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7" r:id="rId2"/>
    <p:sldId id="339" r:id="rId3"/>
    <p:sldId id="341" r:id="rId4"/>
    <p:sldId id="337" r:id="rId5"/>
    <p:sldId id="342" r:id="rId6"/>
    <p:sldId id="343" r:id="rId7"/>
    <p:sldId id="345" r:id="rId8"/>
    <p:sldId id="346" r:id="rId9"/>
    <p:sldId id="356" r:id="rId10"/>
    <p:sldId id="357" r:id="rId11"/>
    <p:sldId id="358" r:id="rId12"/>
    <p:sldId id="359" r:id="rId13"/>
    <p:sldId id="360" r:id="rId14"/>
    <p:sldId id="361" r:id="rId15"/>
    <p:sldId id="362" r:id="rId16"/>
    <p:sldId id="363" r:id="rId17"/>
    <p:sldId id="344" r:id="rId18"/>
    <p:sldId id="298" r:id="rId19"/>
    <p:sldId id="294" r:id="rId20"/>
    <p:sldId id="299" r:id="rId21"/>
    <p:sldId id="296" r:id="rId22"/>
    <p:sldId id="349" r:id="rId23"/>
    <p:sldId id="263" r:id="rId24"/>
    <p:sldId id="304" r:id="rId25"/>
    <p:sldId id="270" r:id="rId26"/>
    <p:sldId id="271" r:id="rId27"/>
    <p:sldId id="272" r:id="rId28"/>
    <p:sldId id="273" r:id="rId29"/>
  </p:sldIdLst>
  <p:sldSz cx="12192000" cy="6858000"/>
  <p:notesSz cx="6858000" cy="9144000"/>
  <p:defaultTextStyle>
    <a:defPPr>
      <a:defRPr lang="vi-V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5"/>
    <p:restoredTop sz="94883"/>
  </p:normalViewPr>
  <p:slideViewPr>
    <p:cSldViewPr snapToGrid="0" snapToObjects="1" showGuides="1">
      <p:cViewPr varScale="1">
        <p:scale>
          <a:sx n="122" d="100"/>
          <a:sy n="122" d="100"/>
        </p:scale>
        <p:origin x="1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 snapToObjects="1" showGuides="1">
      <p:cViewPr varScale="1">
        <p:scale>
          <a:sx n="72" d="100"/>
          <a:sy n="72" d="100"/>
        </p:scale>
        <p:origin x="2368" y="2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058681-4003-4E4A-A898-BB7B56974E5E}" type="datetimeFigureOut">
              <a:t>03/09/2021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8DF13-F14C-4F49-9F10-E7E9073D4A8D}" type="slidenum"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810018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08DF13-F14C-4F49-9F10-E7E9073D4A8D}" type="slidenum">
              <a:t>17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660277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FA896C5-4073-CB48-A980-A2B4A4EF163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225424"/>
            <a:ext cx="11737976" cy="6407151"/>
          </a:xfrm>
          <a:prstGeom prst="rect">
            <a:avLst/>
          </a:prstGeom>
          <a:solidFill>
            <a:schemeClr val="accent1"/>
          </a:solidFill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80594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A1DA8F-5253-624F-8991-B8C2123B9E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040688" y="225425"/>
            <a:ext cx="3924300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7BBD9515-8AEA-D24C-B34A-FDC0137F308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7013" y="225425"/>
            <a:ext cx="7813675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AAAC71-56BF-D548-9123-2327F8DD1D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40688" y="1487488"/>
            <a:ext cx="2016125" cy="356870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904702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31D2BB7-4849-464C-84F9-61EB7A02BE7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225425"/>
            <a:ext cx="7813675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939743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1257C21-197C-D54B-9116-4BC68EAD6B4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1657349"/>
            <a:ext cx="2411412" cy="3543301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2FEA275-8E0E-8A4A-ADC5-71D5622964B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796686" y="1657349"/>
            <a:ext cx="5402263" cy="3543301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F51CE3FF-8581-DD44-A74F-870700CEAA9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357210" y="1657349"/>
            <a:ext cx="3607778" cy="3543301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488410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011F9FA-D386-1747-9C54-16562904FD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700210"/>
            <a:ext cx="1989137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686A3AEF-1D3E-5644-AD85-5BD78A0CFBD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10554" y="700210"/>
            <a:ext cx="2286000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5B666128-F39B-0D4C-BCC4-EE39320D0DA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96554" y="700210"/>
            <a:ext cx="2286000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D97981D2-33E7-D049-985B-CA22DAC2743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882554" y="700210"/>
            <a:ext cx="2082434" cy="45402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415749A3-D0D9-B542-8D80-0A31AC07449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16150" y="700210"/>
            <a:ext cx="3094404" cy="4540250"/>
          </a:xfrm>
          <a:prstGeom prst="rect">
            <a:avLst/>
          </a:prstGeom>
          <a:solidFill>
            <a:schemeClr val="bg1"/>
          </a:solidFill>
          <a:effectLst>
            <a:outerShdw blurRad="749300" dist="38100" dir="2700000" algn="tl" rotWithShape="0">
              <a:prstClr val="black">
                <a:alpha val="21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6940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53E64C2-1825-C24F-BAD4-BA4406262A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0886" y="225425"/>
            <a:ext cx="2887051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D61547D2-9E69-6041-B67F-EC2E3D697F8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077937" y="225425"/>
            <a:ext cx="2887051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31E4F173-7F69-FF4A-800A-667BC024BE2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303835" y="225425"/>
            <a:ext cx="2887051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567157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C2C9A93-5E8F-D84D-A135-4338A465C8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51313" y="3429000"/>
            <a:ext cx="3889375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19E40C80-5779-AA45-8DFA-14025886594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040688" y="225425"/>
            <a:ext cx="3924300" cy="32035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587145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048009D-5138-8B4F-AE38-AF244928DBD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7013" y="225425"/>
            <a:ext cx="11737975" cy="640715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635D487-A92B-9641-B599-3A1CA8FD2AA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630116" y="2041710"/>
            <a:ext cx="2745442" cy="2745444"/>
          </a:xfrm>
          <a:custGeom>
            <a:avLst/>
            <a:gdLst>
              <a:gd name="connsiteX0" fmla="*/ 457583 w 2745442"/>
              <a:gd name="connsiteY0" fmla="*/ 0 h 2745444"/>
              <a:gd name="connsiteX1" fmla="*/ 2745442 w 2745442"/>
              <a:gd name="connsiteY1" fmla="*/ 0 h 2745444"/>
              <a:gd name="connsiteX2" fmla="*/ 2745442 w 2745442"/>
              <a:gd name="connsiteY2" fmla="*/ 2287861 h 2745444"/>
              <a:gd name="connsiteX3" fmla="*/ 2287859 w 2745442"/>
              <a:gd name="connsiteY3" fmla="*/ 2745444 h 2745444"/>
              <a:gd name="connsiteX4" fmla="*/ 0 w 2745442"/>
              <a:gd name="connsiteY4" fmla="*/ 2745444 h 2745444"/>
              <a:gd name="connsiteX5" fmla="*/ 0 w 2745442"/>
              <a:gd name="connsiteY5" fmla="*/ 457583 h 2745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45442" h="2745444">
                <a:moveTo>
                  <a:pt x="457583" y="0"/>
                </a:moveTo>
                <a:lnTo>
                  <a:pt x="2745442" y="0"/>
                </a:lnTo>
                <a:lnTo>
                  <a:pt x="2745442" y="2287861"/>
                </a:lnTo>
                <a:lnTo>
                  <a:pt x="2287859" y="2745444"/>
                </a:lnTo>
                <a:lnTo>
                  <a:pt x="0" y="2745444"/>
                </a:lnTo>
                <a:lnTo>
                  <a:pt x="0" y="45758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129117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704D776A-B295-3344-AFA8-7A61C39E910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7013" y="1743740"/>
            <a:ext cx="2554916" cy="3370520"/>
          </a:xfrm>
          <a:prstGeom prst="rect">
            <a:avLst/>
          </a:prstGeom>
          <a:solidFill>
            <a:schemeClr val="bg1"/>
          </a:solidFill>
          <a:effectLst>
            <a:outerShdw blurRad="406400" dist="177800" dir="2700000" algn="tl" rotWithShape="0">
              <a:prstClr val="black">
                <a:alpha val="15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F5EFF9EC-50DC-5E4B-AD61-EBF1D00961B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637084" y="1743740"/>
            <a:ext cx="2327904" cy="3370520"/>
          </a:xfrm>
          <a:prstGeom prst="rect">
            <a:avLst/>
          </a:prstGeom>
          <a:solidFill>
            <a:schemeClr val="bg1"/>
          </a:solidFill>
          <a:effectLst>
            <a:outerShdw blurRad="444500" dist="190500" dir="2700000" algn="tl" rotWithShape="0">
              <a:prstClr val="black">
                <a:alpha val="11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EFC9D8C-362F-4847-9FEC-69843892D05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781929" y="1323181"/>
            <a:ext cx="4618332" cy="4211637"/>
          </a:xfrm>
          <a:prstGeom prst="rect">
            <a:avLst/>
          </a:prstGeom>
          <a:solidFill>
            <a:schemeClr val="bg1"/>
          </a:solidFill>
          <a:effectLst>
            <a:outerShdw blurRad="635000" dist="254000" dir="2700000" algn="tl" rotWithShape="0">
              <a:prstClr val="black">
                <a:alpha val="19000"/>
              </a:prstClr>
            </a:outerShdw>
          </a:effectLst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627244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1D552BB-B832-4A40-8718-7890A68B561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1038" y="1324233"/>
            <a:ext cx="3529455" cy="45497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C5CE23-B267-B140-A003-3720C7C16161}"/>
              </a:ext>
            </a:extLst>
          </p:cNvPr>
          <p:cNvSpPr/>
          <p:nvPr userDrawn="1"/>
        </p:nvSpPr>
        <p:spPr>
          <a:xfrm>
            <a:off x="4210493" y="1324233"/>
            <a:ext cx="7254671" cy="454977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44500" dist="254000" dir="2700000" algn="tl" rotWithShape="0">
              <a:prstClr val="black">
                <a:alpha val="1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1462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A62C365-0CCB-E441-9FF8-28F21D9940E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90550" y="514350"/>
            <a:ext cx="4991100" cy="582930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789150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539D374-2FEA-B346-A2BB-F818FD229AB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201519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0974636D-0987-DB45-9530-5BC061CB3434}"/>
              </a:ext>
            </a:extLst>
          </p:cNvPr>
          <p:cNvSpPr/>
          <p:nvPr userDrawn="1"/>
        </p:nvSpPr>
        <p:spPr>
          <a:xfrm>
            <a:off x="0" y="346841"/>
            <a:ext cx="5586248" cy="6511158"/>
          </a:xfrm>
          <a:custGeom>
            <a:avLst/>
            <a:gdLst>
              <a:gd name="connsiteX0" fmla="*/ 1313792 w 5586248"/>
              <a:gd name="connsiteY0" fmla="*/ 0 h 6511158"/>
              <a:gd name="connsiteX1" fmla="*/ 5586248 w 5586248"/>
              <a:gd name="connsiteY1" fmla="*/ 4272456 h 6511158"/>
              <a:gd name="connsiteX2" fmla="*/ 4967710 w 5586248"/>
              <a:gd name="connsiteY2" fmla="*/ 6487880 h 6511158"/>
              <a:gd name="connsiteX3" fmla="*/ 4952787 w 5586248"/>
              <a:gd name="connsiteY3" fmla="*/ 6511158 h 6511158"/>
              <a:gd name="connsiteX4" fmla="*/ 0 w 5586248"/>
              <a:gd name="connsiteY4" fmla="*/ 6511158 h 6511158"/>
              <a:gd name="connsiteX5" fmla="*/ 0 w 5586248"/>
              <a:gd name="connsiteY5" fmla="*/ 206731 h 6511158"/>
              <a:gd name="connsiteX6" fmla="*/ 43294 w 5586248"/>
              <a:gd name="connsiteY6" fmla="*/ 192081 h 6511158"/>
              <a:gd name="connsiteX7" fmla="*/ 1313792 w 5586248"/>
              <a:gd name="connsiteY7" fmla="*/ 0 h 6511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86248" h="6511158">
                <a:moveTo>
                  <a:pt x="1313792" y="0"/>
                </a:moveTo>
                <a:cubicBezTo>
                  <a:pt x="3673404" y="0"/>
                  <a:pt x="5586248" y="1912844"/>
                  <a:pt x="5586248" y="4272456"/>
                </a:cubicBezTo>
                <a:cubicBezTo>
                  <a:pt x="5586248" y="5083573"/>
                  <a:pt x="5360219" y="5841898"/>
                  <a:pt x="4967710" y="6487880"/>
                </a:cubicBezTo>
                <a:lnTo>
                  <a:pt x="4952787" y="6511158"/>
                </a:lnTo>
                <a:lnTo>
                  <a:pt x="0" y="6511158"/>
                </a:lnTo>
                <a:lnTo>
                  <a:pt x="0" y="206731"/>
                </a:lnTo>
                <a:lnTo>
                  <a:pt x="43294" y="192081"/>
                </a:lnTo>
                <a:cubicBezTo>
                  <a:pt x="444644" y="67249"/>
                  <a:pt x="871365" y="0"/>
                  <a:pt x="1313792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A83EC7-B9BE-D24B-BA96-254E35E9147D}"/>
              </a:ext>
            </a:extLst>
          </p:cNvPr>
          <p:cNvSpPr/>
          <p:nvPr userDrawn="1"/>
        </p:nvSpPr>
        <p:spPr>
          <a:xfrm>
            <a:off x="761999" y="728662"/>
            <a:ext cx="10668002" cy="540067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60400" dist="292100" dir="2700000" algn="tl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5348F99-FC8B-2D46-B8D8-29279AFC135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000" y="728663"/>
            <a:ext cx="10668000" cy="540067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023909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2EC76408-DC93-7E40-864D-DCDE038B26C5}"/>
              </a:ext>
            </a:extLst>
          </p:cNvPr>
          <p:cNvSpPr/>
          <p:nvPr userDrawn="1"/>
        </p:nvSpPr>
        <p:spPr>
          <a:xfrm>
            <a:off x="2760785" y="3604848"/>
            <a:ext cx="2086708" cy="2086708"/>
          </a:xfrm>
          <a:prstGeom prst="ellipse">
            <a:avLst/>
          </a:prstGeom>
          <a:gradFill>
            <a:gsLst>
              <a:gs pos="29000">
                <a:schemeClr val="accent1"/>
              </a:gs>
              <a:gs pos="100000">
                <a:schemeClr val="accent3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E75A34B-84DF-5640-8B52-6FB57F09792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018210" y="3862273"/>
            <a:ext cx="1571858" cy="1571858"/>
          </a:xfrm>
          <a:custGeom>
            <a:avLst/>
            <a:gdLst>
              <a:gd name="connsiteX0" fmla="*/ 526706 w 1053412"/>
              <a:gd name="connsiteY0" fmla="*/ 0 h 1053412"/>
              <a:gd name="connsiteX1" fmla="*/ 1053412 w 1053412"/>
              <a:gd name="connsiteY1" fmla="*/ 526706 h 1053412"/>
              <a:gd name="connsiteX2" fmla="*/ 526706 w 1053412"/>
              <a:gd name="connsiteY2" fmla="*/ 1053412 h 1053412"/>
              <a:gd name="connsiteX3" fmla="*/ 0 w 1053412"/>
              <a:gd name="connsiteY3" fmla="*/ 526706 h 1053412"/>
              <a:gd name="connsiteX4" fmla="*/ 526706 w 1053412"/>
              <a:gd name="connsiteY4" fmla="*/ 0 h 10534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3412" h="1053412">
                <a:moveTo>
                  <a:pt x="526706" y="0"/>
                </a:moveTo>
                <a:cubicBezTo>
                  <a:pt x="817598" y="0"/>
                  <a:pt x="1053412" y="235814"/>
                  <a:pt x="1053412" y="526706"/>
                </a:cubicBezTo>
                <a:cubicBezTo>
                  <a:pt x="1053412" y="817598"/>
                  <a:pt x="817598" y="1053412"/>
                  <a:pt x="526706" y="1053412"/>
                </a:cubicBezTo>
                <a:cubicBezTo>
                  <a:pt x="235814" y="1053412"/>
                  <a:pt x="0" y="817598"/>
                  <a:pt x="0" y="526706"/>
                </a:cubicBezTo>
                <a:cubicBezTo>
                  <a:pt x="0" y="235814"/>
                  <a:pt x="235814" y="0"/>
                  <a:pt x="526706" y="0"/>
                </a:cubicBezTo>
                <a:close/>
              </a:path>
            </a:pathLst>
          </a:custGeom>
          <a:solidFill>
            <a:schemeClr val="bg1"/>
          </a:solidFill>
          <a:effectLst>
            <a:outerShdw blurRad="342900" dist="38100" dir="2700000" algn="tl" rotWithShape="0">
              <a:prstClr val="black">
                <a:alpha val="28000"/>
              </a:prstClr>
            </a:outerShdw>
          </a:effectLst>
        </p:spPr>
        <p:txBody>
          <a:bodyPr wrap="square">
            <a:noAutofit/>
          </a:bodyPr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84480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0E26D0B3-2715-B041-9FEF-9A9F3CED86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81946" cy="6858000"/>
          </a:xfrm>
          <a:custGeom>
            <a:avLst/>
            <a:gdLst>
              <a:gd name="connsiteX0" fmla="*/ 4058951 w 9181946"/>
              <a:gd name="connsiteY0" fmla="*/ 100656 h 6858000"/>
              <a:gd name="connsiteX1" fmla="*/ 1999437 w 9181946"/>
              <a:gd name="connsiteY1" fmla="*/ 938644 h 6858000"/>
              <a:gd name="connsiteX2" fmla="*/ 1305536 w 9181946"/>
              <a:gd name="connsiteY2" fmla="*/ 3425654 h 6858000"/>
              <a:gd name="connsiteX3" fmla="*/ 1992030 w 9181946"/>
              <a:gd name="connsiteY3" fmla="*/ 5909286 h 6858000"/>
              <a:gd name="connsiteX4" fmla="*/ 4044204 w 9181946"/>
              <a:gd name="connsiteY4" fmla="*/ 6743897 h 6858000"/>
              <a:gd name="connsiteX5" fmla="*/ 6782838 w 9181946"/>
              <a:gd name="connsiteY5" fmla="*/ 3425654 h 6858000"/>
              <a:gd name="connsiteX6" fmla="*/ 4058951 w 9181946"/>
              <a:gd name="connsiteY6" fmla="*/ 100656 h 6858000"/>
              <a:gd name="connsiteX7" fmla="*/ 0 w 9181946"/>
              <a:gd name="connsiteY7" fmla="*/ 0 h 6858000"/>
              <a:gd name="connsiteX8" fmla="*/ 8161111 w 9181946"/>
              <a:gd name="connsiteY8" fmla="*/ 0 h 6858000"/>
              <a:gd name="connsiteX9" fmla="*/ 8173108 w 9181946"/>
              <a:gd name="connsiteY9" fmla="*/ 14196 h 6858000"/>
              <a:gd name="connsiteX10" fmla="*/ 9181946 w 9181946"/>
              <a:gd name="connsiteY10" fmla="*/ 3425654 h 6858000"/>
              <a:gd name="connsiteX11" fmla="*/ 8164654 w 9181946"/>
              <a:gd name="connsiteY11" fmla="*/ 6835606 h 6858000"/>
              <a:gd name="connsiteX12" fmla="*/ 8145645 w 9181946"/>
              <a:gd name="connsiteY12" fmla="*/ 6858000 h 6858000"/>
              <a:gd name="connsiteX13" fmla="*/ 0 w 9181946"/>
              <a:gd name="connsiteY1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181946" h="6858000">
                <a:moveTo>
                  <a:pt x="4058951" y="100656"/>
                </a:moveTo>
                <a:cubicBezTo>
                  <a:pt x="3148531" y="100656"/>
                  <a:pt x="2462004" y="379965"/>
                  <a:pt x="1999437" y="938644"/>
                </a:cubicBezTo>
                <a:cubicBezTo>
                  <a:pt x="1536836" y="1497292"/>
                  <a:pt x="1305536" y="2326296"/>
                  <a:pt x="1305536" y="3425654"/>
                </a:cubicBezTo>
                <a:cubicBezTo>
                  <a:pt x="1305536" y="4524981"/>
                  <a:pt x="1534356" y="5352869"/>
                  <a:pt x="1992030" y="5909286"/>
                </a:cubicBezTo>
                <a:cubicBezTo>
                  <a:pt x="2449704" y="6465704"/>
                  <a:pt x="3133750" y="6743897"/>
                  <a:pt x="4044204" y="6743897"/>
                </a:cubicBezTo>
                <a:cubicBezTo>
                  <a:pt x="5869971" y="6743897"/>
                  <a:pt x="6782838" y="5637816"/>
                  <a:pt x="6782838" y="3425654"/>
                </a:cubicBezTo>
                <a:cubicBezTo>
                  <a:pt x="6782838" y="1208968"/>
                  <a:pt x="5874898" y="100656"/>
                  <a:pt x="4058951" y="100656"/>
                </a:cubicBezTo>
                <a:close/>
                <a:moveTo>
                  <a:pt x="0" y="0"/>
                </a:moveTo>
                <a:lnTo>
                  <a:pt x="8161111" y="0"/>
                </a:lnTo>
                <a:lnTo>
                  <a:pt x="8173108" y="14196"/>
                </a:lnTo>
                <a:cubicBezTo>
                  <a:pt x="8845667" y="859332"/>
                  <a:pt x="9181946" y="1996478"/>
                  <a:pt x="9181946" y="3425654"/>
                </a:cubicBezTo>
                <a:cubicBezTo>
                  <a:pt x="9181946" y="4850872"/>
                  <a:pt x="8842856" y="5987523"/>
                  <a:pt x="8164654" y="6835606"/>
                </a:cubicBezTo>
                <a:lnTo>
                  <a:pt x="8145645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604630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609600" y="692943"/>
            <a:ext cx="6392334" cy="547211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17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597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60" r:id="rId10"/>
    <p:sldLayoutId id="2147483661" r:id="rId11"/>
    <p:sldLayoutId id="2147483662" r:id="rId12"/>
    <p:sldLayoutId id="2147483664" r:id="rId13"/>
    <p:sldLayoutId id="2147483671" r:id="rId14"/>
    <p:sldLayoutId id="2147483676" r:id="rId15"/>
    <p:sldLayoutId id="214748368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  <p15:guide id="3" pos="7537" userDrawn="1">
          <p15:clr>
            <a:srgbClr val="F26B43"/>
          </p15:clr>
        </p15:guide>
        <p15:guide id="4" pos="143" userDrawn="1">
          <p15:clr>
            <a:srgbClr val="F26B43"/>
          </p15:clr>
        </p15:guide>
        <p15:guide id="5" orient="horz" pos="4178" userDrawn="1">
          <p15:clr>
            <a:srgbClr val="F26B43"/>
          </p15:clr>
        </p15:guide>
        <p15:guide id="6" orient="horz" pos="142" userDrawn="1">
          <p15:clr>
            <a:srgbClr val="F26B43"/>
          </p15:clr>
        </p15:guide>
        <p15:guide id="7" pos="5065" userDrawn="1">
          <p15:clr>
            <a:srgbClr val="F26B43"/>
          </p15:clr>
        </p15:guide>
        <p15:guide id="8" pos="261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image" Target="../media/image2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g"/><Relationship Id="rId5" Type="http://schemas.openxmlformats.org/officeDocument/2006/relationships/image" Target="../media/image21.jpg"/><Relationship Id="rId4" Type="http://schemas.openxmlformats.org/officeDocument/2006/relationships/image" Target="../media/image2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30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194C453-A7CC-47FB-B801-57EEB910234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3592" b="13592"/>
          <a:stretch>
            <a:fillRect/>
          </a:stretch>
        </p:blipFill>
        <p:spPr/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0679067-D154-D94D-AE67-0CCE0C30B290}"/>
              </a:ext>
            </a:extLst>
          </p:cNvPr>
          <p:cNvSpPr/>
          <p:nvPr/>
        </p:nvSpPr>
        <p:spPr>
          <a:xfrm>
            <a:off x="227013" y="225425"/>
            <a:ext cx="11737975" cy="6407150"/>
          </a:xfrm>
          <a:prstGeom prst="rect">
            <a:avLst/>
          </a:prstGeom>
          <a:solidFill>
            <a:schemeClr val="tx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C95E24-BC51-904C-9E79-B5980BFB77C8}"/>
              </a:ext>
            </a:extLst>
          </p:cNvPr>
          <p:cNvSpPr txBox="1"/>
          <p:nvPr/>
        </p:nvSpPr>
        <p:spPr>
          <a:xfrm>
            <a:off x="2211286" y="2967334"/>
            <a:ext cx="7769435" cy="92333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HOTELS WITH POOLS</a:t>
            </a:r>
            <a:endParaRPr lang="vi-VN" sz="6000" b="1" dirty="0">
              <a:solidFill>
                <a:schemeClr val="bg1"/>
              </a:solidFill>
              <a:latin typeface="Open Sans SemiBold" panose="020B0606030504020204" pitchFamily="34" charset="0"/>
              <a:ea typeface="Open Sans SemiBold" panose="020B0606030504020204" pitchFamily="34" charset="0"/>
              <a:cs typeface="Open Sans SemiBold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128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F7F0C7C-A5B9-4456-B7D2-4BB987C32E5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291" r="2291"/>
          <a:stretch>
            <a:fillRect/>
          </a:stretch>
        </p:blipFill>
        <p:spPr/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DD7C8E5-5080-6842-B516-13334F0AB20B}"/>
              </a:ext>
            </a:extLst>
          </p:cNvPr>
          <p:cNvSpPr/>
          <p:nvPr/>
        </p:nvSpPr>
        <p:spPr>
          <a:xfrm>
            <a:off x="227013" y="4237464"/>
            <a:ext cx="11737975" cy="2395112"/>
          </a:xfrm>
          <a:prstGeom prst="rect">
            <a:avLst/>
          </a:prstGeom>
          <a:solidFill>
            <a:schemeClr val="bg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507695-D4C3-1844-A9B1-454B670363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190604" y="3414373"/>
            <a:ext cx="9634838" cy="809398"/>
          </a:xfrm>
          <a:prstGeom prst="rect">
            <a:avLst/>
          </a:prstGeom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2AC830B6-C85C-0145-BD30-48BE33A64055}"/>
              </a:ext>
            </a:extLst>
          </p:cNvPr>
          <p:cNvSpPr/>
          <p:nvPr/>
        </p:nvSpPr>
        <p:spPr>
          <a:xfrm rot="5400000">
            <a:off x="-1014412" y="1466852"/>
            <a:ext cx="6407150" cy="3924297"/>
          </a:xfrm>
          <a:custGeom>
            <a:avLst/>
            <a:gdLst>
              <a:gd name="connsiteX0" fmla="*/ 0 w 6407150"/>
              <a:gd name="connsiteY0" fmla="*/ 3924297 h 3924297"/>
              <a:gd name="connsiteX1" fmla="*/ 4300545 w 6407150"/>
              <a:gd name="connsiteY1" fmla="*/ 0 h 3924297"/>
              <a:gd name="connsiteX2" fmla="*/ 6407150 w 6407150"/>
              <a:gd name="connsiteY2" fmla="*/ 1310577 h 3924297"/>
              <a:gd name="connsiteX3" fmla="*/ 6407150 w 6407150"/>
              <a:gd name="connsiteY3" fmla="*/ 3924297 h 3924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07150" h="3924297">
                <a:moveTo>
                  <a:pt x="0" y="3924297"/>
                </a:moveTo>
                <a:lnTo>
                  <a:pt x="4300545" y="0"/>
                </a:lnTo>
                <a:lnTo>
                  <a:pt x="6407150" y="1310577"/>
                </a:lnTo>
                <a:lnTo>
                  <a:pt x="6407150" y="3924297"/>
                </a:lnTo>
                <a:close/>
              </a:path>
            </a:pathLst>
          </a:custGeom>
          <a:solidFill>
            <a:schemeClr val="bg1"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8D4507CA-D9AE-8340-8CD8-7B2AA537148D}"/>
              </a:ext>
            </a:extLst>
          </p:cNvPr>
          <p:cNvSpPr/>
          <p:nvPr/>
        </p:nvSpPr>
        <p:spPr>
          <a:xfrm>
            <a:off x="8040689" y="225425"/>
            <a:ext cx="3924297" cy="6407150"/>
          </a:xfrm>
          <a:custGeom>
            <a:avLst/>
            <a:gdLst>
              <a:gd name="connsiteX0" fmla="*/ 3924297 w 3924297"/>
              <a:gd name="connsiteY0" fmla="*/ 0 h 6407150"/>
              <a:gd name="connsiteX1" fmla="*/ 3924297 w 3924297"/>
              <a:gd name="connsiteY1" fmla="*/ 6407150 h 6407150"/>
              <a:gd name="connsiteX2" fmla="*/ 1483207 w 3924297"/>
              <a:gd name="connsiteY2" fmla="*/ 6407150 h 6407150"/>
              <a:gd name="connsiteX3" fmla="*/ 0 w 3924297"/>
              <a:gd name="connsiteY3" fmla="*/ 3854461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24297" h="6407150">
                <a:moveTo>
                  <a:pt x="3924297" y="0"/>
                </a:moveTo>
                <a:lnTo>
                  <a:pt x="3924297" y="6407150"/>
                </a:lnTo>
                <a:lnTo>
                  <a:pt x="1483207" y="6407150"/>
                </a:lnTo>
                <a:lnTo>
                  <a:pt x="0" y="3854461"/>
                </a:lnTo>
                <a:close/>
              </a:path>
            </a:pathLst>
          </a:custGeom>
          <a:solidFill>
            <a:schemeClr val="bg1"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26E15E5-AB81-E545-9D56-8BDCC15E65E9}"/>
              </a:ext>
            </a:extLst>
          </p:cNvPr>
          <p:cNvSpPr/>
          <p:nvPr/>
        </p:nvSpPr>
        <p:spPr>
          <a:xfrm>
            <a:off x="227015" y="225427"/>
            <a:ext cx="3653609" cy="6407149"/>
          </a:xfrm>
          <a:custGeom>
            <a:avLst/>
            <a:gdLst>
              <a:gd name="connsiteX0" fmla="*/ 0 w 3653609"/>
              <a:gd name="connsiteY0" fmla="*/ 0 h 6407149"/>
              <a:gd name="connsiteX1" fmla="*/ 3653609 w 3653609"/>
              <a:gd name="connsiteY1" fmla="*/ 4434423 h 6407149"/>
              <a:gd name="connsiteX2" fmla="*/ 2486200 w 3653609"/>
              <a:gd name="connsiteY2" fmla="*/ 6407149 h 6407149"/>
              <a:gd name="connsiteX3" fmla="*/ 0 w 3653609"/>
              <a:gd name="connsiteY3" fmla="*/ 6407149 h 6407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3609" h="6407149">
                <a:moveTo>
                  <a:pt x="0" y="0"/>
                </a:moveTo>
                <a:lnTo>
                  <a:pt x="3653609" y="4434423"/>
                </a:lnTo>
                <a:lnTo>
                  <a:pt x="2486200" y="6407149"/>
                </a:lnTo>
                <a:lnTo>
                  <a:pt x="0" y="6407149"/>
                </a:lnTo>
                <a:close/>
              </a:path>
            </a:pathLst>
          </a:cu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8A188B32-9390-094C-8A50-62F7CBF1F7C3}"/>
              </a:ext>
            </a:extLst>
          </p:cNvPr>
          <p:cNvSpPr/>
          <p:nvPr/>
        </p:nvSpPr>
        <p:spPr>
          <a:xfrm>
            <a:off x="8311380" y="225429"/>
            <a:ext cx="3653607" cy="6407147"/>
          </a:xfrm>
          <a:custGeom>
            <a:avLst/>
            <a:gdLst>
              <a:gd name="connsiteX0" fmla="*/ 3653607 w 3653607"/>
              <a:gd name="connsiteY0" fmla="*/ 0 h 6407147"/>
              <a:gd name="connsiteX1" fmla="*/ 3653607 w 3653607"/>
              <a:gd name="connsiteY1" fmla="*/ 6407147 h 6407147"/>
              <a:gd name="connsiteX2" fmla="*/ 1303263 w 3653607"/>
              <a:gd name="connsiteY2" fmla="*/ 6407147 h 6407147"/>
              <a:gd name="connsiteX3" fmla="*/ 0 w 3653607"/>
              <a:gd name="connsiteY3" fmla="*/ 4077554 h 6407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3607" h="6407147">
                <a:moveTo>
                  <a:pt x="3653607" y="0"/>
                </a:moveTo>
                <a:lnTo>
                  <a:pt x="3653607" y="6407147"/>
                </a:lnTo>
                <a:lnTo>
                  <a:pt x="1303263" y="6407147"/>
                </a:lnTo>
                <a:lnTo>
                  <a:pt x="0" y="4077554"/>
                </a:lnTo>
                <a:close/>
              </a:path>
            </a:pathLst>
          </a:cu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11" name="Picture 10" descr="Shadows02.png">
            <a:extLst>
              <a:ext uri="{FF2B5EF4-FFF2-40B4-BE49-F238E27FC236}">
                <a16:creationId xmlns:a16="http://schemas.microsoft.com/office/drawing/2014/main" id="{46D43452-8306-644F-8C19-140BA03444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876144">
            <a:off x="114226" y="2277735"/>
            <a:ext cx="5148186" cy="515263"/>
          </a:xfrm>
          <a:prstGeom prst="rect">
            <a:avLst/>
          </a:prstGeom>
        </p:spPr>
      </p:pic>
      <p:pic>
        <p:nvPicPr>
          <p:cNvPr id="12" name="Picture 11" descr="Shadows02.png">
            <a:extLst>
              <a:ext uri="{FF2B5EF4-FFF2-40B4-BE49-F238E27FC236}">
                <a16:creationId xmlns:a16="http://schemas.microsoft.com/office/drawing/2014/main" id="{DC32F32C-7D1B-3A42-A88C-881B443A9F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900000">
            <a:off x="7016106" y="1927565"/>
            <a:ext cx="5148186" cy="515263"/>
          </a:xfrm>
          <a:prstGeom prst="rect">
            <a:avLst/>
          </a:prstGeom>
        </p:spPr>
      </p:pic>
      <p:pic>
        <p:nvPicPr>
          <p:cNvPr id="13" name="Picture 12" descr="Shadows02.png">
            <a:extLst>
              <a:ext uri="{FF2B5EF4-FFF2-40B4-BE49-F238E27FC236}">
                <a16:creationId xmlns:a16="http://schemas.microsoft.com/office/drawing/2014/main" id="{E88BDB85-ABF6-5441-87A6-89AE23B0916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6000"/>
          </a:blip>
          <a:stretch>
            <a:fillRect/>
          </a:stretch>
        </p:blipFill>
        <p:spPr>
          <a:xfrm rot="18726586">
            <a:off x="7166833" y="2473364"/>
            <a:ext cx="5148186" cy="167548"/>
          </a:xfrm>
          <a:prstGeom prst="rect">
            <a:avLst/>
          </a:prstGeom>
        </p:spPr>
      </p:pic>
      <p:pic>
        <p:nvPicPr>
          <p:cNvPr id="14" name="Picture 13" descr="Shadows02.png">
            <a:extLst>
              <a:ext uri="{FF2B5EF4-FFF2-40B4-BE49-F238E27FC236}">
                <a16:creationId xmlns:a16="http://schemas.microsoft.com/office/drawing/2014/main" id="{C522F2A2-ED40-454D-97EA-62E91CBA0E1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6000"/>
          </a:blip>
          <a:stretch>
            <a:fillRect/>
          </a:stretch>
        </p:blipFill>
        <p:spPr>
          <a:xfrm rot="3020397">
            <a:off x="30097" y="2898428"/>
            <a:ext cx="5148186" cy="167548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96A69A89-D4C0-D547-9636-9C46562A512B}"/>
              </a:ext>
            </a:extLst>
          </p:cNvPr>
          <p:cNvSpPr txBox="1"/>
          <p:nvPr/>
        </p:nvSpPr>
        <p:spPr>
          <a:xfrm>
            <a:off x="4806604" y="4510513"/>
            <a:ext cx="2578793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sz="4000" b="1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PORTFOLIO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DBD279D-0AC2-AD43-8F2C-20BB91D0AFEE}"/>
              </a:ext>
            </a:extLst>
          </p:cNvPr>
          <p:cNvSpPr txBox="1"/>
          <p:nvPr/>
        </p:nvSpPr>
        <p:spPr>
          <a:xfrm flipH="1">
            <a:off x="4374776" y="5192445"/>
            <a:ext cx="3831628" cy="44460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</a:t>
            </a:r>
          </a:p>
        </p:txBody>
      </p:sp>
    </p:spTree>
    <p:extLst>
      <p:ext uri="{BB962C8B-B14F-4D97-AF65-F5344CB8AC3E}">
        <p14:creationId xmlns:p14="http://schemas.microsoft.com/office/powerpoint/2010/main" val="1242030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60BB5473-BC26-4276-8FCD-6FAEABE3F85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474" b="1474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DF08781-72FF-2C4D-B871-4E25227EC6B4}"/>
              </a:ext>
            </a:extLst>
          </p:cNvPr>
          <p:cNvSpPr/>
          <p:nvPr/>
        </p:nvSpPr>
        <p:spPr>
          <a:xfrm>
            <a:off x="8040688" y="1452282"/>
            <a:ext cx="3924300" cy="3924300"/>
          </a:xfrm>
          <a:prstGeom prst="rect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7" name="Trapezoid 6">
            <a:extLst>
              <a:ext uri="{FF2B5EF4-FFF2-40B4-BE49-F238E27FC236}">
                <a16:creationId xmlns:a16="http://schemas.microsoft.com/office/drawing/2014/main" id="{9564F9DD-BEE7-7D4F-8C85-1D0B7E0FF1BF}"/>
              </a:ext>
            </a:extLst>
          </p:cNvPr>
          <p:cNvSpPr/>
          <p:nvPr/>
        </p:nvSpPr>
        <p:spPr>
          <a:xfrm rot="16200000">
            <a:off x="4133850" y="1469742"/>
            <a:ext cx="3924301" cy="3889375"/>
          </a:xfrm>
          <a:prstGeom prst="trapezoid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AC0891-6AD4-204D-8C9F-1B09A7FDF2C4}"/>
              </a:ext>
            </a:extLst>
          </p:cNvPr>
          <p:cNvSpPr/>
          <p:nvPr/>
        </p:nvSpPr>
        <p:spPr>
          <a:xfrm>
            <a:off x="227013" y="2441202"/>
            <a:ext cx="3924300" cy="1975596"/>
          </a:xfrm>
          <a:prstGeom prst="rect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9" name="Picture 8" descr="Shadows02.png">
            <a:extLst>
              <a:ext uri="{FF2B5EF4-FFF2-40B4-BE49-F238E27FC236}">
                <a16:creationId xmlns:a16="http://schemas.microsoft.com/office/drawing/2014/main" id="{2F60DB4A-11A9-1C46-8249-6A756FEDC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163914" y="3186277"/>
            <a:ext cx="7518493" cy="456304"/>
          </a:xfrm>
          <a:prstGeom prst="rect">
            <a:avLst/>
          </a:prstGeom>
        </p:spPr>
      </p:pic>
      <p:pic>
        <p:nvPicPr>
          <p:cNvPr id="10" name="Picture 9" descr="Shadows02.png">
            <a:extLst>
              <a:ext uri="{FF2B5EF4-FFF2-40B4-BE49-F238E27FC236}">
                <a16:creationId xmlns:a16="http://schemas.microsoft.com/office/drawing/2014/main" id="{08A1BA83-F70B-BC41-90A2-8A19A2F5C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4053976" y="3186277"/>
            <a:ext cx="7518493" cy="456304"/>
          </a:xfrm>
          <a:prstGeom prst="rect">
            <a:avLst/>
          </a:prstGeom>
        </p:spPr>
      </p:pic>
      <p:pic>
        <p:nvPicPr>
          <p:cNvPr id="13" name="Picture 12" descr="Shadows02.png">
            <a:extLst>
              <a:ext uri="{FF2B5EF4-FFF2-40B4-BE49-F238E27FC236}">
                <a16:creationId xmlns:a16="http://schemas.microsoft.com/office/drawing/2014/main" id="{DDECEDA8-B7B4-E14C-93BA-280495735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100000" flipH="1">
            <a:off x="8320611" y="2262553"/>
            <a:ext cx="1199700" cy="192950"/>
          </a:xfrm>
          <a:prstGeom prst="rect">
            <a:avLst/>
          </a:prstGeom>
        </p:spPr>
      </p:pic>
      <p:pic>
        <p:nvPicPr>
          <p:cNvPr id="14" name="Picture 13" descr="Shadows02.png">
            <a:extLst>
              <a:ext uri="{FF2B5EF4-FFF2-40B4-BE49-F238E27FC236}">
                <a16:creationId xmlns:a16="http://schemas.microsoft.com/office/drawing/2014/main" id="{B0A24FDE-A74E-A84A-99F4-CFC556536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100000" flipV="1">
            <a:off x="10459397" y="4413768"/>
            <a:ext cx="1199700" cy="1929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9345B1F-2D3F-2040-A7D6-14B09150CCD9}"/>
              </a:ext>
            </a:extLst>
          </p:cNvPr>
          <p:cNvSpPr txBox="1"/>
          <p:nvPr/>
        </p:nvSpPr>
        <p:spPr>
          <a:xfrm flipH="1">
            <a:off x="672221" y="2716625"/>
            <a:ext cx="2794978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3FE863F7-49EF-4BC9-8DF4-AC5AE53BBCC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12519" r="12519"/>
          <a:stretch>
            <a:fillRect/>
          </a:stretch>
        </p:blipFill>
        <p:spPr/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510B4BC-83CE-4A6C-A604-1F65C428D1B1}"/>
              </a:ext>
            </a:extLst>
          </p:cNvPr>
          <p:cNvSpPr txBox="1"/>
          <p:nvPr/>
        </p:nvSpPr>
        <p:spPr>
          <a:xfrm flipH="1">
            <a:off x="5108237" y="2936557"/>
            <a:ext cx="1887403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</p:spTree>
    <p:extLst>
      <p:ext uri="{BB962C8B-B14F-4D97-AF65-F5344CB8AC3E}">
        <p14:creationId xmlns:p14="http://schemas.microsoft.com/office/powerpoint/2010/main" val="789723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727C1A1-DB8E-9B41-BC5F-1E9DAE10E9CA}"/>
              </a:ext>
            </a:extLst>
          </p:cNvPr>
          <p:cNvSpPr/>
          <p:nvPr/>
        </p:nvSpPr>
        <p:spPr>
          <a:xfrm>
            <a:off x="6808825" y="986169"/>
            <a:ext cx="3377166" cy="48856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609600" dist="38100" dir="2700000" algn="tl" rotWithShape="0">
              <a:prstClr val="black">
                <a:alpha val="2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F2B6FD2-CFE1-4340-8776-FA9F9CF1943F}"/>
              </a:ext>
            </a:extLst>
          </p:cNvPr>
          <p:cNvSpPr txBox="1"/>
          <p:nvPr/>
        </p:nvSpPr>
        <p:spPr>
          <a:xfrm flipH="1">
            <a:off x="7495431" y="1698978"/>
            <a:ext cx="2046482" cy="13563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 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 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830994B4-7C80-4CC4-8503-40180E8DF75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497" b="497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48EC9C6-C28C-4DF6-A0D2-B82AEED0C1A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3413" r="13413"/>
          <a:stretch>
            <a:fillRect/>
          </a:stretch>
        </p:blipFill>
        <p:spPr/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93F5074B-992E-46EC-A963-054C9FBF241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l="3986" r="3986"/>
          <a:stretch>
            <a:fillRect/>
          </a:stretch>
        </p:blipFill>
        <p:spPr/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BCA3C4-194D-4FA9-B958-31B9C2FD2D3E}"/>
              </a:ext>
            </a:extLst>
          </p:cNvPr>
          <p:cNvSpPr txBox="1"/>
          <p:nvPr/>
        </p:nvSpPr>
        <p:spPr>
          <a:xfrm flipH="1">
            <a:off x="7495431" y="3735585"/>
            <a:ext cx="2046482" cy="13563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 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 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3907791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8A500201-816E-8945-A297-E2E25D9DFD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8" y="4352192"/>
            <a:ext cx="12169090" cy="809398"/>
          </a:xfrm>
          <a:prstGeom prst="rect">
            <a:avLst/>
          </a:prstGeom>
        </p:spPr>
      </p:pic>
      <p:pic>
        <p:nvPicPr>
          <p:cNvPr id="19" name="Picture 18" descr="Shadows02.png">
            <a:extLst>
              <a:ext uri="{FF2B5EF4-FFF2-40B4-BE49-F238E27FC236}">
                <a16:creationId xmlns:a16="http://schemas.microsoft.com/office/drawing/2014/main" id="{D877F94C-4B08-F84C-AD9B-9028C024F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34668" y="2505808"/>
            <a:ext cx="11730319" cy="45630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BE7AC0C-11B8-464D-A6E3-303E52B9AAD8}"/>
              </a:ext>
            </a:extLst>
          </p:cNvPr>
          <p:cNvSpPr/>
          <p:nvPr/>
        </p:nvSpPr>
        <p:spPr>
          <a:xfrm>
            <a:off x="227013" y="2505808"/>
            <a:ext cx="11737975" cy="1846384"/>
          </a:xfrm>
          <a:prstGeom prst="rect">
            <a:avLst/>
          </a:prstGeom>
          <a:solidFill>
            <a:schemeClr val="bg1">
              <a:lumMod val="95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B51CB1-BFDC-BC46-B78A-96092AA6A714}"/>
              </a:ext>
            </a:extLst>
          </p:cNvPr>
          <p:cNvSpPr txBox="1"/>
          <p:nvPr/>
        </p:nvSpPr>
        <p:spPr>
          <a:xfrm flipH="1">
            <a:off x="890081" y="3395272"/>
            <a:ext cx="2629814" cy="6860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 pisci 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endParaRPr lang="en-US" sz="1200" dirty="0">
              <a:solidFill>
                <a:schemeClr val="bg1">
                  <a:lumMod val="5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F5E090C-3E3A-BC4A-9084-EBC8940083A5}"/>
              </a:ext>
            </a:extLst>
          </p:cNvPr>
          <p:cNvSpPr txBox="1"/>
          <p:nvPr/>
        </p:nvSpPr>
        <p:spPr>
          <a:xfrm flipH="1">
            <a:off x="8669932" y="5019480"/>
            <a:ext cx="2290913" cy="96827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 etur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endParaRPr lang="en-US" sz="1100" dirty="0">
              <a:solidFill>
                <a:schemeClr val="bg1">
                  <a:lumMod val="5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7060ED8-FC52-AB4A-AAA1-ABE67B1752BD}"/>
              </a:ext>
            </a:extLst>
          </p:cNvPr>
          <p:cNvSpPr txBox="1"/>
          <p:nvPr/>
        </p:nvSpPr>
        <p:spPr>
          <a:xfrm flipH="1">
            <a:off x="873963" y="4563009"/>
            <a:ext cx="2648106" cy="1424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3EB390F-159D-4389-9037-D8A8057A074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9167" r="9167"/>
          <a:stretch>
            <a:fillRect/>
          </a:stretch>
        </p:blipFill>
        <p:spPr/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6B02C662-0161-43E0-9405-3DE37A9B656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t="22544" b="22544"/>
          <a:stretch>
            <a:fillRect/>
          </a:stretch>
        </p:blipFill>
        <p:spPr/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5D3EE200-B856-40FE-8D9D-5FE64890B0D4}"/>
              </a:ext>
            </a:extLst>
          </p:cNvPr>
          <p:cNvSpPr txBox="1"/>
          <p:nvPr/>
        </p:nvSpPr>
        <p:spPr>
          <a:xfrm flipH="1">
            <a:off x="873962" y="542379"/>
            <a:ext cx="4042811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F3400D3-C7E9-4A32-A84C-32F1FA1470F6}"/>
              </a:ext>
            </a:extLst>
          </p:cNvPr>
          <p:cNvSpPr txBox="1"/>
          <p:nvPr/>
        </p:nvSpPr>
        <p:spPr>
          <a:xfrm flipH="1">
            <a:off x="873962" y="1200472"/>
            <a:ext cx="4732358" cy="6869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2565948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1F490C6-CAB2-074E-81B6-7D36064FCA6E}"/>
              </a:ext>
            </a:extLst>
          </p:cNvPr>
          <p:cNvSpPr/>
          <p:nvPr/>
        </p:nvSpPr>
        <p:spPr>
          <a:xfrm>
            <a:off x="227013" y="225425"/>
            <a:ext cx="3076822" cy="64071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597F0C-06B1-D44E-8971-AB42CF4033E6}"/>
              </a:ext>
            </a:extLst>
          </p:cNvPr>
          <p:cNvSpPr/>
          <p:nvPr/>
        </p:nvSpPr>
        <p:spPr>
          <a:xfrm>
            <a:off x="6190886" y="3429000"/>
            <a:ext cx="2887051" cy="32035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F2C6E6-7382-BE4C-9F20-2D9A864B2AFF}"/>
              </a:ext>
            </a:extLst>
          </p:cNvPr>
          <p:cNvSpPr/>
          <p:nvPr/>
        </p:nvSpPr>
        <p:spPr>
          <a:xfrm>
            <a:off x="9077936" y="3429000"/>
            <a:ext cx="2887051" cy="32035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6775FE65-A3E3-42F4-9192-72C1CE7F155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6215" r="16215"/>
          <a:stretch>
            <a:fillRect/>
          </a:stretch>
        </p:blipFill>
        <p:spPr/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6BEC9773-D5DD-40C1-9CD1-9F9518F3CB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227" b="11227"/>
          <a:stretch>
            <a:fillRect/>
          </a:stretch>
        </p:blipFill>
        <p:spPr/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8035395C-47FC-46F8-B0E4-5D742E3379B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16215" r="16215"/>
          <a:stretch>
            <a:fillRect/>
          </a:stretch>
        </p:blipFill>
        <p:spPr/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873ECAAA-D1FD-49C2-A61E-EBBE4304987D}"/>
              </a:ext>
            </a:extLst>
          </p:cNvPr>
          <p:cNvSpPr txBox="1"/>
          <p:nvPr/>
        </p:nvSpPr>
        <p:spPr>
          <a:xfrm flipH="1">
            <a:off x="3303835" y="4583997"/>
            <a:ext cx="2648106" cy="1424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6315F7D-37BA-4CC5-84D6-68526F4B090B}"/>
              </a:ext>
            </a:extLst>
          </p:cNvPr>
          <p:cNvSpPr txBox="1"/>
          <p:nvPr/>
        </p:nvSpPr>
        <p:spPr>
          <a:xfrm flipH="1">
            <a:off x="6326119" y="4583997"/>
            <a:ext cx="2648106" cy="1424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606DB82-FB5D-43FC-9471-1557E606C3B1}"/>
              </a:ext>
            </a:extLst>
          </p:cNvPr>
          <p:cNvSpPr txBox="1"/>
          <p:nvPr/>
        </p:nvSpPr>
        <p:spPr>
          <a:xfrm flipH="1">
            <a:off x="9197408" y="4583997"/>
            <a:ext cx="2648106" cy="1424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A3207FD-0FEB-49BC-A274-3E8ADE6BA088}"/>
              </a:ext>
            </a:extLst>
          </p:cNvPr>
          <p:cNvSpPr txBox="1"/>
          <p:nvPr/>
        </p:nvSpPr>
        <p:spPr>
          <a:xfrm flipH="1">
            <a:off x="536258" y="2004251"/>
            <a:ext cx="2648106" cy="1424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1ECBBE7-8947-4E39-B876-0161804996BA}"/>
              </a:ext>
            </a:extLst>
          </p:cNvPr>
          <p:cNvSpPr txBox="1"/>
          <p:nvPr/>
        </p:nvSpPr>
        <p:spPr>
          <a:xfrm flipH="1">
            <a:off x="536258" y="4583997"/>
            <a:ext cx="2648106" cy="1424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1351401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D30532-59FC-6F4A-9EA9-3CFC5B8C10C2}"/>
              </a:ext>
            </a:extLst>
          </p:cNvPr>
          <p:cNvSpPr/>
          <p:nvPr/>
        </p:nvSpPr>
        <p:spPr>
          <a:xfrm>
            <a:off x="227013" y="5200650"/>
            <a:ext cx="11737975" cy="65502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FDED59-F50E-2F41-9B39-A249BEA7464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8" y="5855677"/>
            <a:ext cx="12169090" cy="545123"/>
          </a:xfrm>
          <a:prstGeom prst="rect">
            <a:avLst/>
          </a:prstGeom>
        </p:spPr>
      </p:pic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6C7AFC2-1E93-40EC-8479-BB3A496B432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4630" r="4630"/>
          <a:stretch>
            <a:fillRect/>
          </a:stretch>
        </p:blipFill>
        <p:spPr/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26576756-B85D-4B17-A937-BF9E518DFEA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t="808" b="808"/>
          <a:stretch>
            <a:fillRect/>
          </a:stretch>
        </p:blipFill>
        <p:spPr/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1161633F-42EC-4C03-BC53-A77E70DED6D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rcRect l="16009" r="16009"/>
          <a:stretch>
            <a:fillRect/>
          </a:stretch>
        </p:blipFill>
        <p:spPr/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74D55E9-5AF4-4982-8E94-D724E25CBDAE}"/>
              </a:ext>
            </a:extLst>
          </p:cNvPr>
          <p:cNvSpPr txBox="1"/>
          <p:nvPr/>
        </p:nvSpPr>
        <p:spPr>
          <a:xfrm flipH="1">
            <a:off x="4074593" y="429344"/>
            <a:ext cx="4042811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  ADD YOUR TITLE HERE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01A629-6188-4D3C-B943-B6DA23C38C78}"/>
              </a:ext>
            </a:extLst>
          </p:cNvPr>
          <p:cNvSpPr txBox="1"/>
          <p:nvPr/>
        </p:nvSpPr>
        <p:spPr>
          <a:xfrm flipH="1">
            <a:off x="1545100" y="921787"/>
            <a:ext cx="9101799" cy="31765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1182830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01B98D2-0FFB-4229-9F1E-50153057D9E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00" b="9000"/>
          <a:stretch>
            <a:fillRect/>
          </a:stretch>
        </p:blipFill>
        <p:spPr/>
      </p:pic>
      <p:pic>
        <p:nvPicPr>
          <p:cNvPr id="29" name="Picture 28" descr="Shadows02.png">
            <a:extLst>
              <a:ext uri="{FF2B5EF4-FFF2-40B4-BE49-F238E27FC236}">
                <a16:creationId xmlns:a16="http://schemas.microsoft.com/office/drawing/2014/main" id="{7B547122-7177-6B45-B814-00CB87E44B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4701391" y="3302752"/>
            <a:ext cx="6993154" cy="27203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98122DE-ECAC-9541-A9EF-50C34A969887}"/>
              </a:ext>
            </a:extLst>
          </p:cNvPr>
          <p:cNvSpPr/>
          <p:nvPr/>
        </p:nvSpPr>
        <p:spPr>
          <a:xfrm>
            <a:off x="227013" y="225425"/>
            <a:ext cx="3906837" cy="6407150"/>
          </a:xfrm>
          <a:prstGeom prst="rect">
            <a:avLst/>
          </a:prstGeom>
          <a:gradFill>
            <a:gsLst>
              <a:gs pos="43000">
                <a:schemeClr val="accent1">
                  <a:lumMod val="5000"/>
                  <a:lumOff val="95000"/>
                  <a:alpha val="84000"/>
                </a:schemeClr>
              </a:gs>
              <a:gs pos="100000">
                <a:schemeClr val="bg1">
                  <a:alpha val="18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ADF0530-95E6-EF41-A5FD-101A80CC2255}"/>
              </a:ext>
            </a:extLst>
          </p:cNvPr>
          <p:cNvSpPr/>
          <p:nvPr/>
        </p:nvSpPr>
        <p:spPr>
          <a:xfrm>
            <a:off x="7139354" y="1494692"/>
            <a:ext cx="3692770" cy="4343400"/>
          </a:xfrm>
          <a:prstGeom prst="rect">
            <a:avLst/>
          </a:prstGeom>
          <a:solidFill>
            <a:schemeClr val="bg1">
              <a:lumMod val="95000"/>
            </a:schemeClr>
          </a:solidFill>
          <a:ln w="63500">
            <a:noFill/>
          </a:ln>
          <a:effectLst>
            <a:outerShdw blurRad="901700" dist="215900" dir="2700000" algn="t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365B81-9A0C-4AFF-BDB5-EB5E6D0CF135}"/>
              </a:ext>
            </a:extLst>
          </p:cNvPr>
          <p:cNvSpPr txBox="1"/>
          <p:nvPr/>
        </p:nvSpPr>
        <p:spPr>
          <a:xfrm flipH="1">
            <a:off x="442945" y="1017408"/>
            <a:ext cx="2015442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</a:t>
            </a:r>
          </a:p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TITLE HERE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57C3CD-E728-4EBD-8AFE-E37A102541AC}"/>
              </a:ext>
            </a:extLst>
          </p:cNvPr>
          <p:cNvSpPr txBox="1"/>
          <p:nvPr/>
        </p:nvSpPr>
        <p:spPr>
          <a:xfrm flipH="1">
            <a:off x="442944" y="2178963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45DDFEE-5231-4107-A15B-CB7A79E7CCAC}"/>
              </a:ext>
            </a:extLst>
          </p:cNvPr>
          <p:cNvSpPr txBox="1"/>
          <p:nvPr/>
        </p:nvSpPr>
        <p:spPr>
          <a:xfrm flipH="1">
            <a:off x="442944" y="3331866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B8B9945-9424-484A-90A6-47E6714C8C91}"/>
              </a:ext>
            </a:extLst>
          </p:cNvPr>
          <p:cNvSpPr txBox="1"/>
          <p:nvPr/>
        </p:nvSpPr>
        <p:spPr>
          <a:xfrm flipH="1">
            <a:off x="442944" y="4414224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2212BE-0CE4-4FFF-A534-99E61984B5B0}"/>
              </a:ext>
            </a:extLst>
          </p:cNvPr>
          <p:cNvSpPr txBox="1"/>
          <p:nvPr/>
        </p:nvSpPr>
        <p:spPr>
          <a:xfrm flipH="1">
            <a:off x="7557509" y="1984705"/>
            <a:ext cx="2015442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</a:t>
            </a:r>
          </a:p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TITLE HERE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7C24C8B-822B-44D6-83A0-62FD36F88B71}"/>
              </a:ext>
            </a:extLst>
          </p:cNvPr>
          <p:cNvSpPr txBox="1"/>
          <p:nvPr/>
        </p:nvSpPr>
        <p:spPr>
          <a:xfrm flipH="1">
            <a:off x="7557508" y="3146260"/>
            <a:ext cx="2605823" cy="142564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2023935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930F233-3601-478A-A863-E9096D7CDE0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3592" b="13592"/>
          <a:stretch>
            <a:fillRect/>
          </a:stretch>
        </p:blipFill>
        <p:spPr/>
      </p:pic>
      <p:sp>
        <p:nvSpPr>
          <p:cNvPr id="43" name="Freeform 42">
            <a:extLst>
              <a:ext uri="{FF2B5EF4-FFF2-40B4-BE49-F238E27FC236}">
                <a16:creationId xmlns:a16="http://schemas.microsoft.com/office/drawing/2014/main" id="{FF01B822-FCC0-EF46-984F-711FF89C50B1}"/>
              </a:ext>
            </a:extLst>
          </p:cNvPr>
          <p:cNvSpPr/>
          <p:nvPr/>
        </p:nvSpPr>
        <p:spPr>
          <a:xfrm>
            <a:off x="227013" y="225424"/>
            <a:ext cx="11737975" cy="6407151"/>
          </a:xfrm>
          <a:custGeom>
            <a:avLst/>
            <a:gdLst>
              <a:gd name="connsiteX0" fmla="*/ 2345013 w 11737975"/>
              <a:gd name="connsiteY0" fmla="*/ 4312773 h 6407151"/>
              <a:gd name="connsiteX1" fmla="*/ 2333827 w 11737975"/>
              <a:gd name="connsiteY1" fmla="*/ 4319002 h 6407151"/>
              <a:gd name="connsiteX2" fmla="*/ 2344839 w 11737975"/>
              <a:gd name="connsiteY2" fmla="*/ 4314478 h 6407151"/>
              <a:gd name="connsiteX3" fmla="*/ 2213658 w 11737975"/>
              <a:gd name="connsiteY3" fmla="*/ 4187287 h 6407151"/>
              <a:gd name="connsiteX4" fmla="*/ 2172012 w 11737975"/>
              <a:gd name="connsiteY4" fmla="*/ 4210481 h 6407151"/>
              <a:gd name="connsiteX5" fmla="*/ 2181351 w 11737975"/>
              <a:gd name="connsiteY5" fmla="*/ 4209877 h 6407151"/>
              <a:gd name="connsiteX6" fmla="*/ 2213658 w 11737975"/>
              <a:gd name="connsiteY6" fmla="*/ 4187287 h 6407151"/>
              <a:gd name="connsiteX7" fmla="*/ 1257167 w 11737975"/>
              <a:gd name="connsiteY7" fmla="*/ 3763571 h 6407151"/>
              <a:gd name="connsiteX8" fmla="*/ 1257167 w 11737975"/>
              <a:gd name="connsiteY8" fmla="*/ 3763575 h 6407151"/>
              <a:gd name="connsiteX9" fmla="*/ 1139967 w 11737975"/>
              <a:gd name="connsiteY9" fmla="*/ 3795741 h 6407151"/>
              <a:gd name="connsiteX10" fmla="*/ 1139968 w 11737975"/>
              <a:gd name="connsiteY10" fmla="*/ 3795737 h 6407151"/>
              <a:gd name="connsiteX11" fmla="*/ 1124966 w 11737975"/>
              <a:gd name="connsiteY11" fmla="*/ 3690065 h 6407151"/>
              <a:gd name="connsiteX12" fmla="*/ 1155502 w 11737975"/>
              <a:gd name="connsiteY12" fmla="*/ 3750300 h 6407151"/>
              <a:gd name="connsiteX13" fmla="*/ 1139604 w 11737975"/>
              <a:gd name="connsiteY13" fmla="*/ 3730646 h 6407151"/>
              <a:gd name="connsiteX14" fmla="*/ 1124966 w 11737975"/>
              <a:gd name="connsiteY14" fmla="*/ 3690059 h 6407151"/>
              <a:gd name="connsiteX15" fmla="*/ 1124967 w 11737975"/>
              <a:gd name="connsiteY15" fmla="*/ 3690062 h 6407151"/>
              <a:gd name="connsiteX16" fmla="*/ 974961 w 11737975"/>
              <a:gd name="connsiteY16" fmla="*/ 3717507 h 6407151"/>
              <a:gd name="connsiteX17" fmla="*/ 811439 w 11737975"/>
              <a:gd name="connsiteY17" fmla="*/ 3721212 h 6407151"/>
              <a:gd name="connsiteX18" fmla="*/ 811438 w 11737975"/>
              <a:gd name="connsiteY18" fmla="*/ 3721209 h 6407151"/>
              <a:gd name="connsiteX19" fmla="*/ 1124966 w 11737975"/>
              <a:gd name="connsiteY19" fmla="*/ 3690059 h 6407151"/>
              <a:gd name="connsiteX20" fmla="*/ 3894442 w 11737975"/>
              <a:gd name="connsiteY20" fmla="*/ 3601355 h 6407151"/>
              <a:gd name="connsiteX21" fmla="*/ 3881778 w 11737975"/>
              <a:gd name="connsiteY21" fmla="*/ 3603248 h 6407151"/>
              <a:gd name="connsiteX22" fmla="*/ 3893679 w 11737975"/>
              <a:gd name="connsiteY22" fmla="*/ 3602890 h 6407151"/>
              <a:gd name="connsiteX23" fmla="*/ 3815667 w 11737975"/>
              <a:gd name="connsiteY23" fmla="*/ 3437662 h 6407151"/>
              <a:gd name="connsiteX24" fmla="*/ 3768521 w 11737975"/>
              <a:gd name="connsiteY24" fmla="*/ 3444710 h 6407151"/>
              <a:gd name="connsiteX25" fmla="*/ 3777476 w 11737975"/>
              <a:gd name="connsiteY25" fmla="*/ 3447434 h 6407151"/>
              <a:gd name="connsiteX26" fmla="*/ 3815667 w 11737975"/>
              <a:gd name="connsiteY26" fmla="*/ 3437662 h 6407151"/>
              <a:gd name="connsiteX27" fmla="*/ 8624477 w 11737975"/>
              <a:gd name="connsiteY27" fmla="*/ 3349053 h 6407151"/>
              <a:gd name="connsiteX28" fmla="*/ 8622049 w 11737975"/>
              <a:gd name="connsiteY28" fmla="*/ 3375412 h 6407151"/>
              <a:gd name="connsiteX29" fmla="*/ 8769967 w 11737975"/>
              <a:gd name="connsiteY29" fmla="*/ 3389039 h 6407151"/>
              <a:gd name="connsiteX30" fmla="*/ 8772395 w 11737975"/>
              <a:gd name="connsiteY30" fmla="*/ 3362681 h 6407151"/>
              <a:gd name="connsiteX31" fmla="*/ 370741 w 11737975"/>
              <a:gd name="connsiteY31" fmla="*/ 3241989 h 6407151"/>
              <a:gd name="connsiteX32" fmla="*/ 359553 w 11737975"/>
              <a:gd name="connsiteY32" fmla="*/ 3248219 h 6407151"/>
              <a:gd name="connsiteX33" fmla="*/ 370565 w 11737975"/>
              <a:gd name="connsiteY33" fmla="*/ 3243694 h 6407151"/>
              <a:gd name="connsiteX34" fmla="*/ 9746902 w 11737975"/>
              <a:gd name="connsiteY34" fmla="*/ 3191357 h 6407151"/>
              <a:gd name="connsiteX35" fmla="*/ 9746914 w 11737975"/>
              <a:gd name="connsiteY35" fmla="*/ 3191357 h 6407151"/>
              <a:gd name="connsiteX36" fmla="*/ 9803994 w 11737975"/>
              <a:gd name="connsiteY36" fmla="*/ 3205195 h 6407151"/>
              <a:gd name="connsiteX37" fmla="*/ 9903633 w 11737975"/>
              <a:gd name="connsiteY37" fmla="*/ 3227665 h 6407151"/>
              <a:gd name="connsiteX38" fmla="*/ 9921982 w 11737975"/>
              <a:gd name="connsiteY38" fmla="*/ 3249292 h 6407151"/>
              <a:gd name="connsiteX39" fmla="*/ 9947055 w 11737975"/>
              <a:gd name="connsiteY39" fmla="*/ 3271539 h 6407151"/>
              <a:gd name="connsiteX40" fmla="*/ 9947051 w 11737975"/>
              <a:gd name="connsiteY40" fmla="*/ 3271539 h 6407151"/>
              <a:gd name="connsiteX41" fmla="*/ 9921979 w 11737975"/>
              <a:gd name="connsiteY41" fmla="*/ 3249292 h 6407151"/>
              <a:gd name="connsiteX42" fmla="*/ 9903630 w 11737975"/>
              <a:gd name="connsiteY42" fmla="*/ 3227665 h 6407151"/>
              <a:gd name="connsiteX43" fmla="*/ 9803990 w 11737975"/>
              <a:gd name="connsiteY43" fmla="*/ 3205195 h 6407151"/>
              <a:gd name="connsiteX44" fmla="*/ 7463087 w 11737975"/>
              <a:gd name="connsiteY44" fmla="*/ 3149017 h 6407151"/>
              <a:gd name="connsiteX45" fmla="*/ 7543768 w 11737975"/>
              <a:gd name="connsiteY45" fmla="*/ 3156450 h 6407151"/>
              <a:gd name="connsiteX46" fmla="*/ 7543767 w 11737975"/>
              <a:gd name="connsiteY46" fmla="*/ 3156454 h 6407151"/>
              <a:gd name="connsiteX47" fmla="*/ 7463086 w 11737975"/>
              <a:gd name="connsiteY47" fmla="*/ 3149021 h 6407151"/>
              <a:gd name="connsiteX48" fmla="*/ 239383 w 11737975"/>
              <a:gd name="connsiteY48" fmla="*/ 3116502 h 6407151"/>
              <a:gd name="connsiteX49" fmla="*/ 197737 w 11737975"/>
              <a:gd name="connsiteY49" fmla="*/ 3139696 h 6407151"/>
              <a:gd name="connsiteX50" fmla="*/ 207077 w 11737975"/>
              <a:gd name="connsiteY50" fmla="*/ 3139093 h 6407151"/>
              <a:gd name="connsiteX51" fmla="*/ 239383 w 11737975"/>
              <a:gd name="connsiteY51" fmla="*/ 3116502 h 6407151"/>
              <a:gd name="connsiteX52" fmla="*/ 7398276 w 11737975"/>
              <a:gd name="connsiteY52" fmla="*/ 3116466 h 6407151"/>
              <a:gd name="connsiteX53" fmla="*/ 7398278 w 11737975"/>
              <a:gd name="connsiteY53" fmla="*/ 3116466 h 6407151"/>
              <a:gd name="connsiteX54" fmla="*/ 7360835 w 11737975"/>
              <a:gd name="connsiteY54" fmla="*/ 3149770 h 6407151"/>
              <a:gd name="connsiteX55" fmla="*/ 6373894 w 11737975"/>
              <a:gd name="connsiteY55" fmla="*/ 3048669 h 6407151"/>
              <a:gd name="connsiteX56" fmla="*/ 6621737 w 11737975"/>
              <a:gd name="connsiteY56" fmla="*/ 3081469 h 6407151"/>
              <a:gd name="connsiteX57" fmla="*/ 7018119 w 11737975"/>
              <a:gd name="connsiteY57" fmla="*/ 3121312 h 6407151"/>
              <a:gd name="connsiteX58" fmla="*/ 7106740 w 11737975"/>
              <a:gd name="connsiteY58" fmla="*/ 3116186 h 6407151"/>
              <a:gd name="connsiteX59" fmla="*/ 7195360 w 11737975"/>
              <a:gd name="connsiteY59" fmla="*/ 3111060 h 6407151"/>
              <a:gd name="connsiteX60" fmla="*/ 7247325 w 11737975"/>
              <a:gd name="connsiteY60" fmla="*/ 3135784 h 6407151"/>
              <a:gd name="connsiteX61" fmla="*/ 7299294 w 11737975"/>
              <a:gd name="connsiteY61" fmla="*/ 3160509 h 6407151"/>
              <a:gd name="connsiteX62" fmla="*/ 7357660 w 11737975"/>
              <a:gd name="connsiteY62" fmla="*/ 3152594 h 6407151"/>
              <a:gd name="connsiteX63" fmla="*/ 7357657 w 11737975"/>
              <a:gd name="connsiteY63" fmla="*/ 3152597 h 6407151"/>
              <a:gd name="connsiteX64" fmla="*/ 7299294 w 11737975"/>
              <a:gd name="connsiteY64" fmla="*/ 3160513 h 6407151"/>
              <a:gd name="connsiteX65" fmla="*/ 7247326 w 11737975"/>
              <a:gd name="connsiteY65" fmla="*/ 3135787 h 6407151"/>
              <a:gd name="connsiteX66" fmla="*/ 7195360 w 11737975"/>
              <a:gd name="connsiteY66" fmla="*/ 3111063 h 6407151"/>
              <a:gd name="connsiteX67" fmla="*/ 7106740 w 11737975"/>
              <a:gd name="connsiteY67" fmla="*/ 3116190 h 6407151"/>
              <a:gd name="connsiteX68" fmla="*/ 7018119 w 11737975"/>
              <a:gd name="connsiteY68" fmla="*/ 3121316 h 6407151"/>
              <a:gd name="connsiteX69" fmla="*/ 6373877 w 11737975"/>
              <a:gd name="connsiteY69" fmla="*/ 3048671 h 6407151"/>
              <a:gd name="connsiteX70" fmla="*/ 8113218 w 11737975"/>
              <a:gd name="connsiteY70" fmla="*/ 2863344 h 6407151"/>
              <a:gd name="connsiteX71" fmla="*/ 8113218 w 11737975"/>
              <a:gd name="connsiteY71" fmla="*/ 2863348 h 6407151"/>
              <a:gd name="connsiteX72" fmla="*/ 8055787 w 11737975"/>
              <a:gd name="connsiteY72" fmla="*/ 2897931 h 6407151"/>
              <a:gd name="connsiteX73" fmla="*/ 8043554 w 11737975"/>
              <a:gd name="connsiteY73" fmla="*/ 2883512 h 6407151"/>
              <a:gd name="connsiteX74" fmla="*/ 8043558 w 11737975"/>
              <a:gd name="connsiteY74" fmla="*/ 2883510 h 6407151"/>
              <a:gd name="connsiteX75" fmla="*/ 8055787 w 11737975"/>
              <a:gd name="connsiteY75" fmla="*/ 2897927 h 6407151"/>
              <a:gd name="connsiteX76" fmla="*/ 7843065 w 11737975"/>
              <a:gd name="connsiteY76" fmla="*/ 2851746 h 6407151"/>
              <a:gd name="connsiteX77" fmla="*/ 8031322 w 11737975"/>
              <a:gd name="connsiteY77" fmla="*/ 2869090 h 6407151"/>
              <a:gd name="connsiteX78" fmla="*/ 8031322 w 11737975"/>
              <a:gd name="connsiteY78" fmla="*/ 2869094 h 6407151"/>
              <a:gd name="connsiteX79" fmla="*/ 7843063 w 11737975"/>
              <a:gd name="connsiteY79" fmla="*/ 2851750 h 6407151"/>
              <a:gd name="connsiteX80" fmla="*/ 7578938 w 11737975"/>
              <a:gd name="connsiteY80" fmla="*/ 2774260 h 6407151"/>
              <a:gd name="connsiteX81" fmla="*/ 7440909 w 11737975"/>
              <a:gd name="connsiteY81" fmla="*/ 2801393 h 6407151"/>
              <a:gd name="connsiteX82" fmla="*/ 7503503 w 11737975"/>
              <a:gd name="connsiteY82" fmla="*/ 2783916 h 6407151"/>
              <a:gd name="connsiteX83" fmla="*/ 7578969 w 11737975"/>
              <a:gd name="connsiteY83" fmla="*/ 2774255 h 6407151"/>
              <a:gd name="connsiteX84" fmla="*/ 7578979 w 11737975"/>
              <a:gd name="connsiteY84" fmla="*/ 2774256 h 6407151"/>
              <a:gd name="connsiteX85" fmla="*/ 7578938 w 11737975"/>
              <a:gd name="connsiteY85" fmla="*/ 2774260 h 6407151"/>
              <a:gd name="connsiteX86" fmla="*/ 7442054 w 11737975"/>
              <a:gd name="connsiteY86" fmla="*/ 2751653 h 6407151"/>
              <a:gd name="connsiteX87" fmla="*/ 7442061 w 11737975"/>
              <a:gd name="connsiteY87" fmla="*/ 2751667 h 6407151"/>
              <a:gd name="connsiteX88" fmla="*/ 7440867 w 11737975"/>
              <a:gd name="connsiteY88" fmla="*/ 2801401 h 6407151"/>
              <a:gd name="connsiteX89" fmla="*/ 7440909 w 11737975"/>
              <a:gd name="connsiteY89" fmla="*/ 2801393 h 6407151"/>
              <a:gd name="connsiteX90" fmla="*/ 7440866 w 11737975"/>
              <a:gd name="connsiteY90" fmla="*/ 2801404 h 6407151"/>
              <a:gd name="connsiteX91" fmla="*/ 7442058 w 11737975"/>
              <a:gd name="connsiteY91" fmla="*/ 2751673 h 6407151"/>
              <a:gd name="connsiteX92" fmla="*/ 7433491 w 11737975"/>
              <a:gd name="connsiteY92" fmla="*/ 2734270 h 6407151"/>
              <a:gd name="connsiteX93" fmla="*/ 7438995 w 11737975"/>
              <a:gd name="connsiteY93" fmla="*/ 2738930 h 6407151"/>
              <a:gd name="connsiteX94" fmla="*/ 7442054 w 11737975"/>
              <a:gd name="connsiteY94" fmla="*/ 2751653 h 6407151"/>
              <a:gd name="connsiteX95" fmla="*/ 7433494 w 11737975"/>
              <a:gd name="connsiteY95" fmla="*/ 2734274 h 6407151"/>
              <a:gd name="connsiteX96" fmla="*/ 9731536 w 11737975"/>
              <a:gd name="connsiteY96" fmla="*/ 2666872 h 6407151"/>
              <a:gd name="connsiteX97" fmla="*/ 9727893 w 11737975"/>
              <a:gd name="connsiteY97" fmla="*/ 2706410 h 6407151"/>
              <a:gd name="connsiteX98" fmla="*/ 9807361 w 11737975"/>
              <a:gd name="connsiteY98" fmla="*/ 2727023 h 6407151"/>
              <a:gd name="connsiteX99" fmla="*/ 9809789 w 11737975"/>
              <a:gd name="connsiteY99" fmla="*/ 2700664 h 6407151"/>
              <a:gd name="connsiteX100" fmla="*/ 9584077 w 11737975"/>
              <a:gd name="connsiteY100" fmla="*/ 2648306 h 6407151"/>
              <a:gd name="connsiteX101" fmla="*/ 9583151 w 11737975"/>
              <a:gd name="connsiteY101" fmla="*/ 2648963 h 6407151"/>
              <a:gd name="connsiteX102" fmla="*/ 9597069 w 11737975"/>
              <a:gd name="connsiteY102" fmla="*/ 2654487 h 6407151"/>
              <a:gd name="connsiteX103" fmla="*/ 9584077 w 11737975"/>
              <a:gd name="connsiteY103" fmla="*/ 2648306 h 6407151"/>
              <a:gd name="connsiteX104" fmla="*/ 9412454 w 11737975"/>
              <a:gd name="connsiteY104" fmla="*/ 2597602 h 6407151"/>
              <a:gd name="connsiteX105" fmla="*/ 9527406 w 11737975"/>
              <a:gd name="connsiteY105" fmla="*/ 2674648 h 6407151"/>
              <a:gd name="connsiteX106" fmla="*/ 9569567 w 11737975"/>
              <a:gd name="connsiteY106" fmla="*/ 2658596 h 6407151"/>
              <a:gd name="connsiteX107" fmla="*/ 9583152 w 11737975"/>
              <a:gd name="connsiteY107" fmla="*/ 2648959 h 6407151"/>
              <a:gd name="connsiteX108" fmla="*/ 9498949 w 11737975"/>
              <a:gd name="connsiteY108" fmla="*/ 2615536 h 6407151"/>
              <a:gd name="connsiteX109" fmla="*/ 9412454 w 11737975"/>
              <a:gd name="connsiteY109" fmla="*/ 2597602 h 6407151"/>
              <a:gd name="connsiteX110" fmla="*/ 1510703 w 11737975"/>
              <a:gd name="connsiteY110" fmla="*/ 2376075 h 6407151"/>
              <a:gd name="connsiteX111" fmla="*/ 1632235 w 11737975"/>
              <a:gd name="connsiteY111" fmla="*/ 2376075 h 6407151"/>
              <a:gd name="connsiteX112" fmla="*/ 1632235 w 11737975"/>
              <a:gd name="connsiteY112" fmla="*/ 2376079 h 6407151"/>
              <a:gd name="connsiteX113" fmla="*/ 1510700 w 11737975"/>
              <a:gd name="connsiteY113" fmla="*/ 2376079 h 6407151"/>
              <a:gd name="connsiteX114" fmla="*/ 9746901 w 11737975"/>
              <a:gd name="connsiteY114" fmla="*/ 2341450 h 6407151"/>
              <a:gd name="connsiteX115" fmla="*/ 9746913 w 11737975"/>
              <a:gd name="connsiteY115" fmla="*/ 2341450 h 6407151"/>
              <a:gd name="connsiteX116" fmla="*/ 9803994 w 11737975"/>
              <a:gd name="connsiteY116" fmla="*/ 2355289 h 6407151"/>
              <a:gd name="connsiteX117" fmla="*/ 9903632 w 11737975"/>
              <a:gd name="connsiteY117" fmla="*/ 2377759 h 6407151"/>
              <a:gd name="connsiteX118" fmla="*/ 9921981 w 11737975"/>
              <a:gd name="connsiteY118" fmla="*/ 2399387 h 6407151"/>
              <a:gd name="connsiteX119" fmla="*/ 9947054 w 11737975"/>
              <a:gd name="connsiteY119" fmla="*/ 2421633 h 6407151"/>
              <a:gd name="connsiteX120" fmla="*/ 9947050 w 11737975"/>
              <a:gd name="connsiteY120" fmla="*/ 2421632 h 6407151"/>
              <a:gd name="connsiteX121" fmla="*/ 9921977 w 11737975"/>
              <a:gd name="connsiteY121" fmla="*/ 2399386 h 6407151"/>
              <a:gd name="connsiteX122" fmla="*/ 9903629 w 11737975"/>
              <a:gd name="connsiteY122" fmla="*/ 2377759 h 6407151"/>
              <a:gd name="connsiteX123" fmla="*/ 9803989 w 11737975"/>
              <a:gd name="connsiteY123" fmla="*/ 2355288 h 6407151"/>
              <a:gd name="connsiteX124" fmla="*/ 1524204 w 11737975"/>
              <a:gd name="connsiteY124" fmla="*/ 2270200 h 6407151"/>
              <a:gd name="connsiteX125" fmla="*/ 1537706 w 11737975"/>
              <a:gd name="connsiteY125" fmla="*/ 2336369 h 6407151"/>
              <a:gd name="connsiteX126" fmla="*/ 1527580 w 11737975"/>
              <a:gd name="connsiteY126" fmla="*/ 2313208 h 6407151"/>
              <a:gd name="connsiteX127" fmla="*/ 1213611 w 11737975"/>
              <a:gd name="connsiteY127" fmla="*/ 2217255 h 6407151"/>
              <a:gd name="connsiteX128" fmla="*/ 1524204 w 11737975"/>
              <a:gd name="connsiteY128" fmla="*/ 2270194 h 6407151"/>
              <a:gd name="connsiteX129" fmla="*/ 1524204 w 11737975"/>
              <a:gd name="connsiteY129" fmla="*/ 2270198 h 6407151"/>
              <a:gd name="connsiteX130" fmla="*/ 1213611 w 11737975"/>
              <a:gd name="connsiteY130" fmla="*/ 2217258 h 6407151"/>
              <a:gd name="connsiteX131" fmla="*/ 9731535 w 11737975"/>
              <a:gd name="connsiteY131" fmla="*/ 1816965 h 6407151"/>
              <a:gd name="connsiteX132" fmla="*/ 9727892 w 11737975"/>
              <a:gd name="connsiteY132" fmla="*/ 1856503 h 6407151"/>
              <a:gd name="connsiteX133" fmla="*/ 9807360 w 11737975"/>
              <a:gd name="connsiteY133" fmla="*/ 1877115 h 6407151"/>
              <a:gd name="connsiteX134" fmla="*/ 9809789 w 11737975"/>
              <a:gd name="connsiteY134" fmla="*/ 1850757 h 6407151"/>
              <a:gd name="connsiteX135" fmla="*/ 9584076 w 11737975"/>
              <a:gd name="connsiteY135" fmla="*/ 1798398 h 6407151"/>
              <a:gd name="connsiteX136" fmla="*/ 9583150 w 11737975"/>
              <a:gd name="connsiteY136" fmla="*/ 1799056 h 6407151"/>
              <a:gd name="connsiteX137" fmla="*/ 9597068 w 11737975"/>
              <a:gd name="connsiteY137" fmla="*/ 1804581 h 6407151"/>
              <a:gd name="connsiteX138" fmla="*/ 9584076 w 11737975"/>
              <a:gd name="connsiteY138" fmla="*/ 1798398 h 6407151"/>
              <a:gd name="connsiteX139" fmla="*/ 9412452 w 11737975"/>
              <a:gd name="connsiteY139" fmla="*/ 1747695 h 6407151"/>
              <a:gd name="connsiteX140" fmla="*/ 9527405 w 11737975"/>
              <a:gd name="connsiteY140" fmla="*/ 1824742 h 6407151"/>
              <a:gd name="connsiteX141" fmla="*/ 9569566 w 11737975"/>
              <a:gd name="connsiteY141" fmla="*/ 1808690 h 6407151"/>
              <a:gd name="connsiteX142" fmla="*/ 9583150 w 11737975"/>
              <a:gd name="connsiteY142" fmla="*/ 1799053 h 6407151"/>
              <a:gd name="connsiteX143" fmla="*/ 9498948 w 11737975"/>
              <a:gd name="connsiteY143" fmla="*/ 1765630 h 6407151"/>
              <a:gd name="connsiteX144" fmla="*/ 9412452 w 11737975"/>
              <a:gd name="connsiteY144" fmla="*/ 1747695 h 6407151"/>
              <a:gd name="connsiteX145" fmla="*/ 9039575 w 11737975"/>
              <a:gd name="connsiteY145" fmla="*/ 1673468 h 6407151"/>
              <a:gd name="connsiteX146" fmla="*/ 9037145 w 11737975"/>
              <a:gd name="connsiteY146" fmla="*/ 1699827 h 6407151"/>
              <a:gd name="connsiteX147" fmla="*/ 9210744 w 11737975"/>
              <a:gd name="connsiteY147" fmla="*/ 1729112 h 6407151"/>
              <a:gd name="connsiteX148" fmla="*/ 9213171 w 11737975"/>
              <a:gd name="connsiteY148" fmla="*/ 1702753 h 6407151"/>
              <a:gd name="connsiteX149" fmla="*/ 915462 w 11737975"/>
              <a:gd name="connsiteY149" fmla="*/ 1638487 h 6407151"/>
              <a:gd name="connsiteX150" fmla="*/ 903024 w 11737975"/>
              <a:gd name="connsiteY150" fmla="*/ 1641535 h 6407151"/>
              <a:gd name="connsiteX151" fmla="*/ 914841 w 11737975"/>
              <a:gd name="connsiteY151" fmla="*/ 1640086 h 6407151"/>
              <a:gd name="connsiteX152" fmla="*/ 8880638 w 11737975"/>
              <a:gd name="connsiteY152" fmla="*/ 1632244 h 6407151"/>
              <a:gd name="connsiteX153" fmla="*/ 8876996 w 11737975"/>
              <a:gd name="connsiteY153" fmla="*/ 1671781 h 6407151"/>
              <a:gd name="connsiteX154" fmla="*/ 9027342 w 11737975"/>
              <a:gd name="connsiteY154" fmla="*/ 1659051 h 6407151"/>
              <a:gd name="connsiteX155" fmla="*/ 9029771 w 11737975"/>
              <a:gd name="connsiteY155" fmla="*/ 1632692 h 6407151"/>
              <a:gd name="connsiteX156" fmla="*/ 8830493 w 11737975"/>
              <a:gd name="connsiteY156" fmla="*/ 1587750 h 6407151"/>
              <a:gd name="connsiteX157" fmla="*/ 8771848 w 11737975"/>
              <a:gd name="connsiteY157" fmla="*/ 1635512 h 6407151"/>
              <a:gd name="connsiteX158" fmla="*/ 8810974 w 11737975"/>
              <a:gd name="connsiteY158" fmla="*/ 1652408 h 6407151"/>
              <a:gd name="connsiteX159" fmla="*/ 8851316 w 11737975"/>
              <a:gd name="connsiteY159" fmla="*/ 1656123 h 6407151"/>
              <a:gd name="connsiteX160" fmla="*/ 8162577 w 11737975"/>
              <a:gd name="connsiteY160" fmla="*/ 1497472 h 6407151"/>
              <a:gd name="connsiteX161" fmla="*/ 8162581 w 11737975"/>
              <a:gd name="connsiteY161" fmla="*/ 1497474 h 6407151"/>
              <a:gd name="connsiteX162" fmla="*/ 8167067 w 11737975"/>
              <a:gd name="connsiteY162" fmla="*/ 1502538 h 6407151"/>
              <a:gd name="connsiteX163" fmla="*/ 8186251 w 11737975"/>
              <a:gd name="connsiteY163" fmla="*/ 1515106 h 6407151"/>
              <a:gd name="connsiteX164" fmla="*/ 8186249 w 11737975"/>
              <a:gd name="connsiteY164" fmla="*/ 1515109 h 6407151"/>
              <a:gd name="connsiteX165" fmla="*/ 8167065 w 11737975"/>
              <a:gd name="connsiteY165" fmla="*/ 1502543 h 6407151"/>
              <a:gd name="connsiteX166" fmla="*/ 822001 w 11737975"/>
              <a:gd name="connsiteY166" fmla="*/ 1482709 h 6407151"/>
              <a:gd name="connsiteX167" fmla="*/ 775701 w 11737975"/>
              <a:gd name="connsiteY167" fmla="*/ 1494055 h 6407151"/>
              <a:gd name="connsiteX168" fmla="*/ 784867 w 11737975"/>
              <a:gd name="connsiteY168" fmla="*/ 1495945 h 6407151"/>
              <a:gd name="connsiteX169" fmla="*/ 822001 w 11737975"/>
              <a:gd name="connsiteY169" fmla="*/ 1482709 h 6407151"/>
              <a:gd name="connsiteX170" fmla="*/ 8135770 w 11737975"/>
              <a:gd name="connsiteY170" fmla="*/ 1457043 h 6407151"/>
              <a:gd name="connsiteX171" fmla="*/ 8139870 w 11737975"/>
              <a:gd name="connsiteY171" fmla="*/ 1464906 h 6407151"/>
              <a:gd name="connsiteX172" fmla="*/ 8138086 w 11737975"/>
              <a:gd name="connsiteY172" fmla="*/ 1464388 h 6407151"/>
              <a:gd name="connsiteX173" fmla="*/ 8133800 w 11737975"/>
              <a:gd name="connsiteY173" fmla="*/ 1457341 h 6407151"/>
              <a:gd name="connsiteX174" fmla="*/ 8114067 w 11737975"/>
              <a:gd name="connsiteY174" fmla="*/ 1415420 h 6407151"/>
              <a:gd name="connsiteX175" fmla="*/ 8114071 w 11737975"/>
              <a:gd name="connsiteY175" fmla="*/ 1415421 h 6407151"/>
              <a:gd name="connsiteX176" fmla="*/ 8128669 w 11737975"/>
              <a:gd name="connsiteY176" fmla="*/ 1443422 h 6407151"/>
              <a:gd name="connsiteX177" fmla="*/ 8126826 w 11737975"/>
              <a:gd name="connsiteY177" fmla="*/ 1443549 h 6407151"/>
              <a:gd name="connsiteX178" fmla="*/ 8384041 w 11737975"/>
              <a:gd name="connsiteY178" fmla="*/ 1134594 h 6407151"/>
              <a:gd name="connsiteX179" fmla="*/ 8381613 w 11737975"/>
              <a:gd name="connsiteY179" fmla="*/ 1160953 h 6407151"/>
              <a:gd name="connsiteX180" fmla="*/ 8498993 w 11737975"/>
              <a:gd name="connsiteY180" fmla="*/ 1211641 h 6407151"/>
              <a:gd name="connsiteX181" fmla="*/ 8501421 w 11737975"/>
              <a:gd name="connsiteY181" fmla="*/ 1185282 h 6407151"/>
              <a:gd name="connsiteX182" fmla="*/ 8143208 w 11737975"/>
              <a:gd name="connsiteY182" fmla="*/ 1099116 h 6407151"/>
              <a:gd name="connsiteX183" fmla="*/ 8139566 w 11737975"/>
              <a:gd name="connsiteY183" fmla="*/ 1138654 h 6407151"/>
              <a:gd name="connsiteX184" fmla="*/ 8354719 w 11737975"/>
              <a:gd name="connsiteY184" fmla="*/ 1158476 h 6407151"/>
              <a:gd name="connsiteX185" fmla="*/ 8358361 w 11737975"/>
              <a:gd name="connsiteY185" fmla="*/ 1118937 h 6407151"/>
              <a:gd name="connsiteX186" fmla="*/ 2423468 w 11737975"/>
              <a:gd name="connsiteY186" fmla="*/ 1054225 h 6407151"/>
              <a:gd name="connsiteX187" fmla="*/ 2410804 w 11737975"/>
              <a:gd name="connsiteY187" fmla="*/ 1056118 h 6407151"/>
              <a:gd name="connsiteX188" fmla="*/ 2422703 w 11737975"/>
              <a:gd name="connsiteY188" fmla="*/ 1055759 h 6407151"/>
              <a:gd name="connsiteX189" fmla="*/ 7714119 w 11737975"/>
              <a:gd name="connsiteY189" fmla="*/ 1046292 h 6407151"/>
              <a:gd name="connsiteX190" fmla="*/ 7710476 w 11737975"/>
              <a:gd name="connsiteY190" fmla="*/ 1085830 h 6407151"/>
              <a:gd name="connsiteX191" fmla="*/ 7750817 w 11737975"/>
              <a:gd name="connsiteY191" fmla="*/ 1089547 h 6407151"/>
              <a:gd name="connsiteX192" fmla="*/ 7754461 w 11737975"/>
              <a:gd name="connsiteY192" fmla="*/ 1050009 h 6407151"/>
              <a:gd name="connsiteX193" fmla="*/ 7579649 w 11737975"/>
              <a:gd name="connsiteY193" fmla="*/ 1033903 h 6407151"/>
              <a:gd name="connsiteX194" fmla="*/ 7576006 w 11737975"/>
              <a:gd name="connsiteY194" fmla="*/ 1073442 h 6407151"/>
              <a:gd name="connsiteX195" fmla="*/ 7643241 w 11737975"/>
              <a:gd name="connsiteY195" fmla="*/ 1079636 h 6407151"/>
              <a:gd name="connsiteX196" fmla="*/ 7646885 w 11737975"/>
              <a:gd name="connsiteY196" fmla="*/ 1040098 h 6407151"/>
              <a:gd name="connsiteX197" fmla="*/ 7351049 w 11737975"/>
              <a:gd name="connsiteY197" fmla="*/ 1012843 h 6407151"/>
              <a:gd name="connsiteX198" fmla="*/ 7347406 w 11737975"/>
              <a:gd name="connsiteY198" fmla="*/ 1052380 h 6407151"/>
              <a:gd name="connsiteX199" fmla="*/ 7441535 w 11737975"/>
              <a:gd name="connsiteY199" fmla="*/ 1061053 h 6407151"/>
              <a:gd name="connsiteX200" fmla="*/ 7445178 w 11737975"/>
              <a:gd name="connsiteY200" fmla="*/ 1021515 h 6407151"/>
              <a:gd name="connsiteX201" fmla="*/ 2344690 w 11737975"/>
              <a:gd name="connsiteY201" fmla="*/ 890530 h 6407151"/>
              <a:gd name="connsiteX202" fmla="*/ 2297546 w 11737975"/>
              <a:gd name="connsiteY202" fmla="*/ 897580 h 6407151"/>
              <a:gd name="connsiteX203" fmla="*/ 2306500 w 11737975"/>
              <a:gd name="connsiteY203" fmla="*/ 900303 h 6407151"/>
              <a:gd name="connsiteX204" fmla="*/ 2344690 w 11737975"/>
              <a:gd name="connsiteY204" fmla="*/ 890530 h 6407151"/>
              <a:gd name="connsiteX205" fmla="*/ 4697124 w 11737975"/>
              <a:gd name="connsiteY205" fmla="*/ 821505 h 6407151"/>
              <a:gd name="connsiteX206" fmla="*/ 4697130 w 11737975"/>
              <a:gd name="connsiteY206" fmla="*/ 821505 h 6407151"/>
              <a:gd name="connsiteX207" fmla="*/ 4513816 w 11737975"/>
              <a:gd name="connsiteY207" fmla="*/ 897655 h 6407151"/>
              <a:gd name="connsiteX208" fmla="*/ 4513825 w 11737975"/>
              <a:gd name="connsiteY208" fmla="*/ 897648 h 6407151"/>
              <a:gd name="connsiteX209" fmla="*/ 4593265 w 11737975"/>
              <a:gd name="connsiteY209" fmla="*/ 881709 h 6407151"/>
              <a:gd name="connsiteX210" fmla="*/ 5026277 w 11737975"/>
              <a:gd name="connsiteY210" fmla="*/ 698774 h 6407151"/>
              <a:gd name="connsiteX211" fmla="*/ 5033820 w 11737975"/>
              <a:gd name="connsiteY211" fmla="*/ 699676 h 6407151"/>
              <a:gd name="connsiteX212" fmla="*/ 3255261 w 11737975"/>
              <a:gd name="connsiteY212" fmla="*/ 721894 h 6407151"/>
              <a:gd name="connsiteX213" fmla="*/ 3051129 w 11737975"/>
              <a:gd name="connsiteY213" fmla="*/ 729669 h 6407151"/>
              <a:gd name="connsiteX214" fmla="*/ 2952141 w 11737975"/>
              <a:gd name="connsiteY214" fmla="*/ 773714 h 6407151"/>
              <a:gd name="connsiteX215" fmla="*/ 2913621 w 11737975"/>
              <a:gd name="connsiteY215" fmla="*/ 750228 h 6407151"/>
              <a:gd name="connsiteX216" fmla="*/ 2894419 w 11737975"/>
              <a:gd name="connsiteY216" fmla="*/ 733189 h 6407151"/>
              <a:gd name="connsiteX217" fmla="*/ 2882665 w 11737975"/>
              <a:gd name="connsiteY217" fmla="*/ 737297 h 6407151"/>
              <a:gd name="connsiteX218" fmla="*/ 2876644 w 11737975"/>
              <a:gd name="connsiteY218" fmla="*/ 746817 h 6407151"/>
              <a:gd name="connsiteX219" fmla="*/ 2882665 w 11737975"/>
              <a:gd name="connsiteY219" fmla="*/ 737294 h 6407151"/>
              <a:gd name="connsiteX220" fmla="*/ 2894420 w 11737975"/>
              <a:gd name="connsiteY220" fmla="*/ 733186 h 6407151"/>
              <a:gd name="connsiteX221" fmla="*/ 2888549 w 11737975"/>
              <a:gd name="connsiteY221" fmla="*/ 727978 h 6407151"/>
              <a:gd name="connsiteX222" fmla="*/ 2882665 w 11737975"/>
              <a:gd name="connsiteY222" fmla="*/ 737294 h 6407151"/>
              <a:gd name="connsiteX223" fmla="*/ 2859834 w 11737975"/>
              <a:gd name="connsiteY223" fmla="*/ 745269 h 6407151"/>
              <a:gd name="connsiteX224" fmla="*/ 2857042 w 11737975"/>
              <a:gd name="connsiteY224" fmla="*/ 775582 h 6407151"/>
              <a:gd name="connsiteX225" fmla="*/ 2899565 w 11737975"/>
              <a:gd name="connsiteY225" fmla="*/ 755579 h 6407151"/>
              <a:gd name="connsiteX226" fmla="*/ 2899568 w 11737975"/>
              <a:gd name="connsiteY226" fmla="*/ 755579 h 6407151"/>
              <a:gd name="connsiteX227" fmla="*/ 2857041 w 11737975"/>
              <a:gd name="connsiteY227" fmla="*/ 775584 h 6407151"/>
              <a:gd name="connsiteX228" fmla="*/ 2845264 w 11737975"/>
              <a:gd name="connsiteY228" fmla="*/ 903423 h 6407151"/>
              <a:gd name="connsiteX229" fmla="*/ 2840407 w 11737975"/>
              <a:gd name="connsiteY229" fmla="*/ 956140 h 6407151"/>
              <a:gd name="connsiteX230" fmla="*/ 2620488 w 11737975"/>
              <a:gd name="connsiteY230" fmla="*/ 1135245 h 6407151"/>
              <a:gd name="connsiteX231" fmla="*/ 2620397 w 11737975"/>
              <a:gd name="connsiteY231" fmla="*/ 1136232 h 6407151"/>
              <a:gd name="connsiteX232" fmla="*/ 1713259 w 11737975"/>
              <a:gd name="connsiteY232" fmla="*/ 1231247 h 6407151"/>
              <a:gd name="connsiteX233" fmla="*/ 1510700 w 11737975"/>
              <a:gd name="connsiteY233" fmla="*/ 1257719 h 6407151"/>
              <a:gd name="connsiteX234" fmla="*/ 1416172 w 11737975"/>
              <a:gd name="connsiteY234" fmla="*/ 1310658 h 6407151"/>
              <a:gd name="connsiteX235" fmla="*/ 1375660 w 11737975"/>
              <a:gd name="connsiteY235" fmla="*/ 1290805 h 6407151"/>
              <a:gd name="connsiteX236" fmla="*/ 1354975 w 11737975"/>
              <a:gd name="connsiteY236" fmla="*/ 1275600 h 6407151"/>
              <a:gd name="connsiteX237" fmla="*/ 1343648 w 11737975"/>
              <a:gd name="connsiteY237" fmla="*/ 1280768 h 6407151"/>
              <a:gd name="connsiteX238" fmla="*/ 1338525 w 11737975"/>
              <a:gd name="connsiteY238" fmla="*/ 1290801 h 6407151"/>
              <a:gd name="connsiteX239" fmla="*/ 1343649 w 11737975"/>
              <a:gd name="connsiteY239" fmla="*/ 1280765 h 6407151"/>
              <a:gd name="connsiteX240" fmla="*/ 1354975 w 11737975"/>
              <a:gd name="connsiteY240" fmla="*/ 1275597 h 6407151"/>
              <a:gd name="connsiteX241" fmla="*/ 1348651 w 11737975"/>
              <a:gd name="connsiteY241" fmla="*/ 1270949 h 6407151"/>
              <a:gd name="connsiteX242" fmla="*/ 1343649 w 11737975"/>
              <a:gd name="connsiteY242" fmla="*/ 1280765 h 6407151"/>
              <a:gd name="connsiteX243" fmla="*/ 1321643 w 11737975"/>
              <a:gd name="connsiteY243" fmla="*/ 1290801 h 6407151"/>
              <a:gd name="connsiteX244" fmla="*/ 1321644 w 11737975"/>
              <a:gd name="connsiteY244" fmla="*/ 1321243 h 6407151"/>
              <a:gd name="connsiteX245" fmla="*/ 1362153 w 11737975"/>
              <a:gd name="connsiteY245" fmla="*/ 1297422 h 6407151"/>
              <a:gd name="connsiteX246" fmla="*/ 1362156 w 11737975"/>
              <a:gd name="connsiteY246" fmla="*/ 1297422 h 6407151"/>
              <a:gd name="connsiteX247" fmla="*/ 1321644 w 11737975"/>
              <a:gd name="connsiteY247" fmla="*/ 1321246 h 6407151"/>
              <a:gd name="connsiteX248" fmla="*/ 1321643 w 11737975"/>
              <a:gd name="connsiteY248" fmla="*/ 1449625 h 6407151"/>
              <a:gd name="connsiteX249" fmla="*/ 1321644 w 11737975"/>
              <a:gd name="connsiteY249" fmla="*/ 1502566 h 6407151"/>
              <a:gd name="connsiteX250" fmla="*/ 1119084 w 11737975"/>
              <a:gd name="connsiteY250" fmla="*/ 1701091 h 6407151"/>
              <a:gd name="connsiteX251" fmla="*/ 1119085 w 11737975"/>
              <a:gd name="connsiteY251" fmla="*/ 1767267 h 6407151"/>
              <a:gd name="connsiteX252" fmla="*/ 1132589 w 11737975"/>
              <a:gd name="connsiteY252" fmla="*/ 1833442 h 6407151"/>
              <a:gd name="connsiteX253" fmla="*/ 1429676 w 11737975"/>
              <a:gd name="connsiteY253" fmla="*/ 2005497 h 6407151"/>
              <a:gd name="connsiteX254" fmla="*/ 1267628 w 11737975"/>
              <a:gd name="connsiteY254" fmla="*/ 2045202 h 6407151"/>
              <a:gd name="connsiteX255" fmla="*/ 1105581 w 11737975"/>
              <a:gd name="connsiteY255" fmla="*/ 2045202 h 6407151"/>
              <a:gd name="connsiteX256" fmla="*/ 1213612 w 11737975"/>
              <a:gd name="connsiteY256" fmla="*/ 2111378 h 6407151"/>
              <a:gd name="connsiteX257" fmla="*/ 1038061 w 11737975"/>
              <a:gd name="connsiteY257" fmla="*/ 2389313 h 6407151"/>
              <a:gd name="connsiteX258" fmla="*/ 1065068 w 11737975"/>
              <a:gd name="connsiteY258" fmla="*/ 2468724 h 6407151"/>
              <a:gd name="connsiteX259" fmla="*/ 1206016 w 11737975"/>
              <a:gd name="connsiteY259" fmla="*/ 2566332 h 6407151"/>
              <a:gd name="connsiteX260" fmla="*/ 1209855 w 11737975"/>
              <a:gd name="connsiteY260" fmla="*/ 2568807 h 6407151"/>
              <a:gd name="connsiteX261" fmla="*/ 1032309 w 11737975"/>
              <a:gd name="connsiteY261" fmla="*/ 2638124 h 6407151"/>
              <a:gd name="connsiteX262" fmla="*/ 843978 w 11737975"/>
              <a:gd name="connsiteY262" fmla="*/ 2717260 h 6407151"/>
              <a:gd name="connsiteX263" fmla="*/ 766833 w 11737975"/>
              <a:gd name="connsiteY263" fmla="*/ 2793330 h 6407151"/>
              <a:gd name="connsiteX264" fmla="*/ 722509 w 11737975"/>
              <a:gd name="connsiteY264" fmla="*/ 2784908 h 6407151"/>
              <a:gd name="connsiteX265" fmla="*/ 698539 w 11737975"/>
              <a:gd name="connsiteY265" fmla="*/ 2775719 h 6407151"/>
              <a:gd name="connsiteX266" fmla="*/ 688984 w 11737975"/>
              <a:gd name="connsiteY266" fmla="*/ 2783701 h 6407151"/>
              <a:gd name="connsiteX267" fmla="*/ 686700 w 11737975"/>
              <a:gd name="connsiteY267" fmla="*/ 2794732 h 6407151"/>
              <a:gd name="connsiteX268" fmla="*/ 688982 w 11737975"/>
              <a:gd name="connsiteY268" fmla="*/ 2783698 h 6407151"/>
              <a:gd name="connsiteX269" fmla="*/ 698538 w 11737975"/>
              <a:gd name="connsiteY269" fmla="*/ 2775716 h 6407151"/>
              <a:gd name="connsiteX270" fmla="*/ 691210 w 11737975"/>
              <a:gd name="connsiteY270" fmla="*/ 2772908 h 6407151"/>
              <a:gd name="connsiteX271" fmla="*/ 688982 w 11737975"/>
              <a:gd name="connsiteY271" fmla="*/ 2783698 h 6407151"/>
              <a:gd name="connsiteX272" fmla="*/ 670420 w 11737975"/>
              <a:gd name="connsiteY272" fmla="*/ 2799199 h 6407151"/>
              <a:gd name="connsiteX273" fmla="*/ 678477 w 11737975"/>
              <a:gd name="connsiteY273" fmla="*/ 2828555 h 6407151"/>
              <a:gd name="connsiteX274" fmla="*/ 711236 w 11737975"/>
              <a:gd name="connsiteY274" fmla="*/ 2794863 h 6407151"/>
              <a:gd name="connsiteX275" fmla="*/ 711239 w 11737975"/>
              <a:gd name="connsiteY275" fmla="*/ 2794862 h 6407151"/>
              <a:gd name="connsiteX276" fmla="*/ 678477 w 11737975"/>
              <a:gd name="connsiteY276" fmla="*/ 2828557 h 6407151"/>
              <a:gd name="connsiteX277" fmla="*/ 712455 w 11737975"/>
              <a:gd name="connsiteY277" fmla="*/ 2952360 h 6407151"/>
              <a:gd name="connsiteX278" fmla="*/ 726466 w 11737975"/>
              <a:gd name="connsiteY278" fmla="*/ 3003412 h 6407151"/>
              <a:gd name="connsiteX279" fmla="*/ 583672 w 11737975"/>
              <a:gd name="connsiteY279" fmla="*/ 3248469 h 6407151"/>
              <a:gd name="connsiteX280" fmla="*/ 601185 w 11737975"/>
              <a:gd name="connsiteY280" fmla="*/ 3312285 h 6407151"/>
              <a:gd name="connsiteX281" fmla="*/ 631723 w 11737975"/>
              <a:gd name="connsiteY281" fmla="*/ 3372525 h 6407151"/>
              <a:gd name="connsiteX282" fmla="*/ 963753 w 11737975"/>
              <a:gd name="connsiteY282" fmla="*/ 3459818 h 6407151"/>
              <a:gd name="connsiteX283" fmla="*/ 817992 w 11737975"/>
              <a:gd name="connsiteY283" fmla="*/ 3540995 h 6407151"/>
              <a:gd name="connsiteX284" fmla="*/ 661723 w 11737975"/>
              <a:gd name="connsiteY284" fmla="*/ 3583884 h 6407151"/>
              <a:gd name="connsiteX285" fmla="*/ 783416 w 11737975"/>
              <a:gd name="connsiteY285" fmla="*/ 3619107 h 6407151"/>
              <a:gd name="connsiteX286" fmla="*/ 687684 w 11737975"/>
              <a:gd name="connsiteY286" fmla="*/ 3933593 h 6407151"/>
              <a:gd name="connsiteX287" fmla="*/ 734746 w 11737975"/>
              <a:gd name="connsiteY287" fmla="*/ 4003024 h 6407151"/>
              <a:gd name="connsiteX288" fmla="*/ 1267592 w 11737975"/>
              <a:gd name="connsiteY288" fmla="*/ 4158723 h 6407151"/>
              <a:gd name="connsiteX289" fmla="*/ 1331180 w 11737975"/>
              <a:gd name="connsiteY289" fmla="*/ 4237343 h 6407151"/>
              <a:gd name="connsiteX290" fmla="*/ 1859536 w 11737975"/>
              <a:gd name="connsiteY290" fmla="*/ 4325651 h 6407151"/>
              <a:gd name="connsiteX291" fmla="*/ 1917641 w 11737975"/>
              <a:gd name="connsiteY291" fmla="*/ 4282255 h 6407151"/>
              <a:gd name="connsiteX292" fmla="*/ 1988770 w 11737975"/>
              <a:gd name="connsiteY292" fmla="*/ 4235286 h 6407151"/>
              <a:gd name="connsiteX293" fmla="*/ 2116481 w 11737975"/>
              <a:gd name="connsiteY293" fmla="*/ 4241409 h 6407151"/>
              <a:gd name="connsiteX294" fmla="*/ 2172010 w 11737975"/>
              <a:gd name="connsiteY294" fmla="*/ 4210486 h 6407151"/>
              <a:gd name="connsiteX295" fmla="*/ 2165006 w 11737975"/>
              <a:gd name="connsiteY295" fmla="*/ 4210938 h 6407151"/>
              <a:gd name="connsiteX296" fmla="*/ 2148543 w 11737975"/>
              <a:gd name="connsiteY296" fmla="*/ 4205161 h 6407151"/>
              <a:gd name="connsiteX297" fmla="*/ 2248231 w 11737975"/>
              <a:gd name="connsiteY297" fmla="*/ 4109179 h 6407151"/>
              <a:gd name="connsiteX298" fmla="*/ 2367409 w 11737975"/>
              <a:gd name="connsiteY298" fmla="*/ 4186266 h 6407151"/>
              <a:gd name="connsiteX299" fmla="*/ 2292779 w 11737975"/>
              <a:gd name="connsiteY299" fmla="*/ 4220474 h 6407151"/>
              <a:gd name="connsiteX300" fmla="*/ 2263232 w 11737975"/>
              <a:gd name="connsiteY300" fmla="*/ 4214858 h 6407151"/>
              <a:gd name="connsiteX301" fmla="*/ 2273740 w 11737975"/>
              <a:gd name="connsiteY301" fmla="*/ 4253146 h 6407151"/>
              <a:gd name="connsiteX302" fmla="*/ 2241678 w 11737975"/>
              <a:gd name="connsiteY302" fmla="*/ 4289395 h 6407151"/>
              <a:gd name="connsiteX303" fmla="*/ 2227668 w 11737975"/>
              <a:gd name="connsiteY303" fmla="*/ 4238343 h 6407151"/>
              <a:gd name="connsiteX304" fmla="*/ 2126990 w 11737975"/>
              <a:gd name="connsiteY304" fmla="*/ 4279698 h 6407151"/>
              <a:gd name="connsiteX305" fmla="*/ 2345314 w 11737975"/>
              <a:gd name="connsiteY305" fmla="*/ 4309846 h 6407151"/>
              <a:gd name="connsiteX306" fmla="*/ 2345011 w 11737975"/>
              <a:gd name="connsiteY306" fmla="*/ 4312774 h 6407151"/>
              <a:gd name="connsiteX307" fmla="*/ 2358118 w 11737975"/>
              <a:gd name="connsiteY307" fmla="*/ 4305473 h 6407151"/>
              <a:gd name="connsiteX308" fmla="*/ 2378909 w 11737975"/>
              <a:gd name="connsiteY308" fmla="*/ 4279182 h 6407151"/>
              <a:gd name="connsiteX309" fmla="*/ 2371902 w 11737975"/>
              <a:gd name="connsiteY309" fmla="*/ 4253655 h 6407151"/>
              <a:gd name="connsiteX310" fmla="*/ 2332835 w 11737975"/>
              <a:gd name="connsiteY310" fmla="*/ 4264377 h 6407151"/>
              <a:gd name="connsiteX311" fmla="*/ 2661446 w 11737975"/>
              <a:gd name="connsiteY311" fmla="*/ 3982047 h 6407151"/>
              <a:gd name="connsiteX312" fmla="*/ 2541730 w 11737975"/>
              <a:gd name="connsiteY312" fmla="*/ 4056077 h 6407151"/>
              <a:gd name="connsiteX313" fmla="*/ 2521702 w 11737975"/>
              <a:gd name="connsiteY313" fmla="*/ 4034125 h 6407151"/>
              <a:gd name="connsiteX314" fmla="*/ 2685513 w 11737975"/>
              <a:gd name="connsiteY314" fmla="*/ 3865648 h 6407151"/>
              <a:gd name="connsiteX315" fmla="*/ 2665485 w 11737975"/>
              <a:gd name="connsiteY315" fmla="*/ 3843696 h 6407151"/>
              <a:gd name="connsiteX316" fmla="*/ 2696785 w 11737975"/>
              <a:gd name="connsiteY316" fmla="*/ 3855691 h 6407151"/>
              <a:gd name="connsiteX317" fmla="*/ 2741106 w 11737975"/>
              <a:gd name="connsiteY317" fmla="*/ 3864114 h 6407151"/>
              <a:gd name="connsiteX318" fmla="*/ 2818253 w 11737975"/>
              <a:gd name="connsiteY318" fmla="*/ 3788044 h 6407151"/>
              <a:gd name="connsiteX319" fmla="*/ 3006582 w 11737975"/>
              <a:gd name="connsiteY319" fmla="*/ 3708909 h 6407151"/>
              <a:gd name="connsiteX320" fmla="*/ 3686997 w 11737975"/>
              <a:gd name="connsiteY320" fmla="*/ 3443265 h 6407151"/>
              <a:gd name="connsiteX321" fmla="*/ 3705659 w 11737975"/>
              <a:gd name="connsiteY321" fmla="*/ 3454111 h 6407151"/>
              <a:gd name="connsiteX322" fmla="*/ 3768518 w 11737975"/>
              <a:gd name="connsiteY322" fmla="*/ 3444714 h 6407151"/>
              <a:gd name="connsiteX323" fmla="*/ 3761804 w 11737975"/>
              <a:gd name="connsiteY323" fmla="*/ 3442673 h 6407151"/>
              <a:gd name="connsiteX324" fmla="*/ 3748428 w 11737975"/>
              <a:gd name="connsiteY324" fmla="*/ 3431469 h 6407151"/>
              <a:gd name="connsiteX325" fmla="*/ 3774135 w 11737975"/>
              <a:gd name="connsiteY325" fmla="*/ 3409245 h 6407151"/>
              <a:gd name="connsiteX326" fmla="*/ 3855758 w 11737975"/>
              <a:gd name="connsiteY326" fmla="*/ 3377379 h 6407151"/>
              <a:gd name="connsiteX327" fmla="*/ 3875522 w 11737975"/>
              <a:gd name="connsiteY327" fmla="*/ 3376723 h 6407151"/>
              <a:gd name="connsiteX328" fmla="*/ 3959937 w 11737975"/>
              <a:gd name="connsiteY328" fmla="*/ 3490830 h 6407151"/>
              <a:gd name="connsiteX329" fmla="*/ 3878041 w 11737975"/>
              <a:gd name="connsiteY329" fmla="*/ 3496576 h 6407151"/>
              <a:gd name="connsiteX330" fmla="*/ 3852361 w 11737975"/>
              <a:gd name="connsiteY330" fmla="*/ 3480919 h 6407151"/>
              <a:gd name="connsiteX331" fmla="*/ 3848719 w 11737975"/>
              <a:gd name="connsiteY331" fmla="*/ 3520455 h 6407151"/>
              <a:gd name="connsiteX332" fmla="*/ 3805950 w 11737975"/>
              <a:gd name="connsiteY332" fmla="*/ 3543098 h 6407151"/>
              <a:gd name="connsiteX333" fmla="*/ 3810806 w 11737975"/>
              <a:gd name="connsiteY333" fmla="*/ 3490381 h 6407151"/>
              <a:gd name="connsiteX334" fmla="*/ 3702017 w 11737975"/>
              <a:gd name="connsiteY334" fmla="*/ 3493649 h 6407151"/>
              <a:gd name="connsiteX335" fmla="*/ 3895753 w 11737975"/>
              <a:gd name="connsiteY335" fmla="*/ 3598721 h 6407151"/>
              <a:gd name="connsiteX336" fmla="*/ 3894440 w 11737975"/>
              <a:gd name="connsiteY336" fmla="*/ 3601355 h 6407151"/>
              <a:gd name="connsiteX337" fmla="*/ 3909276 w 11737975"/>
              <a:gd name="connsiteY337" fmla="*/ 3599136 h 6407151"/>
              <a:gd name="connsiteX338" fmla="*/ 3937991 w 11737975"/>
              <a:gd name="connsiteY338" fmla="*/ 3581846 h 6407151"/>
              <a:gd name="connsiteX339" fmla="*/ 3940420 w 11737975"/>
              <a:gd name="connsiteY339" fmla="*/ 3555486 h 6407151"/>
              <a:gd name="connsiteX340" fmla="*/ 3900079 w 11737975"/>
              <a:gd name="connsiteY340" fmla="*/ 3551771 h 6407151"/>
              <a:gd name="connsiteX341" fmla="*/ 4307041 w 11737975"/>
              <a:gd name="connsiteY341" fmla="*/ 3403188 h 6407151"/>
              <a:gd name="connsiteX342" fmla="*/ 4168927 w 11737975"/>
              <a:gd name="connsiteY342" fmla="*/ 3430337 h 6407151"/>
              <a:gd name="connsiteX343" fmla="*/ 4157909 w 11737975"/>
              <a:gd name="connsiteY343" fmla="*/ 3402740 h 6407151"/>
              <a:gd name="connsiteX344" fmla="*/ 4370543 w 11737975"/>
              <a:gd name="connsiteY344" fmla="*/ 3302709 h 6407151"/>
              <a:gd name="connsiteX345" fmla="*/ 4359524 w 11737975"/>
              <a:gd name="connsiteY345" fmla="*/ 3275113 h 6407151"/>
              <a:gd name="connsiteX346" fmla="*/ 4384597 w 11737975"/>
              <a:gd name="connsiteY346" fmla="*/ 3297359 h 6407151"/>
              <a:gd name="connsiteX347" fmla="*/ 4423115 w 11737975"/>
              <a:gd name="connsiteY347" fmla="*/ 3320844 h 6407151"/>
              <a:gd name="connsiteX348" fmla="*/ 4522102 w 11737975"/>
              <a:gd name="connsiteY348" fmla="*/ 3276799 h 6407151"/>
              <a:gd name="connsiteX349" fmla="*/ 4726236 w 11737975"/>
              <a:gd name="connsiteY349" fmla="*/ 3269024 h 6407151"/>
              <a:gd name="connsiteX350" fmla="*/ 6504795 w 11737975"/>
              <a:gd name="connsiteY350" fmla="*/ 3246808 h 6407151"/>
              <a:gd name="connsiteX351" fmla="*/ 6963209 w 11737975"/>
              <a:gd name="connsiteY351" fmla="*/ 3275751 h 6407151"/>
              <a:gd name="connsiteX352" fmla="*/ 7677114 w 11737975"/>
              <a:gd name="connsiteY352" fmla="*/ 3328231 h 6407151"/>
              <a:gd name="connsiteX353" fmla="*/ 7843989 w 11737975"/>
              <a:gd name="connsiteY353" fmla="*/ 3356897 h 6407151"/>
              <a:gd name="connsiteX354" fmla="*/ 7970521 w 11737975"/>
              <a:gd name="connsiteY354" fmla="*/ 3381846 h 6407151"/>
              <a:gd name="connsiteX355" fmla="*/ 8065864 w 11737975"/>
              <a:gd name="connsiteY355" fmla="*/ 3377338 h 6407151"/>
              <a:gd name="connsiteX356" fmla="*/ 8161207 w 11737975"/>
              <a:gd name="connsiteY356" fmla="*/ 3372831 h 6407151"/>
              <a:gd name="connsiteX357" fmla="*/ 8362913 w 11737975"/>
              <a:gd name="connsiteY357" fmla="*/ 3391414 h 6407151"/>
              <a:gd name="connsiteX358" fmla="*/ 8672194 w 11737975"/>
              <a:gd name="connsiteY358" fmla="*/ 3419908 h 6407151"/>
              <a:gd name="connsiteX359" fmla="*/ 8614717 w 11737975"/>
              <a:gd name="connsiteY359" fmla="*/ 3381386 h 6407151"/>
              <a:gd name="connsiteX360" fmla="*/ 8557241 w 11737975"/>
              <a:gd name="connsiteY360" fmla="*/ 3342862 h 6407151"/>
              <a:gd name="connsiteX361" fmla="*/ 8156260 w 11737975"/>
              <a:gd name="connsiteY361" fmla="*/ 3279337 h 6407151"/>
              <a:gd name="connsiteX362" fmla="*/ 7902588 w 11737975"/>
              <a:gd name="connsiteY362" fmla="*/ 3236029 h 6407151"/>
              <a:gd name="connsiteX363" fmla="*/ 7648916 w 11737975"/>
              <a:gd name="connsiteY363" fmla="*/ 3192723 h 6407151"/>
              <a:gd name="connsiteX364" fmla="*/ 7584109 w 11737975"/>
              <a:gd name="connsiteY364" fmla="*/ 3160169 h 6407151"/>
              <a:gd name="connsiteX365" fmla="*/ 7626879 w 11737975"/>
              <a:gd name="connsiteY365" fmla="*/ 3137528 h 6407151"/>
              <a:gd name="connsiteX366" fmla="*/ 9203913 w 11737975"/>
              <a:gd name="connsiteY366" fmla="*/ 3389149 h 6407151"/>
              <a:gd name="connsiteX367" fmla="*/ 9315131 w 11737975"/>
              <a:gd name="connsiteY367" fmla="*/ 3359522 h 6407151"/>
              <a:gd name="connsiteX368" fmla="*/ 9380547 w 11737975"/>
              <a:gd name="connsiteY368" fmla="*/ 3385485 h 6407151"/>
              <a:gd name="connsiteX369" fmla="*/ 9431298 w 11737975"/>
              <a:gd name="connsiteY369" fmla="*/ 3423389 h 6407151"/>
              <a:gd name="connsiteX370" fmla="*/ 9570625 w 11737975"/>
              <a:gd name="connsiteY370" fmla="*/ 3383062 h 6407151"/>
              <a:gd name="connsiteX371" fmla="*/ 9662934 w 11737975"/>
              <a:gd name="connsiteY371" fmla="*/ 3411502 h 6407151"/>
              <a:gd name="connsiteX372" fmla="*/ 9755241 w 11737975"/>
              <a:gd name="connsiteY372" fmla="*/ 3439944 h 6407151"/>
              <a:gd name="connsiteX373" fmla="*/ 10690462 w 11737975"/>
              <a:gd name="connsiteY373" fmla="*/ 3592559 h 6407151"/>
              <a:gd name="connsiteX374" fmla="*/ 10555900 w 11737975"/>
              <a:gd name="connsiteY374" fmla="*/ 3433961 h 6407151"/>
              <a:gd name="connsiteX375" fmla="*/ 10268566 w 11737975"/>
              <a:gd name="connsiteY375" fmla="*/ 3314451 h 6407151"/>
              <a:gd name="connsiteX376" fmla="*/ 10312548 w 11737975"/>
              <a:gd name="connsiteY376" fmla="*/ 3278630 h 6407151"/>
              <a:gd name="connsiteX377" fmla="*/ 10245314 w 11737975"/>
              <a:gd name="connsiteY377" fmla="*/ 3272435 h 6407151"/>
              <a:gd name="connsiteX378" fmla="*/ 10211555 w 11737975"/>
              <a:gd name="connsiteY378" fmla="*/ 3279073 h 6407151"/>
              <a:gd name="connsiteX379" fmla="*/ 10208336 w 11737975"/>
              <a:gd name="connsiteY379" fmla="*/ 3269029 h 6407151"/>
              <a:gd name="connsiteX380" fmla="*/ 10127933 w 11737975"/>
              <a:gd name="connsiteY380" fmla="*/ 3221747 h 6407151"/>
              <a:gd name="connsiteX381" fmla="*/ 10131576 w 11737975"/>
              <a:gd name="connsiteY381" fmla="*/ 3182211 h 6407151"/>
              <a:gd name="connsiteX382" fmla="*/ 10333282 w 11737975"/>
              <a:gd name="connsiteY382" fmla="*/ 3200793 h 6407151"/>
              <a:gd name="connsiteX383" fmla="*/ 10418821 w 11737975"/>
              <a:gd name="connsiteY383" fmla="*/ 3155511 h 6407151"/>
              <a:gd name="connsiteX384" fmla="*/ 9904100 w 11737975"/>
              <a:gd name="connsiteY384" fmla="*/ 3001759 h 6407151"/>
              <a:gd name="connsiteX385" fmla="*/ 10039783 w 11737975"/>
              <a:gd name="connsiteY385" fmla="*/ 3000969 h 6407151"/>
              <a:gd name="connsiteX386" fmla="*/ 9899153 w 11737975"/>
              <a:gd name="connsiteY386" fmla="*/ 2908266 h 6407151"/>
              <a:gd name="connsiteX387" fmla="*/ 9955369 w 11737975"/>
              <a:gd name="connsiteY387" fmla="*/ 2886864 h 6407151"/>
              <a:gd name="connsiteX388" fmla="*/ 10487179 w 11737975"/>
              <a:gd name="connsiteY388" fmla="*/ 3002314 h 6407151"/>
              <a:gd name="connsiteX389" fmla="*/ 9363609 w 11737975"/>
              <a:gd name="connsiteY389" fmla="*/ 2686143 h 6407151"/>
              <a:gd name="connsiteX390" fmla="*/ 8978502 w 11737975"/>
              <a:gd name="connsiteY390" fmla="*/ 2597498 h 6407151"/>
              <a:gd name="connsiteX391" fmla="*/ 8745912 w 11737975"/>
              <a:gd name="connsiteY391" fmla="*/ 2546165 h 6407151"/>
              <a:gd name="connsiteX392" fmla="*/ 8708439 w 11737975"/>
              <a:gd name="connsiteY392" fmla="*/ 2533465 h 6407151"/>
              <a:gd name="connsiteX393" fmla="*/ 8769966 w 11737975"/>
              <a:gd name="connsiteY393" fmla="*/ 2539133 h 6407151"/>
              <a:gd name="connsiteX394" fmla="*/ 8771671 w 11737975"/>
              <a:gd name="connsiteY394" fmla="*/ 2520626 h 6407151"/>
              <a:gd name="connsiteX395" fmla="*/ 8937883 w 11737975"/>
              <a:gd name="connsiteY395" fmla="*/ 2531590 h 6407151"/>
              <a:gd name="connsiteX396" fmla="*/ 9038125 w 11737975"/>
              <a:gd name="connsiteY396" fmla="*/ 2539118 h 6407151"/>
              <a:gd name="connsiteX397" fmla="*/ 9037146 w 11737975"/>
              <a:gd name="connsiteY397" fmla="*/ 2549734 h 6407151"/>
              <a:gd name="connsiteX398" fmla="*/ 9210745 w 11737975"/>
              <a:gd name="connsiteY398" fmla="*/ 2579018 h 6407151"/>
              <a:gd name="connsiteX399" fmla="*/ 9213115 w 11737975"/>
              <a:gd name="connsiteY399" fmla="*/ 2553276 h 6407151"/>
              <a:gd name="connsiteX400" fmla="*/ 9302490 w 11737975"/>
              <a:gd name="connsiteY400" fmla="*/ 2561369 h 6407151"/>
              <a:gd name="connsiteX401" fmla="*/ 9266367 w 11737975"/>
              <a:gd name="connsiteY401" fmla="*/ 2525966 h 6407151"/>
              <a:gd name="connsiteX402" fmla="*/ 9315131 w 11737975"/>
              <a:gd name="connsiteY402" fmla="*/ 2509616 h 6407151"/>
              <a:gd name="connsiteX403" fmla="*/ 9380545 w 11737975"/>
              <a:gd name="connsiteY403" fmla="*/ 2535579 h 6407151"/>
              <a:gd name="connsiteX404" fmla="*/ 9431297 w 11737975"/>
              <a:gd name="connsiteY404" fmla="*/ 2573482 h 6407151"/>
              <a:gd name="connsiteX405" fmla="*/ 9570623 w 11737975"/>
              <a:gd name="connsiteY405" fmla="*/ 2533154 h 6407151"/>
              <a:gd name="connsiteX406" fmla="*/ 9662932 w 11737975"/>
              <a:gd name="connsiteY406" fmla="*/ 2561595 h 6407151"/>
              <a:gd name="connsiteX407" fmla="*/ 9755240 w 11737975"/>
              <a:gd name="connsiteY407" fmla="*/ 2590036 h 6407151"/>
              <a:gd name="connsiteX408" fmla="*/ 10690461 w 11737975"/>
              <a:gd name="connsiteY408" fmla="*/ 2742653 h 6407151"/>
              <a:gd name="connsiteX409" fmla="*/ 10555899 w 11737975"/>
              <a:gd name="connsiteY409" fmla="*/ 2584055 h 6407151"/>
              <a:gd name="connsiteX410" fmla="*/ 10268565 w 11737975"/>
              <a:gd name="connsiteY410" fmla="*/ 2464544 h 6407151"/>
              <a:gd name="connsiteX411" fmla="*/ 10312547 w 11737975"/>
              <a:gd name="connsiteY411" fmla="*/ 2428724 h 6407151"/>
              <a:gd name="connsiteX412" fmla="*/ 10245313 w 11737975"/>
              <a:gd name="connsiteY412" fmla="*/ 2422528 h 6407151"/>
              <a:gd name="connsiteX413" fmla="*/ 10211554 w 11737975"/>
              <a:gd name="connsiteY413" fmla="*/ 2429165 h 6407151"/>
              <a:gd name="connsiteX414" fmla="*/ 10208335 w 11737975"/>
              <a:gd name="connsiteY414" fmla="*/ 2419122 h 6407151"/>
              <a:gd name="connsiteX415" fmla="*/ 10127932 w 11737975"/>
              <a:gd name="connsiteY415" fmla="*/ 2371841 h 6407151"/>
              <a:gd name="connsiteX416" fmla="*/ 10131575 w 11737975"/>
              <a:gd name="connsiteY416" fmla="*/ 2332304 h 6407151"/>
              <a:gd name="connsiteX417" fmla="*/ 10333281 w 11737975"/>
              <a:gd name="connsiteY417" fmla="*/ 2350887 h 6407151"/>
              <a:gd name="connsiteX418" fmla="*/ 10418820 w 11737975"/>
              <a:gd name="connsiteY418" fmla="*/ 2305603 h 6407151"/>
              <a:gd name="connsiteX419" fmla="*/ 9904099 w 11737975"/>
              <a:gd name="connsiteY419" fmla="*/ 2151853 h 6407151"/>
              <a:gd name="connsiteX420" fmla="*/ 10039783 w 11737975"/>
              <a:gd name="connsiteY420" fmla="*/ 2151063 h 6407151"/>
              <a:gd name="connsiteX421" fmla="*/ 9899152 w 11737975"/>
              <a:gd name="connsiteY421" fmla="*/ 2058359 h 6407151"/>
              <a:gd name="connsiteX422" fmla="*/ 9955368 w 11737975"/>
              <a:gd name="connsiteY422" fmla="*/ 2036957 h 6407151"/>
              <a:gd name="connsiteX423" fmla="*/ 10487178 w 11737975"/>
              <a:gd name="connsiteY423" fmla="*/ 2152408 h 6407151"/>
              <a:gd name="connsiteX424" fmla="*/ 9363608 w 11737975"/>
              <a:gd name="connsiteY424" fmla="*/ 1836237 h 6407151"/>
              <a:gd name="connsiteX425" fmla="*/ 8978500 w 11737975"/>
              <a:gd name="connsiteY425" fmla="*/ 1747593 h 6407151"/>
              <a:gd name="connsiteX426" fmla="*/ 8634949 w 11737975"/>
              <a:gd name="connsiteY426" fmla="*/ 1649484 h 6407151"/>
              <a:gd name="connsiteX427" fmla="*/ 8742526 w 11737975"/>
              <a:gd name="connsiteY427" fmla="*/ 1659395 h 6407151"/>
              <a:gd name="connsiteX428" fmla="*/ 8790151 w 11737975"/>
              <a:gd name="connsiteY428" fmla="*/ 1584037 h 6407151"/>
              <a:gd name="connsiteX429" fmla="*/ 8650823 w 11737975"/>
              <a:gd name="connsiteY429" fmla="*/ 1624365 h 6407151"/>
              <a:gd name="connsiteX430" fmla="*/ 8614125 w 11737975"/>
              <a:gd name="connsiteY430" fmla="*/ 1581111 h 6407151"/>
              <a:gd name="connsiteX431" fmla="*/ 8617770 w 11737975"/>
              <a:gd name="connsiteY431" fmla="*/ 1541573 h 6407151"/>
              <a:gd name="connsiteX432" fmla="*/ 8713112 w 11737975"/>
              <a:gd name="connsiteY432" fmla="*/ 1537066 h 6407151"/>
              <a:gd name="connsiteX433" fmla="*/ 8806026 w 11737975"/>
              <a:gd name="connsiteY433" fmla="*/ 1558917 h 6407151"/>
              <a:gd name="connsiteX434" fmla="*/ 8913603 w 11737975"/>
              <a:gd name="connsiteY434" fmla="*/ 1568828 h 6407151"/>
              <a:gd name="connsiteX435" fmla="*/ 8982660 w 11737975"/>
              <a:gd name="connsiteY435" fmla="*/ 1555254 h 6407151"/>
              <a:gd name="connsiteX436" fmla="*/ 9065163 w 11737975"/>
              <a:gd name="connsiteY436" fmla="*/ 1542918 h 6407151"/>
              <a:gd name="connsiteX437" fmla="*/ 9249779 w 11737975"/>
              <a:gd name="connsiteY437" fmla="*/ 1599800 h 6407151"/>
              <a:gd name="connsiteX438" fmla="*/ 9434394 w 11737975"/>
              <a:gd name="connsiteY438" fmla="*/ 1656683 h 6407151"/>
              <a:gd name="connsiteX439" fmla="*/ 9489396 w 11737975"/>
              <a:gd name="connsiteY439" fmla="*/ 1648459 h 6407151"/>
              <a:gd name="connsiteX440" fmla="*/ 9649546 w 11737975"/>
              <a:gd name="connsiteY440" fmla="*/ 1676504 h 6407151"/>
              <a:gd name="connsiteX441" fmla="*/ 9029680 w 11737975"/>
              <a:gd name="connsiteY441" fmla="*/ 1486485 h 6407151"/>
              <a:gd name="connsiteX442" fmla="*/ 9032108 w 11737975"/>
              <a:gd name="connsiteY442" fmla="*/ 1460126 h 6407151"/>
              <a:gd name="connsiteX443" fmla="*/ 9114004 w 11737975"/>
              <a:gd name="connsiteY443" fmla="*/ 1454381 h 6407151"/>
              <a:gd name="connsiteX444" fmla="*/ 9803536 w 11737975"/>
              <a:gd name="connsiteY444" fmla="*/ 1624235 h 6407151"/>
              <a:gd name="connsiteX445" fmla="*/ 9055269 w 11737975"/>
              <a:gd name="connsiteY445" fmla="*/ 1355932 h 6407151"/>
              <a:gd name="connsiteX446" fmla="*/ 8311949 w 11737975"/>
              <a:gd name="connsiteY446" fmla="*/ 1181120 h 6407151"/>
              <a:gd name="connsiteX447" fmla="*/ 7307065 w 11737975"/>
              <a:gd name="connsiteY447" fmla="*/ 1048668 h 6407151"/>
              <a:gd name="connsiteX448" fmla="*/ 7295035 w 11737975"/>
              <a:gd name="connsiteY448" fmla="*/ 1032052 h 6407151"/>
              <a:gd name="connsiteX449" fmla="*/ 7297261 w 11737975"/>
              <a:gd name="connsiteY449" fmla="*/ 1007891 h 6407151"/>
              <a:gd name="connsiteX450" fmla="*/ 7283813 w 11737975"/>
              <a:gd name="connsiteY450" fmla="*/ 1006653 h 6407151"/>
              <a:gd name="connsiteX451" fmla="*/ 7289021 w 11737975"/>
              <a:gd name="connsiteY451" fmla="*/ 1023743 h 6407151"/>
              <a:gd name="connsiteX452" fmla="*/ 7295035 w 11737975"/>
              <a:gd name="connsiteY452" fmla="*/ 1032052 h 6407151"/>
              <a:gd name="connsiteX453" fmla="*/ 7293618 w 11737975"/>
              <a:gd name="connsiteY453" fmla="*/ 1047428 h 6407151"/>
              <a:gd name="connsiteX454" fmla="*/ 7239830 w 11737975"/>
              <a:gd name="connsiteY454" fmla="*/ 1042473 h 6407151"/>
              <a:gd name="connsiteX455" fmla="*/ 7243472 w 11737975"/>
              <a:gd name="connsiteY455" fmla="*/ 1002936 h 6407151"/>
              <a:gd name="connsiteX456" fmla="*/ 7068660 w 11737975"/>
              <a:gd name="connsiteY456" fmla="*/ 986831 h 6407151"/>
              <a:gd name="connsiteX457" fmla="*/ 6998998 w 11737975"/>
              <a:gd name="connsiteY457" fmla="*/ 1006993 h 6407151"/>
              <a:gd name="connsiteX458" fmla="*/ 6962299 w 11737975"/>
              <a:gd name="connsiteY458" fmla="*/ 963739 h 6407151"/>
              <a:gd name="connsiteX459" fmla="*/ 6750511 w 11737975"/>
              <a:gd name="connsiteY459" fmla="*/ 944228 h 6407151"/>
              <a:gd name="connsiteX460" fmla="*/ 6747147 w 11737975"/>
              <a:gd name="connsiteY460" fmla="*/ 943917 h 6407151"/>
              <a:gd name="connsiteX461" fmla="*/ 6699520 w 11737975"/>
              <a:gd name="connsiteY461" fmla="*/ 1019276 h 6407151"/>
              <a:gd name="connsiteX462" fmla="*/ 6635928 w 11737975"/>
              <a:gd name="connsiteY462" fmla="*/ 973543 h 6407151"/>
              <a:gd name="connsiteX463" fmla="*/ 6613937 w 11737975"/>
              <a:gd name="connsiteY463" fmla="*/ 991455 h 6407151"/>
              <a:gd name="connsiteX464" fmla="*/ 6578497 w 11737975"/>
              <a:gd name="connsiteY464" fmla="*/ 1008126 h 6407151"/>
              <a:gd name="connsiteX465" fmla="*/ 6526531 w 11737975"/>
              <a:gd name="connsiteY465" fmla="*/ 983402 h 6407151"/>
              <a:gd name="connsiteX466" fmla="*/ 6488011 w 11737975"/>
              <a:gd name="connsiteY466" fmla="*/ 959917 h 6407151"/>
              <a:gd name="connsiteX467" fmla="*/ 6188534 w 11737975"/>
              <a:gd name="connsiteY467" fmla="*/ 972199 h 6407151"/>
              <a:gd name="connsiteX468" fmla="*/ 5889057 w 11737975"/>
              <a:gd name="connsiteY468" fmla="*/ 984482 h 6407151"/>
              <a:gd name="connsiteX469" fmla="*/ 5695289 w 11737975"/>
              <a:gd name="connsiteY469" fmla="*/ 953339 h 6407151"/>
              <a:gd name="connsiteX470" fmla="*/ 5662886 w 11737975"/>
              <a:gd name="connsiteY470" fmla="*/ 937062 h 6407151"/>
              <a:gd name="connsiteX471" fmla="*/ 6530780 w 11737975"/>
              <a:gd name="connsiteY471" fmla="*/ 937275 h 6407151"/>
              <a:gd name="connsiteX472" fmla="*/ 6432355 w 11737975"/>
              <a:gd name="connsiteY472" fmla="*/ 901624 h 6407151"/>
              <a:gd name="connsiteX473" fmla="*/ 6347379 w 11737975"/>
              <a:gd name="connsiteY473" fmla="*/ 867214 h 6407151"/>
              <a:gd name="connsiteX474" fmla="*/ 5516091 w 11737975"/>
              <a:gd name="connsiteY474" fmla="*/ 764045 h 6407151"/>
              <a:gd name="connsiteX475" fmla="*/ 5559634 w 11737975"/>
              <a:gd name="connsiteY475" fmla="*/ 731622 h 6407151"/>
              <a:gd name="connsiteX476" fmla="*/ 5492234 w 11737975"/>
              <a:gd name="connsiteY476" fmla="*/ 728619 h 6407151"/>
              <a:gd name="connsiteX477" fmla="*/ 5266465 w 11737975"/>
              <a:gd name="connsiteY477" fmla="*/ 713634 h 6407151"/>
              <a:gd name="connsiteX478" fmla="*/ 5147956 w 11737975"/>
              <a:gd name="connsiteY478" fmla="*/ 705964 h 6407151"/>
              <a:gd name="connsiteX479" fmla="*/ 5114809 w 11737975"/>
              <a:gd name="connsiteY479" fmla="*/ 703817 h 6407151"/>
              <a:gd name="connsiteX480" fmla="*/ 5093415 w 11737975"/>
              <a:gd name="connsiteY480" fmla="*/ 702533 h 6407151"/>
              <a:gd name="connsiteX481" fmla="*/ 5043024 w 11737975"/>
              <a:gd name="connsiteY481" fmla="*/ 747040 h 6407151"/>
              <a:gd name="connsiteX482" fmla="*/ 5043016 w 11737975"/>
              <a:gd name="connsiteY482" fmla="*/ 747043 h 6407151"/>
              <a:gd name="connsiteX483" fmla="*/ 5093411 w 11737975"/>
              <a:gd name="connsiteY483" fmla="*/ 702533 h 6407151"/>
              <a:gd name="connsiteX484" fmla="*/ 5037260 w 11737975"/>
              <a:gd name="connsiteY484" fmla="*/ 699163 h 6407151"/>
              <a:gd name="connsiteX485" fmla="*/ 5026277 w 11737975"/>
              <a:gd name="connsiteY485" fmla="*/ 698774 h 6407151"/>
              <a:gd name="connsiteX486" fmla="*/ 0 w 11737975"/>
              <a:gd name="connsiteY486" fmla="*/ 0 h 6407151"/>
              <a:gd name="connsiteX487" fmla="*/ 11737975 w 11737975"/>
              <a:gd name="connsiteY487" fmla="*/ 0 h 6407151"/>
              <a:gd name="connsiteX488" fmla="*/ 11737975 w 11737975"/>
              <a:gd name="connsiteY488" fmla="*/ 6407151 h 6407151"/>
              <a:gd name="connsiteX489" fmla="*/ 0 w 11737975"/>
              <a:gd name="connsiteY489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</a:cxnLst>
            <a:rect l="l" t="t" r="r" b="b"/>
            <a:pathLst>
              <a:path w="11737975" h="6407151">
                <a:moveTo>
                  <a:pt x="2345013" y="4312773"/>
                </a:moveTo>
                <a:lnTo>
                  <a:pt x="2333827" y="4319002"/>
                </a:lnTo>
                <a:cubicBezTo>
                  <a:pt x="2339254" y="4317513"/>
                  <a:pt x="2342924" y="4316006"/>
                  <a:pt x="2344839" y="4314478"/>
                </a:cubicBezTo>
                <a:close/>
                <a:moveTo>
                  <a:pt x="2213658" y="4187287"/>
                </a:moveTo>
                <a:lnTo>
                  <a:pt x="2172012" y="4210481"/>
                </a:lnTo>
                <a:lnTo>
                  <a:pt x="2181351" y="4209877"/>
                </a:lnTo>
                <a:cubicBezTo>
                  <a:pt x="2192202" y="4206899"/>
                  <a:pt x="2202970" y="4199370"/>
                  <a:pt x="2213658" y="4187287"/>
                </a:cubicBezTo>
                <a:close/>
                <a:moveTo>
                  <a:pt x="1257167" y="3763571"/>
                </a:moveTo>
                <a:lnTo>
                  <a:pt x="1257167" y="3763575"/>
                </a:lnTo>
                <a:lnTo>
                  <a:pt x="1139967" y="3795741"/>
                </a:lnTo>
                <a:lnTo>
                  <a:pt x="1139968" y="3795737"/>
                </a:lnTo>
                <a:close/>
                <a:moveTo>
                  <a:pt x="1124966" y="3690065"/>
                </a:moveTo>
                <a:lnTo>
                  <a:pt x="1155502" y="3750300"/>
                </a:lnTo>
                <a:cubicBezTo>
                  <a:pt x="1149993" y="3747238"/>
                  <a:pt x="1144694" y="3740686"/>
                  <a:pt x="1139604" y="3730646"/>
                </a:cubicBezTo>
                <a:close/>
                <a:moveTo>
                  <a:pt x="1124966" y="3690059"/>
                </a:moveTo>
                <a:lnTo>
                  <a:pt x="1124967" y="3690062"/>
                </a:lnTo>
                <a:lnTo>
                  <a:pt x="974961" y="3717507"/>
                </a:lnTo>
                <a:cubicBezTo>
                  <a:pt x="922706" y="3722698"/>
                  <a:pt x="868199" y="3723933"/>
                  <a:pt x="811439" y="3721212"/>
                </a:cubicBezTo>
                <a:lnTo>
                  <a:pt x="811438" y="3721209"/>
                </a:lnTo>
                <a:cubicBezTo>
                  <a:pt x="924958" y="3726652"/>
                  <a:pt x="1029467" y="3716268"/>
                  <a:pt x="1124966" y="3690059"/>
                </a:cubicBezTo>
                <a:close/>
                <a:moveTo>
                  <a:pt x="3894442" y="3601355"/>
                </a:moveTo>
                <a:lnTo>
                  <a:pt x="3881778" y="3603248"/>
                </a:lnTo>
                <a:cubicBezTo>
                  <a:pt x="3887383" y="3603765"/>
                  <a:pt x="3891348" y="3603645"/>
                  <a:pt x="3893679" y="3602890"/>
                </a:cubicBezTo>
                <a:close/>
                <a:moveTo>
                  <a:pt x="3815667" y="3437662"/>
                </a:moveTo>
                <a:lnTo>
                  <a:pt x="3768521" y="3444710"/>
                </a:lnTo>
                <a:lnTo>
                  <a:pt x="3777476" y="3447434"/>
                </a:lnTo>
                <a:cubicBezTo>
                  <a:pt x="3788681" y="3448465"/>
                  <a:pt x="3801411" y="3445209"/>
                  <a:pt x="3815667" y="3437662"/>
                </a:cubicBezTo>
                <a:close/>
                <a:moveTo>
                  <a:pt x="8624477" y="3349053"/>
                </a:moveTo>
                <a:lnTo>
                  <a:pt x="8622049" y="3375412"/>
                </a:lnTo>
                <a:lnTo>
                  <a:pt x="8769967" y="3389039"/>
                </a:lnTo>
                <a:lnTo>
                  <a:pt x="8772395" y="3362681"/>
                </a:lnTo>
                <a:close/>
                <a:moveTo>
                  <a:pt x="370741" y="3241989"/>
                </a:moveTo>
                <a:lnTo>
                  <a:pt x="359553" y="3248219"/>
                </a:lnTo>
                <a:cubicBezTo>
                  <a:pt x="364981" y="3246729"/>
                  <a:pt x="368650" y="3245221"/>
                  <a:pt x="370565" y="3243694"/>
                </a:cubicBezTo>
                <a:close/>
                <a:moveTo>
                  <a:pt x="9746902" y="3191357"/>
                </a:moveTo>
                <a:lnTo>
                  <a:pt x="9746914" y="3191357"/>
                </a:lnTo>
                <a:lnTo>
                  <a:pt x="9803994" y="3205195"/>
                </a:lnTo>
                <a:cubicBezTo>
                  <a:pt x="9856974" y="3218936"/>
                  <a:pt x="9890186" y="3226427"/>
                  <a:pt x="9903633" y="3227665"/>
                </a:cubicBezTo>
                <a:cubicBezTo>
                  <a:pt x="9917079" y="3228904"/>
                  <a:pt x="9923196" y="3236114"/>
                  <a:pt x="9921982" y="3249292"/>
                </a:cubicBezTo>
                <a:lnTo>
                  <a:pt x="9947055" y="3271539"/>
                </a:lnTo>
                <a:lnTo>
                  <a:pt x="9947051" y="3271539"/>
                </a:lnTo>
                <a:cubicBezTo>
                  <a:pt x="9929121" y="3269888"/>
                  <a:pt x="9920763" y="3262472"/>
                  <a:pt x="9921979" y="3249292"/>
                </a:cubicBezTo>
                <a:cubicBezTo>
                  <a:pt x="9923193" y="3236114"/>
                  <a:pt x="9917075" y="3228904"/>
                  <a:pt x="9903630" y="3227665"/>
                </a:cubicBezTo>
                <a:cubicBezTo>
                  <a:pt x="9890182" y="3226427"/>
                  <a:pt x="9856970" y="3218936"/>
                  <a:pt x="9803990" y="3205195"/>
                </a:cubicBezTo>
                <a:close/>
                <a:moveTo>
                  <a:pt x="7463087" y="3149017"/>
                </a:moveTo>
                <a:lnTo>
                  <a:pt x="7543768" y="3156450"/>
                </a:lnTo>
                <a:lnTo>
                  <a:pt x="7543767" y="3156454"/>
                </a:lnTo>
                <a:lnTo>
                  <a:pt x="7463086" y="3149021"/>
                </a:lnTo>
                <a:close/>
                <a:moveTo>
                  <a:pt x="239383" y="3116502"/>
                </a:moveTo>
                <a:lnTo>
                  <a:pt x="197737" y="3139696"/>
                </a:lnTo>
                <a:lnTo>
                  <a:pt x="207077" y="3139093"/>
                </a:lnTo>
                <a:cubicBezTo>
                  <a:pt x="217929" y="3136115"/>
                  <a:pt x="228698" y="3128585"/>
                  <a:pt x="239383" y="3116502"/>
                </a:cubicBezTo>
                <a:close/>
                <a:moveTo>
                  <a:pt x="7398276" y="3116466"/>
                </a:moveTo>
                <a:lnTo>
                  <a:pt x="7398278" y="3116466"/>
                </a:lnTo>
                <a:lnTo>
                  <a:pt x="7360835" y="3149770"/>
                </a:lnTo>
                <a:close/>
                <a:moveTo>
                  <a:pt x="6373894" y="3048669"/>
                </a:moveTo>
                <a:lnTo>
                  <a:pt x="6621737" y="3081469"/>
                </a:lnTo>
                <a:cubicBezTo>
                  <a:pt x="6729111" y="3093577"/>
                  <a:pt x="6861238" y="3106859"/>
                  <a:pt x="7018119" y="3121312"/>
                </a:cubicBezTo>
                <a:cubicBezTo>
                  <a:pt x="7036049" y="3122964"/>
                  <a:pt x="7065590" y="3121256"/>
                  <a:pt x="7106740" y="3116186"/>
                </a:cubicBezTo>
                <a:cubicBezTo>
                  <a:pt x="7147890" y="3111117"/>
                  <a:pt x="7177430" y="3109409"/>
                  <a:pt x="7195360" y="3111060"/>
                </a:cubicBezTo>
                <a:cubicBezTo>
                  <a:pt x="7204324" y="3111886"/>
                  <a:pt x="7221648" y="3120127"/>
                  <a:pt x="7247325" y="3135784"/>
                </a:cubicBezTo>
                <a:cubicBezTo>
                  <a:pt x="7273007" y="3151441"/>
                  <a:pt x="7290328" y="3159683"/>
                  <a:pt x="7299294" y="3160509"/>
                </a:cubicBezTo>
                <a:lnTo>
                  <a:pt x="7357660" y="3152594"/>
                </a:lnTo>
                <a:lnTo>
                  <a:pt x="7357657" y="3152597"/>
                </a:lnTo>
                <a:cubicBezTo>
                  <a:pt x="7341159" y="3159938"/>
                  <a:pt x="7321705" y="3162577"/>
                  <a:pt x="7299294" y="3160513"/>
                </a:cubicBezTo>
                <a:cubicBezTo>
                  <a:pt x="7290328" y="3159687"/>
                  <a:pt x="7273006" y="3151445"/>
                  <a:pt x="7247326" y="3135787"/>
                </a:cubicBezTo>
                <a:cubicBezTo>
                  <a:pt x="7221647" y="3120131"/>
                  <a:pt x="7204324" y="3111889"/>
                  <a:pt x="7195360" y="3111063"/>
                </a:cubicBezTo>
                <a:cubicBezTo>
                  <a:pt x="7177430" y="3109411"/>
                  <a:pt x="7147890" y="3111120"/>
                  <a:pt x="7106740" y="3116190"/>
                </a:cubicBezTo>
                <a:cubicBezTo>
                  <a:pt x="7065589" y="3121259"/>
                  <a:pt x="7036050" y="3122968"/>
                  <a:pt x="7018119" y="3121316"/>
                </a:cubicBezTo>
                <a:cubicBezTo>
                  <a:pt x="6704356" y="3092409"/>
                  <a:pt x="6489608" y="3068194"/>
                  <a:pt x="6373877" y="3048671"/>
                </a:cubicBezTo>
                <a:close/>
                <a:moveTo>
                  <a:pt x="8113218" y="2863344"/>
                </a:moveTo>
                <a:lnTo>
                  <a:pt x="8113218" y="2863348"/>
                </a:lnTo>
                <a:lnTo>
                  <a:pt x="8055787" y="2897931"/>
                </a:lnTo>
                <a:lnTo>
                  <a:pt x="8043554" y="2883512"/>
                </a:lnTo>
                <a:lnTo>
                  <a:pt x="8043558" y="2883510"/>
                </a:lnTo>
                <a:lnTo>
                  <a:pt x="8055787" y="2897927"/>
                </a:lnTo>
                <a:close/>
                <a:moveTo>
                  <a:pt x="7843065" y="2851746"/>
                </a:moveTo>
                <a:lnTo>
                  <a:pt x="8031322" y="2869090"/>
                </a:lnTo>
                <a:lnTo>
                  <a:pt x="8031322" y="2869094"/>
                </a:lnTo>
                <a:lnTo>
                  <a:pt x="7843063" y="2851750"/>
                </a:lnTo>
                <a:close/>
                <a:moveTo>
                  <a:pt x="7578938" y="2774260"/>
                </a:moveTo>
                <a:lnTo>
                  <a:pt x="7440909" y="2801393"/>
                </a:lnTo>
                <a:lnTo>
                  <a:pt x="7503503" y="2783916"/>
                </a:lnTo>
                <a:close/>
                <a:moveTo>
                  <a:pt x="7578969" y="2774255"/>
                </a:moveTo>
                <a:lnTo>
                  <a:pt x="7578979" y="2774256"/>
                </a:lnTo>
                <a:lnTo>
                  <a:pt x="7578938" y="2774260"/>
                </a:lnTo>
                <a:close/>
                <a:moveTo>
                  <a:pt x="7442054" y="2751653"/>
                </a:moveTo>
                <a:lnTo>
                  <a:pt x="7442061" y="2751667"/>
                </a:lnTo>
                <a:cubicBezTo>
                  <a:pt x="7443290" y="2762856"/>
                  <a:pt x="7442891" y="2779435"/>
                  <a:pt x="7440867" y="2801401"/>
                </a:cubicBezTo>
                <a:lnTo>
                  <a:pt x="7440909" y="2801393"/>
                </a:lnTo>
                <a:lnTo>
                  <a:pt x="7440866" y="2801404"/>
                </a:lnTo>
                <a:cubicBezTo>
                  <a:pt x="7442890" y="2779439"/>
                  <a:pt x="7443288" y="2762861"/>
                  <a:pt x="7442058" y="2751673"/>
                </a:cubicBezTo>
                <a:close/>
                <a:moveTo>
                  <a:pt x="7433491" y="2734270"/>
                </a:moveTo>
                <a:cubicBezTo>
                  <a:pt x="7435731" y="2734476"/>
                  <a:pt x="7437566" y="2736030"/>
                  <a:pt x="7438995" y="2738930"/>
                </a:cubicBezTo>
                <a:lnTo>
                  <a:pt x="7442054" y="2751653"/>
                </a:lnTo>
                <a:lnTo>
                  <a:pt x="7433494" y="2734274"/>
                </a:lnTo>
                <a:close/>
                <a:moveTo>
                  <a:pt x="9731536" y="2666872"/>
                </a:moveTo>
                <a:lnTo>
                  <a:pt x="9727893" y="2706410"/>
                </a:lnTo>
                <a:lnTo>
                  <a:pt x="9807361" y="2727023"/>
                </a:lnTo>
                <a:lnTo>
                  <a:pt x="9809789" y="2700664"/>
                </a:lnTo>
                <a:close/>
                <a:moveTo>
                  <a:pt x="9584077" y="2648306"/>
                </a:moveTo>
                <a:lnTo>
                  <a:pt x="9583151" y="2648963"/>
                </a:lnTo>
                <a:lnTo>
                  <a:pt x="9597069" y="2654487"/>
                </a:lnTo>
                <a:cubicBezTo>
                  <a:pt x="9592992" y="2649680"/>
                  <a:pt x="9588660" y="2647621"/>
                  <a:pt x="9584077" y="2648306"/>
                </a:cubicBezTo>
                <a:close/>
                <a:moveTo>
                  <a:pt x="9412454" y="2597602"/>
                </a:moveTo>
                <a:cubicBezTo>
                  <a:pt x="9453229" y="2645662"/>
                  <a:pt x="9491547" y="2671345"/>
                  <a:pt x="9527406" y="2674648"/>
                </a:cubicBezTo>
                <a:cubicBezTo>
                  <a:pt x="9545336" y="2676300"/>
                  <a:pt x="9559388" y="2670948"/>
                  <a:pt x="9569567" y="2658596"/>
                </a:cubicBezTo>
                <a:lnTo>
                  <a:pt x="9583152" y="2648959"/>
                </a:lnTo>
                <a:lnTo>
                  <a:pt x="9498949" y="2615536"/>
                </a:lnTo>
                <a:cubicBezTo>
                  <a:pt x="9468179" y="2606057"/>
                  <a:pt x="9439348" y="2600080"/>
                  <a:pt x="9412454" y="2597602"/>
                </a:cubicBezTo>
                <a:close/>
                <a:moveTo>
                  <a:pt x="1510703" y="2376075"/>
                </a:moveTo>
                <a:lnTo>
                  <a:pt x="1632235" y="2376075"/>
                </a:lnTo>
                <a:lnTo>
                  <a:pt x="1632235" y="2376079"/>
                </a:lnTo>
                <a:lnTo>
                  <a:pt x="1510700" y="2376079"/>
                </a:lnTo>
                <a:close/>
                <a:moveTo>
                  <a:pt x="9746901" y="2341450"/>
                </a:moveTo>
                <a:lnTo>
                  <a:pt x="9746913" y="2341450"/>
                </a:lnTo>
                <a:lnTo>
                  <a:pt x="9803994" y="2355289"/>
                </a:lnTo>
                <a:cubicBezTo>
                  <a:pt x="9856973" y="2369029"/>
                  <a:pt x="9890185" y="2376520"/>
                  <a:pt x="9903632" y="2377759"/>
                </a:cubicBezTo>
                <a:cubicBezTo>
                  <a:pt x="9917078" y="2378997"/>
                  <a:pt x="9923195" y="2386208"/>
                  <a:pt x="9921981" y="2399387"/>
                </a:cubicBezTo>
                <a:lnTo>
                  <a:pt x="9947054" y="2421633"/>
                </a:lnTo>
                <a:lnTo>
                  <a:pt x="9947050" y="2421632"/>
                </a:lnTo>
                <a:cubicBezTo>
                  <a:pt x="9929120" y="2419980"/>
                  <a:pt x="9920763" y="2412565"/>
                  <a:pt x="9921977" y="2399386"/>
                </a:cubicBezTo>
                <a:cubicBezTo>
                  <a:pt x="9923192" y="2386207"/>
                  <a:pt x="9917074" y="2378997"/>
                  <a:pt x="9903629" y="2377759"/>
                </a:cubicBezTo>
                <a:cubicBezTo>
                  <a:pt x="9890180" y="2376520"/>
                  <a:pt x="9856970" y="2369029"/>
                  <a:pt x="9803989" y="2355288"/>
                </a:cubicBezTo>
                <a:close/>
                <a:moveTo>
                  <a:pt x="1524204" y="2270200"/>
                </a:moveTo>
                <a:lnTo>
                  <a:pt x="1537706" y="2336369"/>
                </a:lnTo>
                <a:cubicBezTo>
                  <a:pt x="1533205" y="2331958"/>
                  <a:pt x="1529829" y="2324237"/>
                  <a:pt x="1527580" y="2313208"/>
                </a:cubicBezTo>
                <a:close/>
                <a:moveTo>
                  <a:pt x="1213611" y="2217255"/>
                </a:moveTo>
                <a:cubicBezTo>
                  <a:pt x="1321644" y="2252548"/>
                  <a:pt x="1425175" y="2270195"/>
                  <a:pt x="1524204" y="2270194"/>
                </a:cubicBezTo>
                <a:lnTo>
                  <a:pt x="1524204" y="2270198"/>
                </a:lnTo>
                <a:cubicBezTo>
                  <a:pt x="1425175" y="2270198"/>
                  <a:pt x="1321644" y="2252551"/>
                  <a:pt x="1213611" y="2217258"/>
                </a:cubicBezTo>
                <a:close/>
                <a:moveTo>
                  <a:pt x="9731535" y="1816965"/>
                </a:moveTo>
                <a:lnTo>
                  <a:pt x="9727892" y="1856503"/>
                </a:lnTo>
                <a:lnTo>
                  <a:pt x="9807360" y="1877115"/>
                </a:lnTo>
                <a:lnTo>
                  <a:pt x="9809789" y="1850757"/>
                </a:lnTo>
                <a:close/>
                <a:moveTo>
                  <a:pt x="9584076" y="1798398"/>
                </a:moveTo>
                <a:lnTo>
                  <a:pt x="9583150" y="1799056"/>
                </a:lnTo>
                <a:lnTo>
                  <a:pt x="9597068" y="1804581"/>
                </a:lnTo>
                <a:cubicBezTo>
                  <a:pt x="9592991" y="1799774"/>
                  <a:pt x="9588659" y="1797714"/>
                  <a:pt x="9584076" y="1798398"/>
                </a:cubicBezTo>
                <a:close/>
                <a:moveTo>
                  <a:pt x="9412452" y="1747695"/>
                </a:moveTo>
                <a:cubicBezTo>
                  <a:pt x="9453228" y="1795756"/>
                  <a:pt x="9491546" y="1821437"/>
                  <a:pt x="9527405" y="1824742"/>
                </a:cubicBezTo>
                <a:cubicBezTo>
                  <a:pt x="9545335" y="1826393"/>
                  <a:pt x="9559387" y="1821042"/>
                  <a:pt x="9569566" y="1808690"/>
                </a:cubicBezTo>
                <a:lnTo>
                  <a:pt x="9583150" y="1799053"/>
                </a:lnTo>
                <a:lnTo>
                  <a:pt x="9498948" y="1765630"/>
                </a:lnTo>
                <a:cubicBezTo>
                  <a:pt x="9468179" y="1756151"/>
                  <a:pt x="9439346" y="1750172"/>
                  <a:pt x="9412452" y="1747695"/>
                </a:cubicBezTo>
                <a:close/>
                <a:moveTo>
                  <a:pt x="9039575" y="1673468"/>
                </a:moveTo>
                <a:lnTo>
                  <a:pt x="9037145" y="1699827"/>
                </a:lnTo>
                <a:lnTo>
                  <a:pt x="9210744" y="1729112"/>
                </a:lnTo>
                <a:lnTo>
                  <a:pt x="9213171" y="1702753"/>
                </a:lnTo>
                <a:close/>
                <a:moveTo>
                  <a:pt x="915462" y="1638487"/>
                </a:moveTo>
                <a:lnTo>
                  <a:pt x="903024" y="1641535"/>
                </a:lnTo>
                <a:cubicBezTo>
                  <a:pt x="908653" y="1641534"/>
                  <a:pt x="912591" y="1641051"/>
                  <a:pt x="914841" y="1640086"/>
                </a:cubicBezTo>
                <a:close/>
                <a:moveTo>
                  <a:pt x="8880638" y="1632244"/>
                </a:moveTo>
                <a:lnTo>
                  <a:pt x="8876996" y="1671781"/>
                </a:lnTo>
                <a:lnTo>
                  <a:pt x="9027342" y="1659051"/>
                </a:lnTo>
                <a:lnTo>
                  <a:pt x="9029771" y="1632692"/>
                </a:lnTo>
                <a:close/>
                <a:moveTo>
                  <a:pt x="8830493" y="1587750"/>
                </a:moveTo>
                <a:cubicBezTo>
                  <a:pt x="8791396" y="1619591"/>
                  <a:pt x="8771848" y="1635512"/>
                  <a:pt x="8771848" y="1635512"/>
                </a:cubicBezTo>
                <a:cubicBezTo>
                  <a:pt x="8780813" y="1636338"/>
                  <a:pt x="8793856" y="1641969"/>
                  <a:pt x="8810974" y="1652408"/>
                </a:cubicBezTo>
                <a:cubicBezTo>
                  <a:pt x="8837870" y="1654884"/>
                  <a:pt x="8851316" y="1656123"/>
                  <a:pt x="8851316" y="1656123"/>
                </a:cubicBezTo>
                <a:close/>
                <a:moveTo>
                  <a:pt x="8162577" y="1497472"/>
                </a:moveTo>
                <a:lnTo>
                  <a:pt x="8162581" y="1497474"/>
                </a:lnTo>
                <a:lnTo>
                  <a:pt x="8167067" y="1502538"/>
                </a:lnTo>
                <a:cubicBezTo>
                  <a:pt x="8173335" y="1508100"/>
                  <a:pt x="8179729" y="1512289"/>
                  <a:pt x="8186251" y="1515106"/>
                </a:cubicBezTo>
                <a:lnTo>
                  <a:pt x="8186249" y="1515109"/>
                </a:lnTo>
                <a:cubicBezTo>
                  <a:pt x="8179729" y="1512292"/>
                  <a:pt x="8173335" y="1508104"/>
                  <a:pt x="8167065" y="1502543"/>
                </a:cubicBezTo>
                <a:close/>
                <a:moveTo>
                  <a:pt x="822001" y="1482709"/>
                </a:moveTo>
                <a:lnTo>
                  <a:pt x="775701" y="1494055"/>
                </a:lnTo>
                <a:lnTo>
                  <a:pt x="784867" y="1495945"/>
                </a:lnTo>
                <a:cubicBezTo>
                  <a:pt x="796120" y="1495945"/>
                  <a:pt x="808496" y="1491534"/>
                  <a:pt x="822001" y="1482709"/>
                </a:cubicBezTo>
                <a:close/>
                <a:moveTo>
                  <a:pt x="8135770" y="1457043"/>
                </a:moveTo>
                <a:lnTo>
                  <a:pt x="8139870" y="1464906"/>
                </a:lnTo>
                <a:lnTo>
                  <a:pt x="8138086" y="1464388"/>
                </a:lnTo>
                <a:lnTo>
                  <a:pt x="8133800" y="1457341"/>
                </a:lnTo>
                <a:close/>
                <a:moveTo>
                  <a:pt x="8114067" y="1415420"/>
                </a:moveTo>
                <a:lnTo>
                  <a:pt x="8114071" y="1415421"/>
                </a:lnTo>
                <a:lnTo>
                  <a:pt x="8128669" y="1443422"/>
                </a:lnTo>
                <a:lnTo>
                  <a:pt x="8126826" y="1443549"/>
                </a:lnTo>
                <a:close/>
                <a:moveTo>
                  <a:pt x="8384041" y="1134594"/>
                </a:moveTo>
                <a:lnTo>
                  <a:pt x="8381613" y="1160953"/>
                </a:lnTo>
                <a:lnTo>
                  <a:pt x="8498993" y="1211641"/>
                </a:lnTo>
                <a:lnTo>
                  <a:pt x="8501421" y="1185282"/>
                </a:lnTo>
                <a:close/>
                <a:moveTo>
                  <a:pt x="8143208" y="1099116"/>
                </a:moveTo>
                <a:lnTo>
                  <a:pt x="8139566" y="1138654"/>
                </a:lnTo>
                <a:lnTo>
                  <a:pt x="8354719" y="1158476"/>
                </a:lnTo>
                <a:lnTo>
                  <a:pt x="8358361" y="1118937"/>
                </a:lnTo>
                <a:close/>
                <a:moveTo>
                  <a:pt x="2423468" y="1054225"/>
                </a:moveTo>
                <a:lnTo>
                  <a:pt x="2410804" y="1056118"/>
                </a:lnTo>
                <a:cubicBezTo>
                  <a:pt x="2416408" y="1056635"/>
                  <a:pt x="2420374" y="1056514"/>
                  <a:pt x="2422703" y="1055759"/>
                </a:cubicBezTo>
                <a:close/>
                <a:moveTo>
                  <a:pt x="7714119" y="1046292"/>
                </a:moveTo>
                <a:lnTo>
                  <a:pt x="7710476" y="1085830"/>
                </a:lnTo>
                <a:lnTo>
                  <a:pt x="7750817" y="1089547"/>
                </a:lnTo>
                <a:lnTo>
                  <a:pt x="7754461" y="1050009"/>
                </a:lnTo>
                <a:close/>
                <a:moveTo>
                  <a:pt x="7579649" y="1033903"/>
                </a:moveTo>
                <a:lnTo>
                  <a:pt x="7576006" y="1073442"/>
                </a:lnTo>
                <a:lnTo>
                  <a:pt x="7643241" y="1079636"/>
                </a:lnTo>
                <a:lnTo>
                  <a:pt x="7646885" y="1040098"/>
                </a:lnTo>
                <a:close/>
                <a:moveTo>
                  <a:pt x="7351049" y="1012843"/>
                </a:moveTo>
                <a:lnTo>
                  <a:pt x="7347406" y="1052380"/>
                </a:lnTo>
                <a:lnTo>
                  <a:pt x="7441535" y="1061053"/>
                </a:lnTo>
                <a:lnTo>
                  <a:pt x="7445178" y="1021515"/>
                </a:lnTo>
                <a:close/>
                <a:moveTo>
                  <a:pt x="2344690" y="890530"/>
                </a:moveTo>
                <a:lnTo>
                  <a:pt x="2297546" y="897580"/>
                </a:lnTo>
                <a:lnTo>
                  <a:pt x="2306500" y="900303"/>
                </a:lnTo>
                <a:cubicBezTo>
                  <a:pt x="2317706" y="901335"/>
                  <a:pt x="2330436" y="898078"/>
                  <a:pt x="2344690" y="890530"/>
                </a:cubicBezTo>
                <a:close/>
                <a:moveTo>
                  <a:pt x="4697124" y="821505"/>
                </a:moveTo>
                <a:lnTo>
                  <a:pt x="4697130" y="821505"/>
                </a:lnTo>
                <a:cubicBezTo>
                  <a:pt x="4619745" y="876400"/>
                  <a:pt x="4558641" y="901784"/>
                  <a:pt x="4513816" y="897655"/>
                </a:cubicBezTo>
                <a:lnTo>
                  <a:pt x="4513825" y="897648"/>
                </a:lnTo>
                <a:lnTo>
                  <a:pt x="4593265" y="881709"/>
                </a:lnTo>
                <a:close/>
                <a:moveTo>
                  <a:pt x="5026277" y="698774"/>
                </a:moveTo>
                <a:cubicBezTo>
                  <a:pt x="5025703" y="698859"/>
                  <a:pt x="5028217" y="699160"/>
                  <a:pt x="5033820" y="699676"/>
                </a:cubicBezTo>
                <a:lnTo>
                  <a:pt x="3255261" y="721894"/>
                </a:lnTo>
                <a:cubicBezTo>
                  <a:pt x="3165615" y="713634"/>
                  <a:pt x="3097571" y="716226"/>
                  <a:pt x="3051129" y="729669"/>
                </a:cubicBezTo>
                <a:cubicBezTo>
                  <a:pt x="2967208" y="757381"/>
                  <a:pt x="2934212" y="772062"/>
                  <a:pt x="2952141" y="773714"/>
                </a:cubicBezTo>
                <a:cubicBezTo>
                  <a:pt x="2934212" y="772062"/>
                  <a:pt x="2921373" y="764233"/>
                  <a:pt x="2913621" y="750228"/>
                </a:cubicBezTo>
                <a:lnTo>
                  <a:pt x="2894419" y="733189"/>
                </a:lnTo>
                <a:lnTo>
                  <a:pt x="2882665" y="737297"/>
                </a:lnTo>
                <a:lnTo>
                  <a:pt x="2876644" y="746817"/>
                </a:lnTo>
                <a:lnTo>
                  <a:pt x="2882665" y="737294"/>
                </a:lnTo>
                <a:lnTo>
                  <a:pt x="2894420" y="733186"/>
                </a:lnTo>
                <a:lnTo>
                  <a:pt x="2888549" y="727978"/>
                </a:lnTo>
                <a:lnTo>
                  <a:pt x="2882665" y="737294"/>
                </a:lnTo>
                <a:lnTo>
                  <a:pt x="2859834" y="745269"/>
                </a:lnTo>
                <a:lnTo>
                  <a:pt x="2857042" y="775582"/>
                </a:lnTo>
                <a:lnTo>
                  <a:pt x="2899565" y="755579"/>
                </a:lnTo>
                <a:lnTo>
                  <a:pt x="2899568" y="755579"/>
                </a:lnTo>
                <a:lnTo>
                  <a:pt x="2857041" y="775584"/>
                </a:lnTo>
                <a:lnTo>
                  <a:pt x="2845264" y="903423"/>
                </a:lnTo>
                <a:cubicBezTo>
                  <a:pt x="2842026" y="938568"/>
                  <a:pt x="2840407" y="956140"/>
                  <a:pt x="2840407" y="956140"/>
                </a:cubicBezTo>
                <a:cubicBezTo>
                  <a:pt x="2694604" y="1066757"/>
                  <a:pt x="2621297" y="1126460"/>
                  <a:pt x="2620488" y="1135245"/>
                </a:cubicBezTo>
                <a:lnTo>
                  <a:pt x="2620397" y="1136232"/>
                </a:lnTo>
                <a:lnTo>
                  <a:pt x="1713259" y="1231247"/>
                </a:lnTo>
                <a:cubicBezTo>
                  <a:pt x="1623233" y="1231247"/>
                  <a:pt x="1555713" y="1240070"/>
                  <a:pt x="1510700" y="1257719"/>
                </a:cubicBezTo>
                <a:cubicBezTo>
                  <a:pt x="1429676" y="1293011"/>
                  <a:pt x="1398166" y="1310658"/>
                  <a:pt x="1416172" y="1310658"/>
                </a:cubicBezTo>
                <a:cubicBezTo>
                  <a:pt x="1398166" y="1310658"/>
                  <a:pt x="1384662" y="1304040"/>
                  <a:pt x="1375660" y="1290805"/>
                </a:cubicBezTo>
                <a:lnTo>
                  <a:pt x="1354975" y="1275600"/>
                </a:lnTo>
                <a:lnTo>
                  <a:pt x="1343648" y="1280768"/>
                </a:lnTo>
                <a:lnTo>
                  <a:pt x="1338525" y="1290801"/>
                </a:lnTo>
                <a:lnTo>
                  <a:pt x="1343649" y="1280765"/>
                </a:lnTo>
                <a:lnTo>
                  <a:pt x="1354975" y="1275597"/>
                </a:lnTo>
                <a:lnTo>
                  <a:pt x="1348651" y="1270949"/>
                </a:lnTo>
                <a:lnTo>
                  <a:pt x="1343649" y="1280765"/>
                </a:lnTo>
                <a:lnTo>
                  <a:pt x="1321643" y="1290801"/>
                </a:lnTo>
                <a:lnTo>
                  <a:pt x="1321644" y="1321243"/>
                </a:lnTo>
                <a:lnTo>
                  <a:pt x="1362153" y="1297422"/>
                </a:lnTo>
                <a:lnTo>
                  <a:pt x="1362156" y="1297422"/>
                </a:lnTo>
                <a:lnTo>
                  <a:pt x="1321644" y="1321246"/>
                </a:lnTo>
                <a:lnTo>
                  <a:pt x="1321643" y="1449625"/>
                </a:lnTo>
                <a:cubicBezTo>
                  <a:pt x="1321644" y="1484919"/>
                  <a:pt x="1321644" y="1502566"/>
                  <a:pt x="1321644" y="1502566"/>
                </a:cubicBezTo>
                <a:cubicBezTo>
                  <a:pt x="1186604" y="1626092"/>
                  <a:pt x="1119085" y="1692268"/>
                  <a:pt x="1119084" y="1701091"/>
                </a:cubicBezTo>
                <a:cubicBezTo>
                  <a:pt x="1119084" y="1718738"/>
                  <a:pt x="1119084" y="1740796"/>
                  <a:pt x="1119085" y="1767267"/>
                </a:cubicBezTo>
                <a:cubicBezTo>
                  <a:pt x="1128087" y="1802560"/>
                  <a:pt x="1132589" y="1824618"/>
                  <a:pt x="1132589" y="1833442"/>
                </a:cubicBezTo>
                <a:cubicBezTo>
                  <a:pt x="1285634" y="1895206"/>
                  <a:pt x="1384662" y="1952557"/>
                  <a:pt x="1429676" y="2005497"/>
                </a:cubicBezTo>
                <a:cubicBezTo>
                  <a:pt x="1429676" y="2005497"/>
                  <a:pt x="1375660" y="2018732"/>
                  <a:pt x="1267628" y="2045202"/>
                </a:cubicBezTo>
                <a:cubicBezTo>
                  <a:pt x="1195608" y="2071672"/>
                  <a:pt x="1141591" y="2071672"/>
                  <a:pt x="1105581" y="2045202"/>
                </a:cubicBezTo>
                <a:cubicBezTo>
                  <a:pt x="1177602" y="2080495"/>
                  <a:pt x="1213612" y="2102554"/>
                  <a:pt x="1213612" y="2111378"/>
                </a:cubicBezTo>
                <a:cubicBezTo>
                  <a:pt x="1096578" y="2261375"/>
                  <a:pt x="1038060" y="2354020"/>
                  <a:pt x="1038061" y="2389313"/>
                </a:cubicBezTo>
                <a:cubicBezTo>
                  <a:pt x="1038060" y="2415784"/>
                  <a:pt x="1047064" y="2442254"/>
                  <a:pt x="1065068" y="2468724"/>
                </a:cubicBezTo>
                <a:cubicBezTo>
                  <a:pt x="1114583" y="2504017"/>
                  <a:pt x="1161566" y="2536554"/>
                  <a:pt x="1206016" y="2566332"/>
                </a:cubicBezTo>
                <a:lnTo>
                  <a:pt x="1209855" y="2568807"/>
                </a:lnTo>
                <a:lnTo>
                  <a:pt x="1032309" y="2638124"/>
                </a:lnTo>
                <a:cubicBezTo>
                  <a:pt x="945492" y="2661950"/>
                  <a:pt x="882716" y="2688328"/>
                  <a:pt x="843978" y="2717260"/>
                </a:cubicBezTo>
                <a:cubicBezTo>
                  <a:pt x="775185" y="2772738"/>
                  <a:pt x="749468" y="2798096"/>
                  <a:pt x="766833" y="2793330"/>
                </a:cubicBezTo>
                <a:cubicBezTo>
                  <a:pt x="749468" y="2798096"/>
                  <a:pt x="734694" y="2795288"/>
                  <a:pt x="722509" y="2784908"/>
                </a:cubicBezTo>
                <a:lnTo>
                  <a:pt x="698539" y="2775719"/>
                </a:lnTo>
                <a:lnTo>
                  <a:pt x="688984" y="2783701"/>
                </a:lnTo>
                <a:lnTo>
                  <a:pt x="686700" y="2794732"/>
                </a:lnTo>
                <a:lnTo>
                  <a:pt x="688982" y="2783698"/>
                </a:lnTo>
                <a:lnTo>
                  <a:pt x="698538" y="2775716"/>
                </a:lnTo>
                <a:lnTo>
                  <a:pt x="691210" y="2772908"/>
                </a:lnTo>
                <a:lnTo>
                  <a:pt x="688982" y="2783698"/>
                </a:lnTo>
                <a:lnTo>
                  <a:pt x="670420" y="2799199"/>
                </a:lnTo>
                <a:lnTo>
                  <a:pt x="678477" y="2828555"/>
                </a:lnTo>
                <a:lnTo>
                  <a:pt x="711236" y="2794863"/>
                </a:lnTo>
                <a:lnTo>
                  <a:pt x="711239" y="2794862"/>
                </a:lnTo>
                <a:lnTo>
                  <a:pt x="678477" y="2828557"/>
                </a:lnTo>
                <a:lnTo>
                  <a:pt x="712455" y="2952360"/>
                </a:lnTo>
                <a:cubicBezTo>
                  <a:pt x="721795" y="2986395"/>
                  <a:pt x="726466" y="3003412"/>
                  <a:pt x="726466" y="3003412"/>
                </a:cubicBezTo>
                <a:cubicBezTo>
                  <a:pt x="628934" y="3158274"/>
                  <a:pt x="581337" y="3239961"/>
                  <a:pt x="583672" y="3248469"/>
                </a:cubicBezTo>
                <a:cubicBezTo>
                  <a:pt x="588341" y="3265486"/>
                  <a:pt x="594179" y="3286758"/>
                  <a:pt x="601185" y="3312285"/>
                </a:cubicBezTo>
                <a:cubicBezTo>
                  <a:pt x="619208" y="3343937"/>
                  <a:pt x="629387" y="3364017"/>
                  <a:pt x="631723" y="3372525"/>
                </a:cubicBezTo>
                <a:cubicBezTo>
                  <a:pt x="795656" y="3391582"/>
                  <a:pt x="906334" y="3420679"/>
                  <a:pt x="963753" y="3459818"/>
                </a:cubicBezTo>
                <a:cubicBezTo>
                  <a:pt x="963753" y="3459818"/>
                  <a:pt x="915165" y="3486877"/>
                  <a:pt x="817992" y="3540995"/>
                </a:cubicBezTo>
                <a:cubicBezTo>
                  <a:pt x="755545" y="3585583"/>
                  <a:pt x="703455" y="3599879"/>
                  <a:pt x="661723" y="3583884"/>
                </a:cubicBezTo>
                <a:cubicBezTo>
                  <a:pt x="740517" y="3598856"/>
                  <a:pt x="781080" y="3610599"/>
                  <a:pt x="783416" y="3619107"/>
                </a:cubicBezTo>
                <a:cubicBezTo>
                  <a:pt x="710254" y="3794729"/>
                  <a:pt x="678343" y="3899559"/>
                  <a:pt x="687684" y="3933593"/>
                </a:cubicBezTo>
                <a:cubicBezTo>
                  <a:pt x="694689" y="3959121"/>
                  <a:pt x="710377" y="3982264"/>
                  <a:pt x="734746" y="4003024"/>
                </a:cubicBezTo>
                <a:cubicBezTo>
                  <a:pt x="963105" y="4086745"/>
                  <a:pt x="1140720" y="4138645"/>
                  <a:pt x="1267592" y="4158723"/>
                </a:cubicBezTo>
                <a:cubicBezTo>
                  <a:pt x="1305312" y="4194119"/>
                  <a:pt x="1326509" y="4220325"/>
                  <a:pt x="1331180" y="4237343"/>
                </a:cubicBezTo>
                <a:cubicBezTo>
                  <a:pt x="1657371" y="4303364"/>
                  <a:pt x="1833492" y="4332800"/>
                  <a:pt x="1859536" y="4325651"/>
                </a:cubicBezTo>
                <a:cubicBezTo>
                  <a:pt x="1868218" y="4323269"/>
                  <a:pt x="1887586" y="4308804"/>
                  <a:pt x="1917641" y="4282255"/>
                </a:cubicBezTo>
                <a:cubicBezTo>
                  <a:pt x="1947698" y="4255707"/>
                  <a:pt x="1971408" y="4240051"/>
                  <a:pt x="1988770" y="4235286"/>
                </a:cubicBezTo>
                <a:cubicBezTo>
                  <a:pt x="2023498" y="4225755"/>
                  <a:pt x="2066067" y="4227796"/>
                  <a:pt x="2116481" y="4241409"/>
                </a:cubicBezTo>
                <a:lnTo>
                  <a:pt x="2172010" y="4210486"/>
                </a:lnTo>
                <a:lnTo>
                  <a:pt x="2165006" y="4210938"/>
                </a:lnTo>
                <a:cubicBezTo>
                  <a:pt x="2159542" y="4210150"/>
                  <a:pt x="2154052" y="4208224"/>
                  <a:pt x="2148543" y="4205161"/>
                </a:cubicBezTo>
                <a:cubicBezTo>
                  <a:pt x="2171593" y="4153086"/>
                  <a:pt x="2204822" y="4121093"/>
                  <a:pt x="2248231" y="4109179"/>
                </a:cubicBezTo>
                <a:cubicBezTo>
                  <a:pt x="2282957" y="4099648"/>
                  <a:pt x="2322684" y="4125345"/>
                  <a:pt x="2367409" y="4186266"/>
                </a:cubicBezTo>
                <a:cubicBezTo>
                  <a:pt x="2328673" y="4215197"/>
                  <a:pt x="2303796" y="4226598"/>
                  <a:pt x="2292779" y="4220474"/>
                </a:cubicBezTo>
                <a:lnTo>
                  <a:pt x="2263232" y="4214858"/>
                </a:lnTo>
                <a:cubicBezTo>
                  <a:pt x="2267903" y="4231875"/>
                  <a:pt x="2271405" y="4244638"/>
                  <a:pt x="2273740" y="4253146"/>
                </a:cubicBezTo>
                <a:cubicBezTo>
                  <a:pt x="2278410" y="4270165"/>
                  <a:pt x="2267723" y="4282247"/>
                  <a:pt x="2241678" y="4289395"/>
                </a:cubicBezTo>
                <a:cubicBezTo>
                  <a:pt x="2219645" y="4277143"/>
                  <a:pt x="2214973" y="4260126"/>
                  <a:pt x="2227668" y="4238343"/>
                </a:cubicBezTo>
                <a:cubicBezTo>
                  <a:pt x="2197610" y="4264891"/>
                  <a:pt x="2164052" y="4278676"/>
                  <a:pt x="2126990" y="4279698"/>
                </a:cubicBezTo>
                <a:cubicBezTo>
                  <a:pt x="2262964" y="4290416"/>
                  <a:pt x="2335738" y="4300464"/>
                  <a:pt x="2345314" y="4309846"/>
                </a:cubicBezTo>
                <a:lnTo>
                  <a:pt x="2345011" y="4312774"/>
                </a:lnTo>
                <a:lnTo>
                  <a:pt x="2358118" y="4305473"/>
                </a:lnTo>
                <a:cubicBezTo>
                  <a:pt x="2365632" y="4298837"/>
                  <a:pt x="2372562" y="4290073"/>
                  <a:pt x="2378909" y="4279182"/>
                </a:cubicBezTo>
                <a:cubicBezTo>
                  <a:pt x="2376574" y="4270672"/>
                  <a:pt x="2374238" y="4262165"/>
                  <a:pt x="2371902" y="4253655"/>
                </a:cubicBezTo>
                <a:cubicBezTo>
                  <a:pt x="2356874" y="4266929"/>
                  <a:pt x="2343853" y="4270504"/>
                  <a:pt x="2332835" y="4264377"/>
                </a:cubicBezTo>
                <a:cubicBezTo>
                  <a:pt x="2423002" y="4184734"/>
                  <a:pt x="2532541" y="4090622"/>
                  <a:pt x="2661446" y="3982047"/>
                </a:cubicBezTo>
                <a:cubicBezTo>
                  <a:pt x="2603011" y="4007236"/>
                  <a:pt x="2563104" y="4031912"/>
                  <a:pt x="2541730" y="4056077"/>
                </a:cubicBezTo>
                <a:cubicBezTo>
                  <a:pt x="2528378" y="4041442"/>
                  <a:pt x="2521702" y="4034125"/>
                  <a:pt x="2521702" y="4034125"/>
                </a:cubicBezTo>
                <a:cubicBezTo>
                  <a:pt x="2588161" y="3970137"/>
                  <a:pt x="2642765" y="3913978"/>
                  <a:pt x="2685513" y="3865648"/>
                </a:cubicBezTo>
                <a:cubicBezTo>
                  <a:pt x="2659469" y="3872795"/>
                  <a:pt x="2652793" y="3865478"/>
                  <a:pt x="2665485" y="3843696"/>
                </a:cubicBezTo>
                <a:cubicBezTo>
                  <a:pt x="2674168" y="3841313"/>
                  <a:pt x="2684600" y="3845311"/>
                  <a:pt x="2696785" y="3855691"/>
                </a:cubicBezTo>
                <a:cubicBezTo>
                  <a:pt x="2708970" y="3866072"/>
                  <a:pt x="2723743" y="3868879"/>
                  <a:pt x="2741106" y="3864114"/>
                </a:cubicBezTo>
                <a:cubicBezTo>
                  <a:pt x="2723743" y="3868879"/>
                  <a:pt x="2749458" y="3843522"/>
                  <a:pt x="2818253" y="3788044"/>
                </a:cubicBezTo>
                <a:cubicBezTo>
                  <a:pt x="2856989" y="3759113"/>
                  <a:pt x="2919767" y="3732735"/>
                  <a:pt x="3006582" y="3708909"/>
                </a:cubicBezTo>
                <a:lnTo>
                  <a:pt x="3686997" y="3443265"/>
                </a:lnTo>
                <a:lnTo>
                  <a:pt x="3705659" y="3454111"/>
                </a:lnTo>
                <a:lnTo>
                  <a:pt x="3768518" y="3444714"/>
                </a:lnTo>
                <a:lnTo>
                  <a:pt x="3761804" y="3442673"/>
                </a:lnTo>
                <a:cubicBezTo>
                  <a:pt x="3756966" y="3440011"/>
                  <a:pt x="3752506" y="3436276"/>
                  <a:pt x="3748428" y="3431469"/>
                </a:cubicBezTo>
                <a:lnTo>
                  <a:pt x="3774135" y="3409245"/>
                </a:lnTo>
                <a:lnTo>
                  <a:pt x="3855758" y="3377379"/>
                </a:lnTo>
                <a:lnTo>
                  <a:pt x="3875522" y="3376723"/>
                </a:lnTo>
                <a:cubicBezTo>
                  <a:pt x="3911380" y="3380028"/>
                  <a:pt x="3939520" y="3418063"/>
                  <a:pt x="3959937" y="3490830"/>
                </a:cubicBezTo>
                <a:cubicBezTo>
                  <a:pt x="3913496" y="3504272"/>
                  <a:pt x="3886197" y="3506187"/>
                  <a:pt x="3878041" y="3496576"/>
                </a:cubicBezTo>
                <a:lnTo>
                  <a:pt x="3852361" y="3480919"/>
                </a:lnTo>
                <a:cubicBezTo>
                  <a:pt x="3850742" y="3498491"/>
                  <a:pt x="3849529" y="3511670"/>
                  <a:pt x="3848719" y="3520455"/>
                </a:cubicBezTo>
                <a:cubicBezTo>
                  <a:pt x="3847100" y="3538029"/>
                  <a:pt x="3832843" y="3545575"/>
                  <a:pt x="3805950" y="3543098"/>
                </a:cubicBezTo>
                <a:cubicBezTo>
                  <a:pt x="3789640" y="3523874"/>
                  <a:pt x="3791257" y="3506301"/>
                  <a:pt x="3810806" y="3490381"/>
                </a:cubicBezTo>
                <a:cubicBezTo>
                  <a:pt x="3773329" y="3504649"/>
                  <a:pt x="3737066" y="3505739"/>
                  <a:pt x="3702017" y="3493649"/>
                </a:cubicBezTo>
                <a:cubicBezTo>
                  <a:pt x="3825513" y="3551547"/>
                  <a:pt x="3890092" y="3586569"/>
                  <a:pt x="3895753" y="3598721"/>
                </a:cubicBezTo>
                <a:lnTo>
                  <a:pt x="3894440" y="3601355"/>
                </a:lnTo>
                <a:lnTo>
                  <a:pt x="3909276" y="3599136"/>
                </a:lnTo>
                <a:cubicBezTo>
                  <a:pt x="3918644" y="3595569"/>
                  <a:pt x="3928216" y="3589806"/>
                  <a:pt x="3937991" y="3581846"/>
                </a:cubicBezTo>
                <a:cubicBezTo>
                  <a:pt x="3938801" y="3573059"/>
                  <a:pt x="3939611" y="3564273"/>
                  <a:pt x="3940420" y="3555486"/>
                </a:cubicBezTo>
                <a:cubicBezTo>
                  <a:pt x="3921680" y="3562621"/>
                  <a:pt x="3908234" y="3561382"/>
                  <a:pt x="3900079" y="3551771"/>
                </a:cubicBezTo>
                <a:cubicBezTo>
                  <a:pt x="4012511" y="3508964"/>
                  <a:pt x="4148166" y="3459437"/>
                  <a:pt x="4307041" y="3403188"/>
                </a:cubicBezTo>
                <a:cubicBezTo>
                  <a:pt x="4243479" y="3406193"/>
                  <a:pt x="4197441" y="3415243"/>
                  <a:pt x="4168927" y="3430337"/>
                </a:cubicBezTo>
                <a:cubicBezTo>
                  <a:pt x="4161583" y="3411939"/>
                  <a:pt x="4157909" y="3402740"/>
                  <a:pt x="4157909" y="3402740"/>
                </a:cubicBezTo>
                <a:cubicBezTo>
                  <a:pt x="4242640" y="3366242"/>
                  <a:pt x="4313517" y="3332899"/>
                  <a:pt x="4370543" y="3302709"/>
                </a:cubicBezTo>
                <a:cubicBezTo>
                  <a:pt x="4343649" y="3300233"/>
                  <a:pt x="4339976" y="3291034"/>
                  <a:pt x="4359524" y="3275113"/>
                </a:cubicBezTo>
                <a:cubicBezTo>
                  <a:pt x="4368489" y="3275940"/>
                  <a:pt x="4376846" y="3283354"/>
                  <a:pt x="4384597" y="3297359"/>
                </a:cubicBezTo>
                <a:cubicBezTo>
                  <a:pt x="4392348" y="3311365"/>
                  <a:pt x="4405188" y="3319193"/>
                  <a:pt x="4423115" y="3320844"/>
                </a:cubicBezTo>
                <a:cubicBezTo>
                  <a:pt x="4405188" y="3319193"/>
                  <a:pt x="4438183" y="3304510"/>
                  <a:pt x="4522102" y="3276799"/>
                </a:cubicBezTo>
                <a:cubicBezTo>
                  <a:pt x="4568544" y="3263356"/>
                  <a:pt x="4636590" y="3260765"/>
                  <a:pt x="4726236" y="3269024"/>
                </a:cubicBezTo>
                <a:lnTo>
                  <a:pt x="6504795" y="3246808"/>
                </a:lnTo>
                <a:cubicBezTo>
                  <a:pt x="6459972" y="3242678"/>
                  <a:pt x="6612777" y="3252325"/>
                  <a:pt x="6963209" y="3275751"/>
                </a:cubicBezTo>
                <a:cubicBezTo>
                  <a:pt x="7287555" y="3287911"/>
                  <a:pt x="7525525" y="3305405"/>
                  <a:pt x="7677114" y="3328231"/>
                </a:cubicBezTo>
                <a:cubicBezTo>
                  <a:pt x="7712974" y="3331534"/>
                  <a:pt x="7768598" y="3341090"/>
                  <a:pt x="7843989" y="3356897"/>
                </a:cubicBezTo>
                <a:cubicBezTo>
                  <a:pt x="7919378" y="3372703"/>
                  <a:pt x="7961555" y="3381020"/>
                  <a:pt x="7970521" y="3381846"/>
                </a:cubicBezTo>
                <a:cubicBezTo>
                  <a:pt x="7988450" y="3383497"/>
                  <a:pt x="8020231" y="3381995"/>
                  <a:pt x="8065864" y="3377338"/>
                </a:cubicBezTo>
                <a:cubicBezTo>
                  <a:pt x="8111498" y="3372681"/>
                  <a:pt x="8143278" y="3371179"/>
                  <a:pt x="8161207" y="3372831"/>
                </a:cubicBezTo>
                <a:cubicBezTo>
                  <a:pt x="8161207" y="3372831"/>
                  <a:pt x="8228443" y="3379025"/>
                  <a:pt x="8362913" y="3391414"/>
                </a:cubicBezTo>
                <a:cubicBezTo>
                  <a:pt x="8497383" y="3403802"/>
                  <a:pt x="8600476" y="3413301"/>
                  <a:pt x="8672194" y="3419908"/>
                </a:cubicBezTo>
                <a:cubicBezTo>
                  <a:pt x="8654265" y="3418256"/>
                  <a:pt x="8635106" y="3405416"/>
                  <a:pt x="8614717" y="3381386"/>
                </a:cubicBezTo>
                <a:cubicBezTo>
                  <a:pt x="8594330" y="3357355"/>
                  <a:pt x="8575172" y="3344514"/>
                  <a:pt x="8557241" y="3342862"/>
                </a:cubicBezTo>
                <a:cubicBezTo>
                  <a:pt x="8352673" y="3306294"/>
                  <a:pt x="8219013" y="3285119"/>
                  <a:pt x="8156260" y="3279337"/>
                </a:cubicBezTo>
                <a:cubicBezTo>
                  <a:pt x="8138330" y="3277685"/>
                  <a:pt x="8053774" y="3263250"/>
                  <a:pt x="7902588" y="3236029"/>
                </a:cubicBezTo>
                <a:cubicBezTo>
                  <a:pt x="7751402" y="3208810"/>
                  <a:pt x="7666845" y="3194374"/>
                  <a:pt x="7648916" y="3192723"/>
                </a:cubicBezTo>
                <a:cubicBezTo>
                  <a:pt x="7630987" y="3191071"/>
                  <a:pt x="7609383" y="3180220"/>
                  <a:pt x="7584109" y="3160169"/>
                </a:cubicBezTo>
                <a:lnTo>
                  <a:pt x="7626879" y="3137528"/>
                </a:lnTo>
                <a:cubicBezTo>
                  <a:pt x="8669270" y="3304449"/>
                  <a:pt x="9194949" y="3388323"/>
                  <a:pt x="9203913" y="3389149"/>
                </a:cubicBezTo>
                <a:cubicBezTo>
                  <a:pt x="9221843" y="3390801"/>
                  <a:pt x="9258915" y="3380925"/>
                  <a:pt x="9315131" y="3359522"/>
                </a:cubicBezTo>
                <a:cubicBezTo>
                  <a:pt x="9342835" y="3353214"/>
                  <a:pt x="9364639" y="3361868"/>
                  <a:pt x="9380547" y="3385485"/>
                </a:cubicBezTo>
                <a:cubicBezTo>
                  <a:pt x="9396451" y="3409102"/>
                  <a:pt x="9413369" y="3421737"/>
                  <a:pt x="9431298" y="3423389"/>
                </a:cubicBezTo>
                <a:cubicBezTo>
                  <a:pt x="9488324" y="3393200"/>
                  <a:pt x="9534766" y="3379757"/>
                  <a:pt x="9570625" y="3383062"/>
                </a:cubicBezTo>
                <a:cubicBezTo>
                  <a:pt x="9588555" y="3384712"/>
                  <a:pt x="9619324" y="3394193"/>
                  <a:pt x="9662934" y="3411502"/>
                </a:cubicBezTo>
                <a:cubicBezTo>
                  <a:pt x="9706543" y="3428810"/>
                  <a:pt x="9737312" y="3438291"/>
                  <a:pt x="9755241" y="3439944"/>
                </a:cubicBezTo>
                <a:cubicBezTo>
                  <a:pt x="10210012" y="3508423"/>
                  <a:pt x="10521751" y="3559295"/>
                  <a:pt x="10690462" y="3592559"/>
                </a:cubicBezTo>
                <a:cubicBezTo>
                  <a:pt x="10600753" y="3486827"/>
                  <a:pt x="10555900" y="3433961"/>
                  <a:pt x="10555900" y="3433961"/>
                </a:cubicBezTo>
                <a:cubicBezTo>
                  <a:pt x="10370880" y="3381471"/>
                  <a:pt x="10275101" y="3341636"/>
                  <a:pt x="10268566" y="3314451"/>
                </a:cubicBezTo>
                <a:lnTo>
                  <a:pt x="10312548" y="3278630"/>
                </a:lnTo>
                <a:cubicBezTo>
                  <a:pt x="10285655" y="3276152"/>
                  <a:pt x="10263244" y="3274088"/>
                  <a:pt x="10245314" y="3272435"/>
                </a:cubicBezTo>
                <a:lnTo>
                  <a:pt x="10211555" y="3279073"/>
                </a:lnTo>
                <a:lnTo>
                  <a:pt x="10208336" y="3269029"/>
                </a:lnTo>
                <a:cubicBezTo>
                  <a:pt x="10197940" y="3259211"/>
                  <a:pt x="10171138" y="3243449"/>
                  <a:pt x="10127933" y="3221747"/>
                </a:cubicBezTo>
                <a:lnTo>
                  <a:pt x="10131576" y="3182211"/>
                </a:lnTo>
                <a:cubicBezTo>
                  <a:pt x="10122610" y="3181385"/>
                  <a:pt x="10189846" y="3187580"/>
                  <a:pt x="10333282" y="3200793"/>
                </a:cubicBezTo>
                <a:cubicBezTo>
                  <a:pt x="10333282" y="3200793"/>
                  <a:pt x="10361794" y="3185699"/>
                  <a:pt x="10418821" y="3155511"/>
                </a:cubicBezTo>
                <a:cubicBezTo>
                  <a:pt x="10232181" y="3120593"/>
                  <a:pt x="10060607" y="3069343"/>
                  <a:pt x="9904100" y="3001759"/>
                </a:cubicBezTo>
                <a:cubicBezTo>
                  <a:pt x="9959508" y="2989143"/>
                  <a:pt x="10004735" y="2988881"/>
                  <a:pt x="10039783" y="3000969"/>
                </a:cubicBezTo>
                <a:cubicBezTo>
                  <a:pt x="9970496" y="2968004"/>
                  <a:pt x="9923618" y="2937103"/>
                  <a:pt x="9899153" y="2908266"/>
                </a:cubicBezTo>
                <a:cubicBezTo>
                  <a:pt x="9918701" y="2892345"/>
                  <a:pt x="9937439" y="2885212"/>
                  <a:pt x="9955369" y="2886864"/>
                </a:cubicBezTo>
                <a:cubicBezTo>
                  <a:pt x="9937439" y="2885212"/>
                  <a:pt x="10114709" y="2923695"/>
                  <a:pt x="10487179" y="3002314"/>
                </a:cubicBezTo>
                <a:cubicBezTo>
                  <a:pt x="9985906" y="2849803"/>
                  <a:pt x="9611382" y="2744414"/>
                  <a:pt x="9363609" y="2686143"/>
                </a:cubicBezTo>
                <a:cubicBezTo>
                  <a:pt x="9302475" y="2662789"/>
                  <a:pt x="9174105" y="2633241"/>
                  <a:pt x="8978502" y="2597498"/>
                </a:cubicBezTo>
                <a:cubicBezTo>
                  <a:pt x="8880700" y="2579627"/>
                  <a:pt x="8803170" y="2562515"/>
                  <a:pt x="8745912" y="2546165"/>
                </a:cubicBezTo>
                <a:lnTo>
                  <a:pt x="8708439" y="2533465"/>
                </a:lnTo>
                <a:lnTo>
                  <a:pt x="8769966" y="2539133"/>
                </a:lnTo>
                <a:lnTo>
                  <a:pt x="8771671" y="2520626"/>
                </a:lnTo>
                <a:lnTo>
                  <a:pt x="8937883" y="2531590"/>
                </a:lnTo>
                <a:lnTo>
                  <a:pt x="9038125" y="2539118"/>
                </a:lnTo>
                <a:lnTo>
                  <a:pt x="9037146" y="2549734"/>
                </a:lnTo>
                <a:lnTo>
                  <a:pt x="9210745" y="2579018"/>
                </a:lnTo>
                <a:lnTo>
                  <a:pt x="9213115" y="2553276"/>
                </a:lnTo>
                <a:lnTo>
                  <a:pt x="9302490" y="2561369"/>
                </a:lnTo>
                <a:lnTo>
                  <a:pt x="9266367" y="2525966"/>
                </a:lnTo>
                <a:lnTo>
                  <a:pt x="9315131" y="2509616"/>
                </a:lnTo>
                <a:cubicBezTo>
                  <a:pt x="9342834" y="2503307"/>
                  <a:pt x="9364639" y="2511962"/>
                  <a:pt x="9380545" y="2535579"/>
                </a:cubicBezTo>
                <a:cubicBezTo>
                  <a:pt x="9396450" y="2559196"/>
                  <a:pt x="9413368" y="2571831"/>
                  <a:pt x="9431297" y="2573482"/>
                </a:cubicBezTo>
                <a:cubicBezTo>
                  <a:pt x="9488323" y="2543292"/>
                  <a:pt x="9534766" y="2529851"/>
                  <a:pt x="9570623" y="2533154"/>
                </a:cubicBezTo>
                <a:cubicBezTo>
                  <a:pt x="9588554" y="2534806"/>
                  <a:pt x="9619323" y="2544287"/>
                  <a:pt x="9662932" y="2561595"/>
                </a:cubicBezTo>
                <a:cubicBezTo>
                  <a:pt x="9706542" y="2578904"/>
                  <a:pt x="9737311" y="2588384"/>
                  <a:pt x="9755240" y="2590036"/>
                </a:cubicBezTo>
                <a:cubicBezTo>
                  <a:pt x="10210010" y="2658516"/>
                  <a:pt x="10521750" y="2709389"/>
                  <a:pt x="10690461" y="2742653"/>
                </a:cubicBezTo>
                <a:cubicBezTo>
                  <a:pt x="10600752" y="2636921"/>
                  <a:pt x="10555899" y="2584055"/>
                  <a:pt x="10555899" y="2584055"/>
                </a:cubicBezTo>
                <a:cubicBezTo>
                  <a:pt x="10370879" y="2531565"/>
                  <a:pt x="10275100" y="2491729"/>
                  <a:pt x="10268565" y="2464544"/>
                </a:cubicBezTo>
                <a:lnTo>
                  <a:pt x="10312547" y="2428724"/>
                </a:lnTo>
                <a:cubicBezTo>
                  <a:pt x="10285654" y="2426245"/>
                  <a:pt x="10263242" y="2424181"/>
                  <a:pt x="10245313" y="2422528"/>
                </a:cubicBezTo>
                <a:lnTo>
                  <a:pt x="10211554" y="2429165"/>
                </a:lnTo>
                <a:lnTo>
                  <a:pt x="10208335" y="2419122"/>
                </a:lnTo>
                <a:cubicBezTo>
                  <a:pt x="10197939" y="2409304"/>
                  <a:pt x="10171137" y="2393542"/>
                  <a:pt x="10127932" y="2371841"/>
                </a:cubicBezTo>
                <a:lnTo>
                  <a:pt x="10131575" y="2332304"/>
                </a:lnTo>
                <a:cubicBezTo>
                  <a:pt x="10122609" y="2331479"/>
                  <a:pt x="10189845" y="2337673"/>
                  <a:pt x="10333281" y="2350887"/>
                </a:cubicBezTo>
                <a:cubicBezTo>
                  <a:pt x="10333281" y="2350887"/>
                  <a:pt x="10361793" y="2335793"/>
                  <a:pt x="10418820" y="2305603"/>
                </a:cubicBezTo>
                <a:cubicBezTo>
                  <a:pt x="10232180" y="2270686"/>
                  <a:pt x="10060606" y="2219437"/>
                  <a:pt x="9904099" y="2151853"/>
                </a:cubicBezTo>
                <a:cubicBezTo>
                  <a:pt x="9959507" y="2139236"/>
                  <a:pt x="10004734" y="2138973"/>
                  <a:pt x="10039783" y="2151063"/>
                </a:cubicBezTo>
                <a:cubicBezTo>
                  <a:pt x="9970495" y="2118098"/>
                  <a:pt x="9923617" y="2087196"/>
                  <a:pt x="9899152" y="2058359"/>
                </a:cubicBezTo>
                <a:cubicBezTo>
                  <a:pt x="9918700" y="2042439"/>
                  <a:pt x="9937438" y="2035305"/>
                  <a:pt x="9955368" y="2036957"/>
                </a:cubicBezTo>
                <a:cubicBezTo>
                  <a:pt x="9937438" y="2035305"/>
                  <a:pt x="10114708" y="2073789"/>
                  <a:pt x="10487178" y="2152408"/>
                </a:cubicBezTo>
                <a:cubicBezTo>
                  <a:pt x="9985905" y="1999897"/>
                  <a:pt x="9611381" y="1894507"/>
                  <a:pt x="9363608" y="1836237"/>
                </a:cubicBezTo>
                <a:cubicBezTo>
                  <a:pt x="9302474" y="1812882"/>
                  <a:pt x="9174105" y="1783335"/>
                  <a:pt x="8978500" y="1747593"/>
                </a:cubicBezTo>
                <a:cubicBezTo>
                  <a:pt x="8782899" y="1711849"/>
                  <a:pt x="8668381" y="1679147"/>
                  <a:pt x="8634949" y="1649484"/>
                </a:cubicBezTo>
                <a:cubicBezTo>
                  <a:pt x="8663463" y="1634389"/>
                  <a:pt x="8699321" y="1637694"/>
                  <a:pt x="8742526" y="1659395"/>
                </a:cubicBezTo>
                <a:cubicBezTo>
                  <a:pt x="8744955" y="1633037"/>
                  <a:pt x="8760830" y="1607917"/>
                  <a:pt x="8790151" y="1584037"/>
                </a:cubicBezTo>
                <a:cubicBezTo>
                  <a:pt x="8753482" y="1589520"/>
                  <a:pt x="8707041" y="1602962"/>
                  <a:pt x="8650823" y="1624365"/>
                </a:cubicBezTo>
                <a:lnTo>
                  <a:pt x="8614125" y="1581111"/>
                </a:lnTo>
                <a:lnTo>
                  <a:pt x="8617770" y="1541573"/>
                </a:lnTo>
                <a:cubicBezTo>
                  <a:pt x="8636509" y="1534439"/>
                  <a:pt x="8668289" y="1532936"/>
                  <a:pt x="8713112" y="1537066"/>
                </a:cubicBezTo>
                <a:cubicBezTo>
                  <a:pt x="8722077" y="1537891"/>
                  <a:pt x="8753049" y="1545176"/>
                  <a:pt x="8806026" y="1558917"/>
                </a:cubicBezTo>
                <a:cubicBezTo>
                  <a:pt x="8859816" y="1563873"/>
                  <a:pt x="8895674" y="1567177"/>
                  <a:pt x="8913603" y="1568828"/>
                </a:cubicBezTo>
                <a:cubicBezTo>
                  <a:pt x="8922569" y="1569653"/>
                  <a:pt x="8945587" y="1565130"/>
                  <a:pt x="8982660" y="1555254"/>
                </a:cubicBezTo>
                <a:cubicBezTo>
                  <a:pt x="9019733" y="1545378"/>
                  <a:pt x="9047234" y="1541266"/>
                  <a:pt x="9065163" y="1542918"/>
                </a:cubicBezTo>
                <a:cubicBezTo>
                  <a:pt x="9083093" y="1544571"/>
                  <a:pt x="9144631" y="1563532"/>
                  <a:pt x="9249779" y="1599800"/>
                </a:cubicBezTo>
                <a:cubicBezTo>
                  <a:pt x="9354927" y="1636070"/>
                  <a:pt x="9416466" y="1655030"/>
                  <a:pt x="9434394" y="1656683"/>
                </a:cubicBezTo>
                <a:lnTo>
                  <a:pt x="9489396" y="1648459"/>
                </a:lnTo>
                <a:cubicBezTo>
                  <a:pt x="9552149" y="1654240"/>
                  <a:pt x="9605534" y="1663589"/>
                  <a:pt x="9649546" y="1676504"/>
                </a:cubicBezTo>
                <a:cubicBezTo>
                  <a:pt x="9422943" y="1584741"/>
                  <a:pt x="9216319" y="1521401"/>
                  <a:pt x="9029680" y="1486485"/>
                </a:cubicBezTo>
                <a:lnTo>
                  <a:pt x="9032108" y="1460126"/>
                </a:lnTo>
                <a:cubicBezTo>
                  <a:pt x="9041882" y="1452166"/>
                  <a:pt x="9069180" y="1450252"/>
                  <a:pt x="9114004" y="1454381"/>
                </a:cubicBezTo>
                <a:cubicBezTo>
                  <a:pt x="9257439" y="1467596"/>
                  <a:pt x="9487282" y="1524213"/>
                  <a:pt x="9803536" y="1624235"/>
                </a:cubicBezTo>
                <a:cubicBezTo>
                  <a:pt x="9596478" y="1516552"/>
                  <a:pt x="9347054" y="1427117"/>
                  <a:pt x="9055269" y="1355932"/>
                </a:cubicBezTo>
                <a:cubicBezTo>
                  <a:pt x="8807496" y="1297661"/>
                  <a:pt x="8559722" y="1239391"/>
                  <a:pt x="8311949" y="1181120"/>
                </a:cubicBezTo>
                <a:cubicBezTo>
                  <a:pt x="7866143" y="1113467"/>
                  <a:pt x="7531182" y="1069316"/>
                  <a:pt x="7307065" y="1048668"/>
                </a:cubicBezTo>
                <a:lnTo>
                  <a:pt x="7295035" y="1032052"/>
                </a:lnTo>
                <a:lnTo>
                  <a:pt x="7297261" y="1007891"/>
                </a:lnTo>
                <a:lnTo>
                  <a:pt x="7283813" y="1006653"/>
                </a:lnTo>
                <a:cubicBezTo>
                  <a:pt x="7283410" y="1011045"/>
                  <a:pt x="7285143" y="1016742"/>
                  <a:pt x="7289021" y="1023743"/>
                </a:cubicBezTo>
                <a:lnTo>
                  <a:pt x="7295035" y="1032052"/>
                </a:lnTo>
                <a:lnTo>
                  <a:pt x="7293618" y="1047428"/>
                </a:lnTo>
                <a:lnTo>
                  <a:pt x="7239830" y="1042473"/>
                </a:lnTo>
                <a:lnTo>
                  <a:pt x="7243472" y="1002936"/>
                </a:lnTo>
                <a:lnTo>
                  <a:pt x="7068660" y="986831"/>
                </a:lnTo>
                <a:cubicBezTo>
                  <a:pt x="7022219" y="1000273"/>
                  <a:pt x="6998998" y="1006993"/>
                  <a:pt x="6998998" y="1006993"/>
                </a:cubicBezTo>
                <a:cubicBezTo>
                  <a:pt x="7001426" y="980635"/>
                  <a:pt x="6989194" y="966217"/>
                  <a:pt x="6962299" y="963739"/>
                </a:cubicBezTo>
                <a:cubicBezTo>
                  <a:pt x="6841276" y="952589"/>
                  <a:pt x="6770681" y="946085"/>
                  <a:pt x="6750511" y="944228"/>
                </a:cubicBezTo>
                <a:lnTo>
                  <a:pt x="6747147" y="943917"/>
                </a:lnTo>
                <a:cubicBezTo>
                  <a:pt x="6743100" y="987848"/>
                  <a:pt x="6727225" y="1012969"/>
                  <a:pt x="6699520" y="1019276"/>
                </a:cubicBezTo>
                <a:cubicBezTo>
                  <a:pt x="6684020" y="991266"/>
                  <a:pt x="6662822" y="976022"/>
                  <a:pt x="6635928" y="973543"/>
                </a:cubicBezTo>
                <a:cubicBezTo>
                  <a:pt x="6626964" y="972718"/>
                  <a:pt x="6619633" y="978688"/>
                  <a:pt x="6613937" y="991455"/>
                </a:cubicBezTo>
                <a:cubicBezTo>
                  <a:pt x="6608240" y="1004221"/>
                  <a:pt x="6596427" y="1009779"/>
                  <a:pt x="6578497" y="1008126"/>
                </a:cubicBezTo>
                <a:cubicBezTo>
                  <a:pt x="6560568" y="1006474"/>
                  <a:pt x="6543245" y="998232"/>
                  <a:pt x="6526531" y="983402"/>
                </a:cubicBezTo>
                <a:cubicBezTo>
                  <a:pt x="6509816" y="968570"/>
                  <a:pt x="6496975" y="960743"/>
                  <a:pt x="6488011" y="959917"/>
                </a:cubicBezTo>
                <a:cubicBezTo>
                  <a:pt x="6470082" y="958265"/>
                  <a:pt x="6370255" y="962359"/>
                  <a:pt x="6188534" y="972199"/>
                </a:cubicBezTo>
                <a:cubicBezTo>
                  <a:pt x="6006812" y="982040"/>
                  <a:pt x="5906985" y="986134"/>
                  <a:pt x="5889057" y="984482"/>
                </a:cubicBezTo>
                <a:cubicBezTo>
                  <a:pt x="5772516" y="973745"/>
                  <a:pt x="5707926" y="963364"/>
                  <a:pt x="5695289" y="953339"/>
                </a:cubicBezTo>
                <a:cubicBezTo>
                  <a:pt x="5682652" y="943313"/>
                  <a:pt x="5671851" y="937888"/>
                  <a:pt x="5662886" y="937062"/>
                </a:cubicBezTo>
                <a:lnTo>
                  <a:pt x="6530780" y="937275"/>
                </a:lnTo>
                <a:cubicBezTo>
                  <a:pt x="6512850" y="935623"/>
                  <a:pt x="6480042" y="923739"/>
                  <a:pt x="6432355" y="901624"/>
                </a:cubicBezTo>
                <a:cubicBezTo>
                  <a:pt x="6384669" y="879510"/>
                  <a:pt x="6356343" y="868041"/>
                  <a:pt x="6347379" y="867214"/>
                </a:cubicBezTo>
                <a:cubicBezTo>
                  <a:pt x="6215337" y="828466"/>
                  <a:pt x="5938242" y="794077"/>
                  <a:pt x="5516091" y="764045"/>
                </a:cubicBezTo>
                <a:lnTo>
                  <a:pt x="5559634" y="731622"/>
                </a:lnTo>
                <a:lnTo>
                  <a:pt x="5492234" y="728619"/>
                </a:lnTo>
                <a:cubicBezTo>
                  <a:pt x="5404625" y="722763"/>
                  <a:pt x="5329370" y="717769"/>
                  <a:pt x="5266465" y="713634"/>
                </a:cubicBezTo>
                <a:lnTo>
                  <a:pt x="5147956" y="705964"/>
                </a:lnTo>
                <a:lnTo>
                  <a:pt x="5114809" y="703817"/>
                </a:lnTo>
                <a:lnTo>
                  <a:pt x="5093415" y="702533"/>
                </a:lnTo>
                <a:lnTo>
                  <a:pt x="5043024" y="747040"/>
                </a:lnTo>
                <a:lnTo>
                  <a:pt x="5043016" y="747043"/>
                </a:lnTo>
                <a:lnTo>
                  <a:pt x="5093411" y="702533"/>
                </a:lnTo>
                <a:lnTo>
                  <a:pt x="5037260" y="699163"/>
                </a:lnTo>
                <a:cubicBezTo>
                  <a:pt x="5030511" y="698819"/>
                  <a:pt x="5026849" y="698689"/>
                  <a:pt x="5026277" y="698774"/>
                </a:cubicBezTo>
                <a:close/>
                <a:moveTo>
                  <a:pt x="0" y="0"/>
                </a:moveTo>
                <a:lnTo>
                  <a:pt x="11737975" y="0"/>
                </a:lnTo>
                <a:lnTo>
                  <a:pt x="11737975" y="6407151"/>
                </a:ln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179B6FE3-C784-844F-9650-91DF35E76B4E}"/>
              </a:ext>
            </a:extLst>
          </p:cNvPr>
          <p:cNvSpPr/>
          <p:nvPr/>
        </p:nvSpPr>
        <p:spPr>
          <a:xfrm>
            <a:off x="-227343" y="225424"/>
            <a:ext cx="12419342" cy="6407151"/>
          </a:xfrm>
          <a:custGeom>
            <a:avLst/>
            <a:gdLst>
              <a:gd name="connsiteX0" fmla="*/ 2541547 w 12419342"/>
              <a:gd name="connsiteY0" fmla="*/ 4648146 h 6407151"/>
              <a:gd name="connsiteX1" fmla="*/ 2528307 w 12419342"/>
              <a:gd name="connsiteY1" fmla="*/ 4655519 h 6407151"/>
              <a:gd name="connsiteX2" fmla="*/ 2541341 w 12419342"/>
              <a:gd name="connsiteY2" fmla="*/ 4650164 h 6407151"/>
              <a:gd name="connsiteX3" fmla="*/ 2386073 w 12419342"/>
              <a:gd name="connsiteY3" fmla="*/ 4499619 h 6407151"/>
              <a:gd name="connsiteX4" fmla="*/ 2336780 w 12419342"/>
              <a:gd name="connsiteY4" fmla="*/ 4527072 h 6407151"/>
              <a:gd name="connsiteX5" fmla="*/ 2347834 w 12419342"/>
              <a:gd name="connsiteY5" fmla="*/ 4526357 h 6407151"/>
              <a:gd name="connsiteX6" fmla="*/ 2386073 w 12419342"/>
              <a:gd name="connsiteY6" fmla="*/ 4499619 h 6407151"/>
              <a:gd name="connsiteX7" fmla="*/ 1253956 w 12419342"/>
              <a:gd name="connsiteY7" fmla="*/ 3998103 h 6407151"/>
              <a:gd name="connsiteX8" fmla="*/ 1253957 w 12419342"/>
              <a:gd name="connsiteY8" fmla="*/ 3998108 h 6407151"/>
              <a:gd name="connsiteX9" fmla="*/ 1115237 w 12419342"/>
              <a:gd name="connsiteY9" fmla="*/ 4036179 h 6407151"/>
              <a:gd name="connsiteX10" fmla="*/ 1115238 w 12419342"/>
              <a:gd name="connsiteY10" fmla="*/ 4036174 h 6407151"/>
              <a:gd name="connsiteX11" fmla="*/ 1097482 w 12419342"/>
              <a:gd name="connsiteY11" fmla="*/ 3911100 h 6407151"/>
              <a:gd name="connsiteX12" fmla="*/ 1133624 w 12419342"/>
              <a:gd name="connsiteY12" fmla="*/ 3982396 h 6407151"/>
              <a:gd name="connsiteX13" fmla="*/ 1114808 w 12419342"/>
              <a:gd name="connsiteY13" fmla="*/ 3959132 h 6407151"/>
              <a:gd name="connsiteX14" fmla="*/ 1097482 w 12419342"/>
              <a:gd name="connsiteY14" fmla="*/ 3911092 h 6407151"/>
              <a:gd name="connsiteX15" fmla="*/ 1097483 w 12419342"/>
              <a:gd name="connsiteY15" fmla="*/ 3911096 h 6407151"/>
              <a:gd name="connsiteX16" fmla="*/ 919933 w 12419342"/>
              <a:gd name="connsiteY16" fmla="*/ 3943581 h 6407151"/>
              <a:gd name="connsiteX17" fmla="*/ 726386 w 12419342"/>
              <a:gd name="connsiteY17" fmla="*/ 3947966 h 6407151"/>
              <a:gd name="connsiteX18" fmla="*/ 726385 w 12419342"/>
              <a:gd name="connsiteY18" fmla="*/ 3947962 h 6407151"/>
              <a:gd name="connsiteX19" fmla="*/ 1097482 w 12419342"/>
              <a:gd name="connsiteY19" fmla="*/ 3911092 h 6407151"/>
              <a:gd name="connsiteX20" fmla="*/ 4375473 w 12419342"/>
              <a:gd name="connsiteY20" fmla="*/ 3806102 h 6407151"/>
              <a:gd name="connsiteX21" fmla="*/ 4360484 w 12419342"/>
              <a:gd name="connsiteY21" fmla="*/ 3808342 h 6407151"/>
              <a:gd name="connsiteX22" fmla="*/ 4374570 w 12419342"/>
              <a:gd name="connsiteY22" fmla="*/ 3807918 h 6407151"/>
              <a:gd name="connsiteX23" fmla="*/ 4282235 w 12419342"/>
              <a:gd name="connsiteY23" fmla="*/ 3612352 h 6407151"/>
              <a:gd name="connsiteX24" fmla="*/ 4226432 w 12419342"/>
              <a:gd name="connsiteY24" fmla="*/ 3620694 h 6407151"/>
              <a:gd name="connsiteX25" fmla="*/ 4237031 w 12419342"/>
              <a:gd name="connsiteY25" fmla="*/ 3623918 h 6407151"/>
              <a:gd name="connsiteX26" fmla="*/ 4282235 w 12419342"/>
              <a:gd name="connsiteY26" fmla="*/ 3612352 h 6407151"/>
              <a:gd name="connsiteX27" fmla="*/ 12192330 w 12419342"/>
              <a:gd name="connsiteY27" fmla="*/ 3587435 h 6407151"/>
              <a:gd name="connsiteX28" fmla="*/ 12260072 w 12419342"/>
              <a:gd name="connsiteY28" fmla="*/ 3607972 h 6407151"/>
              <a:gd name="connsiteX29" fmla="*/ 12419342 w 12419342"/>
              <a:gd name="connsiteY29" fmla="*/ 3795691 h 6407151"/>
              <a:gd name="connsiteX30" fmla="*/ 12237833 w 12419342"/>
              <a:gd name="connsiteY30" fmla="*/ 3762254 h 6407151"/>
              <a:gd name="connsiteX31" fmla="*/ 12192330 w 12419342"/>
              <a:gd name="connsiteY31" fmla="*/ 3754449 h 6407151"/>
              <a:gd name="connsiteX32" fmla="*/ 9974012 w 12419342"/>
              <a:gd name="connsiteY32" fmla="*/ 3507473 h 6407151"/>
              <a:gd name="connsiteX33" fmla="*/ 9971138 w 12419342"/>
              <a:gd name="connsiteY33" fmla="*/ 3538673 h 6407151"/>
              <a:gd name="connsiteX34" fmla="*/ 10146216 w 12419342"/>
              <a:gd name="connsiteY34" fmla="*/ 3554801 h 6407151"/>
              <a:gd name="connsiteX35" fmla="*/ 10149090 w 12419342"/>
              <a:gd name="connsiteY35" fmla="*/ 3523603 h 6407151"/>
              <a:gd name="connsiteX36" fmla="*/ 204770 w 12419342"/>
              <a:gd name="connsiteY36" fmla="*/ 3380750 h 6407151"/>
              <a:gd name="connsiteX37" fmla="*/ 204562 w 12419342"/>
              <a:gd name="connsiteY37" fmla="*/ 3382768 h 6407151"/>
              <a:gd name="connsiteX38" fmla="*/ 191528 w 12419342"/>
              <a:gd name="connsiteY38" fmla="*/ 3388125 h 6407151"/>
              <a:gd name="connsiteX39" fmla="*/ 11302531 w 12419342"/>
              <a:gd name="connsiteY39" fmla="*/ 3320822 h 6407151"/>
              <a:gd name="connsiteX40" fmla="*/ 11302545 w 12419342"/>
              <a:gd name="connsiteY40" fmla="*/ 3320822 h 6407151"/>
              <a:gd name="connsiteX41" fmla="*/ 11370105 w 12419342"/>
              <a:gd name="connsiteY41" fmla="*/ 3337201 h 6407151"/>
              <a:gd name="connsiteX42" fmla="*/ 11488040 w 12419342"/>
              <a:gd name="connsiteY42" fmla="*/ 3363797 h 6407151"/>
              <a:gd name="connsiteX43" fmla="*/ 11509758 w 12419342"/>
              <a:gd name="connsiteY43" fmla="*/ 3389395 h 6407151"/>
              <a:gd name="connsiteX44" fmla="*/ 11539435 w 12419342"/>
              <a:gd name="connsiteY44" fmla="*/ 3415727 h 6407151"/>
              <a:gd name="connsiteX45" fmla="*/ 11539430 w 12419342"/>
              <a:gd name="connsiteY45" fmla="*/ 3415727 h 6407151"/>
              <a:gd name="connsiteX46" fmla="*/ 11509754 w 12419342"/>
              <a:gd name="connsiteY46" fmla="*/ 3389395 h 6407151"/>
              <a:gd name="connsiteX47" fmla="*/ 11488036 w 12419342"/>
              <a:gd name="connsiteY47" fmla="*/ 3363797 h 6407151"/>
              <a:gd name="connsiteX48" fmla="*/ 11370101 w 12419342"/>
              <a:gd name="connsiteY48" fmla="*/ 3337201 h 6407151"/>
              <a:gd name="connsiteX49" fmla="*/ 8599374 w 12419342"/>
              <a:gd name="connsiteY49" fmla="*/ 3270707 h 6407151"/>
              <a:gd name="connsiteX50" fmla="*/ 8694869 w 12419342"/>
              <a:gd name="connsiteY50" fmla="*/ 3279506 h 6407151"/>
              <a:gd name="connsiteX51" fmla="*/ 8694868 w 12419342"/>
              <a:gd name="connsiteY51" fmla="*/ 3279509 h 6407151"/>
              <a:gd name="connsiteX52" fmla="*/ 8599372 w 12419342"/>
              <a:gd name="connsiteY52" fmla="*/ 3270712 h 6407151"/>
              <a:gd name="connsiteX53" fmla="*/ 49293 w 12419342"/>
              <a:gd name="connsiteY53" fmla="*/ 3232222 h 6407151"/>
              <a:gd name="connsiteX54" fmla="*/ 11054 w 12419342"/>
              <a:gd name="connsiteY54" fmla="*/ 3258961 h 6407151"/>
              <a:gd name="connsiteX55" fmla="*/ 0 w 12419342"/>
              <a:gd name="connsiteY55" fmla="*/ 3259675 h 6407151"/>
              <a:gd name="connsiteX56" fmla="*/ 8522663 w 12419342"/>
              <a:gd name="connsiteY56" fmla="*/ 3232180 h 6407151"/>
              <a:gd name="connsiteX57" fmla="*/ 8522665 w 12419342"/>
              <a:gd name="connsiteY57" fmla="*/ 3232180 h 6407151"/>
              <a:gd name="connsiteX58" fmla="*/ 8478347 w 12419342"/>
              <a:gd name="connsiteY58" fmla="*/ 3271599 h 6407151"/>
              <a:gd name="connsiteX59" fmla="*/ 7310189 w 12419342"/>
              <a:gd name="connsiteY59" fmla="*/ 3151934 h 6407151"/>
              <a:gd name="connsiteX60" fmla="*/ 7603540 w 12419342"/>
              <a:gd name="connsiteY60" fmla="*/ 3190757 h 6407151"/>
              <a:gd name="connsiteX61" fmla="*/ 8072704 w 12419342"/>
              <a:gd name="connsiteY61" fmla="*/ 3237916 h 6407151"/>
              <a:gd name="connsiteX62" fmla="*/ 8177597 w 12419342"/>
              <a:gd name="connsiteY62" fmla="*/ 3231848 h 6407151"/>
              <a:gd name="connsiteX63" fmla="*/ 8282488 w 12419342"/>
              <a:gd name="connsiteY63" fmla="*/ 3225782 h 6407151"/>
              <a:gd name="connsiteX64" fmla="*/ 8343995 w 12419342"/>
              <a:gd name="connsiteY64" fmla="*/ 3255045 h 6407151"/>
              <a:gd name="connsiteX65" fmla="*/ 8405505 w 12419342"/>
              <a:gd name="connsiteY65" fmla="*/ 3284310 h 6407151"/>
              <a:gd name="connsiteX66" fmla="*/ 8474589 w 12419342"/>
              <a:gd name="connsiteY66" fmla="*/ 3274942 h 6407151"/>
              <a:gd name="connsiteX67" fmla="*/ 8474585 w 12419342"/>
              <a:gd name="connsiteY67" fmla="*/ 3274946 h 6407151"/>
              <a:gd name="connsiteX68" fmla="*/ 8405505 w 12419342"/>
              <a:gd name="connsiteY68" fmla="*/ 3284314 h 6407151"/>
              <a:gd name="connsiteX69" fmla="*/ 8343996 w 12419342"/>
              <a:gd name="connsiteY69" fmla="*/ 3255049 h 6407151"/>
              <a:gd name="connsiteX70" fmla="*/ 8282488 w 12419342"/>
              <a:gd name="connsiteY70" fmla="*/ 3225785 h 6407151"/>
              <a:gd name="connsiteX71" fmla="*/ 8177597 w 12419342"/>
              <a:gd name="connsiteY71" fmla="*/ 3231853 h 6407151"/>
              <a:gd name="connsiteX72" fmla="*/ 8072704 w 12419342"/>
              <a:gd name="connsiteY72" fmla="*/ 3237921 h 6407151"/>
              <a:gd name="connsiteX73" fmla="*/ 7310169 w 12419342"/>
              <a:gd name="connsiteY73" fmla="*/ 3151937 h 6407151"/>
              <a:gd name="connsiteX74" fmla="*/ 9368878 w 12419342"/>
              <a:gd name="connsiteY74" fmla="*/ 2932582 h 6407151"/>
              <a:gd name="connsiteX75" fmla="*/ 9368878 w 12419342"/>
              <a:gd name="connsiteY75" fmla="*/ 2932586 h 6407151"/>
              <a:gd name="connsiteX76" fmla="*/ 9300902 w 12419342"/>
              <a:gd name="connsiteY76" fmla="*/ 2973518 h 6407151"/>
              <a:gd name="connsiteX77" fmla="*/ 9286423 w 12419342"/>
              <a:gd name="connsiteY77" fmla="*/ 2956451 h 6407151"/>
              <a:gd name="connsiteX78" fmla="*/ 9286428 w 12419342"/>
              <a:gd name="connsiteY78" fmla="*/ 2956450 h 6407151"/>
              <a:gd name="connsiteX79" fmla="*/ 9300902 w 12419342"/>
              <a:gd name="connsiteY79" fmla="*/ 2973514 h 6407151"/>
              <a:gd name="connsiteX80" fmla="*/ 9049121 w 12419342"/>
              <a:gd name="connsiteY80" fmla="*/ 2918854 h 6407151"/>
              <a:gd name="connsiteX81" fmla="*/ 9271945 w 12419342"/>
              <a:gd name="connsiteY81" fmla="*/ 2939382 h 6407151"/>
              <a:gd name="connsiteX82" fmla="*/ 9271945 w 12419342"/>
              <a:gd name="connsiteY82" fmla="*/ 2939387 h 6407151"/>
              <a:gd name="connsiteX83" fmla="*/ 9049119 w 12419342"/>
              <a:gd name="connsiteY83" fmla="*/ 2918858 h 6407151"/>
              <a:gd name="connsiteX84" fmla="*/ 8736497 w 12419342"/>
              <a:gd name="connsiteY84" fmla="*/ 2827140 h 6407151"/>
              <a:gd name="connsiteX85" fmla="*/ 8573124 w 12419342"/>
              <a:gd name="connsiteY85" fmla="*/ 2859254 h 6407151"/>
              <a:gd name="connsiteX86" fmla="*/ 8647210 w 12419342"/>
              <a:gd name="connsiteY86" fmla="*/ 2838569 h 6407151"/>
              <a:gd name="connsiteX87" fmla="*/ 8736534 w 12419342"/>
              <a:gd name="connsiteY87" fmla="*/ 2827134 h 6407151"/>
              <a:gd name="connsiteX88" fmla="*/ 8736545 w 12419342"/>
              <a:gd name="connsiteY88" fmla="*/ 2827135 h 6407151"/>
              <a:gd name="connsiteX89" fmla="*/ 8736497 w 12419342"/>
              <a:gd name="connsiteY89" fmla="*/ 2827140 h 6407151"/>
              <a:gd name="connsiteX90" fmla="*/ 8574478 w 12419342"/>
              <a:gd name="connsiteY90" fmla="*/ 2800381 h 6407151"/>
              <a:gd name="connsiteX91" fmla="*/ 8574487 w 12419342"/>
              <a:gd name="connsiteY91" fmla="*/ 2800398 h 6407151"/>
              <a:gd name="connsiteX92" fmla="*/ 8573074 w 12419342"/>
              <a:gd name="connsiteY92" fmla="*/ 2859265 h 6407151"/>
              <a:gd name="connsiteX93" fmla="*/ 8573124 w 12419342"/>
              <a:gd name="connsiteY93" fmla="*/ 2859254 h 6407151"/>
              <a:gd name="connsiteX94" fmla="*/ 8573072 w 12419342"/>
              <a:gd name="connsiteY94" fmla="*/ 2859269 h 6407151"/>
              <a:gd name="connsiteX95" fmla="*/ 8574483 w 12419342"/>
              <a:gd name="connsiteY95" fmla="*/ 2800406 h 6407151"/>
              <a:gd name="connsiteX96" fmla="*/ 8564343 w 12419342"/>
              <a:gd name="connsiteY96" fmla="*/ 2779807 h 6407151"/>
              <a:gd name="connsiteX97" fmla="*/ 8570859 w 12419342"/>
              <a:gd name="connsiteY97" fmla="*/ 2785323 h 6407151"/>
              <a:gd name="connsiteX98" fmla="*/ 8574478 w 12419342"/>
              <a:gd name="connsiteY98" fmla="*/ 2800381 h 6407151"/>
              <a:gd name="connsiteX99" fmla="*/ 8564347 w 12419342"/>
              <a:gd name="connsiteY99" fmla="*/ 2779811 h 6407151"/>
              <a:gd name="connsiteX100" fmla="*/ 11284343 w 12419342"/>
              <a:gd name="connsiteY100" fmla="*/ 2700034 h 6407151"/>
              <a:gd name="connsiteX101" fmla="*/ 11280031 w 12419342"/>
              <a:gd name="connsiteY101" fmla="*/ 2746832 h 6407151"/>
              <a:gd name="connsiteX102" fmla="*/ 11374090 w 12419342"/>
              <a:gd name="connsiteY102" fmla="*/ 2771229 h 6407151"/>
              <a:gd name="connsiteX103" fmla="*/ 11376964 w 12419342"/>
              <a:gd name="connsiteY103" fmla="*/ 2740031 h 6407151"/>
              <a:gd name="connsiteX104" fmla="*/ 11109808 w 12419342"/>
              <a:gd name="connsiteY104" fmla="*/ 2678059 h 6407151"/>
              <a:gd name="connsiteX105" fmla="*/ 11108713 w 12419342"/>
              <a:gd name="connsiteY105" fmla="*/ 2678837 h 6407151"/>
              <a:gd name="connsiteX106" fmla="*/ 11125187 w 12419342"/>
              <a:gd name="connsiteY106" fmla="*/ 2685375 h 6407151"/>
              <a:gd name="connsiteX107" fmla="*/ 11109808 w 12419342"/>
              <a:gd name="connsiteY107" fmla="*/ 2678059 h 6407151"/>
              <a:gd name="connsiteX108" fmla="*/ 10906673 w 12419342"/>
              <a:gd name="connsiteY108" fmla="*/ 2618045 h 6407151"/>
              <a:gd name="connsiteX109" fmla="*/ 11042732 w 12419342"/>
              <a:gd name="connsiteY109" fmla="*/ 2709238 h 6407151"/>
              <a:gd name="connsiteX110" fmla="*/ 11092634 w 12419342"/>
              <a:gd name="connsiteY110" fmla="*/ 2690238 h 6407151"/>
              <a:gd name="connsiteX111" fmla="*/ 11108714 w 12419342"/>
              <a:gd name="connsiteY111" fmla="*/ 2678832 h 6407151"/>
              <a:gd name="connsiteX112" fmla="*/ 11009050 w 12419342"/>
              <a:gd name="connsiteY112" fmla="*/ 2639272 h 6407151"/>
              <a:gd name="connsiteX113" fmla="*/ 10906673 w 12419342"/>
              <a:gd name="connsiteY113" fmla="*/ 2618045 h 6407151"/>
              <a:gd name="connsiteX114" fmla="*/ 12192330 w 12419342"/>
              <a:gd name="connsiteY114" fmla="*/ 2581474 h 6407151"/>
              <a:gd name="connsiteX115" fmla="*/ 12260071 w 12419342"/>
              <a:gd name="connsiteY115" fmla="*/ 2602010 h 6407151"/>
              <a:gd name="connsiteX116" fmla="*/ 12419341 w 12419342"/>
              <a:gd name="connsiteY116" fmla="*/ 2789730 h 6407151"/>
              <a:gd name="connsiteX117" fmla="*/ 12237832 w 12419342"/>
              <a:gd name="connsiteY117" fmla="*/ 2756293 h 6407151"/>
              <a:gd name="connsiteX118" fmla="*/ 12192330 w 12419342"/>
              <a:gd name="connsiteY118" fmla="*/ 2748488 h 6407151"/>
              <a:gd name="connsiteX119" fmla="*/ 10791480 w 12419342"/>
              <a:gd name="connsiteY119" fmla="*/ 2513903 h 6407151"/>
              <a:gd name="connsiteX120" fmla="*/ 10868905 w 12419342"/>
              <a:gd name="connsiteY120" fmla="*/ 2544634 h 6407151"/>
              <a:gd name="connsiteX121" fmla="*/ 10928976 w 12419342"/>
              <a:gd name="connsiteY121" fmla="*/ 2589496 h 6407151"/>
              <a:gd name="connsiteX122" fmla="*/ 11093885 w 12419342"/>
              <a:gd name="connsiteY122" fmla="*/ 2541764 h 6407151"/>
              <a:gd name="connsiteX123" fmla="*/ 11203142 w 12419342"/>
              <a:gd name="connsiteY123" fmla="*/ 2575426 h 6407151"/>
              <a:gd name="connsiteX124" fmla="*/ 11312400 w 12419342"/>
              <a:gd name="connsiteY124" fmla="*/ 2609090 h 6407151"/>
              <a:gd name="connsiteX125" fmla="*/ 12123271 w 12419342"/>
              <a:gd name="connsiteY125" fmla="*/ 2736643 h 6407151"/>
              <a:gd name="connsiteX126" fmla="*/ 12192330 w 12419342"/>
              <a:gd name="connsiteY126" fmla="*/ 2748488 h 6407151"/>
              <a:gd name="connsiteX127" fmla="*/ 12192330 w 12419342"/>
              <a:gd name="connsiteY127" fmla="*/ 3587435 h 6407151"/>
              <a:gd name="connsiteX128" fmla="*/ 12115633 w 12419342"/>
              <a:gd name="connsiteY128" fmla="*/ 3564184 h 6407151"/>
              <a:gd name="connsiteX129" fmla="*/ 11919979 w 12419342"/>
              <a:gd name="connsiteY129" fmla="*/ 3466517 h 6407151"/>
              <a:gd name="connsiteX130" fmla="*/ 11972037 w 12419342"/>
              <a:gd name="connsiteY130" fmla="*/ 3424120 h 6407151"/>
              <a:gd name="connsiteX131" fmla="*/ 11892458 w 12419342"/>
              <a:gd name="connsiteY131" fmla="*/ 3416787 h 6407151"/>
              <a:gd name="connsiteX132" fmla="*/ 11852500 w 12419342"/>
              <a:gd name="connsiteY132" fmla="*/ 3424643 h 6407151"/>
              <a:gd name="connsiteX133" fmla="*/ 11848691 w 12419342"/>
              <a:gd name="connsiteY133" fmla="*/ 3412756 h 6407151"/>
              <a:gd name="connsiteX134" fmla="*/ 11753525 w 12419342"/>
              <a:gd name="connsiteY134" fmla="*/ 3356792 h 6407151"/>
              <a:gd name="connsiteX135" fmla="*/ 11757837 w 12419342"/>
              <a:gd name="connsiteY135" fmla="*/ 3309996 h 6407151"/>
              <a:gd name="connsiteX136" fmla="*/ 11996579 w 12419342"/>
              <a:gd name="connsiteY136" fmla="*/ 3331991 h 6407151"/>
              <a:gd name="connsiteX137" fmla="*/ 12097823 w 12419342"/>
              <a:gd name="connsiteY137" fmla="*/ 3278394 h 6407151"/>
              <a:gd name="connsiteX138" fmla="*/ 11488592 w 12419342"/>
              <a:gd name="connsiteY138" fmla="*/ 3096412 h 6407151"/>
              <a:gd name="connsiteX139" fmla="*/ 11649189 w 12419342"/>
              <a:gd name="connsiteY139" fmla="*/ 3095476 h 6407151"/>
              <a:gd name="connsiteX140" fmla="*/ 11482737 w 12419342"/>
              <a:gd name="connsiteY140" fmla="*/ 2985752 h 6407151"/>
              <a:gd name="connsiteX141" fmla="*/ 11549276 w 12419342"/>
              <a:gd name="connsiteY141" fmla="*/ 2960420 h 6407151"/>
              <a:gd name="connsiteX142" fmla="*/ 12178733 w 12419342"/>
              <a:gd name="connsiteY142" fmla="*/ 3097068 h 6407151"/>
              <a:gd name="connsiteX143" fmla="*/ 10848860 w 12419342"/>
              <a:gd name="connsiteY143" fmla="*/ 2722843 h 6407151"/>
              <a:gd name="connsiteX144" fmla="*/ 10393041 w 12419342"/>
              <a:gd name="connsiteY144" fmla="*/ 2617922 h 6407151"/>
              <a:gd name="connsiteX145" fmla="*/ 10117744 w 12419342"/>
              <a:gd name="connsiteY145" fmla="*/ 2557163 h 6407151"/>
              <a:gd name="connsiteX146" fmla="*/ 10073391 w 12419342"/>
              <a:gd name="connsiteY146" fmla="*/ 2542131 h 6407151"/>
              <a:gd name="connsiteX147" fmla="*/ 10146215 w 12419342"/>
              <a:gd name="connsiteY147" fmla="*/ 2548840 h 6407151"/>
              <a:gd name="connsiteX148" fmla="*/ 10148233 w 12419342"/>
              <a:gd name="connsiteY148" fmla="*/ 2526935 h 6407151"/>
              <a:gd name="connsiteX149" fmla="*/ 10344964 w 12419342"/>
              <a:gd name="connsiteY149" fmla="*/ 2539913 h 6407151"/>
              <a:gd name="connsiteX150" fmla="*/ 10463612 w 12419342"/>
              <a:gd name="connsiteY150" fmla="*/ 2548822 h 6407151"/>
              <a:gd name="connsiteX151" fmla="*/ 10462453 w 12419342"/>
              <a:gd name="connsiteY151" fmla="*/ 2561387 h 6407151"/>
              <a:gd name="connsiteX152" fmla="*/ 10667927 w 12419342"/>
              <a:gd name="connsiteY152" fmla="*/ 2596049 h 6407151"/>
              <a:gd name="connsiteX153" fmla="*/ 10670733 w 12419342"/>
              <a:gd name="connsiteY153" fmla="*/ 2565580 h 6407151"/>
              <a:gd name="connsiteX154" fmla="*/ 10776518 w 12419342"/>
              <a:gd name="connsiteY154" fmla="*/ 2575159 h 6407151"/>
              <a:gd name="connsiteX155" fmla="*/ 10733763 w 12419342"/>
              <a:gd name="connsiteY155" fmla="*/ 2533255 h 6407151"/>
              <a:gd name="connsiteX156" fmla="*/ 1554045 w 12419342"/>
              <a:gd name="connsiteY156" fmla="*/ 2355842 h 6407151"/>
              <a:gd name="connsiteX157" fmla="*/ 1697893 w 12419342"/>
              <a:gd name="connsiteY157" fmla="*/ 2355842 h 6407151"/>
              <a:gd name="connsiteX158" fmla="*/ 1697893 w 12419342"/>
              <a:gd name="connsiteY158" fmla="*/ 2355847 h 6407151"/>
              <a:gd name="connsiteX159" fmla="*/ 1554042 w 12419342"/>
              <a:gd name="connsiteY159" fmla="*/ 2355847 h 6407151"/>
              <a:gd name="connsiteX160" fmla="*/ 11302530 w 12419342"/>
              <a:gd name="connsiteY160" fmla="*/ 2314860 h 6407151"/>
              <a:gd name="connsiteX161" fmla="*/ 11302544 w 12419342"/>
              <a:gd name="connsiteY161" fmla="*/ 2314860 h 6407151"/>
              <a:gd name="connsiteX162" fmla="*/ 11370105 w 12419342"/>
              <a:gd name="connsiteY162" fmla="*/ 2331239 h 6407151"/>
              <a:gd name="connsiteX163" fmla="*/ 11488038 w 12419342"/>
              <a:gd name="connsiteY163" fmla="*/ 2357835 h 6407151"/>
              <a:gd name="connsiteX164" fmla="*/ 11509756 w 12419342"/>
              <a:gd name="connsiteY164" fmla="*/ 2383435 h 6407151"/>
              <a:gd name="connsiteX165" fmla="*/ 11539434 w 12419342"/>
              <a:gd name="connsiteY165" fmla="*/ 2409765 h 6407151"/>
              <a:gd name="connsiteX166" fmla="*/ 11539429 w 12419342"/>
              <a:gd name="connsiteY166" fmla="*/ 2409764 h 6407151"/>
              <a:gd name="connsiteX167" fmla="*/ 11509752 w 12419342"/>
              <a:gd name="connsiteY167" fmla="*/ 2383433 h 6407151"/>
              <a:gd name="connsiteX168" fmla="*/ 11488035 w 12419342"/>
              <a:gd name="connsiteY168" fmla="*/ 2357835 h 6407151"/>
              <a:gd name="connsiteX169" fmla="*/ 11370099 w 12419342"/>
              <a:gd name="connsiteY169" fmla="*/ 2331238 h 6407151"/>
              <a:gd name="connsiteX170" fmla="*/ 1570025 w 12419342"/>
              <a:gd name="connsiteY170" fmla="*/ 2230527 h 6407151"/>
              <a:gd name="connsiteX171" fmla="*/ 1586007 w 12419342"/>
              <a:gd name="connsiteY171" fmla="*/ 2308846 h 6407151"/>
              <a:gd name="connsiteX172" fmla="*/ 1574021 w 12419342"/>
              <a:gd name="connsiteY172" fmla="*/ 2281432 h 6407151"/>
              <a:gd name="connsiteX173" fmla="*/ 1202403 w 12419342"/>
              <a:gd name="connsiteY173" fmla="*/ 2167860 h 6407151"/>
              <a:gd name="connsiteX174" fmla="*/ 1570025 w 12419342"/>
              <a:gd name="connsiteY174" fmla="*/ 2230520 h 6407151"/>
              <a:gd name="connsiteX175" fmla="*/ 1570025 w 12419342"/>
              <a:gd name="connsiteY175" fmla="*/ 2230525 h 6407151"/>
              <a:gd name="connsiteX176" fmla="*/ 1202403 w 12419342"/>
              <a:gd name="connsiteY176" fmla="*/ 2167864 h 6407151"/>
              <a:gd name="connsiteX177" fmla="*/ 11284342 w 12419342"/>
              <a:gd name="connsiteY177" fmla="*/ 1694072 h 6407151"/>
              <a:gd name="connsiteX178" fmla="*/ 11280030 w 12419342"/>
              <a:gd name="connsiteY178" fmla="*/ 1740869 h 6407151"/>
              <a:gd name="connsiteX179" fmla="*/ 11374089 w 12419342"/>
              <a:gd name="connsiteY179" fmla="*/ 1765266 h 6407151"/>
              <a:gd name="connsiteX180" fmla="*/ 11376964 w 12419342"/>
              <a:gd name="connsiteY180" fmla="*/ 1734068 h 6407151"/>
              <a:gd name="connsiteX181" fmla="*/ 11109807 w 12419342"/>
              <a:gd name="connsiteY181" fmla="*/ 1672096 h 6407151"/>
              <a:gd name="connsiteX182" fmla="*/ 11108712 w 12419342"/>
              <a:gd name="connsiteY182" fmla="*/ 1672874 h 6407151"/>
              <a:gd name="connsiteX183" fmla="*/ 11125186 w 12419342"/>
              <a:gd name="connsiteY183" fmla="*/ 1679413 h 6407151"/>
              <a:gd name="connsiteX184" fmla="*/ 11109807 w 12419342"/>
              <a:gd name="connsiteY184" fmla="*/ 1672096 h 6407151"/>
              <a:gd name="connsiteX185" fmla="*/ 10906671 w 12419342"/>
              <a:gd name="connsiteY185" fmla="*/ 1612082 h 6407151"/>
              <a:gd name="connsiteX186" fmla="*/ 11042730 w 12419342"/>
              <a:gd name="connsiteY186" fmla="*/ 1703276 h 6407151"/>
              <a:gd name="connsiteX187" fmla="*/ 11092633 w 12419342"/>
              <a:gd name="connsiteY187" fmla="*/ 1684277 h 6407151"/>
              <a:gd name="connsiteX188" fmla="*/ 11108712 w 12419342"/>
              <a:gd name="connsiteY188" fmla="*/ 1672871 h 6407151"/>
              <a:gd name="connsiteX189" fmla="*/ 11009049 w 12419342"/>
              <a:gd name="connsiteY189" fmla="*/ 1633311 h 6407151"/>
              <a:gd name="connsiteX190" fmla="*/ 10906671 w 12419342"/>
              <a:gd name="connsiteY190" fmla="*/ 1612082 h 6407151"/>
              <a:gd name="connsiteX191" fmla="*/ 10465328 w 12419342"/>
              <a:gd name="connsiteY191" fmla="*/ 1524227 h 6407151"/>
              <a:gd name="connsiteX192" fmla="*/ 10462452 w 12419342"/>
              <a:gd name="connsiteY192" fmla="*/ 1555426 h 6407151"/>
              <a:gd name="connsiteX193" fmla="*/ 10667926 w 12419342"/>
              <a:gd name="connsiteY193" fmla="*/ 1590087 h 6407151"/>
              <a:gd name="connsiteX194" fmla="*/ 10670799 w 12419342"/>
              <a:gd name="connsiteY194" fmla="*/ 1558889 h 6407151"/>
              <a:gd name="connsiteX195" fmla="*/ 849510 w 12419342"/>
              <a:gd name="connsiteY195" fmla="*/ 1482823 h 6407151"/>
              <a:gd name="connsiteX196" fmla="*/ 834788 w 12419342"/>
              <a:gd name="connsiteY196" fmla="*/ 1486430 h 6407151"/>
              <a:gd name="connsiteX197" fmla="*/ 848775 w 12419342"/>
              <a:gd name="connsiteY197" fmla="*/ 1484715 h 6407151"/>
              <a:gd name="connsiteX198" fmla="*/ 10277208 w 12419342"/>
              <a:gd name="connsiteY198" fmla="*/ 1475433 h 6407151"/>
              <a:gd name="connsiteX199" fmla="*/ 10272897 w 12419342"/>
              <a:gd name="connsiteY199" fmla="*/ 1522230 h 6407151"/>
              <a:gd name="connsiteX200" fmla="*/ 10450849 w 12419342"/>
              <a:gd name="connsiteY200" fmla="*/ 1507162 h 6407151"/>
              <a:gd name="connsiteX201" fmla="*/ 10453724 w 12419342"/>
              <a:gd name="connsiteY201" fmla="*/ 1475964 h 6407151"/>
              <a:gd name="connsiteX202" fmla="*/ 10217856 w 12419342"/>
              <a:gd name="connsiteY202" fmla="*/ 1422770 h 6407151"/>
              <a:gd name="connsiteX203" fmla="*/ 10148443 w 12419342"/>
              <a:gd name="connsiteY203" fmla="*/ 1479301 h 6407151"/>
              <a:gd name="connsiteX204" fmla="*/ 10194753 w 12419342"/>
              <a:gd name="connsiteY204" fmla="*/ 1499299 h 6407151"/>
              <a:gd name="connsiteX205" fmla="*/ 10242503 w 12419342"/>
              <a:gd name="connsiteY205" fmla="*/ 1503697 h 6407151"/>
              <a:gd name="connsiteX206" fmla="*/ 9427300 w 12419342"/>
              <a:gd name="connsiteY206" fmla="*/ 1315915 h 6407151"/>
              <a:gd name="connsiteX207" fmla="*/ 9427306 w 12419342"/>
              <a:gd name="connsiteY207" fmla="*/ 1315917 h 6407151"/>
              <a:gd name="connsiteX208" fmla="*/ 9432615 w 12419342"/>
              <a:gd name="connsiteY208" fmla="*/ 1321911 h 6407151"/>
              <a:gd name="connsiteX209" fmla="*/ 9455321 w 12419342"/>
              <a:gd name="connsiteY209" fmla="*/ 1336787 h 6407151"/>
              <a:gd name="connsiteX210" fmla="*/ 9455320 w 12419342"/>
              <a:gd name="connsiteY210" fmla="*/ 1336790 h 6407151"/>
              <a:gd name="connsiteX211" fmla="*/ 9432613 w 12419342"/>
              <a:gd name="connsiteY211" fmla="*/ 1321917 h 6407151"/>
              <a:gd name="connsiteX212" fmla="*/ 738888 w 12419342"/>
              <a:gd name="connsiteY212" fmla="*/ 1298442 h 6407151"/>
              <a:gd name="connsiteX213" fmla="*/ 684086 w 12419342"/>
              <a:gd name="connsiteY213" fmla="*/ 1311871 h 6407151"/>
              <a:gd name="connsiteX214" fmla="*/ 694935 w 12419342"/>
              <a:gd name="connsiteY214" fmla="*/ 1314108 h 6407151"/>
              <a:gd name="connsiteX215" fmla="*/ 738888 w 12419342"/>
              <a:gd name="connsiteY215" fmla="*/ 1298442 h 6407151"/>
              <a:gd name="connsiteX216" fmla="*/ 9395571 w 12419342"/>
              <a:gd name="connsiteY216" fmla="*/ 1268063 h 6407151"/>
              <a:gd name="connsiteX217" fmla="*/ 9400424 w 12419342"/>
              <a:gd name="connsiteY217" fmla="*/ 1277370 h 6407151"/>
              <a:gd name="connsiteX218" fmla="*/ 9398312 w 12419342"/>
              <a:gd name="connsiteY218" fmla="*/ 1276756 h 6407151"/>
              <a:gd name="connsiteX219" fmla="*/ 9393239 w 12419342"/>
              <a:gd name="connsiteY219" fmla="*/ 1268416 h 6407151"/>
              <a:gd name="connsiteX220" fmla="*/ 9369883 w 12419342"/>
              <a:gd name="connsiteY220" fmla="*/ 1218798 h 6407151"/>
              <a:gd name="connsiteX221" fmla="*/ 9369888 w 12419342"/>
              <a:gd name="connsiteY221" fmla="*/ 1218799 h 6407151"/>
              <a:gd name="connsiteX222" fmla="*/ 9387166 w 12419342"/>
              <a:gd name="connsiteY222" fmla="*/ 1251941 h 6407151"/>
              <a:gd name="connsiteX223" fmla="*/ 9384985 w 12419342"/>
              <a:gd name="connsiteY223" fmla="*/ 1252091 h 6407151"/>
              <a:gd name="connsiteX224" fmla="*/ 9689429 w 12419342"/>
              <a:gd name="connsiteY224" fmla="*/ 886408 h 6407151"/>
              <a:gd name="connsiteX225" fmla="*/ 9686555 w 12419342"/>
              <a:gd name="connsiteY225" fmla="*/ 917607 h 6407151"/>
              <a:gd name="connsiteX226" fmla="*/ 9825488 w 12419342"/>
              <a:gd name="connsiteY226" fmla="*/ 977602 h 6407151"/>
              <a:gd name="connsiteX227" fmla="*/ 9828362 w 12419342"/>
              <a:gd name="connsiteY227" fmla="*/ 946402 h 6407151"/>
              <a:gd name="connsiteX228" fmla="*/ 9404375 w 12419342"/>
              <a:gd name="connsiteY228" fmla="*/ 844416 h 6407151"/>
              <a:gd name="connsiteX229" fmla="*/ 9400064 w 12419342"/>
              <a:gd name="connsiteY229" fmla="*/ 891213 h 6407151"/>
              <a:gd name="connsiteX230" fmla="*/ 9654722 w 12419342"/>
              <a:gd name="connsiteY230" fmla="*/ 914674 h 6407151"/>
              <a:gd name="connsiteX231" fmla="*/ 9659033 w 12419342"/>
              <a:gd name="connsiteY231" fmla="*/ 867876 h 6407151"/>
              <a:gd name="connsiteX232" fmla="*/ 2634407 w 12419342"/>
              <a:gd name="connsiteY232" fmla="*/ 791281 h 6407151"/>
              <a:gd name="connsiteX233" fmla="*/ 2619418 w 12419342"/>
              <a:gd name="connsiteY233" fmla="*/ 793522 h 6407151"/>
              <a:gd name="connsiteX234" fmla="*/ 2633501 w 12419342"/>
              <a:gd name="connsiteY234" fmla="*/ 793098 h 6407151"/>
              <a:gd name="connsiteX235" fmla="*/ 8896499 w 12419342"/>
              <a:gd name="connsiteY235" fmla="*/ 781892 h 6407151"/>
              <a:gd name="connsiteX236" fmla="*/ 8892187 w 12419342"/>
              <a:gd name="connsiteY236" fmla="*/ 828690 h 6407151"/>
              <a:gd name="connsiteX237" fmla="*/ 8939936 w 12419342"/>
              <a:gd name="connsiteY237" fmla="*/ 833089 h 6407151"/>
              <a:gd name="connsiteX238" fmla="*/ 8944248 w 12419342"/>
              <a:gd name="connsiteY238" fmla="*/ 786291 h 6407151"/>
              <a:gd name="connsiteX239" fmla="*/ 8737338 w 12419342"/>
              <a:gd name="connsiteY239" fmla="*/ 767229 h 6407151"/>
              <a:gd name="connsiteX240" fmla="*/ 8733026 w 12419342"/>
              <a:gd name="connsiteY240" fmla="*/ 814027 h 6407151"/>
              <a:gd name="connsiteX241" fmla="*/ 8812606 w 12419342"/>
              <a:gd name="connsiteY241" fmla="*/ 821358 h 6407151"/>
              <a:gd name="connsiteX242" fmla="*/ 8816919 w 12419342"/>
              <a:gd name="connsiteY242" fmla="*/ 774560 h 6407151"/>
              <a:gd name="connsiteX243" fmla="*/ 8466764 w 12419342"/>
              <a:gd name="connsiteY243" fmla="*/ 742301 h 6407151"/>
              <a:gd name="connsiteX244" fmla="*/ 8462452 w 12419342"/>
              <a:gd name="connsiteY244" fmla="*/ 789098 h 6407151"/>
              <a:gd name="connsiteX245" fmla="*/ 8573865 w 12419342"/>
              <a:gd name="connsiteY245" fmla="*/ 799363 h 6407151"/>
              <a:gd name="connsiteX246" fmla="*/ 8578176 w 12419342"/>
              <a:gd name="connsiteY246" fmla="*/ 752565 h 6407151"/>
              <a:gd name="connsiteX247" fmla="*/ 2541165 w 12419342"/>
              <a:gd name="connsiteY247" fmla="*/ 597530 h 6407151"/>
              <a:gd name="connsiteX248" fmla="*/ 2485365 w 12419342"/>
              <a:gd name="connsiteY248" fmla="*/ 605874 h 6407151"/>
              <a:gd name="connsiteX249" fmla="*/ 2495963 w 12419342"/>
              <a:gd name="connsiteY249" fmla="*/ 609097 h 6407151"/>
              <a:gd name="connsiteX250" fmla="*/ 2541165 w 12419342"/>
              <a:gd name="connsiteY250" fmla="*/ 597530 h 6407151"/>
              <a:gd name="connsiteX251" fmla="*/ 5325540 w 12419342"/>
              <a:gd name="connsiteY251" fmla="*/ 515830 h 6407151"/>
              <a:gd name="connsiteX252" fmla="*/ 5325547 w 12419342"/>
              <a:gd name="connsiteY252" fmla="*/ 515830 h 6407151"/>
              <a:gd name="connsiteX253" fmla="*/ 5108574 w 12419342"/>
              <a:gd name="connsiteY253" fmla="*/ 605963 h 6407151"/>
              <a:gd name="connsiteX254" fmla="*/ 5108585 w 12419342"/>
              <a:gd name="connsiteY254" fmla="*/ 605955 h 6407151"/>
              <a:gd name="connsiteX255" fmla="*/ 5202611 w 12419342"/>
              <a:gd name="connsiteY255" fmla="*/ 587089 h 6407151"/>
              <a:gd name="connsiteX256" fmla="*/ 454355 w 12419342"/>
              <a:gd name="connsiteY256" fmla="*/ 0 h 6407151"/>
              <a:gd name="connsiteX257" fmla="*/ 12192330 w 12419342"/>
              <a:gd name="connsiteY257" fmla="*/ 0 h 6407151"/>
              <a:gd name="connsiteX258" fmla="*/ 12192330 w 12419342"/>
              <a:gd name="connsiteY258" fmla="*/ 2581474 h 6407151"/>
              <a:gd name="connsiteX259" fmla="*/ 12115632 w 12419342"/>
              <a:gd name="connsiteY259" fmla="*/ 2558223 h 6407151"/>
              <a:gd name="connsiteX260" fmla="*/ 11919978 w 12419342"/>
              <a:gd name="connsiteY260" fmla="*/ 2460556 h 6407151"/>
              <a:gd name="connsiteX261" fmla="*/ 11972036 w 12419342"/>
              <a:gd name="connsiteY261" fmla="*/ 2418158 h 6407151"/>
              <a:gd name="connsiteX262" fmla="*/ 11892457 w 12419342"/>
              <a:gd name="connsiteY262" fmla="*/ 2410825 h 6407151"/>
              <a:gd name="connsiteX263" fmla="*/ 11852499 w 12419342"/>
              <a:gd name="connsiteY263" fmla="*/ 2418681 h 6407151"/>
              <a:gd name="connsiteX264" fmla="*/ 11848689 w 12419342"/>
              <a:gd name="connsiteY264" fmla="*/ 2406794 h 6407151"/>
              <a:gd name="connsiteX265" fmla="*/ 11753523 w 12419342"/>
              <a:gd name="connsiteY265" fmla="*/ 2350831 h 6407151"/>
              <a:gd name="connsiteX266" fmla="*/ 11757836 w 12419342"/>
              <a:gd name="connsiteY266" fmla="*/ 2304035 h 6407151"/>
              <a:gd name="connsiteX267" fmla="*/ 11996578 w 12419342"/>
              <a:gd name="connsiteY267" fmla="*/ 2326030 h 6407151"/>
              <a:gd name="connsiteX268" fmla="*/ 12097822 w 12419342"/>
              <a:gd name="connsiteY268" fmla="*/ 2272431 h 6407151"/>
              <a:gd name="connsiteX269" fmla="*/ 11488591 w 12419342"/>
              <a:gd name="connsiteY269" fmla="*/ 2090450 h 6407151"/>
              <a:gd name="connsiteX270" fmla="*/ 11649189 w 12419342"/>
              <a:gd name="connsiteY270" fmla="*/ 2089514 h 6407151"/>
              <a:gd name="connsiteX271" fmla="*/ 11482736 w 12419342"/>
              <a:gd name="connsiteY271" fmla="*/ 1979789 h 6407151"/>
              <a:gd name="connsiteX272" fmla="*/ 11549274 w 12419342"/>
              <a:gd name="connsiteY272" fmla="*/ 1954457 h 6407151"/>
              <a:gd name="connsiteX273" fmla="*/ 12178732 w 12419342"/>
              <a:gd name="connsiteY273" fmla="*/ 2091107 h 6407151"/>
              <a:gd name="connsiteX274" fmla="*/ 10848859 w 12419342"/>
              <a:gd name="connsiteY274" fmla="*/ 1716882 h 6407151"/>
              <a:gd name="connsiteX275" fmla="*/ 10393038 w 12419342"/>
              <a:gd name="connsiteY275" fmla="*/ 1611962 h 6407151"/>
              <a:gd name="connsiteX276" fmla="*/ 9986407 w 12419342"/>
              <a:gd name="connsiteY276" fmla="*/ 1495839 h 6407151"/>
              <a:gd name="connsiteX277" fmla="*/ 10113736 w 12419342"/>
              <a:gd name="connsiteY277" fmla="*/ 1507570 h 6407151"/>
              <a:gd name="connsiteX278" fmla="*/ 10170106 w 12419342"/>
              <a:gd name="connsiteY278" fmla="*/ 1418375 h 6407151"/>
              <a:gd name="connsiteX279" fmla="*/ 10005196 w 12419342"/>
              <a:gd name="connsiteY279" fmla="*/ 1466108 h 6407151"/>
              <a:gd name="connsiteX280" fmla="*/ 9961760 w 12419342"/>
              <a:gd name="connsiteY280" fmla="*/ 1414912 h 6407151"/>
              <a:gd name="connsiteX281" fmla="*/ 9966073 w 12419342"/>
              <a:gd name="connsiteY281" fmla="*/ 1368114 h 6407151"/>
              <a:gd name="connsiteX282" fmla="*/ 10078922 w 12419342"/>
              <a:gd name="connsiteY282" fmla="*/ 1362779 h 6407151"/>
              <a:gd name="connsiteX283" fmla="*/ 10188897 w 12419342"/>
              <a:gd name="connsiteY283" fmla="*/ 1388643 h 6407151"/>
              <a:gd name="connsiteX284" fmla="*/ 10316226 w 12419342"/>
              <a:gd name="connsiteY284" fmla="*/ 1400374 h 6407151"/>
              <a:gd name="connsiteX285" fmla="*/ 10397963 w 12419342"/>
              <a:gd name="connsiteY285" fmla="*/ 1384307 h 6407151"/>
              <a:gd name="connsiteX286" fmla="*/ 10495615 w 12419342"/>
              <a:gd name="connsiteY286" fmla="*/ 1369706 h 6407151"/>
              <a:gd name="connsiteX287" fmla="*/ 10714128 w 12419342"/>
              <a:gd name="connsiteY287" fmla="*/ 1437032 h 6407151"/>
              <a:gd name="connsiteX288" fmla="*/ 10932642 w 12419342"/>
              <a:gd name="connsiteY288" fmla="*/ 1504360 h 6407151"/>
              <a:gd name="connsiteX289" fmla="*/ 10997743 w 12419342"/>
              <a:gd name="connsiteY289" fmla="*/ 1494626 h 6407151"/>
              <a:gd name="connsiteX290" fmla="*/ 11187299 w 12419342"/>
              <a:gd name="connsiteY290" fmla="*/ 1527820 h 6407151"/>
              <a:gd name="connsiteX291" fmla="*/ 10453617 w 12419342"/>
              <a:gd name="connsiteY291" fmla="*/ 1302911 h 6407151"/>
              <a:gd name="connsiteX292" fmla="*/ 10456491 w 12419342"/>
              <a:gd name="connsiteY292" fmla="*/ 1271713 h 6407151"/>
              <a:gd name="connsiteX293" fmla="*/ 10553423 w 12419342"/>
              <a:gd name="connsiteY293" fmla="*/ 1264912 h 6407151"/>
              <a:gd name="connsiteX294" fmla="*/ 11369564 w 12419342"/>
              <a:gd name="connsiteY294" fmla="*/ 1465954 h 6407151"/>
              <a:gd name="connsiteX295" fmla="*/ 10483904 w 12419342"/>
              <a:gd name="connsiteY295" fmla="*/ 1148386 h 6407151"/>
              <a:gd name="connsiteX296" fmla="*/ 9604100 w 12419342"/>
              <a:gd name="connsiteY296" fmla="*/ 941477 h 6407151"/>
              <a:gd name="connsiteX297" fmla="*/ 8414704 w 12419342"/>
              <a:gd name="connsiteY297" fmla="*/ 784704 h 6407151"/>
              <a:gd name="connsiteX298" fmla="*/ 8400465 w 12419342"/>
              <a:gd name="connsiteY298" fmla="*/ 765037 h 6407151"/>
              <a:gd name="connsiteX299" fmla="*/ 8403099 w 12419342"/>
              <a:gd name="connsiteY299" fmla="*/ 736440 h 6407151"/>
              <a:gd name="connsiteX300" fmla="*/ 8387183 w 12419342"/>
              <a:gd name="connsiteY300" fmla="*/ 734974 h 6407151"/>
              <a:gd name="connsiteX301" fmla="*/ 8393346 w 12419342"/>
              <a:gd name="connsiteY301" fmla="*/ 755203 h 6407151"/>
              <a:gd name="connsiteX302" fmla="*/ 8400465 w 12419342"/>
              <a:gd name="connsiteY302" fmla="*/ 765037 h 6407151"/>
              <a:gd name="connsiteX303" fmla="*/ 8398787 w 12419342"/>
              <a:gd name="connsiteY303" fmla="*/ 783237 h 6407151"/>
              <a:gd name="connsiteX304" fmla="*/ 8335124 w 12419342"/>
              <a:gd name="connsiteY304" fmla="*/ 777372 h 6407151"/>
              <a:gd name="connsiteX305" fmla="*/ 8339435 w 12419342"/>
              <a:gd name="connsiteY305" fmla="*/ 730575 h 6407151"/>
              <a:gd name="connsiteX306" fmla="*/ 8132524 w 12419342"/>
              <a:gd name="connsiteY306" fmla="*/ 711513 h 6407151"/>
              <a:gd name="connsiteX307" fmla="*/ 8050072 w 12419342"/>
              <a:gd name="connsiteY307" fmla="*/ 735378 h 6407151"/>
              <a:gd name="connsiteX308" fmla="*/ 8006634 w 12419342"/>
              <a:gd name="connsiteY308" fmla="*/ 684181 h 6407151"/>
              <a:gd name="connsiteX309" fmla="*/ 7755958 w 12419342"/>
              <a:gd name="connsiteY309" fmla="*/ 661087 h 6407151"/>
              <a:gd name="connsiteX310" fmla="*/ 7751977 w 12419342"/>
              <a:gd name="connsiteY310" fmla="*/ 660720 h 6407151"/>
              <a:gd name="connsiteX311" fmla="*/ 7695605 w 12419342"/>
              <a:gd name="connsiteY311" fmla="*/ 749916 h 6407151"/>
              <a:gd name="connsiteX312" fmla="*/ 7620336 w 12419342"/>
              <a:gd name="connsiteY312" fmla="*/ 695786 h 6407151"/>
              <a:gd name="connsiteX313" fmla="*/ 7594307 w 12419342"/>
              <a:gd name="connsiteY313" fmla="*/ 716986 h 6407151"/>
              <a:gd name="connsiteX314" fmla="*/ 7552361 w 12419342"/>
              <a:gd name="connsiteY314" fmla="*/ 736718 h 6407151"/>
              <a:gd name="connsiteX315" fmla="*/ 7490853 w 12419342"/>
              <a:gd name="connsiteY315" fmla="*/ 707455 h 6407151"/>
              <a:gd name="connsiteX316" fmla="*/ 7445260 w 12419342"/>
              <a:gd name="connsiteY316" fmla="*/ 679657 h 6407151"/>
              <a:gd name="connsiteX317" fmla="*/ 7090795 w 12419342"/>
              <a:gd name="connsiteY317" fmla="*/ 694195 h 6407151"/>
              <a:gd name="connsiteX318" fmla="*/ 6736329 w 12419342"/>
              <a:gd name="connsiteY318" fmla="*/ 708733 h 6407151"/>
              <a:gd name="connsiteX319" fmla="*/ 6506983 w 12419342"/>
              <a:gd name="connsiteY319" fmla="*/ 671872 h 6407151"/>
              <a:gd name="connsiteX320" fmla="*/ 6468630 w 12419342"/>
              <a:gd name="connsiteY320" fmla="*/ 652606 h 6407151"/>
              <a:gd name="connsiteX321" fmla="*/ 7495882 w 12419342"/>
              <a:gd name="connsiteY321" fmla="*/ 652858 h 6407151"/>
              <a:gd name="connsiteX322" fmla="*/ 7379385 w 12419342"/>
              <a:gd name="connsiteY322" fmla="*/ 610661 h 6407151"/>
              <a:gd name="connsiteX323" fmla="*/ 7278805 w 12419342"/>
              <a:gd name="connsiteY323" fmla="*/ 569933 h 6407151"/>
              <a:gd name="connsiteX324" fmla="*/ 6294882 w 12419342"/>
              <a:gd name="connsiteY324" fmla="*/ 447820 h 6407151"/>
              <a:gd name="connsiteX325" fmla="*/ 6346419 w 12419342"/>
              <a:gd name="connsiteY325" fmla="*/ 409444 h 6407151"/>
              <a:gd name="connsiteX326" fmla="*/ 6266643 w 12419342"/>
              <a:gd name="connsiteY326" fmla="*/ 405890 h 6407151"/>
              <a:gd name="connsiteX327" fmla="*/ 5999421 w 12419342"/>
              <a:gd name="connsiteY327" fmla="*/ 388154 h 6407151"/>
              <a:gd name="connsiteX328" fmla="*/ 5859152 w 12419342"/>
              <a:gd name="connsiteY328" fmla="*/ 379075 h 6407151"/>
              <a:gd name="connsiteX329" fmla="*/ 5819918 w 12419342"/>
              <a:gd name="connsiteY329" fmla="*/ 376534 h 6407151"/>
              <a:gd name="connsiteX330" fmla="*/ 5794595 w 12419342"/>
              <a:gd name="connsiteY330" fmla="*/ 375015 h 6407151"/>
              <a:gd name="connsiteX331" fmla="*/ 5734952 w 12419342"/>
              <a:gd name="connsiteY331" fmla="*/ 427693 h 6407151"/>
              <a:gd name="connsiteX332" fmla="*/ 5734943 w 12419342"/>
              <a:gd name="connsiteY332" fmla="*/ 427697 h 6407151"/>
              <a:gd name="connsiteX333" fmla="*/ 5794592 w 12419342"/>
              <a:gd name="connsiteY333" fmla="*/ 375015 h 6407151"/>
              <a:gd name="connsiteX334" fmla="*/ 5728129 w 12419342"/>
              <a:gd name="connsiteY334" fmla="*/ 371025 h 6407151"/>
              <a:gd name="connsiteX335" fmla="*/ 5715130 w 12419342"/>
              <a:gd name="connsiteY335" fmla="*/ 370565 h 6407151"/>
              <a:gd name="connsiteX336" fmla="*/ 5724058 w 12419342"/>
              <a:gd name="connsiteY336" fmla="*/ 371632 h 6407151"/>
              <a:gd name="connsiteX337" fmla="*/ 3618930 w 12419342"/>
              <a:gd name="connsiteY337" fmla="*/ 397930 h 6407151"/>
              <a:gd name="connsiteX338" fmla="*/ 3377316 w 12419342"/>
              <a:gd name="connsiteY338" fmla="*/ 407133 h 6407151"/>
              <a:gd name="connsiteX339" fmla="*/ 3260153 w 12419342"/>
              <a:gd name="connsiteY339" fmla="*/ 459265 h 6407151"/>
              <a:gd name="connsiteX340" fmla="*/ 3214560 w 12419342"/>
              <a:gd name="connsiteY340" fmla="*/ 431467 h 6407151"/>
              <a:gd name="connsiteX341" fmla="*/ 3191833 w 12419342"/>
              <a:gd name="connsiteY341" fmla="*/ 411299 h 6407151"/>
              <a:gd name="connsiteX342" fmla="*/ 3177920 w 12419342"/>
              <a:gd name="connsiteY342" fmla="*/ 416162 h 6407151"/>
              <a:gd name="connsiteX343" fmla="*/ 3170794 w 12419342"/>
              <a:gd name="connsiteY343" fmla="*/ 427429 h 6407151"/>
              <a:gd name="connsiteX344" fmla="*/ 3177920 w 12419342"/>
              <a:gd name="connsiteY344" fmla="*/ 416158 h 6407151"/>
              <a:gd name="connsiteX345" fmla="*/ 3191834 w 12419342"/>
              <a:gd name="connsiteY345" fmla="*/ 411296 h 6407151"/>
              <a:gd name="connsiteX346" fmla="*/ 3184884 w 12419342"/>
              <a:gd name="connsiteY346" fmla="*/ 405131 h 6407151"/>
              <a:gd name="connsiteX347" fmla="*/ 3177920 w 12419342"/>
              <a:gd name="connsiteY347" fmla="*/ 416158 h 6407151"/>
              <a:gd name="connsiteX348" fmla="*/ 3150897 w 12419342"/>
              <a:gd name="connsiteY348" fmla="*/ 425597 h 6407151"/>
              <a:gd name="connsiteX349" fmla="*/ 3147592 w 12419342"/>
              <a:gd name="connsiteY349" fmla="*/ 461476 h 6407151"/>
              <a:gd name="connsiteX350" fmla="*/ 3197923 w 12419342"/>
              <a:gd name="connsiteY350" fmla="*/ 437800 h 6407151"/>
              <a:gd name="connsiteX351" fmla="*/ 3197927 w 12419342"/>
              <a:gd name="connsiteY351" fmla="*/ 437800 h 6407151"/>
              <a:gd name="connsiteX352" fmla="*/ 3147591 w 12419342"/>
              <a:gd name="connsiteY352" fmla="*/ 461479 h 6407151"/>
              <a:gd name="connsiteX353" fmla="*/ 3133652 w 12419342"/>
              <a:gd name="connsiteY353" fmla="*/ 612790 h 6407151"/>
              <a:gd name="connsiteX354" fmla="*/ 3127903 w 12419342"/>
              <a:gd name="connsiteY354" fmla="*/ 675187 h 6407151"/>
              <a:gd name="connsiteX355" fmla="*/ 2867604 w 12419342"/>
              <a:gd name="connsiteY355" fmla="*/ 887179 h 6407151"/>
              <a:gd name="connsiteX356" fmla="*/ 2867496 w 12419342"/>
              <a:gd name="connsiteY356" fmla="*/ 888346 h 6407151"/>
              <a:gd name="connsiteX357" fmla="*/ 1793794 w 12419342"/>
              <a:gd name="connsiteY357" fmla="*/ 1000808 h 6407151"/>
              <a:gd name="connsiteX358" fmla="*/ 1554042 w 12419342"/>
              <a:gd name="connsiteY358" fmla="*/ 1032140 h 6407151"/>
              <a:gd name="connsiteX359" fmla="*/ 1442157 w 12419342"/>
              <a:gd name="connsiteY359" fmla="*/ 1094799 h 6407151"/>
              <a:gd name="connsiteX360" fmla="*/ 1394206 w 12419342"/>
              <a:gd name="connsiteY360" fmla="*/ 1071302 h 6407151"/>
              <a:gd name="connsiteX361" fmla="*/ 1369724 w 12419342"/>
              <a:gd name="connsiteY361" fmla="*/ 1053304 h 6407151"/>
              <a:gd name="connsiteX362" fmla="*/ 1356317 w 12419342"/>
              <a:gd name="connsiteY362" fmla="*/ 1059422 h 6407151"/>
              <a:gd name="connsiteX363" fmla="*/ 1350254 w 12419342"/>
              <a:gd name="connsiteY363" fmla="*/ 1071297 h 6407151"/>
              <a:gd name="connsiteX364" fmla="*/ 1356318 w 12419342"/>
              <a:gd name="connsiteY364" fmla="*/ 1059418 h 6407151"/>
              <a:gd name="connsiteX365" fmla="*/ 1369724 w 12419342"/>
              <a:gd name="connsiteY365" fmla="*/ 1053300 h 6407151"/>
              <a:gd name="connsiteX366" fmla="*/ 1362239 w 12419342"/>
              <a:gd name="connsiteY366" fmla="*/ 1047799 h 6407151"/>
              <a:gd name="connsiteX367" fmla="*/ 1356318 w 12419342"/>
              <a:gd name="connsiteY367" fmla="*/ 1059418 h 6407151"/>
              <a:gd name="connsiteX368" fmla="*/ 1330272 w 12419342"/>
              <a:gd name="connsiteY368" fmla="*/ 1071297 h 6407151"/>
              <a:gd name="connsiteX369" fmla="*/ 1330273 w 12419342"/>
              <a:gd name="connsiteY369" fmla="*/ 1107327 h 6407151"/>
              <a:gd name="connsiteX370" fmla="*/ 1378219 w 12419342"/>
              <a:gd name="connsiteY370" fmla="*/ 1079133 h 6407151"/>
              <a:gd name="connsiteX371" fmla="*/ 1378223 w 12419342"/>
              <a:gd name="connsiteY371" fmla="*/ 1079133 h 6407151"/>
              <a:gd name="connsiteX372" fmla="*/ 1330273 w 12419342"/>
              <a:gd name="connsiteY372" fmla="*/ 1107331 h 6407151"/>
              <a:gd name="connsiteX373" fmla="*/ 1330272 w 12419342"/>
              <a:gd name="connsiteY373" fmla="*/ 1259283 h 6407151"/>
              <a:gd name="connsiteX374" fmla="*/ 1330273 w 12419342"/>
              <a:gd name="connsiteY374" fmla="*/ 1321944 h 6407151"/>
              <a:gd name="connsiteX375" fmla="*/ 1090520 w 12419342"/>
              <a:gd name="connsiteY375" fmla="*/ 1556921 h 6407151"/>
              <a:gd name="connsiteX376" fmla="*/ 1090521 w 12419342"/>
              <a:gd name="connsiteY376" fmla="*/ 1635248 h 6407151"/>
              <a:gd name="connsiteX377" fmla="*/ 1106504 w 12419342"/>
              <a:gd name="connsiteY377" fmla="*/ 1713574 h 6407151"/>
              <a:gd name="connsiteX378" fmla="*/ 1458141 w 12419342"/>
              <a:gd name="connsiteY378" fmla="*/ 1917221 h 6407151"/>
              <a:gd name="connsiteX379" fmla="*/ 1266339 w 12419342"/>
              <a:gd name="connsiteY379" fmla="*/ 1964217 h 6407151"/>
              <a:gd name="connsiteX380" fmla="*/ 1074538 w 12419342"/>
              <a:gd name="connsiteY380" fmla="*/ 1964217 h 6407151"/>
              <a:gd name="connsiteX381" fmla="*/ 1202404 w 12419342"/>
              <a:gd name="connsiteY381" fmla="*/ 2042543 h 6407151"/>
              <a:gd name="connsiteX382" fmla="*/ 994620 w 12419342"/>
              <a:gd name="connsiteY382" fmla="*/ 2371512 h 6407151"/>
              <a:gd name="connsiteX383" fmla="*/ 1026585 w 12419342"/>
              <a:gd name="connsiteY383" fmla="*/ 2465503 h 6407151"/>
              <a:gd name="connsiteX384" fmla="*/ 1193414 w 12419342"/>
              <a:gd name="connsiteY384" fmla="*/ 2581033 h 6407151"/>
              <a:gd name="connsiteX385" fmla="*/ 1197957 w 12419342"/>
              <a:gd name="connsiteY385" fmla="*/ 2583962 h 6407151"/>
              <a:gd name="connsiteX386" fmla="*/ 987811 w 12419342"/>
              <a:gd name="connsiteY386" fmla="*/ 2666007 h 6407151"/>
              <a:gd name="connsiteX387" fmla="*/ 764900 w 12419342"/>
              <a:gd name="connsiteY387" fmla="*/ 2759674 h 6407151"/>
              <a:gd name="connsiteX388" fmla="*/ 673590 w 12419342"/>
              <a:gd name="connsiteY388" fmla="*/ 2849711 h 6407151"/>
              <a:gd name="connsiteX389" fmla="*/ 621128 w 12419342"/>
              <a:gd name="connsiteY389" fmla="*/ 2839743 h 6407151"/>
              <a:gd name="connsiteX390" fmla="*/ 592756 w 12419342"/>
              <a:gd name="connsiteY390" fmla="*/ 2828867 h 6407151"/>
              <a:gd name="connsiteX391" fmla="*/ 581447 w 12419342"/>
              <a:gd name="connsiteY391" fmla="*/ 2838315 h 6407151"/>
              <a:gd name="connsiteX392" fmla="*/ 578744 w 12419342"/>
              <a:gd name="connsiteY392" fmla="*/ 2851371 h 6407151"/>
              <a:gd name="connsiteX393" fmla="*/ 581445 w 12419342"/>
              <a:gd name="connsiteY393" fmla="*/ 2838311 h 6407151"/>
              <a:gd name="connsiteX394" fmla="*/ 592755 w 12419342"/>
              <a:gd name="connsiteY394" fmla="*/ 2828863 h 6407151"/>
              <a:gd name="connsiteX395" fmla="*/ 584082 w 12419342"/>
              <a:gd name="connsiteY395" fmla="*/ 2825539 h 6407151"/>
              <a:gd name="connsiteX396" fmla="*/ 581445 w 12419342"/>
              <a:gd name="connsiteY396" fmla="*/ 2838311 h 6407151"/>
              <a:gd name="connsiteX397" fmla="*/ 559475 w 12419342"/>
              <a:gd name="connsiteY397" fmla="*/ 2856658 h 6407151"/>
              <a:gd name="connsiteX398" fmla="*/ 569011 w 12419342"/>
              <a:gd name="connsiteY398" fmla="*/ 2891405 h 6407151"/>
              <a:gd name="connsiteX399" fmla="*/ 607785 w 12419342"/>
              <a:gd name="connsiteY399" fmla="*/ 2851526 h 6407151"/>
              <a:gd name="connsiteX400" fmla="*/ 607789 w 12419342"/>
              <a:gd name="connsiteY400" fmla="*/ 2851525 h 6407151"/>
              <a:gd name="connsiteX401" fmla="*/ 569011 w 12419342"/>
              <a:gd name="connsiteY401" fmla="*/ 2891407 h 6407151"/>
              <a:gd name="connsiteX402" fmla="*/ 609228 w 12419342"/>
              <a:gd name="connsiteY402" fmla="*/ 3037942 h 6407151"/>
              <a:gd name="connsiteX403" fmla="*/ 625811 w 12419342"/>
              <a:gd name="connsiteY403" fmla="*/ 3098368 h 6407151"/>
              <a:gd name="connsiteX404" fmla="*/ 456798 w 12419342"/>
              <a:gd name="connsiteY404" fmla="*/ 3388421 h 6407151"/>
              <a:gd name="connsiteX405" fmla="*/ 477527 w 12419342"/>
              <a:gd name="connsiteY405" fmla="*/ 3463954 h 6407151"/>
              <a:gd name="connsiteX406" fmla="*/ 513672 w 12419342"/>
              <a:gd name="connsiteY406" fmla="*/ 3535256 h 6407151"/>
              <a:gd name="connsiteX407" fmla="*/ 906668 w 12419342"/>
              <a:gd name="connsiteY407" fmla="*/ 3638577 h 6407151"/>
              <a:gd name="connsiteX408" fmla="*/ 734143 w 12419342"/>
              <a:gd name="connsiteY408" fmla="*/ 3734659 h 6407151"/>
              <a:gd name="connsiteX409" fmla="*/ 549181 w 12419342"/>
              <a:gd name="connsiteY409" fmla="*/ 3785422 h 6407151"/>
              <a:gd name="connsiteX410" fmla="*/ 693218 w 12419342"/>
              <a:gd name="connsiteY410" fmla="*/ 3827113 h 6407151"/>
              <a:gd name="connsiteX411" fmla="*/ 579909 w 12419342"/>
              <a:gd name="connsiteY411" fmla="*/ 4199343 h 6407151"/>
              <a:gd name="connsiteX412" fmla="*/ 635611 w 12419342"/>
              <a:gd name="connsiteY412" fmla="*/ 4281523 h 6407151"/>
              <a:gd name="connsiteX413" fmla="*/ 1266296 w 12419342"/>
              <a:gd name="connsiteY413" fmla="*/ 4465811 h 6407151"/>
              <a:gd name="connsiteX414" fmla="*/ 1341560 w 12419342"/>
              <a:gd name="connsiteY414" fmla="*/ 4558866 h 6407151"/>
              <a:gd name="connsiteX415" fmla="*/ 1966930 w 12419342"/>
              <a:gd name="connsiteY415" fmla="*/ 4663389 h 6407151"/>
              <a:gd name="connsiteX416" fmla="*/ 2035704 w 12419342"/>
              <a:gd name="connsiteY416" fmla="*/ 4612025 h 6407151"/>
              <a:gd name="connsiteX417" fmla="*/ 2119893 w 12419342"/>
              <a:gd name="connsiteY417" fmla="*/ 4556432 h 6407151"/>
              <a:gd name="connsiteX418" fmla="*/ 2271053 w 12419342"/>
              <a:gd name="connsiteY418" fmla="*/ 4563679 h 6407151"/>
              <a:gd name="connsiteX419" fmla="*/ 2336778 w 12419342"/>
              <a:gd name="connsiteY419" fmla="*/ 4527078 h 6407151"/>
              <a:gd name="connsiteX420" fmla="*/ 2328488 w 12419342"/>
              <a:gd name="connsiteY420" fmla="*/ 4527612 h 6407151"/>
              <a:gd name="connsiteX421" fmla="*/ 2309003 w 12419342"/>
              <a:gd name="connsiteY421" fmla="*/ 4520775 h 6407151"/>
              <a:gd name="connsiteX422" fmla="*/ 2426994 w 12419342"/>
              <a:gd name="connsiteY422" fmla="*/ 4407169 h 6407151"/>
              <a:gd name="connsiteX423" fmla="*/ 2568056 w 12419342"/>
              <a:gd name="connsiteY423" fmla="*/ 4498411 h 6407151"/>
              <a:gd name="connsiteX424" fmla="*/ 2479722 w 12419342"/>
              <a:gd name="connsiteY424" fmla="*/ 4538899 h 6407151"/>
              <a:gd name="connsiteX425" fmla="*/ 2444750 w 12419342"/>
              <a:gd name="connsiteY425" fmla="*/ 4532253 h 6407151"/>
              <a:gd name="connsiteX426" fmla="*/ 2457187 w 12419342"/>
              <a:gd name="connsiteY426" fmla="*/ 4577571 h 6407151"/>
              <a:gd name="connsiteX427" fmla="*/ 2419238 w 12419342"/>
              <a:gd name="connsiteY427" fmla="*/ 4620476 h 6407151"/>
              <a:gd name="connsiteX428" fmla="*/ 2402655 w 12419342"/>
              <a:gd name="connsiteY428" fmla="*/ 4560049 h 6407151"/>
              <a:gd name="connsiteX429" fmla="*/ 2283492 w 12419342"/>
              <a:gd name="connsiteY429" fmla="*/ 4608998 h 6407151"/>
              <a:gd name="connsiteX430" fmla="*/ 2541903 w 12419342"/>
              <a:gd name="connsiteY430" fmla="*/ 4644681 h 6407151"/>
              <a:gd name="connsiteX431" fmla="*/ 2541545 w 12419342"/>
              <a:gd name="connsiteY431" fmla="*/ 4648147 h 6407151"/>
              <a:gd name="connsiteX432" fmla="*/ 2557058 w 12419342"/>
              <a:gd name="connsiteY432" fmla="*/ 4639506 h 6407151"/>
              <a:gd name="connsiteX433" fmla="*/ 2581667 w 12419342"/>
              <a:gd name="connsiteY433" fmla="*/ 4608387 h 6407151"/>
              <a:gd name="connsiteX434" fmla="*/ 2573373 w 12419342"/>
              <a:gd name="connsiteY434" fmla="*/ 4578174 h 6407151"/>
              <a:gd name="connsiteX435" fmla="*/ 2527134 w 12419342"/>
              <a:gd name="connsiteY435" fmla="*/ 4590864 h 6407151"/>
              <a:gd name="connsiteX436" fmla="*/ 2916082 w 12419342"/>
              <a:gd name="connsiteY436" fmla="*/ 4256695 h 6407151"/>
              <a:gd name="connsiteX437" fmla="*/ 2774384 w 12419342"/>
              <a:gd name="connsiteY437" fmla="*/ 4344317 h 6407151"/>
              <a:gd name="connsiteX438" fmla="*/ 2750679 w 12419342"/>
              <a:gd name="connsiteY438" fmla="*/ 4318334 h 6407151"/>
              <a:gd name="connsiteX439" fmla="*/ 2944569 w 12419342"/>
              <a:gd name="connsiteY439" fmla="*/ 4118922 h 6407151"/>
              <a:gd name="connsiteX440" fmla="*/ 2920862 w 12419342"/>
              <a:gd name="connsiteY440" fmla="*/ 4092940 h 6407151"/>
              <a:gd name="connsiteX441" fmla="*/ 2957910 w 12419342"/>
              <a:gd name="connsiteY441" fmla="*/ 4107137 h 6407151"/>
              <a:gd name="connsiteX442" fmla="*/ 3010369 w 12419342"/>
              <a:gd name="connsiteY442" fmla="*/ 4117107 h 6407151"/>
              <a:gd name="connsiteX443" fmla="*/ 3101680 w 12419342"/>
              <a:gd name="connsiteY443" fmla="*/ 4027069 h 6407151"/>
              <a:gd name="connsiteX444" fmla="*/ 3324590 w 12419342"/>
              <a:gd name="connsiteY444" fmla="*/ 3933404 h 6407151"/>
              <a:gd name="connsiteX445" fmla="*/ 4129939 w 12419342"/>
              <a:gd name="connsiteY445" fmla="*/ 3618984 h 6407151"/>
              <a:gd name="connsiteX446" fmla="*/ 4152027 w 12419342"/>
              <a:gd name="connsiteY446" fmla="*/ 3631821 h 6407151"/>
              <a:gd name="connsiteX447" fmla="*/ 4226428 w 12419342"/>
              <a:gd name="connsiteY447" fmla="*/ 3620699 h 6407151"/>
              <a:gd name="connsiteX448" fmla="*/ 4218481 w 12419342"/>
              <a:gd name="connsiteY448" fmla="*/ 3618284 h 6407151"/>
              <a:gd name="connsiteX449" fmla="*/ 4202649 w 12419342"/>
              <a:gd name="connsiteY449" fmla="*/ 3605023 h 6407151"/>
              <a:gd name="connsiteX450" fmla="*/ 4233076 w 12419342"/>
              <a:gd name="connsiteY450" fmla="*/ 3578718 h 6407151"/>
              <a:gd name="connsiteX451" fmla="*/ 4329686 w 12419342"/>
              <a:gd name="connsiteY451" fmla="*/ 3541000 h 6407151"/>
              <a:gd name="connsiteX452" fmla="*/ 4353080 w 12419342"/>
              <a:gd name="connsiteY452" fmla="*/ 3540224 h 6407151"/>
              <a:gd name="connsiteX453" fmla="*/ 4452995 w 12419342"/>
              <a:gd name="connsiteY453" fmla="*/ 3675283 h 6407151"/>
              <a:gd name="connsiteX454" fmla="*/ 4356061 w 12419342"/>
              <a:gd name="connsiteY454" fmla="*/ 3682083 h 6407151"/>
              <a:gd name="connsiteX455" fmla="*/ 4325666 w 12419342"/>
              <a:gd name="connsiteY455" fmla="*/ 3663552 h 6407151"/>
              <a:gd name="connsiteX456" fmla="*/ 4321356 w 12419342"/>
              <a:gd name="connsiteY456" fmla="*/ 3710347 h 6407151"/>
              <a:gd name="connsiteX457" fmla="*/ 4270733 w 12419342"/>
              <a:gd name="connsiteY457" fmla="*/ 3737147 h 6407151"/>
              <a:gd name="connsiteX458" fmla="*/ 4276481 w 12419342"/>
              <a:gd name="connsiteY458" fmla="*/ 3674751 h 6407151"/>
              <a:gd name="connsiteX459" fmla="*/ 4147716 w 12419342"/>
              <a:gd name="connsiteY459" fmla="*/ 3678620 h 6407151"/>
              <a:gd name="connsiteX460" fmla="*/ 4377025 w 12419342"/>
              <a:gd name="connsiteY460" fmla="*/ 3802984 h 6407151"/>
              <a:gd name="connsiteX461" fmla="*/ 4375471 w 12419342"/>
              <a:gd name="connsiteY461" fmla="*/ 3806102 h 6407151"/>
              <a:gd name="connsiteX462" fmla="*/ 4393031 w 12419342"/>
              <a:gd name="connsiteY462" fmla="*/ 3803475 h 6407151"/>
              <a:gd name="connsiteX463" fmla="*/ 4427019 w 12419342"/>
              <a:gd name="connsiteY463" fmla="*/ 3783010 h 6407151"/>
              <a:gd name="connsiteX464" fmla="*/ 4429894 w 12419342"/>
              <a:gd name="connsiteY464" fmla="*/ 3751811 h 6407151"/>
              <a:gd name="connsiteX465" fmla="*/ 4382145 w 12419342"/>
              <a:gd name="connsiteY465" fmla="*/ 3747413 h 6407151"/>
              <a:gd name="connsiteX466" fmla="*/ 4863832 w 12419342"/>
              <a:gd name="connsiteY466" fmla="*/ 3571549 h 6407151"/>
              <a:gd name="connsiteX467" fmla="*/ 4700359 w 12419342"/>
              <a:gd name="connsiteY467" fmla="*/ 3603682 h 6407151"/>
              <a:gd name="connsiteX468" fmla="*/ 4687318 w 12419342"/>
              <a:gd name="connsiteY468" fmla="*/ 3571017 h 6407151"/>
              <a:gd name="connsiteX469" fmla="*/ 4938994 w 12419342"/>
              <a:gd name="connsiteY469" fmla="*/ 3452620 h 6407151"/>
              <a:gd name="connsiteX470" fmla="*/ 4925951 w 12419342"/>
              <a:gd name="connsiteY470" fmla="*/ 3419957 h 6407151"/>
              <a:gd name="connsiteX471" fmla="*/ 4955629 w 12419342"/>
              <a:gd name="connsiteY471" fmla="*/ 3446288 h 6407151"/>
              <a:gd name="connsiteX472" fmla="*/ 5001219 w 12419342"/>
              <a:gd name="connsiteY472" fmla="*/ 3474085 h 6407151"/>
              <a:gd name="connsiteX473" fmla="*/ 5118381 w 12419342"/>
              <a:gd name="connsiteY473" fmla="*/ 3421952 h 6407151"/>
              <a:gd name="connsiteX474" fmla="*/ 5359997 w 12419342"/>
              <a:gd name="connsiteY474" fmla="*/ 3412750 h 6407151"/>
              <a:gd name="connsiteX475" fmla="*/ 7465126 w 12419342"/>
              <a:gd name="connsiteY475" fmla="*/ 3386455 h 6407151"/>
              <a:gd name="connsiteX476" fmla="*/ 8007711 w 12419342"/>
              <a:gd name="connsiteY476" fmla="*/ 3420712 h 6407151"/>
              <a:gd name="connsiteX477" fmla="*/ 8852699 w 12419342"/>
              <a:gd name="connsiteY477" fmla="*/ 3482828 h 6407151"/>
              <a:gd name="connsiteX478" fmla="*/ 9050215 w 12419342"/>
              <a:gd name="connsiteY478" fmla="*/ 3516758 h 6407151"/>
              <a:gd name="connsiteX479" fmla="*/ 9199979 w 12419342"/>
              <a:gd name="connsiteY479" fmla="*/ 3546287 h 6407151"/>
              <a:gd name="connsiteX480" fmla="*/ 9312829 w 12419342"/>
              <a:gd name="connsiteY480" fmla="*/ 3540952 h 6407151"/>
              <a:gd name="connsiteX481" fmla="*/ 9425679 w 12419342"/>
              <a:gd name="connsiteY481" fmla="*/ 3535617 h 6407151"/>
              <a:gd name="connsiteX482" fmla="*/ 9664422 w 12419342"/>
              <a:gd name="connsiteY482" fmla="*/ 3557612 h 6407151"/>
              <a:gd name="connsiteX483" fmla="*/ 10030491 w 12419342"/>
              <a:gd name="connsiteY483" fmla="*/ 3591338 h 6407151"/>
              <a:gd name="connsiteX484" fmla="*/ 9962460 w 12419342"/>
              <a:gd name="connsiteY484" fmla="*/ 3545743 h 6407151"/>
              <a:gd name="connsiteX485" fmla="*/ 9894431 w 12419342"/>
              <a:gd name="connsiteY485" fmla="*/ 3500145 h 6407151"/>
              <a:gd name="connsiteX486" fmla="*/ 9419823 w 12419342"/>
              <a:gd name="connsiteY486" fmla="*/ 3424956 h 6407151"/>
              <a:gd name="connsiteX487" fmla="*/ 9119574 w 12419342"/>
              <a:gd name="connsiteY487" fmla="*/ 3373697 h 6407151"/>
              <a:gd name="connsiteX488" fmla="*/ 8819323 w 12419342"/>
              <a:gd name="connsiteY488" fmla="*/ 3322438 h 6407151"/>
              <a:gd name="connsiteX489" fmla="*/ 8742617 w 12419342"/>
              <a:gd name="connsiteY489" fmla="*/ 3283908 h 6407151"/>
              <a:gd name="connsiteX490" fmla="*/ 8793240 w 12419342"/>
              <a:gd name="connsiteY490" fmla="*/ 3257109 h 6407151"/>
              <a:gd name="connsiteX491" fmla="*/ 10659841 w 12419342"/>
              <a:gd name="connsiteY491" fmla="*/ 3554932 h 6407151"/>
              <a:gd name="connsiteX492" fmla="*/ 10791480 w 12419342"/>
              <a:gd name="connsiteY492" fmla="*/ 3519864 h 6407151"/>
              <a:gd name="connsiteX493" fmla="*/ 10868907 w 12419342"/>
              <a:gd name="connsiteY493" fmla="*/ 3550594 h 6407151"/>
              <a:gd name="connsiteX494" fmla="*/ 10928977 w 12419342"/>
              <a:gd name="connsiteY494" fmla="*/ 3595458 h 6407151"/>
              <a:gd name="connsiteX495" fmla="*/ 11093886 w 12419342"/>
              <a:gd name="connsiteY495" fmla="*/ 3547726 h 6407151"/>
              <a:gd name="connsiteX496" fmla="*/ 11203145 w 12419342"/>
              <a:gd name="connsiteY496" fmla="*/ 3581389 h 6407151"/>
              <a:gd name="connsiteX497" fmla="*/ 11312401 w 12419342"/>
              <a:gd name="connsiteY497" fmla="*/ 3615053 h 6407151"/>
              <a:gd name="connsiteX498" fmla="*/ 12123272 w 12419342"/>
              <a:gd name="connsiteY498" fmla="*/ 3742605 h 6407151"/>
              <a:gd name="connsiteX499" fmla="*/ 12192330 w 12419342"/>
              <a:gd name="connsiteY499" fmla="*/ 3754449 h 6407151"/>
              <a:gd name="connsiteX500" fmla="*/ 12192330 w 12419342"/>
              <a:gd name="connsiteY500" fmla="*/ 6407151 h 6407151"/>
              <a:gd name="connsiteX501" fmla="*/ 454355 w 12419342"/>
              <a:gd name="connsiteY501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</a:cxnLst>
            <a:rect l="l" t="t" r="r" b="b"/>
            <a:pathLst>
              <a:path w="12419342" h="6407151">
                <a:moveTo>
                  <a:pt x="2541547" y="4648146"/>
                </a:moveTo>
                <a:lnTo>
                  <a:pt x="2528307" y="4655519"/>
                </a:lnTo>
                <a:cubicBezTo>
                  <a:pt x="2534731" y="4653757"/>
                  <a:pt x="2539074" y="4651972"/>
                  <a:pt x="2541341" y="4650164"/>
                </a:cubicBezTo>
                <a:close/>
                <a:moveTo>
                  <a:pt x="2386073" y="4499619"/>
                </a:moveTo>
                <a:lnTo>
                  <a:pt x="2336780" y="4527072"/>
                </a:lnTo>
                <a:lnTo>
                  <a:pt x="2347834" y="4526357"/>
                </a:lnTo>
                <a:cubicBezTo>
                  <a:pt x="2360678" y="4522832"/>
                  <a:pt x="2373423" y="4513921"/>
                  <a:pt x="2386073" y="4499619"/>
                </a:cubicBezTo>
                <a:close/>
                <a:moveTo>
                  <a:pt x="1253956" y="3998103"/>
                </a:moveTo>
                <a:lnTo>
                  <a:pt x="1253957" y="3998108"/>
                </a:lnTo>
                <a:lnTo>
                  <a:pt x="1115237" y="4036179"/>
                </a:lnTo>
                <a:lnTo>
                  <a:pt x="1115238" y="4036174"/>
                </a:lnTo>
                <a:close/>
                <a:moveTo>
                  <a:pt x="1097482" y="3911100"/>
                </a:moveTo>
                <a:lnTo>
                  <a:pt x="1133624" y="3982396"/>
                </a:lnTo>
                <a:cubicBezTo>
                  <a:pt x="1127104" y="3978771"/>
                  <a:pt x="1120832" y="3971016"/>
                  <a:pt x="1114808" y="3959132"/>
                </a:cubicBezTo>
                <a:close/>
                <a:moveTo>
                  <a:pt x="1097482" y="3911092"/>
                </a:moveTo>
                <a:lnTo>
                  <a:pt x="1097483" y="3911096"/>
                </a:lnTo>
                <a:lnTo>
                  <a:pt x="919933" y="3943581"/>
                </a:lnTo>
                <a:cubicBezTo>
                  <a:pt x="858084" y="3949725"/>
                  <a:pt x="793568" y="3951187"/>
                  <a:pt x="726386" y="3947966"/>
                </a:cubicBezTo>
                <a:lnTo>
                  <a:pt x="726385" y="3947962"/>
                </a:lnTo>
                <a:cubicBezTo>
                  <a:pt x="860749" y="3954404"/>
                  <a:pt x="984448" y="3942114"/>
                  <a:pt x="1097482" y="3911092"/>
                </a:cubicBezTo>
                <a:close/>
                <a:moveTo>
                  <a:pt x="4375473" y="3806102"/>
                </a:moveTo>
                <a:lnTo>
                  <a:pt x="4360484" y="3808342"/>
                </a:lnTo>
                <a:cubicBezTo>
                  <a:pt x="4367119" y="3808954"/>
                  <a:pt x="4371812" y="3808812"/>
                  <a:pt x="4374570" y="3807918"/>
                </a:cubicBezTo>
                <a:close/>
                <a:moveTo>
                  <a:pt x="4282235" y="3612352"/>
                </a:moveTo>
                <a:lnTo>
                  <a:pt x="4226432" y="3620694"/>
                </a:lnTo>
                <a:lnTo>
                  <a:pt x="4237031" y="3623918"/>
                </a:lnTo>
                <a:cubicBezTo>
                  <a:pt x="4250294" y="3625139"/>
                  <a:pt x="4265360" y="3621285"/>
                  <a:pt x="4282235" y="3612352"/>
                </a:cubicBezTo>
                <a:close/>
                <a:moveTo>
                  <a:pt x="12192330" y="3587435"/>
                </a:moveTo>
                <a:lnTo>
                  <a:pt x="12260072" y="3607972"/>
                </a:lnTo>
                <a:cubicBezTo>
                  <a:pt x="12260072" y="3607972"/>
                  <a:pt x="12313161" y="3670544"/>
                  <a:pt x="12419342" y="3795691"/>
                </a:cubicBezTo>
                <a:cubicBezTo>
                  <a:pt x="12369420" y="3785848"/>
                  <a:pt x="12308917" y="3774702"/>
                  <a:pt x="12237833" y="3762254"/>
                </a:cubicBezTo>
                <a:lnTo>
                  <a:pt x="12192330" y="3754449"/>
                </a:lnTo>
                <a:close/>
                <a:moveTo>
                  <a:pt x="9974012" y="3507473"/>
                </a:moveTo>
                <a:lnTo>
                  <a:pt x="9971138" y="3538673"/>
                </a:lnTo>
                <a:lnTo>
                  <a:pt x="10146216" y="3554801"/>
                </a:lnTo>
                <a:lnTo>
                  <a:pt x="10149090" y="3523603"/>
                </a:lnTo>
                <a:close/>
                <a:moveTo>
                  <a:pt x="204770" y="3380750"/>
                </a:moveTo>
                <a:lnTo>
                  <a:pt x="204562" y="3382768"/>
                </a:lnTo>
                <a:cubicBezTo>
                  <a:pt x="202295" y="3384577"/>
                  <a:pt x="197952" y="3386361"/>
                  <a:pt x="191528" y="3388125"/>
                </a:cubicBezTo>
                <a:close/>
                <a:moveTo>
                  <a:pt x="11302531" y="3320822"/>
                </a:moveTo>
                <a:lnTo>
                  <a:pt x="11302545" y="3320822"/>
                </a:lnTo>
                <a:lnTo>
                  <a:pt x="11370105" y="3337201"/>
                </a:lnTo>
                <a:cubicBezTo>
                  <a:pt x="11432813" y="3353464"/>
                  <a:pt x="11472123" y="3362331"/>
                  <a:pt x="11488040" y="3363797"/>
                </a:cubicBezTo>
                <a:cubicBezTo>
                  <a:pt x="11503955" y="3365263"/>
                  <a:pt x="11511195" y="3373797"/>
                  <a:pt x="11509758" y="3389395"/>
                </a:cubicBezTo>
                <a:lnTo>
                  <a:pt x="11539435" y="3415727"/>
                </a:lnTo>
                <a:lnTo>
                  <a:pt x="11539430" y="3415727"/>
                </a:lnTo>
                <a:cubicBezTo>
                  <a:pt x="11518208" y="3413772"/>
                  <a:pt x="11508315" y="3404995"/>
                  <a:pt x="11509754" y="3389395"/>
                </a:cubicBezTo>
                <a:cubicBezTo>
                  <a:pt x="11511191" y="3373797"/>
                  <a:pt x="11503950" y="3365263"/>
                  <a:pt x="11488036" y="3363797"/>
                </a:cubicBezTo>
                <a:cubicBezTo>
                  <a:pt x="11472118" y="3362331"/>
                  <a:pt x="11432808" y="3353464"/>
                  <a:pt x="11370101" y="3337201"/>
                </a:cubicBezTo>
                <a:close/>
                <a:moveTo>
                  <a:pt x="8599374" y="3270707"/>
                </a:moveTo>
                <a:lnTo>
                  <a:pt x="8694869" y="3279506"/>
                </a:lnTo>
                <a:lnTo>
                  <a:pt x="8694868" y="3279509"/>
                </a:lnTo>
                <a:lnTo>
                  <a:pt x="8599372" y="3270712"/>
                </a:lnTo>
                <a:close/>
                <a:moveTo>
                  <a:pt x="49293" y="3232222"/>
                </a:moveTo>
                <a:cubicBezTo>
                  <a:pt x="36645" y="3246524"/>
                  <a:pt x="23900" y="3255437"/>
                  <a:pt x="11054" y="3258961"/>
                </a:cubicBezTo>
                <a:lnTo>
                  <a:pt x="0" y="3259675"/>
                </a:lnTo>
                <a:close/>
                <a:moveTo>
                  <a:pt x="8522663" y="3232180"/>
                </a:moveTo>
                <a:lnTo>
                  <a:pt x="8522665" y="3232180"/>
                </a:lnTo>
                <a:lnTo>
                  <a:pt x="8478347" y="3271599"/>
                </a:lnTo>
                <a:close/>
                <a:moveTo>
                  <a:pt x="7310189" y="3151934"/>
                </a:moveTo>
                <a:lnTo>
                  <a:pt x="7603540" y="3190757"/>
                </a:lnTo>
                <a:cubicBezTo>
                  <a:pt x="7730630" y="3205088"/>
                  <a:pt x="7887017" y="3220809"/>
                  <a:pt x="8072704" y="3237916"/>
                </a:cubicBezTo>
                <a:cubicBezTo>
                  <a:pt x="8093925" y="3239871"/>
                  <a:pt x="8128890" y="3237849"/>
                  <a:pt x="8177597" y="3231848"/>
                </a:cubicBezTo>
                <a:cubicBezTo>
                  <a:pt x="8226302" y="3225849"/>
                  <a:pt x="8261266" y="3223827"/>
                  <a:pt x="8282488" y="3225782"/>
                </a:cubicBezTo>
                <a:cubicBezTo>
                  <a:pt x="8293099" y="3226759"/>
                  <a:pt x="8313603" y="3236513"/>
                  <a:pt x="8343995" y="3255045"/>
                </a:cubicBezTo>
                <a:cubicBezTo>
                  <a:pt x="8374392" y="3273577"/>
                  <a:pt x="8394894" y="3283332"/>
                  <a:pt x="8405505" y="3284310"/>
                </a:cubicBezTo>
                <a:lnTo>
                  <a:pt x="8474589" y="3274942"/>
                </a:lnTo>
                <a:lnTo>
                  <a:pt x="8474585" y="3274946"/>
                </a:lnTo>
                <a:cubicBezTo>
                  <a:pt x="8455058" y="3283634"/>
                  <a:pt x="8432032" y="3286758"/>
                  <a:pt x="8405505" y="3284314"/>
                </a:cubicBezTo>
                <a:cubicBezTo>
                  <a:pt x="8394894" y="3283337"/>
                  <a:pt x="8374391" y="3273581"/>
                  <a:pt x="8343996" y="3255049"/>
                </a:cubicBezTo>
                <a:cubicBezTo>
                  <a:pt x="8313602" y="3236517"/>
                  <a:pt x="8293099" y="3226763"/>
                  <a:pt x="8282488" y="3225785"/>
                </a:cubicBezTo>
                <a:cubicBezTo>
                  <a:pt x="8261266" y="3223829"/>
                  <a:pt x="8226302" y="3225852"/>
                  <a:pt x="8177597" y="3231853"/>
                </a:cubicBezTo>
                <a:cubicBezTo>
                  <a:pt x="8128889" y="3237853"/>
                  <a:pt x="8093927" y="3239876"/>
                  <a:pt x="8072704" y="3237921"/>
                </a:cubicBezTo>
                <a:cubicBezTo>
                  <a:pt x="7701329" y="3203706"/>
                  <a:pt x="7447150" y="3175044"/>
                  <a:pt x="7310169" y="3151937"/>
                </a:cubicBezTo>
                <a:close/>
                <a:moveTo>
                  <a:pt x="9368878" y="2932582"/>
                </a:moveTo>
                <a:lnTo>
                  <a:pt x="9368878" y="2932586"/>
                </a:lnTo>
                <a:lnTo>
                  <a:pt x="9300902" y="2973518"/>
                </a:lnTo>
                <a:lnTo>
                  <a:pt x="9286423" y="2956451"/>
                </a:lnTo>
                <a:lnTo>
                  <a:pt x="9286428" y="2956450"/>
                </a:lnTo>
                <a:lnTo>
                  <a:pt x="9300902" y="2973514"/>
                </a:lnTo>
                <a:close/>
                <a:moveTo>
                  <a:pt x="9049121" y="2918854"/>
                </a:moveTo>
                <a:lnTo>
                  <a:pt x="9271945" y="2939382"/>
                </a:lnTo>
                <a:lnTo>
                  <a:pt x="9271945" y="2939387"/>
                </a:lnTo>
                <a:lnTo>
                  <a:pt x="9049119" y="2918858"/>
                </a:lnTo>
                <a:close/>
                <a:moveTo>
                  <a:pt x="8736497" y="2827140"/>
                </a:moveTo>
                <a:lnTo>
                  <a:pt x="8573124" y="2859254"/>
                </a:lnTo>
                <a:lnTo>
                  <a:pt x="8647210" y="2838569"/>
                </a:lnTo>
                <a:close/>
                <a:moveTo>
                  <a:pt x="8736534" y="2827134"/>
                </a:moveTo>
                <a:lnTo>
                  <a:pt x="8736545" y="2827135"/>
                </a:lnTo>
                <a:lnTo>
                  <a:pt x="8736497" y="2827140"/>
                </a:lnTo>
                <a:close/>
                <a:moveTo>
                  <a:pt x="8574478" y="2800381"/>
                </a:moveTo>
                <a:lnTo>
                  <a:pt x="8574487" y="2800398"/>
                </a:lnTo>
                <a:cubicBezTo>
                  <a:pt x="8575942" y="2813642"/>
                  <a:pt x="8575469" y="2833265"/>
                  <a:pt x="8573074" y="2859265"/>
                </a:cubicBezTo>
                <a:lnTo>
                  <a:pt x="8573124" y="2859254"/>
                </a:lnTo>
                <a:lnTo>
                  <a:pt x="8573072" y="2859269"/>
                </a:lnTo>
                <a:cubicBezTo>
                  <a:pt x="8575468" y="2833269"/>
                  <a:pt x="8575939" y="2813649"/>
                  <a:pt x="8574483" y="2800406"/>
                </a:cubicBezTo>
                <a:close/>
                <a:moveTo>
                  <a:pt x="8564343" y="2779807"/>
                </a:moveTo>
                <a:cubicBezTo>
                  <a:pt x="8566995" y="2780051"/>
                  <a:pt x="8569166" y="2781891"/>
                  <a:pt x="8570859" y="2785323"/>
                </a:cubicBezTo>
                <a:lnTo>
                  <a:pt x="8574478" y="2800381"/>
                </a:lnTo>
                <a:lnTo>
                  <a:pt x="8564347" y="2779811"/>
                </a:lnTo>
                <a:close/>
                <a:moveTo>
                  <a:pt x="11284343" y="2700034"/>
                </a:moveTo>
                <a:lnTo>
                  <a:pt x="11280031" y="2746832"/>
                </a:lnTo>
                <a:lnTo>
                  <a:pt x="11374090" y="2771229"/>
                </a:lnTo>
                <a:lnTo>
                  <a:pt x="11376964" y="2740031"/>
                </a:lnTo>
                <a:close/>
                <a:moveTo>
                  <a:pt x="11109808" y="2678059"/>
                </a:moveTo>
                <a:lnTo>
                  <a:pt x="11108713" y="2678837"/>
                </a:lnTo>
                <a:lnTo>
                  <a:pt x="11125187" y="2685375"/>
                </a:lnTo>
                <a:cubicBezTo>
                  <a:pt x="11120360" y="2679686"/>
                  <a:pt x="11115233" y="2677248"/>
                  <a:pt x="11109808" y="2678059"/>
                </a:cubicBezTo>
                <a:close/>
                <a:moveTo>
                  <a:pt x="10906673" y="2618045"/>
                </a:moveTo>
                <a:cubicBezTo>
                  <a:pt x="10954936" y="2674929"/>
                  <a:pt x="11000288" y="2705328"/>
                  <a:pt x="11042732" y="2709238"/>
                </a:cubicBezTo>
                <a:cubicBezTo>
                  <a:pt x="11063954" y="2711193"/>
                  <a:pt x="11080587" y="2704859"/>
                  <a:pt x="11092634" y="2690238"/>
                </a:cubicBezTo>
                <a:lnTo>
                  <a:pt x="11108714" y="2678832"/>
                </a:lnTo>
                <a:lnTo>
                  <a:pt x="11009050" y="2639272"/>
                </a:lnTo>
                <a:cubicBezTo>
                  <a:pt x="10972630" y="2628053"/>
                  <a:pt x="10938505" y="2620978"/>
                  <a:pt x="10906673" y="2618045"/>
                </a:cubicBezTo>
                <a:close/>
                <a:moveTo>
                  <a:pt x="12192330" y="2581474"/>
                </a:moveTo>
                <a:lnTo>
                  <a:pt x="12260071" y="2602010"/>
                </a:lnTo>
                <a:cubicBezTo>
                  <a:pt x="12260071" y="2602010"/>
                  <a:pt x="12313160" y="2664583"/>
                  <a:pt x="12419341" y="2789730"/>
                </a:cubicBezTo>
                <a:cubicBezTo>
                  <a:pt x="12369419" y="2779886"/>
                  <a:pt x="12308916" y="2768741"/>
                  <a:pt x="12237832" y="2756293"/>
                </a:cubicBezTo>
                <a:lnTo>
                  <a:pt x="12192330" y="2748488"/>
                </a:lnTo>
                <a:close/>
                <a:moveTo>
                  <a:pt x="10791480" y="2513903"/>
                </a:moveTo>
                <a:cubicBezTo>
                  <a:pt x="10824270" y="2506437"/>
                  <a:pt x="10850078" y="2516680"/>
                  <a:pt x="10868905" y="2544634"/>
                </a:cubicBezTo>
                <a:cubicBezTo>
                  <a:pt x="10887731" y="2572587"/>
                  <a:pt x="10907755" y="2587542"/>
                  <a:pt x="10928976" y="2589496"/>
                </a:cubicBezTo>
                <a:cubicBezTo>
                  <a:pt x="10996473" y="2553763"/>
                  <a:pt x="11051443" y="2537854"/>
                  <a:pt x="11093885" y="2541764"/>
                </a:cubicBezTo>
                <a:cubicBezTo>
                  <a:pt x="11115108" y="2543719"/>
                  <a:pt x="11151526" y="2554940"/>
                  <a:pt x="11203142" y="2575426"/>
                </a:cubicBezTo>
                <a:cubicBezTo>
                  <a:pt x="11254760" y="2595914"/>
                  <a:pt x="11291178" y="2607134"/>
                  <a:pt x="11312400" y="2609090"/>
                </a:cubicBezTo>
                <a:cubicBezTo>
                  <a:pt x="11648820" y="2659749"/>
                  <a:pt x="11919110" y="2702267"/>
                  <a:pt x="12123271" y="2736643"/>
                </a:cubicBezTo>
                <a:lnTo>
                  <a:pt x="12192330" y="2748488"/>
                </a:lnTo>
                <a:lnTo>
                  <a:pt x="12192330" y="3587435"/>
                </a:lnTo>
                <a:lnTo>
                  <a:pt x="12115633" y="3564184"/>
                </a:lnTo>
                <a:cubicBezTo>
                  <a:pt x="11990999" y="3523205"/>
                  <a:pt x="11925780" y="3490650"/>
                  <a:pt x="11919979" y="3466517"/>
                </a:cubicBezTo>
                <a:lnTo>
                  <a:pt x="11972037" y="3424120"/>
                </a:lnTo>
                <a:cubicBezTo>
                  <a:pt x="11940207" y="3421187"/>
                  <a:pt x="11913680" y="3418744"/>
                  <a:pt x="11892458" y="3416787"/>
                </a:cubicBezTo>
                <a:lnTo>
                  <a:pt x="11852500" y="3424643"/>
                </a:lnTo>
                <a:lnTo>
                  <a:pt x="11848691" y="3412756"/>
                </a:lnTo>
                <a:cubicBezTo>
                  <a:pt x="11836386" y="3401135"/>
                  <a:pt x="11804662" y="3382478"/>
                  <a:pt x="11753525" y="3356792"/>
                </a:cubicBezTo>
                <a:lnTo>
                  <a:pt x="11757837" y="3309996"/>
                </a:lnTo>
                <a:cubicBezTo>
                  <a:pt x="11747224" y="3309019"/>
                  <a:pt x="11826805" y="3316352"/>
                  <a:pt x="11996579" y="3331991"/>
                </a:cubicBezTo>
                <a:cubicBezTo>
                  <a:pt x="11996579" y="3331991"/>
                  <a:pt x="12030325" y="3314126"/>
                  <a:pt x="12097823" y="3278394"/>
                </a:cubicBezTo>
                <a:cubicBezTo>
                  <a:pt x="11876914" y="3237064"/>
                  <a:pt x="11673836" y="3176405"/>
                  <a:pt x="11488592" y="3096412"/>
                </a:cubicBezTo>
                <a:cubicBezTo>
                  <a:pt x="11554174" y="3081479"/>
                  <a:pt x="11607706" y="3081168"/>
                  <a:pt x="11649189" y="3095476"/>
                </a:cubicBezTo>
                <a:cubicBezTo>
                  <a:pt x="11567179" y="3056458"/>
                  <a:pt x="11511695" y="3019883"/>
                  <a:pt x="11482737" y="2985752"/>
                </a:cubicBezTo>
                <a:cubicBezTo>
                  <a:pt x="11505874" y="2966908"/>
                  <a:pt x="11528053" y="2958465"/>
                  <a:pt x="11549276" y="2960420"/>
                </a:cubicBezTo>
                <a:cubicBezTo>
                  <a:pt x="11528053" y="2958465"/>
                  <a:pt x="11737872" y="3004013"/>
                  <a:pt x="12178733" y="3097068"/>
                </a:cubicBezTo>
                <a:cubicBezTo>
                  <a:pt x="11585419" y="2916554"/>
                  <a:pt x="11142127" y="2791814"/>
                  <a:pt x="10848860" y="2722843"/>
                </a:cubicBezTo>
                <a:cubicBezTo>
                  <a:pt x="10776501" y="2695201"/>
                  <a:pt x="10624560" y="2660228"/>
                  <a:pt x="10393041" y="2617922"/>
                </a:cubicBezTo>
                <a:cubicBezTo>
                  <a:pt x="10277281" y="2596770"/>
                  <a:pt x="10185516" y="2576516"/>
                  <a:pt x="10117744" y="2557163"/>
                </a:cubicBezTo>
                <a:lnTo>
                  <a:pt x="10073391" y="2542131"/>
                </a:lnTo>
                <a:lnTo>
                  <a:pt x="10146215" y="2548840"/>
                </a:lnTo>
                <a:lnTo>
                  <a:pt x="10148233" y="2526935"/>
                </a:lnTo>
                <a:lnTo>
                  <a:pt x="10344964" y="2539913"/>
                </a:lnTo>
                <a:lnTo>
                  <a:pt x="10463612" y="2548822"/>
                </a:lnTo>
                <a:lnTo>
                  <a:pt x="10462453" y="2561387"/>
                </a:lnTo>
                <a:lnTo>
                  <a:pt x="10667927" y="2596049"/>
                </a:lnTo>
                <a:lnTo>
                  <a:pt x="10670733" y="2565580"/>
                </a:lnTo>
                <a:lnTo>
                  <a:pt x="10776518" y="2575159"/>
                </a:lnTo>
                <a:lnTo>
                  <a:pt x="10733763" y="2533255"/>
                </a:lnTo>
                <a:close/>
                <a:moveTo>
                  <a:pt x="1554045" y="2355842"/>
                </a:moveTo>
                <a:lnTo>
                  <a:pt x="1697893" y="2355842"/>
                </a:lnTo>
                <a:lnTo>
                  <a:pt x="1697893" y="2355847"/>
                </a:lnTo>
                <a:lnTo>
                  <a:pt x="1554042" y="2355847"/>
                </a:lnTo>
                <a:close/>
                <a:moveTo>
                  <a:pt x="11302530" y="2314860"/>
                </a:moveTo>
                <a:lnTo>
                  <a:pt x="11302544" y="2314860"/>
                </a:lnTo>
                <a:lnTo>
                  <a:pt x="11370105" y="2331239"/>
                </a:lnTo>
                <a:cubicBezTo>
                  <a:pt x="11432812" y="2347503"/>
                  <a:pt x="11472122" y="2356368"/>
                  <a:pt x="11488038" y="2357835"/>
                </a:cubicBezTo>
                <a:cubicBezTo>
                  <a:pt x="11503954" y="2359301"/>
                  <a:pt x="11511193" y="2367836"/>
                  <a:pt x="11509756" y="2383435"/>
                </a:cubicBezTo>
                <a:lnTo>
                  <a:pt x="11539434" y="2409765"/>
                </a:lnTo>
                <a:lnTo>
                  <a:pt x="11539429" y="2409764"/>
                </a:lnTo>
                <a:cubicBezTo>
                  <a:pt x="11518206" y="2407809"/>
                  <a:pt x="11508315" y="2399032"/>
                  <a:pt x="11509752" y="2383433"/>
                </a:cubicBezTo>
                <a:cubicBezTo>
                  <a:pt x="11511190" y="2367834"/>
                  <a:pt x="11503949" y="2359301"/>
                  <a:pt x="11488035" y="2357835"/>
                </a:cubicBezTo>
                <a:cubicBezTo>
                  <a:pt x="11472117" y="2356368"/>
                  <a:pt x="11432808" y="2347503"/>
                  <a:pt x="11370099" y="2331238"/>
                </a:cubicBezTo>
                <a:close/>
                <a:moveTo>
                  <a:pt x="1570025" y="2230527"/>
                </a:moveTo>
                <a:lnTo>
                  <a:pt x="1586007" y="2308846"/>
                </a:lnTo>
                <a:cubicBezTo>
                  <a:pt x="1580679" y="2303625"/>
                  <a:pt x="1576684" y="2294487"/>
                  <a:pt x="1574021" y="2281432"/>
                </a:cubicBezTo>
                <a:close/>
                <a:moveTo>
                  <a:pt x="1202403" y="2167860"/>
                </a:moveTo>
                <a:cubicBezTo>
                  <a:pt x="1330273" y="2209634"/>
                  <a:pt x="1452813" y="2230521"/>
                  <a:pt x="1570025" y="2230520"/>
                </a:cubicBezTo>
                <a:lnTo>
                  <a:pt x="1570025" y="2230525"/>
                </a:lnTo>
                <a:cubicBezTo>
                  <a:pt x="1452813" y="2230525"/>
                  <a:pt x="1330273" y="2209638"/>
                  <a:pt x="1202403" y="2167864"/>
                </a:cubicBezTo>
                <a:close/>
                <a:moveTo>
                  <a:pt x="11284342" y="1694072"/>
                </a:moveTo>
                <a:lnTo>
                  <a:pt x="11280030" y="1740869"/>
                </a:lnTo>
                <a:lnTo>
                  <a:pt x="11374089" y="1765266"/>
                </a:lnTo>
                <a:lnTo>
                  <a:pt x="11376964" y="1734068"/>
                </a:lnTo>
                <a:close/>
                <a:moveTo>
                  <a:pt x="11109807" y="1672096"/>
                </a:moveTo>
                <a:lnTo>
                  <a:pt x="11108712" y="1672874"/>
                </a:lnTo>
                <a:lnTo>
                  <a:pt x="11125186" y="1679413"/>
                </a:lnTo>
                <a:cubicBezTo>
                  <a:pt x="11120359" y="1673724"/>
                  <a:pt x="11115232" y="1671286"/>
                  <a:pt x="11109807" y="1672096"/>
                </a:cubicBezTo>
                <a:close/>
                <a:moveTo>
                  <a:pt x="10906671" y="1612082"/>
                </a:moveTo>
                <a:cubicBezTo>
                  <a:pt x="10954934" y="1668968"/>
                  <a:pt x="11000287" y="1699365"/>
                  <a:pt x="11042730" y="1703276"/>
                </a:cubicBezTo>
                <a:cubicBezTo>
                  <a:pt x="11063953" y="1705231"/>
                  <a:pt x="11080586" y="1698897"/>
                  <a:pt x="11092633" y="1684277"/>
                </a:cubicBezTo>
                <a:lnTo>
                  <a:pt x="11108712" y="1672871"/>
                </a:lnTo>
                <a:lnTo>
                  <a:pt x="11009049" y="1633311"/>
                </a:lnTo>
                <a:cubicBezTo>
                  <a:pt x="10972630" y="1622091"/>
                  <a:pt x="10938503" y="1615015"/>
                  <a:pt x="10906671" y="1612082"/>
                </a:cubicBezTo>
                <a:close/>
                <a:moveTo>
                  <a:pt x="10465328" y="1524227"/>
                </a:moveTo>
                <a:lnTo>
                  <a:pt x="10462452" y="1555426"/>
                </a:lnTo>
                <a:lnTo>
                  <a:pt x="10667926" y="1590087"/>
                </a:lnTo>
                <a:lnTo>
                  <a:pt x="10670799" y="1558889"/>
                </a:lnTo>
                <a:close/>
                <a:moveTo>
                  <a:pt x="849510" y="1482823"/>
                </a:moveTo>
                <a:lnTo>
                  <a:pt x="834788" y="1486430"/>
                </a:lnTo>
                <a:cubicBezTo>
                  <a:pt x="841450" y="1486429"/>
                  <a:pt x="846112" y="1485857"/>
                  <a:pt x="848775" y="1484715"/>
                </a:cubicBezTo>
                <a:close/>
                <a:moveTo>
                  <a:pt x="10277208" y="1475433"/>
                </a:moveTo>
                <a:lnTo>
                  <a:pt x="10272897" y="1522230"/>
                </a:lnTo>
                <a:lnTo>
                  <a:pt x="10450849" y="1507162"/>
                </a:lnTo>
                <a:lnTo>
                  <a:pt x="10453724" y="1475964"/>
                </a:lnTo>
                <a:close/>
                <a:moveTo>
                  <a:pt x="10217856" y="1422770"/>
                </a:moveTo>
                <a:cubicBezTo>
                  <a:pt x="10171580" y="1460457"/>
                  <a:pt x="10148443" y="1479301"/>
                  <a:pt x="10148443" y="1479301"/>
                </a:cubicBezTo>
                <a:cubicBezTo>
                  <a:pt x="10159053" y="1480279"/>
                  <a:pt x="10174491" y="1486944"/>
                  <a:pt x="10194753" y="1499299"/>
                </a:cubicBezTo>
                <a:cubicBezTo>
                  <a:pt x="10226587" y="1502231"/>
                  <a:pt x="10242503" y="1503697"/>
                  <a:pt x="10242503" y="1503697"/>
                </a:cubicBezTo>
                <a:close/>
                <a:moveTo>
                  <a:pt x="9427300" y="1315915"/>
                </a:moveTo>
                <a:lnTo>
                  <a:pt x="9427306" y="1315917"/>
                </a:lnTo>
                <a:lnTo>
                  <a:pt x="9432615" y="1321911"/>
                </a:lnTo>
                <a:cubicBezTo>
                  <a:pt x="9440033" y="1328494"/>
                  <a:pt x="9447603" y="1333453"/>
                  <a:pt x="9455321" y="1336787"/>
                </a:cubicBezTo>
                <a:lnTo>
                  <a:pt x="9455320" y="1336790"/>
                </a:lnTo>
                <a:cubicBezTo>
                  <a:pt x="9447601" y="1333457"/>
                  <a:pt x="9440033" y="1328499"/>
                  <a:pt x="9432613" y="1321917"/>
                </a:cubicBezTo>
                <a:close/>
                <a:moveTo>
                  <a:pt x="738888" y="1298442"/>
                </a:moveTo>
                <a:lnTo>
                  <a:pt x="684086" y="1311871"/>
                </a:lnTo>
                <a:lnTo>
                  <a:pt x="694935" y="1314108"/>
                </a:lnTo>
                <a:cubicBezTo>
                  <a:pt x="708255" y="1314108"/>
                  <a:pt x="722904" y="1308886"/>
                  <a:pt x="738888" y="1298442"/>
                </a:cubicBezTo>
                <a:close/>
                <a:moveTo>
                  <a:pt x="9395571" y="1268063"/>
                </a:moveTo>
                <a:lnTo>
                  <a:pt x="9400424" y="1277370"/>
                </a:lnTo>
                <a:lnTo>
                  <a:pt x="9398312" y="1276756"/>
                </a:lnTo>
                <a:lnTo>
                  <a:pt x="9393239" y="1268416"/>
                </a:lnTo>
                <a:close/>
                <a:moveTo>
                  <a:pt x="9369883" y="1218798"/>
                </a:moveTo>
                <a:lnTo>
                  <a:pt x="9369888" y="1218799"/>
                </a:lnTo>
                <a:lnTo>
                  <a:pt x="9387166" y="1251941"/>
                </a:lnTo>
                <a:lnTo>
                  <a:pt x="9384985" y="1252091"/>
                </a:lnTo>
                <a:close/>
                <a:moveTo>
                  <a:pt x="9689429" y="886408"/>
                </a:moveTo>
                <a:lnTo>
                  <a:pt x="9686555" y="917607"/>
                </a:lnTo>
                <a:lnTo>
                  <a:pt x="9825488" y="977602"/>
                </a:lnTo>
                <a:lnTo>
                  <a:pt x="9828362" y="946402"/>
                </a:lnTo>
                <a:close/>
                <a:moveTo>
                  <a:pt x="9404375" y="844416"/>
                </a:moveTo>
                <a:lnTo>
                  <a:pt x="9400064" y="891213"/>
                </a:lnTo>
                <a:lnTo>
                  <a:pt x="9654722" y="914674"/>
                </a:lnTo>
                <a:lnTo>
                  <a:pt x="9659033" y="867876"/>
                </a:lnTo>
                <a:close/>
                <a:moveTo>
                  <a:pt x="2634407" y="791281"/>
                </a:moveTo>
                <a:lnTo>
                  <a:pt x="2619418" y="793522"/>
                </a:lnTo>
                <a:cubicBezTo>
                  <a:pt x="2626052" y="794134"/>
                  <a:pt x="2630746" y="793992"/>
                  <a:pt x="2633501" y="793098"/>
                </a:cubicBezTo>
                <a:close/>
                <a:moveTo>
                  <a:pt x="8896499" y="781892"/>
                </a:moveTo>
                <a:lnTo>
                  <a:pt x="8892187" y="828690"/>
                </a:lnTo>
                <a:lnTo>
                  <a:pt x="8939936" y="833089"/>
                </a:lnTo>
                <a:lnTo>
                  <a:pt x="8944248" y="786291"/>
                </a:lnTo>
                <a:close/>
                <a:moveTo>
                  <a:pt x="8737338" y="767229"/>
                </a:moveTo>
                <a:lnTo>
                  <a:pt x="8733026" y="814027"/>
                </a:lnTo>
                <a:lnTo>
                  <a:pt x="8812606" y="821358"/>
                </a:lnTo>
                <a:lnTo>
                  <a:pt x="8816919" y="774560"/>
                </a:lnTo>
                <a:close/>
                <a:moveTo>
                  <a:pt x="8466764" y="742301"/>
                </a:moveTo>
                <a:lnTo>
                  <a:pt x="8462452" y="789098"/>
                </a:lnTo>
                <a:lnTo>
                  <a:pt x="8573865" y="799363"/>
                </a:lnTo>
                <a:lnTo>
                  <a:pt x="8578176" y="752565"/>
                </a:lnTo>
                <a:close/>
                <a:moveTo>
                  <a:pt x="2541165" y="597530"/>
                </a:moveTo>
                <a:lnTo>
                  <a:pt x="2485365" y="605874"/>
                </a:lnTo>
                <a:lnTo>
                  <a:pt x="2495963" y="609097"/>
                </a:lnTo>
                <a:cubicBezTo>
                  <a:pt x="2509226" y="610318"/>
                  <a:pt x="2524293" y="606463"/>
                  <a:pt x="2541165" y="597530"/>
                </a:cubicBezTo>
                <a:close/>
                <a:moveTo>
                  <a:pt x="5325540" y="515830"/>
                </a:moveTo>
                <a:lnTo>
                  <a:pt x="5325547" y="515830"/>
                </a:lnTo>
                <a:cubicBezTo>
                  <a:pt x="5233953" y="580806"/>
                  <a:pt x="5161630" y="610851"/>
                  <a:pt x="5108574" y="605963"/>
                </a:cubicBezTo>
                <a:lnTo>
                  <a:pt x="5108585" y="605955"/>
                </a:lnTo>
                <a:lnTo>
                  <a:pt x="5202611" y="587089"/>
                </a:lnTo>
                <a:close/>
                <a:moveTo>
                  <a:pt x="454355" y="0"/>
                </a:moveTo>
                <a:lnTo>
                  <a:pt x="12192330" y="0"/>
                </a:lnTo>
                <a:lnTo>
                  <a:pt x="12192330" y="2581474"/>
                </a:lnTo>
                <a:lnTo>
                  <a:pt x="12115632" y="2558223"/>
                </a:lnTo>
                <a:cubicBezTo>
                  <a:pt x="11990998" y="2517244"/>
                  <a:pt x="11925779" y="2484689"/>
                  <a:pt x="11919978" y="2460556"/>
                </a:cubicBezTo>
                <a:lnTo>
                  <a:pt x="11972036" y="2418158"/>
                </a:lnTo>
                <a:cubicBezTo>
                  <a:pt x="11940205" y="2415225"/>
                  <a:pt x="11913678" y="2412781"/>
                  <a:pt x="11892457" y="2410825"/>
                </a:cubicBezTo>
                <a:lnTo>
                  <a:pt x="11852499" y="2418681"/>
                </a:lnTo>
                <a:lnTo>
                  <a:pt x="11848689" y="2406794"/>
                </a:lnTo>
                <a:cubicBezTo>
                  <a:pt x="11836384" y="2395173"/>
                  <a:pt x="11804661" y="2376517"/>
                  <a:pt x="11753523" y="2350831"/>
                </a:cubicBezTo>
                <a:lnTo>
                  <a:pt x="11757836" y="2304035"/>
                </a:lnTo>
                <a:cubicBezTo>
                  <a:pt x="11747223" y="2303057"/>
                  <a:pt x="11826804" y="2310389"/>
                  <a:pt x="11996578" y="2326030"/>
                </a:cubicBezTo>
                <a:cubicBezTo>
                  <a:pt x="11996578" y="2326030"/>
                  <a:pt x="12030324" y="2308164"/>
                  <a:pt x="12097822" y="2272431"/>
                </a:cubicBezTo>
                <a:cubicBezTo>
                  <a:pt x="11876913" y="2231103"/>
                  <a:pt x="11673835" y="2170443"/>
                  <a:pt x="11488591" y="2090450"/>
                </a:cubicBezTo>
                <a:cubicBezTo>
                  <a:pt x="11554172" y="2075516"/>
                  <a:pt x="11607704" y="2075206"/>
                  <a:pt x="11649189" y="2089514"/>
                </a:cubicBezTo>
                <a:cubicBezTo>
                  <a:pt x="11567178" y="2050497"/>
                  <a:pt x="11511694" y="2013921"/>
                  <a:pt x="11482736" y="1979789"/>
                </a:cubicBezTo>
                <a:cubicBezTo>
                  <a:pt x="11505873" y="1960946"/>
                  <a:pt x="11528052" y="1952502"/>
                  <a:pt x="11549274" y="1954457"/>
                </a:cubicBezTo>
                <a:cubicBezTo>
                  <a:pt x="11528052" y="1952502"/>
                  <a:pt x="11737871" y="1998052"/>
                  <a:pt x="12178732" y="2091107"/>
                </a:cubicBezTo>
                <a:cubicBezTo>
                  <a:pt x="11585418" y="1910593"/>
                  <a:pt x="11142126" y="1785852"/>
                  <a:pt x="10848859" y="1716882"/>
                </a:cubicBezTo>
                <a:cubicBezTo>
                  <a:pt x="10776499" y="1689240"/>
                  <a:pt x="10624560" y="1654266"/>
                  <a:pt x="10393038" y="1611962"/>
                </a:cubicBezTo>
                <a:cubicBezTo>
                  <a:pt x="10161523" y="1569655"/>
                  <a:pt x="10025977" y="1530948"/>
                  <a:pt x="9986407" y="1495839"/>
                </a:cubicBezTo>
                <a:cubicBezTo>
                  <a:pt x="10020157" y="1477973"/>
                  <a:pt x="10062598" y="1481884"/>
                  <a:pt x="10113736" y="1507570"/>
                </a:cubicBezTo>
                <a:cubicBezTo>
                  <a:pt x="10116611" y="1476372"/>
                  <a:pt x="10135402" y="1446640"/>
                  <a:pt x="10170106" y="1418375"/>
                </a:cubicBezTo>
                <a:cubicBezTo>
                  <a:pt x="10126705" y="1424864"/>
                  <a:pt x="10071736" y="1440775"/>
                  <a:pt x="10005196" y="1466108"/>
                </a:cubicBezTo>
                <a:lnTo>
                  <a:pt x="9961760" y="1414912"/>
                </a:lnTo>
                <a:lnTo>
                  <a:pt x="9966073" y="1368114"/>
                </a:lnTo>
                <a:cubicBezTo>
                  <a:pt x="9988253" y="1359670"/>
                  <a:pt x="10025869" y="1357891"/>
                  <a:pt x="10078922" y="1362779"/>
                </a:cubicBezTo>
                <a:cubicBezTo>
                  <a:pt x="10089533" y="1363756"/>
                  <a:pt x="10126192" y="1372378"/>
                  <a:pt x="10188897" y="1388643"/>
                </a:cubicBezTo>
                <a:cubicBezTo>
                  <a:pt x="10252563" y="1394508"/>
                  <a:pt x="10295005" y="1398419"/>
                  <a:pt x="10316226" y="1400374"/>
                </a:cubicBezTo>
                <a:cubicBezTo>
                  <a:pt x="10326839" y="1401350"/>
                  <a:pt x="10354083" y="1395996"/>
                  <a:pt x="10397963" y="1384307"/>
                </a:cubicBezTo>
                <a:cubicBezTo>
                  <a:pt x="10441843" y="1372618"/>
                  <a:pt x="10474393" y="1367751"/>
                  <a:pt x="10495615" y="1369706"/>
                </a:cubicBezTo>
                <a:cubicBezTo>
                  <a:pt x="10516836" y="1371662"/>
                  <a:pt x="10589674" y="1394104"/>
                  <a:pt x="10714128" y="1437032"/>
                </a:cubicBezTo>
                <a:cubicBezTo>
                  <a:pt x="10838584" y="1479962"/>
                  <a:pt x="10911422" y="1502404"/>
                  <a:pt x="10932642" y="1504360"/>
                </a:cubicBezTo>
                <a:lnTo>
                  <a:pt x="10997743" y="1494626"/>
                </a:lnTo>
                <a:cubicBezTo>
                  <a:pt x="11072018" y="1501468"/>
                  <a:pt x="11135205" y="1512534"/>
                  <a:pt x="11187299" y="1527820"/>
                </a:cubicBezTo>
                <a:cubicBezTo>
                  <a:pt x="10919088" y="1419208"/>
                  <a:pt x="10674525" y="1344238"/>
                  <a:pt x="10453617" y="1302911"/>
                </a:cubicBezTo>
                <a:lnTo>
                  <a:pt x="10456491" y="1271713"/>
                </a:lnTo>
                <a:cubicBezTo>
                  <a:pt x="10468059" y="1262290"/>
                  <a:pt x="10500370" y="1260025"/>
                  <a:pt x="10553423" y="1264912"/>
                </a:cubicBezTo>
                <a:cubicBezTo>
                  <a:pt x="10723195" y="1280554"/>
                  <a:pt x="10995241" y="1347566"/>
                  <a:pt x="11369564" y="1465954"/>
                </a:cubicBezTo>
                <a:cubicBezTo>
                  <a:pt x="11124486" y="1338498"/>
                  <a:pt x="10829265" y="1232642"/>
                  <a:pt x="10483904" y="1148386"/>
                </a:cubicBezTo>
                <a:cubicBezTo>
                  <a:pt x="10190636" y="1079416"/>
                  <a:pt x="9897367" y="1010447"/>
                  <a:pt x="9604100" y="941477"/>
                </a:cubicBezTo>
                <a:cubicBezTo>
                  <a:pt x="9076437" y="861401"/>
                  <a:pt x="8679972" y="809143"/>
                  <a:pt x="8414704" y="784704"/>
                </a:cubicBezTo>
                <a:lnTo>
                  <a:pt x="8400465" y="765037"/>
                </a:lnTo>
                <a:lnTo>
                  <a:pt x="8403099" y="736440"/>
                </a:lnTo>
                <a:lnTo>
                  <a:pt x="8387183" y="734974"/>
                </a:lnTo>
                <a:cubicBezTo>
                  <a:pt x="8386706" y="740173"/>
                  <a:pt x="8388757" y="746916"/>
                  <a:pt x="8393346" y="755203"/>
                </a:cubicBezTo>
                <a:lnTo>
                  <a:pt x="8400465" y="765037"/>
                </a:lnTo>
                <a:lnTo>
                  <a:pt x="8398787" y="783237"/>
                </a:lnTo>
                <a:lnTo>
                  <a:pt x="8335124" y="777372"/>
                </a:lnTo>
                <a:lnTo>
                  <a:pt x="8339435" y="730575"/>
                </a:lnTo>
                <a:lnTo>
                  <a:pt x="8132524" y="711513"/>
                </a:lnTo>
                <a:cubicBezTo>
                  <a:pt x="8077557" y="727423"/>
                  <a:pt x="8050072" y="735378"/>
                  <a:pt x="8050072" y="735378"/>
                </a:cubicBezTo>
                <a:cubicBezTo>
                  <a:pt x="8052946" y="704180"/>
                  <a:pt x="8038467" y="687114"/>
                  <a:pt x="8006634" y="684181"/>
                </a:cubicBezTo>
                <a:cubicBezTo>
                  <a:pt x="7863390" y="670984"/>
                  <a:pt x="7779832" y="663286"/>
                  <a:pt x="7755958" y="661087"/>
                </a:cubicBezTo>
                <a:lnTo>
                  <a:pt x="7751977" y="660720"/>
                </a:lnTo>
                <a:cubicBezTo>
                  <a:pt x="7747187" y="712717"/>
                  <a:pt x="7728397" y="742450"/>
                  <a:pt x="7695605" y="749916"/>
                </a:cubicBezTo>
                <a:cubicBezTo>
                  <a:pt x="7677259" y="716763"/>
                  <a:pt x="7652168" y="698719"/>
                  <a:pt x="7620336" y="695786"/>
                </a:cubicBezTo>
                <a:cubicBezTo>
                  <a:pt x="7609726" y="694808"/>
                  <a:pt x="7601049" y="701875"/>
                  <a:pt x="7594307" y="716986"/>
                </a:cubicBezTo>
                <a:cubicBezTo>
                  <a:pt x="7587564" y="732096"/>
                  <a:pt x="7573582" y="738674"/>
                  <a:pt x="7552361" y="736718"/>
                </a:cubicBezTo>
                <a:cubicBezTo>
                  <a:pt x="7531139" y="734763"/>
                  <a:pt x="7510636" y="725007"/>
                  <a:pt x="7490853" y="707455"/>
                </a:cubicBezTo>
                <a:cubicBezTo>
                  <a:pt x="7471068" y="689899"/>
                  <a:pt x="7455870" y="680634"/>
                  <a:pt x="7445260" y="679657"/>
                </a:cubicBezTo>
                <a:cubicBezTo>
                  <a:pt x="7424038" y="677702"/>
                  <a:pt x="7305882" y="682548"/>
                  <a:pt x="7090795" y="694195"/>
                </a:cubicBezTo>
                <a:cubicBezTo>
                  <a:pt x="6875705" y="705842"/>
                  <a:pt x="6757549" y="710688"/>
                  <a:pt x="6736329" y="708733"/>
                </a:cubicBezTo>
                <a:cubicBezTo>
                  <a:pt x="6598389" y="696025"/>
                  <a:pt x="6521940" y="683738"/>
                  <a:pt x="6506983" y="671872"/>
                </a:cubicBezTo>
                <a:cubicBezTo>
                  <a:pt x="6492025" y="660005"/>
                  <a:pt x="6479240" y="653584"/>
                  <a:pt x="6468630" y="652606"/>
                </a:cubicBezTo>
                <a:lnTo>
                  <a:pt x="7495882" y="652858"/>
                </a:lnTo>
                <a:cubicBezTo>
                  <a:pt x="7474659" y="650902"/>
                  <a:pt x="7435828" y="636837"/>
                  <a:pt x="7379385" y="610661"/>
                </a:cubicBezTo>
                <a:cubicBezTo>
                  <a:pt x="7322943" y="584486"/>
                  <a:pt x="7289415" y="570912"/>
                  <a:pt x="7278805" y="569933"/>
                </a:cubicBezTo>
                <a:cubicBezTo>
                  <a:pt x="7122519" y="524070"/>
                  <a:pt x="6794545" y="483367"/>
                  <a:pt x="6294882" y="447820"/>
                </a:cubicBezTo>
                <a:lnTo>
                  <a:pt x="6346419" y="409444"/>
                </a:lnTo>
                <a:lnTo>
                  <a:pt x="6266643" y="405890"/>
                </a:lnTo>
                <a:cubicBezTo>
                  <a:pt x="6162949" y="398958"/>
                  <a:pt x="6073876" y="393047"/>
                  <a:pt x="5999421" y="388154"/>
                </a:cubicBezTo>
                <a:lnTo>
                  <a:pt x="5859152" y="379075"/>
                </a:lnTo>
                <a:lnTo>
                  <a:pt x="5819918" y="376534"/>
                </a:lnTo>
                <a:lnTo>
                  <a:pt x="5794595" y="375015"/>
                </a:lnTo>
                <a:lnTo>
                  <a:pt x="5734952" y="427693"/>
                </a:lnTo>
                <a:lnTo>
                  <a:pt x="5734943" y="427697"/>
                </a:lnTo>
                <a:lnTo>
                  <a:pt x="5794592" y="375015"/>
                </a:lnTo>
                <a:lnTo>
                  <a:pt x="5728129" y="371025"/>
                </a:lnTo>
                <a:cubicBezTo>
                  <a:pt x="5720141" y="370618"/>
                  <a:pt x="5715808" y="370464"/>
                  <a:pt x="5715130" y="370565"/>
                </a:cubicBezTo>
                <a:cubicBezTo>
                  <a:pt x="5714451" y="370665"/>
                  <a:pt x="5717426" y="371021"/>
                  <a:pt x="5724058" y="371632"/>
                </a:cubicBezTo>
                <a:lnTo>
                  <a:pt x="3618930" y="397930"/>
                </a:lnTo>
                <a:cubicBezTo>
                  <a:pt x="3512824" y="388154"/>
                  <a:pt x="3432285" y="391221"/>
                  <a:pt x="3377316" y="407133"/>
                </a:cubicBezTo>
                <a:cubicBezTo>
                  <a:pt x="3277986" y="439932"/>
                  <a:pt x="3238932" y="457310"/>
                  <a:pt x="3260153" y="459265"/>
                </a:cubicBezTo>
                <a:cubicBezTo>
                  <a:pt x="3238932" y="457310"/>
                  <a:pt x="3223735" y="448043"/>
                  <a:pt x="3214560" y="431467"/>
                </a:cubicBezTo>
                <a:lnTo>
                  <a:pt x="3191833" y="411299"/>
                </a:lnTo>
                <a:lnTo>
                  <a:pt x="3177920" y="416162"/>
                </a:lnTo>
                <a:lnTo>
                  <a:pt x="3170794" y="427429"/>
                </a:lnTo>
                <a:lnTo>
                  <a:pt x="3177920" y="416158"/>
                </a:lnTo>
                <a:lnTo>
                  <a:pt x="3191834" y="411296"/>
                </a:lnTo>
                <a:lnTo>
                  <a:pt x="3184884" y="405131"/>
                </a:lnTo>
                <a:lnTo>
                  <a:pt x="3177920" y="416158"/>
                </a:lnTo>
                <a:lnTo>
                  <a:pt x="3150897" y="425597"/>
                </a:lnTo>
                <a:lnTo>
                  <a:pt x="3147592" y="461476"/>
                </a:lnTo>
                <a:lnTo>
                  <a:pt x="3197923" y="437800"/>
                </a:lnTo>
                <a:lnTo>
                  <a:pt x="3197927" y="437800"/>
                </a:lnTo>
                <a:lnTo>
                  <a:pt x="3147591" y="461479"/>
                </a:lnTo>
                <a:lnTo>
                  <a:pt x="3133652" y="612790"/>
                </a:lnTo>
                <a:cubicBezTo>
                  <a:pt x="3129818" y="654388"/>
                  <a:pt x="3127903" y="675187"/>
                  <a:pt x="3127903" y="675187"/>
                </a:cubicBezTo>
                <a:cubicBezTo>
                  <a:pt x="2955328" y="806115"/>
                  <a:pt x="2868561" y="876780"/>
                  <a:pt x="2867604" y="887179"/>
                </a:cubicBezTo>
                <a:lnTo>
                  <a:pt x="2867496" y="888346"/>
                </a:lnTo>
                <a:lnTo>
                  <a:pt x="1793794" y="1000808"/>
                </a:lnTo>
                <a:cubicBezTo>
                  <a:pt x="1687237" y="1000808"/>
                  <a:pt x="1607320" y="1011251"/>
                  <a:pt x="1554042" y="1032140"/>
                </a:cubicBezTo>
                <a:cubicBezTo>
                  <a:pt x="1458141" y="1073912"/>
                  <a:pt x="1420845" y="1094799"/>
                  <a:pt x="1442157" y="1094799"/>
                </a:cubicBezTo>
                <a:cubicBezTo>
                  <a:pt x="1420845" y="1094799"/>
                  <a:pt x="1404862" y="1086966"/>
                  <a:pt x="1394206" y="1071302"/>
                </a:cubicBezTo>
                <a:lnTo>
                  <a:pt x="1369724" y="1053304"/>
                </a:lnTo>
                <a:lnTo>
                  <a:pt x="1356317" y="1059422"/>
                </a:lnTo>
                <a:lnTo>
                  <a:pt x="1350254" y="1071297"/>
                </a:lnTo>
                <a:lnTo>
                  <a:pt x="1356318" y="1059418"/>
                </a:lnTo>
                <a:lnTo>
                  <a:pt x="1369724" y="1053300"/>
                </a:lnTo>
                <a:lnTo>
                  <a:pt x="1362239" y="1047799"/>
                </a:lnTo>
                <a:lnTo>
                  <a:pt x="1356318" y="1059418"/>
                </a:lnTo>
                <a:lnTo>
                  <a:pt x="1330272" y="1071297"/>
                </a:lnTo>
                <a:lnTo>
                  <a:pt x="1330273" y="1107327"/>
                </a:lnTo>
                <a:lnTo>
                  <a:pt x="1378219" y="1079133"/>
                </a:lnTo>
                <a:lnTo>
                  <a:pt x="1378223" y="1079133"/>
                </a:lnTo>
                <a:lnTo>
                  <a:pt x="1330273" y="1107331"/>
                </a:lnTo>
                <a:lnTo>
                  <a:pt x="1330272" y="1259283"/>
                </a:lnTo>
                <a:cubicBezTo>
                  <a:pt x="1330273" y="1301057"/>
                  <a:pt x="1330273" y="1321944"/>
                  <a:pt x="1330273" y="1321944"/>
                </a:cubicBezTo>
                <a:cubicBezTo>
                  <a:pt x="1170438" y="1468151"/>
                  <a:pt x="1090521" y="1546478"/>
                  <a:pt x="1090520" y="1556921"/>
                </a:cubicBezTo>
                <a:cubicBezTo>
                  <a:pt x="1090520" y="1577809"/>
                  <a:pt x="1090520" y="1603918"/>
                  <a:pt x="1090521" y="1635248"/>
                </a:cubicBezTo>
                <a:cubicBezTo>
                  <a:pt x="1101176" y="1677022"/>
                  <a:pt x="1106504" y="1703129"/>
                  <a:pt x="1106504" y="1713574"/>
                </a:cubicBezTo>
                <a:cubicBezTo>
                  <a:pt x="1287651" y="1786679"/>
                  <a:pt x="1404862" y="1854560"/>
                  <a:pt x="1458141" y="1917221"/>
                </a:cubicBezTo>
                <a:cubicBezTo>
                  <a:pt x="1458141" y="1917221"/>
                  <a:pt x="1394206" y="1932886"/>
                  <a:pt x="1266339" y="1964217"/>
                </a:cubicBezTo>
                <a:cubicBezTo>
                  <a:pt x="1181094" y="1995547"/>
                  <a:pt x="1117160" y="1995547"/>
                  <a:pt x="1074538" y="1964217"/>
                </a:cubicBezTo>
                <a:cubicBezTo>
                  <a:pt x="1159782" y="2005990"/>
                  <a:pt x="1202404" y="2032099"/>
                  <a:pt x="1202404" y="2042543"/>
                </a:cubicBezTo>
                <a:cubicBezTo>
                  <a:pt x="1063881" y="2220082"/>
                  <a:pt x="994619" y="2329738"/>
                  <a:pt x="994620" y="2371512"/>
                </a:cubicBezTo>
                <a:cubicBezTo>
                  <a:pt x="994619" y="2402842"/>
                  <a:pt x="1005276" y="2434172"/>
                  <a:pt x="1026585" y="2465503"/>
                </a:cubicBezTo>
                <a:cubicBezTo>
                  <a:pt x="1085192" y="2507276"/>
                  <a:pt x="1140802" y="2545787"/>
                  <a:pt x="1193414" y="2581033"/>
                </a:cubicBezTo>
                <a:lnTo>
                  <a:pt x="1197957" y="2583962"/>
                </a:lnTo>
                <a:lnTo>
                  <a:pt x="987811" y="2666007"/>
                </a:lnTo>
                <a:cubicBezTo>
                  <a:pt x="885053" y="2694208"/>
                  <a:pt x="810751" y="2725430"/>
                  <a:pt x="764900" y="2759674"/>
                </a:cubicBezTo>
                <a:cubicBezTo>
                  <a:pt x="683475" y="2825339"/>
                  <a:pt x="653036" y="2855353"/>
                  <a:pt x="673590" y="2849711"/>
                </a:cubicBezTo>
                <a:cubicBezTo>
                  <a:pt x="653036" y="2855353"/>
                  <a:pt x="635550" y="2852029"/>
                  <a:pt x="621128" y="2839743"/>
                </a:cubicBezTo>
                <a:lnTo>
                  <a:pt x="592756" y="2828867"/>
                </a:lnTo>
                <a:lnTo>
                  <a:pt x="581447" y="2838315"/>
                </a:lnTo>
                <a:lnTo>
                  <a:pt x="578744" y="2851371"/>
                </a:lnTo>
                <a:lnTo>
                  <a:pt x="581445" y="2838311"/>
                </a:lnTo>
                <a:lnTo>
                  <a:pt x="592755" y="2828863"/>
                </a:lnTo>
                <a:lnTo>
                  <a:pt x="584082" y="2825539"/>
                </a:lnTo>
                <a:lnTo>
                  <a:pt x="581445" y="2838311"/>
                </a:lnTo>
                <a:lnTo>
                  <a:pt x="559475" y="2856658"/>
                </a:lnTo>
                <a:lnTo>
                  <a:pt x="569011" y="2891405"/>
                </a:lnTo>
                <a:lnTo>
                  <a:pt x="607785" y="2851526"/>
                </a:lnTo>
                <a:lnTo>
                  <a:pt x="607789" y="2851525"/>
                </a:lnTo>
                <a:lnTo>
                  <a:pt x="569011" y="2891407"/>
                </a:lnTo>
                <a:lnTo>
                  <a:pt x="609228" y="3037942"/>
                </a:lnTo>
                <a:cubicBezTo>
                  <a:pt x="620282" y="3078226"/>
                  <a:pt x="625811" y="3098368"/>
                  <a:pt x="625811" y="3098368"/>
                </a:cubicBezTo>
                <a:cubicBezTo>
                  <a:pt x="510370" y="3281665"/>
                  <a:pt x="454034" y="3378350"/>
                  <a:pt x="456798" y="3388421"/>
                </a:cubicBezTo>
                <a:cubicBezTo>
                  <a:pt x="462325" y="3408562"/>
                  <a:pt x="469234" y="3433740"/>
                  <a:pt x="477527" y="3463954"/>
                </a:cubicBezTo>
                <a:cubicBezTo>
                  <a:pt x="498859" y="3501418"/>
                  <a:pt x="510908" y="3525185"/>
                  <a:pt x="513672" y="3535256"/>
                </a:cubicBezTo>
                <a:cubicBezTo>
                  <a:pt x="707706" y="3557811"/>
                  <a:pt x="838705" y="3592251"/>
                  <a:pt x="906668" y="3638577"/>
                </a:cubicBezTo>
                <a:cubicBezTo>
                  <a:pt x="906668" y="3638577"/>
                  <a:pt x="849158" y="3670604"/>
                  <a:pt x="734143" y="3734659"/>
                </a:cubicBezTo>
                <a:cubicBezTo>
                  <a:pt x="660230" y="3787433"/>
                  <a:pt x="598575" y="3804354"/>
                  <a:pt x="549181" y="3785422"/>
                </a:cubicBezTo>
                <a:cubicBezTo>
                  <a:pt x="642442" y="3803144"/>
                  <a:pt x="690454" y="3817043"/>
                  <a:pt x="693218" y="3827113"/>
                </a:cubicBezTo>
                <a:cubicBezTo>
                  <a:pt x="606622" y="4034982"/>
                  <a:pt x="568852" y="4159061"/>
                  <a:pt x="579909" y="4199343"/>
                </a:cubicBezTo>
                <a:cubicBezTo>
                  <a:pt x="588200" y="4229558"/>
                  <a:pt x="606768" y="4256951"/>
                  <a:pt x="635611" y="4281523"/>
                </a:cubicBezTo>
                <a:cubicBezTo>
                  <a:pt x="905900" y="4380616"/>
                  <a:pt x="1116129" y="4442046"/>
                  <a:pt x="1266296" y="4465811"/>
                </a:cubicBezTo>
                <a:cubicBezTo>
                  <a:pt x="1310942" y="4507706"/>
                  <a:pt x="1336031" y="4538724"/>
                  <a:pt x="1341560" y="4558866"/>
                </a:cubicBezTo>
                <a:cubicBezTo>
                  <a:pt x="1727644" y="4637010"/>
                  <a:pt x="1936103" y="4671850"/>
                  <a:pt x="1966930" y="4663389"/>
                </a:cubicBezTo>
                <a:cubicBezTo>
                  <a:pt x="1977206" y="4660569"/>
                  <a:pt x="2000129" y="4643448"/>
                  <a:pt x="2035704" y="4612025"/>
                </a:cubicBezTo>
                <a:cubicBezTo>
                  <a:pt x="2071280" y="4580602"/>
                  <a:pt x="2099342" y="4562071"/>
                  <a:pt x="2119893" y="4556432"/>
                </a:cubicBezTo>
                <a:cubicBezTo>
                  <a:pt x="2160997" y="4545151"/>
                  <a:pt x="2211383" y="4547566"/>
                  <a:pt x="2271053" y="4563679"/>
                </a:cubicBezTo>
                <a:lnTo>
                  <a:pt x="2336778" y="4527078"/>
                </a:lnTo>
                <a:lnTo>
                  <a:pt x="2328488" y="4527612"/>
                </a:lnTo>
                <a:cubicBezTo>
                  <a:pt x="2322021" y="4526680"/>
                  <a:pt x="2315523" y="4524401"/>
                  <a:pt x="2309003" y="4520775"/>
                </a:cubicBezTo>
                <a:cubicBezTo>
                  <a:pt x="2336285" y="4459138"/>
                  <a:pt x="2375615" y="4421271"/>
                  <a:pt x="2426994" y="4407169"/>
                </a:cubicBezTo>
                <a:cubicBezTo>
                  <a:pt x="2468097" y="4395888"/>
                  <a:pt x="2515119" y="4426304"/>
                  <a:pt x="2568056" y="4498411"/>
                </a:cubicBezTo>
                <a:cubicBezTo>
                  <a:pt x="2522207" y="4532654"/>
                  <a:pt x="2492762" y="4546149"/>
                  <a:pt x="2479722" y="4538899"/>
                </a:cubicBezTo>
                <a:lnTo>
                  <a:pt x="2444750" y="4532253"/>
                </a:lnTo>
                <a:cubicBezTo>
                  <a:pt x="2450278" y="4552394"/>
                  <a:pt x="2454423" y="4567500"/>
                  <a:pt x="2457187" y="4577571"/>
                </a:cubicBezTo>
                <a:cubicBezTo>
                  <a:pt x="2462715" y="4597715"/>
                  <a:pt x="2450066" y="4612015"/>
                  <a:pt x="2419238" y="4620476"/>
                </a:cubicBezTo>
                <a:cubicBezTo>
                  <a:pt x="2393160" y="4605974"/>
                  <a:pt x="2387630" y="4585832"/>
                  <a:pt x="2402655" y="4560049"/>
                </a:cubicBezTo>
                <a:cubicBezTo>
                  <a:pt x="2367078" y="4591473"/>
                  <a:pt x="2327359" y="4607789"/>
                  <a:pt x="2283492" y="4608998"/>
                </a:cubicBezTo>
                <a:cubicBezTo>
                  <a:pt x="2444433" y="4621684"/>
                  <a:pt x="2530570" y="4633577"/>
                  <a:pt x="2541903" y="4644681"/>
                </a:cubicBezTo>
                <a:lnTo>
                  <a:pt x="2541545" y="4648147"/>
                </a:lnTo>
                <a:lnTo>
                  <a:pt x="2557058" y="4639506"/>
                </a:lnTo>
                <a:cubicBezTo>
                  <a:pt x="2565952" y="4631652"/>
                  <a:pt x="2574155" y="4621278"/>
                  <a:pt x="2581667" y="4608387"/>
                </a:cubicBezTo>
                <a:cubicBezTo>
                  <a:pt x="2578903" y="4598315"/>
                  <a:pt x="2576139" y="4588246"/>
                  <a:pt x="2573373" y="4578174"/>
                </a:cubicBezTo>
                <a:cubicBezTo>
                  <a:pt x="2555586" y="4593885"/>
                  <a:pt x="2540173" y="4598116"/>
                  <a:pt x="2527134" y="4590864"/>
                </a:cubicBezTo>
                <a:cubicBezTo>
                  <a:pt x="2633856" y="4496597"/>
                  <a:pt x="2763508" y="4385205"/>
                  <a:pt x="2916082" y="4256695"/>
                </a:cubicBezTo>
                <a:cubicBezTo>
                  <a:pt x="2846917" y="4286508"/>
                  <a:pt x="2799683" y="4315715"/>
                  <a:pt x="2774384" y="4344317"/>
                </a:cubicBezTo>
                <a:cubicBezTo>
                  <a:pt x="2758581" y="4326995"/>
                  <a:pt x="2750679" y="4318334"/>
                  <a:pt x="2750679" y="4318334"/>
                </a:cubicBezTo>
                <a:cubicBezTo>
                  <a:pt x="2829341" y="4242597"/>
                  <a:pt x="2893970" y="4176126"/>
                  <a:pt x="2944569" y="4118922"/>
                </a:cubicBezTo>
                <a:cubicBezTo>
                  <a:pt x="2913742" y="4127382"/>
                  <a:pt x="2905840" y="4118722"/>
                  <a:pt x="2920862" y="4092940"/>
                </a:cubicBezTo>
                <a:cubicBezTo>
                  <a:pt x="2931139" y="4090119"/>
                  <a:pt x="2943487" y="4094852"/>
                  <a:pt x="2957910" y="4107137"/>
                </a:cubicBezTo>
                <a:cubicBezTo>
                  <a:pt x="2972332" y="4119424"/>
                  <a:pt x="2989818" y="4122747"/>
                  <a:pt x="3010369" y="4117107"/>
                </a:cubicBezTo>
                <a:cubicBezTo>
                  <a:pt x="2989818" y="4122747"/>
                  <a:pt x="3020254" y="4092734"/>
                  <a:pt x="3101680" y="4027069"/>
                </a:cubicBezTo>
                <a:cubicBezTo>
                  <a:pt x="3147529" y="3992827"/>
                  <a:pt x="3221835" y="3961605"/>
                  <a:pt x="3324590" y="3933404"/>
                </a:cubicBezTo>
                <a:lnTo>
                  <a:pt x="4129939" y="3618984"/>
                </a:lnTo>
                <a:lnTo>
                  <a:pt x="4152027" y="3631821"/>
                </a:lnTo>
                <a:lnTo>
                  <a:pt x="4226428" y="3620699"/>
                </a:lnTo>
                <a:lnTo>
                  <a:pt x="4218481" y="3618284"/>
                </a:lnTo>
                <a:cubicBezTo>
                  <a:pt x="4212756" y="3615133"/>
                  <a:pt x="4207476" y="3610712"/>
                  <a:pt x="4202649" y="3605023"/>
                </a:cubicBezTo>
                <a:lnTo>
                  <a:pt x="4233076" y="3578718"/>
                </a:lnTo>
                <a:lnTo>
                  <a:pt x="4329686" y="3541000"/>
                </a:lnTo>
                <a:lnTo>
                  <a:pt x="4353080" y="3540224"/>
                </a:lnTo>
                <a:cubicBezTo>
                  <a:pt x="4395522" y="3544135"/>
                  <a:pt x="4428829" y="3589155"/>
                  <a:pt x="4452995" y="3675283"/>
                </a:cubicBezTo>
                <a:cubicBezTo>
                  <a:pt x="4398026" y="3691193"/>
                  <a:pt x="4365714" y="3693460"/>
                  <a:pt x="4356061" y="3682083"/>
                </a:cubicBezTo>
                <a:lnTo>
                  <a:pt x="4325666" y="3663552"/>
                </a:lnTo>
                <a:cubicBezTo>
                  <a:pt x="4323750" y="3684351"/>
                  <a:pt x="4322314" y="3699949"/>
                  <a:pt x="4321356" y="3710347"/>
                </a:cubicBezTo>
                <a:cubicBezTo>
                  <a:pt x="4319439" y="3731148"/>
                  <a:pt x="4302564" y="3740080"/>
                  <a:pt x="4270733" y="3737147"/>
                </a:cubicBezTo>
                <a:cubicBezTo>
                  <a:pt x="4251429" y="3714393"/>
                  <a:pt x="4253343" y="3693594"/>
                  <a:pt x="4276481" y="3674751"/>
                </a:cubicBezTo>
                <a:cubicBezTo>
                  <a:pt x="4232123" y="3691639"/>
                  <a:pt x="4189201" y="3692930"/>
                  <a:pt x="4147716" y="3678620"/>
                </a:cubicBezTo>
                <a:cubicBezTo>
                  <a:pt x="4293888" y="3747148"/>
                  <a:pt x="4370325" y="3788600"/>
                  <a:pt x="4377025" y="3802984"/>
                </a:cubicBezTo>
                <a:lnTo>
                  <a:pt x="4375471" y="3806102"/>
                </a:lnTo>
                <a:lnTo>
                  <a:pt x="4393031" y="3803475"/>
                </a:lnTo>
                <a:cubicBezTo>
                  <a:pt x="4404120" y="3799253"/>
                  <a:pt x="4415450" y="3792431"/>
                  <a:pt x="4427019" y="3783010"/>
                </a:cubicBezTo>
                <a:cubicBezTo>
                  <a:pt x="4427978" y="3772610"/>
                  <a:pt x="4428936" y="3762211"/>
                  <a:pt x="4429894" y="3751811"/>
                </a:cubicBezTo>
                <a:cubicBezTo>
                  <a:pt x="4407713" y="3760256"/>
                  <a:pt x="4391798" y="3758789"/>
                  <a:pt x="4382145" y="3747413"/>
                </a:cubicBezTo>
                <a:cubicBezTo>
                  <a:pt x="4515222" y="3696746"/>
                  <a:pt x="4675785" y="3638125"/>
                  <a:pt x="4863832" y="3571549"/>
                </a:cubicBezTo>
                <a:cubicBezTo>
                  <a:pt x="4788599" y="3575105"/>
                  <a:pt x="4734107" y="3585817"/>
                  <a:pt x="4700359" y="3603682"/>
                </a:cubicBezTo>
                <a:cubicBezTo>
                  <a:pt x="4691666" y="3581906"/>
                  <a:pt x="4687318" y="3571017"/>
                  <a:pt x="4687318" y="3571017"/>
                </a:cubicBezTo>
                <a:cubicBezTo>
                  <a:pt x="4787606" y="3527819"/>
                  <a:pt x="4871497" y="3488354"/>
                  <a:pt x="4938994" y="3452620"/>
                </a:cubicBezTo>
                <a:cubicBezTo>
                  <a:pt x="4907162" y="3449689"/>
                  <a:pt x="4902814" y="3438801"/>
                  <a:pt x="4925951" y="3419957"/>
                </a:cubicBezTo>
                <a:cubicBezTo>
                  <a:pt x="4936563" y="3420935"/>
                  <a:pt x="4946454" y="3429711"/>
                  <a:pt x="4955629" y="3446288"/>
                </a:cubicBezTo>
                <a:cubicBezTo>
                  <a:pt x="4964802" y="3462865"/>
                  <a:pt x="4980000" y="3472130"/>
                  <a:pt x="5001219" y="3474085"/>
                </a:cubicBezTo>
                <a:cubicBezTo>
                  <a:pt x="4980000" y="3472130"/>
                  <a:pt x="5019054" y="3454752"/>
                  <a:pt x="5118381" y="3421952"/>
                </a:cubicBezTo>
                <a:cubicBezTo>
                  <a:pt x="5173351" y="3406042"/>
                  <a:pt x="5253891" y="3402974"/>
                  <a:pt x="5359997" y="3412750"/>
                </a:cubicBezTo>
                <a:lnTo>
                  <a:pt x="7465126" y="3386455"/>
                </a:lnTo>
                <a:cubicBezTo>
                  <a:pt x="7412072" y="3381567"/>
                  <a:pt x="7592935" y="3392985"/>
                  <a:pt x="8007711" y="3420712"/>
                </a:cubicBezTo>
                <a:cubicBezTo>
                  <a:pt x="8391612" y="3435104"/>
                  <a:pt x="8673276" y="3455810"/>
                  <a:pt x="8852699" y="3482828"/>
                </a:cubicBezTo>
                <a:cubicBezTo>
                  <a:pt x="8895144" y="3486738"/>
                  <a:pt x="8960980" y="3498048"/>
                  <a:pt x="9050215" y="3516758"/>
                </a:cubicBezTo>
                <a:cubicBezTo>
                  <a:pt x="9139446" y="3535466"/>
                  <a:pt x="9189368" y="3545310"/>
                  <a:pt x="9199979" y="3546287"/>
                </a:cubicBezTo>
                <a:cubicBezTo>
                  <a:pt x="9221201" y="3548242"/>
                  <a:pt x="9258818" y="3546464"/>
                  <a:pt x="9312829" y="3540952"/>
                </a:cubicBezTo>
                <a:cubicBezTo>
                  <a:pt x="9366842" y="3535439"/>
                  <a:pt x="9404458" y="3533662"/>
                  <a:pt x="9425679" y="3535617"/>
                </a:cubicBezTo>
                <a:cubicBezTo>
                  <a:pt x="9425679" y="3535617"/>
                  <a:pt x="9505260" y="3542949"/>
                  <a:pt x="9664422" y="3557612"/>
                </a:cubicBezTo>
                <a:cubicBezTo>
                  <a:pt x="9823582" y="3572275"/>
                  <a:pt x="9945605" y="3583518"/>
                  <a:pt x="10030491" y="3591338"/>
                </a:cubicBezTo>
                <a:cubicBezTo>
                  <a:pt x="10009269" y="3589383"/>
                  <a:pt x="9986593" y="3574185"/>
                  <a:pt x="9962460" y="3545743"/>
                </a:cubicBezTo>
                <a:cubicBezTo>
                  <a:pt x="9938329" y="3517299"/>
                  <a:pt x="9915654" y="3502101"/>
                  <a:pt x="9894431" y="3500145"/>
                </a:cubicBezTo>
                <a:cubicBezTo>
                  <a:pt x="9652300" y="3456863"/>
                  <a:pt x="9494099" y="3431800"/>
                  <a:pt x="9419823" y="3424956"/>
                </a:cubicBezTo>
                <a:cubicBezTo>
                  <a:pt x="9398601" y="3423001"/>
                  <a:pt x="9298519" y="3405915"/>
                  <a:pt x="9119574" y="3373697"/>
                </a:cubicBezTo>
                <a:cubicBezTo>
                  <a:pt x="8940628" y="3341479"/>
                  <a:pt x="8840545" y="3324393"/>
                  <a:pt x="8819323" y="3322438"/>
                </a:cubicBezTo>
                <a:cubicBezTo>
                  <a:pt x="8798103" y="3320483"/>
                  <a:pt x="8772532" y="3307640"/>
                  <a:pt x="8742617" y="3283908"/>
                </a:cubicBezTo>
                <a:lnTo>
                  <a:pt x="8793240" y="3257109"/>
                </a:lnTo>
                <a:cubicBezTo>
                  <a:pt x="10027030" y="3454679"/>
                  <a:pt x="10649231" y="3553954"/>
                  <a:pt x="10659841" y="3554932"/>
                </a:cubicBezTo>
                <a:cubicBezTo>
                  <a:pt x="10681063" y="3556886"/>
                  <a:pt x="10724943" y="3545197"/>
                  <a:pt x="10791480" y="3519864"/>
                </a:cubicBezTo>
                <a:cubicBezTo>
                  <a:pt x="10824272" y="3512398"/>
                  <a:pt x="10850078" y="3522641"/>
                  <a:pt x="10868907" y="3550594"/>
                </a:cubicBezTo>
                <a:cubicBezTo>
                  <a:pt x="10887732" y="3578548"/>
                  <a:pt x="10907757" y="3593503"/>
                  <a:pt x="10928977" y="3595458"/>
                </a:cubicBezTo>
                <a:cubicBezTo>
                  <a:pt x="10996474" y="3559726"/>
                  <a:pt x="11051443" y="3543815"/>
                  <a:pt x="11093886" y="3547726"/>
                </a:cubicBezTo>
                <a:cubicBezTo>
                  <a:pt x="11115109" y="3549680"/>
                  <a:pt x="11151527" y="3560901"/>
                  <a:pt x="11203145" y="3581389"/>
                </a:cubicBezTo>
                <a:cubicBezTo>
                  <a:pt x="11254761" y="3601875"/>
                  <a:pt x="11291179" y="3613097"/>
                  <a:pt x="11312401" y="3615053"/>
                </a:cubicBezTo>
                <a:cubicBezTo>
                  <a:pt x="11648822" y="3665711"/>
                  <a:pt x="11919112" y="3708228"/>
                  <a:pt x="12123272" y="3742605"/>
                </a:cubicBezTo>
                <a:lnTo>
                  <a:pt x="12192330" y="3754449"/>
                </a:lnTo>
                <a:lnTo>
                  <a:pt x="12192330" y="6407151"/>
                </a:lnTo>
                <a:lnTo>
                  <a:pt x="454355" y="640715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949E286-1D4B-104F-965C-6C2E4FBF882A}"/>
              </a:ext>
            </a:extLst>
          </p:cNvPr>
          <p:cNvSpPr/>
          <p:nvPr/>
        </p:nvSpPr>
        <p:spPr>
          <a:xfrm>
            <a:off x="8040689" y="1709530"/>
            <a:ext cx="3041779" cy="44999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23900" dist="3302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C54C776-FD5F-F644-957D-FE417A0FA81A}"/>
              </a:ext>
            </a:extLst>
          </p:cNvPr>
          <p:cNvCxnSpPr>
            <a:cxnSpLocks/>
            <a:endCxn id="55" idx="2"/>
          </p:cNvCxnSpPr>
          <p:nvPr/>
        </p:nvCxnSpPr>
        <p:spPr>
          <a:xfrm>
            <a:off x="9552248" y="1754155"/>
            <a:ext cx="9331" cy="44553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37585E3-5F7D-844F-8A03-674E08CAD96D}"/>
              </a:ext>
            </a:extLst>
          </p:cNvPr>
          <p:cNvCxnSpPr>
            <a:cxnSpLocks/>
          </p:cNvCxnSpPr>
          <p:nvPr/>
        </p:nvCxnSpPr>
        <p:spPr>
          <a:xfrm>
            <a:off x="8236631" y="3233446"/>
            <a:ext cx="26498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8A5C3E2-6693-F043-8EE4-FECF9CA28FF4}"/>
              </a:ext>
            </a:extLst>
          </p:cNvPr>
          <p:cNvCxnSpPr>
            <a:cxnSpLocks/>
          </p:cNvCxnSpPr>
          <p:nvPr/>
        </p:nvCxnSpPr>
        <p:spPr>
          <a:xfrm>
            <a:off x="8236631" y="4712737"/>
            <a:ext cx="26498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>
            <a:extLst>
              <a:ext uri="{FF2B5EF4-FFF2-40B4-BE49-F238E27FC236}">
                <a16:creationId xmlns:a16="http://schemas.microsoft.com/office/drawing/2014/main" id="{8890F61E-BC8F-0B4F-9ADF-727A62382F7F}"/>
              </a:ext>
            </a:extLst>
          </p:cNvPr>
          <p:cNvSpPr/>
          <p:nvPr/>
        </p:nvSpPr>
        <p:spPr>
          <a:xfrm>
            <a:off x="8040688" y="3233446"/>
            <a:ext cx="1520891" cy="147929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1" name="Freeform 69">
            <a:extLst>
              <a:ext uri="{FF2B5EF4-FFF2-40B4-BE49-F238E27FC236}">
                <a16:creationId xmlns:a16="http://schemas.microsoft.com/office/drawing/2014/main" id="{C8A7CF62-9937-EE42-85EF-90771A98C365}"/>
              </a:ext>
            </a:extLst>
          </p:cNvPr>
          <p:cNvSpPr>
            <a:spLocks noEditPoints="1"/>
          </p:cNvSpPr>
          <p:nvPr/>
        </p:nvSpPr>
        <p:spPr bwMode="auto">
          <a:xfrm>
            <a:off x="8549541" y="2106100"/>
            <a:ext cx="502802" cy="373630"/>
          </a:xfrm>
          <a:custGeom>
            <a:avLst/>
            <a:gdLst>
              <a:gd name="T0" fmla="*/ 2578 w 4275"/>
              <a:gd name="T1" fmla="*/ 2445 h 3175"/>
              <a:gd name="T2" fmla="*/ 3417 w 4275"/>
              <a:gd name="T3" fmla="*/ 1058 h 3175"/>
              <a:gd name="T4" fmla="*/ 2279 w 4275"/>
              <a:gd name="T5" fmla="*/ 2683 h 3175"/>
              <a:gd name="T6" fmla="*/ 2607 w 4275"/>
              <a:gd name="T7" fmla="*/ 1058 h 3175"/>
              <a:gd name="T8" fmla="*/ 2138 w 4275"/>
              <a:gd name="T9" fmla="*/ 2707 h 3175"/>
              <a:gd name="T10" fmla="*/ 1805 w 4275"/>
              <a:gd name="T11" fmla="*/ 1058 h 3175"/>
              <a:gd name="T12" fmla="*/ 1996 w 4275"/>
              <a:gd name="T13" fmla="*/ 2683 h 3175"/>
              <a:gd name="T14" fmla="*/ 1013 w 4275"/>
              <a:gd name="T15" fmla="*/ 1058 h 3175"/>
              <a:gd name="T16" fmla="*/ 1697 w 4275"/>
              <a:gd name="T17" fmla="*/ 2445 h 3175"/>
              <a:gd name="T18" fmla="*/ 383 w 4275"/>
              <a:gd name="T19" fmla="*/ 1058 h 3175"/>
              <a:gd name="T20" fmla="*/ 1841 w 4275"/>
              <a:gd name="T21" fmla="*/ 927 h 3175"/>
              <a:gd name="T22" fmla="*/ 2138 w 4275"/>
              <a:gd name="T23" fmla="*/ 682 h 3175"/>
              <a:gd name="T24" fmla="*/ 2642 w 4275"/>
              <a:gd name="T25" fmla="*/ 927 h 3175"/>
              <a:gd name="T26" fmla="*/ 2971 w 4275"/>
              <a:gd name="T27" fmla="*/ 656 h 3175"/>
              <a:gd name="T28" fmla="*/ 1029 w 4275"/>
              <a:gd name="T29" fmla="*/ 927 h 3175"/>
              <a:gd name="T30" fmla="*/ 1304 w 4275"/>
              <a:gd name="T31" fmla="*/ 656 h 3175"/>
              <a:gd name="T32" fmla="*/ 3075 w 4275"/>
              <a:gd name="T33" fmla="*/ 570 h 3175"/>
              <a:gd name="T34" fmla="*/ 3997 w 4275"/>
              <a:gd name="T35" fmla="*/ 927 h 3175"/>
              <a:gd name="T36" fmla="*/ 893 w 4275"/>
              <a:gd name="T37" fmla="*/ 315 h 3175"/>
              <a:gd name="T38" fmla="*/ 841 w 4275"/>
              <a:gd name="T39" fmla="*/ 927 h 3175"/>
              <a:gd name="T40" fmla="*/ 893 w 4275"/>
              <a:gd name="T41" fmla="*/ 315 h 3175"/>
              <a:gd name="T42" fmla="*/ 2242 w 4275"/>
              <a:gd name="T43" fmla="*/ 596 h 3175"/>
              <a:gd name="T44" fmla="*/ 2878 w 4275"/>
              <a:gd name="T45" fmla="*/ 560 h 3175"/>
              <a:gd name="T46" fmla="*/ 1668 w 4275"/>
              <a:gd name="T47" fmla="*/ 293 h 3175"/>
              <a:gd name="T48" fmla="*/ 1737 w 4275"/>
              <a:gd name="T49" fmla="*/ 839 h 3175"/>
              <a:gd name="T50" fmla="*/ 1668 w 4275"/>
              <a:gd name="T51" fmla="*/ 293 h 3175"/>
              <a:gd name="T52" fmla="*/ 2980 w 4275"/>
              <a:gd name="T53" fmla="*/ 476 h 3175"/>
              <a:gd name="T54" fmla="*/ 2767 w 4275"/>
              <a:gd name="T55" fmla="*/ 265 h 3175"/>
              <a:gd name="T56" fmla="*/ 2138 w 4275"/>
              <a:gd name="T57" fmla="*/ 510 h 3175"/>
              <a:gd name="T58" fmla="*/ 1841 w 4275"/>
              <a:gd name="T59" fmla="*/ 265 h 3175"/>
              <a:gd name="T60" fmla="*/ 1296 w 4275"/>
              <a:gd name="T61" fmla="*/ 476 h 3175"/>
              <a:gd name="T62" fmla="*/ 1039 w 4275"/>
              <a:gd name="T63" fmla="*/ 265 h 3175"/>
              <a:gd name="T64" fmla="*/ 3330 w 4275"/>
              <a:gd name="T65" fmla="*/ 0 h 3175"/>
              <a:gd name="T66" fmla="*/ 3412 w 4275"/>
              <a:gd name="T67" fmla="*/ 13 h 3175"/>
              <a:gd name="T68" fmla="*/ 3485 w 4275"/>
              <a:gd name="T69" fmla="*/ 51 h 3175"/>
              <a:gd name="T70" fmla="*/ 4197 w 4275"/>
              <a:gd name="T71" fmla="*/ 750 h 3175"/>
              <a:gd name="T72" fmla="*/ 4246 w 4275"/>
              <a:gd name="T73" fmla="*/ 817 h 3175"/>
              <a:gd name="T74" fmla="*/ 4272 w 4275"/>
              <a:gd name="T75" fmla="*/ 894 h 3175"/>
              <a:gd name="T76" fmla="*/ 4272 w 4275"/>
              <a:gd name="T77" fmla="*/ 972 h 3175"/>
              <a:gd name="T78" fmla="*/ 4251 w 4275"/>
              <a:gd name="T79" fmla="*/ 1047 h 3175"/>
              <a:gd name="T80" fmla="*/ 4208 w 4275"/>
              <a:gd name="T81" fmla="*/ 1113 h 3175"/>
              <a:gd name="T82" fmla="*/ 2310 w 4275"/>
              <a:gd name="T83" fmla="*/ 3113 h 3175"/>
              <a:gd name="T84" fmla="*/ 2247 w 4275"/>
              <a:gd name="T85" fmla="*/ 3152 h 3175"/>
              <a:gd name="T86" fmla="*/ 2175 w 4275"/>
              <a:gd name="T87" fmla="*/ 3173 h 3175"/>
              <a:gd name="T88" fmla="*/ 2100 w 4275"/>
              <a:gd name="T89" fmla="*/ 3173 h 3175"/>
              <a:gd name="T90" fmla="*/ 2028 w 4275"/>
              <a:gd name="T91" fmla="*/ 3152 h 3175"/>
              <a:gd name="T92" fmla="*/ 1964 w 4275"/>
              <a:gd name="T93" fmla="*/ 3113 h 3175"/>
              <a:gd name="T94" fmla="*/ 68 w 4275"/>
              <a:gd name="T95" fmla="*/ 1113 h 3175"/>
              <a:gd name="T96" fmla="*/ 25 w 4275"/>
              <a:gd name="T97" fmla="*/ 1048 h 3175"/>
              <a:gd name="T98" fmla="*/ 3 w 4275"/>
              <a:gd name="T99" fmla="*/ 976 h 3175"/>
              <a:gd name="T100" fmla="*/ 3 w 4275"/>
              <a:gd name="T101" fmla="*/ 898 h 3175"/>
              <a:gd name="T102" fmla="*/ 28 w 4275"/>
              <a:gd name="T103" fmla="*/ 819 h 3175"/>
              <a:gd name="T104" fmla="*/ 79 w 4275"/>
              <a:gd name="T105" fmla="*/ 750 h 3175"/>
              <a:gd name="T106" fmla="*/ 789 w 4275"/>
              <a:gd name="T107" fmla="*/ 51 h 3175"/>
              <a:gd name="T108" fmla="*/ 863 w 4275"/>
              <a:gd name="T109" fmla="*/ 13 h 3175"/>
              <a:gd name="T110" fmla="*/ 946 w 4275"/>
              <a:gd name="T111" fmla="*/ 0 h 3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4275" h="3175">
                <a:moveTo>
                  <a:pt x="3417" y="1058"/>
                </a:moveTo>
                <a:lnTo>
                  <a:pt x="2578" y="2445"/>
                </a:lnTo>
                <a:lnTo>
                  <a:pt x="3892" y="1058"/>
                </a:lnTo>
                <a:lnTo>
                  <a:pt x="3417" y="1058"/>
                </a:lnTo>
                <a:close/>
                <a:moveTo>
                  <a:pt x="2607" y="1058"/>
                </a:moveTo>
                <a:lnTo>
                  <a:pt x="2279" y="2683"/>
                </a:lnTo>
                <a:lnTo>
                  <a:pt x="3262" y="1058"/>
                </a:lnTo>
                <a:lnTo>
                  <a:pt x="2607" y="1058"/>
                </a:lnTo>
                <a:close/>
                <a:moveTo>
                  <a:pt x="1805" y="1058"/>
                </a:moveTo>
                <a:lnTo>
                  <a:pt x="2138" y="2707"/>
                </a:lnTo>
                <a:lnTo>
                  <a:pt x="2471" y="1058"/>
                </a:lnTo>
                <a:lnTo>
                  <a:pt x="1805" y="1058"/>
                </a:lnTo>
                <a:close/>
                <a:moveTo>
                  <a:pt x="1013" y="1058"/>
                </a:moveTo>
                <a:lnTo>
                  <a:pt x="1996" y="2683"/>
                </a:lnTo>
                <a:lnTo>
                  <a:pt x="1668" y="1058"/>
                </a:lnTo>
                <a:lnTo>
                  <a:pt x="1013" y="1058"/>
                </a:lnTo>
                <a:close/>
                <a:moveTo>
                  <a:pt x="383" y="1058"/>
                </a:moveTo>
                <a:lnTo>
                  <a:pt x="1697" y="2445"/>
                </a:lnTo>
                <a:lnTo>
                  <a:pt x="857" y="1058"/>
                </a:lnTo>
                <a:lnTo>
                  <a:pt x="383" y="1058"/>
                </a:lnTo>
                <a:close/>
                <a:moveTo>
                  <a:pt x="2138" y="682"/>
                </a:moveTo>
                <a:lnTo>
                  <a:pt x="1841" y="927"/>
                </a:lnTo>
                <a:lnTo>
                  <a:pt x="2434" y="927"/>
                </a:lnTo>
                <a:lnTo>
                  <a:pt x="2138" y="682"/>
                </a:lnTo>
                <a:close/>
                <a:moveTo>
                  <a:pt x="2971" y="656"/>
                </a:moveTo>
                <a:lnTo>
                  <a:pt x="2642" y="927"/>
                </a:lnTo>
                <a:lnTo>
                  <a:pt x="3246" y="927"/>
                </a:lnTo>
                <a:lnTo>
                  <a:pt x="2971" y="656"/>
                </a:lnTo>
                <a:close/>
                <a:moveTo>
                  <a:pt x="1304" y="656"/>
                </a:moveTo>
                <a:lnTo>
                  <a:pt x="1029" y="927"/>
                </a:lnTo>
                <a:lnTo>
                  <a:pt x="1633" y="927"/>
                </a:lnTo>
                <a:lnTo>
                  <a:pt x="1304" y="656"/>
                </a:lnTo>
                <a:close/>
                <a:moveTo>
                  <a:pt x="3381" y="317"/>
                </a:moveTo>
                <a:lnTo>
                  <a:pt x="3075" y="570"/>
                </a:lnTo>
                <a:lnTo>
                  <a:pt x="3434" y="927"/>
                </a:lnTo>
                <a:lnTo>
                  <a:pt x="3997" y="927"/>
                </a:lnTo>
                <a:lnTo>
                  <a:pt x="3381" y="317"/>
                </a:lnTo>
                <a:close/>
                <a:moveTo>
                  <a:pt x="893" y="315"/>
                </a:moveTo>
                <a:lnTo>
                  <a:pt x="268" y="927"/>
                </a:lnTo>
                <a:lnTo>
                  <a:pt x="841" y="927"/>
                </a:lnTo>
                <a:lnTo>
                  <a:pt x="1201" y="570"/>
                </a:lnTo>
                <a:lnTo>
                  <a:pt x="893" y="315"/>
                </a:lnTo>
                <a:close/>
                <a:moveTo>
                  <a:pt x="2607" y="293"/>
                </a:moveTo>
                <a:lnTo>
                  <a:pt x="2242" y="596"/>
                </a:lnTo>
                <a:lnTo>
                  <a:pt x="2538" y="839"/>
                </a:lnTo>
                <a:lnTo>
                  <a:pt x="2878" y="560"/>
                </a:lnTo>
                <a:lnTo>
                  <a:pt x="2607" y="293"/>
                </a:lnTo>
                <a:close/>
                <a:moveTo>
                  <a:pt x="1668" y="293"/>
                </a:moveTo>
                <a:lnTo>
                  <a:pt x="1399" y="560"/>
                </a:lnTo>
                <a:lnTo>
                  <a:pt x="1737" y="839"/>
                </a:lnTo>
                <a:lnTo>
                  <a:pt x="2033" y="596"/>
                </a:lnTo>
                <a:lnTo>
                  <a:pt x="1668" y="293"/>
                </a:lnTo>
                <a:close/>
                <a:moveTo>
                  <a:pt x="2767" y="265"/>
                </a:moveTo>
                <a:lnTo>
                  <a:pt x="2980" y="476"/>
                </a:lnTo>
                <a:lnTo>
                  <a:pt x="3235" y="265"/>
                </a:lnTo>
                <a:lnTo>
                  <a:pt x="2767" y="265"/>
                </a:lnTo>
                <a:close/>
                <a:moveTo>
                  <a:pt x="1841" y="265"/>
                </a:moveTo>
                <a:lnTo>
                  <a:pt x="2138" y="510"/>
                </a:lnTo>
                <a:lnTo>
                  <a:pt x="2434" y="265"/>
                </a:lnTo>
                <a:lnTo>
                  <a:pt x="1841" y="265"/>
                </a:lnTo>
                <a:close/>
                <a:moveTo>
                  <a:pt x="1039" y="265"/>
                </a:moveTo>
                <a:lnTo>
                  <a:pt x="1296" y="476"/>
                </a:lnTo>
                <a:lnTo>
                  <a:pt x="1509" y="265"/>
                </a:lnTo>
                <a:lnTo>
                  <a:pt x="1039" y="265"/>
                </a:lnTo>
                <a:close/>
                <a:moveTo>
                  <a:pt x="946" y="0"/>
                </a:moveTo>
                <a:lnTo>
                  <a:pt x="3330" y="0"/>
                </a:lnTo>
                <a:lnTo>
                  <a:pt x="3371" y="3"/>
                </a:lnTo>
                <a:lnTo>
                  <a:pt x="3412" y="13"/>
                </a:lnTo>
                <a:lnTo>
                  <a:pt x="3450" y="29"/>
                </a:lnTo>
                <a:lnTo>
                  <a:pt x="3485" y="51"/>
                </a:lnTo>
                <a:lnTo>
                  <a:pt x="3518" y="77"/>
                </a:lnTo>
                <a:lnTo>
                  <a:pt x="4197" y="750"/>
                </a:lnTo>
                <a:lnTo>
                  <a:pt x="4225" y="782"/>
                </a:lnTo>
                <a:lnTo>
                  <a:pt x="4246" y="817"/>
                </a:lnTo>
                <a:lnTo>
                  <a:pt x="4262" y="855"/>
                </a:lnTo>
                <a:lnTo>
                  <a:pt x="4272" y="894"/>
                </a:lnTo>
                <a:lnTo>
                  <a:pt x="4275" y="935"/>
                </a:lnTo>
                <a:lnTo>
                  <a:pt x="4272" y="972"/>
                </a:lnTo>
                <a:lnTo>
                  <a:pt x="4264" y="1010"/>
                </a:lnTo>
                <a:lnTo>
                  <a:pt x="4251" y="1047"/>
                </a:lnTo>
                <a:lnTo>
                  <a:pt x="4233" y="1081"/>
                </a:lnTo>
                <a:lnTo>
                  <a:pt x="4208" y="1113"/>
                </a:lnTo>
                <a:lnTo>
                  <a:pt x="2337" y="3087"/>
                </a:lnTo>
                <a:lnTo>
                  <a:pt x="2310" y="3113"/>
                </a:lnTo>
                <a:lnTo>
                  <a:pt x="2280" y="3135"/>
                </a:lnTo>
                <a:lnTo>
                  <a:pt x="2247" y="3152"/>
                </a:lnTo>
                <a:lnTo>
                  <a:pt x="2212" y="3165"/>
                </a:lnTo>
                <a:lnTo>
                  <a:pt x="2175" y="3173"/>
                </a:lnTo>
                <a:lnTo>
                  <a:pt x="2138" y="3175"/>
                </a:lnTo>
                <a:lnTo>
                  <a:pt x="2100" y="3173"/>
                </a:lnTo>
                <a:lnTo>
                  <a:pt x="2063" y="3165"/>
                </a:lnTo>
                <a:lnTo>
                  <a:pt x="2028" y="3152"/>
                </a:lnTo>
                <a:lnTo>
                  <a:pt x="1995" y="3135"/>
                </a:lnTo>
                <a:lnTo>
                  <a:pt x="1964" y="3113"/>
                </a:lnTo>
                <a:lnTo>
                  <a:pt x="1938" y="3087"/>
                </a:lnTo>
                <a:lnTo>
                  <a:pt x="68" y="1113"/>
                </a:lnTo>
                <a:lnTo>
                  <a:pt x="43" y="1082"/>
                </a:lnTo>
                <a:lnTo>
                  <a:pt x="25" y="1048"/>
                </a:lnTo>
                <a:lnTo>
                  <a:pt x="12" y="1013"/>
                </a:lnTo>
                <a:lnTo>
                  <a:pt x="3" y="976"/>
                </a:lnTo>
                <a:lnTo>
                  <a:pt x="0" y="939"/>
                </a:lnTo>
                <a:lnTo>
                  <a:pt x="3" y="898"/>
                </a:lnTo>
                <a:lnTo>
                  <a:pt x="13" y="858"/>
                </a:lnTo>
                <a:lnTo>
                  <a:pt x="28" y="819"/>
                </a:lnTo>
                <a:lnTo>
                  <a:pt x="50" y="783"/>
                </a:lnTo>
                <a:lnTo>
                  <a:pt x="79" y="750"/>
                </a:lnTo>
                <a:lnTo>
                  <a:pt x="758" y="77"/>
                </a:lnTo>
                <a:lnTo>
                  <a:pt x="789" y="51"/>
                </a:lnTo>
                <a:lnTo>
                  <a:pt x="825" y="29"/>
                </a:lnTo>
                <a:lnTo>
                  <a:pt x="863" y="13"/>
                </a:lnTo>
                <a:lnTo>
                  <a:pt x="904" y="3"/>
                </a:lnTo>
                <a:lnTo>
                  <a:pt x="946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2" name="Freeform 166">
            <a:extLst>
              <a:ext uri="{FF2B5EF4-FFF2-40B4-BE49-F238E27FC236}">
                <a16:creationId xmlns:a16="http://schemas.microsoft.com/office/drawing/2014/main" id="{E18D9870-4079-5545-983E-D86B0817CEC7}"/>
              </a:ext>
            </a:extLst>
          </p:cNvPr>
          <p:cNvSpPr>
            <a:spLocks noEditPoints="1"/>
          </p:cNvSpPr>
          <p:nvPr/>
        </p:nvSpPr>
        <p:spPr bwMode="auto">
          <a:xfrm>
            <a:off x="10088457" y="2015722"/>
            <a:ext cx="467133" cy="462431"/>
          </a:xfrm>
          <a:custGeom>
            <a:avLst/>
            <a:gdLst>
              <a:gd name="T0" fmla="*/ 2242 w 4469"/>
              <a:gd name="T1" fmla="*/ 3606 h 4426"/>
              <a:gd name="T2" fmla="*/ 2300 w 4469"/>
              <a:gd name="T3" fmla="*/ 3614 h 4426"/>
              <a:gd name="T4" fmla="*/ 3522 w 4469"/>
              <a:gd name="T5" fmla="*/ 4095 h 4426"/>
              <a:gd name="T6" fmla="*/ 3675 w 4469"/>
              <a:gd name="T7" fmla="*/ 737 h 4426"/>
              <a:gd name="T8" fmla="*/ 1283 w 4469"/>
              <a:gd name="T9" fmla="*/ 3210 h 4426"/>
              <a:gd name="T10" fmla="*/ 1320 w 4469"/>
              <a:gd name="T11" fmla="*/ 3231 h 4426"/>
              <a:gd name="T12" fmla="*/ 4068 w 4469"/>
              <a:gd name="T13" fmla="*/ 522 h 4426"/>
              <a:gd name="T14" fmla="*/ 1422 w 4469"/>
              <a:gd name="T15" fmla="*/ 3327 h 4426"/>
              <a:gd name="T16" fmla="*/ 1812 w 4469"/>
              <a:gd name="T17" fmla="*/ 4003 h 4426"/>
              <a:gd name="T18" fmla="*/ 4329 w 4469"/>
              <a:gd name="T19" fmla="*/ 0 h 4426"/>
              <a:gd name="T20" fmla="*/ 4356 w 4469"/>
              <a:gd name="T21" fmla="*/ 3 h 4426"/>
              <a:gd name="T22" fmla="*/ 4405 w 4469"/>
              <a:gd name="T23" fmla="*/ 23 h 4426"/>
              <a:gd name="T24" fmla="*/ 4449 w 4469"/>
              <a:gd name="T25" fmla="*/ 68 h 4426"/>
              <a:gd name="T26" fmla="*/ 4469 w 4469"/>
              <a:gd name="T27" fmla="*/ 129 h 4426"/>
              <a:gd name="T28" fmla="*/ 3769 w 4469"/>
              <a:gd name="T29" fmla="*/ 4310 h 4426"/>
              <a:gd name="T30" fmla="*/ 3745 w 4469"/>
              <a:gd name="T31" fmla="*/ 4367 h 4426"/>
              <a:gd name="T32" fmla="*/ 3699 w 4469"/>
              <a:gd name="T33" fmla="*/ 4408 h 4426"/>
              <a:gd name="T34" fmla="*/ 3655 w 4469"/>
              <a:gd name="T35" fmla="*/ 4424 h 4426"/>
              <a:gd name="T36" fmla="*/ 3605 w 4469"/>
              <a:gd name="T37" fmla="*/ 4424 h 4426"/>
              <a:gd name="T38" fmla="*/ 2224 w 4469"/>
              <a:gd name="T39" fmla="*/ 3880 h 4426"/>
              <a:gd name="T40" fmla="*/ 1917 w 4469"/>
              <a:gd name="T41" fmla="*/ 4381 h 4426"/>
              <a:gd name="T42" fmla="*/ 1870 w 4469"/>
              <a:gd name="T43" fmla="*/ 4415 h 4426"/>
              <a:gd name="T44" fmla="*/ 1814 w 4469"/>
              <a:gd name="T45" fmla="*/ 4426 h 4426"/>
              <a:gd name="T46" fmla="*/ 1784 w 4469"/>
              <a:gd name="T47" fmla="*/ 4422 h 4426"/>
              <a:gd name="T48" fmla="*/ 1732 w 4469"/>
              <a:gd name="T49" fmla="*/ 4400 h 4426"/>
              <a:gd name="T50" fmla="*/ 1694 w 4469"/>
              <a:gd name="T51" fmla="*/ 4357 h 4426"/>
              <a:gd name="T52" fmla="*/ 87 w 4469"/>
              <a:gd name="T53" fmla="*/ 3033 h 4426"/>
              <a:gd name="T54" fmla="*/ 37 w 4469"/>
              <a:gd name="T55" fmla="*/ 2999 h 4426"/>
              <a:gd name="T56" fmla="*/ 6 w 4469"/>
              <a:gd name="T57" fmla="*/ 2948 h 4426"/>
              <a:gd name="T58" fmla="*/ 0 w 4469"/>
              <a:gd name="T59" fmla="*/ 2889 h 4426"/>
              <a:gd name="T60" fmla="*/ 19 w 4469"/>
              <a:gd name="T61" fmla="*/ 2832 h 4426"/>
              <a:gd name="T62" fmla="*/ 61 w 4469"/>
              <a:gd name="T63" fmla="*/ 2790 h 4426"/>
              <a:gd name="T64" fmla="*/ 4276 w 4469"/>
              <a:gd name="T65" fmla="*/ 10 h 4426"/>
              <a:gd name="T66" fmla="*/ 4329 w 4469"/>
              <a:gd name="T67" fmla="*/ 0 h 44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469" h="4426">
                <a:moveTo>
                  <a:pt x="4079" y="787"/>
                </a:moveTo>
                <a:lnTo>
                  <a:pt x="2242" y="3606"/>
                </a:lnTo>
                <a:lnTo>
                  <a:pt x="2270" y="3609"/>
                </a:lnTo>
                <a:lnTo>
                  <a:pt x="2300" y="3614"/>
                </a:lnTo>
                <a:lnTo>
                  <a:pt x="2329" y="3623"/>
                </a:lnTo>
                <a:lnTo>
                  <a:pt x="3522" y="4095"/>
                </a:lnTo>
                <a:lnTo>
                  <a:pt x="4079" y="787"/>
                </a:lnTo>
                <a:close/>
                <a:moveTo>
                  <a:pt x="3675" y="737"/>
                </a:moveTo>
                <a:lnTo>
                  <a:pt x="437" y="2873"/>
                </a:lnTo>
                <a:lnTo>
                  <a:pt x="1283" y="3210"/>
                </a:lnTo>
                <a:lnTo>
                  <a:pt x="1302" y="3220"/>
                </a:lnTo>
                <a:lnTo>
                  <a:pt x="1320" y="3231"/>
                </a:lnTo>
                <a:lnTo>
                  <a:pt x="3675" y="737"/>
                </a:lnTo>
                <a:close/>
                <a:moveTo>
                  <a:pt x="4068" y="522"/>
                </a:moveTo>
                <a:lnTo>
                  <a:pt x="1422" y="3327"/>
                </a:lnTo>
                <a:lnTo>
                  <a:pt x="1422" y="3327"/>
                </a:lnTo>
                <a:lnTo>
                  <a:pt x="1422" y="3329"/>
                </a:lnTo>
                <a:lnTo>
                  <a:pt x="1812" y="4003"/>
                </a:lnTo>
                <a:lnTo>
                  <a:pt x="4068" y="522"/>
                </a:lnTo>
                <a:close/>
                <a:moveTo>
                  <a:pt x="4329" y="0"/>
                </a:moveTo>
                <a:lnTo>
                  <a:pt x="4329" y="0"/>
                </a:lnTo>
                <a:lnTo>
                  <a:pt x="4356" y="3"/>
                </a:lnTo>
                <a:lnTo>
                  <a:pt x="4380" y="10"/>
                </a:lnTo>
                <a:lnTo>
                  <a:pt x="4405" y="23"/>
                </a:lnTo>
                <a:lnTo>
                  <a:pt x="4430" y="43"/>
                </a:lnTo>
                <a:lnTo>
                  <a:pt x="4449" y="68"/>
                </a:lnTo>
                <a:lnTo>
                  <a:pt x="4463" y="98"/>
                </a:lnTo>
                <a:lnTo>
                  <a:pt x="4469" y="129"/>
                </a:lnTo>
                <a:lnTo>
                  <a:pt x="4468" y="160"/>
                </a:lnTo>
                <a:lnTo>
                  <a:pt x="3769" y="4310"/>
                </a:lnTo>
                <a:lnTo>
                  <a:pt x="3760" y="4340"/>
                </a:lnTo>
                <a:lnTo>
                  <a:pt x="3745" y="4367"/>
                </a:lnTo>
                <a:lnTo>
                  <a:pt x="3725" y="4390"/>
                </a:lnTo>
                <a:lnTo>
                  <a:pt x="3699" y="4408"/>
                </a:lnTo>
                <a:lnTo>
                  <a:pt x="3677" y="4418"/>
                </a:lnTo>
                <a:lnTo>
                  <a:pt x="3655" y="4424"/>
                </a:lnTo>
                <a:lnTo>
                  <a:pt x="3630" y="4426"/>
                </a:lnTo>
                <a:lnTo>
                  <a:pt x="3605" y="4424"/>
                </a:lnTo>
                <a:lnTo>
                  <a:pt x="3579" y="4417"/>
                </a:lnTo>
                <a:lnTo>
                  <a:pt x="2224" y="3880"/>
                </a:lnTo>
                <a:lnTo>
                  <a:pt x="1934" y="4359"/>
                </a:lnTo>
                <a:lnTo>
                  <a:pt x="1917" y="4381"/>
                </a:lnTo>
                <a:lnTo>
                  <a:pt x="1896" y="4401"/>
                </a:lnTo>
                <a:lnTo>
                  <a:pt x="1870" y="4415"/>
                </a:lnTo>
                <a:lnTo>
                  <a:pt x="1843" y="4424"/>
                </a:lnTo>
                <a:lnTo>
                  <a:pt x="1814" y="4426"/>
                </a:lnTo>
                <a:lnTo>
                  <a:pt x="1813" y="4426"/>
                </a:lnTo>
                <a:lnTo>
                  <a:pt x="1784" y="4422"/>
                </a:lnTo>
                <a:lnTo>
                  <a:pt x="1757" y="4414"/>
                </a:lnTo>
                <a:lnTo>
                  <a:pt x="1732" y="4400"/>
                </a:lnTo>
                <a:lnTo>
                  <a:pt x="1712" y="4380"/>
                </a:lnTo>
                <a:lnTo>
                  <a:pt x="1694" y="4357"/>
                </a:lnTo>
                <a:lnTo>
                  <a:pt x="1180" y="3466"/>
                </a:lnTo>
                <a:lnTo>
                  <a:pt x="87" y="3033"/>
                </a:lnTo>
                <a:lnTo>
                  <a:pt x="60" y="3019"/>
                </a:lnTo>
                <a:lnTo>
                  <a:pt x="37" y="2999"/>
                </a:lnTo>
                <a:lnTo>
                  <a:pt x="19" y="2975"/>
                </a:lnTo>
                <a:lnTo>
                  <a:pt x="6" y="2948"/>
                </a:lnTo>
                <a:lnTo>
                  <a:pt x="0" y="2919"/>
                </a:lnTo>
                <a:lnTo>
                  <a:pt x="0" y="2889"/>
                </a:lnTo>
                <a:lnTo>
                  <a:pt x="6" y="2859"/>
                </a:lnTo>
                <a:lnTo>
                  <a:pt x="19" y="2832"/>
                </a:lnTo>
                <a:lnTo>
                  <a:pt x="37" y="2808"/>
                </a:lnTo>
                <a:lnTo>
                  <a:pt x="61" y="2790"/>
                </a:lnTo>
                <a:lnTo>
                  <a:pt x="4252" y="23"/>
                </a:lnTo>
                <a:lnTo>
                  <a:pt x="4276" y="10"/>
                </a:lnTo>
                <a:lnTo>
                  <a:pt x="4302" y="3"/>
                </a:lnTo>
                <a:lnTo>
                  <a:pt x="4329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3" name="Freeform 178">
            <a:extLst>
              <a:ext uri="{FF2B5EF4-FFF2-40B4-BE49-F238E27FC236}">
                <a16:creationId xmlns:a16="http://schemas.microsoft.com/office/drawing/2014/main" id="{9862DB6C-D4BB-5743-9720-E1FD855B0303}"/>
              </a:ext>
            </a:extLst>
          </p:cNvPr>
          <p:cNvSpPr>
            <a:spLocks noEditPoints="1"/>
          </p:cNvSpPr>
          <p:nvPr/>
        </p:nvSpPr>
        <p:spPr bwMode="auto">
          <a:xfrm>
            <a:off x="8570369" y="4919523"/>
            <a:ext cx="465011" cy="460681"/>
          </a:xfrm>
          <a:custGeom>
            <a:avLst/>
            <a:gdLst>
              <a:gd name="T0" fmla="*/ 266 w 4189"/>
              <a:gd name="T1" fmla="*/ 3665 h 4150"/>
              <a:gd name="T2" fmla="*/ 296 w 4189"/>
              <a:gd name="T3" fmla="*/ 3804 h 4150"/>
              <a:gd name="T4" fmla="*/ 456 w 4189"/>
              <a:gd name="T5" fmla="*/ 3890 h 4150"/>
              <a:gd name="T6" fmla="*/ 545 w 4189"/>
              <a:gd name="T7" fmla="*/ 3874 h 4150"/>
              <a:gd name="T8" fmla="*/ 992 w 4189"/>
              <a:gd name="T9" fmla="*/ 3519 h 4150"/>
              <a:gd name="T10" fmla="*/ 800 w 4189"/>
              <a:gd name="T11" fmla="*/ 3264 h 4150"/>
              <a:gd name="T12" fmla="*/ 526 w 4189"/>
              <a:gd name="T13" fmla="*/ 3137 h 4150"/>
              <a:gd name="T14" fmla="*/ 866 w 4189"/>
              <a:gd name="T15" fmla="*/ 2341 h 4150"/>
              <a:gd name="T16" fmla="*/ 610 w 4189"/>
              <a:gd name="T17" fmla="*/ 2467 h 4150"/>
              <a:gd name="T18" fmla="*/ 582 w 4189"/>
              <a:gd name="T19" fmla="*/ 3013 h 4150"/>
              <a:gd name="T20" fmla="*/ 890 w 4189"/>
              <a:gd name="T21" fmla="*/ 3169 h 4150"/>
              <a:gd name="T22" fmla="*/ 1106 w 4189"/>
              <a:gd name="T23" fmla="*/ 3453 h 4150"/>
              <a:gd name="T24" fmla="*/ 1645 w 4189"/>
              <a:gd name="T25" fmla="*/ 3588 h 4150"/>
              <a:gd name="T26" fmla="*/ 1793 w 4189"/>
              <a:gd name="T27" fmla="*/ 3406 h 4150"/>
              <a:gd name="T28" fmla="*/ 1833 w 4189"/>
              <a:gd name="T29" fmla="*/ 3090 h 4150"/>
              <a:gd name="T30" fmla="*/ 1719 w 4189"/>
              <a:gd name="T31" fmla="*/ 2764 h 4150"/>
              <a:gd name="T32" fmla="*/ 1461 w 4189"/>
              <a:gd name="T33" fmla="*/ 2487 h 4150"/>
              <a:gd name="T34" fmla="*/ 1132 w 4189"/>
              <a:gd name="T35" fmla="*/ 2344 h 4150"/>
              <a:gd name="T36" fmla="*/ 2036 w 4189"/>
              <a:gd name="T37" fmla="*/ 2828 h 4150"/>
              <a:gd name="T38" fmla="*/ 2098 w 4189"/>
              <a:gd name="T39" fmla="*/ 3182 h 4150"/>
              <a:gd name="T40" fmla="*/ 3153 w 4189"/>
              <a:gd name="T41" fmla="*/ 2121 h 4150"/>
              <a:gd name="T42" fmla="*/ 3271 w 4189"/>
              <a:gd name="T43" fmla="*/ 1840 h 4150"/>
              <a:gd name="T44" fmla="*/ 3240 w 4189"/>
              <a:gd name="T45" fmla="*/ 1519 h 4150"/>
              <a:gd name="T46" fmla="*/ 1663 w 4189"/>
              <a:gd name="T47" fmla="*/ 2314 h 4150"/>
              <a:gd name="T48" fmla="*/ 1898 w 4189"/>
              <a:gd name="T49" fmla="*/ 2568 h 4150"/>
              <a:gd name="T50" fmla="*/ 3069 w 4189"/>
              <a:gd name="T51" fmla="*/ 1214 h 4150"/>
              <a:gd name="T52" fmla="*/ 2802 w 4189"/>
              <a:gd name="T53" fmla="*/ 1001 h 4150"/>
              <a:gd name="T54" fmla="*/ 2220 w 4189"/>
              <a:gd name="T55" fmla="*/ 935 h 4150"/>
              <a:gd name="T56" fmla="*/ 997 w 4189"/>
              <a:gd name="T57" fmla="*/ 2070 h 4150"/>
              <a:gd name="T58" fmla="*/ 2607 w 4189"/>
              <a:gd name="T59" fmla="*/ 926 h 4150"/>
              <a:gd name="T60" fmla="*/ 3008 w 4189"/>
              <a:gd name="T61" fmla="*/ 263 h 4150"/>
              <a:gd name="T62" fmla="*/ 2733 w 4189"/>
              <a:gd name="T63" fmla="*/ 354 h 4150"/>
              <a:gd name="T64" fmla="*/ 2595 w 4189"/>
              <a:gd name="T65" fmla="*/ 658 h 4150"/>
              <a:gd name="T66" fmla="*/ 2995 w 4189"/>
              <a:gd name="T67" fmla="*/ 810 h 4150"/>
              <a:gd name="T68" fmla="*/ 3320 w 4189"/>
              <a:gd name="T69" fmla="*/ 1110 h 4150"/>
              <a:gd name="T70" fmla="*/ 3506 w 4189"/>
              <a:gd name="T71" fmla="*/ 1493 h 4150"/>
              <a:gd name="T72" fmla="*/ 3536 w 4189"/>
              <a:gd name="T73" fmla="*/ 1747 h 4150"/>
              <a:gd name="T74" fmla="*/ 3891 w 4189"/>
              <a:gd name="T75" fmla="*/ 1316 h 4150"/>
              <a:gd name="T76" fmla="*/ 3918 w 4189"/>
              <a:gd name="T77" fmla="*/ 985 h 4150"/>
              <a:gd name="T78" fmla="*/ 3769 w 4189"/>
              <a:gd name="T79" fmla="*/ 641 h 4150"/>
              <a:gd name="T80" fmla="*/ 3482 w 4189"/>
              <a:gd name="T81" fmla="*/ 378 h 4150"/>
              <a:gd name="T82" fmla="*/ 3140 w 4189"/>
              <a:gd name="T83" fmla="*/ 263 h 4150"/>
              <a:gd name="T84" fmla="*/ 3320 w 4189"/>
              <a:gd name="T85" fmla="*/ 32 h 4150"/>
              <a:gd name="T86" fmla="*/ 3711 w 4189"/>
              <a:gd name="T87" fmla="*/ 218 h 4150"/>
              <a:gd name="T88" fmla="*/ 4010 w 4189"/>
              <a:gd name="T89" fmla="*/ 531 h 4150"/>
              <a:gd name="T90" fmla="*/ 4165 w 4189"/>
              <a:gd name="T91" fmla="*/ 893 h 4150"/>
              <a:gd name="T92" fmla="*/ 4176 w 4189"/>
              <a:gd name="T93" fmla="*/ 1260 h 4150"/>
              <a:gd name="T94" fmla="*/ 4038 w 4189"/>
              <a:gd name="T95" fmla="*/ 1594 h 4150"/>
              <a:gd name="T96" fmla="*/ 1862 w 4189"/>
              <a:gd name="T97" fmla="*/ 3771 h 4150"/>
              <a:gd name="T98" fmla="*/ 606 w 4189"/>
              <a:gd name="T99" fmla="*/ 4126 h 4150"/>
              <a:gd name="T100" fmla="*/ 519 w 4189"/>
              <a:gd name="T101" fmla="*/ 4144 h 4150"/>
              <a:gd name="T102" fmla="*/ 337 w 4189"/>
              <a:gd name="T103" fmla="*/ 4134 h 4150"/>
              <a:gd name="T104" fmla="*/ 95 w 4189"/>
              <a:gd name="T105" fmla="*/ 3974 h 4150"/>
              <a:gd name="T106" fmla="*/ 0 w 4189"/>
              <a:gd name="T107" fmla="*/ 3697 h 4150"/>
              <a:gd name="T108" fmla="*/ 13 w 4189"/>
              <a:gd name="T109" fmla="*/ 3594 h 4150"/>
              <a:gd name="T110" fmla="*/ 345 w 4189"/>
              <a:gd name="T111" fmla="*/ 2410 h 4150"/>
              <a:gd name="T112" fmla="*/ 1813 w 4189"/>
              <a:gd name="T113" fmla="*/ 887 h 4150"/>
              <a:gd name="T114" fmla="*/ 1819 w 4189"/>
              <a:gd name="T115" fmla="*/ 881 h 4150"/>
              <a:gd name="T116" fmla="*/ 2635 w 4189"/>
              <a:gd name="T117" fmla="*/ 110 h 4150"/>
              <a:gd name="T118" fmla="*/ 2992 w 4189"/>
              <a:gd name="T119" fmla="*/ 3 h 41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4189" h="4150">
                <a:moveTo>
                  <a:pt x="412" y="3129"/>
                </a:moveTo>
                <a:lnTo>
                  <a:pt x="274" y="3624"/>
                </a:lnTo>
                <a:lnTo>
                  <a:pt x="273" y="3634"/>
                </a:lnTo>
                <a:lnTo>
                  <a:pt x="269" y="3649"/>
                </a:lnTo>
                <a:lnTo>
                  <a:pt x="266" y="3665"/>
                </a:lnTo>
                <a:lnTo>
                  <a:pt x="263" y="3682"/>
                </a:lnTo>
                <a:lnTo>
                  <a:pt x="262" y="3697"/>
                </a:lnTo>
                <a:lnTo>
                  <a:pt x="266" y="3735"/>
                </a:lnTo>
                <a:lnTo>
                  <a:pt x="277" y="3771"/>
                </a:lnTo>
                <a:lnTo>
                  <a:pt x="296" y="3804"/>
                </a:lnTo>
                <a:lnTo>
                  <a:pt x="318" y="3833"/>
                </a:lnTo>
                <a:lnTo>
                  <a:pt x="348" y="3857"/>
                </a:lnTo>
                <a:lnTo>
                  <a:pt x="381" y="3874"/>
                </a:lnTo>
                <a:lnTo>
                  <a:pt x="417" y="3886"/>
                </a:lnTo>
                <a:lnTo>
                  <a:pt x="456" y="3890"/>
                </a:lnTo>
                <a:lnTo>
                  <a:pt x="476" y="3889"/>
                </a:lnTo>
                <a:lnTo>
                  <a:pt x="496" y="3885"/>
                </a:lnTo>
                <a:lnTo>
                  <a:pt x="517" y="3881"/>
                </a:lnTo>
                <a:lnTo>
                  <a:pt x="534" y="3877"/>
                </a:lnTo>
                <a:lnTo>
                  <a:pt x="545" y="3874"/>
                </a:lnTo>
                <a:lnTo>
                  <a:pt x="1033" y="3747"/>
                </a:lnTo>
                <a:lnTo>
                  <a:pt x="1032" y="3691"/>
                </a:lnTo>
                <a:lnTo>
                  <a:pt x="1025" y="3633"/>
                </a:lnTo>
                <a:lnTo>
                  <a:pt x="1012" y="3576"/>
                </a:lnTo>
                <a:lnTo>
                  <a:pt x="992" y="3519"/>
                </a:lnTo>
                <a:lnTo>
                  <a:pt x="966" y="3463"/>
                </a:lnTo>
                <a:lnTo>
                  <a:pt x="934" y="3409"/>
                </a:lnTo>
                <a:lnTo>
                  <a:pt x="895" y="3357"/>
                </a:lnTo>
                <a:lnTo>
                  <a:pt x="850" y="3308"/>
                </a:lnTo>
                <a:lnTo>
                  <a:pt x="800" y="3264"/>
                </a:lnTo>
                <a:lnTo>
                  <a:pt x="750" y="3226"/>
                </a:lnTo>
                <a:lnTo>
                  <a:pt x="696" y="3195"/>
                </a:lnTo>
                <a:lnTo>
                  <a:pt x="640" y="3170"/>
                </a:lnTo>
                <a:lnTo>
                  <a:pt x="583" y="3150"/>
                </a:lnTo>
                <a:lnTo>
                  <a:pt x="526" y="3137"/>
                </a:lnTo>
                <a:lnTo>
                  <a:pt x="470" y="3130"/>
                </a:lnTo>
                <a:lnTo>
                  <a:pt x="412" y="3129"/>
                </a:lnTo>
                <a:close/>
                <a:moveTo>
                  <a:pt x="997" y="2330"/>
                </a:moveTo>
                <a:lnTo>
                  <a:pt x="932" y="2333"/>
                </a:lnTo>
                <a:lnTo>
                  <a:pt x="866" y="2341"/>
                </a:lnTo>
                <a:lnTo>
                  <a:pt x="804" y="2356"/>
                </a:lnTo>
                <a:lnTo>
                  <a:pt x="743" y="2377"/>
                </a:lnTo>
                <a:lnTo>
                  <a:pt x="685" y="2405"/>
                </a:lnTo>
                <a:lnTo>
                  <a:pt x="632" y="2439"/>
                </a:lnTo>
                <a:lnTo>
                  <a:pt x="610" y="2467"/>
                </a:lnTo>
                <a:lnTo>
                  <a:pt x="593" y="2498"/>
                </a:lnTo>
                <a:lnTo>
                  <a:pt x="581" y="2528"/>
                </a:lnTo>
                <a:lnTo>
                  <a:pt x="450" y="2996"/>
                </a:lnTo>
                <a:lnTo>
                  <a:pt x="517" y="3002"/>
                </a:lnTo>
                <a:lnTo>
                  <a:pt x="582" y="3013"/>
                </a:lnTo>
                <a:lnTo>
                  <a:pt x="648" y="3033"/>
                </a:lnTo>
                <a:lnTo>
                  <a:pt x="712" y="3057"/>
                </a:lnTo>
                <a:lnTo>
                  <a:pt x="774" y="3089"/>
                </a:lnTo>
                <a:lnTo>
                  <a:pt x="834" y="3125"/>
                </a:lnTo>
                <a:lnTo>
                  <a:pt x="890" y="3169"/>
                </a:lnTo>
                <a:lnTo>
                  <a:pt x="942" y="3216"/>
                </a:lnTo>
                <a:lnTo>
                  <a:pt x="993" y="3271"/>
                </a:lnTo>
                <a:lnTo>
                  <a:pt x="1037" y="3329"/>
                </a:lnTo>
                <a:lnTo>
                  <a:pt x="1075" y="3390"/>
                </a:lnTo>
                <a:lnTo>
                  <a:pt x="1106" y="3453"/>
                </a:lnTo>
                <a:lnTo>
                  <a:pt x="1128" y="3518"/>
                </a:lnTo>
                <a:lnTo>
                  <a:pt x="1146" y="3583"/>
                </a:lnTo>
                <a:lnTo>
                  <a:pt x="1157" y="3649"/>
                </a:lnTo>
                <a:lnTo>
                  <a:pt x="1162" y="3714"/>
                </a:lnTo>
                <a:lnTo>
                  <a:pt x="1645" y="3588"/>
                </a:lnTo>
                <a:lnTo>
                  <a:pt x="1669" y="3579"/>
                </a:lnTo>
                <a:lnTo>
                  <a:pt x="1692" y="3568"/>
                </a:lnTo>
                <a:lnTo>
                  <a:pt x="1732" y="3518"/>
                </a:lnTo>
                <a:lnTo>
                  <a:pt x="1766" y="3463"/>
                </a:lnTo>
                <a:lnTo>
                  <a:pt x="1793" y="3406"/>
                </a:lnTo>
                <a:lnTo>
                  <a:pt x="1813" y="3348"/>
                </a:lnTo>
                <a:lnTo>
                  <a:pt x="1827" y="3285"/>
                </a:lnTo>
                <a:lnTo>
                  <a:pt x="1835" y="3222"/>
                </a:lnTo>
                <a:lnTo>
                  <a:pt x="1837" y="3157"/>
                </a:lnTo>
                <a:lnTo>
                  <a:pt x="1833" y="3090"/>
                </a:lnTo>
                <a:lnTo>
                  <a:pt x="1822" y="3024"/>
                </a:lnTo>
                <a:lnTo>
                  <a:pt x="1805" y="2958"/>
                </a:lnTo>
                <a:lnTo>
                  <a:pt x="1782" y="2891"/>
                </a:lnTo>
                <a:lnTo>
                  <a:pt x="1754" y="2828"/>
                </a:lnTo>
                <a:lnTo>
                  <a:pt x="1719" y="2764"/>
                </a:lnTo>
                <a:lnTo>
                  <a:pt x="1677" y="2702"/>
                </a:lnTo>
                <a:lnTo>
                  <a:pt x="1631" y="2642"/>
                </a:lnTo>
                <a:lnTo>
                  <a:pt x="1578" y="2586"/>
                </a:lnTo>
                <a:lnTo>
                  <a:pt x="1521" y="2533"/>
                </a:lnTo>
                <a:lnTo>
                  <a:pt x="1461" y="2487"/>
                </a:lnTo>
                <a:lnTo>
                  <a:pt x="1398" y="2446"/>
                </a:lnTo>
                <a:lnTo>
                  <a:pt x="1332" y="2411"/>
                </a:lnTo>
                <a:lnTo>
                  <a:pt x="1266" y="2383"/>
                </a:lnTo>
                <a:lnTo>
                  <a:pt x="1199" y="2361"/>
                </a:lnTo>
                <a:lnTo>
                  <a:pt x="1132" y="2344"/>
                </a:lnTo>
                <a:lnTo>
                  <a:pt x="1064" y="2334"/>
                </a:lnTo>
                <a:lnTo>
                  <a:pt x="997" y="2330"/>
                </a:lnTo>
                <a:close/>
                <a:moveTo>
                  <a:pt x="3240" y="1519"/>
                </a:moveTo>
                <a:lnTo>
                  <a:pt x="2001" y="2746"/>
                </a:lnTo>
                <a:lnTo>
                  <a:pt x="2036" y="2828"/>
                </a:lnTo>
                <a:lnTo>
                  <a:pt x="2064" y="2913"/>
                </a:lnTo>
                <a:lnTo>
                  <a:pt x="2084" y="2999"/>
                </a:lnTo>
                <a:lnTo>
                  <a:pt x="2097" y="3085"/>
                </a:lnTo>
                <a:lnTo>
                  <a:pt x="2098" y="3134"/>
                </a:lnTo>
                <a:lnTo>
                  <a:pt x="2098" y="3182"/>
                </a:lnTo>
                <a:lnTo>
                  <a:pt x="3110" y="2173"/>
                </a:lnTo>
                <a:lnTo>
                  <a:pt x="3107" y="2171"/>
                </a:lnTo>
                <a:lnTo>
                  <a:pt x="3109" y="2170"/>
                </a:lnTo>
                <a:lnTo>
                  <a:pt x="3111" y="2169"/>
                </a:lnTo>
                <a:lnTo>
                  <a:pt x="3153" y="2121"/>
                </a:lnTo>
                <a:lnTo>
                  <a:pt x="3189" y="2070"/>
                </a:lnTo>
                <a:lnTo>
                  <a:pt x="3219" y="2017"/>
                </a:lnTo>
                <a:lnTo>
                  <a:pt x="3243" y="1960"/>
                </a:lnTo>
                <a:lnTo>
                  <a:pt x="3260" y="1901"/>
                </a:lnTo>
                <a:lnTo>
                  <a:pt x="3271" y="1840"/>
                </a:lnTo>
                <a:lnTo>
                  <a:pt x="3276" y="1777"/>
                </a:lnTo>
                <a:lnTo>
                  <a:pt x="3276" y="1714"/>
                </a:lnTo>
                <a:lnTo>
                  <a:pt x="3269" y="1649"/>
                </a:lnTo>
                <a:lnTo>
                  <a:pt x="3257" y="1584"/>
                </a:lnTo>
                <a:lnTo>
                  <a:pt x="3240" y="1519"/>
                </a:lnTo>
                <a:close/>
                <a:moveTo>
                  <a:pt x="2743" y="974"/>
                </a:moveTo>
                <a:lnTo>
                  <a:pt x="1495" y="2210"/>
                </a:lnTo>
                <a:lnTo>
                  <a:pt x="1553" y="2242"/>
                </a:lnTo>
                <a:lnTo>
                  <a:pt x="1608" y="2277"/>
                </a:lnTo>
                <a:lnTo>
                  <a:pt x="1663" y="2314"/>
                </a:lnTo>
                <a:lnTo>
                  <a:pt x="1714" y="2357"/>
                </a:lnTo>
                <a:lnTo>
                  <a:pt x="1763" y="2402"/>
                </a:lnTo>
                <a:lnTo>
                  <a:pt x="1813" y="2455"/>
                </a:lnTo>
                <a:lnTo>
                  <a:pt x="1857" y="2511"/>
                </a:lnTo>
                <a:lnTo>
                  <a:pt x="1898" y="2568"/>
                </a:lnTo>
                <a:lnTo>
                  <a:pt x="1937" y="2626"/>
                </a:lnTo>
                <a:lnTo>
                  <a:pt x="3186" y="1389"/>
                </a:lnTo>
                <a:lnTo>
                  <a:pt x="3152" y="1329"/>
                </a:lnTo>
                <a:lnTo>
                  <a:pt x="3113" y="1269"/>
                </a:lnTo>
                <a:lnTo>
                  <a:pt x="3069" y="1214"/>
                </a:lnTo>
                <a:lnTo>
                  <a:pt x="3019" y="1159"/>
                </a:lnTo>
                <a:lnTo>
                  <a:pt x="2967" y="1113"/>
                </a:lnTo>
                <a:lnTo>
                  <a:pt x="2915" y="1070"/>
                </a:lnTo>
                <a:lnTo>
                  <a:pt x="2858" y="1033"/>
                </a:lnTo>
                <a:lnTo>
                  <a:pt x="2802" y="1001"/>
                </a:lnTo>
                <a:lnTo>
                  <a:pt x="2743" y="974"/>
                </a:lnTo>
                <a:close/>
                <a:moveTo>
                  <a:pt x="2409" y="903"/>
                </a:moveTo>
                <a:lnTo>
                  <a:pt x="2344" y="907"/>
                </a:lnTo>
                <a:lnTo>
                  <a:pt x="2281" y="918"/>
                </a:lnTo>
                <a:lnTo>
                  <a:pt x="2220" y="935"/>
                </a:lnTo>
                <a:lnTo>
                  <a:pt x="2162" y="958"/>
                </a:lnTo>
                <a:lnTo>
                  <a:pt x="2106" y="987"/>
                </a:lnTo>
                <a:lnTo>
                  <a:pt x="2054" y="1023"/>
                </a:lnTo>
                <a:lnTo>
                  <a:pt x="2005" y="1064"/>
                </a:lnTo>
                <a:lnTo>
                  <a:pt x="997" y="2070"/>
                </a:lnTo>
                <a:lnTo>
                  <a:pt x="1092" y="2076"/>
                </a:lnTo>
                <a:lnTo>
                  <a:pt x="1187" y="2092"/>
                </a:lnTo>
                <a:lnTo>
                  <a:pt x="1281" y="2116"/>
                </a:lnTo>
                <a:lnTo>
                  <a:pt x="1373" y="2147"/>
                </a:lnTo>
                <a:lnTo>
                  <a:pt x="2607" y="926"/>
                </a:lnTo>
                <a:lnTo>
                  <a:pt x="2540" y="913"/>
                </a:lnTo>
                <a:lnTo>
                  <a:pt x="2474" y="905"/>
                </a:lnTo>
                <a:lnTo>
                  <a:pt x="2409" y="903"/>
                </a:lnTo>
                <a:close/>
                <a:moveTo>
                  <a:pt x="3070" y="260"/>
                </a:moveTo>
                <a:lnTo>
                  <a:pt x="3008" y="263"/>
                </a:lnTo>
                <a:lnTo>
                  <a:pt x="2948" y="271"/>
                </a:lnTo>
                <a:lnTo>
                  <a:pt x="2891" y="284"/>
                </a:lnTo>
                <a:lnTo>
                  <a:pt x="2836" y="302"/>
                </a:lnTo>
                <a:lnTo>
                  <a:pt x="2783" y="326"/>
                </a:lnTo>
                <a:lnTo>
                  <a:pt x="2733" y="354"/>
                </a:lnTo>
                <a:lnTo>
                  <a:pt x="2687" y="389"/>
                </a:lnTo>
                <a:lnTo>
                  <a:pt x="2644" y="426"/>
                </a:lnTo>
                <a:lnTo>
                  <a:pt x="2427" y="642"/>
                </a:lnTo>
                <a:lnTo>
                  <a:pt x="2512" y="646"/>
                </a:lnTo>
                <a:lnTo>
                  <a:pt x="2595" y="658"/>
                </a:lnTo>
                <a:lnTo>
                  <a:pt x="2678" y="675"/>
                </a:lnTo>
                <a:lnTo>
                  <a:pt x="2759" y="699"/>
                </a:lnTo>
                <a:lnTo>
                  <a:pt x="2840" y="731"/>
                </a:lnTo>
                <a:lnTo>
                  <a:pt x="2919" y="768"/>
                </a:lnTo>
                <a:lnTo>
                  <a:pt x="2995" y="810"/>
                </a:lnTo>
                <a:lnTo>
                  <a:pt x="3067" y="861"/>
                </a:lnTo>
                <a:lnTo>
                  <a:pt x="3137" y="915"/>
                </a:lnTo>
                <a:lnTo>
                  <a:pt x="3203" y="976"/>
                </a:lnTo>
                <a:lnTo>
                  <a:pt x="3264" y="1041"/>
                </a:lnTo>
                <a:lnTo>
                  <a:pt x="3320" y="1110"/>
                </a:lnTo>
                <a:lnTo>
                  <a:pt x="3370" y="1182"/>
                </a:lnTo>
                <a:lnTo>
                  <a:pt x="3414" y="1256"/>
                </a:lnTo>
                <a:lnTo>
                  <a:pt x="3452" y="1333"/>
                </a:lnTo>
                <a:lnTo>
                  <a:pt x="3482" y="1413"/>
                </a:lnTo>
                <a:lnTo>
                  <a:pt x="3506" y="1493"/>
                </a:lnTo>
                <a:lnTo>
                  <a:pt x="3525" y="1576"/>
                </a:lnTo>
                <a:lnTo>
                  <a:pt x="3536" y="1659"/>
                </a:lnTo>
                <a:lnTo>
                  <a:pt x="3537" y="1688"/>
                </a:lnTo>
                <a:lnTo>
                  <a:pt x="3536" y="1718"/>
                </a:lnTo>
                <a:lnTo>
                  <a:pt x="3536" y="1747"/>
                </a:lnTo>
                <a:lnTo>
                  <a:pt x="3756" y="1527"/>
                </a:lnTo>
                <a:lnTo>
                  <a:pt x="3798" y="1479"/>
                </a:lnTo>
                <a:lnTo>
                  <a:pt x="3836" y="1428"/>
                </a:lnTo>
                <a:lnTo>
                  <a:pt x="3867" y="1373"/>
                </a:lnTo>
                <a:lnTo>
                  <a:pt x="3891" y="1316"/>
                </a:lnTo>
                <a:lnTo>
                  <a:pt x="3910" y="1255"/>
                </a:lnTo>
                <a:lnTo>
                  <a:pt x="3922" y="1191"/>
                </a:lnTo>
                <a:lnTo>
                  <a:pt x="3927" y="1126"/>
                </a:lnTo>
                <a:lnTo>
                  <a:pt x="3926" y="1058"/>
                </a:lnTo>
                <a:lnTo>
                  <a:pt x="3918" y="985"/>
                </a:lnTo>
                <a:lnTo>
                  <a:pt x="3902" y="914"/>
                </a:lnTo>
                <a:lnTo>
                  <a:pt x="3879" y="842"/>
                </a:lnTo>
                <a:lnTo>
                  <a:pt x="3848" y="773"/>
                </a:lnTo>
                <a:lnTo>
                  <a:pt x="3812" y="706"/>
                </a:lnTo>
                <a:lnTo>
                  <a:pt x="3769" y="641"/>
                </a:lnTo>
                <a:lnTo>
                  <a:pt x="3719" y="577"/>
                </a:lnTo>
                <a:lnTo>
                  <a:pt x="3663" y="517"/>
                </a:lnTo>
                <a:lnTo>
                  <a:pt x="3606" y="466"/>
                </a:lnTo>
                <a:lnTo>
                  <a:pt x="3545" y="419"/>
                </a:lnTo>
                <a:lnTo>
                  <a:pt x="3482" y="378"/>
                </a:lnTo>
                <a:lnTo>
                  <a:pt x="3417" y="342"/>
                </a:lnTo>
                <a:lnTo>
                  <a:pt x="3350" y="313"/>
                </a:lnTo>
                <a:lnTo>
                  <a:pt x="3280" y="290"/>
                </a:lnTo>
                <a:lnTo>
                  <a:pt x="3211" y="273"/>
                </a:lnTo>
                <a:lnTo>
                  <a:pt x="3140" y="263"/>
                </a:lnTo>
                <a:lnTo>
                  <a:pt x="3070" y="260"/>
                </a:lnTo>
                <a:close/>
                <a:moveTo>
                  <a:pt x="3070" y="0"/>
                </a:moveTo>
                <a:lnTo>
                  <a:pt x="3154" y="4"/>
                </a:lnTo>
                <a:lnTo>
                  <a:pt x="3237" y="15"/>
                </a:lnTo>
                <a:lnTo>
                  <a:pt x="3320" y="32"/>
                </a:lnTo>
                <a:lnTo>
                  <a:pt x="3402" y="56"/>
                </a:lnTo>
                <a:lnTo>
                  <a:pt x="3484" y="88"/>
                </a:lnTo>
                <a:lnTo>
                  <a:pt x="3561" y="125"/>
                </a:lnTo>
                <a:lnTo>
                  <a:pt x="3638" y="168"/>
                </a:lnTo>
                <a:lnTo>
                  <a:pt x="3711" y="218"/>
                </a:lnTo>
                <a:lnTo>
                  <a:pt x="3782" y="273"/>
                </a:lnTo>
                <a:lnTo>
                  <a:pt x="3848" y="334"/>
                </a:lnTo>
                <a:lnTo>
                  <a:pt x="3908" y="398"/>
                </a:lnTo>
                <a:lnTo>
                  <a:pt x="3962" y="463"/>
                </a:lnTo>
                <a:lnTo>
                  <a:pt x="4010" y="531"/>
                </a:lnTo>
                <a:lnTo>
                  <a:pt x="4053" y="601"/>
                </a:lnTo>
                <a:lnTo>
                  <a:pt x="4089" y="672"/>
                </a:lnTo>
                <a:lnTo>
                  <a:pt x="4120" y="744"/>
                </a:lnTo>
                <a:lnTo>
                  <a:pt x="4145" y="818"/>
                </a:lnTo>
                <a:lnTo>
                  <a:pt x="4165" y="893"/>
                </a:lnTo>
                <a:lnTo>
                  <a:pt x="4179" y="967"/>
                </a:lnTo>
                <a:lnTo>
                  <a:pt x="4187" y="1041"/>
                </a:lnTo>
                <a:lnTo>
                  <a:pt x="4189" y="1115"/>
                </a:lnTo>
                <a:lnTo>
                  <a:pt x="4185" y="1188"/>
                </a:lnTo>
                <a:lnTo>
                  <a:pt x="4176" y="1260"/>
                </a:lnTo>
                <a:lnTo>
                  <a:pt x="4160" y="1332"/>
                </a:lnTo>
                <a:lnTo>
                  <a:pt x="4139" y="1401"/>
                </a:lnTo>
                <a:lnTo>
                  <a:pt x="4112" y="1468"/>
                </a:lnTo>
                <a:lnTo>
                  <a:pt x="4078" y="1532"/>
                </a:lnTo>
                <a:lnTo>
                  <a:pt x="4038" y="1594"/>
                </a:lnTo>
                <a:lnTo>
                  <a:pt x="3993" y="1654"/>
                </a:lnTo>
                <a:lnTo>
                  <a:pt x="3942" y="1710"/>
                </a:lnTo>
                <a:lnTo>
                  <a:pt x="1944" y="3705"/>
                </a:lnTo>
                <a:lnTo>
                  <a:pt x="1904" y="3740"/>
                </a:lnTo>
                <a:lnTo>
                  <a:pt x="1862" y="3771"/>
                </a:lnTo>
                <a:lnTo>
                  <a:pt x="1817" y="3797"/>
                </a:lnTo>
                <a:lnTo>
                  <a:pt x="1770" y="3819"/>
                </a:lnTo>
                <a:lnTo>
                  <a:pt x="1720" y="3837"/>
                </a:lnTo>
                <a:lnTo>
                  <a:pt x="610" y="4125"/>
                </a:lnTo>
                <a:lnTo>
                  <a:pt x="606" y="4126"/>
                </a:lnTo>
                <a:lnTo>
                  <a:pt x="596" y="4129"/>
                </a:lnTo>
                <a:lnTo>
                  <a:pt x="581" y="4132"/>
                </a:lnTo>
                <a:lnTo>
                  <a:pt x="562" y="4136"/>
                </a:lnTo>
                <a:lnTo>
                  <a:pt x="541" y="4140"/>
                </a:lnTo>
                <a:lnTo>
                  <a:pt x="519" y="4144"/>
                </a:lnTo>
                <a:lnTo>
                  <a:pt x="498" y="4148"/>
                </a:lnTo>
                <a:lnTo>
                  <a:pt x="478" y="4149"/>
                </a:lnTo>
                <a:lnTo>
                  <a:pt x="459" y="4150"/>
                </a:lnTo>
                <a:lnTo>
                  <a:pt x="396" y="4146"/>
                </a:lnTo>
                <a:lnTo>
                  <a:pt x="337" y="4134"/>
                </a:lnTo>
                <a:lnTo>
                  <a:pt x="280" y="4114"/>
                </a:lnTo>
                <a:lnTo>
                  <a:pt x="227" y="4088"/>
                </a:lnTo>
                <a:lnTo>
                  <a:pt x="178" y="4056"/>
                </a:lnTo>
                <a:lnTo>
                  <a:pt x="134" y="4018"/>
                </a:lnTo>
                <a:lnTo>
                  <a:pt x="95" y="3974"/>
                </a:lnTo>
                <a:lnTo>
                  <a:pt x="63" y="3925"/>
                </a:lnTo>
                <a:lnTo>
                  <a:pt x="36" y="3873"/>
                </a:lnTo>
                <a:lnTo>
                  <a:pt x="16" y="3817"/>
                </a:lnTo>
                <a:lnTo>
                  <a:pt x="4" y="3758"/>
                </a:lnTo>
                <a:lnTo>
                  <a:pt x="0" y="3697"/>
                </a:lnTo>
                <a:lnTo>
                  <a:pt x="1" y="3678"/>
                </a:lnTo>
                <a:lnTo>
                  <a:pt x="2" y="3657"/>
                </a:lnTo>
                <a:lnTo>
                  <a:pt x="6" y="3636"/>
                </a:lnTo>
                <a:lnTo>
                  <a:pt x="10" y="3613"/>
                </a:lnTo>
                <a:lnTo>
                  <a:pt x="13" y="3594"/>
                </a:lnTo>
                <a:lnTo>
                  <a:pt x="17" y="3579"/>
                </a:lnTo>
                <a:lnTo>
                  <a:pt x="20" y="3567"/>
                </a:lnTo>
                <a:lnTo>
                  <a:pt x="20" y="3563"/>
                </a:lnTo>
                <a:lnTo>
                  <a:pt x="328" y="2459"/>
                </a:lnTo>
                <a:lnTo>
                  <a:pt x="345" y="2410"/>
                </a:lnTo>
                <a:lnTo>
                  <a:pt x="368" y="2362"/>
                </a:lnTo>
                <a:lnTo>
                  <a:pt x="393" y="2318"/>
                </a:lnTo>
                <a:lnTo>
                  <a:pt x="425" y="2276"/>
                </a:lnTo>
                <a:lnTo>
                  <a:pt x="460" y="2238"/>
                </a:lnTo>
                <a:lnTo>
                  <a:pt x="1813" y="887"/>
                </a:lnTo>
                <a:lnTo>
                  <a:pt x="1813" y="887"/>
                </a:lnTo>
                <a:lnTo>
                  <a:pt x="1814" y="886"/>
                </a:lnTo>
                <a:lnTo>
                  <a:pt x="1815" y="885"/>
                </a:lnTo>
                <a:lnTo>
                  <a:pt x="1817" y="882"/>
                </a:lnTo>
                <a:lnTo>
                  <a:pt x="1819" y="881"/>
                </a:lnTo>
                <a:lnTo>
                  <a:pt x="1821" y="879"/>
                </a:lnTo>
                <a:lnTo>
                  <a:pt x="2458" y="243"/>
                </a:lnTo>
                <a:lnTo>
                  <a:pt x="2513" y="194"/>
                </a:lnTo>
                <a:lnTo>
                  <a:pt x="2572" y="150"/>
                </a:lnTo>
                <a:lnTo>
                  <a:pt x="2635" y="110"/>
                </a:lnTo>
                <a:lnTo>
                  <a:pt x="2700" y="77"/>
                </a:lnTo>
                <a:lnTo>
                  <a:pt x="2770" y="50"/>
                </a:lnTo>
                <a:lnTo>
                  <a:pt x="2842" y="28"/>
                </a:lnTo>
                <a:lnTo>
                  <a:pt x="2916" y="12"/>
                </a:lnTo>
                <a:lnTo>
                  <a:pt x="2992" y="3"/>
                </a:lnTo>
                <a:lnTo>
                  <a:pt x="3070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grpSp>
        <p:nvGrpSpPr>
          <p:cNvPr id="64" name="Группа 223">
            <a:extLst>
              <a:ext uri="{FF2B5EF4-FFF2-40B4-BE49-F238E27FC236}">
                <a16:creationId xmlns:a16="http://schemas.microsoft.com/office/drawing/2014/main" id="{A04887C2-9120-7D4C-B6EE-7A29242D0228}"/>
              </a:ext>
            </a:extLst>
          </p:cNvPr>
          <p:cNvGrpSpPr/>
          <p:nvPr/>
        </p:nvGrpSpPr>
        <p:grpSpPr>
          <a:xfrm>
            <a:off x="10035877" y="5001539"/>
            <a:ext cx="572292" cy="359676"/>
            <a:chOff x="5929313" y="3321050"/>
            <a:chExt cx="3589338" cy="2255837"/>
          </a:xfrm>
          <a:solidFill>
            <a:schemeClr val="bg2">
              <a:lumMod val="25000"/>
            </a:schemeClr>
          </a:solidFill>
        </p:grpSpPr>
        <p:sp>
          <p:nvSpPr>
            <p:cNvPr id="65" name="Freeform 201">
              <a:extLst>
                <a:ext uri="{FF2B5EF4-FFF2-40B4-BE49-F238E27FC236}">
                  <a16:creationId xmlns:a16="http://schemas.microsoft.com/office/drawing/2014/main" id="{32BE4976-60C6-9543-A84B-1FD6A13EC7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9313" y="3321050"/>
              <a:ext cx="3589338" cy="2255837"/>
            </a:xfrm>
            <a:custGeom>
              <a:avLst/>
              <a:gdLst>
                <a:gd name="T0" fmla="*/ 1889 w 4522"/>
                <a:gd name="T1" fmla="*/ 317 h 2843"/>
                <a:gd name="T2" fmla="*/ 1409 w 4522"/>
                <a:gd name="T3" fmla="*/ 457 h 2843"/>
                <a:gd name="T4" fmla="*/ 972 w 4522"/>
                <a:gd name="T5" fmla="*/ 697 h 2843"/>
                <a:gd name="T6" fmla="*/ 595 w 4522"/>
                <a:gd name="T7" fmla="*/ 1022 h 2843"/>
                <a:gd name="T8" fmla="*/ 301 w 4522"/>
                <a:gd name="T9" fmla="*/ 1421 h 2843"/>
                <a:gd name="T10" fmla="*/ 594 w 4522"/>
                <a:gd name="T11" fmla="*/ 1820 h 2843"/>
                <a:gd name="T12" fmla="*/ 970 w 4522"/>
                <a:gd name="T13" fmla="*/ 2145 h 2843"/>
                <a:gd name="T14" fmla="*/ 1408 w 4522"/>
                <a:gd name="T15" fmla="*/ 2385 h 2843"/>
                <a:gd name="T16" fmla="*/ 1887 w 4522"/>
                <a:gd name="T17" fmla="*/ 2525 h 2843"/>
                <a:gd name="T18" fmla="*/ 2386 w 4522"/>
                <a:gd name="T19" fmla="*/ 2554 h 2843"/>
                <a:gd name="T20" fmla="*/ 2878 w 4522"/>
                <a:gd name="T21" fmla="*/ 2469 h 2843"/>
                <a:gd name="T22" fmla="*/ 3338 w 4522"/>
                <a:gd name="T23" fmla="*/ 2277 h 2843"/>
                <a:gd name="T24" fmla="*/ 3748 w 4522"/>
                <a:gd name="T25" fmla="*/ 1994 h 2843"/>
                <a:gd name="T26" fmla="*/ 4087 w 4522"/>
                <a:gd name="T27" fmla="*/ 1630 h 2843"/>
                <a:gd name="T28" fmla="*/ 4087 w 4522"/>
                <a:gd name="T29" fmla="*/ 1214 h 2843"/>
                <a:gd name="T30" fmla="*/ 3750 w 4522"/>
                <a:gd name="T31" fmla="*/ 849 h 2843"/>
                <a:gd name="T32" fmla="*/ 3340 w 4522"/>
                <a:gd name="T33" fmla="*/ 566 h 2843"/>
                <a:gd name="T34" fmla="*/ 2878 w 4522"/>
                <a:gd name="T35" fmla="*/ 374 h 2843"/>
                <a:gd name="T36" fmla="*/ 2386 w 4522"/>
                <a:gd name="T37" fmla="*/ 288 h 2843"/>
                <a:gd name="T38" fmla="*/ 2402 w 4522"/>
                <a:gd name="T39" fmla="*/ 5 h 2843"/>
                <a:gd name="T40" fmla="*/ 2952 w 4522"/>
                <a:gd name="T41" fmla="*/ 101 h 2843"/>
                <a:gd name="T42" fmla="*/ 3464 w 4522"/>
                <a:gd name="T43" fmla="*/ 313 h 2843"/>
                <a:gd name="T44" fmla="*/ 3918 w 4522"/>
                <a:gd name="T45" fmla="*/ 622 h 2843"/>
                <a:gd name="T46" fmla="*/ 4292 w 4522"/>
                <a:gd name="T47" fmla="*/ 1016 h 2843"/>
                <a:gd name="T48" fmla="*/ 4509 w 4522"/>
                <a:gd name="T49" fmla="*/ 1359 h 2843"/>
                <a:gd name="T50" fmla="*/ 4514 w 4522"/>
                <a:gd name="T51" fmla="*/ 1369 h 2843"/>
                <a:gd name="T52" fmla="*/ 4518 w 4522"/>
                <a:gd name="T53" fmla="*/ 1390 h 2843"/>
                <a:gd name="T54" fmla="*/ 4518 w 4522"/>
                <a:gd name="T55" fmla="*/ 1453 h 2843"/>
                <a:gd name="T56" fmla="*/ 4514 w 4522"/>
                <a:gd name="T57" fmla="*/ 1474 h 2843"/>
                <a:gd name="T58" fmla="*/ 4509 w 4522"/>
                <a:gd name="T59" fmla="*/ 1485 h 2843"/>
                <a:gd name="T60" fmla="*/ 4292 w 4522"/>
                <a:gd name="T61" fmla="*/ 1827 h 2843"/>
                <a:gd name="T62" fmla="*/ 3918 w 4522"/>
                <a:gd name="T63" fmla="*/ 2221 h 2843"/>
                <a:gd name="T64" fmla="*/ 3464 w 4522"/>
                <a:gd name="T65" fmla="*/ 2531 h 2843"/>
                <a:gd name="T66" fmla="*/ 2952 w 4522"/>
                <a:gd name="T67" fmla="*/ 2742 h 2843"/>
                <a:gd name="T68" fmla="*/ 2402 w 4522"/>
                <a:gd name="T69" fmla="*/ 2839 h 2843"/>
                <a:gd name="T70" fmla="*/ 1841 w 4522"/>
                <a:gd name="T71" fmla="*/ 2805 h 2843"/>
                <a:gd name="T72" fmla="*/ 1308 w 4522"/>
                <a:gd name="T73" fmla="*/ 2650 h 2843"/>
                <a:gd name="T74" fmla="*/ 822 w 4522"/>
                <a:gd name="T75" fmla="*/ 2386 h 2843"/>
                <a:gd name="T76" fmla="*/ 406 w 4522"/>
                <a:gd name="T77" fmla="*/ 2032 h 2843"/>
                <a:gd name="T78" fmla="*/ 79 w 4522"/>
                <a:gd name="T79" fmla="*/ 1605 h 2843"/>
                <a:gd name="T80" fmla="*/ 11 w 4522"/>
                <a:gd name="T81" fmla="*/ 1477 h 2843"/>
                <a:gd name="T82" fmla="*/ 6 w 4522"/>
                <a:gd name="T83" fmla="*/ 1464 h 2843"/>
                <a:gd name="T84" fmla="*/ 0 w 4522"/>
                <a:gd name="T85" fmla="*/ 1421 h 2843"/>
                <a:gd name="T86" fmla="*/ 6 w 4522"/>
                <a:gd name="T87" fmla="*/ 1376 h 2843"/>
                <a:gd name="T88" fmla="*/ 11 w 4522"/>
                <a:gd name="T89" fmla="*/ 1365 h 2843"/>
                <a:gd name="T90" fmla="*/ 79 w 4522"/>
                <a:gd name="T91" fmla="*/ 1238 h 2843"/>
                <a:gd name="T92" fmla="*/ 406 w 4522"/>
                <a:gd name="T93" fmla="*/ 810 h 2843"/>
                <a:gd name="T94" fmla="*/ 822 w 4522"/>
                <a:gd name="T95" fmla="*/ 456 h 2843"/>
                <a:gd name="T96" fmla="*/ 1308 w 4522"/>
                <a:gd name="T97" fmla="*/ 192 h 2843"/>
                <a:gd name="T98" fmla="*/ 1841 w 4522"/>
                <a:gd name="T99" fmla="*/ 37 h 2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522" h="2843">
                  <a:moveTo>
                    <a:pt x="2261" y="283"/>
                  </a:moveTo>
                  <a:lnTo>
                    <a:pt x="2136" y="288"/>
                  </a:lnTo>
                  <a:lnTo>
                    <a:pt x="2011" y="299"/>
                  </a:lnTo>
                  <a:lnTo>
                    <a:pt x="1889" y="317"/>
                  </a:lnTo>
                  <a:lnTo>
                    <a:pt x="1766" y="342"/>
                  </a:lnTo>
                  <a:lnTo>
                    <a:pt x="1645" y="374"/>
                  </a:lnTo>
                  <a:lnTo>
                    <a:pt x="1526" y="412"/>
                  </a:lnTo>
                  <a:lnTo>
                    <a:pt x="1409" y="457"/>
                  </a:lnTo>
                  <a:lnTo>
                    <a:pt x="1295" y="509"/>
                  </a:lnTo>
                  <a:lnTo>
                    <a:pt x="1183" y="565"/>
                  </a:lnTo>
                  <a:lnTo>
                    <a:pt x="1076" y="628"/>
                  </a:lnTo>
                  <a:lnTo>
                    <a:pt x="972" y="697"/>
                  </a:lnTo>
                  <a:lnTo>
                    <a:pt x="871" y="770"/>
                  </a:lnTo>
                  <a:lnTo>
                    <a:pt x="774" y="849"/>
                  </a:lnTo>
                  <a:lnTo>
                    <a:pt x="682" y="933"/>
                  </a:lnTo>
                  <a:lnTo>
                    <a:pt x="595" y="1022"/>
                  </a:lnTo>
                  <a:lnTo>
                    <a:pt x="513" y="1116"/>
                  </a:lnTo>
                  <a:lnTo>
                    <a:pt x="436" y="1214"/>
                  </a:lnTo>
                  <a:lnTo>
                    <a:pt x="365" y="1315"/>
                  </a:lnTo>
                  <a:lnTo>
                    <a:pt x="301" y="1421"/>
                  </a:lnTo>
                  <a:lnTo>
                    <a:pt x="365" y="1528"/>
                  </a:lnTo>
                  <a:lnTo>
                    <a:pt x="435" y="1628"/>
                  </a:lnTo>
                  <a:lnTo>
                    <a:pt x="512" y="1726"/>
                  </a:lnTo>
                  <a:lnTo>
                    <a:pt x="594" y="1820"/>
                  </a:lnTo>
                  <a:lnTo>
                    <a:pt x="682" y="1909"/>
                  </a:lnTo>
                  <a:lnTo>
                    <a:pt x="774" y="1993"/>
                  </a:lnTo>
                  <a:lnTo>
                    <a:pt x="870" y="2071"/>
                  </a:lnTo>
                  <a:lnTo>
                    <a:pt x="970" y="2145"/>
                  </a:lnTo>
                  <a:lnTo>
                    <a:pt x="1075" y="2214"/>
                  </a:lnTo>
                  <a:lnTo>
                    <a:pt x="1183" y="2277"/>
                  </a:lnTo>
                  <a:lnTo>
                    <a:pt x="1294" y="2333"/>
                  </a:lnTo>
                  <a:lnTo>
                    <a:pt x="1408" y="2385"/>
                  </a:lnTo>
                  <a:lnTo>
                    <a:pt x="1525" y="2430"/>
                  </a:lnTo>
                  <a:lnTo>
                    <a:pt x="1643" y="2468"/>
                  </a:lnTo>
                  <a:lnTo>
                    <a:pt x="1765" y="2500"/>
                  </a:lnTo>
                  <a:lnTo>
                    <a:pt x="1887" y="2525"/>
                  </a:lnTo>
                  <a:lnTo>
                    <a:pt x="2011" y="2543"/>
                  </a:lnTo>
                  <a:lnTo>
                    <a:pt x="2136" y="2554"/>
                  </a:lnTo>
                  <a:lnTo>
                    <a:pt x="2261" y="2559"/>
                  </a:lnTo>
                  <a:lnTo>
                    <a:pt x="2386" y="2554"/>
                  </a:lnTo>
                  <a:lnTo>
                    <a:pt x="2510" y="2543"/>
                  </a:lnTo>
                  <a:lnTo>
                    <a:pt x="2635" y="2525"/>
                  </a:lnTo>
                  <a:lnTo>
                    <a:pt x="2757" y="2500"/>
                  </a:lnTo>
                  <a:lnTo>
                    <a:pt x="2878" y="2469"/>
                  </a:lnTo>
                  <a:lnTo>
                    <a:pt x="2997" y="2430"/>
                  </a:lnTo>
                  <a:lnTo>
                    <a:pt x="3114" y="2385"/>
                  </a:lnTo>
                  <a:lnTo>
                    <a:pt x="3227" y="2335"/>
                  </a:lnTo>
                  <a:lnTo>
                    <a:pt x="3338" y="2277"/>
                  </a:lnTo>
                  <a:lnTo>
                    <a:pt x="3447" y="2214"/>
                  </a:lnTo>
                  <a:lnTo>
                    <a:pt x="3552" y="2147"/>
                  </a:lnTo>
                  <a:lnTo>
                    <a:pt x="3652" y="2073"/>
                  </a:lnTo>
                  <a:lnTo>
                    <a:pt x="3748" y="1994"/>
                  </a:lnTo>
                  <a:lnTo>
                    <a:pt x="3840" y="1910"/>
                  </a:lnTo>
                  <a:lnTo>
                    <a:pt x="3928" y="1822"/>
                  </a:lnTo>
                  <a:lnTo>
                    <a:pt x="4010" y="1728"/>
                  </a:lnTo>
                  <a:lnTo>
                    <a:pt x="4087" y="1630"/>
                  </a:lnTo>
                  <a:lnTo>
                    <a:pt x="4157" y="1528"/>
                  </a:lnTo>
                  <a:lnTo>
                    <a:pt x="4222" y="1422"/>
                  </a:lnTo>
                  <a:lnTo>
                    <a:pt x="4158" y="1316"/>
                  </a:lnTo>
                  <a:lnTo>
                    <a:pt x="4087" y="1214"/>
                  </a:lnTo>
                  <a:lnTo>
                    <a:pt x="4010" y="1116"/>
                  </a:lnTo>
                  <a:lnTo>
                    <a:pt x="3928" y="1023"/>
                  </a:lnTo>
                  <a:lnTo>
                    <a:pt x="3842" y="933"/>
                  </a:lnTo>
                  <a:lnTo>
                    <a:pt x="3750" y="849"/>
                  </a:lnTo>
                  <a:lnTo>
                    <a:pt x="3654" y="771"/>
                  </a:lnTo>
                  <a:lnTo>
                    <a:pt x="3552" y="697"/>
                  </a:lnTo>
                  <a:lnTo>
                    <a:pt x="3447" y="628"/>
                  </a:lnTo>
                  <a:lnTo>
                    <a:pt x="3340" y="566"/>
                  </a:lnTo>
                  <a:lnTo>
                    <a:pt x="3228" y="509"/>
                  </a:lnTo>
                  <a:lnTo>
                    <a:pt x="3114" y="457"/>
                  </a:lnTo>
                  <a:lnTo>
                    <a:pt x="2997" y="412"/>
                  </a:lnTo>
                  <a:lnTo>
                    <a:pt x="2878" y="374"/>
                  </a:lnTo>
                  <a:lnTo>
                    <a:pt x="2757" y="342"/>
                  </a:lnTo>
                  <a:lnTo>
                    <a:pt x="2635" y="317"/>
                  </a:lnTo>
                  <a:lnTo>
                    <a:pt x="2512" y="299"/>
                  </a:lnTo>
                  <a:lnTo>
                    <a:pt x="2386" y="288"/>
                  </a:lnTo>
                  <a:lnTo>
                    <a:pt x="2261" y="283"/>
                  </a:lnTo>
                  <a:close/>
                  <a:moveTo>
                    <a:pt x="2261" y="0"/>
                  </a:moveTo>
                  <a:lnTo>
                    <a:pt x="2261" y="0"/>
                  </a:lnTo>
                  <a:lnTo>
                    <a:pt x="2402" y="5"/>
                  </a:lnTo>
                  <a:lnTo>
                    <a:pt x="2543" y="17"/>
                  </a:lnTo>
                  <a:lnTo>
                    <a:pt x="2681" y="37"/>
                  </a:lnTo>
                  <a:lnTo>
                    <a:pt x="2817" y="65"/>
                  </a:lnTo>
                  <a:lnTo>
                    <a:pt x="2952" y="101"/>
                  </a:lnTo>
                  <a:lnTo>
                    <a:pt x="3085" y="143"/>
                  </a:lnTo>
                  <a:lnTo>
                    <a:pt x="3214" y="194"/>
                  </a:lnTo>
                  <a:lnTo>
                    <a:pt x="3341" y="250"/>
                  </a:lnTo>
                  <a:lnTo>
                    <a:pt x="3464" y="313"/>
                  </a:lnTo>
                  <a:lnTo>
                    <a:pt x="3584" y="381"/>
                  </a:lnTo>
                  <a:lnTo>
                    <a:pt x="3700" y="456"/>
                  </a:lnTo>
                  <a:lnTo>
                    <a:pt x="3811" y="537"/>
                  </a:lnTo>
                  <a:lnTo>
                    <a:pt x="3918" y="622"/>
                  </a:lnTo>
                  <a:lnTo>
                    <a:pt x="4020" y="714"/>
                  </a:lnTo>
                  <a:lnTo>
                    <a:pt x="4116" y="810"/>
                  </a:lnTo>
                  <a:lnTo>
                    <a:pt x="4207" y="911"/>
                  </a:lnTo>
                  <a:lnTo>
                    <a:pt x="4292" y="1016"/>
                  </a:lnTo>
                  <a:lnTo>
                    <a:pt x="4371" y="1125"/>
                  </a:lnTo>
                  <a:lnTo>
                    <a:pt x="4442" y="1239"/>
                  </a:lnTo>
                  <a:lnTo>
                    <a:pt x="4508" y="1355"/>
                  </a:lnTo>
                  <a:lnTo>
                    <a:pt x="4509" y="1359"/>
                  </a:lnTo>
                  <a:lnTo>
                    <a:pt x="4509" y="1362"/>
                  </a:lnTo>
                  <a:lnTo>
                    <a:pt x="4511" y="1365"/>
                  </a:lnTo>
                  <a:lnTo>
                    <a:pt x="4512" y="1368"/>
                  </a:lnTo>
                  <a:lnTo>
                    <a:pt x="4514" y="1369"/>
                  </a:lnTo>
                  <a:lnTo>
                    <a:pt x="4515" y="1372"/>
                  </a:lnTo>
                  <a:lnTo>
                    <a:pt x="4516" y="1378"/>
                  </a:lnTo>
                  <a:lnTo>
                    <a:pt x="4516" y="1385"/>
                  </a:lnTo>
                  <a:lnTo>
                    <a:pt x="4518" y="1390"/>
                  </a:lnTo>
                  <a:lnTo>
                    <a:pt x="4521" y="1406"/>
                  </a:lnTo>
                  <a:lnTo>
                    <a:pt x="4522" y="1422"/>
                  </a:lnTo>
                  <a:lnTo>
                    <a:pt x="4521" y="1438"/>
                  </a:lnTo>
                  <a:lnTo>
                    <a:pt x="4518" y="1453"/>
                  </a:lnTo>
                  <a:lnTo>
                    <a:pt x="4516" y="1460"/>
                  </a:lnTo>
                  <a:lnTo>
                    <a:pt x="4516" y="1466"/>
                  </a:lnTo>
                  <a:lnTo>
                    <a:pt x="4515" y="1471"/>
                  </a:lnTo>
                  <a:lnTo>
                    <a:pt x="4514" y="1474"/>
                  </a:lnTo>
                  <a:lnTo>
                    <a:pt x="4512" y="1476"/>
                  </a:lnTo>
                  <a:lnTo>
                    <a:pt x="4511" y="1478"/>
                  </a:lnTo>
                  <a:lnTo>
                    <a:pt x="4511" y="1481"/>
                  </a:lnTo>
                  <a:lnTo>
                    <a:pt x="4509" y="1485"/>
                  </a:lnTo>
                  <a:lnTo>
                    <a:pt x="4508" y="1488"/>
                  </a:lnTo>
                  <a:lnTo>
                    <a:pt x="4442" y="1605"/>
                  </a:lnTo>
                  <a:lnTo>
                    <a:pt x="4371" y="1718"/>
                  </a:lnTo>
                  <a:lnTo>
                    <a:pt x="4292" y="1827"/>
                  </a:lnTo>
                  <a:lnTo>
                    <a:pt x="4207" y="1932"/>
                  </a:lnTo>
                  <a:lnTo>
                    <a:pt x="4116" y="2033"/>
                  </a:lnTo>
                  <a:lnTo>
                    <a:pt x="4020" y="2130"/>
                  </a:lnTo>
                  <a:lnTo>
                    <a:pt x="3918" y="2221"/>
                  </a:lnTo>
                  <a:lnTo>
                    <a:pt x="3811" y="2306"/>
                  </a:lnTo>
                  <a:lnTo>
                    <a:pt x="3700" y="2388"/>
                  </a:lnTo>
                  <a:lnTo>
                    <a:pt x="3584" y="2462"/>
                  </a:lnTo>
                  <a:lnTo>
                    <a:pt x="3464" y="2531"/>
                  </a:lnTo>
                  <a:lnTo>
                    <a:pt x="3341" y="2594"/>
                  </a:lnTo>
                  <a:lnTo>
                    <a:pt x="3214" y="2650"/>
                  </a:lnTo>
                  <a:lnTo>
                    <a:pt x="3085" y="2700"/>
                  </a:lnTo>
                  <a:lnTo>
                    <a:pt x="2952" y="2742"/>
                  </a:lnTo>
                  <a:lnTo>
                    <a:pt x="2817" y="2779"/>
                  </a:lnTo>
                  <a:lnTo>
                    <a:pt x="2681" y="2807"/>
                  </a:lnTo>
                  <a:lnTo>
                    <a:pt x="2543" y="2826"/>
                  </a:lnTo>
                  <a:lnTo>
                    <a:pt x="2402" y="2839"/>
                  </a:lnTo>
                  <a:lnTo>
                    <a:pt x="2261" y="2843"/>
                  </a:lnTo>
                  <a:lnTo>
                    <a:pt x="2120" y="2839"/>
                  </a:lnTo>
                  <a:lnTo>
                    <a:pt x="1981" y="2826"/>
                  </a:lnTo>
                  <a:lnTo>
                    <a:pt x="1841" y="2805"/>
                  </a:lnTo>
                  <a:lnTo>
                    <a:pt x="1705" y="2777"/>
                  </a:lnTo>
                  <a:lnTo>
                    <a:pt x="1570" y="2742"/>
                  </a:lnTo>
                  <a:lnTo>
                    <a:pt x="1437" y="2699"/>
                  </a:lnTo>
                  <a:lnTo>
                    <a:pt x="1308" y="2650"/>
                  </a:lnTo>
                  <a:lnTo>
                    <a:pt x="1182" y="2594"/>
                  </a:lnTo>
                  <a:lnTo>
                    <a:pt x="1058" y="2531"/>
                  </a:lnTo>
                  <a:lnTo>
                    <a:pt x="938" y="2462"/>
                  </a:lnTo>
                  <a:lnTo>
                    <a:pt x="822" y="2386"/>
                  </a:lnTo>
                  <a:lnTo>
                    <a:pt x="711" y="2305"/>
                  </a:lnTo>
                  <a:lnTo>
                    <a:pt x="605" y="2220"/>
                  </a:lnTo>
                  <a:lnTo>
                    <a:pt x="503" y="2129"/>
                  </a:lnTo>
                  <a:lnTo>
                    <a:pt x="406" y="2032"/>
                  </a:lnTo>
                  <a:lnTo>
                    <a:pt x="315" y="1932"/>
                  </a:lnTo>
                  <a:lnTo>
                    <a:pt x="230" y="1827"/>
                  </a:lnTo>
                  <a:lnTo>
                    <a:pt x="152" y="1718"/>
                  </a:lnTo>
                  <a:lnTo>
                    <a:pt x="79" y="1605"/>
                  </a:lnTo>
                  <a:lnTo>
                    <a:pt x="14" y="1488"/>
                  </a:lnTo>
                  <a:lnTo>
                    <a:pt x="13" y="1484"/>
                  </a:lnTo>
                  <a:lnTo>
                    <a:pt x="13" y="1480"/>
                  </a:lnTo>
                  <a:lnTo>
                    <a:pt x="11" y="1477"/>
                  </a:lnTo>
                  <a:lnTo>
                    <a:pt x="11" y="1474"/>
                  </a:lnTo>
                  <a:lnTo>
                    <a:pt x="8" y="1473"/>
                  </a:lnTo>
                  <a:lnTo>
                    <a:pt x="7" y="1471"/>
                  </a:lnTo>
                  <a:lnTo>
                    <a:pt x="6" y="1464"/>
                  </a:lnTo>
                  <a:lnTo>
                    <a:pt x="6" y="1459"/>
                  </a:lnTo>
                  <a:lnTo>
                    <a:pt x="4" y="1453"/>
                  </a:lnTo>
                  <a:lnTo>
                    <a:pt x="1" y="1436"/>
                  </a:lnTo>
                  <a:lnTo>
                    <a:pt x="0" y="1421"/>
                  </a:lnTo>
                  <a:lnTo>
                    <a:pt x="1" y="1404"/>
                  </a:lnTo>
                  <a:lnTo>
                    <a:pt x="4" y="1389"/>
                  </a:lnTo>
                  <a:lnTo>
                    <a:pt x="6" y="1383"/>
                  </a:lnTo>
                  <a:lnTo>
                    <a:pt x="6" y="1376"/>
                  </a:lnTo>
                  <a:lnTo>
                    <a:pt x="7" y="1371"/>
                  </a:lnTo>
                  <a:lnTo>
                    <a:pt x="8" y="1369"/>
                  </a:lnTo>
                  <a:lnTo>
                    <a:pt x="10" y="1366"/>
                  </a:lnTo>
                  <a:lnTo>
                    <a:pt x="11" y="1365"/>
                  </a:lnTo>
                  <a:lnTo>
                    <a:pt x="13" y="1361"/>
                  </a:lnTo>
                  <a:lnTo>
                    <a:pt x="13" y="1358"/>
                  </a:lnTo>
                  <a:lnTo>
                    <a:pt x="14" y="1354"/>
                  </a:lnTo>
                  <a:lnTo>
                    <a:pt x="79" y="1238"/>
                  </a:lnTo>
                  <a:lnTo>
                    <a:pt x="152" y="1124"/>
                  </a:lnTo>
                  <a:lnTo>
                    <a:pt x="230" y="1015"/>
                  </a:lnTo>
                  <a:lnTo>
                    <a:pt x="315" y="910"/>
                  </a:lnTo>
                  <a:lnTo>
                    <a:pt x="406" y="810"/>
                  </a:lnTo>
                  <a:lnTo>
                    <a:pt x="503" y="714"/>
                  </a:lnTo>
                  <a:lnTo>
                    <a:pt x="605" y="622"/>
                  </a:lnTo>
                  <a:lnTo>
                    <a:pt x="711" y="537"/>
                  </a:lnTo>
                  <a:lnTo>
                    <a:pt x="822" y="456"/>
                  </a:lnTo>
                  <a:lnTo>
                    <a:pt x="938" y="381"/>
                  </a:lnTo>
                  <a:lnTo>
                    <a:pt x="1058" y="311"/>
                  </a:lnTo>
                  <a:lnTo>
                    <a:pt x="1182" y="250"/>
                  </a:lnTo>
                  <a:lnTo>
                    <a:pt x="1308" y="192"/>
                  </a:lnTo>
                  <a:lnTo>
                    <a:pt x="1437" y="143"/>
                  </a:lnTo>
                  <a:lnTo>
                    <a:pt x="1570" y="100"/>
                  </a:lnTo>
                  <a:lnTo>
                    <a:pt x="1705" y="65"/>
                  </a:lnTo>
                  <a:lnTo>
                    <a:pt x="1841" y="37"/>
                  </a:lnTo>
                  <a:lnTo>
                    <a:pt x="1981" y="17"/>
                  </a:lnTo>
                  <a:lnTo>
                    <a:pt x="2120" y="5"/>
                  </a:lnTo>
                  <a:lnTo>
                    <a:pt x="226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66" name="Freeform 202">
              <a:extLst>
                <a:ext uri="{FF2B5EF4-FFF2-40B4-BE49-F238E27FC236}">
                  <a16:creationId xmlns:a16="http://schemas.microsoft.com/office/drawing/2014/main" id="{D1894D3A-358E-CD4E-9B60-178C3A822E48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5513" y="3997325"/>
              <a:ext cx="504825" cy="508000"/>
            </a:xfrm>
            <a:custGeom>
              <a:avLst/>
              <a:gdLst>
                <a:gd name="T0" fmla="*/ 566 w 637"/>
                <a:gd name="T1" fmla="*/ 0 h 638"/>
                <a:gd name="T2" fmla="*/ 566 w 637"/>
                <a:gd name="T3" fmla="*/ 0 h 638"/>
                <a:gd name="T4" fmla="*/ 588 w 637"/>
                <a:gd name="T5" fmla="*/ 2 h 638"/>
                <a:gd name="T6" fmla="*/ 608 w 637"/>
                <a:gd name="T7" fmla="*/ 12 h 638"/>
                <a:gd name="T8" fmla="*/ 623 w 637"/>
                <a:gd name="T9" fmla="*/ 28 h 638"/>
                <a:gd name="T10" fmla="*/ 633 w 637"/>
                <a:gd name="T11" fmla="*/ 47 h 638"/>
                <a:gd name="T12" fmla="*/ 637 w 637"/>
                <a:gd name="T13" fmla="*/ 70 h 638"/>
                <a:gd name="T14" fmla="*/ 633 w 637"/>
                <a:gd name="T15" fmla="*/ 92 h 638"/>
                <a:gd name="T16" fmla="*/ 623 w 637"/>
                <a:gd name="T17" fmla="*/ 112 h 638"/>
                <a:gd name="T18" fmla="*/ 608 w 637"/>
                <a:gd name="T19" fmla="*/ 127 h 638"/>
                <a:gd name="T20" fmla="*/ 588 w 637"/>
                <a:gd name="T21" fmla="*/ 137 h 638"/>
                <a:gd name="T22" fmla="*/ 566 w 637"/>
                <a:gd name="T23" fmla="*/ 141 h 638"/>
                <a:gd name="T24" fmla="*/ 566 w 637"/>
                <a:gd name="T25" fmla="*/ 141 h 638"/>
                <a:gd name="T26" fmla="*/ 509 w 637"/>
                <a:gd name="T27" fmla="*/ 145 h 638"/>
                <a:gd name="T28" fmla="*/ 453 w 637"/>
                <a:gd name="T29" fmla="*/ 157 h 638"/>
                <a:gd name="T30" fmla="*/ 401 w 637"/>
                <a:gd name="T31" fmla="*/ 175 h 638"/>
                <a:gd name="T32" fmla="*/ 353 w 637"/>
                <a:gd name="T33" fmla="*/ 200 h 638"/>
                <a:gd name="T34" fmla="*/ 307 w 637"/>
                <a:gd name="T35" fmla="*/ 231 h 638"/>
                <a:gd name="T36" fmla="*/ 266 w 637"/>
                <a:gd name="T37" fmla="*/ 266 h 638"/>
                <a:gd name="T38" fmla="*/ 230 w 637"/>
                <a:gd name="T39" fmla="*/ 306 h 638"/>
                <a:gd name="T40" fmla="*/ 199 w 637"/>
                <a:gd name="T41" fmla="*/ 353 h 638"/>
                <a:gd name="T42" fmla="*/ 176 w 637"/>
                <a:gd name="T43" fmla="*/ 402 h 638"/>
                <a:gd name="T44" fmla="*/ 158 w 637"/>
                <a:gd name="T45" fmla="*/ 454 h 638"/>
                <a:gd name="T46" fmla="*/ 146 w 637"/>
                <a:gd name="T47" fmla="*/ 510 h 638"/>
                <a:gd name="T48" fmla="*/ 142 w 637"/>
                <a:gd name="T49" fmla="*/ 567 h 638"/>
                <a:gd name="T50" fmla="*/ 138 w 637"/>
                <a:gd name="T51" fmla="*/ 589 h 638"/>
                <a:gd name="T52" fmla="*/ 128 w 637"/>
                <a:gd name="T53" fmla="*/ 609 h 638"/>
                <a:gd name="T54" fmla="*/ 113 w 637"/>
                <a:gd name="T55" fmla="*/ 624 h 638"/>
                <a:gd name="T56" fmla="*/ 93 w 637"/>
                <a:gd name="T57" fmla="*/ 636 h 638"/>
                <a:gd name="T58" fmla="*/ 71 w 637"/>
                <a:gd name="T59" fmla="*/ 638 h 638"/>
                <a:gd name="T60" fmla="*/ 49 w 637"/>
                <a:gd name="T61" fmla="*/ 636 h 638"/>
                <a:gd name="T62" fmla="*/ 29 w 637"/>
                <a:gd name="T63" fmla="*/ 624 h 638"/>
                <a:gd name="T64" fmla="*/ 14 w 637"/>
                <a:gd name="T65" fmla="*/ 609 h 638"/>
                <a:gd name="T66" fmla="*/ 4 w 637"/>
                <a:gd name="T67" fmla="*/ 589 h 638"/>
                <a:gd name="T68" fmla="*/ 0 w 637"/>
                <a:gd name="T69" fmla="*/ 567 h 638"/>
                <a:gd name="T70" fmla="*/ 4 w 637"/>
                <a:gd name="T71" fmla="*/ 496 h 638"/>
                <a:gd name="T72" fmla="*/ 18 w 637"/>
                <a:gd name="T73" fmla="*/ 427 h 638"/>
                <a:gd name="T74" fmla="*/ 38 w 637"/>
                <a:gd name="T75" fmla="*/ 362 h 638"/>
                <a:gd name="T76" fmla="*/ 67 w 637"/>
                <a:gd name="T77" fmla="*/ 301 h 638"/>
                <a:gd name="T78" fmla="*/ 102 w 637"/>
                <a:gd name="T79" fmla="*/ 243 h 638"/>
                <a:gd name="T80" fmla="*/ 144 w 637"/>
                <a:gd name="T81" fmla="*/ 190 h 638"/>
                <a:gd name="T82" fmla="*/ 190 w 637"/>
                <a:gd name="T83" fmla="*/ 143 h 638"/>
                <a:gd name="T84" fmla="*/ 243 w 637"/>
                <a:gd name="T85" fmla="*/ 100 h 638"/>
                <a:gd name="T86" fmla="*/ 300 w 637"/>
                <a:gd name="T87" fmla="*/ 65 h 638"/>
                <a:gd name="T88" fmla="*/ 361 w 637"/>
                <a:gd name="T89" fmla="*/ 37 h 638"/>
                <a:gd name="T90" fmla="*/ 427 w 637"/>
                <a:gd name="T91" fmla="*/ 16 h 638"/>
                <a:gd name="T92" fmla="*/ 495 w 637"/>
                <a:gd name="T93" fmla="*/ 4 h 638"/>
                <a:gd name="T94" fmla="*/ 566 w 637"/>
                <a:gd name="T95" fmla="*/ 0 h 6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7" h="638">
                  <a:moveTo>
                    <a:pt x="566" y="0"/>
                  </a:moveTo>
                  <a:lnTo>
                    <a:pt x="566" y="0"/>
                  </a:lnTo>
                  <a:lnTo>
                    <a:pt x="588" y="2"/>
                  </a:lnTo>
                  <a:lnTo>
                    <a:pt x="608" y="12"/>
                  </a:lnTo>
                  <a:lnTo>
                    <a:pt x="623" y="28"/>
                  </a:lnTo>
                  <a:lnTo>
                    <a:pt x="633" y="47"/>
                  </a:lnTo>
                  <a:lnTo>
                    <a:pt x="637" y="70"/>
                  </a:lnTo>
                  <a:lnTo>
                    <a:pt x="633" y="92"/>
                  </a:lnTo>
                  <a:lnTo>
                    <a:pt x="623" y="112"/>
                  </a:lnTo>
                  <a:lnTo>
                    <a:pt x="608" y="127"/>
                  </a:lnTo>
                  <a:lnTo>
                    <a:pt x="588" y="137"/>
                  </a:lnTo>
                  <a:lnTo>
                    <a:pt x="566" y="141"/>
                  </a:lnTo>
                  <a:lnTo>
                    <a:pt x="566" y="141"/>
                  </a:lnTo>
                  <a:lnTo>
                    <a:pt x="509" y="145"/>
                  </a:lnTo>
                  <a:lnTo>
                    <a:pt x="453" y="157"/>
                  </a:lnTo>
                  <a:lnTo>
                    <a:pt x="401" y="175"/>
                  </a:lnTo>
                  <a:lnTo>
                    <a:pt x="353" y="200"/>
                  </a:lnTo>
                  <a:lnTo>
                    <a:pt x="307" y="231"/>
                  </a:lnTo>
                  <a:lnTo>
                    <a:pt x="266" y="266"/>
                  </a:lnTo>
                  <a:lnTo>
                    <a:pt x="230" y="306"/>
                  </a:lnTo>
                  <a:lnTo>
                    <a:pt x="199" y="353"/>
                  </a:lnTo>
                  <a:lnTo>
                    <a:pt x="176" y="402"/>
                  </a:lnTo>
                  <a:lnTo>
                    <a:pt x="158" y="454"/>
                  </a:lnTo>
                  <a:lnTo>
                    <a:pt x="146" y="510"/>
                  </a:lnTo>
                  <a:lnTo>
                    <a:pt x="142" y="567"/>
                  </a:lnTo>
                  <a:lnTo>
                    <a:pt x="138" y="589"/>
                  </a:lnTo>
                  <a:lnTo>
                    <a:pt x="128" y="609"/>
                  </a:lnTo>
                  <a:lnTo>
                    <a:pt x="113" y="624"/>
                  </a:lnTo>
                  <a:lnTo>
                    <a:pt x="93" y="636"/>
                  </a:lnTo>
                  <a:lnTo>
                    <a:pt x="71" y="638"/>
                  </a:lnTo>
                  <a:lnTo>
                    <a:pt x="49" y="636"/>
                  </a:lnTo>
                  <a:lnTo>
                    <a:pt x="29" y="624"/>
                  </a:lnTo>
                  <a:lnTo>
                    <a:pt x="14" y="609"/>
                  </a:lnTo>
                  <a:lnTo>
                    <a:pt x="4" y="589"/>
                  </a:lnTo>
                  <a:lnTo>
                    <a:pt x="0" y="567"/>
                  </a:lnTo>
                  <a:lnTo>
                    <a:pt x="4" y="496"/>
                  </a:lnTo>
                  <a:lnTo>
                    <a:pt x="18" y="427"/>
                  </a:lnTo>
                  <a:lnTo>
                    <a:pt x="38" y="362"/>
                  </a:lnTo>
                  <a:lnTo>
                    <a:pt x="67" y="301"/>
                  </a:lnTo>
                  <a:lnTo>
                    <a:pt x="102" y="243"/>
                  </a:lnTo>
                  <a:lnTo>
                    <a:pt x="144" y="190"/>
                  </a:lnTo>
                  <a:lnTo>
                    <a:pt x="190" y="143"/>
                  </a:lnTo>
                  <a:lnTo>
                    <a:pt x="243" y="100"/>
                  </a:lnTo>
                  <a:lnTo>
                    <a:pt x="300" y="65"/>
                  </a:lnTo>
                  <a:lnTo>
                    <a:pt x="361" y="37"/>
                  </a:lnTo>
                  <a:lnTo>
                    <a:pt x="427" y="16"/>
                  </a:lnTo>
                  <a:lnTo>
                    <a:pt x="495" y="4"/>
                  </a:lnTo>
                  <a:lnTo>
                    <a:pt x="56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67" name="Freeform 203">
              <a:extLst>
                <a:ext uri="{FF2B5EF4-FFF2-40B4-BE49-F238E27FC236}">
                  <a16:creationId xmlns:a16="http://schemas.microsoft.com/office/drawing/2014/main" id="{67033AC9-D0F2-AB4D-992C-2B00269086C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35788" y="3659188"/>
              <a:ext cx="1573213" cy="1581150"/>
            </a:xfrm>
            <a:custGeom>
              <a:avLst/>
              <a:gdLst>
                <a:gd name="T0" fmla="*/ 820 w 1982"/>
                <a:gd name="T1" fmla="*/ 160 h 1993"/>
                <a:gd name="T2" fmla="*/ 587 w 1982"/>
                <a:gd name="T3" fmla="*/ 245 h 1993"/>
                <a:gd name="T4" fmla="*/ 390 w 1982"/>
                <a:gd name="T5" fmla="*/ 393 h 1993"/>
                <a:gd name="T6" fmla="*/ 245 w 1982"/>
                <a:gd name="T7" fmla="*/ 589 h 1993"/>
                <a:gd name="T8" fmla="*/ 159 w 1982"/>
                <a:gd name="T9" fmla="*/ 824 h 1993"/>
                <a:gd name="T10" fmla="*/ 146 w 1982"/>
                <a:gd name="T11" fmla="*/ 1082 h 1993"/>
                <a:gd name="T12" fmla="*/ 209 w 1982"/>
                <a:gd name="T13" fmla="*/ 1328 h 1993"/>
                <a:gd name="T14" fmla="*/ 336 w 1982"/>
                <a:gd name="T15" fmla="*/ 1539 h 1993"/>
                <a:gd name="T16" fmla="*/ 517 w 1982"/>
                <a:gd name="T17" fmla="*/ 1704 h 1993"/>
                <a:gd name="T18" fmla="*/ 739 w 1982"/>
                <a:gd name="T19" fmla="*/ 1810 h 1993"/>
                <a:gd name="T20" fmla="*/ 991 w 1982"/>
                <a:gd name="T21" fmla="*/ 1850 h 1993"/>
                <a:gd name="T22" fmla="*/ 1243 w 1982"/>
                <a:gd name="T23" fmla="*/ 1810 h 1993"/>
                <a:gd name="T24" fmla="*/ 1465 w 1982"/>
                <a:gd name="T25" fmla="*/ 1704 h 1993"/>
                <a:gd name="T26" fmla="*/ 1646 w 1982"/>
                <a:gd name="T27" fmla="*/ 1539 h 1993"/>
                <a:gd name="T28" fmla="*/ 1773 w 1982"/>
                <a:gd name="T29" fmla="*/ 1328 h 1993"/>
                <a:gd name="T30" fmla="*/ 1836 w 1982"/>
                <a:gd name="T31" fmla="*/ 1082 h 1993"/>
                <a:gd name="T32" fmla="*/ 1823 w 1982"/>
                <a:gd name="T33" fmla="*/ 824 h 1993"/>
                <a:gd name="T34" fmla="*/ 1737 w 1982"/>
                <a:gd name="T35" fmla="*/ 589 h 1993"/>
                <a:gd name="T36" fmla="*/ 1591 w 1982"/>
                <a:gd name="T37" fmla="*/ 393 h 1993"/>
                <a:gd name="T38" fmla="*/ 1395 w 1982"/>
                <a:gd name="T39" fmla="*/ 245 h 1993"/>
                <a:gd name="T40" fmla="*/ 1161 w 1982"/>
                <a:gd name="T41" fmla="*/ 160 h 1993"/>
                <a:gd name="T42" fmla="*/ 991 w 1982"/>
                <a:gd name="T43" fmla="*/ 0 h 1993"/>
                <a:gd name="T44" fmla="*/ 1255 w 1982"/>
                <a:gd name="T45" fmla="*/ 35 h 1993"/>
                <a:gd name="T46" fmla="*/ 1492 w 1982"/>
                <a:gd name="T47" fmla="*/ 136 h 1993"/>
                <a:gd name="T48" fmla="*/ 1691 w 1982"/>
                <a:gd name="T49" fmla="*/ 292 h 1993"/>
                <a:gd name="T50" fmla="*/ 1847 w 1982"/>
                <a:gd name="T51" fmla="*/ 493 h 1993"/>
                <a:gd name="T52" fmla="*/ 1946 w 1982"/>
                <a:gd name="T53" fmla="*/ 732 h 1993"/>
                <a:gd name="T54" fmla="*/ 1982 w 1982"/>
                <a:gd name="T55" fmla="*/ 996 h 1993"/>
                <a:gd name="T56" fmla="*/ 1946 w 1982"/>
                <a:gd name="T57" fmla="*/ 1261 h 1993"/>
                <a:gd name="T58" fmla="*/ 1847 w 1982"/>
                <a:gd name="T59" fmla="*/ 1498 h 1993"/>
                <a:gd name="T60" fmla="*/ 1691 w 1982"/>
                <a:gd name="T61" fmla="*/ 1700 h 1993"/>
                <a:gd name="T62" fmla="*/ 1492 w 1982"/>
                <a:gd name="T63" fmla="*/ 1857 h 1993"/>
                <a:gd name="T64" fmla="*/ 1255 w 1982"/>
                <a:gd name="T65" fmla="*/ 1956 h 1993"/>
                <a:gd name="T66" fmla="*/ 991 w 1982"/>
                <a:gd name="T67" fmla="*/ 1993 h 1993"/>
                <a:gd name="T68" fmla="*/ 728 w 1982"/>
                <a:gd name="T69" fmla="*/ 1956 h 1993"/>
                <a:gd name="T70" fmla="*/ 491 w 1982"/>
                <a:gd name="T71" fmla="*/ 1857 h 1993"/>
                <a:gd name="T72" fmla="*/ 290 w 1982"/>
                <a:gd name="T73" fmla="*/ 1700 h 1993"/>
                <a:gd name="T74" fmla="*/ 135 w 1982"/>
                <a:gd name="T75" fmla="*/ 1498 h 1993"/>
                <a:gd name="T76" fmla="*/ 36 w 1982"/>
                <a:gd name="T77" fmla="*/ 1261 h 1993"/>
                <a:gd name="T78" fmla="*/ 0 w 1982"/>
                <a:gd name="T79" fmla="*/ 996 h 1993"/>
                <a:gd name="T80" fmla="*/ 36 w 1982"/>
                <a:gd name="T81" fmla="*/ 732 h 1993"/>
                <a:gd name="T82" fmla="*/ 135 w 1982"/>
                <a:gd name="T83" fmla="*/ 493 h 1993"/>
                <a:gd name="T84" fmla="*/ 290 w 1982"/>
                <a:gd name="T85" fmla="*/ 292 h 1993"/>
                <a:gd name="T86" fmla="*/ 491 w 1982"/>
                <a:gd name="T87" fmla="*/ 136 h 1993"/>
                <a:gd name="T88" fmla="*/ 728 w 1982"/>
                <a:gd name="T89" fmla="*/ 35 h 1993"/>
                <a:gd name="T90" fmla="*/ 991 w 1982"/>
                <a:gd name="T91" fmla="*/ 0 h 19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982" h="1993">
                  <a:moveTo>
                    <a:pt x="991" y="142"/>
                  </a:moveTo>
                  <a:lnTo>
                    <a:pt x="905" y="146"/>
                  </a:lnTo>
                  <a:lnTo>
                    <a:pt x="820" y="160"/>
                  </a:lnTo>
                  <a:lnTo>
                    <a:pt x="739" y="181"/>
                  </a:lnTo>
                  <a:lnTo>
                    <a:pt x="661" y="209"/>
                  </a:lnTo>
                  <a:lnTo>
                    <a:pt x="587" y="245"/>
                  </a:lnTo>
                  <a:lnTo>
                    <a:pt x="517" y="288"/>
                  </a:lnTo>
                  <a:lnTo>
                    <a:pt x="452" y="337"/>
                  </a:lnTo>
                  <a:lnTo>
                    <a:pt x="390" y="393"/>
                  </a:lnTo>
                  <a:lnTo>
                    <a:pt x="336" y="453"/>
                  </a:lnTo>
                  <a:lnTo>
                    <a:pt x="287" y="519"/>
                  </a:lnTo>
                  <a:lnTo>
                    <a:pt x="245" y="589"/>
                  </a:lnTo>
                  <a:lnTo>
                    <a:pt x="209" y="664"/>
                  </a:lnTo>
                  <a:lnTo>
                    <a:pt x="180" y="743"/>
                  </a:lnTo>
                  <a:lnTo>
                    <a:pt x="159" y="824"/>
                  </a:lnTo>
                  <a:lnTo>
                    <a:pt x="146" y="908"/>
                  </a:lnTo>
                  <a:lnTo>
                    <a:pt x="142" y="996"/>
                  </a:lnTo>
                  <a:lnTo>
                    <a:pt x="146" y="1082"/>
                  </a:lnTo>
                  <a:lnTo>
                    <a:pt x="159" y="1167"/>
                  </a:lnTo>
                  <a:lnTo>
                    <a:pt x="180" y="1250"/>
                  </a:lnTo>
                  <a:lnTo>
                    <a:pt x="209" y="1328"/>
                  </a:lnTo>
                  <a:lnTo>
                    <a:pt x="245" y="1403"/>
                  </a:lnTo>
                  <a:lnTo>
                    <a:pt x="287" y="1473"/>
                  </a:lnTo>
                  <a:lnTo>
                    <a:pt x="336" y="1539"/>
                  </a:lnTo>
                  <a:lnTo>
                    <a:pt x="390" y="1599"/>
                  </a:lnTo>
                  <a:lnTo>
                    <a:pt x="452" y="1655"/>
                  </a:lnTo>
                  <a:lnTo>
                    <a:pt x="517" y="1704"/>
                  </a:lnTo>
                  <a:lnTo>
                    <a:pt x="587" y="1746"/>
                  </a:lnTo>
                  <a:lnTo>
                    <a:pt x="661" y="1782"/>
                  </a:lnTo>
                  <a:lnTo>
                    <a:pt x="739" y="1810"/>
                  </a:lnTo>
                  <a:lnTo>
                    <a:pt x="820" y="1833"/>
                  </a:lnTo>
                  <a:lnTo>
                    <a:pt x="905" y="1845"/>
                  </a:lnTo>
                  <a:lnTo>
                    <a:pt x="991" y="1850"/>
                  </a:lnTo>
                  <a:lnTo>
                    <a:pt x="1078" y="1845"/>
                  </a:lnTo>
                  <a:lnTo>
                    <a:pt x="1161" y="1833"/>
                  </a:lnTo>
                  <a:lnTo>
                    <a:pt x="1243" y="1810"/>
                  </a:lnTo>
                  <a:lnTo>
                    <a:pt x="1322" y="1782"/>
                  </a:lnTo>
                  <a:lnTo>
                    <a:pt x="1395" y="1746"/>
                  </a:lnTo>
                  <a:lnTo>
                    <a:pt x="1465" y="1704"/>
                  </a:lnTo>
                  <a:lnTo>
                    <a:pt x="1531" y="1655"/>
                  </a:lnTo>
                  <a:lnTo>
                    <a:pt x="1591" y="1599"/>
                  </a:lnTo>
                  <a:lnTo>
                    <a:pt x="1646" y="1539"/>
                  </a:lnTo>
                  <a:lnTo>
                    <a:pt x="1695" y="1473"/>
                  </a:lnTo>
                  <a:lnTo>
                    <a:pt x="1737" y="1403"/>
                  </a:lnTo>
                  <a:lnTo>
                    <a:pt x="1773" y="1328"/>
                  </a:lnTo>
                  <a:lnTo>
                    <a:pt x="1802" y="1250"/>
                  </a:lnTo>
                  <a:lnTo>
                    <a:pt x="1823" y="1167"/>
                  </a:lnTo>
                  <a:lnTo>
                    <a:pt x="1836" y="1082"/>
                  </a:lnTo>
                  <a:lnTo>
                    <a:pt x="1840" y="996"/>
                  </a:lnTo>
                  <a:lnTo>
                    <a:pt x="1836" y="908"/>
                  </a:lnTo>
                  <a:lnTo>
                    <a:pt x="1823" y="824"/>
                  </a:lnTo>
                  <a:lnTo>
                    <a:pt x="1802" y="743"/>
                  </a:lnTo>
                  <a:lnTo>
                    <a:pt x="1773" y="664"/>
                  </a:lnTo>
                  <a:lnTo>
                    <a:pt x="1737" y="589"/>
                  </a:lnTo>
                  <a:lnTo>
                    <a:pt x="1695" y="519"/>
                  </a:lnTo>
                  <a:lnTo>
                    <a:pt x="1646" y="453"/>
                  </a:lnTo>
                  <a:lnTo>
                    <a:pt x="1591" y="393"/>
                  </a:lnTo>
                  <a:lnTo>
                    <a:pt x="1531" y="337"/>
                  </a:lnTo>
                  <a:lnTo>
                    <a:pt x="1465" y="288"/>
                  </a:lnTo>
                  <a:lnTo>
                    <a:pt x="1395" y="245"/>
                  </a:lnTo>
                  <a:lnTo>
                    <a:pt x="1322" y="209"/>
                  </a:lnTo>
                  <a:lnTo>
                    <a:pt x="1243" y="181"/>
                  </a:lnTo>
                  <a:lnTo>
                    <a:pt x="1161" y="160"/>
                  </a:lnTo>
                  <a:lnTo>
                    <a:pt x="1078" y="146"/>
                  </a:lnTo>
                  <a:lnTo>
                    <a:pt x="991" y="142"/>
                  </a:lnTo>
                  <a:close/>
                  <a:moveTo>
                    <a:pt x="991" y="0"/>
                  </a:moveTo>
                  <a:lnTo>
                    <a:pt x="1080" y="5"/>
                  </a:lnTo>
                  <a:lnTo>
                    <a:pt x="1170" y="16"/>
                  </a:lnTo>
                  <a:lnTo>
                    <a:pt x="1255" y="35"/>
                  </a:lnTo>
                  <a:lnTo>
                    <a:pt x="1337" y="62"/>
                  </a:lnTo>
                  <a:lnTo>
                    <a:pt x="1416" y="96"/>
                  </a:lnTo>
                  <a:lnTo>
                    <a:pt x="1492" y="136"/>
                  </a:lnTo>
                  <a:lnTo>
                    <a:pt x="1563" y="182"/>
                  </a:lnTo>
                  <a:lnTo>
                    <a:pt x="1630" y="234"/>
                  </a:lnTo>
                  <a:lnTo>
                    <a:pt x="1691" y="292"/>
                  </a:lnTo>
                  <a:lnTo>
                    <a:pt x="1748" y="355"/>
                  </a:lnTo>
                  <a:lnTo>
                    <a:pt x="1801" y="422"/>
                  </a:lnTo>
                  <a:lnTo>
                    <a:pt x="1847" y="493"/>
                  </a:lnTo>
                  <a:lnTo>
                    <a:pt x="1886" y="569"/>
                  </a:lnTo>
                  <a:lnTo>
                    <a:pt x="1920" y="649"/>
                  </a:lnTo>
                  <a:lnTo>
                    <a:pt x="1946" y="732"/>
                  </a:lnTo>
                  <a:lnTo>
                    <a:pt x="1966" y="817"/>
                  </a:lnTo>
                  <a:lnTo>
                    <a:pt x="1978" y="905"/>
                  </a:lnTo>
                  <a:lnTo>
                    <a:pt x="1982" y="996"/>
                  </a:lnTo>
                  <a:lnTo>
                    <a:pt x="1978" y="1086"/>
                  </a:lnTo>
                  <a:lnTo>
                    <a:pt x="1966" y="1174"/>
                  </a:lnTo>
                  <a:lnTo>
                    <a:pt x="1946" y="1261"/>
                  </a:lnTo>
                  <a:lnTo>
                    <a:pt x="1920" y="1344"/>
                  </a:lnTo>
                  <a:lnTo>
                    <a:pt x="1886" y="1422"/>
                  </a:lnTo>
                  <a:lnTo>
                    <a:pt x="1847" y="1498"/>
                  </a:lnTo>
                  <a:lnTo>
                    <a:pt x="1801" y="1571"/>
                  </a:lnTo>
                  <a:lnTo>
                    <a:pt x="1748" y="1638"/>
                  </a:lnTo>
                  <a:lnTo>
                    <a:pt x="1691" y="1700"/>
                  </a:lnTo>
                  <a:lnTo>
                    <a:pt x="1630" y="1757"/>
                  </a:lnTo>
                  <a:lnTo>
                    <a:pt x="1563" y="1809"/>
                  </a:lnTo>
                  <a:lnTo>
                    <a:pt x="1492" y="1857"/>
                  </a:lnTo>
                  <a:lnTo>
                    <a:pt x="1416" y="1896"/>
                  </a:lnTo>
                  <a:lnTo>
                    <a:pt x="1337" y="1930"/>
                  </a:lnTo>
                  <a:lnTo>
                    <a:pt x="1255" y="1956"/>
                  </a:lnTo>
                  <a:lnTo>
                    <a:pt x="1170" y="1976"/>
                  </a:lnTo>
                  <a:lnTo>
                    <a:pt x="1080" y="1988"/>
                  </a:lnTo>
                  <a:lnTo>
                    <a:pt x="991" y="1993"/>
                  </a:lnTo>
                  <a:lnTo>
                    <a:pt x="901" y="1988"/>
                  </a:lnTo>
                  <a:lnTo>
                    <a:pt x="813" y="1976"/>
                  </a:lnTo>
                  <a:lnTo>
                    <a:pt x="728" y="1956"/>
                  </a:lnTo>
                  <a:lnTo>
                    <a:pt x="645" y="1930"/>
                  </a:lnTo>
                  <a:lnTo>
                    <a:pt x="566" y="1896"/>
                  </a:lnTo>
                  <a:lnTo>
                    <a:pt x="491" y="1857"/>
                  </a:lnTo>
                  <a:lnTo>
                    <a:pt x="420" y="1809"/>
                  </a:lnTo>
                  <a:lnTo>
                    <a:pt x="353" y="1757"/>
                  </a:lnTo>
                  <a:lnTo>
                    <a:pt x="290" y="1700"/>
                  </a:lnTo>
                  <a:lnTo>
                    <a:pt x="233" y="1638"/>
                  </a:lnTo>
                  <a:lnTo>
                    <a:pt x="181" y="1571"/>
                  </a:lnTo>
                  <a:lnTo>
                    <a:pt x="135" y="1498"/>
                  </a:lnTo>
                  <a:lnTo>
                    <a:pt x="96" y="1422"/>
                  </a:lnTo>
                  <a:lnTo>
                    <a:pt x="63" y="1344"/>
                  </a:lnTo>
                  <a:lnTo>
                    <a:pt x="36" y="1261"/>
                  </a:lnTo>
                  <a:lnTo>
                    <a:pt x="17" y="1174"/>
                  </a:lnTo>
                  <a:lnTo>
                    <a:pt x="4" y="1086"/>
                  </a:lnTo>
                  <a:lnTo>
                    <a:pt x="0" y="996"/>
                  </a:lnTo>
                  <a:lnTo>
                    <a:pt x="4" y="905"/>
                  </a:lnTo>
                  <a:lnTo>
                    <a:pt x="17" y="817"/>
                  </a:lnTo>
                  <a:lnTo>
                    <a:pt x="36" y="732"/>
                  </a:lnTo>
                  <a:lnTo>
                    <a:pt x="63" y="649"/>
                  </a:lnTo>
                  <a:lnTo>
                    <a:pt x="96" y="569"/>
                  </a:lnTo>
                  <a:lnTo>
                    <a:pt x="135" y="493"/>
                  </a:lnTo>
                  <a:lnTo>
                    <a:pt x="181" y="422"/>
                  </a:lnTo>
                  <a:lnTo>
                    <a:pt x="233" y="355"/>
                  </a:lnTo>
                  <a:lnTo>
                    <a:pt x="290" y="292"/>
                  </a:lnTo>
                  <a:lnTo>
                    <a:pt x="353" y="234"/>
                  </a:lnTo>
                  <a:lnTo>
                    <a:pt x="420" y="182"/>
                  </a:lnTo>
                  <a:lnTo>
                    <a:pt x="491" y="136"/>
                  </a:lnTo>
                  <a:lnTo>
                    <a:pt x="566" y="96"/>
                  </a:lnTo>
                  <a:lnTo>
                    <a:pt x="645" y="62"/>
                  </a:lnTo>
                  <a:lnTo>
                    <a:pt x="728" y="35"/>
                  </a:lnTo>
                  <a:lnTo>
                    <a:pt x="813" y="16"/>
                  </a:lnTo>
                  <a:lnTo>
                    <a:pt x="901" y="5"/>
                  </a:lnTo>
                  <a:lnTo>
                    <a:pt x="99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</p:grpSp>
      <p:grpSp>
        <p:nvGrpSpPr>
          <p:cNvPr id="68" name="Группа 232">
            <a:extLst>
              <a:ext uri="{FF2B5EF4-FFF2-40B4-BE49-F238E27FC236}">
                <a16:creationId xmlns:a16="http://schemas.microsoft.com/office/drawing/2014/main" id="{8F7E0EB5-4C70-FE43-8A21-D2028FCF2F8F}"/>
              </a:ext>
            </a:extLst>
          </p:cNvPr>
          <p:cNvGrpSpPr/>
          <p:nvPr/>
        </p:nvGrpSpPr>
        <p:grpSpPr>
          <a:xfrm>
            <a:off x="8570369" y="3503714"/>
            <a:ext cx="461529" cy="457326"/>
            <a:chOff x="5929313" y="3287713"/>
            <a:chExt cx="1917700" cy="1900238"/>
          </a:xfrm>
          <a:solidFill>
            <a:schemeClr val="bg1"/>
          </a:solidFill>
        </p:grpSpPr>
        <p:sp>
          <p:nvSpPr>
            <p:cNvPr id="69" name="Freeform 208">
              <a:extLst>
                <a:ext uri="{FF2B5EF4-FFF2-40B4-BE49-F238E27FC236}">
                  <a16:creationId xmlns:a16="http://schemas.microsoft.com/office/drawing/2014/main" id="{AA05FE2C-5FC3-AD43-8E74-9097FCA9C0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9313" y="3287713"/>
              <a:ext cx="1917700" cy="1900238"/>
            </a:xfrm>
            <a:custGeom>
              <a:avLst/>
              <a:gdLst>
                <a:gd name="T0" fmla="*/ 1526 w 3625"/>
                <a:gd name="T1" fmla="*/ 685 h 3593"/>
                <a:gd name="T2" fmla="*/ 1287 w 3625"/>
                <a:gd name="T3" fmla="*/ 799 h 3593"/>
                <a:gd name="T4" fmla="*/ 1095 w 3625"/>
                <a:gd name="T5" fmla="*/ 772 h 3593"/>
                <a:gd name="T6" fmla="*/ 814 w 3625"/>
                <a:gd name="T7" fmla="*/ 1178 h 3593"/>
                <a:gd name="T8" fmla="*/ 744 w 3625"/>
                <a:gd name="T9" fmla="*/ 1429 h 3593"/>
                <a:gd name="T10" fmla="*/ 607 w 3625"/>
                <a:gd name="T11" fmla="*/ 1566 h 3593"/>
                <a:gd name="T12" fmla="*/ 637 w 3625"/>
                <a:gd name="T13" fmla="*/ 2041 h 3593"/>
                <a:gd name="T14" fmla="*/ 767 w 3625"/>
                <a:gd name="T15" fmla="*/ 2225 h 3593"/>
                <a:gd name="T16" fmla="*/ 807 w 3625"/>
                <a:gd name="T17" fmla="*/ 2447 h 3593"/>
                <a:gd name="T18" fmla="*/ 1125 w 3625"/>
                <a:gd name="T19" fmla="*/ 2804 h 3593"/>
                <a:gd name="T20" fmla="*/ 1320 w 3625"/>
                <a:gd name="T21" fmla="*/ 2805 h 3593"/>
                <a:gd name="T22" fmla="*/ 1548 w 3625"/>
                <a:gd name="T23" fmla="*/ 2934 h 3593"/>
                <a:gd name="T24" fmla="*/ 2037 w 3625"/>
                <a:gd name="T25" fmla="*/ 3025 h 3593"/>
                <a:gd name="T26" fmla="*/ 2153 w 3625"/>
                <a:gd name="T27" fmla="*/ 2870 h 3593"/>
                <a:gd name="T28" fmla="*/ 2404 w 3625"/>
                <a:gd name="T29" fmla="*/ 2783 h 3593"/>
                <a:gd name="T30" fmla="*/ 3042 w 3625"/>
                <a:gd name="T31" fmla="*/ 2800 h 3593"/>
                <a:gd name="T32" fmla="*/ 2811 w 3625"/>
                <a:gd name="T33" fmla="*/ 2349 h 3593"/>
                <a:gd name="T34" fmla="*/ 2913 w 3625"/>
                <a:gd name="T35" fmla="*/ 2105 h 3593"/>
                <a:gd name="T36" fmla="*/ 3398 w 3625"/>
                <a:gd name="T37" fmla="*/ 1949 h 3593"/>
                <a:gd name="T38" fmla="*/ 2935 w 3625"/>
                <a:gd name="T39" fmla="*/ 1512 h 3593"/>
                <a:gd name="T40" fmla="*/ 2819 w 3625"/>
                <a:gd name="T41" fmla="*/ 1276 h 3593"/>
                <a:gd name="T42" fmla="*/ 2847 w 3625"/>
                <a:gd name="T43" fmla="*/ 1085 h 3593"/>
                <a:gd name="T44" fmla="*/ 2438 w 3625"/>
                <a:gd name="T45" fmla="*/ 807 h 3593"/>
                <a:gd name="T46" fmla="*/ 2184 w 3625"/>
                <a:gd name="T47" fmla="*/ 737 h 3593"/>
                <a:gd name="T48" fmla="*/ 2045 w 3625"/>
                <a:gd name="T49" fmla="*/ 602 h 3593"/>
                <a:gd name="T50" fmla="*/ 2036 w 3625"/>
                <a:gd name="T51" fmla="*/ 11 h 3593"/>
                <a:gd name="T52" fmla="*/ 2179 w 3625"/>
                <a:gd name="T53" fmla="*/ 147 h 3593"/>
                <a:gd name="T54" fmla="*/ 2728 w 3625"/>
                <a:gd name="T55" fmla="*/ 373 h 3593"/>
                <a:gd name="T56" fmla="*/ 2927 w 3625"/>
                <a:gd name="T57" fmla="*/ 377 h 3593"/>
                <a:gd name="T58" fmla="*/ 3258 w 3625"/>
                <a:gd name="T59" fmla="*/ 721 h 3593"/>
                <a:gd name="T60" fmla="*/ 3231 w 3625"/>
                <a:gd name="T61" fmla="*/ 918 h 3593"/>
                <a:gd name="T62" fmla="*/ 3508 w 3625"/>
                <a:gd name="T63" fmla="*/ 1447 h 3593"/>
                <a:gd name="T64" fmla="*/ 3623 w 3625"/>
                <a:gd name="T65" fmla="*/ 1609 h 3593"/>
                <a:gd name="T66" fmla="*/ 3585 w 3625"/>
                <a:gd name="T67" fmla="*/ 2078 h 3593"/>
                <a:gd name="T68" fmla="*/ 3096 w 3625"/>
                <a:gd name="T69" fmla="*/ 2238 h 3593"/>
                <a:gd name="T70" fmla="*/ 3267 w 3625"/>
                <a:gd name="T71" fmla="*/ 2772 h 3593"/>
                <a:gd name="T72" fmla="*/ 3203 w 3625"/>
                <a:gd name="T73" fmla="*/ 2959 h 3593"/>
                <a:gd name="T74" fmla="*/ 2825 w 3625"/>
                <a:gd name="T75" fmla="*/ 3240 h 3593"/>
                <a:gd name="T76" fmla="*/ 2333 w 3625"/>
                <a:gd name="T77" fmla="*/ 3039 h 3593"/>
                <a:gd name="T78" fmla="*/ 2124 w 3625"/>
                <a:gd name="T79" fmla="*/ 3530 h 3593"/>
                <a:gd name="T80" fmla="*/ 1658 w 3625"/>
                <a:gd name="T81" fmla="*/ 3593 h 3593"/>
                <a:gd name="T82" fmla="*/ 1479 w 3625"/>
                <a:gd name="T83" fmla="*/ 3506 h 3593"/>
                <a:gd name="T84" fmla="*/ 1221 w 3625"/>
                <a:gd name="T85" fmla="*/ 3007 h 3593"/>
                <a:gd name="T86" fmla="*/ 766 w 3625"/>
                <a:gd name="T87" fmla="*/ 3238 h 3593"/>
                <a:gd name="T88" fmla="*/ 398 w 3625"/>
                <a:gd name="T89" fmla="*/ 2932 h 3593"/>
                <a:gd name="T90" fmla="*/ 364 w 3625"/>
                <a:gd name="T91" fmla="*/ 2739 h 3593"/>
                <a:gd name="T92" fmla="*/ 182 w 3625"/>
                <a:gd name="T93" fmla="*/ 2169 h 3593"/>
                <a:gd name="T94" fmla="*/ 24 w 3625"/>
                <a:gd name="T95" fmla="*/ 2049 h 3593"/>
                <a:gd name="T96" fmla="*/ 10 w 3625"/>
                <a:gd name="T97" fmla="*/ 1576 h 3593"/>
                <a:gd name="T98" fmla="*/ 148 w 3625"/>
                <a:gd name="T99" fmla="*/ 1433 h 3593"/>
                <a:gd name="T100" fmla="*/ 376 w 3625"/>
                <a:gd name="T101" fmla="*/ 887 h 3593"/>
                <a:gd name="T102" fmla="*/ 381 w 3625"/>
                <a:gd name="T103" fmla="*/ 690 h 3593"/>
                <a:gd name="T104" fmla="*/ 731 w 3625"/>
                <a:gd name="T105" fmla="*/ 363 h 3593"/>
                <a:gd name="T106" fmla="*/ 926 w 3625"/>
                <a:gd name="T107" fmla="*/ 389 h 3593"/>
                <a:gd name="T108" fmla="*/ 1461 w 3625"/>
                <a:gd name="T109" fmla="*/ 115 h 3593"/>
                <a:gd name="T110" fmla="*/ 1623 w 3625"/>
                <a:gd name="T111" fmla="*/ 3 h 35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625" h="3593">
                  <a:moveTo>
                    <a:pt x="1658" y="225"/>
                  </a:moveTo>
                  <a:lnTo>
                    <a:pt x="1588" y="569"/>
                  </a:lnTo>
                  <a:lnTo>
                    <a:pt x="1579" y="602"/>
                  </a:lnTo>
                  <a:lnTo>
                    <a:pt x="1566" y="632"/>
                  </a:lnTo>
                  <a:lnTo>
                    <a:pt x="1548" y="659"/>
                  </a:lnTo>
                  <a:lnTo>
                    <a:pt x="1526" y="685"/>
                  </a:lnTo>
                  <a:lnTo>
                    <a:pt x="1500" y="706"/>
                  </a:lnTo>
                  <a:lnTo>
                    <a:pt x="1472" y="724"/>
                  </a:lnTo>
                  <a:lnTo>
                    <a:pt x="1441" y="737"/>
                  </a:lnTo>
                  <a:lnTo>
                    <a:pt x="1379" y="760"/>
                  </a:lnTo>
                  <a:lnTo>
                    <a:pt x="1320" y="788"/>
                  </a:lnTo>
                  <a:lnTo>
                    <a:pt x="1287" y="799"/>
                  </a:lnTo>
                  <a:lnTo>
                    <a:pt x="1255" y="807"/>
                  </a:lnTo>
                  <a:lnTo>
                    <a:pt x="1221" y="810"/>
                  </a:lnTo>
                  <a:lnTo>
                    <a:pt x="1187" y="807"/>
                  </a:lnTo>
                  <a:lnTo>
                    <a:pt x="1155" y="799"/>
                  </a:lnTo>
                  <a:lnTo>
                    <a:pt x="1125" y="788"/>
                  </a:lnTo>
                  <a:lnTo>
                    <a:pt x="1095" y="772"/>
                  </a:lnTo>
                  <a:lnTo>
                    <a:pt x="799" y="577"/>
                  </a:lnTo>
                  <a:lnTo>
                    <a:pt x="581" y="793"/>
                  </a:lnTo>
                  <a:lnTo>
                    <a:pt x="778" y="1085"/>
                  </a:lnTo>
                  <a:lnTo>
                    <a:pt x="796" y="1115"/>
                  </a:lnTo>
                  <a:lnTo>
                    <a:pt x="807" y="1146"/>
                  </a:lnTo>
                  <a:lnTo>
                    <a:pt x="814" y="1178"/>
                  </a:lnTo>
                  <a:lnTo>
                    <a:pt x="817" y="1212"/>
                  </a:lnTo>
                  <a:lnTo>
                    <a:pt x="814" y="1244"/>
                  </a:lnTo>
                  <a:lnTo>
                    <a:pt x="806" y="1276"/>
                  </a:lnTo>
                  <a:lnTo>
                    <a:pt x="794" y="1308"/>
                  </a:lnTo>
                  <a:lnTo>
                    <a:pt x="767" y="1368"/>
                  </a:lnTo>
                  <a:lnTo>
                    <a:pt x="744" y="1429"/>
                  </a:lnTo>
                  <a:lnTo>
                    <a:pt x="730" y="1460"/>
                  </a:lnTo>
                  <a:lnTo>
                    <a:pt x="712" y="1487"/>
                  </a:lnTo>
                  <a:lnTo>
                    <a:pt x="690" y="1512"/>
                  </a:lnTo>
                  <a:lnTo>
                    <a:pt x="665" y="1534"/>
                  </a:lnTo>
                  <a:lnTo>
                    <a:pt x="637" y="1553"/>
                  </a:lnTo>
                  <a:lnTo>
                    <a:pt x="607" y="1566"/>
                  </a:lnTo>
                  <a:lnTo>
                    <a:pt x="575" y="1576"/>
                  </a:lnTo>
                  <a:lnTo>
                    <a:pt x="227" y="1643"/>
                  </a:lnTo>
                  <a:lnTo>
                    <a:pt x="227" y="1949"/>
                  </a:lnTo>
                  <a:lnTo>
                    <a:pt x="575" y="2018"/>
                  </a:lnTo>
                  <a:lnTo>
                    <a:pt x="607" y="2027"/>
                  </a:lnTo>
                  <a:lnTo>
                    <a:pt x="637" y="2041"/>
                  </a:lnTo>
                  <a:lnTo>
                    <a:pt x="666" y="2059"/>
                  </a:lnTo>
                  <a:lnTo>
                    <a:pt x="690" y="2081"/>
                  </a:lnTo>
                  <a:lnTo>
                    <a:pt x="712" y="2105"/>
                  </a:lnTo>
                  <a:lnTo>
                    <a:pt x="730" y="2134"/>
                  </a:lnTo>
                  <a:lnTo>
                    <a:pt x="744" y="2165"/>
                  </a:lnTo>
                  <a:lnTo>
                    <a:pt x="767" y="2225"/>
                  </a:lnTo>
                  <a:lnTo>
                    <a:pt x="795" y="2285"/>
                  </a:lnTo>
                  <a:lnTo>
                    <a:pt x="806" y="2316"/>
                  </a:lnTo>
                  <a:lnTo>
                    <a:pt x="814" y="2349"/>
                  </a:lnTo>
                  <a:lnTo>
                    <a:pt x="817" y="2382"/>
                  </a:lnTo>
                  <a:lnTo>
                    <a:pt x="814" y="2415"/>
                  </a:lnTo>
                  <a:lnTo>
                    <a:pt x="807" y="2447"/>
                  </a:lnTo>
                  <a:lnTo>
                    <a:pt x="796" y="2478"/>
                  </a:lnTo>
                  <a:lnTo>
                    <a:pt x="778" y="2508"/>
                  </a:lnTo>
                  <a:lnTo>
                    <a:pt x="581" y="2800"/>
                  </a:lnTo>
                  <a:lnTo>
                    <a:pt x="800" y="3015"/>
                  </a:lnTo>
                  <a:lnTo>
                    <a:pt x="1095" y="2821"/>
                  </a:lnTo>
                  <a:lnTo>
                    <a:pt x="1125" y="2804"/>
                  </a:lnTo>
                  <a:lnTo>
                    <a:pt x="1155" y="2793"/>
                  </a:lnTo>
                  <a:lnTo>
                    <a:pt x="1187" y="2786"/>
                  </a:lnTo>
                  <a:lnTo>
                    <a:pt x="1221" y="2783"/>
                  </a:lnTo>
                  <a:lnTo>
                    <a:pt x="1255" y="2786"/>
                  </a:lnTo>
                  <a:lnTo>
                    <a:pt x="1287" y="2794"/>
                  </a:lnTo>
                  <a:lnTo>
                    <a:pt x="1320" y="2805"/>
                  </a:lnTo>
                  <a:lnTo>
                    <a:pt x="1380" y="2833"/>
                  </a:lnTo>
                  <a:lnTo>
                    <a:pt x="1441" y="2856"/>
                  </a:lnTo>
                  <a:lnTo>
                    <a:pt x="1472" y="2870"/>
                  </a:lnTo>
                  <a:lnTo>
                    <a:pt x="1501" y="2887"/>
                  </a:lnTo>
                  <a:lnTo>
                    <a:pt x="1527" y="2909"/>
                  </a:lnTo>
                  <a:lnTo>
                    <a:pt x="1548" y="2934"/>
                  </a:lnTo>
                  <a:lnTo>
                    <a:pt x="1566" y="2961"/>
                  </a:lnTo>
                  <a:lnTo>
                    <a:pt x="1580" y="2991"/>
                  </a:lnTo>
                  <a:lnTo>
                    <a:pt x="1589" y="3025"/>
                  </a:lnTo>
                  <a:lnTo>
                    <a:pt x="1658" y="3368"/>
                  </a:lnTo>
                  <a:lnTo>
                    <a:pt x="1966" y="3368"/>
                  </a:lnTo>
                  <a:lnTo>
                    <a:pt x="2037" y="3025"/>
                  </a:lnTo>
                  <a:lnTo>
                    <a:pt x="2046" y="2991"/>
                  </a:lnTo>
                  <a:lnTo>
                    <a:pt x="2059" y="2961"/>
                  </a:lnTo>
                  <a:lnTo>
                    <a:pt x="2077" y="2934"/>
                  </a:lnTo>
                  <a:lnTo>
                    <a:pt x="2099" y="2909"/>
                  </a:lnTo>
                  <a:lnTo>
                    <a:pt x="2125" y="2887"/>
                  </a:lnTo>
                  <a:lnTo>
                    <a:pt x="2153" y="2870"/>
                  </a:lnTo>
                  <a:lnTo>
                    <a:pt x="2184" y="2856"/>
                  </a:lnTo>
                  <a:lnTo>
                    <a:pt x="2245" y="2833"/>
                  </a:lnTo>
                  <a:lnTo>
                    <a:pt x="2306" y="2805"/>
                  </a:lnTo>
                  <a:lnTo>
                    <a:pt x="2338" y="2794"/>
                  </a:lnTo>
                  <a:lnTo>
                    <a:pt x="2370" y="2786"/>
                  </a:lnTo>
                  <a:lnTo>
                    <a:pt x="2404" y="2783"/>
                  </a:lnTo>
                  <a:lnTo>
                    <a:pt x="2438" y="2786"/>
                  </a:lnTo>
                  <a:lnTo>
                    <a:pt x="2470" y="2793"/>
                  </a:lnTo>
                  <a:lnTo>
                    <a:pt x="2501" y="2804"/>
                  </a:lnTo>
                  <a:lnTo>
                    <a:pt x="2530" y="2821"/>
                  </a:lnTo>
                  <a:lnTo>
                    <a:pt x="2825" y="3015"/>
                  </a:lnTo>
                  <a:lnTo>
                    <a:pt x="3042" y="2800"/>
                  </a:lnTo>
                  <a:lnTo>
                    <a:pt x="2847" y="2508"/>
                  </a:lnTo>
                  <a:lnTo>
                    <a:pt x="2829" y="2478"/>
                  </a:lnTo>
                  <a:lnTo>
                    <a:pt x="2818" y="2447"/>
                  </a:lnTo>
                  <a:lnTo>
                    <a:pt x="2811" y="2415"/>
                  </a:lnTo>
                  <a:lnTo>
                    <a:pt x="2808" y="2382"/>
                  </a:lnTo>
                  <a:lnTo>
                    <a:pt x="2811" y="2349"/>
                  </a:lnTo>
                  <a:lnTo>
                    <a:pt x="2819" y="2316"/>
                  </a:lnTo>
                  <a:lnTo>
                    <a:pt x="2832" y="2285"/>
                  </a:lnTo>
                  <a:lnTo>
                    <a:pt x="2858" y="2225"/>
                  </a:lnTo>
                  <a:lnTo>
                    <a:pt x="2883" y="2165"/>
                  </a:lnTo>
                  <a:lnTo>
                    <a:pt x="2895" y="2134"/>
                  </a:lnTo>
                  <a:lnTo>
                    <a:pt x="2913" y="2105"/>
                  </a:lnTo>
                  <a:lnTo>
                    <a:pt x="2935" y="2080"/>
                  </a:lnTo>
                  <a:lnTo>
                    <a:pt x="2960" y="2059"/>
                  </a:lnTo>
                  <a:lnTo>
                    <a:pt x="2988" y="2041"/>
                  </a:lnTo>
                  <a:lnTo>
                    <a:pt x="3018" y="2027"/>
                  </a:lnTo>
                  <a:lnTo>
                    <a:pt x="3052" y="2018"/>
                  </a:lnTo>
                  <a:lnTo>
                    <a:pt x="3398" y="1949"/>
                  </a:lnTo>
                  <a:lnTo>
                    <a:pt x="3398" y="1643"/>
                  </a:lnTo>
                  <a:lnTo>
                    <a:pt x="3052" y="1574"/>
                  </a:lnTo>
                  <a:lnTo>
                    <a:pt x="3018" y="1565"/>
                  </a:lnTo>
                  <a:lnTo>
                    <a:pt x="2988" y="1553"/>
                  </a:lnTo>
                  <a:lnTo>
                    <a:pt x="2960" y="1534"/>
                  </a:lnTo>
                  <a:lnTo>
                    <a:pt x="2935" y="1512"/>
                  </a:lnTo>
                  <a:lnTo>
                    <a:pt x="2913" y="1487"/>
                  </a:lnTo>
                  <a:lnTo>
                    <a:pt x="2895" y="1460"/>
                  </a:lnTo>
                  <a:lnTo>
                    <a:pt x="2881" y="1429"/>
                  </a:lnTo>
                  <a:lnTo>
                    <a:pt x="2858" y="1367"/>
                  </a:lnTo>
                  <a:lnTo>
                    <a:pt x="2832" y="1308"/>
                  </a:lnTo>
                  <a:lnTo>
                    <a:pt x="2819" y="1276"/>
                  </a:lnTo>
                  <a:lnTo>
                    <a:pt x="2811" y="1244"/>
                  </a:lnTo>
                  <a:lnTo>
                    <a:pt x="2808" y="1212"/>
                  </a:lnTo>
                  <a:lnTo>
                    <a:pt x="2811" y="1178"/>
                  </a:lnTo>
                  <a:lnTo>
                    <a:pt x="2818" y="1146"/>
                  </a:lnTo>
                  <a:lnTo>
                    <a:pt x="2830" y="1115"/>
                  </a:lnTo>
                  <a:lnTo>
                    <a:pt x="2847" y="1085"/>
                  </a:lnTo>
                  <a:lnTo>
                    <a:pt x="3042" y="793"/>
                  </a:lnTo>
                  <a:lnTo>
                    <a:pt x="2825" y="577"/>
                  </a:lnTo>
                  <a:lnTo>
                    <a:pt x="2530" y="772"/>
                  </a:lnTo>
                  <a:lnTo>
                    <a:pt x="2500" y="788"/>
                  </a:lnTo>
                  <a:lnTo>
                    <a:pt x="2469" y="799"/>
                  </a:lnTo>
                  <a:lnTo>
                    <a:pt x="2438" y="807"/>
                  </a:lnTo>
                  <a:lnTo>
                    <a:pt x="2404" y="810"/>
                  </a:lnTo>
                  <a:lnTo>
                    <a:pt x="2370" y="807"/>
                  </a:lnTo>
                  <a:lnTo>
                    <a:pt x="2338" y="799"/>
                  </a:lnTo>
                  <a:lnTo>
                    <a:pt x="2306" y="787"/>
                  </a:lnTo>
                  <a:lnTo>
                    <a:pt x="2245" y="760"/>
                  </a:lnTo>
                  <a:lnTo>
                    <a:pt x="2184" y="737"/>
                  </a:lnTo>
                  <a:lnTo>
                    <a:pt x="2153" y="724"/>
                  </a:lnTo>
                  <a:lnTo>
                    <a:pt x="2124" y="706"/>
                  </a:lnTo>
                  <a:lnTo>
                    <a:pt x="2099" y="685"/>
                  </a:lnTo>
                  <a:lnTo>
                    <a:pt x="2077" y="659"/>
                  </a:lnTo>
                  <a:lnTo>
                    <a:pt x="2059" y="632"/>
                  </a:lnTo>
                  <a:lnTo>
                    <a:pt x="2045" y="602"/>
                  </a:lnTo>
                  <a:lnTo>
                    <a:pt x="2037" y="569"/>
                  </a:lnTo>
                  <a:lnTo>
                    <a:pt x="1966" y="225"/>
                  </a:lnTo>
                  <a:lnTo>
                    <a:pt x="1658" y="225"/>
                  </a:lnTo>
                  <a:close/>
                  <a:moveTo>
                    <a:pt x="1966" y="0"/>
                  </a:moveTo>
                  <a:lnTo>
                    <a:pt x="2002" y="3"/>
                  </a:lnTo>
                  <a:lnTo>
                    <a:pt x="2036" y="11"/>
                  </a:lnTo>
                  <a:lnTo>
                    <a:pt x="2067" y="23"/>
                  </a:lnTo>
                  <a:lnTo>
                    <a:pt x="2097" y="40"/>
                  </a:lnTo>
                  <a:lnTo>
                    <a:pt x="2122" y="62"/>
                  </a:lnTo>
                  <a:lnTo>
                    <a:pt x="2146" y="88"/>
                  </a:lnTo>
                  <a:lnTo>
                    <a:pt x="2165" y="115"/>
                  </a:lnTo>
                  <a:lnTo>
                    <a:pt x="2179" y="147"/>
                  </a:lnTo>
                  <a:lnTo>
                    <a:pt x="2189" y="181"/>
                  </a:lnTo>
                  <a:lnTo>
                    <a:pt x="2258" y="525"/>
                  </a:lnTo>
                  <a:lnTo>
                    <a:pt x="2332" y="553"/>
                  </a:lnTo>
                  <a:lnTo>
                    <a:pt x="2404" y="585"/>
                  </a:lnTo>
                  <a:lnTo>
                    <a:pt x="2699" y="389"/>
                  </a:lnTo>
                  <a:lnTo>
                    <a:pt x="2728" y="373"/>
                  </a:lnTo>
                  <a:lnTo>
                    <a:pt x="2760" y="362"/>
                  </a:lnTo>
                  <a:lnTo>
                    <a:pt x="2792" y="355"/>
                  </a:lnTo>
                  <a:lnTo>
                    <a:pt x="2825" y="353"/>
                  </a:lnTo>
                  <a:lnTo>
                    <a:pt x="2861" y="355"/>
                  </a:lnTo>
                  <a:lnTo>
                    <a:pt x="2894" y="363"/>
                  </a:lnTo>
                  <a:lnTo>
                    <a:pt x="2927" y="377"/>
                  </a:lnTo>
                  <a:lnTo>
                    <a:pt x="2958" y="395"/>
                  </a:lnTo>
                  <a:lnTo>
                    <a:pt x="2986" y="418"/>
                  </a:lnTo>
                  <a:lnTo>
                    <a:pt x="3203" y="634"/>
                  </a:lnTo>
                  <a:lnTo>
                    <a:pt x="3227" y="662"/>
                  </a:lnTo>
                  <a:lnTo>
                    <a:pt x="3244" y="690"/>
                  </a:lnTo>
                  <a:lnTo>
                    <a:pt x="3258" y="721"/>
                  </a:lnTo>
                  <a:lnTo>
                    <a:pt x="3266" y="755"/>
                  </a:lnTo>
                  <a:lnTo>
                    <a:pt x="3270" y="788"/>
                  </a:lnTo>
                  <a:lnTo>
                    <a:pt x="3267" y="821"/>
                  </a:lnTo>
                  <a:lnTo>
                    <a:pt x="3261" y="855"/>
                  </a:lnTo>
                  <a:lnTo>
                    <a:pt x="3249" y="887"/>
                  </a:lnTo>
                  <a:lnTo>
                    <a:pt x="3231" y="918"/>
                  </a:lnTo>
                  <a:lnTo>
                    <a:pt x="3035" y="1210"/>
                  </a:lnTo>
                  <a:lnTo>
                    <a:pt x="3068" y="1282"/>
                  </a:lnTo>
                  <a:lnTo>
                    <a:pt x="3096" y="1355"/>
                  </a:lnTo>
                  <a:lnTo>
                    <a:pt x="3443" y="1423"/>
                  </a:lnTo>
                  <a:lnTo>
                    <a:pt x="3477" y="1433"/>
                  </a:lnTo>
                  <a:lnTo>
                    <a:pt x="3508" y="1447"/>
                  </a:lnTo>
                  <a:lnTo>
                    <a:pt x="3537" y="1466"/>
                  </a:lnTo>
                  <a:lnTo>
                    <a:pt x="3563" y="1488"/>
                  </a:lnTo>
                  <a:lnTo>
                    <a:pt x="3585" y="1515"/>
                  </a:lnTo>
                  <a:lnTo>
                    <a:pt x="3602" y="1543"/>
                  </a:lnTo>
                  <a:lnTo>
                    <a:pt x="3615" y="1576"/>
                  </a:lnTo>
                  <a:lnTo>
                    <a:pt x="3623" y="1609"/>
                  </a:lnTo>
                  <a:lnTo>
                    <a:pt x="3625" y="1643"/>
                  </a:lnTo>
                  <a:lnTo>
                    <a:pt x="3625" y="1949"/>
                  </a:lnTo>
                  <a:lnTo>
                    <a:pt x="3623" y="1984"/>
                  </a:lnTo>
                  <a:lnTo>
                    <a:pt x="3615" y="2018"/>
                  </a:lnTo>
                  <a:lnTo>
                    <a:pt x="3602" y="2049"/>
                  </a:lnTo>
                  <a:lnTo>
                    <a:pt x="3585" y="2078"/>
                  </a:lnTo>
                  <a:lnTo>
                    <a:pt x="3563" y="2104"/>
                  </a:lnTo>
                  <a:lnTo>
                    <a:pt x="3537" y="2127"/>
                  </a:lnTo>
                  <a:lnTo>
                    <a:pt x="3508" y="2145"/>
                  </a:lnTo>
                  <a:lnTo>
                    <a:pt x="3477" y="2160"/>
                  </a:lnTo>
                  <a:lnTo>
                    <a:pt x="3443" y="2169"/>
                  </a:lnTo>
                  <a:lnTo>
                    <a:pt x="3096" y="2238"/>
                  </a:lnTo>
                  <a:lnTo>
                    <a:pt x="3068" y="2312"/>
                  </a:lnTo>
                  <a:lnTo>
                    <a:pt x="3035" y="2383"/>
                  </a:lnTo>
                  <a:lnTo>
                    <a:pt x="3231" y="2676"/>
                  </a:lnTo>
                  <a:lnTo>
                    <a:pt x="3249" y="2705"/>
                  </a:lnTo>
                  <a:lnTo>
                    <a:pt x="3261" y="2739"/>
                  </a:lnTo>
                  <a:lnTo>
                    <a:pt x="3267" y="2772"/>
                  </a:lnTo>
                  <a:lnTo>
                    <a:pt x="3270" y="2805"/>
                  </a:lnTo>
                  <a:lnTo>
                    <a:pt x="3266" y="2839"/>
                  </a:lnTo>
                  <a:lnTo>
                    <a:pt x="3258" y="2872"/>
                  </a:lnTo>
                  <a:lnTo>
                    <a:pt x="3244" y="2903"/>
                  </a:lnTo>
                  <a:lnTo>
                    <a:pt x="3227" y="2932"/>
                  </a:lnTo>
                  <a:lnTo>
                    <a:pt x="3203" y="2959"/>
                  </a:lnTo>
                  <a:lnTo>
                    <a:pt x="2986" y="3175"/>
                  </a:lnTo>
                  <a:lnTo>
                    <a:pt x="2958" y="3198"/>
                  </a:lnTo>
                  <a:lnTo>
                    <a:pt x="2927" y="3216"/>
                  </a:lnTo>
                  <a:lnTo>
                    <a:pt x="2894" y="3230"/>
                  </a:lnTo>
                  <a:lnTo>
                    <a:pt x="2861" y="3238"/>
                  </a:lnTo>
                  <a:lnTo>
                    <a:pt x="2825" y="3240"/>
                  </a:lnTo>
                  <a:lnTo>
                    <a:pt x="2792" y="3238"/>
                  </a:lnTo>
                  <a:lnTo>
                    <a:pt x="2761" y="3231"/>
                  </a:lnTo>
                  <a:lnTo>
                    <a:pt x="2730" y="3220"/>
                  </a:lnTo>
                  <a:lnTo>
                    <a:pt x="2699" y="3203"/>
                  </a:lnTo>
                  <a:lnTo>
                    <a:pt x="2404" y="3007"/>
                  </a:lnTo>
                  <a:lnTo>
                    <a:pt x="2333" y="3039"/>
                  </a:lnTo>
                  <a:lnTo>
                    <a:pt x="2258" y="3068"/>
                  </a:lnTo>
                  <a:lnTo>
                    <a:pt x="2189" y="3412"/>
                  </a:lnTo>
                  <a:lnTo>
                    <a:pt x="2179" y="3446"/>
                  </a:lnTo>
                  <a:lnTo>
                    <a:pt x="2165" y="3477"/>
                  </a:lnTo>
                  <a:lnTo>
                    <a:pt x="2146" y="3506"/>
                  </a:lnTo>
                  <a:lnTo>
                    <a:pt x="2124" y="3530"/>
                  </a:lnTo>
                  <a:lnTo>
                    <a:pt x="2097" y="3552"/>
                  </a:lnTo>
                  <a:lnTo>
                    <a:pt x="2068" y="3569"/>
                  </a:lnTo>
                  <a:lnTo>
                    <a:pt x="2036" y="3581"/>
                  </a:lnTo>
                  <a:lnTo>
                    <a:pt x="2002" y="3589"/>
                  </a:lnTo>
                  <a:lnTo>
                    <a:pt x="1966" y="3593"/>
                  </a:lnTo>
                  <a:lnTo>
                    <a:pt x="1658" y="3593"/>
                  </a:lnTo>
                  <a:lnTo>
                    <a:pt x="1623" y="3589"/>
                  </a:lnTo>
                  <a:lnTo>
                    <a:pt x="1589" y="3581"/>
                  </a:lnTo>
                  <a:lnTo>
                    <a:pt x="1557" y="3569"/>
                  </a:lnTo>
                  <a:lnTo>
                    <a:pt x="1528" y="3552"/>
                  </a:lnTo>
                  <a:lnTo>
                    <a:pt x="1503" y="3531"/>
                  </a:lnTo>
                  <a:lnTo>
                    <a:pt x="1479" y="3506"/>
                  </a:lnTo>
                  <a:lnTo>
                    <a:pt x="1461" y="3477"/>
                  </a:lnTo>
                  <a:lnTo>
                    <a:pt x="1446" y="3446"/>
                  </a:lnTo>
                  <a:lnTo>
                    <a:pt x="1437" y="3412"/>
                  </a:lnTo>
                  <a:lnTo>
                    <a:pt x="1367" y="3068"/>
                  </a:lnTo>
                  <a:lnTo>
                    <a:pt x="1293" y="3039"/>
                  </a:lnTo>
                  <a:lnTo>
                    <a:pt x="1221" y="3007"/>
                  </a:lnTo>
                  <a:lnTo>
                    <a:pt x="926" y="3203"/>
                  </a:lnTo>
                  <a:lnTo>
                    <a:pt x="897" y="3220"/>
                  </a:lnTo>
                  <a:lnTo>
                    <a:pt x="865" y="3231"/>
                  </a:lnTo>
                  <a:lnTo>
                    <a:pt x="833" y="3238"/>
                  </a:lnTo>
                  <a:lnTo>
                    <a:pt x="800" y="3240"/>
                  </a:lnTo>
                  <a:lnTo>
                    <a:pt x="766" y="3238"/>
                  </a:lnTo>
                  <a:lnTo>
                    <a:pt x="731" y="3230"/>
                  </a:lnTo>
                  <a:lnTo>
                    <a:pt x="699" y="3216"/>
                  </a:lnTo>
                  <a:lnTo>
                    <a:pt x="668" y="3198"/>
                  </a:lnTo>
                  <a:lnTo>
                    <a:pt x="641" y="3175"/>
                  </a:lnTo>
                  <a:lnTo>
                    <a:pt x="422" y="2959"/>
                  </a:lnTo>
                  <a:lnTo>
                    <a:pt x="398" y="2932"/>
                  </a:lnTo>
                  <a:lnTo>
                    <a:pt x="381" y="2903"/>
                  </a:lnTo>
                  <a:lnTo>
                    <a:pt x="367" y="2872"/>
                  </a:lnTo>
                  <a:lnTo>
                    <a:pt x="359" y="2839"/>
                  </a:lnTo>
                  <a:lnTo>
                    <a:pt x="356" y="2805"/>
                  </a:lnTo>
                  <a:lnTo>
                    <a:pt x="358" y="2772"/>
                  </a:lnTo>
                  <a:lnTo>
                    <a:pt x="364" y="2739"/>
                  </a:lnTo>
                  <a:lnTo>
                    <a:pt x="376" y="2705"/>
                  </a:lnTo>
                  <a:lnTo>
                    <a:pt x="394" y="2676"/>
                  </a:lnTo>
                  <a:lnTo>
                    <a:pt x="591" y="2383"/>
                  </a:lnTo>
                  <a:lnTo>
                    <a:pt x="558" y="2312"/>
                  </a:lnTo>
                  <a:lnTo>
                    <a:pt x="529" y="2238"/>
                  </a:lnTo>
                  <a:lnTo>
                    <a:pt x="182" y="2169"/>
                  </a:lnTo>
                  <a:lnTo>
                    <a:pt x="148" y="2160"/>
                  </a:lnTo>
                  <a:lnTo>
                    <a:pt x="117" y="2145"/>
                  </a:lnTo>
                  <a:lnTo>
                    <a:pt x="88" y="2127"/>
                  </a:lnTo>
                  <a:lnTo>
                    <a:pt x="62" y="2104"/>
                  </a:lnTo>
                  <a:lnTo>
                    <a:pt x="42" y="2078"/>
                  </a:lnTo>
                  <a:lnTo>
                    <a:pt x="24" y="2049"/>
                  </a:lnTo>
                  <a:lnTo>
                    <a:pt x="10" y="2018"/>
                  </a:lnTo>
                  <a:lnTo>
                    <a:pt x="2" y="1984"/>
                  </a:lnTo>
                  <a:lnTo>
                    <a:pt x="0" y="1949"/>
                  </a:lnTo>
                  <a:lnTo>
                    <a:pt x="0" y="1643"/>
                  </a:lnTo>
                  <a:lnTo>
                    <a:pt x="2" y="1609"/>
                  </a:lnTo>
                  <a:lnTo>
                    <a:pt x="10" y="1576"/>
                  </a:lnTo>
                  <a:lnTo>
                    <a:pt x="24" y="1543"/>
                  </a:lnTo>
                  <a:lnTo>
                    <a:pt x="42" y="1515"/>
                  </a:lnTo>
                  <a:lnTo>
                    <a:pt x="62" y="1488"/>
                  </a:lnTo>
                  <a:lnTo>
                    <a:pt x="88" y="1466"/>
                  </a:lnTo>
                  <a:lnTo>
                    <a:pt x="117" y="1447"/>
                  </a:lnTo>
                  <a:lnTo>
                    <a:pt x="148" y="1433"/>
                  </a:lnTo>
                  <a:lnTo>
                    <a:pt x="182" y="1423"/>
                  </a:lnTo>
                  <a:lnTo>
                    <a:pt x="529" y="1355"/>
                  </a:lnTo>
                  <a:lnTo>
                    <a:pt x="558" y="1282"/>
                  </a:lnTo>
                  <a:lnTo>
                    <a:pt x="591" y="1210"/>
                  </a:lnTo>
                  <a:lnTo>
                    <a:pt x="394" y="918"/>
                  </a:lnTo>
                  <a:lnTo>
                    <a:pt x="376" y="887"/>
                  </a:lnTo>
                  <a:lnTo>
                    <a:pt x="364" y="855"/>
                  </a:lnTo>
                  <a:lnTo>
                    <a:pt x="358" y="821"/>
                  </a:lnTo>
                  <a:lnTo>
                    <a:pt x="356" y="788"/>
                  </a:lnTo>
                  <a:lnTo>
                    <a:pt x="359" y="755"/>
                  </a:lnTo>
                  <a:lnTo>
                    <a:pt x="367" y="721"/>
                  </a:lnTo>
                  <a:lnTo>
                    <a:pt x="381" y="690"/>
                  </a:lnTo>
                  <a:lnTo>
                    <a:pt x="398" y="662"/>
                  </a:lnTo>
                  <a:lnTo>
                    <a:pt x="422" y="634"/>
                  </a:lnTo>
                  <a:lnTo>
                    <a:pt x="641" y="418"/>
                  </a:lnTo>
                  <a:lnTo>
                    <a:pt x="668" y="395"/>
                  </a:lnTo>
                  <a:lnTo>
                    <a:pt x="699" y="377"/>
                  </a:lnTo>
                  <a:lnTo>
                    <a:pt x="731" y="363"/>
                  </a:lnTo>
                  <a:lnTo>
                    <a:pt x="766" y="355"/>
                  </a:lnTo>
                  <a:lnTo>
                    <a:pt x="800" y="353"/>
                  </a:lnTo>
                  <a:lnTo>
                    <a:pt x="833" y="355"/>
                  </a:lnTo>
                  <a:lnTo>
                    <a:pt x="865" y="362"/>
                  </a:lnTo>
                  <a:lnTo>
                    <a:pt x="897" y="373"/>
                  </a:lnTo>
                  <a:lnTo>
                    <a:pt x="926" y="389"/>
                  </a:lnTo>
                  <a:lnTo>
                    <a:pt x="1221" y="585"/>
                  </a:lnTo>
                  <a:lnTo>
                    <a:pt x="1293" y="554"/>
                  </a:lnTo>
                  <a:lnTo>
                    <a:pt x="1367" y="525"/>
                  </a:lnTo>
                  <a:lnTo>
                    <a:pt x="1437" y="181"/>
                  </a:lnTo>
                  <a:lnTo>
                    <a:pt x="1446" y="147"/>
                  </a:lnTo>
                  <a:lnTo>
                    <a:pt x="1461" y="115"/>
                  </a:lnTo>
                  <a:lnTo>
                    <a:pt x="1479" y="88"/>
                  </a:lnTo>
                  <a:lnTo>
                    <a:pt x="1503" y="62"/>
                  </a:lnTo>
                  <a:lnTo>
                    <a:pt x="1528" y="40"/>
                  </a:lnTo>
                  <a:lnTo>
                    <a:pt x="1557" y="23"/>
                  </a:lnTo>
                  <a:lnTo>
                    <a:pt x="1589" y="11"/>
                  </a:lnTo>
                  <a:lnTo>
                    <a:pt x="1623" y="3"/>
                  </a:lnTo>
                  <a:lnTo>
                    <a:pt x="1658" y="0"/>
                  </a:lnTo>
                  <a:lnTo>
                    <a:pt x="196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70" name="Freeform 209">
              <a:extLst>
                <a:ext uri="{FF2B5EF4-FFF2-40B4-BE49-F238E27FC236}">
                  <a16:creationId xmlns:a16="http://schemas.microsoft.com/office/drawing/2014/main" id="{1C710A7F-2A94-0642-BA3B-53FA6662D3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67475" y="3822700"/>
              <a:ext cx="839787" cy="831850"/>
            </a:xfrm>
            <a:custGeom>
              <a:avLst/>
              <a:gdLst>
                <a:gd name="T0" fmla="*/ 654 w 1587"/>
                <a:gd name="T1" fmla="*/ 112 h 1572"/>
                <a:gd name="T2" fmla="*/ 463 w 1587"/>
                <a:gd name="T3" fmla="*/ 181 h 1572"/>
                <a:gd name="T4" fmla="*/ 303 w 1587"/>
                <a:gd name="T5" fmla="*/ 299 h 1572"/>
                <a:gd name="T6" fmla="*/ 184 w 1587"/>
                <a:gd name="T7" fmla="*/ 458 h 1572"/>
                <a:gd name="T8" fmla="*/ 114 w 1587"/>
                <a:gd name="T9" fmla="*/ 647 h 1572"/>
                <a:gd name="T10" fmla="*/ 104 w 1587"/>
                <a:gd name="T11" fmla="*/ 856 h 1572"/>
                <a:gd name="T12" fmla="*/ 155 w 1587"/>
                <a:gd name="T13" fmla="*/ 1053 h 1572"/>
                <a:gd name="T14" fmla="*/ 258 w 1587"/>
                <a:gd name="T15" fmla="*/ 1222 h 1572"/>
                <a:gd name="T16" fmla="*/ 406 w 1587"/>
                <a:gd name="T17" fmla="*/ 1356 h 1572"/>
                <a:gd name="T18" fmla="*/ 588 w 1587"/>
                <a:gd name="T19" fmla="*/ 1442 h 1572"/>
                <a:gd name="T20" fmla="*/ 794 w 1587"/>
                <a:gd name="T21" fmla="*/ 1473 h 1572"/>
                <a:gd name="T22" fmla="*/ 1000 w 1587"/>
                <a:gd name="T23" fmla="*/ 1442 h 1572"/>
                <a:gd name="T24" fmla="*/ 1181 w 1587"/>
                <a:gd name="T25" fmla="*/ 1356 h 1572"/>
                <a:gd name="T26" fmla="*/ 1329 w 1587"/>
                <a:gd name="T27" fmla="*/ 1222 h 1572"/>
                <a:gd name="T28" fmla="*/ 1433 w 1587"/>
                <a:gd name="T29" fmla="*/ 1053 h 1572"/>
                <a:gd name="T30" fmla="*/ 1484 w 1587"/>
                <a:gd name="T31" fmla="*/ 856 h 1572"/>
                <a:gd name="T32" fmla="*/ 1473 w 1587"/>
                <a:gd name="T33" fmla="*/ 647 h 1572"/>
                <a:gd name="T34" fmla="*/ 1404 w 1587"/>
                <a:gd name="T35" fmla="*/ 458 h 1572"/>
                <a:gd name="T36" fmla="*/ 1284 w 1587"/>
                <a:gd name="T37" fmla="*/ 299 h 1572"/>
                <a:gd name="T38" fmla="*/ 1124 w 1587"/>
                <a:gd name="T39" fmla="*/ 181 h 1572"/>
                <a:gd name="T40" fmla="*/ 933 w 1587"/>
                <a:gd name="T41" fmla="*/ 112 h 1572"/>
                <a:gd name="T42" fmla="*/ 794 w 1587"/>
                <a:gd name="T43" fmla="*/ 0 h 1572"/>
                <a:gd name="T44" fmla="*/ 1017 w 1587"/>
                <a:gd name="T45" fmla="*/ 31 h 1572"/>
                <a:gd name="T46" fmla="*/ 1215 w 1587"/>
                <a:gd name="T47" fmla="*/ 119 h 1572"/>
                <a:gd name="T48" fmla="*/ 1379 w 1587"/>
                <a:gd name="T49" fmla="*/ 256 h 1572"/>
                <a:gd name="T50" fmla="*/ 1501 w 1587"/>
                <a:gd name="T51" fmla="*/ 430 h 1572"/>
                <a:gd name="T52" fmla="*/ 1572 w 1587"/>
                <a:gd name="T53" fmla="*/ 636 h 1572"/>
                <a:gd name="T54" fmla="*/ 1583 w 1587"/>
                <a:gd name="T55" fmla="*/ 861 h 1572"/>
                <a:gd name="T56" fmla="*/ 1531 w 1587"/>
                <a:gd name="T57" fmla="*/ 1074 h 1572"/>
                <a:gd name="T58" fmla="*/ 1424 w 1587"/>
                <a:gd name="T59" fmla="*/ 1260 h 1572"/>
                <a:gd name="T60" fmla="*/ 1274 w 1587"/>
                <a:gd name="T61" fmla="*/ 1411 h 1572"/>
                <a:gd name="T62" fmla="*/ 1085 w 1587"/>
                <a:gd name="T63" fmla="*/ 1516 h 1572"/>
                <a:gd name="T64" fmla="*/ 871 w 1587"/>
                <a:gd name="T65" fmla="*/ 1568 h 1572"/>
                <a:gd name="T66" fmla="*/ 643 w 1587"/>
                <a:gd name="T67" fmla="*/ 1557 h 1572"/>
                <a:gd name="T68" fmla="*/ 436 w 1587"/>
                <a:gd name="T69" fmla="*/ 1487 h 1572"/>
                <a:gd name="T70" fmla="*/ 259 w 1587"/>
                <a:gd name="T71" fmla="*/ 1366 h 1572"/>
                <a:gd name="T72" fmla="*/ 121 w 1587"/>
                <a:gd name="T73" fmla="*/ 1202 h 1572"/>
                <a:gd name="T74" fmla="*/ 32 w 1587"/>
                <a:gd name="T75" fmla="*/ 1007 h 1572"/>
                <a:gd name="T76" fmla="*/ 0 w 1587"/>
                <a:gd name="T77" fmla="*/ 786 h 1572"/>
                <a:gd name="T78" fmla="*/ 32 w 1587"/>
                <a:gd name="T79" fmla="*/ 565 h 1572"/>
                <a:gd name="T80" fmla="*/ 121 w 1587"/>
                <a:gd name="T81" fmla="*/ 368 h 1572"/>
                <a:gd name="T82" fmla="*/ 259 w 1587"/>
                <a:gd name="T83" fmla="*/ 205 h 1572"/>
                <a:gd name="T84" fmla="*/ 436 w 1587"/>
                <a:gd name="T85" fmla="*/ 83 h 1572"/>
                <a:gd name="T86" fmla="*/ 643 w 1587"/>
                <a:gd name="T87" fmla="*/ 13 h 15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87" h="1572">
                  <a:moveTo>
                    <a:pt x="794" y="97"/>
                  </a:moveTo>
                  <a:lnTo>
                    <a:pt x="722" y="101"/>
                  </a:lnTo>
                  <a:lnTo>
                    <a:pt x="654" y="112"/>
                  </a:lnTo>
                  <a:lnTo>
                    <a:pt x="588" y="128"/>
                  </a:lnTo>
                  <a:lnTo>
                    <a:pt x="523" y="151"/>
                  </a:lnTo>
                  <a:lnTo>
                    <a:pt x="463" y="181"/>
                  </a:lnTo>
                  <a:lnTo>
                    <a:pt x="406" y="216"/>
                  </a:lnTo>
                  <a:lnTo>
                    <a:pt x="353" y="255"/>
                  </a:lnTo>
                  <a:lnTo>
                    <a:pt x="303" y="299"/>
                  </a:lnTo>
                  <a:lnTo>
                    <a:pt x="258" y="348"/>
                  </a:lnTo>
                  <a:lnTo>
                    <a:pt x="218" y="402"/>
                  </a:lnTo>
                  <a:lnTo>
                    <a:pt x="184" y="458"/>
                  </a:lnTo>
                  <a:lnTo>
                    <a:pt x="155" y="517"/>
                  </a:lnTo>
                  <a:lnTo>
                    <a:pt x="130" y="581"/>
                  </a:lnTo>
                  <a:lnTo>
                    <a:pt x="114" y="647"/>
                  </a:lnTo>
                  <a:lnTo>
                    <a:pt x="104" y="715"/>
                  </a:lnTo>
                  <a:lnTo>
                    <a:pt x="99" y="786"/>
                  </a:lnTo>
                  <a:lnTo>
                    <a:pt x="104" y="856"/>
                  </a:lnTo>
                  <a:lnTo>
                    <a:pt x="114" y="924"/>
                  </a:lnTo>
                  <a:lnTo>
                    <a:pt x="130" y="991"/>
                  </a:lnTo>
                  <a:lnTo>
                    <a:pt x="155" y="1053"/>
                  </a:lnTo>
                  <a:lnTo>
                    <a:pt x="184" y="1113"/>
                  </a:lnTo>
                  <a:lnTo>
                    <a:pt x="218" y="1170"/>
                  </a:lnTo>
                  <a:lnTo>
                    <a:pt x="258" y="1222"/>
                  </a:lnTo>
                  <a:lnTo>
                    <a:pt x="303" y="1272"/>
                  </a:lnTo>
                  <a:lnTo>
                    <a:pt x="353" y="1315"/>
                  </a:lnTo>
                  <a:lnTo>
                    <a:pt x="406" y="1356"/>
                  </a:lnTo>
                  <a:lnTo>
                    <a:pt x="463" y="1390"/>
                  </a:lnTo>
                  <a:lnTo>
                    <a:pt x="523" y="1419"/>
                  </a:lnTo>
                  <a:lnTo>
                    <a:pt x="588" y="1442"/>
                  </a:lnTo>
                  <a:lnTo>
                    <a:pt x="654" y="1459"/>
                  </a:lnTo>
                  <a:lnTo>
                    <a:pt x="722" y="1469"/>
                  </a:lnTo>
                  <a:lnTo>
                    <a:pt x="794" y="1473"/>
                  </a:lnTo>
                  <a:lnTo>
                    <a:pt x="865" y="1469"/>
                  </a:lnTo>
                  <a:lnTo>
                    <a:pt x="933" y="1459"/>
                  </a:lnTo>
                  <a:lnTo>
                    <a:pt x="1000" y="1442"/>
                  </a:lnTo>
                  <a:lnTo>
                    <a:pt x="1064" y="1419"/>
                  </a:lnTo>
                  <a:lnTo>
                    <a:pt x="1124" y="1390"/>
                  </a:lnTo>
                  <a:lnTo>
                    <a:pt x="1181" y="1356"/>
                  </a:lnTo>
                  <a:lnTo>
                    <a:pt x="1234" y="1315"/>
                  </a:lnTo>
                  <a:lnTo>
                    <a:pt x="1284" y="1272"/>
                  </a:lnTo>
                  <a:lnTo>
                    <a:pt x="1329" y="1222"/>
                  </a:lnTo>
                  <a:lnTo>
                    <a:pt x="1369" y="1170"/>
                  </a:lnTo>
                  <a:lnTo>
                    <a:pt x="1404" y="1113"/>
                  </a:lnTo>
                  <a:lnTo>
                    <a:pt x="1433" y="1053"/>
                  </a:lnTo>
                  <a:lnTo>
                    <a:pt x="1456" y="991"/>
                  </a:lnTo>
                  <a:lnTo>
                    <a:pt x="1473" y="924"/>
                  </a:lnTo>
                  <a:lnTo>
                    <a:pt x="1484" y="856"/>
                  </a:lnTo>
                  <a:lnTo>
                    <a:pt x="1487" y="786"/>
                  </a:lnTo>
                  <a:lnTo>
                    <a:pt x="1484" y="715"/>
                  </a:lnTo>
                  <a:lnTo>
                    <a:pt x="1473" y="647"/>
                  </a:lnTo>
                  <a:lnTo>
                    <a:pt x="1456" y="581"/>
                  </a:lnTo>
                  <a:lnTo>
                    <a:pt x="1433" y="517"/>
                  </a:lnTo>
                  <a:lnTo>
                    <a:pt x="1404" y="458"/>
                  </a:lnTo>
                  <a:lnTo>
                    <a:pt x="1369" y="402"/>
                  </a:lnTo>
                  <a:lnTo>
                    <a:pt x="1329" y="348"/>
                  </a:lnTo>
                  <a:lnTo>
                    <a:pt x="1284" y="299"/>
                  </a:lnTo>
                  <a:lnTo>
                    <a:pt x="1234" y="255"/>
                  </a:lnTo>
                  <a:lnTo>
                    <a:pt x="1181" y="216"/>
                  </a:lnTo>
                  <a:lnTo>
                    <a:pt x="1124" y="181"/>
                  </a:lnTo>
                  <a:lnTo>
                    <a:pt x="1064" y="151"/>
                  </a:lnTo>
                  <a:lnTo>
                    <a:pt x="1000" y="128"/>
                  </a:lnTo>
                  <a:lnTo>
                    <a:pt x="933" y="112"/>
                  </a:lnTo>
                  <a:lnTo>
                    <a:pt x="865" y="101"/>
                  </a:lnTo>
                  <a:lnTo>
                    <a:pt x="794" y="97"/>
                  </a:lnTo>
                  <a:close/>
                  <a:moveTo>
                    <a:pt x="794" y="0"/>
                  </a:moveTo>
                  <a:lnTo>
                    <a:pt x="871" y="3"/>
                  </a:lnTo>
                  <a:lnTo>
                    <a:pt x="945" y="13"/>
                  </a:lnTo>
                  <a:lnTo>
                    <a:pt x="1017" y="31"/>
                  </a:lnTo>
                  <a:lnTo>
                    <a:pt x="1085" y="55"/>
                  </a:lnTo>
                  <a:lnTo>
                    <a:pt x="1151" y="83"/>
                  </a:lnTo>
                  <a:lnTo>
                    <a:pt x="1215" y="119"/>
                  </a:lnTo>
                  <a:lnTo>
                    <a:pt x="1274" y="159"/>
                  </a:lnTo>
                  <a:lnTo>
                    <a:pt x="1328" y="205"/>
                  </a:lnTo>
                  <a:lnTo>
                    <a:pt x="1379" y="256"/>
                  </a:lnTo>
                  <a:lnTo>
                    <a:pt x="1424" y="310"/>
                  </a:lnTo>
                  <a:lnTo>
                    <a:pt x="1466" y="368"/>
                  </a:lnTo>
                  <a:lnTo>
                    <a:pt x="1501" y="430"/>
                  </a:lnTo>
                  <a:lnTo>
                    <a:pt x="1531" y="497"/>
                  </a:lnTo>
                  <a:lnTo>
                    <a:pt x="1554" y="565"/>
                  </a:lnTo>
                  <a:lnTo>
                    <a:pt x="1572" y="636"/>
                  </a:lnTo>
                  <a:lnTo>
                    <a:pt x="1583" y="710"/>
                  </a:lnTo>
                  <a:lnTo>
                    <a:pt x="1587" y="786"/>
                  </a:lnTo>
                  <a:lnTo>
                    <a:pt x="1583" y="861"/>
                  </a:lnTo>
                  <a:lnTo>
                    <a:pt x="1572" y="934"/>
                  </a:lnTo>
                  <a:lnTo>
                    <a:pt x="1554" y="1007"/>
                  </a:lnTo>
                  <a:lnTo>
                    <a:pt x="1531" y="1074"/>
                  </a:lnTo>
                  <a:lnTo>
                    <a:pt x="1501" y="1140"/>
                  </a:lnTo>
                  <a:lnTo>
                    <a:pt x="1466" y="1202"/>
                  </a:lnTo>
                  <a:lnTo>
                    <a:pt x="1424" y="1260"/>
                  </a:lnTo>
                  <a:lnTo>
                    <a:pt x="1379" y="1315"/>
                  </a:lnTo>
                  <a:lnTo>
                    <a:pt x="1328" y="1366"/>
                  </a:lnTo>
                  <a:lnTo>
                    <a:pt x="1274" y="1411"/>
                  </a:lnTo>
                  <a:lnTo>
                    <a:pt x="1215" y="1451"/>
                  </a:lnTo>
                  <a:lnTo>
                    <a:pt x="1151" y="1487"/>
                  </a:lnTo>
                  <a:lnTo>
                    <a:pt x="1085" y="1516"/>
                  </a:lnTo>
                  <a:lnTo>
                    <a:pt x="1017" y="1539"/>
                  </a:lnTo>
                  <a:lnTo>
                    <a:pt x="945" y="1557"/>
                  </a:lnTo>
                  <a:lnTo>
                    <a:pt x="871" y="1568"/>
                  </a:lnTo>
                  <a:lnTo>
                    <a:pt x="794" y="1572"/>
                  </a:lnTo>
                  <a:lnTo>
                    <a:pt x="718" y="1568"/>
                  </a:lnTo>
                  <a:lnTo>
                    <a:pt x="643" y="1557"/>
                  </a:lnTo>
                  <a:lnTo>
                    <a:pt x="570" y="1539"/>
                  </a:lnTo>
                  <a:lnTo>
                    <a:pt x="502" y="1516"/>
                  </a:lnTo>
                  <a:lnTo>
                    <a:pt x="436" y="1487"/>
                  </a:lnTo>
                  <a:lnTo>
                    <a:pt x="372" y="1451"/>
                  </a:lnTo>
                  <a:lnTo>
                    <a:pt x="313" y="1411"/>
                  </a:lnTo>
                  <a:lnTo>
                    <a:pt x="259" y="1366"/>
                  </a:lnTo>
                  <a:lnTo>
                    <a:pt x="208" y="1315"/>
                  </a:lnTo>
                  <a:lnTo>
                    <a:pt x="163" y="1260"/>
                  </a:lnTo>
                  <a:lnTo>
                    <a:pt x="121" y="1202"/>
                  </a:lnTo>
                  <a:lnTo>
                    <a:pt x="86" y="1140"/>
                  </a:lnTo>
                  <a:lnTo>
                    <a:pt x="56" y="1074"/>
                  </a:lnTo>
                  <a:lnTo>
                    <a:pt x="32" y="1007"/>
                  </a:lnTo>
                  <a:lnTo>
                    <a:pt x="14" y="934"/>
                  </a:lnTo>
                  <a:lnTo>
                    <a:pt x="4" y="861"/>
                  </a:lnTo>
                  <a:lnTo>
                    <a:pt x="0" y="786"/>
                  </a:lnTo>
                  <a:lnTo>
                    <a:pt x="4" y="710"/>
                  </a:lnTo>
                  <a:lnTo>
                    <a:pt x="14" y="636"/>
                  </a:lnTo>
                  <a:lnTo>
                    <a:pt x="32" y="565"/>
                  </a:lnTo>
                  <a:lnTo>
                    <a:pt x="56" y="497"/>
                  </a:lnTo>
                  <a:lnTo>
                    <a:pt x="86" y="430"/>
                  </a:lnTo>
                  <a:lnTo>
                    <a:pt x="121" y="368"/>
                  </a:lnTo>
                  <a:lnTo>
                    <a:pt x="163" y="310"/>
                  </a:lnTo>
                  <a:lnTo>
                    <a:pt x="208" y="256"/>
                  </a:lnTo>
                  <a:lnTo>
                    <a:pt x="259" y="205"/>
                  </a:lnTo>
                  <a:lnTo>
                    <a:pt x="313" y="159"/>
                  </a:lnTo>
                  <a:lnTo>
                    <a:pt x="372" y="119"/>
                  </a:lnTo>
                  <a:lnTo>
                    <a:pt x="436" y="83"/>
                  </a:lnTo>
                  <a:lnTo>
                    <a:pt x="502" y="55"/>
                  </a:lnTo>
                  <a:lnTo>
                    <a:pt x="570" y="31"/>
                  </a:lnTo>
                  <a:lnTo>
                    <a:pt x="643" y="13"/>
                  </a:lnTo>
                  <a:lnTo>
                    <a:pt x="718" y="3"/>
                  </a:lnTo>
                  <a:lnTo>
                    <a:pt x="79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71" name="Freeform 210">
              <a:extLst>
                <a:ext uri="{FF2B5EF4-FFF2-40B4-BE49-F238E27FC236}">
                  <a16:creationId xmlns:a16="http://schemas.microsoft.com/office/drawing/2014/main" id="{AD48DC28-6F18-3340-A3AB-1CB483580E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48450" y="4000500"/>
              <a:ext cx="479425" cy="474663"/>
            </a:xfrm>
            <a:custGeom>
              <a:avLst/>
              <a:gdLst>
                <a:gd name="T0" fmla="*/ 407 w 906"/>
                <a:gd name="T1" fmla="*/ 116 h 899"/>
                <a:gd name="T2" fmla="*/ 321 w 906"/>
                <a:gd name="T3" fmla="*/ 139 h 899"/>
                <a:gd name="T4" fmla="*/ 245 w 906"/>
                <a:gd name="T5" fmla="*/ 183 h 899"/>
                <a:gd name="T6" fmla="*/ 183 w 906"/>
                <a:gd name="T7" fmla="*/ 243 h 899"/>
                <a:gd name="T8" fmla="*/ 139 w 906"/>
                <a:gd name="T9" fmla="*/ 318 h 899"/>
                <a:gd name="T10" fmla="*/ 116 w 906"/>
                <a:gd name="T11" fmla="*/ 404 h 899"/>
                <a:gd name="T12" fmla="*/ 116 w 906"/>
                <a:gd name="T13" fmla="*/ 495 h 899"/>
                <a:gd name="T14" fmla="*/ 139 w 906"/>
                <a:gd name="T15" fmla="*/ 581 h 899"/>
                <a:gd name="T16" fmla="*/ 183 w 906"/>
                <a:gd name="T17" fmla="*/ 656 h 899"/>
                <a:gd name="T18" fmla="*/ 245 w 906"/>
                <a:gd name="T19" fmla="*/ 717 h 899"/>
                <a:gd name="T20" fmla="*/ 321 w 906"/>
                <a:gd name="T21" fmla="*/ 760 h 899"/>
                <a:gd name="T22" fmla="*/ 407 w 906"/>
                <a:gd name="T23" fmla="*/ 783 h 899"/>
                <a:gd name="T24" fmla="*/ 498 w 906"/>
                <a:gd name="T25" fmla="*/ 783 h 899"/>
                <a:gd name="T26" fmla="*/ 585 w 906"/>
                <a:gd name="T27" fmla="*/ 760 h 899"/>
                <a:gd name="T28" fmla="*/ 661 w 906"/>
                <a:gd name="T29" fmla="*/ 717 h 899"/>
                <a:gd name="T30" fmla="*/ 722 w 906"/>
                <a:gd name="T31" fmla="*/ 656 h 899"/>
                <a:gd name="T32" fmla="*/ 766 w 906"/>
                <a:gd name="T33" fmla="*/ 581 h 899"/>
                <a:gd name="T34" fmla="*/ 789 w 906"/>
                <a:gd name="T35" fmla="*/ 495 h 899"/>
                <a:gd name="T36" fmla="*/ 789 w 906"/>
                <a:gd name="T37" fmla="*/ 404 h 899"/>
                <a:gd name="T38" fmla="*/ 766 w 906"/>
                <a:gd name="T39" fmla="*/ 318 h 899"/>
                <a:gd name="T40" fmla="*/ 722 w 906"/>
                <a:gd name="T41" fmla="*/ 243 h 899"/>
                <a:gd name="T42" fmla="*/ 661 w 906"/>
                <a:gd name="T43" fmla="*/ 183 h 899"/>
                <a:gd name="T44" fmla="*/ 585 w 906"/>
                <a:gd name="T45" fmla="*/ 139 h 899"/>
                <a:gd name="T46" fmla="*/ 498 w 906"/>
                <a:gd name="T47" fmla="*/ 116 h 899"/>
                <a:gd name="T48" fmla="*/ 453 w 906"/>
                <a:gd name="T49" fmla="*/ 0 h 899"/>
                <a:gd name="T50" fmla="*/ 564 w 906"/>
                <a:gd name="T51" fmla="*/ 14 h 899"/>
                <a:gd name="T52" fmla="*/ 665 w 906"/>
                <a:gd name="T53" fmla="*/ 53 h 899"/>
                <a:gd name="T54" fmla="*/ 753 w 906"/>
                <a:gd name="T55" fmla="*/ 114 h 899"/>
                <a:gd name="T56" fmla="*/ 825 w 906"/>
                <a:gd name="T57" fmla="*/ 193 h 899"/>
                <a:gd name="T58" fmla="*/ 875 w 906"/>
                <a:gd name="T59" fmla="*/ 287 h 899"/>
                <a:gd name="T60" fmla="*/ 903 w 906"/>
                <a:gd name="T61" fmla="*/ 393 h 899"/>
                <a:gd name="T62" fmla="*/ 903 w 906"/>
                <a:gd name="T63" fmla="*/ 506 h 899"/>
                <a:gd name="T64" fmla="*/ 875 w 906"/>
                <a:gd name="T65" fmla="*/ 612 h 899"/>
                <a:gd name="T66" fmla="*/ 825 w 906"/>
                <a:gd name="T67" fmla="*/ 706 h 899"/>
                <a:gd name="T68" fmla="*/ 753 w 906"/>
                <a:gd name="T69" fmla="*/ 785 h 899"/>
                <a:gd name="T70" fmla="*/ 665 w 906"/>
                <a:gd name="T71" fmla="*/ 846 h 899"/>
                <a:gd name="T72" fmla="*/ 564 w 906"/>
                <a:gd name="T73" fmla="*/ 885 h 899"/>
                <a:gd name="T74" fmla="*/ 453 w 906"/>
                <a:gd name="T75" fmla="*/ 899 h 899"/>
                <a:gd name="T76" fmla="*/ 341 w 906"/>
                <a:gd name="T77" fmla="*/ 885 h 899"/>
                <a:gd name="T78" fmla="*/ 240 w 906"/>
                <a:gd name="T79" fmla="*/ 846 h 899"/>
                <a:gd name="T80" fmla="*/ 152 w 906"/>
                <a:gd name="T81" fmla="*/ 785 h 899"/>
                <a:gd name="T82" fmla="*/ 81 w 906"/>
                <a:gd name="T83" fmla="*/ 706 h 899"/>
                <a:gd name="T84" fmla="*/ 30 w 906"/>
                <a:gd name="T85" fmla="*/ 612 h 899"/>
                <a:gd name="T86" fmla="*/ 4 w 906"/>
                <a:gd name="T87" fmla="*/ 506 h 899"/>
                <a:gd name="T88" fmla="*/ 4 w 906"/>
                <a:gd name="T89" fmla="*/ 393 h 899"/>
                <a:gd name="T90" fmla="*/ 30 w 906"/>
                <a:gd name="T91" fmla="*/ 287 h 899"/>
                <a:gd name="T92" fmla="*/ 81 w 906"/>
                <a:gd name="T93" fmla="*/ 193 h 899"/>
                <a:gd name="T94" fmla="*/ 152 w 906"/>
                <a:gd name="T95" fmla="*/ 114 h 899"/>
                <a:gd name="T96" fmla="*/ 240 w 906"/>
                <a:gd name="T97" fmla="*/ 53 h 899"/>
                <a:gd name="T98" fmla="*/ 341 w 906"/>
                <a:gd name="T99" fmla="*/ 14 h 899"/>
                <a:gd name="T100" fmla="*/ 453 w 906"/>
                <a:gd name="T101" fmla="*/ 0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06" h="899">
                  <a:moveTo>
                    <a:pt x="453" y="113"/>
                  </a:moveTo>
                  <a:lnTo>
                    <a:pt x="407" y="116"/>
                  </a:lnTo>
                  <a:lnTo>
                    <a:pt x="363" y="124"/>
                  </a:lnTo>
                  <a:lnTo>
                    <a:pt x="321" y="139"/>
                  </a:lnTo>
                  <a:lnTo>
                    <a:pt x="282" y="159"/>
                  </a:lnTo>
                  <a:lnTo>
                    <a:pt x="245" y="183"/>
                  </a:lnTo>
                  <a:lnTo>
                    <a:pt x="212" y="211"/>
                  </a:lnTo>
                  <a:lnTo>
                    <a:pt x="183" y="243"/>
                  </a:lnTo>
                  <a:lnTo>
                    <a:pt x="159" y="279"/>
                  </a:lnTo>
                  <a:lnTo>
                    <a:pt x="139" y="318"/>
                  </a:lnTo>
                  <a:lnTo>
                    <a:pt x="124" y="361"/>
                  </a:lnTo>
                  <a:lnTo>
                    <a:pt x="116" y="404"/>
                  </a:lnTo>
                  <a:lnTo>
                    <a:pt x="112" y="450"/>
                  </a:lnTo>
                  <a:lnTo>
                    <a:pt x="116" y="495"/>
                  </a:lnTo>
                  <a:lnTo>
                    <a:pt x="124" y="539"/>
                  </a:lnTo>
                  <a:lnTo>
                    <a:pt x="139" y="581"/>
                  </a:lnTo>
                  <a:lnTo>
                    <a:pt x="159" y="619"/>
                  </a:lnTo>
                  <a:lnTo>
                    <a:pt x="183" y="656"/>
                  </a:lnTo>
                  <a:lnTo>
                    <a:pt x="212" y="688"/>
                  </a:lnTo>
                  <a:lnTo>
                    <a:pt x="245" y="717"/>
                  </a:lnTo>
                  <a:lnTo>
                    <a:pt x="282" y="741"/>
                  </a:lnTo>
                  <a:lnTo>
                    <a:pt x="321" y="760"/>
                  </a:lnTo>
                  <a:lnTo>
                    <a:pt x="363" y="774"/>
                  </a:lnTo>
                  <a:lnTo>
                    <a:pt x="407" y="783"/>
                  </a:lnTo>
                  <a:lnTo>
                    <a:pt x="453" y="787"/>
                  </a:lnTo>
                  <a:lnTo>
                    <a:pt x="498" y="783"/>
                  </a:lnTo>
                  <a:lnTo>
                    <a:pt x="543" y="774"/>
                  </a:lnTo>
                  <a:lnTo>
                    <a:pt x="585" y="760"/>
                  </a:lnTo>
                  <a:lnTo>
                    <a:pt x="625" y="741"/>
                  </a:lnTo>
                  <a:lnTo>
                    <a:pt x="661" y="717"/>
                  </a:lnTo>
                  <a:lnTo>
                    <a:pt x="693" y="688"/>
                  </a:lnTo>
                  <a:lnTo>
                    <a:pt x="722" y="656"/>
                  </a:lnTo>
                  <a:lnTo>
                    <a:pt x="746" y="619"/>
                  </a:lnTo>
                  <a:lnTo>
                    <a:pt x="766" y="581"/>
                  </a:lnTo>
                  <a:lnTo>
                    <a:pt x="780" y="539"/>
                  </a:lnTo>
                  <a:lnTo>
                    <a:pt x="789" y="495"/>
                  </a:lnTo>
                  <a:lnTo>
                    <a:pt x="793" y="450"/>
                  </a:lnTo>
                  <a:lnTo>
                    <a:pt x="789" y="404"/>
                  </a:lnTo>
                  <a:lnTo>
                    <a:pt x="780" y="361"/>
                  </a:lnTo>
                  <a:lnTo>
                    <a:pt x="766" y="318"/>
                  </a:lnTo>
                  <a:lnTo>
                    <a:pt x="746" y="279"/>
                  </a:lnTo>
                  <a:lnTo>
                    <a:pt x="722" y="243"/>
                  </a:lnTo>
                  <a:lnTo>
                    <a:pt x="693" y="211"/>
                  </a:lnTo>
                  <a:lnTo>
                    <a:pt x="661" y="183"/>
                  </a:lnTo>
                  <a:lnTo>
                    <a:pt x="625" y="159"/>
                  </a:lnTo>
                  <a:lnTo>
                    <a:pt x="585" y="139"/>
                  </a:lnTo>
                  <a:lnTo>
                    <a:pt x="543" y="124"/>
                  </a:lnTo>
                  <a:lnTo>
                    <a:pt x="498" y="116"/>
                  </a:lnTo>
                  <a:lnTo>
                    <a:pt x="453" y="113"/>
                  </a:lnTo>
                  <a:close/>
                  <a:moveTo>
                    <a:pt x="453" y="0"/>
                  </a:moveTo>
                  <a:lnTo>
                    <a:pt x="510" y="4"/>
                  </a:lnTo>
                  <a:lnTo>
                    <a:pt x="564" y="14"/>
                  </a:lnTo>
                  <a:lnTo>
                    <a:pt x="616" y="30"/>
                  </a:lnTo>
                  <a:lnTo>
                    <a:pt x="665" y="53"/>
                  </a:lnTo>
                  <a:lnTo>
                    <a:pt x="711" y="80"/>
                  </a:lnTo>
                  <a:lnTo>
                    <a:pt x="753" y="114"/>
                  </a:lnTo>
                  <a:lnTo>
                    <a:pt x="791" y="150"/>
                  </a:lnTo>
                  <a:lnTo>
                    <a:pt x="825" y="193"/>
                  </a:lnTo>
                  <a:lnTo>
                    <a:pt x="853" y="238"/>
                  </a:lnTo>
                  <a:lnTo>
                    <a:pt x="875" y="287"/>
                  </a:lnTo>
                  <a:lnTo>
                    <a:pt x="892" y="339"/>
                  </a:lnTo>
                  <a:lnTo>
                    <a:pt x="903" y="393"/>
                  </a:lnTo>
                  <a:lnTo>
                    <a:pt x="906" y="450"/>
                  </a:lnTo>
                  <a:lnTo>
                    <a:pt x="903" y="506"/>
                  </a:lnTo>
                  <a:lnTo>
                    <a:pt x="892" y="560"/>
                  </a:lnTo>
                  <a:lnTo>
                    <a:pt x="875" y="612"/>
                  </a:lnTo>
                  <a:lnTo>
                    <a:pt x="853" y="660"/>
                  </a:lnTo>
                  <a:lnTo>
                    <a:pt x="825" y="706"/>
                  </a:lnTo>
                  <a:lnTo>
                    <a:pt x="791" y="748"/>
                  </a:lnTo>
                  <a:lnTo>
                    <a:pt x="753" y="785"/>
                  </a:lnTo>
                  <a:lnTo>
                    <a:pt x="711" y="818"/>
                  </a:lnTo>
                  <a:lnTo>
                    <a:pt x="665" y="846"/>
                  </a:lnTo>
                  <a:lnTo>
                    <a:pt x="616" y="868"/>
                  </a:lnTo>
                  <a:lnTo>
                    <a:pt x="564" y="885"/>
                  </a:lnTo>
                  <a:lnTo>
                    <a:pt x="510" y="896"/>
                  </a:lnTo>
                  <a:lnTo>
                    <a:pt x="453" y="899"/>
                  </a:lnTo>
                  <a:lnTo>
                    <a:pt x="396" y="896"/>
                  </a:lnTo>
                  <a:lnTo>
                    <a:pt x="341" y="885"/>
                  </a:lnTo>
                  <a:lnTo>
                    <a:pt x="289" y="868"/>
                  </a:lnTo>
                  <a:lnTo>
                    <a:pt x="240" y="846"/>
                  </a:lnTo>
                  <a:lnTo>
                    <a:pt x="194" y="818"/>
                  </a:lnTo>
                  <a:lnTo>
                    <a:pt x="152" y="785"/>
                  </a:lnTo>
                  <a:lnTo>
                    <a:pt x="114" y="748"/>
                  </a:lnTo>
                  <a:lnTo>
                    <a:pt x="81" y="706"/>
                  </a:lnTo>
                  <a:lnTo>
                    <a:pt x="52" y="660"/>
                  </a:lnTo>
                  <a:lnTo>
                    <a:pt x="30" y="612"/>
                  </a:lnTo>
                  <a:lnTo>
                    <a:pt x="14" y="560"/>
                  </a:lnTo>
                  <a:lnTo>
                    <a:pt x="4" y="506"/>
                  </a:lnTo>
                  <a:lnTo>
                    <a:pt x="0" y="450"/>
                  </a:lnTo>
                  <a:lnTo>
                    <a:pt x="4" y="393"/>
                  </a:lnTo>
                  <a:lnTo>
                    <a:pt x="14" y="339"/>
                  </a:lnTo>
                  <a:lnTo>
                    <a:pt x="30" y="287"/>
                  </a:lnTo>
                  <a:lnTo>
                    <a:pt x="52" y="238"/>
                  </a:lnTo>
                  <a:lnTo>
                    <a:pt x="81" y="193"/>
                  </a:lnTo>
                  <a:lnTo>
                    <a:pt x="114" y="150"/>
                  </a:lnTo>
                  <a:lnTo>
                    <a:pt x="152" y="114"/>
                  </a:lnTo>
                  <a:lnTo>
                    <a:pt x="194" y="80"/>
                  </a:lnTo>
                  <a:lnTo>
                    <a:pt x="240" y="53"/>
                  </a:lnTo>
                  <a:lnTo>
                    <a:pt x="289" y="30"/>
                  </a:lnTo>
                  <a:lnTo>
                    <a:pt x="341" y="14"/>
                  </a:lnTo>
                  <a:lnTo>
                    <a:pt x="396" y="4"/>
                  </a:lnTo>
                  <a:lnTo>
                    <a:pt x="45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</p:grpSp>
      <p:sp>
        <p:nvSpPr>
          <p:cNvPr id="72" name="Freeform 299">
            <a:extLst>
              <a:ext uri="{FF2B5EF4-FFF2-40B4-BE49-F238E27FC236}">
                <a16:creationId xmlns:a16="http://schemas.microsoft.com/office/drawing/2014/main" id="{6F115F52-BF0D-1B42-9C87-6566DCAC8C84}"/>
              </a:ext>
            </a:extLst>
          </p:cNvPr>
          <p:cNvSpPr>
            <a:spLocks noEditPoints="1"/>
          </p:cNvSpPr>
          <p:nvPr/>
        </p:nvSpPr>
        <p:spPr bwMode="auto">
          <a:xfrm>
            <a:off x="10038860" y="3526942"/>
            <a:ext cx="524002" cy="410870"/>
          </a:xfrm>
          <a:custGeom>
            <a:avLst/>
            <a:gdLst>
              <a:gd name="T0" fmla="*/ 2951 w 3372"/>
              <a:gd name="T1" fmla="*/ 1956 h 2644"/>
              <a:gd name="T2" fmla="*/ 2565 w 3372"/>
              <a:gd name="T3" fmla="*/ 2006 h 2644"/>
              <a:gd name="T4" fmla="*/ 2551 w 3372"/>
              <a:gd name="T5" fmla="*/ 1914 h 2644"/>
              <a:gd name="T6" fmla="*/ 3046 w 3372"/>
              <a:gd name="T7" fmla="*/ 1608 h 2644"/>
              <a:gd name="T8" fmla="*/ 3003 w 3372"/>
              <a:gd name="T9" fmla="*/ 1693 h 2644"/>
              <a:gd name="T10" fmla="*/ 2638 w 3372"/>
              <a:gd name="T11" fmla="*/ 1622 h 2644"/>
              <a:gd name="T12" fmla="*/ 3020 w 3372"/>
              <a:gd name="T13" fmla="*/ 1272 h 2644"/>
              <a:gd name="T14" fmla="*/ 3035 w 3372"/>
              <a:gd name="T15" fmla="*/ 1365 h 2644"/>
              <a:gd name="T16" fmla="*/ 2638 w 3372"/>
              <a:gd name="T17" fmla="*/ 1339 h 2644"/>
              <a:gd name="T18" fmla="*/ 1422 w 3372"/>
              <a:gd name="T19" fmla="*/ 825 h 2644"/>
              <a:gd name="T20" fmla="*/ 1465 w 3372"/>
              <a:gd name="T21" fmla="*/ 907 h 2644"/>
              <a:gd name="T22" fmla="*/ 982 w 3372"/>
              <a:gd name="T23" fmla="*/ 983 h 2644"/>
              <a:gd name="T24" fmla="*/ 913 w 3372"/>
              <a:gd name="T25" fmla="*/ 1267 h 2644"/>
              <a:gd name="T26" fmla="*/ 878 w 3372"/>
              <a:gd name="T27" fmla="*/ 922 h 2644"/>
              <a:gd name="T28" fmla="*/ 2793 w 3372"/>
              <a:gd name="T29" fmla="*/ 634 h 2644"/>
              <a:gd name="T30" fmla="*/ 2750 w 3372"/>
              <a:gd name="T31" fmla="*/ 719 h 2644"/>
              <a:gd name="T32" fmla="*/ 2844 w 3372"/>
              <a:gd name="T33" fmla="*/ 704 h 2644"/>
              <a:gd name="T34" fmla="*/ 2793 w 3372"/>
              <a:gd name="T35" fmla="*/ 528 h 2644"/>
              <a:gd name="T36" fmla="*/ 2947 w 3372"/>
              <a:gd name="T37" fmla="*/ 655 h 2644"/>
              <a:gd name="T38" fmla="*/ 2854 w 3372"/>
              <a:gd name="T39" fmla="*/ 833 h 2644"/>
              <a:gd name="T40" fmla="*/ 2662 w 3372"/>
              <a:gd name="T41" fmla="*/ 776 h 2644"/>
              <a:gd name="T42" fmla="*/ 2682 w 3372"/>
              <a:gd name="T43" fmla="*/ 575 h 2644"/>
              <a:gd name="T44" fmla="*/ 1139 w 3372"/>
              <a:gd name="T45" fmla="*/ 520 h 2644"/>
              <a:gd name="T46" fmla="*/ 535 w 3372"/>
              <a:gd name="T47" fmla="*/ 1076 h 2644"/>
              <a:gd name="T48" fmla="*/ 635 w 3372"/>
              <a:gd name="T49" fmla="*/ 1923 h 2644"/>
              <a:gd name="T50" fmla="*/ 1811 w 3372"/>
              <a:gd name="T51" fmla="*/ 1996 h 2644"/>
              <a:gd name="T52" fmla="*/ 2416 w 3372"/>
              <a:gd name="T53" fmla="*/ 1439 h 2644"/>
              <a:gd name="T54" fmla="*/ 2315 w 3372"/>
              <a:gd name="T55" fmla="*/ 592 h 2644"/>
              <a:gd name="T56" fmla="*/ 1647 w 3372"/>
              <a:gd name="T57" fmla="*/ 403 h 2644"/>
              <a:gd name="T58" fmla="*/ 2393 w 3372"/>
              <a:gd name="T59" fmla="*/ 521 h 2644"/>
              <a:gd name="T60" fmla="*/ 2528 w 3372"/>
              <a:gd name="T61" fmla="*/ 1194 h 2644"/>
              <a:gd name="T62" fmla="*/ 2405 w 3372"/>
              <a:gd name="T63" fmla="*/ 1976 h 2644"/>
              <a:gd name="T64" fmla="*/ 1819 w 3372"/>
              <a:gd name="T65" fmla="*/ 2101 h 2644"/>
              <a:gd name="T66" fmla="*/ 615 w 3372"/>
              <a:gd name="T67" fmla="*/ 2026 h 2644"/>
              <a:gd name="T68" fmla="*/ 467 w 3372"/>
              <a:gd name="T69" fmla="*/ 1703 h 2644"/>
              <a:gd name="T70" fmla="*/ 467 w 3372"/>
              <a:gd name="T71" fmla="*/ 813 h 2644"/>
              <a:gd name="T72" fmla="*/ 615 w 3372"/>
              <a:gd name="T73" fmla="*/ 489 h 2644"/>
              <a:gd name="T74" fmla="*/ 1232 w 3372"/>
              <a:gd name="T75" fmla="*/ 221 h 2644"/>
              <a:gd name="T76" fmla="*/ 219 w 3372"/>
              <a:gd name="T77" fmla="*/ 1003 h 2644"/>
              <a:gd name="T78" fmla="*/ 326 w 3372"/>
              <a:gd name="T79" fmla="*/ 2244 h 2644"/>
              <a:gd name="T80" fmla="*/ 2442 w 3372"/>
              <a:gd name="T81" fmla="*/ 2301 h 2644"/>
              <a:gd name="T82" fmla="*/ 3161 w 3372"/>
              <a:gd name="T83" fmla="*/ 1357 h 2644"/>
              <a:gd name="T84" fmla="*/ 2744 w 3372"/>
              <a:gd name="T85" fmla="*/ 261 h 2644"/>
              <a:gd name="T86" fmla="*/ 2240 w 3372"/>
              <a:gd name="T87" fmla="*/ 14 h 2644"/>
              <a:gd name="T88" fmla="*/ 3186 w 3372"/>
              <a:gd name="T89" fmla="*/ 136 h 2644"/>
              <a:gd name="T90" fmla="*/ 3342 w 3372"/>
              <a:gd name="T91" fmla="*/ 756 h 2644"/>
              <a:gd name="T92" fmla="*/ 3318 w 3372"/>
              <a:gd name="T93" fmla="*/ 1952 h 2644"/>
              <a:gd name="T94" fmla="*/ 3161 w 3372"/>
              <a:gd name="T95" fmla="*/ 2421 h 2644"/>
              <a:gd name="T96" fmla="*/ 2415 w 3372"/>
              <a:gd name="T97" fmla="*/ 2522 h 2644"/>
              <a:gd name="T98" fmla="*/ 2335 w 3372"/>
              <a:gd name="T99" fmla="*/ 2589 h 2644"/>
              <a:gd name="T100" fmla="*/ 1974 w 3372"/>
              <a:gd name="T101" fmla="*/ 2636 h 2644"/>
              <a:gd name="T102" fmla="*/ 1467 w 3372"/>
              <a:gd name="T103" fmla="*/ 2640 h 2644"/>
              <a:gd name="T104" fmla="*/ 1075 w 3372"/>
              <a:gd name="T105" fmla="*/ 2597 h 2644"/>
              <a:gd name="T106" fmla="*/ 951 w 3372"/>
              <a:gd name="T107" fmla="*/ 2530 h 2644"/>
              <a:gd name="T108" fmla="*/ 239 w 3372"/>
              <a:gd name="T109" fmla="*/ 2437 h 2644"/>
              <a:gd name="T110" fmla="*/ 84 w 3372"/>
              <a:gd name="T111" fmla="*/ 2123 h 2644"/>
              <a:gd name="T112" fmla="*/ 13 w 3372"/>
              <a:gd name="T113" fmla="*/ 927 h 2644"/>
              <a:gd name="T114" fmla="*/ 164 w 3372"/>
              <a:gd name="T115" fmla="*/ 159 h 2644"/>
              <a:gd name="T116" fmla="*/ 854 w 3372"/>
              <a:gd name="T117" fmla="*/ 30 h 26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3372" h="2644">
                <a:moveTo>
                  <a:pt x="2582" y="1903"/>
                </a:moveTo>
                <a:lnTo>
                  <a:pt x="2899" y="1903"/>
                </a:lnTo>
                <a:lnTo>
                  <a:pt x="2915" y="1906"/>
                </a:lnTo>
                <a:lnTo>
                  <a:pt x="2930" y="1914"/>
                </a:lnTo>
                <a:lnTo>
                  <a:pt x="2941" y="1925"/>
                </a:lnTo>
                <a:lnTo>
                  <a:pt x="2948" y="1940"/>
                </a:lnTo>
                <a:lnTo>
                  <a:pt x="2951" y="1956"/>
                </a:lnTo>
                <a:lnTo>
                  <a:pt x="2948" y="1973"/>
                </a:lnTo>
                <a:lnTo>
                  <a:pt x="2941" y="1988"/>
                </a:lnTo>
                <a:lnTo>
                  <a:pt x="2930" y="1999"/>
                </a:lnTo>
                <a:lnTo>
                  <a:pt x="2915" y="2006"/>
                </a:lnTo>
                <a:lnTo>
                  <a:pt x="2899" y="2010"/>
                </a:lnTo>
                <a:lnTo>
                  <a:pt x="2582" y="2010"/>
                </a:lnTo>
                <a:lnTo>
                  <a:pt x="2565" y="2006"/>
                </a:lnTo>
                <a:lnTo>
                  <a:pt x="2551" y="1999"/>
                </a:lnTo>
                <a:lnTo>
                  <a:pt x="2539" y="1988"/>
                </a:lnTo>
                <a:lnTo>
                  <a:pt x="2532" y="1973"/>
                </a:lnTo>
                <a:lnTo>
                  <a:pt x="2529" y="1956"/>
                </a:lnTo>
                <a:lnTo>
                  <a:pt x="2532" y="1940"/>
                </a:lnTo>
                <a:lnTo>
                  <a:pt x="2539" y="1925"/>
                </a:lnTo>
                <a:lnTo>
                  <a:pt x="2551" y="1914"/>
                </a:lnTo>
                <a:lnTo>
                  <a:pt x="2565" y="1906"/>
                </a:lnTo>
                <a:lnTo>
                  <a:pt x="2582" y="1903"/>
                </a:lnTo>
                <a:close/>
                <a:moveTo>
                  <a:pt x="2688" y="1587"/>
                </a:moveTo>
                <a:lnTo>
                  <a:pt x="3003" y="1587"/>
                </a:lnTo>
                <a:lnTo>
                  <a:pt x="3020" y="1589"/>
                </a:lnTo>
                <a:lnTo>
                  <a:pt x="3035" y="1597"/>
                </a:lnTo>
                <a:lnTo>
                  <a:pt x="3046" y="1608"/>
                </a:lnTo>
                <a:lnTo>
                  <a:pt x="3053" y="1622"/>
                </a:lnTo>
                <a:lnTo>
                  <a:pt x="3056" y="1639"/>
                </a:lnTo>
                <a:lnTo>
                  <a:pt x="3053" y="1656"/>
                </a:lnTo>
                <a:lnTo>
                  <a:pt x="3046" y="1671"/>
                </a:lnTo>
                <a:lnTo>
                  <a:pt x="3035" y="1682"/>
                </a:lnTo>
                <a:lnTo>
                  <a:pt x="3020" y="1690"/>
                </a:lnTo>
                <a:lnTo>
                  <a:pt x="3003" y="1693"/>
                </a:lnTo>
                <a:lnTo>
                  <a:pt x="2688" y="1693"/>
                </a:lnTo>
                <a:lnTo>
                  <a:pt x="2671" y="1690"/>
                </a:lnTo>
                <a:lnTo>
                  <a:pt x="2657" y="1682"/>
                </a:lnTo>
                <a:lnTo>
                  <a:pt x="2645" y="1671"/>
                </a:lnTo>
                <a:lnTo>
                  <a:pt x="2638" y="1656"/>
                </a:lnTo>
                <a:lnTo>
                  <a:pt x="2635" y="1639"/>
                </a:lnTo>
                <a:lnTo>
                  <a:pt x="2638" y="1622"/>
                </a:lnTo>
                <a:lnTo>
                  <a:pt x="2645" y="1608"/>
                </a:lnTo>
                <a:lnTo>
                  <a:pt x="2657" y="1597"/>
                </a:lnTo>
                <a:lnTo>
                  <a:pt x="2671" y="1589"/>
                </a:lnTo>
                <a:lnTo>
                  <a:pt x="2688" y="1587"/>
                </a:lnTo>
                <a:close/>
                <a:moveTo>
                  <a:pt x="2688" y="1269"/>
                </a:moveTo>
                <a:lnTo>
                  <a:pt x="3003" y="1269"/>
                </a:lnTo>
                <a:lnTo>
                  <a:pt x="3020" y="1272"/>
                </a:lnTo>
                <a:lnTo>
                  <a:pt x="3035" y="1279"/>
                </a:lnTo>
                <a:lnTo>
                  <a:pt x="3046" y="1291"/>
                </a:lnTo>
                <a:lnTo>
                  <a:pt x="3053" y="1305"/>
                </a:lnTo>
                <a:lnTo>
                  <a:pt x="3056" y="1322"/>
                </a:lnTo>
                <a:lnTo>
                  <a:pt x="3053" y="1339"/>
                </a:lnTo>
                <a:lnTo>
                  <a:pt x="3046" y="1353"/>
                </a:lnTo>
                <a:lnTo>
                  <a:pt x="3035" y="1365"/>
                </a:lnTo>
                <a:lnTo>
                  <a:pt x="3020" y="1372"/>
                </a:lnTo>
                <a:lnTo>
                  <a:pt x="3003" y="1375"/>
                </a:lnTo>
                <a:lnTo>
                  <a:pt x="2688" y="1375"/>
                </a:lnTo>
                <a:lnTo>
                  <a:pt x="2671" y="1372"/>
                </a:lnTo>
                <a:lnTo>
                  <a:pt x="2657" y="1365"/>
                </a:lnTo>
                <a:lnTo>
                  <a:pt x="2645" y="1353"/>
                </a:lnTo>
                <a:lnTo>
                  <a:pt x="2638" y="1339"/>
                </a:lnTo>
                <a:lnTo>
                  <a:pt x="2635" y="1322"/>
                </a:lnTo>
                <a:lnTo>
                  <a:pt x="2638" y="1305"/>
                </a:lnTo>
                <a:lnTo>
                  <a:pt x="2645" y="1291"/>
                </a:lnTo>
                <a:lnTo>
                  <a:pt x="2657" y="1279"/>
                </a:lnTo>
                <a:lnTo>
                  <a:pt x="2671" y="1272"/>
                </a:lnTo>
                <a:lnTo>
                  <a:pt x="2688" y="1269"/>
                </a:lnTo>
                <a:close/>
                <a:moveTo>
                  <a:pt x="1422" y="825"/>
                </a:moveTo>
                <a:lnTo>
                  <a:pt x="1439" y="827"/>
                </a:lnTo>
                <a:lnTo>
                  <a:pt x="1453" y="834"/>
                </a:lnTo>
                <a:lnTo>
                  <a:pt x="1465" y="845"/>
                </a:lnTo>
                <a:lnTo>
                  <a:pt x="1472" y="859"/>
                </a:lnTo>
                <a:lnTo>
                  <a:pt x="1475" y="876"/>
                </a:lnTo>
                <a:lnTo>
                  <a:pt x="1472" y="893"/>
                </a:lnTo>
                <a:lnTo>
                  <a:pt x="1465" y="907"/>
                </a:lnTo>
                <a:lnTo>
                  <a:pt x="1453" y="920"/>
                </a:lnTo>
                <a:lnTo>
                  <a:pt x="1439" y="928"/>
                </a:lnTo>
                <a:lnTo>
                  <a:pt x="1422" y="931"/>
                </a:lnTo>
                <a:lnTo>
                  <a:pt x="1028" y="957"/>
                </a:lnTo>
                <a:lnTo>
                  <a:pt x="1010" y="963"/>
                </a:lnTo>
                <a:lnTo>
                  <a:pt x="996" y="971"/>
                </a:lnTo>
                <a:lnTo>
                  <a:pt x="982" y="983"/>
                </a:lnTo>
                <a:lnTo>
                  <a:pt x="973" y="999"/>
                </a:lnTo>
                <a:lnTo>
                  <a:pt x="968" y="1016"/>
                </a:lnTo>
                <a:lnTo>
                  <a:pt x="950" y="1216"/>
                </a:lnTo>
                <a:lnTo>
                  <a:pt x="947" y="1233"/>
                </a:lnTo>
                <a:lnTo>
                  <a:pt x="939" y="1248"/>
                </a:lnTo>
                <a:lnTo>
                  <a:pt x="927" y="1259"/>
                </a:lnTo>
                <a:lnTo>
                  <a:pt x="913" y="1267"/>
                </a:lnTo>
                <a:lnTo>
                  <a:pt x="896" y="1269"/>
                </a:lnTo>
                <a:lnTo>
                  <a:pt x="879" y="1267"/>
                </a:lnTo>
                <a:lnTo>
                  <a:pt x="865" y="1259"/>
                </a:lnTo>
                <a:lnTo>
                  <a:pt x="854" y="1248"/>
                </a:lnTo>
                <a:lnTo>
                  <a:pt x="847" y="1233"/>
                </a:lnTo>
                <a:lnTo>
                  <a:pt x="846" y="1216"/>
                </a:lnTo>
                <a:lnTo>
                  <a:pt x="878" y="922"/>
                </a:lnTo>
                <a:lnTo>
                  <a:pt x="883" y="905"/>
                </a:lnTo>
                <a:lnTo>
                  <a:pt x="893" y="890"/>
                </a:lnTo>
                <a:lnTo>
                  <a:pt x="906" y="877"/>
                </a:lnTo>
                <a:lnTo>
                  <a:pt x="922" y="868"/>
                </a:lnTo>
                <a:lnTo>
                  <a:pt x="939" y="864"/>
                </a:lnTo>
                <a:lnTo>
                  <a:pt x="1422" y="825"/>
                </a:lnTo>
                <a:close/>
                <a:moveTo>
                  <a:pt x="2793" y="634"/>
                </a:moveTo>
                <a:lnTo>
                  <a:pt x="2776" y="638"/>
                </a:lnTo>
                <a:lnTo>
                  <a:pt x="2762" y="645"/>
                </a:lnTo>
                <a:lnTo>
                  <a:pt x="2750" y="656"/>
                </a:lnTo>
                <a:lnTo>
                  <a:pt x="2743" y="671"/>
                </a:lnTo>
                <a:lnTo>
                  <a:pt x="2741" y="688"/>
                </a:lnTo>
                <a:lnTo>
                  <a:pt x="2743" y="704"/>
                </a:lnTo>
                <a:lnTo>
                  <a:pt x="2750" y="719"/>
                </a:lnTo>
                <a:lnTo>
                  <a:pt x="2762" y="730"/>
                </a:lnTo>
                <a:lnTo>
                  <a:pt x="2776" y="738"/>
                </a:lnTo>
                <a:lnTo>
                  <a:pt x="2793" y="741"/>
                </a:lnTo>
                <a:lnTo>
                  <a:pt x="2809" y="738"/>
                </a:lnTo>
                <a:lnTo>
                  <a:pt x="2824" y="730"/>
                </a:lnTo>
                <a:lnTo>
                  <a:pt x="2835" y="719"/>
                </a:lnTo>
                <a:lnTo>
                  <a:pt x="2844" y="704"/>
                </a:lnTo>
                <a:lnTo>
                  <a:pt x="2846" y="688"/>
                </a:lnTo>
                <a:lnTo>
                  <a:pt x="2844" y="671"/>
                </a:lnTo>
                <a:lnTo>
                  <a:pt x="2835" y="656"/>
                </a:lnTo>
                <a:lnTo>
                  <a:pt x="2824" y="645"/>
                </a:lnTo>
                <a:lnTo>
                  <a:pt x="2809" y="638"/>
                </a:lnTo>
                <a:lnTo>
                  <a:pt x="2793" y="634"/>
                </a:lnTo>
                <a:close/>
                <a:moveTo>
                  <a:pt x="2793" y="528"/>
                </a:moveTo>
                <a:lnTo>
                  <a:pt x="2825" y="532"/>
                </a:lnTo>
                <a:lnTo>
                  <a:pt x="2854" y="541"/>
                </a:lnTo>
                <a:lnTo>
                  <a:pt x="2881" y="556"/>
                </a:lnTo>
                <a:lnTo>
                  <a:pt x="2905" y="575"/>
                </a:lnTo>
                <a:lnTo>
                  <a:pt x="2924" y="599"/>
                </a:lnTo>
                <a:lnTo>
                  <a:pt x="2938" y="626"/>
                </a:lnTo>
                <a:lnTo>
                  <a:pt x="2947" y="655"/>
                </a:lnTo>
                <a:lnTo>
                  <a:pt x="2951" y="688"/>
                </a:lnTo>
                <a:lnTo>
                  <a:pt x="2947" y="719"/>
                </a:lnTo>
                <a:lnTo>
                  <a:pt x="2938" y="749"/>
                </a:lnTo>
                <a:lnTo>
                  <a:pt x="2924" y="776"/>
                </a:lnTo>
                <a:lnTo>
                  <a:pt x="2905" y="799"/>
                </a:lnTo>
                <a:lnTo>
                  <a:pt x="2881" y="819"/>
                </a:lnTo>
                <a:lnTo>
                  <a:pt x="2854" y="833"/>
                </a:lnTo>
                <a:lnTo>
                  <a:pt x="2825" y="843"/>
                </a:lnTo>
                <a:lnTo>
                  <a:pt x="2793" y="846"/>
                </a:lnTo>
                <a:lnTo>
                  <a:pt x="2762" y="843"/>
                </a:lnTo>
                <a:lnTo>
                  <a:pt x="2731" y="833"/>
                </a:lnTo>
                <a:lnTo>
                  <a:pt x="2704" y="819"/>
                </a:lnTo>
                <a:lnTo>
                  <a:pt x="2682" y="799"/>
                </a:lnTo>
                <a:lnTo>
                  <a:pt x="2662" y="776"/>
                </a:lnTo>
                <a:lnTo>
                  <a:pt x="2647" y="749"/>
                </a:lnTo>
                <a:lnTo>
                  <a:pt x="2638" y="719"/>
                </a:lnTo>
                <a:lnTo>
                  <a:pt x="2635" y="688"/>
                </a:lnTo>
                <a:lnTo>
                  <a:pt x="2638" y="655"/>
                </a:lnTo>
                <a:lnTo>
                  <a:pt x="2647" y="626"/>
                </a:lnTo>
                <a:lnTo>
                  <a:pt x="2662" y="599"/>
                </a:lnTo>
                <a:lnTo>
                  <a:pt x="2682" y="575"/>
                </a:lnTo>
                <a:lnTo>
                  <a:pt x="2704" y="556"/>
                </a:lnTo>
                <a:lnTo>
                  <a:pt x="2731" y="541"/>
                </a:lnTo>
                <a:lnTo>
                  <a:pt x="2762" y="532"/>
                </a:lnTo>
                <a:lnTo>
                  <a:pt x="2793" y="528"/>
                </a:lnTo>
                <a:close/>
                <a:moveTo>
                  <a:pt x="1475" y="505"/>
                </a:moveTo>
                <a:lnTo>
                  <a:pt x="1307" y="509"/>
                </a:lnTo>
                <a:lnTo>
                  <a:pt x="1139" y="520"/>
                </a:lnTo>
                <a:lnTo>
                  <a:pt x="972" y="537"/>
                </a:lnTo>
                <a:lnTo>
                  <a:pt x="804" y="562"/>
                </a:lnTo>
                <a:lnTo>
                  <a:pt x="635" y="592"/>
                </a:lnTo>
                <a:lnTo>
                  <a:pt x="600" y="714"/>
                </a:lnTo>
                <a:lnTo>
                  <a:pt x="571" y="834"/>
                </a:lnTo>
                <a:lnTo>
                  <a:pt x="549" y="955"/>
                </a:lnTo>
                <a:lnTo>
                  <a:pt x="535" y="1076"/>
                </a:lnTo>
                <a:lnTo>
                  <a:pt x="527" y="1197"/>
                </a:lnTo>
                <a:lnTo>
                  <a:pt x="527" y="1318"/>
                </a:lnTo>
                <a:lnTo>
                  <a:pt x="535" y="1439"/>
                </a:lnTo>
                <a:lnTo>
                  <a:pt x="549" y="1561"/>
                </a:lnTo>
                <a:lnTo>
                  <a:pt x="571" y="1681"/>
                </a:lnTo>
                <a:lnTo>
                  <a:pt x="600" y="1802"/>
                </a:lnTo>
                <a:lnTo>
                  <a:pt x="635" y="1923"/>
                </a:lnTo>
                <a:lnTo>
                  <a:pt x="804" y="1954"/>
                </a:lnTo>
                <a:lnTo>
                  <a:pt x="972" y="1978"/>
                </a:lnTo>
                <a:lnTo>
                  <a:pt x="1139" y="1996"/>
                </a:lnTo>
                <a:lnTo>
                  <a:pt x="1307" y="2006"/>
                </a:lnTo>
                <a:lnTo>
                  <a:pt x="1475" y="2010"/>
                </a:lnTo>
                <a:lnTo>
                  <a:pt x="1643" y="2006"/>
                </a:lnTo>
                <a:lnTo>
                  <a:pt x="1811" y="1996"/>
                </a:lnTo>
                <a:lnTo>
                  <a:pt x="1979" y="1978"/>
                </a:lnTo>
                <a:lnTo>
                  <a:pt x="2147" y="1954"/>
                </a:lnTo>
                <a:lnTo>
                  <a:pt x="2315" y="1923"/>
                </a:lnTo>
                <a:lnTo>
                  <a:pt x="2350" y="1802"/>
                </a:lnTo>
                <a:lnTo>
                  <a:pt x="2380" y="1681"/>
                </a:lnTo>
                <a:lnTo>
                  <a:pt x="2401" y="1561"/>
                </a:lnTo>
                <a:lnTo>
                  <a:pt x="2416" y="1439"/>
                </a:lnTo>
                <a:lnTo>
                  <a:pt x="2423" y="1318"/>
                </a:lnTo>
                <a:lnTo>
                  <a:pt x="2423" y="1197"/>
                </a:lnTo>
                <a:lnTo>
                  <a:pt x="2416" y="1076"/>
                </a:lnTo>
                <a:lnTo>
                  <a:pt x="2401" y="955"/>
                </a:lnTo>
                <a:lnTo>
                  <a:pt x="2380" y="834"/>
                </a:lnTo>
                <a:lnTo>
                  <a:pt x="2350" y="714"/>
                </a:lnTo>
                <a:lnTo>
                  <a:pt x="2315" y="592"/>
                </a:lnTo>
                <a:lnTo>
                  <a:pt x="2147" y="562"/>
                </a:lnTo>
                <a:lnTo>
                  <a:pt x="1979" y="537"/>
                </a:lnTo>
                <a:lnTo>
                  <a:pt x="1811" y="520"/>
                </a:lnTo>
                <a:lnTo>
                  <a:pt x="1643" y="509"/>
                </a:lnTo>
                <a:lnTo>
                  <a:pt x="1475" y="505"/>
                </a:lnTo>
                <a:close/>
                <a:moveTo>
                  <a:pt x="1475" y="400"/>
                </a:moveTo>
                <a:lnTo>
                  <a:pt x="1647" y="403"/>
                </a:lnTo>
                <a:lnTo>
                  <a:pt x="1819" y="415"/>
                </a:lnTo>
                <a:lnTo>
                  <a:pt x="1992" y="432"/>
                </a:lnTo>
                <a:lnTo>
                  <a:pt x="2165" y="457"/>
                </a:lnTo>
                <a:lnTo>
                  <a:pt x="2336" y="489"/>
                </a:lnTo>
                <a:lnTo>
                  <a:pt x="2357" y="496"/>
                </a:lnTo>
                <a:lnTo>
                  <a:pt x="2376" y="506"/>
                </a:lnTo>
                <a:lnTo>
                  <a:pt x="2393" y="521"/>
                </a:lnTo>
                <a:lnTo>
                  <a:pt x="2405" y="539"/>
                </a:lnTo>
                <a:lnTo>
                  <a:pt x="2415" y="559"/>
                </a:lnTo>
                <a:lnTo>
                  <a:pt x="2452" y="685"/>
                </a:lnTo>
                <a:lnTo>
                  <a:pt x="2482" y="813"/>
                </a:lnTo>
                <a:lnTo>
                  <a:pt x="2505" y="940"/>
                </a:lnTo>
                <a:lnTo>
                  <a:pt x="2521" y="1067"/>
                </a:lnTo>
                <a:lnTo>
                  <a:pt x="2528" y="1194"/>
                </a:lnTo>
                <a:lnTo>
                  <a:pt x="2528" y="1321"/>
                </a:lnTo>
                <a:lnTo>
                  <a:pt x="2521" y="1448"/>
                </a:lnTo>
                <a:lnTo>
                  <a:pt x="2505" y="1576"/>
                </a:lnTo>
                <a:lnTo>
                  <a:pt x="2482" y="1703"/>
                </a:lnTo>
                <a:lnTo>
                  <a:pt x="2452" y="1829"/>
                </a:lnTo>
                <a:lnTo>
                  <a:pt x="2415" y="1956"/>
                </a:lnTo>
                <a:lnTo>
                  <a:pt x="2405" y="1976"/>
                </a:lnTo>
                <a:lnTo>
                  <a:pt x="2393" y="1994"/>
                </a:lnTo>
                <a:lnTo>
                  <a:pt x="2376" y="2009"/>
                </a:lnTo>
                <a:lnTo>
                  <a:pt x="2357" y="2020"/>
                </a:lnTo>
                <a:lnTo>
                  <a:pt x="2336" y="2026"/>
                </a:lnTo>
                <a:lnTo>
                  <a:pt x="2165" y="2059"/>
                </a:lnTo>
                <a:lnTo>
                  <a:pt x="1992" y="2084"/>
                </a:lnTo>
                <a:lnTo>
                  <a:pt x="1819" y="2101"/>
                </a:lnTo>
                <a:lnTo>
                  <a:pt x="1647" y="2112"/>
                </a:lnTo>
                <a:lnTo>
                  <a:pt x="1475" y="2116"/>
                </a:lnTo>
                <a:lnTo>
                  <a:pt x="1303" y="2112"/>
                </a:lnTo>
                <a:lnTo>
                  <a:pt x="1131" y="2101"/>
                </a:lnTo>
                <a:lnTo>
                  <a:pt x="958" y="2084"/>
                </a:lnTo>
                <a:lnTo>
                  <a:pt x="786" y="2059"/>
                </a:lnTo>
                <a:lnTo>
                  <a:pt x="615" y="2026"/>
                </a:lnTo>
                <a:lnTo>
                  <a:pt x="593" y="2020"/>
                </a:lnTo>
                <a:lnTo>
                  <a:pt x="574" y="2009"/>
                </a:lnTo>
                <a:lnTo>
                  <a:pt x="558" y="1994"/>
                </a:lnTo>
                <a:lnTo>
                  <a:pt x="544" y="1976"/>
                </a:lnTo>
                <a:lnTo>
                  <a:pt x="536" y="1956"/>
                </a:lnTo>
                <a:lnTo>
                  <a:pt x="497" y="1829"/>
                </a:lnTo>
                <a:lnTo>
                  <a:pt x="467" y="1703"/>
                </a:lnTo>
                <a:lnTo>
                  <a:pt x="445" y="1576"/>
                </a:lnTo>
                <a:lnTo>
                  <a:pt x="430" y="1449"/>
                </a:lnTo>
                <a:lnTo>
                  <a:pt x="423" y="1321"/>
                </a:lnTo>
                <a:lnTo>
                  <a:pt x="423" y="1194"/>
                </a:lnTo>
                <a:lnTo>
                  <a:pt x="430" y="1067"/>
                </a:lnTo>
                <a:lnTo>
                  <a:pt x="445" y="940"/>
                </a:lnTo>
                <a:lnTo>
                  <a:pt x="467" y="813"/>
                </a:lnTo>
                <a:lnTo>
                  <a:pt x="497" y="687"/>
                </a:lnTo>
                <a:lnTo>
                  <a:pt x="536" y="559"/>
                </a:lnTo>
                <a:lnTo>
                  <a:pt x="544" y="540"/>
                </a:lnTo>
                <a:lnTo>
                  <a:pt x="558" y="521"/>
                </a:lnTo>
                <a:lnTo>
                  <a:pt x="574" y="506"/>
                </a:lnTo>
                <a:lnTo>
                  <a:pt x="593" y="496"/>
                </a:lnTo>
                <a:lnTo>
                  <a:pt x="615" y="489"/>
                </a:lnTo>
                <a:lnTo>
                  <a:pt x="786" y="457"/>
                </a:lnTo>
                <a:lnTo>
                  <a:pt x="958" y="432"/>
                </a:lnTo>
                <a:lnTo>
                  <a:pt x="1131" y="415"/>
                </a:lnTo>
                <a:lnTo>
                  <a:pt x="1303" y="403"/>
                </a:lnTo>
                <a:lnTo>
                  <a:pt x="1475" y="400"/>
                </a:lnTo>
                <a:close/>
                <a:moveTo>
                  <a:pt x="1535" y="213"/>
                </a:moveTo>
                <a:lnTo>
                  <a:pt x="1232" y="221"/>
                </a:lnTo>
                <a:lnTo>
                  <a:pt x="930" y="236"/>
                </a:lnTo>
                <a:lnTo>
                  <a:pt x="628" y="261"/>
                </a:lnTo>
                <a:lnTo>
                  <a:pt x="326" y="294"/>
                </a:lnTo>
                <a:lnTo>
                  <a:pt x="288" y="472"/>
                </a:lnTo>
                <a:lnTo>
                  <a:pt x="257" y="649"/>
                </a:lnTo>
                <a:lnTo>
                  <a:pt x="235" y="826"/>
                </a:lnTo>
                <a:lnTo>
                  <a:pt x="219" y="1003"/>
                </a:lnTo>
                <a:lnTo>
                  <a:pt x="212" y="1180"/>
                </a:lnTo>
                <a:lnTo>
                  <a:pt x="212" y="1357"/>
                </a:lnTo>
                <a:lnTo>
                  <a:pt x="219" y="1535"/>
                </a:lnTo>
                <a:lnTo>
                  <a:pt x="235" y="1713"/>
                </a:lnTo>
                <a:lnTo>
                  <a:pt x="257" y="1890"/>
                </a:lnTo>
                <a:lnTo>
                  <a:pt x="288" y="2067"/>
                </a:lnTo>
                <a:lnTo>
                  <a:pt x="326" y="2244"/>
                </a:lnTo>
                <a:lnTo>
                  <a:pt x="628" y="2276"/>
                </a:lnTo>
                <a:lnTo>
                  <a:pt x="930" y="2301"/>
                </a:lnTo>
                <a:lnTo>
                  <a:pt x="1232" y="2318"/>
                </a:lnTo>
                <a:lnTo>
                  <a:pt x="1534" y="2326"/>
                </a:lnTo>
                <a:lnTo>
                  <a:pt x="1837" y="2326"/>
                </a:lnTo>
                <a:lnTo>
                  <a:pt x="2140" y="2318"/>
                </a:lnTo>
                <a:lnTo>
                  <a:pt x="2442" y="2301"/>
                </a:lnTo>
                <a:lnTo>
                  <a:pt x="2744" y="2276"/>
                </a:lnTo>
                <a:lnTo>
                  <a:pt x="3046" y="2244"/>
                </a:lnTo>
                <a:lnTo>
                  <a:pt x="3084" y="2067"/>
                </a:lnTo>
                <a:lnTo>
                  <a:pt x="3115" y="1890"/>
                </a:lnTo>
                <a:lnTo>
                  <a:pt x="3138" y="1713"/>
                </a:lnTo>
                <a:lnTo>
                  <a:pt x="3153" y="1535"/>
                </a:lnTo>
                <a:lnTo>
                  <a:pt x="3161" y="1357"/>
                </a:lnTo>
                <a:lnTo>
                  <a:pt x="3161" y="1180"/>
                </a:lnTo>
                <a:lnTo>
                  <a:pt x="3153" y="1003"/>
                </a:lnTo>
                <a:lnTo>
                  <a:pt x="3138" y="826"/>
                </a:lnTo>
                <a:lnTo>
                  <a:pt x="3115" y="649"/>
                </a:lnTo>
                <a:lnTo>
                  <a:pt x="3084" y="472"/>
                </a:lnTo>
                <a:lnTo>
                  <a:pt x="3046" y="294"/>
                </a:lnTo>
                <a:lnTo>
                  <a:pt x="2744" y="261"/>
                </a:lnTo>
                <a:lnTo>
                  <a:pt x="2442" y="236"/>
                </a:lnTo>
                <a:lnTo>
                  <a:pt x="2140" y="221"/>
                </a:lnTo>
                <a:lnTo>
                  <a:pt x="1838" y="213"/>
                </a:lnTo>
                <a:lnTo>
                  <a:pt x="1535" y="213"/>
                </a:lnTo>
                <a:close/>
                <a:moveTo>
                  <a:pt x="1686" y="0"/>
                </a:moveTo>
                <a:lnTo>
                  <a:pt x="1962" y="3"/>
                </a:lnTo>
                <a:lnTo>
                  <a:pt x="2240" y="14"/>
                </a:lnTo>
                <a:lnTo>
                  <a:pt x="2518" y="30"/>
                </a:lnTo>
                <a:lnTo>
                  <a:pt x="2795" y="54"/>
                </a:lnTo>
                <a:lnTo>
                  <a:pt x="3071" y="84"/>
                </a:lnTo>
                <a:lnTo>
                  <a:pt x="3103" y="91"/>
                </a:lnTo>
                <a:lnTo>
                  <a:pt x="3133" y="102"/>
                </a:lnTo>
                <a:lnTo>
                  <a:pt x="3161" y="117"/>
                </a:lnTo>
                <a:lnTo>
                  <a:pt x="3186" y="136"/>
                </a:lnTo>
                <a:lnTo>
                  <a:pt x="3209" y="159"/>
                </a:lnTo>
                <a:lnTo>
                  <a:pt x="3227" y="185"/>
                </a:lnTo>
                <a:lnTo>
                  <a:pt x="3241" y="214"/>
                </a:lnTo>
                <a:lnTo>
                  <a:pt x="3252" y="245"/>
                </a:lnTo>
                <a:lnTo>
                  <a:pt x="3288" y="416"/>
                </a:lnTo>
                <a:lnTo>
                  <a:pt x="3319" y="585"/>
                </a:lnTo>
                <a:lnTo>
                  <a:pt x="3342" y="756"/>
                </a:lnTo>
                <a:lnTo>
                  <a:pt x="3359" y="927"/>
                </a:lnTo>
                <a:lnTo>
                  <a:pt x="3369" y="1098"/>
                </a:lnTo>
                <a:lnTo>
                  <a:pt x="3372" y="1269"/>
                </a:lnTo>
                <a:lnTo>
                  <a:pt x="3369" y="1440"/>
                </a:lnTo>
                <a:lnTo>
                  <a:pt x="3359" y="1611"/>
                </a:lnTo>
                <a:lnTo>
                  <a:pt x="3342" y="1781"/>
                </a:lnTo>
                <a:lnTo>
                  <a:pt x="3318" y="1952"/>
                </a:lnTo>
                <a:lnTo>
                  <a:pt x="3288" y="2123"/>
                </a:lnTo>
                <a:lnTo>
                  <a:pt x="3251" y="2293"/>
                </a:lnTo>
                <a:lnTo>
                  <a:pt x="3241" y="2324"/>
                </a:lnTo>
                <a:lnTo>
                  <a:pt x="3227" y="2353"/>
                </a:lnTo>
                <a:lnTo>
                  <a:pt x="3208" y="2379"/>
                </a:lnTo>
                <a:lnTo>
                  <a:pt x="3186" y="2402"/>
                </a:lnTo>
                <a:lnTo>
                  <a:pt x="3161" y="2421"/>
                </a:lnTo>
                <a:lnTo>
                  <a:pt x="3133" y="2437"/>
                </a:lnTo>
                <a:lnTo>
                  <a:pt x="3103" y="2447"/>
                </a:lnTo>
                <a:lnTo>
                  <a:pt x="3071" y="2454"/>
                </a:lnTo>
                <a:lnTo>
                  <a:pt x="2850" y="2478"/>
                </a:lnTo>
                <a:lnTo>
                  <a:pt x="2628" y="2499"/>
                </a:lnTo>
                <a:lnTo>
                  <a:pt x="2404" y="2515"/>
                </a:lnTo>
                <a:lnTo>
                  <a:pt x="2415" y="2522"/>
                </a:lnTo>
                <a:lnTo>
                  <a:pt x="2421" y="2530"/>
                </a:lnTo>
                <a:lnTo>
                  <a:pt x="2424" y="2539"/>
                </a:lnTo>
                <a:lnTo>
                  <a:pt x="2420" y="2549"/>
                </a:lnTo>
                <a:lnTo>
                  <a:pt x="2409" y="2560"/>
                </a:lnTo>
                <a:lnTo>
                  <a:pt x="2391" y="2570"/>
                </a:lnTo>
                <a:lnTo>
                  <a:pt x="2366" y="2579"/>
                </a:lnTo>
                <a:lnTo>
                  <a:pt x="2335" y="2589"/>
                </a:lnTo>
                <a:lnTo>
                  <a:pt x="2297" y="2597"/>
                </a:lnTo>
                <a:lnTo>
                  <a:pt x="2255" y="2605"/>
                </a:lnTo>
                <a:lnTo>
                  <a:pt x="2208" y="2613"/>
                </a:lnTo>
                <a:lnTo>
                  <a:pt x="2155" y="2620"/>
                </a:lnTo>
                <a:lnTo>
                  <a:pt x="2098" y="2626"/>
                </a:lnTo>
                <a:lnTo>
                  <a:pt x="2038" y="2631"/>
                </a:lnTo>
                <a:lnTo>
                  <a:pt x="1974" y="2636"/>
                </a:lnTo>
                <a:lnTo>
                  <a:pt x="1905" y="2640"/>
                </a:lnTo>
                <a:lnTo>
                  <a:pt x="1834" y="2642"/>
                </a:lnTo>
                <a:lnTo>
                  <a:pt x="1762" y="2644"/>
                </a:lnTo>
                <a:lnTo>
                  <a:pt x="1686" y="2644"/>
                </a:lnTo>
                <a:lnTo>
                  <a:pt x="1611" y="2644"/>
                </a:lnTo>
                <a:lnTo>
                  <a:pt x="1538" y="2642"/>
                </a:lnTo>
                <a:lnTo>
                  <a:pt x="1467" y="2640"/>
                </a:lnTo>
                <a:lnTo>
                  <a:pt x="1398" y="2636"/>
                </a:lnTo>
                <a:lnTo>
                  <a:pt x="1334" y="2631"/>
                </a:lnTo>
                <a:lnTo>
                  <a:pt x="1274" y="2626"/>
                </a:lnTo>
                <a:lnTo>
                  <a:pt x="1217" y="2620"/>
                </a:lnTo>
                <a:lnTo>
                  <a:pt x="1164" y="2613"/>
                </a:lnTo>
                <a:lnTo>
                  <a:pt x="1117" y="2605"/>
                </a:lnTo>
                <a:lnTo>
                  <a:pt x="1075" y="2597"/>
                </a:lnTo>
                <a:lnTo>
                  <a:pt x="1037" y="2589"/>
                </a:lnTo>
                <a:lnTo>
                  <a:pt x="1006" y="2579"/>
                </a:lnTo>
                <a:lnTo>
                  <a:pt x="981" y="2570"/>
                </a:lnTo>
                <a:lnTo>
                  <a:pt x="963" y="2560"/>
                </a:lnTo>
                <a:lnTo>
                  <a:pt x="952" y="2549"/>
                </a:lnTo>
                <a:lnTo>
                  <a:pt x="948" y="2539"/>
                </a:lnTo>
                <a:lnTo>
                  <a:pt x="951" y="2530"/>
                </a:lnTo>
                <a:lnTo>
                  <a:pt x="957" y="2522"/>
                </a:lnTo>
                <a:lnTo>
                  <a:pt x="968" y="2515"/>
                </a:lnTo>
                <a:lnTo>
                  <a:pt x="744" y="2499"/>
                </a:lnTo>
                <a:lnTo>
                  <a:pt x="522" y="2478"/>
                </a:lnTo>
                <a:lnTo>
                  <a:pt x="301" y="2454"/>
                </a:lnTo>
                <a:lnTo>
                  <a:pt x="269" y="2447"/>
                </a:lnTo>
                <a:lnTo>
                  <a:pt x="239" y="2437"/>
                </a:lnTo>
                <a:lnTo>
                  <a:pt x="211" y="2421"/>
                </a:lnTo>
                <a:lnTo>
                  <a:pt x="186" y="2402"/>
                </a:lnTo>
                <a:lnTo>
                  <a:pt x="164" y="2379"/>
                </a:lnTo>
                <a:lnTo>
                  <a:pt x="145" y="2353"/>
                </a:lnTo>
                <a:lnTo>
                  <a:pt x="131" y="2324"/>
                </a:lnTo>
                <a:lnTo>
                  <a:pt x="121" y="2293"/>
                </a:lnTo>
                <a:lnTo>
                  <a:pt x="84" y="2123"/>
                </a:lnTo>
                <a:lnTo>
                  <a:pt x="54" y="1952"/>
                </a:lnTo>
                <a:lnTo>
                  <a:pt x="30" y="1781"/>
                </a:lnTo>
                <a:lnTo>
                  <a:pt x="13" y="1611"/>
                </a:lnTo>
                <a:lnTo>
                  <a:pt x="3" y="1440"/>
                </a:lnTo>
                <a:lnTo>
                  <a:pt x="0" y="1269"/>
                </a:lnTo>
                <a:lnTo>
                  <a:pt x="3" y="1098"/>
                </a:lnTo>
                <a:lnTo>
                  <a:pt x="13" y="927"/>
                </a:lnTo>
                <a:lnTo>
                  <a:pt x="30" y="756"/>
                </a:lnTo>
                <a:lnTo>
                  <a:pt x="54" y="585"/>
                </a:lnTo>
                <a:lnTo>
                  <a:pt x="84" y="416"/>
                </a:lnTo>
                <a:lnTo>
                  <a:pt x="121" y="245"/>
                </a:lnTo>
                <a:lnTo>
                  <a:pt x="131" y="214"/>
                </a:lnTo>
                <a:lnTo>
                  <a:pt x="145" y="185"/>
                </a:lnTo>
                <a:lnTo>
                  <a:pt x="164" y="159"/>
                </a:lnTo>
                <a:lnTo>
                  <a:pt x="186" y="136"/>
                </a:lnTo>
                <a:lnTo>
                  <a:pt x="211" y="117"/>
                </a:lnTo>
                <a:lnTo>
                  <a:pt x="239" y="102"/>
                </a:lnTo>
                <a:lnTo>
                  <a:pt x="269" y="91"/>
                </a:lnTo>
                <a:lnTo>
                  <a:pt x="301" y="84"/>
                </a:lnTo>
                <a:lnTo>
                  <a:pt x="577" y="54"/>
                </a:lnTo>
                <a:lnTo>
                  <a:pt x="854" y="30"/>
                </a:lnTo>
                <a:lnTo>
                  <a:pt x="1132" y="14"/>
                </a:lnTo>
                <a:lnTo>
                  <a:pt x="1410" y="3"/>
                </a:lnTo>
                <a:lnTo>
                  <a:pt x="1686" y="0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AE11191F-8CB5-554E-8D42-120FB95AFA9E}"/>
              </a:ext>
            </a:extLst>
          </p:cNvPr>
          <p:cNvSpPr txBox="1"/>
          <p:nvPr/>
        </p:nvSpPr>
        <p:spPr>
          <a:xfrm>
            <a:off x="8251112" y="2653276"/>
            <a:ext cx="10996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623D0141-E68F-9A41-B350-9FDEA3FC12A4}"/>
              </a:ext>
            </a:extLst>
          </p:cNvPr>
          <p:cNvSpPr txBox="1"/>
          <p:nvPr/>
        </p:nvSpPr>
        <p:spPr>
          <a:xfrm>
            <a:off x="9740933" y="2653276"/>
            <a:ext cx="10996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1466BC47-E97B-344F-A5EA-1FC862D5CB52}"/>
              </a:ext>
            </a:extLst>
          </p:cNvPr>
          <p:cNvSpPr txBox="1"/>
          <p:nvPr/>
        </p:nvSpPr>
        <p:spPr>
          <a:xfrm>
            <a:off x="8251112" y="5638318"/>
            <a:ext cx="10996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1C4C2E08-3B9B-484D-A6DC-B657D0E756EB}"/>
              </a:ext>
            </a:extLst>
          </p:cNvPr>
          <p:cNvSpPr txBox="1"/>
          <p:nvPr/>
        </p:nvSpPr>
        <p:spPr>
          <a:xfrm>
            <a:off x="9740933" y="5638318"/>
            <a:ext cx="10996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0E0ECFDA-C0F5-4542-A3B2-0CDB878E75D1}"/>
              </a:ext>
            </a:extLst>
          </p:cNvPr>
          <p:cNvSpPr txBox="1"/>
          <p:nvPr/>
        </p:nvSpPr>
        <p:spPr>
          <a:xfrm>
            <a:off x="8251112" y="4163008"/>
            <a:ext cx="10996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45D4D6CE-40A8-E84E-A10D-9C3AF9BFF285}"/>
              </a:ext>
            </a:extLst>
          </p:cNvPr>
          <p:cNvSpPr txBox="1"/>
          <p:nvPr/>
        </p:nvSpPr>
        <p:spPr>
          <a:xfrm>
            <a:off x="9740933" y="4163008"/>
            <a:ext cx="1099660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vi-VN" b="1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Main Title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D2D30AAC-4BAC-4B4A-B873-EA7E55C7FBF5}"/>
              </a:ext>
            </a:extLst>
          </p:cNvPr>
          <p:cNvSpPr txBox="1"/>
          <p:nvPr/>
        </p:nvSpPr>
        <p:spPr>
          <a:xfrm>
            <a:off x="3554914" y="4395806"/>
            <a:ext cx="2751844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vi-VN" sz="3600" b="1">
                <a:ea typeface="Open Sans SemiBold" panose="020B0606030504020204" pitchFamily="34" charset="0"/>
                <a:cs typeface="Open Sans SemiBold" panose="020B0606030504020204" pitchFamily="34" charset="0"/>
              </a:rPr>
              <a:t>OUR SERVICES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841E20B5-E23C-384F-B5F7-F563639A79AE}"/>
              </a:ext>
            </a:extLst>
          </p:cNvPr>
          <p:cNvSpPr txBox="1"/>
          <p:nvPr/>
        </p:nvSpPr>
        <p:spPr>
          <a:xfrm flipH="1">
            <a:off x="3554913" y="5222820"/>
            <a:ext cx="3958897" cy="44460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353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D410014A-12B2-4A15-85E8-3F8684F2C04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0941" b="10941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3F99BAAC-FD42-FB49-A436-F536CDB42415}"/>
              </a:ext>
            </a:extLst>
          </p:cNvPr>
          <p:cNvSpPr/>
          <p:nvPr/>
        </p:nvSpPr>
        <p:spPr>
          <a:xfrm>
            <a:off x="227012" y="225423"/>
            <a:ext cx="11737976" cy="6407152"/>
          </a:xfrm>
          <a:custGeom>
            <a:avLst/>
            <a:gdLst>
              <a:gd name="connsiteX0" fmla="*/ 1194144 w 11737976"/>
              <a:gd name="connsiteY0" fmla="*/ 6407022 h 6407152"/>
              <a:gd name="connsiteX1" fmla="*/ 1194134 w 11737976"/>
              <a:gd name="connsiteY1" fmla="*/ 6407051 h 6407152"/>
              <a:gd name="connsiteX2" fmla="*/ 1194254 w 11737976"/>
              <a:gd name="connsiteY2" fmla="*/ 6407051 h 6407152"/>
              <a:gd name="connsiteX3" fmla="*/ 1327048 w 11737976"/>
              <a:gd name="connsiteY3" fmla="*/ 6406675 h 6407152"/>
              <a:gd name="connsiteX4" fmla="*/ 1327178 w 11737976"/>
              <a:gd name="connsiteY4" fmla="*/ 6407051 h 6407152"/>
              <a:gd name="connsiteX5" fmla="*/ 1329116 w 11737976"/>
              <a:gd name="connsiteY5" fmla="*/ 6407051 h 6407152"/>
              <a:gd name="connsiteX6" fmla="*/ 1329143 w 11737976"/>
              <a:gd name="connsiteY6" fmla="*/ 6406768 h 6407152"/>
              <a:gd name="connsiteX7" fmla="*/ 1327048 w 11737976"/>
              <a:gd name="connsiteY7" fmla="*/ 6406675 h 6407152"/>
              <a:gd name="connsiteX8" fmla="*/ 1164725 w 11737976"/>
              <a:gd name="connsiteY8" fmla="*/ 6406546 h 6407152"/>
              <a:gd name="connsiteX9" fmla="*/ 1165219 w 11737976"/>
              <a:gd name="connsiteY9" fmla="*/ 6407051 h 6407152"/>
              <a:gd name="connsiteX10" fmla="*/ 1165332 w 11737976"/>
              <a:gd name="connsiteY10" fmla="*/ 6407051 h 6407152"/>
              <a:gd name="connsiteX11" fmla="*/ 1382465 w 11737976"/>
              <a:gd name="connsiteY11" fmla="*/ 6405731 h 6407152"/>
              <a:gd name="connsiteX12" fmla="*/ 1381405 w 11737976"/>
              <a:gd name="connsiteY12" fmla="*/ 6407051 h 6407152"/>
              <a:gd name="connsiteX13" fmla="*/ 1382518 w 11737976"/>
              <a:gd name="connsiteY13" fmla="*/ 6407051 h 6407152"/>
              <a:gd name="connsiteX14" fmla="*/ 7055322 w 11737976"/>
              <a:gd name="connsiteY14" fmla="*/ 6405630 h 6407152"/>
              <a:gd name="connsiteX15" fmla="*/ 7049419 w 11737976"/>
              <a:gd name="connsiteY15" fmla="*/ 6407048 h 6407152"/>
              <a:gd name="connsiteX16" fmla="*/ 7054346 w 11737976"/>
              <a:gd name="connsiteY16" fmla="*/ 6407048 h 6407152"/>
              <a:gd name="connsiteX17" fmla="*/ 2345098 w 11737976"/>
              <a:gd name="connsiteY17" fmla="*/ 6405630 h 6407152"/>
              <a:gd name="connsiteX18" fmla="*/ 2339194 w 11737976"/>
              <a:gd name="connsiteY18" fmla="*/ 6407048 h 6407152"/>
              <a:gd name="connsiteX19" fmla="*/ 2344123 w 11737976"/>
              <a:gd name="connsiteY19" fmla="*/ 6407048 h 6407152"/>
              <a:gd name="connsiteX20" fmla="*/ 8849299 w 11737976"/>
              <a:gd name="connsiteY20" fmla="*/ 6405347 h 6407152"/>
              <a:gd name="connsiteX21" fmla="*/ 8845399 w 11737976"/>
              <a:gd name="connsiteY21" fmla="*/ 6405713 h 6407152"/>
              <a:gd name="connsiteX22" fmla="*/ 8845039 w 11737976"/>
              <a:gd name="connsiteY22" fmla="*/ 6407048 h 6407152"/>
              <a:gd name="connsiteX23" fmla="*/ 8851676 w 11737976"/>
              <a:gd name="connsiteY23" fmla="*/ 6407048 h 6407152"/>
              <a:gd name="connsiteX24" fmla="*/ 4139075 w 11737976"/>
              <a:gd name="connsiteY24" fmla="*/ 6405347 h 6407152"/>
              <a:gd name="connsiteX25" fmla="*/ 4135176 w 11737976"/>
              <a:gd name="connsiteY25" fmla="*/ 6405713 h 6407152"/>
              <a:gd name="connsiteX26" fmla="*/ 4134816 w 11737976"/>
              <a:gd name="connsiteY26" fmla="*/ 6407048 h 6407152"/>
              <a:gd name="connsiteX27" fmla="*/ 4141452 w 11737976"/>
              <a:gd name="connsiteY27" fmla="*/ 6407048 h 6407152"/>
              <a:gd name="connsiteX28" fmla="*/ 1250135 w 11737976"/>
              <a:gd name="connsiteY28" fmla="*/ 6404759 h 6407152"/>
              <a:gd name="connsiteX29" fmla="*/ 1248782 w 11737976"/>
              <a:gd name="connsiteY29" fmla="*/ 6406129 h 6407152"/>
              <a:gd name="connsiteX30" fmla="*/ 1248590 w 11737976"/>
              <a:gd name="connsiteY30" fmla="*/ 6407051 h 6407152"/>
              <a:gd name="connsiteX31" fmla="*/ 1251788 w 11737976"/>
              <a:gd name="connsiteY31" fmla="*/ 6407051 h 6407152"/>
              <a:gd name="connsiteX32" fmla="*/ 1251861 w 11737976"/>
              <a:gd name="connsiteY32" fmla="*/ 6406705 h 6407152"/>
              <a:gd name="connsiteX33" fmla="*/ 1250135 w 11737976"/>
              <a:gd name="connsiteY33" fmla="*/ 6404759 h 6407152"/>
              <a:gd name="connsiteX34" fmla="*/ 1441005 w 11737976"/>
              <a:gd name="connsiteY34" fmla="*/ 6404664 h 6407152"/>
              <a:gd name="connsiteX35" fmla="*/ 1438822 w 11737976"/>
              <a:gd name="connsiteY35" fmla="*/ 6405252 h 6407152"/>
              <a:gd name="connsiteX36" fmla="*/ 1438198 w 11737976"/>
              <a:gd name="connsiteY36" fmla="*/ 6407051 h 6407152"/>
              <a:gd name="connsiteX37" fmla="*/ 1438332 w 11737976"/>
              <a:gd name="connsiteY37" fmla="*/ 6407051 h 6407152"/>
              <a:gd name="connsiteX38" fmla="*/ 1438501 w 11737976"/>
              <a:gd name="connsiteY38" fmla="*/ 6406787 h 6407152"/>
              <a:gd name="connsiteX39" fmla="*/ 1441005 w 11737976"/>
              <a:gd name="connsiteY39" fmla="*/ 6404664 h 6407152"/>
              <a:gd name="connsiteX40" fmla="*/ 8129502 w 11737976"/>
              <a:gd name="connsiteY40" fmla="*/ 6403786 h 6407152"/>
              <a:gd name="connsiteX41" fmla="*/ 8127447 w 11737976"/>
              <a:gd name="connsiteY41" fmla="*/ 6405971 h 6407152"/>
              <a:gd name="connsiteX42" fmla="*/ 8129160 w 11737976"/>
              <a:gd name="connsiteY42" fmla="*/ 6406944 h 6407152"/>
              <a:gd name="connsiteX43" fmla="*/ 8129181 w 11737976"/>
              <a:gd name="connsiteY43" fmla="*/ 6407048 h 6407152"/>
              <a:gd name="connsiteX44" fmla="*/ 8131394 w 11737976"/>
              <a:gd name="connsiteY44" fmla="*/ 6407048 h 6407152"/>
              <a:gd name="connsiteX45" fmla="*/ 8131431 w 11737976"/>
              <a:gd name="connsiteY45" fmla="*/ 6405799 h 6407152"/>
              <a:gd name="connsiteX46" fmla="*/ 8129502 w 11737976"/>
              <a:gd name="connsiteY46" fmla="*/ 6403786 h 6407152"/>
              <a:gd name="connsiteX47" fmla="*/ 3419278 w 11737976"/>
              <a:gd name="connsiteY47" fmla="*/ 6403786 h 6407152"/>
              <a:gd name="connsiteX48" fmla="*/ 3417224 w 11737976"/>
              <a:gd name="connsiteY48" fmla="*/ 6405971 h 6407152"/>
              <a:gd name="connsiteX49" fmla="*/ 3418936 w 11737976"/>
              <a:gd name="connsiteY49" fmla="*/ 6406944 h 6407152"/>
              <a:gd name="connsiteX50" fmla="*/ 3418958 w 11737976"/>
              <a:gd name="connsiteY50" fmla="*/ 6407048 h 6407152"/>
              <a:gd name="connsiteX51" fmla="*/ 3421170 w 11737976"/>
              <a:gd name="connsiteY51" fmla="*/ 6407048 h 6407152"/>
              <a:gd name="connsiteX52" fmla="*/ 3421208 w 11737976"/>
              <a:gd name="connsiteY52" fmla="*/ 6405799 h 6407152"/>
              <a:gd name="connsiteX53" fmla="*/ 3419278 w 11737976"/>
              <a:gd name="connsiteY53" fmla="*/ 6403786 h 6407152"/>
              <a:gd name="connsiteX54" fmla="*/ 6793871 w 11737976"/>
              <a:gd name="connsiteY54" fmla="*/ 6403409 h 6407152"/>
              <a:gd name="connsiteX55" fmla="*/ 6786265 w 11737976"/>
              <a:gd name="connsiteY55" fmla="*/ 6405537 h 6407152"/>
              <a:gd name="connsiteX56" fmla="*/ 6785450 w 11737976"/>
              <a:gd name="connsiteY56" fmla="*/ 6407048 h 6407152"/>
              <a:gd name="connsiteX57" fmla="*/ 6796487 w 11737976"/>
              <a:gd name="connsiteY57" fmla="*/ 6407048 h 6407152"/>
              <a:gd name="connsiteX58" fmla="*/ 6795023 w 11737976"/>
              <a:gd name="connsiteY58" fmla="*/ 6405013 h 6407152"/>
              <a:gd name="connsiteX59" fmla="*/ 6793871 w 11737976"/>
              <a:gd name="connsiteY59" fmla="*/ 6403409 h 6407152"/>
              <a:gd name="connsiteX60" fmla="*/ 2083647 w 11737976"/>
              <a:gd name="connsiteY60" fmla="*/ 6403409 h 6407152"/>
              <a:gd name="connsiteX61" fmla="*/ 2076041 w 11737976"/>
              <a:gd name="connsiteY61" fmla="*/ 6405537 h 6407152"/>
              <a:gd name="connsiteX62" fmla="*/ 2075226 w 11737976"/>
              <a:gd name="connsiteY62" fmla="*/ 6407048 h 6407152"/>
              <a:gd name="connsiteX63" fmla="*/ 2086263 w 11737976"/>
              <a:gd name="connsiteY63" fmla="*/ 6407048 h 6407152"/>
              <a:gd name="connsiteX64" fmla="*/ 2084800 w 11737976"/>
              <a:gd name="connsiteY64" fmla="*/ 6405013 h 6407152"/>
              <a:gd name="connsiteX65" fmla="*/ 2083647 w 11737976"/>
              <a:gd name="connsiteY65" fmla="*/ 6403409 h 6407152"/>
              <a:gd name="connsiteX66" fmla="*/ 6667345 w 11737976"/>
              <a:gd name="connsiteY66" fmla="*/ 6402494 h 6407152"/>
              <a:gd name="connsiteX67" fmla="*/ 6665294 w 11737976"/>
              <a:gd name="connsiteY67" fmla="*/ 6407048 h 6407152"/>
              <a:gd name="connsiteX68" fmla="*/ 6677355 w 11737976"/>
              <a:gd name="connsiteY68" fmla="*/ 6407048 h 6407152"/>
              <a:gd name="connsiteX69" fmla="*/ 6676810 w 11737976"/>
              <a:gd name="connsiteY69" fmla="*/ 6406655 h 6407152"/>
              <a:gd name="connsiteX70" fmla="*/ 6667345 w 11737976"/>
              <a:gd name="connsiteY70" fmla="*/ 6402494 h 6407152"/>
              <a:gd name="connsiteX71" fmla="*/ 1957121 w 11737976"/>
              <a:gd name="connsiteY71" fmla="*/ 6402494 h 6407152"/>
              <a:gd name="connsiteX72" fmla="*/ 1955070 w 11737976"/>
              <a:gd name="connsiteY72" fmla="*/ 6407048 h 6407152"/>
              <a:gd name="connsiteX73" fmla="*/ 1967131 w 11737976"/>
              <a:gd name="connsiteY73" fmla="*/ 6407048 h 6407152"/>
              <a:gd name="connsiteX74" fmla="*/ 1966586 w 11737976"/>
              <a:gd name="connsiteY74" fmla="*/ 6406655 h 6407152"/>
              <a:gd name="connsiteX75" fmla="*/ 1957121 w 11737976"/>
              <a:gd name="connsiteY75" fmla="*/ 6402494 h 6407152"/>
              <a:gd name="connsiteX76" fmla="*/ 1266561 w 11737976"/>
              <a:gd name="connsiteY76" fmla="*/ 6401452 h 6407152"/>
              <a:gd name="connsiteX77" fmla="*/ 1262658 w 11737976"/>
              <a:gd name="connsiteY77" fmla="*/ 6406521 h 6407152"/>
              <a:gd name="connsiteX78" fmla="*/ 1261336 w 11737976"/>
              <a:gd name="connsiteY78" fmla="*/ 6407051 h 6407152"/>
              <a:gd name="connsiteX79" fmla="*/ 1266460 w 11737976"/>
              <a:gd name="connsiteY79" fmla="*/ 6407051 h 6407152"/>
              <a:gd name="connsiteX80" fmla="*/ 1266090 w 11737976"/>
              <a:gd name="connsiteY80" fmla="*/ 6406490 h 6407152"/>
              <a:gd name="connsiteX81" fmla="*/ 1266561 w 11737976"/>
              <a:gd name="connsiteY81" fmla="*/ 6401452 h 6407152"/>
              <a:gd name="connsiteX82" fmla="*/ 1106629 w 11737976"/>
              <a:gd name="connsiteY82" fmla="*/ 6400682 h 6407152"/>
              <a:gd name="connsiteX83" fmla="*/ 1106453 w 11737976"/>
              <a:gd name="connsiteY83" fmla="*/ 6406481 h 6407152"/>
              <a:gd name="connsiteX84" fmla="*/ 1107665 w 11737976"/>
              <a:gd name="connsiteY84" fmla="*/ 6407051 h 6407152"/>
              <a:gd name="connsiteX85" fmla="*/ 1108478 w 11737976"/>
              <a:gd name="connsiteY85" fmla="*/ 6407051 h 6407152"/>
              <a:gd name="connsiteX86" fmla="*/ 1110007 w 11737976"/>
              <a:gd name="connsiteY86" fmla="*/ 6401513 h 6407152"/>
              <a:gd name="connsiteX87" fmla="*/ 1106629 w 11737976"/>
              <a:gd name="connsiteY87" fmla="*/ 6400682 h 6407152"/>
              <a:gd name="connsiteX88" fmla="*/ 979826 w 11737976"/>
              <a:gd name="connsiteY88" fmla="*/ 6400416 h 6407152"/>
              <a:gd name="connsiteX89" fmla="*/ 977966 w 11737976"/>
              <a:gd name="connsiteY89" fmla="*/ 6404556 h 6407152"/>
              <a:gd name="connsiteX90" fmla="*/ 978118 w 11737976"/>
              <a:gd name="connsiteY90" fmla="*/ 6407051 h 6407152"/>
              <a:gd name="connsiteX91" fmla="*/ 978182 w 11737976"/>
              <a:gd name="connsiteY91" fmla="*/ 6407051 h 6407152"/>
              <a:gd name="connsiteX92" fmla="*/ 979636 w 11737976"/>
              <a:gd name="connsiteY92" fmla="*/ 6405398 h 6407152"/>
              <a:gd name="connsiteX93" fmla="*/ 981151 w 11737976"/>
              <a:gd name="connsiteY93" fmla="*/ 6403678 h 6407152"/>
              <a:gd name="connsiteX94" fmla="*/ 979826 w 11737976"/>
              <a:gd name="connsiteY94" fmla="*/ 6400416 h 6407152"/>
              <a:gd name="connsiteX95" fmla="*/ 7550303 w 11737976"/>
              <a:gd name="connsiteY95" fmla="*/ 6399356 h 6407152"/>
              <a:gd name="connsiteX96" fmla="*/ 7538895 w 11737976"/>
              <a:gd name="connsiteY96" fmla="*/ 6403360 h 6407152"/>
              <a:gd name="connsiteX97" fmla="*/ 7537768 w 11737976"/>
              <a:gd name="connsiteY97" fmla="*/ 6407048 h 6407152"/>
              <a:gd name="connsiteX98" fmla="*/ 7564454 w 11737976"/>
              <a:gd name="connsiteY98" fmla="*/ 6407048 h 6407152"/>
              <a:gd name="connsiteX99" fmla="*/ 7562509 w 11737976"/>
              <a:gd name="connsiteY99" fmla="*/ 6403610 h 6407152"/>
              <a:gd name="connsiteX100" fmla="*/ 7550303 w 11737976"/>
              <a:gd name="connsiteY100" fmla="*/ 6399356 h 6407152"/>
              <a:gd name="connsiteX101" fmla="*/ 2840079 w 11737976"/>
              <a:gd name="connsiteY101" fmla="*/ 6399356 h 6407152"/>
              <a:gd name="connsiteX102" fmla="*/ 2828671 w 11737976"/>
              <a:gd name="connsiteY102" fmla="*/ 6403360 h 6407152"/>
              <a:gd name="connsiteX103" fmla="*/ 2827545 w 11737976"/>
              <a:gd name="connsiteY103" fmla="*/ 6407048 h 6407152"/>
              <a:gd name="connsiteX104" fmla="*/ 2854230 w 11737976"/>
              <a:gd name="connsiteY104" fmla="*/ 6407048 h 6407152"/>
              <a:gd name="connsiteX105" fmla="*/ 2852286 w 11737976"/>
              <a:gd name="connsiteY105" fmla="*/ 6403610 h 6407152"/>
              <a:gd name="connsiteX106" fmla="*/ 2840079 w 11737976"/>
              <a:gd name="connsiteY106" fmla="*/ 6399356 h 6407152"/>
              <a:gd name="connsiteX107" fmla="*/ 10625299 w 11737976"/>
              <a:gd name="connsiteY107" fmla="*/ 6398322 h 6407152"/>
              <a:gd name="connsiteX108" fmla="*/ 10622337 w 11737976"/>
              <a:gd name="connsiteY108" fmla="*/ 6401028 h 6407152"/>
              <a:gd name="connsiteX109" fmla="*/ 10622617 w 11737976"/>
              <a:gd name="connsiteY109" fmla="*/ 6405200 h 6407152"/>
              <a:gd name="connsiteX110" fmla="*/ 10621686 w 11737976"/>
              <a:gd name="connsiteY110" fmla="*/ 6405149 h 6407152"/>
              <a:gd name="connsiteX111" fmla="*/ 10617108 w 11737976"/>
              <a:gd name="connsiteY111" fmla="*/ 6402672 h 6407152"/>
              <a:gd name="connsiteX112" fmla="*/ 10617621 w 11737976"/>
              <a:gd name="connsiteY112" fmla="*/ 6404925 h 6407152"/>
              <a:gd name="connsiteX113" fmla="*/ 10621686 w 11737976"/>
              <a:gd name="connsiteY113" fmla="*/ 6405149 h 6407152"/>
              <a:gd name="connsiteX114" fmla="*/ 10622650 w 11737976"/>
              <a:gd name="connsiteY114" fmla="*/ 6405670 h 6407152"/>
              <a:gd name="connsiteX115" fmla="*/ 10622617 w 11737976"/>
              <a:gd name="connsiteY115" fmla="*/ 6405200 h 6407152"/>
              <a:gd name="connsiteX116" fmla="*/ 10622815 w 11737976"/>
              <a:gd name="connsiteY116" fmla="*/ 6405211 h 6407152"/>
              <a:gd name="connsiteX117" fmla="*/ 10625354 w 11737976"/>
              <a:gd name="connsiteY117" fmla="*/ 6407049 h 6407152"/>
              <a:gd name="connsiteX118" fmla="*/ 10627649 w 11737976"/>
              <a:gd name="connsiteY118" fmla="*/ 6407049 h 6407152"/>
              <a:gd name="connsiteX119" fmla="*/ 10629136 w 11737976"/>
              <a:gd name="connsiteY119" fmla="*/ 6404212 h 6407152"/>
              <a:gd name="connsiteX120" fmla="*/ 10634035 w 11737976"/>
              <a:gd name="connsiteY120" fmla="*/ 6403487 h 6407152"/>
              <a:gd name="connsiteX121" fmla="*/ 10625299 w 11737976"/>
              <a:gd name="connsiteY121" fmla="*/ 6398322 h 6407152"/>
              <a:gd name="connsiteX122" fmla="*/ 5915075 w 11737976"/>
              <a:gd name="connsiteY122" fmla="*/ 6398322 h 6407152"/>
              <a:gd name="connsiteX123" fmla="*/ 5912113 w 11737976"/>
              <a:gd name="connsiteY123" fmla="*/ 6401028 h 6407152"/>
              <a:gd name="connsiteX124" fmla="*/ 5912393 w 11737976"/>
              <a:gd name="connsiteY124" fmla="*/ 6405200 h 6407152"/>
              <a:gd name="connsiteX125" fmla="*/ 5911461 w 11737976"/>
              <a:gd name="connsiteY125" fmla="*/ 6405149 h 6407152"/>
              <a:gd name="connsiteX126" fmla="*/ 5906884 w 11737976"/>
              <a:gd name="connsiteY126" fmla="*/ 6402672 h 6407152"/>
              <a:gd name="connsiteX127" fmla="*/ 5907397 w 11737976"/>
              <a:gd name="connsiteY127" fmla="*/ 6404925 h 6407152"/>
              <a:gd name="connsiteX128" fmla="*/ 5911461 w 11737976"/>
              <a:gd name="connsiteY128" fmla="*/ 6405149 h 6407152"/>
              <a:gd name="connsiteX129" fmla="*/ 5912425 w 11737976"/>
              <a:gd name="connsiteY129" fmla="*/ 6405670 h 6407152"/>
              <a:gd name="connsiteX130" fmla="*/ 5912393 w 11737976"/>
              <a:gd name="connsiteY130" fmla="*/ 6405200 h 6407152"/>
              <a:gd name="connsiteX131" fmla="*/ 5912592 w 11737976"/>
              <a:gd name="connsiteY131" fmla="*/ 6405211 h 6407152"/>
              <a:gd name="connsiteX132" fmla="*/ 5915131 w 11737976"/>
              <a:gd name="connsiteY132" fmla="*/ 6407049 h 6407152"/>
              <a:gd name="connsiteX133" fmla="*/ 5917425 w 11737976"/>
              <a:gd name="connsiteY133" fmla="*/ 6407049 h 6407152"/>
              <a:gd name="connsiteX134" fmla="*/ 5918913 w 11737976"/>
              <a:gd name="connsiteY134" fmla="*/ 6404212 h 6407152"/>
              <a:gd name="connsiteX135" fmla="*/ 5923811 w 11737976"/>
              <a:gd name="connsiteY135" fmla="*/ 6403487 h 6407152"/>
              <a:gd name="connsiteX136" fmla="*/ 5915075 w 11737976"/>
              <a:gd name="connsiteY136" fmla="*/ 6398322 h 6407152"/>
              <a:gd name="connsiteX137" fmla="*/ 10479856 w 11737976"/>
              <a:gd name="connsiteY137" fmla="*/ 6398288 h 6407152"/>
              <a:gd name="connsiteX138" fmla="*/ 10488095 w 11737976"/>
              <a:gd name="connsiteY138" fmla="*/ 6402488 h 6407152"/>
              <a:gd name="connsiteX139" fmla="*/ 10485329 w 11737976"/>
              <a:gd name="connsiteY139" fmla="*/ 6399136 h 6407152"/>
              <a:gd name="connsiteX140" fmla="*/ 10479856 w 11737976"/>
              <a:gd name="connsiteY140" fmla="*/ 6398288 h 6407152"/>
              <a:gd name="connsiteX141" fmla="*/ 5769633 w 11737976"/>
              <a:gd name="connsiteY141" fmla="*/ 6398288 h 6407152"/>
              <a:gd name="connsiteX142" fmla="*/ 5777871 w 11737976"/>
              <a:gd name="connsiteY142" fmla="*/ 6402488 h 6407152"/>
              <a:gd name="connsiteX143" fmla="*/ 5775105 w 11737976"/>
              <a:gd name="connsiteY143" fmla="*/ 6399136 h 6407152"/>
              <a:gd name="connsiteX144" fmla="*/ 5769633 w 11737976"/>
              <a:gd name="connsiteY144" fmla="*/ 6398288 h 6407152"/>
              <a:gd name="connsiteX145" fmla="*/ 1568995 w 11737976"/>
              <a:gd name="connsiteY145" fmla="*/ 6397703 h 6407152"/>
              <a:gd name="connsiteX146" fmla="*/ 1567697 w 11737976"/>
              <a:gd name="connsiteY146" fmla="*/ 6398966 h 6407152"/>
              <a:gd name="connsiteX147" fmla="*/ 1565792 w 11737976"/>
              <a:gd name="connsiteY147" fmla="*/ 6403134 h 6407152"/>
              <a:gd name="connsiteX148" fmla="*/ 1566484 w 11737976"/>
              <a:gd name="connsiteY148" fmla="*/ 6404771 h 6407152"/>
              <a:gd name="connsiteX149" fmla="*/ 1567783 w 11737976"/>
              <a:gd name="connsiteY149" fmla="*/ 6403506 h 6407152"/>
              <a:gd name="connsiteX150" fmla="*/ 1569688 w 11737976"/>
              <a:gd name="connsiteY150" fmla="*/ 6399339 h 6407152"/>
              <a:gd name="connsiteX151" fmla="*/ 1568995 w 11737976"/>
              <a:gd name="connsiteY151" fmla="*/ 6397703 h 6407152"/>
              <a:gd name="connsiteX152" fmla="*/ 1112730 w 11737976"/>
              <a:gd name="connsiteY152" fmla="*/ 6397039 h 6407152"/>
              <a:gd name="connsiteX153" fmla="*/ 1108224 w 11737976"/>
              <a:gd name="connsiteY153" fmla="*/ 6397820 h 6407152"/>
              <a:gd name="connsiteX154" fmla="*/ 1110689 w 11737976"/>
              <a:gd name="connsiteY154" fmla="*/ 6400310 h 6407152"/>
              <a:gd name="connsiteX155" fmla="*/ 1111401 w 11737976"/>
              <a:gd name="connsiteY155" fmla="*/ 6401611 h 6407152"/>
              <a:gd name="connsiteX156" fmla="*/ 1112077 w 11737976"/>
              <a:gd name="connsiteY156" fmla="*/ 6400165 h 6407152"/>
              <a:gd name="connsiteX157" fmla="*/ 1111359 w 11737976"/>
              <a:gd name="connsiteY157" fmla="*/ 6398406 h 6407152"/>
              <a:gd name="connsiteX158" fmla="*/ 1112706 w 11737976"/>
              <a:gd name="connsiteY158" fmla="*/ 6398454 h 6407152"/>
              <a:gd name="connsiteX159" fmla="*/ 1112730 w 11737976"/>
              <a:gd name="connsiteY159" fmla="*/ 6397039 h 6407152"/>
              <a:gd name="connsiteX160" fmla="*/ 1170959 w 11737976"/>
              <a:gd name="connsiteY160" fmla="*/ 6396331 h 6407152"/>
              <a:gd name="connsiteX161" fmla="*/ 1168357 w 11737976"/>
              <a:gd name="connsiteY161" fmla="*/ 6403962 h 6407152"/>
              <a:gd name="connsiteX162" fmla="*/ 1170959 w 11737976"/>
              <a:gd name="connsiteY162" fmla="*/ 6396331 h 6407152"/>
              <a:gd name="connsiteX163" fmla="*/ 6735571 w 11737976"/>
              <a:gd name="connsiteY163" fmla="*/ 6395740 h 6407152"/>
              <a:gd name="connsiteX164" fmla="*/ 6726153 w 11737976"/>
              <a:gd name="connsiteY164" fmla="*/ 6405225 h 6407152"/>
              <a:gd name="connsiteX165" fmla="*/ 6715043 w 11737976"/>
              <a:gd name="connsiteY165" fmla="*/ 6404244 h 6407152"/>
              <a:gd name="connsiteX166" fmla="*/ 6708162 w 11737976"/>
              <a:gd name="connsiteY166" fmla="*/ 6407048 h 6407152"/>
              <a:gd name="connsiteX167" fmla="*/ 6743705 w 11737976"/>
              <a:gd name="connsiteY167" fmla="*/ 6407048 h 6407152"/>
              <a:gd name="connsiteX168" fmla="*/ 2025347 w 11737976"/>
              <a:gd name="connsiteY168" fmla="*/ 6395740 h 6407152"/>
              <a:gd name="connsiteX169" fmla="*/ 2015929 w 11737976"/>
              <a:gd name="connsiteY169" fmla="*/ 6405225 h 6407152"/>
              <a:gd name="connsiteX170" fmla="*/ 2004819 w 11737976"/>
              <a:gd name="connsiteY170" fmla="*/ 6404244 h 6407152"/>
              <a:gd name="connsiteX171" fmla="*/ 1997938 w 11737976"/>
              <a:gd name="connsiteY171" fmla="*/ 6407048 h 6407152"/>
              <a:gd name="connsiteX172" fmla="*/ 2033481 w 11737976"/>
              <a:gd name="connsiteY172" fmla="*/ 6407048 h 6407152"/>
              <a:gd name="connsiteX173" fmla="*/ 1197103 w 11737976"/>
              <a:gd name="connsiteY173" fmla="*/ 6393681 h 6407152"/>
              <a:gd name="connsiteX174" fmla="*/ 1196800 w 11737976"/>
              <a:gd name="connsiteY174" fmla="*/ 6395132 h 6407152"/>
              <a:gd name="connsiteX175" fmla="*/ 1196194 w 11737976"/>
              <a:gd name="connsiteY175" fmla="*/ 6398034 h 6407152"/>
              <a:gd name="connsiteX176" fmla="*/ 1195890 w 11737976"/>
              <a:gd name="connsiteY176" fmla="*/ 6399485 h 6407152"/>
              <a:gd name="connsiteX177" fmla="*/ 1195586 w 11737976"/>
              <a:gd name="connsiteY177" fmla="*/ 6400937 h 6407152"/>
              <a:gd name="connsiteX178" fmla="*/ 1196582 w 11737976"/>
              <a:gd name="connsiteY178" fmla="*/ 6401122 h 6407152"/>
              <a:gd name="connsiteX179" fmla="*/ 1197880 w 11737976"/>
              <a:gd name="connsiteY179" fmla="*/ 6399858 h 6407152"/>
              <a:gd name="connsiteX180" fmla="*/ 1198183 w 11737976"/>
              <a:gd name="connsiteY180" fmla="*/ 6398406 h 6407152"/>
              <a:gd name="connsiteX181" fmla="*/ 1199093 w 11737976"/>
              <a:gd name="connsiteY181" fmla="*/ 6394053 h 6407152"/>
              <a:gd name="connsiteX182" fmla="*/ 1197103 w 11737976"/>
              <a:gd name="connsiteY182" fmla="*/ 6393681 h 6407152"/>
              <a:gd name="connsiteX183" fmla="*/ 10589251 w 11737976"/>
              <a:gd name="connsiteY183" fmla="*/ 6392769 h 6407152"/>
              <a:gd name="connsiteX184" fmla="*/ 10594609 w 11737976"/>
              <a:gd name="connsiteY184" fmla="*/ 6400637 h 6407152"/>
              <a:gd name="connsiteX185" fmla="*/ 10592955 w 11737976"/>
              <a:gd name="connsiteY185" fmla="*/ 6397187 h 6407152"/>
              <a:gd name="connsiteX186" fmla="*/ 10589251 w 11737976"/>
              <a:gd name="connsiteY186" fmla="*/ 6392769 h 6407152"/>
              <a:gd name="connsiteX187" fmla="*/ 5879028 w 11737976"/>
              <a:gd name="connsiteY187" fmla="*/ 6392769 h 6407152"/>
              <a:gd name="connsiteX188" fmla="*/ 5884385 w 11737976"/>
              <a:gd name="connsiteY188" fmla="*/ 6400637 h 6407152"/>
              <a:gd name="connsiteX189" fmla="*/ 5882732 w 11737976"/>
              <a:gd name="connsiteY189" fmla="*/ 6397187 h 6407152"/>
              <a:gd name="connsiteX190" fmla="*/ 5879028 w 11737976"/>
              <a:gd name="connsiteY190" fmla="*/ 6392769 h 6407152"/>
              <a:gd name="connsiteX191" fmla="*/ 1157946 w 11737976"/>
              <a:gd name="connsiteY191" fmla="*/ 6392736 h 6407152"/>
              <a:gd name="connsiteX192" fmla="*/ 1156975 w 11737976"/>
              <a:gd name="connsiteY192" fmla="*/ 6397387 h 6407152"/>
              <a:gd name="connsiteX193" fmla="*/ 1153626 w 11737976"/>
              <a:gd name="connsiteY193" fmla="*/ 6403205 h 6407152"/>
              <a:gd name="connsiteX194" fmla="*/ 1152977 w 11737976"/>
              <a:gd name="connsiteY194" fmla="*/ 6406305 h 6407152"/>
              <a:gd name="connsiteX195" fmla="*/ 1155029 w 11737976"/>
              <a:gd name="connsiteY195" fmla="*/ 6406690 h 6407152"/>
              <a:gd name="connsiteX196" fmla="*/ 1155354 w 11737976"/>
              <a:gd name="connsiteY196" fmla="*/ 6405139 h 6407152"/>
              <a:gd name="connsiteX197" fmla="*/ 1159026 w 11737976"/>
              <a:gd name="connsiteY197" fmla="*/ 6397771 h 6407152"/>
              <a:gd name="connsiteX198" fmla="*/ 1159675 w 11737976"/>
              <a:gd name="connsiteY198" fmla="*/ 6394670 h 6407152"/>
              <a:gd name="connsiteX199" fmla="*/ 1158972 w 11737976"/>
              <a:gd name="connsiteY199" fmla="*/ 6392928 h 6407152"/>
              <a:gd name="connsiteX200" fmla="*/ 1157946 w 11737976"/>
              <a:gd name="connsiteY200" fmla="*/ 6392736 h 6407152"/>
              <a:gd name="connsiteX201" fmla="*/ 6602686 w 11737976"/>
              <a:gd name="connsiteY201" fmla="*/ 6392155 h 6407152"/>
              <a:gd name="connsiteX202" fmla="*/ 6603719 w 11737976"/>
              <a:gd name="connsiteY202" fmla="*/ 6392766 h 6407152"/>
              <a:gd name="connsiteX203" fmla="*/ 6607543 w 11737976"/>
              <a:gd name="connsiteY203" fmla="*/ 6397224 h 6407152"/>
              <a:gd name="connsiteX204" fmla="*/ 6603068 w 11737976"/>
              <a:gd name="connsiteY204" fmla="*/ 6394578 h 6407152"/>
              <a:gd name="connsiteX205" fmla="*/ 6600454 w 11737976"/>
              <a:gd name="connsiteY205" fmla="*/ 6401829 h 6407152"/>
              <a:gd name="connsiteX206" fmla="*/ 6601761 w 11737976"/>
              <a:gd name="connsiteY206" fmla="*/ 6398204 h 6407152"/>
              <a:gd name="connsiteX207" fmla="*/ 6602414 w 11737976"/>
              <a:gd name="connsiteY207" fmla="*/ 6396391 h 6407152"/>
              <a:gd name="connsiteX208" fmla="*/ 6599687 w 11737976"/>
              <a:gd name="connsiteY208" fmla="*/ 6394779 h 6407152"/>
              <a:gd name="connsiteX209" fmla="*/ 1138986 w 11737976"/>
              <a:gd name="connsiteY209" fmla="*/ 6392090 h 6407152"/>
              <a:gd name="connsiteX210" fmla="*/ 1136607 w 11737976"/>
              <a:gd name="connsiteY210" fmla="*/ 6393269 h 6407152"/>
              <a:gd name="connsiteX211" fmla="*/ 1134927 w 11737976"/>
              <a:gd name="connsiteY211" fmla="*/ 6396202 h 6407152"/>
              <a:gd name="connsiteX212" fmla="*/ 1134601 w 11737976"/>
              <a:gd name="connsiteY212" fmla="*/ 6397765 h 6407152"/>
              <a:gd name="connsiteX213" fmla="*/ 1136327 w 11737976"/>
              <a:gd name="connsiteY213" fmla="*/ 6399712 h 6407152"/>
              <a:gd name="connsiteX214" fmla="*/ 1138007 w 11737976"/>
              <a:gd name="connsiteY214" fmla="*/ 6396777 h 6407152"/>
              <a:gd name="connsiteX215" fmla="*/ 1139359 w 11737976"/>
              <a:gd name="connsiteY215" fmla="*/ 6395407 h 6407152"/>
              <a:gd name="connsiteX216" fmla="*/ 1138986 w 11737976"/>
              <a:gd name="connsiteY216" fmla="*/ 6392090 h 6407152"/>
              <a:gd name="connsiteX217" fmla="*/ 8090824 w 11737976"/>
              <a:gd name="connsiteY217" fmla="*/ 6388672 h 6407152"/>
              <a:gd name="connsiteX218" fmla="*/ 8091280 w 11737976"/>
              <a:gd name="connsiteY218" fmla="*/ 6393390 h 6407152"/>
              <a:gd name="connsiteX219" fmla="*/ 8092193 w 11737976"/>
              <a:gd name="connsiteY219" fmla="*/ 6402829 h 6407152"/>
              <a:gd name="connsiteX220" fmla="*/ 8100324 w 11737976"/>
              <a:gd name="connsiteY220" fmla="*/ 6391636 h 6407152"/>
              <a:gd name="connsiteX221" fmla="*/ 8098536 w 11737976"/>
              <a:gd name="connsiteY221" fmla="*/ 6391077 h 6407152"/>
              <a:gd name="connsiteX222" fmla="*/ 3380600 w 11737976"/>
              <a:gd name="connsiteY222" fmla="*/ 6388672 h 6407152"/>
              <a:gd name="connsiteX223" fmla="*/ 3381057 w 11737976"/>
              <a:gd name="connsiteY223" fmla="*/ 6393390 h 6407152"/>
              <a:gd name="connsiteX224" fmla="*/ 3381969 w 11737976"/>
              <a:gd name="connsiteY224" fmla="*/ 6402829 h 6407152"/>
              <a:gd name="connsiteX225" fmla="*/ 3390101 w 11737976"/>
              <a:gd name="connsiteY225" fmla="*/ 6391636 h 6407152"/>
              <a:gd name="connsiteX226" fmla="*/ 3388312 w 11737976"/>
              <a:gd name="connsiteY226" fmla="*/ 6391077 h 6407152"/>
              <a:gd name="connsiteX227" fmla="*/ 6600403 w 11737976"/>
              <a:gd name="connsiteY227" fmla="*/ 6386907 h 6407152"/>
              <a:gd name="connsiteX228" fmla="*/ 6600239 w 11737976"/>
              <a:gd name="connsiteY228" fmla="*/ 6388507 h 6407152"/>
              <a:gd name="connsiteX229" fmla="*/ 6599899 w 11737976"/>
              <a:gd name="connsiteY229" fmla="*/ 6388306 h 6407152"/>
              <a:gd name="connsiteX230" fmla="*/ 1527656 w 11737976"/>
              <a:gd name="connsiteY230" fmla="*/ 6386490 h 6407152"/>
              <a:gd name="connsiteX231" fmla="*/ 1525344 w 11737976"/>
              <a:gd name="connsiteY231" fmla="*/ 6387659 h 6407152"/>
              <a:gd name="connsiteX232" fmla="*/ 1520133 w 11737976"/>
              <a:gd name="connsiteY232" fmla="*/ 6402691 h 6407152"/>
              <a:gd name="connsiteX233" fmla="*/ 1519037 w 11737976"/>
              <a:gd name="connsiteY233" fmla="*/ 6407051 h 6407152"/>
              <a:gd name="connsiteX234" fmla="*/ 1523180 w 11737976"/>
              <a:gd name="connsiteY234" fmla="*/ 6407051 h 6407152"/>
              <a:gd name="connsiteX235" fmla="*/ 1524114 w 11737976"/>
              <a:gd name="connsiteY235" fmla="*/ 6403435 h 6407152"/>
              <a:gd name="connsiteX236" fmla="*/ 1529002 w 11737976"/>
              <a:gd name="connsiteY236" fmla="*/ 6389944 h 6407152"/>
              <a:gd name="connsiteX237" fmla="*/ 1527656 w 11737976"/>
              <a:gd name="connsiteY237" fmla="*/ 6386490 h 6407152"/>
              <a:gd name="connsiteX238" fmla="*/ 1579690 w 11737976"/>
              <a:gd name="connsiteY238" fmla="*/ 6386363 h 6407152"/>
              <a:gd name="connsiteX239" fmla="*/ 1575981 w 11737976"/>
              <a:gd name="connsiteY239" fmla="*/ 6400486 h 6407152"/>
              <a:gd name="connsiteX240" fmla="*/ 1573686 w 11737976"/>
              <a:gd name="connsiteY240" fmla="*/ 6407051 h 6407152"/>
              <a:gd name="connsiteX241" fmla="*/ 1575771 w 11737976"/>
              <a:gd name="connsiteY241" fmla="*/ 6407051 h 6407152"/>
              <a:gd name="connsiteX242" fmla="*/ 1577882 w 11737976"/>
              <a:gd name="connsiteY242" fmla="*/ 6401042 h 6407152"/>
              <a:gd name="connsiteX243" fmla="*/ 1581308 w 11737976"/>
              <a:gd name="connsiteY243" fmla="*/ 6388269 h 6407152"/>
              <a:gd name="connsiteX244" fmla="*/ 1580659 w 11737976"/>
              <a:gd name="connsiteY244" fmla="*/ 6386545 h 6407152"/>
              <a:gd name="connsiteX245" fmla="*/ 1579690 w 11737976"/>
              <a:gd name="connsiteY245" fmla="*/ 6386363 h 6407152"/>
              <a:gd name="connsiteX246" fmla="*/ 1346292 w 11737976"/>
              <a:gd name="connsiteY246" fmla="*/ 6386207 h 6407152"/>
              <a:gd name="connsiteX247" fmla="*/ 1344286 w 11737976"/>
              <a:gd name="connsiteY247" fmla="*/ 6390703 h 6407152"/>
              <a:gd name="connsiteX248" fmla="*/ 1343958 w 11737976"/>
              <a:gd name="connsiteY248" fmla="*/ 6392266 h 6407152"/>
              <a:gd name="connsiteX249" fmla="*/ 1345685 w 11737976"/>
              <a:gd name="connsiteY249" fmla="*/ 6394212 h 6407152"/>
              <a:gd name="connsiteX250" fmla="*/ 1347038 w 11737976"/>
              <a:gd name="connsiteY250" fmla="*/ 6392842 h 6407152"/>
              <a:gd name="connsiteX251" fmla="*/ 1347364 w 11737976"/>
              <a:gd name="connsiteY251" fmla="*/ 6391279 h 6407152"/>
              <a:gd name="connsiteX252" fmla="*/ 1348717 w 11737976"/>
              <a:gd name="connsiteY252" fmla="*/ 6389908 h 6407152"/>
              <a:gd name="connsiteX253" fmla="*/ 1348344 w 11737976"/>
              <a:gd name="connsiteY253" fmla="*/ 6386591 h 6407152"/>
              <a:gd name="connsiteX254" fmla="*/ 1346292 w 11737976"/>
              <a:gd name="connsiteY254" fmla="*/ 6386207 h 6407152"/>
              <a:gd name="connsiteX255" fmla="*/ 1247658 w 11737976"/>
              <a:gd name="connsiteY255" fmla="*/ 6385544 h 6407152"/>
              <a:gd name="connsiteX256" fmla="*/ 1249398 w 11737976"/>
              <a:gd name="connsiteY256" fmla="*/ 6387416 h 6407152"/>
              <a:gd name="connsiteX257" fmla="*/ 1247036 w 11737976"/>
              <a:gd name="connsiteY257" fmla="*/ 6388521 h 6407152"/>
              <a:gd name="connsiteX258" fmla="*/ 1253192 w 11737976"/>
              <a:gd name="connsiteY258" fmla="*/ 6389673 h 6407152"/>
              <a:gd name="connsiteX259" fmla="*/ 1247658 w 11737976"/>
              <a:gd name="connsiteY259" fmla="*/ 6385544 h 6407152"/>
              <a:gd name="connsiteX260" fmla="*/ 1221311 w 11737976"/>
              <a:gd name="connsiteY260" fmla="*/ 6385451 h 6407152"/>
              <a:gd name="connsiteX261" fmla="*/ 1215994 w 11737976"/>
              <a:gd name="connsiteY261" fmla="*/ 6390487 h 6407152"/>
              <a:gd name="connsiteX262" fmla="*/ 1218098 w 11737976"/>
              <a:gd name="connsiteY262" fmla="*/ 6390786 h 6407152"/>
              <a:gd name="connsiteX263" fmla="*/ 1221311 w 11737976"/>
              <a:gd name="connsiteY263" fmla="*/ 6385451 h 6407152"/>
              <a:gd name="connsiteX264" fmla="*/ 1199134 w 11737976"/>
              <a:gd name="connsiteY264" fmla="*/ 6384492 h 6407152"/>
              <a:gd name="connsiteX265" fmla="*/ 1200615 w 11737976"/>
              <a:gd name="connsiteY265" fmla="*/ 6386152 h 6407152"/>
              <a:gd name="connsiteX266" fmla="*/ 1199626 w 11737976"/>
              <a:gd name="connsiteY266" fmla="*/ 6387176 h 6407152"/>
              <a:gd name="connsiteX267" fmla="*/ 1199134 w 11737976"/>
              <a:gd name="connsiteY267" fmla="*/ 6387511 h 6407152"/>
              <a:gd name="connsiteX268" fmla="*/ 1198338 w 11737976"/>
              <a:gd name="connsiteY268" fmla="*/ 6388028 h 6407152"/>
              <a:gd name="connsiteX269" fmla="*/ 1197709 w 11737976"/>
              <a:gd name="connsiteY269" fmla="*/ 6388486 h 6407152"/>
              <a:gd name="connsiteX270" fmla="*/ 1199134 w 11737976"/>
              <a:gd name="connsiteY270" fmla="*/ 6387511 h 6407152"/>
              <a:gd name="connsiteX271" fmla="*/ 1200840 w 11737976"/>
              <a:gd name="connsiteY271" fmla="*/ 6386405 h 6407152"/>
              <a:gd name="connsiteX272" fmla="*/ 1200615 w 11737976"/>
              <a:gd name="connsiteY272" fmla="*/ 6386152 h 6407152"/>
              <a:gd name="connsiteX273" fmla="*/ 1201725 w 11737976"/>
              <a:gd name="connsiteY273" fmla="*/ 6385001 h 6407152"/>
              <a:gd name="connsiteX274" fmla="*/ 1199134 w 11737976"/>
              <a:gd name="connsiteY274" fmla="*/ 6384492 h 6407152"/>
              <a:gd name="connsiteX275" fmla="*/ 1513322 w 11737976"/>
              <a:gd name="connsiteY275" fmla="*/ 6383809 h 6407152"/>
              <a:gd name="connsiteX276" fmla="*/ 1504001 w 11737976"/>
              <a:gd name="connsiteY276" fmla="*/ 6402889 h 6407152"/>
              <a:gd name="connsiteX277" fmla="*/ 1505350 w 11737976"/>
              <a:gd name="connsiteY277" fmla="*/ 6401540 h 6407152"/>
              <a:gd name="connsiteX278" fmla="*/ 1503714 w 11737976"/>
              <a:gd name="connsiteY278" fmla="*/ 6407051 h 6407152"/>
              <a:gd name="connsiteX279" fmla="*/ 1507056 w 11737976"/>
              <a:gd name="connsiteY279" fmla="*/ 6407051 h 6407152"/>
              <a:gd name="connsiteX280" fmla="*/ 1508106 w 11737976"/>
              <a:gd name="connsiteY280" fmla="*/ 6403656 h 6407152"/>
              <a:gd name="connsiteX281" fmla="*/ 1515171 w 11737976"/>
              <a:gd name="connsiteY281" fmla="*/ 6395367 h 6407152"/>
              <a:gd name="connsiteX282" fmla="*/ 1517060 w 11737976"/>
              <a:gd name="connsiteY282" fmla="*/ 6389514 h 6407152"/>
              <a:gd name="connsiteX283" fmla="*/ 1513322 w 11737976"/>
              <a:gd name="connsiteY283" fmla="*/ 6383809 h 6407152"/>
              <a:gd name="connsiteX284" fmla="*/ 1406434 w 11737976"/>
              <a:gd name="connsiteY284" fmla="*/ 6382957 h 6407152"/>
              <a:gd name="connsiteX285" fmla="*/ 1405216 w 11737976"/>
              <a:gd name="connsiteY285" fmla="*/ 6386514 h 6407152"/>
              <a:gd name="connsiteX286" fmla="*/ 1407360 w 11737976"/>
              <a:gd name="connsiteY286" fmla="*/ 6386493 h 6407152"/>
              <a:gd name="connsiteX287" fmla="*/ 1406434 w 11737976"/>
              <a:gd name="connsiteY287" fmla="*/ 6382957 h 6407152"/>
              <a:gd name="connsiteX288" fmla="*/ 1382156 w 11737976"/>
              <a:gd name="connsiteY288" fmla="*/ 6381896 h 6407152"/>
              <a:gd name="connsiteX289" fmla="*/ 1372835 w 11737976"/>
              <a:gd name="connsiteY289" fmla="*/ 6386533 h 6407152"/>
              <a:gd name="connsiteX290" fmla="*/ 1370269 w 11737976"/>
              <a:gd name="connsiteY290" fmla="*/ 6398810 h 6407152"/>
              <a:gd name="connsiteX291" fmla="*/ 1370952 w 11737976"/>
              <a:gd name="connsiteY291" fmla="*/ 6400533 h 6407152"/>
              <a:gd name="connsiteX292" fmla="*/ 1371956 w 11737976"/>
              <a:gd name="connsiteY292" fmla="*/ 6400722 h 6407152"/>
              <a:gd name="connsiteX293" fmla="*/ 1366815 w 11737976"/>
              <a:gd name="connsiteY293" fmla="*/ 6407051 h 6407152"/>
              <a:gd name="connsiteX294" fmla="*/ 1370056 w 11737976"/>
              <a:gd name="connsiteY294" fmla="*/ 6407051 h 6407152"/>
              <a:gd name="connsiteX295" fmla="*/ 1373646 w 11737976"/>
              <a:gd name="connsiteY295" fmla="*/ 6402632 h 6407152"/>
              <a:gd name="connsiteX296" fmla="*/ 1382282 w 11737976"/>
              <a:gd name="connsiteY296" fmla="*/ 6396272 h 6407152"/>
              <a:gd name="connsiteX297" fmla="*/ 1382156 w 11737976"/>
              <a:gd name="connsiteY297" fmla="*/ 6381896 h 6407152"/>
              <a:gd name="connsiteX298" fmla="*/ 1174258 w 11737976"/>
              <a:gd name="connsiteY298" fmla="*/ 6381289 h 6407152"/>
              <a:gd name="connsiteX299" fmla="*/ 1172888 w 11737976"/>
              <a:gd name="connsiteY299" fmla="*/ 6382656 h 6407152"/>
              <a:gd name="connsiteX300" fmla="*/ 1170862 w 11737976"/>
              <a:gd name="connsiteY300" fmla="*/ 6387148 h 6407152"/>
              <a:gd name="connsiteX301" fmla="*/ 1169817 w 11737976"/>
              <a:gd name="connsiteY301" fmla="*/ 6386954 h 6407152"/>
              <a:gd name="connsiteX302" fmla="*/ 1170535 w 11737976"/>
              <a:gd name="connsiteY302" fmla="*/ 6388712 h 6407152"/>
              <a:gd name="connsiteX303" fmla="*/ 1172625 w 11737976"/>
              <a:gd name="connsiteY303" fmla="*/ 6389102 h 6407152"/>
              <a:gd name="connsiteX304" fmla="*/ 1176022 w 11737976"/>
              <a:gd name="connsiteY304" fmla="*/ 6383243 h 6407152"/>
              <a:gd name="connsiteX305" fmla="*/ 1174258 w 11737976"/>
              <a:gd name="connsiteY305" fmla="*/ 6381289 h 6407152"/>
              <a:gd name="connsiteX306" fmla="*/ 1310084 w 11737976"/>
              <a:gd name="connsiteY306" fmla="*/ 6380981 h 6407152"/>
              <a:gd name="connsiteX307" fmla="*/ 1308592 w 11737976"/>
              <a:gd name="connsiteY307" fmla="*/ 6381243 h 6407152"/>
              <a:gd name="connsiteX308" fmla="*/ 1305996 w 11737976"/>
              <a:gd name="connsiteY308" fmla="*/ 6381860 h 6407152"/>
              <a:gd name="connsiteX309" fmla="*/ 1305682 w 11737976"/>
              <a:gd name="connsiteY309" fmla="*/ 6381802 h 6407152"/>
              <a:gd name="connsiteX310" fmla="*/ 1305671 w 11737976"/>
              <a:gd name="connsiteY310" fmla="*/ 6381939 h 6407152"/>
              <a:gd name="connsiteX311" fmla="*/ 1305514 w 11737976"/>
              <a:gd name="connsiteY311" fmla="*/ 6381976 h 6407152"/>
              <a:gd name="connsiteX312" fmla="*/ 1302986 w 11737976"/>
              <a:gd name="connsiteY312" fmla="*/ 6384584 h 6407152"/>
              <a:gd name="connsiteX313" fmla="*/ 1305351 w 11737976"/>
              <a:gd name="connsiteY313" fmla="*/ 6383383 h 6407152"/>
              <a:gd name="connsiteX314" fmla="*/ 1305403 w 11737976"/>
              <a:gd name="connsiteY314" fmla="*/ 6385035 h 6407152"/>
              <a:gd name="connsiteX315" fmla="*/ 1305671 w 11737976"/>
              <a:gd name="connsiteY315" fmla="*/ 6381939 h 6407152"/>
              <a:gd name="connsiteX316" fmla="*/ 1305996 w 11737976"/>
              <a:gd name="connsiteY316" fmla="*/ 6381860 h 6407152"/>
              <a:gd name="connsiteX317" fmla="*/ 1311788 w 11737976"/>
              <a:gd name="connsiteY317" fmla="*/ 6382943 h 6407152"/>
              <a:gd name="connsiteX318" fmla="*/ 1310084 w 11737976"/>
              <a:gd name="connsiteY318" fmla="*/ 6380981 h 6407152"/>
              <a:gd name="connsiteX319" fmla="*/ 8228479 w 11737976"/>
              <a:gd name="connsiteY319" fmla="*/ 6380487 h 6407152"/>
              <a:gd name="connsiteX320" fmla="*/ 8226487 w 11737976"/>
              <a:gd name="connsiteY320" fmla="*/ 6380573 h 6407152"/>
              <a:gd name="connsiteX321" fmla="*/ 8224120 w 11737976"/>
              <a:gd name="connsiteY321" fmla="*/ 6393381 h 6407152"/>
              <a:gd name="connsiteX322" fmla="*/ 8223993 w 11737976"/>
              <a:gd name="connsiteY322" fmla="*/ 6397623 h 6407152"/>
              <a:gd name="connsiteX323" fmla="*/ 8223932 w 11737976"/>
              <a:gd name="connsiteY323" fmla="*/ 6399743 h 6407152"/>
              <a:gd name="connsiteX324" fmla="*/ 8225924 w 11737976"/>
              <a:gd name="connsiteY324" fmla="*/ 6399658 h 6407152"/>
              <a:gd name="connsiteX325" fmla="*/ 8226111 w 11737976"/>
              <a:gd name="connsiteY325" fmla="*/ 6393296 h 6407152"/>
              <a:gd name="connsiteX326" fmla="*/ 8228416 w 11737976"/>
              <a:gd name="connsiteY326" fmla="*/ 6382608 h 6407152"/>
              <a:gd name="connsiteX327" fmla="*/ 8228479 w 11737976"/>
              <a:gd name="connsiteY327" fmla="*/ 6380487 h 6407152"/>
              <a:gd name="connsiteX328" fmla="*/ 3518256 w 11737976"/>
              <a:gd name="connsiteY328" fmla="*/ 6380487 h 6407152"/>
              <a:gd name="connsiteX329" fmla="*/ 3516263 w 11737976"/>
              <a:gd name="connsiteY329" fmla="*/ 6380573 h 6407152"/>
              <a:gd name="connsiteX330" fmla="*/ 3513896 w 11737976"/>
              <a:gd name="connsiteY330" fmla="*/ 6393381 h 6407152"/>
              <a:gd name="connsiteX331" fmla="*/ 3513770 w 11737976"/>
              <a:gd name="connsiteY331" fmla="*/ 6397623 h 6407152"/>
              <a:gd name="connsiteX332" fmla="*/ 3513709 w 11737976"/>
              <a:gd name="connsiteY332" fmla="*/ 6399743 h 6407152"/>
              <a:gd name="connsiteX333" fmla="*/ 3515700 w 11737976"/>
              <a:gd name="connsiteY333" fmla="*/ 6399658 h 6407152"/>
              <a:gd name="connsiteX334" fmla="*/ 3515888 w 11737976"/>
              <a:gd name="connsiteY334" fmla="*/ 6393296 h 6407152"/>
              <a:gd name="connsiteX335" fmla="*/ 3518193 w 11737976"/>
              <a:gd name="connsiteY335" fmla="*/ 6382608 h 6407152"/>
              <a:gd name="connsiteX336" fmla="*/ 3518256 w 11737976"/>
              <a:gd name="connsiteY336" fmla="*/ 6380487 h 6407152"/>
              <a:gd name="connsiteX337" fmla="*/ 6694736 w 11737976"/>
              <a:gd name="connsiteY337" fmla="*/ 6379544 h 6407152"/>
              <a:gd name="connsiteX338" fmla="*/ 6701727 w 11737976"/>
              <a:gd name="connsiteY338" fmla="*/ 6399614 h 6407152"/>
              <a:gd name="connsiteX339" fmla="*/ 6703749 w 11737976"/>
              <a:gd name="connsiteY339" fmla="*/ 6379962 h 6407152"/>
              <a:gd name="connsiteX340" fmla="*/ 6694736 w 11737976"/>
              <a:gd name="connsiteY340" fmla="*/ 6379544 h 6407152"/>
              <a:gd name="connsiteX341" fmla="*/ 1984512 w 11737976"/>
              <a:gd name="connsiteY341" fmla="*/ 6379544 h 6407152"/>
              <a:gd name="connsiteX342" fmla="*/ 1991503 w 11737976"/>
              <a:gd name="connsiteY342" fmla="*/ 6399614 h 6407152"/>
              <a:gd name="connsiteX343" fmla="*/ 1993525 w 11737976"/>
              <a:gd name="connsiteY343" fmla="*/ 6379962 h 6407152"/>
              <a:gd name="connsiteX344" fmla="*/ 1984512 w 11737976"/>
              <a:gd name="connsiteY344" fmla="*/ 6379544 h 6407152"/>
              <a:gd name="connsiteX345" fmla="*/ 7575287 w 11737976"/>
              <a:gd name="connsiteY345" fmla="*/ 6378691 h 6407152"/>
              <a:gd name="connsiteX346" fmla="*/ 7569159 w 11737976"/>
              <a:gd name="connsiteY346" fmla="*/ 6394752 h 6407152"/>
              <a:gd name="connsiteX347" fmla="*/ 7577169 w 11737976"/>
              <a:gd name="connsiteY347" fmla="*/ 6398156 h 6407152"/>
              <a:gd name="connsiteX348" fmla="*/ 7575287 w 11737976"/>
              <a:gd name="connsiteY348" fmla="*/ 6378691 h 6407152"/>
              <a:gd name="connsiteX349" fmla="*/ 2865063 w 11737976"/>
              <a:gd name="connsiteY349" fmla="*/ 6378691 h 6407152"/>
              <a:gd name="connsiteX350" fmla="*/ 2858935 w 11737976"/>
              <a:gd name="connsiteY350" fmla="*/ 6394752 h 6407152"/>
              <a:gd name="connsiteX351" fmla="*/ 2866945 w 11737976"/>
              <a:gd name="connsiteY351" fmla="*/ 6398156 h 6407152"/>
              <a:gd name="connsiteX352" fmla="*/ 2865063 w 11737976"/>
              <a:gd name="connsiteY352" fmla="*/ 6378691 h 6407152"/>
              <a:gd name="connsiteX353" fmla="*/ 1351368 w 11737976"/>
              <a:gd name="connsiteY353" fmla="*/ 6378376 h 6407152"/>
              <a:gd name="connsiteX354" fmla="*/ 1348858 w 11737976"/>
              <a:gd name="connsiteY354" fmla="*/ 6383208 h 6407152"/>
              <a:gd name="connsiteX355" fmla="*/ 1352400 w 11737976"/>
              <a:gd name="connsiteY355" fmla="*/ 6380607 h 6407152"/>
              <a:gd name="connsiteX356" fmla="*/ 1351368 w 11737976"/>
              <a:gd name="connsiteY356" fmla="*/ 6378376 h 6407152"/>
              <a:gd name="connsiteX357" fmla="*/ 1557190 w 11737976"/>
              <a:gd name="connsiteY357" fmla="*/ 6377516 h 6407152"/>
              <a:gd name="connsiteX358" fmla="*/ 1553543 w 11737976"/>
              <a:gd name="connsiteY358" fmla="*/ 6380120 h 6407152"/>
              <a:gd name="connsiteX359" fmla="*/ 1552552 w 11737976"/>
              <a:gd name="connsiteY359" fmla="*/ 6384864 h 6407152"/>
              <a:gd name="connsiteX360" fmla="*/ 1558097 w 11737976"/>
              <a:gd name="connsiteY360" fmla="*/ 6379894 h 6407152"/>
              <a:gd name="connsiteX361" fmla="*/ 1557190 w 11737976"/>
              <a:gd name="connsiteY361" fmla="*/ 6377516 h 6407152"/>
              <a:gd name="connsiteX362" fmla="*/ 1319707 w 11737976"/>
              <a:gd name="connsiteY362" fmla="*/ 6376596 h 6407152"/>
              <a:gd name="connsiteX363" fmla="*/ 1312966 w 11737976"/>
              <a:gd name="connsiteY363" fmla="*/ 6382874 h 6407152"/>
              <a:gd name="connsiteX364" fmla="*/ 1319707 w 11737976"/>
              <a:gd name="connsiteY364" fmla="*/ 6376596 h 6407152"/>
              <a:gd name="connsiteX365" fmla="*/ 938433 w 11737976"/>
              <a:gd name="connsiteY365" fmla="*/ 6375748 h 6407152"/>
              <a:gd name="connsiteX366" fmla="*/ 931374 w 11737976"/>
              <a:gd name="connsiteY366" fmla="*/ 6382237 h 6407152"/>
              <a:gd name="connsiteX367" fmla="*/ 926957 w 11737976"/>
              <a:gd name="connsiteY367" fmla="*/ 6407051 h 6407152"/>
              <a:gd name="connsiteX368" fmla="*/ 930401 w 11737976"/>
              <a:gd name="connsiteY368" fmla="*/ 6407051 h 6407152"/>
              <a:gd name="connsiteX369" fmla="*/ 931329 w 11737976"/>
              <a:gd name="connsiteY369" fmla="*/ 6406484 h 6407152"/>
              <a:gd name="connsiteX370" fmla="*/ 931690 w 11737976"/>
              <a:gd name="connsiteY370" fmla="*/ 6407051 h 6407152"/>
              <a:gd name="connsiteX371" fmla="*/ 932935 w 11737976"/>
              <a:gd name="connsiteY371" fmla="*/ 6407051 h 6407152"/>
              <a:gd name="connsiteX372" fmla="*/ 935730 w 11737976"/>
              <a:gd name="connsiteY372" fmla="*/ 6401803 h 6407152"/>
              <a:gd name="connsiteX373" fmla="*/ 939092 w 11737976"/>
              <a:gd name="connsiteY373" fmla="*/ 6398688 h 6407152"/>
              <a:gd name="connsiteX374" fmla="*/ 940431 w 11737976"/>
              <a:gd name="connsiteY374" fmla="*/ 6406185 h 6407152"/>
              <a:gd name="connsiteX375" fmla="*/ 951525 w 11737976"/>
              <a:gd name="connsiteY375" fmla="*/ 6392333 h 6407152"/>
              <a:gd name="connsiteX376" fmla="*/ 953925 w 11737976"/>
              <a:gd name="connsiteY376" fmla="*/ 6382363 h 6407152"/>
              <a:gd name="connsiteX377" fmla="*/ 954558 w 11737976"/>
              <a:gd name="connsiteY377" fmla="*/ 6376148 h 6407152"/>
              <a:gd name="connsiteX378" fmla="*/ 938433 w 11737976"/>
              <a:gd name="connsiteY378" fmla="*/ 6375748 h 6407152"/>
              <a:gd name="connsiteX379" fmla="*/ 1891383 w 11737976"/>
              <a:gd name="connsiteY379" fmla="*/ 6375219 h 6407152"/>
              <a:gd name="connsiteX380" fmla="*/ 1889360 w 11737976"/>
              <a:gd name="connsiteY380" fmla="*/ 6394870 h 6407152"/>
              <a:gd name="connsiteX381" fmla="*/ 1900397 w 11737976"/>
              <a:gd name="connsiteY381" fmla="*/ 6375637 h 6407152"/>
              <a:gd name="connsiteX382" fmla="*/ 1891383 w 11737976"/>
              <a:gd name="connsiteY382" fmla="*/ 6375219 h 6407152"/>
              <a:gd name="connsiteX383" fmla="*/ 912415 w 11737976"/>
              <a:gd name="connsiteY383" fmla="*/ 6375159 h 6407152"/>
              <a:gd name="connsiteX384" fmla="*/ 912034 w 11737976"/>
              <a:gd name="connsiteY384" fmla="*/ 6379545 h 6407152"/>
              <a:gd name="connsiteX385" fmla="*/ 914262 w 11737976"/>
              <a:gd name="connsiteY385" fmla="*/ 6377131 h 6407152"/>
              <a:gd name="connsiteX386" fmla="*/ 912415 w 11737976"/>
              <a:gd name="connsiteY386" fmla="*/ 6375159 h 6407152"/>
              <a:gd name="connsiteX387" fmla="*/ 904418 w 11737976"/>
              <a:gd name="connsiteY387" fmla="*/ 6372719 h 6407152"/>
              <a:gd name="connsiteX388" fmla="*/ 900956 w 11737976"/>
              <a:gd name="connsiteY388" fmla="*/ 6381710 h 6407152"/>
              <a:gd name="connsiteX389" fmla="*/ 904159 w 11737976"/>
              <a:gd name="connsiteY389" fmla="*/ 6378355 h 6407152"/>
              <a:gd name="connsiteX390" fmla="*/ 904418 w 11737976"/>
              <a:gd name="connsiteY390" fmla="*/ 6372719 h 6407152"/>
              <a:gd name="connsiteX391" fmla="*/ 1390871 w 11737976"/>
              <a:gd name="connsiteY391" fmla="*/ 6370767 h 6407152"/>
              <a:gd name="connsiteX392" fmla="*/ 1390550 w 11737976"/>
              <a:gd name="connsiteY392" fmla="*/ 6372302 h 6407152"/>
              <a:gd name="connsiteX393" fmla="*/ 1389909 w 11737976"/>
              <a:gd name="connsiteY393" fmla="*/ 6375372 h 6407152"/>
              <a:gd name="connsiteX394" fmla="*/ 1388864 w 11737976"/>
              <a:gd name="connsiteY394" fmla="*/ 6375176 h 6407152"/>
              <a:gd name="connsiteX395" fmla="*/ 1386774 w 11737976"/>
              <a:gd name="connsiteY395" fmla="*/ 6374786 h 6407152"/>
              <a:gd name="connsiteX396" fmla="*/ 1387498 w 11737976"/>
              <a:gd name="connsiteY396" fmla="*/ 6376516 h 6407152"/>
              <a:gd name="connsiteX397" fmla="*/ 1390633 w 11737976"/>
              <a:gd name="connsiteY397" fmla="*/ 6377103 h 6407152"/>
              <a:gd name="connsiteX398" fmla="*/ 1392640 w 11737976"/>
              <a:gd name="connsiteY398" fmla="*/ 6372694 h 6407152"/>
              <a:gd name="connsiteX399" fmla="*/ 1392961 w 11737976"/>
              <a:gd name="connsiteY399" fmla="*/ 6371158 h 6407152"/>
              <a:gd name="connsiteX400" fmla="*/ 1391916 w 11737976"/>
              <a:gd name="connsiteY400" fmla="*/ 6370962 h 6407152"/>
              <a:gd name="connsiteX401" fmla="*/ 1390871 w 11737976"/>
              <a:gd name="connsiteY401" fmla="*/ 6370767 h 6407152"/>
              <a:gd name="connsiteX402" fmla="*/ 1432223 w 11737976"/>
              <a:gd name="connsiteY402" fmla="*/ 6370382 h 6407152"/>
              <a:gd name="connsiteX403" fmla="*/ 1427981 w 11737976"/>
              <a:gd name="connsiteY403" fmla="*/ 6385537 h 6407152"/>
              <a:gd name="connsiteX404" fmla="*/ 1426627 w 11737976"/>
              <a:gd name="connsiteY404" fmla="*/ 6386878 h 6407152"/>
              <a:gd name="connsiteX405" fmla="*/ 1428373 w 11737976"/>
              <a:gd name="connsiteY405" fmla="*/ 6388799 h 6407152"/>
              <a:gd name="connsiteX406" fmla="*/ 1430760 w 11737976"/>
              <a:gd name="connsiteY406" fmla="*/ 6387651 h 6407152"/>
              <a:gd name="connsiteX407" fmla="*/ 1433860 w 11737976"/>
              <a:gd name="connsiteY407" fmla="*/ 6388231 h 6407152"/>
              <a:gd name="connsiteX408" fmla="*/ 1435753 w 11737976"/>
              <a:gd name="connsiteY408" fmla="*/ 6379813 h 6407152"/>
              <a:gd name="connsiteX409" fmla="*/ 1432223 w 11737976"/>
              <a:gd name="connsiteY409" fmla="*/ 6370382 h 6407152"/>
              <a:gd name="connsiteX410" fmla="*/ 1314647 w 11737976"/>
              <a:gd name="connsiteY410" fmla="*/ 6369270 h 6407152"/>
              <a:gd name="connsiteX411" fmla="*/ 1315020 w 11737976"/>
              <a:gd name="connsiteY411" fmla="*/ 6372433 h 6407152"/>
              <a:gd name="connsiteX412" fmla="*/ 1315703 w 11737976"/>
              <a:gd name="connsiteY412" fmla="*/ 6374107 h 6407152"/>
              <a:gd name="connsiteX413" fmla="*/ 1317009 w 11737976"/>
              <a:gd name="connsiteY413" fmla="*/ 6372804 h 6407152"/>
              <a:gd name="connsiteX414" fmla="*/ 1315642 w 11737976"/>
              <a:gd name="connsiteY414" fmla="*/ 6369456 h 6407152"/>
              <a:gd name="connsiteX415" fmla="*/ 1314647 w 11737976"/>
              <a:gd name="connsiteY415" fmla="*/ 6369270 h 6407152"/>
              <a:gd name="connsiteX416" fmla="*/ 8139855 w 11737976"/>
              <a:gd name="connsiteY416" fmla="*/ 6369247 h 6407152"/>
              <a:gd name="connsiteX417" fmla="*/ 8142607 w 11737976"/>
              <a:gd name="connsiteY417" fmla="*/ 6370256 h 6407152"/>
              <a:gd name="connsiteX418" fmla="*/ 8141334 w 11737976"/>
              <a:gd name="connsiteY418" fmla="*/ 6373711 h 6407152"/>
              <a:gd name="connsiteX419" fmla="*/ 8136951 w 11737976"/>
              <a:gd name="connsiteY419" fmla="*/ 6373898 h 6407152"/>
              <a:gd name="connsiteX420" fmla="*/ 8136484 w 11737976"/>
              <a:gd name="connsiteY420" fmla="*/ 6374358 h 6407152"/>
              <a:gd name="connsiteX421" fmla="*/ 8136495 w 11737976"/>
              <a:gd name="connsiteY421" fmla="*/ 6372223 h 6407152"/>
              <a:gd name="connsiteX422" fmla="*/ 8139855 w 11737976"/>
              <a:gd name="connsiteY422" fmla="*/ 6369247 h 6407152"/>
              <a:gd name="connsiteX423" fmla="*/ 3429631 w 11737976"/>
              <a:gd name="connsiteY423" fmla="*/ 6369247 h 6407152"/>
              <a:gd name="connsiteX424" fmla="*/ 3432384 w 11737976"/>
              <a:gd name="connsiteY424" fmla="*/ 6370256 h 6407152"/>
              <a:gd name="connsiteX425" fmla="*/ 3431110 w 11737976"/>
              <a:gd name="connsiteY425" fmla="*/ 6373711 h 6407152"/>
              <a:gd name="connsiteX426" fmla="*/ 3426728 w 11737976"/>
              <a:gd name="connsiteY426" fmla="*/ 6373898 h 6407152"/>
              <a:gd name="connsiteX427" fmla="*/ 3426260 w 11737976"/>
              <a:gd name="connsiteY427" fmla="*/ 6374358 h 6407152"/>
              <a:gd name="connsiteX428" fmla="*/ 3426271 w 11737976"/>
              <a:gd name="connsiteY428" fmla="*/ 6372223 h 6407152"/>
              <a:gd name="connsiteX429" fmla="*/ 3429631 w 11737976"/>
              <a:gd name="connsiteY429" fmla="*/ 6369247 h 6407152"/>
              <a:gd name="connsiteX430" fmla="*/ 8399931 w 11737976"/>
              <a:gd name="connsiteY430" fmla="*/ 6368956 h 6407152"/>
              <a:gd name="connsiteX431" fmla="*/ 8399875 w 11737976"/>
              <a:gd name="connsiteY431" fmla="*/ 6370865 h 6407152"/>
              <a:gd name="connsiteX432" fmla="*/ 8402267 w 11737976"/>
              <a:gd name="connsiteY432" fmla="*/ 6370762 h 6407152"/>
              <a:gd name="connsiteX433" fmla="*/ 8399931 w 11737976"/>
              <a:gd name="connsiteY433" fmla="*/ 6368956 h 6407152"/>
              <a:gd name="connsiteX434" fmla="*/ 3689708 w 11737976"/>
              <a:gd name="connsiteY434" fmla="*/ 6368956 h 6407152"/>
              <a:gd name="connsiteX435" fmla="*/ 3689652 w 11737976"/>
              <a:gd name="connsiteY435" fmla="*/ 6370865 h 6407152"/>
              <a:gd name="connsiteX436" fmla="*/ 3692044 w 11737976"/>
              <a:gd name="connsiteY436" fmla="*/ 6370762 h 6407152"/>
              <a:gd name="connsiteX437" fmla="*/ 3689708 w 11737976"/>
              <a:gd name="connsiteY437" fmla="*/ 6368956 h 6407152"/>
              <a:gd name="connsiteX438" fmla="*/ 11328224 w 11737976"/>
              <a:gd name="connsiteY438" fmla="*/ 6368221 h 6407152"/>
              <a:gd name="connsiteX439" fmla="*/ 11327570 w 11737976"/>
              <a:gd name="connsiteY439" fmla="*/ 6370033 h 6407152"/>
              <a:gd name="connsiteX440" fmla="*/ 11318421 w 11737976"/>
              <a:gd name="connsiteY440" fmla="*/ 6395411 h 6407152"/>
              <a:gd name="connsiteX441" fmla="*/ 11314598 w 11737976"/>
              <a:gd name="connsiteY441" fmla="*/ 6390953 h 6407152"/>
              <a:gd name="connsiteX442" fmla="*/ 11310122 w 11737976"/>
              <a:gd name="connsiteY442" fmla="*/ 6388306 h 6407152"/>
              <a:gd name="connsiteX443" fmla="*/ 11310776 w 11737976"/>
              <a:gd name="connsiteY443" fmla="*/ 6386494 h 6407152"/>
              <a:gd name="connsiteX444" fmla="*/ 11311430 w 11737976"/>
              <a:gd name="connsiteY444" fmla="*/ 6384681 h 6407152"/>
              <a:gd name="connsiteX445" fmla="*/ 11307608 w 11737976"/>
              <a:gd name="connsiteY445" fmla="*/ 6380222 h 6407152"/>
              <a:gd name="connsiteX446" fmla="*/ 11306954 w 11737976"/>
              <a:gd name="connsiteY446" fmla="*/ 6382035 h 6407152"/>
              <a:gd name="connsiteX447" fmla="*/ 11305647 w 11737976"/>
              <a:gd name="connsiteY447" fmla="*/ 6385661 h 6407152"/>
              <a:gd name="connsiteX448" fmla="*/ 11304994 w 11737976"/>
              <a:gd name="connsiteY448" fmla="*/ 6387473 h 6407152"/>
              <a:gd name="connsiteX449" fmla="*/ 11309469 w 11737976"/>
              <a:gd name="connsiteY449" fmla="*/ 6390120 h 6407152"/>
              <a:gd name="connsiteX450" fmla="*/ 11313944 w 11737976"/>
              <a:gd name="connsiteY450" fmla="*/ 6392766 h 6407152"/>
              <a:gd name="connsiteX451" fmla="*/ 11317767 w 11737976"/>
              <a:gd name="connsiteY451" fmla="*/ 6397224 h 6407152"/>
              <a:gd name="connsiteX452" fmla="*/ 11313291 w 11737976"/>
              <a:gd name="connsiteY452" fmla="*/ 6394578 h 6407152"/>
              <a:gd name="connsiteX453" fmla="*/ 11310677 w 11737976"/>
              <a:gd name="connsiteY453" fmla="*/ 6401829 h 6407152"/>
              <a:gd name="connsiteX454" fmla="*/ 11311984 w 11737976"/>
              <a:gd name="connsiteY454" fmla="*/ 6398204 h 6407152"/>
              <a:gd name="connsiteX455" fmla="*/ 11312637 w 11737976"/>
              <a:gd name="connsiteY455" fmla="*/ 6396391 h 6407152"/>
              <a:gd name="connsiteX456" fmla="*/ 11308162 w 11737976"/>
              <a:gd name="connsiteY456" fmla="*/ 6393745 h 6407152"/>
              <a:gd name="connsiteX457" fmla="*/ 11302380 w 11737976"/>
              <a:gd name="connsiteY457" fmla="*/ 6394724 h 6407152"/>
              <a:gd name="connsiteX458" fmla="*/ 11305548 w 11737976"/>
              <a:gd name="connsiteY458" fmla="*/ 6400996 h 6407152"/>
              <a:gd name="connsiteX459" fmla="*/ 11301072 w 11737976"/>
              <a:gd name="connsiteY459" fmla="*/ 6398350 h 6407152"/>
              <a:gd name="connsiteX460" fmla="*/ 11302190 w 11737976"/>
              <a:gd name="connsiteY460" fmla="*/ 6407049 h 6407152"/>
              <a:gd name="connsiteX461" fmla="*/ 11325085 w 11737976"/>
              <a:gd name="connsiteY461" fmla="*/ 6407049 h 6407152"/>
              <a:gd name="connsiteX462" fmla="*/ 11322897 w 11737976"/>
              <a:gd name="connsiteY462" fmla="*/ 6398059 h 6407152"/>
              <a:gd name="connsiteX463" fmla="*/ 11332700 w 11737976"/>
              <a:gd name="connsiteY463" fmla="*/ 6370867 h 6407152"/>
              <a:gd name="connsiteX464" fmla="*/ 11328224 w 11737976"/>
              <a:gd name="connsiteY464" fmla="*/ 6368221 h 6407152"/>
              <a:gd name="connsiteX465" fmla="*/ 1163173 w 11737976"/>
              <a:gd name="connsiteY465" fmla="*/ 6368198 h 6407152"/>
              <a:gd name="connsiteX466" fmla="*/ 1161844 w 11737976"/>
              <a:gd name="connsiteY466" fmla="*/ 6369456 h 6407152"/>
              <a:gd name="connsiteX467" fmla="*/ 1161237 w 11737976"/>
              <a:gd name="connsiteY467" fmla="*/ 6372358 h 6407152"/>
              <a:gd name="connsiteX468" fmla="*/ 1161657 w 11737976"/>
              <a:gd name="connsiteY468" fmla="*/ 6375453 h 6407152"/>
              <a:gd name="connsiteX469" fmla="*/ 1164013 w 11737976"/>
              <a:gd name="connsiteY469" fmla="*/ 6374385 h 6407152"/>
              <a:gd name="connsiteX470" fmla="*/ 1164922 w 11737976"/>
              <a:gd name="connsiteY470" fmla="*/ 6370032 h 6407152"/>
              <a:gd name="connsiteX471" fmla="*/ 1163173 w 11737976"/>
              <a:gd name="connsiteY471" fmla="*/ 6368198 h 6407152"/>
              <a:gd name="connsiteX472" fmla="*/ 1115575 w 11737976"/>
              <a:gd name="connsiteY472" fmla="*/ 6366834 h 6407152"/>
              <a:gd name="connsiteX473" fmla="*/ 1114228 w 11737976"/>
              <a:gd name="connsiteY473" fmla="*/ 6368177 h 6407152"/>
              <a:gd name="connsiteX474" fmla="*/ 1113907 w 11737976"/>
              <a:gd name="connsiteY474" fmla="*/ 6369712 h 6407152"/>
              <a:gd name="connsiteX475" fmla="*/ 1111534 w 11737976"/>
              <a:gd name="connsiteY475" fmla="*/ 6370862 h 6407152"/>
              <a:gd name="connsiteX476" fmla="*/ 1111213 w 11737976"/>
              <a:gd name="connsiteY476" fmla="*/ 6372398 h 6407152"/>
              <a:gd name="connsiteX477" fmla="*/ 1112239 w 11737976"/>
              <a:gd name="connsiteY477" fmla="*/ 6372590 h 6407152"/>
              <a:gd name="connsiteX478" fmla="*/ 1113265 w 11737976"/>
              <a:gd name="connsiteY478" fmla="*/ 6372781 h 6407152"/>
              <a:gd name="connsiteX479" fmla="*/ 1115638 w 11737976"/>
              <a:gd name="connsiteY479" fmla="*/ 6371630 h 6407152"/>
              <a:gd name="connsiteX480" fmla="*/ 1115960 w 11737976"/>
              <a:gd name="connsiteY480" fmla="*/ 6370095 h 6407152"/>
              <a:gd name="connsiteX481" fmla="*/ 1116279 w 11737976"/>
              <a:gd name="connsiteY481" fmla="*/ 6368562 h 6407152"/>
              <a:gd name="connsiteX482" fmla="*/ 1115575 w 11737976"/>
              <a:gd name="connsiteY482" fmla="*/ 6366834 h 6407152"/>
              <a:gd name="connsiteX483" fmla="*/ 1218025 w 11737976"/>
              <a:gd name="connsiteY483" fmla="*/ 6365118 h 6407152"/>
              <a:gd name="connsiteX484" fmla="*/ 1215301 w 11737976"/>
              <a:gd name="connsiteY484" fmla="*/ 6367840 h 6407152"/>
              <a:gd name="connsiteX485" fmla="*/ 1214264 w 11737976"/>
              <a:gd name="connsiteY485" fmla="*/ 6367645 h 6407152"/>
              <a:gd name="connsiteX486" fmla="*/ 1214326 w 11737976"/>
              <a:gd name="connsiteY486" fmla="*/ 6372503 h 6407152"/>
              <a:gd name="connsiteX487" fmla="*/ 1210891 w 11737976"/>
              <a:gd name="connsiteY487" fmla="*/ 6373476 h 6407152"/>
              <a:gd name="connsiteX488" fmla="*/ 1211603 w 11737976"/>
              <a:gd name="connsiteY488" fmla="*/ 6375225 h 6407152"/>
              <a:gd name="connsiteX489" fmla="*/ 1208493 w 11737976"/>
              <a:gd name="connsiteY489" fmla="*/ 6374644 h 6407152"/>
              <a:gd name="connsiteX490" fmla="*/ 1207456 w 11737976"/>
              <a:gd name="connsiteY490" fmla="*/ 6374450 h 6407152"/>
              <a:gd name="connsiteX491" fmla="*/ 1204408 w 11737976"/>
              <a:gd name="connsiteY491" fmla="*/ 6378726 h 6407152"/>
              <a:gd name="connsiteX492" fmla="*/ 1203046 w 11737976"/>
              <a:gd name="connsiteY492" fmla="*/ 6380088 h 6407152"/>
              <a:gd name="connsiteX493" fmla="*/ 1202722 w 11737976"/>
              <a:gd name="connsiteY493" fmla="*/ 6381641 h 6407152"/>
              <a:gd name="connsiteX494" fmla="*/ 1204795 w 11737976"/>
              <a:gd name="connsiteY494" fmla="*/ 6382030 h 6407152"/>
              <a:gd name="connsiteX495" fmla="*/ 1206481 w 11737976"/>
              <a:gd name="connsiteY495" fmla="*/ 6379114 h 6407152"/>
              <a:gd name="connsiteX496" fmla="*/ 1208168 w 11737976"/>
              <a:gd name="connsiteY496" fmla="*/ 6376198 h 6407152"/>
              <a:gd name="connsiteX497" fmla="*/ 1210241 w 11737976"/>
              <a:gd name="connsiteY497" fmla="*/ 6376586 h 6407152"/>
              <a:gd name="connsiteX498" fmla="*/ 1216907 w 11737976"/>
              <a:gd name="connsiteY498" fmla="*/ 6385910 h 6407152"/>
              <a:gd name="connsiteX499" fmla="*/ 1223654 w 11737976"/>
              <a:gd name="connsiteY499" fmla="*/ 6374248 h 6407152"/>
              <a:gd name="connsiteX500" fmla="*/ 1218025 w 11737976"/>
              <a:gd name="connsiteY500" fmla="*/ 6365118 h 6407152"/>
              <a:gd name="connsiteX501" fmla="*/ 11319281 w 11737976"/>
              <a:gd name="connsiteY501" fmla="*/ 6365093 h 6407152"/>
              <a:gd name="connsiteX502" fmla="*/ 11314026 w 11737976"/>
              <a:gd name="connsiteY502" fmla="*/ 6366308 h 6407152"/>
              <a:gd name="connsiteX503" fmla="*/ 11316071 w 11737976"/>
              <a:gd name="connsiteY503" fmla="*/ 6373997 h 6407152"/>
              <a:gd name="connsiteX504" fmla="*/ 11315429 w 11737976"/>
              <a:gd name="connsiteY504" fmla="*/ 6375778 h 6407152"/>
              <a:gd name="connsiteX505" fmla="*/ 11319225 w 11737976"/>
              <a:gd name="connsiteY505" fmla="*/ 6376941 h 6407152"/>
              <a:gd name="connsiteX506" fmla="*/ 11320041 w 11737976"/>
              <a:gd name="connsiteY506" fmla="*/ 6376344 h 6407152"/>
              <a:gd name="connsiteX507" fmla="*/ 11319281 w 11737976"/>
              <a:gd name="connsiteY507" fmla="*/ 6365093 h 6407152"/>
              <a:gd name="connsiteX508" fmla="*/ 6609057 w 11737976"/>
              <a:gd name="connsiteY508" fmla="*/ 6365093 h 6407152"/>
              <a:gd name="connsiteX509" fmla="*/ 6603803 w 11737976"/>
              <a:gd name="connsiteY509" fmla="*/ 6366308 h 6407152"/>
              <a:gd name="connsiteX510" fmla="*/ 6605847 w 11737976"/>
              <a:gd name="connsiteY510" fmla="*/ 6373997 h 6407152"/>
              <a:gd name="connsiteX511" fmla="*/ 6605344 w 11737976"/>
              <a:gd name="connsiteY511" fmla="*/ 6375392 h 6407152"/>
              <a:gd name="connsiteX512" fmla="*/ 6601607 w 11737976"/>
              <a:gd name="connsiteY512" fmla="*/ 6375219 h 6407152"/>
              <a:gd name="connsiteX513" fmla="*/ 6600694 w 11737976"/>
              <a:gd name="connsiteY513" fmla="*/ 6384083 h 6407152"/>
              <a:gd name="connsiteX514" fmla="*/ 6597384 w 11737976"/>
              <a:gd name="connsiteY514" fmla="*/ 6380222 h 6407152"/>
              <a:gd name="connsiteX515" fmla="*/ 6596729 w 11737976"/>
              <a:gd name="connsiteY515" fmla="*/ 6382035 h 6407152"/>
              <a:gd name="connsiteX516" fmla="*/ 6595422 w 11737976"/>
              <a:gd name="connsiteY516" fmla="*/ 6385661 h 6407152"/>
              <a:gd name="connsiteX517" fmla="*/ 6594770 w 11737976"/>
              <a:gd name="connsiteY517" fmla="*/ 6387473 h 6407152"/>
              <a:gd name="connsiteX518" fmla="*/ 6599246 w 11737976"/>
              <a:gd name="connsiteY518" fmla="*/ 6390120 h 6407152"/>
              <a:gd name="connsiteX519" fmla="*/ 6600025 w 11737976"/>
              <a:gd name="connsiteY519" fmla="*/ 6390581 h 6407152"/>
              <a:gd name="connsiteX520" fmla="*/ 6599599 w 11737976"/>
              <a:gd name="connsiteY520" fmla="*/ 6394727 h 6407152"/>
              <a:gd name="connsiteX521" fmla="*/ 6597939 w 11737976"/>
              <a:gd name="connsiteY521" fmla="*/ 6393745 h 6407152"/>
              <a:gd name="connsiteX522" fmla="*/ 6592156 w 11737976"/>
              <a:gd name="connsiteY522" fmla="*/ 6394724 h 6407152"/>
              <a:gd name="connsiteX523" fmla="*/ 6595325 w 11737976"/>
              <a:gd name="connsiteY523" fmla="*/ 6400996 h 6407152"/>
              <a:gd name="connsiteX524" fmla="*/ 6590848 w 11737976"/>
              <a:gd name="connsiteY524" fmla="*/ 6398350 h 6407152"/>
              <a:gd name="connsiteX525" fmla="*/ 6591966 w 11737976"/>
              <a:gd name="connsiteY525" fmla="*/ 6407049 h 6407152"/>
              <a:gd name="connsiteX526" fmla="*/ 6614860 w 11737976"/>
              <a:gd name="connsiteY526" fmla="*/ 6407049 h 6407152"/>
              <a:gd name="connsiteX527" fmla="*/ 6612673 w 11737976"/>
              <a:gd name="connsiteY527" fmla="*/ 6398059 h 6407152"/>
              <a:gd name="connsiteX528" fmla="*/ 6622476 w 11737976"/>
              <a:gd name="connsiteY528" fmla="*/ 6370867 h 6407152"/>
              <a:gd name="connsiteX529" fmla="*/ 6618000 w 11737976"/>
              <a:gd name="connsiteY529" fmla="*/ 6368221 h 6407152"/>
              <a:gd name="connsiteX530" fmla="*/ 6617347 w 11737976"/>
              <a:gd name="connsiteY530" fmla="*/ 6370033 h 6407152"/>
              <a:gd name="connsiteX531" fmla="*/ 6608197 w 11737976"/>
              <a:gd name="connsiteY531" fmla="*/ 6395411 h 6407152"/>
              <a:gd name="connsiteX532" fmla="*/ 6604375 w 11737976"/>
              <a:gd name="connsiteY532" fmla="*/ 6390953 h 6407152"/>
              <a:gd name="connsiteX533" fmla="*/ 6604188 w 11737976"/>
              <a:gd name="connsiteY533" fmla="*/ 6390842 h 6407152"/>
              <a:gd name="connsiteX534" fmla="*/ 6608291 w 11737976"/>
              <a:gd name="connsiteY534" fmla="*/ 6387254 h 6407152"/>
              <a:gd name="connsiteX535" fmla="*/ 6610621 w 11737976"/>
              <a:gd name="connsiteY535" fmla="*/ 6375637 h 6407152"/>
              <a:gd name="connsiteX536" fmla="*/ 6609766 w 11737976"/>
              <a:gd name="connsiteY536" fmla="*/ 6375598 h 6407152"/>
              <a:gd name="connsiteX537" fmla="*/ 921070 w 11737976"/>
              <a:gd name="connsiteY537" fmla="*/ 6363421 h 6407152"/>
              <a:gd name="connsiteX538" fmla="*/ 917272 w 11737976"/>
              <a:gd name="connsiteY538" fmla="*/ 6365287 h 6407152"/>
              <a:gd name="connsiteX539" fmla="*/ 915952 w 11737976"/>
              <a:gd name="connsiteY539" fmla="*/ 6374669 h 6407152"/>
              <a:gd name="connsiteX540" fmla="*/ 921233 w 11737976"/>
              <a:gd name="connsiteY540" fmla="*/ 6378988 h 6407152"/>
              <a:gd name="connsiteX541" fmla="*/ 923875 w 11737976"/>
              <a:gd name="connsiteY541" fmla="*/ 6368592 h 6407152"/>
              <a:gd name="connsiteX542" fmla="*/ 921070 w 11737976"/>
              <a:gd name="connsiteY542" fmla="*/ 6363421 h 6407152"/>
              <a:gd name="connsiteX543" fmla="*/ 1309802 w 11737976"/>
              <a:gd name="connsiteY543" fmla="*/ 6363144 h 6407152"/>
              <a:gd name="connsiteX544" fmla="*/ 1306720 w 11737976"/>
              <a:gd name="connsiteY544" fmla="*/ 6367497 h 6407152"/>
              <a:gd name="connsiteX545" fmla="*/ 1303969 w 11737976"/>
              <a:gd name="connsiteY545" fmla="*/ 6370269 h 6407152"/>
              <a:gd name="connsiteX546" fmla="*/ 1303639 w 11737976"/>
              <a:gd name="connsiteY546" fmla="*/ 6371850 h 6407152"/>
              <a:gd name="connsiteX547" fmla="*/ 1304684 w 11737976"/>
              <a:gd name="connsiteY547" fmla="*/ 6372046 h 6407152"/>
              <a:gd name="connsiteX548" fmla="*/ 1305729 w 11737976"/>
              <a:gd name="connsiteY548" fmla="*/ 6372241 h 6407152"/>
              <a:gd name="connsiteX549" fmla="*/ 1307766 w 11737976"/>
              <a:gd name="connsiteY549" fmla="*/ 6367693 h 6407152"/>
              <a:gd name="connsiteX550" fmla="*/ 1310846 w 11737976"/>
              <a:gd name="connsiteY550" fmla="*/ 6363340 h 6407152"/>
              <a:gd name="connsiteX551" fmla="*/ 1309802 w 11737976"/>
              <a:gd name="connsiteY551" fmla="*/ 6363144 h 6407152"/>
              <a:gd name="connsiteX552" fmla="*/ 1381024 w 11737976"/>
              <a:gd name="connsiteY552" fmla="*/ 6362547 h 6407152"/>
              <a:gd name="connsiteX553" fmla="*/ 1378687 w 11737976"/>
              <a:gd name="connsiteY553" fmla="*/ 6363656 h 6407152"/>
              <a:gd name="connsiteX554" fmla="*/ 1377053 w 11737976"/>
              <a:gd name="connsiteY554" fmla="*/ 6366443 h 6407152"/>
              <a:gd name="connsiteX555" fmla="*/ 1376040 w 11737976"/>
              <a:gd name="connsiteY555" fmla="*/ 6366253 h 6407152"/>
              <a:gd name="connsiteX556" fmla="*/ 1375027 w 11737976"/>
              <a:gd name="connsiteY556" fmla="*/ 6366065 h 6407152"/>
              <a:gd name="connsiteX557" fmla="*/ 1375729 w 11737976"/>
              <a:gd name="connsiteY557" fmla="*/ 6367742 h 6407152"/>
              <a:gd name="connsiteX558" fmla="*/ 1376741 w 11737976"/>
              <a:gd name="connsiteY558" fmla="*/ 6367931 h 6407152"/>
              <a:gd name="connsiteX559" fmla="*/ 1375418 w 11737976"/>
              <a:gd name="connsiteY559" fmla="*/ 6369230 h 6407152"/>
              <a:gd name="connsiteX560" fmla="*/ 1375497 w 11737976"/>
              <a:gd name="connsiteY560" fmla="*/ 6373884 h 6407152"/>
              <a:gd name="connsiteX561" fmla="*/ 1377211 w 11737976"/>
              <a:gd name="connsiteY561" fmla="*/ 6375751 h 6407152"/>
              <a:gd name="connsiteX562" fmla="*/ 1378535 w 11737976"/>
              <a:gd name="connsiteY562" fmla="*/ 6374453 h 6407152"/>
              <a:gd name="connsiteX563" fmla="*/ 1378846 w 11737976"/>
              <a:gd name="connsiteY563" fmla="*/ 6372964 h 6407152"/>
              <a:gd name="connsiteX564" fmla="*/ 1379469 w 11737976"/>
              <a:gd name="connsiteY564" fmla="*/ 6369988 h 6407152"/>
              <a:gd name="connsiteX565" fmla="*/ 1380792 w 11737976"/>
              <a:gd name="connsiteY565" fmla="*/ 6368689 h 6407152"/>
              <a:gd name="connsiteX566" fmla="*/ 1382428 w 11737976"/>
              <a:gd name="connsiteY566" fmla="*/ 6365902 h 6407152"/>
              <a:gd name="connsiteX567" fmla="*/ 1381024 w 11737976"/>
              <a:gd name="connsiteY567" fmla="*/ 6362547 h 6407152"/>
              <a:gd name="connsiteX568" fmla="*/ 6639614 w 11737976"/>
              <a:gd name="connsiteY568" fmla="*/ 6361558 h 6407152"/>
              <a:gd name="connsiteX569" fmla="*/ 6630161 w 11737976"/>
              <a:gd name="connsiteY569" fmla="*/ 6361736 h 6407152"/>
              <a:gd name="connsiteX570" fmla="*/ 6629148 w 11737976"/>
              <a:gd name="connsiteY570" fmla="*/ 6371560 h 6407152"/>
              <a:gd name="connsiteX571" fmla="*/ 6633278 w 11737976"/>
              <a:gd name="connsiteY571" fmla="*/ 6373835 h 6407152"/>
              <a:gd name="connsiteX572" fmla="*/ 6635531 w 11737976"/>
              <a:gd name="connsiteY572" fmla="*/ 6373709 h 6407152"/>
              <a:gd name="connsiteX573" fmla="*/ 6636660 w 11737976"/>
              <a:gd name="connsiteY573" fmla="*/ 6371910 h 6407152"/>
              <a:gd name="connsiteX574" fmla="*/ 6639614 w 11737976"/>
              <a:gd name="connsiteY574" fmla="*/ 6361558 h 6407152"/>
              <a:gd name="connsiteX575" fmla="*/ 1929390 w 11737976"/>
              <a:gd name="connsiteY575" fmla="*/ 6361558 h 6407152"/>
              <a:gd name="connsiteX576" fmla="*/ 1919937 w 11737976"/>
              <a:gd name="connsiteY576" fmla="*/ 6361736 h 6407152"/>
              <a:gd name="connsiteX577" fmla="*/ 1918925 w 11737976"/>
              <a:gd name="connsiteY577" fmla="*/ 6371560 h 6407152"/>
              <a:gd name="connsiteX578" fmla="*/ 1923055 w 11737976"/>
              <a:gd name="connsiteY578" fmla="*/ 6373835 h 6407152"/>
              <a:gd name="connsiteX579" fmla="*/ 1925308 w 11737976"/>
              <a:gd name="connsiteY579" fmla="*/ 6373709 h 6407152"/>
              <a:gd name="connsiteX580" fmla="*/ 1926436 w 11737976"/>
              <a:gd name="connsiteY580" fmla="*/ 6371910 h 6407152"/>
              <a:gd name="connsiteX581" fmla="*/ 1929390 w 11737976"/>
              <a:gd name="connsiteY581" fmla="*/ 6361558 h 6407152"/>
              <a:gd name="connsiteX582" fmla="*/ 1358885 w 11737976"/>
              <a:gd name="connsiteY582" fmla="*/ 6361305 h 6407152"/>
              <a:gd name="connsiteX583" fmla="*/ 1356618 w 11737976"/>
              <a:gd name="connsiteY583" fmla="*/ 6362505 h 6407152"/>
              <a:gd name="connsiteX584" fmla="*/ 1354993 w 11737976"/>
              <a:gd name="connsiteY584" fmla="*/ 6365449 h 6407152"/>
              <a:gd name="connsiteX585" fmla="*/ 1355638 w 11737976"/>
              <a:gd name="connsiteY585" fmla="*/ 6367192 h 6407152"/>
              <a:gd name="connsiteX586" fmla="*/ 1356970 w 11737976"/>
              <a:gd name="connsiteY586" fmla="*/ 6368051 h 6407152"/>
              <a:gd name="connsiteX587" fmla="*/ 1358548 w 11737976"/>
              <a:gd name="connsiteY587" fmla="*/ 6367737 h 6407152"/>
              <a:gd name="connsiteX588" fmla="*/ 1360497 w 11737976"/>
              <a:gd name="connsiteY588" fmla="*/ 6363230 h 6407152"/>
              <a:gd name="connsiteX589" fmla="*/ 1358885 w 11737976"/>
              <a:gd name="connsiteY589" fmla="*/ 6361305 h 6407152"/>
              <a:gd name="connsiteX590" fmla="*/ 1578648 w 11737976"/>
              <a:gd name="connsiteY590" fmla="*/ 6360652 h 6407152"/>
              <a:gd name="connsiteX591" fmla="*/ 1577299 w 11737976"/>
              <a:gd name="connsiteY591" fmla="*/ 6362005 h 6407152"/>
              <a:gd name="connsiteX592" fmla="*/ 1571692 w 11737976"/>
              <a:gd name="connsiteY592" fmla="*/ 6378623 h 6407152"/>
              <a:gd name="connsiteX593" fmla="*/ 1571368 w 11737976"/>
              <a:gd name="connsiteY593" fmla="*/ 6380167 h 6407152"/>
              <a:gd name="connsiteX594" fmla="*/ 1572395 w 11737976"/>
              <a:gd name="connsiteY594" fmla="*/ 6380360 h 6407152"/>
              <a:gd name="connsiteX595" fmla="*/ 1574447 w 11737976"/>
              <a:gd name="connsiteY595" fmla="*/ 6380744 h 6407152"/>
              <a:gd name="connsiteX596" fmla="*/ 1579351 w 11737976"/>
              <a:gd name="connsiteY596" fmla="*/ 6362390 h 6407152"/>
              <a:gd name="connsiteX597" fmla="*/ 1578648 w 11737976"/>
              <a:gd name="connsiteY597" fmla="*/ 6360652 h 6407152"/>
              <a:gd name="connsiteX598" fmla="*/ 11328759 w 11737976"/>
              <a:gd name="connsiteY598" fmla="*/ 6360180 h 6407152"/>
              <a:gd name="connsiteX599" fmla="*/ 11334604 w 11737976"/>
              <a:gd name="connsiteY599" fmla="*/ 6368014 h 6407152"/>
              <a:gd name="connsiteX600" fmla="*/ 11337205 w 11737976"/>
              <a:gd name="connsiteY600" fmla="*/ 6360797 h 6407152"/>
              <a:gd name="connsiteX601" fmla="*/ 11328759 w 11737976"/>
              <a:gd name="connsiteY601" fmla="*/ 6360180 h 6407152"/>
              <a:gd name="connsiteX602" fmla="*/ 6618535 w 11737976"/>
              <a:gd name="connsiteY602" fmla="*/ 6360180 h 6407152"/>
              <a:gd name="connsiteX603" fmla="*/ 6624381 w 11737976"/>
              <a:gd name="connsiteY603" fmla="*/ 6368014 h 6407152"/>
              <a:gd name="connsiteX604" fmla="*/ 6626982 w 11737976"/>
              <a:gd name="connsiteY604" fmla="*/ 6360797 h 6407152"/>
              <a:gd name="connsiteX605" fmla="*/ 6618535 w 11737976"/>
              <a:gd name="connsiteY605" fmla="*/ 6360180 h 6407152"/>
              <a:gd name="connsiteX606" fmla="*/ 1587571 w 11737976"/>
              <a:gd name="connsiteY606" fmla="*/ 6359421 h 6407152"/>
              <a:gd name="connsiteX607" fmla="*/ 1583592 w 11737976"/>
              <a:gd name="connsiteY607" fmla="*/ 6368071 h 6407152"/>
              <a:gd name="connsiteX608" fmla="*/ 1582962 w 11737976"/>
              <a:gd name="connsiteY608" fmla="*/ 6371085 h 6407152"/>
              <a:gd name="connsiteX609" fmla="*/ 1583690 w 11737976"/>
              <a:gd name="connsiteY609" fmla="*/ 6372788 h 6407152"/>
              <a:gd name="connsiteX610" fmla="*/ 1584420 w 11737976"/>
              <a:gd name="connsiteY610" fmla="*/ 6374491 h 6407152"/>
              <a:gd name="connsiteX611" fmla="*/ 1586825 w 11737976"/>
              <a:gd name="connsiteY611" fmla="*/ 6373373 h 6407152"/>
              <a:gd name="connsiteX612" fmla="*/ 1587140 w 11737976"/>
              <a:gd name="connsiteY612" fmla="*/ 6371866 h 6407152"/>
              <a:gd name="connsiteX613" fmla="*/ 1590391 w 11737976"/>
              <a:gd name="connsiteY613" fmla="*/ 6361514 h 6407152"/>
              <a:gd name="connsiteX614" fmla="*/ 1589661 w 11737976"/>
              <a:gd name="connsiteY614" fmla="*/ 6359811 h 6407152"/>
              <a:gd name="connsiteX615" fmla="*/ 1587571 w 11737976"/>
              <a:gd name="connsiteY615" fmla="*/ 6359421 h 6407152"/>
              <a:gd name="connsiteX616" fmla="*/ 9007883 w 11737976"/>
              <a:gd name="connsiteY616" fmla="*/ 6359285 h 6407152"/>
              <a:gd name="connsiteX617" fmla="*/ 8998726 w 11737976"/>
              <a:gd name="connsiteY617" fmla="*/ 6361572 h 6407152"/>
              <a:gd name="connsiteX618" fmla="*/ 8999537 w 11737976"/>
              <a:gd name="connsiteY618" fmla="*/ 6367204 h 6407152"/>
              <a:gd name="connsiteX619" fmla="*/ 9008695 w 11737976"/>
              <a:gd name="connsiteY619" fmla="*/ 6364917 h 6407152"/>
              <a:gd name="connsiteX620" fmla="*/ 9007883 w 11737976"/>
              <a:gd name="connsiteY620" fmla="*/ 6359285 h 6407152"/>
              <a:gd name="connsiteX621" fmla="*/ 4297659 w 11737976"/>
              <a:gd name="connsiteY621" fmla="*/ 6359285 h 6407152"/>
              <a:gd name="connsiteX622" fmla="*/ 4288503 w 11737976"/>
              <a:gd name="connsiteY622" fmla="*/ 6361572 h 6407152"/>
              <a:gd name="connsiteX623" fmla="*/ 4289313 w 11737976"/>
              <a:gd name="connsiteY623" fmla="*/ 6367204 h 6407152"/>
              <a:gd name="connsiteX624" fmla="*/ 4298471 w 11737976"/>
              <a:gd name="connsiteY624" fmla="*/ 6364917 h 6407152"/>
              <a:gd name="connsiteX625" fmla="*/ 4297659 w 11737976"/>
              <a:gd name="connsiteY625" fmla="*/ 6359285 h 6407152"/>
              <a:gd name="connsiteX626" fmla="*/ 10644230 w 11737976"/>
              <a:gd name="connsiteY626" fmla="*/ 6359175 h 6407152"/>
              <a:gd name="connsiteX627" fmla="*/ 10651519 w 11737976"/>
              <a:gd name="connsiteY627" fmla="*/ 6365674 h 6407152"/>
              <a:gd name="connsiteX628" fmla="*/ 10648199 w 11737976"/>
              <a:gd name="connsiteY628" fmla="*/ 6361523 h 6407152"/>
              <a:gd name="connsiteX629" fmla="*/ 10648849 w 11737976"/>
              <a:gd name="connsiteY629" fmla="*/ 6359719 h 6407152"/>
              <a:gd name="connsiteX630" fmla="*/ 10644230 w 11737976"/>
              <a:gd name="connsiteY630" fmla="*/ 6359175 h 6407152"/>
              <a:gd name="connsiteX631" fmla="*/ 5934006 w 11737976"/>
              <a:gd name="connsiteY631" fmla="*/ 6359175 h 6407152"/>
              <a:gd name="connsiteX632" fmla="*/ 5941296 w 11737976"/>
              <a:gd name="connsiteY632" fmla="*/ 6365674 h 6407152"/>
              <a:gd name="connsiteX633" fmla="*/ 5937976 w 11737976"/>
              <a:gd name="connsiteY633" fmla="*/ 6361523 h 6407152"/>
              <a:gd name="connsiteX634" fmla="*/ 5938626 w 11737976"/>
              <a:gd name="connsiteY634" fmla="*/ 6359719 h 6407152"/>
              <a:gd name="connsiteX635" fmla="*/ 5934006 w 11737976"/>
              <a:gd name="connsiteY635" fmla="*/ 6359175 h 6407152"/>
              <a:gd name="connsiteX636" fmla="*/ 1184184 w 11737976"/>
              <a:gd name="connsiteY636" fmla="*/ 6359038 h 6407152"/>
              <a:gd name="connsiteX637" fmla="*/ 1173590 w 11737976"/>
              <a:gd name="connsiteY637" fmla="*/ 6363352 h 6407152"/>
              <a:gd name="connsiteX638" fmla="*/ 1179808 w 11737976"/>
              <a:gd name="connsiteY638" fmla="*/ 6364515 h 6407152"/>
              <a:gd name="connsiteX639" fmla="*/ 1184184 w 11737976"/>
              <a:gd name="connsiteY639" fmla="*/ 6359038 h 6407152"/>
              <a:gd name="connsiteX640" fmla="*/ 1321179 w 11737976"/>
              <a:gd name="connsiteY640" fmla="*/ 6358893 h 6407152"/>
              <a:gd name="connsiteX641" fmla="*/ 1320898 w 11737976"/>
              <a:gd name="connsiteY641" fmla="*/ 6370439 h 6407152"/>
              <a:gd name="connsiteX642" fmla="*/ 1322589 w 11737976"/>
              <a:gd name="connsiteY642" fmla="*/ 6367442 h 6407152"/>
              <a:gd name="connsiteX643" fmla="*/ 1321179 w 11737976"/>
              <a:gd name="connsiteY643" fmla="*/ 6358893 h 6407152"/>
              <a:gd name="connsiteX644" fmla="*/ 1166626 w 11737976"/>
              <a:gd name="connsiteY644" fmla="*/ 6357100 h 6407152"/>
              <a:gd name="connsiteX645" fmla="*/ 1167298 w 11737976"/>
              <a:gd name="connsiteY645" fmla="*/ 6358821 h 6407152"/>
              <a:gd name="connsiteX646" fmla="*/ 1166978 w 11737976"/>
              <a:gd name="connsiteY646" fmla="*/ 6360355 h 6407152"/>
              <a:gd name="connsiteX647" fmla="*/ 1166657 w 11737976"/>
              <a:gd name="connsiteY647" fmla="*/ 6361891 h 6407152"/>
              <a:gd name="connsiteX648" fmla="*/ 1167653 w 11737976"/>
              <a:gd name="connsiteY648" fmla="*/ 6362076 h 6407152"/>
              <a:gd name="connsiteX649" fmla="*/ 1167973 w 11737976"/>
              <a:gd name="connsiteY649" fmla="*/ 6360541 h 6407152"/>
              <a:gd name="connsiteX650" fmla="*/ 1168615 w 11737976"/>
              <a:gd name="connsiteY650" fmla="*/ 6357472 h 6407152"/>
              <a:gd name="connsiteX651" fmla="*/ 1166626 w 11737976"/>
              <a:gd name="connsiteY651" fmla="*/ 6357100 h 6407152"/>
              <a:gd name="connsiteX652" fmla="*/ 1391797 w 11737976"/>
              <a:gd name="connsiteY652" fmla="*/ 6357023 h 6407152"/>
              <a:gd name="connsiteX653" fmla="*/ 1388928 w 11737976"/>
              <a:gd name="connsiteY653" fmla="*/ 6358922 h 6407152"/>
              <a:gd name="connsiteX654" fmla="*/ 1391772 w 11737976"/>
              <a:gd name="connsiteY654" fmla="*/ 6361077 h 6407152"/>
              <a:gd name="connsiteX655" fmla="*/ 1395272 w 11737976"/>
              <a:gd name="connsiteY655" fmla="*/ 6360108 h 6407152"/>
              <a:gd name="connsiteX656" fmla="*/ 1391797 w 11737976"/>
              <a:gd name="connsiteY656" fmla="*/ 6357023 h 6407152"/>
              <a:gd name="connsiteX657" fmla="*/ 906190 w 11737976"/>
              <a:gd name="connsiteY657" fmla="*/ 6356501 h 6407152"/>
              <a:gd name="connsiteX658" fmla="*/ 904852 w 11737976"/>
              <a:gd name="connsiteY658" fmla="*/ 6361766 h 6407152"/>
              <a:gd name="connsiteX659" fmla="*/ 907375 w 11737976"/>
              <a:gd name="connsiteY659" fmla="*/ 6361084 h 6407152"/>
              <a:gd name="connsiteX660" fmla="*/ 906190 w 11737976"/>
              <a:gd name="connsiteY660" fmla="*/ 6356501 h 6407152"/>
              <a:gd name="connsiteX661" fmla="*/ 1536277 w 11737976"/>
              <a:gd name="connsiteY661" fmla="*/ 6356207 h 6407152"/>
              <a:gd name="connsiteX662" fmla="*/ 1533928 w 11737976"/>
              <a:gd name="connsiteY662" fmla="*/ 6357373 h 6407152"/>
              <a:gd name="connsiteX663" fmla="*/ 1531623 w 11737976"/>
              <a:gd name="connsiteY663" fmla="*/ 6363366 h 6407152"/>
              <a:gd name="connsiteX664" fmla="*/ 1527981 w 11737976"/>
              <a:gd name="connsiteY664" fmla="*/ 6370716 h 6407152"/>
              <a:gd name="connsiteX665" fmla="*/ 1528347 w 11737976"/>
              <a:gd name="connsiteY665" fmla="*/ 6373995 h 6407152"/>
              <a:gd name="connsiteX666" fmla="*/ 1529037 w 11737976"/>
              <a:gd name="connsiteY666" fmla="*/ 6375731 h 6407152"/>
              <a:gd name="connsiteX667" fmla="*/ 1531710 w 11737976"/>
              <a:gd name="connsiteY667" fmla="*/ 6373019 h 6407152"/>
              <a:gd name="connsiteX668" fmla="*/ 1534338 w 11737976"/>
              <a:gd name="connsiteY668" fmla="*/ 6365481 h 6407152"/>
              <a:gd name="connsiteX669" fmla="*/ 1537979 w 11737976"/>
              <a:gd name="connsiteY669" fmla="*/ 6358130 h 6407152"/>
              <a:gd name="connsiteX670" fmla="*/ 1536277 w 11737976"/>
              <a:gd name="connsiteY670" fmla="*/ 6356207 h 6407152"/>
              <a:gd name="connsiteX671" fmla="*/ 1476811 w 11737976"/>
              <a:gd name="connsiteY671" fmla="*/ 6356103 h 6407152"/>
              <a:gd name="connsiteX672" fmla="*/ 1476634 w 11737976"/>
              <a:gd name="connsiteY672" fmla="*/ 6361348 h 6407152"/>
              <a:gd name="connsiteX673" fmla="*/ 1478699 w 11737976"/>
              <a:gd name="connsiteY673" fmla="*/ 6361937 h 6407152"/>
              <a:gd name="connsiteX674" fmla="*/ 1480207 w 11737976"/>
              <a:gd name="connsiteY674" fmla="*/ 6359987 h 6407152"/>
              <a:gd name="connsiteX675" fmla="*/ 1476811 w 11737976"/>
              <a:gd name="connsiteY675" fmla="*/ 6356103 h 6407152"/>
              <a:gd name="connsiteX676" fmla="*/ 1162154 w 11737976"/>
              <a:gd name="connsiteY676" fmla="*/ 6353509 h 6407152"/>
              <a:gd name="connsiteX677" fmla="*/ 1159754 w 11737976"/>
              <a:gd name="connsiteY677" fmla="*/ 6354606 h 6407152"/>
              <a:gd name="connsiteX678" fmla="*/ 1158709 w 11737976"/>
              <a:gd name="connsiteY678" fmla="*/ 6354411 h 6407152"/>
              <a:gd name="connsiteX679" fmla="*/ 1157353 w 11737976"/>
              <a:gd name="connsiteY679" fmla="*/ 6355703 h 6407152"/>
              <a:gd name="connsiteX680" fmla="*/ 1159132 w 11737976"/>
              <a:gd name="connsiteY680" fmla="*/ 6357583 h 6407152"/>
              <a:gd name="connsiteX681" fmla="*/ 1162888 w 11737976"/>
              <a:gd name="connsiteY681" fmla="*/ 6355192 h 6407152"/>
              <a:gd name="connsiteX682" fmla="*/ 1162154 w 11737976"/>
              <a:gd name="connsiteY682" fmla="*/ 6353509 h 6407152"/>
              <a:gd name="connsiteX683" fmla="*/ 10614798 w 11737976"/>
              <a:gd name="connsiteY683" fmla="*/ 6350728 h 6407152"/>
              <a:gd name="connsiteX684" fmla="*/ 10608523 w 11737976"/>
              <a:gd name="connsiteY684" fmla="*/ 6353630 h 6407152"/>
              <a:gd name="connsiteX685" fmla="*/ 10595972 w 11737976"/>
              <a:gd name="connsiteY685" fmla="*/ 6359434 h 6407152"/>
              <a:gd name="connsiteX686" fmla="*/ 10610594 w 11737976"/>
              <a:gd name="connsiteY686" fmla="*/ 6376895 h 6407152"/>
              <a:gd name="connsiteX687" fmla="*/ 10620525 w 11737976"/>
              <a:gd name="connsiteY687" fmla="*/ 6378357 h 6407152"/>
              <a:gd name="connsiteX688" fmla="*/ 10624455 w 11737976"/>
              <a:gd name="connsiteY688" fmla="*/ 6367457 h 6407152"/>
              <a:gd name="connsiteX689" fmla="*/ 10628765 w 11737976"/>
              <a:gd name="connsiteY689" fmla="*/ 6370007 h 6407152"/>
              <a:gd name="connsiteX690" fmla="*/ 10629420 w 11737976"/>
              <a:gd name="connsiteY690" fmla="*/ 6368189 h 6407152"/>
              <a:gd name="connsiteX691" fmla="*/ 10625110 w 11737976"/>
              <a:gd name="connsiteY691" fmla="*/ 6365641 h 6407152"/>
              <a:gd name="connsiteX692" fmla="*/ 10614798 w 11737976"/>
              <a:gd name="connsiteY692" fmla="*/ 6350728 h 6407152"/>
              <a:gd name="connsiteX693" fmla="*/ 5904574 w 11737976"/>
              <a:gd name="connsiteY693" fmla="*/ 6350728 h 6407152"/>
              <a:gd name="connsiteX694" fmla="*/ 5898299 w 11737976"/>
              <a:gd name="connsiteY694" fmla="*/ 6353630 h 6407152"/>
              <a:gd name="connsiteX695" fmla="*/ 5885748 w 11737976"/>
              <a:gd name="connsiteY695" fmla="*/ 6359434 h 6407152"/>
              <a:gd name="connsiteX696" fmla="*/ 5900370 w 11737976"/>
              <a:gd name="connsiteY696" fmla="*/ 6376895 h 6407152"/>
              <a:gd name="connsiteX697" fmla="*/ 5910301 w 11737976"/>
              <a:gd name="connsiteY697" fmla="*/ 6378357 h 6407152"/>
              <a:gd name="connsiteX698" fmla="*/ 5914231 w 11737976"/>
              <a:gd name="connsiteY698" fmla="*/ 6367457 h 6407152"/>
              <a:gd name="connsiteX699" fmla="*/ 5918542 w 11737976"/>
              <a:gd name="connsiteY699" fmla="*/ 6370007 h 6407152"/>
              <a:gd name="connsiteX700" fmla="*/ 5919197 w 11737976"/>
              <a:gd name="connsiteY700" fmla="*/ 6368189 h 6407152"/>
              <a:gd name="connsiteX701" fmla="*/ 5914886 w 11737976"/>
              <a:gd name="connsiteY701" fmla="*/ 6365641 h 6407152"/>
              <a:gd name="connsiteX702" fmla="*/ 5904574 w 11737976"/>
              <a:gd name="connsiteY702" fmla="*/ 6350728 h 6407152"/>
              <a:gd name="connsiteX703" fmla="*/ 1557637 w 11737976"/>
              <a:gd name="connsiteY703" fmla="*/ 6350343 h 6407152"/>
              <a:gd name="connsiteX704" fmla="*/ 1553946 w 11737976"/>
              <a:gd name="connsiteY704" fmla="*/ 6352852 h 6407152"/>
              <a:gd name="connsiteX705" fmla="*/ 1553624 w 11737976"/>
              <a:gd name="connsiteY705" fmla="*/ 6354392 h 6407152"/>
              <a:gd name="connsiteX706" fmla="*/ 1548423 w 11737976"/>
              <a:gd name="connsiteY706" fmla="*/ 6374223 h 6407152"/>
              <a:gd name="connsiteX707" fmla="*/ 1546491 w 11737976"/>
              <a:gd name="connsiteY707" fmla="*/ 6383462 h 6407152"/>
              <a:gd name="connsiteX708" fmla="*/ 1540968 w 11737976"/>
              <a:gd name="connsiteY708" fmla="*/ 6404831 h 6407152"/>
              <a:gd name="connsiteX709" fmla="*/ 1540322 w 11737976"/>
              <a:gd name="connsiteY709" fmla="*/ 6407051 h 6407152"/>
              <a:gd name="connsiteX710" fmla="*/ 1544545 w 11737976"/>
              <a:gd name="connsiteY710" fmla="*/ 6407051 h 6407152"/>
              <a:gd name="connsiteX711" fmla="*/ 1545031 w 11737976"/>
              <a:gd name="connsiteY711" fmla="*/ 6405592 h 6407152"/>
              <a:gd name="connsiteX712" fmla="*/ 1550554 w 11737976"/>
              <a:gd name="connsiteY712" fmla="*/ 6384223 h 6407152"/>
              <a:gd name="connsiteX713" fmla="*/ 1558531 w 11737976"/>
              <a:gd name="connsiteY713" fmla="*/ 6371313 h 6407152"/>
              <a:gd name="connsiteX714" fmla="*/ 1561086 w 11737976"/>
              <a:gd name="connsiteY714" fmla="*/ 6361214 h 6407152"/>
              <a:gd name="connsiteX715" fmla="*/ 1561105 w 11737976"/>
              <a:gd name="connsiteY715" fmla="*/ 6358993 h 6407152"/>
              <a:gd name="connsiteX716" fmla="*/ 1557736 w 11737976"/>
              <a:gd name="connsiteY716" fmla="*/ 6359962 h 6407152"/>
              <a:gd name="connsiteX717" fmla="*/ 1558702 w 11737976"/>
              <a:gd name="connsiteY717" fmla="*/ 6355342 h 6407152"/>
              <a:gd name="connsiteX718" fmla="*/ 1559024 w 11737976"/>
              <a:gd name="connsiteY718" fmla="*/ 6353802 h 6407152"/>
              <a:gd name="connsiteX719" fmla="*/ 1557637 w 11737976"/>
              <a:gd name="connsiteY719" fmla="*/ 6350343 h 6407152"/>
              <a:gd name="connsiteX720" fmla="*/ 11319785 w 11737976"/>
              <a:gd name="connsiteY720" fmla="*/ 6350337 h 6407152"/>
              <a:gd name="connsiteX721" fmla="*/ 11317797 w 11737976"/>
              <a:gd name="connsiteY721" fmla="*/ 6355848 h 6407152"/>
              <a:gd name="connsiteX722" fmla="*/ 11322388 w 11737976"/>
              <a:gd name="connsiteY722" fmla="*/ 6358144 h 6407152"/>
              <a:gd name="connsiteX723" fmla="*/ 11324745 w 11737976"/>
              <a:gd name="connsiteY723" fmla="*/ 6356614 h 6407152"/>
              <a:gd name="connsiteX724" fmla="*/ 11319785 w 11737976"/>
              <a:gd name="connsiteY724" fmla="*/ 6350337 h 6407152"/>
              <a:gd name="connsiteX725" fmla="*/ 6609561 w 11737976"/>
              <a:gd name="connsiteY725" fmla="*/ 6350337 h 6407152"/>
              <a:gd name="connsiteX726" fmla="*/ 6607573 w 11737976"/>
              <a:gd name="connsiteY726" fmla="*/ 6355848 h 6407152"/>
              <a:gd name="connsiteX727" fmla="*/ 6612164 w 11737976"/>
              <a:gd name="connsiteY727" fmla="*/ 6358144 h 6407152"/>
              <a:gd name="connsiteX728" fmla="*/ 6614522 w 11737976"/>
              <a:gd name="connsiteY728" fmla="*/ 6356614 h 6407152"/>
              <a:gd name="connsiteX729" fmla="*/ 6609561 w 11737976"/>
              <a:gd name="connsiteY729" fmla="*/ 6350337 h 6407152"/>
              <a:gd name="connsiteX730" fmla="*/ 1111022 w 11737976"/>
              <a:gd name="connsiteY730" fmla="*/ 6348584 h 6407152"/>
              <a:gd name="connsiteX731" fmla="*/ 1109706 w 11737976"/>
              <a:gd name="connsiteY731" fmla="*/ 6349934 h 6407152"/>
              <a:gd name="connsiteX732" fmla="*/ 1109064 w 11737976"/>
              <a:gd name="connsiteY732" fmla="*/ 6353003 h 6407152"/>
              <a:gd name="connsiteX733" fmla="*/ 1109737 w 11737976"/>
              <a:gd name="connsiteY733" fmla="*/ 6354724 h 6407152"/>
              <a:gd name="connsiteX734" fmla="*/ 1111054 w 11737976"/>
              <a:gd name="connsiteY734" fmla="*/ 6353375 h 6407152"/>
              <a:gd name="connsiteX735" fmla="*/ 1111695 w 11737976"/>
              <a:gd name="connsiteY735" fmla="*/ 6350306 h 6407152"/>
              <a:gd name="connsiteX736" fmla="*/ 1111022 w 11737976"/>
              <a:gd name="connsiteY736" fmla="*/ 6348584 h 6407152"/>
              <a:gd name="connsiteX737" fmla="*/ 1437191 w 11737976"/>
              <a:gd name="connsiteY737" fmla="*/ 6347368 h 6407152"/>
              <a:gd name="connsiteX738" fmla="*/ 1437343 w 11737976"/>
              <a:gd name="connsiteY738" fmla="*/ 6356841 h 6407152"/>
              <a:gd name="connsiteX739" fmla="*/ 1442322 w 11737976"/>
              <a:gd name="connsiteY739" fmla="*/ 6348328 h 6407152"/>
              <a:gd name="connsiteX740" fmla="*/ 1437191 w 11737976"/>
              <a:gd name="connsiteY740" fmla="*/ 6347368 h 6407152"/>
              <a:gd name="connsiteX741" fmla="*/ 1395902 w 11737976"/>
              <a:gd name="connsiteY741" fmla="*/ 6347351 h 6407152"/>
              <a:gd name="connsiteX742" fmla="*/ 1394223 w 11737976"/>
              <a:gd name="connsiteY742" fmla="*/ 6350285 h 6407152"/>
              <a:gd name="connsiteX743" fmla="*/ 1393569 w 11737976"/>
              <a:gd name="connsiteY743" fmla="*/ 6353410 h 6407152"/>
              <a:gd name="connsiteX744" fmla="*/ 1394268 w 11737976"/>
              <a:gd name="connsiteY744" fmla="*/ 6355165 h 6407152"/>
              <a:gd name="connsiteX745" fmla="*/ 1395621 w 11737976"/>
              <a:gd name="connsiteY745" fmla="*/ 6353793 h 6407152"/>
              <a:gd name="connsiteX746" fmla="*/ 1396974 w 11737976"/>
              <a:gd name="connsiteY746" fmla="*/ 6352423 h 6407152"/>
              <a:gd name="connsiteX747" fmla="*/ 1398654 w 11737976"/>
              <a:gd name="connsiteY747" fmla="*/ 6349490 h 6407152"/>
              <a:gd name="connsiteX748" fmla="*/ 1397954 w 11737976"/>
              <a:gd name="connsiteY748" fmla="*/ 6347735 h 6407152"/>
              <a:gd name="connsiteX749" fmla="*/ 1395902 w 11737976"/>
              <a:gd name="connsiteY749" fmla="*/ 6347351 h 6407152"/>
              <a:gd name="connsiteX750" fmla="*/ 8135976 w 11737976"/>
              <a:gd name="connsiteY750" fmla="*/ 6346321 h 6407152"/>
              <a:gd name="connsiteX751" fmla="*/ 8135772 w 11737976"/>
              <a:gd name="connsiteY751" fmla="*/ 6353193 h 6407152"/>
              <a:gd name="connsiteX752" fmla="*/ 8137504 w 11737976"/>
              <a:gd name="connsiteY752" fmla="*/ 6346684 h 6407152"/>
              <a:gd name="connsiteX753" fmla="*/ 8135976 w 11737976"/>
              <a:gd name="connsiteY753" fmla="*/ 6346321 h 6407152"/>
              <a:gd name="connsiteX754" fmla="*/ 3425752 w 11737976"/>
              <a:gd name="connsiteY754" fmla="*/ 6346321 h 6407152"/>
              <a:gd name="connsiteX755" fmla="*/ 3425549 w 11737976"/>
              <a:gd name="connsiteY755" fmla="*/ 6353193 h 6407152"/>
              <a:gd name="connsiteX756" fmla="*/ 3427280 w 11737976"/>
              <a:gd name="connsiteY756" fmla="*/ 6346684 h 6407152"/>
              <a:gd name="connsiteX757" fmla="*/ 3425752 w 11737976"/>
              <a:gd name="connsiteY757" fmla="*/ 6346321 h 6407152"/>
              <a:gd name="connsiteX758" fmla="*/ 9085000 w 11737976"/>
              <a:gd name="connsiteY758" fmla="*/ 6345850 h 6407152"/>
              <a:gd name="connsiteX759" fmla="*/ 9086351 w 11737976"/>
              <a:gd name="connsiteY759" fmla="*/ 6355236 h 6407152"/>
              <a:gd name="connsiteX760" fmla="*/ 9088857 w 11737976"/>
              <a:gd name="connsiteY760" fmla="*/ 6347926 h 6407152"/>
              <a:gd name="connsiteX761" fmla="*/ 9085000 w 11737976"/>
              <a:gd name="connsiteY761" fmla="*/ 6345850 h 6407152"/>
              <a:gd name="connsiteX762" fmla="*/ 4374776 w 11737976"/>
              <a:gd name="connsiteY762" fmla="*/ 6345850 h 6407152"/>
              <a:gd name="connsiteX763" fmla="*/ 4376127 w 11737976"/>
              <a:gd name="connsiteY763" fmla="*/ 6355236 h 6407152"/>
              <a:gd name="connsiteX764" fmla="*/ 4378633 w 11737976"/>
              <a:gd name="connsiteY764" fmla="*/ 6347926 h 6407152"/>
              <a:gd name="connsiteX765" fmla="*/ 4374776 w 11737976"/>
              <a:gd name="connsiteY765" fmla="*/ 6345850 h 6407152"/>
              <a:gd name="connsiteX766" fmla="*/ 1172856 w 11737976"/>
              <a:gd name="connsiteY766" fmla="*/ 6342752 h 6407152"/>
              <a:gd name="connsiteX767" fmla="*/ 1170483 w 11737976"/>
              <a:gd name="connsiteY767" fmla="*/ 6343903 h 6407152"/>
              <a:gd name="connsiteX768" fmla="*/ 1169456 w 11737976"/>
              <a:gd name="connsiteY768" fmla="*/ 6343710 h 6407152"/>
              <a:gd name="connsiteX769" fmla="*/ 1167789 w 11737976"/>
              <a:gd name="connsiteY769" fmla="*/ 6346589 h 6407152"/>
              <a:gd name="connsiteX770" fmla="*/ 1167467 w 11737976"/>
              <a:gd name="connsiteY770" fmla="*/ 6348123 h 6407152"/>
              <a:gd name="connsiteX771" fmla="*/ 1169840 w 11737976"/>
              <a:gd name="connsiteY771" fmla="*/ 6346971 h 6407152"/>
              <a:gd name="connsiteX772" fmla="*/ 1171188 w 11737976"/>
              <a:gd name="connsiteY772" fmla="*/ 6345629 h 6407152"/>
              <a:gd name="connsiteX773" fmla="*/ 1172535 w 11737976"/>
              <a:gd name="connsiteY773" fmla="*/ 6344286 h 6407152"/>
              <a:gd name="connsiteX774" fmla="*/ 1172856 w 11737976"/>
              <a:gd name="connsiteY774" fmla="*/ 6342752 h 6407152"/>
              <a:gd name="connsiteX775" fmla="*/ 1310719 w 11737976"/>
              <a:gd name="connsiteY775" fmla="*/ 6342438 h 6407152"/>
              <a:gd name="connsiteX776" fmla="*/ 1307258 w 11737976"/>
              <a:gd name="connsiteY776" fmla="*/ 6343414 h 6407152"/>
              <a:gd name="connsiteX777" fmla="*/ 1305951 w 11737976"/>
              <a:gd name="connsiteY777" fmla="*/ 6349666 h 6407152"/>
              <a:gd name="connsiteX778" fmla="*/ 1310563 w 11737976"/>
              <a:gd name="connsiteY778" fmla="*/ 6347077 h 6407152"/>
              <a:gd name="connsiteX779" fmla="*/ 1310719 w 11737976"/>
              <a:gd name="connsiteY779" fmla="*/ 6342438 h 6407152"/>
              <a:gd name="connsiteX780" fmla="*/ 1187676 w 11737976"/>
              <a:gd name="connsiteY780" fmla="*/ 6342333 h 6407152"/>
              <a:gd name="connsiteX781" fmla="*/ 1185005 w 11737976"/>
              <a:gd name="connsiteY781" fmla="*/ 6346767 h 6407152"/>
              <a:gd name="connsiteX782" fmla="*/ 1187035 w 11737976"/>
              <a:gd name="connsiteY782" fmla="*/ 6345403 h 6407152"/>
              <a:gd name="connsiteX783" fmla="*/ 1187676 w 11737976"/>
              <a:gd name="connsiteY783" fmla="*/ 6342333 h 6407152"/>
              <a:gd name="connsiteX784" fmla="*/ 1581473 w 11737976"/>
              <a:gd name="connsiteY784" fmla="*/ 6342042 h 6407152"/>
              <a:gd name="connsiteX785" fmla="*/ 1578112 w 11737976"/>
              <a:gd name="connsiteY785" fmla="*/ 6353013 h 6407152"/>
              <a:gd name="connsiteX786" fmla="*/ 1584285 w 11737976"/>
              <a:gd name="connsiteY786" fmla="*/ 6348989 h 6407152"/>
              <a:gd name="connsiteX787" fmla="*/ 1581473 w 11737976"/>
              <a:gd name="connsiteY787" fmla="*/ 6342042 h 6407152"/>
              <a:gd name="connsiteX788" fmla="*/ 1334556 w 11737976"/>
              <a:gd name="connsiteY788" fmla="*/ 6340807 h 6407152"/>
              <a:gd name="connsiteX789" fmla="*/ 1334307 w 11737976"/>
              <a:gd name="connsiteY789" fmla="*/ 6344349 h 6407152"/>
              <a:gd name="connsiteX790" fmla="*/ 1334556 w 11737976"/>
              <a:gd name="connsiteY790" fmla="*/ 6340807 h 6407152"/>
              <a:gd name="connsiteX791" fmla="*/ 1097877 w 11737976"/>
              <a:gd name="connsiteY791" fmla="*/ 6339747 h 6407152"/>
              <a:gd name="connsiteX792" fmla="*/ 1099383 w 11737976"/>
              <a:gd name="connsiteY792" fmla="*/ 6342929 h 6407152"/>
              <a:gd name="connsiteX793" fmla="*/ 1103101 w 11737976"/>
              <a:gd name="connsiteY793" fmla="*/ 6340724 h 6407152"/>
              <a:gd name="connsiteX794" fmla="*/ 1097877 w 11737976"/>
              <a:gd name="connsiteY794" fmla="*/ 6339747 h 6407152"/>
              <a:gd name="connsiteX795" fmla="*/ 1299858 w 11737976"/>
              <a:gd name="connsiteY795" fmla="*/ 6339247 h 6407152"/>
              <a:gd name="connsiteX796" fmla="*/ 1297640 w 11737976"/>
              <a:gd name="connsiteY796" fmla="*/ 6349852 h 6407152"/>
              <a:gd name="connsiteX797" fmla="*/ 1301477 w 11737976"/>
              <a:gd name="connsiteY797" fmla="*/ 6341936 h 6407152"/>
              <a:gd name="connsiteX798" fmla="*/ 1299858 w 11737976"/>
              <a:gd name="connsiteY798" fmla="*/ 6339247 h 6407152"/>
              <a:gd name="connsiteX799" fmla="*/ 9065066 w 11737976"/>
              <a:gd name="connsiteY799" fmla="*/ 6339164 h 6407152"/>
              <a:gd name="connsiteX800" fmla="*/ 9058961 w 11737976"/>
              <a:gd name="connsiteY800" fmla="*/ 6340689 h 6407152"/>
              <a:gd name="connsiteX801" fmla="*/ 9059772 w 11737976"/>
              <a:gd name="connsiteY801" fmla="*/ 6346320 h 6407152"/>
              <a:gd name="connsiteX802" fmla="*/ 9065877 w 11737976"/>
              <a:gd name="connsiteY802" fmla="*/ 6344795 h 6407152"/>
              <a:gd name="connsiteX803" fmla="*/ 9065066 w 11737976"/>
              <a:gd name="connsiteY803" fmla="*/ 6339164 h 6407152"/>
              <a:gd name="connsiteX804" fmla="*/ 4354843 w 11737976"/>
              <a:gd name="connsiteY804" fmla="*/ 6339164 h 6407152"/>
              <a:gd name="connsiteX805" fmla="*/ 4348738 w 11737976"/>
              <a:gd name="connsiteY805" fmla="*/ 6340689 h 6407152"/>
              <a:gd name="connsiteX806" fmla="*/ 4349548 w 11737976"/>
              <a:gd name="connsiteY806" fmla="*/ 6346320 h 6407152"/>
              <a:gd name="connsiteX807" fmla="*/ 4355653 w 11737976"/>
              <a:gd name="connsiteY807" fmla="*/ 6344795 h 6407152"/>
              <a:gd name="connsiteX808" fmla="*/ 4354843 w 11737976"/>
              <a:gd name="connsiteY808" fmla="*/ 6339164 h 6407152"/>
              <a:gd name="connsiteX809" fmla="*/ 11323268 w 11737976"/>
              <a:gd name="connsiteY809" fmla="*/ 6338894 h 6407152"/>
              <a:gd name="connsiteX810" fmla="*/ 11315682 w 11737976"/>
              <a:gd name="connsiteY810" fmla="*/ 6345684 h 6407152"/>
              <a:gd name="connsiteX811" fmla="*/ 11332622 w 11737976"/>
              <a:gd name="connsiteY811" fmla="*/ 6355699 h 6407152"/>
              <a:gd name="connsiteX812" fmla="*/ 11339339 w 11737976"/>
              <a:gd name="connsiteY812" fmla="*/ 6354878 h 6407152"/>
              <a:gd name="connsiteX813" fmla="*/ 11340208 w 11737976"/>
              <a:gd name="connsiteY813" fmla="*/ 6348909 h 6407152"/>
              <a:gd name="connsiteX814" fmla="*/ 11332408 w 11737976"/>
              <a:gd name="connsiteY814" fmla="*/ 6342042 h 6407152"/>
              <a:gd name="connsiteX815" fmla="*/ 11323268 w 11737976"/>
              <a:gd name="connsiteY815" fmla="*/ 6338894 h 6407152"/>
              <a:gd name="connsiteX816" fmla="*/ 1614496 w 11737976"/>
              <a:gd name="connsiteY816" fmla="*/ 6337084 h 6407152"/>
              <a:gd name="connsiteX817" fmla="*/ 1607966 w 11737976"/>
              <a:gd name="connsiteY817" fmla="*/ 6342358 h 6407152"/>
              <a:gd name="connsiteX818" fmla="*/ 1614496 w 11737976"/>
              <a:gd name="connsiteY818" fmla="*/ 6337084 h 6407152"/>
              <a:gd name="connsiteX819" fmla="*/ 1117716 w 11737976"/>
              <a:gd name="connsiteY819" fmla="*/ 6336963 h 6407152"/>
              <a:gd name="connsiteX820" fmla="*/ 1113752 w 11737976"/>
              <a:gd name="connsiteY820" fmla="*/ 6341092 h 6407152"/>
              <a:gd name="connsiteX821" fmla="*/ 1118726 w 11737976"/>
              <a:gd name="connsiteY821" fmla="*/ 6342023 h 6407152"/>
              <a:gd name="connsiteX822" fmla="*/ 1117716 w 11737976"/>
              <a:gd name="connsiteY822" fmla="*/ 6336963 h 6407152"/>
              <a:gd name="connsiteX823" fmla="*/ 1147312 w 11737976"/>
              <a:gd name="connsiteY823" fmla="*/ 6335606 h 6407152"/>
              <a:gd name="connsiteX824" fmla="*/ 1146524 w 11737976"/>
              <a:gd name="connsiteY824" fmla="*/ 6336232 h 6407152"/>
              <a:gd name="connsiteX825" fmla="*/ 1139855 w 11737976"/>
              <a:gd name="connsiteY825" fmla="*/ 6342958 h 6407152"/>
              <a:gd name="connsiteX826" fmla="*/ 1147312 w 11737976"/>
              <a:gd name="connsiteY826" fmla="*/ 6335606 h 6407152"/>
              <a:gd name="connsiteX827" fmla="*/ 1413354 w 11737976"/>
              <a:gd name="connsiteY827" fmla="*/ 6334812 h 6407152"/>
              <a:gd name="connsiteX828" fmla="*/ 1409220 w 11737976"/>
              <a:gd name="connsiteY828" fmla="*/ 6338824 h 6407152"/>
              <a:gd name="connsiteX829" fmla="*/ 1412390 w 11737976"/>
              <a:gd name="connsiteY829" fmla="*/ 6339417 h 6407152"/>
              <a:gd name="connsiteX830" fmla="*/ 1413354 w 11737976"/>
              <a:gd name="connsiteY830" fmla="*/ 6334812 h 6407152"/>
              <a:gd name="connsiteX831" fmla="*/ 1540074 w 11737976"/>
              <a:gd name="connsiteY831" fmla="*/ 6332559 h 6407152"/>
              <a:gd name="connsiteX832" fmla="*/ 1533254 w 11737976"/>
              <a:gd name="connsiteY832" fmla="*/ 6339500 h 6407152"/>
              <a:gd name="connsiteX833" fmla="*/ 1532221 w 11737976"/>
              <a:gd name="connsiteY833" fmla="*/ 6339307 h 6407152"/>
              <a:gd name="connsiteX834" fmla="*/ 1539539 w 11737976"/>
              <a:gd name="connsiteY834" fmla="*/ 6350534 h 6407152"/>
              <a:gd name="connsiteX835" fmla="*/ 1544071 w 11737976"/>
              <a:gd name="connsiteY835" fmla="*/ 6337518 h 6407152"/>
              <a:gd name="connsiteX836" fmla="*/ 1543174 w 11737976"/>
              <a:gd name="connsiteY836" fmla="*/ 6333140 h 6407152"/>
              <a:gd name="connsiteX837" fmla="*/ 1540074 w 11737976"/>
              <a:gd name="connsiteY837" fmla="*/ 6332559 h 6407152"/>
              <a:gd name="connsiteX838" fmla="*/ 1102745 w 11737976"/>
              <a:gd name="connsiteY838" fmla="*/ 6332539 h 6407152"/>
              <a:gd name="connsiteX839" fmla="*/ 1101109 w 11737976"/>
              <a:gd name="connsiteY839" fmla="*/ 6335422 h 6407152"/>
              <a:gd name="connsiteX840" fmla="*/ 1104767 w 11737976"/>
              <a:gd name="connsiteY840" fmla="*/ 6337701 h 6407152"/>
              <a:gd name="connsiteX841" fmla="*/ 1103451 w 11737976"/>
              <a:gd name="connsiteY841" fmla="*/ 6339050 h 6407152"/>
              <a:gd name="connsiteX842" fmla="*/ 1107078 w 11737976"/>
              <a:gd name="connsiteY842" fmla="*/ 6336538 h 6407152"/>
              <a:gd name="connsiteX843" fmla="*/ 1105729 w 11737976"/>
              <a:gd name="connsiteY843" fmla="*/ 6333097 h 6407152"/>
              <a:gd name="connsiteX844" fmla="*/ 1102745 w 11737976"/>
              <a:gd name="connsiteY844" fmla="*/ 6332539 h 6407152"/>
              <a:gd name="connsiteX845" fmla="*/ 10616912 w 11737976"/>
              <a:gd name="connsiteY845" fmla="*/ 6332346 h 6407152"/>
              <a:gd name="connsiteX846" fmla="*/ 10610494 w 11737976"/>
              <a:gd name="connsiteY846" fmla="*/ 6335184 h 6407152"/>
              <a:gd name="connsiteX847" fmla="*/ 10613627 w 11737976"/>
              <a:gd name="connsiteY847" fmla="*/ 6341457 h 6407152"/>
              <a:gd name="connsiteX848" fmla="*/ 10632071 w 11737976"/>
              <a:gd name="connsiteY848" fmla="*/ 6350151 h 6407152"/>
              <a:gd name="connsiteX849" fmla="*/ 10634041 w 11737976"/>
              <a:gd name="connsiteY849" fmla="*/ 6344685 h 6407152"/>
              <a:gd name="connsiteX850" fmla="*/ 10616912 w 11737976"/>
              <a:gd name="connsiteY850" fmla="*/ 6332346 h 6407152"/>
              <a:gd name="connsiteX851" fmla="*/ 5906687 w 11737976"/>
              <a:gd name="connsiteY851" fmla="*/ 6332346 h 6407152"/>
              <a:gd name="connsiteX852" fmla="*/ 5900271 w 11737976"/>
              <a:gd name="connsiteY852" fmla="*/ 6335184 h 6407152"/>
              <a:gd name="connsiteX853" fmla="*/ 5903404 w 11737976"/>
              <a:gd name="connsiteY853" fmla="*/ 6341457 h 6407152"/>
              <a:gd name="connsiteX854" fmla="*/ 5921847 w 11737976"/>
              <a:gd name="connsiteY854" fmla="*/ 6350151 h 6407152"/>
              <a:gd name="connsiteX855" fmla="*/ 5923818 w 11737976"/>
              <a:gd name="connsiteY855" fmla="*/ 6344685 h 6407152"/>
              <a:gd name="connsiteX856" fmla="*/ 5906687 w 11737976"/>
              <a:gd name="connsiteY856" fmla="*/ 6332346 h 6407152"/>
              <a:gd name="connsiteX857" fmla="*/ 8145038 w 11737976"/>
              <a:gd name="connsiteY857" fmla="*/ 6331447 h 6407152"/>
              <a:gd name="connsiteX858" fmla="*/ 8142852 w 11737976"/>
              <a:gd name="connsiteY858" fmla="*/ 6333573 h 6407152"/>
              <a:gd name="connsiteX859" fmla="*/ 8142792 w 11737976"/>
              <a:gd name="connsiteY859" fmla="*/ 6335610 h 6407152"/>
              <a:gd name="connsiteX860" fmla="*/ 8140666 w 11737976"/>
              <a:gd name="connsiteY860" fmla="*/ 6335700 h 6407152"/>
              <a:gd name="connsiteX861" fmla="*/ 8140606 w 11737976"/>
              <a:gd name="connsiteY861" fmla="*/ 6337736 h 6407152"/>
              <a:gd name="connsiteX862" fmla="*/ 8142731 w 11737976"/>
              <a:gd name="connsiteY862" fmla="*/ 6337645 h 6407152"/>
              <a:gd name="connsiteX863" fmla="*/ 8147102 w 11737976"/>
              <a:gd name="connsiteY863" fmla="*/ 6333392 h 6407152"/>
              <a:gd name="connsiteX864" fmla="*/ 8145038 w 11737976"/>
              <a:gd name="connsiteY864" fmla="*/ 6331447 h 6407152"/>
              <a:gd name="connsiteX865" fmla="*/ 3434814 w 11737976"/>
              <a:gd name="connsiteY865" fmla="*/ 6331447 h 6407152"/>
              <a:gd name="connsiteX866" fmla="*/ 3432628 w 11737976"/>
              <a:gd name="connsiteY866" fmla="*/ 6333573 h 6407152"/>
              <a:gd name="connsiteX867" fmla="*/ 3432568 w 11737976"/>
              <a:gd name="connsiteY867" fmla="*/ 6335610 h 6407152"/>
              <a:gd name="connsiteX868" fmla="*/ 3430442 w 11737976"/>
              <a:gd name="connsiteY868" fmla="*/ 6335700 h 6407152"/>
              <a:gd name="connsiteX869" fmla="*/ 3430382 w 11737976"/>
              <a:gd name="connsiteY869" fmla="*/ 6337736 h 6407152"/>
              <a:gd name="connsiteX870" fmla="*/ 3432508 w 11737976"/>
              <a:gd name="connsiteY870" fmla="*/ 6337645 h 6407152"/>
              <a:gd name="connsiteX871" fmla="*/ 3436879 w 11737976"/>
              <a:gd name="connsiteY871" fmla="*/ 6333392 h 6407152"/>
              <a:gd name="connsiteX872" fmla="*/ 3434814 w 11737976"/>
              <a:gd name="connsiteY872" fmla="*/ 6331447 h 6407152"/>
              <a:gd name="connsiteX873" fmla="*/ 1434525 w 11737976"/>
              <a:gd name="connsiteY873" fmla="*/ 6329059 h 6407152"/>
              <a:gd name="connsiteX874" fmla="*/ 1431093 w 11737976"/>
              <a:gd name="connsiteY874" fmla="*/ 6331564 h 6407152"/>
              <a:gd name="connsiteX875" fmla="*/ 1430776 w 11737976"/>
              <a:gd name="connsiteY875" fmla="*/ 6333078 h 6407152"/>
              <a:gd name="connsiteX876" fmla="*/ 1430143 w 11737976"/>
              <a:gd name="connsiteY876" fmla="*/ 6336108 h 6407152"/>
              <a:gd name="connsiteX877" fmla="*/ 1431376 w 11737976"/>
              <a:gd name="connsiteY877" fmla="*/ 6339488 h 6407152"/>
              <a:gd name="connsiteX878" fmla="*/ 1433874 w 11737976"/>
              <a:gd name="connsiteY878" fmla="*/ 6336807 h 6407152"/>
              <a:gd name="connsiteX879" fmla="*/ 1434191 w 11737976"/>
              <a:gd name="connsiteY879" fmla="*/ 6335292 h 6407152"/>
              <a:gd name="connsiteX880" fmla="*/ 1434824 w 11737976"/>
              <a:gd name="connsiteY880" fmla="*/ 6332261 h 6407152"/>
              <a:gd name="connsiteX881" fmla="*/ 1434525 w 11737976"/>
              <a:gd name="connsiteY881" fmla="*/ 6329059 h 6407152"/>
              <a:gd name="connsiteX882" fmla="*/ 11493283 w 11737976"/>
              <a:gd name="connsiteY882" fmla="*/ 6327325 h 6407152"/>
              <a:gd name="connsiteX883" fmla="*/ 11495420 w 11737976"/>
              <a:gd name="connsiteY883" fmla="*/ 6334964 h 6407152"/>
              <a:gd name="connsiteX884" fmla="*/ 11496894 w 11737976"/>
              <a:gd name="connsiteY884" fmla="*/ 6333847 h 6407152"/>
              <a:gd name="connsiteX885" fmla="*/ 11493283 w 11737976"/>
              <a:gd name="connsiteY885" fmla="*/ 6327325 h 6407152"/>
              <a:gd name="connsiteX886" fmla="*/ 1115510 w 11737976"/>
              <a:gd name="connsiteY886" fmla="*/ 6326808 h 6407152"/>
              <a:gd name="connsiteX887" fmla="*/ 1113129 w 11737976"/>
              <a:gd name="connsiteY887" fmla="*/ 6327996 h 6407152"/>
              <a:gd name="connsiteX888" fmla="*/ 1111773 w 11737976"/>
              <a:gd name="connsiteY888" fmla="*/ 6329377 h 6407152"/>
              <a:gd name="connsiteX889" fmla="*/ 1111445 w 11737976"/>
              <a:gd name="connsiteY889" fmla="*/ 6330949 h 6407152"/>
              <a:gd name="connsiteX890" fmla="*/ 1107380 w 11737976"/>
              <a:gd name="connsiteY890" fmla="*/ 6335092 h 6407152"/>
              <a:gd name="connsiteX891" fmla="*/ 1111620 w 11737976"/>
              <a:gd name="connsiteY891" fmla="*/ 6339563 h 6407152"/>
              <a:gd name="connsiteX892" fmla="*/ 1116223 w 11737976"/>
              <a:gd name="connsiteY892" fmla="*/ 6335827 h 6407152"/>
              <a:gd name="connsiteX893" fmla="*/ 1115879 w 11737976"/>
              <a:gd name="connsiteY893" fmla="*/ 6330146 h 6407152"/>
              <a:gd name="connsiteX894" fmla="*/ 1116905 w 11737976"/>
              <a:gd name="connsiteY894" fmla="*/ 6330337 h 6407152"/>
              <a:gd name="connsiteX895" fmla="*/ 1115510 w 11737976"/>
              <a:gd name="connsiteY895" fmla="*/ 6326808 h 6407152"/>
              <a:gd name="connsiteX896" fmla="*/ 8177681 w 11737976"/>
              <a:gd name="connsiteY896" fmla="*/ 6326199 h 6407152"/>
              <a:gd name="connsiteX897" fmla="*/ 8177836 w 11737976"/>
              <a:gd name="connsiteY897" fmla="*/ 6330196 h 6407152"/>
              <a:gd name="connsiteX898" fmla="*/ 8178361 w 11737976"/>
              <a:gd name="connsiteY898" fmla="*/ 6330974 h 6407152"/>
              <a:gd name="connsiteX899" fmla="*/ 8182220 w 11737976"/>
              <a:gd name="connsiteY899" fmla="*/ 6330008 h 6407152"/>
              <a:gd name="connsiteX900" fmla="*/ 8177681 w 11737976"/>
              <a:gd name="connsiteY900" fmla="*/ 6326199 h 6407152"/>
              <a:gd name="connsiteX901" fmla="*/ 3467458 w 11737976"/>
              <a:gd name="connsiteY901" fmla="*/ 6326199 h 6407152"/>
              <a:gd name="connsiteX902" fmla="*/ 3467613 w 11737976"/>
              <a:gd name="connsiteY902" fmla="*/ 6330196 h 6407152"/>
              <a:gd name="connsiteX903" fmla="*/ 3468137 w 11737976"/>
              <a:gd name="connsiteY903" fmla="*/ 6330974 h 6407152"/>
              <a:gd name="connsiteX904" fmla="*/ 3471996 w 11737976"/>
              <a:gd name="connsiteY904" fmla="*/ 6330008 h 6407152"/>
              <a:gd name="connsiteX905" fmla="*/ 3467458 w 11737976"/>
              <a:gd name="connsiteY905" fmla="*/ 6326199 h 6407152"/>
              <a:gd name="connsiteX906" fmla="*/ 1135264 w 11737976"/>
              <a:gd name="connsiteY906" fmla="*/ 6324122 h 6407152"/>
              <a:gd name="connsiteX907" fmla="*/ 1134913 w 11737976"/>
              <a:gd name="connsiteY907" fmla="*/ 6325797 h 6407152"/>
              <a:gd name="connsiteX908" fmla="*/ 1134563 w 11737976"/>
              <a:gd name="connsiteY908" fmla="*/ 6327470 h 6407152"/>
              <a:gd name="connsiteX909" fmla="*/ 1137291 w 11737976"/>
              <a:gd name="connsiteY909" fmla="*/ 6329721 h 6407152"/>
              <a:gd name="connsiteX910" fmla="*/ 1138668 w 11737976"/>
              <a:gd name="connsiteY910" fmla="*/ 6328238 h 6407152"/>
              <a:gd name="connsiteX911" fmla="*/ 1137643 w 11737976"/>
              <a:gd name="connsiteY911" fmla="*/ 6328046 h 6407152"/>
              <a:gd name="connsiteX912" fmla="*/ 1135940 w 11737976"/>
              <a:gd name="connsiteY912" fmla="*/ 6325989 h 6407152"/>
              <a:gd name="connsiteX913" fmla="*/ 1136966 w 11737976"/>
              <a:gd name="connsiteY913" fmla="*/ 6326180 h 6407152"/>
              <a:gd name="connsiteX914" fmla="*/ 1137316 w 11737976"/>
              <a:gd name="connsiteY914" fmla="*/ 6324506 h 6407152"/>
              <a:gd name="connsiteX915" fmla="*/ 1136289 w 11737976"/>
              <a:gd name="connsiteY915" fmla="*/ 6324314 h 6407152"/>
              <a:gd name="connsiteX916" fmla="*/ 1135264 w 11737976"/>
              <a:gd name="connsiteY916" fmla="*/ 6324122 h 6407152"/>
              <a:gd name="connsiteX917" fmla="*/ 1127055 w 11737976"/>
              <a:gd name="connsiteY917" fmla="*/ 6322587 h 6407152"/>
              <a:gd name="connsiteX918" fmla="*/ 1126704 w 11737976"/>
              <a:gd name="connsiteY918" fmla="*/ 6324262 h 6407152"/>
              <a:gd name="connsiteX919" fmla="*/ 1127350 w 11737976"/>
              <a:gd name="connsiteY919" fmla="*/ 6326121 h 6407152"/>
              <a:gd name="connsiteX920" fmla="*/ 1128990 w 11737976"/>
              <a:gd name="connsiteY920" fmla="*/ 6328169 h 6407152"/>
              <a:gd name="connsiteX921" fmla="*/ 1129340 w 11737976"/>
              <a:gd name="connsiteY921" fmla="*/ 6326494 h 6407152"/>
              <a:gd name="connsiteX922" fmla="*/ 1128051 w 11737976"/>
              <a:gd name="connsiteY922" fmla="*/ 6322772 h 6407152"/>
              <a:gd name="connsiteX923" fmla="*/ 1127055 w 11737976"/>
              <a:gd name="connsiteY923" fmla="*/ 6322587 h 6407152"/>
              <a:gd name="connsiteX924" fmla="*/ 1590072 w 11737976"/>
              <a:gd name="connsiteY924" fmla="*/ 6321613 h 6407152"/>
              <a:gd name="connsiteX925" fmla="*/ 1588766 w 11737976"/>
              <a:gd name="connsiteY925" fmla="*/ 6322915 h 6407152"/>
              <a:gd name="connsiteX926" fmla="*/ 1587460 w 11737976"/>
              <a:gd name="connsiteY926" fmla="*/ 6324217 h 6407152"/>
              <a:gd name="connsiteX927" fmla="*/ 1585844 w 11737976"/>
              <a:gd name="connsiteY927" fmla="*/ 6327008 h 6407152"/>
              <a:gd name="connsiteX928" fmla="*/ 1584538 w 11737976"/>
              <a:gd name="connsiteY928" fmla="*/ 6328311 h 6407152"/>
              <a:gd name="connsiteX929" fmla="*/ 1585220 w 11737976"/>
              <a:gd name="connsiteY929" fmla="*/ 6329985 h 6407152"/>
              <a:gd name="connsiteX930" fmla="*/ 1586217 w 11737976"/>
              <a:gd name="connsiteY930" fmla="*/ 6330170 h 6407152"/>
              <a:gd name="connsiteX931" fmla="*/ 1590136 w 11737976"/>
              <a:gd name="connsiteY931" fmla="*/ 6326264 h 6407152"/>
              <a:gd name="connsiteX932" fmla="*/ 1590756 w 11737976"/>
              <a:gd name="connsiteY932" fmla="*/ 6323287 h 6407152"/>
              <a:gd name="connsiteX933" fmla="*/ 1591161 w 11737976"/>
              <a:gd name="connsiteY933" fmla="*/ 6322590 h 6407152"/>
              <a:gd name="connsiteX934" fmla="*/ 1590072 w 11737976"/>
              <a:gd name="connsiteY934" fmla="*/ 6321613 h 6407152"/>
              <a:gd name="connsiteX935" fmla="*/ 1640091 w 11737976"/>
              <a:gd name="connsiteY935" fmla="*/ 6321110 h 6407152"/>
              <a:gd name="connsiteX936" fmla="*/ 1634040 w 11737976"/>
              <a:gd name="connsiteY936" fmla="*/ 6334476 h 6407152"/>
              <a:gd name="connsiteX937" fmla="*/ 1635084 w 11737976"/>
              <a:gd name="connsiteY937" fmla="*/ 6334672 h 6407152"/>
              <a:gd name="connsiteX938" fmla="*/ 1636129 w 11737976"/>
              <a:gd name="connsiteY938" fmla="*/ 6334866 h 6407152"/>
              <a:gd name="connsiteX939" fmla="*/ 1641857 w 11737976"/>
              <a:gd name="connsiteY939" fmla="*/ 6323050 h 6407152"/>
              <a:gd name="connsiteX940" fmla="*/ 1642182 w 11737976"/>
              <a:gd name="connsiteY940" fmla="*/ 6321501 h 6407152"/>
              <a:gd name="connsiteX941" fmla="*/ 1640091 w 11737976"/>
              <a:gd name="connsiteY941" fmla="*/ 6321110 h 6407152"/>
              <a:gd name="connsiteX942" fmla="*/ 1208186 w 11737976"/>
              <a:gd name="connsiteY942" fmla="*/ 6320105 h 6407152"/>
              <a:gd name="connsiteX943" fmla="*/ 1208243 w 11737976"/>
              <a:gd name="connsiteY943" fmla="*/ 6324914 h 6407152"/>
              <a:gd name="connsiteX944" fmla="*/ 1205877 w 11737976"/>
              <a:gd name="connsiteY944" fmla="*/ 6326071 h 6407152"/>
              <a:gd name="connsiteX945" fmla="*/ 1204855 w 11737976"/>
              <a:gd name="connsiteY945" fmla="*/ 6325879 h 6407152"/>
              <a:gd name="connsiteX946" fmla="*/ 1208186 w 11737976"/>
              <a:gd name="connsiteY946" fmla="*/ 6320103 h 6407152"/>
              <a:gd name="connsiteX947" fmla="*/ 1208187 w 11737976"/>
              <a:gd name="connsiteY947" fmla="*/ 6320104 h 6407152"/>
              <a:gd name="connsiteX948" fmla="*/ 1208186 w 11737976"/>
              <a:gd name="connsiteY948" fmla="*/ 6320105 h 6407152"/>
              <a:gd name="connsiteX949" fmla="*/ 7448131 w 11737976"/>
              <a:gd name="connsiteY949" fmla="*/ 6318620 h 6407152"/>
              <a:gd name="connsiteX950" fmla="*/ 7439688 w 11737976"/>
              <a:gd name="connsiteY950" fmla="*/ 6320257 h 6407152"/>
              <a:gd name="connsiteX951" fmla="*/ 7443468 w 11737976"/>
              <a:gd name="connsiteY951" fmla="*/ 6359358 h 6407152"/>
              <a:gd name="connsiteX952" fmla="*/ 7443681 w 11737976"/>
              <a:gd name="connsiteY952" fmla="*/ 6367415 h 6407152"/>
              <a:gd name="connsiteX953" fmla="*/ 7440421 w 11737976"/>
              <a:gd name="connsiteY953" fmla="*/ 6407048 h 6407152"/>
              <a:gd name="connsiteX954" fmla="*/ 7444817 w 11737976"/>
              <a:gd name="connsiteY954" fmla="*/ 6407048 h 6407152"/>
              <a:gd name="connsiteX955" fmla="*/ 7444675 w 11737976"/>
              <a:gd name="connsiteY955" fmla="*/ 6405181 h 6407152"/>
              <a:gd name="connsiteX956" fmla="*/ 7443681 w 11737976"/>
              <a:gd name="connsiteY956" fmla="*/ 6367415 h 6407152"/>
              <a:gd name="connsiteX957" fmla="*/ 7443940 w 11737976"/>
              <a:gd name="connsiteY957" fmla="*/ 6364246 h 6407152"/>
              <a:gd name="connsiteX958" fmla="*/ 7443468 w 11737976"/>
              <a:gd name="connsiteY958" fmla="*/ 6359358 h 6407152"/>
              <a:gd name="connsiteX959" fmla="*/ 7448131 w 11737976"/>
              <a:gd name="connsiteY959" fmla="*/ 6318620 h 6407152"/>
              <a:gd name="connsiteX960" fmla="*/ 2737907 w 11737976"/>
              <a:gd name="connsiteY960" fmla="*/ 6318620 h 6407152"/>
              <a:gd name="connsiteX961" fmla="*/ 2729464 w 11737976"/>
              <a:gd name="connsiteY961" fmla="*/ 6320257 h 6407152"/>
              <a:gd name="connsiteX962" fmla="*/ 2733245 w 11737976"/>
              <a:gd name="connsiteY962" fmla="*/ 6359358 h 6407152"/>
              <a:gd name="connsiteX963" fmla="*/ 2733458 w 11737976"/>
              <a:gd name="connsiteY963" fmla="*/ 6367415 h 6407152"/>
              <a:gd name="connsiteX964" fmla="*/ 2730199 w 11737976"/>
              <a:gd name="connsiteY964" fmla="*/ 6407048 h 6407152"/>
              <a:gd name="connsiteX965" fmla="*/ 2734593 w 11737976"/>
              <a:gd name="connsiteY965" fmla="*/ 6407048 h 6407152"/>
              <a:gd name="connsiteX966" fmla="*/ 2734451 w 11737976"/>
              <a:gd name="connsiteY966" fmla="*/ 6405181 h 6407152"/>
              <a:gd name="connsiteX967" fmla="*/ 2733458 w 11737976"/>
              <a:gd name="connsiteY967" fmla="*/ 6367415 h 6407152"/>
              <a:gd name="connsiteX968" fmla="*/ 2733717 w 11737976"/>
              <a:gd name="connsiteY968" fmla="*/ 6364246 h 6407152"/>
              <a:gd name="connsiteX969" fmla="*/ 2733245 w 11737976"/>
              <a:gd name="connsiteY969" fmla="*/ 6359358 h 6407152"/>
              <a:gd name="connsiteX970" fmla="*/ 2737907 w 11737976"/>
              <a:gd name="connsiteY970" fmla="*/ 6318620 h 6407152"/>
              <a:gd name="connsiteX971" fmla="*/ 8158302 w 11737976"/>
              <a:gd name="connsiteY971" fmla="*/ 6317916 h 6407152"/>
              <a:gd name="connsiteX972" fmla="*/ 8151228 w 11737976"/>
              <a:gd name="connsiteY972" fmla="*/ 6335162 h 6407152"/>
              <a:gd name="connsiteX973" fmla="*/ 8153419 w 11737976"/>
              <a:gd name="connsiteY973" fmla="*/ 6335070 h 6407152"/>
              <a:gd name="connsiteX974" fmla="*/ 8150851 w 11737976"/>
              <a:gd name="connsiteY974" fmla="*/ 6347887 h 6407152"/>
              <a:gd name="connsiteX975" fmla="*/ 8144639 w 11737976"/>
              <a:gd name="connsiteY975" fmla="*/ 6364742 h 6407152"/>
              <a:gd name="connsiteX976" fmla="*/ 8139385 w 11737976"/>
              <a:gd name="connsiteY976" fmla="*/ 6364381 h 6407152"/>
              <a:gd name="connsiteX977" fmla="*/ 8131200 w 11737976"/>
              <a:gd name="connsiteY977" fmla="*/ 6365969 h 6407152"/>
              <a:gd name="connsiteX978" fmla="*/ 8129941 w 11737976"/>
              <a:gd name="connsiteY978" fmla="*/ 6363733 h 6407152"/>
              <a:gd name="connsiteX979" fmla="*/ 8128898 w 11737976"/>
              <a:gd name="connsiteY979" fmla="*/ 6363587 h 6407152"/>
              <a:gd name="connsiteX980" fmla="*/ 8128959 w 11737976"/>
              <a:gd name="connsiteY980" fmla="*/ 6361533 h 6407152"/>
              <a:gd name="connsiteX981" fmla="*/ 8129835 w 11737976"/>
              <a:gd name="connsiteY981" fmla="*/ 6359642 h 6407152"/>
              <a:gd name="connsiteX982" fmla="*/ 8129022 w 11737976"/>
              <a:gd name="connsiteY982" fmla="*/ 6359412 h 6407152"/>
              <a:gd name="connsiteX983" fmla="*/ 8126831 w 11737976"/>
              <a:gd name="connsiteY983" fmla="*/ 6359506 h 6407152"/>
              <a:gd name="connsiteX984" fmla="*/ 8125793 w 11737976"/>
              <a:gd name="connsiteY984" fmla="*/ 6363149 h 6407152"/>
              <a:gd name="connsiteX985" fmla="*/ 8122543 w 11737976"/>
              <a:gd name="connsiteY985" fmla="*/ 6362690 h 6407152"/>
              <a:gd name="connsiteX986" fmla="*/ 8115299 w 11737976"/>
              <a:gd name="connsiteY986" fmla="*/ 6374009 h 6407152"/>
              <a:gd name="connsiteX987" fmla="*/ 8116242 w 11737976"/>
              <a:gd name="connsiteY987" fmla="*/ 6383742 h 6407152"/>
              <a:gd name="connsiteX988" fmla="*/ 8110785 w 11737976"/>
              <a:gd name="connsiteY988" fmla="*/ 6402773 h 6407152"/>
              <a:gd name="connsiteX989" fmla="*/ 8109937 w 11737976"/>
              <a:gd name="connsiteY989" fmla="*/ 6407048 h 6407152"/>
              <a:gd name="connsiteX990" fmla="*/ 8123039 w 11737976"/>
              <a:gd name="connsiteY990" fmla="*/ 6407048 h 6407152"/>
              <a:gd name="connsiteX991" fmla="*/ 8123073 w 11737976"/>
              <a:gd name="connsiteY991" fmla="*/ 6405890 h 6407152"/>
              <a:gd name="connsiteX992" fmla="*/ 8125859 w 11737976"/>
              <a:gd name="connsiteY992" fmla="*/ 6404168 h 6407152"/>
              <a:gd name="connsiteX993" fmla="*/ 8125454 w 11737976"/>
              <a:gd name="connsiteY993" fmla="*/ 6399382 h 6407152"/>
              <a:gd name="connsiteX994" fmla="*/ 8123262 w 11737976"/>
              <a:gd name="connsiteY994" fmla="*/ 6399476 h 6407152"/>
              <a:gd name="connsiteX995" fmla="*/ 8123199 w 11737976"/>
              <a:gd name="connsiteY995" fmla="*/ 6401615 h 6407152"/>
              <a:gd name="connsiteX996" fmla="*/ 8121682 w 11737976"/>
              <a:gd name="connsiteY996" fmla="*/ 6404473 h 6407152"/>
              <a:gd name="connsiteX997" fmla="*/ 8122040 w 11737976"/>
              <a:gd name="connsiteY997" fmla="*/ 6400590 h 6407152"/>
              <a:gd name="connsiteX998" fmla="*/ 8124426 w 11737976"/>
              <a:gd name="connsiteY998" fmla="*/ 6382155 h 6407152"/>
              <a:gd name="connsiteX999" fmla="*/ 8123955 w 11737976"/>
              <a:gd name="connsiteY999" fmla="*/ 6377288 h 6407152"/>
              <a:gd name="connsiteX1000" fmla="*/ 8133082 w 11737976"/>
              <a:gd name="connsiteY1000" fmla="*/ 6385434 h 6407152"/>
              <a:gd name="connsiteX1001" fmla="*/ 8136442 w 11737976"/>
              <a:gd name="connsiteY1001" fmla="*/ 6382459 h 6407152"/>
              <a:gd name="connsiteX1002" fmla="*/ 8136464 w 11737976"/>
              <a:gd name="connsiteY1002" fmla="*/ 6378155 h 6407152"/>
              <a:gd name="connsiteX1003" fmla="*/ 8136826 w 11737976"/>
              <a:gd name="connsiteY1003" fmla="*/ 6378139 h 6407152"/>
              <a:gd name="connsiteX1004" fmla="*/ 8139080 w 11737976"/>
              <a:gd name="connsiteY1004" fmla="*/ 6375924 h 6407152"/>
              <a:gd name="connsiteX1005" fmla="*/ 8141271 w 11737976"/>
              <a:gd name="connsiteY1005" fmla="*/ 6375831 h 6407152"/>
              <a:gd name="connsiteX1006" fmla="*/ 8141208 w 11737976"/>
              <a:gd name="connsiteY1006" fmla="*/ 6377952 h 6407152"/>
              <a:gd name="connsiteX1007" fmla="*/ 8141020 w 11737976"/>
              <a:gd name="connsiteY1007" fmla="*/ 6384313 h 6407152"/>
              <a:gd name="connsiteX1008" fmla="*/ 8138641 w 11737976"/>
              <a:gd name="connsiteY1008" fmla="*/ 6390770 h 6407152"/>
              <a:gd name="connsiteX1009" fmla="*/ 8138578 w 11737976"/>
              <a:gd name="connsiteY1009" fmla="*/ 6392891 h 6407152"/>
              <a:gd name="connsiteX1010" fmla="*/ 8140706 w 11737976"/>
              <a:gd name="connsiteY1010" fmla="*/ 6394918 h 6407152"/>
              <a:gd name="connsiteX1011" fmla="*/ 8140770 w 11737976"/>
              <a:gd name="connsiteY1011" fmla="*/ 6392796 h 6407152"/>
              <a:gd name="connsiteX1012" fmla="*/ 8143212 w 11737976"/>
              <a:gd name="connsiteY1012" fmla="*/ 6384221 h 6407152"/>
              <a:gd name="connsiteX1013" fmla="*/ 8145591 w 11737976"/>
              <a:gd name="connsiteY1013" fmla="*/ 6377765 h 6407152"/>
              <a:gd name="connsiteX1014" fmla="*/ 8145653 w 11737976"/>
              <a:gd name="connsiteY1014" fmla="*/ 6375644 h 6407152"/>
              <a:gd name="connsiteX1015" fmla="*/ 8147564 w 11737976"/>
              <a:gd name="connsiteY1015" fmla="*/ 6370071 h 6407152"/>
              <a:gd name="connsiteX1016" fmla="*/ 8149180 w 11737976"/>
              <a:gd name="connsiteY1016" fmla="*/ 6368679 h 6407152"/>
              <a:gd name="connsiteX1017" fmla="*/ 8148559 w 11737976"/>
              <a:gd name="connsiteY1017" fmla="*/ 6367169 h 6407152"/>
              <a:gd name="connsiteX1018" fmla="*/ 8155235 w 11737976"/>
              <a:gd name="connsiteY1018" fmla="*/ 6347699 h 6407152"/>
              <a:gd name="connsiteX1019" fmla="*/ 8157801 w 11737976"/>
              <a:gd name="connsiteY1019" fmla="*/ 6334882 h 6407152"/>
              <a:gd name="connsiteX1020" fmla="*/ 8169197 w 11737976"/>
              <a:gd name="connsiteY1020" fmla="*/ 6319568 h 6407152"/>
              <a:gd name="connsiteX1021" fmla="*/ 8158302 w 11737976"/>
              <a:gd name="connsiteY1021" fmla="*/ 6317916 h 6407152"/>
              <a:gd name="connsiteX1022" fmla="*/ 3448078 w 11737976"/>
              <a:gd name="connsiteY1022" fmla="*/ 6317916 h 6407152"/>
              <a:gd name="connsiteX1023" fmla="*/ 3441005 w 11737976"/>
              <a:gd name="connsiteY1023" fmla="*/ 6335162 h 6407152"/>
              <a:gd name="connsiteX1024" fmla="*/ 3443195 w 11737976"/>
              <a:gd name="connsiteY1024" fmla="*/ 6335070 h 6407152"/>
              <a:gd name="connsiteX1025" fmla="*/ 3440628 w 11737976"/>
              <a:gd name="connsiteY1025" fmla="*/ 6347887 h 6407152"/>
              <a:gd name="connsiteX1026" fmla="*/ 3434415 w 11737976"/>
              <a:gd name="connsiteY1026" fmla="*/ 6364742 h 6407152"/>
              <a:gd name="connsiteX1027" fmla="*/ 3429161 w 11737976"/>
              <a:gd name="connsiteY1027" fmla="*/ 6364381 h 6407152"/>
              <a:gd name="connsiteX1028" fmla="*/ 3420976 w 11737976"/>
              <a:gd name="connsiteY1028" fmla="*/ 6365969 h 6407152"/>
              <a:gd name="connsiteX1029" fmla="*/ 3419717 w 11737976"/>
              <a:gd name="connsiteY1029" fmla="*/ 6363733 h 6407152"/>
              <a:gd name="connsiteX1030" fmla="*/ 3418675 w 11737976"/>
              <a:gd name="connsiteY1030" fmla="*/ 6363587 h 6407152"/>
              <a:gd name="connsiteX1031" fmla="*/ 3418736 w 11737976"/>
              <a:gd name="connsiteY1031" fmla="*/ 6361533 h 6407152"/>
              <a:gd name="connsiteX1032" fmla="*/ 3419612 w 11737976"/>
              <a:gd name="connsiteY1032" fmla="*/ 6359642 h 6407152"/>
              <a:gd name="connsiteX1033" fmla="*/ 3418798 w 11737976"/>
              <a:gd name="connsiteY1033" fmla="*/ 6359412 h 6407152"/>
              <a:gd name="connsiteX1034" fmla="*/ 3416607 w 11737976"/>
              <a:gd name="connsiteY1034" fmla="*/ 6359506 h 6407152"/>
              <a:gd name="connsiteX1035" fmla="*/ 3415569 w 11737976"/>
              <a:gd name="connsiteY1035" fmla="*/ 6363149 h 6407152"/>
              <a:gd name="connsiteX1036" fmla="*/ 3412319 w 11737976"/>
              <a:gd name="connsiteY1036" fmla="*/ 6362690 h 6407152"/>
              <a:gd name="connsiteX1037" fmla="*/ 3405075 w 11737976"/>
              <a:gd name="connsiteY1037" fmla="*/ 6374009 h 6407152"/>
              <a:gd name="connsiteX1038" fmla="*/ 3406018 w 11737976"/>
              <a:gd name="connsiteY1038" fmla="*/ 6383742 h 6407152"/>
              <a:gd name="connsiteX1039" fmla="*/ 3400561 w 11737976"/>
              <a:gd name="connsiteY1039" fmla="*/ 6402773 h 6407152"/>
              <a:gd name="connsiteX1040" fmla="*/ 3399713 w 11737976"/>
              <a:gd name="connsiteY1040" fmla="*/ 6407048 h 6407152"/>
              <a:gd name="connsiteX1041" fmla="*/ 3412815 w 11737976"/>
              <a:gd name="connsiteY1041" fmla="*/ 6407048 h 6407152"/>
              <a:gd name="connsiteX1042" fmla="*/ 3412849 w 11737976"/>
              <a:gd name="connsiteY1042" fmla="*/ 6405890 h 6407152"/>
              <a:gd name="connsiteX1043" fmla="*/ 3415636 w 11737976"/>
              <a:gd name="connsiteY1043" fmla="*/ 6404168 h 6407152"/>
              <a:gd name="connsiteX1044" fmla="*/ 3415230 w 11737976"/>
              <a:gd name="connsiteY1044" fmla="*/ 6399382 h 6407152"/>
              <a:gd name="connsiteX1045" fmla="*/ 3413038 w 11737976"/>
              <a:gd name="connsiteY1045" fmla="*/ 6399476 h 6407152"/>
              <a:gd name="connsiteX1046" fmla="*/ 3412975 w 11737976"/>
              <a:gd name="connsiteY1046" fmla="*/ 6401615 h 6407152"/>
              <a:gd name="connsiteX1047" fmla="*/ 3411458 w 11737976"/>
              <a:gd name="connsiteY1047" fmla="*/ 6404473 h 6407152"/>
              <a:gd name="connsiteX1048" fmla="*/ 3411816 w 11737976"/>
              <a:gd name="connsiteY1048" fmla="*/ 6400590 h 6407152"/>
              <a:gd name="connsiteX1049" fmla="*/ 3414202 w 11737976"/>
              <a:gd name="connsiteY1049" fmla="*/ 6382155 h 6407152"/>
              <a:gd name="connsiteX1050" fmla="*/ 3413732 w 11737976"/>
              <a:gd name="connsiteY1050" fmla="*/ 6377288 h 6407152"/>
              <a:gd name="connsiteX1051" fmla="*/ 3422858 w 11737976"/>
              <a:gd name="connsiteY1051" fmla="*/ 6385434 h 6407152"/>
              <a:gd name="connsiteX1052" fmla="*/ 3426219 w 11737976"/>
              <a:gd name="connsiteY1052" fmla="*/ 6382459 h 6407152"/>
              <a:gd name="connsiteX1053" fmla="*/ 3426240 w 11737976"/>
              <a:gd name="connsiteY1053" fmla="*/ 6378155 h 6407152"/>
              <a:gd name="connsiteX1054" fmla="*/ 3426602 w 11737976"/>
              <a:gd name="connsiteY1054" fmla="*/ 6378139 h 6407152"/>
              <a:gd name="connsiteX1055" fmla="*/ 3428856 w 11737976"/>
              <a:gd name="connsiteY1055" fmla="*/ 6375924 h 6407152"/>
              <a:gd name="connsiteX1056" fmla="*/ 3431047 w 11737976"/>
              <a:gd name="connsiteY1056" fmla="*/ 6375831 h 6407152"/>
              <a:gd name="connsiteX1057" fmla="*/ 3430985 w 11737976"/>
              <a:gd name="connsiteY1057" fmla="*/ 6377952 h 6407152"/>
              <a:gd name="connsiteX1058" fmla="*/ 3430796 w 11737976"/>
              <a:gd name="connsiteY1058" fmla="*/ 6384313 h 6407152"/>
              <a:gd name="connsiteX1059" fmla="*/ 3428417 w 11737976"/>
              <a:gd name="connsiteY1059" fmla="*/ 6390770 h 6407152"/>
              <a:gd name="connsiteX1060" fmla="*/ 3428354 w 11737976"/>
              <a:gd name="connsiteY1060" fmla="*/ 6392891 h 6407152"/>
              <a:gd name="connsiteX1061" fmla="*/ 3430483 w 11737976"/>
              <a:gd name="connsiteY1061" fmla="*/ 6394918 h 6407152"/>
              <a:gd name="connsiteX1062" fmla="*/ 3430546 w 11737976"/>
              <a:gd name="connsiteY1062" fmla="*/ 6392796 h 6407152"/>
              <a:gd name="connsiteX1063" fmla="*/ 3432988 w 11737976"/>
              <a:gd name="connsiteY1063" fmla="*/ 6384221 h 6407152"/>
              <a:gd name="connsiteX1064" fmla="*/ 3435367 w 11737976"/>
              <a:gd name="connsiteY1064" fmla="*/ 6377765 h 6407152"/>
              <a:gd name="connsiteX1065" fmla="*/ 3435429 w 11737976"/>
              <a:gd name="connsiteY1065" fmla="*/ 6375644 h 6407152"/>
              <a:gd name="connsiteX1066" fmla="*/ 3437340 w 11737976"/>
              <a:gd name="connsiteY1066" fmla="*/ 6370071 h 6407152"/>
              <a:gd name="connsiteX1067" fmla="*/ 3438956 w 11737976"/>
              <a:gd name="connsiteY1067" fmla="*/ 6368679 h 6407152"/>
              <a:gd name="connsiteX1068" fmla="*/ 3438335 w 11737976"/>
              <a:gd name="connsiteY1068" fmla="*/ 6367169 h 6407152"/>
              <a:gd name="connsiteX1069" fmla="*/ 3445011 w 11737976"/>
              <a:gd name="connsiteY1069" fmla="*/ 6347699 h 6407152"/>
              <a:gd name="connsiteX1070" fmla="*/ 3447577 w 11737976"/>
              <a:gd name="connsiteY1070" fmla="*/ 6334882 h 6407152"/>
              <a:gd name="connsiteX1071" fmla="*/ 3458974 w 11737976"/>
              <a:gd name="connsiteY1071" fmla="*/ 6319568 h 6407152"/>
              <a:gd name="connsiteX1072" fmla="*/ 3448078 w 11737976"/>
              <a:gd name="connsiteY1072" fmla="*/ 6317916 h 6407152"/>
              <a:gd name="connsiteX1073" fmla="*/ 1906466 w 11737976"/>
              <a:gd name="connsiteY1073" fmla="*/ 6316683 h 6407152"/>
              <a:gd name="connsiteX1074" fmla="*/ 1893958 w 11737976"/>
              <a:gd name="connsiteY1074" fmla="*/ 6350208 h 6407152"/>
              <a:gd name="connsiteX1075" fmla="*/ 1913481 w 11737976"/>
              <a:gd name="connsiteY1075" fmla="*/ 6336498 h 6407152"/>
              <a:gd name="connsiteX1076" fmla="*/ 1915478 w 11737976"/>
              <a:gd name="connsiteY1076" fmla="*/ 6317102 h 6407152"/>
              <a:gd name="connsiteX1077" fmla="*/ 1906466 w 11737976"/>
              <a:gd name="connsiteY1077" fmla="*/ 6316683 h 6407152"/>
              <a:gd name="connsiteX1078" fmla="*/ 1457490 w 11737976"/>
              <a:gd name="connsiteY1078" fmla="*/ 6315954 h 6407152"/>
              <a:gd name="connsiteX1079" fmla="*/ 1455210 w 11737976"/>
              <a:gd name="connsiteY1079" fmla="*/ 6321714 h 6407152"/>
              <a:gd name="connsiteX1080" fmla="*/ 1456933 w 11737976"/>
              <a:gd name="connsiteY1080" fmla="*/ 6321843 h 6407152"/>
              <a:gd name="connsiteX1081" fmla="*/ 1457935 w 11737976"/>
              <a:gd name="connsiteY1081" fmla="*/ 6322442 h 6407152"/>
              <a:gd name="connsiteX1082" fmla="*/ 1459666 w 11737976"/>
              <a:gd name="connsiteY1082" fmla="*/ 6321001 h 6407152"/>
              <a:gd name="connsiteX1083" fmla="*/ 1457490 w 11737976"/>
              <a:gd name="connsiteY1083" fmla="*/ 6315954 h 6407152"/>
              <a:gd name="connsiteX1084" fmla="*/ 8118970 w 11737976"/>
              <a:gd name="connsiteY1084" fmla="*/ 6315787 h 6407152"/>
              <a:gd name="connsiteX1085" fmla="*/ 8114721 w 11737976"/>
              <a:gd name="connsiteY1085" fmla="*/ 6315969 h 6407152"/>
              <a:gd name="connsiteX1086" fmla="*/ 8112596 w 11737976"/>
              <a:gd name="connsiteY1086" fmla="*/ 6316060 h 6407152"/>
              <a:gd name="connsiteX1087" fmla="*/ 8114654 w 11737976"/>
              <a:gd name="connsiteY1087" fmla="*/ 6318259 h 6407152"/>
              <a:gd name="connsiteX1088" fmla="*/ 8118903 w 11737976"/>
              <a:gd name="connsiteY1088" fmla="*/ 6318078 h 6407152"/>
              <a:gd name="connsiteX1089" fmla="*/ 8118970 w 11737976"/>
              <a:gd name="connsiteY1089" fmla="*/ 6315787 h 6407152"/>
              <a:gd name="connsiteX1090" fmla="*/ 3408747 w 11737976"/>
              <a:gd name="connsiteY1090" fmla="*/ 6315787 h 6407152"/>
              <a:gd name="connsiteX1091" fmla="*/ 3404497 w 11737976"/>
              <a:gd name="connsiteY1091" fmla="*/ 6315969 h 6407152"/>
              <a:gd name="connsiteX1092" fmla="*/ 3402373 w 11737976"/>
              <a:gd name="connsiteY1092" fmla="*/ 6316060 h 6407152"/>
              <a:gd name="connsiteX1093" fmla="*/ 3404430 w 11737976"/>
              <a:gd name="connsiteY1093" fmla="*/ 6318259 h 6407152"/>
              <a:gd name="connsiteX1094" fmla="*/ 3408680 w 11737976"/>
              <a:gd name="connsiteY1094" fmla="*/ 6318078 h 6407152"/>
              <a:gd name="connsiteX1095" fmla="*/ 3408747 w 11737976"/>
              <a:gd name="connsiteY1095" fmla="*/ 6315787 h 6407152"/>
              <a:gd name="connsiteX1096" fmla="*/ 8276571 w 11737976"/>
              <a:gd name="connsiteY1096" fmla="*/ 6315142 h 6407152"/>
              <a:gd name="connsiteX1097" fmla="*/ 8274517 w 11737976"/>
              <a:gd name="connsiteY1097" fmla="*/ 6317328 h 6407152"/>
              <a:gd name="connsiteX1098" fmla="*/ 8272339 w 11737976"/>
              <a:gd name="connsiteY1098" fmla="*/ 6323711 h 6407152"/>
              <a:gd name="connsiteX1099" fmla="*/ 8274331 w 11737976"/>
              <a:gd name="connsiteY1099" fmla="*/ 6323626 h 6407152"/>
              <a:gd name="connsiteX1100" fmla="*/ 8276509 w 11737976"/>
              <a:gd name="connsiteY1100" fmla="*/ 6317242 h 6407152"/>
              <a:gd name="connsiteX1101" fmla="*/ 8276571 w 11737976"/>
              <a:gd name="connsiteY1101" fmla="*/ 6315142 h 6407152"/>
              <a:gd name="connsiteX1102" fmla="*/ 3566348 w 11737976"/>
              <a:gd name="connsiteY1102" fmla="*/ 6315142 h 6407152"/>
              <a:gd name="connsiteX1103" fmla="*/ 3564293 w 11737976"/>
              <a:gd name="connsiteY1103" fmla="*/ 6317328 h 6407152"/>
              <a:gd name="connsiteX1104" fmla="*/ 3562115 w 11737976"/>
              <a:gd name="connsiteY1104" fmla="*/ 6323711 h 6407152"/>
              <a:gd name="connsiteX1105" fmla="*/ 3564107 w 11737976"/>
              <a:gd name="connsiteY1105" fmla="*/ 6323626 h 6407152"/>
              <a:gd name="connsiteX1106" fmla="*/ 3566285 w 11737976"/>
              <a:gd name="connsiteY1106" fmla="*/ 6317242 h 6407152"/>
              <a:gd name="connsiteX1107" fmla="*/ 3566348 w 11737976"/>
              <a:gd name="connsiteY1107" fmla="*/ 6315142 h 6407152"/>
              <a:gd name="connsiteX1108" fmla="*/ 1304891 w 11737976"/>
              <a:gd name="connsiteY1108" fmla="*/ 6314672 h 6407152"/>
              <a:gd name="connsiteX1109" fmla="*/ 1301115 w 11737976"/>
              <a:gd name="connsiteY1109" fmla="*/ 6317156 h 6407152"/>
              <a:gd name="connsiteX1110" fmla="*/ 1304832 w 11737976"/>
              <a:gd name="connsiteY1110" fmla="*/ 6318847 h 6407152"/>
              <a:gd name="connsiteX1111" fmla="*/ 1304572 w 11737976"/>
              <a:gd name="connsiteY1111" fmla="*/ 6316207 h 6407152"/>
              <a:gd name="connsiteX1112" fmla="*/ 1305907 w 11737976"/>
              <a:gd name="connsiteY1112" fmla="*/ 6315659 h 6407152"/>
              <a:gd name="connsiteX1113" fmla="*/ 1304891 w 11737976"/>
              <a:gd name="connsiteY1113" fmla="*/ 6314672 h 6407152"/>
              <a:gd name="connsiteX1114" fmla="*/ 10588372 w 11737976"/>
              <a:gd name="connsiteY1114" fmla="*/ 6314611 h 6407152"/>
              <a:gd name="connsiteX1115" fmla="*/ 10584128 w 11737976"/>
              <a:gd name="connsiteY1115" fmla="*/ 6317474 h 6407152"/>
              <a:gd name="connsiteX1116" fmla="*/ 10592598 w 11737976"/>
              <a:gd name="connsiteY1116" fmla="*/ 6322481 h 6407152"/>
              <a:gd name="connsiteX1117" fmla="*/ 10595516 w 11737976"/>
              <a:gd name="connsiteY1117" fmla="*/ 6319730 h 6407152"/>
              <a:gd name="connsiteX1118" fmla="*/ 10594727 w 11737976"/>
              <a:gd name="connsiteY1118" fmla="*/ 6316577 h 6407152"/>
              <a:gd name="connsiteX1119" fmla="*/ 10588372 w 11737976"/>
              <a:gd name="connsiteY1119" fmla="*/ 6314611 h 6407152"/>
              <a:gd name="connsiteX1120" fmla="*/ 5878148 w 11737976"/>
              <a:gd name="connsiteY1120" fmla="*/ 6314611 h 6407152"/>
              <a:gd name="connsiteX1121" fmla="*/ 5873904 w 11737976"/>
              <a:gd name="connsiteY1121" fmla="*/ 6317474 h 6407152"/>
              <a:gd name="connsiteX1122" fmla="*/ 5882375 w 11737976"/>
              <a:gd name="connsiteY1122" fmla="*/ 6322481 h 6407152"/>
              <a:gd name="connsiteX1123" fmla="*/ 5885292 w 11737976"/>
              <a:gd name="connsiteY1123" fmla="*/ 6319730 h 6407152"/>
              <a:gd name="connsiteX1124" fmla="*/ 5884502 w 11737976"/>
              <a:gd name="connsiteY1124" fmla="*/ 6316577 h 6407152"/>
              <a:gd name="connsiteX1125" fmla="*/ 5878148 w 11737976"/>
              <a:gd name="connsiteY1125" fmla="*/ 6314611 h 6407152"/>
              <a:gd name="connsiteX1126" fmla="*/ 11327407 w 11737976"/>
              <a:gd name="connsiteY1126" fmla="*/ 6313163 h 6407152"/>
              <a:gd name="connsiteX1127" fmla="*/ 11331133 w 11737976"/>
              <a:gd name="connsiteY1127" fmla="*/ 6317526 h 6407152"/>
              <a:gd name="connsiteX1128" fmla="*/ 11329849 w 11737976"/>
              <a:gd name="connsiteY1128" fmla="*/ 6321088 h 6407152"/>
              <a:gd name="connsiteX1129" fmla="*/ 11329207 w 11737976"/>
              <a:gd name="connsiteY1129" fmla="*/ 6322868 h 6407152"/>
              <a:gd name="connsiteX1130" fmla="*/ 11337299 w 11737976"/>
              <a:gd name="connsiteY1130" fmla="*/ 6329813 h 6407152"/>
              <a:gd name="connsiteX1131" fmla="*/ 11341667 w 11737976"/>
              <a:gd name="connsiteY1131" fmla="*/ 6332395 h 6407152"/>
              <a:gd name="connsiteX1132" fmla="*/ 11342308 w 11737976"/>
              <a:gd name="connsiteY1132" fmla="*/ 6330614 h 6407152"/>
              <a:gd name="connsiteX1133" fmla="*/ 11343592 w 11737976"/>
              <a:gd name="connsiteY1133" fmla="*/ 6327053 h 6407152"/>
              <a:gd name="connsiteX1134" fmla="*/ 11344877 w 11737976"/>
              <a:gd name="connsiteY1134" fmla="*/ 6323492 h 6407152"/>
              <a:gd name="connsiteX1135" fmla="*/ 11345519 w 11737976"/>
              <a:gd name="connsiteY1135" fmla="*/ 6321710 h 6407152"/>
              <a:gd name="connsiteX1136" fmla="*/ 11341151 w 11737976"/>
              <a:gd name="connsiteY1136" fmla="*/ 6319129 h 6407152"/>
              <a:gd name="connsiteX1137" fmla="*/ 11339226 w 11737976"/>
              <a:gd name="connsiteY1137" fmla="*/ 6324471 h 6407152"/>
              <a:gd name="connsiteX1138" fmla="*/ 11338583 w 11737976"/>
              <a:gd name="connsiteY1138" fmla="*/ 6326251 h 6407152"/>
              <a:gd name="connsiteX1139" fmla="*/ 11334216 w 11737976"/>
              <a:gd name="connsiteY1139" fmla="*/ 6323669 h 6407152"/>
              <a:gd name="connsiteX1140" fmla="*/ 11335500 w 11737976"/>
              <a:gd name="connsiteY1140" fmla="*/ 6320108 h 6407152"/>
              <a:gd name="connsiteX1141" fmla="*/ 11336142 w 11737976"/>
              <a:gd name="connsiteY1141" fmla="*/ 6318328 h 6407152"/>
              <a:gd name="connsiteX1142" fmla="*/ 11332417 w 11737976"/>
              <a:gd name="connsiteY1142" fmla="*/ 6313965 h 6407152"/>
              <a:gd name="connsiteX1143" fmla="*/ 11327407 w 11737976"/>
              <a:gd name="connsiteY1143" fmla="*/ 6313163 h 6407152"/>
              <a:gd name="connsiteX1144" fmla="*/ 6617183 w 11737976"/>
              <a:gd name="connsiteY1144" fmla="*/ 6313163 h 6407152"/>
              <a:gd name="connsiteX1145" fmla="*/ 6620335 w 11737976"/>
              <a:gd name="connsiteY1145" fmla="*/ 6316853 h 6407152"/>
              <a:gd name="connsiteX1146" fmla="*/ 6616688 w 11737976"/>
              <a:gd name="connsiteY1146" fmla="*/ 6316683 h 6407152"/>
              <a:gd name="connsiteX1147" fmla="*/ 6604181 w 11737976"/>
              <a:gd name="connsiteY1147" fmla="*/ 6350208 h 6407152"/>
              <a:gd name="connsiteX1148" fmla="*/ 6608885 w 11737976"/>
              <a:gd name="connsiteY1148" fmla="*/ 6346905 h 6407152"/>
              <a:gd name="connsiteX1149" fmla="*/ 6616270 w 11737976"/>
              <a:gd name="connsiteY1149" fmla="*/ 6349539 h 6407152"/>
              <a:gd name="connsiteX1150" fmla="*/ 6622398 w 11737976"/>
              <a:gd name="connsiteY1150" fmla="*/ 6355699 h 6407152"/>
              <a:gd name="connsiteX1151" fmla="*/ 6629116 w 11737976"/>
              <a:gd name="connsiteY1151" fmla="*/ 6354878 h 6407152"/>
              <a:gd name="connsiteX1152" fmla="*/ 6629985 w 11737976"/>
              <a:gd name="connsiteY1152" fmla="*/ 6348909 h 6407152"/>
              <a:gd name="connsiteX1153" fmla="*/ 6622184 w 11737976"/>
              <a:gd name="connsiteY1153" fmla="*/ 6342042 h 6407152"/>
              <a:gd name="connsiteX1154" fmla="*/ 6618699 w 11737976"/>
              <a:gd name="connsiteY1154" fmla="*/ 6342801 h 6407152"/>
              <a:gd name="connsiteX1155" fmla="*/ 6616698 w 11737976"/>
              <a:gd name="connsiteY1155" fmla="*/ 6341418 h 6407152"/>
              <a:gd name="connsiteX1156" fmla="*/ 6623705 w 11737976"/>
              <a:gd name="connsiteY1156" fmla="*/ 6336498 h 6407152"/>
              <a:gd name="connsiteX1157" fmla="*/ 6624611 w 11737976"/>
              <a:gd name="connsiteY1157" fmla="*/ 6327698 h 6407152"/>
              <a:gd name="connsiteX1158" fmla="*/ 6627076 w 11737976"/>
              <a:gd name="connsiteY1158" fmla="*/ 6329813 h 6407152"/>
              <a:gd name="connsiteX1159" fmla="*/ 6631443 w 11737976"/>
              <a:gd name="connsiteY1159" fmla="*/ 6332395 h 6407152"/>
              <a:gd name="connsiteX1160" fmla="*/ 6632085 w 11737976"/>
              <a:gd name="connsiteY1160" fmla="*/ 6330614 h 6407152"/>
              <a:gd name="connsiteX1161" fmla="*/ 6633369 w 11737976"/>
              <a:gd name="connsiteY1161" fmla="*/ 6327053 h 6407152"/>
              <a:gd name="connsiteX1162" fmla="*/ 6634652 w 11737976"/>
              <a:gd name="connsiteY1162" fmla="*/ 6323492 h 6407152"/>
              <a:gd name="connsiteX1163" fmla="*/ 6635295 w 11737976"/>
              <a:gd name="connsiteY1163" fmla="*/ 6321710 h 6407152"/>
              <a:gd name="connsiteX1164" fmla="*/ 6630928 w 11737976"/>
              <a:gd name="connsiteY1164" fmla="*/ 6319129 h 6407152"/>
              <a:gd name="connsiteX1165" fmla="*/ 6629001 w 11737976"/>
              <a:gd name="connsiteY1165" fmla="*/ 6324471 h 6407152"/>
              <a:gd name="connsiteX1166" fmla="*/ 6628359 w 11737976"/>
              <a:gd name="connsiteY1166" fmla="*/ 6326251 h 6407152"/>
              <a:gd name="connsiteX1167" fmla="*/ 6624966 w 11737976"/>
              <a:gd name="connsiteY1167" fmla="*/ 6324245 h 6407152"/>
              <a:gd name="connsiteX1168" fmla="*/ 6625437 w 11737976"/>
              <a:gd name="connsiteY1168" fmla="*/ 6319659 h 6407152"/>
              <a:gd name="connsiteX1169" fmla="*/ 6625919 w 11737976"/>
              <a:gd name="connsiteY1169" fmla="*/ 6318328 h 6407152"/>
              <a:gd name="connsiteX1170" fmla="*/ 6625612 w 11737976"/>
              <a:gd name="connsiteY1170" fmla="*/ 6317969 h 6407152"/>
              <a:gd name="connsiteX1171" fmla="*/ 6625702 w 11737976"/>
              <a:gd name="connsiteY1171" fmla="*/ 6317102 h 6407152"/>
              <a:gd name="connsiteX1172" fmla="*/ 6624838 w 11737976"/>
              <a:gd name="connsiteY1172" fmla="*/ 6317062 h 6407152"/>
              <a:gd name="connsiteX1173" fmla="*/ 6622193 w 11737976"/>
              <a:gd name="connsiteY1173" fmla="*/ 6313965 h 6407152"/>
              <a:gd name="connsiteX1174" fmla="*/ 6617183 w 11737976"/>
              <a:gd name="connsiteY1174" fmla="*/ 6313163 h 6407152"/>
              <a:gd name="connsiteX1175" fmla="*/ 889372 w 11737976"/>
              <a:gd name="connsiteY1175" fmla="*/ 6313092 h 6407152"/>
              <a:gd name="connsiteX1176" fmla="*/ 885275 w 11737976"/>
              <a:gd name="connsiteY1176" fmla="*/ 6333490 h 6407152"/>
              <a:gd name="connsiteX1177" fmla="*/ 890115 w 11737976"/>
              <a:gd name="connsiteY1177" fmla="*/ 6321941 h 6407152"/>
              <a:gd name="connsiteX1178" fmla="*/ 889372 w 11737976"/>
              <a:gd name="connsiteY1178" fmla="*/ 6313092 h 6407152"/>
              <a:gd name="connsiteX1179" fmla="*/ 8178273 w 11737976"/>
              <a:gd name="connsiteY1179" fmla="*/ 6310962 h 6407152"/>
              <a:gd name="connsiteX1180" fmla="*/ 8173774 w 11737976"/>
              <a:gd name="connsiteY1180" fmla="*/ 6319543 h 6407152"/>
              <a:gd name="connsiteX1181" fmla="*/ 8178273 w 11737976"/>
              <a:gd name="connsiteY1181" fmla="*/ 6310962 h 6407152"/>
              <a:gd name="connsiteX1182" fmla="*/ 3468050 w 11737976"/>
              <a:gd name="connsiteY1182" fmla="*/ 6310962 h 6407152"/>
              <a:gd name="connsiteX1183" fmla="*/ 3463551 w 11737976"/>
              <a:gd name="connsiteY1183" fmla="*/ 6319543 h 6407152"/>
              <a:gd name="connsiteX1184" fmla="*/ 3468050 w 11737976"/>
              <a:gd name="connsiteY1184" fmla="*/ 6310962 h 6407152"/>
              <a:gd name="connsiteX1185" fmla="*/ 8132326 w 11737976"/>
              <a:gd name="connsiteY1185" fmla="*/ 6310896 h 6407152"/>
              <a:gd name="connsiteX1186" fmla="*/ 8134317 w 11737976"/>
              <a:gd name="connsiteY1186" fmla="*/ 6318943 h 6407152"/>
              <a:gd name="connsiteX1187" fmla="*/ 8138960 w 11737976"/>
              <a:gd name="connsiteY1187" fmla="*/ 6312645 h 6407152"/>
              <a:gd name="connsiteX1188" fmla="*/ 8132326 w 11737976"/>
              <a:gd name="connsiteY1188" fmla="*/ 6310896 h 6407152"/>
              <a:gd name="connsiteX1189" fmla="*/ 3422102 w 11737976"/>
              <a:gd name="connsiteY1189" fmla="*/ 6310896 h 6407152"/>
              <a:gd name="connsiteX1190" fmla="*/ 3424093 w 11737976"/>
              <a:gd name="connsiteY1190" fmla="*/ 6318943 h 6407152"/>
              <a:gd name="connsiteX1191" fmla="*/ 3428736 w 11737976"/>
              <a:gd name="connsiteY1191" fmla="*/ 6312645 h 6407152"/>
              <a:gd name="connsiteX1192" fmla="*/ 3422102 w 11737976"/>
              <a:gd name="connsiteY1192" fmla="*/ 6310896 h 6407152"/>
              <a:gd name="connsiteX1193" fmla="*/ 1443913 w 11737976"/>
              <a:gd name="connsiteY1193" fmla="*/ 6309935 h 6407152"/>
              <a:gd name="connsiteX1194" fmla="*/ 1439125 w 11737976"/>
              <a:gd name="connsiteY1194" fmla="*/ 6317256 h 6407152"/>
              <a:gd name="connsiteX1195" fmla="*/ 1443353 w 11737976"/>
              <a:gd name="connsiteY1195" fmla="*/ 6314556 h 6407152"/>
              <a:gd name="connsiteX1196" fmla="*/ 1443913 w 11737976"/>
              <a:gd name="connsiteY1196" fmla="*/ 6309935 h 6407152"/>
              <a:gd name="connsiteX1197" fmla="*/ 8270445 w 11737976"/>
              <a:gd name="connsiteY1197" fmla="*/ 6307017 h 6407152"/>
              <a:gd name="connsiteX1198" fmla="*/ 8265603 w 11737976"/>
              <a:gd name="connsiteY1198" fmla="*/ 6309257 h 6407152"/>
              <a:gd name="connsiteX1199" fmla="*/ 8265482 w 11737976"/>
              <a:gd name="connsiteY1199" fmla="*/ 6313330 h 6407152"/>
              <a:gd name="connsiteX1200" fmla="*/ 8270264 w 11737976"/>
              <a:gd name="connsiteY1200" fmla="*/ 6313125 h 6407152"/>
              <a:gd name="connsiteX1201" fmla="*/ 8271273 w 11737976"/>
              <a:gd name="connsiteY1201" fmla="*/ 6309270 h 6407152"/>
              <a:gd name="connsiteX1202" fmla="*/ 8270445 w 11737976"/>
              <a:gd name="connsiteY1202" fmla="*/ 6307017 h 6407152"/>
              <a:gd name="connsiteX1203" fmla="*/ 3560221 w 11737976"/>
              <a:gd name="connsiteY1203" fmla="*/ 6307017 h 6407152"/>
              <a:gd name="connsiteX1204" fmla="*/ 3555379 w 11737976"/>
              <a:gd name="connsiteY1204" fmla="*/ 6309257 h 6407152"/>
              <a:gd name="connsiteX1205" fmla="*/ 3555258 w 11737976"/>
              <a:gd name="connsiteY1205" fmla="*/ 6313330 h 6407152"/>
              <a:gd name="connsiteX1206" fmla="*/ 3560041 w 11737976"/>
              <a:gd name="connsiteY1206" fmla="*/ 6313125 h 6407152"/>
              <a:gd name="connsiteX1207" fmla="*/ 3561050 w 11737976"/>
              <a:gd name="connsiteY1207" fmla="*/ 6309270 h 6407152"/>
              <a:gd name="connsiteX1208" fmla="*/ 3560221 w 11737976"/>
              <a:gd name="connsiteY1208" fmla="*/ 6307017 h 6407152"/>
              <a:gd name="connsiteX1209" fmla="*/ 1108229 w 11737976"/>
              <a:gd name="connsiteY1209" fmla="*/ 6306307 h 6407152"/>
              <a:gd name="connsiteX1210" fmla="*/ 1104917 w 11737976"/>
              <a:gd name="connsiteY1210" fmla="*/ 6307312 h 6407152"/>
              <a:gd name="connsiteX1211" fmla="*/ 1103269 w 11737976"/>
              <a:gd name="connsiteY1211" fmla="*/ 6310250 h 6407152"/>
              <a:gd name="connsiteX1212" fmla="*/ 1102941 w 11737976"/>
              <a:gd name="connsiteY1212" fmla="*/ 6311813 h 6407152"/>
              <a:gd name="connsiteX1213" fmla="*/ 1104605 w 11737976"/>
              <a:gd name="connsiteY1213" fmla="*/ 6313748 h 6407152"/>
              <a:gd name="connsiteX1214" fmla="*/ 1107917 w 11737976"/>
              <a:gd name="connsiteY1214" fmla="*/ 6312745 h 6407152"/>
              <a:gd name="connsiteX1215" fmla="*/ 1109566 w 11737976"/>
              <a:gd name="connsiteY1215" fmla="*/ 6309806 h 6407152"/>
              <a:gd name="connsiteX1216" fmla="*/ 1108229 w 11737976"/>
              <a:gd name="connsiteY1216" fmla="*/ 6306307 h 6407152"/>
              <a:gd name="connsiteX1217" fmla="*/ 8145117 w 11737976"/>
              <a:gd name="connsiteY1217" fmla="*/ 6303350 h 6407152"/>
              <a:gd name="connsiteX1218" fmla="*/ 8141143 w 11737976"/>
              <a:gd name="connsiteY1218" fmla="*/ 6304164 h 6407152"/>
              <a:gd name="connsiteX1219" fmla="*/ 8140444 w 11737976"/>
              <a:gd name="connsiteY1219" fmla="*/ 6304848 h 6407152"/>
              <a:gd name="connsiteX1220" fmla="*/ 8142081 w 11737976"/>
              <a:gd name="connsiteY1220" fmla="*/ 6304526 h 6407152"/>
              <a:gd name="connsiteX1221" fmla="*/ 8145117 w 11737976"/>
              <a:gd name="connsiteY1221" fmla="*/ 6303350 h 6407152"/>
              <a:gd name="connsiteX1222" fmla="*/ 3434893 w 11737976"/>
              <a:gd name="connsiteY1222" fmla="*/ 6303350 h 6407152"/>
              <a:gd name="connsiteX1223" fmla="*/ 3430920 w 11737976"/>
              <a:gd name="connsiteY1223" fmla="*/ 6304164 h 6407152"/>
              <a:gd name="connsiteX1224" fmla="*/ 3430220 w 11737976"/>
              <a:gd name="connsiteY1224" fmla="*/ 6304848 h 6407152"/>
              <a:gd name="connsiteX1225" fmla="*/ 3431858 w 11737976"/>
              <a:gd name="connsiteY1225" fmla="*/ 6304526 h 6407152"/>
              <a:gd name="connsiteX1226" fmla="*/ 3434893 w 11737976"/>
              <a:gd name="connsiteY1226" fmla="*/ 6303350 h 6407152"/>
              <a:gd name="connsiteX1227" fmla="*/ 11352253 w 11737976"/>
              <a:gd name="connsiteY1227" fmla="*/ 6301248 h 6407152"/>
              <a:gd name="connsiteX1228" fmla="*/ 11343998 w 11737976"/>
              <a:gd name="connsiteY1228" fmla="*/ 6309896 h 6407152"/>
              <a:gd name="connsiteX1229" fmla="*/ 11350240 w 11737976"/>
              <a:gd name="connsiteY1229" fmla="*/ 6312177 h 6407152"/>
              <a:gd name="connsiteX1230" fmla="*/ 11353807 w 11737976"/>
              <a:gd name="connsiteY1230" fmla="*/ 6311187 h 6407152"/>
              <a:gd name="connsiteX1231" fmla="*/ 11352253 w 11737976"/>
              <a:gd name="connsiteY1231" fmla="*/ 6301248 h 6407152"/>
              <a:gd name="connsiteX1232" fmla="*/ 6642029 w 11737976"/>
              <a:gd name="connsiteY1232" fmla="*/ 6301248 h 6407152"/>
              <a:gd name="connsiteX1233" fmla="*/ 6633774 w 11737976"/>
              <a:gd name="connsiteY1233" fmla="*/ 6309896 h 6407152"/>
              <a:gd name="connsiteX1234" fmla="*/ 6640016 w 11737976"/>
              <a:gd name="connsiteY1234" fmla="*/ 6312177 h 6407152"/>
              <a:gd name="connsiteX1235" fmla="*/ 6643583 w 11737976"/>
              <a:gd name="connsiteY1235" fmla="*/ 6311187 h 6407152"/>
              <a:gd name="connsiteX1236" fmla="*/ 6642029 w 11737976"/>
              <a:gd name="connsiteY1236" fmla="*/ 6301248 h 6407152"/>
              <a:gd name="connsiteX1237" fmla="*/ 11336418 w 11737976"/>
              <a:gd name="connsiteY1237" fmla="*/ 6300640 h 6407152"/>
              <a:gd name="connsiteX1238" fmla="*/ 11330291 w 11737976"/>
              <a:gd name="connsiteY1238" fmla="*/ 6303385 h 6407152"/>
              <a:gd name="connsiteX1239" fmla="*/ 11339392 w 11737976"/>
              <a:gd name="connsiteY1239" fmla="*/ 6306643 h 6407152"/>
              <a:gd name="connsiteX1240" fmla="*/ 11336418 w 11737976"/>
              <a:gd name="connsiteY1240" fmla="*/ 6300640 h 6407152"/>
              <a:gd name="connsiteX1241" fmla="*/ 6626194 w 11737976"/>
              <a:gd name="connsiteY1241" fmla="*/ 6300640 h 6407152"/>
              <a:gd name="connsiteX1242" fmla="*/ 6620067 w 11737976"/>
              <a:gd name="connsiteY1242" fmla="*/ 6303385 h 6407152"/>
              <a:gd name="connsiteX1243" fmla="*/ 6629169 w 11737976"/>
              <a:gd name="connsiteY1243" fmla="*/ 6306643 h 6407152"/>
              <a:gd name="connsiteX1244" fmla="*/ 6626194 w 11737976"/>
              <a:gd name="connsiteY1244" fmla="*/ 6300640 h 6407152"/>
              <a:gd name="connsiteX1245" fmla="*/ 1511723 w 11737976"/>
              <a:gd name="connsiteY1245" fmla="*/ 6300580 h 6407152"/>
              <a:gd name="connsiteX1246" fmla="*/ 1509350 w 11737976"/>
              <a:gd name="connsiteY1246" fmla="*/ 6301731 h 6407152"/>
              <a:gd name="connsiteX1247" fmla="*/ 1508323 w 11737976"/>
              <a:gd name="connsiteY1247" fmla="*/ 6301540 h 6407152"/>
              <a:gd name="connsiteX1248" fmla="*/ 1508004 w 11737976"/>
              <a:gd name="connsiteY1248" fmla="*/ 6303075 h 6407152"/>
              <a:gd name="connsiteX1249" fmla="*/ 1510440 w 11737976"/>
              <a:gd name="connsiteY1249" fmla="*/ 6306720 h 6407152"/>
              <a:gd name="connsiteX1250" fmla="*/ 1511786 w 11737976"/>
              <a:gd name="connsiteY1250" fmla="*/ 6305377 h 6407152"/>
              <a:gd name="connsiteX1251" fmla="*/ 1510055 w 11737976"/>
              <a:gd name="connsiteY1251" fmla="*/ 6303459 h 6407152"/>
              <a:gd name="connsiteX1252" fmla="*/ 1511402 w 11737976"/>
              <a:gd name="connsiteY1252" fmla="*/ 6302116 h 6407152"/>
              <a:gd name="connsiteX1253" fmla="*/ 1512749 w 11737976"/>
              <a:gd name="connsiteY1253" fmla="*/ 6300773 h 6407152"/>
              <a:gd name="connsiteX1254" fmla="*/ 1511723 w 11737976"/>
              <a:gd name="connsiteY1254" fmla="*/ 6300580 h 6407152"/>
              <a:gd name="connsiteX1255" fmla="*/ 1625533 w 11737976"/>
              <a:gd name="connsiteY1255" fmla="*/ 6299132 h 6407152"/>
              <a:gd name="connsiteX1256" fmla="*/ 1619450 w 11737976"/>
              <a:gd name="connsiteY1256" fmla="*/ 6307358 h 6407152"/>
              <a:gd name="connsiteX1257" fmla="*/ 1621909 w 11737976"/>
              <a:gd name="connsiteY1257" fmla="*/ 6306575 h 6407152"/>
              <a:gd name="connsiteX1258" fmla="*/ 1625533 w 11737976"/>
              <a:gd name="connsiteY1258" fmla="*/ 6299132 h 6407152"/>
              <a:gd name="connsiteX1259" fmla="*/ 1466503 w 11737976"/>
              <a:gd name="connsiteY1259" fmla="*/ 6298502 h 6407152"/>
              <a:gd name="connsiteX1260" fmla="*/ 1462584 w 11737976"/>
              <a:gd name="connsiteY1260" fmla="*/ 6307048 h 6407152"/>
              <a:gd name="connsiteX1261" fmla="*/ 1466988 w 11737976"/>
              <a:gd name="connsiteY1261" fmla="*/ 6299609 h 6407152"/>
              <a:gd name="connsiteX1262" fmla="*/ 1466503 w 11737976"/>
              <a:gd name="connsiteY1262" fmla="*/ 6298502 h 6407152"/>
              <a:gd name="connsiteX1263" fmla="*/ 8226977 w 11737976"/>
              <a:gd name="connsiteY1263" fmla="*/ 6296678 h 6407152"/>
              <a:gd name="connsiteX1264" fmla="*/ 8224853 w 11737976"/>
              <a:gd name="connsiteY1264" fmla="*/ 6296769 h 6407152"/>
              <a:gd name="connsiteX1265" fmla="*/ 8219864 w 11737976"/>
              <a:gd name="connsiteY1265" fmla="*/ 6321889 h 6407152"/>
              <a:gd name="connsiteX1266" fmla="*/ 8219557 w 11737976"/>
              <a:gd name="connsiteY1266" fmla="*/ 6332281 h 6407152"/>
              <a:gd name="connsiteX1267" fmla="*/ 8221622 w 11737976"/>
              <a:gd name="connsiteY1267" fmla="*/ 6334269 h 6407152"/>
              <a:gd name="connsiteX1268" fmla="*/ 8223809 w 11737976"/>
              <a:gd name="connsiteY1268" fmla="*/ 6332100 h 6407152"/>
              <a:gd name="connsiteX1269" fmla="*/ 8224116 w 11737976"/>
              <a:gd name="connsiteY1269" fmla="*/ 6321708 h 6407152"/>
              <a:gd name="connsiteX1270" fmla="*/ 8226916 w 11737976"/>
              <a:gd name="connsiteY1270" fmla="*/ 6298757 h 6407152"/>
              <a:gd name="connsiteX1271" fmla="*/ 8226977 w 11737976"/>
              <a:gd name="connsiteY1271" fmla="*/ 6296678 h 6407152"/>
              <a:gd name="connsiteX1272" fmla="*/ 3516754 w 11737976"/>
              <a:gd name="connsiteY1272" fmla="*/ 6296678 h 6407152"/>
              <a:gd name="connsiteX1273" fmla="*/ 3514629 w 11737976"/>
              <a:gd name="connsiteY1273" fmla="*/ 6296769 h 6407152"/>
              <a:gd name="connsiteX1274" fmla="*/ 3509641 w 11737976"/>
              <a:gd name="connsiteY1274" fmla="*/ 6321889 h 6407152"/>
              <a:gd name="connsiteX1275" fmla="*/ 3509334 w 11737976"/>
              <a:gd name="connsiteY1275" fmla="*/ 6332281 h 6407152"/>
              <a:gd name="connsiteX1276" fmla="*/ 3511399 w 11737976"/>
              <a:gd name="connsiteY1276" fmla="*/ 6334269 h 6407152"/>
              <a:gd name="connsiteX1277" fmla="*/ 3513585 w 11737976"/>
              <a:gd name="connsiteY1277" fmla="*/ 6332100 h 6407152"/>
              <a:gd name="connsiteX1278" fmla="*/ 3513892 w 11737976"/>
              <a:gd name="connsiteY1278" fmla="*/ 6321708 h 6407152"/>
              <a:gd name="connsiteX1279" fmla="*/ 3516692 w 11737976"/>
              <a:gd name="connsiteY1279" fmla="*/ 6298757 h 6407152"/>
              <a:gd name="connsiteX1280" fmla="*/ 3516754 w 11737976"/>
              <a:gd name="connsiteY1280" fmla="*/ 6296678 h 6407152"/>
              <a:gd name="connsiteX1281" fmla="*/ 1596807 w 11737976"/>
              <a:gd name="connsiteY1281" fmla="*/ 6293877 h 6407152"/>
              <a:gd name="connsiteX1282" fmla="*/ 1594420 w 11737976"/>
              <a:gd name="connsiteY1282" fmla="*/ 6295015 h 6407152"/>
              <a:gd name="connsiteX1283" fmla="*/ 1592749 w 11737976"/>
              <a:gd name="connsiteY1283" fmla="*/ 6297873 h 6407152"/>
              <a:gd name="connsiteX1284" fmla="*/ 1593145 w 11737976"/>
              <a:gd name="connsiteY1284" fmla="*/ 6301117 h 6407152"/>
              <a:gd name="connsiteX1285" fmla="*/ 1592507 w 11737976"/>
              <a:gd name="connsiteY1285" fmla="*/ 6304168 h 6407152"/>
              <a:gd name="connsiteX1286" fmla="*/ 1590276 w 11737976"/>
              <a:gd name="connsiteY1286" fmla="*/ 6314847 h 6407152"/>
              <a:gd name="connsiteX1287" fmla="*/ 1598954 w 11737976"/>
              <a:gd name="connsiteY1287" fmla="*/ 6310399 h 6407152"/>
              <a:gd name="connsiteX1288" fmla="*/ 1599524 w 11737976"/>
              <a:gd name="connsiteY1288" fmla="*/ 6307437 h 6407152"/>
              <a:gd name="connsiteX1289" fmla="*/ 1596640 w 11737976"/>
              <a:gd name="connsiteY1289" fmla="*/ 6304941 h 6407152"/>
              <a:gd name="connsiteX1290" fmla="*/ 1596245 w 11737976"/>
              <a:gd name="connsiteY1290" fmla="*/ 6301697 h 6407152"/>
              <a:gd name="connsiteX1291" fmla="*/ 1597202 w 11737976"/>
              <a:gd name="connsiteY1291" fmla="*/ 6297120 h 6407152"/>
              <a:gd name="connsiteX1292" fmla="*/ 1596807 w 11737976"/>
              <a:gd name="connsiteY1292" fmla="*/ 6293877 h 6407152"/>
              <a:gd name="connsiteX1293" fmla="*/ 8171670 w 11737976"/>
              <a:gd name="connsiteY1293" fmla="*/ 6293131 h 6407152"/>
              <a:gd name="connsiteX1294" fmla="*/ 8172211 w 11737976"/>
              <a:gd name="connsiteY1294" fmla="*/ 6294638 h 6407152"/>
              <a:gd name="connsiteX1295" fmla="*/ 8170042 w 11737976"/>
              <a:gd name="connsiteY1295" fmla="*/ 6294731 h 6407152"/>
              <a:gd name="connsiteX1296" fmla="*/ 3461447 w 11737976"/>
              <a:gd name="connsiteY1296" fmla="*/ 6293131 h 6407152"/>
              <a:gd name="connsiteX1297" fmla="*/ 3461987 w 11737976"/>
              <a:gd name="connsiteY1297" fmla="*/ 6294638 h 6407152"/>
              <a:gd name="connsiteX1298" fmla="*/ 3459818 w 11737976"/>
              <a:gd name="connsiteY1298" fmla="*/ 6294731 h 6407152"/>
              <a:gd name="connsiteX1299" fmla="*/ 1173687 w 11737976"/>
              <a:gd name="connsiteY1299" fmla="*/ 6293033 h 6407152"/>
              <a:gd name="connsiteX1300" fmla="*/ 1171375 w 11737976"/>
              <a:gd name="connsiteY1300" fmla="*/ 6294194 h 6407152"/>
              <a:gd name="connsiteX1301" fmla="*/ 1171728 w 11737976"/>
              <a:gd name="connsiteY1301" fmla="*/ 6297451 h 6407152"/>
              <a:gd name="connsiteX1302" fmla="*/ 1172402 w 11737976"/>
              <a:gd name="connsiteY1302" fmla="*/ 6299172 h 6407152"/>
              <a:gd name="connsiteX1303" fmla="*/ 1175741 w 11737976"/>
              <a:gd name="connsiteY1303" fmla="*/ 6302985 h 6407152"/>
              <a:gd name="connsiteX1304" fmla="*/ 1173784 w 11737976"/>
              <a:gd name="connsiteY1304" fmla="*/ 6307404 h 6407152"/>
              <a:gd name="connsiteX1305" fmla="*/ 1173462 w 11737976"/>
              <a:gd name="connsiteY1305" fmla="*/ 6308939 h 6407152"/>
              <a:gd name="connsiteX1306" fmla="*/ 1173142 w 11737976"/>
              <a:gd name="connsiteY1306" fmla="*/ 6310474 h 6407152"/>
              <a:gd name="connsiteX1307" fmla="*/ 1173816 w 11737976"/>
              <a:gd name="connsiteY1307" fmla="*/ 6312194 h 6407152"/>
              <a:gd name="connsiteX1308" fmla="*/ 1176127 w 11737976"/>
              <a:gd name="connsiteY1308" fmla="*/ 6311032 h 6407152"/>
              <a:gd name="connsiteX1309" fmla="*/ 1176769 w 11737976"/>
              <a:gd name="connsiteY1309" fmla="*/ 6307963 h 6407152"/>
              <a:gd name="connsiteX1310" fmla="*/ 1178726 w 11737976"/>
              <a:gd name="connsiteY1310" fmla="*/ 6303544 h 6407152"/>
              <a:gd name="connsiteX1311" fmla="*/ 1181037 w 11737976"/>
              <a:gd name="connsiteY1311" fmla="*/ 6302382 h 6407152"/>
              <a:gd name="connsiteX1312" fmla="*/ 1181679 w 11737976"/>
              <a:gd name="connsiteY1312" fmla="*/ 6299312 h 6407152"/>
              <a:gd name="connsiteX1313" fmla="*/ 1179367 w 11737976"/>
              <a:gd name="connsiteY1313" fmla="*/ 6300475 h 6407152"/>
              <a:gd name="connsiteX1314" fmla="*/ 1178373 w 11737976"/>
              <a:gd name="connsiteY1314" fmla="*/ 6300288 h 6407152"/>
              <a:gd name="connsiteX1315" fmla="*/ 1175034 w 11737976"/>
              <a:gd name="connsiteY1315" fmla="*/ 6296474 h 6407152"/>
              <a:gd name="connsiteX1316" fmla="*/ 1175355 w 11737976"/>
              <a:gd name="connsiteY1316" fmla="*/ 6294939 h 6407152"/>
              <a:gd name="connsiteX1317" fmla="*/ 1173687 w 11737976"/>
              <a:gd name="connsiteY1317" fmla="*/ 6293033 h 6407152"/>
              <a:gd name="connsiteX1318" fmla="*/ 9229077 w 11737976"/>
              <a:gd name="connsiteY1318" fmla="*/ 6292354 h 6407152"/>
              <a:gd name="connsiteX1319" fmla="*/ 9219920 w 11737976"/>
              <a:gd name="connsiteY1319" fmla="*/ 6294641 h 6407152"/>
              <a:gd name="connsiteX1320" fmla="*/ 9220731 w 11737976"/>
              <a:gd name="connsiteY1320" fmla="*/ 6300273 h 6407152"/>
              <a:gd name="connsiteX1321" fmla="*/ 9229077 w 11737976"/>
              <a:gd name="connsiteY1321" fmla="*/ 6292354 h 6407152"/>
              <a:gd name="connsiteX1322" fmla="*/ 4518853 w 11737976"/>
              <a:gd name="connsiteY1322" fmla="*/ 6292354 h 6407152"/>
              <a:gd name="connsiteX1323" fmla="*/ 4509696 w 11737976"/>
              <a:gd name="connsiteY1323" fmla="*/ 6294641 h 6407152"/>
              <a:gd name="connsiteX1324" fmla="*/ 4510507 w 11737976"/>
              <a:gd name="connsiteY1324" fmla="*/ 6300273 h 6407152"/>
              <a:gd name="connsiteX1325" fmla="*/ 4518853 w 11737976"/>
              <a:gd name="connsiteY1325" fmla="*/ 6292354 h 6407152"/>
              <a:gd name="connsiteX1326" fmla="*/ 1572977 w 11737976"/>
              <a:gd name="connsiteY1326" fmla="*/ 6292319 h 6407152"/>
              <a:gd name="connsiteX1327" fmla="*/ 1564246 w 11737976"/>
              <a:gd name="connsiteY1327" fmla="*/ 6298742 h 6407152"/>
              <a:gd name="connsiteX1328" fmla="*/ 1557764 w 11737976"/>
              <a:gd name="connsiteY1328" fmla="*/ 6329747 h 6407152"/>
              <a:gd name="connsiteX1329" fmla="*/ 1563210 w 11737976"/>
              <a:gd name="connsiteY1329" fmla="*/ 6333988 h 6407152"/>
              <a:gd name="connsiteX1330" fmla="*/ 1569217 w 11737976"/>
              <a:gd name="connsiteY1330" fmla="*/ 6325446 h 6407152"/>
              <a:gd name="connsiteX1331" fmla="*/ 1569542 w 11737976"/>
              <a:gd name="connsiteY1331" fmla="*/ 6323896 h 6407152"/>
              <a:gd name="connsiteX1332" fmla="*/ 1573606 w 11737976"/>
              <a:gd name="connsiteY1332" fmla="*/ 6324655 h 6407152"/>
              <a:gd name="connsiteX1333" fmla="*/ 1574945 w 11737976"/>
              <a:gd name="connsiteY1333" fmla="*/ 6323294 h 6407152"/>
              <a:gd name="connsiteX1334" fmla="*/ 1573929 w 11737976"/>
              <a:gd name="connsiteY1334" fmla="*/ 6323105 h 6407152"/>
              <a:gd name="connsiteX1335" fmla="*/ 1572913 w 11737976"/>
              <a:gd name="connsiteY1335" fmla="*/ 6322915 h 6407152"/>
              <a:gd name="connsiteX1336" fmla="*/ 1570882 w 11737976"/>
              <a:gd name="connsiteY1336" fmla="*/ 6322535 h 6407152"/>
              <a:gd name="connsiteX1337" fmla="*/ 1578056 w 11737976"/>
              <a:gd name="connsiteY1337" fmla="*/ 6293269 h 6407152"/>
              <a:gd name="connsiteX1338" fmla="*/ 1572977 w 11737976"/>
              <a:gd name="connsiteY1338" fmla="*/ 6292319 h 6407152"/>
              <a:gd name="connsiteX1339" fmla="*/ 1199583 w 11737976"/>
              <a:gd name="connsiteY1339" fmla="*/ 6290015 h 6407152"/>
              <a:gd name="connsiteX1340" fmla="*/ 1192157 w 11737976"/>
              <a:gd name="connsiteY1340" fmla="*/ 6290205 h 6407152"/>
              <a:gd name="connsiteX1341" fmla="*/ 1192854 w 11737976"/>
              <a:gd name="connsiteY1341" fmla="*/ 6291913 h 6407152"/>
              <a:gd name="connsiteX1342" fmla="*/ 1193552 w 11737976"/>
              <a:gd name="connsiteY1342" fmla="*/ 6293623 h 6407152"/>
              <a:gd name="connsiteX1343" fmla="*/ 1190823 w 11737976"/>
              <a:gd name="connsiteY1343" fmla="*/ 6291533 h 6407152"/>
              <a:gd name="connsiteX1344" fmla="*/ 1189489 w 11737976"/>
              <a:gd name="connsiteY1344" fmla="*/ 6292863 h 6407152"/>
              <a:gd name="connsiteX1345" fmla="*/ 1190505 w 11737976"/>
              <a:gd name="connsiteY1345" fmla="*/ 6293053 h 6407152"/>
              <a:gd name="connsiteX1346" fmla="*/ 1191203 w 11737976"/>
              <a:gd name="connsiteY1346" fmla="*/ 6294762 h 6407152"/>
              <a:gd name="connsiteX1347" fmla="*/ 1193933 w 11737976"/>
              <a:gd name="connsiteY1347" fmla="*/ 6296852 h 6407152"/>
              <a:gd name="connsiteX1348" fmla="*/ 1194948 w 11737976"/>
              <a:gd name="connsiteY1348" fmla="*/ 6297042 h 6407152"/>
              <a:gd name="connsiteX1349" fmla="*/ 1192979 w 11737976"/>
              <a:gd name="connsiteY1349" fmla="*/ 6301411 h 6407152"/>
              <a:gd name="connsiteX1350" fmla="*/ 1192662 w 11737976"/>
              <a:gd name="connsiteY1350" fmla="*/ 6302928 h 6407152"/>
              <a:gd name="connsiteX1351" fmla="*/ 1193679 w 11737976"/>
              <a:gd name="connsiteY1351" fmla="*/ 6303118 h 6407152"/>
              <a:gd name="connsiteX1352" fmla="*/ 1194694 w 11737976"/>
              <a:gd name="connsiteY1352" fmla="*/ 6303309 h 6407152"/>
              <a:gd name="connsiteX1353" fmla="*/ 1195647 w 11737976"/>
              <a:gd name="connsiteY1353" fmla="*/ 6298751 h 6407152"/>
              <a:gd name="connsiteX1354" fmla="*/ 1196662 w 11737976"/>
              <a:gd name="connsiteY1354" fmla="*/ 6298941 h 6407152"/>
              <a:gd name="connsiteX1355" fmla="*/ 1197043 w 11737976"/>
              <a:gd name="connsiteY1355" fmla="*/ 6302169 h 6407152"/>
              <a:gd name="connsiteX1356" fmla="*/ 1193361 w 11737976"/>
              <a:gd name="connsiteY1356" fmla="*/ 6304638 h 6407152"/>
              <a:gd name="connsiteX1357" fmla="*/ 1194501 w 11737976"/>
              <a:gd name="connsiteY1357" fmla="*/ 6314324 h 6407152"/>
              <a:gd name="connsiteX1358" fmla="*/ 1197549 w 11737976"/>
              <a:gd name="connsiteY1358" fmla="*/ 6314894 h 6407152"/>
              <a:gd name="connsiteX1359" fmla="*/ 1204914 w 11737976"/>
              <a:gd name="connsiteY1359" fmla="*/ 6309956 h 6407152"/>
              <a:gd name="connsiteX1360" fmla="*/ 1202439 w 11737976"/>
              <a:gd name="connsiteY1360" fmla="*/ 6301599 h 6407152"/>
              <a:gd name="connsiteX1361" fmla="*/ 1203075 w 11737976"/>
              <a:gd name="connsiteY1361" fmla="*/ 6298562 h 6407152"/>
              <a:gd name="connsiteX1362" fmla="*/ 1206353 w 11737976"/>
              <a:gd name="connsiteY1362" fmla="*/ 6294241 h 6407152"/>
              <a:gd name="connsiteX1363" fmla="*/ 1205377 w 11737976"/>
              <a:gd name="connsiteY1363" fmla="*/ 6293389 h 6407152"/>
              <a:gd name="connsiteX1364" fmla="*/ 1205575 w 11737976"/>
              <a:gd name="connsiteY1364" fmla="*/ 6292911 h 6407152"/>
              <a:gd name="connsiteX1365" fmla="*/ 1204344 w 11737976"/>
              <a:gd name="connsiteY1365" fmla="*/ 6292484 h 6407152"/>
              <a:gd name="connsiteX1366" fmla="*/ 1205377 w 11737976"/>
              <a:gd name="connsiteY1366" fmla="*/ 6293389 h 6407152"/>
              <a:gd name="connsiteX1367" fmla="*/ 1205044 w 11737976"/>
              <a:gd name="connsiteY1367" fmla="*/ 6294193 h 6407152"/>
              <a:gd name="connsiteX1368" fmla="*/ 1200663 w 11737976"/>
              <a:gd name="connsiteY1368" fmla="*/ 6294953 h 6407152"/>
              <a:gd name="connsiteX1369" fmla="*/ 1199583 w 11737976"/>
              <a:gd name="connsiteY1369" fmla="*/ 6290015 h 6407152"/>
              <a:gd name="connsiteX1370" fmla="*/ 1605571 w 11737976"/>
              <a:gd name="connsiteY1370" fmla="*/ 6288903 h 6407152"/>
              <a:gd name="connsiteX1371" fmla="*/ 1607669 w 11737976"/>
              <a:gd name="connsiteY1371" fmla="*/ 6294168 h 6407152"/>
              <a:gd name="connsiteX1372" fmla="*/ 1605571 w 11737976"/>
              <a:gd name="connsiteY1372" fmla="*/ 6288903 h 6407152"/>
              <a:gd name="connsiteX1373" fmla="*/ 1612343 w 11737976"/>
              <a:gd name="connsiteY1373" fmla="*/ 6286923 h 6407152"/>
              <a:gd name="connsiteX1374" fmla="*/ 1610975 w 11737976"/>
              <a:gd name="connsiteY1374" fmla="*/ 6288276 h 6407152"/>
              <a:gd name="connsiteX1375" fmla="*/ 1591681 w 11737976"/>
              <a:gd name="connsiteY1375" fmla="*/ 6344212 h 6407152"/>
              <a:gd name="connsiteX1376" fmla="*/ 1591358 w 11737976"/>
              <a:gd name="connsiteY1376" fmla="*/ 6345761 h 6407152"/>
              <a:gd name="connsiteX1377" fmla="*/ 1593123 w 11737976"/>
              <a:gd name="connsiteY1377" fmla="*/ 6347701 h 6407152"/>
              <a:gd name="connsiteX1378" fmla="*/ 1595537 w 11737976"/>
              <a:gd name="connsiteY1378" fmla="*/ 6346542 h 6407152"/>
              <a:gd name="connsiteX1379" fmla="*/ 1614109 w 11737976"/>
              <a:gd name="connsiteY1379" fmla="*/ 6288862 h 6407152"/>
              <a:gd name="connsiteX1380" fmla="*/ 1612343 w 11737976"/>
              <a:gd name="connsiteY1380" fmla="*/ 6286923 h 6407152"/>
              <a:gd name="connsiteX1381" fmla="*/ 1465666 w 11737976"/>
              <a:gd name="connsiteY1381" fmla="*/ 6286747 h 6407152"/>
              <a:gd name="connsiteX1382" fmla="*/ 1465005 w 11737976"/>
              <a:gd name="connsiteY1382" fmla="*/ 6289910 h 6407152"/>
              <a:gd name="connsiteX1383" fmla="*/ 1463223 w 11737976"/>
              <a:gd name="connsiteY1383" fmla="*/ 6292863 h 6407152"/>
              <a:gd name="connsiteX1384" fmla="*/ 1462893 w 11737976"/>
              <a:gd name="connsiteY1384" fmla="*/ 6294444 h 6407152"/>
              <a:gd name="connsiteX1385" fmla="*/ 1463887 w 11737976"/>
              <a:gd name="connsiteY1385" fmla="*/ 6295247 h 6407152"/>
              <a:gd name="connsiteX1386" fmla="*/ 1465132 w 11737976"/>
              <a:gd name="connsiteY1386" fmla="*/ 6294863 h 6407152"/>
              <a:gd name="connsiteX1387" fmla="*/ 1467573 w 11737976"/>
              <a:gd name="connsiteY1387" fmla="*/ 6288748 h 6407152"/>
              <a:gd name="connsiteX1388" fmla="*/ 1467904 w 11737976"/>
              <a:gd name="connsiteY1388" fmla="*/ 6287165 h 6407152"/>
              <a:gd name="connsiteX1389" fmla="*/ 1466784 w 11737976"/>
              <a:gd name="connsiteY1389" fmla="*/ 6286956 h 6407152"/>
              <a:gd name="connsiteX1390" fmla="*/ 1465666 w 11737976"/>
              <a:gd name="connsiteY1390" fmla="*/ 6286747 h 6407152"/>
              <a:gd name="connsiteX1391" fmla="*/ 1509460 w 11737976"/>
              <a:gd name="connsiteY1391" fmla="*/ 6285659 h 6407152"/>
              <a:gd name="connsiteX1392" fmla="*/ 1513358 w 11737976"/>
              <a:gd name="connsiteY1392" fmla="*/ 6288251 h 6407152"/>
              <a:gd name="connsiteX1393" fmla="*/ 1512232 w 11737976"/>
              <a:gd name="connsiteY1393" fmla="*/ 6287628 h 6407152"/>
              <a:gd name="connsiteX1394" fmla="*/ 1509460 w 11737976"/>
              <a:gd name="connsiteY1394" fmla="*/ 6285659 h 6407152"/>
              <a:gd name="connsiteX1395" fmla="*/ 1493639 w 11737976"/>
              <a:gd name="connsiteY1395" fmla="*/ 6285600 h 6407152"/>
              <a:gd name="connsiteX1396" fmla="*/ 1491297 w 11737976"/>
              <a:gd name="connsiteY1396" fmla="*/ 6286764 h 6407152"/>
              <a:gd name="connsiteX1397" fmla="*/ 1490652 w 11737976"/>
              <a:gd name="connsiteY1397" fmla="*/ 6289848 h 6407152"/>
              <a:gd name="connsiteX1398" fmla="*/ 1491144 w 11737976"/>
              <a:gd name="connsiteY1398" fmla="*/ 6307567 h 6407152"/>
              <a:gd name="connsiteX1399" fmla="*/ 1489532 w 11737976"/>
              <a:gd name="connsiteY1399" fmla="*/ 6315279 h 6407152"/>
              <a:gd name="connsiteX1400" fmla="*/ 1490542 w 11737976"/>
              <a:gd name="connsiteY1400" fmla="*/ 6315466 h 6407152"/>
              <a:gd name="connsiteX1401" fmla="*/ 1488930 w 11737976"/>
              <a:gd name="connsiteY1401" fmla="*/ 6323179 h 6407152"/>
              <a:gd name="connsiteX1402" fmla="*/ 1485985 w 11737976"/>
              <a:gd name="connsiteY1402" fmla="*/ 6332242 h 6407152"/>
              <a:gd name="connsiteX1403" fmla="*/ 1484975 w 11737976"/>
              <a:gd name="connsiteY1403" fmla="*/ 6332053 h 6407152"/>
              <a:gd name="connsiteX1404" fmla="*/ 1485621 w 11737976"/>
              <a:gd name="connsiteY1404" fmla="*/ 6328969 h 6407152"/>
              <a:gd name="connsiteX1405" fmla="*/ 1485943 w 11737976"/>
              <a:gd name="connsiteY1405" fmla="*/ 6327426 h 6407152"/>
              <a:gd name="connsiteX1406" fmla="*/ 1484247 w 11737976"/>
              <a:gd name="connsiteY1406" fmla="*/ 6325507 h 6407152"/>
              <a:gd name="connsiteX1407" fmla="*/ 1481905 w 11737976"/>
              <a:gd name="connsiteY1407" fmla="*/ 6326671 h 6407152"/>
              <a:gd name="connsiteX1408" fmla="*/ 1481582 w 11737976"/>
              <a:gd name="connsiteY1408" fmla="*/ 6328213 h 6407152"/>
              <a:gd name="connsiteX1409" fmla="*/ 1482592 w 11737976"/>
              <a:gd name="connsiteY1409" fmla="*/ 6328403 h 6407152"/>
              <a:gd name="connsiteX1410" fmla="*/ 1481624 w 11737976"/>
              <a:gd name="connsiteY1410" fmla="*/ 6333029 h 6407152"/>
              <a:gd name="connsiteX1411" fmla="*/ 1481303 w 11737976"/>
              <a:gd name="connsiteY1411" fmla="*/ 6334570 h 6407152"/>
              <a:gd name="connsiteX1412" fmla="*/ 1480979 w 11737976"/>
              <a:gd name="connsiteY1412" fmla="*/ 6336113 h 6407152"/>
              <a:gd name="connsiteX1413" fmla="*/ 1479003 w 11737976"/>
              <a:gd name="connsiteY1413" fmla="*/ 6340551 h 6407152"/>
              <a:gd name="connsiteX1414" fmla="*/ 1480377 w 11737976"/>
              <a:gd name="connsiteY1414" fmla="*/ 6344012 h 6407152"/>
              <a:gd name="connsiteX1415" fmla="*/ 1483042 w 11737976"/>
              <a:gd name="connsiteY1415" fmla="*/ 6341306 h 6407152"/>
              <a:gd name="connsiteX1416" fmla="*/ 1484374 w 11737976"/>
              <a:gd name="connsiteY1416" fmla="*/ 6339952 h 6407152"/>
              <a:gd name="connsiteX1417" fmla="*/ 1486673 w 11737976"/>
              <a:gd name="connsiteY1417" fmla="*/ 6333972 h 6407152"/>
              <a:gd name="connsiteX1418" fmla="*/ 1488004 w 11737976"/>
              <a:gd name="connsiteY1418" fmla="*/ 6332619 h 6407152"/>
              <a:gd name="connsiteX1419" fmla="*/ 1489014 w 11737976"/>
              <a:gd name="connsiteY1419" fmla="*/ 6332809 h 6407152"/>
              <a:gd name="connsiteX1420" fmla="*/ 1490949 w 11737976"/>
              <a:gd name="connsiteY1420" fmla="*/ 6323555 h 6407152"/>
              <a:gd name="connsiteX1421" fmla="*/ 1492562 w 11737976"/>
              <a:gd name="connsiteY1421" fmla="*/ 6315845 h 6407152"/>
              <a:gd name="connsiteX1422" fmla="*/ 1496697 w 11737976"/>
              <a:gd name="connsiteY1422" fmla="*/ 6311035 h 6407152"/>
              <a:gd name="connsiteX1423" fmla="*/ 1499739 w 11737976"/>
              <a:gd name="connsiteY1423" fmla="*/ 6291548 h 6407152"/>
              <a:gd name="connsiteX1424" fmla="*/ 1498729 w 11737976"/>
              <a:gd name="connsiteY1424" fmla="*/ 6291360 h 6407152"/>
              <a:gd name="connsiteX1425" fmla="*/ 1500385 w 11737976"/>
              <a:gd name="connsiteY1425" fmla="*/ 6288465 h 6407152"/>
              <a:gd name="connsiteX1426" fmla="*/ 1498687 w 11737976"/>
              <a:gd name="connsiteY1426" fmla="*/ 6286544 h 6407152"/>
              <a:gd name="connsiteX1427" fmla="*/ 1496344 w 11737976"/>
              <a:gd name="connsiteY1427" fmla="*/ 6287708 h 6407152"/>
              <a:gd name="connsiteX1428" fmla="*/ 1496023 w 11737976"/>
              <a:gd name="connsiteY1428" fmla="*/ 6289250 h 6407152"/>
              <a:gd name="connsiteX1429" fmla="*/ 1495014 w 11737976"/>
              <a:gd name="connsiteY1429" fmla="*/ 6289061 h 6407152"/>
              <a:gd name="connsiteX1430" fmla="*/ 1495336 w 11737976"/>
              <a:gd name="connsiteY1430" fmla="*/ 6287520 h 6407152"/>
              <a:gd name="connsiteX1431" fmla="*/ 1493639 w 11737976"/>
              <a:gd name="connsiteY1431" fmla="*/ 6285600 h 6407152"/>
              <a:gd name="connsiteX1432" fmla="*/ 1582987 w 11737976"/>
              <a:gd name="connsiteY1432" fmla="*/ 6284912 h 6407152"/>
              <a:gd name="connsiteX1433" fmla="*/ 1582398 w 11737976"/>
              <a:gd name="connsiteY1433" fmla="*/ 6292920 h 6407152"/>
              <a:gd name="connsiteX1434" fmla="*/ 1584117 w 11737976"/>
              <a:gd name="connsiteY1434" fmla="*/ 6286164 h 6407152"/>
              <a:gd name="connsiteX1435" fmla="*/ 1582987 w 11737976"/>
              <a:gd name="connsiteY1435" fmla="*/ 6284912 h 6407152"/>
              <a:gd name="connsiteX1436" fmla="*/ 6643025 w 11737976"/>
              <a:gd name="connsiteY1436" fmla="*/ 6283747 h 6407152"/>
              <a:gd name="connsiteX1437" fmla="*/ 6642924 w 11737976"/>
              <a:gd name="connsiteY1437" fmla="*/ 6284028 h 6407152"/>
              <a:gd name="connsiteX1438" fmla="*/ 6642748 w 11737976"/>
              <a:gd name="connsiteY1438" fmla="*/ 6283824 h 6407152"/>
              <a:gd name="connsiteX1439" fmla="*/ 1406216 w 11737976"/>
              <a:gd name="connsiteY1439" fmla="*/ 6279973 h 6407152"/>
              <a:gd name="connsiteX1440" fmla="*/ 1405876 w 11737976"/>
              <a:gd name="connsiteY1440" fmla="*/ 6283486 h 6407152"/>
              <a:gd name="connsiteX1441" fmla="*/ 1405183 w 11737976"/>
              <a:gd name="connsiteY1441" fmla="*/ 6283472 h 6407152"/>
              <a:gd name="connsiteX1442" fmla="*/ 1405498 w 11737976"/>
              <a:gd name="connsiteY1442" fmla="*/ 6280215 h 6407152"/>
              <a:gd name="connsiteX1443" fmla="*/ 1116962 w 11737976"/>
              <a:gd name="connsiteY1443" fmla="*/ 6279524 h 6407152"/>
              <a:gd name="connsiteX1444" fmla="*/ 1115614 w 11737976"/>
              <a:gd name="connsiteY1444" fmla="*/ 6280867 h 6407152"/>
              <a:gd name="connsiteX1445" fmla="*/ 1116641 w 11737976"/>
              <a:gd name="connsiteY1445" fmla="*/ 6281059 h 6407152"/>
              <a:gd name="connsiteX1446" fmla="*/ 1116321 w 11737976"/>
              <a:gd name="connsiteY1446" fmla="*/ 6282593 h 6407152"/>
              <a:gd name="connsiteX1447" fmla="*/ 1115999 w 11737976"/>
              <a:gd name="connsiteY1447" fmla="*/ 6284127 h 6407152"/>
              <a:gd name="connsiteX1448" fmla="*/ 1117731 w 11737976"/>
              <a:gd name="connsiteY1448" fmla="*/ 6286047 h 6407152"/>
              <a:gd name="connsiteX1449" fmla="*/ 1119078 w 11737976"/>
              <a:gd name="connsiteY1449" fmla="*/ 6284704 h 6407152"/>
              <a:gd name="connsiteX1450" fmla="*/ 1119398 w 11737976"/>
              <a:gd name="connsiteY1450" fmla="*/ 6283169 h 6407152"/>
              <a:gd name="connsiteX1451" fmla="*/ 1119015 w 11737976"/>
              <a:gd name="connsiteY1451" fmla="*/ 6279908 h 6407152"/>
              <a:gd name="connsiteX1452" fmla="*/ 1116962 w 11737976"/>
              <a:gd name="connsiteY1452" fmla="*/ 6279524 h 6407152"/>
              <a:gd name="connsiteX1453" fmla="*/ 1202887 w 11737976"/>
              <a:gd name="connsiteY1453" fmla="*/ 6274717 h 6407152"/>
              <a:gd name="connsiteX1454" fmla="*/ 1202329 w 11737976"/>
              <a:gd name="connsiteY1454" fmla="*/ 6287371 h 6407152"/>
              <a:gd name="connsiteX1455" fmla="*/ 1208988 w 11737976"/>
              <a:gd name="connsiteY1455" fmla="*/ 6280094 h 6407152"/>
              <a:gd name="connsiteX1456" fmla="*/ 1208914 w 11737976"/>
              <a:gd name="connsiteY1456" fmla="*/ 6275845 h 6407152"/>
              <a:gd name="connsiteX1457" fmla="*/ 1204255 w 11737976"/>
              <a:gd name="connsiteY1457" fmla="*/ 6278162 h 6407152"/>
              <a:gd name="connsiteX1458" fmla="*/ 1202887 w 11737976"/>
              <a:gd name="connsiteY1458" fmla="*/ 6274717 h 6407152"/>
              <a:gd name="connsiteX1459" fmla="*/ 1618480 w 11737976"/>
              <a:gd name="connsiteY1459" fmla="*/ 6272412 h 6407152"/>
              <a:gd name="connsiteX1460" fmla="*/ 1616063 w 11737976"/>
              <a:gd name="connsiteY1460" fmla="*/ 6273584 h 6407152"/>
              <a:gd name="connsiteX1461" fmla="*/ 1615735 w 11737976"/>
              <a:gd name="connsiteY1461" fmla="*/ 6275146 h 6407152"/>
              <a:gd name="connsiteX1462" fmla="*/ 1614038 w 11737976"/>
              <a:gd name="connsiteY1462" fmla="*/ 6278077 h 6407152"/>
              <a:gd name="connsiteX1463" fmla="*/ 1613711 w 11737976"/>
              <a:gd name="connsiteY1463" fmla="*/ 6279639 h 6407152"/>
              <a:gd name="connsiteX1464" fmla="*/ 1615801 w 11737976"/>
              <a:gd name="connsiteY1464" fmla="*/ 6280030 h 6407152"/>
              <a:gd name="connsiteX1465" fmla="*/ 1617173 w 11737976"/>
              <a:gd name="connsiteY1465" fmla="*/ 6278664 h 6407152"/>
              <a:gd name="connsiteX1466" fmla="*/ 1618544 w 11737976"/>
              <a:gd name="connsiteY1466" fmla="*/ 6277296 h 6407152"/>
              <a:gd name="connsiteX1467" fmla="*/ 1620241 w 11737976"/>
              <a:gd name="connsiteY1467" fmla="*/ 6274366 h 6407152"/>
              <a:gd name="connsiteX1468" fmla="*/ 1618480 w 11737976"/>
              <a:gd name="connsiteY1468" fmla="*/ 6272412 h 6407152"/>
              <a:gd name="connsiteX1469" fmla="*/ 1404687 w 11737976"/>
              <a:gd name="connsiteY1469" fmla="*/ 6268864 h 6407152"/>
              <a:gd name="connsiteX1470" fmla="*/ 1408997 w 11737976"/>
              <a:gd name="connsiteY1470" fmla="*/ 6272761 h 6407152"/>
              <a:gd name="connsiteX1471" fmla="*/ 1407486 w 11737976"/>
              <a:gd name="connsiteY1471" fmla="*/ 6275787 h 6407152"/>
              <a:gd name="connsiteX1472" fmla="*/ 1409585 w 11737976"/>
              <a:gd name="connsiteY1472" fmla="*/ 6280980 h 6407152"/>
              <a:gd name="connsiteX1473" fmla="*/ 1407783 w 11737976"/>
              <a:gd name="connsiteY1473" fmla="*/ 6279443 h 6407152"/>
              <a:gd name="connsiteX1474" fmla="*/ 1406216 w 11737976"/>
              <a:gd name="connsiteY1474" fmla="*/ 6279973 h 6407152"/>
              <a:gd name="connsiteX1475" fmla="*/ 1406786 w 11737976"/>
              <a:gd name="connsiteY1475" fmla="*/ 6274057 h 6407152"/>
              <a:gd name="connsiteX1476" fmla="*/ 1403021 w 11737976"/>
              <a:gd name="connsiteY1476" fmla="*/ 6271753 h 6407152"/>
              <a:gd name="connsiteX1477" fmla="*/ 1404687 w 11737976"/>
              <a:gd name="connsiteY1477" fmla="*/ 6268864 h 6407152"/>
              <a:gd name="connsiteX1478" fmla="*/ 1411139 w 11737976"/>
              <a:gd name="connsiteY1478" fmla="*/ 6268471 h 6407152"/>
              <a:gd name="connsiteX1479" fmla="*/ 1410495 w 11737976"/>
              <a:gd name="connsiteY1479" fmla="*/ 6271551 h 6407152"/>
              <a:gd name="connsiteX1480" fmla="*/ 1410173 w 11737976"/>
              <a:gd name="connsiteY1480" fmla="*/ 6273091 h 6407152"/>
              <a:gd name="connsiteX1481" fmla="*/ 1409150 w 11737976"/>
              <a:gd name="connsiteY1481" fmla="*/ 6272899 h 6407152"/>
              <a:gd name="connsiteX1482" fmla="*/ 1408997 w 11737976"/>
              <a:gd name="connsiteY1482" fmla="*/ 6272761 h 6407152"/>
              <a:gd name="connsiteX1483" fmla="*/ 10612517 w 11737976"/>
              <a:gd name="connsiteY1483" fmla="*/ 6266825 h 6407152"/>
              <a:gd name="connsiteX1484" fmla="*/ 10613506 w 11737976"/>
              <a:gd name="connsiteY1484" fmla="*/ 6268365 h 6407152"/>
              <a:gd name="connsiteX1485" fmla="*/ 10611677 w 11737976"/>
              <a:gd name="connsiteY1485" fmla="*/ 6267283 h 6407152"/>
              <a:gd name="connsiteX1486" fmla="*/ 5902293 w 11737976"/>
              <a:gd name="connsiteY1486" fmla="*/ 6266825 h 6407152"/>
              <a:gd name="connsiteX1487" fmla="*/ 5903281 w 11737976"/>
              <a:gd name="connsiteY1487" fmla="*/ 6268365 h 6407152"/>
              <a:gd name="connsiteX1488" fmla="*/ 5901451 w 11737976"/>
              <a:gd name="connsiteY1488" fmla="*/ 6267283 h 6407152"/>
              <a:gd name="connsiteX1489" fmla="*/ 1653709 w 11737976"/>
              <a:gd name="connsiteY1489" fmla="*/ 6263337 h 6407152"/>
              <a:gd name="connsiteX1490" fmla="*/ 1654544 w 11737976"/>
              <a:gd name="connsiteY1490" fmla="*/ 6267559 h 6407152"/>
              <a:gd name="connsiteX1491" fmla="*/ 1656012 w 11737976"/>
              <a:gd name="connsiteY1491" fmla="*/ 6264918 h 6407152"/>
              <a:gd name="connsiteX1492" fmla="*/ 1653709 w 11737976"/>
              <a:gd name="connsiteY1492" fmla="*/ 6263337 h 6407152"/>
              <a:gd name="connsiteX1493" fmla="*/ 7322858 w 11737976"/>
              <a:gd name="connsiteY1493" fmla="*/ 6259733 h 6407152"/>
              <a:gd name="connsiteX1494" fmla="*/ 7312924 w 11737976"/>
              <a:gd name="connsiteY1494" fmla="*/ 6268248 h 6407152"/>
              <a:gd name="connsiteX1495" fmla="*/ 7321937 w 11737976"/>
              <a:gd name="connsiteY1495" fmla="*/ 6268667 h 6407152"/>
              <a:gd name="connsiteX1496" fmla="*/ 7322858 w 11737976"/>
              <a:gd name="connsiteY1496" fmla="*/ 6259733 h 6407152"/>
              <a:gd name="connsiteX1497" fmla="*/ 2612633 w 11737976"/>
              <a:gd name="connsiteY1497" fmla="*/ 6259733 h 6407152"/>
              <a:gd name="connsiteX1498" fmla="*/ 2602700 w 11737976"/>
              <a:gd name="connsiteY1498" fmla="*/ 6268248 h 6407152"/>
              <a:gd name="connsiteX1499" fmla="*/ 2611713 w 11737976"/>
              <a:gd name="connsiteY1499" fmla="*/ 6268667 h 6407152"/>
              <a:gd name="connsiteX1500" fmla="*/ 2612633 w 11737976"/>
              <a:gd name="connsiteY1500" fmla="*/ 6259733 h 6407152"/>
              <a:gd name="connsiteX1501" fmla="*/ 8197361 w 11737976"/>
              <a:gd name="connsiteY1501" fmla="*/ 6257534 h 6407152"/>
              <a:gd name="connsiteX1502" fmla="*/ 8195236 w 11737976"/>
              <a:gd name="connsiteY1502" fmla="*/ 6257625 h 6407152"/>
              <a:gd name="connsiteX1503" fmla="*/ 8193042 w 11737976"/>
              <a:gd name="connsiteY1503" fmla="*/ 6260006 h 6407152"/>
              <a:gd name="connsiteX1504" fmla="*/ 8195100 w 11737976"/>
              <a:gd name="connsiteY1504" fmla="*/ 6262206 h 6407152"/>
              <a:gd name="connsiteX1505" fmla="*/ 8199419 w 11737976"/>
              <a:gd name="connsiteY1505" fmla="*/ 6259734 h 6407152"/>
              <a:gd name="connsiteX1506" fmla="*/ 8197361 w 11737976"/>
              <a:gd name="connsiteY1506" fmla="*/ 6257534 h 6407152"/>
              <a:gd name="connsiteX1507" fmla="*/ 3487137 w 11737976"/>
              <a:gd name="connsiteY1507" fmla="*/ 6257534 h 6407152"/>
              <a:gd name="connsiteX1508" fmla="*/ 3485013 w 11737976"/>
              <a:gd name="connsiteY1508" fmla="*/ 6257625 h 6407152"/>
              <a:gd name="connsiteX1509" fmla="*/ 3482819 w 11737976"/>
              <a:gd name="connsiteY1509" fmla="*/ 6260006 h 6407152"/>
              <a:gd name="connsiteX1510" fmla="*/ 3484876 w 11737976"/>
              <a:gd name="connsiteY1510" fmla="*/ 6262206 h 6407152"/>
              <a:gd name="connsiteX1511" fmla="*/ 3489195 w 11737976"/>
              <a:gd name="connsiteY1511" fmla="*/ 6259734 h 6407152"/>
              <a:gd name="connsiteX1512" fmla="*/ 3487137 w 11737976"/>
              <a:gd name="connsiteY1512" fmla="*/ 6257534 h 6407152"/>
              <a:gd name="connsiteX1513" fmla="*/ 10617422 w 11737976"/>
              <a:gd name="connsiteY1513" fmla="*/ 6257504 h 6407152"/>
              <a:gd name="connsiteX1514" fmla="*/ 10614812 w 11737976"/>
              <a:gd name="connsiteY1514" fmla="*/ 6264745 h 6407152"/>
              <a:gd name="connsiteX1515" fmla="*/ 10616117 w 11737976"/>
              <a:gd name="connsiteY1515" fmla="*/ 6261125 h 6407152"/>
              <a:gd name="connsiteX1516" fmla="*/ 10613610 w 11737976"/>
              <a:gd name="connsiteY1516" fmla="*/ 6266230 h 6407152"/>
              <a:gd name="connsiteX1517" fmla="*/ 10612517 w 11737976"/>
              <a:gd name="connsiteY1517" fmla="*/ 6266825 h 6407152"/>
              <a:gd name="connsiteX1518" fmla="*/ 10606683 w 11737976"/>
              <a:gd name="connsiteY1518" fmla="*/ 6257742 h 6407152"/>
              <a:gd name="connsiteX1519" fmla="*/ 10617422 w 11737976"/>
              <a:gd name="connsiteY1519" fmla="*/ 6257504 h 6407152"/>
              <a:gd name="connsiteX1520" fmla="*/ 5907197 w 11737976"/>
              <a:gd name="connsiteY1520" fmla="*/ 6257504 h 6407152"/>
              <a:gd name="connsiteX1521" fmla="*/ 5904588 w 11737976"/>
              <a:gd name="connsiteY1521" fmla="*/ 6264745 h 6407152"/>
              <a:gd name="connsiteX1522" fmla="*/ 5905893 w 11737976"/>
              <a:gd name="connsiteY1522" fmla="*/ 6261125 h 6407152"/>
              <a:gd name="connsiteX1523" fmla="*/ 5903386 w 11737976"/>
              <a:gd name="connsiteY1523" fmla="*/ 6266230 h 6407152"/>
              <a:gd name="connsiteX1524" fmla="*/ 5902293 w 11737976"/>
              <a:gd name="connsiteY1524" fmla="*/ 6266825 h 6407152"/>
              <a:gd name="connsiteX1525" fmla="*/ 5896459 w 11737976"/>
              <a:gd name="connsiteY1525" fmla="*/ 6257742 h 6407152"/>
              <a:gd name="connsiteX1526" fmla="*/ 5907197 w 11737976"/>
              <a:gd name="connsiteY1526" fmla="*/ 6257504 h 6407152"/>
              <a:gd name="connsiteX1527" fmla="*/ 1140156 w 11737976"/>
              <a:gd name="connsiteY1527" fmla="*/ 6254865 h 6407152"/>
              <a:gd name="connsiteX1528" fmla="*/ 1138814 w 11737976"/>
              <a:gd name="connsiteY1528" fmla="*/ 6256222 h 6407152"/>
              <a:gd name="connsiteX1529" fmla="*/ 1135114 w 11737976"/>
              <a:gd name="connsiteY1529" fmla="*/ 6258746 h 6407152"/>
              <a:gd name="connsiteX1530" fmla="*/ 1132062 w 11737976"/>
              <a:gd name="connsiteY1530" fmla="*/ 6258175 h 6407152"/>
              <a:gd name="connsiteX1531" fmla="*/ 1130721 w 11737976"/>
              <a:gd name="connsiteY1531" fmla="*/ 6259533 h 6407152"/>
              <a:gd name="connsiteX1532" fmla="*/ 1131414 w 11737976"/>
              <a:gd name="connsiteY1532" fmla="*/ 6261271 h 6407152"/>
              <a:gd name="connsiteX1533" fmla="*/ 1133450 w 11737976"/>
              <a:gd name="connsiteY1533" fmla="*/ 6261651 h 6407152"/>
              <a:gd name="connsiteX1534" fmla="*/ 1129749 w 11737976"/>
              <a:gd name="connsiteY1534" fmla="*/ 6264176 h 6407152"/>
              <a:gd name="connsiteX1535" fmla="*/ 1132480 w 11737976"/>
              <a:gd name="connsiteY1535" fmla="*/ 6266294 h 6407152"/>
              <a:gd name="connsiteX1536" fmla="*/ 1129844 w 11737976"/>
              <a:gd name="connsiteY1536" fmla="*/ 6273840 h 6407152"/>
              <a:gd name="connsiteX1537" fmla="*/ 1127162 w 11737976"/>
              <a:gd name="connsiteY1537" fmla="*/ 6276555 h 6407152"/>
              <a:gd name="connsiteX1538" fmla="*/ 1126839 w 11737976"/>
              <a:gd name="connsiteY1538" fmla="*/ 6278101 h 6407152"/>
              <a:gd name="connsiteX1539" fmla="*/ 1127209 w 11737976"/>
              <a:gd name="connsiteY1539" fmla="*/ 6281387 h 6407152"/>
              <a:gd name="connsiteX1540" fmla="*/ 1127950 w 11737976"/>
              <a:gd name="connsiteY1540" fmla="*/ 6287958 h 6407152"/>
              <a:gd name="connsiteX1541" fmla="*/ 1128968 w 11737976"/>
              <a:gd name="connsiteY1541" fmla="*/ 6288149 h 6407152"/>
              <a:gd name="connsiteX1542" fmla="*/ 1135721 w 11737976"/>
              <a:gd name="connsiteY1542" fmla="*/ 6286196 h 6407152"/>
              <a:gd name="connsiteX1543" fmla="*/ 1141132 w 11737976"/>
              <a:gd name="connsiteY1543" fmla="*/ 6285600 h 6407152"/>
              <a:gd name="connsiteX1544" fmla="*/ 1143167 w 11737976"/>
              <a:gd name="connsiteY1544" fmla="*/ 6285981 h 6407152"/>
              <a:gd name="connsiteX1545" fmla="*/ 1143492 w 11737976"/>
              <a:gd name="connsiteY1545" fmla="*/ 6284432 h 6407152"/>
              <a:gd name="connsiteX1546" fmla="*/ 1146496 w 11737976"/>
              <a:gd name="connsiteY1546" fmla="*/ 6280172 h 6407152"/>
              <a:gd name="connsiteX1547" fmla="*/ 1148161 w 11737976"/>
              <a:gd name="connsiteY1547" fmla="*/ 6277266 h 6407152"/>
              <a:gd name="connsiteX1548" fmla="*/ 1148485 w 11737976"/>
              <a:gd name="connsiteY1548" fmla="*/ 6275718 h 6407152"/>
              <a:gd name="connsiteX1549" fmla="*/ 1144368 w 11737976"/>
              <a:gd name="connsiteY1549" fmla="*/ 6270125 h 6407152"/>
              <a:gd name="connsiteX1550" fmla="*/ 1143350 w 11737976"/>
              <a:gd name="connsiteY1550" fmla="*/ 6269934 h 6407152"/>
              <a:gd name="connsiteX1551" fmla="*/ 1142333 w 11737976"/>
              <a:gd name="connsiteY1551" fmla="*/ 6269745 h 6407152"/>
              <a:gd name="connsiteX1552" fmla="*/ 1140990 w 11737976"/>
              <a:gd name="connsiteY1552" fmla="*/ 6271101 h 6407152"/>
              <a:gd name="connsiteX1553" fmla="*/ 1139650 w 11737976"/>
              <a:gd name="connsiteY1553" fmla="*/ 6272458 h 6407152"/>
              <a:gd name="connsiteX1554" fmla="*/ 1141361 w 11737976"/>
              <a:gd name="connsiteY1554" fmla="*/ 6274387 h 6407152"/>
              <a:gd name="connsiteX1555" fmla="*/ 1143721 w 11737976"/>
              <a:gd name="connsiteY1555" fmla="*/ 6273220 h 6407152"/>
              <a:gd name="connsiteX1556" fmla="*/ 1145431 w 11737976"/>
              <a:gd name="connsiteY1556" fmla="*/ 6275147 h 6407152"/>
              <a:gd name="connsiteX1557" fmla="*/ 1143768 w 11737976"/>
              <a:gd name="connsiteY1557" fmla="*/ 6278052 h 6407152"/>
              <a:gd name="connsiteX1558" fmla="*/ 1141779 w 11737976"/>
              <a:gd name="connsiteY1558" fmla="*/ 6282505 h 6407152"/>
              <a:gd name="connsiteX1559" fmla="*/ 1134332 w 11737976"/>
              <a:gd name="connsiteY1559" fmla="*/ 6282720 h 6407152"/>
              <a:gd name="connsiteX1560" fmla="*/ 1129614 w 11737976"/>
              <a:gd name="connsiteY1560" fmla="*/ 6285054 h 6407152"/>
              <a:gd name="connsiteX1561" fmla="*/ 1130262 w 11737976"/>
              <a:gd name="connsiteY1561" fmla="*/ 6281958 h 6407152"/>
              <a:gd name="connsiteX1562" fmla="*/ 1129891 w 11737976"/>
              <a:gd name="connsiteY1562" fmla="*/ 6278674 h 6407152"/>
              <a:gd name="connsiteX1563" fmla="*/ 1132897 w 11737976"/>
              <a:gd name="connsiteY1563" fmla="*/ 6274411 h 6407152"/>
              <a:gd name="connsiteX1564" fmla="*/ 1133915 w 11737976"/>
              <a:gd name="connsiteY1564" fmla="*/ 6274602 h 6407152"/>
              <a:gd name="connsiteX1565" fmla="*/ 1139185 w 11737976"/>
              <a:gd name="connsiteY1565" fmla="*/ 6259507 h 6407152"/>
              <a:gd name="connsiteX1566" fmla="*/ 1137844 w 11737976"/>
              <a:gd name="connsiteY1566" fmla="*/ 6260865 h 6407152"/>
              <a:gd name="connsiteX1567" fmla="*/ 1139509 w 11737976"/>
              <a:gd name="connsiteY1567" fmla="*/ 6257959 h 6407152"/>
              <a:gd name="connsiteX1568" fmla="*/ 1147327 w 11737976"/>
              <a:gd name="connsiteY1568" fmla="*/ 6261030 h 6407152"/>
              <a:gd name="connsiteX1569" fmla="*/ 1148668 w 11737976"/>
              <a:gd name="connsiteY1569" fmla="*/ 6259673 h 6407152"/>
              <a:gd name="connsiteX1570" fmla="*/ 1147973 w 11737976"/>
              <a:gd name="connsiteY1570" fmla="*/ 6257935 h 6407152"/>
              <a:gd name="connsiteX1571" fmla="*/ 1140156 w 11737976"/>
              <a:gd name="connsiteY1571" fmla="*/ 6254865 h 6407152"/>
              <a:gd name="connsiteX1572" fmla="*/ 8250968 w 11737976"/>
              <a:gd name="connsiteY1572" fmla="*/ 6253426 h 6407152"/>
              <a:gd name="connsiteX1573" fmla="*/ 8250009 w 11737976"/>
              <a:gd name="connsiteY1573" fmla="*/ 6255226 h 6407152"/>
              <a:gd name="connsiteX1574" fmla="*/ 8247715 w 11737976"/>
              <a:gd name="connsiteY1574" fmla="*/ 6257448 h 6407152"/>
              <a:gd name="connsiteX1575" fmla="*/ 8246493 w 11737976"/>
              <a:gd name="connsiteY1575" fmla="*/ 6262704 h 6407152"/>
              <a:gd name="connsiteX1576" fmla="*/ 8250968 w 11737976"/>
              <a:gd name="connsiteY1576" fmla="*/ 6253426 h 6407152"/>
              <a:gd name="connsiteX1577" fmla="*/ 3540745 w 11737976"/>
              <a:gd name="connsiteY1577" fmla="*/ 6253426 h 6407152"/>
              <a:gd name="connsiteX1578" fmla="*/ 3539785 w 11737976"/>
              <a:gd name="connsiteY1578" fmla="*/ 6255226 h 6407152"/>
              <a:gd name="connsiteX1579" fmla="*/ 3537492 w 11737976"/>
              <a:gd name="connsiteY1579" fmla="*/ 6257448 h 6407152"/>
              <a:gd name="connsiteX1580" fmla="*/ 3536269 w 11737976"/>
              <a:gd name="connsiteY1580" fmla="*/ 6262704 h 6407152"/>
              <a:gd name="connsiteX1581" fmla="*/ 3540745 w 11737976"/>
              <a:gd name="connsiteY1581" fmla="*/ 6253426 h 6407152"/>
              <a:gd name="connsiteX1582" fmla="*/ 1607963 w 11737976"/>
              <a:gd name="connsiteY1582" fmla="*/ 6251192 h 6407152"/>
              <a:gd name="connsiteX1583" fmla="*/ 1605597 w 11737976"/>
              <a:gd name="connsiteY1583" fmla="*/ 6257245 h 6407152"/>
              <a:gd name="connsiteX1584" fmla="*/ 1605272 w 11737976"/>
              <a:gd name="connsiteY1584" fmla="*/ 6258808 h 6407152"/>
              <a:gd name="connsiteX1585" fmla="*/ 1604291 w 11737976"/>
              <a:gd name="connsiteY1585" fmla="*/ 6263496 h 6407152"/>
              <a:gd name="connsiteX1586" fmla="*/ 1606080 w 11737976"/>
              <a:gd name="connsiteY1586" fmla="*/ 6265454 h 6407152"/>
              <a:gd name="connsiteX1587" fmla="*/ 1609577 w 11737976"/>
              <a:gd name="connsiteY1587" fmla="*/ 6264484 h 6407152"/>
              <a:gd name="connsiteX1588" fmla="*/ 1610558 w 11737976"/>
              <a:gd name="connsiteY1588" fmla="*/ 6259796 h 6407152"/>
              <a:gd name="connsiteX1589" fmla="*/ 1611537 w 11737976"/>
              <a:gd name="connsiteY1589" fmla="*/ 6255109 h 6407152"/>
              <a:gd name="connsiteX1590" fmla="*/ 1612251 w 11737976"/>
              <a:gd name="connsiteY1590" fmla="*/ 6253009 h 6407152"/>
              <a:gd name="connsiteX1591" fmla="*/ 1611134 w 11737976"/>
              <a:gd name="connsiteY1591" fmla="*/ 6251785 h 6407152"/>
              <a:gd name="connsiteX1592" fmla="*/ 1607963 w 11737976"/>
              <a:gd name="connsiteY1592" fmla="*/ 6251192 h 6407152"/>
              <a:gd name="connsiteX1593" fmla="*/ 8270017 w 11737976"/>
              <a:gd name="connsiteY1593" fmla="*/ 6250296 h 6407152"/>
              <a:gd name="connsiteX1594" fmla="*/ 8267697 w 11737976"/>
              <a:gd name="connsiteY1594" fmla="*/ 6254525 h 6407152"/>
              <a:gd name="connsiteX1595" fmla="*/ 8270017 w 11737976"/>
              <a:gd name="connsiteY1595" fmla="*/ 6250296 h 6407152"/>
              <a:gd name="connsiteX1596" fmla="*/ 3559794 w 11737976"/>
              <a:gd name="connsiteY1596" fmla="*/ 6250296 h 6407152"/>
              <a:gd name="connsiteX1597" fmla="*/ 3557474 w 11737976"/>
              <a:gd name="connsiteY1597" fmla="*/ 6254525 h 6407152"/>
              <a:gd name="connsiteX1598" fmla="*/ 3559794 w 11737976"/>
              <a:gd name="connsiteY1598" fmla="*/ 6250296 h 6407152"/>
              <a:gd name="connsiteX1599" fmla="*/ 9124722 w 11737976"/>
              <a:gd name="connsiteY1599" fmla="*/ 6248424 h 6407152"/>
              <a:gd name="connsiteX1600" fmla="*/ 9137123 w 11737976"/>
              <a:gd name="connsiteY1600" fmla="*/ 6268660 h 6407152"/>
              <a:gd name="connsiteX1601" fmla="*/ 9140921 w 11737976"/>
              <a:gd name="connsiteY1601" fmla="*/ 6253856 h 6407152"/>
              <a:gd name="connsiteX1602" fmla="*/ 9124722 w 11737976"/>
              <a:gd name="connsiteY1602" fmla="*/ 6248424 h 6407152"/>
              <a:gd name="connsiteX1603" fmla="*/ 4414499 w 11737976"/>
              <a:gd name="connsiteY1603" fmla="*/ 6248424 h 6407152"/>
              <a:gd name="connsiteX1604" fmla="*/ 4426899 w 11737976"/>
              <a:gd name="connsiteY1604" fmla="*/ 6268660 h 6407152"/>
              <a:gd name="connsiteX1605" fmla="*/ 4430697 w 11737976"/>
              <a:gd name="connsiteY1605" fmla="*/ 6253856 h 6407152"/>
              <a:gd name="connsiteX1606" fmla="*/ 4414499 w 11737976"/>
              <a:gd name="connsiteY1606" fmla="*/ 6248424 h 6407152"/>
              <a:gd name="connsiteX1607" fmla="*/ 8169300 w 11737976"/>
              <a:gd name="connsiteY1607" fmla="*/ 6246536 h 6407152"/>
              <a:gd name="connsiteX1608" fmla="*/ 8167069 w 11737976"/>
              <a:gd name="connsiteY1608" fmla="*/ 6248728 h 6407152"/>
              <a:gd name="connsiteX1609" fmla="*/ 8160497 w 11737976"/>
              <a:gd name="connsiteY1609" fmla="*/ 6251105 h 6407152"/>
              <a:gd name="connsiteX1610" fmla="*/ 8158329 w 11737976"/>
              <a:gd name="connsiteY1610" fmla="*/ 6251199 h 6407152"/>
              <a:gd name="connsiteX1611" fmla="*/ 8156036 w 11737976"/>
              <a:gd name="connsiteY1611" fmla="*/ 6255491 h 6407152"/>
              <a:gd name="connsiteX1612" fmla="*/ 8155974 w 11737976"/>
              <a:gd name="connsiteY1612" fmla="*/ 6257589 h 6407152"/>
              <a:gd name="connsiteX1613" fmla="*/ 8153494 w 11737976"/>
              <a:gd name="connsiteY1613" fmla="*/ 6268180 h 6407152"/>
              <a:gd name="connsiteX1614" fmla="*/ 8153370 w 11737976"/>
              <a:gd name="connsiteY1614" fmla="*/ 6272380 h 6407152"/>
              <a:gd name="connsiteX1615" fmla="*/ 8153222 w 11737976"/>
              <a:gd name="connsiteY1615" fmla="*/ 6277415 h 6407152"/>
              <a:gd name="connsiteX1616" fmla="*/ 8148885 w 11737976"/>
              <a:gd name="connsiteY1616" fmla="*/ 6278257 h 6407152"/>
              <a:gd name="connsiteX1617" fmla="*/ 8147753 w 11737976"/>
              <a:gd name="connsiteY1617" fmla="*/ 6278476 h 6407152"/>
              <a:gd name="connsiteX1618" fmla="*/ 8152410 w 11737976"/>
              <a:gd name="connsiteY1618" fmla="*/ 6279787 h 6407152"/>
              <a:gd name="connsiteX1619" fmla="*/ 8148659 w 11737976"/>
              <a:gd name="connsiteY1619" fmla="*/ 6285162 h 6407152"/>
              <a:gd name="connsiteX1620" fmla="*/ 8148597 w 11737976"/>
              <a:gd name="connsiteY1620" fmla="*/ 6287260 h 6407152"/>
              <a:gd name="connsiteX1621" fmla="*/ 8150704 w 11737976"/>
              <a:gd name="connsiteY1621" fmla="*/ 6289268 h 6407152"/>
              <a:gd name="connsiteX1622" fmla="*/ 8152936 w 11737976"/>
              <a:gd name="connsiteY1622" fmla="*/ 6287076 h 6407152"/>
              <a:gd name="connsiteX1623" fmla="*/ 8155105 w 11737976"/>
              <a:gd name="connsiteY1623" fmla="*/ 6286982 h 6407152"/>
              <a:gd name="connsiteX1624" fmla="*/ 8157381 w 11737976"/>
              <a:gd name="connsiteY1624" fmla="*/ 6282723 h 6407152"/>
              <a:gd name="connsiteX1625" fmla="*/ 8157657 w 11737976"/>
              <a:gd name="connsiteY1625" fmla="*/ 6285568 h 6407152"/>
              <a:gd name="connsiteX1626" fmla="*/ 8159833 w 11737976"/>
              <a:gd name="connsiteY1626" fmla="*/ 6284873 h 6407152"/>
              <a:gd name="connsiteX1627" fmla="*/ 8159412 w 11737976"/>
              <a:gd name="connsiteY1627" fmla="*/ 6287847 h 6407152"/>
              <a:gd name="connsiteX1628" fmla="*/ 8161427 w 11737976"/>
              <a:gd name="connsiteY1628" fmla="*/ 6293003 h 6407152"/>
              <a:gd name="connsiteX1629" fmla="*/ 8157088 w 11737976"/>
              <a:gd name="connsiteY1629" fmla="*/ 6293188 h 6407152"/>
              <a:gd name="connsiteX1630" fmla="*/ 8152377 w 11737976"/>
              <a:gd name="connsiteY1630" fmla="*/ 6305971 h 6407152"/>
              <a:gd name="connsiteX1631" fmla="*/ 8152439 w 11737976"/>
              <a:gd name="connsiteY1631" fmla="*/ 6303871 h 6407152"/>
              <a:gd name="connsiteX1632" fmla="*/ 8152564 w 11737976"/>
              <a:gd name="connsiteY1632" fmla="*/ 6299673 h 6407152"/>
              <a:gd name="connsiteX1633" fmla="*/ 8152625 w 11737976"/>
              <a:gd name="connsiteY1633" fmla="*/ 6297573 h 6407152"/>
              <a:gd name="connsiteX1634" fmla="*/ 8150518 w 11737976"/>
              <a:gd name="connsiteY1634" fmla="*/ 6295567 h 6407152"/>
              <a:gd name="connsiteX1635" fmla="*/ 8148287 w 11737976"/>
              <a:gd name="connsiteY1635" fmla="*/ 6297758 h 6407152"/>
              <a:gd name="connsiteX1636" fmla="*/ 8148225 w 11737976"/>
              <a:gd name="connsiteY1636" fmla="*/ 6299858 h 6407152"/>
              <a:gd name="connsiteX1637" fmla="*/ 8148163 w 11737976"/>
              <a:gd name="connsiteY1637" fmla="*/ 6301957 h 6407152"/>
              <a:gd name="connsiteX1638" fmla="*/ 8148100 w 11737976"/>
              <a:gd name="connsiteY1638" fmla="*/ 6304056 h 6407152"/>
              <a:gd name="connsiteX1639" fmla="*/ 8147977 w 11737976"/>
              <a:gd name="connsiteY1639" fmla="*/ 6308256 h 6407152"/>
              <a:gd name="connsiteX1640" fmla="*/ 8143638 w 11737976"/>
              <a:gd name="connsiteY1640" fmla="*/ 6308442 h 6407152"/>
              <a:gd name="connsiteX1641" fmla="*/ 8147914 w 11737976"/>
              <a:gd name="connsiteY1641" fmla="*/ 6310356 h 6407152"/>
              <a:gd name="connsiteX1642" fmla="*/ 8145621 w 11737976"/>
              <a:gd name="connsiteY1642" fmla="*/ 6314647 h 6407152"/>
              <a:gd name="connsiteX1643" fmla="*/ 8143453 w 11737976"/>
              <a:gd name="connsiteY1643" fmla="*/ 6314740 h 6407152"/>
              <a:gd name="connsiteX1644" fmla="*/ 8141282 w 11737976"/>
              <a:gd name="connsiteY1644" fmla="*/ 6314833 h 6407152"/>
              <a:gd name="connsiteX1645" fmla="*/ 8145558 w 11737976"/>
              <a:gd name="connsiteY1645" fmla="*/ 6316747 h 6407152"/>
              <a:gd name="connsiteX1646" fmla="*/ 8143266 w 11737976"/>
              <a:gd name="connsiteY1646" fmla="*/ 6321038 h 6407152"/>
              <a:gd name="connsiteX1647" fmla="*/ 8141035 w 11737976"/>
              <a:gd name="connsiteY1647" fmla="*/ 6323231 h 6407152"/>
              <a:gd name="connsiteX1648" fmla="*/ 8143203 w 11737976"/>
              <a:gd name="connsiteY1648" fmla="*/ 6323137 h 6407152"/>
              <a:gd name="connsiteX1649" fmla="*/ 8149898 w 11737976"/>
              <a:gd name="connsiteY1649" fmla="*/ 6316561 h 6407152"/>
              <a:gd name="connsiteX1650" fmla="*/ 8147729 w 11737976"/>
              <a:gd name="connsiteY1650" fmla="*/ 6316654 h 6407152"/>
              <a:gd name="connsiteX1651" fmla="*/ 8147791 w 11737976"/>
              <a:gd name="connsiteY1651" fmla="*/ 6314555 h 6407152"/>
              <a:gd name="connsiteX1652" fmla="*/ 8150022 w 11737976"/>
              <a:gd name="connsiteY1652" fmla="*/ 6312363 h 6407152"/>
              <a:gd name="connsiteX1653" fmla="*/ 8160743 w 11737976"/>
              <a:gd name="connsiteY1653" fmla="*/ 6316096 h 6407152"/>
              <a:gd name="connsiteX1654" fmla="*/ 8167562 w 11737976"/>
              <a:gd name="connsiteY1654" fmla="*/ 6305322 h 6407152"/>
              <a:gd name="connsiteX1655" fmla="*/ 8169731 w 11737976"/>
              <a:gd name="connsiteY1655" fmla="*/ 6305228 h 6407152"/>
              <a:gd name="connsiteX1656" fmla="*/ 8167377 w 11737976"/>
              <a:gd name="connsiteY1656" fmla="*/ 6311619 h 6407152"/>
              <a:gd name="connsiteX1657" fmla="*/ 8167314 w 11737976"/>
              <a:gd name="connsiteY1657" fmla="*/ 6313719 h 6407152"/>
              <a:gd name="connsiteX1658" fmla="*/ 8169482 w 11737976"/>
              <a:gd name="connsiteY1658" fmla="*/ 6313625 h 6407152"/>
              <a:gd name="connsiteX1659" fmla="*/ 8169545 w 11737976"/>
              <a:gd name="connsiteY1659" fmla="*/ 6311526 h 6407152"/>
              <a:gd name="connsiteX1660" fmla="*/ 8171901 w 11737976"/>
              <a:gd name="connsiteY1660" fmla="*/ 6305136 h 6407152"/>
              <a:gd name="connsiteX1661" fmla="*/ 8171839 w 11737976"/>
              <a:gd name="connsiteY1661" fmla="*/ 6307236 h 6407152"/>
              <a:gd name="connsiteX1662" fmla="*/ 8174132 w 11737976"/>
              <a:gd name="connsiteY1662" fmla="*/ 6302942 h 6407152"/>
              <a:gd name="connsiteX1663" fmla="*/ 8169917 w 11737976"/>
              <a:gd name="connsiteY1663" fmla="*/ 6298930 h 6407152"/>
              <a:gd name="connsiteX1664" fmla="*/ 8172025 w 11737976"/>
              <a:gd name="connsiteY1664" fmla="*/ 6300936 h 6407152"/>
              <a:gd name="connsiteX1665" fmla="*/ 8172211 w 11737976"/>
              <a:gd name="connsiteY1665" fmla="*/ 6294638 h 6407152"/>
              <a:gd name="connsiteX1666" fmla="*/ 8174381 w 11737976"/>
              <a:gd name="connsiteY1666" fmla="*/ 6294546 h 6407152"/>
              <a:gd name="connsiteX1667" fmla="*/ 8176673 w 11737976"/>
              <a:gd name="connsiteY1667" fmla="*/ 6290253 h 6407152"/>
              <a:gd name="connsiteX1668" fmla="*/ 8174567 w 11737976"/>
              <a:gd name="connsiteY1668" fmla="*/ 6288247 h 6407152"/>
              <a:gd name="connsiteX1669" fmla="*/ 8172335 w 11737976"/>
              <a:gd name="connsiteY1669" fmla="*/ 6290439 h 6407152"/>
              <a:gd name="connsiteX1670" fmla="*/ 8172273 w 11737976"/>
              <a:gd name="connsiteY1670" fmla="*/ 6292539 h 6407152"/>
              <a:gd name="connsiteX1671" fmla="*/ 8171670 w 11737976"/>
              <a:gd name="connsiteY1671" fmla="*/ 6293131 h 6407152"/>
              <a:gd name="connsiteX1672" fmla="*/ 8169709 w 11737976"/>
              <a:gd name="connsiteY1672" fmla="*/ 6287668 h 6407152"/>
              <a:gd name="connsiteX1673" fmla="*/ 8170415 w 11737976"/>
              <a:gd name="connsiteY1673" fmla="*/ 6282134 h 6407152"/>
              <a:gd name="connsiteX1674" fmla="*/ 8179091 w 11737976"/>
              <a:gd name="connsiteY1674" fmla="*/ 6281762 h 6407152"/>
              <a:gd name="connsiteX1675" fmla="*/ 8181632 w 11737976"/>
              <a:gd name="connsiteY1675" fmla="*/ 6269072 h 6407152"/>
              <a:gd name="connsiteX1676" fmla="*/ 8168679 w 11737976"/>
              <a:gd name="connsiteY1676" fmla="*/ 6267531 h 6407152"/>
              <a:gd name="connsiteX1677" fmla="*/ 8157647 w 11737976"/>
              <a:gd name="connsiteY1677" fmla="*/ 6274293 h 6407152"/>
              <a:gd name="connsiteX1678" fmla="*/ 8157709 w 11737976"/>
              <a:gd name="connsiteY1678" fmla="*/ 6272194 h 6407152"/>
              <a:gd name="connsiteX1679" fmla="*/ 8160250 w 11737976"/>
              <a:gd name="connsiteY1679" fmla="*/ 6259504 h 6407152"/>
              <a:gd name="connsiteX1680" fmla="*/ 8160188 w 11737976"/>
              <a:gd name="connsiteY1680" fmla="*/ 6261603 h 6407152"/>
              <a:gd name="connsiteX1681" fmla="*/ 8164526 w 11737976"/>
              <a:gd name="connsiteY1681" fmla="*/ 6261418 h 6407152"/>
              <a:gd name="connsiteX1682" fmla="*/ 8166696 w 11737976"/>
              <a:gd name="connsiteY1682" fmla="*/ 6261324 h 6407152"/>
              <a:gd name="connsiteX1683" fmla="*/ 8166757 w 11737976"/>
              <a:gd name="connsiteY1683" fmla="*/ 6259226 h 6407152"/>
              <a:gd name="connsiteX1684" fmla="*/ 8169051 w 11737976"/>
              <a:gd name="connsiteY1684" fmla="*/ 6254934 h 6407152"/>
              <a:gd name="connsiteX1685" fmla="*/ 8169175 w 11737976"/>
              <a:gd name="connsiteY1685" fmla="*/ 6250734 h 6407152"/>
              <a:gd name="connsiteX1686" fmla="*/ 8169238 w 11737976"/>
              <a:gd name="connsiteY1686" fmla="*/ 6248635 h 6407152"/>
              <a:gd name="connsiteX1687" fmla="*/ 8169300 w 11737976"/>
              <a:gd name="connsiteY1687" fmla="*/ 6246536 h 6407152"/>
              <a:gd name="connsiteX1688" fmla="*/ 3459076 w 11737976"/>
              <a:gd name="connsiteY1688" fmla="*/ 6246536 h 6407152"/>
              <a:gd name="connsiteX1689" fmla="*/ 3456845 w 11737976"/>
              <a:gd name="connsiteY1689" fmla="*/ 6248728 h 6407152"/>
              <a:gd name="connsiteX1690" fmla="*/ 3450274 w 11737976"/>
              <a:gd name="connsiteY1690" fmla="*/ 6251105 h 6407152"/>
              <a:gd name="connsiteX1691" fmla="*/ 3448106 w 11737976"/>
              <a:gd name="connsiteY1691" fmla="*/ 6251199 h 6407152"/>
              <a:gd name="connsiteX1692" fmla="*/ 3445812 w 11737976"/>
              <a:gd name="connsiteY1692" fmla="*/ 6255491 h 6407152"/>
              <a:gd name="connsiteX1693" fmla="*/ 3445750 w 11737976"/>
              <a:gd name="connsiteY1693" fmla="*/ 6257589 h 6407152"/>
              <a:gd name="connsiteX1694" fmla="*/ 3443270 w 11737976"/>
              <a:gd name="connsiteY1694" fmla="*/ 6268180 h 6407152"/>
              <a:gd name="connsiteX1695" fmla="*/ 3443146 w 11737976"/>
              <a:gd name="connsiteY1695" fmla="*/ 6272380 h 6407152"/>
              <a:gd name="connsiteX1696" fmla="*/ 3442998 w 11737976"/>
              <a:gd name="connsiteY1696" fmla="*/ 6277415 h 6407152"/>
              <a:gd name="connsiteX1697" fmla="*/ 3438661 w 11737976"/>
              <a:gd name="connsiteY1697" fmla="*/ 6278257 h 6407152"/>
              <a:gd name="connsiteX1698" fmla="*/ 3437530 w 11737976"/>
              <a:gd name="connsiteY1698" fmla="*/ 6278476 h 6407152"/>
              <a:gd name="connsiteX1699" fmla="*/ 3442186 w 11737976"/>
              <a:gd name="connsiteY1699" fmla="*/ 6279787 h 6407152"/>
              <a:gd name="connsiteX1700" fmla="*/ 3438435 w 11737976"/>
              <a:gd name="connsiteY1700" fmla="*/ 6285162 h 6407152"/>
              <a:gd name="connsiteX1701" fmla="*/ 3438373 w 11737976"/>
              <a:gd name="connsiteY1701" fmla="*/ 6287260 h 6407152"/>
              <a:gd name="connsiteX1702" fmla="*/ 3440480 w 11737976"/>
              <a:gd name="connsiteY1702" fmla="*/ 6289268 h 6407152"/>
              <a:gd name="connsiteX1703" fmla="*/ 3442712 w 11737976"/>
              <a:gd name="connsiteY1703" fmla="*/ 6287076 h 6407152"/>
              <a:gd name="connsiteX1704" fmla="*/ 3444881 w 11737976"/>
              <a:gd name="connsiteY1704" fmla="*/ 6286982 h 6407152"/>
              <a:gd name="connsiteX1705" fmla="*/ 3447158 w 11737976"/>
              <a:gd name="connsiteY1705" fmla="*/ 6282723 h 6407152"/>
              <a:gd name="connsiteX1706" fmla="*/ 3447433 w 11737976"/>
              <a:gd name="connsiteY1706" fmla="*/ 6285568 h 6407152"/>
              <a:gd name="connsiteX1707" fmla="*/ 3449609 w 11737976"/>
              <a:gd name="connsiteY1707" fmla="*/ 6284873 h 6407152"/>
              <a:gd name="connsiteX1708" fmla="*/ 3449189 w 11737976"/>
              <a:gd name="connsiteY1708" fmla="*/ 6287847 h 6407152"/>
              <a:gd name="connsiteX1709" fmla="*/ 3451203 w 11737976"/>
              <a:gd name="connsiteY1709" fmla="*/ 6293003 h 6407152"/>
              <a:gd name="connsiteX1710" fmla="*/ 3446865 w 11737976"/>
              <a:gd name="connsiteY1710" fmla="*/ 6293188 h 6407152"/>
              <a:gd name="connsiteX1711" fmla="*/ 3442154 w 11737976"/>
              <a:gd name="connsiteY1711" fmla="*/ 6305971 h 6407152"/>
              <a:gd name="connsiteX1712" fmla="*/ 3442215 w 11737976"/>
              <a:gd name="connsiteY1712" fmla="*/ 6303871 h 6407152"/>
              <a:gd name="connsiteX1713" fmla="*/ 3442340 w 11737976"/>
              <a:gd name="connsiteY1713" fmla="*/ 6299673 h 6407152"/>
              <a:gd name="connsiteX1714" fmla="*/ 3442401 w 11737976"/>
              <a:gd name="connsiteY1714" fmla="*/ 6297573 h 6407152"/>
              <a:gd name="connsiteX1715" fmla="*/ 3440294 w 11737976"/>
              <a:gd name="connsiteY1715" fmla="*/ 6295567 h 6407152"/>
              <a:gd name="connsiteX1716" fmla="*/ 3438063 w 11737976"/>
              <a:gd name="connsiteY1716" fmla="*/ 6297758 h 6407152"/>
              <a:gd name="connsiteX1717" fmla="*/ 3438001 w 11737976"/>
              <a:gd name="connsiteY1717" fmla="*/ 6299858 h 6407152"/>
              <a:gd name="connsiteX1718" fmla="*/ 3437939 w 11737976"/>
              <a:gd name="connsiteY1718" fmla="*/ 6301957 h 6407152"/>
              <a:gd name="connsiteX1719" fmla="*/ 3437877 w 11737976"/>
              <a:gd name="connsiteY1719" fmla="*/ 6304056 h 6407152"/>
              <a:gd name="connsiteX1720" fmla="*/ 3437753 w 11737976"/>
              <a:gd name="connsiteY1720" fmla="*/ 6308256 h 6407152"/>
              <a:gd name="connsiteX1721" fmla="*/ 3433414 w 11737976"/>
              <a:gd name="connsiteY1721" fmla="*/ 6308442 h 6407152"/>
              <a:gd name="connsiteX1722" fmla="*/ 3437690 w 11737976"/>
              <a:gd name="connsiteY1722" fmla="*/ 6310356 h 6407152"/>
              <a:gd name="connsiteX1723" fmla="*/ 3435397 w 11737976"/>
              <a:gd name="connsiteY1723" fmla="*/ 6314647 h 6407152"/>
              <a:gd name="connsiteX1724" fmla="*/ 3433229 w 11737976"/>
              <a:gd name="connsiteY1724" fmla="*/ 6314740 h 6407152"/>
              <a:gd name="connsiteX1725" fmla="*/ 3431059 w 11737976"/>
              <a:gd name="connsiteY1725" fmla="*/ 6314833 h 6407152"/>
              <a:gd name="connsiteX1726" fmla="*/ 3435335 w 11737976"/>
              <a:gd name="connsiteY1726" fmla="*/ 6316747 h 6407152"/>
              <a:gd name="connsiteX1727" fmla="*/ 3433042 w 11737976"/>
              <a:gd name="connsiteY1727" fmla="*/ 6321038 h 6407152"/>
              <a:gd name="connsiteX1728" fmla="*/ 3430811 w 11737976"/>
              <a:gd name="connsiteY1728" fmla="*/ 6323231 h 6407152"/>
              <a:gd name="connsiteX1729" fmla="*/ 3432979 w 11737976"/>
              <a:gd name="connsiteY1729" fmla="*/ 6323137 h 6407152"/>
              <a:gd name="connsiteX1730" fmla="*/ 3439674 w 11737976"/>
              <a:gd name="connsiteY1730" fmla="*/ 6316561 h 6407152"/>
              <a:gd name="connsiteX1731" fmla="*/ 3437505 w 11737976"/>
              <a:gd name="connsiteY1731" fmla="*/ 6316654 h 6407152"/>
              <a:gd name="connsiteX1732" fmla="*/ 3437567 w 11737976"/>
              <a:gd name="connsiteY1732" fmla="*/ 6314555 h 6407152"/>
              <a:gd name="connsiteX1733" fmla="*/ 3439798 w 11737976"/>
              <a:gd name="connsiteY1733" fmla="*/ 6312363 h 6407152"/>
              <a:gd name="connsiteX1734" fmla="*/ 3450519 w 11737976"/>
              <a:gd name="connsiteY1734" fmla="*/ 6316096 h 6407152"/>
              <a:gd name="connsiteX1735" fmla="*/ 3457338 w 11737976"/>
              <a:gd name="connsiteY1735" fmla="*/ 6305322 h 6407152"/>
              <a:gd name="connsiteX1736" fmla="*/ 3459507 w 11737976"/>
              <a:gd name="connsiteY1736" fmla="*/ 6305228 h 6407152"/>
              <a:gd name="connsiteX1737" fmla="*/ 3457153 w 11737976"/>
              <a:gd name="connsiteY1737" fmla="*/ 6311619 h 6407152"/>
              <a:gd name="connsiteX1738" fmla="*/ 3457091 w 11737976"/>
              <a:gd name="connsiteY1738" fmla="*/ 6313719 h 6407152"/>
              <a:gd name="connsiteX1739" fmla="*/ 3459259 w 11737976"/>
              <a:gd name="connsiteY1739" fmla="*/ 6313625 h 6407152"/>
              <a:gd name="connsiteX1740" fmla="*/ 3459322 w 11737976"/>
              <a:gd name="connsiteY1740" fmla="*/ 6311526 h 6407152"/>
              <a:gd name="connsiteX1741" fmla="*/ 3461677 w 11737976"/>
              <a:gd name="connsiteY1741" fmla="*/ 6305136 h 6407152"/>
              <a:gd name="connsiteX1742" fmla="*/ 3461615 w 11737976"/>
              <a:gd name="connsiteY1742" fmla="*/ 6307236 h 6407152"/>
              <a:gd name="connsiteX1743" fmla="*/ 3463909 w 11737976"/>
              <a:gd name="connsiteY1743" fmla="*/ 6302942 h 6407152"/>
              <a:gd name="connsiteX1744" fmla="*/ 3459694 w 11737976"/>
              <a:gd name="connsiteY1744" fmla="*/ 6298930 h 6407152"/>
              <a:gd name="connsiteX1745" fmla="*/ 3461802 w 11737976"/>
              <a:gd name="connsiteY1745" fmla="*/ 6300936 h 6407152"/>
              <a:gd name="connsiteX1746" fmla="*/ 3461987 w 11737976"/>
              <a:gd name="connsiteY1746" fmla="*/ 6294638 h 6407152"/>
              <a:gd name="connsiteX1747" fmla="*/ 3464157 w 11737976"/>
              <a:gd name="connsiteY1747" fmla="*/ 6294546 h 6407152"/>
              <a:gd name="connsiteX1748" fmla="*/ 3466450 w 11737976"/>
              <a:gd name="connsiteY1748" fmla="*/ 6290253 h 6407152"/>
              <a:gd name="connsiteX1749" fmla="*/ 3464344 w 11737976"/>
              <a:gd name="connsiteY1749" fmla="*/ 6288247 h 6407152"/>
              <a:gd name="connsiteX1750" fmla="*/ 3462111 w 11737976"/>
              <a:gd name="connsiteY1750" fmla="*/ 6290439 h 6407152"/>
              <a:gd name="connsiteX1751" fmla="*/ 3462049 w 11737976"/>
              <a:gd name="connsiteY1751" fmla="*/ 6292539 h 6407152"/>
              <a:gd name="connsiteX1752" fmla="*/ 3461447 w 11737976"/>
              <a:gd name="connsiteY1752" fmla="*/ 6293131 h 6407152"/>
              <a:gd name="connsiteX1753" fmla="*/ 3459486 w 11737976"/>
              <a:gd name="connsiteY1753" fmla="*/ 6287668 h 6407152"/>
              <a:gd name="connsiteX1754" fmla="*/ 3460191 w 11737976"/>
              <a:gd name="connsiteY1754" fmla="*/ 6282134 h 6407152"/>
              <a:gd name="connsiteX1755" fmla="*/ 3468867 w 11737976"/>
              <a:gd name="connsiteY1755" fmla="*/ 6281762 h 6407152"/>
              <a:gd name="connsiteX1756" fmla="*/ 3471408 w 11737976"/>
              <a:gd name="connsiteY1756" fmla="*/ 6269072 h 6407152"/>
              <a:gd name="connsiteX1757" fmla="*/ 3458455 w 11737976"/>
              <a:gd name="connsiteY1757" fmla="*/ 6267531 h 6407152"/>
              <a:gd name="connsiteX1758" fmla="*/ 3447423 w 11737976"/>
              <a:gd name="connsiteY1758" fmla="*/ 6274293 h 6407152"/>
              <a:gd name="connsiteX1759" fmla="*/ 3447485 w 11737976"/>
              <a:gd name="connsiteY1759" fmla="*/ 6272194 h 6407152"/>
              <a:gd name="connsiteX1760" fmla="*/ 3450026 w 11737976"/>
              <a:gd name="connsiteY1760" fmla="*/ 6259504 h 6407152"/>
              <a:gd name="connsiteX1761" fmla="*/ 3449964 w 11737976"/>
              <a:gd name="connsiteY1761" fmla="*/ 6261603 h 6407152"/>
              <a:gd name="connsiteX1762" fmla="*/ 3454302 w 11737976"/>
              <a:gd name="connsiteY1762" fmla="*/ 6261418 h 6407152"/>
              <a:gd name="connsiteX1763" fmla="*/ 3456472 w 11737976"/>
              <a:gd name="connsiteY1763" fmla="*/ 6261324 h 6407152"/>
              <a:gd name="connsiteX1764" fmla="*/ 3456533 w 11737976"/>
              <a:gd name="connsiteY1764" fmla="*/ 6259226 h 6407152"/>
              <a:gd name="connsiteX1765" fmla="*/ 3458828 w 11737976"/>
              <a:gd name="connsiteY1765" fmla="*/ 6254934 h 6407152"/>
              <a:gd name="connsiteX1766" fmla="*/ 3458952 w 11737976"/>
              <a:gd name="connsiteY1766" fmla="*/ 6250734 h 6407152"/>
              <a:gd name="connsiteX1767" fmla="*/ 3459014 w 11737976"/>
              <a:gd name="connsiteY1767" fmla="*/ 6248635 h 6407152"/>
              <a:gd name="connsiteX1768" fmla="*/ 3459076 w 11737976"/>
              <a:gd name="connsiteY1768" fmla="*/ 6246536 h 6407152"/>
              <a:gd name="connsiteX1769" fmla="*/ 1115475 w 11737976"/>
              <a:gd name="connsiteY1769" fmla="*/ 6240739 h 6407152"/>
              <a:gd name="connsiteX1770" fmla="*/ 1111276 w 11737976"/>
              <a:gd name="connsiteY1770" fmla="*/ 6245985 h 6407152"/>
              <a:gd name="connsiteX1771" fmla="*/ 1115475 w 11737976"/>
              <a:gd name="connsiteY1771" fmla="*/ 6240739 h 6407152"/>
              <a:gd name="connsiteX1772" fmla="*/ 1644376 w 11737976"/>
              <a:gd name="connsiteY1772" fmla="*/ 6240528 h 6407152"/>
              <a:gd name="connsiteX1773" fmla="*/ 1637597 w 11737976"/>
              <a:gd name="connsiteY1773" fmla="*/ 6246992 h 6407152"/>
              <a:gd name="connsiteX1774" fmla="*/ 1644376 w 11737976"/>
              <a:gd name="connsiteY1774" fmla="*/ 6240528 h 6407152"/>
              <a:gd name="connsiteX1775" fmla="*/ 8278805 w 11737976"/>
              <a:gd name="connsiteY1775" fmla="*/ 6239562 h 6407152"/>
              <a:gd name="connsiteX1776" fmla="*/ 8276354 w 11737976"/>
              <a:gd name="connsiteY1776" fmla="*/ 6241699 h 6407152"/>
              <a:gd name="connsiteX1777" fmla="*/ 8276294 w 11737976"/>
              <a:gd name="connsiteY1777" fmla="*/ 6243736 h 6407152"/>
              <a:gd name="connsiteX1778" fmla="*/ 8278625 w 11737976"/>
              <a:gd name="connsiteY1778" fmla="*/ 6245669 h 6407152"/>
              <a:gd name="connsiteX1779" fmla="*/ 8278684 w 11737976"/>
              <a:gd name="connsiteY1779" fmla="*/ 6243633 h 6407152"/>
              <a:gd name="connsiteX1780" fmla="*/ 8281136 w 11737976"/>
              <a:gd name="connsiteY1780" fmla="*/ 6241494 h 6407152"/>
              <a:gd name="connsiteX1781" fmla="*/ 8278805 w 11737976"/>
              <a:gd name="connsiteY1781" fmla="*/ 6239562 h 6407152"/>
              <a:gd name="connsiteX1782" fmla="*/ 3568582 w 11737976"/>
              <a:gd name="connsiteY1782" fmla="*/ 6239562 h 6407152"/>
              <a:gd name="connsiteX1783" fmla="*/ 3566131 w 11737976"/>
              <a:gd name="connsiteY1783" fmla="*/ 6241699 h 6407152"/>
              <a:gd name="connsiteX1784" fmla="*/ 3566070 w 11737976"/>
              <a:gd name="connsiteY1784" fmla="*/ 6243736 h 6407152"/>
              <a:gd name="connsiteX1785" fmla="*/ 3568401 w 11737976"/>
              <a:gd name="connsiteY1785" fmla="*/ 6245669 h 6407152"/>
              <a:gd name="connsiteX1786" fmla="*/ 3568460 w 11737976"/>
              <a:gd name="connsiteY1786" fmla="*/ 6243633 h 6407152"/>
              <a:gd name="connsiteX1787" fmla="*/ 3570913 w 11737976"/>
              <a:gd name="connsiteY1787" fmla="*/ 6241494 h 6407152"/>
              <a:gd name="connsiteX1788" fmla="*/ 3568582 w 11737976"/>
              <a:gd name="connsiteY1788" fmla="*/ 6239562 h 6407152"/>
              <a:gd name="connsiteX1789" fmla="*/ 8910760 w 11737976"/>
              <a:gd name="connsiteY1789" fmla="*/ 6233824 h 6407152"/>
              <a:gd name="connsiteX1790" fmla="*/ 8906857 w 11737976"/>
              <a:gd name="connsiteY1790" fmla="*/ 6239660 h 6407152"/>
              <a:gd name="connsiteX1791" fmla="*/ 8904709 w 11737976"/>
              <a:gd name="connsiteY1791" fmla="*/ 6242870 h 6407152"/>
              <a:gd name="connsiteX1792" fmla="*/ 8904089 w 11737976"/>
              <a:gd name="connsiteY1792" fmla="*/ 6243086 h 6407152"/>
              <a:gd name="connsiteX1793" fmla="*/ 8902952 w 11737976"/>
              <a:gd name="connsiteY1793" fmla="*/ 6245498 h 6407152"/>
              <a:gd name="connsiteX1794" fmla="*/ 8904709 w 11737976"/>
              <a:gd name="connsiteY1794" fmla="*/ 6242870 h 6407152"/>
              <a:gd name="connsiteX1795" fmla="*/ 8907195 w 11737976"/>
              <a:gd name="connsiteY1795" fmla="*/ 6242006 h 6407152"/>
              <a:gd name="connsiteX1796" fmla="*/ 8911435 w 11737976"/>
              <a:gd name="connsiteY1796" fmla="*/ 6238516 h 6407152"/>
              <a:gd name="connsiteX1797" fmla="*/ 8910760 w 11737976"/>
              <a:gd name="connsiteY1797" fmla="*/ 6233824 h 6407152"/>
              <a:gd name="connsiteX1798" fmla="*/ 4200536 w 11737976"/>
              <a:gd name="connsiteY1798" fmla="*/ 6233824 h 6407152"/>
              <a:gd name="connsiteX1799" fmla="*/ 4196633 w 11737976"/>
              <a:gd name="connsiteY1799" fmla="*/ 6239660 h 6407152"/>
              <a:gd name="connsiteX1800" fmla="*/ 4194486 w 11737976"/>
              <a:gd name="connsiteY1800" fmla="*/ 6242870 h 6407152"/>
              <a:gd name="connsiteX1801" fmla="*/ 4193865 w 11737976"/>
              <a:gd name="connsiteY1801" fmla="*/ 6243086 h 6407152"/>
              <a:gd name="connsiteX1802" fmla="*/ 4192729 w 11737976"/>
              <a:gd name="connsiteY1802" fmla="*/ 6245498 h 6407152"/>
              <a:gd name="connsiteX1803" fmla="*/ 4194486 w 11737976"/>
              <a:gd name="connsiteY1803" fmla="*/ 6242870 h 6407152"/>
              <a:gd name="connsiteX1804" fmla="*/ 4196971 w 11737976"/>
              <a:gd name="connsiteY1804" fmla="*/ 6242006 h 6407152"/>
              <a:gd name="connsiteX1805" fmla="*/ 4201212 w 11737976"/>
              <a:gd name="connsiteY1805" fmla="*/ 6238516 h 6407152"/>
              <a:gd name="connsiteX1806" fmla="*/ 4200536 w 11737976"/>
              <a:gd name="connsiteY1806" fmla="*/ 6233824 h 6407152"/>
              <a:gd name="connsiteX1807" fmla="*/ 1478037 w 11737976"/>
              <a:gd name="connsiteY1807" fmla="*/ 6232980 h 6407152"/>
              <a:gd name="connsiteX1808" fmla="*/ 1478017 w 11737976"/>
              <a:gd name="connsiteY1808" fmla="*/ 6233005 h 6407152"/>
              <a:gd name="connsiteX1809" fmla="*/ 1478009 w 11737976"/>
              <a:gd name="connsiteY1809" fmla="*/ 6232984 h 6407152"/>
              <a:gd name="connsiteX1810" fmla="*/ 1577732 w 11737976"/>
              <a:gd name="connsiteY1810" fmla="*/ 6232895 h 6407152"/>
              <a:gd name="connsiteX1811" fmla="*/ 1577411 w 11737976"/>
              <a:gd name="connsiteY1811" fmla="*/ 6234430 h 6407152"/>
              <a:gd name="connsiteX1812" fmla="*/ 1577090 w 11737976"/>
              <a:gd name="connsiteY1812" fmla="*/ 6235966 h 6407152"/>
              <a:gd name="connsiteX1813" fmla="*/ 1576770 w 11737976"/>
              <a:gd name="connsiteY1813" fmla="*/ 6237500 h 6407152"/>
              <a:gd name="connsiteX1814" fmla="*/ 1577568 w 11737976"/>
              <a:gd name="connsiteY1814" fmla="*/ 6239244 h 6407152"/>
              <a:gd name="connsiteX1815" fmla="*/ 1579009 w 11737976"/>
              <a:gd name="connsiteY1815" fmla="*/ 6237920 h 6407152"/>
              <a:gd name="connsiteX1816" fmla="*/ 1579329 w 11737976"/>
              <a:gd name="connsiteY1816" fmla="*/ 6236384 h 6407152"/>
              <a:gd name="connsiteX1817" fmla="*/ 1579650 w 11737976"/>
              <a:gd name="connsiteY1817" fmla="*/ 6234848 h 6407152"/>
              <a:gd name="connsiteX1818" fmla="*/ 1577732 w 11737976"/>
              <a:gd name="connsiteY1818" fmla="*/ 6232895 h 6407152"/>
              <a:gd name="connsiteX1819" fmla="*/ 1479809 w 11737976"/>
              <a:gd name="connsiteY1819" fmla="*/ 6230721 h 6407152"/>
              <a:gd name="connsiteX1820" fmla="*/ 1483762 w 11737976"/>
              <a:gd name="connsiteY1820" fmla="*/ 6230860 h 6407152"/>
              <a:gd name="connsiteX1821" fmla="*/ 1481075 w 11737976"/>
              <a:gd name="connsiteY1821" fmla="*/ 6233558 h 6407152"/>
              <a:gd name="connsiteX1822" fmla="*/ 1479662 w 11737976"/>
              <a:gd name="connsiteY1822" fmla="*/ 6232693 h 6407152"/>
              <a:gd name="connsiteX1823" fmla="*/ 1478037 w 11737976"/>
              <a:gd name="connsiteY1823" fmla="*/ 6232980 h 6407152"/>
              <a:gd name="connsiteX1824" fmla="*/ 1111255 w 11737976"/>
              <a:gd name="connsiteY1824" fmla="*/ 6225683 h 6407152"/>
              <a:gd name="connsiteX1825" fmla="*/ 1111348 w 11737976"/>
              <a:gd name="connsiteY1825" fmla="*/ 6230339 h 6407152"/>
              <a:gd name="connsiteX1826" fmla="*/ 1114739 w 11737976"/>
              <a:gd name="connsiteY1826" fmla="*/ 6229427 h 6407152"/>
              <a:gd name="connsiteX1827" fmla="*/ 1111255 w 11737976"/>
              <a:gd name="connsiteY1827" fmla="*/ 6225683 h 6407152"/>
              <a:gd name="connsiteX1828" fmla="*/ 1168122 w 11737976"/>
              <a:gd name="connsiteY1828" fmla="*/ 6223415 h 6407152"/>
              <a:gd name="connsiteX1829" fmla="*/ 1162147 w 11737976"/>
              <a:gd name="connsiteY1829" fmla="*/ 6226883 h 6407152"/>
              <a:gd name="connsiteX1830" fmla="*/ 1162797 w 11737976"/>
              <a:gd name="connsiteY1830" fmla="*/ 6228750 h 6407152"/>
              <a:gd name="connsiteX1831" fmla="*/ 1162693 w 11737976"/>
              <a:gd name="connsiteY1831" fmla="*/ 6228780 h 6407152"/>
              <a:gd name="connsiteX1832" fmla="*/ 1163409 w 11737976"/>
              <a:gd name="connsiteY1832" fmla="*/ 6230508 h 6407152"/>
              <a:gd name="connsiteX1833" fmla="*/ 1162797 w 11737976"/>
              <a:gd name="connsiteY1833" fmla="*/ 6228750 h 6407152"/>
              <a:gd name="connsiteX1834" fmla="*/ 1169553 w 11737976"/>
              <a:gd name="connsiteY1834" fmla="*/ 6226872 h 6407152"/>
              <a:gd name="connsiteX1835" fmla="*/ 1168122 w 11737976"/>
              <a:gd name="connsiteY1835" fmla="*/ 6223415 h 6407152"/>
              <a:gd name="connsiteX1836" fmla="*/ 1590732 w 11737976"/>
              <a:gd name="connsiteY1836" fmla="*/ 6222569 h 6407152"/>
              <a:gd name="connsiteX1837" fmla="*/ 1576721 w 11737976"/>
              <a:gd name="connsiteY1837" fmla="*/ 6269497 h 6407152"/>
              <a:gd name="connsiteX1838" fmla="*/ 1574010 w 11737976"/>
              <a:gd name="connsiteY1838" fmla="*/ 6267392 h 6407152"/>
              <a:gd name="connsiteX1839" fmla="*/ 1571437 w 11737976"/>
              <a:gd name="connsiteY1839" fmla="*/ 6279696 h 6407152"/>
              <a:gd name="connsiteX1840" fmla="*/ 1573504 w 11737976"/>
              <a:gd name="connsiteY1840" fmla="*/ 6284878 h 6407152"/>
              <a:gd name="connsiteX1841" fmla="*/ 1581542 w 11737976"/>
              <a:gd name="connsiteY1841" fmla="*/ 6281587 h 6407152"/>
              <a:gd name="connsiteX1842" fmla="*/ 1582186 w 11737976"/>
              <a:gd name="connsiteY1842" fmla="*/ 6278511 h 6407152"/>
              <a:gd name="connsiteX1843" fmla="*/ 1591465 w 11737976"/>
              <a:gd name="connsiteY1843" fmla="*/ 6264263 h 6407152"/>
              <a:gd name="connsiteX1844" fmla="*/ 1590363 w 11737976"/>
              <a:gd name="connsiteY1844" fmla="*/ 6254467 h 6407152"/>
              <a:gd name="connsiteX1845" fmla="*/ 1600424 w 11737976"/>
              <a:gd name="connsiteY1845" fmla="*/ 6251553 h 6407152"/>
              <a:gd name="connsiteX1846" fmla="*/ 1601521 w 11737976"/>
              <a:gd name="connsiteY1846" fmla="*/ 6247712 h 6407152"/>
              <a:gd name="connsiteX1847" fmla="*/ 1601709 w 11737976"/>
              <a:gd name="connsiteY1847" fmla="*/ 6245400 h 6407152"/>
              <a:gd name="connsiteX1848" fmla="*/ 1602996 w 11737976"/>
              <a:gd name="connsiteY1848" fmla="*/ 6239246 h 6407152"/>
              <a:gd name="connsiteX1849" fmla="*/ 1603639 w 11737976"/>
              <a:gd name="connsiteY1849" fmla="*/ 6236171 h 6407152"/>
              <a:gd name="connsiteX1850" fmla="*/ 1602950 w 11737976"/>
              <a:gd name="connsiteY1850" fmla="*/ 6234444 h 6407152"/>
              <a:gd name="connsiteX1851" fmla="*/ 1600607 w 11737976"/>
              <a:gd name="connsiteY1851" fmla="*/ 6235604 h 6407152"/>
              <a:gd name="connsiteX1852" fmla="*/ 1599964 w 11737976"/>
              <a:gd name="connsiteY1852" fmla="*/ 6238680 h 6407152"/>
              <a:gd name="connsiteX1853" fmla="*/ 1598999 w 11737976"/>
              <a:gd name="connsiteY1853" fmla="*/ 6243296 h 6407152"/>
              <a:gd name="connsiteX1854" fmla="*/ 1594635 w 11737976"/>
              <a:gd name="connsiteY1854" fmla="*/ 6244078 h 6407152"/>
              <a:gd name="connsiteX1855" fmla="*/ 1596886 w 11737976"/>
              <a:gd name="connsiteY1855" fmla="*/ 6233309 h 6407152"/>
              <a:gd name="connsiteX1856" fmla="*/ 1596473 w 11737976"/>
              <a:gd name="connsiteY1856" fmla="*/ 6225241 h 6407152"/>
              <a:gd name="connsiteX1857" fmla="*/ 1590732 w 11737976"/>
              <a:gd name="connsiteY1857" fmla="*/ 6222569 h 6407152"/>
              <a:gd name="connsiteX1858" fmla="*/ 8235540 w 11737976"/>
              <a:gd name="connsiteY1858" fmla="*/ 6222352 h 6407152"/>
              <a:gd name="connsiteX1859" fmla="*/ 8233088 w 11737976"/>
              <a:gd name="connsiteY1859" fmla="*/ 6224526 h 6407152"/>
              <a:gd name="connsiteX1860" fmla="*/ 8232843 w 11737976"/>
              <a:gd name="connsiteY1860" fmla="*/ 6232814 h 6407152"/>
              <a:gd name="connsiteX1861" fmla="*/ 8232782 w 11737976"/>
              <a:gd name="connsiteY1861" fmla="*/ 6234887 h 6407152"/>
              <a:gd name="connsiteX1862" fmla="*/ 8233955 w 11737976"/>
              <a:gd name="connsiteY1862" fmla="*/ 6235613 h 6407152"/>
              <a:gd name="connsiteX1863" fmla="*/ 8235173 w 11737976"/>
              <a:gd name="connsiteY1863" fmla="*/ 6234784 h 6407152"/>
              <a:gd name="connsiteX1864" fmla="*/ 8239233 w 11737976"/>
              <a:gd name="connsiteY1864" fmla="*/ 6228660 h 6407152"/>
              <a:gd name="connsiteX1865" fmla="*/ 8237871 w 11737976"/>
              <a:gd name="connsiteY1865" fmla="*/ 6224321 h 6407152"/>
              <a:gd name="connsiteX1866" fmla="*/ 8235540 w 11737976"/>
              <a:gd name="connsiteY1866" fmla="*/ 6222352 h 6407152"/>
              <a:gd name="connsiteX1867" fmla="*/ 3525317 w 11737976"/>
              <a:gd name="connsiteY1867" fmla="*/ 6222352 h 6407152"/>
              <a:gd name="connsiteX1868" fmla="*/ 3522864 w 11737976"/>
              <a:gd name="connsiteY1868" fmla="*/ 6224526 h 6407152"/>
              <a:gd name="connsiteX1869" fmla="*/ 3522620 w 11737976"/>
              <a:gd name="connsiteY1869" fmla="*/ 6232814 h 6407152"/>
              <a:gd name="connsiteX1870" fmla="*/ 3522559 w 11737976"/>
              <a:gd name="connsiteY1870" fmla="*/ 6234887 h 6407152"/>
              <a:gd name="connsiteX1871" fmla="*/ 3523731 w 11737976"/>
              <a:gd name="connsiteY1871" fmla="*/ 6235613 h 6407152"/>
              <a:gd name="connsiteX1872" fmla="*/ 3524950 w 11737976"/>
              <a:gd name="connsiteY1872" fmla="*/ 6234784 h 6407152"/>
              <a:gd name="connsiteX1873" fmla="*/ 3529010 w 11737976"/>
              <a:gd name="connsiteY1873" fmla="*/ 6228660 h 6407152"/>
              <a:gd name="connsiteX1874" fmla="*/ 3527647 w 11737976"/>
              <a:gd name="connsiteY1874" fmla="*/ 6224321 h 6407152"/>
              <a:gd name="connsiteX1875" fmla="*/ 3525317 w 11737976"/>
              <a:gd name="connsiteY1875" fmla="*/ 6222352 h 6407152"/>
              <a:gd name="connsiteX1876" fmla="*/ 8187796 w 11737976"/>
              <a:gd name="connsiteY1876" fmla="*/ 6222106 h 6407152"/>
              <a:gd name="connsiteX1877" fmla="*/ 8185406 w 11737976"/>
              <a:gd name="connsiteY1877" fmla="*/ 6222209 h 6407152"/>
              <a:gd name="connsiteX1878" fmla="*/ 8182628 w 11737976"/>
              <a:gd name="connsiteY1878" fmla="*/ 6235399 h 6407152"/>
              <a:gd name="connsiteX1879" fmla="*/ 8183799 w 11737976"/>
              <a:gd name="connsiteY1879" fmla="*/ 6236165 h 6407152"/>
              <a:gd name="connsiteX1880" fmla="*/ 8185019 w 11737976"/>
              <a:gd name="connsiteY1880" fmla="*/ 6235296 h 6407152"/>
              <a:gd name="connsiteX1881" fmla="*/ 8187796 w 11737976"/>
              <a:gd name="connsiteY1881" fmla="*/ 6222106 h 6407152"/>
              <a:gd name="connsiteX1882" fmla="*/ 3477572 w 11737976"/>
              <a:gd name="connsiteY1882" fmla="*/ 6222106 h 6407152"/>
              <a:gd name="connsiteX1883" fmla="*/ 3475182 w 11737976"/>
              <a:gd name="connsiteY1883" fmla="*/ 6222209 h 6407152"/>
              <a:gd name="connsiteX1884" fmla="*/ 3472404 w 11737976"/>
              <a:gd name="connsiteY1884" fmla="*/ 6235399 h 6407152"/>
              <a:gd name="connsiteX1885" fmla="*/ 3473575 w 11737976"/>
              <a:gd name="connsiteY1885" fmla="*/ 6236165 h 6407152"/>
              <a:gd name="connsiteX1886" fmla="*/ 3474795 w 11737976"/>
              <a:gd name="connsiteY1886" fmla="*/ 6235296 h 6407152"/>
              <a:gd name="connsiteX1887" fmla="*/ 3477572 w 11737976"/>
              <a:gd name="connsiteY1887" fmla="*/ 6222106 h 6407152"/>
              <a:gd name="connsiteX1888" fmla="*/ 9174651 w 11737976"/>
              <a:gd name="connsiteY1888" fmla="*/ 6221852 h 6407152"/>
              <a:gd name="connsiteX1889" fmla="*/ 9166102 w 11737976"/>
              <a:gd name="connsiteY1889" fmla="*/ 6228363 h 6407152"/>
              <a:gd name="connsiteX1890" fmla="*/ 9179301 w 11737976"/>
              <a:gd name="connsiteY1890" fmla="*/ 6229441 h 6407152"/>
              <a:gd name="connsiteX1891" fmla="*/ 9184417 w 11737976"/>
              <a:gd name="connsiteY1891" fmla="*/ 6223787 h 6407152"/>
              <a:gd name="connsiteX1892" fmla="*/ 9174651 w 11737976"/>
              <a:gd name="connsiteY1892" fmla="*/ 6221852 h 6407152"/>
              <a:gd name="connsiteX1893" fmla="*/ 4464427 w 11737976"/>
              <a:gd name="connsiteY1893" fmla="*/ 6221852 h 6407152"/>
              <a:gd name="connsiteX1894" fmla="*/ 4455879 w 11737976"/>
              <a:gd name="connsiteY1894" fmla="*/ 6228363 h 6407152"/>
              <a:gd name="connsiteX1895" fmla="*/ 4469078 w 11737976"/>
              <a:gd name="connsiteY1895" fmla="*/ 6229441 h 6407152"/>
              <a:gd name="connsiteX1896" fmla="*/ 4474193 w 11737976"/>
              <a:gd name="connsiteY1896" fmla="*/ 6223787 h 6407152"/>
              <a:gd name="connsiteX1897" fmla="*/ 4464427 w 11737976"/>
              <a:gd name="connsiteY1897" fmla="*/ 6221852 h 6407152"/>
              <a:gd name="connsiteX1898" fmla="*/ 1116464 w 11737976"/>
              <a:gd name="connsiteY1898" fmla="*/ 6221438 h 6407152"/>
              <a:gd name="connsiteX1899" fmla="*/ 1113104 w 11737976"/>
              <a:gd name="connsiteY1899" fmla="*/ 6222405 h 6407152"/>
              <a:gd name="connsiteX1900" fmla="*/ 1112462 w 11737976"/>
              <a:gd name="connsiteY1900" fmla="*/ 6225473 h 6407152"/>
              <a:gd name="connsiteX1901" fmla="*/ 1115178 w 11737976"/>
              <a:gd name="connsiteY1901" fmla="*/ 6227577 h 6407152"/>
              <a:gd name="connsiteX1902" fmla="*/ 1117778 w 11737976"/>
              <a:gd name="connsiteY1902" fmla="*/ 6222232 h 6407152"/>
              <a:gd name="connsiteX1903" fmla="*/ 1116464 w 11737976"/>
              <a:gd name="connsiteY1903" fmla="*/ 6221438 h 6407152"/>
              <a:gd name="connsiteX1904" fmla="*/ 8202583 w 11737976"/>
              <a:gd name="connsiteY1904" fmla="*/ 6219949 h 6407152"/>
              <a:gd name="connsiteX1905" fmla="*/ 8202403 w 11737976"/>
              <a:gd name="connsiteY1905" fmla="*/ 6226056 h 6407152"/>
              <a:gd name="connsiteX1906" fmla="*/ 8204113 w 11737976"/>
              <a:gd name="connsiteY1906" fmla="*/ 6220264 h 6407152"/>
              <a:gd name="connsiteX1907" fmla="*/ 8202583 w 11737976"/>
              <a:gd name="connsiteY1907" fmla="*/ 6219949 h 6407152"/>
              <a:gd name="connsiteX1908" fmla="*/ 3492359 w 11737976"/>
              <a:gd name="connsiteY1908" fmla="*/ 6219949 h 6407152"/>
              <a:gd name="connsiteX1909" fmla="*/ 3492180 w 11737976"/>
              <a:gd name="connsiteY1909" fmla="*/ 6226056 h 6407152"/>
              <a:gd name="connsiteX1910" fmla="*/ 3493889 w 11737976"/>
              <a:gd name="connsiteY1910" fmla="*/ 6220264 h 6407152"/>
              <a:gd name="connsiteX1911" fmla="*/ 3492359 w 11737976"/>
              <a:gd name="connsiteY1911" fmla="*/ 6219949 h 6407152"/>
              <a:gd name="connsiteX1912" fmla="*/ 8174465 w 11737976"/>
              <a:gd name="connsiteY1912" fmla="*/ 6210478 h 6407152"/>
              <a:gd name="connsiteX1913" fmla="*/ 8167763 w 11737976"/>
              <a:gd name="connsiteY1913" fmla="*/ 6216940 h 6407152"/>
              <a:gd name="connsiteX1914" fmla="*/ 8165711 w 11737976"/>
              <a:gd name="connsiteY1914" fmla="*/ 6212911 h 6407152"/>
              <a:gd name="connsiteX1915" fmla="*/ 8156774 w 11737976"/>
              <a:gd name="connsiteY1915" fmla="*/ 6221529 h 6407152"/>
              <a:gd name="connsiteX1916" fmla="*/ 8160999 w 11737976"/>
              <a:gd name="connsiteY1916" fmla="*/ 6225465 h 6407152"/>
              <a:gd name="connsiteX1917" fmla="*/ 8160877 w 11737976"/>
              <a:gd name="connsiteY1917" fmla="*/ 6229587 h 6407152"/>
              <a:gd name="connsiteX1918" fmla="*/ 8162990 w 11737976"/>
              <a:gd name="connsiteY1918" fmla="*/ 6231556 h 6407152"/>
              <a:gd name="connsiteX1919" fmla="*/ 8165163 w 11737976"/>
              <a:gd name="connsiteY1919" fmla="*/ 6231463 h 6407152"/>
              <a:gd name="connsiteX1920" fmla="*/ 8165224 w 11737976"/>
              <a:gd name="connsiteY1920" fmla="*/ 6229402 h 6407152"/>
              <a:gd name="connsiteX1921" fmla="*/ 8165345 w 11737976"/>
              <a:gd name="connsiteY1921" fmla="*/ 6225279 h 6407152"/>
              <a:gd name="connsiteX1922" fmla="*/ 8178263 w 11737976"/>
              <a:gd name="connsiteY1922" fmla="*/ 6228843 h 6407152"/>
              <a:gd name="connsiteX1923" fmla="*/ 8178855 w 11737976"/>
              <a:gd name="connsiteY1923" fmla="*/ 6218010 h 6407152"/>
              <a:gd name="connsiteX1924" fmla="*/ 8174465 w 11737976"/>
              <a:gd name="connsiteY1924" fmla="*/ 6210478 h 6407152"/>
              <a:gd name="connsiteX1925" fmla="*/ 3464241 w 11737976"/>
              <a:gd name="connsiteY1925" fmla="*/ 6210478 h 6407152"/>
              <a:gd name="connsiteX1926" fmla="*/ 3457539 w 11737976"/>
              <a:gd name="connsiteY1926" fmla="*/ 6216940 h 6407152"/>
              <a:gd name="connsiteX1927" fmla="*/ 3455488 w 11737976"/>
              <a:gd name="connsiteY1927" fmla="*/ 6212911 h 6407152"/>
              <a:gd name="connsiteX1928" fmla="*/ 3446550 w 11737976"/>
              <a:gd name="connsiteY1928" fmla="*/ 6221529 h 6407152"/>
              <a:gd name="connsiteX1929" fmla="*/ 3450775 w 11737976"/>
              <a:gd name="connsiteY1929" fmla="*/ 6225465 h 6407152"/>
              <a:gd name="connsiteX1930" fmla="*/ 3450653 w 11737976"/>
              <a:gd name="connsiteY1930" fmla="*/ 6229587 h 6407152"/>
              <a:gd name="connsiteX1931" fmla="*/ 3452766 w 11737976"/>
              <a:gd name="connsiteY1931" fmla="*/ 6231556 h 6407152"/>
              <a:gd name="connsiteX1932" fmla="*/ 3454939 w 11737976"/>
              <a:gd name="connsiteY1932" fmla="*/ 6231463 h 6407152"/>
              <a:gd name="connsiteX1933" fmla="*/ 3455001 w 11737976"/>
              <a:gd name="connsiteY1933" fmla="*/ 6229402 h 6407152"/>
              <a:gd name="connsiteX1934" fmla="*/ 3455122 w 11737976"/>
              <a:gd name="connsiteY1934" fmla="*/ 6225279 h 6407152"/>
              <a:gd name="connsiteX1935" fmla="*/ 3468040 w 11737976"/>
              <a:gd name="connsiteY1935" fmla="*/ 6228843 h 6407152"/>
              <a:gd name="connsiteX1936" fmla="*/ 3468631 w 11737976"/>
              <a:gd name="connsiteY1936" fmla="*/ 6218010 h 6407152"/>
              <a:gd name="connsiteX1937" fmla="*/ 3464241 w 11737976"/>
              <a:gd name="connsiteY1937" fmla="*/ 6210478 h 6407152"/>
              <a:gd name="connsiteX1938" fmla="*/ 1620790 w 11737976"/>
              <a:gd name="connsiteY1938" fmla="*/ 6210081 h 6407152"/>
              <a:gd name="connsiteX1939" fmla="*/ 1615826 w 11737976"/>
              <a:gd name="connsiteY1939" fmla="*/ 6223624 h 6407152"/>
              <a:gd name="connsiteX1940" fmla="*/ 1615503 w 11737976"/>
              <a:gd name="connsiteY1940" fmla="*/ 6225171 h 6407152"/>
              <a:gd name="connsiteX1941" fmla="*/ 1614532 w 11737976"/>
              <a:gd name="connsiteY1941" fmla="*/ 6229814 h 6407152"/>
              <a:gd name="connsiteX1942" fmla="*/ 1611777 w 11737976"/>
              <a:gd name="connsiteY1942" fmla="*/ 6227691 h 6407152"/>
              <a:gd name="connsiteX1943" fmla="*/ 1608865 w 11737976"/>
              <a:gd name="connsiteY1943" fmla="*/ 6241618 h 6407152"/>
              <a:gd name="connsiteX1944" fmla="*/ 1619662 w 11737976"/>
              <a:gd name="connsiteY1944" fmla="*/ 6230773 h 6407152"/>
              <a:gd name="connsiteX1945" fmla="*/ 1620956 w 11737976"/>
              <a:gd name="connsiteY1945" fmla="*/ 6224584 h 6407152"/>
              <a:gd name="connsiteX1946" fmla="*/ 1627002 w 11737976"/>
              <a:gd name="connsiteY1946" fmla="*/ 6216066 h 6407152"/>
              <a:gd name="connsiteX1947" fmla="*/ 1620790 w 11737976"/>
              <a:gd name="connsiteY1947" fmla="*/ 6210081 h 6407152"/>
              <a:gd name="connsiteX1948" fmla="*/ 8277362 w 11737976"/>
              <a:gd name="connsiteY1948" fmla="*/ 6207599 h 6407152"/>
              <a:gd name="connsiteX1949" fmla="*/ 8275171 w 11737976"/>
              <a:gd name="connsiteY1949" fmla="*/ 6207692 h 6407152"/>
              <a:gd name="connsiteX1950" fmla="*/ 8268337 w 11737976"/>
              <a:gd name="connsiteY1950" fmla="*/ 6216755 h 6407152"/>
              <a:gd name="connsiteX1951" fmla="*/ 8268207 w 11737976"/>
              <a:gd name="connsiteY1951" fmla="*/ 6221143 h 6407152"/>
              <a:gd name="connsiteX1952" fmla="*/ 8270334 w 11737976"/>
              <a:gd name="connsiteY1952" fmla="*/ 6223244 h 6407152"/>
              <a:gd name="connsiteX1953" fmla="*/ 8273597 w 11737976"/>
              <a:gd name="connsiteY1953" fmla="*/ 6223927 h 6407152"/>
              <a:gd name="connsiteX1954" fmla="*/ 8276909 w 11737976"/>
              <a:gd name="connsiteY1954" fmla="*/ 6222963 h 6407152"/>
              <a:gd name="connsiteX1955" fmla="*/ 8285933 w 11737976"/>
              <a:gd name="connsiteY1955" fmla="*/ 6213809 h 6407152"/>
              <a:gd name="connsiteX1956" fmla="*/ 8281615 w 11737976"/>
              <a:gd name="connsiteY1956" fmla="*/ 6211800 h 6407152"/>
              <a:gd name="connsiteX1957" fmla="*/ 8279424 w 11737976"/>
              <a:gd name="connsiteY1957" fmla="*/ 6211895 h 6407152"/>
              <a:gd name="connsiteX1958" fmla="*/ 8277362 w 11737976"/>
              <a:gd name="connsiteY1958" fmla="*/ 6207599 h 6407152"/>
              <a:gd name="connsiteX1959" fmla="*/ 3567139 w 11737976"/>
              <a:gd name="connsiteY1959" fmla="*/ 6207599 h 6407152"/>
              <a:gd name="connsiteX1960" fmla="*/ 3564947 w 11737976"/>
              <a:gd name="connsiteY1960" fmla="*/ 6207692 h 6407152"/>
              <a:gd name="connsiteX1961" fmla="*/ 3558113 w 11737976"/>
              <a:gd name="connsiteY1961" fmla="*/ 6216755 h 6407152"/>
              <a:gd name="connsiteX1962" fmla="*/ 3557984 w 11737976"/>
              <a:gd name="connsiteY1962" fmla="*/ 6221143 h 6407152"/>
              <a:gd name="connsiteX1963" fmla="*/ 3560111 w 11737976"/>
              <a:gd name="connsiteY1963" fmla="*/ 6223244 h 6407152"/>
              <a:gd name="connsiteX1964" fmla="*/ 3563374 w 11737976"/>
              <a:gd name="connsiteY1964" fmla="*/ 6223927 h 6407152"/>
              <a:gd name="connsiteX1965" fmla="*/ 3566685 w 11737976"/>
              <a:gd name="connsiteY1965" fmla="*/ 6222963 h 6407152"/>
              <a:gd name="connsiteX1966" fmla="*/ 3575709 w 11737976"/>
              <a:gd name="connsiteY1966" fmla="*/ 6213809 h 6407152"/>
              <a:gd name="connsiteX1967" fmla="*/ 3571391 w 11737976"/>
              <a:gd name="connsiteY1967" fmla="*/ 6211800 h 6407152"/>
              <a:gd name="connsiteX1968" fmla="*/ 3569200 w 11737976"/>
              <a:gd name="connsiteY1968" fmla="*/ 6211895 h 6407152"/>
              <a:gd name="connsiteX1969" fmla="*/ 3567139 w 11737976"/>
              <a:gd name="connsiteY1969" fmla="*/ 6207599 h 6407152"/>
              <a:gd name="connsiteX1970" fmla="*/ 1141716 w 11737976"/>
              <a:gd name="connsiteY1970" fmla="*/ 6206889 h 6407152"/>
              <a:gd name="connsiteX1971" fmla="*/ 1140057 w 11737976"/>
              <a:gd name="connsiteY1971" fmla="*/ 6209791 h 6407152"/>
              <a:gd name="connsiteX1972" fmla="*/ 1139045 w 11737976"/>
              <a:gd name="connsiteY1972" fmla="*/ 6209601 h 6407152"/>
              <a:gd name="connsiteX1973" fmla="*/ 1141716 w 11737976"/>
              <a:gd name="connsiteY1973" fmla="*/ 6206889 h 6407152"/>
              <a:gd name="connsiteX1974" fmla="*/ 11370260 w 11737976"/>
              <a:gd name="connsiteY1974" fmla="*/ 6206447 h 6407152"/>
              <a:gd name="connsiteX1975" fmla="*/ 11361789 w 11737976"/>
              <a:gd name="connsiteY1975" fmla="*/ 6229941 h 6407152"/>
              <a:gd name="connsiteX1976" fmla="*/ 11361138 w 11737976"/>
              <a:gd name="connsiteY1976" fmla="*/ 6231748 h 6407152"/>
              <a:gd name="connsiteX1977" fmla="*/ 11359183 w 11737976"/>
              <a:gd name="connsiteY1977" fmla="*/ 6237169 h 6407152"/>
              <a:gd name="connsiteX1978" fmla="*/ 11357880 w 11737976"/>
              <a:gd name="connsiteY1978" fmla="*/ 6240783 h 6407152"/>
              <a:gd name="connsiteX1979" fmla="*/ 11350798 w 11737976"/>
              <a:gd name="connsiteY1979" fmla="*/ 6245366 h 6407152"/>
              <a:gd name="connsiteX1980" fmla="*/ 11353319 w 11737976"/>
              <a:gd name="connsiteY1980" fmla="*/ 6253434 h 6407152"/>
              <a:gd name="connsiteX1981" fmla="*/ 11352668 w 11737976"/>
              <a:gd name="connsiteY1981" fmla="*/ 6255242 h 6407152"/>
              <a:gd name="connsiteX1982" fmla="*/ 11357143 w 11737976"/>
              <a:gd name="connsiteY1982" fmla="*/ 6257887 h 6407152"/>
              <a:gd name="connsiteX1983" fmla="*/ 11354537 w 11737976"/>
              <a:gd name="connsiteY1983" fmla="*/ 6265117 h 6407152"/>
              <a:gd name="connsiteX1984" fmla="*/ 11350061 w 11737976"/>
              <a:gd name="connsiteY1984" fmla="*/ 6262471 h 6407152"/>
              <a:gd name="connsiteX1985" fmla="*/ 11351364 w 11737976"/>
              <a:gd name="connsiteY1985" fmla="*/ 6258856 h 6407152"/>
              <a:gd name="connsiteX1986" fmla="*/ 11352016 w 11737976"/>
              <a:gd name="connsiteY1986" fmla="*/ 6257049 h 6407152"/>
              <a:gd name="connsiteX1987" fmla="*/ 11346889 w 11737976"/>
              <a:gd name="connsiteY1987" fmla="*/ 6256209 h 6407152"/>
              <a:gd name="connsiteX1988" fmla="*/ 11346237 w 11737976"/>
              <a:gd name="connsiteY1988" fmla="*/ 6258018 h 6407152"/>
              <a:gd name="connsiteX1989" fmla="*/ 11345586 w 11737976"/>
              <a:gd name="connsiteY1989" fmla="*/ 6259824 h 6407152"/>
              <a:gd name="connsiteX1990" fmla="*/ 11340460 w 11737976"/>
              <a:gd name="connsiteY1990" fmla="*/ 6258986 h 6407152"/>
              <a:gd name="connsiteX1991" fmla="*/ 11335332 w 11737976"/>
              <a:gd name="connsiteY1991" fmla="*/ 6258148 h 6407152"/>
              <a:gd name="connsiteX1992" fmla="*/ 11339157 w 11737976"/>
              <a:gd name="connsiteY1992" fmla="*/ 6262600 h 6407152"/>
              <a:gd name="connsiteX1993" fmla="*/ 11338505 w 11737976"/>
              <a:gd name="connsiteY1993" fmla="*/ 6264407 h 6407152"/>
              <a:gd name="connsiteX1994" fmla="*/ 11337854 w 11737976"/>
              <a:gd name="connsiteY1994" fmla="*/ 6266214 h 6407152"/>
              <a:gd name="connsiteX1995" fmla="*/ 11339722 w 11737976"/>
              <a:gd name="connsiteY1995" fmla="*/ 6276089 h 6407152"/>
              <a:gd name="connsiteX1996" fmla="*/ 11335248 w 11737976"/>
              <a:gd name="connsiteY1996" fmla="*/ 6273444 h 6407152"/>
              <a:gd name="connsiteX1997" fmla="*/ 11333293 w 11737976"/>
              <a:gd name="connsiteY1997" fmla="*/ 6278865 h 6407152"/>
              <a:gd name="connsiteX1998" fmla="*/ 11335813 w 11737976"/>
              <a:gd name="connsiteY1998" fmla="*/ 6286933 h 6407152"/>
              <a:gd name="connsiteX1999" fmla="*/ 11333206 w 11737976"/>
              <a:gd name="connsiteY1999" fmla="*/ 6294162 h 6407152"/>
              <a:gd name="connsiteX2000" fmla="*/ 11337030 w 11737976"/>
              <a:gd name="connsiteY2000" fmla="*/ 6298614 h 6407152"/>
              <a:gd name="connsiteX2001" fmla="*/ 11341272 w 11737976"/>
              <a:gd name="connsiteY2001" fmla="*/ 6300026 h 6407152"/>
              <a:gd name="connsiteX2002" fmla="*/ 11342157 w 11737976"/>
              <a:gd name="connsiteY2002" fmla="*/ 6299454 h 6407152"/>
              <a:gd name="connsiteX2003" fmla="*/ 11340288 w 11737976"/>
              <a:gd name="connsiteY2003" fmla="*/ 6289578 h 6407152"/>
              <a:gd name="connsiteX2004" fmla="*/ 11342243 w 11737976"/>
              <a:gd name="connsiteY2004" fmla="*/ 6284157 h 6407152"/>
              <a:gd name="connsiteX2005" fmla="*/ 11354366 w 11737976"/>
              <a:gd name="connsiteY2005" fmla="*/ 6295710 h 6407152"/>
              <a:gd name="connsiteX2006" fmla="*/ 11361450 w 11737976"/>
              <a:gd name="connsiteY2006" fmla="*/ 6291128 h 6407152"/>
              <a:gd name="connsiteX2007" fmla="*/ 11362752 w 11737976"/>
              <a:gd name="connsiteY2007" fmla="*/ 6287514 h 6407152"/>
              <a:gd name="connsiteX2008" fmla="*/ 11358927 w 11737976"/>
              <a:gd name="connsiteY2008" fmla="*/ 6283059 h 6407152"/>
              <a:gd name="connsiteX2009" fmla="*/ 11353800 w 11737976"/>
              <a:gd name="connsiteY2009" fmla="*/ 6282221 h 6407152"/>
              <a:gd name="connsiteX2010" fmla="*/ 11353148 w 11737976"/>
              <a:gd name="connsiteY2010" fmla="*/ 6284028 h 6407152"/>
              <a:gd name="connsiteX2011" fmla="*/ 11345501 w 11737976"/>
              <a:gd name="connsiteY2011" fmla="*/ 6275121 h 6407152"/>
              <a:gd name="connsiteX2012" fmla="*/ 11346804 w 11737976"/>
              <a:gd name="connsiteY2012" fmla="*/ 6271506 h 6407152"/>
              <a:gd name="connsiteX2013" fmla="*/ 11355103 w 11737976"/>
              <a:gd name="connsiteY2013" fmla="*/ 6278606 h 6407152"/>
              <a:gd name="connsiteX2014" fmla="*/ 11357710 w 11737976"/>
              <a:gd name="connsiteY2014" fmla="*/ 6271377 h 6407152"/>
              <a:gd name="connsiteX2015" fmla="*/ 11353234 w 11737976"/>
              <a:gd name="connsiteY2015" fmla="*/ 6268731 h 6407152"/>
              <a:gd name="connsiteX2016" fmla="*/ 11358362 w 11737976"/>
              <a:gd name="connsiteY2016" fmla="*/ 6269569 h 6407152"/>
              <a:gd name="connsiteX2017" fmla="*/ 11367313 w 11737976"/>
              <a:gd name="connsiteY2017" fmla="*/ 6274862 h 6407152"/>
              <a:gd name="connsiteX2018" fmla="*/ 11367965 w 11737976"/>
              <a:gd name="connsiteY2018" fmla="*/ 6273055 h 6407152"/>
              <a:gd name="connsiteX2019" fmla="*/ 11359013 w 11737976"/>
              <a:gd name="connsiteY2019" fmla="*/ 6267762 h 6407152"/>
              <a:gd name="connsiteX2020" fmla="*/ 11361619 w 11737976"/>
              <a:gd name="connsiteY2020" fmla="*/ 6260534 h 6407152"/>
              <a:gd name="connsiteX2021" fmla="*/ 11377000 w 11737976"/>
              <a:gd name="connsiteY2021" fmla="*/ 6263050 h 6407152"/>
              <a:gd name="connsiteX2022" fmla="*/ 11377652 w 11737976"/>
              <a:gd name="connsiteY2022" fmla="*/ 6261243 h 6407152"/>
              <a:gd name="connsiteX2023" fmla="*/ 11379607 w 11737976"/>
              <a:gd name="connsiteY2023" fmla="*/ 6255822 h 6407152"/>
              <a:gd name="connsiteX2024" fmla="*/ 11380909 w 11737976"/>
              <a:gd name="connsiteY2024" fmla="*/ 6252207 h 6407152"/>
              <a:gd name="connsiteX2025" fmla="*/ 11381562 w 11737976"/>
              <a:gd name="connsiteY2025" fmla="*/ 6250400 h 6407152"/>
              <a:gd name="connsiteX2026" fmla="*/ 11382865 w 11737976"/>
              <a:gd name="connsiteY2026" fmla="*/ 6246785 h 6407152"/>
              <a:gd name="connsiteX2027" fmla="*/ 11379041 w 11737976"/>
              <a:gd name="connsiteY2027" fmla="*/ 6242333 h 6407152"/>
              <a:gd name="connsiteX2028" fmla="*/ 11378390 w 11737976"/>
              <a:gd name="connsiteY2028" fmla="*/ 6244140 h 6407152"/>
              <a:gd name="connsiteX2029" fmla="*/ 11377086 w 11737976"/>
              <a:gd name="connsiteY2029" fmla="*/ 6247754 h 6407152"/>
              <a:gd name="connsiteX2030" fmla="*/ 11368135 w 11737976"/>
              <a:gd name="connsiteY2030" fmla="*/ 6242461 h 6407152"/>
              <a:gd name="connsiteX2031" fmla="*/ 11364311 w 11737976"/>
              <a:gd name="connsiteY2031" fmla="*/ 6238009 h 6407152"/>
              <a:gd name="connsiteX2032" fmla="*/ 11368786 w 11737976"/>
              <a:gd name="connsiteY2032" fmla="*/ 6240655 h 6407152"/>
              <a:gd name="connsiteX2033" fmla="*/ 11369437 w 11737976"/>
              <a:gd name="connsiteY2033" fmla="*/ 6238847 h 6407152"/>
              <a:gd name="connsiteX2034" fmla="*/ 11364962 w 11737976"/>
              <a:gd name="connsiteY2034" fmla="*/ 6236200 h 6407152"/>
              <a:gd name="connsiteX2035" fmla="*/ 11370740 w 11737976"/>
              <a:gd name="connsiteY2035" fmla="*/ 6235233 h 6407152"/>
              <a:gd name="connsiteX2036" fmla="*/ 11371393 w 11737976"/>
              <a:gd name="connsiteY2036" fmla="*/ 6233426 h 6407152"/>
              <a:gd name="connsiteX2037" fmla="*/ 11391901 w 11737976"/>
              <a:gd name="connsiteY2037" fmla="*/ 6236781 h 6407152"/>
              <a:gd name="connsiteX2038" fmla="*/ 11393289 w 11737976"/>
              <a:gd name="connsiteY2038" fmla="*/ 6217870 h 6407152"/>
              <a:gd name="connsiteX2039" fmla="*/ 11370260 w 11737976"/>
              <a:gd name="connsiteY2039" fmla="*/ 6206447 h 6407152"/>
              <a:gd name="connsiteX2040" fmla="*/ 9172285 w 11737976"/>
              <a:gd name="connsiteY2040" fmla="*/ 6205429 h 6407152"/>
              <a:gd name="connsiteX2041" fmla="*/ 9164571 w 11737976"/>
              <a:gd name="connsiteY2041" fmla="*/ 6217727 h 6407152"/>
              <a:gd name="connsiteX2042" fmla="*/ 9183605 w 11737976"/>
              <a:gd name="connsiteY2042" fmla="*/ 6218157 h 6407152"/>
              <a:gd name="connsiteX2043" fmla="*/ 9172285 w 11737976"/>
              <a:gd name="connsiteY2043" fmla="*/ 6205429 h 6407152"/>
              <a:gd name="connsiteX2044" fmla="*/ 4462061 w 11737976"/>
              <a:gd name="connsiteY2044" fmla="*/ 6205429 h 6407152"/>
              <a:gd name="connsiteX2045" fmla="*/ 4454347 w 11737976"/>
              <a:gd name="connsiteY2045" fmla="*/ 6217727 h 6407152"/>
              <a:gd name="connsiteX2046" fmla="*/ 4473381 w 11737976"/>
              <a:gd name="connsiteY2046" fmla="*/ 6218157 h 6407152"/>
              <a:gd name="connsiteX2047" fmla="*/ 4462061 w 11737976"/>
              <a:gd name="connsiteY2047" fmla="*/ 6205429 h 6407152"/>
              <a:gd name="connsiteX2048" fmla="*/ 1141027 w 11737976"/>
              <a:gd name="connsiteY2048" fmla="*/ 6205155 h 6407152"/>
              <a:gd name="connsiteX2049" fmla="*/ 1137019 w 11737976"/>
              <a:gd name="connsiteY2049" fmla="*/ 6209222 h 6407152"/>
              <a:gd name="connsiteX2050" fmla="*/ 1136696 w 11737976"/>
              <a:gd name="connsiteY2050" fmla="*/ 6210768 h 6407152"/>
              <a:gd name="connsiteX2051" fmla="*/ 1137709 w 11737976"/>
              <a:gd name="connsiteY2051" fmla="*/ 6210958 h 6407152"/>
              <a:gd name="connsiteX2052" fmla="*/ 1139734 w 11737976"/>
              <a:gd name="connsiteY2052" fmla="*/ 6211336 h 6407152"/>
              <a:gd name="connsiteX2053" fmla="*/ 1136049 w 11737976"/>
              <a:gd name="connsiteY2053" fmla="*/ 6213859 h 6407152"/>
              <a:gd name="connsiteX2054" fmla="*/ 1132085 w 11737976"/>
              <a:gd name="connsiteY2054" fmla="*/ 6222753 h 6407152"/>
              <a:gd name="connsiteX2055" fmla="*/ 1138808 w 11737976"/>
              <a:gd name="connsiteY2055" fmla="*/ 6220799 h 6407152"/>
              <a:gd name="connsiteX2056" fmla="*/ 1137193 w 11737976"/>
              <a:gd name="connsiteY2056" fmla="*/ 6228527 h 6407152"/>
              <a:gd name="connsiteX2057" fmla="*/ 1131762 w 11737976"/>
              <a:gd name="connsiteY2057" fmla="*/ 6224299 h 6407152"/>
              <a:gd name="connsiteX2058" fmla="*/ 1127431 w 11737976"/>
              <a:gd name="connsiteY2058" fmla="*/ 6229913 h 6407152"/>
              <a:gd name="connsiteX2059" fmla="*/ 1128810 w 11737976"/>
              <a:gd name="connsiteY2059" fmla="*/ 6233382 h 6407152"/>
              <a:gd name="connsiteX2060" fmla="*/ 1128164 w 11737976"/>
              <a:gd name="connsiteY2060" fmla="*/ 6236475 h 6407152"/>
              <a:gd name="connsiteX2061" fmla="*/ 1128854 w 11737976"/>
              <a:gd name="connsiteY2061" fmla="*/ 6238208 h 6407152"/>
              <a:gd name="connsiteX2062" fmla="*/ 1131203 w 11737976"/>
              <a:gd name="connsiteY2062" fmla="*/ 6237042 h 6407152"/>
              <a:gd name="connsiteX2063" fmla="*/ 1131525 w 11737976"/>
              <a:gd name="connsiteY2063" fmla="*/ 6235496 h 6407152"/>
              <a:gd name="connsiteX2064" fmla="*/ 1135254 w 11737976"/>
              <a:gd name="connsiteY2064" fmla="*/ 6237800 h 6407152"/>
              <a:gd name="connsiteX2065" fmla="*/ 1133272 w 11737976"/>
              <a:gd name="connsiteY2065" fmla="*/ 6242247 h 6407152"/>
              <a:gd name="connsiteX2066" fmla="*/ 1139671 w 11737976"/>
              <a:gd name="connsiteY2066" fmla="*/ 6241839 h 6407152"/>
              <a:gd name="connsiteX2067" fmla="*/ 1141008 w 11737976"/>
              <a:gd name="connsiteY2067" fmla="*/ 6240482 h 6407152"/>
              <a:gd name="connsiteX2068" fmla="*/ 1138012 w 11737976"/>
              <a:gd name="connsiteY2068" fmla="*/ 6244740 h 6407152"/>
              <a:gd name="connsiteX2069" fmla="*/ 1138703 w 11737976"/>
              <a:gd name="connsiteY2069" fmla="*/ 6246475 h 6407152"/>
              <a:gd name="connsiteX2070" fmla="*/ 1140038 w 11737976"/>
              <a:gd name="connsiteY2070" fmla="*/ 6245118 h 6407152"/>
              <a:gd name="connsiteX2071" fmla="*/ 1141373 w 11737976"/>
              <a:gd name="connsiteY2071" fmla="*/ 6243762 h 6407152"/>
              <a:gd name="connsiteX2072" fmla="*/ 1144737 w 11737976"/>
              <a:gd name="connsiteY2072" fmla="*/ 6242784 h 6407152"/>
              <a:gd name="connsiteX2073" fmla="*/ 1146115 w 11737976"/>
              <a:gd name="connsiteY2073" fmla="*/ 6246255 h 6407152"/>
              <a:gd name="connsiteX2074" fmla="*/ 1149755 w 11737976"/>
              <a:gd name="connsiteY2074" fmla="*/ 6238906 h 6407152"/>
              <a:gd name="connsiteX2075" fmla="*/ 1151092 w 11737976"/>
              <a:gd name="connsiteY2075" fmla="*/ 6237550 h 6407152"/>
              <a:gd name="connsiteX2076" fmla="*/ 1155100 w 11737976"/>
              <a:gd name="connsiteY2076" fmla="*/ 6233482 h 6407152"/>
              <a:gd name="connsiteX2077" fmla="*/ 1155423 w 11737976"/>
              <a:gd name="connsiteY2077" fmla="*/ 6231936 h 6407152"/>
              <a:gd name="connsiteX2078" fmla="*/ 1153397 w 11737976"/>
              <a:gd name="connsiteY2078" fmla="*/ 6231558 h 6407152"/>
              <a:gd name="connsiteX2079" fmla="*/ 1149713 w 11737976"/>
              <a:gd name="connsiteY2079" fmla="*/ 6234081 h 6407152"/>
              <a:gd name="connsiteX2080" fmla="*/ 1147041 w 11737976"/>
              <a:gd name="connsiteY2080" fmla="*/ 6236792 h 6407152"/>
              <a:gd name="connsiteX2081" fmla="*/ 1146028 w 11737976"/>
              <a:gd name="connsiteY2081" fmla="*/ 6236603 h 6407152"/>
              <a:gd name="connsiteX2082" fmla="*/ 1144003 w 11737976"/>
              <a:gd name="connsiteY2082" fmla="*/ 6236224 h 6407152"/>
              <a:gd name="connsiteX2083" fmla="*/ 1148246 w 11737976"/>
              <a:gd name="connsiteY2083" fmla="*/ 6220957 h 6407152"/>
              <a:gd name="connsiteX2084" fmla="*/ 1141716 w 11737976"/>
              <a:gd name="connsiteY2084" fmla="*/ 6206889 h 6407152"/>
              <a:gd name="connsiteX2085" fmla="*/ 1142040 w 11737976"/>
              <a:gd name="connsiteY2085" fmla="*/ 6205343 h 6407152"/>
              <a:gd name="connsiteX2086" fmla="*/ 1141027 w 11737976"/>
              <a:gd name="connsiteY2086" fmla="*/ 6205155 h 6407152"/>
              <a:gd name="connsiteX2087" fmla="*/ 9137089 w 11737976"/>
              <a:gd name="connsiteY2087" fmla="*/ 6202556 h 6407152"/>
              <a:gd name="connsiteX2088" fmla="*/ 9129463 w 11737976"/>
              <a:gd name="connsiteY2088" fmla="*/ 6215480 h 6407152"/>
              <a:gd name="connsiteX2089" fmla="*/ 9130546 w 11737976"/>
              <a:gd name="connsiteY2089" fmla="*/ 6232254 h 6407152"/>
              <a:gd name="connsiteX2090" fmla="*/ 9140919 w 11737976"/>
              <a:gd name="connsiteY2090" fmla="*/ 6229147 h 6407152"/>
              <a:gd name="connsiteX2091" fmla="*/ 9129463 w 11737976"/>
              <a:gd name="connsiteY2091" fmla="*/ 6215480 h 6407152"/>
              <a:gd name="connsiteX2092" fmla="*/ 9137855 w 11737976"/>
              <a:gd name="connsiteY2092" fmla="*/ 6207873 h 6407152"/>
              <a:gd name="connsiteX2093" fmla="*/ 9137089 w 11737976"/>
              <a:gd name="connsiteY2093" fmla="*/ 6202556 h 6407152"/>
              <a:gd name="connsiteX2094" fmla="*/ 4426865 w 11737976"/>
              <a:gd name="connsiteY2094" fmla="*/ 6202556 h 6407152"/>
              <a:gd name="connsiteX2095" fmla="*/ 4419239 w 11737976"/>
              <a:gd name="connsiteY2095" fmla="*/ 6215480 h 6407152"/>
              <a:gd name="connsiteX2096" fmla="*/ 4420322 w 11737976"/>
              <a:gd name="connsiteY2096" fmla="*/ 6232254 h 6407152"/>
              <a:gd name="connsiteX2097" fmla="*/ 4430696 w 11737976"/>
              <a:gd name="connsiteY2097" fmla="*/ 6229147 h 6407152"/>
              <a:gd name="connsiteX2098" fmla="*/ 4419239 w 11737976"/>
              <a:gd name="connsiteY2098" fmla="*/ 6215480 h 6407152"/>
              <a:gd name="connsiteX2099" fmla="*/ 4427631 w 11737976"/>
              <a:gd name="connsiteY2099" fmla="*/ 6207873 h 6407152"/>
              <a:gd name="connsiteX2100" fmla="*/ 4426865 w 11737976"/>
              <a:gd name="connsiteY2100" fmla="*/ 6202556 h 6407152"/>
              <a:gd name="connsiteX2101" fmla="*/ 1637253 w 11737976"/>
              <a:gd name="connsiteY2101" fmla="*/ 6202273 h 6407152"/>
              <a:gd name="connsiteX2102" fmla="*/ 1635905 w 11737976"/>
              <a:gd name="connsiteY2102" fmla="*/ 6203621 h 6407152"/>
              <a:gd name="connsiteX2103" fmla="*/ 1634939 w 11737976"/>
              <a:gd name="connsiteY2103" fmla="*/ 6208236 h 6407152"/>
              <a:gd name="connsiteX2104" fmla="*/ 1631339 w 11737976"/>
              <a:gd name="connsiteY2104" fmla="*/ 6220357 h 6407152"/>
              <a:gd name="connsiteX2105" fmla="*/ 1628443 w 11737976"/>
              <a:gd name="connsiteY2105" fmla="*/ 6234209 h 6407152"/>
              <a:gd name="connsiteX2106" fmla="*/ 1624138 w 11737976"/>
              <a:gd name="connsiteY2106" fmla="*/ 6244598 h 6407152"/>
              <a:gd name="connsiteX2107" fmla="*/ 1623816 w 11737976"/>
              <a:gd name="connsiteY2107" fmla="*/ 6246136 h 6407152"/>
              <a:gd name="connsiteX2108" fmla="*/ 1623173 w 11737976"/>
              <a:gd name="connsiteY2108" fmla="*/ 6249215 h 6407152"/>
              <a:gd name="connsiteX2109" fmla="*/ 1622851 w 11737976"/>
              <a:gd name="connsiteY2109" fmla="*/ 6250754 h 6407152"/>
              <a:gd name="connsiteX2110" fmla="*/ 1623557 w 11737976"/>
              <a:gd name="connsiteY2110" fmla="*/ 6252485 h 6407152"/>
              <a:gd name="connsiteX2111" fmla="*/ 1625930 w 11737976"/>
              <a:gd name="connsiteY2111" fmla="*/ 6251329 h 6407152"/>
              <a:gd name="connsiteX2112" fmla="*/ 1626252 w 11737976"/>
              <a:gd name="connsiteY2112" fmla="*/ 6249791 h 6407152"/>
              <a:gd name="connsiteX2113" fmla="*/ 1626574 w 11737976"/>
              <a:gd name="connsiteY2113" fmla="*/ 6248251 h 6407152"/>
              <a:gd name="connsiteX2114" fmla="*/ 1630035 w 11737976"/>
              <a:gd name="connsiteY2114" fmla="*/ 6252097 h 6407152"/>
              <a:gd name="connsiteX2115" fmla="*/ 1631061 w 11737976"/>
              <a:gd name="connsiteY2115" fmla="*/ 6252290 h 6407152"/>
              <a:gd name="connsiteX2116" fmla="*/ 1631382 w 11737976"/>
              <a:gd name="connsiteY2116" fmla="*/ 6250751 h 6407152"/>
              <a:gd name="connsiteX2117" fmla="*/ 1632731 w 11737976"/>
              <a:gd name="connsiteY2117" fmla="*/ 6249403 h 6407152"/>
              <a:gd name="connsiteX2118" fmla="*/ 1634078 w 11737976"/>
              <a:gd name="connsiteY2118" fmla="*/ 6248056 h 6407152"/>
              <a:gd name="connsiteX2119" fmla="*/ 1634401 w 11737976"/>
              <a:gd name="connsiteY2119" fmla="*/ 6246517 h 6407152"/>
              <a:gd name="connsiteX2120" fmla="*/ 1633374 w 11737976"/>
              <a:gd name="connsiteY2120" fmla="*/ 6246325 h 6407152"/>
              <a:gd name="connsiteX2121" fmla="*/ 1630678 w 11737976"/>
              <a:gd name="connsiteY2121" fmla="*/ 6249020 h 6407152"/>
              <a:gd name="connsiteX2122" fmla="*/ 1628244 w 11737976"/>
              <a:gd name="connsiteY2122" fmla="*/ 6245365 h 6407152"/>
              <a:gd name="connsiteX2123" fmla="*/ 1632547 w 11737976"/>
              <a:gd name="connsiteY2123" fmla="*/ 6234975 h 6407152"/>
              <a:gd name="connsiteX2124" fmla="*/ 1635444 w 11737976"/>
              <a:gd name="connsiteY2124" fmla="*/ 6221124 h 6407152"/>
              <a:gd name="connsiteX2125" fmla="*/ 1643854 w 11737976"/>
              <a:gd name="connsiteY2125" fmla="*/ 6211503 h 6407152"/>
              <a:gd name="connsiteX2126" fmla="*/ 1637314 w 11737976"/>
              <a:gd name="connsiteY2126" fmla="*/ 6207080 h 6407152"/>
              <a:gd name="connsiteX2127" fmla="*/ 1637957 w 11737976"/>
              <a:gd name="connsiteY2127" fmla="*/ 6204004 h 6407152"/>
              <a:gd name="connsiteX2128" fmla="*/ 1637253 w 11737976"/>
              <a:gd name="connsiteY2128" fmla="*/ 6202273 h 6407152"/>
              <a:gd name="connsiteX2129" fmla="*/ 1109937 w 11737976"/>
              <a:gd name="connsiteY2129" fmla="*/ 6201079 h 6407152"/>
              <a:gd name="connsiteX2130" fmla="*/ 1106621 w 11737976"/>
              <a:gd name="connsiteY2130" fmla="*/ 6202103 h 6407152"/>
              <a:gd name="connsiteX2131" fmla="*/ 1105964 w 11737976"/>
              <a:gd name="connsiteY2131" fmla="*/ 6210195 h 6407152"/>
              <a:gd name="connsiteX2132" fmla="*/ 1109238 w 11737976"/>
              <a:gd name="connsiteY2132" fmla="*/ 6210602 h 6407152"/>
              <a:gd name="connsiteX2133" fmla="*/ 1111269 w 11737976"/>
              <a:gd name="connsiteY2133" fmla="*/ 6209544 h 6407152"/>
              <a:gd name="connsiteX2134" fmla="*/ 1109937 w 11737976"/>
              <a:gd name="connsiteY2134" fmla="*/ 6201079 h 6407152"/>
              <a:gd name="connsiteX2135" fmla="*/ 1103976 w 11737976"/>
              <a:gd name="connsiteY2135" fmla="*/ 6196849 h 6407152"/>
              <a:gd name="connsiteX2136" fmla="*/ 1100357 w 11737976"/>
              <a:gd name="connsiteY2136" fmla="*/ 6202868 h 6407152"/>
              <a:gd name="connsiteX2137" fmla="*/ 1097282 w 11737976"/>
              <a:gd name="connsiteY2137" fmla="*/ 6223179 h 6407152"/>
              <a:gd name="connsiteX2138" fmla="*/ 1103309 w 11737976"/>
              <a:gd name="connsiteY2138" fmla="*/ 6210260 h 6407152"/>
              <a:gd name="connsiteX2139" fmla="*/ 1103976 w 11737976"/>
              <a:gd name="connsiteY2139" fmla="*/ 6196849 h 6407152"/>
              <a:gd name="connsiteX2140" fmla="*/ 8105437 w 11737976"/>
              <a:gd name="connsiteY2140" fmla="*/ 6196336 h 6407152"/>
              <a:gd name="connsiteX2141" fmla="*/ 8108086 w 11737976"/>
              <a:gd name="connsiteY2141" fmla="*/ 6212649 h 6407152"/>
              <a:gd name="connsiteX2142" fmla="*/ 8108679 w 11737976"/>
              <a:gd name="connsiteY2142" fmla="*/ 6213434 h 6407152"/>
              <a:gd name="connsiteX2143" fmla="*/ 8108816 w 11737976"/>
              <a:gd name="connsiteY2143" fmla="*/ 6215026 h 6407152"/>
              <a:gd name="connsiteX2144" fmla="*/ 8104433 w 11737976"/>
              <a:gd name="connsiteY2144" fmla="*/ 6215213 h 6407152"/>
              <a:gd name="connsiteX2145" fmla="*/ 8102242 w 11737976"/>
              <a:gd name="connsiteY2145" fmla="*/ 6215308 h 6407152"/>
              <a:gd name="connsiteX2146" fmla="*/ 8102180 w 11737976"/>
              <a:gd name="connsiteY2146" fmla="*/ 6217414 h 6407152"/>
              <a:gd name="connsiteX2147" fmla="*/ 8104371 w 11737976"/>
              <a:gd name="connsiteY2147" fmla="*/ 6217321 h 6407152"/>
              <a:gd name="connsiteX2148" fmla="*/ 8106561 w 11737976"/>
              <a:gd name="connsiteY2148" fmla="*/ 6217227 h 6407152"/>
              <a:gd name="connsiteX2149" fmla="*/ 8108754 w 11737976"/>
              <a:gd name="connsiteY2149" fmla="*/ 6217134 h 6407152"/>
              <a:gd name="connsiteX2150" fmla="*/ 8108380 w 11737976"/>
              <a:gd name="connsiteY2150" fmla="*/ 6229776 h 6407152"/>
              <a:gd name="connsiteX2151" fmla="*/ 8108039 w 11737976"/>
              <a:gd name="connsiteY2151" fmla="*/ 6231928 h 6407152"/>
              <a:gd name="connsiteX2152" fmla="*/ 8099856 w 11737976"/>
              <a:gd name="connsiteY2152" fmla="*/ 6227332 h 6407152"/>
              <a:gd name="connsiteX2153" fmla="*/ 8097963 w 11737976"/>
              <a:gd name="connsiteY2153" fmla="*/ 6207757 h 6407152"/>
              <a:gd name="connsiteX2154" fmla="*/ 8105437 w 11737976"/>
              <a:gd name="connsiteY2154" fmla="*/ 6196336 h 6407152"/>
              <a:gd name="connsiteX2155" fmla="*/ 3395213 w 11737976"/>
              <a:gd name="connsiteY2155" fmla="*/ 6196336 h 6407152"/>
              <a:gd name="connsiteX2156" fmla="*/ 3397863 w 11737976"/>
              <a:gd name="connsiteY2156" fmla="*/ 6212649 h 6407152"/>
              <a:gd name="connsiteX2157" fmla="*/ 3398456 w 11737976"/>
              <a:gd name="connsiteY2157" fmla="*/ 6213434 h 6407152"/>
              <a:gd name="connsiteX2158" fmla="*/ 3398593 w 11737976"/>
              <a:gd name="connsiteY2158" fmla="*/ 6215026 h 6407152"/>
              <a:gd name="connsiteX2159" fmla="*/ 3394209 w 11737976"/>
              <a:gd name="connsiteY2159" fmla="*/ 6215213 h 6407152"/>
              <a:gd name="connsiteX2160" fmla="*/ 3392018 w 11737976"/>
              <a:gd name="connsiteY2160" fmla="*/ 6215308 h 6407152"/>
              <a:gd name="connsiteX2161" fmla="*/ 3391956 w 11737976"/>
              <a:gd name="connsiteY2161" fmla="*/ 6217414 h 6407152"/>
              <a:gd name="connsiteX2162" fmla="*/ 3394147 w 11737976"/>
              <a:gd name="connsiteY2162" fmla="*/ 6217321 h 6407152"/>
              <a:gd name="connsiteX2163" fmla="*/ 3396338 w 11737976"/>
              <a:gd name="connsiteY2163" fmla="*/ 6217227 h 6407152"/>
              <a:gd name="connsiteX2164" fmla="*/ 3398531 w 11737976"/>
              <a:gd name="connsiteY2164" fmla="*/ 6217134 h 6407152"/>
              <a:gd name="connsiteX2165" fmla="*/ 3398157 w 11737976"/>
              <a:gd name="connsiteY2165" fmla="*/ 6229776 h 6407152"/>
              <a:gd name="connsiteX2166" fmla="*/ 3397815 w 11737976"/>
              <a:gd name="connsiteY2166" fmla="*/ 6231928 h 6407152"/>
              <a:gd name="connsiteX2167" fmla="*/ 3389632 w 11737976"/>
              <a:gd name="connsiteY2167" fmla="*/ 6227332 h 6407152"/>
              <a:gd name="connsiteX2168" fmla="*/ 3387739 w 11737976"/>
              <a:gd name="connsiteY2168" fmla="*/ 6207757 h 6407152"/>
              <a:gd name="connsiteX2169" fmla="*/ 3395213 w 11737976"/>
              <a:gd name="connsiteY2169" fmla="*/ 6196336 h 6407152"/>
              <a:gd name="connsiteX2170" fmla="*/ 8106136 w 11737976"/>
              <a:gd name="connsiteY2170" fmla="*/ 6196200 h 6407152"/>
              <a:gd name="connsiteX2171" fmla="*/ 8105437 w 11737976"/>
              <a:gd name="connsiteY2171" fmla="*/ 6196336 h 6407152"/>
              <a:gd name="connsiteX2172" fmla="*/ 8105460 w 11737976"/>
              <a:gd name="connsiteY2172" fmla="*/ 6196229 h 6407152"/>
              <a:gd name="connsiteX2173" fmla="*/ 3395913 w 11737976"/>
              <a:gd name="connsiteY2173" fmla="*/ 6196200 h 6407152"/>
              <a:gd name="connsiteX2174" fmla="*/ 3395213 w 11737976"/>
              <a:gd name="connsiteY2174" fmla="*/ 6196336 h 6407152"/>
              <a:gd name="connsiteX2175" fmla="*/ 3395236 w 11737976"/>
              <a:gd name="connsiteY2175" fmla="*/ 6196229 h 6407152"/>
              <a:gd name="connsiteX2176" fmla="*/ 1153721 w 11737976"/>
              <a:gd name="connsiteY2176" fmla="*/ 6194769 h 6407152"/>
              <a:gd name="connsiteX2177" fmla="*/ 1152382 w 11737976"/>
              <a:gd name="connsiteY2177" fmla="*/ 6196143 h 6407152"/>
              <a:gd name="connsiteX2178" fmla="*/ 1151043 w 11737976"/>
              <a:gd name="connsiteY2178" fmla="*/ 6197516 h 6407152"/>
              <a:gd name="connsiteX2179" fmla="*/ 1149703 w 11737976"/>
              <a:gd name="connsiteY2179" fmla="*/ 6198889 h 6407152"/>
              <a:gd name="connsiteX2180" fmla="*/ 1148363 w 11737976"/>
              <a:gd name="connsiteY2180" fmla="*/ 6200262 h 6407152"/>
              <a:gd name="connsiteX2181" fmla="*/ 1149377 w 11737976"/>
              <a:gd name="connsiteY2181" fmla="*/ 6200452 h 6407152"/>
              <a:gd name="connsiteX2182" fmla="*/ 1151403 w 11737976"/>
              <a:gd name="connsiteY2182" fmla="*/ 6200831 h 6407152"/>
              <a:gd name="connsiteX2183" fmla="*/ 1152742 w 11737976"/>
              <a:gd name="connsiteY2183" fmla="*/ 6199457 h 6407152"/>
              <a:gd name="connsiteX2184" fmla="*/ 1153753 w 11737976"/>
              <a:gd name="connsiteY2184" fmla="*/ 6199647 h 6407152"/>
              <a:gd name="connsiteX2185" fmla="*/ 1157479 w 11737976"/>
              <a:gd name="connsiteY2185" fmla="*/ 6201968 h 6407152"/>
              <a:gd name="connsiteX2186" fmla="*/ 1162184 w 11737976"/>
              <a:gd name="connsiteY2186" fmla="*/ 6199599 h 6407152"/>
              <a:gd name="connsiteX2187" fmla="*/ 1162510 w 11737976"/>
              <a:gd name="connsiteY2187" fmla="*/ 6198037 h 6407152"/>
              <a:gd name="connsiteX2188" fmla="*/ 1160484 w 11737976"/>
              <a:gd name="connsiteY2188" fmla="*/ 6197658 h 6407152"/>
              <a:gd name="connsiteX2189" fmla="*/ 1158132 w 11737976"/>
              <a:gd name="connsiteY2189" fmla="*/ 6198843 h 6407152"/>
              <a:gd name="connsiteX2190" fmla="*/ 1154407 w 11737976"/>
              <a:gd name="connsiteY2190" fmla="*/ 6196522 h 6407152"/>
              <a:gd name="connsiteX2191" fmla="*/ 1624264 w 11737976"/>
              <a:gd name="connsiteY2191" fmla="*/ 6193464 h 6407152"/>
              <a:gd name="connsiteX2192" fmla="*/ 1622630 w 11737976"/>
              <a:gd name="connsiteY2192" fmla="*/ 6201278 h 6407152"/>
              <a:gd name="connsiteX2193" fmla="*/ 1625353 w 11737976"/>
              <a:gd name="connsiteY2193" fmla="*/ 6194708 h 6407152"/>
              <a:gd name="connsiteX2194" fmla="*/ 1624264 w 11737976"/>
              <a:gd name="connsiteY2194" fmla="*/ 6193464 h 6407152"/>
              <a:gd name="connsiteX2195" fmla="*/ 1627852 w 11737976"/>
              <a:gd name="connsiteY2195" fmla="*/ 6192395 h 6407152"/>
              <a:gd name="connsiteX2196" fmla="*/ 1627231 w 11737976"/>
              <a:gd name="connsiteY2196" fmla="*/ 6200398 h 6407152"/>
              <a:gd name="connsiteX2197" fmla="*/ 1629749 w 11737976"/>
              <a:gd name="connsiteY2197" fmla="*/ 6194018 h 6407152"/>
              <a:gd name="connsiteX2198" fmla="*/ 1627852 w 11737976"/>
              <a:gd name="connsiteY2198" fmla="*/ 6192395 h 6407152"/>
              <a:gd name="connsiteX2199" fmla="*/ 1173761 w 11737976"/>
              <a:gd name="connsiteY2199" fmla="*/ 6190979 h 6407152"/>
              <a:gd name="connsiteX2200" fmla="*/ 1169462 w 11737976"/>
              <a:gd name="connsiteY2200" fmla="*/ 6197922 h 6407152"/>
              <a:gd name="connsiteX2201" fmla="*/ 1172495 w 11737976"/>
              <a:gd name="connsiteY2201" fmla="*/ 6197039 h 6407152"/>
              <a:gd name="connsiteX2202" fmla="*/ 1175305 w 11737976"/>
              <a:gd name="connsiteY2202" fmla="*/ 6192916 h 6407152"/>
              <a:gd name="connsiteX2203" fmla="*/ 1173761 w 11737976"/>
              <a:gd name="connsiteY2203" fmla="*/ 6190979 h 6407152"/>
              <a:gd name="connsiteX2204" fmla="*/ 8289013 w 11737976"/>
              <a:gd name="connsiteY2204" fmla="*/ 6190325 h 6407152"/>
              <a:gd name="connsiteX2205" fmla="*/ 8287021 w 11737976"/>
              <a:gd name="connsiteY2205" fmla="*/ 6190411 h 6407152"/>
              <a:gd name="connsiteX2206" fmla="*/ 8284893 w 11737976"/>
              <a:gd name="connsiteY2206" fmla="*/ 6195077 h 6407152"/>
              <a:gd name="connsiteX2207" fmla="*/ 8286886 w 11737976"/>
              <a:gd name="connsiteY2207" fmla="*/ 6194991 h 6407152"/>
              <a:gd name="connsiteX2208" fmla="*/ 8288879 w 11737976"/>
              <a:gd name="connsiteY2208" fmla="*/ 6194906 h 6407152"/>
              <a:gd name="connsiteX2209" fmla="*/ 8289013 w 11737976"/>
              <a:gd name="connsiteY2209" fmla="*/ 6190325 h 6407152"/>
              <a:gd name="connsiteX2210" fmla="*/ 3578790 w 11737976"/>
              <a:gd name="connsiteY2210" fmla="*/ 6190325 h 6407152"/>
              <a:gd name="connsiteX2211" fmla="*/ 3576797 w 11737976"/>
              <a:gd name="connsiteY2211" fmla="*/ 6190411 h 6407152"/>
              <a:gd name="connsiteX2212" fmla="*/ 3574670 w 11737976"/>
              <a:gd name="connsiteY2212" fmla="*/ 6195077 h 6407152"/>
              <a:gd name="connsiteX2213" fmla="*/ 3576662 w 11737976"/>
              <a:gd name="connsiteY2213" fmla="*/ 6194991 h 6407152"/>
              <a:gd name="connsiteX2214" fmla="*/ 3578656 w 11737976"/>
              <a:gd name="connsiteY2214" fmla="*/ 6194906 h 6407152"/>
              <a:gd name="connsiteX2215" fmla="*/ 3578790 w 11737976"/>
              <a:gd name="connsiteY2215" fmla="*/ 6190325 h 6407152"/>
              <a:gd name="connsiteX2216" fmla="*/ 8822208 w 11737976"/>
              <a:gd name="connsiteY2216" fmla="*/ 6189835 h 6407152"/>
              <a:gd name="connsiteX2217" fmla="*/ 8816103 w 11737976"/>
              <a:gd name="connsiteY2217" fmla="*/ 6191360 h 6407152"/>
              <a:gd name="connsiteX2218" fmla="*/ 8816915 w 11737976"/>
              <a:gd name="connsiteY2218" fmla="*/ 6196991 h 6407152"/>
              <a:gd name="connsiteX2219" fmla="*/ 8822208 w 11737976"/>
              <a:gd name="connsiteY2219" fmla="*/ 6189835 h 6407152"/>
              <a:gd name="connsiteX2220" fmla="*/ 4111985 w 11737976"/>
              <a:gd name="connsiteY2220" fmla="*/ 6189835 h 6407152"/>
              <a:gd name="connsiteX2221" fmla="*/ 4105880 w 11737976"/>
              <a:gd name="connsiteY2221" fmla="*/ 6191360 h 6407152"/>
              <a:gd name="connsiteX2222" fmla="*/ 4106692 w 11737976"/>
              <a:gd name="connsiteY2222" fmla="*/ 6196991 h 6407152"/>
              <a:gd name="connsiteX2223" fmla="*/ 4111985 w 11737976"/>
              <a:gd name="connsiteY2223" fmla="*/ 6189835 h 6407152"/>
              <a:gd name="connsiteX2224" fmla="*/ 1172086 w 11737976"/>
              <a:gd name="connsiteY2224" fmla="*/ 6188424 h 6407152"/>
              <a:gd name="connsiteX2225" fmla="*/ 1170906 w 11737976"/>
              <a:gd name="connsiteY2225" fmla="*/ 6188539 h 6407152"/>
              <a:gd name="connsiteX2226" fmla="*/ 1167203 w 11737976"/>
              <a:gd name="connsiteY2226" fmla="*/ 6196131 h 6407152"/>
              <a:gd name="connsiteX2227" fmla="*/ 1172086 w 11737976"/>
              <a:gd name="connsiteY2227" fmla="*/ 6188424 h 6407152"/>
              <a:gd name="connsiteX2228" fmla="*/ 8841716 w 11737976"/>
              <a:gd name="connsiteY2228" fmla="*/ 6185326 h 6407152"/>
              <a:gd name="connsiteX2229" fmla="*/ 8841331 w 11737976"/>
              <a:gd name="connsiteY2229" fmla="*/ 6190892 h 6407152"/>
              <a:gd name="connsiteX2230" fmla="*/ 8850489 w 11737976"/>
              <a:gd name="connsiteY2230" fmla="*/ 6188604 h 6407152"/>
              <a:gd name="connsiteX2231" fmla="*/ 8841716 w 11737976"/>
              <a:gd name="connsiteY2231" fmla="*/ 6185326 h 6407152"/>
              <a:gd name="connsiteX2232" fmla="*/ 4131493 w 11737976"/>
              <a:gd name="connsiteY2232" fmla="*/ 6185326 h 6407152"/>
              <a:gd name="connsiteX2233" fmla="*/ 4131108 w 11737976"/>
              <a:gd name="connsiteY2233" fmla="*/ 6190892 h 6407152"/>
              <a:gd name="connsiteX2234" fmla="*/ 4140265 w 11737976"/>
              <a:gd name="connsiteY2234" fmla="*/ 6188604 h 6407152"/>
              <a:gd name="connsiteX2235" fmla="*/ 4131493 w 11737976"/>
              <a:gd name="connsiteY2235" fmla="*/ 6185326 h 6407152"/>
              <a:gd name="connsiteX2236" fmla="*/ 8263231 w 11737976"/>
              <a:gd name="connsiteY2236" fmla="*/ 6183042 h 6407152"/>
              <a:gd name="connsiteX2237" fmla="*/ 8261043 w 11737976"/>
              <a:gd name="connsiteY2237" fmla="*/ 6185270 h 6407152"/>
              <a:gd name="connsiteX2238" fmla="*/ 8258855 w 11737976"/>
              <a:gd name="connsiteY2238" fmla="*/ 6187499 h 6407152"/>
              <a:gd name="connsiteX2239" fmla="*/ 8258791 w 11737976"/>
              <a:gd name="connsiteY2239" fmla="*/ 6189638 h 6407152"/>
              <a:gd name="connsiteX2240" fmla="*/ 8258728 w 11737976"/>
              <a:gd name="connsiteY2240" fmla="*/ 6191774 h 6407152"/>
              <a:gd name="connsiteX2241" fmla="*/ 8260854 w 11737976"/>
              <a:gd name="connsiteY2241" fmla="*/ 6191684 h 6407152"/>
              <a:gd name="connsiteX2242" fmla="*/ 8262689 w 11737976"/>
              <a:gd name="connsiteY2242" fmla="*/ 6192406 h 6407152"/>
              <a:gd name="connsiteX2243" fmla="*/ 8262979 w 11737976"/>
              <a:gd name="connsiteY2243" fmla="*/ 6191592 h 6407152"/>
              <a:gd name="connsiteX2244" fmla="*/ 8263042 w 11737976"/>
              <a:gd name="connsiteY2244" fmla="*/ 6189454 h 6407152"/>
              <a:gd name="connsiteX2245" fmla="*/ 8263104 w 11737976"/>
              <a:gd name="connsiteY2245" fmla="*/ 6187317 h 6407152"/>
              <a:gd name="connsiteX2246" fmla="*/ 8265293 w 11737976"/>
              <a:gd name="connsiteY2246" fmla="*/ 6185089 h 6407152"/>
              <a:gd name="connsiteX2247" fmla="*/ 8263231 w 11737976"/>
              <a:gd name="connsiteY2247" fmla="*/ 6183042 h 6407152"/>
              <a:gd name="connsiteX2248" fmla="*/ 3553008 w 11737976"/>
              <a:gd name="connsiteY2248" fmla="*/ 6183042 h 6407152"/>
              <a:gd name="connsiteX2249" fmla="*/ 3550820 w 11737976"/>
              <a:gd name="connsiteY2249" fmla="*/ 6185270 h 6407152"/>
              <a:gd name="connsiteX2250" fmla="*/ 3548631 w 11737976"/>
              <a:gd name="connsiteY2250" fmla="*/ 6187499 h 6407152"/>
              <a:gd name="connsiteX2251" fmla="*/ 3548568 w 11737976"/>
              <a:gd name="connsiteY2251" fmla="*/ 6189638 h 6407152"/>
              <a:gd name="connsiteX2252" fmla="*/ 3548505 w 11737976"/>
              <a:gd name="connsiteY2252" fmla="*/ 6191774 h 6407152"/>
              <a:gd name="connsiteX2253" fmla="*/ 3550630 w 11737976"/>
              <a:gd name="connsiteY2253" fmla="*/ 6191684 h 6407152"/>
              <a:gd name="connsiteX2254" fmla="*/ 3552465 w 11737976"/>
              <a:gd name="connsiteY2254" fmla="*/ 6192406 h 6407152"/>
              <a:gd name="connsiteX2255" fmla="*/ 3552755 w 11737976"/>
              <a:gd name="connsiteY2255" fmla="*/ 6191592 h 6407152"/>
              <a:gd name="connsiteX2256" fmla="*/ 3552818 w 11737976"/>
              <a:gd name="connsiteY2256" fmla="*/ 6189454 h 6407152"/>
              <a:gd name="connsiteX2257" fmla="*/ 3552880 w 11737976"/>
              <a:gd name="connsiteY2257" fmla="*/ 6187317 h 6407152"/>
              <a:gd name="connsiteX2258" fmla="*/ 3555069 w 11737976"/>
              <a:gd name="connsiteY2258" fmla="*/ 6185089 h 6407152"/>
              <a:gd name="connsiteX2259" fmla="*/ 3553008 w 11737976"/>
              <a:gd name="connsiteY2259" fmla="*/ 6183042 h 6407152"/>
              <a:gd name="connsiteX2260" fmla="*/ 1107628 w 11737976"/>
              <a:gd name="connsiteY2260" fmla="*/ 6181975 h 6407152"/>
              <a:gd name="connsiteX2261" fmla="*/ 1107018 w 11737976"/>
              <a:gd name="connsiteY2261" fmla="*/ 6188994 h 6407152"/>
              <a:gd name="connsiteX2262" fmla="*/ 1108152 w 11737976"/>
              <a:gd name="connsiteY2262" fmla="*/ 6186263 h 6407152"/>
              <a:gd name="connsiteX2263" fmla="*/ 1108722 w 11737976"/>
              <a:gd name="connsiteY2263" fmla="*/ 6182292 h 6407152"/>
              <a:gd name="connsiteX2264" fmla="*/ 1107628 w 11737976"/>
              <a:gd name="connsiteY2264" fmla="*/ 6181975 h 6407152"/>
              <a:gd name="connsiteX2265" fmla="*/ 1631379 w 11737976"/>
              <a:gd name="connsiteY2265" fmla="*/ 6180297 h 6407152"/>
              <a:gd name="connsiteX2266" fmla="*/ 1628799 w 11737976"/>
              <a:gd name="connsiteY2266" fmla="*/ 6187685 h 6407152"/>
              <a:gd name="connsiteX2267" fmla="*/ 1630894 w 11737976"/>
              <a:gd name="connsiteY2267" fmla="*/ 6188175 h 6407152"/>
              <a:gd name="connsiteX2268" fmla="*/ 1632091 w 11737976"/>
              <a:gd name="connsiteY2268" fmla="*/ 6185545 h 6407152"/>
              <a:gd name="connsiteX2269" fmla="*/ 1631379 w 11737976"/>
              <a:gd name="connsiteY2269" fmla="*/ 6180297 h 6407152"/>
              <a:gd name="connsiteX2270" fmla="*/ 1141977 w 11737976"/>
              <a:gd name="connsiteY2270" fmla="*/ 6179814 h 6407152"/>
              <a:gd name="connsiteX2271" fmla="*/ 1141647 w 11737976"/>
              <a:gd name="connsiteY2271" fmla="*/ 6181387 h 6407152"/>
              <a:gd name="connsiteX2272" fmla="*/ 1142345 w 11737976"/>
              <a:gd name="connsiteY2272" fmla="*/ 6183152 h 6407152"/>
              <a:gd name="connsiteX2273" fmla="*/ 1143372 w 11737976"/>
              <a:gd name="connsiteY2273" fmla="*/ 6183344 h 6407152"/>
              <a:gd name="connsiteX2274" fmla="*/ 1139964 w 11737976"/>
              <a:gd name="connsiteY2274" fmla="*/ 6184342 h 6407152"/>
              <a:gd name="connsiteX2275" fmla="*/ 1139634 w 11737976"/>
              <a:gd name="connsiteY2275" fmla="*/ 6185914 h 6407152"/>
              <a:gd name="connsiteX2276" fmla="*/ 1137911 w 11737976"/>
              <a:gd name="connsiteY2276" fmla="*/ 6183957 h 6407152"/>
              <a:gd name="connsiteX2277" fmla="*/ 1136557 w 11737976"/>
              <a:gd name="connsiteY2277" fmla="*/ 6185338 h 6407152"/>
              <a:gd name="connsiteX2278" fmla="*/ 1137582 w 11737976"/>
              <a:gd name="connsiteY2278" fmla="*/ 6185530 h 6407152"/>
              <a:gd name="connsiteX2279" fmla="*/ 1137253 w 11737976"/>
              <a:gd name="connsiteY2279" fmla="*/ 6187104 h 6407152"/>
              <a:gd name="connsiteX2280" fmla="*/ 1136964 w 11737976"/>
              <a:gd name="connsiteY2280" fmla="*/ 6193586 h 6407152"/>
              <a:gd name="connsiteX2281" fmla="*/ 1146568 w 11737976"/>
              <a:gd name="connsiteY2281" fmla="*/ 6198651 h 6407152"/>
              <a:gd name="connsiteX2282" fmla="*/ 1151174 w 11737976"/>
              <a:gd name="connsiteY2282" fmla="*/ 6187460 h 6407152"/>
              <a:gd name="connsiteX2283" fmla="*/ 1146081 w 11737976"/>
              <a:gd name="connsiteY2283" fmla="*/ 6180583 h 6407152"/>
              <a:gd name="connsiteX2284" fmla="*/ 1145752 w 11737976"/>
              <a:gd name="connsiteY2284" fmla="*/ 6182155 h 6407152"/>
              <a:gd name="connsiteX2285" fmla="*/ 1144028 w 11737976"/>
              <a:gd name="connsiteY2285" fmla="*/ 6180198 h 6407152"/>
              <a:gd name="connsiteX2286" fmla="*/ 1141977 w 11737976"/>
              <a:gd name="connsiteY2286" fmla="*/ 6179814 h 6407152"/>
              <a:gd name="connsiteX2287" fmla="*/ 7364545 w 11737976"/>
              <a:gd name="connsiteY2287" fmla="*/ 6177304 h 6407152"/>
              <a:gd name="connsiteX2288" fmla="*/ 7363626 w 11737976"/>
              <a:gd name="connsiteY2288" fmla="*/ 6186237 h 6407152"/>
              <a:gd name="connsiteX2289" fmla="*/ 7367465 w 11737976"/>
              <a:gd name="connsiteY2289" fmla="*/ 6181928 h 6407152"/>
              <a:gd name="connsiteX2290" fmla="*/ 7364545 w 11737976"/>
              <a:gd name="connsiteY2290" fmla="*/ 6177304 h 6407152"/>
              <a:gd name="connsiteX2291" fmla="*/ 2654322 w 11737976"/>
              <a:gd name="connsiteY2291" fmla="*/ 6177304 h 6407152"/>
              <a:gd name="connsiteX2292" fmla="*/ 2653402 w 11737976"/>
              <a:gd name="connsiteY2292" fmla="*/ 6186237 h 6407152"/>
              <a:gd name="connsiteX2293" fmla="*/ 2657241 w 11737976"/>
              <a:gd name="connsiteY2293" fmla="*/ 6181928 h 6407152"/>
              <a:gd name="connsiteX2294" fmla="*/ 2654322 w 11737976"/>
              <a:gd name="connsiteY2294" fmla="*/ 6177304 h 6407152"/>
              <a:gd name="connsiteX2295" fmla="*/ 1614987 w 11737976"/>
              <a:gd name="connsiteY2295" fmla="*/ 6177103 h 6407152"/>
              <a:gd name="connsiteX2296" fmla="*/ 1611204 w 11737976"/>
              <a:gd name="connsiteY2296" fmla="*/ 6179616 h 6407152"/>
              <a:gd name="connsiteX2297" fmla="*/ 1612393 w 11737976"/>
              <a:gd name="connsiteY2297" fmla="*/ 6189505 h 6407152"/>
              <a:gd name="connsiteX2298" fmla="*/ 1616887 w 11737976"/>
              <a:gd name="connsiteY2298" fmla="*/ 6179698 h 6407152"/>
              <a:gd name="connsiteX2299" fmla="*/ 1614987 w 11737976"/>
              <a:gd name="connsiteY2299" fmla="*/ 6177103 h 6407152"/>
              <a:gd name="connsiteX2300" fmla="*/ 1660147 w 11737976"/>
              <a:gd name="connsiteY2300" fmla="*/ 6176571 h 6407152"/>
              <a:gd name="connsiteX2301" fmla="*/ 1653879 w 11737976"/>
              <a:gd name="connsiteY2301" fmla="*/ 6179786 h 6407152"/>
              <a:gd name="connsiteX2302" fmla="*/ 1654612 w 11737976"/>
              <a:gd name="connsiteY2302" fmla="*/ 6186187 h 6407152"/>
              <a:gd name="connsiteX2303" fmla="*/ 1654570 w 11737976"/>
              <a:gd name="connsiteY2303" fmla="*/ 6186207 h 6407152"/>
              <a:gd name="connsiteX2304" fmla="*/ 1653936 w 11737976"/>
              <a:gd name="connsiteY2304" fmla="*/ 6189237 h 6407152"/>
              <a:gd name="connsiteX2305" fmla="*/ 1653303 w 11737976"/>
              <a:gd name="connsiteY2305" fmla="*/ 6192268 h 6407152"/>
              <a:gd name="connsiteX2306" fmla="*/ 1652985 w 11737976"/>
              <a:gd name="connsiteY2306" fmla="*/ 6193783 h 6407152"/>
              <a:gd name="connsiteX2307" fmla="*/ 1653696 w 11737976"/>
              <a:gd name="connsiteY2307" fmla="*/ 6195489 h 6407152"/>
              <a:gd name="connsiteX2308" fmla="*/ 1656065 w 11737976"/>
              <a:gd name="connsiteY2308" fmla="*/ 6194358 h 6407152"/>
              <a:gd name="connsiteX2309" fmla="*/ 1658356 w 11737976"/>
              <a:gd name="connsiteY2309" fmla="*/ 6188491 h 6407152"/>
              <a:gd name="connsiteX2310" fmla="*/ 1657647 w 11737976"/>
              <a:gd name="connsiteY2310" fmla="*/ 6186783 h 6407152"/>
              <a:gd name="connsiteX2311" fmla="*/ 1657520 w 11737976"/>
              <a:gd name="connsiteY2311" fmla="*/ 6186478 h 6407152"/>
              <a:gd name="connsiteX2312" fmla="*/ 1661190 w 11737976"/>
              <a:gd name="connsiteY2312" fmla="*/ 6185689 h 6407152"/>
              <a:gd name="connsiteX2313" fmla="*/ 1667457 w 11737976"/>
              <a:gd name="connsiteY2313" fmla="*/ 6182475 h 6407152"/>
              <a:gd name="connsiteX2314" fmla="*/ 1660357 w 11737976"/>
              <a:gd name="connsiteY2314" fmla="*/ 6178395 h 6407152"/>
              <a:gd name="connsiteX2315" fmla="*/ 1660147 w 11737976"/>
              <a:gd name="connsiteY2315" fmla="*/ 6176571 h 6407152"/>
              <a:gd name="connsiteX2316" fmla="*/ 1113267 w 11737976"/>
              <a:gd name="connsiteY2316" fmla="*/ 6176185 h 6407152"/>
              <a:gd name="connsiteX2317" fmla="*/ 1109932 w 11737976"/>
              <a:gd name="connsiteY2317" fmla="*/ 6181940 h 6407152"/>
              <a:gd name="connsiteX2318" fmla="*/ 1109674 w 11737976"/>
              <a:gd name="connsiteY2318" fmla="*/ 6188273 h 6407152"/>
              <a:gd name="connsiteX2319" fmla="*/ 1108391 w 11737976"/>
              <a:gd name="connsiteY2319" fmla="*/ 6194411 h 6407152"/>
              <a:gd name="connsiteX2320" fmla="*/ 1109418 w 11737976"/>
              <a:gd name="connsiteY2320" fmla="*/ 6194603 h 6407152"/>
              <a:gd name="connsiteX2321" fmla="*/ 1111470 w 11737976"/>
              <a:gd name="connsiteY2321" fmla="*/ 6194987 h 6407152"/>
              <a:gd name="connsiteX2322" fmla="*/ 1112048 w 11737976"/>
              <a:gd name="connsiteY2322" fmla="*/ 6187122 h 6407152"/>
              <a:gd name="connsiteX2323" fmla="*/ 1114999 w 11737976"/>
              <a:gd name="connsiteY2323" fmla="*/ 6178105 h 6407152"/>
              <a:gd name="connsiteX2324" fmla="*/ 1115319 w 11737976"/>
              <a:gd name="connsiteY2324" fmla="*/ 6176569 h 6407152"/>
              <a:gd name="connsiteX2325" fmla="*/ 1113267 w 11737976"/>
              <a:gd name="connsiteY2325" fmla="*/ 6176185 h 6407152"/>
              <a:gd name="connsiteX2326" fmla="*/ 8119804 w 11737976"/>
              <a:gd name="connsiteY2326" fmla="*/ 6174027 h 6407152"/>
              <a:gd name="connsiteX2327" fmla="*/ 8117668 w 11737976"/>
              <a:gd name="connsiteY2327" fmla="*/ 6175986 h 6407152"/>
              <a:gd name="connsiteX2328" fmla="*/ 8116574 w 11737976"/>
              <a:gd name="connsiteY2328" fmla="*/ 6174710 h 6407152"/>
              <a:gd name="connsiteX2329" fmla="*/ 3409580 w 11737976"/>
              <a:gd name="connsiteY2329" fmla="*/ 6174027 h 6407152"/>
              <a:gd name="connsiteX2330" fmla="*/ 3407445 w 11737976"/>
              <a:gd name="connsiteY2330" fmla="*/ 6175986 h 6407152"/>
              <a:gd name="connsiteX2331" fmla="*/ 3406351 w 11737976"/>
              <a:gd name="connsiteY2331" fmla="*/ 6174710 h 6407152"/>
              <a:gd name="connsiteX2332" fmla="*/ 8280944 w 11737976"/>
              <a:gd name="connsiteY2332" fmla="*/ 6173896 h 6407152"/>
              <a:gd name="connsiteX2333" fmla="*/ 8278691 w 11737976"/>
              <a:gd name="connsiteY2333" fmla="*/ 6176089 h 6407152"/>
              <a:gd name="connsiteX2334" fmla="*/ 8278629 w 11737976"/>
              <a:gd name="connsiteY2334" fmla="*/ 6178190 h 6407152"/>
              <a:gd name="connsiteX2335" fmla="*/ 8276437 w 11737976"/>
              <a:gd name="connsiteY2335" fmla="*/ 6178283 h 6407152"/>
              <a:gd name="connsiteX2336" fmla="*/ 8274184 w 11737976"/>
              <a:gd name="connsiteY2336" fmla="*/ 6180476 h 6407152"/>
              <a:gd name="connsiteX2337" fmla="*/ 8276329 w 11737976"/>
              <a:gd name="connsiteY2337" fmla="*/ 6181958 h 6407152"/>
              <a:gd name="connsiteX2338" fmla="*/ 8278567 w 11737976"/>
              <a:gd name="connsiteY2338" fmla="*/ 6180289 h 6407152"/>
              <a:gd name="connsiteX2339" fmla="*/ 8280757 w 11737976"/>
              <a:gd name="connsiteY2339" fmla="*/ 6180195 h 6407152"/>
              <a:gd name="connsiteX2340" fmla="*/ 8283073 w 11737976"/>
              <a:gd name="connsiteY2340" fmla="*/ 6175901 h 6407152"/>
              <a:gd name="connsiteX2341" fmla="*/ 8280944 w 11737976"/>
              <a:gd name="connsiteY2341" fmla="*/ 6173896 h 6407152"/>
              <a:gd name="connsiteX2342" fmla="*/ 3570720 w 11737976"/>
              <a:gd name="connsiteY2342" fmla="*/ 6173896 h 6407152"/>
              <a:gd name="connsiteX2343" fmla="*/ 3568467 w 11737976"/>
              <a:gd name="connsiteY2343" fmla="*/ 6176089 h 6407152"/>
              <a:gd name="connsiteX2344" fmla="*/ 3568405 w 11737976"/>
              <a:gd name="connsiteY2344" fmla="*/ 6178190 h 6407152"/>
              <a:gd name="connsiteX2345" fmla="*/ 3566213 w 11737976"/>
              <a:gd name="connsiteY2345" fmla="*/ 6178283 h 6407152"/>
              <a:gd name="connsiteX2346" fmla="*/ 3563960 w 11737976"/>
              <a:gd name="connsiteY2346" fmla="*/ 6180476 h 6407152"/>
              <a:gd name="connsiteX2347" fmla="*/ 3566105 w 11737976"/>
              <a:gd name="connsiteY2347" fmla="*/ 6181958 h 6407152"/>
              <a:gd name="connsiteX2348" fmla="*/ 3568343 w 11737976"/>
              <a:gd name="connsiteY2348" fmla="*/ 6180289 h 6407152"/>
              <a:gd name="connsiteX2349" fmla="*/ 3570534 w 11737976"/>
              <a:gd name="connsiteY2349" fmla="*/ 6180195 h 6407152"/>
              <a:gd name="connsiteX2350" fmla="*/ 3572850 w 11737976"/>
              <a:gd name="connsiteY2350" fmla="*/ 6175901 h 6407152"/>
              <a:gd name="connsiteX2351" fmla="*/ 3570720 w 11737976"/>
              <a:gd name="connsiteY2351" fmla="*/ 6173896 h 6407152"/>
              <a:gd name="connsiteX2352" fmla="*/ 8813131 w 11737976"/>
              <a:gd name="connsiteY2352" fmla="*/ 6170715 h 6407152"/>
              <a:gd name="connsiteX2353" fmla="*/ 8803973 w 11737976"/>
              <a:gd name="connsiteY2353" fmla="*/ 6173002 h 6407152"/>
              <a:gd name="connsiteX2354" fmla="*/ 8804783 w 11737976"/>
              <a:gd name="connsiteY2354" fmla="*/ 6178635 h 6407152"/>
              <a:gd name="connsiteX2355" fmla="*/ 8813131 w 11737976"/>
              <a:gd name="connsiteY2355" fmla="*/ 6170715 h 6407152"/>
              <a:gd name="connsiteX2356" fmla="*/ 4102907 w 11737976"/>
              <a:gd name="connsiteY2356" fmla="*/ 6170715 h 6407152"/>
              <a:gd name="connsiteX2357" fmla="*/ 4093749 w 11737976"/>
              <a:gd name="connsiteY2357" fmla="*/ 6173002 h 6407152"/>
              <a:gd name="connsiteX2358" fmla="*/ 4094560 w 11737976"/>
              <a:gd name="connsiteY2358" fmla="*/ 6178635 h 6407152"/>
              <a:gd name="connsiteX2359" fmla="*/ 4102907 w 11737976"/>
              <a:gd name="connsiteY2359" fmla="*/ 6170715 h 6407152"/>
              <a:gd name="connsiteX2360" fmla="*/ 7291496 w 11737976"/>
              <a:gd name="connsiteY2360" fmla="*/ 6168527 h 6407152"/>
              <a:gd name="connsiteX2361" fmla="*/ 7288405 w 11737976"/>
              <a:gd name="connsiteY2361" fmla="*/ 6198540 h 6407152"/>
              <a:gd name="connsiteX2362" fmla="*/ 7280659 w 11737976"/>
              <a:gd name="connsiteY2362" fmla="*/ 6193153 h 6407152"/>
              <a:gd name="connsiteX2363" fmla="*/ 7281175 w 11737976"/>
              <a:gd name="connsiteY2363" fmla="*/ 6188152 h 6407152"/>
              <a:gd name="connsiteX2364" fmla="*/ 7273942 w 11737976"/>
              <a:gd name="connsiteY2364" fmla="*/ 6177764 h 6407152"/>
              <a:gd name="connsiteX2365" fmla="*/ 7272913 w 11737976"/>
              <a:gd name="connsiteY2365" fmla="*/ 6187768 h 6407152"/>
              <a:gd name="connsiteX2366" fmla="*/ 7272397 w 11737976"/>
              <a:gd name="connsiteY2366" fmla="*/ 6192770 h 6407152"/>
              <a:gd name="connsiteX2367" fmla="*/ 7278600 w 11737976"/>
              <a:gd name="connsiteY2367" fmla="*/ 6213162 h 6407152"/>
              <a:gd name="connsiteX2368" fmla="*/ 7279439 w 11737976"/>
              <a:gd name="connsiteY2368" fmla="*/ 6215086 h 6407152"/>
              <a:gd name="connsiteX2369" fmla="*/ 7281867 w 11737976"/>
              <a:gd name="connsiteY2369" fmla="*/ 6215435 h 6407152"/>
              <a:gd name="connsiteX2370" fmla="*/ 7286860 w 11737976"/>
              <a:gd name="connsiteY2370" fmla="*/ 6213546 h 6407152"/>
              <a:gd name="connsiteX2371" fmla="*/ 7298665 w 11737976"/>
              <a:gd name="connsiteY2371" fmla="*/ 6189592 h 6407152"/>
              <a:gd name="connsiteX2372" fmla="*/ 7291496 w 11737976"/>
              <a:gd name="connsiteY2372" fmla="*/ 6168527 h 6407152"/>
              <a:gd name="connsiteX2373" fmla="*/ 2581272 w 11737976"/>
              <a:gd name="connsiteY2373" fmla="*/ 6168527 h 6407152"/>
              <a:gd name="connsiteX2374" fmla="*/ 2578182 w 11737976"/>
              <a:gd name="connsiteY2374" fmla="*/ 6198540 h 6407152"/>
              <a:gd name="connsiteX2375" fmla="*/ 2570436 w 11737976"/>
              <a:gd name="connsiteY2375" fmla="*/ 6193153 h 6407152"/>
              <a:gd name="connsiteX2376" fmla="*/ 2570950 w 11737976"/>
              <a:gd name="connsiteY2376" fmla="*/ 6188152 h 6407152"/>
              <a:gd name="connsiteX2377" fmla="*/ 2563718 w 11737976"/>
              <a:gd name="connsiteY2377" fmla="*/ 6177764 h 6407152"/>
              <a:gd name="connsiteX2378" fmla="*/ 2562688 w 11737976"/>
              <a:gd name="connsiteY2378" fmla="*/ 6187768 h 6407152"/>
              <a:gd name="connsiteX2379" fmla="*/ 2562173 w 11737976"/>
              <a:gd name="connsiteY2379" fmla="*/ 6192770 h 6407152"/>
              <a:gd name="connsiteX2380" fmla="*/ 2568376 w 11737976"/>
              <a:gd name="connsiteY2380" fmla="*/ 6213162 h 6407152"/>
              <a:gd name="connsiteX2381" fmla="*/ 2569215 w 11737976"/>
              <a:gd name="connsiteY2381" fmla="*/ 6215086 h 6407152"/>
              <a:gd name="connsiteX2382" fmla="*/ 2571644 w 11737976"/>
              <a:gd name="connsiteY2382" fmla="*/ 6215435 h 6407152"/>
              <a:gd name="connsiteX2383" fmla="*/ 2576637 w 11737976"/>
              <a:gd name="connsiteY2383" fmla="*/ 6213546 h 6407152"/>
              <a:gd name="connsiteX2384" fmla="*/ 2588441 w 11737976"/>
              <a:gd name="connsiteY2384" fmla="*/ 6189592 h 6407152"/>
              <a:gd name="connsiteX2385" fmla="*/ 2581272 w 11737976"/>
              <a:gd name="connsiteY2385" fmla="*/ 6168527 h 6407152"/>
              <a:gd name="connsiteX2386" fmla="*/ 8241832 w 11737976"/>
              <a:gd name="connsiteY2386" fmla="*/ 6167184 h 6407152"/>
              <a:gd name="connsiteX2387" fmla="*/ 8241770 w 11737976"/>
              <a:gd name="connsiteY2387" fmla="*/ 6169304 h 6407152"/>
              <a:gd name="connsiteX2388" fmla="*/ 8239355 w 11737976"/>
              <a:gd name="connsiteY2388" fmla="*/ 6177879 h 6407152"/>
              <a:gd name="connsiteX2389" fmla="*/ 8239293 w 11737976"/>
              <a:gd name="connsiteY2389" fmla="*/ 6180000 h 6407152"/>
              <a:gd name="connsiteX2390" fmla="*/ 8239230 w 11737976"/>
              <a:gd name="connsiteY2390" fmla="*/ 6182121 h 6407152"/>
              <a:gd name="connsiteX2391" fmla="*/ 8238746 w 11737976"/>
              <a:gd name="connsiteY2391" fmla="*/ 6198522 h 6407152"/>
              <a:gd name="connsiteX2392" fmla="*/ 8245281 w 11737976"/>
              <a:gd name="connsiteY2392" fmla="*/ 6196687 h 6407152"/>
              <a:gd name="connsiteX2393" fmla="*/ 8243368 w 11737976"/>
              <a:gd name="connsiteY2393" fmla="*/ 6188297 h 6407152"/>
              <a:gd name="connsiteX2394" fmla="*/ 8247695 w 11737976"/>
              <a:gd name="connsiteY2394" fmla="*/ 6188113 h 6407152"/>
              <a:gd name="connsiteX2395" fmla="*/ 8247883 w 11737976"/>
              <a:gd name="connsiteY2395" fmla="*/ 6181751 h 6407152"/>
              <a:gd name="connsiteX2396" fmla="*/ 8243557 w 11737976"/>
              <a:gd name="connsiteY2396" fmla="*/ 6181935 h 6407152"/>
              <a:gd name="connsiteX2397" fmla="*/ 8243620 w 11737976"/>
              <a:gd name="connsiteY2397" fmla="*/ 6179814 h 6407152"/>
              <a:gd name="connsiteX2398" fmla="*/ 8246033 w 11737976"/>
              <a:gd name="connsiteY2398" fmla="*/ 6171239 h 6407152"/>
              <a:gd name="connsiteX2399" fmla="*/ 8246097 w 11737976"/>
              <a:gd name="connsiteY2399" fmla="*/ 6169119 h 6407152"/>
              <a:gd name="connsiteX2400" fmla="*/ 8243932 w 11737976"/>
              <a:gd name="connsiteY2400" fmla="*/ 6169212 h 6407152"/>
              <a:gd name="connsiteX2401" fmla="*/ 8241832 w 11737976"/>
              <a:gd name="connsiteY2401" fmla="*/ 6167184 h 6407152"/>
              <a:gd name="connsiteX2402" fmla="*/ 3531609 w 11737976"/>
              <a:gd name="connsiteY2402" fmla="*/ 6167184 h 6407152"/>
              <a:gd name="connsiteX2403" fmla="*/ 3531547 w 11737976"/>
              <a:gd name="connsiteY2403" fmla="*/ 6169304 h 6407152"/>
              <a:gd name="connsiteX2404" fmla="*/ 3529132 w 11737976"/>
              <a:gd name="connsiteY2404" fmla="*/ 6177879 h 6407152"/>
              <a:gd name="connsiteX2405" fmla="*/ 3529070 w 11737976"/>
              <a:gd name="connsiteY2405" fmla="*/ 6180000 h 6407152"/>
              <a:gd name="connsiteX2406" fmla="*/ 3529007 w 11737976"/>
              <a:gd name="connsiteY2406" fmla="*/ 6182121 h 6407152"/>
              <a:gd name="connsiteX2407" fmla="*/ 3528522 w 11737976"/>
              <a:gd name="connsiteY2407" fmla="*/ 6198522 h 6407152"/>
              <a:gd name="connsiteX2408" fmla="*/ 3535057 w 11737976"/>
              <a:gd name="connsiteY2408" fmla="*/ 6196687 h 6407152"/>
              <a:gd name="connsiteX2409" fmla="*/ 3533145 w 11737976"/>
              <a:gd name="connsiteY2409" fmla="*/ 6188297 h 6407152"/>
              <a:gd name="connsiteX2410" fmla="*/ 3537471 w 11737976"/>
              <a:gd name="connsiteY2410" fmla="*/ 6188113 h 6407152"/>
              <a:gd name="connsiteX2411" fmla="*/ 3537659 w 11737976"/>
              <a:gd name="connsiteY2411" fmla="*/ 6181751 h 6407152"/>
              <a:gd name="connsiteX2412" fmla="*/ 3533333 w 11737976"/>
              <a:gd name="connsiteY2412" fmla="*/ 6181935 h 6407152"/>
              <a:gd name="connsiteX2413" fmla="*/ 3533396 w 11737976"/>
              <a:gd name="connsiteY2413" fmla="*/ 6179814 h 6407152"/>
              <a:gd name="connsiteX2414" fmla="*/ 3535810 w 11737976"/>
              <a:gd name="connsiteY2414" fmla="*/ 6171239 h 6407152"/>
              <a:gd name="connsiteX2415" fmla="*/ 3535873 w 11737976"/>
              <a:gd name="connsiteY2415" fmla="*/ 6169119 h 6407152"/>
              <a:gd name="connsiteX2416" fmla="*/ 3533709 w 11737976"/>
              <a:gd name="connsiteY2416" fmla="*/ 6169212 h 6407152"/>
              <a:gd name="connsiteX2417" fmla="*/ 3531609 w 11737976"/>
              <a:gd name="connsiteY2417" fmla="*/ 6167184 h 6407152"/>
              <a:gd name="connsiteX2418" fmla="*/ 8353375 w 11737976"/>
              <a:gd name="connsiteY2418" fmla="*/ 6166984 h 6407152"/>
              <a:gd name="connsiteX2419" fmla="*/ 8351248 w 11737976"/>
              <a:gd name="connsiteY2419" fmla="*/ 6167076 h 6407152"/>
              <a:gd name="connsiteX2420" fmla="*/ 8349123 w 11737976"/>
              <a:gd name="connsiteY2420" fmla="*/ 6167166 h 6407152"/>
              <a:gd name="connsiteX2421" fmla="*/ 8346000 w 11737976"/>
              <a:gd name="connsiteY2421" fmla="*/ 6201029 h 6407152"/>
              <a:gd name="connsiteX2422" fmla="*/ 8345938 w 11737976"/>
              <a:gd name="connsiteY2422" fmla="*/ 6203140 h 6407152"/>
              <a:gd name="connsiteX2423" fmla="*/ 8348064 w 11737976"/>
              <a:gd name="connsiteY2423" fmla="*/ 6203048 h 6407152"/>
              <a:gd name="connsiteX2424" fmla="*/ 8348125 w 11737976"/>
              <a:gd name="connsiteY2424" fmla="*/ 6200939 h 6407152"/>
              <a:gd name="connsiteX2425" fmla="*/ 8353375 w 11737976"/>
              <a:gd name="connsiteY2425" fmla="*/ 6166984 h 6407152"/>
              <a:gd name="connsiteX2426" fmla="*/ 3643151 w 11737976"/>
              <a:gd name="connsiteY2426" fmla="*/ 6166984 h 6407152"/>
              <a:gd name="connsiteX2427" fmla="*/ 3641024 w 11737976"/>
              <a:gd name="connsiteY2427" fmla="*/ 6167076 h 6407152"/>
              <a:gd name="connsiteX2428" fmla="*/ 3638900 w 11737976"/>
              <a:gd name="connsiteY2428" fmla="*/ 6167166 h 6407152"/>
              <a:gd name="connsiteX2429" fmla="*/ 3635777 w 11737976"/>
              <a:gd name="connsiteY2429" fmla="*/ 6201029 h 6407152"/>
              <a:gd name="connsiteX2430" fmla="*/ 3635715 w 11737976"/>
              <a:gd name="connsiteY2430" fmla="*/ 6203140 h 6407152"/>
              <a:gd name="connsiteX2431" fmla="*/ 3637840 w 11737976"/>
              <a:gd name="connsiteY2431" fmla="*/ 6203048 h 6407152"/>
              <a:gd name="connsiteX2432" fmla="*/ 3637901 w 11737976"/>
              <a:gd name="connsiteY2432" fmla="*/ 6200939 h 6407152"/>
              <a:gd name="connsiteX2433" fmla="*/ 3643151 w 11737976"/>
              <a:gd name="connsiteY2433" fmla="*/ 6166984 h 6407152"/>
              <a:gd name="connsiteX2434" fmla="*/ 8066641 w 11737976"/>
              <a:gd name="connsiteY2434" fmla="*/ 6165466 h 6407152"/>
              <a:gd name="connsiteX2435" fmla="*/ 8066425 w 11737976"/>
              <a:gd name="connsiteY2435" fmla="*/ 6172783 h 6407152"/>
              <a:gd name="connsiteX2436" fmla="*/ 8065496 w 11737976"/>
              <a:gd name="connsiteY2436" fmla="*/ 6177279 h 6407152"/>
              <a:gd name="connsiteX2437" fmla="*/ 8066017 w 11737976"/>
              <a:gd name="connsiteY2437" fmla="*/ 6182323 h 6407152"/>
              <a:gd name="connsiteX2438" fmla="*/ 8065532 w 11737976"/>
              <a:gd name="connsiteY2438" fmla="*/ 6182886 h 6407152"/>
              <a:gd name="connsiteX2439" fmla="*/ 8060967 w 11737976"/>
              <a:gd name="connsiteY2439" fmla="*/ 6180032 h 6407152"/>
              <a:gd name="connsiteX2440" fmla="*/ 8061310 w 11737976"/>
              <a:gd name="connsiteY2440" fmla="*/ 6172487 h 6407152"/>
              <a:gd name="connsiteX2441" fmla="*/ 3356417 w 11737976"/>
              <a:gd name="connsiteY2441" fmla="*/ 6165466 h 6407152"/>
              <a:gd name="connsiteX2442" fmla="*/ 3356201 w 11737976"/>
              <a:gd name="connsiteY2442" fmla="*/ 6172783 h 6407152"/>
              <a:gd name="connsiteX2443" fmla="*/ 3355272 w 11737976"/>
              <a:gd name="connsiteY2443" fmla="*/ 6177279 h 6407152"/>
              <a:gd name="connsiteX2444" fmla="*/ 3355793 w 11737976"/>
              <a:gd name="connsiteY2444" fmla="*/ 6182323 h 6407152"/>
              <a:gd name="connsiteX2445" fmla="*/ 3355309 w 11737976"/>
              <a:gd name="connsiteY2445" fmla="*/ 6182886 h 6407152"/>
              <a:gd name="connsiteX2446" fmla="*/ 3350744 w 11737976"/>
              <a:gd name="connsiteY2446" fmla="*/ 6180032 h 6407152"/>
              <a:gd name="connsiteX2447" fmla="*/ 3351086 w 11737976"/>
              <a:gd name="connsiteY2447" fmla="*/ 6172487 h 6407152"/>
              <a:gd name="connsiteX2448" fmla="*/ 9246815 w 11737976"/>
              <a:gd name="connsiteY2448" fmla="*/ 6165232 h 6407152"/>
              <a:gd name="connsiteX2449" fmla="*/ 9221177 w 11737976"/>
              <a:gd name="connsiteY2449" fmla="*/ 6171638 h 6407152"/>
              <a:gd name="connsiteX2450" fmla="*/ 9211883 w 11737976"/>
              <a:gd name="connsiteY2450" fmla="*/ 6168589 h 6407152"/>
              <a:gd name="connsiteX2451" fmla="*/ 9212629 w 11737976"/>
              <a:gd name="connsiteY2451" fmla="*/ 6173774 h 6407152"/>
              <a:gd name="connsiteX2452" fmla="*/ 9197031 w 11737976"/>
              <a:gd name="connsiteY2452" fmla="*/ 6188412 h 6407152"/>
              <a:gd name="connsiteX2453" fmla="*/ 9198191 w 11737976"/>
              <a:gd name="connsiteY2453" fmla="*/ 6257939 h 6407152"/>
              <a:gd name="connsiteX2454" fmla="*/ 9207485 w 11737976"/>
              <a:gd name="connsiteY2454" fmla="*/ 6260988 h 6407152"/>
              <a:gd name="connsiteX2455" fmla="*/ 9198938 w 11737976"/>
              <a:gd name="connsiteY2455" fmla="*/ 6263123 h 6407152"/>
              <a:gd name="connsiteX2456" fmla="*/ 9199351 w 11737976"/>
              <a:gd name="connsiteY2456" fmla="*/ 6327465 h 6407152"/>
              <a:gd name="connsiteX2457" fmla="*/ 9224991 w 11737976"/>
              <a:gd name="connsiteY2457" fmla="*/ 6321059 h 6407152"/>
              <a:gd name="connsiteX2458" fmla="*/ 9232045 w 11737976"/>
              <a:gd name="connsiteY2458" fmla="*/ 6308556 h 6407152"/>
              <a:gd name="connsiteX2459" fmla="*/ 9205659 w 11737976"/>
              <a:gd name="connsiteY2459" fmla="*/ 6309778 h 6407152"/>
              <a:gd name="connsiteX2460" fmla="*/ 9212711 w 11737976"/>
              <a:gd name="connsiteY2460" fmla="*/ 6297276 h 6407152"/>
              <a:gd name="connsiteX2461" fmla="*/ 9203419 w 11737976"/>
              <a:gd name="connsiteY2461" fmla="*/ 6294226 h 6407152"/>
              <a:gd name="connsiteX2462" fmla="*/ 9210471 w 11737976"/>
              <a:gd name="connsiteY2462" fmla="*/ 6281724 h 6407152"/>
              <a:gd name="connsiteX2463" fmla="*/ 9211218 w 11737976"/>
              <a:gd name="connsiteY2463" fmla="*/ 6286908 h 6407152"/>
              <a:gd name="connsiteX2464" fmla="*/ 9228311 w 11737976"/>
              <a:gd name="connsiteY2464" fmla="*/ 6282637 h 6407152"/>
              <a:gd name="connsiteX2465" fmla="*/ 9210471 w 11737976"/>
              <a:gd name="connsiteY2465" fmla="*/ 6281724 h 6407152"/>
              <a:gd name="connsiteX2466" fmla="*/ 9218271 w 11737976"/>
              <a:gd name="connsiteY2466" fmla="*/ 6274404 h 6407152"/>
              <a:gd name="connsiteX2467" fmla="*/ 9224577 w 11737976"/>
              <a:gd name="connsiteY2467" fmla="*/ 6256716 h 6407152"/>
              <a:gd name="connsiteX2468" fmla="*/ 9233871 w 11737976"/>
              <a:gd name="connsiteY2468" fmla="*/ 6259766 h 6407152"/>
              <a:gd name="connsiteX2469" fmla="*/ 9230137 w 11737976"/>
              <a:gd name="connsiteY2469" fmla="*/ 6233845 h 6407152"/>
              <a:gd name="connsiteX2470" fmla="*/ 9229390 w 11737976"/>
              <a:gd name="connsiteY2470" fmla="*/ 6228661 h 6407152"/>
              <a:gd name="connsiteX2471" fmla="*/ 9236443 w 11737976"/>
              <a:gd name="connsiteY2471" fmla="*/ 6216159 h 6407152"/>
              <a:gd name="connsiteX2472" fmla="*/ 9225657 w 11737976"/>
              <a:gd name="connsiteY2472" fmla="*/ 6202742 h 6407152"/>
              <a:gd name="connsiteX2473" fmla="*/ 9234203 w 11737976"/>
              <a:gd name="connsiteY2473" fmla="*/ 6200606 h 6407152"/>
              <a:gd name="connsiteX2474" fmla="*/ 9243496 w 11737976"/>
              <a:gd name="connsiteY2474" fmla="*/ 6203655 h 6407152"/>
              <a:gd name="connsiteX2475" fmla="*/ 9242750 w 11737976"/>
              <a:gd name="connsiteY2475" fmla="*/ 6198471 h 6407152"/>
              <a:gd name="connsiteX2476" fmla="*/ 9242002 w 11737976"/>
              <a:gd name="connsiteY2476" fmla="*/ 6193286 h 6407152"/>
              <a:gd name="connsiteX2477" fmla="*/ 9233456 w 11737976"/>
              <a:gd name="connsiteY2477" fmla="*/ 6195423 h 6407152"/>
              <a:gd name="connsiteX2478" fmla="*/ 9231963 w 11737976"/>
              <a:gd name="connsiteY2478" fmla="*/ 6185055 h 6407152"/>
              <a:gd name="connsiteX2479" fmla="*/ 9249055 w 11737976"/>
              <a:gd name="connsiteY2479" fmla="*/ 6180784 h 6407152"/>
              <a:gd name="connsiteX2480" fmla="*/ 9247561 w 11737976"/>
              <a:gd name="connsiteY2480" fmla="*/ 6170416 h 6407152"/>
              <a:gd name="connsiteX2481" fmla="*/ 9246815 w 11737976"/>
              <a:gd name="connsiteY2481" fmla="*/ 6165232 h 6407152"/>
              <a:gd name="connsiteX2482" fmla="*/ 4536591 w 11737976"/>
              <a:gd name="connsiteY2482" fmla="*/ 6165232 h 6407152"/>
              <a:gd name="connsiteX2483" fmla="*/ 4510953 w 11737976"/>
              <a:gd name="connsiteY2483" fmla="*/ 6171638 h 6407152"/>
              <a:gd name="connsiteX2484" fmla="*/ 4501659 w 11737976"/>
              <a:gd name="connsiteY2484" fmla="*/ 6168589 h 6407152"/>
              <a:gd name="connsiteX2485" fmla="*/ 4502406 w 11737976"/>
              <a:gd name="connsiteY2485" fmla="*/ 6173774 h 6407152"/>
              <a:gd name="connsiteX2486" fmla="*/ 4486807 w 11737976"/>
              <a:gd name="connsiteY2486" fmla="*/ 6188412 h 6407152"/>
              <a:gd name="connsiteX2487" fmla="*/ 4487968 w 11737976"/>
              <a:gd name="connsiteY2487" fmla="*/ 6257939 h 6407152"/>
              <a:gd name="connsiteX2488" fmla="*/ 4497261 w 11737976"/>
              <a:gd name="connsiteY2488" fmla="*/ 6260988 h 6407152"/>
              <a:gd name="connsiteX2489" fmla="*/ 4488715 w 11737976"/>
              <a:gd name="connsiteY2489" fmla="*/ 6263123 h 6407152"/>
              <a:gd name="connsiteX2490" fmla="*/ 4489128 w 11737976"/>
              <a:gd name="connsiteY2490" fmla="*/ 6327465 h 6407152"/>
              <a:gd name="connsiteX2491" fmla="*/ 4514767 w 11737976"/>
              <a:gd name="connsiteY2491" fmla="*/ 6321059 h 6407152"/>
              <a:gd name="connsiteX2492" fmla="*/ 4521821 w 11737976"/>
              <a:gd name="connsiteY2492" fmla="*/ 6308556 h 6407152"/>
              <a:gd name="connsiteX2493" fmla="*/ 4495435 w 11737976"/>
              <a:gd name="connsiteY2493" fmla="*/ 6309778 h 6407152"/>
              <a:gd name="connsiteX2494" fmla="*/ 4502488 w 11737976"/>
              <a:gd name="connsiteY2494" fmla="*/ 6297276 h 6407152"/>
              <a:gd name="connsiteX2495" fmla="*/ 4493195 w 11737976"/>
              <a:gd name="connsiteY2495" fmla="*/ 6294226 h 6407152"/>
              <a:gd name="connsiteX2496" fmla="*/ 4500248 w 11737976"/>
              <a:gd name="connsiteY2496" fmla="*/ 6281724 h 6407152"/>
              <a:gd name="connsiteX2497" fmla="*/ 4500994 w 11737976"/>
              <a:gd name="connsiteY2497" fmla="*/ 6286908 h 6407152"/>
              <a:gd name="connsiteX2498" fmla="*/ 4518088 w 11737976"/>
              <a:gd name="connsiteY2498" fmla="*/ 6282637 h 6407152"/>
              <a:gd name="connsiteX2499" fmla="*/ 4500248 w 11737976"/>
              <a:gd name="connsiteY2499" fmla="*/ 6281724 h 6407152"/>
              <a:gd name="connsiteX2500" fmla="*/ 4508047 w 11737976"/>
              <a:gd name="connsiteY2500" fmla="*/ 6274404 h 6407152"/>
              <a:gd name="connsiteX2501" fmla="*/ 4514354 w 11737976"/>
              <a:gd name="connsiteY2501" fmla="*/ 6256716 h 6407152"/>
              <a:gd name="connsiteX2502" fmla="*/ 4523648 w 11737976"/>
              <a:gd name="connsiteY2502" fmla="*/ 6259766 h 6407152"/>
              <a:gd name="connsiteX2503" fmla="*/ 4519914 w 11737976"/>
              <a:gd name="connsiteY2503" fmla="*/ 6233845 h 6407152"/>
              <a:gd name="connsiteX2504" fmla="*/ 4519167 w 11737976"/>
              <a:gd name="connsiteY2504" fmla="*/ 6228661 h 6407152"/>
              <a:gd name="connsiteX2505" fmla="*/ 4526219 w 11737976"/>
              <a:gd name="connsiteY2505" fmla="*/ 6216159 h 6407152"/>
              <a:gd name="connsiteX2506" fmla="*/ 4515433 w 11737976"/>
              <a:gd name="connsiteY2506" fmla="*/ 6202742 h 6407152"/>
              <a:gd name="connsiteX2507" fmla="*/ 4523979 w 11737976"/>
              <a:gd name="connsiteY2507" fmla="*/ 6200606 h 6407152"/>
              <a:gd name="connsiteX2508" fmla="*/ 4533272 w 11737976"/>
              <a:gd name="connsiteY2508" fmla="*/ 6203655 h 6407152"/>
              <a:gd name="connsiteX2509" fmla="*/ 4532526 w 11737976"/>
              <a:gd name="connsiteY2509" fmla="*/ 6198471 h 6407152"/>
              <a:gd name="connsiteX2510" fmla="*/ 4531779 w 11737976"/>
              <a:gd name="connsiteY2510" fmla="*/ 6193286 h 6407152"/>
              <a:gd name="connsiteX2511" fmla="*/ 4523233 w 11737976"/>
              <a:gd name="connsiteY2511" fmla="*/ 6195423 h 6407152"/>
              <a:gd name="connsiteX2512" fmla="*/ 4521739 w 11737976"/>
              <a:gd name="connsiteY2512" fmla="*/ 6185055 h 6407152"/>
              <a:gd name="connsiteX2513" fmla="*/ 4538831 w 11737976"/>
              <a:gd name="connsiteY2513" fmla="*/ 6180784 h 6407152"/>
              <a:gd name="connsiteX2514" fmla="*/ 4537338 w 11737976"/>
              <a:gd name="connsiteY2514" fmla="*/ 6170416 h 6407152"/>
              <a:gd name="connsiteX2515" fmla="*/ 4536591 w 11737976"/>
              <a:gd name="connsiteY2515" fmla="*/ 6165232 h 6407152"/>
              <a:gd name="connsiteX2516" fmla="*/ 11396798 w 11737976"/>
              <a:gd name="connsiteY2516" fmla="*/ 6165226 h 6407152"/>
              <a:gd name="connsiteX2517" fmla="*/ 11388993 w 11737976"/>
              <a:gd name="connsiteY2517" fmla="*/ 6186874 h 6407152"/>
              <a:gd name="connsiteX2518" fmla="*/ 11388343 w 11737976"/>
              <a:gd name="connsiteY2518" fmla="*/ 6188678 h 6407152"/>
              <a:gd name="connsiteX2519" fmla="*/ 11386392 w 11737976"/>
              <a:gd name="connsiteY2519" fmla="*/ 6194090 h 6407152"/>
              <a:gd name="connsiteX2520" fmla="*/ 11381981 w 11737976"/>
              <a:gd name="connsiteY2520" fmla="*/ 6191482 h 6407152"/>
              <a:gd name="connsiteX2521" fmla="*/ 11374318 w 11737976"/>
              <a:gd name="connsiteY2521" fmla="*/ 6197896 h 6407152"/>
              <a:gd name="connsiteX2522" fmla="*/ 11377428 w 11737976"/>
              <a:gd name="connsiteY2522" fmla="*/ 6204111 h 6407152"/>
              <a:gd name="connsiteX2523" fmla="*/ 11381188 w 11737976"/>
              <a:gd name="connsiteY2523" fmla="*/ 6208523 h 6407152"/>
              <a:gd name="connsiteX2524" fmla="*/ 11386901 w 11737976"/>
              <a:gd name="connsiteY2524" fmla="*/ 6207524 h 6407152"/>
              <a:gd name="connsiteX2525" fmla="*/ 11389502 w 11737976"/>
              <a:gd name="connsiteY2525" fmla="*/ 6200307 h 6407152"/>
              <a:gd name="connsiteX2526" fmla="*/ 11397675 w 11737976"/>
              <a:gd name="connsiteY2526" fmla="*/ 6207327 h 6407152"/>
              <a:gd name="connsiteX2527" fmla="*/ 11397024 w 11737976"/>
              <a:gd name="connsiteY2527" fmla="*/ 6209131 h 6407152"/>
              <a:gd name="connsiteX2528" fmla="*/ 11396374 w 11737976"/>
              <a:gd name="connsiteY2528" fmla="*/ 6210936 h 6407152"/>
              <a:gd name="connsiteX2529" fmla="*/ 11395723 w 11737976"/>
              <a:gd name="connsiteY2529" fmla="*/ 6212740 h 6407152"/>
              <a:gd name="connsiteX2530" fmla="*/ 11400135 w 11737976"/>
              <a:gd name="connsiteY2530" fmla="*/ 6215348 h 6407152"/>
              <a:gd name="connsiteX2531" fmla="*/ 11400785 w 11737976"/>
              <a:gd name="connsiteY2531" fmla="*/ 6213544 h 6407152"/>
              <a:gd name="connsiteX2532" fmla="*/ 11401436 w 11737976"/>
              <a:gd name="connsiteY2532" fmla="*/ 6211739 h 6407152"/>
              <a:gd name="connsiteX2533" fmla="*/ 11406497 w 11737976"/>
              <a:gd name="connsiteY2533" fmla="*/ 6212543 h 6407152"/>
              <a:gd name="connsiteX2534" fmla="*/ 11404689 w 11737976"/>
              <a:gd name="connsiteY2534" fmla="*/ 6202719 h 6407152"/>
              <a:gd name="connsiteX2535" fmla="*/ 11407941 w 11737976"/>
              <a:gd name="connsiteY2535" fmla="*/ 6193699 h 6407152"/>
              <a:gd name="connsiteX2536" fmla="*/ 11412351 w 11737976"/>
              <a:gd name="connsiteY2536" fmla="*/ 6196307 h 6407152"/>
              <a:gd name="connsiteX2537" fmla="*/ 11418205 w 11737976"/>
              <a:gd name="connsiteY2537" fmla="*/ 6180069 h 6407152"/>
              <a:gd name="connsiteX2538" fmla="*/ 11418855 w 11737976"/>
              <a:gd name="connsiteY2538" fmla="*/ 6178265 h 6407152"/>
              <a:gd name="connsiteX2539" fmla="*/ 11424568 w 11737976"/>
              <a:gd name="connsiteY2539" fmla="*/ 6177264 h 6407152"/>
              <a:gd name="connsiteX2540" fmla="*/ 11421458 w 11737976"/>
              <a:gd name="connsiteY2540" fmla="*/ 6171048 h 6407152"/>
              <a:gd name="connsiteX2541" fmla="*/ 11416397 w 11737976"/>
              <a:gd name="connsiteY2541" fmla="*/ 6170245 h 6407152"/>
              <a:gd name="connsiteX2542" fmla="*/ 11410684 w 11737976"/>
              <a:gd name="connsiteY2542" fmla="*/ 6171246 h 6407152"/>
              <a:gd name="connsiteX2543" fmla="*/ 11410033 w 11737976"/>
              <a:gd name="connsiteY2543" fmla="*/ 6173050 h 6407152"/>
              <a:gd name="connsiteX2544" fmla="*/ 11396798 w 11737976"/>
              <a:gd name="connsiteY2544" fmla="*/ 6165226 h 6407152"/>
              <a:gd name="connsiteX2545" fmla="*/ 1111401 w 11737976"/>
              <a:gd name="connsiteY2545" fmla="*/ 6163537 h 6407152"/>
              <a:gd name="connsiteX2546" fmla="*/ 1108023 w 11737976"/>
              <a:gd name="connsiteY2546" fmla="*/ 6172455 h 6407152"/>
              <a:gd name="connsiteX2547" fmla="*/ 1109730 w 11737976"/>
              <a:gd name="connsiteY2547" fmla="*/ 6176657 h 6407152"/>
              <a:gd name="connsiteX2548" fmla="*/ 1111294 w 11737976"/>
              <a:gd name="connsiteY2548" fmla="*/ 6176778 h 6407152"/>
              <a:gd name="connsiteX2549" fmla="*/ 1113193 w 11737976"/>
              <a:gd name="connsiteY2549" fmla="*/ 6173949 h 6407152"/>
              <a:gd name="connsiteX2550" fmla="*/ 1113832 w 11737976"/>
              <a:gd name="connsiteY2550" fmla="*/ 6167068 h 6407152"/>
              <a:gd name="connsiteX2551" fmla="*/ 1111401 w 11737976"/>
              <a:gd name="connsiteY2551" fmla="*/ 6163537 h 6407152"/>
              <a:gd name="connsiteX2552" fmla="*/ 8891057 w 11737976"/>
              <a:gd name="connsiteY2552" fmla="*/ 6162911 h 6407152"/>
              <a:gd name="connsiteX2553" fmla="*/ 8872744 w 11737976"/>
              <a:gd name="connsiteY2553" fmla="*/ 6167487 h 6407152"/>
              <a:gd name="connsiteX2554" fmla="*/ 8882745 w 11737976"/>
              <a:gd name="connsiteY2554" fmla="*/ 6171065 h 6407152"/>
              <a:gd name="connsiteX2555" fmla="*/ 8891733 w 11737976"/>
              <a:gd name="connsiteY2555" fmla="*/ 6167605 h 6407152"/>
              <a:gd name="connsiteX2556" fmla="*/ 8891057 w 11737976"/>
              <a:gd name="connsiteY2556" fmla="*/ 6162911 h 6407152"/>
              <a:gd name="connsiteX2557" fmla="*/ 4180834 w 11737976"/>
              <a:gd name="connsiteY2557" fmla="*/ 6162911 h 6407152"/>
              <a:gd name="connsiteX2558" fmla="*/ 4162520 w 11737976"/>
              <a:gd name="connsiteY2558" fmla="*/ 6167487 h 6407152"/>
              <a:gd name="connsiteX2559" fmla="*/ 4172522 w 11737976"/>
              <a:gd name="connsiteY2559" fmla="*/ 6171065 h 6407152"/>
              <a:gd name="connsiteX2560" fmla="*/ 4181510 w 11737976"/>
              <a:gd name="connsiteY2560" fmla="*/ 6167605 h 6407152"/>
              <a:gd name="connsiteX2561" fmla="*/ 4180834 w 11737976"/>
              <a:gd name="connsiteY2561" fmla="*/ 6162911 h 6407152"/>
              <a:gd name="connsiteX2562" fmla="*/ 1146759 w 11737976"/>
              <a:gd name="connsiteY2562" fmla="*/ 6161572 h 6407152"/>
              <a:gd name="connsiteX2563" fmla="*/ 1143021 w 11737976"/>
              <a:gd name="connsiteY2563" fmla="*/ 6164352 h 6407152"/>
              <a:gd name="connsiteX2564" fmla="*/ 1146759 w 11737976"/>
              <a:gd name="connsiteY2564" fmla="*/ 6161572 h 6407152"/>
              <a:gd name="connsiteX2565" fmla="*/ 1180716 w 11737976"/>
              <a:gd name="connsiteY2565" fmla="*/ 6156788 h 6407152"/>
              <a:gd name="connsiteX2566" fmla="*/ 1174558 w 11737976"/>
              <a:gd name="connsiteY2566" fmla="*/ 6162131 h 6407152"/>
              <a:gd name="connsiteX2567" fmla="*/ 1180716 w 11737976"/>
              <a:gd name="connsiteY2567" fmla="*/ 6156788 h 6407152"/>
              <a:gd name="connsiteX2568" fmla="*/ 8106516 w 11737976"/>
              <a:gd name="connsiteY2568" fmla="*/ 6154359 h 6407152"/>
              <a:gd name="connsiteX2569" fmla="*/ 8104197 w 11737976"/>
              <a:gd name="connsiteY2569" fmla="*/ 6158587 h 6407152"/>
              <a:gd name="connsiteX2570" fmla="*/ 8106516 w 11737976"/>
              <a:gd name="connsiteY2570" fmla="*/ 6154359 h 6407152"/>
              <a:gd name="connsiteX2571" fmla="*/ 3396292 w 11737976"/>
              <a:gd name="connsiteY2571" fmla="*/ 6154359 h 6407152"/>
              <a:gd name="connsiteX2572" fmla="*/ 3393973 w 11737976"/>
              <a:gd name="connsiteY2572" fmla="*/ 6158587 h 6407152"/>
              <a:gd name="connsiteX2573" fmla="*/ 3396292 w 11737976"/>
              <a:gd name="connsiteY2573" fmla="*/ 6154359 h 6407152"/>
              <a:gd name="connsiteX2574" fmla="*/ 8079993 w 11737976"/>
              <a:gd name="connsiteY2574" fmla="*/ 6153522 h 6407152"/>
              <a:gd name="connsiteX2575" fmla="*/ 8071051 w 11737976"/>
              <a:gd name="connsiteY2575" fmla="*/ 6159853 h 6407152"/>
              <a:gd name="connsiteX2576" fmla="*/ 8077509 w 11737976"/>
              <a:gd name="connsiteY2576" fmla="*/ 6163541 h 6407152"/>
              <a:gd name="connsiteX2577" fmla="*/ 8083295 w 11737976"/>
              <a:gd name="connsiteY2577" fmla="*/ 6155208 h 6407152"/>
              <a:gd name="connsiteX2578" fmla="*/ 8079993 w 11737976"/>
              <a:gd name="connsiteY2578" fmla="*/ 6153522 h 6407152"/>
              <a:gd name="connsiteX2579" fmla="*/ 3369769 w 11737976"/>
              <a:gd name="connsiteY2579" fmla="*/ 6153522 h 6407152"/>
              <a:gd name="connsiteX2580" fmla="*/ 3360828 w 11737976"/>
              <a:gd name="connsiteY2580" fmla="*/ 6159853 h 6407152"/>
              <a:gd name="connsiteX2581" fmla="*/ 3367286 w 11737976"/>
              <a:gd name="connsiteY2581" fmla="*/ 6163541 h 6407152"/>
              <a:gd name="connsiteX2582" fmla="*/ 3373072 w 11737976"/>
              <a:gd name="connsiteY2582" fmla="*/ 6155208 h 6407152"/>
              <a:gd name="connsiteX2583" fmla="*/ 3369769 w 11737976"/>
              <a:gd name="connsiteY2583" fmla="*/ 6153522 h 6407152"/>
              <a:gd name="connsiteX2584" fmla="*/ 9162886 w 11737976"/>
              <a:gd name="connsiteY2584" fmla="*/ 6153331 h 6407152"/>
              <a:gd name="connsiteX2585" fmla="*/ 9154339 w 11737976"/>
              <a:gd name="connsiteY2585" fmla="*/ 6155466 h 6407152"/>
              <a:gd name="connsiteX2586" fmla="*/ 9165157 w 11737976"/>
              <a:gd name="connsiteY2586" fmla="*/ 6169098 h 6407152"/>
              <a:gd name="connsiteX2587" fmla="*/ 9166671 w 11737976"/>
              <a:gd name="connsiteY2587" fmla="*/ 6179609 h 6407152"/>
              <a:gd name="connsiteX2588" fmla="*/ 9181493 w 11737976"/>
              <a:gd name="connsiteY2588" fmla="*/ 6159572 h 6407152"/>
              <a:gd name="connsiteX2589" fmla="*/ 9180735 w 11737976"/>
              <a:gd name="connsiteY2589" fmla="*/ 6154316 h 6407152"/>
              <a:gd name="connsiteX2590" fmla="*/ 9172946 w 11737976"/>
              <a:gd name="connsiteY2590" fmla="*/ 6161708 h 6407152"/>
              <a:gd name="connsiteX2591" fmla="*/ 9163644 w 11737976"/>
              <a:gd name="connsiteY2591" fmla="*/ 6158586 h 6407152"/>
              <a:gd name="connsiteX2592" fmla="*/ 9162886 w 11737976"/>
              <a:gd name="connsiteY2592" fmla="*/ 6153331 h 6407152"/>
              <a:gd name="connsiteX2593" fmla="*/ 4452662 w 11737976"/>
              <a:gd name="connsiteY2593" fmla="*/ 6153331 h 6407152"/>
              <a:gd name="connsiteX2594" fmla="*/ 4444116 w 11737976"/>
              <a:gd name="connsiteY2594" fmla="*/ 6155466 h 6407152"/>
              <a:gd name="connsiteX2595" fmla="*/ 4454934 w 11737976"/>
              <a:gd name="connsiteY2595" fmla="*/ 6169098 h 6407152"/>
              <a:gd name="connsiteX2596" fmla="*/ 4456447 w 11737976"/>
              <a:gd name="connsiteY2596" fmla="*/ 6179609 h 6407152"/>
              <a:gd name="connsiteX2597" fmla="*/ 4471269 w 11737976"/>
              <a:gd name="connsiteY2597" fmla="*/ 6159572 h 6407152"/>
              <a:gd name="connsiteX2598" fmla="*/ 4470512 w 11737976"/>
              <a:gd name="connsiteY2598" fmla="*/ 6154316 h 6407152"/>
              <a:gd name="connsiteX2599" fmla="*/ 4462722 w 11737976"/>
              <a:gd name="connsiteY2599" fmla="*/ 6161708 h 6407152"/>
              <a:gd name="connsiteX2600" fmla="*/ 4453421 w 11737976"/>
              <a:gd name="connsiteY2600" fmla="*/ 6158586 h 6407152"/>
              <a:gd name="connsiteX2601" fmla="*/ 4452662 w 11737976"/>
              <a:gd name="connsiteY2601" fmla="*/ 6153331 h 6407152"/>
              <a:gd name="connsiteX2602" fmla="*/ 9040591 w 11737976"/>
              <a:gd name="connsiteY2602" fmla="*/ 6152774 h 6407152"/>
              <a:gd name="connsiteX2603" fmla="*/ 9041293 w 11737976"/>
              <a:gd name="connsiteY2603" fmla="*/ 6157655 h 6407152"/>
              <a:gd name="connsiteX2604" fmla="*/ 9035008 w 11737976"/>
              <a:gd name="connsiteY2604" fmla="*/ 6174391 h 6407152"/>
              <a:gd name="connsiteX2605" fmla="*/ 9067178 w 11737976"/>
              <a:gd name="connsiteY2605" fmla="*/ 6156243 h 6407152"/>
              <a:gd name="connsiteX2606" fmla="*/ 9040591 w 11737976"/>
              <a:gd name="connsiteY2606" fmla="*/ 6152774 h 6407152"/>
              <a:gd name="connsiteX2607" fmla="*/ 4330367 w 11737976"/>
              <a:gd name="connsiteY2607" fmla="*/ 6152774 h 6407152"/>
              <a:gd name="connsiteX2608" fmla="*/ 4331070 w 11737976"/>
              <a:gd name="connsiteY2608" fmla="*/ 6157655 h 6407152"/>
              <a:gd name="connsiteX2609" fmla="*/ 4324784 w 11737976"/>
              <a:gd name="connsiteY2609" fmla="*/ 6174391 h 6407152"/>
              <a:gd name="connsiteX2610" fmla="*/ 4356954 w 11737976"/>
              <a:gd name="connsiteY2610" fmla="*/ 6156243 h 6407152"/>
              <a:gd name="connsiteX2611" fmla="*/ 4330367 w 11737976"/>
              <a:gd name="connsiteY2611" fmla="*/ 6152774 h 6407152"/>
              <a:gd name="connsiteX2612" fmla="*/ 8255391 w 11737976"/>
              <a:gd name="connsiteY2612" fmla="*/ 6152114 h 6407152"/>
              <a:gd name="connsiteX2613" fmla="*/ 8255328 w 11737976"/>
              <a:gd name="connsiteY2613" fmla="*/ 6154215 h 6407152"/>
              <a:gd name="connsiteX2614" fmla="*/ 8253080 w 11737976"/>
              <a:gd name="connsiteY2614" fmla="*/ 6158504 h 6407152"/>
              <a:gd name="connsiteX2615" fmla="*/ 8250955 w 11737976"/>
              <a:gd name="connsiteY2615" fmla="*/ 6158595 h 6407152"/>
              <a:gd name="connsiteX2616" fmla="*/ 8255143 w 11737976"/>
              <a:gd name="connsiteY2616" fmla="*/ 6160514 h 6407152"/>
              <a:gd name="connsiteX2617" fmla="*/ 8257454 w 11737976"/>
              <a:gd name="connsiteY2617" fmla="*/ 6154124 h 6407152"/>
              <a:gd name="connsiteX2618" fmla="*/ 8255391 w 11737976"/>
              <a:gd name="connsiteY2618" fmla="*/ 6152114 h 6407152"/>
              <a:gd name="connsiteX2619" fmla="*/ 3545168 w 11737976"/>
              <a:gd name="connsiteY2619" fmla="*/ 6152114 h 6407152"/>
              <a:gd name="connsiteX2620" fmla="*/ 3545105 w 11737976"/>
              <a:gd name="connsiteY2620" fmla="*/ 6154215 h 6407152"/>
              <a:gd name="connsiteX2621" fmla="*/ 3542857 w 11737976"/>
              <a:gd name="connsiteY2621" fmla="*/ 6158504 h 6407152"/>
              <a:gd name="connsiteX2622" fmla="*/ 3540732 w 11737976"/>
              <a:gd name="connsiteY2622" fmla="*/ 6158595 h 6407152"/>
              <a:gd name="connsiteX2623" fmla="*/ 3544919 w 11737976"/>
              <a:gd name="connsiteY2623" fmla="*/ 6160514 h 6407152"/>
              <a:gd name="connsiteX2624" fmla="*/ 3547230 w 11737976"/>
              <a:gd name="connsiteY2624" fmla="*/ 6154124 h 6407152"/>
              <a:gd name="connsiteX2625" fmla="*/ 3545168 w 11737976"/>
              <a:gd name="connsiteY2625" fmla="*/ 6152114 h 6407152"/>
              <a:gd name="connsiteX2626" fmla="*/ 11401076 w 11737976"/>
              <a:gd name="connsiteY2626" fmla="*/ 6150244 h 6407152"/>
              <a:gd name="connsiteX2627" fmla="*/ 11402937 w 11737976"/>
              <a:gd name="connsiteY2627" fmla="*/ 6158645 h 6407152"/>
              <a:gd name="connsiteX2628" fmla="*/ 11404405 w 11737976"/>
              <a:gd name="connsiteY2628" fmla="*/ 6157541 h 6407152"/>
              <a:gd name="connsiteX2629" fmla="*/ 11401076 w 11737976"/>
              <a:gd name="connsiteY2629" fmla="*/ 6150244 h 6407152"/>
              <a:gd name="connsiteX2630" fmla="*/ 7440575 w 11737976"/>
              <a:gd name="connsiteY2630" fmla="*/ 6145212 h 6407152"/>
              <a:gd name="connsiteX2631" fmla="*/ 7432556 w 11737976"/>
              <a:gd name="connsiteY2631" fmla="*/ 6157584 h 6407152"/>
              <a:gd name="connsiteX2632" fmla="*/ 7441089 w 11737976"/>
              <a:gd name="connsiteY2632" fmla="*/ 6150519 h 6407152"/>
              <a:gd name="connsiteX2633" fmla="*/ 7440575 w 11737976"/>
              <a:gd name="connsiteY2633" fmla="*/ 6145212 h 6407152"/>
              <a:gd name="connsiteX2634" fmla="*/ 1670749 w 11737976"/>
              <a:gd name="connsiteY2634" fmla="*/ 6144579 h 6407152"/>
              <a:gd name="connsiteX2635" fmla="*/ 1665811 w 11737976"/>
              <a:gd name="connsiteY2635" fmla="*/ 6153100 h 6407152"/>
              <a:gd name="connsiteX2636" fmla="*/ 1670749 w 11737976"/>
              <a:gd name="connsiteY2636" fmla="*/ 6144579 h 6407152"/>
              <a:gd name="connsiteX2637" fmla="*/ 1645830 w 11737976"/>
              <a:gd name="connsiteY2637" fmla="*/ 6141186 h 6407152"/>
              <a:gd name="connsiteX2638" fmla="*/ 1646531 w 11737976"/>
              <a:gd name="connsiteY2638" fmla="*/ 6142917 h 6407152"/>
              <a:gd name="connsiteX2639" fmla="*/ 1648574 w 11737976"/>
              <a:gd name="connsiteY2639" fmla="*/ 6143299 h 6407152"/>
              <a:gd name="connsiteX2640" fmla="*/ 1651051 w 11737976"/>
              <a:gd name="connsiteY2640" fmla="*/ 6151762 h 6407152"/>
              <a:gd name="connsiteX2641" fmla="*/ 1652073 w 11737976"/>
              <a:gd name="connsiteY2641" fmla="*/ 6151953 h 6407152"/>
              <a:gd name="connsiteX2642" fmla="*/ 1649803 w 11737976"/>
              <a:gd name="connsiteY2642" fmla="*/ 6158600 h 6407152"/>
              <a:gd name="connsiteX2643" fmla="*/ 1644602 w 11737976"/>
              <a:gd name="connsiteY2643" fmla="*/ 6147020 h 6407152"/>
              <a:gd name="connsiteX2644" fmla="*/ 1644146 w 11737976"/>
              <a:gd name="connsiteY2644" fmla="*/ 6146983 h 6407152"/>
              <a:gd name="connsiteX2645" fmla="*/ 1645509 w 11737976"/>
              <a:gd name="connsiteY2645" fmla="*/ 6142726 h 6407152"/>
              <a:gd name="connsiteX2646" fmla="*/ 1645830 w 11737976"/>
              <a:gd name="connsiteY2646" fmla="*/ 6141186 h 6407152"/>
              <a:gd name="connsiteX2647" fmla="*/ 8100928 w 11737976"/>
              <a:gd name="connsiteY2647" fmla="*/ 6138629 h 6407152"/>
              <a:gd name="connsiteX2648" fmla="*/ 8105775 w 11737976"/>
              <a:gd name="connsiteY2648" fmla="*/ 6140036 h 6407152"/>
              <a:gd name="connsiteX2649" fmla="*/ 8104100 w 11737976"/>
              <a:gd name="connsiteY2649" fmla="*/ 6143151 h 6407152"/>
              <a:gd name="connsiteX2650" fmla="*/ 8106425 w 11737976"/>
              <a:gd name="connsiteY2650" fmla="*/ 6147785 h 6407152"/>
              <a:gd name="connsiteX2651" fmla="*/ 8108741 w 11737976"/>
              <a:gd name="connsiteY2651" fmla="*/ 6143479 h 6407152"/>
              <a:gd name="connsiteX2652" fmla="*/ 8112813 w 11737976"/>
              <a:gd name="connsiteY2652" fmla="*/ 6153826 h 6407152"/>
              <a:gd name="connsiteX2653" fmla="*/ 8115808 w 11737976"/>
              <a:gd name="connsiteY2653" fmla="*/ 6161438 h 6407152"/>
              <a:gd name="connsiteX2654" fmla="*/ 8114873 w 11737976"/>
              <a:gd name="connsiteY2654" fmla="*/ 6160853 h 6407152"/>
              <a:gd name="connsiteX2655" fmla="*/ 8111018 w 11737976"/>
              <a:gd name="connsiteY2655" fmla="*/ 6165340 h 6407152"/>
              <a:gd name="connsiteX2656" fmla="*/ 8112256 w 11737976"/>
              <a:gd name="connsiteY2656" fmla="*/ 6166845 h 6407152"/>
              <a:gd name="connsiteX2657" fmla="*/ 8108364 w 11737976"/>
              <a:gd name="connsiteY2657" fmla="*/ 6174798 h 6407152"/>
              <a:gd name="connsiteX2658" fmla="*/ 8107621 w 11737976"/>
              <a:gd name="connsiteY2658" fmla="*/ 6181405 h 6407152"/>
              <a:gd name="connsiteX2659" fmla="*/ 8107546 w 11737976"/>
              <a:gd name="connsiteY2659" fmla="*/ 6181435 h 6407152"/>
              <a:gd name="connsiteX2660" fmla="*/ 8107525 w 11737976"/>
              <a:gd name="connsiteY2660" fmla="*/ 6180507 h 6407152"/>
              <a:gd name="connsiteX2661" fmla="*/ 8103544 w 11737976"/>
              <a:gd name="connsiteY2661" fmla="*/ 6176759 h 6407152"/>
              <a:gd name="connsiteX2662" fmla="*/ 8070808 w 11737976"/>
              <a:gd name="connsiteY2662" fmla="*/ 6193081 h 6407152"/>
              <a:gd name="connsiteX2663" fmla="*/ 8070275 w 11737976"/>
              <a:gd name="connsiteY2663" fmla="*/ 6187575 h 6407152"/>
              <a:gd name="connsiteX2664" fmla="*/ 8069709 w 11737976"/>
              <a:gd name="connsiteY2664" fmla="*/ 6181719 h 6407152"/>
              <a:gd name="connsiteX2665" fmla="*/ 8070427 w 11737976"/>
              <a:gd name="connsiteY2665" fmla="*/ 6180999 h 6407152"/>
              <a:gd name="connsiteX2666" fmla="*/ 8070674 w 11737976"/>
              <a:gd name="connsiteY2666" fmla="*/ 6172602 h 6407152"/>
              <a:gd name="connsiteX2667" fmla="*/ 8070985 w 11737976"/>
              <a:gd name="connsiteY2667" fmla="*/ 6162105 h 6407152"/>
              <a:gd name="connsiteX2668" fmla="*/ 8069955 w 11737976"/>
              <a:gd name="connsiteY2668" fmla="*/ 6161100 h 6407152"/>
              <a:gd name="connsiteX2669" fmla="*/ 8074626 w 11737976"/>
              <a:gd name="connsiteY2669" fmla="*/ 6154947 h 6407152"/>
              <a:gd name="connsiteX2670" fmla="*/ 8074969 w 11737976"/>
              <a:gd name="connsiteY2670" fmla="*/ 6147403 h 6407152"/>
              <a:gd name="connsiteX2671" fmla="*/ 8091336 w 11737976"/>
              <a:gd name="connsiteY2671" fmla="*/ 6139243 h 6407152"/>
              <a:gd name="connsiteX2672" fmla="*/ 8092359 w 11737976"/>
              <a:gd name="connsiteY2672" fmla="*/ 6142085 h 6407152"/>
              <a:gd name="connsiteX2673" fmla="*/ 8091515 w 11737976"/>
              <a:gd name="connsiteY2673" fmla="*/ 6143163 h 6407152"/>
              <a:gd name="connsiteX2674" fmla="*/ 8088894 w 11737976"/>
              <a:gd name="connsiteY2674" fmla="*/ 6148536 h 6407152"/>
              <a:gd name="connsiteX2675" fmla="*/ 8088832 w 11737976"/>
              <a:gd name="connsiteY2675" fmla="*/ 6150644 h 6407152"/>
              <a:gd name="connsiteX2676" fmla="*/ 8091024 w 11737976"/>
              <a:gd name="connsiteY2676" fmla="*/ 6150550 h 6407152"/>
              <a:gd name="connsiteX2677" fmla="*/ 8092254 w 11737976"/>
              <a:gd name="connsiteY2677" fmla="*/ 6149348 h 6407152"/>
              <a:gd name="connsiteX2678" fmla="*/ 8092584 w 11737976"/>
              <a:gd name="connsiteY2678" fmla="*/ 6152762 h 6407152"/>
              <a:gd name="connsiteX2679" fmla="*/ 8092640 w 11737976"/>
              <a:gd name="connsiteY2679" fmla="*/ 6153351 h 6407152"/>
              <a:gd name="connsiteX2680" fmla="*/ 8102600 w 11737976"/>
              <a:gd name="connsiteY2680" fmla="*/ 6161035 h 6407152"/>
              <a:gd name="connsiteX2681" fmla="*/ 8100613 w 11737976"/>
              <a:gd name="connsiteY2681" fmla="*/ 6152406 h 6407152"/>
              <a:gd name="connsiteX2682" fmla="*/ 8092734 w 11737976"/>
              <a:gd name="connsiteY2682" fmla="*/ 6148879 h 6407152"/>
              <a:gd name="connsiteX2683" fmla="*/ 8093278 w 11737976"/>
              <a:gd name="connsiteY2683" fmla="*/ 6148348 h 6407152"/>
              <a:gd name="connsiteX2684" fmla="*/ 8096181 w 11737976"/>
              <a:gd name="connsiteY2684" fmla="*/ 6142949 h 6407152"/>
              <a:gd name="connsiteX2685" fmla="*/ 8100231 w 11737976"/>
              <a:gd name="connsiteY2685" fmla="*/ 6142503 h 6407152"/>
              <a:gd name="connsiteX2686" fmla="*/ 8100928 w 11737976"/>
              <a:gd name="connsiteY2686" fmla="*/ 6138629 h 6407152"/>
              <a:gd name="connsiteX2687" fmla="*/ 3390704 w 11737976"/>
              <a:gd name="connsiteY2687" fmla="*/ 6138629 h 6407152"/>
              <a:gd name="connsiteX2688" fmla="*/ 3395552 w 11737976"/>
              <a:gd name="connsiteY2688" fmla="*/ 6140036 h 6407152"/>
              <a:gd name="connsiteX2689" fmla="*/ 3393877 w 11737976"/>
              <a:gd name="connsiteY2689" fmla="*/ 6143151 h 6407152"/>
              <a:gd name="connsiteX2690" fmla="*/ 3396202 w 11737976"/>
              <a:gd name="connsiteY2690" fmla="*/ 6147785 h 6407152"/>
              <a:gd name="connsiteX2691" fmla="*/ 3398518 w 11737976"/>
              <a:gd name="connsiteY2691" fmla="*/ 6143479 h 6407152"/>
              <a:gd name="connsiteX2692" fmla="*/ 3402590 w 11737976"/>
              <a:gd name="connsiteY2692" fmla="*/ 6153826 h 6407152"/>
              <a:gd name="connsiteX2693" fmla="*/ 3405584 w 11737976"/>
              <a:gd name="connsiteY2693" fmla="*/ 6161438 h 6407152"/>
              <a:gd name="connsiteX2694" fmla="*/ 3404649 w 11737976"/>
              <a:gd name="connsiteY2694" fmla="*/ 6160853 h 6407152"/>
              <a:gd name="connsiteX2695" fmla="*/ 3400794 w 11737976"/>
              <a:gd name="connsiteY2695" fmla="*/ 6165340 h 6407152"/>
              <a:gd name="connsiteX2696" fmla="*/ 3402032 w 11737976"/>
              <a:gd name="connsiteY2696" fmla="*/ 6166845 h 6407152"/>
              <a:gd name="connsiteX2697" fmla="*/ 3398140 w 11737976"/>
              <a:gd name="connsiteY2697" fmla="*/ 6174798 h 6407152"/>
              <a:gd name="connsiteX2698" fmla="*/ 3397397 w 11737976"/>
              <a:gd name="connsiteY2698" fmla="*/ 6181405 h 6407152"/>
              <a:gd name="connsiteX2699" fmla="*/ 3397322 w 11737976"/>
              <a:gd name="connsiteY2699" fmla="*/ 6181435 h 6407152"/>
              <a:gd name="connsiteX2700" fmla="*/ 3397301 w 11737976"/>
              <a:gd name="connsiteY2700" fmla="*/ 6180507 h 6407152"/>
              <a:gd name="connsiteX2701" fmla="*/ 3393320 w 11737976"/>
              <a:gd name="connsiteY2701" fmla="*/ 6176759 h 6407152"/>
              <a:gd name="connsiteX2702" fmla="*/ 3360584 w 11737976"/>
              <a:gd name="connsiteY2702" fmla="*/ 6193081 h 6407152"/>
              <a:gd name="connsiteX2703" fmla="*/ 3360051 w 11737976"/>
              <a:gd name="connsiteY2703" fmla="*/ 6187575 h 6407152"/>
              <a:gd name="connsiteX2704" fmla="*/ 3359485 w 11737976"/>
              <a:gd name="connsiteY2704" fmla="*/ 6181719 h 6407152"/>
              <a:gd name="connsiteX2705" fmla="*/ 3360203 w 11737976"/>
              <a:gd name="connsiteY2705" fmla="*/ 6180999 h 6407152"/>
              <a:gd name="connsiteX2706" fmla="*/ 3360451 w 11737976"/>
              <a:gd name="connsiteY2706" fmla="*/ 6172602 h 6407152"/>
              <a:gd name="connsiteX2707" fmla="*/ 3360762 w 11737976"/>
              <a:gd name="connsiteY2707" fmla="*/ 6162105 h 6407152"/>
              <a:gd name="connsiteX2708" fmla="*/ 3359732 w 11737976"/>
              <a:gd name="connsiteY2708" fmla="*/ 6161100 h 6407152"/>
              <a:gd name="connsiteX2709" fmla="*/ 3364402 w 11737976"/>
              <a:gd name="connsiteY2709" fmla="*/ 6154947 h 6407152"/>
              <a:gd name="connsiteX2710" fmla="*/ 3364746 w 11737976"/>
              <a:gd name="connsiteY2710" fmla="*/ 6147403 h 6407152"/>
              <a:gd name="connsiteX2711" fmla="*/ 3381113 w 11737976"/>
              <a:gd name="connsiteY2711" fmla="*/ 6139243 h 6407152"/>
              <a:gd name="connsiteX2712" fmla="*/ 3382136 w 11737976"/>
              <a:gd name="connsiteY2712" fmla="*/ 6142085 h 6407152"/>
              <a:gd name="connsiteX2713" fmla="*/ 3381291 w 11737976"/>
              <a:gd name="connsiteY2713" fmla="*/ 6143163 h 6407152"/>
              <a:gd name="connsiteX2714" fmla="*/ 3378670 w 11737976"/>
              <a:gd name="connsiteY2714" fmla="*/ 6148536 h 6407152"/>
              <a:gd name="connsiteX2715" fmla="*/ 3378608 w 11737976"/>
              <a:gd name="connsiteY2715" fmla="*/ 6150644 h 6407152"/>
              <a:gd name="connsiteX2716" fmla="*/ 3380800 w 11737976"/>
              <a:gd name="connsiteY2716" fmla="*/ 6150550 h 6407152"/>
              <a:gd name="connsiteX2717" fmla="*/ 3382030 w 11737976"/>
              <a:gd name="connsiteY2717" fmla="*/ 6149348 h 6407152"/>
              <a:gd name="connsiteX2718" fmla="*/ 3382361 w 11737976"/>
              <a:gd name="connsiteY2718" fmla="*/ 6152762 h 6407152"/>
              <a:gd name="connsiteX2719" fmla="*/ 3382417 w 11737976"/>
              <a:gd name="connsiteY2719" fmla="*/ 6153351 h 6407152"/>
              <a:gd name="connsiteX2720" fmla="*/ 3392376 w 11737976"/>
              <a:gd name="connsiteY2720" fmla="*/ 6161035 h 6407152"/>
              <a:gd name="connsiteX2721" fmla="*/ 3390390 w 11737976"/>
              <a:gd name="connsiteY2721" fmla="*/ 6152406 h 6407152"/>
              <a:gd name="connsiteX2722" fmla="*/ 3382510 w 11737976"/>
              <a:gd name="connsiteY2722" fmla="*/ 6148879 h 6407152"/>
              <a:gd name="connsiteX2723" fmla="*/ 3383054 w 11737976"/>
              <a:gd name="connsiteY2723" fmla="*/ 6148348 h 6407152"/>
              <a:gd name="connsiteX2724" fmla="*/ 3385957 w 11737976"/>
              <a:gd name="connsiteY2724" fmla="*/ 6142949 h 6407152"/>
              <a:gd name="connsiteX2725" fmla="*/ 3390007 w 11737976"/>
              <a:gd name="connsiteY2725" fmla="*/ 6142503 h 6407152"/>
              <a:gd name="connsiteX2726" fmla="*/ 3390704 w 11737976"/>
              <a:gd name="connsiteY2726" fmla="*/ 6138629 h 6407152"/>
              <a:gd name="connsiteX2727" fmla="*/ 11425341 w 11737976"/>
              <a:gd name="connsiteY2727" fmla="*/ 6137047 h 6407152"/>
              <a:gd name="connsiteX2728" fmla="*/ 11426799 w 11737976"/>
              <a:gd name="connsiteY2728" fmla="*/ 6139017 h 6407152"/>
              <a:gd name="connsiteX2729" fmla="*/ 11414126 w 11737976"/>
              <a:gd name="connsiteY2729" fmla="*/ 6158131 h 6407152"/>
              <a:gd name="connsiteX2730" fmla="*/ 11418233 w 11737976"/>
              <a:gd name="connsiteY2730" fmla="*/ 6162775 h 6407152"/>
              <a:gd name="connsiteX2731" fmla="*/ 11423655 w 11737976"/>
              <a:gd name="connsiteY2731" fmla="*/ 6163765 h 6407152"/>
              <a:gd name="connsiteX2732" fmla="*/ 11431562 w 11737976"/>
              <a:gd name="connsiteY2732" fmla="*/ 6141833 h 6407152"/>
              <a:gd name="connsiteX2733" fmla="*/ 11427457 w 11737976"/>
              <a:gd name="connsiteY2733" fmla="*/ 6137189 h 6407152"/>
              <a:gd name="connsiteX2734" fmla="*/ 11425341 w 11737976"/>
              <a:gd name="connsiteY2734" fmla="*/ 6137047 h 6407152"/>
              <a:gd name="connsiteX2735" fmla="*/ 8299599 w 11737976"/>
              <a:gd name="connsiteY2735" fmla="*/ 6135736 h 6407152"/>
              <a:gd name="connsiteX2736" fmla="*/ 8297425 w 11737976"/>
              <a:gd name="connsiteY2736" fmla="*/ 6135830 h 6407152"/>
              <a:gd name="connsiteX2737" fmla="*/ 8295192 w 11737976"/>
              <a:gd name="connsiteY2737" fmla="*/ 6138001 h 6407152"/>
              <a:gd name="connsiteX2738" fmla="*/ 8294945 w 11737976"/>
              <a:gd name="connsiteY2738" fmla="*/ 6146314 h 6407152"/>
              <a:gd name="connsiteX2739" fmla="*/ 8292711 w 11737976"/>
              <a:gd name="connsiteY2739" fmla="*/ 6148485 h 6407152"/>
              <a:gd name="connsiteX2740" fmla="*/ 8290599 w 11737976"/>
              <a:gd name="connsiteY2740" fmla="*/ 6146501 h 6407152"/>
              <a:gd name="connsiteX2741" fmla="*/ 8288487 w 11737976"/>
              <a:gd name="connsiteY2741" fmla="*/ 6144514 h 6407152"/>
              <a:gd name="connsiteX2742" fmla="*/ 8288610 w 11737976"/>
              <a:gd name="connsiteY2742" fmla="*/ 6140359 h 6407152"/>
              <a:gd name="connsiteX2743" fmla="*/ 8288672 w 11737976"/>
              <a:gd name="connsiteY2743" fmla="*/ 6138280 h 6407152"/>
              <a:gd name="connsiteX2744" fmla="*/ 8286498 w 11737976"/>
              <a:gd name="connsiteY2744" fmla="*/ 6138374 h 6407152"/>
              <a:gd name="connsiteX2745" fmla="*/ 8286437 w 11737976"/>
              <a:gd name="connsiteY2745" fmla="*/ 6140451 h 6407152"/>
              <a:gd name="connsiteX2746" fmla="*/ 8284141 w 11737976"/>
              <a:gd name="connsiteY2746" fmla="*/ 6144701 h 6407152"/>
              <a:gd name="connsiteX2747" fmla="*/ 8288365 w 11737976"/>
              <a:gd name="connsiteY2747" fmla="*/ 6148671 h 6407152"/>
              <a:gd name="connsiteX2748" fmla="*/ 8292649 w 11737976"/>
              <a:gd name="connsiteY2748" fmla="*/ 6150564 h 6407152"/>
              <a:gd name="connsiteX2749" fmla="*/ 8287934 w 11737976"/>
              <a:gd name="connsiteY2749" fmla="*/ 6163218 h 6407152"/>
              <a:gd name="connsiteX2750" fmla="*/ 8287995 w 11737976"/>
              <a:gd name="connsiteY2750" fmla="*/ 6161142 h 6407152"/>
              <a:gd name="connsiteX2751" fmla="*/ 8281721 w 11737976"/>
              <a:gd name="connsiteY2751" fmla="*/ 6153107 h 6407152"/>
              <a:gd name="connsiteX2752" fmla="*/ 8279180 w 11737976"/>
              <a:gd name="connsiteY2752" fmla="*/ 6165669 h 6407152"/>
              <a:gd name="connsiteX2753" fmla="*/ 8285760 w 11737976"/>
              <a:gd name="connsiteY2753" fmla="*/ 6163312 h 6407152"/>
              <a:gd name="connsiteX2754" fmla="*/ 8287873 w 11737976"/>
              <a:gd name="connsiteY2754" fmla="*/ 6165299 h 6407152"/>
              <a:gd name="connsiteX2755" fmla="*/ 8289985 w 11737976"/>
              <a:gd name="connsiteY2755" fmla="*/ 6167283 h 6407152"/>
              <a:gd name="connsiteX2756" fmla="*/ 8289863 w 11737976"/>
              <a:gd name="connsiteY2756" fmla="*/ 6171439 h 6407152"/>
              <a:gd name="connsiteX2757" fmla="*/ 8291973 w 11737976"/>
              <a:gd name="connsiteY2757" fmla="*/ 6173423 h 6407152"/>
              <a:gd name="connsiteX2758" fmla="*/ 8294209 w 11737976"/>
              <a:gd name="connsiteY2758" fmla="*/ 6171253 h 6407152"/>
              <a:gd name="connsiteX2759" fmla="*/ 8294393 w 11737976"/>
              <a:gd name="connsiteY2759" fmla="*/ 6165018 h 6407152"/>
              <a:gd name="connsiteX2760" fmla="*/ 8296996 w 11737976"/>
              <a:gd name="connsiteY2760" fmla="*/ 6150377 h 6407152"/>
              <a:gd name="connsiteX2761" fmla="*/ 8299231 w 11737976"/>
              <a:gd name="connsiteY2761" fmla="*/ 6148206 h 6407152"/>
              <a:gd name="connsiteX2762" fmla="*/ 8300230 w 11737976"/>
              <a:gd name="connsiteY2762" fmla="*/ 6141936 h 6407152"/>
              <a:gd name="connsiteX2763" fmla="*/ 8299599 w 11737976"/>
              <a:gd name="connsiteY2763" fmla="*/ 6135736 h 6407152"/>
              <a:gd name="connsiteX2764" fmla="*/ 3589376 w 11737976"/>
              <a:gd name="connsiteY2764" fmla="*/ 6135736 h 6407152"/>
              <a:gd name="connsiteX2765" fmla="*/ 3587202 w 11737976"/>
              <a:gd name="connsiteY2765" fmla="*/ 6135830 h 6407152"/>
              <a:gd name="connsiteX2766" fmla="*/ 3584969 w 11737976"/>
              <a:gd name="connsiteY2766" fmla="*/ 6138001 h 6407152"/>
              <a:gd name="connsiteX2767" fmla="*/ 3584722 w 11737976"/>
              <a:gd name="connsiteY2767" fmla="*/ 6146314 h 6407152"/>
              <a:gd name="connsiteX2768" fmla="*/ 3582487 w 11737976"/>
              <a:gd name="connsiteY2768" fmla="*/ 6148485 h 6407152"/>
              <a:gd name="connsiteX2769" fmla="*/ 3580376 w 11737976"/>
              <a:gd name="connsiteY2769" fmla="*/ 6146501 h 6407152"/>
              <a:gd name="connsiteX2770" fmla="*/ 3578263 w 11737976"/>
              <a:gd name="connsiteY2770" fmla="*/ 6144514 h 6407152"/>
              <a:gd name="connsiteX2771" fmla="*/ 3578386 w 11737976"/>
              <a:gd name="connsiteY2771" fmla="*/ 6140359 h 6407152"/>
              <a:gd name="connsiteX2772" fmla="*/ 3578449 w 11737976"/>
              <a:gd name="connsiteY2772" fmla="*/ 6138280 h 6407152"/>
              <a:gd name="connsiteX2773" fmla="*/ 3576275 w 11737976"/>
              <a:gd name="connsiteY2773" fmla="*/ 6138374 h 6407152"/>
              <a:gd name="connsiteX2774" fmla="*/ 3576213 w 11737976"/>
              <a:gd name="connsiteY2774" fmla="*/ 6140451 h 6407152"/>
              <a:gd name="connsiteX2775" fmla="*/ 3573917 w 11737976"/>
              <a:gd name="connsiteY2775" fmla="*/ 6144701 h 6407152"/>
              <a:gd name="connsiteX2776" fmla="*/ 3578141 w 11737976"/>
              <a:gd name="connsiteY2776" fmla="*/ 6148671 h 6407152"/>
              <a:gd name="connsiteX2777" fmla="*/ 3582426 w 11737976"/>
              <a:gd name="connsiteY2777" fmla="*/ 6150564 h 6407152"/>
              <a:gd name="connsiteX2778" fmla="*/ 3577711 w 11737976"/>
              <a:gd name="connsiteY2778" fmla="*/ 6163218 h 6407152"/>
              <a:gd name="connsiteX2779" fmla="*/ 3577772 w 11737976"/>
              <a:gd name="connsiteY2779" fmla="*/ 6161142 h 6407152"/>
              <a:gd name="connsiteX2780" fmla="*/ 3571497 w 11737976"/>
              <a:gd name="connsiteY2780" fmla="*/ 6153107 h 6407152"/>
              <a:gd name="connsiteX2781" fmla="*/ 3568957 w 11737976"/>
              <a:gd name="connsiteY2781" fmla="*/ 6165669 h 6407152"/>
              <a:gd name="connsiteX2782" fmla="*/ 3575537 w 11737976"/>
              <a:gd name="connsiteY2782" fmla="*/ 6163312 h 6407152"/>
              <a:gd name="connsiteX2783" fmla="*/ 3577650 w 11737976"/>
              <a:gd name="connsiteY2783" fmla="*/ 6165299 h 6407152"/>
              <a:gd name="connsiteX2784" fmla="*/ 3579761 w 11737976"/>
              <a:gd name="connsiteY2784" fmla="*/ 6167283 h 6407152"/>
              <a:gd name="connsiteX2785" fmla="*/ 3579639 w 11737976"/>
              <a:gd name="connsiteY2785" fmla="*/ 6171439 h 6407152"/>
              <a:gd name="connsiteX2786" fmla="*/ 3581750 w 11737976"/>
              <a:gd name="connsiteY2786" fmla="*/ 6173423 h 6407152"/>
              <a:gd name="connsiteX2787" fmla="*/ 3583985 w 11737976"/>
              <a:gd name="connsiteY2787" fmla="*/ 6171253 h 6407152"/>
              <a:gd name="connsiteX2788" fmla="*/ 3584170 w 11737976"/>
              <a:gd name="connsiteY2788" fmla="*/ 6165018 h 6407152"/>
              <a:gd name="connsiteX2789" fmla="*/ 3586773 w 11737976"/>
              <a:gd name="connsiteY2789" fmla="*/ 6150377 h 6407152"/>
              <a:gd name="connsiteX2790" fmla="*/ 3589008 w 11737976"/>
              <a:gd name="connsiteY2790" fmla="*/ 6148206 h 6407152"/>
              <a:gd name="connsiteX2791" fmla="*/ 3590006 w 11737976"/>
              <a:gd name="connsiteY2791" fmla="*/ 6141936 h 6407152"/>
              <a:gd name="connsiteX2792" fmla="*/ 3589376 w 11737976"/>
              <a:gd name="connsiteY2792" fmla="*/ 6135736 h 6407152"/>
              <a:gd name="connsiteX2793" fmla="*/ 11407212 w 11737976"/>
              <a:gd name="connsiteY2793" fmla="*/ 6132781 h 6407152"/>
              <a:gd name="connsiteX2794" fmla="*/ 11407206 w 11737976"/>
              <a:gd name="connsiteY2794" fmla="*/ 6136359 h 6407152"/>
              <a:gd name="connsiteX2795" fmla="*/ 11414244 w 11737976"/>
              <a:gd name="connsiteY2795" fmla="*/ 6138883 h 6407152"/>
              <a:gd name="connsiteX2796" fmla="*/ 11418232 w 11737976"/>
              <a:gd name="connsiteY2796" fmla="*/ 6137841 h 6407152"/>
              <a:gd name="connsiteX2797" fmla="*/ 11413570 w 11737976"/>
              <a:gd name="connsiteY2797" fmla="*/ 6132959 h 6407152"/>
              <a:gd name="connsiteX2798" fmla="*/ 11407212 w 11737976"/>
              <a:gd name="connsiteY2798" fmla="*/ 6132781 h 6407152"/>
              <a:gd name="connsiteX2799" fmla="*/ 1177409 w 11737976"/>
              <a:gd name="connsiteY2799" fmla="*/ 6132364 h 6407152"/>
              <a:gd name="connsiteX2800" fmla="*/ 1171043 w 11737976"/>
              <a:gd name="connsiteY2800" fmla="*/ 6132766 h 6407152"/>
              <a:gd name="connsiteX2801" fmla="*/ 1166737 w 11737976"/>
              <a:gd name="connsiteY2801" fmla="*/ 6138341 h 6407152"/>
              <a:gd name="connsiteX2802" fmla="*/ 1171133 w 11737976"/>
              <a:gd name="connsiteY2802" fmla="*/ 6142353 h 6407152"/>
              <a:gd name="connsiteX2803" fmla="*/ 1177409 w 11737976"/>
              <a:gd name="connsiteY2803" fmla="*/ 6132364 h 6407152"/>
              <a:gd name="connsiteX2804" fmla="*/ 1161060 w 11737976"/>
              <a:gd name="connsiteY2804" fmla="*/ 6128870 h 6407152"/>
              <a:gd name="connsiteX2805" fmla="*/ 1157655 w 11737976"/>
              <a:gd name="connsiteY2805" fmla="*/ 6129856 h 6407152"/>
              <a:gd name="connsiteX2806" fmla="*/ 1154249 w 11737976"/>
              <a:gd name="connsiteY2806" fmla="*/ 6130844 h 6407152"/>
              <a:gd name="connsiteX2807" fmla="*/ 1152896 w 11737976"/>
              <a:gd name="connsiteY2807" fmla="*/ 6132215 h 6407152"/>
              <a:gd name="connsiteX2808" fmla="*/ 1152571 w 11737976"/>
              <a:gd name="connsiteY2808" fmla="*/ 6133778 h 6407152"/>
              <a:gd name="connsiteX2809" fmla="*/ 1153987 w 11737976"/>
              <a:gd name="connsiteY2809" fmla="*/ 6134651 h 6407152"/>
              <a:gd name="connsiteX2810" fmla="*/ 1155648 w 11737976"/>
              <a:gd name="connsiteY2810" fmla="*/ 6134353 h 6407152"/>
              <a:gd name="connsiteX2811" fmla="*/ 1160407 w 11737976"/>
              <a:gd name="connsiteY2811" fmla="*/ 6131996 h 6407152"/>
              <a:gd name="connsiteX2812" fmla="*/ 1161118 w 11737976"/>
              <a:gd name="connsiteY2812" fmla="*/ 6130505 h 6407152"/>
              <a:gd name="connsiteX2813" fmla="*/ 1161060 w 11737976"/>
              <a:gd name="connsiteY2813" fmla="*/ 6128870 h 6407152"/>
              <a:gd name="connsiteX2814" fmla="*/ 11413210 w 11737976"/>
              <a:gd name="connsiteY2814" fmla="*/ 6126118 h 6407152"/>
              <a:gd name="connsiteX2815" fmla="*/ 11413248 w 11737976"/>
              <a:gd name="connsiteY2815" fmla="*/ 6131177 h 6407152"/>
              <a:gd name="connsiteX2816" fmla="*/ 11416902 w 11737976"/>
              <a:gd name="connsiteY2816" fmla="*/ 6129308 h 6407152"/>
              <a:gd name="connsiteX2817" fmla="*/ 11413210 w 11737976"/>
              <a:gd name="connsiteY2817" fmla="*/ 6126118 h 6407152"/>
              <a:gd name="connsiteX2818" fmla="*/ 8885651 w 11737976"/>
              <a:gd name="connsiteY2818" fmla="*/ 6125372 h 6407152"/>
              <a:gd name="connsiteX2819" fmla="*/ 8858991 w 11737976"/>
              <a:gd name="connsiteY2819" fmla="*/ 6137867 h 6407152"/>
              <a:gd name="connsiteX2820" fmla="*/ 8878115 w 11737976"/>
              <a:gd name="connsiteY2820" fmla="*/ 6138921 h 6407152"/>
              <a:gd name="connsiteX2821" fmla="*/ 8885651 w 11737976"/>
              <a:gd name="connsiteY2821" fmla="*/ 6125372 h 6407152"/>
              <a:gd name="connsiteX2822" fmla="*/ 4175427 w 11737976"/>
              <a:gd name="connsiteY2822" fmla="*/ 6125372 h 6407152"/>
              <a:gd name="connsiteX2823" fmla="*/ 4148767 w 11737976"/>
              <a:gd name="connsiteY2823" fmla="*/ 6137867 h 6407152"/>
              <a:gd name="connsiteX2824" fmla="*/ 4167891 w 11737976"/>
              <a:gd name="connsiteY2824" fmla="*/ 6138921 h 6407152"/>
              <a:gd name="connsiteX2825" fmla="*/ 4175427 w 11737976"/>
              <a:gd name="connsiteY2825" fmla="*/ 6125372 h 6407152"/>
              <a:gd name="connsiteX2826" fmla="*/ 8255937 w 11737976"/>
              <a:gd name="connsiteY2826" fmla="*/ 6124641 h 6407152"/>
              <a:gd name="connsiteX2827" fmla="*/ 8253773 w 11737976"/>
              <a:gd name="connsiteY2827" fmla="*/ 6124735 h 6407152"/>
              <a:gd name="connsiteX2828" fmla="*/ 8245123 w 11737976"/>
              <a:gd name="connsiteY2828" fmla="*/ 6125105 h 6407152"/>
              <a:gd name="connsiteX2829" fmla="*/ 8242960 w 11737976"/>
              <a:gd name="connsiteY2829" fmla="*/ 6125199 h 6407152"/>
              <a:gd name="connsiteX2830" fmla="*/ 8240797 w 11737976"/>
              <a:gd name="connsiteY2830" fmla="*/ 6125291 h 6407152"/>
              <a:gd name="connsiteX2831" fmla="*/ 8240733 w 11737976"/>
              <a:gd name="connsiteY2831" fmla="*/ 6127428 h 6407152"/>
              <a:gd name="connsiteX2832" fmla="*/ 8240606 w 11737976"/>
              <a:gd name="connsiteY2832" fmla="*/ 6131703 h 6407152"/>
              <a:gd name="connsiteX2833" fmla="*/ 8242770 w 11737976"/>
              <a:gd name="connsiteY2833" fmla="*/ 6131611 h 6407152"/>
              <a:gd name="connsiteX2834" fmla="*/ 8242707 w 11737976"/>
              <a:gd name="connsiteY2834" fmla="*/ 6133749 h 6407152"/>
              <a:gd name="connsiteX2835" fmla="*/ 8244806 w 11737976"/>
              <a:gd name="connsiteY2835" fmla="*/ 6135794 h 6407152"/>
              <a:gd name="connsiteX2836" fmla="*/ 8246969 w 11737976"/>
              <a:gd name="connsiteY2836" fmla="*/ 6135701 h 6407152"/>
              <a:gd name="connsiteX2837" fmla="*/ 8244933 w 11737976"/>
              <a:gd name="connsiteY2837" fmla="*/ 6131519 h 6407152"/>
              <a:gd name="connsiteX2838" fmla="*/ 8244996 w 11737976"/>
              <a:gd name="connsiteY2838" fmla="*/ 6129381 h 6407152"/>
              <a:gd name="connsiteX2839" fmla="*/ 8255875 w 11737976"/>
              <a:gd name="connsiteY2839" fmla="*/ 6126781 h 6407152"/>
              <a:gd name="connsiteX2840" fmla="*/ 8255937 w 11737976"/>
              <a:gd name="connsiteY2840" fmla="*/ 6124641 h 6407152"/>
              <a:gd name="connsiteX2841" fmla="*/ 3545713 w 11737976"/>
              <a:gd name="connsiteY2841" fmla="*/ 6124641 h 6407152"/>
              <a:gd name="connsiteX2842" fmla="*/ 3543550 w 11737976"/>
              <a:gd name="connsiteY2842" fmla="*/ 6124735 h 6407152"/>
              <a:gd name="connsiteX2843" fmla="*/ 3534899 w 11737976"/>
              <a:gd name="connsiteY2843" fmla="*/ 6125105 h 6407152"/>
              <a:gd name="connsiteX2844" fmla="*/ 3532736 w 11737976"/>
              <a:gd name="connsiteY2844" fmla="*/ 6125199 h 6407152"/>
              <a:gd name="connsiteX2845" fmla="*/ 3530573 w 11737976"/>
              <a:gd name="connsiteY2845" fmla="*/ 6125291 h 6407152"/>
              <a:gd name="connsiteX2846" fmla="*/ 3530510 w 11737976"/>
              <a:gd name="connsiteY2846" fmla="*/ 6127428 h 6407152"/>
              <a:gd name="connsiteX2847" fmla="*/ 3530383 w 11737976"/>
              <a:gd name="connsiteY2847" fmla="*/ 6131703 h 6407152"/>
              <a:gd name="connsiteX2848" fmla="*/ 3532547 w 11737976"/>
              <a:gd name="connsiteY2848" fmla="*/ 6131611 h 6407152"/>
              <a:gd name="connsiteX2849" fmla="*/ 3532484 w 11737976"/>
              <a:gd name="connsiteY2849" fmla="*/ 6133749 h 6407152"/>
              <a:gd name="connsiteX2850" fmla="*/ 3534583 w 11737976"/>
              <a:gd name="connsiteY2850" fmla="*/ 6135794 h 6407152"/>
              <a:gd name="connsiteX2851" fmla="*/ 3536746 w 11737976"/>
              <a:gd name="connsiteY2851" fmla="*/ 6135701 h 6407152"/>
              <a:gd name="connsiteX2852" fmla="*/ 3534709 w 11737976"/>
              <a:gd name="connsiteY2852" fmla="*/ 6131519 h 6407152"/>
              <a:gd name="connsiteX2853" fmla="*/ 3534772 w 11737976"/>
              <a:gd name="connsiteY2853" fmla="*/ 6129381 h 6407152"/>
              <a:gd name="connsiteX2854" fmla="*/ 3545651 w 11737976"/>
              <a:gd name="connsiteY2854" fmla="*/ 6126781 h 6407152"/>
              <a:gd name="connsiteX2855" fmla="*/ 3545713 w 11737976"/>
              <a:gd name="connsiteY2855" fmla="*/ 6124641 h 6407152"/>
              <a:gd name="connsiteX2856" fmla="*/ 7421321 w 11737976"/>
              <a:gd name="connsiteY2856" fmla="*/ 6124297 h 6407152"/>
              <a:gd name="connsiteX2857" fmla="*/ 7409732 w 11737976"/>
              <a:gd name="connsiteY2857" fmla="*/ 6148890 h 6407152"/>
              <a:gd name="connsiteX2858" fmla="*/ 7418747 w 11737976"/>
              <a:gd name="connsiteY2858" fmla="*/ 6149308 h 6407152"/>
              <a:gd name="connsiteX2859" fmla="*/ 7430332 w 11737976"/>
              <a:gd name="connsiteY2859" fmla="*/ 6124715 h 6407152"/>
              <a:gd name="connsiteX2860" fmla="*/ 7421321 w 11737976"/>
              <a:gd name="connsiteY2860" fmla="*/ 6124297 h 6407152"/>
              <a:gd name="connsiteX2861" fmla="*/ 2711097 w 11737976"/>
              <a:gd name="connsiteY2861" fmla="*/ 6124297 h 6407152"/>
              <a:gd name="connsiteX2862" fmla="*/ 2699508 w 11737976"/>
              <a:gd name="connsiteY2862" fmla="*/ 6148890 h 6407152"/>
              <a:gd name="connsiteX2863" fmla="*/ 2708523 w 11737976"/>
              <a:gd name="connsiteY2863" fmla="*/ 6149308 h 6407152"/>
              <a:gd name="connsiteX2864" fmla="*/ 2720108 w 11737976"/>
              <a:gd name="connsiteY2864" fmla="*/ 6124715 h 6407152"/>
              <a:gd name="connsiteX2865" fmla="*/ 2711097 w 11737976"/>
              <a:gd name="connsiteY2865" fmla="*/ 6124297 h 6407152"/>
              <a:gd name="connsiteX2866" fmla="*/ 1175013 w 11737976"/>
              <a:gd name="connsiteY2866" fmla="*/ 6123796 h 6407152"/>
              <a:gd name="connsiteX2867" fmla="*/ 1172640 w 11737976"/>
              <a:gd name="connsiteY2867" fmla="*/ 6124946 h 6407152"/>
              <a:gd name="connsiteX2868" fmla="*/ 1171036 w 11737976"/>
              <a:gd name="connsiteY2868" fmla="*/ 6126241 h 6407152"/>
              <a:gd name="connsiteX2869" fmla="*/ 1175013 w 11737976"/>
              <a:gd name="connsiteY2869" fmla="*/ 6123796 h 6407152"/>
              <a:gd name="connsiteX2870" fmla="*/ 1691769 w 11737976"/>
              <a:gd name="connsiteY2870" fmla="*/ 6119679 h 6407152"/>
              <a:gd name="connsiteX2871" fmla="*/ 1690104 w 11737976"/>
              <a:gd name="connsiteY2871" fmla="*/ 6122570 h 6407152"/>
              <a:gd name="connsiteX2872" fmla="*/ 1689459 w 11737976"/>
              <a:gd name="connsiteY2872" fmla="*/ 6125650 h 6407152"/>
              <a:gd name="connsiteX2873" fmla="*/ 1682803 w 11737976"/>
              <a:gd name="connsiteY2873" fmla="*/ 6137211 h 6407152"/>
              <a:gd name="connsiteX2874" fmla="*/ 1671370 w 11737976"/>
              <a:gd name="connsiteY2874" fmla="*/ 6146278 h 6407152"/>
              <a:gd name="connsiteX2875" fmla="*/ 1670082 w 11737976"/>
              <a:gd name="connsiteY2875" fmla="*/ 6182855 h 6407152"/>
              <a:gd name="connsiteX2876" fmla="*/ 1667184 w 11737976"/>
              <a:gd name="connsiteY2876" fmla="*/ 6196719 h 6407152"/>
              <a:gd name="connsiteX2877" fmla="*/ 1659668 w 11737976"/>
              <a:gd name="connsiteY2877" fmla="*/ 6222527 h 6407152"/>
              <a:gd name="connsiteX2878" fmla="*/ 1657628 w 11737976"/>
              <a:gd name="connsiteY2878" fmla="*/ 6222145 h 6407152"/>
              <a:gd name="connsiteX2879" fmla="*/ 1656609 w 11737976"/>
              <a:gd name="connsiteY2879" fmla="*/ 6221954 h 6407152"/>
              <a:gd name="connsiteX2880" fmla="*/ 1655589 w 11737976"/>
              <a:gd name="connsiteY2880" fmla="*/ 6221763 h 6407152"/>
              <a:gd name="connsiteX2881" fmla="*/ 1656287 w 11737976"/>
              <a:gd name="connsiteY2881" fmla="*/ 6223495 h 6407152"/>
              <a:gd name="connsiteX2882" fmla="*/ 1657306 w 11737976"/>
              <a:gd name="connsiteY2882" fmla="*/ 6223685 h 6407152"/>
              <a:gd name="connsiteX2883" fmla="*/ 1659346 w 11737976"/>
              <a:gd name="connsiteY2883" fmla="*/ 6224067 h 6407152"/>
              <a:gd name="connsiteX2884" fmla="*/ 1660044 w 11737976"/>
              <a:gd name="connsiteY2884" fmla="*/ 6225798 h 6407152"/>
              <a:gd name="connsiteX2885" fmla="*/ 1656071 w 11737976"/>
              <a:gd name="connsiteY2885" fmla="*/ 6234660 h 6407152"/>
              <a:gd name="connsiteX2886" fmla="*/ 1655052 w 11737976"/>
              <a:gd name="connsiteY2886" fmla="*/ 6234468 h 6407152"/>
              <a:gd name="connsiteX2887" fmla="*/ 1649630 w 11737976"/>
              <a:gd name="connsiteY2887" fmla="*/ 6235056 h 6407152"/>
              <a:gd name="connsiteX2888" fmla="*/ 1642062 w 11737976"/>
              <a:gd name="connsiteY2888" fmla="*/ 6256050 h 6407152"/>
              <a:gd name="connsiteX2889" fmla="*/ 1641955 w 11737976"/>
              <a:gd name="connsiteY2889" fmla="*/ 6276840 h 6407152"/>
              <a:gd name="connsiteX2890" fmla="*/ 1642652 w 11737976"/>
              <a:gd name="connsiteY2890" fmla="*/ 6278571 h 6407152"/>
              <a:gd name="connsiteX2891" fmla="*/ 1639271 w 11737976"/>
              <a:gd name="connsiteY2891" fmla="*/ 6279541 h 6407152"/>
              <a:gd name="connsiteX2892" fmla="*/ 1639968 w 11737976"/>
              <a:gd name="connsiteY2892" fmla="*/ 6281271 h 6407152"/>
              <a:gd name="connsiteX2893" fmla="*/ 1642331 w 11737976"/>
              <a:gd name="connsiteY2893" fmla="*/ 6280113 h 6407152"/>
              <a:gd name="connsiteX2894" fmla="*/ 1639754 w 11737976"/>
              <a:gd name="connsiteY2894" fmla="*/ 6292437 h 6407152"/>
              <a:gd name="connsiteX2895" fmla="*/ 1639110 w 11737976"/>
              <a:gd name="connsiteY2895" fmla="*/ 6295517 h 6407152"/>
              <a:gd name="connsiteX2896" fmla="*/ 1636425 w 11737976"/>
              <a:gd name="connsiteY2896" fmla="*/ 6298216 h 6407152"/>
              <a:gd name="connsiteX2897" fmla="*/ 1629501 w 11737976"/>
              <a:gd name="connsiteY2897" fmla="*/ 6316131 h 6407152"/>
              <a:gd name="connsiteX2898" fmla="*/ 1630520 w 11737976"/>
              <a:gd name="connsiteY2898" fmla="*/ 6316321 h 6407152"/>
              <a:gd name="connsiteX2899" fmla="*/ 1628910 w 11737976"/>
              <a:gd name="connsiteY2899" fmla="*/ 6324023 h 6407152"/>
              <a:gd name="connsiteX2900" fmla="*/ 1624025 w 11737976"/>
              <a:gd name="connsiteY2900" fmla="*/ 6342319 h 6407152"/>
              <a:gd name="connsiteX2901" fmla="*/ 1620912 w 11737976"/>
              <a:gd name="connsiteY2901" fmla="*/ 6336935 h 6407152"/>
              <a:gd name="connsiteX2902" fmla="*/ 1619356 w 11737976"/>
              <a:gd name="connsiteY2902" fmla="*/ 6349449 h 6407152"/>
              <a:gd name="connsiteX2903" fmla="*/ 1615115 w 11737976"/>
              <a:gd name="connsiteY2903" fmla="*/ 6364664 h 6407152"/>
              <a:gd name="connsiteX2904" fmla="*/ 1613558 w 11737976"/>
              <a:gd name="connsiteY2904" fmla="*/ 6377179 h 6407152"/>
              <a:gd name="connsiteX2905" fmla="*/ 1616296 w 11737976"/>
              <a:gd name="connsiteY2905" fmla="*/ 6379292 h 6407152"/>
              <a:gd name="connsiteX2906" fmla="*/ 1618980 w 11737976"/>
              <a:gd name="connsiteY2906" fmla="*/ 6376592 h 6407152"/>
              <a:gd name="connsiteX2907" fmla="*/ 1624455 w 11737976"/>
              <a:gd name="connsiteY2907" fmla="*/ 6350403 h 6407152"/>
              <a:gd name="connsiteX2908" fmla="*/ 1624778 w 11737976"/>
              <a:gd name="connsiteY2908" fmla="*/ 6348862 h 6407152"/>
              <a:gd name="connsiteX2909" fmla="*/ 1626442 w 11737976"/>
              <a:gd name="connsiteY2909" fmla="*/ 6345972 h 6407152"/>
              <a:gd name="connsiteX2910" fmla="*/ 1626763 w 11737976"/>
              <a:gd name="connsiteY2910" fmla="*/ 6344431 h 6407152"/>
              <a:gd name="connsiteX2911" fmla="*/ 1632989 w 11737976"/>
              <a:gd name="connsiteY2911" fmla="*/ 6324787 h 6407152"/>
              <a:gd name="connsiteX2912" fmla="*/ 1633580 w 11737976"/>
              <a:gd name="connsiteY2912" fmla="*/ 6316893 h 6407152"/>
              <a:gd name="connsiteX2913" fmla="*/ 1633903 w 11737976"/>
              <a:gd name="connsiteY2913" fmla="*/ 6315353 h 6407152"/>
              <a:gd name="connsiteX2914" fmla="*/ 1634923 w 11737976"/>
              <a:gd name="connsiteY2914" fmla="*/ 6315544 h 6407152"/>
              <a:gd name="connsiteX2915" fmla="*/ 1637177 w 11737976"/>
              <a:gd name="connsiteY2915" fmla="*/ 6304760 h 6407152"/>
              <a:gd name="connsiteX2916" fmla="*/ 1640236 w 11737976"/>
              <a:gd name="connsiteY2916" fmla="*/ 6305333 h 6407152"/>
              <a:gd name="connsiteX2917" fmla="*/ 1641846 w 11737976"/>
              <a:gd name="connsiteY2917" fmla="*/ 6297630 h 6407152"/>
              <a:gd name="connsiteX2918" fmla="*/ 1642867 w 11737976"/>
              <a:gd name="connsiteY2918" fmla="*/ 6297820 h 6407152"/>
              <a:gd name="connsiteX2919" fmla="*/ 1641955 w 11737976"/>
              <a:gd name="connsiteY2919" fmla="*/ 6307254 h 6407152"/>
              <a:gd name="connsiteX2920" fmla="*/ 1640612 w 11737976"/>
              <a:gd name="connsiteY2920" fmla="*/ 6308605 h 6407152"/>
              <a:gd name="connsiteX2921" fmla="*/ 1641310 w 11737976"/>
              <a:gd name="connsiteY2921" fmla="*/ 6310336 h 6407152"/>
              <a:gd name="connsiteX2922" fmla="*/ 1642331 w 11737976"/>
              <a:gd name="connsiteY2922" fmla="*/ 6310526 h 6407152"/>
              <a:gd name="connsiteX2923" fmla="*/ 1643994 w 11737976"/>
              <a:gd name="connsiteY2923" fmla="*/ 6307636 h 6407152"/>
              <a:gd name="connsiteX2924" fmla="*/ 1645229 w 11737976"/>
              <a:gd name="connsiteY2924" fmla="*/ 6296661 h 6407152"/>
              <a:gd name="connsiteX2925" fmla="*/ 1644209 w 11737976"/>
              <a:gd name="connsiteY2925" fmla="*/ 6296471 h 6407152"/>
              <a:gd name="connsiteX2926" fmla="*/ 1642169 w 11737976"/>
              <a:gd name="connsiteY2926" fmla="*/ 6296089 h 6407152"/>
              <a:gd name="connsiteX2927" fmla="*/ 1642813 w 11737976"/>
              <a:gd name="connsiteY2927" fmla="*/ 6293008 h 6407152"/>
              <a:gd name="connsiteX2928" fmla="*/ 1645390 w 11737976"/>
              <a:gd name="connsiteY2928" fmla="*/ 6280685 h 6407152"/>
              <a:gd name="connsiteX2929" fmla="*/ 1645712 w 11737976"/>
              <a:gd name="connsiteY2929" fmla="*/ 6279144 h 6407152"/>
              <a:gd name="connsiteX2930" fmla="*/ 1645336 w 11737976"/>
              <a:gd name="connsiteY2930" fmla="*/ 6275872 h 6407152"/>
              <a:gd name="connsiteX2931" fmla="*/ 1646356 w 11737976"/>
              <a:gd name="connsiteY2931" fmla="*/ 6276063 h 6407152"/>
              <a:gd name="connsiteX2932" fmla="*/ 1659131 w 11737976"/>
              <a:gd name="connsiteY2932" fmla="*/ 6235233 h 6407152"/>
              <a:gd name="connsiteX2933" fmla="*/ 1663104 w 11737976"/>
              <a:gd name="connsiteY2933" fmla="*/ 6226370 h 6407152"/>
              <a:gd name="connsiteX2934" fmla="*/ 1663426 w 11737976"/>
              <a:gd name="connsiteY2934" fmla="*/ 6224829 h 6407152"/>
              <a:gd name="connsiteX2935" fmla="*/ 1671263 w 11737976"/>
              <a:gd name="connsiteY2935" fmla="*/ 6197483 h 6407152"/>
              <a:gd name="connsiteX2936" fmla="*/ 1674161 w 11737976"/>
              <a:gd name="connsiteY2936" fmla="*/ 6183618 h 6407152"/>
              <a:gd name="connsiteX2937" fmla="*/ 1675181 w 11737976"/>
              <a:gd name="connsiteY2937" fmla="*/ 6183809 h 6407152"/>
              <a:gd name="connsiteX2938" fmla="*/ 1684038 w 11737976"/>
              <a:gd name="connsiteY2938" fmla="*/ 6156651 h 6407152"/>
              <a:gd name="connsiteX2939" fmla="*/ 1681354 w 11737976"/>
              <a:gd name="connsiteY2939" fmla="*/ 6159352 h 6407152"/>
              <a:gd name="connsiteX2940" fmla="*/ 1683928 w 11737976"/>
              <a:gd name="connsiteY2940" fmla="*/ 6153911 h 6407152"/>
              <a:gd name="connsiteX2941" fmla="*/ 1688396 w 11737976"/>
              <a:gd name="connsiteY2941" fmla="*/ 6161439 h 6407152"/>
              <a:gd name="connsiteX2942" fmla="*/ 1706571 w 11737976"/>
              <a:gd name="connsiteY2942" fmla="*/ 6212903 h 6407152"/>
              <a:gd name="connsiteX2943" fmla="*/ 1729095 w 11737976"/>
              <a:gd name="connsiteY2943" fmla="*/ 6248668 h 6407152"/>
              <a:gd name="connsiteX2944" fmla="*/ 1732273 w 11737976"/>
              <a:gd name="connsiteY2944" fmla="*/ 6249599 h 6407152"/>
              <a:gd name="connsiteX2945" fmla="*/ 1735295 w 11737976"/>
              <a:gd name="connsiteY2945" fmla="*/ 6249180 h 6407152"/>
              <a:gd name="connsiteX2946" fmla="*/ 1741085 w 11737976"/>
              <a:gd name="connsiteY2946" fmla="*/ 6246090 h 6407152"/>
              <a:gd name="connsiteX2947" fmla="*/ 1740879 w 11737976"/>
              <a:gd name="connsiteY2947" fmla="*/ 6244290 h 6407152"/>
              <a:gd name="connsiteX2948" fmla="*/ 1718565 w 11737976"/>
              <a:gd name="connsiteY2948" fmla="*/ 6210325 h 6407152"/>
              <a:gd name="connsiteX2949" fmla="*/ 1706867 w 11737976"/>
              <a:gd name="connsiteY2949" fmla="*/ 6153403 h 6407152"/>
              <a:gd name="connsiteX2950" fmla="*/ 1688577 w 11737976"/>
              <a:gd name="connsiteY2950" fmla="*/ 6143013 h 6407152"/>
              <a:gd name="connsiteX2951" fmla="*/ 1692895 w 11737976"/>
              <a:gd name="connsiteY2951" fmla="*/ 6129494 h 6407152"/>
              <a:gd name="connsiteX2952" fmla="*/ 1691875 w 11737976"/>
              <a:gd name="connsiteY2952" fmla="*/ 6129304 h 6407152"/>
              <a:gd name="connsiteX2953" fmla="*/ 1693955 w 11737976"/>
              <a:gd name="connsiteY2953" fmla="*/ 6125691 h 6407152"/>
              <a:gd name="connsiteX2954" fmla="*/ 1694505 w 11737976"/>
              <a:gd name="connsiteY2954" fmla="*/ 6121792 h 6407152"/>
              <a:gd name="connsiteX2955" fmla="*/ 1691769 w 11737976"/>
              <a:gd name="connsiteY2955" fmla="*/ 6119679 h 6407152"/>
              <a:gd name="connsiteX2956" fmla="*/ 8105463 w 11737976"/>
              <a:gd name="connsiteY2956" fmla="*/ 6119056 h 6407152"/>
              <a:gd name="connsiteX2957" fmla="*/ 8108215 w 11737976"/>
              <a:gd name="connsiteY2957" fmla="*/ 6124297 h 6407152"/>
              <a:gd name="connsiteX2958" fmla="*/ 8111369 w 11737976"/>
              <a:gd name="connsiteY2958" fmla="*/ 6128634 h 6407152"/>
              <a:gd name="connsiteX2959" fmla="*/ 8106987 w 11737976"/>
              <a:gd name="connsiteY2959" fmla="*/ 6128821 h 6407152"/>
              <a:gd name="connsiteX2960" fmla="*/ 8109312 w 11737976"/>
              <a:gd name="connsiteY2960" fmla="*/ 6133457 h 6407152"/>
              <a:gd name="connsiteX2961" fmla="*/ 8107059 w 11737976"/>
              <a:gd name="connsiteY2961" fmla="*/ 6137646 h 6407152"/>
              <a:gd name="connsiteX2962" fmla="*/ 8103317 w 11737976"/>
              <a:gd name="connsiteY2962" fmla="*/ 6130064 h 6407152"/>
              <a:gd name="connsiteX2963" fmla="*/ 8098721 w 11737976"/>
              <a:gd name="connsiteY2963" fmla="*/ 6123477 h 6407152"/>
              <a:gd name="connsiteX2964" fmla="*/ 8098413 w 11737976"/>
              <a:gd name="connsiteY2964" fmla="*/ 6122886 h 6407152"/>
              <a:gd name="connsiteX2965" fmla="*/ 3395239 w 11737976"/>
              <a:gd name="connsiteY2965" fmla="*/ 6119056 h 6407152"/>
              <a:gd name="connsiteX2966" fmla="*/ 3397991 w 11737976"/>
              <a:gd name="connsiteY2966" fmla="*/ 6124297 h 6407152"/>
              <a:gd name="connsiteX2967" fmla="*/ 3401145 w 11737976"/>
              <a:gd name="connsiteY2967" fmla="*/ 6128634 h 6407152"/>
              <a:gd name="connsiteX2968" fmla="*/ 3396763 w 11737976"/>
              <a:gd name="connsiteY2968" fmla="*/ 6128821 h 6407152"/>
              <a:gd name="connsiteX2969" fmla="*/ 3399088 w 11737976"/>
              <a:gd name="connsiteY2969" fmla="*/ 6133457 h 6407152"/>
              <a:gd name="connsiteX2970" fmla="*/ 3396835 w 11737976"/>
              <a:gd name="connsiteY2970" fmla="*/ 6137646 h 6407152"/>
              <a:gd name="connsiteX2971" fmla="*/ 3393094 w 11737976"/>
              <a:gd name="connsiteY2971" fmla="*/ 6130064 h 6407152"/>
              <a:gd name="connsiteX2972" fmla="*/ 3388497 w 11737976"/>
              <a:gd name="connsiteY2972" fmla="*/ 6123477 h 6407152"/>
              <a:gd name="connsiteX2973" fmla="*/ 3388189 w 11737976"/>
              <a:gd name="connsiteY2973" fmla="*/ 6122886 h 6407152"/>
              <a:gd name="connsiteX2974" fmla="*/ 11419246 w 11737976"/>
              <a:gd name="connsiteY2974" fmla="*/ 6117213 h 6407152"/>
              <a:gd name="connsiteX2975" fmla="*/ 11412637 w 11737976"/>
              <a:gd name="connsiteY2975" fmla="*/ 6119514 h 6407152"/>
              <a:gd name="connsiteX2976" fmla="*/ 11417841 w 11737976"/>
              <a:gd name="connsiteY2976" fmla="*/ 6123366 h 6407152"/>
              <a:gd name="connsiteX2977" fmla="*/ 11420840 w 11737976"/>
              <a:gd name="connsiteY2977" fmla="*/ 6122812 h 6407152"/>
              <a:gd name="connsiteX2978" fmla="*/ 11419246 w 11737976"/>
              <a:gd name="connsiteY2978" fmla="*/ 6117213 h 6407152"/>
              <a:gd name="connsiteX2979" fmla="*/ 8106284 w 11737976"/>
              <a:gd name="connsiteY2979" fmla="*/ 6116401 h 6407152"/>
              <a:gd name="connsiteX2980" fmla="*/ 8107761 w 11737976"/>
              <a:gd name="connsiteY2980" fmla="*/ 6118791 h 6407152"/>
              <a:gd name="connsiteX2981" fmla="*/ 8108081 w 11737976"/>
              <a:gd name="connsiteY2981" fmla="*/ 6119567 h 6407152"/>
              <a:gd name="connsiteX2982" fmla="*/ 8109077 w 11737976"/>
              <a:gd name="connsiteY2982" fmla="*/ 6121729 h 6407152"/>
              <a:gd name="connsiteX2983" fmla="*/ 8105558 w 11737976"/>
              <a:gd name="connsiteY2983" fmla="*/ 6118762 h 6407152"/>
              <a:gd name="connsiteX2984" fmla="*/ 3396061 w 11737976"/>
              <a:gd name="connsiteY2984" fmla="*/ 6116401 h 6407152"/>
              <a:gd name="connsiteX2985" fmla="*/ 3397537 w 11737976"/>
              <a:gd name="connsiteY2985" fmla="*/ 6118791 h 6407152"/>
              <a:gd name="connsiteX2986" fmla="*/ 3397858 w 11737976"/>
              <a:gd name="connsiteY2986" fmla="*/ 6119567 h 6407152"/>
              <a:gd name="connsiteX2987" fmla="*/ 3398853 w 11737976"/>
              <a:gd name="connsiteY2987" fmla="*/ 6121729 h 6407152"/>
              <a:gd name="connsiteX2988" fmla="*/ 3395335 w 11737976"/>
              <a:gd name="connsiteY2988" fmla="*/ 6118762 h 6407152"/>
              <a:gd name="connsiteX2989" fmla="*/ 8216892 w 11737976"/>
              <a:gd name="connsiteY2989" fmla="*/ 6115488 h 6407152"/>
              <a:gd name="connsiteX2990" fmla="*/ 8214661 w 11737976"/>
              <a:gd name="connsiteY2990" fmla="*/ 6115583 h 6407152"/>
              <a:gd name="connsiteX2991" fmla="*/ 8214598 w 11737976"/>
              <a:gd name="connsiteY2991" fmla="*/ 6117720 h 6407152"/>
              <a:gd name="connsiteX2992" fmla="*/ 8214281 w 11737976"/>
              <a:gd name="connsiteY2992" fmla="*/ 6128408 h 6407152"/>
              <a:gd name="connsiteX2993" fmla="*/ 8220470 w 11737976"/>
              <a:gd name="connsiteY2993" fmla="*/ 6145223 h 6407152"/>
              <a:gd name="connsiteX2994" fmla="*/ 8222764 w 11737976"/>
              <a:gd name="connsiteY2994" fmla="*/ 6142990 h 6407152"/>
              <a:gd name="connsiteX2995" fmla="*/ 8220596 w 11737976"/>
              <a:gd name="connsiteY2995" fmla="*/ 6140947 h 6407152"/>
              <a:gd name="connsiteX2996" fmla="*/ 8218744 w 11737976"/>
              <a:gd name="connsiteY2996" fmla="*/ 6128217 h 6407152"/>
              <a:gd name="connsiteX2997" fmla="*/ 8216892 w 11737976"/>
              <a:gd name="connsiteY2997" fmla="*/ 6115488 h 6407152"/>
              <a:gd name="connsiteX2998" fmla="*/ 3506669 w 11737976"/>
              <a:gd name="connsiteY2998" fmla="*/ 6115488 h 6407152"/>
              <a:gd name="connsiteX2999" fmla="*/ 3504438 w 11737976"/>
              <a:gd name="connsiteY2999" fmla="*/ 6115583 h 6407152"/>
              <a:gd name="connsiteX3000" fmla="*/ 3504374 w 11737976"/>
              <a:gd name="connsiteY3000" fmla="*/ 6117720 h 6407152"/>
              <a:gd name="connsiteX3001" fmla="*/ 3504058 w 11737976"/>
              <a:gd name="connsiteY3001" fmla="*/ 6128408 h 6407152"/>
              <a:gd name="connsiteX3002" fmla="*/ 3510246 w 11737976"/>
              <a:gd name="connsiteY3002" fmla="*/ 6145223 h 6407152"/>
              <a:gd name="connsiteX3003" fmla="*/ 3512541 w 11737976"/>
              <a:gd name="connsiteY3003" fmla="*/ 6142990 h 6407152"/>
              <a:gd name="connsiteX3004" fmla="*/ 3510373 w 11737976"/>
              <a:gd name="connsiteY3004" fmla="*/ 6140947 h 6407152"/>
              <a:gd name="connsiteX3005" fmla="*/ 3508520 w 11737976"/>
              <a:gd name="connsiteY3005" fmla="*/ 6128217 h 6407152"/>
              <a:gd name="connsiteX3006" fmla="*/ 3506669 w 11737976"/>
              <a:gd name="connsiteY3006" fmla="*/ 6115488 h 6407152"/>
              <a:gd name="connsiteX3007" fmla="*/ 11432801 w 11737976"/>
              <a:gd name="connsiteY3007" fmla="*/ 6114350 h 6407152"/>
              <a:gd name="connsiteX3008" fmla="*/ 11438133 w 11737976"/>
              <a:gd name="connsiteY3008" fmla="*/ 6123605 h 6407152"/>
              <a:gd name="connsiteX3009" fmla="*/ 11441288 w 11737976"/>
              <a:gd name="connsiteY3009" fmla="*/ 6114857 h 6407152"/>
              <a:gd name="connsiteX3010" fmla="*/ 11432801 w 11737976"/>
              <a:gd name="connsiteY3010" fmla="*/ 6114350 h 6407152"/>
              <a:gd name="connsiteX3011" fmla="*/ 8407457 w 11737976"/>
              <a:gd name="connsiteY3011" fmla="*/ 6114346 h 6407152"/>
              <a:gd name="connsiteX3012" fmla="*/ 8405005 w 11737976"/>
              <a:gd name="connsiteY3012" fmla="*/ 6116548 h 6407152"/>
              <a:gd name="connsiteX3013" fmla="*/ 8404819 w 11737976"/>
              <a:gd name="connsiteY3013" fmla="*/ 6122846 h 6407152"/>
              <a:gd name="connsiteX3014" fmla="*/ 8407208 w 11737976"/>
              <a:gd name="connsiteY3014" fmla="*/ 6122745 h 6407152"/>
              <a:gd name="connsiteX3015" fmla="*/ 8407395 w 11737976"/>
              <a:gd name="connsiteY3015" fmla="*/ 6116445 h 6407152"/>
              <a:gd name="connsiteX3016" fmla="*/ 8408323 w 11737976"/>
              <a:gd name="connsiteY3016" fmla="*/ 6115357 h 6407152"/>
              <a:gd name="connsiteX3017" fmla="*/ 8407457 w 11737976"/>
              <a:gd name="connsiteY3017" fmla="*/ 6114346 h 6407152"/>
              <a:gd name="connsiteX3018" fmla="*/ 3697234 w 11737976"/>
              <a:gd name="connsiteY3018" fmla="*/ 6114346 h 6407152"/>
              <a:gd name="connsiteX3019" fmla="*/ 3694782 w 11737976"/>
              <a:gd name="connsiteY3019" fmla="*/ 6116548 h 6407152"/>
              <a:gd name="connsiteX3020" fmla="*/ 3694595 w 11737976"/>
              <a:gd name="connsiteY3020" fmla="*/ 6122846 h 6407152"/>
              <a:gd name="connsiteX3021" fmla="*/ 3696984 w 11737976"/>
              <a:gd name="connsiteY3021" fmla="*/ 6122745 h 6407152"/>
              <a:gd name="connsiteX3022" fmla="*/ 3697171 w 11737976"/>
              <a:gd name="connsiteY3022" fmla="*/ 6116445 h 6407152"/>
              <a:gd name="connsiteX3023" fmla="*/ 3698099 w 11737976"/>
              <a:gd name="connsiteY3023" fmla="*/ 6115357 h 6407152"/>
              <a:gd name="connsiteX3024" fmla="*/ 3697234 w 11737976"/>
              <a:gd name="connsiteY3024" fmla="*/ 6114346 h 6407152"/>
              <a:gd name="connsiteX3025" fmla="*/ 1694955 w 11737976"/>
              <a:gd name="connsiteY3025" fmla="*/ 6109257 h 6407152"/>
              <a:gd name="connsiteX3026" fmla="*/ 1693050 w 11737976"/>
              <a:gd name="connsiteY3026" fmla="*/ 6113424 h 6407152"/>
              <a:gd name="connsiteX3027" fmla="*/ 1694631 w 11737976"/>
              <a:gd name="connsiteY3027" fmla="*/ 6114285 h 6407152"/>
              <a:gd name="connsiteX3028" fmla="*/ 1695640 w 11737976"/>
              <a:gd name="connsiteY3028" fmla="*/ 6112777 h 6407152"/>
              <a:gd name="connsiteX3029" fmla="*/ 1694955 w 11737976"/>
              <a:gd name="connsiteY3029" fmla="*/ 6109257 h 6407152"/>
              <a:gd name="connsiteX3030" fmla="*/ 1152239 w 11737976"/>
              <a:gd name="connsiteY3030" fmla="*/ 6105183 h 6407152"/>
              <a:gd name="connsiteX3031" fmla="*/ 1142271 w 11737976"/>
              <a:gd name="connsiteY3031" fmla="*/ 6122517 h 6407152"/>
              <a:gd name="connsiteX3032" fmla="*/ 1139218 w 11737976"/>
              <a:gd name="connsiteY3032" fmla="*/ 6121946 h 6407152"/>
              <a:gd name="connsiteX3033" fmla="*/ 1137660 w 11737976"/>
              <a:gd name="connsiteY3033" fmla="*/ 6134453 h 6407152"/>
              <a:gd name="connsiteX3034" fmla="*/ 1143714 w 11737976"/>
              <a:gd name="connsiteY3034" fmla="*/ 6130785 h 6407152"/>
              <a:gd name="connsiteX3035" fmla="*/ 1146123 w 11737976"/>
              <a:gd name="connsiteY3035" fmla="*/ 6134436 h 6407152"/>
              <a:gd name="connsiteX3036" fmla="*/ 1143766 w 11737976"/>
              <a:gd name="connsiteY3036" fmla="*/ 6135594 h 6407152"/>
              <a:gd name="connsiteX3037" fmla="*/ 1146819 w 11737976"/>
              <a:gd name="connsiteY3037" fmla="*/ 6136165 h 6407152"/>
              <a:gd name="connsiteX3038" fmla="*/ 1147142 w 11737976"/>
              <a:gd name="connsiteY3038" fmla="*/ 6134627 h 6407152"/>
              <a:gd name="connsiteX3039" fmla="*/ 1146550 w 11737976"/>
              <a:gd name="connsiteY3039" fmla="*/ 6142514 h 6407152"/>
              <a:gd name="connsiteX3040" fmla="*/ 1145958 w 11737976"/>
              <a:gd name="connsiteY3040" fmla="*/ 6150403 h 6407152"/>
              <a:gd name="connsiteX3041" fmla="*/ 1146976 w 11737976"/>
              <a:gd name="connsiteY3041" fmla="*/ 6150593 h 6407152"/>
              <a:gd name="connsiteX3042" fmla="*/ 1150028 w 11737976"/>
              <a:gd name="connsiteY3042" fmla="*/ 6151164 h 6407152"/>
              <a:gd name="connsiteX3043" fmla="*/ 1153725 w 11737976"/>
              <a:gd name="connsiteY3043" fmla="*/ 6148655 h 6407152"/>
              <a:gd name="connsiteX3044" fmla="*/ 1153351 w 11737976"/>
              <a:gd name="connsiteY3044" fmla="*/ 6145387 h 6407152"/>
              <a:gd name="connsiteX3045" fmla="*/ 1152655 w 11737976"/>
              <a:gd name="connsiteY3045" fmla="*/ 6143656 h 6407152"/>
              <a:gd name="connsiteX3046" fmla="*/ 1151316 w 11737976"/>
              <a:gd name="connsiteY3046" fmla="*/ 6145005 h 6407152"/>
              <a:gd name="connsiteX3047" fmla="*/ 1150673 w 11737976"/>
              <a:gd name="connsiteY3047" fmla="*/ 6148085 h 6407152"/>
              <a:gd name="connsiteX3048" fmla="*/ 1149331 w 11737976"/>
              <a:gd name="connsiteY3048" fmla="*/ 6149433 h 6407152"/>
              <a:gd name="connsiteX3049" fmla="*/ 1148314 w 11737976"/>
              <a:gd name="connsiteY3049" fmla="*/ 6149244 h 6407152"/>
              <a:gd name="connsiteX3050" fmla="*/ 1148585 w 11737976"/>
              <a:gd name="connsiteY3050" fmla="*/ 6142896 h 6407152"/>
              <a:gd name="connsiteX3051" fmla="*/ 1149176 w 11737976"/>
              <a:gd name="connsiteY3051" fmla="*/ 6135006 h 6407152"/>
              <a:gd name="connsiteX3052" fmla="*/ 1157214 w 11737976"/>
              <a:gd name="connsiteY3052" fmla="*/ 6126911 h 6407152"/>
              <a:gd name="connsiteX3053" fmla="*/ 1154804 w 11737976"/>
              <a:gd name="connsiteY3053" fmla="*/ 6123260 h 6407152"/>
              <a:gd name="connsiteX3054" fmla="*/ 1159196 w 11737976"/>
              <a:gd name="connsiteY3054" fmla="*/ 6122482 h 6407152"/>
              <a:gd name="connsiteX3055" fmla="*/ 1152239 w 11737976"/>
              <a:gd name="connsiteY3055" fmla="*/ 6105183 h 6407152"/>
              <a:gd name="connsiteX3056" fmla="*/ 4537406 w 11737976"/>
              <a:gd name="connsiteY3056" fmla="*/ 6104611 h 6407152"/>
              <a:gd name="connsiteX3057" fmla="*/ 4504233 w 11737976"/>
              <a:gd name="connsiteY3057" fmla="*/ 6124982 h 6407152"/>
              <a:gd name="connsiteX3058" fmla="*/ 4495686 w 11737976"/>
              <a:gd name="connsiteY3058" fmla="*/ 6127118 h 6407152"/>
              <a:gd name="connsiteX3059" fmla="*/ 4490126 w 11737976"/>
              <a:gd name="connsiteY3059" fmla="*/ 6149988 h 6407152"/>
              <a:gd name="connsiteX3060" fmla="*/ 4500912 w 11737976"/>
              <a:gd name="connsiteY3060" fmla="*/ 6163406 h 6407152"/>
              <a:gd name="connsiteX3061" fmla="*/ 4525806 w 11737976"/>
              <a:gd name="connsiteY3061" fmla="*/ 6151815 h 6407152"/>
              <a:gd name="connsiteX3062" fmla="*/ 4526552 w 11737976"/>
              <a:gd name="connsiteY3062" fmla="*/ 6157000 h 6407152"/>
              <a:gd name="connsiteX3063" fmla="*/ 4535099 w 11737976"/>
              <a:gd name="connsiteY3063" fmla="*/ 6154864 h 6407152"/>
              <a:gd name="connsiteX3064" fmla="*/ 4533605 w 11737976"/>
              <a:gd name="connsiteY3064" fmla="*/ 6144497 h 6407152"/>
              <a:gd name="connsiteX3065" fmla="*/ 4524312 w 11737976"/>
              <a:gd name="connsiteY3065" fmla="*/ 6141448 h 6407152"/>
              <a:gd name="connsiteX3066" fmla="*/ 4532858 w 11737976"/>
              <a:gd name="connsiteY3066" fmla="*/ 6139312 h 6407152"/>
              <a:gd name="connsiteX3067" fmla="*/ 4540657 w 11737976"/>
              <a:gd name="connsiteY3067" fmla="*/ 6131994 h 6407152"/>
              <a:gd name="connsiteX3068" fmla="*/ 4539911 w 11737976"/>
              <a:gd name="connsiteY3068" fmla="*/ 6126809 h 6407152"/>
              <a:gd name="connsiteX3069" fmla="*/ 4531365 w 11737976"/>
              <a:gd name="connsiteY3069" fmla="*/ 6128945 h 6407152"/>
              <a:gd name="connsiteX3070" fmla="*/ 4532112 w 11737976"/>
              <a:gd name="connsiteY3070" fmla="*/ 6134130 h 6407152"/>
              <a:gd name="connsiteX3071" fmla="*/ 4546964 w 11737976"/>
              <a:gd name="connsiteY3071" fmla="*/ 6114305 h 6407152"/>
              <a:gd name="connsiteX3072" fmla="*/ 4537406 w 11737976"/>
              <a:gd name="connsiteY3072" fmla="*/ 6104611 h 6407152"/>
              <a:gd name="connsiteX3073" fmla="*/ 9247629 w 11737976"/>
              <a:gd name="connsiteY3073" fmla="*/ 6104611 h 6407152"/>
              <a:gd name="connsiteX3074" fmla="*/ 9214456 w 11737976"/>
              <a:gd name="connsiteY3074" fmla="*/ 6124982 h 6407152"/>
              <a:gd name="connsiteX3075" fmla="*/ 9205909 w 11737976"/>
              <a:gd name="connsiteY3075" fmla="*/ 6127118 h 6407152"/>
              <a:gd name="connsiteX3076" fmla="*/ 9200350 w 11737976"/>
              <a:gd name="connsiteY3076" fmla="*/ 6149988 h 6407152"/>
              <a:gd name="connsiteX3077" fmla="*/ 9211136 w 11737976"/>
              <a:gd name="connsiteY3077" fmla="*/ 6163406 h 6407152"/>
              <a:gd name="connsiteX3078" fmla="*/ 9236029 w 11737976"/>
              <a:gd name="connsiteY3078" fmla="*/ 6151815 h 6407152"/>
              <a:gd name="connsiteX3079" fmla="*/ 9236775 w 11737976"/>
              <a:gd name="connsiteY3079" fmla="*/ 6157000 h 6407152"/>
              <a:gd name="connsiteX3080" fmla="*/ 9245323 w 11737976"/>
              <a:gd name="connsiteY3080" fmla="*/ 6154864 h 6407152"/>
              <a:gd name="connsiteX3081" fmla="*/ 9243829 w 11737976"/>
              <a:gd name="connsiteY3081" fmla="*/ 6144497 h 6407152"/>
              <a:gd name="connsiteX3082" fmla="*/ 9234535 w 11737976"/>
              <a:gd name="connsiteY3082" fmla="*/ 6141448 h 6407152"/>
              <a:gd name="connsiteX3083" fmla="*/ 9243081 w 11737976"/>
              <a:gd name="connsiteY3083" fmla="*/ 6139312 h 6407152"/>
              <a:gd name="connsiteX3084" fmla="*/ 9250881 w 11737976"/>
              <a:gd name="connsiteY3084" fmla="*/ 6131994 h 6407152"/>
              <a:gd name="connsiteX3085" fmla="*/ 9250135 w 11737976"/>
              <a:gd name="connsiteY3085" fmla="*/ 6126809 h 6407152"/>
              <a:gd name="connsiteX3086" fmla="*/ 9241589 w 11737976"/>
              <a:gd name="connsiteY3086" fmla="*/ 6128945 h 6407152"/>
              <a:gd name="connsiteX3087" fmla="*/ 9242336 w 11737976"/>
              <a:gd name="connsiteY3087" fmla="*/ 6134130 h 6407152"/>
              <a:gd name="connsiteX3088" fmla="*/ 9257188 w 11737976"/>
              <a:gd name="connsiteY3088" fmla="*/ 6114305 h 6407152"/>
              <a:gd name="connsiteX3089" fmla="*/ 9247629 w 11737976"/>
              <a:gd name="connsiteY3089" fmla="*/ 6104611 h 6407152"/>
              <a:gd name="connsiteX3090" fmla="*/ 1689024 w 11737976"/>
              <a:gd name="connsiteY3090" fmla="*/ 6101768 h 6407152"/>
              <a:gd name="connsiteX3091" fmla="*/ 1686723 w 11737976"/>
              <a:gd name="connsiteY3091" fmla="*/ 6102885 h 6407152"/>
              <a:gd name="connsiteX3092" fmla="*/ 1685478 w 11737976"/>
              <a:gd name="connsiteY3092" fmla="*/ 6108837 h 6407152"/>
              <a:gd name="connsiteX3093" fmla="*/ 1687157 w 11737976"/>
              <a:gd name="connsiteY3093" fmla="*/ 6110698 h 6407152"/>
              <a:gd name="connsiteX3094" fmla="*/ 1688463 w 11737976"/>
              <a:gd name="connsiteY3094" fmla="*/ 6109396 h 6407152"/>
              <a:gd name="connsiteX3095" fmla="*/ 1689708 w 11737976"/>
              <a:gd name="connsiteY3095" fmla="*/ 6103442 h 6407152"/>
              <a:gd name="connsiteX3096" fmla="*/ 1689024 w 11737976"/>
              <a:gd name="connsiteY3096" fmla="*/ 6101768 h 6407152"/>
              <a:gd name="connsiteX3097" fmla="*/ 7435117 w 11737976"/>
              <a:gd name="connsiteY3097" fmla="*/ 6100694 h 6407152"/>
              <a:gd name="connsiteX3098" fmla="*/ 7427379 w 11737976"/>
              <a:gd name="connsiteY3098" fmla="*/ 6104053 h 6407152"/>
              <a:gd name="connsiteX3099" fmla="*/ 7437836 w 11737976"/>
              <a:gd name="connsiteY3099" fmla="*/ 6116898 h 6407152"/>
              <a:gd name="connsiteX3100" fmla="*/ 7436424 w 11737976"/>
              <a:gd name="connsiteY3100" fmla="*/ 6102300 h 6407152"/>
              <a:gd name="connsiteX3101" fmla="*/ 7435117 w 11737976"/>
              <a:gd name="connsiteY3101" fmla="*/ 6100694 h 6407152"/>
              <a:gd name="connsiteX3102" fmla="*/ 1177907 w 11737976"/>
              <a:gd name="connsiteY3102" fmla="*/ 6100125 h 6407152"/>
              <a:gd name="connsiteX3103" fmla="*/ 1176578 w 11737976"/>
              <a:gd name="connsiteY3103" fmla="*/ 6101471 h 6407152"/>
              <a:gd name="connsiteX3104" fmla="*/ 1175250 w 11737976"/>
              <a:gd name="connsiteY3104" fmla="*/ 6102817 h 6407152"/>
              <a:gd name="connsiteX3105" fmla="*/ 1171586 w 11737976"/>
              <a:gd name="connsiteY3105" fmla="*/ 6105322 h 6407152"/>
              <a:gd name="connsiteX3106" fmla="*/ 1171265 w 11737976"/>
              <a:gd name="connsiteY3106" fmla="*/ 6106857 h 6407152"/>
              <a:gd name="connsiteX3107" fmla="*/ 1171675 w 11737976"/>
              <a:gd name="connsiteY3107" fmla="*/ 6114908 h 6407152"/>
              <a:gd name="connsiteX3108" fmla="*/ 1172682 w 11737976"/>
              <a:gd name="connsiteY3108" fmla="*/ 6115096 h 6407152"/>
              <a:gd name="connsiteX3109" fmla="*/ 1173370 w 11737976"/>
              <a:gd name="connsiteY3109" fmla="*/ 6116818 h 6407152"/>
              <a:gd name="connsiteX3110" fmla="*/ 1177079 w 11737976"/>
              <a:gd name="connsiteY3110" fmla="*/ 6119108 h 6407152"/>
              <a:gd name="connsiteX3111" fmla="*/ 1177720 w 11737976"/>
              <a:gd name="connsiteY3111" fmla="*/ 6116039 h 6407152"/>
              <a:gd name="connsiteX3112" fmla="*/ 1177034 w 11737976"/>
              <a:gd name="connsiteY3112" fmla="*/ 6114314 h 6407152"/>
              <a:gd name="connsiteX3113" fmla="*/ 1178974 w 11737976"/>
              <a:gd name="connsiteY3113" fmla="*/ 6111289 h 6407152"/>
              <a:gd name="connsiteX3114" fmla="*/ 1179645 w 11737976"/>
              <a:gd name="connsiteY3114" fmla="*/ 6106829 h 6407152"/>
              <a:gd name="connsiteX3115" fmla="*/ 1176943 w 11737976"/>
              <a:gd name="connsiteY3115" fmla="*/ 6104729 h 6407152"/>
              <a:gd name="connsiteX3116" fmla="*/ 1178593 w 11737976"/>
              <a:gd name="connsiteY3116" fmla="*/ 6101848 h 6407152"/>
              <a:gd name="connsiteX3117" fmla="*/ 1177907 w 11737976"/>
              <a:gd name="connsiteY3117" fmla="*/ 6100125 h 6407152"/>
              <a:gd name="connsiteX3118" fmla="*/ 11442417 w 11737976"/>
              <a:gd name="connsiteY3118" fmla="*/ 6095696 h 6407152"/>
              <a:gd name="connsiteX3119" fmla="*/ 11435051 w 11737976"/>
              <a:gd name="connsiteY3119" fmla="*/ 6100095 h 6407152"/>
              <a:gd name="connsiteX3120" fmla="*/ 11433750 w 11737976"/>
              <a:gd name="connsiteY3120" fmla="*/ 6103703 h 6407152"/>
              <a:gd name="connsiteX3121" fmla="*/ 11433100 w 11737976"/>
              <a:gd name="connsiteY3121" fmla="*/ 6105507 h 6407152"/>
              <a:gd name="connsiteX3122" fmla="*/ 11437350 w 11737976"/>
              <a:gd name="connsiteY3122" fmla="*/ 6107746 h 6407152"/>
              <a:gd name="connsiteX3123" fmla="*/ 11438515 w 11737976"/>
              <a:gd name="connsiteY3123" fmla="*/ 6106519 h 6407152"/>
              <a:gd name="connsiteX3124" fmla="*/ 11439165 w 11737976"/>
              <a:gd name="connsiteY3124" fmla="*/ 6104716 h 6407152"/>
              <a:gd name="connsiteX3125" fmla="*/ 11446531 w 11737976"/>
              <a:gd name="connsiteY3125" fmla="*/ 6100317 h 6407152"/>
              <a:gd name="connsiteX3126" fmla="*/ 11448887 w 11737976"/>
              <a:gd name="connsiteY3126" fmla="*/ 6099794 h 6407152"/>
              <a:gd name="connsiteX3127" fmla="*/ 11447181 w 11737976"/>
              <a:gd name="connsiteY3127" fmla="*/ 6098513 h 6407152"/>
              <a:gd name="connsiteX3128" fmla="*/ 11442417 w 11737976"/>
              <a:gd name="connsiteY3128" fmla="*/ 6095696 h 6407152"/>
              <a:gd name="connsiteX3129" fmla="*/ 8219948 w 11737976"/>
              <a:gd name="connsiteY3129" fmla="*/ 6094667 h 6407152"/>
              <a:gd name="connsiteX3130" fmla="*/ 8217823 w 11737976"/>
              <a:gd name="connsiteY3130" fmla="*/ 6094758 h 6407152"/>
              <a:gd name="connsiteX3131" fmla="*/ 8217582 w 11737976"/>
              <a:gd name="connsiteY3131" fmla="*/ 6102902 h 6407152"/>
              <a:gd name="connsiteX3132" fmla="*/ 8219647 w 11737976"/>
              <a:gd name="connsiteY3132" fmla="*/ 6104845 h 6407152"/>
              <a:gd name="connsiteX3133" fmla="*/ 8222188 w 11737976"/>
              <a:gd name="connsiteY3133" fmla="*/ 6099654 h 6407152"/>
              <a:gd name="connsiteX3134" fmla="*/ 8219948 w 11737976"/>
              <a:gd name="connsiteY3134" fmla="*/ 6094667 h 6407152"/>
              <a:gd name="connsiteX3135" fmla="*/ 3509725 w 11737976"/>
              <a:gd name="connsiteY3135" fmla="*/ 6094667 h 6407152"/>
              <a:gd name="connsiteX3136" fmla="*/ 3507600 w 11737976"/>
              <a:gd name="connsiteY3136" fmla="*/ 6094758 h 6407152"/>
              <a:gd name="connsiteX3137" fmla="*/ 3507358 w 11737976"/>
              <a:gd name="connsiteY3137" fmla="*/ 6102902 h 6407152"/>
              <a:gd name="connsiteX3138" fmla="*/ 3509424 w 11737976"/>
              <a:gd name="connsiteY3138" fmla="*/ 6104845 h 6407152"/>
              <a:gd name="connsiteX3139" fmla="*/ 3511965 w 11737976"/>
              <a:gd name="connsiteY3139" fmla="*/ 6099654 h 6407152"/>
              <a:gd name="connsiteX3140" fmla="*/ 3509725 w 11737976"/>
              <a:gd name="connsiteY3140" fmla="*/ 6094667 h 6407152"/>
              <a:gd name="connsiteX3141" fmla="*/ 11423315 w 11737976"/>
              <a:gd name="connsiteY3141" fmla="*/ 6090966 h 6407152"/>
              <a:gd name="connsiteX3142" fmla="*/ 11426313 w 11737976"/>
              <a:gd name="connsiteY3142" fmla="*/ 6096323 h 6407152"/>
              <a:gd name="connsiteX3143" fmla="*/ 11423315 w 11737976"/>
              <a:gd name="connsiteY3143" fmla="*/ 6090966 h 6407152"/>
              <a:gd name="connsiteX3144" fmla="*/ 8279153 w 11737976"/>
              <a:gd name="connsiteY3144" fmla="*/ 6090101 h 6407152"/>
              <a:gd name="connsiteX3145" fmla="*/ 8276922 w 11737976"/>
              <a:gd name="connsiteY3145" fmla="*/ 6092294 h 6407152"/>
              <a:gd name="connsiteX3146" fmla="*/ 8274691 w 11737976"/>
              <a:gd name="connsiteY3146" fmla="*/ 6094484 h 6407152"/>
              <a:gd name="connsiteX3147" fmla="*/ 8276860 w 11737976"/>
              <a:gd name="connsiteY3147" fmla="*/ 6094392 h 6407152"/>
              <a:gd name="connsiteX3148" fmla="*/ 8276613 w 11737976"/>
              <a:gd name="connsiteY3148" fmla="*/ 6102790 h 6407152"/>
              <a:gd name="connsiteX3149" fmla="*/ 8276550 w 11737976"/>
              <a:gd name="connsiteY3149" fmla="*/ 6104890 h 6407152"/>
              <a:gd name="connsiteX3150" fmla="*/ 8269979 w 11737976"/>
              <a:gd name="connsiteY3150" fmla="*/ 6107267 h 6407152"/>
              <a:gd name="connsiteX3151" fmla="*/ 8269422 w 11737976"/>
              <a:gd name="connsiteY3151" fmla="*/ 6126161 h 6407152"/>
              <a:gd name="connsiteX3152" fmla="*/ 8275992 w 11737976"/>
              <a:gd name="connsiteY3152" fmla="*/ 6123784 h 6407152"/>
              <a:gd name="connsiteX3153" fmla="*/ 8276054 w 11737976"/>
              <a:gd name="connsiteY3153" fmla="*/ 6121685 h 6407152"/>
              <a:gd name="connsiteX3154" fmla="*/ 8273946 w 11737976"/>
              <a:gd name="connsiteY3154" fmla="*/ 6119678 h 6407152"/>
              <a:gd name="connsiteX3155" fmla="*/ 8280330 w 11737976"/>
              <a:gd name="connsiteY3155" fmla="*/ 6123599 h 6407152"/>
              <a:gd name="connsiteX3156" fmla="*/ 8284544 w 11737976"/>
              <a:gd name="connsiteY3156" fmla="*/ 6127612 h 6407152"/>
              <a:gd name="connsiteX3157" fmla="*/ 8282314 w 11737976"/>
              <a:gd name="connsiteY3157" fmla="*/ 6129804 h 6407152"/>
              <a:gd name="connsiteX3158" fmla="*/ 8284420 w 11737976"/>
              <a:gd name="connsiteY3158" fmla="*/ 6131811 h 6407152"/>
              <a:gd name="connsiteX3159" fmla="*/ 8288759 w 11737976"/>
              <a:gd name="connsiteY3159" fmla="*/ 6131625 h 6407152"/>
              <a:gd name="connsiteX3160" fmla="*/ 8288883 w 11737976"/>
              <a:gd name="connsiteY3160" fmla="*/ 6127427 h 6407152"/>
              <a:gd name="connsiteX3161" fmla="*/ 8293346 w 11737976"/>
              <a:gd name="connsiteY3161" fmla="*/ 6123041 h 6407152"/>
              <a:gd name="connsiteX3162" fmla="*/ 8297809 w 11737976"/>
              <a:gd name="connsiteY3162" fmla="*/ 6118657 h 6407152"/>
              <a:gd name="connsiteX3163" fmla="*/ 8297747 w 11737976"/>
              <a:gd name="connsiteY3163" fmla="*/ 6120757 h 6407152"/>
              <a:gd name="connsiteX3164" fmla="*/ 8297685 w 11737976"/>
              <a:gd name="connsiteY3164" fmla="*/ 6122856 h 6407152"/>
              <a:gd name="connsiteX3165" fmla="*/ 8299854 w 11737976"/>
              <a:gd name="connsiteY3165" fmla="*/ 6122763 h 6407152"/>
              <a:gd name="connsiteX3166" fmla="*/ 8302085 w 11737976"/>
              <a:gd name="connsiteY3166" fmla="*/ 6120572 h 6407152"/>
              <a:gd name="connsiteX3167" fmla="*/ 8302147 w 11737976"/>
              <a:gd name="connsiteY3167" fmla="*/ 6118472 h 6407152"/>
              <a:gd name="connsiteX3168" fmla="*/ 8308966 w 11737976"/>
              <a:gd name="connsiteY3168" fmla="*/ 6107696 h 6407152"/>
              <a:gd name="connsiteX3169" fmla="*/ 8302581 w 11737976"/>
              <a:gd name="connsiteY3169" fmla="*/ 6103775 h 6407152"/>
              <a:gd name="connsiteX3170" fmla="*/ 8304813 w 11737976"/>
              <a:gd name="connsiteY3170" fmla="*/ 6101583 h 6407152"/>
              <a:gd name="connsiteX3171" fmla="*/ 8302705 w 11737976"/>
              <a:gd name="connsiteY3171" fmla="*/ 6099576 h 6407152"/>
              <a:gd name="connsiteX3172" fmla="*/ 8300537 w 11737976"/>
              <a:gd name="connsiteY3172" fmla="*/ 6099669 h 6407152"/>
              <a:gd name="connsiteX3173" fmla="*/ 8300412 w 11737976"/>
              <a:gd name="connsiteY3173" fmla="*/ 6103868 h 6407152"/>
              <a:gd name="connsiteX3174" fmla="*/ 8295950 w 11737976"/>
              <a:gd name="connsiteY3174" fmla="*/ 6108253 h 6407152"/>
              <a:gd name="connsiteX3175" fmla="*/ 8291797 w 11737976"/>
              <a:gd name="connsiteY3175" fmla="*/ 6102140 h 6407152"/>
              <a:gd name="connsiteX3176" fmla="*/ 8289070 w 11737976"/>
              <a:gd name="connsiteY3176" fmla="*/ 6121129 h 6407152"/>
              <a:gd name="connsiteX3177" fmla="*/ 8286777 w 11737976"/>
              <a:gd name="connsiteY3177" fmla="*/ 6125420 h 6407152"/>
              <a:gd name="connsiteX3178" fmla="*/ 8282561 w 11737976"/>
              <a:gd name="connsiteY3178" fmla="*/ 6121407 h 6407152"/>
              <a:gd name="connsiteX3179" fmla="*/ 8278285 w 11737976"/>
              <a:gd name="connsiteY3179" fmla="*/ 6119492 h 6407152"/>
              <a:gd name="connsiteX3180" fmla="*/ 8278657 w 11737976"/>
              <a:gd name="connsiteY3180" fmla="*/ 6106896 h 6407152"/>
              <a:gd name="connsiteX3181" fmla="*/ 8280889 w 11737976"/>
              <a:gd name="connsiteY3181" fmla="*/ 6104703 h 6407152"/>
              <a:gd name="connsiteX3182" fmla="*/ 8280952 w 11737976"/>
              <a:gd name="connsiteY3182" fmla="*/ 6102604 h 6407152"/>
              <a:gd name="connsiteX3183" fmla="*/ 8278967 w 11737976"/>
              <a:gd name="connsiteY3183" fmla="*/ 6096398 h 6407152"/>
              <a:gd name="connsiteX3184" fmla="*/ 8283306 w 11737976"/>
              <a:gd name="connsiteY3184" fmla="*/ 6096214 h 6407152"/>
              <a:gd name="connsiteX3185" fmla="*/ 8283368 w 11737976"/>
              <a:gd name="connsiteY3185" fmla="*/ 6094114 h 6407152"/>
              <a:gd name="connsiteX3186" fmla="*/ 8279029 w 11737976"/>
              <a:gd name="connsiteY3186" fmla="*/ 6094300 h 6407152"/>
              <a:gd name="connsiteX3187" fmla="*/ 8279092 w 11737976"/>
              <a:gd name="connsiteY3187" fmla="*/ 6092200 h 6407152"/>
              <a:gd name="connsiteX3188" fmla="*/ 8279153 w 11737976"/>
              <a:gd name="connsiteY3188" fmla="*/ 6090101 h 6407152"/>
              <a:gd name="connsiteX3189" fmla="*/ 3568930 w 11737976"/>
              <a:gd name="connsiteY3189" fmla="*/ 6090101 h 6407152"/>
              <a:gd name="connsiteX3190" fmla="*/ 3566699 w 11737976"/>
              <a:gd name="connsiteY3190" fmla="*/ 6092294 h 6407152"/>
              <a:gd name="connsiteX3191" fmla="*/ 3564467 w 11737976"/>
              <a:gd name="connsiteY3191" fmla="*/ 6094484 h 6407152"/>
              <a:gd name="connsiteX3192" fmla="*/ 3566637 w 11737976"/>
              <a:gd name="connsiteY3192" fmla="*/ 6094392 h 6407152"/>
              <a:gd name="connsiteX3193" fmla="*/ 3566389 w 11737976"/>
              <a:gd name="connsiteY3193" fmla="*/ 6102790 h 6407152"/>
              <a:gd name="connsiteX3194" fmla="*/ 3566327 w 11737976"/>
              <a:gd name="connsiteY3194" fmla="*/ 6104890 h 6407152"/>
              <a:gd name="connsiteX3195" fmla="*/ 3559755 w 11737976"/>
              <a:gd name="connsiteY3195" fmla="*/ 6107267 h 6407152"/>
              <a:gd name="connsiteX3196" fmla="*/ 3559198 w 11737976"/>
              <a:gd name="connsiteY3196" fmla="*/ 6126161 h 6407152"/>
              <a:gd name="connsiteX3197" fmla="*/ 3565769 w 11737976"/>
              <a:gd name="connsiteY3197" fmla="*/ 6123784 h 6407152"/>
              <a:gd name="connsiteX3198" fmla="*/ 3565831 w 11737976"/>
              <a:gd name="connsiteY3198" fmla="*/ 6121685 h 6407152"/>
              <a:gd name="connsiteX3199" fmla="*/ 3563723 w 11737976"/>
              <a:gd name="connsiteY3199" fmla="*/ 6119678 h 6407152"/>
              <a:gd name="connsiteX3200" fmla="*/ 3570107 w 11737976"/>
              <a:gd name="connsiteY3200" fmla="*/ 6123599 h 6407152"/>
              <a:gd name="connsiteX3201" fmla="*/ 3574321 w 11737976"/>
              <a:gd name="connsiteY3201" fmla="*/ 6127612 h 6407152"/>
              <a:gd name="connsiteX3202" fmla="*/ 3572090 w 11737976"/>
              <a:gd name="connsiteY3202" fmla="*/ 6129804 h 6407152"/>
              <a:gd name="connsiteX3203" fmla="*/ 3574196 w 11737976"/>
              <a:gd name="connsiteY3203" fmla="*/ 6131811 h 6407152"/>
              <a:gd name="connsiteX3204" fmla="*/ 3578535 w 11737976"/>
              <a:gd name="connsiteY3204" fmla="*/ 6131625 h 6407152"/>
              <a:gd name="connsiteX3205" fmla="*/ 3578660 w 11737976"/>
              <a:gd name="connsiteY3205" fmla="*/ 6127427 h 6407152"/>
              <a:gd name="connsiteX3206" fmla="*/ 3583122 w 11737976"/>
              <a:gd name="connsiteY3206" fmla="*/ 6123041 h 6407152"/>
              <a:gd name="connsiteX3207" fmla="*/ 3587586 w 11737976"/>
              <a:gd name="connsiteY3207" fmla="*/ 6118657 h 6407152"/>
              <a:gd name="connsiteX3208" fmla="*/ 3587523 w 11737976"/>
              <a:gd name="connsiteY3208" fmla="*/ 6120757 h 6407152"/>
              <a:gd name="connsiteX3209" fmla="*/ 3587461 w 11737976"/>
              <a:gd name="connsiteY3209" fmla="*/ 6122856 h 6407152"/>
              <a:gd name="connsiteX3210" fmla="*/ 3589630 w 11737976"/>
              <a:gd name="connsiteY3210" fmla="*/ 6122763 h 6407152"/>
              <a:gd name="connsiteX3211" fmla="*/ 3591862 w 11737976"/>
              <a:gd name="connsiteY3211" fmla="*/ 6120572 h 6407152"/>
              <a:gd name="connsiteX3212" fmla="*/ 3591924 w 11737976"/>
              <a:gd name="connsiteY3212" fmla="*/ 6118472 h 6407152"/>
              <a:gd name="connsiteX3213" fmla="*/ 3598743 w 11737976"/>
              <a:gd name="connsiteY3213" fmla="*/ 6107696 h 6407152"/>
              <a:gd name="connsiteX3214" fmla="*/ 3592358 w 11737976"/>
              <a:gd name="connsiteY3214" fmla="*/ 6103775 h 6407152"/>
              <a:gd name="connsiteX3215" fmla="*/ 3594589 w 11737976"/>
              <a:gd name="connsiteY3215" fmla="*/ 6101583 h 6407152"/>
              <a:gd name="connsiteX3216" fmla="*/ 3592482 w 11737976"/>
              <a:gd name="connsiteY3216" fmla="*/ 6099576 h 6407152"/>
              <a:gd name="connsiteX3217" fmla="*/ 3590313 w 11737976"/>
              <a:gd name="connsiteY3217" fmla="*/ 6099669 h 6407152"/>
              <a:gd name="connsiteX3218" fmla="*/ 3590189 w 11737976"/>
              <a:gd name="connsiteY3218" fmla="*/ 6103868 h 6407152"/>
              <a:gd name="connsiteX3219" fmla="*/ 3585726 w 11737976"/>
              <a:gd name="connsiteY3219" fmla="*/ 6108253 h 6407152"/>
              <a:gd name="connsiteX3220" fmla="*/ 3581573 w 11737976"/>
              <a:gd name="connsiteY3220" fmla="*/ 6102140 h 6407152"/>
              <a:gd name="connsiteX3221" fmla="*/ 3578846 w 11737976"/>
              <a:gd name="connsiteY3221" fmla="*/ 6121129 h 6407152"/>
              <a:gd name="connsiteX3222" fmla="*/ 3576554 w 11737976"/>
              <a:gd name="connsiteY3222" fmla="*/ 6125420 h 6407152"/>
              <a:gd name="connsiteX3223" fmla="*/ 3572338 w 11737976"/>
              <a:gd name="connsiteY3223" fmla="*/ 6121407 h 6407152"/>
              <a:gd name="connsiteX3224" fmla="*/ 3568062 w 11737976"/>
              <a:gd name="connsiteY3224" fmla="*/ 6119492 h 6407152"/>
              <a:gd name="connsiteX3225" fmla="*/ 3568434 w 11737976"/>
              <a:gd name="connsiteY3225" fmla="*/ 6106896 h 6407152"/>
              <a:gd name="connsiteX3226" fmla="*/ 3570665 w 11737976"/>
              <a:gd name="connsiteY3226" fmla="*/ 6104703 h 6407152"/>
              <a:gd name="connsiteX3227" fmla="*/ 3570728 w 11737976"/>
              <a:gd name="connsiteY3227" fmla="*/ 6102604 h 6407152"/>
              <a:gd name="connsiteX3228" fmla="*/ 3568743 w 11737976"/>
              <a:gd name="connsiteY3228" fmla="*/ 6096398 h 6407152"/>
              <a:gd name="connsiteX3229" fmla="*/ 3573083 w 11737976"/>
              <a:gd name="connsiteY3229" fmla="*/ 6096214 h 6407152"/>
              <a:gd name="connsiteX3230" fmla="*/ 3573145 w 11737976"/>
              <a:gd name="connsiteY3230" fmla="*/ 6094114 h 6407152"/>
              <a:gd name="connsiteX3231" fmla="*/ 3568806 w 11737976"/>
              <a:gd name="connsiteY3231" fmla="*/ 6094300 h 6407152"/>
              <a:gd name="connsiteX3232" fmla="*/ 3568869 w 11737976"/>
              <a:gd name="connsiteY3232" fmla="*/ 6092200 h 6407152"/>
              <a:gd name="connsiteX3233" fmla="*/ 3568930 w 11737976"/>
              <a:gd name="connsiteY3233" fmla="*/ 6090101 h 6407152"/>
              <a:gd name="connsiteX3234" fmla="*/ 9207039 w 11737976"/>
              <a:gd name="connsiteY3234" fmla="*/ 6089980 h 6407152"/>
              <a:gd name="connsiteX3235" fmla="*/ 9198553 w 11737976"/>
              <a:gd name="connsiteY3235" fmla="*/ 6091433 h 6407152"/>
              <a:gd name="connsiteX3236" fmla="*/ 9200039 w 11737976"/>
              <a:gd name="connsiteY3236" fmla="*/ 6101756 h 6407152"/>
              <a:gd name="connsiteX3237" fmla="*/ 9201740 w 11737976"/>
              <a:gd name="connsiteY3237" fmla="*/ 6106010 h 6407152"/>
              <a:gd name="connsiteX3238" fmla="*/ 9209178 w 11737976"/>
              <a:gd name="connsiteY3238" fmla="*/ 6104820 h 6407152"/>
              <a:gd name="connsiteX3239" fmla="*/ 9216084 w 11737976"/>
              <a:gd name="connsiteY3239" fmla="*/ 6092398 h 6407152"/>
              <a:gd name="connsiteX3240" fmla="*/ 9207039 w 11737976"/>
              <a:gd name="connsiteY3240" fmla="*/ 6089980 h 6407152"/>
              <a:gd name="connsiteX3241" fmla="*/ 4496816 w 11737976"/>
              <a:gd name="connsiteY3241" fmla="*/ 6089980 h 6407152"/>
              <a:gd name="connsiteX3242" fmla="*/ 4488329 w 11737976"/>
              <a:gd name="connsiteY3242" fmla="*/ 6091433 h 6407152"/>
              <a:gd name="connsiteX3243" fmla="*/ 4489816 w 11737976"/>
              <a:gd name="connsiteY3243" fmla="*/ 6101756 h 6407152"/>
              <a:gd name="connsiteX3244" fmla="*/ 4491516 w 11737976"/>
              <a:gd name="connsiteY3244" fmla="*/ 6106010 h 6407152"/>
              <a:gd name="connsiteX3245" fmla="*/ 4498954 w 11737976"/>
              <a:gd name="connsiteY3245" fmla="*/ 6104820 h 6407152"/>
              <a:gd name="connsiteX3246" fmla="*/ 4505860 w 11737976"/>
              <a:gd name="connsiteY3246" fmla="*/ 6092398 h 6407152"/>
              <a:gd name="connsiteX3247" fmla="*/ 4496816 w 11737976"/>
              <a:gd name="connsiteY3247" fmla="*/ 6089980 h 6407152"/>
              <a:gd name="connsiteX3248" fmla="*/ 8327061 w 11737976"/>
              <a:gd name="connsiteY3248" fmla="*/ 6087897 h 6407152"/>
              <a:gd name="connsiteX3249" fmla="*/ 8324935 w 11737976"/>
              <a:gd name="connsiteY3249" fmla="*/ 6087989 h 6407152"/>
              <a:gd name="connsiteX3250" fmla="*/ 8322810 w 11737976"/>
              <a:gd name="connsiteY3250" fmla="*/ 6088080 h 6407152"/>
              <a:gd name="connsiteX3251" fmla="*/ 8322621 w 11737976"/>
              <a:gd name="connsiteY3251" fmla="*/ 6094492 h 6407152"/>
              <a:gd name="connsiteX3252" fmla="*/ 8313740 w 11737976"/>
              <a:gd name="connsiteY3252" fmla="*/ 6107682 h 6407152"/>
              <a:gd name="connsiteX3253" fmla="*/ 8315866 w 11737976"/>
              <a:gd name="connsiteY3253" fmla="*/ 6107592 h 6407152"/>
              <a:gd name="connsiteX3254" fmla="*/ 8317991 w 11737976"/>
              <a:gd name="connsiteY3254" fmla="*/ 6107500 h 6407152"/>
              <a:gd name="connsiteX3255" fmla="*/ 8322558 w 11737976"/>
              <a:gd name="connsiteY3255" fmla="*/ 6096630 h 6407152"/>
              <a:gd name="connsiteX3256" fmla="*/ 8322495 w 11737976"/>
              <a:gd name="connsiteY3256" fmla="*/ 6098767 h 6407152"/>
              <a:gd name="connsiteX3257" fmla="*/ 8322431 w 11737976"/>
              <a:gd name="connsiteY3257" fmla="*/ 6100906 h 6407152"/>
              <a:gd name="connsiteX3258" fmla="*/ 8324555 w 11737976"/>
              <a:gd name="connsiteY3258" fmla="*/ 6100814 h 6407152"/>
              <a:gd name="connsiteX3259" fmla="*/ 8324618 w 11737976"/>
              <a:gd name="connsiteY3259" fmla="*/ 6098677 h 6407152"/>
              <a:gd name="connsiteX3260" fmla="*/ 8324745 w 11737976"/>
              <a:gd name="connsiteY3260" fmla="*/ 6094402 h 6407152"/>
              <a:gd name="connsiteX3261" fmla="*/ 8327061 w 11737976"/>
              <a:gd name="connsiteY3261" fmla="*/ 6087897 h 6407152"/>
              <a:gd name="connsiteX3262" fmla="*/ 3616837 w 11737976"/>
              <a:gd name="connsiteY3262" fmla="*/ 6087897 h 6407152"/>
              <a:gd name="connsiteX3263" fmla="*/ 3614711 w 11737976"/>
              <a:gd name="connsiteY3263" fmla="*/ 6087989 h 6407152"/>
              <a:gd name="connsiteX3264" fmla="*/ 3612587 w 11737976"/>
              <a:gd name="connsiteY3264" fmla="*/ 6088080 h 6407152"/>
              <a:gd name="connsiteX3265" fmla="*/ 3612397 w 11737976"/>
              <a:gd name="connsiteY3265" fmla="*/ 6094492 h 6407152"/>
              <a:gd name="connsiteX3266" fmla="*/ 3603517 w 11737976"/>
              <a:gd name="connsiteY3266" fmla="*/ 6107682 h 6407152"/>
              <a:gd name="connsiteX3267" fmla="*/ 3605642 w 11737976"/>
              <a:gd name="connsiteY3267" fmla="*/ 6107592 h 6407152"/>
              <a:gd name="connsiteX3268" fmla="*/ 3607767 w 11737976"/>
              <a:gd name="connsiteY3268" fmla="*/ 6107500 h 6407152"/>
              <a:gd name="connsiteX3269" fmla="*/ 3612334 w 11737976"/>
              <a:gd name="connsiteY3269" fmla="*/ 6096630 h 6407152"/>
              <a:gd name="connsiteX3270" fmla="*/ 3612271 w 11737976"/>
              <a:gd name="connsiteY3270" fmla="*/ 6098767 h 6407152"/>
              <a:gd name="connsiteX3271" fmla="*/ 3612208 w 11737976"/>
              <a:gd name="connsiteY3271" fmla="*/ 6100906 h 6407152"/>
              <a:gd name="connsiteX3272" fmla="*/ 3614332 w 11737976"/>
              <a:gd name="connsiteY3272" fmla="*/ 6100814 h 6407152"/>
              <a:gd name="connsiteX3273" fmla="*/ 3614395 w 11737976"/>
              <a:gd name="connsiteY3273" fmla="*/ 6098677 h 6407152"/>
              <a:gd name="connsiteX3274" fmla="*/ 3614522 w 11737976"/>
              <a:gd name="connsiteY3274" fmla="*/ 6094402 h 6407152"/>
              <a:gd name="connsiteX3275" fmla="*/ 3616837 w 11737976"/>
              <a:gd name="connsiteY3275" fmla="*/ 6087897 h 6407152"/>
              <a:gd name="connsiteX3276" fmla="*/ 1151403 w 11737976"/>
              <a:gd name="connsiteY3276" fmla="*/ 6083911 h 6407152"/>
              <a:gd name="connsiteX3277" fmla="*/ 1150759 w 11737976"/>
              <a:gd name="connsiteY3277" fmla="*/ 6086991 h 6407152"/>
              <a:gd name="connsiteX3278" fmla="*/ 1143019 w 11737976"/>
              <a:gd name="connsiteY3278" fmla="*/ 6093541 h 6407152"/>
              <a:gd name="connsiteX3279" fmla="*/ 1141676 w 11737976"/>
              <a:gd name="connsiteY3279" fmla="*/ 6094892 h 6407152"/>
              <a:gd name="connsiteX3280" fmla="*/ 1140082 w 11737976"/>
              <a:gd name="connsiteY3280" fmla="*/ 6092992 h 6407152"/>
              <a:gd name="connsiteX3281" fmla="*/ 1139406 w 11737976"/>
              <a:gd name="connsiteY3281" fmla="*/ 6091561 h 6407152"/>
              <a:gd name="connsiteX3282" fmla="*/ 1143830 w 11737976"/>
              <a:gd name="connsiteY3282" fmla="*/ 6087616 h 6407152"/>
              <a:gd name="connsiteX3283" fmla="*/ 1144048 w 11737976"/>
              <a:gd name="connsiteY3283" fmla="*/ 6085571 h 6407152"/>
              <a:gd name="connsiteX3284" fmla="*/ 1145428 w 11737976"/>
              <a:gd name="connsiteY3284" fmla="*/ 6085194 h 6407152"/>
              <a:gd name="connsiteX3285" fmla="*/ 1151403 w 11737976"/>
              <a:gd name="connsiteY3285" fmla="*/ 6083911 h 6407152"/>
              <a:gd name="connsiteX3286" fmla="*/ 11425393 w 11737976"/>
              <a:gd name="connsiteY3286" fmla="*/ 6082128 h 6407152"/>
              <a:gd name="connsiteX3287" fmla="*/ 11429180 w 11737976"/>
              <a:gd name="connsiteY3287" fmla="*/ 6089659 h 6407152"/>
              <a:gd name="connsiteX3288" fmla="*/ 11432292 w 11737976"/>
              <a:gd name="connsiteY3288" fmla="*/ 6087043 h 6407152"/>
              <a:gd name="connsiteX3289" fmla="*/ 11431829 w 11737976"/>
              <a:gd name="connsiteY3289" fmla="*/ 6082312 h 6407152"/>
              <a:gd name="connsiteX3290" fmla="*/ 11425393 w 11737976"/>
              <a:gd name="connsiteY3290" fmla="*/ 6082128 h 6407152"/>
              <a:gd name="connsiteX3291" fmla="*/ 11444515 w 11737976"/>
              <a:gd name="connsiteY3291" fmla="*/ 6081860 h 6407152"/>
              <a:gd name="connsiteX3292" fmla="*/ 11449210 w 11737976"/>
              <a:gd name="connsiteY3292" fmla="*/ 6092882 h 6407152"/>
              <a:gd name="connsiteX3293" fmla="*/ 11451891 w 11737976"/>
              <a:gd name="connsiteY3293" fmla="*/ 6085446 h 6407152"/>
              <a:gd name="connsiteX3294" fmla="*/ 11444515 w 11737976"/>
              <a:gd name="connsiteY3294" fmla="*/ 6081860 h 6407152"/>
              <a:gd name="connsiteX3295" fmla="*/ 8780759 w 11737976"/>
              <a:gd name="connsiteY3295" fmla="*/ 6077689 h 6407152"/>
              <a:gd name="connsiteX3296" fmla="*/ 8771600 w 11737976"/>
              <a:gd name="connsiteY3296" fmla="*/ 6079977 h 6407152"/>
              <a:gd name="connsiteX3297" fmla="*/ 8772141 w 11737976"/>
              <a:gd name="connsiteY3297" fmla="*/ 6083730 h 6407152"/>
              <a:gd name="connsiteX3298" fmla="*/ 8780759 w 11737976"/>
              <a:gd name="connsiteY3298" fmla="*/ 6077689 h 6407152"/>
              <a:gd name="connsiteX3299" fmla="*/ 4070535 w 11737976"/>
              <a:gd name="connsiteY3299" fmla="*/ 6077689 h 6407152"/>
              <a:gd name="connsiteX3300" fmla="*/ 4061377 w 11737976"/>
              <a:gd name="connsiteY3300" fmla="*/ 6079977 h 6407152"/>
              <a:gd name="connsiteX3301" fmla="*/ 4061917 w 11737976"/>
              <a:gd name="connsiteY3301" fmla="*/ 6083730 h 6407152"/>
              <a:gd name="connsiteX3302" fmla="*/ 4070535 w 11737976"/>
              <a:gd name="connsiteY3302" fmla="*/ 6077689 h 6407152"/>
              <a:gd name="connsiteX3303" fmla="*/ 8364559 w 11737976"/>
              <a:gd name="connsiteY3303" fmla="*/ 6075770 h 6407152"/>
              <a:gd name="connsiteX3304" fmla="*/ 8362369 w 11737976"/>
              <a:gd name="connsiteY3304" fmla="*/ 6078024 h 6407152"/>
              <a:gd name="connsiteX3305" fmla="*/ 8364432 w 11737976"/>
              <a:gd name="connsiteY3305" fmla="*/ 6080097 h 6407152"/>
              <a:gd name="connsiteX3306" fmla="*/ 8364240 w 11737976"/>
              <a:gd name="connsiteY3306" fmla="*/ 6086585 h 6407152"/>
              <a:gd name="connsiteX3307" fmla="*/ 8364177 w 11737976"/>
              <a:gd name="connsiteY3307" fmla="*/ 6088749 h 6407152"/>
              <a:gd name="connsiteX3308" fmla="*/ 8368489 w 11737976"/>
              <a:gd name="connsiteY3308" fmla="*/ 6086404 h 6407152"/>
              <a:gd name="connsiteX3309" fmla="*/ 8366556 w 11737976"/>
              <a:gd name="connsiteY3309" fmla="*/ 6080005 h 6407152"/>
              <a:gd name="connsiteX3310" fmla="*/ 8366620 w 11737976"/>
              <a:gd name="connsiteY3310" fmla="*/ 6077843 h 6407152"/>
              <a:gd name="connsiteX3311" fmla="*/ 8364559 w 11737976"/>
              <a:gd name="connsiteY3311" fmla="*/ 6075770 h 6407152"/>
              <a:gd name="connsiteX3312" fmla="*/ 3654336 w 11737976"/>
              <a:gd name="connsiteY3312" fmla="*/ 6075770 h 6407152"/>
              <a:gd name="connsiteX3313" fmla="*/ 3652146 w 11737976"/>
              <a:gd name="connsiteY3313" fmla="*/ 6078024 h 6407152"/>
              <a:gd name="connsiteX3314" fmla="*/ 3654208 w 11737976"/>
              <a:gd name="connsiteY3314" fmla="*/ 6080097 h 6407152"/>
              <a:gd name="connsiteX3315" fmla="*/ 3654016 w 11737976"/>
              <a:gd name="connsiteY3315" fmla="*/ 6086585 h 6407152"/>
              <a:gd name="connsiteX3316" fmla="*/ 3653953 w 11737976"/>
              <a:gd name="connsiteY3316" fmla="*/ 6088749 h 6407152"/>
              <a:gd name="connsiteX3317" fmla="*/ 3658266 w 11737976"/>
              <a:gd name="connsiteY3317" fmla="*/ 6086404 h 6407152"/>
              <a:gd name="connsiteX3318" fmla="*/ 3656332 w 11737976"/>
              <a:gd name="connsiteY3318" fmla="*/ 6080005 h 6407152"/>
              <a:gd name="connsiteX3319" fmla="*/ 3656396 w 11737976"/>
              <a:gd name="connsiteY3319" fmla="*/ 6077843 h 6407152"/>
              <a:gd name="connsiteX3320" fmla="*/ 3654336 w 11737976"/>
              <a:gd name="connsiteY3320" fmla="*/ 6075770 h 6407152"/>
              <a:gd name="connsiteX3321" fmla="*/ 11431123 w 11737976"/>
              <a:gd name="connsiteY3321" fmla="*/ 6070912 h 6407152"/>
              <a:gd name="connsiteX3322" fmla="*/ 11428520 w 11737976"/>
              <a:gd name="connsiteY3322" fmla="*/ 6078129 h 6407152"/>
              <a:gd name="connsiteX3323" fmla="*/ 11437171 w 11737976"/>
              <a:gd name="connsiteY3323" fmla="*/ 6078934 h 6407152"/>
              <a:gd name="connsiteX3324" fmla="*/ 11439207 w 11737976"/>
              <a:gd name="connsiteY3324" fmla="*/ 6077880 h 6407152"/>
              <a:gd name="connsiteX3325" fmla="*/ 11435490 w 11737976"/>
              <a:gd name="connsiteY3325" fmla="*/ 6073493 h 6407152"/>
              <a:gd name="connsiteX3326" fmla="*/ 11431123 w 11737976"/>
              <a:gd name="connsiteY3326" fmla="*/ 6070912 h 6407152"/>
              <a:gd name="connsiteX3327" fmla="*/ 1693802 w 11737976"/>
              <a:gd name="connsiteY3327" fmla="*/ 6069026 h 6407152"/>
              <a:gd name="connsiteX3328" fmla="*/ 1692867 w 11737976"/>
              <a:gd name="connsiteY3328" fmla="*/ 6073491 h 6407152"/>
              <a:gd name="connsiteX3329" fmla="*/ 1695853 w 11737976"/>
              <a:gd name="connsiteY3329" fmla="*/ 6074048 h 6407152"/>
              <a:gd name="connsiteX3330" fmla="*/ 1696787 w 11737976"/>
              <a:gd name="connsiteY3330" fmla="*/ 6069584 h 6407152"/>
              <a:gd name="connsiteX3331" fmla="*/ 1693802 w 11737976"/>
              <a:gd name="connsiteY3331" fmla="*/ 6069026 h 6407152"/>
              <a:gd name="connsiteX3332" fmla="*/ 9160523 w 11737976"/>
              <a:gd name="connsiteY3332" fmla="*/ 6067696 h 6407152"/>
              <a:gd name="connsiteX3333" fmla="*/ 9153460 w 11737976"/>
              <a:gd name="connsiteY3333" fmla="*/ 6080207 h 6407152"/>
              <a:gd name="connsiteX3334" fmla="*/ 9151964 w 11737976"/>
              <a:gd name="connsiteY3334" fmla="*/ 6069833 h 6407152"/>
              <a:gd name="connsiteX3335" fmla="*/ 9160523 w 11737976"/>
              <a:gd name="connsiteY3335" fmla="*/ 6067696 h 6407152"/>
              <a:gd name="connsiteX3336" fmla="*/ 4450300 w 11737976"/>
              <a:gd name="connsiteY3336" fmla="*/ 6067696 h 6407152"/>
              <a:gd name="connsiteX3337" fmla="*/ 4443237 w 11737976"/>
              <a:gd name="connsiteY3337" fmla="*/ 6080207 h 6407152"/>
              <a:gd name="connsiteX3338" fmla="*/ 4441741 w 11737976"/>
              <a:gd name="connsiteY3338" fmla="*/ 6069833 h 6407152"/>
              <a:gd name="connsiteX3339" fmla="*/ 4450300 w 11737976"/>
              <a:gd name="connsiteY3339" fmla="*/ 6067696 h 6407152"/>
              <a:gd name="connsiteX3340" fmla="*/ 9287681 w 11737976"/>
              <a:gd name="connsiteY3340" fmla="*/ 6065537 h 6407152"/>
              <a:gd name="connsiteX3341" fmla="*/ 9288326 w 11737976"/>
              <a:gd name="connsiteY3341" fmla="*/ 6068078 h 6407152"/>
              <a:gd name="connsiteX3342" fmla="*/ 9288387 w 11737976"/>
              <a:gd name="connsiteY3342" fmla="*/ 6072543 h 6407152"/>
              <a:gd name="connsiteX3343" fmla="*/ 9289033 w 11737976"/>
              <a:gd name="connsiteY3343" fmla="*/ 6075086 h 6407152"/>
              <a:gd name="connsiteX3344" fmla="*/ 9290803 w 11737976"/>
              <a:gd name="connsiteY3344" fmla="*/ 6075695 h 6407152"/>
              <a:gd name="connsiteX3345" fmla="*/ 9292087 w 11737976"/>
              <a:gd name="connsiteY3345" fmla="*/ 6074397 h 6407152"/>
              <a:gd name="connsiteX3346" fmla="*/ 9290795 w 11737976"/>
              <a:gd name="connsiteY3346" fmla="*/ 6069313 h 6407152"/>
              <a:gd name="connsiteX3347" fmla="*/ 9290148 w 11737976"/>
              <a:gd name="connsiteY3347" fmla="*/ 6066771 h 6407152"/>
              <a:gd name="connsiteX3348" fmla="*/ 9288914 w 11737976"/>
              <a:gd name="connsiteY3348" fmla="*/ 6066153 h 6407152"/>
              <a:gd name="connsiteX3349" fmla="*/ 4577458 w 11737976"/>
              <a:gd name="connsiteY3349" fmla="*/ 6065537 h 6407152"/>
              <a:gd name="connsiteX3350" fmla="*/ 4578103 w 11737976"/>
              <a:gd name="connsiteY3350" fmla="*/ 6068078 h 6407152"/>
              <a:gd name="connsiteX3351" fmla="*/ 4578163 w 11737976"/>
              <a:gd name="connsiteY3351" fmla="*/ 6072543 h 6407152"/>
              <a:gd name="connsiteX3352" fmla="*/ 4578809 w 11737976"/>
              <a:gd name="connsiteY3352" fmla="*/ 6075086 h 6407152"/>
              <a:gd name="connsiteX3353" fmla="*/ 4580579 w 11737976"/>
              <a:gd name="connsiteY3353" fmla="*/ 6075695 h 6407152"/>
              <a:gd name="connsiteX3354" fmla="*/ 4581864 w 11737976"/>
              <a:gd name="connsiteY3354" fmla="*/ 6074397 h 6407152"/>
              <a:gd name="connsiteX3355" fmla="*/ 4580572 w 11737976"/>
              <a:gd name="connsiteY3355" fmla="*/ 6069313 h 6407152"/>
              <a:gd name="connsiteX3356" fmla="*/ 4579925 w 11737976"/>
              <a:gd name="connsiteY3356" fmla="*/ 6066771 h 6407152"/>
              <a:gd name="connsiteX3357" fmla="*/ 4578691 w 11737976"/>
              <a:gd name="connsiteY3357" fmla="*/ 6066153 h 6407152"/>
              <a:gd name="connsiteX3358" fmla="*/ 9027188 w 11737976"/>
              <a:gd name="connsiteY3358" fmla="*/ 6065216 h 6407152"/>
              <a:gd name="connsiteX3359" fmla="*/ 9019489 w 11737976"/>
              <a:gd name="connsiteY3359" fmla="*/ 6066653 h 6407152"/>
              <a:gd name="connsiteX3360" fmla="*/ 9035293 w 11737976"/>
              <a:gd name="connsiteY3360" fmla="*/ 6066595 h 6407152"/>
              <a:gd name="connsiteX3361" fmla="*/ 9027188 w 11737976"/>
              <a:gd name="connsiteY3361" fmla="*/ 6065216 h 6407152"/>
              <a:gd name="connsiteX3362" fmla="*/ 4316965 w 11737976"/>
              <a:gd name="connsiteY3362" fmla="*/ 6065216 h 6407152"/>
              <a:gd name="connsiteX3363" fmla="*/ 4309265 w 11737976"/>
              <a:gd name="connsiteY3363" fmla="*/ 6066653 h 6407152"/>
              <a:gd name="connsiteX3364" fmla="*/ 4325069 w 11737976"/>
              <a:gd name="connsiteY3364" fmla="*/ 6066595 h 6407152"/>
              <a:gd name="connsiteX3365" fmla="*/ 4316965 w 11737976"/>
              <a:gd name="connsiteY3365" fmla="*/ 6065216 h 6407152"/>
              <a:gd name="connsiteX3366" fmla="*/ 11429397 w 11737976"/>
              <a:gd name="connsiteY3366" fmla="*/ 6063007 h 6407152"/>
              <a:gd name="connsiteX3367" fmla="*/ 11430802 w 11737976"/>
              <a:gd name="connsiteY3367" fmla="*/ 6069130 h 6407152"/>
              <a:gd name="connsiteX3368" fmla="*/ 11438216 w 11737976"/>
              <a:gd name="connsiteY3368" fmla="*/ 6064600 h 6407152"/>
              <a:gd name="connsiteX3369" fmla="*/ 11429397 w 11737976"/>
              <a:gd name="connsiteY3369" fmla="*/ 6063007 h 6407152"/>
              <a:gd name="connsiteX3370" fmla="*/ 7420244 w 11737976"/>
              <a:gd name="connsiteY3370" fmla="*/ 6061422 h 6407152"/>
              <a:gd name="connsiteX3371" fmla="*/ 7418728 w 11737976"/>
              <a:gd name="connsiteY3371" fmla="*/ 6076160 h 6407152"/>
              <a:gd name="connsiteX3372" fmla="*/ 7422356 w 11737976"/>
              <a:gd name="connsiteY3372" fmla="*/ 6077563 h 6407152"/>
              <a:gd name="connsiteX3373" fmla="*/ 7426744 w 11737976"/>
              <a:gd name="connsiteY3373" fmla="*/ 6071597 h 6407152"/>
              <a:gd name="connsiteX3374" fmla="*/ 7420244 w 11737976"/>
              <a:gd name="connsiteY3374" fmla="*/ 6061422 h 6407152"/>
              <a:gd name="connsiteX3375" fmla="*/ 2698627 w 11737976"/>
              <a:gd name="connsiteY3375" fmla="*/ 6061338 h 6407152"/>
              <a:gd name="connsiteX3376" fmla="*/ 2694952 w 11737976"/>
              <a:gd name="connsiteY3376" fmla="*/ 6117217 h 6407152"/>
              <a:gd name="connsiteX3377" fmla="*/ 2684370 w 11737976"/>
              <a:gd name="connsiteY3377" fmla="*/ 6114687 h 6407152"/>
              <a:gd name="connsiteX3378" fmla="*/ 2683272 w 11737976"/>
              <a:gd name="connsiteY3378" fmla="*/ 6118791 h 6407152"/>
              <a:gd name="connsiteX3379" fmla="*/ 2682176 w 11737976"/>
              <a:gd name="connsiteY3379" fmla="*/ 6122895 h 6407152"/>
              <a:gd name="connsiteX3380" fmla="*/ 2681991 w 11737976"/>
              <a:gd name="connsiteY3380" fmla="*/ 6123590 h 6407152"/>
              <a:gd name="connsiteX3381" fmla="*/ 2678036 w 11737976"/>
              <a:gd name="connsiteY3381" fmla="*/ 6123406 h 6407152"/>
              <a:gd name="connsiteX3382" fmla="*/ 2669128 w 11737976"/>
              <a:gd name="connsiteY3382" fmla="*/ 6127954 h 6407152"/>
              <a:gd name="connsiteX3383" fmla="*/ 2663778 w 11737976"/>
              <a:gd name="connsiteY3383" fmla="*/ 6097936 h 6407152"/>
              <a:gd name="connsiteX3384" fmla="*/ 2661397 w 11737976"/>
              <a:gd name="connsiteY3384" fmla="*/ 6088681 h 6407152"/>
              <a:gd name="connsiteX3385" fmla="*/ 2670879 w 11737976"/>
              <a:gd name="connsiteY3385" fmla="*/ 6080899 h 6407152"/>
              <a:gd name="connsiteX3386" fmla="*/ 2664217 w 11737976"/>
              <a:gd name="connsiteY3386" fmla="*/ 6084764 h 6407152"/>
              <a:gd name="connsiteX3387" fmla="*/ 2659879 w 11737976"/>
              <a:gd name="connsiteY3387" fmla="*/ 6082784 h 6407152"/>
              <a:gd name="connsiteX3388" fmla="*/ 2659772 w 11737976"/>
              <a:gd name="connsiteY3388" fmla="*/ 6082370 h 6407152"/>
              <a:gd name="connsiteX3389" fmla="*/ 2669557 w 11737976"/>
              <a:gd name="connsiteY3389" fmla="*/ 6080584 h 6407152"/>
              <a:gd name="connsiteX3390" fmla="*/ 2671977 w 11737976"/>
              <a:gd name="connsiteY3390" fmla="*/ 6076796 h 6407152"/>
              <a:gd name="connsiteX3391" fmla="*/ 2698627 w 11737976"/>
              <a:gd name="connsiteY3391" fmla="*/ 6061338 h 6407152"/>
              <a:gd name="connsiteX3392" fmla="*/ 8328048 w 11737976"/>
              <a:gd name="connsiteY3392" fmla="*/ 6054459 h 6407152"/>
              <a:gd name="connsiteX3393" fmla="*/ 8325657 w 11737976"/>
              <a:gd name="connsiteY3393" fmla="*/ 6054561 h 6407152"/>
              <a:gd name="connsiteX3394" fmla="*/ 8325533 w 11737976"/>
              <a:gd name="connsiteY3394" fmla="*/ 6058759 h 6407152"/>
              <a:gd name="connsiteX3395" fmla="*/ 8325224 w 11737976"/>
              <a:gd name="connsiteY3395" fmla="*/ 6069256 h 6407152"/>
              <a:gd name="connsiteX3396" fmla="*/ 8325161 w 11737976"/>
              <a:gd name="connsiteY3396" fmla="*/ 6071356 h 6407152"/>
              <a:gd name="connsiteX3397" fmla="*/ 8327614 w 11737976"/>
              <a:gd name="connsiteY3397" fmla="*/ 6069155 h 6407152"/>
              <a:gd name="connsiteX3398" fmla="*/ 8330315 w 11737976"/>
              <a:gd name="connsiteY3398" fmla="*/ 6058554 h 6407152"/>
              <a:gd name="connsiteX3399" fmla="*/ 8330376 w 11737976"/>
              <a:gd name="connsiteY3399" fmla="*/ 6056456 h 6407152"/>
              <a:gd name="connsiteX3400" fmla="*/ 8328048 w 11737976"/>
              <a:gd name="connsiteY3400" fmla="*/ 6054459 h 6407152"/>
              <a:gd name="connsiteX3401" fmla="*/ 3617824 w 11737976"/>
              <a:gd name="connsiteY3401" fmla="*/ 6054459 h 6407152"/>
              <a:gd name="connsiteX3402" fmla="*/ 3615433 w 11737976"/>
              <a:gd name="connsiteY3402" fmla="*/ 6054561 h 6407152"/>
              <a:gd name="connsiteX3403" fmla="*/ 3615309 w 11737976"/>
              <a:gd name="connsiteY3403" fmla="*/ 6058759 h 6407152"/>
              <a:gd name="connsiteX3404" fmla="*/ 3615000 w 11737976"/>
              <a:gd name="connsiteY3404" fmla="*/ 6069256 h 6407152"/>
              <a:gd name="connsiteX3405" fmla="*/ 3614937 w 11737976"/>
              <a:gd name="connsiteY3405" fmla="*/ 6071356 h 6407152"/>
              <a:gd name="connsiteX3406" fmla="*/ 3617390 w 11737976"/>
              <a:gd name="connsiteY3406" fmla="*/ 6069155 h 6407152"/>
              <a:gd name="connsiteX3407" fmla="*/ 3620091 w 11737976"/>
              <a:gd name="connsiteY3407" fmla="*/ 6058554 h 6407152"/>
              <a:gd name="connsiteX3408" fmla="*/ 3620152 w 11737976"/>
              <a:gd name="connsiteY3408" fmla="*/ 6056456 h 6407152"/>
              <a:gd name="connsiteX3409" fmla="*/ 3617824 w 11737976"/>
              <a:gd name="connsiteY3409" fmla="*/ 6054459 h 6407152"/>
              <a:gd name="connsiteX3410" fmla="*/ 1710666 w 11737976"/>
              <a:gd name="connsiteY3410" fmla="*/ 6049563 h 6407152"/>
              <a:gd name="connsiteX3411" fmla="*/ 1709452 w 11737976"/>
              <a:gd name="connsiteY3411" fmla="*/ 6065573 h 6407152"/>
              <a:gd name="connsiteX3412" fmla="*/ 1714274 w 11737976"/>
              <a:gd name="connsiteY3412" fmla="*/ 6056529 h 6407152"/>
              <a:gd name="connsiteX3413" fmla="*/ 1710666 w 11737976"/>
              <a:gd name="connsiteY3413" fmla="*/ 6049563 h 6407152"/>
              <a:gd name="connsiteX3414" fmla="*/ 1701702 w 11737976"/>
              <a:gd name="connsiteY3414" fmla="*/ 6046073 h 6407152"/>
              <a:gd name="connsiteX3415" fmla="*/ 1698383 w 11737976"/>
              <a:gd name="connsiteY3415" fmla="*/ 6057125 h 6407152"/>
              <a:gd name="connsiteX3416" fmla="*/ 1701702 w 11737976"/>
              <a:gd name="connsiteY3416" fmla="*/ 6046073 h 6407152"/>
              <a:gd name="connsiteX3417" fmla="*/ 8845475 w 11737976"/>
              <a:gd name="connsiteY3417" fmla="*/ 6044019 h 6407152"/>
              <a:gd name="connsiteX3418" fmla="*/ 8856251 w 11737976"/>
              <a:gd name="connsiteY3418" fmla="*/ 6052992 h 6407152"/>
              <a:gd name="connsiteX3419" fmla="*/ 8865410 w 11737976"/>
              <a:gd name="connsiteY3419" fmla="*/ 6050703 h 6407152"/>
              <a:gd name="connsiteX3420" fmla="*/ 8845475 w 11737976"/>
              <a:gd name="connsiteY3420" fmla="*/ 6044019 h 6407152"/>
              <a:gd name="connsiteX3421" fmla="*/ 4135252 w 11737976"/>
              <a:gd name="connsiteY3421" fmla="*/ 6044019 h 6407152"/>
              <a:gd name="connsiteX3422" fmla="*/ 4146028 w 11737976"/>
              <a:gd name="connsiteY3422" fmla="*/ 6052992 h 6407152"/>
              <a:gd name="connsiteX3423" fmla="*/ 4155187 w 11737976"/>
              <a:gd name="connsiteY3423" fmla="*/ 6050703 h 6407152"/>
              <a:gd name="connsiteX3424" fmla="*/ 4135252 w 11737976"/>
              <a:gd name="connsiteY3424" fmla="*/ 6044019 h 6407152"/>
              <a:gd name="connsiteX3425" fmla="*/ 8988387 w 11737976"/>
              <a:gd name="connsiteY3425" fmla="*/ 6040980 h 6407152"/>
              <a:gd name="connsiteX3426" fmla="*/ 8989144 w 11737976"/>
              <a:gd name="connsiteY3426" fmla="*/ 6046235 h 6407152"/>
              <a:gd name="connsiteX3427" fmla="*/ 8961684 w 11737976"/>
              <a:gd name="connsiteY3427" fmla="*/ 6042207 h 6407152"/>
              <a:gd name="connsiteX3428" fmla="*/ 8955307 w 11737976"/>
              <a:gd name="connsiteY3428" fmla="*/ 6060133 h 6407152"/>
              <a:gd name="connsiteX3429" fmla="*/ 8973361 w 11737976"/>
              <a:gd name="connsiteY3429" fmla="*/ 6061067 h 6407152"/>
              <a:gd name="connsiteX3430" fmla="*/ 8959851 w 11737976"/>
              <a:gd name="connsiteY3430" fmla="*/ 6091665 h 6407152"/>
              <a:gd name="connsiteX3431" fmla="*/ 8998983 w 11737976"/>
              <a:gd name="connsiteY3431" fmla="*/ 6114556 h 6407152"/>
              <a:gd name="connsiteX3432" fmla="*/ 9016280 w 11737976"/>
              <a:gd name="connsiteY3432" fmla="*/ 6110235 h 6407152"/>
              <a:gd name="connsiteX3433" fmla="*/ 9013253 w 11737976"/>
              <a:gd name="connsiteY3433" fmla="*/ 6089214 h 6407152"/>
              <a:gd name="connsiteX3434" fmla="*/ 8995199 w 11737976"/>
              <a:gd name="connsiteY3434" fmla="*/ 6088279 h 6407152"/>
              <a:gd name="connsiteX3435" fmla="*/ 9010225 w 11737976"/>
              <a:gd name="connsiteY3435" fmla="*/ 6068191 h 6407152"/>
              <a:gd name="connsiteX3436" fmla="*/ 8997791 w 11737976"/>
              <a:gd name="connsiteY3436" fmla="*/ 6044074 h 6407152"/>
              <a:gd name="connsiteX3437" fmla="*/ 8988387 w 11737976"/>
              <a:gd name="connsiteY3437" fmla="*/ 6040980 h 6407152"/>
              <a:gd name="connsiteX3438" fmla="*/ 4278163 w 11737976"/>
              <a:gd name="connsiteY3438" fmla="*/ 6040980 h 6407152"/>
              <a:gd name="connsiteX3439" fmla="*/ 4278921 w 11737976"/>
              <a:gd name="connsiteY3439" fmla="*/ 6046235 h 6407152"/>
              <a:gd name="connsiteX3440" fmla="*/ 4251461 w 11737976"/>
              <a:gd name="connsiteY3440" fmla="*/ 6042207 h 6407152"/>
              <a:gd name="connsiteX3441" fmla="*/ 4245084 w 11737976"/>
              <a:gd name="connsiteY3441" fmla="*/ 6060133 h 6407152"/>
              <a:gd name="connsiteX3442" fmla="*/ 4263137 w 11737976"/>
              <a:gd name="connsiteY3442" fmla="*/ 6061067 h 6407152"/>
              <a:gd name="connsiteX3443" fmla="*/ 4249627 w 11737976"/>
              <a:gd name="connsiteY3443" fmla="*/ 6091665 h 6407152"/>
              <a:gd name="connsiteX3444" fmla="*/ 4288760 w 11737976"/>
              <a:gd name="connsiteY3444" fmla="*/ 6114556 h 6407152"/>
              <a:gd name="connsiteX3445" fmla="*/ 4306056 w 11737976"/>
              <a:gd name="connsiteY3445" fmla="*/ 6110235 h 6407152"/>
              <a:gd name="connsiteX3446" fmla="*/ 4303029 w 11737976"/>
              <a:gd name="connsiteY3446" fmla="*/ 6089214 h 6407152"/>
              <a:gd name="connsiteX3447" fmla="*/ 4284975 w 11737976"/>
              <a:gd name="connsiteY3447" fmla="*/ 6088279 h 6407152"/>
              <a:gd name="connsiteX3448" fmla="*/ 4300001 w 11737976"/>
              <a:gd name="connsiteY3448" fmla="*/ 6068191 h 6407152"/>
              <a:gd name="connsiteX3449" fmla="*/ 4287567 w 11737976"/>
              <a:gd name="connsiteY3449" fmla="*/ 6044074 h 6407152"/>
              <a:gd name="connsiteX3450" fmla="*/ 4278163 w 11737976"/>
              <a:gd name="connsiteY3450" fmla="*/ 6040980 h 6407152"/>
              <a:gd name="connsiteX3451" fmla="*/ 3699422 w 11737976"/>
              <a:gd name="connsiteY3451" fmla="*/ 6040291 h 6407152"/>
              <a:gd name="connsiteX3452" fmla="*/ 3696972 w 11737976"/>
              <a:gd name="connsiteY3452" fmla="*/ 6042429 h 6407152"/>
              <a:gd name="connsiteX3453" fmla="*/ 3699301 w 11737976"/>
              <a:gd name="connsiteY3453" fmla="*/ 6044363 h 6407152"/>
              <a:gd name="connsiteX3454" fmla="*/ 3699241 w 11737976"/>
              <a:gd name="connsiteY3454" fmla="*/ 6046399 h 6407152"/>
              <a:gd name="connsiteX3455" fmla="*/ 3701631 w 11737976"/>
              <a:gd name="connsiteY3455" fmla="*/ 6046297 h 6407152"/>
              <a:gd name="connsiteX3456" fmla="*/ 3701691 w 11737976"/>
              <a:gd name="connsiteY3456" fmla="*/ 6044261 h 6407152"/>
              <a:gd name="connsiteX3457" fmla="*/ 3701752 w 11737976"/>
              <a:gd name="connsiteY3457" fmla="*/ 6042225 h 6407152"/>
              <a:gd name="connsiteX3458" fmla="*/ 3699422 w 11737976"/>
              <a:gd name="connsiteY3458" fmla="*/ 6040291 h 6407152"/>
              <a:gd name="connsiteX3459" fmla="*/ 8409645 w 11737976"/>
              <a:gd name="connsiteY3459" fmla="*/ 6040291 h 6407152"/>
              <a:gd name="connsiteX3460" fmla="*/ 8407195 w 11737976"/>
              <a:gd name="connsiteY3460" fmla="*/ 6042429 h 6407152"/>
              <a:gd name="connsiteX3461" fmla="*/ 8409525 w 11737976"/>
              <a:gd name="connsiteY3461" fmla="*/ 6044363 h 6407152"/>
              <a:gd name="connsiteX3462" fmla="*/ 8409465 w 11737976"/>
              <a:gd name="connsiteY3462" fmla="*/ 6046399 h 6407152"/>
              <a:gd name="connsiteX3463" fmla="*/ 8411855 w 11737976"/>
              <a:gd name="connsiteY3463" fmla="*/ 6046297 h 6407152"/>
              <a:gd name="connsiteX3464" fmla="*/ 8411915 w 11737976"/>
              <a:gd name="connsiteY3464" fmla="*/ 6044261 h 6407152"/>
              <a:gd name="connsiteX3465" fmla="*/ 8411975 w 11737976"/>
              <a:gd name="connsiteY3465" fmla="*/ 6042225 h 6407152"/>
              <a:gd name="connsiteX3466" fmla="*/ 8409645 w 11737976"/>
              <a:gd name="connsiteY3466" fmla="*/ 6040291 h 6407152"/>
              <a:gd name="connsiteX3467" fmla="*/ 11452338 w 11737976"/>
              <a:gd name="connsiteY3467" fmla="*/ 6039681 h 6407152"/>
              <a:gd name="connsiteX3468" fmla="*/ 11451684 w 11737976"/>
              <a:gd name="connsiteY3468" fmla="*/ 6041494 h 6407152"/>
              <a:gd name="connsiteX3469" fmla="*/ 11445487 w 11737976"/>
              <a:gd name="connsiteY3469" fmla="*/ 6044432 h 6407152"/>
              <a:gd name="connsiteX3470" fmla="*/ 11443838 w 11737976"/>
              <a:gd name="connsiteY3470" fmla="*/ 6063260 h 6407152"/>
              <a:gd name="connsiteX3471" fmla="*/ 11446110 w 11737976"/>
              <a:gd name="connsiteY3471" fmla="*/ 6071205 h 6407152"/>
              <a:gd name="connsiteX3472" fmla="*/ 11445456 w 11737976"/>
              <a:gd name="connsiteY3472" fmla="*/ 6073019 h 6407152"/>
              <a:gd name="connsiteX3473" fmla="*/ 11449489 w 11737976"/>
              <a:gd name="connsiteY3473" fmla="*/ 6074302 h 6407152"/>
              <a:gd name="connsiteX3474" fmla="*/ 11450345 w 11737976"/>
              <a:gd name="connsiteY3474" fmla="*/ 6073708 h 6407152"/>
              <a:gd name="connsiteX3475" fmla="*/ 11448072 w 11737976"/>
              <a:gd name="connsiteY3475" fmla="*/ 6065764 h 6407152"/>
              <a:gd name="connsiteX3476" fmla="*/ 11455919 w 11737976"/>
              <a:gd name="connsiteY3476" fmla="*/ 6043999 h 6407152"/>
              <a:gd name="connsiteX3477" fmla="*/ 11452338 w 11737976"/>
              <a:gd name="connsiteY3477" fmla="*/ 6039681 h 6407152"/>
              <a:gd name="connsiteX3478" fmla="*/ 9281366 w 11737976"/>
              <a:gd name="connsiteY3478" fmla="*/ 6037370 h 6407152"/>
              <a:gd name="connsiteX3479" fmla="*/ 9280761 w 11737976"/>
              <a:gd name="connsiteY3479" fmla="*/ 6039352 h 6407152"/>
              <a:gd name="connsiteX3480" fmla="*/ 9281458 w 11737976"/>
              <a:gd name="connsiteY3480" fmla="*/ 6046558 h 6407152"/>
              <a:gd name="connsiteX3481" fmla="*/ 9280248 w 11737976"/>
              <a:gd name="connsiteY3481" fmla="*/ 6050523 h 6407152"/>
              <a:gd name="connsiteX3482" fmla="*/ 9282760 w 11737976"/>
              <a:gd name="connsiteY3482" fmla="*/ 6051781 h 6407152"/>
              <a:gd name="connsiteX3483" fmla="*/ 9285271 w 11737976"/>
              <a:gd name="connsiteY3483" fmla="*/ 6053037 h 6407152"/>
              <a:gd name="connsiteX3484" fmla="*/ 9285877 w 11737976"/>
              <a:gd name="connsiteY3484" fmla="*/ 6051056 h 6407152"/>
              <a:gd name="connsiteX3485" fmla="*/ 9286482 w 11737976"/>
              <a:gd name="connsiteY3485" fmla="*/ 6049073 h 6407152"/>
              <a:gd name="connsiteX3486" fmla="*/ 9286390 w 11737976"/>
              <a:gd name="connsiteY3486" fmla="*/ 6039885 h 6407152"/>
              <a:gd name="connsiteX3487" fmla="*/ 9281366 w 11737976"/>
              <a:gd name="connsiteY3487" fmla="*/ 6037370 h 6407152"/>
              <a:gd name="connsiteX3488" fmla="*/ 4571143 w 11737976"/>
              <a:gd name="connsiteY3488" fmla="*/ 6037370 h 6407152"/>
              <a:gd name="connsiteX3489" fmla="*/ 4570538 w 11737976"/>
              <a:gd name="connsiteY3489" fmla="*/ 6039352 h 6407152"/>
              <a:gd name="connsiteX3490" fmla="*/ 4571234 w 11737976"/>
              <a:gd name="connsiteY3490" fmla="*/ 6046558 h 6407152"/>
              <a:gd name="connsiteX3491" fmla="*/ 4570024 w 11737976"/>
              <a:gd name="connsiteY3491" fmla="*/ 6050523 h 6407152"/>
              <a:gd name="connsiteX3492" fmla="*/ 4572536 w 11737976"/>
              <a:gd name="connsiteY3492" fmla="*/ 6051781 h 6407152"/>
              <a:gd name="connsiteX3493" fmla="*/ 4575048 w 11737976"/>
              <a:gd name="connsiteY3493" fmla="*/ 6053037 h 6407152"/>
              <a:gd name="connsiteX3494" fmla="*/ 4575653 w 11737976"/>
              <a:gd name="connsiteY3494" fmla="*/ 6051056 h 6407152"/>
              <a:gd name="connsiteX3495" fmla="*/ 4576258 w 11737976"/>
              <a:gd name="connsiteY3495" fmla="*/ 6049073 h 6407152"/>
              <a:gd name="connsiteX3496" fmla="*/ 4576166 w 11737976"/>
              <a:gd name="connsiteY3496" fmla="*/ 6039885 h 6407152"/>
              <a:gd name="connsiteX3497" fmla="*/ 4571143 w 11737976"/>
              <a:gd name="connsiteY3497" fmla="*/ 6037370 h 6407152"/>
              <a:gd name="connsiteX3498" fmla="*/ 8422786 w 11737976"/>
              <a:gd name="connsiteY3498" fmla="*/ 6037289 h 6407152"/>
              <a:gd name="connsiteX3499" fmla="*/ 8420555 w 11737976"/>
              <a:gd name="connsiteY3499" fmla="*/ 6037385 h 6407152"/>
              <a:gd name="connsiteX3500" fmla="*/ 8420492 w 11737976"/>
              <a:gd name="connsiteY3500" fmla="*/ 6039523 h 6407152"/>
              <a:gd name="connsiteX3501" fmla="*/ 8420365 w 11737976"/>
              <a:gd name="connsiteY3501" fmla="*/ 6043799 h 6407152"/>
              <a:gd name="connsiteX3502" fmla="*/ 8418134 w 11737976"/>
              <a:gd name="connsiteY3502" fmla="*/ 6043893 h 6407152"/>
              <a:gd name="connsiteX3503" fmla="*/ 8418197 w 11737976"/>
              <a:gd name="connsiteY3503" fmla="*/ 6041755 h 6407152"/>
              <a:gd name="connsiteX3504" fmla="*/ 8415903 w 11737976"/>
              <a:gd name="connsiteY3504" fmla="*/ 6043988 h 6407152"/>
              <a:gd name="connsiteX3505" fmla="*/ 8415840 w 11737976"/>
              <a:gd name="connsiteY3505" fmla="*/ 6046126 h 6407152"/>
              <a:gd name="connsiteX3506" fmla="*/ 8418071 w 11737976"/>
              <a:gd name="connsiteY3506" fmla="*/ 6046031 h 6407152"/>
              <a:gd name="connsiteX3507" fmla="*/ 8422533 w 11737976"/>
              <a:gd name="connsiteY3507" fmla="*/ 6045840 h 6407152"/>
              <a:gd name="connsiteX3508" fmla="*/ 8425194 w 11737976"/>
              <a:gd name="connsiteY3508" fmla="*/ 6040656 h 6407152"/>
              <a:gd name="connsiteX3509" fmla="*/ 8422786 w 11737976"/>
              <a:gd name="connsiteY3509" fmla="*/ 6037289 h 6407152"/>
              <a:gd name="connsiteX3510" fmla="*/ 3712563 w 11737976"/>
              <a:gd name="connsiteY3510" fmla="*/ 6037289 h 6407152"/>
              <a:gd name="connsiteX3511" fmla="*/ 3710331 w 11737976"/>
              <a:gd name="connsiteY3511" fmla="*/ 6037385 h 6407152"/>
              <a:gd name="connsiteX3512" fmla="*/ 3710268 w 11737976"/>
              <a:gd name="connsiteY3512" fmla="*/ 6039523 h 6407152"/>
              <a:gd name="connsiteX3513" fmla="*/ 3710142 w 11737976"/>
              <a:gd name="connsiteY3513" fmla="*/ 6043799 h 6407152"/>
              <a:gd name="connsiteX3514" fmla="*/ 3707911 w 11737976"/>
              <a:gd name="connsiteY3514" fmla="*/ 6043893 h 6407152"/>
              <a:gd name="connsiteX3515" fmla="*/ 3707974 w 11737976"/>
              <a:gd name="connsiteY3515" fmla="*/ 6041755 h 6407152"/>
              <a:gd name="connsiteX3516" fmla="*/ 3705679 w 11737976"/>
              <a:gd name="connsiteY3516" fmla="*/ 6043988 h 6407152"/>
              <a:gd name="connsiteX3517" fmla="*/ 3705616 w 11737976"/>
              <a:gd name="connsiteY3517" fmla="*/ 6046126 h 6407152"/>
              <a:gd name="connsiteX3518" fmla="*/ 3707848 w 11737976"/>
              <a:gd name="connsiteY3518" fmla="*/ 6046031 h 6407152"/>
              <a:gd name="connsiteX3519" fmla="*/ 3712309 w 11737976"/>
              <a:gd name="connsiteY3519" fmla="*/ 6045840 h 6407152"/>
              <a:gd name="connsiteX3520" fmla="*/ 3714970 w 11737976"/>
              <a:gd name="connsiteY3520" fmla="*/ 6040656 h 6407152"/>
              <a:gd name="connsiteX3521" fmla="*/ 3712563 w 11737976"/>
              <a:gd name="connsiteY3521" fmla="*/ 6037289 h 6407152"/>
              <a:gd name="connsiteX3522" fmla="*/ 9226963 w 11737976"/>
              <a:gd name="connsiteY3522" fmla="*/ 6036207 h 6407152"/>
              <a:gd name="connsiteX3523" fmla="*/ 9219314 w 11737976"/>
              <a:gd name="connsiteY3523" fmla="*/ 6043466 h 6407152"/>
              <a:gd name="connsiteX3524" fmla="*/ 9229193 w 11737976"/>
              <a:gd name="connsiteY3524" fmla="*/ 6051693 h 6407152"/>
              <a:gd name="connsiteX3525" fmla="*/ 9220802 w 11737976"/>
              <a:gd name="connsiteY3525" fmla="*/ 6053789 h 6407152"/>
              <a:gd name="connsiteX3526" fmla="*/ 9220058 w 11737976"/>
              <a:gd name="connsiteY3526" fmla="*/ 6048627 h 6407152"/>
              <a:gd name="connsiteX3527" fmla="*/ 9194876 w 11737976"/>
              <a:gd name="connsiteY3527" fmla="*/ 6054919 h 6407152"/>
              <a:gd name="connsiteX3528" fmla="*/ 9197850 w 11737976"/>
              <a:gd name="connsiteY3528" fmla="*/ 6075566 h 6407152"/>
              <a:gd name="connsiteX3529" fmla="*/ 9221545 w 11737976"/>
              <a:gd name="connsiteY3529" fmla="*/ 6058951 h 6407152"/>
              <a:gd name="connsiteX3530" fmla="*/ 9229937 w 11737976"/>
              <a:gd name="connsiteY3530" fmla="*/ 6056855 h 6407152"/>
              <a:gd name="connsiteX3531" fmla="*/ 9232912 w 11737976"/>
              <a:gd name="connsiteY3531" fmla="*/ 6077500 h 6407152"/>
              <a:gd name="connsiteX3532" fmla="*/ 9213789 w 11737976"/>
              <a:gd name="connsiteY3532" fmla="*/ 6076444 h 6407152"/>
              <a:gd name="connsiteX3533" fmla="*/ 9214600 w 11737976"/>
              <a:gd name="connsiteY3533" fmla="*/ 6082075 h 6407152"/>
              <a:gd name="connsiteX3534" fmla="*/ 9223756 w 11737976"/>
              <a:gd name="connsiteY3534" fmla="*/ 6079786 h 6407152"/>
              <a:gd name="connsiteX3535" fmla="*/ 9224566 w 11737976"/>
              <a:gd name="connsiteY3535" fmla="*/ 6085418 h 6407152"/>
              <a:gd name="connsiteX3536" fmla="*/ 9232912 w 11737976"/>
              <a:gd name="connsiteY3536" fmla="*/ 6077501 h 6407152"/>
              <a:gd name="connsiteX3537" fmla="*/ 9249701 w 11737976"/>
              <a:gd name="connsiteY3537" fmla="*/ 6073307 h 6407152"/>
              <a:gd name="connsiteX3538" fmla="*/ 9255862 w 11737976"/>
              <a:gd name="connsiteY3538" fmla="*/ 6055724 h 6407152"/>
              <a:gd name="connsiteX3539" fmla="*/ 9246726 w 11737976"/>
              <a:gd name="connsiteY3539" fmla="*/ 6052659 h 6407152"/>
              <a:gd name="connsiteX3540" fmla="*/ 9263513 w 11737976"/>
              <a:gd name="connsiteY3540" fmla="*/ 6048464 h 6407152"/>
              <a:gd name="connsiteX3541" fmla="*/ 9262026 w 11737976"/>
              <a:gd name="connsiteY3541" fmla="*/ 6038142 h 6407152"/>
              <a:gd name="connsiteX3542" fmla="*/ 9245239 w 11737976"/>
              <a:gd name="connsiteY3542" fmla="*/ 6042336 h 6407152"/>
              <a:gd name="connsiteX3543" fmla="*/ 9226963 w 11737976"/>
              <a:gd name="connsiteY3543" fmla="*/ 6036207 h 6407152"/>
              <a:gd name="connsiteX3544" fmla="*/ 4516739 w 11737976"/>
              <a:gd name="connsiteY3544" fmla="*/ 6036207 h 6407152"/>
              <a:gd name="connsiteX3545" fmla="*/ 4509091 w 11737976"/>
              <a:gd name="connsiteY3545" fmla="*/ 6043466 h 6407152"/>
              <a:gd name="connsiteX3546" fmla="*/ 4518969 w 11737976"/>
              <a:gd name="connsiteY3546" fmla="*/ 6051693 h 6407152"/>
              <a:gd name="connsiteX3547" fmla="*/ 4510578 w 11737976"/>
              <a:gd name="connsiteY3547" fmla="*/ 6053789 h 6407152"/>
              <a:gd name="connsiteX3548" fmla="*/ 4509834 w 11737976"/>
              <a:gd name="connsiteY3548" fmla="*/ 6048627 h 6407152"/>
              <a:gd name="connsiteX3549" fmla="*/ 4484653 w 11737976"/>
              <a:gd name="connsiteY3549" fmla="*/ 6054919 h 6407152"/>
              <a:gd name="connsiteX3550" fmla="*/ 4487627 w 11737976"/>
              <a:gd name="connsiteY3550" fmla="*/ 6075566 h 6407152"/>
              <a:gd name="connsiteX3551" fmla="*/ 4511321 w 11737976"/>
              <a:gd name="connsiteY3551" fmla="*/ 6058951 h 6407152"/>
              <a:gd name="connsiteX3552" fmla="*/ 4519713 w 11737976"/>
              <a:gd name="connsiteY3552" fmla="*/ 6056855 h 6407152"/>
              <a:gd name="connsiteX3553" fmla="*/ 4522688 w 11737976"/>
              <a:gd name="connsiteY3553" fmla="*/ 6077500 h 6407152"/>
              <a:gd name="connsiteX3554" fmla="*/ 4503565 w 11737976"/>
              <a:gd name="connsiteY3554" fmla="*/ 6076444 h 6407152"/>
              <a:gd name="connsiteX3555" fmla="*/ 4504377 w 11737976"/>
              <a:gd name="connsiteY3555" fmla="*/ 6082075 h 6407152"/>
              <a:gd name="connsiteX3556" fmla="*/ 4513532 w 11737976"/>
              <a:gd name="connsiteY3556" fmla="*/ 6079786 h 6407152"/>
              <a:gd name="connsiteX3557" fmla="*/ 4514342 w 11737976"/>
              <a:gd name="connsiteY3557" fmla="*/ 6085418 h 6407152"/>
              <a:gd name="connsiteX3558" fmla="*/ 4522688 w 11737976"/>
              <a:gd name="connsiteY3558" fmla="*/ 6077501 h 6407152"/>
              <a:gd name="connsiteX3559" fmla="*/ 4539477 w 11737976"/>
              <a:gd name="connsiteY3559" fmla="*/ 6073307 h 6407152"/>
              <a:gd name="connsiteX3560" fmla="*/ 4545638 w 11737976"/>
              <a:gd name="connsiteY3560" fmla="*/ 6055724 h 6407152"/>
              <a:gd name="connsiteX3561" fmla="*/ 4536503 w 11737976"/>
              <a:gd name="connsiteY3561" fmla="*/ 6052659 h 6407152"/>
              <a:gd name="connsiteX3562" fmla="*/ 4553290 w 11737976"/>
              <a:gd name="connsiteY3562" fmla="*/ 6048464 h 6407152"/>
              <a:gd name="connsiteX3563" fmla="*/ 4551802 w 11737976"/>
              <a:gd name="connsiteY3563" fmla="*/ 6038142 h 6407152"/>
              <a:gd name="connsiteX3564" fmla="*/ 4535016 w 11737976"/>
              <a:gd name="connsiteY3564" fmla="*/ 6042336 h 6407152"/>
              <a:gd name="connsiteX3565" fmla="*/ 4516739 w 11737976"/>
              <a:gd name="connsiteY3565" fmla="*/ 6036207 h 6407152"/>
              <a:gd name="connsiteX3566" fmla="*/ 8897363 w 11737976"/>
              <a:gd name="connsiteY3566" fmla="*/ 6031054 h 6407152"/>
              <a:gd name="connsiteX3567" fmla="*/ 8888714 w 11737976"/>
              <a:gd name="connsiteY3567" fmla="*/ 6033216 h 6407152"/>
              <a:gd name="connsiteX3568" fmla="*/ 8865787 w 11737976"/>
              <a:gd name="connsiteY3568" fmla="*/ 6060639 h 6407152"/>
              <a:gd name="connsiteX3569" fmla="*/ 8857139 w 11737976"/>
              <a:gd name="connsiteY3569" fmla="*/ 6062799 h 6407152"/>
              <a:gd name="connsiteX3570" fmla="*/ 8849999 w 11737976"/>
              <a:gd name="connsiteY3570" fmla="*/ 6075432 h 6407152"/>
              <a:gd name="connsiteX3571" fmla="*/ 8878961 w 11737976"/>
              <a:gd name="connsiteY3571" fmla="*/ 6089893 h 6407152"/>
              <a:gd name="connsiteX3572" fmla="*/ 8876697 w 11737976"/>
              <a:gd name="connsiteY3572" fmla="*/ 6074186 h 6407152"/>
              <a:gd name="connsiteX3573" fmla="*/ 8886855 w 11737976"/>
              <a:gd name="connsiteY3573" fmla="*/ 6082497 h 6407152"/>
              <a:gd name="connsiteX3574" fmla="*/ 8904903 w 11737976"/>
              <a:gd name="connsiteY3574" fmla="*/ 6083411 h 6407152"/>
              <a:gd name="connsiteX3575" fmla="*/ 8905658 w 11737976"/>
              <a:gd name="connsiteY3575" fmla="*/ 6088647 h 6407152"/>
              <a:gd name="connsiteX3576" fmla="*/ 8897009 w 11737976"/>
              <a:gd name="connsiteY3576" fmla="*/ 6090807 h 6407152"/>
              <a:gd name="connsiteX3577" fmla="*/ 8897764 w 11737976"/>
              <a:gd name="connsiteY3577" fmla="*/ 6096042 h 6407152"/>
              <a:gd name="connsiteX3578" fmla="*/ 8906411 w 11737976"/>
              <a:gd name="connsiteY3578" fmla="*/ 6093882 h 6407152"/>
              <a:gd name="connsiteX3579" fmla="*/ 8900026 w 11737976"/>
              <a:gd name="connsiteY3579" fmla="*/ 6111750 h 6407152"/>
              <a:gd name="connsiteX3580" fmla="*/ 8891380 w 11737976"/>
              <a:gd name="connsiteY3580" fmla="*/ 6113910 h 6407152"/>
              <a:gd name="connsiteX3581" fmla="*/ 8904551 w 11737976"/>
              <a:gd name="connsiteY3581" fmla="*/ 6143165 h 6407152"/>
              <a:gd name="connsiteX3582" fmla="*/ 8906813 w 11737976"/>
              <a:gd name="connsiteY3582" fmla="*/ 6158871 h 6407152"/>
              <a:gd name="connsiteX3583" fmla="*/ 8907569 w 11737976"/>
              <a:gd name="connsiteY3583" fmla="*/ 6164108 h 6407152"/>
              <a:gd name="connsiteX3584" fmla="*/ 8898922 w 11737976"/>
              <a:gd name="connsiteY3584" fmla="*/ 6166267 h 6407152"/>
              <a:gd name="connsiteX3585" fmla="*/ 8891781 w 11737976"/>
              <a:gd name="connsiteY3585" fmla="*/ 6178901 h 6407152"/>
              <a:gd name="connsiteX3586" fmla="*/ 8909831 w 11737976"/>
              <a:gd name="connsiteY3586" fmla="*/ 6179814 h 6407152"/>
              <a:gd name="connsiteX3587" fmla="*/ 8911339 w 11737976"/>
              <a:gd name="connsiteY3587" fmla="*/ 6190287 h 6407152"/>
              <a:gd name="connsiteX3588" fmla="*/ 8912093 w 11737976"/>
              <a:gd name="connsiteY3588" fmla="*/ 6195522 h 6407152"/>
              <a:gd name="connsiteX3589" fmla="*/ 8921495 w 11737976"/>
              <a:gd name="connsiteY3589" fmla="*/ 6198596 h 6407152"/>
              <a:gd name="connsiteX3590" fmla="*/ 8930142 w 11737976"/>
              <a:gd name="connsiteY3590" fmla="*/ 6196436 h 6407152"/>
              <a:gd name="connsiteX3591" fmla="*/ 8920741 w 11737976"/>
              <a:gd name="connsiteY3591" fmla="*/ 6193359 h 6407152"/>
              <a:gd name="connsiteX3592" fmla="*/ 8919986 w 11737976"/>
              <a:gd name="connsiteY3592" fmla="*/ 6188126 h 6407152"/>
              <a:gd name="connsiteX3593" fmla="*/ 8926372 w 11737976"/>
              <a:gd name="connsiteY3593" fmla="*/ 6170258 h 6407152"/>
              <a:gd name="connsiteX3594" fmla="*/ 8907569 w 11737976"/>
              <a:gd name="connsiteY3594" fmla="*/ 6164108 h 6407152"/>
              <a:gd name="connsiteX3595" fmla="*/ 8916216 w 11737976"/>
              <a:gd name="connsiteY3595" fmla="*/ 6161947 h 6407152"/>
              <a:gd name="connsiteX3596" fmla="*/ 8923356 w 11737976"/>
              <a:gd name="connsiteY3596" fmla="*/ 6149315 h 6407152"/>
              <a:gd name="connsiteX3597" fmla="*/ 8953071 w 11737976"/>
              <a:gd name="connsiteY3597" fmla="*/ 6169010 h 6407152"/>
              <a:gd name="connsiteX3598" fmla="*/ 8973385 w 11737976"/>
              <a:gd name="connsiteY3598" fmla="*/ 6185632 h 6407152"/>
              <a:gd name="connsiteX3599" fmla="*/ 8982786 w 11737976"/>
              <a:gd name="connsiteY3599" fmla="*/ 6188708 h 6407152"/>
              <a:gd name="connsiteX3600" fmla="*/ 8975647 w 11737976"/>
              <a:gd name="connsiteY3600" fmla="*/ 6201339 h 6407152"/>
              <a:gd name="connsiteX3601" fmla="*/ 9012503 w 11737976"/>
              <a:gd name="connsiteY3601" fmla="*/ 6208404 h 6407152"/>
              <a:gd name="connsiteX3602" fmla="*/ 9009485 w 11737976"/>
              <a:gd name="connsiteY3602" fmla="*/ 6187461 h 6407152"/>
              <a:gd name="connsiteX3603" fmla="*/ 9018548 w 11737976"/>
              <a:gd name="connsiteY3603" fmla="*/ 6164857 h 6407152"/>
              <a:gd name="connsiteX3604" fmla="*/ 8996313 w 11737976"/>
              <a:gd name="connsiteY3604" fmla="*/ 6158207 h 6407152"/>
              <a:gd name="connsiteX3605" fmla="*/ 8995558 w 11737976"/>
              <a:gd name="connsiteY3605" fmla="*/ 6152972 h 6407152"/>
              <a:gd name="connsiteX3606" fmla="*/ 9003453 w 11737976"/>
              <a:gd name="connsiteY3606" fmla="*/ 6145575 h 6407152"/>
              <a:gd name="connsiteX3607" fmla="*/ 8983894 w 11737976"/>
              <a:gd name="connsiteY3607" fmla="*/ 6134190 h 6407152"/>
              <a:gd name="connsiteX3608" fmla="*/ 8974491 w 11737976"/>
              <a:gd name="connsiteY3608" fmla="*/ 6131114 h 6407152"/>
              <a:gd name="connsiteX3609" fmla="*/ 8967351 w 11737976"/>
              <a:gd name="connsiteY3609" fmla="*/ 6143747 h 6407152"/>
              <a:gd name="connsiteX3610" fmla="*/ 8965843 w 11737976"/>
              <a:gd name="connsiteY3610" fmla="*/ 6133275 h 6407152"/>
              <a:gd name="connsiteX3611" fmla="*/ 8949301 w 11737976"/>
              <a:gd name="connsiteY3611" fmla="*/ 6142832 h 6407152"/>
              <a:gd name="connsiteX3612" fmla="*/ 8939899 w 11737976"/>
              <a:gd name="connsiteY3612" fmla="*/ 6139757 h 6407152"/>
              <a:gd name="connsiteX3613" fmla="*/ 8944775 w 11737976"/>
              <a:gd name="connsiteY3613" fmla="*/ 6111418 h 6407152"/>
              <a:gd name="connsiteX3614" fmla="*/ 8926725 w 11737976"/>
              <a:gd name="connsiteY3614" fmla="*/ 6110504 h 6407152"/>
              <a:gd name="connsiteX3615" fmla="*/ 8918830 w 11737976"/>
              <a:gd name="connsiteY3615" fmla="*/ 6117899 h 6407152"/>
              <a:gd name="connsiteX3616" fmla="*/ 8909429 w 11737976"/>
              <a:gd name="connsiteY3616" fmla="*/ 6114826 h 6407152"/>
              <a:gd name="connsiteX3617" fmla="*/ 8933865 w 11737976"/>
              <a:gd name="connsiteY3617" fmla="*/ 6097873 h 6407152"/>
              <a:gd name="connsiteX3618" fmla="*/ 8913551 w 11737976"/>
              <a:gd name="connsiteY3618" fmla="*/ 6081251 h 6407152"/>
              <a:gd name="connsiteX3619" fmla="*/ 8912797 w 11737976"/>
              <a:gd name="connsiteY3619" fmla="*/ 6076015 h 6407152"/>
              <a:gd name="connsiteX3620" fmla="*/ 8889468 w 11737976"/>
              <a:gd name="connsiteY3620" fmla="*/ 6038450 h 6407152"/>
              <a:gd name="connsiteX3621" fmla="*/ 8898116 w 11737976"/>
              <a:gd name="connsiteY3621" fmla="*/ 6036289 h 6407152"/>
              <a:gd name="connsiteX3622" fmla="*/ 8897363 w 11737976"/>
              <a:gd name="connsiteY3622" fmla="*/ 6031054 h 6407152"/>
              <a:gd name="connsiteX3623" fmla="*/ 4187139 w 11737976"/>
              <a:gd name="connsiteY3623" fmla="*/ 6031054 h 6407152"/>
              <a:gd name="connsiteX3624" fmla="*/ 4178490 w 11737976"/>
              <a:gd name="connsiteY3624" fmla="*/ 6033216 h 6407152"/>
              <a:gd name="connsiteX3625" fmla="*/ 4155563 w 11737976"/>
              <a:gd name="connsiteY3625" fmla="*/ 6060639 h 6407152"/>
              <a:gd name="connsiteX3626" fmla="*/ 4146916 w 11737976"/>
              <a:gd name="connsiteY3626" fmla="*/ 6062799 h 6407152"/>
              <a:gd name="connsiteX3627" fmla="*/ 4139775 w 11737976"/>
              <a:gd name="connsiteY3627" fmla="*/ 6075432 h 6407152"/>
              <a:gd name="connsiteX3628" fmla="*/ 4168738 w 11737976"/>
              <a:gd name="connsiteY3628" fmla="*/ 6089893 h 6407152"/>
              <a:gd name="connsiteX3629" fmla="*/ 4166474 w 11737976"/>
              <a:gd name="connsiteY3629" fmla="*/ 6074186 h 6407152"/>
              <a:gd name="connsiteX3630" fmla="*/ 4176631 w 11737976"/>
              <a:gd name="connsiteY3630" fmla="*/ 6082497 h 6407152"/>
              <a:gd name="connsiteX3631" fmla="*/ 4194680 w 11737976"/>
              <a:gd name="connsiteY3631" fmla="*/ 6083411 h 6407152"/>
              <a:gd name="connsiteX3632" fmla="*/ 4195434 w 11737976"/>
              <a:gd name="connsiteY3632" fmla="*/ 6088647 h 6407152"/>
              <a:gd name="connsiteX3633" fmla="*/ 4186786 w 11737976"/>
              <a:gd name="connsiteY3633" fmla="*/ 6090807 h 6407152"/>
              <a:gd name="connsiteX3634" fmla="*/ 4187540 w 11737976"/>
              <a:gd name="connsiteY3634" fmla="*/ 6096042 h 6407152"/>
              <a:gd name="connsiteX3635" fmla="*/ 4196188 w 11737976"/>
              <a:gd name="connsiteY3635" fmla="*/ 6093882 h 6407152"/>
              <a:gd name="connsiteX3636" fmla="*/ 4189802 w 11737976"/>
              <a:gd name="connsiteY3636" fmla="*/ 6111750 h 6407152"/>
              <a:gd name="connsiteX3637" fmla="*/ 4181157 w 11737976"/>
              <a:gd name="connsiteY3637" fmla="*/ 6113910 h 6407152"/>
              <a:gd name="connsiteX3638" fmla="*/ 4194328 w 11737976"/>
              <a:gd name="connsiteY3638" fmla="*/ 6143165 h 6407152"/>
              <a:gd name="connsiteX3639" fmla="*/ 4196590 w 11737976"/>
              <a:gd name="connsiteY3639" fmla="*/ 6158871 h 6407152"/>
              <a:gd name="connsiteX3640" fmla="*/ 4197345 w 11737976"/>
              <a:gd name="connsiteY3640" fmla="*/ 6164108 h 6407152"/>
              <a:gd name="connsiteX3641" fmla="*/ 4188698 w 11737976"/>
              <a:gd name="connsiteY3641" fmla="*/ 6166267 h 6407152"/>
              <a:gd name="connsiteX3642" fmla="*/ 4181558 w 11737976"/>
              <a:gd name="connsiteY3642" fmla="*/ 6178901 h 6407152"/>
              <a:gd name="connsiteX3643" fmla="*/ 4199607 w 11737976"/>
              <a:gd name="connsiteY3643" fmla="*/ 6179814 h 6407152"/>
              <a:gd name="connsiteX3644" fmla="*/ 4201115 w 11737976"/>
              <a:gd name="connsiteY3644" fmla="*/ 6190287 h 6407152"/>
              <a:gd name="connsiteX3645" fmla="*/ 4201870 w 11737976"/>
              <a:gd name="connsiteY3645" fmla="*/ 6195522 h 6407152"/>
              <a:gd name="connsiteX3646" fmla="*/ 4211271 w 11737976"/>
              <a:gd name="connsiteY3646" fmla="*/ 6198596 h 6407152"/>
              <a:gd name="connsiteX3647" fmla="*/ 4219919 w 11737976"/>
              <a:gd name="connsiteY3647" fmla="*/ 6196436 h 6407152"/>
              <a:gd name="connsiteX3648" fmla="*/ 4210517 w 11737976"/>
              <a:gd name="connsiteY3648" fmla="*/ 6193359 h 6407152"/>
              <a:gd name="connsiteX3649" fmla="*/ 4209763 w 11737976"/>
              <a:gd name="connsiteY3649" fmla="*/ 6188126 h 6407152"/>
              <a:gd name="connsiteX3650" fmla="*/ 4216149 w 11737976"/>
              <a:gd name="connsiteY3650" fmla="*/ 6170258 h 6407152"/>
              <a:gd name="connsiteX3651" fmla="*/ 4197345 w 11737976"/>
              <a:gd name="connsiteY3651" fmla="*/ 6164108 h 6407152"/>
              <a:gd name="connsiteX3652" fmla="*/ 4205993 w 11737976"/>
              <a:gd name="connsiteY3652" fmla="*/ 6161947 h 6407152"/>
              <a:gd name="connsiteX3653" fmla="*/ 4213132 w 11737976"/>
              <a:gd name="connsiteY3653" fmla="*/ 6149315 h 6407152"/>
              <a:gd name="connsiteX3654" fmla="*/ 4242847 w 11737976"/>
              <a:gd name="connsiteY3654" fmla="*/ 6169010 h 6407152"/>
              <a:gd name="connsiteX3655" fmla="*/ 4263161 w 11737976"/>
              <a:gd name="connsiteY3655" fmla="*/ 6185632 h 6407152"/>
              <a:gd name="connsiteX3656" fmla="*/ 4272562 w 11737976"/>
              <a:gd name="connsiteY3656" fmla="*/ 6188708 h 6407152"/>
              <a:gd name="connsiteX3657" fmla="*/ 4265424 w 11737976"/>
              <a:gd name="connsiteY3657" fmla="*/ 6201339 h 6407152"/>
              <a:gd name="connsiteX3658" fmla="*/ 4302280 w 11737976"/>
              <a:gd name="connsiteY3658" fmla="*/ 6208404 h 6407152"/>
              <a:gd name="connsiteX3659" fmla="*/ 4299261 w 11737976"/>
              <a:gd name="connsiteY3659" fmla="*/ 6187461 h 6407152"/>
              <a:gd name="connsiteX3660" fmla="*/ 4308324 w 11737976"/>
              <a:gd name="connsiteY3660" fmla="*/ 6164857 h 6407152"/>
              <a:gd name="connsiteX3661" fmla="*/ 4286089 w 11737976"/>
              <a:gd name="connsiteY3661" fmla="*/ 6158207 h 6407152"/>
              <a:gd name="connsiteX3662" fmla="*/ 4285334 w 11737976"/>
              <a:gd name="connsiteY3662" fmla="*/ 6152972 h 6407152"/>
              <a:gd name="connsiteX3663" fmla="*/ 4293229 w 11737976"/>
              <a:gd name="connsiteY3663" fmla="*/ 6145575 h 6407152"/>
              <a:gd name="connsiteX3664" fmla="*/ 4273671 w 11737976"/>
              <a:gd name="connsiteY3664" fmla="*/ 6134190 h 6407152"/>
              <a:gd name="connsiteX3665" fmla="*/ 4264268 w 11737976"/>
              <a:gd name="connsiteY3665" fmla="*/ 6131114 h 6407152"/>
              <a:gd name="connsiteX3666" fmla="*/ 4257127 w 11737976"/>
              <a:gd name="connsiteY3666" fmla="*/ 6143747 h 6407152"/>
              <a:gd name="connsiteX3667" fmla="*/ 4255620 w 11737976"/>
              <a:gd name="connsiteY3667" fmla="*/ 6133275 h 6407152"/>
              <a:gd name="connsiteX3668" fmla="*/ 4239077 w 11737976"/>
              <a:gd name="connsiteY3668" fmla="*/ 6142832 h 6407152"/>
              <a:gd name="connsiteX3669" fmla="*/ 4229675 w 11737976"/>
              <a:gd name="connsiteY3669" fmla="*/ 6139757 h 6407152"/>
              <a:gd name="connsiteX3670" fmla="*/ 4234552 w 11737976"/>
              <a:gd name="connsiteY3670" fmla="*/ 6111418 h 6407152"/>
              <a:gd name="connsiteX3671" fmla="*/ 4216501 w 11737976"/>
              <a:gd name="connsiteY3671" fmla="*/ 6110504 h 6407152"/>
              <a:gd name="connsiteX3672" fmla="*/ 4208607 w 11737976"/>
              <a:gd name="connsiteY3672" fmla="*/ 6117899 h 6407152"/>
              <a:gd name="connsiteX3673" fmla="*/ 4199205 w 11737976"/>
              <a:gd name="connsiteY3673" fmla="*/ 6114826 h 6407152"/>
              <a:gd name="connsiteX3674" fmla="*/ 4223641 w 11737976"/>
              <a:gd name="connsiteY3674" fmla="*/ 6097873 h 6407152"/>
              <a:gd name="connsiteX3675" fmla="*/ 4203328 w 11737976"/>
              <a:gd name="connsiteY3675" fmla="*/ 6081251 h 6407152"/>
              <a:gd name="connsiteX3676" fmla="*/ 4202574 w 11737976"/>
              <a:gd name="connsiteY3676" fmla="*/ 6076015 h 6407152"/>
              <a:gd name="connsiteX3677" fmla="*/ 4179245 w 11737976"/>
              <a:gd name="connsiteY3677" fmla="*/ 6038450 h 6407152"/>
              <a:gd name="connsiteX3678" fmla="*/ 4187892 w 11737976"/>
              <a:gd name="connsiteY3678" fmla="*/ 6036289 h 6407152"/>
              <a:gd name="connsiteX3679" fmla="*/ 4187139 w 11737976"/>
              <a:gd name="connsiteY3679" fmla="*/ 6031054 h 6407152"/>
              <a:gd name="connsiteX3680" fmla="*/ 7423371 w 11737976"/>
              <a:gd name="connsiteY3680" fmla="*/ 6031052 h 6407152"/>
              <a:gd name="connsiteX3681" fmla="*/ 7419576 w 11737976"/>
              <a:gd name="connsiteY3681" fmla="*/ 6038126 h 6407152"/>
              <a:gd name="connsiteX3682" fmla="*/ 7419674 w 11737976"/>
              <a:gd name="connsiteY3682" fmla="*/ 6039294 h 6407152"/>
              <a:gd name="connsiteX3683" fmla="*/ 7415812 w 11737976"/>
              <a:gd name="connsiteY3683" fmla="*/ 6040043 h 6407152"/>
              <a:gd name="connsiteX3684" fmla="*/ 7415059 w 11737976"/>
              <a:gd name="connsiteY3684" fmla="*/ 6040189 h 6407152"/>
              <a:gd name="connsiteX3685" fmla="*/ 7415573 w 11737976"/>
              <a:gd name="connsiteY3685" fmla="*/ 6045497 h 6407152"/>
              <a:gd name="connsiteX3686" fmla="*/ 7416326 w 11737976"/>
              <a:gd name="connsiteY3686" fmla="*/ 6045351 h 6407152"/>
              <a:gd name="connsiteX3687" fmla="*/ 7420254 w 11737976"/>
              <a:gd name="connsiteY3687" fmla="*/ 6044589 h 6407152"/>
              <a:gd name="connsiteX3688" fmla="*/ 7428858 w 11737976"/>
              <a:gd name="connsiteY3688" fmla="*/ 6051054 h 6407152"/>
              <a:gd name="connsiteX3689" fmla="*/ 7423371 w 11737976"/>
              <a:gd name="connsiteY3689" fmla="*/ 6031052 h 6407152"/>
              <a:gd name="connsiteX3690" fmla="*/ 8842500 w 11737976"/>
              <a:gd name="connsiteY3690" fmla="*/ 6023372 h 6407152"/>
              <a:gd name="connsiteX3691" fmla="*/ 8836395 w 11737976"/>
              <a:gd name="connsiteY3691" fmla="*/ 6024898 h 6407152"/>
              <a:gd name="connsiteX3692" fmla="*/ 8837207 w 11737976"/>
              <a:gd name="connsiteY3692" fmla="*/ 6030529 h 6407152"/>
              <a:gd name="connsiteX3693" fmla="*/ 8842500 w 11737976"/>
              <a:gd name="connsiteY3693" fmla="*/ 6023372 h 6407152"/>
              <a:gd name="connsiteX3694" fmla="*/ 4132277 w 11737976"/>
              <a:gd name="connsiteY3694" fmla="*/ 6023372 h 6407152"/>
              <a:gd name="connsiteX3695" fmla="*/ 4126172 w 11737976"/>
              <a:gd name="connsiteY3695" fmla="*/ 6024898 h 6407152"/>
              <a:gd name="connsiteX3696" fmla="*/ 4126984 w 11737976"/>
              <a:gd name="connsiteY3696" fmla="*/ 6030529 h 6407152"/>
              <a:gd name="connsiteX3697" fmla="*/ 4132277 w 11737976"/>
              <a:gd name="connsiteY3697" fmla="*/ 6023372 h 6407152"/>
              <a:gd name="connsiteX3698" fmla="*/ 11438708 w 11737976"/>
              <a:gd name="connsiteY3698" fmla="*/ 6020480 h 6407152"/>
              <a:gd name="connsiteX3699" fmla="*/ 11435398 w 11737976"/>
              <a:gd name="connsiteY3699" fmla="*/ 6029666 h 6407152"/>
              <a:gd name="connsiteX3700" fmla="*/ 11443338 w 11737976"/>
              <a:gd name="connsiteY3700" fmla="*/ 6034360 h 6407152"/>
              <a:gd name="connsiteX3701" fmla="*/ 11438708 w 11737976"/>
              <a:gd name="connsiteY3701" fmla="*/ 6020480 h 6407152"/>
              <a:gd name="connsiteX3702" fmla="*/ 8922465 w 11737976"/>
              <a:gd name="connsiteY3702" fmla="*/ 6015061 h 6407152"/>
              <a:gd name="connsiteX3703" fmla="*/ 8913817 w 11737976"/>
              <a:gd name="connsiteY3703" fmla="*/ 6017221 h 6407152"/>
              <a:gd name="connsiteX3704" fmla="*/ 8905924 w 11737976"/>
              <a:gd name="connsiteY3704" fmla="*/ 6024637 h 6407152"/>
              <a:gd name="connsiteX3705" fmla="*/ 8906682 w 11737976"/>
              <a:gd name="connsiteY3705" fmla="*/ 6029893 h 6407152"/>
              <a:gd name="connsiteX3706" fmla="*/ 8915329 w 11737976"/>
              <a:gd name="connsiteY3706" fmla="*/ 6027732 h 6407152"/>
              <a:gd name="connsiteX3707" fmla="*/ 8916845 w 11737976"/>
              <a:gd name="connsiteY3707" fmla="*/ 6038243 h 6407152"/>
              <a:gd name="connsiteX3708" fmla="*/ 8922299 w 11737976"/>
              <a:gd name="connsiteY3708" fmla="*/ 6039176 h 6407152"/>
              <a:gd name="connsiteX3709" fmla="*/ 8925777 w 11737976"/>
              <a:gd name="connsiteY3709" fmla="*/ 6038053 h 6407152"/>
              <a:gd name="connsiteX3710" fmla="*/ 8934140 w 11737976"/>
              <a:gd name="connsiteY3710" fmla="*/ 6033922 h 6407152"/>
              <a:gd name="connsiteX3711" fmla="*/ 8952195 w 11737976"/>
              <a:gd name="connsiteY3711" fmla="*/ 6034855 h 6407152"/>
              <a:gd name="connsiteX3712" fmla="*/ 8960085 w 11737976"/>
              <a:gd name="connsiteY3712" fmla="*/ 6027440 h 6407152"/>
              <a:gd name="connsiteX3713" fmla="*/ 8959329 w 11737976"/>
              <a:gd name="connsiteY3713" fmla="*/ 6022184 h 6407152"/>
              <a:gd name="connsiteX3714" fmla="*/ 8922465 w 11737976"/>
              <a:gd name="connsiteY3714" fmla="*/ 6015061 h 6407152"/>
              <a:gd name="connsiteX3715" fmla="*/ 4212242 w 11737976"/>
              <a:gd name="connsiteY3715" fmla="*/ 6015061 h 6407152"/>
              <a:gd name="connsiteX3716" fmla="*/ 4203593 w 11737976"/>
              <a:gd name="connsiteY3716" fmla="*/ 6017221 h 6407152"/>
              <a:gd name="connsiteX3717" fmla="*/ 4195701 w 11737976"/>
              <a:gd name="connsiteY3717" fmla="*/ 6024637 h 6407152"/>
              <a:gd name="connsiteX3718" fmla="*/ 4196458 w 11737976"/>
              <a:gd name="connsiteY3718" fmla="*/ 6029893 h 6407152"/>
              <a:gd name="connsiteX3719" fmla="*/ 4205106 w 11737976"/>
              <a:gd name="connsiteY3719" fmla="*/ 6027732 h 6407152"/>
              <a:gd name="connsiteX3720" fmla="*/ 4206621 w 11737976"/>
              <a:gd name="connsiteY3720" fmla="*/ 6038243 h 6407152"/>
              <a:gd name="connsiteX3721" fmla="*/ 4212075 w 11737976"/>
              <a:gd name="connsiteY3721" fmla="*/ 6039176 h 6407152"/>
              <a:gd name="connsiteX3722" fmla="*/ 4215554 w 11737976"/>
              <a:gd name="connsiteY3722" fmla="*/ 6038053 h 6407152"/>
              <a:gd name="connsiteX3723" fmla="*/ 4223917 w 11737976"/>
              <a:gd name="connsiteY3723" fmla="*/ 6033922 h 6407152"/>
              <a:gd name="connsiteX3724" fmla="*/ 4241971 w 11737976"/>
              <a:gd name="connsiteY3724" fmla="*/ 6034855 h 6407152"/>
              <a:gd name="connsiteX3725" fmla="*/ 4249862 w 11737976"/>
              <a:gd name="connsiteY3725" fmla="*/ 6027440 h 6407152"/>
              <a:gd name="connsiteX3726" fmla="*/ 4249105 w 11737976"/>
              <a:gd name="connsiteY3726" fmla="*/ 6022184 h 6407152"/>
              <a:gd name="connsiteX3727" fmla="*/ 4212242 w 11737976"/>
              <a:gd name="connsiteY3727" fmla="*/ 6015061 h 6407152"/>
              <a:gd name="connsiteX3728" fmla="*/ 8423405 w 11737976"/>
              <a:gd name="connsiteY3728" fmla="*/ 6014541 h 6407152"/>
              <a:gd name="connsiteX3729" fmla="*/ 8421281 w 11737976"/>
              <a:gd name="connsiteY3729" fmla="*/ 6014632 h 6407152"/>
              <a:gd name="connsiteX3730" fmla="*/ 8421219 w 11737976"/>
              <a:gd name="connsiteY3730" fmla="*/ 6016731 h 6407152"/>
              <a:gd name="connsiteX3731" fmla="*/ 8421157 w 11737976"/>
              <a:gd name="connsiteY3731" fmla="*/ 6018831 h 6407152"/>
              <a:gd name="connsiteX3732" fmla="*/ 8418970 w 11737976"/>
              <a:gd name="connsiteY3732" fmla="*/ 6021021 h 6407152"/>
              <a:gd name="connsiteX3733" fmla="*/ 8418907 w 11737976"/>
              <a:gd name="connsiteY3733" fmla="*/ 6023121 h 6407152"/>
              <a:gd name="connsiteX3734" fmla="*/ 8421032 w 11737976"/>
              <a:gd name="connsiteY3734" fmla="*/ 6023030 h 6407152"/>
              <a:gd name="connsiteX3735" fmla="*/ 8423157 w 11737976"/>
              <a:gd name="connsiteY3735" fmla="*/ 6022938 h 6407152"/>
              <a:gd name="connsiteX3736" fmla="*/ 8423220 w 11737976"/>
              <a:gd name="connsiteY3736" fmla="*/ 6020839 h 6407152"/>
              <a:gd name="connsiteX3737" fmla="*/ 8424109 w 11737976"/>
              <a:gd name="connsiteY3737" fmla="*/ 6017656 h 6407152"/>
              <a:gd name="connsiteX3738" fmla="*/ 8423405 w 11737976"/>
              <a:gd name="connsiteY3738" fmla="*/ 6014541 h 6407152"/>
              <a:gd name="connsiteX3739" fmla="*/ 3713182 w 11737976"/>
              <a:gd name="connsiteY3739" fmla="*/ 6014541 h 6407152"/>
              <a:gd name="connsiteX3740" fmla="*/ 3711057 w 11737976"/>
              <a:gd name="connsiteY3740" fmla="*/ 6014632 h 6407152"/>
              <a:gd name="connsiteX3741" fmla="*/ 3710995 w 11737976"/>
              <a:gd name="connsiteY3741" fmla="*/ 6016731 h 6407152"/>
              <a:gd name="connsiteX3742" fmla="*/ 3710933 w 11737976"/>
              <a:gd name="connsiteY3742" fmla="*/ 6018831 h 6407152"/>
              <a:gd name="connsiteX3743" fmla="*/ 3708746 w 11737976"/>
              <a:gd name="connsiteY3743" fmla="*/ 6021021 h 6407152"/>
              <a:gd name="connsiteX3744" fmla="*/ 3708683 w 11737976"/>
              <a:gd name="connsiteY3744" fmla="*/ 6023121 h 6407152"/>
              <a:gd name="connsiteX3745" fmla="*/ 3710809 w 11737976"/>
              <a:gd name="connsiteY3745" fmla="*/ 6023030 h 6407152"/>
              <a:gd name="connsiteX3746" fmla="*/ 3712933 w 11737976"/>
              <a:gd name="connsiteY3746" fmla="*/ 6022938 h 6407152"/>
              <a:gd name="connsiteX3747" fmla="*/ 3712997 w 11737976"/>
              <a:gd name="connsiteY3747" fmla="*/ 6020839 h 6407152"/>
              <a:gd name="connsiteX3748" fmla="*/ 3713885 w 11737976"/>
              <a:gd name="connsiteY3748" fmla="*/ 6017656 h 6407152"/>
              <a:gd name="connsiteX3749" fmla="*/ 3713182 w 11737976"/>
              <a:gd name="connsiteY3749" fmla="*/ 6014541 h 6407152"/>
              <a:gd name="connsiteX3750" fmla="*/ 1693092 w 11737976"/>
              <a:gd name="connsiteY3750" fmla="*/ 6013159 h 6407152"/>
              <a:gd name="connsiteX3751" fmla="*/ 1694767 w 11737976"/>
              <a:gd name="connsiteY3751" fmla="*/ 6015211 h 6407152"/>
              <a:gd name="connsiteX3752" fmla="*/ 1690993 w 11737976"/>
              <a:gd name="connsiteY3752" fmla="*/ 6021649 h 6407152"/>
              <a:gd name="connsiteX3753" fmla="*/ 8476132 w 11737976"/>
              <a:gd name="connsiteY3753" fmla="*/ 6012284 h 6407152"/>
              <a:gd name="connsiteX3754" fmla="*/ 8473941 w 11737976"/>
              <a:gd name="connsiteY3754" fmla="*/ 6012378 h 6407152"/>
              <a:gd name="connsiteX3755" fmla="*/ 8471687 w 11737976"/>
              <a:gd name="connsiteY3755" fmla="*/ 6014573 h 6407152"/>
              <a:gd name="connsiteX3756" fmla="*/ 8471625 w 11737976"/>
              <a:gd name="connsiteY3756" fmla="*/ 6016671 h 6407152"/>
              <a:gd name="connsiteX3757" fmla="*/ 8471562 w 11737976"/>
              <a:gd name="connsiteY3757" fmla="*/ 6018771 h 6407152"/>
              <a:gd name="connsiteX3758" fmla="*/ 8475885 w 11737976"/>
              <a:gd name="connsiteY3758" fmla="*/ 6020682 h 6407152"/>
              <a:gd name="connsiteX3759" fmla="*/ 8478137 w 11737976"/>
              <a:gd name="connsiteY3759" fmla="*/ 6018489 h 6407152"/>
              <a:gd name="connsiteX3760" fmla="*/ 8476008 w 11737976"/>
              <a:gd name="connsiteY3760" fmla="*/ 6016484 h 6407152"/>
              <a:gd name="connsiteX3761" fmla="*/ 8476132 w 11737976"/>
              <a:gd name="connsiteY3761" fmla="*/ 6012284 h 6407152"/>
              <a:gd name="connsiteX3762" fmla="*/ 3765909 w 11737976"/>
              <a:gd name="connsiteY3762" fmla="*/ 6012284 h 6407152"/>
              <a:gd name="connsiteX3763" fmla="*/ 3763717 w 11737976"/>
              <a:gd name="connsiteY3763" fmla="*/ 6012378 h 6407152"/>
              <a:gd name="connsiteX3764" fmla="*/ 3761463 w 11737976"/>
              <a:gd name="connsiteY3764" fmla="*/ 6014573 h 6407152"/>
              <a:gd name="connsiteX3765" fmla="*/ 3761401 w 11737976"/>
              <a:gd name="connsiteY3765" fmla="*/ 6016671 h 6407152"/>
              <a:gd name="connsiteX3766" fmla="*/ 3761339 w 11737976"/>
              <a:gd name="connsiteY3766" fmla="*/ 6018771 h 6407152"/>
              <a:gd name="connsiteX3767" fmla="*/ 3765661 w 11737976"/>
              <a:gd name="connsiteY3767" fmla="*/ 6020682 h 6407152"/>
              <a:gd name="connsiteX3768" fmla="*/ 3767914 w 11737976"/>
              <a:gd name="connsiteY3768" fmla="*/ 6018489 h 6407152"/>
              <a:gd name="connsiteX3769" fmla="*/ 3765784 w 11737976"/>
              <a:gd name="connsiteY3769" fmla="*/ 6016484 h 6407152"/>
              <a:gd name="connsiteX3770" fmla="*/ 3765909 w 11737976"/>
              <a:gd name="connsiteY3770" fmla="*/ 6012284 h 6407152"/>
              <a:gd name="connsiteX3771" fmla="*/ 8508792 w 11737976"/>
              <a:gd name="connsiteY3771" fmla="*/ 6008599 h 6407152"/>
              <a:gd name="connsiteX3772" fmla="*/ 8506381 w 11737976"/>
              <a:gd name="connsiteY3772" fmla="*/ 6014803 h 6407152"/>
              <a:gd name="connsiteX3773" fmla="*/ 8510001 w 11737976"/>
              <a:gd name="connsiteY3773" fmla="*/ 6008930 h 6407152"/>
              <a:gd name="connsiteX3774" fmla="*/ 8508792 w 11737976"/>
              <a:gd name="connsiteY3774" fmla="*/ 6008599 h 6407152"/>
              <a:gd name="connsiteX3775" fmla="*/ 3798568 w 11737976"/>
              <a:gd name="connsiteY3775" fmla="*/ 6008599 h 6407152"/>
              <a:gd name="connsiteX3776" fmla="*/ 3796157 w 11737976"/>
              <a:gd name="connsiteY3776" fmla="*/ 6014803 h 6407152"/>
              <a:gd name="connsiteX3777" fmla="*/ 3799777 w 11737976"/>
              <a:gd name="connsiteY3777" fmla="*/ 6008930 h 6407152"/>
              <a:gd name="connsiteX3778" fmla="*/ 3798568 w 11737976"/>
              <a:gd name="connsiteY3778" fmla="*/ 6008599 h 6407152"/>
              <a:gd name="connsiteX3779" fmla="*/ 9241492 w 11737976"/>
              <a:gd name="connsiteY3779" fmla="*/ 6005354 h 6407152"/>
              <a:gd name="connsiteX3780" fmla="*/ 9223178 w 11737976"/>
              <a:gd name="connsiteY3780" fmla="*/ 6009930 h 6407152"/>
              <a:gd name="connsiteX3781" fmla="*/ 9242935 w 11737976"/>
              <a:gd name="connsiteY3781" fmla="*/ 6015366 h 6407152"/>
              <a:gd name="connsiteX3782" fmla="*/ 9241492 w 11737976"/>
              <a:gd name="connsiteY3782" fmla="*/ 6005354 h 6407152"/>
              <a:gd name="connsiteX3783" fmla="*/ 4531269 w 11737976"/>
              <a:gd name="connsiteY3783" fmla="*/ 6005354 h 6407152"/>
              <a:gd name="connsiteX3784" fmla="*/ 4512954 w 11737976"/>
              <a:gd name="connsiteY3784" fmla="*/ 6009930 h 6407152"/>
              <a:gd name="connsiteX3785" fmla="*/ 4532711 w 11737976"/>
              <a:gd name="connsiteY3785" fmla="*/ 6015366 h 6407152"/>
              <a:gd name="connsiteX3786" fmla="*/ 4531269 w 11737976"/>
              <a:gd name="connsiteY3786" fmla="*/ 6005354 h 6407152"/>
              <a:gd name="connsiteX3787" fmla="*/ 8735195 w 11737976"/>
              <a:gd name="connsiteY3787" fmla="*/ 6002864 h 6407152"/>
              <a:gd name="connsiteX3788" fmla="*/ 8733791 w 11737976"/>
              <a:gd name="connsiteY3788" fmla="*/ 6004081 h 6407152"/>
              <a:gd name="connsiteX3789" fmla="*/ 8726040 w 11737976"/>
              <a:gd name="connsiteY3789" fmla="*/ 6005152 h 6407152"/>
              <a:gd name="connsiteX3790" fmla="*/ 8726761 w 11737976"/>
              <a:gd name="connsiteY3790" fmla="*/ 6010160 h 6407152"/>
              <a:gd name="connsiteX3791" fmla="*/ 8733791 w 11737976"/>
              <a:gd name="connsiteY3791" fmla="*/ 6004081 h 6407152"/>
              <a:gd name="connsiteX3792" fmla="*/ 8735341 w 11737976"/>
              <a:gd name="connsiteY3792" fmla="*/ 6003866 h 6407152"/>
              <a:gd name="connsiteX3793" fmla="*/ 8736637 w 11737976"/>
              <a:gd name="connsiteY3793" fmla="*/ 6012876 h 6407152"/>
              <a:gd name="connsiteX3794" fmla="*/ 8737667 w 11737976"/>
              <a:gd name="connsiteY3794" fmla="*/ 6003545 h 6407152"/>
              <a:gd name="connsiteX3795" fmla="*/ 8735341 w 11737976"/>
              <a:gd name="connsiteY3795" fmla="*/ 6003866 h 6407152"/>
              <a:gd name="connsiteX3796" fmla="*/ 4024972 w 11737976"/>
              <a:gd name="connsiteY3796" fmla="*/ 6002864 h 6407152"/>
              <a:gd name="connsiteX3797" fmla="*/ 4023567 w 11737976"/>
              <a:gd name="connsiteY3797" fmla="*/ 6004081 h 6407152"/>
              <a:gd name="connsiteX3798" fmla="*/ 4015816 w 11737976"/>
              <a:gd name="connsiteY3798" fmla="*/ 6005152 h 6407152"/>
              <a:gd name="connsiteX3799" fmla="*/ 4016537 w 11737976"/>
              <a:gd name="connsiteY3799" fmla="*/ 6010160 h 6407152"/>
              <a:gd name="connsiteX3800" fmla="*/ 4023567 w 11737976"/>
              <a:gd name="connsiteY3800" fmla="*/ 6004081 h 6407152"/>
              <a:gd name="connsiteX3801" fmla="*/ 4025117 w 11737976"/>
              <a:gd name="connsiteY3801" fmla="*/ 6003866 h 6407152"/>
              <a:gd name="connsiteX3802" fmla="*/ 4026414 w 11737976"/>
              <a:gd name="connsiteY3802" fmla="*/ 6012876 h 6407152"/>
              <a:gd name="connsiteX3803" fmla="*/ 4027443 w 11737976"/>
              <a:gd name="connsiteY3803" fmla="*/ 6003545 h 6407152"/>
              <a:gd name="connsiteX3804" fmla="*/ 4025117 w 11737976"/>
              <a:gd name="connsiteY3804" fmla="*/ 6003866 h 6407152"/>
              <a:gd name="connsiteX3805" fmla="*/ 4134349 w 11737976"/>
              <a:gd name="connsiteY3805" fmla="*/ 5998895 h 6407152"/>
              <a:gd name="connsiteX3806" fmla="*/ 4129494 w 11737976"/>
              <a:gd name="connsiteY3806" fmla="*/ 6004067 h 6407152"/>
              <a:gd name="connsiteX3807" fmla="*/ 4159842 w 11737976"/>
              <a:gd name="connsiteY3807" fmla="*/ 6028152 h 6407152"/>
              <a:gd name="connsiteX3808" fmla="*/ 4169859 w 11737976"/>
              <a:gd name="connsiteY3808" fmla="*/ 6019958 h 6407152"/>
              <a:gd name="connsiteX3809" fmla="*/ 4146790 w 11737976"/>
              <a:gd name="connsiteY3809" fmla="*/ 5999745 h 6407152"/>
              <a:gd name="connsiteX3810" fmla="*/ 4134349 w 11737976"/>
              <a:gd name="connsiteY3810" fmla="*/ 5998895 h 6407152"/>
              <a:gd name="connsiteX3811" fmla="*/ 8844573 w 11737976"/>
              <a:gd name="connsiteY3811" fmla="*/ 5998895 h 6407152"/>
              <a:gd name="connsiteX3812" fmla="*/ 8839718 w 11737976"/>
              <a:gd name="connsiteY3812" fmla="*/ 6004067 h 6407152"/>
              <a:gd name="connsiteX3813" fmla="*/ 8870066 w 11737976"/>
              <a:gd name="connsiteY3813" fmla="*/ 6028152 h 6407152"/>
              <a:gd name="connsiteX3814" fmla="*/ 8880083 w 11737976"/>
              <a:gd name="connsiteY3814" fmla="*/ 6019958 h 6407152"/>
              <a:gd name="connsiteX3815" fmla="*/ 8857014 w 11737976"/>
              <a:gd name="connsiteY3815" fmla="*/ 5999745 h 6407152"/>
              <a:gd name="connsiteX3816" fmla="*/ 8844573 w 11737976"/>
              <a:gd name="connsiteY3816" fmla="*/ 5998895 h 6407152"/>
              <a:gd name="connsiteX3817" fmla="*/ 10636878 w 11737976"/>
              <a:gd name="connsiteY3817" fmla="*/ 5996708 h 6407152"/>
              <a:gd name="connsiteX3818" fmla="*/ 10646312 w 11737976"/>
              <a:gd name="connsiteY3818" fmla="*/ 6000090 h 6407152"/>
              <a:gd name="connsiteX3819" fmla="*/ 10656398 w 11737976"/>
              <a:gd name="connsiteY3819" fmla="*/ 6001661 h 6407152"/>
              <a:gd name="connsiteX3820" fmla="*/ 10649397 w 11737976"/>
              <a:gd name="connsiteY3820" fmla="*/ 6006306 h 6407152"/>
              <a:gd name="connsiteX3821" fmla="*/ 10653135 w 11737976"/>
              <a:gd name="connsiteY3821" fmla="*/ 6010711 h 6407152"/>
              <a:gd name="connsiteX3822" fmla="*/ 10629046 w 11737976"/>
              <a:gd name="connsiteY3822" fmla="*/ 6018430 h 6407152"/>
              <a:gd name="connsiteX3823" fmla="*/ 10632132 w 11737976"/>
              <a:gd name="connsiteY3823" fmla="*/ 6024645 h 6407152"/>
              <a:gd name="connsiteX3824" fmla="*/ 10626273 w 11737976"/>
              <a:gd name="connsiteY3824" fmla="*/ 6026122 h 6407152"/>
              <a:gd name="connsiteX3825" fmla="*/ 10624838 w 11737976"/>
              <a:gd name="connsiteY3825" fmla="*/ 6025758 h 6407152"/>
              <a:gd name="connsiteX3826" fmla="*/ 10631795 w 11737976"/>
              <a:gd name="connsiteY3826" fmla="*/ 6006804 h 6407152"/>
              <a:gd name="connsiteX3827" fmla="*/ 10632962 w 11737976"/>
              <a:gd name="connsiteY3827" fmla="*/ 6007568 h 6407152"/>
              <a:gd name="connsiteX3828" fmla="*/ 10638006 w 11737976"/>
              <a:gd name="connsiteY3828" fmla="*/ 6008355 h 6407152"/>
              <a:gd name="connsiteX3829" fmla="*/ 10634267 w 11737976"/>
              <a:gd name="connsiteY3829" fmla="*/ 6003948 h 6407152"/>
              <a:gd name="connsiteX3830" fmla="*/ 10634920 w 11737976"/>
              <a:gd name="connsiteY3830" fmla="*/ 6002138 h 6407152"/>
              <a:gd name="connsiteX3831" fmla="*/ 10636878 w 11737976"/>
              <a:gd name="connsiteY3831" fmla="*/ 5996708 h 6407152"/>
              <a:gd name="connsiteX3832" fmla="*/ 5926655 w 11737976"/>
              <a:gd name="connsiteY3832" fmla="*/ 5996708 h 6407152"/>
              <a:gd name="connsiteX3833" fmla="*/ 5936089 w 11737976"/>
              <a:gd name="connsiteY3833" fmla="*/ 6000090 h 6407152"/>
              <a:gd name="connsiteX3834" fmla="*/ 5946174 w 11737976"/>
              <a:gd name="connsiteY3834" fmla="*/ 6001661 h 6407152"/>
              <a:gd name="connsiteX3835" fmla="*/ 5939173 w 11737976"/>
              <a:gd name="connsiteY3835" fmla="*/ 6006306 h 6407152"/>
              <a:gd name="connsiteX3836" fmla="*/ 5942911 w 11737976"/>
              <a:gd name="connsiteY3836" fmla="*/ 6010711 h 6407152"/>
              <a:gd name="connsiteX3837" fmla="*/ 5918823 w 11737976"/>
              <a:gd name="connsiteY3837" fmla="*/ 6018430 h 6407152"/>
              <a:gd name="connsiteX3838" fmla="*/ 5921907 w 11737976"/>
              <a:gd name="connsiteY3838" fmla="*/ 6024645 h 6407152"/>
              <a:gd name="connsiteX3839" fmla="*/ 5916049 w 11737976"/>
              <a:gd name="connsiteY3839" fmla="*/ 6026122 h 6407152"/>
              <a:gd name="connsiteX3840" fmla="*/ 5914615 w 11737976"/>
              <a:gd name="connsiteY3840" fmla="*/ 6025758 h 6407152"/>
              <a:gd name="connsiteX3841" fmla="*/ 5921571 w 11737976"/>
              <a:gd name="connsiteY3841" fmla="*/ 6006804 h 6407152"/>
              <a:gd name="connsiteX3842" fmla="*/ 5922739 w 11737976"/>
              <a:gd name="connsiteY3842" fmla="*/ 6007568 h 6407152"/>
              <a:gd name="connsiteX3843" fmla="*/ 5927782 w 11737976"/>
              <a:gd name="connsiteY3843" fmla="*/ 6008355 h 6407152"/>
              <a:gd name="connsiteX3844" fmla="*/ 5924044 w 11737976"/>
              <a:gd name="connsiteY3844" fmla="*/ 6003948 h 6407152"/>
              <a:gd name="connsiteX3845" fmla="*/ 5924697 w 11737976"/>
              <a:gd name="connsiteY3845" fmla="*/ 6002138 h 6407152"/>
              <a:gd name="connsiteX3846" fmla="*/ 5926655 w 11737976"/>
              <a:gd name="connsiteY3846" fmla="*/ 5996708 h 6407152"/>
              <a:gd name="connsiteX3847" fmla="*/ 11436328 w 11737976"/>
              <a:gd name="connsiteY3847" fmla="*/ 5995020 h 6407152"/>
              <a:gd name="connsiteX3848" fmla="*/ 11435671 w 11737976"/>
              <a:gd name="connsiteY3848" fmla="*/ 5996842 h 6407152"/>
              <a:gd name="connsiteX3849" fmla="*/ 11438200 w 11737976"/>
              <a:gd name="connsiteY3849" fmla="*/ 6004970 h 6407152"/>
              <a:gd name="connsiteX3850" fmla="*/ 11440728 w 11737976"/>
              <a:gd name="connsiteY3850" fmla="*/ 6013097 h 6407152"/>
              <a:gd name="connsiteX3851" fmla="*/ 11454227 w 11737976"/>
              <a:gd name="connsiteY3851" fmla="*/ 6021078 h 6407152"/>
              <a:gd name="connsiteX3852" fmla="*/ 11458727 w 11737976"/>
              <a:gd name="connsiteY3852" fmla="*/ 6023738 h 6407152"/>
              <a:gd name="connsiteX3853" fmla="*/ 11459384 w 11737976"/>
              <a:gd name="connsiteY3853" fmla="*/ 6021915 h 6407152"/>
              <a:gd name="connsiteX3854" fmla="*/ 11454884 w 11737976"/>
              <a:gd name="connsiteY3854" fmla="*/ 6019256 h 6407152"/>
              <a:gd name="connsiteX3855" fmla="*/ 11450384 w 11737976"/>
              <a:gd name="connsiteY3855" fmla="*/ 6016595 h 6407152"/>
              <a:gd name="connsiteX3856" fmla="*/ 11445885 w 11737976"/>
              <a:gd name="connsiteY3856" fmla="*/ 6013935 h 6407152"/>
              <a:gd name="connsiteX3857" fmla="*/ 11442700 w 11737976"/>
              <a:gd name="connsiteY3857" fmla="*/ 6007631 h 6407152"/>
              <a:gd name="connsiteX3858" fmla="*/ 11444670 w 11737976"/>
              <a:gd name="connsiteY3858" fmla="*/ 6002163 h 6407152"/>
              <a:gd name="connsiteX3859" fmla="*/ 11441485 w 11737976"/>
              <a:gd name="connsiteY3859" fmla="*/ 5995858 h 6407152"/>
              <a:gd name="connsiteX3860" fmla="*/ 11436328 w 11737976"/>
              <a:gd name="connsiteY3860" fmla="*/ 5995020 h 6407152"/>
              <a:gd name="connsiteX3861" fmla="*/ 9246109 w 11737976"/>
              <a:gd name="connsiteY3861" fmla="*/ 5993507 h 6407152"/>
              <a:gd name="connsiteX3862" fmla="*/ 9229321 w 11737976"/>
              <a:gd name="connsiteY3862" fmla="*/ 5997702 h 6407152"/>
              <a:gd name="connsiteX3863" fmla="*/ 9230961 w 11737976"/>
              <a:gd name="connsiteY3863" fmla="*/ 6001546 h 6407152"/>
              <a:gd name="connsiteX3864" fmla="*/ 9238391 w 11737976"/>
              <a:gd name="connsiteY3864" fmla="*/ 6000296 h 6407152"/>
              <a:gd name="connsiteX3865" fmla="*/ 9246109 w 11737976"/>
              <a:gd name="connsiteY3865" fmla="*/ 5993507 h 6407152"/>
              <a:gd name="connsiteX3866" fmla="*/ 4535886 w 11737976"/>
              <a:gd name="connsiteY3866" fmla="*/ 5993507 h 6407152"/>
              <a:gd name="connsiteX3867" fmla="*/ 4519098 w 11737976"/>
              <a:gd name="connsiteY3867" fmla="*/ 5997702 h 6407152"/>
              <a:gd name="connsiteX3868" fmla="*/ 4520738 w 11737976"/>
              <a:gd name="connsiteY3868" fmla="*/ 6001546 h 6407152"/>
              <a:gd name="connsiteX3869" fmla="*/ 4528167 w 11737976"/>
              <a:gd name="connsiteY3869" fmla="*/ 6000296 h 6407152"/>
              <a:gd name="connsiteX3870" fmla="*/ 4535886 w 11737976"/>
              <a:gd name="connsiteY3870" fmla="*/ 5993507 h 6407152"/>
              <a:gd name="connsiteX3871" fmla="*/ 8435427 w 11737976"/>
              <a:gd name="connsiteY3871" fmla="*/ 5986577 h 6407152"/>
              <a:gd name="connsiteX3872" fmla="*/ 8430964 w 11737976"/>
              <a:gd name="connsiteY3872" fmla="*/ 5986769 h 6407152"/>
              <a:gd name="connsiteX3873" fmla="*/ 8430839 w 11737976"/>
              <a:gd name="connsiteY3873" fmla="*/ 5991043 h 6407152"/>
              <a:gd name="connsiteX3874" fmla="*/ 8428607 w 11737976"/>
              <a:gd name="connsiteY3874" fmla="*/ 5991139 h 6407152"/>
              <a:gd name="connsiteX3875" fmla="*/ 8432943 w 11737976"/>
              <a:gd name="connsiteY3875" fmla="*/ 5995224 h 6407152"/>
              <a:gd name="connsiteX3876" fmla="*/ 8430649 w 11737976"/>
              <a:gd name="connsiteY3876" fmla="*/ 5997457 h 6407152"/>
              <a:gd name="connsiteX3877" fmla="*/ 8436361 w 11737976"/>
              <a:gd name="connsiteY3877" fmla="*/ 5992675 h 6407152"/>
              <a:gd name="connsiteX3878" fmla="*/ 8435427 w 11737976"/>
              <a:gd name="connsiteY3878" fmla="*/ 5986577 h 6407152"/>
              <a:gd name="connsiteX3879" fmla="*/ 3725203 w 11737976"/>
              <a:gd name="connsiteY3879" fmla="*/ 5986577 h 6407152"/>
              <a:gd name="connsiteX3880" fmla="*/ 3720741 w 11737976"/>
              <a:gd name="connsiteY3880" fmla="*/ 5986769 h 6407152"/>
              <a:gd name="connsiteX3881" fmla="*/ 3720615 w 11737976"/>
              <a:gd name="connsiteY3881" fmla="*/ 5991043 h 6407152"/>
              <a:gd name="connsiteX3882" fmla="*/ 3718383 w 11737976"/>
              <a:gd name="connsiteY3882" fmla="*/ 5991139 h 6407152"/>
              <a:gd name="connsiteX3883" fmla="*/ 3722719 w 11737976"/>
              <a:gd name="connsiteY3883" fmla="*/ 5995224 h 6407152"/>
              <a:gd name="connsiteX3884" fmla="*/ 3720425 w 11737976"/>
              <a:gd name="connsiteY3884" fmla="*/ 5997457 h 6407152"/>
              <a:gd name="connsiteX3885" fmla="*/ 3726137 w 11737976"/>
              <a:gd name="connsiteY3885" fmla="*/ 5992675 h 6407152"/>
              <a:gd name="connsiteX3886" fmla="*/ 3725203 w 11737976"/>
              <a:gd name="connsiteY3886" fmla="*/ 5986577 h 6407152"/>
              <a:gd name="connsiteX3887" fmla="*/ 11445587 w 11737976"/>
              <a:gd name="connsiteY3887" fmla="*/ 5985373 h 6407152"/>
              <a:gd name="connsiteX3888" fmla="*/ 11449377 w 11737976"/>
              <a:gd name="connsiteY3888" fmla="*/ 5989824 h 6407152"/>
              <a:gd name="connsiteX3889" fmla="*/ 11454480 w 11737976"/>
              <a:gd name="connsiteY3889" fmla="*/ 5990630 h 6407152"/>
              <a:gd name="connsiteX3890" fmla="*/ 11454985 w 11737976"/>
              <a:gd name="connsiteY3890" fmla="*/ 6004193 h 6407152"/>
              <a:gd name="connsiteX3891" fmla="*/ 11454328 w 11737976"/>
              <a:gd name="connsiteY3891" fmla="*/ 6006016 h 6407152"/>
              <a:gd name="connsiteX3892" fmla="*/ 11453671 w 11737976"/>
              <a:gd name="connsiteY3892" fmla="*/ 6007838 h 6407152"/>
              <a:gd name="connsiteX3893" fmla="*/ 11457644 w 11737976"/>
              <a:gd name="connsiteY3893" fmla="*/ 6009910 h 6407152"/>
              <a:gd name="connsiteX3894" fmla="*/ 11458775 w 11737976"/>
              <a:gd name="connsiteY3894" fmla="*/ 6008645 h 6407152"/>
              <a:gd name="connsiteX3895" fmla="*/ 11459431 w 11737976"/>
              <a:gd name="connsiteY3895" fmla="*/ 6006822 h 6407152"/>
              <a:gd name="connsiteX3896" fmla="*/ 11462842 w 11737976"/>
              <a:gd name="connsiteY3896" fmla="*/ 6001101 h 6407152"/>
              <a:gd name="connsiteX3897" fmla="*/ 11459584 w 11737976"/>
              <a:gd name="connsiteY3897" fmla="*/ 5991437 h 6407152"/>
              <a:gd name="connsiteX3898" fmla="*/ 11455138 w 11737976"/>
              <a:gd name="connsiteY3898" fmla="*/ 5988807 h 6407152"/>
              <a:gd name="connsiteX3899" fmla="*/ 11450691 w 11737976"/>
              <a:gd name="connsiteY3899" fmla="*/ 5986178 h 6407152"/>
              <a:gd name="connsiteX3900" fmla="*/ 11445587 w 11737976"/>
              <a:gd name="connsiteY3900" fmla="*/ 5985373 h 6407152"/>
              <a:gd name="connsiteX3901" fmla="*/ 8722346 w 11737976"/>
              <a:gd name="connsiteY3901" fmla="*/ 5979502 h 6407152"/>
              <a:gd name="connsiteX3902" fmla="*/ 8713729 w 11737976"/>
              <a:gd name="connsiteY3902" fmla="*/ 5985544 h 6407152"/>
              <a:gd name="connsiteX3903" fmla="*/ 8722346 w 11737976"/>
              <a:gd name="connsiteY3903" fmla="*/ 5979502 h 6407152"/>
              <a:gd name="connsiteX3904" fmla="*/ 4012122 w 11737976"/>
              <a:gd name="connsiteY3904" fmla="*/ 5979502 h 6407152"/>
              <a:gd name="connsiteX3905" fmla="*/ 4003505 w 11737976"/>
              <a:gd name="connsiteY3905" fmla="*/ 5985544 h 6407152"/>
              <a:gd name="connsiteX3906" fmla="*/ 4012122 w 11737976"/>
              <a:gd name="connsiteY3906" fmla="*/ 5979502 h 6407152"/>
              <a:gd name="connsiteX3907" fmla="*/ 8952950 w 11737976"/>
              <a:gd name="connsiteY3907" fmla="*/ 5975166 h 6407152"/>
              <a:gd name="connsiteX3908" fmla="*/ 8908343 w 11737976"/>
              <a:gd name="connsiteY3908" fmla="*/ 5981059 h 6407152"/>
              <a:gd name="connsiteX3909" fmla="*/ 8907612 w 11737976"/>
              <a:gd name="connsiteY3909" fmla="*/ 5975992 h 6407152"/>
              <a:gd name="connsiteX3910" fmla="*/ 8898838 w 11737976"/>
              <a:gd name="connsiteY3910" fmla="*/ 5978185 h 6407152"/>
              <a:gd name="connsiteX3911" fmla="*/ 8890792 w 11737976"/>
              <a:gd name="connsiteY3911" fmla="*/ 5985444 h 6407152"/>
              <a:gd name="connsiteX3912" fmla="*/ 8901758 w 11737976"/>
              <a:gd name="connsiteY3912" fmla="*/ 5998456 h 6407152"/>
              <a:gd name="connsiteX3913" fmla="*/ 8911263 w 11737976"/>
              <a:gd name="connsiteY3913" fmla="*/ 6001332 h 6407152"/>
              <a:gd name="connsiteX3914" fmla="*/ 8912723 w 11737976"/>
              <a:gd name="connsiteY3914" fmla="*/ 6011468 h 6407152"/>
              <a:gd name="connsiteX3915" fmla="*/ 8931003 w 11737976"/>
              <a:gd name="connsiteY3915" fmla="*/ 6012150 h 6407152"/>
              <a:gd name="connsiteX3916" fmla="*/ 8939049 w 11737976"/>
              <a:gd name="connsiteY3916" fmla="*/ 6004890 h 6407152"/>
              <a:gd name="connsiteX3917" fmla="*/ 8950015 w 11737976"/>
              <a:gd name="connsiteY3917" fmla="*/ 6017901 h 6407152"/>
              <a:gd name="connsiteX3918" fmla="*/ 8952950 w 11737976"/>
              <a:gd name="connsiteY3918" fmla="*/ 5975166 h 6407152"/>
              <a:gd name="connsiteX3919" fmla="*/ 4242726 w 11737976"/>
              <a:gd name="connsiteY3919" fmla="*/ 5975166 h 6407152"/>
              <a:gd name="connsiteX3920" fmla="*/ 4198119 w 11737976"/>
              <a:gd name="connsiteY3920" fmla="*/ 5981059 h 6407152"/>
              <a:gd name="connsiteX3921" fmla="*/ 4197388 w 11737976"/>
              <a:gd name="connsiteY3921" fmla="*/ 5975992 h 6407152"/>
              <a:gd name="connsiteX3922" fmla="*/ 4188615 w 11737976"/>
              <a:gd name="connsiteY3922" fmla="*/ 5978185 h 6407152"/>
              <a:gd name="connsiteX3923" fmla="*/ 4180569 w 11737976"/>
              <a:gd name="connsiteY3923" fmla="*/ 5985444 h 6407152"/>
              <a:gd name="connsiteX3924" fmla="*/ 4191534 w 11737976"/>
              <a:gd name="connsiteY3924" fmla="*/ 5998456 h 6407152"/>
              <a:gd name="connsiteX3925" fmla="*/ 4201039 w 11737976"/>
              <a:gd name="connsiteY3925" fmla="*/ 6001332 h 6407152"/>
              <a:gd name="connsiteX3926" fmla="*/ 4202500 w 11737976"/>
              <a:gd name="connsiteY3926" fmla="*/ 6011468 h 6407152"/>
              <a:gd name="connsiteX3927" fmla="*/ 4220779 w 11737976"/>
              <a:gd name="connsiteY3927" fmla="*/ 6012150 h 6407152"/>
              <a:gd name="connsiteX3928" fmla="*/ 4228825 w 11737976"/>
              <a:gd name="connsiteY3928" fmla="*/ 6004890 h 6407152"/>
              <a:gd name="connsiteX3929" fmla="*/ 4239792 w 11737976"/>
              <a:gd name="connsiteY3929" fmla="*/ 6017901 h 6407152"/>
              <a:gd name="connsiteX3930" fmla="*/ 4242726 w 11737976"/>
              <a:gd name="connsiteY3930" fmla="*/ 5975166 h 6407152"/>
              <a:gd name="connsiteX3931" fmla="*/ 9225625 w 11737976"/>
              <a:gd name="connsiteY3931" fmla="*/ 5966539 h 6407152"/>
              <a:gd name="connsiteX3932" fmla="*/ 9221016 w 11737976"/>
              <a:gd name="connsiteY3932" fmla="*/ 5994915 h 6407152"/>
              <a:gd name="connsiteX3933" fmla="*/ 9245440 w 11737976"/>
              <a:gd name="connsiteY3933" fmla="*/ 5983367 h 6407152"/>
              <a:gd name="connsiteX3934" fmla="*/ 9225625 w 11737976"/>
              <a:gd name="connsiteY3934" fmla="*/ 5966539 h 6407152"/>
              <a:gd name="connsiteX3935" fmla="*/ 4515402 w 11737976"/>
              <a:gd name="connsiteY3935" fmla="*/ 5966539 h 6407152"/>
              <a:gd name="connsiteX3936" fmla="*/ 4510793 w 11737976"/>
              <a:gd name="connsiteY3936" fmla="*/ 5994915 h 6407152"/>
              <a:gd name="connsiteX3937" fmla="*/ 4535216 w 11737976"/>
              <a:gd name="connsiteY3937" fmla="*/ 5983367 h 6407152"/>
              <a:gd name="connsiteX3938" fmla="*/ 4515402 w 11737976"/>
              <a:gd name="connsiteY3938" fmla="*/ 5966539 h 6407152"/>
              <a:gd name="connsiteX3939" fmla="*/ 8799194 w 11737976"/>
              <a:gd name="connsiteY3939" fmla="*/ 5964191 h 6407152"/>
              <a:gd name="connsiteX3940" fmla="*/ 8812983 w 11737976"/>
              <a:gd name="connsiteY3940" fmla="*/ 5994078 h 6407152"/>
              <a:gd name="connsiteX3941" fmla="*/ 8813757 w 11737976"/>
              <a:gd name="connsiteY3941" fmla="*/ 5999442 h 6407152"/>
              <a:gd name="connsiteX3942" fmla="*/ 8822915 w 11737976"/>
              <a:gd name="connsiteY3942" fmla="*/ 5997154 h 6407152"/>
              <a:gd name="connsiteX3943" fmla="*/ 8822141 w 11737976"/>
              <a:gd name="connsiteY3943" fmla="*/ 5991791 h 6407152"/>
              <a:gd name="connsiteX3944" fmla="*/ 8821370 w 11737976"/>
              <a:gd name="connsiteY3944" fmla="*/ 5986429 h 6407152"/>
              <a:gd name="connsiteX3945" fmla="*/ 8819052 w 11737976"/>
              <a:gd name="connsiteY3945" fmla="*/ 5970340 h 6407152"/>
              <a:gd name="connsiteX3946" fmla="*/ 8799194 w 11737976"/>
              <a:gd name="connsiteY3946" fmla="*/ 5964191 h 6407152"/>
              <a:gd name="connsiteX3947" fmla="*/ 4088970 w 11737976"/>
              <a:gd name="connsiteY3947" fmla="*/ 5964191 h 6407152"/>
              <a:gd name="connsiteX3948" fmla="*/ 4102760 w 11737976"/>
              <a:gd name="connsiteY3948" fmla="*/ 5994078 h 6407152"/>
              <a:gd name="connsiteX3949" fmla="*/ 4103533 w 11737976"/>
              <a:gd name="connsiteY3949" fmla="*/ 5999442 h 6407152"/>
              <a:gd name="connsiteX3950" fmla="*/ 4112691 w 11737976"/>
              <a:gd name="connsiteY3950" fmla="*/ 5997154 h 6407152"/>
              <a:gd name="connsiteX3951" fmla="*/ 4111918 w 11737976"/>
              <a:gd name="connsiteY3951" fmla="*/ 5991791 h 6407152"/>
              <a:gd name="connsiteX3952" fmla="*/ 4111146 w 11737976"/>
              <a:gd name="connsiteY3952" fmla="*/ 5986429 h 6407152"/>
              <a:gd name="connsiteX3953" fmla="*/ 4108828 w 11737976"/>
              <a:gd name="connsiteY3953" fmla="*/ 5970340 h 6407152"/>
              <a:gd name="connsiteX3954" fmla="*/ 4088970 w 11737976"/>
              <a:gd name="connsiteY3954" fmla="*/ 5964191 h 6407152"/>
              <a:gd name="connsiteX3955" fmla="*/ 7406017 w 11737976"/>
              <a:gd name="connsiteY3955" fmla="*/ 5962618 h 6407152"/>
              <a:gd name="connsiteX3956" fmla="*/ 7404646 w 11737976"/>
              <a:gd name="connsiteY3956" fmla="*/ 5968293 h 6407152"/>
              <a:gd name="connsiteX3957" fmla="*/ 7414583 w 11737976"/>
              <a:gd name="connsiteY3957" fmla="*/ 5971774 h 6407152"/>
              <a:gd name="connsiteX3958" fmla="*/ 7406017 w 11737976"/>
              <a:gd name="connsiteY3958" fmla="*/ 5962618 h 6407152"/>
              <a:gd name="connsiteX3959" fmla="*/ 8950296 w 11737976"/>
              <a:gd name="connsiteY3959" fmla="*/ 5959494 h 6407152"/>
              <a:gd name="connsiteX3960" fmla="*/ 8941950 w 11737976"/>
              <a:gd name="connsiteY3960" fmla="*/ 5967413 h 6407152"/>
              <a:gd name="connsiteX3961" fmla="*/ 8943710 w 11737976"/>
              <a:gd name="connsiteY3961" fmla="*/ 5969343 h 6407152"/>
              <a:gd name="connsiteX3962" fmla="*/ 8946731 w 11737976"/>
              <a:gd name="connsiteY3962" fmla="*/ 5967677 h 6407152"/>
              <a:gd name="connsiteX3963" fmla="*/ 8950296 w 11737976"/>
              <a:gd name="connsiteY3963" fmla="*/ 5959494 h 6407152"/>
              <a:gd name="connsiteX3964" fmla="*/ 4240073 w 11737976"/>
              <a:gd name="connsiteY3964" fmla="*/ 5959494 h 6407152"/>
              <a:gd name="connsiteX3965" fmla="*/ 4231727 w 11737976"/>
              <a:gd name="connsiteY3965" fmla="*/ 5967413 h 6407152"/>
              <a:gd name="connsiteX3966" fmla="*/ 4233487 w 11737976"/>
              <a:gd name="connsiteY3966" fmla="*/ 5969343 h 6407152"/>
              <a:gd name="connsiteX3967" fmla="*/ 4236508 w 11737976"/>
              <a:gd name="connsiteY3967" fmla="*/ 5967677 h 6407152"/>
              <a:gd name="connsiteX3968" fmla="*/ 4240073 w 11737976"/>
              <a:gd name="connsiteY3968" fmla="*/ 5959494 h 6407152"/>
              <a:gd name="connsiteX3969" fmla="*/ 11446539 w 11737976"/>
              <a:gd name="connsiteY3969" fmla="*/ 5950669 h 6407152"/>
              <a:gd name="connsiteX3970" fmla="*/ 11449613 w 11737976"/>
              <a:gd name="connsiteY3970" fmla="*/ 5956837 h 6407152"/>
              <a:gd name="connsiteX3971" fmla="*/ 11444441 w 11737976"/>
              <a:gd name="connsiteY3971" fmla="*/ 5971182 h 6407152"/>
              <a:gd name="connsiteX3972" fmla="*/ 11443148 w 11737976"/>
              <a:gd name="connsiteY3972" fmla="*/ 5974770 h 6407152"/>
              <a:gd name="connsiteX3973" fmla="*/ 11446869 w 11737976"/>
              <a:gd name="connsiteY3973" fmla="*/ 5979144 h 6407152"/>
              <a:gd name="connsiteX3974" fmla="*/ 11451883 w 11737976"/>
              <a:gd name="connsiteY3974" fmla="*/ 5979934 h 6407152"/>
              <a:gd name="connsiteX3975" fmla="*/ 11452530 w 11737976"/>
              <a:gd name="connsiteY3975" fmla="*/ 5978140 h 6407152"/>
              <a:gd name="connsiteX3976" fmla="*/ 11464297 w 11737976"/>
              <a:gd name="connsiteY3976" fmla="*/ 5981087 h 6407152"/>
              <a:gd name="connsiteX3977" fmla="*/ 11467833 w 11737976"/>
              <a:gd name="connsiteY3977" fmla="*/ 5977943 h 6407152"/>
              <a:gd name="connsiteX3978" fmla="*/ 11467729 w 11737976"/>
              <a:gd name="connsiteY3978" fmla="*/ 5965373 h 6407152"/>
              <a:gd name="connsiteX3979" fmla="*/ 11468375 w 11737976"/>
              <a:gd name="connsiteY3979" fmla="*/ 5963578 h 6407152"/>
              <a:gd name="connsiteX3980" fmla="*/ 11464654 w 11737976"/>
              <a:gd name="connsiteY3980" fmla="*/ 5959204 h 6407152"/>
              <a:gd name="connsiteX3981" fmla="*/ 11460288 w 11737976"/>
              <a:gd name="connsiteY3981" fmla="*/ 5956622 h 6407152"/>
              <a:gd name="connsiteX3982" fmla="*/ 11458994 w 11737976"/>
              <a:gd name="connsiteY3982" fmla="*/ 5960209 h 6407152"/>
              <a:gd name="connsiteX3983" fmla="*/ 11454627 w 11737976"/>
              <a:gd name="connsiteY3983" fmla="*/ 5957626 h 6407152"/>
              <a:gd name="connsiteX3984" fmla="*/ 11455274 w 11737976"/>
              <a:gd name="connsiteY3984" fmla="*/ 5955833 h 6407152"/>
              <a:gd name="connsiteX3985" fmla="*/ 11455920 w 11737976"/>
              <a:gd name="connsiteY3985" fmla="*/ 5954040 h 6407152"/>
              <a:gd name="connsiteX3986" fmla="*/ 11451552 w 11737976"/>
              <a:gd name="connsiteY3986" fmla="*/ 5951457 h 6407152"/>
              <a:gd name="connsiteX3987" fmla="*/ 11446539 w 11737976"/>
              <a:gd name="connsiteY3987" fmla="*/ 5950669 h 6407152"/>
              <a:gd name="connsiteX3988" fmla="*/ 8442462 w 11737976"/>
              <a:gd name="connsiteY3988" fmla="*/ 5948992 h 6407152"/>
              <a:gd name="connsiteX3989" fmla="*/ 8441635 w 11737976"/>
              <a:gd name="connsiteY3989" fmla="*/ 5950879 h 6407152"/>
              <a:gd name="connsiteX3990" fmla="*/ 8440555 w 11737976"/>
              <a:gd name="connsiteY3990" fmla="*/ 5950399 h 6407152"/>
              <a:gd name="connsiteX3991" fmla="*/ 3732238 w 11737976"/>
              <a:gd name="connsiteY3991" fmla="*/ 5948992 h 6407152"/>
              <a:gd name="connsiteX3992" fmla="*/ 3731412 w 11737976"/>
              <a:gd name="connsiteY3992" fmla="*/ 5950879 h 6407152"/>
              <a:gd name="connsiteX3993" fmla="*/ 3730331 w 11737976"/>
              <a:gd name="connsiteY3993" fmla="*/ 5950399 h 6407152"/>
              <a:gd name="connsiteX3994" fmla="*/ 8442809 w 11737976"/>
              <a:gd name="connsiteY3994" fmla="*/ 5948198 h 6407152"/>
              <a:gd name="connsiteX3995" fmla="*/ 8443247 w 11737976"/>
              <a:gd name="connsiteY3995" fmla="*/ 5948412 h 6407152"/>
              <a:gd name="connsiteX3996" fmla="*/ 8442462 w 11737976"/>
              <a:gd name="connsiteY3996" fmla="*/ 5948992 h 6407152"/>
              <a:gd name="connsiteX3997" fmla="*/ 3732585 w 11737976"/>
              <a:gd name="connsiteY3997" fmla="*/ 5948198 h 6407152"/>
              <a:gd name="connsiteX3998" fmla="*/ 3733023 w 11737976"/>
              <a:gd name="connsiteY3998" fmla="*/ 5948412 h 6407152"/>
              <a:gd name="connsiteX3999" fmla="*/ 3732238 w 11737976"/>
              <a:gd name="connsiteY3999" fmla="*/ 5948992 h 6407152"/>
              <a:gd name="connsiteX4000" fmla="*/ 968286 w 11737976"/>
              <a:gd name="connsiteY4000" fmla="*/ 5945859 h 6407152"/>
              <a:gd name="connsiteX4001" fmla="*/ 967556 w 11737976"/>
              <a:gd name="connsiteY4001" fmla="*/ 5948730 h 6407152"/>
              <a:gd name="connsiteX4002" fmla="*/ 968650 w 11737976"/>
              <a:gd name="connsiteY4002" fmla="*/ 5949048 h 6407152"/>
              <a:gd name="connsiteX4003" fmla="*/ 969380 w 11737976"/>
              <a:gd name="connsiteY4003" fmla="*/ 5946174 h 6407152"/>
              <a:gd name="connsiteX4004" fmla="*/ 968286 w 11737976"/>
              <a:gd name="connsiteY4004" fmla="*/ 5945859 h 6407152"/>
              <a:gd name="connsiteX4005" fmla="*/ 8863768 w 11737976"/>
              <a:gd name="connsiteY4005" fmla="*/ 5942745 h 6407152"/>
              <a:gd name="connsiteX4006" fmla="*/ 8850449 w 11737976"/>
              <a:gd name="connsiteY4006" fmla="*/ 5946847 h 6407152"/>
              <a:gd name="connsiteX4007" fmla="*/ 8870300 w 11737976"/>
              <a:gd name="connsiteY4007" fmla="*/ 5963926 h 6407152"/>
              <a:gd name="connsiteX4008" fmla="*/ 8874601 w 11737976"/>
              <a:gd name="connsiteY4008" fmla="*/ 5953210 h 6407152"/>
              <a:gd name="connsiteX4009" fmla="*/ 8863768 w 11737976"/>
              <a:gd name="connsiteY4009" fmla="*/ 5942745 h 6407152"/>
              <a:gd name="connsiteX4010" fmla="*/ 4153544 w 11737976"/>
              <a:gd name="connsiteY4010" fmla="*/ 5942745 h 6407152"/>
              <a:gd name="connsiteX4011" fmla="*/ 4140225 w 11737976"/>
              <a:gd name="connsiteY4011" fmla="*/ 5946847 h 6407152"/>
              <a:gd name="connsiteX4012" fmla="*/ 4160076 w 11737976"/>
              <a:gd name="connsiteY4012" fmla="*/ 5963926 h 6407152"/>
              <a:gd name="connsiteX4013" fmla="*/ 4164378 w 11737976"/>
              <a:gd name="connsiteY4013" fmla="*/ 5953210 h 6407152"/>
              <a:gd name="connsiteX4014" fmla="*/ 4153544 w 11737976"/>
              <a:gd name="connsiteY4014" fmla="*/ 5942745 h 6407152"/>
              <a:gd name="connsiteX4015" fmla="*/ 973054 w 11737976"/>
              <a:gd name="connsiteY4015" fmla="*/ 5940453 h 6407152"/>
              <a:gd name="connsiteX4016" fmla="*/ 971740 w 11737976"/>
              <a:gd name="connsiteY4016" fmla="*/ 5941514 h 6407152"/>
              <a:gd name="connsiteX4017" fmla="*/ 971400 w 11737976"/>
              <a:gd name="connsiteY4017" fmla="*/ 5942853 h 6407152"/>
              <a:gd name="connsiteX4018" fmla="*/ 972031 w 11737976"/>
              <a:gd name="connsiteY4018" fmla="*/ 5944476 h 6407152"/>
              <a:gd name="connsiteX4019" fmla="*/ 972390 w 11737976"/>
              <a:gd name="connsiteY4019" fmla="*/ 5945119 h 6407152"/>
              <a:gd name="connsiteX4020" fmla="*/ 973005 w 11737976"/>
              <a:gd name="connsiteY4020" fmla="*/ 5944757 h 6407152"/>
              <a:gd name="connsiteX4021" fmla="*/ 974659 w 11737976"/>
              <a:gd name="connsiteY4021" fmla="*/ 5942357 h 6407152"/>
              <a:gd name="connsiteX4022" fmla="*/ 973685 w 11737976"/>
              <a:gd name="connsiteY4022" fmla="*/ 5942076 h 6407152"/>
              <a:gd name="connsiteX4023" fmla="*/ 972714 w 11737976"/>
              <a:gd name="connsiteY4023" fmla="*/ 5941795 h 6407152"/>
              <a:gd name="connsiteX4024" fmla="*/ 973054 w 11737976"/>
              <a:gd name="connsiteY4024" fmla="*/ 5940453 h 6407152"/>
              <a:gd name="connsiteX4025" fmla="*/ 8706429 w 11737976"/>
              <a:gd name="connsiteY4025" fmla="*/ 5934865 h 6407152"/>
              <a:gd name="connsiteX4026" fmla="*/ 8698797 w 11737976"/>
              <a:gd name="connsiteY4026" fmla="*/ 5936771 h 6407152"/>
              <a:gd name="connsiteX4027" fmla="*/ 8700765 w 11737976"/>
              <a:gd name="connsiteY4027" fmla="*/ 5943571 h 6407152"/>
              <a:gd name="connsiteX4028" fmla="*/ 8706429 w 11737976"/>
              <a:gd name="connsiteY4028" fmla="*/ 5934865 h 6407152"/>
              <a:gd name="connsiteX4029" fmla="*/ 3996206 w 11737976"/>
              <a:gd name="connsiteY4029" fmla="*/ 5934865 h 6407152"/>
              <a:gd name="connsiteX4030" fmla="*/ 3988574 w 11737976"/>
              <a:gd name="connsiteY4030" fmla="*/ 5936771 h 6407152"/>
              <a:gd name="connsiteX4031" fmla="*/ 3990542 w 11737976"/>
              <a:gd name="connsiteY4031" fmla="*/ 5943571 h 6407152"/>
              <a:gd name="connsiteX4032" fmla="*/ 3996206 w 11737976"/>
              <a:gd name="connsiteY4032" fmla="*/ 5934865 h 6407152"/>
              <a:gd name="connsiteX4033" fmla="*/ 9219962 w 11737976"/>
              <a:gd name="connsiteY4033" fmla="*/ 5929065 h 6407152"/>
              <a:gd name="connsiteX4034" fmla="*/ 9214121 w 11737976"/>
              <a:gd name="connsiteY4034" fmla="*/ 5947053 h 6407152"/>
              <a:gd name="connsiteX4035" fmla="*/ 9214887 w 11737976"/>
              <a:gd name="connsiteY4035" fmla="*/ 5952371 h 6407152"/>
              <a:gd name="connsiteX4036" fmla="*/ 9224559 w 11737976"/>
              <a:gd name="connsiteY4036" fmla="*/ 5960973 h 6407152"/>
              <a:gd name="connsiteX4037" fmla="*/ 9231165 w 11737976"/>
              <a:gd name="connsiteY4037" fmla="*/ 5948304 h 6407152"/>
              <a:gd name="connsiteX4038" fmla="*/ 9223026 w 11737976"/>
              <a:gd name="connsiteY4038" fmla="*/ 5950337 h 6407152"/>
              <a:gd name="connsiteX4039" fmla="*/ 9222259 w 11737976"/>
              <a:gd name="connsiteY4039" fmla="*/ 5945020 h 6407152"/>
              <a:gd name="connsiteX4040" fmla="*/ 9219962 w 11737976"/>
              <a:gd name="connsiteY4040" fmla="*/ 5929065 h 6407152"/>
              <a:gd name="connsiteX4041" fmla="*/ 4509739 w 11737976"/>
              <a:gd name="connsiteY4041" fmla="*/ 5929065 h 6407152"/>
              <a:gd name="connsiteX4042" fmla="*/ 4503897 w 11737976"/>
              <a:gd name="connsiteY4042" fmla="*/ 5947053 h 6407152"/>
              <a:gd name="connsiteX4043" fmla="*/ 4504664 w 11737976"/>
              <a:gd name="connsiteY4043" fmla="*/ 5952371 h 6407152"/>
              <a:gd name="connsiteX4044" fmla="*/ 4514335 w 11737976"/>
              <a:gd name="connsiteY4044" fmla="*/ 5960973 h 6407152"/>
              <a:gd name="connsiteX4045" fmla="*/ 4520941 w 11737976"/>
              <a:gd name="connsiteY4045" fmla="*/ 5948304 h 6407152"/>
              <a:gd name="connsiteX4046" fmla="*/ 4512802 w 11737976"/>
              <a:gd name="connsiteY4046" fmla="*/ 5950337 h 6407152"/>
              <a:gd name="connsiteX4047" fmla="*/ 4512036 w 11737976"/>
              <a:gd name="connsiteY4047" fmla="*/ 5945020 h 6407152"/>
              <a:gd name="connsiteX4048" fmla="*/ 4509739 w 11737976"/>
              <a:gd name="connsiteY4048" fmla="*/ 5929065 h 6407152"/>
              <a:gd name="connsiteX4049" fmla="*/ 9189514 w 11737976"/>
              <a:gd name="connsiteY4049" fmla="*/ 5927133 h 6407152"/>
              <a:gd name="connsiteX4050" fmla="*/ 9176830 w 11737976"/>
              <a:gd name="connsiteY4050" fmla="*/ 5929633 h 6407152"/>
              <a:gd name="connsiteX4051" fmla="*/ 9179061 w 11737976"/>
              <a:gd name="connsiteY4051" fmla="*/ 5945119 h 6407152"/>
              <a:gd name="connsiteX4052" fmla="*/ 9204242 w 11737976"/>
              <a:gd name="connsiteY4052" fmla="*/ 5938827 h 6407152"/>
              <a:gd name="connsiteX4053" fmla="*/ 9202756 w 11737976"/>
              <a:gd name="connsiteY4053" fmla="*/ 5928504 h 6407152"/>
              <a:gd name="connsiteX4054" fmla="*/ 9189514 w 11737976"/>
              <a:gd name="connsiteY4054" fmla="*/ 5927133 h 6407152"/>
              <a:gd name="connsiteX4055" fmla="*/ 4479291 w 11737976"/>
              <a:gd name="connsiteY4055" fmla="*/ 5927133 h 6407152"/>
              <a:gd name="connsiteX4056" fmla="*/ 4466607 w 11737976"/>
              <a:gd name="connsiteY4056" fmla="*/ 5929633 h 6407152"/>
              <a:gd name="connsiteX4057" fmla="*/ 4468837 w 11737976"/>
              <a:gd name="connsiteY4057" fmla="*/ 5945119 h 6407152"/>
              <a:gd name="connsiteX4058" fmla="*/ 4494019 w 11737976"/>
              <a:gd name="connsiteY4058" fmla="*/ 5938827 h 6407152"/>
              <a:gd name="connsiteX4059" fmla="*/ 4492532 w 11737976"/>
              <a:gd name="connsiteY4059" fmla="*/ 5928504 h 6407152"/>
              <a:gd name="connsiteX4060" fmla="*/ 4479291 w 11737976"/>
              <a:gd name="connsiteY4060" fmla="*/ 5927133 h 6407152"/>
              <a:gd name="connsiteX4061" fmla="*/ 974734 w 11737976"/>
              <a:gd name="connsiteY4061" fmla="*/ 5925112 h 6407152"/>
              <a:gd name="connsiteX4062" fmla="*/ 973300 w 11737976"/>
              <a:gd name="connsiteY4062" fmla="*/ 5926136 h 6407152"/>
              <a:gd name="connsiteX4063" fmla="*/ 972277 w 11737976"/>
              <a:gd name="connsiteY4063" fmla="*/ 5930156 h 6407152"/>
              <a:gd name="connsiteX4064" fmla="*/ 973031 w 11737976"/>
              <a:gd name="connsiteY4064" fmla="*/ 5931814 h 6407152"/>
              <a:gd name="connsiteX4065" fmla="*/ 974467 w 11737976"/>
              <a:gd name="connsiteY4065" fmla="*/ 5930790 h 6407152"/>
              <a:gd name="connsiteX4066" fmla="*/ 975489 w 11737976"/>
              <a:gd name="connsiteY4066" fmla="*/ 5926770 h 6407152"/>
              <a:gd name="connsiteX4067" fmla="*/ 974734 w 11737976"/>
              <a:gd name="connsiteY4067" fmla="*/ 5925112 h 6407152"/>
              <a:gd name="connsiteX4068" fmla="*/ 7376008 w 11737976"/>
              <a:gd name="connsiteY4068" fmla="*/ 5919357 h 6407152"/>
              <a:gd name="connsiteX4069" fmla="*/ 7366442 w 11737976"/>
              <a:gd name="connsiteY4069" fmla="*/ 5924298 h 6407152"/>
              <a:gd name="connsiteX4070" fmla="*/ 7374903 w 11737976"/>
              <a:gd name="connsiteY4070" fmla="*/ 5930076 h 6407152"/>
              <a:gd name="connsiteX4071" fmla="*/ 7376008 w 11737976"/>
              <a:gd name="connsiteY4071" fmla="*/ 5919357 h 6407152"/>
              <a:gd name="connsiteX4072" fmla="*/ 8845330 w 11737976"/>
              <a:gd name="connsiteY4072" fmla="*/ 5911299 h 6407152"/>
              <a:gd name="connsiteX4073" fmla="*/ 8811017 w 11737976"/>
              <a:gd name="connsiteY4073" fmla="*/ 5914568 h 6407152"/>
              <a:gd name="connsiteX4074" fmla="*/ 8804099 w 11737976"/>
              <a:gd name="connsiteY4074" fmla="*/ 5926904 h 6407152"/>
              <a:gd name="connsiteX4075" fmla="*/ 8797916 w 11737976"/>
              <a:gd name="connsiteY4075" fmla="*/ 5944357 h 6407152"/>
              <a:gd name="connsiteX4076" fmla="*/ 8796443 w 11737976"/>
              <a:gd name="connsiteY4076" fmla="*/ 5934121 h 6407152"/>
              <a:gd name="connsiteX4077" fmla="*/ 8803362 w 11737976"/>
              <a:gd name="connsiteY4077" fmla="*/ 5921785 h 6407152"/>
              <a:gd name="connsiteX4078" fmla="*/ 8778917 w 11737976"/>
              <a:gd name="connsiteY4078" fmla="*/ 5933193 h 6407152"/>
              <a:gd name="connsiteX4079" fmla="*/ 8781129 w 11737976"/>
              <a:gd name="connsiteY4079" fmla="*/ 5948552 h 6407152"/>
              <a:gd name="connsiteX4080" fmla="*/ 8800128 w 11737976"/>
              <a:gd name="connsiteY4080" fmla="*/ 5959715 h 6407152"/>
              <a:gd name="connsiteX4081" fmla="*/ 8823098 w 11737976"/>
              <a:gd name="connsiteY4081" fmla="*/ 5938066 h 6407152"/>
              <a:gd name="connsiteX4082" fmla="*/ 8824573 w 11737976"/>
              <a:gd name="connsiteY4082" fmla="*/ 5948304 h 6407152"/>
              <a:gd name="connsiteX4083" fmla="*/ 8841122 w 11737976"/>
              <a:gd name="connsiteY4083" fmla="*/ 5961321 h 6407152"/>
              <a:gd name="connsiteX4084" fmla="*/ 8851966 w 11737976"/>
              <a:gd name="connsiteY4084" fmla="*/ 5957369 h 6407152"/>
              <a:gd name="connsiteX4085" fmla="*/ 8838410 w 11737976"/>
              <a:gd name="connsiteY4085" fmla="*/ 5923634 h 6407152"/>
              <a:gd name="connsiteX4086" fmla="*/ 8837673 w 11737976"/>
              <a:gd name="connsiteY4086" fmla="*/ 5918515 h 6407152"/>
              <a:gd name="connsiteX4087" fmla="*/ 8845330 w 11737976"/>
              <a:gd name="connsiteY4087" fmla="*/ 5911299 h 6407152"/>
              <a:gd name="connsiteX4088" fmla="*/ 4135107 w 11737976"/>
              <a:gd name="connsiteY4088" fmla="*/ 5911299 h 6407152"/>
              <a:gd name="connsiteX4089" fmla="*/ 4100793 w 11737976"/>
              <a:gd name="connsiteY4089" fmla="*/ 5914568 h 6407152"/>
              <a:gd name="connsiteX4090" fmla="*/ 4093875 w 11737976"/>
              <a:gd name="connsiteY4090" fmla="*/ 5926904 h 6407152"/>
              <a:gd name="connsiteX4091" fmla="*/ 4087693 w 11737976"/>
              <a:gd name="connsiteY4091" fmla="*/ 5944357 h 6407152"/>
              <a:gd name="connsiteX4092" fmla="*/ 4086219 w 11737976"/>
              <a:gd name="connsiteY4092" fmla="*/ 5934121 h 6407152"/>
              <a:gd name="connsiteX4093" fmla="*/ 4093139 w 11737976"/>
              <a:gd name="connsiteY4093" fmla="*/ 5921785 h 6407152"/>
              <a:gd name="connsiteX4094" fmla="*/ 4068694 w 11737976"/>
              <a:gd name="connsiteY4094" fmla="*/ 5933193 h 6407152"/>
              <a:gd name="connsiteX4095" fmla="*/ 4070905 w 11737976"/>
              <a:gd name="connsiteY4095" fmla="*/ 5948552 h 6407152"/>
              <a:gd name="connsiteX4096" fmla="*/ 4089904 w 11737976"/>
              <a:gd name="connsiteY4096" fmla="*/ 5959715 h 6407152"/>
              <a:gd name="connsiteX4097" fmla="*/ 4112874 w 11737976"/>
              <a:gd name="connsiteY4097" fmla="*/ 5938066 h 6407152"/>
              <a:gd name="connsiteX4098" fmla="*/ 4114349 w 11737976"/>
              <a:gd name="connsiteY4098" fmla="*/ 5948304 h 6407152"/>
              <a:gd name="connsiteX4099" fmla="*/ 4130899 w 11737976"/>
              <a:gd name="connsiteY4099" fmla="*/ 5961321 h 6407152"/>
              <a:gd name="connsiteX4100" fmla="*/ 4141742 w 11737976"/>
              <a:gd name="connsiteY4100" fmla="*/ 5957369 h 6407152"/>
              <a:gd name="connsiteX4101" fmla="*/ 4128186 w 11737976"/>
              <a:gd name="connsiteY4101" fmla="*/ 5923634 h 6407152"/>
              <a:gd name="connsiteX4102" fmla="*/ 4127450 w 11737976"/>
              <a:gd name="connsiteY4102" fmla="*/ 5918515 h 6407152"/>
              <a:gd name="connsiteX4103" fmla="*/ 4135107 w 11737976"/>
              <a:gd name="connsiteY4103" fmla="*/ 5911299 h 6407152"/>
              <a:gd name="connsiteX4104" fmla="*/ 8791026 w 11737976"/>
              <a:gd name="connsiteY4104" fmla="*/ 5907508 h 6407152"/>
              <a:gd name="connsiteX4105" fmla="*/ 8765089 w 11737976"/>
              <a:gd name="connsiteY4105" fmla="*/ 5908542 h 6407152"/>
              <a:gd name="connsiteX4106" fmla="*/ 8768873 w 11737976"/>
              <a:gd name="connsiteY4106" fmla="*/ 5934819 h 6407152"/>
              <a:gd name="connsiteX4107" fmla="*/ 8784904 w 11737976"/>
              <a:gd name="connsiteY4107" fmla="*/ 5925369 h 6407152"/>
              <a:gd name="connsiteX4108" fmla="*/ 8791026 w 11737976"/>
              <a:gd name="connsiteY4108" fmla="*/ 5907508 h 6407152"/>
              <a:gd name="connsiteX4109" fmla="*/ 4080803 w 11737976"/>
              <a:gd name="connsiteY4109" fmla="*/ 5907508 h 6407152"/>
              <a:gd name="connsiteX4110" fmla="*/ 4054866 w 11737976"/>
              <a:gd name="connsiteY4110" fmla="*/ 5908542 h 6407152"/>
              <a:gd name="connsiteX4111" fmla="*/ 4058649 w 11737976"/>
              <a:gd name="connsiteY4111" fmla="*/ 5934819 h 6407152"/>
              <a:gd name="connsiteX4112" fmla="*/ 4074680 w 11737976"/>
              <a:gd name="connsiteY4112" fmla="*/ 5925369 h 6407152"/>
              <a:gd name="connsiteX4113" fmla="*/ 4080803 w 11737976"/>
              <a:gd name="connsiteY4113" fmla="*/ 5907508 h 6407152"/>
              <a:gd name="connsiteX4114" fmla="*/ 8888608 w 11737976"/>
              <a:gd name="connsiteY4114" fmla="*/ 5904419 h 6407152"/>
              <a:gd name="connsiteX4115" fmla="*/ 8865658 w 11737976"/>
              <a:gd name="connsiteY4115" fmla="*/ 5926196 h 6407152"/>
              <a:gd name="connsiteX4116" fmla="*/ 8888608 w 11737976"/>
              <a:gd name="connsiteY4116" fmla="*/ 5904419 h 6407152"/>
              <a:gd name="connsiteX4117" fmla="*/ 4178385 w 11737976"/>
              <a:gd name="connsiteY4117" fmla="*/ 5904419 h 6407152"/>
              <a:gd name="connsiteX4118" fmla="*/ 4155434 w 11737976"/>
              <a:gd name="connsiteY4118" fmla="*/ 5926196 h 6407152"/>
              <a:gd name="connsiteX4119" fmla="*/ 4178385 w 11737976"/>
              <a:gd name="connsiteY4119" fmla="*/ 5904419 h 6407152"/>
              <a:gd name="connsiteX4120" fmla="*/ 7360729 w 11737976"/>
              <a:gd name="connsiteY4120" fmla="*/ 5898861 h 6407152"/>
              <a:gd name="connsiteX4121" fmla="*/ 7359204 w 11737976"/>
              <a:gd name="connsiteY4121" fmla="*/ 5913675 h 6407152"/>
              <a:gd name="connsiteX4122" fmla="*/ 7360729 w 11737976"/>
              <a:gd name="connsiteY4122" fmla="*/ 5898861 h 6407152"/>
              <a:gd name="connsiteX4123" fmla="*/ 11461445 w 11737976"/>
              <a:gd name="connsiteY4123" fmla="*/ 5896264 h 6407152"/>
              <a:gd name="connsiteX4124" fmla="*/ 11452310 w 11737976"/>
              <a:gd name="connsiteY4124" fmla="*/ 5921600 h 6407152"/>
              <a:gd name="connsiteX4125" fmla="*/ 11451658 w 11737976"/>
              <a:gd name="connsiteY4125" fmla="*/ 5923409 h 6407152"/>
              <a:gd name="connsiteX4126" fmla="*/ 11450353 w 11737976"/>
              <a:gd name="connsiteY4126" fmla="*/ 5927029 h 6407152"/>
              <a:gd name="connsiteX4127" fmla="*/ 11450850 w 11737976"/>
              <a:gd name="connsiteY4127" fmla="*/ 5940496 h 6407152"/>
              <a:gd name="connsiteX4128" fmla="*/ 11462778 w 11737976"/>
              <a:gd name="connsiteY4128" fmla="*/ 5951940 h 6407152"/>
              <a:gd name="connsiteX4129" fmla="*/ 11469955 w 11737976"/>
              <a:gd name="connsiteY4129" fmla="*/ 5932031 h 6407152"/>
              <a:gd name="connsiteX4130" fmla="*/ 11459829 w 11737976"/>
              <a:gd name="connsiteY4130" fmla="*/ 5930435 h 6407152"/>
              <a:gd name="connsiteX4131" fmla="*/ 11456070 w 11737976"/>
              <a:gd name="connsiteY4131" fmla="*/ 5926017 h 6407152"/>
              <a:gd name="connsiteX4132" fmla="*/ 11456722 w 11737976"/>
              <a:gd name="connsiteY4132" fmla="*/ 5924208 h 6407152"/>
              <a:gd name="connsiteX4133" fmla="*/ 11461133 w 11737976"/>
              <a:gd name="connsiteY4133" fmla="*/ 5926816 h 6407152"/>
              <a:gd name="connsiteX4134" fmla="*/ 11475019 w 11737976"/>
              <a:gd name="connsiteY4134" fmla="*/ 5932830 h 6407152"/>
              <a:gd name="connsiteX4135" fmla="*/ 11474523 w 11737976"/>
              <a:gd name="connsiteY4135" fmla="*/ 5919363 h 6407152"/>
              <a:gd name="connsiteX4136" fmla="*/ 11483811 w 11737976"/>
              <a:gd name="connsiteY4136" fmla="*/ 5917720 h 6407152"/>
              <a:gd name="connsiteX4137" fmla="*/ 11484153 w 11737976"/>
              <a:gd name="connsiteY4137" fmla="*/ 5907494 h 6407152"/>
              <a:gd name="connsiteX4138" fmla="*/ 11485458 w 11737976"/>
              <a:gd name="connsiteY4138" fmla="*/ 5903875 h 6407152"/>
              <a:gd name="connsiteX4139" fmla="*/ 11481700 w 11737976"/>
              <a:gd name="connsiteY4139" fmla="*/ 5899457 h 6407152"/>
              <a:gd name="connsiteX4140" fmla="*/ 11481047 w 11737976"/>
              <a:gd name="connsiteY4140" fmla="*/ 5901266 h 6407152"/>
              <a:gd name="connsiteX4141" fmla="*/ 11479742 w 11737976"/>
              <a:gd name="connsiteY4141" fmla="*/ 5904886 h 6407152"/>
              <a:gd name="connsiteX4142" fmla="*/ 11461445 w 11737976"/>
              <a:gd name="connsiteY4142" fmla="*/ 5896264 h 6407152"/>
              <a:gd name="connsiteX4143" fmla="*/ 11472700 w 11737976"/>
              <a:gd name="connsiteY4143" fmla="*/ 5894135 h 6407152"/>
              <a:gd name="connsiteX4144" fmla="*/ 11471444 w 11737976"/>
              <a:gd name="connsiteY4144" fmla="*/ 5899032 h 6407152"/>
              <a:gd name="connsiteX4145" fmla="*/ 11475099 w 11737976"/>
              <a:gd name="connsiteY4145" fmla="*/ 5898755 h 6407152"/>
              <a:gd name="connsiteX4146" fmla="*/ 11472700 w 11737976"/>
              <a:gd name="connsiteY4146" fmla="*/ 5894135 h 6407152"/>
              <a:gd name="connsiteX4147" fmla="*/ 8860241 w 11737976"/>
              <a:gd name="connsiteY4147" fmla="*/ 5891332 h 6407152"/>
              <a:gd name="connsiteX4148" fmla="*/ 8852125 w 11737976"/>
              <a:gd name="connsiteY4148" fmla="*/ 5892631 h 6407152"/>
              <a:gd name="connsiteX4149" fmla="*/ 8852938 w 11737976"/>
              <a:gd name="connsiteY4149" fmla="*/ 5898262 h 6407152"/>
              <a:gd name="connsiteX4150" fmla="*/ 8862095 w 11737976"/>
              <a:gd name="connsiteY4150" fmla="*/ 5895974 h 6407152"/>
              <a:gd name="connsiteX4151" fmla="*/ 8860241 w 11737976"/>
              <a:gd name="connsiteY4151" fmla="*/ 5891332 h 6407152"/>
              <a:gd name="connsiteX4152" fmla="*/ 4150017 w 11737976"/>
              <a:gd name="connsiteY4152" fmla="*/ 5891332 h 6407152"/>
              <a:gd name="connsiteX4153" fmla="*/ 4141902 w 11737976"/>
              <a:gd name="connsiteY4153" fmla="*/ 5892631 h 6407152"/>
              <a:gd name="connsiteX4154" fmla="*/ 4142715 w 11737976"/>
              <a:gd name="connsiteY4154" fmla="*/ 5898262 h 6407152"/>
              <a:gd name="connsiteX4155" fmla="*/ 4151871 w 11737976"/>
              <a:gd name="connsiteY4155" fmla="*/ 5895974 h 6407152"/>
              <a:gd name="connsiteX4156" fmla="*/ 4150017 w 11737976"/>
              <a:gd name="connsiteY4156" fmla="*/ 5891332 h 6407152"/>
              <a:gd name="connsiteX4157" fmla="*/ 987958 w 11737976"/>
              <a:gd name="connsiteY4157" fmla="*/ 5882171 h 6407152"/>
              <a:gd name="connsiteX4158" fmla="*/ 980536 w 11737976"/>
              <a:gd name="connsiteY4158" fmla="*/ 5889970 h 6407152"/>
              <a:gd name="connsiteX4159" fmla="*/ 984256 w 11737976"/>
              <a:gd name="connsiteY4159" fmla="*/ 5896730 h 6407152"/>
              <a:gd name="connsiteX4160" fmla="*/ 983584 w 11737976"/>
              <a:gd name="connsiteY4160" fmla="*/ 5899377 h 6407152"/>
              <a:gd name="connsiteX4161" fmla="*/ 979202 w 11737976"/>
              <a:gd name="connsiteY4161" fmla="*/ 5908054 h 6407152"/>
              <a:gd name="connsiteX4162" fmla="*/ 981570 w 11737976"/>
              <a:gd name="connsiteY4162" fmla="*/ 5911581 h 6407152"/>
              <a:gd name="connsiteX4163" fmla="*/ 981234 w 11737976"/>
              <a:gd name="connsiteY4163" fmla="*/ 5912904 h 6407152"/>
              <a:gd name="connsiteX4164" fmla="*/ 979558 w 11737976"/>
              <a:gd name="connsiteY4164" fmla="*/ 5928049 h 6407152"/>
              <a:gd name="connsiteX4165" fmla="*/ 983613 w 11737976"/>
              <a:gd name="connsiteY4165" fmla="*/ 5929222 h 6407152"/>
              <a:gd name="connsiteX4166" fmla="*/ 988676 w 11737976"/>
              <a:gd name="connsiteY4166" fmla="*/ 5926425 h 6407152"/>
              <a:gd name="connsiteX4167" fmla="*/ 993390 w 11737976"/>
              <a:gd name="connsiteY4167" fmla="*/ 5912160 h 6407152"/>
              <a:gd name="connsiteX4168" fmla="*/ 987642 w 11737976"/>
              <a:gd name="connsiteY4168" fmla="*/ 5904813 h 6407152"/>
              <a:gd name="connsiteX4169" fmla="*/ 984610 w 11737976"/>
              <a:gd name="connsiteY4169" fmla="*/ 5912460 h 6407152"/>
              <a:gd name="connsiteX4170" fmla="*/ 983933 w 11737976"/>
              <a:gd name="connsiteY4170" fmla="*/ 5910844 h 6407152"/>
              <a:gd name="connsiteX4171" fmla="*/ 982919 w 11737976"/>
              <a:gd name="connsiteY4171" fmla="*/ 5910551 h 6407152"/>
              <a:gd name="connsiteX4172" fmla="*/ 982242 w 11737976"/>
              <a:gd name="connsiteY4172" fmla="*/ 5908934 h 6407152"/>
              <a:gd name="connsiteX4173" fmla="*/ 984260 w 11737976"/>
              <a:gd name="connsiteY4173" fmla="*/ 5900995 h 6407152"/>
              <a:gd name="connsiteX4174" fmla="*/ 985608 w 11737976"/>
              <a:gd name="connsiteY4174" fmla="*/ 5895699 h 6407152"/>
              <a:gd name="connsiteX4175" fmla="*/ 988644 w 11737976"/>
              <a:gd name="connsiteY4175" fmla="*/ 5892315 h 6407152"/>
              <a:gd name="connsiteX4176" fmla="*/ 987958 w 11737976"/>
              <a:gd name="connsiteY4176" fmla="*/ 5882171 h 6407152"/>
              <a:gd name="connsiteX4177" fmla="*/ 8754631 w 11737976"/>
              <a:gd name="connsiteY4177" fmla="*/ 5871617 h 6407152"/>
              <a:gd name="connsiteX4178" fmla="*/ 8742311 w 11737976"/>
              <a:gd name="connsiteY4178" fmla="*/ 5876640 h 6407152"/>
              <a:gd name="connsiteX4179" fmla="*/ 8752279 w 11737976"/>
              <a:gd name="connsiteY4179" fmla="*/ 5879982 h 6407152"/>
              <a:gd name="connsiteX4180" fmla="*/ 8760624 w 11737976"/>
              <a:gd name="connsiteY4180" fmla="*/ 5872064 h 6407152"/>
              <a:gd name="connsiteX4181" fmla="*/ 8754631 w 11737976"/>
              <a:gd name="connsiteY4181" fmla="*/ 5871617 h 6407152"/>
              <a:gd name="connsiteX4182" fmla="*/ 4044408 w 11737976"/>
              <a:gd name="connsiteY4182" fmla="*/ 5871617 h 6407152"/>
              <a:gd name="connsiteX4183" fmla="*/ 4032088 w 11737976"/>
              <a:gd name="connsiteY4183" fmla="*/ 5876640 h 6407152"/>
              <a:gd name="connsiteX4184" fmla="*/ 4042055 w 11737976"/>
              <a:gd name="connsiteY4184" fmla="*/ 5879982 h 6407152"/>
              <a:gd name="connsiteX4185" fmla="*/ 4050400 w 11737976"/>
              <a:gd name="connsiteY4185" fmla="*/ 5872064 h 6407152"/>
              <a:gd name="connsiteX4186" fmla="*/ 4044408 w 11737976"/>
              <a:gd name="connsiteY4186" fmla="*/ 5871617 h 6407152"/>
              <a:gd name="connsiteX4187" fmla="*/ 993961 w 11737976"/>
              <a:gd name="connsiteY4187" fmla="*/ 5866949 h 6407152"/>
              <a:gd name="connsiteX4188" fmla="*/ 992658 w 11737976"/>
              <a:gd name="connsiteY4188" fmla="*/ 5867966 h 6407152"/>
              <a:gd name="connsiteX4189" fmla="*/ 991666 w 11737976"/>
              <a:gd name="connsiteY4189" fmla="*/ 5871864 h 6407152"/>
              <a:gd name="connsiteX4190" fmla="*/ 990363 w 11737976"/>
              <a:gd name="connsiteY4190" fmla="*/ 5872881 h 6407152"/>
              <a:gd name="connsiteX4191" fmla="*/ 991005 w 11737976"/>
              <a:gd name="connsiteY4191" fmla="*/ 5874464 h 6407152"/>
              <a:gd name="connsiteX4192" fmla="*/ 991003 w 11737976"/>
              <a:gd name="connsiteY4192" fmla="*/ 5874985 h 6407152"/>
              <a:gd name="connsiteX4193" fmla="*/ 991979 w 11737976"/>
              <a:gd name="connsiteY4193" fmla="*/ 5874745 h 6407152"/>
              <a:gd name="connsiteX4194" fmla="*/ 994273 w 11737976"/>
              <a:gd name="connsiteY4194" fmla="*/ 5869828 h 6407152"/>
              <a:gd name="connsiteX4195" fmla="*/ 993961 w 11737976"/>
              <a:gd name="connsiteY4195" fmla="*/ 5866949 h 6407152"/>
              <a:gd name="connsiteX4196" fmla="*/ 8917877 w 11737976"/>
              <a:gd name="connsiteY4196" fmla="*/ 5860647 h 6407152"/>
              <a:gd name="connsiteX4197" fmla="*/ 8910226 w 11737976"/>
              <a:gd name="connsiteY4197" fmla="*/ 5867906 h 6407152"/>
              <a:gd name="connsiteX4198" fmla="*/ 8901834 w 11737976"/>
              <a:gd name="connsiteY4198" fmla="*/ 5870003 h 6407152"/>
              <a:gd name="connsiteX4199" fmla="*/ 8901089 w 11737976"/>
              <a:gd name="connsiteY4199" fmla="*/ 5864841 h 6407152"/>
              <a:gd name="connsiteX4200" fmla="*/ 8892695 w 11737976"/>
              <a:gd name="connsiteY4200" fmla="*/ 5866938 h 6407152"/>
              <a:gd name="connsiteX4201" fmla="*/ 8893439 w 11737976"/>
              <a:gd name="connsiteY4201" fmla="*/ 5872100 h 6407152"/>
              <a:gd name="connsiteX4202" fmla="*/ 8902577 w 11737976"/>
              <a:gd name="connsiteY4202" fmla="*/ 5875165 h 6407152"/>
              <a:gd name="connsiteX4203" fmla="*/ 8903320 w 11737976"/>
              <a:gd name="connsiteY4203" fmla="*/ 5880326 h 6407152"/>
              <a:gd name="connsiteX4204" fmla="*/ 8912456 w 11737976"/>
              <a:gd name="connsiteY4204" fmla="*/ 5883392 h 6407152"/>
              <a:gd name="connsiteX4205" fmla="*/ 8910969 w 11737976"/>
              <a:gd name="connsiteY4205" fmla="*/ 5873067 h 6407152"/>
              <a:gd name="connsiteX4206" fmla="*/ 8920717 w 11737976"/>
              <a:gd name="connsiteY4206" fmla="*/ 5865284 h 6407152"/>
              <a:gd name="connsiteX4207" fmla="*/ 8917877 w 11737976"/>
              <a:gd name="connsiteY4207" fmla="*/ 5860647 h 6407152"/>
              <a:gd name="connsiteX4208" fmla="*/ 4207653 w 11737976"/>
              <a:gd name="connsiteY4208" fmla="*/ 5860647 h 6407152"/>
              <a:gd name="connsiteX4209" fmla="*/ 4200002 w 11737976"/>
              <a:gd name="connsiteY4209" fmla="*/ 5867906 h 6407152"/>
              <a:gd name="connsiteX4210" fmla="*/ 4191611 w 11737976"/>
              <a:gd name="connsiteY4210" fmla="*/ 5870003 h 6407152"/>
              <a:gd name="connsiteX4211" fmla="*/ 4190865 w 11737976"/>
              <a:gd name="connsiteY4211" fmla="*/ 5864841 h 6407152"/>
              <a:gd name="connsiteX4212" fmla="*/ 4182471 w 11737976"/>
              <a:gd name="connsiteY4212" fmla="*/ 5866938 h 6407152"/>
              <a:gd name="connsiteX4213" fmla="*/ 4183215 w 11737976"/>
              <a:gd name="connsiteY4213" fmla="*/ 5872100 h 6407152"/>
              <a:gd name="connsiteX4214" fmla="*/ 4192353 w 11737976"/>
              <a:gd name="connsiteY4214" fmla="*/ 5875165 h 6407152"/>
              <a:gd name="connsiteX4215" fmla="*/ 4193097 w 11737976"/>
              <a:gd name="connsiteY4215" fmla="*/ 5880326 h 6407152"/>
              <a:gd name="connsiteX4216" fmla="*/ 4202233 w 11737976"/>
              <a:gd name="connsiteY4216" fmla="*/ 5883392 h 6407152"/>
              <a:gd name="connsiteX4217" fmla="*/ 4200745 w 11737976"/>
              <a:gd name="connsiteY4217" fmla="*/ 5873067 h 6407152"/>
              <a:gd name="connsiteX4218" fmla="*/ 4210494 w 11737976"/>
              <a:gd name="connsiteY4218" fmla="*/ 5865284 h 6407152"/>
              <a:gd name="connsiteX4219" fmla="*/ 4207653 w 11737976"/>
              <a:gd name="connsiteY4219" fmla="*/ 5860647 h 6407152"/>
              <a:gd name="connsiteX4220" fmla="*/ 11469840 w 11737976"/>
              <a:gd name="connsiteY4220" fmla="*/ 5859324 h 6407152"/>
              <a:gd name="connsiteX4221" fmla="*/ 11472801 w 11737976"/>
              <a:gd name="connsiteY4221" fmla="*/ 5865360 h 6407152"/>
              <a:gd name="connsiteX4222" fmla="*/ 11471528 w 11737976"/>
              <a:gd name="connsiteY4222" fmla="*/ 5868892 h 6407152"/>
              <a:gd name="connsiteX4223" fmla="*/ 11470253 w 11737976"/>
              <a:gd name="connsiteY4223" fmla="*/ 5872426 h 6407152"/>
              <a:gd name="connsiteX4224" fmla="*/ 11468343 w 11737976"/>
              <a:gd name="connsiteY4224" fmla="*/ 5877725 h 6407152"/>
              <a:gd name="connsiteX4225" fmla="*/ 11471305 w 11737976"/>
              <a:gd name="connsiteY4225" fmla="*/ 5883760 h 6407152"/>
              <a:gd name="connsiteX4226" fmla="*/ 11475328 w 11737976"/>
              <a:gd name="connsiteY4226" fmla="*/ 5885068 h 6407152"/>
              <a:gd name="connsiteX4227" fmla="*/ 11476176 w 11737976"/>
              <a:gd name="connsiteY4227" fmla="*/ 5884498 h 6407152"/>
              <a:gd name="connsiteX4228" fmla="*/ 11478724 w 11737976"/>
              <a:gd name="connsiteY4228" fmla="*/ 5877434 h 6407152"/>
              <a:gd name="connsiteX4229" fmla="*/ 11480634 w 11737976"/>
              <a:gd name="connsiteY4229" fmla="*/ 5872135 h 6407152"/>
              <a:gd name="connsiteX4230" fmla="*/ 11484870 w 11737976"/>
              <a:gd name="connsiteY4230" fmla="*/ 5874637 h 6407152"/>
              <a:gd name="connsiteX4231" fmla="*/ 11483595 w 11737976"/>
              <a:gd name="connsiteY4231" fmla="*/ 5878171 h 6407152"/>
              <a:gd name="connsiteX4232" fmla="*/ 11487192 w 11737976"/>
              <a:gd name="connsiteY4232" fmla="*/ 5882440 h 6407152"/>
              <a:gd name="connsiteX4233" fmla="*/ 11487830 w 11737976"/>
              <a:gd name="connsiteY4233" fmla="*/ 5880675 h 6407152"/>
              <a:gd name="connsiteX4234" fmla="*/ 11489103 w 11737976"/>
              <a:gd name="connsiteY4234" fmla="*/ 5877141 h 6407152"/>
              <a:gd name="connsiteX4235" fmla="*/ 11495248 w 11737976"/>
              <a:gd name="connsiteY4235" fmla="*/ 5874347 h 6407152"/>
              <a:gd name="connsiteX4236" fmla="*/ 11481908 w 11737976"/>
              <a:gd name="connsiteY4236" fmla="*/ 5868601 h 6407152"/>
              <a:gd name="connsiteX4237" fmla="*/ 11477673 w 11737976"/>
              <a:gd name="connsiteY4237" fmla="*/ 5866098 h 6407152"/>
              <a:gd name="connsiteX4238" fmla="*/ 11478309 w 11737976"/>
              <a:gd name="connsiteY4238" fmla="*/ 5864331 h 6407152"/>
              <a:gd name="connsiteX4239" fmla="*/ 11474074 w 11737976"/>
              <a:gd name="connsiteY4239" fmla="*/ 5861828 h 6407152"/>
              <a:gd name="connsiteX4240" fmla="*/ 11469840 w 11737976"/>
              <a:gd name="connsiteY4240" fmla="*/ 5859324 h 6407152"/>
              <a:gd name="connsiteX4241" fmla="*/ 8767710 w 11737976"/>
              <a:gd name="connsiteY4241" fmla="*/ 5855387 h 6407152"/>
              <a:gd name="connsiteX4242" fmla="*/ 8759905 w 11737976"/>
              <a:gd name="connsiteY4242" fmla="*/ 5867060 h 6407152"/>
              <a:gd name="connsiteX4243" fmla="*/ 8767710 w 11737976"/>
              <a:gd name="connsiteY4243" fmla="*/ 5855387 h 6407152"/>
              <a:gd name="connsiteX4244" fmla="*/ 4057486 w 11737976"/>
              <a:gd name="connsiteY4244" fmla="*/ 5855387 h 6407152"/>
              <a:gd name="connsiteX4245" fmla="*/ 4049681 w 11737976"/>
              <a:gd name="connsiteY4245" fmla="*/ 5867060 h 6407152"/>
              <a:gd name="connsiteX4246" fmla="*/ 4057486 w 11737976"/>
              <a:gd name="connsiteY4246" fmla="*/ 5855387 h 6407152"/>
              <a:gd name="connsiteX4247" fmla="*/ 991079 w 11737976"/>
              <a:gd name="connsiteY4247" fmla="*/ 5852092 h 6407152"/>
              <a:gd name="connsiteX4248" fmla="*/ 990731 w 11737976"/>
              <a:gd name="connsiteY4248" fmla="*/ 5857571 h 6407152"/>
              <a:gd name="connsiteX4249" fmla="*/ 991079 w 11737976"/>
              <a:gd name="connsiteY4249" fmla="*/ 5852092 h 6407152"/>
              <a:gd name="connsiteX4250" fmla="*/ 7383237 w 11737976"/>
              <a:gd name="connsiteY4250" fmla="*/ 5849158 h 6407152"/>
              <a:gd name="connsiteX4251" fmla="*/ 7382047 w 11737976"/>
              <a:gd name="connsiteY4251" fmla="*/ 5850939 h 6407152"/>
              <a:gd name="connsiteX4252" fmla="*/ 7378534 w 11737976"/>
              <a:gd name="connsiteY4252" fmla="*/ 5885044 h 6407152"/>
              <a:gd name="connsiteX4253" fmla="*/ 7377031 w 11737976"/>
              <a:gd name="connsiteY4253" fmla="*/ 5899660 h 6407152"/>
              <a:gd name="connsiteX4254" fmla="*/ 7393554 w 11737976"/>
              <a:gd name="connsiteY4254" fmla="*/ 5895532 h 6407152"/>
              <a:gd name="connsiteX4255" fmla="*/ 7387549 w 11737976"/>
              <a:gd name="connsiteY4255" fmla="*/ 5875671 h 6407152"/>
              <a:gd name="connsiteX4256" fmla="*/ 7390058 w 11737976"/>
              <a:gd name="connsiteY4256" fmla="*/ 5851311 h 6407152"/>
              <a:gd name="connsiteX4257" fmla="*/ 7383237 w 11737976"/>
              <a:gd name="connsiteY4257" fmla="*/ 5849158 h 6407152"/>
              <a:gd name="connsiteX4258" fmla="*/ 7332209 w 11737976"/>
              <a:gd name="connsiteY4258" fmla="*/ 5847923 h 6407152"/>
              <a:gd name="connsiteX4259" fmla="*/ 7339593 w 11737976"/>
              <a:gd name="connsiteY4259" fmla="*/ 5858188 h 6407152"/>
              <a:gd name="connsiteX4260" fmla="*/ 7330684 w 11737976"/>
              <a:gd name="connsiteY4260" fmla="*/ 5862736 h 6407152"/>
              <a:gd name="connsiteX4261" fmla="*/ 7332209 w 11737976"/>
              <a:gd name="connsiteY4261" fmla="*/ 5847923 h 6407152"/>
              <a:gd name="connsiteX4262" fmla="*/ 9139128 w 11737976"/>
              <a:gd name="connsiteY4262" fmla="*/ 5847358 h 6407152"/>
              <a:gd name="connsiteX4263" fmla="*/ 9138450 w 11737976"/>
              <a:gd name="connsiteY4263" fmla="*/ 5852903 h 6407152"/>
              <a:gd name="connsiteX4264" fmla="*/ 9137702 w 11737976"/>
              <a:gd name="connsiteY4264" fmla="*/ 5847716 h 6407152"/>
              <a:gd name="connsiteX4265" fmla="*/ 4428905 w 11737976"/>
              <a:gd name="connsiteY4265" fmla="*/ 5847358 h 6407152"/>
              <a:gd name="connsiteX4266" fmla="*/ 4428226 w 11737976"/>
              <a:gd name="connsiteY4266" fmla="*/ 5852903 h 6407152"/>
              <a:gd name="connsiteX4267" fmla="*/ 4427478 w 11737976"/>
              <a:gd name="connsiteY4267" fmla="*/ 5847716 h 6407152"/>
              <a:gd name="connsiteX4268" fmla="*/ 8800472 w 11737976"/>
              <a:gd name="connsiteY4268" fmla="*/ 5841367 h 6407152"/>
              <a:gd name="connsiteX4269" fmla="*/ 8808899 w 11737976"/>
              <a:gd name="connsiteY4269" fmla="*/ 5853550 h 6407152"/>
              <a:gd name="connsiteX4270" fmla="*/ 8811117 w 11737976"/>
              <a:gd name="connsiteY4270" fmla="*/ 5849402 h 6407152"/>
              <a:gd name="connsiteX4271" fmla="*/ 8800472 w 11737976"/>
              <a:gd name="connsiteY4271" fmla="*/ 5841367 h 6407152"/>
              <a:gd name="connsiteX4272" fmla="*/ 4090248 w 11737976"/>
              <a:gd name="connsiteY4272" fmla="*/ 5841367 h 6407152"/>
              <a:gd name="connsiteX4273" fmla="*/ 4098675 w 11737976"/>
              <a:gd name="connsiteY4273" fmla="*/ 5853550 h 6407152"/>
              <a:gd name="connsiteX4274" fmla="*/ 4100894 w 11737976"/>
              <a:gd name="connsiteY4274" fmla="*/ 5849402 h 6407152"/>
              <a:gd name="connsiteX4275" fmla="*/ 4090248 w 11737976"/>
              <a:gd name="connsiteY4275" fmla="*/ 5841367 h 6407152"/>
              <a:gd name="connsiteX4276" fmla="*/ 8638459 w 11737976"/>
              <a:gd name="connsiteY4276" fmla="*/ 5825213 h 6407152"/>
              <a:gd name="connsiteX4277" fmla="*/ 8631132 w 11737976"/>
              <a:gd name="connsiteY4277" fmla="*/ 5829231 h 6407152"/>
              <a:gd name="connsiteX4278" fmla="*/ 8639573 w 11737976"/>
              <a:gd name="connsiteY4278" fmla="*/ 5832956 h 6407152"/>
              <a:gd name="connsiteX4279" fmla="*/ 8646395 w 11737976"/>
              <a:gd name="connsiteY4279" fmla="*/ 5825418 h 6407152"/>
              <a:gd name="connsiteX4280" fmla="*/ 8638459 w 11737976"/>
              <a:gd name="connsiteY4280" fmla="*/ 5825213 h 6407152"/>
              <a:gd name="connsiteX4281" fmla="*/ 3928236 w 11737976"/>
              <a:gd name="connsiteY4281" fmla="*/ 5825213 h 6407152"/>
              <a:gd name="connsiteX4282" fmla="*/ 3920908 w 11737976"/>
              <a:gd name="connsiteY4282" fmla="*/ 5829231 h 6407152"/>
              <a:gd name="connsiteX4283" fmla="*/ 3929350 w 11737976"/>
              <a:gd name="connsiteY4283" fmla="*/ 5832956 h 6407152"/>
              <a:gd name="connsiteX4284" fmla="*/ 3936171 w 11737976"/>
              <a:gd name="connsiteY4284" fmla="*/ 5825418 h 6407152"/>
              <a:gd name="connsiteX4285" fmla="*/ 3928236 w 11737976"/>
              <a:gd name="connsiteY4285" fmla="*/ 5825213 h 6407152"/>
              <a:gd name="connsiteX4286" fmla="*/ 8761587 w 11737976"/>
              <a:gd name="connsiteY4286" fmla="*/ 5823860 h 6407152"/>
              <a:gd name="connsiteX4287" fmla="*/ 8763751 w 11737976"/>
              <a:gd name="connsiteY4287" fmla="*/ 5838875 h 6407152"/>
              <a:gd name="connsiteX4288" fmla="*/ 8770660 w 11737976"/>
              <a:gd name="connsiteY4288" fmla="*/ 5831964 h 6407152"/>
              <a:gd name="connsiteX4289" fmla="*/ 8761587 w 11737976"/>
              <a:gd name="connsiteY4289" fmla="*/ 5823860 h 6407152"/>
              <a:gd name="connsiteX4290" fmla="*/ 4051364 w 11737976"/>
              <a:gd name="connsiteY4290" fmla="*/ 5823860 h 6407152"/>
              <a:gd name="connsiteX4291" fmla="*/ 4053528 w 11737976"/>
              <a:gd name="connsiteY4291" fmla="*/ 5838875 h 6407152"/>
              <a:gd name="connsiteX4292" fmla="*/ 4060437 w 11737976"/>
              <a:gd name="connsiteY4292" fmla="*/ 5831964 h 6407152"/>
              <a:gd name="connsiteX4293" fmla="*/ 4051364 w 11737976"/>
              <a:gd name="connsiteY4293" fmla="*/ 5823860 h 6407152"/>
              <a:gd name="connsiteX4294" fmla="*/ 9153089 w 11737976"/>
              <a:gd name="connsiteY4294" fmla="*/ 5812149 h 6407152"/>
              <a:gd name="connsiteX4295" fmla="*/ 9151896 w 11737976"/>
              <a:gd name="connsiteY4295" fmla="*/ 5822401 h 6407152"/>
              <a:gd name="connsiteX4296" fmla="*/ 9152654 w 11737976"/>
              <a:gd name="connsiteY4296" fmla="*/ 5827656 h 6407152"/>
              <a:gd name="connsiteX4297" fmla="*/ 9161811 w 11737976"/>
              <a:gd name="connsiteY4297" fmla="*/ 5825369 h 6407152"/>
              <a:gd name="connsiteX4298" fmla="*/ 9160297 w 11737976"/>
              <a:gd name="connsiteY4298" fmla="*/ 5814857 h 6407152"/>
              <a:gd name="connsiteX4299" fmla="*/ 9153089 w 11737976"/>
              <a:gd name="connsiteY4299" fmla="*/ 5812149 h 6407152"/>
              <a:gd name="connsiteX4300" fmla="*/ 4442866 w 11737976"/>
              <a:gd name="connsiteY4300" fmla="*/ 5812149 h 6407152"/>
              <a:gd name="connsiteX4301" fmla="*/ 4441673 w 11737976"/>
              <a:gd name="connsiteY4301" fmla="*/ 5822401 h 6407152"/>
              <a:gd name="connsiteX4302" fmla="*/ 4442430 w 11737976"/>
              <a:gd name="connsiteY4302" fmla="*/ 5827656 h 6407152"/>
              <a:gd name="connsiteX4303" fmla="*/ 4451588 w 11737976"/>
              <a:gd name="connsiteY4303" fmla="*/ 5825369 h 6407152"/>
              <a:gd name="connsiteX4304" fmla="*/ 4450074 w 11737976"/>
              <a:gd name="connsiteY4304" fmla="*/ 5814857 h 6407152"/>
              <a:gd name="connsiteX4305" fmla="*/ 4442866 w 11737976"/>
              <a:gd name="connsiteY4305" fmla="*/ 5812149 h 6407152"/>
              <a:gd name="connsiteX4306" fmla="*/ 10703177 w 11737976"/>
              <a:gd name="connsiteY4306" fmla="*/ 5803636 h 6407152"/>
              <a:gd name="connsiteX4307" fmla="*/ 10703450 w 11737976"/>
              <a:gd name="connsiteY4307" fmla="*/ 5803839 h 6407152"/>
              <a:gd name="connsiteX4308" fmla="*/ 10705629 w 11737976"/>
              <a:gd name="connsiteY4308" fmla="*/ 5803839 h 6407152"/>
              <a:gd name="connsiteX4309" fmla="*/ 10707807 w 11737976"/>
              <a:gd name="connsiteY4309" fmla="*/ 5810304 h 6407152"/>
              <a:gd name="connsiteX4310" fmla="*/ 10705629 w 11737976"/>
              <a:gd name="connsiteY4310" fmla="*/ 5813537 h 6407152"/>
              <a:gd name="connsiteX4311" fmla="*/ 10705629 w 11737976"/>
              <a:gd name="connsiteY4311" fmla="*/ 5816769 h 6407152"/>
              <a:gd name="connsiteX4312" fmla="*/ 10707807 w 11737976"/>
              <a:gd name="connsiteY4312" fmla="*/ 5816769 h 6407152"/>
              <a:gd name="connsiteX4313" fmla="*/ 10709986 w 11737976"/>
              <a:gd name="connsiteY4313" fmla="*/ 5813537 h 6407152"/>
              <a:gd name="connsiteX4314" fmla="*/ 10712165 w 11737976"/>
              <a:gd name="connsiteY4314" fmla="*/ 5829699 h 6407152"/>
              <a:gd name="connsiteX4315" fmla="*/ 10714480 w 11737976"/>
              <a:gd name="connsiteY4315" fmla="*/ 5829535 h 6407152"/>
              <a:gd name="connsiteX4316" fmla="*/ 10714220 w 11737976"/>
              <a:gd name="connsiteY4316" fmla="*/ 5835742 h 6407152"/>
              <a:gd name="connsiteX4317" fmla="*/ 10719522 w 11737976"/>
              <a:gd name="connsiteY4317" fmla="*/ 5841347 h 6407152"/>
              <a:gd name="connsiteX4318" fmla="*/ 10712523 w 11737976"/>
              <a:gd name="connsiteY4318" fmla="*/ 5845991 h 6407152"/>
              <a:gd name="connsiteX4319" fmla="*/ 10705520 w 11737976"/>
              <a:gd name="connsiteY4319" fmla="*/ 5850636 h 6407152"/>
              <a:gd name="connsiteX4320" fmla="*/ 10698995 w 11737976"/>
              <a:gd name="connsiteY4320" fmla="*/ 5868738 h 6407152"/>
              <a:gd name="connsiteX4321" fmla="*/ 10693299 w 11737976"/>
              <a:gd name="connsiteY4321" fmla="*/ 5869762 h 6407152"/>
              <a:gd name="connsiteX4322" fmla="*/ 10696859 w 11737976"/>
              <a:gd name="connsiteY4322" fmla="*/ 5889434 h 6407152"/>
              <a:gd name="connsiteX4323" fmla="*/ 10683985 w 11737976"/>
              <a:gd name="connsiteY4323" fmla="*/ 5910369 h 6407152"/>
              <a:gd name="connsiteX4324" fmla="*/ 10679221 w 11737976"/>
              <a:gd name="connsiteY4324" fmla="*/ 5938125 h 6407152"/>
              <a:gd name="connsiteX4325" fmla="*/ 10676628 w 11737976"/>
              <a:gd name="connsiteY4325" fmla="*/ 5945548 h 6407152"/>
              <a:gd name="connsiteX4326" fmla="*/ 10671585 w 11737976"/>
              <a:gd name="connsiteY4326" fmla="*/ 5944763 h 6407152"/>
              <a:gd name="connsiteX4327" fmla="*/ 10677756 w 11737976"/>
              <a:gd name="connsiteY4327" fmla="*/ 5957194 h 6407152"/>
              <a:gd name="connsiteX4328" fmla="*/ 10671408 w 11737976"/>
              <a:gd name="connsiteY4328" fmla="*/ 5960028 h 6407152"/>
              <a:gd name="connsiteX4329" fmla="*/ 10673841 w 11737976"/>
              <a:gd name="connsiteY4329" fmla="*/ 5968055 h 6407152"/>
              <a:gd name="connsiteX4330" fmla="*/ 10653966 w 11737976"/>
              <a:gd name="connsiteY4330" fmla="*/ 5993635 h 6407152"/>
              <a:gd name="connsiteX4331" fmla="*/ 10657703 w 11737976"/>
              <a:gd name="connsiteY4331" fmla="*/ 5998041 h 6407152"/>
              <a:gd name="connsiteX4332" fmla="*/ 10653313 w 11737976"/>
              <a:gd name="connsiteY4332" fmla="*/ 5995445 h 6407152"/>
              <a:gd name="connsiteX4333" fmla="*/ 10638183 w 11737976"/>
              <a:gd name="connsiteY4333" fmla="*/ 5993088 h 6407152"/>
              <a:gd name="connsiteX4334" fmla="*/ 10637307 w 11737976"/>
              <a:gd name="connsiteY4334" fmla="*/ 5993668 h 6407152"/>
              <a:gd name="connsiteX4335" fmla="*/ 10636688 w 11737976"/>
              <a:gd name="connsiteY4335" fmla="*/ 5993465 h 6407152"/>
              <a:gd name="connsiteX4336" fmla="*/ 10639066 w 11737976"/>
              <a:gd name="connsiteY4336" fmla="*/ 5986984 h 6407152"/>
              <a:gd name="connsiteX4337" fmla="*/ 10639577 w 11737976"/>
              <a:gd name="connsiteY4337" fmla="*/ 5987336 h 6407152"/>
              <a:gd name="connsiteX4338" fmla="*/ 10640240 w 11737976"/>
              <a:gd name="connsiteY4338" fmla="*/ 5985499 h 6407152"/>
              <a:gd name="connsiteX4339" fmla="*/ 10646329 w 11737976"/>
              <a:gd name="connsiteY4339" fmla="*/ 5984642 h 6407152"/>
              <a:gd name="connsiteX4340" fmla="*/ 10642227 w 11737976"/>
              <a:gd name="connsiteY4340" fmla="*/ 5979988 h 6407152"/>
              <a:gd name="connsiteX4341" fmla="*/ 10641564 w 11737976"/>
              <a:gd name="connsiteY4341" fmla="*/ 5981825 h 6407152"/>
              <a:gd name="connsiteX4342" fmla="*/ 10640785 w 11737976"/>
              <a:gd name="connsiteY4342" fmla="*/ 5982301 h 6407152"/>
              <a:gd name="connsiteX4343" fmla="*/ 10640918 w 11737976"/>
              <a:gd name="connsiteY4343" fmla="*/ 5981938 h 6407152"/>
              <a:gd name="connsiteX4344" fmla="*/ 10638152 w 11737976"/>
              <a:gd name="connsiteY4344" fmla="*/ 5977215 h 6407152"/>
              <a:gd name="connsiteX4345" fmla="*/ 10639580 w 11737976"/>
              <a:gd name="connsiteY4345" fmla="*/ 5977309 h 6407152"/>
              <a:gd name="connsiteX4346" fmla="*/ 10638124 w 11737976"/>
              <a:gd name="connsiteY4346" fmla="*/ 5975334 h 6407152"/>
              <a:gd name="connsiteX4347" fmla="*/ 10636842 w 11737976"/>
              <a:gd name="connsiteY4347" fmla="*/ 5974721 h 6407152"/>
              <a:gd name="connsiteX4348" fmla="*/ 10637192 w 11737976"/>
              <a:gd name="connsiteY4348" fmla="*/ 5966985 h 6407152"/>
              <a:gd name="connsiteX4349" fmla="*/ 10637502 w 11737976"/>
              <a:gd name="connsiteY4349" fmla="*/ 5965269 h 6407152"/>
              <a:gd name="connsiteX4350" fmla="*/ 10644270 w 11737976"/>
              <a:gd name="connsiteY4350" fmla="*/ 5962962 h 6407152"/>
              <a:gd name="connsiteX4351" fmla="*/ 10644823 w 11737976"/>
              <a:gd name="connsiteY4351" fmla="*/ 5957646 h 6407152"/>
              <a:gd name="connsiteX4352" fmla="*/ 10640480 w 11737976"/>
              <a:gd name="connsiteY4352" fmla="*/ 5952661 h 6407152"/>
              <a:gd name="connsiteX4353" fmla="*/ 10639979 w 11737976"/>
              <a:gd name="connsiteY4353" fmla="*/ 5951599 h 6407152"/>
              <a:gd name="connsiteX4354" fmla="*/ 10639998 w 11737976"/>
              <a:gd name="connsiteY4354" fmla="*/ 5951488 h 6407152"/>
              <a:gd name="connsiteX4355" fmla="*/ 10665770 w 11737976"/>
              <a:gd name="connsiteY4355" fmla="*/ 5873981 h 6407152"/>
              <a:gd name="connsiteX4356" fmla="*/ 10684661 w 11737976"/>
              <a:gd name="connsiteY4356" fmla="*/ 5862391 h 6407152"/>
              <a:gd name="connsiteX4357" fmla="*/ 10693964 w 11737976"/>
              <a:gd name="connsiteY4357" fmla="*/ 5832104 h 6407152"/>
              <a:gd name="connsiteX4358" fmla="*/ 5992953 w 11737976"/>
              <a:gd name="connsiteY4358" fmla="*/ 5803636 h 6407152"/>
              <a:gd name="connsiteX4359" fmla="*/ 5993226 w 11737976"/>
              <a:gd name="connsiteY4359" fmla="*/ 5803839 h 6407152"/>
              <a:gd name="connsiteX4360" fmla="*/ 5995405 w 11737976"/>
              <a:gd name="connsiteY4360" fmla="*/ 5803839 h 6407152"/>
              <a:gd name="connsiteX4361" fmla="*/ 5997583 w 11737976"/>
              <a:gd name="connsiteY4361" fmla="*/ 5810304 h 6407152"/>
              <a:gd name="connsiteX4362" fmla="*/ 5995405 w 11737976"/>
              <a:gd name="connsiteY4362" fmla="*/ 5813537 h 6407152"/>
              <a:gd name="connsiteX4363" fmla="*/ 5995405 w 11737976"/>
              <a:gd name="connsiteY4363" fmla="*/ 5816769 h 6407152"/>
              <a:gd name="connsiteX4364" fmla="*/ 5997583 w 11737976"/>
              <a:gd name="connsiteY4364" fmla="*/ 5816769 h 6407152"/>
              <a:gd name="connsiteX4365" fmla="*/ 5999762 w 11737976"/>
              <a:gd name="connsiteY4365" fmla="*/ 5813537 h 6407152"/>
              <a:gd name="connsiteX4366" fmla="*/ 6001941 w 11737976"/>
              <a:gd name="connsiteY4366" fmla="*/ 5829699 h 6407152"/>
              <a:gd name="connsiteX4367" fmla="*/ 6004256 w 11737976"/>
              <a:gd name="connsiteY4367" fmla="*/ 5829535 h 6407152"/>
              <a:gd name="connsiteX4368" fmla="*/ 6003997 w 11737976"/>
              <a:gd name="connsiteY4368" fmla="*/ 5835742 h 6407152"/>
              <a:gd name="connsiteX4369" fmla="*/ 6009299 w 11737976"/>
              <a:gd name="connsiteY4369" fmla="*/ 5841347 h 6407152"/>
              <a:gd name="connsiteX4370" fmla="*/ 6002299 w 11737976"/>
              <a:gd name="connsiteY4370" fmla="*/ 5845991 h 6407152"/>
              <a:gd name="connsiteX4371" fmla="*/ 5995296 w 11737976"/>
              <a:gd name="connsiteY4371" fmla="*/ 5850636 h 6407152"/>
              <a:gd name="connsiteX4372" fmla="*/ 5988771 w 11737976"/>
              <a:gd name="connsiteY4372" fmla="*/ 5868738 h 6407152"/>
              <a:gd name="connsiteX4373" fmla="*/ 5983075 w 11737976"/>
              <a:gd name="connsiteY4373" fmla="*/ 5869762 h 6407152"/>
              <a:gd name="connsiteX4374" fmla="*/ 5986635 w 11737976"/>
              <a:gd name="connsiteY4374" fmla="*/ 5889434 h 6407152"/>
              <a:gd name="connsiteX4375" fmla="*/ 5973762 w 11737976"/>
              <a:gd name="connsiteY4375" fmla="*/ 5910369 h 6407152"/>
              <a:gd name="connsiteX4376" fmla="*/ 5968998 w 11737976"/>
              <a:gd name="connsiteY4376" fmla="*/ 5938125 h 6407152"/>
              <a:gd name="connsiteX4377" fmla="*/ 5966403 w 11737976"/>
              <a:gd name="connsiteY4377" fmla="*/ 5945548 h 6407152"/>
              <a:gd name="connsiteX4378" fmla="*/ 5961362 w 11737976"/>
              <a:gd name="connsiteY4378" fmla="*/ 5944763 h 6407152"/>
              <a:gd name="connsiteX4379" fmla="*/ 5967532 w 11737976"/>
              <a:gd name="connsiteY4379" fmla="*/ 5957194 h 6407152"/>
              <a:gd name="connsiteX4380" fmla="*/ 5961184 w 11737976"/>
              <a:gd name="connsiteY4380" fmla="*/ 5960028 h 6407152"/>
              <a:gd name="connsiteX4381" fmla="*/ 5963616 w 11737976"/>
              <a:gd name="connsiteY4381" fmla="*/ 5968055 h 6407152"/>
              <a:gd name="connsiteX4382" fmla="*/ 5943742 w 11737976"/>
              <a:gd name="connsiteY4382" fmla="*/ 5993635 h 6407152"/>
              <a:gd name="connsiteX4383" fmla="*/ 5947479 w 11737976"/>
              <a:gd name="connsiteY4383" fmla="*/ 5998041 h 6407152"/>
              <a:gd name="connsiteX4384" fmla="*/ 5943089 w 11737976"/>
              <a:gd name="connsiteY4384" fmla="*/ 5995445 h 6407152"/>
              <a:gd name="connsiteX4385" fmla="*/ 5927959 w 11737976"/>
              <a:gd name="connsiteY4385" fmla="*/ 5993088 h 6407152"/>
              <a:gd name="connsiteX4386" fmla="*/ 5927083 w 11737976"/>
              <a:gd name="connsiteY4386" fmla="*/ 5993668 h 6407152"/>
              <a:gd name="connsiteX4387" fmla="*/ 5926464 w 11737976"/>
              <a:gd name="connsiteY4387" fmla="*/ 5993465 h 6407152"/>
              <a:gd name="connsiteX4388" fmla="*/ 5928843 w 11737976"/>
              <a:gd name="connsiteY4388" fmla="*/ 5986984 h 6407152"/>
              <a:gd name="connsiteX4389" fmla="*/ 5929354 w 11737976"/>
              <a:gd name="connsiteY4389" fmla="*/ 5987336 h 6407152"/>
              <a:gd name="connsiteX4390" fmla="*/ 5930016 w 11737976"/>
              <a:gd name="connsiteY4390" fmla="*/ 5985499 h 6407152"/>
              <a:gd name="connsiteX4391" fmla="*/ 5936105 w 11737976"/>
              <a:gd name="connsiteY4391" fmla="*/ 5984642 h 6407152"/>
              <a:gd name="connsiteX4392" fmla="*/ 5932002 w 11737976"/>
              <a:gd name="connsiteY4392" fmla="*/ 5979988 h 6407152"/>
              <a:gd name="connsiteX4393" fmla="*/ 5931340 w 11737976"/>
              <a:gd name="connsiteY4393" fmla="*/ 5981825 h 6407152"/>
              <a:gd name="connsiteX4394" fmla="*/ 5930560 w 11737976"/>
              <a:gd name="connsiteY4394" fmla="*/ 5982301 h 6407152"/>
              <a:gd name="connsiteX4395" fmla="*/ 5930694 w 11737976"/>
              <a:gd name="connsiteY4395" fmla="*/ 5981938 h 6407152"/>
              <a:gd name="connsiteX4396" fmla="*/ 5927927 w 11737976"/>
              <a:gd name="connsiteY4396" fmla="*/ 5977215 h 6407152"/>
              <a:gd name="connsiteX4397" fmla="*/ 5929356 w 11737976"/>
              <a:gd name="connsiteY4397" fmla="*/ 5977309 h 6407152"/>
              <a:gd name="connsiteX4398" fmla="*/ 5927901 w 11737976"/>
              <a:gd name="connsiteY4398" fmla="*/ 5975334 h 6407152"/>
              <a:gd name="connsiteX4399" fmla="*/ 5926618 w 11737976"/>
              <a:gd name="connsiteY4399" fmla="*/ 5974721 h 6407152"/>
              <a:gd name="connsiteX4400" fmla="*/ 5926968 w 11737976"/>
              <a:gd name="connsiteY4400" fmla="*/ 5966985 h 6407152"/>
              <a:gd name="connsiteX4401" fmla="*/ 5927278 w 11737976"/>
              <a:gd name="connsiteY4401" fmla="*/ 5965269 h 6407152"/>
              <a:gd name="connsiteX4402" fmla="*/ 5934046 w 11737976"/>
              <a:gd name="connsiteY4402" fmla="*/ 5962962 h 6407152"/>
              <a:gd name="connsiteX4403" fmla="*/ 5934599 w 11737976"/>
              <a:gd name="connsiteY4403" fmla="*/ 5957646 h 6407152"/>
              <a:gd name="connsiteX4404" fmla="*/ 5930256 w 11737976"/>
              <a:gd name="connsiteY4404" fmla="*/ 5952661 h 6407152"/>
              <a:gd name="connsiteX4405" fmla="*/ 5929753 w 11737976"/>
              <a:gd name="connsiteY4405" fmla="*/ 5951599 h 6407152"/>
              <a:gd name="connsiteX4406" fmla="*/ 5929774 w 11737976"/>
              <a:gd name="connsiteY4406" fmla="*/ 5951488 h 6407152"/>
              <a:gd name="connsiteX4407" fmla="*/ 5955546 w 11737976"/>
              <a:gd name="connsiteY4407" fmla="*/ 5873981 h 6407152"/>
              <a:gd name="connsiteX4408" fmla="*/ 5974438 w 11737976"/>
              <a:gd name="connsiteY4408" fmla="*/ 5862391 h 6407152"/>
              <a:gd name="connsiteX4409" fmla="*/ 5983740 w 11737976"/>
              <a:gd name="connsiteY4409" fmla="*/ 5832104 h 6407152"/>
              <a:gd name="connsiteX4410" fmla="*/ 11483316 w 11737976"/>
              <a:gd name="connsiteY4410" fmla="*/ 5803537 h 6407152"/>
              <a:gd name="connsiteX4411" fmla="*/ 11482843 w 11737976"/>
              <a:gd name="connsiteY4411" fmla="*/ 5849386 h 6407152"/>
              <a:gd name="connsiteX4412" fmla="*/ 11488559 w 11737976"/>
              <a:gd name="connsiteY4412" fmla="*/ 5848372 h 6407152"/>
              <a:gd name="connsiteX4413" fmla="*/ 11487906 w 11737976"/>
              <a:gd name="connsiteY4413" fmla="*/ 5850183 h 6407152"/>
              <a:gd name="connsiteX4414" fmla="*/ 11491664 w 11737976"/>
              <a:gd name="connsiteY4414" fmla="*/ 5854602 h 6407152"/>
              <a:gd name="connsiteX4415" fmla="*/ 11495423 w 11737976"/>
              <a:gd name="connsiteY4415" fmla="*/ 5859022 h 6407152"/>
              <a:gd name="connsiteX4416" fmla="*/ 11496076 w 11737976"/>
              <a:gd name="connsiteY4416" fmla="*/ 5857211 h 6407152"/>
              <a:gd name="connsiteX4417" fmla="*/ 11492970 w 11737976"/>
              <a:gd name="connsiteY4417" fmla="*/ 5850980 h 6407152"/>
              <a:gd name="connsiteX4418" fmla="*/ 11503098 w 11737976"/>
              <a:gd name="connsiteY4418" fmla="*/ 5852575 h 6407152"/>
              <a:gd name="connsiteX4419" fmla="*/ 11494929 w 11737976"/>
              <a:gd name="connsiteY4419" fmla="*/ 5845549 h 6407152"/>
              <a:gd name="connsiteX4420" fmla="*/ 11511090 w 11737976"/>
              <a:gd name="connsiteY4420" fmla="*/ 5815565 h 6407152"/>
              <a:gd name="connsiteX4421" fmla="*/ 11495245 w 11737976"/>
              <a:gd name="connsiteY4421" fmla="*/ 5814984 h 6407152"/>
              <a:gd name="connsiteX4422" fmla="*/ 11483316 w 11737976"/>
              <a:gd name="connsiteY4422" fmla="*/ 5803537 h 6407152"/>
              <a:gd name="connsiteX4423" fmla="*/ 8785368 w 11737976"/>
              <a:gd name="connsiteY4423" fmla="*/ 5802361 h 6407152"/>
              <a:gd name="connsiteX4424" fmla="*/ 8776887 w 11737976"/>
              <a:gd name="connsiteY4424" fmla="*/ 5809342 h 6407152"/>
              <a:gd name="connsiteX4425" fmla="*/ 8786721 w 11737976"/>
              <a:gd name="connsiteY4425" fmla="*/ 5811747 h 6407152"/>
              <a:gd name="connsiteX4426" fmla="*/ 8785368 w 11737976"/>
              <a:gd name="connsiteY4426" fmla="*/ 5802361 h 6407152"/>
              <a:gd name="connsiteX4427" fmla="*/ 4075145 w 11737976"/>
              <a:gd name="connsiteY4427" fmla="*/ 5802361 h 6407152"/>
              <a:gd name="connsiteX4428" fmla="*/ 4066664 w 11737976"/>
              <a:gd name="connsiteY4428" fmla="*/ 5809342 h 6407152"/>
              <a:gd name="connsiteX4429" fmla="*/ 4076497 w 11737976"/>
              <a:gd name="connsiteY4429" fmla="*/ 5811747 h 6407152"/>
              <a:gd name="connsiteX4430" fmla="*/ 4075145 w 11737976"/>
              <a:gd name="connsiteY4430" fmla="*/ 5802361 h 6407152"/>
              <a:gd name="connsiteX4431" fmla="*/ 8567379 w 11737976"/>
              <a:gd name="connsiteY4431" fmla="*/ 5801747 h 6407152"/>
              <a:gd name="connsiteX4432" fmla="*/ 8565192 w 11737976"/>
              <a:gd name="connsiteY4432" fmla="*/ 5803936 h 6407152"/>
              <a:gd name="connsiteX4433" fmla="*/ 8562944 w 11737976"/>
              <a:gd name="connsiteY4433" fmla="*/ 5808227 h 6407152"/>
              <a:gd name="connsiteX4434" fmla="*/ 8565006 w 11737976"/>
              <a:gd name="connsiteY4434" fmla="*/ 5810236 h 6407152"/>
              <a:gd name="connsiteX4435" fmla="*/ 8567193 w 11737976"/>
              <a:gd name="connsiteY4435" fmla="*/ 5808046 h 6407152"/>
              <a:gd name="connsiteX4436" fmla="*/ 8569380 w 11737976"/>
              <a:gd name="connsiteY4436" fmla="*/ 5805855 h 6407152"/>
              <a:gd name="connsiteX4437" fmla="*/ 8567379 w 11737976"/>
              <a:gd name="connsiteY4437" fmla="*/ 5801747 h 6407152"/>
              <a:gd name="connsiteX4438" fmla="*/ 3857156 w 11737976"/>
              <a:gd name="connsiteY4438" fmla="*/ 5801747 h 6407152"/>
              <a:gd name="connsiteX4439" fmla="*/ 3854968 w 11737976"/>
              <a:gd name="connsiteY4439" fmla="*/ 5803936 h 6407152"/>
              <a:gd name="connsiteX4440" fmla="*/ 3852720 w 11737976"/>
              <a:gd name="connsiteY4440" fmla="*/ 5808227 h 6407152"/>
              <a:gd name="connsiteX4441" fmla="*/ 3854783 w 11737976"/>
              <a:gd name="connsiteY4441" fmla="*/ 5810236 h 6407152"/>
              <a:gd name="connsiteX4442" fmla="*/ 3856969 w 11737976"/>
              <a:gd name="connsiteY4442" fmla="*/ 5808046 h 6407152"/>
              <a:gd name="connsiteX4443" fmla="*/ 3859156 w 11737976"/>
              <a:gd name="connsiteY4443" fmla="*/ 5805855 h 6407152"/>
              <a:gd name="connsiteX4444" fmla="*/ 3857156 w 11737976"/>
              <a:gd name="connsiteY4444" fmla="*/ 5801747 h 6407152"/>
              <a:gd name="connsiteX4445" fmla="*/ 7392877 w 11737976"/>
              <a:gd name="connsiteY4445" fmla="*/ 5799466 h 6407152"/>
              <a:gd name="connsiteX4446" fmla="*/ 7388175 w 11737976"/>
              <a:gd name="connsiteY4446" fmla="*/ 5801154 h 6407152"/>
              <a:gd name="connsiteX4447" fmla="*/ 7386613 w 11737976"/>
              <a:gd name="connsiteY4447" fmla="*/ 5816339 h 6407152"/>
              <a:gd name="connsiteX4448" fmla="*/ 7395106 w 11737976"/>
              <a:gd name="connsiteY4448" fmla="*/ 5821820 h 6407152"/>
              <a:gd name="connsiteX4449" fmla="*/ 7395627 w 11737976"/>
              <a:gd name="connsiteY4449" fmla="*/ 5816757 h 6407152"/>
              <a:gd name="connsiteX4450" fmla="*/ 7397188 w 11737976"/>
              <a:gd name="connsiteY4450" fmla="*/ 5801573 h 6407152"/>
              <a:gd name="connsiteX4451" fmla="*/ 7392877 w 11737976"/>
              <a:gd name="connsiteY4451" fmla="*/ 5799466 h 6407152"/>
              <a:gd name="connsiteX4452" fmla="*/ 8713717 w 11737976"/>
              <a:gd name="connsiteY4452" fmla="*/ 5798875 h 6407152"/>
              <a:gd name="connsiteX4453" fmla="*/ 8714451 w 11737976"/>
              <a:gd name="connsiteY4453" fmla="*/ 5803969 h 6407152"/>
              <a:gd name="connsiteX4454" fmla="*/ 8715919 w 11737976"/>
              <a:gd name="connsiteY4454" fmla="*/ 5814158 h 6407152"/>
              <a:gd name="connsiteX4455" fmla="*/ 8716652 w 11737976"/>
              <a:gd name="connsiteY4455" fmla="*/ 5819254 h 6407152"/>
              <a:gd name="connsiteX4456" fmla="*/ 8706792 w 11737976"/>
              <a:gd name="connsiteY4456" fmla="*/ 5811161 h 6407152"/>
              <a:gd name="connsiteX4457" fmla="*/ 8708993 w 11737976"/>
              <a:gd name="connsiteY4457" fmla="*/ 5826444 h 6407152"/>
              <a:gd name="connsiteX4458" fmla="*/ 8717661 w 11737976"/>
              <a:gd name="connsiteY4458" fmla="*/ 5826259 h 6407152"/>
              <a:gd name="connsiteX4459" fmla="*/ 8725780 w 11737976"/>
              <a:gd name="connsiteY4459" fmla="*/ 5822252 h 6407152"/>
              <a:gd name="connsiteX4460" fmla="*/ 8726514 w 11737976"/>
              <a:gd name="connsiteY4460" fmla="*/ 5827346 h 6407152"/>
              <a:gd name="connsiteX4461" fmla="*/ 8728206 w 11737976"/>
              <a:gd name="connsiteY4461" fmla="*/ 5831542 h 6407152"/>
              <a:gd name="connsiteX4462" fmla="*/ 8735642 w 11737976"/>
              <a:gd name="connsiteY4462" fmla="*/ 5830342 h 6407152"/>
              <a:gd name="connsiteX4463" fmla="*/ 8734175 w 11737976"/>
              <a:gd name="connsiteY4463" fmla="*/ 5820153 h 6407152"/>
              <a:gd name="connsiteX4464" fmla="*/ 8725780 w 11737976"/>
              <a:gd name="connsiteY4464" fmla="*/ 5822252 h 6407152"/>
              <a:gd name="connsiteX4465" fmla="*/ 8725047 w 11737976"/>
              <a:gd name="connsiteY4465" fmla="*/ 5817156 h 6407152"/>
              <a:gd name="connsiteX4466" fmla="*/ 8724313 w 11737976"/>
              <a:gd name="connsiteY4466" fmla="*/ 5812061 h 6407152"/>
              <a:gd name="connsiteX4467" fmla="*/ 8725035 w 11737976"/>
              <a:gd name="connsiteY4467" fmla="*/ 5801985 h 6407152"/>
              <a:gd name="connsiteX4468" fmla="*/ 8713717 w 11737976"/>
              <a:gd name="connsiteY4468" fmla="*/ 5798875 h 6407152"/>
              <a:gd name="connsiteX4469" fmla="*/ 4003493 w 11737976"/>
              <a:gd name="connsiteY4469" fmla="*/ 5798875 h 6407152"/>
              <a:gd name="connsiteX4470" fmla="*/ 4004227 w 11737976"/>
              <a:gd name="connsiteY4470" fmla="*/ 5803969 h 6407152"/>
              <a:gd name="connsiteX4471" fmla="*/ 4005695 w 11737976"/>
              <a:gd name="connsiteY4471" fmla="*/ 5814158 h 6407152"/>
              <a:gd name="connsiteX4472" fmla="*/ 4006429 w 11737976"/>
              <a:gd name="connsiteY4472" fmla="*/ 5819254 h 6407152"/>
              <a:gd name="connsiteX4473" fmla="*/ 3996569 w 11737976"/>
              <a:gd name="connsiteY4473" fmla="*/ 5811161 h 6407152"/>
              <a:gd name="connsiteX4474" fmla="*/ 3998769 w 11737976"/>
              <a:gd name="connsiteY4474" fmla="*/ 5826444 h 6407152"/>
              <a:gd name="connsiteX4475" fmla="*/ 4007437 w 11737976"/>
              <a:gd name="connsiteY4475" fmla="*/ 5826259 h 6407152"/>
              <a:gd name="connsiteX4476" fmla="*/ 4015557 w 11737976"/>
              <a:gd name="connsiteY4476" fmla="*/ 5822252 h 6407152"/>
              <a:gd name="connsiteX4477" fmla="*/ 4016291 w 11737976"/>
              <a:gd name="connsiteY4477" fmla="*/ 5827346 h 6407152"/>
              <a:gd name="connsiteX4478" fmla="*/ 4017982 w 11737976"/>
              <a:gd name="connsiteY4478" fmla="*/ 5831542 h 6407152"/>
              <a:gd name="connsiteX4479" fmla="*/ 4025419 w 11737976"/>
              <a:gd name="connsiteY4479" fmla="*/ 5830342 h 6407152"/>
              <a:gd name="connsiteX4480" fmla="*/ 4023951 w 11737976"/>
              <a:gd name="connsiteY4480" fmla="*/ 5820153 h 6407152"/>
              <a:gd name="connsiteX4481" fmla="*/ 4015557 w 11737976"/>
              <a:gd name="connsiteY4481" fmla="*/ 5822252 h 6407152"/>
              <a:gd name="connsiteX4482" fmla="*/ 4014823 w 11737976"/>
              <a:gd name="connsiteY4482" fmla="*/ 5817156 h 6407152"/>
              <a:gd name="connsiteX4483" fmla="*/ 4014090 w 11737976"/>
              <a:gd name="connsiteY4483" fmla="*/ 5812061 h 6407152"/>
              <a:gd name="connsiteX4484" fmla="*/ 4014811 w 11737976"/>
              <a:gd name="connsiteY4484" fmla="*/ 5801985 h 6407152"/>
              <a:gd name="connsiteX4485" fmla="*/ 4003493 w 11737976"/>
              <a:gd name="connsiteY4485" fmla="*/ 5798875 h 6407152"/>
              <a:gd name="connsiteX4486" fmla="*/ 11495991 w 11737976"/>
              <a:gd name="connsiteY4486" fmla="*/ 5797478 h 6407152"/>
              <a:gd name="connsiteX4487" fmla="*/ 11511187 w 11737976"/>
              <a:gd name="connsiteY4487" fmla="*/ 5804923 h 6407152"/>
              <a:gd name="connsiteX4488" fmla="*/ 11510933 w 11737976"/>
              <a:gd name="connsiteY4488" fmla="*/ 5804124 h 6407152"/>
              <a:gd name="connsiteX4489" fmla="*/ 11506170 w 11737976"/>
              <a:gd name="connsiteY4489" fmla="*/ 5801307 h 6407152"/>
              <a:gd name="connsiteX4490" fmla="*/ 11495991 w 11737976"/>
              <a:gd name="connsiteY4490" fmla="*/ 5797478 h 6407152"/>
              <a:gd name="connsiteX4491" fmla="*/ 8740203 w 11737976"/>
              <a:gd name="connsiteY4491" fmla="*/ 5796145 h 6407152"/>
              <a:gd name="connsiteX4492" fmla="*/ 8740203 w 11737976"/>
              <a:gd name="connsiteY4492" fmla="*/ 5796145 h 6407152"/>
              <a:gd name="connsiteX4493" fmla="*/ 8740203 w 11737976"/>
              <a:gd name="connsiteY4493" fmla="*/ 5796145 h 6407152"/>
              <a:gd name="connsiteX4494" fmla="*/ 9871858 w 11737976"/>
              <a:gd name="connsiteY4494" fmla="*/ 5795501 h 6407152"/>
              <a:gd name="connsiteX4495" fmla="*/ 9869873 w 11737976"/>
              <a:gd name="connsiteY4495" fmla="*/ 5802196 h 6407152"/>
              <a:gd name="connsiteX4496" fmla="*/ 9870364 w 11737976"/>
              <a:gd name="connsiteY4496" fmla="*/ 5803512 h 6407152"/>
              <a:gd name="connsiteX4497" fmla="*/ 9871493 w 11737976"/>
              <a:gd name="connsiteY4497" fmla="*/ 5802391 h 6407152"/>
              <a:gd name="connsiteX4498" fmla="*/ 9871858 w 11737976"/>
              <a:gd name="connsiteY4498" fmla="*/ 5795501 h 6407152"/>
              <a:gd name="connsiteX4499" fmla="*/ 5161634 w 11737976"/>
              <a:gd name="connsiteY4499" fmla="*/ 5795501 h 6407152"/>
              <a:gd name="connsiteX4500" fmla="*/ 5159649 w 11737976"/>
              <a:gd name="connsiteY4500" fmla="*/ 5802196 h 6407152"/>
              <a:gd name="connsiteX4501" fmla="*/ 5160141 w 11737976"/>
              <a:gd name="connsiteY4501" fmla="*/ 5803512 h 6407152"/>
              <a:gd name="connsiteX4502" fmla="*/ 5161270 w 11737976"/>
              <a:gd name="connsiteY4502" fmla="*/ 5802391 h 6407152"/>
              <a:gd name="connsiteX4503" fmla="*/ 5161634 w 11737976"/>
              <a:gd name="connsiteY4503" fmla="*/ 5795501 h 6407152"/>
              <a:gd name="connsiteX4504" fmla="*/ 4039137 w 11737976"/>
              <a:gd name="connsiteY4504" fmla="*/ 5793858 h 6407152"/>
              <a:gd name="connsiteX4505" fmla="*/ 4029980 w 11737976"/>
              <a:gd name="connsiteY4505" fmla="*/ 5796145 h 6407152"/>
              <a:gd name="connsiteX4506" fmla="*/ 4040758 w 11737976"/>
              <a:gd name="connsiteY4506" fmla="*/ 5805120 h 6407152"/>
              <a:gd name="connsiteX4507" fmla="*/ 4043077 w 11737976"/>
              <a:gd name="connsiteY4507" fmla="*/ 5796521 h 6407152"/>
              <a:gd name="connsiteX4508" fmla="*/ 4039137 w 11737976"/>
              <a:gd name="connsiteY4508" fmla="*/ 5793858 h 6407152"/>
              <a:gd name="connsiteX4509" fmla="*/ 8600898 w 11737976"/>
              <a:gd name="connsiteY4509" fmla="*/ 5789637 h 6407152"/>
              <a:gd name="connsiteX4510" fmla="*/ 8598667 w 11737976"/>
              <a:gd name="connsiteY4510" fmla="*/ 5789732 h 6407152"/>
              <a:gd name="connsiteX4511" fmla="*/ 8594141 w 11737976"/>
              <a:gd name="connsiteY4511" fmla="*/ 5792062 h 6407152"/>
              <a:gd name="connsiteX4512" fmla="*/ 8580501 w 11737976"/>
              <a:gd name="connsiteY4512" fmla="*/ 5801185 h 6407152"/>
              <a:gd name="connsiteX4513" fmla="*/ 8582543 w 11737976"/>
              <a:gd name="connsiteY4513" fmla="*/ 5807503 h 6407152"/>
              <a:gd name="connsiteX4514" fmla="*/ 8580249 w 11737976"/>
              <a:gd name="connsiteY4514" fmla="*/ 5809735 h 6407152"/>
              <a:gd name="connsiteX4515" fmla="*/ 8580186 w 11737976"/>
              <a:gd name="connsiteY4515" fmla="*/ 5811873 h 6407152"/>
              <a:gd name="connsiteX4516" fmla="*/ 8582416 w 11737976"/>
              <a:gd name="connsiteY4516" fmla="*/ 5811777 h 6407152"/>
              <a:gd name="connsiteX4517" fmla="*/ 8587006 w 11737976"/>
              <a:gd name="connsiteY4517" fmla="*/ 5807311 h 6407152"/>
              <a:gd name="connsiteX4518" fmla="*/ 8586943 w 11737976"/>
              <a:gd name="connsiteY4518" fmla="*/ 5809449 h 6407152"/>
              <a:gd name="connsiteX4519" fmla="*/ 8596057 w 11737976"/>
              <a:gd name="connsiteY4519" fmla="*/ 5802654 h 6407152"/>
              <a:gd name="connsiteX4520" fmla="*/ 8591721 w 11737976"/>
              <a:gd name="connsiteY4520" fmla="*/ 5798569 h 6407152"/>
              <a:gd name="connsiteX4521" fmla="*/ 8594015 w 11737976"/>
              <a:gd name="connsiteY4521" fmla="*/ 5796336 h 6407152"/>
              <a:gd name="connsiteX4522" fmla="*/ 8600836 w 11737976"/>
              <a:gd name="connsiteY4522" fmla="*/ 5791775 h 6407152"/>
              <a:gd name="connsiteX4523" fmla="*/ 8600898 w 11737976"/>
              <a:gd name="connsiteY4523" fmla="*/ 5789637 h 6407152"/>
              <a:gd name="connsiteX4524" fmla="*/ 3890675 w 11737976"/>
              <a:gd name="connsiteY4524" fmla="*/ 5789637 h 6407152"/>
              <a:gd name="connsiteX4525" fmla="*/ 3888443 w 11737976"/>
              <a:gd name="connsiteY4525" fmla="*/ 5789732 h 6407152"/>
              <a:gd name="connsiteX4526" fmla="*/ 3883918 w 11737976"/>
              <a:gd name="connsiteY4526" fmla="*/ 5792062 h 6407152"/>
              <a:gd name="connsiteX4527" fmla="*/ 3870278 w 11737976"/>
              <a:gd name="connsiteY4527" fmla="*/ 5801185 h 6407152"/>
              <a:gd name="connsiteX4528" fmla="*/ 3872320 w 11737976"/>
              <a:gd name="connsiteY4528" fmla="*/ 5807503 h 6407152"/>
              <a:gd name="connsiteX4529" fmla="*/ 3870025 w 11737976"/>
              <a:gd name="connsiteY4529" fmla="*/ 5809735 h 6407152"/>
              <a:gd name="connsiteX4530" fmla="*/ 3869962 w 11737976"/>
              <a:gd name="connsiteY4530" fmla="*/ 5811873 h 6407152"/>
              <a:gd name="connsiteX4531" fmla="*/ 3872192 w 11737976"/>
              <a:gd name="connsiteY4531" fmla="*/ 5811777 h 6407152"/>
              <a:gd name="connsiteX4532" fmla="*/ 3876782 w 11737976"/>
              <a:gd name="connsiteY4532" fmla="*/ 5807311 h 6407152"/>
              <a:gd name="connsiteX4533" fmla="*/ 3876719 w 11737976"/>
              <a:gd name="connsiteY4533" fmla="*/ 5809449 h 6407152"/>
              <a:gd name="connsiteX4534" fmla="*/ 3885833 w 11737976"/>
              <a:gd name="connsiteY4534" fmla="*/ 5802654 h 6407152"/>
              <a:gd name="connsiteX4535" fmla="*/ 3881497 w 11737976"/>
              <a:gd name="connsiteY4535" fmla="*/ 5798569 h 6407152"/>
              <a:gd name="connsiteX4536" fmla="*/ 3883791 w 11737976"/>
              <a:gd name="connsiteY4536" fmla="*/ 5796336 h 6407152"/>
              <a:gd name="connsiteX4537" fmla="*/ 3890612 w 11737976"/>
              <a:gd name="connsiteY4537" fmla="*/ 5791775 h 6407152"/>
              <a:gd name="connsiteX4538" fmla="*/ 3890675 w 11737976"/>
              <a:gd name="connsiteY4538" fmla="*/ 5789637 h 6407152"/>
              <a:gd name="connsiteX4539" fmla="*/ 11511255 w 11737976"/>
              <a:gd name="connsiteY4539" fmla="*/ 5787201 h 6407152"/>
              <a:gd name="connsiteX4540" fmla="*/ 11504539 w 11737976"/>
              <a:gd name="connsiteY4540" fmla="*/ 5789797 h 6407152"/>
              <a:gd name="connsiteX4541" fmla="*/ 11508652 w 11737976"/>
              <a:gd name="connsiteY4541" fmla="*/ 5794418 h 6407152"/>
              <a:gd name="connsiteX4542" fmla="*/ 11509303 w 11737976"/>
              <a:gd name="connsiteY4542" fmla="*/ 5792614 h 6407152"/>
              <a:gd name="connsiteX4543" fmla="*/ 11516019 w 11737976"/>
              <a:gd name="connsiteY4543" fmla="*/ 5790018 h 6407152"/>
              <a:gd name="connsiteX4544" fmla="*/ 11511255 w 11737976"/>
              <a:gd name="connsiteY4544" fmla="*/ 5787201 h 6407152"/>
              <a:gd name="connsiteX4545" fmla="*/ 8728883 w 11737976"/>
              <a:gd name="connsiteY4545" fmla="*/ 5783418 h 6407152"/>
              <a:gd name="connsiteX4546" fmla="*/ 8740203 w 11737976"/>
              <a:gd name="connsiteY4546" fmla="*/ 5796146 h 6407152"/>
              <a:gd name="connsiteX4547" fmla="*/ 8740203 w 11737976"/>
              <a:gd name="connsiteY4547" fmla="*/ 5796145 h 6407152"/>
              <a:gd name="connsiteX4548" fmla="*/ 8742463 w 11737976"/>
              <a:gd name="connsiteY4548" fmla="*/ 5803603 h 6407152"/>
              <a:gd name="connsiteX4549" fmla="*/ 8750982 w 11737976"/>
              <a:gd name="connsiteY4549" fmla="*/ 5805120 h 6407152"/>
              <a:gd name="connsiteX4550" fmla="*/ 8753301 w 11737976"/>
              <a:gd name="connsiteY4550" fmla="*/ 5796521 h 6407152"/>
              <a:gd name="connsiteX4551" fmla="*/ 8749360 w 11737976"/>
              <a:gd name="connsiteY4551" fmla="*/ 5793858 h 6407152"/>
              <a:gd name="connsiteX4552" fmla="*/ 8740203 w 11737976"/>
              <a:gd name="connsiteY4552" fmla="*/ 5796145 h 6407152"/>
              <a:gd name="connsiteX4553" fmla="*/ 8741411 w 11737976"/>
              <a:gd name="connsiteY4553" fmla="*/ 5788066 h 6407152"/>
              <a:gd name="connsiteX4554" fmla="*/ 8728883 w 11737976"/>
              <a:gd name="connsiteY4554" fmla="*/ 5783418 h 6407152"/>
              <a:gd name="connsiteX4555" fmla="*/ 4018660 w 11737976"/>
              <a:gd name="connsiteY4555" fmla="*/ 5783418 h 6407152"/>
              <a:gd name="connsiteX4556" fmla="*/ 4029979 w 11737976"/>
              <a:gd name="connsiteY4556" fmla="*/ 5796146 h 6407152"/>
              <a:gd name="connsiteX4557" fmla="*/ 4031187 w 11737976"/>
              <a:gd name="connsiteY4557" fmla="*/ 5788066 h 6407152"/>
              <a:gd name="connsiteX4558" fmla="*/ 4018660 w 11737976"/>
              <a:gd name="connsiteY4558" fmla="*/ 5783418 h 6407152"/>
              <a:gd name="connsiteX4559" fmla="*/ 8850085 w 11737976"/>
              <a:gd name="connsiteY4559" fmla="*/ 5768692 h 6407152"/>
              <a:gd name="connsiteX4560" fmla="*/ 8834823 w 11737976"/>
              <a:gd name="connsiteY4560" fmla="*/ 5772505 h 6407152"/>
              <a:gd name="connsiteX4561" fmla="*/ 8850085 w 11737976"/>
              <a:gd name="connsiteY4561" fmla="*/ 5768692 h 6407152"/>
              <a:gd name="connsiteX4562" fmla="*/ 4139862 w 11737976"/>
              <a:gd name="connsiteY4562" fmla="*/ 5768692 h 6407152"/>
              <a:gd name="connsiteX4563" fmla="*/ 4124600 w 11737976"/>
              <a:gd name="connsiteY4563" fmla="*/ 5772505 h 6407152"/>
              <a:gd name="connsiteX4564" fmla="*/ 4139862 w 11737976"/>
              <a:gd name="connsiteY4564" fmla="*/ 5768692 h 6407152"/>
              <a:gd name="connsiteX4565" fmla="*/ 8592929 w 11737976"/>
              <a:gd name="connsiteY4565" fmla="*/ 5766914 h 6407152"/>
              <a:gd name="connsiteX4566" fmla="*/ 8590456 w 11737976"/>
              <a:gd name="connsiteY4566" fmla="*/ 5777504 h 6407152"/>
              <a:gd name="connsiteX4567" fmla="*/ 8590394 w 11737976"/>
              <a:gd name="connsiteY4567" fmla="*/ 5779603 h 6407152"/>
              <a:gd name="connsiteX4568" fmla="*/ 8592495 w 11737976"/>
              <a:gd name="connsiteY4568" fmla="*/ 5781610 h 6407152"/>
              <a:gd name="connsiteX4569" fmla="*/ 8596883 w 11737976"/>
              <a:gd name="connsiteY4569" fmla="*/ 5779325 h 6407152"/>
              <a:gd name="connsiteX4570" fmla="*/ 8596945 w 11737976"/>
              <a:gd name="connsiteY4570" fmla="*/ 5777226 h 6407152"/>
              <a:gd name="connsiteX4571" fmla="*/ 8601519 w 11737976"/>
              <a:gd name="connsiteY4571" fmla="*/ 5768643 h 6407152"/>
              <a:gd name="connsiteX4572" fmla="*/ 8592929 w 11737976"/>
              <a:gd name="connsiteY4572" fmla="*/ 5766914 h 6407152"/>
              <a:gd name="connsiteX4573" fmla="*/ 3882705 w 11737976"/>
              <a:gd name="connsiteY4573" fmla="*/ 5766914 h 6407152"/>
              <a:gd name="connsiteX4574" fmla="*/ 3880233 w 11737976"/>
              <a:gd name="connsiteY4574" fmla="*/ 5777504 h 6407152"/>
              <a:gd name="connsiteX4575" fmla="*/ 3880170 w 11737976"/>
              <a:gd name="connsiteY4575" fmla="*/ 5779603 h 6407152"/>
              <a:gd name="connsiteX4576" fmla="*/ 3882271 w 11737976"/>
              <a:gd name="connsiteY4576" fmla="*/ 5781610 h 6407152"/>
              <a:gd name="connsiteX4577" fmla="*/ 3886659 w 11737976"/>
              <a:gd name="connsiteY4577" fmla="*/ 5779325 h 6407152"/>
              <a:gd name="connsiteX4578" fmla="*/ 3886721 w 11737976"/>
              <a:gd name="connsiteY4578" fmla="*/ 5777226 h 6407152"/>
              <a:gd name="connsiteX4579" fmla="*/ 3891295 w 11737976"/>
              <a:gd name="connsiteY4579" fmla="*/ 5768643 h 6407152"/>
              <a:gd name="connsiteX4580" fmla="*/ 3882705 w 11737976"/>
              <a:gd name="connsiteY4580" fmla="*/ 5766914 h 6407152"/>
              <a:gd name="connsiteX4581" fmla="*/ 11513823 w 11737976"/>
              <a:gd name="connsiteY4581" fmla="*/ 5764047 h 6407152"/>
              <a:gd name="connsiteX4582" fmla="*/ 11513172 w 11737976"/>
              <a:gd name="connsiteY4582" fmla="*/ 5765852 h 6407152"/>
              <a:gd name="connsiteX4583" fmla="*/ 11511871 w 11737976"/>
              <a:gd name="connsiteY4583" fmla="*/ 5769459 h 6407152"/>
              <a:gd name="connsiteX4584" fmla="*/ 11515985 w 11737976"/>
              <a:gd name="connsiteY4584" fmla="*/ 5774081 h 6407152"/>
              <a:gd name="connsiteX4585" fmla="*/ 11516636 w 11737976"/>
              <a:gd name="connsiteY4585" fmla="*/ 5772276 h 6407152"/>
              <a:gd name="connsiteX4586" fmla="*/ 11518587 w 11737976"/>
              <a:gd name="connsiteY4586" fmla="*/ 5766865 h 6407152"/>
              <a:gd name="connsiteX4587" fmla="*/ 11513823 w 11737976"/>
              <a:gd name="connsiteY4587" fmla="*/ 5764047 h 6407152"/>
              <a:gd name="connsiteX4588" fmla="*/ 9843368 w 11737976"/>
              <a:gd name="connsiteY4588" fmla="*/ 5758630 h 6407152"/>
              <a:gd name="connsiteX4589" fmla="*/ 9841226 w 11737976"/>
              <a:gd name="connsiteY4589" fmla="*/ 5764918 h 6407152"/>
              <a:gd name="connsiteX4590" fmla="*/ 9847653 w 11737976"/>
              <a:gd name="connsiteY4590" fmla="*/ 5771204 h 6407152"/>
              <a:gd name="connsiteX4591" fmla="*/ 9851935 w 11737976"/>
              <a:gd name="connsiteY4591" fmla="*/ 5774348 h 6407152"/>
              <a:gd name="connsiteX4592" fmla="*/ 9854881 w 11737976"/>
              <a:gd name="connsiteY4592" fmla="*/ 5776705 h 6407152"/>
              <a:gd name="connsiteX4593" fmla="*/ 9856219 w 11737976"/>
              <a:gd name="connsiteY4593" fmla="*/ 5774348 h 6407152"/>
              <a:gd name="connsiteX4594" fmla="*/ 9856219 w 11737976"/>
              <a:gd name="connsiteY4594" fmla="*/ 5768061 h 6407152"/>
              <a:gd name="connsiteX4595" fmla="*/ 9849794 w 11737976"/>
              <a:gd name="connsiteY4595" fmla="*/ 5761773 h 6407152"/>
              <a:gd name="connsiteX4596" fmla="*/ 9845510 w 11737976"/>
              <a:gd name="connsiteY4596" fmla="*/ 5758630 h 6407152"/>
              <a:gd name="connsiteX4597" fmla="*/ 9843368 w 11737976"/>
              <a:gd name="connsiteY4597" fmla="*/ 5758630 h 6407152"/>
              <a:gd name="connsiteX4598" fmla="*/ 5133144 w 11737976"/>
              <a:gd name="connsiteY4598" fmla="*/ 5758630 h 6407152"/>
              <a:gd name="connsiteX4599" fmla="*/ 5131003 w 11737976"/>
              <a:gd name="connsiteY4599" fmla="*/ 5764918 h 6407152"/>
              <a:gd name="connsiteX4600" fmla="*/ 5137429 w 11737976"/>
              <a:gd name="connsiteY4600" fmla="*/ 5771204 h 6407152"/>
              <a:gd name="connsiteX4601" fmla="*/ 5141712 w 11737976"/>
              <a:gd name="connsiteY4601" fmla="*/ 5774348 h 6407152"/>
              <a:gd name="connsiteX4602" fmla="*/ 5144657 w 11737976"/>
              <a:gd name="connsiteY4602" fmla="*/ 5776705 h 6407152"/>
              <a:gd name="connsiteX4603" fmla="*/ 5145996 w 11737976"/>
              <a:gd name="connsiteY4603" fmla="*/ 5774348 h 6407152"/>
              <a:gd name="connsiteX4604" fmla="*/ 5145996 w 11737976"/>
              <a:gd name="connsiteY4604" fmla="*/ 5768061 h 6407152"/>
              <a:gd name="connsiteX4605" fmla="*/ 5139570 w 11737976"/>
              <a:gd name="connsiteY4605" fmla="*/ 5761773 h 6407152"/>
              <a:gd name="connsiteX4606" fmla="*/ 5135286 w 11737976"/>
              <a:gd name="connsiteY4606" fmla="*/ 5758630 h 6407152"/>
              <a:gd name="connsiteX4607" fmla="*/ 5133144 w 11737976"/>
              <a:gd name="connsiteY4607" fmla="*/ 5758630 h 6407152"/>
              <a:gd name="connsiteX4608" fmla="*/ 11501118 w 11737976"/>
              <a:gd name="connsiteY4608" fmla="*/ 5756535 h 6407152"/>
              <a:gd name="connsiteX4609" fmla="*/ 11500409 w 11737976"/>
              <a:gd name="connsiteY4609" fmla="*/ 5758504 h 6407152"/>
              <a:gd name="connsiteX4610" fmla="*/ 11502960 w 11737976"/>
              <a:gd name="connsiteY4610" fmla="*/ 5764788 h 6407152"/>
              <a:gd name="connsiteX4611" fmla="*/ 11505033 w 11737976"/>
              <a:gd name="connsiteY4611" fmla="*/ 5765716 h 6407152"/>
              <a:gd name="connsiteX4612" fmla="*/ 11507640 w 11737976"/>
              <a:gd name="connsiteY4612" fmla="*/ 5765167 h 6407152"/>
              <a:gd name="connsiteX4613" fmla="*/ 11505089 w 11737976"/>
              <a:gd name="connsiteY4613" fmla="*/ 5758883 h 6407152"/>
              <a:gd name="connsiteX4614" fmla="*/ 11501118 w 11737976"/>
              <a:gd name="connsiteY4614" fmla="*/ 5756535 h 6407152"/>
              <a:gd name="connsiteX4615" fmla="*/ 7341766 w 11737976"/>
              <a:gd name="connsiteY4615" fmla="*/ 5748615 h 6407152"/>
              <a:gd name="connsiteX4616" fmla="*/ 7332236 w 11737976"/>
              <a:gd name="connsiteY4616" fmla="*/ 5758098 h 6407152"/>
              <a:gd name="connsiteX4617" fmla="*/ 7347735 w 11737976"/>
              <a:gd name="connsiteY4617" fmla="*/ 5773706 h 6407152"/>
              <a:gd name="connsiteX4618" fmla="*/ 7354723 w 11737976"/>
              <a:gd name="connsiteY4618" fmla="*/ 5788918 h 6407152"/>
              <a:gd name="connsiteX4619" fmla="*/ 7363743 w 11737976"/>
              <a:gd name="connsiteY4619" fmla="*/ 5784374 h 6407152"/>
              <a:gd name="connsiteX4620" fmla="*/ 7360184 w 11737976"/>
              <a:gd name="connsiteY4620" fmla="*/ 5818947 h 6407152"/>
              <a:gd name="connsiteX4621" fmla="*/ 7359675 w 11737976"/>
              <a:gd name="connsiteY4621" fmla="*/ 5823887 h 6407152"/>
              <a:gd name="connsiteX4622" fmla="*/ 7359168 w 11737976"/>
              <a:gd name="connsiteY4622" fmla="*/ 5828826 h 6407152"/>
              <a:gd name="connsiteX4623" fmla="*/ 7368187 w 11737976"/>
              <a:gd name="connsiteY4623" fmla="*/ 5824283 h 6407152"/>
              <a:gd name="connsiteX4624" fmla="*/ 7360184 w 11737976"/>
              <a:gd name="connsiteY4624" fmla="*/ 5818947 h 6407152"/>
              <a:gd name="connsiteX4625" fmla="*/ 7368696 w 11737976"/>
              <a:gd name="connsiteY4625" fmla="*/ 5819343 h 6407152"/>
              <a:gd name="connsiteX4626" fmla="*/ 7378732 w 11737976"/>
              <a:gd name="connsiteY4626" fmla="*/ 5804924 h 6407152"/>
              <a:gd name="connsiteX4627" fmla="*/ 7378211 w 11737976"/>
              <a:gd name="connsiteY4627" fmla="*/ 5809966 h 6407152"/>
              <a:gd name="connsiteX4628" fmla="*/ 7388744 w 11737976"/>
              <a:gd name="connsiteY4628" fmla="*/ 5795645 h 6407152"/>
              <a:gd name="connsiteX4629" fmla="*/ 7380235 w 11737976"/>
              <a:gd name="connsiteY4629" fmla="*/ 5790312 h 6407152"/>
              <a:gd name="connsiteX4630" fmla="*/ 7378732 w 11737976"/>
              <a:gd name="connsiteY4630" fmla="*/ 5804921 h 6407152"/>
              <a:gd name="connsiteX4631" fmla="*/ 7370730 w 11737976"/>
              <a:gd name="connsiteY4631" fmla="*/ 5799587 h 6407152"/>
              <a:gd name="connsiteX4632" fmla="*/ 7363743 w 11737976"/>
              <a:gd name="connsiteY4632" fmla="*/ 5784374 h 6407152"/>
              <a:gd name="connsiteX4633" fmla="*/ 7364252 w 11737976"/>
              <a:gd name="connsiteY4633" fmla="*/ 5779435 h 6407152"/>
              <a:gd name="connsiteX4634" fmla="*/ 7365776 w 11737976"/>
              <a:gd name="connsiteY4634" fmla="*/ 5764618 h 6407152"/>
              <a:gd name="connsiteX4635" fmla="*/ 7341766 w 11737976"/>
              <a:gd name="connsiteY4635" fmla="*/ 5748615 h 6407152"/>
              <a:gd name="connsiteX4636" fmla="*/ 11446651 w 11737976"/>
              <a:gd name="connsiteY4636" fmla="*/ 5747971 h 6407152"/>
              <a:gd name="connsiteX4637" fmla="*/ 11448138 w 11737976"/>
              <a:gd name="connsiteY4637" fmla="*/ 5753864 h 6407152"/>
              <a:gd name="connsiteX4638" fmla="*/ 11454890 w 11737976"/>
              <a:gd name="connsiteY4638" fmla="*/ 5751170 h 6407152"/>
              <a:gd name="connsiteX4639" fmla="*/ 11446651 w 11737976"/>
              <a:gd name="connsiteY4639" fmla="*/ 5747971 h 6407152"/>
              <a:gd name="connsiteX4640" fmla="*/ 8707675 w 11737976"/>
              <a:gd name="connsiteY4640" fmla="*/ 5745939 h 6407152"/>
              <a:gd name="connsiteX4641" fmla="*/ 8689360 w 11737976"/>
              <a:gd name="connsiteY4641" fmla="*/ 5750513 h 6407152"/>
              <a:gd name="connsiteX4642" fmla="*/ 8681645 w 11737976"/>
              <a:gd name="connsiteY4642" fmla="*/ 5762813 h 6407152"/>
              <a:gd name="connsiteX4643" fmla="*/ 8700681 w 11737976"/>
              <a:gd name="connsiteY4643" fmla="*/ 5763242 h 6407152"/>
              <a:gd name="connsiteX4644" fmla="*/ 8707675 w 11737976"/>
              <a:gd name="connsiteY4644" fmla="*/ 5745939 h 6407152"/>
              <a:gd name="connsiteX4645" fmla="*/ 3997452 w 11737976"/>
              <a:gd name="connsiteY4645" fmla="*/ 5745939 h 6407152"/>
              <a:gd name="connsiteX4646" fmla="*/ 3979136 w 11737976"/>
              <a:gd name="connsiteY4646" fmla="*/ 5750513 h 6407152"/>
              <a:gd name="connsiteX4647" fmla="*/ 3971422 w 11737976"/>
              <a:gd name="connsiteY4647" fmla="*/ 5762813 h 6407152"/>
              <a:gd name="connsiteX4648" fmla="*/ 3990457 w 11737976"/>
              <a:gd name="connsiteY4648" fmla="*/ 5763242 h 6407152"/>
              <a:gd name="connsiteX4649" fmla="*/ 3997452 w 11737976"/>
              <a:gd name="connsiteY4649" fmla="*/ 5745939 h 6407152"/>
              <a:gd name="connsiteX4650" fmla="*/ 8600113 w 11737976"/>
              <a:gd name="connsiteY4650" fmla="*/ 5745588 h 6407152"/>
              <a:gd name="connsiteX4651" fmla="*/ 8597389 w 11737976"/>
              <a:gd name="connsiteY4651" fmla="*/ 5751375 h 6407152"/>
              <a:gd name="connsiteX4652" fmla="*/ 8600925 w 11737976"/>
              <a:gd name="connsiteY4652" fmla="*/ 5751221 h 6407152"/>
              <a:gd name="connsiteX4653" fmla="*/ 8600113 w 11737976"/>
              <a:gd name="connsiteY4653" fmla="*/ 5745588 h 6407152"/>
              <a:gd name="connsiteX4654" fmla="*/ 3889889 w 11737976"/>
              <a:gd name="connsiteY4654" fmla="*/ 5745588 h 6407152"/>
              <a:gd name="connsiteX4655" fmla="*/ 3887166 w 11737976"/>
              <a:gd name="connsiteY4655" fmla="*/ 5751375 h 6407152"/>
              <a:gd name="connsiteX4656" fmla="*/ 3890701 w 11737976"/>
              <a:gd name="connsiteY4656" fmla="*/ 5751221 h 6407152"/>
              <a:gd name="connsiteX4657" fmla="*/ 3889889 w 11737976"/>
              <a:gd name="connsiteY4657" fmla="*/ 5745588 h 6407152"/>
              <a:gd name="connsiteX4658" fmla="*/ 1024934 w 11737976"/>
              <a:gd name="connsiteY4658" fmla="*/ 5745374 h 6407152"/>
              <a:gd name="connsiteX4659" fmla="*/ 1024122 w 11737976"/>
              <a:gd name="connsiteY4659" fmla="*/ 5752420 h 6407152"/>
              <a:gd name="connsiteX4660" fmla="*/ 1024934 w 11737976"/>
              <a:gd name="connsiteY4660" fmla="*/ 5745374 h 6407152"/>
              <a:gd name="connsiteX4661" fmla="*/ 11508924 w 11737976"/>
              <a:gd name="connsiteY4661" fmla="*/ 5734887 h 6407152"/>
              <a:gd name="connsiteX4662" fmla="*/ 11508215 w 11737976"/>
              <a:gd name="connsiteY4662" fmla="*/ 5736855 h 6407152"/>
              <a:gd name="connsiteX4663" fmla="*/ 11507504 w 11737976"/>
              <a:gd name="connsiteY4663" fmla="*/ 5738823 h 6407152"/>
              <a:gd name="connsiteX4664" fmla="*/ 11506795 w 11737976"/>
              <a:gd name="connsiteY4664" fmla="*/ 5740792 h 6407152"/>
              <a:gd name="connsiteX4665" fmla="*/ 11511319 w 11737976"/>
              <a:gd name="connsiteY4665" fmla="*/ 5742272 h 6407152"/>
              <a:gd name="connsiteX4666" fmla="*/ 11512270 w 11737976"/>
              <a:gd name="connsiteY4666" fmla="*/ 5741641 h 6407152"/>
              <a:gd name="connsiteX4667" fmla="*/ 11512979 w 11737976"/>
              <a:gd name="connsiteY4667" fmla="*/ 5739672 h 6407152"/>
              <a:gd name="connsiteX4668" fmla="*/ 11508924 w 11737976"/>
              <a:gd name="connsiteY4668" fmla="*/ 5734887 h 6407152"/>
              <a:gd name="connsiteX4669" fmla="*/ 11518796 w 11737976"/>
              <a:gd name="connsiteY4669" fmla="*/ 5734224 h 6407152"/>
              <a:gd name="connsiteX4670" fmla="*/ 11517455 w 11737976"/>
              <a:gd name="connsiteY4670" fmla="*/ 5737942 h 6407152"/>
              <a:gd name="connsiteX4671" fmla="*/ 11516115 w 11737976"/>
              <a:gd name="connsiteY4671" fmla="*/ 5741660 h 6407152"/>
              <a:gd name="connsiteX4672" fmla="*/ 11520208 w 11737976"/>
              <a:gd name="connsiteY4672" fmla="*/ 5746335 h 6407152"/>
              <a:gd name="connsiteX4673" fmla="*/ 11520879 w 11737976"/>
              <a:gd name="connsiteY4673" fmla="*/ 5744476 h 6407152"/>
              <a:gd name="connsiteX4674" fmla="*/ 11523084 w 11737976"/>
              <a:gd name="connsiteY4674" fmla="*/ 5744370 h 6407152"/>
              <a:gd name="connsiteX4675" fmla="*/ 11522219 w 11737976"/>
              <a:gd name="connsiteY4675" fmla="*/ 5740758 h 6407152"/>
              <a:gd name="connsiteX4676" fmla="*/ 11523560 w 11737976"/>
              <a:gd name="connsiteY4676" fmla="*/ 5737040 h 6407152"/>
              <a:gd name="connsiteX4677" fmla="*/ 11524230 w 11737976"/>
              <a:gd name="connsiteY4677" fmla="*/ 5735182 h 6407152"/>
              <a:gd name="connsiteX4678" fmla="*/ 11518796 w 11737976"/>
              <a:gd name="connsiteY4678" fmla="*/ 5734224 h 6407152"/>
              <a:gd name="connsiteX4679" fmla="*/ 4412111 w 11737976"/>
              <a:gd name="connsiteY4679" fmla="*/ 5729160 h 6407152"/>
              <a:gd name="connsiteX4680" fmla="*/ 4412111 w 11737976"/>
              <a:gd name="connsiteY4680" fmla="*/ 5735447 h 6407152"/>
              <a:gd name="connsiteX4681" fmla="*/ 4416530 w 11737976"/>
              <a:gd name="connsiteY4681" fmla="*/ 5735447 h 6407152"/>
              <a:gd name="connsiteX4682" fmla="*/ 4420950 w 11737976"/>
              <a:gd name="connsiteY4682" fmla="*/ 5738591 h 6407152"/>
              <a:gd name="connsiteX4683" fmla="*/ 4423159 w 11737976"/>
              <a:gd name="connsiteY4683" fmla="*/ 5738591 h 6407152"/>
              <a:gd name="connsiteX4684" fmla="*/ 4423159 w 11737976"/>
              <a:gd name="connsiteY4684" fmla="*/ 5732304 h 6407152"/>
              <a:gd name="connsiteX4685" fmla="*/ 4416530 w 11737976"/>
              <a:gd name="connsiteY4685" fmla="*/ 5729160 h 6407152"/>
              <a:gd name="connsiteX4686" fmla="*/ 4414321 w 11737976"/>
              <a:gd name="connsiteY4686" fmla="*/ 5729160 h 6407152"/>
              <a:gd name="connsiteX4687" fmla="*/ 4412111 w 11737976"/>
              <a:gd name="connsiteY4687" fmla="*/ 5729160 h 6407152"/>
              <a:gd name="connsiteX4688" fmla="*/ 9122335 w 11737976"/>
              <a:gd name="connsiteY4688" fmla="*/ 5729160 h 6407152"/>
              <a:gd name="connsiteX4689" fmla="*/ 9122335 w 11737976"/>
              <a:gd name="connsiteY4689" fmla="*/ 5735447 h 6407152"/>
              <a:gd name="connsiteX4690" fmla="*/ 9126754 w 11737976"/>
              <a:gd name="connsiteY4690" fmla="*/ 5735447 h 6407152"/>
              <a:gd name="connsiteX4691" fmla="*/ 9131173 w 11737976"/>
              <a:gd name="connsiteY4691" fmla="*/ 5738591 h 6407152"/>
              <a:gd name="connsiteX4692" fmla="*/ 9133383 w 11737976"/>
              <a:gd name="connsiteY4692" fmla="*/ 5738591 h 6407152"/>
              <a:gd name="connsiteX4693" fmla="*/ 9133383 w 11737976"/>
              <a:gd name="connsiteY4693" fmla="*/ 5732304 h 6407152"/>
              <a:gd name="connsiteX4694" fmla="*/ 9126754 w 11737976"/>
              <a:gd name="connsiteY4694" fmla="*/ 5729160 h 6407152"/>
              <a:gd name="connsiteX4695" fmla="*/ 9124545 w 11737976"/>
              <a:gd name="connsiteY4695" fmla="*/ 5729160 h 6407152"/>
              <a:gd name="connsiteX4696" fmla="*/ 9122335 w 11737976"/>
              <a:gd name="connsiteY4696" fmla="*/ 5729160 h 6407152"/>
              <a:gd name="connsiteX4697" fmla="*/ 9165257 w 11737976"/>
              <a:gd name="connsiteY4697" fmla="*/ 5725418 h 6407152"/>
              <a:gd name="connsiteX4698" fmla="*/ 9165643 w 11737976"/>
              <a:gd name="connsiteY4698" fmla="*/ 5728702 h 6407152"/>
              <a:gd name="connsiteX4699" fmla="*/ 9165053 w 11737976"/>
              <a:gd name="connsiteY4699" fmla="*/ 5728275 h 6407152"/>
              <a:gd name="connsiteX4700" fmla="*/ 4455033 w 11737976"/>
              <a:gd name="connsiteY4700" fmla="*/ 5725418 h 6407152"/>
              <a:gd name="connsiteX4701" fmla="*/ 4455419 w 11737976"/>
              <a:gd name="connsiteY4701" fmla="*/ 5728702 h 6407152"/>
              <a:gd name="connsiteX4702" fmla="*/ 4454830 w 11737976"/>
              <a:gd name="connsiteY4702" fmla="*/ 5728275 h 6407152"/>
              <a:gd name="connsiteX4703" fmla="*/ 8615906 w 11737976"/>
              <a:gd name="connsiteY4703" fmla="*/ 5718085 h 6407152"/>
              <a:gd name="connsiteX4704" fmla="*/ 8613675 w 11737976"/>
              <a:gd name="connsiteY4704" fmla="*/ 5718179 h 6407152"/>
              <a:gd name="connsiteX4705" fmla="*/ 8609092 w 11737976"/>
              <a:gd name="connsiteY4705" fmla="*/ 5722443 h 6407152"/>
              <a:gd name="connsiteX4706" fmla="*/ 8606861 w 11737976"/>
              <a:gd name="connsiteY4706" fmla="*/ 5722538 h 6407152"/>
              <a:gd name="connsiteX4707" fmla="*/ 8606800 w 11737976"/>
              <a:gd name="connsiteY4707" fmla="*/ 5724574 h 6407152"/>
              <a:gd name="connsiteX4708" fmla="*/ 8609032 w 11737976"/>
              <a:gd name="connsiteY4708" fmla="*/ 5724479 h 6407152"/>
              <a:gd name="connsiteX4709" fmla="*/ 8618077 w 11737976"/>
              <a:gd name="connsiteY4709" fmla="*/ 5720025 h 6407152"/>
              <a:gd name="connsiteX4710" fmla="*/ 8615906 w 11737976"/>
              <a:gd name="connsiteY4710" fmla="*/ 5718085 h 6407152"/>
              <a:gd name="connsiteX4711" fmla="*/ 3905682 w 11737976"/>
              <a:gd name="connsiteY4711" fmla="*/ 5718085 h 6407152"/>
              <a:gd name="connsiteX4712" fmla="*/ 3903451 w 11737976"/>
              <a:gd name="connsiteY4712" fmla="*/ 5718179 h 6407152"/>
              <a:gd name="connsiteX4713" fmla="*/ 3898868 w 11737976"/>
              <a:gd name="connsiteY4713" fmla="*/ 5722443 h 6407152"/>
              <a:gd name="connsiteX4714" fmla="*/ 3896637 w 11737976"/>
              <a:gd name="connsiteY4714" fmla="*/ 5722538 h 6407152"/>
              <a:gd name="connsiteX4715" fmla="*/ 3896576 w 11737976"/>
              <a:gd name="connsiteY4715" fmla="*/ 5724574 h 6407152"/>
              <a:gd name="connsiteX4716" fmla="*/ 3898808 w 11737976"/>
              <a:gd name="connsiteY4716" fmla="*/ 5724479 h 6407152"/>
              <a:gd name="connsiteX4717" fmla="*/ 3907854 w 11737976"/>
              <a:gd name="connsiteY4717" fmla="*/ 5720025 h 6407152"/>
              <a:gd name="connsiteX4718" fmla="*/ 3905682 w 11737976"/>
              <a:gd name="connsiteY4718" fmla="*/ 5718085 h 6407152"/>
              <a:gd name="connsiteX4719" fmla="*/ 1035696 w 11737976"/>
              <a:gd name="connsiteY4719" fmla="*/ 5713970 h 6407152"/>
              <a:gd name="connsiteX4720" fmla="*/ 1029725 w 11737976"/>
              <a:gd name="connsiteY4720" fmla="*/ 5717493 h 6407152"/>
              <a:gd name="connsiteX4721" fmla="*/ 1028717 w 11737976"/>
              <a:gd name="connsiteY4721" fmla="*/ 5717305 h 6407152"/>
              <a:gd name="connsiteX4722" fmla="*/ 1031813 w 11737976"/>
              <a:gd name="connsiteY4722" fmla="*/ 5722524 h 6407152"/>
              <a:gd name="connsiteX4723" fmla="*/ 1036843 w 11737976"/>
              <a:gd name="connsiteY4723" fmla="*/ 5716070 h 6407152"/>
              <a:gd name="connsiteX4724" fmla="*/ 1035696 w 11737976"/>
              <a:gd name="connsiteY4724" fmla="*/ 5713970 h 6407152"/>
              <a:gd name="connsiteX4725" fmla="*/ 10693125 w 11737976"/>
              <a:gd name="connsiteY4725" fmla="*/ 5713347 h 6407152"/>
              <a:gd name="connsiteX4726" fmla="*/ 10694916 w 11737976"/>
              <a:gd name="connsiteY4726" fmla="*/ 5719790 h 6407152"/>
              <a:gd name="connsiteX4727" fmla="*/ 10690379 w 11737976"/>
              <a:gd name="connsiteY4727" fmla="*/ 5719790 h 6407152"/>
              <a:gd name="connsiteX4728" fmla="*/ 10690048 w 11737976"/>
              <a:gd name="connsiteY4728" fmla="*/ 5719625 h 6407152"/>
              <a:gd name="connsiteX4729" fmla="*/ 5982902 w 11737976"/>
              <a:gd name="connsiteY4729" fmla="*/ 5713347 h 6407152"/>
              <a:gd name="connsiteX4730" fmla="*/ 5984692 w 11737976"/>
              <a:gd name="connsiteY4730" fmla="*/ 5719790 h 6407152"/>
              <a:gd name="connsiteX4731" fmla="*/ 5980156 w 11737976"/>
              <a:gd name="connsiteY4731" fmla="*/ 5719790 h 6407152"/>
              <a:gd name="connsiteX4732" fmla="*/ 5979823 w 11737976"/>
              <a:gd name="connsiteY4732" fmla="*/ 5719625 h 6407152"/>
              <a:gd name="connsiteX4733" fmla="*/ 7370304 w 11737976"/>
              <a:gd name="connsiteY4733" fmla="*/ 5710872 h 6407152"/>
              <a:gd name="connsiteX4734" fmla="*/ 7369753 w 11737976"/>
              <a:gd name="connsiteY4734" fmla="*/ 5716232 h 6407152"/>
              <a:gd name="connsiteX4735" fmla="*/ 7369200 w 11737976"/>
              <a:gd name="connsiteY4735" fmla="*/ 5721591 h 6407152"/>
              <a:gd name="connsiteX4736" fmla="*/ 7378213 w 11737976"/>
              <a:gd name="connsiteY4736" fmla="*/ 5722010 h 6407152"/>
              <a:gd name="connsiteX4737" fmla="*/ 7378766 w 11737976"/>
              <a:gd name="connsiteY4737" fmla="*/ 5716651 h 6407152"/>
              <a:gd name="connsiteX4738" fmla="*/ 7379317 w 11737976"/>
              <a:gd name="connsiteY4738" fmla="*/ 5711290 h 6407152"/>
              <a:gd name="connsiteX4739" fmla="*/ 7370304 w 11737976"/>
              <a:gd name="connsiteY4739" fmla="*/ 5710872 h 6407152"/>
              <a:gd name="connsiteX4740" fmla="*/ 1030838 w 11737976"/>
              <a:gd name="connsiteY4740" fmla="*/ 5709052 h 6407152"/>
              <a:gd name="connsiteX4741" fmla="*/ 1027311 w 11737976"/>
              <a:gd name="connsiteY4741" fmla="*/ 5713684 h 6407152"/>
              <a:gd name="connsiteX4742" fmla="*/ 1030595 w 11737976"/>
              <a:gd name="connsiteY4742" fmla="*/ 5714634 h 6407152"/>
              <a:gd name="connsiteX4743" fmla="*/ 1031378 w 11737976"/>
              <a:gd name="connsiteY4743" fmla="*/ 5710975 h 6407152"/>
              <a:gd name="connsiteX4744" fmla="*/ 1030838 w 11737976"/>
              <a:gd name="connsiteY4744" fmla="*/ 5709052 h 6407152"/>
              <a:gd name="connsiteX4745" fmla="*/ 8717799 w 11737976"/>
              <a:gd name="connsiteY4745" fmla="*/ 5706463 h 6407152"/>
              <a:gd name="connsiteX4746" fmla="*/ 8693320 w 11737976"/>
              <a:gd name="connsiteY4746" fmla="*/ 5717635 h 6407152"/>
              <a:gd name="connsiteX4747" fmla="*/ 8685628 w 11737976"/>
              <a:gd name="connsiteY4747" fmla="*/ 5724611 h 6407152"/>
              <a:gd name="connsiteX4748" fmla="*/ 8687738 w 11737976"/>
              <a:gd name="connsiteY4748" fmla="*/ 5739253 h 6407152"/>
              <a:gd name="connsiteX4749" fmla="*/ 8712919 w 11737976"/>
              <a:gd name="connsiteY4749" fmla="*/ 5732962 h 6407152"/>
              <a:gd name="connsiteX4750" fmla="*/ 8711512 w 11737976"/>
              <a:gd name="connsiteY4750" fmla="*/ 5723200 h 6407152"/>
              <a:gd name="connsiteX4751" fmla="*/ 8703119 w 11737976"/>
              <a:gd name="connsiteY4751" fmla="*/ 5725298 h 6407152"/>
              <a:gd name="connsiteX4752" fmla="*/ 8719204 w 11737976"/>
              <a:gd name="connsiteY4752" fmla="*/ 5716222 h 6407152"/>
              <a:gd name="connsiteX4753" fmla="*/ 8717799 w 11737976"/>
              <a:gd name="connsiteY4753" fmla="*/ 5706463 h 6407152"/>
              <a:gd name="connsiteX4754" fmla="*/ 4007575 w 11737976"/>
              <a:gd name="connsiteY4754" fmla="*/ 5706463 h 6407152"/>
              <a:gd name="connsiteX4755" fmla="*/ 3983097 w 11737976"/>
              <a:gd name="connsiteY4755" fmla="*/ 5717635 h 6407152"/>
              <a:gd name="connsiteX4756" fmla="*/ 3975405 w 11737976"/>
              <a:gd name="connsiteY4756" fmla="*/ 5724611 h 6407152"/>
              <a:gd name="connsiteX4757" fmla="*/ 3977515 w 11737976"/>
              <a:gd name="connsiteY4757" fmla="*/ 5739253 h 6407152"/>
              <a:gd name="connsiteX4758" fmla="*/ 4002695 w 11737976"/>
              <a:gd name="connsiteY4758" fmla="*/ 5732962 h 6407152"/>
              <a:gd name="connsiteX4759" fmla="*/ 4001289 w 11737976"/>
              <a:gd name="connsiteY4759" fmla="*/ 5723200 h 6407152"/>
              <a:gd name="connsiteX4760" fmla="*/ 3992895 w 11737976"/>
              <a:gd name="connsiteY4760" fmla="*/ 5725298 h 6407152"/>
              <a:gd name="connsiteX4761" fmla="*/ 4008981 w 11737976"/>
              <a:gd name="connsiteY4761" fmla="*/ 5716222 h 6407152"/>
              <a:gd name="connsiteX4762" fmla="*/ 4007575 w 11737976"/>
              <a:gd name="connsiteY4762" fmla="*/ 5706463 h 6407152"/>
              <a:gd name="connsiteX4763" fmla="*/ 10732860 w 11737976"/>
              <a:gd name="connsiteY4763" fmla="*/ 5705646 h 6407152"/>
              <a:gd name="connsiteX4764" fmla="*/ 10738306 w 11737976"/>
              <a:gd name="connsiteY4764" fmla="*/ 5710091 h 6407152"/>
              <a:gd name="connsiteX4765" fmla="*/ 10736127 w 11737976"/>
              <a:gd name="connsiteY4765" fmla="*/ 5710091 h 6407152"/>
              <a:gd name="connsiteX4766" fmla="*/ 10733949 w 11737976"/>
              <a:gd name="connsiteY4766" fmla="*/ 5713324 h 6407152"/>
              <a:gd name="connsiteX4767" fmla="*/ 10736127 w 11737976"/>
              <a:gd name="connsiteY4767" fmla="*/ 5716558 h 6407152"/>
              <a:gd name="connsiteX4768" fmla="*/ 10738306 w 11737976"/>
              <a:gd name="connsiteY4768" fmla="*/ 5716558 h 6407152"/>
              <a:gd name="connsiteX4769" fmla="*/ 10751377 w 11737976"/>
              <a:gd name="connsiteY4769" fmla="*/ 5748884 h 6407152"/>
              <a:gd name="connsiteX4770" fmla="*/ 10753386 w 11737976"/>
              <a:gd name="connsiteY4770" fmla="*/ 5750569 h 6407152"/>
              <a:gd name="connsiteX4771" fmla="*/ 10747585 w 11737976"/>
              <a:gd name="connsiteY4771" fmla="*/ 5763511 h 6407152"/>
              <a:gd name="connsiteX4772" fmla="*/ 10742364 w 11737976"/>
              <a:gd name="connsiteY4772" fmla="*/ 5777991 h 6407152"/>
              <a:gd name="connsiteX4773" fmla="*/ 10737974 w 11737976"/>
              <a:gd name="connsiteY4773" fmla="*/ 5775396 h 6407152"/>
              <a:gd name="connsiteX4774" fmla="*/ 10737143 w 11737976"/>
              <a:gd name="connsiteY4774" fmla="*/ 5792474 h 6407152"/>
              <a:gd name="connsiteX4775" fmla="*/ 10732574 w 11737976"/>
              <a:gd name="connsiteY4775" fmla="*/ 5805144 h 6407152"/>
              <a:gd name="connsiteX4776" fmla="*/ 10731706 w 11737976"/>
              <a:gd name="connsiteY4776" fmla="*/ 5806593 h 6407152"/>
              <a:gd name="connsiteX4777" fmla="*/ 10728333 w 11737976"/>
              <a:gd name="connsiteY4777" fmla="*/ 5801010 h 6407152"/>
              <a:gd name="connsiteX4778" fmla="*/ 10707807 w 11737976"/>
              <a:gd name="connsiteY4778" fmla="*/ 5797374 h 6407152"/>
              <a:gd name="connsiteX4779" fmla="*/ 10704681 w 11737976"/>
              <a:gd name="connsiteY4779" fmla="*/ 5797374 h 6407152"/>
              <a:gd name="connsiteX4780" fmla="*/ 10701679 w 11737976"/>
              <a:gd name="connsiteY4780" fmla="*/ 5794745 h 6407152"/>
              <a:gd name="connsiteX4781" fmla="*/ 10701272 w 11737976"/>
              <a:gd name="connsiteY4781" fmla="*/ 5794141 h 6407152"/>
              <a:gd name="connsiteX4782" fmla="*/ 10701167 w 11737976"/>
              <a:gd name="connsiteY4782" fmla="*/ 5794296 h 6407152"/>
              <a:gd name="connsiteX4783" fmla="*/ 10698745 w 11737976"/>
              <a:gd name="connsiteY4783" fmla="*/ 5792177 h 6407152"/>
              <a:gd name="connsiteX4784" fmla="*/ 10694950 w 11737976"/>
              <a:gd name="connsiteY4784" fmla="*/ 5782834 h 6407152"/>
              <a:gd name="connsiteX4785" fmla="*/ 10692097 w 11737976"/>
              <a:gd name="connsiteY4785" fmla="*/ 5751591 h 6407152"/>
              <a:gd name="connsiteX4786" fmla="*/ 10684159 w 11737976"/>
              <a:gd name="connsiteY4786" fmla="*/ 5746223 h 6407152"/>
              <a:gd name="connsiteX4787" fmla="*/ 10684318 w 11737976"/>
              <a:gd name="connsiteY4787" fmla="*/ 5739788 h 6407152"/>
              <a:gd name="connsiteX4788" fmla="*/ 10686022 w 11737976"/>
              <a:gd name="connsiteY4788" fmla="*/ 5739186 h 6407152"/>
              <a:gd name="connsiteX4789" fmla="*/ 10690379 w 11737976"/>
              <a:gd name="connsiteY4789" fmla="*/ 5726255 h 6407152"/>
              <a:gd name="connsiteX4790" fmla="*/ 10696712 w 11737976"/>
              <a:gd name="connsiteY4790" fmla="*/ 5726255 h 6407152"/>
              <a:gd name="connsiteX4791" fmla="*/ 10699020 w 11737976"/>
              <a:gd name="connsiteY4791" fmla="*/ 5734559 h 6407152"/>
              <a:gd name="connsiteX4792" fmla="*/ 10706780 w 11737976"/>
              <a:gd name="connsiteY4792" fmla="*/ 5750428 h 6407152"/>
              <a:gd name="connsiteX4793" fmla="*/ 10705443 w 11737976"/>
              <a:gd name="connsiteY4793" fmla="*/ 5750728 h 6407152"/>
              <a:gd name="connsiteX4794" fmla="*/ 10707680 w 11737976"/>
              <a:gd name="connsiteY4794" fmla="*/ 5753021 h 6407152"/>
              <a:gd name="connsiteX4795" fmla="*/ 10707959 w 11737976"/>
              <a:gd name="connsiteY4795" fmla="*/ 5752836 h 6407152"/>
              <a:gd name="connsiteX4796" fmla="*/ 10708546 w 11737976"/>
              <a:gd name="connsiteY4796" fmla="*/ 5754038 h 6407152"/>
              <a:gd name="connsiteX4797" fmla="*/ 10728313 w 11737976"/>
              <a:gd name="connsiteY4797" fmla="*/ 5724012 h 6407152"/>
              <a:gd name="connsiteX4798" fmla="*/ 10731154 w 11737976"/>
              <a:gd name="connsiteY4798" fmla="*/ 5705840 h 6407152"/>
              <a:gd name="connsiteX4799" fmla="*/ 6022637 w 11737976"/>
              <a:gd name="connsiteY4799" fmla="*/ 5705646 h 6407152"/>
              <a:gd name="connsiteX4800" fmla="*/ 6028082 w 11737976"/>
              <a:gd name="connsiteY4800" fmla="*/ 5710091 h 6407152"/>
              <a:gd name="connsiteX4801" fmla="*/ 6025904 w 11737976"/>
              <a:gd name="connsiteY4801" fmla="*/ 5710091 h 6407152"/>
              <a:gd name="connsiteX4802" fmla="*/ 6023726 w 11737976"/>
              <a:gd name="connsiteY4802" fmla="*/ 5713324 h 6407152"/>
              <a:gd name="connsiteX4803" fmla="*/ 6025904 w 11737976"/>
              <a:gd name="connsiteY4803" fmla="*/ 5716558 h 6407152"/>
              <a:gd name="connsiteX4804" fmla="*/ 6028082 w 11737976"/>
              <a:gd name="connsiteY4804" fmla="*/ 5716558 h 6407152"/>
              <a:gd name="connsiteX4805" fmla="*/ 6041153 w 11737976"/>
              <a:gd name="connsiteY4805" fmla="*/ 5748884 h 6407152"/>
              <a:gd name="connsiteX4806" fmla="*/ 6043163 w 11737976"/>
              <a:gd name="connsiteY4806" fmla="*/ 5750569 h 6407152"/>
              <a:gd name="connsiteX4807" fmla="*/ 6037362 w 11737976"/>
              <a:gd name="connsiteY4807" fmla="*/ 5763511 h 6407152"/>
              <a:gd name="connsiteX4808" fmla="*/ 6032140 w 11737976"/>
              <a:gd name="connsiteY4808" fmla="*/ 5777991 h 6407152"/>
              <a:gd name="connsiteX4809" fmla="*/ 6027750 w 11737976"/>
              <a:gd name="connsiteY4809" fmla="*/ 5775396 h 6407152"/>
              <a:gd name="connsiteX4810" fmla="*/ 6026920 w 11737976"/>
              <a:gd name="connsiteY4810" fmla="*/ 5792474 h 6407152"/>
              <a:gd name="connsiteX4811" fmla="*/ 6022350 w 11737976"/>
              <a:gd name="connsiteY4811" fmla="*/ 5805144 h 6407152"/>
              <a:gd name="connsiteX4812" fmla="*/ 6021483 w 11737976"/>
              <a:gd name="connsiteY4812" fmla="*/ 5806593 h 6407152"/>
              <a:gd name="connsiteX4813" fmla="*/ 6018108 w 11737976"/>
              <a:gd name="connsiteY4813" fmla="*/ 5801010 h 6407152"/>
              <a:gd name="connsiteX4814" fmla="*/ 5997583 w 11737976"/>
              <a:gd name="connsiteY4814" fmla="*/ 5797374 h 6407152"/>
              <a:gd name="connsiteX4815" fmla="*/ 5994457 w 11737976"/>
              <a:gd name="connsiteY4815" fmla="*/ 5797374 h 6407152"/>
              <a:gd name="connsiteX4816" fmla="*/ 5991456 w 11737976"/>
              <a:gd name="connsiteY4816" fmla="*/ 5794745 h 6407152"/>
              <a:gd name="connsiteX4817" fmla="*/ 5991048 w 11737976"/>
              <a:gd name="connsiteY4817" fmla="*/ 5794141 h 6407152"/>
              <a:gd name="connsiteX4818" fmla="*/ 5990943 w 11737976"/>
              <a:gd name="connsiteY4818" fmla="*/ 5794296 h 6407152"/>
              <a:gd name="connsiteX4819" fmla="*/ 5988521 w 11737976"/>
              <a:gd name="connsiteY4819" fmla="*/ 5792177 h 6407152"/>
              <a:gd name="connsiteX4820" fmla="*/ 5984727 w 11737976"/>
              <a:gd name="connsiteY4820" fmla="*/ 5782834 h 6407152"/>
              <a:gd name="connsiteX4821" fmla="*/ 5981873 w 11737976"/>
              <a:gd name="connsiteY4821" fmla="*/ 5751591 h 6407152"/>
              <a:gd name="connsiteX4822" fmla="*/ 5973936 w 11737976"/>
              <a:gd name="connsiteY4822" fmla="*/ 5746223 h 6407152"/>
              <a:gd name="connsiteX4823" fmla="*/ 5974093 w 11737976"/>
              <a:gd name="connsiteY4823" fmla="*/ 5739788 h 6407152"/>
              <a:gd name="connsiteX4824" fmla="*/ 5975799 w 11737976"/>
              <a:gd name="connsiteY4824" fmla="*/ 5739186 h 6407152"/>
              <a:gd name="connsiteX4825" fmla="*/ 5980156 w 11737976"/>
              <a:gd name="connsiteY4825" fmla="*/ 5726255 h 6407152"/>
              <a:gd name="connsiteX4826" fmla="*/ 5986487 w 11737976"/>
              <a:gd name="connsiteY4826" fmla="*/ 5726255 h 6407152"/>
              <a:gd name="connsiteX4827" fmla="*/ 5988797 w 11737976"/>
              <a:gd name="connsiteY4827" fmla="*/ 5734559 h 6407152"/>
              <a:gd name="connsiteX4828" fmla="*/ 5996556 w 11737976"/>
              <a:gd name="connsiteY4828" fmla="*/ 5750428 h 6407152"/>
              <a:gd name="connsiteX4829" fmla="*/ 5995219 w 11737976"/>
              <a:gd name="connsiteY4829" fmla="*/ 5750728 h 6407152"/>
              <a:gd name="connsiteX4830" fmla="*/ 5997454 w 11737976"/>
              <a:gd name="connsiteY4830" fmla="*/ 5753021 h 6407152"/>
              <a:gd name="connsiteX4831" fmla="*/ 5997735 w 11737976"/>
              <a:gd name="connsiteY4831" fmla="*/ 5752836 h 6407152"/>
              <a:gd name="connsiteX4832" fmla="*/ 5998322 w 11737976"/>
              <a:gd name="connsiteY4832" fmla="*/ 5754038 h 6407152"/>
              <a:gd name="connsiteX4833" fmla="*/ 6018089 w 11737976"/>
              <a:gd name="connsiteY4833" fmla="*/ 5724012 h 6407152"/>
              <a:gd name="connsiteX4834" fmla="*/ 6020930 w 11737976"/>
              <a:gd name="connsiteY4834" fmla="*/ 5705840 h 6407152"/>
              <a:gd name="connsiteX4835" fmla="*/ 11472462 w 11737976"/>
              <a:gd name="connsiteY4835" fmla="*/ 5700394 h 6407152"/>
              <a:gd name="connsiteX4836" fmla="*/ 11474641 w 11737976"/>
              <a:gd name="connsiteY4836" fmla="*/ 5700394 h 6407152"/>
              <a:gd name="connsiteX4837" fmla="*/ 11474087 w 11737976"/>
              <a:gd name="connsiteY4837" fmla="*/ 5700805 h 6407152"/>
              <a:gd name="connsiteX4838" fmla="*/ 7347741 w 11737976"/>
              <a:gd name="connsiteY4838" fmla="*/ 5695465 h 6407152"/>
              <a:gd name="connsiteX4839" fmla="*/ 7346822 w 11737976"/>
              <a:gd name="connsiteY4839" fmla="*/ 5704397 h 6407152"/>
              <a:gd name="connsiteX4840" fmla="*/ 7355835 w 11737976"/>
              <a:gd name="connsiteY4840" fmla="*/ 5704817 h 6407152"/>
              <a:gd name="connsiteX4841" fmla="*/ 7347741 w 11737976"/>
              <a:gd name="connsiteY4841" fmla="*/ 5695465 h 6407152"/>
              <a:gd name="connsiteX4842" fmla="*/ 11522423 w 11737976"/>
              <a:gd name="connsiteY4842" fmla="*/ 5691771 h 6407152"/>
              <a:gd name="connsiteX4843" fmla="*/ 11521257 w 11737976"/>
              <a:gd name="connsiteY4843" fmla="*/ 5694220 h 6407152"/>
              <a:gd name="connsiteX4844" fmla="*/ 11520046 w 11737976"/>
              <a:gd name="connsiteY4844" fmla="*/ 5694345 h 6407152"/>
              <a:gd name="connsiteX4845" fmla="*/ 8867009 w 11737976"/>
              <a:gd name="connsiteY4845" fmla="*/ 5685105 h 6407152"/>
              <a:gd name="connsiteX4846" fmla="*/ 8871976 w 11737976"/>
              <a:gd name="connsiteY4846" fmla="*/ 5687754 h 6407152"/>
              <a:gd name="connsiteX4847" fmla="*/ 8883834 w 11737976"/>
              <a:gd name="connsiteY4847" fmla="*/ 5685463 h 6407152"/>
              <a:gd name="connsiteX4848" fmla="*/ 8879669 w 11737976"/>
              <a:gd name="connsiteY4848" fmla="*/ 5688496 h 6407152"/>
              <a:gd name="connsiteX4849" fmla="*/ 8877970 w 11737976"/>
              <a:gd name="connsiteY4849" fmla="*/ 5686958 h 6407152"/>
              <a:gd name="connsiteX4850" fmla="*/ 8877431 w 11737976"/>
              <a:gd name="connsiteY4850" fmla="*/ 5690126 h 6407152"/>
              <a:gd name="connsiteX4851" fmla="*/ 8869794 w 11737976"/>
              <a:gd name="connsiteY4851" fmla="*/ 5695688 h 6407152"/>
              <a:gd name="connsiteX4852" fmla="*/ 8869782 w 11737976"/>
              <a:gd name="connsiteY4852" fmla="*/ 5697808 h 6407152"/>
              <a:gd name="connsiteX4853" fmla="*/ 8867009 w 11737976"/>
              <a:gd name="connsiteY4853" fmla="*/ 5699847 h 6407152"/>
              <a:gd name="connsiteX4854" fmla="*/ 8867009 w 11737976"/>
              <a:gd name="connsiteY4854" fmla="*/ 5696624 h 6407152"/>
              <a:gd name="connsiteX4855" fmla="*/ 8867009 w 11737976"/>
              <a:gd name="connsiteY4855" fmla="*/ 5688569 h 6407152"/>
              <a:gd name="connsiteX4856" fmla="*/ 4156786 w 11737976"/>
              <a:gd name="connsiteY4856" fmla="*/ 5685105 h 6407152"/>
              <a:gd name="connsiteX4857" fmla="*/ 4161752 w 11737976"/>
              <a:gd name="connsiteY4857" fmla="*/ 5687754 h 6407152"/>
              <a:gd name="connsiteX4858" fmla="*/ 4173610 w 11737976"/>
              <a:gd name="connsiteY4858" fmla="*/ 5685463 h 6407152"/>
              <a:gd name="connsiteX4859" fmla="*/ 4169446 w 11737976"/>
              <a:gd name="connsiteY4859" fmla="*/ 5688496 h 6407152"/>
              <a:gd name="connsiteX4860" fmla="*/ 4167746 w 11737976"/>
              <a:gd name="connsiteY4860" fmla="*/ 5686958 h 6407152"/>
              <a:gd name="connsiteX4861" fmla="*/ 4167208 w 11737976"/>
              <a:gd name="connsiteY4861" fmla="*/ 5690126 h 6407152"/>
              <a:gd name="connsiteX4862" fmla="*/ 4159570 w 11737976"/>
              <a:gd name="connsiteY4862" fmla="*/ 5695688 h 6407152"/>
              <a:gd name="connsiteX4863" fmla="*/ 4159559 w 11737976"/>
              <a:gd name="connsiteY4863" fmla="*/ 5697808 h 6407152"/>
              <a:gd name="connsiteX4864" fmla="*/ 4156786 w 11737976"/>
              <a:gd name="connsiteY4864" fmla="*/ 5699847 h 6407152"/>
              <a:gd name="connsiteX4865" fmla="*/ 4156786 w 11737976"/>
              <a:gd name="connsiteY4865" fmla="*/ 5696624 h 6407152"/>
              <a:gd name="connsiteX4866" fmla="*/ 4156786 w 11737976"/>
              <a:gd name="connsiteY4866" fmla="*/ 5688569 h 6407152"/>
              <a:gd name="connsiteX4867" fmla="*/ 8812420 w 11737976"/>
              <a:gd name="connsiteY4867" fmla="*/ 5682822 h 6407152"/>
              <a:gd name="connsiteX4868" fmla="*/ 8803263 w 11737976"/>
              <a:gd name="connsiteY4868" fmla="*/ 5685111 h 6407152"/>
              <a:gd name="connsiteX4869" fmla="*/ 8808112 w 11737976"/>
              <a:gd name="connsiteY4869" fmla="*/ 5685843 h 6407152"/>
              <a:gd name="connsiteX4870" fmla="*/ 8809178 w 11737976"/>
              <a:gd name="connsiteY4870" fmla="*/ 5686004 h 6407152"/>
              <a:gd name="connsiteX4871" fmla="*/ 8809013 w 11737976"/>
              <a:gd name="connsiteY4871" fmla="*/ 5686954 h 6407152"/>
              <a:gd name="connsiteX4872" fmla="*/ 8812961 w 11737976"/>
              <a:gd name="connsiteY4872" fmla="*/ 5686576 h 6407152"/>
              <a:gd name="connsiteX4873" fmla="*/ 8809178 w 11737976"/>
              <a:gd name="connsiteY4873" fmla="*/ 5686004 h 6407152"/>
              <a:gd name="connsiteX4874" fmla="*/ 8809256 w 11737976"/>
              <a:gd name="connsiteY4874" fmla="*/ 5685556 h 6407152"/>
              <a:gd name="connsiteX4875" fmla="*/ 8812420 w 11737976"/>
              <a:gd name="connsiteY4875" fmla="*/ 5682822 h 6407152"/>
              <a:gd name="connsiteX4876" fmla="*/ 4102197 w 11737976"/>
              <a:gd name="connsiteY4876" fmla="*/ 5682822 h 6407152"/>
              <a:gd name="connsiteX4877" fmla="*/ 4093039 w 11737976"/>
              <a:gd name="connsiteY4877" fmla="*/ 5685111 h 6407152"/>
              <a:gd name="connsiteX4878" fmla="*/ 4097888 w 11737976"/>
              <a:gd name="connsiteY4878" fmla="*/ 5685843 h 6407152"/>
              <a:gd name="connsiteX4879" fmla="*/ 4098954 w 11737976"/>
              <a:gd name="connsiteY4879" fmla="*/ 5686004 h 6407152"/>
              <a:gd name="connsiteX4880" fmla="*/ 4098790 w 11737976"/>
              <a:gd name="connsiteY4880" fmla="*/ 5686954 h 6407152"/>
              <a:gd name="connsiteX4881" fmla="*/ 4102737 w 11737976"/>
              <a:gd name="connsiteY4881" fmla="*/ 5686576 h 6407152"/>
              <a:gd name="connsiteX4882" fmla="*/ 4098954 w 11737976"/>
              <a:gd name="connsiteY4882" fmla="*/ 5686004 h 6407152"/>
              <a:gd name="connsiteX4883" fmla="*/ 4099032 w 11737976"/>
              <a:gd name="connsiteY4883" fmla="*/ 5685556 h 6407152"/>
              <a:gd name="connsiteX4884" fmla="*/ 4102197 w 11737976"/>
              <a:gd name="connsiteY4884" fmla="*/ 5682822 h 6407152"/>
              <a:gd name="connsiteX4885" fmla="*/ 8867009 w 11737976"/>
              <a:gd name="connsiteY4885" fmla="*/ 5680620 h 6407152"/>
              <a:gd name="connsiteX4886" fmla="*/ 8870159 w 11737976"/>
              <a:gd name="connsiteY4886" fmla="*/ 5682835 h 6407152"/>
              <a:gd name="connsiteX4887" fmla="*/ 8874531 w 11737976"/>
              <a:gd name="connsiteY4887" fmla="*/ 5682414 h 6407152"/>
              <a:gd name="connsiteX4888" fmla="*/ 8867044 w 11737976"/>
              <a:gd name="connsiteY4888" fmla="*/ 5684285 h 6407152"/>
              <a:gd name="connsiteX4889" fmla="*/ 8867009 w 11737976"/>
              <a:gd name="connsiteY4889" fmla="*/ 5684293 h 6407152"/>
              <a:gd name="connsiteX4890" fmla="*/ 4156786 w 11737976"/>
              <a:gd name="connsiteY4890" fmla="*/ 5680620 h 6407152"/>
              <a:gd name="connsiteX4891" fmla="*/ 4159935 w 11737976"/>
              <a:gd name="connsiteY4891" fmla="*/ 5682835 h 6407152"/>
              <a:gd name="connsiteX4892" fmla="*/ 4164307 w 11737976"/>
              <a:gd name="connsiteY4892" fmla="*/ 5682414 h 6407152"/>
              <a:gd name="connsiteX4893" fmla="*/ 4156820 w 11737976"/>
              <a:gd name="connsiteY4893" fmla="*/ 5684285 h 6407152"/>
              <a:gd name="connsiteX4894" fmla="*/ 4156786 w 11737976"/>
              <a:gd name="connsiteY4894" fmla="*/ 5684293 h 6407152"/>
              <a:gd name="connsiteX4895" fmla="*/ 7441034 w 11737976"/>
              <a:gd name="connsiteY4895" fmla="*/ 5677451 h 6407152"/>
              <a:gd name="connsiteX4896" fmla="*/ 7433956 w 11737976"/>
              <a:gd name="connsiteY4896" fmla="*/ 5679007 h 6407152"/>
              <a:gd name="connsiteX4897" fmla="*/ 7440421 w 11737976"/>
              <a:gd name="connsiteY4897" fmla="*/ 5694385 h 6407152"/>
              <a:gd name="connsiteX4898" fmla="*/ 7446588 w 11737976"/>
              <a:gd name="connsiteY4898" fmla="*/ 5683363 h 6407152"/>
              <a:gd name="connsiteX4899" fmla="*/ 7441034 w 11737976"/>
              <a:gd name="connsiteY4899" fmla="*/ 5677451 h 6407152"/>
              <a:gd name="connsiteX4900" fmla="*/ 9139111 w 11737976"/>
              <a:gd name="connsiteY4900" fmla="*/ 5676066 h 6407152"/>
              <a:gd name="connsiteX4901" fmla="*/ 9140914 w 11737976"/>
              <a:gd name="connsiteY4901" fmla="*/ 5679388 h 6407152"/>
              <a:gd name="connsiteX4902" fmla="*/ 9141723 w 11737976"/>
              <a:gd name="connsiteY4902" fmla="*/ 5682054 h 6407152"/>
              <a:gd name="connsiteX4903" fmla="*/ 9138821 w 11737976"/>
              <a:gd name="connsiteY4903" fmla="*/ 5681102 h 6407152"/>
              <a:gd name="connsiteX4904" fmla="*/ 9139285 w 11737976"/>
              <a:gd name="connsiteY4904" fmla="*/ 5680998 h 6407152"/>
              <a:gd name="connsiteX4905" fmla="*/ 4428887 w 11737976"/>
              <a:gd name="connsiteY4905" fmla="*/ 5676066 h 6407152"/>
              <a:gd name="connsiteX4906" fmla="*/ 4430690 w 11737976"/>
              <a:gd name="connsiteY4906" fmla="*/ 5679388 h 6407152"/>
              <a:gd name="connsiteX4907" fmla="*/ 4431499 w 11737976"/>
              <a:gd name="connsiteY4907" fmla="*/ 5682054 h 6407152"/>
              <a:gd name="connsiteX4908" fmla="*/ 4428599 w 11737976"/>
              <a:gd name="connsiteY4908" fmla="*/ 5681102 h 6407152"/>
              <a:gd name="connsiteX4909" fmla="*/ 4429062 w 11737976"/>
              <a:gd name="connsiteY4909" fmla="*/ 5680998 h 6407152"/>
              <a:gd name="connsiteX4910" fmla="*/ 1057510 w 11737976"/>
              <a:gd name="connsiteY4910" fmla="*/ 5675339 h 6407152"/>
              <a:gd name="connsiteX4911" fmla="*/ 1061376 w 11737976"/>
              <a:gd name="connsiteY4911" fmla="*/ 5677922 h 6407152"/>
              <a:gd name="connsiteX4912" fmla="*/ 1067459 w 11737976"/>
              <a:gd name="connsiteY4912" fmla="*/ 5679370 h 6407152"/>
              <a:gd name="connsiteX4913" fmla="*/ 1068447 w 11737976"/>
              <a:gd name="connsiteY4913" fmla="*/ 5684536 h 6407152"/>
              <a:gd name="connsiteX4914" fmla="*/ 1067743 w 11737976"/>
              <a:gd name="connsiteY4914" fmla="*/ 5684687 h 6407152"/>
              <a:gd name="connsiteX4915" fmla="*/ 1066349 w 11737976"/>
              <a:gd name="connsiteY4915" fmla="*/ 5685512 h 6407152"/>
              <a:gd name="connsiteX4916" fmla="*/ 1066630 w 11737976"/>
              <a:gd name="connsiteY4916" fmla="*/ 5683837 h 6407152"/>
              <a:gd name="connsiteX4917" fmla="*/ 1060576 w 11737976"/>
              <a:gd name="connsiteY4917" fmla="*/ 5686340 h 6407152"/>
              <a:gd name="connsiteX4918" fmla="*/ 1057260 w 11737976"/>
              <a:gd name="connsiteY4918" fmla="*/ 5677205 h 6407152"/>
              <a:gd name="connsiteX4919" fmla="*/ 1074361 w 11737976"/>
              <a:gd name="connsiteY4919" fmla="*/ 5674730 h 6407152"/>
              <a:gd name="connsiteX4920" fmla="*/ 1076801 w 11737976"/>
              <a:gd name="connsiteY4920" fmla="*/ 5675259 h 6407152"/>
              <a:gd name="connsiteX4921" fmla="*/ 1076848 w 11737976"/>
              <a:gd name="connsiteY4921" fmla="*/ 5675425 h 6407152"/>
              <a:gd name="connsiteX4922" fmla="*/ 1074812 w 11737976"/>
              <a:gd name="connsiteY4922" fmla="*/ 5679035 h 6407152"/>
              <a:gd name="connsiteX4923" fmla="*/ 1072656 w 11737976"/>
              <a:gd name="connsiteY4923" fmla="*/ 5683632 h 6407152"/>
              <a:gd name="connsiteX4924" fmla="*/ 1070361 w 11737976"/>
              <a:gd name="connsiteY4924" fmla="*/ 5684125 h 6407152"/>
              <a:gd name="connsiteX4925" fmla="*/ 8731516 w 11737976"/>
              <a:gd name="connsiteY4925" fmla="*/ 5669980 h 6407152"/>
              <a:gd name="connsiteX4926" fmla="*/ 8719253 w 11737976"/>
              <a:gd name="connsiteY4926" fmla="*/ 5676004 h 6407152"/>
              <a:gd name="connsiteX4927" fmla="*/ 8724361 w 11737976"/>
              <a:gd name="connsiteY4927" fmla="*/ 5675869 h 6407152"/>
              <a:gd name="connsiteX4928" fmla="*/ 8731516 w 11737976"/>
              <a:gd name="connsiteY4928" fmla="*/ 5669980 h 6407152"/>
              <a:gd name="connsiteX4929" fmla="*/ 4021293 w 11737976"/>
              <a:gd name="connsiteY4929" fmla="*/ 5669980 h 6407152"/>
              <a:gd name="connsiteX4930" fmla="*/ 4009029 w 11737976"/>
              <a:gd name="connsiteY4930" fmla="*/ 5676004 h 6407152"/>
              <a:gd name="connsiteX4931" fmla="*/ 4014137 w 11737976"/>
              <a:gd name="connsiteY4931" fmla="*/ 5675869 h 6407152"/>
              <a:gd name="connsiteX4932" fmla="*/ 4021293 w 11737976"/>
              <a:gd name="connsiteY4932" fmla="*/ 5669980 h 6407152"/>
              <a:gd name="connsiteX4933" fmla="*/ 8660783 w 11737976"/>
              <a:gd name="connsiteY4933" fmla="*/ 5666262 h 6407152"/>
              <a:gd name="connsiteX4934" fmla="*/ 8670086 w 11737976"/>
              <a:gd name="connsiteY4934" fmla="*/ 5669382 h 6407152"/>
              <a:gd name="connsiteX4935" fmla="*/ 8664569 w 11737976"/>
              <a:gd name="connsiteY4935" fmla="*/ 5692539 h 6407152"/>
              <a:gd name="connsiteX4936" fmla="*/ 8676900 w 11737976"/>
              <a:gd name="connsiteY4936" fmla="*/ 5716681 h 6407152"/>
              <a:gd name="connsiteX4937" fmla="*/ 8697997 w 11737976"/>
              <a:gd name="connsiteY4937" fmla="*/ 5678743 h 6407152"/>
              <a:gd name="connsiteX4938" fmla="*/ 8660783 w 11737976"/>
              <a:gd name="connsiteY4938" fmla="*/ 5666262 h 6407152"/>
              <a:gd name="connsiteX4939" fmla="*/ 3950559 w 11737976"/>
              <a:gd name="connsiteY4939" fmla="*/ 5666262 h 6407152"/>
              <a:gd name="connsiteX4940" fmla="*/ 3959862 w 11737976"/>
              <a:gd name="connsiteY4940" fmla="*/ 5669382 h 6407152"/>
              <a:gd name="connsiteX4941" fmla="*/ 3954345 w 11737976"/>
              <a:gd name="connsiteY4941" fmla="*/ 5692539 h 6407152"/>
              <a:gd name="connsiteX4942" fmla="*/ 3966676 w 11737976"/>
              <a:gd name="connsiteY4942" fmla="*/ 5716681 h 6407152"/>
              <a:gd name="connsiteX4943" fmla="*/ 3987773 w 11737976"/>
              <a:gd name="connsiteY4943" fmla="*/ 5678743 h 6407152"/>
              <a:gd name="connsiteX4944" fmla="*/ 3950559 w 11737976"/>
              <a:gd name="connsiteY4944" fmla="*/ 5666262 h 6407152"/>
              <a:gd name="connsiteX4945" fmla="*/ 8793167 w 11737976"/>
              <a:gd name="connsiteY4945" fmla="*/ 5666243 h 6407152"/>
              <a:gd name="connsiteX4946" fmla="*/ 8796385 w 11737976"/>
              <a:gd name="connsiteY4946" fmla="*/ 5673948 h 6407152"/>
              <a:gd name="connsiteX4947" fmla="*/ 8810799 w 11737976"/>
              <a:gd name="connsiteY4947" fmla="*/ 5671561 h 6407152"/>
              <a:gd name="connsiteX4948" fmla="*/ 8810122 w 11737976"/>
              <a:gd name="connsiteY4948" fmla="*/ 5666869 h 6407152"/>
              <a:gd name="connsiteX4949" fmla="*/ 8793167 w 11737976"/>
              <a:gd name="connsiteY4949" fmla="*/ 5666243 h 6407152"/>
              <a:gd name="connsiteX4950" fmla="*/ 4082943 w 11737976"/>
              <a:gd name="connsiteY4950" fmla="*/ 5666243 h 6407152"/>
              <a:gd name="connsiteX4951" fmla="*/ 4086161 w 11737976"/>
              <a:gd name="connsiteY4951" fmla="*/ 5673948 h 6407152"/>
              <a:gd name="connsiteX4952" fmla="*/ 4100575 w 11737976"/>
              <a:gd name="connsiteY4952" fmla="*/ 5671561 h 6407152"/>
              <a:gd name="connsiteX4953" fmla="*/ 4099898 w 11737976"/>
              <a:gd name="connsiteY4953" fmla="*/ 5666869 h 6407152"/>
              <a:gd name="connsiteX4954" fmla="*/ 4082943 w 11737976"/>
              <a:gd name="connsiteY4954" fmla="*/ 5666243 h 6407152"/>
              <a:gd name="connsiteX4955" fmla="*/ 11533460 w 11737976"/>
              <a:gd name="connsiteY4955" fmla="*/ 5664835 h 6407152"/>
              <a:gd name="connsiteX4956" fmla="*/ 11533460 w 11737976"/>
              <a:gd name="connsiteY4956" fmla="*/ 5671300 h 6407152"/>
              <a:gd name="connsiteX4957" fmla="*/ 11527606 w 11737976"/>
              <a:gd name="connsiteY4957" fmla="*/ 5686156 h 6407152"/>
              <a:gd name="connsiteX4958" fmla="*/ 11522423 w 11737976"/>
              <a:gd name="connsiteY4958" fmla="*/ 5691771 h 6407152"/>
              <a:gd name="connsiteX4959" fmla="*/ 11522912 w 11737976"/>
              <a:gd name="connsiteY4959" fmla="*/ 5690743 h 6407152"/>
              <a:gd name="connsiteX4960" fmla="*/ 11517956 w 11737976"/>
              <a:gd name="connsiteY4960" fmla="*/ 5681332 h 6407152"/>
              <a:gd name="connsiteX4961" fmla="*/ 11516274 w 11737976"/>
              <a:gd name="connsiteY4961" fmla="*/ 5683168 h 6407152"/>
              <a:gd name="connsiteX4962" fmla="*/ 11519573 w 11737976"/>
              <a:gd name="connsiteY4962" fmla="*/ 5672917 h 6407152"/>
              <a:gd name="connsiteX4963" fmla="*/ 11533460 w 11737976"/>
              <a:gd name="connsiteY4963" fmla="*/ 5664835 h 6407152"/>
              <a:gd name="connsiteX4964" fmla="*/ 9141071 w 11737976"/>
              <a:gd name="connsiteY4964" fmla="*/ 5664198 h 6407152"/>
              <a:gd name="connsiteX4965" fmla="*/ 9137605 w 11737976"/>
              <a:gd name="connsiteY4965" fmla="*/ 5669443 h 6407152"/>
              <a:gd name="connsiteX4966" fmla="*/ 9137107 w 11737976"/>
              <a:gd name="connsiteY4966" fmla="*/ 5668068 h 6407152"/>
              <a:gd name="connsiteX4967" fmla="*/ 4430847 w 11737976"/>
              <a:gd name="connsiteY4967" fmla="*/ 5664198 h 6407152"/>
              <a:gd name="connsiteX4968" fmla="*/ 4427382 w 11737976"/>
              <a:gd name="connsiteY4968" fmla="*/ 5669443 h 6407152"/>
              <a:gd name="connsiteX4969" fmla="*/ 4426884 w 11737976"/>
              <a:gd name="connsiteY4969" fmla="*/ 5668068 h 6407152"/>
              <a:gd name="connsiteX4970" fmla="*/ 8858258 w 11737976"/>
              <a:gd name="connsiteY4970" fmla="*/ 5661602 h 6407152"/>
              <a:gd name="connsiteX4971" fmla="*/ 8860436 w 11737976"/>
              <a:gd name="connsiteY4971" fmla="*/ 5661602 h 6407152"/>
              <a:gd name="connsiteX4972" fmla="*/ 8858503 w 11737976"/>
              <a:gd name="connsiteY4972" fmla="*/ 5661815 h 6407152"/>
              <a:gd name="connsiteX4973" fmla="*/ 4148034 w 11737976"/>
              <a:gd name="connsiteY4973" fmla="*/ 5661602 h 6407152"/>
              <a:gd name="connsiteX4974" fmla="*/ 4150212 w 11737976"/>
              <a:gd name="connsiteY4974" fmla="*/ 5661602 h 6407152"/>
              <a:gd name="connsiteX4975" fmla="*/ 4148280 w 11737976"/>
              <a:gd name="connsiteY4975" fmla="*/ 5661815 h 6407152"/>
              <a:gd name="connsiteX4976" fmla="*/ 11471599 w 11737976"/>
              <a:gd name="connsiteY4976" fmla="*/ 5660292 h 6407152"/>
              <a:gd name="connsiteX4977" fmla="*/ 11470937 w 11737976"/>
              <a:gd name="connsiteY4977" fmla="*/ 5662129 h 6407152"/>
              <a:gd name="connsiteX4978" fmla="*/ 11465377 w 11737976"/>
              <a:gd name="connsiteY4978" fmla="*/ 5663299 h 6407152"/>
              <a:gd name="connsiteX4979" fmla="*/ 11466964 w 11737976"/>
              <a:gd name="connsiteY4979" fmla="*/ 5673150 h 6407152"/>
              <a:gd name="connsiteX4980" fmla="*/ 11469211 w 11737976"/>
              <a:gd name="connsiteY4980" fmla="*/ 5681164 h 6407152"/>
              <a:gd name="connsiteX4981" fmla="*/ 11473446 w 11737976"/>
              <a:gd name="connsiteY4981" fmla="*/ 5683669 h 6407152"/>
              <a:gd name="connsiteX4982" fmla="*/ 11471860 w 11737976"/>
              <a:gd name="connsiteY4982" fmla="*/ 5673816 h 6407152"/>
              <a:gd name="connsiteX4983" fmla="*/ 11470274 w 11737976"/>
              <a:gd name="connsiteY4983" fmla="*/ 5663965 h 6407152"/>
              <a:gd name="connsiteX4984" fmla="*/ 11474508 w 11737976"/>
              <a:gd name="connsiteY4984" fmla="*/ 5666469 h 6407152"/>
              <a:gd name="connsiteX4985" fmla="*/ 11475171 w 11737976"/>
              <a:gd name="connsiteY4985" fmla="*/ 5664632 h 6407152"/>
              <a:gd name="connsiteX4986" fmla="*/ 11475833 w 11737976"/>
              <a:gd name="connsiteY4986" fmla="*/ 5662794 h 6407152"/>
              <a:gd name="connsiteX4987" fmla="*/ 11471599 w 11737976"/>
              <a:gd name="connsiteY4987" fmla="*/ 5660292 h 6407152"/>
              <a:gd name="connsiteX4988" fmla="*/ 9107926 w 11737976"/>
              <a:gd name="connsiteY4988" fmla="*/ 5656441 h 6407152"/>
              <a:gd name="connsiteX4989" fmla="*/ 9110693 w 11737976"/>
              <a:gd name="connsiteY4989" fmla="*/ 5659177 h 6407152"/>
              <a:gd name="connsiteX4990" fmla="*/ 9113143 w 11737976"/>
              <a:gd name="connsiteY4990" fmla="*/ 5668068 h 6407152"/>
              <a:gd name="connsiteX4991" fmla="*/ 9119678 w 11737976"/>
              <a:gd name="connsiteY4991" fmla="*/ 5661602 h 6407152"/>
              <a:gd name="connsiteX4992" fmla="*/ 9119678 w 11737976"/>
              <a:gd name="connsiteY4992" fmla="*/ 5677766 h 6407152"/>
              <a:gd name="connsiteX4993" fmla="*/ 9130298 w 11737976"/>
              <a:gd name="connsiteY4993" fmla="*/ 5683019 h 6407152"/>
              <a:gd name="connsiteX4994" fmla="*/ 9137643 w 11737976"/>
              <a:gd name="connsiteY4994" fmla="*/ 5681367 h 6407152"/>
              <a:gd name="connsiteX4995" fmla="*/ 9146021 w 11737976"/>
              <a:gd name="connsiteY4995" fmla="*/ 5693951 h 6407152"/>
              <a:gd name="connsiteX4996" fmla="*/ 9145820 w 11737976"/>
              <a:gd name="connsiteY4996" fmla="*/ 5693929 h 6407152"/>
              <a:gd name="connsiteX4997" fmla="*/ 9150178 w 11737976"/>
              <a:gd name="connsiteY4997" fmla="*/ 5713324 h 6407152"/>
              <a:gd name="connsiteX4998" fmla="*/ 9154212 w 11737976"/>
              <a:gd name="connsiteY4998" fmla="*/ 5714413 h 6407152"/>
              <a:gd name="connsiteX4999" fmla="*/ 9150501 w 11737976"/>
              <a:gd name="connsiteY4999" fmla="*/ 5722870 h 6407152"/>
              <a:gd name="connsiteX5000" fmla="*/ 9153720 w 11737976"/>
              <a:gd name="connsiteY5000" fmla="*/ 5726706 h 6407152"/>
              <a:gd name="connsiteX5001" fmla="*/ 9155579 w 11737976"/>
              <a:gd name="connsiteY5001" fmla="*/ 5725410 h 6407152"/>
              <a:gd name="connsiteX5002" fmla="*/ 9159748 w 11737976"/>
              <a:gd name="connsiteY5002" fmla="*/ 5715907 h 6407152"/>
              <a:gd name="connsiteX5003" fmla="*/ 9164282 w 11737976"/>
              <a:gd name="connsiteY5003" fmla="*/ 5717130 h 6407152"/>
              <a:gd name="connsiteX5004" fmla="*/ 9165003 w 11737976"/>
              <a:gd name="connsiteY5004" fmla="*/ 5723259 h 6407152"/>
              <a:gd name="connsiteX5005" fmla="*/ 9158892 w 11737976"/>
              <a:gd name="connsiteY5005" fmla="*/ 5726659 h 6407152"/>
              <a:gd name="connsiteX5006" fmla="*/ 9152357 w 11737976"/>
              <a:gd name="connsiteY5006" fmla="*/ 5732721 h 6407152"/>
              <a:gd name="connsiteX5007" fmla="*/ 9145820 w 11737976"/>
              <a:gd name="connsiteY5007" fmla="*/ 5732721 h 6407152"/>
              <a:gd name="connsiteX5008" fmla="*/ 9143642 w 11737976"/>
              <a:gd name="connsiteY5008" fmla="*/ 5732721 h 6407152"/>
              <a:gd name="connsiteX5009" fmla="*/ 9143642 w 11737976"/>
              <a:gd name="connsiteY5009" fmla="*/ 5735953 h 6407152"/>
              <a:gd name="connsiteX5010" fmla="*/ 9143642 w 11737976"/>
              <a:gd name="connsiteY5010" fmla="*/ 5739186 h 6407152"/>
              <a:gd name="connsiteX5011" fmla="*/ 9153791 w 11737976"/>
              <a:gd name="connsiteY5011" fmla="*/ 5739186 h 6407152"/>
              <a:gd name="connsiteX5012" fmla="*/ 9149180 w 11737976"/>
              <a:gd name="connsiteY5012" fmla="*/ 5742754 h 6407152"/>
              <a:gd name="connsiteX5013" fmla="*/ 9153831 w 11737976"/>
              <a:gd name="connsiteY5013" fmla="*/ 5744279 h 6407152"/>
              <a:gd name="connsiteX5014" fmla="*/ 9155269 w 11737976"/>
              <a:gd name="connsiteY5014" fmla="*/ 5744750 h 6407152"/>
              <a:gd name="connsiteX5015" fmla="*/ 9155745 w 11737976"/>
              <a:gd name="connsiteY5015" fmla="*/ 5748369 h 6407152"/>
              <a:gd name="connsiteX5016" fmla="*/ 9142862 w 11737976"/>
              <a:gd name="connsiteY5016" fmla="*/ 5760453 h 6407152"/>
              <a:gd name="connsiteX5017" fmla="*/ 9127243 w 11737976"/>
              <a:gd name="connsiteY5017" fmla="*/ 5775102 h 6407152"/>
              <a:gd name="connsiteX5018" fmla="*/ 9122871 w 11737976"/>
              <a:gd name="connsiteY5018" fmla="*/ 5775523 h 6407152"/>
              <a:gd name="connsiteX5019" fmla="*/ 9117939 w 11737976"/>
              <a:gd name="connsiteY5019" fmla="*/ 5772053 h 6407152"/>
              <a:gd name="connsiteX5020" fmla="*/ 9125001 w 11737976"/>
              <a:gd name="connsiteY5020" fmla="*/ 5759542 h 6407152"/>
              <a:gd name="connsiteX5021" fmla="*/ 9103402 w 11737976"/>
              <a:gd name="connsiteY5021" fmla="*/ 5732698 h 6407152"/>
              <a:gd name="connsiteX5022" fmla="*/ 9102596 w 11737976"/>
              <a:gd name="connsiteY5022" fmla="*/ 5704019 h 6407152"/>
              <a:gd name="connsiteX5023" fmla="*/ 9102092 w 11737976"/>
              <a:gd name="connsiteY5023" fmla="*/ 5699599 h 6407152"/>
              <a:gd name="connsiteX5024" fmla="*/ 9104183 w 11737976"/>
              <a:gd name="connsiteY5024" fmla="*/ 5698122 h 6407152"/>
              <a:gd name="connsiteX5025" fmla="*/ 9110477 w 11737976"/>
              <a:gd name="connsiteY5025" fmla="*/ 5682893 h 6407152"/>
              <a:gd name="connsiteX5026" fmla="*/ 9107153 w 11737976"/>
              <a:gd name="connsiteY5026" fmla="*/ 5662014 h 6407152"/>
              <a:gd name="connsiteX5027" fmla="*/ 4397702 w 11737976"/>
              <a:gd name="connsiteY5027" fmla="*/ 5656441 h 6407152"/>
              <a:gd name="connsiteX5028" fmla="*/ 4400469 w 11737976"/>
              <a:gd name="connsiteY5028" fmla="*/ 5659177 h 6407152"/>
              <a:gd name="connsiteX5029" fmla="*/ 4402919 w 11737976"/>
              <a:gd name="connsiteY5029" fmla="*/ 5668068 h 6407152"/>
              <a:gd name="connsiteX5030" fmla="*/ 4409454 w 11737976"/>
              <a:gd name="connsiteY5030" fmla="*/ 5661602 h 6407152"/>
              <a:gd name="connsiteX5031" fmla="*/ 4409454 w 11737976"/>
              <a:gd name="connsiteY5031" fmla="*/ 5677766 h 6407152"/>
              <a:gd name="connsiteX5032" fmla="*/ 4420075 w 11737976"/>
              <a:gd name="connsiteY5032" fmla="*/ 5683019 h 6407152"/>
              <a:gd name="connsiteX5033" fmla="*/ 4427419 w 11737976"/>
              <a:gd name="connsiteY5033" fmla="*/ 5681367 h 6407152"/>
              <a:gd name="connsiteX5034" fmla="*/ 4435798 w 11737976"/>
              <a:gd name="connsiteY5034" fmla="*/ 5693951 h 6407152"/>
              <a:gd name="connsiteX5035" fmla="*/ 4435596 w 11737976"/>
              <a:gd name="connsiteY5035" fmla="*/ 5693929 h 6407152"/>
              <a:gd name="connsiteX5036" fmla="*/ 4439955 w 11737976"/>
              <a:gd name="connsiteY5036" fmla="*/ 5713324 h 6407152"/>
              <a:gd name="connsiteX5037" fmla="*/ 4443989 w 11737976"/>
              <a:gd name="connsiteY5037" fmla="*/ 5714413 h 6407152"/>
              <a:gd name="connsiteX5038" fmla="*/ 4440278 w 11737976"/>
              <a:gd name="connsiteY5038" fmla="*/ 5722870 h 6407152"/>
              <a:gd name="connsiteX5039" fmla="*/ 4443496 w 11737976"/>
              <a:gd name="connsiteY5039" fmla="*/ 5726706 h 6407152"/>
              <a:gd name="connsiteX5040" fmla="*/ 4445355 w 11737976"/>
              <a:gd name="connsiteY5040" fmla="*/ 5725410 h 6407152"/>
              <a:gd name="connsiteX5041" fmla="*/ 4449525 w 11737976"/>
              <a:gd name="connsiteY5041" fmla="*/ 5715907 h 6407152"/>
              <a:gd name="connsiteX5042" fmla="*/ 4454059 w 11737976"/>
              <a:gd name="connsiteY5042" fmla="*/ 5717130 h 6407152"/>
              <a:gd name="connsiteX5043" fmla="*/ 4454779 w 11737976"/>
              <a:gd name="connsiteY5043" fmla="*/ 5723259 h 6407152"/>
              <a:gd name="connsiteX5044" fmla="*/ 4448669 w 11737976"/>
              <a:gd name="connsiteY5044" fmla="*/ 5726659 h 6407152"/>
              <a:gd name="connsiteX5045" fmla="*/ 4442133 w 11737976"/>
              <a:gd name="connsiteY5045" fmla="*/ 5732721 h 6407152"/>
              <a:gd name="connsiteX5046" fmla="*/ 4435596 w 11737976"/>
              <a:gd name="connsiteY5046" fmla="*/ 5732721 h 6407152"/>
              <a:gd name="connsiteX5047" fmla="*/ 4433419 w 11737976"/>
              <a:gd name="connsiteY5047" fmla="*/ 5732721 h 6407152"/>
              <a:gd name="connsiteX5048" fmla="*/ 4433419 w 11737976"/>
              <a:gd name="connsiteY5048" fmla="*/ 5735953 h 6407152"/>
              <a:gd name="connsiteX5049" fmla="*/ 4433419 w 11737976"/>
              <a:gd name="connsiteY5049" fmla="*/ 5739186 h 6407152"/>
              <a:gd name="connsiteX5050" fmla="*/ 4443568 w 11737976"/>
              <a:gd name="connsiteY5050" fmla="*/ 5739186 h 6407152"/>
              <a:gd name="connsiteX5051" fmla="*/ 4438956 w 11737976"/>
              <a:gd name="connsiteY5051" fmla="*/ 5742754 h 6407152"/>
              <a:gd name="connsiteX5052" fmla="*/ 4443607 w 11737976"/>
              <a:gd name="connsiteY5052" fmla="*/ 5744279 h 6407152"/>
              <a:gd name="connsiteX5053" fmla="*/ 4445045 w 11737976"/>
              <a:gd name="connsiteY5053" fmla="*/ 5744750 h 6407152"/>
              <a:gd name="connsiteX5054" fmla="*/ 4445522 w 11737976"/>
              <a:gd name="connsiteY5054" fmla="*/ 5748369 h 6407152"/>
              <a:gd name="connsiteX5055" fmla="*/ 4432638 w 11737976"/>
              <a:gd name="connsiteY5055" fmla="*/ 5760453 h 6407152"/>
              <a:gd name="connsiteX5056" fmla="*/ 4417020 w 11737976"/>
              <a:gd name="connsiteY5056" fmla="*/ 5775102 h 6407152"/>
              <a:gd name="connsiteX5057" fmla="*/ 4412647 w 11737976"/>
              <a:gd name="connsiteY5057" fmla="*/ 5775523 h 6407152"/>
              <a:gd name="connsiteX5058" fmla="*/ 4407715 w 11737976"/>
              <a:gd name="connsiteY5058" fmla="*/ 5772053 h 6407152"/>
              <a:gd name="connsiteX5059" fmla="*/ 4414778 w 11737976"/>
              <a:gd name="connsiteY5059" fmla="*/ 5759542 h 6407152"/>
              <a:gd name="connsiteX5060" fmla="*/ 4393179 w 11737976"/>
              <a:gd name="connsiteY5060" fmla="*/ 5732698 h 6407152"/>
              <a:gd name="connsiteX5061" fmla="*/ 4392373 w 11737976"/>
              <a:gd name="connsiteY5061" fmla="*/ 5704019 h 6407152"/>
              <a:gd name="connsiteX5062" fmla="*/ 4391869 w 11737976"/>
              <a:gd name="connsiteY5062" fmla="*/ 5699599 h 6407152"/>
              <a:gd name="connsiteX5063" fmla="*/ 4393959 w 11737976"/>
              <a:gd name="connsiteY5063" fmla="*/ 5698122 h 6407152"/>
              <a:gd name="connsiteX5064" fmla="*/ 4400253 w 11737976"/>
              <a:gd name="connsiteY5064" fmla="*/ 5682893 h 6407152"/>
              <a:gd name="connsiteX5065" fmla="*/ 4396930 w 11737976"/>
              <a:gd name="connsiteY5065" fmla="*/ 5662014 h 6407152"/>
              <a:gd name="connsiteX5066" fmla="*/ 8656719 w 11737976"/>
              <a:gd name="connsiteY5066" fmla="*/ 5655610 h 6407152"/>
              <a:gd name="connsiteX5067" fmla="*/ 8642267 w 11737976"/>
              <a:gd name="connsiteY5067" fmla="*/ 5665055 h 6407152"/>
              <a:gd name="connsiteX5068" fmla="*/ 8653368 w 11737976"/>
              <a:gd name="connsiteY5068" fmla="*/ 5666657 h 6407152"/>
              <a:gd name="connsiteX5069" fmla="*/ 8657530 w 11737976"/>
              <a:gd name="connsiteY5069" fmla="*/ 5661242 h 6407152"/>
              <a:gd name="connsiteX5070" fmla="*/ 8656719 w 11737976"/>
              <a:gd name="connsiteY5070" fmla="*/ 5655610 h 6407152"/>
              <a:gd name="connsiteX5071" fmla="*/ 3946495 w 11737976"/>
              <a:gd name="connsiteY5071" fmla="*/ 5655610 h 6407152"/>
              <a:gd name="connsiteX5072" fmla="*/ 3932044 w 11737976"/>
              <a:gd name="connsiteY5072" fmla="*/ 5665055 h 6407152"/>
              <a:gd name="connsiteX5073" fmla="*/ 3943145 w 11737976"/>
              <a:gd name="connsiteY5073" fmla="*/ 5666657 h 6407152"/>
              <a:gd name="connsiteX5074" fmla="*/ 3947306 w 11737976"/>
              <a:gd name="connsiteY5074" fmla="*/ 5661242 h 6407152"/>
              <a:gd name="connsiteX5075" fmla="*/ 3946495 w 11737976"/>
              <a:gd name="connsiteY5075" fmla="*/ 5655610 h 6407152"/>
              <a:gd name="connsiteX5076" fmla="*/ 1029788 w 11737976"/>
              <a:gd name="connsiteY5076" fmla="*/ 5653381 h 6407152"/>
              <a:gd name="connsiteX5077" fmla="*/ 1026117 w 11737976"/>
              <a:gd name="connsiteY5077" fmla="*/ 5657417 h 6407152"/>
              <a:gd name="connsiteX5078" fmla="*/ 1027556 w 11737976"/>
              <a:gd name="connsiteY5078" fmla="*/ 5660834 h 6407152"/>
              <a:gd name="connsiteX5079" fmla="*/ 1036395 w 11737976"/>
              <a:gd name="connsiteY5079" fmla="*/ 5654616 h 6407152"/>
              <a:gd name="connsiteX5080" fmla="*/ 1029788 w 11737976"/>
              <a:gd name="connsiteY5080" fmla="*/ 5653381 h 6407152"/>
              <a:gd name="connsiteX5081" fmla="*/ 7360942 w 11737976"/>
              <a:gd name="connsiteY5081" fmla="*/ 5650799 h 6407152"/>
              <a:gd name="connsiteX5082" fmla="*/ 7360433 w 11737976"/>
              <a:gd name="connsiteY5082" fmla="*/ 5655737 h 6407152"/>
              <a:gd name="connsiteX5083" fmla="*/ 7359417 w 11737976"/>
              <a:gd name="connsiteY5083" fmla="*/ 5665613 h 6407152"/>
              <a:gd name="connsiteX5084" fmla="*/ 7366830 w 11737976"/>
              <a:gd name="connsiteY5084" fmla="*/ 5665336 h 6407152"/>
              <a:gd name="connsiteX5085" fmla="*/ 7368325 w 11737976"/>
              <a:gd name="connsiteY5085" fmla="*/ 5661064 h 6407152"/>
              <a:gd name="connsiteX5086" fmla="*/ 7360942 w 11737976"/>
              <a:gd name="connsiteY5086" fmla="*/ 5650799 h 6407152"/>
              <a:gd name="connsiteX5087" fmla="*/ 8833053 w 11737976"/>
              <a:gd name="connsiteY5087" fmla="*/ 5650444 h 6407152"/>
              <a:gd name="connsiteX5088" fmla="*/ 8828300 w 11737976"/>
              <a:gd name="connsiteY5088" fmla="*/ 5661354 h 6407152"/>
              <a:gd name="connsiteX5089" fmla="*/ 8833729 w 11737976"/>
              <a:gd name="connsiteY5089" fmla="*/ 5655136 h 6407152"/>
              <a:gd name="connsiteX5090" fmla="*/ 8833053 w 11737976"/>
              <a:gd name="connsiteY5090" fmla="*/ 5650444 h 6407152"/>
              <a:gd name="connsiteX5091" fmla="*/ 4122830 w 11737976"/>
              <a:gd name="connsiteY5091" fmla="*/ 5650444 h 6407152"/>
              <a:gd name="connsiteX5092" fmla="*/ 4118077 w 11737976"/>
              <a:gd name="connsiteY5092" fmla="*/ 5661354 h 6407152"/>
              <a:gd name="connsiteX5093" fmla="*/ 4123506 w 11737976"/>
              <a:gd name="connsiteY5093" fmla="*/ 5655136 h 6407152"/>
              <a:gd name="connsiteX5094" fmla="*/ 4122830 w 11737976"/>
              <a:gd name="connsiteY5094" fmla="*/ 5650444 h 6407152"/>
              <a:gd name="connsiteX5095" fmla="*/ 8728542 w 11737976"/>
              <a:gd name="connsiteY5095" fmla="*/ 5649332 h 6407152"/>
              <a:gd name="connsiteX5096" fmla="*/ 8711580 w 11737976"/>
              <a:gd name="connsiteY5096" fmla="*/ 5663294 h 6407152"/>
              <a:gd name="connsiteX5097" fmla="*/ 8729894 w 11737976"/>
              <a:gd name="connsiteY5097" fmla="*/ 5658718 h 6407152"/>
              <a:gd name="connsiteX5098" fmla="*/ 8728542 w 11737976"/>
              <a:gd name="connsiteY5098" fmla="*/ 5649332 h 6407152"/>
              <a:gd name="connsiteX5099" fmla="*/ 4018319 w 11737976"/>
              <a:gd name="connsiteY5099" fmla="*/ 5649332 h 6407152"/>
              <a:gd name="connsiteX5100" fmla="*/ 4001357 w 11737976"/>
              <a:gd name="connsiteY5100" fmla="*/ 5663294 h 6407152"/>
              <a:gd name="connsiteX5101" fmla="*/ 4019670 w 11737976"/>
              <a:gd name="connsiteY5101" fmla="*/ 5658718 h 6407152"/>
              <a:gd name="connsiteX5102" fmla="*/ 4018319 w 11737976"/>
              <a:gd name="connsiteY5102" fmla="*/ 5649332 h 6407152"/>
              <a:gd name="connsiteX5103" fmla="*/ 8808789 w 11737976"/>
              <a:gd name="connsiteY5103" fmla="*/ 5647821 h 6407152"/>
              <a:gd name="connsiteX5104" fmla="*/ 8812997 w 11737976"/>
              <a:gd name="connsiteY5104" fmla="*/ 5673755 h 6407152"/>
              <a:gd name="connsiteX5105" fmla="*/ 8819311 w 11737976"/>
              <a:gd name="connsiteY5105" fmla="*/ 5673755 h 6407152"/>
              <a:gd name="connsiteX5106" fmla="*/ 8819311 w 11737976"/>
              <a:gd name="connsiteY5106" fmla="*/ 5664029 h 6407152"/>
              <a:gd name="connsiteX5107" fmla="*/ 8823520 w 11737976"/>
              <a:gd name="connsiteY5107" fmla="*/ 5667272 h 6407152"/>
              <a:gd name="connsiteX5108" fmla="*/ 8823520 w 11737976"/>
              <a:gd name="connsiteY5108" fmla="*/ 5664029 h 6407152"/>
              <a:gd name="connsiteX5109" fmla="*/ 8819311 w 11737976"/>
              <a:gd name="connsiteY5109" fmla="*/ 5660788 h 6407152"/>
              <a:gd name="connsiteX5110" fmla="*/ 8819311 w 11737976"/>
              <a:gd name="connsiteY5110" fmla="*/ 5657546 h 6407152"/>
              <a:gd name="connsiteX5111" fmla="*/ 8808789 w 11737976"/>
              <a:gd name="connsiteY5111" fmla="*/ 5647821 h 6407152"/>
              <a:gd name="connsiteX5112" fmla="*/ 4098566 w 11737976"/>
              <a:gd name="connsiteY5112" fmla="*/ 5647821 h 6407152"/>
              <a:gd name="connsiteX5113" fmla="*/ 4102774 w 11737976"/>
              <a:gd name="connsiteY5113" fmla="*/ 5673755 h 6407152"/>
              <a:gd name="connsiteX5114" fmla="*/ 4109088 w 11737976"/>
              <a:gd name="connsiteY5114" fmla="*/ 5673755 h 6407152"/>
              <a:gd name="connsiteX5115" fmla="*/ 4109088 w 11737976"/>
              <a:gd name="connsiteY5115" fmla="*/ 5664029 h 6407152"/>
              <a:gd name="connsiteX5116" fmla="*/ 4113297 w 11737976"/>
              <a:gd name="connsiteY5116" fmla="*/ 5667272 h 6407152"/>
              <a:gd name="connsiteX5117" fmla="*/ 4113297 w 11737976"/>
              <a:gd name="connsiteY5117" fmla="*/ 5664029 h 6407152"/>
              <a:gd name="connsiteX5118" fmla="*/ 4109088 w 11737976"/>
              <a:gd name="connsiteY5118" fmla="*/ 5660788 h 6407152"/>
              <a:gd name="connsiteX5119" fmla="*/ 4109088 w 11737976"/>
              <a:gd name="connsiteY5119" fmla="*/ 5657546 h 6407152"/>
              <a:gd name="connsiteX5120" fmla="*/ 4098566 w 11737976"/>
              <a:gd name="connsiteY5120" fmla="*/ 5647821 h 6407152"/>
              <a:gd name="connsiteX5121" fmla="*/ 7394950 w 11737976"/>
              <a:gd name="connsiteY5121" fmla="*/ 5647398 h 6407152"/>
              <a:gd name="connsiteX5122" fmla="*/ 7375359 w 11737976"/>
              <a:gd name="connsiteY5122" fmla="*/ 5661745 h 6407152"/>
              <a:gd name="connsiteX5123" fmla="*/ 7374317 w 11737976"/>
              <a:gd name="connsiteY5123" fmla="*/ 5671867 h 6407152"/>
              <a:gd name="connsiteX5124" fmla="*/ 7373796 w 11737976"/>
              <a:gd name="connsiteY5124" fmla="*/ 5676930 h 6407152"/>
              <a:gd name="connsiteX5125" fmla="*/ 7392343 w 11737976"/>
              <a:gd name="connsiteY5125" fmla="*/ 5672705 h 6407152"/>
              <a:gd name="connsiteX5126" fmla="*/ 7391823 w 11737976"/>
              <a:gd name="connsiteY5126" fmla="*/ 5677767 h 6407152"/>
              <a:gd name="connsiteX5127" fmla="*/ 7401357 w 11737976"/>
              <a:gd name="connsiteY5127" fmla="*/ 5673125 h 6407152"/>
              <a:gd name="connsiteX5128" fmla="*/ 7394950 w 11737976"/>
              <a:gd name="connsiteY5128" fmla="*/ 5647398 h 6407152"/>
              <a:gd name="connsiteX5129" fmla="*/ 11705334 w 11737976"/>
              <a:gd name="connsiteY5129" fmla="*/ 5645192 h 6407152"/>
              <a:gd name="connsiteX5130" fmla="*/ 11705334 w 11737976"/>
              <a:gd name="connsiteY5130" fmla="*/ 5648456 h 6407152"/>
              <a:gd name="connsiteX5131" fmla="*/ 11703164 w 11737976"/>
              <a:gd name="connsiteY5131" fmla="*/ 5648456 h 6407152"/>
              <a:gd name="connsiteX5132" fmla="*/ 11644571 w 11737976"/>
              <a:gd name="connsiteY5132" fmla="*/ 5674572 h 6407152"/>
              <a:gd name="connsiteX5133" fmla="*/ 11642400 w 11737976"/>
              <a:gd name="connsiteY5133" fmla="*/ 5674572 h 6407152"/>
              <a:gd name="connsiteX5134" fmla="*/ 11640231 w 11737976"/>
              <a:gd name="connsiteY5134" fmla="*/ 5677837 h 6407152"/>
              <a:gd name="connsiteX5135" fmla="*/ 11638061 w 11737976"/>
              <a:gd name="connsiteY5135" fmla="*/ 5681101 h 6407152"/>
              <a:gd name="connsiteX5136" fmla="*/ 11640231 w 11737976"/>
              <a:gd name="connsiteY5136" fmla="*/ 5684365 h 6407152"/>
              <a:gd name="connsiteX5137" fmla="*/ 11644571 w 11737976"/>
              <a:gd name="connsiteY5137" fmla="*/ 5681101 h 6407152"/>
              <a:gd name="connsiteX5138" fmla="*/ 11646742 w 11737976"/>
              <a:gd name="connsiteY5138" fmla="*/ 5681101 h 6407152"/>
              <a:gd name="connsiteX5139" fmla="*/ 11674952 w 11737976"/>
              <a:gd name="connsiteY5139" fmla="*/ 5677837 h 6407152"/>
              <a:gd name="connsiteX5140" fmla="*/ 11705334 w 11737976"/>
              <a:gd name="connsiteY5140" fmla="*/ 5658249 h 6407152"/>
              <a:gd name="connsiteX5141" fmla="*/ 11705334 w 11737976"/>
              <a:gd name="connsiteY5141" fmla="*/ 5654985 h 6407152"/>
              <a:gd name="connsiteX5142" fmla="*/ 11707504 w 11737976"/>
              <a:gd name="connsiteY5142" fmla="*/ 5654985 h 6407152"/>
              <a:gd name="connsiteX5143" fmla="*/ 11707504 w 11737976"/>
              <a:gd name="connsiteY5143" fmla="*/ 5648456 h 6407152"/>
              <a:gd name="connsiteX5144" fmla="*/ 11705334 w 11737976"/>
              <a:gd name="connsiteY5144" fmla="*/ 5645192 h 6407152"/>
              <a:gd name="connsiteX5145" fmla="*/ 8877007 w 11737976"/>
              <a:gd name="connsiteY5145" fmla="*/ 5643581 h 6407152"/>
              <a:gd name="connsiteX5146" fmla="*/ 8877857 w 11737976"/>
              <a:gd name="connsiteY5146" fmla="*/ 5643970 h 6407152"/>
              <a:gd name="connsiteX5147" fmla="*/ 8878787 w 11737976"/>
              <a:gd name="connsiteY5147" fmla="*/ 5647988 h 6407152"/>
              <a:gd name="connsiteX5148" fmla="*/ 8877865 w 11737976"/>
              <a:gd name="connsiteY5148" fmla="*/ 5648672 h 6407152"/>
              <a:gd name="connsiteX5149" fmla="*/ 4166784 w 11737976"/>
              <a:gd name="connsiteY5149" fmla="*/ 5643581 h 6407152"/>
              <a:gd name="connsiteX5150" fmla="*/ 4167634 w 11737976"/>
              <a:gd name="connsiteY5150" fmla="*/ 5643970 h 6407152"/>
              <a:gd name="connsiteX5151" fmla="*/ 4168563 w 11737976"/>
              <a:gd name="connsiteY5151" fmla="*/ 5647988 h 6407152"/>
              <a:gd name="connsiteX5152" fmla="*/ 4167641 w 11737976"/>
              <a:gd name="connsiteY5152" fmla="*/ 5648672 h 6407152"/>
              <a:gd name="connsiteX5153" fmla="*/ 8916543 w 11737976"/>
              <a:gd name="connsiteY5153" fmla="*/ 5640537 h 6407152"/>
              <a:gd name="connsiteX5154" fmla="*/ 8917623 w 11737976"/>
              <a:gd name="connsiteY5154" fmla="*/ 5644631 h 6407152"/>
              <a:gd name="connsiteX5155" fmla="*/ 8920865 w 11737976"/>
              <a:gd name="connsiteY5155" fmla="*/ 5650085 h 6407152"/>
              <a:gd name="connsiteX5156" fmla="*/ 8909163 w 11737976"/>
              <a:gd name="connsiteY5156" fmla="*/ 5652959 h 6407152"/>
              <a:gd name="connsiteX5157" fmla="*/ 8907547 w 11737976"/>
              <a:gd name="connsiteY5157" fmla="*/ 5644631 h 6407152"/>
              <a:gd name="connsiteX5158" fmla="*/ 8907509 w 11737976"/>
              <a:gd name="connsiteY5158" fmla="*/ 5644398 h 6407152"/>
              <a:gd name="connsiteX5159" fmla="*/ 4206319 w 11737976"/>
              <a:gd name="connsiteY5159" fmla="*/ 5640537 h 6407152"/>
              <a:gd name="connsiteX5160" fmla="*/ 4207399 w 11737976"/>
              <a:gd name="connsiteY5160" fmla="*/ 5644631 h 6407152"/>
              <a:gd name="connsiteX5161" fmla="*/ 4210642 w 11737976"/>
              <a:gd name="connsiteY5161" fmla="*/ 5650085 h 6407152"/>
              <a:gd name="connsiteX5162" fmla="*/ 4198939 w 11737976"/>
              <a:gd name="connsiteY5162" fmla="*/ 5652959 h 6407152"/>
              <a:gd name="connsiteX5163" fmla="*/ 4197323 w 11737976"/>
              <a:gd name="connsiteY5163" fmla="*/ 5644631 h 6407152"/>
              <a:gd name="connsiteX5164" fmla="*/ 4197286 w 11737976"/>
              <a:gd name="connsiteY5164" fmla="*/ 5644398 h 6407152"/>
              <a:gd name="connsiteX5165" fmla="*/ 261278 w 11737976"/>
              <a:gd name="connsiteY5165" fmla="*/ 5638531 h 6407152"/>
              <a:gd name="connsiteX5166" fmla="*/ 259903 w 11737976"/>
              <a:gd name="connsiteY5166" fmla="*/ 5639661 h 6407152"/>
              <a:gd name="connsiteX5167" fmla="*/ 265450 w 11737976"/>
              <a:gd name="connsiteY5167" fmla="*/ 5645371 h 6407152"/>
              <a:gd name="connsiteX5168" fmla="*/ 267421 w 11737976"/>
              <a:gd name="connsiteY5168" fmla="*/ 5645217 h 6407152"/>
              <a:gd name="connsiteX5169" fmla="*/ 261278 w 11737976"/>
              <a:gd name="connsiteY5169" fmla="*/ 5638531 h 6407152"/>
              <a:gd name="connsiteX5170" fmla="*/ 11737976 w 11737976"/>
              <a:gd name="connsiteY5170" fmla="*/ 5638509 h 6407152"/>
              <a:gd name="connsiteX5171" fmla="*/ 11737976 w 11737976"/>
              <a:gd name="connsiteY5171" fmla="*/ 5644940 h 6407152"/>
              <a:gd name="connsiteX5172" fmla="*/ 11737975 w 11737976"/>
              <a:gd name="connsiteY5172" fmla="*/ 5644940 h 6407152"/>
              <a:gd name="connsiteX5173" fmla="*/ 11737975 w 11737976"/>
              <a:gd name="connsiteY5173" fmla="*/ 5638509 h 6407152"/>
              <a:gd name="connsiteX5174" fmla="*/ 4041926 w 11737976"/>
              <a:gd name="connsiteY5174" fmla="*/ 5637602 h 6407152"/>
              <a:gd name="connsiteX5175" fmla="*/ 4032768 w 11737976"/>
              <a:gd name="connsiteY5175" fmla="*/ 5639889 h 6407152"/>
              <a:gd name="connsiteX5176" fmla="*/ 4043549 w 11737976"/>
              <a:gd name="connsiteY5176" fmla="*/ 5648864 h 6407152"/>
              <a:gd name="connsiteX5177" fmla="*/ 4041926 w 11737976"/>
              <a:gd name="connsiteY5177" fmla="*/ 5637602 h 6407152"/>
              <a:gd name="connsiteX5178" fmla="*/ 8752149 w 11737976"/>
              <a:gd name="connsiteY5178" fmla="*/ 5637602 h 6407152"/>
              <a:gd name="connsiteX5179" fmla="*/ 8742991 w 11737976"/>
              <a:gd name="connsiteY5179" fmla="*/ 5639889 h 6407152"/>
              <a:gd name="connsiteX5180" fmla="*/ 8753772 w 11737976"/>
              <a:gd name="connsiteY5180" fmla="*/ 5648864 h 6407152"/>
              <a:gd name="connsiteX5181" fmla="*/ 8752149 w 11737976"/>
              <a:gd name="connsiteY5181" fmla="*/ 5637602 h 6407152"/>
              <a:gd name="connsiteX5182" fmla="*/ 440883 w 11737976"/>
              <a:gd name="connsiteY5182" fmla="*/ 5630005 h 6407152"/>
              <a:gd name="connsiteX5183" fmla="*/ 440969 w 11737976"/>
              <a:gd name="connsiteY5183" fmla="*/ 5633601 h 6407152"/>
              <a:gd name="connsiteX5184" fmla="*/ 446088 w 11737976"/>
              <a:gd name="connsiteY5184" fmla="*/ 5639173 h 6407152"/>
              <a:gd name="connsiteX5185" fmla="*/ 444636 w 11737976"/>
              <a:gd name="connsiteY5185" fmla="*/ 5630588 h 6407152"/>
              <a:gd name="connsiteX5186" fmla="*/ 440883 w 11737976"/>
              <a:gd name="connsiteY5186" fmla="*/ 5630005 h 6407152"/>
              <a:gd name="connsiteX5187" fmla="*/ 8785725 w 11737976"/>
              <a:gd name="connsiteY5187" fmla="*/ 5629213 h 6407152"/>
              <a:gd name="connsiteX5188" fmla="*/ 8778094 w 11737976"/>
              <a:gd name="connsiteY5188" fmla="*/ 5631119 h 6407152"/>
              <a:gd name="connsiteX5189" fmla="*/ 8770463 w 11737976"/>
              <a:gd name="connsiteY5189" fmla="*/ 5633025 h 6407152"/>
              <a:gd name="connsiteX5190" fmla="*/ 8774989 w 11737976"/>
              <a:gd name="connsiteY5190" fmla="*/ 5637000 h 6407152"/>
              <a:gd name="connsiteX5191" fmla="*/ 8778905 w 11737976"/>
              <a:gd name="connsiteY5191" fmla="*/ 5636751 h 6407152"/>
              <a:gd name="connsiteX5192" fmla="*/ 8786535 w 11737976"/>
              <a:gd name="connsiteY5192" fmla="*/ 5634844 h 6407152"/>
              <a:gd name="connsiteX5193" fmla="*/ 8785725 w 11737976"/>
              <a:gd name="connsiteY5193" fmla="*/ 5629213 h 6407152"/>
              <a:gd name="connsiteX5194" fmla="*/ 4075502 w 11737976"/>
              <a:gd name="connsiteY5194" fmla="*/ 5629213 h 6407152"/>
              <a:gd name="connsiteX5195" fmla="*/ 4067870 w 11737976"/>
              <a:gd name="connsiteY5195" fmla="*/ 5631119 h 6407152"/>
              <a:gd name="connsiteX5196" fmla="*/ 4060239 w 11737976"/>
              <a:gd name="connsiteY5196" fmla="*/ 5633025 h 6407152"/>
              <a:gd name="connsiteX5197" fmla="*/ 4064765 w 11737976"/>
              <a:gd name="connsiteY5197" fmla="*/ 5637000 h 6407152"/>
              <a:gd name="connsiteX5198" fmla="*/ 4068682 w 11737976"/>
              <a:gd name="connsiteY5198" fmla="*/ 5636751 h 6407152"/>
              <a:gd name="connsiteX5199" fmla="*/ 4076312 w 11737976"/>
              <a:gd name="connsiteY5199" fmla="*/ 5634844 h 6407152"/>
              <a:gd name="connsiteX5200" fmla="*/ 4075502 w 11737976"/>
              <a:gd name="connsiteY5200" fmla="*/ 5629213 h 6407152"/>
              <a:gd name="connsiteX5201" fmla="*/ 9882609 w 11737976"/>
              <a:gd name="connsiteY5201" fmla="*/ 5629118 h 6407152"/>
              <a:gd name="connsiteX5202" fmla="*/ 9883636 w 11737976"/>
              <a:gd name="connsiteY5202" fmla="*/ 5632552 h 6407152"/>
              <a:gd name="connsiteX5203" fmla="*/ 9884724 w 11737976"/>
              <a:gd name="connsiteY5203" fmla="*/ 5638610 h 6407152"/>
              <a:gd name="connsiteX5204" fmla="*/ 9872339 w 11737976"/>
              <a:gd name="connsiteY5204" fmla="*/ 5639392 h 6407152"/>
              <a:gd name="connsiteX5205" fmla="*/ 9872496 w 11737976"/>
              <a:gd name="connsiteY5205" fmla="*/ 5638932 h 6407152"/>
              <a:gd name="connsiteX5206" fmla="*/ 5172386 w 11737976"/>
              <a:gd name="connsiteY5206" fmla="*/ 5629118 h 6407152"/>
              <a:gd name="connsiteX5207" fmla="*/ 5173413 w 11737976"/>
              <a:gd name="connsiteY5207" fmla="*/ 5632552 h 6407152"/>
              <a:gd name="connsiteX5208" fmla="*/ 5174501 w 11737976"/>
              <a:gd name="connsiteY5208" fmla="*/ 5638610 h 6407152"/>
              <a:gd name="connsiteX5209" fmla="*/ 5162115 w 11737976"/>
              <a:gd name="connsiteY5209" fmla="*/ 5639392 h 6407152"/>
              <a:gd name="connsiteX5210" fmla="*/ 5162272 w 11737976"/>
              <a:gd name="connsiteY5210" fmla="*/ 5638932 h 6407152"/>
              <a:gd name="connsiteX5211" fmla="*/ 9099397 w 11737976"/>
              <a:gd name="connsiteY5211" fmla="*/ 5627444 h 6407152"/>
              <a:gd name="connsiteX5212" fmla="*/ 9101433 w 11737976"/>
              <a:gd name="connsiteY5212" fmla="*/ 5633722 h 6407152"/>
              <a:gd name="connsiteX5213" fmla="*/ 9102621 w 11737976"/>
              <a:gd name="connsiteY5213" fmla="*/ 5635669 h 6407152"/>
              <a:gd name="connsiteX5214" fmla="*/ 9102641 w 11737976"/>
              <a:gd name="connsiteY5214" fmla="*/ 5636643 h 6407152"/>
              <a:gd name="connsiteX5215" fmla="*/ 9102051 w 11737976"/>
              <a:gd name="connsiteY5215" fmla="*/ 5638576 h 6407152"/>
              <a:gd name="connsiteX5216" fmla="*/ 9095037 w 11737976"/>
              <a:gd name="connsiteY5216" fmla="*/ 5639662 h 6407152"/>
              <a:gd name="connsiteX5217" fmla="*/ 9097766 w 11737976"/>
              <a:gd name="connsiteY5217" fmla="*/ 5632013 h 6407152"/>
              <a:gd name="connsiteX5218" fmla="*/ 4389173 w 11737976"/>
              <a:gd name="connsiteY5218" fmla="*/ 5627444 h 6407152"/>
              <a:gd name="connsiteX5219" fmla="*/ 4391210 w 11737976"/>
              <a:gd name="connsiteY5219" fmla="*/ 5633722 h 6407152"/>
              <a:gd name="connsiteX5220" fmla="*/ 4392397 w 11737976"/>
              <a:gd name="connsiteY5220" fmla="*/ 5635669 h 6407152"/>
              <a:gd name="connsiteX5221" fmla="*/ 4392417 w 11737976"/>
              <a:gd name="connsiteY5221" fmla="*/ 5636643 h 6407152"/>
              <a:gd name="connsiteX5222" fmla="*/ 4391827 w 11737976"/>
              <a:gd name="connsiteY5222" fmla="*/ 5638576 h 6407152"/>
              <a:gd name="connsiteX5223" fmla="*/ 4384813 w 11737976"/>
              <a:gd name="connsiteY5223" fmla="*/ 5639662 h 6407152"/>
              <a:gd name="connsiteX5224" fmla="*/ 4387542 w 11737976"/>
              <a:gd name="connsiteY5224" fmla="*/ 5632013 h 6407152"/>
              <a:gd name="connsiteX5225" fmla="*/ 9888317 w 11737976"/>
              <a:gd name="connsiteY5225" fmla="*/ 5623579 h 6407152"/>
              <a:gd name="connsiteX5226" fmla="*/ 9886899 w 11737976"/>
              <a:gd name="connsiteY5226" fmla="*/ 5625686 h 6407152"/>
              <a:gd name="connsiteX5227" fmla="*/ 9886705 w 11737976"/>
              <a:gd name="connsiteY5227" fmla="*/ 5625144 h 6407152"/>
              <a:gd name="connsiteX5228" fmla="*/ 5178094 w 11737976"/>
              <a:gd name="connsiteY5228" fmla="*/ 5623579 h 6407152"/>
              <a:gd name="connsiteX5229" fmla="*/ 5176676 w 11737976"/>
              <a:gd name="connsiteY5229" fmla="*/ 5625686 h 6407152"/>
              <a:gd name="connsiteX5230" fmla="*/ 5176481 w 11737976"/>
              <a:gd name="connsiteY5230" fmla="*/ 5625144 h 6407152"/>
              <a:gd name="connsiteX5231" fmla="*/ 387064 w 11737976"/>
              <a:gd name="connsiteY5231" fmla="*/ 5620215 h 6407152"/>
              <a:gd name="connsiteX5232" fmla="*/ 387480 w 11737976"/>
              <a:gd name="connsiteY5232" fmla="*/ 5623980 h 6407152"/>
              <a:gd name="connsiteX5233" fmla="*/ 396426 w 11737976"/>
              <a:gd name="connsiteY5233" fmla="*/ 5638530 h 6407152"/>
              <a:gd name="connsiteX5234" fmla="*/ 401963 w 11737976"/>
              <a:gd name="connsiteY5234" fmla="*/ 5643391 h 6407152"/>
              <a:gd name="connsiteX5235" fmla="*/ 407202 w 11737976"/>
              <a:gd name="connsiteY5235" fmla="*/ 5640626 h 6407152"/>
              <a:gd name="connsiteX5236" fmla="*/ 390002 w 11737976"/>
              <a:gd name="connsiteY5236" fmla="*/ 5621907 h 6407152"/>
              <a:gd name="connsiteX5237" fmla="*/ 387064 w 11737976"/>
              <a:gd name="connsiteY5237" fmla="*/ 5620215 h 6407152"/>
              <a:gd name="connsiteX5238" fmla="*/ 364497 w 11737976"/>
              <a:gd name="connsiteY5238" fmla="*/ 5618226 h 6407152"/>
              <a:gd name="connsiteX5239" fmla="*/ 368982 w 11737976"/>
              <a:gd name="connsiteY5239" fmla="*/ 5625298 h 6407152"/>
              <a:gd name="connsiteX5240" fmla="*/ 375760 w 11737976"/>
              <a:gd name="connsiteY5240" fmla="*/ 5630484 h 6407152"/>
              <a:gd name="connsiteX5241" fmla="*/ 364497 w 11737976"/>
              <a:gd name="connsiteY5241" fmla="*/ 5618226 h 6407152"/>
              <a:gd name="connsiteX5242" fmla="*/ 401764 w 11737976"/>
              <a:gd name="connsiteY5242" fmla="*/ 5617910 h 6407152"/>
              <a:gd name="connsiteX5243" fmla="*/ 402296 w 11737976"/>
              <a:gd name="connsiteY5243" fmla="*/ 5620405 h 6407152"/>
              <a:gd name="connsiteX5244" fmla="*/ 409586 w 11737976"/>
              <a:gd name="connsiteY5244" fmla="*/ 5626149 h 6407152"/>
              <a:gd name="connsiteX5245" fmla="*/ 401764 w 11737976"/>
              <a:gd name="connsiteY5245" fmla="*/ 5617910 h 6407152"/>
              <a:gd name="connsiteX5246" fmla="*/ 416816 w 11737976"/>
              <a:gd name="connsiteY5246" fmla="*/ 5617273 h 6407152"/>
              <a:gd name="connsiteX5247" fmla="*/ 417148 w 11737976"/>
              <a:gd name="connsiteY5247" fmla="*/ 5619933 h 6407152"/>
              <a:gd name="connsiteX5248" fmla="*/ 424667 w 11737976"/>
              <a:gd name="connsiteY5248" fmla="*/ 5625488 h 6407152"/>
              <a:gd name="connsiteX5249" fmla="*/ 416816 w 11737976"/>
              <a:gd name="connsiteY5249" fmla="*/ 5617273 h 6407152"/>
              <a:gd name="connsiteX5250" fmla="*/ 424762 w 11737976"/>
              <a:gd name="connsiteY5250" fmla="*/ 5615142 h 6407152"/>
              <a:gd name="connsiteX5251" fmla="*/ 422419 w 11737976"/>
              <a:gd name="connsiteY5251" fmla="*/ 5615600 h 6407152"/>
              <a:gd name="connsiteX5252" fmla="*/ 426041 w 11737976"/>
              <a:gd name="connsiteY5252" fmla="*/ 5624360 h 6407152"/>
              <a:gd name="connsiteX5253" fmla="*/ 429823 w 11737976"/>
              <a:gd name="connsiteY5253" fmla="*/ 5621251 h 6407152"/>
              <a:gd name="connsiteX5254" fmla="*/ 424762 w 11737976"/>
              <a:gd name="connsiteY5254" fmla="*/ 5615142 h 6407152"/>
              <a:gd name="connsiteX5255" fmla="*/ 8695125 w 11737976"/>
              <a:gd name="connsiteY5255" fmla="*/ 5614902 h 6407152"/>
              <a:gd name="connsiteX5256" fmla="*/ 8689019 w 11737976"/>
              <a:gd name="connsiteY5256" fmla="*/ 5616428 h 6407152"/>
              <a:gd name="connsiteX5257" fmla="*/ 8689832 w 11737976"/>
              <a:gd name="connsiteY5257" fmla="*/ 5622058 h 6407152"/>
              <a:gd name="connsiteX5258" fmla="*/ 8695936 w 11737976"/>
              <a:gd name="connsiteY5258" fmla="*/ 5620534 h 6407152"/>
              <a:gd name="connsiteX5259" fmla="*/ 8695125 w 11737976"/>
              <a:gd name="connsiteY5259" fmla="*/ 5614902 h 6407152"/>
              <a:gd name="connsiteX5260" fmla="*/ 3984902 w 11737976"/>
              <a:gd name="connsiteY5260" fmla="*/ 5614902 h 6407152"/>
              <a:gd name="connsiteX5261" fmla="*/ 3978796 w 11737976"/>
              <a:gd name="connsiteY5261" fmla="*/ 5616428 h 6407152"/>
              <a:gd name="connsiteX5262" fmla="*/ 3979609 w 11737976"/>
              <a:gd name="connsiteY5262" fmla="*/ 5622058 h 6407152"/>
              <a:gd name="connsiteX5263" fmla="*/ 3985712 w 11737976"/>
              <a:gd name="connsiteY5263" fmla="*/ 5620534 h 6407152"/>
              <a:gd name="connsiteX5264" fmla="*/ 3984902 w 11737976"/>
              <a:gd name="connsiteY5264" fmla="*/ 5614902 h 6407152"/>
              <a:gd name="connsiteX5265" fmla="*/ 356858 w 11737976"/>
              <a:gd name="connsiteY5265" fmla="*/ 5614729 h 6407152"/>
              <a:gd name="connsiteX5266" fmla="*/ 366698 w 11737976"/>
              <a:gd name="connsiteY5266" fmla="*/ 5630107 h 6407152"/>
              <a:gd name="connsiteX5267" fmla="*/ 369144 w 11737976"/>
              <a:gd name="connsiteY5267" fmla="*/ 5628098 h 6407152"/>
              <a:gd name="connsiteX5268" fmla="*/ 8650771 w 11737976"/>
              <a:gd name="connsiteY5268" fmla="*/ 5614317 h 6407152"/>
              <a:gd name="connsiteX5269" fmla="*/ 8636319 w 11737976"/>
              <a:gd name="connsiteY5269" fmla="*/ 5623762 h 6407152"/>
              <a:gd name="connsiteX5270" fmla="*/ 8643301 w 11737976"/>
              <a:gd name="connsiteY5270" fmla="*/ 5624206 h 6407152"/>
              <a:gd name="connsiteX5271" fmla="*/ 8644174 w 11737976"/>
              <a:gd name="connsiteY5271" fmla="*/ 5624260 h 6407152"/>
              <a:gd name="connsiteX5272" fmla="*/ 8643951 w 11737976"/>
              <a:gd name="connsiteY5272" fmla="*/ 5621855 h 6407152"/>
              <a:gd name="connsiteX5273" fmla="*/ 8650771 w 11737976"/>
              <a:gd name="connsiteY5273" fmla="*/ 5614317 h 6407152"/>
              <a:gd name="connsiteX5274" fmla="*/ 3940548 w 11737976"/>
              <a:gd name="connsiteY5274" fmla="*/ 5614317 h 6407152"/>
              <a:gd name="connsiteX5275" fmla="*/ 3926096 w 11737976"/>
              <a:gd name="connsiteY5275" fmla="*/ 5623762 h 6407152"/>
              <a:gd name="connsiteX5276" fmla="*/ 3933078 w 11737976"/>
              <a:gd name="connsiteY5276" fmla="*/ 5624206 h 6407152"/>
              <a:gd name="connsiteX5277" fmla="*/ 3933951 w 11737976"/>
              <a:gd name="connsiteY5277" fmla="*/ 5624260 h 6407152"/>
              <a:gd name="connsiteX5278" fmla="*/ 3933728 w 11737976"/>
              <a:gd name="connsiteY5278" fmla="*/ 5621855 h 6407152"/>
              <a:gd name="connsiteX5279" fmla="*/ 3940548 w 11737976"/>
              <a:gd name="connsiteY5279" fmla="*/ 5614317 h 6407152"/>
              <a:gd name="connsiteX5280" fmla="*/ 454534 w 11737976"/>
              <a:gd name="connsiteY5280" fmla="*/ 5613037 h 6407152"/>
              <a:gd name="connsiteX5281" fmla="*/ 451745 w 11737976"/>
              <a:gd name="connsiteY5281" fmla="*/ 5613986 h 6407152"/>
              <a:gd name="connsiteX5282" fmla="*/ 463007 w 11737976"/>
              <a:gd name="connsiteY5282" fmla="*/ 5626242 h 6407152"/>
              <a:gd name="connsiteX5283" fmla="*/ 468638 w 11737976"/>
              <a:gd name="connsiteY5283" fmla="*/ 5632370 h 6407152"/>
              <a:gd name="connsiteX5284" fmla="*/ 473771 w 11737976"/>
              <a:gd name="connsiteY5284" fmla="*/ 5628151 h 6407152"/>
              <a:gd name="connsiteX5285" fmla="*/ 462509 w 11737976"/>
              <a:gd name="connsiteY5285" fmla="*/ 5615893 h 6407152"/>
              <a:gd name="connsiteX5286" fmla="*/ 454534 w 11737976"/>
              <a:gd name="connsiteY5286" fmla="*/ 5613037 h 6407152"/>
              <a:gd name="connsiteX5287" fmla="*/ 9071765 w 11737976"/>
              <a:gd name="connsiteY5287" fmla="*/ 5612792 h 6407152"/>
              <a:gd name="connsiteX5288" fmla="*/ 9073930 w 11737976"/>
              <a:gd name="connsiteY5288" fmla="*/ 5613113 h 6407152"/>
              <a:gd name="connsiteX5289" fmla="*/ 9073735 w 11737976"/>
              <a:gd name="connsiteY5289" fmla="*/ 5619198 h 6407152"/>
              <a:gd name="connsiteX5290" fmla="*/ 9069105 w 11737976"/>
              <a:gd name="connsiteY5290" fmla="*/ 5617681 h 6407152"/>
              <a:gd name="connsiteX5291" fmla="*/ 4361542 w 11737976"/>
              <a:gd name="connsiteY5291" fmla="*/ 5612792 h 6407152"/>
              <a:gd name="connsiteX5292" fmla="*/ 4363706 w 11737976"/>
              <a:gd name="connsiteY5292" fmla="*/ 5613113 h 6407152"/>
              <a:gd name="connsiteX5293" fmla="*/ 4363511 w 11737976"/>
              <a:gd name="connsiteY5293" fmla="*/ 5619198 h 6407152"/>
              <a:gd name="connsiteX5294" fmla="*/ 4358882 w 11737976"/>
              <a:gd name="connsiteY5294" fmla="*/ 5617681 h 6407152"/>
              <a:gd name="connsiteX5295" fmla="*/ 474186 w 11737976"/>
              <a:gd name="connsiteY5295" fmla="*/ 5611675 h 6407152"/>
              <a:gd name="connsiteX5296" fmla="*/ 475267 w 11737976"/>
              <a:gd name="connsiteY5296" fmla="*/ 5615187 h 6407152"/>
              <a:gd name="connsiteX5297" fmla="*/ 474045 w 11737976"/>
              <a:gd name="connsiteY5297" fmla="*/ 5616191 h 6407152"/>
              <a:gd name="connsiteX5298" fmla="*/ 470379 w 11737976"/>
              <a:gd name="connsiteY5298" fmla="*/ 5619205 h 6407152"/>
              <a:gd name="connsiteX5299" fmla="*/ 476521 w 11737976"/>
              <a:gd name="connsiteY5299" fmla="*/ 5625891 h 6407152"/>
              <a:gd name="connsiteX5300" fmla="*/ 482050 w 11737976"/>
              <a:gd name="connsiteY5300" fmla="*/ 5631616 h 6407152"/>
              <a:gd name="connsiteX5301" fmla="*/ 483887 w 11737976"/>
              <a:gd name="connsiteY5301" fmla="*/ 5631573 h 6407152"/>
              <a:gd name="connsiteX5302" fmla="*/ 478966 w 11737976"/>
              <a:gd name="connsiteY5302" fmla="*/ 5623882 h 6407152"/>
              <a:gd name="connsiteX5303" fmla="*/ 481410 w 11737976"/>
              <a:gd name="connsiteY5303" fmla="*/ 5621873 h 6407152"/>
              <a:gd name="connsiteX5304" fmla="*/ 488775 w 11737976"/>
              <a:gd name="connsiteY5304" fmla="*/ 5627554 h 6407152"/>
              <a:gd name="connsiteX5305" fmla="*/ 477711 w 11737976"/>
              <a:gd name="connsiteY5305" fmla="*/ 5613178 h 6407152"/>
              <a:gd name="connsiteX5306" fmla="*/ 474186 w 11737976"/>
              <a:gd name="connsiteY5306" fmla="*/ 5611675 h 6407152"/>
              <a:gd name="connsiteX5307" fmla="*/ 282751 w 11737976"/>
              <a:gd name="connsiteY5307" fmla="*/ 5611496 h 6407152"/>
              <a:gd name="connsiteX5308" fmla="*/ 260563 w 11737976"/>
              <a:gd name="connsiteY5308" fmla="*/ 5618783 h 6407152"/>
              <a:gd name="connsiteX5309" fmla="*/ 265029 w 11737976"/>
              <a:gd name="connsiteY5309" fmla="*/ 5626062 h 6407152"/>
              <a:gd name="connsiteX5310" fmla="*/ 259296 w 11737976"/>
              <a:gd name="connsiteY5310" fmla="*/ 5619823 h 6407152"/>
              <a:gd name="connsiteX5311" fmla="*/ 238374 w 11737976"/>
              <a:gd name="connsiteY5311" fmla="*/ 5626068 h 6407152"/>
              <a:gd name="connsiteX5312" fmla="*/ 255572 w 11737976"/>
              <a:gd name="connsiteY5312" fmla="*/ 5644788 h 6407152"/>
              <a:gd name="connsiteX5313" fmla="*/ 263838 w 11737976"/>
              <a:gd name="connsiteY5313" fmla="*/ 5648945 h 6407152"/>
              <a:gd name="connsiteX5314" fmla="*/ 247904 w 11737976"/>
              <a:gd name="connsiteY5314" fmla="*/ 5629187 h 6407152"/>
              <a:gd name="connsiteX5315" fmla="*/ 256169 w 11737976"/>
              <a:gd name="connsiteY5315" fmla="*/ 5633347 h 6407152"/>
              <a:gd name="connsiteX5316" fmla="*/ 251701 w 11737976"/>
              <a:gd name="connsiteY5316" fmla="*/ 5626066 h 6407152"/>
              <a:gd name="connsiteX5317" fmla="*/ 259966 w 11737976"/>
              <a:gd name="connsiteY5317" fmla="*/ 5630225 h 6407152"/>
              <a:gd name="connsiteX5318" fmla="*/ 258700 w 11737976"/>
              <a:gd name="connsiteY5318" fmla="*/ 5631264 h 6407152"/>
              <a:gd name="connsiteX5319" fmla="*/ 270166 w 11737976"/>
              <a:gd name="connsiteY5319" fmla="*/ 5643744 h 6407152"/>
              <a:gd name="connsiteX5320" fmla="*/ 259966 w 11737976"/>
              <a:gd name="connsiteY5320" fmla="*/ 5630225 h 6407152"/>
              <a:gd name="connsiteX5321" fmla="*/ 266965 w 11737976"/>
              <a:gd name="connsiteY5321" fmla="*/ 5635423 h 6407152"/>
              <a:gd name="connsiteX5322" fmla="*/ 276496 w 11737976"/>
              <a:gd name="connsiteY5322" fmla="*/ 5638541 h 6407152"/>
              <a:gd name="connsiteX5323" fmla="*/ 280963 w 11737976"/>
              <a:gd name="connsiteY5323" fmla="*/ 5645823 h 6407152"/>
              <a:gd name="connsiteX5324" fmla="*/ 287292 w 11737976"/>
              <a:gd name="connsiteY5324" fmla="*/ 5640619 h 6407152"/>
              <a:gd name="connsiteX5325" fmla="*/ 288558 w 11737976"/>
              <a:gd name="connsiteY5325" fmla="*/ 5639580 h 6407152"/>
              <a:gd name="connsiteX5326" fmla="*/ 296822 w 11737976"/>
              <a:gd name="connsiteY5326" fmla="*/ 5643737 h 6407152"/>
              <a:gd name="connsiteX5327" fmla="*/ 294888 w 11737976"/>
              <a:gd name="connsiteY5327" fmla="*/ 5634376 h 6407152"/>
              <a:gd name="connsiteX5328" fmla="*/ 300620 w 11737976"/>
              <a:gd name="connsiteY5328" fmla="*/ 5640616 h 6407152"/>
              <a:gd name="connsiteX5329" fmla="*/ 305087 w 11737976"/>
              <a:gd name="connsiteY5329" fmla="*/ 5647897 h 6407152"/>
              <a:gd name="connsiteX5330" fmla="*/ 306354 w 11737976"/>
              <a:gd name="connsiteY5330" fmla="*/ 5646856 h 6407152"/>
              <a:gd name="connsiteX5331" fmla="*/ 307619 w 11737976"/>
              <a:gd name="connsiteY5331" fmla="*/ 5645816 h 6407152"/>
              <a:gd name="connsiteX5332" fmla="*/ 301887 w 11737976"/>
              <a:gd name="connsiteY5332" fmla="*/ 5639576 h 6407152"/>
              <a:gd name="connsiteX5333" fmla="*/ 304419 w 11737976"/>
              <a:gd name="connsiteY5333" fmla="*/ 5637494 h 6407152"/>
              <a:gd name="connsiteX5334" fmla="*/ 315884 w 11737976"/>
              <a:gd name="connsiteY5334" fmla="*/ 5649974 h 6407152"/>
              <a:gd name="connsiteX5335" fmla="*/ 318416 w 11737976"/>
              <a:gd name="connsiteY5335" fmla="*/ 5647893 h 6407152"/>
              <a:gd name="connsiteX5336" fmla="*/ 319682 w 11737976"/>
              <a:gd name="connsiteY5336" fmla="*/ 5646853 h 6407152"/>
              <a:gd name="connsiteX5337" fmla="*/ 302482 w 11737976"/>
              <a:gd name="connsiteY5337" fmla="*/ 5628134 h 6407152"/>
              <a:gd name="connsiteX5338" fmla="*/ 298015 w 11737976"/>
              <a:gd name="connsiteY5338" fmla="*/ 5620853 h 6407152"/>
              <a:gd name="connsiteX5339" fmla="*/ 296748 w 11737976"/>
              <a:gd name="connsiteY5339" fmla="*/ 5621895 h 6407152"/>
              <a:gd name="connsiteX5340" fmla="*/ 282751 w 11737976"/>
              <a:gd name="connsiteY5340" fmla="*/ 5611496 h 6407152"/>
              <a:gd name="connsiteX5341" fmla="*/ 1054842 w 11737976"/>
              <a:gd name="connsiteY5341" fmla="*/ 5611424 h 6407152"/>
              <a:gd name="connsiteX5342" fmla="*/ 1047481 w 11737976"/>
              <a:gd name="connsiteY5342" fmla="*/ 5616427 h 6407152"/>
              <a:gd name="connsiteX5343" fmla="*/ 1052580 w 11737976"/>
              <a:gd name="connsiteY5343" fmla="*/ 5616583 h 6407152"/>
              <a:gd name="connsiteX5344" fmla="*/ 1054842 w 11737976"/>
              <a:gd name="connsiteY5344" fmla="*/ 5611424 h 6407152"/>
              <a:gd name="connsiteX5345" fmla="*/ 8775121 w 11737976"/>
              <a:gd name="connsiteY5345" fmla="*/ 5610472 h 6407152"/>
              <a:gd name="connsiteX5346" fmla="*/ 8769111 w 11737976"/>
              <a:gd name="connsiteY5346" fmla="*/ 5623641 h 6407152"/>
              <a:gd name="connsiteX5347" fmla="*/ 8780700 w 11737976"/>
              <a:gd name="connsiteY5347" fmla="*/ 5614911 h 6407152"/>
              <a:gd name="connsiteX5348" fmla="*/ 8775121 w 11737976"/>
              <a:gd name="connsiteY5348" fmla="*/ 5610472 h 6407152"/>
              <a:gd name="connsiteX5349" fmla="*/ 4064897 w 11737976"/>
              <a:gd name="connsiteY5349" fmla="*/ 5610472 h 6407152"/>
              <a:gd name="connsiteX5350" fmla="*/ 4058887 w 11737976"/>
              <a:gd name="connsiteY5350" fmla="*/ 5623641 h 6407152"/>
              <a:gd name="connsiteX5351" fmla="*/ 4070476 w 11737976"/>
              <a:gd name="connsiteY5351" fmla="*/ 5614911 h 6407152"/>
              <a:gd name="connsiteX5352" fmla="*/ 4064897 w 11737976"/>
              <a:gd name="connsiteY5352" fmla="*/ 5610472 h 6407152"/>
              <a:gd name="connsiteX5353" fmla="*/ 297345 w 11737976"/>
              <a:gd name="connsiteY5353" fmla="*/ 5610452 h 6407152"/>
              <a:gd name="connsiteX5354" fmla="*/ 299281 w 11737976"/>
              <a:gd name="connsiteY5354" fmla="*/ 5619813 h 6407152"/>
              <a:gd name="connsiteX5355" fmla="*/ 317747 w 11737976"/>
              <a:gd name="connsiteY5355" fmla="*/ 5637492 h 6407152"/>
              <a:gd name="connsiteX5356" fmla="*/ 316480 w 11737976"/>
              <a:gd name="connsiteY5356" fmla="*/ 5638533 h 6407152"/>
              <a:gd name="connsiteX5357" fmla="*/ 322213 w 11737976"/>
              <a:gd name="connsiteY5357" fmla="*/ 5644772 h 6407152"/>
              <a:gd name="connsiteX5358" fmla="*/ 324745 w 11737976"/>
              <a:gd name="connsiteY5358" fmla="*/ 5642691 h 6407152"/>
              <a:gd name="connsiteX5359" fmla="*/ 320278 w 11737976"/>
              <a:gd name="connsiteY5359" fmla="*/ 5635411 h 6407152"/>
              <a:gd name="connsiteX5360" fmla="*/ 326011 w 11737976"/>
              <a:gd name="connsiteY5360" fmla="*/ 5641650 h 6407152"/>
              <a:gd name="connsiteX5361" fmla="*/ 333010 w 11737976"/>
              <a:gd name="connsiteY5361" fmla="*/ 5646850 h 6407152"/>
              <a:gd name="connsiteX5362" fmla="*/ 334276 w 11737976"/>
              <a:gd name="connsiteY5362" fmla="*/ 5645809 h 6407152"/>
              <a:gd name="connsiteX5363" fmla="*/ 328542 w 11737976"/>
              <a:gd name="connsiteY5363" fmla="*/ 5639570 h 6407152"/>
              <a:gd name="connsiteX5364" fmla="*/ 327276 w 11737976"/>
              <a:gd name="connsiteY5364" fmla="*/ 5640609 h 6407152"/>
              <a:gd name="connsiteX5365" fmla="*/ 342541 w 11737976"/>
              <a:gd name="connsiteY5365" fmla="*/ 5649968 h 6407152"/>
              <a:gd name="connsiteX5366" fmla="*/ 313874 w 11737976"/>
              <a:gd name="connsiteY5366" fmla="*/ 5618770 h 6407152"/>
              <a:gd name="connsiteX5367" fmla="*/ 308141 w 11737976"/>
              <a:gd name="connsiteY5367" fmla="*/ 5612530 h 6407152"/>
              <a:gd name="connsiteX5368" fmla="*/ 297345 w 11737976"/>
              <a:gd name="connsiteY5368" fmla="*/ 5610452 h 6407152"/>
              <a:gd name="connsiteX5369" fmla="*/ 498816 w 11737976"/>
              <a:gd name="connsiteY5369" fmla="*/ 5610173 h 6407152"/>
              <a:gd name="connsiteX5370" fmla="*/ 500926 w 11737976"/>
              <a:gd name="connsiteY5370" fmla="*/ 5616261 h 6407152"/>
              <a:gd name="connsiteX5371" fmla="*/ 505860 w 11737976"/>
              <a:gd name="connsiteY5371" fmla="*/ 5622473 h 6407152"/>
              <a:gd name="connsiteX5372" fmla="*/ 508138 w 11737976"/>
              <a:gd name="connsiteY5372" fmla="*/ 5622069 h 6407152"/>
              <a:gd name="connsiteX5373" fmla="*/ 505813 w 11737976"/>
              <a:gd name="connsiteY5373" fmla="*/ 5612244 h 6407152"/>
              <a:gd name="connsiteX5374" fmla="*/ 498816 w 11737976"/>
              <a:gd name="connsiteY5374" fmla="*/ 5610173 h 6407152"/>
              <a:gd name="connsiteX5375" fmla="*/ 364918 w 11737976"/>
              <a:gd name="connsiteY5375" fmla="*/ 5609448 h 6407152"/>
              <a:gd name="connsiteX5376" fmla="*/ 360524 w 11737976"/>
              <a:gd name="connsiteY5376" fmla="*/ 5611715 h 6407152"/>
              <a:gd name="connsiteX5377" fmla="*/ 378701 w 11737976"/>
              <a:gd name="connsiteY5377" fmla="*/ 5629045 h 6407152"/>
              <a:gd name="connsiteX5378" fmla="*/ 372572 w 11737976"/>
              <a:gd name="connsiteY5378" fmla="*/ 5612569 h 6407152"/>
              <a:gd name="connsiteX5379" fmla="*/ 364918 w 11737976"/>
              <a:gd name="connsiteY5379" fmla="*/ 5609448 h 6407152"/>
              <a:gd name="connsiteX5380" fmla="*/ 432272 w 11737976"/>
              <a:gd name="connsiteY5380" fmla="*/ 5607501 h 6407152"/>
              <a:gd name="connsiteX5381" fmla="*/ 436123 w 11737976"/>
              <a:gd name="connsiteY5381" fmla="*/ 5616070 h 6407152"/>
              <a:gd name="connsiteX5382" fmla="*/ 443411 w 11737976"/>
              <a:gd name="connsiteY5382" fmla="*/ 5621814 h 6407152"/>
              <a:gd name="connsiteX5383" fmla="*/ 444557 w 11737976"/>
              <a:gd name="connsiteY5383" fmla="*/ 5620872 h 6407152"/>
              <a:gd name="connsiteX5384" fmla="*/ 432272 w 11737976"/>
              <a:gd name="connsiteY5384" fmla="*/ 5607501 h 6407152"/>
              <a:gd name="connsiteX5385" fmla="*/ 518518 w 11737976"/>
              <a:gd name="connsiteY5385" fmla="*/ 5605550 h 6407152"/>
              <a:gd name="connsiteX5386" fmla="*/ 520781 w 11737976"/>
              <a:gd name="connsiteY5386" fmla="*/ 5611024 h 6407152"/>
              <a:gd name="connsiteX5387" fmla="*/ 528192 w 11737976"/>
              <a:gd name="connsiteY5387" fmla="*/ 5614712 h 6407152"/>
              <a:gd name="connsiteX5388" fmla="*/ 523072 w 11737976"/>
              <a:gd name="connsiteY5388" fmla="*/ 5609140 h 6407152"/>
              <a:gd name="connsiteX5389" fmla="*/ 518518 w 11737976"/>
              <a:gd name="connsiteY5389" fmla="*/ 5605550 h 6407152"/>
              <a:gd name="connsiteX5390" fmla="*/ 8932071 w 11737976"/>
              <a:gd name="connsiteY5390" fmla="*/ 5604901 h 6407152"/>
              <a:gd name="connsiteX5391" fmla="*/ 8944074 w 11737976"/>
              <a:gd name="connsiteY5391" fmla="*/ 5611306 h 6407152"/>
              <a:gd name="connsiteX5392" fmla="*/ 8929202 w 11737976"/>
              <a:gd name="connsiteY5392" fmla="*/ 5631142 h 6407152"/>
              <a:gd name="connsiteX5393" fmla="*/ 8946315 w 11737976"/>
              <a:gd name="connsiteY5393" fmla="*/ 5626866 h 6407152"/>
              <a:gd name="connsiteX5394" fmla="*/ 8947062 w 11737976"/>
              <a:gd name="connsiteY5394" fmla="*/ 5632052 h 6407152"/>
              <a:gd name="connsiteX5395" fmla="*/ 8956367 w 11737976"/>
              <a:gd name="connsiteY5395" fmla="*/ 5635100 h 6407152"/>
              <a:gd name="connsiteX5396" fmla="*/ 8964179 w 11737976"/>
              <a:gd name="connsiteY5396" fmla="*/ 5627777 h 6407152"/>
              <a:gd name="connsiteX5397" fmla="*/ 8955620 w 11737976"/>
              <a:gd name="connsiteY5397" fmla="*/ 5629914 h 6407152"/>
              <a:gd name="connsiteX5398" fmla="*/ 8954872 w 11737976"/>
              <a:gd name="connsiteY5398" fmla="*/ 5624728 h 6407152"/>
              <a:gd name="connsiteX5399" fmla="*/ 8953379 w 11737976"/>
              <a:gd name="connsiteY5399" fmla="*/ 5614354 h 6407152"/>
              <a:gd name="connsiteX5400" fmla="*/ 8962684 w 11737976"/>
              <a:gd name="connsiteY5400" fmla="*/ 5617403 h 6407152"/>
              <a:gd name="connsiteX5401" fmla="*/ 8972029 w 11737976"/>
              <a:gd name="connsiteY5401" fmla="*/ 5613053 h 6407152"/>
              <a:gd name="connsiteX5402" fmla="*/ 8972457 w 11737976"/>
              <a:gd name="connsiteY5402" fmla="*/ 5612998 h 6407152"/>
              <a:gd name="connsiteX5403" fmla="*/ 8971540 w 11737976"/>
              <a:gd name="connsiteY5403" fmla="*/ 5616345 h 6407152"/>
              <a:gd name="connsiteX5404" fmla="*/ 8976630 w 11737976"/>
              <a:gd name="connsiteY5404" fmla="*/ 5625785 h 6407152"/>
              <a:gd name="connsiteX5405" fmla="*/ 8973991 w 11737976"/>
              <a:gd name="connsiteY5405" fmla="*/ 5626668 h 6407152"/>
              <a:gd name="connsiteX5406" fmla="*/ 8965672 w 11737976"/>
              <a:gd name="connsiteY5406" fmla="*/ 5638150 h 6407152"/>
              <a:gd name="connsiteX5407" fmla="*/ 8947809 w 11737976"/>
              <a:gd name="connsiteY5407" fmla="*/ 5637239 h 6407152"/>
              <a:gd name="connsiteX5408" fmla="*/ 8940748 w 11737976"/>
              <a:gd name="connsiteY5408" fmla="*/ 5649750 h 6407152"/>
              <a:gd name="connsiteX5409" fmla="*/ 8926759 w 11737976"/>
              <a:gd name="connsiteY5409" fmla="*/ 5649279 h 6407152"/>
              <a:gd name="connsiteX5410" fmla="*/ 8927426 w 11737976"/>
              <a:gd name="connsiteY5410" fmla="*/ 5643015 h 6407152"/>
              <a:gd name="connsiteX5411" fmla="*/ 8926890 w 11737976"/>
              <a:gd name="connsiteY5411" fmla="*/ 5636394 h 6407152"/>
              <a:gd name="connsiteX5412" fmla="*/ 8929024 w 11737976"/>
              <a:gd name="connsiteY5412" fmla="*/ 5636188 h 6407152"/>
              <a:gd name="connsiteX5413" fmla="*/ 8928483 w 11737976"/>
              <a:gd name="connsiteY5413" fmla="*/ 5632434 h 6407152"/>
              <a:gd name="connsiteX5414" fmla="*/ 8926741 w 11737976"/>
              <a:gd name="connsiteY5414" fmla="*/ 5634548 h 6407152"/>
              <a:gd name="connsiteX5415" fmla="*/ 8925937 w 11737976"/>
              <a:gd name="connsiteY5415" fmla="*/ 5624601 h 6407152"/>
              <a:gd name="connsiteX5416" fmla="*/ 8930127 w 11737976"/>
              <a:gd name="connsiteY5416" fmla="*/ 5622179 h 6407152"/>
              <a:gd name="connsiteX5417" fmla="*/ 8926960 w 11737976"/>
              <a:gd name="connsiteY5417" fmla="*/ 5615582 h 6407152"/>
              <a:gd name="connsiteX5418" fmla="*/ 8917937 w 11737976"/>
              <a:gd name="connsiteY5418" fmla="*/ 5614478 h 6407152"/>
              <a:gd name="connsiteX5419" fmla="*/ 8917027 w 11737976"/>
              <a:gd name="connsiteY5419" fmla="*/ 5614004 h 6407152"/>
              <a:gd name="connsiteX5420" fmla="*/ 8916893 w 11737976"/>
              <a:gd name="connsiteY5420" fmla="*/ 5607834 h 6407152"/>
              <a:gd name="connsiteX5421" fmla="*/ 4221847 w 11737976"/>
              <a:gd name="connsiteY5421" fmla="*/ 5604901 h 6407152"/>
              <a:gd name="connsiteX5422" fmla="*/ 4233851 w 11737976"/>
              <a:gd name="connsiteY5422" fmla="*/ 5611306 h 6407152"/>
              <a:gd name="connsiteX5423" fmla="*/ 4218979 w 11737976"/>
              <a:gd name="connsiteY5423" fmla="*/ 5631142 h 6407152"/>
              <a:gd name="connsiteX5424" fmla="*/ 4236092 w 11737976"/>
              <a:gd name="connsiteY5424" fmla="*/ 5626866 h 6407152"/>
              <a:gd name="connsiteX5425" fmla="*/ 4236838 w 11737976"/>
              <a:gd name="connsiteY5425" fmla="*/ 5632052 h 6407152"/>
              <a:gd name="connsiteX5426" fmla="*/ 4246144 w 11737976"/>
              <a:gd name="connsiteY5426" fmla="*/ 5635100 h 6407152"/>
              <a:gd name="connsiteX5427" fmla="*/ 4253955 w 11737976"/>
              <a:gd name="connsiteY5427" fmla="*/ 5627777 h 6407152"/>
              <a:gd name="connsiteX5428" fmla="*/ 4245396 w 11737976"/>
              <a:gd name="connsiteY5428" fmla="*/ 5629914 h 6407152"/>
              <a:gd name="connsiteX5429" fmla="*/ 4244649 w 11737976"/>
              <a:gd name="connsiteY5429" fmla="*/ 5624728 h 6407152"/>
              <a:gd name="connsiteX5430" fmla="*/ 4243155 w 11737976"/>
              <a:gd name="connsiteY5430" fmla="*/ 5614354 h 6407152"/>
              <a:gd name="connsiteX5431" fmla="*/ 4252461 w 11737976"/>
              <a:gd name="connsiteY5431" fmla="*/ 5617403 h 6407152"/>
              <a:gd name="connsiteX5432" fmla="*/ 4261806 w 11737976"/>
              <a:gd name="connsiteY5432" fmla="*/ 5613053 h 6407152"/>
              <a:gd name="connsiteX5433" fmla="*/ 4262233 w 11737976"/>
              <a:gd name="connsiteY5433" fmla="*/ 5612998 h 6407152"/>
              <a:gd name="connsiteX5434" fmla="*/ 4261317 w 11737976"/>
              <a:gd name="connsiteY5434" fmla="*/ 5616345 h 6407152"/>
              <a:gd name="connsiteX5435" fmla="*/ 4266406 w 11737976"/>
              <a:gd name="connsiteY5435" fmla="*/ 5625785 h 6407152"/>
              <a:gd name="connsiteX5436" fmla="*/ 4263767 w 11737976"/>
              <a:gd name="connsiteY5436" fmla="*/ 5626668 h 6407152"/>
              <a:gd name="connsiteX5437" fmla="*/ 4255449 w 11737976"/>
              <a:gd name="connsiteY5437" fmla="*/ 5638150 h 6407152"/>
              <a:gd name="connsiteX5438" fmla="*/ 4237586 w 11737976"/>
              <a:gd name="connsiteY5438" fmla="*/ 5637239 h 6407152"/>
              <a:gd name="connsiteX5439" fmla="*/ 4230524 w 11737976"/>
              <a:gd name="connsiteY5439" fmla="*/ 5649750 h 6407152"/>
              <a:gd name="connsiteX5440" fmla="*/ 4216535 w 11737976"/>
              <a:gd name="connsiteY5440" fmla="*/ 5649279 h 6407152"/>
              <a:gd name="connsiteX5441" fmla="*/ 4217202 w 11737976"/>
              <a:gd name="connsiteY5441" fmla="*/ 5643015 h 6407152"/>
              <a:gd name="connsiteX5442" fmla="*/ 4216667 w 11737976"/>
              <a:gd name="connsiteY5442" fmla="*/ 5636394 h 6407152"/>
              <a:gd name="connsiteX5443" fmla="*/ 4218800 w 11737976"/>
              <a:gd name="connsiteY5443" fmla="*/ 5636188 h 6407152"/>
              <a:gd name="connsiteX5444" fmla="*/ 4218260 w 11737976"/>
              <a:gd name="connsiteY5444" fmla="*/ 5632434 h 6407152"/>
              <a:gd name="connsiteX5445" fmla="*/ 4216518 w 11737976"/>
              <a:gd name="connsiteY5445" fmla="*/ 5634548 h 6407152"/>
              <a:gd name="connsiteX5446" fmla="*/ 4215714 w 11737976"/>
              <a:gd name="connsiteY5446" fmla="*/ 5624601 h 6407152"/>
              <a:gd name="connsiteX5447" fmla="*/ 4219904 w 11737976"/>
              <a:gd name="connsiteY5447" fmla="*/ 5622179 h 6407152"/>
              <a:gd name="connsiteX5448" fmla="*/ 4216737 w 11737976"/>
              <a:gd name="connsiteY5448" fmla="*/ 5615582 h 6407152"/>
              <a:gd name="connsiteX5449" fmla="*/ 4207713 w 11737976"/>
              <a:gd name="connsiteY5449" fmla="*/ 5614478 h 6407152"/>
              <a:gd name="connsiteX5450" fmla="*/ 4206804 w 11737976"/>
              <a:gd name="connsiteY5450" fmla="*/ 5614004 h 6407152"/>
              <a:gd name="connsiteX5451" fmla="*/ 4206670 w 11737976"/>
              <a:gd name="connsiteY5451" fmla="*/ 5607834 h 6407152"/>
              <a:gd name="connsiteX5452" fmla="*/ 5200936 w 11737976"/>
              <a:gd name="connsiteY5452" fmla="*/ 5604693 h 6407152"/>
              <a:gd name="connsiteX5453" fmla="*/ 5205430 w 11737976"/>
              <a:gd name="connsiteY5453" fmla="*/ 5606294 h 6407152"/>
              <a:gd name="connsiteX5454" fmla="*/ 5200086 w 11737976"/>
              <a:gd name="connsiteY5454" fmla="*/ 5628762 h 6407152"/>
              <a:gd name="connsiteX5455" fmla="*/ 5198005 w 11737976"/>
              <a:gd name="connsiteY5455" fmla="*/ 5639666 h 6407152"/>
              <a:gd name="connsiteX5456" fmla="*/ 5191899 w 11737976"/>
              <a:gd name="connsiteY5456" fmla="*/ 5628917 h 6407152"/>
              <a:gd name="connsiteX5457" fmla="*/ 5186191 w 11737976"/>
              <a:gd name="connsiteY5457" fmla="*/ 5629321 h 6407152"/>
              <a:gd name="connsiteX5458" fmla="*/ 5179056 w 11737976"/>
              <a:gd name="connsiteY5458" fmla="*/ 5622646 h 6407152"/>
              <a:gd name="connsiteX5459" fmla="*/ 5179680 w 11737976"/>
              <a:gd name="connsiteY5459" fmla="*/ 5622040 h 6407152"/>
              <a:gd name="connsiteX5460" fmla="*/ 5199944 w 11737976"/>
              <a:gd name="connsiteY5460" fmla="*/ 5606578 h 6407152"/>
              <a:gd name="connsiteX5461" fmla="*/ 9911159 w 11737976"/>
              <a:gd name="connsiteY5461" fmla="*/ 5604693 h 6407152"/>
              <a:gd name="connsiteX5462" fmla="*/ 9915653 w 11737976"/>
              <a:gd name="connsiteY5462" fmla="*/ 5606294 h 6407152"/>
              <a:gd name="connsiteX5463" fmla="*/ 9910309 w 11737976"/>
              <a:gd name="connsiteY5463" fmla="*/ 5628762 h 6407152"/>
              <a:gd name="connsiteX5464" fmla="*/ 9908229 w 11737976"/>
              <a:gd name="connsiteY5464" fmla="*/ 5639666 h 6407152"/>
              <a:gd name="connsiteX5465" fmla="*/ 9902123 w 11737976"/>
              <a:gd name="connsiteY5465" fmla="*/ 5628917 h 6407152"/>
              <a:gd name="connsiteX5466" fmla="*/ 9896415 w 11737976"/>
              <a:gd name="connsiteY5466" fmla="*/ 5629321 h 6407152"/>
              <a:gd name="connsiteX5467" fmla="*/ 9889279 w 11737976"/>
              <a:gd name="connsiteY5467" fmla="*/ 5622646 h 6407152"/>
              <a:gd name="connsiteX5468" fmla="*/ 9889904 w 11737976"/>
              <a:gd name="connsiteY5468" fmla="*/ 5622040 h 6407152"/>
              <a:gd name="connsiteX5469" fmla="*/ 9910167 w 11737976"/>
              <a:gd name="connsiteY5469" fmla="*/ 5606578 h 6407152"/>
              <a:gd name="connsiteX5470" fmla="*/ 315549 w 11737976"/>
              <a:gd name="connsiteY5470" fmla="*/ 5603699 h 6407152"/>
              <a:gd name="connsiteX5471" fmla="*/ 313029 w 11737976"/>
              <a:gd name="connsiteY5471" fmla="*/ 5605769 h 6407152"/>
              <a:gd name="connsiteX5472" fmla="*/ 317401 w 11737976"/>
              <a:gd name="connsiteY5472" fmla="*/ 5612934 h 6407152"/>
              <a:gd name="connsiteX5473" fmla="*/ 323588 w 11737976"/>
              <a:gd name="connsiteY5473" fmla="*/ 5617262 h 6407152"/>
              <a:gd name="connsiteX5474" fmla="*/ 325552 w 11737976"/>
              <a:gd name="connsiteY5474" fmla="*/ 5616991 h 6407152"/>
              <a:gd name="connsiteX5475" fmla="*/ 315549 w 11737976"/>
              <a:gd name="connsiteY5475" fmla="*/ 5603699 h 6407152"/>
              <a:gd name="connsiteX5476" fmla="*/ 1063207 w 11737976"/>
              <a:gd name="connsiteY5476" fmla="*/ 5603299 h 6407152"/>
              <a:gd name="connsiteX5477" fmla="*/ 1059528 w 11737976"/>
              <a:gd name="connsiteY5477" fmla="*/ 5605062 h 6407152"/>
              <a:gd name="connsiteX5478" fmla="*/ 1057520 w 11737976"/>
              <a:gd name="connsiteY5478" fmla="*/ 5612960 h 6407152"/>
              <a:gd name="connsiteX5479" fmla="*/ 1061870 w 11737976"/>
              <a:gd name="connsiteY5479" fmla="*/ 5608566 h 6407152"/>
              <a:gd name="connsiteX5480" fmla="*/ 1063207 w 11737976"/>
              <a:gd name="connsiteY5480" fmla="*/ 5603299 h 6407152"/>
              <a:gd name="connsiteX5481" fmla="*/ 542248 w 11737976"/>
              <a:gd name="connsiteY5481" fmla="*/ 5603159 h 6407152"/>
              <a:gd name="connsiteX5482" fmla="*/ 553311 w 11737976"/>
              <a:gd name="connsiteY5482" fmla="*/ 5617533 h 6407152"/>
              <a:gd name="connsiteX5483" fmla="*/ 557906 w 11737976"/>
              <a:gd name="connsiteY5483" fmla="*/ 5618157 h 6407152"/>
              <a:gd name="connsiteX5484" fmla="*/ 556978 w 11737976"/>
              <a:gd name="connsiteY5484" fmla="*/ 5614519 h 6407152"/>
              <a:gd name="connsiteX5485" fmla="*/ 542248 w 11737976"/>
              <a:gd name="connsiteY5485" fmla="*/ 5603159 h 6407152"/>
              <a:gd name="connsiteX5486" fmla="*/ 521171 w 11737976"/>
              <a:gd name="connsiteY5486" fmla="*/ 5602146 h 6407152"/>
              <a:gd name="connsiteX5487" fmla="*/ 519328 w 11737976"/>
              <a:gd name="connsiteY5487" fmla="*/ 5602438 h 6407152"/>
              <a:gd name="connsiteX5488" fmla="*/ 525899 w 11737976"/>
              <a:gd name="connsiteY5488" fmla="*/ 5609261 h 6407152"/>
              <a:gd name="connsiteX5489" fmla="*/ 525822 w 11737976"/>
              <a:gd name="connsiteY5489" fmla="*/ 5606879 h 6407152"/>
              <a:gd name="connsiteX5490" fmla="*/ 521171 w 11737976"/>
              <a:gd name="connsiteY5490" fmla="*/ 5602146 h 6407152"/>
              <a:gd name="connsiteX5491" fmla="*/ 7423225 w 11737976"/>
              <a:gd name="connsiteY5491" fmla="*/ 5600521 h 6407152"/>
              <a:gd name="connsiteX5492" fmla="*/ 7417099 w 11737976"/>
              <a:gd name="connsiteY5492" fmla="*/ 5616582 h 6407152"/>
              <a:gd name="connsiteX5493" fmla="*/ 7432646 w 11737976"/>
              <a:gd name="connsiteY5493" fmla="*/ 5618524 h 6407152"/>
              <a:gd name="connsiteX5494" fmla="*/ 7423225 w 11737976"/>
              <a:gd name="connsiteY5494" fmla="*/ 5600521 h 6407152"/>
              <a:gd name="connsiteX5495" fmla="*/ 375817 w 11737976"/>
              <a:gd name="connsiteY5495" fmla="*/ 5600449 h 6407152"/>
              <a:gd name="connsiteX5496" fmla="*/ 372211 w 11737976"/>
              <a:gd name="connsiteY5496" fmla="*/ 5602108 h 6407152"/>
              <a:gd name="connsiteX5497" fmla="*/ 370913 w 11737976"/>
              <a:gd name="connsiteY5497" fmla="*/ 5603176 h 6407152"/>
              <a:gd name="connsiteX5498" fmla="*/ 373776 w 11737976"/>
              <a:gd name="connsiteY5498" fmla="*/ 5611252 h 6407152"/>
              <a:gd name="connsiteX5499" fmla="*/ 381833 w 11737976"/>
              <a:gd name="connsiteY5499" fmla="*/ 5615060 h 6407152"/>
              <a:gd name="connsiteX5500" fmla="*/ 376373 w 11737976"/>
              <a:gd name="connsiteY5500" fmla="*/ 5609118 h 6407152"/>
              <a:gd name="connsiteX5501" fmla="*/ 377671 w 11737976"/>
              <a:gd name="connsiteY5501" fmla="*/ 5608051 h 6407152"/>
              <a:gd name="connsiteX5502" fmla="*/ 381566 w 11737976"/>
              <a:gd name="connsiteY5502" fmla="*/ 5604848 h 6407152"/>
              <a:gd name="connsiteX5503" fmla="*/ 375817 w 11737976"/>
              <a:gd name="connsiteY5503" fmla="*/ 5600449 h 6407152"/>
              <a:gd name="connsiteX5504" fmla="*/ 1043543 w 11737976"/>
              <a:gd name="connsiteY5504" fmla="*/ 5600031 h 6407152"/>
              <a:gd name="connsiteX5505" fmla="*/ 1035910 w 11737976"/>
              <a:gd name="connsiteY5505" fmla="*/ 5606336 h 6407152"/>
              <a:gd name="connsiteX5506" fmla="*/ 1043543 w 11737976"/>
              <a:gd name="connsiteY5506" fmla="*/ 5600031 h 6407152"/>
              <a:gd name="connsiteX5507" fmla="*/ 605010 w 11737976"/>
              <a:gd name="connsiteY5507" fmla="*/ 5598507 h 6407152"/>
              <a:gd name="connsiteX5508" fmla="*/ 603635 w 11737976"/>
              <a:gd name="connsiteY5508" fmla="*/ 5599637 h 6407152"/>
              <a:gd name="connsiteX5509" fmla="*/ 606374 w 11737976"/>
              <a:gd name="connsiteY5509" fmla="*/ 5600318 h 6407152"/>
              <a:gd name="connsiteX5510" fmla="*/ 606717 w 11737976"/>
              <a:gd name="connsiteY5510" fmla="*/ 5600404 h 6407152"/>
              <a:gd name="connsiteX5511" fmla="*/ 605010 w 11737976"/>
              <a:gd name="connsiteY5511" fmla="*/ 5598507 h 6407152"/>
              <a:gd name="connsiteX5512" fmla="*/ 325399 w 11737976"/>
              <a:gd name="connsiteY5512" fmla="*/ 5597561 h 6407152"/>
              <a:gd name="connsiteX5513" fmla="*/ 320357 w 11737976"/>
              <a:gd name="connsiteY5513" fmla="*/ 5601707 h 6407152"/>
              <a:gd name="connsiteX5514" fmla="*/ 339770 w 11737976"/>
              <a:gd name="connsiteY5514" fmla="*/ 5618018 h 6407152"/>
              <a:gd name="connsiteX5515" fmla="*/ 345400 w 11737976"/>
              <a:gd name="connsiteY5515" fmla="*/ 5624147 h 6407152"/>
              <a:gd name="connsiteX5516" fmla="*/ 340359 w 11737976"/>
              <a:gd name="connsiteY5516" fmla="*/ 5628290 h 6407152"/>
              <a:gd name="connsiteX5517" fmla="*/ 329449 w 11737976"/>
              <a:gd name="connsiteY5517" fmla="*/ 5613790 h 6407152"/>
              <a:gd name="connsiteX5518" fmla="*/ 328074 w 11737976"/>
              <a:gd name="connsiteY5518" fmla="*/ 5614921 h 6407152"/>
              <a:gd name="connsiteX5519" fmla="*/ 334217 w 11737976"/>
              <a:gd name="connsiteY5519" fmla="*/ 5621606 h 6407152"/>
              <a:gd name="connsiteX5520" fmla="*/ 332842 w 11737976"/>
              <a:gd name="connsiteY5520" fmla="*/ 5622736 h 6407152"/>
              <a:gd name="connsiteX5521" fmla="*/ 340359 w 11737976"/>
              <a:gd name="connsiteY5521" fmla="*/ 5628290 h 6407152"/>
              <a:gd name="connsiteX5522" fmla="*/ 351621 w 11737976"/>
              <a:gd name="connsiteY5522" fmla="*/ 5640548 h 6407152"/>
              <a:gd name="connsiteX5523" fmla="*/ 361032 w 11737976"/>
              <a:gd name="connsiteY5523" fmla="*/ 5643568 h 6407152"/>
              <a:gd name="connsiteX5524" fmla="*/ 356663 w 11737976"/>
              <a:gd name="connsiteY5524" fmla="*/ 5636404 h 6407152"/>
              <a:gd name="connsiteX5525" fmla="*/ 367925 w 11737976"/>
              <a:gd name="connsiteY5525" fmla="*/ 5648659 h 6407152"/>
              <a:gd name="connsiteX5526" fmla="*/ 370446 w 11737976"/>
              <a:gd name="connsiteY5526" fmla="*/ 5646588 h 6407152"/>
              <a:gd name="connsiteX5527" fmla="*/ 359184 w 11737976"/>
              <a:gd name="connsiteY5527" fmla="*/ 5634332 h 6407152"/>
              <a:gd name="connsiteX5528" fmla="*/ 350442 w 11737976"/>
              <a:gd name="connsiteY5528" fmla="*/ 5620003 h 6407152"/>
              <a:gd name="connsiteX5529" fmla="*/ 343551 w 11737976"/>
              <a:gd name="connsiteY5529" fmla="*/ 5614911 h 6407152"/>
              <a:gd name="connsiteX5530" fmla="*/ 346660 w 11737976"/>
              <a:gd name="connsiteY5530" fmla="*/ 5623111 h 6407152"/>
              <a:gd name="connsiteX5531" fmla="*/ 341031 w 11737976"/>
              <a:gd name="connsiteY5531" fmla="*/ 5616982 h 6407152"/>
              <a:gd name="connsiteX5532" fmla="*/ 342291 w 11737976"/>
              <a:gd name="connsiteY5532" fmla="*/ 5615947 h 6407152"/>
              <a:gd name="connsiteX5533" fmla="*/ 325399 w 11737976"/>
              <a:gd name="connsiteY5533" fmla="*/ 5597561 h 6407152"/>
              <a:gd name="connsiteX5534" fmla="*/ 7498132 w 11737976"/>
              <a:gd name="connsiteY5534" fmla="*/ 5596809 h 6407152"/>
              <a:gd name="connsiteX5535" fmla="*/ 7492557 w 11737976"/>
              <a:gd name="connsiteY5535" fmla="*/ 5602696 h 6407152"/>
              <a:gd name="connsiteX5536" fmla="*/ 7496527 w 11737976"/>
              <a:gd name="connsiteY5536" fmla="*/ 5608011 h 6407152"/>
              <a:gd name="connsiteX5537" fmla="*/ 7499044 w 11737976"/>
              <a:gd name="connsiteY5537" fmla="*/ 5606247 h 6407152"/>
              <a:gd name="connsiteX5538" fmla="*/ 7498132 w 11737976"/>
              <a:gd name="connsiteY5538" fmla="*/ 5596809 h 6407152"/>
              <a:gd name="connsiteX5539" fmla="*/ 1077223 w 11737976"/>
              <a:gd name="connsiteY5539" fmla="*/ 5595149 h 6407152"/>
              <a:gd name="connsiteX5540" fmla="*/ 1078100 w 11737976"/>
              <a:gd name="connsiteY5540" fmla="*/ 5596661 h 6407152"/>
              <a:gd name="connsiteX5541" fmla="*/ 1077317 w 11737976"/>
              <a:gd name="connsiteY5541" fmla="*/ 5597413 h 6407152"/>
              <a:gd name="connsiteX5542" fmla="*/ 378067 w 11737976"/>
              <a:gd name="connsiteY5542" fmla="*/ 5594362 h 6407152"/>
              <a:gd name="connsiteX5543" fmla="*/ 378400 w 11737976"/>
              <a:gd name="connsiteY5543" fmla="*/ 5597022 h 6407152"/>
              <a:gd name="connsiteX5544" fmla="*/ 385917 w 11737976"/>
              <a:gd name="connsiteY5544" fmla="*/ 5602579 h 6407152"/>
              <a:gd name="connsiteX5545" fmla="*/ 378067 w 11737976"/>
              <a:gd name="connsiteY5545" fmla="*/ 5594362 h 6407152"/>
              <a:gd name="connsiteX5546" fmla="*/ 11688249 w 11737976"/>
              <a:gd name="connsiteY5546" fmla="*/ 5593595 h 6407152"/>
              <a:gd name="connsiteX5547" fmla="*/ 11674992 w 11737976"/>
              <a:gd name="connsiteY5547" fmla="*/ 5612693 h 6407152"/>
              <a:gd name="connsiteX5548" fmla="*/ 11672782 w 11737976"/>
              <a:gd name="connsiteY5548" fmla="*/ 5622242 h 6407152"/>
              <a:gd name="connsiteX5549" fmla="*/ 11672782 w 11737976"/>
              <a:gd name="connsiteY5549" fmla="*/ 5625424 h 6407152"/>
              <a:gd name="connsiteX5550" fmla="*/ 11674992 w 11737976"/>
              <a:gd name="connsiteY5550" fmla="*/ 5622242 h 6407152"/>
              <a:gd name="connsiteX5551" fmla="*/ 11677201 w 11737976"/>
              <a:gd name="connsiteY5551" fmla="*/ 5615875 h 6407152"/>
              <a:gd name="connsiteX5552" fmla="*/ 11694879 w 11737976"/>
              <a:gd name="connsiteY5552" fmla="*/ 5606326 h 6407152"/>
              <a:gd name="connsiteX5553" fmla="*/ 11688249 w 11737976"/>
              <a:gd name="connsiteY5553" fmla="*/ 5593595 h 6407152"/>
              <a:gd name="connsiteX5554" fmla="*/ 1062260 w 11737976"/>
              <a:gd name="connsiteY5554" fmla="*/ 5592514 h 6407152"/>
              <a:gd name="connsiteX5555" fmla="*/ 1056598 w 11737976"/>
              <a:gd name="connsiteY5555" fmla="*/ 5598994 h 6407152"/>
              <a:gd name="connsiteX5556" fmla="*/ 1062260 w 11737976"/>
              <a:gd name="connsiteY5556" fmla="*/ 5592514 h 6407152"/>
              <a:gd name="connsiteX5557" fmla="*/ 251402 w 11737976"/>
              <a:gd name="connsiteY5557" fmla="*/ 5591888 h 6407152"/>
              <a:gd name="connsiteX5558" fmla="*/ 263688 w 11737976"/>
              <a:gd name="connsiteY5558" fmla="*/ 5605257 h 6407152"/>
              <a:gd name="connsiteX5559" fmla="*/ 251402 w 11737976"/>
              <a:gd name="connsiteY5559" fmla="*/ 5591888 h 6407152"/>
              <a:gd name="connsiteX5560" fmla="*/ 568643 w 11737976"/>
              <a:gd name="connsiteY5560" fmla="*/ 5590079 h 6407152"/>
              <a:gd name="connsiteX5561" fmla="*/ 576074 w 11737976"/>
              <a:gd name="connsiteY5561" fmla="*/ 5598823 h 6407152"/>
              <a:gd name="connsiteX5562" fmla="*/ 580993 w 11737976"/>
              <a:gd name="connsiteY5562" fmla="*/ 5606512 h 6407152"/>
              <a:gd name="connsiteX5563" fmla="*/ 590804 w 11737976"/>
              <a:gd name="connsiteY5563" fmla="*/ 5610185 h 6407152"/>
              <a:gd name="connsiteX5564" fmla="*/ 577296 w 11737976"/>
              <a:gd name="connsiteY5564" fmla="*/ 5597818 h 6407152"/>
              <a:gd name="connsiteX5565" fmla="*/ 571152 w 11737976"/>
              <a:gd name="connsiteY5565" fmla="*/ 5591132 h 6407152"/>
              <a:gd name="connsiteX5566" fmla="*/ 568643 w 11737976"/>
              <a:gd name="connsiteY5566" fmla="*/ 5590079 h 6407152"/>
              <a:gd name="connsiteX5567" fmla="*/ 253998 w 11737976"/>
              <a:gd name="connsiteY5567" fmla="*/ 5589752 h 6407152"/>
              <a:gd name="connsiteX5568" fmla="*/ 265063 w 11737976"/>
              <a:gd name="connsiteY5568" fmla="*/ 5604128 h 6407152"/>
              <a:gd name="connsiteX5569" fmla="*/ 262586 w 11737976"/>
              <a:gd name="connsiteY5569" fmla="*/ 5594428 h 6407152"/>
              <a:gd name="connsiteX5570" fmla="*/ 253998 w 11737976"/>
              <a:gd name="connsiteY5570" fmla="*/ 5589752 h 6407152"/>
              <a:gd name="connsiteX5571" fmla="*/ 386567 w 11737976"/>
              <a:gd name="connsiteY5571" fmla="*/ 5588841 h 6407152"/>
              <a:gd name="connsiteX5572" fmla="*/ 392332 w 11737976"/>
              <a:gd name="connsiteY5572" fmla="*/ 5597303 h 6407152"/>
              <a:gd name="connsiteX5573" fmla="*/ 395782 w 11737976"/>
              <a:gd name="connsiteY5573" fmla="*/ 5598868 h 6407152"/>
              <a:gd name="connsiteX5574" fmla="*/ 394623 w 11737976"/>
              <a:gd name="connsiteY5574" fmla="*/ 5595419 h 6407152"/>
              <a:gd name="connsiteX5575" fmla="*/ 386567 w 11737976"/>
              <a:gd name="connsiteY5575" fmla="*/ 5588841 h 6407152"/>
              <a:gd name="connsiteX5576" fmla="*/ 603605 w 11737976"/>
              <a:gd name="connsiteY5576" fmla="*/ 5587929 h 6407152"/>
              <a:gd name="connsiteX5577" fmla="*/ 601161 w 11737976"/>
              <a:gd name="connsiteY5577" fmla="*/ 5589937 h 6407152"/>
              <a:gd name="connsiteX5578" fmla="*/ 612081 w 11737976"/>
              <a:gd name="connsiteY5578" fmla="*/ 5601823 h 6407152"/>
              <a:gd name="connsiteX5579" fmla="*/ 615962 w 11737976"/>
              <a:gd name="connsiteY5579" fmla="*/ 5602545 h 6407152"/>
              <a:gd name="connsiteX5580" fmla="*/ 615747 w 11737976"/>
              <a:gd name="connsiteY5580" fmla="*/ 5598809 h 6407152"/>
              <a:gd name="connsiteX5581" fmla="*/ 603605 w 11737976"/>
              <a:gd name="connsiteY5581" fmla="*/ 5587929 h 6407152"/>
              <a:gd name="connsiteX5582" fmla="*/ 468617 w 11737976"/>
              <a:gd name="connsiteY5582" fmla="*/ 5586427 h 6407152"/>
              <a:gd name="connsiteX5583" fmla="*/ 467747 w 11737976"/>
              <a:gd name="connsiteY5583" fmla="*/ 5590076 h 6407152"/>
              <a:gd name="connsiteX5584" fmla="*/ 474497 w 11737976"/>
              <a:gd name="connsiteY5584" fmla="*/ 5594795 h 6407152"/>
              <a:gd name="connsiteX5585" fmla="*/ 476640 w 11737976"/>
              <a:gd name="connsiteY5585" fmla="*/ 5594501 h 6407152"/>
              <a:gd name="connsiteX5586" fmla="*/ 468617 w 11737976"/>
              <a:gd name="connsiteY5586" fmla="*/ 5586427 h 6407152"/>
              <a:gd name="connsiteX5587" fmla="*/ 392606 w 11737976"/>
              <a:gd name="connsiteY5587" fmla="*/ 5585345 h 6407152"/>
              <a:gd name="connsiteX5588" fmla="*/ 391231 w 11737976"/>
              <a:gd name="connsiteY5588" fmla="*/ 5586474 h 6407152"/>
              <a:gd name="connsiteX5589" fmla="*/ 397374 w 11737976"/>
              <a:gd name="connsiteY5589" fmla="*/ 5593160 h 6407152"/>
              <a:gd name="connsiteX5590" fmla="*/ 398749 w 11737976"/>
              <a:gd name="connsiteY5590" fmla="*/ 5592030 h 6407152"/>
              <a:gd name="connsiteX5591" fmla="*/ 392606 w 11737976"/>
              <a:gd name="connsiteY5591" fmla="*/ 5585345 h 6407152"/>
              <a:gd name="connsiteX5592" fmla="*/ 459314 w 11737976"/>
              <a:gd name="connsiteY5592" fmla="*/ 5585276 h 6407152"/>
              <a:gd name="connsiteX5593" fmla="*/ 465456 w 11737976"/>
              <a:gd name="connsiteY5593" fmla="*/ 5591960 h 6407152"/>
              <a:gd name="connsiteX5594" fmla="*/ 471600 w 11737976"/>
              <a:gd name="connsiteY5594" fmla="*/ 5598646 h 6407152"/>
              <a:gd name="connsiteX5595" fmla="*/ 472516 w 11737976"/>
              <a:gd name="connsiteY5595" fmla="*/ 5597893 h 6407152"/>
              <a:gd name="connsiteX5596" fmla="*/ 466373 w 11737976"/>
              <a:gd name="connsiteY5596" fmla="*/ 5591207 h 6407152"/>
              <a:gd name="connsiteX5597" fmla="*/ 459314 w 11737976"/>
              <a:gd name="connsiteY5597" fmla="*/ 5585276 h 6407152"/>
              <a:gd name="connsiteX5598" fmla="*/ 540640 w 11737976"/>
              <a:gd name="connsiteY5598" fmla="*/ 5584921 h 6407152"/>
              <a:gd name="connsiteX5599" fmla="*/ 555013 w 11737976"/>
              <a:gd name="connsiteY5599" fmla="*/ 5605378 h 6407152"/>
              <a:gd name="connsiteX5600" fmla="*/ 560117 w 11737976"/>
              <a:gd name="connsiteY5600" fmla="*/ 5605215 h 6407152"/>
              <a:gd name="connsiteX5601" fmla="*/ 560054 w 11737976"/>
              <a:gd name="connsiteY5601" fmla="*/ 5601234 h 6407152"/>
              <a:gd name="connsiteX5602" fmla="*/ 540640 w 11737976"/>
              <a:gd name="connsiteY5602" fmla="*/ 5584921 h 6407152"/>
              <a:gd name="connsiteX5603" fmla="*/ 8773541 w 11737976"/>
              <a:gd name="connsiteY5603" fmla="*/ 5583929 h 6407152"/>
              <a:gd name="connsiteX5604" fmla="*/ 8780170 w 11737976"/>
              <a:gd name="connsiteY5604" fmla="*/ 5597132 h 6407152"/>
              <a:gd name="connsiteX5605" fmla="*/ 8782379 w 11737976"/>
              <a:gd name="connsiteY5605" fmla="*/ 5583929 h 6407152"/>
              <a:gd name="connsiteX5606" fmla="*/ 8773541 w 11737976"/>
              <a:gd name="connsiteY5606" fmla="*/ 5583929 h 6407152"/>
              <a:gd name="connsiteX5607" fmla="*/ 4063318 w 11737976"/>
              <a:gd name="connsiteY5607" fmla="*/ 5583929 h 6407152"/>
              <a:gd name="connsiteX5608" fmla="*/ 4069947 w 11737976"/>
              <a:gd name="connsiteY5608" fmla="*/ 5597132 h 6407152"/>
              <a:gd name="connsiteX5609" fmla="*/ 4072156 w 11737976"/>
              <a:gd name="connsiteY5609" fmla="*/ 5583929 h 6407152"/>
              <a:gd name="connsiteX5610" fmla="*/ 4063318 w 11737976"/>
              <a:gd name="connsiteY5610" fmla="*/ 5583929 h 6407152"/>
              <a:gd name="connsiteX5611" fmla="*/ 425011 w 11737976"/>
              <a:gd name="connsiteY5611" fmla="*/ 5583400 h 6407152"/>
              <a:gd name="connsiteX5612" fmla="*/ 422308 w 11737976"/>
              <a:gd name="connsiteY5612" fmla="*/ 5584399 h 6407152"/>
              <a:gd name="connsiteX5613" fmla="*/ 427428 w 11737976"/>
              <a:gd name="connsiteY5613" fmla="*/ 5589970 h 6407152"/>
              <a:gd name="connsiteX5614" fmla="*/ 430177 w 11737976"/>
              <a:gd name="connsiteY5614" fmla="*/ 5587710 h 6407152"/>
              <a:gd name="connsiteX5615" fmla="*/ 432269 w 11737976"/>
              <a:gd name="connsiteY5615" fmla="*/ 5589658 h 6407152"/>
              <a:gd name="connsiteX5616" fmla="*/ 431552 w 11737976"/>
              <a:gd name="connsiteY5616" fmla="*/ 5586580 h 6407152"/>
              <a:gd name="connsiteX5617" fmla="*/ 425011 w 11737976"/>
              <a:gd name="connsiteY5617" fmla="*/ 5583400 h 6407152"/>
              <a:gd name="connsiteX5618" fmla="*/ 11737975 w 11737976"/>
              <a:gd name="connsiteY5618" fmla="*/ 5583333 h 6407152"/>
              <a:gd name="connsiteX5619" fmla="*/ 11737976 w 11737976"/>
              <a:gd name="connsiteY5619" fmla="*/ 5583336 h 6407152"/>
              <a:gd name="connsiteX5620" fmla="*/ 11737976 w 11737976"/>
              <a:gd name="connsiteY5620" fmla="*/ 5584259 h 6407152"/>
              <a:gd name="connsiteX5621" fmla="*/ 11737975 w 11737976"/>
              <a:gd name="connsiteY5621" fmla="*/ 5584260 h 6407152"/>
              <a:gd name="connsiteX5622" fmla="*/ 448129 w 11737976"/>
              <a:gd name="connsiteY5622" fmla="*/ 5582734 h 6407152"/>
              <a:gd name="connsiteX5623" fmla="*/ 446755 w 11737976"/>
              <a:gd name="connsiteY5623" fmla="*/ 5583863 h 6407152"/>
              <a:gd name="connsiteX5624" fmla="*/ 450146 w 11737976"/>
              <a:gd name="connsiteY5624" fmla="*/ 5592809 h 6407152"/>
              <a:gd name="connsiteX5625" fmla="*/ 454730 w 11737976"/>
              <a:gd name="connsiteY5625" fmla="*/ 5595458 h 6407152"/>
              <a:gd name="connsiteX5626" fmla="*/ 456564 w 11737976"/>
              <a:gd name="connsiteY5626" fmla="*/ 5594869 h 6407152"/>
              <a:gd name="connsiteX5627" fmla="*/ 448129 w 11737976"/>
              <a:gd name="connsiteY5627" fmla="*/ 5582734 h 6407152"/>
              <a:gd name="connsiteX5628" fmla="*/ 8801922 w 11737976"/>
              <a:gd name="connsiteY5628" fmla="*/ 5577738 h 6407152"/>
              <a:gd name="connsiteX5629" fmla="*/ 8804885 w 11737976"/>
              <a:gd name="connsiteY5629" fmla="*/ 5577958 h 6407152"/>
              <a:gd name="connsiteX5630" fmla="*/ 8808345 w 11737976"/>
              <a:gd name="connsiteY5630" fmla="*/ 5579754 h 6407152"/>
              <a:gd name="connsiteX5631" fmla="*/ 8806751 w 11737976"/>
              <a:gd name="connsiteY5631" fmla="*/ 5581136 h 6407152"/>
              <a:gd name="connsiteX5632" fmla="*/ 4091698 w 11737976"/>
              <a:gd name="connsiteY5632" fmla="*/ 5577738 h 6407152"/>
              <a:gd name="connsiteX5633" fmla="*/ 4094662 w 11737976"/>
              <a:gd name="connsiteY5633" fmla="*/ 5577958 h 6407152"/>
              <a:gd name="connsiteX5634" fmla="*/ 4098121 w 11737976"/>
              <a:gd name="connsiteY5634" fmla="*/ 5579754 h 6407152"/>
              <a:gd name="connsiteX5635" fmla="*/ 4096527 w 11737976"/>
              <a:gd name="connsiteY5635" fmla="*/ 5581136 h 6407152"/>
              <a:gd name="connsiteX5636" fmla="*/ 8799439 w 11737976"/>
              <a:gd name="connsiteY5636" fmla="*/ 5577554 h 6407152"/>
              <a:gd name="connsiteX5637" fmla="*/ 8801438 w 11737976"/>
              <a:gd name="connsiteY5637" fmla="*/ 5577702 h 6407152"/>
              <a:gd name="connsiteX5638" fmla="*/ 8799439 w 11737976"/>
              <a:gd name="connsiteY5638" fmla="*/ 5577895 h 6407152"/>
              <a:gd name="connsiteX5639" fmla="*/ 4089216 w 11737976"/>
              <a:gd name="connsiteY5639" fmla="*/ 5577554 h 6407152"/>
              <a:gd name="connsiteX5640" fmla="*/ 4091214 w 11737976"/>
              <a:gd name="connsiteY5640" fmla="*/ 5577702 h 6407152"/>
              <a:gd name="connsiteX5641" fmla="*/ 4089216 w 11737976"/>
              <a:gd name="connsiteY5641" fmla="*/ 5577895 h 6407152"/>
              <a:gd name="connsiteX5642" fmla="*/ 627486 w 11737976"/>
              <a:gd name="connsiteY5642" fmla="*/ 5575021 h 6407152"/>
              <a:gd name="connsiteX5643" fmla="*/ 627277 w 11737976"/>
              <a:gd name="connsiteY5643" fmla="*/ 5579226 h 6407152"/>
              <a:gd name="connsiteX5644" fmla="*/ 637302 w 11737976"/>
              <a:gd name="connsiteY5644" fmla="*/ 5592499 h 6407152"/>
              <a:gd name="connsiteX5645" fmla="*/ 647883 w 11737976"/>
              <a:gd name="connsiteY5645" fmla="*/ 5594560 h 6407152"/>
              <a:gd name="connsiteX5646" fmla="*/ 643488 w 11737976"/>
              <a:gd name="connsiteY5646" fmla="*/ 5587413 h 6407152"/>
              <a:gd name="connsiteX5647" fmla="*/ 637857 w 11737976"/>
              <a:gd name="connsiteY5647" fmla="*/ 5581285 h 6407152"/>
              <a:gd name="connsiteX5648" fmla="*/ 636619 w 11737976"/>
              <a:gd name="connsiteY5648" fmla="*/ 5582302 h 6407152"/>
              <a:gd name="connsiteX5649" fmla="*/ 630990 w 11737976"/>
              <a:gd name="connsiteY5649" fmla="*/ 5576175 h 6407152"/>
              <a:gd name="connsiteX5650" fmla="*/ 627486 w 11737976"/>
              <a:gd name="connsiteY5650" fmla="*/ 5575021 h 6407152"/>
              <a:gd name="connsiteX5651" fmla="*/ 605100 w 11737976"/>
              <a:gd name="connsiteY5651" fmla="*/ 5574965 h 6407152"/>
              <a:gd name="connsiteX5652" fmla="*/ 616361 w 11737976"/>
              <a:gd name="connsiteY5652" fmla="*/ 5587221 h 6407152"/>
              <a:gd name="connsiteX5653" fmla="*/ 624514 w 11737976"/>
              <a:gd name="connsiteY5653" fmla="*/ 5591277 h 6407152"/>
              <a:gd name="connsiteX5654" fmla="*/ 625774 w 11737976"/>
              <a:gd name="connsiteY5654" fmla="*/ 5590241 h 6407152"/>
              <a:gd name="connsiteX5655" fmla="*/ 631406 w 11737976"/>
              <a:gd name="connsiteY5655" fmla="*/ 5596370 h 6407152"/>
              <a:gd name="connsiteX5656" fmla="*/ 627035 w 11737976"/>
              <a:gd name="connsiteY5656" fmla="*/ 5589205 h 6407152"/>
              <a:gd name="connsiteX5657" fmla="*/ 620143 w 11737976"/>
              <a:gd name="connsiteY5657" fmla="*/ 5584112 h 6407152"/>
              <a:gd name="connsiteX5658" fmla="*/ 614513 w 11737976"/>
              <a:gd name="connsiteY5658" fmla="*/ 5577985 h 6407152"/>
              <a:gd name="connsiteX5659" fmla="*/ 605100 w 11737976"/>
              <a:gd name="connsiteY5659" fmla="*/ 5574965 h 6407152"/>
              <a:gd name="connsiteX5660" fmla="*/ 7411501 w 11737976"/>
              <a:gd name="connsiteY5660" fmla="*/ 5574571 h 6407152"/>
              <a:gd name="connsiteX5661" fmla="*/ 7401998 w 11737976"/>
              <a:gd name="connsiteY5661" fmla="*/ 5578917 h 6407152"/>
              <a:gd name="connsiteX5662" fmla="*/ 7401507 w 11737976"/>
              <a:gd name="connsiteY5662" fmla="*/ 5583682 h 6407152"/>
              <a:gd name="connsiteX5663" fmla="*/ 7406594 w 11737976"/>
              <a:gd name="connsiteY5663" fmla="*/ 5585113 h 6407152"/>
              <a:gd name="connsiteX5664" fmla="*/ 7411501 w 11737976"/>
              <a:gd name="connsiteY5664" fmla="*/ 5574571 h 6407152"/>
              <a:gd name="connsiteX5665" fmla="*/ 1072273 w 11737976"/>
              <a:gd name="connsiteY5665" fmla="*/ 5573508 h 6407152"/>
              <a:gd name="connsiteX5666" fmla="*/ 1063578 w 11737976"/>
              <a:gd name="connsiteY5666" fmla="*/ 5579616 h 6407152"/>
              <a:gd name="connsiteX5667" fmla="*/ 1070406 w 11737976"/>
              <a:gd name="connsiteY5667" fmla="*/ 5582438 h 6407152"/>
              <a:gd name="connsiteX5668" fmla="*/ 1074399 w 11737976"/>
              <a:gd name="connsiteY5668" fmla="*/ 5578546 h 6407152"/>
              <a:gd name="connsiteX5669" fmla="*/ 1072273 w 11737976"/>
              <a:gd name="connsiteY5669" fmla="*/ 5573508 h 6407152"/>
              <a:gd name="connsiteX5670" fmla="*/ 393798 w 11737976"/>
              <a:gd name="connsiteY5670" fmla="*/ 5572631 h 6407152"/>
              <a:gd name="connsiteX5671" fmla="*/ 392423 w 11737976"/>
              <a:gd name="connsiteY5671" fmla="*/ 5573762 h 6407152"/>
              <a:gd name="connsiteX5672" fmla="*/ 398566 w 11737976"/>
              <a:gd name="connsiteY5672" fmla="*/ 5580447 h 6407152"/>
              <a:gd name="connsiteX5673" fmla="*/ 399941 w 11737976"/>
              <a:gd name="connsiteY5673" fmla="*/ 5579318 h 6407152"/>
              <a:gd name="connsiteX5674" fmla="*/ 393798 w 11737976"/>
              <a:gd name="connsiteY5674" fmla="*/ 5572631 h 6407152"/>
              <a:gd name="connsiteX5675" fmla="*/ 355990 w 11737976"/>
              <a:gd name="connsiteY5675" fmla="*/ 5572415 h 6407152"/>
              <a:gd name="connsiteX5676" fmla="*/ 352209 w 11737976"/>
              <a:gd name="connsiteY5676" fmla="*/ 5575523 h 6407152"/>
              <a:gd name="connsiteX5677" fmla="*/ 369102 w 11737976"/>
              <a:gd name="connsiteY5677" fmla="*/ 5593909 h 6407152"/>
              <a:gd name="connsiteX5678" fmla="*/ 371623 w 11737976"/>
              <a:gd name="connsiteY5678" fmla="*/ 5591837 h 6407152"/>
              <a:gd name="connsiteX5679" fmla="*/ 355990 w 11737976"/>
              <a:gd name="connsiteY5679" fmla="*/ 5572415 h 6407152"/>
              <a:gd name="connsiteX5680" fmla="*/ 675473 w 11737976"/>
              <a:gd name="connsiteY5680" fmla="*/ 5571881 h 6407152"/>
              <a:gd name="connsiteX5681" fmla="*/ 674327 w 11737976"/>
              <a:gd name="connsiteY5681" fmla="*/ 5572823 h 6407152"/>
              <a:gd name="connsiteX5682" fmla="*/ 679416 w 11737976"/>
              <a:gd name="connsiteY5682" fmla="*/ 5578909 h 6407152"/>
              <a:gd name="connsiteX5683" fmla="*/ 681616 w 11737976"/>
              <a:gd name="connsiteY5683" fmla="*/ 5578567 h 6407152"/>
              <a:gd name="connsiteX5684" fmla="*/ 675473 w 11737976"/>
              <a:gd name="connsiteY5684" fmla="*/ 5571881 h 6407152"/>
              <a:gd name="connsiteX5685" fmla="*/ 261582 w 11737976"/>
              <a:gd name="connsiteY5685" fmla="*/ 5571348 h 6407152"/>
              <a:gd name="connsiteX5686" fmla="*/ 270342 w 11737976"/>
              <a:gd name="connsiteY5686" fmla="*/ 5585709 h 6407152"/>
              <a:gd name="connsiteX5687" fmla="*/ 267775 w 11737976"/>
              <a:gd name="connsiteY5687" fmla="*/ 5587819 h 6407152"/>
              <a:gd name="connsiteX5688" fmla="*/ 283092 w 11737976"/>
              <a:gd name="connsiteY5688" fmla="*/ 5597133 h 6407152"/>
              <a:gd name="connsiteX5689" fmla="*/ 284375 w 11737976"/>
              <a:gd name="connsiteY5689" fmla="*/ 5596079 h 6407152"/>
              <a:gd name="connsiteX5690" fmla="*/ 277358 w 11737976"/>
              <a:gd name="connsiteY5690" fmla="*/ 5590894 h 6407152"/>
              <a:gd name="connsiteX5691" fmla="*/ 272909 w 11737976"/>
              <a:gd name="connsiteY5691" fmla="*/ 5583600 h 6407152"/>
              <a:gd name="connsiteX5692" fmla="*/ 274192 w 11737976"/>
              <a:gd name="connsiteY5692" fmla="*/ 5582544 h 6407152"/>
              <a:gd name="connsiteX5693" fmla="*/ 268459 w 11737976"/>
              <a:gd name="connsiteY5693" fmla="*/ 5576305 h 6407152"/>
              <a:gd name="connsiteX5694" fmla="*/ 261582 w 11737976"/>
              <a:gd name="connsiteY5694" fmla="*/ 5571348 h 6407152"/>
              <a:gd name="connsiteX5695" fmla="*/ 11736061 w 11737976"/>
              <a:gd name="connsiteY5695" fmla="*/ 5571089 h 6407152"/>
              <a:gd name="connsiteX5696" fmla="*/ 11737975 w 11737976"/>
              <a:gd name="connsiteY5696" fmla="*/ 5572508 h 6407152"/>
              <a:gd name="connsiteX5697" fmla="*/ 11737975 w 11737976"/>
              <a:gd name="connsiteY5697" fmla="*/ 5583333 h 6407152"/>
              <a:gd name="connsiteX5698" fmla="*/ 11737150 w 11737976"/>
              <a:gd name="connsiteY5698" fmla="*/ 5581190 h 6407152"/>
              <a:gd name="connsiteX5699" fmla="*/ 11736061 w 11737976"/>
              <a:gd name="connsiteY5699" fmla="*/ 5571089 h 6407152"/>
              <a:gd name="connsiteX5700" fmla="*/ 397464 w 11737976"/>
              <a:gd name="connsiteY5700" fmla="*/ 5569618 h 6407152"/>
              <a:gd name="connsiteX5701" fmla="*/ 412499 w 11737976"/>
              <a:gd name="connsiteY5701" fmla="*/ 5580728 h 6407152"/>
              <a:gd name="connsiteX5702" fmla="*/ 397464 w 11737976"/>
              <a:gd name="connsiteY5702" fmla="*/ 5569618 h 6407152"/>
              <a:gd name="connsiteX5703" fmla="*/ 1047815 w 11737976"/>
              <a:gd name="connsiteY5703" fmla="*/ 5568934 h 6407152"/>
              <a:gd name="connsiteX5704" fmla="*/ 1046531 w 11737976"/>
              <a:gd name="connsiteY5704" fmla="*/ 5575074 h 6407152"/>
              <a:gd name="connsiteX5705" fmla="*/ 1049723 w 11737976"/>
              <a:gd name="connsiteY5705" fmla="*/ 5569840 h 6407152"/>
              <a:gd name="connsiteX5706" fmla="*/ 1047815 w 11737976"/>
              <a:gd name="connsiteY5706" fmla="*/ 5568934 h 6407152"/>
              <a:gd name="connsiteX5707" fmla="*/ 455495 w 11737976"/>
              <a:gd name="connsiteY5707" fmla="*/ 5568747 h 6407152"/>
              <a:gd name="connsiteX5708" fmla="*/ 465424 w 11737976"/>
              <a:gd name="connsiteY5708" fmla="*/ 5580251 h 6407152"/>
              <a:gd name="connsiteX5709" fmla="*/ 455495 w 11737976"/>
              <a:gd name="connsiteY5709" fmla="*/ 5568747 h 6407152"/>
              <a:gd name="connsiteX5710" fmla="*/ 291813 w 11737976"/>
              <a:gd name="connsiteY5710" fmla="*/ 5565317 h 6407152"/>
              <a:gd name="connsiteX5711" fmla="*/ 295231 w 11737976"/>
              <a:gd name="connsiteY5711" fmla="*/ 5566618 h 6407152"/>
              <a:gd name="connsiteX5712" fmla="*/ 300972 w 11737976"/>
              <a:gd name="connsiteY5712" fmla="*/ 5572867 h 6407152"/>
              <a:gd name="connsiteX5713" fmla="*/ 292698 w 11737976"/>
              <a:gd name="connsiteY5713" fmla="*/ 5568701 h 6407152"/>
              <a:gd name="connsiteX5714" fmla="*/ 291813 w 11737976"/>
              <a:gd name="connsiteY5714" fmla="*/ 5565317 h 6407152"/>
              <a:gd name="connsiteX5715" fmla="*/ 632783 w 11737976"/>
              <a:gd name="connsiteY5715" fmla="*/ 5563943 h 6407152"/>
              <a:gd name="connsiteX5716" fmla="*/ 634701 w 11737976"/>
              <a:gd name="connsiteY5716" fmla="*/ 5573123 h 6407152"/>
              <a:gd name="connsiteX5717" fmla="*/ 639095 w 11737976"/>
              <a:gd name="connsiteY5717" fmla="*/ 5580268 h 6407152"/>
              <a:gd name="connsiteX5718" fmla="*/ 640333 w 11737976"/>
              <a:gd name="connsiteY5718" fmla="*/ 5579251 h 6407152"/>
              <a:gd name="connsiteX5719" fmla="*/ 632783 w 11737976"/>
              <a:gd name="connsiteY5719" fmla="*/ 5563943 h 6407152"/>
              <a:gd name="connsiteX5720" fmla="*/ 1071253 w 11737976"/>
              <a:gd name="connsiteY5720" fmla="*/ 5563459 h 6407152"/>
              <a:gd name="connsiteX5721" fmla="*/ 1066028 w 11737976"/>
              <a:gd name="connsiteY5721" fmla="*/ 5568978 h 6407152"/>
              <a:gd name="connsiteX5722" fmla="*/ 1069620 w 11737976"/>
              <a:gd name="connsiteY5722" fmla="*/ 5571273 h 6407152"/>
              <a:gd name="connsiteX5723" fmla="*/ 1071416 w 11737976"/>
              <a:gd name="connsiteY5723" fmla="*/ 5566331 h 6407152"/>
              <a:gd name="connsiteX5724" fmla="*/ 1071253 w 11737976"/>
              <a:gd name="connsiteY5724" fmla="*/ 5563459 h 6407152"/>
              <a:gd name="connsiteX5725" fmla="*/ 8645506 w 11737976"/>
              <a:gd name="connsiteY5725" fmla="*/ 5563132 h 6407152"/>
              <a:gd name="connsiteX5726" fmla="*/ 8638853 w 11737976"/>
              <a:gd name="connsiteY5726" fmla="*/ 5575488 h 6407152"/>
              <a:gd name="connsiteX5727" fmla="*/ 8646835 w 11737976"/>
              <a:gd name="connsiteY5727" fmla="*/ 5578759 h 6407152"/>
              <a:gd name="connsiteX5728" fmla="*/ 8663272 w 11737976"/>
              <a:gd name="connsiteY5728" fmla="*/ 5569387 h 6407152"/>
              <a:gd name="connsiteX5729" fmla="*/ 8645506 w 11737976"/>
              <a:gd name="connsiteY5729" fmla="*/ 5563132 h 6407152"/>
              <a:gd name="connsiteX5730" fmla="*/ 3935282 w 11737976"/>
              <a:gd name="connsiteY5730" fmla="*/ 5563132 h 6407152"/>
              <a:gd name="connsiteX5731" fmla="*/ 3928630 w 11737976"/>
              <a:gd name="connsiteY5731" fmla="*/ 5575488 h 6407152"/>
              <a:gd name="connsiteX5732" fmla="*/ 3936612 w 11737976"/>
              <a:gd name="connsiteY5732" fmla="*/ 5578759 h 6407152"/>
              <a:gd name="connsiteX5733" fmla="*/ 3953048 w 11737976"/>
              <a:gd name="connsiteY5733" fmla="*/ 5569387 h 6407152"/>
              <a:gd name="connsiteX5734" fmla="*/ 3935282 w 11737976"/>
              <a:gd name="connsiteY5734" fmla="*/ 5563132 h 6407152"/>
              <a:gd name="connsiteX5735" fmla="*/ 4059611 w 11737976"/>
              <a:gd name="connsiteY5735" fmla="*/ 5562791 h 6407152"/>
              <a:gd name="connsiteX5736" fmla="*/ 4042053 w 11737976"/>
              <a:gd name="connsiteY5736" fmla="*/ 5572623 h 6407152"/>
              <a:gd name="connsiteX5737" fmla="*/ 4042811 w 11737976"/>
              <a:gd name="connsiteY5737" fmla="*/ 5577879 h 6407152"/>
              <a:gd name="connsiteX5738" fmla="*/ 4053481 w 11737976"/>
              <a:gd name="connsiteY5738" fmla="*/ 5586102 h 6407152"/>
              <a:gd name="connsiteX5739" fmla="*/ 4059611 w 11737976"/>
              <a:gd name="connsiteY5739" fmla="*/ 5562791 h 6407152"/>
              <a:gd name="connsiteX5740" fmla="*/ 8769834 w 11737976"/>
              <a:gd name="connsiteY5740" fmla="*/ 5562791 h 6407152"/>
              <a:gd name="connsiteX5741" fmla="*/ 8752277 w 11737976"/>
              <a:gd name="connsiteY5741" fmla="*/ 5572623 h 6407152"/>
              <a:gd name="connsiteX5742" fmla="*/ 8753035 w 11737976"/>
              <a:gd name="connsiteY5742" fmla="*/ 5577879 h 6407152"/>
              <a:gd name="connsiteX5743" fmla="*/ 8763704 w 11737976"/>
              <a:gd name="connsiteY5743" fmla="*/ 5586102 h 6407152"/>
              <a:gd name="connsiteX5744" fmla="*/ 8769834 w 11737976"/>
              <a:gd name="connsiteY5744" fmla="*/ 5562791 h 6407152"/>
              <a:gd name="connsiteX5745" fmla="*/ 220445 w 11737976"/>
              <a:gd name="connsiteY5745" fmla="*/ 5562573 h 6407152"/>
              <a:gd name="connsiteX5746" fmla="*/ 221086 w 11737976"/>
              <a:gd name="connsiteY5746" fmla="*/ 5573778 h 6407152"/>
              <a:gd name="connsiteX5747" fmla="*/ 225886 w 11737976"/>
              <a:gd name="connsiteY5747" fmla="*/ 5576251 h 6407152"/>
              <a:gd name="connsiteX5748" fmla="*/ 228192 w 11737976"/>
              <a:gd name="connsiteY5748" fmla="*/ 5575272 h 6407152"/>
              <a:gd name="connsiteX5749" fmla="*/ 220445 w 11737976"/>
              <a:gd name="connsiteY5749" fmla="*/ 5562573 h 6407152"/>
              <a:gd name="connsiteX5750" fmla="*/ 227312 w 11737976"/>
              <a:gd name="connsiteY5750" fmla="*/ 5561328 h 6407152"/>
              <a:gd name="connsiteX5751" fmla="*/ 236320 w 11737976"/>
              <a:gd name="connsiteY5751" fmla="*/ 5572992 h 6407152"/>
              <a:gd name="connsiteX5752" fmla="*/ 234072 w 11737976"/>
              <a:gd name="connsiteY5752" fmla="*/ 5563104 h 6407152"/>
              <a:gd name="connsiteX5753" fmla="*/ 241514 w 11737976"/>
              <a:gd name="connsiteY5753" fmla="*/ 5568723 h 6407152"/>
              <a:gd name="connsiteX5754" fmla="*/ 242813 w 11737976"/>
              <a:gd name="connsiteY5754" fmla="*/ 5567656 h 6407152"/>
              <a:gd name="connsiteX5755" fmla="*/ 234072 w 11737976"/>
              <a:gd name="connsiteY5755" fmla="*/ 5563104 h 6407152"/>
              <a:gd name="connsiteX5756" fmla="*/ 227312 w 11737976"/>
              <a:gd name="connsiteY5756" fmla="*/ 5561328 h 6407152"/>
              <a:gd name="connsiteX5757" fmla="*/ 403638 w 11737976"/>
              <a:gd name="connsiteY5757" fmla="*/ 5560140 h 6407152"/>
              <a:gd name="connsiteX5758" fmla="*/ 403879 w 11737976"/>
              <a:gd name="connsiteY5758" fmla="*/ 5564343 h 6407152"/>
              <a:gd name="connsiteX5759" fmla="*/ 420290 w 11737976"/>
              <a:gd name="connsiteY5759" fmla="*/ 5574324 h 6407152"/>
              <a:gd name="connsiteX5760" fmla="*/ 408004 w 11737976"/>
              <a:gd name="connsiteY5760" fmla="*/ 5560952 h 6407152"/>
              <a:gd name="connsiteX5761" fmla="*/ 403638 w 11737976"/>
              <a:gd name="connsiteY5761" fmla="*/ 5560140 h 6407152"/>
              <a:gd name="connsiteX5762" fmla="*/ 1084817 w 11737976"/>
              <a:gd name="connsiteY5762" fmla="*/ 5555690 h 6407152"/>
              <a:gd name="connsiteX5763" fmla="*/ 1086581 w 11737976"/>
              <a:gd name="connsiteY5763" fmla="*/ 5566250 h 6407152"/>
              <a:gd name="connsiteX5764" fmla="*/ 1086259 w 11737976"/>
              <a:gd name="connsiteY5764" fmla="*/ 5567790 h 6407152"/>
              <a:gd name="connsiteX5765" fmla="*/ 1080214 w 11737976"/>
              <a:gd name="connsiteY5765" fmla="*/ 5577659 h 6407152"/>
              <a:gd name="connsiteX5766" fmla="*/ 1080113 w 11737976"/>
              <a:gd name="connsiteY5766" fmla="*/ 5578577 h 6407152"/>
              <a:gd name="connsiteX5767" fmla="*/ 1078695 w 11737976"/>
              <a:gd name="connsiteY5767" fmla="*/ 5580978 h 6407152"/>
              <a:gd name="connsiteX5768" fmla="*/ 1078354 w 11737976"/>
              <a:gd name="connsiteY5768" fmla="*/ 5573788 h 6407152"/>
              <a:gd name="connsiteX5769" fmla="*/ 1079698 w 11737976"/>
              <a:gd name="connsiteY5769" fmla="*/ 5568505 h 6407152"/>
              <a:gd name="connsiteX5770" fmla="*/ 1080034 w 11737976"/>
              <a:gd name="connsiteY5770" fmla="*/ 5567184 h 6407152"/>
              <a:gd name="connsiteX5771" fmla="*/ 684863 w 11737976"/>
              <a:gd name="connsiteY5771" fmla="*/ 5555069 h 6407152"/>
              <a:gd name="connsiteX5772" fmla="*/ 689554 w 11737976"/>
              <a:gd name="connsiteY5772" fmla="*/ 5569695 h 6407152"/>
              <a:gd name="connsiteX5773" fmla="*/ 690782 w 11737976"/>
              <a:gd name="connsiteY5773" fmla="*/ 5571031 h 6407152"/>
              <a:gd name="connsiteX5774" fmla="*/ 675899 w 11737976"/>
              <a:gd name="connsiteY5774" fmla="*/ 5559795 h 6407152"/>
              <a:gd name="connsiteX5775" fmla="*/ 682041 w 11737976"/>
              <a:gd name="connsiteY5775" fmla="*/ 5566480 h 6407152"/>
              <a:gd name="connsiteX5776" fmla="*/ 682989 w 11737976"/>
              <a:gd name="connsiteY5776" fmla="*/ 5577435 h 6407152"/>
              <a:gd name="connsiteX5777" fmla="*/ 690476 w 11737976"/>
              <a:gd name="connsiteY5777" fmla="*/ 5581551 h 6407152"/>
              <a:gd name="connsiteX5778" fmla="*/ 694328 w 11737976"/>
              <a:gd name="connsiteY5778" fmla="*/ 5579852 h 6407152"/>
              <a:gd name="connsiteX5779" fmla="*/ 688185 w 11737976"/>
              <a:gd name="connsiteY5779" fmla="*/ 5573167 h 6407152"/>
              <a:gd name="connsiteX5780" fmla="*/ 690782 w 11737976"/>
              <a:gd name="connsiteY5780" fmla="*/ 5571031 h 6407152"/>
              <a:gd name="connsiteX5781" fmla="*/ 701020 w 11737976"/>
              <a:gd name="connsiteY5781" fmla="*/ 5582175 h 6407152"/>
              <a:gd name="connsiteX5782" fmla="*/ 691154 w 11737976"/>
              <a:gd name="connsiteY5782" fmla="*/ 5557427 h 6407152"/>
              <a:gd name="connsiteX5783" fmla="*/ 684863 w 11737976"/>
              <a:gd name="connsiteY5783" fmla="*/ 5555069 h 6407152"/>
              <a:gd name="connsiteX5784" fmla="*/ 645616 w 11737976"/>
              <a:gd name="connsiteY5784" fmla="*/ 5553396 h 6407152"/>
              <a:gd name="connsiteX5785" fmla="*/ 654699 w 11737976"/>
              <a:gd name="connsiteY5785" fmla="*/ 5568095 h 6407152"/>
              <a:gd name="connsiteX5786" fmla="*/ 646376 w 11737976"/>
              <a:gd name="connsiteY5786" fmla="*/ 5563852 h 6407152"/>
              <a:gd name="connsiteX5787" fmla="*/ 645116 w 11737976"/>
              <a:gd name="connsiteY5787" fmla="*/ 5564888 h 6407152"/>
              <a:gd name="connsiteX5788" fmla="*/ 643856 w 11737976"/>
              <a:gd name="connsiteY5788" fmla="*/ 5565925 h 6407152"/>
              <a:gd name="connsiteX5789" fmla="*/ 664541 w 11737976"/>
              <a:gd name="connsiteY5789" fmla="*/ 5593253 h 6407152"/>
              <a:gd name="connsiteX5790" fmla="*/ 669583 w 11737976"/>
              <a:gd name="connsiteY5790" fmla="*/ 5589109 h 6407152"/>
              <a:gd name="connsiteX5791" fmla="*/ 670843 w 11737976"/>
              <a:gd name="connsiteY5791" fmla="*/ 5588073 h 6407152"/>
              <a:gd name="connsiteX5792" fmla="*/ 667562 w 11737976"/>
              <a:gd name="connsiteY5792" fmla="*/ 5579687 h 6407152"/>
              <a:gd name="connsiteX5793" fmla="*/ 673364 w 11737976"/>
              <a:gd name="connsiteY5793" fmla="*/ 5586001 h 6407152"/>
              <a:gd name="connsiteX5794" fmla="*/ 673864 w 11737976"/>
              <a:gd name="connsiteY5794" fmla="*/ 5574507 h 6407152"/>
              <a:gd name="connsiteX5795" fmla="*/ 645616 w 11737976"/>
              <a:gd name="connsiteY5795" fmla="*/ 5553396 h 6407152"/>
              <a:gd name="connsiteX5796" fmla="*/ 537566 w 11737976"/>
              <a:gd name="connsiteY5796" fmla="*/ 5552244 h 6407152"/>
              <a:gd name="connsiteX5797" fmla="*/ 541416 w 11737976"/>
              <a:gd name="connsiteY5797" fmla="*/ 5560813 h 6407152"/>
              <a:gd name="connsiteX5798" fmla="*/ 553702 w 11737976"/>
              <a:gd name="connsiteY5798" fmla="*/ 5574184 h 6407152"/>
              <a:gd name="connsiteX5799" fmla="*/ 556975 w 11737976"/>
              <a:gd name="connsiteY5799" fmla="*/ 5576445 h 6407152"/>
              <a:gd name="connsiteX5800" fmla="*/ 557152 w 11737976"/>
              <a:gd name="connsiteY5800" fmla="*/ 5575749 h 6407152"/>
              <a:gd name="connsiteX5801" fmla="*/ 555993 w 11737976"/>
              <a:gd name="connsiteY5801" fmla="*/ 5572300 h 6407152"/>
              <a:gd name="connsiteX5802" fmla="*/ 537566 w 11737976"/>
              <a:gd name="connsiteY5802" fmla="*/ 5552244 h 6407152"/>
              <a:gd name="connsiteX5803" fmla="*/ 628663 w 11737976"/>
              <a:gd name="connsiteY5803" fmla="*/ 5551196 h 6407152"/>
              <a:gd name="connsiteX5804" fmla="*/ 629391 w 11737976"/>
              <a:gd name="connsiteY5804" fmla="*/ 5554997 h 6407152"/>
              <a:gd name="connsiteX5805" fmla="*/ 632840 w 11737976"/>
              <a:gd name="connsiteY5805" fmla="*/ 5556563 h 6407152"/>
              <a:gd name="connsiteX5806" fmla="*/ 631682 w 11737976"/>
              <a:gd name="connsiteY5806" fmla="*/ 5553114 h 6407152"/>
              <a:gd name="connsiteX5807" fmla="*/ 628663 w 11737976"/>
              <a:gd name="connsiteY5807" fmla="*/ 5551196 h 6407152"/>
              <a:gd name="connsiteX5808" fmla="*/ 1085312 w 11737976"/>
              <a:gd name="connsiteY5808" fmla="*/ 5548165 h 6407152"/>
              <a:gd name="connsiteX5809" fmla="*/ 1084906 w 11737976"/>
              <a:gd name="connsiteY5809" fmla="*/ 5555478 h 6407152"/>
              <a:gd name="connsiteX5810" fmla="*/ 1084817 w 11737976"/>
              <a:gd name="connsiteY5810" fmla="*/ 5555690 h 6407152"/>
              <a:gd name="connsiteX5811" fmla="*/ 1084783 w 11737976"/>
              <a:gd name="connsiteY5811" fmla="*/ 5555481 h 6407152"/>
              <a:gd name="connsiteX5812" fmla="*/ 719656 w 11737976"/>
              <a:gd name="connsiteY5812" fmla="*/ 5547298 h 6407152"/>
              <a:gd name="connsiteX5813" fmla="*/ 715875 w 11737976"/>
              <a:gd name="connsiteY5813" fmla="*/ 5550406 h 6407152"/>
              <a:gd name="connsiteX5814" fmla="*/ 724971 w 11737976"/>
              <a:gd name="connsiteY5814" fmla="*/ 5557598 h 6407152"/>
              <a:gd name="connsiteX5815" fmla="*/ 719656 w 11737976"/>
              <a:gd name="connsiteY5815" fmla="*/ 5547298 h 6407152"/>
              <a:gd name="connsiteX5816" fmla="*/ 1085513 w 11737976"/>
              <a:gd name="connsiteY5816" fmla="*/ 5544566 h 6407152"/>
              <a:gd name="connsiteX5817" fmla="*/ 1085565 w 11737976"/>
              <a:gd name="connsiteY5817" fmla="*/ 5544688 h 6407152"/>
              <a:gd name="connsiteX5818" fmla="*/ 1085312 w 11737976"/>
              <a:gd name="connsiteY5818" fmla="*/ 5548165 h 6407152"/>
              <a:gd name="connsiteX5819" fmla="*/ 8783647 w 11737976"/>
              <a:gd name="connsiteY5819" fmla="*/ 5544423 h 6407152"/>
              <a:gd name="connsiteX5820" fmla="*/ 8784070 w 11737976"/>
              <a:gd name="connsiteY5820" fmla="*/ 5544555 h 6407152"/>
              <a:gd name="connsiteX5821" fmla="*/ 8784703 w 11737976"/>
              <a:gd name="connsiteY5821" fmla="*/ 5544750 h 6407152"/>
              <a:gd name="connsiteX5822" fmla="*/ 8784189 w 11737976"/>
              <a:gd name="connsiteY5822" fmla="*/ 5545227 h 6407152"/>
              <a:gd name="connsiteX5823" fmla="*/ 4073424 w 11737976"/>
              <a:gd name="connsiteY5823" fmla="*/ 5544423 h 6407152"/>
              <a:gd name="connsiteX5824" fmla="*/ 4073847 w 11737976"/>
              <a:gd name="connsiteY5824" fmla="*/ 5544555 h 6407152"/>
              <a:gd name="connsiteX5825" fmla="*/ 4074480 w 11737976"/>
              <a:gd name="connsiteY5825" fmla="*/ 5544750 h 6407152"/>
              <a:gd name="connsiteX5826" fmla="*/ 4073966 w 11737976"/>
              <a:gd name="connsiteY5826" fmla="*/ 5545227 h 6407152"/>
              <a:gd name="connsiteX5827" fmla="*/ 723598 w 11737976"/>
              <a:gd name="connsiteY5827" fmla="*/ 5544058 h 6407152"/>
              <a:gd name="connsiteX5828" fmla="*/ 726491 w 11737976"/>
              <a:gd name="connsiteY5828" fmla="*/ 5552111 h 6407152"/>
              <a:gd name="connsiteX5829" fmla="*/ 738696 w 11737976"/>
              <a:gd name="connsiteY5829" fmla="*/ 5562941 h 6407152"/>
              <a:gd name="connsiteX5830" fmla="*/ 741262 w 11737976"/>
              <a:gd name="connsiteY5830" fmla="*/ 5560833 h 6407152"/>
              <a:gd name="connsiteX5831" fmla="*/ 738368 w 11737976"/>
              <a:gd name="connsiteY5831" fmla="*/ 5552779 h 6407152"/>
              <a:gd name="connsiteX5832" fmla="*/ 723598 w 11737976"/>
              <a:gd name="connsiteY5832" fmla="*/ 5544058 h 6407152"/>
              <a:gd name="connsiteX5833" fmla="*/ 165011 w 11737976"/>
              <a:gd name="connsiteY5833" fmla="*/ 5541640 h 6407152"/>
              <a:gd name="connsiteX5834" fmla="*/ 162719 w 11737976"/>
              <a:gd name="connsiteY5834" fmla="*/ 5543524 h 6407152"/>
              <a:gd name="connsiteX5835" fmla="*/ 166598 w 11737976"/>
              <a:gd name="connsiteY5835" fmla="*/ 5544736 h 6407152"/>
              <a:gd name="connsiteX5836" fmla="*/ 165011 w 11737976"/>
              <a:gd name="connsiteY5836" fmla="*/ 5541640 h 6407152"/>
              <a:gd name="connsiteX5837" fmla="*/ 527481 w 11737976"/>
              <a:gd name="connsiteY5837" fmla="*/ 5540977 h 6407152"/>
              <a:gd name="connsiteX5838" fmla="*/ 531301 w 11737976"/>
              <a:gd name="connsiteY5838" fmla="*/ 5547615 h 6407152"/>
              <a:gd name="connsiteX5839" fmla="*/ 524883 w 11737976"/>
              <a:gd name="connsiteY5839" fmla="*/ 5543111 h 6407152"/>
              <a:gd name="connsiteX5840" fmla="*/ 523584 w 11737976"/>
              <a:gd name="connsiteY5840" fmla="*/ 5544179 h 6407152"/>
              <a:gd name="connsiteX5841" fmla="*/ 522286 w 11737976"/>
              <a:gd name="connsiteY5841" fmla="*/ 5545246 h 6407152"/>
              <a:gd name="connsiteX5842" fmla="*/ 526927 w 11737976"/>
              <a:gd name="connsiteY5842" fmla="*/ 5549988 h 6407152"/>
              <a:gd name="connsiteX5843" fmla="*/ 528704 w 11737976"/>
              <a:gd name="connsiteY5843" fmla="*/ 5549750 h 6407152"/>
              <a:gd name="connsiteX5844" fmla="*/ 530003 w 11737976"/>
              <a:gd name="connsiteY5844" fmla="*/ 5548683 h 6407152"/>
              <a:gd name="connsiteX5845" fmla="*/ 531301 w 11737976"/>
              <a:gd name="connsiteY5845" fmla="*/ 5547615 h 6407152"/>
              <a:gd name="connsiteX5846" fmla="*/ 534617 w 11737976"/>
              <a:gd name="connsiteY5846" fmla="*/ 5549014 h 6407152"/>
              <a:gd name="connsiteX5847" fmla="*/ 535655 w 11737976"/>
              <a:gd name="connsiteY5847" fmla="*/ 5547703 h 6407152"/>
              <a:gd name="connsiteX5848" fmla="*/ 535197 w 11737976"/>
              <a:gd name="connsiteY5848" fmla="*/ 5544413 h 6407152"/>
              <a:gd name="connsiteX5849" fmla="*/ 527481 w 11737976"/>
              <a:gd name="connsiteY5849" fmla="*/ 5540977 h 6407152"/>
              <a:gd name="connsiteX5850" fmla="*/ 660742 w 11737976"/>
              <a:gd name="connsiteY5850" fmla="*/ 5540964 h 6407152"/>
              <a:gd name="connsiteX5851" fmla="*/ 659497 w 11737976"/>
              <a:gd name="connsiteY5851" fmla="*/ 5541987 h 6407152"/>
              <a:gd name="connsiteX5852" fmla="*/ 657010 w 11737976"/>
              <a:gd name="connsiteY5852" fmla="*/ 5544032 h 6407152"/>
              <a:gd name="connsiteX5853" fmla="*/ 655766 w 11737976"/>
              <a:gd name="connsiteY5853" fmla="*/ 5545055 h 6407152"/>
              <a:gd name="connsiteX5854" fmla="*/ 653278 w 11737976"/>
              <a:gd name="connsiteY5854" fmla="*/ 5547099 h 6407152"/>
              <a:gd name="connsiteX5855" fmla="*/ 652033 w 11737976"/>
              <a:gd name="connsiteY5855" fmla="*/ 5548122 h 6407152"/>
              <a:gd name="connsiteX5856" fmla="*/ 657153 w 11737976"/>
              <a:gd name="connsiteY5856" fmla="*/ 5553694 h 6407152"/>
              <a:gd name="connsiteX5857" fmla="*/ 659640 w 11737976"/>
              <a:gd name="connsiteY5857" fmla="*/ 5551649 h 6407152"/>
              <a:gd name="connsiteX5858" fmla="*/ 662129 w 11737976"/>
              <a:gd name="connsiteY5858" fmla="*/ 5549603 h 6407152"/>
              <a:gd name="connsiteX5859" fmla="*/ 664617 w 11737976"/>
              <a:gd name="connsiteY5859" fmla="*/ 5547558 h 6407152"/>
              <a:gd name="connsiteX5860" fmla="*/ 665861 w 11737976"/>
              <a:gd name="connsiteY5860" fmla="*/ 5546536 h 6407152"/>
              <a:gd name="connsiteX5861" fmla="*/ 660742 w 11737976"/>
              <a:gd name="connsiteY5861" fmla="*/ 5540964 h 6407152"/>
              <a:gd name="connsiteX5862" fmla="*/ 377140 w 11737976"/>
              <a:gd name="connsiteY5862" fmla="*/ 5540363 h 6407152"/>
              <a:gd name="connsiteX5863" fmla="*/ 376589 w 11737976"/>
              <a:gd name="connsiteY5863" fmla="*/ 5543749 h 6407152"/>
              <a:gd name="connsiteX5864" fmla="*/ 375307 w 11737976"/>
              <a:gd name="connsiteY5864" fmla="*/ 5544803 h 6407152"/>
              <a:gd name="connsiteX5865" fmla="*/ 381450 w 11737976"/>
              <a:gd name="connsiteY5865" fmla="*/ 5551489 h 6407152"/>
              <a:gd name="connsiteX5866" fmla="*/ 384017 w 11737976"/>
              <a:gd name="connsiteY5866" fmla="*/ 5549379 h 6407152"/>
              <a:gd name="connsiteX5867" fmla="*/ 377140 w 11737976"/>
              <a:gd name="connsiteY5867" fmla="*/ 5540363 h 6407152"/>
              <a:gd name="connsiteX5868" fmla="*/ 422028 w 11737976"/>
              <a:gd name="connsiteY5868" fmla="*/ 5537691 h 6407152"/>
              <a:gd name="connsiteX5869" fmla="*/ 420652 w 11737976"/>
              <a:gd name="connsiteY5869" fmla="*/ 5538822 h 6407152"/>
              <a:gd name="connsiteX5870" fmla="*/ 426200 w 11737976"/>
              <a:gd name="connsiteY5870" fmla="*/ 5544531 h 6407152"/>
              <a:gd name="connsiteX5871" fmla="*/ 428171 w 11737976"/>
              <a:gd name="connsiteY5871" fmla="*/ 5544378 h 6407152"/>
              <a:gd name="connsiteX5872" fmla="*/ 422028 w 11737976"/>
              <a:gd name="connsiteY5872" fmla="*/ 5537691 h 6407152"/>
              <a:gd name="connsiteX5873" fmla="*/ 359906 w 11737976"/>
              <a:gd name="connsiteY5873" fmla="*/ 5535392 h 6407152"/>
              <a:gd name="connsiteX5874" fmla="*/ 360863 w 11737976"/>
              <a:gd name="connsiteY5874" fmla="*/ 5536434 h 6407152"/>
              <a:gd name="connsiteX5875" fmla="*/ 358640 w 11737976"/>
              <a:gd name="connsiteY5875" fmla="*/ 5536433 h 6407152"/>
              <a:gd name="connsiteX5876" fmla="*/ 359906 w 11737976"/>
              <a:gd name="connsiteY5876" fmla="*/ 5535392 h 6407152"/>
              <a:gd name="connsiteX5877" fmla="*/ 682008 w 11737976"/>
              <a:gd name="connsiteY5877" fmla="*/ 5535217 h 6407152"/>
              <a:gd name="connsiteX5878" fmla="*/ 680633 w 11737976"/>
              <a:gd name="connsiteY5878" fmla="*/ 5536348 h 6407152"/>
              <a:gd name="connsiteX5879" fmla="*/ 684728 w 11737976"/>
              <a:gd name="connsiteY5879" fmla="*/ 5540804 h 6407152"/>
              <a:gd name="connsiteX5880" fmla="*/ 687204 w 11737976"/>
              <a:gd name="connsiteY5880" fmla="*/ 5550502 h 6407152"/>
              <a:gd name="connsiteX5881" fmla="*/ 708078 w 11737976"/>
              <a:gd name="connsiteY5881" fmla="*/ 5568551 h 6407152"/>
              <a:gd name="connsiteX5882" fmla="*/ 684728 w 11737976"/>
              <a:gd name="connsiteY5882" fmla="*/ 5540804 h 6407152"/>
              <a:gd name="connsiteX5883" fmla="*/ 686103 w 11737976"/>
              <a:gd name="connsiteY5883" fmla="*/ 5539675 h 6407152"/>
              <a:gd name="connsiteX5884" fmla="*/ 682008 w 11737976"/>
              <a:gd name="connsiteY5884" fmla="*/ 5535217 h 6407152"/>
              <a:gd name="connsiteX5885" fmla="*/ 7458286 w 11737976"/>
              <a:gd name="connsiteY5885" fmla="*/ 5534227 h 6407152"/>
              <a:gd name="connsiteX5886" fmla="*/ 7456089 w 11737976"/>
              <a:gd name="connsiteY5886" fmla="*/ 5535329 h 6407152"/>
              <a:gd name="connsiteX5887" fmla="*/ 7458800 w 11737976"/>
              <a:gd name="connsiteY5887" fmla="*/ 5539535 h 6407152"/>
              <a:gd name="connsiteX5888" fmla="*/ 7458286 w 11737976"/>
              <a:gd name="connsiteY5888" fmla="*/ 5534227 h 6407152"/>
              <a:gd name="connsiteX5889" fmla="*/ 428139 w 11737976"/>
              <a:gd name="connsiteY5889" fmla="*/ 5532669 h 6407152"/>
              <a:gd name="connsiteX5890" fmla="*/ 431837 w 11737976"/>
              <a:gd name="connsiteY5890" fmla="*/ 5541363 h 6407152"/>
              <a:gd name="connsiteX5891" fmla="*/ 441647 w 11737976"/>
              <a:gd name="connsiteY5891" fmla="*/ 5545035 h 6407152"/>
              <a:gd name="connsiteX5892" fmla="*/ 428139 w 11737976"/>
              <a:gd name="connsiteY5892" fmla="*/ 5532669 h 6407152"/>
              <a:gd name="connsiteX5893" fmla="*/ 8727773 w 11737976"/>
              <a:gd name="connsiteY5893" fmla="*/ 5532297 h 6407152"/>
              <a:gd name="connsiteX5894" fmla="*/ 8732655 w 11737976"/>
              <a:gd name="connsiteY5894" fmla="*/ 5540343 h 6407152"/>
              <a:gd name="connsiteX5895" fmla="*/ 8727773 w 11737976"/>
              <a:gd name="connsiteY5895" fmla="*/ 5532297 h 6407152"/>
              <a:gd name="connsiteX5896" fmla="*/ 4017550 w 11737976"/>
              <a:gd name="connsiteY5896" fmla="*/ 5532297 h 6407152"/>
              <a:gd name="connsiteX5897" fmla="*/ 4022432 w 11737976"/>
              <a:gd name="connsiteY5897" fmla="*/ 5540343 h 6407152"/>
              <a:gd name="connsiteX5898" fmla="*/ 4017550 w 11737976"/>
              <a:gd name="connsiteY5898" fmla="*/ 5532297 h 6407152"/>
              <a:gd name="connsiteX5899" fmla="*/ 687279 w 11737976"/>
              <a:gd name="connsiteY5899" fmla="*/ 5530884 h 6407152"/>
              <a:gd name="connsiteX5900" fmla="*/ 690228 w 11737976"/>
              <a:gd name="connsiteY5900" fmla="*/ 5536284 h 6407152"/>
              <a:gd name="connsiteX5901" fmla="*/ 692520 w 11737976"/>
              <a:gd name="connsiteY5901" fmla="*/ 5534401 h 6407152"/>
              <a:gd name="connsiteX5902" fmla="*/ 687279 w 11737976"/>
              <a:gd name="connsiteY5902" fmla="*/ 5530884 h 6407152"/>
              <a:gd name="connsiteX5903" fmla="*/ 765642 w 11737976"/>
              <a:gd name="connsiteY5903" fmla="*/ 5529056 h 6407152"/>
              <a:gd name="connsiteX5904" fmla="*/ 764268 w 11737976"/>
              <a:gd name="connsiteY5904" fmla="*/ 5530187 h 6407152"/>
              <a:gd name="connsiteX5905" fmla="*/ 762893 w 11737976"/>
              <a:gd name="connsiteY5905" fmla="*/ 5531316 h 6407152"/>
              <a:gd name="connsiteX5906" fmla="*/ 766136 w 11737976"/>
              <a:gd name="connsiteY5906" fmla="*/ 5534518 h 6407152"/>
              <a:gd name="connsiteX5907" fmla="*/ 770409 w 11737976"/>
              <a:gd name="connsiteY5907" fmla="*/ 5536872 h 6407152"/>
              <a:gd name="connsiteX5908" fmla="*/ 769033 w 11737976"/>
              <a:gd name="connsiteY5908" fmla="*/ 5538001 h 6407152"/>
              <a:gd name="connsiteX5909" fmla="*/ 775179 w 11737976"/>
              <a:gd name="connsiteY5909" fmla="*/ 5544688 h 6407152"/>
              <a:gd name="connsiteX5910" fmla="*/ 776554 w 11737976"/>
              <a:gd name="connsiteY5910" fmla="*/ 5543557 h 6407152"/>
              <a:gd name="connsiteX5911" fmla="*/ 775786 w 11737976"/>
              <a:gd name="connsiteY5911" fmla="*/ 5542722 h 6407152"/>
              <a:gd name="connsiteX5912" fmla="*/ 770410 w 11737976"/>
              <a:gd name="connsiteY5912" fmla="*/ 5536872 h 6407152"/>
              <a:gd name="connsiteX5913" fmla="*/ 770411 w 11737976"/>
              <a:gd name="connsiteY5913" fmla="*/ 5536872 h 6407152"/>
              <a:gd name="connsiteX5914" fmla="*/ 771786 w 11737976"/>
              <a:gd name="connsiteY5914" fmla="*/ 5535742 h 6407152"/>
              <a:gd name="connsiteX5915" fmla="*/ 765642 w 11737976"/>
              <a:gd name="connsiteY5915" fmla="*/ 5529056 h 6407152"/>
              <a:gd name="connsiteX5916" fmla="*/ 1110963 w 11737976"/>
              <a:gd name="connsiteY5916" fmla="*/ 5526502 h 6407152"/>
              <a:gd name="connsiteX5917" fmla="*/ 1110516 w 11737976"/>
              <a:gd name="connsiteY5917" fmla="*/ 5539445 h 6407152"/>
              <a:gd name="connsiteX5918" fmla="*/ 1108996 w 11737976"/>
              <a:gd name="connsiteY5918" fmla="*/ 5548461 h 6407152"/>
              <a:gd name="connsiteX5919" fmla="*/ 1108898 w 11737976"/>
              <a:gd name="connsiteY5919" fmla="*/ 5548528 h 6407152"/>
              <a:gd name="connsiteX5920" fmla="*/ 1100888 w 11737976"/>
              <a:gd name="connsiteY5920" fmla="*/ 5547329 h 6407152"/>
              <a:gd name="connsiteX5921" fmla="*/ 1100403 w 11737976"/>
              <a:gd name="connsiteY5921" fmla="*/ 5546910 h 6407152"/>
              <a:gd name="connsiteX5922" fmla="*/ 1101005 w 11737976"/>
              <a:gd name="connsiteY5922" fmla="*/ 5544892 h 6407152"/>
              <a:gd name="connsiteX5923" fmla="*/ 1110963 w 11737976"/>
              <a:gd name="connsiteY5923" fmla="*/ 5526502 h 6407152"/>
              <a:gd name="connsiteX5924" fmla="*/ 604105 w 11737976"/>
              <a:gd name="connsiteY5924" fmla="*/ 5525055 h 6407152"/>
              <a:gd name="connsiteX5925" fmla="*/ 610611 w 11737976"/>
              <a:gd name="connsiteY5925" fmla="*/ 5537185 h 6407152"/>
              <a:gd name="connsiteX5926" fmla="*/ 616242 w 11737976"/>
              <a:gd name="connsiteY5926" fmla="*/ 5543315 h 6407152"/>
              <a:gd name="connsiteX5927" fmla="*/ 621605 w 11737976"/>
              <a:gd name="connsiteY5927" fmla="*/ 5544621 h 6407152"/>
              <a:gd name="connsiteX5928" fmla="*/ 624034 w 11737976"/>
              <a:gd name="connsiteY5928" fmla="*/ 5542289 h 6407152"/>
              <a:gd name="connsiteX5929" fmla="*/ 611201 w 11737976"/>
              <a:gd name="connsiteY5929" fmla="*/ 5525946 h 6407152"/>
              <a:gd name="connsiteX5930" fmla="*/ 604105 w 11737976"/>
              <a:gd name="connsiteY5930" fmla="*/ 5525055 h 6407152"/>
              <a:gd name="connsiteX5931" fmla="*/ 1093373 w 11737976"/>
              <a:gd name="connsiteY5931" fmla="*/ 5524036 h 6407152"/>
              <a:gd name="connsiteX5932" fmla="*/ 1091961 w 11737976"/>
              <a:gd name="connsiteY5932" fmla="*/ 5526742 h 6407152"/>
              <a:gd name="connsiteX5933" fmla="*/ 1092499 w 11737976"/>
              <a:gd name="connsiteY5933" fmla="*/ 5528793 h 6407152"/>
              <a:gd name="connsiteX5934" fmla="*/ 1092322 w 11737976"/>
              <a:gd name="connsiteY5934" fmla="*/ 5528833 h 6407152"/>
              <a:gd name="connsiteX5935" fmla="*/ 1092714 w 11737976"/>
              <a:gd name="connsiteY5935" fmla="*/ 5529610 h 6407152"/>
              <a:gd name="connsiteX5936" fmla="*/ 1092499 w 11737976"/>
              <a:gd name="connsiteY5936" fmla="*/ 5528793 h 6407152"/>
              <a:gd name="connsiteX5937" fmla="*/ 1093091 w 11737976"/>
              <a:gd name="connsiteY5937" fmla="*/ 5528658 h 6407152"/>
              <a:gd name="connsiteX5938" fmla="*/ 1094721 w 11737976"/>
              <a:gd name="connsiteY5938" fmla="*/ 5525950 h 6407152"/>
              <a:gd name="connsiteX5939" fmla="*/ 1093373 w 11737976"/>
              <a:gd name="connsiteY5939" fmla="*/ 5524036 h 6407152"/>
              <a:gd name="connsiteX5940" fmla="*/ 697132 w 11737976"/>
              <a:gd name="connsiteY5940" fmla="*/ 5522785 h 6407152"/>
              <a:gd name="connsiteX5941" fmla="*/ 696216 w 11737976"/>
              <a:gd name="connsiteY5941" fmla="*/ 5523539 h 6407152"/>
              <a:gd name="connsiteX5942" fmla="*/ 700311 w 11737976"/>
              <a:gd name="connsiteY5942" fmla="*/ 5527996 h 6407152"/>
              <a:gd name="connsiteX5943" fmla="*/ 701228 w 11737976"/>
              <a:gd name="connsiteY5943" fmla="*/ 5527242 h 6407152"/>
              <a:gd name="connsiteX5944" fmla="*/ 697132 w 11737976"/>
              <a:gd name="connsiteY5944" fmla="*/ 5522785 h 6407152"/>
              <a:gd name="connsiteX5945" fmla="*/ 721961 w 11737976"/>
              <a:gd name="connsiteY5945" fmla="*/ 5522587 h 6407152"/>
              <a:gd name="connsiteX5946" fmla="*/ 730305 w 11737976"/>
              <a:gd name="connsiteY5946" fmla="*/ 5526811 h 6407152"/>
              <a:gd name="connsiteX5947" fmla="*/ 727763 w 11737976"/>
              <a:gd name="connsiteY5947" fmla="*/ 5528900 h 6407152"/>
              <a:gd name="connsiteX5948" fmla="*/ 721961 w 11737976"/>
              <a:gd name="connsiteY5948" fmla="*/ 5522587 h 6407152"/>
              <a:gd name="connsiteX5949" fmla="*/ 478284 w 11737976"/>
              <a:gd name="connsiteY5949" fmla="*/ 5522254 h 6407152"/>
              <a:gd name="connsiteX5950" fmla="*/ 479871 w 11737976"/>
              <a:gd name="connsiteY5950" fmla="*/ 5525350 h 6407152"/>
              <a:gd name="connsiteX5951" fmla="*/ 481018 w 11737976"/>
              <a:gd name="connsiteY5951" fmla="*/ 5524408 h 6407152"/>
              <a:gd name="connsiteX5952" fmla="*/ 482163 w 11737976"/>
              <a:gd name="connsiteY5952" fmla="*/ 5523466 h 6407152"/>
              <a:gd name="connsiteX5953" fmla="*/ 478284 w 11737976"/>
              <a:gd name="connsiteY5953" fmla="*/ 5522254 h 6407152"/>
              <a:gd name="connsiteX5954" fmla="*/ 151381 w 11737976"/>
              <a:gd name="connsiteY5954" fmla="*/ 5521554 h 6407152"/>
              <a:gd name="connsiteX5955" fmla="*/ 150006 w 11737976"/>
              <a:gd name="connsiteY5955" fmla="*/ 5522684 h 6407152"/>
              <a:gd name="connsiteX5956" fmla="*/ 154101 w 11737976"/>
              <a:gd name="connsiteY5956" fmla="*/ 5527141 h 6407152"/>
              <a:gd name="connsiteX5957" fmla="*/ 155475 w 11737976"/>
              <a:gd name="connsiteY5957" fmla="*/ 5526010 h 6407152"/>
              <a:gd name="connsiteX5958" fmla="*/ 151381 w 11737976"/>
              <a:gd name="connsiteY5958" fmla="*/ 5521554 h 6407152"/>
              <a:gd name="connsiteX5959" fmla="*/ 710303 w 11737976"/>
              <a:gd name="connsiteY5959" fmla="*/ 5521250 h 6407152"/>
              <a:gd name="connsiteX5960" fmla="*/ 707644 w 11737976"/>
              <a:gd name="connsiteY5960" fmla="*/ 5521968 h 6407152"/>
              <a:gd name="connsiteX5961" fmla="*/ 718555 w 11737976"/>
              <a:gd name="connsiteY5961" fmla="*/ 5536469 h 6407152"/>
              <a:gd name="connsiteX5962" fmla="*/ 726074 w 11737976"/>
              <a:gd name="connsiteY5962" fmla="*/ 5542025 h 6407152"/>
              <a:gd name="connsiteX5963" fmla="*/ 716537 w 11737976"/>
              <a:gd name="connsiteY5963" fmla="*/ 5526392 h 6407152"/>
              <a:gd name="connsiteX5964" fmla="*/ 710303 w 11737976"/>
              <a:gd name="connsiteY5964" fmla="*/ 5521250 h 6407152"/>
              <a:gd name="connsiteX5965" fmla="*/ 775725 w 11737976"/>
              <a:gd name="connsiteY5965" fmla="*/ 5520769 h 6407152"/>
              <a:gd name="connsiteX5966" fmla="*/ 770684 w 11737976"/>
              <a:gd name="connsiteY5966" fmla="*/ 5524913 h 6407152"/>
              <a:gd name="connsiteX5967" fmla="*/ 785492 w 11737976"/>
              <a:gd name="connsiteY5967" fmla="*/ 5536213 h 6407152"/>
              <a:gd name="connsiteX5968" fmla="*/ 781868 w 11737976"/>
              <a:gd name="connsiteY5968" fmla="*/ 5527453 h 6407152"/>
              <a:gd name="connsiteX5969" fmla="*/ 775725 w 11737976"/>
              <a:gd name="connsiteY5969" fmla="*/ 5520769 h 6407152"/>
              <a:gd name="connsiteX5970" fmla="*/ 655169 w 11737976"/>
              <a:gd name="connsiteY5970" fmla="*/ 5519140 h 6407152"/>
              <a:gd name="connsiteX5971" fmla="*/ 661015 w 11737976"/>
              <a:gd name="connsiteY5971" fmla="*/ 5529005 h 6407152"/>
              <a:gd name="connsiteX5972" fmla="*/ 669603 w 11737976"/>
              <a:gd name="connsiteY5972" fmla="*/ 5533681 h 6407152"/>
              <a:gd name="connsiteX5973" fmla="*/ 658538 w 11737976"/>
              <a:gd name="connsiteY5973" fmla="*/ 5519305 h 6407152"/>
              <a:gd name="connsiteX5974" fmla="*/ 655169 w 11737976"/>
              <a:gd name="connsiteY5974" fmla="*/ 5519140 h 6407152"/>
              <a:gd name="connsiteX5975" fmla="*/ 992071 w 11737976"/>
              <a:gd name="connsiteY5975" fmla="*/ 5518959 h 6407152"/>
              <a:gd name="connsiteX5976" fmla="*/ 1001607 w 11737976"/>
              <a:gd name="connsiteY5976" fmla="*/ 5534589 h 6407152"/>
              <a:gd name="connsiteX5977" fmla="*/ 1004357 w 11737976"/>
              <a:gd name="connsiteY5977" fmla="*/ 5532329 h 6407152"/>
              <a:gd name="connsiteX5978" fmla="*/ 992071 w 11737976"/>
              <a:gd name="connsiteY5978" fmla="*/ 5518959 h 6407152"/>
              <a:gd name="connsiteX5979" fmla="*/ 1103281 w 11737976"/>
              <a:gd name="connsiteY5979" fmla="*/ 5518299 h 6407152"/>
              <a:gd name="connsiteX5980" fmla="*/ 1098824 w 11737976"/>
              <a:gd name="connsiteY5980" fmla="*/ 5519902 h 6407152"/>
              <a:gd name="connsiteX5981" fmla="*/ 1098395 w 11737976"/>
              <a:gd name="connsiteY5981" fmla="*/ 5520812 h 6407152"/>
              <a:gd name="connsiteX5982" fmla="*/ 1098370 w 11737976"/>
              <a:gd name="connsiteY5982" fmla="*/ 5519940 h 6407152"/>
              <a:gd name="connsiteX5983" fmla="*/ 1096667 w 11737976"/>
              <a:gd name="connsiteY5983" fmla="*/ 5530753 h 6407152"/>
              <a:gd name="connsiteX5984" fmla="*/ 1098499 w 11737976"/>
              <a:gd name="connsiteY5984" fmla="*/ 5524570 h 6407152"/>
              <a:gd name="connsiteX5985" fmla="*/ 1098431 w 11737976"/>
              <a:gd name="connsiteY5985" fmla="*/ 5522090 h 6407152"/>
              <a:gd name="connsiteX5986" fmla="*/ 1099128 w 11737976"/>
              <a:gd name="connsiteY5986" fmla="*/ 5522394 h 6407152"/>
              <a:gd name="connsiteX5987" fmla="*/ 1100440 w 11737976"/>
              <a:gd name="connsiteY5987" fmla="*/ 5522030 h 6407152"/>
              <a:gd name="connsiteX5988" fmla="*/ 1100820 w 11737976"/>
              <a:gd name="connsiteY5988" fmla="*/ 5522226 h 6407152"/>
              <a:gd name="connsiteX5989" fmla="*/ 1100300 w 11737976"/>
              <a:gd name="connsiteY5989" fmla="*/ 5523462 h 6407152"/>
              <a:gd name="connsiteX5990" fmla="*/ 1099759 w 11737976"/>
              <a:gd name="connsiteY5990" fmla="*/ 5527315 h 6407152"/>
              <a:gd name="connsiteX5991" fmla="*/ 1101160 w 11737976"/>
              <a:gd name="connsiteY5991" fmla="*/ 5525279 h 6407152"/>
              <a:gd name="connsiteX5992" fmla="*/ 1101318 w 11737976"/>
              <a:gd name="connsiteY5992" fmla="*/ 5522482 h 6407152"/>
              <a:gd name="connsiteX5993" fmla="*/ 1102299 w 11737976"/>
              <a:gd name="connsiteY5993" fmla="*/ 5522987 h 6407152"/>
              <a:gd name="connsiteX5994" fmla="*/ 1103281 w 11737976"/>
              <a:gd name="connsiteY5994" fmla="*/ 5518299 h 6407152"/>
              <a:gd name="connsiteX5995" fmla="*/ 648719 w 11737976"/>
              <a:gd name="connsiteY5995" fmla="*/ 5518249 h 6407152"/>
              <a:gd name="connsiteX5996" fmla="*/ 649137 w 11737976"/>
              <a:gd name="connsiteY5996" fmla="*/ 5528335 h 6407152"/>
              <a:gd name="connsiteX5997" fmla="*/ 653495 w 11737976"/>
              <a:gd name="connsiteY5997" fmla="*/ 5527361 h 6407152"/>
              <a:gd name="connsiteX5998" fmla="*/ 648719 w 11737976"/>
              <a:gd name="connsiteY5998" fmla="*/ 5518249 h 6407152"/>
              <a:gd name="connsiteX5999" fmla="*/ 793326 w 11737976"/>
              <a:gd name="connsiteY5999" fmla="*/ 5518035 h 6407152"/>
              <a:gd name="connsiteX6000" fmla="*/ 791950 w 11737976"/>
              <a:gd name="connsiteY6000" fmla="*/ 5519165 h 6407152"/>
              <a:gd name="connsiteX6001" fmla="*/ 798095 w 11737976"/>
              <a:gd name="connsiteY6001" fmla="*/ 5525852 h 6407152"/>
              <a:gd name="connsiteX6002" fmla="*/ 793326 w 11737976"/>
              <a:gd name="connsiteY6002" fmla="*/ 5518035 h 6407152"/>
              <a:gd name="connsiteX6003" fmla="*/ 579272 w 11737976"/>
              <a:gd name="connsiteY6003" fmla="*/ 5517963 h 6407152"/>
              <a:gd name="connsiteX6004" fmla="*/ 591558 w 11737976"/>
              <a:gd name="connsiteY6004" fmla="*/ 5531334 h 6407152"/>
              <a:gd name="connsiteX6005" fmla="*/ 598997 w 11737976"/>
              <a:gd name="connsiteY6005" fmla="*/ 5535490 h 6407152"/>
              <a:gd name="connsiteX6006" fmla="*/ 601827 w 11737976"/>
              <a:gd name="connsiteY6006" fmla="*/ 5534629 h 6407152"/>
              <a:gd name="connsiteX6007" fmla="*/ 579272 w 11737976"/>
              <a:gd name="connsiteY6007" fmla="*/ 5517963 h 6407152"/>
              <a:gd name="connsiteX6008" fmla="*/ 595498 w 11737976"/>
              <a:gd name="connsiteY6008" fmla="*/ 5516359 h 6407152"/>
              <a:gd name="connsiteX6009" fmla="*/ 594582 w 11737976"/>
              <a:gd name="connsiteY6009" fmla="*/ 5517113 h 6407152"/>
              <a:gd name="connsiteX6010" fmla="*/ 600724 w 11737976"/>
              <a:gd name="connsiteY6010" fmla="*/ 5523799 h 6407152"/>
              <a:gd name="connsiteX6011" fmla="*/ 601641 w 11737976"/>
              <a:gd name="connsiteY6011" fmla="*/ 5523046 h 6407152"/>
              <a:gd name="connsiteX6012" fmla="*/ 595498 w 11737976"/>
              <a:gd name="connsiteY6012" fmla="*/ 5516359 h 6407152"/>
              <a:gd name="connsiteX6013" fmla="*/ 7398082 w 11737976"/>
              <a:gd name="connsiteY6013" fmla="*/ 5515256 h 6407152"/>
              <a:gd name="connsiteX6014" fmla="*/ 7399623 w 11737976"/>
              <a:gd name="connsiteY6014" fmla="*/ 5531182 h 6407152"/>
              <a:gd name="connsiteX6015" fmla="*/ 7414185 w 11737976"/>
              <a:gd name="connsiteY6015" fmla="*/ 5522950 h 6407152"/>
              <a:gd name="connsiteX6016" fmla="*/ 7398082 w 11737976"/>
              <a:gd name="connsiteY6016" fmla="*/ 5515256 h 6407152"/>
              <a:gd name="connsiteX6017" fmla="*/ 438592 w 11737976"/>
              <a:gd name="connsiteY6017" fmla="*/ 5514787 h 6407152"/>
              <a:gd name="connsiteX6018" fmla="*/ 437331 w 11737976"/>
              <a:gd name="connsiteY6018" fmla="*/ 5515823 h 6407152"/>
              <a:gd name="connsiteX6019" fmla="*/ 443218 w 11737976"/>
              <a:gd name="connsiteY6019" fmla="*/ 5522230 h 6407152"/>
              <a:gd name="connsiteX6020" fmla="*/ 449105 w 11737976"/>
              <a:gd name="connsiteY6020" fmla="*/ 5528637 h 6407152"/>
              <a:gd name="connsiteX6021" fmla="*/ 427248 w 11737976"/>
              <a:gd name="connsiteY6021" fmla="*/ 5524112 h 6407152"/>
              <a:gd name="connsiteX6022" fmla="*/ 440281 w 11737976"/>
              <a:gd name="connsiteY6022" fmla="*/ 5535889 h 6407152"/>
              <a:gd name="connsiteX6023" fmla="*/ 444063 w 11737976"/>
              <a:gd name="connsiteY6023" fmla="*/ 5532781 h 6407152"/>
              <a:gd name="connsiteX6024" fmla="*/ 448690 w 11737976"/>
              <a:gd name="connsiteY6024" fmla="*/ 5540225 h 6407152"/>
              <a:gd name="connsiteX6025" fmla="*/ 459363 w 11737976"/>
              <a:gd name="connsiteY6025" fmla="*/ 5544278 h 6407152"/>
              <a:gd name="connsiteX6026" fmla="*/ 466291 w 11737976"/>
              <a:gd name="connsiteY6026" fmla="*/ 5544031 h 6407152"/>
              <a:gd name="connsiteX6027" fmla="*/ 469702 w 11737976"/>
              <a:gd name="connsiteY6027" fmla="*/ 5534199 h 6407152"/>
              <a:gd name="connsiteX6028" fmla="*/ 449520 w 11737976"/>
              <a:gd name="connsiteY6028" fmla="*/ 5517051 h 6407152"/>
              <a:gd name="connsiteX6029" fmla="*/ 452886 w 11737976"/>
              <a:gd name="connsiteY6029" fmla="*/ 5525529 h 6407152"/>
              <a:gd name="connsiteX6030" fmla="*/ 444479 w 11737976"/>
              <a:gd name="connsiteY6030" fmla="*/ 5521194 h 6407152"/>
              <a:gd name="connsiteX6031" fmla="*/ 438592 w 11737976"/>
              <a:gd name="connsiteY6031" fmla="*/ 5514787 h 6407152"/>
              <a:gd name="connsiteX6032" fmla="*/ 7456360 w 11737976"/>
              <a:gd name="connsiteY6032" fmla="*/ 5514319 h 6407152"/>
              <a:gd name="connsiteX6033" fmla="*/ 7448822 w 11737976"/>
              <a:gd name="connsiteY6033" fmla="*/ 5515780 h 6407152"/>
              <a:gd name="connsiteX6034" fmla="*/ 7441285 w 11737976"/>
              <a:gd name="connsiteY6034" fmla="*/ 5517243 h 6407152"/>
              <a:gd name="connsiteX6035" fmla="*/ 7449763 w 11737976"/>
              <a:gd name="connsiteY6035" fmla="*/ 5525515 h 6407152"/>
              <a:gd name="connsiteX6036" fmla="*/ 7456832 w 11737976"/>
              <a:gd name="connsiteY6036" fmla="*/ 5519186 h 6407152"/>
              <a:gd name="connsiteX6037" fmla="*/ 7456360 w 11737976"/>
              <a:gd name="connsiteY6037" fmla="*/ 5514319 h 6407152"/>
              <a:gd name="connsiteX6038" fmla="*/ 496371 w 11737976"/>
              <a:gd name="connsiteY6038" fmla="*/ 5511789 h 6407152"/>
              <a:gd name="connsiteX6039" fmla="*/ 494996 w 11737976"/>
              <a:gd name="connsiteY6039" fmla="*/ 5512919 h 6407152"/>
              <a:gd name="connsiteX6040" fmla="*/ 500455 w 11737976"/>
              <a:gd name="connsiteY6040" fmla="*/ 5518861 h 6407152"/>
              <a:gd name="connsiteX6041" fmla="*/ 499081 w 11737976"/>
              <a:gd name="connsiteY6041" fmla="*/ 5519990 h 6407152"/>
              <a:gd name="connsiteX6042" fmla="*/ 504541 w 11737976"/>
              <a:gd name="connsiteY6042" fmla="*/ 5525933 h 6407152"/>
              <a:gd name="connsiteX6043" fmla="*/ 511376 w 11737976"/>
              <a:gd name="connsiteY6043" fmla="*/ 5530746 h 6407152"/>
              <a:gd name="connsiteX6044" fmla="*/ 500455 w 11737976"/>
              <a:gd name="connsiteY6044" fmla="*/ 5518861 h 6407152"/>
              <a:gd name="connsiteX6045" fmla="*/ 501830 w 11737976"/>
              <a:gd name="connsiteY6045" fmla="*/ 5517731 h 6407152"/>
              <a:gd name="connsiteX6046" fmla="*/ 496371 w 11737976"/>
              <a:gd name="connsiteY6046" fmla="*/ 5511789 h 6407152"/>
              <a:gd name="connsiteX6047" fmla="*/ 749261 w 11737976"/>
              <a:gd name="connsiteY6047" fmla="*/ 5511228 h 6407152"/>
              <a:gd name="connsiteX6048" fmla="*/ 747887 w 11737976"/>
              <a:gd name="connsiteY6048" fmla="*/ 5512359 h 6407152"/>
              <a:gd name="connsiteX6049" fmla="*/ 754030 w 11737976"/>
              <a:gd name="connsiteY6049" fmla="*/ 5519045 h 6407152"/>
              <a:gd name="connsiteX6050" fmla="*/ 755405 w 11737976"/>
              <a:gd name="connsiteY6050" fmla="*/ 5517914 h 6407152"/>
              <a:gd name="connsiteX6051" fmla="*/ 749261 w 11737976"/>
              <a:gd name="connsiteY6051" fmla="*/ 5511228 h 6407152"/>
              <a:gd name="connsiteX6052" fmla="*/ 732308 w 11737976"/>
              <a:gd name="connsiteY6052" fmla="*/ 5509029 h 6407152"/>
              <a:gd name="connsiteX6053" fmla="*/ 733036 w 11737976"/>
              <a:gd name="connsiteY6053" fmla="*/ 5512831 h 6407152"/>
              <a:gd name="connsiteX6054" fmla="*/ 736914 w 11737976"/>
              <a:gd name="connsiteY6054" fmla="*/ 5514042 h 6407152"/>
              <a:gd name="connsiteX6055" fmla="*/ 735327 w 11737976"/>
              <a:gd name="connsiteY6055" fmla="*/ 5510947 h 6407152"/>
              <a:gd name="connsiteX6056" fmla="*/ 732308 w 11737976"/>
              <a:gd name="connsiteY6056" fmla="*/ 5509029 h 6407152"/>
              <a:gd name="connsiteX6057" fmla="*/ 500153 w 11737976"/>
              <a:gd name="connsiteY6057" fmla="*/ 5508680 h 6407152"/>
              <a:gd name="connsiteX6058" fmla="*/ 513571 w 11737976"/>
              <a:gd name="connsiteY6058" fmla="*/ 5530507 h 6407152"/>
              <a:gd name="connsiteX6059" fmla="*/ 521179 w 11737976"/>
              <a:gd name="connsiteY6059" fmla="*/ 5532468 h 6407152"/>
              <a:gd name="connsiteX6060" fmla="*/ 521133 w 11737976"/>
              <a:gd name="connsiteY6060" fmla="*/ 5524291 h 6407152"/>
              <a:gd name="connsiteX6061" fmla="*/ 529387 w 11737976"/>
              <a:gd name="connsiteY6061" fmla="*/ 5528459 h 6407152"/>
              <a:gd name="connsiteX6062" fmla="*/ 523653 w 11737976"/>
              <a:gd name="connsiteY6062" fmla="*/ 5522220 h 6407152"/>
              <a:gd name="connsiteX6063" fmla="*/ 516660 w 11737976"/>
              <a:gd name="connsiteY6063" fmla="*/ 5517015 h 6407152"/>
              <a:gd name="connsiteX6064" fmla="*/ 515400 w 11737976"/>
              <a:gd name="connsiteY6064" fmla="*/ 5518051 h 6407152"/>
              <a:gd name="connsiteX6065" fmla="*/ 500153 w 11737976"/>
              <a:gd name="connsiteY6065" fmla="*/ 5508680 h 6407152"/>
              <a:gd name="connsiteX6066" fmla="*/ 592106 w 11737976"/>
              <a:gd name="connsiteY6066" fmla="*/ 5507415 h 6407152"/>
              <a:gd name="connsiteX6067" fmla="*/ 590730 w 11737976"/>
              <a:gd name="connsiteY6067" fmla="*/ 5508545 h 6407152"/>
              <a:gd name="connsiteX6068" fmla="*/ 596874 w 11737976"/>
              <a:gd name="connsiteY6068" fmla="*/ 5515231 h 6407152"/>
              <a:gd name="connsiteX6069" fmla="*/ 598249 w 11737976"/>
              <a:gd name="connsiteY6069" fmla="*/ 5514101 h 6407152"/>
              <a:gd name="connsiteX6070" fmla="*/ 592106 w 11737976"/>
              <a:gd name="connsiteY6070" fmla="*/ 5507415 h 6407152"/>
              <a:gd name="connsiteX6071" fmla="*/ 555559 w 11737976"/>
              <a:gd name="connsiteY6071" fmla="*/ 5506163 h 6407152"/>
              <a:gd name="connsiteX6072" fmla="*/ 554184 w 11737976"/>
              <a:gd name="connsiteY6072" fmla="*/ 5507293 h 6407152"/>
              <a:gd name="connsiteX6073" fmla="*/ 560328 w 11737976"/>
              <a:gd name="connsiteY6073" fmla="*/ 5513979 h 6407152"/>
              <a:gd name="connsiteX6074" fmla="*/ 561702 w 11737976"/>
              <a:gd name="connsiteY6074" fmla="*/ 5512849 h 6407152"/>
              <a:gd name="connsiteX6075" fmla="*/ 555559 w 11737976"/>
              <a:gd name="connsiteY6075" fmla="*/ 5506163 h 6407152"/>
              <a:gd name="connsiteX6076" fmla="*/ 556705 w 11737976"/>
              <a:gd name="connsiteY6076" fmla="*/ 5505221 h 6407152"/>
              <a:gd name="connsiteX6077" fmla="*/ 562848 w 11737976"/>
              <a:gd name="connsiteY6077" fmla="*/ 5511908 h 6407152"/>
              <a:gd name="connsiteX6078" fmla="*/ 563994 w 11737976"/>
              <a:gd name="connsiteY6078" fmla="*/ 5510966 h 6407152"/>
              <a:gd name="connsiteX6079" fmla="*/ 556705 w 11737976"/>
              <a:gd name="connsiteY6079" fmla="*/ 5505221 h 6407152"/>
              <a:gd name="connsiteX6080" fmla="*/ 594855 w 11737976"/>
              <a:gd name="connsiteY6080" fmla="*/ 5505154 h 6407152"/>
              <a:gd name="connsiteX6081" fmla="*/ 599624 w 11737976"/>
              <a:gd name="connsiteY6081" fmla="*/ 5512971 h 6407152"/>
              <a:gd name="connsiteX6082" fmla="*/ 600999 w 11737976"/>
              <a:gd name="connsiteY6082" fmla="*/ 5511841 h 6407152"/>
              <a:gd name="connsiteX6083" fmla="*/ 594855 w 11737976"/>
              <a:gd name="connsiteY6083" fmla="*/ 5505154 h 6407152"/>
              <a:gd name="connsiteX6084" fmla="*/ 571785 w 11737976"/>
              <a:gd name="connsiteY6084" fmla="*/ 5504560 h 6407152"/>
              <a:gd name="connsiteX6085" fmla="*/ 570410 w 11737976"/>
              <a:gd name="connsiteY6085" fmla="*/ 5505692 h 6407152"/>
              <a:gd name="connsiteX6086" fmla="*/ 569036 w 11737976"/>
              <a:gd name="connsiteY6086" fmla="*/ 5506821 h 6407152"/>
              <a:gd name="connsiteX6087" fmla="*/ 575180 w 11737976"/>
              <a:gd name="connsiteY6087" fmla="*/ 5513508 h 6407152"/>
              <a:gd name="connsiteX6088" fmla="*/ 576554 w 11737976"/>
              <a:gd name="connsiteY6088" fmla="*/ 5512377 h 6407152"/>
              <a:gd name="connsiteX6089" fmla="*/ 577930 w 11737976"/>
              <a:gd name="connsiteY6089" fmla="*/ 5511246 h 6407152"/>
              <a:gd name="connsiteX6090" fmla="*/ 571785 w 11737976"/>
              <a:gd name="connsiteY6090" fmla="*/ 5504560 h 6407152"/>
              <a:gd name="connsiteX6091" fmla="*/ 1104070 w 11737976"/>
              <a:gd name="connsiteY6091" fmla="*/ 5501889 h 6407152"/>
              <a:gd name="connsiteX6092" fmla="*/ 1103360 w 11737976"/>
              <a:gd name="connsiteY6092" fmla="*/ 5508534 h 6407152"/>
              <a:gd name="connsiteX6093" fmla="*/ 1104070 w 11737976"/>
              <a:gd name="connsiteY6093" fmla="*/ 5501889 h 6407152"/>
              <a:gd name="connsiteX6094" fmla="*/ 7478121 w 11737976"/>
              <a:gd name="connsiteY6094" fmla="*/ 5501084 h 6407152"/>
              <a:gd name="connsiteX6095" fmla="*/ 7473982 w 11737976"/>
              <a:gd name="connsiteY6095" fmla="*/ 5505943 h 6407152"/>
              <a:gd name="connsiteX6096" fmla="*/ 7470845 w 11737976"/>
              <a:gd name="connsiteY6096" fmla="*/ 5509255 h 6407152"/>
              <a:gd name="connsiteX6097" fmla="*/ 7474496 w 11737976"/>
              <a:gd name="connsiteY6097" fmla="*/ 5511252 h 6407152"/>
              <a:gd name="connsiteX6098" fmla="*/ 7483030 w 11737976"/>
              <a:gd name="connsiteY6098" fmla="*/ 5504188 h 6407152"/>
              <a:gd name="connsiteX6099" fmla="*/ 7478121 w 11737976"/>
              <a:gd name="connsiteY6099" fmla="*/ 5501084 h 6407152"/>
              <a:gd name="connsiteX6100" fmla="*/ 606469 w 11737976"/>
              <a:gd name="connsiteY6100" fmla="*/ 5496343 h 6407152"/>
              <a:gd name="connsiteX6101" fmla="*/ 611082 w 11737976"/>
              <a:gd name="connsiteY6101" fmla="*/ 5503553 h 6407152"/>
              <a:gd name="connsiteX6102" fmla="*/ 613374 w 11737976"/>
              <a:gd name="connsiteY6102" fmla="*/ 5501669 h 6407152"/>
              <a:gd name="connsiteX6103" fmla="*/ 606469 w 11737976"/>
              <a:gd name="connsiteY6103" fmla="*/ 5496343 h 6407152"/>
              <a:gd name="connsiteX6104" fmla="*/ 741865 w 11737976"/>
              <a:gd name="connsiteY6104" fmla="*/ 5493840 h 6407152"/>
              <a:gd name="connsiteX6105" fmla="*/ 752929 w 11737976"/>
              <a:gd name="connsiteY6105" fmla="*/ 5508215 h 6407152"/>
              <a:gd name="connsiteX6106" fmla="*/ 765189 w 11737976"/>
              <a:gd name="connsiteY6106" fmla="*/ 5519589 h 6407152"/>
              <a:gd name="connsiteX6107" fmla="*/ 767658 w 11737976"/>
              <a:gd name="connsiteY6107" fmla="*/ 5519576 h 6407152"/>
              <a:gd name="connsiteX6108" fmla="*/ 741865 w 11737976"/>
              <a:gd name="connsiteY6108" fmla="*/ 5493840 h 6407152"/>
              <a:gd name="connsiteX6109" fmla="*/ 1090327 w 11737976"/>
              <a:gd name="connsiteY6109" fmla="*/ 5493375 h 6407152"/>
              <a:gd name="connsiteX6110" fmla="*/ 1085378 w 11737976"/>
              <a:gd name="connsiteY6110" fmla="*/ 5507064 h 6407152"/>
              <a:gd name="connsiteX6111" fmla="*/ 1089370 w 11737976"/>
              <a:gd name="connsiteY6111" fmla="*/ 5506910 h 6407152"/>
              <a:gd name="connsiteX6112" fmla="*/ 1087398 w 11737976"/>
              <a:gd name="connsiteY6112" fmla="*/ 5511234 h 6407152"/>
              <a:gd name="connsiteX6113" fmla="*/ 1084640 w 11737976"/>
              <a:gd name="connsiteY6113" fmla="*/ 5523105 h 6407152"/>
              <a:gd name="connsiteX6114" fmla="*/ 1085635 w 11737976"/>
              <a:gd name="connsiteY6114" fmla="*/ 5525869 h 6407152"/>
              <a:gd name="connsiteX6115" fmla="*/ 1087422 w 11737976"/>
              <a:gd name="connsiteY6115" fmla="*/ 5525516 h 6407152"/>
              <a:gd name="connsiteX6116" fmla="*/ 1091534 w 11737976"/>
              <a:gd name="connsiteY6116" fmla="*/ 5516534 h 6407152"/>
              <a:gd name="connsiteX6117" fmla="*/ 1091305 w 11737976"/>
              <a:gd name="connsiteY6117" fmla="*/ 5510758 h 6407152"/>
              <a:gd name="connsiteX6118" fmla="*/ 1090631 w 11737976"/>
              <a:gd name="connsiteY6118" fmla="*/ 5506550 h 6407152"/>
              <a:gd name="connsiteX6119" fmla="*/ 1092759 w 11737976"/>
              <a:gd name="connsiteY6119" fmla="*/ 5502964 h 6407152"/>
              <a:gd name="connsiteX6120" fmla="*/ 1090327 w 11737976"/>
              <a:gd name="connsiteY6120" fmla="*/ 5493375 h 6407152"/>
              <a:gd name="connsiteX6121" fmla="*/ 8715261 w 11737976"/>
              <a:gd name="connsiteY6121" fmla="*/ 5491259 h 6407152"/>
              <a:gd name="connsiteX6122" fmla="*/ 8715936 w 11737976"/>
              <a:gd name="connsiteY6122" fmla="*/ 5495951 h 6407152"/>
              <a:gd name="connsiteX6123" fmla="*/ 8717175 w 11737976"/>
              <a:gd name="connsiteY6123" fmla="*/ 5497693 h 6407152"/>
              <a:gd name="connsiteX6124" fmla="*/ 8719243 w 11737976"/>
              <a:gd name="connsiteY6124" fmla="*/ 5496948 h 6407152"/>
              <a:gd name="connsiteX6125" fmla="*/ 8722041 w 11737976"/>
              <a:gd name="connsiteY6125" fmla="*/ 5494425 h 6407152"/>
              <a:gd name="connsiteX6126" fmla="*/ 8715261 w 11737976"/>
              <a:gd name="connsiteY6126" fmla="*/ 5491259 h 6407152"/>
              <a:gd name="connsiteX6127" fmla="*/ 4005037 w 11737976"/>
              <a:gd name="connsiteY6127" fmla="*/ 5491259 h 6407152"/>
              <a:gd name="connsiteX6128" fmla="*/ 4005713 w 11737976"/>
              <a:gd name="connsiteY6128" fmla="*/ 5495951 h 6407152"/>
              <a:gd name="connsiteX6129" fmla="*/ 4006952 w 11737976"/>
              <a:gd name="connsiteY6129" fmla="*/ 5497693 h 6407152"/>
              <a:gd name="connsiteX6130" fmla="*/ 4009019 w 11737976"/>
              <a:gd name="connsiteY6130" fmla="*/ 5496948 h 6407152"/>
              <a:gd name="connsiteX6131" fmla="*/ 4011817 w 11737976"/>
              <a:gd name="connsiteY6131" fmla="*/ 5494425 h 6407152"/>
              <a:gd name="connsiteX6132" fmla="*/ 4005037 w 11737976"/>
              <a:gd name="connsiteY6132" fmla="*/ 5491259 h 6407152"/>
              <a:gd name="connsiteX6133" fmla="*/ 440937 w 11737976"/>
              <a:gd name="connsiteY6133" fmla="*/ 5490856 h 6407152"/>
              <a:gd name="connsiteX6134" fmla="*/ 441356 w 11737976"/>
              <a:gd name="connsiteY6134" fmla="*/ 5500942 h 6407152"/>
              <a:gd name="connsiteX6135" fmla="*/ 449599 w 11737976"/>
              <a:gd name="connsiteY6135" fmla="*/ 5507206 h 6407152"/>
              <a:gd name="connsiteX6136" fmla="*/ 451338 w 11737976"/>
              <a:gd name="connsiteY6136" fmla="*/ 5507405 h 6407152"/>
              <a:gd name="connsiteX6137" fmla="*/ 450596 w 11737976"/>
              <a:gd name="connsiteY6137" fmla="*/ 5503776 h 6407152"/>
              <a:gd name="connsiteX6138" fmla="*/ 440937 w 11737976"/>
              <a:gd name="connsiteY6138" fmla="*/ 5490856 h 6407152"/>
              <a:gd name="connsiteX6139" fmla="*/ 783180 w 11737976"/>
              <a:gd name="connsiteY6139" fmla="*/ 5490686 h 6407152"/>
              <a:gd name="connsiteX6140" fmla="*/ 784279 w 11737976"/>
              <a:gd name="connsiteY6140" fmla="*/ 5494180 h 6407152"/>
              <a:gd name="connsiteX6141" fmla="*/ 784947 w 11737976"/>
              <a:gd name="connsiteY6141" fmla="*/ 5494675 h 6407152"/>
              <a:gd name="connsiteX6142" fmla="*/ 789034 w 11737976"/>
              <a:gd name="connsiteY6142" fmla="*/ 5501025 h 6407152"/>
              <a:gd name="connsiteX6143" fmla="*/ 794508 w 11737976"/>
              <a:gd name="connsiteY6143" fmla="*/ 5507284 h 6407152"/>
              <a:gd name="connsiteX6144" fmla="*/ 790727 w 11737976"/>
              <a:gd name="connsiteY6144" fmla="*/ 5510392 h 6407152"/>
              <a:gd name="connsiteX6145" fmla="*/ 800729 w 11737976"/>
              <a:gd name="connsiteY6145" fmla="*/ 5523685 h 6407152"/>
              <a:gd name="connsiteX6146" fmla="*/ 803920 w 11737976"/>
              <a:gd name="connsiteY6146" fmla="*/ 5510305 h 6407152"/>
              <a:gd name="connsiteX6147" fmla="*/ 795769 w 11737976"/>
              <a:gd name="connsiteY6147" fmla="*/ 5506248 h 6407152"/>
              <a:gd name="connsiteX6148" fmla="*/ 785533 w 11737976"/>
              <a:gd name="connsiteY6148" fmla="*/ 5495107 h 6407152"/>
              <a:gd name="connsiteX6149" fmla="*/ 791797 w 11737976"/>
              <a:gd name="connsiteY6149" fmla="*/ 5499737 h 6407152"/>
              <a:gd name="connsiteX6150" fmla="*/ 785654 w 11737976"/>
              <a:gd name="connsiteY6150" fmla="*/ 5493051 h 6407152"/>
              <a:gd name="connsiteX6151" fmla="*/ 783180 w 11737976"/>
              <a:gd name="connsiteY6151" fmla="*/ 5490686 h 6407152"/>
              <a:gd name="connsiteX6152" fmla="*/ 776441 w 11737976"/>
              <a:gd name="connsiteY6152" fmla="*/ 5490357 h 6407152"/>
              <a:gd name="connsiteX6153" fmla="*/ 774470 w 11737976"/>
              <a:gd name="connsiteY6153" fmla="*/ 5490511 h 6407152"/>
              <a:gd name="connsiteX6154" fmla="*/ 780613 w 11737976"/>
              <a:gd name="connsiteY6154" fmla="*/ 5497196 h 6407152"/>
              <a:gd name="connsiteX6155" fmla="*/ 786756 w 11737976"/>
              <a:gd name="connsiteY6155" fmla="*/ 5503882 h 6407152"/>
              <a:gd name="connsiteX6156" fmla="*/ 781988 w 11737976"/>
              <a:gd name="connsiteY6156" fmla="*/ 5496064 h 6407152"/>
              <a:gd name="connsiteX6157" fmla="*/ 776441 w 11737976"/>
              <a:gd name="connsiteY6157" fmla="*/ 5490357 h 6407152"/>
              <a:gd name="connsiteX6158" fmla="*/ 827700 w 11737976"/>
              <a:gd name="connsiteY6158" fmla="*/ 5489781 h 6407152"/>
              <a:gd name="connsiteX6159" fmla="*/ 824950 w 11737976"/>
              <a:gd name="connsiteY6159" fmla="*/ 5492042 h 6407152"/>
              <a:gd name="connsiteX6160" fmla="*/ 831094 w 11737976"/>
              <a:gd name="connsiteY6160" fmla="*/ 5498729 h 6407152"/>
              <a:gd name="connsiteX6161" fmla="*/ 832468 w 11737976"/>
              <a:gd name="connsiteY6161" fmla="*/ 5497599 h 6407152"/>
              <a:gd name="connsiteX6162" fmla="*/ 833843 w 11737976"/>
              <a:gd name="connsiteY6162" fmla="*/ 5496469 h 6407152"/>
              <a:gd name="connsiteX6163" fmla="*/ 827700 w 11737976"/>
              <a:gd name="connsiteY6163" fmla="*/ 5489781 h 6407152"/>
              <a:gd name="connsiteX6164" fmla="*/ 719989 w 11737976"/>
              <a:gd name="connsiteY6164" fmla="*/ 5489329 h 6407152"/>
              <a:gd name="connsiteX6165" fmla="*/ 720321 w 11737976"/>
              <a:gd name="connsiteY6165" fmla="*/ 5491989 h 6407152"/>
              <a:gd name="connsiteX6166" fmla="*/ 727840 w 11737976"/>
              <a:gd name="connsiteY6166" fmla="*/ 5497545 h 6407152"/>
              <a:gd name="connsiteX6167" fmla="*/ 719989 w 11737976"/>
              <a:gd name="connsiteY6167" fmla="*/ 5489329 h 6407152"/>
              <a:gd name="connsiteX6168" fmla="*/ 1079659 w 11737976"/>
              <a:gd name="connsiteY6168" fmla="*/ 5488480 h 6407152"/>
              <a:gd name="connsiteX6169" fmla="*/ 1072674 w 11737976"/>
              <a:gd name="connsiteY6169" fmla="*/ 5490364 h 6407152"/>
              <a:gd name="connsiteX6170" fmla="*/ 1076477 w 11737976"/>
              <a:gd name="connsiteY6170" fmla="*/ 5491873 h 6407152"/>
              <a:gd name="connsiteX6171" fmla="*/ 1079659 w 11737976"/>
              <a:gd name="connsiteY6171" fmla="*/ 5488480 h 6407152"/>
              <a:gd name="connsiteX6172" fmla="*/ 191988 w 11737976"/>
              <a:gd name="connsiteY6172" fmla="*/ 5488176 h 6407152"/>
              <a:gd name="connsiteX6173" fmla="*/ 216895 w 11737976"/>
              <a:gd name="connsiteY6173" fmla="*/ 5510730 h 6407152"/>
              <a:gd name="connsiteX6174" fmla="*/ 202386 w 11737976"/>
              <a:gd name="connsiteY6174" fmla="*/ 5490387 h 6407152"/>
              <a:gd name="connsiteX6175" fmla="*/ 201194 w 11737976"/>
              <a:gd name="connsiteY6175" fmla="*/ 5491366 h 6407152"/>
              <a:gd name="connsiteX6176" fmla="*/ 191988 w 11737976"/>
              <a:gd name="connsiteY6176" fmla="*/ 5488176 h 6407152"/>
              <a:gd name="connsiteX6177" fmla="*/ 593324 w 11737976"/>
              <a:gd name="connsiteY6177" fmla="*/ 5486855 h 6407152"/>
              <a:gd name="connsiteX6178" fmla="*/ 602189 w 11737976"/>
              <a:gd name="connsiteY6178" fmla="*/ 5499127 h 6407152"/>
              <a:gd name="connsiteX6179" fmla="*/ 599820 w 11737976"/>
              <a:gd name="connsiteY6179" fmla="*/ 5491295 h 6407152"/>
              <a:gd name="connsiteX6180" fmla="*/ 593324 w 11737976"/>
              <a:gd name="connsiteY6180" fmla="*/ 5486855 h 6407152"/>
              <a:gd name="connsiteX6181" fmla="*/ 8676471 w 11737976"/>
              <a:gd name="connsiteY6181" fmla="*/ 5485394 h 6407152"/>
              <a:gd name="connsiteX6182" fmla="*/ 8661208 w 11737976"/>
              <a:gd name="connsiteY6182" fmla="*/ 5489207 h 6407152"/>
              <a:gd name="connsiteX6183" fmla="*/ 8662650 w 11737976"/>
              <a:gd name="connsiteY6183" fmla="*/ 5499218 h 6407152"/>
              <a:gd name="connsiteX6184" fmla="*/ 8663874 w 11737976"/>
              <a:gd name="connsiteY6184" fmla="*/ 5500856 h 6407152"/>
              <a:gd name="connsiteX6185" fmla="*/ 8670281 w 11737976"/>
              <a:gd name="connsiteY6185" fmla="*/ 5497311 h 6407152"/>
              <a:gd name="connsiteX6186" fmla="*/ 8676471 w 11737976"/>
              <a:gd name="connsiteY6186" fmla="*/ 5485394 h 6407152"/>
              <a:gd name="connsiteX6187" fmla="*/ 3966247 w 11737976"/>
              <a:gd name="connsiteY6187" fmla="*/ 5485394 h 6407152"/>
              <a:gd name="connsiteX6188" fmla="*/ 3950985 w 11737976"/>
              <a:gd name="connsiteY6188" fmla="*/ 5489207 h 6407152"/>
              <a:gd name="connsiteX6189" fmla="*/ 3952427 w 11737976"/>
              <a:gd name="connsiteY6189" fmla="*/ 5499218 h 6407152"/>
              <a:gd name="connsiteX6190" fmla="*/ 3953651 w 11737976"/>
              <a:gd name="connsiteY6190" fmla="*/ 5500856 h 6407152"/>
              <a:gd name="connsiteX6191" fmla="*/ 3960057 w 11737976"/>
              <a:gd name="connsiteY6191" fmla="*/ 5497311 h 6407152"/>
              <a:gd name="connsiteX6192" fmla="*/ 3966247 w 11737976"/>
              <a:gd name="connsiteY6192" fmla="*/ 5485394 h 6407152"/>
              <a:gd name="connsiteX6193" fmla="*/ 746859 w 11737976"/>
              <a:gd name="connsiteY6193" fmla="*/ 5481911 h 6407152"/>
              <a:gd name="connsiteX6194" fmla="*/ 750833 w 11737976"/>
              <a:gd name="connsiteY6194" fmla="*/ 5488425 h 6407152"/>
              <a:gd name="connsiteX6195" fmla="*/ 752895 w 11737976"/>
              <a:gd name="connsiteY6195" fmla="*/ 5490396 h 6407152"/>
              <a:gd name="connsiteX6196" fmla="*/ 751979 w 11737976"/>
              <a:gd name="connsiteY6196" fmla="*/ 5487483 h 6407152"/>
              <a:gd name="connsiteX6197" fmla="*/ 746859 w 11737976"/>
              <a:gd name="connsiteY6197" fmla="*/ 5481911 h 6407152"/>
              <a:gd name="connsiteX6198" fmla="*/ 1062572 w 11737976"/>
              <a:gd name="connsiteY6198" fmla="*/ 5478761 h 6407152"/>
              <a:gd name="connsiteX6199" fmla="*/ 1055160 w 11737976"/>
              <a:gd name="connsiteY6199" fmla="*/ 5488538 h 6407152"/>
              <a:gd name="connsiteX6200" fmla="*/ 1062979 w 11737976"/>
              <a:gd name="connsiteY6200" fmla="*/ 5481478 h 6407152"/>
              <a:gd name="connsiteX6201" fmla="*/ 1062572 w 11737976"/>
              <a:gd name="connsiteY6201" fmla="*/ 5478761 h 6407152"/>
              <a:gd name="connsiteX6202" fmla="*/ 109053 w 11737976"/>
              <a:gd name="connsiteY6202" fmla="*/ 5478113 h 6407152"/>
              <a:gd name="connsiteX6203" fmla="*/ 107678 w 11737976"/>
              <a:gd name="connsiteY6203" fmla="*/ 5479243 h 6407152"/>
              <a:gd name="connsiteX6204" fmla="*/ 113821 w 11737976"/>
              <a:gd name="connsiteY6204" fmla="*/ 5485929 h 6407152"/>
              <a:gd name="connsiteX6205" fmla="*/ 115197 w 11737976"/>
              <a:gd name="connsiteY6205" fmla="*/ 5484800 h 6407152"/>
              <a:gd name="connsiteX6206" fmla="*/ 109053 w 11737976"/>
              <a:gd name="connsiteY6206" fmla="*/ 5478113 h 6407152"/>
              <a:gd name="connsiteX6207" fmla="*/ 842520 w 11737976"/>
              <a:gd name="connsiteY6207" fmla="*/ 5477602 h 6407152"/>
              <a:gd name="connsiteX6208" fmla="*/ 842552 w 11737976"/>
              <a:gd name="connsiteY6208" fmla="*/ 5489311 h 6407152"/>
              <a:gd name="connsiteX6209" fmla="*/ 848663 w 11737976"/>
              <a:gd name="connsiteY6209" fmla="*/ 5484287 h 6407152"/>
              <a:gd name="connsiteX6210" fmla="*/ 849885 w 11737976"/>
              <a:gd name="connsiteY6210" fmla="*/ 5483283 h 6407152"/>
              <a:gd name="connsiteX6211" fmla="*/ 842520 w 11737976"/>
              <a:gd name="connsiteY6211" fmla="*/ 5477602 h 6407152"/>
              <a:gd name="connsiteX6212" fmla="*/ 612230 w 11737976"/>
              <a:gd name="connsiteY6212" fmla="*/ 5471314 h 6407152"/>
              <a:gd name="connsiteX6213" fmla="*/ 610970 w 11737976"/>
              <a:gd name="connsiteY6213" fmla="*/ 5472351 h 6407152"/>
              <a:gd name="connsiteX6214" fmla="*/ 616772 w 11737976"/>
              <a:gd name="connsiteY6214" fmla="*/ 5478664 h 6407152"/>
              <a:gd name="connsiteX6215" fmla="*/ 618032 w 11737976"/>
              <a:gd name="connsiteY6215" fmla="*/ 5477629 h 6407152"/>
              <a:gd name="connsiteX6216" fmla="*/ 625094 w 11737976"/>
              <a:gd name="connsiteY6216" fmla="*/ 5482907 h 6407152"/>
              <a:gd name="connsiteX6217" fmla="*/ 620053 w 11737976"/>
              <a:gd name="connsiteY6217" fmla="*/ 5487050 h 6407152"/>
              <a:gd name="connsiteX6218" fmla="*/ 614251 w 11737976"/>
              <a:gd name="connsiteY6218" fmla="*/ 5480737 h 6407152"/>
              <a:gd name="connsiteX6219" fmla="*/ 612990 w 11737976"/>
              <a:gd name="connsiteY6219" fmla="*/ 5481772 h 6407152"/>
              <a:gd name="connsiteX6220" fmla="*/ 620813 w 11737976"/>
              <a:gd name="connsiteY6220" fmla="*/ 5497509 h 6407152"/>
              <a:gd name="connsiteX6221" fmla="*/ 647040 w 11737976"/>
              <a:gd name="connsiteY6221" fmla="*/ 5509198 h 6407152"/>
              <a:gd name="connsiteX6222" fmla="*/ 635936 w 11737976"/>
              <a:gd name="connsiteY6222" fmla="*/ 5485076 h 6407152"/>
              <a:gd name="connsiteX6223" fmla="*/ 619292 w 11737976"/>
              <a:gd name="connsiteY6223" fmla="*/ 5476592 h 6407152"/>
              <a:gd name="connsiteX6224" fmla="*/ 618032 w 11737976"/>
              <a:gd name="connsiteY6224" fmla="*/ 5477629 h 6407152"/>
              <a:gd name="connsiteX6225" fmla="*/ 612230 w 11737976"/>
              <a:gd name="connsiteY6225" fmla="*/ 5471314 h 6407152"/>
              <a:gd name="connsiteX6226" fmla="*/ 8688931 w 11737976"/>
              <a:gd name="connsiteY6226" fmla="*/ 5470998 h 6407152"/>
              <a:gd name="connsiteX6227" fmla="*/ 8686738 w 11737976"/>
              <a:gd name="connsiteY6227" fmla="*/ 5474143 h 6407152"/>
              <a:gd name="connsiteX6228" fmla="*/ 8688931 w 11737976"/>
              <a:gd name="connsiteY6228" fmla="*/ 5477286 h 6407152"/>
              <a:gd name="connsiteX6229" fmla="*/ 8704274 w 11737976"/>
              <a:gd name="connsiteY6229" fmla="*/ 5480429 h 6407152"/>
              <a:gd name="connsiteX6230" fmla="*/ 8706467 w 11737976"/>
              <a:gd name="connsiteY6230" fmla="*/ 5480429 h 6407152"/>
              <a:gd name="connsiteX6231" fmla="*/ 8706467 w 11737976"/>
              <a:gd name="connsiteY6231" fmla="*/ 5477286 h 6407152"/>
              <a:gd name="connsiteX6232" fmla="*/ 8706467 w 11737976"/>
              <a:gd name="connsiteY6232" fmla="*/ 5474143 h 6407152"/>
              <a:gd name="connsiteX6233" fmla="*/ 8704274 w 11737976"/>
              <a:gd name="connsiteY6233" fmla="*/ 5474143 h 6407152"/>
              <a:gd name="connsiteX6234" fmla="*/ 8688931 w 11737976"/>
              <a:gd name="connsiteY6234" fmla="*/ 5470998 h 6407152"/>
              <a:gd name="connsiteX6235" fmla="*/ 3978707 w 11737976"/>
              <a:gd name="connsiteY6235" fmla="*/ 5470998 h 6407152"/>
              <a:gd name="connsiteX6236" fmla="*/ 3976515 w 11737976"/>
              <a:gd name="connsiteY6236" fmla="*/ 5474143 h 6407152"/>
              <a:gd name="connsiteX6237" fmla="*/ 3978707 w 11737976"/>
              <a:gd name="connsiteY6237" fmla="*/ 5477286 h 6407152"/>
              <a:gd name="connsiteX6238" fmla="*/ 3994050 w 11737976"/>
              <a:gd name="connsiteY6238" fmla="*/ 5480429 h 6407152"/>
              <a:gd name="connsiteX6239" fmla="*/ 3996243 w 11737976"/>
              <a:gd name="connsiteY6239" fmla="*/ 5480429 h 6407152"/>
              <a:gd name="connsiteX6240" fmla="*/ 3996243 w 11737976"/>
              <a:gd name="connsiteY6240" fmla="*/ 5477286 h 6407152"/>
              <a:gd name="connsiteX6241" fmla="*/ 3996243 w 11737976"/>
              <a:gd name="connsiteY6241" fmla="*/ 5474143 h 6407152"/>
              <a:gd name="connsiteX6242" fmla="*/ 3994050 w 11737976"/>
              <a:gd name="connsiteY6242" fmla="*/ 5474143 h 6407152"/>
              <a:gd name="connsiteX6243" fmla="*/ 3978707 w 11737976"/>
              <a:gd name="connsiteY6243" fmla="*/ 5470998 h 6407152"/>
              <a:gd name="connsiteX6244" fmla="*/ 440109 w 11737976"/>
              <a:gd name="connsiteY6244" fmla="*/ 5468067 h 6407152"/>
              <a:gd name="connsiteX6245" fmla="*/ 437590 w 11737976"/>
              <a:gd name="connsiteY6245" fmla="*/ 5470139 h 6407152"/>
              <a:gd name="connsiteX6246" fmla="*/ 452339 w 11737976"/>
              <a:gd name="connsiteY6246" fmla="*/ 5489503 h 6407152"/>
              <a:gd name="connsiteX6247" fmla="*/ 467515 w 11737976"/>
              <a:gd name="connsiteY6247" fmla="*/ 5500302 h 6407152"/>
              <a:gd name="connsiteX6248" fmla="*/ 467200 w 11737976"/>
              <a:gd name="connsiteY6248" fmla="*/ 5500561 h 6407152"/>
              <a:gd name="connsiteX6249" fmla="*/ 467515 w 11737976"/>
              <a:gd name="connsiteY6249" fmla="*/ 5500302 h 6407152"/>
              <a:gd name="connsiteX6250" fmla="*/ 467515 w 11737976"/>
              <a:gd name="connsiteY6250" fmla="*/ 5500302 h 6407152"/>
              <a:gd name="connsiteX6251" fmla="*/ 468775 w 11737976"/>
              <a:gd name="connsiteY6251" fmla="*/ 5499265 h 6407152"/>
              <a:gd name="connsiteX6252" fmla="*/ 440109 w 11737976"/>
              <a:gd name="connsiteY6252" fmla="*/ 5468067 h 6407152"/>
              <a:gd name="connsiteX6253" fmla="*/ 417268 w 11737976"/>
              <a:gd name="connsiteY6253" fmla="*/ 5467284 h 6407152"/>
              <a:gd name="connsiteX6254" fmla="*/ 421241 w 11737976"/>
              <a:gd name="connsiteY6254" fmla="*/ 5473798 h 6407152"/>
              <a:gd name="connsiteX6255" fmla="*/ 424080 w 11737976"/>
              <a:gd name="connsiteY6255" fmla="*/ 5475588 h 6407152"/>
              <a:gd name="connsiteX6256" fmla="*/ 424306 w 11737976"/>
              <a:gd name="connsiteY6256" fmla="*/ 5474945 h 6407152"/>
              <a:gd name="connsiteX6257" fmla="*/ 423532 w 11737976"/>
              <a:gd name="connsiteY6257" fmla="*/ 5471915 h 6407152"/>
              <a:gd name="connsiteX6258" fmla="*/ 417268 w 11737976"/>
              <a:gd name="connsiteY6258" fmla="*/ 5467284 h 6407152"/>
              <a:gd name="connsiteX6259" fmla="*/ 218295 w 11737976"/>
              <a:gd name="connsiteY6259" fmla="*/ 5466552 h 6407152"/>
              <a:gd name="connsiteX6260" fmla="*/ 227617 w 11737976"/>
              <a:gd name="connsiteY6260" fmla="*/ 5478448 h 6407152"/>
              <a:gd name="connsiteX6261" fmla="*/ 218295 w 11737976"/>
              <a:gd name="connsiteY6261" fmla="*/ 5466552 h 6407152"/>
              <a:gd name="connsiteX6262" fmla="*/ 656453 w 11737976"/>
              <a:gd name="connsiteY6262" fmla="*/ 5466257 h 6407152"/>
              <a:gd name="connsiteX6263" fmla="*/ 662597 w 11737976"/>
              <a:gd name="connsiteY6263" fmla="*/ 5472942 h 6407152"/>
              <a:gd name="connsiteX6264" fmla="*/ 663973 w 11737976"/>
              <a:gd name="connsiteY6264" fmla="*/ 5471812 h 6407152"/>
              <a:gd name="connsiteX6265" fmla="*/ 656453 w 11737976"/>
              <a:gd name="connsiteY6265" fmla="*/ 5466257 h 6407152"/>
              <a:gd name="connsiteX6266" fmla="*/ 836252 w 11737976"/>
              <a:gd name="connsiteY6266" fmla="*/ 5463194 h 6407152"/>
              <a:gd name="connsiteX6267" fmla="*/ 853145 w 11737976"/>
              <a:gd name="connsiteY6267" fmla="*/ 5481578 h 6407152"/>
              <a:gd name="connsiteX6268" fmla="*/ 861299 w 11737976"/>
              <a:gd name="connsiteY6268" fmla="*/ 5485635 h 6407152"/>
              <a:gd name="connsiteX6269" fmla="*/ 856927 w 11737976"/>
              <a:gd name="connsiteY6269" fmla="*/ 5478471 h 6407152"/>
              <a:gd name="connsiteX6270" fmla="*/ 836252 w 11737976"/>
              <a:gd name="connsiteY6270" fmla="*/ 5463194 h 6407152"/>
              <a:gd name="connsiteX6271" fmla="*/ 1073273 w 11737976"/>
              <a:gd name="connsiteY6271" fmla="*/ 5462929 h 6407152"/>
              <a:gd name="connsiteX6272" fmla="*/ 1065294 w 11737976"/>
              <a:gd name="connsiteY6272" fmla="*/ 5485794 h 6407152"/>
              <a:gd name="connsiteX6273" fmla="*/ 1074302 w 11737976"/>
              <a:gd name="connsiteY6273" fmla="*/ 5477127 h 6407152"/>
              <a:gd name="connsiteX6274" fmla="*/ 1073273 w 11737976"/>
              <a:gd name="connsiteY6274" fmla="*/ 5462929 h 6407152"/>
              <a:gd name="connsiteX6275" fmla="*/ 822318 w 11737976"/>
              <a:gd name="connsiteY6275" fmla="*/ 5462912 h 6407152"/>
              <a:gd name="connsiteX6276" fmla="*/ 820027 w 11737976"/>
              <a:gd name="connsiteY6276" fmla="*/ 5464795 h 6407152"/>
              <a:gd name="connsiteX6277" fmla="*/ 826118 w 11737976"/>
              <a:gd name="connsiteY6277" fmla="*/ 5470057 h 6407152"/>
              <a:gd name="connsiteX6278" fmla="*/ 828462 w 11737976"/>
              <a:gd name="connsiteY6278" fmla="*/ 5469599 h 6407152"/>
              <a:gd name="connsiteX6279" fmla="*/ 822318 w 11737976"/>
              <a:gd name="connsiteY6279" fmla="*/ 5462912 h 6407152"/>
              <a:gd name="connsiteX6280" fmla="*/ 872983 w 11737976"/>
              <a:gd name="connsiteY6280" fmla="*/ 5461363 h 6407152"/>
              <a:gd name="connsiteX6281" fmla="*/ 872800 w 11737976"/>
              <a:gd name="connsiteY6281" fmla="*/ 5464448 h 6407152"/>
              <a:gd name="connsiteX6282" fmla="*/ 880318 w 11737976"/>
              <a:gd name="connsiteY6282" fmla="*/ 5470001 h 6407152"/>
              <a:gd name="connsiteX6283" fmla="*/ 872983 w 11737976"/>
              <a:gd name="connsiteY6283" fmla="*/ 5461363 h 6407152"/>
              <a:gd name="connsiteX6284" fmla="*/ 462904 w 11737976"/>
              <a:gd name="connsiteY6284" fmla="*/ 5461064 h 6407152"/>
              <a:gd name="connsiteX6285" fmla="*/ 482555 w 11737976"/>
              <a:gd name="connsiteY6285" fmla="*/ 5480116 h 6407152"/>
              <a:gd name="connsiteX6286" fmla="*/ 462904 w 11737976"/>
              <a:gd name="connsiteY6286" fmla="*/ 5461064 h 6407152"/>
              <a:gd name="connsiteX6287" fmla="*/ 938579 w 11737976"/>
              <a:gd name="connsiteY6287" fmla="*/ 5460740 h 6407152"/>
              <a:gd name="connsiteX6288" fmla="*/ 939508 w 11737976"/>
              <a:gd name="connsiteY6288" fmla="*/ 5464378 h 6407152"/>
              <a:gd name="connsiteX6289" fmla="*/ 947024 w 11737976"/>
              <a:gd name="connsiteY6289" fmla="*/ 5469932 h 6407152"/>
              <a:gd name="connsiteX6290" fmla="*/ 942257 w 11737976"/>
              <a:gd name="connsiteY6290" fmla="*/ 5462118 h 6407152"/>
              <a:gd name="connsiteX6291" fmla="*/ 938579 w 11737976"/>
              <a:gd name="connsiteY6291" fmla="*/ 5460740 h 6407152"/>
              <a:gd name="connsiteX6292" fmla="*/ 863175 w 11737976"/>
              <a:gd name="connsiteY6292" fmla="*/ 5460623 h 6407152"/>
              <a:gd name="connsiteX6293" fmla="*/ 861891 w 11737976"/>
              <a:gd name="connsiteY6293" fmla="*/ 5461680 h 6407152"/>
              <a:gd name="connsiteX6294" fmla="*/ 860608 w 11737976"/>
              <a:gd name="connsiteY6294" fmla="*/ 5462734 h 6407152"/>
              <a:gd name="connsiteX6295" fmla="*/ 859325 w 11737976"/>
              <a:gd name="connsiteY6295" fmla="*/ 5463789 h 6407152"/>
              <a:gd name="connsiteX6296" fmla="*/ 865467 w 11737976"/>
              <a:gd name="connsiteY6296" fmla="*/ 5470474 h 6407152"/>
              <a:gd name="connsiteX6297" fmla="*/ 866751 w 11737976"/>
              <a:gd name="connsiteY6297" fmla="*/ 5469419 h 6407152"/>
              <a:gd name="connsiteX6298" fmla="*/ 874177 w 11737976"/>
              <a:gd name="connsiteY6298" fmla="*/ 5475049 h 6407152"/>
              <a:gd name="connsiteX6299" fmla="*/ 869318 w 11737976"/>
              <a:gd name="connsiteY6299" fmla="*/ 5467310 h 6407152"/>
              <a:gd name="connsiteX6300" fmla="*/ 870601 w 11737976"/>
              <a:gd name="connsiteY6300" fmla="*/ 5466256 h 6407152"/>
              <a:gd name="connsiteX6301" fmla="*/ 876744 w 11737976"/>
              <a:gd name="connsiteY6301" fmla="*/ 5472939 h 6407152"/>
              <a:gd name="connsiteX6302" fmla="*/ 871885 w 11737976"/>
              <a:gd name="connsiteY6302" fmla="*/ 5465199 h 6407152"/>
              <a:gd name="connsiteX6303" fmla="*/ 863175 w 11737976"/>
              <a:gd name="connsiteY6303" fmla="*/ 5460623 h 6407152"/>
              <a:gd name="connsiteX6304" fmla="*/ 1065400 w 11737976"/>
              <a:gd name="connsiteY6304" fmla="*/ 5458681 h 6407152"/>
              <a:gd name="connsiteX6305" fmla="*/ 1064484 w 11737976"/>
              <a:gd name="connsiteY6305" fmla="*/ 5459435 h 6407152"/>
              <a:gd name="connsiteX6306" fmla="*/ 1070627 w 11737976"/>
              <a:gd name="connsiteY6306" fmla="*/ 5466122 h 6407152"/>
              <a:gd name="connsiteX6307" fmla="*/ 1071544 w 11737976"/>
              <a:gd name="connsiteY6307" fmla="*/ 5465367 h 6407152"/>
              <a:gd name="connsiteX6308" fmla="*/ 1065400 w 11737976"/>
              <a:gd name="connsiteY6308" fmla="*/ 5458681 h 6407152"/>
              <a:gd name="connsiteX6309" fmla="*/ 747025 w 11737976"/>
              <a:gd name="connsiteY6309" fmla="*/ 5458305 h 6407152"/>
              <a:gd name="connsiteX6310" fmla="*/ 755842 w 11737976"/>
              <a:gd name="connsiteY6310" fmla="*/ 5472572 h 6407152"/>
              <a:gd name="connsiteX6311" fmla="*/ 744581 w 11737976"/>
              <a:gd name="connsiteY6311" fmla="*/ 5460316 h 6407152"/>
              <a:gd name="connsiteX6312" fmla="*/ 759028 w 11737976"/>
              <a:gd name="connsiteY6312" fmla="*/ 5480709 h 6407152"/>
              <a:gd name="connsiteX6313" fmla="*/ 766401 w 11737976"/>
              <a:gd name="connsiteY6313" fmla="*/ 5484063 h 6407152"/>
              <a:gd name="connsiteX6314" fmla="*/ 769549 w 11737976"/>
              <a:gd name="connsiteY6314" fmla="*/ 5482820 h 6407152"/>
              <a:gd name="connsiteX6315" fmla="*/ 747025 w 11737976"/>
              <a:gd name="connsiteY6315" fmla="*/ 5458305 h 6407152"/>
              <a:gd name="connsiteX6316" fmla="*/ 8612721 w 11737976"/>
              <a:gd name="connsiteY6316" fmla="*/ 5456904 h 6407152"/>
              <a:gd name="connsiteX6317" fmla="*/ 8617043 w 11737976"/>
              <a:gd name="connsiteY6317" fmla="*/ 5458823 h 6407152"/>
              <a:gd name="connsiteX6318" fmla="*/ 8616979 w 11737976"/>
              <a:gd name="connsiteY6318" fmla="*/ 5460930 h 6407152"/>
              <a:gd name="connsiteX6319" fmla="*/ 8621363 w 11737976"/>
              <a:gd name="connsiteY6319" fmla="*/ 5460743 h 6407152"/>
              <a:gd name="connsiteX6320" fmla="*/ 8621955 w 11737976"/>
              <a:gd name="connsiteY6320" fmla="*/ 5460717 h 6407152"/>
              <a:gd name="connsiteX6321" fmla="*/ 8620794 w 11737976"/>
              <a:gd name="connsiteY6321" fmla="*/ 5461099 h 6407152"/>
              <a:gd name="connsiteX6322" fmla="*/ 8612685 w 11737976"/>
              <a:gd name="connsiteY6322" fmla="*/ 5467921 h 6407152"/>
              <a:gd name="connsiteX6323" fmla="*/ 8613135 w 11737976"/>
              <a:gd name="connsiteY6323" fmla="*/ 5468643 h 6407152"/>
              <a:gd name="connsiteX6324" fmla="*/ 8608027 w 11737976"/>
              <a:gd name="connsiteY6324" fmla="*/ 5467626 h 6407152"/>
              <a:gd name="connsiteX6325" fmla="*/ 8612721 w 11737976"/>
              <a:gd name="connsiteY6325" fmla="*/ 5456904 h 6407152"/>
              <a:gd name="connsiteX6326" fmla="*/ 3902497 w 11737976"/>
              <a:gd name="connsiteY6326" fmla="*/ 5456904 h 6407152"/>
              <a:gd name="connsiteX6327" fmla="*/ 3906819 w 11737976"/>
              <a:gd name="connsiteY6327" fmla="*/ 5458823 h 6407152"/>
              <a:gd name="connsiteX6328" fmla="*/ 3906756 w 11737976"/>
              <a:gd name="connsiteY6328" fmla="*/ 5460930 h 6407152"/>
              <a:gd name="connsiteX6329" fmla="*/ 3911139 w 11737976"/>
              <a:gd name="connsiteY6329" fmla="*/ 5460743 h 6407152"/>
              <a:gd name="connsiteX6330" fmla="*/ 3911731 w 11737976"/>
              <a:gd name="connsiteY6330" fmla="*/ 5460717 h 6407152"/>
              <a:gd name="connsiteX6331" fmla="*/ 3910570 w 11737976"/>
              <a:gd name="connsiteY6331" fmla="*/ 5461099 h 6407152"/>
              <a:gd name="connsiteX6332" fmla="*/ 3902462 w 11737976"/>
              <a:gd name="connsiteY6332" fmla="*/ 5467921 h 6407152"/>
              <a:gd name="connsiteX6333" fmla="*/ 3902912 w 11737976"/>
              <a:gd name="connsiteY6333" fmla="*/ 5468643 h 6407152"/>
              <a:gd name="connsiteX6334" fmla="*/ 3897803 w 11737976"/>
              <a:gd name="connsiteY6334" fmla="*/ 5467626 h 6407152"/>
              <a:gd name="connsiteX6335" fmla="*/ 3902497 w 11737976"/>
              <a:gd name="connsiteY6335" fmla="*/ 5456904 h 6407152"/>
              <a:gd name="connsiteX6336" fmla="*/ 650112 w 11737976"/>
              <a:gd name="connsiteY6336" fmla="*/ 5451912 h 6407152"/>
              <a:gd name="connsiteX6337" fmla="*/ 654086 w 11737976"/>
              <a:gd name="connsiteY6337" fmla="*/ 5458426 h 6407152"/>
              <a:gd name="connsiteX6338" fmla="*/ 659070 w 11737976"/>
              <a:gd name="connsiteY6338" fmla="*/ 5461662 h 6407152"/>
              <a:gd name="connsiteX6339" fmla="*/ 656376 w 11737976"/>
              <a:gd name="connsiteY6339" fmla="*/ 5456542 h 6407152"/>
              <a:gd name="connsiteX6340" fmla="*/ 650112 w 11737976"/>
              <a:gd name="connsiteY6340" fmla="*/ 5451912 h 6407152"/>
              <a:gd name="connsiteX6341" fmla="*/ 759374 w 11737976"/>
              <a:gd name="connsiteY6341" fmla="*/ 5450951 h 6407152"/>
              <a:gd name="connsiteX6342" fmla="*/ 763111 w 11737976"/>
              <a:gd name="connsiteY6342" fmla="*/ 5456260 h 6407152"/>
              <a:gd name="connsiteX6343" fmla="*/ 770260 w 11737976"/>
              <a:gd name="connsiteY6343" fmla="*/ 5461560 h 6407152"/>
              <a:gd name="connsiteX6344" fmla="*/ 780664 w 11737976"/>
              <a:gd name="connsiteY6344" fmla="*/ 5475362 h 6407152"/>
              <a:gd name="connsiteX6345" fmla="*/ 784559 w 11737976"/>
              <a:gd name="connsiteY6345" fmla="*/ 5472159 h 6407152"/>
              <a:gd name="connsiteX6346" fmla="*/ 790409 w 11737976"/>
              <a:gd name="connsiteY6346" fmla="*/ 5478526 h 6407152"/>
              <a:gd name="connsiteX6347" fmla="*/ 796259 w 11737976"/>
              <a:gd name="connsiteY6347" fmla="*/ 5484893 h 6407152"/>
              <a:gd name="connsiteX6348" fmla="*/ 802677 w 11737976"/>
              <a:gd name="connsiteY6348" fmla="*/ 5489396 h 6407152"/>
              <a:gd name="connsiteX6349" fmla="*/ 804707 w 11737976"/>
              <a:gd name="connsiteY6349" fmla="*/ 5489126 h 6407152"/>
              <a:gd name="connsiteX6350" fmla="*/ 793006 w 11737976"/>
              <a:gd name="connsiteY6350" fmla="*/ 5476392 h 6407152"/>
              <a:gd name="connsiteX6351" fmla="*/ 791708 w 11737976"/>
              <a:gd name="connsiteY6351" fmla="*/ 5477459 h 6407152"/>
              <a:gd name="connsiteX6352" fmla="*/ 784559 w 11737976"/>
              <a:gd name="connsiteY6352" fmla="*/ 5472159 h 6407152"/>
              <a:gd name="connsiteX6353" fmla="*/ 785858 w 11737976"/>
              <a:gd name="connsiteY6353" fmla="*/ 5471092 h 6407152"/>
              <a:gd name="connsiteX6354" fmla="*/ 770260 w 11737976"/>
              <a:gd name="connsiteY6354" fmla="*/ 5461560 h 6407152"/>
              <a:gd name="connsiteX6355" fmla="*/ 764410 w 11737976"/>
              <a:gd name="connsiteY6355" fmla="*/ 5455192 h 6407152"/>
              <a:gd name="connsiteX6356" fmla="*/ 759374 w 11737976"/>
              <a:gd name="connsiteY6356" fmla="*/ 5450951 h 6407152"/>
              <a:gd name="connsiteX6357" fmla="*/ 684774 w 11737976"/>
              <a:gd name="connsiteY6357" fmla="*/ 5448734 h 6407152"/>
              <a:gd name="connsiteX6358" fmla="*/ 667206 w 11737976"/>
              <a:gd name="connsiteY6358" fmla="*/ 5467850 h 6407152"/>
              <a:gd name="connsiteX6359" fmla="*/ 677539 w 11737976"/>
              <a:gd name="connsiteY6359" fmla="*/ 5481522 h 6407152"/>
              <a:gd name="connsiteX6360" fmla="*/ 682622 w 11737976"/>
              <a:gd name="connsiteY6360" fmla="*/ 5477345 h 6407152"/>
              <a:gd name="connsiteX6361" fmla="*/ 704557 w 11737976"/>
              <a:gd name="connsiteY6361" fmla="*/ 5503644 h 6407152"/>
              <a:gd name="connsiteX6362" fmla="*/ 721961 w 11737976"/>
              <a:gd name="connsiteY6362" fmla="*/ 5522587 h 6407152"/>
              <a:gd name="connsiteX6363" fmla="*/ 713619 w 11737976"/>
              <a:gd name="connsiteY6363" fmla="*/ 5518361 h 6407152"/>
              <a:gd name="connsiteX6364" fmla="*/ 725222 w 11737976"/>
              <a:gd name="connsiteY6364" fmla="*/ 5530989 h 6407152"/>
              <a:gd name="connsiteX6365" fmla="*/ 726492 w 11737976"/>
              <a:gd name="connsiteY6365" fmla="*/ 5529945 h 6407152"/>
              <a:gd name="connsiteX6366" fmla="*/ 728481 w 11737976"/>
              <a:gd name="connsiteY6366" fmla="*/ 5539392 h 6407152"/>
              <a:gd name="connsiteX6367" fmla="*/ 740085 w 11737976"/>
              <a:gd name="connsiteY6367" fmla="*/ 5552022 h 6407152"/>
              <a:gd name="connsiteX6368" fmla="*/ 750970 w 11737976"/>
              <a:gd name="connsiteY6368" fmla="*/ 5554157 h 6407152"/>
              <a:gd name="connsiteX6369" fmla="*/ 759175 w 11737976"/>
              <a:gd name="connsiteY6369" fmla="*/ 5561267 h 6407152"/>
              <a:gd name="connsiteX6370" fmla="*/ 761272 w 11737976"/>
              <a:gd name="connsiteY6370" fmla="*/ 5561273 h 6407152"/>
              <a:gd name="connsiteX6371" fmla="*/ 760584 w 11737976"/>
              <a:gd name="connsiteY6371" fmla="*/ 5557337 h 6407152"/>
              <a:gd name="connsiteX6372" fmla="*/ 747710 w 11737976"/>
              <a:gd name="connsiteY6372" fmla="*/ 5545754 h 6407152"/>
              <a:gd name="connsiteX6373" fmla="*/ 752792 w 11737976"/>
              <a:gd name="connsiteY6373" fmla="*/ 5541576 h 6407152"/>
              <a:gd name="connsiteX6374" fmla="*/ 737377 w 11737976"/>
              <a:gd name="connsiteY6374" fmla="*/ 5532081 h 6407152"/>
              <a:gd name="connsiteX6375" fmla="*/ 731575 w 11737976"/>
              <a:gd name="connsiteY6375" fmla="*/ 5525767 h 6407152"/>
              <a:gd name="connsiteX6376" fmla="*/ 719972 w 11737976"/>
              <a:gd name="connsiteY6376" fmla="*/ 5513138 h 6407152"/>
              <a:gd name="connsiteX6377" fmla="*/ 711462 w 11737976"/>
              <a:gd name="connsiteY6377" fmla="*/ 5486885 h 6407152"/>
              <a:gd name="connsiteX6378" fmla="*/ 704391 w 11737976"/>
              <a:gd name="connsiteY6378" fmla="*/ 5481615 h 6407152"/>
              <a:gd name="connsiteX6379" fmla="*/ 698424 w 11737976"/>
              <a:gd name="connsiteY6379" fmla="*/ 5453273 h 6407152"/>
              <a:gd name="connsiteX6380" fmla="*/ 684774 w 11737976"/>
              <a:gd name="connsiteY6380" fmla="*/ 5448734 h 6407152"/>
              <a:gd name="connsiteX6381" fmla="*/ 1124429 w 11737976"/>
              <a:gd name="connsiteY6381" fmla="*/ 5448293 h 6407152"/>
              <a:gd name="connsiteX6382" fmla="*/ 1124647 w 11737976"/>
              <a:gd name="connsiteY6382" fmla="*/ 5450185 h 6407152"/>
              <a:gd name="connsiteX6383" fmla="*/ 1125607 w 11737976"/>
              <a:gd name="connsiteY6383" fmla="*/ 5451257 h 6407152"/>
              <a:gd name="connsiteX6384" fmla="*/ 1124008 w 11737976"/>
              <a:gd name="connsiteY6384" fmla="*/ 5455476 h 6407152"/>
              <a:gd name="connsiteX6385" fmla="*/ 1121698 w 11737976"/>
              <a:gd name="connsiteY6385" fmla="*/ 5458708 h 6407152"/>
              <a:gd name="connsiteX6386" fmla="*/ 773488 w 11737976"/>
              <a:gd name="connsiteY6386" fmla="*/ 5448291 h 6407152"/>
              <a:gd name="connsiteX6387" fmla="*/ 779631 w 11737976"/>
              <a:gd name="connsiteY6387" fmla="*/ 5454976 h 6407152"/>
              <a:gd name="connsiteX6388" fmla="*/ 781005 w 11737976"/>
              <a:gd name="connsiteY6388" fmla="*/ 5453846 h 6407152"/>
              <a:gd name="connsiteX6389" fmla="*/ 773488 w 11737976"/>
              <a:gd name="connsiteY6389" fmla="*/ 5448291 h 6407152"/>
              <a:gd name="connsiteX6390" fmla="*/ 706098 w 11737976"/>
              <a:gd name="connsiteY6390" fmla="*/ 5447618 h 6407152"/>
              <a:gd name="connsiteX6391" fmla="*/ 710183 w 11737976"/>
              <a:gd name="connsiteY6391" fmla="*/ 5454690 h 6407152"/>
              <a:gd name="connsiteX6392" fmla="*/ 715645 w 11737976"/>
              <a:gd name="connsiteY6392" fmla="*/ 5460633 h 6407152"/>
              <a:gd name="connsiteX6393" fmla="*/ 717019 w 11737976"/>
              <a:gd name="connsiteY6393" fmla="*/ 5459503 h 6407152"/>
              <a:gd name="connsiteX6394" fmla="*/ 706098 w 11737976"/>
              <a:gd name="connsiteY6394" fmla="*/ 5447618 h 6407152"/>
              <a:gd name="connsiteX6395" fmla="*/ 891516 w 11737976"/>
              <a:gd name="connsiteY6395" fmla="*/ 5446129 h 6407152"/>
              <a:gd name="connsiteX6396" fmla="*/ 892049 w 11737976"/>
              <a:gd name="connsiteY6396" fmla="*/ 5448624 h 6407152"/>
              <a:gd name="connsiteX6397" fmla="*/ 899338 w 11737976"/>
              <a:gd name="connsiteY6397" fmla="*/ 5454368 h 6407152"/>
              <a:gd name="connsiteX6398" fmla="*/ 891516 w 11737976"/>
              <a:gd name="connsiteY6398" fmla="*/ 5446129 h 6407152"/>
              <a:gd name="connsiteX6399" fmla="*/ 7415728 w 11737976"/>
              <a:gd name="connsiteY6399" fmla="*/ 5445528 h 6407152"/>
              <a:gd name="connsiteX6400" fmla="*/ 7414257 w 11737976"/>
              <a:gd name="connsiteY6400" fmla="*/ 5459819 h 6407152"/>
              <a:gd name="connsiteX6401" fmla="*/ 7414211 w 11737976"/>
              <a:gd name="connsiteY6401" fmla="*/ 5460267 h 6407152"/>
              <a:gd name="connsiteX6402" fmla="*/ 7422720 w 11737976"/>
              <a:gd name="connsiteY6402" fmla="*/ 5465599 h 6407152"/>
              <a:gd name="connsiteX6403" fmla="*/ 7415728 w 11737976"/>
              <a:gd name="connsiteY6403" fmla="*/ 5445528 h 6407152"/>
              <a:gd name="connsiteX6404" fmla="*/ 578639 w 11737976"/>
              <a:gd name="connsiteY6404" fmla="*/ 5444167 h 6407152"/>
              <a:gd name="connsiteX6405" fmla="*/ 577493 w 11737976"/>
              <a:gd name="connsiteY6405" fmla="*/ 5445108 h 6407152"/>
              <a:gd name="connsiteX6406" fmla="*/ 583636 w 11737976"/>
              <a:gd name="connsiteY6406" fmla="*/ 5451795 h 6407152"/>
              <a:gd name="connsiteX6407" fmla="*/ 584782 w 11737976"/>
              <a:gd name="connsiteY6407" fmla="*/ 5450853 h 6407152"/>
              <a:gd name="connsiteX6408" fmla="*/ 585927 w 11737976"/>
              <a:gd name="connsiteY6408" fmla="*/ 5449911 h 6407152"/>
              <a:gd name="connsiteX6409" fmla="*/ 578639 w 11737976"/>
              <a:gd name="connsiteY6409" fmla="*/ 5444167 h 6407152"/>
              <a:gd name="connsiteX6410" fmla="*/ 470817 w 11737976"/>
              <a:gd name="connsiteY6410" fmla="*/ 5442827 h 6407152"/>
              <a:gd name="connsiteX6411" fmla="*/ 469442 w 11737976"/>
              <a:gd name="connsiteY6411" fmla="*/ 5443957 h 6407152"/>
              <a:gd name="connsiteX6412" fmla="*/ 474210 w 11737976"/>
              <a:gd name="connsiteY6412" fmla="*/ 5451773 h 6407152"/>
              <a:gd name="connsiteX6413" fmla="*/ 475584 w 11737976"/>
              <a:gd name="connsiteY6413" fmla="*/ 5450644 h 6407152"/>
              <a:gd name="connsiteX6414" fmla="*/ 476960 w 11737976"/>
              <a:gd name="connsiteY6414" fmla="*/ 5449514 h 6407152"/>
              <a:gd name="connsiteX6415" fmla="*/ 470817 w 11737976"/>
              <a:gd name="connsiteY6415" fmla="*/ 5442827 h 6407152"/>
              <a:gd name="connsiteX6416" fmla="*/ 1109605 w 11737976"/>
              <a:gd name="connsiteY6416" fmla="*/ 5441307 h 6407152"/>
              <a:gd name="connsiteX6417" fmla="*/ 1106072 w 11737976"/>
              <a:gd name="connsiteY6417" fmla="*/ 5443739 h 6407152"/>
              <a:gd name="connsiteX6418" fmla="*/ 1109643 w 11737976"/>
              <a:gd name="connsiteY6418" fmla="*/ 5445954 h 6407152"/>
              <a:gd name="connsiteX6419" fmla="*/ 1110467 w 11737976"/>
              <a:gd name="connsiteY6419" fmla="*/ 5443209 h 6407152"/>
              <a:gd name="connsiteX6420" fmla="*/ 1109605 w 11737976"/>
              <a:gd name="connsiteY6420" fmla="*/ 5441307 h 6407152"/>
              <a:gd name="connsiteX6421" fmla="*/ 783197 w 11737976"/>
              <a:gd name="connsiteY6421" fmla="*/ 5439597 h 6407152"/>
              <a:gd name="connsiteX6422" fmla="*/ 781353 w 11737976"/>
              <a:gd name="connsiteY6422" fmla="*/ 5452137 h 6407152"/>
              <a:gd name="connsiteX6423" fmla="*/ 787122 w 11737976"/>
              <a:gd name="connsiteY6423" fmla="*/ 5458416 h 6407152"/>
              <a:gd name="connsiteX6424" fmla="*/ 785853 w 11737976"/>
              <a:gd name="connsiteY6424" fmla="*/ 5459459 h 6407152"/>
              <a:gd name="connsiteX6425" fmla="*/ 791624 w 11737976"/>
              <a:gd name="connsiteY6425" fmla="*/ 5465739 h 6407152"/>
              <a:gd name="connsiteX6426" fmla="*/ 801896 w 11737976"/>
              <a:gd name="connsiteY6426" fmla="*/ 5479344 h 6407152"/>
              <a:gd name="connsiteX6427" fmla="*/ 815976 w 11737976"/>
              <a:gd name="connsiteY6427" fmla="*/ 5489818 h 6407152"/>
              <a:gd name="connsiteX6428" fmla="*/ 821746 w 11737976"/>
              <a:gd name="connsiteY6428" fmla="*/ 5496098 h 6407152"/>
              <a:gd name="connsiteX6429" fmla="*/ 826248 w 11737976"/>
              <a:gd name="connsiteY6429" fmla="*/ 5503422 h 6407152"/>
              <a:gd name="connsiteX6430" fmla="*/ 824979 w 11737976"/>
              <a:gd name="connsiteY6430" fmla="*/ 5504465 h 6407152"/>
              <a:gd name="connsiteX6431" fmla="*/ 819208 w 11737976"/>
              <a:gd name="connsiteY6431" fmla="*/ 5498184 h 6407152"/>
              <a:gd name="connsiteX6432" fmla="*/ 818633 w 11737976"/>
              <a:gd name="connsiteY6432" fmla="*/ 5509682 h 6407152"/>
              <a:gd name="connsiteX6433" fmla="*/ 826942 w 11737976"/>
              <a:gd name="connsiteY6433" fmla="*/ 5513875 h 6407152"/>
              <a:gd name="connsiteX6434" fmla="*/ 829480 w 11737976"/>
              <a:gd name="connsiteY6434" fmla="*/ 5511789 h 6407152"/>
              <a:gd name="connsiteX6435" fmla="*/ 823709 w 11737976"/>
              <a:gd name="connsiteY6435" fmla="*/ 5505508 h 6407152"/>
              <a:gd name="connsiteX6436" fmla="*/ 832019 w 11737976"/>
              <a:gd name="connsiteY6436" fmla="*/ 5509701 h 6407152"/>
              <a:gd name="connsiteX6437" fmla="*/ 828786 w 11737976"/>
              <a:gd name="connsiteY6437" fmla="*/ 5501336 h 6407152"/>
              <a:gd name="connsiteX6438" fmla="*/ 823015 w 11737976"/>
              <a:gd name="connsiteY6438" fmla="*/ 5495055 h 6407152"/>
              <a:gd name="connsiteX6439" fmla="*/ 817244 w 11737976"/>
              <a:gd name="connsiteY6439" fmla="*/ 5488774 h 6407152"/>
              <a:gd name="connsiteX6440" fmla="*/ 815976 w 11737976"/>
              <a:gd name="connsiteY6440" fmla="*/ 5489818 h 6407152"/>
              <a:gd name="connsiteX6441" fmla="*/ 792892 w 11737976"/>
              <a:gd name="connsiteY6441" fmla="*/ 5464696 h 6407152"/>
              <a:gd name="connsiteX6442" fmla="*/ 787122 w 11737976"/>
              <a:gd name="connsiteY6442" fmla="*/ 5458416 h 6407152"/>
              <a:gd name="connsiteX6443" fmla="*/ 788391 w 11737976"/>
              <a:gd name="connsiteY6443" fmla="*/ 5457373 h 6407152"/>
              <a:gd name="connsiteX6444" fmla="*/ 793600 w 11737976"/>
              <a:gd name="connsiteY6444" fmla="*/ 5462737 h 6407152"/>
              <a:gd name="connsiteX6445" fmla="*/ 795432 w 11737976"/>
              <a:gd name="connsiteY6445" fmla="*/ 5462609 h 6407152"/>
              <a:gd name="connsiteX6446" fmla="*/ 789661 w 11737976"/>
              <a:gd name="connsiteY6446" fmla="*/ 5456331 h 6407152"/>
              <a:gd name="connsiteX6447" fmla="*/ 794738 w 11737976"/>
              <a:gd name="connsiteY6447" fmla="*/ 5452157 h 6407152"/>
              <a:gd name="connsiteX6448" fmla="*/ 783197 w 11737976"/>
              <a:gd name="connsiteY6448" fmla="*/ 5439597 h 6407152"/>
              <a:gd name="connsiteX6449" fmla="*/ 481370 w 11737976"/>
              <a:gd name="connsiteY6449" fmla="*/ 5438553 h 6407152"/>
              <a:gd name="connsiteX6450" fmla="*/ 488143 w 11737976"/>
              <a:gd name="connsiteY6450" fmla="*/ 5452054 h 6407152"/>
              <a:gd name="connsiteX6451" fmla="*/ 493032 w 11737976"/>
              <a:gd name="connsiteY6451" fmla="*/ 5448036 h 6407152"/>
              <a:gd name="connsiteX6452" fmla="*/ 499176 w 11737976"/>
              <a:gd name="connsiteY6452" fmla="*/ 5454722 h 6407152"/>
              <a:gd name="connsiteX6453" fmla="*/ 500397 w 11737976"/>
              <a:gd name="connsiteY6453" fmla="*/ 5453717 h 6407152"/>
              <a:gd name="connsiteX6454" fmla="*/ 489334 w 11737976"/>
              <a:gd name="connsiteY6454" fmla="*/ 5439340 h 6407152"/>
              <a:gd name="connsiteX6455" fmla="*/ 481370 w 11737976"/>
              <a:gd name="connsiteY6455" fmla="*/ 5438553 h 6407152"/>
              <a:gd name="connsiteX6456" fmla="*/ 7455582 w 11737976"/>
              <a:gd name="connsiteY6456" fmla="*/ 5435935 h 6407152"/>
              <a:gd name="connsiteX6457" fmla="*/ 7448776 w 11737976"/>
              <a:gd name="connsiteY6457" fmla="*/ 5447063 h 6407152"/>
              <a:gd name="connsiteX6458" fmla="*/ 7451376 w 11737976"/>
              <a:gd name="connsiteY6458" fmla="*/ 5449288 h 6407152"/>
              <a:gd name="connsiteX6459" fmla="*/ 7467906 w 11737976"/>
              <a:gd name="connsiteY6459" fmla="*/ 5437181 h 6407152"/>
              <a:gd name="connsiteX6460" fmla="*/ 7455582 w 11737976"/>
              <a:gd name="connsiteY6460" fmla="*/ 5435935 h 6407152"/>
              <a:gd name="connsiteX6461" fmla="*/ 843076 w 11737976"/>
              <a:gd name="connsiteY6461" fmla="*/ 5434116 h 6407152"/>
              <a:gd name="connsiteX6462" fmla="*/ 848707 w 11737976"/>
              <a:gd name="connsiteY6462" fmla="*/ 5440244 h 6407152"/>
              <a:gd name="connsiteX6463" fmla="*/ 847437 w 11737976"/>
              <a:gd name="connsiteY6463" fmla="*/ 5441288 h 6407152"/>
              <a:gd name="connsiteX6464" fmla="*/ 840537 w 11737976"/>
              <a:gd name="connsiteY6464" fmla="*/ 5436203 h 6407152"/>
              <a:gd name="connsiteX6465" fmla="*/ 838000 w 11737976"/>
              <a:gd name="connsiteY6465" fmla="*/ 5438290 h 6407152"/>
              <a:gd name="connsiteX6466" fmla="*/ 841091 w 11737976"/>
              <a:gd name="connsiteY6466" fmla="*/ 5446504 h 6407152"/>
              <a:gd name="connsiteX6467" fmla="*/ 834192 w 11737976"/>
              <a:gd name="connsiteY6467" fmla="*/ 5441419 h 6407152"/>
              <a:gd name="connsiteX6468" fmla="*/ 837284 w 11737976"/>
              <a:gd name="connsiteY6468" fmla="*/ 5449634 h 6407152"/>
              <a:gd name="connsiteX6469" fmla="*/ 836015 w 11737976"/>
              <a:gd name="connsiteY6469" fmla="*/ 5450678 h 6407152"/>
              <a:gd name="connsiteX6470" fmla="*/ 841100 w 11737976"/>
              <a:gd name="connsiteY6470" fmla="*/ 5455908 h 6407152"/>
              <a:gd name="connsiteX6471" fmla="*/ 842914 w 11737976"/>
              <a:gd name="connsiteY6471" fmla="*/ 5455761 h 6407152"/>
              <a:gd name="connsiteX6472" fmla="*/ 844184 w 11737976"/>
              <a:gd name="connsiteY6472" fmla="*/ 5454719 h 6407152"/>
              <a:gd name="connsiteX6473" fmla="*/ 853484 w 11737976"/>
              <a:gd name="connsiteY6473" fmla="*/ 5455143 h 6407152"/>
              <a:gd name="connsiteX6474" fmla="*/ 854338 w 11737976"/>
              <a:gd name="connsiteY6474" fmla="*/ 5446373 h 6407152"/>
              <a:gd name="connsiteX6475" fmla="*/ 856876 w 11737976"/>
              <a:gd name="connsiteY6475" fmla="*/ 5444286 h 6407152"/>
              <a:gd name="connsiteX6476" fmla="*/ 858144 w 11737976"/>
              <a:gd name="connsiteY6476" fmla="*/ 5443243 h 6407152"/>
              <a:gd name="connsiteX6477" fmla="*/ 852514 w 11737976"/>
              <a:gd name="connsiteY6477" fmla="*/ 5437116 h 6407152"/>
              <a:gd name="connsiteX6478" fmla="*/ 851245 w 11737976"/>
              <a:gd name="connsiteY6478" fmla="*/ 5438158 h 6407152"/>
              <a:gd name="connsiteX6479" fmla="*/ 843076 w 11737976"/>
              <a:gd name="connsiteY6479" fmla="*/ 5434116 h 6407152"/>
              <a:gd name="connsiteX6480" fmla="*/ 897364 w 11737976"/>
              <a:gd name="connsiteY6480" fmla="*/ 5432521 h 6407152"/>
              <a:gd name="connsiteX6481" fmla="*/ 909650 w 11737976"/>
              <a:gd name="connsiteY6481" fmla="*/ 5445892 h 6407152"/>
              <a:gd name="connsiteX6482" fmla="*/ 905799 w 11737976"/>
              <a:gd name="connsiteY6482" fmla="*/ 5437323 h 6407152"/>
              <a:gd name="connsiteX6483" fmla="*/ 897364 w 11737976"/>
              <a:gd name="connsiteY6483" fmla="*/ 5432521 h 6407152"/>
              <a:gd name="connsiteX6484" fmla="*/ 913589 w 11737976"/>
              <a:gd name="connsiteY6484" fmla="*/ 5430917 h 6407152"/>
              <a:gd name="connsiteX6485" fmla="*/ 909464 w 11737976"/>
              <a:gd name="connsiteY6485" fmla="*/ 5434308 h 6407152"/>
              <a:gd name="connsiteX6486" fmla="*/ 925875 w 11737976"/>
              <a:gd name="connsiteY6486" fmla="*/ 5444288 h 6407152"/>
              <a:gd name="connsiteX6487" fmla="*/ 919734 w 11737976"/>
              <a:gd name="connsiteY6487" fmla="*/ 5437604 h 6407152"/>
              <a:gd name="connsiteX6488" fmla="*/ 7491046 w 11737976"/>
              <a:gd name="connsiteY6488" fmla="*/ 5428268 h 6407152"/>
              <a:gd name="connsiteX6489" fmla="*/ 7482942 w 11737976"/>
              <a:gd name="connsiteY6489" fmla="*/ 5439754 h 6407152"/>
              <a:gd name="connsiteX6490" fmla="*/ 7493402 w 11737976"/>
              <a:gd name="connsiteY6490" fmla="*/ 5452600 h 6407152"/>
              <a:gd name="connsiteX6491" fmla="*/ 7495120 w 11737976"/>
              <a:gd name="connsiteY6491" fmla="*/ 5458463 h 6407152"/>
              <a:gd name="connsiteX6492" fmla="*/ 7497877 w 11737976"/>
              <a:gd name="connsiteY6492" fmla="*/ 5458702 h 6407152"/>
              <a:gd name="connsiteX6493" fmla="*/ 7502918 w 11737976"/>
              <a:gd name="connsiteY6493" fmla="*/ 5455710 h 6407152"/>
              <a:gd name="connsiteX6494" fmla="*/ 7502446 w 11737976"/>
              <a:gd name="connsiteY6494" fmla="*/ 5450845 h 6407152"/>
              <a:gd name="connsiteX6495" fmla="*/ 7501976 w 11737976"/>
              <a:gd name="connsiteY6495" fmla="*/ 5445978 h 6407152"/>
              <a:gd name="connsiteX6496" fmla="*/ 7500565 w 11737976"/>
              <a:gd name="connsiteY6496" fmla="*/ 5431378 h 6407152"/>
              <a:gd name="connsiteX6497" fmla="*/ 7491046 w 11737976"/>
              <a:gd name="connsiteY6497" fmla="*/ 5428268 h 6407152"/>
              <a:gd name="connsiteX6498" fmla="*/ 712278 w 11737976"/>
              <a:gd name="connsiteY6498" fmla="*/ 5420373 h 6407152"/>
              <a:gd name="connsiteX6499" fmla="*/ 718080 w 11737976"/>
              <a:gd name="connsiteY6499" fmla="*/ 5426687 h 6407152"/>
              <a:gd name="connsiteX6500" fmla="*/ 726108 w 11737976"/>
              <a:gd name="connsiteY6500" fmla="*/ 5442253 h 6407152"/>
              <a:gd name="connsiteX6501" fmla="*/ 745897 w 11737976"/>
              <a:gd name="connsiteY6501" fmla="*/ 5459236 h 6407152"/>
              <a:gd name="connsiteX6502" fmla="*/ 735484 w 11737976"/>
              <a:gd name="connsiteY6502" fmla="*/ 5445629 h 6407152"/>
              <a:gd name="connsiteX6503" fmla="*/ 737867 w 11737976"/>
              <a:gd name="connsiteY6503" fmla="*/ 5443670 h 6407152"/>
              <a:gd name="connsiteX6504" fmla="*/ 719271 w 11737976"/>
              <a:gd name="connsiteY6504" fmla="*/ 5425707 h 6407152"/>
              <a:gd name="connsiteX6505" fmla="*/ 712278 w 11737976"/>
              <a:gd name="connsiteY6505" fmla="*/ 5420373 h 6407152"/>
              <a:gd name="connsiteX6506" fmla="*/ 578206 w 11737976"/>
              <a:gd name="connsiteY6506" fmla="*/ 5418118 h 6407152"/>
              <a:gd name="connsiteX6507" fmla="*/ 577777 w 11737976"/>
              <a:gd name="connsiteY6507" fmla="*/ 5421402 h 6407152"/>
              <a:gd name="connsiteX6508" fmla="*/ 575159 w 11737976"/>
              <a:gd name="connsiteY6508" fmla="*/ 5423557 h 6407152"/>
              <a:gd name="connsiteX6509" fmla="*/ 572539 w 11737976"/>
              <a:gd name="connsiteY6509" fmla="*/ 5425708 h 6407152"/>
              <a:gd name="connsiteX6510" fmla="*/ 578683 w 11737976"/>
              <a:gd name="connsiteY6510" fmla="*/ 5432395 h 6407152"/>
              <a:gd name="connsiteX6511" fmla="*/ 581302 w 11737976"/>
              <a:gd name="connsiteY6511" fmla="*/ 5430242 h 6407152"/>
              <a:gd name="connsiteX6512" fmla="*/ 582611 w 11737976"/>
              <a:gd name="connsiteY6512" fmla="*/ 5429166 h 6407152"/>
              <a:gd name="connsiteX6513" fmla="*/ 587533 w 11737976"/>
              <a:gd name="connsiteY6513" fmla="*/ 5429520 h 6407152"/>
              <a:gd name="connsiteX6514" fmla="*/ 587849 w 11737976"/>
              <a:gd name="connsiteY6514" fmla="*/ 5424861 h 6407152"/>
              <a:gd name="connsiteX6515" fmla="*/ 578206 w 11737976"/>
              <a:gd name="connsiteY6515" fmla="*/ 5418118 h 6407152"/>
              <a:gd name="connsiteX6516" fmla="*/ 186273 w 11737976"/>
              <a:gd name="connsiteY6516" fmla="*/ 5416028 h 6407152"/>
              <a:gd name="connsiteX6517" fmla="*/ 182660 w 11737976"/>
              <a:gd name="connsiteY6517" fmla="*/ 5417613 h 6407152"/>
              <a:gd name="connsiteX6518" fmla="*/ 192980 w 11737976"/>
              <a:gd name="connsiteY6518" fmla="*/ 5431297 h 6407152"/>
              <a:gd name="connsiteX6519" fmla="*/ 174960 w 11737976"/>
              <a:gd name="connsiteY6519" fmla="*/ 5423942 h 6407152"/>
              <a:gd name="connsiteX6520" fmla="*/ 190467 w 11737976"/>
              <a:gd name="connsiteY6520" fmla="*/ 5455527 h 6407152"/>
              <a:gd name="connsiteX6521" fmla="*/ 202070 w 11737976"/>
              <a:gd name="connsiteY6521" fmla="*/ 5468155 h 6407152"/>
              <a:gd name="connsiteX6522" fmla="*/ 207204 w 11737976"/>
              <a:gd name="connsiteY6522" fmla="*/ 5463937 h 6407152"/>
              <a:gd name="connsiteX6523" fmla="*/ 196883 w 11737976"/>
              <a:gd name="connsiteY6523" fmla="*/ 5450253 h 6407152"/>
              <a:gd name="connsiteX6524" fmla="*/ 212337 w 11737976"/>
              <a:gd name="connsiteY6524" fmla="*/ 5459716 h 6407152"/>
              <a:gd name="connsiteX6525" fmla="*/ 212950 w 11737976"/>
              <a:gd name="connsiteY6525" fmla="*/ 5448129 h 6407152"/>
              <a:gd name="connsiteX6526" fmla="*/ 208434 w 11737976"/>
              <a:gd name="connsiteY6526" fmla="*/ 5440759 h 6407152"/>
              <a:gd name="connsiteX6527" fmla="*/ 207149 w 11737976"/>
              <a:gd name="connsiteY6527" fmla="*/ 5441815 h 6407152"/>
              <a:gd name="connsiteX6528" fmla="*/ 192311 w 11737976"/>
              <a:gd name="connsiteY6528" fmla="*/ 5420762 h 6407152"/>
              <a:gd name="connsiteX6529" fmla="*/ 186273 w 11737976"/>
              <a:gd name="connsiteY6529" fmla="*/ 5416028 h 6407152"/>
              <a:gd name="connsiteX6530" fmla="*/ 583149 w 11737976"/>
              <a:gd name="connsiteY6530" fmla="*/ 5414055 h 6407152"/>
              <a:gd name="connsiteX6531" fmla="*/ 582622 w 11737976"/>
              <a:gd name="connsiteY6531" fmla="*/ 5417421 h 6407152"/>
              <a:gd name="connsiteX6532" fmla="*/ 589029 w 11737976"/>
              <a:gd name="connsiteY6532" fmla="*/ 5422423 h 6407152"/>
              <a:gd name="connsiteX6533" fmla="*/ 592889 w 11737976"/>
              <a:gd name="connsiteY6533" fmla="*/ 5420717 h 6407152"/>
              <a:gd name="connsiteX6534" fmla="*/ 583149 w 11737976"/>
              <a:gd name="connsiteY6534" fmla="*/ 5414055 h 6407152"/>
              <a:gd name="connsiteX6535" fmla="*/ 853268 w 11737976"/>
              <a:gd name="connsiteY6535" fmla="*/ 5414005 h 6407152"/>
              <a:gd name="connsiteX6536" fmla="*/ 848379 w 11737976"/>
              <a:gd name="connsiteY6536" fmla="*/ 5418024 h 6407152"/>
              <a:gd name="connsiteX6537" fmla="*/ 858418 w 11737976"/>
              <a:gd name="connsiteY6537" fmla="*/ 5431284 h 6407152"/>
              <a:gd name="connsiteX6538" fmla="*/ 869124 w 11737976"/>
              <a:gd name="connsiteY6538" fmla="*/ 5435931 h 6407152"/>
              <a:gd name="connsiteX6539" fmla="*/ 871384 w 11737976"/>
              <a:gd name="connsiteY6539" fmla="*/ 5431386 h 6407152"/>
              <a:gd name="connsiteX6540" fmla="*/ 863307 w 11737976"/>
              <a:gd name="connsiteY6540" fmla="*/ 5427266 h 6407152"/>
              <a:gd name="connsiteX6541" fmla="*/ 853268 w 11737976"/>
              <a:gd name="connsiteY6541" fmla="*/ 5414005 h 6407152"/>
              <a:gd name="connsiteX6542" fmla="*/ 520959 w 11737976"/>
              <a:gd name="connsiteY6542" fmla="*/ 5413348 h 6407152"/>
              <a:gd name="connsiteX6543" fmla="*/ 518667 w 11737976"/>
              <a:gd name="connsiteY6543" fmla="*/ 5415231 h 6407152"/>
              <a:gd name="connsiteX6544" fmla="*/ 532098 w 11737976"/>
              <a:gd name="connsiteY6544" fmla="*/ 5427661 h 6407152"/>
              <a:gd name="connsiteX6545" fmla="*/ 520959 w 11737976"/>
              <a:gd name="connsiteY6545" fmla="*/ 5413348 h 6407152"/>
              <a:gd name="connsiteX6546" fmla="*/ 897209 w 11737976"/>
              <a:gd name="connsiteY6546" fmla="*/ 5413090 h 6407152"/>
              <a:gd name="connsiteX6547" fmla="*/ 895834 w 11737976"/>
              <a:gd name="connsiteY6547" fmla="*/ 5414219 h 6407152"/>
              <a:gd name="connsiteX6548" fmla="*/ 899929 w 11737976"/>
              <a:gd name="connsiteY6548" fmla="*/ 5418677 h 6407152"/>
              <a:gd name="connsiteX6549" fmla="*/ 901304 w 11737976"/>
              <a:gd name="connsiteY6549" fmla="*/ 5417547 h 6407152"/>
              <a:gd name="connsiteX6550" fmla="*/ 897209 w 11737976"/>
              <a:gd name="connsiteY6550" fmla="*/ 5413090 h 6407152"/>
              <a:gd name="connsiteX6551" fmla="*/ 1088834 w 11737976"/>
              <a:gd name="connsiteY6551" fmla="*/ 5413065 h 6407152"/>
              <a:gd name="connsiteX6552" fmla="*/ 1087200 w 11737976"/>
              <a:gd name="connsiteY6552" fmla="*/ 5420879 h 6407152"/>
              <a:gd name="connsiteX6553" fmla="*/ 1089976 w 11737976"/>
              <a:gd name="connsiteY6553" fmla="*/ 5414776 h 6407152"/>
              <a:gd name="connsiteX6554" fmla="*/ 1088834 w 11737976"/>
              <a:gd name="connsiteY6554" fmla="*/ 5413065 h 6407152"/>
              <a:gd name="connsiteX6555" fmla="*/ 936505 w 11737976"/>
              <a:gd name="connsiteY6555" fmla="*/ 5412081 h 6407152"/>
              <a:gd name="connsiteX6556" fmla="*/ 944298 w 11737976"/>
              <a:gd name="connsiteY6556" fmla="*/ 5420344 h 6407152"/>
              <a:gd name="connsiteX6557" fmla="*/ 945531 w 11737976"/>
              <a:gd name="connsiteY6557" fmla="*/ 5421165 h 6407152"/>
              <a:gd name="connsiteX6558" fmla="*/ 943566 w 11737976"/>
              <a:gd name="connsiteY6558" fmla="*/ 5418014 h 6407152"/>
              <a:gd name="connsiteX6559" fmla="*/ 936505 w 11737976"/>
              <a:gd name="connsiteY6559" fmla="*/ 5412081 h 6407152"/>
              <a:gd name="connsiteX6560" fmla="*/ 508628 w 11737976"/>
              <a:gd name="connsiteY6560" fmla="*/ 5411748 h 6407152"/>
              <a:gd name="connsiteX6561" fmla="*/ 513626 w 11737976"/>
              <a:gd name="connsiteY6561" fmla="*/ 5419375 h 6407152"/>
              <a:gd name="connsiteX6562" fmla="*/ 515917 w 11737976"/>
              <a:gd name="connsiteY6562" fmla="*/ 5417491 h 6407152"/>
              <a:gd name="connsiteX6563" fmla="*/ 508628 w 11737976"/>
              <a:gd name="connsiteY6563" fmla="*/ 5411748 h 6407152"/>
              <a:gd name="connsiteX6564" fmla="*/ 781640 w 11737976"/>
              <a:gd name="connsiteY6564" fmla="*/ 5406384 h 6407152"/>
              <a:gd name="connsiteX6565" fmla="*/ 780265 w 11737976"/>
              <a:gd name="connsiteY6565" fmla="*/ 5407514 h 6407152"/>
              <a:gd name="connsiteX6566" fmla="*/ 787784 w 11737976"/>
              <a:gd name="connsiteY6566" fmla="*/ 5413070 h 6407152"/>
              <a:gd name="connsiteX6567" fmla="*/ 781640 w 11737976"/>
              <a:gd name="connsiteY6567" fmla="*/ 5406384 h 6407152"/>
              <a:gd name="connsiteX6568" fmla="*/ 852805 w 11737976"/>
              <a:gd name="connsiteY6568" fmla="*/ 5405585 h 6407152"/>
              <a:gd name="connsiteX6569" fmla="*/ 848347 w 11737976"/>
              <a:gd name="connsiteY6569" fmla="*/ 5406315 h 6407152"/>
              <a:gd name="connsiteX6570" fmla="*/ 860633 w 11737976"/>
              <a:gd name="connsiteY6570" fmla="*/ 5419686 h 6407152"/>
              <a:gd name="connsiteX6571" fmla="*/ 859257 w 11737976"/>
              <a:gd name="connsiteY6571" fmla="*/ 5420815 h 6407152"/>
              <a:gd name="connsiteX6572" fmla="*/ 865401 w 11737976"/>
              <a:gd name="connsiteY6572" fmla="*/ 5427501 h 6407152"/>
              <a:gd name="connsiteX6573" fmla="*/ 866776 w 11737976"/>
              <a:gd name="connsiteY6573" fmla="*/ 5426372 h 6407152"/>
              <a:gd name="connsiteX6574" fmla="*/ 860633 w 11737976"/>
              <a:gd name="connsiteY6574" fmla="*/ 5419686 h 6407152"/>
              <a:gd name="connsiteX6575" fmla="*/ 863383 w 11737976"/>
              <a:gd name="connsiteY6575" fmla="*/ 5417425 h 6407152"/>
              <a:gd name="connsiteX6576" fmla="*/ 852805 w 11737976"/>
              <a:gd name="connsiteY6576" fmla="*/ 5405585 h 6407152"/>
              <a:gd name="connsiteX6577" fmla="*/ 546349 w 11737976"/>
              <a:gd name="connsiteY6577" fmla="*/ 5404211 h 6407152"/>
              <a:gd name="connsiteX6578" fmla="*/ 554201 w 11737976"/>
              <a:gd name="connsiteY6578" fmla="*/ 5412426 h 6407152"/>
              <a:gd name="connsiteX6579" fmla="*/ 555568 w 11737976"/>
              <a:gd name="connsiteY6579" fmla="*/ 5413135 h 6407152"/>
              <a:gd name="connsiteX6580" fmla="*/ 553867 w 11737976"/>
              <a:gd name="connsiteY6580" fmla="*/ 5409765 h 6407152"/>
              <a:gd name="connsiteX6581" fmla="*/ 546349 w 11737976"/>
              <a:gd name="connsiteY6581" fmla="*/ 5404211 h 6407152"/>
              <a:gd name="connsiteX6582" fmla="*/ 894886 w 11737976"/>
              <a:gd name="connsiteY6582" fmla="*/ 5403266 h 6407152"/>
              <a:gd name="connsiteX6583" fmla="*/ 899124 w 11737976"/>
              <a:gd name="connsiteY6583" fmla="*/ 5410213 h 6407152"/>
              <a:gd name="connsiteX6584" fmla="*/ 904584 w 11737976"/>
              <a:gd name="connsiteY6584" fmla="*/ 5416154 h 6407152"/>
              <a:gd name="connsiteX6585" fmla="*/ 911266 w 11737976"/>
              <a:gd name="connsiteY6585" fmla="*/ 5421094 h 6407152"/>
              <a:gd name="connsiteX6586" fmla="*/ 900346 w 11737976"/>
              <a:gd name="connsiteY6586" fmla="*/ 5409208 h 6407152"/>
              <a:gd name="connsiteX6587" fmla="*/ 894886 w 11737976"/>
              <a:gd name="connsiteY6587" fmla="*/ 5403266 h 6407152"/>
              <a:gd name="connsiteX6588" fmla="*/ 8660696 w 11737976"/>
              <a:gd name="connsiteY6588" fmla="*/ 5402626 h 6407152"/>
              <a:gd name="connsiteX6589" fmla="*/ 8660696 w 11737976"/>
              <a:gd name="connsiteY6589" fmla="*/ 5408914 h 6407152"/>
              <a:gd name="connsiteX6590" fmla="*/ 8671350 w 11737976"/>
              <a:gd name="connsiteY6590" fmla="*/ 5412057 h 6407152"/>
              <a:gd name="connsiteX6591" fmla="*/ 8679873 w 11737976"/>
              <a:gd name="connsiteY6591" fmla="*/ 5412057 h 6407152"/>
              <a:gd name="connsiteX6592" fmla="*/ 8682004 w 11737976"/>
              <a:gd name="connsiteY6592" fmla="*/ 5412057 h 6407152"/>
              <a:gd name="connsiteX6593" fmla="*/ 8679873 w 11737976"/>
              <a:gd name="connsiteY6593" fmla="*/ 5405771 h 6407152"/>
              <a:gd name="connsiteX6594" fmla="*/ 8671350 w 11737976"/>
              <a:gd name="connsiteY6594" fmla="*/ 5405771 h 6407152"/>
              <a:gd name="connsiteX6595" fmla="*/ 8662828 w 11737976"/>
              <a:gd name="connsiteY6595" fmla="*/ 5402626 h 6407152"/>
              <a:gd name="connsiteX6596" fmla="*/ 8660696 w 11737976"/>
              <a:gd name="connsiteY6596" fmla="*/ 5402626 h 6407152"/>
              <a:gd name="connsiteX6597" fmla="*/ 3950473 w 11737976"/>
              <a:gd name="connsiteY6597" fmla="*/ 5402626 h 6407152"/>
              <a:gd name="connsiteX6598" fmla="*/ 3950473 w 11737976"/>
              <a:gd name="connsiteY6598" fmla="*/ 5408914 h 6407152"/>
              <a:gd name="connsiteX6599" fmla="*/ 3961127 w 11737976"/>
              <a:gd name="connsiteY6599" fmla="*/ 5412057 h 6407152"/>
              <a:gd name="connsiteX6600" fmla="*/ 3969649 w 11737976"/>
              <a:gd name="connsiteY6600" fmla="*/ 5412057 h 6407152"/>
              <a:gd name="connsiteX6601" fmla="*/ 3971781 w 11737976"/>
              <a:gd name="connsiteY6601" fmla="*/ 5412057 h 6407152"/>
              <a:gd name="connsiteX6602" fmla="*/ 3969649 w 11737976"/>
              <a:gd name="connsiteY6602" fmla="*/ 5405771 h 6407152"/>
              <a:gd name="connsiteX6603" fmla="*/ 3961127 w 11737976"/>
              <a:gd name="connsiteY6603" fmla="*/ 5405771 h 6407152"/>
              <a:gd name="connsiteX6604" fmla="*/ 3952604 w 11737976"/>
              <a:gd name="connsiteY6604" fmla="*/ 5402626 h 6407152"/>
              <a:gd name="connsiteX6605" fmla="*/ 3950473 w 11737976"/>
              <a:gd name="connsiteY6605" fmla="*/ 5402626 h 6407152"/>
              <a:gd name="connsiteX6606" fmla="*/ 1121012 w 11737976"/>
              <a:gd name="connsiteY6606" fmla="*/ 5400581 h 6407152"/>
              <a:gd name="connsiteX6607" fmla="*/ 1118730 w 11737976"/>
              <a:gd name="connsiteY6607" fmla="*/ 5405147 h 6407152"/>
              <a:gd name="connsiteX6608" fmla="*/ 1118036 w 11737976"/>
              <a:gd name="connsiteY6608" fmla="*/ 5401129 h 6407152"/>
              <a:gd name="connsiteX6609" fmla="*/ 1104721 w 11737976"/>
              <a:gd name="connsiteY6609" fmla="*/ 5403400 h 6407152"/>
              <a:gd name="connsiteX6610" fmla="*/ 1111434 w 11737976"/>
              <a:gd name="connsiteY6610" fmla="*/ 5417352 h 6407152"/>
              <a:gd name="connsiteX6611" fmla="*/ 1119178 w 11737976"/>
              <a:gd name="connsiteY6611" fmla="*/ 5431499 h 6407152"/>
              <a:gd name="connsiteX6612" fmla="*/ 1123851 w 11737976"/>
              <a:gd name="connsiteY6612" fmla="*/ 5426421 h 6407152"/>
              <a:gd name="connsiteX6613" fmla="*/ 1125141 w 11737976"/>
              <a:gd name="connsiteY6613" fmla="*/ 5418329 h 6407152"/>
              <a:gd name="connsiteX6614" fmla="*/ 1118998 w 11737976"/>
              <a:gd name="connsiteY6614" fmla="*/ 5406690 h 6407152"/>
              <a:gd name="connsiteX6615" fmla="*/ 1118809 w 11737976"/>
              <a:gd name="connsiteY6615" fmla="*/ 5405605 h 6407152"/>
              <a:gd name="connsiteX6616" fmla="*/ 869942 w 11737976"/>
              <a:gd name="connsiteY6616" fmla="*/ 5400300 h 6407152"/>
              <a:gd name="connsiteX6617" fmla="*/ 899852 w 11737976"/>
              <a:gd name="connsiteY6617" fmla="*/ 5430475 h 6407152"/>
              <a:gd name="connsiteX6618" fmla="*/ 894606 w 11737976"/>
              <a:gd name="connsiteY6618" fmla="*/ 5412884 h 6407152"/>
              <a:gd name="connsiteX6619" fmla="*/ 893362 w 11737976"/>
              <a:gd name="connsiteY6619" fmla="*/ 5413906 h 6407152"/>
              <a:gd name="connsiteX6620" fmla="*/ 889631 w 11737976"/>
              <a:gd name="connsiteY6620" fmla="*/ 5416973 h 6407152"/>
              <a:gd name="connsiteX6621" fmla="*/ 869942 w 11737976"/>
              <a:gd name="connsiteY6621" fmla="*/ 5400300 h 6407152"/>
              <a:gd name="connsiteX6622" fmla="*/ 757684 w 11737976"/>
              <a:gd name="connsiteY6622" fmla="*/ 5398287 h 6407152"/>
              <a:gd name="connsiteX6623" fmla="*/ 752472 w 11737976"/>
              <a:gd name="connsiteY6623" fmla="*/ 5398415 h 6407152"/>
              <a:gd name="connsiteX6624" fmla="*/ 758273 w 11737976"/>
              <a:gd name="connsiteY6624" fmla="*/ 5404730 h 6407152"/>
              <a:gd name="connsiteX6625" fmla="*/ 755716 w 11737976"/>
              <a:gd name="connsiteY6625" fmla="*/ 5406831 h 6407152"/>
              <a:gd name="connsiteX6626" fmla="*/ 755125 w 11737976"/>
              <a:gd name="connsiteY6626" fmla="*/ 5418399 h 6407152"/>
              <a:gd name="connsiteX6627" fmla="*/ 751290 w 11737976"/>
              <a:gd name="connsiteY6627" fmla="*/ 5421551 h 6407152"/>
              <a:gd name="connsiteX6628" fmla="*/ 738408 w 11737976"/>
              <a:gd name="connsiteY6628" fmla="*/ 5409975 h 6407152"/>
              <a:gd name="connsiteX6629" fmla="*/ 740374 w 11737976"/>
              <a:gd name="connsiteY6629" fmla="*/ 5419441 h 6407152"/>
              <a:gd name="connsiteX6630" fmla="*/ 764859 w 11737976"/>
              <a:gd name="connsiteY6630" fmla="*/ 5443647 h 6407152"/>
              <a:gd name="connsiteX6631" fmla="*/ 769972 w 11737976"/>
              <a:gd name="connsiteY6631" fmla="*/ 5439445 h 6407152"/>
              <a:gd name="connsiteX6632" fmla="*/ 759649 w 11737976"/>
              <a:gd name="connsiteY6632" fmla="*/ 5425764 h 6407152"/>
              <a:gd name="connsiteX6633" fmla="*/ 770563 w 11737976"/>
              <a:gd name="connsiteY6633" fmla="*/ 5427875 h 6407152"/>
              <a:gd name="connsiteX6634" fmla="*/ 778922 w 11737976"/>
              <a:gd name="connsiteY6634" fmla="*/ 5432088 h 6407152"/>
              <a:gd name="connsiteX6635" fmla="*/ 774990 w 11737976"/>
              <a:gd name="connsiteY6635" fmla="*/ 5413154 h 6407152"/>
              <a:gd name="connsiteX6636" fmla="*/ 757684 w 11737976"/>
              <a:gd name="connsiteY6636" fmla="*/ 5398287 h 6407152"/>
              <a:gd name="connsiteX6637" fmla="*/ 1142904 w 11737976"/>
              <a:gd name="connsiteY6637" fmla="*/ 5397136 h 6407152"/>
              <a:gd name="connsiteX6638" fmla="*/ 1143411 w 11737976"/>
              <a:gd name="connsiteY6638" fmla="*/ 5401532 h 6407152"/>
              <a:gd name="connsiteX6639" fmla="*/ 1141185 w 11737976"/>
              <a:gd name="connsiteY6639" fmla="*/ 5407625 h 6407152"/>
              <a:gd name="connsiteX6640" fmla="*/ 1144969 w 11737976"/>
              <a:gd name="connsiteY6640" fmla="*/ 5409252 h 6407152"/>
              <a:gd name="connsiteX6641" fmla="*/ 1145482 w 11737976"/>
              <a:gd name="connsiteY6641" fmla="*/ 5410240 h 6407152"/>
              <a:gd name="connsiteX6642" fmla="*/ 1144254 w 11737976"/>
              <a:gd name="connsiteY6642" fmla="*/ 5412258 h 6407152"/>
              <a:gd name="connsiteX6643" fmla="*/ 1140868 w 11737976"/>
              <a:gd name="connsiteY6643" fmla="*/ 5413223 h 6407152"/>
              <a:gd name="connsiteX6644" fmla="*/ 1140300 w 11737976"/>
              <a:gd name="connsiteY6644" fmla="*/ 5408318 h 6407152"/>
              <a:gd name="connsiteX6645" fmla="*/ 1137990 w 11737976"/>
              <a:gd name="connsiteY6645" fmla="*/ 5407886 h 6407152"/>
              <a:gd name="connsiteX6646" fmla="*/ 1139881 w 11737976"/>
              <a:gd name="connsiteY6646" fmla="*/ 5405299 h 6407152"/>
              <a:gd name="connsiteX6647" fmla="*/ 1140103 w 11737976"/>
              <a:gd name="connsiteY6647" fmla="*/ 5404658 h 6407152"/>
              <a:gd name="connsiteX6648" fmla="*/ 1140434 w 11737976"/>
              <a:gd name="connsiteY6648" fmla="*/ 5405144 h 6407152"/>
              <a:gd name="connsiteX6649" fmla="*/ 1142593 w 11737976"/>
              <a:gd name="connsiteY6649" fmla="*/ 5398624 h 6407152"/>
              <a:gd name="connsiteX6650" fmla="*/ 204968 w 11737976"/>
              <a:gd name="connsiteY6650" fmla="*/ 5396342 h 6407152"/>
              <a:gd name="connsiteX6651" fmla="*/ 205300 w 11737976"/>
              <a:gd name="connsiteY6651" fmla="*/ 5399001 h 6407152"/>
              <a:gd name="connsiteX6652" fmla="*/ 212818 w 11737976"/>
              <a:gd name="connsiteY6652" fmla="*/ 5404557 h 6407152"/>
              <a:gd name="connsiteX6653" fmla="*/ 204968 w 11737976"/>
              <a:gd name="connsiteY6653" fmla="*/ 5396342 h 6407152"/>
              <a:gd name="connsiteX6654" fmla="*/ 889964 w 11737976"/>
              <a:gd name="connsiteY6654" fmla="*/ 5395575 h 6407152"/>
              <a:gd name="connsiteX6655" fmla="*/ 888590 w 11737976"/>
              <a:gd name="connsiteY6655" fmla="*/ 5396706 h 6407152"/>
              <a:gd name="connsiteX6656" fmla="*/ 894138 w 11737976"/>
              <a:gd name="connsiteY6656" fmla="*/ 5402414 h 6407152"/>
              <a:gd name="connsiteX6657" fmla="*/ 896108 w 11737976"/>
              <a:gd name="connsiteY6657" fmla="*/ 5402260 h 6407152"/>
              <a:gd name="connsiteX6658" fmla="*/ 889964 w 11737976"/>
              <a:gd name="connsiteY6658" fmla="*/ 5395575 h 6407152"/>
              <a:gd name="connsiteX6659" fmla="*/ 675910 w 11737976"/>
              <a:gd name="connsiteY6659" fmla="*/ 5395502 h 6407152"/>
              <a:gd name="connsiteX6660" fmla="*/ 672244 w 11737976"/>
              <a:gd name="connsiteY6660" fmla="*/ 5398516 h 6407152"/>
              <a:gd name="connsiteX6661" fmla="*/ 678994 w 11737976"/>
              <a:gd name="connsiteY6661" fmla="*/ 5403236 h 6407152"/>
              <a:gd name="connsiteX6662" fmla="*/ 682054 w 11737976"/>
              <a:gd name="connsiteY6662" fmla="*/ 5402187 h 6407152"/>
              <a:gd name="connsiteX6663" fmla="*/ 675910 w 11737976"/>
              <a:gd name="connsiteY6663" fmla="*/ 5395502 h 6407152"/>
              <a:gd name="connsiteX6664" fmla="*/ 90863 w 11737976"/>
              <a:gd name="connsiteY6664" fmla="*/ 5395279 h 6407152"/>
              <a:gd name="connsiteX6665" fmla="*/ 92759 w 11737976"/>
              <a:gd name="connsiteY6665" fmla="*/ 5396358 h 6407152"/>
              <a:gd name="connsiteX6666" fmla="*/ 94506 w 11737976"/>
              <a:gd name="connsiteY6666" fmla="*/ 5398151 h 6407152"/>
              <a:gd name="connsiteX6667" fmla="*/ 98152 w 11737976"/>
              <a:gd name="connsiteY6667" fmla="*/ 5401023 h 6407152"/>
              <a:gd name="connsiteX6668" fmla="*/ 99297 w 11737976"/>
              <a:gd name="connsiteY6668" fmla="*/ 5400081 h 6407152"/>
              <a:gd name="connsiteX6669" fmla="*/ 95079 w 11737976"/>
              <a:gd name="connsiteY6669" fmla="*/ 5397680 h 6407152"/>
              <a:gd name="connsiteX6670" fmla="*/ 92759 w 11737976"/>
              <a:gd name="connsiteY6670" fmla="*/ 5396358 h 6407152"/>
              <a:gd name="connsiteX6671" fmla="*/ 92323 w 11737976"/>
              <a:gd name="connsiteY6671" fmla="*/ 5395911 h 6407152"/>
              <a:gd name="connsiteX6672" fmla="*/ 90863 w 11737976"/>
              <a:gd name="connsiteY6672" fmla="*/ 5395279 h 6407152"/>
              <a:gd name="connsiteX6673" fmla="*/ 962576 w 11737976"/>
              <a:gd name="connsiteY6673" fmla="*/ 5393587 h 6407152"/>
              <a:gd name="connsiteX6674" fmla="*/ 964189 w 11737976"/>
              <a:gd name="connsiteY6674" fmla="*/ 5401062 h 6407152"/>
              <a:gd name="connsiteX6675" fmla="*/ 970332 w 11737976"/>
              <a:gd name="connsiteY6675" fmla="*/ 5407747 h 6407152"/>
              <a:gd name="connsiteX6676" fmla="*/ 969231 w 11737976"/>
              <a:gd name="connsiteY6676" fmla="*/ 5396917 h 6407152"/>
              <a:gd name="connsiteX6677" fmla="*/ 962576 w 11737976"/>
              <a:gd name="connsiteY6677" fmla="*/ 5393587 h 6407152"/>
              <a:gd name="connsiteX6678" fmla="*/ 531315 w 11737976"/>
              <a:gd name="connsiteY6678" fmla="*/ 5393100 h 6407152"/>
              <a:gd name="connsiteX6679" fmla="*/ 530398 w 11737976"/>
              <a:gd name="connsiteY6679" fmla="*/ 5393853 h 6407152"/>
              <a:gd name="connsiteX6680" fmla="*/ 536541 w 11737976"/>
              <a:gd name="connsiteY6680" fmla="*/ 5400539 h 6407152"/>
              <a:gd name="connsiteX6681" fmla="*/ 537458 w 11737976"/>
              <a:gd name="connsiteY6681" fmla="*/ 5399786 h 6407152"/>
              <a:gd name="connsiteX6682" fmla="*/ 531315 w 11737976"/>
              <a:gd name="connsiteY6682" fmla="*/ 5393100 h 6407152"/>
              <a:gd name="connsiteX6683" fmla="*/ 1134271 w 11737976"/>
              <a:gd name="connsiteY6683" fmla="*/ 5391568 h 6407152"/>
              <a:gd name="connsiteX6684" fmla="*/ 1127554 w 11737976"/>
              <a:gd name="connsiteY6684" fmla="*/ 5401045 h 6407152"/>
              <a:gd name="connsiteX6685" fmla="*/ 1129221 w 11737976"/>
              <a:gd name="connsiteY6685" fmla="*/ 5402956 h 6407152"/>
              <a:gd name="connsiteX6686" fmla="*/ 1134271 w 11737976"/>
              <a:gd name="connsiteY6686" fmla="*/ 5391568 h 6407152"/>
              <a:gd name="connsiteX6687" fmla="*/ 1149850 w 11737976"/>
              <a:gd name="connsiteY6687" fmla="*/ 5389747 h 6407152"/>
              <a:gd name="connsiteX6688" fmla="*/ 1149783 w 11737976"/>
              <a:gd name="connsiteY6688" fmla="*/ 5390894 h 6407152"/>
              <a:gd name="connsiteX6689" fmla="*/ 1148776 w 11737976"/>
              <a:gd name="connsiteY6689" fmla="*/ 5392305 h 6407152"/>
              <a:gd name="connsiteX6690" fmla="*/ 1148913 w 11737976"/>
              <a:gd name="connsiteY6690" fmla="*/ 5390008 h 6407152"/>
              <a:gd name="connsiteX6691" fmla="*/ 968129 w 11737976"/>
              <a:gd name="connsiteY6691" fmla="*/ 5386088 h 6407152"/>
              <a:gd name="connsiteX6692" fmla="*/ 972897 w 11737976"/>
              <a:gd name="connsiteY6692" fmla="*/ 5393903 h 6407152"/>
              <a:gd name="connsiteX6693" fmla="*/ 974272 w 11737976"/>
              <a:gd name="connsiteY6693" fmla="*/ 5392774 h 6407152"/>
              <a:gd name="connsiteX6694" fmla="*/ 968129 w 11737976"/>
              <a:gd name="connsiteY6694" fmla="*/ 5386088 h 6407152"/>
              <a:gd name="connsiteX6695" fmla="*/ 916427 w 11737976"/>
              <a:gd name="connsiteY6695" fmla="*/ 5385560 h 6407152"/>
              <a:gd name="connsiteX6696" fmla="*/ 930363 w 11737976"/>
              <a:gd name="connsiteY6696" fmla="*/ 5405396 h 6407152"/>
              <a:gd name="connsiteX6697" fmla="*/ 932235 w 11737976"/>
              <a:gd name="connsiteY6697" fmla="*/ 5393426 h 6407152"/>
              <a:gd name="connsiteX6698" fmla="*/ 916427 w 11737976"/>
              <a:gd name="connsiteY6698" fmla="*/ 5385560 h 6407152"/>
              <a:gd name="connsiteX6699" fmla="*/ 8680163 w 11737976"/>
              <a:gd name="connsiteY6699" fmla="*/ 5383767 h 6407152"/>
              <a:gd name="connsiteX6700" fmla="*/ 8678058 w 11737976"/>
              <a:gd name="connsiteY6700" fmla="*/ 5386909 h 6407152"/>
              <a:gd name="connsiteX6701" fmla="*/ 8680163 w 11737976"/>
              <a:gd name="connsiteY6701" fmla="*/ 5390053 h 6407152"/>
              <a:gd name="connsiteX6702" fmla="*/ 8682267 w 11737976"/>
              <a:gd name="connsiteY6702" fmla="*/ 5390053 h 6407152"/>
              <a:gd name="connsiteX6703" fmla="*/ 8688581 w 11737976"/>
              <a:gd name="connsiteY6703" fmla="*/ 5393196 h 6407152"/>
              <a:gd name="connsiteX6704" fmla="*/ 8690685 w 11737976"/>
              <a:gd name="connsiteY6704" fmla="*/ 5390053 h 6407152"/>
              <a:gd name="connsiteX6705" fmla="*/ 8688581 w 11737976"/>
              <a:gd name="connsiteY6705" fmla="*/ 5383767 h 6407152"/>
              <a:gd name="connsiteX6706" fmla="*/ 8684371 w 11737976"/>
              <a:gd name="connsiteY6706" fmla="*/ 5383767 h 6407152"/>
              <a:gd name="connsiteX6707" fmla="*/ 8680163 w 11737976"/>
              <a:gd name="connsiteY6707" fmla="*/ 5383767 h 6407152"/>
              <a:gd name="connsiteX6708" fmla="*/ 3969939 w 11737976"/>
              <a:gd name="connsiteY6708" fmla="*/ 5383767 h 6407152"/>
              <a:gd name="connsiteX6709" fmla="*/ 3967834 w 11737976"/>
              <a:gd name="connsiteY6709" fmla="*/ 5386909 h 6407152"/>
              <a:gd name="connsiteX6710" fmla="*/ 3969939 w 11737976"/>
              <a:gd name="connsiteY6710" fmla="*/ 5390053 h 6407152"/>
              <a:gd name="connsiteX6711" fmla="*/ 3972043 w 11737976"/>
              <a:gd name="connsiteY6711" fmla="*/ 5390053 h 6407152"/>
              <a:gd name="connsiteX6712" fmla="*/ 3978357 w 11737976"/>
              <a:gd name="connsiteY6712" fmla="*/ 5393196 h 6407152"/>
              <a:gd name="connsiteX6713" fmla="*/ 3980461 w 11737976"/>
              <a:gd name="connsiteY6713" fmla="*/ 5390053 h 6407152"/>
              <a:gd name="connsiteX6714" fmla="*/ 3978357 w 11737976"/>
              <a:gd name="connsiteY6714" fmla="*/ 5383767 h 6407152"/>
              <a:gd name="connsiteX6715" fmla="*/ 3974149 w 11737976"/>
              <a:gd name="connsiteY6715" fmla="*/ 5383767 h 6407152"/>
              <a:gd name="connsiteX6716" fmla="*/ 3969939 w 11737976"/>
              <a:gd name="connsiteY6716" fmla="*/ 5383767 h 6407152"/>
              <a:gd name="connsiteX6717" fmla="*/ 1148649 w 11737976"/>
              <a:gd name="connsiteY6717" fmla="*/ 5381083 h 6407152"/>
              <a:gd name="connsiteX6718" fmla="*/ 1149280 w 11737976"/>
              <a:gd name="connsiteY6718" fmla="*/ 5383026 h 6407152"/>
              <a:gd name="connsiteX6719" fmla="*/ 1148574 w 11737976"/>
              <a:gd name="connsiteY6719" fmla="*/ 5382822 h 6407152"/>
              <a:gd name="connsiteX6720" fmla="*/ 1146924 w 11737976"/>
              <a:gd name="connsiteY6720" fmla="*/ 5384083 h 6407152"/>
              <a:gd name="connsiteX6721" fmla="*/ 827199 w 11737976"/>
              <a:gd name="connsiteY6721" fmla="*/ 5380672 h 6407152"/>
              <a:gd name="connsiteX6722" fmla="*/ 839484 w 11737976"/>
              <a:gd name="connsiteY6722" fmla="*/ 5394044 h 6407152"/>
              <a:gd name="connsiteX6723" fmla="*/ 827199 w 11737976"/>
              <a:gd name="connsiteY6723" fmla="*/ 5380672 h 6407152"/>
              <a:gd name="connsiteX6724" fmla="*/ 696535 w 11737976"/>
              <a:gd name="connsiteY6724" fmla="*/ 5378551 h 6407152"/>
              <a:gd name="connsiteX6725" fmla="*/ 706072 w 11737976"/>
              <a:gd name="connsiteY6725" fmla="*/ 5394182 h 6407152"/>
              <a:gd name="connsiteX6726" fmla="*/ 708822 w 11737976"/>
              <a:gd name="connsiteY6726" fmla="*/ 5391921 h 6407152"/>
              <a:gd name="connsiteX6727" fmla="*/ 696535 w 11737976"/>
              <a:gd name="connsiteY6727" fmla="*/ 5378551 h 6407152"/>
              <a:gd name="connsiteX6728" fmla="*/ 8697714 w 11737976"/>
              <a:gd name="connsiteY6728" fmla="*/ 5377675 h 6407152"/>
              <a:gd name="connsiteX6729" fmla="*/ 8689611 w 11737976"/>
              <a:gd name="connsiteY6729" fmla="*/ 5379053 h 6407152"/>
              <a:gd name="connsiteX6730" fmla="*/ 8691773 w 11737976"/>
              <a:gd name="connsiteY6730" fmla="*/ 5394067 h 6407152"/>
              <a:gd name="connsiteX6731" fmla="*/ 8699489 w 11737976"/>
              <a:gd name="connsiteY6731" fmla="*/ 5381768 h 6407152"/>
              <a:gd name="connsiteX6732" fmla="*/ 8697714 w 11737976"/>
              <a:gd name="connsiteY6732" fmla="*/ 5377675 h 6407152"/>
              <a:gd name="connsiteX6733" fmla="*/ 3987491 w 11737976"/>
              <a:gd name="connsiteY6733" fmla="*/ 5377675 h 6407152"/>
              <a:gd name="connsiteX6734" fmla="*/ 3979388 w 11737976"/>
              <a:gd name="connsiteY6734" fmla="*/ 5379053 h 6407152"/>
              <a:gd name="connsiteX6735" fmla="*/ 3981550 w 11737976"/>
              <a:gd name="connsiteY6735" fmla="*/ 5394067 h 6407152"/>
              <a:gd name="connsiteX6736" fmla="*/ 3989265 w 11737976"/>
              <a:gd name="connsiteY6736" fmla="*/ 5381768 h 6407152"/>
              <a:gd name="connsiteX6737" fmla="*/ 3987491 w 11737976"/>
              <a:gd name="connsiteY6737" fmla="*/ 5377675 h 6407152"/>
              <a:gd name="connsiteX6738" fmla="*/ 165268 w 11737976"/>
              <a:gd name="connsiteY6738" fmla="*/ 5377147 h 6407152"/>
              <a:gd name="connsiteX6739" fmla="*/ 163985 w 11737976"/>
              <a:gd name="connsiteY6739" fmla="*/ 5378201 h 6407152"/>
              <a:gd name="connsiteX6740" fmla="*/ 169786 w 11737976"/>
              <a:gd name="connsiteY6740" fmla="*/ 5384516 h 6407152"/>
              <a:gd name="connsiteX6741" fmla="*/ 167219 w 11737976"/>
              <a:gd name="connsiteY6741" fmla="*/ 5386626 h 6407152"/>
              <a:gd name="connsiteX6742" fmla="*/ 178823 w 11737976"/>
              <a:gd name="connsiteY6742" fmla="*/ 5399255 h 6407152"/>
              <a:gd name="connsiteX6743" fmla="*/ 189143 w 11737976"/>
              <a:gd name="connsiteY6743" fmla="*/ 5412936 h 6407152"/>
              <a:gd name="connsiteX6744" fmla="*/ 196228 w 11737976"/>
              <a:gd name="connsiteY6744" fmla="*/ 5418196 h 6407152"/>
              <a:gd name="connsiteX6745" fmla="*/ 197511 w 11737976"/>
              <a:gd name="connsiteY6745" fmla="*/ 5417141 h 6407152"/>
              <a:gd name="connsiteX6746" fmla="*/ 178154 w 11737976"/>
              <a:gd name="connsiteY6746" fmla="*/ 5388720 h 6407152"/>
              <a:gd name="connsiteX6747" fmla="*/ 172352 w 11737976"/>
              <a:gd name="connsiteY6747" fmla="*/ 5382406 h 6407152"/>
              <a:gd name="connsiteX6748" fmla="*/ 165268 w 11737976"/>
              <a:gd name="connsiteY6748" fmla="*/ 5377147 h 6407152"/>
              <a:gd name="connsiteX6749" fmla="*/ 941551 w 11737976"/>
              <a:gd name="connsiteY6749" fmla="*/ 5376642 h 6407152"/>
              <a:gd name="connsiteX6750" fmla="*/ 947010 w 11737976"/>
              <a:gd name="connsiteY6750" fmla="*/ 5382584 h 6407152"/>
              <a:gd name="connsiteX6751" fmla="*/ 945750 w 11737976"/>
              <a:gd name="connsiteY6751" fmla="*/ 5383621 h 6407152"/>
              <a:gd name="connsiteX6752" fmla="*/ 951211 w 11737976"/>
              <a:gd name="connsiteY6752" fmla="*/ 5389564 h 6407152"/>
              <a:gd name="connsiteX6753" fmla="*/ 952472 w 11737976"/>
              <a:gd name="connsiteY6753" fmla="*/ 5388527 h 6407152"/>
              <a:gd name="connsiteX6754" fmla="*/ 959192 w 11737976"/>
              <a:gd name="connsiteY6754" fmla="*/ 5393434 h 6407152"/>
              <a:gd name="connsiteX6755" fmla="*/ 950792 w 11737976"/>
              <a:gd name="connsiteY6755" fmla="*/ 5379476 h 6407152"/>
              <a:gd name="connsiteX6756" fmla="*/ 941551 w 11737976"/>
              <a:gd name="connsiteY6756" fmla="*/ 5376642 h 6407152"/>
              <a:gd name="connsiteX6757" fmla="*/ 678621 w 11737976"/>
              <a:gd name="connsiteY6757" fmla="*/ 5373717 h 6407152"/>
              <a:gd name="connsiteX6758" fmla="*/ 691732 w 11737976"/>
              <a:gd name="connsiteY6758" fmla="*/ 5395211 h 6407152"/>
              <a:gd name="connsiteX6759" fmla="*/ 698077 w 11737976"/>
              <a:gd name="connsiteY6759" fmla="*/ 5399408 h 6407152"/>
              <a:gd name="connsiteX6760" fmla="*/ 701145 w 11737976"/>
              <a:gd name="connsiteY6760" fmla="*/ 5398231 h 6407152"/>
              <a:gd name="connsiteX6761" fmla="*/ 678621 w 11737976"/>
              <a:gd name="connsiteY6761" fmla="*/ 5373717 h 6407152"/>
              <a:gd name="connsiteX6762" fmla="*/ 8653874 w 11737976"/>
              <a:gd name="connsiteY6762" fmla="*/ 5372424 h 6407152"/>
              <a:gd name="connsiteX6763" fmla="*/ 8644716 w 11737976"/>
              <a:gd name="connsiteY6763" fmla="*/ 5374712 h 6407152"/>
              <a:gd name="connsiteX6764" fmla="*/ 8635560 w 11737976"/>
              <a:gd name="connsiteY6764" fmla="*/ 5377000 h 6407152"/>
              <a:gd name="connsiteX6765" fmla="*/ 8640848 w 11737976"/>
              <a:gd name="connsiteY6765" fmla="*/ 5380784 h 6407152"/>
              <a:gd name="connsiteX6766" fmla="*/ 8645527 w 11737976"/>
              <a:gd name="connsiteY6766" fmla="*/ 5380344 h 6407152"/>
              <a:gd name="connsiteX6767" fmla="*/ 8653874 w 11737976"/>
              <a:gd name="connsiteY6767" fmla="*/ 5372424 h 6407152"/>
              <a:gd name="connsiteX6768" fmla="*/ 3943651 w 11737976"/>
              <a:gd name="connsiteY6768" fmla="*/ 5372424 h 6407152"/>
              <a:gd name="connsiteX6769" fmla="*/ 3934492 w 11737976"/>
              <a:gd name="connsiteY6769" fmla="*/ 5374712 h 6407152"/>
              <a:gd name="connsiteX6770" fmla="*/ 3925336 w 11737976"/>
              <a:gd name="connsiteY6770" fmla="*/ 5377000 h 6407152"/>
              <a:gd name="connsiteX6771" fmla="*/ 3930624 w 11737976"/>
              <a:gd name="connsiteY6771" fmla="*/ 5380784 h 6407152"/>
              <a:gd name="connsiteX6772" fmla="*/ 3935304 w 11737976"/>
              <a:gd name="connsiteY6772" fmla="*/ 5380344 h 6407152"/>
              <a:gd name="connsiteX6773" fmla="*/ 3943651 w 11737976"/>
              <a:gd name="connsiteY6773" fmla="*/ 5372424 h 6407152"/>
              <a:gd name="connsiteX6774" fmla="*/ 882521 w 11737976"/>
              <a:gd name="connsiteY6774" fmla="*/ 5370401 h 6407152"/>
              <a:gd name="connsiteX6775" fmla="*/ 892522 w 11737976"/>
              <a:gd name="connsiteY6775" fmla="*/ 5383694 h 6407152"/>
              <a:gd name="connsiteX6776" fmla="*/ 891262 w 11737976"/>
              <a:gd name="connsiteY6776" fmla="*/ 5384729 h 6407152"/>
              <a:gd name="connsiteX6777" fmla="*/ 884371 w 11737976"/>
              <a:gd name="connsiteY6777" fmla="*/ 5379638 h 6407152"/>
              <a:gd name="connsiteX6778" fmla="*/ 887481 w 11737976"/>
              <a:gd name="connsiteY6778" fmla="*/ 5387837 h 6407152"/>
              <a:gd name="connsiteX6779" fmla="*/ 891851 w 11737976"/>
              <a:gd name="connsiteY6779" fmla="*/ 5395002 h 6407152"/>
              <a:gd name="connsiteX6780" fmla="*/ 896483 w 11737976"/>
              <a:gd name="connsiteY6780" fmla="*/ 5395227 h 6407152"/>
              <a:gd name="connsiteX6781" fmla="*/ 896894 w 11737976"/>
              <a:gd name="connsiteY6781" fmla="*/ 5390858 h 6407152"/>
              <a:gd name="connsiteX6782" fmla="*/ 892522 w 11737976"/>
              <a:gd name="connsiteY6782" fmla="*/ 5383694 h 6407152"/>
              <a:gd name="connsiteX6783" fmla="*/ 898154 w 11737976"/>
              <a:gd name="connsiteY6783" fmla="*/ 5389823 h 6407152"/>
              <a:gd name="connsiteX6784" fmla="*/ 895043 w 11737976"/>
              <a:gd name="connsiteY6784" fmla="*/ 5381621 h 6407152"/>
              <a:gd name="connsiteX6785" fmla="*/ 898489 w 11737976"/>
              <a:gd name="connsiteY6785" fmla="*/ 5384168 h 6407152"/>
              <a:gd name="connsiteX6786" fmla="*/ 898922 w 11737976"/>
              <a:gd name="connsiteY6786" fmla="*/ 5384183 h 6407152"/>
              <a:gd name="connsiteX6787" fmla="*/ 901934 w 11737976"/>
              <a:gd name="connsiteY6787" fmla="*/ 5386714 h 6407152"/>
              <a:gd name="connsiteX6788" fmla="*/ 899274 w 11737976"/>
              <a:gd name="connsiteY6788" fmla="*/ 5384195 h 6407152"/>
              <a:gd name="connsiteX6789" fmla="*/ 898922 w 11737976"/>
              <a:gd name="connsiteY6789" fmla="*/ 5384183 h 6407152"/>
              <a:gd name="connsiteX6790" fmla="*/ 616843 w 11737976"/>
              <a:gd name="connsiteY6790" fmla="*/ 5369738 h 6407152"/>
              <a:gd name="connsiteX6791" fmla="*/ 615697 w 11737976"/>
              <a:gd name="connsiteY6791" fmla="*/ 5370681 h 6407152"/>
              <a:gd name="connsiteX6792" fmla="*/ 614550 w 11737976"/>
              <a:gd name="connsiteY6792" fmla="*/ 5371622 h 6407152"/>
              <a:gd name="connsiteX6793" fmla="*/ 619792 w 11737976"/>
              <a:gd name="connsiteY6793" fmla="*/ 5375138 h 6407152"/>
              <a:gd name="connsiteX6794" fmla="*/ 620938 w 11737976"/>
              <a:gd name="connsiteY6794" fmla="*/ 5374196 h 6407152"/>
              <a:gd name="connsiteX6795" fmla="*/ 616843 w 11737976"/>
              <a:gd name="connsiteY6795" fmla="*/ 5369738 h 6407152"/>
              <a:gd name="connsiteX6796" fmla="*/ 7469851 w 11737976"/>
              <a:gd name="connsiteY6796" fmla="*/ 5367928 h 6407152"/>
              <a:gd name="connsiteX6797" fmla="*/ 7470279 w 11737976"/>
              <a:gd name="connsiteY6797" fmla="*/ 5372352 h 6407152"/>
              <a:gd name="connsiteX6798" fmla="*/ 7471301 w 11737976"/>
              <a:gd name="connsiteY6798" fmla="*/ 5373985 h 6407152"/>
              <a:gd name="connsiteX6799" fmla="*/ 7472646 w 11737976"/>
              <a:gd name="connsiteY6799" fmla="*/ 5373019 h 6407152"/>
              <a:gd name="connsiteX6800" fmla="*/ 7469851 w 11737976"/>
              <a:gd name="connsiteY6800" fmla="*/ 5367928 h 6407152"/>
              <a:gd name="connsiteX6801" fmla="*/ 781 w 11737976"/>
              <a:gd name="connsiteY6801" fmla="*/ 5365912 h 6407152"/>
              <a:gd name="connsiteX6802" fmla="*/ 1984 w 11737976"/>
              <a:gd name="connsiteY6802" fmla="*/ 5368591 h 6407152"/>
              <a:gd name="connsiteX6803" fmla="*/ 8248 w 11737976"/>
              <a:gd name="connsiteY6803" fmla="*/ 5373220 h 6407152"/>
              <a:gd name="connsiteX6804" fmla="*/ 4275 w 11737976"/>
              <a:gd name="connsiteY6804" fmla="*/ 5366707 h 6407152"/>
              <a:gd name="connsiteX6805" fmla="*/ 781 w 11737976"/>
              <a:gd name="connsiteY6805" fmla="*/ 5365912 h 6407152"/>
              <a:gd name="connsiteX6806" fmla="*/ 700477 w 11737976"/>
              <a:gd name="connsiteY6806" fmla="*/ 5365333 h 6407152"/>
              <a:gd name="connsiteX6807" fmla="*/ 699262 w 11737976"/>
              <a:gd name="connsiteY6807" fmla="*/ 5367509 h 6407152"/>
              <a:gd name="connsiteX6808" fmla="*/ 716154 w 11737976"/>
              <a:gd name="connsiteY6808" fmla="*/ 5385893 h 6407152"/>
              <a:gd name="connsiteX6809" fmla="*/ 719936 w 11737976"/>
              <a:gd name="connsiteY6809" fmla="*/ 5382786 h 6407152"/>
              <a:gd name="connsiteX6810" fmla="*/ 714304 w 11737976"/>
              <a:gd name="connsiteY6810" fmla="*/ 5376658 h 6407152"/>
              <a:gd name="connsiteX6811" fmla="*/ 700477 w 11737976"/>
              <a:gd name="connsiteY6811" fmla="*/ 5365333 h 6407152"/>
              <a:gd name="connsiteX6812" fmla="*/ 98742 w 11737976"/>
              <a:gd name="connsiteY6812" fmla="*/ 5365332 h 6407152"/>
              <a:gd name="connsiteX6813" fmla="*/ 109882 w 11737976"/>
              <a:gd name="connsiteY6813" fmla="*/ 5379644 h 6407152"/>
              <a:gd name="connsiteX6814" fmla="*/ 111028 w 11737976"/>
              <a:gd name="connsiteY6814" fmla="*/ 5378702 h 6407152"/>
              <a:gd name="connsiteX6815" fmla="*/ 98742 w 11737976"/>
              <a:gd name="connsiteY6815" fmla="*/ 5365332 h 6407152"/>
              <a:gd name="connsiteX6816" fmla="*/ 875049 w 11737976"/>
              <a:gd name="connsiteY6816" fmla="*/ 5364807 h 6407152"/>
              <a:gd name="connsiteX6817" fmla="*/ 872482 w 11737976"/>
              <a:gd name="connsiteY6817" fmla="*/ 5366917 h 6407152"/>
              <a:gd name="connsiteX6818" fmla="*/ 881192 w 11737976"/>
              <a:gd name="connsiteY6818" fmla="*/ 5371494 h 6407152"/>
              <a:gd name="connsiteX6819" fmla="*/ 875049 w 11737976"/>
              <a:gd name="connsiteY6819" fmla="*/ 5364807 h 6407152"/>
              <a:gd name="connsiteX6820" fmla="*/ 1103366 w 11737976"/>
              <a:gd name="connsiteY6820" fmla="*/ 5364750 h 6407152"/>
              <a:gd name="connsiteX6821" fmla="*/ 1098268 w 11737976"/>
              <a:gd name="connsiteY6821" fmla="*/ 5373241 h 6407152"/>
              <a:gd name="connsiteX6822" fmla="*/ 1101586 w 11737976"/>
              <a:gd name="connsiteY6822" fmla="*/ 5373270 h 6407152"/>
              <a:gd name="connsiteX6823" fmla="*/ 1103779 w 11737976"/>
              <a:gd name="connsiteY6823" fmla="*/ 5370729 h 6407152"/>
              <a:gd name="connsiteX6824" fmla="*/ 1103366 w 11737976"/>
              <a:gd name="connsiteY6824" fmla="*/ 5364750 h 6407152"/>
              <a:gd name="connsiteX6825" fmla="*/ 794680 w 11737976"/>
              <a:gd name="connsiteY6825" fmla="*/ 5364377 h 6407152"/>
              <a:gd name="connsiteX6826" fmla="*/ 799021 w 11737976"/>
              <a:gd name="connsiteY6826" fmla="*/ 5371563 h 6407152"/>
              <a:gd name="connsiteX6827" fmla="*/ 792101 w 11737976"/>
              <a:gd name="connsiteY6827" fmla="*/ 5366496 h 6407152"/>
              <a:gd name="connsiteX6828" fmla="*/ 795153 w 11737976"/>
              <a:gd name="connsiteY6828" fmla="*/ 5374742 h 6407152"/>
              <a:gd name="connsiteX6829" fmla="*/ 790473 w 11737976"/>
              <a:gd name="connsiteY6829" fmla="*/ 5389348 h 6407152"/>
              <a:gd name="connsiteX6830" fmla="*/ 782263 w 11737976"/>
              <a:gd name="connsiteY6830" fmla="*/ 5385338 h 6407152"/>
              <a:gd name="connsiteX6831" fmla="*/ 787894 w 11737976"/>
              <a:gd name="connsiteY6831" fmla="*/ 5391467 h 6407152"/>
              <a:gd name="connsiteX6832" fmla="*/ 793526 w 11737976"/>
              <a:gd name="connsiteY6832" fmla="*/ 5397595 h 6407152"/>
              <a:gd name="connsiteX6833" fmla="*/ 811709 w 11737976"/>
              <a:gd name="connsiteY6833" fmla="*/ 5414920 h 6407152"/>
              <a:gd name="connsiteX6834" fmla="*/ 809130 w 11737976"/>
              <a:gd name="connsiteY6834" fmla="*/ 5417041 h 6407152"/>
              <a:gd name="connsiteX6835" fmla="*/ 814761 w 11737976"/>
              <a:gd name="connsiteY6835" fmla="*/ 5423166 h 6407152"/>
              <a:gd name="connsiteX6836" fmla="*/ 820391 w 11737976"/>
              <a:gd name="connsiteY6836" fmla="*/ 5429296 h 6407152"/>
              <a:gd name="connsiteX6837" fmla="*/ 821680 w 11737976"/>
              <a:gd name="connsiteY6837" fmla="*/ 5428236 h 6407152"/>
              <a:gd name="connsiteX6838" fmla="*/ 817338 w 11737976"/>
              <a:gd name="connsiteY6838" fmla="*/ 5421047 h 6407152"/>
              <a:gd name="connsiteX6839" fmla="*/ 818627 w 11737976"/>
              <a:gd name="connsiteY6839" fmla="*/ 5419988 h 6407152"/>
              <a:gd name="connsiteX6840" fmla="*/ 819916 w 11737976"/>
              <a:gd name="connsiteY6840" fmla="*/ 5418929 h 6407152"/>
              <a:gd name="connsiteX6841" fmla="*/ 815574 w 11737976"/>
              <a:gd name="connsiteY6841" fmla="*/ 5411743 h 6407152"/>
              <a:gd name="connsiteX6842" fmla="*/ 816864 w 11737976"/>
              <a:gd name="connsiteY6842" fmla="*/ 5410682 h 6407152"/>
              <a:gd name="connsiteX6843" fmla="*/ 826361 w 11737976"/>
              <a:gd name="connsiteY6843" fmla="*/ 5413631 h 6407152"/>
              <a:gd name="connsiteX6844" fmla="*/ 820730 w 11737976"/>
              <a:gd name="connsiteY6844" fmla="*/ 5407503 h 6407152"/>
              <a:gd name="connsiteX6845" fmla="*/ 816388 w 11737976"/>
              <a:gd name="connsiteY6845" fmla="*/ 5400316 h 6407152"/>
              <a:gd name="connsiteX6846" fmla="*/ 815099 w 11737976"/>
              <a:gd name="connsiteY6846" fmla="*/ 5401376 h 6407152"/>
              <a:gd name="connsiteX6847" fmla="*/ 808179 w 11737976"/>
              <a:gd name="connsiteY6847" fmla="*/ 5396306 h 6407152"/>
              <a:gd name="connsiteX6848" fmla="*/ 809468 w 11737976"/>
              <a:gd name="connsiteY6848" fmla="*/ 5395247 h 6407152"/>
              <a:gd name="connsiteX6849" fmla="*/ 814624 w 11737976"/>
              <a:gd name="connsiteY6849" fmla="*/ 5391009 h 6407152"/>
              <a:gd name="connsiteX6850" fmla="*/ 820255 w 11737976"/>
              <a:gd name="connsiteY6850" fmla="*/ 5397137 h 6407152"/>
              <a:gd name="connsiteX6851" fmla="*/ 821544 w 11737976"/>
              <a:gd name="connsiteY6851" fmla="*/ 5396077 h 6407152"/>
              <a:gd name="connsiteX6852" fmla="*/ 815914 w 11737976"/>
              <a:gd name="connsiteY6852" fmla="*/ 5389948 h 6407152"/>
              <a:gd name="connsiteX6853" fmla="*/ 818491 w 11737976"/>
              <a:gd name="connsiteY6853" fmla="*/ 5387830 h 6407152"/>
              <a:gd name="connsiteX6854" fmla="*/ 794680 w 11737976"/>
              <a:gd name="connsiteY6854" fmla="*/ 5364377 h 6407152"/>
              <a:gd name="connsiteX6855" fmla="*/ 959082 w 11737976"/>
              <a:gd name="connsiteY6855" fmla="*/ 5362233 h 6407152"/>
              <a:gd name="connsiteX6856" fmla="*/ 955414 w 11737976"/>
              <a:gd name="connsiteY6856" fmla="*/ 5365246 h 6407152"/>
              <a:gd name="connsiteX6857" fmla="*/ 957543 w 11737976"/>
              <a:gd name="connsiteY6857" fmla="*/ 5366797 h 6407152"/>
              <a:gd name="connsiteX6858" fmla="*/ 958324 w 11737976"/>
              <a:gd name="connsiteY6858" fmla="*/ 5365787 h 6407152"/>
              <a:gd name="connsiteX6859" fmla="*/ 959082 w 11737976"/>
              <a:gd name="connsiteY6859" fmla="*/ 5362233 h 6407152"/>
              <a:gd name="connsiteX6860" fmla="*/ 169253 w 11737976"/>
              <a:gd name="connsiteY6860" fmla="*/ 5362136 h 6407152"/>
              <a:gd name="connsiteX6861" fmla="*/ 171428 w 11737976"/>
              <a:gd name="connsiteY6861" fmla="*/ 5371594 h 6407152"/>
              <a:gd name="connsiteX6862" fmla="*/ 176077 w 11737976"/>
              <a:gd name="connsiteY6862" fmla="*/ 5379018 h 6407152"/>
              <a:gd name="connsiteX6863" fmla="*/ 173602 w 11737976"/>
              <a:gd name="connsiteY6863" fmla="*/ 5381052 h 6407152"/>
              <a:gd name="connsiteX6864" fmla="*/ 184138 w 11737976"/>
              <a:gd name="connsiteY6864" fmla="*/ 5394883 h 6407152"/>
              <a:gd name="connsiteX6865" fmla="*/ 191263 w 11737976"/>
              <a:gd name="connsiteY6865" fmla="*/ 5400272 h 6407152"/>
              <a:gd name="connsiteX6866" fmla="*/ 193438 w 11737976"/>
              <a:gd name="connsiteY6866" fmla="*/ 5409732 h 6407152"/>
              <a:gd name="connsiteX6867" fmla="*/ 200565 w 11737976"/>
              <a:gd name="connsiteY6867" fmla="*/ 5413538 h 6407152"/>
              <a:gd name="connsiteX6868" fmla="*/ 209224 w 11737976"/>
              <a:gd name="connsiteY6868" fmla="*/ 5408002 h 6407152"/>
              <a:gd name="connsiteX6869" fmla="*/ 181027 w 11737976"/>
              <a:gd name="connsiteY6869" fmla="*/ 5374949 h 6407152"/>
              <a:gd name="connsiteX6870" fmla="*/ 182264 w 11737976"/>
              <a:gd name="connsiteY6870" fmla="*/ 5373931 h 6407152"/>
              <a:gd name="connsiteX6871" fmla="*/ 176378 w 11737976"/>
              <a:gd name="connsiteY6871" fmla="*/ 5367525 h 6407152"/>
              <a:gd name="connsiteX6872" fmla="*/ 169253 w 11737976"/>
              <a:gd name="connsiteY6872" fmla="*/ 5362136 h 6407152"/>
              <a:gd name="connsiteX6873" fmla="*/ 874189 w 11737976"/>
              <a:gd name="connsiteY6873" fmla="*/ 5361114 h 6407152"/>
              <a:gd name="connsiteX6874" fmla="*/ 876331 w 11737976"/>
              <a:gd name="connsiteY6874" fmla="*/ 5363753 h 6407152"/>
              <a:gd name="connsiteX6875" fmla="*/ 881868 w 11737976"/>
              <a:gd name="connsiteY6875" fmla="*/ 5369471 h 6407152"/>
              <a:gd name="connsiteX6876" fmla="*/ 883758 w 11737976"/>
              <a:gd name="connsiteY6876" fmla="*/ 5369384 h 6407152"/>
              <a:gd name="connsiteX6877" fmla="*/ 877616 w 11737976"/>
              <a:gd name="connsiteY6877" fmla="*/ 5362697 h 6407152"/>
              <a:gd name="connsiteX6878" fmla="*/ 874189 w 11737976"/>
              <a:gd name="connsiteY6878" fmla="*/ 5361114 h 6407152"/>
              <a:gd name="connsiteX6879" fmla="*/ 7406349 w 11737976"/>
              <a:gd name="connsiteY6879" fmla="*/ 5360727 h 6407152"/>
              <a:gd name="connsiteX6880" fmla="*/ 7399849 w 11737976"/>
              <a:gd name="connsiteY6880" fmla="*/ 5365212 h 6407152"/>
              <a:gd name="connsiteX6881" fmla="*/ 7399359 w 11737976"/>
              <a:gd name="connsiteY6881" fmla="*/ 5369977 h 6407152"/>
              <a:gd name="connsiteX6882" fmla="*/ 7400175 w 11737976"/>
              <a:gd name="connsiteY6882" fmla="*/ 5371211 h 6407152"/>
              <a:gd name="connsiteX6883" fmla="*/ 7406349 w 11737976"/>
              <a:gd name="connsiteY6883" fmla="*/ 5360727 h 6407152"/>
              <a:gd name="connsiteX6884" fmla="*/ 906553 w 11737976"/>
              <a:gd name="connsiteY6884" fmla="*/ 5358470 h 6407152"/>
              <a:gd name="connsiteX6885" fmla="*/ 936624 w 11737976"/>
              <a:gd name="connsiteY6885" fmla="*/ 5380691 h 6407152"/>
              <a:gd name="connsiteX6886" fmla="*/ 916820 w 11737976"/>
              <a:gd name="connsiteY6886" fmla="*/ 5361765 h 6407152"/>
              <a:gd name="connsiteX6887" fmla="*/ 906553 w 11737976"/>
              <a:gd name="connsiteY6887" fmla="*/ 5358470 h 6407152"/>
              <a:gd name="connsiteX6888" fmla="*/ 304808 w 11737976"/>
              <a:gd name="connsiteY6888" fmla="*/ 5355835 h 6407152"/>
              <a:gd name="connsiteX6889" fmla="*/ 306654 w 11737976"/>
              <a:gd name="connsiteY6889" fmla="*/ 5358719 h 6407152"/>
              <a:gd name="connsiteX6890" fmla="*/ 307569 w 11737976"/>
              <a:gd name="connsiteY6890" fmla="*/ 5357965 h 6407152"/>
              <a:gd name="connsiteX6891" fmla="*/ 304808 w 11737976"/>
              <a:gd name="connsiteY6891" fmla="*/ 5355835 h 6407152"/>
              <a:gd name="connsiteX6892" fmla="*/ 807221 w 11737976"/>
              <a:gd name="connsiteY6892" fmla="*/ 5354065 h 6407152"/>
              <a:gd name="connsiteX6893" fmla="*/ 818825 w 11737976"/>
              <a:gd name="connsiteY6893" fmla="*/ 5366693 h 6407152"/>
              <a:gd name="connsiteX6894" fmla="*/ 816278 w 11737976"/>
              <a:gd name="connsiteY6894" fmla="*/ 5368786 h 6407152"/>
              <a:gd name="connsiteX6895" fmla="*/ 851650 w 11737976"/>
              <a:gd name="connsiteY6895" fmla="*/ 5395123 h 6407152"/>
              <a:gd name="connsiteX6896" fmla="*/ 856179 w 11737976"/>
              <a:gd name="connsiteY6896" fmla="*/ 5402483 h 6407152"/>
              <a:gd name="connsiteX6897" fmla="*/ 861980 w 11737976"/>
              <a:gd name="connsiteY6897" fmla="*/ 5408798 h 6407152"/>
              <a:gd name="connsiteX6898" fmla="*/ 860708 w 11737976"/>
              <a:gd name="connsiteY6898" fmla="*/ 5409845 h 6407152"/>
              <a:gd name="connsiteX6899" fmla="*/ 867783 w 11737976"/>
              <a:gd name="connsiteY6899" fmla="*/ 5415111 h 6407152"/>
              <a:gd name="connsiteX6900" fmla="*/ 874857 w 11737976"/>
              <a:gd name="connsiteY6900" fmla="*/ 5420380 h 6407152"/>
              <a:gd name="connsiteX6901" fmla="*/ 878814 w 11737976"/>
              <a:gd name="connsiteY6901" fmla="*/ 5421457 h 6407152"/>
              <a:gd name="connsiteX6902" fmla="*/ 878606 w 11737976"/>
              <a:gd name="connsiteY6902" fmla="*/ 5418683 h 6407152"/>
              <a:gd name="connsiteX6903" fmla="*/ 868346 w 11737976"/>
              <a:gd name="connsiteY6903" fmla="*/ 5403565 h 6407152"/>
              <a:gd name="connsiteX6904" fmla="*/ 843866 w 11737976"/>
              <a:gd name="connsiteY6904" fmla="*/ 5379356 h 6407152"/>
              <a:gd name="connsiteX6905" fmla="*/ 835519 w 11737976"/>
              <a:gd name="connsiteY6905" fmla="*/ 5375135 h 6407152"/>
              <a:gd name="connsiteX6906" fmla="*/ 829718 w 11737976"/>
              <a:gd name="connsiteY6906" fmla="*/ 5368821 h 6407152"/>
              <a:gd name="connsiteX6907" fmla="*/ 807221 w 11737976"/>
              <a:gd name="connsiteY6907" fmla="*/ 5354065 h 6407152"/>
              <a:gd name="connsiteX6908" fmla="*/ 941755 w 11737976"/>
              <a:gd name="connsiteY6908" fmla="*/ 5353008 h 6407152"/>
              <a:gd name="connsiteX6909" fmla="*/ 940472 w 11737976"/>
              <a:gd name="connsiteY6909" fmla="*/ 5354061 h 6407152"/>
              <a:gd name="connsiteX6910" fmla="*/ 944923 w 11737976"/>
              <a:gd name="connsiteY6910" fmla="*/ 5361357 h 6407152"/>
              <a:gd name="connsiteX6911" fmla="*/ 946805 w 11737976"/>
              <a:gd name="connsiteY6911" fmla="*/ 5370760 h 6407152"/>
              <a:gd name="connsiteX6912" fmla="*/ 955599 w 11737976"/>
              <a:gd name="connsiteY6912" fmla="*/ 5379104 h 6407152"/>
              <a:gd name="connsiteX6913" fmla="*/ 958368 w 11737976"/>
              <a:gd name="connsiteY6913" fmla="*/ 5379054 h 6407152"/>
              <a:gd name="connsiteX6914" fmla="*/ 958955 w 11737976"/>
              <a:gd name="connsiteY6914" fmla="*/ 5371726 h 6407152"/>
              <a:gd name="connsiteX6915" fmla="*/ 946206 w 11737976"/>
              <a:gd name="connsiteY6915" fmla="*/ 5360302 h 6407152"/>
              <a:gd name="connsiteX6916" fmla="*/ 947490 w 11737976"/>
              <a:gd name="connsiteY6916" fmla="*/ 5359247 h 6407152"/>
              <a:gd name="connsiteX6917" fmla="*/ 941755 w 11737976"/>
              <a:gd name="connsiteY6917" fmla="*/ 5353008 h 6407152"/>
              <a:gd name="connsiteX6918" fmla="*/ 209358 w 11737976"/>
              <a:gd name="connsiteY6918" fmla="*/ 5352639 h 6407152"/>
              <a:gd name="connsiteX6919" fmla="*/ 208098 w 11737976"/>
              <a:gd name="connsiteY6919" fmla="*/ 5353676 h 6407152"/>
              <a:gd name="connsiteX6920" fmla="*/ 212470 w 11737976"/>
              <a:gd name="connsiteY6920" fmla="*/ 5360840 h 6407152"/>
              <a:gd name="connsiteX6921" fmla="*/ 211208 w 11737976"/>
              <a:gd name="connsiteY6921" fmla="*/ 5361876 h 6407152"/>
              <a:gd name="connsiteX6922" fmla="*/ 215578 w 11737976"/>
              <a:gd name="connsiteY6922" fmla="*/ 5369040 h 6407152"/>
              <a:gd name="connsiteX6923" fmla="*/ 218099 w 11737976"/>
              <a:gd name="connsiteY6923" fmla="*/ 5366967 h 6407152"/>
              <a:gd name="connsiteX6924" fmla="*/ 226398 w 11737976"/>
              <a:gd name="connsiteY6924" fmla="*/ 5373592 h 6407152"/>
              <a:gd name="connsiteX6925" fmla="*/ 228145 w 11737976"/>
              <a:gd name="connsiteY6925" fmla="*/ 5373838 h 6407152"/>
              <a:gd name="connsiteX6926" fmla="*/ 226251 w 11737976"/>
              <a:gd name="connsiteY6926" fmla="*/ 5371024 h 6407152"/>
              <a:gd name="connsiteX6927" fmla="*/ 219360 w 11737976"/>
              <a:gd name="connsiteY6927" fmla="*/ 5365933 h 6407152"/>
              <a:gd name="connsiteX6928" fmla="*/ 213730 w 11737976"/>
              <a:gd name="connsiteY6928" fmla="*/ 5359804 h 6407152"/>
              <a:gd name="connsiteX6929" fmla="*/ 214990 w 11737976"/>
              <a:gd name="connsiteY6929" fmla="*/ 5358768 h 6407152"/>
              <a:gd name="connsiteX6930" fmla="*/ 209358 w 11737976"/>
              <a:gd name="connsiteY6930" fmla="*/ 5352639 h 6407152"/>
              <a:gd name="connsiteX6931" fmla="*/ 100390 w 11737976"/>
              <a:gd name="connsiteY6931" fmla="*/ 5352241 h 6407152"/>
              <a:gd name="connsiteX6932" fmla="*/ 111301 w 11737976"/>
              <a:gd name="connsiteY6932" fmla="*/ 5366742 h 6407152"/>
              <a:gd name="connsiteX6933" fmla="*/ 120194 w 11737976"/>
              <a:gd name="connsiteY6933" fmla="*/ 5371168 h 6407152"/>
              <a:gd name="connsiteX6934" fmla="*/ 100390 w 11737976"/>
              <a:gd name="connsiteY6934" fmla="*/ 5352241 h 6407152"/>
              <a:gd name="connsiteX6935" fmla="*/ 771795 w 11737976"/>
              <a:gd name="connsiteY6935" fmla="*/ 5351892 h 6407152"/>
              <a:gd name="connsiteX6936" fmla="*/ 770419 w 11737976"/>
              <a:gd name="connsiteY6936" fmla="*/ 5353023 h 6407152"/>
              <a:gd name="connsiteX6937" fmla="*/ 774515 w 11737976"/>
              <a:gd name="connsiteY6937" fmla="*/ 5357479 h 6407152"/>
              <a:gd name="connsiteX6938" fmla="*/ 775890 w 11737976"/>
              <a:gd name="connsiteY6938" fmla="*/ 5356350 h 6407152"/>
              <a:gd name="connsiteX6939" fmla="*/ 771795 w 11737976"/>
              <a:gd name="connsiteY6939" fmla="*/ 5351892 h 6407152"/>
              <a:gd name="connsiteX6940" fmla="*/ 841758 w 11737976"/>
              <a:gd name="connsiteY6940" fmla="*/ 5348364 h 6407152"/>
              <a:gd name="connsiteX6941" fmla="*/ 825841 w 11737976"/>
              <a:gd name="connsiteY6941" fmla="*/ 5350496 h 6407152"/>
              <a:gd name="connsiteX6942" fmla="*/ 836034 w 11737976"/>
              <a:gd name="connsiteY6942" fmla="*/ 5364022 h 6407152"/>
              <a:gd name="connsiteX6943" fmla="*/ 841127 w 11737976"/>
              <a:gd name="connsiteY6943" fmla="*/ 5359836 h 6407152"/>
              <a:gd name="connsiteX6944" fmla="*/ 859599 w 11737976"/>
              <a:gd name="connsiteY6944" fmla="*/ 5377510 h 6407152"/>
              <a:gd name="connsiteX6945" fmla="*/ 859803 w 11737976"/>
              <a:gd name="connsiteY6945" fmla="*/ 5377341 h 6407152"/>
              <a:gd name="connsiteX6946" fmla="*/ 863092 w 11737976"/>
              <a:gd name="connsiteY6946" fmla="*/ 5385589 h 6407152"/>
              <a:gd name="connsiteX6947" fmla="*/ 881514 w 11737976"/>
              <a:gd name="connsiteY6947" fmla="*/ 5403305 h 6407152"/>
              <a:gd name="connsiteX6948" fmla="*/ 882737 w 11737976"/>
              <a:gd name="connsiteY6948" fmla="*/ 5402300 h 6407152"/>
              <a:gd name="connsiteX6949" fmla="*/ 888470 w 11737976"/>
              <a:gd name="connsiteY6949" fmla="*/ 5408540 h 6407152"/>
              <a:gd name="connsiteX6950" fmla="*/ 889691 w 11737976"/>
              <a:gd name="connsiteY6950" fmla="*/ 5407535 h 6407152"/>
              <a:gd name="connsiteX6951" fmla="*/ 883958 w 11737976"/>
              <a:gd name="connsiteY6951" fmla="*/ 5401296 h 6407152"/>
              <a:gd name="connsiteX6952" fmla="*/ 882737 w 11737976"/>
              <a:gd name="connsiteY6952" fmla="*/ 5402300 h 6407152"/>
              <a:gd name="connsiteX6953" fmla="*/ 859803 w 11737976"/>
              <a:gd name="connsiteY6953" fmla="*/ 5377341 h 6407152"/>
              <a:gd name="connsiteX6954" fmla="*/ 862146 w 11737976"/>
              <a:gd name="connsiteY6954" fmla="*/ 5375416 h 6407152"/>
              <a:gd name="connsiteX6955" fmla="*/ 844945 w 11737976"/>
              <a:gd name="connsiteY6955" fmla="*/ 5356697 h 6407152"/>
              <a:gd name="connsiteX6956" fmla="*/ 841758 w 11737976"/>
              <a:gd name="connsiteY6956" fmla="*/ 5348364 h 6407152"/>
              <a:gd name="connsiteX6957" fmla="*/ 748052 w 11737976"/>
              <a:gd name="connsiteY6957" fmla="*/ 5347940 h 6407152"/>
              <a:gd name="connsiteX6958" fmla="*/ 746676 w 11737976"/>
              <a:gd name="connsiteY6958" fmla="*/ 5349070 h 6407152"/>
              <a:gd name="connsiteX6959" fmla="*/ 752820 w 11737976"/>
              <a:gd name="connsiteY6959" fmla="*/ 5355757 h 6407152"/>
              <a:gd name="connsiteX6960" fmla="*/ 754195 w 11737976"/>
              <a:gd name="connsiteY6960" fmla="*/ 5354627 h 6407152"/>
              <a:gd name="connsiteX6961" fmla="*/ 748052 w 11737976"/>
              <a:gd name="connsiteY6961" fmla="*/ 5347940 h 6407152"/>
              <a:gd name="connsiteX6962" fmla="*/ 723411 w 11737976"/>
              <a:gd name="connsiteY6962" fmla="*/ 5343175 h 6407152"/>
              <a:gd name="connsiteX6963" fmla="*/ 726663 w 11737976"/>
              <a:gd name="connsiteY6963" fmla="*/ 5355741 h 6407152"/>
              <a:gd name="connsiteX6964" fmla="*/ 732464 w 11737976"/>
              <a:gd name="connsiteY6964" fmla="*/ 5362056 h 6407152"/>
              <a:gd name="connsiteX6965" fmla="*/ 722881 w 11737976"/>
              <a:gd name="connsiteY6965" fmla="*/ 5358850 h 6407152"/>
              <a:gd name="connsiteX6966" fmla="*/ 721620 w 11737976"/>
              <a:gd name="connsiteY6966" fmla="*/ 5359886 h 6407152"/>
              <a:gd name="connsiteX6967" fmla="*/ 719100 w 11737976"/>
              <a:gd name="connsiteY6967" fmla="*/ 5361958 h 6407152"/>
              <a:gd name="connsiteX6968" fmla="*/ 737765 w 11737976"/>
              <a:gd name="connsiteY6968" fmla="*/ 5379864 h 6407152"/>
              <a:gd name="connsiteX6969" fmla="*/ 731963 w 11737976"/>
              <a:gd name="connsiteY6969" fmla="*/ 5373550 h 6407152"/>
              <a:gd name="connsiteX6970" fmla="*/ 733223 w 11737976"/>
              <a:gd name="connsiteY6970" fmla="*/ 5372514 h 6407152"/>
              <a:gd name="connsiteX6971" fmla="*/ 727421 w 11737976"/>
              <a:gd name="connsiteY6971" fmla="*/ 5366200 h 6407152"/>
              <a:gd name="connsiteX6972" fmla="*/ 728682 w 11737976"/>
              <a:gd name="connsiteY6972" fmla="*/ 5365164 h 6407152"/>
              <a:gd name="connsiteX6973" fmla="*/ 732464 w 11737976"/>
              <a:gd name="connsiteY6973" fmla="*/ 5362056 h 6407152"/>
              <a:gd name="connsiteX6974" fmla="*/ 740785 w 11737976"/>
              <a:gd name="connsiteY6974" fmla="*/ 5366298 h 6407152"/>
              <a:gd name="connsiteX6975" fmla="*/ 736245 w 11737976"/>
              <a:gd name="connsiteY6975" fmla="*/ 5358948 h 6407152"/>
              <a:gd name="connsiteX6976" fmla="*/ 749108 w 11737976"/>
              <a:gd name="connsiteY6976" fmla="*/ 5370540 h 6407152"/>
              <a:gd name="connsiteX6977" fmla="*/ 740026 w 11737976"/>
              <a:gd name="connsiteY6977" fmla="*/ 5355840 h 6407152"/>
              <a:gd name="connsiteX6978" fmla="*/ 723411 w 11737976"/>
              <a:gd name="connsiteY6978" fmla="*/ 5343175 h 6407152"/>
              <a:gd name="connsiteX6979" fmla="*/ 889256 w 11737976"/>
              <a:gd name="connsiteY6979" fmla="*/ 5341397 h 6407152"/>
              <a:gd name="connsiteX6980" fmla="*/ 887880 w 11737976"/>
              <a:gd name="connsiteY6980" fmla="*/ 5342526 h 6407152"/>
              <a:gd name="connsiteX6981" fmla="*/ 890872 w 11737976"/>
              <a:gd name="connsiteY6981" fmla="*/ 5344469 h 6407152"/>
              <a:gd name="connsiteX6982" fmla="*/ 889256 w 11737976"/>
              <a:gd name="connsiteY6982" fmla="*/ 5341397 h 6407152"/>
              <a:gd name="connsiteX6983" fmla="*/ 71727 w 11737976"/>
              <a:gd name="connsiteY6983" fmla="*/ 5341395 h 6407152"/>
              <a:gd name="connsiteX6984" fmla="*/ 72552 w 11737976"/>
              <a:gd name="connsiteY6984" fmla="*/ 5343832 h 6407152"/>
              <a:gd name="connsiteX6985" fmla="*/ 78696 w 11737976"/>
              <a:gd name="connsiteY6985" fmla="*/ 5350518 h 6407152"/>
              <a:gd name="connsiteX6986" fmla="*/ 71727 w 11737976"/>
              <a:gd name="connsiteY6986" fmla="*/ 5341395 h 6407152"/>
              <a:gd name="connsiteX6987" fmla="*/ 890172 w 11737976"/>
              <a:gd name="connsiteY6987" fmla="*/ 5340643 h 6407152"/>
              <a:gd name="connsiteX6988" fmla="*/ 902458 w 11737976"/>
              <a:gd name="connsiteY6988" fmla="*/ 5354014 h 6407152"/>
              <a:gd name="connsiteX6989" fmla="*/ 897689 w 11737976"/>
              <a:gd name="connsiteY6989" fmla="*/ 5346198 h 6407152"/>
              <a:gd name="connsiteX6990" fmla="*/ 890172 w 11737976"/>
              <a:gd name="connsiteY6990" fmla="*/ 5340643 h 6407152"/>
              <a:gd name="connsiteX6991" fmla="*/ 115638 w 11737976"/>
              <a:gd name="connsiteY6991" fmla="*/ 5339712 h 6407152"/>
              <a:gd name="connsiteX6992" fmla="*/ 127927 w 11737976"/>
              <a:gd name="connsiteY6992" fmla="*/ 5362857 h 6407152"/>
              <a:gd name="connsiteX6993" fmla="*/ 131763 w 11737976"/>
              <a:gd name="connsiteY6993" fmla="*/ 5359705 h 6407152"/>
              <a:gd name="connsiteX6994" fmla="*/ 135009 w 11737976"/>
              <a:gd name="connsiteY6994" fmla="*/ 5368121 h 6407152"/>
              <a:gd name="connsiteX6995" fmla="*/ 145331 w 11737976"/>
              <a:gd name="connsiteY6995" fmla="*/ 5381799 h 6407152"/>
              <a:gd name="connsiteX6996" fmla="*/ 144054 w 11737976"/>
              <a:gd name="connsiteY6996" fmla="*/ 5382849 h 6407152"/>
              <a:gd name="connsiteX6997" fmla="*/ 138252 w 11737976"/>
              <a:gd name="connsiteY6997" fmla="*/ 5376535 h 6407152"/>
              <a:gd name="connsiteX6998" fmla="*/ 136973 w 11737976"/>
              <a:gd name="connsiteY6998" fmla="*/ 5377586 h 6407152"/>
              <a:gd name="connsiteX6999" fmla="*/ 142774 w 11737976"/>
              <a:gd name="connsiteY6999" fmla="*/ 5383901 h 6407152"/>
              <a:gd name="connsiteX7000" fmla="*/ 133138 w 11737976"/>
              <a:gd name="connsiteY7000" fmla="*/ 5380738 h 6407152"/>
              <a:gd name="connsiteX7001" fmla="*/ 127337 w 11737976"/>
              <a:gd name="connsiteY7001" fmla="*/ 5374425 h 6407152"/>
              <a:gd name="connsiteX7002" fmla="*/ 125467 w 11737976"/>
              <a:gd name="connsiteY7002" fmla="*/ 5387044 h 6407152"/>
              <a:gd name="connsiteX7003" fmla="*/ 121632 w 11737976"/>
              <a:gd name="connsiteY7003" fmla="*/ 5390196 h 6407152"/>
              <a:gd name="connsiteX7004" fmla="*/ 120354 w 11737976"/>
              <a:gd name="connsiteY7004" fmla="*/ 5391247 h 6407152"/>
              <a:gd name="connsiteX7005" fmla="*/ 114554 w 11737976"/>
              <a:gd name="connsiteY7005" fmla="*/ 5384934 h 6407152"/>
              <a:gd name="connsiteX7006" fmla="*/ 106193 w 11737976"/>
              <a:gd name="connsiteY7006" fmla="*/ 5380723 h 6407152"/>
              <a:gd name="connsiteX7007" fmla="*/ 116518 w 11737976"/>
              <a:gd name="connsiteY7007" fmla="*/ 5394400 h 6407152"/>
              <a:gd name="connsiteX7008" fmla="*/ 113961 w 11737976"/>
              <a:gd name="connsiteY7008" fmla="*/ 5396502 h 6407152"/>
              <a:gd name="connsiteX7009" fmla="*/ 112683 w 11737976"/>
              <a:gd name="connsiteY7009" fmla="*/ 5397552 h 6407152"/>
              <a:gd name="connsiteX7010" fmla="*/ 117206 w 11737976"/>
              <a:gd name="connsiteY7010" fmla="*/ 5404917 h 6407152"/>
              <a:gd name="connsiteX7011" fmla="*/ 123007 w 11737976"/>
              <a:gd name="connsiteY7011" fmla="*/ 5411231 h 6407152"/>
              <a:gd name="connsiteX7012" fmla="*/ 118484 w 11737976"/>
              <a:gd name="connsiteY7012" fmla="*/ 5403866 h 6407152"/>
              <a:gd name="connsiteX7013" fmla="*/ 119763 w 11737976"/>
              <a:gd name="connsiteY7013" fmla="*/ 5402816 h 6407152"/>
              <a:gd name="connsiteX7014" fmla="*/ 129399 w 11737976"/>
              <a:gd name="connsiteY7014" fmla="*/ 5405977 h 6407152"/>
              <a:gd name="connsiteX7015" fmla="*/ 120354 w 11737976"/>
              <a:gd name="connsiteY7015" fmla="*/ 5391247 h 6407152"/>
              <a:gd name="connsiteX7016" fmla="*/ 126155 w 11737976"/>
              <a:gd name="connsiteY7016" fmla="*/ 5397561 h 6407152"/>
              <a:gd name="connsiteX7017" fmla="*/ 134512 w 11737976"/>
              <a:gd name="connsiteY7017" fmla="*/ 5401774 h 6407152"/>
              <a:gd name="connsiteX7018" fmla="*/ 145527 w 11737976"/>
              <a:gd name="connsiteY7018" fmla="*/ 5425970 h 6407152"/>
              <a:gd name="connsiteX7019" fmla="*/ 152015 w 11737976"/>
              <a:gd name="connsiteY7019" fmla="*/ 5442802 h 6407152"/>
              <a:gd name="connsiteX7020" fmla="*/ 156538 w 11737976"/>
              <a:gd name="connsiteY7020" fmla="*/ 5450168 h 6407152"/>
              <a:gd name="connsiteX7021" fmla="*/ 148180 w 11737976"/>
              <a:gd name="connsiteY7021" fmla="*/ 5445955 h 6407152"/>
              <a:gd name="connsiteX7022" fmla="*/ 167552 w 11737976"/>
              <a:gd name="connsiteY7022" fmla="*/ 5474363 h 6407152"/>
              <a:gd name="connsiteX7023" fmla="*/ 174421 w 11737976"/>
              <a:gd name="connsiteY7023" fmla="*/ 5479626 h 6407152"/>
              <a:gd name="connsiteX7024" fmla="*/ 176441 w 11737976"/>
              <a:gd name="connsiteY7024" fmla="*/ 5479840 h 6407152"/>
              <a:gd name="connsiteX7025" fmla="*/ 172664 w 11737976"/>
              <a:gd name="connsiteY7025" fmla="*/ 5470160 h 6407152"/>
              <a:gd name="connsiteX7026" fmla="*/ 185436 w 11737976"/>
              <a:gd name="connsiteY7026" fmla="*/ 5474899 h 6407152"/>
              <a:gd name="connsiteX7027" fmla="*/ 174533 w 11737976"/>
              <a:gd name="connsiteY7027" fmla="*/ 5457541 h 6407152"/>
              <a:gd name="connsiteX7028" fmla="*/ 175812 w 11737976"/>
              <a:gd name="connsiteY7028" fmla="*/ 5456490 h 6407152"/>
              <a:gd name="connsiteX7029" fmla="*/ 182892 w 11737976"/>
              <a:gd name="connsiteY7029" fmla="*/ 5461754 h 6407152"/>
              <a:gd name="connsiteX7030" fmla="*/ 175124 w 11737976"/>
              <a:gd name="connsiteY7030" fmla="*/ 5445971 h 6407152"/>
              <a:gd name="connsiteX7031" fmla="*/ 170603 w 11737976"/>
              <a:gd name="connsiteY7031" fmla="*/ 5438607 h 6407152"/>
              <a:gd name="connsiteX7032" fmla="*/ 162243 w 11737976"/>
              <a:gd name="connsiteY7032" fmla="*/ 5434395 h 6407152"/>
              <a:gd name="connsiteX7033" fmla="*/ 164801 w 11737976"/>
              <a:gd name="connsiteY7033" fmla="*/ 5432294 h 6407152"/>
              <a:gd name="connsiteX7034" fmla="*/ 151918 w 11737976"/>
              <a:gd name="connsiteY7034" fmla="*/ 5420716 h 6407152"/>
              <a:gd name="connsiteX7035" fmla="*/ 147396 w 11737976"/>
              <a:gd name="connsiteY7035" fmla="*/ 5413351 h 6407152"/>
              <a:gd name="connsiteX7036" fmla="*/ 159589 w 11737976"/>
              <a:gd name="connsiteY7036" fmla="*/ 5414410 h 6407152"/>
              <a:gd name="connsiteX7037" fmla="*/ 149263 w 11737976"/>
              <a:gd name="connsiteY7037" fmla="*/ 5400733 h 6407152"/>
              <a:gd name="connsiteX7038" fmla="*/ 142185 w 11737976"/>
              <a:gd name="connsiteY7038" fmla="*/ 5395468 h 6407152"/>
              <a:gd name="connsiteX7039" fmla="*/ 137661 w 11737976"/>
              <a:gd name="connsiteY7039" fmla="*/ 5388104 h 6407152"/>
              <a:gd name="connsiteX7040" fmla="*/ 157623 w 11737976"/>
              <a:gd name="connsiteY7040" fmla="*/ 5404944 h 6407152"/>
              <a:gd name="connsiteX7041" fmla="*/ 151133 w 11737976"/>
              <a:gd name="connsiteY7041" fmla="*/ 5388113 h 6407152"/>
              <a:gd name="connsiteX7042" fmla="*/ 152412 w 11737976"/>
              <a:gd name="connsiteY7042" fmla="*/ 5387062 h 6407152"/>
              <a:gd name="connsiteX7043" fmla="*/ 151036 w 11737976"/>
              <a:gd name="connsiteY7043" fmla="*/ 5366027 h 6407152"/>
              <a:gd name="connsiteX7044" fmla="*/ 156837 w 11737976"/>
              <a:gd name="connsiteY7044" fmla="*/ 5372341 h 6407152"/>
              <a:gd name="connsiteX7045" fmla="*/ 158116 w 11737976"/>
              <a:gd name="connsiteY7045" fmla="*/ 5371291 h 6407152"/>
              <a:gd name="connsiteX7046" fmla="*/ 152315 w 11737976"/>
              <a:gd name="connsiteY7046" fmla="*/ 5364977 h 6407152"/>
              <a:gd name="connsiteX7047" fmla="*/ 129797 w 11737976"/>
              <a:gd name="connsiteY7047" fmla="*/ 5350238 h 6407152"/>
              <a:gd name="connsiteX7048" fmla="*/ 123996 w 11737976"/>
              <a:gd name="connsiteY7048" fmla="*/ 5343924 h 6407152"/>
              <a:gd name="connsiteX7049" fmla="*/ 115638 w 11737976"/>
              <a:gd name="connsiteY7049" fmla="*/ 5339712 h 6407152"/>
              <a:gd name="connsiteX7050" fmla="*/ 653506 w 11737976"/>
              <a:gd name="connsiteY7050" fmla="*/ 5339600 h 6407152"/>
              <a:gd name="connsiteX7051" fmla="*/ 657602 w 11737976"/>
              <a:gd name="connsiteY7051" fmla="*/ 5344056 h 6407152"/>
              <a:gd name="connsiteX7052" fmla="*/ 658978 w 11737976"/>
              <a:gd name="connsiteY7052" fmla="*/ 5342926 h 6407152"/>
              <a:gd name="connsiteX7053" fmla="*/ 653506 w 11737976"/>
              <a:gd name="connsiteY7053" fmla="*/ 5339600 h 6407152"/>
              <a:gd name="connsiteX7054" fmla="*/ 932218 w 11737976"/>
              <a:gd name="connsiteY7054" fmla="*/ 5337374 h 6407152"/>
              <a:gd name="connsiteX7055" fmla="*/ 944505 w 11737976"/>
              <a:gd name="connsiteY7055" fmla="*/ 5350746 h 6407152"/>
              <a:gd name="connsiteX7056" fmla="*/ 952939 w 11737976"/>
              <a:gd name="connsiteY7056" fmla="*/ 5355548 h 6407152"/>
              <a:gd name="connsiteX7057" fmla="*/ 932218 w 11737976"/>
              <a:gd name="connsiteY7057" fmla="*/ 5337374 h 6407152"/>
              <a:gd name="connsiteX7058" fmla="*/ 900095 w 11737976"/>
              <a:gd name="connsiteY7058" fmla="*/ 5336887 h 6407152"/>
              <a:gd name="connsiteX7059" fmla="*/ 902731 w 11737976"/>
              <a:gd name="connsiteY7059" fmla="*/ 5342053 h 6407152"/>
              <a:gd name="connsiteX7060" fmla="*/ 910249 w 11737976"/>
              <a:gd name="connsiteY7060" fmla="*/ 5347609 h 6407152"/>
              <a:gd name="connsiteX7061" fmla="*/ 900095 w 11737976"/>
              <a:gd name="connsiteY7061" fmla="*/ 5336887 h 6407152"/>
              <a:gd name="connsiteX7062" fmla="*/ 175253 w 11737976"/>
              <a:gd name="connsiteY7062" fmla="*/ 5335661 h 6407152"/>
              <a:gd name="connsiteX7063" fmla="*/ 173949 w 11737976"/>
              <a:gd name="connsiteY7063" fmla="*/ 5337741 h 6407152"/>
              <a:gd name="connsiteX7064" fmla="*/ 194623 w 11737976"/>
              <a:gd name="connsiteY7064" fmla="*/ 5353019 h 6407152"/>
              <a:gd name="connsiteX7065" fmla="*/ 175253 w 11737976"/>
              <a:gd name="connsiteY7065" fmla="*/ 5335661 h 6407152"/>
              <a:gd name="connsiteX7066" fmla="*/ 802472 w 11737976"/>
              <a:gd name="connsiteY7066" fmla="*/ 5334499 h 6407152"/>
              <a:gd name="connsiteX7067" fmla="*/ 801327 w 11737976"/>
              <a:gd name="connsiteY7067" fmla="*/ 5335441 h 6407152"/>
              <a:gd name="connsiteX7068" fmla="*/ 800181 w 11737976"/>
              <a:gd name="connsiteY7068" fmla="*/ 5336383 h 6407152"/>
              <a:gd name="connsiteX7069" fmla="*/ 807470 w 11737976"/>
              <a:gd name="connsiteY7069" fmla="*/ 5342127 h 6407152"/>
              <a:gd name="connsiteX7070" fmla="*/ 808615 w 11737976"/>
              <a:gd name="connsiteY7070" fmla="*/ 5341186 h 6407152"/>
              <a:gd name="connsiteX7071" fmla="*/ 802472 w 11737976"/>
              <a:gd name="connsiteY7071" fmla="*/ 5334499 h 6407152"/>
              <a:gd name="connsiteX7072" fmla="*/ 123308 w 11737976"/>
              <a:gd name="connsiteY7072" fmla="*/ 5333406 h 6407152"/>
              <a:gd name="connsiteX7073" fmla="*/ 126700 w 11737976"/>
              <a:gd name="connsiteY7073" fmla="*/ 5342351 h 6407152"/>
              <a:gd name="connsiteX7074" fmla="*/ 132843 w 11737976"/>
              <a:gd name="connsiteY7074" fmla="*/ 5349038 h 6407152"/>
              <a:gd name="connsiteX7075" fmla="*/ 123308 w 11737976"/>
              <a:gd name="connsiteY7075" fmla="*/ 5333406 h 6407152"/>
              <a:gd name="connsiteX7076" fmla="*/ 729150 w 11737976"/>
              <a:gd name="connsiteY7076" fmla="*/ 5332183 h 6407152"/>
              <a:gd name="connsiteX7077" fmla="*/ 728004 w 11737976"/>
              <a:gd name="connsiteY7077" fmla="*/ 5333126 h 6407152"/>
              <a:gd name="connsiteX7078" fmla="*/ 733245 w 11737976"/>
              <a:gd name="connsiteY7078" fmla="*/ 5336641 h 6407152"/>
              <a:gd name="connsiteX7079" fmla="*/ 729150 w 11737976"/>
              <a:gd name="connsiteY7079" fmla="*/ 5332183 h 6407152"/>
              <a:gd name="connsiteX7080" fmla="*/ 7409475 w 11737976"/>
              <a:gd name="connsiteY7080" fmla="*/ 5330358 h 6407152"/>
              <a:gd name="connsiteX7081" fmla="*/ 7408372 w 11737976"/>
              <a:gd name="connsiteY7081" fmla="*/ 5341076 h 6407152"/>
              <a:gd name="connsiteX7082" fmla="*/ 7409475 w 11737976"/>
              <a:gd name="connsiteY7082" fmla="*/ 5330358 h 6407152"/>
              <a:gd name="connsiteX7083" fmla="*/ 158204 w 11737976"/>
              <a:gd name="connsiteY7083" fmla="*/ 5328191 h 6407152"/>
              <a:gd name="connsiteX7084" fmla="*/ 164269 w 11737976"/>
              <a:gd name="connsiteY7084" fmla="*/ 5344717 h 6407152"/>
              <a:gd name="connsiteX7085" fmla="*/ 170325 w 11737976"/>
              <a:gd name="connsiteY7085" fmla="*/ 5346968 h 6407152"/>
              <a:gd name="connsiteX7086" fmla="*/ 158204 w 11737976"/>
              <a:gd name="connsiteY7086" fmla="*/ 5328191 h 6407152"/>
              <a:gd name="connsiteX7087" fmla="*/ 1156966 w 11737976"/>
              <a:gd name="connsiteY7087" fmla="*/ 5326640 h 6407152"/>
              <a:gd name="connsiteX7088" fmla="*/ 1146011 w 11737976"/>
              <a:gd name="connsiteY7088" fmla="*/ 5343728 h 6407152"/>
              <a:gd name="connsiteX7089" fmla="*/ 1156751 w 11737976"/>
              <a:gd name="connsiteY7089" fmla="*/ 5337764 h 6407152"/>
              <a:gd name="connsiteX7090" fmla="*/ 1158120 w 11737976"/>
              <a:gd name="connsiteY7090" fmla="*/ 5331840 h 6407152"/>
              <a:gd name="connsiteX7091" fmla="*/ 1156966 w 11737976"/>
              <a:gd name="connsiteY7091" fmla="*/ 5326640 h 6407152"/>
              <a:gd name="connsiteX7092" fmla="*/ 133062 w 11737976"/>
              <a:gd name="connsiteY7092" fmla="*/ 5325387 h 6407152"/>
              <a:gd name="connsiteX7093" fmla="*/ 143003 w 11737976"/>
              <a:gd name="connsiteY7093" fmla="*/ 5350464 h 6407152"/>
              <a:gd name="connsiteX7094" fmla="*/ 151596 w 11737976"/>
              <a:gd name="connsiteY7094" fmla="*/ 5357253 h 6407152"/>
              <a:gd name="connsiteX7095" fmla="*/ 144664 w 11737976"/>
              <a:gd name="connsiteY7095" fmla="*/ 5338015 h 6407152"/>
              <a:gd name="connsiteX7096" fmla="*/ 133062 w 11737976"/>
              <a:gd name="connsiteY7096" fmla="*/ 5325387 h 6407152"/>
              <a:gd name="connsiteX7097" fmla="*/ 57547 w 11737976"/>
              <a:gd name="connsiteY7097" fmla="*/ 5324876 h 6407152"/>
              <a:gd name="connsiteX7098" fmla="*/ 56173 w 11737976"/>
              <a:gd name="connsiteY7098" fmla="*/ 5326006 h 6407152"/>
              <a:gd name="connsiteX7099" fmla="*/ 60444 w 11737976"/>
              <a:gd name="connsiteY7099" fmla="*/ 5329339 h 6407152"/>
              <a:gd name="connsiteX7100" fmla="*/ 61643 w 11737976"/>
              <a:gd name="connsiteY7100" fmla="*/ 5329331 h 6407152"/>
              <a:gd name="connsiteX7101" fmla="*/ 57547 w 11737976"/>
              <a:gd name="connsiteY7101" fmla="*/ 5324876 h 6407152"/>
              <a:gd name="connsiteX7102" fmla="*/ 124254 w 11737976"/>
              <a:gd name="connsiteY7102" fmla="*/ 5324806 h 6407152"/>
              <a:gd name="connsiteX7103" fmla="*/ 122879 w 11737976"/>
              <a:gd name="connsiteY7103" fmla="*/ 5325936 h 6407152"/>
              <a:gd name="connsiteX7104" fmla="*/ 128349 w 11737976"/>
              <a:gd name="connsiteY7104" fmla="*/ 5329263 h 6407152"/>
              <a:gd name="connsiteX7105" fmla="*/ 124254 w 11737976"/>
              <a:gd name="connsiteY7105" fmla="*/ 5324806 h 6407152"/>
              <a:gd name="connsiteX7106" fmla="*/ 177025 w 11737976"/>
              <a:gd name="connsiteY7106" fmla="*/ 5324455 h 6407152"/>
              <a:gd name="connsiteX7107" fmla="*/ 175651 w 11737976"/>
              <a:gd name="connsiteY7107" fmla="*/ 5325585 h 6407152"/>
              <a:gd name="connsiteX7108" fmla="*/ 181794 w 11737976"/>
              <a:gd name="connsiteY7108" fmla="*/ 5332271 h 6407152"/>
              <a:gd name="connsiteX7109" fmla="*/ 177025 w 11737976"/>
              <a:gd name="connsiteY7109" fmla="*/ 5324455 h 6407152"/>
              <a:gd name="connsiteX7110" fmla="*/ 695391 w 11737976"/>
              <a:gd name="connsiteY7110" fmla="*/ 5322046 h 6407152"/>
              <a:gd name="connsiteX7111" fmla="*/ 698806 w 11737976"/>
              <a:gd name="connsiteY7111" fmla="*/ 5323352 h 6407152"/>
              <a:gd name="connsiteX7112" fmla="*/ 695663 w 11737976"/>
              <a:gd name="connsiteY7112" fmla="*/ 5323076 h 6407152"/>
              <a:gd name="connsiteX7113" fmla="*/ 1022976 w 11737976"/>
              <a:gd name="connsiteY7113" fmla="*/ 5320142 h 6407152"/>
              <a:gd name="connsiteX7114" fmla="*/ 1037860 w 11737976"/>
              <a:gd name="connsiteY7114" fmla="*/ 5341157 h 6407152"/>
              <a:gd name="connsiteX7115" fmla="*/ 1041142 w 11737976"/>
              <a:gd name="connsiteY7115" fmla="*/ 5341229 h 6407152"/>
              <a:gd name="connsiteX7116" fmla="*/ 1030038 w 11737976"/>
              <a:gd name="connsiteY7116" fmla="*/ 5325420 h 6407152"/>
              <a:gd name="connsiteX7117" fmla="*/ 1022976 w 11737976"/>
              <a:gd name="connsiteY7117" fmla="*/ 5320142 h 6407152"/>
              <a:gd name="connsiteX7118" fmla="*/ 871802 w 11737976"/>
              <a:gd name="connsiteY7118" fmla="*/ 5319934 h 6407152"/>
              <a:gd name="connsiteX7119" fmla="*/ 875065 w 11737976"/>
              <a:gd name="connsiteY7119" fmla="*/ 5321369 h 6407152"/>
              <a:gd name="connsiteX7120" fmla="*/ 872200 w 11737976"/>
              <a:gd name="connsiteY7120" fmla="*/ 5320429 h 6407152"/>
              <a:gd name="connsiteX7121" fmla="*/ 1011133 w 11737976"/>
              <a:gd name="connsiteY7121" fmla="*/ 5319448 h 6407152"/>
              <a:gd name="connsiteX7122" fmla="*/ 1007400 w 11737976"/>
              <a:gd name="connsiteY7122" fmla="*/ 5322515 h 6407152"/>
              <a:gd name="connsiteX7123" fmla="*/ 1010646 w 11737976"/>
              <a:gd name="connsiteY7123" fmla="*/ 5330800 h 6407152"/>
              <a:gd name="connsiteX7124" fmla="*/ 1018868 w 11737976"/>
              <a:gd name="connsiteY7124" fmla="*/ 5334994 h 6407152"/>
              <a:gd name="connsiteX7125" fmla="*/ 1030334 w 11737976"/>
              <a:gd name="connsiteY7125" fmla="*/ 5347474 h 6407152"/>
              <a:gd name="connsiteX7126" fmla="*/ 1011133 w 11737976"/>
              <a:gd name="connsiteY7126" fmla="*/ 5319448 h 6407152"/>
              <a:gd name="connsiteX7127" fmla="*/ 1062487 w 11737976"/>
              <a:gd name="connsiteY7127" fmla="*/ 5315865 h 6407152"/>
              <a:gd name="connsiteX7128" fmla="*/ 1064103 w 11737976"/>
              <a:gd name="connsiteY7128" fmla="*/ 5318938 h 6407152"/>
              <a:gd name="connsiteX7129" fmla="*/ 1067095 w 11737976"/>
              <a:gd name="connsiteY7129" fmla="*/ 5320879 h 6407152"/>
              <a:gd name="connsiteX7130" fmla="*/ 1065478 w 11737976"/>
              <a:gd name="connsiteY7130" fmla="*/ 5317807 h 6407152"/>
              <a:gd name="connsiteX7131" fmla="*/ 1062487 w 11737976"/>
              <a:gd name="connsiteY7131" fmla="*/ 5315865 h 6407152"/>
              <a:gd name="connsiteX7132" fmla="*/ 1155932 w 11737976"/>
              <a:gd name="connsiteY7132" fmla="*/ 5315609 h 6407152"/>
              <a:gd name="connsiteX7133" fmla="*/ 1155616 w 11737976"/>
              <a:gd name="connsiteY7133" fmla="*/ 5316853 h 6407152"/>
              <a:gd name="connsiteX7134" fmla="*/ 1154667 w 11737976"/>
              <a:gd name="connsiteY7134" fmla="*/ 5320587 h 6407152"/>
              <a:gd name="connsiteX7135" fmla="*/ 1154350 w 11737976"/>
              <a:gd name="connsiteY7135" fmla="*/ 5321832 h 6407152"/>
              <a:gd name="connsiteX7136" fmla="*/ 1155397 w 11737976"/>
              <a:gd name="connsiteY7136" fmla="*/ 5320798 h 6407152"/>
              <a:gd name="connsiteX7137" fmla="*/ 1156346 w 11737976"/>
              <a:gd name="connsiteY7137" fmla="*/ 5317064 h 6407152"/>
              <a:gd name="connsiteX7138" fmla="*/ 1155932 w 11737976"/>
              <a:gd name="connsiteY7138" fmla="*/ 5315609 h 6407152"/>
              <a:gd name="connsiteX7139" fmla="*/ 897126 w 11737976"/>
              <a:gd name="connsiteY7139" fmla="*/ 5314066 h 6407152"/>
              <a:gd name="connsiteX7140" fmla="*/ 884333 w 11737976"/>
              <a:gd name="connsiteY7140" fmla="*/ 5314151 h 6407152"/>
              <a:gd name="connsiteX7141" fmla="*/ 897697 w 11737976"/>
              <a:gd name="connsiteY7141" fmla="*/ 5324026 h 6407152"/>
              <a:gd name="connsiteX7142" fmla="*/ 897126 w 11737976"/>
              <a:gd name="connsiteY7142" fmla="*/ 5314066 h 6407152"/>
              <a:gd name="connsiteX7143" fmla="*/ 56446 w 11737976"/>
              <a:gd name="connsiteY7143" fmla="*/ 5314045 h 6407152"/>
              <a:gd name="connsiteX7144" fmla="*/ 55070 w 11737976"/>
              <a:gd name="connsiteY7144" fmla="*/ 5315175 h 6407152"/>
              <a:gd name="connsiteX7145" fmla="*/ 60619 w 11737976"/>
              <a:gd name="connsiteY7145" fmla="*/ 5320885 h 6407152"/>
              <a:gd name="connsiteX7146" fmla="*/ 62589 w 11737976"/>
              <a:gd name="connsiteY7146" fmla="*/ 5320731 h 6407152"/>
              <a:gd name="connsiteX7147" fmla="*/ 56446 w 11737976"/>
              <a:gd name="connsiteY7147" fmla="*/ 5314045 h 6407152"/>
              <a:gd name="connsiteX7148" fmla="*/ 1012954 w 11737976"/>
              <a:gd name="connsiteY7148" fmla="*/ 5312737 h 6407152"/>
              <a:gd name="connsiteX7149" fmla="*/ 1012938 w 11737976"/>
              <a:gd name="connsiteY7149" fmla="*/ 5316660 h 6407152"/>
              <a:gd name="connsiteX7150" fmla="*/ 1026609 w 11737976"/>
              <a:gd name="connsiteY7150" fmla="*/ 5326284 h 6407152"/>
              <a:gd name="connsiteX7151" fmla="*/ 1017064 w 11737976"/>
              <a:gd name="connsiteY7151" fmla="*/ 5313270 h 6407152"/>
              <a:gd name="connsiteX7152" fmla="*/ 1012954 w 11737976"/>
              <a:gd name="connsiteY7152" fmla="*/ 5312737 h 6407152"/>
              <a:gd name="connsiteX7153" fmla="*/ 947867 w 11737976"/>
              <a:gd name="connsiteY7153" fmla="*/ 5311066 h 6407152"/>
              <a:gd name="connsiteX7154" fmla="*/ 948641 w 11737976"/>
              <a:gd name="connsiteY7154" fmla="*/ 5314097 h 6407152"/>
              <a:gd name="connsiteX7155" fmla="*/ 952565 w 11737976"/>
              <a:gd name="connsiteY7155" fmla="*/ 5314538 h 6407152"/>
              <a:gd name="connsiteX7156" fmla="*/ 953055 w 11737976"/>
              <a:gd name="connsiteY7156" fmla="*/ 5314592 h 6407152"/>
              <a:gd name="connsiteX7157" fmla="*/ 950932 w 11737976"/>
              <a:gd name="connsiteY7157" fmla="*/ 5312214 h 6407152"/>
              <a:gd name="connsiteX7158" fmla="*/ 947867 w 11737976"/>
              <a:gd name="connsiteY7158" fmla="*/ 5311066 h 6407152"/>
              <a:gd name="connsiteX7159" fmla="*/ 1021412 w 11737976"/>
              <a:gd name="connsiteY7159" fmla="*/ 5310998 h 6407152"/>
              <a:gd name="connsiteX7160" fmla="*/ 1045158 w 11737976"/>
              <a:gd name="connsiteY7160" fmla="*/ 5334507 h 6407152"/>
              <a:gd name="connsiteX7161" fmla="*/ 1044417 w 11737976"/>
              <a:gd name="connsiteY7161" fmla="*/ 5324359 h 6407152"/>
              <a:gd name="connsiteX7162" fmla="*/ 1021412 w 11737976"/>
              <a:gd name="connsiteY7162" fmla="*/ 5310998 h 6407152"/>
              <a:gd name="connsiteX7163" fmla="*/ 777833 w 11737976"/>
              <a:gd name="connsiteY7163" fmla="*/ 5309344 h 6407152"/>
              <a:gd name="connsiteX7164" fmla="*/ 780937 w 11737976"/>
              <a:gd name="connsiteY7164" fmla="*/ 5310909 h 6407152"/>
              <a:gd name="connsiteX7165" fmla="*/ 777138 w 11737976"/>
              <a:gd name="connsiteY7165" fmla="*/ 5314033 h 6407152"/>
              <a:gd name="connsiteX7166" fmla="*/ 777833 w 11737976"/>
              <a:gd name="connsiteY7166" fmla="*/ 5309344 h 6407152"/>
              <a:gd name="connsiteX7167" fmla="*/ 730654 w 11737976"/>
              <a:gd name="connsiteY7167" fmla="*/ 5307478 h 6407152"/>
              <a:gd name="connsiteX7168" fmla="*/ 752320 w 11737976"/>
              <a:gd name="connsiteY7168" fmla="*/ 5333478 h 6407152"/>
              <a:gd name="connsiteX7169" fmla="*/ 754252 w 11737976"/>
              <a:gd name="connsiteY7169" fmla="*/ 5342843 h 6407152"/>
              <a:gd name="connsiteX7170" fmla="*/ 751717 w 11737976"/>
              <a:gd name="connsiteY7170" fmla="*/ 5344925 h 6407152"/>
              <a:gd name="connsiteX7171" fmla="*/ 765719 w 11737976"/>
              <a:gd name="connsiteY7171" fmla="*/ 5355323 h 6407152"/>
              <a:gd name="connsiteX7172" fmla="*/ 771452 w 11737976"/>
              <a:gd name="connsiteY7172" fmla="*/ 5361562 h 6407152"/>
              <a:gd name="connsiteX7173" fmla="*/ 772719 w 11737976"/>
              <a:gd name="connsiteY7173" fmla="*/ 5360521 h 6407152"/>
              <a:gd name="connsiteX7174" fmla="*/ 766987 w 11737976"/>
              <a:gd name="connsiteY7174" fmla="*/ 5354281 h 6407152"/>
              <a:gd name="connsiteX7175" fmla="*/ 762519 w 11737976"/>
              <a:gd name="connsiteY7175" fmla="*/ 5347000 h 6407152"/>
              <a:gd name="connsiteX7176" fmla="*/ 777123 w 11737976"/>
              <a:gd name="connsiteY7176" fmla="*/ 5345948 h 6407152"/>
              <a:gd name="connsiteX7177" fmla="*/ 782856 w 11737976"/>
              <a:gd name="connsiteY7177" fmla="*/ 5352188 h 6407152"/>
              <a:gd name="connsiteX7178" fmla="*/ 787322 w 11737976"/>
              <a:gd name="connsiteY7178" fmla="*/ 5359470 h 6407152"/>
              <a:gd name="connsiteX7179" fmla="*/ 793115 w 11737976"/>
              <a:gd name="connsiteY7179" fmla="*/ 5358815 h 6407152"/>
              <a:gd name="connsiteX7180" fmla="*/ 793658 w 11737976"/>
              <a:gd name="connsiteY7180" fmla="*/ 5354263 h 6407152"/>
              <a:gd name="connsiteX7181" fmla="*/ 787925 w 11737976"/>
              <a:gd name="connsiteY7181" fmla="*/ 5348023 h 6407152"/>
              <a:gd name="connsiteX7182" fmla="*/ 778389 w 11737976"/>
              <a:gd name="connsiteY7182" fmla="*/ 5344907 h 6407152"/>
              <a:gd name="connsiteX7183" fmla="*/ 778992 w 11737976"/>
              <a:gd name="connsiteY7183" fmla="*/ 5333460 h 6407152"/>
              <a:gd name="connsiteX7184" fmla="*/ 773259 w 11737976"/>
              <a:gd name="connsiteY7184" fmla="*/ 5327220 h 6407152"/>
              <a:gd name="connsiteX7185" fmla="*/ 769458 w 11737976"/>
              <a:gd name="connsiteY7185" fmla="*/ 5330344 h 6407152"/>
              <a:gd name="connsiteX7186" fmla="*/ 764991 w 11737976"/>
              <a:gd name="connsiteY7186" fmla="*/ 5323064 h 6407152"/>
              <a:gd name="connsiteX7187" fmla="*/ 749122 w 11737976"/>
              <a:gd name="connsiteY7187" fmla="*/ 5325156 h 6407152"/>
              <a:gd name="connsiteX7188" fmla="*/ 730654 w 11737976"/>
              <a:gd name="connsiteY7188" fmla="*/ 5307478 h 6407152"/>
              <a:gd name="connsiteX7189" fmla="*/ 1013894 w 11737976"/>
              <a:gd name="connsiteY7189" fmla="*/ 5305442 h 6407152"/>
              <a:gd name="connsiteX7190" fmla="*/ 1011373 w 11737976"/>
              <a:gd name="connsiteY7190" fmla="*/ 5307514 h 6407152"/>
              <a:gd name="connsiteX7191" fmla="*/ 1018435 w 11737976"/>
              <a:gd name="connsiteY7191" fmla="*/ 5312793 h 6407152"/>
              <a:gd name="connsiteX7192" fmla="*/ 1021713 w 11737976"/>
              <a:gd name="connsiteY7192" fmla="*/ 5314252 h 6407152"/>
              <a:gd name="connsiteX7193" fmla="*/ 1022124 w 11737976"/>
              <a:gd name="connsiteY7193" fmla="*/ 5314436 h 6407152"/>
              <a:gd name="connsiteX7194" fmla="*/ 1019696 w 11737976"/>
              <a:gd name="connsiteY7194" fmla="*/ 5311756 h 6407152"/>
              <a:gd name="connsiteX7195" fmla="*/ 1013894 w 11737976"/>
              <a:gd name="connsiteY7195" fmla="*/ 5305442 h 6407152"/>
              <a:gd name="connsiteX7196" fmla="*/ 206358 w 11737976"/>
              <a:gd name="connsiteY7196" fmla="*/ 5300344 h 6407152"/>
              <a:gd name="connsiteX7197" fmla="*/ 216597 w 11737976"/>
              <a:gd name="connsiteY7197" fmla="*/ 5311488 h 6407152"/>
              <a:gd name="connsiteX7198" fmla="*/ 206358 w 11737976"/>
              <a:gd name="connsiteY7198" fmla="*/ 5300344 h 6407152"/>
              <a:gd name="connsiteX7199" fmla="*/ 972473 w 11737976"/>
              <a:gd name="connsiteY7199" fmla="*/ 5294507 h 6407152"/>
              <a:gd name="connsiteX7200" fmla="*/ 977592 w 11737976"/>
              <a:gd name="connsiteY7200" fmla="*/ 5300079 h 6407152"/>
              <a:gd name="connsiteX7201" fmla="*/ 972473 w 11737976"/>
              <a:gd name="connsiteY7201" fmla="*/ 5294507 h 6407152"/>
              <a:gd name="connsiteX7202" fmla="*/ 7468694 w 11737976"/>
              <a:gd name="connsiteY7202" fmla="*/ 5292432 h 6407152"/>
              <a:gd name="connsiteX7203" fmla="*/ 7470610 w 11737976"/>
              <a:gd name="connsiteY7203" fmla="*/ 5312253 h 6407152"/>
              <a:gd name="connsiteX7204" fmla="*/ 7476102 w 11737976"/>
              <a:gd name="connsiteY7204" fmla="*/ 5312449 h 6407152"/>
              <a:gd name="connsiteX7205" fmla="*/ 7487745 w 11737976"/>
              <a:gd name="connsiteY7205" fmla="*/ 5298833 h 6407152"/>
              <a:gd name="connsiteX7206" fmla="*/ 7468694 w 11737976"/>
              <a:gd name="connsiteY7206" fmla="*/ 5292432 h 6407152"/>
              <a:gd name="connsiteX7207" fmla="*/ 122326 w 11737976"/>
              <a:gd name="connsiteY7207" fmla="*/ 5291189 h 6407152"/>
              <a:gd name="connsiteX7208" fmla="*/ 120611 w 11737976"/>
              <a:gd name="connsiteY7208" fmla="*/ 5304331 h 6407152"/>
              <a:gd name="connsiteX7209" fmla="*/ 119301 w 11737976"/>
              <a:gd name="connsiteY7209" fmla="*/ 5305407 h 6407152"/>
              <a:gd name="connsiteX7210" fmla="*/ 125445 w 11737976"/>
              <a:gd name="connsiteY7210" fmla="*/ 5312093 h 6407152"/>
              <a:gd name="connsiteX7211" fmla="*/ 126754 w 11737976"/>
              <a:gd name="connsiteY7211" fmla="*/ 5311017 h 6407152"/>
              <a:gd name="connsiteX7212" fmla="*/ 128064 w 11737976"/>
              <a:gd name="connsiteY7212" fmla="*/ 5309941 h 6407152"/>
              <a:gd name="connsiteX7213" fmla="*/ 131992 w 11737976"/>
              <a:gd name="connsiteY7213" fmla="*/ 5306712 h 6407152"/>
              <a:gd name="connsiteX7214" fmla="*/ 122326 w 11737976"/>
              <a:gd name="connsiteY7214" fmla="*/ 5291189 h 6407152"/>
              <a:gd name="connsiteX7215" fmla="*/ 981749 w 11737976"/>
              <a:gd name="connsiteY7215" fmla="*/ 5287859 h 6407152"/>
              <a:gd name="connsiteX7216" fmla="*/ 975734 w 11737976"/>
              <a:gd name="connsiteY7216" fmla="*/ 5292804 h 6407152"/>
              <a:gd name="connsiteX7217" fmla="*/ 995071 w 11737976"/>
              <a:gd name="connsiteY7217" fmla="*/ 5309180 h 6407152"/>
              <a:gd name="connsiteX7218" fmla="*/ 990662 w 11737976"/>
              <a:gd name="connsiteY7218" fmla="*/ 5302046 h 6407152"/>
              <a:gd name="connsiteX7219" fmla="*/ 991884 w 11737976"/>
              <a:gd name="connsiteY7219" fmla="*/ 5301042 h 6407152"/>
              <a:gd name="connsiteX7220" fmla="*/ 986253 w 11737976"/>
              <a:gd name="connsiteY7220" fmla="*/ 5294913 h 6407152"/>
              <a:gd name="connsiteX7221" fmla="*/ 988697 w 11737976"/>
              <a:gd name="connsiteY7221" fmla="*/ 5292904 h 6407152"/>
              <a:gd name="connsiteX7222" fmla="*/ 981749 w 11737976"/>
              <a:gd name="connsiteY7222" fmla="*/ 5287859 h 6407152"/>
              <a:gd name="connsiteX7223" fmla="*/ 1064590 w 11737976"/>
              <a:gd name="connsiteY7223" fmla="*/ 5285939 h 6407152"/>
              <a:gd name="connsiteX7224" fmla="*/ 1065103 w 11737976"/>
              <a:gd name="connsiteY7224" fmla="*/ 5295948 h 6407152"/>
              <a:gd name="connsiteX7225" fmla="*/ 1051981 w 11737976"/>
              <a:gd name="connsiteY7225" fmla="*/ 5296301 h 6407152"/>
              <a:gd name="connsiteX7226" fmla="*/ 1062902 w 11737976"/>
              <a:gd name="connsiteY7226" fmla="*/ 5308186 h 6407152"/>
              <a:gd name="connsiteX7227" fmla="*/ 1076376 w 11737976"/>
              <a:gd name="connsiteY7227" fmla="*/ 5317973 h 6407152"/>
              <a:gd name="connsiteX7228" fmla="*/ 1073470 w 11737976"/>
              <a:gd name="connsiteY7228" fmla="*/ 5309933 h 6407152"/>
              <a:gd name="connsiteX7229" fmla="*/ 1079501 w 11737976"/>
              <a:gd name="connsiteY7229" fmla="*/ 5294544 h 6407152"/>
              <a:gd name="connsiteX7230" fmla="*/ 1064590 w 11737976"/>
              <a:gd name="connsiteY7230" fmla="*/ 5285939 h 6407152"/>
              <a:gd name="connsiteX7231" fmla="*/ 1174433 w 11737976"/>
              <a:gd name="connsiteY7231" fmla="*/ 5285369 h 6407152"/>
              <a:gd name="connsiteX7232" fmla="*/ 1180488 w 11737976"/>
              <a:gd name="connsiteY7232" fmla="*/ 5287122 h 6407152"/>
              <a:gd name="connsiteX7233" fmla="*/ 1179278 w 11737976"/>
              <a:gd name="connsiteY7233" fmla="*/ 5293676 h 6407152"/>
              <a:gd name="connsiteX7234" fmla="*/ 1178081 w 11737976"/>
              <a:gd name="connsiteY7234" fmla="*/ 5295773 h 6407152"/>
              <a:gd name="connsiteX7235" fmla="*/ 1166223 w 11737976"/>
              <a:gd name="connsiteY7235" fmla="*/ 5311704 h 6407152"/>
              <a:gd name="connsiteX7236" fmla="*/ 1166200 w 11737976"/>
              <a:gd name="connsiteY7236" fmla="*/ 5312534 h 6407152"/>
              <a:gd name="connsiteX7237" fmla="*/ 1165027 w 11737976"/>
              <a:gd name="connsiteY7237" fmla="*/ 5313844 h 6407152"/>
              <a:gd name="connsiteX7238" fmla="*/ 1168049 w 11737976"/>
              <a:gd name="connsiteY7238" fmla="*/ 5301957 h 6407152"/>
              <a:gd name="connsiteX7239" fmla="*/ 1174433 w 11737976"/>
              <a:gd name="connsiteY7239" fmla="*/ 5285369 h 6407152"/>
              <a:gd name="connsiteX7240" fmla="*/ 239084 w 11737976"/>
              <a:gd name="connsiteY7240" fmla="*/ 5285181 h 6407152"/>
              <a:gd name="connsiteX7241" fmla="*/ 242810 w 11737976"/>
              <a:gd name="connsiteY7241" fmla="*/ 5288962 h 6407152"/>
              <a:gd name="connsiteX7242" fmla="*/ 244326 w 11737976"/>
              <a:gd name="connsiteY7242" fmla="*/ 5288696 h 6407152"/>
              <a:gd name="connsiteX7243" fmla="*/ 245470 w 11737976"/>
              <a:gd name="connsiteY7243" fmla="*/ 5287754 h 6407152"/>
              <a:gd name="connsiteX7244" fmla="*/ 239084 w 11737976"/>
              <a:gd name="connsiteY7244" fmla="*/ 5285181 h 6407152"/>
              <a:gd name="connsiteX7245" fmla="*/ 987475 w 11737976"/>
              <a:gd name="connsiteY7245" fmla="*/ 5284132 h 6407152"/>
              <a:gd name="connsiteX7246" fmla="*/ 986214 w 11737976"/>
              <a:gd name="connsiteY7246" fmla="*/ 5285168 h 6407152"/>
              <a:gd name="connsiteX7247" fmla="*/ 990074 w 11737976"/>
              <a:gd name="connsiteY7247" fmla="*/ 5291776 h 6407152"/>
              <a:gd name="connsiteX7248" fmla="*/ 991335 w 11737976"/>
              <a:gd name="connsiteY7248" fmla="*/ 5290739 h 6407152"/>
              <a:gd name="connsiteX7249" fmla="*/ 998974 w 11737976"/>
              <a:gd name="connsiteY7249" fmla="*/ 5294239 h 6407152"/>
              <a:gd name="connsiteX7250" fmla="*/ 987475 w 11737976"/>
              <a:gd name="connsiteY7250" fmla="*/ 5284132 h 6407152"/>
              <a:gd name="connsiteX7251" fmla="*/ 67992 w 11737976"/>
              <a:gd name="connsiteY7251" fmla="*/ 5281085 h 6407152"/>
              <a:gd name="connsiteX7252" fmla="*/ 67076 w 11737976"/>
              <a:gd name="connsiteY7252" fmla="*/ 5281839 h 6407152"/>
              <a:gd name="connsiteX7253" fmla="*/ 74135 w 11737976"/>
              <a:gd name="connsiteY7253" fmla="*/ 5287772 h 6407152"/>
              <a:gd name="connsiteX7254" fmla="*/ 67992 w 11737976"/>
              <a:gd name="connsiteY7254" fmla="*/ 5281085 h 6407152"/>
              <a:gd name="connsiteX7255" fmla="*/ 160573 w 11737976"/>
              <a:gd name="connsiteY7255" fmla="*/ 5280101 h 6407152"/>
              <a:gd name="connsiteX7256" fmla="*/ 167107 w 11737976"/>
              <a:gd name="connsiteY7256" fmla="*/ 5289582 h 6407152"/>
              <a:gd name="connsiteX7257" fmla="*/ 163484 w 11737976"/>
              <a:gd name="connsiteY7257" fmla="*/ 5280824 h 6407152"/>
              <a:gd name="connsiteX7258" fmla="*/ 160573 w 11737976"/>
              <a:gd name="connsiteY7258" fmla="*/ 5280101 h 6407152"/>
              <a:gd name="connsiteX7259" fmla="*/ 221414 w 11737976"/>
              <a:gd name="connsiteY7259" fmla="*/ 5276237 h 6407152"/>
              <a:gd name="connsiteX7260" fmla="*/ 233572 w 11737976"/>
              <a:gd name="connsiteY7260" fmla="*/ 5299100 h 6407152"/>
              <a:gd name="connsiteX7261" fmla="*/ 227838 w 11737976"/>
              <a:gd name="connsiteY7261" fmla="*/ 5292860 h 6407152"/>
              <a:gd name="connsiteX7262" fmla="*/ 226577 w 11737976"/>
              <a:gd name="connsiteY7262" fmla="*/ 5293896 h 6407152"/>
              <a:gd name="connsiteX7263" fmla="*/ 232310 w 11737976"/>
              <a:gd name="connsiteY7263" fmla="*/ 5300135 h 6407152"/>
              <a:gd name="connsiteX7264" fmla="*/ 236785 w 11737976"/>
              <a:gd name="connsiteY7264" fmla="*/ 5307411 h 6407152"/>
              <a:gd name="connsiteX7265" fmla="*/ 231051 w 11737976"/>
              <a:gd name="connsiteY7265" fmla="*/ 5301171 h 6407152"/>
              <a:gd name="connsiteX7266" fmla="*/ 229790 w 11737976"/>
              <a:gd name="connsiteY7266" fmla="*/ 5302207 h 6407152"/>
              <a:gd name="connsiteX7267" fmla="*/ 235524 w 11737976"/>
              <a:gd name="connsiteY7267" fmla="*/ 5308447 h 6407152"/>
              <a:gd name="connsiteX7268" fmla="*/ 236785 w 11737976"/>
              <a:gd name="connsiteY7268" fmla="*/ 5307411 h 6407152"/>
              <a:gd name="connsiteX7269" fmla="*/ 240631 w 11737976"/>
              <a:gd name="connsiteY7269" fmla="*/ 5309040 h 6407152"/>
              <a:gd name="connsiteX7270" fmla="*/ 248820 w 11737976"/>
              <a:gd name="connsiteY7270" fmla="*/ 5308470 h 6407152"/>
              <a:gd name="connsiteX7271" fmla="*/ 238612 w 11737976"/>
              <a:gd name="connsiteY7271" fmla="*/ 5294956 h 6407152"/>
              <a:gd name="connsiteX7272" fmla="*/ 245606 w 11737976"/>
              <a:gd name="connsiteY7272" fmla="*/ 5300159 h 6407152"/>
              <a:gd name="connsiteX7273" fmla="*/ 239873 w 11737976"/>
              <a:gd name="connsiteY7273" fmla="*/ 5293919 h 6407152"/>
              <a:gd name="connsiteX7274" fmla="*/ 221414 w 11737976"/>
              <a:gd name="connsiteY7274" fmla="*/ 5276237 h 6407152"/>
              <a:gd name="connsiteX7275" fmla="*/ 1074808 w 11737976"/>
              <a:gd name="connsiteY7275" fmla="*/ 5274931 h 6407152"/>
              <a:gd name="connsiteX7276" fmla="*/ 1079708 w 11737976"/>
              <a:gd name="connsiteY7276" fmla="*/ 5282638 h 6407152"/>
              <a:gd name="connsiteX7277" fmla="*/ 1074731 w 11737976"/>
              <a:gd name="connsiteY7277" fmla="*/ 5286728 h 6407152"/>
              <a:gd name="connsiteX7278" fmla="*/ 1080875 w 11737976"/>
              <a:gd name="connsiteY7278" fmla="*/ 5293414 h 6407152"/>
              <a:gd name="connsiteX7279" fmla="*/ 1090768 w 11737976"/>
              <a:gd name="connsiteY7279" fmla="*/ 5294083 h 6407152"/>
              <a:gd name="connsiteX7280" fmla="*/ 1089583 w 11737976"/>
              <a:gd name="connsiteY7280" fmla="*/ 5286256 h 6407152"/>
              <a:gd name="connsiteX7281" fmla="*/ 1074808 w 11737976"/>
              <a:gd name="connsiteY7281" fmla="*/ 5274931 h 6407152"/>
              <a:gd name="connsiteX7282" fmla="*/ 120587 w 11737976"/>
              <a:gd name="connsiteY7282" fmla="*/ 5273059 h 6407152"/>
              <a:gd name="connsiteX7283" fmla="*/ 116836 w 11737976"/>
              <a:gd name="connsiteY7283" fmla="*/ 5276141 h 6407152"/>
              <a:gd name="connsiteX7284" fmla="*/ 124349 w 11737976"/>
              <a:gd name="connsiteY7284" fmla="*/ 5291480 h 6407152"/>
              <a:gd name="connsiteX7285" fmla="*/ 144992 w 11737976"/>
              <a:gd name="connsiteY7285" fmla="*/ 5306782 h 6407152"/>
              <a:gd name="connsiteX7286" fmla="*/ 142491 w 11737976"/>
              <a:gd name="connsiteY7286" fmla="*/ 5308838 h 6407152"/>
              <a:gd name="connsiteX7287" fmla="*/ 155634 w 11737976"/>
              <a:gd name="connsiteY7287" fmla="*/ 5330305 h 6407152"/>
              <a:gd name="connsiteX7288" fmla="*/ 158752 w 11737976"/>
              <a:gd name="connsiteY7288" fmla="*/ 5316984 h 6407152"/>
              <a:gd name="connsiteX7289" fmla="*/ 160003 w 11737976"/>
              <a:gd name="connsiteY7289" fmla="*/ 5315957 h 6407152"/>
              <a:gd name="connsiteX7290" fmla="*/ 166884 w 11737976"/>
              <a:gd name="connsiteY7290" fmla="*/ 5321059 h 6407152"/>
              <a:gd name="connsiteX7291" fmla="*/ 145609 w 11737976"/>
              <a:gd name="connsiteY7291" fmla="*/ 5295517 h 6407152"/>
              <a:gd name="connsiteX7292" fmla="*/ 137480 w 11737976"/>
              <a:gd name="connsiteY7292" fmla="*/ 5291444 h 6407152"/>
              <a:gd name="connsiteX7293" fmla="*/ 128098 w 11737976"/>
              <a:gd name="connsiteY7293" fmla="*/ 5288398 h 6407152"/>
              <a:gd name="connsiteX7294" fmla="*/ 130598 w 11737976"/>
              <a:gd name="connsiteY7294" fmla="*/ 5286342 h 6407152"/>
              <a:gd name="connsiteX7295" fmla="*/ 138729 w 11737976"/>
              <a:gd name="connsiteY7295" fmla="*/ 5290416 h 6407152"/>
              <a:gd name="connsiteX7296" fmla="*/ 120587 w 11737976"/>
              <a:gd name="connsiteY7296" fmla="*/ 5273059 h 6407152"/>
              <a:gd name="connsiteX7297" fmla="*/ 216529 w 11737976"/>
              <a:gd name="connsiteY7297" fmla="*/ 5268513 h 6407152"/>
              <a:gd name="connsiteX7298" fmla="*/ 219143 w 11737976"/>
              <a:gd name="connsiteY7298" fmla="*/ 5272233 h 6407152"/>
              <a:gd name="connsiteX7299" fmla="*/ 219719 w 11737976"/>
              <a:gd name="connsiteY7299" fmla="*/ 5273052 h 6407152"/>
              <a:gd name="connsiteX7300" fmla="*/ 219309 w 11737976"/>
              <a:gd name="connsiteY7300" fmla="*/ 5273015 h 6407152"/>
              <a:gd name="connsiteX7301" fmla="*/ 221757 w 11737976"/>
              <a:gd name="connsiteY7301" fmla="*/ 5275954 h 6407152"/>
              <a:gd name="connsiteX7302" fmla="*/ 219719 w 11737976"/>
              <a:gd name="connsiteY7302" fmla="*/ 5273052 h 6407152"/>
              <a:gd name="connsiteX7303" fmla="*/ 219911 w 11737976"/>
              <a:gd name="connsiteY7303" fmla="*/ 5273070 h 6407152"/>
              <a:gd name="connsiteX7304" fmla="*/ 222674 w 11737976"/>
              <a:gd name="connsiteY7304" fmla="*/ 5275200 h 6407152"/>
              <a:gd name="connsiteX7305" fmla="*/ 216529 w 11737976"/>
              <a:gd name="connsiteY7305" fmla="*/ 5268513 h 6407152"/>
              <a:gd name="connsiteX7306" fmla="*/ 1058964 w 11737976"/>
              <a:gd name="connsiteY7306" fmla="*/ 5265463 h 6407152"/>
              <a:gd name="connsiteX7307" fmla="*/ 1059496 w 11737976"/>
              <a:gd name="connsiteY7307" fmla="*/ 5267958 h 6407152"/>
              <a:gd name="connsiteX7308" fmla="*/ 1064494 w 11737976"/>
              <a:gd name="connsiteY7308" fmla="*/ 5275586 h 6407152"/>
              <a:gd name="connsiteX7309" fmla="*/ 1066786 w 11737976"/>
              <a:gd name="connsiteY7309" fmla="*/ 5273703 h 6407152"/>
              <a:gd name="connsiteX7310" fmla="*/ 1058964 w 11737976"/>
              <a:gd name="connsiteY7310" fmla="*/ 5265463 h 6407152"/>
              <a:gd name="connsiteX7311" fmla="*/ 1158810 w 11737976"/>
              <a:gd name="connsiteY7311" fmla="*/ 5265434 h 6407152"/>
              <a:gd name="connsiteX7312" fmla="*/ 1156739 w 11737976"/>
              <a:gd name="connsiteY7312" fmla="*/ 5274029 h 6407152"/>
              <a:gd name="connsiteX7313" fmla="*/ 1154478 w 11737976"/>
              <a:gd name="connsiteY7313" fmla="*/ 5277732 h 6407152"/>
              <a:gd name="connsiteX7314" fmla="*/ 1154516 w 11737976"/>
              <a:gd name="connsiteY7314" fmla="*/ 5283258 h 6407152"/>
              <a:gd name="connsiteX7315" fmla="*/ 1153916 w 11737976"/>
              <a:gd name="connsiteY7315" fmla="*/ 5285748 h 6407152"/>
              <a:gd name="connsiteX7316" fmla="*/ 1153472 w 11737976"/>
              <a:gd name="connsiteY7316" fmla="*/ 5292242 h 6407152"/>
              <a:gd name="connsiteX7317" fmla="*/ 1152373 w 11737976"/>
              <a:gd name="connsiteY7317" fmla="*/ 5292380 h 6407152"/>
              <a:gd name="connsiteX7318" fmla="*/ 1150325 w 11737976"/>
              <a:gd name="connsiteY7318" fmla="*/ 5296981 h 6407152"/>
              <a:gd name="connsiteX7319" fmla="*/ 1153328 w 11737976"/>
              <a:gd name="connsiteY7319" fmla="*/ 5296236 h 6407152"/>
              <a:gd name="connsiteX7320" fmla="*/ 1154839 w 11737976"/>
              <a:gd name="connsiteY7320" fmla="*/ 5302444 h 6407152"/>
              <a:gd name="connsiteX7321" fmla="*/ 1160213 w 11737976"/>
              <a:gd name="connsiteY7321" fmla="*/ 5289867 h 6407152"/>
              <a:gd name="connsiteX7322" fmla="*/ 1157843 w 11737976"/>
              <a:gd name="connsiteY7322" fmla="*/ 5286353 h 6407152"/>
              <a:gd name="connsiteX7323" fmla="*/ 1158276 w 11737976"/>
              <a:gd name="connsiteY7323" fmla="*/ 5284647 h 6407152"/>
              <a:gd name="connsiteX7324" fmla="*/ 1158838 w 11737976"/>
              <a:gd name="connsiteY7324" fmla="*/ 5284155 h 6407152"/>
              <a:gd name="connsiteX7325" fmla="*/ 1161941 w 11737976"/>
              <a:gd name="connsiteY7325" fmla="*/ 5279128 h 6407152"/>
              <a:gd name="connsiteX7326" fmla="*/ 1162559 w 11737976"/>
              <a:gd name="connsiteY7326" fmla="*/ 5273935 h 6407152"/>
              <a:gd name="connsiteX7327" fmla="*/ 1161397 w 11737976"/>
              <a:gd name="connsiteY7327" fmla="*/ 5272373 h 6407152"/>
              <a:gd name="connsiteX7328" fmla="*/ 1161524 w 11737976"/>
              <a:gd name="connsiteY7328" fmla="*/ 5271873 h 6407152"/>
              <a:gd name="connsiteX7329" fmla="*/ 1158810 w 11737976"/>
              <a:gd name="connsiteY7329" fmla="*/ 5265434 h 6407152"/>
              <a:gd name="connsiteX7330" fmla="*/ 1153926 w 11737976"/>
              <a:gd name="connsiteY7330" fmla="*/ 5264635 h 6407152"/>
              <a:gd name="connsiteX7331" fmla="*/ 1142963 w 11737976"/>
              <a:gd name="connsiteY7331" fmla="*/ 5267930 h 6407152"/>
              <a:gd name="connsiteX7332" fmla="*/ 1155320 w 11737976"/>
              <a:gd name="connsiteY7332" fmla="*/ 5268783 h 6407152"/>
              <a:gd name="connsiteX7333" fmla="*/ 1153926 w 11737976"/>
              <a:gd name="connsiteY7333" fmla="*/ 5264635 h 6407152"/>
              <a:gd name="connsiteX7334" fmla="*/ 1130987 w 11737976"/>
              <a:gd name="connsiteY7334" fmla="*/ 5262628 h 6407152"/>
              <a:gd name="connsiteX7335" fmla="*/ 1129009 w 11737976"/>
              <a:gd name="connsiteY7335" fmla="*/ 5266898 h 6407152"/>
              <a:gd name="connsiteX7336" fmla="*/ 1133809 w 11737976"/>
              <a:gd name="connsiteY7336" fmla="*/ 5264702 h 6407152"/>
              <a:gd name="connsiteX7337" fmla="*/ 1130987 w 11737976"/>
              <a:gd name="connsiteY7337" fmla="*/ 5262628 h 6407152"/>
              <a:gd name="connsiteX7338" fmla="*/ 120557 w 11737976"/>
              <a:gd name="connsiteY7338" fmla="*/ 5260371 h 6407152"/>
              <a:gd name="connsiteX7339" fmla="*/ 114140 w 11737976"/>
              <a:gd name="connsiteY7339" fmla="*/ 5265644 h 6407152"/>
              <a:gd name="connsiteX7340" fmla="*/ 126684 w 11737976"/>
              <a:gd name="connsiteY7340" fmla="*/ 5276846 h 6407152"/>
              <a:gd name="connsiteX7341" fmla="*/ 136166 w 11737976"/>
              <a:gd name="connsiteY7341" fmla="*/ 5279811 h 6407152"/>
              <a:gd name="connsiteX7342" fmla="*/ 120557 w 11737976"/>
              <a:gd name="connsiteY7342" fmla="*/ 5260371 h 6407152"/>
              <a:gd name="connsiteX7343" fmla="*/ 160136 w 11737976"/>
              <a:gd name="connsiteY7343" fmla="*/ 5260107 h 6407152"/>
              <a:gd name="connsiteX7344" fmla="*/ 165133 w 11737976"/>
              <a:gd name="connsiteY7344" fmla="*/ 5267735 h 6407152"/>
              <a:gd name="connsiteX7345" fmla="*/ 167424 w 11737976"/>
              <a:gd name="connsiteY7345" fmla="*/ 5265852 h 6407152"/>
              <a:gd name="connsiteX7346" fmla="*/ 160136 w 11737976"/>
              <a:gd name="connsiteY7346" fmla="*/ 5260107 h 6407152"/>
              <a:gd name="connsiteX7347" fmla="*/ 216793 w 11737976"/>
              <a:gd name="connsiteY7347" fmla="*/ 5259171 h 6407152"/>
              <a:gd name="connsiteX7348" fmla="*/ 225422 w 11737976"/>
              <a:gd name="connsiteY7348" fmla="*/ 5272940 h 6407152"/>
              <a:gd name="connsiteX7349" fmla="*/ 226569 w 11737976"/>
              <a:gd name="connsiteY7349" fmla="*/ 5271999 h 6407152"/>
              <a:gd name="connsiteX7350" fmla="*/ 216793 w 11737976"/>
              <a:gd name="connsiteY7350" fmla="*/ 5259171 h 6407152"/>
              <a:gd name="connsiteX7351" fmla="*/ 709784 w 11737976"/>
              <a:gd name="connsiteY7351" fmla="*/ 5258140 h 6407152"/>
              <a:gd name="connsiteX7352" fmla="*/ 708867 w 11737976"/>
              <a:gd name="connsiteY7352" fmla="*/ 5258892 h 6407152"/>
              <a:gd name="connsiteX7353" fmla="*/ 715012 w 11737976"/>
              <a:gd name="connsiteY7353" fmla="*/ 5265578 h 6407152"/>
              <a:gd name="connsiteX7354" fmla="*/ 715928 w 11737976"/>
              <a:gd name="connsiteY7354" fmla="*/ 5264824 h 6407152"/>
              <a:gd name="connsiteX7355" fmla="*/ 709784 w 11737976"/>
              <a:gd name="connsiteY7355" fmla="*/ 5258140 h 6407152"/>
              <a:gd name="connsiteX7356" fmla="*/ 1157331 w 11737976"/>
              <a:gd name="connsiteY7356" fmla="*/ 5257725 h 6407152"/>
              <a:gd name="connsiteX7357" fmla="*/ 1157943 w 11737976"/>
              <a:gd name="connsiteY7357" fmla="*/ 5261290 h 6407152"/>
              <a:gd name="connsiteX7358" fmla="*/ 1160685 w 11737976"/>
              <a:gd name="connsiteY7358" fmla="*/ 5258555 h 6407152"/>
              <a:gd name="connsiteX7359" fmla="*/ 1157331 w 11737976"/>
              <a:gd name="connsiteY7359" fmla="*/ 5257725 h 6407152"/>
              <a:gd name="connsiteX7360" fmla="*/ 630214 w 11737976"/>
              <a:gd name="connsiteY7360" fmla="*/ 5254112 h 6407152"/>
              <a:gd name="connsiteX7361" fmla="*/ 630747 w 11737976"/>
              <a:gd name="connsiteY7361" fmla="*/ 5256608 h 6407152"/>
              <a:gd name="connsiteX7362" fmla="*/ 631893 w 11737976"/>
              <a:gd name="connsiteY7362" fmla="*/ 5255666 h 6407152"/>
              <a:gd name="connsiteX7363" fmla="*/ 630214 w 11737976"/>
              <a:gd name="connsiteY7363" fmla="*/ 5254112 h 6407152"/>
              <a:gd name="connsiteX7364" fmla="*/ 221999 w 11737976"/>
              <a:gd name="connsiteY7364" fmla="*/ 5252286 h 6407152"/>
              <a:gd name="connsiteX7365" fmla="*/ 219554 w 11737976"/>
              <a:gd name="connsiteY7365" fmla="*/ 5254295 h 6407152"/>
              <a:gd name="connsiteX7366" fmla="*/ 237975 w 11737976"/>
              <a:gd name="connsiteY7366" fmla="*/ 5272009 h 6407152"/>
              <a:gd name="connsiteX7367" fmla="*/ 242487 w 11737976"/>
              <a:gd name="connsiteY7367" fmla="*/ 5279253 h 6407152"/>
              <a:gd name="connsiteX7368" fmla="*/ 248220 w 11737976"/>
              <a:gd name="connsiteY7368" fmla="*/ 5285493 h 6407152"/>
              <a:gd name="connsiteX7369" fmla="*/ 249442 w 11737976"/>
              <a:gd name="connsiteY7369" fmla="*/ 5284489 h 6407152"/>
              <a:gd name="connsiteX7370" fmla="*/ 243709 w 11737976"/>
              <a:gd name="connsiteY7370" fmla="*/ 5278249 h 6407152"/>
              <a:gd name="connsiteX7371" fmla="*/ 234688 w 11737976"/>
              <a:gd name="connsiteY7371" fmla="*/ 5263761 h 6407152"/>
              <a:gd name="connsiteX7372" fmla="*/ 221999 w 11737976"/>
              <a:gd name="connsiteY7372" fmla="*/ 5252286 h 6407152"/>
              <a:gd name="connsiteX7373" fmla="*/ 250631 w 11737976"/>
              <a:gd name="connsiteY7373" fmla="*/ 5252220 h 6407152"/>
              <a:gd name="connsiteX7374" fmla="*/ 249256 w 11737976"/>
              <a:gd name="connsiteY7374" fmla="*/ 5253351 h 6407152"/>
              <a:gd name="connsiteX7375" fmla="*/ 255397 w 11737976"/>
              <a:gd name="connsiteY7375" fmla="*/ 5260035 h 6407152"/>
              <a:gd name="connsiteX7376" fmla="*/ 261540 w 11737976"/>
              <a:gd name="connsiteY7376" fmla="*/ 5266721 h 6407152"/>
              <a:gd name="connsiteX7377" fmla="*/ 262916 w 11737976"/>
              <a:gd name="connsiteY7377" fmla="*/ 5265591 h 6407152"/>
              <a:gd name="connsiteX7378" fmla="*/ 256773 w 11737976"/>
              <a:gd name="connsiteY7378" fmla="*/ 5258905 h 6407152"/>
              <a:gd name="connsiteX7379" fmla="*/ 250631 w 11737976"/>
              <a:gd name="connsiteY7379" fmla="*/ 5252220 h 6407152"/>
              <a:gd name="connsiteX7380" fmla="*/ 130762 w 11737976"/>
              <a:gd name="connsiteY7380" fmla="*/ 5250027 h 6407152"/>
              <a:gd name="connsiteX7381" fmla="*/ 131152 w 11737976"/>
              <a:gd name="connsiteY7381" fmla="*/ 5252639 h 6407152"/>
              <a:gd name="connsiteX7382" fmla="*/ 139586 w 11737976"/>
              <a:gd name="connsiteY7382" fmla="*/ 5257442 h 6407152"/>
              <a:gd name="connsiteX7383" fmla="*/ 130762 w 11737976"/>
              <a:gd name="connsiteY7383" fmla="*/ 5250027 h 6407152"/>
              <a:gd name="connsiteX7384" fmla="*/ 142601 w 11737976"/>
              <a:gd name="connsiteY7384" fmla="*/ 5249341 h 6407152"/>
              <a:gd name="connsiteX7385" fmla="*/ 142687 w 11737976"/>
              <a:gd name="connsiteY7385" fmla="*/ 5252937 h 6407152"/>
              <a:gd name="connsiteX7386" fmla="*/ 149028 w 11737976"/>
              <a:gd name="connsiteY7386" fmla="*/ 5257504 h 6407152"/>
              <a:gd name="connsiteX7387" fmla="*/ 146353 w 11737976"/>
              <a:gd name="connsiteY7387" fmla="*/ 5249923 h 6407152"/>
              <a:gd name="connsiteX7388" fmla="*/ 142601 w 11737976"/>
              <a:gd name="connsiteY7388" fmla="*/ 5249341 h 6407152"/>
              <a:gd name="connsiteX7389" fmla="*/ 8745480 w 11737976"/>
              <a:gd name="connsiteY7389" fmla="*/ 5248511 h 6407152"/>
              <a:gd name="connsiteX7390" fmla="*/ 8744977 w 11737976"/>
              <a:gd name="connsiteY7390" fmla="*/ 5257522 h 6407152"/>
              <a:gd name="connsiteX7391" fmla="*/ 8741095 w 11737976"/>
              <a:gd name="connsiteY7391" fmla="*/ 5255553 h 6407152"/>
              <a:gd name="connsiteX7392" fmla="*/ 8741061 w 11737976"/>
              <a:gd name="connsiteY7392" fmla="*/ 5255467 h 6407152"/>
              <a:gd name="connsiteX7393" fmla="*/ 8744418 w 11737976"/>
              <a:gd name="connsiteY7393" fmla="*/ 5249372 h 6407152"/>
              <a:gd name="connsiteX7394" fmla="*/ 4035256 w 11737976"/>
              <a:gd name="connsiteY7394" fmla="*/ 5248511 h 6407152"/>
              <a:gd name="connsiteX7395" fmla="*/ 4034753 w 11737976"/>
              <a:gd name="connsiteY7395" fmla="*/ 5257522 h 6407152"/>
              <a:gd name="connsiteX7396" fmla="*/ 4030872 w 11737976"/>
              <a:gd name="connsiteY7396" fmla="*/ 5255553 h 6407152"/>
              <a:gd name="connsiteX7397" fmla="*/ 4030837 w 11737976"/>
              <a:gd name="connsiteY7397" fmla="*/ 5255467 h 6407152"/>
              <a:gd name="connsiteX7398" fmla="*/ 4034195 w 11737976"/>
              <a:gd name="connsiteY7398" fmla="*/ 5249372 h 6407152"/>
              <a:gd name="connsiteX7399" fmla="*/ 617987 w 11737976"/>
              <a:gd name="connsiteY7399" fmla="*/ 5247537 h 6407152"/>
              <a:gd name="connsiteX7400" fmla="*/ 621732 w 11737976"/>
              <a:gd name="connsiteY7400" fmla="*/ 5254238 h 6407152"/>
              <a:gd name="connsiteX7401" fmla="*/ 626383 w 11737976"/>
              <a:gd name="connsiteY7401" fmla="*/ 5258972 h 6407152"/>
              <a:gd name="connsiteX7402" fmla="*/ 628227 w 11737976"/>
              <a:gd name="connsiteY7402" fmla="*/ 5258680 h 6407152"/>
              <a:gd name="connsiteX7403" fmla="*/ 617987 w 11737976"/>
              <a:gd name="connsiteY7403" fmla="*/ 5247537 h 6407152"/>
              <a:gd name="connsiteX7404" fmla="*/ 540098 w 11737976"/>
              <a:gd name="connsiteY7404" fmla="*/ 5245065 h 6407152"/>
              <a:gd name="connsiteX7405" fmla="*/ 538722 w 11737976"/>
              <a:gd name="connsiteY7405" fmla="*/ 5246195 h 6407152"/>
              <a:gd name="connsiteX7406" fmla="*/ 548541 w 11737976"/>
              <a:gd name="connsiteY7406" fmla="*/ 5255239 h 6407152"/>
              <a:gd name="connsiteX7407" fmla="*/ 551711 w 11737976"/>
              <a:gd name="connsiteY7407" fmla="*/ 5255078 h 6407152"/>
              <a:gd name="connsiteX7408" fmla="*/ 540098 w 11737976"/>
              <a:gd name="connsiteY7408" fmla="*/ 5245065 h 6407152"/>
              <a:gd name="connsiteX7409" fmla="*/ 1158307 w 11737976"/>
              <a:gd name="connsiteY7409" fmla="*/ 5243960 h 6407152"/>
              <a:gd name="connsiteX7410" fmla="*/ 1157725 w 11737976"/>
              <a:gd name="connsiteY7410" fmla="*/ 5246751 h 6407152"/>
              <a:gd name="connsiteX7411" fmla="*/ 1160710 w 11737976"/>
              <a:gd name="connsiteY7411" fmla="*/ 5247309 h 6407152"/>
              <a:gd name="connsiteX7412" fmla="*/ 1161293 w 11737976"/>
              <a:gd name="connsiteY7412" fmla="*/ 5244518 h 6407152"/>
              <a:gd name="connsiteX7413" fmla="*/ 1158307 w 11737976"/>
              <a:gd name="connsiteY7413" fmla="*/ 5243960 h 6407152"/>
              <a:gd name="connsiteX7414" fmla="*/ 1112740 w 11737976"/>
              <a:gd name="connsiteY7414" fmla="*/ 5243752 h 6407152"/>
              <a:gd name="connsiteX7415" fmla="*/ 1125026 w 11737976"/>
              <a:gd name="connsiteY7415" fmla="*/ 5257124 h 6407152"/>
              <a:gd name="connsiteX7416" fmla="*/ 1112740 w 11737976"/>
              <a:gd name="connsiteY7416" fmla="*/ 5243752 h 6407152"/>
              <a:gd name="connsiteX7417" fmla="*/ 117643 w 11737976"/>
              <a:gd name="connsiteY7417" fmla="*/ 5240273 h 6407152"/>
              <a:gd name="connsiteX7418" fmla="*/ 129930 w 11737976"/>
              <a:gd name="connsiteY7418" fmla="*/ 5253644 h 6407152"/>
              <a:gd name="connsiteX7419" fmla="*/ 117643 w 11737976"/>
              <a:gd name="connsiteY7419" fmla="*/ 5240273 h 6407152"/>
              <a:gd name="connsiteX7420" fmla="*/ 65788 w 11737976"/>
              <a:gd name="connsiteY7420" fmla="*/ 5239872 h 6407152"/>
              <a:gd name="connsiteX7421" fmla="*/ 64566 w 11737976"/>
              <a:gd name="connsiteY7421" fmla="*/ 5240877 h 6407152"/>
              <a:gd name="connsiteX7422" fmla="*/ 70703 w 11737976"/>
              <a:gd name="connsiteY7422" fmla="*/ 5245609 h 6407152"/>
              <a:gd name="connsiteX7423" fmla="*/ 71686 w 11737976"/>
              <a:gd name="connsiteY7423" fmla="*/ 5246757 h 6407152"/>
              <a:gd name="connsiteX7424" fmla="*/ 69485 w 11737976"/>
              <a:gd name="connsiteY7424" fmla="*/ 5248565 h 6407152"/>
              <a:gd name="connsiteX7425" fmla="*/ 73052 w 11737976"/>
              <a:gd name="connsiteY7425" fmla="*/ 5250403 h 6407152"/>
              <a:gd name="connsiteX7426" fmla="*/ 73162 w 11737976"/>
              <a:gd name="connsiteY7426" fmla="*/ 5248479 h 6407152"/>
              <a:gd name="connsiteX7427" fmla="*/ 71686 w 11737976"/>
              <a:gd name="connsiteY7427" fmla="*/ 5246757 h 6407152"/>
              <a:gd name="connsiteX7428" fmla="*/ 71931 w 11737976"/>
              <a:gd name="connsiteY7428" fmla="*/ 5246555 h 6407152"/>
              <a:gd name="connsiteX7429" fmla="*/ 70703 w 11737976"/>
              <a:gd name="connsiteY7429" fmla="*/ 5245609 h 6407152"/>
              <a:gd name="connsiteX7430" fmla="*/ 214358 w 11737976"/>
              <a:gd name="connsiteY7430" fmla="*/ 5239008 h 6407152"/>
              <a:gd name="connsiteX7431" fmla="*/ 218101 w 11737976"/>
              <a:gd name="connsiteY7431" fmla="*/ 5245710 h 6407152"/>
              <a:gd name="connsiteX7432" fmla="*/ 223221 w 11737976"/>
              <a:gd name="connsiteY7432" fmla="*/ 5251282 h 6407152"/>
              <a:gd name="connsiteX7433" fmla="*/ 224596 w 11737976"/>
              <a:gd name="connsiteY7433" fmla="*/ 5250152 h 6407152"/>
              <a:gd name="connsiteX7434" fmla="*/ 219476 w 11737976"/>
              <a:gd name="connsiteY7434" fmla="*/ 5244580 h 6407152"/>
              <a:gd name="connsiteX7435" fmla="*/ 214358 w 11737976"/>
              <a:gd name="connsiteY7435" fmla="*/ 5239008 h 6407152"/>
              <a:gd name="connsiteX7436" fmla="*/ 547659 w 11737976"/>
              <a:gd name="connsiteY7436" fmla="*/ 5238850 h 6407152"/>
              <a:gd name="connsiteX7437" fmla="*/ 556606 w 11737976"/>
              <a:gd name="connsiteY7437" fmla="*/ 5253401 h 6407152"/>
              <a:gd name="connsiteX7438" fmla="*/ 567381 w 11737976"/>
              <a:gd name="connsiteY7438" fmla="*/ 5255496 h 6407152"/>
              <a:gd name="connsiteX7439" fmla="*/ 568641 w 11737976"/>
              <a:gd name="connsiteY7439" fmla="*/ 5254460 h 6407152"/>
              <a:gd name="connsiteX7440" fmla="*/ 580108 w 11737976"/>
              <a:gd name="connsiteY7440" fmla="*/ 5266939 h 6407152"/>
              <a:gd name="connsiteX7441" fmla="*/ 583888 w 11737976"/>
              <a:gd name="connsiteY7441" fmla="*/ 5263832 h 6407152"/>
              <a:gd name="connsiteX7442" fmla="*/ 578155 w 11737976"/>
              <a:gd name="connsiteY7442" fmla="*/ 5257592 h 6407152"/>
              <a:gd name="connsiteX7443" fmla="*/ 569900 w 11737976"/>
              <a:gd name="connsiteY7443" fmla="*/ 5253425 h 6407152"/>
              <a:gd name="connsiteX7444" fmla="*/ 562909 w 11737976"/>
              <a:gd name="connsiteY7444" fmla="*/ 5248220 h 6407152"/>
              <a:gd name="connsiteX7445" fmla="*/ 547659 w 11737976"/>
              <a:gd name="connsiteY7445" fmla="*/ 5238850 h 6407152"/>
              <a:gd name="connsiteX7446" fmla="*/ 219178 w 11737976"/>
              <a:gd name="connsiteY7446" fmla="*/ 5236267 h 6407152"/>
              <a:gd name="connsiteX7447" fmla="*/ 216648 w 11737976"/>
              <a:gd name="connsiteY7447" fmla="*/ 5237124 h 6407152"/>
              <a:gd name="connsiteX7448" fmla="*/ 226342 w 11737976"/>
              <a:gd name="connsiteY7448" fmla="*/ 5245047 h 6407152"/>
              <a:gd name="connsiteX7449" fmla="*/ 224518 w 11737976"/>
              <a:gd name="connsiteY7449" fmla="*/ 5240436 h 6407152"/>
              <a:gd name="connsiteX7450" fmla="*/ 219178 w 11737976"/>
              <a:gd name="connsiteY7450" fmla="*/ 5236267 h 6407152"/>
              <a:gd name="connsiteX7451" fmla="*/ 8668852 w 11737976"/>
              <a:gd name="connsiteY7451" fmla="*/ 5235235 h 6407152"/>
              <a:gd name="connsiteX7452" fmla="*/ 8664643 w 11737976"/>
              <a:gd name="connsiteY7452" fmla="*/ 5244076 h 6407152"/>
              <a:gd name="connsiteX7453" fmla="*/ 8664643 w 11737976"/>
              <a:gd name="connsiteY7453" fmla="*/ 5247022 h 6407152"/>
              <a:gd name="connsiteX7454" fmla="*/ 8666747 w 11737976"/>
              <a:gd name="connsiteY7454" fmla="*/ 5244076 h 6407152"/>
              <a:gd name="connsiteX7455" fmla="*/ 8668852 w 11737976"/>
              <a:gd name="connsiteY7455" fmla="*/ 5238182 h 6407152"/>
              <a:gd name="connsiteX7456" fmla="*/ 8670956 w 11737976"/>
              <a:gd name="connsiteY7456" fmla="*/ 5235235 h 6407152"/>
              <a:gd name="connsiteX7457" fmla="*/ 8668852 w 11737976"/>
              <a:gd name="connsiteY7457" fmla="*/ 5235235 h 6407152"/>
              <a:gd name="connsiteX7458" fmla="*/ 3958628 w 11737976"/>
              <a:gd name="connsiteY7458" fmla="*/ 5235235 h 6407152"/>
              <a:gd name="connsiteX7459" fmla="*/ 3954419 w 11737976"/>
              <a:gd name="connsiteY7459" fmla="*/ 5244076 h 6407152"/>
              <a:gd name="connsiteX7460" fmla="*/ 3954419 w 11737976"/>
              <a:gd name="connsiteY7460" fmla="*/ 5247022 h 6407152"/>
              <a:gd name="connsiteX7461" fmla="*/ 3956523 w 11737976"/>
              <a:gd name="connsiteY7461" fmla="*/ 5244076 h 6407152"/>
              <a:gd name="connsiteX7462" fmla="*/ 3958628 w 11737976"/>
              <a:gd name="connsiteY7462" fmla="*/ 5238182 h 6407152"/>
              <a:gd name="connsiteX7463" fmla="*/ 3960732 w 11737976"/>
              <a:gd name="connsiteY7463" fmla="*/ 5235235 h 6407152"/>
              <a:gd name="connsiteX7464" fmla="*/ 3958628 w 11737976"/>
              <a:gd name="connsiteY7464" fmla="*/ 5235235 h 6407152"/>
              <a:gd name="connsiteX7465" fmla="*/ 691194 w 11737976"/>
              <a:gd name="connsiteY7465" fmla="*/ 5234466 h 6407152"/>
              <a:gd name="connsiteX7466" fmla="*/ 693744 w 11737976"/>
              <a:gd name="connsiteY7466" fmla="*/ 5240680 h 6407152"/>
              <a:gd name="connsiteX7467" fmla="*/ 700855 w 11737976"/>
              <a:gd name="connsiteY7467" fmla="*/ 5245919 h 6407152"/>
              <a:gd name="connsiteX7468" fmla="*/ 696363 w 11737976"/>
              <a:gd name="connsiteY7468" fmla="*/ 5238529 h 6407152"/>
              <a:gd name="connsiteX7469" fmla="*/ 691194 w 11737976"/>
              <a:gd name="connsiteY7469" fmla="*/ 5234466 h 6407152"/>
              <a:gd name="connsiteX7470" fmla="*/ 7472093 w 11737976"/>
              <a:gd name="connsiteY7470" fmla="*/ 5232281 h 6407152"/>
              <a:gd name="connsiteX7471" fmla="*/ 7473462 w 11737976"/>
              <a:gd name="connsiteY7471" fmla="*/ 5246439 h 6407152"/>
              <a:gd name="connsiteX7472" fmla="*/ 7472093 w 11737976"/>
              <a:gd name="connsiteY7472" fmla="*/ 5232281 h 6407152"/>
              <a:gd name="connsiteX7473" fmla="*/ 142884 w 11737976"/>
              <a:gd name="connsiteY7473" fmla="*/ 5231263 h 6407152"/>
              <a:gd name="connsiteX7474" fmla="*/ 146276 w 11737976"/>
              <a:gd name="connsiteY7474" fmla="*/ 5240208 h 6407152"/>
              <a:gd name="connsiteX7475" fmla="*/ 150469 w 11737976"/>
              <a:gd name="connsiteY7475" fmla="*/ 5241161 h 6407152"/>
              <a:gd name="connsiteX7476" fmla="*/ 149025 w 11737976"/>
              <a:gd name="connsiteY7476" fmla="*/ 5237948 h 6407152"/>
              <a:gd name="connsiteX7477" fmla="*/ 142884 w 11737976"/>
              <a:gd name="connsiteY7477" fmla="*/ 5231263 h 6407152"/>
              <a:gd name="connsiteX7478" fmla="*/ 8658824 w 11737976"/>
              <a:gd name="connsiteY7478" fmla="*/ 5231184 h 6407152"/>
              <a:gd name="connsiteX7479" fmla="*/ 8660175 w 11737976"/>
              <a:gd name="connsiteY7479" fmla="*/ 5240570 h 6407152"/>
              <a:gd name="connsiteX7480" fmla="*/ 8668658 w 11737976"/>
              <a:gd name="connsiteY7480" fmla="*/ 5233588 h 6407152"/>
              <a:gd name="connsiteX7481" fmla="*/ 8658824 w 11737976"/>
              <a:gd name="connsiteY7481" fmla="*/ 5231184 h 6407152"/>
              <a:gd name="connsiteX7482" fmla="*/ 3948600 w 11737976"/>
              <a:gd name="connsiteY7482" fmla="*/ 5231184 h 6407152"/>
              <a:gd name="connsiteX7483" fmla="*/ 3949952 w 11737976"/>
              <a:gd name="connsiteY7483" fmla="*/ 5240570 h 6407152"/>
              <a:gd name="connsiteX7484" fmla="*/ 3958435 w 11737976"/>
              <a:gd name="connsiteY7484" fmla="*/ 5233588 h 6407152"/>
              <a:gd name="connsiteX7485" fmla="*/ 3948600 w 11737976"/>
              <a:gd name="connsiteY7485" fmla="*/ 5231184 h 6407152"/>
              <a:gd name="connsiteX7486" fmla="*/ 599559 w 11737976"/>
              <a:gd name="connsiteY7486" fmla="*/ 5227480 h 6407152"/>
              <a:gd name="connsiteX7487" fmla="*/ 609553 w 11737976"/>
              <a:gd name="connsiteY7487" fmla="*/ 5242736 h 6407152"/>
              <a:gd name="connsiteX7488" fmla="*/ 599559 w 11737976"/>
              <a:gd name="connsiteY7488" fmla="*/ 5227480 h 6407152"/>
              <a:gd name="connsiteX7489" fmla="*/ 63891 w 11737976"/>
              <a:gd name="connsiteY7489" fmla="*/ 5226579 h 6407152"/>
              <a:gd name="connsiteX7490" fmla="*/ 64991 w 11737976"/>
              <a:gd name="connsiteY7490" fmla="*/ 5228790 h 6407152"/>
              <a:gd name="connsiteX7491" fmla="*/ 72052 w 11737976"/>
              <a:gd name="connsiteY7491" fmla="*/ 5234723 h 6407152"/>
              <a:gd name="connsiteX7492" fmla="*/ 63891 w 11737976"/>
              <a:gd name="connsiteY7492" fmla="*/ 5226579 h 6407152"/>
              <a:gd name="connsiteX7493" fmla="*/ 496605 w 11737976"/>
              <a:gd name="connsiteY7493" fmla="*/ 5223121 h 6407152"/>
              <a:gd name="connsiteX7494" fmla="*/ 497683 w 11737976"/>
              <a:gd name="connsiteY7494" fmla="*/ 5225168 h 6407152"/>
              <a:gd name="connsiteX7495" fmla="*/ 504742 w 11737976"/>
              <a:gd name="connsiteY7495" fmla="*/ 5231102 h 6407152"/>
              <a:gd name="connsiteX7496" fmla="*/ 496605 w 11737976"/>
              <a:gd name="connsiteY7496" fmla="*/ 5223121 h 6407152"/>
              <a:gd name="connsiteX7497" fmla="*/ 525451 w 11737976"/>
              <a:gd name="connsiteY7497" fmla="*/ 5221901 h 6407152"/>
              <a:gd name="connsiteX7498" fmla="*/ 540468 w 11737976"/>
              <a:gd name="connsiteY7498" fmla="*/ 5239261 h 6407152"/>
              <a:gd name="connsiteX7499" fmla="*/ 538997 w 11737976"/>
              <a:gd name="connsiteY7499" fmla="*/ 5234237 h 6407152"/>
              <a:gd name="connsiteX7500" fmla="*/ 525451 w 11737976"/>
              <a:gd name="connsiteY7500" fmla="*/ 5221901 h 6407152"/>
              <a:gd name="connsiteX7501" fmla="*/ 716836 w 11737976"/>
              <a:gd name="connsiteY7501" fmla="*/ 5221648 h 6407152"/>
              <a:gd name="connsiteX7502" fmla="*/ 715563 w 11737976"/>
              <a:gd name="connsiteY7502" fmla="*/ 5222694 h 6407152"/>
              <a:gd name="connsiteX7503" fmla="*/ 722665 w 11737976"/>
              <a:gd name="connsiteY7503" fmla="*/ 5227991 h 6407152"/>
              <a:gd name="connsiteX7504" fmla="*/ 716836 w 11737976"/>
              <a:gd name="connsiteY7504" fmla="*/ 5221648 h 6407152"/>
              <a:gd name="connsiteX7505" fmla="*/ 140406 w 11737976"/>
              <a:gd name="connsiteY7505" fmla="*/ 5221563 h 6407152"/>
              <a:gd name="connsiteX7506" fmla="*/ 142883 w 11737976"/>
              <a:gd name="connsiteY7506" fmla="*/ 5231262 h 6407152"/>
              <a:gd name="connsiteX7507" fmla="*/ 146294 w 11737976"/>
              <a:gd name="connsiteY7507" fmla="*/ 5233223 h 6407152"/>
              <a:gd name="connsiteX7508" fmla="*/ 146251 w 11737976"/>
              <a:gd name="connsiteY7508" fmla="*/ 5231427 h 6407152"/>
              <a:gd name="connsiteX7509" fmla="*/ 140406 w 11737976"/>
              <a:gd name="connsiteY7509" fmla="*/ 5221563 h 6407152"/>
              <a:gd name="connsiteX7510" fmla="*/ 223523 w 11737976"/>
              <a:gd name="connsiteY7510" fmla="*/ 5219741 h 6407152"/>
              <a:gd name="connsiteX7511" fmla="*/ 222239 w 11737976"/>
              <a:gd name="connsiteY7511" fmla="*/ 5220796 h 6407152"/>
              <a:gd name="connsiteX7512" fmla="*/ 225815 w 11737976"/>
              <a:gd name="connsiteY7512" fmla="*/ 5229590 h 6407152"/>
              <a:gd name="connsiteX7513" fmla="*/ 237090 w 11737976"/>
              <a:gd name="connsiteY7513" fmla="*/ 5232056 h 6407152"/>
              <a:gd name="connsiteX7514" fmla="*/ 223523 w 11737976"/>
              <a:gd name="connsiteY7514" fmla="*/ 5219741 h 6407152"/>
              <a:gd name="connsiteX7515" fmla="*/ 195928 w 11737976"/>
              <a:gd name="connsiteY7515" fmla="*/ 5218951 h 6407152"/>
              <a:gd name="connsiteX7516" fmla="*/ 199320 w 11737976"/>
              <a:gd name="connsiteY7516" fmla="*/ 5227898 h 6407152"/>
              <a:gd name="connsiteX7517" fmla="*/ 202071 w 11737976"/>
              <a:gd name="connsiteY7517" fmla="*/ 5225638 h 6407152"/>
              <a:gd name="connsiteX7518" fmla="*/ 195928 w 11737976"/>
              <a:gd name="connsiteY7518" fmla="*/ 5218951 h 6407152"/>
              <a:gd name="connsiteX7519" fmla="*/ 1144669 w 11737976"/>
              <a:gd name="connsiteY7519" fmla="*/ 5217507 h 6407152"/>
              <a:gd name="connsiteX7520" fmla="*/ 1141920 w 11737976"/>
              <a:gd name="connsiteY7520" fmla="*/ 5219768 h 6407152"/>
              <a:gd name="connsiteX7521" fmla="*/ 1150205 w 11737976"/>
              <a:gd name="connsiteY7521" fmla="*/ 5226159 h 6407152"/>
              <a:gd name="connsiteX7522" fmla="*/ 1144669 w 11737976"/>
              <a:gd name="connsiteY7522" fmla="*/ 5217507 h 6407152"/>
              <a:gd name="connsiteX7523" fmla="*/ 346712 w 11737976"/>
              <a:gd name="connsiteY7523" fmla="*/ 5216269 h 6407152"/>
              <a:gd name="connsiteX7524" fmla="*/ 345567 w 11737976"/>
              <a:gd name="connsiteY7524" fmla="*/ 5217211 h 6407152"/>
              <a:gd name="connsiteX7525" fmla="*/ 360144 w 11737976"/>
              <a:gd name="connsiteY7525" fmla="*/ 5228699 h 6407152"/>
              <a:gd name="connsiteX7526" fmla="*/ 346712 w 11737976"/>
              <a:gd name="connsiteY7526" fmla="*/ 5216269 h 6407152"/>
              <a:gd name="connsiteX7527" fmla="*/ 8668239 w 11737976"/>
              <a:gd name="connsiteY7527" fmla="*/ 5214323 h 6407152"/>
              <a:gd name="connsiteX7528" fmla="*/ 8665773 w 11737976"/>
              <a:gd name="connsiteY7528" fmla="*/ 5215576 h 6407152"/>
              <a:gd name="connsiteX7529" fmla="*/ 8666831 w 11737976"/>
              <a:gd name="connsiteY7529" fmla="*/ 5215694 h 6407152"/>
              <a:gd name="connsiteX7530" fmla="*/ 3958016 w 11737976"/>
              <a:gd name="connsiteY7530" fmla="*/ 5214323 h 6407152"/>
              <a:gd name="connsiteX7531" fmla="*/ 3955550 w 11737976"/>
              <a:gd name="connsiteY7531" fmla="*/ 5215576 h 6407152"/>
              <a:gd name="connsiteX7532" fmla="*/ 3956607 w 11737976"/>
              <a:gd name="connsiteY7532" fmla="*/ 5215694 h 6407152"/>
              <a:gd name="connsiteX7533" fmla="*/ 444441 w 11737976"/>
              <a:gd name="connsiteY7533" fmla="*/ 5213681 h 6407152"/>
              <a:gd name="connsiteX7534" fmla="*/ 458456 w 11737976"/>
              <a:gd name="connsiteY7534" fmla="*/ 5224094 h 6407152"/>
              <a:gd name="connsiteX7535" fmla="*/ 448915 w 11737976"/>
              <a:gd name="connsiteY7535" fmla="*/ 5220970 h 6407152"/>
              <a:gd name="connsiteX7536" fmla="*/ 467404 w 11737976"/>
              <a:gd name="connsiteY7536" fmla="*/ 5238672 h 6407152"/>
              <a:gd name="connsiteX7537" fmla="*/ 479561 w 11737976"/>
              <a:gd name="connsiteY7537" fmla="*/ 5261579 h 6407152"/>
              <a:gd name="connsiteX7538" fmla="*/ 486566 w 11737976"/>
              <a:gd name="connsiteY7538" fmla="*/ 5266785 h 6407152"/>
              <a:gd name="connsiteX7539" fmla="*/ 491040 w 11737976"/>
              <a:gd name="connsiteY7539" fmla="*/ 5274074 h 6407152"/>
              <a:gd name="connsiteX7540" fmla="*/ 502522 w 11737976"/>
              <a:gd name="connsiteY7540" fmla="*/ 5286568 h 6407152"/>
              <a:gd name="connsiteX7541" fmla="*/ 499989 w 11737976"/>
              <a:gd name="connsiteY7541" fmla="*/ 5288651 h 6407152"/>
              <a:gd name="connsiteX7542" fmla="*/ 487243 w 11737976"/>
              <a:gd name="connsiteY7542" fmla="*/ 5277197 h 6407152"/>
              <a:gd name="connsiteX7543" fmla="*/ 488507 w 11737976"/>
              <a:gd name="connsiteY7543" fmla="*/ 5276156 h 6407152"/>
              <a:gd name="connsiteX7544" fmla="*/ 468078 w 11737976"/>
              <a:gd name="connsiteY7544" fmla="*/ 5249082 h 6407152"/>
              <a:gd name="connsiteX7545" fmla="*/ 455332 w 11737976"/>
              <a:gd name="connsiteY7545" fmla="*/ 5237629 h 6407152"/>
              <a:gd name="connsiteX7546" fmla="*/ 449590 w 11737976"/>
              <a:gd name="connsiteY7546" fmla="*/ 5231381 h 6407152"/>
              <a:gd name="connsiteX7547" fmla="*/ 443850 w 11737976"/>
              <a:gd name="connsiteY7547" fmla="*/ 5225134 h 6407152"/>
              <a:gd name="connsiteX7548" fmla="*/ 443175 w 11737976"/>
              <a:gd name="connsiteY7548" fmla="*/ 5214722 h 6407152"/>
              <a:gd name="connsiteX7549" fmla="*/ 444441 w 11737976"/>
              <a:gd name="connsiteY7549" fmla="*/ 5213681 h 6407152"/>
              <a:gd name="connsiteX7550" fmla="*/ 72247 w 11737976"/>
              <a:gd name="connsiteY7550" fmla="*/ 5213048 h 6407152"/>
              <a:gd name="connsiteX7551" fmla="*/ 77367 w 11737976"/>
              <a:gd name="connsiteY7551" fmla="*/ 5218619 h 6407152"/>
              <a:gd name="connsiteX7552" fmla="*/ 72247 w 11737976"/>
              <a:gd name="connsiteY7552" fmla="*/ 5213048 h 6407152"/>
              <a:gd name="connsiteX7553" fmla="*/ 647319 w 11737976"/>
              <a:gd name="connsiteY7553" fmla="*/ 5211693 h 6407152"/>
              <a:gd name="connsiteX7554" fmla="*/ 649202 w 11737976"/>
              <a:gd name="connsiteY7554" fmla="*/ 5221098 h 6407152"/>
              <a:gd name="connsiteX7555" fmla="*/ 661953 w 11737976"/>
              <a:gd name="connsiteY7555" fmla="*/ 5232523 h 6407152"/>
              <a:gd name="connsiteX7556" fmla="*/ 657502 w 11737976"/>
              <a:gd name="connsiteY7556" fmla="*/ 5225228 h 6407152"/>
              <a:gd name="connsiteX7557" fmla="*/ 668969 w 11737976"/>
              <a:gd name="connsiteY7557" fmla="*/ 5237706 h 6407152"/>
              <a:gd name="connsiteX7558" fmla="*/ 675987 w 11737976"/>
              <a:gd name="connsiteY7558" fmla="*/ 5242892 h 6407152"/>
              <a:gd name="connsiteX7559" fmla="*/ 647319 w 11737976"/>
              <a:gd name="connsiteY7559" fmla="*/ 5211693 h 6407152"/>
              <a:gd name="connsiteX7560" fmla="*/ 1070806 w 11737976"/>
              <a:gd name="connsiteY7560" fmla="*/ 5211254 h 6407152"/>
              <a:gd name="connsiteX7561" fmla="*/ 1074861 w 11737976"/>
              <a:gd name="connsiteY7561" fmla="*/ 5212038 h 6407152"/>
              <a:gd name="connsiteX7562" fmla="*/ 1088879 w 11737976"/>
              <a:gd name="connsiteY7562" fmla="*/ 5219729 h 6407152"/>
              <a:gd name="connsiteX7563" fmla="*/ 1090676 w 11737976"/>
              <a:gd name="connsiteY7563" fmla="*/ 5217707 h 6407152"/>
              <a:gd name="connsiteX7564" fmla="*/ 1094116 w 11737976"/>
              <a:gd name="connsiteY7564" fmla="*/ 5227944 h 6407152"/>
              <a:gd name="connsiteX7565" fmla="*/ 1095529 w 11737976"/>
              <a:gd name="connsiteY7565" fmla="*/ 5234361 h 6407152"/>
              <a:gd name="connsiteX7566" fmla="*/ 1096593 w 11737976"/>
              <a:gd name="connsiteY7566" fmla="*/ 5255761 h 6407152"/>
              <a:gd name="connsiteX7567" fmla="*/ 1092511 w 11737976"/>
              <a:gd name="connsiteY7567" fmla="*/ 5252425 h 6407152"/>
              <a:gd name="connsiteX7568" fmla="*/ 1087714 w 11737976"/>
              <a:gd name="connsiteY7568" fmla="*/ 5245390 h 6407152"/>
              <a:gd name="connsiteX7569" fmla="*/ 1078165 w 11737976"/>
              <a:gd name="connsiteY7569" fmla="*/ 5242260 h 6407152"/>
              <a:gd name="connsiteX7570" fmla="*/ 1080021 w 11737976"/>
              <a:gd name="connsiteY7570" fmla="*/ 5229755 h 6407152"/>
              <a:gd name="connsiteX7571" fmla="*/ 1071060 w 11737976"/>
              <a:gd name="connsiteY7571" fmla="*/ 5215161 h 6407152"/>
              <a:gd name="connsiteX7572" fmla="*/ 1070806 w 11737976"/>
              <a:gd name="connsiteY7572" fmla="*/ 5211254 h 6407152"/>
              <a:gd name="connsiteX7573" fmla="*/ 1116831 w 11737976"/>
              <a:gd name="connsiteY7573" fmla="*/ 5209097 h 6407152"/>
              <a:gd name="connsiteX7574" fmla="*/ 1106564 w 11737976"/>
              <a:gd name="connsiteY7574" fmla="*/ 5217537 h 6407152"/>
              <a:gd name="connsiteX7575" fmla="*/ 1129771 w 11737976"/>
              <a:gd name="connsiteY7575" fmla="*/ 5242793 h 6407152"/>
              <a:gd name="connsiteX7576" fmla="*/ 1133007 w 11737976"/>
              <a:gd name="connsiteY7576" fmla="*/ 5251217 h 6407152"/>
              <a:gd name="connsiteX7577" fmla="*/ 1140091 w 11737976"/>
              <a:gd name="connsiteY7577" fmla="*/ 5256475 h 6407152"/>
              <a:gd name="connsiteX7578" fmla="*/ 1129102 w 11737976"/>
              <a:gd name="connsiteY7578" fmla="*/ 5232260 h 6407152"/>
              <a:gd name="connsiteX7579" fmla="*/ 1122017 w 11737976"/>
              <a:gd name="connsiteY7579" fmla="*/ 5227000 h 6407152"/>
              <a:gd name="connsiteX7580" fmla="*/ 1116831 w 11737976"/>
              <a:gd name="connsiteY7580" fmla="*/ 5209097 h 6407152"/>
              <a:gd name="connsiteX7581" fmla="*/ 8664043 w 11737976"/>
              <a:gd name="connsiteY7581" fmla="*/ 5208213 h 6407152"/>
              <a:gd name="connsiteX7582" fmla="*/ 8665296 w 11737976"/>
              <a:gd name="connsiteY7582" fmla="*/ 5212091 h 6407152"/>
              <a:gd name="connsiteX7583" fmla="*/ 8668240 w 11737976"/>
              <a:gd name="connsiteY7583" fmla="*/ 5214323 h 6407152"/>
              <a:gd name="connsiteX7584" fmla="*/ 8670493 w 11737976"/>
              <a:gd name="connsiteY7584" fmla="*/ 5212130 h 6407152"/>
              <a:gd name="connsiteX7585" fmla="*/ 8664043 w 11737976"/>
              <a:gd name="connsiteY7585" fmla="*/ 5208213 h 6407152"/>
              <a:gd name="connsiteX7586" fmla="*/ 3953819 w 11737976"/>
              <a:gd name="connsiteY7586" fmla="*/ 5208213 h 6407152"/>
              <a:gd name="connsiteX7587" fmla="*/ 3955072 w 11737976"/>
              <a:gd name="connsiteY7587" fmla="*/ 5212091 h 6407152"/>
              <a:gd name="connsiteX7588" fmla="*/ 3958017 w 11737976"/>
              <a:gd name="connsiteY7588" fmla="*/ 5214323 h 6407152"/>
              <a:gd name="connsiteX7589" fmla="*/ 3960269 w 11737976"/>
              <a:gd name="connsiteY7589" fmla="*/ 5212130 h 6407152"/>
              <a:gd name="connsiteX7590" fmla="*/ 3953819 w 11737976"/>
              <a:gd name="connsiteY7590" fmla="*/ 5208213 h 6407152"/>
              <a:gd name="connsiteX7591" fmla="*/ 7469696 w 11737976"/>
              <a:gd name="connsiteY7591" fmla="*/ 5207507 h 6407152"/>
              <a:gd name="connsiteX7592" fmla="*/ 7461164 w 11737976"/>
              <a:gd name="connsiteY7592" fmla="*/ 5214570 h 6407152"/>
              <a:gd name="connsiteX7593" fmla="*/ 7470210 w 11737976"/>
              <a:gd name="connsiteY7593" fmla="*/ 5212815 h 6407152"/>
              <a:gd name="connsiteX7594" fmla="*/ 7469696 w 11737976"/>
              <a:gd name="connsiteY7594" fmla="*/ 5207507 h 6407152"/>
              <a:gd name="connsiteX7595" fmla="*/ 534187 w 11737976"/>
              <a:gd name="connsiteY7595" fmla="*/ 5206894 h 6407152"/>
              <a:gd name="connsiteX7596" fmla="*/ 541782 w 11737976"/>
              <a:gd name="connsiteY7596" fmla="*/ 5222383 h 6407152"/>
              <a:gd name="connsiteX7597" fmla="*/ 553157 w 11737976"/>
              <a:gd name="connsiteY7597" fmla="*/ 5234764 h 6407152"/>
              <a:gd name="connsiteX7598" fmla="*/ 565793 w 11737976"/>
              <a:gd name="connsiteY7598" fmla="*/ 5246109 h 6407152"/>
              <a:gd name="connsiteX7599" fmla="*/ 570835 w 11737976"/>
              <a:gd name="connsiteY7599" fmla="*/ 5241964 h 6407152"/>
              <a:gd name="connsiteX7600" fmla="*/ 589160 w 11737976"/>
              <a:gd name="connsiteY7600" fmla="*/ 5259500 h 6407152"/>
              <a:gd name="connsiteX7601" fmla="*/ 591680 w 11737976"/>
              <a:gd name="connsiteY7601" fmla="*/ 5257427 h 6407152"/>
              <a:gd name="connsiteX7602" fmla="*/ 585992 w 11737976"/>
              <a:gd name="connsiteY7602" fmla="*/ 5251236 h 6407152"/>
              <a:gd name="connsiteX7603" fmla="*/ 584730 w 11737976"/>
              <a:gd name="connsiteY7603" fmla="*/ 5252273 h 6407152"/>
              <a:gd name="connsiteX7604" fmla="*/ 583471 w 11737976"/>
              <a:gd name="connsiteY7604" fmla="*/ 5253309 h 6407152"/>
              <a:gd name="connsiteX7605" fmla="*/ 572095 w 11737976"/>
              <a:gd name="connsiteY7605" fmla="*/ 5240928 h 6407152"/>
              <a:gd name="connsiteX7606" fmla="*/ 572724 w 11737976"/>
              <a:gd name="connsiteY7606" fmla="*/ 5240410 h 6407152"/>
              <a:gd name="connsiteX7607" fmla="*/ 574615 w 11737976"/>
              <a:gd name="connsiteY7607" fmla="*/ 5238856 h 6407152"/>
              <a:gd name="connsiteX7608" fmla="*/ 551251 w 11737976"/>
              <a:gd name="connsiteY7608" fmla="*/ 5225465 h 6407152"/>
              <a:gd name="connsiteX7609" fmla="*/ 534187 w 11737976"/>
              <a:gd name="connsiteY7609" fmla="*/ 5206894 h 6407152"/>
              <a:gd name="connsiteX7610" fmla="*/ 114298 w 11737976"/>
              <a:gd name="connsiteY7610" fmla="*/ 5206719 h 6407152"/>
              <a:gd name="connsiteX7611" fmla="*/ 114544 w 11737976"/>
              <a:gd name="connsiteY7611" fmla="*/ 5210551 h 6407152"/>
              <a:gd name="connsiteX7612" fmla="*/ 125806 w 11737976"/>
              <a:gd name="connsiteY7612" fmla="*/ 5222807 h 6407152"/>
              <a:gd name="connsiteX7613" fmla="*/ 124561 w 11737976"/>
              <a:gd name="connsiteY7613" fmla="*/ 5223831 h 6407152"/>
              <a:gd name="connsiteX7614" fmla="*/ 128948 w 11737976"/>
              <a:gd name="connsiteY7614" fmla="*/ 5230981 h 6407152"/>
              <a:gd name="connsiteX7615" fmla="*/ 131437 w 11737976"/>
              <a:gd name="connsiteY7615" fmla="*/ 5228936 h 6407152"/>
              <a:gd name="connsiteX7616" fmla="*/ 125806 w 11737976"/>
              <a:gd name="connsiteY7616" fmla="*/ 5222807 h 6407152"/>
              <a:gd name="connsiteX7617" fmla="*/ 127049 w 11737976"/>
              <a:gd name="connsiteY7617" fmla="*/ 5221785 h 6407152"/>
              <a:gd name="connsiteX7618" fmla="*/ 128293 w 11737976"/>
              <a:gd name="connsiteY7618" fmla="*/ 5220761 h 6407152"/>
              <a:gd name="connsiteX7619" fmla="*/ 132033 w 11737976"/>
              <a:gd name="connsiteY7619" fmla="*/ 5220376 h 6407152"/>
              <a:gd name="connsiteX7620" fmla="*/ 126394 w 11737976"/>
              <a:gd name="connsiteY7620" fmla="*/ 5211565 h 6407152"/>
              <a:gd name="connsiteX7621" fmla="*/ 125150 w 11737976"/>
              <a:gd name="connsiteY7621" fmla="*/ 5212589 h 6407152"/>
              <a:gd name="connsiteX7622" fmla="*/ 122662 w 11737976"/>
              <a:gd name="connsiteY7622" fmla="*/ 5214633 h 6407152"/>
              <a:gd name="connsiteX7623" fmla="*/ 121417 w 11737976"/>
              <a:gd name="connsiteY7623" fmla="*/ 5215657 h 6407152"/>
              <a:gd name="connsiteX7624" fmla="*/ 118276 w 11737976"/>
              <a:gd name="connsiteY7624" fmla="*/ 5207483 h 6407152"/>
              <a:gd name="connsiteX7625" fmla="*/ 114298 w 11737976"/>
              <a:gd name="connsiteY7625" fmla="*/ 5206719 h 6407152"/>
              <a:gd name="connsiteX7626" fmla="*/ 669974 w 11737976"/>
              <a:gd name="connsiteY7626" fmla="*/ 5204806 h 6407152"/>
              <a:gd name="connsiteX7627" fmla="*/ 678958 w 11737976"/>
              <a:gd name="connsiteY7627" fmla="*/ 5219586 h 6407152"/>
              <a:gd name="connsiteX7628" fmla="*/ 697672 w 11737976"/>
              <a:gd name="connsiteY7628" fmla="*/ 5237452 h 6407152"/>
              <a:gd name="connsiteX7629" fmla="*/ 700292 w 11737976"/>
              <a:gd name="connsiteY7629" fmla="*/ 5235299 h 6407152"/>
              <a:gd name="connsiteX7630" fmla="*/ 685506 w 11737976"/>
              <a:gd name="connsiteY7630" fmla="*/ 5214205 h 6407152"/>
              <a:gd name="connsiteX7631" fmla="*/ 669974 w 11737976"/>
              <a:gd name="connsiteY7631" fmla="*/ 5204806 h 6407152"/>
              <a:gd name="connsiteX7632" fmla="*/ 169544 w 11737976"/>
              <a:gd name="connsiteY7632" fmla="*/ 5203479 h 6407152"/>
              <a:gd name="connsiteX7633" fmla="*/ 179274 w 11737976"/>
              <a:gd name="connsiteY7633" fmla="*/ 5213084 h 6407152"/>
              <a:gd name="connsiteX7634" fmla="*/ 169544 w 11737976"/>
              <a:gd name="connsiteY7634" fmla="*/ 5203479 h 6407152"/>
              <a:gd name="connsiteX7635" fmla="*/ 7431617 w 11737976"/>
              <a:gd name="connsiteY7635" fmla="*/ 5203224 h 6407152"/>
              <a:gd name="connsiteX7636" fmla="*/ 7430183 w 11737976"/>
              <a:gd name="connsiteY7636" fmla="*/ 5217157 h 6407152"/>
              <a:gd name="connsiteX7637" fmla="*/ 7441040 w 11737976"/>
              <a:gd name="connsiteY7637" fmla="*/ 5210661 h 6407152"/>
              <a:gd name="connsiteX7638" fmla="*/ 7431617 w 11737976"/>
              <a:gd name="connsiteY7638" fmla="*/ 5203224 h 6407152"/>
              <a:gd name="connsiteX7639" fmla="*/ 1124163 w 11737976"/>
              <a:gd name="connsiteY7639" fmla="*/ 5203070 h 6407152"/>
              <a:gd name="connsiteX7640" fmla="*/ 1119122 w 11737976"/>
              <a:gd name="connsiteY7640" fmla="*/ 5207214 h 6407152"/>
              <a:gd name="connsiteX7641" fmla="*/ 1125264 w 11737976"/>
              <a:gd name="connsiteY7641" fmla="*/ 5213900 h 6407152"/>
              <a:gd name="connsiteX7642" fmla="*/ 1128902 w 11737976"/>
              <a:gd name="connsiteY7642" fmla="*/ 5215675 h 6407152"/>
              <a:gd name="connsiteX7643" fmla="*/ 1129321 w 11737976"/>
              <a:gd name="connsiteY7643" fmla="*/ 5213498 h 6407152"/>
              <a:gd name="connsiteX7644" fmla="*/ 1124163 w 11737976"/>
              <a:gd name="connsiteY7644" fmla="*/ 5203070 h 6407152"/>
              <a:gd name="connsiteX7645" fmla="*/ 447566 w 11737976"/>
              <a:gd name="connsiteY7645" fmla="*/ 5200146 h 6407152"/>
              <a:gd name="connsiteX7646" fmla="*/ 450892 w 11737976"/>
              <a:gd name="connsiteY7646" fmla="*/ 5204553 h 6407152"/>
              <a:gd name="connsiteX7647" fmla="*/ 450391 w 11737976"/>
              <a:gd name="connsiteY7647" fmla="*/ 5204165 h 6407152"/>
              <a:gd name="connsiteX7648" fmla="*/ 447566 w 11737976"/>
              <a:gd name="connsiteY7648" fmla="*/ 5200146 h 6407152"/>
              <a:gd name="connsiteX7649" fmla="*/ 169739 w 11737976"/>
              <a:gd name="connsiteY7649" fmla="*/ 5197453 h 6407152"/>
              <a:gd name="connsiteX7650" fmla="*/ 182025 w 11737976"/>
              <a:gd name="connsiteY7650" fmla="*/ 5210823 h 6407152"/>
              <a:gd name="connsiteX7651" fmla="*/ 184315 w 11737976"/>
              <a:gd name="connsiteY7651" fmla="*/ 5208940 h 6407152"/>
              <a:gd name="connsiteX7652" fmla="*/ 169739 w 11737976"/>
              <a:gd name="connsiteY7652" fmla="*/ 5197453 h 6407152"/>
              <a:gd name="connsiteX7653" fmla="*/ 222282 w 11737976"/>
              <a:gd name="connsiteY7653" fmla="*/ 5197291 h 6407152"/>
              <a:gd name="connsiteX7654" fmla="*/ 234986 w 11737976"/>
              <a:gd name="connsiteY7654" fmla="*/ 5220748 h 6407152"/>
              <a:gd name="connsiteX7655" fmla="*/ 246816 w 11737976"/>
              <a:gd name="connsiteY7655" fmla="*/ 5233623 h 6407152"/>
              <a:gd name="connsiteX7656" fmla="*/ 256127 w 11737976"/>
              <a:gd name="connsiteY7656" fmla="*/ 5248572 h 6407152"/>
              <a:gd name="connsiteX7657" fmla="*/ 271738 w 11737976"/>
              <a:gd name="connsiteY7657" fmla="*/ 5258340 h 6407152"/>
              <a:gd name="connsiteX7658" fmla="*/ 234112 w 11737976"/>
              <a:gd name="connsiteY7658" fmla="*/ 5210166 h 6407152"/>
              <a:gd name="connsiteX7659" fmla="*/ 241288 w 11737976"/>
              <a:gd name="connsiteY7659" fmla="*/ 5215569 h 6407152"/>
              <a:gd name="connsiteX7660" fmla="*/ 222282 w 11737976"/>
              <a:gd name="connsiteY7660" fmla="*/ 5197291 h 6407152"/>
              <a:gd name="connsiteX7661" fmla="*/ 7475971 w 11737976"/>
              <a:gd name="connsiteY7661" fmla="*/ 5193885 h 6407152"/>
              <a:gd name="connsiteX7662" fmla="*/ 7474155 w 11737976"/>
              <a:gd name="connsiteY7662" fmla="*/ 5200532 h 6407152"/>
              <a:gd name="connsiteX7663" fmla="*/ 7483168 w 11737976"/>
              <a:gd name="connsiteY7663" fmla="*/ 5200950 h 6407152"/>
              <a:gd name="connsiteX7664" fmla="*/ 7483719 w 11737976"/>
              <a:gd name="connsiteY7664" fmla="*/ 5195591 h 6407152"/>
              <a:gd name="connsiteX7665" fmla="*/ 7475971 w 11737976"/>
              <a:gd name="connsiteY7665" fmla="*/ 5193885 h 6407152"/>
              <a:gd name="connsiteX7666" fmla="*/ 562108 w 11737976"/>
              <a:gd name="connsiteY7666" fmla="*/ 5193725 h 6407152"/>
              <a:gd name="connsiteX7667" fmla="*/ 567227 w 11737976"/>
              <a:gd name="connsiteY7667" fmla="*/ 5199296 h 6407152"/>
              <a:gd name="connsiteX7668" fmla="*/ 562108 w 11737976"/>
              <a:gd name="connsiteY7668" fmla="*/ 5193725 h 6407152"/>
              <a:gd name="connsiteX7669" fmla="*/ 641380 w 11737976"/>
              <a:gd name="connsiteY7669" fmla="*/ 5193106 h 6407152"/>
              <a:gd name="connsiteX7670" fmla="*/ 649886 w 11737976"/>
              <a:gd name="connsiteY7670" fmla="*/ 5209584 h 6407152"/>
              <a:gd name="connsiteX7671" fmla="*/ 654661 w 11737976"/>
              <a:gd name="connsiteY7671" fmla="*/ 5212260 h 6407152"/>
              <a:gd name="connsiteX7672" fmla="*/ 657486 w 11737976"/>
              <a:gd name="connsiteY7672" fmla="*/ 5212138 h 6407152"/>
              <a:gd name="connsiteX7673" fmla="*/ 654927 w 11737976"/>
              <a:gd name="connsiteY7673" fmla="*/ 5205441 h 6407152"/>
              <a:gd name="connsiteX7674" fmla="*/ 641380 w 11737976"/>
              <a:gd name="connsiteY7674" fmla="*/ 5193106 h 6407152"/>
              <a:gd name="connsiteX7675" fmla="*/ 435378 w 11737976"/>
              <a:gd name="connsiteY7675" fmla="*/ 5189604 h 6407152"/>
              <a:gd name="connsiteX7676" fmla="*/ 441827 w 11737976"/>
              <a:gd name="connsiteY7676" fmla="*/ 5193900 h 6407152"/>
              <a:gd name="connsiteX7677" fmla="*/ 447566 w 11737976"/>
              <a:gd name="connsiteY7677" fmla="*/ 5200146 h 6407152"/>
              <a:gd name="connsiteX7678" fmla="*/ 446299 w 11737976"/>
              <a:gd name="connsiteY7678" fmla="*/ 5201186 h 6407152"/>
              <a:gd name="connsiteX7679" fmla="*/ 432286 w 11737976"/>
              <a:gd name="connsiteY7679" fmla="*/ 5190774 h 6407152"/>
              <a:gd name="connsiteX7680" fmla="*/ 435378 w 11737976"/>
              <a:gd name="connsiteY7680" fmla="*/ 5189604 h 6407152"/>
              <a:gd name="connsiteX7681" fmla="*/ 471857 w 11737976"/>
              <a:gd name="connsiteY7681" fmla="*/ 5187724 h 6407152"/>
              <a:gd name="connsiteX7682" fmla="*/ 477460 w 11737976"/>
              <a:gd name="connsiteY7682" fmla="*/ 5196156 h 6407152"/>
              <a:gd name="connsiteX7683" fmla="*/ 485366 w 11737976"/>
              <a:gd name="connsiteY7683" fmla="*/ 5200090 h 6407152"/>
              <a:gd name="connsiteX7684" fmla="*/ 474444 w 11737976"/>
              <a:gd name="connsiteY7684" fmla="*/ 5188205 h 6407152"/>
              <a:gd name="connsiteX7685" fmla="*/ 471857 w 11737976"/>
              <a:gd name="connsiteY7685" fmla="*/ 5187724 h 6407152"/>
              <a:gd name="connsiteX7686" fmla="*/ 624919 w 11737976"/>
              <a:gd name="connsiteY7686" fmla="*/ 5187081 h 6407152"/>
              <a:gd name="connsiteX7687" fmla="*/ 623696 w 11737976"/>
              <a:gd name="connsiteY7687" fmla="*/ 5188085 h 6407152"/>
              <a:gd name="connsiteX7688" fmla="*/ 636674 w 11737976"/>
              <a:gd name="connsiteY7688" fmla="*/ 5199583 h 6407152"/>
              <a:gd name="connsiteX7689" fmla="*/ 639328 w 11737976"/>
              <a:gd name="connsiteY7689" fmla="*/ 5200172 h 6407152"/>
              <a:gd name="connsiteX7690" fmla="*/ 638283 w 11737976"/>
              <a:gd name="connsiteY7690" fmla="*/ 5196957 h 6407152"/>
              <a:gd name="connsiteX7691" fmla="*/ 624919 w 11737976"/>
              <a:gd name="connsiteY7691" fmla="*/ 5187081 h 6407152"/>
              <a:gd name="connsiteX7692" fmla="*/ 582352 w 11737976"/>
              <a:gd name="connsiteY7692" fmla="*/ 5186865 h 6407152"/>
              <a:gd name="connsiteX7693" fmla="*/ 580977 w 11737976"/>
              <a:gd name="connsiteY7693" fmla="*/ 5187995 h 6407152"/>
              <a:gd name="connsiteX7694" fmla="*/ 587120 w 11737976"/>
              <a:gd name="connsiteY7694" fmla="*/ 5194681 h 6407152"/>
              <a:gd name="connsiteX7695" fmla="*/ 588495 w 11737976"/>
              <a:gd name="connsiteY7695" fmla="*/ 5193551 h 6407152"/>
              <a:gd name="connsiteX7696" fmla="*/ 582352 w 11737976"/>
              <a:gd name="connsiteY7696" fmla="*/ 5186865 h 6407152"/>
              <a:gd name="connsiteX7697" fmla="*/ 692694 w 11737976"/>
              <a:gd name="connsiteY7697" fmla="*/ 5186132 h 6407152"/>
              <a:gd name="connsiteX7698" fmla="*/ 691472 w 11737976"/>
              <a:gd name="connsiteY7698" fmla="*/ 5187136 h 6407152"/>
              <a:gd name="connsiteX7699" fmla="*/ 696933 w 11737976"/>
              <a:gd name="connsiteY7699" fmla="*/ 5193078 h 6407152"/>
              <a:gd name="connsiteX7700" fmla="*/ 701170 w 11737976"/>
              <a:gd name="connsiteY7700" fmla="*/ 5200025 h 6407152"/>
              <a:gd name="connsiteX7701" fmla="*/ 699947 w 11737976"/>
              <a:gd name="connsiteY7701" fmla="*/ 5201029 h 6407152"/>
              <a:gd name="connsiteX7702" fmla="*/ 705409 w 11737976"/>
              <a:gd name="connsiteY7702" fmla="*/ 5206973 h 6407152"/>
              <a:gd name="connsiteX7703" fmla="*/ 706630 w 11737976"/>
              <a:gd name="connsiteY7703" fmla="*/ 5205969 h 6407152"/>
              <a:gd name="connsiteX7704" fmla="*/ 703614 w 11737976"/>
              <a:gd name="connsiteY7704" fmla="*/ 5198016 h 6407152"/>
              <a:gd name="connsiteX7705" fmla="*/ 698154 w 11737976"/>
              <a:gd name="connsiteY7705" fmla="*/ 5192074 h 6407152"/>
              <a:gd name="connsiteX7706" fmla="*/ 692694 w 11737976"/>
              <a:gd name="connsiteY7706" fmla="*/ 5186132 h 6407152"/>
              <a:gd name="connsiteX7707" fmla="*/ 228499 w 11737976"/>
              <a:gd name="connsiteY7707" fmla="*/ 5184358 h 6407152"/>
              <a:gd name="connsiteX7708" fmla="*/ 227353 w 11737976"/>
              <a:gd name="connsiteY7708" fmla="*/ 5185300 h 6407152"/>
              <a:gd name="connsiteX7709" fmla="*/ 231449 w 11737976"/>
              <a:gd name="connsiteY7709" fmla="*/ 5189757 h 6407152"/>
              <a:gd name="connsiteX7710" fmla="*/ 228499 w 11737976"/>
              <a:gd name="connsiteY7710" fmla="*/ 5184358 h 6407152"/>
              <a:gd name="connsiteX7711" fmla="*/ 119379 w 11737976"/>
              <a:gd name="connsiteY7711" fmla="*/ 5184086 h 6407152"/>
              <a:gd name="connsiteX7712" fmla="*/ 130443 w 11737976"/>
              <a:gd name="connsiteY7712" fmla="*/ 5198462 h 6407152"/>
              <a:gd name="connsiteX7713" fmla="*/ 137651 w 11737976"/>
              <a:gd name="connsiteY7713" fmla="*/ 5202805 h 6407152"/>
              <a:gd name="connsiteX7714" fmla="*/ 140252 w 11737976"/>
              <a:gd name="connsiteY7714" fmla="*/ 5202134 h 6407152"/>
              <a:gd name="connsiteX7715" fmla="*/ 127965 w 11737976"/>
              <a:gd name="connsiteY7715" fmla="*/ 5188762 h 6407152"/>
              <a:gd name="connsiteX7716" fmla="*/ 119379 w 11737976"/>
              <a:gd name="connsiteY7716" fmla="*/ 5184086 h 6407152"/>
              <a:gd name="connsiteX7717" fmla="*/ 134290 w 11737976"/>
              <a:gd name="connsiteY7717" fmla="*/ 5183562 h 6407152"/>
              <a:gd name="connsiteX7718" fmla="*/ 130715 w 11737976"/>
              <a:gd name="connsiteY7718" fmla="*/ 5186501 h 6407152"/>
              <a:gd name="connsiteX7719" fmla="*/ 147608 w 11737976"/>
              <a:gd name="connsiteY7719" fmla="*/ 5204886 h 6407152"/>
              <a:gd name="connsiteX7720" fmla="*/ 149991 w 11737976"/>
              <a:gd name="connsiteY7720" fmla="*/ 5202927 h 6407152"/>
              <a:gd name="connsiteX7721" fmla="*/ 144360 w 11737976"/>
              <a:gd name="connsiteY7721" fmla="*/ 5196798 h 6407152"/>
              <a:gd name="connsiteX7722" fmla="*/ 156814 w 11737976"/>
              <a:gd name="connsiteY7722" fmla="*/ 5208076 h 6407152"/>
              <a:gd name="connsiteX7723" fmla="*/ 159197 w 11737976"/>
              <a:gd name="connsiteY7723" fmla="*/ 5206117 h 6407152"/>
              <a:gd name="connsiteX7724" fmla="*/ 141113 w 11737976"/>
              <a:gd name="connsiteY7724" fmla="*/ 5188712 h 6407152"/>
              <a:gd name="connsiteX7725" fmla="*/ 134290 w 11737976"/>
              <a:gd name="connsiteY7725" fmla="*/ 5183562 h 6407152"/>
              <a:gd name="connsiteX7726" fmla="*/ 7391694 w 11737976"/>
              <a:gd name="connsiteY7726" fmla="*/ 5180546 h 6407152"/>
              <a:gd name="connsiteX7727" fmla="*/ 7390177 w 11737976"/>
              <a:gd name="connsiteY7727" fmla="*/ 5195286 h 6407152"/>
              <a:gd name="connsiteX7728" fmla="*/ 7391537 w 11737976"/>
              <a:gd name="connsiteY7728" fmla="*/ 5195811 h 6407152"/>
              <a:gd name="connsiteX7729" fmla="*/ 7400706 w 11737976"/>
              <a:gd name="connsiteY7729" fmla="*/ 5180965 h 6407152"/>
              <a:gd name="connsiteX7730" fmla="*/ 7391694 w 11737976"/>
              <a:gd name="connsiteY7730" fmla="*/ 5180546 h 6407152"/>
              <a:gd name="connsiteX7731" fmla="*/ 490327 w 11737976"/>
              <a:gd name="connsiteY7731" fmla="*/ 5176452 h 6407152"/>
              <a:gd name="connsiteX7732" fmla="*/ 500566 w 11737976"/>
              <a:gd name="connsiteY7732" fmla="*/ 5187596 h 6407152"/>
              <a:gd name="connsiteX7733" fmla="*/ 490327 w 11737976"/>
              <a:gd name="connsiteY7733" fmla="*/ 5176452 h 6407152"/>
              <a:gd name="connsiteX7734" fmla="*/ 171876 w 11737976"/>
              <a:gd name="connsiteY7734" fmla="*/ 5176140 h 6407152"/>
              <a:gd name="connsiteX7735" fmla="*/ 170500 w 11737976"/>
              <a:gd name="connsiteY7735" fmla="*/ 5177270 h 6407152"/>
              <a:gd name="connsiteX7736" fmla="*/ 174596 w 11737976"/>
              <a:gd name="connsiteY7736" fmla="*/ 5181728 h 6407152"/>
              <a:gd name="connsiteX7737" fmla="*/ 175972 w 11737976"/>
              <a:gd name="connsiteY7737" fmla="*/ 5180596 h 6407152"/>
              <a:gd name="connsiteX7738" fmla="*/ 171876 w 11737976"/>
              <a:gd name="connsiteY7738" fmla="*/ 5176140 h 6407152"/>
              <a:gd name="connsiteX7739" fmla="*/ 252760 w 11737976"/>
              <a:gd name="connsiteY7739" fmla="*/ 5172239 h 6407152"/>
              <a:gd name="connsiteX7740" fmla="*/ 258562 w 11737976"/>
              <a:gd name="connsiteY7740" fmla="*/ 5178552 h 6407152"/>
              <a:gd name="connsiteX7741" fmla="*/ 268905 w 11737976"/>
              <a:gd name="connsiteY7741" fmla="*/ 5192218 h 6407152"/>
              <a:gd name="connsiteX7742" fmla="*/ 260583 w 11737976"/>
              <a:gd name="connsiteY7742" fmla="*/ 5187975 h 6407152"/>
              <a:gd name="connsiteX7743" fmla="*/ 265125 w 11737976"/>
              <a:gd name="connsiteY7743" fmla="*/ 5195325 h 6407152"/>
              <a:gd name="connsiteX7744" fmla="*/ 272185 w 11737976"/>
              <a:gd name="connsiteY7744" fmla="*/ 5200603 h 6407152"/>
              <a:gd name="connsiteX7745" fmla="*/ 287570 w 11737976"/>
              <a:gd name="connsiteY7745" fmla="*/ 5210124 h 6407152"/>
              <a:gd name="connsiteX7746" fmla="*/ 270165 w 11737976"/>
              <a:gd name="connsiteY7746" fmla="*/ 5191181 h 6407152"/>
              <a:gd name="connsiteX7747" fmla="*/ 264364 w 11737976"/>
              <a:gd name="connsiteY7747" fmla="*/ 5184867 h 6407152"/>
              <a:gd name="connsiteX7748" fmla="*/ 265624 w 11737976"/>
              <a:gd name="connsiteY7748" fmla="*/ 5183832 h 6407152"/>
              <a:gd name="connsiteX7749" fmla="*/ 279748 w 11737976"/>
              <a:gd name="connsiteY7749" fmla="*/ 5194387 h 6407152"/>
              <a:gd name="connsiteX7750" fmla="*/ 262343 w 11737976"/>
              <a:gd name="connsiteY7750" fmla="*/ 5175445 h 6407152"/>
              <a:gd name="connsiteX7751" fmla="*/ 252760 w 11737976"/>
              <a:gd name="connsiteY7751" fmla="*/ 5172239 h 6407152"/>
              <a:gd name="connsiteX7752" fmla="*/ 8655175 w 11737976"/>
              <a:gd name="connsiteY7752" fmla="*/ 5169235 h 6407152"/>
              <a:gd name="connsiteX7753" fmla="*/ 8659763 w 11737976"/>
              <a:gd name="connsiteY7753" fmla="*/ 5173589 h 6407152"/>
              <a:gd name="connsiteX7754" fmla="*/ 8689835 w 11737976"/>
              <a:gd name="connsiteY7754" fmla="*/ 5201517 h 6407152"/>
              <a:gd name="connsiteX7755" fmla="*/ 8681322 w 11737976"/>
              <a:gd name="connsiteY7755" fmla="*/ 5203643 h 6407152"/>
              <a:gd name="connsiteX7756" fmla="*/ 8683558 w 11737976"/>
              <a:gd name="connsiteY7756" fmla="*/ 5219171 h 6407152"/>
              <a:gd name="connsiteX7757" fmla="*/ 8707610 w 11737976"/>
              <a:gd name="connsiteY7757" fmla="*/ 5202438 h 6407152"/>
              <a:gd name="connsiteX7758" fmla="*/ 8711555 w 11737976"/>
              <a:gd name="connsiteY7758" fmla="*/ 5204550 h 6407152"/>
              <a:gd name="connsiteX7759" fmla="*/ 8712298 w 11737976"/>
              <a:gd name="connsiteY7759" fmla="*/ 5205801 h 6407152"/>
              <a:gd name="connsiteX7760" fmla="*/ 8705763 w 11737976"/>
              <a:gd name="connsiteY7760" fmla="*/ 5212266 h 6407152"/>
              <a:gd name="connsiteX7761" fmla="*/ 8725369 w 11737976"/>
              <a:gd name="connsiteY7761" fmla="*/ 5225196 h 6407152"/>
              <a:gd name="connsiteX7762" fmla="*/ 8724852 w 11737976"/>
              <a:gd name="connsiteY7762" fmla="*/ 5227496 h 6407152"/>
              <a:gd name="connsiteX7763" fmla="*/ 8724784 w 11737976"/>
              <a:gd name="connsiteY7763" fmla="*/ 5227496 h 6407152"/>
              <a:gd name="connsiteX7764" fmla="*/ 8710920 w 11737976"/>
              <a:gd name="connsiteY7764" fmla="*/ 5223571 h 6407152"/>
              <a:gd name="connsiteX7765" fmla="*/ 8712415 w 11737976"/>
              <a:gd name="connsiteY7765" fmla="*/ 5233944 h 6407152"/>
              <a:gd name="connsiteX7766" fmla="*/ 8696047 w 11737976"/>
              <a:gd name="connsiteY7766" fmla="*/ 5243408 h 6407152"/>
              <a:gd name="connsiteX7767" fmla="*/ 8699723 w 11737976"/>
              <a:gd name="connsiteY7767" fmla="*/ 5245847 h 6407152"/>
              <a:gd name="connsiteX7768" fmla="*/ 8699364 w 11737976"/>
              <a:gd name="connsiteY7768" fmla="*/ 5247150 h 6407152"/>
              <a:gd name="connsiteX7769" fmla="*/ 8699364 w 11737976"/>
              <a:gd name="connsiteY7769" fmla="*/ 5247022 h 6407152"/>
              <a:gd name="connsiteX7770" fmla="*/ 8695418 w 11737976"/>
              <a:gd name="connsiteY7770" fmla="*/ 5247022 h 6407152"/>
              <a:gd name="connsiteX7771" fmla="*/ 8695418 w 11737976"/>
              <a:gd name="connsiteY7771" fmla="*/ 5250560 h 6407152"/>
              <a:gd name="connsiteX7772" fmla="*/ 8698427 w 11737976"/>
              <a:gd name="connsiteY7772" fmla="*/ 5250560 h 6407152"/>
              <a:gd name="connsiteX7773" fmla="*/ 8697541 w 11737976"/>
              <a:gd name="connsiteY7773" fmla="*/ 5253780 h 6407152"/>
              <a:gd name="connsiteX7774" fmla="*/ 8691226 w 11737976"/>
              <a:gd name="connsiteY7774" fmla="*/ 5271478 h 6407152"/>
              <a:gd name="connsiteX7775" fmla="*/ 8691974 w 11737976"/>
              <a:gd name="connsiteY7775" fmla="*/ 5276665 h 6407152"/>
              <a:gd name="connsiteX7776" fmla="*/ 8710581 w 11737976"/>
              <a:gd name="connsiteY7776" fmla="*/ 5282762 h 6407152"/>
              <a:gd name="connsiteX7777" fmla="*/ 8718411 w 11737976"/>
              <a:gd name="connsiteY7777" fmla="*/ 5278969 h 6407152"/>
              <a:gd name="connsiteX7778" fmla="*/ 8718936 w 11737976"/>
              <a:gd name="connsiteY7778" fmla="*/ 5279242 h 6407152"/>
              <a:gd name="connsiteX7779" fmla="*/ 8722373 w 11737976"/>
              <a:gd name="connsiteY7779" fmla="*/ 5288233 h 6407152"/>
              <a:gd name="connsiteX7780" fmla="*/ 8723632 w 11737976"/>
              <a:gd name="connsiteY7780" fmla="*/ 5297058 h 6407152"/>
              <a:gd name="connsiteX7781" fmla="*/ 8712686 w 11737976"/>
              <a:gd name="connsiteY7781" fmla="*/ 5305073 h 6407152"/>
              <a:gd name="connsiteX7782" fmla="*/ 8706649 w 11737976"/>
              <a:gd name="connsiteY7782" fmla="*/ 5307328 h 6407152"/>
              <a:gd name="connsiteX7783" fmla="*/ 8705763 w 11737976"/>
              <a:gd name="connsiteY7783" fmla="*/ 5306012 h 6407152"/>
              <a:gd name="connsiteX7784" fmla="*/ 8703585 w 11737976"/>
              <a:gd name="connsiteY7784" fmla="*/ 5306012 h 6407152"/>
              <a:gd name="connsiteX7785" fmla="*/ 8703585 w 11737976"/>
              <a:gd name="connsiteY7785" fmla="*/ 5308472 h 6407152"/>
              <a:gd name="connsiteX7786" fmla="*/ 8680087 w 11737976"/>
              <a:gd name="connsiteY7786" fmla="*/ 5317247 h 6407152"/>
              <a:gd name="connsiteX7787" fmla="*/ 8703219 w 11737976"/>
              <a:gd name="connsiteY7787" fmla="*/ 5322047 h 6407152"/>
              <a:gd name="connsiteX7788" fmla="*/ 8703360 w 11737976"/>
              <a:gd name="connsiteY7788" fmla="*/ 5322175 h 6407152"/>
              <a:gd name="connsiteX7789" fmla="*/ 8699228 w 11737976"/>
              <a:gd name="connsiteY7789" fmla="*/ 5322175 h 6407152"/>
              <a:gd name="connsiteX7790" fmla="*/ 8699228 w 11737976"/>
              <a:gd name="connsiteY7790" fmla="*/ 5331873 h 6407152"/>
              <a:gd name="connsiteX7791" fmla="*/ 8694871 w 11737976"/>
              <a:gd name="connsiteY7791" fmla="*/ 5331873 h 6407152"/>
              <a:gd name="connsiteX7792" fmla="*/ 8692692 w 11737976"/>
              <a:gd name="connsiteY7792" fmla="*/ 5322175 h 6407152"/>
              <a:gd name="connsiteX7793" fmla="*/ 8670907 w 11737976"/>
              <a:gd name="connsiteY7793" fmla="*/ 5328641 h 6407152"/>
              <a:gd name="connsiteX7794" fmla="*/ 8668729 w 11737976"/>
              <a:gd name="connsiteY7794" fmla="*/ 5328641 h 6407152"/>
              <a:gd name="connsiteX7795" fmla="*/ 8666549 w 11737976"/>
              <a:gd name="connsiteY7795" fmla="*/ 5328641 h 6407152"/>
              <a:gd name="connsiteX7796" fmla="*/ 8664371 w 11737976"/>
              <a:gd name="connsiteY7796" fmla="*/ 5328641 h 6407152"/>
              <a:gd name="connsiteX7797" fmla="*/ 8664371 w 11737976"/>
              <a:gd name="connsiteY7797" fmla="*/ 5325409 h 6407152"/>
              <a:gd name="connsiteX7798" fmla="*/ 8651300 w 11737976"/>
              <a:gd name="connsiteY7798" fmla="*/ 5315711 h 6407152"/>
              <a:gd name="connsiteX7799" fmla="*/ 8651300 w 11737976"/>
              <a:gd name="connsiteY7799" fmla="*/ 5322175 h 6407152"/>
              <a:gd name="connsiteX7800" fmla="*/ 8646940 w 11737976"/>
              <a:gd name="connsiteY7800" fmla="*/ 5320558 h 6407152"/>
              <a:gd name="connsiteX7801" fmla="*/ 8644998 w 11737976"/>
              <a:gd name="connsiteY7801" fmla="*/ 5309000 h 6407152"/>
              <a:gd name="connsiteX7802" fmla="*/ 8646005 w 11737976"/>
              <a:gd name="connsiteY7802" fmla="*/ 5293438 h 6407152"/>
              <a:gd name="connsiteX7803" fmla="*/ 8642999 w 11737976"/>
              <a:gd name="connsiteY7803" fmla="*/ 5293301 h 6407152"/>
              <a:gd name="connsiteX7804" fmla="*/ 8642350 w 11737976"/>
              <a:gd name="connsiteY7804" fmla="*/ 5292421 h 6407152"/>
              <a:gd name="connsiteX7805" fmla="*/ 8641885 w 11737976"/>
              <a:gd name="connsiteY7805" fmla="*/ 5289195 h 6407152"/>
              <a:gd name="connsiteX7806" fmla="*/ 8642567 w 11737976"/>
              <a:gd name="connsiteY7806" fmla="*/ 5281320 h 6407152"/>
              <a:gd name="connsiteX7807" fmla="*/ 8640800 w 11737976"/>
              <a:gd name="connsiteY7807" fmla="*/ 5247362 h 6407152"/>
              <a:gd name="connsiteX7808" fmla="*/ 8638921 w 11737976"/>
              <a:gd name="connsiteY7808" fmla="*/ 5236919 h 6407152"/>
              <a:gd name="connsiteX7809" fmla="*/ 8626146 w 11737976"/>
              <a:gd name="connsiteY7809" fmla="*/ 5224839 h 6407152"/>
              <a:gd name="connsiteX7810" fmla="*/ 8619633 w 11737976"/>
              <a:gd name="connsiteY7810" fmla="*/ 5223014 h 6407152"/>
              <a:gd name="connsiteX7811" fmla="*/ 8624265 w 11737976"/>
              <a:gd name="connsiteY7811" fmla="*/ 5214398 h 6407152"/>
              <a:gd name="connsiteX7812" fmla="*/ 8626457 w 11737976"/>
              <a:gd name="connsiteY7812" fmla="*/ 5214304 h 6407152"/>
              <a:gd name="connsiteX7813" fmla="*/ 8626332 w 11737976"/>
              <a:gd name="connsiteY7813" fmla="*/ 5218519 h 6407152"/>
              <a:gd name="connsiteX7814" fmla="*/ 8628524 w 11737976"/>
              <a:gd name="connsiteY7814" fmla="*/ 5218424 h 6407152"/>
              <a:gd name="connsiteX7815" fmla="*/ 8628648 w 11737976"/>
              <a:gd name="connsiteY7815" fmla="*/ 5214211 h 6407152"/>
              <a:gd name="connsiteX7816" fmla="*/ 8628711 w 11737976"/>
              <a:gd name="connsiteY7816" fmla="*/ 5212104 h 6407152"/>
              <a:gd name="connsiteX7817" fmla="*/ 8626520 w 11737976"/>
              <a:gd name="connsiteY7817" fmla="*/ 5212197 h 6407152"/>
              <a:gd name="connsiteX7818" fmla="*/ 8629271 w 11737976"/>
              <a:gd name="connsiteY7818" fmla="*/ 5193139 h 6407152"/>
              <a:gd name="connsiteX7819" fmla="*/ 8637974 w 11737976"/>
              <a:gd name="connsiteY7819" fmla="*/ 5194871 h 6407152"/>
              <a:gd name="connsiteX7820" fmla="*/ 8637911 w 11737976"/>
              <a:gd name="connsiteY7820" fmla="*/ 5196979 h 6407152"/>
              <a:gd name="connsiteX7821" fmla="*/ 8637849 w 11737976"/>
              <a:gd name="connsiteY7821" fmla="*/ 5199085 h 6407152"/>
              <a:gd name="connsiteX7822" fmla="*/ 8639979 w 11737976"/>
              <a:gd name="connsiteY7822" fmla="*/ 5201098 h 6407152"/>
              <a:gd name="connsiteX7823" fmla="*/ 8642233 w 11737976"/>
              <a:gd name="connsiteY7823" fmla="*/ 5198899 h 6407152"/>
              <a:gd name="connsiteX7824" fmla="*/ 8642295 w 11737976"/>
              <a:gd name="connsiteY7824" fmla="*/ 5196791 h 6407152"/>
              <a:gd name="connsiteX7825" fmla="*/ 8642419 w 11737976"/>
              <a:gd name="connsiteY7825" fmla="*/ 5192577 h 6407152"/>
              <a:gd name="connsiteX7826" fmla="*/ 8638223 w 11737976"/>
              <a:gd name="connsiteY7826" fmla="*/ 5186443 h 6407152"/>
              <a:gd name="connsiteX7827" fmla="*/ 8653679 w 11737976"/>
              <a:gd name="connsiteY7827" fmla="*/ 5172628 h 6407152"/>
              <a:gd name="connsiteX7828" fmla="*/ 3944952 w 11737976"/>
              <a:gd name="connsiteY7828" fmla="*/ 5169235 h 6407152"/>
              <a:gd name="connsiteX7829" fmla="*/ 3949539 w 11737976"/>
              <a:gd name="connsiteY7829" fmla="*/ 5173589 h 6407152"/>
              <a:gd name="connsiteX7830" fmla="*/ 3979612 w 11737976"/>
              <a:gd name="connsiteY7830" fmla="*/ 5201517 h 6407152"/>
              <a:gd name="connsiteX7831" fmla="*/ 3971098 w 11737976"/>
              <a:gd name="connsiteY7831" fmla="*/ 5203643 h 6407152"/>
              <a:gd name="connsiteX7832" fmla="*/ 3973334 w 11737976"/>
              <a:gd name="connsiteY7832" fmla="*/ 5219171 h 6407152"/>
              <a:gd name="connsiteX7833" fmla="*/ 3997386 w 11737976"/>
              <a:gd name="connsiteY7833" fmla="*/ 5202438 h 6407152"/>
              <a:gd name="connsiteX7834" fmla="*/ 4001331 w 11737976"/>
              <a:gd name="connsiteY7834" fmla="*/ 5204550 h 6407152"/>
              <a:gd name="connsiteX7835" fmla="*/ 4002075 w 11737976"/>
              <a:gd name="connsiteY7835" fmla="*/ 5205801 h 6407152"/>
              <a:gd name="connsiteX7836" fmla="*/ 3995539 w 11737976"/>
              <a:gd name="connsiteY7836" fmla="*/ 5212266 h 6407152"/>
              <a:gd name="connsiteX7837" fmla="*/ 4015145 w 11737976"/>
              <a:gd name="connsiteY7837" fmla="*/ 5225196 h 6407152"/>
              <a:gd name="connsiteX7838" fmla="*/ 4014629 w 11737976"/>
              <a:gd name="connsiteY7838" fmla="*/ 5227496 h 6407152"/>
              <a:gd name="connsiteX7839" fmla="*/ 4014561 w 11737976"/>
              <a:gd name="connsiteY7839" fmla="*/ 5227496 h 6407152"/>
              <a:gd name="connsiteX7840" fmla="*/ 4000697 w 11737976"/>
              <a:gd name="connsiteY7840" fmla="*/ 5223571 h 6407152"/>
              <a:gd name="connsiteX7841" fmla="*/ 4002191 w 11737976"/>
              <a:gd name="connsiteY7841" fmla="*/ 5233944 h 6407152"/>
              <a:gd name="connsiteX7842" fmla="*/ 3985823 w 11737976"/>
              <a:gd name="connsiteY7842" fmla="*/ 5243408 h 6407152"/>
              <a:gd name="connsiteX7843" fmla="*/ 3989499 w 11737976"/>
              <a:gd name="connsiteY7843" fmla="*/ 5245847 h 6407152"/>
              <a:gd name="connsiteX7844" fmla="*/ 3989140 w 11737976"/>
              <a:gd name="connsiteY7844" fmla="*/ 5247150 h 6407152"/>
              <a:gd name="connsiteX7845" fmla="*/ 3989140 w 11737976"/>
              <a:gd name="connsiteY7845" fmla="*/ 5247022 h 6407152"/>
              <a:gd name="connsiteX7846" fmla="*/ 3985195 w 11737976"/>
              <a:gd name="connsiteY7846" fmla="*/ 5247022 h 6407152"/>
              <a:gd name="connsiteX7847" fmla="*/ 3985195 w 11737976"/>
              <a:gd name="connsiteY7847" fmla="*/ 5250560 h 6407152"/>
              <a:gd name="connsiteX7848" fmla="*/ 3988203 w 11737976"/>
              <a:gd name="connsiteY7848" fmla="*/ 5250560 h 6407152"/>
              <a:gd name="connsiteX7849" fmla="*/ 3987317 w 11737976"/>
              <a:gd name="connsiteY7849" fmla="*/ 5253780 h 6407152"/>
              <a:gd name="connsiteX7850" fmla="*/ 3981002 w 11737976"/>
              <a:gd name="connsiteY7850" fmla="*/ 5271478 h 6407152"/>
              <a:gd name="connsiteX7851" fmla="*/ 3981750 w 11737976"/>
              <a:gd name="connsiteY7851" fmla="*/ 5276665 h 6407152"/>
              <a:gd name="connsiteX7852" fmla="*/ 4000357 w 11737976"/>
              <a:gd name="connsiteY7852" fmla="*/ 5282762 h 6407152"/>
              <a:gd name="connsiteX7853" fmla="*/ 4008187 w 11737976"/>
              <a:gd name="connsiteY7853" fmla="*/ 5278969 h 6407152"/>
              <a:gd name="connsiteX7854" fmla="*/ 4008712 w 11737976"/>
              <a:gd name="connsiteY7854" fmla="*/ 5279242 h 6407152"/>
              <a:gd name="connsiteX7855" fmla="*/ 4012150 w 11737976"/>
              <a:gd name="connsiteY7855" fmla="*/ 5288233 h 6407152"/>
              <a:gd name="connsiteX7856" fmla="*/ 4013408 w 11737976"/>
              <a:gd name="connsiteY7856" fmla="*/ 5297058 h 6407152"/>
              <a:gd name="connsiteX7857" fmla="*/ 4002463 w 11737976"/>
              <a:gd name="connsiteY7857" fmla="*/ 5305073 h 6407152"/>
              <a:gd name="connsiteX7858" fmla="*/ 3996426 w 11737976"/>
              <a:gd name="connsiteY7858" fmla="*/ 5307328 h 6407152"/>
              <a:gd name="connsiteX7859" fmla="*/ 3995539 w 11737976"/>
              <a:gd name="connsiteY7859" fmla="*/ 5306012 h 6407152"/>
              <a:gd name="connsiteX7860" fmla="*/ 3993361 w 11737976"/>
              <a:gd name="connsiteY7860" fmla="*/ 5306012 h 6407152"/>
              <a:gd name="connsiteX7861" fmla="*/ 3993361 w 11737976"/>
              <a:gd name="connsiteY7861" fmla="*/ 5308472 h 6407152"/>
              <a:gd name="connsiteX7862" fmla="*/ 3969863 w 11737976"/>
              <a:gd name="connsiteY7862" fmla="*/ 5317247 h 6407152"/>
              <a:gd name="connsiteX7863" fmla="*/ 3992995 w 11737976"/>
              <a:gd name="connsiteY7863" fmla="*/ 5322047 h 6407152"/>
              <a:gd name="connsiteX7864" fmla="*/ 3993137 w 11737976"/>
              <a:gd name="connsiteY7864" fmla="*/ 5322175 h 6407152"/>
              <a:gd name="connsiteX7865" fmla="*/ 3989004 w 11737976"/>
              <a:gd name="connsiteY7865" fmla="*/ 5322175 h 6407152"/>
              <a:gd name="connsiteX7866" fmla="*/ 3989004 w 11737976"/>
              <a:gd name="connsiteY7866" fmla="*/ 5331873 h 6407152"/>
              <a:gd name="connsiteX7867" fmla="*/ 3984647 w 11737976"/>
              <a:gd name="connsiteY7867" fmla="*/ 5331873 h 6407152"/>
              <a:gd name="connsiteX7868" fmla="*/ 3982468 w 11737976"/>
              <a:gd name="connsiteY7868" fmla="*/ 5322175 h 6407152"/>
              <a:gd name="connsiteX7869" fmla="*/ 3960684 w 11737976"/>
              <a:gd name="connsiteY7869" fmla="*/ 5328641 h 6407152"/>
              <a:gd name="connsiteX7870" fmla="*/ 3958505 w 11737976"/>
              <a:gd name="connsiteY7870" fmla="*/ 5328641 h 6407152"/>
              <a:gd name="connsiteX7871" fmla="*/ 3956326 w 11737976"/>
              <a:gd name="connsiteY7871" fmla="*/ 5328641 h 6407152"/>
              <a:gd name="connsiteX7872" fmla="*/ 3954148 w 11737976"/>
              <a:gd name="connsiteY7872" fmla="*/ 5328641 h 6407152"/>
              <a:gd name="connsiteX7873" fmla="*/ 3954148 w 11737976"/>
              <a:gd name="connsiteY7873" fmla="*/ 5325409 h 6407152"/>
              <a:gd name="connsiteX7874" fmla="*/ 3941076 w 11737976"/>
              <a:gd name="connsiteY7874" fmla="*/ 5315711 h 6407152"/>
              <a:gd name="connsiteX7875" fmla="*/ 3941076 w 11737976"/>
              <a:gd name="connsiteY7875" fmla="*/ 5322175 h 6407152"/>
              <a:gd name="connsiteX7876" fmla="*/ 3936716 w 11737976"/>
              <a:gd name="connsiteY7876" fmla="*/ 5320558 h 6407152"/>
              <a:gd name="connsiteX7877" fmla="*/ 3934774 w 11737976"/>
              <a:gd name="connsiteY7877" fmla="*/ 5309000 h 6407152"/>
              <a:gd name="connsiteX7878" fmla="*/ 3935781 w 11737976"/>
              <a:gd name="connsiteY7878" fmla="*/ 5293438 h 6407152"/>
              <a:gd name="connsiteX7879" fmla="*/ 3932776 w 11737976"/>
              <a:gd name="connsiteY7879" fmla="*/ 5293301 h 6407152"/>
              <a:gd name="connsiteX7880" fmla="*/ 3932127 w 11737976"/>
              <a:gd name="connsiteY7880" fmla="*/ 5292421 h 6407152"/>
              <a:gd name="connsiteX7881" fmla="*/ 3931661 w 11737976"/>
              <a:gd name="connsiteY7881" fmla="*/ 5289195 h 6407152"/>
              <a:gd name="connsiteX7882" fmla="*/ 3932344 w 11737976"/>
              <a:gd name="connsiteY7882" fmla="*/ 5281320 h 6407152"/>
              <a:gd name="connsiteX7883" fmla="*/ 3930576 w 11737976"/>
              <a:gd name="connsiteY7883" fmla="*/ 5247362 h 6407152"/>
              <a:gd name="connsiteX7884" fmla="*/ 3928697 w 11737976"/>
              <a:gd name="connsiteY7884" fmla="*/ 5236919 h 6407152"/>
              <a:gd name="connsiteX7885" fmla="*/ 3915922 w 11737976"/>
              <a:gd name="connsiteY7885" fmla="*/ 5224839 h 6407152"/>
              <a:gd name="connsiteX7886" fmla="*/ 3909409 w 11737976"/>
              <a:gd name="connsiteY7886" fmla="*/ 5223014 h 6407152"/>
              <a:gd name="connsiteX7887" fmla="*/ 3914041 w 11737976"/>
              <a:gd name="connsiteY7887" fmla="*/ 5214398 h 6407152"/>
              <a:gd name="connsiteX7888" fmla="*/ 3916233 w 11737976"/>
              <a:gd name="connsiteY7888" fmla="*/ 5214304 h 6407152"/>
              <a:gd name="connsiteX7889" fmla="*/ 3916109 w 11737976"/>
              <a:gd name="connsiteY7889" fmla="*/ 5218519 h 6407152"/>
              <a:gd name="connsiteX7890" fmla="*/ 3918300 w 11737976"/>
              <a:gd name="connsiteY7890" fmla="*/ 5218424 h 6407152"/>
              <a:gd name="connsiteX7891" fmla="*/ 3918425 w 11737976"/>
              <a:gd name="connsiteY7891" fmla="*/ 5214211 h 6407152"/>
              <a:gd name="connsiteX7892" fmla="*/ 3918488 w 11737976"/>
              <a:gd name="connsiteY7892" fmla="*/ 5212104 h 6407152"/>
              <a:gd name="connsiteX7893" fmla="*/ 3916296 w 11737976"/>
              <a:gd name="connsiteY7893" fmla="*/ 5212197 h 6407152"/>
              <a:gd name="connsiteX7894" fmla="*/ 3919047 w 11737976"/>
              <a:gd name="connsiteY7894" fmla="*/ 5193139 h 6407152"/>
              <a:gd name="connsiteX7895" fmla="*/ 3927750 w 11737976"/>
              <a:gd name="connsiteY7895" fmla="*/ 5194871 h 6407152"/>
              <a:gd name="connsiteX7896" fmla="*/ 3927688 w 11737976"/>
              <a:gd name="connsiteY7896" fmla="*/ 5196979 h 6407152"/>
              <a:gd name="connsiteX7897" fmla="*/ 3927626 w 11737976"/>
              <a:gd name="connsiteY7897" fmla="*/ 5199085 h 6407152"/>
              <a:gd name="connsiteX7898" fmla="*/ 3929755 w 11737976"/>
              <a:gd name="connsiteY7898" fmla="*/ 5201098 h 6407152"/>
              <a:gd name="connsiteX7899" fmla="*/ 3932009 w 11737976"/>
              <a:gd name="connsiteY7899" fmla="*/ 5198899 h 6407152"/>
              <a:gd name="connsiteX7900" fmla="*/ 3932071 w 11737976"/>
              <a:gd name="connsiteY7900" fmla="*/ 5196791 h 6407152"/>
              <a:gd name="connsiteX7901" fmla="*/ 3932196 w 11737976"/>
              <a:gd name="connsiteY7901" fmla="*/ 5192577 h 6407152"/>
              <a:gd name="connsiteX7902" fmla="*/ 3928000 w 11737976"/>
              <a:gd name="connsiteY7902" fmla="*/ 5186443 h 6407152"/>
              <a:gd name="connsiteX7903" fmla="*/ 3943455 w 11737976"/>
              <a:gd name="connsiteY7903" fmla="*/ 5172628 h 6407152"/>
              <a:gd name="connsiteX7904" fmla="*/ 7465872 w 11737976"/>
              <a:gd name="connsiteY7904" fmla="*/ 5167984 h 6407152"/>
              <a:gd name="connsiteX7905" fmla="*/ 7458337 w 11737976"/>
              <a:gd name="connsiteY7905" fmla="*/ 5169446 h 6407152"/>
              <a:gd name="connsiteX7906" fmla="*/ 7451253 w 11737976"/>
              <a:gd name="connsiteY7906" fmla="*/ 5175628 h 6407152"/>
              <a:gd name="connsiteX7907" fmla="*/ 7456364 w 11737976"/>
              <a:gd name="connsiteY7907" fmla="*/ 5178843 h 6407152"/>
              <a:gd name="connsiteX7908" fmla="*/ 7466786 w 11737976"/>
              <a:gd name="connsiteY7908" fmla="*/ 5177423 h 6407152"/>
              <a:gd name="connsiteX7909" fmla="*/ 7466329 w 11737976"/>
              <a:gd name="connsiteY7909" fmla="*/ 5172704 h 6407152"/>
              <a:gd name="connsiteX7910" fmla="*/ 7465872 w 11737976"/>
              <a:gd name="connsiteY7910" fmla="*/ 5167984 h 6407152"/>
              <a:gd name="connsiteX7911" fmla="*/ 263209 w 11737976"/>
              <a:gd name="connsiteY7911" fmla="*/ 5164213 h 6407152"/>
              <a:gd name="connsiteX7912" fmla="*/ 262190 w 11737976"/>
              <a:gd name="connsiteY7912" fmla="*/ 5167618 h 6407152"/>
              <a:gd name="connsiteX7913" fmla="*/ 280650 w 11737976"/>
              <a:gd name="connsiteY7913" fmla="*/ 5185301 h 6407152"/>
              <a:gd name="connsiteX7914" fmla="*/ 283857 w 11737976"/>
              <a:gd name="connsiteY7914" fmla="*/ 5185744 h 6407152"/>
              <a:gd name="connsiteX7915" fmla="*/ 283170 w 11737976"/>
              <a:gd name="connsiteY7915" fmla="*/ 5183229 h 6407152"/>
              <a:gd name="connsiteX7916" fmla="*/ 263209 w 11737976"/>
              <a:gd name="connsiteY7916" fmla="*/ 5164213 h 6407152"/>
              <a:gd name="connsiteX7917" fmla="*/ 695533 w 11737976"/>
              <a:gd name="connsiteY7917" fmla="*/ 5160330 h 6407152"/>
              <a:gd name="connsiteX7918" fmla="*/ 694387 w 11737976"/>
              <a:gd name="connsiteY7918" fmla="*/ 5161272 h 6407152"/>
              <a:gd name="connsiteX7919" fmla="*/ 706674 w 11737976"/>
              <a:gd name="connsiteY7919" fmla="*/ 5174642 h 6407152"/>
              <a:gd name="connsiteX7920" fmla="*/ 701675 w 11737976"/>
              <a:gd name="connsiteY7920" fmla="*/ 5167016 h 6407152"/>
              <a:gd name="connsiteX7921" fmla="*/ 695533 w 11737976"/>
              <a:gd name="connsiteY7921" fmla="*/ 5160330 h 6407152"/>
              <a:gd name="connsiteX7922" fmla="*/ 682056 w 11737976"/>
              <a:gd name="connsiteY7922" fmla="*/ 5159671 h 6407152"/>
              <a:gd name="connsiteX7923" fmla="*/ 680681 w 11737976"/>
              <a:gd name="connsiteY7923" fmla="*/ 5160801 h 6407152"/>
              <a:gd name="connsiteX7924" fmla="*/ 682641 w 11737976"/>
              <a:gd name="connsiteY7924" fmla="*/ 5163591 h 6407152"/>
              <a:gd name="connsiteX7925" fmla="*/ 682056 w 11737976"/>
              <a:gd name="connsiteY7925" fmla="*/ 5159671 h 6407152"/>
              <a:gd name="connsiteX7926" fmla="*/ 138859 w 11737976"/>
              <a:gd name="connsiteY7926" fmla="*/ 5159469 h 6407152"/>
              <a:gd name="connsiteX7927" fmla="*/ 143310 w 11737976"/>
              <a:gd name="connsiteY7927" fmla="*/ 5166764 h 6407152"/>
              <a:gd name="connsiteX7928" fmla="*/ 132444 w 11737976"/>
              <a:gd name="connsiteY7928" fmla="*/ 5164743 h 6407152"/>
              <a:gd name="connsiteX7929" fmla="*/ 131760 w 11737976"/>
              <a:gd name="connsiteY7929" fmla="*/ 5176256 h 6407152"/>
              <a:gd name="connsiteX7930" fmla="*/ 156659 w 11737976"/>
              <a:gd name="connsiteY7930" fmla="*/ 5188647 h 6407152"/>
              <a:gd name="connsiteX7931" fmla="*/ 138859 w 11737976"/>
              <a:gd name="connsiteY7931" fmla="*/ 5159469 h 6407152"/>
              <a:gd name="connsiteX7932" fmla="*/ 7478752 w 11737976"/>
              <a:gd name="connsiteY7932" fmla="*/ 5155870 h 6407152"/>
              <a:gd name="connsiteX7933" fmla="*/ 7478261 w 11737976"/>
              <a:gd name="connsiteY7933" fmla="*/ 5160634 h 6407152"/>
              <a:gd name="connsiteX7934" fmla="*/ 7477772 w 11737976"/>
              <a:gd name="connsiteY7934" fmla="*/ 5165398 h 6407152"/>
              <a:gd name="connsiteX7935" fmla="*/ 7486294 w 11737976"/>
              <a:gd name="connsiteY7935" fmla="*/ 5170580 h 6407152"/>
              <a:gd name="connsiteX7936" fmla="*/ 7486785 w 11737976"/>
              <a:gd name="connsiteY7936" fmla="*/ 5165817 h 6407152"/>
              <a:gd name="connsiteX7937" fmla="*/ 7487275 w 11737976"/>
              <a:gd name="connsiteY7937" fmla="*/ 5161053 h 6407152"/>
              <a:gd name="connsiteX7938" fmla="*/ 7487766 w 11737976"/>
              <a:gd name="connsiteY7938" fmla="*/ 5156289 h 6407152"/>
              <a:gd name="connsiteX7939" fmla="*/ 7478752 w 11737976"/>
              <a:gd name="connsiteY7939" fmla="*/ 5155870 h 6407152"/>
              <a:gd name="connsiteX7940" fmla="*/ 250313 w 11737976"/>
              <a:gd name="connsiteY7940" fmla="*/ 5154693 h 6407152"/>
              <a:gd name="connsiteX7941" fmla="*/ 246647 w 11737976"/>
              <a:gd name="connsiteY7941" fmla="*/ 5157706 h 6407152"/>
              <a:gd name="connsiteX7942" fmla="*/ 253245 w 11737976"/>
              <a:gd name="connsiteY7942" fmla="*/ 5162551 h 6407152"/>
              <a:gd name="connsiteX7943" fmla="*/ 255234 w 11737976"/>
              <a:gd name="connsiteY7943" fmla="*/ 5162382 h 6407152"/>
              <a:gd name="connsiteX7944" fmla="*/ 250313 w 11737976"/>
              <a:gd name="connsiteY7944" fmla="*/ 5154693 h 6407152"/>
              <a:gd name="connsiteX7945" fmla="*/ 555060 w 11737976"/>
              <a:gd name="connsiteY7945" fmla="*/ 5154536 h 6407152"/>
              <a:gd name="connsiteX7946" fmla="*/ 561203 w 11737976"/>
              <a:gd name="connsiteY7946" fmla="*/ 5161221 h 6407152"/>
              <a:gd name="connsiteX7947" fmla="*/ 562579 w 11737976"/>
              <a:gd name="connsiteY7947" fmla="*/ 5160092 h 6407152"/>
              <a:gd name="connsiteX7948" fmla="*/ 555060 w 11737976"/>
              <a:gd name="connsiteY7948" fmla="*/ 5154536 h 6407152"/>
              <a:gd name="connsiteX7949" fmla="*/ 7370235 w 11737976"/>
              <a:gd name="connsiteY7949" fmla="*/ 5154420 h 6407152"/>
              <a:gd name="connsiteX7950" fmla="*/ 7359016 w 11737976"/>
              <a:gd name="connsiteY7950" fmla="*/ 5175438 h 6407152"/>
              <a:gd name="connsiteX7951" fmla="*/ 7371591 w 11737976"/>
              <a:gd name="connsiteY7951" fmla="*/ 5163234 h 6407152"/>
              <a:gd name="connsiteX7952" fmla="*/ 7370235 w 11737976"/>
              <a:gd name="connsiteY7952" fmla="*/ 5154420 h 6407152"/>
              <a:gd name="connsiteX7953" fmla="*/ 67793 w 11737976"/>
              <a:gd name="connsiteY7953" fmla="*/ 5152167 h 6407152"/>
              <a:gd name="connsiteX7954" fmla="*/ 71538 w 11737976"/>
              <a:gd name="connsiteY7954" fmla="*/ 5158869 h 6407152"/>
              <a:gd name="connsiteX7955" fmla="*/ 78033 w 11737976"/>
              <a:gd name="connsiteY7955" fmla="*/ 5163311 h 6407152"/>
              <a:gd name="connsiteX7956" fmla="*/ 67793 w 11737976"/>
              <a:gd name="connsiteY7956" fmla="*/ 5152167 h 6407152"/>
              <a:gd name="connsiteX7957" fmla="*/ 477171 w 11737976"/>
              <a:gd name="connsiteY7957" fmla="*/ 5152065 h 6407152"/>
              <a:gd name="connsiteX7958" fmla="*/ 475796 w 11737976"/>
              <a:gd name="connsiteY7958" fmla="*/ 5153194 h 6407152"/>
              <a:gd name="connsiteX7959" fmla="*/ 481937 w 11737976"/>
              <a:gd name="connsiteY7959" fmla="*/ 5159879 h 6407152"/>
              <a:gd name="connsiteX7960" fmla="*/ 500366 w 11737976"/>
              <a:gd name="connsiteY7960" fmla="*/ 5179936 h 6407152"/>
              <a:gd name="connsiteX7961" fmla="*/ 496973 w 11737976"/>
              <a:gd name="connsiteY7961" fmla="*/ 5170990 h 6407152"/>
              <a:gd name="connsiteX7962" fmla="*/ 483313 w 11737976"/>
              <a:gd name="connsiteY7962" fmla="*/ 5158749 h 6407152"/>
              <a:gd name="connsiteX7963" fmla="*/ 477171 w 11737976"/>
              <a:gd name="connsiteY7963" fmla="*/ 5152065 h 6407152"/>
              <a:gd name="connsiteX7964" fmla="*/ 611865 w 11737976"/>
              <a:gd name="connsiteY7964" fmla="*/ 5150869 h 6407152"/>
              <a:gd name="connsiteX7965" fmla="*/ 626035 w 11737976"/>
              <a:gd name="connsiteY7965" fmla="*/ 5161388 h 6407152"/>
              <a:gd name="connsiteX7966" fmla="*/ 637638 w 11737976"/>
              <a:gd name="connsiteY7966" fmla="*/ 5174016 h 6407152"/>
              <a:gd name="connsiteX7967" fmla="*/ 642157 w 11737976"/>
              <a:gd name="connsiteY7967" fmla="*/ 5181384 h 6407152"/>
              <a:gd name="connsiteX7968" fmla="*/ 649241 w 11737976"/>
              <a:gd name="connsiteY7968" fmla="*/ 5186645 h 6407152"/>
              <a:gd name="connsiteX7969" fmla="*/ 643440 w 11737976"/>
              <a:gd name="connsiteY7969" fmla="*/ 5180330 h 6407152"/>
              <a:gd name="connsiteX7970" fmla="*/ 638921 w 11737976"/>
              <a:gd name="connsiteY7970" fmla="*/ 5172962 h 6407152"/>
              <a:gd name="connsiteX7971" fmla="*/ 640205 w 11737976"/>
              <a:gd name="connsiteY7971" fmla="*/ 5171906 h 6407152"/>
              <a:gd name="connsiteX7972" fmla="*/ 611865 w 11737976"/>
              <a:gd name="connsiteY7972" fmla="*/ 5150869 h 6407152"/>
              <a:gd name="connsiteX7973" fmla="*/ 641810 w 11737976"/>
              <a:gd name="connsiteY7973" fmla="*/ 5149724 h 6407152"/>
              <a:gd name="connsiteX7974" fmla="*/ 653466 w 11737976"/>
              <a:gd name="connsiteY7974" fmla="*/ 5162409 h 6407152"/>
              <a:gd name="connsiteX7975" fmla="*/ 655476 w 11737976"/>
              <a:gd name="connsiteY7975" fmla="*/ 5171891 h 6407152"/>
              <a:gd name="connsiteX7976" fmla="*/ 663849 w 11737976"/>
              <a:gd name="connsiteY7976" fmla="*/ 5176140 h 6407152"/>
              <a:gd name="connsiteX7977" fmla="*/ 672959 w 11737976"/>
              <a:gd name="connsiteY7977" fmla="*/ 5190919 h 6407152"/>
              <a:gd name="connsiteX7978" fmla="*/ 696269 w 11737976"/>
              <a:gd name="connsiteY7978" fmla="*/ 5216289 h 6407152"/>
              <a:gd name="connsiteX7979" fmla="*/ 704643 w 11737976"/>
              <a:gd name="connsiteY7979" fmla="*/ 5220538 h 6407152"/>
              <a:gd name="connsiteX7980" fmla="*/ 715026 w 11737976"/>
              <a:gd name="connsiteY7980" fmla="*/ 5234271 h 6407152"/>
              <a:gd name="connsiteX7981" fmla="*/ 713017 w 11737976"/>
              <a:gd name="connsiteY7981" fmla="*/ 5224788 h 6407152"/>
              <a:gd name="connsiteX7982" fmla="*/ 701362 w 11737976"/>
              <a:gd name="connsiteY7982" fmla="*/ 5212104 h 6407152"/>
              <a:gd name="connsiteX7983" fmla="*/ 674770 w 11737976"/>
              <a:gd name="connsiteY7983" fmla="*/ 5178297 h 6407152"/>
              <a:gd name="connsiteX7984" fmla="*/ 678588 w 11737976"/>
              <a:gd name="connsiteY7984" fmla="*/ 5175158 h 6407152"/>
              <a:gd name="connsiteX7985" fmla="*/ 664387 w 11737976"/>
              <a:gd name="connsiteY7985" fmla="*/ 5164566 h 6407152"/>
              <a:gd name="connsiteX7986" fmla="*/ 654003 w 11737976"/>
              <a:gd name="connsiteY7986" fmla="*/ 5150835 h 6407152"/>
              <a:gd name="connsiteX7987" fmla="*/ 641810 w 11737976"/>
              <a:gd name="connsiteY7987" fmla="*/ 5149724 h 6407152"/>
              <a:gd name="connsiteX7988" fmla="*/ 577626 w 11737976"/>
              <a:gd name="connsiteY7988" fmla="*/ 5147722 h 6407152"/>
              <a:gd name="connsiteX7989" fmla="*/ 587931 w 11737976"/>
              <a:gd name="connsiteY7989" fmla="*/ 5161417 h 6407152"/>
              <a:gd name="connsiteX7990" fmla="*/ 605336 w 11737976"/>
              <a:gd name="connsiteY7990" fmla="*/ 5180359 h 6407152"/>
              <a:gd name="connsiteX7991" fmla="*/ 615032 w 11737976"/>
              <a:gd name="connsiteY7991" fmla="*/ 5183471 h 6407152"/>
              <a:gd name="connsiteX7992" fmla="*/ 607324 w 11737976"/>
              <a:gd name="connsiteY7992" fmla="*/ 5167641 h 6407152"/>
              <a:gd name="connsiteX7993" fmla="*/ 604727 w 11737976"/>
              <a:gd name="connsiteY7993" fmla="*/ 5169775 h 6407152"/>
              <a:gd name="connsiteX7994" fmla="*/ 577626 w 11737976"/>
              <a:gd name="connsiteY7994" fmla="*/ 5147722 h 6407152"/>
              <a:gd name="connsiteX7995" fmla="*/ 286652 w 11737976"/>
              <a:gd name="connsiteY7995" fmla="*/ 5145988 h 6407152"/>
              <a:gd name="connsiteX7996" fmla="*/ 285386 w 11737976"/>
              <a:gd name="connsiteY7996" fmla="*/ 5147028 h 6407152"/>
              <a:gd name="connsiteX7997" fmla="*/ 294334 w 11737976"/>
              <a:gd name="connsiteY7997" fmla="*/ 5161605 h 6407152"/>
              <a:gd name="connsiteX7998" fmla="*/ 336376 w 11737976"/>
              <a:gd name="connsiteY7998" fmla="*/ 5192844 h 6407152"/>
              <a:gd name="connsiteX7999" fmla="*/ 355457 w 11737976"/>
              <a:gd name="connsiteY7999" fmla="*/ 5199095 h 6407152"/>
              <a:gd name="connsiteX8000" fmla="*/ 351657 w 11737976"/>
              <a:gd name="connsiteY8000" fmla="*/ 5202218 h 6407152"/>
              <a:gd name="connsiteX8001" fmla="*/ 357397 w 11737976"/>
              <a:gd name="connsiteY8001" fmla="*/ 5208465 h 6407152"/>
              <a:gd name="connsiteX8002" fmla="*/ 356806 w 11737976"/>
              <a:gd name="connsiteY8002" fmla="*/ 5219918 h 6407152"/>
              <a:gd name="connsiteX8003" fmla="*/ 383567 w 11737976"/>
              <a:gd name="connsiteY8003" fmla="*/ 5241786 h 6407152"/>
              <a:gd name="connsiteX8004" fmla="*/ 384241 w 11737976"/>
              <a:gd name="connsiteY8004" fmla="*/ 5252197 h 6407152"/>
              <a:gd name="connsiteX8005" fmla="*/ 394457 w 11737976"/>
              <a:gd name="connsiteY8005" fmla="*/ 5265734 h 6407152"/>
              <a:gd name="connsiteX8006" fmla="*/ 408471 w 11737976"/>
              <a:gd name="connsiteY8006" fmla="*/ 5276146 h 6407152"/>
              <a:gd name="connsiteX8007" fmla="*/ 410412 w 11737976"/>
              <a:gd name="connsiteY8007" fmla="*/ 5285518 h 6407152"/>
              <a:gd name="connsiteX8008" fmla="*/ 413618 w 11737976"/>
              <a:gd name="connsiteY8008" fmla="*/ 5293846 h 6407152"/>
              <a:gd name="connsiteX8009" fmla="*/ 405346 w 11737976"/>
              <a:gd name="connsiteY8009" fmla="*/ 5289682 h 6407152"/>
              <a:gd name="connsiteX8010" fmla="*/ 429575 w 11737976"/>
              <a:gd name="connsiteY8010" fmla="*/ 5313631 h 6407152"/>
              <a:gd name="connsiteX8011" fmla="*/ 445529 w 11737976"/>
              <a:gd name="connsiteY8011" fmla="*/ 5333414 h 6407152"/>
              <a:gd name="connsiteX8012" fmla="*/ 459545 w 11737976"/>
              <a:gd name="connsiteY8012" fmla="*/ 5343829 h 6407152"/>
              <a:gd name="connsiteX8013" fmla="*/ 462752 w 11737976"/>
              <a:gd name="connsiteY8013" fmla="*/ 5352160 h 6407152"/>
              <a:gd name="connsiteX8014" fmla="*/ 471025 w 11737976"/>
              <a:gd name="connsiteY8014" fmla="*/ 5356324 h 6407152"/>
              <a:gd name="connsiteX8015" fmla="*/ 486980 w 11737976"/>
              <a:gd name="connsiteY8015" fmla="*/ 5376107 h 6407152"/>
              <a:gd name="connsiteX8016" fmla="*/ 487656 w 11737976"/>
              <a:gd name="connsiteY8016" fmla="*/ 5386520 h 6407152"/>
              <a:gd name="connsiteX8017" fmla="*/ 499137 w 11737976"/>
              <a:gd name="connsiteY8017" fmla="*/ 5399015 h 6407152"/>
              <a:gd name="connsiteX8018" fmla="*/ 512476 w 11737976"/>
              <a:gd name="connsiteY8018" fmla="*/ 5399017 h 6407152"/>
              <a:gd name="connsiteX8019" fmla="*/ 521424 w 11737976"/>
              <a:gd name="connsiteY8019" fmla="*/ 5413594 h 6407152"/>
              <a:gd name="connsiteX8020" fmla="*/ 528431 w 11737976"/>
              <a:gd name="connsiteY8020" fmla="*/ 5418800 h 6407152"/>
              <a:gd name="connsiteX8021" fmla="*/ 534172 w 11737976"/>
              <a:gd name="connsiteY8021" fmla="*/ 5425049 h 6407152"/>
              <a:gd name="connsiteX8022" fmla="*/ 544821 w 11737976"/>
              <a:gd name="connsiteY8022" fmla="*/ 5430174 h 6407152"/>
              <a:gd name="connsiteX8023" fmla="*/ 544978 w 11737976"/>
              <a:gd name="connsiteY8023" fmla="*/ 5427131 h 6407152"/>
              <a:gd name="connsiteX8024" fmla="*/ 539238 w 11737976"/>
              <a:gd name="connsiteY8024" fmla="*/ 5420885 h 6407152"/>
              <a:gd name="connsiteX8025" fmla="*/ 537297 w 11737976"/>
              <a:gd name="connsiteY8025" fmla="*/ 5411514 h 6407152"/>
              <a:gd name="connsiteX8026" fmla="*/ 524549 w 11737976"/>
              <a:gd name="connsiteY8026" fmla="*/ 5400060 h 6407152"/>
              <a:gd name="connsiteX8027" fmla="*/ 526407 w 11737976"/>
              <a:gd name="connsiteY8027" fmla="*/ 5387565 h 6407152"/>
              <a:gd name="connsiteX8028" fmla="*/ 520667 w 11737976"/>
              <a:gd name="connsiteY8028" fmla="*/ 5381317 h 6407152"/>
              <a:gd name="connsiteX8029" fmla="*/ 540421 w 11737976"/>
              <a:gd name="connsiteY8029" fmla="*/ 5397978 h 6407152"/>
              <a:gd name="connsiteX8030" fmla="*/ 562708 w 11737976"/>
              <a:gd name="connsiteY8030" fmla="*/ 5412556 h 6407152"/>
              <a:gd name="connsiteX8031" fmla="*/ 573516 w 11737976"/>
              <a:gd name="connsiteY8031" fmla="*/ 5414642 h 6407152"/>
              <a:gd name="connsiteX8032" fmla="*/ 563300 w 11737976"/>
              <a:gd name="connsiteY8032" fmla="*/ 5401105 h 6407152"/>
              <a:gd name="connsiteX8033" fmla="*/ 574107 w 11737976"/>
              <a:gd name="connsiteY8033" fmla="*/ 5403188 h 6407152"/>
              <a:gd name="connsiteX8034" fmla="*/ 569634 w 11737976"/>
              <a:gd name="connsiteY8034" fmla="*/ 5395900 h 6407152"/>
              <a:gd name="connsiteX8035" fmla="*/ 576641 w 11737976"/>
              <a:gd name="connsiteY8035" fmla="*/ 5401106 h 6407152"/>
              <a:gd name="connsiteX8036" fmla="*/ 563893 w 11737976"/>
              <a:gd name="connsiteY8036" fmla="*/ 5389652 h 6407152"/>
              <a:gd name="connsiteX8037" fmla="*/ 562626 w 11737976"/>
              <a:gd name="connsiteY8037" fmla="*/ 5390694 h 6407152"/>
              <a:gd name="connsiteX8038" fmla="*/ 556885 w 11737976"/>
              <a:gd name="connsiteY8038" fmla="*/ 5384445 h 6407152"/>
              <a:gd name="connsiteX8039" fmla="*/ 554353 w 11737976"/>
              <a:gd name="connsiteY8039" fmla="*/ 5386527 h 6407152"/>
              <a:gd name="connsiteX8040" fmla="*/ 548613 w 11737976"/>
              <a:gd name="connsiteY8040" fmla="*/ 5380281 h 6407152"/>
              <a:gd name="connsiteX8041" fmla="*/ 542872 w 11737976"/>
              <a:gd name="connsiteY8041" fmla="*/ 5374032 h 6407152"/>
              <a:gd name="connsiteX8042" fmla="*/ 541605 w 11737976"/>
              <a:gd name="connsiteY8042" fmla="*/ 5375073 h 6407152"/>
              <a:gd name="connsiteX8043" fmla="*/ 535865 w 11737976"/>
              <a:gd name="connsiteY8043" fmla="*/ 5368825 h 6407152"/>
              <a:gd name="connsiteX8044" fmla="*/ 532658 w 11737976"/>
              <a:gd name="connsiteY8044" fmla="*/ 5360496 h 6407152"/>
              <a:gd name="connsiteX8045" fmla="*/ 542197 w 11737976"/>
              <a:gd name="connsiteY8045" fmla="*/ 5363620 h 6407152"/>
              <a:gd name="connsiteX8046" fmla="*/ 557478 w 11737976"/>
              <a:gd name="connsiteY8046" fmla="*/ 5372993 h 6407152"/>
              <a:gd name="connsiteX8047" fmla="*/ 572167 w 11737976"/>
              <a:gd name="connsiteY8047" fmla="*/ 5393818 h 6407152"/>
              <a:gd name="connsiteX8048" fmla="*/ 595721 w 11737976"/>
              <a:gd name="connsiteY8048" fmla="*/ 5407356 h 6407152"/>
              <a:gd name="connsiteX8049" fmla="*/ 599520 w 11737976"/>
              <a:gd name="connsiteY8049" fmla="*/ 5404233 h 6407152"/>
              <a:gd name="connsiteX8050" fmla="*/ 590572 w 11737976"/>
              <a:gd name="connsiteY8050" fmla="*/ 5389655 h 6407152"/>
              <a:gd name="connsiteX8051" fmla="*/ 591838 w 11737976"/>
              <a:gd name="connsiteY8051" fmla="*/ 5388615 h 6407152"/>
              <a:gd name="connsiteX8052" fmla="*/ 596313 w 11737976"/>
              <a:gd name="connsiteY8052" fmla="*/ 5395902 h 6407152"/>
              <a:gd name="connsiteX8053" fmla="*/ 604587 w 11737976"/>
              <a:gd name="connsiteY8053" fmla="*/ 5400069 h 6407152"/>
              <a:gd name="connsiteX8054" fmla="*/ 598845 w 11737976"/>
              <a:gd name="connsiteY8054" fmla="*/ 5393822 h 6407152"/>
              <a:gd name="connsiteX8055" fmla="*/ 599437 w 11737976"/>
              <a:gd name="connsiteY8055" fmla="*/ 5382367 h 6407152"/>
              <a:gd name="connsiteX8056" fmla="*/ 601970 w 11737976"/>
              <a:gd name="connsiteY8056" fmla="*/ 5380285 h 6407152"/>
              <a:gd name="connsiteX8057" fmla="*/ 628057 w 11737976"/>
              <a:gd name="connsiteY8057" fmla="*/ 5391742 h 6407152"/>
              <a:gd name="connsiteX8058" fmla="*/ 633798 w 11737976"/>
              <a:gd name="connsiteY8058" fmla="*/ 5397989 h 6407152"/>
              <a:gd name="connsiteX8059" fmla="*/ 632531 w 11737976"/>
              <a:gd name="connsiteY8059" fmla="*/ 5399030 h 6407152"/>
              <a:gd name="connsiteX8060" fmla="*/ 631265 w 11737976"/>
              <a:gd name="connsiteY8060" fmla="*/ 5400072 h 6407152"/>
              <a:gd name="connsiteX8061" fmla="*/ 635739 w 11737976"/>
              <a:gd name="connsiteY8061" fmla="*/ 5407360 h 6407152"/>
              <a:gd name="connsiteX8062" fmla="*/ 642746 w 11737976"/>
              <a:gd name="connsiteY8062" fmla="*/ 5412566 h 6407152"/>
              <a:gd name="connsiteX8063" fmla="*/ 640212 w 11737976"/>
              <a:gd name="connsiteY8063" fmla="*/ 5414649 h 6407152"/>
              <a:gd name="connsiteX8064" fmla="*/ 645954 w 11737976"/>
              <a:gd name="connsiteY8064" fmla="*/ 5420895 h 6407152"/>
              <a:gd name="connsiteX8065" fmla="*/ 659293 w 11737976"/>
              <a:gd name="connsiteY8065" fmla="*/ 5420898 h 6407152"/>
              <a:gd name="connsiteX8066" fmla="*/ 657352 w 11737976"/>
              <a:gd name="connsiteY8066" fmla="*/ 5411528 h 6407152"/>
              <a:gd name="connsiteX8067" fmla="*/ 649078 w 11737976"/>
              <a:gd name="connsiteY8067" fmla="*/ 5407361 h 6407152"/>
              <a:gd name="connsiteX8068" fmla="*/ 629323 w 11737976"/>
              <a:gd name="connsiteY8068" fmla="*/ 5390701 h 6407152"/>
              <a:gd name="connsiteX8069" fmla="*/ 600621 w 11737976"/>
              <a:gd name="connsiteY8069" fmla="*/ 5359463 h 6407152"/>
              <a:gd name="connsiteX8070" fmla="*/ 601887 w 11737976"/>
              <a:gd name="connsiteY8070" fmla="*/ 5358422 h 6407152"/>
              <a:gd name="connsiteX8071" fmla="*/ 607629 w 11737976"/>
              <a:gd name="connsiteY8071" fmla="*/ 5364670 h 6407152"/>
              <a:gd name="connsiteX8072" fmla="*/ 608895 w 11737976"/>
              <a:gd name="connsiteY8072" fmla="*/ 5363629 h 6407152"/>
              <a:gd name="connsiteX8073" fmla="*/ 603154 w 11737976"/>
              <a:gd name="connsiteY8073" fmla="*/ 5357381 h 6407152"/>
              <a:gd name="connsiteX8074" fmla="*/ 597413 w 11737976"/>
              <a:gd name="connsiteY8074" fmla="*/ 5351133 h 6407152"/>
              <a:gd name="connsiteX8075" fmla="*/ 598679 w 11737976"/>
              <a:gd name="connsiteY8075" fmla="*/ 5350091 h 6407152"/>
              <a:gd name="connsiteX8076" fmla="*/ 618435 w 11737976"/>
              <a:gd name="connsiteY8076" fmla="*/ 5366752 h 6407152"/>
              <a:gd name="connsiteX8077" fmla="*/ 619701 w 11737976"/>
              <a:gd name="connsiteY8077" fmla="*/ 5365712 h 6407152"/>
              <a:gd name="connsiteX8078" fmla="*/ 620967 w 11737976"/>
              <a:gd name="connsiteY8078" fmla="*/ 5364671 h 6407152"/>
              <a:gd name="connsiteX8079" fmla="*/ 613962 w 11737976"/>
              <a:gd name="connsiteY8079" fmla="*/ 5359465 h 6407152"/>
              <a:gd name="connsiteX8080" fmla="*/ 619028 w 11737976"/>
              <a:gd name="connsiteY8080" fmla="*/ 5355300 h 6407152"/>
              <a:gd name="connsiteX8081" fmla="*/ 596064 w 11737976"/>
              <a:gd name="connsiteY8081" fmla="*/ 5330309 h 6407152"/>
              <a:gd name="connsiteX8082" fmla="*/ 598597 w 11737976"/>
              <a:gd name="connsiteY8082" fmla="*/ 5328229 h 6407152"/>
              <a:gd name="connsiteX8083" fmla="*/ 605605 w 11737976"/>
              <a:gd name="connsiteY8083" fmla="*/ 5333435 h 6407152"/>
              <a:gd name="connsiteX8084" fmla="*/ 596655 w 11737976"/>
              <a:gd name="connsiteY8084" fmla="*/ 5318856 h 6407152"/>
              <a:gd name="connsiteX8085" fmla="*/ 606196 w 11737976"/>
              <a:gd name="connsiteY8085" fmla="*/ 5321982 h 6407152"/>
              <a:gd name="connsiteX8086" fmla="*/ 620885 w 11737976"/>
              <a:gd name="connsiteY8086" fmla="*/ 5342807 h 6407152"/>
              <a:gd name="connsiteX8087" fmla="*/ 623418 w 11737976"/>
              <a:gd name="connsiteY8087" fmla="*/ 5340724 h 6407152"/>
              <a:gd name="connsiteX8088" fmla="*/ 629159 w 11737976"/>
              <a:gd name="connsiteY8088" fmla="*/ 5346972 h 6407152"/>
              <a:gd name="connsiteX8089" fmla="*/ 639374 w 11737976"/>
              <a:gd name="connsiteY8089" fmla="*/ 5360508 h 6407152"/>
              <a:gd name="connsiteX8090" fmla="*/ 646380 w 11737976"/>
              <a:gd name="connsiteY8090" fmla="*/ 5365716 h 6407152"/>
              <a:gd name="connsiteX8091" fmla="*/ 646298 w 11737976"/>
              <a:gd name="connsiteY8091" fmla="*/ 5343850 h 6407152"/>
              <a:gd name="connsiteX8092" fmla="*/ 650096 w 11737976"/>
              <a:gd name="connsiteY8092" fmla="*/ 5340726 h 6407152"/>
              <a:gd name="connsiteX8093" fmla="*/ 651363 w 11737976"/>
              <a:gd name="connsiteY8093" fmla="*/ 5339686 h 6407152"/>
              <a:gd name="connsiteX8094" fmla="*/ 645624 w 11737976"/>
              <a:gd name="connsiteY8094" fmla="*/ 5333439 h 6407152"/>
              <a:gd name="connsiteX8095" fmla="*/ 639882 w 11737976"/>
              <a:gd name="connsiteY8095" fmla="*/ 5327191 h 6407152"/>
              <a:gd name="connsiteX8096" fmla="*/ 594632 w 11737976"/>
              <a:gd name="connsiteY8096" fmla="*/ 5287621 h 6407152"/>
              <a:gd name="connsiteX8097" fmla="*/ 571078 w 11737976"/>
              <a:gd name="connsiteY8097" fmla="*/ 5274084 h 6407152"/>
              <a:gd name="connsiteX8098" fmla="*/ 590241 w 11737976"/>
              <a:gd name="connsiteY8098" fmla="*/ 5302198 h 6407152"/>
              <a:gd name="connsiteX8099" fmla="*/ 577494 w 11737976"/>
              <a:gd name="connsiteY8099" fmla="*/ 5290743 h 6407152"/>
              <a:gd name="connsiteX8100" fmla="*/ 587709 w 11737976"/>
              <a:gd name="connsiteY8100" fmla="*/ 5304279 h 6407152"/>
              <a:gd name="connsiteX8101" fmla="*/ 574962 w 11737976"/>
              <a:gd name="connsiteY8101" fmla="*/ 5292825 h 6407152"/>
              <a:gd name="connsiteX8102" fmla="*/ 568628 w 11737976"/>
              <a:gd name="connsiteY8102" fmla="*/ 5298030 h 6407152"/>
              <a:gd name="connsiteX8103" fmla="*/ 561621 w 11737976"/>
              <a:gd name="connsiteY8103" fmla="*/ 5292824 h 6407152"/>
              <a:gd name="connsiteX8104" fmla="*/ 555880 w 11737976"/>
              <a:gd name="connsiteY8104" fmla="*/ 5286575 h 6407152"/>
              <a:gd name="connsiteX8105" fmla="*/ 557146 w 11737976"/>
              <a:gd name="connsiteY8105" fmla="*/ 5285535 h 6407152"/>
              <a:gd name="connsiteX8106" fmla="*/ 562212 w 11737976"/>
              <a:gd name="connsiteY8106" fmla="*/ 5281371 h 6407152"/>
              <a:gd name="connsiteX8107" fmla="*/ 560273 w 11737976"/>
              <a:gd name="connsiteY8107" fmla="*/ 5272000 h 6407152"/>
              <a:gd name="connsiteX8108" fmla="*/ 561539 w 11737976"/>
              <a:gd name="connsiteY8108" fmla="*/ 5270960 h 6407152"/>
              <a:gd name="connsiteX8109" fmla="*/ 555797 w 11737976"/>
              <a:gd name="connsiteY8109" fmla="*/ 5264712 h 6407152"/>
              <a:gd name="connsiteX8110" fmla="*/ 554531 w 11737976"/>
              <a:gd name="connsiteY8110" fmla="*/ 5265753 h 6407152"/>
              <a:gd name="connsiteX8111" fmla="*/ 546258 w 11737976"/>
              <a:gd name="connsiteY8111" fmla="*/ 5261586 h 6407152"/>
              <a:gd name="connsiteX8112" fmla="*/ 541783 w 11737976"/>
              <a:gd name="connsiteY8112" fmla="*/ 5254297 h 6407152"/>
              <a:gd name="connsiteX8113" fmla="*/ 512488 w 11737976"/>
              <a:gd name="connsiteY8113" fmla="*/ 5234513 h 6407152"/>
              <a:gd name="connsiteX8114" fmla="*/ 505482 w 11737976"/>
              <a:gd name="connsiteY8114" fmla="*/ 5229305 h 6407152"/>
              <a:gd name="connsiteX8115" fmla="*/ 520170 w 11737976"/>
              <a:gd name="connsiteY8115" fmla="*/ 5250130 h 6407152"/>
              <a:gd name="connsiteX8116" fmla="*/ 524645 w 11737976"/>
              <a:gd name="connsiteY8116" fmla="*/ 5257419 h 6407152"/>
              <a:gd name="connsiteX8117" fmla="*/ 532918 w 11737976"/>
              <a:gd name="connsiteY8117" fmla="*/ 5261584 h 6407152"/>
              <a:gd name="connsiteX8118" fmla="*/ 531651 w 11737976"/>
              <a:gd name="connsiteY8118" fmla="*/ 5262626 h 6407152"/>
              <a:gd name="connsiteX8119" fmla="*/ 537393 w 11737976"/>
              <a:gd name="connsiteY8119" fmla="*/ 5268873 h 6407152"/>
              <a:gd name="connsiteX8120" fmla="*/ 538658 w 11737976"/>
              <a:gd name="connsiteY8120" fmla="*/ 5267833 h 6407152"/>
              <a:gd name="connsiteX8121" fmla="*/ 544399 w 11737976"/>
              <a:gd name="connsiteY8121" fmla="*/ 5274081 h 6407152"/>
              <a:gd name="connsiteX8122" fmla="*/ 550141 w 11737976"/>
              <a:gd name="connsiteY8122" fmla="*/ 5280329 h 6407152"/>
              <a:gd name="connsiteX8123" fmla="*/ 554613 w 11737976"/>
              <a:gd name="connsiteY8123" fmla="*/ 5287617 h 6407152"/>
              <a:gd name="connsiteX8124" fmla="*/ 547607 w 11737976"/>
              <a:gd name="connsiteY8124" fmla="*/ 5282411 h 6407152"/>
              <a:gd name="connsiteX8125" fmla="*/ 531060 w 11737976"/>
              <a:gd name="connsiteY8125" fmla="*/ 5274079 h 6407152"/>
              <a:gd name="connsiteX8126" fmla="*/ 518312 w 11737976"/>
              <a:gd name="connsiteY8126" fmla="*/ 5262625 h 6407152"/>
              <a:gd name="connsiteX8127" fmla="*/ 519578 w 11737976"/>
              <a:gd name="connsiteY8127" fmla="*/ 5261583 h 6407152"/>
              <a:gd name="connsiteX8128" fmla="*/ 498558 w 11737976"/>
              <a:gd name="connsiteY8128" fmla="*/ 5245964 h 6407152"/>
              <a:gd name="connsiteX8129" fmla="*/ 483869 w 11737976"/>
              <a:gd name="connsiteY8129" fmla="*/ 5225139 h 6407152"/>
              <a:gd name="connsiteX8130" fmla="*/ 475595 w 11737976"/>
              <a:gd name="connsiteY8130" fmla="*/ 5220973 h 6407152"/>
              <a:gd name="connsiteX8131" fmla="*/ 471796 w 11737976"/>
              <a:gd name="connsiteY8131" fmla="*/ 5224096 h 6407152"/>
              <a:gd name="connsiteX8132" fmla="*/ 480742 w 11737976"/>
              <a:gd name="connsiteY8132" fmla="*/ 5238673 h 6407152"/>
              <a:gd name="connsiteX8133" fmla="*/ 493492 w 11737976"/>
              <a:gd name="connsiteY8133" fmla="*/ 5250128 h 6407152"/>
              <a:gd name="connsiteX8134" fmla="*/ 492225 w 11737976"/>
              <a:gd name="connsiteY8134" fmla="*/ 5251169 h 6407152"/>
              <a:gd name="connsiteX8135" fmla="*/ 497965 w 11737976"/>
              <a:gd name="connsiteY8135" fmla="*/ 5257417 h 6407152"/>
              <a:gd name="connsiteX8136" fmla="*/ 472470 w 11737976"/>
              <a:gd name="connsiteY8136" fmla="*/ 5234508 h 6407152"/>
              <a:gd name="connsiteX8137" fmla="*/ 462255 w 11737976"/>
              <a:gd name="connsiteY8137" fmla="*/ 5220971 h 6407152"/>
              <a:gd name="connsiteX8138" fmla="*/ 464788 w 11737976"/>
              <a:gd name="connsiteY8138" fmla="*/ 5218889 h 6407152"/>
              <a:gd name="connsiteX8139" fmla="*/ 455228 w 11737976"/>
              <a:gd name="connsiteY8139" fmla="*/ 5210298 h 6407152"/>
              <a:gd name="connsiteX8140" fmla="*/ 450892 w 11737976"/>
              <a:gd name="connsiteY8140" fmla="*/ 5204553 h 6407152"/>
              <a:gd name="connsiteX8141" fmla="*/ 452431 w 11737976"/>
              <a:gd name="connsiteY8141" fmla="*/ 5205743 h 6407152"/>
              <a:gd name="connsiteX8142" fmla="*/ 455840 w 11737976"/>
              <a:gd name="connsiteY8142" fmla="*/ 5204313 h 6407152"/>
              <a:gd name="connsiteX8143" fmla="*/ 441827 w 11737976"/>
              <a:gd name="connsiteY8143" fmla="*/ 5193900 h 6407152"/>
              <a:gd name="connsiteX8144" fmla="*/ 439884 w 11737976"/>
              <a:gd name="connsiteY8144" fmla="*/ 5184528 h 6407152"/>
              <a:gd name="connsiteX8145" fmla="*/ 439592 w 11737976"/>
              <a:gd name="connsiteY8145" fmla="*/ 5184127 h 6407152"/>
              <a:gd name="connsiteX8146" fmla="*/ 461910 w 11737976"/>
              <a:gd name="connsiteY8146" fmla="*/ 5208417 h 6407152"/>
              <a:gd name="connsiteX8147" fmla="*/ 467644 w 11737976"/>
              <a:gd name="connsiteY8147" fmla="*/ 5214657 h 6407152"/>
              <a:gd name="connsiteX8148" fmla="*/ 468866 w 11737976"/>
              <a:gd name="connsiteY8148" fmla="*/ 5213652 h 6407152"/>
              <a:gd name="connsiteX8149" fmla="*/ 463132 w 11737976"/>
              <a:gd name="connsiteY8149" fmla="*/ 5207412 h 6407152"/>
              <a:gd name="connsiteX8150" fmla="*/ 447156 w 11737976"/>
              <a:gd name="connsiteY8150" fmla="*/ 5187688 h 6407152"/>
              <a:gd name="connsiteX8151" fmla="*/ 439179 w 11737976"/>
              <a:gd name="connsiteY8151" fmla="*/ 5183561 h 6407152"/>
              <a:gd name="connsiteX8152" fmla="*/ 427993 w 11737976"/>
              <a:gd name="connsiteY8152" fmla="*/ 5168259 h 6407152"/>
              <a:gd name="connsiteX8153" fmla="*/ 419456 w 11737976"/>
              <a:gd name="connsiteY8153" fmla="*/ 5157455 h 6407152"/>
              <a:gd name="connsiteX8154" fmla="*/ 413122 w 11737976"/>
              <a:gd name="connsiteY8154" fmla="*/ 5162661 h 6407152"/>
              <a:gd name="connsiteX8155" fmla="*/ 413798 w 11737976"/>
              <a:gd name="connsiteY8155" fmla="*/ 5173072 h 6407152"/>
              <a:gd name="connsiteX8156" fmla="*/ 424013 w 11737976"/>
              <a:gd name="connsiteY8156" fmla="*/ 5186608 h 6407152"/>
              <a:gd name="connsiteX8157" fmla="*/ 431020 w 11737976"/>
              <a:gd name="connsiteY8157" fmla="*/ 5191814 h 6407152"/>
              <a:gd name="connsiteX8158" fmla="*/ 439967 w 11737976"/>
              <a:gd name="connsiteY8158" fmla="*/ 5206392 h 6407152"/>
              <a:gd name="connsiteX8159" fmla="*/ 438700 w 11737976"/>
              <a:gd name="connsiteY8159" fmla="*/ 5207433 h 6407152"/>
              <a:gd name="connsiteX8160" fmla="*/ 420212 w 11737976"/>
              <a:gd name="connsiteY8160" fmla="*/ 5189731 h 6407152"/>
              <a:gd name="connsiteX8161" fmla="*/ 422745 w 11737976"/>
              <a:gd name="connsiteY8161" fmla="*/ 5187649 h 6407152"/>
              <a:gd name="connsiteX8162" fmla="*/ 406199 w 11737976"/>
              <a:gd name="connsiteY8162" fmla="*/ 5179318 h 6407152"/>
              <a:gd name="connsiteX8163" fmla="*/ 424096 w 11737976"/>
              <a:gd name="connsiteY8163" fmla="*/ 5208474 h 6407152"/>
              <a:gd name="connsiteX8164" fmla="*/ 447057 w 11737976"/>
              <a:gd name="connsiteY8164" fmla="*/ 5233463 h 6407152"/>
              <a:gd name="connsiteX8165" fmla="*/ 448998 w 11737976"/>
              <a:gd name="connsiteY8165" fmla="*/ 5242834 h 6407152"/>
              <a:gd name="connsiteX8166" fmla="*/ 467487 w 11737976"/>
              <a:gd name="connsiteY8166" fmla="*/ 5260536 h 6407152"/>
              <a:gd name="connsiteX8167" fmla="*/ 477028 w 11737976"/>
              <a:gd name="connsiteY8167" fmla="*/ 5263661 h 6407152"/>
              <a:gd name="connsiteX8168" fmla="*/ 481501 w 11737976"/>
              <a:gd name="connsiteY8168" fmla="*/ 5270949 h 6407152"/>
              <a:gd name="connsiteX8169" fmla="*/ 480233 w 11737976"/>
              <a:gd name="connsiteY8169" fmla="*/ 5271990 h 6407152"/>
              <a:gd name="connsiteX8170" fmla="*/ 485974 w 11737976"/>
              <a:gd name="connsiteY8170" fmla="*/ 5278238 h 6407152"/>
              <a:gd name="connsiteX8171" fmla="*/ 487243 w 11737976"/>
              <a:gd name="connsiteY8171" fmla="*/ 5277197 h 6407152"/>
              <a:gd name="connsiteX8172" fmla="*/ 497456 w 11737976"/>
              <a:gd name="connsiteY8172" fmla="*/ 5290733 h 6407152"/>
              <a:gd name="connsiteX8173" fmla="*/ 492390 w 11737976"/>
              <a:gd name="connsiteY8173" fmla="*/ 5294896 h 6407152"/>
              <a:gd name="connsiteX8174" fmla="*/ 505139 w 11737976"/>
              <a:gd name="connsiteY8174" fmla="*/ 5306352 h 6407152"/>
              <a:gd name="connsiteX8175" fmla="*/ 508346 w 11737976"/>
              <a:gd name="connsiteY8175" fmla="*/ 5314683 h 6407152"/>
              <a:gd name="connsiteX8176" fmla="*/ 507080 w 11737976"/>
              <a:gd name="connsiteY8176" fmla="*/ 5315723 h 6407152"/>
              <a:gd name="connsiteX8177" fmla="*/ 505813 w 11737976"/>
              <a:gd name="connsiteY8177" fmla="*/ 5316765 h 6407152"/>
              <a:gd name="connsiteX8178" fmla="*/ 504547 w 11737976"/>
              <a:gd name="connsiteY8178" fmla="*/ 5317805 h 6407152"/>
              <a:gd name="connsiteX8179" fmla="*/ 510287 w 11737976"/>
              <a:gd name="connsiteY8179" fmla="*/ 5324052 h 6407152"/>
              <a:gd name="connsiteX8180" fmla="*/ 509020 w 11737976"/>
              <a:gd name="connsiteY8180" fmla="*/ 5325093 h 6407152"/>
              <a:gd name="connsiteX8181" fmla="*/ 495006 w 11737976"/>
              <a:gd name="connsiteY8181" fmla="*/ 5314681 h 6407152"/>
              <a:gd name="connsiteX8182" fmla="*/ 479052 w 11737976"/>
              <a:gd name="connsiteY8182" fmla="*/ 5294896 h 6407152"/>
              <a:gd name="connsiteX8183" fmla="*/ 480317 w 11737976"/>
              <a:gd name="connsiteY8183" fmla="*/ 5293856 h 6407152"/>
              <a:gd name="connsiteX8184" fmla="*/ 487324 w 11737976"/>
              <a:gd name="connsiteY8184" fmla="*/ 5299061 h 6407152"/>
              <a:gd name="connsiteX8185" fmla="*/ 495597 w 11737976"/>
              <a:gd name="connsiteY8185" fmla="*/ 5303228 h 6407152"/>
              <a:gd name="connsiteX8186" fmla="*/ 482851 w 11737976"/>
              <a:gd name="connsiteY8186" fmla="*/ 5291773 h 6407152"/>
              <a:gd name="connsiteX8187" fmla="*/ 474576 w 11737976"/>
              <a:gd name="connsiteY8187" fmla="*/ 5287607 h 6407152"/>
              <a:gd name="connsiteX8188" fmla="*/ 463096 w 11737976"/>
              <a:gd name="connsiteY8188" fmla="*/ 5275112 h 6407152"/>
              <a:gd name="connsiteX8189" fmla="*/ 459297 w 11737976"/>
              <a:gd name="connsiteY8189" fmla="*/ 5278235 h 6407152"/>
              <a:gd name="connsiteX8190" fmla="*/ 452289 w 11737976"/>
              <a:gd name="connsiteY8190" fmla="*/ 5273029 h 6407152"/>
              <a:gd name="connsiteX8191" fmla="*/ 456089 w 11737976"/>
              <a:gd name="connsiteY8191" fmla="*/ 5269904 h 6407152"/>
              <a:gd name="connsiteX8192" fmla="*/ 415230 w 11737976"/>
              <a:gd name="connsiteY8192" fmla="*/ 5215760 h 6407152"/>
              <a:gd name="connsiteX8193" fmla="*/ 424853 w 11737976"/>
              <a:gd name="connsiteY8193" fmla="*/ 5240750 h 6407152"/>
              <a:gd name="connsiteX8194" fmla="*/ 401890 w 11737976"/>
              <a:gd name="connsiteY8194" fmla="*/ 5215758 h 6407152"/>
              <a:gd name="connsiteX8195" fmla="*/ 400032 w 11737976"/>
              <a:gd name="connsiteY8195" fmla="*/ 5228253 h 6407152"/>
              <a:gd name="connsiteX8196" fmla="*/ 386611 w 11737976"/>
              <a:gd name="connsiteY8196" fmla="*/ 5206386 h 6407152"/>
              <a:gd name="connsiteX8197" fmla="*/ 380869 w 11737976"/>
              <a:gd name="connsiteY8197" fmla="*/ 5200139 h 6407152"/>
              <a:gd name="connsiteX8198" fmla="*/ 376394 w 11737976"/>
              <a:gd name="connsiteY8198" fmla="*/ 5192849 h 6407152"/>
              <a:gd name="connsiteX8199" fmla="*/ 364914 w 11737976"/>
              <a:gd name="connsiteY8199" fmla="*/ 5180355 h 6407152"/>
              <a:gd name="connsiteX8200" fmla="*/ 368796 w 11737976"/>
              <a:gd name="connsiteY8200" fmla="*/ 5199095 h 6407152"/>
              <a:gd name="connsiteX8201" fmla="*/ 372003 w 11737976"/>
              <a:gd name="connsiteY8201" fmla="*/ 5207426 h 6407152"/>
              <a:gd name="connsiteX8202" fmla="*/ 353516 w 11737976"/>
              <a:gd name="connsiteY8202" fmla="*/ 5189724 h 6407152"/>
              <a:gd name="connsiteX8203" fmla="*/ 350308 w 11737976"/>
              <a:gd name="connsiteY8203" fmla="*/ 5181394 h 6407152"/>
              <a:gd name="connsiteX8204" fmla="*/ 328695 w 11737976"/>
              <a:gd name="connsiteY8204" fmla="*/ 5177227 h 6407152"/>
              <a:gd name="connsiteX8205" fmla="*/ 314006 w 11737976"/>
              <a:gd name="connsiteY8205" fmla="*/ 5156402 h 6407152"/>
              <a:gd name="connsiteX8206" fmla="*/ 311473 w 11737976"/>
              <a:gd name="connsiteY8206" fmla="*/ 5158484 h 6407152"/>
              <a:gd name="connsiteX8207" fmla="*/ 298724 w 11737976"/>
              <a:gd name="connsiteY8207" fmla="*/ 5147029 h 6407152"/>
              <a:gd name="connsiteX8208" fmla="*/ 296191 w 11737976"/>
              <a:gd name="connsiteY8208" fmla="*/ 5149112 h 6407152"/>
              <a:gd name="connsiteX8209" fmla="*/ 286652 w 11737976"/>
              <a:gd name="connsiteY8209" fmla="*/ 5145988 h 6407152"/>
              <a:gd name="connsiteX8210" fmla="*/ 128357 w 11737976"/>
              <a:gd name="connsiteY8210" fmla="*/ 5145413 h 6407152"/>
              <a:gd name="connsiteX8211" fmla="*/ 138596 w 11737976"/>
              <a:gd name="connsiteY8211" fmla="*/ 5156556 h 6407152"/>
              <a:gd name="connsiteX8212" fmla="*/ 139971 w 11737976"/>
              <a:gd name="connsiteY8212" fmla="*/ 5155426 h 6407152"/>
              <a:gd name="connsiteX8213" fmla="*/ 128357 w 11737976"/>
              <a:gd name="connsiteY8213" fmla="*/ 5145413 h 6407152"/>
              <a:gd name="connsiteX8214" fmla="*/ 770077 w 11737976"/>
              <a:gd name="connsiteY8214" fmla="*/ 5144172 h 6407152"/>
              <a:gd name="connsiteX8215" fmla="*/ 782839 w 11737976"/>
              <a:gd name="connsiteY8215" fmla="*/ 5155640 h 6407152"/>
              <a:gd name="connsiteX8216" fmla="*/ 781572 w 11737976"/>
              <a:gd name="connsiteY8216" fmla="*/ 5156682 h 6407152"/>
              <a:gd name="connsiteX8217" fmla="*/ 775825 w 11737976"/>
              <a:gd name="connsiteY8217" fmla="*/ 5150426 h 6407152"/>
              <a:gd name="connsiteX8218" fmla="*/ 770077 w 11737976"/>
              <a:gd name="connsiteY8218" fmla="*/ 5144172 h 6407152"/>
              <a:gd name="connsiteX8219" fmla="*/ 197356 w 11737976"/>
              <a:gd name="connsiteY8219" fmla="*/ 5143461 h 6407152"/>
              <a:gd name="connsiteX8220" fmla="*/ 194911 w 11737976"/>
              <a:gd name="connsiteY8220" fmla="*/ 5145470 h 6407152"/>
              <a:gd name="connsiteX8221" fmla="*/ 200030 w 11737976"/>
              <a:gd name="connsiteY8221" fmla="*/ 5151040 h 6407152"/>
              <a:gd name="connsiteX8222" fmla="*/ 205274 w 11737976"/>
              <a:gd name="connsiteY8222" fmla="*/ 5155288 h 6407152"/>
              <a:gd name="connsiteX8223" fmla="*/ 207594 w 11737976"/>
              <a:gd name="connsiteY8223" fmla="*/ 5154603 h 6407152"/>
              <a:gd name="connsiteX8224" fmla="*/ 197356 w 11737976"/>
              <a:gd name="connsiteY8224" fmla="*/ 5143461 h 6407152"/>
              <a:gd name="connsiteX8225" fmla="*/ 251503 w 11737976"/>
              <a:gd name="connsiteY8225" fmla="*/ 5141978 h 6407152"/>
              <a:gd name="connsiteX8226" fmla="*/ 250586 w 11737976"/>
              <a:gd name="connsiteY8226" fmla="*/ 5142732 h 6407152"/>
              <a:gd name="connsiteX8227" fmla="*/ 256729 w 11737976"/>
              <a:gd name="connsiteY8227" fmla="*/ 5149418 h 6407152"/>
              <a:gd name="connsiteX8228" fmla="*/ 257647 w 11737976"/>
              <a:gd name="connsiteY8228" fmla="*/ 5148664 h 6407152"/>
              <a:gd name="connsiteX8229" fmla="*/ 251503 w 11737976"/>
              <a:gd name="connsiteY8229" fmla="*/ 5141978 h 6407152"/>
              <a:gd name="connsiteX8230" fmla="*/ 265040 w 11737976"/>
              <a:gd name="connsiteY8230" fmla="*/ 5141819 h 6407152"/>
              <a:gd name="connsiteX8231" fmla="*/ 278461 w 11737976"/>
              <a:gd name="connsiteY8231" fmla="*/ 5163686 h 6407152"/>
              <a:gd name="connsiteX8232" fmla="*/ 279136 w 11737976"/>
              <a:gd name="connsiteY8232" fmla="*/ 5174097 h 6407152"/>
              <a:gd name="connsiteX8233" fmla="*/ 284878 w 11737976"/>
              <a:gd name="connsiteY8233" fmla="*/ 5180346 h 6407152"/>
              <a:gd name="connsiteX8234" fmla="*/ 291291 w 11737976"/>
              <a:gd name="connsiteY8234" fmla="*/ 5197005 h 6407152"/>
              <a:gd name="connsiteX8235" fmla="*/ 308514 w 11737976"/>
              <a:gd name="connsiteY8235" fmla="*/ 5215748 h 6407152"/>
              <a:gd name="connsiteX8236" fmla="*/ 316112 w 11737976"/>
              <a:gd name="connsiteY8236" fmla="*/ 5209501 h 6407152"/>
              <a:gd name="connsiteX8237" fmla="*/ 303365 w 11737976"/>
              <a:gd name="connsiteY8237" fmla="*/ 5198047 h 6407152"/>
              <a:gd name="connsiteX8238" fmla="*/ 295091 w 11737976"/>
              <a:gd name="connsiteY8238" fmla="*/ 5193881 h 6407152"/>
              <a:gd name="connsiteX8239" fmla="*/ 296358 w 11737976"/>
              <a:gd name="connsiteY8239" fmla="*/ 5192840 h 6407152"/>
              <a:gd name="connsiteX8240" fmla="*/ 307165 w 11737976"/>
              <a:gd name="connsiteY8240" fmla="*/ 5194925 h 6407152"/>
              <a:gd name="connsiteX8241" fmla="*/ 324386 w 11737976"/>
              <a:gd name="connsiteY8241" fmla="*/ 5213668 h 6407152"/>
              <a:gd name="connsiteX8242" fmla="*/ 334008 w 11737976"/>
              <a:gd name="connsiteY8242" fmla="*/ 5238656 h 6407152"/>
              <a:gd name="connsiteX8243" fmla="*/ 325735 w 11737976"/>
              <a:gd name="connsiteY8243" fmla="*/ 5234490 h 6407152"/>
              <a:gd name="connsiteX8244" fmla="*/ 331476 w 11737976"/>
              <a:gd name="connsiteY8244" fmla="*/ 5240739 h 6407152"/>
              <a:gd name="connsiteX8245" fmla="*/ 325144 w 11737976"/>
              <a:gd name="connsiteY8245" fmla="*/ 5245944 h 6407152"/>
              <a:gd name="connsiteX8246" fmla="*/ 329618 w 11737976"/>
              <a:gd name="connsiteY8246" fmla="*/ 5253233 h 6407152"/>
              <a:gd name="connsiteX8247" fmla="*/ 309864 w 11737976"/>
              <a:gd name="connsiteY8247" fmla="*/ 5236571 h 6407152"/>
              <a:gd name="connsiteX8248" fmla="*/ 311803 w 11737976"/>
              <a:gd name="connsiteY8248" fmla="*/ 5245941 h 6407152"/>
              <a:gd name="connsiteX8249" fmla="*/ 330966 w 11737976"/>
              <a:gd name="connsiteY8249" fmla="*/ 5274055 h 6407152"/>
              <a:gd name="connsiteX8250" fmla="*/ 327167 w 11737976"/>
              <a:gd name="connsiteY8250" fmla="*/ 5277179 h 6407152"/>
              <a:gd name="connsiteX8251" fmla="*/ 293990 w 11737976"/>
              <a:gd name="connsiteY8251" fmla="*/ 5238651 h 6407152"/>
              <a:gd name="connsiteX8252" fmla="*/ 295257 w 11737976"/>
              <a:gd name="connsiteY8252" fmla="*/ 5237611 h 6407152"/>
              <a:gd name="connsiteX8253" fmla="*/ 282511 w 11737976"/>
              <a:gd name="connsiteY8253" fmla="*/ 5226157 h 6407152"/>
              <a:gd name="connsiteX8254" fmla="*/ 285043 w 11737976"/>
              <a:gd name="connsiteY8254" fmla="*/ 5224075 h 6407152"/>
              <a:gd name="connsiteX8255" fmla="*/ 273560 w 11737976"/>
              <a:gd name="connsiteY8255" fmla="*/ 5211579 h 6407152"/>
              <a:gd name="connsiteX8256" fmla="*/ 281834 w 11737976"/>
              <a:gd name="connsiteY8256" fmla="*/ 5215745 h 6407152"/>
              <a:gd name="connsiteX8257" fmla="*/ 284367 w 11737976"/>
              <a:gd name="connsiteY8257" fmla="*/ 5213663 h 6407152"/>
              <a:gd name="connsiteX8258" fmla="*/ 277361 w 11737976"/>
              <a:gd name="connsiteY8258" fmla="*/ 5208456 h 6407152"/>
              <a:gd name="connsiteX8259" fmla="*/ 263347 w 11737976"/>
              <a:gd name="connsiteY8259" fmla="*/ 5198043 h 6407152"/>
              <a:gd name="connsiteX8260" fmla="*/ 257605 w 11737976"/>
              <a:gd name="connsiteY8260" fmla="*/ 5191795 h 6407152"/>
              <a:gd name="connsiteX8261" fmla="*/ 240384 w 11737976"/>
              <a:gd name="connsiteY8261" fmla="*/ 5173051 h 6407152"/>
              <a:gd name="connsiteX8262" fmla="*/ 242326 w 11737976"/>
              <a:gd name="connsiteY8262" fmla="*/ 5182423 h 6407152"/>
              <a:gd name="connsiteX8263" fmla="*/ 229577 w 11737976"/>
              <a:gd name="connsiteY8263" fmla="*/ 5170968 h 6407152"/>
              <a:gd name="connsiteX8264" fmla="*/ 230844 w 11737976"/>
              <a:gd name="connsiteY8264" fmla="*/ 5169926 h 6407152"/>
              <a:gd name="connsiteX8265" fmla="*/ 225104 w 11737976"/>
              <a:gd name="connsiteY8265" fmla="*/ 5163680 h 6407152"/>
              <a:gd name="connsiteX8266" fmla="*/ 223837 w 11737976"/>
              <a:gd name="connsiteY8266" fmla="*/ 5164721 h 6407152"/>
              <a:gd name="connsiteX8267" fmla="*/ 228310 w 11737976"/>
              <a:gd name="connsiteY8267" fmla="*/ 5172009 h 6407152"/>
              <a:gd name="connsiteX8268" fmla="*/ 245532 w 11737976"/>
              <a:gd name="connsiteY8268" fmla="*/ 5190752 h 6407152"/>
              <a:gd name="connsiteX8269" fmla="*/ 246207 w 11737976"/>
              <a:gd name="connsiteY8269" fmla="*/ 5201164 h 6407152"/>
              <a:gd name="connsiteX8270" fmla="*/ 264695 w 11737976"/>
              <a:gd name="connsiteY8270" fmla="*/ 5218866 h 6407152"/>
              <a:gd name="connsiteX8271" fmla="*/ 266637 w 11737976"/>
              <a:gd name="connsiteY8271" fmla="*/ 5228236 h 6407152"/>
              <a:gd name="connsiteX8272" fmla="*/ 278117 w 11737976"/>
              <a:gd name="connsiteY8272" fmla="*/ 5240732 h 6407152"/>
              <a:gd name="connsiteX8273" fmla="*/ 259629 w 11737976"/>
              <a:gd name="connsiteY8273" fmla="*/ 5223030 h 6407152"/>
              <a:gd name="connsiteX8274" fmla="*/ 254563 w 11737976"/>
              <a:gd name="connsiteY8274" fmla="*/ 5227194 h 6407152"/>
              <a:gd name="connsiteX8275" fmla="*/ 260304 w 11737976"/>
              <a:gd name="connsiteY8275" fmla="*/ 5233442 h 6407152"/>
              <a:gd name="connsiteX8276" fmla="*/ 264779 w 11737976"/>
              <a:gd name="connsiteY8276" fmla="*/ 5240731 h 6407152"/>
              <a:gd name="connsiteX8277" fmla="*/ 277526 w 11737976"/>
              <a:gd name="connsiteY8277" fmla="*/ 5252185 h 6407152"/>
              <a:gd name="connsiteX8278" fmla="*/ 252788 w 11737976"/>
              <a:gd name="connsiteY8278" fmla="*/ 5261551 h 6407152"/>
              <a:gd name="connsiteX8279" fmla="*/ 248315 w 11737976"/>
              <a:gd name="connsiteY8279" fmla="*/ 5254264 h 6407152"/>
              <a:gd name="connsiteX8280" fmla="*/ 247048 w 11737976"/>
              <a:gd name="connsiteY8280" fmla="*/ 5255306 h 6407152"/>
              <a:gd name="connsiteX8281" fmla="*/ 251521 w 11737976"/>
              <a:gd name="connsiteY8281" fmla="*/ 5262594 h 6407152"/>
              <a:gd name="connsiteX8282" fmla="*/ 248988 w 11737976"/>
              <a:gd name="connsiteY8282" fmla="*/ 5264675 h 6407152"/>
              <a:gd name="connsiteX8283" fmla="*/ 234975 w 11737976"/>
              <a:gd name="connsiteY8283" fmla="*/ 5254262 h 6407152"/>
              <a:gd name="connsiteX8284" fmla="*/ 256671 w 11737976"/>
              <a:gd name="connsiteY8284" fmla="*/ 5280294 h 6407152"/>
              <a:gd name="connsiteX8285" fmla="*/ 263760 w 11737976"/>
              <a:gd name="connsiteY8285" fmla="*/ 5307365 h 6407152"/>
              <a:gd name="connsiteX8286" fmla="*/ 273975 w 11737976"/>
              <a:gd name="connsiteY8286" fmla="*/ 5320901 h 6407152"/>
              <a:gd name="connsiteX8287" fmla="*/ 301411 w 11737976"/>
              <a:gd name="connsiteY8287" fmla="*/ 5353179 h 6407152"/>
              <a:gd name="connsiteX8288" fmla="*/ 303943 w 11737976"/>
              <a:gd name="connsiteY8288" fmla="*/ 5351098 h 6407152"/>
              <a:gd name="connsiteX8289" fmla="*/ 312217 w 11737976"/>
              <a:gd name="connsiteY8289" fmla="*/ 5355265 h 6407152"/>
              <a:gd name="connsiteX8290" fmla="*/ 303270 w 11737976"/>
              <a:gd name="connsiteY8290" fmla="*/ 5340688 h 6407152"/>
              <a:gd name="connsiteX8291" fmla="*/ 323699 w 11737976"/>
              <a:gd name="connsiteY8291" fmla="*/ 5367758 h 6407152"/>
              <a:gd name="connsiteX8292" fmla="*/ 308417 w 11737976"/>
              <a:gd name="connsiteY8292" fmla="*/ 5358388 h 6407152"/>
              <a:gd name="connsiteX8293" fmla="*/ 319899 w 11737976"/>
              <a:gd name="connsiteY8293" fmla="*/ 5370881 h 6407152"/>
              <a:gd name="connsiteX8294" fmla="*/ 318633 w 11737976"/>
              <a:gd name="connsiteY8294" fmla="*/ 5371922 h 6407152"/>
              <a:gd name="connsiteX8295" fmla="*/ 323107 w 11737976"/>
              <a:gd name="connsiteY8295" fmla="*/ 5379212 h 6407152"/>
              <a:gd name="connsiteX8296" fmla="*/ 330114 w 11737976"/>
              <a:gd name="connsiteY8296" fmla="*/ 5384420 h 6407152"/>
              <a:gd name="connsiteX8297" fmla="*/ 324373 w 11737976"/>
              <a:gd name="connsiteY8297" fmla="*/ 5378172 h 6407152"/>
              <a:gd name="connsiteX8298" fmla="*/ 325640 w 11737976"/>
              <a:gd name="connsiteY8298" fmla="*/ 5377130 h 6407152"/>
              <a:gd name="connsiteX8299" fmla="*/ 328173 w 11737976"/>
              <a:gd name="connsiteY8299" fmla="*/ 5375048 h 6407152"/>
              <a:gd name="connsiteX8300" fmla="*/ 332647 w 11737976"/>
              <a:gd name="connsiteY8300" fmla="*/ 5382337 h 6407152"/>
              <a:gd name="connsiteX8301" fmla="*/ 349869 w 11737976"/>
              <a:gd name="connsiteY8301" fmla="*/ 5401081 h 6407152"/>
              <a:gd name="connsiteX8302" fmla="*/ 348602 w 11737976"/>
              <a:gd name="connsiteY8302" fmla="*/ 5402120 h 6407152"/>
              <a:gd name="connsiteX8303" fmla="*/ 347337 w 11737976"/>
              <a:gd name="connsiteY8303" fmla="*/ 5403162 h 6407152"/>
              <a:gd name="connsiteX8304" fmla="*/ 327581 w 11737976"/>
              <a:gd name="connsiteY8304" fmla="*/ 5386502 h 6407152"/>
              <a:gd name="connsiteX8305" fmla="*/ 317366 w 11737976"/>
              <a:gd name="connsiteY8305" fmla="*/ 5372964 h 6407152"/>
              <a:gd name="connsiteX8306" fmla="*/ 309093 w 11737976"/>
              <a:gd name="connsiteY8306" fmla="*/ 5368799 h 6407152"/>
              <a:gd name="connsiteX8307" fmla="*/ 258695 w 11737976"/>
              <a:gd name="connsiteY8307" fmla="*/ 5311530 h 6407152"/>
              <a:gd name="connsiteX8308" fmla="*/ 251687 w 11737976"/>
              <a:gd name="connsiteY8308" fmla="*/ 5306322 h 6407152"/>
              <a:gd name="connsiteX8309" fmla="*/ 254895 w 11737976"/>
              <a:gd name="connsiteY8309" fmla="*/ 5314653 h 6407152"/>
              <a:gd name="connsiteX8310" fmla="*/ 259368 w 11737976"/>
              <a:gd name="connsiteY8310" fmla="*/ 5321940 h 6407152"/>
              <a:gd name="connsiteX8311" fmla="*/ 253629 w 11737976"/>
              <a:gd name="connsiteY8311" fmla="*/ 5315694 h 6407152"/>
              <a:gd name="connsiteX8312" fmla="*/ 263843 w 11737976"/>
              <a:gd name="connsiteY8312" fmla="*/ 5329229 h 6407152"/>
              <a:gd name="connsiteX8313" fmla="*/ 247297 w 11737976"/>
              <a:gd name="connsiteY8313" fmla="*/ 5320899 h 6407152"/>
              <a:gd name="connsiteX8314" fmla="*/ 241556 w 11737976"/>
              <a:gd name="connsiteY8314" fmla="*/ 5314651 h 6407152"/>
              <a:gd name="connsiteX8315" fmla="*/ 239023 w 11737976"/>
              <a:gd name="connsiteY8315" fmla="*/ 5316733 h 6407152"/>
              <a:gd name="connsiteX8316" fmla="*/ 237755 w 11737976"/>
              <a:gd name="connsiteY8316" fmla="*/ 5317774 h 6407152"/>
              <a:gd name="connsiteX8317" fmla="*/ 230748 w 11737976"/>
              <a:gd name="connsiteY8317" fmla="*/ 5312567 h 6407152"/>
              <a:gd name="connsiteX8318" fmla="*/ 216734 w 11737976"/>
              <a:gd name="connsiteY8318" fmla="*/ 5302154 h 6407152"/>
              <a:gd name="connsiteX8319" fmla="*/ 218002 w 11737976"/>
              <a:gd name="connsiteY8319" fmla="*/ 5301113 h 6407152"/>
              <a:gd name="connsiteX8320" fmla="*/ 219267 w 11737976"/>
              <a:gd name="connsiteY8320" fmla="*/ 5300072 h 6407152"/>
              <a:gd name="connsiteX8321" fmla="*/ 225008 w 11737976"/>
              <a:gd name="connsiteY8321" fmla="*/ 5306321 h 6407152"/>
              <a:gd name="connsiteX8322" fmla="*/ 210321 w 11737976"/>
              <a:gd name="connsiteY8322" fmla="*/ 5285495 h 6407152"/>
              <a:gd name="connsiteX8323" fmla="*/ 212261 w 11737976"/>
              <a:gd name="connsiteY8323" fmla="*/ 5294865 h 6407152"/>
              <a:gd name="connsiteX8324" fmla="*/ 210993 w 11737976"/>
              <a:gd name="connsiteY8324" fmla="*/ 5295907 h 6407152"/>
              <a:gd name="connsiteX8325" fmla="*/ 208460 w 11737976"/>
              <a:gd name="connsiteY8325" fmla="*/ 5297987 h 6407152"/>
              <a:gd name="connsiteX8326" fmla="*/ 238431 w 11737976"/>
              <a:gd name="connsiteY8326" fmla="*/ 5328186 h 6407152"/>
              <a:gd name="connsiteX8327" fmla="*/ 240371 w 11737976"/>
              <a:gd name="connsiteY8327" fmla="*/ 5337556 h 6407152"/>
              <a:gd name="connsiteX8328" fmla="*/ 216142 w 11737976"/>
              <a:gd name="connsiteY8328" fmla="*/ 5313607 h 6407152"/>
              <a:gd name="connsiteX8329" fmla="*/ 225091 w 11737976"/>
              <a:gd name="connsiteY8329" fmla="*/ 5328183 h 6407152"/>
              <a:gd name="connsiteX8330" fmla="*/ 248054 w 11737976"/>
              <a:gd name="connsiteY8330" fmla="*/ 5353175 h 6407152"/>
              <a:gd name="connsiteX8331" fmla="*/ 246787 w 11737976"/>
              <a:gd name="connsiteY8331" fmla="*/ 5354216 h 6407152"/>
              <a:gd name="connsiteX8332" fmla="*/ 244254 w 11737976"/>
              <a:gd name="connsiteY8332" fmla="*/ 5356298 h 6407152"/>
              <a:gd name="connsiteX8333" fmla="*/ 225766 w 11737976"/>
              <a:gd name="connsiteY8333" fmla="*/ 5338596 h 6407152"/>
              <a:gd name="connsiteX8334" fmla="*/ 228973 w 11737976"/>
              <a:gd name="connsiteY8334" fmla="*/ 5346925 h 6407152"/>
              <a:gd name="connsiteX8335" fmla="*/ 211751 w 11737976"/>
              <a:gd name="connsiteY8335" fmla="*/ 5328182 h 6407152"/>
              <a:gd name="connsiteX8336" fmla="*/ 209217 w 11737976"/>
              <a:gd name="connsiteY8336" fmla="*/ 5330264 h 6407152"/>
              <a:gd name="connsiteX8337" fmla="*/ 216900 w 11737976"/>
              <a:gd name="connsiteY8337" fmla="*/ 5345883 h 6407152"/>
              <a:gd name="connsiteX8338" fmla="*/ 204152 w 11737976"/>
              <a:gd name="connsiteY8338" fmla="*/ 5334428 h 6407152"/>
              <a:gd name="connsiteX8339" fmla="*/ 210568 w 11737976"/>
              <a:gd name="connsiteY8339" fmla="*/ 5351088 h 6407152"/>
              <a:gd name="connsiteX8340" fmla="*/ 230323 w 11737976"/>
              <a:gd name="connsiteY8340" fmla="*/ 5367750 h 6407152"/>
              <a:gd name="connsiteX8341" fmla="*/ 225848 w 11737976"/>
              <a:gd name="connsiteY8341" fmla="*/ 5360460 h 6407152"/>
              <a:gd name="connsiteX8342" fmla="*/ 247545 w 11737976"/>
              <a:gd name="connsiteY8342" fmla="*/ 5386492 h 6407152"/>
              <a:gd name="connsiteX8343" fmla="*/ 236737 w 11737976"/>
              <a:gd name="connsiteY8343" fmla="*/ 5384408 h 6407152"/>
              <a:gd name="connsiteX8344" fmla="*/ 244419 w 11737976"/>
              <a:gd name="connsiteY8344" fmla="*/ 5400025 h 6407152"/>
              <a:gd name="connsiteX8345" fmla="*/ 236145 w 11737976"/>
              <a:gd name="connsiteY8345" fmla="*/ 5395862 h 6407152"/>
              <a:gd name="connsiteX8346" fmla="*/ 230405 w 11737976"/>
              <a:gd name="connsiteY8346" fmla="*/ 5389613 h 6407152"/>
              <a:gd name="connsiteX8347" fmla="*/ 211918 w 11737976"/>
              <a:gd name="connsiteY8347" fmla="*/ 5371911 h 6407152"/>
              <a:gd name="connsiteX8348" fmla="*/ 199843 w 11737976"/>
              <a:gd name="connsiteY8348" fmla="*/ 5370869 h 6407152"/>
              <a:gd name="connsiteX8349" fmla="*/ 194103 w 11737976"/>
              <a:gd name="connsiteY8349" fmla="*/ 5364622 h 6407152"/>
              <a:gd name="connsiteX8350" fmla="*/ 188363 w 11737976"/>
              <a:gd name="connsiteY8350" fmla="*/ 5358373 h 6407152"/>
              <a:gd name="connsiteX8351" fmla="*/ 187097 w 11737976"/>
              <a:gd name="connsiteY8351" fmla="*/ 5359415 h 6407152"/>
              <a:gd name="connsiteX8352" fmla="*/ 192838 w 11737976"/>
              <a:gd name="connsiteY8352" fmla="*/ 5365662 h 6407152"/>
              <a:gd name="connsiteX8353" fmla="*/ 189038 w 11737976"/>
              <a:gd name="connsiteY8353" fmla="*/ 5368786 h 6407152"/>
              <a:gd name="connsiteX8354" fmla="*/ 202460 w 11737976"/>
              <a:gd name="connsiteY8354" fmla="*/ 5390651 h 6407152"/>
              <a:gd name="connsiteX8355" fmla="*/ 212000 w 11737976"/>
              <a:gd name="connsiteY8355" fmla="*/ 5393775 h 6407152"/>
              <a:gd name="connsiteX8356" fmla="*/ 217740 w 11737976"/>
              <a:gd name="connsiteY8356" fmla="*/ 5400023 h 6407152"/>
              <a:gd name="connsiteX8357" fmla="*/ 216474 w 11737976"/>
              <a:gd name="connsiteY8357" fmla="*/ 5401064 h 6407152"/>
              <a:gd name="connsiteX8358" fmla="*/ 222215 w 11737976"/>
              <a:gd name="connsiteY8358" fmla="*/ 5407313 h 6407152"/>
              <a:gd name="connsiteX8359" fmla="*/ 213941 w 11737976"/>
              <a:gd name="connsiteY8359" fmla="*/ 5403146 h 6407152"/>
              <a:gd name="connsiteX8360" fmla="*/ 230570 w 11737976"/>
              <a:gd name="connsiteY8360" fmla="*/ 5433344 h 6407152"/>
              <a:gd name="connsiteX8361" fmla="*/ 215290 w 11737976"/>
              <a:gd name="connsiteY8361" fmla="*/ 5423970 h 6407152"/>
              <a:gd name="connsiteX8362" fmla="*/ 233778 w 11737976"/>
              <a:gd name="connsiteY8362" fmla="*/ 5441672 h 6407152"/>
              <a:gd name="connsiteX8363" fmla="*/ 234452 w 11737976"/>
              <a:gd name="connsiteY8363" fmla="*/ 5452083 h 6407152"/>
              <a:gd name="connsiteX8364" fmla="*/ 221706 w 11737976"/>
              <a:gd name="connsiteY8364" fmla="*/ 5440629 h 6407152"/>
              <a:gd name="connsiteX8365" fmla="*/ 222972 w 11737976"/>
              <a:gd name="connsiteY8365" fmla="*/ 5439589 h 6407152"/>
              <a:gd name="connsiteX8366" fmla="*/ 223646 w 11737976"/>
              <a:gd name="connsiteY8366" fmla="*/ 5450000 h 6407152"/>
              <a:gd name="connsiteX8367" fmla="*/ 216640 w 11737976"/>
              <a:gd name="connsiteY8367" fmla="*/ 5444795 h 6407152"/>
              <a:gd name="connsiteX8368" fmla="*/ 214107 w 11737976"/>
              <a:gd name="connsiteY8368" fmla="*/ 5446876 h 6407152"/>
              <a:gd name="connsiteX8369" fmla="*/ 224322 w 11737976"/>
              <a:gd name="connsiteY8369" fmla="*/ 5460411 h 6407152"/>
              <a:gd name="connsiteX8370" fmla="*/ 223054 w 11737976"/>
              <a:gd name="connsiteY8370" fmla="*/ 5461453 h 6407152"/>
              <a:gd name="connsiteX8371" fmla="*/ 224996 w 11737976"/>
              <a:gd name="connsiteY8371" fmla="*/ 5470824 h 6407152"/>
              <a:gd name="connsiteX8372" fmla="*/ 243484 w 11737976"/>
              <a:gd name="connsiteY8372" fmla="*/ 5488525 h 6407152"/>
              <a:gd name="connsiteX8373" fmla="*/ 237825 w 11737976"/>
              <a:gd name="connsiteY8373" fmla="*/ 5504141 h 6407152"/>
              <a:gd name="connsiteX8374" fmla="*/ 230819 w 11737976"/>
              <a:gd name="connsiteY8374" fmla="*/ 5498935 h 6407152"/>
              <a:gd name="connsiteX8375" fmla="*/ 225078 w 11737976"/>
              <a:gd name="connsiteY8375" fmla="*/ 5492688 h 6407152"/>
              <a:gd name="connsiteX8376" fmla="*/ 216803 w 11737976"/>
              <a:gd name="connsiteY8376" fmla="*/ 5488522 h 6407152"/>
              <a:gd name="connsiteX8377" fmla="*/ 235292 w 11737976"/>
              <a:gd name="connsiteY8377" fmla="*/ 5506223 h 6407152"/>
              <a:gd name="connsiteX8378" fmla="*/ 236559 w 11737976"/>
              <a:gd name="connsiteY8378" fmla="*/ 5505183 h 6407152"/>
              <a:gd name="connsiteX8379" fmla="*/ 239766 w 11737976"/>
              <a:gd name="connsiteY8379" fmla="*/ 5513514 h 6407152"/>
              <a:gd name="connsiteX8380" fmla="*/ 225754 w 11737976"/>
              <a:gd name="connsiteY8380" fmla="*/ 5503100 h 6407152"/>
              <a:gd name="connsiteX8381" fmla="*/ 241709 w 11737976"/>
              <a:gd name="connsiteY8381" fmla="*/ 5522884 h 6407152"/>
              <a:gd name="connsiteX8382" fmla="*/ 249982 w 11737976"/>
              <a:gd name="connsiteY8382" fmla="*/ 5527050 h 6407152"/>
              <a:gd name="connsiteX8383" fmla="*/ 267204 w 11737976"/>
              <a:gd name="connsiteY8383" fmla="*/ 5545792 h 6407152"/>
              <a:gd name="connsiteX8384" fmla="*/ 270411 w 11737976"/>
              <a:gd name="connsiteY8384" fmla="*/ 5554122 h 6407152"/>
              <a:gd name="connsiteX8385" fmla="*/ 278685 w 11737976"/>
              <a:gd name="connsiteY8385" fmla="*/ 5558288 h 6407152"/>
              <a:gd name="connsiteX8386" fmla="*/ 274210 w 11737976"/>
              <a:gd name="connsiteY8386" fmla="*/ 5550999 h 6407152"/>
              <a:gd name="connsiteX8387" fmla="*/ 292698 w 11737976"/>
              <a:gd name="connsiteY8387" fmla="*/ 5568701 h 6407152"/>
              <a:gd name="connsiteX8388" fmla="*/ 298439 w 11737976"/>
              <a:gd name="connsiteY8388" fmla="*/ 5574948 h 6407152"/>
              <a:gd name="connsiteX8389" fmla="*/ 293373 w 11737976"/>
              <a:gd name="connsiteY8389" fmla="*/ 5579113 h 6407152"/>
              <a:gd name="connsiteX8390" fmla="*/ 318194 w 11737976"/>
              <a:gd name="connsiteY8390" fmla="*/ 5591609 h 6407152"/>
              <a:gd name="connsiteX8391" fmla="*/ 316252 w 11737976"/>
              <a:gd name="connsiteY8391" fmla="*/ 5582239 h 6407152"/>
              <a:gd name="connsiteX8392" fmla="*/ 317519 w 11737976"/>
              <a:gd name="connsiteY8392" fmla="*/ 5581197 h 6407152"/>
              <a:gd name="connsiteX8393" fmla="*/ 318785 w 11737976"/>
              <a:gd name="connsiteY8393" fmla="*/ 5580156 h 6407152"/>
              <a:gd name="connsiteX8394" fmla="*/ 314312 w 11737976"/>
              <a:gd name="connsiteY8394" fmla="*/ 5572869 h 6407152"/>
              <a:gd name="connsiteX8395" fmla="*/ 328918 w 11737976"/>
              <a:gd name="connsiteY8395" fmla="*/ 5571827 h 6407152"/>
              <a:gd name="connsiteX8396" fmla="*/ 323178 w 11737976"/>
              <a:gd name="connsiteY8396" fmla="*/ 5565581 h 6407152"/>
              <a:gd name="connsiteX8397" fmla="*/ 321236 w 11737976"/>
              <a:gd name="connsiteY8397" fmla="*/ 5556210 h 6407152"/>
              <a:gd name="connsiteX8398" fmla="*/ 326577 w 11737976"/>
              <a:gd name="connsiteY8398" fmla="*/ 5561142 h 6407152"/>
              <a:gd name="connsiteX8399" fmla="*/ 326977 w 11737976"/>
              <a:gd name="connsiteY8399" fmla="*/ 5562459 h 6407152"/>
              <a:gd name="connsiteX8400" fmla="*/ 326734 w 11737976"/>
              <a:gd name="connsiteY8400" fmla="*/ 5561288 h 6407152"/>
              <a:gd name="connsiteX8401" fmla="*/ 326577 w 11737976"/>
              <a:gd name="connsiteY8401" fmla="*/ 5561142 h 6407152"/>
              <a:gd name="connsiteX8402" fmla="*/ 325812 w 11737976"/>
              <a:gd name="connsiteY8402" fmla="*/ 5558618 h 6407152"/>
              <a:gd name="connsiteX8403" fmla="*/ 327567 w 11737976"/>
              <a:gd name="connsiteY8403" fmla="*/ 5551006 h 6407152"/>
              <a:gd name="connsiteX8404" fmla="*/ 338375 w 11737976"/>
              <a:gd name="connsiteY8404" fmla="*/ 5553090 h 6407152"/>
              <a:gd name="connsiteX8405" fmla="*/ 331960 w 11737976"/>
              <a:gd name="connsiteY8405" fmla="*/ 5536429 h 6407152"/>
              <a:gd name="connsiteX8406" fmla="*/ 334493 w 11737976"/>
              <a:gd name="connsiteY8406" fmla="*/ 5534347 h 6407152"/>
              <a:gd name="connsiteX8407" fmla="*/ 316005 w 11737976"/>
              <a:gd name="connsiteY8407" fmla="*/ 5516646 h 6407152"/>
              <a:gd name="connsiteX8408" fmla="*/ 315413 w 11737976"/>
              <a:gd name="connsiteY8408" fmla="*/ 5528099 h 6407152"/>
              <a:gd name="connsiteX8409" fmla="*/ 307139 w 11737976"/>
              <a:gd name="connsiteY8409" fmla="*/ 5523932 h 6407152"/>
              <a:gd name="connsiteX8410" fmla="*/ 301398 w 11737976"/>
              <a:gd name="connsiteY8410" fmla="*/ 5517685 h 6407152"/>
              <a:gd name="connsiteX8411" fmla="*/ 303258 w 11737976"/>
              <a:gd name="connsiteY8411" fmla="*/ 5505191 h 6407152"/>
              <a:gd name="connsiteX8412" fmla="*/ 300050 w 11737976"/>
              <a:gd name="connsiteY8412" fmla="*/ 5496860 h 6407152"/>
              <a:gd name="connsiteX8413" fmla="*/ 307056 w 11737976"/>
              <a:gd name="connsiteY8413" fmla="*/ 5502068 h 6407152"/>
              <a:gd name="connsiteX8414" fmla="*/ 303848 w 11737976"/>
              <a:gd name="connsiteY8414" fmla="*/ 5493739 h 6407152"/>
              <a:gd name="connsiteX8415" fmla="*/ 314064 w 11737976"/>
              <a:gd name="connsiteY8415" fmla="*/ 5507276 h 6407152"/>
              <a:gd name="connsiteX8416" fmla="*/ 322337 w 11737976"/>
              <a:gd name="connsiteY8416" fmla="*/ 5511439 h 6407152"/>
              <a:gd name="connsiteX8417" fmla="*/ 333819 w 11737976"/>
              <a:gd name="connsiteY8417" fmla="*/ 5523936 h 6407152"/>
              <a:gd name="connsiteX8418" fmla="*/ 337026 w 11737976"/>
              <a:gd name="connsiteY8418" fmla="*/ 5532265 h 6407152"/>
              <a:gd name="connsiteX8419" fmla="*/ 359312 w 11737976"/>
              <a:gd name="connsiteY8419" fmla="*/ 5546844 h 6407152"/>
              <a:gd name="connsiteX8420" fmla="*/ 351631 w 11737976"/>
              <a:gd name="connsiteY8420" fmla="*/ 5531225 h 6407152"/>
              <a:gd name="connsiteX8421" fmla="*/ 358640 w 11737976"/>
              <a:gd name="connsiteY8421" fmla="*/ 5536433 h 6407152"/>
              <a:gd name="connsiteX8422" fmla="*/ 364379 w 11737976"/>
              <a:gd name="connsiteY8422" fmla="*/ 5542679 h 6407152"/>
              <a:gd name="connsiteX8423" fmla="*/ 365646 w 11737976"/>
              <a:gd name="connsiteY8423" fmla="*/ 5541639 h 6407152"/>
              <a:gd name="connsiteX8424" fmla="*/ 360863 w 11737976"/>
              <a:gd name="connsiteY8424" fmla="*/ 5536434 h 6407152"/>
              <a:gd name="connsiteX8425" fmla="*/ 371979 w 11737976"/>
              <a:gd name="connsiteY8425" fmla="*/ 5536434 h 6407152"/>
              <a:gd name="connsiteX8426" fmla="*/ 379577 w 11737976"/>
              <a:gd name="connsiteY8426" fmla="*/ 5530187 h 6407152"/>
              <a:gd name="connsiteX8427" fmla="*/ 396798 w 11737976"/>
              <a:gd name="connsiteY8427" fmla="*/ 5548931 h 6407152"/>
              <a:gd name="connsiteX8428" fmla="*/ 408872 w 11737976"/>
              <a:gd name="connsiteY8428" fmla="*/ 5549973 h 6407152"/>
              <a:gd name="connsiteX8429" fmla="*/ 421619 w 11737976"/>
              <a:gd name="connsiteY8429" fmla="*/ 5561427 h 6407152"/>
              <a:gd name="connsiteX8430" fmla="*/ 411406 w 11737976"/>
              <a:gd name="connsiteY8430" fmla="*/ 5547891 h 6407152"/>
              <a:gd name="connsiteX8431" fmla="*/ 419679 w 11737976"/>
              <a:gd name="connsiteY8431" fmla="*/ 5552057 h 6407152"/>
              <a:gd name="connsiteX8432" fmla="*/ 401192 w 11737976"/>
              <a:gd name="connsiteY8432" fmla="*/ 5534355 h 6407152"/>
              <a:gd name="connsiteX8433" fmla="*/ 405664 w 11737976"/>
              <a:gd name="connsiteY8433" fmla="*/ 5541644 h 6407152"/>
              <a:gd name="connsiteX8434" fmla="*/ 377637 w 11737976"/>
              <a:gd name="connsiteY8434" fmla="*/ 5520818 h 6407152"/>
              <a:gd name="connsiteX8435" fmla="*/ 373162 w 11737976"/>
              <a:gd name="connsiteY8435" fmla="*/ 5513529 h 6407152"/>
              <a:gd name="connsiteX8436" fmla="*/ 381436 w 11737976"/>
              <a:gd name="connsiteY8436" fmla="*/ 5517694 h 6407152"/>
              <a:gd name="connsiteX8437" fmla="*/ 377553 w 11737976"/>
              <a:gd name="connsiteY8437" fmla="*/ 5498953 h 6407152"/>
              <a:gd name="connsiteX8438" fmla="*/ 390218 w 11737976"/>
              <a:gd name="connsiteY8438" fmla="*/ 5488542 h 6407152"/>
              <a:gd name="connsiteX8439" fmla="*/ 403558 w 11737976"/>
              <a:gd name="connsiteY8439" fmla="*/ 5488544 h 6407152"/>
              <a:gd name="connsiteX8440" fmla="*/ 397816 w 11737976"/>
              <a:gd name="connsiteY8440" fmla="*/ 5482296 h 6407152"/>
              <a:gd name="connsiteX8441" fmla="*/ 416898 w 11737976"/>
              <a:gd name="connsiteY8441" fmla="*/ 5488545 h 6407152"/>
              <a:gd name="connsiteX8442" fmla="*/ 399677 w 11737976"/>
              <a:gd name="connsiteY8442" fmla="*/ 5469803 h 6407152"/>
              <a:gd name="connsiteX8443" fmla="*/ 395202 w 11737976"/>
              <a:gd name="connsiteY8443" fmla="*/ 5462514 h 6407152"/>
              <a:gd name="connsiteX8444" fmla="*/ 416814 w 11737976"/>
              <a:gd name="connsiteY8444" fmla="*/ 5466681 h 6407152"/>
              <a:gd name="connsiteX8445" fmla="*/ 411666 w 11737976"/>
              <a:gd name="connsiteY8445" fmla="*/ 5448982 h 6407152"/>
              <a:gd name="connsiteX8446" fmla="*/ 418674 w 11737976"/>
              <a:gd name="connsiteY8446" fmla="*/ 5454188 h 6407152"/>
              <a:gd name="connsiteX8447" fmla="*/ 414198 w 11737976"/>
              <a:gd name="connsiteY8447" fmla="*/ 5446899 h 6407152"/>
              <a:gd name="connsiteX8448" fmla="*/ 419940 w 11737976"/>
              <a:gd name="connsiteY8448" fmla="*/ 5453147 h 6407152"/>
              <a:gd name="connsiteX8449" fmla="*/ 433279 w 11737976"/>
              <a:gd name="connsiteY8449" fmla="*/ 5453147 h 6407152"/>
              <a:gd name="connsiteX8450" fmla="*/ 439020 w 11737976"/>
              <a:gd name="connsiteY8450" fmla="*/ 5459395 h 6407152"/>
              <a:gd name="connsiteX8451" fmla="*/ 440286 w 11737976"/>
              <a:gd name="connsiteY8451" fmla="*/ 5458355 h 6407152"/>
              <a:gd name="connsiteX8452" fmla="*/ 434546 w 11737976"/>
              <a:gd name="connsiteY8452" fmla="*/ 5452107 h 6407152"/>
              <a:gd name="connsiteX8453" fmla="*/ 431339 w 11737976"/>
              <a:gd name="connsiteY8453" fmla="*/ 5443778 h 6407152"/>
              <a:gd name="connsiteX8454" fmla="*/ 447210 w 11737976"/>
              <a:gd name="connsiteY8454" fmla="*/ 5441695 h 6407152"/>
              <a:gd name="connsiteX8455" fmla="*/ 465698 w 11737976"/>
              <a:gd name="connsiteY8455" fmla="*/ 5459398 h 6407152"/>
              <a:gd name="connsiteX8456" fmla="*/ 470173 w 11737976"/>
              <a:gd name="connsiteY8456" fmla="*/ 5466688 h 6407152"/>
              <a:gd name="connsiteX8457" fmla="*/ 468231 w 11737976"/>
              <a:gd name="connsiteY8457" fmla="*/ 5457316 h 6407152"/>
              <a:gd name="connsiteX8458" fmla="*/ 476506 w 11737976"/>
              <a:gd name="connsiteY8458" fmla="*/ 5461483 h 6407152"/>
              <a:gd name="connsiteX8459" fmla="*/ 484780 w 11737976"/>
              <a:gd name="connsiteY8459" fmla="*/ 5465649 h 6407152"/>
              <a:gd name="connsiteX8460" fmla="*/ 491786 w 11737976"/>
              <a:gd name="connsiteY8460" fmla="*/ 5470854 h 6407152"/>
              <a:gd name="connsiteX8461" fmla="*/ 486045 w 11737976"/>
              <a:gd name="connsiteY8461" fmla="*/ 5464607 h 6407152"/>
              <a:gd name="connsiteX8462" fmla="*/ 479039 w 11737976"/>
              <a:gd name="connsiteY8462" fmla="*/ 5459400 h 6407152"/>
              <a:gd name="connsiteX8463" fmla="*/ 466291 w 11737976"/>
              <a:gd name="connsiteY8463" fmla="*/ 5447946 h 6407152"/>
              <a:gd name="connsiteX8464" fmla="*/ 461816 w 11737976"/>
              <a:gd name="connsiteY8464" fmla="*/ 5440657 h 6407152"/>
              <a:gd name="connsiteX8465" fmla="*/ 473215 w 11737976"/>
              <a:gd name="connsiteY8465" fmla="*/ 5431288 h 6407152"/>
              <a:gd name="connsiteX8466" fmla="*/ 471273 w 11737976"/>
              <a:gd name="connsiteY8466" fmla="*/ 5421917 h 6407152"/>
              <a:gd name="connsiteX8467" fmla="*/ 480813 w 11737976"/>
              <a:gd name="connsiteY8467" fmla="*/ 5425042 h 6407152"/>
              <a:gd name="connsiteX8468" fmla="*/ 491028 w 11737976"/>
              <a:gd name="connsiteY8468" fmla="*/ 5438578 h 6407152"/>
              <a:gd name="connsiteX8469" fmla="*/ 498036 w 11737976"/>
              <a:gd name="connsiteY8469" fmla="*/ 5443786 h 6407152"/>
              <a:gd name="connsiteX8470" fmla="*/ 499302 w 11737976"/>
              <a:gd name="connsiteY8470" fmla="*/ 5442744 h 6407152"/>
              <a:gd name="connsiteX8471" fmla="*/ 483347 w 11737976"/>
              <a:gd name="connsiteY8471" fmla="*/ 5422960 h 6407152"/>
              <a:gd name="connsiteX8472" fmla="*/ 485880 w 11737976"/>
              <a:gd name="connsiteY8472" fmla="*/ 5420879 h 6407152"/>
              <a:gd name="connsiteX8473" fmla="*/ 497361 w 11737976"/>
              <a:gd name="connsiteY8473" fmla="*/ 5433372 h 6407152"/>
              <a:gd name="connsiteX8474" fmla="*/ 503693 w 11737976"/>
              <a:gd name="connsiteY8474" fmla="*/ 5428167 h 6407152"/>
              <a:gd name="connsiteX8475" fmla="*/ 487738 w 11737976"/>
              <a:gd name="connsiteY8475" fmla="*/ 5408384 h 6407152"/>
              <a:gd name="connsiteX8476" fmla="*/ 475582 w 11737976"/>
              <a:gd name="connsiteY8476" fmla="*/ 5385477 h 6407152"/>
              <a:gd name="connsiteX8477" fmla="*/ 459036 w 11737976"/>
              <a:gd name="connsiteY8477" fmla="*/ 5377147 h 6407152"/>
              <a:gd name="connsiteX8478" fmla="*/ 453970 w 11737976"/>
              <a:gd name="connsiteY8478" fmla="*/ 5381309 h 6407152"/>
              <a:gd name="connsiteX8479" fmla="*/ 428473 w 11737976"/>
              <a:gd name="connsiteY8479" fmla="*/ 5358401 h 6407152"/>
              <a:gd name="connsiteX8480" fmla="*/ 431006 w 11737976"/>
              <a:gd name="connsiteY8480" fmla="*/ 5356319 h 6407152"/>
              <a:gd name="connsiteX8481" fmla="*/ 450762 w 11737976"/>
              <a:gd name="connsiteY8481" fmla="*/ 5372979 h 6407152"/>
              <a:gd name="connsiteX8482" fmla="*/ 472376 w 11737976"/>
              <a:gd name="connsiteY8482" fmla="*/ 5377148 h 6407152"/>
              <a:gd name="connsiteX8483" fmla="*/ 476848 w 11737976"/>
              <a:gd name="connsiteY8483" fmla="*/ 5384435 h 6407152"/>
              <a:gd name="connsiteX8484" fmla="*/ 479381 w 11737976"/>
              <a:gd name="connsiteY8484" fmla="*/ 5382354 h 6407152"/>
              <a:gd name="connsiteX8485" fmla="*/ 457686 w 11737976"/>
              <a:gd name="connsiteY8485" fmla="*/ 5356323 h 6407152"/>
              <a:gd name="connsiteX8486" fmla="*/ 483181 w 11737976"/>
              <a:gd name="connsiteY8486" fmla="*/ 5379231 h 6407152"/>
              <a:gd name="connsiteX8487" fmla="*/ 461487 w 11737976"/>
              <a:gd name="connsiteY8487" fmla="*/ 5353200 h 6407152"/>
              <a:gd name="connsiteX8488" fmla="*/ 427041 w 11737976"/>
              <a:gd name="connsiteY8488" fmla="*/ 5315713 h 6407152"/>
              <a:gd name="connsiteX8489" fmla="*/ 418769 w 11737976"/>
              <a:gd name="connsiteY8489" fmla="*/ 5311548 h 6407152"/>
              <a:gd name="connsiteX8490" fmla="*/ 434724 w 11737976"/>
              <a:gd name="connsiteY8490" fmla="*/ 5331331 h 6407152"/>
              <a:gd name="connsiteX8491" fmla="*/ 394540 w 11737976"/>
              <a:gd name="connsiteY8491" fmla="*/ 5287598 h 6407152"/>
              <a:gd name="connsiteX8492" fmla="*/ 397072 w 11737976"/>
              <a:gd name="connsiteY8492" fmla="*/ 5285515 h 6407152"/>
              <a:gd name="connsiteX8493" fmla="*/ 401547 w 11737976"/>
              <a:gd name="connsiteY8493" fmla="*/ 5292804 h 6407152"/>
              <a:gd name="connsiteX8494" fmla="*/ 409819 w 11737976"/>
              <a:gd name="connsiteY8494" fmla="*/ 5296970 h 6407152"/>
              <a:gd name="connsiteX8495" fmla="*/ 398339 w 11737976"/>
              <a:gd name="connsiteY8495" fmla="*/ 5284474 h 6407152"/>
              <a:gd name="connsiteX8496" fmla="*/ 363895 w 11737976"/>
              <a:gd name="connsiteY8496" fmla="*/ 5246989 h 6407152"/>
              <a:gd name="connsiteX8497" fmla="*/ 367695 w 11737976"/>
              <a:gd name="connsiteY8497" fmla="*/ 5243866 h 6407152"/>
              <a:gd name="connsiteX8498" fmla="*/ 358154 w 11737976"/>
              <a:gd name="connsiteY8498" fmla="*/ 5240741 h 6407152"/>
              <a:gd name="connsiteX8499" fmla="*/ 340933 w 11737976"/>
              <a:gd name="connsiteY8499" fmla="*/ 5221999 h 6407152"/>
              <a:gd name="connsiteX8500" fmla="*/ 342198 w 11737976"/>
              <a:gd name="connsiteY8500" fmla="*/ 5220957 h 6407152"/>
              <a:gd name="connsiteX8501" fmla="*/ 337726 w 11737976"/>
              <a:gd name="connsiteY8501" fmla="*/ 5213670 h 6407152"/>
              <a:gd name="connsiteX8502" fmla="*/ 329451 w 11737976"/>
              <a:gd name="connsiteY8502" fmla="*/ 5209503 h 6407152"/>
              <a:gd name="connsiteX8503" fmla="*/ 326244 w 11737976"/>
              <a:gd name="connsiteY8503" fmla="*/ 5201173 h 6407152"/>
              <a:gd name="connsiteX8504" fmla="*/ 317972 w 11737976"/>
              <a:gd name="connsiteY8504" fmla="*/ 5197009 h 6407152"/>
              <a:gd name="connsiteX8505" fmla="*/ 309022 w 11737976"/>
              <a:gd name="connsiteY8505" fmla="*/ 5182431 h 6407152"/>
              <a:gd name="connsiteX8506" fmla="*/ 265040 w 11737976"/>
              <a:gd name="connsiteY8506" fmla="*/ 5141819 h 6407152"/>
              <a:gd name="connsiteX8507" fmla="*/ 7320634 w 11737976"/>
              <a:gd name="connsiteY8507" fmla="*/ 5137757 h 6407152"/>
              <a:gd name="connsiteX8508" fmla="*/ 7328545 w 11737976"/>
              <a:gd name="connsiteY8508" fmla="*/ 5148894 h 6407152"/>
              <a:gd name="connsiteX8509" fmla="*/ 7331762 w 11737976"/>
              <a:gd name="connsiteY8509" fmla="*/ 5139619 h 6407152"/>
              <a:gd name="connsiteX8510" fmla="*/ 7320634 w 11737976"/>
              <a:gd name="connsiteY8510" fmla="*/ 5137757 h 6407152"/>
              <a:gd name="connsiteX8511" fmla="*/ 138441 w 11737976"/>
              <a:gd name="connsiteY8511" fmla="*/ 5137125 h 6407152"/>
              <a:gd name="connsiteX8512" fmla="*/ 143561 w 11737976"/>
              <a:gd name="connsiteY8512" fmla="*/ 5142697 h 6407152"/>
              <a:gd name="connsiteX8513" fmla="*/ 150054 w 11737976"/>
              <a:gd name="connsiteY8513" fmla="*/ 5147138 h 6407152"/>
              <a:gd name="connsiteX8514" fmla="*/ 138441 w 11737976"/>
              <a:gd name="connsiteY8514" fmla="*/ 5137125 h 6407152"/>
              <a:gd name="connsiteX8515" fmla="*/ 155815 w 11737976"/>
              <a:gd name="connsiteY8515" fmla="*/ 5134582 h 6407152"/>
              <a:gd name="connsiteX8516" fmla="*/ 172194 w 11737976"/>
              <a:gd name="connsiteY8516" fmla="*/ 5152409 h 6407152"/>
              <a:gd name="connsiteX8517" fmla="*/ 163795 w 11737976"/>
              <a:gd name="connsiteY8517" fmla="*/ 5138452 h 6407152"/>
              <a:gd name="connsiteX8518" fmla="*/ 155815 w 11737976"/>
              <a:gd name="connsiteY8518" fmla="*/ 5134582 h 6407152"/>
              <a:gd name="connsiteX8519" fmla="*/ 596495 w 11737976"/>
              <a:gd name="connsiteY8519" fmla="*/ 5132214 h 6407152"/>
              <a:gd name="connsiteX8520" fmla="*/ 601261 w 11737976"/>
              <a:gd name="connsiteY8520" fmla="*/ 5140030 h 6407152"/>
              <a:gd name="connsiteX8521" fmla="*/ 604551 w 11737976"/>
              <a:gd name="connsiteY8521" fmla="*/ 5142092 h 6407152"/>
              <a:gd name="connsiteX8522" fmla="*/ 604001 w 11737976"/>
              <a:gd name="connsiteY8522" fmla="*/ 5140712 h 6407152"/>
              <a:gd name="connsiteX8523" fmla="*/ 596495 w 11737976"/>
              <a:gd name="connsiteY8523" fmla="*/ 5132214 h 6407152"/>
              <a:gd name="connsiteX8524" fmla="*/ 718722 w 11737976"/>
              <a:gd name="connsiteY8524" fmla="*/ 5129534 h 6407152"/>
              <a:gd name="connsiteX8525" fmla="*/ 717347 w 11737976"/>
              <a:gd name="connsiteY8525" fmla="*/ 5130664 h 6407152"/>
              <a:gd name="connsiteX8526" fmla="*/ 724866 w 11737976"/>
              <a:gd name="connsiteY8526" fmla="*/ 5136219 h 6407152"/>
              <a:gd name="connsiteX8527" fmla="*/ 718722 w 11737976"/>
              <a:gd name="connsiteY8527" fmla="*/ 5129534 h 6407152"/>
              <a:gd name="connsiteX8528" fmla="*/ 751403 w 11737976"/>
              <a:gd name="connsiteY8528" fmla="*/ 5126140 h 6407152"/>
              <a:gd name="connsiteX8529" fmla="*/ 756399 w 11737976"/>
              <a:gd name="connsiteY8529" fmla="*/ 5133767 h 6407152"/>
              <a:gd name="connsiteX8530" fmla="*/ 764834 w 11737976"/>
              <a:gd name="connsiteY8530" fmla="*/ 5138569 h 6407152"/>
              <a:gd name="connsiteX8531" fmla="*/ 751403 w 11737976"/>
              <a:gd name="connsiteY8531" fmla="*/ 5126140 h 6407152"/>
              <a:gd name="connsiteX8532" fmla="*/ 580344 w 11737976"/>
              <a:gd name="connsiteY8532" fmla="*/ 5124498 h 6407152"/>
              <a:gd name="connsiteX8533" fmla="*/ 590569 w 11737976"/>
              <a:gd name="connsiteY8533" fmla="*/ 5138038 h 6407152"/>
              <a:gd name="connsiteX8534" fmla="*/ 583563 w 11737976"/>
              <a:gd name="connsiteY8534" fmla="*/ 5132825 h 6407152"/>
              <a:gd name="connsiteX8535" fmla="*/ 580344 w 11737976"/>
              <a:gd name="connsiteY8535" fmla="*/ 5124498 h 6407152"/>
              <a:gd name="connsiteX8536" fmla="*/ 645758 w 11737976"/>
              <a:gd name="connsiteY8536" fmla="*/ 5123013 h 6407152"/>
              <a:gd name="connsiteX8537" fmla="*/ 674425 w 11737976"/>
              <a:gd name="connsiteY8537" fmla="*/ 5154211 h 6407152"/>
              <a:gd name="connsiteX8538" fmla="*/ 655274 w 11737976"/>
              <a:gd name="connsiteY8538" fmla="*/ 5126144 h 6407152"/>
              <a:gd name="connsiteX8539" fmla="*/ 645758 w 11737976"/>
              <a:gd name="connsiteY8539" fmla="*/ 5123013 h 6407152"/>
              <a:gd name="connsiteX8540" fmla="*/ 425341 w 11737976"/>
              <a:gd name="connsiteY8540" fmla="*/ 5120346 h 6407152"/>
              <a:gd name="connsiteX8541" fmla="*/ 434978 w 11737976"/>
              <a:gd name="connsiteY8541" fmla="*/ 5133286 h 6407152"/>
              <a:gd name="connsiteX8542" fmla="*/ 440714 w 11737976"/>
              <a:gd name="connsiteY8542" fmla="*/ 5132482 h 6407152"/>
              <a:gd name="connsiteX8543" fmla="*/ 441394 w 11737976"/>
              <a:gd name="connsiteY8543" fmla="*/ 5128012 h 6407152"/>
              <a:gd name="connsiteX8544" fmla="*/ 425341 w 11737976"/>
              <a:gd name="connsiteY8544" fmla="*/ 5120346 h 6407152"/>
              <a:gd name="connsiteX8545" fmla="*/ 73544 w 11737976"/>
              <a:gd name="connsiteY8545" fmla="*/ 5119573 h 6407152"/>
              <a:gd name="connsiteX8546" fmla="*/ 75676 w 11737976"/>
              <a:gd name="connsiteY8546" fmla="*/ 5122222 h 6407152"/>
              <a:gd name="connsiteX8547" fmla="*/ 77050 w 11737976"/>
              <a:gd name="connsiteY8547" fmla="*/ 5121091 h 6407152"/>
              <a:gd name="connsiteX8548" fmla="*/ 73544 w 11737976"/>
              <a:gd name="connsiteY8548" fmla="*/ 5119573 h 6407152"/>
              <a:gd name="connsiteX8549" fmla="*/ 613108 w 11737976"/>
              <a:gd name="connsiteY8549" fmla="*/ 5118558 h 6407152"/>
              <a:gd name="connsiteX8550" fmla="*/ 617245 w 11737976"/>
              <a:gd name="connsiteY8550" fmla="*/ 5137508 h 6407152"/>
              <a:gd name="connsiteX8551" fmla="*/ 647758 w 11737976"/>
              <a:gd name="connsiteY8551" fmla="*/ 5168308 h 6407152"/>
              <a:gd name="connsiteX8552" fmla="*/ 641907 w 11737976"/>
              <a:gd name="connsiteY8552" fmla="*/ 5161940 h 6407152"/>
              <a:gd name="connsiteX8553" fmla="*/ 631919 w 11737976"/>
              <a:gd name="connsiteY8553" fmla="*/ 5136623 h 6407152"/>
              <a:gd name="connsiteX8554" fmla="*/ 613108 w 11737976"/>
              <a:gd name="connsiteY8554" fmla="*/ 5118558 h 6407152"/>
              <a:gd name="connsiteX8555" fmla="*/ 728949 w 11737976"/>
              <a:gd name="connsiteY8555" fmla="*/ 5117462 h 6407152"/>
              <a:gd name="connsiteX8556" fmla="*/ 730181 w 11737976"/>
              <a:gd name="connsiteY8556" fmla="*/ 5120117 h 6407152"/>
              <a:gd name="connsiteX8557" fmla="*/ 731556 w 11737976"/>
              <a:gd name="connsiteY8557" fmla="*/ 5118986 h 6407152"/>
              <a:gd name="connsiteX8558" fmla="*/ 728949 w 11737976"/>
              <a:gd name="connsiteY8558" fmla="*/ 5117462 h 6407152"/>
              <a:gd name="connsiteX8559" fmla="*/ 668591 w 11737976"/>
              <a:gd name="connsiteY8559" fmla="*/ 5115979 h 6407152"/>
              <a:gd name="connsiteX8560" fmla="*/ 673026 w 11737976"/>
              <a:gd name="connsiteY8560" fmla="*/ 5123285 h 6407152"/>
              <a:gd name="connsiteX8561" fmla="*/ 688926 w 11737976"/>
              <a:gd name="connsiteY8561" fmla="*/ 5143072 h 6407152"/>
              <a:gd name="connsiteX8562" fmla="*/ 694660 w 11737976"/>
              <a:gd name="connsiteY8562" fmla="*/ 5149311 h 6407152"/>
              <a:gd name="connsiteX8563" fmla="*/ 695959 w 11737976"/>
              <a:gd name="connsiteY8563" fmla="*/ 5148245 h 6407152"/>
              <a:gd name="connsiteX8564" fmla="*/ 690227 w 11737976"/>
              <a:gd name="connsiteY8564" fmla="*/ 5142005 h 6407152"/>
              <a:gd name="connsiteX8565" fmla="*/ 688926 w 11737976"/>
              <a:gd name="connsiteY8565" fmla="*/ 5143072 h 6407152"/>
              <a:gd name="connsiteX8566" fmla="*/ 687089 w 11737976"/>
              <a:gd name="connsiteY8566" fmla="*/ 5133630 h 6407152"/>
              <a:gd name="connsiteX8567" fmla="*/ 668591 w 11737976"/>
              <a:gd name="connsiteY8567" fmla="*/ 5115979 h 6407152"/>
              <a:gd name="connsiteX8568" fmla="*/ 274653 w 11737976"/>
              <a:gd name="connsiteY8568" fmla="*/ 5114150 h 6407152"/>
              <a:gd name="connsiteX8569" fmla="*/ 278544 w 11737976"/>
              <a:gd name="connsiteY8569" fmla="*/ 5119753 h 6407152"/>
              <a:gd name="connsiteX8570" fmla="*/ 285832 w 11737976"/>
              <a:gd name="connsiteY8570" fmla="*/ 5125496 h 6407152"/>
              <a:gd name="connsiteX8571" fmla="*/ 280835 w 11737976"/>
              <a:gd name="connsiteY8571" fmla="*/ 5117868 h 6407152"/>
              <a:gd name="connsiteX8572" fmla="*/ 274653 w 11737976"/>
              <a:gd name="connsiteY8572" fmla="*/ 5114150 h 6407152"/>
              <a:gd name="connsiteX8573" fmla="*/ 219172 w 11737976"/>
              <a:gd name="connsiteY8573" fmla="*/ 5113796 h 6407152"/>
              <a:gd name="connsiteX8574" fmla="*/ 223938 w 11737976"/>
              <a:gd name="connsiteY8574" fmla="*/ 5121610 h 6407152"/>
              <a:gd name="connsiteX8575" fmla="*/ 231457 w 11737976"/>
              <a:gd name="connsiteY8575" fmla="*/ 5127166 h 6407152"/>
              <a:gd name="connsiteX8576" fmla="*/ 225313 w 11737976"/>
              <a:gd name="connsiteY8576" fmla="*/ 5120480 h 6407152"/>
              <a:gd name="connsiteX8577" fmla="*/ 219172 w 11737976"/>
              <a:gd name="connsiteY8577" fmla="*/ 5113796 h 6407152"/>
              <a:gd name="connsiteX8578" fmla="*/ 144947 w 11737976"/>
              <a:gd name="connsiteY8578" fmla="*/ 5108308 h 6407152"/>
              <a:gd name="connsiteX8579" fmla="*/ 150578 w 11737976"/>
              <a:gd name="connsiteY8579" fmla="*/ 5114438 h 6407152"/>
              <a:gd name="connsiteX8580" fmla="*/ 171595 w 11737976"/>
              <a:gd name="connsiteY8580" fmla="*/ 5129432 h 6407152"/>
              <a:gd name="connsiteX8581" fmla="*/ 144947 w 11737976"/>
              <a:gd name="connsiteY8581" fmla="*/ 5108308 h 6407152"/>
              <a:gd name="connsiteX8582" fmla="*/ 640676 w 11737976"/>
              <a:gd name="connsiteY8582" fmla="*/ 5107632 h 6407152"/>
              <a:gd name="connsiteX8583" fmla="*/ 646137 w 11737976"/>
              <a:gd name="connsiteY8583" fmla="*/ 5113574 h 6407152"/>
              <a:gd name="connsiteX8584" fmla="*/ 650220 w 11737976"/>
              <a:gd name="connsiteY8584" fmla="*/ 5120646 h 6407152"/>
              <a:gd name="connsiteX8585" fmla="*/ 651595 w 11737976"/>
              <a:gd name="connsiteY8585" fmla="*/ 5119515 h 6407152"/>
              <a:gd name="connsiteX8586" fmla="*/ 652970 w 11737976"/>
              <a:gd name="connsiteY8586" fmla="*/ 5118385 h 6407152"/>
              <a:gd name="connsiteX8587" fmla="*/ 657921 w 11737976"/>
              <a:gd name="connsiteY8587" fmla="*/ 5123446 h 6407152"/>
              <a:gd name="connsiteX8588" fmla="*/ 659806 w 11737976"/>
              <a:gd name="connsiteY8588" fmla="*/ 5123198 h 6407152"/>
              <a:gd name="connsiteX8589" fmla="*/ 654345 w 11737976"/>
              <a:gd name="connsiteY8589" fmla="*/ 5117255 h 6407152"/>
              <a:gd name="connsiteX8590" fmla="*/ 640676 w 11737976"/>
              <a:gd name="connsiteY8590" fmla="*/ 5107632 h 6407152"/>
              <a:gd name="connsiteX8591" fmla="*/ 481229 w 11737976"/>
              <a:gd name="connsiteY8591" fmla="*/ 5105700 h 6407152"/>
              <a:gd name="connsiteX8592" fmla="*/ 485996 w 11737976"/>
              <a:gd name="connsiteY8592" fmla="*/ 5113516 h 6407152"/>
              <a:gd name="connsiteX8593" fmla="*/ 489675 w 11737976"/>
              <a:gd name="connsiteY8593" fmla="*/ 5114893 h 6407152"/>
              <a:gd name="connsiteX8594" fmla="*/ 488745 w 11737976"/>
              <a:gd name="connsiteY8594" fmla="*/ 5111255 h 6407152"/>
              <a:gd name="connsiteX8595" fmla="*/ 481229 w 11737976"/>
              <a:gd name="connsiteY8595" fmla="*/ 5105700 h 6407152"/>
              <a:gd name="connsiteX8596" fmla="*/ 175795 w 11737976"/>
              <a:gd name="connsiteY8596" fmla="*/ 5104953 h 6407152"/>
              <a:gd name="connsiteX8597" fmla="*/ 180391 w 11737976"/>
              <a:gd name="connsiteY8597" fmla="*/ 5112421 h 6407152"/>
              <a:gd name="connsiteX8598" fmla="*/ 186349 w 11737976"/>
              <a:gd name="connsiteY8598" fmla="*/ 5117363 h 6407152"/>
              <a:gd name="connsiteX8599" fmla="*/ 188861 w 11737976"/>
              <a:gd name="connsiteY8599" fmla="*/ 5116705 h 6407152"/>
              <a:gd name="connsiteX8600" fmla="*/ 175795 w 11737976"/>
              <a:gd name="connsiteY8600" fmla="*/ 5104953 h 6407152"/>
              <a:gd name="connsiteX8601" fmla="*/ 491311 w 11737976"/>
              <a:gd name="connsiteY8601" fmla="*/ 5097414 h 6407152"/>
              <a:gd name="connsiteX8602" fmla="*/ 489936 w 11737976"/>
              <a:gd name="connsiteY8602" fmla="*/ 5098543 h 6407152"/>
              <a:gd name="connsiteX8603" fmla="*/ 496080 w 11737976"/>
              <a:gd name="connsiteY8603" fmla="*/ 5105230 h 6407152"/>
              <a:gd name="connsiteX8604" fmla="*/ 497455 w 11737976"/>
              <a:gd name="connsiteY8604" fmla="*/ 5104099 h 6407152"/>
              <a:gd name="connsiteX8605" fmla="*/ 491311 w 11737976"/>
              <a:gd name="connsiteY8605" fmla="*/ 5097414 h 6407152"/>
              <a:gd name="connsiteX8606" fmla="*/ 332813 w 11737976"/>
              <a:gd name="connsiteY8606" fmla="*/ 5096966 h 6407152"/>
              <a:gd name="connsiteX8607" fmla="*/ 331599 w 11737976"/>
              <a:gd name="connsiteY8607" fmla="*/ 5119789 h 6407152"/>
              <a:gd name="connsiteX8608" fmla="*/ 318911 w 11737976"/>
              <a:gd name="connsiteY8608" fmla="*/ 5108394 h 6407152"/>
              <a:gd name="connsiteX8609" fmla="*/ 319569 w 11737976"/>
              <a:gd name="connsiteY8609" fmla="*/ 5118767 h 6407152"/>
              <a:gd name="connsiteX8610" fmla="*/ 312591 w 11737976"/>
              <a:gd name="connsiteY8610" fmla="*/ 5113589 h 6407152"/>
              <a:gd name="connsiteX8611" fmla="*/ 315776 w 11737976"/>
              <a:gd name="connsiteY8611" fmla="*/ 5121884 h 6407152"/>
              <a:gd name="connsiteX8612" fmla="*/ 308799 w 11737976"/>
              <a:gd name="connsiteY8612" fmla="*/ 5116706 h 6407152"/>
              <a:gd name="connsiteX8613" fmla="*/ 297377 w 11737976"/>
              <a:gd name="connsiteY8613" fmla="*/ 5104273 h 6407152"/>
              <a:gd name="connsiteX8614" fmla="*/ 308849 w 11737976"/>
              <a:gd name="connsiteY8614" fmla="*/ 5138487 h 6407152"/>
              <a:gd name="connsiteX8615" fmla="*/ 303138 w 11737976"/>
              <a:gd name="connsiteY8615" fmla="*/ 5132272 h 6407152"/>
              <a:gd name="connsiteX8616" fmla="*/ 299347 w 11737976"/>
              <a:gd name="connsiteY8616" fmla="*/ 5135389 h 6407152"/>
              <a:gd name="connsiteX8617" fmla="*/ 319009 w 11737976"/>
              <a:gd name="connsiteY8617" fmla="*/ 5151959 h 6407152"/>
              <a:gd name="connsiteX8618" fmla="*/ 329168 w 11737976"/>
              <a:gd name="connsiteY8618" fmla="*/ 5165430 h 6407152"/>
              <a:gd name="connsiteX8619" fmla="*/ 335488 w 11737976"/>
              <a:gd name="connsiteY8619" fmla="*/ 5160236 h 6407152"/>
              <a:gd name="connsiteX8620" fmla="*/ 325328 w 11737976"/>
              <a:gd name="connsiteY8620" fmla="*/ 5146766 h 6407152"/>
              <a:gd name="connsiteX8621" fmla="*/ 333568 w 11737976"/>
              <a:gd name="connsiteY8621" fmla="*/ 5150903 h 6407152"/>
              <a:gd name="connsiteX8622" fmla="*/ 344992 w 11737976"/>
              <a:gd name="connsiteY8622" fmla="*/ 5163336 h 6407152"/>
              <a:gd name="connsiteX8623" fmla="*/ 346256 w 11737976"/>
              <a:gd name="connsiteY8623" fmla="*/ 5162297 h 6407152"/>
              <a:gd name="connsiteX8624" fmla="*/ 340542 w 11737976"/>
              <a:gd name="connsiteY8624" fmla="*/ 5156080 h 6407152"/>
              <a:gd name="connsiteX8625" fmla="*/ 333568 w 11737976"/>
              <a:gd name="connsiteY8625" fmla="*/ 5150903 h 6407152"/>
              <a:gd name="connsiteX8626" fmla="*/ 353838 w 11737976"/>
              <a:gd name="connsiteY8626" fmla="*/ 5156066 h 6407152"/>
              <a:gd name="connsiteX8627" fmla="*/ 343678 w 11737976"/>
              <a:gd name="connsiteY8627" fmla="*/ 5142592 h 6407152"/>
              <a:gd name="connsiteX8628" fmla="*/ 351917 w 11737976"/>
              <a:gd name="connsiteY8628" fmla="*/ 5146731 h 6407152"/>
              <a:gd name="connsiteX8629" fmla="*/ 364604 w 11737976"/>
              <a:gd name="connsiteY8629" fmla="*/ 5158125 h 6407152"/>
              <a:gd name="connsiteX8630" fmla="*/ 379213 w 11737976"/>
              <a:gd name="connsiteY8630" fmla="*/ 5178851 h 6407152"/>
              <a:gd name="connsiteX8631" fmla="*/ 383005 w 11737976"/>
              <a:gd name="connsiteY8631" fmla="*/ 5175735 h 6407152"/>
              <a:gd name="connsiteX8632" fmla="*/ 394427 w 11737976"/>
              <a:gd name="connsiteY8632" fmla="*/ 5188167 h 6407152"/>
              <a:gd name="connsiteX8633" fmla="*/ 393820 w 11737976"/>
              <a:gd name="connsiteY8633" fmla="*/ 5199578 h 6407152"/>
              <a:gd name="connsiteX8634" fmla="*/ 418538 w 11737976"/>
              <a:gd name="connsiteY8634" fmla="*/ 5211994 h 6407152"/>
              <a:gd name="connsiteX8635" fmla="*/ 408378 w 11737976"/>
              <a:gd name="connsiteY8635" fmla="*/ 5198522 h 6407152"/>
              <a:gd name="connsiteX8636" fmla="*/ 413435 w 11737976"/>
              <a:gd name="connsiteY8636" fmla="*/ 5194367 h 6407152"/>
              <a:gd name="connsiteX8637" fmla="*/ 402009 w 11737976"/>
              <a:gd name="connsiteY8637" fmla="*/ 5181934 h 6407152"/>
              <a:gd name="connsiteX8638" fmla="*/ 392507 w 11737976"/>
              <a:gd name="connsiteY8638" fmla="*/ 5178835 h 6407152"/>
              <a:gd name="connsiteX8639" fmla="*/ 394378 w 11737976"/>
              <a:gd name="connsiteY8639" fmla="*/ 5166385 h 6407152"/>
              <a:gd name="connsiteX8640" fmla="*/ 351869 w 11737976"/>
              <a:gd name="connsiteY8640" fmla="*/ 5124949 h 6407152"/>
              <a:gd name="connsiteX8641" fmla="*/ 354397 w 11737976"/>
              <a:gd name="connsiteY8641" fmla="*/ 5122873 h 6407152"/>
              <a:gd name="connsiteX8642" fmla="*/ 355660 w 11737976"/>
              <a:gd name="connsiteY8642" fmla="*/ 5121833 h 6407152"/>
              <a:gd name="connsiteX8643" fmla="*/ 346764 w 11737976"/>
              <a:gd name="connsiteY8643" fmla="*/ 5107322 h 6407152"/>
              <a:gd name="connsiteX8644" fmla="*/ 344236 w 11737976"/>
              <a:gd name="connsiteY8644" fmla="*/ 5109399 h 6407152"/>
              <a:gd name="connsiteX8645" fmla="*/ 332813 w 11737976"/>
              <a:gd name="connsiteY8645" fmla="*/ 5096966 h 6407152"/>
              <a:gd name="connsiteX8646" fmla="*/ 469616 w 11737976"/>
              <a:gd name="connsiteY8646" fmla="*/ 5095689 h 6407152"/>
              <a:gd name="connsiteX8647" fmla="*/ 473711 w 11737976"/>
              <a:gd name="connsiteY8647" fmla="*/ 5100146 h 6407152"/>
              <a:gd name="connsiteX8648" fmla="*/ 475086 w 11737976"/>
              <a:gd name="connsiteY8648" fmla="*/ 5099017 h 6407152"/>
              <a:gd name="connsiteX8649" fmla="*/ 469616 w 11737976"/>
              <a:gd name="connsiteY8649" fmla="*/ 5095689 h 6407152"/>
              <a:gd name="connsiteX8650" fmla="*/ 189314 w 11737976"/>
              <a:gd name="connsiteY8650" fmla="*/ 5095310 h 6407152"/>
              <a:gd name="connsiteX8651" fmla="*/ 189733 w 11737976"/>
              <a:gd name="connsiteY8651" fmla="*/ 5105396 h 6407152"/>
              <a:gd name="connsiteX8652" fmla="*/ 199762 w 11737976"/>
              <a:gd name="connsiteY8652" fmla="*/ 5111493 h 6407152"/>
              <a:gd name="connsiteX8653" fmla="*/ 189314 w 11737976"/>
              <a:gd name="connsiteY8653" fmla="*/ 5095310 h 6407152"/>
              <a:gd name="connsiteX8654" fmla="*/ 527519 w 11737976"/>
              <a:gd name="connsiteY8654" fmla="*/ 5091121 h 6407152"/>
              <a:gd name="connsiteX8655" fmla="*/ 551187 w 11737976"/>
              <a:gd name="connsiteY8655" fmla="*/ 5126524 h 6407152"/>
              <a:gd name="connsiteX8656" fmla="*/ 546138 w 11737976"/>
              <a:gd name="connsiteY8656" fmla="*/ 5130674 h 6407152"/>
              <a:gd name="connsiteX8657" fmla="*/ 559581 w 11737976"/>
              <a:gd name="connsiteY8657" fmla="*/ 5152537 h 6407152"/>
              <a:gd name="connsiteX8658" fmla="*/ 571066 w 11737976"/>
              <a:gd name="connsiteY8658" fmla="*/ 5165038 h 6407152"/>
              <a:gd name="connsiteX8659" fmla="*/ 580030 w 11737976"/>
              <a:gd name="connsiteY8659" fmla="*/ 5179615 h 6407152"/>
              <a:gd name="connsiteX8660" fmla="*/ 581291 w 11737976"/>
              <a:gd name="connsiteY8660" fmla="*/ 5178578 h 6407152"/>
              <a:gd name="connsiteX8661" fmla="*/ 595996 w 11737976"/>
              <a:gd name="connsiteY8661" fmla="*/ 5199404 h 6407152"/>
              <a:gd name="connsiteX8662" fmla="*/ 610009 w 11737976"/>
              <a:gd name="connsiteY8662" fmla="*/ 5209831 h 6407152"/>
              <a:gd name="connsiteX8663" fmla="*/ 628499 w 11737976"/>
              <a:gd name="connsiteY8663" fmla="*/ 5227545 h 6407152"/>
              <a:gd name="connsiteX8664" fmla="*/ 625975 w 11737976"/>
              <a:gd name="connsiteY8664" fmla="*/ 5229619 h 6407152"/>
              <a:gd name="connsiteX8665" fmla="*/ 630457 w 11737976"/>
              <a:gd name="connsiteY8665" fmla="*/ 5236908 h 6407152"/>
              <a:gd name="connsiteX8666" fmla="*/ 660434 w 11737976"/>
              <a:gd name="connsiteY8666" fmla="*/ 5267123 h 6407152"/>
              <a:gd name="connsiteX8667" fmla="*/ 650905 w 11737976"/>
              <a:gd name="connsiteY8667" fmla="*/ 5263986 h 6407152"/>
              <a:gd name="connsiteX8668" fmla="*/ 649642 w 11737976"/>
              <a:gd name="connsiteY8668" fmla="*/ 5265023 h 6407152"/>
              <a:gd name="connsiteX8669" fmla="*/ 655385 w 11737976"/>
              <a:gd name="connsiteY8669" fmla="*/ 5271272 h 6407152"/>
              <a:gd name="connsiteX8670" fmla="*/ 668134 w 11737976"/>
              <a:gd name="connsiteY8670" fmla="*/ 5282737 h 6407152"/>
              <a:gd name="connsiteX8671" fmla="*/ 658605 w 11737976"/>
              <a:gd name="connsiteY8671" fmla="*/ 5279599 h 6407152"/>
              <a:gd name="connsiteX8672" fmla="*/ 647118 w 11737976"/>
              <a:gd name="connsiteY8672" fmla="*/ 5267098 h 6407152"/>
              <a:gd name="connsiteX8673" fmla="*/ 636326 w 11737976"/>
              <a:gd name="connsiteY8673" fmla="*/ 5264997 h 6407152"/>
              <a:gd name="connsiteX8674" fmla="*/ 640806 w 11737976"/>
              <a:gd name="connsiteY8674" fmla="*/ 5272285 h 6407152"/>
              <a:gd name="connsiteX8675" fmla="*/ 639545 w 11737976"/>
              <a:gd name="connsiteY8675" fmla="*/ 5273324 h 6407152"/>
              <a:gd name="connsiteX8676" fmla="*/ 637020 w 11737976"/>
              <a:gd name="connsiteY8676" fmla="*/ 5275398 h 6407152"/>
              <a:gd name="connsiteX8677" fmla="*/ 612785 w 11737976"/>
              <a:gd name="connsiteY8677" fmla="*/ 5251433 h 6407152"/>
              <a:gd name="connsiteX8678" fmla="*/ 601298 w 11737976"/>
              <a:gd name="connsiteY8678" fmla="*/ 5238932 h 6407152"/>
              <a:gd name="connsiteX8679" fmla="*/ 586593 w 11737976"/>
              <a:gd name="connsiteY8679" fmla="*/ 5218105 h 6407152"/>
              <a:gd name="connsiteX8680" fmla="*/ 582806 w 11737976"/>
              <a:gd name="connsiteY8680" fmla="*/ 5221218 h 6407152"/>
              <a:gd name="connsiteX8681" fmla="*/ 571319 w 11737976"/>
              <a:gd name="connsiteY8681" fmla="*/ 5208716 h 6407152"/>
              <a:gd name="connsiteX8682" fmla="*/ 581544 w 11737976"/>
              <a:gd name="connsiteY8682" fmla="*/ 5222256 h 6407152"/>
              <a:gd name="connsiteX8683" fmla="*/ 588549 w 11737976"/>
              <a:gd name="connsiteY8683" fmla="*/ 5227470 h 6407152"/>
              <a:gd name="connsiteX8684" fmla="*/ 604517 w 11737976"/>
              <a:gd name="connsiteY8684" fmla="*/ 5247259 h 6407152"/>
              <a:gd name="connsiteX8685" fmla="*/ 594987 w 11737976"/>
              <a:gd name="connsiteY8685" fmla="*/ 5244120 h 6407152"/>
              <a:gd name="connsiteX8686" fmla="*/ 598207 w 11737976"/>
              <a:gd name="connsiteY8686" fmla="*/ 5252445 h 6407152"/>
              <a:gd name="connsiteX8687" fmla="*/ 596944 w 11737976"/>
              <a:gd name="connsiteY8687" fmla="*/ 5253483 h 6407152"/>
              <a:gd name="connsiteX8688" fmla="*/ 607167 w 11737976"/>
              <a:gd name="connsiteY8688" fmla="*/ 5267021 h 6407152"/>
              <a:gd name="connsiteX8689" fmla="*/ 608430 w 11737976"/>
              <a:gd name="connsiteY8689" fmla="*/ 5265982 h 6407152"/>
              <a:gd name="connsiteX8690" fmla="*/ 616131 w 11737976"/>
              <a:gd name="connsiteY8690" fmla="*/ 5281597 h 6407152"/>
              <a:gd name="connsiteX8691" fmla="*/ 609124 w 11737976"/>
              <a:gd name="connsiteY8691" fmla="*/ 5276384 h 6407152"/>
              <a:gd name="connsiteX8692" fmla="*/ 610800 w 11737976"/>
              <a:gd name="connsiteY8692" fmla="*/ 5284410 h 6407152"/>
              <a:gd name="connsiteX8693" fmla="*/ 606847 w 11737976"/>
              <a:gd name="connsiteY8693" fmla="*/ 5279188 h 6407152"/>
              <a:gd name="connsiteX8694" fmla="*/ 600735 w 11737976"/>
              <a:gd name="connsiteY8694" fmla="*/ 5284211 h 6407152"/>
              <a:gd name="connsiteX8695" fmla="*/ 605144 w 11737976"/>
              <a:gd name="connsiteY8695" fmla="*/ 5291343 h 6407152"/>
              <a:gd name="connsiteX8696" fmla="*/ 618851 w 11737976"/>
              <a:gd name="connsiteY8696" fmla="*/ 5301590 h 6407152"/>
              <a:gd name="connsiteX8697" fmla="*/ 616886 w 11737976"/>
              <a:gd name="connsiteY8697" fmla="*/ 5292448 h 6407152"/>
              <a:gd name="connsiteX8698" fmla="*/ 612758 w 11737976"/>
              <a:gd name="connsiteY8698" fmla="*/ 5286995 h 6407152"/>
              <a:gd name="connsiteX8699" fmla="*/ 625091 w 11737976"/>
              <a:gd name="connsiteY8699" fmla="*/ 5296173 h 6407152"/>
              <a:gd name="connsiteX8700" fmla="*/ 621999 w 11737976"/>
              <a:gd name="connsiteY8700" fmla="*/ 5309686 h 6407152"/>
              <a:gd name="connsiteX8701" fmla="*/ 636010 w 11737976"/>
              <a:gd name="connsiteY8701" fmla="*/ 5320114 h 6407152"/>
              <a:gd name="connsiteX8702" fmla="*/ 631529 w 11737976"/>
              <a:gd name="connsiteY8702" fmla="*/ 5312825 h 6407152"/>
              <a:gd name="connsiteX8703" fmla="*/ 637273 w 11737976"/>
              <a:gd name="connsiteY8703" fmla="*/ 5319077 h 6407152"/>
              <a:gd name="connsiteX8704" fmla="*/ 632791 w 11737976"/>
              <a:gd name="connsiteY8704" fmla="*/ 5311787 h 6407152"/>
              <a:gd name="connsiteX8705" fmla="*/ 638536 w 11737976"/>
              <a:gd name="connsiteY8705" fmla="*/ 5318038 h 6407152"/>
              <a:gd name="connsiteX8706" fmla="*/ 653808 w 11737976"/>
              <a:gd name="connsiteY8706" fmla="*/ 5327426 h 6407152"/>
              <a:gd name="connsiteX8707" fmla="*/ 650022 w 11737976"/>
              <a:gd name="connsiteY8707" fmla="*/ 5330539 h 6407152"/>
              <a:gd name="connsiteX8708" fmla="*/ 641753 w 11737976"/>
              <a:gd name="connsiteY8708" fmla="*/ 5326363 h 6407152"/>
              <a:gd name="connsiteX8709" fmla="*/ 654502 w 11737976"/>
              <a:gd name="connsiteY8709" fmla="*/ 5337827 h 6407152"/>
              <a:gd name="connsiteX8710" fmla="*/ 648759 w 11737976"/>
              <a:gd name="connsiteY8710" fmla="*/ 5331576 h 6407152"/>
              <a:gd name="connsiteX8711" fmla="*/ 655765 w 11737976"/>
              <a:gd name="connsiteY8711" fmla="*/ 5336791 h 6407152"/>
              <a:gd name="connsiteX8712" fmla="*/ 665989 w 11737976"/>
              <a:gd name="connsiteY8712" fmla="*/ 5350328 h 6407152"/>
              <a:gd name="connsiteX8713" fmla="*/ 711242 w 11737976"/>
              <a:gd name="connsiteY8713" fmla="*/ 5389933 h 6407152"/>
              <a:gd name="connsiteX8714" fmla="*/ 708022 w 11737976"/>
              <a:gd name="connsiteY8714" fmla="*/ 5381606 h 6407152"/>
              <a:gd name="connsiteX8715" fmla="*/ 696535 w 11737976"/>
              <a:gd name="connsiteY8715" fmla="*/ 5369105 h 6407152"/>
              <a:gd name="connsiteX8716" fmla="*/ 677917 w 11737976"/>
              <a:gd name="connsiteY8716" fmla="*/ 5329552 h 6407152"/>
              <a:gd name="connsiteX8717" fmla="*/ 690665 w 11737976"/>
              <a:gd name="connsiteY8717" fmla="*/ 5341015 h 6407152"/>
              <a:gd name="connsiteX8718" fmla="*/ 691928 w 11737976"/>
              <a:gd name="connsiteY8718" fmla="*/ 5339979 h 6407152"/>
              <a:gd name="connsiteX8719" fmla="*/ 673436 w 11737976"/>
              <a:gd name="connsiteY8719" fmla="*/ 5322265 h 6407152"/>
              <a:gd name="connsiteX8720" fmla="*/ 678485 w 11737976"/>
              <a:gd name="connsiteY8720" fmla="*/ 5318114 h 6407152"/>
              <a:gd name="connsiteX8721" fmla="*/ 685491 w 11737976"/>
              <a:gd name="connsiteY8721" fmla="*/ 5323327 h 6407152"/>
              <a:gd name="connsiteX8722" fmla="*/ 691233 w 11737976"/>
              <a:gd name="connsiteY8722" fmla="*/ 5329577 h 6407152"/>
              <a:gd name="connsiteX8723" fmla="*/ 692495 w 11737976"/>
              <a:gd name="connsiteY8723" fmla="*/ 5328540 h 6407152"/>
              <a:gd name="connsiteX8724" fmla="*/ 686753 w 11737976"/>
              <a:gd name="connsiteY8724" fmla="*/ 5322290 h 6407152"/>
              <a:gd name="connsiteX8725" fmla="*/ 695663 w 11737976"/>
              <a:gd name="connsiteY8725" fmla="*/ 5323076 h 6407152"/>
              <a:gd name="connsiteX8726" fmla="*/ 696283 w 11737976"/>
              <a:gd name="connsiteY8726" fmla="*/ 5325427 h 6407152"/>
              <a:gd name="connsiteX8727" fmla="*/ 714775 w 11737976"/>
              <a:gd name="connsiteY8727" fmla="*/ 5343142 h 6407152"/>
              <a:gd name="connsiteX8728" fmla="*/ 711556 w 11737976"/>
              <a:gd name="connsiteY8728" fmla="*/ 5334817 h 6407152"/>
              <a:gd name="connsiteX8729" fmla="*/ 719130 w 11737976"/>
              <a:gd name="connsiteY8729" fmla="*/ 5328591 h 6407152"/>
              <a:gd name="connsiteX8730" fmla="*/ 721654 w 11737976"/>
              <a:gd name="connsiteY8730" fmla="*/ 5326516 h 6407152"/>
              <a:gd name="connsiteX8731" fmla="*/ 722222 w 11737976"/>
              <a:gd name="connsiteY8731" fmla="*/ 5315076 h 6407152"/>
              <a:gd name="connsiteX8732" fmla="*/ 730489 w 11737976"/>
              <a:gd name="connsiteY8732" fmla="*/ 5319253 h 6407152"/>
              <a:gd name="connsiteX8733" fmla="*/ 724746 w 11737976"/>
              <a:gd name="connsiteY8733" fmla="*/ 5313002 h 6407152"/>
              <a:gd name="connsiteX8734" fmla="*/ 727271 w 11737976"/>
              <a:gd name="connsiteY8734" fmla="*/ 5310927 h 6407152"/>
              <a:gd name="connsiteX8735" fmla="*/ 707517 w 11737976"/>
              <a:gd name="connsiteY8735" fmla="*/ 5294251 h 6407152"/>
              <a:gd name="connsiteX8736" fmla="*/ 697987 w 11737976"/>
              <a:gd name="connsiteY8736" fmla="*/ 5291113 h 6407152"/>
              <a:gd name="connsiteX8737" fmla="*/ 709347 w 11737976"/>
              <a:gd name="connsiteY8737" fmla="*/ 5281774 h 6407152"/>
              <a:gd name="connsiteX8738" fmla="*/ 720834 w 11737976"/>
              <a:gd name="connsiteY8738" fmla="*/ 5294277 h 6407152"/>
              <a:gd name="connsiteX8739" fmla="*/ 726576 w 11737976"/>
              <a:gd name="connsiteY8739" fmla="*/ 5300527 h 6407152"/>
              <a:gd name="connsiteX8740" fmla="*/ 727839 w 11737976"/>
              <a:gd name="connsiteY8740" fmla="*/ 5299489 h 6407152"/>
              <a:gd name="connsiteX8741" fmla="*/ 716352 w 11737976"/>
              <a:gd name="connsiteY8741" fmla="*/ 5286988 h 6407152"/>
              <a:gd name="connsiteX8742" fmla="*/ 710609 w 11737976"/>
              <a:gd name="connsiteY8742" fmla="*/ 5280738 h 6407152"/>
              <a:gd name="connsiteX8743" fmla="*/ 715658 w 11737976"/>
              <a:gd name="connsiteY8743" fmla="*/ 5276588 h 6407152"/>
              <a:gd name="connsiteX8744" fmla="*/ 718877 w 11737976"/>
              <a:gd name="connsiteY8744" fmla="*/ 5284913 h 6407152"/>
              <a:gd name="connsiteX8745" fmla="*/ 741849 w 11737976"/>
              <a:gd name="connsiteY8745" fmla="*/ 5309915 h 6407152"/>
              <a:gd name="connsiteX8746" fmla="*/ 749424 w 11737976"/>
              <a:gd name="connsiteY8746" fmla="*/ 5303690 h 6407152"/>
              <a:gd name="connsiteX8747" fmla="*/ 738630 w 11737976"/>
              <a:gd name="connsiteY8747" fmla="*/ 5301590 h 6407152"/>
              <a:gd name="connsiteX8748" fmla="*/ 729669 w 11737976"/>
              <a:gd name="connsiteY8748" fmla="*/ 5287014 h 6407152"/>
              <a:gd name="connsiteX8749" fmla="*/ 736674 w 11737976"/>
              <a:gd name="connsiteY8749" fmla="*/ 5292226 h 6407152"/>
              <a:gd name="connsiteX8750" fmla="*/ 733456 w 11737976"/>
              <a:gd name="connsiteY8750" fmla="*/ 5283901 h 6407152"/>
              <a:gd name="connsiteX8751" fmla="*/ 718183 w 11737976"/>
              <a:gd name="connsiteY8751" fmla="*/ 5274512 h 6407152"/>
              <a:gd name="connsiteX8752" fmla="*/ 686942 w 11737976"/>
              <a:gd name="connsiteY8752" fmla="*/ 5245334 h 6407152"/>
              <a:gd name="connsiteX8753" fmla="*/ 684417 w 11737976"/>
              <a:gd name="connsiteY8753" fmla="*/ 5247410 h 6407152"/>
              <a:gd name="connsiteX8754" fmla="*/ 686374 w 11737976"/>
              <a:gd name="connsiteY8754" fmla="*/ 5256773 h 6407152"/>
              <a:gd name="connsiteX8755" fmla="*/ 680630 w 11737976"/>
              <a:gd name="connsiteY8755" fmla="*/ 5250522 h 6407152"/>
              <a:gd name="connsiteX8756" fmla="*/ 676843 w 11737976"/>
              <a:gd name="connsiteY8756" fmla="*/ 5253635 h 6407152"/>
              <a:gd name="connsiteX8757" fmla="*/ 675581 w 11737976"/>
              <a:gd name="connsiteY8757" fmla="*/ 5254672 h 6407152"/>
              <a:gd name="connsiteX8758" fmla="*/ 669839 w 11737976"/>
              <a:gd name="connsiteY8758" fmla="*/ 5248423 h 6407152"/>
              <a:gd name="connsiteX8759" fmla="*/ 659614 w 11737976"/>
              <a:gd name="connsiteY8759" fmla="*/ 5234883 h 6407152"/>
              <a:gd name="connsiteX8760" fmla="*/ 633548 w 11737976"/>
              <a:gd name="connsiteY8760" fmla="*/ 5223394 h 6407152"/>
              <a:gd name="connsiteX8761" fmla="*/ 629068 w 11737976"/>
              <a:gd name="connsiteY8761" fmla="*/ 5216105 h 6407152"/>
              <a:gd name="connsiteX8762" fmla="*/ 617582 w 11737976"/>
              <a:gd name="connsiteY8762" fmla="*/ 5203605 h 6407152"/>
              <a:gd name="connsiteX8763" fmla="*/ 618843 w 11737976"/>
              <a:gd name="connsiteY8763" fmla="*/ 5202567 h 6407152"/>
              <a:gd name="connsiteX8764" fmla="*/ 614363 w 11737976"/>
              <a:gd name="connsiteY8764" fmla="*/ 5195280 h 6407152"/>
              <a:gd name="connsiteX8765" fmla="*/ 590127 w 11737976"/>
              <a:gd name="connsiteY8765" fmla="*/ 5171315 h 6407152"/>
              <a:gd name="connsiteX8766" fmla="*/ 577378 w 11737976"/>
              <a:gd name="connsiteY8766" fmla="*/ 5159850 h 6407152"/>
              <a:gd name="connsiteX8767" fmla="*/ 585645 w 11737976"/>
              <a:gd name="connsiteY8767" fmla="*/ 5164026 h 6407152"/>
              <a:gd name="connsiteX8768" fmla="*/ 575422 w 11737976"/>
              <a:gd name="connsiteY8768" fmla="*/ 5150489 h 6407152"/>
              <a:gd name="connsiteX8769" fmla="*/ 565197 w 11737976"/>
              <a:gd name="connsiteY8769" fmla="*/ 5136949 h 6407152"/>
              <a:gd name="connsiteX8770" fmla="*/ 549798 w 11737976"/>
              <a:gd name="connsiteY8770" fmla="*/ 5105721 h 6407152"/>
              <a:gd name="connsiteX8771" fmla="*/ 555541 w 11737976"/>
              <a:gd name="connsiteY8771" fmla="*/ 5111973 h 6407152"/>
              <a:gd name="connsiteX8772" fmla="*/ 556804 w 11737976"/>
              <a:gd name="connsiteY8772" fmla="*/ 5110934 h 6407152"/>
              <a:gd name="connsiteX8773" fmla="*/ 563809 w 11737976"/>
              <a:gd name="connsiteY8773" fmla="*/ 5116148 h 6407152"/>
              <a:gd name="connsiteX8774" fmla="*/ 569551 w 11737976"/>
              <a:gd name="connsiteY8774" fmla="*/ 5122398 h 6407152"/>
              <a:gd name="connsiteX8775" fmla="*/ 593787 w 11737976"/>
              <a:gd name="connsiteY8775" fmla="*/ 5146362 h 6407152"/>
              <a:gd name="connsiteX8776" fmla="*/ 598269 w 11737976"/>
              <a:gd name="connsiteY8776" fmla="*/ 5153651 h 6407152"/>
              <a:gd name="connsiteX8777" fmla="*/ 595744 w 11737976"/>
              <a:gd name="connsiteY8777" fmla="*/ 5155726 h 6407152"/>
              <a:gd name="connsiteX8778" fmla="*/ 602750 w 11737976"/>
              <a:gd name="connsiteY8778" fmla="*/ 5160939 h 6407152"/>
              <a:gd name="connsiteX8779" fmla="*/ 618717 w 11737976"/>
              <a:gd name="connsiteY8779" fmla="*/ 5180728 h 6407152"/>
              <a:gd name="connsiteX8780" fmla="*/ 622504 w 11737976"/>
              <a:gd name="connsiteY8780" fmla="*/ 5177616 h 6407152"/>
              <a:gd name="connsiteX8781" fmla="*/ 599530 w 11737976"/>
              <a:gd name="connsiteY8781" fmla="*/ 5152614 h 6407152"/>
              <a:gd name="connsiteX8782" fmla="*/ 613542 w 11737976"/>
              <a:gd name="connsiteY8782" fmla="*/ 5163040 h 6407152"/>
              <a:gd name="connsiteX8783" fmla="*/ 611585 w 11737976"/>
              <a:gd name="connsiteY8783" fmla="*/ 5153677 h 6407152"/>
              <a:gd name="connsiteX8784" fmla="*/ 598837 w 11737976"/>
              <a:gd name="connsiteY8784" fmla="*/ 5142213 h 6407152"/>
              <a:gd name="connsiteX8785" fmla="*/ 594356 w 11737976"/>
              <a:gd name="connsiteY8785" fmla="*/ 5134925 h 6407152"/>
              <a:gd name="connsiteX8786" fmla="*/ 580344 w 11737976"/>
              <a:gd name="connsiteY8786" fmla="*/ 5124498 h 6407152"/>
              <a:gd name="connsiteX8787" fmla="*/ 570814 w 11737976"/>
              <a:gd name="connsiteY8787" fmla="*/ 5121360 h 6407152"/>
              <a:gd name="connsiteX8788" fmla="*/ 565071 w 11737976"/>
              <a:gd name="connsiteY8788" fmla="*/ 5115111 h 6407152"/>
              <a:gd name="connsiteX8789" fmla="*/ 559328 w 11737976"/>
              <a:gd name="connsiteY8789" fmla="*/ 5108860 h 6407152"/>
              <a:gd name="connsiteX8790" fmla="*/ 558067 w 11737976"/>
              <a:gd name="connsiteY8790" fmla="*/ 5109898 h 6407152"/>
              <a:gd name="connsiteX8791" fmla="*/ 551059 w 11737976"/>
              <a:gd name="connsiteY8791" fmla="*/ 5104683 h 6407152"/>
              <a:gd name="connsiteX8792" fmla="*/ 546579 w 11737976"/>
              <a:gd name="connsiteY8792" fmla="*/ 5097395 h 6407152"/>
              <a:gd name="connsiteX8793" fmla="*/ 527519 w 11737976"/>
              <a:gd name="connsiteY8793" fmla="*/ 5091121 h 6407152"/>
              <a:gd name="connsiteX8794" fmla="*/ 151678 w 11737976"/>
              <a:gd name="connsiteY8794" fmla="*/ 5091041 h 6407152"/>
              <a:gd name="connsiteX8795" fmla="*/ 166755 w 11737976"/>
              <a:gd name="connsiteY8795" fmla="*/ 5112383 h 6407152"/>
              <a:gd name="connsiteX8796" fmla="*/ 162159 w 11737976"/>
              <a:gd name="connsiteY8796" fmla="*/ 5104916 h 6407152"/>
              <a:gd name="connsiteX8797" fmla="*/ 169338 w 11737976"/>
              <a:gd name="connsiteY8797" fmla="*/ 5110260 h 6407152"/>
              <a:gd name="connsiteX8798" fmla="*/ 179819 w 11737976"/>
              <a:gd name="connsiteY8798" fmla="*/ 5124135 h 6407152"/>
              <a:gd name="connsiteX8799" fmla="*/ 170058 w 11737976"/>
              <a:gd name="connsiteY8799" fmla="*/ 5120915 h 6407152"/>
              <a:gd name="connsiteX8800" fmla="*/ 189011 w 11737976"/>
              <a:gd name="connsiteY8800" fmla="*/ 5139074 h 6407152"/>
              <a:gd name="connsiteX8801" fmla="*/ 177807 w 11737976"/>
              <a:gd name="connsiteY8801" fmla="*/ 5114544 h 6407152"/>
              <a:gd name="connsiteX8802" fmla="*/ 160148 w 11737976"/>
              <a:gd name="connsiteY8802" fmla="*/ 5095325 h 6407152"/>
              <a:gd name="connsiteX8803" fmla="*/ 151678 w 11737976"/>
              <a:gd name="connsiteY8803" fmla="*/ 5091041 h 6407152"/>
              <a:gd name="connsiteX8804" fmla="*/ 580659 w 11737976"/>
              <a:gd name="connsiteY8804" fmla="*/ 5090467 h 6407152"/>
              <a:gd name="connsiteX8805" fmla="*/ 586803 w 11737976"/>
              <a:gd name="connsiteY8805" fmla="*/ 5097151 h 6407152"/>
              <a:gd name="connsiteX8806" fmla="*/ 580659 w 11737976"/>
              <a:gd name="connsiteY8806" fmla="*/ 5090467 h 6407152"/>
              <a:gd name="connsiteX8807" fmla="*/ 566725 w 11737976"/>
              <a:gd name="connsiteY8807" fmla="*/ 5090185 h 6407152"/>
              <a:gd name="connsiteX8808" fmla="*/ 565810 w 11737976"/>
              <a:gd name="connsiteY8808" fmla="*/ 5090940 h 6407152"/>
              <a:gd name="connsiteX8809" fmla="*/ 572869 w 11737976"/>
              <a:gd name="connsiteY8809" fmla="*/ 5096873 h 6407152"/>
              <a:gd name="connsiteX8810" fmla="*/ 566725 w 11737976"/>
              <a:gd name="connsiteY8810" fmla="*/ 5090185 h 6407152"/>
              <a:gd name="connsiteX8811" fmla="*/ 594639 w 11737976"/>
              <a:gd name="connsiteY8811" fmla="*/ 5088755 h 6407152"/>
              <a:gd name="connsiteX8812" fmla="*/ 610486 w 11737976"/>
              <a:gd name="connsiteY8812" fmla="*/ 5108419 h 6407152"/>
              <a:gd name="connsiteX8813" fmla="*/ 603516 w 11737976"/>
              <a:gd name="connsiteY8813" fmla="*/ 5103251 h 6407152"/>
              <a:gd name="connsiteX8814" fmla="*/ 591484 w 11737976"/>
              <a:gd name="connsiteY8814" fmla="*/ 5102247 h 6407152"/>
              <a:gd name="connsiteX8815" fmla="*/ 601302 w 11737976"/>
              <a:gd name="connsiteY8815" fmla="*/ 5107794 h 6407152"/>
              <a:gd name="connsiteX8816" fmla="*/ 603516 w 11737976"/>
              <a:gd name="connsiteY8816" fmla="*/ 5103251 h 6407152"/>
              <a:gd name="connsiteX8817" fmla="*/ 609220 w 11737976"/>
              <a:gd name="connsiteY8817" fmla="*/ 5109459 h 6407152"/>
              <a:gd name="connsiteX8818" fmla="*/ 614925 w 11737976"/>
              <a:gd name="connsiteY8818" fmla="*/ 5115669 h 6407152"/>
              <a:gd name="connsiteX8819" fmla="*/ 618722 w 11737976"/>
              <a:gd name="connsiteY8819" fmla="*/ 5112546 h 6407152"/>
              <a:gd name="connsiteX8820" fmla="*/ 624425 w 11737976"/>
              <a:gd name="connsiteY8820" fmla="*/ 5118754 h 6407152"/>
              <a:gd name="connsiteX8821" fmla="*/ 630130 w 11737976"/>
              <a:gd name="connsiteY8821" fmla="*/ 5124962 h 6407152"/>
              <a:gd name="connsiteX8822" fmla="*/ 637100 w 11737976"/>
              <a:gd name="connsiteY8822" fmla="*/ 5130129 h 6407152"/>
              <a:gd name="connsiteX8823" fmla="*/ 625692 w 11737976"/>
              <a:gd name="connsiteY8823" fmla="*/ 5117713 h 6407152"/>
              <a:gd name="connsiteX8824" fmla="*/ 615549 w 11737976"/>
              <a:gd name="connsiteY8824" fmla="*/ 5104257 h 6407152"/>
              <a:gd name="connsiteX8825" fmla="*/ 594639 w 11737976"/>
              <a:gd name="connsiteY8825" fmla="*/ 5088755 h 6407152"/>
              <a:gd name="connsiteX8826" fmla="*/ 517621 w 11737976"/>
              <a:gd name="connsiteY8826" fmla="*/ 5087523 h 6407152"/>
              <a:gd name="connsiteX8827" fmla="*/ 523763 w 11737976"/>
              <a:gd name="connsiteY8827" fmla="*/ 5094209 h 6407152"/>
              <a:gd name="connsiteX8828" fmla="*/ 531281 w 11737976"/>
              <a:gd name="connsiteY8828" fmla="*/ 5099764 h 6407152"/>
              <a:gd name="connsiteX8829" fmla="*/ 517621 w 11737976"/>
              <a:gd name="connsiteY8829" fmla="*/ 5087523 h 6407152"/>
              <a:gd name="connsiteX8830" fmla="*/ 237318 w 11737976"/>
              <a:gd name="connsiteY8830" fmla="*/ 5087142 h 6407152"/>
              <a:gd name="connsiteX8831" fmla="*/ 236058 w 11737976"/>
              <a:gd name="connsiteY8831" fmla="*/ 5088179 h 6407152"/>
              <a:gd name="connsiteX8832" fmla="*/ 240940 w 11737976"/>
              <a:gd name="connsiteY8832" fmla="*/ 5095900 h 6407152"/>
              <a:gd name="connsiteX8833" fmla="*/ 247083 w 11737976"/>
              <a:gd name="connsiteY8833" fmla="*/ 5102585 h 6407152"/>
              <a:gd name="connsiteX8834" fmla="*/ 245823 w 11737976"/>
              <a:gd name="connsiteY8834" fmla="*/ 5103622 h 6407152"/>
              <a:gd name="connsiteX8835" fmla="*/ 244562 w 11737976"/>
              <a:gd name="connsiteY8835" fmla="*/ 5104657 h 6407152"/>
              <a:gd name="connsiteX8836" fmla="*/ 250706 w 11737976"/>
              <a:gd name="connsiteY8836" fmla="*/ 5111344 h 6407152"/>
              <a:gd name="connsiteX8837" fmla="*/ 251966 w 11737976"/>
              <a:gd name="connsiteY8837" fmla="*/ 5110308 h 6407152"/>
              <a:gd name="connsiteX8838" fmla="*/ 247083 w 11737976"/>
              <a:gd name="connsiteY8838" fmla="*/ 5102585 h 6407152"/>
              <a:gd name="connsiteX8839" fmla="*/ 253226 w 11737976"/>
              <a:gd name="connsiteY8839" fmla="*/ 5109271 h 6407152"/>
              <a:gd name="connsiteX8840" fmla="*/ 254486 w 11737976"/>
              <a:gd name="connsiteY8840" fmla="*/ 5108235 h 6407152"/>
              <a:gd name="connsiteX8841" fmla="*/ 249604 w 11737976"/>
              <a:gd name="connsiteY8841" fmla="*/ 5100514 h 6407152"/>
              <a:gd name="connsiteX8842" fmla="*/ 248344 w 11737976"/>
              <a:gd name="connsiteY8842" fmla="*/ 5101550 h 6407152"/>
              <a:gd name="connsiteX8843" fmla="*/ 242199 w 11737976"/>
              <a:gd name="connsiteY8843" fmla="*/ 5094864 h 6407152"/>
              <a:gd name="connsiteX8844" fmla="*/ 243461 w 11737976"/>
              <a:gd name="connsiteY8844" fmla="*/ 5093828 h 6407152"/>
              <a:gd name="connsiteX8845" fmla="*/ 237318 w 11737976"/>
              <a:gd name="connsiteY8845" fmla="*/ 5087142 h 6407152"/>
              <a:gd name="connsiteX8846" fmla="*/ 356980 w 11737976"/>
              <a:gd name="connsiteY8846" fmla="*/ 5086570 h 6407152"/>
              <a:gd name="connsiteX8847" fmla="*/ 353131 w 11737976"/>
              <a:gd name="connsiteY8847" fmla="*/ 5089736 h 6407152"/>
              <a:gd name="connsiteX8848" fmla="*/ 357733 w 11737976"/>
              <a:gd name="connsiteY8848" fmla="*/ 5097198 h 6407152"/>
              <a:gd name="connsiteX8849" fmla="*/ 349281 w 11737976"/>
              <a:gd name="connsiteY8849" fmla="*/ 5092900 h 6407152"/>
              <a:gd name="connsiteX8850" fmla="*/ 357958 w 11737976"/>
              <a:gd name="connsiteY8850" fmla="*/ 5119504 h 6407152"/>
              <a:gd name="connsiteX8851" fmla="*/ 365128 w 11737976"/>
              <a:gd name="connsiteY8851" fmla="*/ 5124856 h 6407152"/>
              <a:gd name="connsiteX8852" fmla="*/ 378714 w 11737976"/>
              <a:gd name="connsiteY8852" fmla="*/ 5124934 h 6407152"/>
              <a:gd name="connsiteX8853" fmla="*/ 404076 w 11737976"/>
              <a:gd name="connsiteY8853" fmla="*/ 5137826 h 6407152"/>
              <a:gd name="connsiteX8854" fmla="*/ 356980 w 11737976"/>
              <a:gd name="connsiteY8854" fmla="*/ 5086570 h 6407152"/>
              <a:gd name="connsiteX8855" fmla="*/ 321626 w 11737976"/>
              <a:gd name="connsiteY8855" fmla="*/ 5084341 h 6407152"/>
              <a:gd name="connsiteX8856" fmla="*/ 320250 w 11737976"/>
              <a:gd name="connsiteY8856" fmla="*/ 5085471 h 6407152"/>
              <a:gd name="connsiteX8857" fmla="*/ 327770 w 11737976"/>
              <a:gd name="connsiteY8857" fmla="*/ 5091028 h 6407152"/>
              <a:gd name="connsiteX8858" fmla="*/ 321626 w 11737976"/>
              <a:gd name="connsiteY8858" fmla="*/ 5084341 h 6407152"/>
              <a:gd name="connsiteX8859" fmla="*/ 524037 w 11737976"/>
              <a:gd name="connsiteY8859" fmla="*/ 5082250 h 6407152"/>
              <a:gd name="connsiteX8860" fmla="*/ 536323 w 11737976"/>
              <a:gd name="connsiteY8860" fmla="*/ 5095620 h 6407152"/>
              <a:gd name="connsiteX8861" fmla="*/ 532929 w 11737976"/>
              <a:gd name="connsiteY8861" fmla="*/ 5086674 h 6407152"/>
              <a:gd name="connsiteX8862" fmla="*/ 524037 w 11737976"/>
              <a:gd name="connsiteY8862" fmla="*/ 5082250 h 6407152"/>
              <a:gd name="connsiteX8863" fmla="*/ 7392795 w 11737976"/>
              <a:gd name="connsiteY8863" fmla="*/ 5081873 h 6407152"/>
              <a:gd name="connsiteX8864" fmla="*/ 7391266 w 11737976"/>
              <a:gd name="connsiteY8864" fmla="*/ 5096734 h 6407152"/>
              <a:gd name="connsiteX8865" fmla="*/ 7407412 w 11737976"/>
              <a:gd name="connsiteY8865" fmla="*/ 5107438 h 6407152"/>
              <a:gd name="connsiteX8866" fmla="*/ 7404863 w 11737976"/>
              <a:gd name="connsiteY8866" fmla="*/ 5132205 h 6407152"/>
              <a:gd name="connsiteX8867" fmla="*/ 7407835 w 11737976"/>
              <a:gd name="connsiteY8867" fmla="*/ 5187091 h 6407152"/>
              <a:gd name="connsiteX8868" fmla="*/ 7424494 w 11737976"/>
              <a:gd name="connsiteY8868" fmla="*/ 5192841 h 6407152"/>
              <a:gd name="connsiteX8869" fmla="*/ 7442171 w 11737976"/>
              <a:gd name="connsiteY8869" fmla="*/ 5188685 h 6407152"/>
              <a:gd name="connsiteX8870" fmla="*/ 7427044 w 11737976"/>
              <a:gd name="connsiteY8870" fmla="*/ 5168074 h 6407152"/>
              <a:gd name="connsiteX8871" fmla="*/ 7423875 w 11737976"/>
              <a:gd name="connsiteY8871" fmla="*/ 5157830 h 6407152"/>
              <a:gd name="connsiteX8872" fmla="*/ 7430349 w 11737976"/>
              <a:gd name="connsiteY8872" fmla="*/ 5150071 h 6407152"/>
              <a:gd name="connsiteX8873" fmla="*/ 7422305 w 11737976"/>
              <a:gd name="connsiteY8873" fmla="*/ 5151632 h 6407152"/>
              <a:gd name="connsiteX8874" fmla="*/ 7421739 w 11737976"/>
              <a:gd name="connsiteY8874" fmla="*/ 5150930 h 6407152"/>
              <a:gd name="connsiteX8875" fmla="*/ 7421382 w 11737976"/>
              <a:gd name="connsiteY8875" fmla="*/ 5149769 h 6407152"/>
              <a:gd name="connsiteX8876" fmla="*/ 7422540 w 11737976"/>
              <a:gd name="connsiteY8876" fmla="*/ 5128049 h 6407152"/>
              <a:gd name="connsiteX8877" fmla="*/ 7432144 w 11737976"/>
              <a:gd name="connsiteY8877" fmla="*/ 5118540 h 6407152"/>
              <a:gd name="connsiteX8878" fmla="*/ 7407412 w 11737976"/>
              <a:gd name="connsiteY8878" fmla="*/ 5107438 h 6407152"/>
              <a:gd name="connsiteX8879" fmla="*/ 7407924 w 11737976"/>
              <a:gd name="connsiteY8879" fmla="*/ 5102484 h 6407152"/>
              <a:gd name="connsiteX8880" fmla="*/ 7392795 w 11737976"/>
              <a:gd name="connsiteY8880" fmla="*/ 5081873 h 6407152"/>
              <a:gd name="connsiteX8881" fmla="*/ 476086 w 11737976"/>
              <a:gd name="connsiteY8881" fmla="*/ 5079858 h 6407152"/>
              <a:gd name="connsiteX8882" fmla="*/ 473555 w 11737976"/>
              <a:gd name="connsiteY8882" fmla="*/ 5080716 h 6407152"/>
              <a:gd name="connsiteX8883" fmla="*/ 480813 w 11737976"/>
              <a:gd name="connsiteY8883" fmla="*/ 5086974 h 6407152"/>
              <a:gd name="connsiteX8884" fmla="*/ 482494 w 11737976"/>
              <a:gd name="connsiteY8884" fmla="*/ 5087120 h 6407152"/>
              <a:gd name="connsiteX8885" fmla="*/ 481425 w 11737976"/>
              <a:gd name="connsiteY8885" fmla="*/ 5084027 h 6407152"/>
              <a:gd name="connsiteX8886" fmla="*/ 476086 w 11737976"/>
              <a:gd name="connsiteY8886" fmla="*/ 5079858 h 6407152"/>
              <a:gd name="connsiteX8887" fmla="*/ 555570 w 11737976"/>
              <a:gd name="connsiteY8887" fmla="*/ 5079796 h 6407152"/>
              <a:gd name="connsiteX8888" fmla="*/ 557940 w 11737976"/>
              <a:gd name="connsiteY8888" fmla="*/ 5087629 h 6407152"/>
              <a:gd name="connsiteX8889" fmla="*/ 564434 w 11737976"/>
              <a:gd name="connsiteY8889" fmla="*/ 5092069 h 6407152"/>
              <a:gd name="connsiteX8890" fmla="*/ 555570 w 11737976"/>
              <a:gd name="connsiteY8890" fmla="*/ 5079796 h 6407152"/>
              <a:gd name="connsiteX8891" fmla="*/ 187519 w 11737976"/>
              <a:gd name="connsiteY8891" fmla="*/ 5079209 h 6407152"/>
              <a:gd name="connsiteX8892" fmla="*/ 188586 w 11737976"/>
              <a:gd name="connsiteY8892" fmla="*/ 5082610 h 6407152"/>
              <a:gd name="connsiteX8893" fmla="*/ 198861 w 11737976"/>
              <a:gd name="connsiteY8893" fmla="*/ 5096068 h 6407152"/>
              <a:gd name="connsiteX8894" fmla="*/ 200052 w 11737976"/>
              <a:gd name="connsiteY8894" fmla="*/ 5095088 h 6407152"/>
              <a:gd name="connsiteX8895" fmla="*/ 187519 w 11737976"/>
              <a:gd name="connsiteY8895" fmla="*/ 5079209 h 6407152"/>
              <a:gd name="connsiteX8896" fmla="*/ 166761 w 11737976"/>
              <a:gd name="connsiteY8896" fmla="*/ 5078645 h 6407152"/>
              <a:gd name="connsiteX8897" fmla="*/ 165845 w 11737976"/>
              <a:gd name="connsiteY8897" fmla="*/ 5079397 h 6407152"/>
              <a:gd name="connsiteX8898" fmla="*/ 172905 w 11737976"/>
              <a:gd name="connsiteY8898" fmla="*/ 5085330 h 6407152"/>
              <a:gd name="connsiteX8899" fmla="*/ 166761 w 11737976"/>
              <a:gd name="connsiteY8899" fmla="*/ 5078645 h 6407152"/>
              <a:gd name="connsiteX8900" fmla="*/ 7475425 w 11737976"/>
              <a:gd name="connsiteY8900" fmla="*/ 5076142 h 6407152"/>
              <a:gd name="connsiteX8901" fmla="*/ 7466378 w 11737976"/>
              <a:gd name="connsiteY8901" fmla="*/ 5077896 h 6407152"/>
              <a:gd name="connsiteX8902" fmla="*/ 7471902 w 11737976"/>
              <a:gd name="connsiteY8902" fmla="*/ 5087361 h 6407152"/>
              <a:gd name="connsiteX8903" fmla="*/ 7475137 w 11737976"/>
              <a:gd name="connsiteY8903" fmla="*/ 5088051 h 6407152"/>
              <a:gd name="connsiteX8904" fmla="*/ 7476366 w 11737976"/>
              <a:gd name="connsiteY8904" fmla="*/ 5085875 h 6407152"/>
              <a:gd name="connsiteX8905" fmla="*/ 7475425 w 11737976"/>
              <a:gd name="connsiteY8905" fmla="*/ 5076142 h 6407152"/>
              <a:gd name="connsiteX8906" fmla="*/ 477234 w 11737976"/>
              <a:gd name="connsiteY8906" fmla="*/ 5074759 h 6407152"/>
              <a:gd name="connsiteX8907" fmla="*/ 484740 w 11737976"/>
              <a:gd name="connsiteY8907" fmla="*/ 5083258 h 6407152"/>
              <a:gd name="connsiteX8908" fmla="*/ 479972 w 11737976"/>
              <a:gd name="connsiteY8908" fmla="*/ 5075442 h 6407152"/>
              <a:gd name="connsiteX8909" fmla="*/ 477234 w 11737976"/>
              <a:gd name="connsiteY8909" fmla="*/ 5074759 h 6407152"/>
              <a:gd name="connsiteX8910" fmla="*/ 215213 w 11737976"/>
              <a:gd name="connsiteY8910" fmla="*/ 5072716 h 6407152"/>
              <a:gd name="connsiteX8911" fmla="*/ 207423 w 11737976"/>
              <a:gd name="connsiteY8911" fmla="*/ 5079121 h 6407152"/>
              <a:gd name="connsiteX8912" fmla="*/ 215480 w 11737976"/>
              <a:gd name="connsiteY8912" fmla="*/ 5082928 h 6407152"/>
              <a:gd name="connsiteX8913" fmla="*/ 222239 w 11737976"/>
              <a:gd name="connsiteY8913" fmla="*/ 5087804 h 6407152"/>
              <a:gd name="connsiteX8914" fmla="*/ 215213 w 11737976"/>
              <a:gd name="connsiteY8914" fmla="*/ 5072716 h 6407152"/>
              <a:gd name="connsiteX8915" fmla="*/ 324615 w 11737976"/>
              <a:gd name="connsiteY8915" fmla="*/ 5071616 h 6407152"/>
              <a:gd name="connsiteX8916" fmla="*/ 321441 w 11737976"/>
              <a:gd name="connsiteY8916" fmla="*/ 5072758 h 6407152"/>
              <a:gd name="connsiteX8917" fmla="*/ 335101 w 11737976"/>
              <a:gd name="connsiteY8917" fmla="*/ 5084999 h 6407152"/>
              <a:gd name="connsiteX8918" fmla="*/ 330333 w 11737976"/>
              <a:gd name="connsiteY8918" fmla="*/ 5077183 h 6407152"/>
              <a:gd name="connsiteX8919" fmla="*/ 324615 w 11737976"/>
              <a:gd name="connsiteY8919" fmla="*/ 5071616 h 6407152"/>
              <a:gd name="connsiteX8920" fmla="*/ 522935 w 11737976"/>
              <a:gd name="connsiteY8920" fmla="*/ 5071419 h 6407152"/>
              <a:gd name="connsiteX8921" fmla="*/ 521560 w 11737976"/>
              <a:gd name="connsiteY8921" fmla="*/ 5072550 h 6407152"/>
              <a:gd name="connsiteX8922" fmla="*/ 527703 w 11737976"/>
              <a:gd name="connsiteY8922" fmla="*/ 5079235 h 6407152"/>
              <a:gd name="connsiteX8923" fmla="*/ 542739 w 11737976"/>
              <a:gd name="connsiteY8923" fmla="*/ 5090346 h 6407152"/>
              <a:gd name="connsiteX8924" fmla="*/ 527703 w 11737976"/>
              <a:gd name="connsiteY8924" fmla="*/ 5079235 h 6407152"/>
              <a:gd name="connsiteX8925" fmla="*/ 529079 w 11737976"/>
              <a:gd name="connsiteY8925" fmla="*/ 5078105 h 6407152"/>
              <a:gd name="connsiteX8926" fmla="*/ 522935 w 11737976"/>
              <a:gd name="connsiteY8926" fmla="*/ 5071419 h 6407152"/>
              <a:gd name="connsiteX8927" fmla="*/ 390898 w 11737976"/>
              <a:gd name="connsiteY8927" fmla="*/ 5070428 h 6407152"/>
              <a:gd name="connsiteX8928" fmla="*/ 389523 w 11737976"/>
              <a:gd name="connsiteY8928" fmla="*/ 5071558 h 6407152"/>
              <a:gd name="connsiteX8929" fmla="*/ 397040 w 11737976"/>
              <a:gd name="connsiteY8929" fmla="*/ 5077115 h 6407152"/>
              <a:gd name="connsiteX8930" fmla="*/ 390898 w 11737976"/>
              <a:gd name="connsiteY8930" fmla="*/ 5070428 h 6407152"/>
              <a:gd name="connsiteX8931" fmla="*/ 539313 w 11737976"/>
              <a:gd name="connsiteY8931" fmla="*/ 5069691 h 6407152"/>
              <a:gd name="connsiteX8932" fmla="*/ 542500 w 11737976"/>
              <a:gd name="connsiteY8932" fmla="*/ 5077828 h 6407152"/>
              <a:gd name="connsiteX8933" fmla="*/ 560614 w 11737976"/>
              <a:gd name="connsiteY8933" fmla="*/ 5095209 h 6407152"/>
              <a:gd name="connsiteX8934" fmla="*/ 539313 w 11737976"/>
              <a:gd name="connsiteY8934" fmla="*/ 5069691 h 6407152"/>
              <a:gd name="connsiteX8935" fmla="*/ 485540 w 11737976"/>
              <a:gd name="connsiteY8935" fmla="*/ 5067931 h 6407152"/>
              <a:gd name="connsiteX8936" fmla="*/ 486388 w 11737976"/>
              <a:gd name="connsiteY8936" fmla="*/ 5070168 h 6407152"/>
              <a:gd name="connsiteX8937" fmla="*/ 493907 w 11737976"/>
              <a:gd name="connsiteY8937" fmla="*/ 5075723 h 6407152"/>
              <a:gd name="connsiteX8938" fmla="*/ 485540 w 11737976"/>
              <a:gd name="connsiteY8938" fmla="*/ 5067931 h 6407152"/>
              <a:gd name="connsiteX8939" fmla="*/ 223231 w 11737976"/>
              <a:gd name="connsiteY8939" fmla="*/ 5067431 h 6407152"/>
              <a:gd name="connsiteX8940" fmla="*/ 220938 w 11737976"/>
              <a:gd name="connsiteY8940" fmla="*/ 5069315 h 6407152"/>
              <a:gd name="connsiteX8941" fmla="*/ 228052 w 11737976"/>
              <a:gd name="connsiteY8941" fmla="*/ 5075690 h 6407152"/>
              <a:gd name="connsiteX8942" fmla="*/ 228349 w 11737976"/>
              <a:gd name="connsiteY8942" fmla="*/ 5073003 h 6407152"/>
              <a:gd name="connsiteX8943" fmla="*/ 223231 w 11737976"/>
              <a:gd name="connsiteY8943" fmla="*/ 5067431 h 6407152"/>
              <a:gd name="connsiteX8944" fmla="*/ 516782 w 11737976"/>
              <a:gd name="connsiteY8944" fmla="*/ 5067350 h 6407152"/>
              <a:gd name="connsiteX8945" fmla="*/ 526481 w 11737976"/>
              <a:gd name="connsiteY8945" fmla="*/ 5080241 h 6407152"/>
              <a:gd name="connsiteX8946" fmla="*/ 516782 w 11737976"/>
              <a:gd name="connsiteY8946" fmla="*/ 5067350 h 6407152"/>
              <a:gd name="connsiteX8947" fmla="*/ 490267 w 11737976"/>
              <a:gd name="connsiteY8947" fmla="*/ 5066981 h 6407152"/>
              <a:gd name="connsiteX8948" fmla="*/ 488997 w 11737976"/>
              <a:gd name="connsiteY8948" fmla="*/ 5068023 h 6407152"/>
              <a:gd name="connsiteX8949" fmla="*/ 494710 w 11737976"/>
              <a:gd name="connsiteY8949" fmla="*/ 5074239 h 6407152"/>
              <a:gd name="connsiteX8950" fmla="*/ 499150 w 11737976"/>
              <a:gd name="connsiteY8950" fmla="*/ 5081498 h 6407152"/>
              <a:gd name="connsiteX8951" fmla="*/ 497882 w 11737976"/>
              <a:gd name="connsiteY8951" fmla="*/ 5082541 h 6407152"/>
              <a:gd name="connsiteX8952" fmla="*/ 496612 w 11737976"/>
              <a:gd name="connsiteY8952" fmla="*/ 5083584 h 6407152"/>
              <a:gd name="connsiteX8953" fmla="*/ 495343 w 11737976"/>
              <a:gd name="connsiteY8953" fmla="*/ 5084627 h 6407152"/>
              <a:gd name="connsiteX8954" fmla="*/ 502325 w 11737976"/>
              <a:gd name="connsiteY8954" fmla="*/ 5089802 h 6407152"/>
              <a:gd name="connsiteX8955" fmla="*/ 503594 w 11737976"/>
              <a:gd name="connsiteY8955" fmla="*/ 5088758 h 6407152"/>
              <a:gd name="connsiteX8956" fmla="*/ 504864 w 11737976"/>
              <a:gd name="connsiteY8956" fmla="*/ 5087715 h 6407152"/>
              <a:gd name="connsiteX8957" fmla="*/ 497248 w 11737976"/>
              <a:gd name="connsiteY8957" fmla="*/ 5093974 h 6407152"/>
              <a:gd name="connsiteX8958" fmla="*/ 501692 w 11737976"/>
              <a:gd name="connsiteY8958" fmla="*/ 5123055 h 6407152"/>
              <a:gd name="connsiteX8959" fmla="*/ 483922 w 11737976"/>
              <a:gd name="connsiteY8959" fmla="*/ 5115839 h 6407152"/>
              <a:gd name="connsiteX8960" fmla="*/ 501057 w 11737976"/>
              <a:gd name="connsiteY8960" fmla="*/ 5134488 h 6407152"/>
              <a:gd name="connsiteX8961" fmla="*/ 500423 w 11737976"/>
              <a:gd name="connsiteY8961" fmla="*/ 5124099 h 6407152"/>
              <a:gd name="connsiteX8962" fmla="*/ 501692 w 11737976"/>
              <a:gd name="connsiteY8962" fmla="*/ 5123055 h 6407152"/>
              <a:gd name="connsiteX8963" fmla="*/ 505500 w 11737976"/>
              <a:gd name="connsiteY8963" fmla="*/ 5119926 h 6407152"/>
              <a:gd name="connsiteX8964" fmla="*/ 511211 w 11737976"/>
              <a:gd name="connsiteY8964" fmla="*/ 5126141 h 6407152"/>
              <a:gd name="connsiteX8965" fmla="*/ 511845 w 11737976"/>
              <a:gd name="connsiteY8965" fmla="*/ 5136531 h 6407152"/>
              <a:gd name="connsiteX8966" fmla="*/ 517558 w 11737976"/>
              <a:gd name="connsiteY8966" fmla="*/ 5142747 h 6407152"/>
              <a:gd name="connsiteX8967" fmla="*/ 523270 w 11737976"/>
              <a:gd name="connsiteY8967" fmla="*/ 5148964 h 6407152"/>
              <a:gd name="connsiteX8968" fmla="*/ 542309 w 11737976"/>
              <a:gd name="connsiteY8968" fmla="*/ 5176958 h 6407152"/>
              <a:gd name="connsiteX8969" fmla="*/ 546115 w 11737976"/>
              <a:gd name="connsiteY8969" fmla="*/ 5173829 h 6407152"/>
              <a:gd name="connsiteX8970" fmla="*/ 551828 w 11737976"/>
              <a:gd name="connsiteY8970" fmla="*/ 5180044 h 6407152"/>
              <a:gd name="connsiteX8971" fmla="*/ 553096 w 11737976"/>
              <a:gd name="connsiteY8971" fmla="*/ 5179000 h 6407152"/>
              <a:gd name="connsiteX8972" fmla="*/ 571500 w 11737976"/>
              <a:gd name="connsiteY8972" fmla="*/ 5196606 h 6407152"/>
              <a:gd name="connsiteX8973" fmla="*/ 570232 w 11737976"/>
              <a:gd name="connsiteY8973" fmla="*/ 5197650 h 6407152"/>
              <a:gd name="connsiteX8974" fmla="*/ 575945 w 11737976"/>
              <a:gd name="connsiteY8974" fmla="*/ 5203866 h 6407152"/>
              <a:gd name="connsiteX8975" fmla="*/ 577214 w 11737976"/>
              <a:gd name="connsiteY8975" fmla="*/ 5202824 h 6407152"/>
              <a:gd name="connsiteX8976" fmla="*/ 571500 w 11737976"/>
              <a:gd name="connsiteY8976" fmla="*/ 5196606 h 6407152"/>
              <a:gd name="connsiteX8977" fmla="*/ 561348 w 11737976"/>
              <a:gd name="connsiteY8977" fmla="*/ 5183132 h 6407152"/>
              <a:gd name="connsiteX8978" fmla="*/ 569597 w 11737976"/>
              <a:gd name="connsiteY8978" fmla="*/ 5187261 h 6407152"/>
              <a:gd name="connsiteX8979" fmla="*/ 570866 w 11737976"/>
              <a:gd name="connsiteY8979" fmla="*/ 5186218 h 6407152"/>
              <a:gd name="connsiteX8980" fmla="*/ 576578 w 11737976"/>
              <a:gd name="connsiteY8980" fmla="*/ 5192434 h 6407152"/>
              <a:gd name="connsiteX8981" fmla="*/ 577847 w 11737976"/>
              <a:gd name="connsiteY8981" fmla="*/ 5191390 h 6407152"/>
              <a:gd name="connsiteX8982" fmla="*/ 570866 w 11737976"/>
              <a:gd name="connsiteY8982" fmla="*/ 5186218 h 6407152"/>
              <a:gd name="connsiteX8983" fmla="*/ 565155 w 11737976"/>
              <a:gd name="connsiteY8983" fmla="*/ 5180002 h 6407152"/>
              <a:gd name="connsiteX8984" fmla="*/ 568963 w 11737976"/>
              <a:gd name="connsiteY8984" fmla="*/ 5176872 h 6407152"/>
              <a:gd name="connsiteX8985" fmla="*/ 560077 w 11737976"/>
              <a:gd name="connsiteY8985" fmla="*/ 5162353 h 6407152"/>
              <a:gd name="connsiteX8986" fmla="*/ 530885 w 11737976"/>
              <a:gd name="connsiteY8986" fmla="*/ 5142704 h 6407152"/>
              <a:gd name="connsiteX8987" fmla="*/ 520730 w 11737976"/>
              <a:gd name="connsiteY8987" fmla="*/ 5129228 h 6407152"/>
              <a:gd name="connsiteX8988" fmla="*/ 513750 w 11737976"/>
              <a:gd name="connsiteY8988" fmla="*/ 5124055 h 6407152"/>
              <a:gd name="connsiteX8989" fmla="*/ 511845 w 11737976"/>
              <a:gd name="connsiteY8989" fmla="*/ 5114709 h 6407152"/>
              <a:gd name="connsiteX8990" fmla="*/ 520094 w 11737976"/>
              <a:gd name="connsiteY8990" fmla="*/ 5118839 h 6407152"/>
              <a:gd name="connsiteX8991" fmla="*/ 525806 w 11737976"/>
              <a:gd name="connsiteY8991" fmla="*/ 5125055 h 6407152"/>
              <a:gd name="connsiteX8992" fmla="*/ 540403 w 11737976"/>
              <a:gd name="connsiteY8992" fmla="*/ 5123969 h 6407152"/>
              <a:gd name="connsiteX8993" fmla="*/ 524537 w 11737976"/>
              <a:gd name="connsiteY8993" fmla="*/ 5104277 h 6407152"/>
              <a:gd name="connsiteX8994" fmla="*/ 514382 w 11737976"/>
              <a:gd name="connsiteY8994" fmla="*/ 5090802 h 6407152"/>
              <a:gd name="connsiteX8995" fmla="*/ 495978 w 11737976"/>
              <a:gd name="connsiteY8995" fmla="*/ 5073196 h 6407152"/>
              <a:gd name="connsiteX8996" fmla="*/ 490267 w 11737976"/>
              <a:gd name="connsiteY8996" fmla="*/ 5066981 h 6407152"/>
              <a:gd name="connsiteX8997" fmla="*/ 450085 w 11737976"/>
              <a:gd name="connsiteY8997" fmla="*/ 5064804 h 6407152"/>
              <a:gd name="connsiteX8998" fmla="*/ 448710 w 11737976"/>
              <a:gd name="connsiteY8998" fmla="*/ 5065933 h 6407152"/>
              <a:gd name="connsiteX8999" fmla="*/ 454853 w 11737976"/>
              <a:gd name="connsiteY8999" fmla="*/ 5072620 h 6407152"/>
              <a:gd name="connsiteX9000" fmla="*/ 456228 w 11737976"/>
              <a:gd name="connsiteY9000" fmla="*/ 5071489 h 6407152"/>
              <a:gd name="connsiteX9001" fmla="*/ 450085 w 11737976"/>
              <a:gd name="connsiteY9001" fmla="*/ 5064804 h 6407152"/>
              <a:gd name="connsiteX9002" fmla="*/ 478870 w 11737976"/>
              <a:gd name="connsiteY9002" fmla="*/ 5064611 h 6407152"/>
              <a:gd name="connsiteX9003" fmla="*/ 477495 w 11737976"/>
              <a:gd name="connsiteY9003" fmla="*/ 5065742 h 6407152"/>
              <a:gd name="connsiteX9004" fmla="*/ 483638 w 11737976"/>
              <a:gd name="connsiteY9004" fmla="*/ 5072428 h 6407152"/>
              <a:gd name="connsiteX9005" fmla="*/ 485013 w 11737976"/>
              <a:gd name="connsiteY9005" fmla="*/ 5071298 h 6407152"/>
              <a:gd name="connsiteX9006" fmla="*/ 478870 w 11737976"/>
              <a:gd name="connsiteY9006" fmla="*/ 5064611 h 6407152"/>
              <a:gd name="connsiteX9007" fmla="*/ 260716 w 11737976"/>
              <a:gd name="connsiteY9007" fmla="*/ 5064221 h 6407152"/>
              <a:gd name="connsiteX9008" fmla="*/ 260742 w 11737976"/>
              <a:gd name="connsiteY9008" fmla="*/ 5067109 h 6407152"/>
              <a:gd name="connsiteX9009" fmla="*/ 277457 w 11737976"/>
              <a:gd name="connsiteY9009" fmla="*/ 5080586 h 6407152"/>
              <a:gd name="connsiteX9010" fmla="*/ 278169 w 11737976"/>
              <a:gd name="connsiteY9010" fmla="*/ 5078965 h 6407152"/>
              <a:gd name="connsiteX9011" fmla="*/ 271517 w 11737976"/>
              <a:gd name="connsiteY9011" fmla="*/ 5069204 h 6407152"/>
              <a:gd name="connsiteX9012" fmla="*/ 260716 w 11737976"/>
              <a:gd name="connsiteY9012" fmla="*/ 5064221 h 6407152"/>
              <a:gd name="connsiteX9013" fmla="*/ 497493 w 11737976"/>
              <a:gd name="connsiteY9013" fmla="*/ 5063649 h 6407152"/>
              <a:gd name="connsiteX9014" fmla="*/ 497911 w 11737976"/>
              <a:gd name="connsiteY9014" fmla="*/ 5066009 h 6407152"/>
              <a:gd name="connsiteX9015" fmla="*/ 497828 w 11737976"/>
              <a:gd name="connsiteY9015" fmla="*/ 5065982 h 6407152"/>
              <a:gd name="connsiteX9016" fmla="*/ 498499 w 11737976"/>
              <a:gd name="connsiteY9016" fmla="*/ 5069340 h 6407152"/>
              <a:gd name="connsiteX9017" fmla="*/ 497911 w 11737976"/>
              <a:gd name="connsiteY9017" fmla="*/ 5066009 h 6407152"/>
              <a:gd name="connsiteX9018" fmla="*/ 500690 w 11737976"/>
              <a:gd name="connsiteY9018" fmla="*/ 5066901 h 6407152"/>
              <a:gd name="connsiteX9019" fmla="*/ 506710 w 11737976"/>
              <a:gd name="connsiteY9019" fmla="*/ 5073023 h 6407152"/>
              <a:gd name="connsiteX9020" fmla="*/ 501249 w 11737976"/>
              <a:gd name="connsiteY9020" fmla="*/ 5067079 h 6407152"/>
              <a:gd name="connsiteX9021" fmla="*/ 500690 w 11737976"/>
              <a:gd name="connsiteY9021" fmla="*/ 5066901 h 6407152"/>
              <a:gd name="connsiteX9022" fmla="*/ 8643529 w 11737976"/>
              <a:gd name="connsiteY9022" fmla="*/ 5063496 h 6407152"/>
              <a:gd name="connsiteX9023" fmla="*/ 8644026 w 11737976"/>
              <a:gd name="connsiteY9023" fmla="*/ 5064136 h 6407152"/>
              <a:gd name="connsiteX9024" fmla="*/ 8641711 w 11737976"/>
              <a:gd name="connsiteY9024" fmla="*/ 5068444 h 6407152"/>
              <a:gd name="connsiteX9025" fmla="*/ 8635074 w 11737976"/>
              <a:gd name="connsiteY9025" fmla="*/ 5070832 h 6407152"/>
              <a:gd name="connsiteX9026" fmla="*/ 8635521 w 11737976"/>
              <a:gd name="connsiteY9026" fmla="*/ 5069389 h 6407152"/>
              <a:gd name="connsiteX9027" fmla="*/ 8635575 w 11737976"/>
              <a:gd name="connsiteY9027" fmla="*/ 5069767 h 6407152"/>
              <a:gd name="connsiteX9028" fmla="*/ 8643183 w 11737976"/>
              <a:gd name="connsiteY9028" fmla="*/ 5064950 h 6407152"/>
              <a:gd name="connsiteX9029" fmla="*/ 3933305 w 11737976"/>
              <a:gd name="connsiteY9029" fmla="*/ 5063496 h 6407152"/>
              <a:gd name="connsiteX9030" fmla="*/ 3933803 w 11737976"/>
              <a:gd name="connsiteY9030" fmla="*/ 5064136 h 6407152"/>
              <a:gd name="connsiteX9031" fmla="*/ 3931488 w 11737976"/>
              <a:gd name="connsiteY9031" fmla="*/ 5068444 h 6407152"/>
              <a:gd name="connsiteX9032" fmla="*/ 3924850 w 11737976"/>
              <a:gd name="connsiteY9032" fmla="*/ 5070832 h 6407152"/>
              <a:gd name="connsiteX9033" fmla="*/ 3925298 w 11737976"/>
              <a:gd name="connsiteY9033" fmla="*/ 5069389 h 6407152"/>
              <a:gd name="connsiteX9034" fmla="*/ 3925351 w 11737976"/>
              <a:gd name="connsiteY9034" fmla="*/ 5069767 h 6407152"/>
              <a:gd name="connsiteX9035" fmla="*/ 3932959 w 11737976"/>
              <a:gd name="connsiteY9035" fmla="*/ 5064950 h 6407152"/>
              <a:gd name="connsiteX9036" fmla="*/ 333174 w 11737976"/>
              <a:gd name="connsiteY9036" fmla="*/ 5063114 h 6407152"/>
              <a:gd name="connsiteX9037" fmla="*/ 349036 w 11737976"/>
              <a:gd name="connsiteY9037" fmla="*/ 5085280 h 6407152"/>
              <a:gd name="connsiteX9038" fmla="*/ 354169 w 11737976"/>
              <a:gd name="connsiteY9038" fmla="*/ 5081060 h 6407152"/>
              <a:gd name="connsiteX9039" fmla="*/ 343166 w 11737976"/>
              <a:gd name="connsiteY9039" fmla="*/ 5066634 h 6407152"/>
              <a:gd name="connsiteX9040" fmla="*/ 333174 w 11737976"/>
              <a:gd name="connsiteY9040" fmla="*/ 5063114 h 6407152"/>
              <a:gd name="connsiteX9041" fmla="*/ 361734 w 11737976"/>
              <a:gd name="connsiteY9041" fmla="*/ 5063107 h 6407152"/>
              <a:gd name="connsiteX9042" fmla="*/ 363632 w 11737976"/>
              <a:gd name="connsiteY9042" fmla="*/ 5072468 h 6407152"/>
              <a:gd name="connsiteX9043" fmla="*/ 371243 w 11737976"/>
              <a:gd name="connsiteY9043" fmla="*/ 5088048 h 6407152"/>
              <a:gd name="connsiteX9044" fmla="*/ 391563 w 11737976"/>
              <a:gd name="connsiteY9044" fmla="*/ 5115026 h 6407152"/>
              <a:gd name="connsiteX9045" fmla="*/ 401099 w 11737976"/>
              <a:gd name="connsiteY9045" fmla="*/ 5118107 h 6407152"/>
              <a:gd name="connsiteX9046" fmla="*/ 411258 w 11737976"/>
              <a:gd name="connsiteY9046" fmla="*/ 5131597 h 6407152"/>
              <a:gd name="connsiteX9047" fmla="*/ 418871 w 11737976"/>
              <a:gd name="connsiteY9047" fmla="*/ 5147177 h 6407152"/>
              <a:gd name="connsiteX9048" fmla="*/ 424587 w 11737976"/>
              <a:gd name="connsiteY9048" fmla="*/ 5153399 h 6407152"/>
              <a:gd name="connsiteX9049" fmla="*/ 429031 w 11737976"/>
              <a:gd name="connsiteY9049" fmla="*/ 5160666 h 6407152"/>
              <a:gd name="connsiteX9050" fmla="*/ 432200 w 11737976"/>
              <a:gd name="connsiteY9050" fmla="*/ 5168981 h 6407152"/>
              <a:gd name="connsiteX9051" fmla="*/ 443632 w 11737976"/>
              <a:gd name="connsiteY9051" fmla="*/ 5181424 h 6407152"/>
              <a:gd name="connsiteX9052" fmla="*/ 448077 w 11737976"/>
              <a:gd name="connsiteY9052" fmla="*/ 5188691 h 6407152"/>
              <a:gd name="connsiteX9053" fmla="*/ 449349 w 11737976"/>
              <a:gd name="connsiteY9053" fmla="*/ 5187645 h 6407152"/>
              <a:gd name="connsiteX9054" fmla="*/ 456339 w 11737976"/>
              <a:gd name="connsiteY9054" fmla="*/ 5192820 h 6407152"/>
              <a:gd name="connsiteX9055" fmla="*/ 460782 w 11737976"/>
              <a:gd name="connsiteY9055" fmla="*/ 5200087 h 6407152"/>
              <a:gd name="connsiteX9056" fmla="*/ 477930 w 11737976"/>
              <a:gd name="connsiteY9056" fmla="*/ 5218750 h 6407152"/>
              <a:gd name="connsiteX9057" fmla="*/ 482789 w 11737976"/>
              <a:gd name="connsiteY9057" fmla="*/ 5219022 h 6407152"/>
              <a:gd name="connsiteX9058" fmla="*/ 483419 w 11737976"/>
              <a:gd name="connsiteY9058" fmla="*/ 5215604 h 6407152"/>
              <a:gd name="connsiteX9059" fmla="*/ 474135 w 11737976"/>
              <a:gd name="connsiteY9059" fmla="*/ 5200028 h 6407152"/>
              <a:gd name="connsiteX9060" fmla="*/ 461431 w 11737976"/>
              <a:gd name="connsiteY9060" fmla="*/ 5188633 h 6407152"/>
              <a:gd name="connsiteX9061" fmla="*/ 469694 w 11737976"/>
              <a:gd name="connsiteY9061" fmla="*/ 5192762 h 6407152"/>
              <a:gd name="connsiteX9062" fmla="*/ 469069 w 11737976"/>
              <a:gd name="connsiteY9062" fmla="*/ 5182355 h 6407152"/>
              <a:gd name="connsiteX9063" fmla="*/ 456364 w 11737976"/>
              <a:gd name="connsiteY9063" fmla="*/ 5170959 h 6407152"/>
              <a:gd name="connsiteX9064" fmla="*/ 438592 w 11737976"/>
              <a:gd name="connsiteY9064" fmla="*/ 5141888 h 6407152"/>
              <a:gd name="connsiteX9065" fmla="*/ 418272 w 11737976"/>
              <a:gd name="connsiteY9065" fmla="*/ 5114911 h 6407152"/>
              <a:gd name="connsiteX9066" fmla="*/ 413180 w 11737976"/>
              <a:gd name="connsiteY9066" fmla="*/ 5119097 h 6407152"/>
              <a:gd name="connsiteX9067" fmla="*/ 417624 w 11737976"/>
              <a:gd name="connsiteY9067" fmla="*/ 5126364 h 6407152"/>
              <a:gd name="connsiteX9068" fmla="*/ 402371 w 11737976"/>
              <a:gd name="connsiteY9068" fmla="*/ 5117062 h 6407152"/>
              <a:gd name="connsiteX9069" fmla="*/ 397929 w 11737976"/>
              <a:gd name="connsiteY9069" fmla="*/ 5109794 h 6407152"/>
              <a:gd name="connsiteX9070" fmla="*/ 404294 w 11737976"/>
              <a:gd name="connsiteY9070" fmla="*/ 5104561 h 6407152"/>
              <a:gd name="connsiteX9071" fmla="*/ 389691 w 11737976"/>
              <a:gd name="connsiteY9071" fmla="*/ 5083805 h 6407152"/>
              <a:gd name="connsiteX9072" fmla="*/ 383974 w 11737976"/>
              <a:gd name="connsiteY9072" fmla="*/ 5077584 h 6407152"/>
              <a:gd name="connsiteX9073" fmla="*/ 388419 w 11737976"/>
              <a:gd name="connsiteY9073" fmla="*/ 5084852 h 6407152"/>
              <a:gd name="connsiteX9074" fmla="*/ 371894 w 11737976"/>
              <a:gd name="connsiteY9074" fmla="*/ 5076594 h 6407152"/>
              <a:gd name="connsiteX9075" fmla="*/ 373166 w 11737976"/>
              <a:gd name="connsiteY9075" fmla="*/ 5075547 h 6407152"/>
              <a:gd name="connsiteX9076" fmla="*/ 361734 w 11737976"/>
              <a:gd name="connsiteY9076" fmla="*/ 5063107 h 6407152"/>
              <a:gd name="connsiteX9077" fmla="*/ 8643921 w 11737976"/>
              <a:gd name="connsiteY9077" fmla="*/ 5061847 h 6407152"/>
              <a:gd name="connsiteX9078" fmla="*/ 8643529 w 11737976"/>
              <a:gd name="connsiteY9078" fmla="*/ 5063496 h 6407152"/>
              <a:gd name="connsiteX9079" fmla="*/ 8642521 w 11737976"/>
              <a:gd name="connsiteY9079" fmla="*/ 5062198 h 6407152"/>
              <a:gd name="connsiteX9080" fmla="*/ 8642777 w 11737976"/>
              <a:gd name="connsiteY9080" fmla="*/ 5062133 h 6407152"/>
              <a:gd name="connsiteX9081" fmla="*/ 8643921 w 11737976"/>
              <a:gd name="connsiteY9081" fmla="*/ 5061847 h 6407152"/>
              <a:gd name="connsiteX9082" fmla="*/ 3933698 w 11737976"/>
              <a:gd name="connsiteY9082" fmla="*/ 5061847 h 6407152"/>
              <a:gd name="connsiteX9083" fmla="*/ 3933305 w 11737976"/>
              <a:gd name="connsiteY9083" fmla="*/ 5063496 h 6407152"/>
              <a:gd name="connsiteX9084" fmla="*/ 3932297 w 11737976"/>
              <a:gd name="connsiteY9084" fmla="*/ 5062198 h 6407152"/>
              <a:gd name="connsiteX9085" fmla="*/ 3932554 w 11737976"/>
              <a:gd name="connsiteY9085" fmla="*/ 5062133 h 6407152"/>
              <a:gd name="connsiteX9086" fmla="*/ 3933698 w 11737976"/>
              <a:gd name="connsiteY9086" fmla="*/ 5061847 h 6407152"/>
              <a:gd name="connsiteX9087" fmla="*/ 300019 w 11737976"/>
              <a:gd name="connsiteY9087" fmla="*/ 5059074 h 6407152"/>
              <a:gd name="connsiteX9088" fmla="*/ 305245 w 11737976"/>
              <a:gd name="connsiteY9088" fmla="*/ 5066514 h 6407152"/>
              <a:gd name="connsiteX9089" fmla="*/ 306163 w 11737976"/>
              <a:gd name="connsiteY9089" fmla="*/ 5065760 h 6407152"/>
              <a:gd name="connsiteX9090" fmla="*/ 300019 w 11737976"/>
              <a:gd name="connsiteY9090" fmla="*/ 5059074 h 6407152"/>
              <a:gd name="connsiteX9091" fmla="*/ 740481 w 11737976"/>
              <a:gd name="connsiteY9091" fmla="*/ 5058711 h 6407152"/>
              <a:gd name="connsiteX9092" fmla="*/ 743197 w 11737976"/>
              <a:gd name="connsiteY9092" fmla="*/ 5061968 h 6407152"/>
              <a:gd name="connsiteX9093" fmla="*/ 743550 w 11737976"/>
              <a:gd name="connsiteY9093" fmla="*/ 5062776 h 6407152"/>
              <a:gd name="connsiteX9094" fmla="*/ 796415 w 11737976"/>
              <a:gd name="connsiteY9094" fmla="*/ 5056649 h 6407152"/>
              <a:gd name="connsiteX9095" fmla="*/ 807909 w 11737976"/>
              <a:gd name="connsiteY9095" fmla="*/ 5069159 h 6407152"/>
              <a:gd name="connsiteX9096" fmla="*/ 812389 w 11737976"/>
              <a:gd name="connsiteY9096" fmla="*/ 5076456 h 6407152"/>
              <a:gd name="connsiteX9097" fmla="*/ 814923 w 11737976"/>
              <a:gd name="connsiteY9097" fmla="*/ 5074374 h 6407152"/>
              <a:gd name="connsiteX9098" fmla="*/ 803429 w 11737976"/>
              <a:gd name="connsiteY9098" fmla="*/ 5061863 h 6407152"/>
              <a:gd name="connsiteX9099" fmla="*/ 796415 w 11737976"/>
              <a:gd name="connsiteY9099" fmla="*/ 5056649 h 6407152"/>
              <a:gd name="connsiteX9100" fmla="*/ 433099 w 11737976"/>
              <a:gd name="connsiteY9100" fmla="*/ 5056276 h 6407152"/>
              <a:gd name="connsiteX9101" fmla="*/ 433431 w 11737976"/>
              <a:gd name="connsiteY9101" fmla="*/ 5058936 h 6407152"/>
              <a:gd name="connsiteX9102" fmla="*/ 440950 w 11737976"/>
              <a:gd name="connsiteY9102" fmla="*/ 5064492 h 6407152"/>
              <a:gd name="connsiteX9103" fmla="*/ 433099 w 11737976"/>
              <a:gd name="connsiteY9103" fmla="*/ 5056276 h 6407152"/>
              <a:gd name="connsiteX9104" fmla="*/ 182041 w 11737976"/>
              <a:gd name="connsiteY9104" fmla="*/ 5053250 h 6407152"/>
              <a:gd name="connsiteX9105" fmla="*/ 182779 w 11737976"/>
              <a:gd name="connsiteY9105" fmla="*/ 5056678 h 6407152"/>
              <a:gd name="connsiteX9106" fmla="*/ 189630 w 11737976"/>
              <a:gd name="connsiteY9106" fmla="*/ 5061801 h 6407152"/>
              <a:gd name="connsiteX9107" fmla="*/ 202115 w 11737976"/>
              <a:gd name="connsiteY9107" fmla="*/ 5073054 h 6407152"/>
              <a:gd name="connsiteX9108" fmla="*/ 192075 w 11737976"/>
              <a:gd name="connsiteY9108" fmla="*/ 5059791 h 6407152"/>
              <a:gd name="connsiteX9109" fmla="*/ 190853 w 11737976"/>
              <a:gd name="connsiteY9109" fmla="*/ 5060796 h 6407152"/>
              <a:gd name="connsiteX9110" fmla="*/ 186444 w 11737976"/>
              <a:gd name="connsiteY9110" fmla="*/ 5053664 h 6407152"/>
              <a:gd name="connsiteX9111" fmla="*/ 182041 w 11737976"/>
              <a:gd name="connsiteY9111" fmla="*/ 5053250 h 6407152"/>
              <a:gd name="connsiteX9112" fmla="*/ 307810 w 11737976"/>
              <a:gd name="connsiteY9112" fmla="*/ 5052670 h 6407152"/>
              <a:gd name="connsiteX9113" fmla="*/ 318049 w 11737976"/>
              <a:gd name="connsiteY9113" fmla="*/ 5063814 h 6407152"/>
              <a:gd name="connsiteX9114" fmla="*/ 314303 w 11737976"/>
              <a:gd name="connsiteY9114" fmla="*/ 5057112 h 6407152"/>
              <a:gd name="connsiteX9115" fmla="*/ 307810 w 11737976"/>
              <a:gd name="connsiteY9115" fmla="*/ 5052670 h 6407152"/>
              <a:gd name="connsiteX9116" fmla="*/ 668081 w 11737976"/>
              <a:gd name="connsiteY9116" fmla="*/ 5049903 h 6407152"/>
              <a:gd name="connsiteX9117" fmla="*/ 678991 w 11737976"/>
              <a:gd name="connsiteY9117" fmla="*/ 5064404 h 6407152"/>
              <a:gd name="connsiteX9118" fmla="*/ 681741 w 11737976"/>
              <a:gd name="connsiteY9118" fmla="*/ 5062144 h 6407152"/>
              <a:gd name="connsiteX9119" fmla="*/ 668081 w 11737976"/>
              <a:gd name="connsiteY9119" fmla="*/ 5049903 h 6407152"/>
              <a:gd name="connsiteX9120" fmla="*/ 364708 w 11737976"/>
              <a:gd name="connsiteY9120" fmla="*/ 5048930 h 6407152"/>
              <a:gd name="connsiteX9121" fmla="*/ 373102 w 11737976"/>
              <a:gd name="connsiteY9121" fmla="*/ 5056698 h 6407152"/>
              <a:gd name="connsiteX9122" fmla="*/ 374796 w 11737976"/>
              <a:gd name="connsiteY9122" fmla="*/ 5057139 h 6407152"/>
              <a:gd name="connsiteX9123" fmla="*/ 373142 w 11737976"/>
              <a:gd name="connsiteY9123" fmla="*/ 5053730 h 6407152"/>
              <a:gd name="connsiteX9124" fmla="*/ 364708 w 11737976"/>
              <a:gd name="connsiteY9124" fmla="*/ 5048930 h 6407152"/>
              <a:gd name="connsiteX9125" fmla="*/ 222745 w 11737976"/>
              <a:gd name="connsiteY9125" fmla="*/ 5048875 h 6407152"/>
              <a:gd name="connsiteX9126" fmla="*/ 227517 w 11737976"/>
              <a:gd name="connsiteY9126" fmla="*/ 5053822 h 6407152"/>
              <a:gd name="connsiteX9127" fmla="*/ 227169 w 11737976"/>
              <a:gd name="connsiteY9127" fmla="*/ 5052458 h 6407152"/>
              <a:gd name="connsiteX9128" fmla="*/ 222745 w 11737976"/>
              <a:gd name="connsiteY9128" fmla="*/ 5048875 h 6407152"/>
              <a:gd name="connsiteX9129" fmla="*/ 579678 w 11737976"/>
              <a:gd name="connsiteY9129" fmla="*/ 5048248 h 6407152"/>
              <a:gd name="connsiteX9130" fmla="*/ 591061 w 11737976"/>
              <a:gd name="connsiteY9130" fmla="*/ 5058449 h 6407152"/>
              <a:gd name="connsiteX9131" fmla="*/ 592208 w 11737976"/>
              <a:gd name="connsiteY9131" fmla="*/ 5057507 h 6407152"/>
              <a:gd name="connsiteX9132" fmla="*/ 579678 w 11737976"/>
              <a:gd name="connsiteY9132" fmla="*/ 5048248 h 6407152"/>
              <a:gd name="connsiteX9133" fmla="*/ 565662 w 11737976"/>
              <a:gd name="connsiteY9133" fmla="*/ 5046566 h 6407152"/>
              <a:gd name="connsiteX9134" fmla="*/ 571886 w 11737976"/>
              <a:gd name="connsiteY9134" fmla="*/ 5054653 h 6407152"/>
              <a:gd name="connsiteX9135" fmla="*/ 573261 w 11737976"/>
              <a:gd name="connsiteY9135" fmla="*/ 5053523 h 6407152"/>
              <a:gd name="connsiteX9136" fmla="*/ 565662 w 11737976"/>
              <a:gd name="connsiteY9136" fmla="*/ 5046566 h 6407152"/>
              <a:gd name="connsiteX9137" fmla="*/ 502015 w 11737976"/>
              <a:gd name="connsiteY9137" fmla="*/ 5046150 h 6407152"/>
              <a:gd name="connsiteX9138" fmla="*/ 506621 w 11737976"/>
              <a:gd name="connsiteY9138" fmla="*/ 5053540 h 6407152"/>
              <a:gd name="connsiteX9139" fmla="*/ 507865 w 11737976"/>
              <a:gd name="connsiteY9139" fmla="*/ 5052517 h 6407152"/>
              <a:gd name="connsiteX9140" fmla="*/ 502015 w 11737976"/>
              <a:gd name="connsiteY9140" fmla="*/ 5046150 h 6407152"/>
              <a:gd name="connsiteX9141" fmla="*/ 7487925 w 11737976"/>
              <a:gd name="connsiteY9141" fmla="*/ 5044763 h 6407152"/>
              <a:gd name="connsiteX9142" fmla="*/ 7490149 w 11737976"/>
              <a:gd name="connsiteY9142" fmla="*/ 5045579 h 6407152"/>
              <a:gd name="connsiteX9143" fmla="*/ 7488398 w 11737976"/>
              <a:gd name="connsiteY9143" fmla="*/ 5049657 h 6407152"/>
              <a:gd name="connsiteX9144" fmla="*/ 555978 w 11737976"/>
              <a:gd name="connsiteY9144" fmla="*/ 5044260 h 6407152"/>
              <a:gd name="connsiteX9145" fmla="*/ 574357 w 11737976"/>
              <a:gd name="connsiteY9145" fmla="*/ 5061842 h 6407152"/>
              <a:gd name="connsiteX9146" fmla="*/ 574996 w 11737976"/>
              <a:gd name="connsiteY9146" fmla="*/ 5072211 h 6407152"/>
              <a:gd name="connsiteX9147" fmla="*/ 588936 w 11737976"/>
              <a:gd name="connsiteY9147" fmla="*/ 5082547 h 6407152"/>
              <a:gd name="connsiteX9148" fmla="*/ 587030 w 11737976"/>
              <a:gd name="connsiteY9148" fmla="*/ 5073218 h 6407152"/>
              <a:gd name="connsiteX9149" fmla="*/ 595264 w 11737976"/>
              <a:gd name="connsiteY9149" fmla="*/ 5077345 h 6407152"/>
              <a:gd name="connsiteX9150" fmla="*/ 592093 w 11737976"/>
              <a:gd name="connsiteY9150" fmla="*/ 5069056 h 6407152"/>
              <a:gd name="connsiteX9151" fmla="*/ 610471 w 11737976"/>
              <a:gd name="connsiteY9151" fmla="*/ 5086640 h 6407152"/>
              <a:gd name="connsiteX9152" fmla="*/ 609205 w 11737976"/>
              <a:gd name="connsiteY9152" fmla="*/ 5087680 h 6407152"/>
              <a:gd name="connsiteX9153" fmla="*/ 614908 w 11737976"/>
              <a:gd name="connsiteY9153" fmla="*/ 5093887 h 6407152"/>
              <a:gd name="connsiteX9154" fmla="*/ 616174 w 11737976"/>
              <a:gd name="connsiteY9154" fmla="*/ 5092847 h 6407152"/>
              <a:gd name="connsiteX9155" fmla="*/ 625675 w 11737976"/>
              <a:gd name="connsiteY9155" fmla="*/ 5095933 h 6407152"/>
              <a:gd name="connsiteX9156" fmla="*/ 619972 w 11737976"/>
              <a:gd name="connsiteY9156" fmla="*/ 5089726 h 6407152"/>
              <a:gd name="connsiteX9157" fmla="*/ 621237 w 11737976"/>
              <a:gd name="connsiteY9157" fmla="*/ 5088685 h 6407152"/>
              <a:gd name="connsiteX9158" fmla="*/ 623769 w 11737976"/>
              <a:gd name="connsiteY9158" fmla="*/ 5086604 h 6407152"/>
              <a:gd name="connsiteX9159" fmla="*/ 618066 w 11737976"/>
              <a:gd name="connsiteY9159" fmla="*/ 5080396 h 6407152"/>
              <a:gd name="connsiteX9160" fmla="*/ 615535 w 11737976"/>
              <a:gd name="connsiteY9160" fmla="*/ 5082478 h 6407152"/>
              <a:gd name="connsiteX9161" fmla="*/ 614268 w 11737976"/>
              <a:gd name="connsiteY9161" fmla="*/ 5083518 h 6407152"/>
              <a:gd name="connsiteX9162" fmla="*/ 613003 w 11737976"/>
              <a:gd name="connsiteY9162" fmla="*/ 5084558 h 6407152"/>
              <a:gd name="connsiteX9163" fmla="*/ 588919 w 11737976"/>
              <a:gd name="connsiteY9163" fmla="*/ 5060767 h 6407152"/>
              <a:gd name="connsiteX9164" fmla="*/ 575621 w 11737976"/>
              <a:gd name="connsiteY9164" fmla="*/ 5060803 h 6407152"/>
              <a:gd name="connsiteX9165" fmla="*/ 555978 w 11737976"/>
              <a:gd name="connsiteY9165" fmla="*/ 5044260 h 6407152"/>
              <a:gd name="connsiteX9166" fmla="*/ 432261 w 11737976"/>
              <a:gd name="connsiteY9166" fmla="*/ 5043762 h 6407152"/>
              <a:gd name="connsiteX9167" fmla="*/ 433705 w 11737976"/>
              <a:gd name="connsiteY9167" fmla="*/ 5046975 h 6407152"/>
              <a:gd name="connsiteX9168" fmla="*/ 441222 w 11737976"/>
              <a:gd name="connsiteY9168" fmla="*/ 5052531 h 6407152"/>
              <a:gd name="connsiteX9169" fmla="*/ 436454 w 11737976"/>
              <a:gd name="connsiteY9169" fmla="*/ 5044715 h 6407152"/>
              <a:gd name="connsiteX9170" fmla="*/ 432261 w 11737976"/>
              <a:gd name="connsiteY9170" fmla="*/ 5043762 h 6407152"/>
              <a:gd name="connsiteX9171" fmla="*/ 791024 w 11737976"/>
              <a:gd name="connsiteY9171" fmla="*/ 5038810 h 6407152"/>
              <a:gd name="connsiteX9172" fmla="*/ 800118 w 11737976"/>
              <a:gd name="connsiteY9172" fmla="*/ 5050895 h 6407152"/>
              <a:gd name="connsiteX9173" fmla="*/ 802409 w 11737976"/>
              <a:gd name="connsiteY9173" fmla="*/ 5049011 h 6407152"/>
              <a:gd name="connsiteX9174" fmla="*/ 791024 w 11737976"/>
              <a:gd name="connsiteY9174" fmla="*/ 5038810 h 6407152"/>
              <a:gd name="connsiteX9175" fmla="*/ 206054 w 11737976"/>
              <a:gd name="connsiteY9175" fmla="*/ 5038524 h 6407152"/>
              <a:gd name="connsiteX9176" fmla="*/ 215751 w 11737976"/>
              <a:gd name="connsiteY9176" fmla="*/ 5051413 h 6407152"/>
              <a:gd name="connsiteX9177" fmla="*/ 218681 w 11737976"/>
              <a:gd name="connsiteY9177" fmla="*/ 5051613 h 6407152"/>
              <a:gd name="connsiteX9178" fmla="*/ 206054 w 11737976"/>
              <a:gd name="connsiteY9178" fmla="*/ 5038524 h 6407152"/>
              <a:gd name="connsiteX9179" fmla="*/ 630203 w 11737976"/>
              <a:gd name="connsiteY9179" fmla="*/ 5038010 h 6407152"/>
              <a:gd name="connsiteX9180" fmla="*/ 635199 w 11737976"/>
              <a:gd name="connsiteY9180" fmla="*/ 5045636 h 6407152"/>
              <a:gd name="connsiteX9181" fmla="*/ 642488 w 11737976"/>
              <a:gd name="connsiteY9181" fmla="*/ 5051381 h 6407152"/>
              <a:gd name="connsiteX9182" fmla="*/ 630203 w 11737976"/>
              <a:gd name="connsiteY9182" fmla="*/ 5038010 h 6407152"/>
              <a:gd name="connsiteX9183" fmla="*/ 416378 w 11737976"/>
              <a:gd name="connsiteY9183" fmla="*/ 5037750 h 6407152"/>
              <a:gd name="connsiteX9184" fmla="*/ 415118 w 11737976"/>
              <a:gd name="connsiteY9184" fmla="*/ 5038786 h 6407152"/>
              <a:gd name="connsiteX9185" fmla="*/ 412597 w 11737976"/>
              <a:gd name="connsiteY9185" fmla="*/ 5040858 h 6407152"/>
              <a:gd name="connsiteX9186" fmla="*/ 418741 w 11737976"/>
              <a:gd name="connsiteY9186" fmla="*/ 5047543 h 6407152"/>
              <a:gd name="connsiteX9187" fmla="*/ 422358 w 11737976"/>
              <a:gd name="connsiteY9187" fmla="*/ 5049335 h 6407152"/>
              <a:gd name="connsiteX9188" fmla="*/ 422640 w 11737976"/>
              <a:gd name="connsiteY9188" fmla="*/ 5047271 h 6407152"/>
              <a:gd name="connsiteX9189" fmla="*/ 416378 w 11737976"/>
              <a:gd name="connsiteY9189" fmla="*/ 5037750 h 6407152"/>
              <a:gd name="connsiteX9190" fmla="*/ 378655 w 11737976"/>
              <a:gd name="connsiteY9190" fmla="*/ 5037467 h 6407152"/>
              <a:gd name="connsiteX9191" fmla="*/ 379294 w 11737976"/>
              <a:gd name="connsiteY9191" fmla="*/ 5047868 h 6407152"/>
              <a:gd name="connsiteX9192" fmla="*/ 394547 w 11737976"/>
              <a:gd name="connsiteY9192" fmla="*/ 5057190 h 6407152"/>
              <a:gd name="connsiteX9193" fmla="*/ 405989 w 11737976"/>
              <a:gd name="connsiteY9193" fmla="*/ 5069644 h 6407152"/>
              <a:gd name="connsiteX9194" fmla="*/ 412981 w 11737976"/>
              <a:gd name="connsiteY9194" fmla="*/ 5074826 h 6407152"/>
              <a:gd name="connsiteX9195" fmla="*/ 418700 w 11737976"/>
              <a:gd name="connsiteY9195" fmla="*/ 5081052 h 6407152"/>
              <a:gd name="connsiteX9196" fmla="*/ 414891 w 11737976"/>
              <a:gd name="connsiteY9196" fmla="*/ 5084183 h 6407152"/>
              <a:gd name="connsiteX9197" fmla="*/ 404719 w 11737976"/>
              <a:gd name="connsiteY9197" fmla="*/ 5070687 h 6407152"/>
              <a:gd name="connsiteX9198" fmla="*/ 396457 w 11737976"/>
              <a:gd name="connsiteY9198" fmla="*/ 5066548 h 6407152"/>
              <a:gd name="connsiteX9199" fmla="*/ 404090 w 11737976"/>
              <a:gd name="connsiteY9199" fmla="*/ 5082134 h 6407152"/>
              <a:gd name="connsiteX9200" fmla="*/ 421253 w 11737976"/>
              <a:gd name="connsiteY9200" fmla="*/ 5100814 h 6407152"/>
              <a:gd name="connsiteX9201" fmla="*/ 418072 w 11737976"/>
              <a:gd name="connsiteY9201" fmla="*/ 5092499 h 6407152"/>
              <a:gd name="connsiteX9202" fmla="*/ 430785 w 11737976"/>
              <a:gd name="connsiteY9202" fmla="*/ 5103908 h 6407152"/>
              <a:gd name="connsiteX9203" fmla="*/ 422522 w 11737976"/>
              <a:gd name="connsiteY9203" fmla="*/ 5099770 h 6407152"/>
              <a:gd name="connsiteX9204" fmla="*/ 432695 w 11737976"/>
              <a:gd name="connsiteY9204" fmla="*/ 5113267 h 6407152"/>
              <a:gd name="connsiteX9205" fmla="*/ 431426 w 11737976"/>
              <a:gd name="connsiteY9205" fmla="*/ 5114312 h 6407152"/>
              <a:gd name="connsiteX9206" fmla="*/ 424434 w 11737976"/>
              <a:gd name="connsiteY9206" fmla="*/ 5109130 h 6407152"/>
              <a:gd name="connsiteX9207" fmla="*/ 423165 w 11737976"/>
              <a:gd name="connsiteY9207" fmla="*/ 5110174 h 6407152"/>
              <a:gd name="connsiteX9208" fmla="*/ 428885 w 11737976"/>
              <a:gd name="connsiteY9208" fmla="*/ 5116399 h 6407152"/>
              <a:gd name="connsiteX9209" fmla="*/ 434607 w 11737976"/>
              <a:gd name="connsiteY9209" fmla="*/ 5122626 h 6407152"/>
              <a:gd name="connsiteX9210" fmla="*/ 442869 w 11737976"/>
              <a:gd name="connsiteY9210" fmla="*/ 5126766 h 6407152"/>
              <a:gd name="connsiteX9211" fmla="*/ 438417 w 11737976"/>
              <a:gd name="connsiteY9211" fmla="*/ 5119494 h 6407152"/>
              <a:gd name="connsiteX9212" fmla="*/ 447949 w 11737976"/>
              <a:gd name="connsiteY9212" fmla="*/ 5122588 h 6407152"/>
              <a:gd name="connsiteX9213" fmla="*/ 449858 w 11737976"/>
              <a:gd name="connsiteY9213" fmla="*/ 5131946 h 6407152"/>
              <a:gd name="connsiteX9214" fmla="*/ 447317 w 11737976"/>
              <a:gd name="connsiteY9214" fmla="*/ 5134035 h 6407152"/>
              <a:gd name="connsiteX9215" fmla="*/ 464482 w 11737976"/>
              <a:gd name="connsiteY9215" fmla="*/ 5152714 h 6407152"/>
              <a:gd name="connsiteX9216" fmla="*/ 463212 w 11737976"/>
              <a:gd name="connsiteY9216" fmla="*/ 5153758 h 6407152"/>
              <a:gd name="connsiteX9217" fmla="*/ 455591 w 11737976"/>
              <a:gd name="connsiteY9217" fmla="*/ 5160023 h 6407152"/>
              <a:gd name="connsiteX9218" fmla="*/ 469575 w 11737976"/>
              <a:gd name="connsiteY9218" fmla="*/ 5170389 h 6407152"/>
              <a:gd name="connsiteX9219" fmla="*/ 472754 w 11737976"/>
              <a:gd name="connsiteY9219" fmla="*/ 5178702 h 6407152"/>
              <a:gd name="connsiteX9220" fmla="*/ 496909 w 11737976"/>
              <a:gd name="connsiteY9220" fmla="*/ 5202565 h 6407152"/>
              <a:gd name="connsiteX9221" fmla="*/ 495641 w 11737976"/>
              <a:gd name="connsiteY9221" fmla="*/ 5203610 h 6407152"/>
              <a:gd name="connsiteX9222" fmla="*/ 502001 w 11737976"/>
              <a:gd name="connsiteY9222" fmla="*/ 5220238 h 6407152"/>
              <a:gd name="connsiteX9223" fmla="*/ 511534 w 11737976"/>
              <a:gd name="connsiteY9223" fmla="*/ 5223334 h 6407152"/>
              <a:gd name="connsiteX9224" fmla="*/ 517255 w 11737976"/>
              <a:gd name="connsiteY9224" fmla="*/ 5229561 h 6407152"/>
              <a:gd name="connsiteX9225" fmla="*/ 518525 w 11737976"/>
              <a:gd name="connsiteY9225" fmla="*/ 5228516 h 6407152"/>
              <a:gd name="connsiteX9226" fmla="*/ 526071 w 11737976"/>
              <a:gd name="connsiteY9226" fmla="*/ 5231876 h 6407152"/>
              <a:gd name="connsiteX9227" fmla="*/ 529326 w 11737976"/>
              <a:gd name="connsiteY9227" fmla="*/ 5230566 h 6407152"/>
              <a:gd name="connsiteX9228" fmla="*/ 517884 w 11737976"/>
              <a:gd name="connsiteY9228" fmla="*/ 5218113 h 6407152"/>
              <a:gd name="connsiteX9229" fmla="*/ 502631 w 11737976"/>
              <a:gd name="connsiteY9229" fmla="*/ 5208792 h 6407152"/>
              <a:gd name="connsiteX9230" fmla="*/ 496909 w 11737976"/>
              <a:gd name="connsiteY9230" fmla="*/ 5202565 h 6407152"/>
              <a:gd name="connsiteX9231" fmla="*/ 499450 w 11737976"/>
              <a:gd name="connsiteY9231" fmla="*/ 5200477 h 6407152"/>
              <a:gd name="connsiteX9232" fmla="*/ 493729 w 11737976"/>
              <a:gd name="connsiteY9232" fmla="*/ 5194250 h 6407152"/>
              <a:gd name="connsiteX9233" fmla="*/ 501991 w 11737976"/>
              <a:gd name="connsiteY9233" fmla="*/ 5198390 h 6407152"/>
              <a:gd name="connsiteX9234" fmla="*/ 500721 w 11737976"/>
              <a:gd name="connsiteY9234" fmla="*/ 5199433 h 6407152"/>
              <a:gd name="connsiteX9235" fmla="*/ 513433 w 11737976"/>
              <a:gd name="connsiteY9235" fmla="*/ 5210842 h 6407152"/>
              <a:gd name="connsiteX9236" fmla="*/ 511523 w 11737976"/>
              <a:gd name="connsiteY9236" fmla="*/ 5201484 h 6407152"/>
              <a:gd name="connsiteX9237" fmla="*/ 522965 w 11737976"/>
              <a:gd name="connsiteY9237" fmla="*/ 5213937 h 6407152"/>
              <a:gd name="connsiteX9238" fmla="*/ 524235 w 11737976"/>
              <a:gd name="connsiteY9238" fmla="*/ 5212893 h 6407152"/>
              <a:gd name="connsiteX9239" fmla="*/ 518513 w 11737976"/>
              <a:gd name="connsiteY9239" fmla="*/ 5206666 h 6407152"/>
              <a:gd name="connsiteX9240" fmla="*/ 512793 w 11737976"/>
              <a:gd name="connsiteY9240" fmla="*/ 5200439 h 6407152"/>
              <a:gd name="connsiteX9241" fmla="*/ 505802 w 11737976"/>
              <a:gd name="connsiteY9241" fmla="*/ 5195257 h 6407152"/>
              <a:gd name="connsiteX9242" fmla="*/ 498809 w 11737976"/>
              <a:gd name="connsiteY9242" fmla="*/ 5190073 h 6407152"/>
              <a:gd name="connsiteX9243" fmla="*/ 491819 w 11737976"/>
              <a:gd name="connsiteY9243" fmla="*/ 5184892 h 6407152"/>
              <a:gd name="connsiteX9244" fmla="*/ 489279 w 11737976"/>
              <a:gd name="connsiteY9244" fmla="*/ 5186981 h 6407152"/>
              <a:gd name="connsiteX9245" fmla="*/ 469575 w 11737976"/>
              <a:gd name="connsiteY9245" fmla="*/ 5170389 h 6407152"/>
              <a:gd name="connsiteX9246" fmla="*/ 468933 w 11737976"/>
              <a:gd name="connsiteY9246" fmla="*/ 5159986 h 6407152"/>
              <a:gd name="connsiteX9247" fmla="*/ 470204 w 11737976"/>
              <a:gd name="connsiteY9247" fmla="*/ 5158942 h 6407152"/>
              <a:gd name="connsiteX9248" fmla="*/ 479736 w 11737976"/>
              <a:gd name="connsiteY9248" fmla="*/ 5162036 h 6407152"/>
              <a:gd name="connsiteX9249" fmla="*/ 466382 w 11737976"/>
              <a:gd name="connsiteY9249" fmla="*/ 5140225 h 6407152"/>
              <a:gd name="connsiteX9250" fmla="*/ 447308 w 11737976"/>
              <a:gd name="connsiteY9250" fmla="*/ 5112185 h 6407152"/>
              <a:gd name="connsiteX9251" fmla="*/ 444126 w 11737976"/>
              <a:gd name="connsiteY9251" fmla="*/ 5103872 h 6407152"/>
              <a:gd name="connsiteX9252" fmla="*/ 449848 w 11737976"/>
              <a:gd name="connsiteY9252" fmla="*/ 5110097 h 6407152"/>
              <a:gd name="connsiteX9253" fmla="*/ 445397 w 11737976"/>
              <a:gd name="connsiteY9253" fmla="*/ 5102826 h 6407152"/>
              <a:gd name="connsiteX9254" fmla="*/ 439677 w 11737976"/>
              <a:gd name="connsiteY9254" fmla="*/ 5096601 h 6407152"/>
              <a:gd name="connsiteX9255" fmla="*/ 456199 w 11737976"/>
              <a:gd name="connsiteY9255" fmla="*/ 5104877 h 6407152"/>
              <a:gd name="connsiteX9256" fmla="*/ 454289 w 11737976"/>
              <a:gd name="connsiteY9256" fmla="*/ 5095518 h 6407152"/>
              <a:gd name="connsiteX9257" fmla="*/ 468272 w 11737976"/>
              <a:gd name="connsiteY9257" fmla="*/ 5105883 h 6407152"/>
              <a:gd name="connsiteX9258" fmla="*/ 472722 w 11737976"/>
              <a:gd name="connsiteY9258" fmla="*/ 5113154 h 6407152"/>
              <a:gd name="connsiteX9259" fmla="*/ 471452 w 11737976"/>
              <a:gd name="connsiteY9259" fmla="*/ 5114197 h 6407152"/>
              <a:gd name="connsiteX9260" fmla="*/ 464461 w 11737976"/>
              <a:gd name="connsiteY9260" fmla="*/ 5109016 h 6407152"/>
              <a:gd name="connsiteX9261" fmla="*/ 479084 w 11737976"/>
              <a:gd name="connsiteY9261" fmla="*/ 5129783 h 6407152"/>
              <a:gd name="connsiteX9262" fmla="*/ 486075 w 11737976"/>
              <a:gd name="connsiteY9262" fmla="*/ 5134966 h 6407152"/>
              <a:gd name="connsiteX9263" fmla="*/ 490527 w 11737976"/>
              <a:gd name="connsiteY9263" fmla="*/ 5142236 h 6407152"/>
              <a:gd name="connsiteX9264" fmla="*/ 482265 w 11737976"/>
              <a:gd name="connsiteY9264" fmla="*/ 5138097 h 6407152"/>
              <a:gd name="connsiteX9265" fmla="*/ 508332 w 11737976"/>
              <a:gd name="connsiteY9265" fmla="*/ 5171320 h 6407152"/>
              <a:gd name="connsiteX9266" fmla="*/ 538207 w 11737976"/>
              <a:gd name="connsiteY9266" fmla="*/ 5201408 h 6407152"/>
              <a:gd name="connsiteX9267" fmla="*/ 536937 w 11737976"/>
              <a:gd name="connsiteY9267" fmla="*/ 5202453 h 6407152"/>
              <a:gd name="connsiteX9268" fmla="*/ 535667 w 11737976"/>
              <a:gd name="connsiteY9268" fmla="*/ 5203496 h 6407152"/>
              <a:gd name="connsiteX9269" fmla="*/ 541389 w 11737976"/>
              <a:gd name="connsiteY9269" fmla="*/ 5209722 h 6407152"/>
              <a:gd name="connsiteX9270" fmla="*/ 543929 w 11737976"/>
              <a:gd name="connsiteY9270" fmla="*/ 5207635 h 6407152"/>
              <a:gd name="connsiteX9271" fmla="*/ 553459 w 11737976"/>
              <a:gd name="connsiteY9271" fmla="*/ 5210729 h 6407152"/>
              <a:gd name="connsiteX9272" fmla="*/ 559181 w 11737976"/>
              <a:gd name="connsiteY9272" fmla="*/ 5216957 h 6407152"/>
              <a:gd name="connsiteX9273" fmla="*/ 574434 w 11737976"/>
              <a:gd name="connsiteY9273" fmla="*/ 5226276 h 6407152"/>
              <a:gd name="connsiteX9274" fmla="*/ 568714 w 11737976"/>
              <a:gd name="connsiteY9274" fmla="*/ 5220050 h 6407152"/>
              <a:gd name="connsiteX9275" fmla="*/ 576975 w 11737976"/>
              <a:gd name="connsiteY9275" fmla="*/ 5224188 h 6407152"/>
              <a:gd name="connsiteX9276" fmla="*/ 581426 w 11737976"/>
              <a:gd name="connsiteY9276" fmla="*/ 5231460 h 6407152"/>
              <a:gd name="connsiteX9277" fmla="*/ 589687 w 11737976"/>
              <a:gd name="connsiteY9277" fmla="*/ 5235598 h 6407152"/>
              <a:gd name="connsiteX9278" fmla="*/ 579515 w 11737976"/>
              <a:gd name="connsiteY9278" fmla="*/ 5222100 h 6407152"/>
              <a:gd name="connsiteX9279" fmla="*/ 568073 w 11737976"/>
              <a:gd name="connsiteY9279" fmla="*/ 5209647 h 6407152"/>
              <a:gd name="connsiteX9280" fmla="*/ 569342 w 11737976"/>
              <a:gd name="connsiteY9280" fmla="*/ 5208603 h 6407152"/>
              <a:gd name="connsiteX9281" fmla="*/ 557901 w 11737976"/>
              <a:gd name="connsiteY9281" fmla="*/ 5196151 h 6407152"/>
              <a:gd name="connsiteX9282" fmla="*/ 562352 w 11737976"/>
              <a:gd name="connsiteY9282" fmla="*/ 5203419 h 6407152"/>
              <a:gd name="connsiteX9283" fmla="*/ 555361 w 11737976"/>
              <a:gd name="connsiteY9283" fmla="*/ 5198238 h 6407152"/>
              <a:gd name="connsiteX9284" fmla="*/ 543918 w 11737976"/>
              <a:gd name="connsiteY9284" fmla="*/ 5185784 h 6407152"/>
              <a:gd name="connsiteX9285" fmla="*/ 545187 w 11737976"/>
              <a:gd name="connsiteY9285" fmla="*/ 5184741 h 6407152"/>
              <a:gd name="connsiteX9286" fmla="*/ 526754 w 11737976"/>
              <a:gd name="connsiteY9286" fmla="*/ 5167104 h 6407152"/>
              <a:gd name="connsiteX9287" fmla="*/ 517223 w 11737976"/>
              <a:gd name="connsiteY9287" fmla="*/ 5164011 h 6407152"/>
              <a:gd name="connsiteX9288" fmla="*/ 509590 w 11737976"/>
              <a:gd name="connsiteY9288" fmla="*/ 5148425 h 6407152"/>
              <a:gd name="connsiteX9289" fmla="*/ 498148 w 11737976"/>
              <a:gd name="connsiteY9289" fmla="*/ 5135972 h 6407152"/>
              <a:gd name="connsiteX9290" fmla="*/ 493697 w 11737976"/>
              <a:gd name="connsiteY9290" fmla="*/ 5128701 h 6407152"/>
              <a:gd name="connsiteX9291" fmla="*/ 484165 w 11737976"/>
              <a:gd name="connsiteY9291" fmla="*/ 5125608 h 6407152"/>
              <a:gd name="connsiteX9292" fmla="*/ 477174 w 11737976"/>
              <a:gd name="connsiteY9292" fmla="*/ 5120425 h 6407152"/>
              <a:gd name="connsiteX9293" fmla="*/ 478444 w 11737976"/>
              <a:gd name="connsiteY9293" fmla="*/ 5119381 h 6407152"/>
              <a:gd name="connsiteX9294" fmla="*/ 479714 w 11737976"/>
              <a:gd name="connsiteY9294" fmla="*/ 5118336 h 6407152"/>
              <a:gd name="connsiteX9295" fmla="*/ 473992 w 11737976"/>
              <a:gd name="connsiteY9295" fmla="*/ 5112109 h 6407152"/>
              <a:gd name="connsiteX9296" fmla="*/ 468272 w 11737976"/>
              <a:gd name="connsiteY9296" fmla="*/ 5105883 h 6407152"/>
              <a:gd name="connsiteX9297" fmla="*/ 470813 w 11737976"/>
              <a:gd name="connsiteY9297" fmla="*/ 5103796 h 6407152"/>
              <a:gd name="connsiteX9298" fmla="*/ 458100 w 11737976"/>
              <a:gd name="connsiteY9298" fmla="*/ 5092386 h 6407152"/>
              <a:gd name="connsiteX9299" fmla="*/ 449197 w 11737976"/>
              <a:gd name="connsiteY9299" fmla="*/ 5077845 h 6407152"/>
              <a:gd name="connsiteX9300" fmla="*/ 440935 w 11737976"/>
              <a:gd name="connsiteY9300" fmla="*/ 5073706 h 6407152"/>
              <a:gd name="connsiteX9301" fmla="*/ 429493 w 11737976"/>
              <a:gd name="connsiteY9301" fmla="*/ 5061254 h 6407152"/>
              <a:gd name="connsiteX9302" fmla="*/ 422502 w 11737976"/>
              <a:gd name="connsiteY9302" fmla="*/ 5056070 h 6407152"/>
              <a:gd name="connsiteX9303" fmla="*/ 425683 w 11737976"/>
              <a:gd name="connsiteY9303" fmla="*/ 5064385 h 6407152"/>
              <a:gd name="connsiteX9304" fmla="*/ 437125 w 11737976"/>
              <a:gd name="connsiteY9304" fmla="*/ 5076838 h 6407152"/>
              <a:gd name="connsiteX9305" fmla="*/ 441576 w 11737976"/>
              <a:gd name="connsiteY9305" fmla="*/ 5084109 h 6407152"/>
              <a:gd name="connsiteX9306" fmla="*/ 423142 w 11737976"/>
              <a:gd name="connsiteY9306" fmla="*/ 5066474 h 6407152"/>
              <a:gd name="connsiteX9307" fmla="*/ 426322 w 11737976"/>
              <a:gd name="connsiteY9307" fmla="*/ 5074788 h 6407152"/>
              <a:gd name="connsiteX9308" fmla="*/ 435225 w 11737976"/>
              <a:gd name="connsiteY9308" fmla="*/ 5089329 h 6407152"/>
              <a:gd name="connsiteX9309" fmla="*/ 432685 w 11737976"/>
              <a:gd name="connsiteY9309" fmla="*/ 5091417 h 6407152"/>
              <a:gd name="connsiteX9310" fmla="*/ 419972 w 11737976"/>
              <a:gd name="connsiteY9310" fmla="*/ 5080008 h 6407152"/>
              <a:gd name="connsiteX9311" fmla="*/ 414252 w 11737976"/>
              <a:gd name="connsiteY9311" fmla="*/ 5073782 h 6407152"/>
              <a:gd name="connsiteX9312" fmla="*/ 416791 w 11737976"/>
              <a:gd name="connsiteY9312" fmla="*/ 5071695 h 6407152"/>
              <a:gd name="connsiteX9313" fmla="*/ 408530 w 11737976"/>
              <a:gd name="connsiteY9313" fmla="*/ 5067555 h 6407152"/>
              <a:gd name="connsiteX9314" fmla="*/ 407260 w 11737976"/>
              <a:gd name="connsiteY9314" fmla="*/ 5068599 h 6407152"/>
              <a:gd name="connsiteX9315" fmla="*/ 405347 w 11737976"/>
              <a:gd name="connsiteY9315" fmla="*/ 5059239 h 6407152"/>
              <a:gd name="connsiteX9316" fmla="*/ 393906 w 11737976"/>
              <a:gd name="connsiteY9316" fmla="*/ 5046788 h 6407152"/>
              <a:gd name="connsiteX9317" fmla="*/ 390096 w 11737976"/>
              <a:gd name="connsiteY9317" fmla="*/ 5049920 h 6407152"/>
              <a:gd name="connsiteX9318" fmla="*/ 378655 w 11737976"/>
              <a:gd name="connsiteY9318" fmla="*/ 5037467 h 6407152"/>
              <a:gd name="connsiteX9319" fmla="*/ 435950 w 11737976"/>
              <a:gd name="connsiteY9319" fmla="*/ 5034863 h 6407152"/>
              <a:gd name="connsiteX9320" fmla="*/ 433979 w 11737976"/>
              <a:gd name="connsiteY9320" fmla="*/ 5035016 h 6407152"/>
              <a:gd name="connsiteX9321" fmla="*/ 440123 w 11737976"/>
              <a:gd name="connsiteY9321" fmla="*/ 5041702 h 6407152"/>
              <a:gd name="connsiteX9322" fmla="*/ 441498 w 11737976"/>
              <a:gd name="connsiteY9322" fmla="*/ 5040573 h 6407152"/>
              <a:gd name="connsiteX9323" fmla="*/ 435950 w 11737976"/>
              <a:gd name="connsiteY9323" fmla="*/ 5034863 h 6407152"/>
              <a:gd name="connsiteX9324" fmla="*/ 7495399 w 11737976"/>
              <a:gd name="connsiteY9324" fmla="*/ 5033343 h 6407152"/>
              <a:gd name="connsiteX9325" fmla="*/ 7496820 w 11737976"/>
              <a:gd name="connsiteY9325" fmla="*/ 5048023 h 6407152"/>
              <a:gd name="connsiteX9326" fmla="*/ 7490149 w 11737976"/>
              <a:gd name="connsiteY9326" fmla="*/ 5045579 h 6407152"/>
              <a:gd name="connsiteX9327" fmla="*/ 518134 w 11737976"/>
              <a:gd name="connsiteY9327" fmla="*/ 5032340 h 6407152"/>
              <a:gd name="connsiteX9328" fmla="*/ 528561 w 11737976"/>
              <a:gd name="connsiteY9328" fmla="*/ 5046121 h 6407152"/>
              <a:gd name="connsiteX9329" fmla="*/ 521437 w 11737976"/>
              <a:gd name="connsiteY9329" fmla="*/ 5040800 h 6407152"/>
              <a:gd name="connsiteX9330" fmla="*/ 517618 w 11737976"/>
              <a:gd name="connsiteY9330" fmla="*/ 5043939 h 6407152"/>
              <a:gd name="connsiteX9331" fmla="*/ 522194 w 11737976"/>
              <a:gd name="connsiteY9331" fmla="*/ 5051352 h 6407152"/>
              <a:gd name="connsiteX9332" fmla="*/ 559086 w 11737976"/>
              <a:gd name="connsiteY9332" fmla="*/ 5076910 h 6407152"/>
              <a:gd name="connsiteX9333" fmla="*/ 539504 w 11737976"/>
              <a:gd name="connsiteY9333" fmla="*/ 5048302 h 6407152"/>
              <a:gd name="connsiteX9334" fmla="*/ 518134 w 11737976"/>
              <a:gd name="connsiteY9334" fmla="*/ 5032340 h 6407152"/>
              <a:gd name="connsiteX9335" fmla="*/ 758121 w 11737976"/>
              <a:gd name="connsiteY9335" fmla="*/ 5032031 h 6407152"/>
              <a:gd name="connsiteX9336" fmla="*/ 758337 w 11737976"/>
              <a:gd name="connsiteY9336" fmla="*/ 5032092 h 6407152"/>
              <a:gd name="connsiteX9337" fmla="*/ 758808 w 11737976"/>
              <a:gd name="connsiteY9337" fmla="*/ 5032667 h 6407152"/>
              <a:gd name="connsiteX9338" fmla="*/ 757542 w 11737976"/>
              <a:gd name="connsiteY9338" fmla="*/ 5033707 h 6407152"/>
              <a:gd name="connsiteX9339" fmla="*/ 757209 w 11737976"/>
              <a:gd name="connsiteY9339" fmla="*/ 5033373 h 6407152"/>
              <a:gd name="connsiteX9340" fmla="*/ 255062 w 11737976"/>
              <a:gd name="connsiteY9340" fmla="*/ 5029532 h 6407152"/>
              <a:gd name="connsiteX9341" fmla="*/ 270134 w 11737976"/>
              <a:gd name="connsiteY9341" fmla="*/ 5048437 h 6407152"/>
              <a:gd name="connsiteX9342" fmla="*/ 276548 w 11737976"/>
              <a:gd name="connsiteY9342" fmla="*/ 5043164 h 6407152"/>
              <a:gd name="connsiteX9343" fmla="*/ 279024 w 11737976"/>
              <a:gd name="connsiteY9343" fmla="*/ 5052860 h 6407152"/>
              <a:gd name="connsiteX9344" fmla="*/ 290382 w 11737976"/>
              <a:gd name="connsiteY9344" fmla="*/ 5062594 h 6407152"/>
              <a:gd name="connsiteX9345" fmla="*/ 288834 w 11737976"/>
              <a:gd name="connsiteY9345" fmla="*/ 5056532 h 6407152"/>
              <a:gd name="connsiteX9346" fmla="*/ 276549 w 11737976"/>
              <a:gd name="connsiteY9346" fmla="*/ 5043162 h 6407152"/>
              <a:gd name="connsiteX9347" fmla="*/ 276680 w 11737976"/>
              <a:gd name="connsiteY9347" fmla="*/ 5043056 h 6407152"/>
              <a:gd name="connsiteX9348" fmla="*/ 277990 w 11737976"/>
              <a:gd name="connsiteY9348" fmla="*/ 5041978 h 6407152"/>
              <a:gd name="connsiteX9349" fmla="*/ 267291 w 11737976"/>
              <a:gd name="connsiteY9349" fmla="*/ 5040341 h 6407152"/>
              <a:gd name="connsiteX9350" fmla="*/ 255062 w 11737976"/>
              <a:gd name="connsiteY9350" fmla="*/ 5029532 h 6407152"/>
              <a:gd name="connsiteX9351" fmla="*/ 617445 w 11737976"/>
              <a:gd name="connsiteY9351" fmla="*/ 5028940 h 6407152"/>
              <a:gd name="connsiteX9352" fmla="*/ 616069 w 11737976"/>
              <a:gd name="connsiteY9352" fmla="*/ 5030071 h 6407152"/>
              <a:gd name="connsiteX9353" fmla="*/ 620165 w 11737976"/>
              <a:gd name="connsiteY9353" fmla="*/ 5034527 h 6407152"/>
              <a:gd name="connsiteX9354" fmla="*/ 617445 w 11737976"/>
              <a:gd name="connsiteY9354" fmla="*/ 5028940 h 6407152"/>
              <a:gd name="connsiteX9355" fmla="*/ 479238 w 11737976"/>
              <a:gd name="connsiteY9355" fmla="*/ 5028204 h 6407152"/>
              <a:gd name="connsiteX9356" fmla="*/ 480869 w 11737976"/>
              <a:gd name="connsiteY9356" fmla="*/ 5029722 h 6407152"/>
              <a:gd name="connsiteX9357" fmla="*/ 481103 w 11737976"/>
              <a:gd name="connsiteY9357" fmla="*/ 5030023 h 6407152"/>
              <a:gd name="connsiteX9358" fmla="*/ 480732 w 11737976"/>
              <a:gd name="connsiteY9358" fmla="*/ 5030116 h 6407152"/>
              <a:gd name="connsiteX9359" fmla="*/ 546785 w 11737976"/>
              <a:gd name="connsiteY9359" fmla="*/ 5027043 h 6407152"/>
              <a:gd name="connsiteX9360" fmla="*/ 547610 w 11737976"/>
              <a:gd name="connsiteY9360" fmla="*/ 5030275 h 6407152"/>
              <a:gd name="connsiteX9361" fmla="*/ 556788 w 11737976"/>
              <a:gd name="connsiteY9361" fmla="*/ 5039681 h 6407152"/>
              <a:gd name="connsiteX9362" fmla="*/ 555514 w 11737976"/>
              <a:gd name="connsiteY9362" fmla="*/ 5034209 h 6407152"/>
              <a:gd name="connsiteX9363" fmla="*/ 550054 w 11737976"/>
              <a:gd name="connsiteY9363" fmla="*/ 5028267 h 6407152"/>
              <a:gd name="connsiteX9364" fmla="*/ 546785 w 11737976"/>
              <a:gd name="connsiteY9364" fmla="*/ 5027043 h 6407152"/>
              <a:gd name="connsiteX9365" fmla="*/ 708533 w 11737976"/>
              <a:gd name="connsiteY9365" fmla="*/ 5019098 h 6407152"/>
              <a:gd name="connsiteX9366" fmla="*/ 715547 w 11737976"/>
              <a:gd name="connsiteY9366" fmla="*/ 5024311 h 6407152"/>
              <a:gd name="connsiteX9367" fmla="*/ 721294 w 11737976"/>
              <a:gd name="connsiteY9367" fmla="*/ 5030567 h 6407152"/>
              <a:gd name="connsiteX9368" fmla="*/ 720026 w 11737976"/>
              <a:gd name="connsiteY9368" fmla="*/ 5031608 h 6407152"/>
              <a:gd name="connsiteX9369" fmla="*/ 707265 w 11737976"/>
              <a:gd name="connsiteY9369" fmla="*/ 5020139 h 6407152"/>
              <a:gd name="connsiteX9370" fmla="*/ 708533 w 11737976"/>
              <a:gd name="connsiteY9370" fmla="*/ 5019098 h 6407152"/>
              <a:gd name="connsiteX9371" fmla="*/ 201253 w 11737976"/>
              <a:gd name="connsiteY9371" fmla="*/ 5018998 h 6407152"/>
              <a:gd name="connsiteX9372" fmla="*/ 199879 w 11737976"/>
              <a:gd name="connsiteY9372" fmla="*/ 5020129 h 6407152"/>
              <a:gd name="connsiteX9373" fmla="*/ 206020 w 11737976"/>
              <a:gd name="connsiteY9373" fmla="*/ 5026816 h 6407152"/>
              <a:gd name="connsiteX9374" fmla="*/ 207396 w 11737976"/>
              <a:gd name="connsiteY9374" fmla="*/ 5025685 h 6407152"/>
              <a:gd name="connsiteX9375" fmla="*/ 201253 w 11737976"/>
              <a:gd name="connsiteY9375" fmla="*/ 5018998 h 6407152"/>
              <a:gd name="connsiteX9376" fmla="*/ 255401 w 11737976"/>
              <a:gd name="connsiteY9376" fmla="*/ 5017519 h 6407152"/>
              <a:gd name="connsiteX9377" fmla="*/ 266311 w 11737976"/>
              <a:gd name="connsiteY9377" fmla="*/ 5032020 h 6407152"/>
              <a:gd name="connsiteX9378" fmla="*/ 262917 w 11737976"/>
              <a:gd name="connsiteY9378" fmla="*/ 5023073 h 6407152"/>
              <a:gd name="connsiteX9379" fmla="*/ 255401 w 11737976"/>
              <a:gd name="connsiteY9379" fmla="*/ 5017519 h 6407152"/>
              <a:gd name="connsiteX9380" fmla="*/ 8701406 w 11737976"/>
              <a:gd name="connsiteY9380" fmla="*/ 5017499 h 6407152"/>
              <a:gd name="connsiteX9381" fmla="*/ 8705763 w 11737976"/>
              <a:gd name="connsiteY9381" fmla="*/ 5021540 h 6407152"/>
              <a:gd name="connsiteX9382" fmla="*/ 8692692 w 11737976"/>
              <a:gd name="connsiteY9382" fmla="*/ 5047402 h 6407152"/>
              <a:gd name="connsiteX9383" fmla="*/ 8692692 w 11737976"/>
              <a:gd name="connsiteY9383" fmla="*/ 5057100 h 6407152"/>
              <a:gd name="connsiteX9384" fmla="*/ 8688335 w 11737976"/>
              <a:gd name="connsiteY9384" fmla="*/ 5050634 h 6407152"/>
              <a:gd name="connsiteX9385" fmla="*/ 8686156 w 11737976"/>
              <a:gd name="connsiteY9385" fmla="*/ 5044169 h 6407152"/>
              <a:gd name="connsiteX9386" fmla="*/ 8683977 w 11737976"/>
              <a:gd name="connsiteY9386" fmla="*/ 5047402 h 6407152"/>
              <a:gd name="connsiteX9387" fmla="*/ 8686156 w 11737976"/>
              <a:gd name="connsiteY9387" fmla="*/ 5050634 h 6407152"/>
              <a:gd name="connsiteX9388" fmla="*/ 8690514 w 11737976"/>
              <a:gd name="connsiteY9388" fmla="*/ 5060331 h 6407152"/>
              <a:gd name="connsiteX9389" fmla="*/ 8689696 w 11737976"/>
              <a:gd name="connsiteY9389" fmla="*/ 5066394 h 6407152"/>
              <a:gd name="connsiteX9390" fmla="*/ 8689873 w 11737976"/>
              <a:gd name="connsiteY9390" fmla="*/ 5067180 h 6407152"/>
              <a:gd name="connsiteX9391" fmla="*/ 8688225 w 11737976"/>
              <a:gd name="connsiteY9391" fmla="*/ 5067865 h 6407152"/>
              <a:gd name="connsiteX9392" fmla="*/ 8686735 w 11737976"/>
              <a:gd name="connsiteY9392" fmla="*/ 5057514 h 6407152"/>
              <a:gd name="connsiteX9393" fmla="*/ 8685989 w 11737976"/>
              <a:gd name="connsiteY9393" fmla="*/ 5052338 h 6407152"/>
              <a:gd name="connsiteX9394" fmla="*/ 8667469 w 11737976"/>
              <a:gd name="connsiteY9394" fmla="*/ 5046241 h 6407152"/>
              <a:gd name="connsiteX9395" fmla="*/ 8668960 w 11737976"/>
              <a:gd name="connsiteY9395" fmla="*/ 5056592 h 6407152"/>
              <a:gd name="connsiteX9396" fmla="*/ 8651930 w 11737976"/>
              <a:gd name="connsiteY9396" fmla="*/ 5060847 h 6407152"/>
              <a:gd name="connsiteX9397" fmla="*/ 8664173 w 11737976"/>
              <a:gd name="connsiteY9397" fmla="*/ 5084598 h 6407152"/>
              <a:gd name="connsiteX9398" fmla="*/ 8668735 w 11737976"/>
              <a:gd name="connsiteY9398" fmla="*/ 5093449 h 6407152"/>
              <a:gd name="connsiteX9399" fmla="*/ 8666549 w 11737976"/>
              <a:gd name="connsiteY9399" fmla="*/ 5099123 h 6407152"/>
              <a:gd name="connsiteX9400" fmla="*/ 8671723 w 11737976"/>
              <a:gd name="connsiteY9400" fmla="*/ 5099528 h 6407152"/>
              <a:gd name="connsiteX9401" fmla="*/ 8671969 w 11737976"/>
              <a:gd name="connsiteY9401" fmla="*/ 5099724 h 6407152"/>
              <a:gd name="connsiteX9402" fmla="*/ 8675182 w 11737976"/>
              <a:gd name="connsiteY9402" fmla="*/ 5105959 h 6407152"/>
              <a:gd name="connsiteX9403" fmla="*/ 8675112 w 11737976"/>
              <a:gd name="connsiteY9403" fmla="*/ 5109106 h 6407152"/>
              <a:gd name="connsiteX9404" fmla="*/ 8668274 w 11737976"/>
              <a:gd name="connsiteY9404" fmla="*/ 5113067 h 6407152"/>
              <a:gd name="connsiteX9405" fmla="*/ 8660132 w 11737976"/>
              <a:gd name="connsiteY9405" fmla="*/ 5117782 h 6407152"/>
              <a:gd name="connsiteX9406" fmla="*/ 8671629 w 11737976"/>
              <a:gd name="connsiteY9406" fmla="*/ 5136357 h 6407152"/>
              <a:gd name="connsiteX9407" fmla="*/ 8663859 w 11737976"/>
              <a:gd name="connsiteY9407" fmla="*/ 5143661 h 6407152"/>
              <a:gd name="connsiteX9408" fmla="*/ 8673865 w 11737976"/>
              <a:gd name="connsiteY9408" fmla="*/ 5151885 h 6407152"/>
              <a:gd name="connsiteX9409" fmla="*/ 8666097 w 11737976"/>
              <a:gd name="connsiteY9409" fmla="*/ 5159189 h 6407152"/>
              <a:gd name="connsiteX9410" fmla="*/ 8658802 w 11737976"/>
              <a:gd name="connsiteY9410" fmla="*/ 5161011 h 6407152"/>
              <a:gd name="connsiteX9411" fmla="*/ 8661009 w 11737976"/>
              <a:gd name="connsiteY9411" fmla="*/ 5156005 h 6407152"/>
              <a:gd name="connsiteX9412" fmla="*/ 8652492 w 11737976"/>
              <a:gd name="connsiteY9412" fmla="*/ 5147953 h 6407152"/>
              <a:gd name="connsiteX9413" fmla="*/ 8656875 w 11737976"/>
              <a:gd name="connsiteY9413" fmla="*/ 5147765 h 6407152"/>
              <a:gd name="connsiteX9414" fmla="*/ 8651547 w 11737976"/>
              <a:gd name="connsiteY9414" fmla="*/ 5105904 h 6407152"/>
              <a:gd name="connsiteX9415" fmla="*/ 8645034 w 11737976"/>
              <a:gd name="connsiteY9415" fmla="*/ 5104078 h 6407152"/>
              <a:gd name="connsiteX9416" fmla="*/ 8648222 w 11737976"/>
              <a:gd name="connsiteY9416" fmla="*/ 5070270 h 6407152"/>
              <a:gd name="connsiteX9417" fmla="*/ 8648347 w 11737976"/>
              <a:gd name="connsiteY9417" fmla="*/ 5066055 h 6407152"/>
              <a:gd name="connsiteX9418" fmla="*/ 8650601 w 11737976"/>
              <a:gd name="connsiteY9418" fmla="*/ 5063856 h 6407152"/>
              <a:gd name="connsiteX9419" fmla="*/ 8648534 w 11737976"/>
              <a:gd name="connsiteY9419" fmla="*/ 5059735 h 6407152"/>
              <a:gd name="connsiteX9420" fmla="*/ 8644151 w 11737976"/>
              <a:gd name="connsiteY9420" fmla="*/ 5059923 h 6407152"/>
              <a:gd name="connsiteX9421" fmla="*/ 8642445 w 11737976"/>
              <a:gd name="connsiteY9421" fmla="*/ 5062100 h 6407152"/>
              <a:gd name="connsiteX9422" fmla="*/ 8642521 w 11737976"/>
              <a:gd name="connsiteY9422" fmla="*/ 5062198 h 6407152"/>
              <a:gd name="connsiteX9423" fmla="*/ 8636192 w 11737976"/>
              <a:gd name="connsiteY9423" fmla="*/ 5063779 h 6407152"/>
              <a:gd name="connsiteX9424" fmla="*/ 8638187 w 11737976"/>
              <a:gd name="connsiteY9424" fmla="*/ 5058073 h 6407152"/>
              <a:gd name="connsiteX9425" fmla="*/ 8637888 w 11737976"/>
              <a:gd name="connsiteY9425" fmla="*/ 5049668 h 6407152"/>
              <a:gd name="connsiteX9426" fmla="*/ 8642582 w 11737976"/>
              <a:gd name="connsiteY9426" fmla="*/ 5038944 h 6407152"/>
              <a:gd name="connsiteX9427" fmla="*/ 8645335 w 11737976"/>
              <a:gd name="connsiteY9427" fmla="*/ 5019887 h 6407152"/>
              <a:gd name="connsiteX9428" fmla="*/ 8648458 w 11737976"/>
              <a:gd name="connsiteY9428" fmla="*/ 5020239 h 6407152"/>
              <a:gd name="connsiteX9429" fmla="*/ 8651845 w 11737976"/>
              <a:gd name="connsiteY9429" fmla="*/ 5029218 h 6407152"/>
              <a:gd name="connsiteX9430" fmla="*/ 8664371 w 11737976"/>
              <a:gd name="connsiteY9430" fmla="*/ 5047402 h 6407152"/>
              <a:gd name="connsiteX9431" fmla="*/ 8669273 w 11737976"/>
              <a:gd name="connsiteY9431" fmla="*/ 5033663 h 6407152"/>
              <a:gd name="connsiteX9432" fmla="*/ 8671862 w 11737976"/>
              <a:gd name="connsiteY9432" fmla="*/ 5030845 h 6407152"/>
              <a:gd name="connsiteX9433" fmla="*/ 8673531 w 11737976"/>
              <a:gd name="connsiteY9433" fmla="*/ 5033412 h 6407152"/>
              <a:gd name="connsiteX9434" fmla="*/ 8684153 w 11737976"/>
              <a:gd name="connsiteY9434" fmla="*/ 5042072 h 6407152"/>
              <a:gd name="connsiteX9435" fmla="*/ 8692173 w 11737976"/>
              <a:gd name="connsiteY9435" fmla="*/ 5034624 h 6407152"/>
              <a:gd name="connsiteX9436" fmla="*/ 8693210 w 11737976"/>
              <a:gd name="connsiteY9436" fmla="*/ 5029634 h 6407152"/>
              <a:gd name="connsiteX9437" fmla="*/ 8697049 w 11737976"/>
              <a:gd name="connsiteY9437" fmla="*/ 5028006 h 6407152"/>
              <a:gd name="connsiteX9438" fmla="*/ 8701406 w 11737976"/>
              <a:gd name="connsiteY9438" fmla="*/ 5017499 h 6407152"/>
              <a:gd name="connsiteX9439" fmla="*/ 3991183 w 11737976"/>
              <a:gd name="connsiteY9439" fmla="*/ 5017499 h 6407152"/>
              <a:gd name="connsiteX9440" fmla="*/ 3995539 w 11737976"/>
              <a:gd name="connsiteY9440" fmla="*/ 5021540 h 6407152"/>
              <a:gd name="connsiteX9441" fmla="*/ 3982468 w 11737976"/>
              <a:gd name="connsiteY9441" fmla="*/ 5047402 h 6407152"/>
              <a:gd name="connsiteX9442" fmla="*/ 3982468 w 11737976"/>
              <a:gd name="connsiteY9442" fmla="*/ 5057100 h 6407152"/>
              <a:gd name="connsiteX9443" fmla="*/ 3978111 w 11737976"/>
              <a:gd name="connsiteY9443" fmla="*/ 5050634 h 6407152"/>
              <a:gd name="connsiteX9444" fmla="*/ 3975932 w 11737976"/>
              <a:gd name="connsiteY9444" fmla="*/ 5044169 h 6407152"/>
              <a:gd name="connsiteX9445" fmla="*/ 3973753 w 11737976"/>
              <a:gd name="connsiteY9445" fmla="*/ 5047402 h 6407152"/>
              <a:gd name="connsiteX9446" fmla="*/ 3975932 w 11737976"/>
              <a:gd name="connsiteY9446" fmla="*/ 5050634 h 6407152"/>
              <a:gd name="connsiteX9447" fmla="*/ 3980290 w 11737976"/>
              <a:gd name="connsiteY9447" fmla="*/ 5060331 h 6407152"/>
              <a:gd name="connsiteX9448" fmla="*/ 3979473 w 11737976"/>
              <a:gd name="connsiteY9448" fmla="*/ 5066394 h 6407152"/>
              <a:gd name="connsiteX9449" fmla="*/ 3979649 w 11737976"/>
              <a:gd name="connsiteY9449" fmla="*/ 5067180 h 6407152"/>
              <a:gd name="connsiteX9450" fmla="*/ 3978002 w 11737976"/>
              <a:gd name="connsiteY9450" fmla="*/ 5067865 h 6407152"/>
              <a:gd name="connsiteX9451" fmla="*/ 3976511 w 11737976"/>
              <a:gd name="connsiteY9451" fmla="*/ 5057514 h 6407152"/>
              <a:gd name="connsiteX9452" fmla="*/ 3975766 w 11737976"/>
              <a:gd name="connsiteY9452" fmla="*/ 5052338 h 6407152"/>
              <a:gd name="connsiteX9453" fmla="*/ 3957245 w 11737976"/>
              <a:gd name="connsiteY9453" fmla="*/ 5046241 h 6407152"/>
              <a:gd name="connsiteX9454" fmla="*/ 3958737 w 11737976"/>
              <a:gd name="connsiteY9454" fmla="*/ 5056592 h 6407152"/>
              <a:gd name="connsiteX9455" fmla="*/ 3941707 w 11737976"/>
              <a:gd name="connsiteY9455" fmla="*/ 5060847 h 6407152"/>
              <a:gd name="connsiteX9456" fmla="*/ 3953950 w 11737976"/>
              <a:gd name="connsiteY9456" fmla="*/ 5084598 h 6407152"/>
              <a:gd name="connsiteX9457" fmla="*/ 3958512 w 11737976"/>
              <a:gd name="connsiteY9457" fmla="*/ 5093449 h 6407152"/>
              <a:gd name="connsiteX9458" fmla="*/ 3956326 w 11737976"/>
              <a:gd name="connsiteY9458" fmla="*/ 5099123 h 6407152"/>
              <a:gd name="connsiteX9459" fmla="*/ 3961500 w 11737976"/>
              <a:gd name="connsiteY9459" fmla="*/ 5099528 h 6407152"/>
              <a:gd name="connsiteX9460" fmla="*/ 3961745 w 11737976"/>
              <a:gd name="connsiteY9460" fmla="*/ 5099724 h 6407152"/>
              <a:gd name="connsiteX9461" fmla="*/ 3964959 w 11737976"/>
              <a:gd name="connsiteY9461" fmla="*/ 5105959 h 6407152"/>
              <a:gd name="connsiteX9462" fmla="*/ 3964889 w 11737976"/>
              <a:gd name="connsiteY9462" fmla="*/ 5109106 h 6407152"/>
              <a:gd name="connsiteX9463" fmla="*/ 3958050 w 11737976"/>
              <a:gd name="connsiteY9463" fmla="*/ 5113067 h 6407152"/>
              <a:gd name="connsiteX9464" fmla="*/ 3949908 w 11737976"/>
              <a:gd name="connsiteY9464" fmla="*/ 5117782 h 6407152"/>
              <a:gd name="connsiteX9465" fmla="*/ 3961406 w 11737976"/>
              <a:gd name="connsiteY9465" fmla="*/ 5136357 h 6407152"/>
              <a:gd name="connsiteX9466" fmla="*/ 3953636 w 11737976"/>
              <a:gd name="connsiteY9466" fmla="*/ 5143661 h 6407152"/>
              <a:gd name="connsiteX9467" fmla="*/ 3963642 w 11737976"/>
              <a:gd name="connsiteY9467" fmla="*/ 5151885 h 6407152"/>
              <a:gd name="connsiteX9468" fmla="*/ 3955873 w 11737976"/>
              <a:gd name="connsiteY9468" fmla="*/ 5159189 h 6407152"/>
              <a:gd name="connsiteX9469" fmla="*/ 3948579 w 11737976"/>
              <a:gd name="connsiteY9469" fmla="*/ 5161011 h 6407152"/>
              <a:gd name="connsiteX9470" fmla="*/ 3950785 w 11737976"/>
              <a:gd name="connsiteY9470" fmla="*/ 5156005 h 6407152"/>
              <a:gd name="connsiteX9471" fmla="*/ 3942269 w 11737976"/>
              <a:gd name="connsiteY9471" fmla="*/ 5147953 h 6407152"/>
              <a:gd name="connsiteX9472" fmla="*/ 3946651 w 11737976"/>
              <a:gd name="connsiteY9472" fmla="*/ 5147765 h 6407152"/>
              <a:gd name="connsiteX9473" fmla="*/ 3941323 w 11737976"/>
              <a:gd name="connsiteY9473" fmla="*/ 5105904 h 6407152"/>
              <a:gd name="connsiteX9474" fmla="*/ 3934811 w 11737976"/>
              <a:gd name="connsiteY9474" fmla="*/ 5104078 h 6407152"/>
              <a:gd name="connsiteX9475" fmla="*/ 3937999 w 11737976"/>
              <a:gd name="connsiteY9475" fmla="*/ 5070270 h 6407152"/>
              <a:gd name="connsiteX9476" fmla="*/ 3938123 w 11737976"/>
              <a:gd name="connsiteY9476" fmla="*/ 5066055 h 6407152"/>
              <a:gd name="connsiteX9477" fmla="*/ 3940378 w 11737976"/>
              <a:gd name="connsiteY9477" fmla="*/ 5063856 h 6407152"/>
              <a:gd name="connsiteX9478" fmla="*/ 3938310 w 11737976"/>
              <a:gd name="connsiteY9478" fmla="*/ 5059735 h 6407152"/>
              <a:gd name="connsiteX9479" fmla="*/ 3933928 w 11737976"/>
              <a:gd name="connsiteY9479" fmla="*/ 5059923 h 6407152"/>
              <a:gd name="connsiteX9480" fmla="*/ 3932221 w 11737976"/>
              <a:gd name="connsiteY9480" fmla="*/ 5062100 h 6407152"/>
              <a:gd name="connsiteX9481" fmla="*/ 3932297 w 11737976"/>
              <a:gd name="connsiteY9481" fmla="*/ 5062198 h 6407152"/>
              <a:gd name="connsiteX9482" fmla="*/ 3925969 w 11737976"/>
              <a:gd name="connsiteY9482" fmla="*/ 5063779 h 6407152"/>
              <a:gd name="connsiteX9483" fmla="*/ 3927963 w 11737976"/>
              <a:gd name="connsiteY9483" fmla="*/ 5058073 h 6407152"/>
              <a:gd name="connsiteX9484" fmla="*/ 3927664 w 11737976"/>
              <a:gd name="connsiteY9484" fmla="*/ 5049668 h 6407152"/>
              <a:gd name="connsiteX9485" fmla="*/ 3932358 w 11737976"/>
              <a:gd name="connsiteY9485" fmla="*/ 5038944 h 6407152"/>
              <a:gd name="connsiteX9486" fmla="*/ 3935112 w 11737976"/>
              <a:gd name="connsiteY9486" fmla="*/ 5019887 h 6407152"/>
              <a:gd name="connsiteX9487" fmla="*/ 3938234 w 11737976"/>
              <a:gd name="connsiteY9487" fmla="*/ 5020239 h 6407152"/>
              <a:gd name="connsiteX9488" fmla="*/ 3941622 w 11737976"/>
              <a:gd name="connsiteY9488" fmla="*/ 5029218 h 6407152"/>
              <a:gd name="connsiteX9489" fmla="*/ 3954148 w 11737976"/>
              <a:gd name="connsiteY9489" fmla="*/ 5047402 h 6407152"/>
              <a:gd name="connsiteX9490" fmla="*/ 3959049 w 11737976"/>
              <a:gd name="connsiteY9490" fmla="*/ 5033663 h 6407152"/>
              <a:gd name="connsiteX9491" fmla="*/ 3961639 w 11737976"/>
              <a:gd name="connsiteY9491" fmla="*/ 5030845 h 6407152"/>
              <a:gd name="connsiteX9492" fmla="*/ 3963308 w 11737976"/>
              <a:gd name="connsiteY9492" fmla="*/ 5033412 h 6407152"/>
              <a:gd name="connsiteX9493" fmla="*/ 3973930 w 11737976"/>
              <a:gd name="connsiteY9493" fmla="*/ 5042072 h 6407152"/>
              <a:gd name="connsiteX9494" fmla="*/ 3981949 w 11737976"/>
              <a:gd name="connsiteY9494" fmla="*/ 5034624 h 6407152"/>
              <a:gd name="connsiteX9495" fmla="*/ 3982987 w 11737976"/>
              <a:gd name="connsiteY9495" fmla="*/ 5029634 h 6407152"/>
              <a:gd name="connsiteX9496" fmla="*/ 3986825 w 11737976"/>
              <a:gd name="connsiteY9496" fmla="*/ 5028006 h 6407152"/>
              <a:gd name="connsiteX9497" fmla="*/ 3991183 w 11737976"/>
              <a:gd name="connsiteY9497" fmla="*/ 5017499 h 6407152"/>
              <a:gd name="connsiteX9498" fmla="*/ 418972 w 11737976"/>
              <a:gd name="connsiteY9498" fmla="*/ 5016058 h 6407152"/>
              <a:gd name="connsiteX9499" fmla="*/ 417713 w 11737976"/>
              <a:gd name="connsiteY9499" fmla="*/ 5017095 h 6407152"/>
              <a:gd name="connsiteX9500" fmla="*/ 423172 w 11737976"/>
              <a:gd name="connsiteY9500" fmla="*/ 5023037 h 6407152"/>
              <a:gd name="connsiteX9501" fmla="*/ 421912 w 11737976"/>
              <a:gd name="connsiteY9501" fmla="*/ 5024073 h 6407152"/>
              <a:gd name="connsiteX9502" fmla="*/ 424851 w 11737976"/>
              <a:gd name="connsiteY9502" fmla="*/ 5032087 h 6407152"/>
              <a:gd name="connsiteX9503" fmla="*/ 431573 w 11737976"/>
              <a:gd name="connsiteY9503" fmla="*/ 5036994 h 6407152"/>
              <a:gd name="connsiteX9504" fmla="*/ 427373 w 11737976"/>
              <a:gd name="connsiteY9504" fmla="*/ 5030014 h 6407152"/>
              <a:gd name="connsiteX9505" fmla="*/ 424433 w 11737976"/>
              <a:gd name="connsiteY9505" fmla="*/ 5022001 h 6407152"/>
              <a:gd name="connsiteX9506" fmla="*/ 418972 w 11737976"/>
              <a:gd name="connsiteY9506" fmla="*/ 5016058 h 6407152"/>
              <a:gd name="connsiteX9507" fmla="*/ 580596 w 11737976"/>
              <a:gd name="connsiteY9507" fmla="*/ 5015421 h 6407152"/>
              <a:gd name="connsiteX9508" fmla="*/ 590770 w 11737976"/>
              <a:gd name="connsiteY9508" fmla="*/ 5028962 h 6407152"/>
              <a:gd name="connsiteX9509" fmla="*/ 593353 w 11737976"/>
              <a:gd name="connsiteY9509" fmla="*/ 5026838 h 6407152"/>
              <a:gd name="connsiteX9510" fmla="*/ 580596 w 11737976"/>
              <a:gd name="connsiteY9510" fmla="*/ 5015421 h 6407152"/>
              <a:gd name="connsiteX9511" fmla="*/ 569986 w 11737976"/>
              <a:gd name="connsiteY9511" fmla="*/ 5013187 h 6407152"/>
              <a:gd name="connsiteX9512" fmla="*/ 567235 w 11737976"/>
              <a:gd name="connsiteY9512" fmla="*/ 5015446 h 6407152"/>
              <a:gd name="connsiteX9513" fmla="*/ 578850 w 11737976"/>
              <a:gd name="connsiteY9513" fmla="*/ 5025459 h 6407152"/>
              <a:gd name="connsiteX9514" fmla="*/ 569986 w 11737976"/>
              <a:gd name="connsiteY9514" fmla="*/ 5013187 h 6407152"/>
              <a:gd name="connsiteX9515" fmla="*/ 250738 w 11737976"/>
              <a:gd name="connsiteY9515" fmla="*/ 5012226 h 6407152"/>
              <a:gd name="connsiteX9516" fmla="*/ 252416 w 11737976"/>
              <a:gd name="connsiteY9516" fmla="*/ 5021276 h 6407152"/>
              <a:gd name="connsiteX9517" fmla="*/ 255934 w 11737976"/>
              <a:gd name="connsiteY9517" fmla="*/ 5022621 h 6407152"/>
              <a:gd name="connsiteX9518" fmla="*/ 256618 w 11737976"/>
              <a:gd name="connsiteY9518" fmla="*/ 5020431 h 6407152"/>
              <a:gd name="connsiteX9519" fmla="*/ 250738 w 11737976"/>
              <a:gd name="connsiteY9519" fmla="*/ 5012226 h 6407152"/>
              <a:gd name="connsiteX9520" fmla="*/ 357308 w 11737976"/>
              <a:gd name="connsiteY9520" fmla="*/ 5011984 h 6407152"/>
              <a:gd name="connsiteX9521" fmla="*/ 363013 w 11737976"/>
              <a:gd name="connsiteY9521" fmla="*/ 5019671 h 6407152"/>
              <a:gd name="connsiteX9522" fmla="*/ 362426 w 11737976"/>
              <a:gd name="connsiteY9522" fmla="*/ 5017555 h 6407152"/>
              <a:gd name="connsiteX9523" fmla="*/ 357308 w 11737976"/>
              <a:gd name="connsiteY9523" fmla="*/ 5011984 h 6407152"/>
              <a:gd name="connsiteX9524" fmla="*/ 449475 w 11737976"/>
              <a:gd name="connsiteY9524" fmla="*/ 5010543 h 6407152"/>
              <a:gd name="connsiteX9525" fmla="*/ 457418 w 11737976"/>
              <a:gd name="connsiteY9525" fmla="*/ 5026506 h 6407152"/>
              <a:gd name="connsiteX9526" fmla="*/ 463305 w 11737976"/>
              <a:gd name="connsiteY9526" fmla="*/ 5032912 h 6407152"/>
              <a:gd name="connsiteX9527" fmla="*/ 460751 w 11737976"/>
              <a:gd name="connsiteY9527" fmla="*/ 5035011 h 6407152"/>
              <a:gd name="connsiteX9528" fmla="*/ 454863 w 11737976"/>
              <a:gd name="connsiteY9528" fmla="*/ 5028605 h 6407152"/>
              <a:gd name="connsiteX9529" fmla="*/ 453587 w 11737976"/>
              <a:gd name="connsiteY9529" fmla="*/ 5029654 h 6407152"/>
              <a:gd name="connsiteX9530" fmla="*/ 460751 w 11737976"/>
              <a:gd name="connsiteY9530" fmla="*/ 5035011 h 6407152"/>
              <a:gd name="connsiteX9531" fmla="*/ 464084 w 11737976"/>
              <a:gd name="connsiteY9531" fmla="*/ 5043517 h 6407152"/>
              <a:gd name="connsiteX9532" fmla="*/ 458197 w 11737976"/>
              <a:gd name="connsiteY9532" fmla="*/ 5037110 h 6407152"/>
              <a:gd name="connsiteX9533" fmla="*/ 448480 w 11737976"/>
              <a:gd name="connsiteY9533" fmla="*/ 5033852 h 6407152"/>
              <a:gd name="connsiteX9534" fmla="*/ 445927 w 11737976"/>
              <a:gd name="connsiteY9534" fmla="*/ 5035951 h 6407152"/>
              <a:gd name="connsiteX9535" fmla="*/ 457701 w 11737976"/>
              <a:gd name="connsiteY9535" fmla="*/ 5048764 h 6407152"/>
              <a:gd name="connsiteX9536" fmla="*/ 456424 w 11737976"/>
              <a:gd name="connsiteY9536" fmla="*/ 5049813 h 6407152"/>
              <a:gd name="connsiteX9537" fmla="*/ 470752 w 11737976"/>
              <a:gd name="connsiteY9537" fmla="*/ 5060530 h 6407152"/>
              <a:gd name="connsiteX9538" fmla="*/ 492740 w 11737976"/>
              <a:gd name="connsiteY9538" fmla="*/ 5064947 h 6407152"/>
              <a:gd name="connsiteX9539" fmla="*/ 484796 w 11737976"/>
              <a:gd name="connsiteY9539" fmla="*/ 5048986 h 6407152"/>
              <a:gd name="connsiteX9540" fmla="*/ 477630 w 11737976"/>
              <a:gd name="connsiteY9540" fmla="*/ 5043627 h 6407152"/>
              <a:gd name="connsiteX9541" fmla="*/ 467913 w 11737976"/>
              <a:gd name="connsiteY9541" fmla="*/ 5040369 h 6407152"/>
              <a:gd name="connsiteX9542" fmla="*/ 463305 w 11737976"/>
              <a:gd name="connsiteY9542" fmla="*/ 5032912 h 6407152"/>
              <a:gd name="connsiteX9543" fmla="*/ 458694 w 11737976"/>
              <a:gd name="connsiteY9543" fmla="*/ 5025456 h 6407152"/>
              <a:gd name="connsiteX9544" fmla="*/ 464581 w 11737976"/>
              <a:gd name="connsiteY9544" fmla="*/ 5031863 h 6407152"/>
              <a:gd name="connsiteX9545" fmla="*/ 449475 w 11737976"/>
              <a:gd name="connsiteY9545" fmla="*/ 5010543 h 6407152"/>
              <a:gd name="connsiteX9546" fmla="*/ 465602 w 11737976"/>
              <a:gd name="connsiteY9546" fmla="*/ 5009022 h 6407152"/>
              <a:gd name="connsiteX9547" fmla="*/ 464227 w 11737976"/>
              <a:gd name="connsiteY9547" fmla="*/ 5010153 h 6407152"/>
              <a:gd name="connsiteX9548" fmla="*/ 470371 w 11737976"/>
              <a:gd name="connsiteY9548" fmla="*/ 5016839 h 6407152"/>
              <a:gd name="connsiteX9549" fmla="*/ 465602 w 11737976"/>
              <a:gd name="connsiteY9549" fmla="*/ 5009022 h 6407152"/>
              <a:gd name="connsiteX9550" fmla="*/ 466913 w 11737976"/>
              <a:gd name="connsiteY9550" fmla="*/ 5007948 h 6407152"/>
              <a:gd name="connsiteX9551" fmla="*/ 478614 w 11737976"/>
              <a:gd name="connsiteY9551" fmla="*/ 5020681 h 6407152"/>
              <a:gd name="connsiteX9552" fmla="*/ 474881 w 11737976"/>
              <a:gd name="connsiteY9552" fmla="*/ 5023749 h 6407152"/>
              <a:gd name="connsiteX9553" fmla="*/ 476080 w 11737976"/>
              <a:gd name="connsiteY9553" fmla="*/ 5024161 h 6407152"/>
              <a:gd name="connsiteX9554" fmla="*/ 479238 w 11737976"/>
              <a:gd name="connsiteY9554" fmla="*/ 5028204 h 6407152"/>
              <a:gd name="connsiteX9555" fmla="*/ 475291 w 11737976"/>
              <a:gd name="connsiteY9555" fmla="*/ 5024528 h 6407152"/>
              <a:gd name="connsiteX9556" fmla="*/ 477967 w 11737976"/>
              <a:gd name="connsiteY9556" fmla="*/ 5032109 h 6407152"/>
              <a:gd name="connsiteX9557" fmla="*/ 485529 w 11737976"/>
              <a:gd name="connsiteY9557" fmla="*/ 5035670 h 6407152"/>
              <a:gd name="connsiteX9558" fmla="*/ 481103 w 11737976"/>
              <a:gd name="connsiteY9558" fmla="*/ 5030023 h 6407152"/>
              <a:gd name="connsiteX9559" fmla="*/ 483175 w 11737976"/>
              <a:gd name="connsiteY9559" fmla="*/ 5029506 h 6407152"/>
              <a:gd name="connsiteX9560" fmla="*/ 489070 w 11737976"/>
              <a:gd name="connsiteY9560" fmla="*/ 5034439 h 6407152"/>
              <a:gd name="connsiteX9561" fmla="*/ 496164 w 11737976"/>
              <a:gd name="connsiteY9561" fmla="*/ 5039783 h 6407152"/>
              <a:gd name="connsiteX9562" fmla="*/ 485708 w 11737976"/>
              <a:gd name="connsiteY9562" fmla="*/ 5026026 h 6407152"/>
              <a:gd name="connsiteX9563" fmla="*/ 475250 w 11737976"/>
              <a:gd name="connsiteY9563" fmla="*/ 5012269 h 6407152"/>
              <a:gd name="connsiteX9564" fmla="*/ 476495 w 11737976"/>
              <a:gd name="connsiteY9564" fmla="*/ 5011245 h 6407152"/>
              <a:gd name="connsiteX9565" fmla="*/ 466913 w 11737976"/>
              <a:gd name="connsiteY9565" fmla="*/ 5007948 h 6407152"/>
              <a:gd name="connsiteX9566" fmla="*/ 601766 w 11737976"/>
              <a:gd name="connsiteY9566" fmla="*/ 5006623 h 6407152"/>
              <a:gd name="connsiteX9567" fmla="*/ 605158 w 11737976"/>
              <a:gd name="connsiteY9567" fmla="*/ 5015568 h 6407152"/>
              <a:gd name="connsiteX9568" fmla="*/ 608947 w 11737976"/>
              <a:gd name="connsiteY9568" fmla="*/ 5018872 h 6407152"/>
              <a:gd name="connsiteX9569" fmla="*/ 610372 w 11737976"/>
              <a:gd name="connsiteY9569" fmla="*/ 5018618 h 6407152"/>
              <a:gd name="connsiteX9570" fmla="*/ 601766 w 11737976"/>
              <a:gd name="connsiteY9570" fmla="*/ 5006623 h 6407152"/>
              <a:gd name="connsiteX9571" fmla="*/ 390111 w 11737976"/>
              <a:gd name="connsiteY9571" fmla="*/ 5006534 h 6407152"/>
              <a:gd name="connsiteX9572" fmla="*/ 395230 w 11737976"/>
              <a:gd name="connsiteY9572" fmla="*/ 5012106 h 6407152"/>
              <a:gd name="connsiteX9573" fmla="*/ 390111 w 11737976"/>
              <a:gd name="connsiteY9573" fmla="*/ 5006534 h 6407152"/>
              <a:gd name="connsiteX9574" fmla="*/ 349790 w 11737976"/>
              <a:gd name="connsiteY9574" fmla="*/ 5006428 h 6407152"/>
              <a:gd name="connsiteX9575" fmla="*/ 348414 w 11737976"/>
              <a:gd name="connsiteY9575" fmla="*/ 5007559 h 6407152"/>
              <a:gd name="connsiteX9576" fmla="*/ 355933 w 11737976"/>
              <a:gd name="connsiteY9576" fmla="*/ 5013114 h 6407152"/>
              <a:gd name="connsiteX9577" fmla="*/ 349790 w 11737976"/>
              <a:gd name="connsiteY9577" fmla="*/ 5006428 h 6407152"/>
              <a:gd name="connsiteX9578" fmla="*/ 581320 w 11737976"/>
              <a:gd name="connsiteY9578" fmla="*/ 5003873 h 6407152"/>
              <a:gd name="connsiteX9579" fmla="*/ 584469 w 11737976"/>
              <a:gd name="connsiteY9579" fmla="*/ 5012236 h 6407152"/>
              <a:gd name="connsiteX9580" fmla="*/ 590203 w 11737976"/>
              <a:gd name="connsiteY9580" fmla="*/ 5018476 h 6407152"/>
              <a:gd name="connsiteX9581" fmla="*/ 594645 w 11737976"/>
              <a:gd name="connsiteY9581" fmla="*/ 5025777 h 6407152"/>
              <a:gd name="connsiteX9582" fmla="*/ 598520 w 11737976"/>
              <a:gd name="connsiteY9582" fmla="*/ 5022591 h 6407152"/>
              <a:gd name="connsiteX9583" fmla="*/ 604253 w 11737976"/>
              <a:gd name="connsiteY9583" fmla="*/ 5028832 h 6407152"/>
              <a:gd name="connsiteX9584" fmla="*/ 602961 w 11737976"/>
              <a:gd name="connsiteY9584" fmla="*/ 5029893 h 6407152"/>
              <a:gd name="connsiteX9585" fmla="*/ 608694 w 11737976"/>
              <a:gd name="connsiteY9585" fmla="*/ 5036133 h 6407152"/>
              <a:gd name="connsiteX9586" fmla="*/ 612864 w 11737976"/>
              <a:gd name="connsiteY9586" fmla="*/ 5047765 h 6407152"/>
              <a:gd name="connsiteX9587" fmla="*/ 634307 w 11737976"/>
              <a:gd name="connsiteY9587" fmla="*/ 5068989 h 6407152"/>
              <a:gd name="connsiteX9588" fmla="*/ 633451 w 11737976"/>
              <a:gd name="connsiteY9588" fmla="*/ 5073748 h 6407152"/>
              <a:gd name="connsiteX9589" fmla="*/ 629270 w 11737976"/>
              <a:gd name="connsiteY9589" fmla="*/ 5073112 h 6407152"/>
              <a:gd name="connsiteX9590" fmla="*/ 626750 w 11737976"/>
              <a:gd name="connsiteY9590" fmla="*/ 5075183 h 6407152"/>
              <a:gd name="connsiteX9591" fmla="*/ 619801 w 11737976"/>
              <a:gd name="connsiteY9591" fmla="*/ 5070028 h 6407152"/>
              <a:gd name="connsiteX9592" fmla="*/ 625490 w 11737976"/>
              <a:gd name="connsiteY9592" fmla="*/ 5076219 h 6407152"/>
              <a:gd name="connsiteX9593" fmla="*/ 629916 w 11737976"/>
              <a:gd name="connsiteY9593" fmla="*/ 5083443 h 6407152"/>
              <a:gd name="connsiteX9594" fmla="*/ 636865 w 11737976"/>
              <a:gd name="connsiteY9594" fmla="*/ 5088599 h 6407152"/>
              <a:gd name="connsiteX9595" fmla="*/ 640032 w 11737976"/>
              <a:gd name="connsiteY9595" fmla="*/ 5096861 h 6407152"/>
              <a:gd name="connsiteX9596" fmla="*/ 661522 w 11737976"/>
              <a:gd name="connsiteY9596" fmla="*/ 5122657 h 6407152"/>
              <a:gd name="connsiteX9597" fmla="*/ 665303 w 11737976"/>
              <a:gd name="connsiteY9597" fmla="*/ 5119550 h 6407152"/>
              <a:gd name="connsiteX9598" fmla="*/ 648242 w 11737976"/>
              <a:gd name="connsiteY9598" fmla="*/ 5100980 h 6407152"/>
              <a:gd name="connsiteX9599" fmla="*/ 658969 w 11737976"/>
              <a:gd name="connsiteY9599" fmla="*/ 5103025 h 6407152"/>
              <a:gd name="connsiteX9600" fmla="*/ 671605 w 11737976"/>
              <a:gd name="connsiteY9600" fmla="*/ 5114370 h 6407152"/>
              <a:gd name="connsiteX9601" fmla="*/ 678554 w 11737976"/>
              <a:gd name="connsiteY9601" fmla="*/ 5119525 h 6407152"/>
              <a:gd name="connsiteX9602" fmla="*/ 672866 w 11737976"/>
              <a:gd name="connsiteY9602" fmla="*/ 5113334 h 6407152"/>
              <a:gd name="connsiteX9603" fmla="*/ 651374 w 11737976"/>
              <a:gd name="connsiteY9603" fmla="*/ 5087537 h 6407152"/>
              <a:gd name="connsiteX9604" fmla="*/ 641657 w 11737976"/>
              <a:gd name="connsiteY9604" fmla="*/ 5075154 h 6407152"/>
              <a:gd name="connsiteX9605" fmla="*/ 634726 w 11737976"/>
              <a:gd name="connsiteY9605" fmla="*/ 5069315 h 6407152"/>
              <a:gd name="connsiteX9606" fmla="*/ 631628 w 11737976"/>
              <a:gd name="connsiteY9606" fmla="*/ 5061092 h 6407152"/>
              <a:gd name="connsiteX9607" fmla="*/ 608694 w 11737976"/>
              <a:gd name="connsiteY9607" fmla="*/ 5036133 h 6407152"/>
              <a:gd name="connsiteX9608" fmla="*/ 609986 w 11737976"/>
              <a:gd name="connsiteY9608" fmla="*/ 5035071 h 6407152"/>
              <a:gd name="connsiteX9609" fmla="*/ 621453 w 11737976"/>
              <a:gd name="connsiteY9609" fmla="*/ 5047551 h 6407152"/>
              <a:gd name="connsiteX9610" fmla="*/ 613861 w 11737976"/>
              <a:gd name="connsiteY9610" fmla="*/ 5031887 h 6407152"/>
              <a:gd name="connsiteX9611" fmla="*/ 605544 w 11737976"/>
              <a:gd name="connsiteY9611" fmla="*/ 5027769 h 6407152"/>
              <a:gd name="connsiteX9612" fmla="*/ 599811 w 11737976"/>
              <a:gd name="connsiteY9612" fmla="*/ 5021531 h 6407152"/>
              <a:gd name="connsiteX9613" fmla="*/ 598930 w 11737976"/>
              <a:gd name="connsiteY9613" fmla="*/ 5020688 h 6407152"/>
              <a:gd name="connsiteX9614" fmla="*/ 601262 w 11737976"/>
              <a:gd name="connsiteY9614" fmla="*/ 5018772 h 6407152"/>
              <a:gd name="connsiteX9615" fmla="*/ 614809 w 11737976"/>
              <a:gd name="connsiteY9615" fmla="*/ 5031107 h 6407152"/>
              <a:gd name="connsiteX9616" fmla="*/ 596380 w 11737976"/>
              <a:gd name="connsiteY9616" fmla="*/ 5011050 h 6407152"/>
              <a:gd name="connsiteX9617" fmla="*/ 598637 w 11737976"/>
              <a:gd name="connsiteY9617" fmla="*/ 5020408 h 6407152"/>
              <a:gd name="connsiteX9618" fmla="*/ 590565 w 11737976"/>
              <a:gd name="connsiteY9618" fmla="*/ 5012701 h 6407152"/>
              <a:gd name="connsiteX9619" fmla="*/ 581320 w 11737976"/>
              <a:gd name="connsiteY9619" fmla="*/ 5003873 h 6407152"/>
              <a:gd name="connsiteX9620" fmla="*/ 315811 w 11737976"/>
              <a:gd name="connsiteY9620" fmla="*/ 5003067 h 6407152"/>
              <a:gd name="connsiteX9621" fmla="*/ 319031 w 11737976"/>
              <a:gd name="connsiteY9621" fmla="*/ 5021282 h 6407152"/>
              <a:gd name="connsiteX9622" fmla="*/ 334129 w 11737976"/>
              <a:gd name="connsiteY9622" fmla="*/ 5040164 h 6407152"/>
              <a:gd name="connsiteX9623" fmla="*/ 344723 w 11737976"/>
              <a:gd name="connsiteY9623" fmla="*/ 5041889 h 6407152"/>
              <a:gd name="connsiteX9624" fmla="*/ 340544 w 11737976"/>
              <a:gd name="connsiteY9624" fmla="*/ 5034889 h 6407152"/>
              <a:gd name="connsiteX9625" fmla="*/ 344394 w 11737976"/>
              <a:gd name="connsiteY9625" fmla="*/ 5031726 h 6407152"/>
              <a:gd name="connsiteX9626" fmla="*/ 338934 w 11737976"/>
              <a:gd name="connsiteY9626" fmla="*/ 5025783 h 6407152"/>
              <a:gd name="connsiteX9627" fmla="*/ 329296 w 11737976"/>
              <a:gd name="connsiteY9627" fmla="*/ 5012843 h 6407152"/>
              <a:gd name="connsiteX9628" fmla="*/ 315811 w 11737976"/>
              <a:gd name="connsiteY9628" fmla="*/ 5003067 h 6407152"/>
              <a:gd name="connsiteX9629" fmla="*/ 303434 w 11737976"/>
              <a:gd name="connsiteY9629" fmla="*/ 5001506 h 6407152"/>
              <a:gd name="connsiteX9630" fmla="*/ 302059 w 11737976"/>
              <a:gd name="connsiteY9630" fmla="*/ 5002635 h 6407152"/>
              <a:gd name="connsiteX9631" fmla="*/ 308202 w 11737976"/>
              <a:gd name="connsiteY9631" fmla="*/ 5009322 h 6407152"/>
              <a:gd name="connsiteX9632" fmla="*/ 309577 w 11737976"/>
              <a:gd name="connsiteY9632" fmla="*/ 5008192 h 6407152"/>
              <a:gd name="connsiteX9633" fmla="*/ 303434 w 11737976"/>
              <a:gd name="connsiteY9633" fmla="*/ 5001506 h 6407152"/>
              <a:gd name="connsiteX9634" fmla="*/ 757361 w 11737976"/>
              <a:gd name="connsiteY9634" fmla="*/ 4999984 h 6407152"/>
              <a:gd name="connsiteX9635" fmla="*/ 756445 w 11737976"/>
              <a:gd name="connsiteY9635" fmla="*/ 5000737 h 6407152"/>
              <a:gd name="connsiteX9636" fmla="*/ 762588 w 11737976"/>
              <a:gd name="connsiteY9636" fmla="*/ 5007423 h 6407152"/>
              <a:gd name="connsiteX9637" fmla="*/ 763505 w 11737976"/>
              <a:gd name="connsiteY9637" fmla="*/ 5006670 h 6407152"/>
              <a:gd name="connsiteX9638" fmla="*/ 769648 w 11737976"/>
              <a:gd name="connsiteY9638" fmla="*/ 5013356 h 6407152"/>
              <a:gd name="connsiteX9639" fmla="*/ 764880 w 11737976"/>
              <a:gd name="connsiteY9639" fmla="*/ 5005540 h 6407152"/>
              <a:gd name="connsiteX9640" fmla="*/ 763505 w 11737976"/>
              <a:gd name="connsiteY9640" fmla="*/ 5006670 h 6407152"/>
              <a:gd name="connsiteX9641" fmla="*/ 757361 w 11737976"/>
              <a:gd name="connsiteY9641" fmla="*/ 4999984 h 6407152"/>
              <a:gd name="connsiteX9642" fmla="*/ 264382 w 11737976"/>
              <a:gd name="connsiteY9642" fmla="*/ 4998401 h 6407152"/>
              <a:gd name="connsiteX9643" fmla="*/ 263006 w 11737976"/>
              <a:gd name="connsiteY9643" fmla="*/ 4999531 h 6407152"/>
              <a:gd name="connsiteX9644" fmla="*/ 269149 w 11737976"/>
              <a:gd name="connsiteY9644" fmla="*/ 5006218 h 6407152"/>
              <a:gd name="connsiteX9645" fmla="*/ 270525 w 11737976"/>
              <a:gd name="connsiteY9645" fmla="*/ 5005086 h 6407152"/>
              <a:gd name="connsiteX9646" fmla="*/ 264382 w 11737976"/>
              <a:gd name="connsiteY9646" fmla="*/ 4998401 h 6407152"/>
              <a:gd name="connsiteX9647" fmla="*/ 480727 w 11737976"/>
              <a:gd name="connsiteY9647" fmla="*/ 4996591 h 6407152"/>
              <a:gd name="connsiteX9648" fmla="*/ 478436 w 11737976"/>
              <a:gd name="connsiteY9648" fmla="*/ 4998475 h 6407152"/>
              <a:gd name="connsiteX9649" fmla="*/ 488794 w 11737976"/>
              <a:gd name="connsiteY9649" fmla="*/ 5007559 h 6407152"/>
              <a:gd name="connsiteX9650" fmla="*/ 480727 w 11737976"/>
              <a:gd name="connsiteY9650" fmla="*/ 4996591 h 6407152"/>
              <a:gd name="connsiteX9651" fmla="*/ 489567 w 11737976"/>
              <a:gd name="connsiteY9651" fmla="*/ 4989326 h 6407152"/>
              <a:gd name="connsiteX9652" fmla="*/ 487835 w 11737976"/>
              <a:gd name="connsiteY9652" fmla="*/ 5001700 h 6407152"/>
              <a:gd name="connsiteX9653" fmla="*/ 503033 w 11737976"/>
              <a:gd name="connsiteY9653" fmla="*/ 5011112 h 6407152"/>
              <a:gd name="connsiteX9654" fmla="*/ 511754 w 11737976"/>
              <a:gd name="connsiteY9654" fmla="*/ 5017633 h 6407152"/>
              <a:gd name="connsiteX9655" fmla="*/ 513743 w 11737976"/>
              <a:gd name="connsiteY9655" fmla="*/ 5013262 h 6407152"/>
              <a:gd name="connsiteX9656" fmla="*/ 505521 w 11737976"/>
              <a:gd name="connsiteY9656" fmla="*/ 5009067 h 6407152"/>
              <a:gd name="connsiteX9657" fmla="*/ 489567 w 11737976"/>
              <a:gd name="connsiteY9657" fmla="*/ 4989326 h 6407152"/>
              <a:gd name="connsiteX9658" fmla="*/ 623306 w 11737976"/>
              <a:gd name="connsiteY9658" fmla="*/ 4988917 h 6407152"/>
              <a:gd name="connsiteX9659" fmla="*/ 635591 w 11737976"/>
              <a:gd name="connsiteY9659" fmla="*/ 5002288 h 6407152"/>
              <a:gd name="connsiteX9660" fmla="*/ 642882 w 11737976"/>
              <a:gd name="connsiteY9660" fmla="*/ 5008032 h 6407152"/>
              <a:gd name="connsiteX9661" fmla="*/ 623306 w 11737976"/>
              <a:gd name="connsiteY9661" fmla="*/ 4988917 h 6407152"/>
              <a:gd name="connsiteX9662" fmla="*/ 402638 w 11737976"/>
              <a:gd name="connsiteY9662" fmla="*/ 4986460 h 6407152"/>
              <a:gd name="connsiteX9663" fmla="*/ 401492 w 11737976"/>
              <a:gd name="connsiteY9663" fmla="*/ 4987402 h 6407152"/>
              <a:gd name="connsiteX9664" fmla="*/ 406733 w 11737976"/>
              <a:gd name="connsiteY9664" fmla="*/ 4990918 h 6407152"/>
              <a:gd name="connsiteX9665" fmla="*/ 402638 w 11737976"/>
              <a:gd name="connsiteY9665" fmla="*/ 4986460 h 6407152"/>
              <a:gd name="connsiteX9666" fmla="*/ 507494 w 11737976"/>
              <a:gd name="connsiteY9666" fmla="*/ 4986324 h 6407152"/>
              <a:gd name="connsiteX9667" fmla="*/ 519780 w 11737976"/>
              <a:gd name="connsiteY9667" fmla="*/ 4999696 h 6407152"/>
              <a:gd name="connsiteX9668" fmla="*/ 514554 w 11737976"/>
              <a:gd name="connsiteY9668" fmla="*/ 4992255 h 6407152"/>
              <a:gd name="connsiteX9669" fmla="*/ 507494 w 11737976"/>
              <a:gd name="connsiteY9669" fmla="*/ 4986324 h 6407152"/>
              <a:gd name="connsiteX9670" fmla="*/ 366415 w 11737976"/>
              <a:gd name="connsiteY9670" fmla="*/ 4982497 h 6407152"/>
              <a:gd name="connsiteX9671" fmla="*/ 362897 w 11737976"/>
              <a:gd name="connsiteY9671" fmla="*/ 4983922 h 6407152"/>
              <a:gd name="connsiteX9672" fmla="*/ 371492 w 11737976"/>
              <a:gd name="connsiteY9672" fmla="*/ 4991524 h 6407152"/>
              <a:gd name="connsiteX9673" fmla="*/ 373597 w 11737976"/>
              <a:gd name="connsiteY9673" fmla="*/ 4991627 h 6407152"/>
              <a:gd name="connsiteX9674" fmla="*/ 372706 w 11737976"/>
              <a:gd name="connsiteY9674" fmla="*/ 4987593 h 6407152"/>
              <a:gd name="connsiteX9675" fmla="*/ 366415 w 11737976"/>
              <a:gd name="connsiteY9675" fmla="*/ 4982497 h 6407152"/>
              <a:gd name="connsiteX9676" fmla="*/ 579243 w 11737976"/>
              <a:gd name="connsiteY9676" fmla="*/ 4982111 h 6407152"/>
              <a:gd name="connsiteX9677" fmla="*/ 583613 w 11737976"/>
              <a:gd name="connsiteY9677" fmla="*/ 4989276 h 6407152"/>
              <a:gd name="connsiteX9678" fmla="*/ 585463 w 11737976"/>
              <a:gd name="connsiteY9678" fmla="*/ 4998511 h 6407152"/>
              <a:gd name="connsiteX9679" fmla="*/ 591094 w 11737976"/>
              <a:gd name="connsiteY9679" fmla="*/ 5004640 h 6407152"/>
              <a:gd name="connsiteX9680" fmla="*/ 595264 w 11737976"/>
              <a:gd name="connsiteY9680" fmla="*/ 5002557 h 6407152"/>
              <a:gd name="connsiteX9681" fmla="*/ 584874 w 11737976"/>
              <a:gd name="connsiteY9681" fmla="*/ 4988241 h 6407152"/>
              <a:gd name="connsiteX9682" fmla="*/ 579243 w 11737976"/>
              <a:gd name="connsiteY9682" fmla="*/ 4982111 h 6407152"/>
              <a:gd name="connsiteX9683" fmla="*/ 386457 w 11737976"/>
              <a:gd name="connsiteY9683" fmla="*/ 4976292 h 6407152"/>
              <a:gd name="connsiteX9684" fmla="*/ 385196 w 11737976"/>
              <a:gd name="connsiteY9684" fmla="*/ 4977328 h 6407152"/>
              <a:gd name="connsiteX9685" fmla="*/ 386874 w 11737976"/>
              <a:gd name="connsiteY9685" fmla="*/ 4986378 h 6407152"/>
              <a:gd name="connsiteX9686" fmla="*/ 392334 w 11737976"/>
              <a:gd name="connsiteY9686" fmla="*/ 4992320 h 6407152"/>
              <a:gd name="connsiteX9687" fmla="*/ 395333 w 11737976"/>
              <a:gd name="connsiteY9687" fmla="*/ 4994419 h 6407152"/>
              <a:gd name="connsiteX9688" fmla="*/ 402837 w 11737976"/>
              <a:gd name="connsiteY9688" fmla="*/ 4994120 h 6407152"/>
              <a:gd name="connsiteX9689" fmla="*/ 386457 w 11737976"/>
              <a:gd name="connsiteY9689" fmla="*/ 4976292 h 6407152"/>
              <a:gd name="connsiteX9690" fmla="*/ 653282 w 11737976"/>
              <a:gd name="connsiteY9690" fmla="*/ 4976013 h 6407152"/>
              <a:gd name="connsiteX9691" fmla="*/ 658049 w 11737976"/>
              <a:gd name="connsiteY9691" fmla="*/ 4983830 h 6407152"/>
              <a:gd name="connsiteX9692" fmla="*/ 665569 w 11737976"/>
              <a:gd name="connsiteY9692" fmla="*/ 4989385 h 6407152"/>
              <a:gd name="connsiteX9693" fmla="*/ 653282 w 11737976"/>
              <a:gd name="connsiteY9693" fmla="*/ 4976013 h 6407152"/>
              <a:gd name="connsiteX9694" fmla="*/ 492458 w 11737976"/>
              <a:gd name="connsiteY9694" fmla="*/ 4975212 h 6407152"/>
              <a:gd name="connsiteX9695" fmla="*/ 491160 w 11737976"/>
              <a:gd name="connsiteY9695" fmla="*/ 4976281 h 6407152"/>
              <a:gd name="connsiteX9696" fmla="*/ 489862 w 11737976"/>
              <a:gd name="connsiteY9696" fmla="*/ 4977348 h 6407152"/>
              <a:gd name="connsiteX9697" fmla="*/ 490468 w 11737976"/>
              <a:gd name="connsiteY9697" fmla="*/ 4987932 h 6407152"/>
              <a:gd name="connsiteX9698" fmla="*/ 502071 w 11737976"/>
              <a:gd name="connsiteY9698" fmla="*/ 5000560 h 6407152"/>
              <a:gd name="connsiteX9699" fmla="*/ 523372 w 11737976"/>
              <a:gd name="connsiteY9699" fmla="*/ 5016300 h 6407152"/>
              <a:gd name="connsiteX9700" fmla="*/ 505967 w 11737976"/>
              <a:gd name="connsiteY9700" fmla="*/ 4997357 h 6407152"/>
              <a:gd name="connsiteX9701" fmla="*/ 504061 w 11737976"/>
              <a:gd name="connsiteY9701" fmla="*/ 4987841 h 6407152"/>
              <a:gd name="connsiteX9702" fmla="*/ 496961 w 11737976"/>
              <a:gd name="connsiteY9702" fmla="*/ 4982595 h 6407152"/>
              <a:gd name="connsiteX9703" fmla="*/ 492458 w 11737976"/>
              <a:gd name="connsiteY9703" fmla="*/ 4975212 h 6407152"/>
              <a:gd name="connsiteX9704" fmla="*/ 411840 w 11737976"/>
              <a:gd name="connsiteY9704" fmla="*/ 4973273 h 6407152"/>
              <a:gd name="connsiteX9705" fmla="*/ 411926 w 11737976"/>
              <a:gd name="connsiteY9705" fmla="*/ 4976870 h 6407152"/>
              <a:gd name="connsiteX9706" fmla="*/ 418267 w 11737976"/>
              <a:gd name="connsiteY9706" fmla="*/ 4981438 h 6407152"/>
              <a:gd name="connsiteX9707" fmla="*/ 415591 w 11737976"/>
              <a:gd name="connsiteY9707" fmla="*/ 4973856 h 6407152"/>
              <a:gd name="connsiteX9708" fmla="*/ 411840 w 11737976"/>
              <a:gd name="connsiteY9708" fmla="*/ 4973273 h 6407152"/>
              <a:gd name="connsiteX9709" fmla="*/ 311315 w 11737976"/>
              <a:gd name="connsiteY9709" fmla="*/ 4971560 h 6407152"/>
              <a:gd name="connsiteX9710" fmla="*/ 306273 w 11737976"/>
              <a:gd name="connsiteY9710" fmla="*/ 4975703 h 6407152"/>
              <a:gd name="connsiteX9711" fmla="*/ 325962 w 11737976"/>
              <a:gd name="connsiteY9711" fmla="*/ 4994724 h 6407152"/>
              <a:gd name="connsiteX9712" fmla="*/ 328484 w 11737976"/>
              <a:gd name="connsiteY9712" fmla="*/ 4992652 h 6407152"/>
              <a:gd name="connsiteX9713" fmla="*/ 311315 w 11737976"/>
              <a:gd name="connsiteY9713" fmla="*/ 4971560 h 6407152"/>
              <a:gd name="connsiteX9714" fmla="*/ 497730 w 11737976"/>
              <a:gd name="connsiteY9714" fmla="*/ 4970882 h 6407152"/>
              <a:gd name="connsiteX9715" fmla="*/ 501351 w 11737976"/>
              <a:gd name="connsiteY9715" fmla="*/ 4979639 h 6407152"/>
              <a:gd name="connsiteX9716" fmla="*/ 508755 w 11737976"/>
              <a:gd name="connsiteY9716" fmla="*/ 4985288 h 6407152"/>
              <a:gd name="connsiteX9717" fmla="*/ 497730 w 11737976"/>
              <a:gd name="connsiteY9717" fmla="*/ 4970882 h 6407152"/>
              <a:gd name="connsiteX9718" fmla="*/ 794786 w 11737976"/>
              <a:gd name="connsiteY9718" fmla="*/ 4970158 h 6407152"/>
              <a:gd name="connsiteX9719" fmla="*/ 797271 w 11737976"/>
              <a:gd name="connsiteY9719" fmla="*/ 4971410 h 6407152"/>
              <a:gd name="connsiteX9720" fmla="*/ 797576 w 11737976"/>
              <a:gd name="connsiteY9720" fmla="*/ 4971983 h 6407152"/>
              <a:gd name="connsiteX9721" fmla="*/ 794786 w 11737976"/>
              <a:gd name="connsiteY9721" fmla="*/ 4970158 h 6407152"/>
              <a:gd name="connsiteX9722" fmla="*/ 380244 w 11737976"/>
              <a:gd name="connsiteY9722" fmla="*/ 4965263 h 6407152"/>
              <a:gd name="connsiteX9723" fmla="*/ 381688 w 11737976"/>
              <a:gd name="connsiteY9723" fmla="*/ 4968475 h 6407152"/>
              <a:gd name="connsiteX9724" fmla="*/ 385883 w 11737976"/>
              <a:gd name="connsiteY9724" fmla="*/ 4969428 h 6407152"/>
              <a:gd name="connsiteX9725" fmla="*/ 384438 w 11737976"/>
              <a:gd name="connsiteY9725" fmla="*/ 4966216 h 6407152"/>
              <a:gd name="connsiteX9726" fmla="*/ 380244 w 11737976"/>
              <a:gd name="connsiteY9726" fmla="*/ 4965263 h 6407152"/>
              <a:gd name="connsiteX9727" fmla="*/ 695967 w 11737976"/>
              <a:gd name="connsiteY9727" fmla="*/ 4964394 h 6407152"/>
              <a:gd name="connsiteX9728" fmla="*/ 703762 w 11737976"/>
              <a:gd name="connsiteY9728" fmla="*/ 4977546 h 6407152"/>
              <a:gd name="connsiteX9729" fmla="*/ 695967 w 11737976"/>
              <a:gd name="connsiteY9729" fmla="*/ 4964394 h 6407152"/>
              <a:gd name="connsiteX9730" fmla="*/ 668559 w 11737976"/>
              <a:gd name="connsiteY9730" fmla="*/ 4963457 h 6407152"/>
              <a:gd name="connsiteX9731" fmla="*/ 674018 w 11737976"/>
              <a:gd name="connsiteY9731" fmla="*/ 4969399 h 6407152"/>
              <a:gd name="connsiteX9732" fmla="*/ 664663 w 11737976"/>
              <a:gd name="connsiteY9732" fmla="*/ 4966659 h 6407152"/>
              <a:gd name="connsiteX9733" fmla="*/ 681044 w 11737976"/>
              <a:gd name="connsiteY9733" fmla="*/ 4984487 h 6407152"/>
              <a:gd name="connsiteX9734" fmla="*/ 679479 w 11737976"/>
              <a:gd name="connsiteY9734" fmla="*/ 4975341 h 6407152"/>
              <a:gd name="connsiteX9735" fmla="*/ 674018 w 11737976"/>
              <a:gd name="connsiteY9735" fmla="*/ 4969399 h 6407152"/>
              <a:gd name="connsiteX9736" fmla="*/ 676616 w 11737976"/>
              <a:gd name="connsiteY9736" fmla="*/ 4967263 h 6407152"/>
              <a:gd name="connsiteX9737" fmla="*/ 668559 w 11737976"/>
              <a:gd name="connsiteY9737" fmla="*/ 4963457 h 6407152"/>
              <a:gd name="connsiteX9738" fmla="*/ 440592 w 11737976"/>
              <a:gd name="connsiteY9738" fmla="*/ 4961373 h 6407152"/>
              <a:gd name="connsiteX9739" fmla="*/ 440831 w 11737976"/>
              <a:gd name="connsiteY9739" fmla="*/ 4964844 h 6407152"/>
              <a:gd name="connsiteX9740" fmla="*/ 442684 w 11737976"/>
              <a:gd name="connsiteY9740" fmla="*/ 4967445 h 6407152"/>
              <a:gd name="connsiteX9741" fmla="*/ 443055 w 11737976"/>
              <a:gd name="connsiteY9741" fmla="*/ 4966682 h 6407152"/>
              <a:gd name="connsiteX9742" fmla="*/ 443275 w 11737976"/>
              <a:gd name="connsiteY9742" fmla="*/ 4962834 h 6407152"/>
              <a:gd name="connsiteX9743" fmla="*/ 440592 w 11737976"/>
              <a:gd name="connsiteY9743" fmla="*/ 4961373 h 6407152"/>
              <a:gd name="connsiteX9744" fmla="*/ 512624 w 11737976"/>
              <a:gd name="connsiteY9744" fmla="*/ 4958637 h 6407152"/>
              <a:gd name="connsiteX9745" fmla="*/ 510332 w 11737976"/>
              <a:gd name="connsiteY9745" fmla="*/ 4960521 h 6407152"/>
              <a:gd name="connsiteX9746" fmla="*/ 516854 w 11737976"/>
              <a:gd name="connsiteY9746" fmla="*/ 4965429 h 6407152"/>
              <a:gd name="connsiteX9747" fmla="*/ 518768 w 11737976"/>
              <a:gd name="connsiteY9747" fmla="*/ 4965323 h 6407152"/>
              <a:gd name="connsiteX9748" fmla="*/ 512624 w 11737976"/>
              <a:gd name="connsiteY9748" fmla="*/ 4958637 h 6407152"/>
              <a:gd name="connsiteX9749" fmla="*/ 704981 w 11737976"/>
              <a:gd name="connsiteY9749" fmla="*/ 4956985 h 6407152"/>
              <a:gd name="connsiteX9750" fmla="*/ 716741 w 11737976"/>
              <a:gd name="connsiteY9750" fmla="*/ 4979589 h 6407152"/>
              <a:gd name="connsiteX9751" fmla="*/ 723531 w 11737976"/>
              <a:gd name="connsiteY9751" fmla="*/ 4982077 h 6407152"/>
              <a:gd name="connsiteX9752" fmla="*/ 721873 w 11737976"/>
              <a:gd name="connsiteY9752" fmla="*/ 4975370 h 6407152"/>
              <a:gd name="connsiteX9753" fmla="*/ 704981 w 11737976"/>
              <a:gd name="connsiteY9753" fmla="*/ 4956985 h 6407152"/>
              <a:gd name="connsiteX9754" fmla="*/ 477454 w 11737976"/>
              <a:gd name="connsiteY9754" fmla="*/ 4956256 h 6407152"/>
              <a:gd name="connsiteX9755" fmla="*/ 482222 w 11737976"/>
              <a:gd name="connsiteY9755" fmla="*/ 4964073 h 6407152"/>
              <a:gd name="connsiteX9756" fmla="*/ 484972 w 11737976"/>
              <a:gd name="connsiteY9756" fmla="*/ 4961812 h 6407152"/>
              <a:gd name="connsiteX9757" fmla="*/ 477454 w 11737976"/>
              <a:gd name="connsiteY9757" fmla="*/ 4956256 h 6407152"/>
              <a:gd name="connsiteX9758" fmla="*/ 407927 w 11737976"/>
              <a:gd name="connsiteY9758" fmla="*/ 4954242 h 6407152"/>
              <a:gd name="connsiteX9759" fmla="*/ 408339 w 11737976"/>
              <a:gd name="connsiteY9759" fmla="*/ 4958302 h 6407152"/>
              <a:gd name="connsiteX9760" fmla="*/ 419366 w 11737976"/>
              <a:gd name="connsiteY9760" fmla="*/ 4972711 h 6407152"/>
              <a:gd name="connsiteX9761" fmla="*/ 418264 w 11737976"/>
              <a:gd name="connsiteY9761" fmla="*/ 4961880 h 6407152"/>
              <a:gd name="connsiteX9762" fmla="*/ 412121 w 11737976"/>
              <a:gd name="connsiteY9762" fmla="*/ 4955195 h 6407152"/>
              <a:gd name="connsiteX9763" fmla="*/ 407927 w 11737976"/>
              <a:gd name="connsiteY9763" fmla="*/ 4954242 h 6407152"/>
              <a:gd name="connsiteX9764" fmla="*/ 372012 w 11737976"/>
              <a:gd name="connsiteY9764" fmla="*/ 4952472 h 6407152"/>
              <a:gd name="connsiteX9765" fmla="*/ 374201 w 11737976"/>
              <a:gd name="connsiteY9765" fmla="*/ 4955073 h 6407152"/>
              <a:gd name="connsiteX9766" fmla="*/ 375117 w 11737976"/>
              <a:gd name="connsiteY9766" fmla="*/ 4954320 h 6407152"/>
              <a:gd name="connsiteX9767" fmla="*/ 372012 w 11737976"/>
              <a:gd name="connsiteY9767" fmla="*/ 4952472 h 6407152"/>
              <a:gd name="connsiteX9768" fmla="*/ 749167 w 11737976"/>
              <a:gd name="connsiteY9768" fmla="*/ 4951960 h 6407152"/>
              <a:gd name="connsiteX9769" fmla="*/ 745501 w 11737976"/>
              <a:gd name="connsiteY9769" fmla="*/ 4954974 h 6407152"/>
              <a:gd name="connsiteX9770" fmla="*/ 757787 w 11737976"/>
              <a:gd name="connsiteY9770" fmla="*/ 4968344 h 6407152"/>
              <a:gd name="connsiteX9771" fmla="*/ 760231 w 11737976"/>
              <a:gd name="connsiteY9771" fmla="*/ 4966335 h 6407152"/>
              <a:gd name="connsiteX9772" fmla="*/ 749167 w 11737976"/>
              <a:gd name="connsiteY9772" fmla="*/ 4951960 h 6407152"/>
              <a:gd name="connsiteX9773" fmla="*/ 602126 w 11737976"/>
              <a:gd name="connsiteY9773" fmla="*/ 4951566 h 6407152"/>
              <a:gd name="connsiteX9774" fmla="*/ 614411 w 11737976"/>
              <a:gd name="connsiteY9774" fmla="*/ 4964936 h 6407152"/>
              <a:gd name="connsiteX9775" fmla="*/ 615634 w 11737976"/>
              <a:gd name="connsiteY9775" fmla="*/ 4963932 h 6407152"/>
              <a:gd name="connsiteX9776" fmla="*/ 602126 w 11737976"/>
              <a:gd name="connsiteY9776" fmla="*/ 4951566 h 6407152"/>
              <a:gd name="connsiteX9777" fmla="*/ 451906 w 11737976"/>
              <a:gd name="connsiteY9777" fmla="*/ 4945964 h 6407152"/>
              <a:gd name="connsiteX9778" fmla="*/ 455084 w 11737976"/>
              <a:gd name="connsiteY9778" fmla="*/ 4951173 h 6407152"/>
              <a:gd name="connsiteX9779" fmla="*/ 456002 w 11737976"/>
              <a:gd name="connsiteY9779" fmla="*/ 4950420 h 6407152"/>
              <a:gd name="connsiteX9780" fmla="*/ 451906 w 11737976"/>
              <a:gd name="connsiteY9780" fmla="*/ 4945964 h 6407152"/>
              <a:gd name="connsiteX9781" fmla="*/ 462417 w 11737976"/>
              <a:gd name="connsiteY9781" fmla="*/ 4945144 h 6407152"/>
              <a:gd name="connsiteX9782" fmla="*/ 461041 w 11737976"/>
              <a:gd name="connsiteY9782" fmla="*/ 4946275 h 6407152"/>
              <a:gd name="connsiteX9783" fmla="*/ 467184 w 11737976"/>
              <a:gd name="connsiteY9783" fmla="*/ 4952960 h 6407152"/>
              <a:gd name="connsiteX9784" fmla="*/ 468560 w 11737976"/>
              <a:gd name="connsiteY9784" fmla="*/ 4951830 h 6407152"/>
              <a:gd name="connsiteX9785" fmla="*/ 462417 w 11737976"/>
              <a:gd name="connsiteY9785" fmla="*/ 4945144 h 6407152"/>
              <a:gd name="connsiteX9786" fmla="*/ 563534 w 11737976"/>
              <a:gd name="connsiteY9786" fmla="*/ 4938793 h 6407152"/>
              <a:gd name="connsiteX9787" fmla="*/ 567718 w 11737976"/>
              <a:gd name="connsiteY9787" fmla="*/ 4948556 h 6407152"/>
              <a:gd name="connsiteX9788" fmla="*/ 577712 w 11737976"/>
              <a:gd name="connsiteY9788" fmla="*/ 4952079 h 6407152"/>
              <a:gd name="connsiteX9789" fmla="*/ 574134 w 11737976"/>
              <a:gd name="connsiteY9789" fmla="*/ 4943281 h 6407152"/>
              <a:gd name="connsiteX9790" fmla="*/ 563534 w 11737976"/>
              <a:gd name="connsiteY9790" fmla="*/ 4938793 h 6407152"/>
              <a:gd name="connsiteX9791" fmla="*/ 700145 w 11737976"/>
              <a:gd name="connsiteY9791" fmla="*/ 4937494 h 6407152"/>
              <a:gd name="connsiteX9792" fmla="*/ 713564 w 11737976"/>
              <a:gd name="connsiteY9792" fmla="*/ 4959321 h 6407152"/>
              <a:gd name="connsiteX9793" fmla="*/ 719297 w 11737976"/>
              <a:gd name="connsiteY9793" fmla="*/ 4965561 h 6407152"/>
              <a:gd name="connsiteX9794" fmla="*/ 728811 w 11737976"/>
              <a:gd name="connsiteY9794" fmla="*/ 4968692 h 6407152"/>
              <a:gd name="connsiteX9795" fmla="*/ 724338 w 11737976"/>
              <a:gd name="connsiteY9795" fmla="*/ 4961418 h 6407152"/>
              <a:gd name="connsiteX9796" fmla="*/ 700145 w 11737976"/>
              <a:gd name="connsiteY9796" fmla="*/ 4937494 h 6407152"/>
              <a:gd name="connsiteX9797" fmla="*/ 541957 w 11737976"/>
              <a:gd name="connsiteY9797" fmla="*/ 4934528 h 6407152"/>
              <a:gd name="connsiteX9798" fmla="*/ 545922 w 11737976"/>
              <a:gd name="connsiteY9798" fmla="*/ 4953435 h 6407152"/>
              <a:gd name="connsiteX9799" fmla="*/ 565309 w 11737976"/>
              <a:gd name="connsiteY9799" fmla="*/ 4981830 h 6407152"/>
              <a:gd name="connsiteX9800" fmla="*/ 571675 w 11737976"/>
              <a:gd name="connsiteY9800" fmla="*/ 4976598 h 6407152"/>
              <a:gd name="connsiteX9801" fmla="*/ 572947 w 11737976"/>
              <a:gd name="connsiteY9801" fmla="*/ 4975552 h 6407152"/>
              <a:gd name="connsiteX9802" fmla="*/ 569692 w 11737976"/>
              <a:gd name="connsiteY9802" fmla="*/ 4967145 h 6407152"/>
              <a:gd name="connsiteX9803" fmla="*/ 567145 w 11737976"/>
              <a:gd name="connsiteY9803" fmla="*/ 4969238 h 6407152"/>
              <a:gd name="connsiteX9804" fmla="*/ 565872 w 11737976"/>
              <a:gd name="connsiteY9804" fmla="*/ 4970284 h 6407152"/>
              <a:gd name="connsiteX9805" fmla="*/ 560071 w 11737976"/>
              <a:gd name="connsiteY9805" fmla="*/ 4963970 h 6407152"/>
              <a:gd name="connsiteX9806" fmla="*/ 565164 w 11737976"/>
              <a:gd name="connsiteY9806" fmla="*/ 4959784 h 6407152"/>
              <a:gd name="connsiteX9807" fmla="*/ 546486 w 11737976"/>
              <a:gd name="connsiteY9807" fmla="*/ 4941889 h 6407152"/>
              <a:gd name="connsiteX9808" fmla="*/ 541957 w 11737976"/>
              <a:gd name="connsiteY9808" fmla="*/ 4934528 h 6407152"/>
              <a:gd name="connsiteX9809" fmla="*/ 783654 w 11737976"/>
              <a:gd name="connsiteY9809" fmla="*/ 4934043 h 6407152"/>
              <a:gd name="connsiteX9810" fmla="*/ 795950 w 11737976"/>
              <a:gd name="connsiteY9810" fmla="*/ 4944798 h 6407152"/>
              <a:gd name="connsiteX9811" fmla="*/ 783654 w 11737976"/>
              <a:gd name="connsiteY9811" fmla="*/ 4934043 h 6407152"/>
              <a:gd name="connsiteX9812" fmla="*/ 681274 w 11737976"/>
              <a:gd name="connsiteY9812" fmla="*/ 4932470 h 6407152"/>
              <a:gd name="connsiteX9813" fmla="*/ 676745 w 11737976"/>
              <a:gd name="connsiteY9813" fmla="*/ 4933260 h 6407152"/>
              <a:gd name="connsiteX9814" fmla="*/ 689029 w 11737976"/>
              <a:gd name="connsiteY9814" fmla="*/ 4946630 h 6407152"/>
              <a:gd name="connsiteX9815" fmla="*/ 694072 w 11737976"/>
              <a:gd name="connsiteY9815" fmla="*/ 4942486 h 6407152"/>
              <a:gd name="connsiteX9816" fmla="*/ 681274 w 11737976"/>
              <a:gd name="connsiteY9816" fmla="*/ 4932470 h 6407152"/>
              <a:gd name="connsiteX9817" fmla="*/ 469780 w 11737976"/>
              <a:gd name="connsiteY9817" fmla="*/ 4931270 h 6407152"/>
              <a:gd name="connsiteX9818" fmla="*/ 480017 w 11737976"/>
              <a:gd name="connsiteY9818" fmla="*/ 4942413 h 6407152"/>
              <a:gd name="connsiteX9819" fmla="*/ 469780 w 11737976"/>
              <a:gd name="connsiteY9819" fmla="*/ 4931270 h 6407152"/>
              <a:gd name="connsiteX9820" fmla="*/ 539235 w 11737976"/>
              <a:gd name="connsiteY9820" fmla="*/ 4928940 h 6407152"/>
              <a:gd name="connsiteX9821" fmla="*/ 544355 w 11737976"/>
              <a:gd name="connsiteY9821" fmla="*/ 4934511 h 6407152"/>
              <a:gd name="connsiteX9822" fmla="*/ 550619 w 11737976"/>
              <a:gd name="connsiteY9822" fmla="*/ 4939141 h 6407152"/>
              <a:gd name="connsiteX9823" fmla="*/ 539235 w 11737976"/>
              <a:gd name="connsiteY9823" fmla="*/ 4928940 h 6407152"/>
              <a:gd name="connsiteX9824" fmla="*/ 745837 w 11737976"/>
              <a:gd name="connsiteY9824" fmla="*/ 4928782 h 6407152"/>
              <a:gd name="connsiteX9825" fmla="*/ 750616 w 11737976"/>
              <a:gd name="connsiteY9825" fmla="*/ 4940988 h 6407152"/>
              <a:gd name="connsiteX9826" fmla="*/ 764323 w 11737976"/>
              <a:gd name="connsiteY9826" fmla="*/ 4951235 h 6407152"/>
              <a:gd name="connsiteX9827" fmla="*/ 766767 w 11737976"/>
              <a:gd name="connsiteY9827" fmla="*/ 4949227 h 6407152"/>
              <a:gd name="connsiteX9828" fmla="*/ 757949 w 11737976"/>
              <a:gd name="connsiteY9828" fmla="*/ 4934960 h 6407152"/>
              <a:gd name="connsiteX9829" fmla="*/ 745837 w 11737976"/>
              <a:gd name="connsiteY9829" fmla="*/ 4928782 h 6407152"/>
              <a:gd name="connsiteX9830" fmla="*/ 411332 w 11737976"/>
              <a:gd name="connsiteY9830" fmla="*/ 4925772 h 6407152"/>
              <a:gd name="connsiteX9831" fmla="*/ 408114 w 11737976"/>
              <a:gd name="connsiteY9831" fmla="*/ 4927195 h 6407152"/>
              <a:gd name="connsiteX9832" fmla="*/ 417978 w 11737976"/>
              <a:gd name="connsiteY9832" fmla="*/ 4934976 h 6407152"/>
              <a:gd name="connsiteX9833" fmla="*/ 417359 w 11737976"/>
              <a:gd name="connsiteY9833" fmla="*/ 4929377 h 6407152"/>
              <a:gd name="connsiteX9834" fmla="*/ 411332 w 11737976"/>
              <a:gd name="connsiteY9834" fmla="*/ 4925772 h 6407152"/>
              <a:gd name="connsiteX9835" fmla="*/ 487991 w 11737976"/>
              <a:gd name="connsiteY9835" fmla="*/ 4925592 h 6407152"/>
              <a:gd name="connsiteX9836" fmla="*/ 485333 w 11737976"/>
              <a:gd name="connsiteY9836" fmla="*/ 4926310 h 6407152"/>
              <a:gd name="connsiteX9837" fmla="*/ 488726 w 11737976"/>
              <a:gd name="connsiteY9837" fmla="*/ 4935255 h 6407152"/>
              <a:gd name="connsiteX9838" fmla="*/ 493779 w 11737976"/>
              <a:gd name="connsiteY9838" fmla="*/ 4935502 h 6407152"/>
              <a:gd name="connsiteX9839" fmla="*/ 494225 w 11737976"/>
              <a:gd name="connsiteY9839" fmla="*/ 4930734 h 6407152"/>
              <a:gd name="connsiteX9840" fmla="*/ 487991 w 11737976"/>
              <a:gd name="connsiteY9840" fmla="*/ 4925592 h 6407152"/>
              <a:gd name="connsiteX9841" fmla="*/ 620172 w 11737976"/>
              <a:gd name="connsiteY9841" fmla="*/ 4924999 h 6407152"/>
              <a:gd name="connsiteX9842" fmla="*/ 623428 w 11737976"/>
              <a:gd name="connsiteY9842" fmla="*/ 4933405 h 6407152"/>
              <a:gd name="connsiteX9843" fmla="*/ 636304 w 11737976"/>
              <a:gd name="connsiteY9843" fmla="*/ 4944987 h 6407152"/>
              <a:gd name="connsiteX9844" fmla="*/ 643377 w 11737976"/>
              <a:gd name="connsiteY9844" fmla="*/ 4950255 h 6407152"/>
              <a:gd name="connsiteX9845" fmla="*/ 649179 w 11737976"/>
              <a:gd name="connsiteY9845" fmla="*/ 4956568 h 6407152"/>
              <a:gd name="connsiteX9846" fmla="*/ 640831 w 11737976"/>
              <a:gd name="connsiteY9846" fmla="*/ 4952347 h 6407152"/>
              <a:gd name="connsiteX9847" fmla="*/ 645360 w 11737976"/>
              <a:gd name="connsiteY9847" fmla="*/ 4959707 h 6407152"/>
              <a:gd name="connsiteX9848" fmla="*/ 652435 w 11737976"/>
              <a:gd name="connsiteY9848" fmla="*/ 4964975 h 6407152"/>
              <a:gd name="connsiteX9849" fmla="*/ 682716 w 11737976"/>
              <a:gd name="connsiteY9849" fmla="*/ 4995500 h 6407152"/>
              <a:gd name="connsiteX9850" fmla="*/ 687278 w 11737976"/>
              <a:gd name="connsiteY9850" fmla="*/ 4995903 h 6407152"/>
              <a:gd name="connsiteX9851" fmla="*/ 686535 w 11737976"/>
              <a:gd name="connsiteY9851" fmla="*/ 4992359 h 6407152"/>
              <a:gd name="connsiteX9852" fmla="*/ 687808 w 11737976"/>
              <a:gd name="connsiteY9852" fmla="*/ 4991312 h 6407152"/>
              <a:gd name="connsiteX9853" fmla="*/ 682007 w 11737976"/>
              <a:gd name="connsiteY9853" fmla="*/ 4984999 h 6407152"/>
              <a:gd name="connsiteX9854" fmla="*/ 680733 w 11737976"/>
              <a:gd name="connsiteY9854" fmla="*/ 4986045 h 6407152"/>
              <a:gd name="connsiteX9855" fmla="*/ 657528 w 11737976"/>
              <a:gd name="connsiteY9855" fmla="*/ 4960788 h 6407152"/>
              <a:gd name="connsiteX9856" fmla="*/ 664602 w 11737976"/>
              <a:gd name="connsiteY9856" fmla="*/ 4966057 h 6407152"/>
              <a:gd name="connsiteX9857" fmla="*/ 654272 w 11737976"/>
              <a:gd name="connsiteY9857" fmla="*/ 4952382 h 6407152"/>
              <a:gd name="connsiteX9858" fmla="*/ 638849 w 11737976"/>
              <a:gd name="connsiteY9858" fmla="*/ 4942894 h 6407152"/>
              <a:gd name="connsiteX9859" fmla="*/ 637577 w 11737976"/>
              <a:gd name="connsiteY9859" fmla="*/ 4943941 h 6407152"/>
              <a:gd name="connsiteX9860" fmla="*/ 620172 w 11737976"/>
              <a:gd name="connsiteY9860" fmla="*/ 4924999 h 6407152"/>
              <a:gd name="connsiteX9861" fmla="*/ 506600 w 11737976"/>
              <a:gd name="connsiteY9861" fmla="*/ 4920562 h 6407152"/>
              <a:gd name="connsiteX9862" fmla="*/ 517511 w 11737976"/>
              <a:gd name="connsiteY9862" fmla="*/ 4935063 h 6407152"/>
              <a:gd name="connsiteX9863" fmla="*/ 518886 w 11737976"/>
              <a:gd name="connsiteY9863" fmla="*/ 4933933 h 6407152"/>
              <a:gd name="connsiteX9864" fmla="*/ 506600 w 11737976"/>
              <a:gd name="connsiteY9864" fmla="*/ 4920562 h 6407152"/>
              <a:gd name="connsiteX9865" fmla="*/ 693245 w 11737976"/>
              <a:gd name="connsiteY9865" fmla="*/ 4919697 h 6407152"/>
              <a:gd name="connsiteX9866" fmla="*/ 690495 w 11737976"/>
              <a:gd name="connsiteY9866" fmla="*/ 4921957 h 6407152"/>
              <a:gd name="connsiteX9867" fmla="*/ 697749 w 11737976"/>
              <a:gd name="connsiteY9867" fmla="*/ 4929196 h 6407152"/>
              <a:gd name="connsiteX9868" fmla="*/ 693245 w 11737976"/>
              <a:gd name="connsiteY9868" fmla="*/ 4919697 h 6407152"/>
              <a:gd name="connsiteX9869" fmla="*/ 721700 w 11737976"/>
              <a:gd name="connsiteY9869" fmla="*/ 4914119 h 6407152"/>
              <a:gd name="connsiteX9870" fmla="*/ 723169 w 11737976"/>
              <a:gd name="connsiteY9870" fmla="*/ 4928626 h 6407152"/>
              <a:gd name="connsiteX9871" fmla="*/ 731617 w 11737976"/>
              <a:gd name="connsiteY9871" fmla="*/ 4932860 h 6407152"/>
              <a:gd name="connsiteX9872" fmla="*/ 738765 w 11737976"/>
              <a:gd name="connsiteY9872" fmla="*/ 4938158 h 6407152"/>
              <a:gd name="connsiteX9873" fmla="*/ 732916 w 11737976"/>
              <a:gd name="connsiteY9873" fmla="*/ 4931791 h 6407152"/>
              <a:gd name="connsiteX9874" fmla="*/ 730961 w 11737976"/>
              <a:gd name="connsiteY9874" fmla="*/ 4922222 h 6407152"/>
              <a:gd name="connsiteX9875" fmla="*/ 721700 w 11737976"/>
              <a:gd name="connsiteY9875" fmla="*/ 4914119 h 6407152"/>
              <a:gd name="connsiteX9876" fmla="*/ 667789 w 11737976"/>
              <a:gd name="connsiteY9876" fmla="*/ 4909328 h 6407152"/>
              <a:gd name="connsiteX9877" fmla="*/ 666506 w 11737976"/>
              <a:gd name="connsiteY9877" fmla="*/ 4910383 h 6407152"/>
              <a:gd name="connsiteX9878" fmla="*/ 670082 w 11737976"/>
              <a:gd name="connsiteY9878" fmla="*/ 4919179 h 6407152"/>
              <a:gd name="connsiteX9879" fmla="*/ 672649 w 11737976"/>
              <a:gd name="connsiteY9879" fmla="*/ 4917069 h 6407152"/>
              <a:gd name="connsiteX9880" fmla="*/ 667789 w 11737976"/>
              <a:gd name="connsiteY9880" fmla="*/ 4909328 h 6407152"/>
              <a:gd name="connsiteX9881" fmla="*/ 563266 w 11737976"/>
              <a:gd name="connsiteY9881" fmla="*/ 4909189 h 6407152"/>
              <a:gd name="connsiteX9882" fmla="*/ 566409 w 11737976"/>
              <a:gd name="connsiteY9882" fmla="*/ 4917363 h 6407152"/>
              <a:gd name="connsiteX9883" fmla="*/ 580159 w 11737976"/>
              <a:gd name="connsiteY9883" fmla="*/ 4927576 h 6407152"/>
              <a:gd name="connsiteX9884" fmla="*/ 585789 w 11737976"/>
              <a:gd name="connsiteY9884" fmla="*/ 4933704 h 6407152"/>
              <a:gd name="connsiteX9885" fmla="*/ 587033 w 11737976"/>
              <a:gd name="connsiteY9885" fmla="*/ 4932681 h 6407152"/>
              <a:gd name="connsiteX9886" fmla="*/ 580159 w 11737976"/>
              <a:gd name="connsiteY9886" fmla="*/ 4927576 h 6407152"/>
              <a:gd name="connsiteX9887" fmla="*/ 583890 w 11737976"/>
              <a:gd name="connsiteY9887" fmla="*/ 4924507 h 6407152"/>
              <a:gd name="connsiteX9888" fmla="*/ 589522 w 11737976"/>
              <a:gd name="connsiteY9888" fmla="*/ 4930636 h 6407152"/>
              <a:gd name="connsiteX9889" fmla="*/ 575116 w 11737976"/>
              <a:gd name="connsiteY9889" fmla="*/ 4910206 h 6407152"/>
              <a:gd name="connsiteX9890" fmla="*/ 563266 w 11737976"/>
              <a:gd name="connsiteY9890" fmla="*/ 4909189 h 6407152"/>
              <a:gd name="connsiteX9891" fmla="*/ 459143 w 11737976"/>
              <a:gd name="connsiteY9891" fmla="*/ 4904810 h 6407152"/>
              <a:gd name="connsiteX9892" fmla="*/ 457882 w 11737976"/>
              <a:gd name="connsiteY9892" fmla="*/ 4905845 h 6407152"/>
              <a:gd name="connsiteX9893" fmla="*/ 456622 w 11737976"/>
              <a:gd name="connsiteY9893" fmla="*/ 4906882 h 6407152"/>
              <a:gd name="connsiteX9894" fmla="*/ 455362 w 11737976"/>
              <a:gd name="connsiteY9894" fmla="*/ 4907918 h 6407152"/>
              <a:gd name="connsiteX9895" fmla="*/ 460244 w 11737976"/>
              <a:gd name="connsiteY9895" fmla="*/ 4915640 h 6407152"/>
              <a:gd name="connsiteX9896" fmla="*/ 462765 w 11737976"/>
              <a:gd name="connsiteY9896" fmla="*/ 4913568 h 6407152"/>
              <a:gd name="connsiteX9897" fmla="*/ 464027 w 11737976"/>
              <a:gd name="connsiteY9897" fmla="*/ 4912532 h 6407152"/>
              <a:gd name="connsiteX9898" fmla="*/ 465287 w 11737976"/>
              <a:gd name="connsiteY9898" fmla="*/ 4911495 h 6407152"/>
              <a:gd name="connsiteX9899" fmla="*/ 459143 w 11737976"/>
              <a:gd name="connsiteY9899" fmla="*/ 4904810 h 6407152"/>
              <a:gd name="connsiteX9900" fmla="*/ 490717 w 11737976"/>
              <a:gd name="connsiteY9900" fmla="*/ 4903549 h 6407152"/>
              <a:gd name="connsiteX9901" fmla="*/ 489073 w 11737976"/>
              <a:gd name="connsiteY9901" fmla="*/ 4903677 h 6407152"/>
              <a:gd name="connsiteX9902" fmla="*/ 499312 w 11737976"/>
              <a:gd name="connsiteY9902" fmla="*/ 4914820 h 6407152"/>
              <a:gd name="connsiteX9903" fmla="*/ 500458 w 11737976"/>
              <a:gd name="connsiteY9903" fmla="*/ 4913878 h 6407152"/>
              <a:gd name="connsiteX9904" fmla="*/ 495339 w 11737976"/>
              <a:gd name="connsiteY9904" fmla="*/ 4908306 h 6407152"/>
              <a:gd name="connsiteX9905" fmla="*/ 490717 w 11737976"/>
              <a:gd name="connsiteY9905" fmla="*/ 4903549 h 6407152"/>
              <a:gd name="connsiteX9906" fmla="*/ 599889 w 11737976"/>
              <a:gd name="connsiteY9906" fmla="*/ 4898644 h 6407152"/>
              <a:gd name="connsiteX9907" fmla="*/ 598514 w 11737976"/>
              <a:gd name="connsiteY9907" fmla="*/ 4899774 h 6407152"/>
              <a:gd name="connsiteX9908" fmla="*/ 604657 w 11737976"/>
              <a:gd name="connsiteY9908" fmla="*/ 4906460 h 6407152"/>
              <a:gd name="connsiteX9909" fmla="*/ 599889 w 11737976"/>
              <a:gd name="connsiteY9909" fmla="*/ 4898644 h 6407152"/>
              <a:gd name="connsiteX9910" fmla="*/ 615014 w 11737976"/>
              <a:gd name="connsiteY9910" fmla="*/ 4897944 h 6407152"/>
              <a:gd name="connsiteX9911" fmla="*/ 623708 w 11737976"/>
              <a:gd name="connsiteY9911" fmla="*/ 4912309 h 6407152"/>
              <a:gd name="connsiteX9912" fmla="*/ 635363 w 11737976"/>
              <a:gd name="connsiteY9912" fmla="*/ 4918867 h 6407152"/>
              <a:gd name="connsiteX9913" fmla="*/ 630125 w 11737976"/>
              <a:gd name="connsiteY9913" fmla="*/ 4907036 h 6407152"/>
              <a:gd name="connsiteX9914" fmla="*/ 615014 w 11737976"/>
              <a:gd name="connsiteY9914" fmla="*/ 4897944 h 6407152"/>
              <a:gd name="connsiteX9915" fmla="*/ 769878 w 11737976"/>
              <a:gd name="connsiteY9915" fmla="*/ 4891909 h 6407152"/>
              <a:gd name="connsiteX9916" fmla="*/ 774646 w 11737976"/>
              <a:gd name="connsiteY9916" fmla="*/ 4899726 h 6407152"/>
              <a:gd name="connsiteX9917" fmla="*/ 776021 w 11737976"/>
              <a:gd name="connsiteY9917" fmla="*/ 4898595 h 6407152"/>
              <a:gd name="connsiteX9918" fmla="*/ 769878 w 11737976"/>
              <a:gd name="connsiteY9918" fmla="*/ 4891909 h 6407152"/>
              <a:gd name="connsiteX9919" fmla="*/ 451197 w 11737976"/>
              <a:gd name="connsiteY9919" fmla="*/ 4891784 h 6407152"/>
              <a:gd name="connsiteX9920" fmla="*/ 449823 w 11737976"/>
              <a:gd name="connsiteY9920" fmla="*/ 4892915 h 6407152"/>
              <a:gd name="connsiteX9921" fmla="*/ 453917 w 11737976"/>
              <a:gd name="connsiteY9921" fmla="*/ 4897371 h 6407152"/>
              <a:gd name="connsiteX9922" fmla="*/ 455293 w 11737976"/>
              <a:gd name="connsiteY9922" fmla="*/ 4896241 h 6407152"/>
              <a:gd name="connsiteX9923" fmla="*/ 460748 w 11737976"/>
              <a:gd name="connsiteY9923" fmla="*/ 4903491 h 6407152"/>
              <a:gd name="connsiteX9924" fmla="*/ 463939 w 11737976"/>
              <a:gd name="connsiteY9924" fmla="*/ 4907734 h 6407152"/>
              <a:gd name="connsiteX9925" fmla="*/ 463827 w 11737976"/>
              <a:gd name="connsiteY9925" fmla="*/ 4907745 h 6407152"/>
              <a:gd name="connsiteX9926" fmla="*/ 466203 w 11737976"/>
              <a:gd name="connsiteY9926" fmla="*/ 4910743 h 6407152"/>
              <a:gd name="connsiteX9927" fmla="*/ 463939 w 11737976"/>
              <a:gd name="connsiteY9927" fmla="*/ 4907734 h 6407152"/>
              <a:gd name="connsiteX9928" fmla="*/ 464586 w 11737976"/>
              <a:gd name="connsiteY9928" fmla="*/ 4907670 h 6407152"/>
              <a:gd name="connsiteX9929" fmla="*/ 467579 w 11737976"/>
              <a:gd name="connsiteY9929" fmla="*/ 4909612 h 6407152"/>
              <a:gd name="connsiteX9930" fmla="*/ 455293 w 11737976"/>
              <a:gd name="connsiteY9930" fmla="*/ 4896241 h 6407152"/>
              <a:gd name="connsiteX9931" fmla="*/ 451197 w 11737976"/>
              <a:gd name="connsiteY9931" fmla="*/ 4891784 h 6407152"/>
              <a:gd name="connsiteX9932" fmla="*/ 551056 w 11737976"/>
              <a:gd name="connsiteY9932" fmla="*/ 4884020 h 6407152"/>
              <a:gd name="connsiteX9933" fmla="*/ 555824 w 11737976"/>
              <a:gd name="connsiteY9933" fmla="*/ 4891836 h 6407152"/>
              <a:gd name="connsiteX9934" fmla="*/ 565313 w 11737976"/>
              <a:gd name="connsiteY9934" fmla="*/ 4897238 h 6407152"/>
              <a:gd name="connsiteX9935" fmla="*/ 559949 w 11737976"/>
              <a:gd name="connsiteY9935" fmla="*/ 4888445 h 6407152"/>
              <a:gd name="connsiteX9936" fmla="*/ 551056 w 11737976"/>
              <a:gd name="connsiteY9936" fmla="*/ 4884020 h 6407152"/>
              <a:gd name="connsiteX9937" fmla="*/ 598816 w 11737976"/>
              <a:gd name="connsiteY9937" fmla="*/ 4879966 h 6407152"/>
              <a:gd name="connsiteX9938" fmla="*/ 609972 w 11737976"/>
              <a:gd name="connsiteY9938" fmla="*/ 4890355 h 6407152"/>
              <a:gd name="connsiteX9939" fmla="*/ 598816 w 11737976"/>
              <a:gd name="connsiteY9939" fmla="*/ 4879966 h 6407152"/>
              <a:gd name="connsiteX9940" fmla="*/ 710932 w 11737976"/>
              <a:gd name="connsiteY9940" fmla="*/ 4873866 h 6407152"/>
              <a:gd name="connsiteX9941" fmla="*/ 719989 w 11737976"/>
              <a:gd name="connsiteY9941" fmla="*/ 4888587 h 6407152"/>
              <a:gd name="connsiteX9942" fmla="*/ 728337 w 11737976"/>
              <a:gd name="connsiteY9942" fmla="*/ 4892808 h 6407152"/>
              <a:gd name="connsiteX9943" fmla="*/ 744467 w 11737976"/>
              <a:gd name="connsiteY9943" fmla="*/ 4912795 h 6407152"/>
              <a:gd name="connsiteX9944" fmla="*/ 753524 w 11737976"/>
              <a:gd name="connsiteY9944" fmla="*/ 4927517 h 6407152"/>
              <a:gd name="connsiteX9945" fmla="*/ 774748 w 11737976"/>
              <a:gd name="connsiteY9945" fmla="*/ 4943320 h 6407152"/>
              <a:gd name="connsiteX9946" fmla="*/ 750832 w 11737976"/>
              <a:gd name="connsiteY9946" fmla="*/ 4907565 h 6407152"/>
              <a:gd name="connsiteX9947" fmla="*/ 753379 w 11737976"/>
              <a:gd name="connsiteY9947" fmla="*/ 4905471 h 6407152"/>
              <a:gd name="connsiteX9948" fmla="*/ 733430 w 11737976"/>
              <a:gd name="connsiteY9948" fmla="*/ 4888622 h 6407152"/>
              <a:gd name="connsiteX9949" fmla="*/ 740502 w 11737976"/>
              <a:gd name="connsiteY9949" fmla="*/ 4893889 h 6407152"/>
              <a:gd name="connsiteX9950" fmla="*/ 723099 w 11737976"/>
              <a:gd name="connsiteY9950" fmla="*/ 4874948 h 6407152"/>
              <a:gd name="connsiteX9951" fmla="*/ 723807 w 11737976"/>
              <a:gd name="connsiteY9951" fmla="*/ 4885449 h 6407152"/>
              <a:gd name="connsiteX9952" fmla="*/ 710932 w 11737976"/>
              <a:gd name="connsiteY9952" fmla="*/ 4873866 h 6407152"/>
              <a:gd name="connsiteX9953" fmla="*/ 617646 w 11737976"/>
              <a:gd name="connsiteY9953" fmla="*/ 4869378 h 6407152"/>
              <a:gd name="connsiteX9954" fmla="*/ 624180 w 11737976"/>
              <a:gd name="connsiteY9954" fmla="*/ 4878678 h 6407152"/>
              <a:gd name="connsiteX9955" fmla="*/ 626471 w 11737976"/>
              <a:gd name="connsiteY9955" fmla="*/ 4876794 h 6407152"/>
              <a:gd name="connsiteX9956" fmla="*/ 617646 w 11737976"/>
              <a:gd name="connsiteY9956" fmla="*/ 4869378 h 6407152"/>
              <a:gd name="connsiteX9957" fmla="*/ 681871 w 11737976"/>
              <a:gd name="connsiteY9957" fmla="*/ 4866462 h 6407152"/>
              <a:gd name="connsiteX9958" fmla="*/ 680649 w 11737976"/>
              <a:gd name="connsiteY9958" fmla="*/ 4867466 h 6407152"/>
              <a:gd name="connsiteX9959" fmla="*/ 687331 w 11737976"/>
              <a:gd name="connsiteY9959" fmla="*/ 4872404 h 6407152"/>
              <a:gd name="connsiteX9960" fmla="*/ 698252 w 11737976"/>
              <a:gd name="connsiteY9960" fmla="*/ 4884289 h 6407152"/>
              <a:gd name="connsiteX9961" fmla="*/ 698901 w 11737976"/>
              <a:gd name="connsiteY9961" fmla="*/ 4873322 h 6407152"/>
              <a:gd name="connsiteX9962" fmla="*/ 681871 w 11737976"/>
              <a:gd name="connsiteY9962" fmla="*/ 4866462 h 6407152"/>
              <a:gd name="connsiteX9963" fmla="*/ 573895 w 11737976"/>
              <a:gd name="connsiteY9963" fmla="*/ 4865247 h 6407152"/>
              <a:gd name="connsiteX9964" fmla="*/ 589490 w 11737976"/>
              <a:gd name="connsiteY9964" fmla="*/ 4884700 h 6407152"/>
              <a:gd name="connsiteX9965" fmla="*/ 597340 w 11737976"/>
              <a:gd name="connsiteY9965" fmla="*/ 4887660 h 6407152"/>
              <a:gd name="connsiteX9966" fmla="*/ 602912 w 11737976"/>
              <a:gd name="connsiteY9966" fmla="*/ 4884424 h 6407152"/>
              <a:gd name="connsiteX9967" fmla="*/ 586021 w 11737976"/>
              <a:gd name="connsiteY9967" fmla="*/ 4866038 h 6407152"/>
              <a:gd name="connsiteX9968" fmla="*/ 573895 w 11737976"/>
              <a:gd name="connsiteY9968" fmla="*/ 4865247 h 6407152"/>
              <a:gd name="connsiteX9969" fmla="*/ 494524 w 11737976"/>
              <a:gd name="connsiteY9969" fmla="*/ 4863994 h 6407152"/>
              <a:gd name="connsiteX9970" fmla="*/ 509157 w 11737976"/>
              <a:gd name="connsiteY9970" fmla="*/ 4884822 h 6407152"/>
              <a:gd name="connsiteX9971" fmla="*/ 515312 w 11737976"/>
              <a:gd name="connsiteY9971" fmla="*/ 4890373 h 6407152"/>
              <a:gd name="connsiteX9972" fmla="*/ 516816 w 11737976"/>
              <a:gd name="connsiteY9972" fmla="*/ 4889480 h 6407152"/>
              <a:gd name="connsiteX9973" fmla="*/ 507274 w 11737976"/>
              <a:gd name="connsiteY9973" fmla="*/ 4875418 h 6407152"/>
              <a:gd name="connsiteX9974" fmla="*/ 509841 w 11737976"/>
              <a:gd name="connsiteY9974" fmla="*/ 4873309 h 6407152"/>
              <a:gd name="connsiteX9975" fmla="*/ 494524 w 11737976"/>
              <a:gd name="connsiteY9975" fmla="*/ 4863994 h 6407152"/>
              <a:gd name="connsiteX9976" fmla="*/ 733493 w 11737976"/>
              <a:gd name="connsiteY9976" fmla="*/ 4859233 h 6407152"/>
              <a:gd name="connsiteX9977" fmla="*/ 740948 w 11737976"/>
              <a:gd name="connsiteY9977" fmla="*/ 4870054 h 6407152"/>
              <a:gd name="connsiteX9978" fmla="*/ 745765 w 11737976"/>
              <a:gd name="connsiteY9978" fmla="*/ 4871799 h 6407152"/>
              <a:gd name="connsiteX9979" fmla="*/ 747670 w 11737976"/>
              <a:gd name="connsiteY9979" fmla="*/ 4871048 h 6407152"/>
              <a:gd name="connsiteX9980" fmla="*/ 739269 w 11737976"/>
              <a:gd name="connsiteY9980" fmla="*/ 4861004 h 6407152"/>
              <a:gd name="connsiteX9981" fmla="*/ 733493 w 11737976"/>
              <a:gd name="connsiteY9981" fmla="*/ 4859233 h 6407152"/>
              <a:gd name="connsiteX9982" fmla="*/ 704908 w 11737976"/>
              <a:gd name="connsiteY9982" fmla="*/ 4855346 h 6407152"/>
              <a:gd name="connsiteX9983" fmla="*/ 701242 w 11737976"/>
              <a:gd name="connsiteY9983" fmla="*/ 4858359 h 6407152"/>
              <a:gd name="connsiteX9984" fmla="*/ 707385 w 11737976"/>
              <a:gd name="connsiteY9984" fmla="*/ 4865045 h 6407152"/>
              <a:gd name="connsiteX9985" fmla="*/ 704908 w 11737976"/>
              <a:gd name="connsiteY9985" fmla="*/ 4855346 h 6407152"/>
              <a:gd name="connsiteX9986" fmla="*/ 688255 w 11737976"/>
              <a:gd name="connsiteY9986" fmla="*/ 4849479 h 6407152"/>
              <a:gd name="connsiteX9987" fmla="*/ 691998 w 11737976"/>
              <a:gd name="connsiteY9987" fmla="*/ 4856180 h 6407152"/>
              <a:gd name="connsiteX9988" fmla="*/ 694606 w 11737976"/>
              <a:gd name="connsiteY9988" fmla="*/ 4857703 h 6407152"/>
              <a:gd name="connsiteX9989" fmla="*/ 693374 w 11737976"/>
              <a:gd name="connsiteY9989" fmla="*/ 4855050 h 6407152"/>
              <a:gd name="connsiteX9990" fmla="*/ 688255 w 11737976"/>
              <a:gd name="connsiteY9990" fmla="*/ 4849479 h 6407152"/>
              <a:gd name="connsiteX9991" fmla="*/ 807849 w 11737976"/>
              <a:gd name="connsiteY9991" fmla="*/ 4848965 h 6407152"/>
              <a:gd name="connsiteX9992" fmla="*/ 811130 w 11737976"/>
              <a:gd name="connsiteY9992" fmla="*/ 4857350 h 6407152"/>
              <a:gd name="connsiteX9993" fmla="*/ 821472 w 11737976"/>
              <a:gd name="connsiteY9993" fmla="*/ 4871015 h 6407152"/>
              <a:gd name="connsiteX9994" fmla="*/ 825254 w 11737976"/>
              <a:gd name="connsiteY9994" fmla="*/ 4867907 h 6407152"/>
              <a:gd name="connsiteX9995" fmla="*/ 831056 w 11737976"/>
              <a:gd name="connsiteY9995" fmla="*/ 4874221 h 6407152"/>
              <a:gd name="connsiteX9996" fmla="*/ 835596 w 11737976"/>
              <a:gd name="connsiteY9996" fmla="*/ 4881571 h 6407152"/>
              <a:gd name="connsiteX9997" fmla="*/ 841397 w 11737976"/>
              <a:gd name="connsiteY9997" fmla="*/ 4887885 h 6407152"/>
              <a:gd name="connsiteX9998" fmla="*/ 842658 w 11737976"/>
              <a:gd name="connsiteY9998" fmla="*/ 4886849 h 6407152"/>
              <a:gd name="connsiteX9999" fmla="*/ 836858 w 11737976"/>
              <a:gd name="connsiteY9999" fmla="*/ 4880535 h 6407152"/>
              <a:gd name="connsiteX10000" fmla="*/ 838116 w 11737976"/>
              <a:gd name="connsiteY10000" fmla="*/ 4879499 h 6407152"/>
              <a:gd name="connsiteX10001" fmla="*/ 832315 w 11737976"/>
              <a:gd name="connsiteY10001" fmla="*/ 4873185 h 6407152"/>
              <a:gd name="connsiteX10002" fmla="*/ 826514 w 11737976"/>
              <a:gd name="connsiteY10002" fmla="*/ 4866871 h 6407152"/>
              <a:gd name="connsiteX10003" fmla="*/ 807849 w 11737976"/>
              <a:gd name="connsiteY10003" fmla="*/ 4848965 h 6407152"/>
              <a:gd name="connsiteX10004" fmla="*/ 724470 w 11737976"/>
              <a:gd name="connsiteY10004" fmla="*/ 4848070 h 6407152"/>
              <a:gd name="connsiteX10005" fmla="*/ 724802 w 11737976"/>
              <a:gd name="connsiteY10005" fmla="*/ 4850731 h 6407152"/>
              <a:gd name="connsiteX10006" fmla="*/ 732320 w 11737976"/>
              <a:gd name="connsiteY10006" fmla="*/ 4856286 h 6407152"/>
              <a:gd name="connsiteX10007" fmla="*/ 724470 w 11737976"/>
              <a:gd name="connsiteY10007" fmla="*/ 4848070 h 6407152"/>
              <a:gd name="connsiteX10008" fmla="*/ 813234 w 11737976"/>
              <a:gd name="connsiteY10008" fmla="*/ 4844538 h 6407152"/>
              <a:gd name="connsiteX10009" fmla="*/ 824145 w 11737976"/>
              <a:gd name="connsiteY10009" fmla="*/ 4859038 h 6407152"/>
              <a:gd name="connsiteX10010" fmla="*/ 813234 w 11737976"/>
              <a:gd name="connsiteY10010" fmla="*/ 4844538 h 6407152"/>
              <a:gd name="connsiteX10011" fmla="*/ 7455890 w 11737976"/>
              <a:gd name="connsiteY10011" fmla="*/ 4838554 h 6407152"/>
              <a:gd name="connsiteX10012" fmla="*/ 7456941 w 11737976"/>
              <a:gd name="connsiteY10012" fmla="*/ 4846360 h 6407152"/>
              <a:gd name="connsiteX10013" fmla="*/ 7458329 w 11737976"/>
              <a:gd name="connsiteY10013" fmla="*/ 4851567 h 6407152"/>
              <a:gd name="connsiteX10014" fmla="*/ 7451689 w 11737976"/>
              <a:gd name="connsiteY10014" fmla="*/ 4851258 h 6407152"/>
              <a:gd name="connsiteX10015" fmla="*/ 7452197 w 11737976"/>
              <a:gd name="connsiteY10015" fmla="*/ 4846320 h 6407152"/>
              <a:gd name="connsiteX10016" fmla="*/ 7452706 w 11737976"/>
              <a:gd name="connsiteY10016" fmla="*/ 4841383 h 6407152"/>
              <a:gd name="connsiteX10017" fmla="*/ 539456 w 11737976"/>
              <a:gd name="connsiteY10017" fmla="*/ 4835676 h 6407152"/>
              <a:gd name="connsiteX10018" fmla="*/ 540263 w 11737976"/>
              <a:gd name="connsiteY10018" fmla="*/ 4838129 h 6407152"/>
              <a:gd name="connsiteX10019" fmla="*/ 548683 w 11737976"/>
              <a:gd name="connsiteY10019" fmla="*/ 4846061 h 6407152"/>
              <a:gd name="connsiteX10020" fmla="*/ 547553 w 11737976"/>
              <a:gd name="connsiteY10020" fmla="*/ 4843872 h 6407152"/>
              <a:gd name="connsiteX10021" fmla="*/ 539456 w 11737976"/>
              <a:gd name="connsiteY10021" fmla="*/ 4835676 h 6407152"/>
              <a:gd name="connsiteX10022" fmla="*/ 707504 w 11737976"/>
              <a:gd name="connsiteY10022" fmla="*/ 4833656 h 6407152"/>
              <a:gd name="connsiteX10023" fmla="*/ 706129 w 11737976"/>
              <a:gd name="connsiteY10023" fmla="*/ 4834786 h 6407152"/>
              <a:gd name="connsiteX10024" fmla="*/ 711676 w 11737976"/>
              <a:gd name="connsiteY10024" fmla="*/ 4840495 h 6407152"/>
              <a:gd name="connsiteX10025" fmla="*/ 713647 w 11737976"/>
              <a:gd name="connsiteY10025" fmla="*/ 4840342 h 6407152"/>
              <a:gd name="connsiteX10026" fmla="*/ 707504 w 11737976"/>
              <a:gd name="connsiteY10026" fmla="*/ 4833656 h 6407152"/>
              <a:gd name="connsiteX10027" fmla="*/ 666160 w 11737976"/>
              <a:gd name="connsiteY10027" fmla="*/ 4832435 h 6407152"/>
              <a:gd name="connsiteX10028" fmla="*/ 664784 w 11737976"/>
              <a:gd name="connsiteY10028" fmla="*/ 4833566 h 6407152"/>
              <a:gd name="connsiteX10029" fmla="*/ 670331 w 11737976"/>
              <a:gd name="connsiteY10029" fmla="*/ 4839275 h 6407152"/>
              <a:gd name="connsiteX10030" fmla="*/ 672303 w 11737976"/>
              <a:gd name="connsiteY10030" fmla="*/ 4839121 h 6407152"/>
              <a:gd name="connsiteX10031" fmla="*/ 666160 w 11737976"/>
              <a:gd name="connsiteY10031" fmla="*/ 4832435 h 6407152"/>
              <a:gd name="connsiteX10032" fmla="*/ 670509 w 11737976"/>
              <a:gd name="connsiteY10032" fmla="*/ 4830165 h 6407152"/>
              <a:gd name="connsiteX10033" fmla="*/ 674359 w 11737976"/>
              <a:gd name="connsiteY10033" fmla="*/ 4838733 h 6407152"/>
              <a:gd name="connsiteX10034" fmla="*/ 678700 w 11737976"/>
              <a:gd name="connsiteY10034" fmla="*/ 4839079 h 6407152"/>
              <a:gd name="connsiteX10035" fmla="*/ 678027 w 11737976"/>
              <a:gd name="connsiteY10035" fmla="*/ 4835720 h 6407152"/>
              <a:gd name="connsiteX10036" fmla="*/ 670509 w 11737976"/>
              <a:gd name="connsiteY10036" fmla="*/ 4830165 h 6407152"/>
              <a:gd name="connsiteX10037" fmla="*/ 869823 w 11737976"/>
              <a:gd name="connsiteY10037" fmla="*/ 4821492 h 6407152"/>
              <a:gd name="connsiteX10038" fmla="*/ 886204 w 11737976"/>
              <a:gd name="connsiteY10038" fmla="*/ 4839320 h 6407152"/>
              <a:gd name="connsiteX10039" fmla="*/ 887427 w 11737976"/>
              <a:gd name="connsiteY10039" fmla="*/ 4838315 h 6407152"/>
              <a:gd name="connsiteX10040" fmla="*/ 869823 w 11737976"/>
              <a:gd name="connsiteY10040" fmla="*/ 4821492 h 6407152"/>
              <a:gd name="connsiteX10041" fmla="*/ 722629 w 11737976"/>
              <a:gd name="connsiteY10041" fmla="*/ 4821225 h 6407152"/>
              <a:gd name="connsiteX10042" fmla="*/ 721254 w 11737976"/>
              <a:gd name="connsiteY10042" fmla="*/ 4822354 h 6407152"/>
              <a:gd name="connsiteX10043" fmla="*/ 731492 w 11737976"/>
              <a:gd name="connsiteY10043" fmla="*/ 4833497 h 6407152"/>
              <a:gd name="connsiteX10044" fmla="*/ 722629 w 11737976"/>
              <a:gd name="connsiteY10044" fmla="*/ 4821225 h 6407152"/>
              <a:gd name="connsiteX10045" fmla="*/ 530235 w 11737976"/>
              <a:gd name="connsiteY10045" fmla="*/ 4821195 h 6407152"/>
              <a:gd name="connsiteX10046" fmla="*/ 531295 w 11737976"/>
              <a:gd name="connsiteY10046" fmla="*/ 4823991 h 6407152"/>
              <a:gd name="connsiteX10047" fmla="*/ 537789 w 11737976"/>
              <a:gd name="connsiteY10047" fmla="*/ 4828431 h 6407152"/>
              <a:gd name="connsiteX10048" fmla="*/ 534045 w 11737976"/>
              <a:gd name="connsiteY10048" fmla="*/ 4821731 h 6407152"/>
              <a:gd name="connsiteX10049" fmla="*/ 530235 w 11737976"/>
              <a:gd name="connsiteY10049" fmla="*/ 4821195 h 6407152"/>
              <a:gd name="connsiteX10050" fmla="*/ 911380 w 11737976"/>
              <a:gd name="connsiteY10050" fmla="*/ 4814225 h 6407152"/>
              <a:gd name="connsiteX10051" fmla="*/ 912481 w 11737976"/>
              <a:gd name="connsiteY10051" fmla="*/ 4817722 h 6407152"/>
              <a:gd name="connsiteX10052" fmla="*/ 913856 w 11737976"/>
              <a:gd name="connsiteY10052" fmla="*/ 4816591 h 6407152"/>
              <a:gd name="connsiteX10053" fmla="*/ 911380 w 11737976"/>
              <a:gd name="connsiteY10053" fmla="*/ 4814225 h 6407152"/>
              <a:gd name="connsiteX10054" fmla="*/ 864686 w 11737976"/>
              <a:gd name="connsiteY10054" fmla="*/ 4810863 h 6407152"/>
              <a:gd name="connsiteX10055" fmla="*/ 872268 w 11737976"/>
              <a:gd name="connsiteY10055" fmla="*/ 4819483 h 6407152"/>
              <a:gd name="connsiteX10056" fmla="*/ 867499 w 11737976"/>
              <a:gd name="connsiteY10056" fmla="*/ 4811668 h 6407152"/>
              <a:gd name="connsiteX10057" fmla="*/ 864686 w 11737976"/>
              <a:gd name="connsiteY10057" fmla="*/ 4810863 h 6407152"/>
              <a:gd name="connsiteX10058" fmla="*/ 732789 w 11737976"/>
              <a:gd name="connsiteY10058" fmla="*/ 4801139 h 6407152"/>
              <a:gd name="connsiteX10059" fmla="*/ 738420 w 11737976"/>
              <a:gd name="connsiteY10059" fmla="*/ 4807266 h 6407152"/>
              <a:gd name="connsiteX10060" fmla="*/ 744050 w 11737976"/>
              <a:gd name="connsiteY10060" fmla="*/ 4813396 h 6407152"/>
              <a:gd name="connsiteX10061" fmla="*/ 748438 w 11737976"/>
              <a:gd name="connsiteY10061" fmla="*/ 4820546 h 6407152"/>
              <a:gd name="connsiteX10062" fmla="*/ 734687 w 11737976"/>
              <a:gd name="connsiteY10062" fmla="*/ 4810334 h 6407152"/>
              <a:gd name="connsiteX10063" fmla="*/ 733442 w 11737976"/>
              <a:gd name="connsiteY10063" fmla="*/ 4811357 h 6407152"/>
              <a:gd name="connsiteX10064" fmla="*/ 749092 w 11737976"/>
              <a:gd name="connsiteY10064" fmla="*/ 4830763 h 6407152"/>
              <a:gd name="connsiteX10065" fmla="*/ 758454 w 11737976"/>
              <a:gd name="connsiteY10065" fmla="*/ 4833825 h 6407152"/>
              <a:gd name="connsiteX10066" fmla="*/ 774103 w 11737976"/>
              <a:gd name="connsiteY10066" fmla="*/ 4853233 h 6407152"/>
              <a:gd name="connsiteX10067" fmla="*/ 775348 w 11737976"/>
              <a:gd name="connsiteY10067" fmla="*/ 4852210 h 6407152"/>
              <a:gd name="connsiteX10068" fmla="*/ 766575 w 11737976"/>
              <a:gd name="connsiteY10068" fmla="*/ 4837909 h 6407152"/>
              <a:gd name="connsiteX10069" fmla="*/ 760943 w 11737976"/>
              <a:gd name="connsiteY10069" fmla="*/ 4831780 h 6407152"/>
              <a:gd name="connsiteX10070" fmla="*/ 757800 w 11737976"/>
              <a:gd name="connsiteY10070" fmla="*/ 4823606 h 6407152"/>
              <a:gd name="connsiteX10071" fmla="*/ 745295 w 11737976"/>
              <a:gd name="connsiteY10071" fmla="*/ 4812372 h 6407152"/>
              <a:gd name="connsiteX10072" fmla="*/ 732789 w 11737976"/>
              <a:gd name="connsiteY10072" fmla="*/ 4801139 h 6407152"/>
              <a:gd name="connsiteX10073" fmla="*/ 764337 w 11737976"/>
              <a:gd name="connsiteY10073" fmla="*/ 4798677 h 6407152"/>
              <a:gd name="connsiteX10074" fmla="*/ 773973 w 11737976"/>
              <a:gd name="connsiteY10074" fmla="*/ 4811615 h 6407152"/>
              <a:gd name="connsiteX10075" fmla="*/ 780717 w 11737976"/>
              <a:gd name="connsiteY10075" fmla="*/ 4816505 h 6407152"/>
              <a:gd name="connsiteX10076" fmla="*/ 786178 w 11737976"/>
              <a:gd name="connsiteY10076" fmla="*/ 4822447 h 6407152"/>
              <a:gd name="connsiteX10077" fmla="*/ 797098 w 11737976"/>
              <a:gd name="connsiteY10077" fmla="*/ 4834332 h 6407152"/>
              <a:gd name="connsiteX10078" fmla="*/ 794204 w 11737976"/>
              <a:gd name="connsiteY10078" fmla="*/ 4826279 h 6407152"/>
              <a:gd name="connsiteX10079" fmla="*/ 795487 w 11737976"/>
              <a:gd name="connsiteY10079" fmla="*/ 4825224 h 6407152"/>
              <a:gd name="connsiteX10080" fmla="*/ 790028 w 11737976"/>
              <a:gd name="connsiteY10080" fmla="*/ 4819282 h 6407152"/>
              <a:gd name="connsiteX10081" fmla="*/ 787461 w 11737976"/>
              <a:gd name="connsiteY10081" fmla="*/ 4821391 h 6407152"/>
              <a:gd name="connsiteX10082" fmla="*/ 782001 w 11737976"/>
              <a:gd name="connsiteY10082" fmla="*/ 4815449 h 6407152"/>
              <a:gd name="connsiteX10083" fmla="*/ 764337 w 11737976"/>
              <a:gd name="connsiteY10083" fmla="*/ 4798677 h 6407152"/>
              <a:gd name="connsiteX10084" fmla="*/ 858740 w 11737976"/>
              <a:gd name="connsiteY10084" fmla="*/ 4792463 h 6407152"/>
              <a:gd name="connsiteX10085" fmla="*/ 858878 w 11737976"/>
              <a:gd name="connsiteY10085" fmla="*/ 4795282 h 6407152"/>
              <a:gd name="connsiteX10086" fmla="*/ 872541 w 11737976"/>
              <a:gd name="connsiteY10086" fmla="*/ 4807524 h 6407152"/>
              <a:gd name="connsiteX10087" fmla="*/ 873916 w 11737976"/>
              <a:gd name="connsiteY10087" fmla="*/ 4806393 h 6407152"/>
              <a:gd name="connsiteX10088" fmla="*/ 858740 w 11737976"/>
              <a:gd name="connsiteY10088" fmla="*/ 4792463 h 6407152"/>
              <a:gd name="connsiteX10089" fmla="*/ 781936 w 11737976"/>
              <a:gd name="connsiteY10089" fmla="*/ 4784211 h 6407152"/>
              <a:gd name="connsiteX10090" fmla="*/ 786031 w 11737976"/>
              <a:gd name="connsiteY10090" fmla="*/ 4788668 h 6407152"/>
              <a:gd name="connsiteX10091" fmla="*/ 787406 w 11737976"/>
              <a:gd name="connsiteY10091" fmla="*/ 4787537 h 6407152"/>
              <a:gd name="connsiteX10092" fmla="*/ 781936 w 11737976"/>
              <a:gd name="connsiteY10092" fmla="*/ 4784211 h 6407152"/>
              <a:gd name="connsiteX10093" fmla="*/ 787070 w 11737976"/>
              <a:gd name="connsiteY10093" fmla="*/ 4779991 h 6407152"/>
              <a:gd name="connsiteX10094" fmla="*/ 796153 w 11737976"/>
              <a:gd name="connsiteY10094" fmla="*/ 4794429 h 6407152"/>
              <a:gd name="connsiteX10095" fmla="*/ 815736 w 11737976"/>
              <a:gd name="connsiteY10095" fmla="*/ 4811191 h 6407152"/>
              <a:gd name="connsiteX10096" fmla="*/ 812385 w 11737976"/>
              <a:gd name="connsiteY10096" fmla="*/ 4802991 h 6407152"/>
              <a:gd name="connsiteX10097" fmla="*/ 806652 w 11737976"/>
              <a:gd name="connsiteY10097" fmla="*/ 4796750 h 6407152"/>
              <a:gd name="connsiteX10098" fmla="*/ 796378 w 11737976"/>
              <a:gd name="connsiteY10098" fmla="*/ 4783292 h 6407152"/>
              <a:gd name="connsiteX10099" fmla="*/ 787070 w 11737976"/>
              <a:gd name="connsiteY10099" fmla="*/ 4779991 h 6407152"/>
              <a:gd name="connsiteX10100" fmla="*/ 748382 w 11737976"/>
              <a:gd name="connsiteY10100" fmla="*/ 4764851 h 6407152"/>
              <a:gd name="connsiteX10101" fmla="*/ 749465 w 11737976"/>
              <a:gd name="connsiteY10101" fmla="*/ 4775136 h 6407152"/>
              <a:gd name="connsiteX10102" fmla="*/ 756507 w 11737976"/>
              <a:gd name="connsiteY10102" fmla="*/ 4780525 h 6407152"/>
              <a:gd name="connsiteX10103" fmla="*/ 762357 w 11737976"/>
              <a:gd name="connsiteY10103" fmla="*/ 4786891 h 6407152"/>
              <a:gd name="connsiteX10104" fmla="*/ 768209 w 11737976"/>
              <a:gd name="connsiteY10104" fmla="*/ 4793259 h 6407152"/>
              <a:gd name="connsiteX10105" fmla="*/ 776441 w 11737976"/>
              <a:gd name="connsiteY10105" fmla="*/ 4797667 h 6407152"/>
              <a:gd name="connsiteX10106" fmla="*/ 785760 w 11737976"/>
              <a:gd name="connsiteY10106" fmla="*/ 4812360 h 6407152"/>
              <a:gd name="connsiteX10107" fmla="*/ 789334 w 11737976"/>
              <a:gd name="connsiteY10107" fmla="*/ 4809422 h 6407152"/>
              <a:gd name="connsiteX10108" fmla="*/ 784676 w 11737976"/>
              <a:gd name="connsiteY10108" fmla="*/ 4802075 h 6407152"/>
              <a:gd name="connsiteX10109" fmla="*/ 763549 w 11737976"/>
              <a:gd name="connsiteY10109" fmla="*/ 4785913 h 6407152"/>
              <a:gd name="connsiteX10110" fmla="*/ 757699 w 11737976"/>
              <a:gd name="connsiteY10110" fmla="*/ 4779546 h 6407152"/>
              <a:gd name="connsiteX10111" fmla="*/ 748382 w 11737976"/>
              <a:gd name="connsiteY10111" fmla="*/ 4764851 h 6407152"/>
              <a:gd name="connsiteX10112" fmla="*/ 763508 w 11737976"/>
              <a:gd name="connsiteY10112" fmla="*/ 4764153 h 6407152"/>
              <a:gd name="connsiteX10113" fmla="*/ 762133 w 11737976"/>
              <a:gd name="connsiteY10113" fmla="*/ 4765284 h 6407152"/>
              <a:gd name="connsiteX10114" fmla="*/ 768276 w 11737976"/>
              <a:gd name="connsiteY10114" fmla="*/ 4771969 h 6407152"/>
              <a:gd name="connsiteX10115" fmla="*/ 763508 w 11737976"/>
              <a:gd name="connsiteY10115" fmla="*/ 4764153 h 6407152"/>
              <a:gd name="connsiteX10116" fmla="*/ 676480 w 11737976"/>
              <a:gd name="connsiteY10116" fmla="*/ 4761370 h 6407152"/>
              <a:gd name="connsiteX10117" fmla="*/ 687401 w 11737976"/>
              <a:gd name="connsiteY10117" fmla="*/ 4773254 h 6407152"/>
              <a:gd name="connsiteX10118" fmla="*/ 695306 w 11737976"/>
              <a:gd name="connsiteY10118" fmla="*/ 4777188 h 6407152"/>
              <a:gd name="connsiteX10119" fmla="*/ 685606 w 11737976"/>
              <a:gd name="connsiteY10119" fmla="*/ 4764298 h 6407152"/>
              <a:gd name="connsiteX10120" fmla="*/ 676480 w 11737976"/>
              <a:gd name="connsiteY10120" fmla="*/ 4761370 h 6407152"/>
              <a:gd name="connsiteX10121" fmla="*/ 944681 w 11737976"/>
              <a:gd name="connsiteY10121" fmla="*/ 4759961 h 6407152"/>
              <a:gd name="connsiteX10122" fmla="*/ 943306 w 11737976"/>
              <a:gd name="connsiteY10122" fmla="*/ 4761091 h 6407152"/>
              <a:gd name="connsiteX10123" fmla="*/ 947402 w 11737976"/>
              <a:gd name="connsiteY10123" fmla="*/ 4765548 h 6407152"/>
              <a:gd name="connsiteX10124" fmla="*/ 948777 w 11737976"/>
              <a:gd name="connsiteY10124" fmla="*/ 4764418 h 6407152"/>
              <a:gd name="connsiteX10125" fmla="*/ 944681 w 11737976"/>
              <a:gd name="connsiteY10125" fmla="*/ 4759961 h 6407152"/>
              <a:gd name="connsiteX10126" fmla="*/ 790867 w 11737976"/>
              <a:gd name="connsiteY10126" fmla="*/ 4758616 h 6407152"/>
              <a:gd name="connsiteX10127" fmla="*/ 798292 w 11737976"/>
              <a:gd name="connsiteY10127" fmla="*/ 4768157 h 6407152"/>
              <a:gd name="connsiteX10128" fmla="*/ 801322 w 11737976"/>
              <a:gd name="connsiteY10128" fmla="*/ 4770068 h 6407152"/>
              <a:gd name="connsiteX10129" fmla="*/ 801563 w 11737976"/>
              <a:gd name="connsiteY10129" fmla="*/ 4769381 h 6407152"/>
              <a:gd name="connsiteX10130" fmla="*/ 800736 w 11737976"/>
              <a:gd name="connsiteY10130" fmla="*/ 4766148 h 6407152"/>
              <a:gd name="connsiteX10131" fmla="*/ 790867 w 11737976"/>
              <a:gd name="connsiteY10131" fmla="*/ 4758616 h 6407152"/>
              <a:gd name="connsiteX10132" fmla="*/ 880379 w 11737976"/>
              <a:gd name="connsiteY10132" fmla="*/ 4758052 h 6407152"/>
              <a:gd name="connsiteX10133" fmla="*/ 879120 w 11737976"/>
              <a:gd name="connsiteY10133" fmla="*/ 4759088 h 6407152"/>
              <a:gd name="connsiteX10134" fmla="*/ 888097 w 11737976"/>
              <a:gd name="connsiteY10134" fmla="*/ 4771266 h 6407152"/>
              <a:gd name="connsiteX10135" fmla="*/ 890618 w 11737976"/>
              <a:gd name="connsiteY10135" fmla="*/ 4769194 h 6407152"/>
              <a:gd name="connsiteX10136" fmla="*/ 880379 w 11737976"/>
              <a:gd name="connsiteY10136" fmla="*/ 4758052 h 6407152"/>
              <a:gd name="connsiteX10137" fmla="*/ 1014831 w 11737976"/>
              <a:gd name="connsiteY10137" fmla="*/ 4757087 h 6407152"/>
              <a:gd name="connsiteX10138" fmla="*/ 1018888 w 11737976"/>
              <a:gd name="connsiteY10138" fmla="*/ 4762621 h 6407152"/>
              <a:gd name="connsiteX10139" fmla="*/ 1018974 w 11737976"/>
              <a:gd name="connsiteY10139" fmla="*/ 4763925 h 6407152"/>
              <a:gd name="connsiteX10140" fmla="*/ 1017896 w 11737976"/>
              <a:gd name="connsiteY10140" fmla="*/ 4763716 h 6407152"/>
              <a:gd name="connsiteX10141" fmla="*/ 953373 w 11737976"/>
              <a:gd name="connsiteY10141" fmla="*/ 4753345 h 6407152"/>
              <a:gd name="connsiteX10142" fmla="*/ 958560 w 11737976"/>
              <a:gd name="connsiteY10142" fmla="*/ 4758687 h 6407152"/>
              <a:gd name="connsiteX10143" fmla="*/ 959227 w 11737976"/>
              <a:gd name="connsiteY10143" fmla="*/ 4759454 h 6407152"/>
              <a:gd name="connsiteX10144" fmla="*/ 960554 w 11737976"/>
              <a:gd name="connsiteY10144" fmla="*/ 4763405 h 6407152"/>
              <a:gd name="connsiteX10145" fmla="*/ 957135 w 11737976"/>
              <a:gd name="connsiteY10145" fmla="*/ 4759859 h 6407152"/>
              <a:gd name="connsiteX10146" fmla="*/ 950278 w 11737976"/>
              <a:gd name="connsiteY10146" fmla="*/ 4754516 h 6407152"/>
              <a:gd name="connsiteX10147" fmla="*/ 951546 w 11737976"/>
              <a:gd name="connsiteY10147" fmla="*/ 4753474 h 6407152"/>
              <a:gd name="connsiteX10148" fmla="*/ 953373 w 11737976"/>
              <a:gd name="connsiteY10148" fmla="*/ 4753345 h 6407152"/>
              <a:gd name="connsiteX10149" fmla="*/ 966315 w 11737976"/>
              <a:gd name="connsiteY10149" fmla="*/ 4740502 h 6407152"/>
              <a:gd name="connsiteX10150" fmla="*/ 972498 w 11737976"/>
              <a:gd name="connsiteY10150" fmla="*/ 4747230 h 6407152"/>
              <a:gd name="connsiteX10151" fmla="*/ 978833 w 11737976"/>
              <a:gd name="connsiteY10151" fmla="*/ 4742023 h 6407152"/>
              <a:gd name="connsiteX10152" fmla="*/ 983313 w 11737976"/>
              <a:gd name="connsiteY10152" fmla="*/ 4749321 h 6407152"/>
              <a:gd name="connsiteX10153" fmla="*/ 991595 w 11737976"/>
              <a:gd name="connsiteY10153" fmla="*/ 4753492 h 6407152"/>
              <a:gd name="connsiteX10154" fmla="*/ 1005624 w 11737976"/>
              <a:gd name="connsiteY10154" fmla="*/ 4763917 h 6407152"/>
              <a:gd name="connsiteX10155" fmla="*/ 1002502 w 11737976"/>
              <a:gd name="connsiteY10155" fmla="*/ 4777464 h 6407152"/>
              <a:gd name="connsiteX10156" fmla="*/ 1001913 w 11737976"/>
              <a:gd name="connsiteY10156" fmla="*/ 4788926 h 6407152"/>
              <a:gd name="connsiteX10157" fmla="*/ 984574 w 11737976"/>
              <a:gd name="connsiteY10157" fmla="*/ 4777581 h 6407152"/>
              <a:gd name="connsiteX10158" fmla="*/ 987285 w 11737976"/>
              <a:gd name="connsiteY10158" fmla="*/ 4776077 h 6407152"/>
              <a:gd name="connsiteX10159" fmla="*/ 979011 w 11737976"/>
              <a:gd name="connsiteY10159" fmla="*/ 4772075 h 6407152"/>
              <a:gd name="connsiteX10160" fmla="*/ 978445 w 11737976"/>
              <a:gd name="connsiteY10160" fmla="*/ 4769908 h 6407152"/>
              <a:gd name="connsiteX10161" fmla="*/ 979911 w 11737976"/>
              <a:gd name="connsiteY10161" fmla="*/ 4768347 h 6407152"/>
              <a:gd name="connsiteX10162" fmla="*/ 984671 w 11737976"/>
              <a:gd name="connsiteY10162" fmla="*/ 4770161 h 6407152"/>
              <a:gd name="connsiteX10163" fmla="*/ 981673 w 11737976"/>
              <a:gd name="connsiteY10163" fmla="*/ 4766474 h 6407152"/>
              <a:gd name="connsiteX10164" fmla="*/ 983431 w 11737976"/>
              <a:gd name="connsiteY10164" fmla="*/ 4764605 h 6407152"/>
              <a:gd name="connsiteX10165" fmla="*/ 964231 w 11737976"/>
              <a:gd name="connsiteY10165" fmla="*/ 4740902 h 6407152"/>
              <a:gd name="connsiteX10166" fmla="*/ 7479216 w 11737976"/>
              <a:gd name="connsiteY10166" fmla="*/ 4737498 h 6407152"/>
              <a:gd name="connsiteX10167" fmla="*/ 7484788 w 11737976"/>
              <a:gd name="connsiteY10167" fmla="*/ 4746231 h 6407152"/>
              <a:gd name="connsiteX10168" fmla="*/ 7481450 w 11737976"/>
              <a:gd name="connsiteY10168" fmla="*/ 4761603 h 6407152"/>
              <a:gd name="connsiteX10169" fmla="*/ 7479877 w 11737976"/>
              <a:gd name="connsiteY10169" fmla="*/ 4764481 h 6407152"/>
              <a:gd name="connsiteX10170" fmla="*/ 7479421 w 11737976"/>
              <a:gd name="connsiteY10170" fmla="*/ 4745874 h 6407152"/>
              <a:gd name="connsiteX10171" fmla="*/ 709387 w 11737976"/>
              <a:gd name="connsiteY10171" fmla="*/ 4734321 h 6407152"/>
              <a:gd name="connsiteX10172" fmla="*/ 713655 w 11737976"/>
              <a:gd name="connsiteY10172" fmla="*/ 4741242 h 6407152"/>
              <a:gd name="connsiteX10173" fmla="*/ 734305 w 11737976"/>
              <a:gd name="connsiteY10173" fmla="*/ 4765992 h 6407152"/>
              <a:gd name="connsiteX10174" fmla="*/ 738023 w 11737976"/>
              <a:gd name="connsiteY10174" fmla="*/ 4767336 h 6407152"/>
              <a:gd name="connsiteX10175" fmla="*/ 738736 w 11737976"/>
              <a:gd name="connsiteY10175" fmla="*/ 4766262 h 6407152"/>
              <a:gd name="connsiteX10176" fmla="*/ 739071 w 11737976"/>
              <a:gd name="connsiteY10176" fmla="*/ 4762073 h 6407152"/>
              <a:gd name="connsiteX10177" fmla="*/ 728151 w 11737976"/>
              <a:gd name="connsiteY10177" fmla="*/ 4750190 h 6407152"/>
              <a:gd name="connsiteX10178" fmla="*/ 720308 w 11737976"/>
              <a:gd name="connsiteY10178" fmla="*/ 4746205 h 6407152"/>
              <a:gd name="connsiteX10179" fmla="*/ 719116 w 11737976"/>
              <a:gd name="connsiteY10179" fmla="*/ 4747185 h 6407152"/>
              <a:gd name="connsiteX10180" fmla="*/ 709387 w 11737976"/>
              <a:gd name="connsiteY10180" fmla="*/ 4734321 h 6407152"/>
              <a:gd name="connsiteX10181" fmla="*/ 836552 w 11737976"/>
              <a:gd name="connsiteY10181" fmla="*/ 4727581 h 6407152"/>
              <a:gd name="connsiteX10182" fmla="*/ 847815 w 11737976"/>
              <a:gd name="connsiteY10182" fmla="*/ 4739838 h 6407152"/>
              <a:gd name="connsiteX10183" fmla="*/ 847226 w 11737976"/>
              <a:gd name="connsiteY10183" fmla="*/ 4751079 h 6407152"/>
              <a:gd name="connsiteX10184" fmla="*/ 851929 w 11737976"/>
              <a:gd name="connsiteY10184" fmla="*/ 4753264 h 6407152"/>
              <a:gd name="connsiteX10185" fmla="*/ 855337 w 11737976"/>
              <a:gd name="connsiteY10185" fmla="*/ 4752481 h 6407152"/>
              <a:gd name="connsiteX10186" fmla="*/ 855934 w 11737976"/>
              <a:gd name="connsiteY10186" fmla="*/ 4743922 h 6407152"/>
              <a:gd name="connsiteX10187" fmla="*/ 836552 w 11737976"/>
              <a:gd name="connsiteY10187" fmla="*/ 4727581 h 6407152"/>
              <a:gd name="connsiteX10188" fmla="*/ 1017391 w 11737976"/>
              <a:gd name="connsiteY10188" fmla="*/ 4726734 h 6407152"/>
              <a:gd name="connsiteX10189" fmla="*/ 1028039 w 11737976"/>
              <a:gd name="connsiteY10189" fmla="*/ 4730145 h 6407152"/>
              <a:gd name="connsiteX10190" fmla="*/ 1027810 w 11737976"/>
              <a:gd name="connsiteY10190" fmla="*/ 4734821 h 6407152"/>
              <a:gd name="connsiteX10191" fmla="*/ 1027752 w 11737976"/>
              <a:gd name="connsiteY10191" fmla="*/ 4734750 h 6407152"/>
              <a:gd name="connsiteX10192" fmla="*/ 1027805 w 11737976"/>
              <a:gd name="connsiteY10192" fmla="*/ 4734886 h 6407152"/>
              <a:gd name="connsiteX10193" fmla="*/ 1027567 w 11737976"/>
              <a:gd name="connsiteY10193" fmla="*/ 4739695 h 6407152"/>
              <a:gd name="connsiteX10194" fmla="*/ 1023951 w 11737976"/>
              <a:gd name="connsiteY10194" fmla="*/ 4737873 h 6407152"/>
              <a:gd name="connsiteX10195" fmla="*/ 1018204 w 11737976"/>
              <a:gd name="connsiteY10195" fmla="*/ 4731621 h 6407152"/>
              <a:gd name="connsiteX10196" fmla="*/ 1017391 w 11737976"/>
              <a:gd name="connsiteY10196" fmla="*/ 4726800 h 6407152"/>
              <a:gd name="connsiteX10197" fmla="*/ 930192 w 11737976"/>
              <a:gd name="connsiteY10197" fmla="*/ 4724931 h 6407152"/>
              <a:gd name="connsiteX10198" fmla="*/ 928817 w 11737976"/>
              <a:gd name="connsiteY10198" fmla="*/ 4726060 h 6407152"/>
              <a:gd name="connsiteX10199" fmla="*/ 934960 w 11737976"/>
              <a:gd name="connsiteY10199" fmla="*/ 4732747 h 6407152"/>
              <a:gd name="connsiteX10200" fmla="*/ 936336 w 11737976"/>
              <a:gd name="connsiteY10200" fmla="*/ 4731617 h 6407152"/>
              <a:gd name="connsiteX10201" fmla="*/ 930192 w 11737976"/>
              <a:gd name="connsiteY10201" fmla="*/ 4724931 h 6407152"/>
              <a:gd name="connsiteX10202" fmla="*/ 1000374 w 11737976"/>
              <a:gd name="connsiteY10202" fmla="*/ 4724317 h 6407152"/>
              <a:gd name="connsiteX10203" fmla="*/ 1011191 w 11737976"/>
              <a:gd name="connsiteY10203" fmla="*/ 4726407 h 6407152"/>
              <a:gd name="connsiteX10204" fmla="*/ 1016938 w 11737976"/>
              <a:gd name="connsiteY10204" fmla="*/ 4732661 h 6407152"/>
              <a:gd name="connsiteX10205" fmla="*/ 1021417 w 11737976"/>
              <a:gd name="connsiteY10205" fmla="*/ 4739957 h 6407152"/>
              <a:gd name="connsiteX10206" fmla="*/ 1022684 w 11737976"/>
              <a:gd name="connsiteY10206" fmla="*/ 4738915 h 6407152"/>
              <a:gd name="connsiteX10207" fmla="*/ 1025558 w 11737976"/>
              <a:gd name="connsiteY10207" fmla="*/ 4742043 h 6407152"/>
              <a:gd name="connsiteX10208" fmla="*/ 1027859 w 11737976"/>
              <a:gd name="connsiteY10208" fmla="*/ 4744547 h 6407152"/>
              <a:gd name="connsiteX10209" fmla="*/ 1028131 w 11737976"/>
              <a:gd name="connsiteY10209" fmla="*/ 4745539 h 6407152"/>
              <a:gd name="connsiteX10210" fmla="*/ 1025032 w 11737976"/>
              <a:gd name="connsiteY10210" fmla="*/ 4749337 h 6407152"/>
              <a:gd name="connsiteX10211" fmla="*/ 1010602 w 11737976"/>
              <a:gd name="connsiteY10211" fmla="*/ 4737870 h 6407152"/>
              <a:gd name="connsiteX10212" fmla="*/ 1000374 w 11737976"/>
              <a:gd name="connsiteY10212" fmla="*/ 4724317 h 6407152"/>
              <a:gd name="connsiteX10213" fmla="*/ 800446 w 11737976"/>
              <a:gd name="connsiteY10213" fmla="*/ 4722057 h 6407152"/>
              <a:gd name="connsiteX10214" fmla="*/ 806589 w 11737976"/>
              <a:gd name="connsiteY10214" fmla="*/ 4728742 h 6407152"/>
              <a:gd name="connsiteX10215" fmla="*/ 812137 w 11737976"/>
              <a:gd name="connsiteY10215" fmla="*/ 4734452 h 6407152"/>
              <a:gd name="connsiteX10216" fmla="*/ 814108 w 11737976"/>
              <a:gd name="connsiteY10216" fmla="*/ 4734298 h 6407152"/>
              <a:gd name="connsiteX10217" fmla="*/ 807964 w 11737976"/>
              <a:gd name="connsiteY10217" fmla="*/ 4727611 h 6407152"/>
              <a:gd name="connsiteX10218" fmla="*/ 800446 w 11737976"/>
              <a:gd name="connsiteY10218" fmla="*/ 4722057 h 6407152"/>
              <a:gd name="connsiteX10219" fmla="*/ 863058 w 11737976"/>
              <a:gd name="connsiteY10219" fmla="*/ 4717531 h 6407152"/>
              <a:gd name="connsiteX10220" fmla="*/ 866917 w 11737976"/>
              <a:gd name="connsiteY10220" fmla="*/ 4724138 h 6407152"/>
              <a:gd name="connsiteX10221" fmla="*/ 859277 w 11737976"/>
              <a:gd name="connsiteY10221" fmla="*/ 4720638 h 6407152"/>
              <a:gd name="connsiteX10222" fmla="*/ 864396 w 11737976"/>
              <a:gd name="connsiteY10222" fmla="*/ 4726209 h 6407152"/>
              <a:gd name="connsiteX10223" fmla="*/ 867576 w 11737976"/>
              <a:gd name="connsiteY10223" fmla="*/ 4727263 h 6407152"/>
              <a:gd name="connsiteX10224" fmla="*/ 866917 w 11737976"/>
              <a:gd name="connsiteY10224" fmla="*/ 4724138 h 6407152"/>
              <a:gd name="connsiteX10225" fmla="*/ 868178 w 11737976"/>
              <a:gd name="connsiteY10225" fmla="*/ 4723102 h 6407152"/>
              <a:gd name="connsiteX10226" fmla="*/ 863058 w 11737976"/>
              <a:gd name="connsiteY10226" fmla="*/ 4717531 h 6407152"/>
              <a:gd name="connsiteX10227" fmla="*/ 865073 w 11737976"/>
              <a:gd name="connsiteY10227" fmla="*/ 4710660 h 6407152"/>
              <a:gd name="connsiteX10228" fmla="*/ 866318 w 11737976"/>
              <a:gd name="connsiteY10228" fmla="*/ 4713548 h 6407152"/>
              <a:gd name="connsiteX10229" fmla="*/ 870494 w 11737976"/>
              <a:gd name="connsiteY10229" fmla="*/ 4720545 h 6407152"/>
              <a:gd name="connsiteX10230" fmla="*/ 879804 w 11737976"/>
              <a:gd name="connsiteY10230" fmla="*/ 4723324 h 6407152"/>
              <a:gd name="connsiteX10231" fmla="*/ 868884 w 11737976"/>
              <a:gd name="connsiteY10231" fmla="*/ 4711438 h 6407152"/>
              <a:gd name="connsiteX10232" fmla="*/ 865073 w 11737976"/>
              <a:gd name="connsiteY10232" fmla="*/ 4710660 h 6407152"/>
              <a:gd name="connsiteX10233" fmla="*/ 849398 w 11737976"/>
              <a:gd name="connsiteY10233" fmla="*/ 4705290 h 6407152"/>
              <a:gd name="connsiteX10234" fmla="*/ 848252 w 11737976"/>
              <a:gd name="connsiteY10234" fmla="*/ 4706232 h 6407152"/>
              <a:gd name="connsiteX10235" fmla="*/ 854394 w 11737976"/>
              <a:gd name="connsiteY10235" fmla="*/ 4712917 h 6407152"/>
              <a:gd name="connsiteX10236" fmla="*/ 853249 w 11737976"/>
              <a:gd name="connsiteY10236" fmla="*/ 4713858 h 6407152"/>
              <a:gd name="connsiteX10237" fmla="*/ 859340 w 11737976"/>
              <a:gd name="connsiteY10237" fmla="*/ 4719120 h 6407152"/>
              <a:gd name="connsiteX10238" fmla="*/ 861683 w 11737976"/>
              <a:gd name="connsiteY10238" fmla="*/ 4718661 h 6407152"/>
              <a:gd name="connsiteX10239" fmla="*/ 855540 w 11737976"/>
              <a:gd name="connsiteY10239" fmla="*/ 4711975 h 6407152"/>
              <a:gd name="connsiteX10240" fmla="*/ 849398 w 11737976"/>
              <a:gd name="connsiteY10240" fmla="*/ 4705290 h 6407152"/>
              <a:gd name="connsiteX10241" fmla="*/ 904919 w 11737976"/>
              <a:gd name="connsiteY10241" fmla="*/ 4702678 h 6407152"/>
              <a:gd name="connsiteX10242" fmla="*/ 903774 w 11737976"/>
              <a:gd name="connsiteY10242" fmla="*/ 4703620 h 6407152"/>
              <a:gd name="connsiteX10243" fmla="*/ 902627 w 11737976"/>
              <a:gd name="connsiteY10243" fmla="*/ 4704562 h 6407152"/>
              <a:gd name="connsiteX10244" fmla="*/ 909917 w 11737976"/>
              <a:gd name="connsiteY10244" fmla="*/ 4710307 h 6407152"/>
              <a:gd name="connsiteX10245" fmla="*/ 904919 w 11737976"/>
              <a:gd name="connsiteY10245" fmla="*/ 4702678 h 6407152"/>
              <a:gd name="connsiteX10246" fmla="*/ 958149 w 11737976"/>
              <a:gd name="connsiteY10246" fmla="*/ 4701951 h 6407152"/>
              <a:gd name="connsiteX10247" fmla="*/ 956774 w 11737976"/>
              <a:gd name="connsiteY10247" fmla="*/ 4703081 h 6407152"/>
              <a:gd name="connsiteX10248" fmla="*/ 962918 w 11737976"/>
              <a:gd name="connsiteY10248" fmla="*/ 4709767 h 6407152"/>
              <a:gd name="connsiteX10249" fmla="*/ 958149 w 11737976"/>
              <a:gd name="connsiteY10249" fmla="*/ 4701951 h 6407152"/>
              <a:gd name="connsiteX10250" fmla="*/ 779298 w 11737976"/>
              <a:gd name="connsiteY10250" fmla="*/ 4696413 h 6407152"/>
              <a:gd name="connsiteX10251" fmla="*/ 782690 w 11737976"/>
              <a:gd name="connsiteY10251" fmla="*/ 4705358 h 6407152"/>
              <a:gd name="connsiteX10252" fmla="*/ 788237 w 11737976"/>
              <a:gd name="connsiteY10252" fmla="*/ 4711066 h 6407152"/>
              <a:gd name="connsiteX10253" fmla="*/ 790208 w 11737976"/>
              <a:gd name="connsiteY10253" fmla="*/ 4710914 h 6407152"/>
              <a:gd name="connsiteX10254" fmla="*/ 796352 w 11737976"/>
              <a:gd name="connsiteY10254" fmla="*/ 4717600 h 6407152"/>
              <a:gd name="connsiteX10255" fmla="*/ 791583 w 11737976"/>
              <a:gd name="connsiteY10255" fmla="*/ 4709784 h 6407152"/>
              <a:gd name="connsiteX10256" fmla="*/ 790208 w 11737976"/>
              <a:gd name="connsiteY10256" fmla="*/ 4710914 h 6407152"/>
              <a:gd name="connsiteX10257" fmla="*/ 779298 w 11737976"/>
              <a:gd name="connsiteY10257" fmla="*/ 4696413 h 6407152"/>
              <a:gd name="connsiteX10258" fmla="*/ 832071 w 11737976"/>
              <a:gd name="connsiteY10258" fmla="*/ 4696063 h 6407152"/>
              <a:gd name="connsiteX10259" fmla="*/ 828404 w 11737976"/>
              <a:gd name="connsiteY10259" fmla="*/ 4699077 h 6407152"/>
              <a:gd name="connsiteX10260" fmla="*/ 843133 w 11737976"/>
              <a:gd name="connsiteY10260" fmla="*/ 4710438 h 6407152"/>
              <a:gd name="connsiteX10261" fmla="*/ 832071 w 11737976"/>
              <a:gd name="connsiteY10261" fmla="*/ 4696063 h 6407152"/>
              <a:gd name="connsiteX10262" fmla="*/ 859067 w 11737976"/>
              <a:gd name="connsiteY10262" fmla="*/ 4692940 h 6407152"/>
              <a:gd name="connsiteX10263" fmla="*/ 859479 w 11737976"/>
              <a:gd name="connsiteY10263" fmla="*/ 4697000 h 6407152"/>
              <a:gd name="connsiteX10264" fmla="*/ 874287 w 11737976"/>
              <a:gd name="connsiteY10264" fmla="*/ 4708300 h 6407152"/>
              <a:gd name="connsiteX10265" fmla="*/ 862000 w 11737976"/>
              <a:gd name="connsiteY10265" fmla="*/ 4694929 h 6407152"/>
              <a:gd name="connsiteX10266" fmla="*/ 869404 w 11737976"/>
              <a:gd name="connsiteY10266" fmla="*/ 4700580 h 6407152"/>
              <a:gd name="connsiteX10267" fmla="*/ 870663 w 11737976"/>
              <a:gd name="connsiteY10267" fmla="*/ 4699543 h 6407152"/>
              <a:gd name="connsiteX10268" fmla="*/ 863260 w 11737976"/>
              <a:gd name="connsiteY10268" fmla="*/ 4693893 h 6407152"/>
              <a:gd name="connsiteX10269" fmla="*/ 859067 w 11737976"/>
              <a:gd name="connsiteY10269" fmla="*/ 4692940 h 6407152"/>
              <a:gd name="connsiteX10270" fmla="*/ 884871 w 11737976"/>
              <a:gd name="connsiteY10270" fmla="*/ 4687864 h 6407152"/>
              <a:gd name="connsiteX10271" fmla="*/ 889641 w 11737976"/>
              <a:gd name="connsiteY10271" fmla="*/ 4695682 h 6407152"/>
              <a:gd name="connsiteX10272" fmla="*/ 891016 w 11737976"/>
              <a:gd name="connsiteY10272" fmla="*/ 4694551 h 6407152"/>
              <a:gd name="connsiteX10273" fmla="*/ 884871 w 11737976"/>
              <a:gd name="connsiteY10273" fmla="*/ 4687864 h 6407152"/>
              <a:gd name="connsiteX10274" fmla="*/ 819541 w 11737976"/>
              <a:gd name="connsiteY10274" fmla="*/ 4686804 h 6407152"/>
              <a:gd name="connsiteX10275" fmla="*/ 818166 w 11737976"/>
              <a:gd name="connsiteY10275" fmla="*/ 4687934 h 6407152"/>
              <a:gd name="connsiteX10276" fmla="*/ 824309 w 11737976"/>
              <a:gd name="connsiteY10276" fmla="*/ 4694620 h 6407152"/>
              <a:gd name="connsiteX10277" fmla="*/ 825684 w 11737976"/>
              <a:gd name="connsiteY10277" fmla="*/ 4693490 h 6407152"/>
              <a:gd name="connsiteX10278" fmla="*/ 819541 w 11737976"/>
              <a:gd name="connsiteY10278" fmla="*/ 4686804 h 6407152"/>
              <a:gd name="connsiteX10279" fmla="*/ 740275 w 11737976"/>
              <a:gd name="connsiteY10279" fmla="*/ 4685463 h 6407152"/>
              <a:gd name="connsiteX10280" fmla="*/ 752561 w 11737976"/>
              <a:gd name="connsiteY10280" fmla="*/ 4698834 h 6407152"/>
              <a:gd name="connsiteX10281" fmla="*/ 740275 w 11737976"/>
              <a:gd name="connsiteY10281" fmla="*/ 4685463 h 6407152"/>
              <a:gd name="connsiteX10282" fmla="*/ 7384452 w 11737976"/>
              <a:gd name="connsiteY10282" fmla="*/ 4684407 h 6407152"/>
              <a:gd name="connsiteX10283" fmla="*/ 7381911 w 11737976"/>
              <a:gd name="connsiteY10283" fmla="*/ 4709095 h 6407152"/>
              <a:gd name="connsiteX10284" fmla="*/ 7389296 w 11737976"/>
              <a:gd name="connsiteY10284" fmla="*/ 4719362 h 6407152"/>
              <a:gd name="connsiteX10285" fmla="*/ 7398206 w 11737976"/>
              <a:gd name="connsiteY10285" fmla="*/ 4714814 h 6407152"/>
              <a:gd name="connsiteX10286" fmla="*/ 7396171 w 11737976"/>
              <a:gd name="connsiteY10286" fmla="*/ 4734566 h 6407152"/>
              <a:gd name="connsiteX10287" fmla="*/ 7416025 w 11737976"/>
              <a:gd name="connsiteY10287" fmla="*/ 4705718 h 6407152"/>
              <a:gd name="connsiteX10288" fmla="*/ 7424425 w 11737976"/>
              <a:gd name="connsiteY10288" fmla="*/ 4706110 h 6407152"/>
              <a:gd name="connsiteX10289" fmla="*/ 7432828 w 11737976"/>
              <a:gd name="connsiteY10289" fmla="*/ 4706499 h 6407152"/>
              <a:gd name="connsiteX10290" fmla="*/ 7432320 w 11737976"/>
              <a:gd name="connsiteY10290" fmla="*/ 4711436 h 6407152"/>
              <a:gd name="connsiteX10291" fmla="*/ 7440211 w 11737976"/>
              <a:gd name="connsiteY10291" fmla="*/ 4716766 h 6407152"/>
              <a:gd name="connsiteX10292" fmla="*/ 7430795 w 11737976"/>
              <a:gd name="connsiteY10292" fmla="*/ 4726251 h 6407152"/>
              <a:gd name="connsiteX10293" fmla="*/ 7439194 w 11737976"/>
              <a:gd name="connsiteY10293" fmla="*/ 4726640 h 6407152"/>
              <a:gd name="connsiteX10294" fmla="*/ 7440211 w 11737976"/>
              <a:gd name="connsiteY10294" fmla="*/ 4716766 h 6407152"/>
              <a:gd name="connsiteX10295" fmla="*/ 7440719 w 11737976"/>
              <a:gd name="connsiteY10295" fmla="*/ 4711827 h 6407152"/>
              <a:gd name="connsiteX10296" fmla="*/ 7450178 w 11737976"/>
              <a:gd name="connsiteY10296" fmla="*/ 4704324 h 6407152"/>
              <a:gd name="connsiteX10297" fmla="*/ 7447321 w 11737976"/>
              <a:gd name="connsiteY10297" fmla="*/ 4713614 h 6407152"/>
              <a:gd name="connsiteX10298" fmla="*/ 7456170 w 11737976"/>
              <a:gd name="connsiteY10298" fmla="*/ 4715014 h 6407152"/>
              <a:gd name="connsiteX10299" fmla="*/ 7457432 w 11737976"/>
              <a:gd name="connsiteY10299" fmla="*/ 4717124 h 6407152"/>
              <a:gd name="connsiteX10300" fmla="*/ 7457014 w 11737976"/>
              <a:gd name="connsiteY10300" fmla="*/ 4717546 h 6407152"/>
              <a:gd name="connsiteX10301" fmla="*/ 7458703 w 11737976"/>
              <a:gd name="connsiteY10301" fmla="*/ 4731888 h 6407152"/>
              <a:gd name="connsiteX10302" fmla="*/ 7458556 w 11737976"/>
              <a:gd name="connsiteY10302" fmla="*/ 4732246 h 6407152"/>
              <a:gd name="connsiteX10303" fmla="*/ 7457634 w 11737976"/>
              <a:gd name="connsiteY10303" fmla="*/ 4731557 h 6407152"/>
              <a:gd name="connsiteX10304" fmla="*/ 7451106 w 11737976"/>
              <a:gd name="connsiteY10304" fmla="*/ 4752764 h 6407152"/>
              <a:gd name="connsiteX10305" fmla="*/ 7457693 w 11737976"/>
              <a:gd name="connsiteY10305" fmla="*/ 4758549 h 6407152"/>
              <a:gd name="connsiteX10306" fmla="*/ 7456894 w 11737976"/>
              <a:gd name="connsiteY10306" fmla="*/ 4759711 h 6407152"/>
              <a:gd name="connsiteX10307" fmla="*/ 7451931 w 11737976"/>
              <a:gd name="connsiteY10307" fmla="*/ 4766924 h 6407152"/>
              <a:gd name="connsiteX10308" fmla="*/ 7445056 w 11737976"/>
              <a:gd name="connsiteY10308" fmla="*/ 4751720 h 6407152"/>
              <a:gd name="connsiteX10309" fmla="*/ 7427745 w 11737976"/>
              <a:gd name="connsiteY10309" fmla="*/ 4755877 h 6407152"/>
              <a:gd name="connsiteX10310" fmla="*/ 7426728 w 11737976"/>
              <a:gd name="connsiteY10310" fmla="*/ 4765753 h 6407152"/>
              <a:gd name="connsiteX10311" fmla="*/ 7435636 w 11737976"/>
              <a:gd name="connsiteY10311" fmla="*/ 4761206 h 6407152"/>
              <a:gd name="connsiteX10312" fmla="*/ 7442004 w 11737976"/>
              <a:gd name="connsiteY10312" fmla="*/ 4781348 h 6407152"/>
              <a:gd name="connsiteX10313" fmla="*/ 7447256 w 11737976"/>
              <a:gd name="connsiteY10313" fmla="*/ 4781592 h 6407152"/>
              <a:gd name="connsiteX10314" fmla="*/ 7457667 w 11737976"/>
              <a:gd name="connsiteY10314" fmla="*/ 4782075 h 6407152"/>
              <a:gd name="connsiteX10315" fmla="*/ 7456604 w 11737976"/>
              <a:gd name="connsiteY10315" fmla="*/ 4784650 h 6407152"/>
              <a:gd name="connsiteX10316" fmla="*/ 7446473 w 11737976"/>
              <a:gd name="connsiteY10316" fmla="*/ 4793549 h 6407152"/>
              <a:gd name="connsiteX10317" fmla="*/ 7464734 w 11737976"/>
              <a:gd name="connsiteY10317" fmla="*/ 4804964 h 6407152"/>
              <a:gd name="connsiteX10318" fmla="*/ 7469098 w 11737976"/>
              <a:gd name="connsiteY10318" fmla="*/ 4817962 h 6407152"/>
              <a:gd name="connsiteX10319" fmla="*/ 7463380 w 11737976"/>
              <a:gd name="connsiteY10319" fmla="*/ 4817697 h 6407152"/>
              <a:gd name="connsiteX10320" fmla="*/ 7462253 w 11737976"/>
              <a:gd name="connsiteY10320" fmla="*/ 4817644 h 6407152"/>
              <a:gd name="connsiteX10321" fmla="*/ 7461886 w 11737976"/>
              <a:gd name="connsiteY10321" fmla="*/ 4821217 h 6407152"/>
              <a:gd name="connsiteX10322" fmla="*/ 7463059 w 11737976"/>
              <a:gd name="connsiteY10322" fmla="*/ 4820822 h 6407152"/>
              <a:gd name="connsiteX10323" fmla="*/ 7469303 w 11737976"/>
              <a:gd name="connsiteY10323" fmla="*/ 4818723 h 6407152"/>
              <a:gd name="connsiteX10324" fmla="*/ 7470217 w 11737976"/>
              <a:gd name="connsiteY10324" fmla="*/ 4824233 h 6407152"/>
              <a:gd name="connsiteX10325" fmla="*/ 7467100 w 11737976"/>
              <a:gd name="connsiteY10325" fmla="*/ 4829434 h 6407152"/>
              <a:gd name="connsiteX10326" fmla="*/ 7458206 w 11737976"/>
              <a:gd name="connsiteY10326" fmla="*/ 4826172 h 6407152"/>
              <a:gd name="connsiteX10327" fmla="*/ 7456535 w 11737976"/>
              <a:gd name="connsiteY10327" fmla="*/ 4832105 h 6407152"/>
              <a:gd name="connsiteX10328" fmla="*/ 7454709 w 11737976"/>
              <a:gd name="connsiteY10328" fmla="*/ 4832173 h 6407152"/>
              <a:gd name="connsiteX10329" fmla="*/ 7453214 w 11737976"/>
              <a:gd name="connsiteY10329" fmla="*/ 4836444 h 6407152"/>
              <a:gd name="connsiteX10330" fmla="*/ 7452706 w 11737976"/>
              <a:gd name="connsiteY10330" fmla="*/ 4841383 h 6407152"/>
              <a:gd name="connsiteX10331" fmla="*/ 7444306 w 11737976"/>
              <a:gd name="connsiteY10331" fmla="*/ 4840992 h 6407152"/>
              <a:gd name="connsiteX10332" fmla="*/ 7447355 w 11737976"/>
              <a:gd name="connsiteY10332" fmla="*/ 4811367 h 6407152"/>
              <a:gd name="connsiteX10333" fmla="*/ 7421644 w 11737976"/>
              <a:gd name="connsiteY10333" fmla="*/ 4815133 h 6407152"/>
              <a:gd name="connsiteX10334" fmla="*/ 7410193 w 11737976"/>
              <a:gd name="connsiteY10334" fmla="*/ 4844368 h 6407152"/>
              <a:gd name="connsiteX10335" fmla="*/ 7402301 w 11737976"/>
              <a:gd name="connsiteY10335" fmla="*/ 4839041 h 6407152"/>
              <a:gd name="connsiteX10336" fmla="*/ 7404842 w 11737976"/>
              <a:gd name="connsiteY10336" fmla="*/ 4814352 h 6407152"/>
              <a:gd name="connsiteX10337" fmla="*/ 7422153 w 11737976"/>
              <a:gd name="connsiteY10337" fmla="*/ 4810195 h 6407152"/>
              <a:gd name="connsiteX10338" fmla="*/ 7434618 w 11737976"/>
              <a:gd name="connsiteY10338" fmla="*/ 4771081 h 6407152"/>
              <a:gd name="connsiteX10339" fmla="*/ 7409925 w 11737976"/>
              <a:gd name="connsiteY10339" fmla="*/ 4764973 h 6407152"/>
              <a:gd name="connsiteX10340" fmla="*/ 7410941 w 11737976"/>
              <a:gd name="connsiteY10340" fmla="*/ 4755097 h 6407152"/>
              <a:gd name="connsiteX10341" fmla="*/ 7385231 w 11737976"/>
              <a:gd name="connsiteY10341" fmla="*/ 4758864 h 6407152"/>
              <a:gd name="connsiteX10342" fmla="*/ 7374794 w 11737976"/>
              <a:gd name="connsiteY10342" fmla="*/ 4778226 h 6407152"/>
              <a:gd name="connsiteX10343" fmla="*/ 7373270 w 11737976"/>
              <a:gd name="connsiteY10343" fmla="*/ 4793039 h 6407152"/>
              <a:gd name="connsiteX10344" fmla="*/ 7366902 w 11737976"/>
              <a:gd name="connsiteY10344" fmla="*/ 4772898 h 6407152"/>
              <a:gd name="connsiteX10345" fmla="*/ 7386246 w 11737976"/>
              <a:gd name="connsiteY10345" fmla="*/ 4748989 h 6407152"/>
              <a:gd name="connsiteX10346" fmla="*/ 7386755 w 11737976"/>
              <a:gd name="connsiteY10346" fmla="*/ 4744051 h 6407152"/>
              <a:gd name="connsiteX10347" fmla="*/ 7378353 w 11737976"/>
              <a:gd name="connsiteY10347" fmla="*/ 4743661 h 6407152"/>
              <a:gd name="connsiteX10348" fmla="*/ 7369952 w 11737976"/>
              <a:gd name="connsiteY10348" fmla="*/ 4743271 h 6407152"/>
              <a:gd name="connsiteX10349" fmla="*/ 7384452 w 11737976"/>
              <a:gd name="connsiteY10349" fmla="*/ 4684407 h 6407152"/>
              <a:gd name="connsiteX10350" fmla="*/ 1012317 w 11737976"/>
              <a:gd name="connsiteY10350" fmla="*/ 4683346 h 6407152"/>
              <a:gd name="connsiteX10351" fmla="*/ 1013161 w 11737976"/>
              <a:gd name="connsiteY10351" fmla="*/ 4683959 h 6407152"/>
              <a:gd name="connsiteX10352" fmla="*/ 1012960 w 11737976"/>
              <a:gd name="connsiteY10352" fmla="*/ 4683425 h 6407152"/>
              <a:gd name="connsiteX10353" fmla="*/ 1016272 w 11737976"/>
              <a:gd name="connsiteY10353" fmla="*/ 4686322 h 6407152"/>
              <a:gd name="connsiteX10354" fmla="*/ 1012622 w 11737976"/>
              <a:gd name="connsiteY10354" fmla="*/ 4684254 h 6407152"/>
              <a:gd name="connsiteX10355" fmla="*/ 7469124 w 11737976"/>
              <a:gd name="connsiteY10355" fmla="*/ 4681902 h 6407152"/>
              <a:gd name="connsiteX10356" fmla="*/ 7470688 w 11737976"/>
              <a:gd name="connsiteY10356" fmla="*/ 4689139 h 6407152"/>
              <a:gd name="connsiteX10357" fmla="*/ 7468569 w 11737976"/>
              <a:gd name="connsiteY10357" fmla="*/ 4687293 h 6407152"/>
              <a:gd name="connsiteX10358" fmla="*/ 7468973 w 11737976"/>
              <a:gd name="connsiteY10358" fmla="*/ 4683371 h 6407152"/>
              <a:gd name="connsiteX10359" fmla="*/ 828249 w 11737976"/>
              <a:gd name="connsiteY10359" fmla="*/ 4679647 h 6407152"/>
              <a:gd name="connsiteX10360" fmla="*/ 827103 w 11737976"/>
              <a:gd name="connsiteY10360" fmla="*/ 4680588 h 6407152"/>
              <a:gd name="connsiteX10361" fmla="*/ 832099 w 11737976"/>
              <a:gd name="connsiteY10361" fmla="*/ 4688216 h 6407152"/>
              <a:gd name="connsiteX10362" fmla="*/ 833246 w 11737976"/>
              <a:gd name="connsiteY10362" fmla="*/ 4687273 h 6407152"/>
              <a:gd name="connsiteX10363" fmla="*/ 834392 w 11737976"/>
              <a:gd name="connsiteY10363" fmla="*/ 4686331 h 6407152"/>
              <a:gd name="connsiteX10364" fmla="*/ 828249 w 11737976"/>
              <a:gd name="connsiteY10364" fmla="*/ 4679647 h 6407152"/>
              <a:gd name="connsiteX10365" fmla="*/ 1010278 w 11737976"/>
              <a:gd name="connsiteY10365" fmla="*/ 4677280 h 6407152"/>
              <a:gd name="connsiteX10366" fmla="*/ 1010512 w 11737976"/>
              <a:gd name="connsiteY10366" fmla="*/ 4677559 h 6407152"/>
              <a:gd name="connsiteX10367" fmla="*/ 1012277 w 11737976"/>
              <a:gd name="connsiteY10367" fmla="*/ 4681599 h 6407152"/>
              <a:gd name="connsiteX10368" fmla="*/ 1012960 w 11737976"/>
              <a:gd name="connsiteY10368" fmla="*/ 4683425 h 6407152"/>
              <a:gd name="connsiteX10369" fmla="*/ 1012361 w 11737976"/>
              <a:gd name="connsiteY10369" fmla="*/ 4682901 h 6407152"/>
              <a:gd name="connsiteX10370" fmla="*/ 1012154 w 11737976"/>
              <a:gd name="connsiteY10370" fmla="*/ 4682860 h 6407152"/>
              <a:gd name="connsiteX10371" fmla="*/ 901372 w 11737976"/>
              <a:gd name="connsiteY10371" fmla="*/ 4674302 h 6407152"/>
              <a:gd name="connsiteX10372" fmla="*/ 906491 w 11737976"/>
              <a:gd name="connsiteY10372" fmla="*/ 4679874 h 6407152"/>
              <a:gd name="connsiteX10373" fmla="*/ 908864 w 11737976"/>
              <a:gd name="connsiteY10373" fmla="*/ 4682048 h 6407152"/>
              <a:gd name="connsiteX10374" fmla="*/ 909097 w 11737976"/>
              <a:gd name="connsiteY10374" fmla="*/ 4681398 h 6407152"/>
              <a:gd name="connsiteX10375" fmla="*/ 907865 w 11737976"/>
              <a:gd name="connsiteY10375" fmla="*/ 4678743 h 6407152"/>
              <a:gd name="connsiteX10376" fmla="*/ 901372 w 11737976"/>
              <a:gd name="connsiteY10376" fmla="*/ 4674302 h 6407152"/>
              <a:gd name="connsiteX10377" fmla="*/ 982929 w 11737976"/>
              <a:gd name="connsiteY10377" fmla="*/ 4673760 h 6407152"/>
              <a:gd name="connsiteX10378" fmla="*/ 980714 w 11737976"/>
              <a:gd name="connsiteY10378" fmla="*/ 4685359 h 6407152"/>
              <a:gd name="connsiteX10379" fmla="*/ 990722 w 11737976"/>
              <a:gd name="connsiteY10379" fmla="*/ 4686912 h 6407152"/>
              <a:gd name="connsiteX10380" fmla="*/ 982929 w 11737976"/>
              <a:gd name="connsiteY10380" fmla="*/ 4673760 h 6407152"/>
              <a:gd name="connsiteX10381" fmla="*/ 879003 w 11737976"/>
              <a:gd name="connsiteY10381" fmla="*/ 4669220 h 6407152"/>
              <a:gd name="connsiteX10382" fmla="*/ 885147 w 11737976"/>
              <a:gd name="connsiteY10382" fmla="*/ 4675905 h 6407152"/>
              <a:gd name="connsiteX10383" fmla="*/ 886063 w 11737976"/>
              <a:gd name="connsiteY10383" fmla="*/ 4675152 h 6407152"/>
              <a:gd name="connsiteX10384" fmla="*/ 879003 w 11737976"/>
              <a:gd name="connsiteY10384" fmla="*/ 4669220 h 6407152"/>
              <a:gd name="connsiteX10385" fmla="*/ 927148 w 11737976"/>
              <a:gd name="connsiteY10385" fmla="*/ 4668883 h 6407152"/>
              <a:gd name="connsiteX10386" fmla="*/ 921460 w 11737976"/>
              <a:gd name="connsiteY10386" fmla="*/ 4669524 h 6407152"/>
              <a:gd name="connsiteX10387" fmla="*/ 930233 w 11737976"/>
              <a:gd name="connsiteY10387" fmla="*/ 4683825 h 6407152"/>
              <a:gd name="connsiteX10388" fmla="*/ 937574 w 11737976"/>
              <a:gd name="connsiteY10388" fmla="*/ 4688547 h 6407152"/>
              <a:gd name="connsiteX10389" fmla="*/ 941626 w 11737976"/>
              <a:gd name="connsiteY10389" fmla="*/ 4687907 h 6407152"/>
              <a:gd name="connsiteX10390" fmla="*/ 944572 w 11737976"/>
              <a:gd name="connsiteY10390" fmla="*/ 4682796 h 6407152"/>
              <a:gd name="connsiteX10391" fmla="*/ 927148 w 11737976"/>
              <a:gd name="connsiteY10391" fmla="*/ 4668883 h 6407152"/>
              <a:gd name="connsiteX10392" fmla="*/ 912830 w 11737976"/>
              <a:gd name="connsiteY10392" fmla="*/ 4664884 h 6407152"/>
              <a:gd name="connsiteX10393" fmla="*/ 911454 w 11737976"/>
              <a:gd name="connsiteY10393" fmla="*/ 4666015 h 6407152"/>
              <a:gd name="connsiteX10394" fmla="*/ 917598 w 11737976"/>
              <a:gd name="connsiteY10394" fmla="*/ 4672701 h 6407152"/>
              <a:gd name="connsiteX10395" fmla="*/ 918973 w 11737976"/>
              <a:gd name="connsiteY10395" fmla="*/ 4671570 h 6407152"/>
              <a:gd name="connsiteX10396" fmla="*/ 912830 w 11737976"/>
              <a:gd name="connsiteY10396" fmla="*/ 4664884 h 6407152"/>
              <a:gd name="connsiteX10397" fmla="*/ 821004 w 11737976"/>
              <a:gd name="connsiteY10397" fmla="*/ 4662131 h 6407152"/>
              <a:gd name="connsiteX10398" fmla="*/ 819629 w 11737976"/>
              <a:gd name="connsiteY10398" fmla="*/ 4663262 h 6407152"/>
              <a:gd name="connsiteX10399" fmla="*/ 822620 w 11737976"/>
              <a:gd name="connsiteY10399" fmla="*/ 4665204 h 6407152"/>
              <a:gd name="connsiteX10400" fmla="*/ 821004 w 11737976"/>
              <a:gd name="connsiteY10400" fmla="*/ 4662131 h 6407152"/>
              <a:gd name="connsiteX10401" fmla="*/ 784458 w 11737976"/>
              <a:gd name="connsiteY10401" fmla="*/ 4660879 h 6407152"/>
              <a:gd name="connsiteX10402" fmla="*/ 801352 w 11737976"/>
              <a:gd name="connsiteY10402" fmla="*/ 4679265 h 6407152"/>
              <a:gd name="connsiteX10403" fmla="*/ 804555 w 11737976"/>
              <a:gd name="connsiteY10403" fmla="*/ 4681001 h 6407152"/>
              <a:gd name="connsiteX10404" fmla="*/ 804591 w 11737976"/>
              <a:gd name="connsiteY10404" fmla="*/ 4679289 h 6407152"/>
              <a:gd name="connsiteX10405" fmla="*/ 799386 w 11737976"/>
              <a:gd name="connsiteY10405" fmla="*/ 4670122 h 6407152"/>
              <a:gd name="connsiteX10406" fmla="*/ 793756 w 11737976"/>
              <a:gd name="connsiteY10406" fmla="*/ 4663994 h 6407152"/>
              <a:gd name="connsiteX10407" fmla="*/ 784458 w 11737976"/>
              <a:gd name="connsiteY10407" fmla="*/ 4660879 h 6407152"/>
              <a:gd name="connsiteX10408" fmla="*/ 883832 w 11737976"/>
              <a:gd name="connsiteY10408" fmla="*/ 4660851 h 6407152"/>
              <a:gd name="connsiteX10409" fmla="*/ 885419 w 11737976"/>
              <a:gd name="connsiteY10409" fmla="*/ 4663945 h 6407152"/>
              <a:gd name="connsiteX10410" fmla="*/ 890742 w 11737976"/>
              <a:gd name="connsiteY10410" fmla="*/ 4668371 h 6407152"/>
              <a:gd name="connsiteX10411" fmla="*/ 887711 w 11737976"/>
              <a:gd name="connsiteY10411" fmla="*/ 4662062 h 6407152"/>
              <a:gd name="connsiteX10412" fmla="*/ 883832 w 11737976"/>
              <a:gd name="connsiteY10412" fmla="*/ 4660851 h 6407152"/>
              <a:gd name="connsiteX10413" fmla="*/ 861247 w 11737976"/>
              <a:gd name="connsiteY10413" fmla="*/ 4652522 h 6407152"/>
              <a:gd name="connsiteX10414" fmla="*/ 859872 w 11737976"/>
              <a:gd name="connsiteY10414" fmla="*/ 4653652 h 6407152"/>
              <a:gd name="connsiteX10415" fmla="*/ 867391 w 11737976"/>
              <a:gd name="connsiteY10415" fmla="*/ 4659208 h 6407152"/>
              <a:gd name="connsiteX10416" fmla="*/ 861247 w 11737976"/>
              <a:gd name="connsiteY10416" fmla="*/ 4652522 h 6407152"/>
              <a:gd name="connsiteX10417" fmla="*/ 863670 w 11737976"/>
              <a:gd name="connsiteY10417" fmla="*/ 4647415 h 6407152"/>
              <a:gd name="connsiteX10418" fmla="*/ 871057 w 11737976"/>
              <a:gd name="connsiteY10418" fmla="*/ 4656194 h 6407152"/>
              <a:gd name="connsiteX10419" fmla="*/ 866289 w 11737976"/>
              <a:gd name="connsiteY10419" fmla="*/ 4648378 h 6407152"/>
              <a:gd name="connsiteX10420" fmla="*/ 863670 w 11737976"/>
              <a:gd name="connsiteY10420" fmla="*/ 4647415 h 6407152"/>
              <a:gd name="connsiteX10421" fmla="*/ 804738 w 11737976"/>
              <a:gd name="connsiteY10421" fmla="*/ 4644210 h 6407152"/>
              <a:gd name="connsiteX10422" fmla="*/ 806076 w 11737976"/>
              <a:gd name="connsiteY10422" fmla="*/ 4652889 h 6407152"/>
              <a:gd name="connsiteX10423" fmla="*/ 811196 w 11737976"/>
              <a:gd name="connsiteY10423" fmla="*/ 4658461 h 6407152"/>
              <a:gd name="connsiteX10424" fmla="*/ 814977 w 11737976"/>
              <a:gd name="connsiteY10424" fmla="*/ 4655353 h 6407152"/>
              <a:gd name="connsiteX10425" fmla="*/ 804738 w 11737976"/>
              <a:gd name="connsiteY10425" fmla="*/ 4644210 h 6407152"/>
              <a:gd name="connsiteX10426" fmla="*/ 938036 w 11737976"/>
              <a:gd name="connsiteY10426" fmla="*/ 4644164 h 6407152"/>
              <a:gd name="connsiteX10427" fmla="*/ 944179 w 11737976"/>
              <a:gd name="connsiteY10427" fmla="*/ 4650851 h 6407152"/>
              <a:gd name="connsiteX10428" fmla="*/ 945554 w 11737976"/>
              <a:gd name="connsiteY10428" fmla="*/ 4649721 h 6407152"/>
              <a:gd name="connsiteX10429" fmla="*/ 938036 w 11737976"/>
              <a:gd name="connsiteY10429" fmla="*/ 4644164 h 6407152"/>
              <a:gd name="connsiteX10430" fmla="*/ 828725 w 11737976"/>
              <a:gd name="connsiteY10430" fmla="*/ 4644050 h 6407152"/>
              <a:gd name="connsiteX10431" fmla="*/ 824944 w 11737976"/>
              <a:gd name="connsiteY10431" fmla="*/ 4647157 h 6407152"/>
              <a:gd name="connsiteX10432" fmla="*/ 847154 w 11737976"/>
              <a:gd name="connsiteY10432" fmla="*/ 4664106 h 6407152"/>
              <a:gd name="connsiteX10433" fmla="*/ 848414 w 11737976"/>
              <a:gd name="connsiteY10433" fmla="*/ 4663070 h 6407152"/>
              <a:gd name="connsiteX10434" fmla="*/ 828725 w 11737976"/>
              <a:gd name="connsiteY10434" fmla="*/ 4644050 h 6407152"/>
              <a:gd name="connsiteX10435" fmla="*/ 966826 w 11737976"/>
              <a:gd name="connsiteY10435" fmla="*/ 4642993 h 6407152"/>
              <a:gd name="connsiteX10436" fmla="*/ 968282 w 11737976"/>
              <a:gd name="connsiteY10436" fmla="*/ 4650596 h 6407152"/>
              <a:gd name="connsiteX10437" fmla="*/ 974425 w 11737976"/>
              <a:gd name="connsiteY10437" fmla="*/ 4657283 h 6407152"/>
              <a:gd name="connsiteX10438" fmla="*/ 964500 w 11737976"/>
              <a:gd name="connsiteY10438" fmla="*/ 4653705 h 6407152"/>
              <a:gd name="connsiteX10439" fmla="*/ 979307 w 11737976"/>
              <a:gd name="connsiteY10439" fmla="*/ 4665006 h 6407152"/>
              <a:gd name="connsiteX10440" fmla="*/ 974425 w 11737976"/>
              <a:gd name="connsiteY10440" fmla="*/ 4657283 h 6407152"/>
              <a:gd name="connsiteX10441" fmla="*/ 981829 w 11737976"/>
              <a:gd name="connsiteY10441" fmla="*/ 4662932 h 6407152"/>
              <a:gd name="connsiteX10442" fmla="*/ 974583 w 11737976"/>
              <a:gd name="connsiteY10442" fmla="*/ 4645417 h 6407152"/>
              <a:gd name="connsiteX10443" fmla="*/ 966826 w 11737976"/>
              <a:gd name="connsiteY10443" fmla="*/ 4642993 h 6407152"/>
              <a:gd name="connsiteX10444" fmla="*/ 925568 w 11737976"/>
              <a:gd name="connsiteY10444" fmla="*/ 4642678 h 6407152"/>
              <a:gd name="connsiteX10445" fmla="*/ 930984 w 11737976"/>
              <a:gd name="connsiteY10445" fmla="*/ 4660391 h 6407152"/>
              <a:gd name="connsiteX10446" fmla="*/ 935548 w 11737976"/>
              <a:gd name="connsiteY10446" fmla="*/ 4667722 h 6407152"/>
              <a:gd name="connsiteX10447" fmla="*/ 936786 w 11737976"/>
              <a:gd name="connsiteY10447" fmla="*/ 4666705 h 6407152"/>
              <a:gd name="connsiteX10448" fmla="*/ 945062 w 11737976"/>
              <a:gd name="connsiteY10448" fmla="*/ 4670985 h 6407152"/>
              <a:gd name="connsiteX10449" fmla="*/ 950864 w 11737976"/>
              <a:gd name="connsiteY10449" fmla="*/ 4677299 h 6407152"/>
              <a:gd name="connsiteX10450" fmla="*/ 957214 w 11737976"/>
              <a:gd name="connsiteY10450" fmla="*/ 4677968 h 6407152"/>
              <a:gd name="connsiteX10451" fmla="*/ 959488 w 11737976"/>
              <a:gd name="connsiteY10451" fmla="*/ 4675752 h 6407152"/>
              <a:gd name="connsiteX10452" fmla="*/ 947923 w 11737976"/>
              <a:gd name="connsiteY10452" fmla="*/ 4657552 h 6407152"/>
              <a:gd name="connsiteX10453" fmla="*/ 944211 w 11737976"/>
              <a:gd name="connsiteY10453" fmla="*/ 4660602 h 6407152"/>
              <a:gd name="connsiteX10454" fmla="*/ 948775 w 11737976"/>
              <a:gd name="connsiteY10454" fmla="*/ 4667933 h 6407152"/>
              <a:gd name="connsiteX10455" fmla="*/ 935934 w 11737976"/>
              <a:gd name="connsiteY10455" fmla="*/ 4656322 h 6407152"/>
              <a:gd name="connsiteX10456" fmla="*/ 938409 w 11737976"/>
              <a:gd name="connsiteY10456" fmla="*/ 4654289 h 6407152"/>
              <a:gd name="connsiteX10457" fmla="*/ 925568 w 11737976"/>
              <a:gd name="connsiteY10457" fmla="*/ 4642678 h 6407152"/>
              <a:gd name="connsiteX10458" fmla="*/ 940694 w 11737976"/>
              <a:gd name="connsiteY10458" fmla="*/ 4641979 h 6407152"/>
              <a:gd name="connsiteX10459" fmla="*/ 956304 w 11737976"/>
              <a:gd name="connsiteY10459" fmla="*/ 4661420 h 6407152"/>
              <a:gd name="connsiteX10460" fmla="*/ 963094 w 11737976"/>
              <a:gd name="connsiteY10460" fmla="*/ 4663906 h 6407152"/>
              <a:gd name="connsiteX10461" fmla="*/ 961437 w 11737976"/>
              <a:gd name="connsiteY10461" fmla="*/ 4657200 h 6407152"/>
              <a:gd name="connsiteX10462" fmla="*/ 950176 w 11737976"/>
              <a:gd name="connsiteY10462" fmla="*/ 4644943 h 6407152"/>
              <a:gd name="connsiteX10463" fmla="*/ 940694 w 11737976"/>
              <a:gd name="connsiteY10463" fmla="*/ 4641979 h 6407152"/>
              <a:gd name="connsiteX10464" fmla="*/ 959305 w 11737976"/>
              <a:gd name="connsiteY10464" fmla="*/ 4638419 h 6407152"/>
              <a:gd name="connsiteX10465" fmla="*/ 958158 w 11737976"/>
              <a:gd name="connsiteY10465" fmla="*/ 4639361 h 6407152"/>
              <a:gd name="connsiteX10466" fmla="*/ 961455 w 11737976"/>
              <a:gd name="connsiteY10466" fmla="*/ 4643496 h 6407152"/>
              <a:gd name="connsiteX10467" fmla="*/ 963399 w 11737976"/>
              <a:gd name="connsiteY10467" fmla="*/ 4642876 h 6407152"/>
              <a:gd name="connsiteX10468" fmla="*/ 959305 w 11737976"/>
              <a:gd name="connsiteY10468" fmla="*/ 4638419 h 6407152"/>
              <a:gd name="connsiteX10469" fmla="*/ 828511 w 11737976"/>
              <a:gd name="connsiteY10469" fmla="*/ 4636894 h 6407152"/>
              <a:gd name="connsiteX10470" fmla="*/ 838880 w 11737976"/>
              <a:gd name="connsiteY10470" fmla="*/ 4647440 h 6407152"/>
              <a:gd name="connsiteX10471" fmla="*/ 834794 w 11737976"/>
              <a:gd name="connsiteY10471" fmla="*/ 4640367 h 6407152"/>
              <a:gd name="connsiteX10472" fmla="*/ 828511 w 11737976"/>
              <a:gd name="connsiteY10472" fmla="*/ 4636894 h 6407152"/>
              <a:gd name="connsiteX10473" fmla="*/ 1108266 w 11737976"/>
              <a:gd name="connsiteY10473" fmla="*/ 4634456 h 6407152"/>
              <a:gd name="connsiteX10474" fmla="*/ 1107055 w 11737976"/>
              <a:gd name="connsiteY10474" fmla="*/ 4635391 h 6407152"/>
              <a:gd name="connsiteX10475" fmla="*/ 1106595 w 11737976"/>
              <a:gd name="connsiteY10475" fmla="*/ 4634821 h 6407152"/>
              <a:gd name="connsiteX10476" fmla="*/ 897639 w 11737976"/>
              <a:gd name="connsiteY10476" fmla="*/ 4634345 h 6407152"/>
              <a:gd name="connsiteX10477" fmla="*/ 895348 w 11737976"/>
              <a:gd name="connsiteY10477" fmla="*/ 4636229 h 6407152"/>
              <a:gd name="connsiteX10478" fmla="*/ 900078 w 11737976"/>
              <a:gd name="connsiteY10478" fmla="*/ 4639186 h 6407152"/>
              <a:gd name="connsiteX10479" fmla="*/ 901734 w 11737976"/>
              <a:gd name="connsiteY10479" fmla="*/ 4638801 h 6407152"/>
              <a:gd name="connsiteX10480" fmla="*/ 897639 w 11737976"/>
              <a:gd name="connsiteY10480" fmla="*/ 4634345 h 6407152"/>
              <a:gd name="connsiteX10481" fmla="*/ 837349 w 11737976"/>
              <a:gd name="connsiteY10481" fmla="*/ 4629140 h 6407152"/>
              <a:gd name="connsiteX10482" fmla="*/ 841445 w 11737976"/>
              <a:gd name="connsiteY10482" fmla="*/ 4633597 h 6407152"/>
              <a:gd name="connsiteX10483" fmla="*/ 842820 w 11737976"/>
              <a:gd name="connsiteY10483" fmla="*/ 4632467 h 6407152"/>
              <a:gd name="connsiteX10484" fmla="*/ 837349 w 11737976"/>
              <a:gd name="connsiteY10484" fmla="*/ 4629140 h 6407152"/>
              <a:gd name="connsiteX10485" fmla="*/ 823873 w 11737976"/>
              <a:gd name="connsiteY10485" fmla="*/ 4628482 h 6407152"/>
              <a:gd name="connsiteX10486" fmla="*/ 822498 w 11737976"/>
              <a:gd name="connsiteY10486" fmla="*/ 4629611 h 6407152"/>
              <a:gd name="connsiteX10487" fmla="*/ 828641 w 11737976"/>
              <a:gd name="connsiteY10487" fmla="*/ 4636298 h 6407152"/>
              <a:gd name="connsiteX10488" fmla="*/ 830017 w 11737976"/>
              <a:gd name="connsiteY10488" fmla="*/ 4635167 h 6407152"/>
              <a:gd name="connsiteX10489" fmla="*/ 823873 w 11737976"/>
              <a:gd name="connsiteY10489" fmla="*/ 4628482 h 6407152"/>
              <a:gd name="connsiteX10490" fmla="*/ 967890 w 11737976"/>
              <a:gd name="connsiteY10490" fmla="*/ 4620973 h 6407152"/>
              <a:gd name="connsiteX10491" fmla="*/ 964712 w 11737976"/>
              <a:gd name="connsiteY10491" fmla="*/ 4622242 h 6407152"/>
              <a:gd name="connsiteX10492" fmla="*/ 963133 w 11737976"/>
              <a:gd name="connsiteY10492" fmla="*/ 4624736 h 6407152"/>
              <a:gd name="connsiteX10493" fmla="*/ 960780 w 11737976"/>
              <a:gd name="connsiteY10493" fmla="*/ 4623855 h 6407152"/>
              <a:gd name="connsiteX10494" fmla="*/ 955477 w 11737976"/>
              <a:gd name="connsiteY10494" fmla="*/ 4638009 h 6407152"/>
              <a:gd name="connsiteX10495" fmla="*/ 964774 w 11737976"/>
              <a:gd name="connsiteY10495" fmla="*/ 4635738 h 6407152"/>
              <a:gd name="connsiteX10496" fmla="*/ 969468 w 11737976"/>
              <a:gd name="connsiteY10496" fmla="*/ 4636005 h 6407152"/>
              <a:gd name="connsiteX10497" fmla="*/ 970938 w 11737976"/>
              <a:gd name="connsiteY10497" fmla="*/ 4637291 h 6407152"/>
              <a:gd name="connsiteX10498" fmla="*/ 972260 w 11737976"/>
              <a:gd name="connsiteY10498" fmla="*/ 4637548 h 6407152"/>
              <a:gd name="connsiteX10499" fmla="*/ 975610 w 11737976"/>
              <a:gd name="connsiteY10499" fmla="*/ 4638830 h 6407152"/>
              <a:gd name="connsiteX10500" fmla="*/ 974947 w 11737976"/>
              <a:gd name="connsiteY10500" fmla="*/ 4636314 h 6407152"/>
              <a:gd name="connsiteX10501" fmla="*/ 975030 w 11737976"/>
              <a:gd name="connsiteY10501" fmla="*/ 4636319 h 6407152"/>
              <a:gd name="connsiteX10502" fmla="*/ 974848 w 11737976"/>
              <a:gd name="connsiteY10502" fmla="*/ 4635943 h 6407152"/>
              <a:gd name="connsiteX10503" fmla="*/ 974736 w 11737976"/>
              <a:gd name="connsiteY10503" fmla="*/ 4635514 h 6407152"/>
              <a:gd name="connsiteX10504" fmla="*/ 984760 w 11737976"/>
              <a:gd name="connsiteY10504" fmla="*/ 4648788 h 6407152"/>
              <a:gd name="connsiteX10505" fmla="*/ 996703 w 11737976"/>
              <a:gd name="connsiteY10505" fmla="*/ 4671242 h 6407152"/>
              <a:gd name="connsiteX10506" fmla="*/ 1001978 w 11737976"/>
              <a:gd name="connsiteY10506" fmla="*/ 4669595 h 6407152"/>
              <a:gd name="connsiteX10507" fmla="*/ 999735 w 11737976"/>
              <a:gd name="connsiteY10507" fmla="*/ 4657994 h 6407152"/>
              <a:gd name="connsiteX10508" fmla="*/ 981605 w 11737976"/>
              <a:gd name="connsiteY10508" fmla="*/ 4640626 h 6407152"/>
              <a:gd name="connsiteX10509" fmla="*/ 971579 w 11737976"/>
              <a:gd name="connsiteY10509" fmla="*/ 4627352 h 6407152"/>
              <a:gd name="connsiteX10510" fmla="*/ 975291 w 11737976"/>
              <a:gd name="connsiteY10510" fmla="*/ 4624299 h 6407152"/>
              <a:gd name="connsiteX10511" fmla="*/ 967890 w 11737976"/>
              <a:gd name="connsiteY10511" fmla="*/ 4620973 h 6407152"/>
              <a:gd name="connsiteX10512" fmla="*/ 924650 w 11737976"/>
              <a:gd name="connsiteY10512" fmla="*/ 4619965 h 6407152"/>
              <a:gd name="connsiteX10513" fmla="*/ 923505 w 11737976"/>
              <a:gd name="connsiteY10513" fmla="*/ 4620907 h 6407152"/>
              <a:gd name="connsiteX10514" fmla="*/ 922358 w 11737976"/>
              <a:gd name="connsiteY10514" fmla="*/ 4621849 h 6407152"/>
              <a:gd name="connsiteX10515" fmla="*/ 929648 w 11737976"/>
              <a:gd name="connsiteY10515" fmla="*/ 4627594 h 6407152"/>
              <a:gd name="connsiteX10516" fmla="*/ 930794 w 11737976"/>
              <a:gd name="connsiteY10516" fmla="*/ 4626652 h 6407152"/>
              <a:gd name="connsiteX10517" fmla="*/ 924650 w 11737976"/>
              <a:gd name="connsiteY10517" fmla="*/ 4619965 h 6407152"/>
              <a:gd name="connsiteX10518" fmla="*/ 905704 w 11737976"/>
              <a:gd name="connsiteY10518" fmla="*/ 4615980 h 6407152"/>
              <a:gd name="connsiteX10519" fmla="*/ 904328 w 11737976"/>
              <a:gd name="connsiteY10519" fmla="*/ 4617110 h 6407152"/>
              <a:gd name="connsiteX10520" fmla="*/ 911847 w 11737976"/>
              <a:gd name="connsiteY10520" fmla="*/ 4622666 h 6407152"/>
              <a:gd name="connsiteX10521" fmla="*/ 905704 w 11737976"/>
              <a:gd name="connsiteY10521" fmla="*/ 4615980 h 6407152"/>
              <a:gd name="connsiteX10522" fmla="*/ 878293 w 11737976"/>
              <a:gd name="connsiteY10522" fmla="*/ 4615041 h 6407152"/>
              <a:gd name="connsiteX10523" fmla="*/ 883062 w 11737976"/>
              <a:gd name="connsiteY10523" fmla="*/ 4622857 h 6407152"/>
              <a:gd name="connsiteX10524" fmla="*/ 884437 w 11737976"/>
              <a:gd name="connsiteY10524" fmla="*/ 4621728 h 6407152"/>
              <a:gd name="connsiteX10525" fmla="*/ 878293 w 11737976"/>
              <a:gd name="connsiteY10525" fmla="*/ 4615041 h 6407152"/>
              <a:gd name="connsiteX10526" fmla="*/ 948667 w 11737976"/>
              <a:gd name="connsiteY10526" fmla="*/ 4611958 h 6407152"/>
              <a:gd name="connsiteX10527" fmla="*/ 954809 w 11737976"/>
              <a:gd name="connsiteY10527" fmla="*/ 4618642 h 6407152"/>
              <a:gd name="connsiteX10528" fmla="*/ 957246 w 11737976"/>
              <a:gd name="connsiteY10528" fmla="*/ 4619757 h 6407152"/>
              <a:gd name="connsiteX10529" fmla="*/ 948667 w 11737976"/>
              <a:gd name="connsiteY10529" fmla="*/ 4611958 h 6407152"/>
              <a:gd name="connsiteX10530" fmla="*/ 896176 w 11737976"/>
              <a:gd name="connsiteY10530" fmla="*/ 4611466 h 6407152"/>
              <a:gd name="connsiteX10531" fmla="*/ 898418 w 11737976"/>
              <a:gd name="connsiteY10531" fmla="*/ 4620405 h 6407152"/>
              <a:gd name="connsiteX10532" fmla="*/ 902920 w 11737976"/>
              <a:gd name="connsiteY10532" fmla="*/ 4625305 h 6407152"/>
              <a:gd name="connsiteX10533" fmla="*/ 903836 w 11737976"/>
              <a:gd name="connsiteY10533" fmla="*/ 4628028 h 6407152"/>
              <a:gd name="connsiteX10534" fmla="*/ 904803 w 11737976"/>
              <a:gd name="connsiteY10534" fmla="*/ 4629161 h 6407152"/>
              <a:gd name="connsiteX10535" fmla="*/ 905027 w 11737976"/>
              <a:gd name="connsiteY10535" fmla="*/ 4630030 h 6407152"/>
              <a:gd name="connsiteX10536" fmla="*/ 901605 w 11737976"/>
              <a:gd name="connsiteY10536" fmla="*/ 4628738 h 6407152"/>
              <a:gd name="connsiteX10537" fmla="*/ 895872 w 11737976"/>
              <a:gd name="connsiteY10537" fmla="*/ 4622497 h 6407152"/>
              <a:gd name="connsiteX10538" fmla="*/ 897144 w 11737976"/>
              <a:gd name="connsiteY10538" fmla="*/ 4621451 h 6407152"/>
              <a:gd name="connsiteX10539" fmla="*/ 890139 w 11737976"/>
              <a:gd name="connsiteY10539" fmla="*/ 4616258 h 6407152"/>
              <a:gd name="connsiteX10540" fmla="*/ 895872 w 11737976"/>
              <a:gd name="connsiteY10540" fmla="*/ 4622497 h 6407152"/>
              <a:gd name="connsiteX10541" fmla="*/ 894597 w 11737976"/>
              <a:gd name="connsiteY10541" fmla="*/ 4623544 h 6407152"/>
              <a:gd name="connsiteX10542" fmla="*/ 900331 w 11737976"/>
              <a:gd name="connsiteY10542" fmla="*/ 4629784 h 6407152"/>
              <a:gd name="connsiteX10543" fmla="*/ 893325 w 11737976"/>
              <a:gd name="connsiteY10543" fmla="*/ 4624591 h 6407152"/>
              <a:gd name="connsiteX10544" fmla="*/ 899058 w 11737976"/>
              <a:gd name="connsiteY10544" fmla="*/ 4630831 h 6407152"/>
              <a:gd name="connsiteX10545" fmla="*/ 903518 w 11737976"/>
              <a:gd name="connsiteY10545" fmla="*/ 4638116 h 6407152"/>
              <a:gd name="connsiteX10546" fmla="*/ 913071 w 11737976"/>
              <a:gd name="connsiteY10546" fmla="*/ 4641217 h 6407152"/>
              <a:gd name="connsiteX10547" fmla="*/ 918163 w 11737976"/>
              <a:gd name="connsiteY10547" fmla="*/ 4637032 h 6407152"/>
              <a:gd name="connsiteX10548" fmla="*/ 912270 w 11737976"/>
              <a:gd name="connsiteY10548" fmla="*/ 4630922 h 6407152"/>
              <a:gd name="connsiteX10549" fmla="*/ 910859 w 11737976"/>
              <a:gd name="connsiteY10549" fmla="*/ 4629824 h 6407152"/>
              <a:gd name="connsiteX10550" fmla="*/ 916077 w 11737976"/>
              <a:gd name="connsiteY10550" fmla="*/ 4628536 h 6407152"/>
              <a:gd name="connsiteX10551" fmla="*/ 912790 w 11737976"/>
              <a:gd name="connsiteY10551" fmla="*/ 4623244 h 6407152"/>
              <a:gd name="connsiteX10552" fmla="*/ 905335 w 11737976"/>
              <a:gd name="connsiteY10552" fmla="*/ 4621416 h 6407152"/>
              <a:gd name="connsiteX10553" fmla="*/ 904944 w 11737976"/>
              <a:gd name="connsiteY10553" fmla="*/ 4620515 h 6407152"/>
              <a:gd name="connsiteX10554" fmla="*/ 902237 w 11737976"/>
              <a:gd name="connsiteY10554" fmla="*/ 4617265 h 6407152"/>
              <a:gd name="connsiteX10555" fmla="*/ 896176 w 11737976"/>
              <a:gd name="connsiteY10555" fmla="*/ 4611466 h 6407152"/>
              <a:gd name="connsiteX10556" fmla="*/ 1072675 w 11737976"/>
              <a:gd name="connsiteY10556" fmla="*/ 4604213 h 6407152"/>
              <a:gd name="connsiteX10557" fmla="*/ 1076289 w 11737976"/>
              <a:gd name="connsiteY10557" fmla="*/ 4606173 h 6407152"/>
              <a:gd name="connsiteX10558" fmla="*/ 1077565 w 11737976"/>
              <a:gd name="connsiteY10558" fmla="*/ 4605790 h 6407152"/>
              <a:gd name="connsiteX10559" fmla="*/ 1081619 w 11737976"/>
              <a:gd name="connsiteY10559" fmla="*/ 4604571 h 6407152"/>
              <a:gd name="connsiteX10560" fmla="*/ 1086357 w 11737976"/>
              <a:gd name="connsiteY10560" fmla="*/ 4609727 h 6407152"/>
              <a:gd name="connsiteX10561" fmla="*/ 1090083 w 11737976"/>
              <a:gd name="connsiteY10561" fmla="*/ 4613782 h 6407152"/>
              <a:gd name="connsiteX10562" fmla="*/ 1090190 w 11737976"/>
              <a:gd name="connsiteY10562" fmla="*/ 4614100 h 6407152"/>
              <a:gd name="connsiteX10563" fmla="*/ 1091100 w 11737976"/>
              <a:gd name="connsiteY10563" fmla="*/ 4616808 h 6407152"/>
              <a:gd name="connsiteX10564" fmla="*/ 1088303 w 11737976"/>
              <a:gd name="connsiteY10564" fmla="*/ 4619107 h 6407152"/>
              <a:gd name="connsiteX10565" fmla="*/ 1081204 w 11737976"/>
              <a:gd name="connsiteY10565" fmla="*/ 4612591 h 6407152"/>
              <a:gd name="connsiteX10566" fmla="*/ 1086496 w 11737976"/>
              <a:gd name="connsiteY10566" fmla="*/ 4603106 h 6407152"/>
              <a:gd name="connsiteX10567" fmla="*/ 1086675 w 11737976"/>
              <a:gd name="connsiteY10567" fmla="*/ 4603637 h 6407152"/>
              <a:gd name="connsiteX10568" fmla="*/ 1086341 w 11737976"/>
              <a:gd name="connsiteY10568" fmla="*/ 4603152 h 6407152"/>
              <a:gd name="connsiteX10569" fmla="*/ 923120 w 11737976"/>
              <a:gd name="connsiteY10569" fmla="*/ 4601664 h 6407152"/>
              <a:gd name="connsiteX10570" fmla="*/ 933359 w 11737976"/>
              <a:gd name="connsiteY10570" fmla="*/ 4612808 h 6407152"/>
              <a:gd name="connsiteX10571" fmla="*/ 930989 w 11737976"/>
              <a:gd name="connsiteY10571" fmla="*/ 4604976 h 6407152"/>
              <a:gd name="connsiteX10572" fmla="*/ 923120 w 11737976"/>
              <a:gd name="connsiteY10572" fmla="*/ 4601664 h 6407152"/>
              <a:gd name="connsiteX10573" fmla="*/ 835887 w 11737976"/>
              <a:gd name="connsiteY10573" fmla="*/ 4595896 h 6407152"/>
              <a:gd name="connsiteX10574" fmla="*/ 831253 w 11737976"/>
              <a:gd name="connsiteY10574" fmla="*/ 4598166 h 6407152"/>
              <a:gd name="connsiteX10575" fmla="*/ 843956 w 11737976"/>
              <a:gd name="connsiteY10575" fmla="*/ 4609628 h 6407152"/>
              <a:gd name="connsiteX10576" fmla="*/ 849237 w 11737976"/>
              <a:gd name="connsiteY10576" fmla="*/ 4627193 h 6407152"/>
              <a:gd name="connsiteX10577" fmla="*/ 872622 w 11737976"/>
              <a:gd name="connsiteY10577" fmla="*/ 4640826 h 6407152"/>
              <a:gd name="connsiteX10578" fmla="*/ 884089 w 11737976"/>
              <a:gd name="connsiteY10578" fmla="*/ 4653305 h 6407152"/>
              <a:gd name="connsiteX10579" fmla="*/ 879594 w 11737976"/>
              <a:gd name="connsiteY10579" fmla="*/ 4646048 h 6407152"/>
              <a:gd name="connsiteX10580" fmla="*/ 886564 w 11737976"/>
              <a:gd name="connsiteY10580" fmla="*/ 4651271 h 6407152"/>
              <a:gd name="connsiteX10581" fmla="*/ 880831 w 11737976"/>
              <a:gd name="connsiteY10581" fmla="*/ 4645031 h 6407152"/>
              <a:gd name="connsiteX10582" fmla="*/ 869364 w 11737976"/>
              <a:gd name="connsiteY10582" fmla="*/ 4632551 h 6407152"/>
              <a:gd name="connsiteX10583" fmla="*/ 866106 w 11737976"/>
              <a:gd name="connsiteY10583" fmla="*/ 4624278 h 6407152"/>
              <a:gd name="connsiteX10584" fmla="*/ 845194 w 11737976"/>
              <a:gd name="connsiteY10584" fmla="*/ 4608611 h 6407152"/>
              <a:gd name="connsiteX10585" fmla="*/ 841936 w 11737976"/>
              <a:gd name="connsiteY10585" fmla="*/ 4600336 h 6407152"/>
              <a:gd name="connsiteX10586" fmla="*/ 835887 w 11737976"/>
              <a:gd name="connsiteY10586" fmla="*/ 4595896 h 6407152"/>
              <a:gd name="connsiteX10587" fmla="*/ 893692 w 11737976"/>
              <a:gd name="connsiteY10587" fmla="*/ 4590651 h 6407152"/>
              <a:gd name="connsiteX10588" fmla="*/ 913343 w 11737976"/>
              <a:gd name="connsiteY10588" fmla="*/ 4609701 h 6407152"/>
              <a:gd name="connsiteX10589" fmla="*/ 915787 w 11737976"/>
              <a:gd name="connsiteY10589" fmla="*/ 4607692 h 6407152"/>
              <a:gd name="connsiteX10590" fmla="*/ 921930 w 11737976"/>
              <a:gd name="connsiteY10590" fmla="*/ 4614378 h 6407152"/>
              <a:gd name="connsiteX10591" fmla="*/ 923152 w 11737976"/>
              <a:gd name="connsiteY10591" fmla="*/ 4613374 h 6407152"/>
              <a:gd name="connsiteX10592" fmla="*/ 917008 w 11737976"/>
              <a:gd name="connsiteY10592" fmla="*/ 4606687 h 6407152"/>
              <a:gd name="connsiteX10593" fmla="*/ 918231 w 11737976"/>
              <a:gd name="connsiteY10593" fmla="*/ 4605683 h 6407152"/>
              <a:gd name="connsiteX10594" fmla="*/ 925597 w 11737976"/>
              <a:gd name="connsiteY10594" fmla="*/ 4611365 h 6407152"/>
              <a:gd name="connsiteX10595" fmla="*/ 919453 w 11737976"/>
              <a:gd name="connsiteY10595" fmla="*/ 4604679 h 6407152"/>
              <a:gd name="connsiteX10596" fmla="*/ 912088 w 11737976"/>
              <a:gd name="connsiteY10596" fmla="*/ 4598998 h 6407152"/>
              <a:gd name="connsiteX10597" fmla="*/ 893692 w 11737976"/>
              <a:gd name="connsiteY10597" fmla="*/ 4590651 h 6407152"/>
              <a:gd name="connsiteX10598" fmla="*/ 875662 w 11737976"/>
              <a:gd name="connsiteY10598" fmla="*/ 4585912 h 6407152"/>
              <a:gd name="connsiteX10599" fmla="*/ 869246 w 11737976"/>
              <a:gd name="connsiteY10599" fmla="*/ 4591185 h 6407152"/>
              <a:gd name="connsiteX10600" fmla="*/ 887421 w 11737976"/>
              <a:gd name="connsiteY10600" fmla="*/ 4608516 h 6407152"/>
              <a:gd name="connsiteX10601" fmla="*/ 888707 w 11737976"/>
              <a:gd name="connsiteY10601" fmla="*/ 4607461 h 6407152"/>
              <a:gd name="connsiteX10602" fmla="*/ 889988 w 11737976"/>
              <a:gd name="connsiteY10602" fmla="*/ 4606406 h 6407152"/>
              <a:gd name="connsiteX10603" fmla="*/ 884358 w 11737976"/>
              <a:gd name="connsiteY10603" fmla="*/ 4600278 h 6407152"/>
              <a:gd name="connsiteX10604" fmla="*/ 875662 w 11737976"/>
              <a:gd name="connsiteY10604" fmla="*/ 4585912 h 6407152"/>
              <a:gd name="connsiteX10605" fmla="*/ 849629 w 11737976"/>
              <a:gd name="connsiteY10605" fmla="*/ 4583844 h 6407152"/>
              <a:gd name="connsiteX10606" fmla="*/ 861914 w 11737976"/>
              <a:gd name="connsiteY10606" fmla="*/ 4597215 h 6407152"/>
              <a:gd name="connsiteX10607" fmla="*/ 849629 w 11737976"/>
              <a:gd name="connsiteY10607" fmla="*/ 4583844 h 6407152"/>
              <a:gd name="connsiteX10608" fmla="*/ 860559 w 11737976"/>
              <a:gd name="connsiteY10608" fmla="*/ 4570459 h 6407152"/>
              <a:gd name="connsiteX10609" fmla="*/ 862003 w 11737976"/>
              <a:gd name="connsiteY10609" fmla="*/ 4573673 h 6407152"/>
              <a:gd name="connsiteX10610" fmla="*/ 864753 w 11737976"/>
              <a:gd name="connsiteY10610" fmla="*/ 4571412 h 6407152"/>
              <a:gd name="connsiteX10611" fmla="*/ 860559 w 11737976"/>
              <a:gd name="connsiteY10611" fmla="*/ 4570459 h 6407152"/>
              <a:gd name="connsiteX10612" fmla="*/ 883033 w 11737976"/>
              <a:gd name="connsiteY10612" fmla="*/ 4567143 h 6407152"/>
              <a:gd name="connsiteX10613" fmla="*/ 893102 w 11737976"/>
              <a:gd name="connsiteY10613" fmla="*/ 4580378 h 6407152"/>
              <a:gd name="connsiteX10614" fmla="*/ 903500 w 11737976"/>
              <a:gd name="connsiteY10614" fmla="*/ 4582589 h 6407152"/>
              <a:gd name="connsiteX10615" fmla="*/ 893429 w 11737976"/>
              <a:gd name="connsiteY10615" fmla="*/ 4569351 h 6407152"/>
              <a:gd name="connsiteX10616" fmla="*/ 889855 w 11737976"/>
              <a:gd name="connsiteY10616" fmla="*/ 4572291 h 6407152"/>
              <a:gd name="connsiteX10617" fmla="*/ 883033 w 11737976"/>
              <a:gd name="connsiteY10617" fmla="*/ 4567143 h 6407152"/>
              <a:gd name="connsiteX10618" fmla="*/ 870984 w 11737976"/>
              <a:gd name="connsiteY10618" fmla="*/ 4554554 h 6407152"/>
              <a:gd name="connsiteX10619" fmla="*/ 870068 w 11737976"/>
              <a:gd name="connsiteY10619" fmla="*/ 4555308 h 6407152"/>
              <a:gd name="connsiteX10620" fmla="*/ 877127 w 11737976"/>
              <a:gd name="connsiteY10620" fmla="*/ 4561241 h 6407152"/>
              <a:gd name="connsiteX10621" fmla="*/ 870984 w 11737976"/>
              <a:gd name="connsiteY10621" fmla="*/ 4554554 h 6407152"/>
              <a:gd name="connsiteX10622" fmla="*/ 921264 w 11737976"/>
              <a:gd name="connsiteY10622" fmla="*/ 4548428 h 6407152"/>
              <a:gd name="connsiteX10623" fmla="*/ 920119 w 11737976"/>
              <a:gd name="connsiteY10623" fmla="*/ 4549370 h 6407152"/>
              <a:gd name="connsiteX10624" fmla="*/ 927408 w 11737976"/>
              <a:gd name="connsiteY10624" fmla="*/ 4555115 h 6407152"/>
              <a:gd name="connsiteX10625" fmla="*/ 921264 w 11737976"/>
              <a:gd name="connsiteY10625" fmla="*/ 4548428 h 6407152"/>
              <a:gd name="connsiteX10626" fmla="*/ 1014656 w 11737976"/>
              <a:gd name="connsiteY10626" fmla="*/ 4532679 h 6407152"/>
              <a:gd name="connsiteX10627" fmla="*/ 1010218 w 11737976"/>
              <a:gd name="connsiteY10627" fmla="*/ 4537438 h 6407152"/>
              <a:gd name="connsiteX10628" fmla="*/ 1006803 w 11737976"/>
              <a:gd name="connsiteY10628" fmla="*/ 4540749 h 6407152"/>
              <a:gd name="connsiteX10629" fmla="*/ 1006768 w 11737976"/>
              <a:gd name="connsiteY10629" fmla="*/ 4542329 h 6407152"/>
              <a:gd name="connsiteX10630" fmla="*/ 1011612 w 11737976"/>
              <a:gd name="connsiteY10630" fmla="*/ 4541587 h 6407152"/>
              <a:gd name="connsiteX10631" fmla="*/ 1021185 w 11737976"/>
              <a:gd name="connsiteY10631" fmla="*/ 4534143 h 6407152"/>
              <a:gd name="connsiteX10632" fmla="*/ 1014656 w 11737976"/>
              <a:gd name="connsiteY10632" fmla="*/ 4532679 h 6407152"/>
              <a:gd name="connsiteX10633" fmla="*/ 891368 w 11737976"/>
              <a:gd name="connsiteY10633" fmla="*/ 4532584 h 6407152"/>
              <a:gd name="connsiteX10634" fmla="*/ 894057 w 11737976"/>
              <a:gd name="connsiteY10634" fmla="*/ 4538197 h 6407152"/>
              <a:gd name="connsiteX10635" fmla="*/ 900766 w 11737976"/>
              <a:gd name="connsiteY10635" fmla="*/ 4543111 h 6407152"/>
              <a:gd name="connsiteX10636" fmla="*/ 906688 w 11737976"/>
              <a:gd name="connsiteY10636" fmla="*/ 4559108 h 6407152"/>
              <a:gd name="connsiteX10637" fmla="*/ 897478 w 11737976"/>
              <a:gd name="connsiteY10637" fmla="*/ 4556247 h 6407152"/>
              <a:gd name="connsiteX10638" fmla="*/ 908397 w 11737976"/>
              <a:gd name="connsiteY10638" fmla="*/ 4568131 h 6407152"/>
              <a:gd name="connsiteX10639" fmla="*/ 918090 w 11737976"/>
              <a:gd name="connsiteY10639" fmla="*/ 4562663 h 6407152"/>
              <a:gd name="connsiteX10640" fmla="*/ 921630 w 11737976"/>
              <a:gd name="connsiteY10640" fmla="*/ 4573198 h 6407152"/>
              <a:gd name="connsiteX10641" fmla="*/ 938511 w 11737976"/>
              <a:gd name="connsiteY10641" fmla="*/ 4563557 h 6407152"/>
              <a:gd name="connsiteX10642" fmla="*/ 927456 w 11737976"/>
              <a:gd name="connsiteY10642" fmla="*/ 4560599 h 6407152"/>
              <a:gd name="connsiteX10643" fmla="*/ 919358 w 11737976"/>
              <a:gd name="connsiteY10643" fmla="*/ 4560723 h 6407152"/>
              <a:gd name="connsiteX10644" fmla="*/ 920702 w 11737976"/>
              <a:gd name="connsiteY10644" fmla="*/ 4558018 h 6407152"/>
              <a:gd name="connsiteX10645" fmla="*/ 916688 w 11737976"/>
              <a:gd name="connsiteY10645" fmla="*/ 4550888 h 6407152"/>
              <a:gd name="connsiteX10646" fmla="*/ 908726 w 11737976"/>
              <a:gd name="connsiteY10646" fmla="*/ 4547001 h 6407152"/>
              <a:gd name="connsiteX10647" fmla="*/ 897807 w 11737976"/>
              <a:gd name="connsiteY10647" fmla="*/ 4535114 h 6407152"/>
              <a:gd name="connsiteX10648" fmla="*/ 891368 w 11737976"/>
              <a:gd name="connsiteY10648" fmla="*/ 4532584 h 6407152"/>
              <a:gd name="connsiteX10649" fmla="*/ 920837 w 11737976"/>
              <a:gd name="connsiteY10649" fmla="*/ 4531457 h 6407152"/>
              <a:gd name="connsiteX10650" fmla="*/ 920902 w 11737976"/>
              <a:gd name="connsiteY10650" fmla="*/ 4535690 h 6407152"/>
              <a:gd name="connsiteX10651" fmla="*/ 932505 w 11737976"/>
              <a:gd name="connsiteY10651" fmla="*/ 4548317 h 6407152"/>
              <a:gd name="connsiteX10652" fmla="*/ 936426 w 11737976"/>
              <a:gd name="connsiteY10652" fmla="*/ 4549597 h 6407152"/>
              <a:gd name="connsiteX10653" fmla="*/ 936636 w 11737976"/>
              <a:gd name="connsiteY10653" fmla="*/ 4547691 h 6407152"/>
              <a:gd name="connsiteX10654" fmla="*/ 920837 w 11737976"/>
              <a:gd name="connsiteY10654" fmla="*/ 4531457 h 6407152"/>
              <a:gd name="connsiteX10655" fmla="*/ 975760 w 11737976"/>
              <a:gd name="connsiteY10655" fmla="*/ 4515370 h 6407152"/>
              <a:gd name="connsiteX10656" fmla="*/ 994148 w 11737976"/>
              <a:gd name="connsiteY10656" fmla="*/ 4533535 h 6407152"/>
              <a:gd name="connsiteX10657" fmla="*/ 994945 w 11737976"/>
              <a:gd name="connsiteY10657" fmla="*/ 4531871 h 6407152"/>
              <a:gd name="connsiteX10658" fmla="*/ 982537 w 11737976"/>
              <a:gd name="connsiteY10658" fmla="*/ 4520557 h 6407152"/>
              <a:gd name="connsiteX10659" fmla="*/ 975760 w 11737976"/>
              <a:gd name="connsiteY10659" fmla="*/ 4515370 h 6407152"/>
              <a:gd name="connsiteX10660" fmla="*/ 985814 w 11737976"/>
              <a:gd name="connsiteY10660" fmla="*/ 4514929 h 6407152"/>
              <a:gd name="connsiteX10661" fmla="*/ 983523 w 11737976"/>
              <a:gd name="connsiteY10661" fmla="*/ 4516813 h 6407152"/>
              <a:gd name="connsiteX10662" fmla="*/ 990811 w 11737976"/>
              <a:gd name="connsiteY10662" fmla="*/ 4522558 h 6407152"/>
              <a:gd name="connsiteX10663" fmla="*/ 985814 w 11737976"/>
              <a:gd name="connsiteY10663" fmla="*/ 4514929 h 6407152"/>
              <a:gd name="connsiteX10664" fmla="*/ 935819 w 11737976"/>
              <a:gd name="connsiteY10664" fmla="*/ 4483674 h 6407152"/>
              <a:gd name="connsiteX10665" fmla="*/ 927641 w 11737976"/>
              <a:gd name="connsiteY10665" fmla="*/ 4495267 h 6407152"/>
              <a:gd name="connsiteX10666" fmla="*/ 939999 w 11737976"/>
              <a:gd name="connsiteY10666" fmla="*/ 4496119 h 6407152"/>
              <a:gd name="connsiteX10667" fmla="*/ 948178 w 11737976"/>
              <a:gd name="connsiteY10667" fmla="*/ 4484526 h 6407152"/>
              <a:gd name="connsiteX10668" fmla="*/ 935819 w 11737976"/>
              <a:gd name="connsiteY10668" fmla="*/ 4483674 h 6407152"/>
              <a:gd name="connsiteX10669" fmla="*/ 826485 w 11737976"/>
              <a:gd name="connsiteY10669" fmla="*/ 4481610 h 6407152"/>
              <a:gd name="connsiteX10670" fmla="*/ 831253 w 11737976"/>
              <a:gd name="connsiteY10670" fmla="*/ 4489426 h 6407152"/>
              <a:gd name="connsiteX10671" fmla="*/ 832628 w 11737976"/>
              <a:gd name="connsiteY10671" fmla="*/ 4488295 h 6407152"/>
              <a:gd name="connsiteX10672" fmla="*/ 826485 w 11737976"/>
              <a:gd name="connsiteY10672" fmla="*/ 4481610 h 6407152"/>
              <a:gd name="connsiteX10673" fmla="*/ 961273 w 11737976"/>
              <a:gd name="connsiteY10673" fmla="*/ 4480340 h 6407152"/>
              <a:gd name="connsiteX10674" fmla="*/ 966040 w 11737976"/>
              <a:gd name="connsiteY10674" fmla="*/ 4488156 h 6407152"/>
              <a:gd name="connsiteX10675" fmla="*/ 968660 w 11737976"/>
              <a:gd name="connsiteY10675" fmla="*/ 4489119 h 6407152"/>
              <a:gd name="connsiteX10676" fmla="*/ 961273 w 11737976"/>
              <a:gd name="connsiteY10676" fmla="*/ 4480340 h 6407152"/>
              <a:gd name="connsiteX10677" fmla="*/ 1030530 w 11737976"/>
              <a:gd name="connsiteY10677" fmla="*/ 4470625 h 6407152"/>
              <a:gd name="connsiteX10678" fmla="*/ 1020296 w 11737976"/>
              <a:gd name="connsiteY10678" fmla="*/ 4471608 h 6407152"/>
              <a:gd name="connsiteX10679" fmla="*/ 1011885 w 11737976"/>
              <a:gd name="connsiteY10679" fmla="*/ 4482508 h 6407152"/>
              <a:gd name="connsiteX10680" fmla="*/ 1026685 w 11737976"/>
              <a:gd name="connsiteY10680" fmla="*/ 4490621 h 6407152"/>
              <a:gd name="connsiteX10681" fmla="*/ 1029652 w 11737976"/>
              <a:gd name="connsiteY10681" fmla="*/ 4494962 h 6407152"/>
              <a:gd name="connsiteX10682" fmla="*/ 1038927 w 11737976"/>
              <a:gd name="connsiteY10682" fmla="*/ 4491128 h 6407152"/>
              <a:gd name="connsiteX10683" fmla="*/ 1037650 w 11737976"/>
              <a:gd name="connsiteY10683" fmla="*/ 4487326 h 6407152"/>
              <a:gd name="connsiteX10684" fmla="*/ 1036372 w 11737976"/>
              <a:gd name="connsiteY10684" fmla="*/ 4483523 h 6407152"/>
              <a:gd name="connsiteX10685" fmla="*/ 1032538 w 11737976"/>
              <a:gd name="connsiteY10685" fmla="*/ 4472115 h 6407152"/>
              <a:gd name="connsiteX10686" fmla="*/ 1030530 w 11737976"/>
              <a:gd name="connsiteY10686" fmla="*/ 4470625 h 6407152"/>
              <a:gd name="connsiteX10687" fmla="*/ 897009 w 11737976"/>
              <a:gd name="connsiteY10687" fmla="*/ 4458846 h 6407152"/>
              <a:gd name="connsiteX10688" fmla="*/ 906706 w 11737976"/>
              <a:gd name="connsiteY10688" fmla="*/ 4471735 h 6407152"/>
              <a:gd name="connsiteX10689" fmla="*/ 915834 w 11737976"/>
              <a:gd name="connsiteY10689" fmla="*/ 4474663 h 6407152"/>
              <a:gd name="connsiteX10690" fmla="*/ 897009 w 11737976"/>
              <a:gd name="connsiteY10690" fmla="*/ 4458846 h 6407152"/>
              <a:gd name="connsiteX10691" fmla="*/ 962307 w 11737976"/>
              <a:gd name="connsiteY10691" fmla="*/ 4448197 h 6407152"/>
              <a:gd name="connsiteX10692" fmla="*/ 961391 w 11737976"/>
              <a:gd name="connsiteY10692" fmla="*/ 4448951 h 6407152"/>
              <a:gd name="connsiteX10693" fmla="*/ 963695 w 11737976"/>
              <a:gd name="connsiteY10693" fmla="*/ 4451458 h 6407152"/>
              <a:gd name="connsiteX10694" fmla="*/ 967535 w 11737976"/>
              <a:gd name="connsiteY10694" fmla="*/ 4455637 h 6407152"/>
              <a:gd name="connsiteX10695" fmla="*/ 968451 w 11737976"/>
              <a:gd name="connsiteY10695" fmla="*/ 4454883 h 6407152"/>
              <a:gd name="connsiteX10696" fmla="*/ 962307 w 11737976"/>
              <a:gd name="connsiteY10696" fmla="*/ 4448197 h 6407152"/>
              <a:gd name="connsiteX10697" fmla="*/ 891198 w 11737976"/>
              <a:gd name="connsiteY10697" fmla="*/ 4428416 h 6407152"/>
              <a:gd name="connsiteX10698" fmla="*/ 893491 w 11737976"/>
              <a:gd name="connsiteY10698" fmla="*/ 4438266 h 6407152"/>
              <a:gd name="connsiteX10699" fmla="*/ 887348 w 11737976"/>
              <a:gd name="connsiteY10699" fmla="*/ 4431581 h 6407152"/>
              <a:gd name="connsiteX10700" fmla="*/ 886065 w 11737976"/>
              <a:gd name="connsiteY10700" fmla="*/ 4432636 h 6407152"/>
              <a:gd name="connsiteX10701" fmla="*/ 892207 w 11737976"/>
              <a:gd name="connsiteY10701" fmla="*/ 4439321 h 6407152"/>
              <a:gd name="connsiteX10702" fmla="*/ 893491 w 11737976"/>
              <a:gd name="connsiteY10702" fmla="*/ 4438266 h 6407152"/>
              <a:gd name="connsiteX10703" fmla="*/ 914487 w 11737976"/>
              <a:gd name="connsiteY10703" fmla="*/ 4456214 h 6407152"/>
              <a:gd name="connsiteX10704" fmla="*/ 891198 w 11737976"/>
              <a:gd name="connsiteY10704" fmla="*/ 4428416 h 6407152"/>
              <a:gd name="connsiteX10705" fmla="*/ 985412 w 11737976"/>
              <a:gd name="connsiteY10705" fmla="*/ 4427662 h 6407152"/>
              <a:gd name="connsiteX10706" fmla="*/ 986573 w 11737976"/>
              <a:gd name="connsiteY10706" fmla="*/ 4431120 h 6407152"/>
              <a:gd name="connsiteX10707" fmla="*/ 988073 w 11737976"/>
              <a:gd name="connsiteY10707" fmla="*/ 4432215 h 6407152"/>
              <a:gd name="connsiteX10708" fmla="*/ 989604 w 11737976"/>
              <a:gd name="connsiteY10708" fmla="*/ 4431160 h 6407152"/>
              <a:gd name="connsiteX10709" fmla="*/ 985412 w 11737976"/>
              <a:gd name="connsiteY10709" fmla="*/ 4427662 h 6407152"/>
              <a:gd name="connsiteX10710" fmla="*/ 8690955 w 11737976"/>
              <a:gd name="connsiteY10710" fmla="*/ 4393651 h 6407152"/>
              <a:gd name="connsiteX10711" fmla="*/ 8691927 w 11737976"/>
              <a:gd name="connsiteY10711" fmla="*/ 4394623 h 6407152"/>
              <a:gd name="connsiteX10712" fmla="*/ 8698915 w 11737976"/>
              <a:gd name="connsiteY10712" fmla="*/ 4408736 h 6407152"/>
              <a:gd name="connsiteX10713" fmla="*/ 8710420 w 11737976"/>
              <a:gd name="connsiteY10713" fmla="*/ 4404519 h 6407152"/>
              <a:gd name="connsiteX10714" fmla="*/ 8712376 w 11737976"/>
              <a:gd name="connsiteY10714" fmla="*/ 4399443 h 6407152"/>
              <a:gd name="connsiteX10715" fmla="*/ 8713137 w 11737976"/>
              <a:gd name="connsiteY10715" fmla="*/ 4419717 h 6407152"/>
              <a:gd name="connsiteX10716" fmla="*/ 8712298 w 11737976"/>
              <a:gd name="connsiteY10716" fmla="*/ 4420270 h 6407152"/>
              <a:gd name="connsiteX10717" fmla="*/ 8713190 w 11737976"/>
              <a:gd name="connsiteY10717" fmla="*/ 4421153 h 6407152"/>
              <a:gd name="connsiteX10718" fmla="*/ 8713290 w 11737976"/>
              <a:gd name="connsiteY10718" fmla="*/ 4423799 h 6407152"/>
              <a:gd name="connsiteX10719" fmla="*/ 8715281 w 11737976"/>
              <a:gd name="connsiteY10719" fmla="*/ 4423713 h 6407152"/>
              <a:gd name="connsiteX10720" fmla="*/ 8715261 w 11737976"/>
              <a:gd name="connsiteY10720" fmla="*/ 4423201 h 6407152"/>
              <a:gd name="connsiteX10721" fmla="*/ 8718834 w 11737976"/>
              <a:gd name="connsiteY10721" fmla="*/ 4426736 h 6407152"/>
              <a:gd name="connsiteX10722" fmla="*/ 8712298 w 11737976"/>
              <a:gd name="connsiteY10722" fmla="*/ 4436434 h 6407152"/>
              <a:gd name="connsiteX10723" fmla="*/ 8707941 w 11737976"/>
              <a:gd name="connsiteY10723" fmla="*/ 4429969 h 6407152"/>
              <a:gd name="connsiteX10724" fmla="*/ 8710121 w 11737976"/>
              <a:gd name="connsiteY10724" fmla="*/ 4436434 h 6407152"/>
              <a:gd name="connsiteX10725" fmla="*/ 8701405 w 11737976"/>
              <a:gd name="connsiteY10725" fmla="*/ 4433201 h 6407152"/>
              <a:gd name="connsiteX10726" fmla="*/ 8705763 w 11737976"/>
              <a:gd name="connsiteY10726" fmla="*/ 4426736 h 6407152"/>
              <a:gd name="connsiteX10727" fmla="*/ 8707941 w 11737976"/>
              <a:gd name="connsiteY10727" fmla="*/ 4420270 h 6407152"/>
              <a:gd name="connsiteX10728" fmla="*/ 8705763 w 11737976"/>
              <a:gd name="connsiteY10728" fmla="*/ 4417037 h 6407152"/>
              <a:gd name="connsiteX10729" fmla="*/ 8703585 w 11737976"/>
              <a:gd name="connsiteY10729" fmla="*/ 4420270 h 6407152"/>
              <a:gd name="connsiteX10730" fmla="*/ 8703585 w 11737976"/>
              <a:gd name="connsiteY10730" fmla="*/ 4423502 h 6407152"/>
              <a:gd name="connsiteX10731" fmla="*/ 8699228 w 11737976"/>
              <a:gd name="connsiteY10731" fmla="*/ 4429969 h 6407152"/>
              <a:gd name="connsiteX10732" fmla="*/ 8695143 w 11737976"/>
              <a:gd name="connsiteY10732" fmla="*/ 4433605 h 6407152"/>
              <a:gd name="connsiteX10733" fmla="*/ 8693233 w 11737976"/>
              <a:gd name="connsiteY10733" fmla="*/ 4438329 h 6407152"/>
              <a:gd name="connsiteX10734" fmla="*/ 8693388 w 11737976"/>
              <a:gd name="connsiteY10734" fmla="*/ 4430689 h 6407152"/>
              <a:gd name="connsiteX10735" fmla="*/ 8689138 w 11737976"/>
              <a:gd name="connsiteY10735" fmla="*/ 4426399 h 6407152"/>
              <a:gd name="connsiteX10736" fmla="*/ 8685869 w 11737976"/>
              <a:gd name="connsiteY10736" fmla="*/ 4426736 h 6407152"/>
              <a:gd name="connsiteX10737" fmla="*/ 8684750 w 11737976"/>
              <a:gd name="connsiteY10737" fmla="*/ 4426736 h 6407152"/>
              <a:gd name="connsiteX10738" fmla="*/ 8684809 w 11737976"/>
              <a:gd name="connsiteY10738" fmla="*/ 4424743 h 6407152"/>
              <a:gd name="connsiteX10739" fmla="*/ 8693700 w 11737976"/>
              <a:gd name="connsiteY10739" fmla="*/ 4420154 h 6407152"/>
              <a:gd name="connsiteX10740" fmla="*/ 8691633 w 11737976"/>
              <a:gd name="connsiteY10740" fmla="*/ 4416033 h 6407152"/>
              <a:gd name="connsiteX10741" fmla="*/ 8689441 w 11737976"/>
              <a:gd name="connsiteY10741" fmla="*/ 4416127 h 6407152"/>
              <a:gd name="connsiteX10742" fmla="*/ 8691695 w 11737976"/>
              <a:gd name="connsiteY10742" fmla="*/ 4413926 h 6407152"/>
              <a:gd name="connsiteX10743" fmla="*/ 8691757 w 11737976"/>
              <a:gd name="connsiteY10743" fmla="*/ 4411819 h 6407152"/>
              <a:gd name="connsiteX10744" fmla="*/ 8693949 w 11737976"/>
              <a:gd name="connsiteY10744" fmla="*/ 4411726 h 6407152"/>
              <a:gd name="connsiteX10745" fmla="*/ 8691819 w 11737976"/>
              <a:gd name="connsiteY10745" fmla="*/ 4409711 h 6407152"/>
              <a:gd name="connsiteX10746" fmla="*/ 8689504 w 11737976"/>
              <a:gd name="connsiteY10746" fmla="*/ 4414020 h 6407152"/>
              <a:gd name="connsiteX10747" fmla="*/ 8687312 w 11737976"/>
              <a:gd name="connsiteY10747" fmla="*/ 4414114 h 6407152"/>
              <a:gd name="connsiteX10748" fmla="*/ 8687437 w 11737976"/>
              <a:gd name="connsiteY10748" fmla="*/ 4409899 h 6407152"/>
              <a:gd name="connsiteX10749" fmla="*/ 8687499 w 11737976"/>
              <a:gd name="connsiteY10749" fmla="*/ 4407793 h 6407152"/>
              <a:gd name="connsiteX10750" fmla="*/ 8683240 w 11737976"/>
              <a:gd name="connsiteY10750" fmla="*/ 4403765 h 6407152"/>
              <a:gd name="connsiteX10751" fmla="*/ 8681111 w 11737976"/>
              <a:gd name="connsiteY10751" fmla="*/ 4401753 h 6407152"/>
              <a:gd name="connsiteX10752" fmla="*/ 8683302 w 11737976"/>
              <a:gd name="connsiteY10752" fmla="*/ 4401658 h 6407152"/>
              <a:gd name="connsiteX10753" fmla="*/ 8683427 w 11737976"/>
              <a:gd name="connsiteY10753" fmla="*/ 4397444 h 6407152"/>
              <a:gd name="connsiteX10754" fmla="*/ 8684320 w 11737976"/>
              <a:gd name="connsiteY10754" fmla="*/ 4396861 h 6407152"/>
              <a:gd name="connsiteX10755" fmla="*/ 8686175 w 11737976"/>
              <a:gd name="connsiteY10755" fmla="*/ 4397094 h 6407152"/>
              <a:gd name="connsiteX10756" fmla="*/ 8686175 w 11737976"/>
              <a:gd name="connsiteY10756" fmla="*/ 4395650 h 6407152"/>
              <a:gd name="connsiteX10757" fmla="*/ 8688169 w 11737976"/>
              <a:gd name="connsiteY10757" fmla="*/ 4394348 h 6407152"/>
              <a:gd name="connsiteX10758" fmla="*/ 3980731 w 11737976"/>
              <a:gd name="connsiteY10758" fmla="*/ 4393651 h 6407152"/>
              <a:gd name="connsiteX10759" fmla="*/ 3981704 w 11737976"/>
              <a:gd name="connsiteY10759" fmla="*/ 4394623 h 6407152"/>
              <a:gd name="connsiteX10760" fmla="*/ 3988691 w 11737976"/>
              <a:gd name="connsiteY10760" fmla="*/ 4408736 h 6407152"/>
              <a:gd name="connsiteX10761" fmla="*/ 4000197 w 11737976"/>
              <a:gd name="connsiteY10761" fmla="*/ 4404519 h 6407152"/>
              <a:gd name="connsiteX10762" fmla="*/ 4002153 w 11737976"/>
              <a:gd name="connsiteY10762" fmla="*/ 4399443 h 6407152"/>
              <a:gd name="connsiteX10763" fmla="*/ 4002913 w 11737976"/>
              <a:gd name="connsiteY10763" fmla="*/ 4419717 h 6407152"/>
              <a:gd name="connsiteX10764" fmla="*/ 4002075 w 11737976"/>
              <a:gd name="connsiteY10764" fmla="*/ 4420270 h 6407152"/>
              <a:gd name="connsiteX10765" fmla="*/ 4002966 w 11737976"/>
              <a:gd name="connsiteY10765" fmla="*/ 4421153 h 6407152"/>
              <a:gd name="connsiteX10766" fmla="*/ 4003066 w 11737976"/>
              <a:gd name="connsiteY10766" fmla="*/ 4423799 h 6407152"/>
              <a:gd name="connsiteX10767" fmla="*/ 4005058 w 11737976"/>
              <a:gd name="connsiteY10767" fmla="*/ 4423713 h 6407152"/>
              <a:gd name="connsiteX10768" fmla="*/ 4005038 w 11737976"/>
              <a:gd name="connsiteY10768" fmla="*/ 4423201 h 6407152"/>
              <a:gd name="connsiteX10769" fmla="*/ 4008611 w 11737976"/>
              <a:gd name="connsiteY10769" fmla="*/ 4426736 h 6407152"/>
              <a:gd name="connsiteX10770" fmla="*/ 4002075 w 11737976"/>
              <a:gd name="connsiteY10770" fmla="*/ 4436434 h 6407152"/>
              <a:gd name="connsiteX10771" fmla="*/ 3997718 w 11737976"/>
              <a:gd name="connsiteY10771" fmla="*/ 4429969 h 6407152"/>
              <a:gd name="connsiteX10772" fmla="*/ 3999897 w 11737976"/>
              <a:gd name="connsiteY10772" fmla="*/ 4436434 h 6407152"/>
              <a:gd name="connsiteX10773" fmla="*/ 3991182 w 11737976"/>
              <a:gd name="connsiteY10773" fmla="*/ 4433201 h 6407152"/>
              <a:gd name="connsiteX10774" fmla="*/ 3995539 w 11737976"/>
              <a:gd name="connsiteY10774" fmla="*/ 4426736 h 6407152"/>
              <a:gd name="connsiteX10775" fmla="*/ 3997718 w 11737976"/>
              <a:gd name="connsiteY10775" fmla="*/ 4420270 h 6407152"/>
              <a:gd name="connsiteX10776" fmla="*/ 3995539 w 11737976"/>
              <a:gd name="connsiteY10776" fmla="*/ 4417037 h 6407152"/>
              <a:gd name="connsiteX10777" fmla="*/ 3993361 w 11737976"/>
              <a:gd name="connsiteY10777" fmla="*/ 4420270 h 6407152"/>
              <a:gd name="connsiteX10778" fmla="*/ 3993361 w 11737976"/>
              <a:gd name="connsiteY10778" fmla="*/ 4423502 h 6407152"/>
              <a:gd name="connsiteX10779" fmla="*/ 3989004 w 11737976"/>
              <a:gd name="connsiteY10779" fmla="*/ 4429969 h 6407152"/>
              <a:gd name="connsiteX10780" fmla="*/ 3984919 w 11737976"/>
              <a:gd name="connsiteY10780" fmla="*/ 4433605 h 6407152"/>
              <a:gd name="connsiteX10781" fmla="*/ 3983010 w 11737976"/>
              <a:gd name="connsiteY10781" fmla="*/ 4438329 h 6407152"/>
              <a:gd name="connsiteX10782" fmla="*/ 3983165 w 11737976"/>
              <a:gd name="connsiteY10782" fmla="*/ 4430689 h 6407152"/>
              <a:gd name="connsiteX10783" fmla="*/ 3978914 w 11737976"/>
              <a:gd name="connsiteY10783" fmla="*/ 4426399 h 6407152"/>
              <a:gd name="connsiteX10784" fmla="*/ 3975645 w 11737976"/>
              <a:gd name="connsiteY10784" fmla="*/ 4426736 h 6407152"/>
              <a:gd name="connsiteX10785" fmla="*/ 3974527 w 11737976"/>
              <a:gd name="connsiteY10785" fmla="*/ 4426736 h 6407152"/>
              <a:gd name="connsiteX10786" fmla="*/ 3974586 w 11737976"/>
              <a:gd name="connsiteY10786" fmla="*/ 4424743 h 6407152"/>
              <a:gd name="connsiteX10787" fmla="*/ 3983476 w 11737976"/>
              <a:gd name="connsiteY10787" fmla="*/ 4420154 h 6407152"/>
              <a:gd name="connsiteX10788" fmla="*/ 3981409 w 11737976"/>
              <a:gd name="connsiteY10788" fmla="*/ 4416033 h 6407152"/>
              <a:gd name="connsiteX10789" fmla="*/ 3979217 w 11737976"/>
              <a:gd name="connsiteY10789" fmla="*/ 4416127 h 6407152"/>
              <a:gd name="connsiteX10790" fmla="*/ 3981471 w 11737976"/>
              <a:gd name="connsiteY10790" fmla="*/ 4413926 h 6407152"/>
              <a:gd name="connsiteX10791" fmla="*/ 3981533 w 11737976"/>
              <a:gd name="connsiteY10791" fmla="*/ 4411819 h 6407152"/>
              <a:gd name="connsiteX10792" fmla="*/ 3983725 w 11737976"/>
              <a:gd name="connsiteY10792" fmla="*/ 4411726 h 6407152"/>
              <a:gd name="connsiteX10793" fmla="*/ 3981595 w 11737976"/>
              <a:gd name="connsiteY10793" fmla="*/ 4409711 h 6407152"/>
              <a:gd name="connsiteX10794" fmla="*/ 3979280 w 11737976"/>
              <a:gd name="connsiteY10794" fmla="*/ 4414020 h 6407152"/>
              <a:gd name="connsiteX10795" fmla="*/ 3977088 w 11737976"/>
              <a:gd name="connsiteY10795" fmla="*/ 4414114 h 6407152"/>
              <a:gd name="connsiteX10796" fmla="*/ 3977214 w 11737976"/>
              <a:gd name="connsiteY10796" fmla="*/ 4409899 h 6407152"/>
              <a:gd name="connsiteX10797" fmla="*/ 3977276 w 11737976"/>
              <a:gd name="connsiteY10797" fmla="*/ 4407793 h 6407152"/>
              <a:gd name="connsiteX10798" fmla="*/ 3973017 w 11737976"/>
              <a:gd name="connsiteY10798" fmla="*/ 4403765 h 6407152"/>
              <a:gd name="connsiteX10799" fmla="*/ 3970887 w 11737976"/>
              <a:gd name="connsiteY10799" fmla="*/ 4401753 h 6407152"/>
              <a:gd name="connsiteX10800" fmla="*/ 3973079 w 11737976"/>
              <a:gd name="connsiteY10800" fmla="*/ 4401658 h 6407152"/>
              <a:gd name="connsiteX10801" fmla="*/ 3973204 w 11737976"/>
              <a:gd name="connsiteY10801" fmla="*/ 4397444 h 6407152"/>
              <a:gd name="connsiteX10802" fmla="*/ 3974097 w 11737976"/>
              <a:gd name="connsiteY10802" fmla="*/ 4396861 h 6407152"/>
              <a:gd name="connsiteX10803" fmla="*/ 3975951 w 11737976"/>
              <a:gd name="connsiteY10803" fmla="*/ 4397094 h 6407152"/>
              <a:gd name="connsiteX10804" fmla="*/ 3975951 w 11737976"/>
              <a:gd name="connsiteY10804" fmla="*/ 4395650 h 6407152"/>
              <a:gd name="connsiteX10805" fmla="*/ 3977946 w 11737976"/>
              <a:gd name="connsiteY10805" fmla="*/ 4394348 h 6407152"/>
              <a:gd name="connsiteX10806" fmla="*/ 8749185 w 11737976"/>
              <a:gd name="connsiteY10806" fmla="*/ 4390807 h 6407152"/>
              <a:gd name="connsiteX10807" fmla="*/ 8742511 w 11737976"/>
              <a:gd name="connsiteY10807" fmla="*/ 4393085 h 6407152"/>
              <a:gd name="connsiteX10808" fmla="*/ 8741980 w 11737976"/>
              <a:gd name="connsiteY10808" fmla="*/ 4393196 h 6407152"/>
              <a:gd name="connsiteX10809" fmla="*/ 8739075 w 11737976"/>
              <a:gd name="connsiteY10809" fmla="*/ 4391264 h 6407152"/>
              <a:gd name="connsiteX10810" fmla="*/ 4038962 w 11737976"/>
              <a:gd name="connsiteY10810" fmla="*/ 4390807 h 6407152"/>
              <a:gd name="connsiteX10811" fmla="*/ 4032287 w 11737976"/>
              <a:gd name="connsiteY10811" fmla="*/ 4393085 h 6407152"/>
              <a:gd name="connsiteX10812" fmla="*/ 4031756 w 11737976"/>
              <a:gd name="connsiteY10812" fmla="*/ 4393196 h 6407152"/>
              <a:gd name="connsiteX10813" fmla="*/ 4028851 w 11737976"/>
              <a:gd name="connsiteY10813" fmla="*/ 4391264 h 6407152"/>
              <a:gd name="connsiteX10814" fmla="*/ 984988 w 11737976"/>
              <a:gd name="connsiteY10814" fmla="*/ 4366508 h 6407152"/>
              <a:gd name="connsiteX10815" fmla="*/ 973208 w 11737976"/>
              <a:gd name="connsiteY10815" fmla="*/ 4367383 h 6407152"/>
              <a:gd name="connsiteX10816" fmla="*/ 978412 w 11737976"/>
              <a:gd name="connsiteY10816" fmla="*/ 4382872 h 6407152"/>
              <a:gd name="connsiteX10817" fmla="*/ 997740 w 11737976"/>
              <a:gd name="connsiteY10817" fmla="*/ 4368536 h 6407152"/>
              <a:gd name="connsiteX10818" fmla="*/ 984988 w 11737976"/>
              <a:gd name="connsiteY10818" fmla="*/ 4366508 h 6407152"/>
              <a:gd name="connsiteX10819" fmla="*/ 920581 w 11737976"/>
              <a:gd name="connsiteY10819" fmla="*/ 4366453 h 6407152"/>
              <a:gd name="connsiteX10820" fmla="*/ 911011 w 11737976"/>
              <a:gd name="connsiteY10820" fmla="*/ 4373897 h 6407152"/>
              <a:gd name="connsiteX10821" fmla="*/ 921976 w 11737976"/>
              <a:gd name="connsiteY10821" fmla="*/ 4370603 h 6407152"/>
              <a:gd name="connsiteX10822" fmla="*/ 920581 w 11737976"/>
              <a:gd name="connsiteY10822" fmla="*/ 4366453 h 6407152"/>
              <a:gd name="connsiteX10823" fmla="*/ 8725461 w 11737976"/>
              <a:gd name="connsiteY10823" fmla="*/ 4348399 h 6407152"/>
              <a:gd name="connsiteX10824" fmla="*/ 8726207 w 11737976"/>
              <a:gd name="connsiteY10824" fmla="*/ 4353583 h 6407152"/>
              <a:gd name="connsiteX10825" fmla="*/ 8727270 w 11737976"/>
              <a:gd name="connsiteY10825" fmla="*/ 4353317 h 6407152"/>
              <a:gd name="connsiteX10826" fmla="*/ 8732750 w 11737976"/>
              <a:gd name="connsiteY10826" fmla="*/ 4351948 h 6407152"/>
              <a:gd name="connsiteX10827" fmla="*/ 8731905 w 11737976"/>
              <a:gd name="connsiteY10827" fmla="*/ 4352385 h 6407152"/>
              <a:gd name="connsiteX10828" fmla="*/ 8736262 w 11737976"/>
              <a:gd name="connsiteY10828" fmla="*/ 4362082 h 6407152"/>
              <a:gd name="connsiteX10829" fmla="*/ 8731905 w 11737976"/>
              <a:gd name="connsiteY10829" fmla="*/ 4368548 h 6407152"/>
              <a:gd name="connsiteX10830" fmla="*/ 8740375 w 11737976"/>
              <a:gd name="connsiteY10830" fmla="*/ 4373855 h 6407152"/>
              <a:gd name="connsiteX10831" fmla="*/ 8731096 w 11737976"/>
              <a:gd name="connsiteY10831" fmla="*/ 4379885 h 6407152"/>
              <a:gd name="connsiteX10832" fmla="*/ 8725800 w 11737976"/>
              <a:gd name="connsiteY10832" fmla="*/ 4387739 h 6407152"/>
              <a:gd name="connsiteX10833" fmla="*/ 8725800 w 11737976"/>
              <a:gd name="connsiteY10833" fmla="*/ 4385701 h 6407152"/>
              <a:gd name="connsiteX10834" fmla="*/ 8725800 w 11737976"/>
              <a:gd name="connsiteY10834" fmla="*/ 4384522 h 6407152"/>
              <a:gd name="connsiteX10835" fmla="*/ 8725800 w 11737976"/>
              <a:gd name="connsiteY10835" fmla="*/ 4381378 h 6407152"/>
              <a:gd name="connsiteX10836" fmla="*/ 8727970 w 11737976"/>
              <a:gd name="connsiteY10836" fmla="*/ 4378234 h 6407152"/>
              <a:gd name="connsiteX10837" fmla="*/ 8730140 w 11737976"/>
              <a:gd name="connsiteY10837" fmla="*/ 4378234 h 6407152"/>
              <a:gd name="connsiteX10838" fmla="*/ 8727970 w 11737976"/>
              <a:gd name="connsiteY10838" fmla="*/ 4371947 h 6407152"/>
              <a:gd name="connsiteX10839" fmla="*/ 8725800 w 11737976"/>
              <a:gd name="connsiteY10839" fmla="*/ 4368803 h 6407152"/>
              <a:gd name="connsiteX10840" fmla="*/ 8723630 w 11737976"/>
              <a:gd name="connsiteY10840" fmla="*/ 4371947 h 6407152"/>
              <a:gd name="connsiteX10841" fmla="*/ 8725800 w 11737976"/>
              <a:gd name="connsiteY10841" fmla="*/ 4375091 h 6407152"/>
              <a:gd name="connsiteX10842" fmla="*/ 8723630 w 11737976"/>
              <a:gd name="connsiteY10842" fmla="*/ 4378234 h 6407152"/>
              <a:gd name="connsiteX10843" fmla="*/ 8723630 w 11737976"/>
              <a:gd name="connsiteY10843" fmla="*/ 4381378 h 6407152"/>
              <a:gd name="connsiteX10844" fmla="*/ 8719290 w 11737976"/>
              <a:gd name="connsiteY10844" fmla="*/ 4375091 h 6407152"/>
              <a:gd name="connsiteX10845" fmla="*/ 8714950 w 11737976"/>
              <a:gd name="connsiteY10845" fmla="*/ 4371947 h 6407152"/>
              <a:gd name="connsiteX10846" fmla="*/ 8712780 w 11737976"/>
              <a:gd name="connsiteY10846" fmla="*/ 4371947 h 6407152"/>
              <a:gd name="connsiteX10847" fmla="*/ 8712780 w 11737976"/>
              <a:gd name="connsiteY10847" fmla="*/ 4375091 h 6407152"/>
              <a:gd name="connsiteX10848" fmla="*/ 8719290 w 11737976"/>
              <a:gd name="connsiteY10848" fmla="*/ 4381378 h 6407152"/>
              <a:gd name="connsiteX10849" fmla="*/ 8721460 w 11737976"/>
              <a:gd name="connsiteY10849" fmla="*/ 4384522 h 6407152"/>
              <a:gd name="connsiteX10850" fmla="*/ 8721460 w 11737976"/>
              <a:gd name="connsiteY10850" fmla="*/ 4393952 h 6407152"/>
              <a:gd name="connsiteX10851" fmla="*/ 8723630 w 11737976"/>
              <a:gd name="connsiteY10851" fmla="*/ 4397094 h 6407152"/>
              <a:gd name="connsiteX10852" fmla="*/ 8725800 w 11737976"/>
              <a:gd name="connsiteY10852" fmla="*/ 4393952 h 6407152"/>
              <a:gd name="connsiteX10853" fmla="*/ 8725800 w 11737976"/>
              <a:gd name="connsiteY10853" fmla="*/ 4391865 h 6407152"/>
              <a:gd name="connsiteX10854" fmla="*/ 8734187 w 11737976"/>
              <a:gd name="connsiteY10854" fmla="*/ 4391485 h 6407152"/>
              <a:gd name="connsiteX10855" fmla="*/ 8734356 w 11737976"/>
              <a:gd name="connsiteY10855" fmla="*/ 4397237 h 6407152"/>
              <a:gd name="connsiteX10856" fmla="*/ 8736071 w 11737976"/>
              <a:gd name="connsiteY10856" fmla="*/ 4403418 h 6407152"/>
              <a:gd name="connsiteX10857" fmla="*/ 8734238 w 11737976"/>
              <a:gd name="connsiteY10857" fmla="*/ 4405234 h 6407152"/>
              <a:gd name="connsiteX10858" fmla="*/ 8718834 w 11737976"/>
              <a:gd name="connsiteY10858" fmla="*/ 4413805 h 6407152"/>
              <a:gd name="connsiteX10859" fmla="*/ 8717200 w 11737976"/>
              <a:gd name="connsiteY10859" fmla="*/ 4417037 h 6407152"/>
              <a:gd name="connsiteX10860" fmla="*/ 8715083 w 11737976"/>
              <a:gd name="connsiteY10860" fmla="*/ 4418433 h 6407152"/>
              <a:gd name="connsiteX10861" fmla="*/ 8714195 w 11737976"/>
              <a:gd name="connsiteY10861" fmla="*/ 4394723 h 6407152"/>
              <a:gd name="connsiteX10862" fmla="*/ 8714428 w 11737976"/>
              <a:gd name="connsiteY10862" fmla="*/ 4394119 h 6407152"/>
              <a:gd name="connsiteX10863" fmla="*/ 8709057 w 11737976"/>
              <a:gd name="connsiteY10863" fmla="*/ 4387406 h 6407152"/>
              <a:gd name="connsiteX10864" fmla="*/ 8705789 w 11737976"/>
              <a:gd name="connsiteY10864" fmla="*/ 4383321 h 6407152"/>
              <a:gd name="connsiteX10865" fmla="*/ 8712351 w 11737976"/>
              <a:gd name="connsiteY10865" fmla="*/ 4381475 h 6407152"/>
              <a:gd name="connsiteX10866" fmla="*/ 8710284 w 11737976"/>
              <a:gd name="connsiteY10866" fmla="*/ 4377356 h 6407152"/>
              <a:gd name="connsiteX10867" fmla="*/ 8708847 w 11737976"/>
              <a:gd name="connsiteY10867" fmla="*/ 4372891 h 6407152"/>
              <a:gd name="connsiteX10868" fmla="*/ 8710695 w 11737976"/>
              <a:gd name="connsiteY10868" fmla="*/ 4368200 h 6407152"/>
              <a:gd name="connsiteX10869" fmla="*/ 8702509 w 11737976"/>
              <a:gd name="connsiteY10869" fmla="*/ 4364874 h 6407152"/>
              <a:gd name="connsiteX10870" fmla="*/ 8701051 w 11737976"/>
              <a:gd name="connsiteY10870" fmla="*/ 4360915 h 6407152"/>
              <a:gd name="connsiteX10871" fmla="*/ 8702018 w 11737976"/>
              <a:gd name="connsiteY10871" fmla="*/ 4360873 h 6407152"/>
              <a:gd name="connsiteX10872" fmla="*/ 8706463 w 11737976"/>
              <a:gd name="connsiteY10872" fmla="*/ 4358579 h 6407152"/>
              <a:gd name="connsiteX10873" fmla="*/ 8706648 w 11737976"/>
              <a:gd name="connsiteY10873" fmla="*/ 4357179 h 6407152"/>
              <a:gd name="connsiteX10874" fmla="*/ 8713079 w 11737976"/>
              <a:gd name="connsiteY10874" fmla="*/ 4354177 h 6407152"/>
              <a:gd name="connsiteX10875" fmla="*/ 8725461 w 11737976"/>
              <a:gd name="connsiteY10875" fmla="*/ 4348399 h 6407152"/>
              <a:gd name="connsiteX10876" fmla="*/ 4015237 w 11737976"/>
              <a:gd name="connsiteY10876" fmla="*/ 4348399 h 6407152"/>
              <a:gd name="connsiteX10877" fmla="*/ 4015984 w 11737976"/>
              <a:gd name="connsiteY10877" fmla="*/ 4353583 h 6407152"/>
              <a:gd name="connsiteX10878" fmla="*/ 4017046 w 11737976"/>
              <a:gd name="connsiteY10878" fmla="*/ 4353317 h 6407152"/>
              <a:gd name="connsiteX10879" fmla="*/ 4022527 w 11737976"/>
              <a:gd name="connsiteY10879" fmla="*/ 4351948 h 6407152"/>
              <a:gd name="connsiteX10880" fmla="*/ 4021681 w 11737976"/>
              <a:gd name="connsiteY10880" fmla="*/ 4352385 h 6407152"/>
              <a:gd name="connsiteX10881" fmla="*/ 4026038 w 11737976"/>
              <a:gd name="connsiteY10881" fmla="*/ 4362082 h 6407152"/>
              <a:gd name="connsiteX10882" fmla="*/ 4021681 w 11737976"/>
              <a:gd name="connsiteY10882" fmla="*/ 4368548 h 6407152"/>
              <a:gd name="connsiteX10883" fmla="*/ 4030151 w 11737976"/>
              <a:gd name="connsiteY10883" fmla="*/ 4373855 h 6407152"/>
              <a:gd name="connsiteX10884" fmla="*/ 4020872 w 11737976"/>
              <a:gd name="connsiteY10884" fmla="*/ 4379885 h 6407152"/>
              <a:gd name="connsiteX10885" fmla="*/ 4015577 w 11737976"/>
              <a:gd name="connsiteY10885" fmla="*/ 4387739 h 6407152"/>
              <a:gd name="connsiteX10886" fmla="*/ 4015577 w 11737976"/>
              <a:gd name="connsiteY10886" fmla="*/ 4385701 h 6407152"/>
              <a:gd name="connsiteX10887" fmla="*/ 4015577 w 11737976"/>
              <a:gd name="connsiteY10887" fmla="*/ 4384522 h 6407152"/>
              <a:gd name="connsiteX10888" fmla="*/ 4015577 w 11737976"/>
              <a:gd name="connsiteY10888" fmla="*/ 4381378 h 6407152"/>
              <a:gd name="connsiteX10889" fmla="*/ 4017747 w 11737976"/>
              <a:gd name="connsiteY10889" fmla="*/ 4378234 h 6407152"/>
              <a:gd name="connsiteX10890" fmla="*/ 4019917 w 11737976"/>
              <a:gd name="connsiteY10890" fmla="*/ 4378234 h 6407152"/>
              <a:gd name="connsiteX10891" fmla="*/ 4017747 w 11737976"/>
              <a:gd name="connsiteY10891" fmla="*/ 4371947 h 6407152"/>
              <a:gd name="connsiteX10892" fmla="*/ 4015577 w 11737976"/>
              <a:gd name="connsiteY10892" fmla="*/ 4368803 h 6407152"/>
              <a:gd name="connsiteX10893" fmla="*/ 4013406 w 11737976"/>
              <a:gd name="connsiteY10893" fmla="*/ 4371947 h 6407152"/>
              <a:gd name="connsiteX10894" fmla="*/ 4015577 w 11737976"/>
              <a:gd name="connsiteY10894" fmla="*/ 4375091 h 6407152"/>
              <a:gd name="connsiteX10895" fmla="*/ 4013406 w 11737976"/>
              <a:gd name="connsiteY10895" fmla="*/ 4378234 h 6407152"/>
              <a:gd name="connsiteX10896" fmla="*/ 4013406 w 11737976"/>
              <a:gd name="connsiteY10896" fmla="*/ 4381378 h 6407152"/>
              <a:gd name="connsiteX10897" fmla="*/ 4009066 w 11737976"/>
              <a:gd name="connsiteY10897" fmla="*/ 4375091 h 6407152"/>
              <a:gd name="connsiteX10898" fmla="*/ 4004726 w 11737976"/>
              <a:gd name="connsiteY10898" fmla="*/ 4371947 h 6407152"/>
              <a:gd name="connsiteX10899" fmla="*/ 4002556 w 11737976"/>
              <a:gd name="connsiteY10899" fmla="*/ 4371947 h 6407152"/>
              <a:gd name="connsiteX10900" fmla="*/ 4002556 w 11737976"/>
              <a:gd name="connsiteY10900" fmla="*/ 4375091 h 6407152"/>
              <a:gd name="connsiteX10901" fmla="*/ 4009066 w 11737976"/>
              <a:gd name="connsiteY10901" fmla="*/ 4381378 h 6407152"/>
              <a:gd name="connsiteX10902" fmla="*/ 4011236 w 11737976"/>
              <a:gd name="connsiteY10902" fmla="*/ 4384522 h 6407152"/>
              <a:gd name="connsiteX10903" fmla="*/ 4011236 w 11737976"/>
              <a:gd name="connsiteY10903" fmla="*/ 4393952 h 6407152"/>
              <a:gd name="connsiteX10904" fmla="*/ 4013406 w 11737976"/>
              <a:gd name="connsiteY10904" fmla="*/ 4397094 h 6407152"/>
              <a:gd name="connsiteX10905" fmla="*/ 4015577 w 11737976"/>
              <a:gd name="connsiteY10905" fmla="*/ 4393952 h 6407152"/>
              <a:gd name="connsiteX10906" fmla="*/ 4015577 w 11737976"/>
              <a:gd name="connsiteY10906" fmla="*/ 4391865 h 6407152"/>
              <a:gd name="connsiteX10907" fmla="*/ 4023964 w 11737976"/>
              <a:gd name="connsiteY10907" fmla="*/ 4391485 h 6407152"/>
              <a:gd name="connsiteX10908" fmla="*/ 4024133 w 11737976"/>
              <a:gd name="connsiteY10908" fmla="*/ 4397237 h 6407152"/>
              <a:gd name="connsiteX10909" fmla="*/ 4025848 w 11737976"/>
              <a:gd name="connsiteY10909" fmla="*/ 4403418 h 6407152"/>
              <a:gd name="connsiteX10910" fmla="*/ 4024015 w 11737976"/>
              <a:gd name="connsiteY10910" fmla="*/ 4405234 h 6407152"/>
              <a:gd name="connsiteX10911" fmla="*/ 4008611 w 11737976"/>
              <a:gd name="connsiteY10911" fmla="*/ 4413805 h 6407152"/>
              <a:gd name="connsiteX10912" fmla="*/ 4006976 w 11737976"/>
              <a:gd name="connsiteY10912" fmla="*/ 4417037 h 6407152"/>
              <a:gd name="connsiteX10913" fmla="*/ 4004859 w 11737976"/>
              <a:gd name="connsiteY10913" fmla="*/ 4418433 h 6407152"/>
              <a:gd name="connsiteX10914" fmla="*/ 4003972 w 11737976"/>
              <a:gd name="connsiteY10914" fmla="*/ 4394723 h 6407152"/>
              <a:gd name="connsiteX10915" fmla="*/ 4004204 w 11737976"/>
              <a:gd name="connsiteY10915" fmla="*/ 4394119 h 6407152"/>
              <a:gd name="connsiteX10916" fmla="*/ 3998833 w 11737976"/>
              <a:gd name="connsiteY10916" fmla="*/ 4387406 h 6407152"/>
              <a:gd name="connsiteX10917" fmla="*/ 3995566 w 11737976"/>
              <a:gd name="connsiteY10917" fmla="*/ 4383321 h 6407152"/>
              <a:gd name="connsiteX10918" fmla="*/ 4002128 w 11737976"/>
              <a:gd name="connsiteY10918" fmla="*/ 4381475 h 6407152"/>
              <a:gd name="connsiteX10919" fmla="*/ 4000061 w 11737976"/>
              <a:gd name="connsiteY10919" fmla="*/ 4377356 h 6407152"/>
              <a:gd name="connsiteX10920" fmla="*/ 3998623 w 11737976"/>
              <a:gd name="connsiteY10920" fmla="*/ 4372891 h 6407152"/>
              <a:gd name="connsiteX10921" fmla="*/ 4000471 w 11737976"/>
              <a:gd name="connsiteY10921" fmla="*/ 4368200 h 6407152"/>
              <a:gd name="connsiteX10922" fmla="*/ 3992285 w 11737976"/>
              <a:gd name="connsiteY10922" fmla="*/ 4364874 h 6407152"/>
              <a:gd name="connsiteX10923" fmla="*/ 3990828 w 11737976"/>
              <a:gd name="connsiteY10923" fmla="*/ 4360915 h 6407152"/>
              <a:gd name="connsiteX10924" fmla="*/ 3991795 w 11737976"/>
              <a:gd name="connsiteY10924" fmla="*/ 4360873 h 6407152"/>
              <a:gd name="connsiteX10925" fmla="*/ 3996239 w 11737976"/>
              <a:gd name="connsiteY10925" fmla="*/ 4358579 h 6407152"/>
              <a:gd name="connsiteX10926" fmla="*/ 3996425 w 11737976"/>
              <a:gd name="connsiteY10926" fmla="*/ 4357179 h 6407152"/>
              <a:gd name="connsiteX10927" fmla="*/ 4002856 w 11737976"/>
              <a:gd name="connsiteY10927" fmla="*/ 4354177 h 6407152"/>
              <a:gd name="connsiteX10928" fmla="*/ 4015237 w 11737976"/>
              <a:gd name="connsiteY10928" fmla="*/ 4348399 h 6407152"/>
              <a:gd name="connsiteX10929" fmla="*/ 708621 w 11737976"/>
              <a:gd name="connsiteY10929" fmla="*/ 4346419 h 6407152"/>
              <a:gd name="connsiteX10930" fmla="*/ 697656 w 11737976"/>
              <a:gd name="connsiteY10930" fmla="*/ 4349713 h 6407152"/>
              <a:gd name="connsiteX10931" fmla="*/ 709550 w 11737976"/>
              <a:gd name="connsiteY10931" fmla="*/ 4349184 h 6407152"/>
              <a:gd name="connsiteX10932" fmla="*/ 708621 w 11737976"/>
              <a:gd name="connsiteY10932" fmla="*/ 4346419 h 6407152"/>
              <a:gd name="connsiteX10933" fmla="*/ 8704831 w 11737976"/>
              <a:gd name="connsiteY10933" fmla="*/ 4339709 h 6407152"/>
              <a:gd name="connsiteX10934" fmla="*/ 8706960 w 11737976"/>
              <a:gd name="connsiteY10934" fmla="*/ 4341722 h 6407152"/>
              <a:gd name="connsiteX10935" fmla="*/ 8706901 w 11737976"/>
              <a:gd name="connsiteY10935" fmla="*/ 4343771 h 6407152"/>
              <a:gd name="connsiteX10936" fmla="*/ 8702503 w 11737976"/>
              <a:gd name="connsiteY10936" fmla="*/ 4345926 h 6407152"/>
              <a:gd name="connsiteX10937" fmla="*/ 8703688 w 11737976"/>
              <a:gd name="connsiteY10937" fmla="*/ 4341336 h 6407152"/>
              <a:gd name="connsiteX10938" fmla="*/ 8704831 w 11737976"/>
              <a:gd name="connsiteY10938" fmla="*/ 4339709 h 6407152"/>
              <a:gd name="connsiteX10939" fmla="*/ 3994608 w 11737976"/>
              <a:gd name="connsiteY10939" fmla="*/ 4339709 h 6407152"/>
              <a:gd name="connsiteX10940" fmla="*/ 3996736 w 11737976"/>
              <a:gd name="connsiteY10940" fmla="*/ 4341722 h 6407152"/>
              <a:gd name="connsiteX10941" fmla="*/ 3996677 w 11737976"/>
              <a:gd name="connsiteY10941" fmla="*/ 4343771 h 6407152"/>
              <a:gd name="connsiteX10942" fmla="*/ 3992280 w 11737976"/>
              <a:gd name="connsiteY10942" fmla="*/ 4345926 h 6407152"/>
              <a:gd name="connsiteX10943" fmla="*/ 3993465 w 11737976"/>
              <a:gd name="connsiteY10943" fmla="*/ 4341336 h 6407152"/>
              <a:gd name="connsiteX10944" fmla="*/ 3994608 w 11737976"/>
              <a:gd name="connsiteY10944" fmla="*/ 4339709 h 6407152"/>
              <a:gd name="connsiteX10945" fmla="*/ 8813345 w 11737976"/>
              <a:gd name="connsiteY10945" fmla="*/ 4322425 h 6407152"/>
              <a:gd name="connsiteX10946" fmla="*/ 8811727 w 11737976"/>
              <a:gd name="connsiteY10946" fmla="*/ 4323593 h 6407152"/>
              <a:gd name="connsiteX10947" fmla="*/ 8808153 w 11737976"/>
              <a:gd name="connsiteY10947" fmla="*/ 4332989 h 6407152"/>
              <a:gd name="connsiteX10948" fmla="*/ 8800376 w 11737976"/>
              <a:gd name="connsiteY10948" fmla="*/ 4326899 h 6407152"/>
              <a:gd name="connsiteX10949" fmla="*/ 4103122 w 11737976"/>
              <a:gd name="connsiteY10949" fmla="*/ 4322425 h 6407152"/>
              <a:gd name="connsiteX10950" fmla="*/ 4101503 w 11737976"/>
              <a:gd name="connsiteY10950" fmla="*/ 4323593 h 6407152"/>
              <a:gd name="connsiteX10951" fmla="*/ 4097930 w 11737976"/>
              <a:gd name="connsiteY10951" fmla="*/ 4332989 h 6407152"/>
              <a:gd name="connsiteX10952" fmla="*/ 4090153 w 11737976"/>
              <a:gd name="connsiteY10952" fmla="*/ 4326899 h 6407152"/>
              <a:gd name="connsiteX10953" fmla="*/ 968843 w 11737976"/>
              <a:gd name="connsiteY10953" fmla="*/ 4318453 h 6407152"/>
              <a:gd name="connsiteX10954" fmla="*/ 965985 w 11737976"/>
              <a:gd name="connsiteY10954" fmla="*/ 4330160 h 6407152"/>
              <a:gd name="connsiteX10955" fmla="*/ 972561 w 11737976"/>
              <a:gd name="connsiteY10955" fmla="*/ 4329517 h 6407152"/>
              <a:gd name="connsiteX10956" fmla="*/ 968843 w 11737976"/>
              <a:gd name="connsiteY10956" fmla="*/ 4318453 h 6407152"/>
              <a:gd name="connsiteX10957" fmla="*/ 962337 w 11737976"/>
              <a:gd name="connsiteY10957" fmla="*/ 4299094 h 6407152"/>
              <a:gd name="connsiteX10958" fmla="*/ 952767 w 11737976"/>
              <a:gd name="connsiteY10958" fmla="*/ 4306538 h 6407152"/>
              <a:gd name="connsiteX10959" fmla="*/ 963731 w 11737976"/>
              <a:gd name="connsiteY10959" fmla="*/ 4303242 h 6407152"/>
              <a:gd name="connsiteX10960" fmla="*/ 962337 w 11737976"/>
              <a:gd name="connsiteY10960" fmla="*/ 4299094 h 6407152"/>
              <a:gd name="connsiteX10961" fmla="*/ 8780342 w 11737976"/>
              <a:gd name="connsiteY10961" fmla="*/ 4296631 h 6407152"/>
              <a:gd name="connsiteX10962" fmla="*/ 8772202 w 11737976"/>
              <a:gd name="connsiteY10962" fmla="*/ 4298665 h 6407152"/>
              <a:gd name="connsiteX10963" fmla="*/ 8757545 w 11737976"/>
              <a:gd name="connsiteY10963" fmla="*/ 4313994 h 6407152"/>
              <a:gd name="connsiteX10964" fmla="*/ 8765684 w 11737976"/>
              <a:gd name="connsiteY10964" fmla="*/ 4311960 h 6407152"/>
              <a:gd name="connsiteX10965" fmla="*/ 8767411 w 11737976"/>
              <a:gd name="connsiteY10965" fmla="*/ 4316633 h 6407152"/>
              <a:gd name="connsiteX10966" fmla="*/ 8774635 w 11737976"/>
              <a:gd name="connsiteY10966" fmla="*/ 4315558 h 6407152"/>
              <a:gd name="connsiteX10967" fmla="*/ 8773824 w 11737976"/>
              <a:gd name="connsiteY10967" fmla="*/ 4309927 h 6407152"/>
              <a:gd name="connsiteX10968" fmla="*/ 8773012 w 11737976"/>
              <a:gd name="connsiteY10968" fmla="*/ 4304297 h 6407152"/>
              <a:gd name="connsiteX10969" fmla="*/ 8780342 w 11737976"/>
              <a:gd name="connsiteY10969" fmla="*/ 4296631 h 6407152"/>
              <a:gd name="connsiteX10970" fmla="*/ 4070118 w 11737976"/>
              <a:gd name="connsiteY10970" fmla="*/ 4296631 h 6407152"/>
              <a:gd name="connsiteX10971" fmla="*/ 4061978 w 11737976"/>
              <a:gd name="connsiteY10971" fmla="*/ 4298665 h 6407152"/>
              <a:gd name="connsiteX10972" fmla="*/ 4047322 w 11737976"/>
              <a:gd name="connsiteY10972" fmla="*/ 4313994 h 6407152"/>
              <a:gd name="connsiteX10973" fmla="*/ 4055460 w 11737976"/>
              <a:gd name="connsiteY10973" fmla="*/ 4311960 h 6407152"/>
              <a:gd name="connsiteX10974" fmla="*/ 4057188 w 11737976"/>
              <a:gd name="connsiteY10974" fmla="*/ 4316633 h 6407152"/>
              <a:gd name="connsiteX10975" fmla="*/ 4064411 w 11737976"/>
              <a:gd name="connsiteY10975" fmla="*/ 4315558 h 6407152"/>
              <a:gd name="connsiteX10976" fmla="*/ 4063600 w 11737976"/>
              <a:gd name="connsiteY10976" fmla="*/ 4309927 h 6407152"/>
              <a:gd name="connsiteX10977" fmla="*/ 4062788 w 11737976"/>
              <a:gd name="connsiteY10977" fmla="*/ 4304297 h 6407152"/>
              <a:gd name="connsiteX10978" fmla="*/ 4070118 w 11737976"/>
              <a:gd name="connsiteY10978" fmla="*/ 4296631 h 6407152"/>
              <a:gd name="connsiteX10979" fmla="*/ 8790705 w 11737976"/>
              <a:gd name="connsiteY10979" fmla="*/ 4294537 h 6407152"/>
              <a:gd name="connsiteX10980" fmla="*/ 8788536 w 11737976"/>
              <a:gd name="connsiteY10980" fmla="*/ 4300824 h 6407152"/>
              <a:gd name="connsiteX10981" fmla="*/ 8792875 w 11737976"/>
              <a:gd name="connsiteY10981" fmla="*/ 4303968 h 6407152"/>
              <a:gd name="connsiteX10982" fmla="*/ 8795045 w 11737976"/>
              <a:gd name="connsiteY10982" fmla="*/ 4303968 h 6407152"/>
              <a:gd name="connsiteX10983" fmla="*/ 8797216 w 11737976"/>
              <a:gd name="connsiteY10983" fmla="*/ 4297682 h 6407152"/>
              <a:gd name="connsiteX10984" fmla="*/ 8795045 w 11737976"/>
              <a:gd name="connsiteY10984" fmla="*/ 4294537 h 6407152"/>
              <a:gd name="connsiteX10985" fmla="*/ 8790705 w 11737976"/>
              <a:gd name="connsiteY10985" fmla="*/ 4294537 h 6407152"/>
              <a:gd name="connsiteX10986" fmla="*/ 4080481 w 11737976"/>
              <a:gd name="connsiteY10986" fmla="*/ 4294537 h 6407152"/>
              <a:gd name="connsiteX10987" fmla="*/ 4078312 w 11737976"/>
              <a:gd name="connsiteY10987" fmla="*/ 4300824 h 6407152"/>
              <a:gd name="connsiteX10988" fmla="*/ 4082652 w 11737976"/>
              <a:gd name="connsiteY10988" fmla="*/ 4303968 h 6407152"/>
              <a:gd name="connsiteX10989" fmla="*/ 4084821 w 11737976"/>
              <a:gd name="connsiteY10989" fmla="*/ 4303968 h 6407152"/>
              <a:gd name="connsiteX10990" fmla="*/ 4086992 w 11737976"/>
              <a:gd name="connsiteY10990" fmla="*/ 4297682 h 6407152"/>
              <a:gd name="connsiteX10991" fmla="*/ 4084821 w 11737976"/>
              <a:gd name="connsiteY10991" fmla="*/ 4294537 h 6407152"/>
              <a:gd name="connsiteX10992" fmla="*/ 4080481 w 11737976"/>
              <a:gd name="connsiteY10992" fmla="*/ 4294537 h 6407152"/>
              <a:gd name="connsiteX10993" fmla="*/ 8810828 w 11737976"/>
              <a:gd name="connsiteY10993" fmla="*/ 4287465 h 6407152"/>
              <a:gd name="connsiteX10994" fmla="*/ 8804317 w 11737976"/>
              <a:gd name="connsiteY10994" fmla="*/ 4290706 h 6407152"/>
              <a:gd name="connsiteX10995" fmla="*/ 8804317 w 11737976"/>
              <a:gd name="connsiteY10995" fmla="*/ 4297191 h 6407152"/>
              <a:gd name="connsiteX10996" fmla="*/ 8806488 w 11737976"/>
              <a:gd name="connsiteY10996" fmla="*/ 4300432 h 6407152"/>
              <a:gd name="connsiteX10997" fmla="*/ 8810828 w 11737976"/>
              <a:gd name="connsiteY10997" fmla="*/ 4293948 h 6407152"/>
              <a:gd name="connsiteX10998" fmla="*/ 8812997 w 11737976"/>
              <a:gd name="connsiteY10998" fmla="*/ 4293948 h 6407152"/>
              <a:gd name="connsiteX10999" fmla="*/ 8810828 w 11737976"/>
              <a:gd name="connsiteY10999" fmla="*/ 4290706 h 6407152"/>
              <a:gd name="connsiteX11000" fmla="*/ 8810828 w 11737976"/>
              <a:gd name="connsiteY11000" fmla="*/ 4287465 h 6407152"/>
              <a:gd name="connsiteX11001" fmla="*/ 4100605 w 11737976"/>
              <a:gd name="connsiteY11001" fmla="*/ 4287465 h 6407152"/>
              <a:gd name="connsiteX11002" fmla="*/ 4094093 w 11737976"/>
              <a:gd name="connsiteY11002" fmla="*/ 4290706 h 6407152"/>
              <a:gd name="connsiteX11003" fmla="*/ 4094093 w 11737976"/>
              <a:gd name="connsiteY11003" fmla="*/ 4297191 h 6407152"/>
              <a:gd name="connsiteX11004" fmla="*/ 4096264 w 11737976"/>
              <a:gd name="connsiteY11004" fmla="*/ 4300432 h 6407152"/>
              <a:gd name="connsiteX11005" fmla="*/ 4100605 w 11737976"/>
              <a:gd name="connsiteY11005" fmla="*/ 4293948 h 6407152"/>
              <a:gd name="connsiteX11006" fmla="*/ 4102774 w 11737976"/>
              <a:gd name="connsiteY11006" fmla="*/ 4293948 h 6407152"/>
              <a:gd name="connsiteX11007" fmla="*/ 4100605 w 11737976"/>
              <a:gd name="connsiteY11007" fmla="*/ 4290706 h 6407152"/>
              <a:gd name="connsiteX11008" fmla="*/ 4100605 w 11737976"/>
              <a:gd name="connsiteY11008" fmla="*/ 4287465 h 6407152"/>
              <a:gd name="connsiteX11009" fmla="*/ 8822385 w 11737976"/>
              <a:gd name="connsiteY11009" fmla="*/ 4283536 h 6407152"/>
              <a:gd name="connsiteX11010" fmla="*/ 8823783 w 11737976"/>
              <a:gd name="connsiteY11010" fmla="*/ 4284715 h 6407152"/>
              <a:gd name="connsiteX11011" fmla="*/ 8824133 w 11737976"/>
              <a:gd name="connsiteY11011" fmla="*/ 4287367 h 6407152"/>
              <a:gd name="connsiteX11012" fmla="*/ 8826577 w 11737976"/>
              <a:gd name="connsiteY11012" fmla="*/ 4287072 h 6407152"/>
              <a:gd name="connsiteX11013" fmla="*/ 8826019 w 11737976"/>
              <a:gd name="connsiteY11013" fmla="*/ 4284715 h 6407152"/>
              <a:gd name="connsiteX11014" fmla="*/ 8822385 w 11737976"/>
              <a:gd name="connsiteY11014" fmla="*/ 4283536 h 6407152"/>
              <a:gd name="connsiteX11015" fmla="*/ 4112162 w 11737976"/>
              <a:gd name="connsiteY11015" fmla="*/ 4283536 h 6407152"/>
              <a:gd name="connsiteX11016" fmla="*/ 4113559 w 11737976"/>
              <a:gd name="connsiteY11016" fmla="*/ 4284715 h 6407152"/>
              <a:gd name="connsiteX11017" fmla="*/ 4113909 w 11737976"/>
              <a:gd name="connsiteY11017" fmla="*/ 4287367 h 6407152"/>
              <a:gd name="connsiteX11018" fmla="*/ 4116353 w 11737976"/>
              <a:gd name="connsiteY11018" fmla="*/ 4287072 h 6407152"/>
              <a:gd name="connsiteX11019" fmla="*/ 4115795 w 11737976"/>
              <a:gd name="connsiteY11019" fmla="*/ 4284715 h 6407152"/>
              <a:gd name="connsiteX11020" fmla="*/ 4112162 w 11737976"/>
              <a:gd name="connsiteY11020" fmla="*/ 4283536 h 6407152"/>
              <a:gd name="connsiteX11021" fmla="*/ 8815102 w 11737976"/>
              <a:gd name="connsiteY11021" fmla="*/ 4281571 h 6407152"/>
              <a:gd name="connsiteX11022" fmla="*/ 8812997 w 11737976"/>
              <a:gd name="connsiteY11022" fmla="*/ 4284715 h 6407152"/>
              <a:gd name="connsiteX11023" fmla="*/ 8815102 w 11737976"/>
              <a:gd name="connsiteY11023" fmla="*/ 4287857 h 6407152"/>
              <a:gd name="connsiteX11024" fmla="*/ 8815102 w 11737976"/>
              <a:gd name="connsiteY11024" fmla="*/ 4291001 h 6407152"/>
              <a:gd name="connsiteX11025" fmla="*/ 8817207 w 11737976"/>
              <a:gd name="connsiteY11025" fmla="*/ 4291001 h 6407152"/>
              <a:gd name="connsiteX11026" fmla="*/ 8819311 w 11737976"/>
              <a:gd name="connsiteY11026" fmla="*/ 4287857 h 6407152"/>
              <a:gd name="connsiteX11027" fmla="*/ 8817207 w 11737976"/>
              <a:gd name="connsiteY11027" fmla="*/ 4284715 h 6407152"/>
              <a:gd name="connsiteX11028" fmla="*/ 8815102 w 11737976"/>
              <a:gd name="connsiteY11028" fmla="*/ 4281571 h 6407152"/>
              <a:gd name="connsiteX11029" fmla="*/ 4104879 w 11737976"/>
              <a:gd name="connsiteY11029" fmla="*/ 4281571 h 6407152"/>
              <a:gd name="connsiteX11030" fmla="*/ 4102774 w 11737976"/>
              <a:gd name="connsiteY11030" fmla="*/ 4284715 h 6407152"/>
              <a:gd name="connsiteX11031" fmla="*/ 4104879 w 11737976"/>
              <a:gd name="connsiteY11031" fmla="*/ 4287857 h 6407152"/>
              <a:gd name="connsiteX11032" fmla="*/ 4104879 w 11737976"/>
              <a:gd name="connsiteY11032" fmla="*/ 4291001 h 6407152"/>
              <a:gd name="connsiteX11033" fmla="*/ 4106984 w 11737976"/>
              <a:gd name="connsiteY11033" fmla="*/ 4291001 h 6407152"/>
              <a:gd name="connsiteX11034" fmla="*/ 4109088 w 11737976"/>
              <a:gd name="connsiteY11034" fmla="*/ 4287857 h 6407152"/>
              <a:gd name="connsiteX11035" fmla="*/ 4106984 w 11737976"/>
              <a:gd name="connsiteY11035" fmla="*/ 4284715 h 6407152"/>
              <a:gd name="connsiteX11036" fmla="*/ 4104879 w 11737976"/>
              <a:gd name="connsiteY11036" fmla="*/ 4281571 h 6407152"/>
              <a:gd name="connsiteX11037" fmla="*/ 8880043 w 11737976"/>
              <a:gd name="connsiteY11037" fmla="*/ 4268337 h 6407152"/>
              <a:gd name="connsiteX11038" fmla="*/ 8880043 w 11737976"/>
              <a:gd name="connsiteY11038" fmla="*/ 4278034 h 6407152"/>
              <a:gd name="connsiteX11039" fmla="*/ 8877865 w 11737976"/>
              <a:gd name="connsiteY11039" fmla="*/ 4271569 h 6407152"/>
              <a:gd name="connsiteX11040" fmla="*/ 8873507 w 11737976"/>
              <a:gd name="connsiteY11040" fmla="*/ 4284500 h 6407152"/>
              <a:gd name="connsiteX11041" fmla="*/ 8880043 w 11737976"/>
              <a:gd name="connsiteY11041" fmla="*/ 4294197 h 6407152"/>
              <a:gd name="connsiteX11042" fmla="*/ 8866973 w 11737976"/>
              <a:gd name="connsiteY11042" fmla="*/ 4297429 h 6407152"/>
              <a:gd name="connsiteX11043" fmla="*/ 8864521 w 11737976"/>
              <a:gd name="connsiteY11043" fmla="*/ 4294197 h 6407152"/>
              <a:gd name="connsiteX11044" fmla="*/ 8862587 w 11737976"/>
              <a:gd name="connsiteY11044" fmla="*/ 4292667 h 6407152"/>
              <a:gd name="connsiteX11045" fmla="*/ 8865459 w 11737976"/>
              <a:gd name="connsiteY11045" fmla="*/ 4291950 h 6407152"/>
              <a:gd name="connsiteX11046" fmla="*/ 8869741 w 11737976"/>
              <a:gd name="connsiteY11046" fmla="*/ 4290881 h 6407152"/>
              <a:gd name="connsiteX11047" fmla="*/ 8868994 w 11737976"/>
              <a:gd name="connsiteY11047" fmla="*/ 4285690 h 6407152"/>
              <a:gd name="connsiteX11048" fmla="*/ 8877137 w 11737976"/>
              <a:gd name="connsiteY11048" fmla="*/ 4272904 h 6407152"/>
              <a:gd name="connsiteX11049" fmla="*/ 8878030 w 11737976"/>
              <a:gd name="connsiteY11049" fmla="*/ 4270129 h 6407152"/>
              <a:gd name="connsiteX11050" fmla="*/ 4169820 w 11737976"/>
              <a:gd name="connsiteY11050" fmla="*/ 4268337 h 6407152"/>
              <a:gd name="connsiteX11051" fmla="*/ 4169820 w 11737976"/>
              <a:gd name="connsiteY11051" fmla="*/ 4278034 h 6407152"/>
              <a:gd name="connsiteX11052" fmla="*/ 4167641 w 11737976"/>
              <a:gd name="connsiteY11052" fmla="*/ 4271569 h 6407152"/>
              <a:gd name="connsiteX11053" fmla="*/ 4163284 w 11737976"/>
              <a:gd name="connsiteY11053" fmla="*/ 4284500 h 6407152"/>
              <a:gd name="connsiteX11054" fmla="*/ 4169820 w 11737976"/>
              <a:gd name="connsiteY11054" fmla="*/ 4294197 h 6407152"/>
              <a:gd name="connsiteX11055" fmla="*/ 4156749 w 11737976"/>
              <a:gd name="connsiteY11055" fmla="*/ 4297429 h 6407152"/>
              <a:gd name="connsiteX11056" fmla="*/ 4154298 w 11737976"/>
              <a:gd name="connsiteY11056" fmla="*/ 4294197 h 6407152"/>
              <a:gd name="connsiteX11057" fmla="*/ 4152364 w 11737976"/>
              <a:gd name="connsiteY11057" fmla="*/ 4292667 h 6407152"/>
              <a:gd name="connsiteX11058" fmla="*/ 4155235 w 11737976"/>
              <a:gd name="connsiteY11058" fmla="*/ 4291950 h 6407152"/>
              <a:gd name="connsiteX11059" fmla="*/ 4159518 w 11737976"/>
              <a:gd name="connsiteY11059" fmla="*/ 4290881 h 6407152"/>
              <a:gd name="connsiteX11060" fmla="*/ 4158770 w 11737976"/>
              <a:gd name="connsiteY11060" fmla="*/ 4285690 h 6407152"/>
              <a:gd name="connsiteX11061" fmla="*/ 4166914 w 11737976"/>
              <a:gd name="connsiteY11061" fmla="*/ 4272904 h 6407152"/>
              <a:gd name="connsiteX11062" fmla="*/ 4167807 w 11737976"/>
              <a:gd name="connsiteY11062" fmla="*/ 4270129 h 6407152"/>
              <a:gd name="connsiteX11063" fmla="*/ 951961 w 11737976"/>
              <a:gd name="connsiteY11063" fmla="*/ 4268208 h 6407152"/>
              <a:gd name="connsiteX11064" fmla="*/ 942825 w 11737976"/>
              <a:gd name="connsiteY11064" fmla="*/ 4270954 h 6407152"/>
              <a:gd name="connsiteX11065" fmla="*/ 934925 w 11737976"/>
              <a:gd name="connsiteY11065" fmla="*/ 4277390 h 6407152"/>
              <a:gd name="connsiteX11066" fmla="*/ 941721 w 11737976"/>
              <a:gd name="connsiteY11066" fmla="*/ 4278900 h 6407152"/>
              <a:gd name="connsiteX11067" fmla="*/ 954439 w 11737976"/>
              <a:gd name="connsiteY11067" fmla="*/ 4275586 h 6407152"/>
              <a:gd name="connsiteX11068" fmla="*/ 953200 w 11737976"/>
              <a:gd name="connsiteY11068" fmla="*/ 4271897 h 6407152"/>
              <a:gd name="connsiteX11069" fmla="*/ 951961 w 11737976"/>
              <a:gd name="connsiteY11069" fmla="*/ 4268208 h 6407152"/>
              <a:gd name="connsiteX11070" fmla="*/ 8673945 w 11737976"/>
              <a:gd name="connsiteY11070" fmla="*/ 4265720 h 6407152"/>
              <a:gd name="connsiteX11071" fmla="*/ 8682495 w 11737976"/>
              <a:gd name="connsiteY11071" fmla="*/ 4266538 h 6407152"/>
              <a:gd name="connsiteX11072" fmla="*/ 8682781 w 11737976"/>
              <a:gd name="connsiteY11072" fmla="*/ 4271205 h 6407152"/>
              <a:gd name="connsiteX11073" fmla="*/ 8693801 w 11737976"/>
              <a:gd name="connsiteY11073" fmla="*/ 4268629 h 6407152"/>
              <a:gd name="connsiteX11074" fmla="*/ 8695929 w 11737976"/>
              <a:gd name="connsiteY11074" fmla="*/ 4270643 h 6407152"/>
              <a:gd name="connsiteX11075" fmla="*/ 8693737 w 11737976"/>
              <a:gd name="connsiteY11075" fmla="*/ 4270736 h 6407152"/>
              <a:gd name="connsiteX11076" fmla="*/ 8680029 w 11737976"/>
              <a:gd name="connsiteY11076" fmla="*/ 4290263 h 6407152"/>
              <a:gd name="connsiteX11077" fmla="*/ 8683789 w 11737976"/>
              <a:gd name="connsiteY11077" fmla="*/ 4311146 h 6407152"/>
              <a:gd name="connsiteX11078" fmla="*/ 8675023 w 11737976"/>
              <a:gd name="connsiteY11078" fmla="*/ 4311521 h 6407152"/>
              <a:gd name="connsiteX11079" fmla="*/ 8678335 w 11737976"/>
              <a:gd name="connsiteY11079" fmla="*/ 4273499 h 6407152"/>
              <a:gd name="connsiteX11080" fmla="*/ 3963721 w 11737976"/>
              <a:gd name="connsiteY11080" fmla="*/ 4265720 h 6407152"/>
              <a:gd name="connsiteX11081" fmla="*/ 3972272 w 11737976"/>
              <a:gd name="connsiteY11081" fmla="*/ 4266538 h 6407152"/>
              <a:gd name="connsiteX11082" fmla="*/ 3972557 w 11737976"/>
              <a:gd name="connsiteY11082" fmla="*/ 4271205 h 6407152"/>
              <a:gd name="connsiteX11083" fmla="*/ 3983577 w 11737976"/>
              <a:gd name="connsiteY11083" fmla="*/ 4268629 h 6407152"/>
              <a:gd name="connsiteX11084" fmla="*/ 3985706 w 11737976"/>
              <a:gd name="connsiteY11084" fmla="*/ 4270643 h 6407152"/>
              <a:gd name="connsiteX11085" fmla="*/ 3983514 w 11737976"/>
              <a:gd name="connsiteY11085" fmla="*/ 4270736 h 6407152"/>
              <a:gd name="connsiteX11086" fmla="*/ 3969805 w 11737976"/>
              <a:gd name="connsiteY11086" fmla="*/ 4290263 h 6407152"/>
              <a:gd name="connsiteX11087" fmla="*/ 3973565 w 11737976"/>
              <a:gd name="connsiteY11087" fmla="*/ 4311146 h 6407152"/>
              <a:gd name="connsiteX11088" fmla="*/ 3964800 w 11737976"/>
              <a:gd name="connsiteY11088" fmla="*/ 4311521 h 6407152"/>
              <a:gd name="connsiteX11089" fmla="*/ 3968112 w 11737976"/>
              <a:gd name="connsiteY11089" fmla="*/ 4273499 h 6407152"/>
              <a:gd name="connsiteX11090" fmla="*/ 8702842 w 11737976"/>
              <a:gd name="connsiteY11090" fmla="*/ 4258919 h 6407152"/>
              <a:gd name="connsiteX11091" fmla="*/ 8702814 w 11737976"/>
              <a:gd name="connsiteY11091" fmla="*/ 4259825 h 6407152"/>
              <a:gd name="connsiteX11092" fmla="*/ 8700623 w 11737976"/>
              <a:gd name="connsiteY11092" fmla="*/ 4259919 h 6407152"/>
              <a:gd name="connsiteX11093" fmla="*/ 8700588 w 11737976"/>
              <a:gd name="connsiteY11093" fmla="*/ 4259840 h 6407152"/>
              <a:gd name="connsiteX11094" fmla="*/ 3992618 w 11737976"/>
              <a:gd name="connsiteY11094" fmla="*/ 4258919 h 6407152"/>
              <a:gd name="connsiteX11095" fmla="*/ 3992591 w 11737976"/>
              <a:gd name="connsiteY11095" fmla="*/ 4259825 h 6407152"/>
              <a:gd name="connsiteX11096" fmla="*/ 3990399 w 11737976"/>
              <a:gd name="connsiteY11096" fmla="*/ 4259919 h 6407152"/>
              <a:gd name="connsiteX11097" fmla="*/ 3990364 w 11737976"/>
              <a:gd name="connsiteY11097" fmla="*/ 4259840 h 6407152"/>
              <a:gd name="connsiteX11098" fmla="*/ 880802 w 11737976"/>
              <a:gd name="connsiteY11098" fmla="*/ 4252040 h 6407152"/>
              <a:gd name="connsiteX11099" fmla="*/ 889671 w 11737976"/>
              <a:gd name="connsiteY11099" fmla="*/ 4278441 h 6407152"/>
              <a:gd name="connsiteX11100" fmla="*/ 894739 w 11737976"/>
              <a:gd name="connsiteY11100" fmla="*/ 4293527 h 6407152"/>
              <a:gd name="connsiteX11101" fmla="*/ 901952 w 11737976"/>
              <a:gd name="connsiteY11101" fmla="*/ 4283055 h 6407152"/>
              <a:gd name="connsiteX11102" fmla="*/ 889671 w 11737976"/>
              <a:gd name="connsiteY11102" fmla="*/ 4278441 h 6407152"/>
              <a:gd name="connsiteX11103" fmla="*/ 905365 w 11737976"/>
              <a:gd name="connsiteY11103" fmla="*/ 4261267 h 6407152"/>
              <a:gd name="connsiteX11104" fmla="*/ 895616 w 11737976"/>
              <a:gd name="connsiteY11104" fmla="*/ 4264197 h 6407152"/>
              <a:gd name="connsiteX11105" fmla="*/ 880802 w 11737976"/>
              <a:gd name="connsiteY11105" fmla="*/ 4252040 h 6407152"/>
              <a:gd name="connsiteX11106" fmla="*/ 8800032 w 11737976"/>
              <a:gd name="connsiteY11106" fmla="*/ 4248932 h 6407152"/>
              <a:gd name="connsiteX11107" fmla="*/ 8790801 w 11737976"/>
              <a:gd name="connsiteY11107" fmla="*/ 4253993 h 6407152"/>
              <a:gd name="connsiteX11108" fmla="*/ 8780706 w 11737976"/>
              <a:gd name="connsiteY11108" fmla="*/ 4258294 h 6407152"/>
              <a:gd name="connsiteX11109" fmla="*/ 8778014 w 11737976"/>
              <a:gd name="connsiteY11109" fmla="*/ 4257257 h 6407152"/>
              <a:gd name="connsiteX11110" fmla="*/ 8773805 w 11737976"/>
              <a:gd name="connsiteY11110" fmla="*/ 4255637 h 6407152"/>
              <a:gd name="connsiteX11111" fmla="*/ 8771701 w 11737976"/>
              <a:gd name="connsiteY11111" fmla="*/ 4268604 h 6407152"/>
              <a:gd name="connsiteX11112" fmla="*/ 8775910 w 11737976"/>
              <a:gd name="connsiteY11112" fmla="*/ 4262120 h 6407152"/>
              <a:gd name="connsiteX11113" fmla="*/ 8779066 w 11737976"/>
              <a:gd name="connsiteY11113" fmla="*/ 4262930 h 6407152"/>
              <a:gd name="connsiteX11114" fmla="*/ 8781640 w 11737976"/>
              <a:gd name="connsiteY11114" fmla="*/ 4259627 h 6407152"/>
              <a:gd name="connsiteX11115" fmla="*/ 8782734 w 11737976"/>
              <a:gd name="connsiteY11115" fmla="*/ 4259453 h 6407152"/>
              <a:gd name="connsiteX11116" fmla="*/ 8784472 w 11737976"/>
              <a:gd name="connsiteY11116" fmla="*/ 4263839 h 6407152"/>
              <a:gd name="connsiteX11117" fmla="*/ 8793276 w 11737976"/>
              <a:gd name="connsiteY11117" fmla="*/ 4278857 h 6407152"/>
              <a:gd name="connsiteX11118" fmla="*/ 8810877 w 11737976"/>
              <a:gd name="connsiteY11118" fmla="*/ 4262752 h 6407152"/>
              <a:gd name="connsiteX11119" fmla="*/ 8815151 w 11737976"/>
              <a:gd name="connsiteY11119" fmla="*/ 4261684 h 6407152"/>
              <a:gd name="connsiteX11120" fmla="*/ 8818594 w 11737976"/>
              <a:gd name="connsiteY11120" fmla="*/ 4260824 h 6407152"/>
              <a:gd name="connsiteX11121" fmla="*/ 8819114 w 11737976"/>
              <a:gd name="connsiteY11121" fmla="*/ 4261530 h 6407152"/>
              <a:gd name="connsiteX11122" fmla="*/ 8821284 w 11737976"/>
              <a:gd name="connsiteY11122" fmla="*/ 4261530 h 6407152"/>
              <a:gd name="connsiteX11123" fmla="*/ 8823454 w 11737976"/>
              <a:gd name="connsiteY11123" fmla="*/ 4261530 h 6407152"/>
              <a:gd name="connsiteX11124" fmla="*/ 8825624 w 11737976"/>
              <a:gd name="connsiteY11124" fmla="*/ 4261530 h 6407152"/>
              <a:gd name="connsiteX11125" fmla="*/ 8825624 w 11737976"/>
              <a:gd name="connsiteY11125" fmla="*/ 4258583 h 6407152"/>
              <a:gd name="connsiteX11126" fmla="*/ 8823454 w 11737976"/>
              <a:gd name="connsiteY11126" fmla="*/ 4255637 h 6407152"/>
              <a:gd name="connsiteX11127" fmla="*/ 8821284 w 11737976"/>
              <a:gd name="connsiteY11127" fmla="*/ 4255637 h 6407152"/>
              <a:gd name="connsiteX11128" fmla="*/ 8819114 w 11737976"/>
              <a:gd name="connsiteY11128" fmla="*/ 4255637 h 6407152"/>
              <a:gd name="connsiteX11129" fmla="*/ 8818773 w 11737976"/>
              <a:gd name="connsiteY11129" fmla="*/ 4256099 h 6407152"/>
              <a:gd name="connsiteX11130" fmla="*/ 8818658 w 11737976"/>
              <a:gd name="connsiteY11130" fmla="*/ 4255298 h 6407152"/>
              <a:gd name="connsiteX11131" fmla="*/ 8810111 w 11737976"/>
              <a:gd name="connsiteY11131" fmla="*/ 4257434 h 6407152"/>
              <a:gd name="connsiteX11132" fmla="*/ 8810877 w 11737976"/>
              <a:gd name="connsiteY11132" fmla="*/ 4262752 h 6407152"/>
              <a:gd name="connsiteX11133" fmla="*/ 8800032 w 11737976"/>
              <a:gd name="connsiteY11133" fmla="*/ 4248932 h 6407152"/>
              <a:gd name="connsiteX11134" fmla="*/ 4089809 w 11737976"/>
              <a:gd name="connsiteY11134" fmla="*/ 4248932 h 6407152"/>
              <a:gd name="connsiteX11135" fmla="*/ 4080578 w 11737976"/>
              <a:gd name="connsiteY11135" fmla="*/ 4253993 h 6407152"/>
              <a:gd name="connsiteX11136" fmla="*/ 4070482 w 11737976"/>
              <a:gd name="connsiteY11136" fmla="*/ 4258294 h 6407152"/>
              <a:gd name="connsiteX11137" fmla="*/ 4067791 w 11737976"/>
              <a:gd name="connsiteY11137" fmla="*/ 4257257 h 6407152"/>
              <a:gd name="connsiteX11138" fmla="*/ 4063581 w 11737976"/>
              <a:gd name="connsiteY11138" fmla="*/ 4255637 h 6407152"/>
              <a:gd name="connsiteX11139" fmla="*/ 4061477 w 11737976"/>
              <a:gd name="connsiteY11139" fmla="*/ 4268604 h 6407152"/>
              <a:gd name="connsiteX11140" fmla="*/ 4065686 w 11737976"/>
              <a:gd name="connsiteY11140" fmla="*/ 4262120 h 6407152"/>
              <a:gd name="connsiteX11141" fmla="*/ 4068843 w 11737976"/>
              <a:gd name="connsiteY11141" fmla="*/ 4262930 h 6407152"/>
              <a:gd name="connsiteX11142" fmla="*/ 4071416 w 11737976"/>
              <a:gd name="connsiteY11142" fmla="*/ 4259627 h 6407152"/>
              <a:gd name="connsiteX11143" fmla="*/ 4072510 w 11737976"/>
              <a:gd name="connsiteY11143" fmla="*/ 4259453 h 6407152"/>
              <a:gd name="connsiteX11144" fmla="*/ 4074249 w 11737976"/>
              <a:gd name="connsiteY11144" fmla="*/ 4263839 h 6407152"/>
              <a:gd name="connsiteX11145" fmla="*/ 4083053 w 11737976"/>
              <a:gd name="connsiteY11145" fmla="*/ 4278857 h 6407152"/>
              <a:gd name="connsiteX11146" fmla="*/ 4100654 w 11737976"/>
              <a:gd name="connsiteY11146" fmla="*/ 4262752 h 6407152"/>
              <a:gd name="connsiteX11147" fmla="*/ 4104927 w 11737976"/>
              <a:gd name="connsiteY11147" fmla="*/ 4261684 h 6407152"/>
              <a:gd name="connsiteX11148" fmla="*/ 4108370 w 11737976"/>
              <a:gd name="connsiteY11148" fmla="*/ 4260824 h 6407152"/>
              <a:gd name="connsiteX11149" fmla="*/ 4108890 w 11737976"/>
              <a:gd name="connsiteY11149" fmla="*/ 4261530 h 6407152"/>
              <a:gd name="connsiteX11150" fmla="*/ 4111060 w 11737976"/>
              <a:gd name="connsiteY11150" fmla="*/ 4261530 h 6407152"/>
              <a:gd name="connsiteX11151" fmla="*/ 4113230 w 11737976"/>
              <a:gd name="connsiteY11151" fmla="*/ 4261530 h 6407152"/>
              <a:gd name="connsiteX11152" fmla="*/ 4115400 w 11737976"/>
              <a:gd name="connsiteY11152" fmla="*/ 4261530 h 6407152"/>
              <a:gd name="connsiteX11153" fmla="*/ 4115400 w 11737976"/>
              <a:gd name="connsiteY11153" fmla="*/ 4258583 h 6407152"/>
              <a:gd name="connsiteX11154" fmla="*/ 4113230 w 11737976"/>
              <a:gd name="connsiteY11154" fmla="*/ 4255637 h 6407152"/>
              <a:gd name="connsiteX11155" fmla="*/ 4111060 w 11737976"/>
              <a:gd name="connsiteY11155" fmla="*/ 4255637 h 6407152"/>
              <a:gd name="connsiteX11156" fmla="*/ 4108890 w 11737976"/>
              <a:gd name="connsiteY11156" fmla="*/ 4255637 h 6407152"/>
              <a:gd name="connsiteX11157" fmla="*/ 4108550 w 11737976"/>
              <a:gd name="connsiteY11157" fmla="*/ 4256099 h 6407152"/>
              <a:gd name="connsiteX11158" fmla="*/ 4108435 w 11737976"/>
              <a:gd name="connsiteY11158" fmla="*/ 4255298 h 6407152"/>
              <a:gd name="connsiteX11159" fmla="*/ 4099887 w 11737976"/>
              <a:gd name="connsiteY11159" fmla="*/ 4257434 h 6407152"/>
              <a:gd name="connsiteX11160" fmla="*/ 4100654 w 11737976"/>
              <a:gd name="connsiteY11160" fmla="*/ 4262752 h 6407152"/>
              <a:gd name="connsiteX11161" fmla="*/ 4089809 w 11737976"/>
              <a:gd name="connsiteY11161" fmla="*/ 4248932 h 6407152"/>
              <a:gd name="connsiteX11162" fmla="*/ 8683245 w 11737976"/>
              <a:gd name="connsiteY11162" fmla="*/ 4246804 h 6407152"/>
              <a:gd name="connsiteX11163" fmla="*/ 8683465 w 11737976"/>
              <a:gd name="connsiteY11163" fmla="*/ 4248027 h 6407152"/>
              <a:gd name="connsiteX11164" fmla="*/ 8683403 w 11737976"/>
              <a:gd name="connsiteY11164" fmla="*/ 4250135 h 6407152"/>
              <a:gd name="connsiteX11165" fmla="*/ 8683376 w 11737976"/>
              <a:gd name="connsiteY11165" fmla="*/ 4251033 h 6407152"/>
              <a:gd name="connsiteX11166" fmla="*/ 8680059 w 11737976"/>
              <a:gd name="connsiteY11166" fmla="*/ 4251862 h 6407152"/>
              <a:gd name="connsiteX11167" fmla="*/ 8673877 w 11737976"/>
              <a:gd name="connsiteY11167" fmla="*/ 4253408 h 6407152"/>
              <a:gd name="connsiteX11168" fmla="*/ 8674861 w 11737976"/>
              <a:gd name="connsiteY11168" fmla="*/ 4248656 h 6407152"/>
              <a:gd name="connsiteX11169" fmla="*/ 8681185 w 11737976"/>
              <a:gd name="connsiteY11169" fmla="*/ 4248156 h 6407152"/>
              <a:gd name="connsiteX11170" fmla="*/ 3973022 w 11737976"/>
              <a:gd name="connsiteY11170" fmla="*/ 4246804 h 6407152"/>
              <a:gd name="connsiteX11171" fmla="*/ 3973242 w 11737976"/>
              <a:gd name="connsiteY11171" fmla="*/ 4248027 h 6407152"/>
              <a:gd name="connsiteX11172" fmla="*/ 3973180 w 11737976"/>
              <a:gd name="connsiteY11172" fmla="*/ 4250135 h 6407152"/>
              <a:gd name="connsiteX11173" fmla="*/ 3973153 w 11737976"/>
              <a:gd name="connsiteY11173" fmla="*/ 4251033 h 6407152"/>
              <a:gd name="connsiteX11174" fmla="*/ 3969836 w 11737976"/>
              <a:gd name="connsiteY11174" fmla="*/ 4251862 h 6407152"/>
              <a:gd name="connsiteX11175" fmla="*/ 3963654 w 11737976"/>
              <a:gd name="connsiteY11175" fmla="*/ 4253408 h 6407152"/>
              <a:gd name="connsiteX11176" fmla="*/ 3964637 w 11737976"/>
              <a:gd name="connsiteY11176" fmla="*/ 4248656 h 6407152"/>
              <a:gd name="connsiteX11177" fmla="*/ 3970961 w 11737976"/>
              <a:gd name="connsiteY11177" fmla="*/ 4248156 h 6407152"/>
              <a:gd name="connsiteX11178" fmla="*/ 8866973 w 11737976"/>
              <a:gd name="connsiteY11178" fmla="*/ 4239383 h 6407152"/>
              <a:gd name="connsiteX11179" fmla="*/ 8868879 w 11737976"/>
              <a:gd name="connsiteY11179" fmla="*/ 4240859 h 6407152"/>
              <a:gd name="connsiteX11180" fmla="*/ 8867277 w 11737976"/>
              <a:gd name="connsiteY11180" fmla="*/ 4244931 h 6407152"/>
              <a:gd name="connsiteX11181" fmla="*/ 8866973 w 11737976"/>
              <a:gd name="connsiteY11181" fmla="*/ 4245137 h 6407152"/>
              <a:gd name="connsiteX11182" fmla="*/ 4156749 w 11737976"/>
              <a:gd name="connsiteY11182" fmla="*/ 4239383 h 6407152"/>
              <a:gd name="connsiteX11183" fmla="*/ 4158655 w 11737976"/>
              <a:gd name="connsiteY11183" fmla="*/ 4240859 h 6407152"/>
              <a:gd name="connsiteX11184" fmla="*/ 4157054 w 11737976"/>
              <a:gd name="connsiteY11184" fmla="*/ 4244931 h 6407152"/>
              <a:gd name="connsiteX11185" fmla="*/ 4156749 w 11737976"/>
              <a:gd name="connsiteY11185" fmla="*/ 4245137 h 6407152"/>
              <a:gd name="connsiteX11186" fmla="*/ 8866973 w 11737976"/>
              <a:gd name="connsiteY11186" fmla="*/ 4239243 h 6407152"/>
              <a:gd name="connsiteX11187" fmla="*/ 8866973 w 11737976"/>
              <a:gd name="connsiteY11187" fmla="*/ 4239383 h 6407152"/>
              <a:gd name="connsiteX11188" fmla="*/ 8866917 w 11737976"/>
              <a:gd name="connsiteY11188" fmla="*/ 4239341 h 6407152"/>
              <a:gd name="connsiteX11189" fmla="*/ 4156749 w 11737976"/>
              <a:gd name="connsiteY11189" fmla="*/ 4239243 h 6407152"/>
              <a:gd name="connsiteX11190" fmla="*/ 4156749 w 11737976"/>
              <a:gd name="connsiteY11190" fmla="*/ 4239383 h 6407152"/>
              <a:gd name="connsiteX11191" fmla="*/ 4156694 w 11737976"/>
              <a:gd name="connsiteY11191" fmla="*/ 4239341 h 6407152"/>
              <a:gd name="connsiteX11192" fmla="*/ 8862616 w 11737976"/>
              <a:gd name="connsiteY11192" fmla="*/ 4236010 h 6407152"/>
              <a:gd name="connsiteX11193" fmla="*/ 8866917 w 11737976"/>
              <a:gd name="connsiteY11193" fmla="*/ 4239341 h 6407152"/>
              <a:gd name="connsiteX11194" fmla="*/ 8862615 w 11737976"/>
              <a:gd name="connsiteY11194" fmla="*/ 4246920 h 6407152"/>
              <a:gd name="connsiteX11195" fmla="*/ 8860461 w 11737976"/>
              <a:gd name="connsiteY11195" fmla="*/ 4249517 h 6407152"/>
              <a:gd name="connsiteX11196" fmla="*/ 8860457 w 11737976"/>
              <a:gd name="connsiteY11196" fmla="*/ 4249520 h 6407152"/>
              <a:gd name="connsiteX11197" fmla="*/ 8855196 w 11737976"/>
              <a:gd name="connsiteY11197" fmla="*/ 4251506 h 6407152"/>
              <a:gd name="connsiteX11198" fmla="*/ 8856805 w 11737976"/>
              <a:gd name="connsiteY11198" fmla="*/ 4262680 h 6407152"/>
              <a:gd name="connsiteX11199" fmla="*/ 8856080 w 11737976"/>
              <a:gd name="connsiteY11199" fmla="*/ 4263083 h 6407152"/>
              <a:gd name="connsiteX11200" fmla="*/ 8853902 w 11737976"/>
              <a:gd name="connsiteY11200" fmla="*/ 4261871 h 6407152"/>
              <a:gd name="connsiteX11201" fmla="*/ 8847365 w 11737976"/>
              <a:gd name="connsiteY11201" fmla="*/ 4252173 h 6407152"/>
              <a:gd name="connsiteX11202" fmla="*/ 8847365 w 11737976"/>
              <a:gd name="connsiteY11202" fmla="*/ 4245708 h 6407152"/>
              <a:gd name="connsiteX11203" fmla="*/ 8851722 w 11737976"/>
              <a:gd name="connsiteY11203" fmla="*/ 4245708 h 6407152"/>
              <a:gd name="connsiteX11204" fmla="*/ 8862616 w 11737976"/>
              <a:gd name="connsiteY11204" fmla="*/ 4236010 h 6407152"/>
              <a:gd name="connsiteX11205" fmla="*/ 4152392 w 11737976"/>
              <a:gd name="connsiteY11205" fmla="*/ 4236010 h 6407152"/>
              <a:gd name="connsiteX11206" fmla="*/ 4156694 w 11737976"/>
              <a:gd name="connsiteY11206" fmla="*/ 4239341 h 6407152"/>
              <a:gd name="connsiteX11207" fmla="*/ 4152391 w 11737976"/>
              <a:gd name="connsiteY11207" fmla="*/ 4246920 h 6407152"/>
              <a:gd name="connsiteX11208" fmla="*/ 4150237 w 11737976"/>
              <a:gd name="connsiteY11208" fmla="*/ 4249517 h 6407152"/>
              <a:gd name="connsiteX11209" fmla="*/ 4150233 w 11737976"/>
              <a:gd name="connsiteY11209" fmla="*/ 4249520 h 6407152"/>
              <a:gd name="connsiteX11210" fmla="*/ 4144973 w 11737976"/>
              <a:gd name="connsiteY11210" fmla="*/ 4251506 h 6407152"/>
              <a:gd name="connsiteX11211" fmla="*/ 4146581 w 11737976"/>
              <a:gd name="connsiteY11211" fmla="*/ 4262680 h 6407152"/>
              <a:gd name="connsiteX11212" fmla="*/ 4145856 w 11737976"/>
              <a:gd name="connsiteY11212" fmla="*/ 4263083 h 6407152"/>
              <a:gd name="connsiteX11213" fmla="*/ 4143678 w 11737976"/>
              <a:gd name="connsiteY11213" fmla="*/ 4261871 h 6407152"/>
              <a:gd name="connsiteX11214" fmla="*/ 4137142 w 11737976"/>
              <a:gd name="connsiteY11214" fmla="*/ 4252173 h 6407152"/>
              <a:gd name="connsiteX11215" fmla="*/ 4137142 w 11737976"/>
              <a:gd name="connsiteY11215" fmla="*/ 4245708 h 6407152"/>
              <a:gd name="connsiteX11216" fmla="*/ 4141498 w 11737976"/>
              <a:gd name="connsiteY11216" fmla="*/ 4245708 h 6407152"/>
              <a:gd name="connsiteX11217" fmla="*/ 4152392 w 11737976"/>
              <a:gd name="connsiteY11217" fmla="*/ 4236010 h 6407152"/>
              <a:gd name="connsiteX11218" fmla="*/ 950703 w 11737976"/>
              <a:gd name="connsiteY11218" fmla="*/ 4192589 h 6407152"/>
              <a:gd name="connsiteX11219" fmla="*/ 939737 w 11737976"/>
              <a:gd name="connsiteY11219" fmla="*/ 4195885 h 6407152"/>
              <a:gd name="connsiteX11220" fmla="*/ 947935 w 11737976"/>
              <a:gd name="connsiteY11220" fmla="*/ 4202318 h 6407152"/>
              <a:gd name="connsiteX11221" fmla="*/ 953258 w 11737976"/>
              <a:gd name="connsiteY11221" fmla="*/ 4200196 h 6407152"/>
              <a:gd name="connsiteX11222" fmla="*/ 950703 w 11737976"/>
              <a:gd name="connsiteY11222" fmla="*/ 4192589 h 6407152"/>
              <a:gd name="connsiteX11223" fmla="*/ 8698270 w 11737976"/>
              <a:gd name="connsiteY11223" fmla="*/ 4186548 h 6407152"/>
              <a:gd name="connsiteX11224" fmla="*/ 8696034 w 11737976"/>
              <a:gd name="connsiteY11224" fmla="*/ 4188761 h 6407152"/>
              <a:gd name="connsiteX11225" fmla="*/ 8693797 w 11737976"/>
              <a:gd name="connsiteY11225" fmla="*/ 4190975 h 6407152"/>
              <a:gd name="connsiteX11226" fmla="*/ 8691623 w 11737976"/>
              <a:gd name="connsiteY11226" fmla="*/ 4191068 h 6407152"/>
              <a:gd name="connsiteX11227" fmla="*/ 8689514 w 11737976"/>
              <a:gd name="connsiteY11227" fmla="*/ 4189040 h 6407152"/>
              <a:gd name="connsiteX11228" fmla="*/ 8687279 w 11737976"/>
              <a:gd name="connsiteY11228" fmla="*/ 4191254 h 6407152"/>
              <a:gd name="connsiteX11229" fmla="*/ 8685167 w 11737976"/>
              <a:gd name="connsiteY11229" fmla="*/ 4189227 h 6407152"/>
              <a:gd name="connsiteX11230" fmla="*/ 8682993 w 11737976"/>
              <a:gd name="connsiteY11230" fmla="*/ 4189320 h 6407152"/>
              <a:gd name="connsiteX11231" fmla="*/ 8680757 w 11737976"/>
              <a:gd name="connsiteY11231" fmla="*/ 4191533 h 6407152"/>
              <a:gd name="connsiteX11232" fmla="*/ 8684978 w 11737976"/>
              <a:gd name="connsiteY11232" fmla="*/ 4195588 h 6407152"/>
              <a:gd name="connsiteX11233" fmla="*/ 8689200 w 11737976"/>
              <a:gd name="connsiteY11233" fmla="*/ 4199645 h 6407152"/>
              <a:gd name="connsiteX11234" fmla="*/ 8691374 w 11737976"/>
              <a:gd name="connsiteY11234" fmla="*/ 4199551 h 6407152"/>
              <a:gd name="connsiteX11235" fmla="*/ 8690873 w 11737976"/>
              <a:gd name="connsiteY11235" fmla="*/ 4200496 h 6407152"/>
              <a:gd name="connsiteX11236" fmla="*/ 8683991 w 11737976"/>
              <a:gd name="connsiteY11236" fmla="*/ 4201238 h 6407152"/>
              <a:gd name="connsiteX11237" fmla="*/ 8678521 w 11737976"/>
              <a:gd name="connsiteY11237" fmla="*/ 4204428 h 6407152"/>
              <a:gd name="connsiteX11238" fmla="*/ 8688354 w 11737976"/>
              <a:gd name="connsiteY11238" fmla="*/ 4206833 h 6407152"/>
              <a:gd name="connsiteX11239" fmla="*/ 8689013 w 11737976"/>
              <a:gd name="connsiteY11239" fmla="*/ 4205964 h 6407152"/>
              <a:gd name="connsiteX11240" fmla="*/ 8689013 w 11737976"/>
              <a:gd name="connsiteY11240" fmla="*/ 4206005 h 6407152"/>
              <a:gd name="connsiteX11241" fmla="*/ 8691249 w 11737976"/>
              <a:gd name="connsiteY11241" fmla="*/ 4203792 h 6407152"/>
              <a:gd name="connsiteX11242" fmla="*/ 8691273 w 11737976"/>
              <a:gd name="connsiteY11242" fmla="*/ 4202989 h 6407152"/>
              <a:gd name="connsiteX11243" fmla="*/ 8692305 w 11737976"/>
              <a:gd name="connsiteY11243" fmla="*/ 4201629 h 6407152"/>
              <a:gd name="connsiteX11244" fmla="*/ 8700004 w 11737976"/>
              <a:gd name="connsiteY11244" fmla="*/ 4201298 h 6407152"/>
              <a:gd name="connsiteX11245" fmla="*/ 8701559 w 11737976"/>
              <a:gd name="connsiteY11245" fmla="*/ 4194614 h 6407152"/>
              <a:gd name="connsiteX11246" fmla="*/ 8698083 w 11737976"/>
              <a:gd name="connsiteY11246" fmla="*/ 4192910 h 6407152"/>
              <a:gd name="connsiteX11247" fmla="*/ 8695909 w 11737976"/>
              <a:gd name="connsiteY11247" fmla="*/ 4193003 h 6407152"/>
              <a:gd name="connsiteX11248" fmla="*/ 8698208 w 11737976"/>
              <a:gd name="connsiteY11248" fmla="*/ 4188669 h 6407152"/>
              <a:gd name="connsiteX11249" fmla="*/ 8698270 w 11737976"/>
              <a:gd name="connsiteY11249" fmla="*/ 4186548 h 6407152"/>
              <a:gd name="connsiteX11250" fmla="*/ 3988046 w 11737976"/>
              <a:gd name="connsiteY11250" fmla="*/ 4186548 h 6407152"/>
              <a:gd name="connsiteX11251" fmla="*/ 3985810 w 11737976"/>
              <a:gd name="connsiteY11251" fmla="*/ 4188761 h 6407152"/>
              <a:gd name="connsiteX11252" fmla="*/ 3983574 w 11737976"/>
              <a:gd name="connsiteY11252" fmla="*/ 4190975 h 6407152"/>
              <a:gd name="connsiteX11253" fmla="*/ 3981400 w 11737976"/>
              <a:gd name="connsiteY11253" fmla="*/ 4191068 h 6407152"/>
              <a:gd name="connsiteX11254" fmla="*/ 3979290 w 11737976"/>
              <a:gd name="connsiteY11254" fmla="*/ 4189040 h 6407152"/>
              <a:gd name="connsiteX11255" fmla="*/ 3977055 w 11737976"/>
              <a:gd name="connsiteY11255" fmla="*/ 4191254 h 6407152"/>
              <a:gd name="connsiteX11256" fmla="*/ 3974943 w 11737976"/>
              <a:gd name="connsiteY11256" fmla="*/ 4189227 h 6407152"/>
              <a:gd name="connsiteX11257" fmla="*/ 3972770 w 11737976"/>
              <a:gd name="connsiteY11257" fmla="*/ 4189320 h 6407152"/>
              <a:gd name="connsiteX11258" fmla="*/ 3970534 w 11737976"/>
              <a:gd name="connsiteY11258" fmla="*/ 4191533 h 6407152"/>
              <a:gd name="connsiteX11259" fmla="*/ 3974755 w 11737976"/>
              <a:gd name="connsiteY11259" fmla="*/ 4195588 h 6407152"/>
              <a:gd name="connsiteX11260" fmla="*/ 3978976 w 11737976"/>
              <a:gd name="connsiteY11260" fmla="*/ 4199645 h 6407152"/>
              <a:gd name="connsiteX11261" fmla="*/ 3981150 w 11737976"/>
              <a:gd name="connsiteY11261" fmla="*/ 4199551 h 6407152"/>
              <a:gd name="connsiteX11262" fmla="*/ 3980649 w 11737976"/>
              <a:gd name="connsiteY11262" fmla="*/ 4200496 h 6407152"/>
              <a:gd name="connsiteX11263" fmla="*/ 3973767 w 11737976"/>
              <a:gd name="connsiteY11263" fmla="*/ 4201238 h 6407152"/>
              <a:gd name="connsiteX11264" fmla="*/ 3968298 w 11737976"/>
              <a:gd name="connsiteY11264" fmla="*/ 4204428 h 6407152"/>
              <a:gd name="connsiteX11265" fmla="*/ 3978130 w 11737976"/>
              <a:gd name="connsiteY11265" fmla="*/ 4206833 h 6407152"/>
              <a:gd name="connsiteX11266" fmla="*/ 3978790 w 11737976"/>
              <a:gd name="connsiteY11266" fmla="*/ 4205964 h 6407152"/>
              <a:gd name="connsiteX11267" fmla="*/ 3978789 w 11737976"/>
              <a:gd name="connsiteY11267" fmla="*/ 4206005 h 6407152"/>
              <a:gd name="connsiteX11268" fmla="*/ 3981025 w 11737976"/>
              <a:gd name="connsiteY11268" fmla="*/ 4203792 h 6407152"/>
              <a:gd name="connsiteX11269" fmla="*/ 3981049 w 11737976"/>
              <a:gd name="connsiteY11269" fmla="*/ 4202989 h 6407152"/>
              <a:gd name="connsiteX11270" fmla="*/ 3982082 w 11737976"/>
              <a:gd name="connsiteY11270" fmla="*/ 4201629 h 6407152"/>
              <a:gd name="connsiteX11271" fmla="*/ 3989780 w 11737976"/>
              <a:gd name="connsiteY11271" fmla="*/ 4201298 h 6407152"/>
              <a:gd name="connsiteX11272" fmla="*/ 3991335 w 11737976"/>
              <a:gd name="connsiteY11272" fmla="*/ 4194614 h 6407152"/>
              <a:gd name="connsiteX11273" fmla="*/ 3987859 w 11737976"/>
              <a:gd name="connsiteY11273" fmla="*/ 4192910 h 6407152"/>
              <a:gd name="connsiteX11274" fmla="*/ 3985686 w 11737976"/>
              <a:gd name="connsiteY11274" fmla="*/ 4193003 h 6407152"/>
              <a:gd name="connsiteX11275" fmla="*/ 3987984 w 11737976"/>
              <a:gd name="connsiteY11275" fmla="*/ 4188669 h 6407152"/>
              <a:gd name="connsiteX11276" fmla="*/ 3988046 w 11737976"/>
              <a:gd name="connsiteY11276" fmla="*/ 4186548 h 6407152"/>
              <a:gd name="connsiteX11277" fmla="*/ 8848943 w 11737976"/>
              <a:gd name="connsiteY11277" fmla="*/ 4185180 h 6407152"/>
              <a:gd name="connsiteX11278" fmla="*/ 8854793 w 11737976"/>
              <a:gd name="connsiteY11278" fmla="*/ 4187094 h 6407152"/>
              <a:gd name="connsiteX11279" fmla="*/ 8849544 w 11737976"/>
              <a:gd name="connsiteY11279" fmla="*/ 4188406 h 6407152"/>
              <a:gd name="connsiteX11280" fmla="*/ 8849544 w 11737976"/>
              <a:gd name="connsiteY11280" fmla="*/ 4187520 h 6407152"/>
              <a:gd name="connsiteX11281" fmla="*/ 8848826 w 11737976"/>
              <a:gd name="connsiteY11281" fmla="*/ 4188586 h 6407152"/>
              <a:gd name="connsiteX11282" fmla="*/ 8847365 w 11737976"/>
              <a:gd name="connsiteY11282" fmla="*/ 4188951 h 6407152"/>
              <a:gd name="connsiteX11283" fmla="*/ 8847365 w 11737976"/>
              <a:gd name="connsiteY11283" fmla="*/ 4187520 h 6407152"/>
              <a:gd name="connsiteX11284" fmla="*/ 4138719 w 11737976"/>
              <a:gd name="connsiteY11284" fmla="*/ 4185180 h 6407152"/>
              <a:gd name="connsiteX11285" fmla="*/ 4144569 w 11737976"/>
              <a:gd name="connsiteY11285" fmla="*/ 4187094 h 6407152"/>
              <a:gd name="connsiteX11286" fmla="*/ 4139321 w 11737976"/>
              <a:gd name="connsiteY11286" fmla="*/ 4188406 h 6407152"/>
              <a:gd name="connsiteX11287" fmla="*/ 4139321 w 11737976"/>
              <a:gd name="connsiteY11287" fmla="*/ 4187520 h 6407152"/>
              <a:gd name="connsiteX11288" fmla="*/ 4138602 w 11737976"/>
              <a:gd name="connsiteY11288" fmla="*/ 4188586 h 6407152"/>
              <a:gd name="connsiteX11289" fmla="*/ 4137142 w 11737976"/>
              <a:gd name="connsiteY11289" fmla="*/ 4188951 h 6407152"/>
              <a:gd name="connsiteX11290" fmla="*/ 4137142 w 11737976"/>
              <a:gd name="connsiteY11290" fmla="*/ 4187520 h 6407152"/>
              <a:gd name="connsiteX11291" fmla="*/ 8738189 w 11737976"/>
              <a:gd name="connsiteY11291" fmla="*/ 4178597 h 6407152"/>
              <a:gd name="connsiteX11292" fmla="*/ 8739059 w 11737976"/>
              <a:gd name="connsiteY11292" fmla="*/ 4184641 h 6407152"/>
              <a:gd name="connsiteX11293" fmla="*/ 8737865 w 11737976"/>
              <a:gd name="connsiteY11293" fmla="*/ 4184693 h 6407152"/>
              <a:gd name="connsiteX11294" fmla="*/ 8737418 w 11737976"/>
              <a:gd name="connsiteY11294" fmla="*/ 4178759 h 6407152"/>
              <a:gd name="connsiteX11295" fmla="*/ 4027966 w 11737976"/>
              <a:gd name="connsiteY11295" fmla="*/ 4178597 h 6407152"/>
              <a:gd name="connsiteX11296" fmla="*/ 4028836 w 11737976"/>
              <a:gd name="connsiteY11296" fmla="*/ 4184641 h 6407152"/>
              <a:gd name="connsiteX11297" fmla="*/ 4027641 w 11737976"/>
              <a:gd name="connsiteY11297" fmla="*/ 4184693 h 6407152"/>
              <a:gd name="connsiteX11298" fmla="*/ 4027194 w 11737976"/>
              <a:gd name="connsiteY11298" fmla="*/ 4178759 h 6407152"/>
              <a:gd name="connsiteX11299" fmla="*/ 8823651 w 11737976"/>
              <a:gd name="connsiteY11299" fmla="*/ 4174298 h 6407152"/>
              <a:gd name="connsiteX11300" fmla="*/ 8819180 w 11737976"/>
              <a:gd name="connsiteY11300" fmla="*/ 4187659 h 6407152"/>
              <a:gd name="connsiteX11301" fmla="*/ 8816944 w 11737976"/>
              <a:gd name="connsiteY11301" fmla="*/ 4187659 h 6407152"/>
              <a:gd name="connsiteX11302" fmla="*/ 8819878 w 11737976"/>
              <a:gd name="connsiteY11302" fmla="*/ 4188858 h 6407152"/>
              <a:gd name="connsiteX11303" fmla="*/ 8823651 w 11737976"/>
              <a:gd name="connsiteY11303" fmla="*/ 4174298 h 6407152"/>
              <a:gd name="connsiteX11304" fmla="*/ 4113428 w 11737976"/>
              <a:gd name="connsiteY11304" fmla="*/ 4174298 h 6407152"/>
              <a:gd name="connsiteX11305" fmla="*/ 4108956 w 11737976"/>
              <a:gd name="connsiteY11305" fmla="*/ 4187659 h 6407152"/>
              <a:gd name="connsiteX11306" fmla="*/ 4106720 w 11737976"/>
              <a:gd name="connsiteY11306" fmla="*/ 4187659 h 6407152"/>
              <a:gd name="connsiteX11307" fmla="*/ 4109655 w 11737976"/>
              <a:gd name="connsiteY11307" fmla="*/ 4188858 h 6407152"/>
              <a:gd name="connsiteX11308" fmla="*/ 4113428 w 11737976"/>
              <a:gd name="connsiteY11308" fmla="*/ 4174298 h 6407152"/>
              <a:gd name="connsiteX11309" fmla="*/ 8701676 w 11737976"/>
              <a:gd name="connsiteY11309" fmla="*/ 4171592 h 6407152"/>
              <a:gd name="connsiteX11310" fmla="*/ 8703171 w 11737976"/>
              <a:gd name="connsiteY11310" fmla="*/ 4181969 h 6407152"/>
              <a:gd name="connsiteX11311" fmla="*/ 8720960 w 11737976"/>
              <a:gd name="connsiteY11311" fmla="*/ 4182229 h 6407152"/>
              <a:gd name="connsiteX11312" fmla="*/ 8732632 w 11737976"/>
              <a:gd name="connsiteY11312" fmla="*/ 4179768 h 6407152"/>
              <a:gd name="connsiteX11313" fmla="*/ 8733288 w 11737976"/>
              <a:gd name="connsiteY11313" fmla="*/ 4186975 h 6407152"/>
              <a:gd name="connsiteX11314" fmla="*/ 8735546 w 11737976"/>
              <a:gd name="connsiteY11314" fmla="*/ 4186878 h 6407152"/>
              <a:gd name="connsiteX11315" fmla="*/ 8737741 w 11737976"/>
              <a:gd name="connsiteY11315" fmla="*/ 4188871 h 6407152"/>
              <a:gd name="connsiteX11316" fmla="*/ 8739794 w 11737976"/>
              <a:gd name="connsiteY11316" fmla="*/ 4189747 h 6407152"/>
              <a:gd name="connsiteX11317" fmla="*/ 8740431 w 11737976"/>
              <a:gd name="connsiteY11317" fmla="*/ 4194165 h 6407152"/>
              <a:gd name="connsiteX11318" fmla="*/ 8715475 w 11737976"/>
              <a:gd name="connsiteY11318" fmla="*/ 4205776 h 6407152"/>
              <a:gd name="connsiteX11319" fmla="*/ 8712871 w 11737976"/>
              <a:gd name="connsiteY11319" fmla="*/ 4209032 h 6407152"/>
              <a:gd name="connsiteX11320" fmla="*/ 8712947 w 11737976"/>
              <a:gd name="connsiteY11320" fmla="*/ 4206506 h 6407152"/>
              <a:gd name="connsiteX11321" fmla="*/ 8710954 w 11737976"/>
              <a:gd name="connsiteY11321" fmla="*/ 4206591 h 6407152"/>
              <a:gd name="connsiteX11322" fmla="*/ 8708899 w 11737976"/>
              <a:gd name="connsiteY11322" fmla="*/ 4208777 h 6407152"/>
              <a:gd name="connsiteX11323" fmla="*/ 8708797 w 11737976"/>
              <a:gd name="connsiteY11323" fmla="*/ 4212262 h 6407152"/>
              <a:gd name="connsiteX11324" fmla="*/ 8699627 w 11737976"/>
              <a:gd name="connsiteY11324" fmla="*/ 4215080 h 6407152"/>
              <a:gd name="connsiteX11325" fmla="*/ 8699183 w 11737976"/>
              <a:gd name="connsiteY11325" fmla="*/ 4212597 h 6407152"/>
              <a:gd name="connsiteX11326" fmla="*/ 8693415 w 11737976"/>
              <a:gd name="connsiteY11326" fmla="*/ 4207616 h 6407152"/>
              <a:gd name="connsiteX11327" fmla="*/ 8690849 w 11737976"/>
              <a:gd name="connsiteY11327" fmla="*/ 4220353 h 6407152"/>
              <a:gd name="connsiteX11328" fmla="*/ 8685907 w 11737976"/>
              <a:gd name="connsiteY11328" fmla="*/ 4239505 h 6407152"/>
              <a:gd name="connsiteX11329" fmla="*/ 8682179 w 11737976"/>
              <a:gd name="connsiteY11329" fmla="*/ 4239499 h 6407152"/>
              <a:gd name="connsiteX11330" fmla="*/ 8682263 w 11737976"/>
              <a:gd name="connsiteY11330" fmla="*/ 4241006 h 6407152"/>
              <a:gd name="connsiteX11331" fmla="*/ 8681582 w 11737976"/>
              <a:gd name="connsiteY11331" fmla="*/ 4240350 h 6407152"/>
              <a:gd name="connsiteX11332" fmla="*/ 8675471 w 11737976"/>
              <a:gd name="connsiteY11332" fmla="*/ 4230574 h 6407152"/>
              <a:gd name="connsiteX11333" fmla="*/ 8672419 w 11737976"/>
              <a:gd name="connsiteY11333" fmla="*/ 4231519 h 6407152"/>
              <a:gd name="connsiteX11334" fmla="*/ 8671869 w 11737976"/>
              <a:gd name="connsiteY11334" fmla="*/ 4230799 h 6407152"/>
              <a:gd name="connsiteX11335" fmla="*/ 8671350 w 11737976"/>
              <a:gd name="connsiteY11335" fmla="*/ 4222747 h 6407152"/>
              <a:gd name="connsiteX11336" fmla="*/ 8671664 w 11737976"/>
              <a:gd name="connsiteY11336" fmla="*/ 4222670 h 6407152"/>
              <a:gd name="connsiteX11337" fmla="*/ 8671333 w 11737976"/>
              <a:gd name="connsiteY11337" fmla="*/ 4222473 h 6407152"/>
              <a:gd name="connsiteX11338" fmla="*/ 8671166 w 11737976"/>
              <a:gd name="connsiteY11338" fmla="*/ 4219880 h 6407152"/>
              <a:gd name="connsiteX11339" fmla="*/ 8678511 w 11737976"/>
              <a:gd name="connsiteY11339" fmla="*/ 4193523 h 6407152"/>
              <a:gd name="connsiteX11340" fmla="*/ 8671998 w 11737976"/>
              <a:gd name="connsiteY11340" fmla="*/ 4191697 h 6407152"/>
              <a:gd name="connsiteX11341" fmla="*/ 8672557 w 11737976"/>
              <a:gd name="connsiteY11341" fmla="*/ 4184244 h 6407152"/>
              <a:gd name="connsiteX11342" fmla="*/ 8685290 w 11737976"/>
              <a:gd name="connsiteY11342" fmla="*/ 4181062 h 6407152"/>
              <a:gd name="connsiteX11343" fmla="*/ 8684543 w 11737976"/>
              <a:gd name="connsiteY11343" fmla="*/ 4175872 h 6407152"/>
              <a:gd name="connsiteX11344" fmla="*/ 8693108 w 11737976"/>
              <a:gd name="connsiteY11344" fmla="*/ 4173732 h 6407152"/>
              <a:gd name="connsiteX11345" fmla="*/ 8701676 w 11737976"/>
              <a:gd name="connsiteY11345" fmla="*/ 4171592 h 6407152"/>
              <a:gd name="connsiteX11346" fmla="*/ 3991452 w 11737976"/>
              <a:gd name="connsiteY11346" fmla="*/ 4171592 h 6407152"/>
              <a:gd name="connsiteX11347" fmla="*/ 3992948 w 11737976"/>
              <a:gd name="connsiteY11347" fmla="*/ 4181969 h 6407152"/>
              <a:gd name="connsiteX11348" fmla="*/ 4010736 w 11737976"/>
              <a:gd name="connsiteY11348" fmla="*/ 4182229 h 6407152"/>
              <a:gd name="connsiteX11349" fmla="*/ 4022408 w 11737976"/>
              <a:gd name="connsiteY11349" fmla="*/ 4179768 h 6407152"/>
              <a:gd name="connsiteX11350" fmla="*/ 4023064 w 11737976"/>
              <a:gd name="connsiteY11350" fmla="*/ 4186975 h 6407152"/>
              <a:gd name="connsiteX11351" fmla="*/ 4025322 w 11737976"/>
              <a:gd name="connsiteY11351" fmla="*/ 4186878 h 6407152"/>
              <a:gd name="connsiteX11352" fmla="*/ 4027518 w 11737976"/>
              <a:gd name="connsiteY11352" fmla="*/ 4188871 h 6407152"/>
              <a:gd name="connsiteX11353" fmla="*/ 4029571 w 11737976"/>
              <a:gd name="connsiteY11353" fmla="*/ 4189747 h 6407152"/>
              <a:gd name="connsiteX11354" fmla="*/ 4030208 w 11737976"/>
              <a:gd name="connsiteY11354" fmla="*/ 4194165 h 6407152"/>
              <a:gd name="connsiteX11355" fmla="*/ 4005252 w 11737976"/>
              <a:gd name="connsiteY11355" fmla="*/ 4205776 h 6407152"/>
              <a:gd name="connsiteX11356" fmla="*/ 4002648 w 11737976"/>
              <a:gd name="connsiteY11356" fmla="*/ 4209032 h 6407152"/>
              <a:gd name="connsiteX11357" fmla="*/ 4002723 w 11737976"/>
              <a:gd name="connsiteY11357" fmla="*/ 4206506 h 6407152"/>
              <a:gd name="connsiteX11358" fmla="*/ 4000730 w 11737976"/>
              <a:gd name="connsiteY11358" fmla="*/ 4206591 h 6407152"/>
              <a:gd name="connsiteX11359" fmla="*/ 3998676 w 11737976"/>
              <a:gd name="connsiteY11359" fmla="*/ 4208777 h 6407152"/>
              <a:gd name="connsiteX11360" fmla="*/ 3998573 w 11737976"/>
              <a:gd name="connsiteY11360" fmla="*/ 4212262 h 6407152"/>
              <a:gd name="connsiteX11361" fmla="*/ 3989404 w 11737976"/>
              <a:gd name="connsiteY11361" fmla="*/ 4215080 h 6407152"/>
              <a:gd name="connsiteX11362" fmla="*/ 3988960 w 11737976"/>
              <a:gd name="connsiteY11362" fmla="*/ 4212597 h 6407152"/>
              <a:gd name="connsiteX11363" fmla="*/ 3983192 w 11737976"/>
              <a:gd name="connsiteY11363" fmla="*/ 4207616 h 6407152"/>
              <a:gd name="connsiteX11364" fmla="*/ 3980626 w 11737976"/>
              <a:gd name="connsiteY11364" fmla="*/ 4220353 h 6407152"/>
              <a:gd name="connsiteX11365" fmla="*/ 3975683 w 11737976"/>
              <a:gd name="connsiteY11365" fmla="*/ 4239505 h 6407152"/>
              <a:gd name="connsiteX11366" fmla="*/ 3971955 w 11737976"/>
              <a:gd name="connsiteY11366" fmla="*/ 4239499 h 6407152"/>
              <a:gd name="connsiteX11367" fmla="*/ 3972039 w 11737976"/>
              <a:gd name="connsiteY11367" fmla="*/ 4241006 h 6407152"/>
              <a:gd name="connsiteX11368" fmla="*/ 3971359 w 11737976"/>
              <a:gd name="connsiteY11368" fmla="*/ 4240350 h 6407152"/>
              <a:gd name="connsiteX11369" fmla="*/ 3965247 w 11737976"/>
              <a:gd name="connsiteY11369" fmla="*/ 4230574 h 6407152"/>
              <a:gd name="connsiteX11370" fmla="*/ 3962195 w 11737976"/>
              <a:gd name="connsiteY11370" fmla="*/ 4231519 h 6407152"/>
              <a:gd name="connsiteX11371" fmla="*/ 3961645 w 11737976"/>
              <a:gd name="connsiteY11371" fmla="*/ 4230799 h 6407152"/>
              <a:gd name="connsiteX11372" fmla="*/ 3961127 w 11737976"/>
              <a:gd name="connsiteY11372" fmla="*/ 4222747 h 6407152"/>
              <a:gd name="connsiteX11373" fmla="*/ 3961440 w 11737976"/>
              <a:gd name="connsiteY11373" fmla="*/ 4222670 h 6407152"/>
              <a:gd name="connsiteX11374" fmla="*/ 3961110 w 11737976"/>
              <a:gd name="connsiteY11374" fmla="*/ 4222473 h 6407152"/>
              <a:gd name="connsiteX11375" fmla="*/ 3960942 w 11737976"/>
              <a:gd name="connsiteY11375" fmla="*/ 4219880 h 6407152"/>
              <a:gd name="connsiteX11376" fmla="*/ 3968288 w 11737976"/>
              <a:gd name="connsiteY11376" fmla="*/ 4193523 h 6407152"/>
              <a:gd name="connsiteX11377" fmla="*/ 3961775 w 11737976"/>
              <a:gd name="connsiteY11377" fmla="*/ 4191697 h 6407152"/>
              <a:gd name="connsiteX11378" fmla="*/ 3962333 w 11737976"/>
              <a:gd name="connsiteY11378" fmla="*/ 4184244 h 6407152"/>
              <a:gd name="connsiteX11379" fmla="*/ 3975066 w 11737976"/>
              <a:gd name="connsiteY11379" fmla="*/ 4181062 h 6407152"/>
              <a:gd name="connsiteX11380" fmla="*/ 3974320 w 11737976"/>
              <a:gd name="connsiteY11380" fmla="*/ 4175872 h 6407152"/>
              <a:gd name="connsiteX11381" fmla="*/ 3982885 w 11737976"/>
              <a:gd name="connsiteY11381" fmla="*/ 4173732 h 6407152"/>
              <a:gd name="connsiteX11382" fmla="*/ 3991452 w 11737976"/>
              <a:gd name="connsiteY11382" fmla="*/ 4171592 h 6407152"/>
              <a:gd name="connsiteX11383" fmla="*/ 8673659 w 11737976"/>
              <a:gd name="connsiteY11383" fmla="*/ 4167482 h 6407152"/>
              <a:gd name="connsiteX11384" fmla="*/ 8674875 w 11737976"/>
              <a:gd name="connsiteY11384" fmla="*/ 4168426 h 6407152"/>
              <a:gd name="connsiteX11385" fmla="*/ 8676941 w 11737976"/>
              <a:gd name="connsiteY11385" fmla="*/ 4172546 h 6407152"/>
              <a:gd name="connsiteX11386" fmla="*/ 8681325 w 11737976"/>
              <a:gd name="connsiteY11386" fmla="*/ 4172359 h 6407152"/>
              <a:gd name="connsiteX11387" fmla="*/ 8681387 w 11737976"/>
              <a:gd name="connsiteY11387" fmla="*/ 4170252 h 6407152"/>
              <a:gd name="connsiteX11388" fmla="*/ 8684745 w 11737976"/>
              <a:gd name="connsiteY11388" fmla="*/ 4167740 h 6407152"/>
              <a:gd name="connsiteX11389" fmla="*/ 8691039 w 11737976"/>
              <a:gd name="connsiteY11389" fmla="*/ 4168993 h 6407152"/>
              <a:gd name="connsiteX11390" fmla="*/ 8684959 w 11737976"/>
              <a:gd name="connsiteY11390" fmla="*/ 4171064 h 6407152"/>
              <a:gd name="connsiteX11391" fmla="*/ 8684543 w 11737976"/>
              <a:gd name="connsiteY11391" fmla="*/ 4175872 h 6407152"/>
              <a:gd name="connsiteX11392" fmla="*/ 8674510 w 11737976"/>
              <a:gd name="connsiteY11392" fmla="*/ 4177455 h 6407152"/>
              <a:gd name="connsiteX11393" fmla="*/ 8670537 w 11737976"/>
              <a:gd name="connsiteY11393" fmla="*/ 4176664 h 6407152"/>
              <a:gd name="connsiteX11394" fmla="*/ 8670282 w 11737976"/>
              <a:gd name="connsiteY11394" fmla="*/ 4175724 h 6407152"/>
              <a:gd name="connsiteX11395" fmla="*/ 3963436 w 11737976"/>
              <a:gd name="connsiteY11395" fmla="*/ 4167482 h 6407152"/>
              <a:gd name="connsiteX11396" fmla="*/ 3964651 w 11737976"/>
              <a:gd name="connsiteY11396" fmla="*/ 4168426 h 6407152"/>
              <a:gd name="connsiteX11397" fmla="*/ 3966718 w 11737976"/>
              <a:gd name="connsiteY11397" fmla="*/ 4172546 h 6407152"/>
              <a:gd name="connsiteX11398" fmla="*/ 3971101 w 11737976"/>
              <a:gd name="connsiteY11398" fmla="*/ 4172359 h 6407152"/>
              <a:gd name="connsiteX11399" fmla="*/ 3971164 w 11737976"/>
              <a:gd name="connsiteY11399" fmla="*/ 4170252 h 6407152"/>
              <a:gd name="connsiteX11400" fmla="*/ 3974521 w 11737976"/>
              <a:gd name="connsiteY11400" fmla="*/ 4167740 h 6407152"/>
              <a:gd name="connsiteX11401" fmla="*/ 3980816 w 11737976"/>
              <a:gd name="connsiteY11401" fmla="*/ 4168993 h 6407152"/>
              <a:gd name="connsiteX11402" fmla="*/ 3974736 w 11737976"/>
              <a:gd name="connsiteY11402" fmla="*/ 4171064 h 6407152"/>
              <a:gd name="connsiteX11403" fmla="*/ 3974320 w 11737976"/>
              <a:gd name="connsiteY11403" fmla="*/ 4175872 h 6407152"/>
              <a:gd name="connsiteX11404" fmla="*/ 3964286 w 11737976"/>
              <a:gd name="connsiteY11404" fmla="*/ 4177455 h 6407152"/>
              <a:gd name="connsiteX11405" fmla="*/ 3960313 w 11737976"/>
              <a:gd name="connsiteY11405" fmla="*/ 4176664 h 6407152"/>
              <a:gd name="connsiteX11406" fmla="*/ 3960058 w 11737976"/>
              <a:gd name="connsiteY11406" fmla="*/ 4175724 h 6407152"/>
              <a:gd name="connsiteX11407" fmla="*/ 961725 w 11737976"/>
              <a:gd name="connsiteY11407" fmla="*/ 4164824 h 6407152"/>
              <a:gd name="connsiteX11408" fmla="*/ 964598 w 11737976"/>
              <a:gd name="connsiteY11408" fmla="*/ 4165014 h 6407152"/>
              <a:gd name="connsiteX11409" fmla="*/ 963010 w 11737976"/>
              <a:gd name="connsiteY11409" fmla="*/ 4168649 h 6407152"/>
              <a:gd name="connsiteX11410" fmla="*/ 8675000 w 11737976"/>
              <a:gd name="connsiteY11410" fmla="*/ 4164211 h 6407152"/>
              <a:gd name="connsiteX11411" fmla="*/ 8673659 w 11737976"/>
              <a:gd name="connsiteY11411" fmla="*/ 4167482 h 6407152"/>
              <a:gd name="connsiteX11412" fmla="*/ 8673271 w 11737976"/>
              <a:gd name="connsiteY11412" fmla="*/ 4167179 h 6407152"/>
              <a:gd name="connsiteX11413" fmla="*/ 8675000 w 11737976"/>
              <a:gd name="connsiteY11413" fmla="*/ 4164211 h 6407152"/>
              <a:gd name="connsiteX11414" fmla="*/ 3964776 w 11737976"/>
              <a:gd name="connsiteY11414" fmla="*/ 4164211 h 6407152"/>
              <a:gd name="connsiteX11415" fmla="*/ 3963436 w 11737976"/>
              <a:gd name="connsiteY11415" fmla="*/ 4167482 h 6407152"/>
              <a:gd name="connsiteX11416" fmla="*/ 3963047 w 11737976"/>
              <a:gd name="connsiteY11416" fmla="*/ 4167179 h 6407152"/>
              <a:gd name="connsiteX11417" fmla="*/ 3964776 w 11737976"/>
              <a:gd name="connsiteY11417" fmla="*/ 4164211 h 6407152"/>
              <a:gd name="connsiteX11418" fmla="*/ 8705679 w 11737976"/>
              <a:gd name="connsiteY11418" fmla="*/ 4162898 h 6407152"/>
              <a:gd name="connsiteX11419" fmla="*/ 8706370 w 11737976"/>
              <a:gd name="connsiteY11419" fmla="*/ 4165042 h 6407152"/>
              <a:gd name="connsiteX11420" fmla="*/ 8701999 w 11737976"/>
              <a:gd name="connsiteY11420" fmla="*/ 4166134 h 6407152"/>
              <a:gd name="connsiteX11421" fmla="*/ 8700928 w 11737976"/>
              <a:gd name="connsiteY11421" fmla="*/ 4166403 h 6407152"/>
              <a:gd name="connsiteX11422" fmla="*/ 8699858 w 11737976"/>
              <a:gd name="connsiteY11422" fmla="*/ 4166670 h 6407152"/>
              <a:gd name="connsiteX11423" fmla="*/ 8698558 w 11737976"/>
              <a:gd name="connsiteY11423" fmla="*/ 4166995 h 6407152"/>
              <a:gd name="connsiteX11424" fmla="*/ 8696851 w 11737976"/>
              <a:gd name="connsiteY11424" fmla="*/ 4165381 h 6407152"/>
              <a:gd name="connsiteX11425" fmla="*/ 8705679 w 11737976"/>
              <a:gd name="connsiteY11425" fmla="*/ 4162898 h 6407152"/>
              <a:gd name="connsiteX11426" fmla="*/ 3995455 w 11737976"/>
              <a:gd name="connsiteY11426" fmla="*/ 4162898 h 6407152"/>
              <a:gd name="connsiteX11427" fmla="*/ 3996147 w 11737976"/>
              <a:gd name="connsiteY11427" fmla="*/ 4165042 h 6407152"/>
              <a:gd name="connsiteX11428" fmla="*/ 3991776 w 11737976"/>
              <a:gd name="connsiteY11428" fmla="*/ 4166134 h 6407152"/>
              <a:gd name="connsiteX11429" fmla="*/ 3990705 w 11737976"/>
              <a:gd name="connsiteY11429" fmla="*/ 4166403 h 6407152"/>
              <a:gd name="connsiteX11430" fmla="*/ 3989634 w 11737976"/>
              <a:gd name="connsiteY11430" fmla="*/ 4166670 h 6407152"/>
              <a:gd name="connsiteX11431" fmla="*/ 3988334 w 11737976"/>
              <a:gd name="connsiteY11431" fmla="*/ 4166995 h 6407152"/>
              <a:gd name="connsiteX11432" fmla="*/ 3986628 w 11737976"/>
              <a:gd name="connsiteY11432" fmla="*/ 4165381 h 6407152"/>
              <a:gd name="connsiteX11433" fmla="*/ 3995455 w 11737976"/>
              <a:gd name="connsiteY11433" fmla="*/ 4162898 h 6407152"/>
              <a:gd name="connsiteX11434" fmla="*/ 8814387 w 11737976"/>
              <a:gd name="connsiteY11434" fmla="*/ 4159787 h 6407152"/>
              <a:gd name="connsiteX11435" fmla="*/ 8805231 w 11737976"/>
              <a:gd name="connsiteY11435" fmla="*/ 4162076 h 6407152"/>
              <a:gd name="connsiteX11436" fmla="*/ 8806041 w 11737976"/>
              <a:gd name="connsiteY11436" fmla="*/ 4167707 h 6407152"/>
              <a:gd name="connsiteX11437" fmla="*/ 8814387 w 11737976"/>
              <a:gd name="connsiteY11437" fmla="*/ 4159787 h 6407152"/>
              <a:gd name="connsiteX11438" fmla="*/ 4104163 w 11737976"/>
              <a:gd name="connsiteY11438" fmla="*/ 4159787 h 6407152"/>
              <a:gd name="connsiteX11439" fmla="*/ 4095007 w 11737976"/>
              <a:gd name="connsiteY11439" fmla="*/ 4162076 h 6407152"/>
              <a:gd name="connsiteX11440" fmla="*/ 4095818 w 11737976"/>
              <a:gd name="connsiteY11440" fmla="*/ 4167707 h 6407152"/>
              <a:gd name="connsiteX11441" fmla="*/ 4104163 w 11737976"/>
              <a:gd name="connsiteY11441" fmla="*/ 4159787 h 6407152"/>
              <a:gd name="connsiteX11442" fmla="*/ 969362 w 11737976"/>
              <a:gd name="connsiteY11442" fmla="*/ 4154108 h 6407152"/>
              <a:gd name="connsiteX11443" fmla="*/ 973217 w 11737976"/>
              <a:gd name="connsiteY11443" fmla="*/ 4165581 h 6407152"/>
              <a:gd name="connsiteX11444" fmla="*/ 964598 w 11737976"/>
              <a:gd name="connsiteY11444" fmla="*/ 4165014 h 6407152"/>
              <a:gd name="connsiteX11445" fmla="*/ 8804482 w 11737976"/>
              <a:gd name="connsiteY11445" fmla="*/ 4145905 h 6407152"/>
              <a:gd name="connsiteX11446" fmla="*/ 8831679 w 11737976"/>
              <a:gd name="connsiteY11446" fmla="*/ 4149863 h 6407152"/>
              <a:gd name="connsiteX11447" fmla="*/ 8834619 w 11737976"/>
              <a:gd name="connsiteY11447" fmla="*/ 4162568 h 6407152"/>
              <a:gd name="connsiteX11448" fmla="*/ 8839543 w 11737976"/>
              <a:gd name="connsiteY11448" fmla="*/ 4168403 h 6407152"/>
              <a:gd name="connsiteX11449" fmla="*/ 8838842 w 11737976"/>
              <a:gd name="connsiteY11449" fmla="*/ 4168403 h 6407152"/>
              <a:gd name="connsiteX11450" fmla="*/ 8838842 w 11737976"/>
              <a:gd name="connsiteY11450" fmla="*/ 4171350 h 6407152"/>
              <a:gd name="connsiteX11451" fmla="*/ 8842030 w 11737976"/>
              <a:gd name="connsiteY11451" fmla="*/ 4171350 h 6407152"/>
              <a:gd name="connsiteX11452" fmla="*/ 8843985 w 11737976"/>
              <a:gd name="connsiteY11452" fmla="*/ 4173668 h 6407152"/>
              <a:gd name="connsiteX11453" fmla="*/ 8836165 w 11737976"/>
              <a:gd name="connsiteY11453" fmla="*/ 4180998 h 6407152"/>
              <a:gd name="connsiteX11454" fmla="*/ 8845479 w 11737976"/>
              <a:gd name="connsiteY11454" fmla="*/ 4184047 h 6407152"/>
              <a:gd name="connsiteX11455" fmla="*/ 8845502 w 11737976"/>
              <a:gd name="connsiteY11455" fmla="*/ 4184054 h 6407152"/>
              <a:gd name="connsiteX11456" fmla="*/ 8845187 w 11737976"/>
              <a:gd name="connsiteY11456" fmla="*/ 4184288 h 6407152"/>
              <a:gd name="connsiteX11457" fmla="*/ 8843008 w 11737976"/>
              <a:gd name="connsiteY11457" fmla="*/ 4184288 h 6407152"/>
              <a:gd name="connsiteX11458" fmla="*/ 8840830 w 11737976"/>
              <a:gd name="connsiteY11458" fmla="*/ 4187520 h 6407152"/>
              <a:gd name="connsiteX11459" fmla="*/ 8838652 w 11737976"/>
              <a:gd name="connsiteY11459" fmla="*/ 4190754 h 6407152"/>
              <a:gd name="connsiteX11460" fmla="*/ 8836473 w 11737976"/>
              <a:gd name="connsiteY11460" fmla="*/ 4190754 h 6407152"/>
              <a:gd name="connsiteX11461" fmla="*/ 8834295 w 11737976"/>
              <a:gd name="connsiteY11461" fmla="*/ 4177822 h 6407152"/>
              <a:gd name="connsiteX11462" fmla="*/ 8832115 w 11737976"/>
              <a:gd name="connsiteY11462" fmla="*/ 4174590 h 6407152"/>
              <a:gd name="connsiteX11463" fmla="*/ 8832115 w 11737976"/>
              <a:gd name="connsiteY11463" fmla="*/ 4177822 h 6407152"/>
              <a:gd name="connsiteX11464" fmla="*/ 8832115 w 11737976"/>
              <a:gd name="connsiteY11464" fmla="*/ 4181055 h 6407152"/>
              <a:gd name="connsiteX11465" fmla="*/ 8834295 w 11737976"/>
              <a:gd name="connsiteY11465" fmla="*/ 4190754 h 6407152"/>
              <a:gd name="connsiteX11466" fmla="*/ 8833555 w 11737976"/>
              <a:gd name="connsiteY11466" fmla="*/ 4192401 h 6407152"/>
              <a:gd name="connsiteX11467" fmla="*/ 8820525 w 11737976"/>
              <a:gd name="connsiteY11467" fmla="*/ 4195656 h 6407152"/>
              <a:gd name="connsiteX11468" fmla="*/ 8811957 w 11737976"/>
              <a:gd name="connsiteY11468" fmla="*/ 4197797 h 6407152"/>
              <a:gd name="connsiteX11469" fmla="*/ 8782519 w 11737976"/>
              <a:gd name="connsiteY11469" fmla="*/ 4178273 h 6407152"/>
              <a:gd name="connsiteX11470" fmla="*/ 8766132 w 11737976"/>
              <a:gd name="connsiteY11470" fmla="*/ 4187744 h 6407152"/>
              <a:gd name="connsiteX11471" fmla="*/ 8768374 w 11737976"/>
              <a:gd name="connsiteY11471" fmla="*/ 4203311 h 6407152"/>
              <a:gd name="connsiteX11472" fmla="*/ 8777688 w 11737976"/>
              <a:gd name="connsiteY11472" fmla="*/ 4206359 h 6407152"/>
              <a:gd name="connsiteX11473" fmla="*/ 8776941 w 11737976"/>
              <a:gd name="connsiteY11473" fmla="*/ 4201171 h 6407152"/>
              <a:gd name="connsiteX11474" fmla="*/ 8787751 w 11737976"/>
              <a:gd name="connsiteY11474" fmla="*/ 4214597 h 6407152"/>
              <a:gd name="connsiteX11475" fmla="*/ 8804884 w 11737976"/>
              <a:gd name="connsiteY11475" fmla="*/ 4210316 h 6407152"/>
              <a:gd name="connsiteX11476" fmla="*/ 8797066 w 11737976"/>
              <a:gd name="connsiteY11476" fmla="*/ 4217647 h 6407152"/>
              <a:gd name="connsiteX11477" fmla="*/ 8807127 w 11737976"/>
              <a:gd name="connsiteY11477" fmla="*/ 4225884 h 6407152"/>
              <a:gd name="connsiteX11478" fmla="*/ 8810412 w 11737976"/>
              <a:gd name="connsiteY11478" fmla="*/ 4228573 h 6407152"/>
              <a:gd name="connsiteX11479" fmla="*/ 8805974 w 11737976"/>
              <a:gd name="connsiteY11479" fmla="*/ 4242475 h 6407152"/>
              <a:gd name="connsiteX11480" fmla="*/ 8816867 w 11737976"/>
              <a:gd name="connsiteY11480" fmla="*/ 4248940 h 6407152"/>
              <a:gd name="connsiteX11481" fmla="*/ 8832115 w 11737976"/>
              <a:gd name="connsiteY11481" fmla="*/ 4232777 h 6407152"/>
              <a:gd name="connsiteX11482" fmla="*/ 8832729 w 11737976"/>
              <a:gd name="connsiteY11482" fmla="*/ 4226615 h 6407152"/>
              <a:gd name="connsiteX11483" fmla="*/ 8833735 w 11737976"/>
              <a:gd name="connsiteY11483" fmla="*/ 4224723 h 6407152"/>
              <a:gd name="connsiteX11484" fmla="*/ 8842324 w 11737976"/>
              <a:gd name="connsiteY11484" fmla="*/ 4228529 h 6407152"/>
              <a:gd name="connsiteX11485" fmla="*/ 8843008 w 11737976"/>
              <a:gd name="connsiteY11485" fmla="*/ 4229545 h 6407152"/>
              <a:gd name="connsiteX11486" fmla="*/ 8843275 w 11737976"/>
              <a:gd name="connsiteY11486" fmla="*/ 4228951 h 6407152"/>
              <a:gd name="connsiteX11487" fmla="*/ 8844242 w 11737976"/>
              <a:gd name="connsiteY11487" fmla="*/ 4229379 h 6407152"/>
              <a:gd name="connsiteX11488" fmla="*/ 8855385 w 11737976"/>
              <a:gd name="connsiteY11488" fmla="*/ 4228860 h 6407152"/>
              <a:gd name="connsiteX11489" fmla="*/ 8856080 w 11737976"/>
              <a:gd name="connsiteY11489" fmla="*/ 4232777 h 6407152"/>
              <a:gd name="connsiteX11490" fmla="*/ 8851722 w 11737976"/>
              <a:gd name="connsiteY11490" fmla="*/ 4232777 h 6407152"/>
              <a:gd name="connsiteX11491" fmla="*/ 8849544 w 11737976"/>
              <a:gd name="connsiteY11491" fmla="*/ 4229545 h 6407152"/>
              <a:gd name="connsiteX11492" fmla="*/ 8847365 w 11737976"/>
              <a:gd name="connsiteY11492" fmla="*/ 4229545 h 6407152"/>
              <a:gd name="connsiteX11493" fmla="*/ 8849544 w 11737976"/>
              <a:gd name="connsiteY11493" fmla="*/ 4236010 h 6407152"/>
              <a:gd name="connsiteX11494" fmla="*/ 8845187 w 11737976"/>
              <a:gd name="connsiteY11494" fmla="*/ 4239243 h 6407152"/>
              <a:gd name="connsiteX11495" fmla="*/ 8843008 w 11737976"/>
              <a:gd name="connsiteY11495" fmla="*/ 4239243 h 6407152"/>
              <a:gd name="connsiteX11496" fmla="*/ 8843008 w 11737976"/>
              <a:gd name="connsiteY11496" fmla="*/ 4245708 h 6407152"/>
              <a:gd name="connsiteX11497" fmla="*/ 8843008 w 11737976"/>
              <a:gd name="connsiteY11497" fmla="*/ 4248940 h 6407152"/>
              <a:gd name="connsiteX11498" fmla="*/ 8843008 w 11737976"/>
              <a:gd name="connsiteY11498" fmla="*/ 4255406 h 6407152"/>
              <a:gd name="connsiteX11499" fmla="*/ 8845187 w 11737976"/>
              <a:gd name="connsiteY11499" fmla="*/ 4258638 h 6407152"/>
              <a:gd name="connsiteX11500" fmla="*/ 8849544 w 11737976"/>
              <a:gd name="connsiteY11500" fmla="*/ 4261871 h 6407152"/>
              <a:gd name="connsiteX11501" fmla="*/ 8847910 w 11737976"/>
              <a:gd name="connsiteY11501" fmla="*/ 4272781 h 6407152"/>
              <a:gd name="connsiteX11502" fmla="*/ 8849136 w 11737976"/>
              <a:gd name="connsiteY11502" fmla="*/ 4279144 h 6407152"/>
              <a:gd name="connsiteX11503" fmla="*/ 8845510 w 11737976"/>
              <a:gd name="connsiteY11503" fmla="*/ 4277068 h 6407152"/>
              <a:gd name="connsiteX11504" fmla="*/ 8840847 w 11737976"/>
              <a:gd name="connsiteY11504" fmla="*/ 4277625 h 6407152"/>
              <a:gd name="connsiteX11505" fmla="*/ 8838361 w 11737976"/>
              <a:gd name="connsiteY11505" fmla="*/ 4278830 h 6407152"/>
              <a:gd name="connsiteX11506" fmla="*/ 8836935 w 11737976"/>
              <a:gd name="connsiteY11506" fmla="*/ 4274300 h 6407152"/>
              <a:gd name="connsiteX11507" fmla="*/ 8834831 w 11737976"/>
              <a:gd name="connsiteY11507" fmla="*/ 4270961 h 6407152"/>
              <a:gd name="connsiteX11508" fmla="*/ 8832726 w 11737976"/>
              <a:gd name="connsiteY11508" fmla="*/ 4274300 h 6407152"/>
              <a:gd name="connsiteX11509" fmla="*/ 8833779 w 11737976"/>
              <a:gd name="connsiteY11509" fmla="*/ 4280563 h 6407152"/>
              <a:gd name="connsiteX11510" fmla="*/ 8833899 w 11737976"/>
              <a:gd name="connsiteY11510" fmla="*/ 4280994 h 6407152"/>
              <a:gd name="connsiteX11511" fmla="*/ 8833088 w 11737976"/>
              <a:gd name="connsiteY11511" fmla="*/ 4281387 h 6407152"/>
              <a:gd name="connsiteX11512" fmla="*/ 8831690 w 11737976"/>
              <a:gd name="connsiteY11512" fmla="*/ 4279912 h 6407152"/>
              <a:gd name="connsiteX11513" fmla="*/ 8832366 w 11737976"/>
              <a:gd name="connsiteY11513" fmla="*/ 4284606 h 6407152"/>
              <a:gd name="connsiteX11514" fmla="*/ 8835241 w 11737976"/>
              <a:gd name="connsiteY11514" fmla="*/ 4284972 h 6407152"/>
              <a:gd name="connsiteX11515" fmla="*/ 8836935 w 11737976"/>
              <a:gd name="connsiteY11515" fmla="*/ 4287661 h 6407152"/>
              <a:gd name="connsiteX11516" fmla="*/ 8837199 w 11737976"/>
              <a:gd name="connsiteY11516" fmla="*/ 4290166 h 6407152"/>
              <a:gd name="connsiteX11517" fmla="*/ 8839039 w 11737976"/>
              <a:gd name="connsiteY11517" fmla="*/ 4287661 h 6407152"/>
              <a:gd name="connsiteX11518" fmla="*/ 8839039 w 11737976"/>
              <a:gd name="connsiteY11518" fmla="*/ 4285456 h 6407152"/>
              <a:gd name="connsiteX11519" fmla="*/ 8842030 w 11737976"/>
              <a:gd name="connsiteY11519" fmla="*/ 4285837 h 6407152"/>
              <a:gd name="connsiteX11520" fmla="*/ 8849463 w 11737976"/>
              <a:gd name="connsiteY11520" fmla="*/ 4280846 h 6407152"/>
              <a:gd name="connsiteX11521" fmla="*/ 8849544 w 11737976"/>
              <a:gd name="connsiteY11521" fmla="*/ 4281266 h 6407152"/>
              <a:gd name="connsiteX11522" fmla="*/ 8859258 w 11737976"/>
              <a:gd name="connsiteY11522" fmla="*/ 4279708 h 6407152"/>
              <a:gd name="connsiteX11523" fmla="*/ 8860428 w 11737976"/>
              <a:gd name="connsiteY11523" fmla="*/ 4287831 h 6407152"/>
              <a:gd name="connsiteX11524" fmla="*/ 8860802 w 11737976"/>
              <a:gd name="connsiteY11524" fmla="*/ 4290425 h 6407152"/>
              <a:gd name="connsiteX11525" fmla="*/ 8860937 w 11737976"/>
              <a:gd name="connsiteY11525" fmla="*/ 4291361 h 6407152"/>
              <a:gd name="connsiteX11526" fmla="*/ 8860436 w 11737976"/>
              <a:gd name="connsiteY11526" fmla="*/ 4290964 h 6407152"/>
              <a:gd name="connsiteX11527" fmla="*/ 8853902 w 11737976"/>
              <a:gd name="connsiteY11527" fmla="*/ 4300663 h 6407152"/>
              <a:gd name="connsiteX11528" fmla="*/ 8845187 w 11737976"/>
              <a:gd name="connsiteY11528" fmla="*/ 4297429 h 6407152"/>
              <a:gd name="connsiteX11529" fmla="*/ 8853902 w 11737976"/>
              <a:gd name="connsiteY11529" fmla="*/ 4307127 h 6407152"/>
              <a:gd name="connsiteX11530" fmla="*/ 8840830 w 11737976"/>
              <a:gd name="connsiteY11530" fmla="*/ 4310361 h 6407152"/>
              <a:gd name="connsiteX11531" fmla="*/ 8843008 w 11737976"/>
              <a:gd name="connsiteY11531" fmla="*/ 4300663 h 6407152"/>
              <a:gd name="connsiteX11532" fmla="*/ 8832117 w 11737976"/>
              <a:gd name="connsiteY11532" fmla="*/ 4308340 h 6407152"/>
              <a:gd name="connsiteX11533" fmla="*/ 8829667 w 11737976"/>
              <a:gd name="connsiteY11533" fmla="*/ 4316135 h 6407152"/>
              <a:gd name="connsiteX11534" fmla="*/ 8826858 w 11737976"/>
              <a:gd name="connsiteY11534" fmla="*/ 4312232 h 6407152"/>
              <a:gd name="connsiteX11535" fmla="*/ 8827372 w 11737976"/>
              <a:gd name="connsiteY11535" fmla="*/ 4315799 h 6407152"/>
              <a:gd name="connsiteX11536" fmla="*/ 8821224 w 11737976"/>
              <a:gd name="connsiteY11536" fmla="*/ 4313593 h 6407152"/>
              <a:gd name="connsiteX11537" fmla="*/ 8818875 w 11737976"/>
              <a:gd name="connsiteY11537" fmla="*/ 4319351 h 6407152"/>
              <a:gd name="connsiteX11538" fmla="*/ 8817050 w 11737976"/>
              <a:gd name="connsiteY11538" fmla="*/ 4320172 h 6407152"/>
              <a:gd name="connsiteX11539" fmla="*/ 8800094 w 11737976"/>
              <a:gd name="connsiteY11539" fmla="*/ 4315212 h 6407152"/>
              <a:gd name="connsiteX11540" fmla="*/ 8782165 w 11737976"/>
              <a:gd name="connsiteY11540" fmla="*/ 4313675 h 6407152"/>
              <a:gd name="connsiteX11541" fmla="*/ 8775850 w 11737976"/>
              <a:gd name="connsiteY11541" fmla="*/ 4331296 h 6407152"/>
              <a:gd name="connsiteX11542" fmla="*/ 8790085 w 11737976"/>
              <a:gd name="connsiteY11542" fmla="*/ 4329058 h 6407152"/>
              <a:gd name="connsiteX11543" fmla="*/ 8788545 w 11737976"/>
              <a:gd name="connsiteY11543" fmla="*/ 4329756 h 6407152"/>
              <a:gd name="connsiteX11544" fmla="*/ 8788545 w 11737976"/>
              <a:gd name="connsiteY11544" fmla="*/ 4332989 h 6407152"/>
              <a:gd name="connsiteX11545" fmla="*/ 8760225 w 11737976"/>
              <a:gd name="connsiteY11545" fmla="*/ 4349153 h 6407152"/>
              <a:gd name="connsiteX11546" fmla="*/ 8744431 w 11737976"/>
              <a:gd name="connsiteY11546" fmla="*/ 4345919 h 6407152"/>
              <a:gd name="connsiteX11547" fmla="*/ 8734640 w 11737976"/>
              <a:gd name="connsiteY11547" fmla="*/ 4350974 h 6407152"/>
              <a:gd name="connsiteX11548" fmla="*/ 8734617 w 11737976"/>
              <a:gd name="connsiteY11548" fmla="*/ 4350811 h 6407152"/>
              <a:gd name="connsiteX11549" fmla="*/ 8733963 w 11737976"/>
              <a:gd name="connsiteY11549" fmla="*/ 4346275 h 6407152"/>
              <a:gd name="connsiteX11550" fmla="*/ 8740225 w 11737976"/>
              <a:gd name="connsiteY11550" fmla="*/ 4328599 h 6407152"/>
              <a:gd name="connsiteX11551" fmla="*/ 8731723 w 11737976"/>
              <a:gd name="connsiteY11551" fmla="*/ 4330724 h 6407152"/>
              <a:gd name="connsiteX11552" fmla="*/ 8730976 w 11737976"/>
              <a:gd name="connsiteY11552" fmla="*/ 4325539 h 6407152"/>
              <a:gd name="connsiteX11553" fmla="*/ 8736254 w 11737976"/>
              <a:gd name="connsiteY11553" fmla="*/ 4316935 h 6407152"/>
              <a:gd name="connsiteX11554" fmla="*/ 8742963 w 11737976"/>
              <a:gd name="connsiteY11554" fmla="*/ 4316935 h 6407152"/>
              <a:gd name="connsiteX11555" fmla="*/ 8745133 w 11737976"/>
              <a:gd name="connsiteY11555" fmla="*/ 4316935 h 6407152"/>
              <a:gd name="connsiteX11556" fmla="*/ 8745133 w 11737976"/>
              <a:gd name="connsiteY11556" fmla="*/ 4313398 h 6407152"/>
              <a:gd name="connsiteX11557" fmla="*/ 8742963 w 11737976"/>
              <a:gd name="connsiteY11557" fmla="*/ 4313398 h 6407152"/>
              <a:gd name="connsiteX11558" fmla="*/ 8740793 w 11737976"/>
              <a:gd name="connsiteY11558" fmla="*/ 4309862 h 6407152"/>
              <a:gd name="connsiteX11559" fmla="*/ 8734283 w 11737976"/>
              <a:gd name="connsiteY11559" fmla="*/ 4313398 h 6407152"/>
              <a:gd name="connsiteX11560" fmla="*/ 8729943 w 11737976"/>
              <a:gd name="connsiteY11560" fmla="*/ 4313398 h 6407152"/>
              <a:gd name="connsiteX11561" fmla="*/ 8728741 w 11737976"/>
              <a:gd name="connsiteY11561" fmla="*/ 4315356 h 6407152"/>
              <a:gd name="connsiteX11562" fmla="*/ 8728420 w 11737976"/>
              <a:gd name="connsiteY11562" fmla="*/ 4315436 h 6407152"/>
              <a:gd name="connsiteX11563" fmla="*/ 8720981 w 11737976"/>
              <a:gd name="connsiteY11563" fmla="*/ 4317295 h 6407152"/>
              <a:gd name="connsiteX11564" fmla="*/ 8722473 w 11737976"/>
              <a:gd name="connsiteY11564" fmla="*/ 4327662 h 6407152"/>
              <a:gd name="connsiteX11565" fmla="*/ 8723221 w 11737976"/>
              <a:gd name="connsiteY11565" fmla="*/ 4332848 h 6407152"/>
              <a:gd name="connsiteX11566" fmla="*/ 8723967 w 11737976"/>
              <a:gd name="connsiteY11566" fmla="*/ 4338031 h 6407152"/>
              <a:gd name="connsiteX11567" fmla="*/ 8710243 w 11737976"/>
              <a:gd name="connsiteY11567" fmla="*/ 4342132 h 6407152"/>
              <a:gd name="connsiteX11568" fmla="*/ 8709121 w 11737976"/>
              <a:gd name="connsiteY11568" fmla="*/ 4342682 h 6407152"/>
              <a:gd name="connsiteX11569" fmla="*/ 8709214 w 11737976"/>
              <a:gd name="connsiteY11569" fmla="*/ 4339521 h 6407152"/>
              <a:gd name="connsiteX11570" fmla="*/ 8711406 w 11737976"/>
              <a:gd name="connsiteY11570" fmla="*/ 4339427 h 6407152"/>
              <a:gd name="connsiteX11571" fmla="*/ 8709712 w 11737976"/>
              <a:gd name="connsiteY11571" fmla="*/ 4322664 h 6407152"/>
              <a:gd name="connsiteX11572" fmla="*/ 8699129 w 11737976"/>
              <a:gd name="connsiteY11572" fmla="*/ 4310489 h 6407152"/>
              <a:gd name="connsiteX11573" fmla="*/ 8694621 w 11737976"/>
              <a:gd name="connsiteY11573" fmla="*/ 4314892 h 6407152"/>
              <a:gd name="connsiteX11574" fmla="*/ 8694809 w 11737976"/>
              <a:gd name="connsiteY11574" fmla="*/ 4308571 h 6407152"/>
              <a:gd name="connsiteX11575" fmla="*/ 8703636 w 11737976"/>
              <a:gd name="connsiteY11575" fmla="*/ 4306089 h 6407152"/>
              <a:gd name="connsiteX11576" fmla="*/ 8708019 w 11737976"/>
              <a:gd name="connsiteY11576" fmla="*/ 4305900 h 6407152"/>
              <a:gd name="connsiteX11577" fmla="*/ 8710086 w 11737976"/>
              <a:gd name="connsiteY11577" fmla="*/ 4310022 h 6407152"/>
              <a:gd name="connsiteX11578" fmla="*/ 8708206 w 11737976"/>
              <a:gd name="connsiteY11578" fmla="*/ 4299579 h 6407152"/>
              <a:gd name="connsiteX11579" fmla="*/ 8705890 w 11737976"/>
              <a:gd name="connsiteY11579" fmla="*/ 4303887 h 6407152"/>
              <a:gd name="connsiteX11580" fmla="*/ 8703699 w 11737976"/>
              <a:gd name="connsiteY11580" fmla="*/ 4303982 h 6407152"/>
              <a:gd name="connsiteX11581" fmla="*/ 8704633 w 11737976"/>
              <a:gd name="connsiteY11581" fmla="*/ 4272374 h 6407152"/>
              <a:gd name="connsiteX11582" fmla="*/ 8695991 w 11737976"/>
              <a:gd name="connsiteY11582" fmla="*/ 4268536 h 6407152"/>
              <a:gd name="connsiteX11583" fmla="*/ 8698369 w 11737976"/>
              <a:gd name="connsiteY11583" fmla="*/ 4262120 h 6407152"/>
              <a:gd name="connsiteX11584" fmla="*/ 8704882 w 11737976"/>
              <a:gd name="connsiteY11584" fmla="*/ 4263946 h 6407152"/>
              <a:gd name="connsiteX11585" fmla="*/ 8704695 w 11737976"/>
              <a:gd name="connsiteY11585" fmla="*/ 4270268 h 6407152"/>
              <a:gd name="connsiteX11586" fmla="*/ 8706824 w 11737976"/>
              <a:gd name="connsiteY11586" fmla="*/ 4272280 h 6407152"/>
              <a:gd name="connsiteX11587" fmla="*/ 8711269 w 11737976"/>
              <a:gd name="connsiteY11587" fmla="*/ 4269986 h 6407152"/>
              <a:gd name="connsiteX11588" fmla="*/ 8709327 w 11737976"/>
              <a:gd name="connsiteY11588" fmla="*/ 4261652 h 6407152"/>
              <a:gd name="connsiteX11589" fmla="*/ 8709389 w 11737976"/>
              <a:gd name="connsiteY11589" fmla="*/ 4259544 h 6407152"/>
              <a:gd name="connsiteX11590" fmla="*/ 8710113 w 11737976"/>
              <a:gd name="connsiteY11590" fmla="*/ 4255952 h 6407152"/>
              <a:gd name="connsiteX11591" fmla="*/ 8713515 w 11737976"/>
              <a:gd name="connsiteY11591" fmla="*/ 4254566 h 6407152"/>
              <a:gd name="connsiteX11592" fmla="*/ 8718437 w 11737976"/>
              <a:gd name="connsiteY11592" fmla="*/ 4265977 h 6407152"/>
              <a:gd name="connsiteX11593" fmla="*/ 8716467 w 11737976"/>
              <a:gd name="connsiteY11593" fmla="*/ 4275156 h 6407152"/>
              <a:gd name="connsiteX11594" fmla="*/ 8717953 w 11737976"/>
              <a:gd name="connsiteY11594" fmla="*/ 4285482 h 6407152"/>
              <a:gd name="connsiteX11595" fmla="*/ 8717265 w 11737976"/>
              <a:gd name="connsiteY11595" fmla="*/ 4288328 h 6407152"/>
              <a:gd name="connsiteX11596" fmla="*/ 8711687 w 11737976"/>
              <a:gd name="connsiteY11596" fmla="*/ 4291836 h 6407152"/>
              <a:gd name="connsiteX11597" fmla="*/ 8712847 w 11737976"/>
              <a:gd name="connsiteY11597" fmla="*/ 4290638 h 6407152"/>
              <a:gd name="connsiteX11598" fmla="*/ 8712907 w 11737976"/>
              <a:gd name="connsiteY11598" fmla="*/ 4288602 h 6407152"/>
              <a:gd name="connsiteX11599" fmla="*/ 8710975 w 11737976"/>
              <a:gd name="connsiteY11599" fmla="*/ 4286651 h 6407152"/>
              <a:gd name="connsiteX11600" fmla="*/ 8708923 w 11737976"/>
              <a:gd name="connsiteY11600" fmla="*/ 4288772 h 6407152"/>
              <a:gd name="connsiteX11601" fmla="*/ 8708863 w 11737976"/>
              <a:gd name="connsiteY11601" fmla="*/ 4290809 h 6407152"/>
              <a:gd name="connsiteX11602" fmla="*/ 8710575 w 11737976"/>
              <a:gd name="connsiteY11602" fmla="*/ 4292537 h 6407152"/>
              <a:gd name="connsiteX11603" fmla="*/ 8710218 w 11737976"/>
              <a:gd name="connsiteY11603" fmla="*/ 4292761 h 6407152"/>
              <a:gd name="connsiteX11604" fmla="*/ 8710682 w 11737976"/>
              <a:gd name="connsiteY11604" fmla="*/ 4292645 h 6407152"/>
              <a:gd name="connsiteX11605" fmla="*/ 8710795 w 11737976"/>
              <a:gd name="connsiteY11605" fmla="*/ 4292759 h 6407152"/>
              <a:gd name="connsiteX11606" fmla="*/ 8710975 w 11737976"/>
              <a:gd name="connsiteY11606" fmla="*/ 4292572 h 6407152"/>
              <a:gd name="connsiteX11607" fmla="*/ 8714457 w 11737976"/>
              <a:gd name="connsiteY11607" fmla="*/ 4291701 h 6407152"/>
              <a:gd name="connsiteX11608" fmla="*/ 8718697 w 11737976"/>
              <a:gd name="connsiteY11608" fmla="*/ 4290643 h 6407152"/>
              <a:gd name="connsiteX11609" fmla="*/ 8721888 w 11737976"/>
              <a:gd name="connsiteY11609" fmla="*/ 4290940 h 6407152"/>
              <a:gd name="connsiteX11610" fmla="*/ 8719683 w 11737976"/>
              <a:gd name="connsiteY11610" fmla="*/ 4294951 h 6407152"/>
              <a:gd name="connsiteX11611" fmla="*/ 8726127 w 11737976"/>
              <a:gd name="connsiteY11611" fmla="*/ 4294329 h 6407152"/>
              <a:gd name="connsiteX11612" fmla="*/ 8727303 w 11737976"/>
              <a:gd name="connsiteY11612" fmla="*/ 4292692 h 6407152"/>
              <a:gd name="connsiteX11613" fmla="*/ 8727917 w 11737976"/>
              <a:gd name="connsiteY11613" fmla="*/ 4293687 h 6407152"/>
              <a:gd name="connsiteX11614" fmla="*/ 8735653 w 11737976"/>
              <a:gd name="connsiteY11614" fmla="*/ 4286406 h 6407152"/>
              <a:gd name="connsiteX11615" fmla="*/ 8745620 w 11737976"/>
              <a:gd name="connsiteY11615" fmla="*/ 4294612 h 6407152"/>
              <a:gd name="connsiteX11616" fmla="*/ 8770301 w 11737976"/>
              <a:gd name="connsiteY11616" fmla="*/ 4294460 h 6407152"/>
              <a:gd name="connsiteX11617" fmla="*/ 8780277 w 11737976"/>
              <a:gd name="connsiteY11617" fmla="*/ 4291299 h 6407152"/>
              <a:gd name="connsiteX11618" fmla="*/ 8778047 w 11737976"/>
              <a:gd name="connsiteY11618" fmla="*/ 4275814 h 6407152"/>
              <a:gd name="connsiteX11619" fmla="*/ 8752611 w 11737976"/>
              <a:gd name="connsiteY11619" fmla="*/ 4282170 h 6407152"/>
              <a:gd name="connsiteX11620" fmla="*/ 8758114 w 11737976"/>
              <a:gd name="connsiteY11620" fmla="*/ 4259405 h 6407152"/>
              <a:gd name="connsiteX11621" fmla="*/ 8774329 w 11737976"/>
              <a:gd name="connsiteY11621" fmla="*/ 4250006 h 6407152"/>
              <a:gd name="connsiteX11622" fmla="*/ 8782065 w 11737976"/>
              <a:gd name="connsiteY11622" fmla="*/ 4242726 h 6407152"/>
              <a:gd name="connsiteX11623" fmla="*/ 8773586 w 11737976"/>
              <a:gd name="connsiteY11623" fmla="*/ 4244844 h 6407152"/>
              <a:gd name="connsiteX11624" fmla="*/ 8738928 w 11737976"/>
              <a:gd name="connsiteY11624" fmla="*/ 4248157 h 6407152"/>
              <a:gd name="connsiteX11625" fmla="*/ 8722473 w 11737976"/>
              <a:gd name="connsiteY11625" fmla="*/ 4248257 h 6407152"/>
              <a:gd name="connsiteX11626" fmla="*/ 8713998 w 11737976"/>
              <a:gd name="connsiteY11626" fmla="*/ 4254160 h 6407152"/>
              <a:gd name="connsiteX11627" fmla="*/ 8710983 w 11737976"/>
              <a:gd name="connsiteY11627" fmla="*/ 4251632 h 6407152"/>
              <a:gd name="connsiteX11628" fmla="*/ 8711955 w 11737976"/>
              <a:gd name="connsiteY11628" fmla="*/ 4246808 h 6407152"/>
              <a:gd name="connsiteX11629" fmla="*/ 8709887 w 11737976"/>
              <a:gd name="connsiteY11629" fmla="*/ 4242686 h 6407152"/>
              <a:gd name="connsiteX11630" fmla="*/ 8705442 w 11737976"/>
              <a:gd name="connsiteY11630" fmla="*/ 4244983 h 6407152"/>
              <a:gd name="connsiteX11631" fmla="*/ 8704979 w 11737976"/>
              <a:gd name="connsiteY11631" fmla="*/ 4246598 h 6407152"/>
              <a:gd name="connsiteX11632" fmla="*/ 8704095 w 11737976"/>
              <a:gd name="connsiteY11632" fmla="*/ 4245857 h 6407152"/>
              <a:gd name="connsiteX11633" fmla="*/ 8693945 w 11737976"/>
              <a:gd name="connsiteY11633" fmla="*/ 4248393 h 6407152"/>
              <a:gd name="connsiteX11634" fmla="*/ 8689565 w 11737976"/>
              <a:gd name="connsiteY11634" fmla="*/ 4249487 h 6407152"/>
              <a:gd name="connsiteX11635" fmla="*/ 8696333 w 11737976"/>
              <a:gd name="connsiteY11635" fmla="*/ 4247739 h 6407152"/>
              <a:gd name="connsiteX11636" fmla="*/ 8703375 w 11737976"/>
              <a:gd name="connsiteY11636" fmla="*/ 4240862 h 6407152"/>
              <a:gd name="connsiteX11637" fmla="*/ 8696862 w 11737976"/>
              <a:gd name="connsiteY11637" fmla="*/ 4239036 h 6407152"/>
              <a:gd name="connsiteX11638" fmla="*/ 8700915 w 11737976"/>
              <a:gd name="connsiteY11638" fmla="*/ 4222290 h 6407152"/>
              <a:gd name="connsiteX11639" fmla="*/ 8700551 w 11737976"/>
              <a:gd name="connsiteY11639" fmla="*/ 4220256 h 6407152"/>
              <a:gd name="connsiteX11640" fmla="*/ 8700907 w 11737976"/>
              <a:gd name="connsiteY11640" fmla="*/ 4220168 h 6407152"/>
              <a:gd name="connsiteX11641" fmla="*/ 8708403 w 11737976"/>
              <a:gd name="connsiteY11641" fmla="*/ 4218295 h 6407152"/>
              <a:gd name="connsiteX11642" fmla="*/ 8724791 w 11737976"/>
              <a:gd name="connsiteY11642" fmla="*/ 4208825 h 6407152"/>
              <a:gd name="connsiteX11643" fmla="*/ 8741178 w 11737976"/>
              <a:gd name="connsiteY11643" fmla="*/ 4199353 h 6407152"/>
              <a:gd name="connsiteX11644" fmla="*/ 8765383 w 11737976"/>
              <a:gd name="connsiteY11644" fmla="*/ 4182554 h 6407152"/>
              <a:gd name="connsiteX11645" fmla="*/ 8771710 w 11737976"/>
              <a:gd name="connsiteY11645" fmla="*/ 4164846 h 6407152"/>
              <a:gd name="connsiteX11646" fmla="*/ 8780277 w 11737976"/>
              <a:gd name="connsiteY11646" fmla="*/ 4162706 h 6407152"/>
              <a:gd name="connsiteX11647" fmla="*/ 8805229 w 11737976"/>
              <a:gd name="connsiteY11647" fmla="*/ 4151095 h 6407152"/>
              <a:gd name="connsiteX11648" fmla="*/ 8804482 w 11737976"/>
              <a:gd name="connsiteY11648" fmla="*/ 4145905 h 6407152"/>
              <a:gd name="connsiteX11649" fmla="*/ 4094259 w 11737976"/>
              <a:gd name="connsiteY11649" fmla="*/ 4145905 h 6407152"/>
              <a:gd name="connsiteX11650" fmla="*/ 4121456 w 11737976"/>
              <a:gd name="connsiteY11650" fmla="*/ 4149863 h 6407152"/>
              <a:gd name="connsiteX11651" fmla="*/ 4124395 w 11737976"/>
              <a:gd name="connsiteY11651" fmla="*/ 4162568 h 6407152"/>
              <a:gd name="connsiteX11652" fmla="*/ 4129319 w 11737976"/>
              <a:gd name="connsiteY11652" fmla="*/ 4168403 h 6407152"/>
              <a:gd name="connsiteX11653" fmla="*/ 4128618 w 11737976"/>
              <a:gd name="connsiteY11653" fmla="*/ 4168403 h 6407152"/>
              <a:gd name="connsiteX11654" fmla="*/ 4128618 w 11737976"/>
              <a:gd name="connsiteY11654" fmla="*/ 4171350 h 6407152"/>
              <a:gd name="connsiteX11655" fmla="*/ 4131806 w 11737976"/>
              <a:gd name="connsiteY11655" fmla="*/ 4171350 h 6407152"/>
              <a:gd name="connsiteX11656" fmla="*/ 4133761 w 11737976"/>
              <a:gd name="connsiteY11656" fmla="*/ 4173668 h 6407152"/>
              <a:gd name="connsiteX11657" fmla="*/ 4125941 w 11737976"/>
              <a:gd name="connsiteY11657" fmla="*/ 4180998 h 6407152"/>
              <a:gd name="connsiteX11658" fmla="*/ 4135256 w 11737976"/>
              <a:gd name="connsiteY11658" fmla="*/ 4184047 h 6407152"/>
              <a:gd name="connsiteX11659" fmla="*/ 4135278 w 11737976"/>
              <a:gd name="connsiteY11659" fmla="*/ 4184054 h 6407152"/>
              <a:gd name="connsiteX11660" fmla="*/ 4134964 w 11737976"/>
              <a:gd name="connsiteY11660" fmla="*/ 4184288 h 6407152"/>
              <a:gd name="connsiteX11661" fmla="*/ 4132785 w 11737976"/>
              <a:gd name="connsiteY11661" fmla="*/ 4184288 h 6407152"/>
              <a:gd name="connsiteX11662" fmla="*/ 4130607 w 11737976"/>
              <a:gd name="connsiteY11662" fmla="*/ 4187520 h 6407152"/>
              <a:gd name="connsiteX11663" fmla="*/ 4128429 w 11737976"/>
              <a:gd name="connsiteY11663" fmla="*/ 4190754 h 6407152"/>
              <a:gd name="connsiteX11664" fmla="*/ 4126250 w 11737976"/>
              <a:gd name="connsiteY11664" fmla="*/ 4190754 h 6407152"/>
              <a:gd name="connsiteX11665" fmla="*/ 4124071 w 11737976"/>
              <a:gd name="connsiteY11665" fmla="*/ 4177822 h 6407152"/>
              <a:gd name="connsiteX11666" fmla="*/ 4121892 w 11737976"/>
              <a:gd name="connsiteY11666" fmla="*/ 4174590 h 6407152"/>
              <a:gd name="connsiteX11667" fmla="*/ 4121892 w 11737976"/>
              <a:gd name="connsiteY11667" fmla="*/ 4177822 h 6407152"/>
              <a:gd name="connsiteX11668" fmla="*/ 4121892 w 11737976"/>
              <a:gd name="connsiteY11668" fmla="*/ 4181055 h 6407152"/>
              <a:gd name="connsiteX11669" fmla="*/ 4124071 w 11737976"/>
              <a:gd name="connsiteY11669" fmla="*/ 4190754 h 6407152"/>
              <a:gd name="connsiteX11670" fmla="*/ 4123331 w 11737976"/>
              <a:gd name="connsiteY11670" fmla="*/ 4192401 h 6407152"/>
              <a:gd name="connsiteX11671" fmla="*/ 4110301 w 11737976"/>
              <a:gd name="connsiteY11671" fmla="*/ 4195656 h 6407152"/>
              <a:gd name="connsiteX11672" fmla="*/ 4101733 w 11737976"/>
              <a:gd name="connsiteY11672" fmla="*/ 4197797 h 6407152"/>
              <a:gd name="connsiteX11673" fmla="*/ 4072295 w 11737976"/>
              <a:gd name="connsiteY11673" fmla="*/ 4178273 h 6407152"/>
              <a:gd name="connsiteX11674" fmla="*/ 4055908 w 11737976"/>
              <a:gd name="connsiteY11674" fmla="*/ 4187744 h 6407152"/>
              <a:gd name="connsiteX11675" fmla="*/ 4058150 w 11737976"/>
              <a:gd name="connsiteY11675" fmla="*/ 4203311 h 6407152"/>
              <a:gd name="connsiteX11676" fmla="*/ 4067465 w 11737976"/>
              <a:gd name="connsiteY11676" fmla="*/ 4206359 h 6407152"/>
              <a:gd name="connsiteX11677" fmla="*/ 4066717 w 11737976"/>
              <a:gd name="connsiteY11677" fmla="*/ 4201171 h 6407152"/>
              <a:gd name="connsiteX11678" fmla="*/ 4077527 w 11737976"/>
              <a:gd name="connsiteY11678" fmla="*/ 4214597 h 6407152"/>
              <a:gd name="connsiteX11679" fmla="*/ 4094661 w 11737976"/>
              <a:gd name="connsiteY11679" fmla="*/ 4210316 h 6407152"/>
              <a:gd name="connsiteX11680" fmla="*/ 4086842 w 11737976"/>
              <a:gd name="connsiteY11680" fmla="*/ 4217647 h 6407152"/>
              <a:gd name="connsiteX11681" fmla="*/ 4096904 w 11737976"/>
              <a:gd name="connsiteY11681" fmla="*/ 4225884 h 6407152"/>
              <a:gd name="connsiteX11682" fmla="*/ 4100188 w 11737976"/>
              <a:gd name="connsiteY11682" fmla="*/ 4228573 h 6407152"/>
              <a:gd name="connsiteX11683" fmla="*/ 4095751 w 11737976"/>
              <a:gd name="connsiteY11683" fmla="*/ 4242475 h 6407152"/>
              <a:gd name="connsiteX11684" fmla="*/ 4106643 w 11737976"/>
              <a:gd name="connsiteY11684" fmla="*/ 4248940 h 6407152"/>
              <a:gd name="connsiteX11685" fmla="*/ 4121892 w 11737976"/>
              <a:gd name="connsiteY11685" fmla="*/ 4232777 h 6407152"/>
              <a:gd name="connsiteX11686" fmla="*/ 4122506 w 11737976"/>
              <a:gd name="connsiteY11686" fmla="*/ 4226615 h 6407152"/>
              <a:gd name="connsiteX11687" fmla="*/ 4123512 w 11737976"/>
              <a:gd name="connsiteY11687" fmla="*/ 4224723 h 6407152"/>
              <a:gd name="connsiteX11688" fmla="*/ 4132100 w 11737976"/>
              <a:gd name="connsiteY11688" fmla="*/ 4228529 h 6407152"/>
              <a:gd name="connsiteX11689" fmla="*/ 4132785 w 11737976"/>
              <a:gd name="connsiteY11689" fmla="*/ 4229545 h 6407152"/>
              <a:gd name="connsiteX11690" fmla="*/ 4133052 w 11737976"/>
              <a:gd name="connsiteY11690" fmla="*/ 4228951 h 6407152"/>
              <a:gd name="connsiteX11691" fmla="*/ 4134019 w 11737976"/>
              <a:gd name="connsiteY11691" fmla="*/ 4229379 h 6407152"/>
              <a:gd name="connsiteX11692" fmla="*/ 4145161 w 11737976"/>
              <a:gd name="connsiteY11692" fmla="*/ 4228860 h 6407152"/>
              <a:gd name="connsiteX11693" fmla="*/ 4145856 w 11737976"/>
              <a:gd name="connsiteY11693" fmla="*/ 4232777 h 6407152"/>
              <a:gd name="connsiteX11694" fmla="*/ 4141498 w 11737976"/>
              <a:gd name="connsiteY11694" fmla="*/ 4232777 h 6407152"/>
              <a:gd name="connsiteX11695" fmla="*/ 4139321 w 11737976"/>
              <a:gd name="connsiteY11695" fmla="*/ 4229545 h 6407152"/>
              <a:gd name="connsiteX11696" fmla="*/ 4137142 w 11737976"/>
              <a:gd name="connsiteY11696" fmla="*/ 4229545 h 6407152"/>
              <a:gd name="connsiteX11697" fmla="*/ 4139321 w 11737976"/>
              <a:gd name="connsiteY11697" fmla="*/ 4236010 h 6407152"/>
              <a:gd name="connsiteX11698" fmla="*/ 4134964 w 11737976"/>
              <a:gd name="connsiteY11698" fmla="*/ 4239243 h 6407152"/>
              <a:gd name="connsiteX11699" fmla="*/ 4132785 w 11737976"/>
              <a:gd name="connsiteY11699" fmla="*/ 4239243 h 6407152"/>
              <a:gd name="connsiteX11700" fmla="*/ 4132785 w 11737976"/>
              <a:gd name="connsiteY11700" fmla="*/ 4245708 h 6407152"/>
              <a:gd name="connsiteX11701" fmla="*/ 4132785 w 11737976"/>
              <a:gd name="connsiteY11701" fmla="*/ 4248940 h 6407152"/>
              <a:gd name="connsiteX11702" fmla="*/ 4132785 w 11737976"/>
              <a:gd name="connsiteY11702" fmla="*/ 4255406 h 6407152"/>
              <a:gd name="connsiteX11703" fmla="*/ 4134964 w 11737976"/>
              <a:gd name="connsiteY11703" fmla="*/ 4258638 h 6407152"/>
              <a:gd name="connsiteX11704" fmla="*/ 4139321 w 11737976"/>
              <a:gd name="connsiteY11704" fmla="*/ 4261871 h 6407152"/>
              <a:gd name="connsiteX11705" fmla="*/ 4137686 w 11737976"/>
              <a:gd name="connsiteY11705" fmla="*/ 4272781 h 6407152"/>
              <a:gd name="connsiteX11706" fmla="*/ 4138912 w 11737976"/>
              <a:gd name="connsiteY11706" fmla="*/ 4279144 h 6407152"/>
              <a:gd name="connsiteX11707" fmla="*/ 4135286 w 11737976"/>
              <a:gd name="connsiteY11707" fmla="*/ 4277068 h 6407152"/>
              <a:gd name="connsiteX11708" fmla="*/ 4130623 w 11737976"/>
              <a:gd name="connsiteY11708" fmla="*/ 4277625 h 6407152"/>
              <a:gd name="connsiteX11709" fmla="*/ 4128138 w 11737976"/>
              <a:gd name="connsiteY11709" fmla="*/ 4278830 h 6407152"/>
              <a:gd name="connsiteX11710" fmla="*/ 4126711 w 11737976"/>
              <a:gd name="connsiteY11710" fmla="*/ 4274300 h 6407152"/>
              <a:gd name="connsiteX11711" fmla="*/ 4124607 w 11737976"/>
              <a:gd name="connsiteY11711" fmla="*/ 4270961 h 6407152"/>
              <a:gd name="connsiteX11712" fmla="*/ 4122503 w 11737976"/>
              <a:gd name="connsiteY11712" fmla="*/ 4274300 h 6407152"/>
              <a:gd name="connsiteX11713" fmla="*/ 4123555 w 11737976"/>
              <a:gd name="connsiteY11713" fmla="*/ 4280563 h 6407152"/>
              <a:gd name="connsiteX11714" fmla="*/ 4123675 w 11737976"/>
              <a:gd name="connsiteY11714" fmla="*/ 4280994 h 6407152"/>
              <a:gd name="connsiteX11715" fmla="*/ 4122865 w 11737976"/>
              <a:gd name="connsiteY11715" fmla="*/ 4281387 h 6407152"/>
              <a:gd name="connsiteX11716" fmla="*/ 4121467 w 11737976"/>
              <a:gd name="connsiteY11716" fmla="*/ 4279912 h 6407152"/>
              <a:gd name="connsiteX11717" fmla="*/ 4122142 w 11737976"/>
              <a:gd name="connsiteY11717" fmla="*/ 4284606 h 6407152"/>
              <a:gd name="connsiteX11718" fmla="*/ 4125018 w 11737976"/>
              <a:gd name="connsiteY11718" fmla="*/ 4284972 h 6407152"/>
              <a:gd name="connsiteX11719" fmla="*/ 4126711 w 11737976"/>
              <a:gd name="connsiteY11719" fmla="*/ 4287661 h 6407152"/>
              <a:gd name="connsiteX11720" fmla="*/ 4126975 w 11737976"/>
              <a:gd name="connsiteY11720" fmla="*/ 4290166 h 6407152"/>
              <a:gd name="connsiteX11721" fmla="*/ 4128815 w 11737976"/>
              <a:gd name="connsiteY11721" fmla="*/ 4287661 h 6407152"/>
              <a:gd name="connsiteX11722" fmla="*/ 4128815 w 11737976"/>
              <a:gd name="connsiteY11722" fmla="*/ 4285456 h 6407152"/>
              <a:gd name="connsiteX11723" fmla="*/ 4131806 w 11737976"/>
              <a:gd name="connsiteY11723" fmla="*/ 4285837 h 6407152"/>
              <a:gd name="connsiteX11724" fmla="*/ 4139240 w 11737976"/>
              <a:gd name="connsiteY11724" fmla="*/ 4280846 h 6407152"/>
              <a:gd name="connsiteX11725" fmla="*/ 4139321 w 11737976"/>
              <a:gd name="connsiteY11725" fmla="*/ 4281266 h 6407152"/>
              <a:gd name="connsiteX11726" fmla="*/ 4149035 w 11737976"/>
              <a:gd name="connsiteY11726" fmla="*/ 4279708 h 6407152"/>
              <a:gd name="connsiteX11727" fmla="*/ 4150204 w 11737976"/>
              <a:gd name="connsiteY11727" fmla="*/ 4287831 h 6407152"/>
              <a:gd name="connsiteX11728" fmla="*/ 4150578 w 11737976"/>
              <a:gd name="connsiteY11728" fmla="*/ 4290425 h 6407152"/>
              <a:gd name="connsiteX11729" fmla="*/ 4150713 w 11737976"/>
              <a:gd name="connsiteY11729" fmla="*/ 4291361 h 6407152"/>
              <a:gd name="connsiteX11730" fmla="*/ 4150212 w 11737976"/>
              <a:gd name="connsiteY11730" fmla="*/ 4290964 h 6407152"/>
              <a:gd name="connsiteX11731" fmla="*/ 4143678 w 11737976"/>
              <a:gd name="connsiteY11731" fmla="*/ 4300663 h 6407152"/>
              <a:gd name="connsiteX11732" fmla="*/ 4134964 w 11737976"/>
              <a:gd name="connsiteY11732" fmla="*/ 4297429 h 6407152"/>
              <a:gd name="connsiteX11733" fmla="*/ 4143678 w 11737976"/>
              <a:gd name="connsiteY11733" fmla="*/ 4307127 h 6407152"/>
              <a:gd name="connsiteX11734" fmla="*/ 4130607 w 11737976"/>
              <a:gd name="connsiteY11734" fmla="*/ 4310361 h 6407152"/>
              <a:gd name="connsiteX11735" fmla="*/ 4132785 w 11737976"/>
              <a:gd name="connsiteY11735" fmla="*/ 4300663 h 6407152"/>
              <a:gd name="connsiteX11736" fmla="*/ 4121893 w 11737976"/>
              <a:gd name="connsiteY11736" fmla="*/ 4308340 h 6407152"/>
              <a:gd name="connsiteX11737" fmla="*/ 4119444 w 11737976"/>
              <a:gd name="connsiteY11737" fmla="*/ 4316135 h 6407152"/>
              <a:gd name="connsiteX11738" fmla="*/ 4116635 w 11737976"/>
              <a:gd name="connsiteY11738" fmla="*/ 4312232 h 6407152"/>
              <a:gd name="connsiteX11739" fmla="*/ 4117148 w 11737976"/>
              <a:gd name="connsiteY11739" fmla="*/ 4315799 h 6407152"/>
              <a:gd name="connsiteX11740" fmla="*/ 4111000 w 11737976"/>
              <a:gd name="connsiteY11740" fmla="*/ 4313593 h 6407152"/>
              <a:gd name="connsiteX11741" fmla="*/ 4108652 w 11737976"/>
              <a:gd name="connsiteY11741" fmla="*/ 4319351 h 6407152"/>
              <a:gd name="connsiteX11742" fmla="*/ 4106827 w 11737976"/>
              <a:gd name="connsiteY11742" fmla="*/ 4320172 h 6407152"/>
              <a:gd name="connsiteX11743" fmla="*/ 4089871 w 11737976"/>
              <a:gd name="connsiteY11743" fmla="*/ 4315212 h 6407152"/>
              <a:gd name="connsiteX11744" fmla="*/ 4071941 w 11737976"/>
              <a:gd name="connsiteY11744" fmla="*/ 4313675 h 6407152"/>
              <a:gd name="connsiteX11745" fmla="*/ 4065626 w 11737976"/>
              <a:gd name="connsiteY11745" fmla="*/ 4331296 h 6407152"/>
              <a:gd name="connsiteX11746" fmla="*/ 4079862 w 11737976"/>
              <a:gd name="connsiteY11746" fmla="*/ 4329058 h 6407152"/>
              <a:gd name="connsiteX11747" fmla="*/ 4078322 w 11737976"/>
              <a:gd name="connsiteY11747" fmla="*/ 4329756 h 6407152"/>
              <a:gd name="connsiteX11748" fmla="*/ 4078322 w 11737976"/>
              <a:gd name="connsiteY11748" fmla="*/ 4332989 h 6407152"/>
              <a:gd name="connsiteX11749" fmla="*/ 4050002 w 11737976"/>
              <a:gd name="connsiteY11749" fmla="*/ 4349153 h 6407152"/>
              <a:gd name="connsiteX11750" fmla="*/ 4034208 w 11737976"/>
              <a:gd name="connsiteY11750" fmla="*/ 4345919 h 6407152"/>
              <a:gd name="connsiteX11751" fmla="*/ 4024417 w 11737976"/>
              <a:gd name="connsiteY11751" fmla="*/ 4350974 h 6407152"/>
              <a:gd name="connsiteX11752" fmla="*/ 4024393 w 11737976"/>
              <a:gd name="connsiteY11752" fmla="*/ 4350811 h 6407152"/>
              <a:gd name="connsiteX11753" fmla="*/ 4023739 w 11737976"/>
              <a:gd name="connsiteY11753" fmla="*/ 4346275 h 6407152"/>
              <a:gd name="connsiteX11754" fmla="*/ 4030002 w 11737976"/>
              <a:gd name="connsiteY11754" fmla="*/ 4328599 h 6407152"/>
              <a:gd name="connsiteX11755" fmla="*/ 4021499 w 11737976"/>
              <a:gd name="connsiteY11755" fmla="*/ 4330724 h 6407152"/>
              <a:gd name="connsiteX11756" fmla="*/ 4020752 w 11737976"/>
              <a:gd name="connsiteY11756" fmla="*/ 4325539 h 6407152"/>
              <a:gd name="connsiteX11757" fmla="*/ 4026031 w 11737976"/>
              <a:gd name="connsiteY11757" fmla="*/ 4316935 h 6407152"/>
              <a:gd name="connsiteX11758" fmla="*/ 4032740 w 11737976"/>
              <a:gd name="connsiteY11758" fmla="*/ 4316935 h 6407152"/>
              <a:gd name="connsiteX11759" fmla="*/ 4034910 w 11737976"/>
              <a:gd name="connsiteY11759" fmla="*/ 4316935 h 6407152"/>
              <a:gd name="connsiteX11760" fmla="*/ 4034910 w 11737976"/>
              <a:gd name="connsiteY11760" fmla="*/ 4313398 h 6407152"/>
              <a:gd name="connsiteX11761" fmla="*/ 4032740 w 11737976"/>
              <a:gd name="connsiteY11761" fmla="*/ 4313398 h 6407152"/>
              <a:gd name="connsiteX11762" fmla="*/ 4030570 w 11737976"/>
              <a:gd name="connsiteY11762" fmla="*/ 4309862 h 6407152"/>
              <a:gd name="connsiteX11763" fmla="*/ 4024060 w 11737976"/>
              <a:gd name="connsiteY11763" fmla="*/ 4313398 h 6407152"/>
              <a:gd name="connsiteX11764" fmla="*/ 4019719 w 11737976"/>
              <a:gd name="connsiteY11764" fmla="*/ 4313398 h 6407152"/>
              <a:gd name="connsiteX11765" fmla="*/ 4018518 w 11737976"/>
              <a:gd name="connsiteY11765" fmla="*/ 4315356 h 6407152"/>
              <a:gd name="connsiteX11766" fmla="*/ 4018196 w 11737976"/>
              <a:gd name="connsiteY11766" fmla="*/ 4315436 h 6407152"/>
              <a:gd name="connsiteX11767" fmla="*/ 4010757 w 11737976"/>
              <a:gd name="connsiteY11767" fmla="*/ 4317295 h 6407152"/>
              <a:gd name="connsiteX11768" fmla="*/ 4012249 w 11737976"/>
              <a:gd name="connsiteY11768" fmla="*/ 4327662 h 6407152"/>
              <a:gd name="connsiteX11769" fmla="*/ 4012997 w 11737976"/>
              <a:gd name="connsiteY11769" fmla="*/ 4332848 h 6407152"/>
              <a:gd name="connsiteX11770" fmla="*/ 4013744 w 11737976"/>
              <a:gd name="connsiteY11770" fmla="*/ 4338031 h 6407152"/>
              <a:gd name="connsiteX11771" fmla="*/ 4000019 w 11737976"/>
              <a:gd name="connsiteY11771" fmla="*/ 4342132 h 6407152"/>
              <a:gd name="connsiteX11772" fmla="*/ 3998898 w 11737976"/>
              <a:gd name="connsiteY11772" fmla="*/ 4342682 h 6407152"/>
              <a:gd name="connsiteX11773" fmla="*/ 3998990 w 11737976"/>
              <a:gd name="connsiteY11773" fmla="*/ 4339521 h 6407152"/>
              <a:gd name="connsiteX11774" fmla="*/ 4001182 w 11737976"/>
              <a:gd name="connsiteY11774" fmla="*/ 4339427 h 6407152"/>
              <a:gd name="connsiteX11775" fmla="*/ 3999488 w 11737976"/>
              <a:gd name="connsiteY11775" fmla="*/ 4322664 h 6407152"/>
              <a:gd name="connsiteX11776" fmla="*/ 3988905 w 11737976"/>
              <a:gd name="connsiteY11776" fmla="*/ 4310489 h 6407152"/>
              <a:gd name="connsiteX11777" fmla="*/ 3984398 w 11737976"/>
              <a:gd name="connsiteY11777" fmla="*/ 4314892 h 6407152"/>
              <a:gd name="connsiteX11778" fmla="*/ 3984585 w 11737976"/>
              <a:gd name="connsiteY11778" fmla="*/ 4308571 h 6407152"/>
              <a:gd name="connsiteX11779" fmla="*/ 3993412 w 11737976"/>
              <a:gd name="connsiteY11779" fmla="*/ 4306089 h 6407152"/>
              <a:gd name="connsiteX11780" fmla="*/ 3997796 w 11737976"/>
              <a:gd name="connsiteY11780" fmla="*/ 4305900 h 6407152"/>
              <a:gd name="connsiteX11781" fmla="*/ 3999862 w 11737976"/>
              <a:gd name="connsiteY11781" fmla="*/ 4310022 h 6407152"/>
              <a:gd name="connsiteX11782" fmla="*/ 3997982 w 11737976"/>
              <a:gd name="connsiteY11782" fmla="*/ 4299579 h 6407152"/>
              <a:gd name="connsiteX11783" fmla="*/ 3995666 w 11737976"/>
              <a:gd name="connsiteY11783" fmla="*/ 4303887 h 6407152"/>
              <a:gd name="connsiteX11784" fmla="*/ 3993475 w 11737976"/>
              <a:gd name="connsiteY11784" fmla="*/ 4303982 h 6407152"/>
              <a:gd name="connsiteX11785" fmla="*/ 3994410 w 11737976"/>
              <a:gd name="connsiteY11785" fmla="*/ 4272374 h 6407152"/>
              <a:gd name="connsiteX11786" fmla="*/ 3985768 w 11737976"/>
              <a:gd name="connsiteY11786" fmla="*/ 4268536 h 6407152"/>
              <a:gd name="connsiteX11787" fmla="*/ 3988146 w 11737976"/>
              <a:gd name="connsiteY11787" fmla="*/ 4262120 h 6407152"/>
              <a:gd name="connsiteX11788" fmla="*/ 3994658 w 11737976"/>
              <a:gd name="connsiteY11788" fmla="*/ 4263946 h 6407152"/>
              <a:gd name="connsiteX11789" fmla="*/ 3994472 w 11737976"/>
              <a:gd name="connsiteY11789" fmla="*/ 4270268 h 6407152"/>
              <a:gd name="connsiteX11790" fmla="*/ 3996600 w 11737976"/>
              <a:gd name="connsiteY11790" fmla="*/ 4272280 h 6407152"/>
              <a:gd name="connsiteX11791" fmla="*/ 4001046 w 11737976"/>
              <a:gd name="connsiteY11791" fmla="*/ 4269986 h 6407152"/>
              <a:gd name="connsiteX11792" fmla="*/ 3999104 w 11737976"/>
              <a:gd name="connsiteY11792" fmla="*/ 4261652 h 6407152"/>
              <a:gd name="connsiteX11793" fmla="*/ 3999166 w 11737976"/>
              <a:gd name="connsiteY11793" fmla="*/ 4259544 h 6407152"/>
              <a:gd name="connsiteX11794" fmla="*/ 3999889 w 11737976"/>
              <a:gd name="connsiteY11794" fmla="*/ 4255952 h 6407152"/>
              <a:gd name="connsiteX11795" fmla="*/ 4003291 w 11737976"/>
              <a:gd name="connsiteY11795" fmla="*/ 4254566 h 6407152"/>
              <a:gd name="connsiteX11796" fmla="*/ 4008213 w 11737976"/>
              <a:gd name="connsiteY11796" fmla="*/ 4265977 h 6407152"/>
              <a:gd name="connsiteX11797" fmla="*/ 4006243 w 11737976"/>
              <a:gd name="connsiteY11797" fmla="*/ 4275156 h 6407152"/>
              <a:gd name="connsiteX11798" fmla="*/ 4007730 w 11737976"/>
              <a:gd name="connsiteY11798" fmla="*/ 4285482 h 6407152"/>
              <a:gd name="connsiteX11799" fmla="*/ 4007041 w 11737976"/>
              <a:gd name="connsiteY11799" fmla="*/ 4288328 h 6407152"/>
              <a:gd name="connsiteX11800" fmla="*/ 4001463 w 11737976"/>
              <a:gd name="connsiteY11800" fmla="*/ 4291836 h 6407152"/>
              <a:gd name="connsiteX11801" fmla="*/ 4002623 w 11737976"/>
              <a:gd name="connsiteY11801" fmla="*/ 4290638 h 6407152"/>
              <a:gd name="connsiteX11802" fmla="*/ 4002683 w 11737976"/>
              <a:gd name="connsiteY11802" fmla="*/ 4288602 h 6407152"/>
              <a:gd name="connsiteX11803" fmla="*/ 4000752 w 11737976"/>
              <a:gd name="connsiteY11803" fmla="*/ 4286651 h 6407152"/>
              <a:gd name="connsiteX11804" fmla="*/ 3998700 w 11737976"/>
              <a:gd name="connsiteY11804" fmla="*/ 4288772 h 6407152"/>
              <a:gd name="connsiteX11805" fmla="*/ 3998640 w 11737976"/>
              <a:gd name="connsiteY11805" fmla="*/ 4290809 h 6407152"/>
              <a:gd name="connsiteX11806" fmla="*/ 4000352 w 11737976"/>
              <a:gd name="connsiteY11806" fmla="*/ 4292537 h 6407152"/>
              <a:gd name="connsiteX11807" fmla="*/ 3999994 w 11737976"/>
              <a:gd name="connsiteY11807" fmla="*/ 4292761 h 6407152"/>
              <a:gd name="connsiteX11808" fmla="*/ 4000458 w 11737976"/>
              <a:gd name="connsiteY11808" fmla="*/ 4292645 h 6407152"/>
              <a:gd name="connsiteX11809" fmla="*/ 4000572 w 11737976"/>
              <a:gd name="connsiteY11809" fmla="*/ 4292759 h 6407152"/>
              <a:gd name="connsiteX11810" fmla="*/ 4000752 w 11737976"/>
              <a:gd name="connsiteY11810" fmla="*/ 4292572 h 6407152"/>
              <a:gd name="connsiteX11811" fmla="*/ 4004233 w 11737976"/>
              <a:gd name="connsiteY11811" fmla="*/ 4291701 h 6407152"/>
              <a:gd name="connsiteX11812" fmla="*/ 4008474 w 11737976"/>
              <a:gd name="connsiteY11812" fmla="*/ 4290643 h 6407152"/>
              <a:gd name="connsiteX11813" fmla="*/ 4011664 w 11737976"/>
              <a:gd name="connsiteY11813" fmla="*/ 4290940 h 6407152"/>
              <a:gd name="connsiteX11814" fmla="*/ 4009460 w 11737976"/>
              <a:gd name="connsiteY11814" fmla="*/ 4294951 h 6407152"/>
              <a:gd name="connsiteX11815" fmla="*/ 4015903 w 11737976"/>
              <a:gd name="connsiteY11815" fmla="*/ 4294329 h 6407152"/>
              <a:gd name="connsiteX11816" fmla="*/ 4017079 w 11737976"/>
              <a:gd name="connsiteY11816" fmla="*/ 4292692 h 6407152"/>
              <a:gd name="connsiteX11817" fmla="*/ 4017693 w 11737976"/>
              <a:gd name="connsiteY11817" fmla="*/ 4293687 h 6407152"/>
              <a:gd name="connsiteX11818" fmla="*/ 4025430 w 11737976"/>
              <a:gd name="connsiteY11818" fmla="*/ 4286406 h 6407152"/>
              <a:gd name="connsiteX11819" fmla="*/ 4035396 w 11737976"/>
              <a:gd name="connsiteY11819" fmla="*/ 4294612 h 6407152"/>
              <a:gd name="connsiteX11820" fmla="*/ 4060078 w 11737976"/>
              <a:gd name="connsiteY11820" fmla="*/ 4294460 h 6407152"/>
              <a:gd name="connsiteX11821" fmla="*/ 4070053 w 11737976"/>
              <a:gd name="connsiteY11821" fmla="*/ 4291299 h 6407152"/>
              <a:gd name="connsiteX11822" fmla="*/ 4067823 w 11737976"/>
              <a:gd name="connsiteY11822" fmla="*/ 4275814 h 6407152"/>
              <a:gd name="connsiteX11823" fmla="*/ 4042388 w 11737976"/>
              <a:gd name="connsiteY11823" fmla="*/ 4282170 h 6407152"/>
              <a:gd name="connsiteX11824" fmla="*/ 4047891 w 11737976"/>
              <a:gd name="connsiteY11824" fmla="*/ 4259405 h 6407152"/>
              <a:gd name="connsiteX11825" fmla="*/ 4064106 w 11737976"/>
              <a:gd name="connsiteY11825" fmla="*/ 4250006 h 6407152"/>
              <a:gd name="connsiteX11826" fmla="*/ 4071841 w 11737976"/>
              <a:gd name="connsiteY11826" fmla="*/ 4242726 h 6407152"/>
              <a:gd name="connsiteX11827" fmla="*/ 4063362 w 11737976"/>
              <a:gd name="connsiteY11827" fmla="*/ 4244844 h 6407152"/>
              <a:gd name="connsiteX11828" fmla="*/ 4028704 w 11737976"/>
              <a:gd name="connsiteY11828" fmla="*/ 4248157 h 6407152"/>
              <a:gd name="connsiteX11829" fmla="*/ 4012249 w 11737976"/>
              <a:gd name="connsiteY11829" fmla="*/ 4248257 h 6407152"/>
              <a:gd name="connsiteX11830" fmla="*/ 4003775 w 11737976"/>
              <a:gd name="connsiteY11830" fmla="*/ 4254160 h 6407152"/>
              <a:gd name="connsiteX11831" fmla="*/ 4000759 w 11737976"/>
              <a:gd name="connsiteY11831" fmla="*/ 4251632 h 6407152"/>
              <a:gd name="connsiteX11832" fmla="*/ 4001732 w 11737976"/>
              <a:gd name="connsiteY11832" fmla="*/ 4246808 h 6407152"/>
              <a:gd name="connsiteX11833" fmla="*/ 3999664 w 11737976"/>
              <a:gd name="connsiteY11833" fmla="*/ 4242686 h 6407152"/>
              <a:gd name="connsiteX11834" fmla="*/ 3995218 w 11737976"/>
              <a:gd name="connsiteY11834" fmla="*/ 4244983 h 6407152"/>
              <a:gd name="connsiteX11835" fmla="*/ 3994756 w 11737976"/>
              <a:gd name="connsiteY11835" fmla="*/ 4246598 h 6407152"/>
              <a:gd name="connsiteX11836" fmla="*/ 3993872 w 11737976"/>
              <a:gd name="connsiteY11836" fmla="*/ 4245857 h 6407152"/>
              <a:gd name="connsiteX11837" fmla="*/ 3983722 w 11737976"/>
              <a:gd name="connsiteY11837" fmla="*/ 4248393 h 6407152"/>
              <a:gd name="connsiteX11838" fmla="*/ 3979341 w 11737976"/>
              <a:gd name="connsiteY11838" fmla="*/ 4249487 h 6407152"/>
              <a:gd name="connsiteX11839" fmla="*/ 3986109 w 11737976"/>
              <a:gd name="connsiteY11839" fmla="*/ 4247739 h 6407152"/>
              <a:gd name="connsiteX11840" fmla="*/ 3993151 w 11737976"/>
              <a:gd name="connsiteY11840" fmla="*/ 4240862 h 6407152"/>
              <a:gd name="connsiteX11841" fmla="*/ 3986639 w 11737976"/>
              <a:gd name="connsiteY11841" fmla="*/ 4239036 h 6407152"/>
              <a:gd name="connsiteX11842" fmla="*/ 3990691 w 11737976"/>
              <a:gd name="connsiteY11842" fmla="*/ 4222290 h 6407152"/>
              <a:gd name="connsiteX11843" fmla="*/ 3990328 w 11737976"/>
              <a:gd name="connsiteY11843" fmla="*/ 4220256 h 6407152"/>
              <a:gd name="connsiteX11844" fmla="*/ 3990683 w 11737976"/>
              <a:gd name="connsiteY11844" fmla="*/ 4220168 h 6407152"/>
              <a:gd name="connsiteX11845" fmla="*/ 3998180 w 11737976"/>
              <a:gd name="connsiteY11845" fmla="*/ 4218295 h 6407152"/>
              <a:gd name="connsiteX11846" fmla="*/ 4014567 w 11737976"/>
              <a:gd name="connsiteY11846" fmla="*/ 4208825 h 6407152"/>
              <a:gd name="connsiteX11847" fmla="*/ 4030954 w 11737976"/>
              <a:gd name="connsiteY11847" fmla="*/ 4199353 h 6407152"/>
              <a:gd name="connsiteX11848" fmla="*/ 4055159 w 11737976"/>
              <a:gd name="connsiteY11848" fmla="*/ 4182554 h 6407152"/>
              <a:gd name="connsiteX11849" fmla="*/ 4061486 w 11737976"/>
              <a:gd name="connsiteY11849" fmla="*/ 4164846 h 6407152"/>
              <a:gd name="connsiteX11850" fmla="*/ 4070053 w 11737976"/>
              <a:gd name="connsiteY11850" fmla="*/ 4162706 h 6407152"/>
              <a:gd name="connsiteX11851" fmla="*/ 4095006 w 11737976"/>
              <a:gd name="connsiteY11851" fmla="*/ 4151095 h 6407152"/>
              <a:gd name="connsiteX11852" fmla="*/ 4094259 w 11737976"/>
              <a:gd name="connsiteY11852" fmla="*/ 4145905 h 6407152"/>
              <a:gd name="connsiteX11853" fmla="*/ 8686002 w 11737976"/>
              <a:gd name="connsiteY11853" fmla="*/ 4126963 h 6407152"/>
              <a:gd name="connsiteX11854" fmla="*/ 8686381 w 11737976"/>
              <a:gd name="connsiteY11854" fmla="*/ 4127029 h 6407152"/>
              <a:gd name="connsiteX11855" fmla="*/ 8686249 w 11737976"/>
              <a:gd name="connsiteY11855" fmla="*/ 4127196 h 6407152"/>
              <a:gd name="connsiteX11856" fmla="*/ 3975779 w 11737976"/>
              <a:gd name="connsiteY11856" fmla="*/ 4126963 h 6407152"/>
              <a:gd name="connsiteX11857" fmla="*/ 3976157 w 11737976"/>
              <a:gd name="connsiteY11857" fmla="*/ 4127029 h 6407152"/>
              <a:gd name="connsiteX11858" fmla="*/ 3976025 w 11737976"/>
              <a:gd name="connsiteY11858" fmla="*/ 4127196 h 6407152"/>
              <a:gd name="connsiteX11859" fmla="*/ 8692378 w 11737976"/>
              <a:gd name="connsiteY11859" fmla="*/ 4111880 h 6407152"/>
              <a:gd name="connsiteX11860" fmla="*/ 8693079 w 11737976"/>
              <a:gd name="connsiteY11860" fmla="*/ 4111915 h 6407152"/>
              <a:gd name="connsiteX11861" fmla="*/ 8693303 w 11737976"/>
              <a:gd name="connsiteY11861" fmla="*/ 4111926 h 6407152"/>
              <a:gd name="connsiteX11862" fmla="*/ 8691835 w 11737976"/>
              <a:gd name="connsiteY11862" fmla="*/ 4112984 h 6407152"/>
              <a:gd name="connsiteX11863" fmla="*/ 3982155 w 11737976"/>
              <a:gd name="connsiteY11863" fmla="*/ 4111880 h 6407152"/>
              <a:gd name="connsiteX11864" fmla="*/ 3982856 w 11737976"/>
              <a:gd name="connsiteY11864" fmla="*/ 4111915 h 6407152"/>
              <a:gd name="connsiteX11865" fmla="*/ 3983079 w 11737976"/>
              <a:gd name="connsiteY11865" fmla="*/ 4111926 h 6407152"/>
              <a:gd name="connsiteX11866" fmla="*/ 3981611 w 11737976"/>
              <a:gd name="connsiteY11866" fmla="*/ 4112984 h 6407152"/>
              <a:gd name="connsiteX11867" fmla="*/ 8684140 w 11737976"/>
              <a:gd name="connsiteY11867" fmla="*/ 4111461 h 6407152"/>
              <a:gd name="connsiteX11868" fmla="*/ 8689615 w 11737976"/>
              <a:gd name="connsiteY11868" fmla="*/ 4111739 h 6407152"/>
              <a:gd name="connsiteX11869" fmla="*/ 8689144 w 11737976"/>
              <a:gd name="connsiteY11869" fmla="*/ 4120728 h 6407152"/>
              <a:gd name="connsiteX11870" fmla="*/ 8689099 w 11737976"/>
              <a:gd name="connsiteY11870" fmla="*/ 4120876 h 6407152"/>
              <a:gd name="connsiteX11871" fmla="*/ 8686331 w 11737976"/>
              <a:gd name="connsiteY11871" fmla="*/ 4118978 h 6407152"/>
              <a:gd name="connsiteX11872" fmla="*/ 8684140 w 11737976"/>
              <a:gd name="connsiteY11872" fmla="*/ 4111461 h 6407152"/>
              <a:gd name="connsiteX11873" fmla="*/ 3973916 w 11737976"/>
              <a:gd name="connsiteY11873" fmla="*/ 4111461 h 6407152"/>
              <a:gd name="connsiteX11874" fmla="*/ 3979392 w 11737976"/>
              <a:gd name="connsiteY11874" fmla="*/ 4111739 h 6407152"/>
              <a:gd name="connsiteX11875" fmla="*/ 3978920 w 11737976"/>
              <a:gd name="connsiteY11875" fmla="*/ 4120728 h 6407152"/>
              <a:gd name="connsiteX11876" fmla="*/ 3978876 w 11737976"/>
              <a:gd name="connsiteY11876" fmla="*/ 4120876 h 6407152"/>
              <a:gd name="connsiteX11877" fmla="*/ 3976108 w 11737976"/>
              <a:gd name="connsiteY11877" fmla="*/ 4118978 h 6407152"/>
              <a:gd name="connsiteX11878" fmla="*/ 3973916 w 11737976"/>
              <a:gd name="connsiteY11878" fmla="*/ 4111461 h 6407152"/>
              <a:gd name="connsiteX11879" fmla="*/ 8797662 w 11737976"/>
              <a:gd name="connsiteY11879" fmla="*/ 4109519 h 6407152"/>
              <a:gd name="connsiteX11880" fmla="*/ 8798473 w 11737976"/>
              <a:gd name="connsiteY11880" fmla="*/ 4115151 h 6407152"/>
              <a:gd name="connsiteX11881" fmla="*/ 8797662 w 11737976"/>
              <a:gd name="connsiteY11881" fmla="*/ 4109519 h 6407152"/>
              <a:gd name="connsiteX11882" fmla="*/ 4087438 w 11737976"/>
              <a:gd name="connsiteY11882" fmla="*/ 4109519 h 6407152"/>
              <a:gd name="connsiteX11883" fmla="*/ 4088249 w 11737976"/>
              <a:gd name="connsiteY11883" fmla="*/ 4115151 h 6407152"/>
              <a:gd name="connsiteX11884" fmla="*/ 4087438 w 11737976"/>
              <a:gd name="connsiteY11884" fmla="*/ 4109519 h 6407152"/>
              <a:gd name="connsiteX11885" fmla="*/ 8709093 w 11737976"/>
              <a:gd name="connsiteY11885" fmla="*/ 4099850 h 6407152"/>
              <a:gd name="connsiteX11886" fmla="*/ 8709467 w 11737976"/>
              <a:gd name="connsiteY11886" fmla="*/ 4102445 h 6407152"/>
              <a:gd name="connsiteX11887" fmla="*/ 8709801 w 11737976"/>
              <a:gd name="connsiteY11887" fmla="*/ 4104763 h 6407152"/>
              <a:gd name="connsiteX11888" fmla="*/ 8706357 w 11737976"/>
              <a:gd name="connsiteY11888" fmla="*/ 4102892 h 6407152"/>
              <a:gd name="connsiteX11889" fmla="*/ 8705418 w 11737976"/>
              <a:gd name="connsiteY11889" fmla="*/ 4102382 h 6407152"/>
              <a:gd name="connsiteX11890" fmla="*/ 8705475 w 11737976"/>
              <a:gd name="connsiteY11890" fmla="*/ 4101679 h 6407152"/>
              <a:gd name="connsiteX11891" fmla="*/ 8709093 w 11737976"/>
              <a:gd name="connsiteY11891" fmla="*/ 4099850 h 6407152"/>
              <a:gd name="connsiteX11892" fmla="*/ 3998870 w 11737976"/>
              <a:gd name="connsiteY11892" fmla="*/ 4099850 h 6407152"/>
              <a:gd name="connsiteX11893" fmla="*/ 3999244 w 11737976"/>
              <a:gd name="connsiteY11893" fmla="*/ 4102445 h 6407152"/>
              <a:gd name="connsiteX11894" fmla="*/ 3999577 w 11737976"/>
              <a:gd name="connsiteY11894" fmla="*/ 4104763 h 6407152"/>
              <a:gd name="connsiteX11895" fmla="*/ 3996134 w 11737976"/>
              <a:gd name="connsiteY11895" fmla="*/ 4102892 h 6407152"/>
              <a:gd name="connsiteX11896" fmla="*/ 3995195 w 11737976"/>
              <a:gd name="connsiteY11896" fmla="*/ 4102382 h 6407152"/>
              <a:gd name="connsiteX11897" fmla="*/ 3995251 w 11737976"/>
              <a:gd name="connsiteY11897" fmla="*/ 4101679 h 6407152"/>
              <a:gd name="connsiteX11898" fmla="*/ 3998870 w 11737976"/>
              <a:gd name="connsiteY11898" fmla="*/ 4099850 h 6407152"/>
              <a:gd name="connsiteX11899" fmla="*/ 9154801 w 11737976"/>
              <a:gd name="connsiteY11899" fmla="*/ 4090295 h 6407152"/>
              <a:gd name="connsiteX11900" fmla="*/ 9154535 w 11737976"/>
              <a:gd name="connsiteY11900" fmla="*/ 4090541 h 6407152"/>
              <a:gd name="connsiteX11901" fmla="*/ 9154431 w 11737976"/>
              <a:gd name="connsiteY11901" fmla="*/ 4090387 h 6407152"/>
              <a:gd name="connsiteX11902" fmla="*/ 4444578 w 11737976"/>
              <a:gd name="connsiteY11902" fmla="*/ 4090295 h 6407152"/>
              <a:gd name="connsiteX11903" fmla="*/ 4444312 w 11737976"/>
              <a:gd name="connsiteY11903" fmla="*/ 4090541 h 6407152"/>
              <a:gd name="connsiteX11904" fmla="*/ 4444208 w 11737976"/>
              <a:gd name="connsiteY11904" fmla="*/ 4090387 h 6407152"/>
              <a:gd name="connsiteX11905" fmla="*/ 8677542 w 11737976"/>
              <a:gd name="connsiteY11905" fmla="*/ 4079924 h 6407152"/>
              <a:gd name="connsiteX11906" fmla="*/ 8673748 w 11737976"/>
              <a:gd name="connsiteY11906" fmla="*/ 4093225 h 6407152"/>
              <a:gd name="connsiteX11907" fmla="*/ 8674555 w 11737976"/>
              <a:gd name="connsiteY11907" fmla="*/ 4102233 h 6407152"/>
              <a:gd name="connsiteX11908" fmla="*/ 8673698 w 11737976"/>
              <a:gd name="connsiteY11908" fmla="*/ 4097189 h 6407152"/>
              <a:gd name="connsiteX11909" fmla="*/ 8664280 w 11737976"/>
              <a:gd name="connsiteY11909" fmla="*/ 4082596 h 6407152"/>
              <a:gd name="connsiteX11910" fmla="*/ 8668725 w 11737976"/>
              <a:gd name="connsiteY11910" fmla="*/ 4080302 h 6407152"/>
              <a:gd name="connsiteX11911" fmla="*/ 3967318 w 11737976"/>
              <a:gd name="connsiteY11911" fmla="*/ 4079924 h 6407152"/>
              <a:gd name="connsiteX11912" fmla="*/ 3963525 w 11737976"/>
              <a:gd name="connsiteY11912" fmla="*/ 4093225 h 6407152"/>
              <a:gd name="connsiteX11913" fmla="*/ 3964331 w 11737976"/>
              <a:gd name="connsiteY11913" fmla="*/ 4102233 h 6407152"/>
              <a:gd name="connsiteX11914" fmla="*/ 3963474 w 11737976"/>
              <a:gd name="connsiteY11914" fmla="*/ 4097189 h 6407152"/>
              <a:gd name="connsiteX11915" fmla="*/ 3954056 w 11737976"/>
              <a:gd name="connsiteY11915" fmla="*/ 4082596 h 6407152"/>
              <a:gd name="connsiteX11916" fmla="*/ 3958501 w 11737976"/>
              <a:gd name="connsiteY11916" fmla="*/ 4080302 h 6407152"/>
              <a:gd name="connsiteX11917" fmla="*/ 8678907 w 11737976"/>
              <a:gd name="connsiteY11917" fmla="*/ 4075137 h 6407152"/>
              <a:gd name="connsiteX11918" fmla="*/ 8678355 w 11737976"/>
              <a:gd name="connsiteY11918" fmla="*/ 4077072 h 6407152"/>
              <a:gd name="connsiteX11919" fmla="*/ 8676465 w 11737976"/>
              <a:gd name="connsiteY11919" fmla="*/ 4077604 h 6407152"/>
              <a:gd name="connsiteX11920" fmla="*/ 8672572 w 11737976"/>
              <a:gd name="connsiteY11920" fmla="*/ 4077904 h 6407152"/>
              <a:gd name="connsiteX11921" fmla="*/ 3968683 w 11737976"/>
              <a:gd name="connsiteY11921" fmla="*/ 4075137 h 6407152"/>
              <a:gd name="connsiteX11922" fmla="*/ 3968132 w 11737976"/>
              <a:gd name="connsiteY11922" fmla="*/ 4077072 h 6407152"/>
              <a:gd name="connsiteX11923" fmla="*/ 3966241 w 11737976"/>
              <a:gd name="connsiteY11923" fmla="*/ 4077604 h 6407152"/>
              <a:gd name="connsiteX11924" fmla="*/ 3962349 w 11737976"/>
              <a:gd name="connsiteY11924" fmla="*/ 4077904 h 6407152"/>
              <a:gd name="connsiteX11925" fmla="*/ 8829149 w 11737976"/>
              <a:gd name="connsiteY11925" fmla="*/ 4064708 h 6407152"/>
              <a:gd name="connsiteX11926" fmla="*/ 8811513 w 11737976"/>
              <a:gd name="connsiteY11926" fmla="*/ 4073976 h 6407152"/>
              <a:gd name="connsiteX11927" fmla="*/ 8821344 w 11737976"/>
              <a:gd name="connsiteY11927" fmla="*/ 4076382 h 6407152"/>
              <a:gd name="connsiteX11928" fmla="*/ 8829149 w 11737976"/>
              <a:gd name="connsiteY11928" fmla="*/ 4064708 h 6407152"/>
              <a:gd name="connsiteX11929" fmla="*/ 4118926 w 11737976"/>
              <a:gd name="connsiteY11929" fmla="*/ 4064708 h 6407152"/>
              <a:gd name="connsiteX11930" fmla="*/ 4101289 w 11737976"/>
              <a:gd name="connsiteY11930" fmla="*/ 4073976 h 6407152"/>
              <a:gd name="connsiteX11931" fmla="*/ 4111121 w 11737976"/>
              <a:gd name="connsiteY11931" fmla="*/ 4076382 h 6407152"/>
              <a:gd name="connsiteX11932" fmla="*/ 4118926 w 11737976"/>
              <a:gd name="connsiteY11932" fmla="*/ 4064708 h 6407152"/>
              <a:gd name="connsiteX11933" fmla="*/ 9013429 w 11737976"/>
              <a:gd name="connsiteY11933" fmla="*/ 4056070 h 6407152"/>
              <a:gd name="connsiteX11934" fmla="*/ 9040345 w 11737976"/>
              <a:gd name="connsiteY11934" fmla="*/ 4058080 h 6407152"/>
              <a:gd name="connsiteX11935" fmla="*/ 9042501 w 11737976"/>
              <a:gd name="connsiteY11935" fmla="*/ 4058544 h 6407152"/>
              <a:gd name="connsiteX11936" fmla="*/ 9037985 w 11737976"/>
              <a:gd name="connsiteY11936" fmla="*/ 4059023 h 6407152"/>
              <a:gd name="connsiteX11937" fmla="*/ 9030360 w 11737976"/>
              <a:gd name="connsiteY11937" fmla="*/ 4064680 h 6407152"/>
              <a:gd name="connsiteX11938" fmla="*/ 9021646 w 11737976"/>
              <a:gd name="connsiteY11938" fmla="*/ 4080843 h 6407152"/>
              <a:gd name="connsiteX11939" fmla="*/ 9019468 w 11737976"/>
              <a:gd name="connsiteY11939" fmla="*/ 4074378 h 6407152"/>
              <a:gd name="connsiteX11940" fmla="*/ 9019468 w 11737976"/>
              <a:gd name="connsiteY11940" fmla="*/ 4067912 h 6407152"/>
              <a:gd name="connsiteX11941" fmla="*/ 9021646 w 11737976"/>
              <a:gd name="connsiteY11941" fmla="*/ 4064680 h 6407152"/>
              <a:gd name="connsiteX11942" fmla="*/ 9019468 w 11737976"/>
              <a:gd name="connsiteY11942" fmla="*/ 4058214 h 6407152"/>
              <a:gd name="connsiteX11943" fmla="*/ 9017288 w 11737976"/>
              <a:gd name="connsiteY11943" fmla="*/ 4061449 h 6407152"/>
              <a:gd name="connsiteX11944" fmla="*/ 9015111 w 11737976"/>
              <a:gd name="connsiteY11944" fmla="*/ 4064680 h 6407152"/>
              <a:gd name="connsiteX11945" fmla="*/ 9015111 w 11737976"/>
              <a:gd name="connsiteY11945" fmla="*/ 4071146 h 6407152"/>
              <a:gd name="connsiteX11946" fmla="*/ 9012932 w 11737976"/>
              <a:gd name="connsiteY11946" fmla="*/ 4071146 h 6407152"/>
              <a:gd name="connsiteX11947" fmla="*/ 9010753 w 11737976"/>
              <a:gd name="connsiteY11947" fmla="*/ 4080843 h 6407152"/>
              <a:gd name="connsiteX11948" fmla="*/ 9019468 w 11737976"/>
              <a:gd name="connsiteY11948" fmla="*/ 4090541 h 6407152"/>
              <a:gd name="connsiteX11949" fmla="*/ 9019468 w 11737976"/>
              <a:gd name="connsiteY11949" fmla="*/ 4109938 h 6407152"/>
              <a:gd name="connsiteX11950" fmla="*/ 9019468 w 11737976"/>
              <a:gd name="connsiteY11950" fmla="*/ 4113169 h 6407152"/>
              <a:gd name="connsiteX11951" fmla="*/ 9017535 w 11737976"/>
              <a:gd name="connsiteY11951" fmla="*/ 4116037 h 6407152"/>
              <a:gd name="connsiteX11952" fmla="*/ 9017288 w 11737976"/>
              <a:gd name="connsiteY11952" fmla="*/ 4115756 h 6407152"/>
              <a:gd name="connsiteX11953" fmla="*/ 9017288 w 11737976"/>
              <a:gd name="connsiteY11953" fmla="*/ 4109938 h 6407152"/>
              <a:gd name="connsiteX11954" fmla="*/ 9012932 w 11737976"/>
              <a:gd name="connsiteY11954" fmla="*/ 4109938 h 6407152"/>
              <a:gd name="connsiteX11955" fmla="*/ 9012781 w 11737976"/>
              <a:gd name="connsiteY11955" fmla="*/ 4110609 h 6407152"/>
              <a:gd name="connsiteX11956" fmla="*/ 9012337 w 11737976"/>
              <a:gd name="connsiteY11956" fmla="*/ 4110102 h 6407152"/>
              <a:gd name="connsiteX11957" fmla="*/ 9004384 w 11737976"/>
              <a:gd name="connsiteY11957" fmla="*/ 4112762 h 6407152"/>
              <a:gd name="connsiteX11958" fmla="*/ 8986790 w 11737976"/>
              <a:gd name="connsiteY11958" fmla="*/ 4093774 h 6407152"/>
              <a:gd name="connsiteX11959" fmla="*/ 8986790 w 11737976"/>
              <a:gd name="connsiteY11959" fmla="*/ 4090738 h 6407152"/>
              <a:gd name="connsiteX11960" fmla="*/ 8987505 w 11737976"/>
              <a:gd name="connsiteY11960" fmla="*/ 4084051 h 6407152"/>
              <a:gd name="connsiteX11961" fmla="*/ 8988506 w 11737976"/>
              <a:gd name="connsiteY11961" fmla="*/ 4075648 h 6407152"/>
              <a:gd name="connsiteX11962" fmla="*/ 8989565 w 11737976"/>
              <a:gd name="connsiteY11962" fmla="*/ 4082744 h 6407152"/>
              <a:gd name="connsiteX11963" fmla="*/ 8991735 w 11737976"/>
              <a:gd name="connsiteY11963" fmla="*/ 4090210 h 6407152"/>
              <a:gd name="connsiteX11964" fmla="*/ 8993905 w 11737976"/>
              <a:gd name="connsiteY11964" fmla="*/ 4083922 h 6407152"/>
              <a:gd name="connsiteX11965" fmla="*/ 8995532 w 11737976"/>
              <a:gd name="connsiteY11965" fmla="*/ 4088637 h 6407152"/>
              <a:gd name="connsiteX11966" fmla="*/ 8994773 w 11737976"/>
              <a:gd name="connsiteY11966" fmla="*/ 4090838 h 6407152"/>
              <a:gd name="connsiteX11967" fmla="*/ 8993905 w 11737976"/>
              <a:gd name="connsiteY11967" fmla="*/ 4087066 h 6407152"/>
              <a:gd name="connsiteX11968" fmla="*/ 8993905 w 11737976"/>
              <a:gd name="connsiteY11968" fmla="*/ 4093352 h 6407152"/>
              <a:gd name="connsiteX11969" fmla="*/ 8994773 w 11737976"/>
              <a:gd name="connsiteY11969" fmla="*/ 4090838 h 6407152"/>
              <a:gd name="connsiteX11970" fmla="*/ 8996075 w 11737976"/>
              <a:gd name="connsiteY11970" fmla="*/ 4096496 h 6407152"/>
              <a:gd name="connsiteX11971" fmla="*/ 9000416 w 11737976"/>
              <a:gd name="connsiteY11971" fmla="*/ 4068204 h 6407152"/>
              <a:gd name="connsiteX11972" fmla="*/ 8991311 w 11737976"/>
              <a:gd name="connsiteY11972" fmla="*/ 4068204 h 6407152"/>
              <a:gd name="connsiteX11973" fmla="*/ 8996295 w 11737976"/>
              <a:gd name="connsiteY11973" fmla="*/ 4060351 h 6407152"/>
              <a:gd name="connsiteX11974" fmla="*/ 9005609 w 11737976"/>
              <a:gd name="connsiteY11974" fmla="*/ 4063399 h 6407152"/>
              <a:gd name="connsiteX11975" fmla="*/ 9013429 w 11737976"/>
              <a:gd name="connsiteY11975" fmla="*/ 4056070 h 6407152"/>
              <a:gd name="connsiteX11976" fmla="*/ 4303206 w 11737976"/>
              <a:gd name="connsiteY11976" fmla="*/ 4056070 h 6407152"/>
              <a:gd name="connsiteX11977" fmla="*/ 4330121 w 11737976"/>
              <a:gd name="connsiteY11977" fmla="*/ 4058080 h 6407152"/>
              <a:gd name="connsiteX11978" fmla="*/ 4332278 w 11737976"/>
              <a:gd name="connsiteY11978" fmla="*/ 4058544 h 6407152"/>
              <a:gd name="connsiteX11979" fmla="*/ 4327761 w 11737976"/>
              <a:gd name="connsiteY11979" fmla="*/ 4059023 h 6407152"/>
              <a:gd name="connsiteX11980" fmla="*/ 4320136 w 11737976"/>
              <a:gd name="connsiteY11980" fmla="*/ 4064680 h 6407152"/>
              <a:gd name="connsiteX11981" fmla="*/ 4311422 w 11737976"/>
              <a:gd name="connsiteY11981" fmla="*/ 4080843 h 6407152"/>
              <a:gd name="connsiteX11982" fmla="*/ 4309244 w 11737976"/>
              <a:gd name="connsiteY11982" fmla="*/ 4074378 h 6407152"/>
              <a:gd name="connsiteX11983" fmla="*/ 4309244 w 11737976"/>
              <a:gd name="connsiteY11983" fmla="*/ 4067912 h 6407152"/>
              <a:gd name="connsiteX11984" fmla="*/ 4311422 w 11737976"/>
              <a:gd name="connsiteY11984" fmla="*/ 4064680 h 6407152"/>
              <a:gd name="connsiteX11985" fmla="*/ 4309244 w 11737976"/>
              <a:gd name="connsiteY11985" fmla="*/ 4058214 h 6407152"/>
              <a:gd name="connsiteX11986" fmla="*/ 4307065 w 11737976"/>
              <a:gd name="connsiteY11986" fmla="*/ 4061449 h 6407152"/>
              <a:gd name="connsiteX11987" fmla="*/ 4304888 w 11737976"/>
              <a:gd name="connsiteY11987" fmla="*/ 4064680 h 6407152"/>
              <a:gd name="connsiteX11988" fmla="*/ 4304888 w 11737976"/>
              <a:gd name="connsiteY11988" fmla="*/ 4071146 h 6407152"/>
              <a:gd name="connsiteX11989" fmla="*/ 4302709 w 11737976"/>
              <a:gd name="connsiteY11989" fmla="*/ 4071146 h 6407152"/>
              <a:gd name="connsiteX11990" fmla="*/ 4300530 w 11737976"/>
              <a:gd name="connsiteY11990" fmla="*/ 4080843 h 6407152"/>
              <a:gd name="connsiteX11991" fmla="*/ 4309244 w 11737976"/>
              <a:gd name="connsiteY11991" fmla="*/ 4090541 h 6407152"/>
              <a:gd name="connsiteX11992" fmla="*/ 4309244 w 11737976"/>
              <a:gd name="connsiteY11992" fmla="*/ 4109938 h 6407152"/>
              <a:gd name="connsiteX11993" fmla="*/ 4309244 w 11737976"/>
              <a:gd name="connsiteY11993" fmla="*/ 4113169 h 6407152"/>
              <a:gd name="connsiteX11994" fmla="*/ 4307311 w 11737976"/>
              <a:gd name="connsiteY11994" fmla="*/ 4116037 h 6407152"/>
              <a:gd name="connsiteX11995" fmla="*/ 4307065 w 11737976"/>
              <a:gd name="connsiteY11995" fmla="*/ 4115756 h 6407152"/>
              <a:gd name="connsiteX11996" fmla="*/ 4307065 w 11737976"/>
              <a:gd name="connsiteY11996" fmla="*/ 4109938 h 6407152"/>
              <a:gd name="connsiteX11997" fmla="*/ 4302709 w 11737976"/>
              <a:gd name="connsiteY11997" fmla="*/ 4109938 h 6407152"/>
              <a:gd name="connsiteX11998" fmla="*/ 4302558 w 11737976"/>
              <a:gd name="connsiteY11998" fmla="*/ 4110609 h 6407152"/>
              <a:gd name="connsiteX11999" fmla="*/ 4302113 w 11737976"/>
              <a:gd name="connsiteY11999" fmla="*/ 4110102 h 6407152"/>
              <a:gd name="connsiteX12000" fmla="*/ 4294161 w 11737976"/>
              <a:gd name="connsiteY12000" fmla="*/ 4112762 h 6407152"/>
              <a:gd name="connsiteX12001" fmla="*/ 4276566 w 11737976"/>
              <a:gd name="connsiteY12001" fmla="*/ 4093774 h 6407152"/>
              <a:gd name="connsiteX12002" fmla="*/ 4276566 w 11737976"/>
              <a:gd name="connsiteY12002" fmla="*/ 4090738 h 6407152"/>
              <a:gd name="connsiteX12003" fmla="*/ 4277281 w 11737976"/>
              <a:gd name="connsiteY12003" fmla="*/ 4084051 h 6407152"/>
              <a:gd name="connsiteX12004" fmla="*/ 4278283 w 11737976"/>
              <a:gd name="connsiteY12004" fmla="*/ 4075648 h 6407152"/>
              <a:gd name="connsiteX12005" fmla="*/ 4279341 w 11737976"/>
              <a:gd name="connsiteY12005" fmla="*/ 4082744 h 6407152"/>
              <a:gd name="connsiteX12006" fmla="*/ 4281511 w 11737976"/>
              <a:gd name="connsiteY12006" fmla="*/ 4090210 h 6407152"/>
              <a:gd name="connsiteX12007" fmla="*/ 4283681 w 11737976"/>
              <a:gd name="connsiteY12007" fmla="*/ 4083922 h 6407152"/>
              <a:gd name="connsiteX12008" fmla="*/ 4285309 w 11737976"/>
              <a:gd name="connsiteY12008" fmla="*/ 4088637 h 6407152"/>
              <a:gd name="connsiteX12009" fmla="*/ 4284549 w 11737976"/>
              <a:gd name="connsiteY12009" fmla="*/ 4090838 h 6407152"/>
              <a:gd name="connsiteX12010" fmla="*/ 4283681 w 11737976"/>
              <a:gd name="connsiteY12010" fmla="*/ 4087066 h 6407152"/>
              <a:gd name="connsiteX12011" fmla="*/ 4283681 w 11737976"/>
              <a:gd name="connsiteY12011" fmla="*/ 4093352 h 6407152"/>
              <a:gd name="connsiteX12012" fmla="*/ 4284549 w 11737976"/>
              <a:gd name="connsiteY12012" fmla="*/ 4090838 h 6407152"/>
              <a:gd name="connsiteX12013" fmla="*/ 4285851 w 11737976"/>
              <a:gd name="connsiteY12013" fmla="*/ 4096496 h 6407152"/>
              <a:gd name="connsiteX12014" fmla="*/ 4290192 w 11737976"/>
              <a:gd name="connsiteY12014" fmla="*/ 4068204 h 6407152"/>
              <a:gd name="connsiteX12015" fmla="*/ 4281088 w 11737976"/>
              <a:gd name="connsiteY12015" fmla="*/ 4068204 h 6407152"/>
              <a:gd name="connsiteX12016" fmla="*/ 4286071 w 11737976"/>
              <a:gd name="connsiteY12016" fmla="*/ 4060351 h 6407152"/>
              <a:gd name="connsiteX12017" fmla="*/ 4295386 w 11737976"/>
              <a:gd name="connsiteY12017" fmla="*/ 4063399 h 6407152"/>
              <a:gd name="connsiteX12018" fmla="*/ 4303206 w 11737976"/>
              <a:gd name="connsiteY12018" fmla="*/ 4056070 h 6407152"/>
              <a:gd name="connsiteX12019" fmla="*/ 8853240 w 11737976"/>
              <a:gd name="connsiteY12019" fmla="*/ 4053084 h 6407152"/>
              <a:gd name="connsiteX12020" fmla="*/ 8853988 w 11737976"/>
              <a:gd name="connsiteY12020" fmla="*/ 4058273 h 6407152"/>
              <a:gd name="connsiteX12021" fmla="*/ 8845420 w 11737976"/>
              <a:gd name="connsiteY12021" fmla="*/ 4060414 h 6407152"/>
              <a:gd name="connsiteX12022" fmla="*/ 8836853 w 11737976"/>
              <a:gd name="connsiteY12022" fmla="*/ 4062555 h 6407152"/>
              <a:gd name="connsiteX12023" fmla="*/ 8853240 w 11737976"/>
              <a:gd name="connsiteY12023" fmla="*/ 4053084 h 6407152"/>
              <a:gd name="connsiteX12024" fmla="*/ 4143017 w 11737976"/>
              <a:gd name="connsiteY12024" fmla="*/ 4053084 h 6407152"/>
              <a:gd name="connsiteX12025" fmla="*/ 4143764 w 11737976"/>
              <a:gd name="connsiteY12025" fmla="*/ 4058273 h 6407152"/>
              <a:gd name="connsiteX12026" fmla="*/ 4135196 w 11737976"/>
              <a:gd name="connsiteY12026" fmla="*/ 4060414 h 6407152"/>
              <a:gd name="connsiteX12027" fmla="*/ 4126630 w 11737976"/>
              <a:gd name="connsiteY12027" fmla="*/ 4062555 h 6407152"/>
              <a:gd name="connsiteX12028" fmla="*/ 4143017 w 11737976"/>
              <a:gd name="connsiteY12028" fmla="*/ 4053084 h 6407152"/>
              <a:gd name="connsiteX12029" fmla="*/ 8673918 w 11737976"/>
              <a:gd name="connsiteY12029" fmla="*/ 4052722 h 6407152"/>
              <a:gd name="connsiteX12030" fmla="*/ 8677236 w 11737976"/>
              <a:gd name="connsiteY12030" fmla="*/ 4053382 h 6407152"/>
              <a:gd name="connsiteX12031" fmla="*/ 8678303 w 11737976"/>
              <a:gd name="connsiteY12031" fmla="*/ 4055548 h 6407152"/>
              <a:gd name="connsiteX12032" fmla="*/ 8674803 w 11737976"/>
              <a:gd name="connsiteY12032" fmla="*/ 4062050 h 6407152"/>
              <a:gd name="connsiteX12033" fmla="*/ 8668869 w 11737976"/>
              <a:gd name="connsiteY12033" fmla="*/ 4067296 h 6407152"/>
              <a:gd name="connsiteX12034" fmla="*/ 8668879 w 11737976"/>
              <a:gd name="connsiteY12034" fmla="*/ 4065828 h 6407152"/>
              <a:gd name="connsiteX12035" fmla="*/ 8673855 w 11737976"/>
              <a:gd name="connsiteY12035" fmla="*/ 4054829 h 6407152"/>
              <a:gd name="connsiteX12036" fmla="*/ 8673918 w 11737976"/>
              <a:gd name="connsiteY12036" fmla="*/ 4052722 h 6407152"/>
              <a:gd name="connsiteX12037" fmla="*/ 3963694 w 11737976"/>
              <a:gd name="connsiteY12037" fmla="*/ 4052722 h 6407152"/>
              <a:gd name="connsiteX12038" fmla="*/ 3967012 w 11737976"/>
              <a:gd name="connsiteY12038" fmla="*/ 4053382 h 6407152"/>
              <a:gd name="connsiteX12039" fmla="*/ 3968080 w 11737976"/>
              <a:gd name="connsiteY12039" fmla="*/ 4055548 h 6407152"/>
              <a:gd name="connsiteX12040" fmla="*/ 3964580 w 11737976"/>
              <a:gd name="connsiteY12040" fmla="*/ 4062050 h 6407152"/>
              <a:gd name="connsiteX12041" fmla="*/ 3958645 w 11737976"/>
              <a:gd name="connsiteY12041" fmla="*/ 4067296 h 6407152"/>
              <a:gd name="connsiteX12042" fmla="*/ 3958656 w 11737976"/>
              <a:gd name="connsiteY12042" fmla="*/ 4065828 h 6407152"/>
              <a:gd name="connsiteX12043" fmla="*/ 3963631 w 11737976"/>
              <a:gd name="connsiteY12043" fmla="*/ 4054829 h 6407152"/>
              <a:gd name="connsiteX12044" fmla="*/ 3963694 w 11737976"/>
              <a:gd name="connsiteY12044" fmla="*/ 4052722 h 6407152"/>
              <a:gd name="connsiteX12045" fmla="*/ 8702499 w 11737976"/>
              <a:gd name="connsiteY12045" fmla="*/ 4045354 h 6407152"/>
              <a:gd name="connsiteX12046" fmla="*/ 8704321 w 11737976"/>
              <a:gd name="connsiteY12046" fmla="*/ 4051315 h 6407152"/>
              <a:gd name="connsiteX12047" fmla="*/ 8702857 w 11737976"/>
              <a:gd name="connsiteY12047" fmla="*/ 4056553 h 6407152"/>
              <a:gd name="connsiteX12048" fmla="*/ 8701666 w 11737976"/>
              <a:gd name="connsiteY12048" fmla="*/ 4057115 h 6407152"/>
              <a:gd name="connsiteX12049" fmla="*/ 8701435 w 11737976"/>
              <a:gd name="connsiteY12049" fmla="*/ 4056542 h 6407152"/>
              <a:gd name="connsiteX12050" fmla="*/ 8699661 w 11737976"/>
              <a:gd name="connsiteY12050" fmla="*/ 4050667 h 6407152"/>
              <a:gd name="connsiteX12051" fmla="*/ 3992276 w 11737976"/>
              <a:gd name="connsiteY12051" fmla="*/ 4045354 h 6407152"/>
              <a:gd name="connsiteX12052" fmla="*/ 3994098 w 11737976"/>
              <a:gd name="connsiteY12052" fmla="*/ 4051315 h 6407152"/>
              <a:gd name="connsiteX12053" fmla="*/ 3992633 w 11737976"/>
              <a:gd name="connsiteY12053" fmla="*/ 4056553 h 6407152"/>
              <a:gd name="connsiteX12054" fmla="*/ 3991443 w 11737976"/>
              <a:gd name="connsiteY12054" fmla="*/ 4057115 h 6407152"/>
              <a:gd name="connsiteX12055" fmla="*/ 3991212 w 11737976"/>
              <a:gd name="connsiteY12055" fmla="*/ 4056542 h 6407152"/>
              <a:gd name="connsiteX12056" fmla="*/ 3989437 w 11737976"/>
              <a:gd name="connsiteY12056" fmla="*/ 4050667 h 6407152"/>
              <a:gd name="connsiteX12057" fmla="*/ 919820 w 11737976"/>
              <a:gd name="connsiteY12057" fmla="*/ 4044520 h 6407152"/>
              <a:gd name="connsiteX12058" fmla="*/ 911175 w 11737976"/>
              <a:gd name="connsiteY12058" fmla="*/ 4044986 h 6407152"/>
              <a:gd name="connsiteX12059" fmla="*/ 917679 w 11737976"/>
              <a:gd name="connsiteY12059" fmla="*/ 4064348 h 6407152"/>
              <a:gd name="connsiteX12060" fmla="*/ 915046 w 11737976"/>
              <a:gd name="connsiteY12060" fmla="*/ 4086454 h 6407152"/>
              <a:gd name="connsiteX12061" fmla="*/ 933319 w 11737976"/>
              <a:gd name="connsiteY12061" fmla="*/ 4080961 h 6407152"/>
              <a:gd name="connsiteX12062" fmla="*/ 928116 w 11737976"/>
              <a:gd name="connsiteY12062" fmla="*/ 4065473 h 6407152"/>
              <a:gd name="connsiteX12063" fmla="*/ 921612 w 11737976"/>
              <a:gd name="connsiteY12063" fmla="*/ 4046113 h 6407152"/>
              <a:gd name="connsiteX12064" fmla="*/ 919820 w 11737976"/>
              <a:gd name="connsiteY12064" fmla="*/ 4044520 h 6407152"/>
              <a:gd name="connsiteX12065" fmla="*/ 9169959 w 11737976"/>
              <a:gd name="connsiteY12065" fmla="*/ 4037893 h 6407152"/>
              <a:gd name="connsiteX12066" fmla="*/ 9160801 w 11737976"/>
              <a:gd name="connsiteY12066" fmla="*/ 4040181 h 6407152"/>
              <a:gd name="connsiteX12067" fmla="*/ 9162655 w 11737976"/>
              <a:gd name="connsiteY12067" fmla="*/ 4044823 h 6407152"/>
              <a:gd name="connsiteX12068" fmla="*/ 9170769 w 11737976"/>
              <a:gd name="connsiteY12068" fmla="*/ 4043525 h 6407152"/>
              <a:gd name="connsiteX12069" fmla="*/ 9169959 w 11737976"/>
              <a:gd name="connsiteY12069" fmla="*/ 4037893 h 6407152"/>
              <a:gd name="connsiteX12070" fmla="*/ 4459735 w 11737976"/>
              <a:gd name="connsiteY12070" fmla="*/ 4037893 h 6407152"/>
              <a:gd name="connsiteX12071" fmla="*/ 4450577 w 11737976"/>
              <a:gd name="connsiteY12071" fmla="*/ 4040181 h 6407152"/>
              <a:gd name="connsiteX12072" fmla="*/ 4452432 w 11737976"/>
              <a:gd name="connsiteY12072" fmla="*/ 4044823 h 6407152"/>
              <a:gd name="connsiteX12073" fmla="*/ 4460545 w 11737976"/>
              <a:gd name="connsiteY12073" fmla="*/ 4043525 h 6407152"/>
              <a:gd name="connsiteX12074" fmla="*/ 4459735 w 11737976"/>
              <a:gd name="connsiteY12074" fmla="*/ 4037893 h 6407152"/>
              <a:gd name="connsiteX12075" fmla="*/ 9142358 w 11737976"/>
              <a:gd name="connsiteY12075" fmla="*/ 4035066 h 6407152"/>
              <a:gd name="connsiteX12076" fmla="*/ 9126022 w 11737976"/>
              <a:gd name="connsiteY12076" fmla="*/ 4044593 h 6407152"/>
              <a:gd name="connsiteX12077" fmla="*/ 9125265 w 11737976"/>
              <a:gd name="connsiteY12077" fmla="*/ 4039338 h 6407152"/>
              <a:gd name="connsiteX12078" fmla="*/ 9116719 w 11737976"/>
              <a:gd name="connsiteY12078" fmla="*/ 4041473 h 6407152"/>
              <a:gd name="connsiteX12079" fmla="*/ 9117476 w 11737976"/>
              <a:gd name="connsiteY12079" fmla="*/ 4046728 h 6407152"/>
              <a:gd name="connsiteX12080" fmla="*/ 9126779 w 11737976"/>
              <a:gd name="connsiteY12080" fmla="*/ 4049849 h 6407152"/>
              <a:gd name="connsiteX12081" fmla="*/ 9137597 w 11737976"/>
              <a:gd name="connsiteY12081" fmla="*/ 4063479 h 6407152"/>
              <a:gd name="connsiteX12082" fmla="*/ 9150160 w 11737976"/>
              <a:gd name="connsiteY12082" fmla="*/ 4050812 h 6407152"/>
              <a:gd name="connsiteX12083" fmla="*/ 9142358 w 11737976"/>
              <a:gd name="connsiteY12083" fmla="*/ 4035066 h 6407152"/>
              <a:gd name="connsiteX12084" fmla="*/ 4432134 w 11737976"/>
              <a:gd name="connsiteY12084" fmla="*/ 4035066 h 6407152"/>
              <a:gd name="connsiteX12085" fmla="*/ 4415799 w 11737976"/>
              <a:gd name="connsiteY12085" fmla="*/ 4044593 h 6407152"/>
              <a:gd name="connsiteX12086" fmla="*/ 4415041 w 11737976"/>
              <a:gd name="connsiteY12086" fmla="*/ 4039338 h 6407152"/>
              <a:gd name="connsiteX12087" fmla="*/ 4406496 w 11737976"/>
              <a:gd name="connsiteY12087" fmla="*/ 4041473 h 6407152"/>
              <a:gd name="connsiteX12088" fmla="*/ 4407252 w 11737976"/>
              <a:gd name="connsiteY12088" fmla="*/ 4046728 h 6407152"/>
              <a:gd name="connsiteX12089" fmla="*/ 4416555 w 11737976"/>
              <a:gd name="connsiteY12089" fmla="*/ 4049849 h 6407152"/>
              <a:gd name="connsiteX12090" fmla="*/ 4427373 w 11737976"/>
              <a:gd name="connsiteY12090" fmla="*/ 4063479 h 6407152"/>
              <a:gd name="connsiteX12091" fmla="*/ 4439937 w 11737976"/>
              <a:gd name="connsiteY12091" fmla="*/ 4050812 h 6407152"/>
              <a:gd name="connsiteX12092" fmla="*/ 4432134 w 11737976"/>
              <a:gd name="connsiteY12092" fmla="*/ 4035066 h 6407152"/>
              <a:gd name="connsiteX12093" fmla="*/ 9834536 w 11737976"/>
              <a:gd name="connsiteY12093" fmla="*/ 4031538 h 6407152"/>
              <a:gd name="connsiteX12094" fmla="*/ 9829995 w 11737976"/>
              <a:gd name="connsiteY12094" fmla="*/ 4043713 h 6407152"/>
              <a:gd name="connsiteX12095" fmla="*/ 9829460 w 11737976"/>
              <a:gd name="connsiteY12095" fmla="*/ 4043272 h 6407152"/>
              <a:gd name="connsiteX12096" fmla="*/ 9828769 w 11737976"/>
              <a:gd name="connsiteY12096" fmla="*/ 4032802 h 6407152"/>
              <a:gd name="connsiteX12097" fmla="*/ 5124313 w 11737976"/>
              <a:gd name="connsiteY12097" fmla="*/ 4031538 h 6407152"/>
              <a:gd name="connsiteX12098" fmla="*/ 5119771 w 11737976"/>
              <a:gd name="connsiteY12098" fmla="*/ 4043713 h 6407152"/>
              <a:gd name="connsiteX12099" fmla="*/ 5119237 w 11737976"/>
              <a:gd name="connsiteY12099" fmla="*/ 4043272 h 6407152"/>
              <a:gd name="connsiteX12100" fmla="*/ 5118545 w 11737976"/>
              <a:gd name="connsiteY12100" fmla="*/ 4032802 h 6407152"/>
              <a:gd name="connsiteX12101" fmla="*/ 5160577 w 11737976"/>
              <a:gd name="connsiteY12101" fmla="*/ 4028651 h 6407152"/>
              <a:gd name="connsiteX12102" fmla="*/ 5150480 w 11737976"/>
              <a:gd name="connsiteY12102" fmla="*/ 4038683 h 6407152"/>
              <a:gd name="connsiteX12103" fmla="*/ 5148812 w 11737976"/>
              <a:gd name="connsiteY12103" fmla="*/ 4051665 h 6407152"/>
              <a:gd name="connsiteX12104" fmla="*/ 5143322 w 11737976"/>
              <a:gd name="connsiteY12104" fmla="*/ 4050214 h 6407152"/>
              <a:gd name="connsiteX12105" fmla="*/ 5127757 w 11737976"/>
              <a:gd name="connsiteY12105" fmla="*/ 4049963 h 6407152"/>
              <a:gd name="connsiteX12106" fmla="*/ 5135435 w 11737976"/>
              <a:gd name="connsiteY12106" fmla="*/ 4029681 h 6407152"/>
              <a:gd name="connsiteX12107" fmla="*/ 5152517 w 11737976"/>
              <a:gd name="connsiteY12107" fmla="*/ 4029181 h 6407152"/>
              <a:gd name="connsiteX12108" fmla="*/ 9870800 w 11737976"/>
              <a:gd name="connsiteY12108" fmla="*/ 4028651 h 6407152"/>
              <a:gd name="connsiteX12109" fmla="*/ 9860703 w 11737976"/>
              <a:gd name="connsiteY12109" fmla="*/ 4038683 h 6407152"/>
              <a:gd name="connsiteX12110" fmla="*/ 9859035 w 11737976"/>
              <a:gd name="connsiteY12110" fmla="*/ 4051665 h 6407152"/>
              <a:gd name="connsiteX12111" fmla="*/ 9853545 w 11737976"/>
              <a:gd name="connsiteY12111" fmla="*/ 4050214 h 6407152"/>
              <a:gd name="connsiteX12112" fmla="*/ 9837981 w 11737976"/>
              <a:gd name="connsiteY12112" fmla="*/ 4049963 h 6407152"/>
              <a:gd name="connsiteX12113" fmla="*/ 9845658 w 11737976"/>
              <a:gd name="connsiteY12113" fmla="*/ 4029681 h 6407152"/>
              <a:gd name="connsiteX12114" fmla="*/ 9862740 w 11737976"/>
              <a:gd name="connsiteY12114" fmla="*/ 4029181 h 6407152"/>
              <a:gd name="connsiteX12115" fmla="*/ 8822307 w 11737976"/>
              <a:gd name="connsiteY12115" fmla="*/ 4023181 h 6407152"/>
              <a:gd name="connsiteX12116" fmla="*/ 8836853 w 11737976"/>
              <a:gd name="connsiteY12116" fmla="*/ 4062555 h 6407152"/>
              <a:gd name="connsiteX12117" fmla="*/ 8837601 w 11737976"/>
              <a:gd name="connsiteY12117" fmla="*/ 4067744 h 6407152"/>
              <a:gd name="connsiteX12118" fmla="*/ 8846169 w 11737976"/>
              <a:gd name="connsiteY12118" fmla="*/ 4065603 h 6407152"/>
              <a:gd name="connsiteX12119" fmla="*/ 8846914 w 11737976"/>
              <a:gd name="connsiteY12119" fmla="*/ 4070792 h 6407152"/>
              <a:gd name="connsiteX12120" fmla="*/ 8839095 w 11737976"/>
              <a:gd name="connsiteY12120" fmla="*/ 4078122 h 6407152"/>
              <a:gd name="connsiteX12121" fmla="*/ 8832771 w 11737976"/>
              <a:gd name="connsiteY12121" fmla="*/ 4095829 h 6407152"/>
              <a:gd name="connsiteX12122" fmla="*/ 8809312 w 11737976"/>
              <a:gd name="connsiteY12122" fmla="*/ 4117819 h 6407152"/>
              <a:gd name="connsiteX12123" fmla="*/ 8792177 w 11737976"/>
              <a:gd name="connsiteY12123" fmla="*/ 4122100 h 6407152"/>
              <a:gd name="connsiteX12124" fmla="*/ 8783611 w 11737976"/>
              <a:gd name="connsiteY12124" fmla="*/ 4124240 h 6407152"/>
              <a:gd name="connsiteX12125" fmla="*/ 8775044 w 11737976"/>
              <a:gd name="connsiteY12125" fmla="*/ 4126381 h 6407152"/>
              <a:gd name="connsiteX12126" fmla="*/ 8775791 w 11737976"/>
              <a:gd name="connsiteY12126" fmla="*/ 4131570 h 6407152"/>
              <a:gd name="connsiteX12127" fmla="*/ 8784359 w 11737976"/>
              <a:gd name="connsiteY12127" fmla="*/ 4129429 h 6407152"/>
              <a:gd name="connsiteX12128" fmla="*/ 8777287 w 11737976"/>
              <a:gd name="connsiteY12128" fmla="*/ 4141948 h 6407152"/>
              <a:gd name="connsiteX12129" fmla="*/ 8795914 w 11737976"/>
              <a:gd name="connsiteY12129" fmla="*/ 4148046 h 6407152"/>
              <a:gd name="connsiteX12130" fmla="*/ 8779529 w 11737976"/>
              <a:gd name="connsiteY12130" fmla="*/ 4157516 h 6407152"/>
              <a:gd name="connsiteX12131" fmla="*/ 8770961 w 11737976"/>
              <a:gd name="connsiteY12131" fmla="*/ 4159657 h 6407152"/>
              <a:gd name="connsiteX12132" fmla="*/ 8778781 w 11737976"/>
              <a:gd name="connsiteY12132" fmla="*/ 4152326 h 6407152"/>
              <a:gd name="connsiteX12133" fmla="*/ 8749341 w 11737976"/>
              <a:gd name="connsiteY12133" fmla="*/ 4132802 h 6407152"/>
              <a:gd name="connsiteX12134" fmla="*/ 8759403 w 11737976"/>
              <a:gd name="connsiteY12134" fmla="*/ 4141041 h 6407152"/>
              <a:gd name="connsiteX12135" fmla="*/ 8727745 w 11737976"/>
              <a:gd name="connsiteY12135" fmla="*/ 4152310 h 6407152"/>
              <a:gd name="connsiteX12136" fmla="*/ 8712258 w 11737976"/>
              <a:gd name="connsiteY12136" fmla="*/ 4162453 h 6407152"/>
              <a:gd name="connsiteX12137" fmla="*/ 8712316 w 11737976"/>
              <a:gd name="connsiteY12137" fmla="*/ 4160511 h 6407152"/>
              <a:gd name="connsiteX12138" fmla="*/ 8712814 w 11737976"/>
              <a:gd name="connsiteY12138" fmla="*/ 4143654 h 6407152"/>
              <a:gd name="connsiteX12139" fmla="*/ 8719514 w 11737976"/>
              <a:gd name="connsiteY12139" fmla="*/ 4139158 h 6407152"/>
              <a:gd name="connsiteX12140" fmla="*/ 8711717 w 11737976"/>
              <a:gd name="connsiteY12140" fmla="*/ 4134493 h 6407152"/>
              <a:gd name="connsiteX12141" fmla="*/ 8708466 w 11737976"/>
              <a:gd name="connsiteY12141" fmla="*/ 4133460 h 6407152"/>
              <a:gd name="connsiteX12142" fmla="*/ 8712603 w 11737976"/>
              <a:gd name="connsiteY12142" fmla="*/ 4133688 h 6407152"/>
              <a:gd name="connsiteX12143" fmla="*/ 8722165 w 11737976"/>
              <a:gd name="connsiteY12143" fmla="*/ 4134217 h 6407152"/>
              <a:gd name="connsiteX12144" fmla="*/ 8720543 w 11737976"/>
              <a:gd name="connsiteY12144" fmla="*/ 4122955 h 6407152"/>
              <a:gd name="connsiteX12145" fmla="*/ 8711790 w 11737976"/>
              <a:gd name="connsiteY12145" fmla="*/ 4128058 h 6407152"/>
              <a:gd name="connsiteX12146" fmla="*/ 8704620 w 11737976"/>
              <a:gd name="connsiteY12146" fmla="*/ 4132239 h 6407152"/>
              <a:gd name="connsiteX12147" fmla="*/ 8702231 w 11737976"/>
              <a:gd name="connsiteY12147" fmla="*/ 4131479 h 6407152"/>
              <a:gd name="connsiteX12148" fmla="*/ 8717819 w 11737976"/>
              <a:gd name="connsiteY12148" fmla="*/ 4122394 h 6407152"/>
              <a:gd name="connsiteX12149" fmla="*/ 8704982 w 11737976"/>
              <a:gd name="connsiteY12149" fmla="*/ 4112421 h 6407152"/>
              <a:gd name="connsiteX12150" fmla="*/ 8708363 w 11737976"/>
              <a:gd name="connsiteY12150" fmla="*/ 4109121 h 6407152"/>
              <a:gd name="connsiteX12151" fmla="*/ 8710175 w 11737976"/>
              <a:gd name="connsiteY12151" fmla="*/ 4107351 h 6407152"/>
              <a:gd name="connsiteX12152" fmla="*/ 8710215 w 11737976"/>
              <a:gd name="connsiteY12152" fmla="*/ 4107634 h 6407152"/>
              <a:gd name="connsiteX12153" fmla="*/ 8710590 w 11737976"/>
              <a:gd name="connsiteY12153" fmla="*/ 4110229 h 6407152"/>
              <a:gd name="connsiteX12154" fmla="*/ 8719903 w 11737976"/>
              <a:gd name="connsiteY12154" fmla="*/ 4113278 h 6407152"/>
              <a:gd name="connsiteX12155" fmla="*/ 8728471 w 11737976"/>
              <a:gd name="connsiteY12155" fmla="*/ 4111137 h 6407152"/>
              <a:gd name="connsiteX12156" fmla="*/ 8729916 w 11737976"/>
              <a:gd name="connsiteY12156" fmla="*/ 4113465 h 6407152"/>
              <a:gd name="connsiteX12157" fmla="*/ 8733971 w 11737976"/>
              <a:gd name="connsiteY12157" fmla="*/ 4113837 h 6407152"/>
              <a:gd name="connsiteX12158" fmla="*/ 8733149 w 11737976"/>
              <a:gd name="connsiteY12158" fmla="*/ 4115343 h 6407152"/>
              <a:gd name="connsiteX12159" fmla="*/ 8733087 w 11737976"/>
              <a:gd name="connsiteY12159" fmla="*/ 4117415 h 6407152"/>
              <a:gd name="connsiteX12160" fmla="*/ 8735218 w 11737976"/>
              <a:gd name="connsiteY12160" fmla="*/ 4119392 h 6407152"/>
              <a:gd name="connsiteX12161" fmla="*/ 8737471 w 11737976"/>
              <a:gd name="connsiteY12161" fmla="*/ 4117227 h 6407152"/>
              <a:gd name="connsiteX12162" fmla="*/ 8737561 w 11737976"/>
              <a:gd name="connsiteY12162" fmla="*/ 4114166 h 6407152"/>
              <a:gd name="connsiteX12163" fmla="*/ 8737784 w 11737976"/>
              <a:gd name="connsiteY12163" fmla="*/ 4114187 h 6407152"/>
              <a:gd name="connsiteX12164" fmla="*/ 8779127 w 11737976"/>
              <a:gd name="connsiteY12164" fmla="*/ 4093105 h 6407152"/>
              <a:gd name="connsiteX12165" fmla="*/ 8778380 w 11737976"/>
              <a:gd name="connsiteY12165" fmla="*/ 4087916 h 6407152"/>
              <a:gd name="connsiteX12166" fmla="*/ 8769063 w 11737976"/>
              <a:gd name="connsiteY12166" fmla="*/ 4084867 h 6407152"/>
              <a:gd name="connsiteX12167" fmla="*/ 8768317 w 11737976"/>
              <a:gd name="connsiteY12167" fmla="*/ 4079678 h 6407152"/>
              <a:gd name="connsiteX12168" fmla="*/ 8767570 w 11737976"/>
              <a:gd name="connsiteY12168" fmla="*/ 4074488 h 6407152"/>
              <a:gd name="connsiteX12169" fmla="*/ 8776138 w 11737976"/>
              <a:gd name="connsiteY12169" fmla="*/ 4072347 h 6407152"/>
              <a:gd name="connsiteX12170" fmla="*/ 8815983 w 11737976"/>
              <a:gd name="connsiteY12170" fmla="*/ 4040889 h 6407152"/>
              <a:gd name="connsiteX12171" fmla="*/ 8822307 w 11737976"/>
              <a:gd name="connsiteY12171" fmla="*/ 4023181 h 6407152"/>
              <a:gd name="connsiteX12172" fmla="*/ 4112083 w 11737976"/>
              <a:gd name="connsiteY12172" fmla="*/ 4023181 h 6407152"/>
              <a:gd name="connsiteX12173" fmla="*/ 4126630 w 11737976"/>
              <a:gd name="connsiteY12173" fmla="*/ 4062555 h 6407152"/>
              <a:gd name="connsiteX12174" fmla="*/ 4127377 w 11737976"/>
              <a:gd name="connsiteY12174" fmla="*/ 4067744 h 6407152"/>
              <a:gd name="connsiteX12175" fmla="*/ 4135945 w 11737976"/>
              <a:gd name="connsiteY12175" fmla="*/ 4065603 h 6407152"/>
              <a:gd name="connsiteX12176" fmla="*/ 4136691 w 11737976"/>
              <a:gd name="connsiteY12176" fmla="*/ 4070792 h 6407152"/>
              <a:gd name="connsiteX12177" fmla="*/ 4128872 w 11737976"/>
              <a:gd name="connsiteY12177" fmla="*/ 4078122 h 6407152"/>
              <a:gd name="connsiteX12178" fmla="*/ 4122548 w 11737976"/>
              <a:gd name="connsiteY12178" fmla="*/ 4095829 h 6407152"/>
              <a:gd name="connsiteX12179" fmla="*/ 4099089 w 11737976"/>
              <a:gd name="connsiteY12179" fmla="*/ 4117819 h 6407152"/>
              <a:gd name="connsiteX12180" fmla="*/ 4081954 w 11737976"/>
              <a:gd name="connsiteY12180" fmla="*/ 4122100 h 6407152"/>
              <a:gd name="connsiteX12181" fmla="*/ 4073388 w 11737976"/>
              <a:gd name="connsiteY12181" fmla="*/ 4124240 h 6407152"/>
              <a:gd name="connsiteX12182" fmla="*/ 4064820 w 11737976"/>
              <a:gd name="connsiteY12182" fmla="*/ 4126381 h 6407152"/>
              <a:gd name="connsiteX12183" fmla="*/ 4065568 w 11737976"/>
              <a:gd name="connsiteY12183" fmla="*/ 4131570 h 6407152"/>
              <a:gd name="connsiteX12184" fmla="*/ 4074136 w 11737976"/>
              <a:gd name="connsiteY12184" fmla="*/ 4129429 h 6407152"/>
              <a:gd name="connsiteX12185" fmla="*/ 4067063 w 11737976"/>
              <a:gd name="connsiteY12185" fmla="*/ 4141948 h 6407152"/>
              <a:gd name="connsiteX12186" fmla="*/ 4085690 w 11737976"/>
              <a:gd name="connsiteY12186" fmla="*/ 4148046 h 6407152"/>
              <a:gd name="connsiteX12187" fmla="*/ 4069305 w 11737976"/>
              <a:gd name="connsiteY12187" fmla="*/ 4157516 h 6407152"/>
              <a:gd name="connsiteX12188" fmla="*/ 4060738 w 11737976"/>
              <a:gd name="connsiteY12188" fmla="*/ 4159657 h 6407152"/>
              <a:gd name="connsiteX12189" fmla="*/ 4068558 w 11737976"/>
              <a:gd name="connsiteY12189" fmla="*/ 4152326 h 6407152"/>
              <a:gd name="connsiteX12190" fmla="*/ 4039118 w 11737976"/>
              <a:gd name="connsiteY12190" fmla="*/ 4132802 h 6407152"/>
              <a:gd name="connsiteX12191" fmla="*/ 4049180 w 11737976"/>
              <a:gd name="connsiteY12191" fmla="*/ 4141041 h 6407152"/>
              <a:gd name="connsiteX12192" fmla="*/ 4017522 w 11737976"/>
              <a:gd name="connsiteY12192" fmla="*/ 4152310 h 6407152"/>
              <a:gd name="connsiteX12193" fmla="*/ 4002035 w 11737976"/>
              <a:gd name="connsiteY12193" fmla="*/ 4162453 h 6407152"/>
              <a:gd name="connsiteX12194" fmla="*/ 4002093 w 11737976"/>
              <a:gd name="connsiteY12194" fmla="*/ 4160511 h 6407152"/>
              <a:gd name="connsiteX12195" fmla="*/ 4002591 w 11737976"/>
              <a:gd name="connsiteY12195" fmla="*/ 4143654 h 6407152"/>
              <a:gd name="connsiteX12196" fmla="*/ 4009290 w 11737976"/>
              <a:gd name="connsiteY12196" fmla="*/ 4139158 h 6407152"/>
              <a:gd name="connsiteX12197" fmla="*/ 4001494 w 11737976"/>
              <a:gd name="connsiteY12197" fmla="*/ 4134493 h 6407152"/>
              <a:gd name="connsiteX12198" fmla="*/ 3998243 w 11737976"/>
              <a:gd name="connsiteY12198" fmla="*/ 4133460 h 6407152"/>
              <a:gd name="connsiteX12199" fmla="*/ 4002380 w 11737976"/>
              <a:gd name="connsiteY12199" fmla="*/ 4133688 h 6407152"/>
              <a:gd name="connsiteX12200" fmla="*/ 4011942 w 11737976"/>
              <a:gd name="connsiteY12200" fmla="*/ 4134217 h 6407152"/>
              <a:gd name="connsiteX12201" fmla="*/ 4010319 w 11737976"/>
              <a:gd name="connsiteY12201" fmla="*/ 4122955 h 6407152"/>
              <a:gd name="connsiteX12202" fmla="*/ 4001567 w 11737976"/>
              <a:gd name="connsiteY12202" fmla="*/ 4128058 h 6407152"/>
              <a:gd name="connsiteX12203" fmla="*/ 3994397 w 11737976"/>
              <a:gd name="connsiteY12203" fmla="*/ 4132239 h 6407152"/>
              <a:gd name="connsiteX12204" fmla="*/ 3992008 w 11737976"/>
              <a:gd name="connsiteY12204" fmla="*/ 4131479 h 6407152"/>
              <a:gd name="connsiteX12205" fmla="*/ 4007596 w 11737976"/>
              <a:gd name="connsiteY12205" fmla="*/ 4122394 h 6407152"/>
              <a:gd name="connsiteX12206" fmla="*/ 3994759 w 11737976"/>
              <a:gd name="connsiteY12206" fmla="*/ 4112421 h 6407152"/>
              <a:gd name="connsiteX12207" fmla="*/ 3998139 w 11737976"/>
              <a:gd name="connsiteY12207" fmla="*/ 4109121 h 6407152"/>
              <a:gd name="connsiteX12208" fmla="*/ 3999952 w 11737976"/>
              <a:gd name="connsiteY12208" fmla="*/ 4107351 h 6407152"/>
              <a:gd name="connsiteX12209" fmla="*/ 3999992 w 11737976"/>
              <a:gd name="connsiteY12209" fmla="*/ 4107634 h 6407152"/>
              <a:gd name="connsiteX12210" fmla="*/ 4000366 w 11737976"/>
              <a:gd name="connsiteY12210" fmla="*/ 4110229 h 6407152"/>
              <a:gd name="connsiteX12211" fmla="*/ 4009680 w 11737976"/>
              <a:gd name="connsiteY12211" fmla="*/ 4113278 h 6407152"/>
              <a:gd name="connsiteX12212" fmla="*/ 4018248 w 11737976"/>
              <a:gd name="connsiteY12212" fmla="*/ 4111137 h 6407152"/>
              <a:gd name="connsiteX12213" fmla="*/ 4019693 w 11737976"/>
              <a:gd name="connsiteY12213" fmla="*/ 4113465 h 6407152"/>
              <a:gd name="connsiteX12214" fmla="*/ 4023748 w 11737976"/>
              <a:gd name="connsiteY12214" fmla="*/ 4113837 h 6407152"/>
              <a:gd name="connsiteX12215" fmla="*/ 4022925 w 11737976"/>
              <a:gd name="connsiteY12215" fmla="*/ 4115343 h 6407152"/>
              <a:gd name="connsiteX12216" fmla="*/ 4022864 w 11737976"/>
              <a:gd name="connsiteY12216" fmla="*/ 4117415 h 6407152"/>
              <a:gd name="connsiteX12217" fmla="*/ 4024995 w 11737976"/>
              <a:gd name="connsiteY12217" fmla="*/ 4119392 h 6407152"/>
              <a:gd name="connsiteX12218" fmla="*/ 4027248 w 11737976"/>
              <a:gd name="connsiteY12218" fmla="*/ 4117227 h 6407152"/>
              <a:gd name="connsiteX12219" fmla="*/ 4027337 w 11737976"/>
              <a:gd name="connsiteY12219" fmla="*/ 4114166 h 6407152"/>
              <a:gd name="connsiteX12220" fmla="*/ 4027560 w 11737976"/>
              <a:gd name="connsiteY12220" fmla="*/ 4114187 h 6407152"/>
              <a:gd name="connsiteX12221" fmla="*/ 4068903 w 11737976"/>
              <a:gd name="connsiteY12221" fmla="*/ 4093105 h 6407152"/>
              <a:gd name="connsiteX12222" fmla="*/ 4068156 w 11737976"/>
              <a:gd name="connsiteY12222" fmla="*/ 4087916 h 6407152"/>
              <a:gd name="connsiteX12223" fmla="*/ 4058840 w 11737976"/>
              <a:gd name="connsiteY12223" fmla="*/ 4084867 h 6407152"/>
              <a:gd name="connsiteX12224" fmla="*/ 4058094 w 11737976"/>
              <a:gd name="connsiteY12224" fmla="*/ 4079678 h 6407152"/>
              <a:gd name="connsiteX12225" fmla="*/ 4057346 w 11737976"/>
              <a:gd name="connsiteY12225" fmla="*/ 4074488 h 6407152"/>
              <a:gd name="connsiteX12226" fmla="*/ 4065914 w 11737976"/>
              <a:gd name="connsiteY12226" fmla="*/ 4072347 h 6407152"/>
              <a:gd name="connsiteX12227" fmla="*/ 4105760 w 11737976"/>
              <a:gd name="connsiteY12227" fmla="*/ 4040889 h 6407152"/>
              <a:gd name="connsiteX12228" fmla="*/ 4112083 w 11737976"/>
              <a:gd name="connsiteY12228" fmla="*/ 4023181 h 6407152"/>
              <a:gd name="connsiteX12229" fmla="*/ 9122900 w 11737976"/>
              <a:gd name="connsiteY12229" fmla="*/ 4018539 h 6407152"/>
              <a:gd name="connsiteX12230" fmla="*/ 9096781 w 11737976"/>
              <a:gd name="connsiteY12230" fmla="*/ 4034788 h 6407152"/>
              <a:gd name="connsiteX12231" fmla="*/ 9115095 w 11737976"/>
              <a:gd name="connsiteY12231" fmla="*/ 4030213 h 6407152"/>
              <a:gd name="connsiteX12232" fmla="*/ 9122900 w 11737976"/>
              <a:gd name="connsiteY12232" fmla="*/ 4018539 h 6407152"/>
              <a:gd name="connsiteX12233" fmla="*/ 4412677 w 11737976"/>
              <a:gd name="connsiteY12233" fmla="*/ 4018539 h 6407152"/>
              <a:gd name="connsiteX12234" fmla="*/ 4386558 w 11737976"/>
              <a:gd name="connsiteY12234" fmla="*/ 4034788 h 6407152"/>
              <a:gd name="connsiteX12235" fmla="*/ 4404871 w 11737976"/>
              <a:gd name="connsiteY12235" fmla="*/ 4030213 h 6407152"/>
              <a:gd name="connsiteX12236" fmla="*/ 4412677 w 11737976"/>
              <a:gd name="connsiteY12236" fmla="*/ 4018539 h 6407152"/>
              <a:gd name="connsiteX12237" fmla="*/ 8670778 w 11737976"/>
              <a:gd name="connsiteY12237" fmla="*/ 4018070 h 6407152"/>
              <a:gd name="connsiteX12238" fmla="*/ 8684283 w 11737976"/>
              <a:gd name="connsiteY12238" fmla="*/ 4020034 h 6407152"/>
              <a:gd name="connsiteX12239" fmla="*/ 8689545 w 11737976"/>
              <a:gd name="connsiteY12239" fmla="*/ 4020800 h 6407152"/>
              <a:gd name="connsiteX12240" fmla="*/ 8688659 w 11737976"/>
              <a:gd name="connsiteY12240" fmla="*/ 4026049 h 6407152"/>
              <a:gd name="connsiteX12241" fmla="*/ 8678923 w 11737976"/>
              <a:gd name="connsiteY12241" fmla="*/ 4031463 h 6407152"/>
              <a:gd name="connsiteX12242" fmla="*/ 8680741 w 11737976"/>
              <a:gd name="connsiteY12242" fmla="*/ 4044012 h 6407152"/>
              <a:gd name="connsiteX12243" fmla="*/ 8687315 w 11737976"/>
              <a:gd name="connsiteY12243" fmla="*/ 4043731 h 6407152"/>
              <a:gd name="connsiteX12244" fmla="*/ 8687283 w 11737976"/>
              <a:gd name="connsiteY12244" fmla="*/ 4046165 h 6407152"/>
              <a:gd name="connsiteX12245" fmla="*/ 8683736 w 11737976"/>
              <a:gd name="connsiteY12245" fmla="*/ 4047050 h 6407152"/>
              <a:gd name="connsiteX12246" fmla="*/ 8675169 w 11737976"/>
              <a:gd name="connsiteY12246" fmla="*/ 4049192 h 6407152"/>
              <a:gd name="connsiteX12247" fmla="*/ 8676176 w 11737976"/>
              <a:gd name="connsiteY12247" fmla="*/ 4051230 h 6407152"/>
              <a:gd name="connsiteX12248" fmla="*/ 8673979 w 11737976"/>
              <a:gd name="connsiteY12248" fmla="*/ 4050615 h 6407152"/>
              <a:gd name="connsiteX12249" fmla="*/ 8672224 w 11737976"/>
              <a:gd name="connsiteY12249" fmla="*/ 4035959 h 6407152"/>
              <a:gd name="connsiteX12250" fmla="*/ 8672958 w 11737976"/>
              <a:gd name="connsiteY12250" fmla="*/ 4029615 h 6407152"/>
              <a:gd name="connsiteX12251" fmla="*/ 3960555 w 11737976"/>
              <a:gd name="connsiteY12251" fmla="*/ 4018070 h 6407152"/>
              <a:gd name="connsiteX12252" fmla="*/ 3974059 w 11737976"/>
              <a:gd name="connsiteY12252" fmla="*/ 4020034 h 6407152"/>
              <a:gd name="connsiteX12253" fmla="*/ 3979322 w 11737976"/>
              <a:gd name="connsiteY12253" fmla="*/ 4020800 h 6407152"/>
              <a:gd name="connsiteX12254" fmla="*/ 3978435 w 11737976"/>
              <a:gd name="connsiteY12254" fmla="*/ 4026049 h 6407152"/>
              <a:gd name="connsiteX12255" fmla="*/ 3968699 w 11737976"/>
              <a:gd name="connsiteY12255" fmla="*/ 4031463 h 6407152"/>
              <a:gd name="connsiteX12256" fmla="*/ 3970517 w 11737976"/>
              <a:gd name="connsiteY12256" fmla="*/ 4044012 h 6407152"/>
              <a:gd name="connsiteX12257" fmla="*/ 3977091 w 11737976"/>
              <a:gd name="connsiteY12257" fmla="*/ 4043731 h 6407152"/>
              <a:gd name="connsiteX12258" fmla="*/ 3977060 w 11737976"/>
              <a:gd name="connsiteY12258" fmla="*/ 4046165 h 6407152"/>
              <a:gd name="connsiteX12259" fmla="*/ 3973513 w 11737976"/>
              <a:gd name="connsiteY12259" fmla="*/ 4047050 h 6407152"/>
              <a:gd name="connsiteX12260" fmla="*/ 3964946 w 11737976"/>
              <a:gd name="connsiteY12260" fmla="*/ 4049192 h 6407152"/>
              <a:gd name="connsiteX12261" fmla="*/ 3965952 w 11737976"/>
              <a:gd name="connsiteY12261" fmla="*/ 4051230 h 6407152"/>
              <a:gd name="connsiteX12262" fmla="*/ 3963755 w 11737976"/>
              <a:gd name="connsiteY12262" fmla="*/ 4050615 h 6407152"/>
              <a:gd name="connsiteX12263" fmla="*/ 3962001 w 11737976"/>
              <a:gd name="connsiteY12263" fmla="*/ 4035959 h 6407152"/>
              <a:gd name="connsiteX12264" fmla="*/ 3962734 w 11737976"/>
              <a:gd name="connsiteY12264" fmla="*/ 4029615 h 6407152"/>
              <a:gd name="connsiteX12265" fmla="*/ 9132057 w 11737976"/>
              <a:gd name="connsiteY12265" fmla="*/ 4016252 h 6407152"/>
              <a:gd name="connsiteX12266" fmla="*/ 9134219 w 11737976"/>
              <a:gd name="connsiteY12266" fmla="*/ 4031267 h 6407152"/>
              <a:gd name="connsiteX12267" fmla="*/ 9135697 w 11737976"/>
              <a:gd name="connsiteY12267" fmla="*/ 4025064 h 6407152"/>
              <a:gd name="connsiteX12268" fmla="*/ 9132057 w 11737976"/>
              <a:gd name="connsiteY12268" fmla="*/ 4016252 h 6407152"/>
              <a:gd name="connsiteX12269" fmla="*/ 4421833 w 11737976"/>
              <a:gd name="connsiteY12269" fmla="*/ 4016252 h 6407152"/>
              <a:gd name="connsiteX12270" fmla="*/ 4423996 w 11737976"/>
              <a:gd name="connsiteY12270" fmla="*/ 4031267 h 6407152"/>
              <a:gd name="connsiteX12271" fmla="*/ 4425473 w 11737976"/>
              <a:gd name="connsiteY12271" fmla="*/ 4025064 h 6407152"/>
              <a:gd name="connsiteX12272" fmla="*/ 4421833 w 11737976"/>
              <a:gd name="connsiteY12272" fmla="*/ 4016252 h 6407152"/>
              <a:gd name="connsiteX12273" fmla="*/ 9407975 w 11737976"/>
              <a:gd name="connsiteY12273" fmla="*/ 3997903 h 6407152"/>
              <a:gd name="connsiteX12274" fmla="*/ 9416827 w 11737976"/>
              <a:gd name="connsiteY12274" fmla="*/ 4003441 h 6407152"/>
              <a:gd name="connsiteX12275" fmla="*/ 9407975 w 11737976"/>
              <a:gd name="connsiteY12275" fmla="*/ 3997903 h 6407152"/>
              <a:gd name="connsiteX12276" fmla="*/ 4697752 w 11737976"/>
              <a:gd name="connsiteY12276" fmla="*/ 3997903 h 6407152"/>
              <a:gd name="connsiteX12277" fmla="*/ 4706603 w 11737976"/>
              <a:gd name="connsiteY12277" fmla="*/ 4003441 h 6407152"/>
              <a:gd name="connsiteX12278" fmla="*/ 4697752 w 11737976"/>
              <a:gd name="connsiteY12278" fmla="*/ 3997903 h 6407152"/>
              <a:gd name="connsiteX12279" fmla="*/ 9871498 w 11737976"/>
              <a:gd name="connsiteY12279" fmla="*/ 3986306 h 6407152"/>
              <a:gd name="connsiteX12280" fmla="*/ 9863534 w 11737976"/>
              <a:gd name="connsiteY12280" fmla="*/ 3987737 h 6407152"/>
              <a:gd name="connsiteX12281" fmla="*/ 9872456 w 11737976"/>
              <a:gd name="connsiteY12281" fmla="*/ 3991266 h 6407152"/>
              <a:gd name="connsiteX12282" fmla="*/ 9871498 w 11737976"/>
              <a:gd name="connsiteY12282" fmla="*/ 3986306 h 6407152"/>
              <a:gd name="connsiteX12283" fmla="*/ 5161274 w 11737976"/>
              <a:gd name="connsiteY12283" fmla="*/ 3986306 h 6407152"/>
              <a:gd name="connsiteX12284" fmla="*/ 5153311 w 11737976"/>
              <a:gd name="connsiteY12284" fmla="*/ 3987737 h 6407152"/>
              <a:gd name="connsiteX12285" fmla="*/ 5162233 w 11737976"/>
              <a:gd name="connsiteY12285" fmla="*/ 3991266 h 6407152"/>
              <a:gd name="connsiteX12286" fmla="*/ 5161274 w 11737976"/>
              <a:gd name="connsiteY12286" fmla="*/ 3986306 h 6407152"/>
              <a:gd name="connsiteX12287" fmla="*/ 8668272 w 11737976"/>
              <a:gd name="connsiteY12287" fmla="*/ 3982765 h 6407152"/>
              <a:gd name="connsiteX12288" fmla="*/ 8667543 w 11737976"/>
              <a:gd name="connsiteY12288" fmla="*/ 3983985 h 6407152"/>
              <a:gd name="connsiteX12289" fmla="*/ 8667207 w 11737976"/>
              <a:gd name="connsiteY12289" fmla="*/ 3983563 h 6407152"/>
              <a:gd name="connsiteX12290" fmla="*/ 3958048 w 11737976"/>
              <a:gd name="connsiteY12290" fmla="*/ 3982765 h 6407152"/>
              <a:gd name="connsiteX12291" fmla="*/ 3957319 w 11737976"/>
              <a:gd name="connsiteY12291" fmla="*/ 3983985 h 6407152"/>
              <a:gd name="connsiteX12292" fmla="*/ 3956983 w 11737976"/>
              <a:gd name="connsiteY12292" fmla="*/ 3983563 h 6407152"/>
              <a:gd name="connsiteX12293" fmla="*/ 9450018 w 11737976"/>
              <a:gd name="connsiteY12293" fmla="*/ 3974977 h 6407152"/>
              <a:gd name="connsiteX12294" fmla="*/ 9458269 w 11737976"/>
              <a:gd name="connsiteY12294" fmla="*/ 3981013 h 6407152"/>
              <a:gd name="connsiteX12295" fmla="*/ 9458075 w 11737976"/>
              <a:gd name="connsiteY12295" fmla="*/ 3986565 h 6407152"/>
              <a:gd name="connsiteX12296" fmla="*/ 9457785 w 11737976"/>
              <a:gd name="connsiteY12296" fmla="*/ 3994894 h 6407152"/>
              <a:gd name="connsiteX12297" fmla="*/ 9449631 w 11737976"/>
              <a:gd name="connsiteY12297" fmla="*/ 3986081 h 6407152"/>
              <a:gd name="connsiteX12298" fmla="*/ 9441089 w 11737976"/>
              <a:gd name="connsiteY12298" fmla="*/ 3988375 h 6407152"/>
              <a:gd name="connsiteX12299" fmla="*/ 9450018 w 11737976"/>
              <a:gd name="connsiteY12299" fmla="*/ 3974977 h 6407152"/>
              <a:gd name="connsiteX12300" fmla="*/ 4739794 w 11737976"/>
              <a:gd name="connsiteY12300" fmla="*/ 3974977 h 6407152"/>
              <a:gd name="connsiteX12301" fmla="*/ 4748046 w 11737976"/>
              <a:gd name="connsiteY12301" fmla="*/ 3981013 h 6407152"/>
              <a:gd name="connsiteX12302" fmla="*/ 4747852 w 11737976"/>
              <a:gd name="connsiteY12302" fmla="*/ 3986565 h 6407152"/>
              <a:gd name="connsiteX12303" fmla="*/ 4747561 w 11737976"/>
              <a:gd name="connsiteY12303" fmla="*/ 3994894 h 6407152"/>
              <a:gd name="connsiteX12304" fmla="*/ 4739407 w 11737976"/>
              <a:gd name="connsiteY12304" fmla="*/ 3986081 h 6407152"/>
              <a:gd name="connsiteX12305" fmla="*/ 4730865 w 11737976"/>
              <a:gd name="connsiteY12305" fmla="*/ 3988375 h 6407152"/>
              <a:gd name="connsiteX12306" fmla="*/ 4739794 w 11737976"/>
              <a:gd name="connsiteY12306" fmla="*/ 3974977 h 6407152"/>
              <a:gd name="connsiteX12307" fmla="*/ 9866740 w 11737976"/>
              <a:gd name="connsiteY12307" fmla="*/ 3971870 h 6407152"/>
              <a:gd name="connsiteX12308" fmla="*/ 9868671 w 11737976"/>
              <a:gd name="connsiteY12308" fmla="*/ 3972843 h 6407152"/>
              <a:gd name="connsiteX12309" fmla="*/ 9885930 w 11737976"/>
              <a:gd name="connsiteY12309" fmla="*/ 3978351 h 6407152"/>
              <a:gd name="connsiteX12310" fmla="*/ 9887242 w 11737976"/>
              <a:gd name="connsiteY12310" fmla="*/ 3980113 h 6407152"/>
              <a:gd name="connsiteX12311" fmla="*/ 9881098 w 11737976"/>
              <a:gd name="connsiteY12311" fmla="*/ 3982342 h 6407152"/>
              <a:gd name="connsiteX12312" fmla="*/ 9876685 w 11737976"/>
              <a:gd name="connsiteY12312" fmla="*/ 4000171 h 6407152"/>
              <a:gd name="connsiteX12313" fmla="*/ 9875709 w 11737976"/>
              <a:gd name="connsiteY12313" fmla="*/ 4002080 h 6407152"/>
              <a:gd name="connsiteX12314" fmla="*/ 9872071 w 11737976"/>
              <a:gd name="connsiteY12314" fmla="*/ 4002311 h 6407152"/>
              <a:gd name="connsiteX12315" fmla="*/ 9871966 w 11737976"/>
              <a:gd name="connsiteY12315" fmla="*/ 4005325 h 6407152"/>
              <a:gd name="connsiteX12316" fmla="*/ 9874117 w 11737976"/>
              <a:gd name="connsiteY12316" fmla="*/ 4005191 h 6407152"/>
              <a:gd name="connsiteX12317" fmla="*/ 9873965 w 11737976"/>
              <a:gd name="connsiteY12317" fmla="*/ 4005488 h 6407152"/>
              <a:gd name="connsiteX12318" fmla="*/ 9871907 w 11737976"/>
              <a:gd name="connsiteY12318" fmla="*/ 4007431 h 6407152"/>
              <a:gd name="connsiteX12319" fmla="*/ 9858418 w 11737976"/>
              <a:gd name="connsiteY12319" fmla="*/ 4001465 h 6407152"/>
              <a:gd name="connsiteX12320" fmla="*/ 9856339 w 11737976"/>
              <a:gd name="connsiteY12320" fmla="*/ 4001019 h 6407152"/>
              <a:gd name="connsiteX12321" fmla="*/ 9862765 w 11737976"/>
              <a:gd name="connsiteY12321" fmla="*/ 3983011 h 6407152"/>
              <a:gd name="connsiteX12322" fmla="*/ 9863722 w 11737976"/>
              <a:gd name="connsiteY12322" fmla="*/ 3982383 h 6407152"/>
              <a:gd name="connsiteX12323" fmla="*/ 9863025 w 11737976"/>
              <a:gd name="connsiteY12323" fmla="*/ 3982285 h 6407152"/>
              <a:gd name="connsiteX12324" fmla="*/ 5156517 w 11737976"/>
              <a:gd name="connsiteY12324" fmla="*/ 3971870 h 6407152"/>
              <a:gd name="connsiteX12325" fmla="*/ 5158448 w 11737976"/>
              <a:gd name="connsiteY12325" fmla="*/ 3972843 h 6407152"/>
              <a:gd name="connsiteX12326" fmla="*/ 5175707 w 11737976"/>
              <a:gd name="connsiteY12326" fmla="*/ 3978351 h 6407152"/>
              <a:gd name="connsiteX12327" fmla="*/ 5177019 w 11737976"/>
              <a:gd name="connsiteY12327" fmla="*/ 3980113 h 6407152"/>
              <a:gd name="connsiteX12328" fmla="*/ 5170875 w 11737976"/>
              <a:gd name="connsiteY12328" fmla="*/ 3982342 h 6407152"/>
              <a:gd name="connsiteX12329" fmla="*/ 5166461 w 11737976"/>
              <a:gd name="connsiteY12329" fmla="*/ 4000171 h 6407152"/>
              <a:gd name="connsiteX12330" fmla="*/ 5165486 w 11737976"/>
              <a:gd name="connsiteY12330" fmla="*/ 4002080 h 6407152"/>
              <a:gd name="connsiteX12331" fmla="*/ 5161847 w 11737976"/>
              <a:gd name="connsiteY12331" fmla="*/ 4002311 h 6407152"/>
              <a:gd name="connsiteX12332" fmla="*/ 5161743 w 11737976"/>
              <a:gd name="connsiteY12332" fmla="*/ 4005325 h 6407152"/>
              <a:gd name="connsiteX12333" fmla="*/ 5163894 w 11737976"/>
              <a:gd name="connsiteY12333" fmla="*/ 4005191 h 6407152"/>
              <a:gd name="connsiteX12334" fmla="*/ 5163742 w 11737976"/>
              <a:gd name="connsiteY12334" fmla="*/ 4005488 h 6407152"/>
              <a:gd name="connsiteX12335" fmla="*/ 5161683 w 11737976"/>
              <a:gd name="connsiteY12335" fmla="*/ 4007431 h 6407152"/>
              <a:gd name="connsiteX12336" fmla="*/ 5148195 w 11737976"/>
              <a:gd name="connsiteY12336" fmla="*/ 4001465 h 6407152"/>
              <a:gd name="connsiteX12337" fmla="*/ 5146115 w 11737976"/>
              <a:gd name="connsiteY12337" fmla="*/ 4001019 h 6407152"/>
              <a:gd name="connsiteX12338" fmla="*/ 5152541 w 11737976"/>
              <a:gd name="connsiteY12338" fmla="*/ 3983011 h 6407152"/>
              <a:gd name="connsiteX12339" fmla="*/ 5153498 w 11737976"/>
              <a:gd name="connsiteY12339" fmla="*/ 3982383 h 6407152"/>
              <a:gd name="connsiteX12340" fmla="*/ 5152802 w 11737976"/>
              <a:gd name="connsiteY12340" fmla="*/ 3982285 h 6407152"/>
              <a:gd name="connsiteX12341" fmla="*/ 5146270 w 11737976"/>
              <a:gd name="connsiteY12341" fmla="*/ 3971245 h 6407152"/>
              <a:gd name="connsiteX12342" fmla="*/ 5142832 w 11737976"/>
              <a:gd name="connsiteY12342" fmla="*/ 3980878 h 6407152"/>
              <a:gd name="connsiteX12343" fmla="*/ 5141499 w 11737976"/>
              <a:gd name="connsiteY12343" fmla="*/ 3980691 h 6407152"/>
              <a:gd name="connsiteX12344" fmla="*/ 5129428 w 11737976"/>
              <a:gd name="connsiteY12344" fmla="*/ 3981005 h 6407152"/>
              <a:gd name="connsiteX12345" fmla="*/ 5129336 w 11737976"/>
              <a:gd name="connsiteY12345" fmla="*/ 3983683 h 6407152"/>
              <a:gd name="connsiteX12346" fmla="*/ 5141393 w 11737976"/>
              <a:gd name="connsiteY12346" fmla="*/ 3984911 h 6407152"/>
              <a:gd name="connsiteX12347" fmla="*/ 5136388 w 11737976"/>
              <a:gd name="connsiteY12347" fmla="*/ 3998938 h 6407152"/>
              <a:gd name="connsiteX12348" fmla="*/ 5128247 w 11737976"/>
              <a:gd name="connsiteY12348" fmla="*/ 3997195 h 6407152"/>
              <a:gd name="connsiteX12349" fmla="*/ 5120288 w 11737976"/>
              <a:gd name="connsiteY12349" fmla="*/ 3982831 h 6407152"/>
              <a:gd name="connsiteX12350" fmla="*/ 5128829 w 11737976"/>
              <a:gd name="connsiteY12350" fmla="*/ 3980537 h 6407152"/>
              <a:gd name="connsiteX12351" fmla="*/ 5112133 w 11737976"/>
              <a:gd name="connsiteY12351" fmla="*/ 3974020 h 6407152"/>
              <a:gd name="connsiteX12352" fmla="*/ 5120675 w 11737976"/>
              <a:gd name="connsiteY12352" fmla="*/ 3971725 h 6407152"/>
              <a:gd name="connsiteX12353" fmla="*/ 5140780 w 11737976"/>
              <a:gd name="connsiteY12353" fmla="*/ 3971485 h 6407152"/>
              <a:gd name="connsiteX12354" fmla="*/ 9856493 w 11737976"/>
              <a:gd name="connsiteY12354" fmla="*/ 3971245 h 6407152"/>
              <a:gd name="connsiteX12355" fmla="*/ 9853056 w 11737976"/>
              <a:gd name="connsiteY12355" fmla="*/ 3980878 h 6407152"/>
              <a:gd name="connsiteX12356" fmla="*/ 9851722 w 11737976"/>
              <a:gd name="connsiteY12356" fmla="*/ 3980691 h 6407152"/>
              <a:gd name="connsiteX12357" fmla="*/ 9839652 w 11737976"/>
              <a:gd name="connsiteY12357" fmla="*/ 3981005 h 6407152"/>
              <a:gd name="connsiteX12358" fmla="*/ 9839559 w 11737976"/>
              <a:gd name="connsiteY12358" fmla="*/ 3983683 h 6407152"/>
              <a:gd name="connsiteX12359" fmla="*/ 9851617 w 11737976"/>
              <a:gd name="connsiteY12359" fmla="*/ 3984911 h 6407152"/>
              <a:gd name="connsiteX12360" fmla="*/ 9846612 w 11737976"/>
              <a:gd name="connsiteY12360" fmla="*/ 3998938 h 6407152"/>
              <a:gd name="connsiteX12361" fmla="*/ 9838470 w 11737976"/>
              <a:gd name="connsiteY12361" fmla="*/ 3997195 h 6407152"/>
              <a:gd name="connsiteX12362" fmla="*/ 9830512 w 11737976"/>
              <a:gd name="connsiteY12362" fmla="*/ 3982831 h 6407152"/>
              <a:gd name="connsiteX12363" fmla="*/ 9839052 w 11737976"/>
              <a:gd name="connsiteY12363" fmla="*/ 3980537 h 6407152"/>
              <a:gd name="connsiteX12364" fmla="*/ 9822356 w 11737976"/>
              <a:gd name="connsiteY12364" fmla="*/ 3974020 h 6407152"/>
              <a:gd name="connsiteX12365" fmla="*/ 9830899 w 11737976"/>
              <a:gd name="connsiteY12365" fmla="*/ 3971725 h 6407152"/>
              <a:gd name="connsiteX12366" fmla="*/ 9851003 w 11737976"/>
              <a:gd name="connsiteY12366" fmla="*/ 3971485 h 6407152"/>
              <a:gd name="connsiteX12367" fmla="*/ 9442155 w 11737976"/>
              <a:gd name="connsiteY12367" fmla="*/ 3968667 h 6407152"/>
              <a:gd name="connsiteX12368" fmla="*/ 9438679 w 11737976"/>
              <a:gd name="connsiteY12368" fmla="*/ 3971110 h 6407152"/>
              <a:gd name="connsiteX12369" fmla="*/ 9442051 w 11737976"/>
              <a:gd name="connsiteY12369" fmla="*/ 3971680 h 6407152"/>
              <a:gd name="connsiteX12370" fmla="*/ 9442155 w 11737976"/>
              <a:gd name="connsiteY12370" fmla="*/ 3968667 h 6407152"/>
              <a:gd name="connsiteX12371" fmla="*/ 4731932 w 11737976"/>
              <a:gd name="connsiteY12371" fmla="*/ 3968667 h 6407152"/>
              <a:gd name="connsiteX12372" fmla="*/ 4728456 w 11737976"/>
              <a:gd name="connsiteY12372" fmla="*/ 3971110 h 6407152"/>
              <a:gd name="connsiteX12373" fmla="*/ 4731828 w 11737976"/>
              <a:gd name="connsiteY12373" fmla="*/ 3971680 h 6407152"/>
              <a:gd name="connsiteX12374" fmla="*/ 4731932 w 11737976"/>
              <a:gd name="connsiteY12374" fmla="*/ 3968667 h 6407152"/>
              <a:gd name="connsiteX12375" fmla="*/ 8696258 w 11737976"/>
              <a:gd name="connsiteY12375" fmla="*/ 3963282 h 6407152"/>
              <a:gd name="connsiteX12376" fmla="*/ 8696256 w 11737976"/>
              <a:gd name="connsiteY12376" fmla="*/ 3963379 h 6407152"/>
              <a:gd name="connsiteX12377" fmla="*/ 8697594 w 11737976"/>
              <a:gd name="connsiteY12377" fmla="*/ 3970817 h 6407152"/>
              <a:gd name="connsiteX12378" fmla="*/ 8696835 w 11737976"/>
              <a:gd name="connsiteY12378" fmla="*/ 3972378 h 6407152"/>
              <a:gd name="connsiteX12379" fmla="*/ 8685569 w 11737976"/>
              <a:gd name="connsiteY12379" fmla="*/ 3978889 h 6407152"/>
              <a:gd name="connsiteX12380" fmla="*/ 8682587 w 11737976"/>
              <a:gd name="connsiteY12380" fmla="*/ 3977450 h 6407152"/>
              <a:gd name="connsiteX12381" fmla="*/ 8681839 w 11737976"/>
              <a:gd name="connsiteY12381" fmla="*/ 3972261 h 6407152"/>
              <a:gd name="connsiteX12382" fmla="*/ 8689660 w 11737976"/>
              <a:gd name="connsiteY12382" fmla="*/ 3964931 h 6407152"/>
              <a:gd name="connsiteX12383" fmla="*/ 8693943 w 11737976"/>
              <a:gd name="connsiteY12383" fmla="*/ 3963861 h 6407152"/>
              <a:gd name="connsiteX12384" fmla="*/ 3986034 w 11737976"/>
              <a:gd name="connsiteY12384" fmla="*/ 3963282 h 6407152"/>
              <a:gd name="connsiteX12385" fmla="*/ 3986032 w 11737976"/>
              <a:gd name="connsiteY12385" fmla="*/ 3963379 h 6407152"/>
              <a:gd name="connsiteX12386" fmla="*/ 3987371 w 11737976"/>
              <a:gd name="connsiteY12386" fmla="*/ 3970817 h 6407152"/>
              <a:gd name="connsiteX12387" fmla="*/ 3986612 w 11737976"/>
              <a:gd name="connsiteY12387" fmla="*/ 3972378 h 6407152"/>
              <a:gd name="connsiteX12388" fmla="*/ 3975346 w 11737976"/>
              <a:gd name="connsiteY12388" fmla="*/ 3978889 h 6407152"/>
              <a:gd name="connsiteX12389" fmla="*/ 3972364 w 11737976"/>
              <a:gd name="connsiteY12389" fmla="*/ 3977450 h 6407152"/>
              <a:gd name="connsiteX12390" fmla="*/ 3971616 w 11737976"/>
              <a:gd name="connsiteY12390" fmla="*/ 3972261 h 6407152"/>
              <a:gd name="connsiteX12391" fmla="*/ 3979436 w 11737976"/>
              <a:gd name="connsiteY12391" fmla="*/ 3964931 h 6407152"/>
              <a:gd name="connsiteX12392" fmla="*/ 3983720 w 11737976"/>
              <a:gd name="connsiteY12392" fmla="*/ 3963861 h 6407152"/>
              <a:gd name="connsiteX12393" fmla="*/ 9376142 w 11737976"/>
              <a:gd name="connsiteY12393" fmla="*/ 3959860 h 6407152"/>
              <a:gd name="connsiteX12394" fmla="*/ 9372665 w 11737976"/>
              <a:gd name="connsiteY12394" fmla="*/ 3962304 h 6407152"/>
              <a:gd name="connsiteX12395" fmla="*/ 9376036 w 11737976"/>
              <a:gd name="connsiteY12395" fmla="*/ 3962874 h 6407152"/>
              <a:gd name="connsiteX12396" fmla="*/ 9376142 w 11737976"/>
              <a:gd name="connsiteY12396" fmla="*/ 3959860 h 6407152"/>
              <a:gd name="connsiteX12397" fmla="*/ 4665919 w 11737976"/>
              <a:gd name="connsiteY12397" fmla="*/ 3959860 h 6407152"/>
              <a:gd name="connsiteX12398" fmla="*/ 4662441 w 11737976"/>
              <a:gd name="connsiteY12398" fmla="*/ 3962304 h 6407152"/>
              <a:gd name="connsiteX12399" fmla="*/ 4665813 w 11737976"/>
              <a:gd name="connsiteY12399" fmla="*/ 3962874 h 6407152"/>
              <a:gd name="connsiteX12400" fmla="*/ 4665919 w 11737976"/>
              <a:gd name="connsiteY12400" fmla="*/ 3959860 h 6407152"/>
              <a:gd name="connsiteX12401" fmla="*/ 9418855 w 11737976"/>
              <a:gd name="connsiteY12401" fmla="*/ 3945200 h 6407152"/>
              <a:gd name="connsiteX12402" fmla="*/ 9409725 w 11737976"/>
              <a:gd name="connsiteY12402" fmla="*/ 3947697 h 6407152"/>
              <a:gd name="connsiteX12403" fmla="*/ 9418750 w 11737976"/>
              <a:gd name="connsiteY12403" fmla="*/ 3948213 h 6407152"/>
              <a:gd name="connsiteX12404" fmla="*/ 9418855 w 11737976"/>
              <a:gd name="connsiteY12404" fmla="*/ 3945200 h 6407152"/>
              <a:gd name="connsiteX12405" fmla="*/ 4708632 w 11737976"/>
              <a:gd name="connsiteY12405" fmla="*/ 3945200 h 6407152"/>
              <a:gd name="connsiteX12406" fmla="*/ 4699502 w 11737976"/>
              <a:gd name="connsiteY12406" fmla="*/ 3947697 h 6407152"/>
              <a:gd name="connsiteX12407" fmla="*/ 4708526 w 11737976"/>
              <a:gd name="connsiteY12407" fmla="*/ 3948213 h 6407152"/>
              <a:gd name="connsiteX12408" fmla="*/ 4708632 w 11737976"/>
              <a:gd name="connsiteY12408" fmla="*/ 3945200 h 6407152"/>
              <a:gd name="connsiteX12409" fmla="*/ 9075093 w 11737976"/>
              <a:gd name="connsiteY12409" fmla="*/ 3939092 h 6407152"/>
              <a:gd name="connsiteX12410" fmla="*/ 9076443 w 11737976"/>
              <a:gd name="connsiteY12410" fmla="*/ 3948478 h 6407152"/>
              <a:gd name="connsiteX12411" fmla="*/ 9078121 w 11737976"/>
              <a:gd name="connsiteY12411" fmla="*/ 3939550 h 6407152"/>
              <a:gd name="connsiteX12412" fmla="*/ 9075093 w 11737976"/>
              <a:gd name="connsiteY12412" fmla="*/ 3939092 h 6407152"/>
              <a:gd name="connsiteX12413" fmla="*/ 4364869 w 11737976"/>
              <a:gd name="connsiteY12413" fmla="*/ 3939092 h 6407152"/>
              <a:gd name="connsiteX12414" fmla="*/ 4366220 w 11737976"/>
              <a:gd name="connsiteY12414" fmla="*/ 3948478 h 6407152"/>
              <a:gd name="connsiteX12415" fmla="*/ 4367897 w 11737976"/>
              <a:gd name="connsiteY12415" fmla="*/ 3939550 h 6407152"/>
              <a:gd name="connsiteX12416" fmla="*/ 4364869 w 11737976"/>
              <a:gd name="connsiteY12416" fmla="*/ 3939092 h 6407152"/>
              <a:gd name="connsiteX12417" fmla="*/ 9278723 w 11737976"/>
              <a:gd name="connsiteY12417" fmla="*/ 3936829 h 6407152"/>
              <a:gd name="connsiteX12418" fmla="*/ 9269564 w 11737976"/>
              <a:gd name="connsiteY12418" fmla="*/ 3939117 h 6407152"/>
              <a:gd name="connsiteX12419" fmla="*/ 9270105 w 11737976"/>
              <a:gd name="connsiteY12419" fmla="*/ 3942871 h 6407152"/>
              <a:gd name="connsiteX12420" fmla="*/ 9279263 w 11737976"/>
              <a:gd name="connsiteY12420" fmla="*/ 3940583 h 6407152"/>
              <a:gd name="connsiteX12421" fmla="*/ 9278723 w 11737976"/>
              <a:gd name="connsiteY12421" fmla="*/ 3936829 h 6407152"/>
              <a:gd name="connsiteX12422" fmla="*/ 4568499 w 11737976"/>
              <a:gd name="connsiteY12422" fmla="*/ 3936829 h 6407152"/>
              <a:gd name="connsiteX12423" fmla="*/ 4559340 w 11737976"/>
              <a:gd name="connsiteY12423" fmla="*/ 3939117 h 6407152"/>
              <a:gd name="connsiteX12424" fmla="*/ 4559882 w 11737976"/>
              <a:gd name="connsiteY12424" fmla="*/ 3942871 h 6407152"/>
              <a:gd name="connsiteX12425" fmla="*/ 4569040 w 11737976"/>
              <a:gd name="connsiteY12425" fmla="*/ 3940583 h 6407152"/>
              <a:gd name="connsiteX12426" fmla="*/ 4568499 w 11737976"/>
              <a:gd name="connsiteY12426" fmla="*/ 3936829 h 6407152"/>
              <a:gd name="connsiteX12427" fmla="*/ 8783151 w 11737976"/>
              <a:gd name="connsiteY12427" fmla="*/ 3936196 h 6407152"/>
              <a:gd name="connsiteX12428" fmla="*/ 8792467 w 11737976"/>
              <a:gd name="connsiteY12428" fmla="*/ 3939245 h 6407152"/>
              <a:gd name="connsiteX12429" fmla="*/ 8814833 w 11737976"/>
              <a:gd name="connsiteY12429" fmla="*/ 3971289 h 6407152"/>
              <a:gd name="connsiteX12430" fmla="*/ 8798446 w 11737976"/>
              <a:gd name="connsiteY12430" fmla="*/ 3980760 h 6407152"/>
              <a:gd name="connsiteX12431" fmla="*/ 8810003 w 11737976"/>
              <a:gd name="connsiteY12431" fmla="*/ 3999376 h 6407152"/>
              <a:gd name="connsiteX12432" fmla="*/ 8793615 w 11737976"/>
              <a:gd name="connsiteY12432" fmla="*/ 4008846 h 6407152"/>
              <a:gd name="connsiteX12433" fmla="*/ 8791373 w 11737976"/>
              <a:gd name="connsiteY12433" fmla="*/ 3993278 h 6407152"/>
              <a:gd name="connsiteX12434" fmla="*/ 8767915 w 11737976"/>
              <a:gd name="connsiteY12434" fmla="*/ 4015268 h 6407152"/>
              <a:gd name="connsiteX12435" fmla="*/ 8770157 w 11737976"/>
              <a:gd name="connsiteY12435" fmla="*/ 4030835 h 6407152"/>
              <a:gd name="connsiteX12436" fmla="*/ 8742803 w 11737976"/>
              <a:gd name="connsiteY12436" fmla="*/ 4014233 h 6407152"/>
              <a:gd name="connsiteX12437" fmla="*/ 8733695 w 11737976"/>
              <a:gd name="connsiteY12437" fmla="*/ 4013565 h 6407152"/>
              <a:gd name="connsiteX12438" fmla="*/ 8734846 w 11737976"/>
              <a:gd name="connsiteY12438" fmla="*/ 4004084 h 6407152"/>
              <a:gd name="connsiteX12439" fmla="*/ 8734909 w 11737976"/>
              <a:gd name="connsiteY12439" fmla="*/ 4001985 h 6407152"/>
              <a:gd name="connsiteX12440" fmla="*/ 8730127 w 11737976"/>
              <a:gd name="connsiteY12440" fmla="*/ 4002189 h 6407152"/>
              <a:gd name="connsiteX12441" fmla="*/ 8727488 w 11737976"/>
              <a:gd name="connsiteY12441" fmla="*/ 4010690 h 6407152"/>
              <a:gd name="connsiteX12442" fmla="*/ 8728811 w 11737976"/>
              <a:gd name="connsiteY12442" fmla="*/ 4020563 h 6407152"/>
              <a:gd name="connsiteX12443" fmla="*/ 8725357 w 11737976"/>
              <a:gd name="connsiteY12443" fmla="*/ 4027915 h 6407152"/>
              <a:gd name="connsiteX12444" fmla="*/ 8718007 w 11737976"/>
              <a:gd name="connsiteY12444" fmla="*/ 4038488 h 6407152"/>
              <a:gd name="connsiteX12445" fmla="*/ 8714899 w 11737976"/>
              <a:gd name="connsiteY12445" fmla="*/ 4036157 h 6407152"/>
              <a:gd name="connsiteX12446" fmla="*/ 8709262 w 11737976"/>
              <a:gd name="connsiteY12446" fmla="*/ 4036093 h 6407152"/>
              <a:gd name="connsiteX12447" fmla="*/ 8709541 w 11737976"/>
              <a:gd name="connsiteY12447" fmla="*/ 4032258 h 6407152"/>
              <a:gd name="connsiteX12448" fmla="*/ 8694512 w 11737976"/>
              <a:gd name="connsiteY12448" fmla="*/ 4022378 h 6407152"/>
              <a:gd name="connsiteX12449" fmla="*/ 8694938 w 11737976"/>
              <a:gd name="connsiteY12449" fmla="*/ 4021584 h 6407152"/>
              <a:gd name="connsiteX12450" fmla="*/ 8697882 w 11737976"/>
              <a:gd name="connsiteY12450" fmla="*/ 4022013 h 6407152"/>
              <a:gd name="connsiteX12451" fmla="*/ 8722835 w 11737976"/>
              <a:gd name="connsiteY12451" fmla="*/ 4010403 h 6407152"/>
              <a:gd name="connsiteX12452" fmla="*/ 8721341 w 11737976"/>
              <a:gd name="connsiteY12452" fmla="*/ 4000024 h 6407152"/>
              <a:gd name="connsiteX12453" fmla="*/ 8738475 w 11737976"/>
              <a:gd name="connsiteY12453" fmla="*/ 3995743 h 6407152"/>
              <a:gd name="connsiteX12454" fmla="*/ 8736232 w 11737976"/>
              <a:gd name="connsiteY12454" fmla="*/ 3980175 h 6407152"/>
              <a:gd name="connsiteX12455" fmla="*/ 8744053 w 11737976"/>
              <a:gd name="connsiteY12455" fmla="*/ 3972846 h 6407152"/>
              <a:gd name="connsiteX12456" fmla="*/ 8734738 w 11737976"/>
              <a:gd name="connsiteY12456" fmla="*/ 3969797 h 6407152"/>
              <a:gd name="connsiteX12457" fmla="*/ 8752619 w 11737976"/>
              <a:gd name="connsiteY12457" fmla="*/ 3970704 h 6407152"/>
              <a:gd name="connsiteX12458" fmla="*/ 8755129 w 11737976"/>
              <a:gd name="connsiteY12458" fmla="*/ 3957309 h 6407152"/>
              <a:gd name="connsiteX12459" fmla="*/ 8754852 w 11737976"/>
              <a:gd name="connsiteY12459" fmla="*/ 3952034 h 6407152"/>
              <a:gd name="connsiteX12460" fmla="*/ 8756207 w 11737976"/>
              <a:gd name="connsiteY12460" fmla="*/ 3954562 h 6407152"/>
              <a:gd name="connsiteX12461" fmla="*/ 8760197 w 11737976"/>
              <a:gd name="connsiteY12461" fmla="*/ 3954137 h 6407152"/>
              <a:gd name="connsiteX12462" fmla="*/ 8756320 w 11737976"/>
              <a:gd name="connsiteY12462" fmla="*/ 3950745 h 6407152"/>
              <a:gd name="connsiteX12463" fmla="*/ 8755459 w 11737976"/>
              <a:gd name="connsiteY12463" fmla="*/ 3950597 h 6407152"/>
              <a:gd name="connsiteX12464" fmla="*/ 8758197 w 11737976"/>
              <a:gd name="connsiteY12464" fmla="*/ 3947807 h 6407152"/>
              <a:gd name="connsiteX12465" fmla="*/ 8784646 w 11737976"/>
              <a:gd name="connsiteY12465" fmla="*/ 3946575 h 6407152"/>
              <a:gd name="connsiteX12466" fmla="*/ 8783151 w 11737976"/>
              <a:gd name="connsiteY12466" fmla="*/ 3936196 h 6407152"/>
              <a:gd name="connsiteX12467" fmla="*/ 4072927 w 11737976"/>
              <a:gd name="connsiteY12467" fmla="*/ 3936196 h 6407152"/>
              <a:gd name="connsiteX12468" fmla="*/ 4082243 w 11737976"/>
              <a:gd name="connsiteY12468" fmla="*/ 3939245 h 6407152"/>
              <a:gd name="connsiteX12469" fmla="*/ 4104609 w 11737976"/>
              <a:gd name="connsiteY12469" fmla="*/ 3971289 h 6407152"/>
              <a:gd name="connsiteX12470" fmla="*/ 4088222 w 11737976"/>
              <a:gd name="connsiteY12470" fmla="*/ 3980760 h 6407152"/>
              <a:gd name="connsiteX12471" fmla="*/ 4099780 w 11737976"/>
              <a:gd name="connsiteY12471" fmla="*/ 3999376 h 6407152"/>
              <a:gd name="connsiteX12472" fmla="*/ 4083392 w 11737976"/>
              <a:gd name="connsiteY12472" fmla="*/ 4008846 h 6407152"/>
              <a:gd name="connsiteX12473" fmla="*/ 4081149 w 11737976"/>
              <a:gd name="connsiteY12473" fmla="*/ 3993278 h 6407152"/>
              <a:gd name="connsiteX12474" fmla="*/ 4057692 w 11737976"/>
              <a:gd name="connsiteY12474" fmla="*/ 4015268 h 6407152"/>
              <a:gd name="connsiteX12475" fmla="*/ 4059934 w 11737976"/>
              <a:gd name="connsiteY12475" fmla="*/ 4030835 h 6407152"/>
              <a:gd name="connsiteX12476" fmla="*/ 4032580 w 11737976"/>
              <a:gd name="connsiteY12476" fmla="*/ 4014233 h 6407152"/>
              <a:gd name="connsiteX12477" fmla="*/ 4023472 w 11737976"/>
              <a:gd name="connsiteY12477" fmla="*/ 4013565 h 6407152"/>
              <a:gd name="connsiteX12478" fmla="*/ 4024623 w 11737976"/>
              <a:gd name="connsiteY12478" fmla="*/ 4004084 h 6407152"/>
              <a:gd name="connsiteX12479" fmla="*/ 4024685 w 11737976"/>
              <a:gd name="connsiteY12479" fmla="*/ 4001985 h 6407152"/>
              <a:gd name="connsiteX12480" fmla="*/ 4019903 w 11737976"/>
              <a:gd name="connsiteY12480" fmla="*/ 4002189 h 6407152"/>
              <a:gd name="connsiteX12481" fmla="*/ 4017264 w 11737976"/>
              <a:gd name="connsiteY12481" fmla="*/ 4010690 h 6407152"/>
              <a:gd name="connsiteX12482" fmla="*/ 4018588 w 11737976"/>
              <a:gd name="connsiteY12482" fmla="*/ 4020563 h 6407152"/>
              <a:gd name="connsiteX12483" fmla="*/ 4015134 w 11737976"/>
              <a:gd name="connsiteY12483" fmla="*/ 4027915 h 6407152"/>
              <a:gd name="connsiteX12484" fmla="*/ 4007784 w 11737976"/>
              <a:gd name="connsiteY12484" fmla="*/ 4038488 h 6407152"/>
              <a:gd name="connsiteX12485" fmla="*/ 4004675 w 11737976"/>
              <a:gd name="connsiteY12485" fmla="*/ 4036157 h 6407152"/>
              <a:gd name="connsiteX12486" fmla="*/ 3999039 w 11737976"/>
              <a:gd name="connsiteY12486" fmla="*/ 4036093 h 6407152"/>
              <a:gd name="connsiteX12487" fmla="*/ 3999317 w 11737976"/>
              <a:gd name="connsiteY12487" fmla="*/ 4032258 h 6407152"/>
              <a:gd name="connsiteX12488" fmla="*/ 3984288 w 11737976"/>
              <a:gd name="connsiteY12488" fmla="*/ 4022378 h 6407152"/>
              <a:gd name="connsiteX12489" fmla="*/ 3984714 w 11737976"/>
              <a:gd name="connsiteY12489" fmla="*/ 4021584 h 6407152"/>
              <a:gd name="connsiteX12490" fmla="*/ 3987659 w 11737976"/>
              <a:gd name="connsiteY12490" fmla="*/ 4022013 h 6407152"/>
              <a:gd name="connsiteX12491" fmla="*/ 4012611 w 11737976"/>
              <a:gd name="connsiteY12491" fmla="*/ 4010403 h 6407152"/>
              <a:gd name="connsiteX12492" fmla="*/ 4011117 w 11737976"/>
              <a:gd name="connsiteY12492" fmla="*/ 4000024 h 6407152"/>
              <a:gd name="connsiteX12493" fmla="*/ 4028252 w 11737976"/>
              <a:gd name="connsiteY12493" fmla="*/ 3995743 h 6407152"/>
              <a:gd name="connsiteX12494" fmla="*/ 4026009 w 11737976"/>
              <a:gd name="connsiteY12494" fmla="*/ 3980175 h 6407152"/>
              <a:gd name="connsiteX12495" fmla="*/ 4033830 w 11737976"/>
              <a:gd name="connsiteY12495" fmla="*/ 3972846 h 6407152"/>
              <a:gd name="connsiteX12496" fmla="*/ 4024514 w 11737976"/>
              <a:gd name="connsiteY12496" fmla="*/ 3969797 h 6407152"/>
              <a:gd name="connsiteX12497" fmla="*/ 4042396 w 11737976"/>
              <a:gd name="connsiteY12497" fmla="*/ 3970704 h 6407152"/>
              <a:gd name="connsiteX12498" fmla="*/ 4044905 w 11737976"/>
              <a:gd name="connsiteY12498" fmla="*/ 3957309 h 6407152"/>
              <a:gd name="connsiteX12499" fmla="*/ 4044629 w 11737976"/>
              <a:gd name="connsiteY12499" fmla="*/ 3952034 h 6407152"/>
              <a:gd name="connsiteX12500" fmla="*/ 4045983 w 11737976"/>
              <a:gd name="connsiteY12500" fmla="*/ 3954562 h 6407152"/>
              <a:gd name="connsiteX12501" fmla="*/ 4049974 w 11737976"/>
              <a:gd name="connsiteY12501" fmla="*/ 3954137 h 6407152"/>
              <a:gd name="connsiteX12502" fmla="*/ 4046097 w 11737976"/>
              <a:gd name="connsiteY12502" fmla="*/ 3950745 h 6407152"/>
              <a:gd name="connsiteX12503" fmla="*/ 4045235 w 11737976"/>
              <a:gd name="connsiteY12503" fmla="*/ 3950597 h 6407152"/>
              <a:gd name="connsiteX12504" fmla="*/ 4047974 w 11737976"/>
              <a:gd name="connsiteY12504" fmla="*/ 3947807 h 6407152"/>
              <a:gd name="connsiteX12505" fmla="*/ 4074423 w 11737976"/>
              <a:gd name="connsiteY12505" fmla="*/ 3946575 h 6407152"/>
              <a:gd name="connsiteX12506" fmla="*/ 4072927 w 11737976"/>
              <a:gd name="connsiteY12506" fmla="*/ 3936196 h 6407152"/>
              <a:gd name="connsiteX12507" fmla="*/ 9884473 w 11737976"/>
              <a:gd name="connsiteY12507" fmla="*/ 3928287 h 6407152"/>
              <a:gd name="connsiteX12508" fmla="*/ 9891559 w 11737976"/>
              <a:gd name="connsiteY12508" fmla="*/ 3930687 h 6407152"/>
              <a:gd name="connsiteX12509" fmla="*/ 9892642 w 11737976"/>
              <a:gd name="connsiteY12509" fmla="*/ 3930528 h 6407152"/>
              <a:gd name="connsiteX12510" fmla="*/ 9891388 w 11737976"/>
              <a:gd name="connsiteY12510" fmla="*/ 3932074 h 6407152"/>
              <a:gd name="connsiteX12511" fmla="*/ 9896437 w 11737976"/>
              <a:gd name="connsiteY12511" fmla="*/ 3943994 h 6407152"/>
              <a:gd name="connsiteX12512" fmla="*/ 9897222 w 11737976"/>
              <a:gd name="connsiteY12512" fmla="*/ 3948149 h 6407152"/>
              <a:gd name="connsiteX12513" fmla="*/ 9882630 w 11737976"/>
              <a:gd name="connsiteY12513" fmla="*/ 3944086 h 6407152"/>
              <a:gd name="connsiteX12514" fmla="*/ 9880422 w 11737976"/>
              <a:gd name="connsiteY12514" fmla="*/ 3944091 h 6407152"/>
              <a:gd name="connsiteX12515" fmla="*/ 9882379 w 11737976"/>
              <a:gd name="connsiteY12515" fmla="*/ 3939569 h 6407152"/>
              <a:gd name="connsiteX12516" fmla="*/ 5174249 w 11737976"/>
              <a:gd name="connsiteY12516" fmla="*/ 3928287 h 6407152"/>
              <a:gd name="connsiteX12517" fmla="*/ 5181335 w 11737976"/>
              <a:gd name="connsiteY12517" fmla="*/ 3930687 h 6407152"/>
              <a:gd name="connsiteX12518" fmla="*/ 5182418 w 11737976"/>
              <a:gd name="connsiteY12518" fmla="*/ 3930528 h 6407152"/>
              <a:gd name="connsiteX12519" fmla="*/ 5181165 w 11737976"/>
              <a:gd name="connsiteY12519" fmla="*/ 3932074 h 6407152"/>
              <a:gd name="connsiteX12520" fmla="*/ 5186213 w 11737976"/>
              <a:gd name="connsiteY12520" fmla="*/ 3943994 h 6407152"/>
              <a:gd name="connsiteX12521" fmla="*/ 5186998 w 11737976"/>
              <a:gd name="connsiteY12521" fmla="*/ 3948149 h 6407152"/>
              <a:gd name="connsiteX12522" fmla="*/ 5172406 w 11737976"/>
              <a:gd name="connsiteY12522" fmla="*/ 3944086 h 6407152"/>
              <a:gd name="connsiteX12523" fmla="*/ 5170199 w 11737976"/>
              <a:gd name="connsiteY12523" fmla="*/ 3944091 h 6407152"/>
              <a:gd name="connsiteX12524" fmla="*/ 5172156 w 11737976"/>
              <a:gd name="connsiteY12524" fmla="*/ 3939569 h 6407152"/>
              <a:gd name="connsiteX12525" fmla="*/ 8710876 w 11737976"/>
              <a:gd name="connsiteY12525" fmla="*/ 3927374 h 6407152"/>
              <a:gd name="connsiteX12526" fmla="*/ 8729506 w 11737976"/>
              <a:gd name="connsiteY12526" fmla="*/ 3933471 h 6407152"/>
              <a:gd name="connsiteX12527" fmla="*/ 8713866 w 11737976"/>
              <a:gd name="connsiteY12527" fmla="*/ 3948131 h 6407152"/>
              <a:gd name="connsiteX12528" fmla="*/ 8716109 w 11737976"/>
              <a:gd name="connsiteY12528" fmla="*/ 3963699 h 6407152"/>
              <a:gd name="connsiteX12529" fmla="*/ 8706794 w 11737976"/>
              <a:gd name="connsiteY12529" fmla="*/ 3960650 h 6407152"/>
              <a:gd name="connsiteX12530" fmla="*/ 8695985 w 11737976"/>
              <a:gd name="connsiteY12530" fmla="*/ 3947223 h 6407152"/>
              <a:gd name="connsiteX12531" fmla="*/ 8689660 w 11737976"/>
              <a:gd name="connsiteY12531" fmla="*/ 3964931 h 6407152"/>
              <a:gd name="connsiteX12532" fmla="*/ 8679597 w 11737976"/>
              <a:gd name="connsiteY12532" fmla="*/ 3956693 h 6407152"/>
              <a:gd name="connsiteX12533" fmla="*/ 8672655 w 11737976"/>
              <a:gd name="connsiteY12533" fmla="*/ 3958428 h 6407152"/>
              <a:gd name="connsiteX12534" fmla="*/ 8671835 w 11737976"/>
              <a:gd name="connsiteY12534" fmla="*/ 3956533 h 6407152"/>
              <a:gd name="connsiteX12535" fmla="*/ 8673050 w 11737976"/>
              <a:gd name="connsiteY12535" fmla="*/ 3933454 h 6407152"/>
              <a:gd name="connsiteX12536" fmla="*/ 8673065 w 11737976"/>
              <a:gd name="connsiteY12536" fmla="*/ 3933456 h 6407152"/>
              <a:gd name="connsiteX12537" fmla="*/ 8673022 w 11737976"/>
              <a:gd name="connsiteY12537" fmla="*/ 3934912 h 6407152"/>
              <a:gd name="connsiteX12538" fmla="*/ 8675397 w 11737976"/>
              <a:gd name="connsiteY12538" fmla="*/ 3933685 h 6407152"/>
              <a:gd name="connsiteX12539" fmla="*/ 8680798 w 11737976"/>
              <a:gd name="connsiteY12539" fmla="*/ 3934217 h 6407152"/>
              <a:gd name="connsiteX12540" fmla="*/ 8687923 w 11737976"/>
              <a:gd name="connsiteY12540" fmla="*/ 3932807 h 6407152"/>
              <a:gd name="connsiteX12541" fmla="*/ 8690560 w 11737976"/>
              <a:gd name="connsiteY12541" fmla="*/ 3933898 h 6407152"/>
              <a:gd name="connsiteX12542" fmla="*/ 8694720 w 11737976"/>
              <a:gd name="connsiteY12542" fmla="*/ 3934852 h 6407152"/>
              <a:gd name="connsiteX12543" fmla="*/ 8695841 w 11737976"/>
              <a:gd name="connsiteY12543" fmla="*/ 3938522 h 6407152"/>
              <a:gd name="connsiteX12544" fmla="*/ 8703805 w 11737976"/>
              <a:gd name="connsiteY12544" fmla="*/ 3939893 h 6407152"/>
              <a:gd name="connsiteX12545" fmla="*/ 8710876 w 11737976"/>
              <a:gd name="connsiteY12545" fmla="*/ 3927374 h 6407152"/>
              <a:gd name="connsiteX12546" fmla="*/ 4000652 w 11737976"/>
              <a:gd name="connsiteY12546" fmla="*/ 3927374 h 6407152"/>
              <a:gd name="connsiteX12547" fmla="*/ 4019283 w 11737976"/>
              <a:gd name="connsiteY12547" fmla="*/ 3933471 h 6407152"/>
              <a:gd name="connsiteX12548" fmla="*/ 4003642 w 11737976"/>
              <a:gd name="connsiteY12548" fmla="*/ 3948131 h 6407152"/>
              <a:gd name="connsiteX12549" fmla="*/ 4005885 w 11737976"/>
              <a:gd name="connsiteY12549" fmla="*/ 3963699 h 6407152"/>
              <a:gd name="connsiteX12550" fmla="*/ 3996571 w 11737976"/>
              <a:gd name="connsiteY12550" fmla="*/ 3960650 h 6407152"/>
              <a:gd name="connsiteX12551" fmla="*/ 3985762 w 11737976"/>
              <a:gd name="connsiteY12551" fmla="*/ 3947223 h 6407152"/>
              <a:gd name="connsiteX12552" fmla="*/ 3979436 w 11737976"/>
              <a:gd name="connsiteY12552" fmla="*/ 3964931 h 6407152"/>
              <a:gd name="connsiteX12553" fmla="*/ 3969374 w 11737976"/>
              <a:gd name="connsiteY12553" fmla="*/ 3956693 h 6407152"/>
              <a:gd name="connsiteX12554" fmla="*/ 3962432 w 11737976"/>
              <a:gd name="connsiteY12554" fmla="*/ 3958428 h 6407152"/>
              <a:gd name="connsiteX12555" fmla="*/ 3961611 w 11737976"/>
              <a:gd name="connsiteY12555" fmla="*/ 3956533 h 6407152"/>
              <a:gd name="connsiteX12556" fmla="*/ 3962826 w 11737976"/>
              <a:gd name="connsiteY12556" fmla="*/ 3933454 h 6407152"/>
              <a:gd name="connsiteX12557" fmla="*/ 3962842 w 11737976"/>
              <a:gd name="connsiteY12557" fmla="*/ 3933456 h 6407152"/>
              <a:gd name="connsiteX12558" fmla="*/ 3962799 w 11737976"/>
              <a:gd name="connsiteY12558" fmla="*/ 3934912 h 6407152"/>
              <a:gd name="connsiteX12559" fmla="*/ 3965174 w 11737976"/>
              <a:gd name="connsiteY12559" fmla="*/ 3933685 h 6407152"/>
              <a:gd name="connsiteX12560" fmla="*/ 3970574 w 11737976"/>
              <a:gd name="connsiteY12560" fmla="*/ 3934217 h 6407152"/>
              <a:gd name="connsiteX12561" fmla="*/ 3977699 w 11737976"/>
              <a:gd name="connsiteY12561" fmla="*/ 3932807 h 6407152"/>
              <a:gd name="connsiteX12562" fmla="*/ 3980337 w 11737976"/>
              <a:gd name="connsiteY12562" fmla="*/ 3933898 h 6407152"/>
              <a:gd name="connsiteX12563" fmla="*/ 3984497 w 11737976"/>
              <a:gd name="connsiteY12563" fmla="*/ 3934852 h 6407152"/>
              <a:gd name="connsiteX12564" fmla="*/ 3985618 w 11737976"/>
              <a:gd name="connsiteY12564" fmla="*/ 3938522 h 6407152"/>
              <a:gd name="connsiteX12565" fmla="*/ 3993582 w 11737976"/>
              <a:gd name="connsiteY12565" fmla="*/ 3939893 h 6407152"/>
              <a:gd name="connsiteX12566" fmla="*/ 4000652 w 11737976"/>
              <a:gd name="connsiteY12566" fmla="*/ 3927374 h 6407152"/>
              <a:gd name="connsiteX12567" fmla="*/ 9418730 w 11737976"/>
              <a:gd name="connsiteY12567" fmla="*/ 3920038 h 6407152"/>
              <a:gd name="connsiteX12568" fmla="*/ 9410216 w 11737976"/>
              <a:gd name="connsiteY12568" fmla="*/ 3933638 h 6407152"/>
              <a:gd name="connsiteX12569" fmla="*/ 9426263 w 11737976"/>
              <a:gd name="connsiteY12569" fmla="*/ 3934556 h 6407152"/>
              <a:gd name="connsiteX12570" fmla="*/ 9434676 w 11737976"/>
              <a:gd name="connsiteY12570" fmla="*/ 3923768 h 6407152"/>
              <a:gd name="connsiteX12571" fmla="*/ 9418730 w 11737976"/>
              <a:gd name="connsiteY12571" fmla="*/ 3920038 h 6407152"/>
              <a:gd name="connsiteX12572" fmla="*/ 4708507 w 11737976"/>
              <a:gd name="connsiteY12572" fmla="*/ 3920038 h 6407152"/>
              <a:gd name="connsiteX12573" fmla="*/ 4699992 w 11737976"/>
              <a:gd name="connsiteY12573" fmla="*/ 3933638 h 6407152"/>
              <a:gd name="connsiteX12574" fmla="*/ 4716039 w 11737976"/>
              <a:gd name="connsiteY12574" fmla="*/ 3934556 h 6407152"/>
              <a:gd name="connsiteX12575" fmla="*/ 4724453 w 11737976"/>
              <a:gd name="connsiteY12575" fmla="*/ 3923768 h 6407152"/>
              <a:gd name="connsiteX12576" fmla="*/ 4708507 w 11737976"/>
              <a:gd name="connsiteY12576" fmla="*/ 3920038 h 6407152"/>
              <a:gd name="connsiteX12577" fmla="*/ 9833976 w 11737976"/>
              <a:gd name="connsiteY12577" fmla="*/ 3913833 h 6407152"/>
              <a:gd name="connsiteX12578" fmla="*/ 9849821 w 11737976"/>
              <a:gd name="connsiteY12578" fmla="*/ 3914392 h 6407152"/>
              <a:gd name="connsiteX12579" fmla="*/ 9857975 w 11737976"/>
              <a:gd name="connsiteY12579" fmla="*/ 3923203 h 6407152"/>
              <a:gd name="connsiteX12580" fmla="*/ 9870881 w 11737976"/>
              <a:gd name="connsiteY12580" fmla="*/ 3925064 h 6407152"/>
              <a:gd name="connsiteX12581" fmla="*/ 9868487 w 11737976"/>
              <a:gd name="connsiteY12581" fmla="*/ 3935954 h 6407152"/>
              <a:gd name="connsiteX12582" fmla="*/ 9860373 w 11737976"/>
              <a:gd name="connsiteY12582" fmla="*/ 3938573 h 6407152"/>
              <a:gd name="connsiteX12583" fmla="*/ 9863120 w 11737976"/>
              <a:gd name="connsiteY12583" fmla="*/ 3941074 h 6407152"/>
              <a:gd name="connsiteX12584" fmla="*/ 9861567 w 11737976"/>
              <a:gd name="connsiteY12584" fmla="*/ 3941490 h 6407152"/>
              <a:gd name="connsiteX12585" fmla="*/ 9857297 w 11737976"/>
              <a:gd name="connsiteY12585" fmla="*/ 3942637 h 6407152"/>
              <a:gd name="connsiteX12586" fmla="*/ 9832061 w 11737976"/>
              <a:gd name="connsiteY12586" fmla="*/ 3938412 h 6407152"/>
              <a:gd name="connsiteX12587" fmla="*/ 9840697 w 11737976"/>
              <a:gd name="connsiteY12587" fmla="*/ 3933343 h 6407152"/>
              <a:gd name="connsiteX12588" fmla="*/ 9840794 w 11737976"/>
              <a:gd name="connsiteY12588" fmla="*/ 3930566 h 6407152"/>
              <a:gd name="connsiteX12589" fmla="*/ 9850388 w 11737976"/>
              <a:gd name="connsiteY12589" fmla="*/ 3932244 h 6407152"/>
              <a:gd name="connsiteX12590" fmla="*/ 9849336 w 11737976"/>
              <a:gd name="connsiteY12590" fmla="*/ 3928273 h 6407152"/>
              <a:gd name="connsiteX12591" fmla="*/ 9840794 w 11737976"/>
              <a:gd name="connsiteY12591" fmla="*/ 3930566 h 6407152"/>
              <a:gd name="connsiteX12592" fmla="*/ 9824100 w 11737976"/>
              <a:gd name="connsiteY12592" fmla="*/ 3924048 h 6407152"/>
              <a:gd name="connsiteX12593" fmla="*/ 9840988 w 11737976"/>
              <a:gd name="connsiteY12593" fmla="*/ 3925013 h 6407152"/>
              <a:gd name="connsiteX12594" fmla="*/ 9849433 w 11737976"/>
              <a:gd name="connsiteY12594" fmla="*/ 3925497 h 6407152"/>
              <a:gd name="connsiteX12595" fmla="*/ 9849531 w 11737976"/>
              <a:gd name="connsiteY12595" fmla="*/ 3922720 h 6407152"/>
              <a:gd name="connsiteX12596" fmla="*/ 9841084 w 11737976"/>
              <a:gd name="connsiteY12596" fmla="*/ 3922238 h 6407152"/>
              <a:gd name="connsiteX12597" fmla="*/ 9832643 w 11737976"/>
              <a:gd name="connsiteY12597" fmla="*/ 3921755 h 6407152"/>
              <a:gd name="connsiteX12598" fmla="*/ 9831646 w 11737976"/>
              <a:gd name="connsiteY12598" fmla="*/ 3919959 h 6407152"/>
              <a:gd name="connsiteX12599" fmla="*/ 9825891 w 11737976"/>
              <a:gd name="connsiteY12599" fmla="*/ 3916596 h 6407152"/>
              <a:gd name="connsiteX12600" fmla="*/ 9826464 w 11737976"/>
              <a:gd name="connsiteY12600" fmla="*/ 3915311 h 6407152"/>
              <a:gd name="connsiteX12601" fmla="*/ 5123753 w 11737976"/>
              <a:gd name="connsiteY12601" fmla="*/ 3913833 h 6407152"/>
              <a:gd name="connsiteX12602" fmla="*/ 5139597 w 11737976"/>
              <a:gd name="connsiteY12602" fmla="*/ 3914392 h 6407152"/>
              <a:gd name="connsiteX12603" fmla="*/ 5147752 w 11737976"/>
              <a:gd name="connsiteY12603" fmla="*/ 3923203 h 6407152"/>
              <a:gd name="connsiteX12604" fmla="*/ 5160658 w 11737976"/>
              <a:gd name="connsiteY12604" fmla="*/ 3925064 h 6407152"/>
              <a:gd name="connsiteX12605" fmla="*/ 5158263 w 11737976"/>
              <a:gd name="connsiteY12605" fmla="*/ 3935954 h 6407152"/>
              <a:gd name="connsiteX12606" fmla="*/ 5150149 w 11737976"/>
              <a:gd name="connsiteY12606" fmla="*/ 3938573 h 6407152"/>
              <a:gd name="connsiteX12607" fmla="*/ 5152897 w 11737976"/>
              <a:gd name="connsiteY12607" fmla="*/ 3941074 h 6407152"/>
              <a:gd name="connsiteX12608" fmla="*/ 5151344 w 11737976"/>
              <a:gd name="connsiteY12608" fmla="*/ 3941490 h 6407152"/>
              <a:gd name="connsiteX12609" fmla="*/ 5147074 w 11737976"/>
              <a:gd name="connsiteY12609" fmla="*/ 3942637 h 6407152"/>
              <a:gd name="connsiteX12610" fmla="*/ 5121837 w 11737976"/>
              <a:gd name="connsiteY12610" fmla="*/ 3938412 h 6407152"/>
              <a:gd name="connsiteX12611" fmla="*/ 5130474 w 11737976"/>
              <a:gd name="connsiteY12611" fmla="*/ 3933343 h 6407152"/>
              <a:gd name="connsiteX12612" fmla="*/ 5130571 w 11737976"/>
              <a:gd name="connsiteY12612" fmla="*/ 3930566 h 6407152"/>
              <a:gd name="connsiteX12613" fmla="*/ 5140164 w 11737976"/>
              <a:gd name="connsiteY12613" fmla="*/ 3932244 h 6407152"/>
              <a:gd name="connsiteX12614" fmla="*/ 5139113 w 11737976"/>
              <a:gd name="connsiteY12614" fmla="*/ 3928273 h 6407152"/>
              <a:gd name="connsiteX12615" fmla="*/ 5130571 w 11737976"/>
              <a:gd name="connsiteY12615" fmla="*/ 3930566 h 6407152"/>
              <a:gd name="connsiteX12616" fmla="*/ 5113877 w 11737976"/>
              <a:gd name="connsiteY12616" fmla="*/ 3924048 h 6407152"/>
              <a:gd name="connsiteX12617" fmla="*/ 5130765 w 11737976"/>
              <a:gd name="connsiteY12617" fmla="*/ 3925013 h 6407152"/>
              <a:gd name="connsiteX12618" fmla="*/ 5139209 w 11737976"/>
              <a:gd name="connsiteY12618" fmla="*/ 3925497 h 6407152"/>
              <a:gd name="connsiteX12619" fmla="*/ 5139307 w 11737976"/>
              <a:gd name="connsiteY12619" fmla="*/ 3922720 h 6407152"/>
              <a:gd name="connsiteX12620" fmla="*/ 5130861 w 11737976"/>
              <a:gd name="connsiteY12620" fmla="*/ 3922238 h 6407152"/>
              <a:gd name="connsiteX12621" fmla="*/ 5122419 w 11737976"/>
              <a:gd name="connsiteY12621" fmla="*/ 3921755 h 6407152"/>
              <a:gd name="connsiteX12622" fmla="*/ 5121423 w 11737976"/>
              <a:gd name="connsiteY12622" fmla="*/ 3919959 h 6407152"/>
              <a:gd name="connsiteX12623" fmla="*/ 5115667 w 11737976"/>
              <a:gd name="connsiteY12623" fmla="*/ 3916596 h 6407152"/>
              <a:gd name="connsiteX12624" fmla="*/ 5116240 w 11737976"/>
              <a:gd name="connsiteY12624" fmla="*/ 3915311 h 6407152"/>
              <a:gd name="connsiteX12625" fmla="*/ 8708633 w 11737976"/>
              <a:gd name="connsiteY12625" fmla="*/ 3911807 h 6407152"/>
              <a:gd name="connsiteX12626" fmla="*/ 8707363 w 11737976"/>
              <a:gd name="connsiteY12626" fmla="*/ 3912398 h 6407152"/>
              <a:gd name="connsiteX12627" fmla="*/ 8706515 w 11737976"/>
              <a:gd name="connsiteY12627" fmla="*/ 3912433 h 6407152"/>
              <a:gd name="connsiteX12628" fmla="*/ 8706493 w 11737976"/>
              <a:gd name="connsiteY12628" fmla="*/ 3912291 h 6407152"/>
              <a:gd name="connsiteX12629" fmla="*/ 3998410 w 11737976"/>
              <a:gd name="connsiteY12629" fmla="*/ 3911807 h 6407152"/>
              <a:gd name="connsiteX12630" fmla="*/ 3997140 w 11737976"/>
              <a:gd name="connsiteY12630" fmla="*/ 3912398 h 6407152"/>
              <a:gd name="connsiteX12631" fmla="*/ 3996292 w 11737976"/>
              <a:gd name="connsiteY12631" fmla="*/ 3912433 h 6407152"/>
              <a:gd name="connsiteX12632" fmla="*/ 3996269 w 11737976"/>
              <a:gd name="connsiteY12632" fmla="*/ 3912291 h 6407152"/>
              <a:gd name="connsiteX12633" fmla="*/ 8714595 w 11737976"/>
              <a:gd name="connsiteY12633" fmla="*/ 3893513 h 6407152"/>
              <a:gd name="connsiteX12634" fmla="*/ 8714959 w 11737976"/>
              <a:gd name="connsiteY12634" fmla="*/ 3894098 h 6407152"/>
              <a:gd name="connsiteX12635" fmla="*/ 8707886 w 11737976"/>
              <a:gd name="connsiteY12635" fmla="*/ 3906617 h 6407152"/>
              <a:gd name="connsiteX12636" fmla="*/ 8706164 w 11737976"/>
              <a:gd name="connsiteY12636" fmla="*/ 3910216 h 6407152"/>
              <a:gd name="connsiteX12637" fmla="*/ 8705333 w 11737976"/>
              <a:gd name="connsiteY12637" fmla="*/ 3904987 h 6407152"/>
              <a:gd name="connsiteX12638" fmla="*/ 8710497 w 11737976"/>
              <a:gd name="connsiteY12638" fmla="*/ 3898058 h 6407152"/>
              <a:gd name="connsiteX12639" fmla="*/ 4004371 w 11737976"/>
              <a:gd name="connsiteY12639" fmla="*/ 3893513 h 6407152"/>
              <a:gd name="connsiteX12640" fmla="*/ 4004735 w 11737976"/>
              <a:gd name="connsiteY12640" fmla="*/ 3894098 h 6407152"/>
              <a:gd name="connsiteX12641" fmla="*/ 3997663 w 11737976"/>
              <a:gd name="connsiteY12641" fmla="*/ 3906617 h 6407152"/>
              <a:gd name="connsiteX12642" fmla="*/ 3995940 w 11737976"/>
              <a:gd name="connsiteY12642" fmla="*/ 3910216 h 6407152"/>
              <a:gd name="connsiteX12643" fmla="*/ 3995110 w 11737976"/>
              <a:gd name="connsiteY12643" fmla="*/ 3904987 h 6407152"/>
              <a:gd name="connsiteX12644" fmla="*/ 4000274 w 11737976"/>
              <a:gd name="connsiteY12644" fmla="*/ 3898058 h 6407152"/>
              <a:gd name="connsiteX12645" fmla="*/ 8681796 w 11737976"/>
              <a:gd name="connsiteY12645" fmla="*/ 3891115 h 6407152"/>
              <a:gd name="connsiteX12646" fmla="*/ 8680841 w 11737976"/>
              <a:gd name="connsiteY12646" fmla="*/ 3892488 h 6407152"/>
              <a:gd name="connsiteX12647" fmla="*/ 8680445 w 11737976"/>
              <a:gd name="connsiteY12647" fmla="*/ 3891721 h 6407152"/>
              <a:gd name="connsiteX12648" fmla="*/ 3971573 w 11737976"/>
              <a:gd name="connsiteY12648" fmla="*/ 3891115 h 6407152"/>
              <a:gd name="connsiteX12649" fmla="*/ 3970618 w 11737976"/>
              <a:gd name="connsiteY12649" fmla="*/ 3892488 h 6407152"/>
              <a:gd name="connsiteX12650" fmla="*/ 3970221 w 11737976"/>
              <a:gd name="connsiteY12650" fmla="*/ 3891721 h 6407152"/>
              <a:gd name="connsiteX12651" fmla="*/ 9387687 w 11737976"/>
              <a:gd name="connsiteY12651" fmla="*/ 3888079 h 6407152"/>
              <a:gd name="connsiteX12652" fmla="*/ 9387499 w 11737976"/>
              <a:gd name="connsiteY12652" fmla="*/ 3893434 h 6407152"/>
              <a:gd name="connsiteX12653" fmla="*/ 9387405 w 11737976"/>
              <a:gd name="connsiteY12653" fmla="*/ 3896112 h 6407152"/>
              <a:gd name="connsiteX12654" fmla="*/ 9393423 w 11737976"/>
              <a:gd name="connsiteY12654" fmla="*/ 3896457 h 6407152"/>
              <a:gd name="connsiteX12655" fmla="*/ 9393516 w 11737976"/>
              <a:gd name="connsiteY12655" fmla="*/ 3893779 h 6407152"/>
              <a:gd name="connsiteX12656" fmla="*/ 9393703 w 11737976"/>
              <a:gd name="connsiteY12656" fmla="*/ 3888423 h 6407152"/>
              <a:gd name="connsiteX12657" fmla="*/ 9387687 w 11737976"/>
              <a:gd name="connsiteY12657" fmla="*/ 3888079 h 6407152"/>
              <a:gd name="connsiteX12658" fmla="*/ 4677463 w 11737976"/>
              <a:gd name="connsiteY12658" fmla="*/ 3888079 h 6407152"/>
              <a:gd name="connsiteX12659" fmla="*/ 4677276 w 11737976"/>
              <a:gd name="connsiteY12659" fmla="*/ 3893434 h 6407152"/>
              <a:gd name="connsiteX12660" fmla="*/ 4677182 w 11737976"/>
              <a:gd name="connsiteY12660" fmla="*/ 3896112 h 6407152"/>
              <a:gd name="connsiteX12661" fmla="*/ 4683200 w 11737976"/>
              <a:gd name="connsiteY12661" fmla="*/ 3896457 h 6407152"/>
              <a:gd name="connsiteX12662" fmla="*/ 4683293 w 11737976"/>
              <a:gd name="connsiteY12662" fmla="*/ 3893779 h 6407152"/>
              <a:gd name="connsiteX12663" fmla="*/ 4683479 w 11737976"/>
              <a:gd name="connsiteY12663" fmla="*/ 3888423 h 6407152"/>
              <a:gd name="connsiteX12664" fmla="*/ 4677463 w 11737976"/>
              <a:gd name="connsiteY12664" fmla="*/ 3888079 h 6407152"/>
              <a:gd name="connsiteX12665" fmla="*/ 9835558 w 11737976"/>
              <a:gd name="connsiteY12665" fmla="*/ 3887850 h 6407152"/>
              <a:gd name="connsiteX12666" fmla="*/ 9836933 w 11737976"/>
              <a:gd name="connsiteY12666" fmla="*/ 3889663 h 6407152"/>
              <a:gd name="connsiteX12667" fmla="*/ 9837285 w 11737976"/>
              <a:gd name="connsiteY12667" fmla="*/ 3890944 h 6407152"/>
              <a:gd name="connsiteX12668" fmla="*/ 9833746 w 11737976"/>
              <a:gd name="connsiteY12668" fmla="*/ 3891214 h 6407152"/>
              <a:gd name="connsiteX12669" fmla="*/ 5125335 w 11737976"/>
              <a:gd name="connsiteY12669" fmla="*/ 3887850 h 6407152"/>
              <a:gd name="connsiteX12670" fmla="*/ 5126710 w 11737976"/>
              <a:gd name="connsiteY12670" fmla="*/ 3889663 h 6407152"/>
              <a:gd name="connsiteX12671" fmla="*/ 5127062 w 11737976"/>
              <a:gd name="connsiteY12671" fmla="*/ 3890944 h 6407152"/>
              <a:gd name="connsiteX12672" fmla="*/ 5123523 w 11737976"/>
              <a:gd name="connsiteY12672" fmla="*/ 3891214 h 6407152"/>
              <a:gd name="connsiteX12673" fmla="*/ 8675256 w 11737976"/>
              <a:gd name="connsiteY12673" fmla="*/ 3880650 h 6407152"/>
              <a:gd name="connsiteX12674" fmla="*/ 8677701 w 11737976"/>
              <a:gd name="connsiteY12674" fmla="*/ 3881904 h 6407152"/>
              <a:gd name="connsiteX12675" fmla="*/ 8678448 w 11737976"/>
              <a:gd name="connsiteY12675" fmla="*/ 3887093 h 6407152"/>
              <a:gd name="connsiteX12676" fmla="*/ 8678600 w 11737976"/>
              <a:gd name="connsiteY12676" fmla="*/ 3888147 h 6407152"/>
              <a:gd name="connsiteX12677" fmla="*/ 8675925 w 11737976"/>
              <a:gd name="connsiteY12677" fmla="*/ 3882966 h 6407152"/>
              <a:gd name="connsiteX12678" fmla="*/ 3965033 w 11737976"/>
              <a:gd name="connsiteY12678" fmla="*/ 3880650 h 6407152"/>
              <a:gd name="connsiteX12679" fmla="*/ 3967477 w 11737976"/>
              <a:gd name="connsiteY12679" fmla="*/ 3881904 h 6407152"/>
              <a:gd name="connsiteX12680" fmla="*/ 3968225 w 11737976"/>
              <a:gd name="connsiteY12680" fmla="*/ 3887093 h 6407152"/>
              <a:gd name="connsiteX12681" fmla="*/ 3968377 w 11737976"/>
              <a:gd name="connsiteY12681" fmla="*/ 3888147 h 6407152"/>
              <a:gd name="connsiteX12682" fmla="*/ 3965702 w 11737976"/>
              <a:gd name="connsiteY12682" fmla="*/ 3882966 h 6407152"/>
              <a:gd name="connsiteX12683" fmla="*/ 9840396 w 11737976"/>
              <a:gd name="connsiteY12683" fmla="*/ 3874464 h 6407152"/>
              <a:gd name="connsiteX12684" fmla="*/ 9842851 w 11737976"/>
              <a:gd name="connsiteY12684" fmla="*/ 3874871 h 6407152"/>
              <a:gd name="connsiteX12685" fmla="*/ 9851375 w 11737976"/>
              <a:gd name="connsiteY12685" fmla="*/ 3875360 h 6407152"/>
              <a:gd name="connsiteX12686" fmla="*/ 9859899 w 11737976"/>
              <a:gd name="connsiteY12686" fmla="*/ 3875847 h 6407152"/>
              <a:gd name="connsiteX12687" fmla="*/ 9875895 w 11737976"/>
              <a:gd name="connsiteY12687" fmla="*/ 3876416 h 6407152"/>
              <a:gd name="connsiteX12688" fmla="*/ 9881653 w 11737976"/>
              <a:gd name="connsiteY12688" fmla="*/ 3876051 h 6407152"/>
              <a:gd name="connsiteX12689" fmla="*/ 9880065 w 11737976"/>
              <a:gd name="connsiteY12689" fmla="*/ 3883274 h 6407152"/>
              <a:gd name="connsiteX12690" fmla="*/ 9876264 w 11737976"/>
              <a:gd name="connsiteY12690" fmla="*/ 3882065 h 6407152"/>
              <a:gd name="connsiteX12691" fmla="*/ 9867212 w 11737976"/>
              <a:gd name="connsiteY12691" fmla="*/ 3882302 h 6407152"/>
              <a:gd name="connsiteX12692" fmla="*/ 9872761 w 11737976"/>
              <a:gd name="connsiteY12692" fmla="*/ 3885261 h 6407152"/>
              <a:gd name="connsiteX12693" fmla="*/ 9879499 w 11737976"/>
              <a:gd name="connsiteY12693" fmla="*/ 3885852 h 6407152"/>
              <a:gd name="connsiteX12694" fmla="*/ 9877307 w 11737976"/>
              <a:gd name="connsiteY12694" fmla="*/ 3895825 h 6407152"/>
              <a:gd name="connsiteX12695" fmla="*/ 9859040 w 11737976"/>
              <a:gd name="connsiteY12695" fmla="*/ 3892666 h 6407152"/>
              <a:gd name="connsiteX12696" fmla="*/ 9850885 w 11737976"/>
              <a:gd name="connsiteY12696" fmla="*/ 3883854 h 6407152"/>
              <a:gd name="connsiteX12697" fmla="*/ 9842392 w 11737976"/>
              <a:gd name="connsiteY12697" fmla="*/ 3884760 h 6407152"/>
              <a:gd name="connsiteX12698" fmla="*/ 9836909 w 11737976"/>
              <a:gd name="connsiteY12698" fmla="*/ 3885344 h 6407152"/>
              <a:gd name="connsiteX12699" fmla="*/ 9839499 w 11737976"/>
              <a:gd name="connsiteY12699" fmla="*/ 3880536 h 6407152"/>
              <a:gd name="connsiteX12700" fmla="*/ 5130172 w 11737976"/>
              <a:gd name="connsiteY12700" fmla="*/ 3874464 h 6407152"/>
              <a:gd name="connsiteX12701" fmla="*/ 5132627 w 11737976"/>
              <a:gd name="connsiteY12701" fmla="*/ 3874871 h 6407152"/>
              <a:gd name="connsiteX12702" fmla="*/ 5141152 w 11737976"/>
              <a:gd name="connsiteY12702" fmla="*/ 3875360 h 6407152"/>
              <a:gd name="connsiteX12703" fmla="*/ 5149676 w 11737976"/>
              <a:gd name="connsiteY12703" fmla="*/ 3875847 h 6407152"/>
              <a:gd name="connsiteX12704" fmla="*/ 5165671 w 11737976"/>
              <a:gd name="connsiteY12704" fmla="*/ 3876416 h 6407152"/>
              <a:gd name="connsiteX12705" fmla="*/ 5171430 w 11737976"/>
              <a:gd name="connsiteY12705" fmla="*/ 3876051 h 6407152"/>
              <a:gd name="connsiteX12706" fmla="*/ 5169842 w 11737976"/>
              <a:gd name="connsiteY12706" fmla="*/ 3883274 h 6407152"/>
              <a:gd name="connsiteX12707" fmla="*/ 5166040 w 11737976"/>
              <a:gd name="connsiteY12707" fmla="*/ 3882065 h 6407152"/>
              <a:gd name="connsiteX12708" fmla="*/ 5156988 w 11737976"/>
              <a:gd name="connsiteY12708" fmla="*/ 3882302 h 6407152"/>
              <a:gd name="connsiteX12709" fmla="*/ 5162538 w 11737976"/>
              <a:gd name="connsiteY12709" fmla="*/ 3885261 h 6407152"/>
              <a:gd name="connsiteX12710" fmla="*/ 5169276 w 11737976"/>
              <a:gd name="connsiteY12710" fmla="*/ 3885852 h 6407152"/>
              <a:gd name="connsiteX12711" fmla="*/ 5167084 w 11737976"/>
              <a:gd name="connsiteY12711" fmla="*/ 3895825 h 6407152"/>
              <a:gd name="connsiteX12712" fmla="*/ 5148817 w 11737976"/>
              <a:gd name="connsiteY12712" fmla="*/ 3892666 h 6407152"/>
              <a:gd name="connsiteX12713" fmla="*/ 5140661 w 11737976"/>
              <a:gd name="connsiteY12713" fmla="*/ 3883854 h 6407152"/>
              <a:gd name="connsiteX12714" fmla="*/ 5132168 w 11737976"/>
              <a:gd name="connsiteY12714" fmla="*/ 3884760 h 6407152"/>
              <a:gd name="connsiteX12715" fmla="*/ 5126685 w 11737976"/>
              <a:gd name="connsiteY12715" fmla="*/ 3885344 h 6407152"/>
              <a:gd name="connsiteX12716" fmla="*/ 5129275 w 11737976"/>
              <a:gd name="connsiteY12716" fmla="*/ 3880536 h 6407152"/>
              <a:gd name="connsiteX12717" fmla="*/ 9840761 w 11737976"/>
              <a:gd name="connsiteY12717" fmla="*/ 3871985 h 6407152"/>
              <a:gd name="connsiteX12718" fmla="*/ 9842947 w 11737976"/>
              <a:gd name="connsiteY12718" fmla="*/ 3872109 h 6407152"/>
              <a:gd name="connsiteX12719" fmla="*/ 9840612 w 11737976"/>
              <a:gd name="connsiteY12719" fmla="*/ 3872999 h 6407152"/>
              <a:gd name="connsiteX12720" fmla="*/ 5130538 w 11737976"/>
              <a:gd name="connsiteY12720" fmla="*/ 3871985 h 6407152"/>
              <a:gd name="connsiteX12721" fmla="*/ 5132724 w 11737976"/>
              <a:gd name="connsiteY12721" fmla="*/ 3872109 h 6407152"/>
              <a:gd name="connsiteX12722" fmla="*/ 5130388 w 11737976"/>
              <a:gd name="connsiteY12722" fmla="*/ 3872999 h 6407152"/>
              <a:gd name="connsiteX12723" fmla="*/ 828236 w 11737976"/>
              <a:gd name="connsiteY12723" fmla="*/ 3863995 h 6407152"/>
              <a:gd name="connsiteX12724" fmla="*/ 830789 w 11737976"/>
              <a:gd name="connsiteY12724" fmla="*/ 3871602 h 6407152"/>
              <a:gd name="connsiteX12725" fmla="*/ 828236 w 11737976"/>
              <a:gd name="connsiteY12725" fmla="*/ 3863995 h 6407152"/>
              <a:gd name="connsiteX12726" fmla="*/ 9403887 w 11737976"/>
              <a:gd name="connsiteY12726" fmla="*/ 3855802 h 6407152"/>
              <a:gd name="connsiteX12727" fmla="*/ 9394763 w 11737976"/>
              <a:gd name="connsiteY12727" fmla="*/ 3858098 h 6407152"/>
              <a:gd name="connsiteX12728" fmla="*/ 9403692 w 11737976"/>
              <a:gd name="connsiteY12728" fmla="*/ 3861426 h 6407152"/>
              <a:gd name="connsiteX12729" fmla="*/ 9403789 w 11737976"/>
              <a:gd name="connsiteY12729" fmla="*/ 3858615 h 6407152"/>
              <a:gd name="connsiteX12730" fmla="*/ 9411088 w 11737976"/>
              <a:gd name="connsiteY12730" fmla="*/ 3868143 h 6407152"/>
              <a:gd name="connsiteX12731" fmla="*/ 9421547 w 11737976"/>
              <a:gd name="connsiteY12731" fmla="*/ 3868081 h 6407152"/>
              <a:gd name="connsiteX12732" fmla="*/ 9412816 w 11737976"/>
              <a:gd name="connsiteY12732" fmla="*/ 3859130 h 6407152"/>
              <a:gd name="connsiteX12733" fmla="*/ 9412915 w 11737976"/>
              <a:gd name="connsiteY12733" fmla="*/ 3856318 h 6407152"/>
              <a:gd name="connsiteX12734" fmla="*/ 9403887 w 11737976"/>
              <a:gd name="connsiteY12734" fmla="*/ 3855802 h 6407152"/>
              <a:gd name="connsiteX12735" fmla="*/ 4693664 w 11737976"/>
              <a:gd name="connsiteY12735" fmla="*/ 3855802 h 6407152"/>
              <a:gd name="connsiteX12736" fmla="*/ 4684539 w 11737976"/>
              <a:gd name="connsiteY12736" fmla="*/ 3858098 h 6407152"/>
              <a:gd name="connsiteX12737" fmla="*/ 4693468 w 11737976"/>
              <a:gd name="connsiteY12737" fmla="*/ 3861426 h 6407152"/>
              <a:gd name="connsiteX12738" fmla="*/ 4693566 w 11737976"/>
              <a:gd name="connsiteY12738" fmla="*/ 3858615 h 6407152"/>
              <a:gd name="connsiteX12739" fmla="*/ 4700864 w 11737976"/>
              <a:gd name="connsiteY12739" fmla="*/ 3868143 h 6407152"/>
              <a:gd name="connsiteX12740" fmla="*/ 4711323 w 11737976"/>
              <a:gd name="connsiteY12740" fmla="*/ 3868081 h 6407152"/>
              <a:gd name="connsiteX12741" fmla="*/ 4702592 w 11737976"/>
              <a:gd name="connsiteY12741" fmla="*/ 3859130 h 6407152"/>
              <a:gd name="connsiteX12742" fmla="*/ 4702691 w 11737976"/>
              <a:gd name="connsiteY12742" fmla="*/ 3856318 h 6407152"/>
              <a:gd name="connsiteX12743" fmla="*/ 4693664 w 11737976"/>
              <a:gd name="connsiteY12743" fmla="*/ 3855802 h 6407152"/>
              <a:gd name="connsiteX12744" fmla="*/ 8695078 w 11737976"/>
              <a:gd name="connsiteY12744" fmla="*/ 3855097 h 6407152"/>
              <a:gd name="connsiteX12745" fmla="*/ 8695047 w 11737976"/>
              <a:gd name="connsiteY12745" fmla="*/ 3856104 h 6407152"/>
              <a:gd name="connsiteX12746" fmla="*/ 8694713 w 11737976"/>
              <a:gd name="connsiteY12746" fmla="*/ 3856118 h 6407152"/>
              <a:gd name="connsiteX12747" fmla="*/ 3984854 w 11737976"/>
              <a:gd name="connsiteY12747" fmla="*/ 3855097 h 6407152"/>
              <a:gd name="connsiteX12748" fmla="*/ 3984824 w 11737976"/>
              <a:gd name="connsiteY12748" fmla="*/ 3856104 h 6407152"/>
              <a:gd name="connsiteX12749" fmla="*/ 3984490 w 11737976"/>
              <a:gd name="connsiteY12749" fmla="*/ 3856118 h 6407152"/>
              <a:gd name="connsiteX12750" fmla="*/ 761210 w 11737976"/>
              <a:gd name="connsiteY12750" fmla="*/ 3854641 h 6407152"/>
              <a:gd name="connsiteX12751" fmla="*/ 756924 w 11737976"/>
              <a:gd name="connsiteY12751" fmla="*/ 3855358 h 6407152"/>
              <a:gd name="connsiteX12752" fmla="*/ 758318 w 11737976"/>
              <a:gd name="connsiteY12752" fmla="*/ 3859506 h 6407152"/>
              <a:gd name="connsiteX12753" fmla="*/ 761210 w 11737976"/>
              <a:gd name="connsiteY12753" fmla="*/ 3854641 h 6407152"/>
              <a:gd name="connsiteX12754" fmla="*/ 9818172 w 11737976"/>
              <a:gd name="connsiteY12754" fmla="*/ 3851384 h 6407152"/>
              <a:gd name="connsiteX12755" fmla="*/ 9828039 w 11737976"/>
              <a:gd name="connsiteY12755" fmla="*/ 3852819 h 6407152"/>
              <a:gd name="connsiteX12756" fmla="*/ 9833267 w 11737976"/>
              <a:gd name="connsiteY12756" fmla="*/ 3854820 h 6407152"/>
              <a:gd name="connsiteX12757" fmla="*/ 9832367 w 11737976"/>
              <a:gd name="connsiteY12757" fmla="*/ 3857764 h 6407152"/>
              <a:gd name="connsiteX12758" fmla="*/ 9831099 w 11737976"/>
              <a:gd name="connsiteY12758" fmla="*/ 3857130 h 6407152"/>
              <a:gd name="connsiteX12759" fmla="*/ 9820956 w 11737976"/>
              <a:gd name="connsiteY12759" fmla="*/ 3875534 h 6407152"/>
              <a:gd name="connsiteX12760" fmla="*/ 9818784 w 11737976"/>
              <a:gd name="connsiteY12760" fmla="*/ 3876301 h 6407152"/>
              <a:gd name="connsiteX12761" fmla="*/ 9817398 w 11737976"/>
              <a:gd name="connsiteY12761" fmla="*/ 3873594 h 6407152"/>
              <a:gd name="connsiteX12762" fmla="*/ 9817688 w 11737976"/>
              <a:gd name="connsiteY12762" fmla="*/ 3865266 h 6407152"/>
              <a:gd name="connsiteX12763" fmla="*/ 9809438 w 11737976"/>
              <a:gd name="connsiteY12763" fmla="*/ 3859230 h 6407152"/>
              <a:gd name="connsiteX12764" fmla="*/ 9818172 w 11737976"/>
              <a:gd name="connsiteY12764" fmla="*/ 3851384 h 6407152"/>
              <a:gd name="connsiteX12765" fmla="*/ 5107949 w 11737976"/>
              <a:gd name="connsiteY12765" fmla="*/ 3851384 h 6407152"/>
              <a:gd name="connsiteX12766" fmla="*/ 5117815 w 11737976"/>
              <a:gd name="connsiteY12766" fmla="*/ 3852819 h 6407152"/>
              <a:gd name="connsiteX12767" fmla="*/ 5123043 w 11737976"/>
              <a:gd name="connsiteY12767" fmla="*/ 3854820 h 6407152"/>
              <a:gd name="connsiteX12768" fmla="*/ 5122144 w 11737976"/>
              <a:gd name="connsiteY12768" fmla="*/ 3857764 h 6407152"/>
              <a:gd name="connsiteX12769" fmla="*/ 5120875 w 11737976"/>
              <a:gd name="connsiteY12769" fmla="*/ 3857130 h 6407152"/>
              <a:gd name="connsiteX12770" fmla="*/ 5110732 w 11737976"/>
              <a:gd name="connsiteY12770" fmla="*/ 3875534 h 6407152"/>
              <a:gd name="connsiteX12771" fmla="*/ 5108560 w 11737976"/>
              <a:gd name="connsiteY12771" fmla="*/ 3876301 h 6407152"/>
              <a:gd name="connsiteX12772" fmla="*/ 5107174 w 11737976"/>
              <a:gd name="connsiteY12772" fmla="*/ 3873594 h 6407152"/>
              <a:gd name="connsiteX12773" fmla="*/ 5107464 w 11737976"/>
              <a:gd name="connsiteY12773" fmla="*/ 3865266 h 6407152"/>
              <a:gd name="connsiteX12774" fmla="*/ 5099214 w 11737976"/>
              <a:gd name="connsiteY12774" fmla="*/ 3859230 h 6407152"/>
              <a:gd name="connsiteX12775" fmla="*/ 5107949 w 11737976"/>
              <a:gd name="connsiteY12775" fmla="*/ 3851384 h 6407152"/>
              <a:gd name="connsiteX12776" fmla="*/ 9885911 w 11737976"/>
              <a:gd name="connsiteY12776" fmla="*/ 3850043 h 6407152"/>
              <a:gd name="connsiteX12777" fmla="*/ 9887364 w 11737976"/>
              <a:gd name="connsiteY12777" fmla="*/ 3850067 h 6407152"/>
              <a:gd name="connsiteX12778" fmla="*/ 9882618 w 11737976"/>
              <a:gd name="connsiteY12778" fmla="*/ 3871660 h 6407152"/>
              <a:gd name="connsiteX12779" fmla="*/ 9881440 w 11737976"/>
              <a:gd name="connsiteY12779" fmla="*/ 3870507 h 6407152"/>
              <a:gd name="connsiteX12780" fmla="*/ 9877238 w 11737976"/>
              <a:gd name="connsiteY12780" fmla="*/ 3868537 h 6407152"/>
              <a:gd name="connsiteX12781" fmla="*/ 9860285 w 11737976"/>
              <a:gd name="connsiteY12781" fmla="*/ 3864800 h 6407152"/>
              <a:gd name="connsiteX12782" fmla="*/ 9859996 w 11737976"/>
              <a:gd name="connsiteY12782" fmla="*/ 3873085 h 6407152"/>
              <a:gd name="connsiteX12783" fmla="*/ 9851472 w 11737976"/>
              <a:gd name="connsiteY12783" fmla="*/ 3872597 h 6407152"/>
              <a:gd name="connsiteX12784" fmla="*/ 9843044 w 11737976"/>
              <a:gd name="connsiteY12784" fmla="*/ 3869349 h 6407152"/>
              <a:gd name="connsiteX12785" fmla="*/ 9841978 w 11737976"/>
              <a:gd name="connsiteY12785" fmla="*/ 3869287 h 6407152"/>
              <a:gd name="connsiteX12786" fmla="*/ 9840520 w 11737976"/>
              <a:gd name="connsiteY12786" fmla="*/ 3869204 h 6407152"/>
              <a:gd name="connsiteX12787" fmla="*/ 9837444 w 11737976"/>
              <a:gd name="connsiteY12787" fmla="*/ 3860305 h 6407152"/>
              <a:gd name="connsiteX12788" fmla="*/ 9838544 w 11737976"/>
              <a:gd name="connsiteY12788" fmla="*/ 3856702 h 6407152"/>
              <a:gd name="connsiteX12789" fmla="*/ 9843311 w 11737976"/>
              <a:gd name="connsiteY12789" fmla="*/ 3858385 h 6407152"/>
              <a:gd name="connsiteX12790" fmla="*/ 9868840 w 11737976"/>
              <a:gd name="connsiteY12790" fmla="*/ 3854282 h 6407152"/>
              <a:gd name="connsiteX12791" fmla="*/ 9868937 w 11737976"/>
              <a:gd name="connsiteY12791" fmla="*/ 3851507 h 6407152"/>
              <a:gd name="connsiteX12792" fmla="*/ 9877382 w 11737976"/>
              <a:gd name="connsiteY12792" fmla="*/ 3851989 h 6407152"/>
              <a:gd name="connsiteX12793" fmla="*/ 9885911 w 11737976"/>
              <a:gd name="connsiteY12793" fmla="*/ 3850043 h 6407152"/>
              <a:gd name="connsiteX12794" fmla="*/ 5175687 w 11737976"/>
              <a:gd name="connsiteY12794" fmla="*/ 3850043 h 6407152"/>
              <a:gd name="connsiteX12795" fmla="*/ 5177140 w 11737976"/>
              <a:gd name="connsiteY12795" fmla="*/ 3850067 h 6407152"/>
              <a:gd name="connsiteX12796" fmla="*/ 5172395 w 11737976"/>
              <a:gd name="connsiteY12796" fmla="*/ 3871660 h 6407152"/>
              <a:gd name="connsiteX12797" fmla="*/ 5171217 w 11737976"/>
              <a:gd name="connsiteY12797" fmla="*/ 3870507 h 6407152"/>
              <a:gd name="connsiteX12798" fmla="*/ 5167015 w 11737976"/>
              <a:gd name="connsiteY12798" fmla="*/ 3868537 h 6407152"/>
              <a:gd name="connsiteX12799" fmla="*/ 5150062 w 11737976"/>
              <a:gd name="connsiteY12799" fmla="*/ 3864800 h 6407152"/>
              <a:gd name="connsiteX12800" fmla="*/ 5149773 w 11737976"/>
              <a:gd name="connsiteY12800" fmla="*/ 3873085 h 6407152"/>
              <a:gd name="connsiteX12801" fmla="*/ 5141248 w 11737976"/>
              <a:gd name="connsiteY12801" fmla="*/ 3872597 h 6407152"/>
              <a:gd name="connsiteX12802" fmla="*/ 5132820 w 11737976"/>
              <a:gd name="connsiteY12802" fmla="*/ 3869349 h 6407152"/>
              <a:gd name="connsiteX12803" fmla="*/ 5131754 w 11737976"/>
              <a:gd name="connsiteY12803" fmla="*/ 3869287 h 6407152"/>
              <a:gd name="connsiteX12804" fmla="*/ 5130296 w 11737976"/>
              <a:gd name="connsiteY12804" fmla="*/ 3869204 h 6407152"/>
              <a:gd name="connsiteX12805" fmla="*/ 5127221 w 11737976"/>
              <a:gd name="connsiteY12805" fmla="*/ 3860305 h 6407152"/>
              <a:gd name="connsiteX12806" fmla="*/ 5128321 w 11737976"/>
              <a:gd name="connsiteY12806" fmla="*/ 3856702 h 6407152"/>
              <a:gd name="connsiteX12807" fmla="*/ 5133088 w 11737976"/>
              <a:gd name="connsiteY12807" fmla="*/ 3858385 h 6407152"/>
              <a:gd name="connsiteX12808" fmla="*/ 5158617 w 11737976"/>
              <a:gd name="connsiteY12808" fmla="*/ 3854282 h 6407152"/>
              <a:gd name="connsiteX12809" fmla="*/ 5158713 w 11737976"/>
              <a:gd name="connsiteY12809" fmla="*/ 3851507 h 6407152"/>
              <a:gd name="connsiteX12810" fmla="*/ 5167159 w 11737976"/>
              <a:gd name="connsiteY12810" fmla="*/ 3851989 h 6407152"/>
              <a:gd name="connsiteX12811" fmla="*/ 5175687 w 11737976"/>
              <a:gd name="connsiteY12811" fmla="*/ 3850043 h 6407152"/>
              <a:gd name="connsiteX12812" fmla="*/ 9070016 w 11737976"/>
              <a:gd name="connsiteY12812" fmla="*/ 3848970 h 6407152"/>
              <a:gd name="connsiteX12813" fmla="*/ 9062385 w 11737976"/>
              <a:gd name="connsiteY12813" fmla="*/ 3850876 h 6407152"/>
              <a:gd name="connsiteX12814" fmla="*/ 9060662 w 11737976"/>
              <a:gd name="connsiteY12814" fmla="*/ 3853494 h 6407152"/>
              <a:gd name="connsiteX12815" fmla="*/ 9063744 w 11737976"/>
              <a:gd name="connsiteY12815" fmla="*/ 3853454 h 6407152"/>
              <a:gd name="connsiteX12816" fmla="*/ 9070016 w 11737976"/>
              <a:gd name="connsiteY12816" fmla="*/ 3848970 h 6407152"/>
              <a:gd name="connsiteX12817" fmla="*/ 4359792 w 11737976"/>
              <a:gd name="connsiteY12817" fmla="*/ 3848970 h 6407152"/>
              <a:gd name="connsiteX12818" fmla="*/ 4352161 w 11737976"/>
              <a:gd name="connsiteY12818" fmla="*/ 3850876 h 6407152"/>
              <a:gd name="connsiteX12819" fmla="*/ 4350438 w 11737976"/>
              <a:gd name="connsiteY12819" fmla="*/ 3853494 h 6407152"/>
              <a:gd name="connsiteX12820" fmla="*/ 4353521 w 11737976"/>
              <a:gd name="connsiteY12820" fmla="*/ 3853454 h 6407152"/>
              <a:gd name="connsiteX12821" fmla="*/ 4359792 w 11737976"/>
              <a:gd name="connsiteY12821" fmla="*/ 3848970 h 6407152"/>
              <a:gd name="connsiteX12822" fmla="*/ 9840981 w 11737976"/>
              <a:gd name="connsiteY12822" fmla="*/ 3848717 h 6407152"/>
              <a:gd name="connsiteX12823" fmla="*/ 9843519 w 11737976"/>
              <a:gd name="connsiteY12823" fmla="*/ 3849987 h 6407152"/>
              <a:gd name="connsiteX12824" fmla="*/ 9843651 w 11737976"/>
              <a:gd name="connsiteY12824" fmla="*/ 3850053 h 6407152"/>
              <a:gd name="connsiteX12825" fmla="*/ 9843602 w 11737976"/>
              <a:gd name="connsiteY12825" fmla="*/ 3850057 h 6407152"/>
              <a:gd name="connsiteX12826" fmla="*/ 9840673 w 11737976"/>
              <a:gd name="connsiteY12826" fmla="*/ 3849728 h 6407152"/>
              <a:gd name="connsiteX12827" fmla="*/ 5130758 w 11737976"/>
              <a:gd name="connsiteY12827" fmla="*/ 3848717 h 6407152"/>
              <a:gd name="connsiteX12828" fmla="*/ 5133296 w 11737976"/>
              <a:gd name="connsiteY12828" fmla="*/ 3849987 h 6407152"/>
              <a:gd name="connsiteX12829" fmla="*/ 5133427 w 11737976"/>
              <a:gd name="connsiteY12829" fmla="*/ 3850053 h 6407152"/>
              <a:gd name="connsiteX12830" fmla="*/ 5133379 w 11737976"/>
              <a:gd name="connsiteY12830" fmla="*/ 3850057 h 6407152"/>
              <a:gd name="connsiteX12831" fmla="*/ 5130449 w 11737976"/>
              <a:gd name="connsiteY12831" fmla="*/ 3849728 h 6407152"/>
              <a:gd name="connsiteX12832" fmla="*/ 9389439 w 11737976"/>
              <a:gd name="connsiteY12832" fmla="*/ 3837872 h 6407152"/>
              <a:gd name="connsiteX12833" fmla="*/ 9379180 w 11737976"/>
              <a:gd name="connsiteY12833" fmla="*/ 3840303 h 6407152"/>
              <a:gd name="connsiteX12834" fmla="*/ 9389228 w 11737976"/>
              <a:gd name="connsiteY12834" fmla="*/ 3843896 h 6407152"/>
              <a:gd name="connsiteX12835" fmla="*/ 9389439 w 11737976"/>
              <a:gd name="connsiteY12835" fmla="*/ 3837872 h 6407152"/>
              <a:gd name="connsiteX12836" fmla="*/ 4679215 w 11737976"/>
              <a:gd name="connsiteY12836" fmla="*/ 3837872 h 6407152"/>
              <a:gd name="connsiteX12837" fmla="*/ 4668957 w 11737976"/>
              <a:gd name="connsiteY12837" fmla="*/ 3840303 h 6407152"/>
              <a:gd name="connsiteX12838" fmla="*/ 4679005 w 11737976"/>
              <a:gd name="connsiteY12838" fmla="*/ 3843896 h 6407152"/>
              <a:gd name="connsiteX12839" fmla="*/ 4679215 w 11737976"/>
              <a:gd name="connsiteY12839" fmla="*/ 3837872 h 6407152"/>
              <a:gd name="connsiteX12840" fmla="*/ 9347319 w 11737976"/>
              <a:gd name="connsiteY12840" fmla="*/ 3835462 h 6407152"/>
              <a:gd name="connsiteX12841" fmla="*/ 9347213 w 11737976"/>
              <a:gd name="connsiteY12841" fmla="*/ 3838474 h 6407152"/>
              <a:gd name="connsiteX12842" fmla="*/ 9353231 w 11737976"/>
              <a:gd name="connsiteY12842" fmla="*/ 3838819 h 6407152"/>
              <a:gd name="connsiteX12843" fmla="*/ 9353335 w 11737976"/>
              <a:gd name="connsiteY12843" fmla="*/ 3835806 h 6407152"/>
              <a:gd name="connsiteX12844" fmla="*/ 9347319 w 11737976"/>
              <a:gd name="connsiteY12844" fmla="*/ 3835462 h 6407152"/>
              <a:gd name="connsiteX12845" fmla="*/ 4637095 w 11737976"/>
              <a:gd name="connsiteY12845" fmla="*/ 3835462 h 6407152"/>
              <a:gd name="connsiteX12846" fmla="*/ 4636989 w 11737976"/>
              <a:gd name="connsiteY12846" fmla="*/ 3838474 h 6407152"/>
              <a:gd name="connsiteX12847" fmla="*/ 4643007 w 11737976"/>
              <a:gd name="connsiteY12847" fmla="*/ 3838819 h 6407152"/>
              <a:gd name="connsiteX12848" fmla="*/ 4643112 w 11737976"/>
              <a:gd name="connsiteY12848" fmla="*/ 3835806 h 6407152"/>
              <a:gd name="connsiteX12849" fmla="*/ 4637095 w 11737976"/>
              <a:gd name="connsiteY12849" fmla="*/ 3835462 h 6407152"/>
              <a:gd name="connsiteX12850" fmla="*/ 9827489 w 11737976"/>
              <a:gd name="connsiteY12850" fmla="*/ 3826882 h 6407152"/>
              <a:gd name="connsiteX12851" fmla="*/ 9827392 w 11737976"/>
              <a:gd name="connsiteY12851" fmla="*/ 3829658 h 6407152"/>
              <a:gd name="connsiteX12852" fmla="*/ 9836548 w 11737976"/>
              <a:gd name="connsiteY12852" fmla="*/ 3832548 h 6407152"/>
              <a:gd name="connsiteX12853" fmla="*/ 9835905 w 11737976"/>
              <a:gd name="connsiteY12853" fmla="*/ 3846176 h 6407152"/>
              <a:gd name="connsiteX12854" fmla="*/ 9835015 w 11737976"/>
              <a:gd name="connsiteY12854" fmla="*/ 3849091 h 6407152"/>
              <a:gd name="connsiteX12855" fmla="*/ 9830433 w 11737976"/>
              <a:gd name="connsiteY12855" fmla="*/ 3848576 h 6407152"/>
              <a:gd name="connsiteX12856" fmla="*/ 9827489 w 11737976"/>
              <a:gd name="connsiteY12856" fmla="*/ 3826882 h 6407152"/>
              <a:gd name="connsiteX12857" fmla="*/ 5117265 w 11737976"/>
              <a:gd name="connsiteY12857" fmla="*/ 3826882 h 6407152"/>
              <a:gd name="connsiteX12858" fmla="*/ 5117168 w 11737976"/>
              <a:gd name="connsiteY12858" fmla="*/ 3829658 h 6407152"/>
              <a:gd name="connsiteX12859" fmla="*/ 5126324 w 11737976"/>
              <a:gd name="connsiteY12859" fmla="*/ 3832548 h 6407152"/>
              <a:gd name="connsiteX12860" fmla="*/ 5125681 w 11737976"/>
              <a:gd name="connsiteY12860" fmla="*/ 3846176 h 6407152"/>
              <a:gd name="connsiteX12861" fmla="*/ 5124791 w 11737976"/>
              <a:gd name="connsiteY12861" fmla="*/ 3849091 h 6407152"/>
              <a:gd name="connsiteX12862" fmla="*/ 5120210 w 11737976"/>
              <a:gd name="connsiteY12862" fmla="*/ 3848576 h 6407152"/>
              <a:gd name="connsiteX12863" fmla="*/ 5117265 w 11737976"/>
              <a:gd name="connsiteY12863" fmla="*/ 3826882 h 6407152"/>
              <a:gd name="connsiteX12864" fmla="*/ 9404973 w 11737976"/>
              <a:gd name="connsiteY12864" fmla="*/ 3824674 h 6407152"/>
              <a:gd name="connsiteX12865" fmla="*/ 9402524 w 11737976"/>
              <a:gd name="connsiteY12865" fmla="*/ 3830067 h 6407152"/>
              <a:gd name="connsiteX12866" fmla="*/ 9413613 w 11737976"/>
              <a:gd name="connsiteY12866" fmla="*/ 3836235 h 6407152"/>
              <a:gd name="connsiteX12867" fmla="*/ 9413997 w 11737976"/>
              <a:gd name="connsiteY12867" fmla="*/ 3825190 h 6407152"/>
              <a:gd name="connsiteX12868" fmla="*/ 9404973 w 11737976"/>
              <a:gd name="connsiteY12868" fmla="*/ 3824674 h 6407152"/>
              <a:gd name="connsiteX12869" fmla="*/ 4694750 w 11737976"/>
              <a:gd name="connsiteY12869" fmla="*/ 3824674 h 6407152"/>
              <a:gd name="connsiteX12870" fmla="*/ 4692300 w 11737976"/>
              <a:gd name="connsiteY12870" fmla="*/ 3830067 h 6407152"/>
              <a:gd name="connsiteX12871" fmla="*/ 4703389 w 11737976"/>
              <a:gd name="connsiteY12871" fmla="*/ 3836235 h 6407152"/>
              <a:gd name="connsiteX12872" fmla="*/ 4703775 w 11737976"/>
              <a:gd name="connsiteY12872" fmla="*/ 3825190 h 6407152"/>
              <a:gd name="connsiteX12873" fmla="*/ 4694750 w 11737976"/>
              <a:gd name="connsiteY12873" fmla="*/ 3824674 h 6407152"/>
              <a:gd name="connsiteX12874" fmla="*/ 9852846 w 11737976"/>
              <a:gd name="connsiteY12874" fmla="*/ 3823354 h 6407152"/>
              <a:gd name="connsiteX12875" fmla="*/ 9874054 w 11737976"/>
              <a:gd name="connsiteY12875" fmla="*/ 3826068 h 6407152"/>
              <a:gd name="connsiteX12876" fmla="*/ 9893013 w 11737976"/>
              <a:gd name="connsiteY12876" fmla="*/ 3825817 h 6407152"/>
              <a:gd name="connsiteX12877" fmla="*/ 9892017 w 11737976"/>
              <a:gd name="connsiteY12877" fmla="*/ 3828897 h 6407152"/>
              <a:gd name="connsiteX12878" fmla="*/ 9887860 w 11737976"/>
              <a:gd name="connsiteY12878" fmla="*/ 3847814 h 6407152"/>
              <a:gd name="connsiteX12879" fmla="*/ 9882805 w 11737976"/>
              <a:gd name="connsiteY12879" fmla="*/ 3848126 h 6407152"/>
              <a:gd name="connsiteX12880" fmla="*/ 9877479 w 11737976"/>
              <a:gd name="connsiteY12880" fmla="*/ 3849213 h 6407152"/>
              <a:gd name="connsiteX12881" fmla="*/ 9869035 w 11737976"/>
              <a:gd name="connsiteY12881" fmla="*/ 3848730 h 6407152"/>
              <a:gd name="connsiteX12882" fmla="*/ 9853151 w 11737976"/>
              <a:gd name="connsiteY12882" fmla="*/ 3849212 h 6407152"/>
              <a:gd name="connsiteX12883" fmla="*/ 9850517 w 11737976"/>
              <a:gd name="connsiteY12883" fmla="*/ 3849446 h 6407152"/>
              <a:gd name="connsiteX12884" fmla="*/ 9852824 w 11737976"/>
              <a:gd name="connsiteY12884" fmla="*/ 3836277 h 6407152"/>
              <a:gd name="connsiteX12885" fmla="*/ 5142622 w 11737976"/>
              <a:gd name="connsiteY12885" fmla="*/ 3823354 h 6407152"/>
              <a:gd name="connsiteX12886" fmla="*/ 5163831 w 11737976"/>
              <a:gd name="connsiteY12886" fmla="*/ 3826068 h 6407152"/>
              <a:gd name="connsiteX12887" fmla="*/ 5182789 w 11737976"/>
              <a:gd name="connsiteY12887" fmla="*/ 3825817 h 6407152"/>
              <a:gd name="connsiteX12888" fmla="*/ 5181793 w 11737976"/>
              <a:gd name="connsiteY12888" fmla="*/ 3828897 h 6407152"/>
              <a:gd name="connsiteX12889" fmla="*/ 5177636 w 11737976"/>
              <a:gd name="connsiteY12889" fmla="*/ 3847814 h 6407152"/>
              <a:gd name="connsiteX12890" fmla="*/ 5172581 w 11737976"/>
              <a:gd name="connsiteY12890" fmla="*/ 3848126 h 6407152"/>
              <a:gd name="connsiteX12891" fmla="*/ 5167255 w 11737976"/>
              <a:gd name="connsiteY12891" fmla="*/ 3849213 h 6407152"/>
              <a:gd name="connsiteX12892" fmla="*/ 5158811 w 11737976"/>
              <a:gd name="connsiteY12892" fmla="*/ 3848730 h 6407152"/>
              <a:gd name="connsiteX12893" fmla="*/ 5142927 w 11737976"/>
              <a:gd name="connsiteY12893" fmla="*/ 3849212 h 6407152"/>
              <a:gd name="connsiteX12894" fmla="*/ 5140293 w 11737976"/>
              <a:gd name="connsiteY12894" fmla="*/ 3849446 h 6407152"/>
              <a:gd name="connsiteX12895" fmla="*/ 5142601 w 11737976"/>
              <a:gd name="connsiteY12895" fmla="*/ 3836277 h 6407152"/>
              <a:gd name="connsiteX12896" fmla="*/ 8774527 w 11737976"/>
              <a:gd name="connsiteY12896" fmla="*/ 3814704 h 6407152"/>
              <a:gd name="connsiteX12897" fmla="*/ 8757392 w 11737976"/>
              <a:gd name="connsiteY12897" fmla="*/ 3818986 h 6407152"/>
              <a:gd name="connsiteX12898" fmla="*/ 8749571 w 11737976"/>
              <a:gd name="connsiteY12898" fmla="*/ 3826315 h 6407152"/>
              <a:gd name="connsiteX12899" fmla="*/ 8766707 w 11737976"/>
              <a:gd name="connsiteY12899" fmla="*/ 3822035 h 6407152"/>
              <a:gd name="connsiteX12900" fmla="*/ 8768432 w 11737976"/>
              <a:gd name="connsiteY12900" fmla="*/ 3826307 h 6407152"/>
              <a:gd name="connsiteX12901" fmla="*/ 8776021 w 11737976"/>
              <a:gd name="connsiteY12901" fmla="*/ 3825083 h 6407152"/>
              <a:gd name="connsiteX12902" fmla="*/ 8774527 w 11737976"/>
              <a:gd name="connsiteY12902" fmla="*/ 3814704 h 6407152"/>
              <a:gd name="connsiteX12903" fmla="*/ 4064304 w 11737976"/>
              <a:gd name="connsiteY12903" fmla="*/ 3814704 h 6407152"/>
              <a:gd name="connsiteX12904" fmla="*/ 4047169 w 11737976"/>
              <a:gd name="connsiteY12904" fmla="*/ 3818986 h 6407152"/>
              <a:gd name="connsiteX12905" fmla="*/ 4039348 w 11737976"/>
              <a:gd name="connsiteY12905" fmla="*/ 3826315 h 6407152"/>
              <a:gd name="connsiteX12906" fmla="*/ 4056483 w 11737976"/>
              <a:gd name="connsiteY12906" fmla="*/ 3822035 h 6407152"/>
              <a:gd name="connsiteX12907" fmla="*/ 4058208 w 11737976"/>
              <a:gd name="connsiteY12907" fmla="*/ 3826307 h 6407152"/>
              <a:gd name="connsiteX12908" fmla="*/ 4065798 w 11737976"/>
              <a:gd name="connsiteY12908" fmla="*/ 3825083 h 6407152"/>
              <a:gd name="connsiteX12909" fmla="*/ 4064304 w 11737976"/>
              <a:gd name="connsiteY12909" fmla="*/ 3814704 h 6407152"/>
              <a:gd name="connsiteX12910" fmla="*/ 9065593 w 11737976"/>
              <a:gd name="connsiteY12910" fmla="*/ 3807296 h 6407152"/>
              <a:gd name="connsiteX12911" fmla="*/ 9061526 w 11737976"/>
              <a:gd name="connsiteY12911" fmla="*/ 3839424 h 6407152"/>
              <a:gd name="connsiteX12912" fmla="*/ 9085265 w 11737976"/>
              <a:gd name="connsiteY12912" fmla="*/ 3823121 h 6407152"/>
              <a:gd name="connsiteX12913" fmla="*/ 9076150 w 11737976"/>
              <a:gd name="connsiteY12913" fmla="*/ 3820214 h 6407152"/>
              <a:gd name="connsiteX12914" fmla="*/ 9075429 w 11737976"/>
              <a:gd name="connsiteY12914" fmla="*/ 3815209 h 6407152"/>
              <a:gd name="connsiteX12915" fmla="*/ 9067035 w 11737976"/>
              <a:gd name="connsiteY12915" fmla="*/ 3817306 h 6407152"/>
              <a:gd name="connsiteX12916" fmla="*/ 9065593 w 11737976"/>
              <a:gd name="connsiteY12916" fmla="*/ 3807296 h 6407152"/>
              <a:gd name="connsiteX12917" fmla="*/ 4355370 w 11737976"/>
              <a:gd name="connsiteY12917" fmla="*/ 3807296 h 6407152"/>
              <a:gd name="connsiteX12918" fmla="*/ 4351303 w 11737976"/>
              <a:gd name="connsiteY12918" fmla="*/ 3839424 h 6407152"/>
              <a:gd name="connsiteX12919" fmla="*/ 4375042 w 11737976"/>
              <a:gd name="connsiteY12919" fmla="*/ 3823121 h 6407152"/>
              <a:gd name="connsiteX12920" fmla="*/ 4365927 w 11737976"/>
              <a:gd name="connsiteY12920" fmla="*/ 3820214 h 6407152"/>
              <a:gd name="connsiteX12921" fmla="*/ 4365206 w 11737976"/>
              <a:gd name="connsiteY12921" fmla="*/ 3815209 h 6407152"/>
              <a:gd name="connsiteX12922" fmla="*/ 4356811 w 11737976"/>
              <a:gd name="connsiteY12922" fmla="*/ 3817306 h 6407152"/>
              <a:gd name="connsiteX12923" fmla="*/ 4355370 w 11737976"/>
              <a:gd name="connsiteY12923" fmla="*/ 3807296 h 6407152"/>
              <a:gd name="connsiteX12924" fmla="*/ 9127784 w 11737976"/>
              <a:gd name="connsiteY12924" fmla="*/ 3794500 h 6407152"/>
              <a:gd name="connsiteX12925" fmla="*/ 9101351 w 11737976"/>
              <a:gd name="connsiteY12925" fmla="*/ 3803084 h 6407152"/>
              <a:gd name="connsiteX12926" fmla="*/ 9103553 w 11737976"/>
              <a:gd name="connsiteY12926" fmla="*/ 3818367 h 6407152"/>
              <a:gd name="connsiteX12927" fmla="*/ 9113568 w 11737976"/>
              <a:gd name="connsiteY12927" fmla="*/ 3826422 h 6407152"/>
              <a:gd name="connsiteX12928" fmla="*/ 9120646 w 11737976"/>
              <a:gd name="connsiteY12928" fmla="*/ 3814096 h 6407152"/>
              <a:gd name="connsiteX12929" fmla="*/ 9137739 w 11737976"/>
              <a:gd name="connsiteY12929" fmla="*/ 3809828 h 6407152"/>
              <a:gd name="connsiteX12930" fmla="*/ 9127784 w 11737976"/>
              <a:gd name="connsiteY12930" fmla="*/ 3794500 h 6407152"/>
              <a:gd name="connsiteX12931" fmla="*/ 4417560 w 11737976"/>
              <a:gd name="connsiteY12931" fmla="*/ 3794500 h 6407152"/>
              <a:gd name="connsiteX12932" fmla="*/ 4391128 w 11737976"/>
              <a:gd name="connsiteY12932" fmla="*/ 3803084 h 6407152"/>
              <a:gd name="connsiteX12933" fmla="*/ 4393330 w 11737976"/>
              <a:gd name="connsiteY12933" fmla="*/ 3818367 h 6407152"/>
              <a:gd name="connsiteX12934" fmla="*/ 4403344 w 11737976"/>
              <a:gd name="connsiteY12934" fmla="*/ 3826422 h 6407152"/>
              <a:gd name="connsiteX12935" fmla="*/ 4410423 w 11737976"/>
              <a:gd name="connsiteY12935" fmla="*/ 3814096 h 6407152"/>
              <a:gd name="connsiteX12936" fmla="*/ 4427515 w 11737976"/>
              <a:gd name="connsiteY12936" fmla="*/ 3809828 h 6407152"/>
              <a:gd name="connsiteX12937" fmla="*/ 4417560 w 11737976"/>
              <a:gd name="connsiteY12937" fmla="*/ 3794500 h 6407152"/>
              <a:gd name="connsiteX12938" fmla="*/ 9372531 w 11737976"/>
              <a:gd name="connsiteY12938" fmla="*/ 3789615 h 6407152"/>
              <a:gd name="connsiteX12939" fmla="*/ 9363909 w 11737976"/>
              <a:gd name="connsiteY12939" fmla="*/ 3791939 h 6407152"/>
              <a:gd name="connsiteX12940" fmla="*/ 9388991 w 11737976"/>
              <a:gd name="connsiteY12940" fmla="*/ 3807460 h 6407152"/>
              <a:gd name="connsiteX12941" fmla="*/ 9397615 w 11737976"/>
              <a:gd name="connsiteY12941" fmla="*/ 3805136 h 6407152"/>
              <a:gd name="connsiteX12942" fmla="*/ 9414173 w 11737976"/>
              <a:gd name="connsiteY12942" fmla="*/ 3820169 h 6407152"/>
              <a:gd name="connsiteX12943" fmla="*/ 9414957 w 11737976"/>
              <a:gd name="connsiteY12943" fmla="*/ 3797676 h 6407152"/>
              <a:gd name="connsiteX12944" fmla="*/ 9380860 w 11737976"/>
              <a:gd name="connsiteY12944" fmla="*/ 3795726 h 6407152"/>
              <a:gd name="connsiteX12945" fmla="*/ 9372531 w 11737976"/>
              <a:gd name="connsiteY12945" fmla="*/ 3789615 h 6407152"/>
              <a:gd name="connsiteX12946" fmla="*/ 4662307 w 11737976"/>
              <a:gd name="connsiteY12946" fmla="*/ 3789615 h 6407152"/>
              <a:gd name="connsiteX12947" fmla="*/ 4653686 w 11737976"/>
              <a:gd name="connsiteY12947" fmla="*/ 3791939 h 6407152"/>
              <a:gd name="connsiteX12948" fmla="*/ 4678768 w 11737976"/>
              <a:gd name="connsiteY12948" fmla="*/ 3807460 h 6407152"/>
              <a:gd name="connsiteX12949" fmla="*/ 4687391 w 11737976"/>
              <a:gd name="connsiteY12949" fmla="*/ 3805136 h 6407152"/>
              <a:gd name="connsiteX12950" fmla="*/ 4703950 w 11737976"/>
              <a:gd name="connsiteY12950" fmla="*/ 3820169 h 6407152"/>
              <a:gd name="connsiteX12951" fmla="*/ 4704734 w 11737976"/>
              <a:gd name="connsiteY12951" fmla="*/ 3797676 h 6407152"/>
              <a:gd name="connsiteX12952" fmla="*/ 4670637 w 11737976"/>
              <a:gd name="connsiteY12952" fmla="*/ 3795726 h 6407152"/>
              <a:gd name="connsiteX12953" fmla="*/ 4662307 w 11737976"/>
              <a:gd name="connsiteY12953" fmla="*/ 3789615 h 6407152"/>
              <a:gd name="connsiteX12954" fmla="*/ 9828844 w 11737976"/>
              <a:gd name="connsiteY12954" fmla="*/ 3788015 h 6407152"/>
              <a:gd name="connsiteX12955" fmla="*/ 9847976 w 11737976"/>
              <a:gd name="connsiteY12955" fmla="*/ 3789109 h 6407152"/>
              <a:gd name="connsiteX12956" fmla="*/ 9847587 w 11737976"/>
              <a:gd name="connsiteY12956" fmla="*/ 3790519 h 6407152"/>
              <a:gd name="connsiteX12957" fmla="*/ 9847069 w 11737976"/>
              <a:gd name="connsiteY12957" fmla="*/ 3795941 h 6407152"/>
              <a:gd name="connsiteX12958" fmla="*/ 9837096 w 11737976"/>
              <a:gd name="connsiteY12958" fmla="*/ 3794050 h 6407152"/>
              <a:gd name="connsiteX12959" fmla="*/ 9845344 w 11737976"/>
              <a:gd name="connsiteY12959" fmla="*/ 3800086 h 6407152"/>
              <a:gd name="connsiteX12960" fmla="*/ 9828166 w 11737976"/>
              <a:gd name="connsiteY12960" fmla="*/ 3807448 h 6407152"/>
              <a:gd name="connsiteX12961" fmla="*/ 9828844 w 11737976"/>
              <a:gd name="connsiteY12961" fmla="*/ 3788015 h 6407152"/>
              <a:gd name="connsiteX12962" fmla="*/ 5118620 w 11737976"/>
              <a:gd name="connsiteY12962" fmla="*/ 3788015 h 6407152"/>
              <a:gd name="connsiteX12963" fmla="*/ 5137752 w 11737976"/>
              <a:gd name="connsiteY12963" fmla="*/ 3789109 h 6407152"/>
              <a:gd name="connsiteX12964" fmla="*/ 5137364 w 11737976"/>
              <a:gd name="connsiteY12964" fmla="*/ 3790519 h 6407152"/>
              <a:gd name="connsiteX12965" fmla="*/ 5136845 w 11737976"/>
              <a:gd name="connsiteY12965" fmla="*/ 3795941 h 6407152"/>
              <a:gd name="connsiteX12966" fmla="*/ 5126873 w 11737976"/>
              <a:gd name="connsiteY12966" fmla="*/ 3794050 h 6407152"/>
              <a:gd name="connsiteX12967" fmla="*/ 5135121 w 11737976"/>
              <a:gd name="connsiteY12967" fmla="*/ 3800086 h 6407152"/>
              <a:gd name="connsiteX12968" fmla="*/ 5117943 w 11737976"/>
              <a:gd name="connsiteY12968" fmla="*/ 3807448 h 6407152"/>
              <a:gd name="connsiteX12969" fmla="*/ 5118620 w 11737976"/>
              <a:gd name="connsiteY12969" fmla="*/ 3788015 h 6407152"/>
              <a:gd name="connsiteX12970" fmla="*/ 829622 w 11737976"/>
              <a:gd name="connsiteY12970" fmla="*/ 3784281 h 6407152"/>
              <a:gd name="connsiteX12971" fmla="*/ 826897 w 11737976"/>
              <a:gd name="connsiteY12971" fmla="*/ 3788146 h 6407152"/>
              <a:gd name="connsiteX12972" fmla="*/ 828430 w 11737976"/>
              <a:gd name="connsiteY12972" fmla="*/ 3789715 h 6407152"/>
              <a:gd name="connsiteX12973" fmla="*/ 835446 w 11737976"/>
              <a:gd name="connsiteY12973" fmla="*/ 3789637 h 6407152"/>
              <a:gd name="connsiteX12974" fmla="*/ 834206 w 11737976"/>
              <a:gd name="connsiteY12974" fmla="*/ 3785948 h 6407152"/>
              <a:gd name="connsiteX12975" fmla="*/ 829622 w 11737976"/>
              <a:gd name="connsiteY12975" fmla="*/ 3784281 h 6407152"/>
              <a:gd name="connsiteX12976" fmla="*/ 9070185 w 11737976"/>
              <a:gd name="connsiteY12976" fmla="*/ 3784273 h 6407152"/>
              <a:gd name="connsiteX12977" fmla="*/ 9055665 w 11737976"/>
              <a:gd name="connsiteY12977" fmla="*/ 3793246 h 6407152"/>
              <a:gd name="connsiteX12978" fmla="*/ 9056409 w 11737976"/>
              <a:gd name="connsiteY12978" fmla="*/ 3798409 h 6407152"/>
              <a:gd name="connsiteX12979" fmla="*/ 9058012 w 11737976"/>
              <a:gd name="connsiteY12979" fmla="*/ 3802687 h 6407152"/>
              <a:gd name="connsiteX12980" fmla="*/ 9064784 w 11737976"/>
              <a:gd name="connsiteY12980" fmla="*/ 3801664 h 6407152"/>
              <a:gd name="connsiteX12981" fmla="*/ 9064040 w 11737976"/>
              <a:gd name="connsiteY12981" fmla="*/ 3796502 h 6407152"/>
              <a:gd name="connsiteX12982" fmla="*/ 9070185 w 11737976"/>
              <a:gd name="connsiteY12982" fmla="*/ 3784273 h 6407152"/>
              <a:gd name="connsiteX12983" fmla="*/ 4359961 w 11737976"/>
              <a:gd name="connsiteY12983" fmla="*/ 3784273 h 6407152"/>
              <a:gd name="connsiteX12984" fmla="*/ 4345441 w 11737976"/>
              <a:gd name="connsiteY12984" fmla="*/ 3793246 h 6407152"/>
              <a:gd name="connsiteX12985" fmla="*/ 4346185 w 11737976"/>
              <a:gd name="connsiteY12985" fmla="*/ 3798409 h 6407152"/>
              <a:gd name="connsiteX12986" fmla="*/ 4347789 w 11737976"/>
              <a:gd name="connsiteY12986" fmla="*/ 3802687 h 6407152"/>
              <a:gd name="connsiteX12987" fmla="*/ 4354560 w 11737976"/>
              <a:gd name="connsiteY12987" fmla="*/ 3801664 h 6407152"/>
              <a:gd name="connsiteX12988" fmla="*/ 4353817 w 11737976"/>
              <a:gd name="connsiteY12988" fmla="*/ 3796502 h 6407152"/>
              <a:gd name="connsiteX12989" fmla="*/ 4359961 w 11737976"/>
              <a:gd name="connsiteY12989" fmla="*/ 3784273 h 6407152"/>
              <a:gd name="connsiteX12990" fmla="*/ 9096433 w 11737976"/>
              <a:gd name="connsiteY12990" fmla="*/ 3776257 h 6407152"/>
              <a:gd name="connsiteX12991" fmla="*/ 9098867 w 11737976"/>
              <a:gd name="connsiteY12991" fmla="*/ 3793150 h 6407152"/>
              <a:gd name="connsiteX12992" fmla="*/ 9113525 w 11737976"/>
              <a:gd name="connsiteY12992" fmla="*/ 3777820 h 6407152"/>
              <a:gd name="connsiteX12993" fmla="*/ 9096433 w 11737976"/>
              <a:gd name="connsiteY12993" fmla="*/ 3776257 h 6407152"/>
              <a:gd name="connsiteX12994" fmla="*/ 4386210 w 11737976"/>
              <a:gd name="connsiteY12994" fmla="*/ 3776257 h 6407152"/>
              <a:gd name="connsiteX12995" fmla="*/ 4388643 w 11737976"/>
              <a:gd name="connsiteY12995" fmla="*/ 3793150 h 6407152"/>
              <a:gd name="connsiteX12996" fmla="*/ 4403301 w 11737976"/>
              <a:gd name="connsiteY12996" fmla="*/ 3777820 h 6407152"/>
              <a:gd name="connsiteX12997" fmla="*/ 4386210 w 11737976"/>
              <a:gd name="connsiteY12997" fmla="*/ 3776257 h 6407152"/>
              <a:gd name="connsiteX12998" fmla="*/ 9870995 w 11737976"/>
              <a:gd name="connsiteY12998" fmla="*/ 3773854 h 6407152"/>
              <a:gd name="connsiteX12999" fmla="*/ 9870889 w 11737976"/>
              <a:gd name="connsiteY12999" fmla="*/ 3776867 h 6407152"/>
              <a:gd name="connsiteX13000" fmla="*/ 9879915 w 11737976"/>
              <a:gd name="connsiteY13000" fmla="*/ 3777383 h 6407152"/>
              <a:gd name="connsiteX13001" fmla="*/ 9870995 w 11737976"/>
              <a:gd name="connsiteY13001" fmla="*/ 3773854 h 6407152"/>
              <a:gd name="connsiteX13002" fmla="*/ 5160771 w 11737976"/>
              <a:gd name="connsiteY13002" fmla="*/ 3773854 h 6407152"/>
              <a:gd name="connsiteX13003" fmla="*/ 5160665 w 11737976"/>
              <a:gd name="connsiteY13003" fmla="*/ 3776867 h 6407152"/>
              <a:gd name="connsiteX13004" fmla="*/ 5169692 w 11737976"/>
              <a:gd name="connsiteY13004" fmla="*/ 3777383 h 6407152"/>
              <a:gd name="connsiteX13005" fmla="*/ 5160771 w 11737976"/>
              <a:gd name="connsiteY13005" fmla="*/ 3773854 h 6407152"/>
              <a:gd name="connsiteX13006" fmla="*/ 9382748 w 11737976"/>
              <a:gd name="connsiteY13006" fmla="*/ 3770412 h 6407152"/>
              <a:gd name="connsiteX13007" fmla="*/ 9373617 w 11737976"/>
              <a:gd name="connsiteY13007" fmla="*/ 3772908 h 6407152"/>
              <a:gd name="connsiteX13008" fmla="*/ 9379223 w 11737976"/>
              <a:gd name="connsiteY13008" fmla="*/ 3774236 h 6407152"/>
              <a:gd name="connsiteX13009" fmla="*/ 9391669 w 11737976"/>
              <a:gd name="connsiteY13009" fmla="*/ 3773942 h 6407152"/>
              <a:gd name="connsiteX13010" fmla="*/ 9382748 w 11737976"/>
              <a:gd name="connsiteY13010" fmla="*/ 3770412 h 6407152"/>
              <a:gd name="connsiteX13011" fmla="*/ 4672525 w 11737976"/>
              <a:gd name="connsiteY13011" fmla="*/ 3770412 h 6407152"/>
              <a:gd name="connsiteX13012" fmla="*/ 4663394 w 11737976"/>
              <a:gd name="connsiteY13012" fmla="*/ 3772908 h 6407152"/>
              <a:gd name="connsiteX13013" fmla="*/ 4669000 w 11737976"/>
              <a:gd name="connsiteY13013" fmla="*/ 3774236 h 6407152"/>
              <a:gd name="connsiteX13014" fmla="*/ 4681445 w 11737976"/>
              <a:gd name="connsiteY13014" fmla="*/ 3773942 h 6407152"/>
              <a:gd name="connsiteX13015" fmla="*/ 4672525 w 11737976"/>
              <a:gd name="connsiteY13015" fmla="*/ 3770412 h 6407152"/>
              <a:gd name="connsiteX13016" fmla="*/ 9098924 w 11737976"/>
              <a:gd name="connsiteY13016" fmla="*/ 3766580 h 6407152"/>
              <a:gd name="connsiteX13017" fmla="*/ 9095589 w 11737976"/>
              <a:gd name="connsiteY13017" fmla="*/ 3766744 h 6407152"/>
              <a:gd name="connsiteX13018" fmla="*/ 9086941 w 11737976"/>
              <a:gd name="connsiteY13018" fmla="*/ 3768905 h 6407152"/>
              <a:gd name="connsiteX13019" fmla="*/ 9088428 w 11737976"/>
              <a:gd name="connsiteY13019" fmla="*/ 3779229 h 6407152"/>
              <a:gd name="connsiteX13020" fmla="*/ 9096333 w 11737976"/>
              <a:gd name="connsiteY13020" fmla="*/ 3771907 h 6407152"/>
              <a:gd name="connsiteX13021" fmla="*/ 9098924 w 11737976"/>
              <a:gd name="connsiteY13021" fmla="*/ 3766580 h 6407152"/>
              <a:gd name="connsiteX13022" fmla="*/ 4388700 w 11737976"/>
              <a:gd name="connsiteY13022" fmla="*/ 3766580 h 6407152"/>
              <a:gd name="connsiteX13023" fmla="*/ 4385365 w 11737976"/>
              <a:gd name="connsiteY13023" fmla="*/ 3766744 h 6407152"/>
              <a:gd name="connsiteX13024" fmla="*/ 4376718 w 11737976"/>
              <a:gd name="connsiteY13024" fmla="*/ 3768905 h 6407152"/>
              <a:gd name="connsiteX13025" fmla="*/ 4378204 w 11737976"/>
              <a:gd name="connsiteY13025" fmla="*/ 3779229 h 6407152"/>
              <a:gd name="connsiteX13026" fmla="*/ 4386109 w 11737976"/>
              <a:gd name="connsiteY13026" fmla="*/ 3771907 h 6407152"/>
              <a:gd name="connsiteX13027" fmla="*/ 4388700 w 11737976"/>
              <a:gd name="connsiteY13027" fmla="*/ 3766580 h 6407152"/>
              <a:gd name="connsiteX13028" fmla="*/ 9822599 w 11737976"/>
              <a:gd name="connsiteY13028" fmla="*/ 3765772 h 6407152"/>
              <a:gd name="connsiteX13029" fmla="*/ 9820725 w 11737976"/>
              <a:gd name="connsiteY13029" fmla="*/ 3767253 h 6407152"/>
              <a:gd name="connsiteX13030" fmla="*/ 9819443 w 11737976"/>
              <a:gd name="connsiteY13030" fmla="*/ 3771452 h 6407152"/>
              <a:gd name="connsiteX13031" fmla="*/ 9820678 w 11737976"/>
              <a:gd name="connsiteY13031" fmla="*/ 3772069 h 6407152"/>
              <a:gd name="connsiteX13032" fmla="*/ 9823145 w 11737976"/>
              <a:gd name="connsiteY13032" fmla="*/ 3773304 h 6407152"/>
              <a:gd name="connsiteX13033" fmla="*/ 9824426 w 11737976"/>
              <a:gd name="connsiteY13033" fmla="*/ 3769106 h 6407152"/>
              <a:gd name="connsiteX13034" fmla="*/ 9822599 w 11737976"/>
              <a:gd name="connsiteY13034" fmla="*/ 3765772 h 6407152"/>
              <a:gd name="connsiteX13035" fmla="*/ 5112376 w 11737976"/>
              <a:gd name="connsiteY13035" fmla="*/ 3765772 h 6407152"/>
              <a:gd name="connsiteX13036" fmla="*/ 5110502 w 11737976"/>
              <a:gd name="connsiteY13036" fmla="*/ 3767253 h 6407152"/>
              <a:gd name="connsiteX13037" fmla="*/ 5109219 w 11737976"/>
              <a:gd name="connsiteY13037" fmla="*/ 3771452 h 6407152"/>
              <a:gd name="connsiteX13038" fmla="*/ 5110454 w 11737976"/>
              <a:gd name="connsiteY13038" fmla="*/ 3772069 h 6407152"/>
              <a:gd name="connsiteX13039" fmla="*/ 5112921 w 11737976"/>
              <a:gd name="connsiteY13039" fmla="*/ 3773304 h 6407152"/>
              <a:gd name="connsiteX13040" fmla="*/ 5114202 w 11737976"/>
              <a:gd name="connsiteY13040" fmla="*/ 3769106 h 6407152"/>
              <a:gd name="connsiteX13041" fmla="*/ 5112376 w 11737976"/>
              <a:gd name="connsiteY13041" fmla="*/ 3765772 h 6407152"/>
              <a:gd name="connsiteX13042" fmla="*/ 9129043 w 11737976"/>
              <a:gd name="connsiteY13042" fmla="*/ 3765739 h 6407152"/>
              <a:gd name="connsiteX13043" fmla="*/ 9113630 w 11737976"/>
              <a:gd name="connsiteY13043" fmla="*/ 3767585 h 6407152"/>
              <a:gd name="connsiteX13044" fmla="*/ 9105725 w 11737976"/>
              <a:gd name="connsiteY13044" fmla="*/ 3774907 h 6407152"/>
              <a:gd name="connsiteX13045" fmla="*/ 9133157 w 11737976"/>
              <a:gd name="connsiteY13045" fmla="*/ 3778748 h 6407152"/>
              <a:gd name="connsiteX13046" fmla="*/ 9129043 w 11737976"/>
              <a:gd name="connsiteY13046" fmla="*/ 3765739 h 6407152"/>
              <a:gd name="connsiteX13047" fmla="*/ 4418819 w 11737976"/>
              <a:gd name="connsiteY13047" fmla="*/ 3765739 h 6407152"/>
              <a:gd name="connsiteX13048" fmla="*/ 4403407 w 11737976"/>
              <a:gd name="connsiteY13048" fmla="*/ 3767585 h 6407152"/>
              <a:gd name="connsiteX13049" fmla="*/ 4395502 w 11737976"/>
              <a:gd name="connsiteY13049" fmla="*/ 3774907 h 6407152"/>
              <a:gd name="connsiteX13050" fmla="*/ 4422933 w 11737976"/>
              <a:gd name="connsiteY13050" fmla="*/ 3778748 h 6407152"/>
              <a:gd name="connsiteX13051" fmla="*/ 4418819 w 11737976"/>
              <a:gd name="connsiteY13051" fmla="*/ 3765739 h 6407152"/>
              <a:gd name="connsiteX13052" fmla="*/ 825070 w 11737976"/>
              <a:gd name="connsiteY13052" fmla="*/ 3758753 h 6407152"/>
              <a:gd name="connsiteX13053" fmla="*/ 817760 w 11737976"/>
              <a:gd name="connsiteY13053" fmla="*/ 3760950 h 6407152"/>
              <a:gd name="connsiteX13054" fmla="*/ 819153 w 11737976"/>
              <a:gd name="connsiteY13054" fmla="*/ 3765098 h 6407152"/>
              <a:gd name="connsiteX13055" fmla="*/ 826464 w 11737976"/>
              <a:gd name="connsiteY13055" fmla="*/ 3762901 h 6407152"/>
              <a:gd name="connsiteX13056" fmla="*/ 825070 w 11737976"/>
              <a:gd name="connsiteY13056" fmla="*/ 3758753 h 6407152"/>
              <a:gd name="connsiteX13057" fmla="*/ 702874 w 11737976"/>
              <a:gd name="connsiteY13057" fmla="*/ 3754371 h 6407152"/>
              <a:gd name="connsiteX13058" fmla="*/ 705197 w 11737976"/>
              <a:gd name="connsiteY13058" fmla="*/ 3761284 h 6407152"/>
              <a:gd name="connsiteX13059" fmla="*/ 714999 w 11737976"/>
              <a:gd name="connsiteY13059" fmla="*/ 3754532 h 6407152"/>
              <a:gd name="connsiteX13060" fmla="*/ 702874 w 11737976"/>
              <a:gd name="connsiteY13060" fmla="*/ 3754371 h 6407152"/>
              <a:gd name="connsiteX13061" fmla="*/ 9779629 w 11737976"/>
              <a:gd name="connsiteY13061" fmla="*/ 3743475 h 6407152"/>
              <a:gd name="connsiteX13062" fmla="*/ 9798071 w 11737976"/>
              <a:gd name="connsiteY13062" fmla="*/ 3760568 h 6407152"/>
              <a:gd name="connsiteX13063" fmla="*/ 9799266 w 11737976"/>
              <a:gd name="connsiteY13063" fmla="*/ 3761851 h 6407152"/>
              <a:gd name="connsiteX13064" fmla="*/ 9797119 w 11737976"/>
              <a:gd name="connsiteY13064" fmla="*/ 3769460 h 6407152"/>
              <a:gd name="connsiteX13065" fmla="*/ 9795659 w 11737976"/>
              <a:gd name="connsiteY13065" fmla="*/ 3769080 h 6407152"/>
              <a:gd name="connsiteX13066" fmla="*/ 9787106 w 11737976"/>
              <a:gd name="connsiteY13066" fmla="*/ 3771720 h 6407152"/>
              <a:gd name="connsiteX13067" fmla="*/ 9745365 w 11737976"/>
              <a:gd name="connsiteY13067" fmla="*/ 3755423 h 6407152"/>
              <a:gd name="connsiteX13068" fmla="*/ 9779629 w 11737976"/>
              <a:gd name="connsiteY13068" fmla="*/ 3743475 h 6407152"/>
              <a:gd name="connsiteX13069" fmla="*/ 5069405 w 11737976"/>
              <a:gd name="connsiteY13069" fmla="*/ 3743475 h 6407152"/>
              <a:gd name="connsiteX13070" fmla="*/ 5087847 w 11737976"/>
              <a:gd name="connsiteY13070" fmla="*/ 3760568 h 6407152"/>
              <a:gd name="connsiteX13071" fmla="*/ 5089042 w 11737976"/>
              <a:gd name="connsiteY13071" fmla="*/ 3761851 h 6407152"/>
              <a:gd name="connsiteX13072" fmla="*/ 5086896 w 11737976"/>
              <a:gd name="connsiteY13072" fmla="*/ 3769460 h 6407152"/>
              <a:gd name="connsiteX13073" fmla="*/ 5085435 w 11737976"/>
              <a:gd name="connsiteY13073" fmla="*/ 3769080 h 6407152"/>
              <a:gd name="connsiteX13074" fmla="*/ 5076883 w 11737976"/>
              <a:gd name="connsiteY13074" fmla="*/ 3771720 h 6407152"/>
              <a:gd name="connsiteX13075" fmla="*/ 5035141 w 11737976"/>
              <a:gd name="connsiteY13075" fmla="*/ 3755423 h 6407152"/>
              <a:gd name="connsiteX13076" fmla="*/ 5069405 w 11737976"/>
              <a:gd name="connsiteY13076" fmla="*/ 3743475 h 6407152"/>
              <a:gd name="connsiteX13077" fmla="*/ 9829557 w 11737976"/>
              <a:gd name="connsiteY13077" fmla="*/ 3743120 h 6407152"/>
              <a:gd name="connsiteX13078" fmla="*/ 9828504 w 11737976"/>
              <a:gd name="connsiteY13078" fmla="*/ 3744849 h 6407152"/>
              <a:gd name="connsiteX13079" fmla="*/ 9823731 w 11737976"/>
              <a:gd name="connsiteY13079" fmla="*/ 3745998 h 6407152"/>
              <a:gd name="connsiteX13080" fmla="*/ 9827545 w 11737976"/>
              <a:gd name="connsiteY13080" fmla="*/ 3746421 h 6407152"/>
              <a:gd name="connsiteX13081" fmla="*/ 9826619 w 11737976"/>
              <a:gd name="connsiteY13081" fmla="*/ 3747941 h 6407152"/>
              <a:gd name="connsiteX13082" fmla="*/ 9827337 w 11737976"/>
              <a:gd name="connsiteY13082" fmla="*/ 3750397 h 6407152"/>
              <a:gd name="connsiteX13083" fmla="*/ 9829155 w 11737976"/>
              <a:gd name="connsiteY13083" fmla="*/ 3751045 h 6407152"/>
              <a:gd name="connsiteX13084" fmla="*/ 9830436 w 11737976"/>
              <a:gd name="connsiteY13084" fmla="*/ 3749851 h 6407152"/>
              <a:gd name="connsiteX13085" fmla="*/ 9832211 w 11737976"/>
              <a:gd name="connsiteY13085" fmla="*/ 3746939 h 6407152"/>
              <a:gd name="connsiteX13086" fmla="*/ 9837747 w 11737976"/>
              <a:gd name="connsiteY13086" fmla="*/ 3747554 h 6407152"/>
              <a:gd name="connsiteX13087" fmla="*/ 9839884 w 11737976"/>
              <a:gd name="connsiteY13087" fmla="*/ 3743903 h 6407152"/>
              <a:gd name="connsiteX13088" fmla="*/ 9832316 w 11737976"/>
              <a:gd name="connsiteY13088" fmla="*/ 3744500 h 6407152"/>
              <a:gd name="connsiteX13089" fmla="*/ 9832102 w 11737976"/>
              <a:gd name="connsiteY13089" fmla="*/ 3744393 h 6407152"/>
              <a:gd name="connsiteX13090" fmla="*/ 9829557 w 11737976"/>
              <a:gd name="connsiteY13090" fmla="*/ 3743120 h 6407152"/>
              <a:gd name="connsiteX13091" fmla="*/ 5119334 w 11737976"/>
              <a:gd name="connsiteY13091" fmla="*/ 3743120 h 6407152"/>
              <a:gd name="connsiteX13092" fmla="*/ 5118280 w 11737976"/>
              <a:gd name="connsiteY13092" fmla="*/ 3744849 h 6407152"/>
              <a:gd name="connsiteX13093" fmla="*/ 5113508 w 11737976"/>
              <a:gd name="connsiteY13093" fmla="*/ 3745998 h 6407152"/>
              <a:gd name="connsiteX13094" fmla="*/ 5117321 w 11737976"/>
              <a:gd name="connsiteY13094" fmla="*/ 3746421 h 6407152"/>
              <a:gd name="connsiteX13095" fmla="*/ 5116395 w 11737976"/>
              <a:gd name="connsiteY13095" fmla="*/ 3747941 h 6407152"/>
              <a:gd name="connsiteX13096" fmla="*/ 5117113 w 11737976"/>
              <a:gd name="connsiteY13096" fmla="*/ 3750397 h 6407152"/>
              <a:gd name="connsiteX13097" fmla="*/ 5118931 w 11737976"/>
              <a:gd name="connsiteY13097" fmla="*/ 3751045 h 6407152"/>
              <a:gd name="connsiteX13098" fmla="*/ 5120212 w 11737976"/>
              <a:gd name="connsiteY13098" fmla="*/ 3749851 h 6407152"/>
              <a:gd name="connsiteX13099" fmla="*/ 5121988 w 11737976"/>
              <a:gd name="connsiteY13099" fmla="*/ 3746939 h 6407152"/>
              <a:gd name="connsiteX13100" fmla="*/ 5127524 w 11737976"/>
              <a:gd name="connsiteY13100" fmla="*/ 3747554 h 6407152"/>
              <a:gd name="connsiteX13101" fmla="*/ 5129660 w 11737976"/>
              <a:gd name="connsiteY13101" fmla="*/ 3743903 h 6407152"/>
              <a:gd name="connsiteX13102" fmla="*/ 5122092 w 11737976"/>
              <a:gd name="connsiteY13102" fmla="*/ 3744500 h 6407152"/>
              <a:gd name="connsiteX13103" fmla="*/ 5121878 w 11737976"/>
              <a:gd name="connsiteY13103" fmla="*/ 3744393 h 6407152"/>
              <a:gd name="connsiteX13104" fmla="*/ 5119334 w 11737976"/>
              <a:gd name="connsiteY13104" fmla="*/ 3743120 h 6407152"/>
              <a:gd name="connsiteX13105" fmla="*/ 9875159 w 11737976"/>
              <a:gd name="connsiteY13105" fmla="*/ 3735110 h 6407152"/>
              <a:gd name="connsiteX13106" fmla="*/ 9881371 w 11737976"/>
              <a:gd name="connsiteY13106" fmla="*/ 3735655 h 6407152"/>
              <a:gd name="connsiteX13107" fmla="*/ 9881177 w 11737976"/>
              <a:gd name="connsiteY13107" fmla="*/ 3741234 h 6407152"/>
              <a:gd name="connsiteX13108" fmla="*/ 9906943 w 11737976"/>
              <a:gd name="connsiteY13108" fmla="*/ 3737118 h 6407152"/>
              <a:gd name="connsiteX13109" fmla="*/ 9898323 w 11737976"/>
              <a:gd name="connsiteY13109" fmla="*/ 3739419 h 6407152"/>
              <a:gd name="connsiteX13110" fmla="*/ 9920536 w 11737976"/>
              <a:gd name="connsiteY13110" fmla="*/ 3740690 h 6407152"/>
              <a:gd name="connsiteX13111" fmla="*/ 9894546 w 11737976"/>
              <a:gd name="connsiteY13111" fmla="*/ 3821077 h 6407152"/>
              <a:gd name="connsiteX13112" fmla="*/ 9878738 w 11737976"/>
              <a:gd name="connsiteY13112" fmla="*/ 3813123 h 6407152"/>
              <a:gd name="connsiteX13113" fmla="*/ 9887278 w 11737976"/>
              <a:gd name="connsiteY13113" fmla="*/ 3810830 h 6407152"/>
              <a:gd name="connsiteX13114" fmla="*/ 9870485 w 11737976"/>
              <a:gd name="connsiteY13114" fmla="*/ 3807087 h 6407152"/>
              <a:gd name="connsiteX13115" fmla="*/ 9863363 w 11737976"/>
              <a:gd name="connsiteY13115" fmla="*/ 3799030 h 6407152"/>
              <a:gd name="connsiteX13116" fmla="*/ 9855128 w 11737976"/>
              <a:gd name="connsiteY13116" fmla="*/ 3797469 h 6407152"/>
              <a:gd name="connsiteX13117" fmla="*/ 9855287 w 11737976"/>
              <a:gd name="connsiteY13117" fmla="*/ 3794650 h 6407152"/>
              <a:gd name="connsiteX13118" fmla="*/ 9860253 w 11737976"/>
              <a:gd name="connsiteY13118" fmla="*/ 3775985 h 6407152"/>
              <a:gd name="connsiteX13119" fmla="*/ 9872583 w 11737976"/>
              <a:gd name="connsiteY13119" fmla="*/ 3764345 h 6407152"/>
              <a:gd name="connsiteX13120" fmla="*/ 9869455 w 11737976"/>
              <a:gd name="connsiteY13120" fmla="*/ 3765006 h 6407152"/>
              <a:gd name="connsiteX13121" fmla="*/ 9868596 w 11737976"/>
              <a:gd name="connsiteY13121" fmla="*/ 3753443 h 6407152"/>
              <a:gd name="connsiteX13122" fmla="*/ 9870454 w 11737976"/>
              <a:gd name="connsiteY13122" fmla="*/ 3752147 h 6407152"/>
              <a:gd name="connsiteX13123" fmla="*/ 9873400 w 11737976"/>
              <a:gd name="connsiteY13123" fmla="*/ 3742490 h 6407152"/>
              <a:gd name="connsiteX13124" fmla="*/ 5164935 w 11737976"/>
              <a:gd name="connsiteY13124" fmla="*/ 3735110 h 6407152"/>
              <a:gd name="connsiteX13125" fmla="*/ 5171148 w 11737976"/>
              <a:gd name="connsiteY13125" fmla="*/ 3735655 h 6407152"/>
              <a:gd name="connsiteX13126" fmla="*/ 5170953 w 11737976"/>
              <a:gd name="connsiteY13126" fmla="*/ 3741234 h 6407152"/>
              <a:gd name="connsiteX13127" fmla="*/ 5196719 w 11737976"/>
              <a:gd name="connsiteY13127" fmla="*/ 3737118 h 6407152"/>
              <a:gd name="connsiteX13128" fmla="*/ 5188099 w 11737976"/>
              <a:gd name="connsiteY13128" fmla="*/ 3739419 h 6407152"/>
              <a:gd name="connsiteX13129" fmla="*/ 5210312 w 11737976"/>
              <a:gd name="connsiteY13129" fmla="*/ 3740690 h 6407152"/>
              <a:gd name="connsiteX13130" fmla="*/ 5184322 w 11737976"/>
              <a:gd name="connsiteY13130" fmla="*/ 3821077 h 6407152"/>
              <a:gd name="connsiteX13131" fmla="*/ 5168514 w 11737976"/>
              <a:gd name="connsiteY13131" fmla="*/ 3813123 h 6407152"/>
              <a:gd name="connsiteX13132" fmla="*/ 5177054 w 11737976"/>
              <a:gd name="connsiteY13132" fmla="*/ 3810830 h 6407152"/>
              <a:gd name="connsiteX13133" fmla="*/ 5160262 w 11737976"/>
              <a:gd name="connsiteY13133" fmla="*/ 3807087 h 6407152"/>
              <a:gd name="connsiteX13134" fmla="*/ 5153139 w 11737976"/>
              <a:gd name="connsiteY13134" fmla="*/ 3799030 h 6407152"/>
              <a:gd name="connsiteX13135" fmla="*/ 5144905 w 11737976"/>
              <a:gd name="connsiteY13135" fmla="*/ 3797469 h 6407152"/>
              <a:gd name="connsiteX13136" fmla="*/ 5145064 w 11737976"/>
              <a:gd name="connsiteY13136" fmla="*/ 3794650 h 6407152"/>
              <a:gd name="connsiteX13137" fmla="*/ 5150029 w 11737976"/>
              <a:gd name="connsiteY13137" fmla="*/ 3775985 h 6407152"/>
              <a:gd name="connsiteX13138" fmla="*/ 5162359 w 11737976"/>
              <a:gd name="connsiteY13138" fmla="*/ 3764345 h 6407152"/>
              <a:gd name="connsiteX13139" fmla="*/ 5159231 w 11737976"/>
              <a:gd name="connsiteY13139" fmla="*/ 3765006 h 6407152"/>
              <a:gd name="connsiteX13140" fmla="*/ 5158372 w 11737976"/>
              <a:gd name="connsiteY13140" fmla="*/ 3753443 h 6407152"/>
              <a:gd name="connsiteX13141" fmla="*/ 5160230 w 11737976"/>
              <a:gd name="connsiteY13141" fmla="*/ 3752147 h 6407152"/>
              <a:gd name="connsiteX13142" fmla="*/ 5163177 w 11737976"/>
              <a:gd name="connsiteY13142" fmla="*/ 3742490 h 6407152"/>
              <a:gd name="connsiteX13143" fmla="*/ 9116865 w 11737976"/>
              <a:gd name="connsiteY13143" fmla="*/ 3729669 h 6407152"/>
              <a:gd name="connsiteX13144" fmla="*/ 9095288 w 11737976"/>
              <a:gd name="connsiteY13144" fmla="*/ 3760986 h 6407152"/>
              <a:gd name="connsiteX13145" fmla="*/ 9128143 w 11737976"/>
              <a:gd name="connsiteY13145" fmla="*/ 3747593 h 6407152"/>
              <a:gd name="connsiteX13146" fmla="*/ 9116865 w 11737976"/>
              <a:gd name="connsiteY13146" fmla="*/ 3729669 h 6407152"/>
              <a:gd name="connsiteX13147" fmla="*/ 4406641 w 11737976"/>
              <a:gd name="connsiteY13147" fmla="*/ 3729669 h 6407152"/>
              <a:gd name="connsiteX13148" fmla="*/ 4385065 w 11737976"/>
              <a:gd name="connsiteY13148" fmla="*/ 3760986 h 6407152"/>
              <a:gd name="connsiteX13149" fmla="*/ 4417919 w 11737976"/>
              <a:gd name="connsiteY13149" fmla="*/ 3747593 h 6407152"/>
              <a:gd name="connsiteX13150" fmla="*/ 4406641 w 11737976"/>
              <a:gd name="connsiteY13150" fmla="*/ 3729669 h 6407152"/>
              <a:gd name="connsiteX13151" fmla="*/ 9924412 w 11737976"/>
              <a:gd name="connsiteY13151" fmla="*/ 3728705 h 6407152"/>
              <a:gd name="connsiteX13152" fmla="*/ 9922403 w 11737976"/>
              <a:gd name="connsiteY13152" fmla="*/ 3734917 h 6407152"/>
              <a:gd name="connsiteX13153" fmla="*/ 9918175 w 11737976"/>
              <a:gd name="connsiteY13153" fmla="*/ 3732695 h 6407152"/>
              <a:gd name="connsiteX13154" fmla="*/ 9915759 w 11737976"/>
              <a:gd name="connsiteY13154" fmla="*/ 3729237 h 6407152"/>
              <a:gd name="connsiteX13155" fmla="*/ 5214188 w 11737976"/>
              <a:gd name="connsiteY13155" fmla="*/ 3728705 h 6407152"/>
              <a:gd name="connsiteX13156" fmla="*/ 5212180 w 11737976"/>
              <a:gd name="connsiteY13156" fmla="*/ 3734917 h 6407152"/>
              <a:gd name="connsiteX13157" fmla="*/ 5207951 w 11737976"/>
              <a:gd name="connsiteY13157" fmla="*/ 3732695 h 6407152"/>
              <a:gd name="connsiteX13158" fmla="*/ 5205535 w 11737976"/>
              <a:gd name="connsiteY13158" fmla="*/ 3729237 h 6407152"/>
              <a:gd name="connsiteX13159" fmla="*/ 8782491 w 11737976"/>
              <a:gd name="connsiteY13159" fmla="*/ 3715946 h 6407152"/>
              <a:gd name="connsiteX13160" fmla="*/ 8796836 w 11737976"/>
              <a:gd name="connsiteY13160" fmla="*/ 3723114 h 6407152"/>
              <a:gd name="connsiteX13161" fmla="*/ 8805403 w 11737976"/>
              <a:gd name="connsiteY13161" fmla="*/ 3720974 h 6407152"/>
              <a:gd name="connsiteX13162" fmla="*/ 8781198 w 11737976"/>
              <a:gd name="connsiteY13162" fmla="*/ 3737774 h 6407152"/>
              <a:gd name="connsiteX13163" fmla="*/ 8816213 w 11737976"/>
              <a:gd name="connsiteY13163" fmla="*/ 3734401 h 6407152"/>
              <a:gd name="connsiteX13164" fmla="*/ 8791258 w 11737976"/>
              <a:gd name="connsiteY13164" fmla="*/ 3746013 h 6407152"/>
              <a:gd name="connsiteX13165" fmla="*/ 8794995 w 11737976"/>
              <a:gd name="connsiteY13165" fmla="*/ 3771958 h 6407152"/>
              <a:gd name="connsiteX13166" fmla="*/ 8769294 w 11737976"/>
              <a:gd name="connsiteY13166" fmla="*/ 3778380 h 6407152"/>
              <a:gd name="connsiteX13167" fmla="*/ 8752159 w 11737976"/>
              <a:gd name="connsiteY13167" fmla="*/ 3782660 h 6407152"/>
              <a:gd name="connsiteX13168" fmla="*/ 8744340 w 11737976"/>
              <a:gd name="connsiteY13168" fmla="*/ 3789991 h 6407152"/>
              <a:gd name="connsiteX13169" fmla="*/ 8752907 w 11737976"/>
              <a:gd name="connsiteY13169" fmla="*/ 3787850 h 6407152"/>
              <a:gd name="connsiteX13170" fmla="*/ 8754753 w 11737976"/>
              <a:gd name="connsiteY13170" fmla="*/ 3787389 h 6407152"/>
              <a:gd name="connsiteX13171" fmla="*/ 8754756 w 11737976"/>
              <a:gd name="connsiteY13171" fmla="*/ 3787473 h 6407152"/>
              <a:gd name="connsiteX13172" fmla="*/ 8758667 w 11737976"/>
              <a:gd name="connsiteY13172" fmla="*/ 3790523 h 6407152"/>
              <a:gd name="connsiteX13173" fmla="*/ 8755939 w 11737976"/>
              <a:gd name="connsiteY13173" fmla="*/ 3787093 h 6407152"/>
              <a:gd name="connsiteX13174" fmla="*/ 8761475 w 11737976"/>
              <a:gd name="connsiteY13174" fmla="*/ 3785709 h 6407152"/>
              <a:gd name="connsiteX13175" fmla="*/ 8770042 w 11737976"/>
              <a:gd name="connsiteY13175" fmla="*/ 3783569 h 6407152"/>
              <a:gd name="connsiteX13176" fmla="*/ 8794995 w 11737976"/>
              <a:gd name="connsiteY13176" fmla="*/ 3771958 h 6407152"/>
              <a:gd name="connsiteX13177" fmla="*/ 8789421 w 11737976"/>
              <a:gd name="connsiteY13177" fmla="*/ 3794856 h 6407152"/>
              <a:gd name="connsiteX13178" fmla="*/ 8793905 w 11737976"/>
              <a:gd name="connsiteY13178" fmla="*/ 3825991 h 6407152"/>
              <a:gd name="connsiteX13179" fmla="*/ 8742502 w 11737976"/>
              <a:gd name="connsiteY13179" fmla="*/ 3838833 h 6407152"/>
              <a:gd name="connsiteX13180" fmla="*/ 8741753 w 11737976"/>
              <a:gd name="connsiteY13180" fmla="*/ 3833645 h 6407152"/>
              <a:gd name="connsiteX13181" fmla="*/ 8741006 w 11737976"/>
              <a:gd name="connsiteY13181" fmla="*/ 3828457 h 6407152"/>
              <a:gd name="connsiteX13182" fmla="*/ 8740259 w 11737976"/>
              <a:gd name="connsiteY13182" fmla="*/ 3823266 h 6407152"/>
              <a:gd name="connsiteX13183" fmla="*/ 8724009 w 11737976"/>
              <a:gd name="connsiteY13183" fmla="*/ 3825983 h 6407152"/>
              <a:gd name="connsiteX13184" fmla="*/ 8722801 w 11737976"/>
              <a:gd name="connsiteY13184" fmla="*/ 3826527 h 6407152"/>
              <a:gd name="connsiteX13185" fmla="*/ 8722507 w 11737976"/>
              <a:gd name="connsiteY13185" fmla="*/ 3824941 h 6407152"/>
              <a:gd name="connsiteX13186" fmla="*/ 8722404 w 11737976"/>
              <a:gd name="connsiteY13186" fmla="*/ 3819158 h 6407152"/>
              <a:gd name="connsiteX13187" fmla="*/ 8735677 w 11737976"/>
              <a:gd name="connsiteY13187" fmla="*/ 3814381 h 6407152"/>
              <a:gd name="connsiteX13188" fmla="*/ 8731480 w 11737976"/>
              <a:gd name="connsiteY13188" fmla="*/ 3808247 h 6407152"/>
              <a:gd name="connsiteX13189" fmla="*/ 8737813 w 11737976"/>
              <a:gd name="connsiteY13189" fmla="*/ 3806924 h 6407152"/>
              <a:gd name="connsiteX13190" fmla="*/ 8742225 w 11737976"/>
              <a:gd name="connsiteY13190" fmla="*/ 3805745 h 6407152"/>
              <a:gd name="connsiteX13191" fmla="*/ 8744435 w 11737976"/>
              <a:gd name="connsiteY13191" fmla="*/ 3805866 h 6407152"/>
              <a:gd name="connsiteX13192" fmla="*/ 8743084 w 11737976"/>
              <a:gd name="connsiteY13192" fmla="*/ 3796481 h 6407152"/>
              <a:gd name="connsiteX13193" fmla="*/ 8738914 w 11737976"/>
              <a:gd name="connsiteY13193" fmla="*/ 3797767 h 6407152"/>
              <a:gd name="connsiteX13194" fmla="*/ 8738429 w 11737976"/>
              <a:gd name="connsiteY13194" fmla="*/ 3795324 h 6407152"/>
              <a:gd name="connsiteX13195" fmla="*/ 8731729 w 11737976"/>
              <a:gd name="connsiteY13195" fmla="*/ 3799819 h 6407152"/>
              <a:gd name="connsiteX13196" fmla="*/ 8729788 w 11737976"/>
              <a:gd name="connsiteY13196" fmla="*/ 3791484 h 6407152"/>
              <a:gd name="connsiteX13197" fmla="*/ 8725280 w 11737976"/>
              <a:gd name="connsiteY13197" fmla="*/ 3795886 h 6407152"/>
              <a:gd name="connsiteX13198" fmla="*/ 8723338 w 11737976"/>
              <a:gd name="connsiteY13198" fmla="*/ 3787551 h 6407152"/>
              <a:gd name="connsiteX13199" fmla="*/ 8710314 w 11737976"/>
              <a:gd name="connsiteY13199" fmla="*/ 3783899 h 6407152"/>
              <a:gd name="connsiteX13200" fmla="*/ 8712133 w 11737976"/>
              <a:gd name="connsiteY13200" fmla="*/ 3796448 h 6407152"/>
              <a:gd name="connsiteX13201" fmla="*/ 8707501 w 11737976"/>
              <a:gd name="connsiteY13201" fmla="*/ 3805065 h 6407152"/>
              <a:gd name="connsiteX13202" fmla="*/ 8705309 w 11737976"/>
              <a:gd name="connsiteY13202" fmla="*/ 3805158 h 6407152"/>
              <a:gd name="connsiteX13203" fmla="*/ 8698859 w 11737976"/>
              <a:gd name="connsiteY13203" fmla="*/ 3801225 h 6407152"/>
              <a:gd name="connsiteX13204" fmla="*/ 8698735 w 11737976"/>
              <a:gd name="connsiteY13204" fmla="*/ 3805439 h 6407152"/>
              <a:gd name="connsiteX13205" fmla="*/ 8700925 w 11737976"/>
              <a:gd name="connsiteY13205" fmla="*/ 3805346 h 6407152"/>
              <a:gd name="connsiteX13206" fmla="*/ 8698671 w 11737976"/>
              <a:gd name="connsiteY13206" fmla="*/ 3807547 h 6407152"/>
              <a:gd name="connsiteX13207" fmla="*/ 8700739 w 11737976"/>
              <a:gd name="connsiteY13207" fmla="*/ 3811667 h 6407152"/>
              <a:gd name="connsiteX13208" fmla="*/ 8700615 w 11737976"/>
              <a:gd name="connsiteY13208" fmla="*/ 3815881 h 6407152"/>
              <a:gd name="connsiteX13209" fmla="*/ 8700179 w 11737976"/>
              <a:gd name="connsiteY13209" fmla="*/ 3830632 h 6407152"/>
              <a:gd name="connsiteX13210" fmla="*/ 8697863 w 11737976"/>
              <a:gd name="connsiteY13210" fmla="*/ 3834939 h 6407152"/>
              <a:gd name="connsiteX13211" fmla="*/ 8697675 w 11737976"/>
              <a:gd name="connsiteY13211" fmla="*/ 3841261 h 6407152"/>
              <a:gd name="connsiteX13212" fmla="*/ 8699805 w 11737976"/>
              <a:gd name="connsiteY13212" fmla="*/ 3843274 h 6407152"/>
              <a:gd name="connsiteX13213" fmla="*/ 8698708 w 11737976"/>
              <a:gd name="connsiteY13213" fmla="*/ 3844345 h 6407152"/>
              <a:gd name="connsiteX13214" fmla="*/ 8691141 w 11737976"/>
              <a:gd name="connsiteY13214" fmla="*/ 3844273 h 6407152"/>
              <a:gd name="connsiteX13215" fmla="*/ 8690351 w 11737976"/>
              <a:gd name="connsiteY13215" fmla="*/ 3846488 h 6407152"/>
              <a:gd name="connsiteX13216" fmla="*/ 8680289 w 11737976"/>
              <a:gd name="connsiteY13216" fmla="*/ 3838250 h 6407152"/>
              <a:gd name="connsiteX13217" fmla="*/ 8677096 w 11737976"/>
              <a:gd name="connsiteY13217" fmla="*/ 3838910 h 6407152"/>
              <a:gd name="connsiteX13218" fmla="*/ 8677873 w 11737976"/>
              <a:gd name="connsiteY13218" fmla="*/ 3836682 h 6407152"/>
              <a:gd name="connsiteX13219" fmla="*/ 8684777 w 11737976"/>
              <a:gd name="connsiteY13219" fmla="*/ 3833394 h 6407152"/>
              <a:gd name="connsiteX13220" fmla="*/ 8684838 w 11737976"/>
              <a:gd name="connsiteY13220" fmla="*/ 3831288 h 6407152"/>
              <a:gd name="connsiteX13221" fmla="*/ 8688973 w 11737976"/>
              <a:gd name="connsiteY13221" fmla="*/ 3839528 h 6407152"/>
              <a:gd name="connsiteX13222" fmla="*/ 8688848 w 11737976"/>
              <a:gd name="connsiteY13222" fmla="*/ 3843743 h 6407152"/>
              <a:gd name="connsiteX13223" fmla="*/ 8691039 w 11737976"/>
              <a:gd name="connsiteY13223" fmla="*/ 3843648 h 6407152"/>
              <a:gd name="connsiteX13224" fmla="*/ 8693293 w 11737976"/>
              <a:gd name="connsiteY13224" fmla="*/ 3841448 h 6407152"/>
              <a:gd name="connsiteX13225" fmla="*/ 8693356 w 11737976"/>
              <a:gd name="connsiteY13225" fmla="*/ 3839340 h 6407152"/>
              <a:gd name="connsiteX13226" fmla="*/ 8689284 w 11737976"/>
              <a:gd name="connsiteY13226" fmla="*/ 3828993 h 6407152"/>
              <a:gd name="connsiteX13227" fmla="*/ 8689408 w 11737976"/>
              <a:gd name="connsiteY13227" fmla="*/ 3824778 h 6407152"/>
              <a:gd name="connsiteX13228" fmla="*/ 8689470 w 11737976"/>
              <a:gd name="connsiteY13228" fmla="*/ 3822671 h 6407152"/>
              <a:gd name="connsiteX13229" fmla="*/ 8685025 w 11737976"/>
              <a:gd name="connsiteY13229" fmla="*/ 3824966 h 6407152"/>
              <a:gd name="connsiteX13230" fmla="*/ 8684963 w 11737976"/>
              <a:gd name="connsiteY13230" fmla="*/ 3827074 h 6407152"/>
              <a:gd name="connsiteX13231" fmla="*/ 8676323 w 11737976"/>
              <a:gd name="connsiteY13231" fmla="*/ 3823235 h 6407152"/>
              <a:gd name="connsiteX13232" fmla="*/ 8680625 w 11737976"/>
              <a:gd name="connsiteY13232" fmla="*/ 3816474 h 6407152"/>
              <a:gd name="connsiteX13233" fmla="*/ 8680410 w 11737976"/>
              <a:gd name="connsiteY13233" fmla="*/ 3816029 h 6407152"/>
              <a:gd name="connsiteX13234" fmla="*/ 8685631 w 11737976"/>
              <a:gd name="connsiteY13234" fmla="*/ 3814725 h 6407152"/>
              <a:gd name="connsiteX13235" fmla="*/ 8685090 w 11737976"/>
              <a:gd name="connsiteY13235" fmla="*/ 3810971 h 6407152"/>
              <a:gd name="connsiteX13236" fmla="*/ 8694246 w 11737976"/>
              <a:gd name="connsiteY13236" fmla="*/ 3808683 h 6407152"/>
              <a:gd name="connsiteX13237" fmla="*/ 8684278 w 11737976"/>
              <a:gd name="connsiteY13237" fmla="*/ 3805339 h 6407152"/>
              <a:gd name="connsiteX13238" fmla="*/ 8685090 w 11737976"/>
              <a:gd name="connsiteY13238" fmla="*/ 3810971 h 6407152"/>
              <a:gd name="connsiteX13239" fmla="*/ 8678731 w 11737976"/>
              <a:gd name="connsiteY13239" fmla="*/ 3812560 h 6407152"/>
              <a:gd name="connsiteX13240" fmla="*/ 8676759 w 11737976"/>
              <a:gd name="connsiteY13240" fmla="*/ 3808484 h 6407152"/>
              <a:gd name="connsiteX13241" fmla="*/ 8683519 w 11737976"/>
              <a:gd name="connsiteY13241" fmla="*/ 3801881 h 6407152"/>
              <a:gd name="connsiteX13242" fmla="*/ 8672936 w 11737976"/>
              <a:gd name="connsiteY13242" fmla="*/ 3789707 h 6407152"/>
              <a:gd name="connsiteX13243" fmla="*/ 8679946 w 11737976"/>
              <a:gd name="connsiteY13243" fmla="*/ 3774677 h 6407152"/>
              <a:gd name="connsiteX13244" fmla="*/ 8682137 w 11737976"/>
              <a:gd name="connsiteY13244" fmla="*/ 3774584 h 6407152"/>
              <a:gd name="connsiteX13245" fmla="*/ 8682199 w 11737976"/>
              <a:gd name="connsiteY13245" fmla="*/ 3772476 h 6407152"/>
              <a:gd name="connsiteX13246" fmla="*/ 8680070 w 11737976"/>
              <a:gd name="connsiteY13246" fmla="*/ 3770463 h 6407152"/>
              <a:gd name="connsiteX13247" fmla="*/ 8677817 w 11737976"/>
              <a:gd name="connsiteY13247" fmla="*/ 3772663 h 6407152"/>
              <a:gd name="connsiteX13248" fmla="*/ 8677879 w 11737976"/>
              <a:gd name="connsiteY13248" fmla="*/ 3770556 h 6407152"/>
              <a:gd name="connsiteX13249" fmla="*/ 8673497 w 11737976"/>
              <a:gd name="connsiteY13249" fmla="*/ 3770744 h 6407152"/>
              <a:gd name="connsiteX13250" fmla="*/ 8675161 w 11737976"/>
              <a:gd name="connsiteY13250" fmla="*/ 3767648 h 6407152"/>
              <a:gd name="connsiteX13251" fmla="*/ 8685937 w 11737976"/>
              <a:gd name="connsiteY13251" fmla="*/ 3769637 h 6407152"/>
              <a:gd name="connsiteX13252" fmla="*/ 8698773 w 11737976"/>
              <a:gd name="connsiteY13252" fmla="*/ 3768423 h 6407152"/>
              <a:gd name="connsiteX13253" fmla="*/ 8697477 w 11737976"/>
              <a:gd name="connsiteY13253" fmla="*/ 3773927 h 6407152"/>
              <a:gd name="connsiteX13254" fmla="*/ 8726028 w 11737976"/>
              <a:gd name="connsiteY13254" fmla="*/ 3770601 h 6407152"/>
              <a:gd name="connsiteX13255" fmla="*/ 8728405 w 11737976"/>
              <a:gd name="connsiteY13255" fmla="*/ 3764185 h 6407152"/>
              <a:gd name="connsiteX13256" fmla="*/ 8730174 w 11737976"/>
              <a:gd name="connsiteY13256" fmla="*/ 3761666 h 6407152"/>
              <a:gd name="connsiteX13257" fmla="*/ 8739854 w 11737976"/>
              <a:gd name="connsiteY13257" fmla="*/ 3758856 h 6407152"/>
              <a:gd name="connsiteX13258" fmla="*/ 8740602 w 11737976"/>
              <a:gd name="connsiteY13258" fmla="*/ 3764044 h 6407152"/>
              <a:gd name="connsiteX13259" fmla="*/ 8764062 w 11737976"/>
              <a:gd name="connsiteY13259" fmla="*/ 3742055 h 6407152"/>
              <a:gd name="connsiteX13260" fmla="*/ 8727552 w 11737976"/>
              <a:gd name="connsiteY13260" fmla="*/ 3735048 h 6407152"/>
              <a:gd name="connsiteX13261" fmla="*/ 8753253 w 11737976"/>
              <a:gd name="connsiteY13261" fmla="*/ 3728628 h 6407152"/>
              <a:gd name="connsiteX13262" fmla="*/ 8761819 w 11737976"/>
              <a:gd name="connsiteY13262" fmla="*/ 3726487 h 6407152"/>
              <a:gd name="connsiteX13263" fmla="*/ 8762567 w 11737976"/>
              <a:gd name="connsiteY13263" fmla="*/ 3731676 h 6407152"/>
              <a:gd name="connsiteX13264" fmla="*/ 8771135 w 11737976"/>
              <a:gd name="connsiteY13264" fmla="*/ 3729536 h 6407152"/>
              <a:gd name="connsiteX13265" fmla="*/ 8770387 w 11737976"/>
              <a:gd name="connsiteY13265" fmla="*/ 3724347 h 6407152"/>
              <a:gd name="connsiteX13266" fmla="*/ 8782491 w 11737976"/>
              <a:gd name="connsiteY13266" fmla="*/ 3715946 h 6407152"/>
              <a:gd name="connsiteX13267" fmla="*/ 4072267 w 11737976"/>
              <a:gd name="connsiteY13267" fmla="*/ 3715946 h 6407152"/>
              <a:gd name="connsiteX13268" fmla="*/ 4086613 w 11737976"/>
              <a:gd name="connsiteY13268" fmla="*/ 3723114 h 6407152"/>
              <a:gd name="connsiteX13269" fmla="*/ 4095179 w 11737976"/>
              <a:gd name="connsiteY13269" fmla="*/ 3720974 h 6407152"/>
              <a:gd name="connsiteX13270" fmla="*/ 4070974 w 11737976"/>
              <a:gd name="connsiteY13270" fmla="*/ 3737774 h 6407152"/>
              <a:gd name="connsiteX13271" fmla="*/ 4105990 w 11737976"/>
              <a:gd name="connsiteY13271" fmla="*/ 3734401 h 6407152"/>
              <a:gd name="connsiteX13272" fmla="*/ 4081035 w 11737976"/>
              <a:gd name="connsiteY13272" fmla="*/ 3746013 h 6407152"/>
              <a:gd name="connsiteX13273" fmla="*/ 4084772 w 11737976"/>
              <a:gd name="connsiteY13273" fmla="*/ 3771958 h 6407152"/>
              <a:gd name="connsiteX13274" fmla="*/ 4059071 w 11737976"/>
              <a:gd name="connsiteY13274" fmla="*/ 3778380 h 6407152"/>
              <a:gd name="connsiteX13275" fmla="*/ 4041936 w 11737976"/>
              <a:gd name="connsiteY13275" fmla="*/ 3782660 h 6407152"/>
              <a:gd name="connsiteX13276" fmla="*/ 4034117 w 11737976"/>
              <a:gd name="connsiteY13276" fmla="*/ 3789991 h 6407152"/>
              <a:gd name="connsiteX13277" fmla="*/ 4042684 w 11737976"/>
              <a:gd name="connsiteY13277" fmla="*/ 3787850 h 6407152"/>
              <a:gd name="connsiteX13278" fmla="*/ 4044529 w 11737976"/>
              <a:gd name="connsiteY13278" fmla="*/ 3787389 h 6407152"/>
              <a:gd name="connsiteX13279" fmla="*/ 4044532 w 11737976"/>
              <a:gd name="connsiteY13279" fmla="*/ 3787473 h 6407152"/>
              <a:gd name="connsiteX13280" fmla="*/ 4048443 w 11737976"/>
              <a:gd name="connsiteY13280" fmla="*/ 3790523 h 6407152"/>
              <a:gd name="connsiteX13281" fmla="*/ 4045716 w 11737976"/>
              <a:gd name="connsiteY13281" fmla="*/ 3787093 h 6407152"/>
              <a:gd name="connsiteX13282" fmla="*/ 4051251 w 11737976"/>
              <a:gd name="connsiteY13282" fmla="*/ 3785709 h 6407152"/>
              <a:gd name="connsiteX13283" fmla="*/ 4059818 w 11737976"/>
              <a:gd name="connsiteY13283" fmla="*/ 3783569 h 6407152"/>
              <a:gd name="connsiteX13284" fmla="*/ 4084772 w 11737976"/>
              <a:gd name="connsiteY13284" fmla="*/ 3771958 h 6407152"/>
              <a:gd name="connsiteX13285" fmla="*/ 4079197 w 11737976"/>
              <a:gd name="connsiteY13285" fmla="*/ 3794856 h 6407152"/>
              <a:gd name="connsiteX13286" fmla="*/ 4083681 w 11737976"/>
              <a:gd name="connsiteY13286" fmla="*/ 3825991 h 6407152"/>
              <a:gd name="connsiteX13287" fmla="*/ 4032278 w 11737976"/>
              <a:gd name="connsiteY13287" fmla="*/ 3838833 h 6407152"/>
              <a:gd name="connsiteX13288" fmla="*/ 4031529 w 11737976"/>
              <a:gd name="connsiteY13288" fmla="*/ 3833645 h 6407152"/>
              <a:gd name="connsiteX13289" fmla="*/ 4030783 w 11737976"/>
              <a:gd name="connsiteY13289" fmla="*/ 3828457 h 6407152"/>
              <a:gd name="connsiteX13290" fmla="*/ 4030035 w 11737976"/>
              <a:gd name="connsiteY13290" fmla="*/ 3823266 h 6407152"/>
              <a:gd name="connsiteX13291" fmla="*/ 4013785 w 11737976"/>
              <a:gd name="connsiteY13291" fmla="*/ 3825983 h 6407152"/>
              <a:gd name="connsiteX13292" fmla="*/ 4012578 w 11737976"/>
              <a:gd name="connsiteY13292" fmla="*/ 3826527 h 6407152"/>
              <a:gd name="connsiteX13293" fmla="*/ 4012283 w 11737976"/>
              <a:gd name="connsiteY13293" fmla="*/ 3824941 h 6407152"/>
              <a:gd name="connsiteX13294" fmla="*/ 4012180 w 11737976"/>
              <a:gd name="connsiteY13294" fmla="*/ 3819158 h 6407152"/>
              <a:gd name="connsiteX13295" fmla="*/ 4025453 w 11737976"/>
              <a:gd name="connsiteY13295" fmla="*/ 3814381 h 6407152"/>
              <a:gd name="connsiteX13296" fmla="*/ 4021256 w 11737976"/>
              <a:gd name="connsiteY13296" fmla="*/ 3808247 h 6407152"/>
              <a:gd name="connsiteX13297" fmla="*/ 4027589 w 11737976"/>
              <a:gd name="connsiteY13297" fmla="*/ 3806924 h 6407152"/>
              <a:gd name="connsiteX13298" fmla="*/ 4032002 w 11737976"/>
              <a:gd name="connsiteY13298" fmla="*/ 3805745 h 6407152"/>
              <a:gd name="connsiteX13299" fmla="*/ 4034211 w 11737976"/>
              <a:gd name="connsiteY13299" fmla="*/ 3805866 h 6407152"/>
              <a:gd name="connsiteX13300" fmla="*/ 4032860 w 11737976"/>
              <a:gd name="connsiteY13300" fmla="*/ 3796481 h 6407152"/>
              <a:gd name="connsiteX13301" fmla="*/ 4028691 w 11737976"/>
              <a:gd name="connsiteY13301" fmla="*/ 3797767 h 6407152"/>
              <a:gd name="connsiteX13302" fmla="*/ 4028206 w 11737976"/>
              <a:gd name="connsiteY13302" fmla="*/ 3795324 h 6407152"/>
              <a:gd name="connsiteX13303" fmla="*/ 4021506 w 11737976"/>
              <a:gd name="connsiteY13303" fmla="*/ 3799819 h 6407152"/>
              <a:gd name="connsiteX13304" fmla="*/ 4019565 w 11737976"/>
              <a:gd name="connsiteY13304" fmla="*/ 3791484 h 6407152"/>
              <a:gd name="connsiteX13305" fmla="*/ 4015057 w 11737976"/>
              <a:gd name="connsiteY13305" fmla="*/ 3795886 h 6407152"/>
              <a:gd name="connsiteX13306" fmla="*/ 4013114 w 11737976"/>
              <a:gd name="connsiteY13306" fmla="*/ 3787551 h 6407152"/>
              <a:gd name="connsiteX13307" fmla="*/ 4000090 w 11737976"/>
              <a:gd name="connsiteY13307" fmla="*/ 3783899 h 6407152"/>
              <a:gd name="connsiteX13308" fmla="*/ 4001909 w 11737976"/>
              <a:gd name="connsiteY13308" fmla="*/ 3796448 h 6407152"/>
              <a:gd name="connsiteX13309" fmla="*/ 3997277 w 11737976"/>
              <a:gd name="connsiteY13309" fmla="*/ 3805065 h 6407152"/>
              <a:gd name="connsiteX13310" fmla="*/ 3995085 w 11737976"/>
              <a:gd name="connsiteY13310" fmla="*/ 3805158 h 6407152"/>
              <a:gd name="connsiteX13311" fmla="*/ 3988635 w 11737976"/>
              <a:gd name="connsiteY13311" fmla="*/ 3801225 h 6407152"/>
              <a:gd name="connsiteX13312" fmla="*/ 3988511 w 11737976"/>
              <a:gd name="connsiteY13312" fmla="*/ 3805439 h 6407152"/>
              <a:gd name="connsiteX13313" fmla="*/ 3990702 w 11737976"/>
              <a:gd name="connsiteY13313" fmla="*/ 3805346 h 6407152"/>
              <a:gd name="connsiteX13314" fmla="*/ 3988448 w 11737976"/>
              <a:gd name="connsiteY13314" fmla="*/ 3807547 h 6407152"/>
              <a:gd name="connsiteX13315" fmla="*/ 3990515 w 11737976"/>
              <a:gd name="connsiteY13315" fmla="*/ 3811667 h 6407152"/>
              <a:gd name="connsiteX13316" fmla="*/ 3990391 w 11737976"/>
              <a:gd name="connsiteY13316" fmla="*/ 3815881 h 6407152"/>
              <a:gd name="connsiteX13317" fmla="*/ 3989955 w 11737976"/>
              <a:gd name="connsiteY13317" fmla="*/ 3830632 h 6407152"/>
              <a:gd name="connsiteX13318" fmla="*/ 3987639 w 11737976"/>
              <a:gd name="connsiteY13318" fmla="*/ 3834939 h 6407152"/>
              <a:gd name="connsiteX13319" fmla="*/ 3987452 w 11737976"/>
              <a:gd name="connsiteY13319" fmla="*/ 3841261 h 6407152"/>
              <a:gd name="connsiteX13320" fmla="*/ 3989581 w 11737976"/>
              <a:gd name="connsiteY13320" fmla="*/ 3843274 h 6407152"/>
              <a:gd name="connsiteX13321" fmla="*/ 3988484 w 11737976"/>
              <a:gd name="connsiteY13321" fmla="*/ 3844345 h 6407152"/>
              <a:gd name="connsiteX13322" fmla="*/ 3980918 w 11737976"/>
              <a:gd name="connsiteY13322" fmla="*/ 3844273 h 6407152"/>
              <a:gd name="connsiteX13323" fmla="*/ 3980128 w 11737976"/>
              <a:gd name="connsiteY13323" fmla="*/ 3846488 h 6407152"/>
              <a:gd name="connsiteX13324" fmla="*/ 3970065 w 11737976"/>
              <a:gd name="connsiteY13324" fmla="*/ 3838250 h 6407152"/>
              <a:gd name="connsiteX13325" fmla="*/ 3966872 w 11737976"/>
              <a:gd name="connsiteY13325" fmla="*/ 3838910 h 6407152"/>
              <a:gd name="connsiteX13326" fmla="*/ 3967650 w 11737976"/>
              <a:gd name="connsiteY13326" fmla="*/ 3836682 h 6407152"/>
              <a:gd name="connsiteX13327" fmla="*/ 3974553 w 11737976"/>
              <a:gd name="connsiteY13327" fmla="*/ 3833394 h 6407152"/>
              <a:gd name="connsiteX13328" fmla="*/ 3974615 w 11737976"/>
              <a:gd name="connsiteY13328" fmla="*/ 3831288 h 6407152"/>
              <a:gd name="connsiteX13329" fmla="*/ 3978750 w 11737976"/>
              <a:gd name="connsiteY13329" fmla="*/ 3839528 h 6407152"/>
              <a:gd name="connsiteX13330" fmla="*/ 3978624 w 11737976"/>
              <a:gd name="connsiteY13330" fmla="*/ 3843743 h 6407152"/>
              <a:gd name="connsiteX13331" fmla="*/ 3980815 w 11737976"/>
              <a:gd name="connsiteY13331" fmla="*/ 3843648 h 6407152"/>
              <a:gd name="connsiteX13332" fmla="*/ 3983070 w 11737976"/>
              <a:gd name="connsiteY13332" fmla="*/ 3841448 h 6407152"/>
              <a:gd name="connsiteX13333" fmla="*/ 3983132 w 11737976"/>
              <a:gd name="connsiteY13333" fmla="*/ 3839340 h 6407152"/>
              <a:gd name="connsiteX13334" fmla="*/ 3979060 w 11737976"/>
              <a:gd name="connsiteY13334" fmla="*/ 3828993 h 6407152"/>
              <a:gd name="connsiteX13335" fmla="*/ 3979185 w 11737976"/>
              <a:gd name="connsiteY13335" fmla="*/ 3824778 h 6407152"/>
              <a:gd name="connsiteX13336" fmla="*/ 3979247 w 11737976"/>
              <a:gd name="connsiteY13336" fmla="*/ 3822671 h 6407152"/>
              <a:gd name="connsiteX13337" fmla="*/ 3974801 w 11737976"/>
              <a:gd name="connsiteY13337" fmla="*/ 3824966 h 6407152"/>
              <a:gd name="connsiteX13338" fmla="*/ 3974740 w 11737976"/>
              <a:gd name="connsiteY13338" fmla="*/ 3827074 h 6407152"/>
              <a:gd name="connsiteX13339" fmla="*/ 3966099 w 11737976"/>
              <a:gd name="connsiteY13339" fmla="*/ 3823235 h 6407152"/>
              <a:gd name="connsiteX13340" fmla="*/ 3970402 w 11737976"/>
              <a:gd name="connsiteY13340" fmla="*/ 3816474 h 6407152"/>
              <a:gd name="connsiteX13341" fmla="*/ 3970187 w 11737976"/>
              <a:gd name="connsiteY13341" fmla="*/ 3816029 h 6407152"/>
              <a:gd name="connsiteX13342" fmla="*/ 3975408 w 11737976"/>
              <a:gd name="connsiteY13342" fmla="*/ 3814725 h 6407152"/>
              <a:gd name="connsiteX13343" fmla="*/ 3974866 w 11737976"/>
              <a:gd name="connsiteY13343" fmla="*/ 3810971 h 6407152"/>
              <a:gd name="connsiteX13344" fmla="*/ 3984023 w 11737976"/>
              <a:gd name="connsiteY13344" fmla="*/ 3808683 h 6407152"/>
              <a:gd name="connsiteX13345" fmla="*/ 3974054 w 11737976"/>
              <a:gd name="connsiteY13345" fmla="*/ 3805339 h 6407152"/>
              <a:gd name="connsiteX13346" fmla="*/ 3974866 w 11737976"/>
              <a:gd name="connsiteY13346" fmla="*/ 3810971 h 6407152"/>
              <a:gd name="connsiteX13347" fmla="*/ 3968507 w 11737976"/>
              <a:gd name="connsiteY13347" fmla="*/ 3812560 h 6407152"/>
              <a:gd name="connsiteX13348" fmla="*/ 3966535 w 11737976"/>
              <a:gd name="connsiteY13348" fmla="*/ 3808484 h 6407152"/>
              <a:gd name="connsiteX13349" fmla="*/ 3973296 w 11737976"/>
              <a:gd name="connsiteY13349" fmla="*/ 3801881 h 6407152"/>
              <a:gd name="connsiteX13350" fmla="*/ 3962713 w 11737976"/>
              <a:gd name="connsiteY13350" fmla="*/ 3789707 h 6407152"/>
              <a:gd name="connsiteX13351" fmla="*/ 3969722 w 11737976"/>
              <a:gd name="connsiteY13351" fmla="*/ 3774677 h 6407152"/>
              <a:gd name="connsiteX13352" fmla="*/ 3971913 w 11737976"/>
              <a:gd name="connsiteY13352" fmla="*/ 3774584 h 6407152"/>
              <a:gd name="connsiteX13353" fmla="*/ 3971975 w 11737976"/>
              <a:gd name="connsiteY13353" fmla="*/ 3772476 h 6407152"/>
              <a:gd name="connsiteX13354" fmla="*/ 3969846 w 11737976"/>
              <a:gd name="connsiteY13354" fmla="*/ 3770463 h 6407152"/>
              <a:gd name="connsiteX13355" fmla="*/ 3967593 w 11737976"/>
              <a:gd name="connsiteY13355" fmla="*/ 3772663 h 6407152"/>
              <a:gd name="connsiteX13356" fmla="*/ 3967656 w 11737976"/>
              <a:gd name="connsiteY13356" fmla="*/ 3770556 h 6407152"/>
              <a:gd name="connsiteX13357" fmla="*/ 3963273 w 11737976"/>
              <a:gd name="connsiteY13357" fmla="*/ 3770744 h 6407152"/>
              <a:gd name="connsiteX13358" fmla="*/ 3964937 w 11737976"/>
              <a:gd name="connsiteY13358" fmla="*/ 3767648 h 6407152"/>
              <a:gd name="connsiteX13359" fmla="*/ 3975713 w 11737976"/>
              <a:gd name="connsiteY13359" fmla="*/ 3769637 h 6407152"/>
              <a:gd name="connsiteX13360" fmla="*/ 3988550 w 11737976"/>
              <a:gd name="connsiteY13360" fmla="*/ 3768423 h 6407152"/>
              <a:gd name="connsiteX13361" fmla="*/ 3987253 w 11737976"/>
              <a:gd name="connsiteY13361" fmla="*/ 3773927 h 6407152"/>
              <a:gd name="connsiteX13362" fmla="*/ 4015804 w 11737976"/>
              <a:gd name="connsiteY13362" fmla="*/ 3770601 h 6407152"/>
              <a:gd name="connsiteX13363" fmla="*/ 4018182 w 11737976"/>
              <a:gd name="connsiteY13363" fmla="*/ 3764185 h 6407152"/>
              <a:gd name="connsiteX13364" fmla="*/ 4019950 w 11737976"/>
              <a:gd name="connsiteY13364" fmla="*/ 3761666 h 6407152"/>
              <a:gd name="connsiteX13365" fmla="*/ 4029631 w 11737976"/>
              <a:gd name="connsiteY13365" fmla="*/ 3758856 h 6407152"/>
              <a:gd name="connsiteX13366" fmla="*/ 4030378 w 11737976"/>
              <a:gd name="connsiteY13366" fmla="*/ 3764044 h 6407152"/>
              <a:gd name="connsiteX13367" fmla="*/ 4053839 w 11737976"/>
              <a:gd name="connsiteY13367" fmla="*/ 3742055 h 6407152"/>
              <a:gd name="connsiteX13368" fmla="*/ 4017328 w 11737976"/>
              <a:gd name="connsiteY13368" fmla="*/ 3735048 h 6407152"/>
              <a:gd name="connsiteX13369" fmla="*/ 4043029 w 11737976"/>
              <a:gd name="connsiteY13369" fmla="*/ 3728628 h 6407152"/>
              <a:gd name="connsiteX13370" fmla="*/ 4051596 w 11737976"/>
              <a:gd name="connsiteY13370" fmla="*/ 3726487 h 6407152"/>
              <a:gd name="connsiteX13371" fmla="*/ 4052343 w 11737976"/>
              <a:gd name="connsiteY13371" fmla="*/ 3731676 h 6407152"/>
              <a:gd name="connsiteX13372" fmla="*/ 4060911 w 11737976"/>
              <a:gd name="connsiteY13372" fmla="*/ 3729536 h 6407152"/>
              <a:gd name="connsiteX13373" fmla="*/ 4060163 w 11737976"/>
              <a:gd name="connsiteY13373" fmla="*/ 3724347 h 6407152"/>
              <a:gd name="connsiteX13374" fmla="*/ 4072267 w 11737976"/>
              <a:gd name="connsiteY13374" fmla="*/ 3715946 h 6407152"/>
              <a:gd name="connsiteX13375" fmla="*/ 9814013 w 11737976"/>
              <a:gd name="connsiteY13375" fmla="*/ 3715416 h 6407152"/>
              <a:gd name="connsiteX13376" fmla="*/ 9809739 w 11737976"/>
              <a:gd name="connsiteY13376" fmla="*/ 3727528 h 6407152"/>
              <a:gd name="connsiteX13377" fmla="*/ 9805542 w 11737976"/>
              <a:gd name="connsiteY13377" fmla="*/ 3728267 h 6407152"/>
              <a:gd name="connsiteX13378" fmla="*/ 9780403 w 11737976"/>
              <a:gd name="connsiteY13378" fmla="*/ 3721265 h 6407152"/>
              <a:gd name="connsiteX13379" fmla="*/ 9797388 w 11737976"/>
              <a:gd name="connsiteY13379" fmla="*/ 3719455 h 6407152"/>
              <a:gd name="connsiteX13380" fmla="*/ 9803435 w 11737976"/>
              <a:gd name="connsiteY13380" fmla="*/ 3715907 h 6407152"/>
              <a:gd name="connsiteX13381" fmla="*/ 9805930 w 11737976"/>
              <a:gd name="connsiteY13381" fmla="*/ 3717162 h 6407152"/>
              <a:gd name="connsiteX13382" fmla="*/ 5103789 w 11737976"/>
              <a:gd name="connsiteY13382" fmla="*/ 3715416 h 6407152"/>
              <a:gd name="connsiteX13383" fmla="*/ 5099516 w 11737976"/>
              <a:gd name="connsiteY13383" fmla="*/ 3727528 h 6407152"/>
              <a:gd name="connsiteX13384" fmla="*/ 5095319 w 11737976"/>
              <a:gd name="connsiteY13384" fmla="*/ 3728267 h 6407152"/>
              <a:gd name="connsiteX13385" fmla="*/ 5070180 w 11737976"/>
              <a:gd name="connsiteY13385" fmla="*/ 3721265 h 6407152"/>
              <a:gd name="connsiteX13386" fmla="*/ 5087164 w 11737976"/>
              <a:gd name="connsiteY13386" fmla="*/ 3719455 h 6407152"/>
              <a:gd name="connsiteX13387" fmla="*/ 5093212 w 11737976"/>
              <a:gd name="connsiteY13387" fmla="*/ 3715907 h 6407152"/>
              <a:gd name="connsiteX13388" fmla="*/ 5095706 w 11737976"/>
              <a:gd name="connsiteY13388" fmla="*/ 3717162 h 6407152"/>
              <a:gd name="connsiteX13389" fmla="*/ 9806027 w 11737976"/>
              <a:gd name="connsiteY13389" fmla="*/ 3714386 h 6407152"/>
              <a:gd name="connsiteX13390" fmla="*/ 9803435 w 11737976"/>
              <a:gd name="connsiteY13390" fmla="*/ 3715907 h 6407152"/>
              <a:gd name="connsiteX13391" fmla="*/ 9802812 w 11737976"/>
              <a:gd name="connsiteY13391" fmla="*/ 3715593 h 6407152"/>
              <a:gd name="connsiteX13392" fmla="*/ 9806027 w 11737976"/>
              <a:gd name="connsiteY13392" fmla="*/ 3714386 h 6407152"/>
              <a:gd name="connsiteX13393" fmla="*/ 5095803 w 11737976"/>
              <a:gd name="connsiteY13393" fmla="*/ 3714386 h 6407152"/>
              <a:gd name="connsiteX13394" fmla="*/ 5093212 w 11737976"/>
              <a:gd name="connsiteY13394" fmla="*/ 3715907 h 6407152"/>
              <a:gd name="connsiteX13395" fmla="*/ 5092589 w 11737976"/>
              <a:gd name="connsiteY13395" fmla="*/ 3715593 h 6407152"/>
              <a:gd name="connsiteX13396" fmla="*/ 5095803 w 11737976"/>
              <a:gd name="connsiteY13396" fmla="*/ 3714386 h 6407152"/>
              <a:gd name="connsiteX13397" fmla="*/ 9867795 w 11737976"/>
              <a:gd name="connsiteY13397" fmla="*/ 3706412 h 6407152"/>
              <a:gd name="connsiteX13398" fmla="*/ 9865669 w 11737976"/>
              <a:gd name="connsiteY13398" fmla="*/ 3715330 h 6407152"/>
              <a:gd name="connsiteX13399" fmla="*/ 9865003 w 11737976"/>
              <a:gd name="connsiteY13399" fmla="*/ 3715155 h 6407152"/>
              <a:gd name="connsiteX13400" fmla="*/ 9852034 w 11737976"/>
              <a:gd name="connsiteY13400" fmla="*/ 3719654 h 6407152"/>
              <a:gd name="connsiteX13401" fmla="*/ 9848038 w 11737976"/>
              <a:gd name="connsiteY13401" fmla="*/ 3720398 h 6407152"/>
              <a:gd name="connsiteX13402" fmla="*/ 9851465 w 11737976"/>
              <a:gd name="connsiteY13402" fmla="*/ 3713701 h 6407152"/>
              <a:gd name="connsiteX13403" fmla="*/ 9852054 w 11737976"/>
              <a:gd name="connsiteY13403" fmla="*/ 3711769 h 6407152"/>
              <a:gd name="connsiteX13404" fmla="*/ 9853301 w 11737976"/>
              <a:gd name="connsiteY13404" fmla="*/ 3709980 h 6407152"/>
              <a:gd name="connsiteX13405" fmla="*/ 9856585 w 11737976"/>
              <a:gd name="connsiteY13405" fmla="*/ 3711655 h 6407152"/>
              <a:gd name="connsiteX13406" fmla="*/ 9866007 w 11737976"/>
              <a:gd name="connsiteY13406" fmla="*/ 3708924 h 6407152"/>
              <a:gd name="connsiteX13407" fmla="*/ 5157571 w 11737976"/>
              <a:gd name="connsiteY13407" fmla="*/ 3706412 h 6407152"/>
              <a:gd name="connsiteX13408" fmla="*/ 5155445 w 11737976"/>
              <a:gd name="connsiteY13408" fmla="*/ 3715330 h 6407152"/>
              <a:gd name="connsiteX13409" fmla="*/ 5154780 w 11737976"/>
              <a:gd name="connsiteY13409" fmla="*/ 3715155 h 6407152"/>
              <a:gd name="connsiteX13410" fmla="*/ 5141810 w 11737976"/>
              <a:gd name="connsiteY13410" fmla="*/ 3719654 h 6407152"/>
              <a:gd name="connsiteX13411" fmla="*/ 5137815 w 11737976"/>
              <a:gd name="connsiteY13411" fmla="*/ 3720398 h 6407152"/>
              <a:gd name="connsiteX13412" fmla="*/ 5141241 w 11737976"/>
              <a:gd name="connsiteY13412" fmla="*/ 3713701 h 6407152"/>
              <a:gd name="connsiteX13413" fmla="*/ 5141830 w 11737976"/>
              <a:gd name="connsiteY13413" fmla="*/ 3711769 h 6407152"/>
              <a:gd name="connsiteX13414" fmla="*/ 5143077 w 11737976"/>
              <a:gd name="connsiteY13414" fmla="*/ 3709980 h 6407152"/>
              <a:gd name="connsiteX13415" fmla="*/ 5146362 w 11737976"/>
              <a:gd name="connsiteY13415" fmla="*/ 3711655 h 6407152"/>
              <a:gd name="connsiteX13416" fmla="*/ 5155784 w 11737976"/>
              <a:gd name="connsiteY13416" fmla="*/ 3708924 h 6407152"/>
              <a:gd name="connsiteX13417" fmla="*/ 9368895 w 11737976"/>
              <a:gd name="connsiteY13417" fmla="*/ 3700867 h 6407152"/>
              <a:gd name="connsiteX13418" fmla="*/ 9364431 w 11737976"/>
              <a:gd name="connsiteY13418" fmla="*/ 3704049 h 6407152"/>
              <a:gd name="connsiteX13419" fmla="*/ 9377831 w 11737976"/>
              <a:gd name="connsiteY13419" fmla="*/ 3706984 h 6407152"/>
              <a:gd name="connsiteX13420" fmla="*/ 9394073 w 11737976"/>
              <a:gd name="connsiteY13420" fmla="*/ 3704990 h 6407152"/>
              <a:gd name="connsiteX13421" fmla="*/ 9368895 w 11737976"/>
              <a:gd name="connsiteY13421" fmla="*/ 3700867 h 6407152"/>
              <a:gd name="connsiteX13422" fmla="*/ 4658671 w 11737976"/>
              <a:gd name="connsiteY13422" fmla="*/ 3700867 h 6407152"/>
              <a:gd name="connsiteX13423" fmla="*/ 4654208 w 11737976"/>
              <a:gd name="connsiteY13423" fmla="*/ 3704049 h 6407152"/>
              <a:gd name="connsiteX13424" fmla="*/ 4667607 w 11737976"/>
              <a:gd name="connsiteY13424" fmla="*/ 3706984 h 6407152"/>
              <a:gd name="connsiteX13425" fmla="*/ 4683850 w 11737976"/>
              <a:gd name="connsiteY13425" fmla="*/ 3704990 h 6407152"/>
              <a:gd name="connsiteX13426" fmla="*/ 4658671 w 11737976"/>
              <a:gd name="connsiteY13426" fmla="*/ 3700867 h 6407152"/>
              <a:gd name="connsiteX13427" fmla="*/ 9781565 w 11737976"/>
              <a:gd name="connsiteY13427" fmla="*/ 3687952 h 6407152"/>
              <a:gd name="connsiteX13428" fmla="*/ 9815247 w 11737976"/>
              <a:gd name="connsiteY13428" fmla="*/ 3692660 h 6407152"/>
              <a:gd name="connsiteX13429" fmla="*/ 9819518 w 11737976"/>
              <a:gd name="connsiteY13429" fmla="*/ 3691514 h 6407152"/>
              <a:gd name="connsiteX13430" fmla="*/ 9822750 w 11737976"/>
              <a:gd name="connsiteY13430" fmla="*/ 3690646 h 6407152"/>
              <a:gd name="connsiteX13431" fmla="*/ 9819848 w 11737976"/>
              <a:gd name="connsiteY13431" fmla="*/ 3698873 h 6407152"/>
              <a:gd name="connsiteX13432" fmla="*/ 9806704 w 11737976"/>
              <a:gd name="connsiteY13432" fmla="*/ 3694952 h 6407152"/>
              <a:gd name="connsiteX13433" fmla="*/ 9806318 w 11737976"/>
              <a:gd name="connsiteY13433" fmla="*/ 3706057 h 6407152"/>
              <a:gd name="connsiteX13434" fmla="*/ 9789430 w 11737976"/>
              <a:gd name="connsiteY13434" fmla="*/ 3705091 h 6407152"/>
              <a:gd name="connsiteX13435" fmla="*/ 9797775 w 11737976"/>
              <a:gd name="connsiteY13435" fmla="*/ 3708350 h 6407152"/>
              <a:gd name="connsiteX13436" fmla="*/ 9780501 w 11737976"/>
              <a:gd name="connsiteY13436" fmla="*/ 3718490 h 6407152"/>
              <a:gd name="connsiteX13437" fmla="*/ 9780403 w 11737976"/>
              <a:gd name="connsiteY13437" fmla="*/ 3721265 h 6407152"/>
              <a:gd name="connsiteX13438" fmla="*/ 9755165 w 11737976"/>
              <a:gd name="connsiteY13438" fmla="*/ 3717041 h 6407152"/>
              <a:gd name="connsiteX13439" fmla="*/ 9729929 w 11737976"/>
              <a:gd name="connsiteY13439" fmla="*/ 3712816 h 6407152"/>
              <a:gd name="connsiteX13440" fmla="*/ 9730026 w 11737976"/>
              <a:gd name="connsiteY13440" fmla="*/ 3710039 h 6407152"/>
              <a:gd name="connsiteX13441" fmla="*/ 9713039 w 11737976"/>
              <a:gd name="connsiteY13441" fmla="*/ 3711849 h 6407152"/>
              <a:gd name="connsiteX13442" fmla="*/ 9695956 w 11737976"/>
              <a:gd name="connsiteY13442" fmla="*/ 3716436 h 6407152"/>
              <a:gd name="connsiteX13443" fmla="*/ 9695666 w 11737976"/>
              <a:gd name="connsiteY13443" fmla="*/ 3724764 h 6407152"/>
              <a:gd name="connsiteX13444" fmla="*/ 9703916 w 11737976"/>
              <a:gd name="connsiteY13444" fmla="*/ 3730800 h 6407152"/>
              <a:gd name="connsiteX13445" fmla="*/ 9686835 w 11737976"/>
              <a:gd name="connsiteY13445" fmla="*/ 3735386 h 6407152"/>
              <a:gd name="connsiteX13446" fmla="*/ 9678389 w 11737976"/>
              <a:gd name="connsiteY13446" fmla="*/ 3734903 h 6407152"/>
              <a:gd name="connsiteX13447" fmla="*/ 9653539 w 11737976"/>
              <a:gd name="connsiteY13447" fmla="*/ 3719574 h 6407152"/>
              <a:gd name="connsiteX13448" fmla="*/ 9653345 w 11737976"/>
              <a:gd name="connsiteY13448" fmla="*/ 3725126 h 6407152"/>
              <a:gd name="connsiteX13449" fmla="*/ 9645191 w 11737976"/>
              <a:gd name="connsiteY13449" fmla="*/ 3716314 h 6407152"/>
              <a:gd name="connsiteX13450" fmla="*/ 9670623 w 11737976"/>
              <a:gd name="connsiteY13450" fmla="*/ 3714987 h 6407152"/>
              <a:gd name="connsiteX13451" fmla="*/ 9688093 w 11737976"/>
              <a:gd name="connsiteY13451" fmla="*/ 3699295 h 6407152"/>
              <a:gd name="connsiteX13452" fmla="*/ 9696440 w 11737976"/>
              <a:gd name="connsiteY13452" fmla="*/ 3702554 h 6407152"/>
              <a:gd name="connsiteX13453" fmla="*/ 9688190 w 11737976"/>
              <a:gd name="connsiteY13453" fmla="*/ 3696520 h 6407152"/>
              <a:gd name="connsiteX13454" fmla="*/ 9688093 w 11737976"/>
              <a:gd name="connsiteY13454" fmla="*/ 3699295 h 6407152"/>
              <a:gd name="connsiteX13455" fmla="*/ 9688383 w 11737976"/>
              <a:gd name="connsiteY13455" fmla="*/ 3690968 h 6407152"/>
              <a:gd name="connsiteX13456" fmla="*/ 9696827 w 11737976"/>
              <a:gd name="connsiteY13456" fmla="*/ 3691451 h 6407152"/>
              <a:gd name="connsiteX13457" fmla="*/ 9705176 w 11737976"/>
              <a:gd name="connsiteY13457" fmla="*/ 3694710 h 6407152"/>
              <a:gd name="connsiteX13458" fmla="*/ 9705078 w 11737976"/>
              <a:gd name="connsiteY13458" fmla="*/ 3697485 h 6407152"/>
              <a:gd name="connsiteX13459" fmla="*/ 9713524 w 11737976"/>
              <a:gd name="connsiteY13459" fmla="*/ 3697970 h 6407152"/>
              <a:gd name="connsiteX13460" fmla="*/ 9722259 w 11737976"/>
              <a:gd name="connsiteY13460" fmla="*/ 3690123 h 6407152"/>
              <a:gd name="connsiteX13461" fmla="*/ 9721678 w 11737976"/>
              <a:gd name="connsiteY13461" fmla="*/ 3706780 h 6407152"/>
              <a:gd name="connsiteX13462" fmla="*/ 9730123 w 11737976"/>
              <a:gd name="connsiteY13462" fmla="*/ 3707262 h 6407152"/>
              <a:gd name="connsiteX13463" fmla="*/ 9747107 w 11737976"/>
              <a:gd name="connsiteY13463" fmla="*/ 3705452 h 6407152"/>
              <a:gd name="connsiteX13464" fmla="*/ 9763804 w 11737976"/>
              <a:gd name="connsiteY13464" fmla="*/ 3711971 h 6407152"/>
              <a:gd name="connsiteX13465" fmla="*/ 9747205 w 11737976"/>
              <a:gd name="connsiteY13465" fmla="*/ 3702677 h 6407152"/>
              <a:gd name="connsiteX13466" fmla="*/ 9764192 w 11737976"/>
              <a:gd name="connsiteY13466" fmla="*/ 3700867 h 6407152"/>
              <a:gd name="connsiteX13467" fmla="*/ 9730414 w 11737976"/>
              <a:gd name="connsiteY13467" fmla="*/ 3698935 h 6407152"/>
              <a:gd name="connsiteX13468" fmla="*/ 9747592 w 11737976"/>
              <a:gd name="connsiteY13468" fmla="*/ 3691572 h 6407152"/>
              <a:gd name="connsiteX13469" fmla="*/ 9764482 w 11737976"/>
              <a:gd name="connsiteY13469" fmla="*/ 3692538 h 6407152"/>
              <a:gd name="connsiteX13470" fmla="*/ 9781565 w 11737976"/>
              <a:gd name="connsiteY13470" fmla="*/ 3687952 h 6407152"/>
              <a:gd name="connsiteX13471" fmla="*/ 5071342 w 11737976"/>
              <a:gd name="connsiteY13471" fmla="*/ 3687952 h 6407152"/>
              <a:gd name="connsiteX13472" fmla="*/ 5105023 w 11737976"/>
              <a:gd name="connsiteY13472" fmla="*/ 3692660 h 6407152"/>
              <a:gd name="connsiteX13473" fmla="*/ 5109294 w 11737976"/>
              <a:gd name="connsiteY13473" fmla="*/ 3691514 h 6407152"/>
              <a:gd name="connsiteX13474" fmla="*/ 5112526 w 11737976"/>
              <a:gd name="connsiteY13474" fmla="*/ 3690646 h 6407152"/>
              <a:gd name="connsiteX13475" fmla="*/ 5109625 w 11737976"/>
              <a:gd name="connsiteY13475" fmla="*/ 3698873 h 6407152"/>
              <a:gd name="connsiteX13476" fmla="*/ 5096481 w 11737976"/>
              <a:gd name="connsiteY13476" fmla="*/ 3694952 h 6407152"/>
              <a:gd name="connsiteX13477" fmla="*/ 5096094 w 11737976"/>
              <a:gd name="connsiteY13477" fmla="*/ 3706057 h 6407152"/>
              <a:gd name="connsiteX13478" fmla="*/ 5079206 w 11737976"/>
              <a:gd name="connsiteY13478" fmla="*/ 3705091 h 6407152"/>
              <a:gd name="connsiteX13479" fmla="*/ 5087552 w 11737976"/>
              <a:gd name="connsiteY13479" fmla="*/ 3708350 h 6407152"/>
              <a:gd name="connsiteX13480" fmla="*/ 5070277 w 11737976"/>
              <a:gd name="connsiteY13480" fmla="*/ 3718490 h 6407152"/>
              <a:gd name="connsiteX13481" fmla="*/ 5070180 w 11737976"/>
              <a:gd name="connsiteY13481" fmla="*/ 3721265 h 6407152"/>
              <a:gd name="connsiteX13482" fmla="*/ 5044942 w 11737976"/>
              <a:gd name="connsiteY13482" fmla="*/ 3717041 h 6407152"/>
              <a:gd name="connsiteX13483" fmla="*/ 5019706 w 11737976"/>
              <a:gd name="connsiteY13483" fmla="*/ 3712816 h 6407152"/>
              <a:gd name="connsiteX13484" fmla="*/ 5019803 w 11737976"/>
              <a:gd name="connsiteY13484" fmla="*/ 3710039 h 6407152"/>
              <a:gd name="connsiteX13485" fmla="*/ 5002816 w 11737976"/>
              <a:gd name="connsiteY13485" fmla="*/ 3711849 h 6407152"/>
              <a:gd name="connsiteX13486" fmla="*/ 4985733 w 11737976"/>
              <a:gd name="connsiteY13486" fmla="*/ 3716436 h 6407152"/>
              <a:gd name="connsiteX13487" fmla="*/ 4985443 w 11737976"/>
              <a:gd name="connsiteY13487" fmla="*/ 3724764 h 6407152"/>
              <a:gd name="connsiteX13488" fmla="*/ 4993693 w 11737976"/>
              <a:gd name="connsiteY13488" fmla="*/ 3730800 h 6407152"/>
              <a:gd name="connsiteX13489" fmla="*/ 4976611 w 11737976"/>
              <a:gd name="connsiteY13489" fmla="*/ 3735386 h 6407152"/>
              <a:gd name="connsiteX13490" fmla="*/ 4968166 w 11737976"/>
              <a:gd name="connsiteY13490" fmla="*/ 3734903 h 6407152"/>
              <a:gd name="connsiteX13491" fmla="*/ 4943316 w 11737976"/>
              <a:gd name="connsiteY13491" fmla="*/ 3719574 h 6407152"/>
              <a:gd name="connsiteX13492" fmla="*/ 4943121 w 11737976"/>
              <a:gd name="connsiteY13492" fmla="*/ 3725126 h 6407152"/>
              <a:gd name="connsiteX13493" fmla="*/ 4934968 w 11737976"/>
              <a:gd name="connsiteY13493" fmla="*/ 3716314 h 6407152"/>
              <a:gd name="connsiteX13494" fmla="*/ 4960399 w 11737976"/>
              <a:gd name="connsiteY13494" fmla="*/ 3714987 h 6407152"/>
              <a:gd name="connsiteX13495" fmla="*/ 4977870 w 11737976"/>
              <a:gd name="connsiteY13495" fmla="*/ 3699295 h 6407152"/>
              <a:gd name="connsiteX13496" fmla="*/ 4986217 w 11737976"/>
              <a:gd name="connsiteY13496" fmla="*/ 3702554 h 6407152"/>
              <a:gd name="connsiteX13497" fmla="*/ 4977967 w 11737976"/>
              <a:gd name="connsiteY13497" fmla="*/ 3696520 h 6407152"/>
              <a:gd name="connsiteX13498" fmla="*/ 4977870 w 11737976"/>
              <a:gd name="connsiteY13498" fmla="*/ 3699295 h 6407152"/>
              <a:gd name="connsiteX13499" fmla="*/ 4978160 w 11737976"/>
              <a:gd name="connsiteY13499" fmla="*/ 3690968 h 6407152"/>
              <a:gd name="connsiteX13500" fmla="*/ 4986603 w 11737976"/>
              <a:gd name="connsiteY13500" fmla="*/ 3691451 h 6407152"/>
              <a:gd name="connsiteX13501" fmla="*/ 4994952 w 11737976"/>
              <a:gd name="connsiteY13501" fmla="*/ 3694710 h 6407152"/>
              <a:gd name="connsiteX13502" fmla="*/ 4994855 w 11737976"/>
              <a:gd name="connsiteY13502" fmla="*/ 3697485 h 6407152"/>
              <a:gd name="connsiteX13503" fmla="*/ 5003300 w 11737976"/>
              <a:gd name="connsiteY13503" fmla="*/ 3697970 h 6407152"/>
              <a:gd name="connsiteX13504" fmla="*/ 5012036 w 11737976"/>
              <a:gd name="connsiteY13504" fmla="*/ 3690123 h 6407152"/>
              <a:gd name="connsiteX13505" fmla="*/ 5011455 w 11737976"/>
              <a:gd name="connsiteY13505" fmla="*/ 3706780 h 6407152"/>
              <a:gd name="connsiteX13506" fmla="*/ 5019899 w 11737976"/>
              <a:gd name="connsiteY13506" fmla="*/ 3707262 h 6407152"/>
              <a:gd name="connsiteX13507" fmla="*/ 5036884 w 11737976"/>
              <a:gd name="connsiteY13507" fmla="*/ 3705452 h 6407152"/>
              <a:gd name="connsiteX13508" fmla="*/ 5053581 w 11737976"/>
              <a:gd name="connsiteY13508" fmla="*/ 3711971 h 6407152"/>
              <a:gd name="connsiteX13509" fmla="*/ 5036982 w 11737976"/>
              <a:gd name="connsiteY13509" fmla="*/ 3702677 h 6407152"/>
              <a:gd name="connsiteX13510" fmla="*/ 5053968 w 11737976"/>
              <a:gd name="connsiteY13510" fmla="*/ 3700867 h 6407152"/>
              <a:gd name="connsiteX13511" fmla="*/ 5020190 w 11737976"/>
              <a:gd name="connsiteY13511" fmla="*/ 3698935 h 6407152"/>
              <a:gd name="connsiteX13512" fmla="*/ 5037368 w 11737976"/>
              <a:gd name="connsiteY13512" fmla="*/ 3691572 h 6407152"/>
              <a:gd name="connsiteX13513" fmla="*/ 5054258 w 11737976"/>
              <a:gd name="connsiteY13513" fmla="*/ 3692538 h 6407152"/>
              <a:gd name="connsiteX13514" fmla="*/ 5071342 w 11737976"/>
              <a:gd name="connsiteY13514" fmla="*/ 3687952 h 6407152"/>
              <a:gd name="connsiteX13515" fmla="*/ 767953 w 11737976"/>
              <a:gd name="connsiteY13515" fmla="*/ 3684569 h 6407152"/>
              <a:gd name="connsiteX13516" fmla="*/ 770276 w 11737976"/>
              <a:gd name="connsiteY13516" fmla="*/ 3691483 h 6407152"/>
              <a:gd name="connsiteX13517" fmla="*/ 767953 w 11737976"/>
              <a:gd name="connsiteY13517" fmla="*/ 3684569 h 6407152"/>
              <a:gd name="connsiteX13518" fmla="*/ 9837439 w 11737976"/>
              <a:gd name="connsiteY13518" fmla="*/ 3679232 h 6407152"/>
              <a:gd name="connsiteX13519" fmla="*/ 9844425 w 11737976"/>
              <a:gd name="connsiteY13519" fmla="*/ 3682116 h 6407152"/>
              <a:gd name="connsiteX13520" fmla="*/ 9848211 w 11737976"/>
              <a:gd name="connsiteY13520" fmla="*/ 3681219 h 6407152"/>
              <a:gd name="connsiteX13521" fmla="*/ 9844758 w 11737976"/>
              <a:gd name="connsiteY13521" fmla="*/ 3692532 h 6407152"/>
              <a:gd name="connsiteX13522" fmla="*/ 9843490 w 11737976"/>
              <a:gd name="connsiteY13522" fmla="*/ 3691897 h 6407152"/>
              <a:gd name="connsiteX13523" fmla="*/ 9838305 w 11737976"/>
              <a:gd name="connsiteY13523" fmla="*/ 3702140 h 6407152"/>
              <a:gd name="connsiteX13524" fmla="*/ 9840250 w 11737976"/>
              <a:gd name="connsiteY13524" fmla="*/ 3704599 h 6407152"/>
              <a:gd name="connsiteX13525" fmla="*/ 9840224 w 11737976"/>
              <a:gd name="connsiteY13525" fmla="*/ 3705353 h 6407152"/>
              <a:gd name="connsiteX13526" fmla="*/ 9841008 w 11737976"/>
              <a:gd name="connsiteY13526" fmla="*/ 3705558 h 6407152"/>
              <a:gd name="connsiteX13527" fmla="*/ 9841901 w 11737976"/>
              <a:gd name="connsiteY13527" fmla="*/ 3706687 h 6407152"/>
              <a:gd name="connsiteX13528" fmla="*/ 9843170 w 11737976"/>
              <a:gd name="connsiteY13528" fmla="*/ 3707323 h 6407152"/>
              <a:gd name="connsiteX13529" fmla="*/ 9838953 w 11737976"/>
              <a:gd name="connsiteY13529" fmla="*/ 3716345 h 6407152"/>
              <a:gd name="connsiteX13530" fmla="*/ 9834149 w 11737976"/>
              <a:gd name="connsiteY13530" fmla="*/ 3727298 h 6407152"/>
              <a:gd name="connsiteX13531" fmla="*/ 9839904 w 11737976"/>
              <a:gd name="connsiteY13531" fmla="*/ 3732405 h 6407152"/>
              <a:gd name="connsiteX13532" fmla="*/ 9843622 w 11737976"/>
              <a:gd name="connsiteY13532" fmla="*/ 3729812 h 6407152"/>
              <a:gd name="connsiteX13533" fmla="*/ 9843701 w 11737976"/>
              <a:gd name="connsiteY13533" fmla="*/ 3729644 h 6407152"/>
              <a:gd name="connsiteX13534" fmla="*/ 9847357 w 11737976"/>
              <a:gd name="connsiteY13534" fmla="*/ 3731264 h 6407152"/>
              <a:gd name="connsiteX13535" fmla="*/ 9861277 w 11737976"/>
              <a:gd name="connsiteY13535" fmla="*/ 3733759 h 6407152"/>
              <a:gd name="connsiteX13536" fmla="*/ 9860710 w 11737976"/>
              <a:gd name="connsiteY13536" fmla="*/ 3736138 h 6407152"/>
              <a:gd name="connsiteX13537" fmla="*/ 9859031 w 11737976"/>
              <a:gd name="connsiteY13537" fmla="*/ 3746431 h 6407152"/>
              <a:gd name="connsiteX13538" fmla="*/ 9858442 w 11737976"/>
              <a:gd name="connsiteY13538" fmla="*/ 3748362 h 6407152"/>
              <a:gd name="connsiteX13539" fmla="*/ 9852638 w 11737976"/>
              <a:gd name="connsiteY13539" fmla="*/ 3772174 h 6407152"/>
              <a:gd name="connsiteX13540" fmla="*/ 9848351 w 11737976"/>
              <a:gd name="connsiteY13540" fmla="*/ 3787749 h 6407152"/>
              <a:gd name="connsiteX13541" fmla="*/ 9846849 w 11737976"/>
              <a:gd name="connsiteY13541" fmla="*/ 3787306 h 6407152"/>
              <a:gd name="connsiteX13542" fmla="*/ 9845925 w 11737976"/>
              <a:gd name="connsiteY13542" fmla="*/ 3783429 h 6407152"/>
              <a:gd name="connsiteX13543" fmla="*/ 9820496 w 11737976"/>
              <a:gd name="connsiteY13543" fmla="*/ 3784756 h 6407152"/>
              <a:gd name="connsiteX13544" fmla="*/ 9820593 w 11737976"/>
              <a:gd name="connsiteY13544" fmla="*/ 3781981 h 6407152"/>
              <a:gd name="connsiteX13545" fmla="*/ 9809066 w 11737976"/>
              <a:gd name="connsiteY13545" fmla="*/ 3778886 h 6407152"/>
              <a:gd name="connsiteX13546" fmla="*/ 9804528 w 11737976"/>
              <a:gd name="connsiteY13546" fmla="*/ 3778328 h 6407152"/>
              <a:gd name="connsiteX13547" fmla="*/ 9807699 w 11737976"/>
              <a:gd name="connsiteY13547" fmla="*/ 3766759 h 6407152"/>
              <a:gd name="connsiteX13548" fmla="*/ 9812681 w 11737976"/>
              <a:gd name="connsiteY13548" fmla="*/ 3766229 h 6407152"/>
              <a:gd name="connsiteX13549" fmla="*/ 9821175 w 11737976"/>
              <a:gd name="connsiteY13549" fmla="*/ 3765324 h 6407152"/>
              <a:gd name="connsiteX13550" fmla="*/ 9821270 w 11737976"/>
              <a:gd name="connsiteY13550" fmla="*/ 3762547 h 6407152"/>
              <a:gd name="connsiteX13551" fmla="*/ 9812826 w 11737976"/>
              <a:gd name="connsiteY13551" fmla="*/ 3762064 h 6407152"/>
              <a:gd name="connsiteX13552" fmla="*/ 9811952 w 11737976"/>
              <a:gd name="connsiteY13552" fmla="*/ 3756798 h 6407152"/>
              <a:gd name="connsiteX13553" fmla="*/ 9810563 w 11737976"/>
              <a:gd name="connsiteY13553" fmla="*/ 3756307 h 6407152"/>
              <a:gd name="connsiteX13554" fmla="*/ 9813386 w 11737976"/>
              <a:gd name="connsiteY13554" fmla="*/ 3746008 h 6407152"/>
              <a:gd name="connsiteX13555" fmla="*/ 9813309 w 11737976"/>
              <a:gd name="connsiteY13555" fmla="*/ 3748183 h 6407152"/>
              <a:gd name="connsiteX13556" fmla="*/ 9821755 w 11737976"/>
              <a:gd name="connsiteY13556" fmla="*/ 3748666 h 6407152"/>
              <a:gd name="connsiteX13557" fmla="*/ 9821852 w 11737976"/>
              <a:gd name="connsiteY13557" fmla="*/ 3745891 h 6407152"/>
              <a:gd name="connsiteX13558" fmla="*/ 9822626 w 11737976"/>
              <a:gd name="connsiteY13558" fmla="*/ 3723680 h 6407152"/>
              <a:gd name="connsiteX13559" fmla="*/ 9821125 w 11737976"/>
              <a:gd name="connsiteY13559" fmla="*/ 3723594 h 6407152"/>
              <a:gd name="connsiteX13560" fmla="*/ 9826250 w 11737976"/>
              <a:gd name="connsiteY13560" fmla="*/ 3709401 h 6407152"/>
              <a:gd name="connsiteX13561" fmla="*/ 9828485 w 11737976"/>
              <a:gd name="connsiteY13561" fmla="*/ 3707326 h 6407152"/>
              <a:gd name="connsiteX13562" fmla="*/ 9827569 w 11737976"/>
              <a:gd name="connsiteY13562" fmla="*/ 3705744 h 6407152"/>
              <a:gd name="connsiteX13563" fmla="*/ 9836963 w 11737976"/>
              <a:gd name="connsiteY13563" fmla="*/ 3679726 h 6407152"/>
              <a:gd name="connsiteX13564" fmla="*/ 5127216 w 11737976"/>
              <a:gd name="connsiteY13564" fmla="*/ 3679232 h 6407152"/>
              <a:gd name="connsiteX13565" fmla="*/ 5134201 w 11737976"/>
              <a:gd name="connsiteY13565" fmla="*/ 3682116 h 6407152"/>
              <a:gd name="connsiteX13566" fmla="*/ 5137987 w 11737976"/>
              <a:gd name="connsiteY13566" fmla="*/ 3681219 h 6407152"/>
              <a:gd name="connsiteX13567" fmla="*/ 5134535 w 11737976"/>
              <a:gd name="connsiteY13567" fmla="*/ 3692532 h 6407152"/>
              <a:gd name="connsiteX13568" fmla="*/ 5133267 w 11737976"/>
              <a:gd name="connsiteY13568" fmla="*/ 3691897 h 6407152"/>
              <a:gd name="connsiteX13569" fmla="*/ 5128082 w 11737976"/>
              <a:gd name="connsiteY13569" fmla="*/ 3702140 h 6407152"/>
              <a:gd name="connsiteX13570" fmla="*/ 5130026 w 11737976"/>
              <a:gd name="connsiteY13570" fmla="*/ 3704599 h 6407152"/>
              <a:gd name="connsiteX13571" fmla="*/ 5130000 w 11737976"/>
              <a:gd name="connsiteY13571" fmla="*/ 3705353 h 6407152"/>
              <a:gd name="connsiteX13572" fmla="*/ 5130785 w 11737976"/>
              <a:gd name="connsiteY13572" fmla="*/ 3705558 h 6407152"/>
              <a:gd name="connsiteX13573" fmla="*/ 5131677 w 11737976"/>
              <a:gd name="connsiteY13573" fmla="*/ 3706687 h 6407152"/>
              <a:gd name="connsiteX13574" fmla="*/ 5132947 w 11737976"/>
              <a:gd name="connsiteY13574" fmla="*/ 3707323 h 6407152"/>
              <a:gd name="connsiteX13575" fmla="*/ 5128730 w 11737976"/>
              <a:gd name="connsiteY13575" fmla="*/ 3716345 h 6407152"/>
              <a:gd name="connsiteX13576" fmla="*/ 5123925 w 11737976"/>
              <a:gd name="connsiteY13576" fmla="*/ 3727298 h 6407152"/>
              <a:gd name="connsiteX13577" fmla="*/ 5129681 w 11737976"/>
              <a:gd name="connsiteY13577" fmla="*/ 3732405 h 6407152"/>
              <a:gd name="connsiteX13578" fmla="*/ 5133398 w 11737976"/>
              <a:gd name="connsiteY13578" fmla="*/ 3729812 h 6407152"/>
              <a:gd name="connsiteX13579" fmla="*/ 5133477 w 11737976"/>
              <a:gd name="connsiteY13579" fmla="*/ 3729644 h 6407152"/>
              <a:gd name="connsiteX13580" fmla="*/ 5137134 w 11737976"/>
              <a:gd name="connsiteY13580" fmla="*/ 3731264 h 6407152"/>
              <a:gd name="connsiteX13581" fmla="*/ 5151053 w 11737976"/>
              <a:gd name="connsiteY13581" fmla="*/ 3733759 h 6407152"/>
              <a:gd name="connsiteX13582" fmla="*/ 5150487 w 11737976"/>
              <a:gd name="connsiteY13582" fmla="*/ 3736138 h 6407152"/>
              <a:gd name="connsiteX13583" fmla="*/ 5148808 w 11737976"/>
              <a:gd name="connsiteY13583" fmla="*/ 3746431 h 6407152"/>
              <a:gd name="connsiteX13584" fmla="*/ 5148218 w 11737976"/>
              <a:gd name="connsiteY13584" fmla="*/ 3748362 h 6407152"/>
              <a:gd name="connsiteX13585" fmla="*/ 5142414 w 11737976"/>
              <a:gd name="connsiteY13585" fmla="*/ 3772174 h 6407152"/>
              <a:gd name="connsiteX13586" fmla="*/ 5138127 w 11737976"/>
              <a:gd name="connsiteY13586" fmla="*/ 3787749 h 6407152"/>
              <a:gd name="connsiteX13587" fmla="*/ 5136625 w 11737976"/>
              <a:gd name="connsiteY13587" fmla="*/ 3787306 h 6407152"/>
              <a:gd name="connsiteX13588" fmla="*/ 5135702 w 11737976"/>
              <a:gd name="connsiteY13588" fmla="*/ 3783429 h 6407152"/>
              <a:gd name="connsiteX13589" fmla="*/ 5110273 w 11737976"/>
              <a:gd name="connsiteY13589" fmla="*/ 3784756 h 6407152"/>
              <a:gd name="connsiteX13590" fmla="*/ 5110369 w 11737976"/>
              <a:gd name="connsiteY13590" fmla="*/ 3781981 h 6407152"/>
              <a:gd name="connsiteX13591" fmla="*/ 5098842 w 11737976"/>
              <a:gd name="connsiteY13591" fmla="*/ 3778886 h 6407152"/>
              <a:gd name="connsiteX13592" fmla="*/ 5094305 w 11737976"/>
              <a:gd name="connsiteY13592" fmla="*/ 3778328 h 6407152"/>
              <a:gd name="connsiteX13593" fmla="*/ 5097475 w 11737976"/>
              <a:gd name="connsiteY13593" fmla="*/ 3766759 h 6407152"/>
              <a:gd name="connsiteX13594" fmla="*/ 5102457 w 11737976"/>
              <a:gd name="connsiteY13594" fmla="*/ 3766229 h 6407152"/>
              <a:gd name="connsiteX13595" fmla="*/ 5110951 w 11737976"/>
              <a:gd name="connsiteY13595" fmla="*/ 3765324 h 6407152"/>
              <a:gd name="connsiteX13596" fmla="*/ 5111047 w 11737976"/>
              <a:gd name="connsiteY13596" fmla="*/ 3762547 h 6407152"/>
              <a:gd name="connsiteX13597" fmla="*/ 5102602 w 11737976"/>
              <a:gd name="connsiteY13597" fmla="*/ 3762064 h 6407152"/>
              <a:gd name="connsiteX13598" fmla="*/ 5101728 w 11737976"/>
              <a:gd name="connsiteY13598" fmla="*/ 3756798 h 6407152"/>
              <a:gd name="connsiteX13599" fmla="*/ 5100340 w 11737976"/>
              <a:gd name="connsiteY13599" fmla="*/ 3756307 h 6407152"/>
              <a:gd name="connsiteX13600" fmla="*/ 5103163 w 11737976"/>
              <a:gd name="connsiteY13600" fmla="*/ 3746008 h 6407152"/>
              <a:gd name="connsiteX13601" fmla="*/ 5103086 w 11737976"/>
              <a:gd name="connsiteY13601" fmla="*/ 3748183 h 6407152"/>
              <a:gd name="connsiteX13602" fmla="*/ 5111531 w 11737976"/>
              <a:gd name="connsiteY13602" fmla="*/ 3748666 h 6407152"/>
              <a:gd name="connsiteX13603" fmla="*/ 5111629 w 11737976"/>
              <a:gd name="connsiteY13603" fmla="*/ 3745891 h 6407152"/>
              <a:gd name="connsiteX13604" fmla="*/ 5112402 w 11737976"/>
              <a:gd name="connsiteY13604" fmla="*/ 3723680 h 6407152"/>
              <a:gd name="connsiteX13605" fmla="*/ 5110902 w 11737976"/>
              <a:gd name="connsiteY13605" fmla="*/ 3723594 h 6407152"/>
              <a:gd name="connsiteX13606" fmla="*/ 5116026 w 11737976"/>
              <a:gd name="connsiteY13606" fmla="*/ 3709401 h 6407152"/>
              <a:gd name="connsiteX13607" fmla="*/ 5118261 w 11737976"/>
              <a:gd name="connsiteY13607" fmla="*/ 3707326 h 6407152"/>
              <a:gd name="connsiteX13608" fmla="*/ 5117346 w 11737976"/>
              <a:gd name="connsiteY13608" fmla="*/ 3705744 h 6407152"/>
              <a:gd name="connsiteX13609" fmla="*/ 5126739 w 11737976"/>
              <a:gd name="connsiteY13609" fmla="*/ 3679726 h 6407152"/>
              <a:gd name="connsiteX13610" fmla="*/ 9401060 w 11737976"/>
              <a:gd name="connsiteY13610" fmla="*/ 3677552 h 6407152"/>
              <a:gd name="connsiteX13611" fmla="*/ 9400885 w 11737976"/>
              <a:gd name="connsiteY13611" fmla="*/ 3682573 h 6407152"/>
              <a:gd name="connsiteX13612" fmla="*/ 9412179 w 11737976"/>
              <a:gd name="connsiteY13612" fmla="*/ 3682904 h 6407152"/>
              <a:gd name="connsiteX13613" fmla="*/ 9409999 w 11737976"/>
              <a:gd name="connsiteY13613" fmla="*/ 3680580 h 6407152"/>
              <a:gd name="connsiteX13614" fmla="*/ 9401060 w 11737976"/>
              <a:gd name="connsiteY13614" fmla="*/ 3677552 h 6407152"/>
              <a:gd name="connsiteX13615" fmla="*/ 4690837 w 11737976"/>
              <a:gd name="connsiteY13615" fmla="*/ 3677552 h 6407152"/>
              <a:gd name="connsiteX13616" fmla="*/ 4690661 w 11737976"/>
              <a:gd name="connsiteY13616" fmla="*/ 3682573 h 6407152"/>
              <a:gd name="connsiteX13617" fmla="*/ 4701955 w 11737976"/>
              <a:gd name="connsiteY13617" fmla="*/ 3682904 h 6407152"/>
              <a:gd name="connsiteX13618" fmla="*/ 4699775 w 11737976"/>
              <a:gd name="connsiteY13618" fmla="*/ 3680580 h 6407152"/>
              <a:gd name="connsiteX13619" fmla="*/ 4690837 w 11737976"/>
              <a:gd name="connsiteY13619" fmla="*/ 3677552 h 6407152"/>
              <a:gd name="connsiteX13620" fmla="*/ 9376991 w 11737976"/>
              <a:gd name="connsiteY13620" fmla="*/ 3676176 h 6407152"/>
              <a:gd name="connsiteX13621" fmla="*/ 9369817 w 11737976"/>
              <a:gd name="connsiteY13621" fmla="*/ 3687372 h 6407152"/>
              <a:gd name="connsiteX13622" fmla="*/ 9376325 w 11737976"/>
              <a:gd name="connsiteY13622" fmla="*/ 3695255 h 6407152"/>
              <a:gd name="connsiteX13623" fmla="*/ 9394568 w 11737976"/>
              <a:gd name="connsiteY13623" fmla="*/ 3690836 h 6407152"/>
              <a:gd name="connsiteX13624" fmla="*/ 9385638 w 11737976"/>
              <a:gd name="connsiteY13624" fmla="*/ 3687594 h 6407152"/>
              <a:gd name="connsiteX13625" fmla="*/ 9386017 w 11737976"/>
              <a:gd name="connsiteY13625" fmla="*/ 3676692 h 6407152"/>
              <a:gd name="connsiteX13626" fmla="*/ 9376991 w 11737976"/>
              <a:gd name="connsiteY13626" fmla="*/ 3676176 h 6407152"/>
              <a:gd name="connsiteX13627" fmla="*/ 4666768 w 11737976"/>
              <a:gd name="connsiteY13627" fmla="*/ 3676176 h 6407152"/>
              <a:gd name="connsiteX13628" fmla="*/ 4659594 w 11737976"/>
              <a:gd name="connsiteY13628" fmla="*/ 3687372 h 6407152"/>
              <a:gd name="connsiteX13629" fmla="*/ 4666102 w 11737976"/>
              <a:gd name="connsiteY13629" fmla="*/ 3695255 h 6407152"/>
              <a:gd name="connsiteX13630" fmla="*/ 4684344 w 11737976"/>
              <a:gd name="connsiteY13630" fmla="*/ 3690836 h 6407152"/>
              <a:gd name="connsiteX13631" fmla="*/ 4675415 w 11737976"/>
              <a:gd name="connsiteY13631" fmla="*/ 3687594 h 6407152"/>
              <a:gd name="connsiteX13632" fmla="*/ 4675794 w 11737976"/>
              <a:gd name="connsiteY13632" fmla="*/ 3676692 h 6407152"/>
              <a:gd name="connsiteX13633" fmla="*/ 4666768 w 11737976"/>
              <a:gd name="connsiteY13633" fmla="*/ 3676176 h 6407152"/>
              <a:gd name="connsiteX13634" fmla="*/ 8722317 w 11737976"/>
              <a:gd name="connsiteY13634" fmla="*/ 3673955 h 6407152"/>
              <a:gd name="connsiteX13635" fmla="*/ 8726129 w 11737976"/>
              <a:gd name="connsiteY13635" fmla="*/ 3674581 h 6407152"/>
              <a:gd name="connsiteX13636" fmla="*/ 8726162 w 11737976"/>
              <a:gd name="connsiteY13636" fmla="*/ 3675046 h 6407152"/>
              <a:gd name="connsiteX13637" fmla="*/ 8722791 w 11737976"/>
              <a:gd name="connsiteY13637" fmla="*/ 3679539 h 6407152"/>
              <a:gd name="connsiteX13638" fmla="*/ 8721881 w 11737976"/>
              <a:gd name="connsiteY13638" fmla="*/ 3679498 h 6407152"/>
              <a:gd name="connsiteX13639" fmla="*/ 8717935 w 11737976"/>
              <a:gd name="connsiteY13639" fmla="*/ 3674142 h 6407152"/>
              <a:gd name="connsiteX13640" fmla="*/ 8720126 w 11737976"/>
              <a:gd name="connsiteY13640" fmla="*/ 3674048 h 6407152"/>
              <a:gd name="connsiteX13641" fmla="*/ 8722317 w 11737976"/>
              <a:gd name="connsiteY13641" fmla="*/ 3673955 h 6407152"/>
              <a:gd name="connsiteX13642" fmla="*/ 4012094 w 11737976"/>
              <a:gd name="connsiteY13642" fmla="*/ 3673955 h 6407152"/>
              <a:gd name="connsiteX13643" fmla="*/ 4015906 w 11737976"/>
              <a:gd name="connsiteY13643" fmla="*/ 3674581 h 6407152"/>
              <a:gd name="connsiteX13644" fmla="*/ 4015939 w 11737976"/>
              <a:gd name="connsiteY13644" fmla="*/ 3675046 h 6407152"/>
              <a:gd name="connsiteX13645" fmla="*/ 4012568 w 11737976"/>
              <a:gd name="connsiteY13645" fmla="*/ 3679539 h 6407152"/>
              <a:gd name="connsiteX13646" fmla="*/ 4011658 w 11737976"/>
              <a:gd name="connsiteY13646" fmla="*/ 3679498 h 6407152"/>
              <a:gd name="connsiteX13647" fmla="*/ 4007711 w 11737976"/>
              <a:gd name="connsiteY13647" fmla="*/ 3674142 h 6407152"/>
              <a:gd name="connsiteX13648" fmla="*/ 4009903 w 11737976"/>
              <a:gd name="connsiteY13648" fmla="*/ 3674048 h 6407152"/>
              <a:gd name="connsiteX13649" fmla="*/ 4012094 w 11737976"/>
              <a:gd name="connsiteY13649" fmla="*/ 3673955 h 6407152"/>
              <a:gd name="connsiteX13650" fmla="*/ 9116159 w 11737976"/>
              <a:gd name="connsiteY13650" fmla="*/ 3664380 h 6407152"/>
              <a:gd name="connsiteX13651" fmla="*/ 9112979 w 11737976"/>
              <a:gd name="connsiteY13651" fmla="*/ 3670097 h 6407152"/>
              <a:gd name="connsiteX13652" fmla="*/ 9116970 w 11737976"/>
              <a:gd name="connsiteY13652" fmla="*/ 3670012 h 6407152"/>
              <a:gd name="connsiteX13653" fmla="*/ 9119998 w 11737976"/>
              <a:gd name="connsiteY13653" fmla="*/ 3666338 h 6407152"/>
              <a:gd name="connsiteX13654" fmla="*/ 9116159 w 11737976"/>
              <a:gd name="connsiteY13654" fmla="*/ 3664380 h 6407152"/>
              <a:gd name="connsiteX13655" fmla="*/ 4405936 w 11737976"/>
              <a:gd name="connsiteY13655" fmla="*/ 3664380 h 6407152"/>
              <a:gd name="connsiteX13656" fmla="*/ 4402756 w 11737976"/>
              <a:gd name="connsiteY13656" fmla="*/ 3670097 h 6407152"/>
              <a:gd name="connsiteX13657" fmla="*/ 4406746 w 11737976"/>
              <a:gd name="connsiteY13657" fmla="*/ 3670012 h 6407152"/>
              <a:gd name="connsiteX13658" fmla="*/ 4409775 w 11737976"/>
              <a:gd name="connsiteY13658" fmla="*/ 3666338 h 6407152"/>
              <a:gd name="connsiteX13659" fmla="*/ 4405936 w 11737976"/>
              <a:gd name="connsiteY13659" fmla="*/ 3664380 h 6407152"/>
              <a:gd name="connsiteX13660" fmla="*/ 9854869 w 11737976"/>
              <a:gd name="connsiteY13660" fmla="*/ 3664198 h 6407152"/>
              <a:gd name="connsiteX13661" fmla="*/ 9849973 w 11737976"/>
              <a:gd name="connsiteY13661" fmla="*/ 3670651 h 6407152"/>
              <a:gd name="connsiteX13662" fmla="*/ 9851243 w 11737976"/>
              <a:gd name="connsiteY13662" fmla="*/ 3671288 h 6407152"/>
              <a:gd name="connsiteX13663" fmla="*/ 9848853 w 11737976"/>
              <a:gd name="connsiteY13663" fmla="*/ 3679116 h 6407152"/>
              <a:gd name="connsiteX13664" fmla="*/ 9846879 w 11737976"/>
              <a:gd name="connsiteY13664" fmla="*/ 3676556 h 6407152"/>
              <a:gd name="connsiteX13665" fmla="*/ 9850405 w 11737976"/>
              <a:gd name="connsiteY13665" fmla="*/ 3672732 h 6407152"/>
              <a:gd name="connsiteX13666" fmla="*/ 9842509 w 11737976"/>
              <a:gd name="connsiteY13666" fmla="*/ 3670506 h 6407152"/>
              <a:gd name="connsiteX13667" fmla="*/ 9842806 w 11737976"/>
              <a:gd name="connsiteY13667" fmla="*/ 3669570 h 6407152"/>
              <a:gd name="connsiteX13668" fmla="*/ 9854869 w 11737976"/>
              <a:gd name="connsiteY13668" fmla="*/ 3664198 h 6407152"/>
              <a:gd name="connsiteX13669" fmla="*/ 5144645 w 11737976"/>
              <a:gd name="connsiteY13669" fmla="*/ 3664198 h 6407152"/>
              <a:gd name="connsiteX13670" fmla="*/ 5139750 w 11737976"/>
              <a:gd name="connsiteY13670" fmla="*/ 3670651 h 6407152"/>
              <a:gd name="connsiteX13671" fmla="*/ 5141019 w 11737976"/>
              <a:gd name="connsiteY13671" fmla="*/ 3671288 h 6407152"/>
              <a:gd name="connsiteX13672" fmla="*/ 5138629 w 11737976"/>
              <a:gd name="connsiteY13672" fmla="*/ 3679116 h 6407152"/>
              <a:gd name="connsiteX13673" fmla="*/ 5136656 w 11737976"/>
              <a:gd name="connsiteY13673" fmla="*/ 3676556 h 6407152"/>
              <a:gd name="connsiteX13674" fmla="*/ 5140181 w 11737976"/>
              <a:gd name="connsiteY13674" fmla="*/ 3672732 h 6407152"/>
              <a:gd name="connsiteX13675" fmla="*/ 5132286 w 11737976"/>
              <a:gd name="connsiteY13675" fmla="*/ 3670506 h 6407152"/>
              <a:gd name="connsiteX13676" fmla="*/ 5132583 w 11737976"/>
              <a:gd name="connsiteY13676" fmla="*/ 3669570 h 6407152"/>
              <a:gd name="connsiteX13677" fmla="*/ 5144645 w 11737976"/>
              <a:gd name="connsiteY13677" fmla="*/ 3664198 h 6407152"/>
              <a:gd name="connsiteX13678" fmla="*/ 9876854 w 11737976"/>
              <a:gd name="connsiteY13678" fmla="*/ 3664068 h 6407152"/>
              <a:gd name="connsiteX13679" fmla="*/ 9870241 w 11737976"/>
              <a:gd name="connsiteY13679" fmla="*/ 3682362 h 6407152"/>
              <a:gd name="connsiteX13680" fmla="*/ 9870365 w 11737976"/>
              <a:gd name="connsiteY13680" fmla="*/ 3683741 h 6407152"/>
              <a:gd name="connsiteX13681" fmla="*/ 9867218 w 11737976"/>
              <a:gd name="connsiteY13681" fmla="*/ 3684594 h 6407152"/>
              <a:gd name="connsiteX13682" fmla="*/ 9870458 w 11737976"/>
              <a:gd name="connsiteY13682" fmla="*/ 3684780 h 6407152"/>
              <a:gd name="connsiteX13683" fmla="*/ 9871139 w 11737976"/>
              <a:gd name="connsiteY13683" fmla="*/ 3692378 h 6407152"/>
              <a:gd name="connsiteX13684" fmla="*/ 9868573 w 11737976"/>
              <a:gd name="connsiteY13684" fmla="*/ 3703147 h 6407152"/>
              <a:gd name="connsiteX13685" fmla="*/ 9866339 w 11737976"/>
              <a:gd name="connsiteY13685" fmla="*/ 3699384 h 6407152"/>
              <a:gd name="connsiteX13686" fmla="*/ 9857145 w 11737976"/>
              <a:gd name="connsiteY13686" fmla="*/ 3695588 h 6407152"/>
              <a:gd name="connsiteX13687" fmla="*/ 9853314 w 11737976"/>
              <a:gd name="connsiteY13687" fmla="*/ 3697717 h 6407152"/>
              <a:gd name="connsiteX13688" fmla="*/ 9853207 w 11737976"/>
              <a:gd name="connsiteY13688" fmla="*/ 3697879 h 6407152"/>
              <a:gd name="connsiteX13689" fmla="*/ 9852373 w 11737976"/>
              <a:gd name="connsiteY13689" fmla="*/ 3696343 h 6407152"/>
              <a:gd name="connsiteX13690" fmla="*/ 9858857 w 11737976"/>
              <a:gd name="connsiteY13690" fmla="*/ 3675099 h 6407152"/>
              <a:gd name="connsiteX13691" fmla="*/ 9876854 w 11737976"/>
              <a:gd name="connsiteY13691" fmla="*/ 3664068 h 6407152"/>
              <a:gd name="connsiteX13692" fmla="*/ 5166630 w 11737976"/>
              <a:gd name="connsiteY13692" fmla="*/ 3664068 h 6407152"/>
              <a:gd name="connsiteX13693" fmla="*/ 5160018 w 11737976"/>
              <a:gd name="connsiteY13693" fmla="*/ 3682362 h 6407152"/>
              <a:gd name="connsiteX13694" fmla="*/ 5160142 w 11737976"/>
              <a:gd name="connsiteY13694" fmla="*/ 3683741 h 6407152"/>
              <a:gd name="connsiteX13695" fmla="*/ 5156994 w 11737976"/>
              <a:gd name="connsiteY13695" fmla="*/ 3684594 h 6407152"/>
              <a:gd name="connsiteX13696" fmla="*/ 5160234 w 11737976"/>
              <a:gd name="connsiteY13696" fmla="*/ 3684780 h 6407152"/>
              <a:gd name="connsiteX13697" fmla="*/ 5160916 w 11737976"/>
              <a:gd name="connsiteY13697" fmla="*/ 3692378 h 6407152"/>
              <a:gd name="connsiteX13698" fmla="*/ 5158349 w 11737976"/>
              <a:gd name="connsiteY13698" fmla="*/ 3703147 h 6407152"/>
              <a:gd name="connsiteX13699" fmla="*/ 5156115 w 11737976"/>
              <a:gd name="connsiteY13699" fmla="*/ 3699384 h 6407152"/>
              <a:gd name="connsiteX13700" fmla="*/ 5146922 w 11737976"/>
              <a:gd name="connsiteY13700" fmla="*/ 3695588 h 6407152"/>
              <a:gd name="connsiteX13701" fmla="*/ 5143091 w 11737976"/>
              <a:gd name="connsiteY13701" fmla="*/ 3697717 h 6407152"/>
              <a:gd name="connsiteX13702" fmla="*/ 5142983 w 11737976"/>
              <a:gd name="connsiteY13702" fmla="*/ 3697879 h 6407152"/>
              <a:gd name="connsiteX13703" fmla="*/ 5142150 w 11737976"/>
              <a:gd name="connsiteY13703" fmla="*/ 3696343 h 6407152"/>
              <a:gd name="connsiteX13704" fmla="*/ 5148633 w 11737976"/>
              <a:gd name="connsiteY13704" fmla="*/ 3675099 h 6407152"/>
              <a:gd name="connsiteX13705" fmla="*/ 5166630 w 11737976"/>
              <a:gd name="connsiteY13705" fmla="*/ 3664068 h 6407152"/>
              <a:gd name="connsiteX13706" fmla="*/ 8733369 w 11737976"/>
              <a:gd name="connsiteY13706" fmla="*/ 3664034 h 6407152"/>
              <a:gd name="connsiteX13707" fmla="*/ 8732982 w 11737976"/>
              <a:gd name="connsiteY13707" fmla="*/ 3665956 h 6407152"/>
              <a:gd name="connsiteX13708" fmla="*/ 8732677 w 11737976"/>
              <a:gd name="connsiteY13708" fmla="*/ 3666362 h 6407152"/>
              <a:gd name="connsiteX13709" fmla="*/ 8729017 w 11737976"/>
              <a:gd name="connsiteY13709" fmla="*/ 3669460 h 6407152"/>
              <a:gd name="connsiteX13710" fmla="*/ 8725661 w 11737976"/>
              <a:gd name="connsiteY13710" fmla="*/ 3667531 h 6407152"/>
              <a:gd name="connsiteX13711" fmla="*/ 4023145 w 11737976"/>
              <a:gd name="connsiteY13711" fmla="*/ 3664034 h 6407152"/>
              <a:gd name="connsiteX13712" fmla="*/ 4022758 w 11737976"/>
              <a:gd name="connsiteY13712" fmla="*/ 3665956 h 6407152"/>
              <a:gd name="connsiteX13713" fmla="*/ 4022454 w 11737976"/>
              <a:gd name="connsiteY13713" fmla="*/ 3666362 h 6407152"/>
              <a:gd name="connsiteX13714" fmla="*/ 4018793 w 11737976"/>
              <a:gd name="connsiteY13714" fmla="*/ 3669460 h 6407152"/>
              <a:gd name="connsiteX13715" fmla="*/ 4015437 w 11737976"/>
              <a:gd name="connsiteY13715" fmla="*/ 3667531 h 6407152"/>
              <a:gd name="connsiteX13716" fmla="*/ 8734968 w 11737976"/>
              <a:gd name="connsiteY13716" fmla="*/ 3663309 h 6407152"/>
              <a:gd name="connsiteX13717" fmla="*/ 8734527 w 11737976"/>
              <a:gd name="connsiteY13717" fmla="*/ 3663896 h 6407152"/>
              <a:gd name="connsiteX13718" fmla="*/ 8734261 w 11737976"/>
              <a:gd name="connsiteY13718" fmla="*/ 3663628 h 6407152"/>
              <a:gd name="connsiteX13719" fmla="*/ 4024744 w 11737976"/>
              <a:gd name="connsiteY13719" fmla="*/ 3663309 h 6407152"/>
              <a:gd name="connsiteX13720" fmla="*/ 4024303 w 11737976"/>
              <a:gd name="connsiteY13720" fmla="*/ 3663896 h 6407152"/>
              <a:gd name="connsiteX13721" fmla="*/ 4024038 w 11737976"/>
              <a:gd name="connsiteY13721" fmla="*/ 3663628 h 6407152"/>
              <a:gd name="connsiteX13722" fmla="*/ 8713373 w 11737976"/>
              <a:gd name="connsiteY13722" fmla="*/ 3661549 h 6407152"/>
              <a:gd name="connsiteX13723" fmla="*/ 8717087 w 11737976"/>
              <a:gd name="connsiteY13723" fmla="*/ 3662400 h 6407152"/>
              <a:gd name="connsiteX13724" fmla="*/ 8712470 w 11737976"/>
              <a:gd name="connsiteY13724" fmla="*/ 3664641 h 6407152"/>
              <a:gd name="connsiteX13725" fmla="*/ 8711672 w 11737976"/>
              <a:gd name="connsiteY13725" fmla="*/ 3663888 h 6407152"/>
              <a:gd name="connsiteX13726" fmla="*/ 4003150 w 11737976"/>
              <a:gd name="connsiteY13726" fmla="*/ 3661549 h 6407152"/>
              <a:gd name="connsiteX13727" fmla="*/ 4006864 w 11737976"/>
              <a:gd name="connsiteY13727" fmla="*/ 3662400 h 6407152"/>
              <a:gd name="connsiteX13728" fmla="*/ 4002246 w 11737976"/>
              <a:gd name="connsiteY13728" fmla="*/ 3664641 h 6407152"/>
              <a:gd name="connsiteX13729" fmla="*/ 4001448 w 11737976"/>
              <a:gd name="connsiteY13729" fmla="*/ 3663888 h 6407152"/>
              <a:gd name="connsiteX13730" fmla="*/ 9923981 w 11737976"/>
              <a:gd name="connsiteY13730" fmla="*/ 3654380 h 6407152"/>
              <a:gd name="connsiteX13731" fmla="*/ 9922699 w 11737976"/>
              <a:gd name="connsiteY13731" fmla="*/ 3658578 h 6407152"/>
              <a:gd name="connsiteX13732" fmla="*/ 9929177 w 11737976"/>
              <a:gd name="connsiteY13732" fmla="*/ 3661821 h 6407152"/>
              <a:gd name="connsiteX13733" fmla="*/ 9930459 w 11737976"/>
              <a:gd name="connsiteY13733" fmla="*/ 3657622 h 6407152"/>
              <a:gd name="connsiteX13734" fmla="*/ 9923981 w 11737976"/>
              <a:gd name="connsiteY13734" fmla="*/ 3654380 h 6407152"/>
              <a:gd name="connsiteX13735" fmla="*/ 5213757 w 11737976"/>
              <a:gd name="connsiteY13735" fmla="*/ 3654380 h 6407152"/>
              <a:gd name="connsiteX13736" fmla="*/ 5212476 w 11737976"/>
              <a:gd name="connsiteY13736" fmla="*/ 3658578 h 6407152"/>
              <a:gd name="connsiteX13737" fmla="*/ 5218953 w 11737976"/>
              <a:gd name="connsiteY13737" fmla="*/ 3661821 h 6407152"/>
              <a:gd name="connsiteX13738" fmla="*/ 5220236 w 11737976"/>
              <a:gd name="connsiteY13738" fmla="*/ 3657622 h 6407152"/>
              <a:gd name="connsiteX13739" fmla="*/ 5213757 w 11737976"/>
              <a:gd name="connsiteY13739" fmla="*/ 3654380 h 6407152"/>
              <a:gd name="connsiteX13740" fmla="*/ 9386423 w 11737976"/>
              <a:gd name="connsiteY13740" fmla="*/ 3636208 h 6407152"/>
              <a:gd name="connsiteX13741" fmla="*/ 9378364 w 11737976"/>
              <a:gd name="connsiteY13741" fmla="*/ 3636798 h 6407152"/>
              <a:gd name="connsiteX13742" fmla="*/ 9362122 w 11737976"/>
              <a:gd name="connsiteY13742" fmla="*/ 3641475 h 6407152"/>
              <a:gd name="connsiteX13743" fmla="*/ 9369950 w 11737976"/>
              <a:gd name="connsiteY13743" fmla="*/ 3647529 h 6407152"/>
              <a:gd name="connsiteX13744" fmla="*/ 9377096 w 11737976"/>
              <a:gd name="connsiteY13744" fmla="*/ 3673163 h 6407152"/>
              <a:gd name="connsiteX13745" fmla="*/ 9385801 w 11737976"/>
              <a:gd name="connsiteY13745" fmla="*/ 3654041 h 6407152"/>
              <a:gd name="connsiteX13746" fmla="*/ 9394411 w 11737976"/>
              <a:gd name="connsiteY13746" fmla="*/ 3637717 h 6407152"/>
              <a:gd name="connsiteX13747" fmla="*/ 9386423 w 11737976"/>
              <a:gd name="connsiteY13747" fmla="*/ 3636208 h 6407152"/>
              <a:gd name="connsiteX13748" fmla="*/ 4676200 w 11737976"/>
              <a:gd name="connsiteY13748" fmla="*/ 3636208 h 6407152"/>
              <a:gd name="connsiteX13749" fmla="*/ 4668141 w 11737976"/>
              <a:gd name="connsiteY13749" fmla="*/ 3636798 h 6407152"/>
              <a:gd name="connsiteX13750" fmla="*/ 4651899 w 11737976"/>
              <a:gd name="connsiteY13750" fmla="*/ 3641475 h 6407152"/>
              <a:gd name="connsiteX13751" fmla="*/ 4659727 w 11737976"/>
              <a:gd name="connsiteY13751" fmla="*/ 3647529 h 6407152"/>
              <a:gd name="connsiteX13752" fmla="*/ 4666872 w 11737976"/>
              <a:gd name="connsiteY13752" fmla="*/ 3673163 h 6407152"/>
              <a:gd name="connsiteX13753" fmla="*/ 4675577 w 11737976"/>
              <a:gd name="connsiteY13753" fmla="*/ 3654041 h 6407152"/>
              <a:gd name="connsiteX13754" fmla="*/ 4684187 w 11737976"/>
              <a:gd name="connsiteY13754" fmla="*/ 3637717 h 6407152"/>
              <a:gd name="connsiteX13755" fmla="*/ 4676200 w 11737976"/>
              <a:gd name="connsiteY13755" fmla="*/ 3636208 h 6407152"/>
              <a:gd name="connsiteX13756" fmla="*/ 9800612 w 11737976"/>
              <a:gd name="connsiteY13756" fmla="*/ 3630980 h 6407152"/>
              <a:gd name="connsiteX13757" fmla="*/ 9800542 w 11737976"/>
              <a:gd name="connsiteY13757" fmla="*/ 3632988 h 6407152"/>
              <a:gd name="connsiteX13758" fmla="*/ 9791516 w 11737976"/>
              <a:gd name="connsiteY13758" fmla="*/ 3632472 h 6407152"/>
              <a:gd name="connsiteX13759" fmla="*/ 9800437 w 11737976"/>
              <a:gd name="connsiteY13759" fmla="*/ 3636000 h 6407152"/>
              <a:gd name="connsiteX13760" fmla="*/ 9800542 w 11737976"/>
              <a:gd name="connsiteY13760" fmla="*/ 3632988 h 6407152"/>
              <a:gd name="connsiteX13761" fmla="*/ 9809569 w 11737976"/>
              <a:gd name="connsiteY13761" fmla="*/ 3633505 h 6407152"/>
              <a:gd name="connsiteX13762" fmla="*/ 9809640 w 11737976"/>
              <a:gd name="connsiteY13762" fmla="*/ 3631496 h 6407152"/>
              <a:gd name="connsiteX13763" fmla="*/ 9800612 w 11737976"/>
              <a:gd name="connsiteY13763" fmla="*/ 3630980 h 6407152"/>
              <a:gd name="connsiteX13764" fmla="*/ 5090389 w 11737976"/>
              <a:gd name="connsiteY13764" fmla="*/ 3630980 h 6407152"/>
              <a:gd name="connsiteX13765" fmla="*/ 5090319 w 11737976"/>
              <a:gd name="connsiteY13765" fmla="*/ 3632988 h 6407152"/>
              <a:gd name="connsiteX13766" fmla="*/ 5081292 w 11737976"/>
              <a:gd name="connsiteY13766" fmla="*/ 3632472 h 6407152"/>
              <a:gd name="connsiteX13767" fmla="*/ 5090213 w 11737976"/>
              <a:gd name="connsiteY13767" fmla="*/ 3636000 h 6407152"/>
              <a:gd name="connsiteX13768" fmla="*/ 5090319 w 11737976"/>
              <a:gd name="connsiteY13768" fmla="*/ 3632988 h 6407152"/>
              <a:gd name="connsiteX13769" fmla="*/ 5099345 w 11737976"/>
              <a:gd name="connsiteY13769" fmla="*/ 3633505 h 6407152"/>
              <a:gd name="connsiteX13770" fmla="*/ 5099416 w 11737976"/>
              <a:gd name="connsiteY13770" fmla="*/ 3631496 h 6407152"/>
              <a:gd name="connsiteX13771" fmla="*/ 5090389 w 11737976"/>
              <a:gd name="connsiteY13771" fmla="*/ 3630980 h 6407152"/>
              <a:gd name="connsiteX13772" fmla="*/ 9369713 w 11737976"/>
              <a:gd name="connsiteY13772" fmla="*/ 3625452 h 6407152"/>
              <a:gd name="connsiteX13773" fmla="*/ 9366276 w 11737976"/>
              <a:gd name="connsiteY13773" fmla="*/ 3626765 h 6407152"/>
              <a:gd name="connsiteX13774" fmla="*/ 9369608 w 11737976"/>
              <a:gd name="connsiteY13774" fmla="*/ 3628464 h 6407152"/>
              <a:gd name="connsiteX13775" fmla="*/ 9369713 w 11737976"/>
              <a:gd name="connsiteY13775" fmla="*/ 3625452 h 6407152"/>
              <a:gd name="connsiteX13776" fmla="*/ 4659490 w 11737976"/>
              <a:gd name="connsiteY13776" fmla="*/ 3625452 h 6407152"/>
              <a:gd name="connsiteX13777" fmla="*/ 4656052 w 11737976"/>
              <a:gd name="connsiteY13777" fmla="*/ 3626765 h 6407152"/>
              <a:gd name="connsiteX13778" fmla="*/ 4659384 w 11737976"/>
              <a:gd name="connsiteY13778" fmla="*/ 3628464 h 6407152"/>
              <a:gd name="connsiteX13779" fmla="*/ 4659490 w 11737976"/>
              <a:gd name="connsiteY13779" fmla="*/ 3625452 h 6407152"/>
              <a:gd name="connsiteX13780" fmla="*/ 9743553 w 11737976"/>
              <a:gd name="connsiteY13780" fmla="*/ 3624697 h 6407152"/>
              <a:gd name="connsiteX13781" fmla="*/ 9743378 w 11737976"/>
              <a:gd name="connsiteY13781" fmla="*/ 3629718 h 6407152"/>
              <a:gd name="connsiteX13782" fmla="*/ 9753732 w 11737976"/>
              <a:gd name="connsiteY13782" fmla="*/ 3629996 h 6407152"/>
              <a:gd name="connsiteX13783" fmla="*/ 9758510 w 11737976"/>
              <a:gd name="connsiteY13783" fmla="*/ 3628069 h 6407152"/>
              <a:gd name="connsiteX13784" fmla="*/ 9743553 w 11737976"/>
              <a:gd name="connsiteY13784" fmla="*/ 3624697 h 6407152"/>
              <a:gd name="connsiteX13785" fmla="*/ 5033330 w 11737976"/>
              <a:gd name="connsiteY13785" fmla="*/ 3624697 h 6407152"/>
              <a:gd name="connsiteX13786" fmla="*/ 5033154 w 11737976"/>
              <a:gd name="connsiteY13786" fmla="*/ 3629718 h 6407152"/>
              <a:gd name="connsiteX13787" fmla="*/ 5043509 w 11737976"/>
              <a:gd name="connsiteY13787" fmla="*/ 3629996 h 6407152"/>
              <a:gd name="connsiteX13788" fmla="*/ 5048287 w 11737976"/>
              <a:gd name="connsiteY13788" fmla="*/ 3628069 h 6407152"/>
              <a:gd name="connsiteX13789" fmla="*/ 5033330 w 11737976"/>
              <a:gd name="connsiteY13789" fmla="*/ 3624697 h 6407152"/>
              <a:gd name="connsiteX13790" fmla="*/ 9927469 w 11737976"/>
              <a:gd name="connsiteY13790" fmla="*/ 3623949 h 6407152"/>
              <a:gd name="connsiteX13791" fmla="*/ 9927273 w 11737976"/>
              <a:gd name="connsiteY13791" fmla="*/ 3629571 h 6407152"/>
              <a:gd name="connsiteX13792" fmla="*/ 9936203 w 11737976"/>
              <a:gd name="connsiteY13792" fmla="*/ 3632899 h 6407152"/>
              <a:gd name="connsiteX13793" fmla="*/ 9936301 w 11737976"/>
              <a:gd name="connsiteY13793" fmla="*/ 3630088 h 6407152"/>
              <a:gd name="connsiteX13794" fmla="*/ 9927469 w 11737976"/>
              <a:gd name="connsiteY13794" fmla="*/ 3623949 h 6407152"/>
              <a:gd name="connsiteX13795" fmla="*/ 5217246 w 11737976"/>
              <a:gd name="connsiteY13795" fmla="*/ 3623949 h 6407152"/>
              <a:gd name="connsiteX13796" fmla="*/ 5217050 w 11737976"/>
              <a:gd name="connsiteY13796" fmla="*/ 3629571 h 6407152"/>
              <a:gd name="connsiteX13797" fmla="*/ 5225979 w 11737976"/>
              <a:gd name="connsiteY13797" fmla="*/ 3632899 h 6407152"/>
              <a:gd name="connsiteX13798" fmla="*/ 5226077 w 11737976"/>
              <a:gd name="connsiteY13798" fmla="*/ 3630088 h 6407152"/>
              <a:gd name="connsiteX13799" fmla="*/ 5217246 w 11737976"/>
              <a:gd name="connsiteY13799" fmla="*/ 3623949 h 6407152"/>
              <a:gd name="connsiteX13800" fmla="*/ 9716622 w 11737976"/>
              <a:gd name="connsiteY13800" fmla="*/ 3609131 h 6407152"/>
              <a:gd name="connsiteX13801" fmla="*/ 9716429 w 11737976"/>
              <a:gd name="connsiteY13801" fmla="*/ 3614684 h 6407152"/>
              <a:gd name="connsiteX13802" fmla="*/ 9733319 w 11737976"/>
              <a:gd name="connsiteY13802" fmla="*/ 3615649 h 6407152"/>
              <a:gd name="connsiteX13803" fmla="*/ 9741860 w 11737976"/>
              <a:gd name="connsiteY13803" fmla="*/ 3613357 h 6407152"/>
              <a:gd name="connsiteX13804" fmla="*/ 9724970 w 11737976"/>
              <a:gd name="connsiteY13804" fmla="*/ 3612390 h 6407152"/>
              <a:gd name="connsiteX13805" fmla="*/ 9716622 w 11737976"/>
              <a:gd name="connsiteY13805" fmla="*/ 3609131 h 6407152"/>
              <a:gd name="connsiteX13806" fmla="*/ 5006398 w 11737976"/>
              <a:gd name="connsiteY13806" fmla="*/ 3609131 h 6407152"/>
              <a:gd name="connsiteX13807" fmla="*/ 5006205 w 11737976"/>
              <a:gd name="connsiteY13807" fmla="*/ 3614684 h 6407152"/>
              <a:gd name="connsiteX13808" fmla="*/ 5023095 w 11737976"/>
              <a:gd name="connsiteY13808" fmla="*/ 3615649 h 6407152"/>
              <a:gd name="connsiteX13809" fmla="*/ 5031636 w 11737976"/>
              <a:gd name="connsiteY13809" fmla="*/ 3613357 h 6407152"/>
              <a:gd name="connsiteX13810" fmla="*/ 5014746 w 11737976"/>
              <a:gd name="connsiteY13810" fmla="*/ 3612390 h 6407152"/>
              <a:gd name="connsiteX13811" fmla="*/ 5006398 w 11737976"/>
              <a:gd name="connsiteY13811" fmla="*/ 3609131 h 6407152"/>
              <a:gd name="connsiteX13812" fmla="*/ 9785326 w 11737976"/>
              <a:gd name="connsiteY13812" fmla="*/ 3593557 h 6407152"/>
              <a:gd name="connsiteX13813" fmla="*/ 9785689 w 11737976"/>
              <a:gd name="connsiteY13813" fmla="*/ 3596262 h 6407152"/>
              <a:gd name="connsiteX13814" fmla="*/ 9785499 w 11737976"/>
              <a:gd name="connsiteY13814" fmla="*/ 3596449 h 6407152"/>
              <a:gd name="connsiteX13815" fmla="*/ 9784761 w 11737976"/>
              <a:gd name="connsiteY13815" fmla="*/ 3596338 h 6407152"/>
              <a:gd name="connsiteX13816" fmla="*/ 9784858 w 11737976"/>
              <a:gd name="connsiteY13816" fmla="*/ 3593563 h 6407152"/>
              <a:gd name="connsiteX13817" fmla="*/ 5075103 w 11737976"/>
              <a:gd name="connsiteY13817" fmla="*/ 3593557 h 6407152"/>
              <a:gd name="connsiteX13818" fmla="*/ 5075466 w 11737976"/>
              <a:gd name="connsiteY13818" fmla="*/ 3596262 h 6407152"/>
              <a:gd name="connsiteX13819" fmla="*/ 5075275 w 11737976"/>
              <a:gd name="connsiteY13819" fmla="*/ 3596449 h 6407152"/>
              <a:gd name="connsiteX13820" fmla="*/ 5074537 w 11737976"/>
              <a:gd name="connsiteY13820" fmla="*/ 3596338 h 6407152"/>
              <a:gd name="connsiteX13821" fmla="*/ 5074634 w 11737976"/>
              <a:gd name="connsiteY13821" fmla="*/ 3593563 h 6407152"/>
              <a:gd name="connsiteX13822" fmla="*/ 9095104 w 11737976"/>
              <a:gd name="connsiteY13822" fmla="*/ 3584083 h 6407152"/>
              <a:gd name="connsiteX13823" fmla="*/ 9092237 w 11737976"/>
              <a:gd name="connsiteY13823" fmla="*/ 3622718 h 6407152"/>
              <a:gd name="connsiteX13824" fmla="*/ 9088615 w 11737976"/>
              <a:gd name="connsiteY13824" fmla="*/ 3656124 h 6407152"/>
              <a:gd name="connsiteX13825" fmla="*/ 9097038 w 11737976"/>
              <a:gd name="connsiteY13825" fmla="*/ 3656051 h 6407152"/>
              <a:gd name="connsiteX13826" fmla="*/ 9104895 w 11737976"/>
              <a:gd name="connsiteY13826" fmla="*/ 3652056 h 6407152"/>
              <a:gd name="connsiteX13827" fmla="*/ 9119668 w 11737976"/>
              <a:gd name="connsiteY13827" fmla="*/ 3637530 h 6407152"/>
              <a:gd name="connsiteX13828" fmla="*/ 9110023 w 11737976"/>
              <a:gd name="connsiteY13828" fmla="*/ 3629107 h 6407152"/>
              <a:gd name="connsiteX13829" fmla="*/ 9095104 w 11737976"/>
              <a:gd name="connsiteY13829" fmla="*/ 3584083 h 6407152"/>
              <a:gd name="connsiteX13830" fmla="*/ 4384880 w 11737976"/>
              <a:gd name="connsiteY13830" fmla="*/ 3584083 h 6407152"/>
              <a:gd name="connsiteX13831" fmla="*/ 4382014 w 11737976"/>
              <a:gd name="connsiteY13831" fmla="*/ 3622718 h 6407152"/>
              <a:gd name="connsiteX13832" fmla="*/ 4378392 w 11737976"/>
              <a:gd name="connsiteY13832" fmla="*/ 3656124 h 6407152"/>
              <a:gd name="connsiteX13833" fmla="*/ 4386814 w 11737976"/>
              <a:gd name="connsiteY13833" fmla="*/ 3656051 h 6407152"/>
              <a:gd name="connsiteX13834" fmla="*/ 4394671 w 11737976"/>
              <a:gd name="connsiteY13834" fmla="*/ 3652056 h 6407152"/>
              <a:gd name="connsiteX13835" fmla="*/ 4409444 w 11737976"/>
              <a:gd name="connsiteY13835" fmla="*/ 3637530 h 6407152"/>
              <a:gd name="connsiteX13836" fmla="*/ 4399799 w 11737976"/>
              <a:gd name="connsiteY13836" fmla="*/ 3629107 h 6407152"/>
              <a:gd name="connsiteX13837" fmla="*/ 4384880 w 11737976"/>
              <a:gd name="connsiteY13837" fmla="*/ 3584083 h 6407152"/>
              <a:gd name="connsiteX13838" fmla="*/ 9381586 w 11737976"/>
              <a:gd name="connsiteY13838" fmla="*/ 3582195 h 6407152"/>
              <a:gd name="connsiteX13839" fmla="*/ 9371163 w 11737976"/>
              <a:gd name="connsiteY13839" fmla="*/ 3583947 h 6407152"/>
              <a:gd name="connsiteX13840" fmla="*/ 9379063 w 11737976"/>
              <a:gd name="connsiteY13840" fmla="*/ 3595131 h 6407152"/>
              <a:gd name="connsiteX13841" fmla="*/ 9392270 w 11737976"/>
              <a:gd name="connsiteY13841" fmla="*/ 3595300 h 6407152"/>
              <a:gd name="connsiteX13842" fmla="*/ 9404352 w 11737976"/>
              <a:gd name="connsiteY13842" fmla="*/ 3583162 h 6407152"/>
              <a:gd name="connsiteX13843" fmla="*/ 9381586 w 11737976"/>
              <a:gd name="connsiteY13843" fmla="*/ 3582195 h 6407152"/>
              <a:gd name="connsiteX13844" fmla="*/ 4671363 w 11737976"/>
              <a:gd name="connsiteY13844" fmla="*/ 3582195 h 6407152"/>
              <a:gd name="connsiteX13845" fmla="*/ 4660939 w 11737976"/>
              <a:gd name="connsiteY13845" fmla="*/ 3583947 h 6407152"/>
              <a:gd name="connsiteX13846" fmla="*/ 4668840 w 11737976"/>
              <a:gd name="connsiteY13846" fmla="*/ 3595131 h 6407152"/>
              <a:gd name="connsiteX13847" fmla="*/ 4682047 w 11737976"/>
              <a:gd name="connsiteY13847" fmla="*/ 3595300 h 6407152"/>
              <a:gd name="connsiteX13848" fmla="*/ 4694128 w 11737976"/>
              <a:gd name="connsiteY13848" fmla="*/ 3583162 h 6407152"/>
              <a:gd name="connsiteX13849" fmla="*/ 4671363 w 11737976"/>
              <a:gd name="connsiteY13849" fmla="*/ 3582195 h 6407152"/>
              <a:gd name="connsiteX13850" fmla="*/ 9940443 w 11737976"/>
              <a:gd name="connsiteY13850" fmla="*/ 3580343 h 6407152"/>
              <a:gd name="connsiteX13851" fmla="*/ 9938577 w 11737976"/>
              <a:gd name="connsiteY13851" fmla="*/ 3581650 h 6407152"/>
              <a:gd name="connsiteX13852" fmla="*/ 9936797 w 11737976"/>
              <a:gd name="connsiteY13852" fmla="*/ 3587482 h 6407152"/>
              <a:gd name="connsiteX13853" fmla="*/ 9935611 w 11737976"/>
              <a:gd name="connsiteY13853" fmla="*/ 3591368 h 6407152"/>
              <a:gd name="connsiteX13854" fmla="*/ 9924448 w 11737976"/>
              <a:gd name="connsiteY13854" fmla="*/ 3600907 h 6407152"/>
              <a:gd name="connsiteX13855" fmla="*/ 9925776 w 11737976"/>
              <a:gd name="connsiteY13855" fmla="*/ 3604371 h 6407152"/>
              <a:gd name="connsiteX13856" fmla="*/ 9932903 w 11737976"/>
              <a:gd name="connsiteY13856" fmla="*/ 3614661 h 6407152"/>
              <a:gd name="connsiteX13857" fmla="*/ 9941972 w 11737976"/>
              <a:gd name="connsiteY13857" fmla="*/ 3594552 h 6407152"/>
              <a:gd name="connsiteX13858" fmla="*/ 9940701 w 11737976"/>
              <a:gd name="connsiteY13858" fmla="*/ 3593916 h 6407152"/>
              <a:gd name="connsiteX13859" fmla="*/ 9941887 w 11737976"/>
              <a:gd name="connsiteY13859" fmla="*/ 3590029 h 6407152"/>
              <a:gd name="connsiteX13860" fmla="*/ 9942395 w 11737976"/>
              <a:gd name="connsiteY13860" fmla="*/ 3583561 h 6407152"/>
              <a:gd name="connsiteX13861" fmla="*/ 9940443 w 11737976"/>
              <a:gd name="connsiteY13861" fmla="*/ 3580343 h 6407152"/>
              <a:gd name="connsiteX13862" fmla="*/ 5230219 w 11737976"/>
              <a:gd name="connsiteY13862" fmla="*/ 3580343 h 6407152"/>
              <a:gd name="connsiteX13863" fmla="*/ 5228354 w 11737976"/>
              <a:gd name="connsiteY13863" fmla="*/ 3581650 h 6407152"/>
              <a:gd name="connsiteX13864" fmla="*/ 5226573 w 11737976"/>
              <a:gd name="connsiteY13864" fmla="*/ 3587482 h 6407152"/>
              <a:gd name="connsiteX13865" fmla="*/ 5225388 w 11737976"/>
              <a:gd name="connsiteY13865" fmla="*/ 3591368 h 6407152"/>
              <a:gd name="connsiteX13866" fmla="*/ 5214225 w 11737976"/>
              <a:gd name="connsiteY13866" fmla="*/ 3600907 h 6407152"/>
              <a:gd name="connsiteX13867" fmla="*/ 5215552 w 11737976"/>
              <a:gd name="connsiteY13867" fmla="*/ 3604371 h 6407152"/>
              <a:gd name="connsiteX13868" fmla="*/ 5222680 w 11737976"/>
              <a:gd name="connsiteY13868" fmla="*/ 3614661 h 6407152"/>
              <a:gd name="connsiteX13869" fmla="*/ 5231749 w 11737976"/>
              <a:gd name="connsiteY13869" fmla="*/ 3594552 h 6407152"/>
              <a:gd name="connsiteX13870" fmla="*/ 5230477 w 11737976"/>
              <a:gd name="connsiteY13870" fmla="*/ 3593916 h 6407152"/>
              <a:gd name="connsiteX13871" fmla="*/ 5231663 w 11737976"/>
              <a:gd name="connsiteY13871" fmla="*/ 3590029 h 6407152"/>
              <a:gd name="connsiteX13872" fmla="*/ 5232171 w 11737976"/>
              <a:gd name="connsiteY13872" fmla="*/ 3583561 h 6407152"/>
              <a:gd name="connsiteX13873" fmla="*/ 5230219 w 11737976"/>
              <a:gd name="connsiteY13873" fmla="*/ 3580343 h 6407152"/>
              <a:gd name="connsiteX13874" fmla="*/ 8775907 w 11737976"/>
              <a:gd name="connsiteY13874" fmla="*/ 3577817 h 6407152"/>
              <a:gd name="connsiteX13875" fmla="*/ 8805346 w 11737976"/>
              <a:gd name="connsiteY13875" fmla="*/ 3597341 h 6407152"/>
              <a:gd name="connsiteX13876" fmla="*/ 8803851 w 11737976"/>
              <a:gd name="connsiteY13876" fmla="*/ 3586963 h 6407152"/>
              <a:gd name="connsiteX13877" fmla="*/ 8814661 w 11737976"/>
              <a:gd name="connsiteY13877" fmla="*/ 3600391 h 6407152"/>
              <a:gd name="connsiteX13878" fmla="*/ 8789707 w 11737976"/>
              <a:gd name="connsiteY13878" fmla="*/ 3612001 h 6407152"/>
              <a:gd name="connsiteX13879" fmla="*/ 8777057 w 11737976"/>
              <a:gd name="connsiteY13879" fmla="*/ 3647418 h 6407152"/>
              <a:gd name="connsiteX13880" fmla="*/ 8767743 w 11737976"/>
              <a:gd name="connsiteY13880" fmla="*/ 3644368 h 6407152"/>
              <a:gd name="connsiteX13881" fmla="*/ 8777804 w 11737976"/>
              <a:gd name="connsiteY13881" fmla="*/ 3652605 h 6407152"/>
              <a:gd name="connsiteX13882" fmla="*/ 8777057 w 11737976"/>
              <a:gd name="connsiteY13882" fmla="*/ 3647418 h 6407152"/>
              <a:gd name="connsiteX13883" fmla="*/ 8779298 w 11737976"/>
              <a:gd name="connsiteY13883" fmla="*/ 3662984 h 6407152"/>
              <a:gd name="connsiteX13884" fmla="*/ 8770733 w 11737976"/>
              <a:gd name="connsiteY13884" fmla="*/ 3665125 h 6407152"/>
              <a:gd name="connsiteX13885" fmla="*/ 8761418 w 11737976"/>
              <a:gd name="connsiteY13885" fmla="*/ 3662077 h 6407152"/>
              <a:gd name="connsiteX13886" fmla="*/ 8760670 w 11737976"/>
              <a:gd name="connsiteY13886" fmla="*/ 3656886 h 6407152"/>
              <a:gd name="connsiteX13887" fmla="*/ 8752103 w 11737976"/>
              <a:gd name="connsiteY13887" fmla="*/ 3659027 h 6407152"/>
              <a:gd name="connsiteX13888" fmla="*/ 8745777 w 11737976"/>
              <a:gd name="connsiteY13888" fmla="*/ 3676737 h 6407152"/>
              <a:gd name="connsiteX13889" fmla="*/ 8741293 w 11737976"/>
              <a:gd name="connsiteY13889" fmla="*/ 3645601 h 6407152"/>
              <a:gd name="connsiteX13890" fmla="*/ 8732725 w 11737976"/>
              <a:gd name="connsiteY13890" fmla="*/ 3647741 h 6407152"/>
              <a:gd name="connsiteX13891" fmla="*/ 8716341 w 11737976"/>
              <a:gd name="connsiteY13891" fmla="*/ 3657211 h 6407152"/>
              <a:gd name="connsiteX13892" fmla="*/ 8716335 w 11737976"/>
              <a:gd name="connsiteY13892" fmla="*/ 3657206 h 6407152"/>
              <a:gd name="connsiteX13893" fmla="*/ 8718635 w 11737976"/>
              <a:gd name="connsiteY13893" fmla="*/ 3650437 h 6407152"/>
              <a:gd name="connsiteX13894" fmla="*/ 8722727 w 11737976"/>
              <a:gd name="connsiteY13894" fmla="*/ 3643883 h 6407152"/>
              <a:gd name="connsiteX13895" fmla="*/ 8731620 w 11737976"/>
              <a:gd name="connsiteY13895" fmla="*/ 3640063 h 6407152"/>
              <a:gd name="connsiteX13896" fmla="*/ 8731979 w 11737976"/>
              <a:gd name="connsiteY13896" fmla="*/ 3642552 h 6407152"/>
              <a:gd name="connsiteX13897" fmla="*/ 8748366 w 11737976"/>
              <a:gd name="connsiteY13897" fmla="*/ 3633082 h 6407152"/>
              <a:gd name="connsiteX13898" fmla="*/ 8764006 w 11737976"/>
              <a:gd name="connsiteY13898" fmla="*/ 3618422 h 6407152"/>
              <a:gd name="connsiteX13899" fmla="*/ 8761763 w 11737976"/>
              <a:gd name="connsiteY13899" fmla="*/ 3602855 h 6407152"/>
              <a:gd name="connsiteX13900" fmla="*/ 8751701 w 11737976"/>
              <a:gd name="connsiteY13900" fmla="*/ 3594616 h 6407152"/>
              <a:gd name="connsiteX13901" fmla="*/ 8767339 w 11737976"/>
              <a:gd name="connsiteY13901" fmla="*/ 3579958 h 6407152"/>
              <a:gd name="connsiteX13902" fmla="*/ 8775907 w 11737976"/>
              <a:gd name="connsiteY13902" fmla="*/ 3577817 h 6407152"/>
              <a:gd name="connsiteX13903" fmla="*/ 4065683 w 11737976"/>
              <a:gd name="connsiteY13903" fmla="*/ 3577817 h 6407152"/>
              <a:gd name="connsiteX13904" fmla="*/ 4095122 w 11737976"/>
              <a:gd name="connsiteY13904" fmla="*/ 3597341 h 6407152"/>
              <a:gd name="connsiteX13905" fmla="*/ 4093627 w 11737976"/>
              <a:gd name="connsiteY13905" fmla="*/ 3586963 h 6407152"/>
              <a:gd name="connsiteX13906" fmla="*/ 4104438 w 11737976"/>
              <a:gd name="connsiteY13906" fmla="*/ 3600391 h 6407152"/>
              <a:gd name="connsiteX13907" fmla="*/ 4079483 w 11737976"/>
              <a:gd name="connsiteY13907" fmla="*/ 3612001 h 6407152"/>
              <a:gd name="connsiteX13908" fmla="*/ 4066833 w 11737976"/>
              <a:gd name="connsiteY13908" fmla="*/ 3647418 h 6407152"/>
              <a:gd name="connsiteX13909" fmla="*/ 4057519 w 11737976"/>
              <a:gd name="connsiteY13909" fmla="*/ 3644368 h 6407152"/>
              <a:gd name="connsiteX13910" fmla="*/ 4067580 w 11737976"/>
              <a:gd name="connsiteY13910" fmla="*/ 3652605 h 6407152"/>
              <a:gd name="connsiteX13911" fmla="*/ 4066833 w 11737976"/>
              <a:gd name="connsiteY13911" fmla="*/ 3647418 h 6407152"/>
              <a:gd name="connsiteX13912" fmla="*/ 4069075 w 11737976"/>
              <a:gd name="connsiteY13912" fmla="*/ 3662984 h 6407152"/>
              <a:gd name="connsiteX13913" fmla="*/ 4060510 w 11737976"/>
              <a:gd name="connsiteY13913" fmla="*/ 3665125 h 6407152"/>
              <a:gd name="connsiteX13914" fmla="*/ 4051194 w 11737976"/>
              <a:gd name="connsiteY13914" fmla="*/ 3662077 h 6407152"/>
              <a:gd name="connsiteX13915" fmla="*/ 4050447 w 11737976"/>
              <a:gd name="connsiteY13915" fmla="*/ 3656886 h 6407152"/>
              <a:gd name="connsiteX13916" fmla="*/ 4041880 w 11737976"/>
              <a:gd name="connsiteY13916" fmla="*/ 3659027 h 6407152"/>
              <a:gd name="connsiteX13917" fmla="*/ 4035554 w 11737976"/>
              <a:gd name="connsiteY13917" fmla="*/ 3676737 h 6407152"/>
              <a:gd name="connsiteX13918" fmla="*/ 4031070 w 11737976"/>
              <a:gd name="connsiteY13918" fmla="*/ 3645601 h 6407152"/>
              <a:gd name="connsiteX13919" fmla="*/ 4022502 w 11737976"/>
              <a:gd name="connsiteY13919" fmla="*/ 3647741 h 6407152"/>
              <a:gd name="connsiteX13920" fmla="*/ 4006117 w 11737976"/>
              <a:gd name="connsiteY13920" fmla="*/ 3657211 h 6407152"/>
              <a:gd name="connsiteX13921" fmla="*/ 4006111 w 11737976"/>
              <a:gd name="connsiteY13921" fmla="*/ 3657206 h 6407152"/>
              <a:gd name="connsiteX13922" fmla="*/ 4008411 w 11737976"/>
              <a:gd name="connsiteY13922" fmla="*/ 3650437 h 6407152"/>
              <a:gd name="connsiteX13923" fmla="*/ 4012504 w 11737976"/>
              <a:gd name="connsiteY13923" fmla="*/ 3643883 h 6407152"/>
              <a:gd name="connsiteX13924" fmla="*/ 4021396 w 11737976"/>
              <a:gd name="connsiteY13924" fmla="*/ 3640063 h 6407152"/>
              <a:gd name="connsiteX13925" fmla="*/ 4021755 w 11737976"/>
              <a:gd name="connsiteY13925" fmla="*/ 3642552 h 6407152"/>
              <a:gd name="connsiteX13926" fmla="*/ 4038142 w 11737976"/>
              <a:gd name="connsiteY13926" fmla="*/ 3633082 h 6407152"/>
              <a:gd name="connsiteX13927" fmla="*/ 4053782 w 11737976"/>
              <a:gd name="connsiteY13927" fmla="*/ 3618422 h 6407152"/>
              <a:gd name="connsiteX13928" fmla="*/ 4051539 w 11737976"/>
              <a:gd name="connsiteY13928" fmla="*/ 3602855 h 6407152"/>
              <a:gd name="connsiteX13929" fmla="*/ 4041477 w 11737976"/>
              <a:gd name="connsiteY13929" fmla="*/ 3594616 h 6407152"/>
              <a:gd name="connsiteX13930" fmla="*/ 4057116 w 11737976"/>
              <a:gd name="connsiteY13930" fmla="*/ 3579958 h 6407152"/>
              <a:gd name="connsiteX13931" fmla="*/ 4065683 w 11737976"/>
              <a:gd name="connsiteY13931" fmla="*/ 3577817 h 6407152"/>
              <a:gd name="connsiteX13932" fmla="*/ 9068522 w 11737976"/>
              <a:gd name="connsiteY13932" fmla="*/ 3575168 h 6407152"/>
              <a:gd name="connsiteX13933" fmla="*/ 9060041 w 11737976"/>
              <a:gd name="connsiteY13933" fmla="*/ 3582148 h 6407152"/>
              <a:gd name="connsiteX13934" fmla="*/ 9069874 w 11737976"/>
              <a:gd name="connsiteY13934" fmla="*/ 3584553 h 6407152"/>
              <a:gd name="connsiteX13935" fmla="*/ 9068522 w 11737976"/>
              <a:gd name="connsiteY13935" fmla="*/ 3575168 h 6407152"/>
              <a:gd name="connsiteX13936" fmla="*/ 4358299 w 11737976"/>
              <a:gd name="connsiteY13936" fmla="*/ 3575168 h 6407152"/>
              <a:gd name="connsiteX13937" fmla="*/ 4349818 w 11737976"/>
              <a:gd name="connsiteY13937" fmla="*/ 3582148 h 6407152"/>
              <a:gd name="connsiteX13938" fmla="*/ 4359650 w 11737976"/>
              <a:gd name="connsiteY13938" fmla="*/ 3584553 h 6407152"/>
              <a:gd name="connsiteX13939" fmla="*/ 4358299 w 11737976"/>
              <a:gd name="connsiteY13939" fmla="*/ 3575168 h 6407152"/>
              <a:gd name="connsiteX13940" fmla="*/ 9413676 w 11737976"/>
              <a:gd name="connsiteY13940" fmla="*/ 3575143 h 6407152"/>
              <a:gd name="connsiteX13941" fmla="*/ 9405055 w 11737976"/>
              <a:gd name="connsiteY13941" fmla="*/ 3577418 h 6407152"/>
              <a:gd name="connsiteX13942" fmla="*/ 9401775 w 11737976"/>
              <a:gd name="connsiteY13942" fmla="*/ 3579651 h 6407152"/>
              <a:gd name="connsiteX13943" fmla="*/ 9404959 w 11737976"/>
              <a:gd name="connsiteY13943" fmla="*/ 3580179 h 6407152"/>
              <a:gd name="connsiteX13944" fmla="*/ 9413484 w 11737976"/>
              <a:gd name="connsiteY13944" fmla="*/ 3580667 h 6407152"/>
              <a:gd name="connsiteX13945" fmla="*/ 9413676 w 11737976"/>
              <a:gd name="connsiteY13945" fmla="*/ 3575143 h 6407152"/>
              <a:gd name="connsiteX13946" fmla="*/ 4703453 w 11737976"/>
              <a:gd name="connsiteY13946" fmla="*/ 3575143 h 6407152"/>
              <a:gd name="connsiteX13947" fmla="*/ 4694831 w 11737976"/>
              <a:gd name="connsiteY13947" fmla="*/ 3577418 h 6407152"/>
              <a:gd name="connsiteX13948" fmla="*/ 4691552 w 11737976"/>
              <a:gd name="connsiteY13948" fmla="*/ 3579651 h 6407152"/>
              <a:gd name="connsiteX13949" fmla="*/ 4694736 w 11737976"/>
              <a:gd name="connsiteY13949" fmla="*/ 3580179 h 6407152"/>
              <a:gd name="connsiteX13950" fmla="*/ 4703260 w 11737976"/>
              <a:gd name="connsiteY13950" fmla="*/ 3580667 h 6407152"/>
              <a:gd name="connsiteX13951" fmla="*/ 4703453 w 11737976"/>
              <a:gd name="connsiteY13951" fmla="*/ 3575143 h 6407152"/>
              <a:gd name="connsiteX13952" fmla="*/ 9439545 w 11737976"/>
              <a:gd name="connsiteY13952" fmla="*/ 3568071 h 6407152"/>
              <a:gd name="connsiteX13953" fmla="*/ 9439449 w 11737976"/>
              <a:gd name="connsiteY13953" fmla="*/ 3570832 h 6407152"/>
              <a:gd name="connsiteX13954" fmla="*/ 9431735 w 11737976"/>
              <a:gd name="connsiteY13954" fmla="*/ 3575924 h 6407152"/>
              <a:gd name="connsiteX13955" fmla="*/ 9442053 w 11737976"/>
              <a:gd name="connsiteY13955" fmla="*/ 3577207 h 6407152"/>
              <a:gd name="connsiteX13956" fmla="*/ 9446875 w 11737976"/>
              <a:gd name="connsiteY13956" fmla="*/ 3574023 h 6407152"/>
              <a:gd name="connsiteX13957" fmla="*/ 9446972 w 11737976"/>
              <a:gd name="connsiteY13957" fmla="*/ 3571263 h 6407152"/>
              <a:gd name="connsiteX13958" fmla="*/ 9439545 w 11737976"/>
              <a:gd name="connsiteY13958" fmla="*/ 3568071 h 6407152"/>
              <a:gd name="connsiteX13959" fmla="*/ 4729322 w 11737976"/>
              <a:gd name="connsiteY13959" fmla="*/ 3568071 h 6407152"/>
              <a:gd name="connsiteX13960" fmla="*/ 4729226 w 11737976"/>
              <a:gd name="connsiteY13960" fmla="*/ 3570832 h 6407152"/>
              <a:gd name="connsiteX13961" fmla="*/ 4721511 w 11737976"/>
              <a:gd name="connsiteY13961" fmla="*/ 3575924 h 6407152"/>
              <a:gd name="connsiteX13962" fmla="*/ 4731830 w 11737976"/>
              <a:gd name="connsiteY13962" fmla="*/ 3577207 h 6407152"/>
              <a:gd name="connsiteX13963" fmla="*/ 4736652 w 11737976"/>
              <a:gd name="connsiteY13963" fmla="*/ 3574023 h 6407152"/>
              <a:gd name="connsiteX13964" fmla="*/ 4736748 w 11737976"/>
              <a:gd name="connsiteY13964" fmla="*/ 3571263 h 6407152"/>
              <a:gd name="connsiteX13965" fmla="*/ 4729322 w 11737976"/>
              <a:gd name="connsiteY13965" fmla="*/ 3568071 h 6407152"/>
              <a:gd name="connsiteX13966" fmla="*/ 9371246 w 11737976"/>
              <a:gd name="connsiteY13966" fmla="*/ 3567183 h 6407152"/>
              <a:gd name="connsiteX13967" fmla="*/ 9380524 w 11737976"/>
              <a:gd name="connsiteY13967" fmla="*/ 3576663 h 6407152"/>
              <a:gd name="connsiteX13968" fmla="*/ 9388006 w 11737976"/>
              <a:gd name="connsiteY13968" fmla="*/ 3576442 h 6407152"/>
              <a:gd name="connsiteX13969" fmla="*/ 9396627 w 11737976"/>
              <a:gd name="connsiteY13969" fmla="*/ 3574167 h 6407152"/>
              <a:gd name="connsiteX13970" fmla="*/ 9371246 w 11737976"/>
              <a:gd name="connsiteY13970" fmla="*/ 3567183 h 6407152"/>
              <a:gd name="connsiteX13971" fmla="*/ 4661023 w 11737976"/>
              <a:gd name="connsiteY13971" fmla="*/ 3567183 h 6407152"/>
              <a:gd name="connsiteX13972" fmla="*/ 4670301 w 11737976"/>
              <a:gd name="connsiteY13972" fmla="*/ 3576663 h 6407152"/>
              <a:gd name="connsiteX13973" fmla="*/ 4677783 w 11737976"/>
              <a:gd name="connsiteY13973" fmla="*/ 3576442 h 6407152"/>
              <a:gd name="connsiteX13974" fmla="*/ 4686404 w 11737976"/>
              <a:gd name="connsiteY13974" fmla="*/ 3574167 h 6407152"/>
              <a:gd name="connsiteX13975" fmla="*/ 4661023 w 11737976"/>
              <a:gd name="connsiteY13975" fmla="*/ 3567183 h 6407152"/>
              <a:gd name="connsiteX13976" fmla="*/ 9405950 w 11737976"/>
              <a:gd name="connsiteY13976" fmla="*/ 3566149 h 6407152"/>
              <a:gd name="connsiteX13977" fmla="*/ 9389693 w 11737976"/>
              <a:gd name="connsiteY13977" fmla="*/ 3571256 h 6407152"/>
              <a:gd name="connsiteX13978" fmla="*/ 9405635 w 11737976"/>
              <a:gd name="connsiteY13978" fmla="*/ 3575186 h 6407152"/>
              <a:gd name="connsiteX13979" fmla="*/ 9405950 w 11737976"/>
              <a:gd name="connsiteY13979" fmla="*/ 3566149 h 6407152"/>
              <a:gd name="connsiteX13980" fmla="*/ 4695726 w 11737976"/>
              <a:gd name="connsiteY13980" fmla="*/ 3566149 h 6407152"/>
              <a:gd name="connsiteX13981" fmla="*/ 4679469 w 11737976"/>
              <a:gd name="connsiteY13981" fmla="*/ 3571256 h 6407152"/>
              <a:gd name="connsiteX13982" fmla="*/ 4695411 w 11737976"/>
              <a:gd name="connsiteY13982" fmla="*/ 3575186 h 6407152"/>
              <a:gd name="connsiteX13983" fmla="*/ 4695726 w 11737976"/>
              <a:gd name="connsiteY13983" fmla="*/ 3566149 h 6407152"/>
              <a:gd name="connsiteX13984" fmla="*/ 782784 w 11737976"/>
              <a:gd name="connsiteY13984" fmla="*/ 3561019 h 6407152"/>
              <a:gd name="connsiteX13985" fmla="*/ 766015 w 11737976"/>
              <a:gd name="connsiteY13985" fmla="*/ 3582974 h 6407152"/>
              <a:gd name="connsiteX13986" fmla="*/ 782144 w 11737976"/>
              <a:gd name="connsiteY13986" fmla="*/ 3595043 h 6407152"/>
              <a:gd name="connsiteX13987" fmla="*/ 785365 w 11737976"/>
              <a:gd name="connsiteY13987" fmla="*/ 3568701 h 6407152"/>
              <a:gd name="connsiteX13988" fmla="*/ 784074 w 11737976"/>
              <a:gd name="connsiteY13988" fmla="*/ 3564860 h 6407152"/>
              <a:gd name="connsiteX13989" fmla="*/ 782784 w 11737976"/>
              <a:gd name="connsiteY13989" fmla="*/ 3561019 h 6407152"/>
              <a:gd name="connsiteX13990" fmla="*/ 769445 w 11737976"/>
              <a:gd name="connsiteY13990" fmla="*/ 3557245 h 6407152"/>
              <a:gd name="connsiteX13991" fmla="*/ 752431 w 11737976"/>
              <a:gd name="connsiteY13991" fmla="*/ 3570478 h 6407152"/>
              <a:gd name="connsiteX13992" fmla="*/ 751192 w 11737976"/>
              <a:gd name="connsiteY13992" fmla="*/ 3566791 h 6407152"/>
              <a:gd name="connsiteX13993" fmla="*/ 749953 w 11737976"/>
              <a:gd name="connsiteY13993" fmla="*/ 3563103 h 6407152"/>
              <a:gd name="connsiteX13994" fmla="*/ 740204 w 11737976"/>
              <a:gd name="connsiteY13994" fmla="*/ 3566033 h 6407152"/>
              <a:gd name="connsiteX13995" fmla="*/ 742683 w 11737976"/>
              <a:gd name="connsiteY13995" fmla="*/ 3573408 h 6407152"/>
              <a:gd name="connsiteX13996" fmla="*/ 756147 w 11737976"/>
              <a:gd name="connsiteY13996" fmla="*/ 3581542 h 6407152"/>
              <a:gd name="connsiteX13997" fmla="*/ 753669 w 11737976"/>
              <a:gd name="connsiteY13997" fmla="*/ 3574165 h 6407152"/>
              <a:gd name="connsiteX13998" fmla="*/ 769445 w 11737976"/>
              <a:gd name="connsiteY13998" fmla="*/ 3557245 h 6407152"/>
              <a:gd name="connsiteX13999" fmla="*/ 9448486 w 11737976"/>
              <a:gd name="connsiteY13999" fmla="*/ 3549465 h 6407152"/>
              <a:gd name="connsiteX14000" fmla="*/ 9423477 w 11737976"/>
              <a:gd name="connsiteY14000" fmla="*/ 3553401 h 6407152"/>
              <a:gd name="connsiteX14001" fmla="*/ 9431659 w 11737976"/>
              <a:gd name="connsiteY14001" fmla="*/ 3556551 h 6407152"/>
              <a:gd name="connsiteX14002" fmla="*/ 9431565 w 11737976"/>
              <a:gd name="connsiteY14002" fmla="*/ 3559230 h 6407152"/>
              <a:gd name="connsiteX14003" fmla="*/ 9439839 w 11737976"/>
              <a:gd name="connsiteY14003" fmla="*/ 3559703 h 6407152"/>
              <a:gd name="connsiteX14004" fmla="*/ 9439653 w 11737976"/>
              <a:gd name="connsiteY14004" fmla="*/ 3565058 h 6407152"/>
              <a:gd name="connsiteX14005" fmla="*/ 9448486 w 11737976"/>
              <a:gd name="connsiteY14005" fmla="*/ 3549465 h 6407152"/>
              <a:gd name="connsiteX14006" fmla="*/ 4738262 w 11737976"/>
              <a:gd name="connsiteY14006" fmla="*/ 3549465 h 6407152"/>
              <a:gd name="connsiteX14007" fmla="*/ 4713253 w 11737976"/>
              <a:gd name="connsiteY14007" fmla="*/ 3553401 h 6407152"/>
              <a:gd name="connsiteX14008" fmla="*/ 4721435 w 11737976"/>
              <a:gd name="connsiteY14008" fmla="*/ 3556551 h 6407152"/>
              <a:gd name="connsiteX14009" fmla="*/ 4721342 w 11737976"/>
              <a:gd name="connsiteY14009" fmla="*/ 3559230 h 6407152"/>
              <a:gd name="connsiteX14010" fmla="*/ 4729616 w 11737976"/>
              <a:gd name="connsiteY14010" fmla="*/ 3559703 h 6407152"/>
              <a:gd name="connsiteX14011" fmla="*/ 4729429 w 11737976"/>
              <a:gd name="connsiteY14011" fmla="*/ 3565058 h 6407152"/>
              <a:gd name="connsiteX14012" fmla="*/ 4738262 w 11737976"/>
              <a:gd name="connsiteY14012" fmla="*/ 3549465 h 6407152"/>
              <a:gd name="connsiteX14013" fmla="*/ 9820306 w 11737976"/>
              <a:gd name="connsiteY14013" fmla="*/ 3547605 h 6407152"/>
              <a:gd name="connsiteX14014" fmla="*/ 9828727 w 11737976"/>
              <a:gd name="connsiteY14014" fmla="*/ 3548782 h 6407152"/>
              <a:gd name="connsiteX14015" fmla="*/ 9828630 w 11737976"/>
              <a:gd name="connsiteY14015" fmla="*/ 3551558 h 6407152"/>
              <a:gd name="connsiteX14016" fmla="*/ 9820088 w 11737976"/>
              <a:gd name="connsiteY14016" fmla="*/ 3553851 h 6407152"/>
              <a:gd name="connsiteX14017" fmla="*/ 9811642 w 11737976"/>
              <a:gd name="connsiteY14017" fmla="*/ 3553368 h 6407152"/>
              <a:gd name="connsiteX14018" fmla="*/ 9811740 w 11737976"/>
              <a:gd name="connsiteY14018" fmla="*/ 3550592 h 6407152"/>
              <a:gd name="connsiteX14019" fmla="*/ 9820306 w 11737976"/>
              <a:gd name="connsiteY14019" fmla="*/ 3547605 h 6407152"/>
              <a:gd name="connsiteX14020" fmla="*/ 5110082 w 11737976"/>
              <a:gd name="connsiteY14020" fmla="*/ 3547605 h 6407152"/>
              <a:gd name="connsiteX14021" fmla="*/ 5118503 w 11737976"/>
              <a:gd name="connsiteY14021" fmla="*/ 3548782 h 6407152"/>
              <a:gd name="connsiteX14022" fmla="*/ 5118406 w 11737976"/>
              <a:gd name="connsiteY14022" fmla="*/ 3551558 h 6407152"/>
              <a:gd name="connsiteX14023" fmla="*/ 5109864 w 11737976"/>
              <a:gd name="connsiteY14023" fmla="*/ 3553851 h 6407152"/>
              <a:gd name="connsiteX14024" fmla="*/ 5101419 w 11737976"/>
              <a:gd name="connsiteY14024" fmla="*/ 3553368 h 6407152"/>
              <a:gd name="connsiteX14025" fmla="*/ 5101516 w 11737976"/>
              <a:gd name="connsiteY14025" fmla="*/ 3550592 h 6407152"/>
              <a:gd name="connsiteX14026" fmla="*/ 5110082 w 11737976"/>
              <a:gd name="connsiteY14026" fmla="*/ 3547605 h 6407152"/>
              <a:gd name="connsiteX14027" fmla="*/ 9397189 w 11737976"/>
              <a:gd name="connsiteY14027" fmla="*/ 3546531 h 6407152"/>
              <a:gd name="connsiteX14028" fmla="*/ 9388573 w 11737976"/>
              <a:gd name="connsiteY14028" fmla="*/ 3551500 h 6407152"/>
              <a:gd name="connsiteX14029" fmla="*/ 9371726 w 11737976"/>
              <a:gd name="connsiteY14029" fmla="*/ 3550537 h 6407152"/>
              <a:gd name="connsiteX14030" fmla="*/ 9391504 w 11737976"/>
              <a:gd name="connsiteY14030" fmla="*/ 3562038 h 6407152"/>
              <a:gd name="connsiteX14031" fmla="*/ 9405138 w 11737976"/>
              <a:gd name="connsiteY14031" fmla="*/ 3560641 h 6407152"/>
              <a:gd name="connsiteX14032" fmla="*/ 9405422 w 11737976"/>
              <a:gd name="connsiteY14032" fmla="*/ 3552464 h 6407152"/>
              <a:gd name="connsiteX14033" fmla="*/ 9397189 w 11737976"/>
              <a:gd name="connsiteY14033" fmla="*/ 3546531 h 6407152"/>
              <a:gd name="connsiteX14034" fmla="*/ 4686965 w 11737976"/>
              <a:gd name="connsiteY14034" fmla="*/ 3546531 h 6407152"/>
              <a:gd name="connsiteX14035" fmla="*/ 4678350 w 11737976"/>
              <a:gd name="connsiteY14035" fmla="*/ 3551500 h 6407152"/>
              <a:gd name="connsiteX14036" fmla="*/ 4661502 w 11737976"/>
              <a:gd name="connsiteY14036" fmla="*/ 3550537 h 6407152"/>
              <a:gd name="connsiteX14037" fmla="*/ 4681280 w 11737976"/>
              <a:gd name="connsiteY14037" fmla="*/ 3562038 h 6407152"/>
              <a:gd name="connsiteX14038" fmla="*/ 4694914 w 11737976"/>
              <a:gd name="connsiteY14038" fmla="*/ 3560641 h 6407152"/>
              <a:gd name="connsiteX14039" fmla="*/ 4695198 w 11737976"/>
              <a:gd name="connsiteY14039" fmla="*/ 3552464 h 6407152"/>
              <a:gd name="connsiteX14040" fmla="*/ 4686965 w 11737976"/>
              <a:gd name="connsiteY14040" fmla="*/ 3546531 h 6407152"/>
              <a:gd name="connsiteX14041" fmla="*/ 9089156 w 11737976"/>
              <a:gd name="connsiteY14041" fmla="*/ 3542789 h 6407152"/>
              <a:gd name="connsiteX14042" fmla="*/ 9072309 w 11737976"/>
              <a:gd name="connsiteY14042" fmla="*/ 3557555 h 6407152"/>
              <a:gd name="connsiteX14043" fmla="*/ 9082200 w 11737976"/>
              <a:gd name="connsiteY14043" fmla="*/ 3560362 h 6407152"/>
              <a:gd name="connsiteX14044" fmla="*/ 9085134 w 11737976"/>
              <a:gd name="connsiteY14044" fmla="*/ 3580741 h 6407152"/>
              <a:gd name="connsiteX14045" fmla="*/ 9094293 w 11737976"/>
              <a:gd name="connsiteY14045" fmla="*/ 3578453 h 6407152"/>
              <a:gd name="connsiteX14046" fmla="*/ 9098041 w 11737976"/>
              <a:gd name="connsiteY14046" fmla="*/ 3555085 h 6407152"/>
              <a:gd name="connsiteX14047" fmla="*/ 9089156 w 11737976"/>
              <a:gd name="connsiteY14047" fmla="*/ 3542789 h 6407152"/>
              <a:gd name="connsiteX14048" fmla="*/ 4378932 w 11737976"/>
              <a:gd name="connsiteY14048" fmla="*/ 3542789 h 6407152"/>
              <a:gd name="connsiteX14049" fmla="*/ 4362086 w 11737976"/>
              <a:gd name="connsiteY14049" fmla="*/ 3557555 h 6407152"/>
              <a:gd name="connsiteX14050" fmla="*/ 4371976 w 11737976"/>
              <a:gd name="connsiteY14050" fmla="*/ 3560362 h 6407152"/>
              <a:gd name="connsiteX14051" fmla="*/ 4374911 w 11737976"/>
              <a:gd name="connsiteY14051" fmla="*/ 3580741 h 6407152"/>
              <a:gd name="connsiteX14052" fmla="*/ 4384069 w 11737976"/>
              <a:gd name="connsiteY14052" fmla="*/ 3578453 h 6407152"/>
              <a:gd name="connsiteX14053" fmla="*/ 4387818 w 11737976"/>
              <a:gd name="connsiteY14053" fmla="*/ 3555085 h 6407152"/>
              <a:gd name="connsiteX14054" fmla="*/ 4378932 w 11737976"/>
              <a:gd name="connsiteY14054" fmla="*/ 3542789 h 6407152"/>
              <a:gd name="connsiteX14055" fmla="*/ 9773118 w 11737976"/>
              <a:gd name="connsiteY14055" fmla="*/ 3541985 h 6407152"/>
              <a:gd name="connsiteX14056" fmla="*/ 9778155 w 11737976"/>
              <a:gd name="connsiteY14056" fmla="*/ 3543108 h 6407152"/>
              <a:gd name="connsiteX14057" fmla="*/ 9773945 w 11737976"/>
              <a:gd name="connsiteY14057" fmla="*/ 3542520 h 6407152"/>
              <a:gd name="connsiteX14058" fmla="*/ 5062894 w 11737976"/>
              <a:gd name="connsiteY14058" fmla="*/ 3541985 h 6407152"/>
              <a:gd name="connsiteX14059" fmla="*/ 5067932 w 11737976"/>
              <a:gd name="connsiteY14059" fmla="*/ 3543108 h 6407152"/>
              <a:gd name="connsiteX14060" fmla="*/ 5063722 w 11737976"/>
              <a:gd name="connsiteY14060" fmla="*/ 3542520 h 6407152"/>
              <a:gd name="connsiteX14061" fmla="*/ 9448560 w 11737976"/>
              <a:gd name="connsiteY14061" fmla="*/ 3541923 h 6407152"/>
              <a:gd name="connsiteX14062" fmla="*/ 9441926 w 11737976"/>
              <a:gd name="connsiteY14062" fmla="*/ 3543053 h 6407152"/>
              <a:gd name="connsiteX14063" fmla="*/ 9449447 w 11737976"/>
              <a:gd name="connsiteY14063" fmla="*/ 3543484 h 6407152"/>
              <a:gd name="connsiteX14064" fmla="*/ 9448560 w 11737976"/>
              <a:gd name="connsiteY14064" fmla="*/ 3541923 h 6407152"/>
              <a:gd name="connsiteX14065" fmla="*/ 4738337 w 11737976"/>
              <a:gd name="connsiteY14065" fmla="*/ 3541923 h 6407152"/>
              <a:gd name="connsiteX14066" fmla="*/ 4731703 w 11737976"/>
              <a:gd name="connsiteY14066" fmla="*/ 3543053 h 6407152"/>
              <a:gd name="connsiteX14067" fmla="*/ 4739224 w 11737976"/>
              <a:gd name="connsiteY14067" fmla="*/ 3543484 h 6407152"/>
              <a:gd name="connsiteX14068" fmla="*/ 4738337 w 11737976"/>
              <a:gd name="connsiteY14068" fmla="*/ 3541923 h 6407152"/>
              <a:gd name="connsiteX14069" fmla="*/ 9949954 w 11737976"/>
              <a:gd name="connsiteY14069" fmla="*/ 3533883 h 6407152"/>
              <a:gd name="connsiteX14070" fmla="*/ 9952193 w 11737976"/>
              <a:gd name="connsiteY14070" fmla="*/ 3537222 h 6407152"/>
              <a:gd name="connsiteX14071" fmla="*/ 9955961 w 11737976"/>
              <a:gd name="connsiteY14071" fmla="*/ 3539107 h 6407152"/>
              <a:gd name="connsiteX14072" fmla="*/ 9957135 w 11737976"/>
              <a:gd name="connsiteY14072" fmla="*/ 3535259 h 6407152"/>
              <a:gd name="connsiteX14073" fmla="*/ 9949954 w 11737976"/>
              <a:gd name="connsiteY14073" fmla="*/ 3533883 h 6407152"/>
              <a:gd name="connsiteX14074" fmla="*/ 5239731 w 11737976"/>
              <a:gd name="connsiteY14074" fmla="*/ 3533883 h 6407152"/>
              <a:gd name="connsiteX14075" fmla="*/ 5241970 w 11737976"/>
              <a:gd name="connsiteY14075" fmla="*/ 3537222 h 6407152"/>
              <a:gd name="connsiteX14076" fmla="*/ 5245738 w 11737976"/>
              <a:gd name="connsiteY14076" fmla="*/ 3539107 h 6407152"/>
              <a:gd name="connsiteX14077" fmla="*/ 5246912 w 11737976"/>
              <a:gd name="connsiteY14077" fmla="*/ 3535259 h 6407152"/>
              <a:gd name="connsiteX14078" fmla="*/ 5239731 w 11737976"/>
              <a:gd name="connsiteY14078" fmla="*/ 3533883 h 6407152"/>
              <a:gd name="connsiteX14079" fmla="*/ 9854640 w 11737976"/>
              <a:gd name="connsiteY14079" fmla="*/ 3533573 h 6407152"/>
              <a:gd name="connsiteX14080" fmla="*/ 9857703 w 11737976"/>
              <a:gd name="connsiteY14080" fmla="*/ 3535184 h 6407152"/>
              <a:gd name="connsiteX14081" fmla="*/ 9848258 w 11737976"/>
              <a:gd name="connsiteY14081" fmla="*/ 3585191 h 6407152"/>
              <a:gd name="connsiteX14082" fmla="*/ 9843994 w 11737976"/>
              <a:gd name="connsiteY14082" fmla="*/ 3623132 h 6407152"/>
              <a:gd name="connsiteX14083" fmla="*/ 9831425 w 11737976"/>
              <a:gd name="connsiteY14083" fmla="*/ 3646341 h 6407152"/>
              <a:gd name="connsiteX14084" fmla="*/ 9829091 w 11737976"/>
              <a:gd name="connsiteY14084" fmla="*/ 3664652 h 6407152"/>
              <a:gd name="connsiteX14085" fmla="*/ 9793331 w 11737976"/>
              <a:gd name="connsiteY14085" fmla="*/ 3653853 h 6407152"/>
              <a:gd name="connsiteX14086" fmla="*/ 9740601 w 11737976"/>
              <a:gd name="connsiteY14086" fmla="*/ 3649447 h 6407152"/>
              <a:gd name="connsiteX14087" fmla="*/ 9740698 w 11737976"/>
              <a:gd name="connsiteY14087" fmla="*/ 3646670 h 6407152"/>
              <a:gd name="connsiteX14088" fmla="*/ 9715072 w 11737976"/>
              <a:gd name="connsiteY14088" fmla="*/ 3653549 h 6407152"/>
              <a:gd name="connsiteX14089" fmla="*/ 9748560 w 11737976"/>
              <a:gd name="connsiteY14089" fmla="*/ 3663810 h 6407152"/>
              <a:gd name="connsiteX14090" fmla="*/ 9723227 w 11737976"/>
              <a:gd name="connsiteY14090" fmla="*/ 3662362 h 6407152"/>
              <a:gd name="connsiteX14091" fmla="*/ 9714782 w 11737976"/>
              <a:gd name="connsiteY14091" fmla="*/ 3661879 h 6407152"/>
              <a:gd name="connsiteX14092" fmla="*/ 9714878 w 11737976"/>
              <a:gd name="connsiteY14092" fmla="*/ 3659103 h 6407152"/>
              <a:gd name="connsiteX14093" fmla="*/ 9706435 w 11737976"/>
              <a:gd name="connsiteY14093" fmla="*/ 3658619 h 6407152"/>
              <a:gd name="connsiteX14094" fmla="*/ 9706337 w 11737976"/>
              <a:gd name="connsiteY14094" fmla="*/ 3661395 h 6407152"/>
              <a:gd name="connsiteX14095" fmla="*/ 9681101 w 11737976"/>
              <a:gd name="connsiteY14095" fmla="*/ 3657170 h 6407152"/>
              <a:gd name="connsiteX14096" fmla="*/ 9672655 w 11737976"/>
              <a:gd name="connsiteY14096" fmla="*/ 3656688 h 6407152"/>
              <a:gd name="connsiteX14097" fmla="*/ 9698182 w 11737976"/>
              <a:gd name="connsiteY14097" fmla="*/ 3652584 h 6407152"/>
              <a:gd name="connsiteX14098" fmla="*/ 9664502 w 11737976"/>
              <a:gd name="connsiteY14098" fmla="*/ 3647876 h 6407152"/>
              <a:gd name="connsiteX14099" fmla="*/ 9689933 w 11737976"/>
              <a:gd name="connsiteY14099" fmla="*/ 3646549 h 6407152"/>
              <a:gd name="connsiteX14100" fmla="*/ 9690417 w 11737976"/>
              <a:gd name="connsiteY14100" fmla="*/ 3632667 h 6407152"/>
              <a:gd name="connsiteX14101" fmla="*/ 9715750 w 11737976"/>
              <a:gd name="connsiteY14101" fmla="*/ 3634116 h 6407152"/>
              <a:gd name="connsiteX14102" fmla="*/ 9732640 w 11737976"/>
              <a:gd name="connsiteY14102" fmla="*/ 3635083 h 6407152"/>
              <a:gd name="connsiteX14103" fmla="*/ 9741182 w 11737976"/>
              <a:gd name="connsiteY14103" fmla="*/ 3632790 h 6407152"/>
              <a:gd name="connsiteX14104" fmla="*/ 9732737 w 11737976"/>
              <a:gd name="connsiteY14104" fmla="*/ 3632306 h 6407152"/>
              <a:gd name="connsiteX14105" fmla="*/ 9715848 w 11737976"/>
              <a:gd name="connsiteY14105" fmla="*/ 3631341 h 6407152"/>
              <a:gd name="connsiteX14106" fmla="*/ 9690417 w 11737976"/>
              <a:gd name="connsiteY14106" fmla="*/ 3632667 h 6407152"/>
              <a:gd name="connsiteX14107" fmla="*/ 9699248 w 11737976"/>
              <a:gd name="connsiteY14107" fmla="*/ 3622045 h 6407152"/>
              <a:gd name="connsiteX14108" fmla="*/ 9699829 w 11737976"/>
              <a:gd name="connsiteY14108" fmla="*/ 3605389 h 6407152"/>
              <a:gd name="connsiteX14109" fmla="*/ 9750497 w 11737976"/>
              <a:gd name="connsiteY14109" fmla="*/ 3608286 h 6407152"/>
              <a:gd name="connsiteX14110" fmla="*/ 9750400 w 11737976"/>
              <a:gd name="connsiteY14110" fmla="*/ 3611063 h 6407152"/>
              <a:gd name="connsiteX14111" fmla="*/ 9750303 w 11737976"/>
              <a:gd name="connsiteY14111" fmla="*/ 3613839 h 6407152"/>
              <a:gd name="connsiteX14112" fmla="*/ 9750206 w 11737976"/>
              <a:gd name="connsiteY14112" fmla="*/ 3616615 h 6407152"/>
              <a:gd name="connsiteX14113" fmla="*/ 9775638 w 11737976"/>
              <a:gd name="connsiteY14113" fmla="*/ 3615288 h 6407152"/>
              <a:gd name="connsiteX14114" fmla="*/ 9767290 w 11737976"/>
              <a:gd name="connsiteY14114" fmla="*/ 3612029 h 6407152"/>
              <a:gd name="connsiteX14115" fmla="*/ 9779253 w 11737976"/>
              <a:gd name="connsiteY14115" fmla="*/ 3602630 h 6407152"/>
              <a:gd name="connsiteX14116" fmla="*/ 9785499 w 11737976"/>
              <a:gd name="connsiteY14116" fmla="*/ 3596449 h 6407152"/>
              <a:gd name="connsiteX14117" fmla="*/ 9794492 w 11737976"/>
              <a:gd name="connsiteY14117" fmla="*/ 3597807 h 6407152"/>
              <a:gd name="connsiteX14118" fmla="*/ 9801358 w 11737976"/>
              <a:gd name="connsiteY14118" fmla="*/ 3605633 h 6407152"/>
              <a:gd name="connsiteX14119" fmla="*/ 9792625 w 11737976"/>
              <a:gd name="connsiteY14119" fmla="*/ 3613478 h 6407152"/>
              <a:gd name="connsiteX14120" fmla="*/ 9801068 w 11737976"/>
              <a:gd name="connsiteY14120" fmla="*/ 3613961 h 6407152"/>
              <a:gd name="connsiteX14121" fmla="*/ 9809319 w 11737976"/>
              <a:gd name="connsiteY14121" fmla="*/ 3619996 h 6407152"/>
              <a:gd name="connsiteX14122" fmla="*/ 9826015 w 11737976"/>
              <a:gd name="connsiteY14122" fmla="*/ 3626515 h 6407152"/>
              <a:gd name="connsiteX14123" fmla="*/ 9818539 w 11737976"/>
              <a:gd name="connsiteY14123" fmla="*/ 3598270 h 6407152"/>
              <a:gd name="connsiteX14124" fmla="*/ 9818731 w 11737976"/>
              <a:gd name="connsiteY14124" fmla="*/ 3592718 h 6407152"/>
              <a:gd name="connsiteX14125" fmla="*/ 9804961 w 11737976"/>
              <a:gd name="connsiteY14125" fmla="*/ 3593321 h 6407152"/>
              <a:gd name="connsiteX14126" fmla="*/ 9785326 w 11737976"/>
              <a:gd name="connsiteY14126" fmla="*/ 3593557 h 6407152"/>
              <a:gd name="connsiteX14127" fmla="*/ 9784954 w 11737976"/>
              <a:gd name="connsiteY14127" fmla="*/ 3590786 h 6407152"/>
              <a:gd name="connsiteX14128" fmla="*/ 9793495 w 11737976"/>
              <a:gd name="connsiteY14128" fmla="*/ 3588493 h 6407152"/>
              <a:gd name="connsiteX14129" fmla="*/ 9785148 w 11737976"/>
              <a:gd name="connsiteY14129" fmla="*/ 3585234 h 6407152"/>
              <a:gd name="connsiteX14130" fmla="*/ 9793787 w 11737976"/>
              <a:gd name="connsiteY14130" fmla="*/ 3580165 h 6407152"/>
              <a:gd name="connsiteX14131" fmla="*/ 9793883 w 11737976"/>
              <a:gd name="connsiteY14131" fmla="*/ 3577388 h 6407152"/>
              <a:gd name="connsiteX14132" fmla="*/ 9819313 w 11737976"/>
              <a:gd name="connsiteY14132" fmla="*/ 3576061 h 6407152"/>
              <a:gd name="connsiteX14133" fmla="*/ 9810772 w 11737976"/>
              <a:gd name="connsiteY14133" fmla="*/ 3578354 h 6407152"/>
              <a:gd name="connsiteX14134" fmla="*/ 9835913 w 11737976"/>
              <a:gd name="connsiteY14134" fmla="*/ 3585355 h 6407152"/>
              <a:gd name="connsiteX14135" fmla="*/ 9836300 w 11737976"/>
              <a:gd name="connsiteY14135" fmla="*/ 3574250 h 6407152"/>
              <a:gd name="connsiteX14136" fmla="*/ 9811061 w 11737976"/>
              <a:gd name="connsiteY14136" fmla="*/ 3570026 h 6407152"/>
              <a:gd name="connsiteX14137" fmla="*/ 9802810 w 11737976"/>
              <a:gd name="connsiteY14137" fmla="*/ 3563990 h 6407152"/>
              <a:gd name="connsiteX14138" fmla="*/ 9794174 w 11737976"/>
              <a:gd name="connsiteY14138" fmla="*/ 3569060 h 6407152"/>
              <a:gd name="connsiteX14139" fmla="*/ 9777477 w 11737976"/>
              <a:gd name="connsiteY14139" fmla="*/ 3562541 h 6407152"/>
              <a:gd name="connsiteX14140" fmla="*/ 9794561 w 11737976"/>
              <a:gd name="connsiteY14140" fmla="*/ 3557955 h 6407152"/>
              <a:gd name="connsiteX14141" fmla="*/ 9794852 w 11737976"/>
              <a:gd name="connsiteY14141" fmla="*/ 3549626 h 6407152"/>
              <a:gd name="connsiteX14142" fmla="*/ 9803198 w 11737976"/>
              <a:gd name="connsiteY14142" fmla="*/ 3552885 h 6407152"/>
              <a:gd name="connsiteX14143" fmla="*/ 9811352 w 11737976"/>
              <a:gd name="connsiteY14143" fmla="*/ 3561696 h 6407152"/>
              <a:gd name="connsiteX14144" fmla="*/ 9820088 w 11737976"/>
              <a:gd name="connsiteY14144" fmla="*/ 3553851 h 6407152"/>
              <a:gd name="connsiteX14145" fmla="*/ 9828339 w 11737976"/>
              <a:gd name="connsiteY14145" fmla="*/ 3559886 h 6407152"/>
              <a:gd name="connsiteX14146" fmla="*/ 9836783 w 11737976"/>
              <a:gd name="connsiteY14146" fmla="*/ 3560370 h 6407152"/>
              <a:gd name="connsiteX14147" fmla="*/ 9837074 w 11737976"/>
              <a:gd name="connsiteY14147" fmla="*/ 3552042 h 6407152"/>
              <a:gd name="connsiteX14148" fmla="*/ 9854640 w 11737976"/>
              <a:gd name="connsiteY14148" fmla="*/ 3533573 h 6407152"/>
              <a:gd name="connsiteX14149" fmla="*/ 5144417 w 11737976"/>
              <a:gd name="connsiteY14149" fmla="*/ 3533573 h 6407152"/>
              <a:gd name="connsiteX14150" fmla="*/ 5147479 w 11737976"/>
              <a:gd name="connsiteY14150" fmla="*/ 3535184 h 6407152"/>
              <a:gd name="connsiteX14151" fmla="*/ 5138035 w 11737976"/>
              <a:gd name="connsiteY14151" fmla="*/ 3585191 h 6407152"/>
              <a:gd name="connsiteX14152" fmla="*/ 5133770 w 11737976"/>
              <a:gd name="connsiteY14152" fmla="*/ 3623132 h 6407152"/>
              <a:gd name="connsiteX14153" fmla="*/ 5121202 w 11737976"/>
              <a:gd name="connsiteY14153" fmla="*/ 3646341 h 6407152"/>
              <a:gd name="connsiteX14154" fmla="*/ 5118867 w 11737976"/>
              <a:gd name="connsiteY14154" fmla="*/ 3664652 h 6407152"/>
              <a:gd name="connsiteX14155" fmla="*/ 5083107 w 11737976"/>
              <a:gd name="connsiteY14155" fmla="*/ 3653853 h 6407152"/>
              <a:gd name="connsiteX14156" fmla="*/ 5030378 w 11737976"/>
              <a:gd name="connsiteY14156" fmla="*/ 3649447 h 6407152"/>
              <a:gd name="connsiteX14157" fmla="*/ 5030474 w 11737976"/>
              <a:gd name="connsiteY14157" fmla="*/ 3646670 h 6407152"/>
              <a:gd name="connsiteX14158" fmla="*/ 5004849 w 11737976"/>
              <a:gd name="connsiteY14158" fmla="*/ 3653549 h 6407152"/>
              <a:gd name="connsiteX14159" fmla="*/ 5038337 w 11737976"/>
              <a:gd name="connsiteY14159" fmla="*/ 3663810 h 6407152"/>
              <a:gd name="connsiteX14160" fmla="*/ 5013003 w 11737976"/>
              <a:gd name="connsiteY14160" fmla="*/ 3662362 h 6407152"/>
              <a:gd name="connsiteX14161" fmla="*/ 5004559 w 11737976"/>
              <a:gd name="connsiteY14161" fmla="*/ 3661879 h 6407152"/>
              <a:gd name="connsiteX14162" fmla="*/ 5004655 w 11737976"/>
              <a:gd name="connsiteY14162" fmla="*/ 3659103 h 6407152"/>
              <a:gd name="connsiteX14163" fmla="*/ 4996211 w 11737976"/>
              <a:gd name="connsiteY14163" fmla="*/ 3658619 h 6407152"/>
              <a:gd name="connsiteX14164" fmla="*/ 4996114 w 11737976"/>
              <a:gd name="connsiteY14164" fmla="*/ 3661395 h 6407152"/>
              <a:gd name="connsiteX14165" fmla="*/ 4970877 w 11737976"/>
              <a:gd name="connsiteY14165" fmla="*/ 3657170 h 6407152"/>
              <a:gd name="connsiteX14166" fmla="*/ 4962432 w 11737976"/>
              <a:gd name="connsiteY14166" fmla="*/ 3656688 h 6407152"/>
              <a:gd name="connsiteX14167" fmla="*/ 4987959 w 11737976"/>
              <a:gd name="connsiteY14167" fmla="*/ 3652584 h 6407152"/>
              <a:gd name="connsiteX14168" fmla="*/ 4954278 w 11737976"/>
              <a:gd name="connsiteY14168" fmla="*/ 3647876 h 6407152"/>
              <a:gd name="connsiteX14169" fmla="*/ 4979710 w 11737976"/>
              <a:gd name="connsiteY14169" fmla="*/ 3646549 h 6407152"/>
              <a:gd name="connsiteX14170" fmla="*/ 4980194 w 11737976"/>
              <a:gd name="connsiteY14170" fmla="*/ 3632667 h 6407152"/>
              <a:gd name="connsiteX14171" fmla="*/ 5005526 w 11737976"/>
              <a:gd name="connsiteY14171" fmla="*/ 3634116 h 6407152"/>
              <a:gd name="connsiteX14172" fmla="*/ 5022416 w 11737976"/>
              <a:gd name="connsiteY14172" fmla="*/ 3635083 h 6407152"/>
              <a:gd name="connsiteX14173" fmla="*/ 5030959 w 11737976"/>
              <a:gd name="connsiteY14173" fmla="*/ 3632790 h 6407152"/>
              <a:gd name="connsiteX14174" fmla="*/ 5022513 w 11737976"/>
              <a:gd name="connsiteY14174" fmla="*/ 3632306 h 6407152"/>
              <a:gd name="connsiteX14175" fmla="*/ 5005624 w 11737976"/>
              <a:gd name="connsiteY14175" fmla="*/ 3631341 h 6407152"/>
              <a:gd name="connsiteX14176" fmla="*/ 4980194 w 11737976"/>
              <a:gd name="connsiteY14176" fmla="*/ 3632667 h 6407152"/>
              <a:gd name="connsiteX14177" fmla="*/ 4989024 w 11737976"/>
              <a:gd name="connsiteY14177" fmla="*/ 3622045 h 6407152"/>
              <a:gd name="connsiteX14178" fmla="*/ 4989605 w 11737976"/>
              <a:gd name="connsiteY14178" fmla="*/ 3605389 h 6407152"/>
              <a:gd name="connsiteX14179" fmla="*/ 5040273 w 11737976"/>
              <a:gd name="connsiteY14179" fmla="*/ 3608286 h 6407152"/>
              <a:gd name="connsiteX14180" fmla="*/ 5040176 w 11737976"/>
              <a:gd name="connsiteY14180" fmla="*/ 3611063 h 6407152"/>
              <a:gd name="connsiteX14181" fmla="*/ 5040080 w 11737976"/>
              <a:gd name="connsiteY14181" fmla="*/ 3613839 h 6407152"/>
              <a:gd name="connsiteX14182" fmla="*/ 5039982 w 11737976"/>
              <a:gd name="connsiteY14182" fmla="*/ 3616615 h 6407152"/>
              <a:gd name="connsiteX14183" fmla="*/ 5065414 w 11737976"/>
              <a:gd name="connsiteY14183" fmla="*/ 3615288 h 6407152"/>
              <a:gd name="connsiteX14184" fmla="*/ 5057066 w 11737976"/>
              <a:gd name="connsiteY14184" fmla="*/ 3612029 h 6407152"/>
              <a:gd name="connsiteX14185" fmla="*/ 5069029 w 11737976"/>
              <a:gd name="connsiteY14185" fmla="*/ 3602630 h 6407152"/>
              <a:gd name="connsiteX14186" fmla="*/ 5075275 w 11737976"/>
              <a:gd name="connsiteY14186" fmla="*/ 3596449 h 6407152"/>
              <a:gd name="connsiteX14187" fmla="*/ 5084268 w 11737976"/>
              <a:gd name="connsiteY14187" fmla="*/ 3597807 h 6407152"/>
              <a:gd name="connsiteX14188" fmla="*/ 5091135 w 11737976"/>
              <a:gd name="connsiteY14188" fmla="*/ 3605633 h 6407152"/>
              <a:gd name="connsiteX14189" fmla="*/ 5082401 w 11737976"/>
              <a:gd name="connsiteY14189" fmla="*/ 3613478 h 6407152"/>
              <a:gd name="connsiteX14190" fmla="*/ 5090845 w 11737976"/>
              <a:gd name="connsiteY14190" fmla="*/ 3613961 h 6407152"/>
              <a:gd name="connsiteX14191" fmla="*/ 5099096 w 11737976"/>
              <a:gd name="connsiteY14191" fmla="*/ 3619996 h 6407152"/>
              <a:gd name="connsiteX14192" fmla="*/ 5115791 w 11737976"/>
              <a:gd name="connsiteY14192" fmla="*/ 3626515 h 6407152"/>
              <a:gd name="connsiteX14193" fmla="*/ 5108316 w 11737976"/>
              <a:gd name="connsiteY14193" fmla="*/ 3598270 h 6407152"/>
              <a:gd name="connsiteX14194" fmla="*/ 5108508 w 11737976"/>
              <a:gd name="connsiteY14194" fmla="*/ 3592718 h 6407152"/>
              <a:gd name="connsiteX14195" fmla="*/ 5094738 w 11737976"/>
              <a:gd name="connsiteY14195" fmla="*/ 3593321 h 6407152"/>
              <a:gd name="connsiteX14196" fmla="*/ 5075103 w 11737976"/>
              <a:gd name="connsiteY14196" fmla="*/ 3593557 h 6407152"/>
              <a:gd name="connsiteX14197" fmla="*/ 5074731 w 11737976"/>
              <a:gd name="connsiteY14197" fmla="*/ 3590786 h 6407152"/>
              <a:gd name="connsiteX14198" fmla="*/ 5083272 w 11737976"/>
              <a:gd name="connsiteY14198" fmla="*/ 3588493 h 6407152"/>
              <a:gd name="connsiteX14199" fmla="*/ 5074924 w 11737976"/>
              <a:gd name="connsiteY14199" fmla="*/ 3585234 h 6407152"/>
              <a:gd name="connsiteX14200" fmla="*/ 5083563 w 11737976"/>
              <a:gd name="connsiteY14200" fmla="*/ 3580165 h 6407152"/>
              <a:gd name="connsiteX14201" fmla="*/ 5083660 w 11737976"/>
              <a:gd name="connsiteY14201" fmla="*/ 3577388 h 6407152"/>
              <a:gd name="connsiteX14202" fmla="*/ 5109090 w 11737976"/>
              <a:gd name="connsiteY14202" fmla="*/ 3576061 h 6407152"/>
              <a:gd name="connsiteX14203" fmla="*/ 5100549 w 11737976"/>
              <a:gd name="connsiteY14203" fmla="*/ 3578354 h 6407152"/>
              <a:gd name="connsiteX14204" fmla="*/ 5125690 w 11737976"/>
              <a:gd name="connsiteY14204" fmla="*/ 3585355 h 6407152"/>
              <a:gd name="connsiteX14205" fmla="*/ 5126077 w 11737976"/>
              <a:gd name="connsiteY14205" fmla="*/ 3574250 h 6407152"/>
              <a:gd name="connsiteX14206" fmla="*/ 5100838 w 11737976"/>
              <a:gd name="connsiteY14206" fmla="*/ 3570026 h 6407152"/>
              <a:gd name="connsiteX14207" fmla="*/ 5092586 w 11737976"/>
              <a:gd name="connsiteY14207" fmla="*/ 3563990 h 6407152"/>
              <a:gd name="connsiteX14208" fmla="*/ 5083951 w 11737976"/>
              <a:gd name="connsiteY14208" fmla="*/ 3569060 h 6407152"/>
              <a:gd name="connsiteX14209" fmla="*/ 5067254 w 11737976"/>
              <a:gd name="connsiteY14209" fmla="*/ 3562541 h 6407152"/>
              <a:gd name="connsiteX14210" fmla="*/ 5084337 w 11737976"/>
              <a:gd name="connsiteY14210" fmla="*/ 3557955 h 6407152"/>
              <a:gd name="connsiteX14211" fmla="*/ 5084628 w 11737976"/>
              <a:gd name="connsiteY14211" fmla="*/ 3549626 h 6407152"/>
              <a:gd name="connsiteX14212" fmla="*/ 5092974 w 11737976"/>
              <a:gd name="connsiteY14212" fmla="*/ 3552885 h 6407152"/>
              <a:gd name="connsiteX14213" fmla="*/ 5101129 w 11737976"/>
              <a:gd name="connsiteY14213" fmla="*/ 3561696 h 6407152"/>
              <a:gd name="connsiteX14214" fmla="*/ 5109864 w 11737976"/>
              <a:gd name="connsiteY14214" fmla="*/ 3553851 h 6407152"/>
              <a:gd name="connsiteX14215" fmla="*/ 5118115 w 11737976"/>
              <a:gd name="connsiteY14215" fmla="*/ 3559886 h 6407152"/>
              <a:gd name="connsiteX14216" fmla="*/ 5126560 w 11737976"/>
              <a:gd name="connsiteY14216" fmla="*/ 3560370 h 6407152"/>
              <a:gd name="connsiteX14217" fmla="*/ 5126851 w 11737976"/>
              <a:gd name="connsiteY14217" fmla="*/ 3552042 h 6407152"/>
              <a:gd name="connsiteX14218" fmla="*/ 5144417 w 11737976"/>
              <a:gd name="connsiteY14218" fmla="*/ 3533573 h 6407152"/>
              <a:gd name="connsiteX14219" fmla="*/ 9084089 w 11737976"/>
              <a:gd name="connsiteY14219" fmla="*/ 3521552 h 6407152"/>
              <a:gd name="connsiteX14220" fmla="*/ 9068500 w 11737976"/>
              <a:gd name="connsiteY14220" fmla="*/ 3531099 h 6407152"/>
              <a:gd name="connsiteX14221" fmla="*/ 9094858 w 11737976"/>
              <a:gd name="connsiteY14221" fmla="*/ 3529698 h 6407152"/>
              <a:gd name="connsiteX14222" fmla="*/ 9098342 w 11737976"/>
              <a:gd name="connsiteY14222" fmla="*/ 3522184 h 6407152"/>
              <a:gd name="connsiteX14223" fmla="*/ 9084089 w 11737976"/>
              <a:gd name="connsiteY14223" fmla="*/ 3521552 h 6407152"/>
              <a:gd name="connsiteX14224" fmla="*/ 4373865 w 11737976"/>
              <a:gd name="connsiteY14224" fmla="*/ 3521552 h 6407152"/>
              <a:gd name="connsiteX14225" fmla="*/ 4358277 w 11737976"/>
              <a:gd name="connsiteY14225" fmla="*/ 3531099 h 6407152"/>
              <a:gd name="connsiteX14226" fmla="*/ 4384634 w 11737976"/>
              <a:gd name="connsiteY14226" fmla="*/ 3529698 h 6407152"/>
              <a:gd name="connsiteX14227" fmla="*/ 4388119 w 11737976"/>
              <a:gd name="connsiteY14227" fmla="*/ 3522184 h 6407152"/>
              <a:gd name="connsiteX14228" fmla="*/ 4373865 w 11737976"/>
              <a:gd name="connsiteY14228" fmla="*/ 3521552 h 6407152"/>
              <a:gd name="connsiteX14229" fmla="*/ 9951014 w 11737976"/>
              <a:gd name="connsiteY14229" fmla="*/ 3516870 h 6407152"/>
              <a:gd name="connsiteX14230" fmla="*/ 9950426 w 11737976"/>
              <a:gd name="connsiteY14230" fmla="*/ 3518793 h 6407152"/>
              <a:gd name="connsiteX14231" fmla="*/ 9949839 w 11737976"/>
              <a:gd name="connsiteY14231" fmla="*/ 3520718 h 6407152"/>
              <a:gd name="connsiteX14232" fmla="*/ 9953137 w 11737976"/>
              <a:gd name="connsiteY14232" fmla="*/ 3524587 h 6407152"/>
              <a:gd name="connsiteX14233" fmla="*/ 9956317 w 11737976"/>
              <a:gd name="connsiteY14233" fmla="*/ 3523960 h 6407152"/>
              <a:gd name="connsiteX14234" fmla="*/ 9956904 w 11737976"/>
              <a:gd name="connsiteY14234" fmla="*/ 3522036 h 6407152"/>
              <a:gd name="connsiteX14235" fmla="*/ 9957491 w 11737976"/>
              <a:gd name="connsiteY14235" fmla="*/ 3520111 h 6407152"/>
              <a:gd name="connsiteX14236" fmla="*/ 9955487 w 11737976"/>
              <a:gd name="connsiteY14236" fmla="*/ 3516891 h 6407152"/>
              <a:gd name="connsiteX14237" fmla="*/ 9951014 w 11737976"/>
              <a:gd name="connsiteY14237" fmla="*/ 3516870 h 6407152"/>
              <a:gd name="connsiteX14238" fmla="*/ 5240790 w 11737976"/>
              <a:gd name="connsiteY14238" fmla="*/ 3516870 h 6407152"/>
              <a:gd name="connsiteX14239" fmla="*/ 5240202 w 11737976"/>
              <a:gd name="connsiteY14239" fmla="*/ 3518793 h 6407152"/>
              <a:gd name="connsiteX14240" fmla="*/ 5239615 w 11737976"/>
              <a:gd name="connsiteY14240" fmla="*/ 3520718 h 6407152"/>
              <a:gd name="connsiteX14241" fmla="*/ 5242914 w 11737976"/>
              <a:gd name="connsiteY14241" fmla="*/ 3524587 h 6407152"/>
              <a:gd name="connsiteX14242" fmla="*/ 5246093 w 11737976"/>
              <a:gd name="connsiteY14242" fmla="*/ 3523960 h 6407152"/>
              <a:gd name="connsiteX14243" fmla="*/ 5246681 w 11737976"/>
              <a:gd name="connsiteY14243" fmla="*/ 3522036 h 6407152"/>
              <a:gd name="connsiteX14244" fmla="*/ 5247268 w 11737976"/>
              <a:gd name="connsiteY14244" fmla="*/ 3520111 h 6407152"/>
              <a:gd name="connsiteX14245" fmla="*/ 5245263 w 11737976"/>
              <a:gd name="connsiteY14245" fmla="*/ 3516891 h 6407152"/>
              <a:gd name="connsiteX14246" fmla="*/ 5240790 w 11737976"/>
              <a:gd name="connsiteY14246" fmla="*/ 3516870 h 6407152"/>
              <a:gd name="connsiteX14247" fmla="*/ 6542928 w 11737976"/>
              <a:gd name="connsiteY14247" fmla="*/ 3516570 h 6407152"/>
              <a:gd name="connsiteX14248" fmla="*/ 6543024 w 11737976"/>
              <a:gd name="connsiteY14248" fmla="*/ 3516673 h 6407152"/>
              <a:gd name="connsiteX14249" fmla="*/ 6545857 w 11737976"/>
              <a:gd name="connsiteY14249" fmla="*/ 3530339 h 6407152"/>
              <a:gd name="connsiteX14250" fmla="*/ 6542518 w 11737976"/>
              <a:gd name="connsiteY14250" fmla="*/ 3538748 h 6407152"/>
              <a:gd name="connsiteX14251" fmla="*/ 6532193 w 11737976"/>
              <a:gd name="connsiteY14251" fmla="*/ 3561921 h 6407152"/>
              <a:gd name="connsiteX14252" fmla="*/ 6528642 w 11737976"/>
              <a:gd name="connsiteY14252" fmla="*/ 3554920 h 6407152"/>
              <a:gd name="connsiteX14253" fmla="*/ 6524920 w 11737976"/>
              <a:gd name="connsiteY14253" fmla="*/ 3559891 h 6407152"/>
              <a:gd name="connsiteX14254" fmla="*/ 6513173 w 11737976"/>
              <a:gd name="connsiteY14254" fmla="*/ 3544461 h 6407152"/>
              <a:gd name="connsiteX14255" fmla="*/ 6515825 w 11737976"/>
              <a:gd name="connsiteY14255" fmla="*/ 3537488 h 6407152"/>
              <a:gd name="connsiteX14256" fmla="*/ 6527643 w 11737976"/>
              <a:gd name="connsiteY14256" fmla="*/ 3529875 h 6407152"/>
              <a:gd name="connsiteX14257" fmla="*/ 6521079 w 11737976"/>
              <a:gd name="connsiteY14257" fmla="*/ 3528714 h 6407152"/>
              <a:gd name="connsiteX14258" fmla="*/ 6523542 w 11737976"/>
              <a:gd name="connsiteY14258" fmla="*/ 3524817 h 6407152"/>
              <a:gd name="connsiteX14259" fmla="*/ 6542905 w 11737976"/>
              <a:gd name="connsiteY14259" fmla="*/ 3519866 h 6407152"/>
              <a:gd name="connsiteX14260" fmla="*/ 9863462 w 11737976"/>
              <a:gd name="connsiteY14260" fmla="*/ 3503688 h 6407152"/>
              <a:gd name="connsiteX14261" fmla="*/ 9858911 w 11737976"/>
              <a:gd name="connsiteY14261" fmla="*/ 3528628 h 6407152"/>
              <a:gd name="connsiteX14262" fmla="*/ 9846294 w 11737976"/>
              <a:gd name="connsiteY14262" fmla="*/ 3530314 h 6407152"/>
              <a:gd name="connsiteX14263" fmla="*/ 9821152 w 11737976"/>
              <a:gd name="connsiteY14263" fmla="*/ 3523313 h 6407152"/>
              <a:gd name="connsiteX14264" fmla="*/ 9795723 w 11737976"/>
              <a:gd name="connsiteY14264" fmla="*/ 3524641 h 6407152"/>
              <a:gd name="connsiteX14265" fmla="*/ 9795529 w 11737976"/>
              <a:gd name="connsiteY14265" fmla="*/ 3530193 h 6407152"/>
              <a:gd name="connsiteX14266" fmla="*/ 9778639 w 11737976"/>
              <a:gd name="connsiteY14266" fmla="*/ 3529227 h 6407152"/>
              <a:gd name="connsiteX14267" fmla="*/ 9778349 w 11737976"/>
              <a:gd name="connsiteY14267" fmla="*/ 3537556 h 6407152"/>
              <a:gd name="connsiteX14268" fmla="*/ 9769807 w 11737976"/>
              <a:gd name="connsiteY14268" fmla="*/ 3539848 h 6407152"/>
              <a:gd name="connsiteX14269" fmla="*/ 9773118 w 11737976"/>
              <a:gd name="connsiteY14269" fmla="*/ 3541985 h 6407152"/>
              <a:gd name="connsiteX14270" fmla="*/ 9769759 w 11737976"/>
              <a:gd name="connsiteY14270" fmla="*/ 3541237 h 6407152"/>
              <a:gd name="connsiteX14271" fmla="*/ 9761362 w 11737976"/>
              <a:gd name="connsiteY14271" fmla="*/ 3539366 h 6407152"/>
              <a:gd name="connsiteX14272" fmla="*/ 9752530 w 11737976"/>
              <a:gd name="connsiteY14272" fmla="*/ 3549987 h 6407152"/>
              <a:gd name="connsiteX14273" fmla="*/ 9727294 w 11737976"/>
              <a:gd name="connsiteY14273" fmla="*/ 3545762 h 6407152"/>
              <a:gd name="connsiteX14274" fmla="*/ 9727101 w 11737976"/>
              <a:gd name="connsiteY14274" fmla="*/ 3551315 h 6407152"/>
              <a:gd name="connsiteX14275" fmla="*/ 9718752 w 11737976"/>
              <a:gd name="connsiteY14275" fmla="*/ 3548056 h 6407152"/>
              <a:gd name="connsiteX14276" fmla="*/ 9702540 w 11737976"/>
              <a:gd name="connsiteY14276" fmla="*/ 3527656 h 6407152"/>
              <a:gd name="connsiteX14277" fmla="*/ 9719526 w 11737976"/>
              <a:gd name="connsiteY14277" fmla="*/ 3525846 h 6407152"/>
              <a:gd name="connsiteX14278" fmla="*/ 9711469 w 11737976"/>
              <a:gd name="connsiteY14278" fmla="*/ 3514258 h 6407152"/>
              <a:gd name="connsiteX14279" fmla="*/ 9728456 w 11737976"/>
              <a:gd name="connsiteY14279" fmla="*/ 3512448 h 6407152"/>
              <a:gd name="connsiteX14280" fmla="*/ 9728166 w 11737976"/>
              <a:gd name="connsiteY14280" fmla="*/ 3520777 h 6407152"/>
              <a:gd name="connsiteX14281" fmla="*/ 9753788 w 11737976"/>
              <a:gd name="connsiteY14281" fmla="*/ 3513897 h 6407152"/>
              <a:gd name="connsiteX14282" fmla="*/ 9754079 w 11737976"/>
              <a:gd name="connsiteY14282" fmla="*/ 3505569 h 6407152"/>
              <a:gd name="connsiteX14283" fmla="*/ 9787375 w 11737976"/>
              <a:gd name="connsiteY14283" fmla="*/ 3521382 h 6407152"/>
              <a:gd name="connsiteX14284" fmla="*/ 9804651 w 11737976"/>
              <a:gd name="connsiteY14284" fmla="*/ 3511242 h 6407152"/>
              <a:gd name="connsiteX14285" fmla="*/ 9821443 w 11737976"/>
              <a:gd name="connsiteY14285" fmla="*/ 3514985 h 6407152"/>
              <a:gd name="connsiteX14286" fmla="*/ 9830275 w 11737976"/>
              <a:gd name="connsiteY14286" fmla="*/ 3504363 h 6407152"/>
              <a:gd name="connsiteX14287" fmla="*/ 9829985 w 11737976"/>
              <a:gd name="connsiteY14287" fmla="*/ 3512692 h 6407152"/>
              <a:gd name="connsiteX14288" fmla="*/ 9846875 w 11737976"/>
              <a:gd name="connsiteY14288" fmla="*/ 3513657 h 6407152"/>
              <a:gd name="connsiteX14289" fmla="*/ 9849215 w 11737976"/>
              <a:gd name="connsiteY14289" fmla="*/ 3507184 h 6407152"/>
              <a:gd name="connsiteX14290" fmla="*/ 5153239 w 11737976"/>
              <a:gd name="connsiteY14290" fmla="*/ 3503688 h 6407152"/>
              <a:gd name="connsiteX14291" fmla="*/ 5148688 w 11737976"/>
              <a:gd name="connsiteY14291" fmla="*/ 3528628 h 6407152"/>
              <a:gd name="connsiteX14292" fmla="*/ 5136071 w 11737976"/>
              <a:gd name="connsiteY14292" fmla="*/ 3530314 h 6407152"/>
              <a:gd name="connsiteX14293" fmla="*/ 5110928 w 11737976"/>
              <a:gd name="connsiteY14293" fmla="*/ 3523313 h 6407152"/>
              <a:gd name="connsiteX14294" fmla="*/ 5085499 w 11737976"/>
              <a:gd name="connsiteY14294" fmla="*/ 3524641 h 6407152"/>
              <a:gd name="connsiteX14295" fmla="*/ 5085305 w 11737976"/>
              <a:gd name="connsiteY14295" fmla="*/ 3530193 h 6407152"/>
              <a:gd name="connsiteX14296" fmla="*/ 5068416 w 11737976"/>
              <a:gd name="connsiteY14296" fmla="*/ 3529227 h 6407152"/>
              <a:gd name="connsiteX14297" fmla="*/ 5068125 w 11737976"/>
              <a:gd name="connsiteY14297" fmla="*/ 3537556 h 6407152"/>
              <a:gd name="connsiteX14298" fmla="*/ 5059584 w 11737976"/>
              <a:gd name="connsiteY14298" fmla="*/ 3539848 h 6407152"/>
              <a:gd name="connsiteX14299" fmla="*/ 5062894 w 11737976"/>
              <a:gd name="connsiteY14299" fmla="*/ 3541985 h 6407152"/>
              <a:gd name="connsiteX14300" fmla="*/ 5059536 w 11737976"/>
              <a:gd name="connsiteY14300" fmla="*/ 3541237 h 6407152"/>
              <a:gd name="connsiteX14301" fmla="*/ 5051138 w 11737976"/>
              <a:gd name="connsiteY14301" fmla="*/ 3539366 h 6407152"/>
              <a:gd name="connsiteX14302" fmla="*/ 5042306 w 11737976"/>
              <a:gd name="connsiteY14302" fmla="*/ 3549987 h 6407152"/>
              <a:gd name="connsiteX14303" fmla="*/ 5017070 w 11737976"/>
              <a:gd name="connsiteY14303" fmla="*/ 3545762 h 6407152"/>
              <a:gd name="connsiteX14304" fmla="*/ 5016877 w 11737976"/>
              <a:gd name="connsiteY14304" fmla="*/ 3551315 h 6407152"/>
              <a:gd name="connsiteX14305" fmla="*/ 5008528 w 11737976"/>
              <a:gd name="connsiteY14305" fmla="*/ 3548056 h 6407152"/>
              <a:gd name="connsiteX14306" fmla="*/ 4992317 w 11737976"/>
              <a:gd name="connsiteY14306" fmla="*/ 3527656 h 6407152"/>
              <a:gd name="connsiteX14307" fmla="*/ 5009302 w 11737976"/>
              <a:gd name="connsiteY14307" fmla="*/ 3525846 h 6407152"/>
              <a:gd name="connsiteX14308" fmla="*/ 5001246 w 11737976"/>
              <a:gd name="connsiteY14308" fmla="*/ 3514258 h 6407152"/>
              <a:gd name="connsiteX14309" fmla="*/ 5018232 w 11737976"/>
              <a:gd name="connsiteY14309" fmla="*/ 3512448 h 6407152"/>
              <a:gd name="connsiteX14310" fmla="*/ 5017942 w 11737976"/>
              <a:gd name="connsiteY14310" fmla="*/ 3520777 h 6407152"/>
              <a:gd name="connsiteX14311" fmla="*/ 5043565 w 11737976"/>
              <a:gd name="connsiteY14311" fmla="*/ 3513897 h 6407152"/>
              <a:gd name="connsiteX14312" fmla="*/ 5043856 w 11737976"/>
              <a:gd name="connsiteY14312" fmla="*/ 3505569 h 6407152"/>
              <a:gd name="connsiteX14313" fmla="*/ 5077151 w 11737976"/>
              <a:gd name="connsiteY14313" fmla="*/ 3521382 h 6407152"/>
              <a:gd name="connsiteX14314" fmla="*/ 5094428 w 11737976"/>
              <a:gd name="connsiteY14314" fmla="*/ 3511242 h 6407152"/>
              <a:gd name="connsiteX14315" fmla="*/ 5111220 w 11737976"/>
              <a:gd name="connsiteY14315" fmla="*/ 3514985 h 6407152"/>
              <a:gd name="connsiteX14316" fmla="*/ 5120052 w 11737976"/>
              <a:gd name="connsiteY14316" fmla="*/ 3504363 h 6407152"/>
              <a:gd name="connsiteX14317" fmla="*/ 5119762 w 11737976"/>
              <a:gd name="connsiteY14317" fmla="*/ 3512692 h 6407152"/>
              <a:gd name="connsiteX14318" fmla="*/ 5136652 w 11737976"/>
              <a:gd name="connsiteY14318" fmla="*/ 3513657 h 6407152"/>
              <a:gd name="connsiteX14319" fmla="*/ 5138991 w 11737976"/>
              <a:gd name="connsiteY14319" fmla="*/ 3507184 h 6407152"/>
              <a:gd name="connsiteX14320" fmla="*/ 9451269 w 11737976"/>
              <a:gd name="connsiteY14320" fmla="*/ 3491267 h 6407152"/>
              <a:gd name="connsiteX14321" fmla="*/ 9448297 w 11737976"/>
              <a:gd name="connsiteY14321" fmla="*/ 3495500 h 6407152"/>
              <a:gd name="connsiteX14322" fmla="*/ 9451094 w 11737976"/>
              <a:gd name="connsiteY14322" fmla="*/ 3496289 h 6407152"/>
              <a:gd name="connsiteX14323" fmla="*/ 9451269 w 11737976"/>
              <a:gd name="connsiteY14323" fmla="*/ 3491267 h 6407152"/>
              <a:gd name="connsiteX14324" fmla="*/ 4741045 w 11737976"/>
              <a:gd name="connsiteY14324" fmla="*/ 3491267 h 6407152"/>
              <a:gd name="connsiteX14325" fmla="*/ 4738073 w 11737976"/>
              <a:gd name="connsiteY14325" fmla="*/ 3495500 h 6407152"/>
              <a:gd name="connsiteX14326" fmla="*/ 4740870 w 11737976"/>
              <a:gd name="connsiteY14326" fmla="*/ 3496289 h 6407152"/>
              <a:gd name="connsiteX14327" fmla="*/ 4741045 w 11737976"/>
              <a:gd name="connsiteY14327" fmla="*/ 3491267 h 6407152"/>
              <a:gd name="connsiteX14328" fmla="*/ 6532787 w 11737976"/>
              <a:gd name="connsiteY14328" fmla="*/ 3489661 h 6407152"/>
              <a:gd name="connsiteX14329" fmla="*/ 6535521 w 11737976"/>
              <a:gd name="connsiteY14329" fmla="*/ 3491358 h 6407152"/>
              <a:gd name="connsiteX14330" fmla="*/ 6535619 w 11737976"/>
              <a:gd name="connsiteY14330" fmla="*/ 3491336 h 6407152"/>
              <a:gd name="connsiteX14331" fmla="*/ 6532064 w 11737976"/>
              <a:gd name="connsiteY14331" fmla="*/ 3501307 h 6407152"/>
              <a:gd name="connsiteX14332" fmla="*/ 6530554 w 11737976"/>
              <a:gd name="connsiteY14332" fmla="*/ 3501631 h 6407152"/>
              <a:gd name="connsiteX14333" fmla="*/ 6530760 w 11737976"/>
              <a:gd name="connsiteY14333" fmla="*/ 3503427 h 6407152"/>
              <a:gd name="connsiteX14334" fmla="*/ 6531155 w 11737976"/>
              <a:gd name="connsiteY14334" fmla="*/ 3503854 h 6407152"/>
              <a:gd name="connsiteX14335" fmla="*/ 6530345 w 11737976"/>
              <a:gd name="connsiteY14335" fmla="*/ 3506125 h 6407152"/>
              <a:gd name="connsiteX14336" fmla="*/ 6530367 w 11737976"/>
              <a:gd name="connsiteY14336" fmla="*/ 3493246 h 6407152"/>
              <a:gd name="connsiteX14337" fmla="*/ 9678950 w 11737976"/>
              <a:gd name="connsiteY14337" fmla="*/ 3476236 h 6407152"/>
              <a:gd name="connsiteX14338" fmla="*/ 9687394 w 11737976"/>
              <a:gd name="connsiteY14338" fmla="*/ 3476720 h 6407152"/>
              <a:gd name="connsiteX14339" fmla="*/ 9695840 w 11737976"/>
              <a:gd name="connsiteY14339" fmla="*/ 3477203 h 6407152"/>
              <a:gd name="connsiteX14340" fmla="*/ 9678853 w 11737976"/>
              <a:gd name="connsiteY14340" fmla="*/ 3479013 h 6407152"/>
              <a:gd name="connsiteX14341" fmla="*/ 9678950 w 11737976"/>
              <a:gd name="connsiteY14341" fmla="*/ 3476236 h 6407152"/>
              <a:gd name="connsiteX14342" fmla="*/ 4968726 w 11737976"/>
              <a:gd name="connsiteY14342" fmla="*/ 3476236 h 6407152"/>
              <a:gd name="connsiteX14343" fmla="*/ 4977171 w 11737976"/>
              <a:gd name="connsiteY14343" fmla="*/ 3476720 h 6407152"/>
              <a:gd name="connsiteX14344" fmla="*/ 4985616 w 11737976"/>
              <a:gd name="connsiteY14344" fmla="*/ 3477203 h 6407152"/>
              <a:gd name="connsiteX14345" fmla="*/ 4968629 w 11737976"/>
              <a:gd name="connsiteY14345" fmla="*/ 3479013 h 6407152"/>
              <a:gd name="connsiteX14346" fmla="*/ 4968726 w 11737976"/>
              <a:gd name="connsiteY14346" fmla="*/ 3476236 h 6407152"/>
              <a:gd name="connsiteX14347" fmla="*/ 9712669 w 11737976"/>
              <a:gd name="connsiteY14347" fmla="*/ 3473016 h 6407152"/>
              <a:gd name="connsiteX14348" fmla="*/ 9703469 w 11737976"/>
              <a:gd name="connsiteY14348" fmla="*/ 3477520 h 6407152"/>
              <a:gd name="connsiteX14349" fmla="*/ 9721607 w 11737976"/>
              <a:gd name="connsiteY14349" fmla="*/ 3476042 h 6407152"/>
              <a:gd name="connsiteX14350" fmla="*/ 9712669 w 11737976"/>
              <a:gd name="connsiteY14350" fmla="*/ 3473016 h 6407152"/>
              <a:gd name="connsiteX14351" fmla="*/ 5002446 w 11737976"/>
              <a:gd name="connsiteY14351" fmla="*/ 3473016 h 6407152"/>
              <a:gd name="connsiteX14352" fmla="*/ 4993245 w 11737976"/>
              <a:gd name="connsiteY14352" fmla="*/ 3477520 h 6407152"/>
              <a:gd name="connsiteX14353" fmla="*/ 5011384 w 11737976"/>
              <a:gd name="connsiteY14353" fmla="*/ 3476042 h 6407152"/>
              <a:gd name="connsiteX14354" fmla="*/ 5002446 w 11737976"/>
              <a:gd name="connsiteY14354" fmla="*/ 3473016 h 6407152"/>
              <a:gd name="connsiteX14355" fmla="*/ 9967845 w 11737976"/>
              <a:gd name="connsiteY14355" fmla="*/ 3471382 h 6407152"/>
              <a:gd name="connsiteX14356" fmla="*/ 9968380 w 11737976"/>
              <a:gd name="connsiteY14356" fmla="*/ 3471650 h 6407152"/>
              <a:gd name="connsiteX14357" fmla="*/ 9967755 w 11737976"/>
              <a:gd name="connsiteY14357" fmla="*/ 3471943 h 6407152"/>
              <a:gd name="connsiteX14358" fmla="*/ 5257622 w 11737976"/>
              <a:gd name="connsiteY14358" fmla="*/ 3471382 h 6407152"/>
              <a:gd name="connsiteX14359" fmla="*/ 5258156 w 11737976"/>
              <a:gd name="connsiteY14359" fmla="*/ 3471650 h 6407152"/>
              <a:gd name="connsiteX14360" fmla="*/ 5257531 w 11737976"/>
              <a:gd name="connsiteY14360" fmla="*/ 3471943 h 6407152"/>
              <a:gd name="connsiteX14361" fmla="*/ 9815556 w 11737976"/>
              <a:gd name="connsiteY14361" fmla="*/ 3461797 h 6407152"/>
              <a:gd name="connsiteX14362" fmla="*/ 9815346 w 11737976"/>
              <a:gd name="connsiteY14362" fmla="*/ 3467820 h 6407152"/>
              <a:gd name="connsiteX14363" fmla="*/ 9833503 w 11737976"/>
              <a:gd name="connsiteY14363" fmla="*/ 3465841 h 6407152"/>
              <a:gd name="connsiteX14364" fmla="*/ 9815556 w 11737976"/>
              <a:gd name="connsiteY14364" fmla="*/ 3461797 h 6407152"/>
              <a:gd name="connsiteX14365" fmla="*/ 5105333 w 11737976"/>
              <a:gd name="connsiteY14365" fmla="*/ 3461797 h 6407152"/>
              <a:gd name="connsiteX14366" fmla="*/ 5105123 w 11737976"/>
              <a:gd name="connsiteY14366" fmla="*/ 3467820 h 6407152"/>
              <a:gd name="connsiteX14367" fmla="*/ 5123279 w 11737976"/>
              <a:gd name="connsiteY14367" fmla="*/ 3465841 h 6407152"/>
              <a:gd name="connsiteX14368" fmla="*/ 5105333 w 11737976"/>
              <a:gd name="connsiteY14368" fmla="*/ 3461797 h 6407152"/>
              <a:gd name="connsiteX14369" fmla="*/ 760400 w 11737976"/>
              <a:gd name="connsiteY14369" fmla="*/ 3458463 h 6407152"/>
              <a:gd name="connsiteX14370" fmla="*/ 749436 w 11737976"/>
              <a:gd name="connsiteY14370" fmla="*/ 3461758 h 6407152"/>
              <a:gd name="connsiteX14371" fmla="*/ 750831 w 11737976"/>
              <a:gd name="connsiteY14371" fmla="*/ 3465906 h 6407152"/>
              <a:gd name="connsiteX14372" fmla="*/ 760400 w 11737976"/>
              <a:gd name="connsiteY14372" fmla="*/ 3458463 h 6407152"/>
              <a:gd name="connsiteX14373" fmla="*/ 9257983 w 11737976"/>
              <a:gd name="connsiteY14373" fmla="*/ 3458078 h 6407152"/>
              <a:gd name="connsiteX14374" fmla="*/ 9257914 w 11737976"/>
              <a:gd name="connsiteY14374" fmla="*/ 3460086 h 6407152"/>
              <a:gd name="connsiteX14375" fmla="*/ 9266940 w 11737976"/>
              <a:gd name="connsiteY14375" fmla="*/ 3460602 h 6407152"/>
              <a:gd name="connsiteX14376" fmla="*/ 9267010 w 11737976"/>
              <a:gd name="connsiteY14376" fmla="*/ 3458594 h 6407152"/>
              <a:gd name="connsiteX14377" fmla="*/ 9257983 w 11737976"/>
              <a:gd name="connsiteY14377" fmla="*/ 3458078 h 6407152"/>
              <a:gd name="connsiteX14378" fmla="*/ 4547759 w 11737976"/>
              <a:gd name="connsiteY14378" fmla="*/ 3458078 h 6407152"/>
              <a:gd name="connsiteX14379" fmla="*/ 4547690 w 11737976"/>
              <a:gd name="connsiteY14379" fmla="*/ 3460086 h 6407152"/>
              <a:gd name="connsiteX14380" fmla="*/ 4556717 w 11737976"/>
              <a:gd name="connsiteY14380" fmla="*/ 3460602 h 6407152"/>
              <a:gd name="connsiteX14381" fmla="*/ 4556787 w 11737976"/>
              <a:gd name="connsiteY14381" fmla="*/ 3458594 h 6407152"/>
              <a:gd name="connsiteX14382" fmla="*/ 4547759 w 11737976"/>
              <a:gd name="connsiteY14382" fmla="*/ 3458078 h 6407152"/>
              <a:gd name="connsiteX14383" fmla="*/ 9740340 w 11737976"/>
              <a:gd name="connsiteY14383" fmla="*/ 3457493 h 6407152"/>
              <a:gd name="connsiteX14384" fmla="*/ 9740235 w 11737976"/>
              <a:gd name="connsiteY14384" fmla="*/ 3460507 h 6407152"/>
              <a:gd name="connsiteX14385" fmla="*/ 9740340 w 11737976"/>
              <a:gd name="connsiteY14385" fmla="*/ 3457493 h 6407152"/>
              <a:gd name="connsiteX14386" fmla="*/ 5030116 w 11737976"/>
              <a:gd name="connsiteY14386" fmla="*/ 3457493 h 6407152"/>
              <a:gd name="connsiteX14387" fmla="*/ 5030012 w 11737976"/>
              <a:gd name="connsiteY14387" fmla="*/ 3460507 h 6407152"/>
              <a:gd name="connsiteX14388" fmla="*/ 5030116 w 11737976"/>
              <a:gd name="connsiteY14388" fmla="*/ 3457493 h 6407152"/>
              <a:gd name="connsiteX14389" fmla="*/ 9427341 w 11737976"/>
              <a:gd name="connsiteY14389" fmla="*/ 3442610 h 6407152"/>
              <a:gd name="connsiteX14390" fmla="*/ 9418141 w 11737976"/>
              <a:gd name="connsiteY14390" fmla="*/ 3447115 h 6407152"/>
              <a:gd name="connsiteX14391" fmla="*/ 9428733 w 11737976"/>
              <a:gd name="connsiteY14391" fmla="*/ 3447288 h 6407152"/>
              <a:gd name="connsiteX14392" fmla="*/ 9445393 w 11737976"/>
              <a:gd name="connsiteY14392" fmla="*/ 3443642 h 6407152"/>
              <a:gd name="connsiteX14393" fmla="*/ 9427341 w 11737976"/>
              <a:gd name="connsiteY14393" fmla="*/ 3442610 h 6407152"/>
              <a:gd name="connsiteX14394" fmla="*/ 4717118 w 11737976"/>
              <a:gd name="connsiteY14394" fmla="*/ 3442610 h 6407152"/>
              <a:gd name="connsiteX14395" fmla="*/ 4707917 w 11737976"/>
              <a:gd name="connsiteY14395" fmla="*/ 3447115 h 6407152"/>
              <a:gd name="connsiteX14396" fmla="*/ 4718510 w 11737976"/>
              <a:gd name="connsiteY14396" fmla="*/ 3447288 h 6407152"/>
              <a:gd name="connsiteX14397" fmla="*/ 4735169 w 11737976"/>
              <a:gd name="connsiteY14397" fmla="*/ 3443642 h 6407152"/>
              <a:gd name="connsiteX14398" fmla="*/ 4717118 w 11737976"/>
              <a:gd name="connsiteY14398" fmla="*/ 3442610 h 6407152"/>
              <a:gd name="connsiteX14399" fmla="*/ 6555974 w 11737976"/>
              <a:gd name="connsiteY14399" fmla="*/ 3440532 h 6407152"/>
              <a:gd name="connsiteX14400" fmla="*/ 6559184 w 11737976"/>
              <a:gd name="connsiteY14400" fmla="*/ 3449907 h 6407152"/>
              <a:gd name="connsiteX14401" fmla="*/ 6559569 w 11737976"/>
              <a:gd name="connsiteY14401" fmla="*/ 3450918 h 6407152"/>
              <a:gd name="connsiteX14402" fmla="*/ 6559516 w 11737976"/>
              <a:gd name="connsiteY14402" fmla="*/ 3450979 h 6407152"/>
              <a:gd name="connsiteX14403" fmla="*/ 6557345 w 11737976"/>
              <a:gd name="connsiteY14403" fmla="*/ 3461279 h 6407152"/>
              <a:gd name="connsiteX14404" fmla="*/ 6562262 w 11737976"/>
              <a:gd name="connsiteY14404" fmla="*/ 3484605 h 6407152"/>
              <a:gd name="connsiteX14405" fmla="*/ 6564237 w 11737976"/>
              <a:gd name="connsiteY14405" fmla="*/ 3485167 h 6407152"/>
              <a:gd name="connsiteX14406" fmla="*/ 6558813 w 11737976"/>
              <a:gd name="connsiteY14406" fmla="*/ 3497704 h 6407152"/>
              <a:gd name="connsiteX14407" fmla="*/ 6553132 w 11737976"/>
              <a:gd name="connsiteY14407" fmla="*/ 3512016 h 6407152"/>
              <a:gd name="connsiteX14408" fmla="*/ 6543013 w 11737976"/>
              <a:gd name="connsiteY14408" fmla="*/ 3504894 h 6407152"/>
              <a:gd name="connsiteX14409" fmla="*/ 6543061 w 11737976"/>
              <a:gd name="connsiteY14409" fmla="*/ 3498448 h 6407152"/>
              <a:gd name="connsiteX14410" fmla="*/ 6541039 w 11737976"/>
              <a:gd name="connsiteY14410" fmla="*/ 3476140 h 6407152"/>
              <a:gd name="connsiteX14411" fmla="*/ 6540193 w 11737976"/>
              <a:gd name="connsiteY14411" fmla="*/ 3478513 h 6407152"/>
              <a:gd name="connsiteX14412" fmla="*/ 6539664 w 11737976"/>
              <a:gd name="connsiteY14412" fmla="*/ 3473897 h 6407152"/>
              <a:gd name="connsiteX14413" fmla="*/ 6539047 w 11737976"/>
              <a:gd name="connsiteY14413" fmla="*/ 3468504 h 6407152"/>
              <a:gd name="connsiteX14414" fmla="*/ 6538786 w 11737976"/>
              <a:gd name="connsiteY14414" fmla="*/ 3466222 h 6407152"/>
              <a:gd name="connsiteX14415" fmla="*/ 6541541 w 11737976"/>
              <a:gd name="connsiteY14415" fmla="*/ 3465605 h 6407152"/>
              <a:gd name="connsiteX14416" fmla="*/ 6545883 w 11737976"/>
              <a:gd name="connsiteY14416" fmla="*/ 3473829 h 6407152"/>
              <a:gd name="connsiteX14417" fmla="*/ 9764848 w 11737976"/>
              <a:gd name="connsiteY14417" fmla="*/ 3439424 h 6407152"/>
              <a:gd name="connsiteX14418" fmla="*/ 9773293 w 11737976"/>
              <a:gd name="connsiteY14418" fmla="*/ 3439907 h 6407152"/>
              <a:gd name="connsiteX14419" fmla="*/ 9764751 w 11737976"/>
              <a:gd name="connsiteY14419" fmla="*/ 3442199 h 6407152"/>
              <a:gd name="connsiteX14420" fmla="*/ 9789602 w 11737976"/>
              <a:gd name="connsiteY14420" fmla="*/ 3457529 h 6407152"/>
              <a:gd name="connsiteX14421" fmla="*/ 9781350 w 11737976"/>
              <a:gd name="connsiteY14421" fmla="*/ 3451494 h 6407152"/>
              <a:gd name="connsiteX14422" fmla="*/ 9832211 w 11737976"/>
              <a:gd name="connsiteY14422" fmla="*/ 3448840 h 6407152"/>
              <a:gd name="connsiteX14423" fmla="*/ 9840657 w 11737976"/>
              <a:gd name="connsiteY14423" fmla="*/ 3449323 h 6407152"/>
              <a:gd name="connsiteX14424" fmla="*/ 9849103 w 11737976"/>
              <a:gd name="connsiteY14424" fmla="*/ 3449806 h 6407152"/>
              <a:gd name="connsiteX14425" fmla="*/ 9857642 w 11737976"/>
              <a:gd name="connsiteY14425" fmla="*/ 3447513 h 6407152"/>
              <a:gd name="connsiteX14426" fmla="*/ 9874338 w 11737976"/>
              <a:gd name="connsiteY14426" fmla="*/ 3454031 h 6407152"/>
              <a:gd name="connsiteX14427" fmla="*/ 9875148 w 11737976"/>
              <a:gd name="connsiteY14427" fmla="*/ 3453665 h 6407152"/>
              <a:gd name="connsiteX14428" fmla="*/ 9872793 w 11737976"/>
              <a:gd name="connsiteY14428" fmla="*/ 3461659 h 6407152"/>
              <a:gd name="connsiteX14429" fmla="*/ 9862729 w 11737976"/>
              <a:gd name="connsiteY14429" fmla="*/ 3461076 h 6407152"/>
              <a:gd name="connsiteX14430" fmla="*/ 9868667 w 11737976"/>
              <a:gd name="connsiteY14430" fmla="*/ 3475179 h 6407152"/>
              <a:gd name="connsiteX14431" fmla="*/ 9864295 w 11737976"/>
              <a:gd name="connsiteY14431" fmla="*/ 3499131 h 6407152"/>
              <a:gd name="connsiteX14432" fmla="*/ 9847359 w 11737976"/>
              <a:gd name="connsiteY14432" fmla="*/ 3499778 h 6407152"/>
              <a:gd name="connsiteX14433" fmla="*/ 9856480 w 11737976"/>
              <a:gd name="connsiteY14433" fmla="*/ 3480827 h 6407152"/>
              <a:gd name="connsiteX14434" fmla="*/ 9856576 w 11737976"/>
              <a:gd name="connsiteY14434" fmla="*/ 3478050 h 6407152"/>
              <a:gd name="connsiteX14435" fmla="*/ 9848327 w 11737976"/>
              <a:gd name="connsiteY14435" fmla="*/ 3472016 h 6407152"/>
              <a:gd name="connsiteX14436" fmla="*/ 9848521 w 11737976"/>
              <a:gd name="connsiteY14436" fmla="*/ 3466462 h 6407152"/>
              <a:gd name="connsiteX14437" fmla="*/ 9831534 w 11737976"/>
              <a:gd name="connsiteY14437" fmla="*/ 3468273 h 6407152"/>
              <a:gd name="connsiteX14438" fmla="*/ 9839883 w 11737976"/>
              <a:gd name="connsiteY14438" fmla="*/ 3471532 h 6407152"/>
              <a:gd name="connsiteX14439" fmla="*/ 9848036 w 11737976"/>
              <a:gd name="connsiteY14439" fmla="*/ 3480344 h 6407152"/>
              <a:gd name="connsiteX14440" fmla="*/ 9831244 w 11737976"/>
              <a:gd name="connsiteY14440" fmla="*/ 3476601 h 6407152"/>
              <a:gd name="connsiteX14441" fmla="*/ 9822605 w 11737976"/>
              <a:gd name="connsiteY14441" fmla="*/ 3481671 h 6407152"/>
              <a:gd name="connsiteX14442" fmla="*/ 9822703 w 11737976"/>
              <a:gd name="connsiteY14442" fmla="*/ 3478895 h 6407152"/>
              <a:gd name="connsiteX14443" fmla="*/ 9822799 w 11737976"/>
              <a:gd name="connsiteY14443" fmla="*/ 3476118 h 6407152"/>
              <a:gd name="connsiteX14444" fmla="*/ 9814451 w 11737976"/>
              <a:gd name="connsiteY14444" fmla="*/ 3472860 h 6407152"/>
              <a:gd name="connsiteX14445" fmla="*/ 9806006 w 11737976"/>
              <a:gd name="connsiteY14445" fmla="*/ 3472377 h 6407152"/>
              <a:gd name="connsiteX14446" fmla="*/ 9797659 w 11737976"/>
              <a:gd name="connsiteY14446" fmla="*/ 3469117 h 6407152"/>
              <a:gd name="connsiteX14447" fmla="*/ 9755241 w 11737976"/>
              <a:gd name="connsiteY14447" fmla="*/ 3472255 h 6407152"/>
              <a:gd name="connsiteX14448" fmla="*/ 9755145 w 11737976"/>
              <a:gd name="connsiteY14448" fmla="*/ 3475030 h 6407152"/>
              <a:gd name="connsiteX14449" fmla="*/ 9763492 w 11737976"/>
              <a:gd name="connsiteY14449" fmla="*/ 3478290 h 6407152"/>
              <a:gd name="connsiteX14450" fmla="*/ 9763396 w 11737976"/>
              <a:gd name="connsiteY14450" fmla="*/ 3481066 h 6407152"/>
              <a:gd name="connsiteX14451" fmla="*/ 9763298 w 11737976"/>
              <a:gd name="connsiteY14451" fmla="*/ 3483842 h 6407152"/>
              <a:gd name="connsiteX14452" fmla="*/ 9754854 w 11737976"/>
              <a:gd name="connsiteY14452" fmla="*/ 3483360 h 6407152"/>
              <a:gd name="connsiteX14453" fmla="*/ 9712243 w 11737976"/>
              <a:gd name="connsiteY14453" fmla="*/ 3492049 h 6407152"/>
              <a:gd name="connsiteX14454" fmla="*/ 9703509 w 11737976"/>
              <a:gd name="connsiteY14454" fmla="*/ 3499894 h 6407152"/>
              <a:gd name="connsiteX14455" fmla="*/ 9695840 w 11737976"/>
              <a:gd name="connsiteY14455" fmla="*/ 3477203 h 6407152"/>
              <a:gd name="connsiteX14456" fmla="*/ 9695936 w 11737976"/>
              <a:gd name="connsiteY14456" fmla="*/ 3474426 h 6407152"/>
              <a:gd name="connsiteX14457" fmla="*/ 9687492 w 11737976"/>
              <a:gd name="connsiteY14457" fmla="*/ 3473944 h 6407152"/>
              <a:gd name="connsiteX14458" fmla="*/ 9687587 w 11737976"/>
              <a:gd name="connsiteY14458" fmla="*/ 3471167 h 6407152"/>
              <a:gd name="connsiteX14459" fmla="*/ 9696130 w 11737976"/>
              <a:gd name="connsiteY14459" fmla="*/ 3468874 h 6407152"/>
              <a:gd name="connsiteX14460" fmla="*/ 9704863 w 11737976"/>
              <a:gd name="connsiteY14460" fmla="*/ 3461028 h 6407152"/>
              <a:gd name="connsiteX14461" fmla="*/ 9730489 w 11737976"/>
              <a:gd name="connsiteY14461" fmla="*/ 3454149 h 6407152"/>
              <a:gd name="connsiteX14462" fmla="*/ 9747379 w 11737976"/>
              <a:gd name="connsiteY14462" fmla="*/ 3455114 h 6407152"/>
              <a:gd name="connsiteX14463" fmla="*/ 9755822 w 11737976"/>
              <a:gd name="connsiteY14463" fmla="*/ 3455598 h 6407152"/>
              <a:gd name="connsiteX14464" fmla="*/ 9764267 w 11737976"/>
              <a:gd name="connsiteY14464" fmla="*/ 3456080 h 6407152"/>
              <a:gd name="connsiteX14465" fmla="*/ 9764364 w 11737976"/>
              <a:gd name="connsiteY14465" fmla="*/ 3453304 h 6407152"/>
              <a:gd name="connsiteX14466" fmla="*/ 9755919 w 11737976"/>
              <a:gd name="connsiteY14466" fmla="*/ 3452821 h 6407152"/>
              <a:gd name="connsiteX14467" fmla="*/ 9764557 w 11737976"/>
              <a:gd name="connsiteY14467" fmla="*/ 3447752 h 6407152"/>
              <a:gd name="connsiteX14468" fmla="*/ 9747863 w 11737976"/>
              <a:gd name="connsiteY14468" fmla="*/ 3441234 h 6407152"/>
              <a:gd name="connsiteX14469" fmla="*/ 9764848 w 11737976"/>
              <a:gd name="connsiteY14469" fmla="*/ 3439424 h 6407152"/>
              <a:gd name="connsiteX14470" fmla="*/ 5054624 w 11737976"/>
              <a:gd name="connsiteY14470" fmla="*/ 3439424 h 6407152"/>
              <a:gd name="connsiteX14471" fmla="*/ 5063070 w 11737976"/>
              <a:gd name="connsiteY14471" fmla="*/ 3439907 h 6407152"/>
              <a:gd name="connsiteX14472" fmla="*/ 5054528 w 11737976"/>
              <a:gd name="connsiteY14472" fmla="*/ 3442199 h 6407152"/>
              <a:gd name="connsiteX14473" fmla="*/ 5079379 w 11737976"/>
              <a:gd name="connsiteY14473" fmla="*/ 3457529 h 6407152"/>
              <a:gd name="connsiteX14474" fmla="*/ 5071127 w 11737976"/>
              <a:gd name="connsiteY14474" fmla="*/ 3451494 h 6407152"/>
              <a:gd name="connsiteX14475" fmla="*/ 5121988 w 11737976"/>
              <a:gd name="connsiteY14475" fmla="*/ 3448840 h 6407152"/>
              <a:gd name="connsiteX14476" fmla="*/ 5130433 w 11737976"/>
              <a:gd name="connsiteY14476" fmla="*/ 3449323 h 6407152"/>
              <a:gd name="connsiteX14477" fmla="*/ 5138879 w 11737976"/>
              <a:gd name="connsiteY14477" fmla="*/ 3449806 h 6407152"/>
              <a:gd name="connsiteX14478" fmla="*/ 5147418 w 11737976"/>
              <a:gd name="connsiteY14478" fmla="*/ 3447513 h 6407152"/>
              <a:gd name="connsiteX14479" fmla="*/ 5164115 w 11737976"/>
              <a:gd name="connsiteY14479" fmla="*/ 3454031 h 6407152"/>
              <a:gd name="connsiteX14480" fmla="*/ 5164925 w 11737976"/>
              <a:gd name="connsiteY14480" fmla="*/ 3453665 h 6407152"/>
              <a:gd name="connsiteX14481" fmla="*/ 5162569 w 11737976"/>
              <a:gd name="connsiteY14481" fmla="*/ 3461659 h 6407152"/>
              <a:gd name="connsiteX14482" fmla="*/ 5152506 w 11737976"/>
              <a:gd name="connsiteY14482" fmla="*/ 3461076 h 6407152"/>
              <a:gd name="connsiteX14483" fmla="*/ 5158443 w 11737976"/>
              <a:gd name="connsiteY14483" fmla="*/ 3475179 h 6407152"/>
              <a:gd name="connsiteX14484" fmla="*/ 5154071 w 11737976"/>
              <a:gd name="connsiteY14484" fmla="*/ 3499131 h 6407152"/>
              <a:gd name="connsiteX14485" fmla="*/ 5137135 w 11737976"/>
              <a:gd name="connsiteY14485" fmla="*/ 3499778 h 6407152"/>
              <a:gd name="connsiteX14486" fmla="*/ 5146257 w 11737976"/>
              <a:gd name="connsiteY14486" fmla="*/ 3480827 h 6407152"/>
              <a:gd name="connsiteX14487" fmla="*/ 5146353 w 11737976"/>
              <a:gd name="connsiteY14487" fmla="*/ 3478050 h 6407152"/>
              <a:gd name="connsiteX14488" fmla="*/ 5138104 w 11737976"/>
              <a:gd name="connsiteY14488" fmla="*/ 3472016 h 6407152"/>
              <a:gd name="connsiteX14489" fmla="*/ 5138297 w 11737976"/>
              <a:gd name="connsiteY14489" fmla="*/ 3466462 h 6407152"/>
              <a:gd name="connsiteX14490" fmla="*/ 5121310 w 11737976"/>
              <a:gd name="connsiteY14490" fmla="*/ 3468273 h 6407152"/>
              <a:gd name="connsiteX14491" fmla="*/ 5129659 w 11737976"/>
              <a:gd name="connsiteY14491" fmla="*/ 3471532 h 6407152"/>
              <a:gd name="connsiteX14492" fmla="*/ 5137813 w 11737976"/>
              <a:gd name="connsiteY14492" fmla="*/ 3480344 h 6407152"/>
              <a:gd name="connsiteX14493" fmla="*/ 5121020 w 11737976"/>
              <a:gd name="connsiteY14493" fmla="*/ 3476601 h 6407152"/>
              <a:gd name="connsiteX14494" fmla="*/ 5112381 w 11737976"/>
              <a:gd name="connsiteY14494" fmla="*/ 3481671 h 6407152"/>
              <a:gd name="connsiteX14495" fmla="*/ 5112479 w 11737976"/>
              <a:gd name="connsiteY14495" fmla="*/ 3478895 h 6407152"/>
              <a:gd name="connsiteX14496" fmla="*/ 5112576 w 11737976"/>
              <a:gd name="connsiteY14496" fmla="*/ 3476118 h 6407152"/>
              <a:gd name="connsiteX14497" fmla="*/ 5104227 w 11737976"/>
              <a:gd name="connsiteY14497" fmla="*/ 3472860 h 6407152"/>
              <a:gd name="connsiteX14498" fmla="*/ 5095782 w 11737976"/>
              <a:gd name="connsiteY14498" fmla="*/ 3472377 h 6407152"/>
              <a:gd name="connsiteX14499" fmla="*/ 5087436 w 11737976"/>
              <a:gd name="connsiteY14499" fmla="*/ 3469117 h 6407152"/>
              <a:gd name="connsiteX14500" fmla="*/ 5045018 w 11737976"/>
              <a:gd name="connsiteY14500" fmla="*/ 3472255 h 6407152"/>
              <a:gd name="connsiteX14501" fmla="*/ 5044921 w 11737976"/>
              <a:gd name="connsiteY14501" fmla="*/ 3475030 h 6407152"/>
              <a:gd name="connsiteX14502" fmla="*/ 5053269 w 11737976"/>
              <a:gd name="connsiteY14502" fmla="*/ 3478290 h 6407152"/>
              <a:gd name="connsiteX14503" fmla="*/ 5053172 w 11737976"/>
              <a:gd name="connsiteY14503" fmla="*/ 3481066 h 6407152"/>
              <a:gd name="connsiteX14504" fmla="*/ 5053075 w 11737976"/>
              <a:gd name="connsiteY14504" fmla="*/ 3483842 h 6407152"/>
              <a:gd name="connsiteX14505" fmla="*/ 5044630 w 11737976"/>
              <a:gd name="connsiteY14505" fmla="*/ 3483360 h 6407152"/>
              <a:gd name="connsiteX14506" fmla="*/ 5002020 w 11737976"/>
              <a:gd name="connsiteY14506" fmla="*/ 3492049 h 6407152"/>
              <a:gd name="connsiteX14507" fmla="*/ 4993285 w 11737976"/>
              <a:gd name="connsiteY14507" fmla="*/ 3499894 h 6407152"/>
              <a:gd name="connsiteX14508" fmla="*/ 4985616 w 11737976"/>
              <a:gd name="connsiteY14508" fmla="*/ 3477203 h 6407152"/>
              <a:gd name="connsiteX14509" fmla="*/ 4985713 w 11737976"/>
              <a:gd name="connsiteY14509" fmla="*/ 3474426 h 6407152"/>
              <a:gd name="connsiteX14510" fmla="*/ 4977268 w 11737976"/>
              <a:gd name="connsiteY14510" fmla="*/ 3473944 h 6407152"/>
              <a:gd name="connsiteX14511" fmla="*/ 4977364 w 11737976"/>
              <a:gd name="connsiteY14511" fmla="*/ 3471167 h 6407152"/>
              <a:gd name="connsiteX14512" fmla="*/ 4985906 w 11737976"/>
              <a:gd name="connsiteY14512" fmla="*/ 3468874 h 6407152"/>
              <a:gd name="connsiteX14513" fmla="*/ 4994640 w 11737976"/>
              <a:gd name="connsiteY14513" fmla="*/ 3461028 h 6407152"/>
              <a:gd name="connsiteX14514" fmla="*/ 5020265 w 11737976"/>
              <a:gd name="connsiteY14514" fmla="*/ 3454149 h 6407152"/>
              <a:gd name="connsiteX14515" fmla="*/ 5037155 w 11737976"/>
              <a:gd name="connsiteY14515" fmla="*/ 3455114 h 6407152"/>
              <a:gd name="connsiteX14516" fmla="*/ 5045599 w 11737976"/>
              <a:gd name="connsiteY14516" fmla="*/ 3455598 h 6407152"/>
              <a:gd name="connsiteX14517" fmla="*/ 5054043 w 11737976"/>
              <a:gd name="connsiteY14517" fmla="*/ 3456080 h 6407152"/>
              <a:gd name="connsiteX14518" fmla="*/ 5054141 w 11737976"/>
              <a:gd name="connsiteY14518" fmla="*/ 3453304 h 6407152"/>
              <a:gd name="connsiteX14519" fmla="*/ 5045695 w 11737976"/>
              <a:gd name="connsiteY14519" fmla="*/ 3452821 h 6407152"/>
              <a:gd name="connsiteX14520" fmla="*/ 5054333 w 11737976"/>
              <a:gd name="connsiteY14520" fmla="*/ 3447752 h 6407152"/>
              <a:gd name="connsiteX14521" fmla="*/ 5037639 w 11737976"/>
              <a:gd name="connsiteY14521" fmla="*/ 3441234 h 6407152"/>
              <a:gd name="connsiteX14522" fmla="*/ 5054624 w 11737976"/>
              <a:gd name="connsiteY14522" fmla="*/ 3439424 h 6407152"/>
              <a:gd name="connsiteX14523" fmla="*/ 9952121 w 11737976"/>
              <a:gd name="connsiteY14523" fmla="*/ 3439422 h 6407152"/>
              <a:gd name="connsiteX14524" fmla="*/ 9952974 w 11737976"/>
              <a:gd name="connsiteY14524" fmla="*/ 3441930 h 6407152"/>
              <a:gd name="connsiteX14525" fmla="*/ 9960335 w 11737976"/>
              <a:gd name="connsiteY14525" fmla="*/ 3445146 h 6407152"/>
              <a:gd name="connsiteX14526" fmla="*/ 9960521 w 11737976"/>
              <a:gd name="connsiteY14526" fmla="*/ 3439819 h 6407152"/>
              <a:gd name="connsiteX14527" fmla="*/ 9962227 w 11737976"/>
              <a:gd name="connsiteY14527" fmla="*/ 3441854 h 6407152"/>
              <a:gd name="connsiteX14528" fmla="*/ 9960459 w 11737976"/>
              <a:gd name="connsiteY14528" fmla="*/ 3447648 h 6407152"/>
              <a:gd name="connsiteX14529" fmla="*/ 9959869 w 11737976"/>
              <a:gd name="connsiteY14529" fmla="*/ 3449579 h 6407152"/>
              <a:gd name="connsiteX14530" fmla="*/ 9958601 w 11737976"/>
              <a:gd name="connsiteY14530" fmla="*/ 3448945 h 6407152"/>
              <a:gd name="connsiteX14531" fmla="*/ 9960549 w 11737976"/>
              <a:gd name="connsiteY14531" fmla="*/ 3452146 h 6407152"/>
              <a:gd name="connsiteX14532" fmla="*/ 9958781 w 11737976"/>
              <a:gd name="connsiteY14532" fmla="*/ 3457940 h 6407152"/>
              <a:gd name="connsiteX14533" fmla="*/ 9959460 w 11737976"/>
              <a:gd name="connsiteY14533" fmla="*/ 3460507 h 6407152"/>
              <a:gd name="connsiteX14534" fmla="*/ 9958371 w 11737976"/>
              <a:gd name="connsiteY14534" fmla="*/ 3468867 h 6407152"/>
              <a:gd name="connsiteX14535" fmla="*/ 9957825 w 11737976"/>
              <a:gd name="connsiteY14535" fmla="*/ 3504215 h 6407152"/>
              <a:gd name="connsiteX14536" fmla="*/ 9962311 w 11737976"/>
              <a:gd name="connsiteY14536" fmla="*/ 3508688 h 6407152"/>
              <a:gd name="connsiteX14537" fmla="*/ 9966708 w 11737976"/>
              <a:gd name="connsiteY14537" fmla="*/ 3508662 h 6407152"/>
              <a:gd name="connsiteX14538" fmla="*/ 9967298 w 11737976"/>
              <a:gd name="connsiteY14538" fmla="*/ 3506731 h 6407152"/>
              <a:gd name="connsiteX14539" fmla="*/ 9965191 w 11737976"/>
              <a:gd name="connsiteY14539" fmla="*/ 3487866 h 6407152"/>
              <a:gd name="connsiteX14540" fmla="*/ 9967139 w 11737976"/>
              <a:gd name="connsiteY14540" fmla="*/ 3475772 h 6407152"/>
              <a:gd name="connsiteX14541" fmla="*/ 9974733 w 11737976"/>
              <a:gd name="connsiteY14541" fmla="*/ 3478949 h 6407152"/>
              <a:gd name="connsiteX14542" fmla="*/ 9975224 w 11737976"/>
              <a:gd name="connsiteY14542" fmla="*/ 3464891 h 6407152"/>
              <a:gd name="connsiteX14543" fmla="*/ 9971214 w 11737976"/>
              <a:gd name="connsiteY14543" fmla="*/ 3466768 h 6407152"/>
              <a:gd name="connsiteX14544" fmla="*/ 9968933 w 11737976"/>
              <a:gd name="connsiteY14544" fmla="*/ 3463021 h 6407152"/>
              <a:gd name="connsiteX14545" fmla="*/ 9971291 w 11737976"/>
              <a:gd name="connsiteY14545" fmla="*/ 3455296 h 6407152"/>
              <a:gd name="connsiteX14546" fmla="*/ 9972560 w 11737976"/>
              <a:gd name="connsiteY14546" fmla="*/ 3455931 h 6407152"/>
              <a:gd name="connsiteX14547" fmla="*/ 9973830 w 11737976"/>
              <a:gd name="connsiteY14547" fmla="*/ 3456567 h 6407152"/>
              <a:gd name="connsiteX14548" fmla="*/ 9974419 w 11737976"/>
              <a:gd name="connsiteY14548" fmla="*/ 3454634 h 6407152"/>
              <a:gd name="connsiteX14549" fmla="*/ 9973149 w 11737976"/>
              <a:gd name="connsiteY14549" fmla="*/ 3454000 h 6407152"/>
              <a:gd name="connsiteX14550" fmla="*/ 9974919 w 11737976"/>
              <a:gd name="connsiteY14550" fmla="*/ 3448205 h 6407152"/>
              <a:gd name="connsiteX14551" fmla="*/ 9974949 w 11737976"/>
              <a:gd name="connsiteY14551" fmla="*/ 3448102 h 6407152"/>
              <a:gd name="connsiteX14552" fmla="*/ 9994389 w 11737976"/>
              <a:gd name="connsiteY14552" fmla="*/ 3447098 h 6407152"/>
              <a:gd name="connsiteX14553" fmla="*/ 9979737 w 11737976"/>
              <a:gd name="connsiteY14553" fmla="*/ 3504820 h 6407152"/>
              <a:gd name="connsiteX14554" fmla="*/ 9977979 w 11737976"/>
              <a:gd name="connsiteY14554" fmla="*/ 3504718 h 6407152"/>
              <a:gd name="connsiteX14555" fmla="*/ 9973841 w 11737976"/>
              <a:gd name="connsiteY14555" fmla="*/ 3504482 h 6407152"/>
              <a:gd name="connsiteX14556" fmla="*/ 9973746 w 11737976"/>
              <a:gd name="connsiteY14556" fmla="*/ 3507208 h 6407152"/>
              <a:gd name="connsiteX14557" fmla="*/ 9974827 w 11737976"/>
              <a:gd name="connsiteY14557" fmla="*/ 3505904 h 6407152"/>
              <a:gd name="connsiteX14558" fmla="*/ 9979621 w 11737976"/>
              <a:gd name="connsiteY14558" fmla="*/ 3505281 h 6407152"/>
              <a:gd name="connsiteX14559" fmla="*/ 9977830 w 11737976"/>
              <a:gd name="connsiteY14559" fmla="*/ 3512334 h 6407152"/>
              <a:gd name="connsiteX14560" fmla="*/ 9974626 w 11737976"/>
              <a:gd name="connsiteY14560" fmla="*/ 3511696 h 6407152"/>
              <a:gd name="connsiteX14561" fmla="*/ 9973557 w 11737976"/>
              <a:gd name="connsiteY14561" fmla="*/ 3512659 h 6407152"/>
              <a:gd name="connsiteX14562" fmla="*/ 9977104 w 11737976"/>
              <a:gd name="connsiteY14562" fmla="*/ 3515055 h 6407152"/>
              <a:gd name="connsiteX14563" fmla="*/ 9960550 w 11737976"/>
              <a:gd name="connsiteY14563" fmla="*/ 3576774 h 6407152"/>
              <a:gd name="connsiteX14564" fmla="*/ 9954404 w 11737976"/>
              <a:gd name="connsiteY14564" fmla="*/ 3578375 h 6407152"/>
              <a:gd name="connsiteX14565" fmla="*/ 9951160 w 11737976"/>
              <a:gd name="connsiteY14565" fmla="*/ 3582239 h 6407152"/>
              <a:gd name="connsiteX14566" fmla="*/ 9954122 w 11737976"/>
              <a:gd name="connsiteY14566" fmla="*/ 3586459 h 6407152"/>
              <a:gd name="connsiteX14567" fmla="*/ 9959625 w 11737976"/>
              <a:gd name="connsiteY14567" fmla="*/ 3588564 h 6407152"/>
              <a:gd name="connsiteX14568" fmla="*/ 9959039 w 11737976"/>
              <a:gd name="connsiteY14568" fmla="*/ 3596107 h 6407152"/>
              <a:gd name="connsiteX14569" fmla="*/ 9956862 w 11737976"/>
              <a:gd name="connsiteY14569" fmla="*/ 3612827 h 6407152"/>
              <a:gd name="connsiteX14570" fmla="*/ 9948611 w 11737976"/>
              <a:gd name="connsiteY14570" fmla="*/ 3639867 h 6407152"/>
              <a:gd name="connsiteX14571" fmla="*/ 9953188 w 11737976"/>
              <a:gd name="connsiteY14571" fmla="*/ 3648837 h 6407152"/>
              <a:gd name="connsiteX14572" fmla="*/ 9940219 w 11737976"/>
              <a:gd name="connsiteY14572" fmla="*/ 3691328 h 6407152"/>
              <a:gd name="connsiteX14573" fmla="*/ 9932117 w 11737976"/>
              <a:gd name="connsiteY14573" fmla="*/ 3694508 h 6407152"/>
              <a:gd name="connsiteX14574" fmla="*/ 9935895 w 11737976"/>
              <a:gd name="connsiteY14574" fmla="*/ 3699254 h 6407152"/>
              <a:gd name="connsiteX14575" fmla="*/ 9933874 w 11737976"/>
              <a:gd name="connsiteY14575" fmla="*/ 3699642 h 6407152"/>
              <a:gd name="connsiteX14576" fmla="*/ 9935592 w 11737976"/>
              <a:gd name="connsiteY14576" fmla="*/ 3701371 h 6407152"/>
              <a:gd name="connsiteX14577" fmla="*/ 9931175 w 11737976"/>
              <a:gd name="connsiteY14577" fmla="*/ 3702387 h 6407152"/>
              <a:gd name="connsiteX14578" fmla="*/ 9926030 w 11737976"/>
              <a:gd name="connsiteY14578" fmla="*/ 3704265 h 6407152"/>
              <a:gd name="connsiteX14579" fmla="*/ 9927927 w 11737976"/>
              <a:gd name="connsiteY14579" fmla="*/ 3716624 h 6407152"/>
              <a:gd name="connsiteX14580" fmla="*/ 9926209 w 11737976"/>
              <a:gd name="connsiteY14580" fmla="*/ 3722567 h 6407152"/>
              <a:gd name="connsiteX14581" fmla="*/ 9924693 w 11737976"/>
              <a:gd name="connsiteY14581" fmla="*/ 3721844 h 6407152"/>
              <a:gd name="connsiteX14582" fmla="*/ 9916051 w 11737976"/>
              <a:gd name="connsiteY14582" fmla="*/ 3720870 h 6407152"/>
              <a:gd name="connsiteX14583" fmla="*/ 9907332 w 11737976"/>
              <a:gd name="connsiteY14583" fmla="*/ 3725961 h 6407152"/>
              <a:gd name="connsiteX14584" fmla="*/ 9881858 w 11737976"/>
              <a:gd name="connsiteY14584" fmla="*/ 3721708 h 6407152"/>
              <a:gd name="connsiteX14585" fmla="*/ 9878737 w 11737976"/>
              <a:gd name="connsiteY14585" fmla="*/ 3720100 h 6407152"/>
              <a:gd name="connsiteX14586" fmla="*/ 9883830 w 11737976"/>
              <a:gd name="connsiteY14586" fmla="*/ 3698729 h 6407152"/>
              <a:gd name="connsiteX14587" fmla="*/ 9882561 w 11737976"/>
              <a:gd name="connsiteY14587" fmla="*/ 3698094 h 6407152"/>
              <a:gd name="connsiteX14588" fmla="*/ 9885369 w 11737976"/>
              <a:gd name="connsiteY14588" fmla="*/ 3693950 h 6407152"/>
              <a:gd name="connsiteX14589" fmla="*/ 9896279 w 11737976"/>
              <a:gd name="connsiteY14589" fmla="*/ 3692537 h 6407152"/>
              <a:gd name="connsiteX14590" fmla="*/ 9897266 w 11737976"/>
              <a:gd name="connsiteY14590" fmla="*/ 3687382 h 6407152"/>
              <a:gd name="connsiteX14591" fmla="*/ 9893395 w 11737976"/>
              <a:gd name="connsiteY14591" fmla="*/ 3683072 h 6407152"/>
              <a:gd name="connsiteX14592" fmla="*/ 9899635 w 11737976"/>
              <a:gd name="connsiteY14592" fmla="*/ 3676305 h 6407152"/>
              <a:gd name="connsiteX14593" fmla="*/ 9901105 w 11737976"/>
              <a:gd name="connsiteY14593" fmla="*/ 3651715 h 6407152"/>
              <a:gd name="connsiteX14594" fmla="*/ 9906829 w 11737976"/>
              <a:gd name="connsiteY14594" fmla="*/ 3649193 h 6407152"/>
              <a:gd name="connsiteX14595" fmla="*/ 9911439 w 11737976"/>
              <a:gd name="connsiteY14595" fmla="*/ 3651405 h 6407152"/>
              <a:gd name="connsiteX14596" fmla="*/ 9911591 w 11737976"/>
              <a:gd name="connsiteY14596" fmla="*/ 3647096 h 6407152"/>
              <a:gd name="connsiteX14597" fmla="*/ 9912937 w 11737976"/>
              <a:gd name="connsiteY14597" fmla="*/ 3646504 h 6407152"/>
              <a:gd name="connsiteX14598" fmla="*/ 9907533 w 11737976"/>
              <a:gd name="connsiteY14598" fmla="*/ 3631625 h 6407152"/>
              <a:gd name="connsiteX14599" fmla="*/ 9910311 w 11737976"/>
              <a:gd name="connsiteY14599" fmla="*/ 3621439 h 6407152"/>
              <a:gd name="connsiteX14600" fmla="*/ 9912701 w 11737976"/>
              <a:gd name="connsiteY14600" fmla="*/ 3615255 h 6407152"/>
              <a:gd name="connsiteX14601" fmla="*/ 9912099 w 11737976"/>
              <a:gd name="connsiteY14601" fmla="*/ 3615221 h 6407152"/>
              <a:gd name="connsiteX14602" fmla="*/ 9916294 w 11737976"/>
              <a:gd name="connsiteY14602" fmla="*/ 3602474 h 6407152"/>
              <a:gd name="connsiteX14603" fmla="*/ 9913033 w 11737976"/>
              <a:gd name="connsiteY14603" fmla="*/ 3588665 h 6407152"/>
              <a:gd name="connsiteX14604" fmla="*/ 9918156 w 11737976"/>
              <a:gd name="connsiteY14604" fmla="*/ 3562287 h 6407152"/>
              <a:gd name="connsiteX14605" fmla="*/ 9917576 w 11737976"/>
              <a:gd name="connsiteY14605" fmla="*/ 3561996 h 6407152"/>
              <a:gd name="connsiteX14606" fmla="*/ 9919454 w 11737976"/>
              <a:gd name="connsiteY14606" fmla="*/ 3560318 h 6407152"/>
              <a:gd name="connsiteX14607" fmla="*/ 9931283 w 11737976"/>
              <a:gd name="connsiteY14607" fmla="*/ 3557851 h 6407152"/>
              <a:gd name="connsiteX14608" fmla="*/ 9931379 w 11737976"/>
              <a:gd name="connsiteY14608" fmla="*/ 3555061 h 6407152"/>
              <a:gd name="connsiteX14609" fmla="*/ 9944094 w 11737976"/>
              <a:gd name="connsiteY14609" fmla="*/ 3557884 h 6407152"/>
              <a:gd name="connsiteX14610" fmla="*/ 9945494 w 11737976"/>
              <a:gd name="connsiteY14610" fmla="*/ 3557736 h 6407152"/>
              <a:gd name="connsiteX14611" fmla="*/ 9945725 w 11737976"/>
              <a:gd name="connsiteY14611" fmla="*/ 3559830 h 6407152"/>
              <a:gd name="connsiteX14612" fmla="*/ 9942928 w 11737976"/>
              <a:gd name="connsiteY14612" fmla="*/ 3563752 h 6407152"/>
              <a:gd name="connsiteX14613" fmla="*/ 9941730 w 11737976"/>
              <a:gd name="connsiteY14613" fmla="*/ 3566513 h 6407152"/>
              <a:gd name="connsiteX14614" fmla="*/ 9942382 w 11737976"/>
              <a:gd name="connsiteY14614" fmla="*/ 3570200 h 6407152"/>
              <a:gd name="connsiteX14615" fmla="*/ 9944257 w 11737976"/>
              <a:gd name="connsiteY14615" fmla="*/ 3573379 h 6407152"/>
              <a:gd name="connsiteX14616" fmla="*/ 9946084 w 11737976"/>
              <a:gd name="connsiteY14616" fmla="*/ 3572053 h 6407152"/>
              <a:gd name="connsiteX14617" fmla="*/ 9947864 w 11737976"/>
              <a:gd name="connsiteY14617" fmla="*/ 3566222 h 6407152"/>
              <a:gd name="connsiteX14618" fmla="*/ 9950284 w 11737976"/>
              <a:gd name="connsiteY14618" fmla="*/ 3562952 h 6407152"/>
              <a:gd name="connsiteX14619" fmla="*/ 9949002 w 11737976"/>
              <a:gd name="connsiteY14619" fmla="*/ 3557831 h 6407152"/>
              <a:gd name="connsiteX14620" fmla="*/ 9948652 w 11737976"/>
              <a:gd name="connsiteY14620" fmla="*/ 3557402 h 6407152"/>
              <a:gd name="connsiteX14621" fmla="*/ 9956954 w 11737976"/>
              <a:gd name="connsiteY14621" fmla="*/ 3556523 h 6407152"/>
              <a:gd name="connsiteX14622" fmla="*/ 9948624 w 11737976"/>
              <a:gd name="connsiteY14622" fmla="*/ 3550458 h 6407152"/>
              <a:gd name="connsiteX14623" fmla="*/ 9931477 w 11737976"/>
              <a:gd name="connsiteY14623" fmla="*/ 3552271 h 6407152"/>
              <a:gd name="connsiteX14624" fmla="*/ 9922857 w 11737976"/>
              <a:gd name="connsiteY14624" fmla="*/ 3554574 h 6407152"/>
              <a:gd name="connsiteX14625" fmla="*/ 9922681 w 11737976"/>
              <a:gd name="connsiteY14625" fmla="*/ 3554606 h 6407152"/>
              <a:gd name="connsiteX14626" fmla="*/ 9927473 w 11737976"/>
              <a:gd name="connsiteY14626" fmla="*/ 3549138 h 6407152"/>
              <a:gd name="connsiteX14627" fmla="*/ 9925141 w 11737976"/>
              <a:gd name="connsiteY14627" fmla="*/ 3534613 h 6407152"/>
              <a:gd name="connsiteX14628" fmla="*/ 9925729 w 11737976"/>
              <a:gd name="connsiteY14628" fmla="*/ 3532682 h 6407152"/>
              <a:gd name="connsiteX14629" fmla="*/ 9931683 w 11737976"/>
              <a:gd name="connsiteY14629" fmla="*/ 3503182 h 6407152"/>
              <a:gd name="connsiteX14630" fmla="*/ 9931632 w 11737976"/>
              <a:gd name="connsiteY14630" fmla="*/ 3504655 h 6407152"/>
              <a:gd name="connsiteX14631" fmla="*/ 9949778 w 11737976"/>
              <a:gd name="connsiteY14631" fmla="*/ 3503011 h 6407152"/>
              <a:gd name="connsiteX14632" fmla="*/ 9937437 w 11737976"/>
              <a:gd name="connsiteY14632" fmla="*/ 3500293 h 6407152"/>
              <a:gd name="connsiteX14633" fmla="*/ 9931940 w 11737976"/>
              <a:gd name="connsiteY14633" fmla="*/ 3501915 h 6407152"/>
              <a:gd name="connsiteX14634" fmla="*/ 9934300 w 11737976"/>
              <a:gd name="connsiteY14634" fmla="*/ 3490217 h 6407152"/>
              <a:gd name="connsiteX14635" fmla="*/ 9940556 w 11737976"/>
              <a:gd name="connsiteY14635" fmla="*/ 3488895 h 6407152"/>
              <a:gd name="connsiteX14636" fmla="*/ 9951165 w 11737976"/>
              <a:gd name="connsiteY14636" fmla="*/ 3454129 h 6407152"/>
              <a:gd name="connsiteX14637" fmla="*/ 9950770 w 11737976"/>
              <a:gd name="connsiteY14637" fmla="*/ 3442242 h 6407152"/>
              <a:gd name="connsiteX14638" fmla="*/ 5241898 w 11737976"/>
              <a:gd name="connsiteY14638" fmla="*/ 3439422 h 6407152"/>
              <a:gd name="connsiteX14639" fmla="*/ 5242750 w 11737976"/>
              <a:gd name="connsiteY14639" fmla="*/ 3441930 h 6407152"/>
              <a:gd name="connsiteX14640" fmla="*/ 5250111 w 11737976"/>
              <a:gd name="connsiteY14640" fmla="*/ 3445146 h 6407152"/>
              <a:gd name="connsiteX14641" fmla="*/ 5250297 w 11737976"/>
              <a:gd name="connsiteY14641" fmla="*/ 3439819 h 6407152"/>
              <a:gd name="connsiteX14642" fmla="*/ 5252003 w 11737976"/>
              <a:gd name="connsiteY14642" fmla="*/ 3441854 h 6407152"/>
              <a:gd name="connsiteX14643" fmla="*/ 5250236 w 11737976"/>
              <a:gd name="connsiteY14643" fmla="*/ 3447648 h 6407152"/>
              <a:gd name="connsiteX14644" fmla="*/ 5249645 w 11737976"/>
              <a:gd name="connsiteY14644" fmla="*/ 3449579 h 6407152"/>
              <a:gd name="connsiteX14645" fmla="*/ 5248377 w 11737976"/>
              <a:gd name="connsiteY14645" fmla="*/ 3448945 h 6407152"/>
              <a:gd name="connsiteX14646" fmla="*/ 5250326 w 11737976"/>
              <a:gd name="connsiteY14646" fmla="*/ 3452146 h 6407152"/>
              <a:gd name="connsiteX14647" fmla="*/ 5248558 w 11737976"/>
              <a:gd name="connsiteY14647" fmla="*/ 3457940 h 6407152"/>
              <a:gd name="connsiteX14648" fmla="*/ 5249237 w 11737976"/>
              <a:gd name="connsiteY14648" fmla="*/ 3460507 h 6407152"/>
              <a:gd name="connsiteX14649" fmla="*/ 5248148 w 11737976"/>
              <a:gd name="connsiteY14649" fmla="*/ 3468867 h 6407152"/>
              <a:gd name="connsiteX14650" fmla="*/ 5247602 w 11737976"/>
              <a:gd name="connsiteY14650" fmla="*/ 3504215 h 6407152"/>
              <a:gd name="connsiteX14651" fmla="*/ 5252087 w 11737976"/>
              <a:gd name="connsiteY14651" fmla="*/ 3508688 h 6407152"/>
              <a:gd name="connsiteX14652" fmla="*/ 5256485 w 11737976"/>
              <a:gd name="connsiteY14652" fmla="*/ 3508662 h 6407152"/>
              <a:gd name="connsiteX14653" fmla="*/ 5257074 w 11737976"/>
              <a:gd name="connsiteY14653" fmla="*/ 3506731 h 6407152"/>
              <a:gd name="connsiteX14654" fmla="*/ 5254967 w 11737976"/>
              <a:gd name="connsiteY14654" fmla="*/ 3487866 h 6407152"/>
              <a:gd name="connsiteX14655" fmla="*/ 5256916 w 11737976"/>
              <a:gd name="connsiteY14655" fmla="*/ 3475772 h 6407152"/>
              <a:gd name="connsiteX14656" fmla="*/ 5264510 w 11737976"/>
              <a:gd name="connsiteY14656" fmla="*/ 3478949 h 6407152"/>
              <a:gd name="connsiteX14657" fmla="*/ 5265000 w 11737976"/>
              <a:gd name="connsiteY14657" fmla="*/ 3464891 h 6407152"/>
              <a:gd name="connsiteX14658" fmla="*/ 5260990 w 11737976"/>
              <a:gd name="connsiteY14658" fmla="*/ 3466768 h 6407152"/>
              <a:gd name="connsiteX14659" fmla="*/ 5258710 w 11737976"/>
              <a:gd name="connsiteY14659" fmla="*/ 3463021 h 6407152"/>
              <a:gd name="connsiteX14660" fmla="*/ 5261067 w 11737976"/>
              <a:gd name="connsiteY14660" fmla="*/ 3455296 h 6407152"/>
              <a:gd name="connsiteX14661" fmla="*/ 5262337 w 11737976"/>
              <a:gd name="connsiteY14661" fmla="*/ 3455931 h 6407152"/>
              <a:gd name="connsiteX14662" fmla="*/ 5263606 w 11737976"/>
              <a:gd name="connsiteY14662" fmla="*/ 3456567 h 6407152"/>
              <a:gd name="connsiteX14663" fmla="*/ 5264195 w 11737976"/>
              <a:gd name="connsiteY14663" fmla="*/ 3454634 h 6407152"/>
              <a:gd name="connsiteX14664" fmla="*/ 5262926 w 11737976"/>
              <a:gd name="connsiteY14664" fmla="*/ 3454000 h 6407152"/>
              <a:gd name="connsiteX14665" fmla="*/ 5264695 w 11737976"/>
              <a:gd name="connsiteY14665" fmla="*/ 3448205 h 6407152"/>
              <a:gd name="connsiteX14666" fmla="*/ 5264726 w 11737976"/>
              <a:gd name="connsiteY14666" fmla="*/ 3448102 h 6407152"/>
              <a:gd name="connsiteX14667" fmla="*/ 5284166 w 11737976"/>
              <a:gd name="connsiteY14667" fmla="*/ 3447098 h 6407152"/>
              <a:gd name="connsiteX14668" fmla="*/ 5269514 w 11737976"/>
              <a:gd name="connsiteY14668" fmla="*/ 3504820 h 6407152"/>
              <a:gd name="connsiteX14669" fmla="*/ 5267755 w 11737976"/>
              <a:gd name="connsiteY14669" fmla="*/ 3504718 h 6407152"/>
              <a:gd name="connsiteX14670" fmla="*/ 5263617 w 11737976"/>
              <a:gd name="connsiteY14670" fmla="*/ 3504482 h 6407152"/>
              <a:gd name="connsiteX14671" fmla="*/ 5263522 w 11737976"/>
              <a:gd name="connsiteY14671" fmla="*/ 3507208 h 6407152"/>
              <a:gd name="connsiteX14672" fmla="*/ 5264604 w 11737976"/>
              <a:gd name="connsiteY14672" fmla="*/ 3505904 h 6407152"/>
              <a:gd name="connsiteX14673" fmla="*/ 5269398 w 11737976"/>
              <a:gd name="connsiteY14673" fmla="*/ 3505281 h 6407152"/>
              <a:gd name="connsiteX14674" fmla="*/ 5267606 w 11737976"/>
              <a:gd name="connsiteY14674" fmla="*/ 3512334 h 6407152"/>
              <a:gd name="connsiteX14675" fmla="*/ 5264402 w 11737976"/>
              <a:gd name="connsiteY14675" fmla="*/ 3511696 h 6407152"/>
              <a:gd name="connsiteX14676" fmla="*/ 5263333 w 11737976"/>
              <a:gd name="connsiteY14676" fmla="*/ 3512659 h 6407152"/>
              <a:gd name="connsiteX14677" fmla="*/ 5266880 w 11737976"/>
              <a:gd name="connsiteY14677" fmla="*/ 3515055 h 6407152"/>
              <a:gd name="connsiteX14678" fmla="*/ 5250327 w 11737976"/>
              <a:gd name="connsiteY14678" fmla="*/ 3576774 h 6407152"/>
              <a:gd name="connsiteX14679" fmla="*/ 5244180 w 11737976"/>
              <a:gd name="connsiteY14679" fmla="*/ 3578375 h 6407152"/>
              <a:gd name="connsiteX14680" fmla="*/ 5240936 w 11737976"/>
              <a:gd name="connsiteY14680" fmla="*/ 3582239 h 6407152"/>
              <a:gd name="connsiteX14681" fmla="*/ 5243899 w 11737976"/>
              <a:gd name="connsiteY14681" fmla="*/ 3586459 h 6407152"/>
              <a:gd name="connsiteX14682" fmla="*/ 5249402 w 11737976"/>
              <a:gd name="connsiteY14682" fmla="*/ 3588564 h 6407152"/>
              <a:gd name="connsiteX14683" fmla="*/ 5248815 w 11737976"/>
              <a:gd name="connsiteY14683" fmla="*/ 3596107 h 6407152"/>
              <a:gd name="connsiteX14684" fmla="*/ 5246638 w 11737976"/>
              <a:gd name="connsiteY14684" fmla="*/ 3612827 h 6407152"/>
              <a:gd name="connsiteX14685" fmla="*/ 5238387 w 11737976"/>
              <a:gd name="connsiteY14685" fmla="*/ 3639867 h 6407152"/>
              <a:gd name="connsiteX14686" fmla="*/ 5242964 w 11737976"/>
              <a:gd name="connsiteY14686" fmla="*/ 3648837 h 6407152"/>
              <a:gd name="connsiteX14687" fmla="*/ 5229996 w 11737976"/>
              <a:gd name="connsiteY14687" fmla="*/ 3691328 h 6407152"/>
              <a:gd name="connsiteX14688" fmla="*/ 5221894 w 11737976"/>
              <a:gd name="connsiteY14688" fmla="*/ 3694508 h 6407152"/>
              <a:gd name="connsiteX14689" fmla="*/ 5225672 w 11737976"/>
              <a:gd name="connsiteY14689" fmla="*/ 3699254 h 6407152"/>
              <a:gd name="connsiteX14690" fmla="*/ 5223650 w 11737976"/>
              <a:gd name="connsiteY14690" fmla="*/ 3699642 h 6407152"/>
              <a:gd name="connsiteX14691" fmla="*/ 5225369 w 11737976"/>
              <a:gd name="connsiteY14691" fmla="*/ 3701371 h 6407152"/>
              <a:gd name="connsiteX14692" fmla="*/ 5220952 w 11737976"/>
              <a:gd name="connsiteY14692" fmla="*/ 3702387 h 6407152"/>
              <a:gd name="connsiteX14693" fmla="*/ 5215807 w 11737976"/>
              <a:gd name="connsiteY14693" fmla="*/ 3704265 h 6407152"/>
              <a:gd name="connsiteX14694" fmla="*/ 5217704 w 11737976"/>
              <a:gd name="connsiteY14694" fmla="*/ 3716624 h 6407152"/>
              <a:gd name="connsiteX14695" fmla="*/ 5215985 w 11737976"/>
              <a:gd name="connsiteY14695" fmla="*/ 3722567 h 6407152"/>
              <a:gd name="connsiteX14696" fmla="*/ 5214469 w 11737976"/>
              <a:gd name="connsiteY14696" fmla="*/ 3721844 h 6407152"/>
              <a:gd name="connsiteX14697" fmla="*/ 5205827 w 11737976"/>
              <a:gd name="connsiteY14697" fmla="*/ 3720870 h 6407152"/>
              <a:gd name="connsiteX14698" fmla="*/ 5197109 w 11737976"/>
              <a:gd name="connsiteY14698" fmla="*/ 3725961 h 6407152"/>
              <a:gd name="connsiteX14699" fmla="*/ 5171634 w 11737976"/>
              <a:gd name="connsiteY14699" fmla="*/ 3721708 h 6407152"/>
              <a:gd name="connsiteX14700" fmla="*/ 5168513 w 11737976"/>
              <a:gd name="connsiteY14700" fmla="*/ 3720100 h 6407152"/>
              <a:gd name="connsiteX14701" fmla="*/ 5173607 w 11737976"/>
              <a:gd name="connsiteY14701" fmla="*/ 3698729 h 6407152"/>
              <a:gd name="connsiteX14702" fmla="*/ 5172337 w 11737976"/>
              <a:gd name="connsiteY14702" fmla="*/ 3698094 h 6407152"/>
              <a:gd name="connsiteX14703" fmla="*/ 5175146 w 11737976"/>
              <a:gd name="connsiteY14703" fmla="*/ 3693950 h 6407152"/>
              <a:gd name="connsiteX14704" fmla="*/ 5186055 w 11737976"/>
              <a:gd name="connsiteY14704" fmla="*/ 3692537 h 6407152"/>
              <a:gd name="connsiteX14705" fmla="*/ 5187042 w 11737976"/>
              <a:gd name="connsiteY14705" fmla="*/ 3687382 h 6407152"/>
              <a:gd name="connsiteX14706" fmla="*/ 5183171 w 11737976"/>
              <a:gd name="connsiteY14706" fmla="*/ 3683072 h 6407152"/>
              <a:gd name="connsiteX14707" fmla="*/ 5189412 w 11737976"/>
              <a:gd name="connsiteY14707" fmla="*/ 3676305 h 6407152"/>
              <a:gd name="connsiteX14708" fmla="*/ 5190882 w 11737976"/>
              <a:gd name="connsiteY14708" fmla="*/ 3651715 h 6407152"/>
              <a:gd name="connsiteX14709" fmla="*/ 5196606 w 11737976"/>
              <a:gd name="connsiteY14709" fmla="*/ 3649193 h 6407152"/>
              <a:gd name="connsiteX14710" fmla="*/ 5201216 w 11737976"/>
              <a:gd name="connsiteY14710" fmla="*/ 3651405 h 6407152"/>
              <a:gd name="connsiteX14711" fmla="*/ 5201367 w 11737976"/>
              <a:gd name="connsiteY14711" fmla="*/ 3647096 h 6407152"/>
              <a:gd name="connsiteX14712" fmla="*/ 5202713 w 11737976"/>
              <a:gd name="connsiteY14712" fmla="*/ 3646504 h 6407152"/>
              <a:gd name="connsiteX14713" fmla="*/ 5197310 w 11737976"/>
              <a:gd name="connsiteY14713" fmla="*/ 3631625 h 6407152"/>
              <a:gd name="connsiteX14714" fmla="*/ 5200088 w 11737976"/>
              <a:gd name="connsiteY14714" fmla="*/ 3621439 h 6407152"/>
              <a:gd name="connsiteX14715" fmla="*/ 5202478 w 11737976"/>
              <a:gd name="connsiteY14715" fmla="*/ 3615255 h 6407152"/>
              <a:gd name="connsiteX14716" fmla="*/ 5201875 w 11737976"/>
              <a:gd name="connsiteY14716" fmla="*/ 3615221 h 6407152"/>
              <a:gd name="connsiteX14717" fmla="*/ 5206070 w 11737976"/>
              <a:gd name="connsiteY14717" fmla="*/ 3602474 h 6407152"/>
              <a:gd name="connsiteX14718" fmla="*/ 5202809 w 11737976"/>
              <a:gd name="connsiteY14718" fmla="*/ 3588665 h 6407152"/>
              <a:gd name="connsiteX14719" fmla="*/ 5207932 w 11737976"/>
              <a:gd name="connsiteY14719" fmla="*/ 3562287 h 6407152"/>
              <a:gd name="connsiteX14720" fmla="*/ 5207352 w 11737976"/>
              <a:gd name="connsiteY14720" fmla="*/ 3561996 h 6407152"/>
              <a:gd name="connsiteX14721" fmla="*/ 5209230 w 11737976"/>
              <a:gd name="connsiteY14721" fmla="*/ 3560318 h 6407152"/>
              <a:gd name="connsiteX14722" fmla="*/ 5221059 w 11737976"/>
              <a:gd name="connsiteY14722" fmla="*/ 3557851 h 6407152"/>
              <a:gd name="connsiteX14723" fmla="*/ 5221156 w 11737976"/>
              <a:gd name="connsiteY14723" fmla="*/ 3555061 h 6407152"/>
              <a:gd name="connsiteX14724" fmla="*/ 5233871 w 11737976"/>
              <a:gd name="connsiteY14724" fmla="*/ 3557884 h 6407152"/>
              <a:gd name="connsiteX14725" fmla="*/ 5235270 w 11737976"/>
              <a:gd name="connsiteY14725" fmla="*/ 3557736 h 6407152"/>
              <a:gd name="connsiteX14726" fmla="*/ 5235501 w 11737976"/>
              <a:gd name="connsiteY14726" fmla="*/ 3559830 h 6407152"/>
              <a:gd name="connsiteX14727" fmla="*/ 5232705 w 11737976"/>
              <a:gd name="connsiteY14727" fmla="*/ 3563752 h 6407152"/>
              <a:gd name="connsiteX14728" fmla="*/ 5231506 w 11737976"/>
              <a:gd name="connsiteY14728" fmla="*/ 3566513 h 6407152"/>
              <a:gd name="connsiteX14729" fmla="*/ 5232158 w 11737976"/>
              <a:gd name="connsiteY14729" fmla="*/ 3570200 h 6407152"/>
              <a:gd name="connsiteX14730" fmla="*/ 5234033 w 11737976"/>
              <a:gd name="connsiteY14730" fmla="*/ 3573379 h 6407152"/>
              <a:gd name="connsiteX14731" fmla="*/ 5235860 w 11737976"/>
              <a:gd name="connsiteY14731" fmla="*/ 3572053 h 6407152"/>
              <a:gd name="connsiteX14732" fmla="*/ 5237641 w 11737976"/>
              <a:gd name="connsiteY14732" fmla="*/ 3566222 h 6407152"/>
              <a:gd name="connsiteX14733" fmla="*/ 5240060 w 11737976"/>
              <a:gd name="connsiteY14733" fmla="*/ 3562952 h 6407152"/>
              <a:gd name="connsiteX14734" fmla="*/ 5238779 w 11737976"/>
              <a:gd name="connsiteY14734" fmla="*/ 3557831 h 6407152"/>
              <a:gd name="connsiteX14735" fmla="*/ 5238429 w 11737976"/>
              <a:gd name="connsiteY14735" fmla="*/ 3557402 h 6407152"/>
              <a:gd name="connsiteX14736" fmla="*/ 5246730 w 11737976"/>
              <a:gd name="connsiteY14736" fmla="*/ 3556523 h 6407152"/>
              <a:gd name="connsiteX14737" fmla="*/ 5238400 w 11737976"/>
              <a:gd name="connsiteY14737" fmla="*/ 3550458 h 6407152"/>
              <a:gd name="connsiteX14738" fmla="*/ 5221254 w 11737976"/>
              <a:gd name="connsiteY14738" fmla="*/ 3552271 h 6407152"/>
              <a:gd name="connsiteX14739" fmla="*/ 5212633 w 11737976"/>
              <a:gd name="connsiteY14739" fmla="*/ 3554574 h 6407152"/>
              <a:gd name="connsiteX14740" fmla="*/ 5212458 w 11737976"/>
              <a:gd name="connsiteY14740" fmla="*/ 3554606 h 6407152"/>
              <a:gd name="connsiteX14741" fmla="*/ 5217250 w 11737976"/>
              <a:gd name="connsiteY14741" fmla="*/ 3549138 h 6407152"/>
              <a:gd name="connsiteX14742" fmla="*/ 5214917 w 11737976"/>
              <a:gd name="connsiteY14742" fmla="*/ 3534613 h 6407152"/>
              <a:gd name="connsiteX14743" fmla="*/ 5215506 w 11737976"/>
              <a:gd name="connsiteY14743" fmla="*/ 3532682 h 6407152"/>
              <a:gd name="connsiteX14744" fmla="*/ 5221460 w 11737976"/>
              <a:gd name="connsiteY14744" fmla="*/ 3503182 h 6407152"/>
              <a:gd name="connsiteX14745" fmla="*/ 5221408 w 11737976"/>
              <a:gd name="connsiteY14745" fmla="*/ 3504655 h 6407152"/>
              <a:gd name="connsiteX14746" fmla="*/ 5239554 w 11737976"/>
              <a:gd name="connsiteY14746" fmla="*/ 3503011 h 6407152"/>
              <a:gd name="connsiteX14747" fmla="*/ 5227213 w 11737976"/>
              <a:gd name="connsiteY14747" fmla="*/ 3500293 h 6407152"/>
              <a:gd name="connsiteX14748" fmla="*/ 5221716 w 11737976"/>
              <a:gd name="connsiteY14748" fmla="*/ 3501915 h 6407152"/>
              <a:gd name="connsiteX14749" fmla="*/ 5224077 w 11737976"/>
              <a:gd name="connsiteY14749" fmla="*/ 3490217 h 6407152"/>
              <a:gd name="connsiteX14750" fmla="*/ 5230332 w 11737976"/>
              <a:gd name="connsiteY14750" fmla="*/ 3488895 h 6407152"/>
              <a:gd name="connsiteX14751" fmla="*/ 5240942 w 11737976"/>
              <a:gd name="connsiteY14751" fmla="*/ 3454129 h 6407152"/>
              <a:gd name="connsiteX14752" fmla="*/ 5240546 w 11737976"/>
              <a:gd name="connsiteY14752" fmla="*/ 3442242 h 6407152"/>
              <a:gd name="connsiteX14753" fmla="*/ 9409395 w 11737976"/>
              <a:gd name="connsiteY14753" fmla="*/ 3438565 h 6407152"/>
              <a:gd name="connsiteX14754" fmla="*/ 9407035 w 11737976"/>
              <a:gd name="connsiteY14754" fmla="*/ 3441448 h 6407152"/>
              <a:gd name="connsiteX14755" fmla="*/ 9409114 w 11737976"/>
              <a:gd name="connsiteY14755" fmla="*/ 3446598 h 6407152"/>
              <a:gd name="connsiteX14756" fmla="*/ 9409395 w 11737976"/>
              <a:gd name="connsiteY14756" fmla="*/ 3438565 h 6407152"/>
              <a:gd name="connsiteX14757" fmla="*/ 4699172 w 11737976"/>
              <a:gd name="connsiteY14757" fmla="*/ 3438565 h 6407152"/>
              <a:gd name="connsiteX14758" fmla="*/ 4696811 w 11737976"/>
              <a:gd name="connsiteY14758" fmla="*/ 3441448 h 6407152"/>
              <a:gd name="connsiteX14759" fmla="*/ 4698890 w 11737976"/>
              <a:gd name="connsiteY14759" fmla="*/ 3446598 h 6407152"/>
              <a:gd name="connsiteX14760" fmla="*/ 4699172 w 11737976"/>
              <a:gd name="connsiteY14760" fmla="*/ 3438565 h 6407152"/>
              <a:gd name="connsiteX14761" fmla="*/ 9858834 w 11737976"/>
              <a:gd name="connsiteY14761" fmla="*/ 3431067 h 6407152"/>
              <a:gd name="connsiteX14762" fmla="*/ 9849720 w 11737976"/>
              <a:gd name="connsiteY14762" fmla="*/ 3433062 h 6407152"/>
              <a:gd name="connsiteX14763" fmla="*/ 9862097 w 11737976"/>
              <a:gd name="connsiteY14763" fmla="*/ 3434714 h 6407152"/>
              <a:gd name="connsiteX14764" fmla="*/ 9867772 w 11737976"/>
              <a:gd name="connsiteY14764" fmla="*/ 3434095 h 6407152"/>
              <a:gd name="connsiteX14765" fmla="*/ 9858834 w 11737976"/>
              <a:gd name="connsiteY14765" fmla="*/ 3431067 h 6407152"/>
              <a:gd name="connsiteX14766" fmla="*/ 5148611 w 11737976"/>
              <a:gd name="connsiteY14766" fmla="*/ 3431067 h 6407152"/>
              <a:gd name="connsiteX14767" fmla="*/ 5139496 w 11737976"/>
              <a:gd name="connsiteY14767" fmla="*/ 3433062 h 6407152"/>
              <a:gd name="connsiteX14768" fmla="*/ 5151874 w 11737976"/>
              <a:gd name="connsiteY14768" fmla="*/ 3434714 h 6407152"/>
              <a:gd name="connsiteX14769" fmla="*/ 5157548 w 11737976"/>
              <a:gd name="connsiteY14769" fmla="*/ 3434095 h 6407152"/>
              <a:gd name="connsiteX14770" fmla="*/ 5148611 w 11737976"/>
              <a:gd name="connsiteY14770" fmla="*/ 3431067 h 6407152"/>
              <a:gd name="connsiteX14771" fmla="*/ 9741322 w 11737976"/>
              <a:gd name="connsiteY14771" fmla="*/ 3429378 h 6407152"/>
              <a:gd name="connsiteX14772" fmla="*/ 9732191 w 11737976"/>
              <a:gd name="connsiteY14772" fmla="*/ 3431874 h 6407152"/>
              <a:gd name="connsiteX14773" fmla="*/ 9741218 w 11737976"/>
              <a:gd name="connsiteY14773" fmla="*/ 3432390 h 6407152"/>
              <a:gd name="connsiteX14774" fmla="*/ 9741322 w 11737976"/>
              <a:gd name="connsiteY14774" fmla="*/ 3429378 h 6407152"/>
              <a:gd name="connsiteX14775" fmla="*/ 5031099 w 11737976"/>
              <a:gd name="connsiteY14775" fmla="*/ 3429378 h 6407152"/>
              <a:gd name="connsiteX14776" fmla="*/ 5021968 w 11737976"/>
              <a:gd name="connsiteY14776" fmla="*/ 3431874 h 6407152"/>
              <a:gd name="connsiteX14777" fmla="*/ 5030994 w 11737976"/>
              <a:gd name="connsiteY14777" fmla="*/ 3432390 h 6407152"/>
              <a:gd name="connsiteX14778" fmla="*/ 5031099 w 11737976"/>
              <a:gd name="connsiteY14778" fmla="*/ 3429378 h 6407152"/>
              <a:gd name="connsiteX14779" fmla="*/ 11285720 w 11737976"/>
              <a:gd name="connsiteY14779" fmla="*/ 3427734 h 6407152"/>
              <a:gd name="connsiteX14780" fmla="*/ 11284607 w 11737976"/>
              <a:gd name="connsiteY14780" fmla="*/ 3431171 h 6407152"/>
              <a:gd name="connsiteX14781" fmla="*/ 11285226 w 11737976"/>
              <a:gd name="connsiteY14781" fmla="*/ 3433761 h 6407152"/>
              <a:gd name="connsiteX14782" fmla="*/ 11288922 w 11737976"/>
              <a:gd name="connsiteY14782" fmla="*/ 3431124 h 6407152"/>
              <a:gd name="connsiteX14783" fmla="*/ 11285720 w 11737976"/>
              <a:gd name="connsiteY14783" fmla="*/ 3427734 h 6407152"/>
              <a:gd name="connsiteX14784" fmla="*/ 9376684 w 11737976"/>
              <a:gd name="connsiteY14784" fmla="*/ 3425628 h 6407152"/>
              <a:gd name="connsiteX14785" fmla="*/ 9376580 w 11737976"/>
              <a:gd name="connsiteY14785" fmla="*/ 3428640 h 6407152"/>
              <a:gd name="connsiteX14786" fmla="*/ 9385605 w 11737976"/>
              <a:gd name="connsiteY14786" fmla="*/ 3429156 h 6407152"/>
              <a:gd name="connsiteX14787" fmla="*/ 9376684 w 11737976"/>
              <a:gd name="connsiteY14787" fmla="*/ 3425628 h 6407152"/>
              <a:gd name="connsiteX14788" fmla="*/ 4666461 w 11737976"/>
              <a:gd name="connsiteY14788" fmla="*/ 3425628 h 6407152"/>
              <a:gd name="connsiteX14789" fmla="*/ 4666356 w 11737976"/>
              <a:gd name="connsiteY14789" fmla="*/ 3428640 h 6407152"/>
              <a:gd name="connsiteX14790" fmla="*/ 4675382 w 11737976"/>
              <a:gd name="connsiteY14790" fmla="*/ 3429156 h 6407152"/>
              <a:gd name="connsiteX14791" fmla="*/ 4666461 w 11737976"/>
              <a:gd name="connsiteY14791" fmla="*/ 3425628 h 6407152"/>
              <a:gd name="connsiteX14792" fmla="*/ 9411191 w 11737976"/>
              <a:gd name="connsiteY14792" fmla="*/ 3421564 h 6407152"/>
              <a:gd name="connsiteX14793" fmla="*/ 9397331 w 11737976"/>
              <a:gd name="connsiteY14793" fmla="*/ 3425701 h 6407152"/>
              <a:gd name="connsiteX14794" fmla="*/ 9402277 w 11737976"/>
              <a:gd name="connsiteY14794" fmla="*/ 3435140 h 6407152"/>
              <a:gd name="connsiteX14795" fmla="*/ 9419223 w 11737976"/>
              <a:gd name="connsiteY14795" fmla="*/ 3433292 h 6407152"/>
              <a:gd name="connsiteX14796" fmla="*/ 9419126 w 11737976"/>
              <a:gd name="connsiteY14796" fmla="*/ 3436103 h 6407152"/>
              <a:gd name="connsiteX14797" fmla="*/ 9427550 w 11737976"/>
              <a:gd name="connsiteY14797" fmla="*/ 3436585 h 6407152"/>
              <a:gd name="connsiteX14798" fmla="*/ 9427647 w 11737976"/>
              <a:gd name="connsiteY14798" fmla="*/ 3433773 h 6407152"/>
              <a:gd name="connsiteX14799" fmla="*/ 9419321 w 11737976"/>
              <a:gd name="connsiteY14799" fmla="*/ 3430480 h 6407152"/>
              <a:gd name="connsiteX14800" fmla="*/ 9411191 w 11737976"/>
              <a:gd name="connsiteY14800" fmla="*/ 3421564 h 6407152"/>
              <a:gd name="connsiteX14801" fmla="*/ 4700968 w 11737976"/>
              <a:gd name="connsiteY14801" fmla="*/ 3421564 h 6407152"/>
              <a:gd name="connsiteX14802" fmla="*/ 4687107 w 11737976"/>
              <a:gd name="connsiteY14802" fmla="*/ 3425701 h 6407152"/>
              <a:gd name="connsiteX14803" fmla="*/ 4692054 w 11737976"/>
              <a:gd name="connsiteY14803" fmla="*/ 3435140 h 6407152"/>
              <a:gd name="connsiteX14804" fmla="*/ 4709000 w 11737976"/>
              <a:gd name="connsiteY14804" fmla="*/ 3433292 h 6407152"/>
              <a:gd name="connsiteX14805" fmla="*/ 4708903 w 11737976"/>
              <a:gd name="connsiteY14805" fmla="*/ 3436103 h 6407152"/>
              <a:gd name="connsiteX14806" fmla="*/ 4717326 w 11737976"/>
              <a:gd name="connsiteY14806" fmla="*/ 3436585 h 6407152"/>
              <a:gd name="connsiteX14807" fmla="*/ 4717424 w 11737976"/>
              <a:gd name="connsiteY14807" fmla="*/ 3433773 h 6407152"/>
              <a:gd name="connsiteX14808" fmla="*/ 4709098 w 11737976"/>
              <a:gd name="connsiteY14808" fmla="*/ 3430480 h 6407152"/>
              <a:gd name="connsiteX14809" fmla="*/ 4700968 w 11737976"/>
              <a:gd name="connsiteY14809" fmla="*/ 3421564 h 6407152"/>
              <a:gd name="connsiteX14810" fmla="*/ 6594467 w 11737976"/>
              <a:gd name="connsiteY14810" fmla="*/ 3416086 h 6407152"/>
              <a:gd name="connsiteX14811" fmla="*/ 6596005 w 11737976"/>
              <a:gd name="connsiteY14811" fmla="*/ 3420224 h 6407152"/>
              <a:gd name="connsiteX14812" fmla="*/ 6593014 w 11737976"/>
              <a:gd name="connsiteY14812" fmla="*/ 3439316 h 6407152"/>
              <a:gd name="connsiteX14813" fmla="*/ 6591003 w 11737976"/>
              <a:gd name="connsiteY14813" fmla="*/ 3441878 h 6407152"/>
              <a:gd name="connsiteX14814" fmla="*/ 6582478 w 11737976"/>
              <a:gd name="connsiteY14814" fmla="*/ 3418663 h 6407152"/>
              <a:gd name="connsiteX14815" fmla="*/ 6594467 w 11737976"/>
              <a:gd name="connsiteY14815" fmla="*/ 3416086 h 6407152"/>
              <a:gd name="connsiteX14816" fmla="*/ 9494687 w 11737976"/>
              <a:gd name="connsiteY14816" fmla="*/ 3413258 h 6407152"/>
              <a:gd name="connsiteX14817" fmla="*/ 9478455 w 11737976"/>
              <a:gd name="connsiteY14817" fmla="*/ 3417697 h 6407152"/>
              <a:gd name="connsiteX14818" fmla="*/ 9486104 w 11737976"/>
              <a:gd name="connsiteY14818" fmla="*/ 3428867 h 6407152"/>
              <a:gd name="connsiteX14819" fmla="*/ 9494687 w 11737976"/>
              <a:gd name="connsiteY14819" fmla="*/ 3413258 h 6407152"/>
              <a:gd name="connsiteX14820" fmla="*/ 4784463 w 11737976"/>
              <a:gd name="connsiteY14820" fmla="*/ 3413258 h 6407152"/>
              <a:gd name="connsiteX14821" fmla="*/ 4768232 w 11737976"/>
              <a:gd name="connsiteY14821" fmla="*/ 3417697 h 6407152"/>
              <a:gd name="connsiteX14822" fmla="*/ 4775880 w 11737976"/>
              <a:gd name="connsiteY14822" fmla="*/ 3428867 h 6407152"/>
              <a:gd name="connsiteX14823" fmla="*/ 4784463 w 11737976"/>
              <a:gd name="connsiteY14823" fmla="*/ 3413258 h 6407152"/>
              <a:gd name="connsiteX14824" fmla="*/ 9368325 w 11737976"/>
              <a:gd name="connsiteY14824" fmla="*/ 3406032 h 6407152"/>
              <a:gd name="connsiteX14825" fmla="*/ 9376965 w 11737976"/>
              <a:gd name="connsiteY14825" fmla="*/ 3417594 h 6407152"/>
              <a:gd name="connsiteX14826" fmla="*/ 9377350 w 11737976"/>
              <a:gd name="connsiteY14826" fmla="*/ 3406549 h 6407152"/>
              <a:gd name="connsiteX14827" fmla="*/ 9368325 w 11737976"/>
              <a:gd name="connsiteY14827" fmla="*/ 3406032 h 6407152"/>
              <a:gd name="connsiteX14828" fmla="*/ 4658101 w 11737976"/>
              <a:gd name="connsiteY14828" fmla="*/ 3406032 h 6407152"/>
              <a:gd name="connsiteX14829" fmla="*/ 4666741 w 11737976"/>
              <a:gd name="connsiteY14829" fmla="*/ 3417594 h 6407152"/>
              <a:gd name="connsiteX14830" fmla="*/ 4667127 w 11737976"/>
              <a:gd name="connsiteY14830" fmla="*/ 3406549 h 6407152"/>
              <a:gd name="connsiteX14831" fmla="*/ 4658101 w 11737976"/>
              <a:gd name="connsiteY14831" fmla="*/ 3406032 h 6407152"/>
              <a:gd name="connsiteX14832" fmla="*/ 9394505 w 11737976"/>
              <a:gd name="connsiteY14832" fmla="*/ 3404510 h 6407152"/>
              <a:gd name="connsiteX14833" fmla="*/ 9394408 w 11737976"/>
              <a:gd name="connsiteY14833" fmla="*/ 3407272 h 6407152"/>
              <a:gd name="connsiteX14834" fmla="*/ 9386289 w 11737976"/>
              <a:gd name="connsiteY14834" fmla="*/ 3409574 h 6407152"/>
              <a:gd name="connsiteX14835" fmla="*/ 9402142 w 11737976"/>
              <a:gd name="connsiteY14835" fmla="*/ 3416015 h 6407152"/>
              <a:gd name="connsiteX14836" fmla="*/ 9410455 w 11737976"/>
              <a:gd name="connsiteY14836" fmla="*/ 3408189 h 6407152"/>
              <a:gd name="connsiteX14837" fmla="*/ 9402432 w 11737976"/>
              <a:gd name="connsiteY14837" fmla="*/ 3407731 h 6407152"/>
              <a:gd name="connsiteX14838" fmla="*/ 9402529 w 11737976"/>
              <a:gd name="connsiteY14838" fmla="*/ 3404969 h 6407152"/>
              <a:gd name="connsiteX14839" fmla="*/ 9394505 w 11737976"/>
              <a:gd name="connsiteY14839" fmla="*/ 3404510 h 6407152"/>
              <a:gd name="connsiteX14840" fmla="*/ 4684281 w 11737976"/>
              <a:gd name="connsiteY14840" fmla="*/ 3404510 h 6407152"/>
              <a:gd name="connsiteX14841" fmla="*/ 4684184 w 11737976"/>
              <a:gd name="connsiteY14841" fmla="*/ 3407272 h 6407152"/>
              <a:gd name="connsiteX14842" fmla="*/ 4676065 w 11737976"/>
              <a:gd name="connsiteY14842" fmla="*/ 3409574 h 6407152"/>
              <a:gd name="connsiteX14843" fmla="*/ 4691919 w 11737976"/>
              <a:gd name="connsiteY14843" fmla="*/ 3416015 h 6407152"/>
              <a:gd name="connsiteX14844" fmla="*/ 4700231 w 11737976"/>
              <a:gd name="connsiteY14844" fmla="*/ 3408189 h 6407152"/>
              <a:gd name="connsiteX14845" fmla="*/ 4692209 w 11737976"/>
              <a:gd name="connsiteY14845" fmla="*/ 3407731 h 6407152"/>
              <a:gd name="connsiteX14846" fmla="*/ 4692305 w 11737976"/>
              <a:gd name="connsiteY14846" fmla="*/ 3404969 h 6407152"/>
              <a:gd name="connsiteX14847" fmla="*/ 4684281 w 11737976"/>
              <a:gd name="connsiteY14847" fmla="*/ 3404510 h 6407152"/>
              <a:gd name="connsiteX14848" fmla="*/ 9461908 w 11737976"/>
              <a:gd name="connsiteY14848" fmla="*/ 3402329 h 6407152"/>
              <a:gd name="connsiteX14849" fmla="*/ 9452777 w 11737976"/>
              <a:gd name="connsiteY14849" fmla="*/ 3404825 h 6407152"/>
              <a:gd name="connsiteX14850" fmla="*/ 9463043 w 11737976"/>
              <a:gd name="connsiteY14850" fmla="*/ 3406214 h 6407152"/>
              <a:gd name="connsiteX14851" fmla="*/ 9461908 w 11737976"/>
              <a:gd name="connsiteY14851" fmla="*/ 3402329 h 6407152"/>
              <a:gd name="connsiteX14852" fmla="*/ 4751684 w 11737976"/>
              <a:gd name="connsiteY14852" fmla="*/ 3402329 h 6407152"/>
              <a:gd name="connsiteX14853" fmla="*/ 4742553 w 11737976"/>
              <a:gd name="connsiteY14853" fmla="*/ 3404825 h 6407152"/>
              <a:gd name="connsiteX14854" fmla="*/ 4752819 w 11737976"/>
              <a:gd name="connsiteY14854" fmla="*/ 3406214 h 6407152"/>
              <a:gd name="connsiteX14855" fmla="*/ 4751684 w 11737976"/>
              <a:gd name="connsiteY14855" fmla="*/ 3402329 h 6407152"/>
              <a:gd name="connsiteX14856" fmla="*/ 9062254 w 11737976"/>
              <a:gd name="connsiteY14856" fmla="*/ 3397192 h 6407152"/>
              <a:gd name="connsiteX14857" fmla="*/ 9049935 w 11737976"/>
              <a:gd name="connsiteY14857" fmla="*/ 3402215 h 6407152"/>
              <a:gd name="connsiteX14858" fmla="*/ 9059902 w 11737976"/>
              <a:gd name="connsiteY14858" fmla="*/ 3405558 h 6407152"/>
              <a:gd name="connsiteX14859" fmla="*/ 9068248 w 11737976"/>
              <a:gd name="connsiteY14859" fmla="*/ 3397639 h 6407152"/>
              <a:gd name="connsiteX14860" fmla="*/ 9062254 w 11737976"/>
              <a:gd name="connsiteY14860" fmla="*/ 3397192 h 6407152"/>
              <a:gd name="connsiteX14861" fmla="*/ 4352031 w 11737976"/>
              <a:gd name="connsiteY14861" fmla="*/ 3397192 h 6407152"/>
              <a:gd name="connsiteX14862" fmla="*/ 4339711 w 11737976"/>
              <a:gd name="connsiteY14862" fmla="*/ 3402215 h 6407152"/>
              <a:gd name="connsiteX14863" fmla="*/ 4349679 w 11737976"/>
              <a:gd name="connsiteY14863" fmla="*/ 3405558 h 6407152"/>
              <a:gd name="connsiteX14864" fmla="*/ 4358025 w 11737976"/>
              <a:gd name="connsiteY14864" fmla="*/ 3397639 h 6407152"/>
              <a:gd name="connsiteX14865" fmla="*/ 4352031 w 11737976"/>
              <a:gd name="connsiteY14865" fmla="*/ 3397192 h 6407152"/>
              <a:gd name="connsiteX14866" fmla="*/ 9498307 w 11737976"/>
              <a:gd name="connsiteY14866" fmla="*/ 3391077 h 6407152"/>
              <a:gd name="connsiteX14867" fmla="*/ 9498937 w 11737976"/>
              <a:gd name="connsiteY14867" fmla="*/ 3391182 h 6407152"/>
              <a:gd name="connsiteX14868" fmla="*/ 9495686 w 11737976"/>
              <a:gd name="connsiteY14868" fmla="*/ 3393431 h 6407152"/>
              <a:gd name="connsiteX14869" fmla="*/ 4788084 w 11737976"/>
              <a:gd name="connsiteY14869" fmla="*/ 3391077 h 6407152"/>
              <a:gd name="connsiteX14870" fmla="*/ 4788713 w 11737976"/>
              <a:gd name="connsiteY14870" fmla="*/ 3391182 h 6407152"/>
              <a:gd name="connsiteX14871" fmla="*/ 4785462 w 11737976"/>
              <a:gd name="connsiteY14871" fmla="*/ 3393431 h 6407152"/>
              <a:gd name="connsiteX14872" fmla="*/ 9453371 w 11737976"/>
              <a:gd name="connsiteY14872" fmla="*/ 3387754 h 6407152"/>
              <a:gd name="connsiteX14873" fmla="*/ 9462293 w 11737976"/>
              <a:gd name="connsiteY14873" fmla="*/ 3391283 h 6407152"/>
              <a:gd name="connsiteX14874" fmla="*/ 9471423 w 11737976"/>
              <a:gd name="connsiteY14874" fmla="*/ 3388787 h 6407152"/>
              <a:gd name="connsiteX14875" fmla="*/ 9453371 w 11737976"/>
              <a:gd name="connsiteY14875" fmla="*/ 3387754 h 6407152"/>
              <a:gd name="connsiteX14876" fmla="*/ 4743148 w 11737976"/>
              <a:gd name="connsiteY14876" fmla="*/ 3387754 h 6407152"/>
              <a:gd name="connsiteX14877" fmla="*/ 4752070 w 11737976"/>
              <a:gd name="connsiteY14877" fmla="*/ 3391283 h 6407152"/>
              <a:gd name="connsiteX14878" fmla="*/ 4761200 w 11737976"/>
              <a:gd name="connsiteY14878" fmla="*/ 3388787 h 6407152"/>
              <a:gd name="connsiteX14879" fmla="*/ 4743148 w 11737976"/>
              <a:gd name="connsiteY14879" fmla="*/ 3387754 h 6407152"/>
              <a:gd name="connsiteX14880" fmla="*/ 9447353 w 11737976"/>
              <a:gd name="connsiteY14880" fmla="*/ 3387411 h 6407152"/>
              <a:gd name="connsiteX14881" fmla="*/ 9410830 w 11737976"/>
              <a:gd name="connsiteY14881" fmla="*/ 3397395 h 6407152"/>
              <a:gd name="connsiteX14882" fmla="*/ 9438014 w 11737976"/>
              <a:gd name="connsiteY14882" fmla="*/ 3395931 h 6407152"/>
              <a:gd name="connsiteX14883" fmla="*/ 9447353 w 11737976"/>
              <a:gd name="connsiteY14883" fmla="*/ 3387411 h 6407152"/>
              <a:gd name="connsiteX14884" fmla="*/ 4737130 w 11737976"/>
              <a:gd name="connsiteY14884" fmla="*/ 3387411 h 6407152"/>
              <a:gd name="connsiteX14885" fmla="*/ 4700607 w 11737976"/>
              <a:gd name="connsiteY14885" fmla="*/ 3397395 h 6407152"/>
              <a:gd name="connsiteX14886" fmla="*/ 4727791 w 11737976"/>
              <a:gd name="connsiteY14886" fmla="*/ 3395931 h 6407152"/>
              <a:gd name="connsiteX14887" fmla="*/ 4737130 w 11737976"/>
              <a:gd name="connsiteY14887" fmla="*/ 3387411 h 6407152"/>
              <a:gd name="connsiteX14888" fmla="*/ 7958215 w 11737976"/>
              <a:gd name="connsiteY14888" fmla="*/ 3386779 h 6407152"/>
              <a:gd name="connsiteX14889" fmla="*/ 7958657 w 11737976"/>
              <a:gd name="connsiteY14889" fmla="*/ 3387599 h 6407152"/>
              <a:gd name="connsiteX14890" fmla="*/ 7958103 w 11737976"/>
              <a:gd name="connsiteY14890" fmla="*/ 3387007 h 6407152"/>
              <a:gd name="connsiteX14891" fmla="*/ 3247991 w 11737976"/>
              <a:gd name="connsiteY14891" fmla="*/ 3386779 h 6407152"/>
              <a:gd name="connsiteX14892" fmla="*/ 3248433 w 11737976"/>
              <a:gd name="connsiteY14892" fmla="*/ 3387599 h 6407152"/>
              <a:gd name="connsiteX14893" fmla="*/ 3247879 w 11737976"/>
              <a:gd name="connsiteY14893" fmla="*/ 3387007 h 6407152"/>
              <a:gd name="connsiteX14894" fmla="*/ 9471598 w 11737976"/>
              <a:gd name="connsiteY14894" fmla="*/ 3383766 h 6407152"/>
              <a:gd name="connsiteX14895" fmla="*/ 9468161 w 11737976"/>
              <a:gd name="connsiteY14895" fmla="*/ 3385079 h 6407152"/>
              <a:gd name="connsiteX14896" fmla="*/ 9471493 w 11737976"/>
              <a:gd name="connsiteY14896" fmla="*/ 3386778 h 6407152"/>
              <a:gd name="connsiteX14897" fmla="*/ 9471598 w 11737976"/>
              <a:gd name="connsiteY14897" fmla="*/ 3383766 h 6407152"/>
              <a:gd name="connsiteX14898" fmla="*/ 4761374 w 11737976"/>
              <a:gd name="connsiteY14898" fmla="*/ 3383766 h 6407152"/>
              <a:gd name="connsiteX14899" fmla="*/ 4757938 w 11737976"/>
              <a:gd name="connsiteY14899" fmla="*/ 3385079 h 6407152"/>
              <a:gd name="connsiteX14900" fmla="*/ 4761270 w 11737976"/>
              <a:gd name="connsiteY14900" fmla="*/ 3386778 h 6407152"/>
              <a:gd name="connsiteX14901" fmla="*/ 4761374 w 11737976"/>
              <a:gd name="connsiteY14901" fmla="*/ 3383766 h 6407152"/>
              <a:gd name="connsiteX14902" fmla="*/ 9770645 w 11737976"/>
              <a:gd name="connsiteY14902" fmla="*/ 3375192 h 6407152"/>
              <a:gd name="connsiteX14903" fmla="*/ 9751480 w 11737976"/>
              <a:gd name="connsiteY14903" fmla="*/ 3380154 h 6407152"/>
              <a:gd name="connsiteX14904" fmla="*/ 9743056 w 11737976"/>
              <a:gd name="connsiteY14904" fmla="*/ 3379671 h 6407152"/>
              <a:gd name="connsiteX14905" fmla="*/ 9742958 w 11737976"/>
              <a:gd name="connsiteY14905" fmla="*/ 3382517 h 6407152"/>
              <a:gd name="connsiteX14906" fmla="*/ 9751381 w 11737976"/>
              <a:gd name="connsiteY14906" fmla="*/ 3383000 h 6407152"/>
              <a:gd name="connsiteX14907" fmla="*/ 9751480 w 11737976"/>
              <a:gd name="connsiteY14907" fmla="*/ 3380154 h 6407152"/>
              <a:gd name="connsiteX14908" fmla="*/ 9759607 w 11737976"/>
              <a:gd name="connsiteY14908" fmla="*/ 3389171 h 6407152"/>
              <a:gd name="connsiteX14909" fmla="*/ 9784978 w 11737976"/>
              <a:gd name="connsiteY14909" fmla="*/ 3387772 h 6407152"/>
              <a:gd name="connsiteX14910" fmla="*/ 9776653 w 11737976"/>
              <a:gd name="connsiteY14910" fmla="*/ 3384445 h 6407152"/>
              <a:gd name="connsiteX14911" fmla="*/ 9770645 w 11737976"/>
              <a:gd name="connsiteY14911" fmla="*/ 3375192 h 6407152"/>
              <a:gd name="connsiteX14912" fmla="*/ 5060422 w 11737976"/>
              <a:gd name="connsiteY14912" fmla="*/ 3375192 h 6407152"/>
              <a:gd name="connsiteX14913" fmla="*/ 5041257 w 11737976"/>
              <a:gd name="connsiteY14913" fmla="*/ 3380154 h 6407152"/>
              <a:gd name="connsiteX14914" fmla="*/ 5032833 w 11737976"/>
              <a:gd name="connsiteY14914" fmla="*/ 3379671 h 6407152"/>
              <a:gd name="connsiteX14915" fmla="*/ 5032734 w 11737976"/>
              <a:gd name="connsiteY14915" fmla="*/ 3382517 h 6407152"/>
              <a:gd name="connsiteX14916" fmla="*/ 5041157 w 11737976"/>
              <a:gd name="connsiteY14916" fmla="*/ 3383000 h 6407152"/>
              <a:gd name="connsiteX14917" fmla="*/ 5041257 w 11737976"/>
              <a:gd name="connsiteY14917" fmla="*/ 3380154 h 6407152"/>
              <a:gd name="connsiteX14918" fmla="*/ 5049383 w 11737976"/>
              <a:gd name="connsiteY14918" fmla="*/ 3389171 h 6407152"/>
              <a:gd name="connsiteX14919" fmla="*/ 5074754 w 11737976"/>
              <a:gd name="connsiteY14919" fmla="*/ 3387772 h 6407152"/>
              <a:gd name="connsiteX14920" fmla="*/ 5066429 w 11737976"/>
              <a:gd name="connsiteY14920" fmla="*/ 3384445 h 6407152"/>
              <a:gd name="connsiteX14921" fmla="*/ 5060422 w 11737976"/>
              <a:gd name="connsiteY14921" fmla="*/ 3375192 h 6407152"/>
              <a:gd name="connsiteX14922" fmla="*/ 691230 w 11737976"/>
              <a:gd name="connsiteY14922" fmla="*/ 3364114 h 6407152"/>
              <a:gd name="connsiteX14923" fmla="*/ 682598 w 11737976"/>
              <a:gd name="connsiteY14923" fmla="*/ 3364615 h 6407152"/>
              <a:gd name="connsiteX14924" fmla="*/ 687730 w 11737976"/>
              <a:gd name="connsiteY14924" fmla="*/ 3376156 h 6407152"/>
              <a:gd name="connsiteX14925" fmla="*/ 693010 w 11737976"/>
              <a:gd name="connsiteY14925" fmla="*/ 3365673 h 6407152"/>
              <a:gd name="connsiteX14926" fmla="*/ 691230 w 11737976"/>
              <a:gd name="connsiteY14926" fmla="*/ 3364114 h 6407152"/>
              <a:gd name="connsiteX14927" fmla="*/ 9716468 w 11737976"/>
              <a:gd name="connsiteY14927" fmla="*/ 3364066 h 6407152"/>
              <a:gd name="connsiteX14928" fmla="*/ 9725408 w 11737976"/>
              <a:gd name="connsiteY14928" fmla="*/ 3367093 h 6407152"/>
              <a:gd name="connsiteX14929" fmla="*/ 9734432 w 11737976"/>
              <a:gd name="connsiteY14929" fmla="*/ 3367609 h 6407152"/>
              <a:gd name="connsiteX14930" fmla="*/ 9734519 w 11737976"/>
              <a:gd name="connsiteY14930" fmla="*/ 3365098 h 6407152"/>
              <a:gd name="connsiteX14931" fmla="*/ 9716468 w 11737976"/>
              <a:gd name="connsiteY14931" fmla="*/ 3364066 h 6407152"/>
              <a:gd name="connsiteX14932" fmla="*/ 5006245 w 11737976"/>
              <a:gd name="connsiteY14932" fmla="*/ 3364066 h 6407152"/>
              <a:gd name="connsiteX14933" fmla="*/ 5015184 w 11737976"/>
              <a:gd name="connsiteY14933" fmla="*/ 3367093 h 6407152"/>
              <a:gd name="connsiteX14934" fmla="*/ 5024209 w 11737976"/>
              <a:gd name="connsiteY14934" fmla="*/ 3367609 h 6407152"/>
              <a:gd name="connsiteX14935" fmla="*/ 5024296 w 11737976"/>
              <a:gd name="connsiteY14935" fmla="*/ 3365098 h 6407152"/>
              <a:gd name="connsiteX14936" fmla="*/ 5006245 w 11737976"/>
              <a:gd name="connsiteY14936" fmla="*/ 3364066 h 6407152"/>
              <a:gd name="connsiteX14937" fmla="*/ 9894450 w 11737976"/>
              <a:gd name="connsiteY14937" fmla="*/ 3360662 h 6407152"/>
              <a:gd name="connsiteX14938" fmla="*/ 9879318 w 11737976"/>
              <a:gd name="connsiteY14938" fmla="*/ 3362312 h 6407152"/>
              <a:gd name="connsiteX14939" fmla="*/ 9879231 w 11737976"/>
              <a:gd name="connsiteY14939" fmla="*/ 3364822 h 6407152"/>
              <a:gd name="connsiteX14940" fmla="*/ 9894450 w 11737976"/>
              <a:gd name="connsiteY14940" fmla="*/ 3360662 h 6407152"/>
              <a:gd name="connsiteX14941" fmla="*/ 5184226 w 11737976"/>
              <a:gd name="connsiteY14941" fmla="*/ 3360662 h 6407152"/>
              <a:gd name="connsiteX14942" fmla="*/ 5169094 w 11737976"/>
              <a:gd name="connsiteY14942" fmla="*/ 3362312 h 6407152"/>
              <a:gd name="connsiteX14943" fmla="*/ 5169008 w 11737976"/>
              <a:gd name="connsiteY14943" fmla="*/ 3364822 h 6407152"/>
              <a:gd name="connsiteX14944" fmla="*/ 5184226 w 11737976"/>
              <a:gd name="connsiteY14944" fmla="*/ 3360662 h 6407152"/>
              <a:gd name="connsiteX14945" fmla="*/ 9397047 w 11737976"/>
              <a:gd name="connsiteY14945" fmla="*/ 3360387 h 6407152"/>
              <a:gd name="connsiteX14946" fmla="*/ 9404511 w 11737976"/>
              <a:gd name="connsiteY14946" fmla="*/ 3376912 h 6407152"/>
              <a:gd name="connsiteX14947" fmla="*/ 9420929 w 11737976"/>
              <a:gd name="connsiteY14947" fmla="*/ 3367118 h 6407152"/>
              <a:gd name="connsiteX14948" fmla="*/ 9397047 w 11737976"/>
              <a:gd name="connsiteY14948" fmla="*/ 3360387 h 6407152"/>
              <a:gd name="connsiteX14949" fmla="*/ 4686824 w 11737976"/>
              <a:gd name="connsiteY14949" fmla="*/ 3360387 h 6407152"/>
              <a:gd name="connsiteX14950" fmla="*/ 4694288 w 11737976"/>
              <a:gd name="connsiteY14950" fmla="*/ 3376912 h 6407152"/>
              <a:gd name="connsiteX14951" fmla="*/ 4710705 w 11737976"/>
              <a:gd name="connsiteY14951" fmla="*/ 3367118 h 6407152"/>
              <a:gd name="connsiteX14952" fmla="*/ 4686824 w 11737976"/>
              <a:gd name="connsiteY14952" fmla="*/ 3360387 h 6407152"/>
              <a:gd name="connsiteX14953" fmla="*/ 9793989 w 11737976"/>
              <a:gd name="connsiteY14953" fmla="*/ 3359947 h 6407152"/>
              <a:gd name="connsiteX14954" fmla="*/ 9793883 w 11737976"/>
              <a:gd name="connsiteY14954" fmla="*/ 3362959 h 6407152"/>
              <a:gd name="connsiteX14955" fmla="*/ 9793779 w 11737976"/>
              <a:gd name="connsiteY14955" fmla="*/ 3365971 h 6407152"/>
              <a:gd name="connsiteX14956" fmla="*/ 9785650 w 11737976"/>
              <a:gd name="connsiteY14956" fmla="*/ 3368526 h 6407152"/>
              <a:gd name="connsiteX14957" fmla="*/ 9793673 w 11737976"/>
              <a:gd name="connsiteY14957" fmla="*/ 3368984 h 6407152"/>
              <a:gd name="connsiteX14958" fmla="*/ 9809928 w 11737976"/>
              <a:gd name="connsiteY14958" fmla="*/ 3363877 h 6407152"/>
              <a:gd name="connsiteX14959" fmla="*/ 9801905 w 11737976"/>
              <a:gd name="connsiteY14959" fmla="*/ 3363419 h 6407152"/>
              <a:gd name="connsiteX14960" fmla="*/ 9793989 w 11737976"/>
              <a:gd name="connsiteY14960" fmla="*/ 3359947 h 6407152"/>
              <a:gd name="connsiteX14961" fmla="*/ 5083765 w 11737976"/>
              <a:gd name="connsiteY14961" fmla="*/ 3359947 h 6407152"/>
              <a:gd name="connsiteX14962" fmla="*/ 5083660 w 11737976"/>
              <a:gd name="connsiteY14962" fmla="*/ 3362959 h 6407152"/>
              <a:gd name="connsiteX14963" fmla="*/ 5083555 w 11737976"/>
              <a:gd name="connsiteY14963" fmla="*/ 3365971 h 6407152"/>
              <a:gd name="connsiteX14964" fmla="*/ 5075426 w 11737976"/>
              <a:gd name="connsiteY14964" fmla="*/ 3368526 h 6407152"/>
              <a:gd name="connsiteX14965" fmla="*/ 5083450 w 11737976"/>
              <a:gd name="connsiteY14965" fmla="*/ 3368984 h 6407152"/>
              <a:gd name="connsiteX14966" fmla="*/ 5099704 w 11737976"/>
              <a:gd name="connsiteY14966" fmla="*/ 3363877 h 6407152"/>
              <a:gd name="connsiteX14967" fmla="*/ 5091682 w 11737976"/>
              <a:gd name="connsiteY14967" fmla="*/ 3363419 h 6407152"/>
              <a:gd name="connsiteX14968" fmla="*/ 5083765 w 11737976"/>
              <a:gd name="connsiteY14968" fmla="*/ 3359947 h 6407152"/>
              <a:gd name="connsiteX14969" fmla="*/ 9376732 w 11737976"/>
              <a:gd name="connsiteY14969" fmla="*/ 3359475 h 6407152"/>
              <a:gd name="connsiteX14970" fmla="*/ 9378925 w 11737976"/>
              <a:gd name="connsiteY14970" fmla="*/ 3361362 h 6407152"/>
              <a:gd name="connsiteX14971" fmla="*/ 9383447 w 11737976"/>
              <a:gd name="connsiteY14971" fmla="*/ 3361369 h 6407152"/>
              <a:gd name="connsiteX14972" fmla="*/ 9388023 w 11737976"/>
              <a:gd name="connsiteY14972" fmla="*/ 3359870 h 6407152"/>
              <a:gd name="connsiteX14973" fmla="*/ 9376732 w 11737976"/>
              <a:gd name="connsiteY14973" fmla="*/ 3359475 h 6407152"/>
              <a:gd name="connsiteX14974" fmla="*/ 4666508 w 11737976"/>
              <a:gd name="connsiteY14974" fmla="*/ 3359475 h 6407152"/>
              <a:gd name="connsiteX14975" fmla="*/ 4668702 w 11737976"/>
              <a:gd name="connsiteY14975" fmla="*/ 3361362 h 6407152"/>
              <a:gd name="connsiteX14976" fmla="*/ 4673223 w 11737976"/>
              <a:gd name="connsiteY14976" fmla="*/ 3361369 h 6407152"/>
              <a:gd name="connsiteX14977" fmla="*/ 4677799 w 11737976"/>
              <a:gd name="connsiteY14977" fmla="*/ 3359870 h 6407152"/>
              <a:gd name="connsiteX14978" fmla="*/ 4666508 w 11737976"/>
              <a:gd name="connsiteY14978" fmla="*/ 3359475 h 6407152"/>
              <a:gd name="connsiteX14979" fmla="*/ 11311246 w 11737976"/>
              <a:gd name="connsiteY14979" fmla="*/ 3351585 h 6407152"/>
              <a:gd name="connsiteX14980" fmla="*/ 11308559 w 11737976"/>
              <a:gd name="connsiteY14980" fmla="*/ 3356309 h 6407152"/>
              <a:gd name="connsiteX14981" fmla="*/ 11309820 w 11737976"/>
              <a:gd name="connsiteY14981" fmla="*/ 3369089 h 6407152"/>
              <a:gd name="connsiteX14982" fmla="*/ 11316171 w 11737976"/>
              <a:gd name="connsiteY14982" fmla="*/ 3352070 h 6407152"/>
              <a:gd name="connsiteX14983" fmla="*/ 11311246 w 11737976"/>
              <a:gd name="connsiteY14983" fmla="*/ 3351585 h 6407152"/>
              <a:gd name="connsiteX14984" fmla="*/ 6601023 w 11737976"/>
              <a:gd name="connsiteY14984" fmla="*/ 3351585 h 6407152"/>
              <a:gd name="connsiteX14985" fmla="*/ 6598335 w 11737976"/>
              <a:gd name="connsiteY14985" fmla="*/ 3356309 h 6407152"/>
              <a:gd name="connsiteX14986" fmla="*/ 6599597 w 11737976"/>
              <a:gd name="connsiteY14986" fmla="*/ 3369089 h 6407152"/>
              <a:gd name="connsiteX14987" fmla="*/ 6605946 w 11737976"/>
              <a:gd name="connsiteY14987" fmla="*/ 3352070 h 6407152"/>
              <a:gd name="connsiteX14988" fmla="*/ 6601023 w 11737976"/>
              <a:gd name="connsiteY14988" fmla="*/ 3351585 h 6407152"/>
              <a:gd name="connsiteX14989" fmla="*/ 9753158 w 11737976"/>
              <a:gd name="connsiteY14989" fmla="*/ 3349311 h 6407152"/>
              <a:gd name="connsiteX14990" fmla="*/ 9786565 w 11737976"/>
              <a:gd name="connsiteY14990" fmla="*/ 3359522 h 6407152"/>
              <a:gd name="connsiteX14991" fmla="*/ 9795278 w 11737976"/>
              <a:gd name="connsiteY14991" fmla="*/ 3351721 h 6407152"/>
              <a:gd name="connsiteX14992" fmla="*/ 9753158 w 11737976"/>
              <a:gd name="connsiteY14992" fmla="*/ 3349311 h 6407152"/>
              <a:gd name="connsiteX14993" fmla="*/ 5042934 w 11737976"/>
              <a:gd name="connsiteY14993" fmla="*/ 3349311 h 6407152"/>
              <a:gd name="connsiteX14994" fmla="*/ 5076342 w 11737976"/>
              <a:gd name="connsiteY14994" fmla="*/ 3359522 h 6407152"/>
              <a:gd name="connsiteX14995" fmla="*/ 5085054 w 11737976"/>
              <a:gd name="connsiteY14995" fmla="*/ 3351721 h 6407152"/>
              <a:gd name="connsiteX14996" fmla="*/ 5042934 w 11737976"/>
              <a:gd name="connsiteY14996" fmla="*/ 3349311 h 6407152"/>
              <a:gd name="connsiteX14997" fmla="*/ 9740766 w 11737976"/>
              <a:gd name="connsiteY14997" fmla="*/ 3348099 h 6407152"/>
              <a:gd name="connsiteX14998" fmla="*/ 9744019 w 11737976"/>
              <a:gd name="connsiteY14998" fmla="*/ 3352058 h 6407152"/>
              <a:gd name="connsiteX14999" fmla="*/ 9744124 w 11737976"/>
              <a:gd name="connsiteY14999" fmla="*/ 3349046 h 6407152"/>
              <a:gd name="connsiteX15000" fmla="*/ 9740766 w 11737976"/>
              <a:gd name="connsiteY15000" fmla="*/ 3348099 h 6407152"/>
              <a:gd name="connsiteX15001" fmla="*/ 5030543 w 11737976"/>
              <a:gd name="connsiteY15001" fmla="*/ 3348099 h 6407152"/>
              <a:gd name="connsiteX15002" fmla="*/ 5033795 w 11737976"/>
              <a:gd name="connsiteY15002" fmla="*/ 3352058 h 6407152"/>
              <a:gd name="connsiteX15003" fmla="*/ 5033900 w 11737976"/>
              <a:gd name="connsiteY15003" fmla="*/ 3349046 h 6407152"/>
              <a:gd name="connsiteX15004" fmla="*/ 5030543 w 11737976"/>
              <a:gd name="connsiteY15004" fmla="*/ 3348099 h 6407152"/>
              <a:gd name="connsiteX15005" fmla="*/ 11284265 w 11737976"/>
              <a:gd name="connsiteY15005" fmla="*/ 3347713 h 6407152"/>
              <a:gd name="connsiteX15006" fmla="*/ 11281967 w 11737976"/>
              <a:gd name="connsiteY15006" fmla="*/ 3350987 h 6407152"/>
              <a:gd name="connsiteX15007" fmla="*/ 11284164 w 11737976"/>
              <a:gd name="connsiteY15007" fmla="*/ 3351812 h 6407152"/>
              <a:gd name="connsiteX15008" fmla="*/ 11284265 w 11737976"/>
              <a:gd name="connsiteY15008" fmla="*/ 3347713 h 6407152"/>
              <a:gd name="connsiteX15009" fmla="*/ 9997409 w 11737976"/>
              <a:gd name="connsiteY15009" fmla="*/ 3347434 h 6407152"/>
              <a:gd name="connsiteX15010" fmla="*/ 9988285 w 11737976"/>
              <a:gd name="connsiteY15010" fmla="*/ 3349679 h 6407152"/>
              <a:gd name="connsiteX15011" fmla="*/ 9997155 w 11737976"/>
              <a:gd name="connsiteY15011" fmla="*/ 3354683 h 6407152"/>
              <a:gd name="connsiteX15012" fmla="*/ 10000802 w 11737976"/>
              <a:gd name="connsiteY15012" fmla="*/ 3355453 h 6407152"/>
              <a:gd name="connsiteX15013" fmla="*/ 10006240 w 11737976"/>
              <a:gd name="connsiteY15013" fmla="*/ 3353473 h 6407152"/>
              <a:gd name="connsiteX15014" fmla="*/ 9997409 w 11737976"/>
              <a:gd name="connsiteY15014" fmla="*/ 3347434 h 6407152"/>
              <a:gd name="connsiteX15015" fmla="*/ 5287185 w 11737976"/>
              <a:gd name="connsiteY15015" fmla="*/ 3347434 h 6407152"/>
              <a:gd name="connsiteX15016" fmla="*/ 5278061 w 11737976"/>
              <a:gd name="connsiteY15016" fmla="*/ 3349679 h 6407152"/>
              <a:gd name="connsiteX15017" fmla="*/ 5286932 w 11737976"/>
              <a:gd name="connsiteY15017" fmla="*/ 3354683 h 6407152"/>
              <a:gd name="connsiteX15018" fmla="*/ 5290578 w 11737976"/>
              <a:gd name="connsiteY15018" fmla="*/ 3355453 h 6407152"/>
              <a:gd name="connsiteX15019" fmla="*/ 5296016 w 11737976"/>
              <a:gd name="connsiteY15019" fmla="*/ 3353473 h 6407152"/>
              <a:gd name="connsiteX15020" fmla="*/ 5287185 w 11737976"/>
              <a:gd name="connsiteY15020" fmla="*/ 3347434 h 6407152"/>
              <a:gd name="connsiteX15021" fmla="*/ 7939840 w 11737976"/>
              <a:gd name="connsiteY15021" fmla="*/ 3347407 h 6407152"/>
              <a:gd name="connsiteX15022" fmla="*/ 7943872 w 11737976"/>
              <a:gd name="connsiteY15022" fmla="*/ 3353722 h 6407152"/>
              <a:gd name="connsiteX15023" fmla="*/ 7934538 w 11737976"/>
              <a:gd name="connsiteY15023" fmla="*/ 3357448 h 6407152"/>
              <a:gd name="connsiteX15024" fmla="*/ 7937397 w 11737976"/>
              <a:gd name="connsiteY15024" fmla="*/ 3355634 h 6407152"/>
              <a:gd name="connsiteX15025" fmla="*/ 7937798 w 11737976"/>
              <a:gd name="connsiteY15025" fmla="*/ 3348702 h 6407152"/>
              <a:gd name="connsiteX15026" fmla="*/ 3229616 w 11737976"/>
              <a:gd name="connsiteY15026" fmla="*/ 3347407 h 6407152"/>
              <a:gd name="connsiteX15027" fmla="*/ 3233648 w 11737976"/>
              <a:gd name="connsiteY15027" fmla="*/ 3353722 h 6407152"/>
              <a:gd name="connsiteX15028" fmla="*/ 3224315 w 11737976"/>
              <a:gd name="connsiteY15028" fmla="*/ 3357448 h 6407152"/>
              <a:gd name="connsiteX15029" fmla="*/ 3227173 w 11737976"/>
              <a:gd name="connsiteY15029" fmla="*/ 3355634 h 6407152"/>
              <a:gd name="connsiteX15030" fmla="*/ 3227575 w 11737976"/>
              <a:gd name="connsiteY15030" fmla="*/ 3348702 h 6407152"/>
              <a:gd name="connsiteX15031" fmla="*/ 9463925 w 11737976"/>
              <a:gd name="connsiteY15031" fmla="*/ 3344490 h 6407152"/>
              <a:gd name="connsiteX15032" fmla="*/ 9454800 w 11737976"/>
              <a:gd name="connsiteY15032" fmla="*/ 3346785 h 6407152"/>
              <a:gd name="connsiteX15033" fmla="*/ 9462662 w 11737976"/>
              <a:gd name="connsiteY15033" fmla="*/ 3348291 h 6407152"/>
              <a:gd name="connsiteX15034" fmla="*/ 9463827 w 11737976"/>
              <a:gd name="connsiteY15034" fmla="*/ 3347302 h 6407152"/>
              <a:gd name="connsiteX15035" fmla="*/ 9463925 w 11737976"/>
              <a:gd name="connsiteY15035" fmla="*/ 3344490 h 6407152"/>
              <a:gd name="connsiteX15036" fmla="*/ 4753701 w 11737976"/>
              <a:gd name="connsiteY15036" fmla="*/ 3344490 h 6407152"/>
              <a:gd name="connsiteX15037" fmla="*/ 4744576 w 11737976"/>
              <a:gd name="connsiteY15037" fmla="*/ 3346785 h 6407152"/>
              <a:gd name="connsiteX15038" fmla="*/ 4752439 w 11737976"/>
              <a:gd name="connsiteY15038" fmla="*/ 3348291 h 6407152"/>
              <a:gd name="connsiteX15039" fmla="*/ 4753604 w 11737976"/>
              <a:gd name="connsiteY15039" fmla="*/ 3347302 h 6407152"/>
              <a:gd name="connsiteX15040" fmla="*/ 4753701 w 11737976"/>
              <a:gd name="connsiteY15040" fmla="*/ 3344490 h 6407152"/>
              <a:gd name="connsiteX15041" fmla="*/ 9895046 w 11737976"/>
              <a:gd name="connsiteY15041" fmla="*/ 3343591 h 6407152"/>
              <a:gd name="connsiteX15042" fmla="*/ 9894940 w 11737976"/>
              <a:gd name="connsiteY15042" fmla="*/ 3346604 h 6407152"/>
              <a:gd name="connsiteX15043" fmla="*/ 9895046 w 11737976"/>
              <a:gd name="connsiteY15043" fmla="*/ 3343591 h 6407152"/>
              <a:gd name="connsiteX15044" fmla="*/ 5184822 w 11737976"/>
              <a:gd name="connsiteY15044" fmla="*/ 3343591 h 6407152"/>
              <a:gd name="connsiteX15045" fmla="*/ 5184717 w 11737976"/>
              <a:gd name="connsiteY15045" fmla="*/ 3346604 h 6407152"/>
              <a:gd name="connsiteX15046" fmla="*/ 5184822 w 11737976"/>
              <a:gd name="connsiteY15046" fmla="*/ 3343591 h 6407152"/>
              <a:gd name="connsiteX15047" fmla="*/ 7920805 w 11737976"/>
              <a:gd name="connsiteY15047" fmla="*/ 3337418 h 6407152"/>
              <a:gd name="connsiteX15048" fmla="*/ 7923547 w 11737976"/>
              <a:gd name="connsiteY15048" fmla="*/ 3339936 h 6407152"/>
              <a:gd name="connsiteX15049" fmla="*/ 7920151 w 11737976"/>
              <a:gd name="connsiteY15049" fmla="*/ 3338102 h 6407152"/>
              <a:gd name="connsiteX15050" fmla="*/ 3210581 w 11737976"/>
              <a:gd name="connsiteY15050" fmla="*/ 3337418 h 6407152"/>
              <a:gd name="connsiteX15051" fmla="*/ 3213323 w 11737976"/>
              <a:gd name="connsiteY15051" fmla="*/ 3339936 h 6407152"/>
              <a:gd name="connsiteX15052" fmla="*/ 3209927 w 11737976"/>
              <a:gd name="connsiteY15052" fmla="*/ 3338102 h 6407152"/>
              <a:gd name="connsiteX15053" fmla="*/ 9464219 w 11737976"/>
              <a:gd name="connsiteY15053" fmla="*/ 3336055 h 6407152"/>
              <a:gd name="connsiteX15054" fmla="*/ 9454997 w 11737976"/>
              <a:gd name="connsiteY15054" fmla="*/ 3341163 h 6407152"/>
              <a:gd name="connsiteX15055" fmla="*/ 9464023 w 11737976"/>
              <a:gd name="connsiteY15055" fmla="*/ 3341679 h 6407152"/>
              <a:gd name="connsiteX15056" fmla="*/ 9464219 w 11737976"/>
              <a:gd name="connsiteY15056" fmla="*/ 3336055 h 6407152"/>
              <a:gd name="connsiteX15057" fmla="*/ 4753995 w 11737976"/>
              <a:gd name="connsiteY15057" fmla="*/ 3336055 h 6407152"/>
              <a:gd name="connsiteX15058" fmla="*/ 4744773 w 11737976"/>
              <a:gd name="connsiteY15058" fmla="*/ 3341163 h 6407152"/>
              <a:gd name="connsiteX15059" fmla="*/ 4753800 w 11737976"/>
              <a:gd name="connsiteY15059" fmla="*/ 3341679 h 6407152"/>
              <a:gd name="connsiteX15060" fmla="*/ 4753995 w 11737976"/>
              <a:gd name="connsiteY15060" fmla="*/ 3336055 h 6407152"/>
              <a:gd name="connsiteX15061" fmla="*/ 682440 w 11737976"/>
              <a:gd name="connsiteY15061" fmla="*/ 3334210 h 6407152"/>
              <a:gd name="connsiteX15062" fmla="*/ 685042 w 11737976"/>
              <a:gd name="connsiteY15062" fmla="*/ 3341955 h 6407152"/>
              <a:gd name="connsiteX15063" fmla="*/ 688944 w 11737976"/>
              <a:gd name="connsiteY15063" fmla="*/ 3353571 h 6407152"/>
              <a:gd name="connsiteX15064" fmla="*/ 699911 w 11737976"/>
              <a:gd name="connsiteY15064" fmla="*/ 3350275 h 6407152"/>
              <a:gd name="connsiteX15065" fmla="*/ 682440 w 11737976"/>
              <a:gd name="connsiteY15065" fmla="*/ 3334210 h 6407152"/>
              <a:gd name="connsiteX15066" fmla="*/ 11301606 w 11737976"/>
              <a:gd name="connsiteY15066" fmla="*/ 3328969 h 6407152"/>
              <a:gd name="connsiteX15067" fmla="*/ 11300123 w 11737976"/>
              <a:gd name="connsiteY15067" fmla="*/ 3334902 h 6407152"/>
              <a:gd name="connsiteX15068" fmla="*/ 11302373 w 11737976"/>
              <a:gd name="connsiteY15068" fmla="*/ 3335416 h 6407152"/>
              <a:gd name="connsiteX15069" fmla="*/ 11304608 w 11737976"/>
              <a:gd name="connsiteY15069" fmla="*/ 3330200 h 6407152"/>
              <a:gd name="connsiteX15070" fmla="*/ 11301606 w 11737976"/>
              <a:gd name="connsiteY15070" fmla="*/ 3328969 h 6407152"/>
              <a:gd name="connsiteX15071" fmla="*/ 6591382 w 11737976"/>
              <a:gd name="connsiteY15071" fmla="*/ 3328969 h 6407152"/>
              <a:gd name="connsiteX15072" fmla="*/ 6589899 w 11737976"/>
              <a:gd name="connsiteY15072" fmla="*/ 3334902 h 6407152"/>
              <a:gd name="connsiteX15073" fmla="*/ 6592149 w 11737976"/>
              <a:gd name="connsiteY15073" fmla="*/ 3335416 h 6407152"/>
              <a:gd name="connsiteX15074" fmla="*/ 6594385 w 11737976"/>
              <a:gd name="connsiteY15074" fmla="*/ 3330200 h 6407152"/>
              <a:gd name="connsiteX15075" fmla="*/ 6591382 w 11737976"/>
              <a:gd name="connsiteY15075" fmla="*/ 3328969 h 6407152"/>
              <a:gd name="connsiteX15076" fmla="*/ 9430652 w 11737976"/>
              <a:gd name="connsiteY15076" fmla="*/ 3326087 h 6407152"/>
              <a:gd name="connsiteX15077" fmla="*/ 9427356 w 11737976"/>
              <a:gd name="connsiteY15077" fmla="*/ 3331432 h 6407152"/>
              <a:gd name="connsiteX15078" fmla="*/ 9430266 w 11737976"/>
              <a:gd name="connsiteY15078" fmla="*/ 3337132 h 6407152"/>
              <a:gd name="connsiteX15079" fmla="*/ 9438445 w 11737976"/>
              <a:gd name="connsiteY15079" fmla="*/ 3340367 h 6407152"/>
              <a:gd name="connsiteX15080" fmla="*/ 9430169 w 11737976"/>
              <a:gd name="connsiteY15080" fmla="*/ 3339893 h 6407152"/>
              <a:gd name="connsiteX15081" fmla="*/ 9438252 w 11737976"/>
              <a:gd name="connsiteY15081" fmla="*/ 3345890 h 6407152"/>
              <a:gd name="connsiteX15082" fmla="*/ 9434067 w 11737976"/>
              <a:gd name="connsiteY15082" fmla="*/ 3347034 h 6407152"/>
              <a:gd name="connsiteX15083" fmla="*/ 9433763 w 11737976"/>
              <a:gd name="connsiteY15083" fmla="*/ 3347541 h 6407152"/>
              <a:gd name="connsiteX15084" fmla="*/ 9429881 w 11737976"/>
              <a:gd name="connsiteY15084" fmla="*/ 3348177 h 6407152"/>
              <a:gd name="connsiteX15085" fmla="*/ 9433516 w 11737976"/>
              <a:gd name="connsiteY15085" fmla="*/ 3347953 h 6407152"/>
              <a:gd name="connsiteX15086" fmla="*/ 9433763 w 11737976"/>
              <a:gd name="connsiteY15086" fmla="*/ 3347541 h 6407152"/>
              <a:gd name="connsiteX15087" fmla="*/ 9454895 w 11737976"/>
              <a:gd name="connsiteY15087" fmla="*/ 3344075 h 6407152"/>
              <a:gd name="connsiteX15088" fmla="*/ 9438445 w 11737976"/>
              <a:gd name="connsiteY15088" fmla="*/ 3340367 h 6407152"/>
              <a:gd name="connsiteX15089" fmla="*/ 9438541 w 11737976"/>
              <a:gd name="connsiteY15089" fmla="*/ 3337606 h 6407152"/>
              <a:gd name="connsiteX15090" fmla="*/ 9446909 w 11737976"/>
              <a:gd name="connsiteY15090" fmla="*/ 3335317 h 6407152"/>
              <a:gd name="connsiteX15091" fmla="*/ 9438830 w 11737976"/>
              <a:gd name="connsiteY15091" fmla="*/ 3329321 h 6407152"/>
              <a:gd name="connsiteX15092" fmla="*/ 9430652 w 11737976"/>
              <a:gd name="connsiteY15092" fmla="*/ 3326087 h 6407152"/>
              <a:gd name="connsiteX15093" fmla="*/ 4720428 w 11737976"/>
              <a:gd name="connsiteY15093" fmla="*/ 3326087 h 6407152"/>
              <a:gd name="connsiteX15094" fmla="*/ 4717133 w 11737976"/>
              <a:gd name="connsiteY15094" fmla="*/ 3331432 h 6407152"/>
              <a:gd name="connsiteX15095" fmla="*/ 4720043 w 11737976"/>
              <a:gd name="connsiteY15095" fmla="*/ 3337132 h 6407152"/>
              <a:gd name="connsiteX15096" fmla="*/ 4728221 w 11737976"/>
              <a:gd name="connsiteY15096" fmla="*/ 3340367 h 6407152"/>
              <a:gd name="connsiteX15097" fmla="*/ 4719946 w 11737976"/>
              <a:gd name="connsiteY15097" fmla="*/ 3339893 h 6407152"/>
              <a:gd name="connsiteX15098" fmla="*/ 4728029 w 11737976"/>
              <a:gd name="connsiteY15098" fmla="*/ 3345890 h 6407152"/>
              <a:gd name="connsiteX15099" fmla="*/ 4723843 w 11737976"/>
              <a:gd name="connsiteY15099" fmla="*/ 3347034 h 6407152"/>
              <a:gd name="connsiteX15100" fmla="*/ 4723539 w 11737976"/>
              <a:gd name="connsiteY15100" fmla="*/ 3347541 h 6407152"/>
              <a:gd name="connsiteX15101" fmla="*/ 4719658 w 11737976"/>
              <a:gd name="connsiteY15101" fmla="*/ 3348177 h 6407152"/>
              <a:gd name="connsiteX15102" fmla="*/ 4723293 w 11737976"/>
              <a:gd name="connsiteY15102" fmla="*/ 3347953 h 6407152"/>
              <a:gd name="connsiteX15103" fmla="*/ 4723539 w 11737976"/>
              <a:gd name="connsiteY15103" fmla="*/ 3347541 h 6407152"/>
              <a:gd name="connsiteX15104" fmla="*/ 4744671 w 11737976"/>
              <a:gd name="connsiteY15104" fmla="*/ 3344075 h 6407152"/>
              <a:gd name="connsiteX15105" fmla="*/ 4728221 w 11737976"/>
              <a:gd name="connsiteY15105" fmla="*/ 3340367 h 6407152"/>
              <a:gd name="connsiteX15106" fmla="*/ 4728317 w 11737976"/>
              <a:gd name="connsiteY15106" fmla="*/ 3337606 h 6407152"/>
              <a:gd name="connsiteX15107" fmla="*/ 4736686 w 11737976"/>
              <a:gd name="connsiteY15107" fmla="*/ 3335317 h 6407152"/>
              <a:gd name="connsiteX15108" fmla="*/ 4728606 w 11737976"/>
              <a:gd name="connsiteY15108" fmla="*/ 3329321 h 6407152"/>
              <a:gd name="connsiteX15109" fmla="*/ 4720428 w 11737976"/>
              <a:gd name="connsiteY15109" fmla="*/ 3326087 h 6407152"/>
              <a:gd name="connsiteX15110" fmla="*/ 9013440 w 11737976"/>
              <a:gd name="connsiteY15110" fmla="*/ 3324478 h 6407152"/>
              <a:gd name="connsiteX15111" fmla="*/ 9019496 w 11737976"/>
              <a:gd name="connsiteY15111" fmla="*/ 3366523 h 6407152"/>
              <a:gd name="connsiteX15112" fmla="*/ 9054089 w 11737976"/>
              <a:gd name="connsiteY15112" fmla="*/ 3357879 h 6407152"/>
              <a:gd name="connsiteX15113" fmla="*/ 9064251 w 11737976"/>
              <a:gd name="connsiteY15113" fmla="*/ 3366229 h 6407152"/>
              <a:gd name="connsiteX15114" fmla="*/ 9072143 w 11737976"/>
              <a:gd name="connsiteY15114" fmla="*/ 3358813 h 6407152"/>
              <a:gd name="connsiteX15115" fmla="*/ 9042413 w 11737976"/>
              <a:gd name="connsiteY15115" fmla="*/ 3339018 h 6407152"/>
              <a:gd name="connsiteX15116" fmla="*/ 9034521 w 11737976"/>
              <a:gd name="connsiteY15116" fmla="*/ 3346434 h 6407152"/>
              <a:gd name="connsiteX15117" fmla="*/ 9013440 w 11737976"/>
              <a:gd name="connsiteY15117" fmla="*/ 3324478 h 6407152"/>
              <a:gd name="connsiteX15118" fmla="*/ 4303217 w 11737976"/>
              <a:gd name="connsiteY15118" fmla="*/ 3324478 h 6407152"/>
              <a:gd name="connsiteX15119" fmla="*/ 4309272 w 11737976"/>
              <a:gd name="connsiteY15119" fmla="*/ 3366523 h 6407152"/>
              <a:gd name="connsiteX15120" fmla="*/ 4343865 w 11737976"/>
              <a:gd name="connsiteY15120" fmla="*/ 3357879 h 6407152"/>
              <a:gd name="connsiteX15121" fmla="*/ 4354028 w 11737976"/>
              <a:gd name="connsiteY15121" fmla="*/ 3366229 h 6407152"/>
              <a:gd name="connsiteX15122" fmla="*/ 4361919 w 11737976"/>
              <a:gd name="connsiteY15122" fmla="*/ 3358813 h 6407152"/>
              <a:gd name="connsiteX15123" fmla="*/ 4332189 w 11737976"/>
              <a:gd name="connsiteY15123" fmla="*/ 3339018 h 6407152"/>
              <a:gd name="connsiteX15124" fmla="*/ 4324298 w 11737976"/>
              <a:gd name="connsiteY15124" fmla="*/ 3346434 h 6407152"/>
              <a:gd name="connsiteX15125" fmla="*/ 4303217 w 11737976"/>
              <a:gd name="connsiteY15125" fmla="*/ 3324478 h 6407152"/>
              <a:gd name="connsiteX15126" fmla="*/ 9693747 w 11737976"/>
              <a:gd name="connsiteY15126" fmla="*/ 3324030 h 6407152"/>
              <a:gd name="connsiteX15127" fmla="*/ 9693654 w 11737976"/>
              <a:gd name="connsiteY15127" fmla="*/ 3326707 h 6407152"/>
              <a:gd name="connsiteX15128" fmla="*/ 9701492 w 11737976"/>
              <a:gd name="connsiteY15128" fmla="*/ 3332522 h 6407152"/>
              <a:gd name="connsiteX15129" fmla="*/ 9709514 w 11737976"/>
              <a:gd name="connsiteY15129" fmla="*/ 3332981 h 6407152"/>
              <a:gd name="connsiteX15130" fmla="*/ 9717535 w 11737976"/>
              <a:gd name="connsiteY15130" fmla="*/ 3333439 h 6407152"/>
              <a:gd name="connsiteX15131" fmla="*/ 9717629 w 11737976"/>
              <a:gd name="connsiteY15131" fmla="*/ 3330762 h 6407152"/>
              <a:gd name="connsiteX15132" fmla="*/ 9709608 w 11737976"/>
              <a:gd name="connsiteY15132" fmla="*/ 3330303 h 6407152"/>
              <a:gd name="connsiteX15133" fmla="*/ 9701678 w 11737976"/>
              <a:gd name="connsiteY15133" fmla="*/ 3327167 h 6407152"/>
              <a:gd name="connsiteX15134" fmla="*/ 9701772 w 11737976"/>
              <a:gd name="connsiteY15134" fmla="*/ 3324488 h 6407152"/>
              <a:gd name="connsiteX15135" fmla="*/ 9693747 w 11737976"/>
              <a:gd name="connsiteY15135" fmla="*/ 3324030 h 6407152"/>
              <a:gd name="connsiteX15136" fmla="*/ 4983524 w 11737976"/>
              <a:gd name="connsiteY15136" fmla="*/ 3324030 h 6407152"/>
              <a:gd name="connsiteX15137" fmla="*/ 4983430 w 11737976"/>
              <a:gd name="connsiteY15137" fmla="*/ 3326707 h 6407152"/>
              <a:gd name="connsiteX15138" fmla="*/ 4991269 w 11737976"/>
              <a:gd name="connsiteY15138" fmla="*/ 3332522 h 6407152"/>
              <a:gd name="connsiteX15139" fmla="*/ 4999290 w 11737976"/>
              <a:gd name="connsiteY15139" fmla="*/ 3332981 h 6407152"/>
              <a:gd name="connsiteX15140" fmla="*/ 5007312 w 11737976"/>
              <a:gd name="connsiteY15140" fmla="*/ 3333439 h 6407152"/>
              <a:gd name="connsiteX15141" fmla="*/ 5007406 w 11737976"/>
              <a:gd name="connsiteY15141" fmla="*/ 3330762 h 6407152"/>
              <a:gd name="connsiteX15142" fmla="*/ 4999384 w 11737976"/>
              <a:gd name="connsiteY15142" fmla="*/ 3330303 h 6407152"/>
              <a:gd name="connsiteX15143" fmla="*/ 4991455 w 11737976"/>
              <a:gd name="connsiteY15143" fmla="*/ 3327167 h 6407152"/>
              <a:gd name="connsiteX15144" fmla="*/ 4991548 w 11737976"/>
              <a:gd name="connsiteY15144" fmla="*/ 3324488 h 6407152"/>
              <a:gd name="connsiteX15145" fmla="*/ 4983524 w 11737976"/>
              <a:gd name="connsiteY15145" fmla="*/ 3324030 h 6407152"/>
              <a:gd name="connsiteX15146" fmla="*/ 9431615 w 11737976"/>
              <a:gd name="connsiteY15146" fmla="*/ 3320105 h 6407152"/>
              <a:gd name="connsiteX15147" fmla="*/ 9422483 w 11737976"/>
              <a:gd name="connsiteY15147" fmla="*/ 3322601 h 6407152"/>
              <a:gd name="connsiteX15148" fmla="*/ 9431509 w 11737976"/>
              <a:gd name="connsiteY15148" fmla="*/ 3323117 h 6407152"/>
              <a:gd name="connsiteX15149" fmla="*/ 9431615 w 11737976"/>
              <a:gd name="connsiteY15149" fmla="*/ 3320105 h 6407152"/>
              <a:gd name="connsiteX15150" fmla="*/ 4721391 w 11737976"/>
              <a:gd name="connsiteY15150" fmla="*/ 3320105 h 6407152"/>
              <a:gd name="connsiteX15151" fmla="*/ 4712259 w 11737976"/>
              <a:gd name="connsiteY15151" fmla="*/ 3322601 h 6407152"/>
              <a:gd name="connsiteX15152" fmla="*/ 4721285 w 11737976"/>
              <a:gd name="connsiteY15152" fmla="*/ 3323117 h 6407152"/>
              <a:gd name="connsiteX15153" fmla="*/ 4721391 w 11737976"/>
              <a:gd name="connsiteY15153" fmla="*/ 3320105 h 6407152"/>
              <a:gd name="connsiteX15154" fmla="*/ 9675422 w 11737976"/>
              <a:gd name="connsiteY15154" fmla="*/ 3317616 h 6407152"/>
              <a:gd name="connsiteX15155" fmla="*/ 9666760 w 11737976"/>
              <a:gd name="connsiteY15155" fmla="*/ 3319915 h 6407152"/>
              <a:gd name="connsiteX15156" fmla="*/ 9675325 w 11737976"/>
              <a:gd name="connsiteY15156" fmla="*/ 3320404 h 6407152"/>
              <a:gd name="connsiteX15157" fmla="*/ 9675422 w 11737976"/>
              <a:gd name="connsiteY15157" fmla="*/ 3317616 h 6407152"/>
              <a:gd name="connsiteX15158" fmla="*/ 4965199 w 11737976"/>
              <a:gd name="connsiteY15158" fmla="*/ 3317616 h 6407152"/>
              <a:gd name="connsiteX15159" fmla="*/ 4956536 w 11737976"/>
              <a:gd name="connsiteY15159" fmla="*/ 3319915 h 6407152"/>
              <a:gd name="connsiteX15160" fmla="*/ 4965101 w 11737976"/>
              <a:gd name="connsiteY15160" fmla="*/ 3320404 h 6407152"/>
              <a:gd name="connsiteX15161" fmla="*/ 4965199 w 11737976"/>
              <a:gd name="connsiteY15161" fmla="*/ 3317616 h 6407152"/>
              <a:gd name="connsiteX15162" fmla="*/ 9406624 w 11737976"/>
              <a:gd name="connsiteY15162" fmla="*/ 3316327 h 6407152"/>
              <a:gd name="connsiteX15163" fmla="*/ 9398506 w 11737976"/>
              <a:gd name="connsiteY15163" fmla="*/ 3318547 h 6407152"/>
              <a:gd name="connsiteX15164" fmla="*/ 9409469 w 11737976"/>
              <a:gd name="connsiteY15164" fmla="*/ 3321185 h 6407152"/>
              <a:gd name="connsiteX15165" fmla="*/ 9414553 w 11737976"/>
              <a:gd name="connsiteY15165" fmla="*/ 3319464 h 6407152"/>
              <a:gd name="connsiteX15166" fmla="*/ 9422575 w 11737976"/>
              <a:gd name="connsiteY15166" fmla="*/ 3319923 h 6407152"/>
              <a:gd name="connsiteX15167" fmla="*/ 9414647 w 11737976"/>
              <a:gd name="connsiteY15167" fmla="*/ 3316786 h 6407152"/>
              <a:gd name="connsiteX15168" fmla="*/ 9406624 w 11737976"/>
              <a:gd name="connsiteY15168" fmla="*/ 3316327 h 6407152"/>
              <a:gd name="connsiteX15169" fmla="*/ 4696401 w 11737976"/>
              <a:gd name="connsiteY15169" fmla="*/ 3316327 h 6407152"/>
              <a:gd name="connsiteX15170" fmla="*/ 4688283 w 11737976"/>
              <a:gd name="connsiteY15170" fmla="*/ 3318547 h 6407152"/>
              <a:gd name="connsiteX15171" fmla="*/ 4699246 w 11737976"/>
              <a:gd name="connsiteY15171" fmla="*/ 3321185 h 6407152"/>
              <a:gd name="connsiteX15172" fmla="*/ 4704329 w 11737976"/>
              <a:gd name="connsiteY15172" fmla="*/ 3319464 h 6407152"/>
              <a:gd name="connsiteX15173" fmla="*/ 4712352 w 11737976"/>
              <a:gd name="connsiteY15173" fmla="*/ 3319923 h 6407152"/>
              <a:gd name="connsiteX15174" fmla="*/ 4704423 w 11737976"/>
              <a:gd name="connsiteY15174" fmla="*/ 3316786 h 6407152"/>
              <a:gd name="connsiteX15175" fmla="*/ 4696401 w 11737976"/>
              <a:gd name="connsiteY15175" fmla="*/ 3316327 h 6407152"/>
              <a:gd name="connsiteX15176" fmla="*/ 3202673 w 11737976"/>
              <a:gd name="connsiteY15176" fmla="*/ 3312429 h 6407152"/>
              <a:gd name="connsiteX15177" fmla="*/ 3219850 w 11737976"/>
              <a:gd name="connsiteY15177" fmla="*/ 3318726 h 6407152"/>
              <a:gd name="connsiteX15178" fmla="*/ 3219378 w 11737976"/>
              <a:gd name="connsiteY15178" fmla="*/ 3313833 h 6407152"/>
              <a:gd name="connsiteX15179" fmla="*/ 3228034 w 11737976"/>
              <a:gd name="connsiteY15179" fmla="*/ 3314647 h 6407152"/>
              <a:gd name="connsiteX15180" fmla="*/ 3230985 w 11737976"/>
              <a:gd name="connsiteY15180" fmla="*/ 3314924 h 6407152"/>
              <a:gd name="connsiteX15181" fmla="*/ 3230387 w 11737976"/>
              <a:gd name="connsiteY15181" fmla="*/ 3315982 h 6407152"/>
              <a:gd name="connsiteX15182" fmla="*/ 3227822 w 11737976"/>
              <a:gd name="connsiteY15182" fmla="*/ 3328718 h 6407152"/>
              <a:gd name="connsiteX15183" fmla="*/ 3225805 w 11737976"/>
              <a:gd name="connsiteY15183" fmla="*/ 3341432 h 6407152"/>
              <a:gd name="connsiteX15184" fmla="*/ 3226412 w 11737976"/>
              <a:gd name="connsiteY15184" fmla="*/ 3342383 h 6407152"/>
              <a:gd name="connsiteX15185" fmla="*/ 3223270 w 11737976"/>
              <a:gd name="connsiteY15185" fmla="*/ 3342993 h 6407152"/>
              <a:gd name="connsiteX15186" fmla="*/ 3222216 w 11737976"/>
              <a:gd name="connsiteY15186" fmla="*/ 3343198 h 6407152"/>
              <a:gd name="connsiteX15187" fmla="*/ 3212849 w 11737976"/>
              <a:gd name="connsiteY15187" fmla="*/ 3335041 h 6407152"/>
              <a:gd name="connsiteX15188" fmla="*/ 3210581 w 11737976"/>
              <a:gd name="connsiteY15188" fmla="*/ 3337418 h 6407152"/>
              <a:gd name="connsiteX15189" fmla="*/ 3202365 w 11737976"/>
              <a:gd name="connsiteY15189" fmla="*/ 3329877 h 6407152"/>
              <a:gd name="connsiteX15190" fmla="*/ 3203103 w 11737976"/>
              <a:gd name="connsiteY15190" fmla="*/ 3327119 h 6407152"/>
              <a:gd name="connsiteX15191" fmla="*/ 3204193 w 11737976"/>
              <a:gd name="connsiteY15191" fmla="*/ 3323039 h 6407152"/>
              <a:gd name="connsiteX15192" fmla="*/ 3205283 w 11737976"/>
              <a:gd name="connsiteY15192" fmla="*/ 3318959 h 6407152"/>
              <a:gd name="connsiteX15193" fmla="*/ 3201935 w 11737976"/>
              <a:gd name="connsiteY15193" fmla="*/ 3316418 h 6407152"/>
              <a:gd name="connsiteX15194" fmla="*/ 3202013 w 11737976"/>
              <a:gd name="connsiteY15194" fmla="*/ 3313836 h 6407152"/>
              <a:gd name="connsiteX15195" fmla="*/ 3206374 w 11737976"/>
              <a:gd name="connsiteY15195" fmla="*/ 3314878 h 6407152"/>
              <a:gd name="connsiteX15196" fmla="*/ 7912286 w 11737976"/>
              <a:gd name="connsiteY15196" fmla="*/ 3312205 h 6407152"/>
              <a:gd name="connsiteX15197" fmla="*/ 7930074 w 11737976"/>
              <a:gd name="connsiteY15197" fmla="*/ 3318726 h 6407152"/>
              <a:gd name="connsiteX15198" fmla="*/ 7929602 w 11737976"/>
              <a:gd name="connsiteY15198" fmla="*/ 3313833 h 6407152"/>
              <a:gd name="connsiteX15199" fmla="*/ 7938258 w 11737976"/>
              <a:gd name="connsiteY15199" fmla="*/ 3314647 h 6407152"/>
              <a:gd name="connsiteX15200" fmla="*/ 7941209 w 11737976"/>
              <a:gd name="connsiteY15200" fmla="*/ 3314924 h 6407152"/>
              <a:gd name="connsiteX15201" fmla="*/ 7940611 w 11737976"/>
              <a:gd name="connsiteY15201" fmla="*/ 3315982 h 6407152"/>
              <a:gd name="connsiteX15202" fmla="*/ 7938046 w 11737976"/>
              <a:gd name="connsiteY15202" fmla="*/ 3328718 h 6407152"/>
              <a:gd name="connsiteX15203" fmla="*/ 7936029 w 11737976"/>
              <a:gd name="connsiteY15203" fmla="*/ 3341432 h 6407152"/>
              <a:gd name="connsiteX15204" fmla="*/ 7936636 w 11737976"/>
              <a:gd name="connsiteY15204" fmla="*/ 3342383 h 6407152"/>
              <a:gd name="connsiteX15205" fmla="*/ 7933494 w 11737976"/>
              <a:gd name="connsiteY15205" fmla="*/ 3342993 h 6407152"/>
              <a:gd name="connsiteX15206" fmla="*/ 7932440 w 11737976"/>
              <a:gd name="connsiteY15206" fmla="*/ 3343198 h 6407152"/>
              <a:gd name="connsiteX15207" fmla="*/ 7923073 w 11737976"/>
              <a:gd name="connsiteY15207" fmla="*/ 3335041 h 6407152"/>
              <a:gd name="connsiteX15208" fmla="*/ 7920805 w 11737976"/>
              <a:gd name="connsiteY15208" fmla="*/ 3337418 h 6407152"/>
              <a:gd name="connsiteX15209" fmla="*/ 7911776 w 11737976"/>
              <a:gd name="connsiteY15209" fmla="*/ 3329132 h 6407152"/>
              <a:gd name="connsiteX15210" fmla="*/ 7912286 w 11737976"/>
              <a:gd name="connsiteY15210" fmla="*/ 3312205 h 6407152"/>
              <a:gd name="connsiteX15211" fmla="*/ 9847097 w 11737976"/>
              <a:gd name="connsiteY15211" fmla="*/ 3310665 h 6407152"/>
              <a:gd name="connsiteX15212" fmla="*/ 9836417 w 11737976"/>
              <a:gd name="connsiteY15212" fmla="*/ 3315960 h 6407152"/>
              <a:gd name="connsiteX15213" fmla="*/ 9838233 w 11737976"/>
              <a:gd name="connsiteY15213" fmla="*/ 3324053 h 6407152"/>
              <a:gd name="connsiteX15214" fmla="*/ 9829853 w 11737976"/>
              <a:gd name="connsiteY15214" fmla="*/ 3323573 h 6407152"/>
              <a:gd name="connsiteX15215" fmla="*/ 9821471 w 11737976"/>
              <a:gd name="connsiteY15215" fmla="*/ 3323094 h 6407152"/>
              <a:gd name="connsiteX15216" fmla="*/ 9821181 w 11737976"/>
              <a:gd name="connsiteY15216" fmla="*/ 3331413 h 6407152"/>
              <a:gd name="connsiteX15217" fmla="*/ 9812800 w 11737976"/>
              <a:gd name="connsiteY15217" fmla="*/ 3330935 h 6407152"/>
              <a:gd name="connsiteX15218" fmla="*/ 9804419 w 11737976"/>
              <a:gd name="connsiteY15218" fmla="*/ 3330455 h 6407152"/>
              <a:gd name="connsiteX15219" fmla="*/ 9795941 w 11737976"/>
              <a:gd name="connsiteY15219" fmla="*/ 3332750 h 6407152"/>
              <a:gd name="connsiteX15220" fmla="*/ 9812703 w 11737976"/>
              <a:gd name="connsiteY15220" fmla="*/ 3333708 h 6407152"/>
              <a:gd name="connsiteX15221" fmla="*/ 9829370 w 11737976"/>
              <a:gd name="connsiteY15221" fmla="*/ 3337440 h 6407152"/>
              <a:gd name="connsiteX15222" fmla="*/ 9854803 w 11737976"/>
              <a:gd name="connsiteY15222" fmla="*/ 3330558 h 6407152"/>
              <a:gd name="connsiteX15223" fmla="*/ 9829756 w 11737976"/>
              <a:gd name="connsiteY15223" fmla="*/ 3326346 h 6407152"/>
              <a:gd name="connsiteX15224" fmla="*/ 9838233 w 11737976"/>
              <a:gd name="connsiteY15224" fmla="*/ 3324053 h 6407152"/>
              <a:gd name="connsiteX15225" fmla="*/ 9847097 w 11737976"/>
              <a:gd name="connsiteY15225" fmla="*/ 3310665 h 6407152"/>
              <a:gd name="connsiteX15226" fmla="*/ 5136874 w 11737976"/>
              <a:gd name="connsiteY15226" fmla="*/ 3310665 h 6407152"/>
              <a:gd name="connsiteX15227" fmla="*/ 5126194 w 11737976"/>
              <a:gd name="connsiteY15227" fmla="*/ 3315960 h 6407152"/>
              <a:gd name="connsiteX15228" fmla="*/ 5128010 w 11737976"/>
              <a:gd name="connsiteY15228" fmla="*/ 3324053 h 6407152"/>
              <a:gd name="connsiteX15229" fmla="*/ 5119630 w 11737976"/>
              <a:gd name="connsiteY15229" fmla="*/ 3323573 h 6407152"/>
              <a:gd name="connsiteX15230" fmla="*/ 5111247 w 11737976"/>
              <a:gd name="connsiteY15230" fmla="*/ 3323094 h 6407152"/>
              <a:gd name="connsiteX15231" fmla="*/ 5110957 w 11737976"/>
              <a:gd name="connsiteY15231" fmla="*/ 3331413 h 6407152"/>
              <a:gd name="connsiteX15232" fmla="*/ 5102577 w 11737976"/>
              <a:gd name="connsiteY15232" fmla="*/ 3330935 h 6407152"/>
              <a:gd name="connsiteX15233" fmla="*/ 5094195 w 11737976"/>
              <a:gd name="connsiteY15233" fmla="*/ 3330455 h 6407152"/>
              <a:gd name="connsiteX15234" fmla="*/ 5085717 w 11737976"/>
              <a:gd name="connsiteY15234" fmla="*/ 3332750 h 6407152"/>
              <a:gd name="connsiteX15235" fmla="*/ 5102479 w 11737976"/>
              <a:gd name="connsiteY15235" fmla="*/ 3333708 h 6407152"/>
              <a:gd name="connsiteX15236" fmla="*/ 5119146 w 11737976"/>
              <a:gd name="connsiteY15236" fmla="*/ 3337440 h 6407152"/>
              <a:gd name="connsiteX15237" fmla="*/ 5144579 w 11737976"/>
              <a:gd name="connsiteY15237" fmla="*/ 3330558 h 6407152"/>
              <a:gd name="connsiteX15238" fmla="*/ 5119533 w 11737976"/>
              <a:gd name="connsiteY15238" fmla="*/ 3326346 h 6407152"/>
              <a:gd name="connsiteX15239" fmla="*/ 5128010 w 11737976"/>
              <a:gd name="connsiteY15239" fmla="*/ 3324053 h 6407152"/>
              <a:gd name="connsiteX15240" fmla="*/ 5136874 w 11737976"/>
              <a:gd name="connsiteY15240" fmla="*/ 3310665 h 6407152"/>
              <a:gd name="connsiteX15241" fmla="*/ 9861952 w 11737976"/>
              <a:gd name="connsiteY15241" fmla="*/ 3309251 h 6407152"/>
              <a:gd name="connsiteX15242" fmla="*/ 9853975 w 11737976"/>
              <a:gd name="connsiteY15242" fmla="*/ 3311059 h 6407152"/>
              <a:gd name="connsiteX15243" fmla="*/ 9863002 w 11737976"/>
              <a:gd name="connsiteY15243" fmla="*/ 3311575 h 6407152"/>
              <a:gd name="connsiteX15244" fmla="*/ 9861952 w 11737976"/>
              <a:gd name="connsiteY15244" fmla="*/ 3309251 h 6407152"/>
              <a:gd name="connsiteX15245" fmla="*/ 5151729 w 11737976"/>
              <a:gd name="connsiteY15245" fmla="*/ 3309251 h 6407152"/>
              <a:gd name="connsiteX15246" fmla="*/ 5143752 w 11737976"/>
              <a:gd name="connsiteY15246" fmla="*/ 3311059 h 6407152"/>
              <a:gd name="connsiteX15247" fmla="*/ 5152778 w 11737976"/>
              <a:gd name="connsiteY15247" fmla="*/ 3311575 h 6407152"/>
              <a:gd name="connsiteX15248" fmla="*/ 5151729 w 11737976"/>
              <a:gd name="connsiteY15248" fmla="*/ 3309251 h 6407152"/>
              <a:gd name="connsiteX15249" fmla="*/ 9407930 w 11737976"/>
              <a:gd name="connsiteY15249" fmla="*/ 3307683 h 6407152"/>
              <a:gd name="connsiteX15250" fmla="*/ 9407826 w 11737976"/>
              <a:gd name="connsiteY15250" fmla="*/ 3310695 h 6407152"/>
              <a:gd name="connsiteX15251" fmla="*/ 9413842 w 11737976"/>
              <a:gd name="connsiteY15251" fmla="*/ 3311039 h 6407152"/>
              <a:gd name="connsiteX15252" fmla="*/ 9413948 w 11737976"/>
              <a:gd name="connsiteY15252" fmla="*/ 3308027 h 6407152"/>
              <a:gd name="connsiteX15253" fmla="*/ 9407930 w 11737976"/>
              <a:gd name="connsiteY15253" fmla="*/ 3307683 h 6407152"/>
              <a:gd name="connsiteX15254" fmla="*/ 4697707 w 11737976"/>
              <a:gd name="connsiteY15254" fmla="*/ 3307683 h 6407152"/>
              <a:gd name="connsiteX15255" fmla="*/ 4697602 w 11737976"/>
              <a:gd name="connsiteY15255" fmla="*/ 3310695 h 6407152"/>
              <a:gd name="connsiteX15256" fmla="*/ 4703618 w 11737976"/>
              <a:gd name="connsiteY15256" fmla="*/ 3311039 h 6407152"/>
              <a:gd name="connsiteX15257" fmla="*/ 4703725 w 11737976"/>
              <a:gd name="connsiteY15257" fmla="*/ 3308027 h 6407152"/>
              <a:gd name="connsiteX15258" fmla="*/ 4697707 w 11737976"/>
              <a:gd name="connsiteY15258" fmla="*/ 3307683 h 6407152"/>
              <a:gd name="connsiteX15259" fmla="*/ 9693131 w 11737976"/>
              <a:gd name="connsiteY15259" fmla="*/ 3301858 h 6407152"/>
              <a:gd name="connsiteX15260" fmla="*/ 9684374 w 11737976"/>
              <a:gd name="connsiteY15260" fmla="*/ 3306949 h 6407152"/>
              <a:gd name="connsiteX15261" fmla="*/ 9667344 w 11737976"/>
              <a:gd name="connsiteY15261" fmla="*/ 3303178 h 6407152"/>
              <a:gd name="connsiteX15262" fmla="*/ 9675617 w 11737976"/>
              <a:gd name="connsiteY15262" fmla="*/ 3312036 h 6407152"/>
              <a:gd name="connsiteX15263" fmla="*/ 9692741 w 11737976"/>
              <a:gd name="connsiteY15263" fmla="*/ 3313016 h 6407152"/>
              <a:gd name="connsiteX15264" fmla="*/ 9735363 w 11737976"/>
              <a:gd name="connsiteY15264" fmla="*/ 3321043 h 6407152"/>
              <a:gd name="connsiteX15265" fmla="*/ 9735071 w 11737976"/>
              <a:gd name="connsiteY15265" fmla="*/ 3329412 h 6407152"/>
              <a:gd name="connsiteX15266" fmla="*/ 9752391 w 11737976"/>
              <a:gd name="connsiteY15266" fmla="*/ 3324811 h 6407152"/>
              <a:gd name="connsiteX15267" fmla="*/ 9769421 w 11737976"/>
              <a:gd name="connsiteY15267" fmla="*/ 3328581 h 6407152"/>
              <a:gd name="connsiteX15268" fmla="*/ 9778469 w 11737976"/>
              <a:gd name="connsiteY15268" fmla="*/ 3315124 h 6407152"/>
              <a:gd name="connsiteX15269" fmla="*/ 9761344 w 11737976"/>
              <a:gd name="connsiteY15269" fmla="*/ 3314144 h 6407152"/>
              <a:gd name="connsiteX15270" fmla="*/ 9753071 w 11737976"/>
              <a:gd name="connsiteY15270" fmla="*/ 3305288 h 6407152"/>
              <a:gd name="connsiteX15271" fmla="*/ 9744315 w 11737976"/>
              <a:gd name="connsiteY15271" fmla="*/ 3310376 h 6407152"/>
              <a:gd name="connsiteX15272" fmla="*/ 9727383 w 11737976"/>
              <a:gd name="connsiteY15272" fmla="*/ 3303817 h 6407152"/>
              <a:gd name="connsiteX15273" fmla="*/ 9693131 w 11737976"/>
              <a:gd name="connsiteY15273" fmla="*/ 3301858 h 6407152"/>
              <a:gd name="connsiteX15274" fmla="*/ 4982907 w 11737976"/>
              <a:gd name="connsiteY15274" fmla="*/ 3301858 h 6407152"/>
              <a:gd name="connsiteX15275" fmla="*/ 4974150 w 11737976"/>
              <a:gd name="connsiteY15275" fmla="*/ 3306949 h 6407152"/>
              <a:gd name="connsiteX15276" fmla="*/ 4957120 w 11737976"/>
              <a:gd name="connsiteY15276" fmla="*/ 3303178 h 6407152"/>
              <a:gd name="connsiteX15277" fmla="*/ 4965393 w 11737976"/>
              <a:gd name="connsiteY15277" fmla="*/ 3312036 h 6407152"/>
              <a:gd name="connsiteX15278" fmla="*/ 4982518 w 11737976"/>
              <a:gd name="connsiteY15278" fmla="*/ 3313016 h 6407152"/>
              <a:gd name="connsiteX15279" fmla="*/ 5025140 w 11737976"/>
              <a:gd name="connsiteY15279" fmla="*/ 3321043 h 6407152"/>
              <a:gd name="connsiteX15280" fmla="*/ 5024847 w 11737976"/>
              <a:gd name="connsiteY15280" fmla="*/ 3329412 h 6407152"/>
              <a:gd name="connsiteX15281" fmla="*/ 5042167 w 11737976"/>
              <a:gd name="connsiteY15281" fmla="*/ 3324811 h 6407152"/>
              <a:gd name="connsiteX15282" fmla="*/ 5059197 w 11737976"/>
              <a:gd name="connsiteY15282" fmla="*/ 3328581 h 6407152"/>
              <a:gd name="connsiteX15283" fmla="*/ 5068245 w 11737976"/>
              <a:gd name="connsiteY15283" fmla="*/ 3315124 h 6407152"/>
              <a:gd name="connsiteX15284" fmla="*/ 5051121 w 11737976"/>
              <a:gd name="connsiteY15284" fmla="*/ 3314144 h 6407152"/>
              <a:gd name="connsiteX15285" fmla="*/ 5042848 w 11737976"/>
              <a:gd name="connsiteY15285" fmla="*/ 3305288 h 6407152"/>
              <a:gd name="connsiteX15286" fmla="*/ 5034091 w 11737976"/>
              <a:gd name="connsiteY15286" fmla="*/ 3310376 h 6407152"/>
              <a:gd name="connsiteX15287" fmla="*/ 5017159 w 11737976"/>
              <a:gd name="connsiteY15287" fmla="*/ 3303817 h 6407152"/>
              <a:gd name="connsiteX15288" fmla="*/ 4982907 w 11737976"/>
              <a:gd name="connsiteY15288" fmla="*/ 3301858 h 6407152"/>
              <a:gd name="connsiteX15289" fmla="*/ 9347861 w 11737976"/>
              <a:gd name="connsiteY15289" fmla="*/ 3301228 h 6407152"/>
              <a:gd name="connsiteX15290" fmla="*/ 9338732 w 11737976"/>
              <a:gd name="connsiteY15290" fmla="*/ 3303724 h 6407152"/>
              <a:gd name="connsiteX15291" fmla="*/ 9347651 w 11737976"/>
              <a:gd name="connsiteY15291" fmla="*/ 3307253 h 6407152"/>
              <a:gd name="connsiteX15292" fmla="*/ 9347861 w 11737976"/>
              <a:gd name="connsiteY15292" fmla="*/ 3301228 h 6407152"/>
              <a:gd name="connsiteX15293" fmla="*/ 4637637 w 11737976"/>
              <a:gd name="connsiteY15293" fmla="*/ 3301228 h 6407152"/>
              <a:gd name="connsiteX15294" fmla="*/ 4628509 w 11737976"/>
              <a:gd name="connsiteY15294" fmla="*/ 3303724 h 6407152"/>
              <a:gd name="connsiteX15295" fmla="*/ 4637427 w 11737976"/>
              <a:gd name="connsiteY15295" fmla="*/ 3307253 h 6407152"/>
              <a:gd name="connsiteX15296" fmla="*/ 4637637 w 11737976"/>
              <a:gd name="connsiteY15296" fmla="*/ 3301228 h 6407152"/>
              <a:gd name="connsiteX15297" fmla="*/ 9390089 w 11737976"/>
              <a:gd name="connsiteY15297" fmla="*/ 3300625 h 6407152"/>
              <a:gd name="connsiteX15298" fmla="*/ 9371722 w 11737976"/>
              <a:gd name="connsiteY15298" fmla="*/ 3308629 h 6407152"/>
              <a:gd name="connsiteX15299" fmla="*/ 9380747 w 11737976"/>
              <a:gd name="connsiteY15299" fmla="*/ 3309145 h 6407152"/>
              <a:gd name="connsiteX15300" fmla="*/ 9389774 w 11737976"/>
              <a:gd name="connsiteY15300" fmla="*/ 3309662 h 6407152"/>
              <a:gd name="connsiteX15301" fmla="*/ 9390089 w 11737976"/>
              <a:gd name="connsiteY15301" fmla="*/ 3300625 h 6407152"/>
              <a:gd name="connsiteX15302" fmla="*/ 4679865 w 11737976"/>
              <a:gd name="connsiteY15302" fmla="*/ 3300625 h 6407152"/>
              <a:gd name="connsiteX15303" fmla="*/ 4661498 w 11737976"/>
              <a:gd name="connsiteY15303" fmla="*/ 3308629 h 6407152"/>
              <a:gd name="connsiteX15304" fmla="*/ 4670524 w 11737976"/>
              <a:gd name="connsiteY15304" fmla="*/ 3309145 h 6407152"/>
              <a:gd name="connsiteX15305" fmla="*/ 4679550 w 11737976"/>
              <a:gd name="connsiteY15305" fmla="*/ 3309662 h 6407152"/>
              <a:gd name="connsiteX15306" fmla="*/ 4679865 w 11737976"/>
              <a:gd name="connsiteY15306" fmla="*/ 3300625 h 6407152"/>
              <a:gd name="connsiteX15307" fmla="*/ 9782546 w 11737976"/>
              <a:gd name="connsiteY15307" fmla="*/ 3296943 h 6407152"/>
              <a:gd name="connsiteX15308" fmla="*/ 9760900 w 11737976"/>
              <a:gd name="connsiteY15308" fmla="*/ 3300201 h 6407152"/>
              <a:gd name="connsiteX15309" fmla="*/ 9769497 w 11737976"/>
              <a:gd name="connsiteY15309" fmla="*/ 3300693 h 6407152"/>
              <a:gd name="connsiteX15310" fmla="*/ 9794707 w 11737976"/>
              <a:gd name="connsiteY15310" fmla="*/ 3318736 h 6407152"/>
              <a:gd name="connsiteX15311" fmla="*/ 9820591 w 11737976"/>
              <a:gd name="connsiteY15311" fmla="*/ 3317449 h 6407152"/>
              <a:gd name="connsiteX15312" fmla="*/ 9803977 w 11737976"/>
              <a:gd name="connsiteY15312" fmla="*/ 3299899 h 6407152"/>
              <a:gd name="connsiteX15313" fmla="*/ 9782546 w 11737976"/>
              <a:gd name="connsiteY15313" fmla="*/ 3296943 h 6407152"/>
              <a:gd name="connsiteX15314" fmla="*/ 5072323 w 11737976"/>
              <a:gd name="connsiteY15314" fmla="*/ 3296943 h 6407152"/>
              <a:gd name="connsiteX15315" fmla="*/ 5050677 w 11737976"/>
              <a:gd name="connsiteY15315" fmla="*/ 3300201 h 6407152"/>
              <a:gd name="connsiteX15316" fmla="*/ 5059273 w 11737976"/>
              <a:gd name="connsiteY15316" fmla="*/ 3300693 h 6407152"/>
              <a:gd name="connsiteX15317" fmla="*/ 5084483 w 11737976"/>
              <a:gd name="connsiteY15317" fmla="*/ 3318736 h 6407152"/>
              <a:gd name="connsiteX15318" fmla="*/ 5110367 w 11737976"/>
              <a:gd name="connsiteY15318" fmla="*/ 3317449 h 6407152"/>
              <a:gd name="connsiteX15319" fmla="*/ 5093753 w 11737976"/>
              <a:gd name="connsiteY15319" fmla="*/ 3299899 h 6407152"/>
              <a:gd name="connsiteX15320" fmla="*/ 5072323 w 11737976"/>
              <a:gd name="connsiteY15320" fmla="*/ 3296943 h 6407152"/>
              <a:gd name="connsiteX15321" fmla="*/ 9490961 w 11737976"/>
              <a:gd name="connsiteY15321" fmla="*/ 3295326 h 6407152"/>
              <a:gd name="connsiteX15322" fmla="*/ 9490571 w 11737976"/>
              <a:gd name="connsiteY15322" fmla="*/ 3306483 h 6407152"/>
              <a:gd name="connsiteX15323" fmla="*/ 9465202 w 11737976"/>
              <a:gd name="connsiteY15323" fmla="*/ 3307828 h 6407152"/>
              <a:gd name="connsiteX15324" fmla="*/ 9465187 w 11737976"/>
              <a:gd name="connsiteY15324" fmla="*/ 3308273 h 6407152"/>
              <a:gd name="connsiteX15325" fmla="*/ 9456949 w 11737976"/>
              <a:gd name="connsiteY15325" fmla="*/ 3302436 h 6407152"/>
              <a:gd name="connsiteX15326" fmla="*/ 9431584 w 11737976"/>
              <a:gd name="connsiteY15326" fmla="*/ 3303668 h 6407152"/>
              <a:gd name="connsiteX15327" fmla="*/ 9431490 w 11737976"/>
              <a:gd name="connsiteY15327" fmla="*/ 3306347 h 6407152"/>
              <a:gd name="connsiteX15328" fmla="*/ 9423067 w 11737976"/>
              <a:gd name="connsiteY15328" fmla="*/ 3305865 h 6407152"/>
              <a:gd name="connsiteX15329" fmla="*/ 9422973 w 11737976"/>
              <a:gd name="connsiteY15329" fmla="*/ 3308543 h 6407152"/>
              <a:gd name="connsiteX15330" fmla="*/ 9431397 w 11737976"/>
              <a:gd name="connsiteY15330" fmla="*/ 3309024 h 6407152"/>
              <a:gd name="connsiteX15331" fmla="*/ 9431490 w 11737976"/>
              <a:gd name="connsiteY15331" fmla="*/ 3306347 h 6407152"/>
              <a:gd name="connsiteX15332" fmla="*/ 9451462 w 11737976"/>
              <a:gd name="connsiteY15332" fmla="*/ 3308495 h 6407152"/>
              <a:gd name="connsiteX15333" fmla="*/ 9465187 w 11737976"/>
              <a:gd name="connsiteY15333" fmla="*/ 3308273 h 6407152"/>
              <a:gd name="connsiteX15334" fmla="*/ 9465008 w 11737976"/>
              <a:gd name="connsiteY15334" fmla="*/ 3313406 h 6407152"/>
              <a:gd name="connsiteX15335" fmla="*/ 9490280 w 11737976"/>
              <a:gd name="connsiteY15335" fmla="*/ 3314851 h 6407152"/>
              <a:gd name="connsiteX15336" fmla="*/ 9498509 w 11737976"/>
              <a:gd name="connsiteY15336" fmla="*/ 3320912 h 6407152"/>
              <a:gd name="connsiteX15337" fmla="*/ 9507712 w 11737976"/>
              <a:gd name="connsiteY15337" fmla="*/ 3299079 h 6407152"/>
              <a:gd name="connsiteX15338" fmla="*/ 9490961 w 11737976"/>
              <a:gd name="connsiteY15338" fmla="*/ 3295326 h 6407152"/>
              <a:gd name="connsiteX15339" fmla="*/ 4780737 w 11737976"/>
              <a:gd name="connsiteY15339" fmla="*/ 3295326 h 6407152"/>
              <a:gd name="connsiteX15340" fmla="*/ 4780348 w 11737976"/>
              <a:gd name="connsiteY15340" fmla="*/ 3306483 h 6407152"/>
              <a:gd name="connsiteX15341" fmla="*/ 4754979 w 11737976"/>
              <a:gd name="connsiteY15341" fmla="*/ 3307828 h 6407152"/>
              <a:gd name="connsiteX15342" fmla="*/ 4754963 w 11737976"/>
              <a:gd name="connsiteY15342" fmla="*/ 3308273 h 6407152"/>
              <a:gd name="connsiteX15343" fmla="*/ 4746726 w 11737976"/>
              <a:gd name="connsiteY15343" fmla="*/ 3302436 h 6407152"/>
              <a:gd name="connsiteX15344" fmla="*/ 4721360 w 11737976"/>
              <a:gd name="connsiteY15344" fmla="*/ 3303668 h 6407152"/>
              <a:gd name="connsiteX15345" fmla="*/ 4721267 w 11737976"/>
              <a:gd name="connsiteY15345" fmla="*/ 3306347 h 6407152"/>
              <a:gd name="connsiteX15346" fmla="*/ 4712843 w 11737976"/>
              <a:gd name="connsiteY15346" fmla="*/ 3305865 h 6407152"/>
              <a:gd name="connsiteX15347" fmla="*/ 4712749 w 11737976"/>
              <a:gd name="connsiteY15347" fmla="*/ 3308543 h 6407152"/>
              <a:gd name="connsiteX15348" fmla="*/ 4721173 w 11737976"/>
              <a:gd name="connsiteY15348" fmla="*/ 3309024 h 6407152"/>
              <a:gd name="connsiteX15349" fmla="*/ 4721267 w 11737976"/>
              <a:gd name="connsiteY15349" fmla="*/ 3306347 h 6407152"/>
              <a:gd name="connsiteX15350" fmla="*/ 4741238 w 11737976"/>
              <a:gd name="connsiteY15350" fmla="*/ 3308495 h 6407152"/>
              <a:gd name="connsiteX15351" fmla="*/ 4754963 w 11737976"/>
              <a:gd name="connsiteY15351" fmla="*/ 3308273 h 6407152"/>
              <a:gd name="connsiteX15352" fmla="*/ 4754784 w 11737976"/>
              <a:gd name="connsiteY15352" fmla="*/ 3313406 h 6407152"/>
              <a:gd name="connsiteX15353" fmla="*/ 4780057 w 11737976"/>
              <a:gd name="connsiteY15353" fmla="*/ 3314851 h 6407152"/>
              <a:gd name="connsiteX15354" fmla="*/ 4788285 w 11737976"/>
              <a:gd name="connsiteY15354" fmla="*/ 3320912 h 6407152"/>
              <a:gd name="connsiteX15355" fmla="*/ 4797488 w 11737976"/>
              <a:gd name="connsiteY15355" fmla="*/ 3299079 h 6407152"/>
              <a:gd name="connsiteX15356" fmla="*/ 4780737 w 11737976"/>
              <a:gd name="connsiteY15356" fmla="*/ 3295326 h 6407152"/>
              <a:gd name="connsiteX15357" fmla="*/ 9009114 w 11737976"/>
              <a:gd name="connsiteY15357" fmla="*/ 3294447 h 6407152"/>
              <a:gd name="connsiteX15358" fmla="*/ 9012089 w 11737976"/>
              <a:gd name="connsiteY15358" fmla="*/ 3315094 h 6407152"/>
              <a:gd name="connsiteX15359" fmla="*/ 9021245 w 11737976"/>
              <a:gd name="connsiteY15359" fmla="*/ 3312807 h 6407152"/>
              <a:gd name="connsiteX15360" fmla="*/ 9022047 w 11737976"/>
              <a:gd name="connsiteY15360" fmla="*/ 3301911 h 6407152"/>
              <a:gd name="connsiteX15361" fmla="*/ 9009114 w 11737976"/>
              <a:gd name="connsiteY15361" fmla="*/ 3294447 h 6407152"/>
              <a:gd name="connsiteX15362" fmla="*/ 4298890 w 11737976"/>
              <a:gd name="connsiteY15362" fmla="*/ 3294447 h 6407152"/>
              <a:gd name="connsiteX15363" fmla="*/ 4301865 w 11737976"/>
              <a:gd name="connsiteY15363" fmla="*/ 3315094 h 6407152"/>
              <a:gd name="connsiteX15364" fmla="*/ 4311021 w 11737976"/>
              <a:gd name="connsiteY15364" fmla="*/ 3312807 h 6407152"/>
              <a:gd name="connsiteX15365" fmla="*/ 4311824 w 11737976"/>
              <a:gd name="connsiteY15365" fmla="*/ 3301911 h 6407152"/>
              <a:gd name="connsiteX15366" fmla="*/ 4298890 w 11737976"/>
              <a:gd name="connsiteY15366" fmla="*/ 3294447 h 6407152"/>
              <a:gd name="connsiteX15367" fmla="*/ 9872693 w 11737976"/>
              <a:gd name="connsiteY15367" fmla="*/ 3293012 h 6407152"/>
              <a:gd name="connsiteX15368" fmla="*/ 9863595 w 11737976"/>
              <a:gd name="connsiteY15368" fmla="*/ 3294504 h 6407152"/>
              <a:gd name="connsiteX15369" fmla="*/ 9872622 w 11737976"/>
              <a:gd name="connsiteY15369" fmla="*/ 3295020 h 6407152"/>
              <a:gd name="connsiteX15370" fmla="*/ 9872693 w 11737976"/>
              <a:gd name="connsiteY15370" fmla="*/ 3293012 h 6407152"/>
              <a:gd name="connsiteX15371" fmla="*/ 5162469 w 11737976"/>
              <a:gd name="connsiteY15371" fmla="*/ 3293012 h 6407152"/>
              <a:gd name="connsiteX15372" fmla="*/ 5153372 w 11737976"/>
              <a:gd name="connsiteY15372" fmla="*/ 3294504 h 6407152"/>
              <a:gd name="connsiteX15373" fmla="*/ 5162398 w 11737976"/>
              <a:gd name="connsiteY15373" fmla="*/ 3295020 h 6407152"/>
              <a:gd name="connsiteX15374" fmla="*/ 5162469 w 11737976"/>
              <a:gd name="connsiteY15374" fmla="*/ 3293012 h 6407152"/>
              <a:gd name="connsiteX15375" fmla="*/ 9254700 w 11737976"/>
              <a:gd name="connsiteY15375" fmla="*/ 3292882 h 6407152"/>
              <a:gd name="connsiteX15376" fmla="*/ 9254490 w 11737976"/>
              <a:gd name="connsiteY15376" fmla="*/ 3298906 h 6407152"/>
              <a:gd name="connsiteX15377" fmla="*/ 9272541 w 11737976"/>
              <a:gd name="connsiteY15377" fmla="*/ 3299938 h 6407152"/>
              <a:gd name="connsiteX15378" fmla="*/ 9254700 w 11737976"/>
              <a:gd name="connsiteY15378" fmla="*/ 3292882 h 6407152"/>
              <a:gd name="connsiteX15379" fmla="*/ 4544477 w 11737976"/>
              <a:gd name="connsiteY15379" fmla="*/ 3292882 h 6407152"/>
              <a:gd name="connsiteX15380" fmla="*/ 4544267 w 11737976"/>
              <a:gd name="connsiteY15380" fmla="*/ 3298906 h 6407152"/>
              <a:gd name="connsiteX15381" fmla="*/ 4562317 w 11737976"/>
              <a:gd name="connsiteY15381" fmla="*/ 3299938 h 6407152"/>
              <a:gd name="connsiteX15382" fmla="*/ 4544477 w 11737976"/>
              <a:gd name="connsiteY15382" fmla="*/ 3292882 h 6407152"/>
              <a:gd name="connsiteX15383" fmla="*/ 674051 w 11737976"/>
              <a:gd name="connsiteY15383" fmla="*/ 3291828 h 6407152"/>
              <a:gd name="connsiteX15384" fmla="*/ 668787 w 11737976"/>
              <a:gd name="connsiteY15384" fmla="*/ 3292884 h 6407152"/>
              <a:gd name="connsiteX15385" fmla="*/ 671357 w 11737976"/>
              <a:gd name="connsiteY15385" fmla="*/ 3300532 h 6407152"/>
              <a:gd name="connsiteX15386" fmla="*/ 673274 w 11737976"/>
              <a:gd name="connsiteY15386" fmla="*/ 3302061 h 6407152"/>
              <a:gd name="connsiteX15387" fmla="*/ 682848 w 11737976"/>
              <a:gd name="connsiteY15387" fmla="*/ 3301289 h 6407152"/>
              <a:gd name="connsiteX15388" fmla="*/ 680278 w 11737976"/>
              <a:gd name="connsiteY15388" fmla="*/ 3293640 h 6407152"/>
              <a:gd name="connsiteX15389" fmla="*/ 674051 w 11737976"/>
              <a:gd name="connsiteY15389" fmla="*/ 3291828 h 6407152"/>
              <a:gd name="connsiteX15390" fmla="*/ 9420558 w 11737976"/>
              <a:gd name="connsiteY15390" fmla="*/ 3291336 h 6407152"/>
              <a:gd name="connsiteX15391" fmla="*/ 9399379 w 11737976"/>
              <a:gd name="connsiteY15391" fmla="*/ 3293539 h 6407152"/>
              <a:gd name="connsiteX15392" fmla="*/ 9415753 w 11737976"/>
              <a:gd name="connsiteY15392" fmla="*/ 3308130 h 6407152"/>
              <a:gd name="connsiteX15393" fmla="*/ 9415847 w 11737976"/>
              <a:gd name="connsiteY15393" fmla="*/ 3305404 h 6407152"/>
              <a:gd name="connsiteX15394" fmla="*/ 9416132 w 11737976"/>
              <a:gd name="connsiteY15394" fmla="*/ 3297228 h 6407152"/>
              <a:gd name="connsiteX15395" fmla="*/ 9441595 w 11737976"/>
              <a:gd name="connsiteY15395" fmla="*/ 3293222 h 6407152"/>
              <a:gd name="connsiteX15396" fmla="*/ 9420558 w 11737976"/>
              <a:gd name="connsiteY15396" fmla="*/ 3291336 h 6407152"/>
              <a:gd name="connsiteX15397" fmla="*/ 4710335 w 11737976"/>
              <a:gd name="connsiteY15397" fmla="*/ 3291336 h 6407152"/>
              <a:gd name="connsiteX15398" fmla="*/ 4689156 w 11737976"/>
              <a:gd name="connsiteY15398" fmla="*/ 3293539 h 6407152"/>
              <a:gd name="connsiteX15399" fmla="*/ 4705529 w 11737976"/>
              <a:gd name="connsiteY15399" fmla="*/ 3308130 h 6407152"/>
              <a:gd name="connsiteX15400" fmla="*/ 4705624 w 11737976"/>
              <a:gd name="connsiteY15400" fmla="*/ 3305404 h 6407152"/>
              <a:gd name="connsiteX15401" fmla="*/ 4705909 w 11737976"/>
              <a:gd name="connsiteY15401" fmla="*/ 3297228 h 6407152"/>
              <a:gd name="connsiteX15402" fmla="*/ 4731371 w 11737976"/>
              <a:gd name="connsiteY15402" fmla="*/ 3293222 h 6407152"/>
              <a:gd name="connsiteX15403" fmla="*/ 4710335 w 11737976"/>
              <a:gd name="connsiteY15403" fmla="*/ 3291336 h 6407152"/>
              <a:gd name="connsiteX15404" fmla="*/ 667108 w 11737976"/>
              <a:gd name="connsiteY15404" fmla="*/ 3288576 h 6407152"/>
              <a:gd name="connsiteX15405" fmla="*/ 661192 w 11737976"/>
              <a:gd name="connsiteY15405" fmla="*/ 3294921 h 6407152"/>
              <a:gd name="connsiteX15406" fmla="*/ 668502 w 11737976"/>
              <a:gd name="connsiteY15406" fmla="*/ 3292725 h 6407152"/>
              <a:gd name="connsiteX15407" fmla="*/ 667108 w 11737976"/>
              <a:gd name="connsiteY15407" fmla="*/ 3288576 h 6407152"/>
              <a:gd name="connsiteX15408" fmla="*/ 9880424 w 11737976"/>
              <a:gd name="connsiteY15408" fmla="*/ 3287417 h 6407152"/>
              <a:gd name="connsiteX15409" fmla="*/ 9872798 w 11737976"/>
              <a:gd name="connsiteY15409" fmla="*/ 3289999 h 6407152"/>
              <a:gd name="connsiteX15410" fmla="*/ 9887737 w 11737976"/>
              <a:gd name="connsiteY15410" fmla="*/ 3293872 h 6407152"/>
              <a:gd name="connsiteX15411" fmla="*/ 9880424 w 11737976"/>
              <a:gd name="connsiteY15411" fmla="*/ 3287417 h 6407152"/>
              <a:gd name="connsiteX15412" fmla="*/ 5170201 w 11737976"/>
              <a:gd name="connsiteY15412" fmla="*/ 3287417 h 6407152"/>
              <a:gd name="connsiteX15413" fmla="*/ 5162575 w 11737976"/>
              <a:gd name="connsiteY15413" fmla="*/ 3289999 h 6407152"/>
              <a:gd name="connsiteX15414" fmla="*/ 5177513 w 11737976"/>
              <a:gd name="connsiteY15414" fmla="*/ 3293872 h 6407152"/>
              <a:gd name="connsiteX15415" fmla="*/ 5170201 w 11737976"/>
              <a:gd name="connsiteY15415" fmla="*/ 3287417 h 6407152"/>
              <a:gd name="connsiteX15416" fmla="*/ 9381517 w 11737976"/>
              <a:gd name="connsiteY15416" fmla="*/ 3287054 h 6407152"/>
              <a:gd name="connsiteX15417" fmla="*/ 9390367 w 11737976"/>
              <a:gd name="connsiteY15417" fmla="*/ 3292591 h 6407152"/>
              <a:gd name="connsiteX15418" fmla="*/ 9399570 w 11737976"/>
              <a:gd name="connsiteY15418" fmla="*/ 3288086 h 6407152"/>
              <a:gd name="connsiteX15419" fmla="*/ 9381517 w 11737976"/>
              <a:gd name="connsiteY15419" fmla="*/ 3287054 h 6407152"/>
              <a:gd name="connsiteX15420" fmla="*/ 4671293 w 11737976"/>
              <a:gd name="connsiteY15420" fmla="*/ 3287054 h 6407152"/>
              <a:gd name="connsiteX15421" fmla="*/ 4680144 w 11737976"/>
              <a:gd name="connsiteY15421" fmla="*/ 3292591 h 6407152"/>
              <a:gd name="connsiteX15422" fmla="*/ 4689346 w 11737976"/>
              <a:gd name="connsiteY15422" fmla="*/ 3288086 h 6407152"/>
              <a:gd name="connsiteX15423" fmla="*/ 4671293 w 11737976"/>
              <a:gd name="connsiteY15423" fmla="*/ 3287054 h 6407152"/>
              <a:gd name="connsiteX15424" fmla="*/ 3192943 w 11737976"/>
              <a:gd name="connsiteY15424" fmla="*/ 3284817 h 6407152"/>
              <a:gd name="connsiteX15425" fmla="*/ 3191846 w 11737976"/>
              <a:gd name="connsiteY15425" fmla="*/ 3288922 h 6407152"/>
              <a:gd name="connsiteX15426" fmla="*/ 3191716 w 11737976"/>
              <a:gd name="connsiteY15426" fmla="*/ 3289412 h 6407152"/>
              <a:gd name="connsiteX15427" fmla="*/ 3191275 w 11737976"/>
              <a:gd name="connsiteY15427" fmla="*/ 3289370 h 6407152"/>
              <a:gd name="connsiteX15428" fmla="*/ 3190922 w 11737976"/>
              <a:gd name="connsiteY15428" fmla="*/ 3285716 h 6407152"/>
              <a:gd name="connsiteX15429" fmla="*/ 9535343 w 11737976"/>
              <a:gd name="connsiteY15429" fmla="*/ 3284785 h 6407152"/>
              <a:gd name="connsiteX15430" fmla="*/ 9526229 w 11737976"/>
              <a:gd name="connsiteY15430" fmla="*/ 3286779 h 6407152"/>
              <a:gd name="connsiteX15431" fmla="*/ 9526141 w 11737976"/>
              <a:gd name="connsiteY15431" fmla="*/ 3289289 h 6407152"/>
              <a:gd name="connsiteX15432" fmla="*/ 9535167 w 11737976"/>
              <a:gd name="connsiteY15432" fmla="*/ 3289806 h 6407152"/>
              <a:gd name="connsiteX15433" fmla="*/ 9535255 w 11737976"/>
              <a:gd name="connsiteY15433" fmla="*/ 3287295 h 6407152"/>
              <a:gd name="connsiteX15434" fmla="*/ 9535343 w 11737976"/>
              <a:gd name="connsiteY15434" fmla="*/ 3284785 h 6407152"/>
              <a:gd name="connsiteX15435" fmla="*/ 4825119 w 11737976"/>
              <a:gd name="connsiteY15435" fmla="*/ 3284785 h 6407152"/>
              <a:gd name="connsiteX15436" fmla="*/ 4816005 w 11737976"/>
              <a:gd name="connsiteY15436" fmla="*/ 3286779 h 6407152"/>
              <a:gd name="connsiteX15437" fmla="*/ 4815917 w 11737976"/>
              <a:gd name="connsiteY15437" fmla="*/ 3289289 h 6407152"/>
              <a:gd name="connsiteX15438" fmla="*/ 4824944 w 11737976"/>
              <a:gd name="connsiteY15438" fmla="*/ 3289806 h 6407152"/>
              <a:gd name="connsiteX15439" fmla="*/ 4825031 w 11737976"/>
              <a:gd name="connsiteY15439" fmla="*/ 3287295 h 6407152"/>
              <a:gd name="connsiteX15440" fmla="*/ 4825119 w 11737976"/>
              <a:gd name="connsiteY15440" fmla="*/ 3284785 h 6407152"/>
              <a:gd name="connsiteX15441" fmla="*/ 9567211 w 11737976"/>
              <a:gd name="connsiteY15441" fmla="*/ 3283472 h 6407152"/>
              <a:gd name="connsiteX15442" fmla="*/ 9566921 w 11737976"/>
              <a:gd name="connsiteY15442" fmla="*/ 3291800 h 6407152"/>
              <a:gd name="connsiteX15443" fmla="*/ 9567211 w 11737976"/>
              <a:gd name="connsiteY15443" fmla="*/ 3283472 h 6407152"/>
              <a:gd name="connsiteX15444" fmla="*/ 4856988 w 11737976"/>
              <a:gd name="connsiteY15444" fmla="*/ 3283472 h 6407152"/>
              <a:gd name="connsiteX15445" fmla="*/ 4856698 w 11737976"/>
              <a:gd name="connsiteY15445" fmla="*/ 3291800 h 6407152"/>
              <a:gd name="connsiteX15446" fmla="*/ 4856988 w 11737976"/>
              <a:gd name="connsiteY15446" fmla="*/ 3283472 h 6407152"/>
              <a:gd name="connsiteX15447" fmla="*/ 645118 w 11737976"/>
              <a:gd name="connsiteY15447" fmla="*/ 3283005 h 6407152"/>
              <a:gd name="connsiteX15448" fmla="*/ 647673 w 11737976"/>
              <a:gd name="connsiteY15448" fmla="*/ 3290611 h 6407152"/>
              <a:gd name="connsiteX15449" fmla="*/ 648950 w 11737976"/>
              <a:gd name="connsiteY15449" fmla="*/ 3294414 h 6407152"/>
              <a:gd name="connsiteX15450" fmla="*/ 651004 w 11737976"/>
              <a:gd name="connsiteY15450" fmla="*/ 3294909 h 6407152"/>
              <a:gd name="connsiteX15451" fmla="*/ 658637 w 11737976"/>
              <a:gd name="connsiteY15451" fmla="*/ 3287316 h 6407152"/>
              <a:gd name="connsiteX15452" fmla="*/ 645118 w 11737976"/>
              <a:gd name="connsiteY15452" fmla="*/ 3283005 h 6407152"/>
              <a:gd name="connsiteX15453" fmla="*/ 9898004 w 11737976"/>
              <a:gd name="connsiteY15453" fmla="*/ 3280373 h 6407152"/>
              <a:gd name="connsiteX15454" fmla="*/ 9873090 w 11737976"/>
              <a:gd name="connsiteY15454" fmla="*/ 3281632 h 6407152"/>
              <a:gd name="connsiteX15455" fmla="*/ 9906091 w 11737976"/>
              <a:gd name="connsiteY15455" fmla="*/ 3286203 h 6407152"/>
              <a:gd name="connsiteX15456" fmla="*/ 9898004 w 11737976"/>
              <a:gd name="connsiteY15456" fmla="*/ 3280373 h 6407152"/>
              <a:gd name="connsiteX15457" fmla="*/ 5187780 w 11737976"/>
              <a:gd name="connsiteY15457" fmla="*/ 3280373 h 6407152"/>
              <a:gd name="connsiteX15458" fmla="*/ 5162866 w 11737976"/>
              <a:gd name="connsiteY15458" fmla="*/ 3281632 h 6407152"/>
              <a:gd name="connsiteX15459" fmla="*/ 5195868 w 11737976"/>
              <a:gd name="connsiteY15459" fmla="*/ 3286203 h 6407152"/>
              <a:gd name="connsiteX15460" fmla="*/ 5187780 w 11737976"/>
              <a:gd name="connsiteY15460" fmla="*/ 3280373 h 6407152"/>
              <a:gd name="connsiteX15461" fmla="*/ 9812940 w 11737976"/>
              <a:gd name="connsiteY15461" fmla="*/ 3277521 h 6407152"/>
              <a:gd name="connsiteX15462" fmla="*/ 9810591 w 11737976"/>
              <a:gd name="connsiteY15462" fmla="*/ 3280028 h 6407152"/>
              <a:gd name="connsiteX15463" fmla="*/ 9821860 w 11737976"/>
              <a:gd name="connsiteY15463" fmla="*/ 3281050 h 6407152"/>
              <a:gd name="connsiteX15464" fmla="*/ 9812940 w 11737976"/>
              <a:gd name="connsiteY15464" fmla="*/ 3277521 h 6407152"/>
              <a:gd name="connsiteX15465" fmla="*/ 5102717 w 11737976"/>
              <a:gd name="connsiteY15465" fmla="*/ 3277521 h 6407152"/>
              <a:gd name="connsiteX15466" fmla="*/ 5100367 w 11737976"/>
              <a:gd name="connsiteY15466" fmla="*/ 3280028 h 6407152"/>
              <a:gd name="connsiteX15467" fmla="*/ 5111637 w 11737976"/>
              <a:gd name="connsiteY15467" fmla="*/ 3281050 h 6407152"/>
              <a:gd name="connsiteX15468" fmla="*/ 5102717 w 11737976"/>
              <a:gd name="connsiteY15468" fmla="*/ 3277521 h 6407152"/>
              <a:gd name="connsiteX15469" fmla="*/ 9797870 w 11737976"/>
              <a:gd name="connsiteY15469" fmla="*/ 3277463 h 6407152"/>
              <a:gd name="connsiteX15470" fmla="*/ 9780625 w 11737976"/>
              <a:gd name="connsiteY15470" fmla="*/ 3282111 h 6407152"/>
              <a:gd name="connsiteX15471" fmla="*/ 9763575 w 11737976"/>
              <a:gd name="connsiteY15471" fmla="*/ 3281137 h 6407152"/>
              <a:gd name="connsiteX15472" fmla="*/ 9755149 w 11737976"/>
              <a:gd name="connsiteY15472" fmla="*/ 3277837 h 6407152"/>
              <a:gd name="connsiteX15473" fmla="*/ 9746527 w 11737976"/>
              <a:gd name="connsiteY15473" fmla="*/ 3280161 h 6407152"/>
              <a:gd name="connsiteX15474" fmla="*/ 9755051 w 11737976"/>
              <a:gd name="connsiteY15474" fmla="*/ 3280649 h 6407152"/>
              <a:gd name="connsiteX15475" fmla="*/ 9763478 w 11737976"/>
              <a:gd name="connsiteY15475" fmla="*/ 3283948 h 6407152"/>
              <a:gd name="connsiteX15476" fmla="*/ 9763380 w 11737976"/>
              <a:gd name="connsiteY15476" fmla="*/ 3286760 h 6407152"/>
              <a:gd name="connsiteX15477" fmla="*/ 9779516 w 11737976"/>
              <a:gd name="connsiteY15477" fmla="*/ 3287110 h 6407152"/>
              <a:gd name="connsiteX15478" fmla="*/ 9797870 w 11737976"/>
              <a:gd name="connsiteY15478" fmla="*/ 3277463 h 6407152"/>
              <a:gd name="connsiteX15479" fmla="*/ 5087647 w 11737976"/>
              <a:gd name="connsiteY15479" fmla="*/ 3277463 h 6407152"/>
              <a:gd name="connsiteX15480" fmla="*/ 5070402 w 11737976"/>
              <a:gd name="connsiteY15480" fmla="*/ 3282111 h 6407152"/>
              <a:gd name="connsiteX15481" fmla="*/ 5053352 w 11737976"/>
              <a:gd name="connsiteY15481" fmla="*/ 3281137 h 6407152"/>
              <a:gd name="connsiteX15482" fmla="*/ 5044926 w 11737976"/>
              <a:gd name="connsiteY15482" fmla="*/ 3277837 h 6407152"/>
              <a:gd name="connsiteX15483" fmla="*/ 5036303 w 11737976"/>
              <a:gd name="connsiteY15483" fmla="*/ 3280161 h 6407152"/>
              <a:gd name="connsiteX15484" fmla="*/ 5044827 w 11737976"/>
              <a:gd name="connsiteY15484" fmla="*/ 3280649 h 6407152"/>
              <a:gd name="connsiteX15485" fmla="*/ 5053255 w 11737976"/>
              <a:gd name="connsiteY15485" fmla="*/ 3283948 h 6407152"/>
              <a:gd name="connsiteX15486" fmla="*/ 5053156 w 11737976"/>
              <a:gd name="connsiteY15486" fmla="*/ 3286760 h 6407152"/>
              <a:gd name="connsiteX15487" fmla="*/ 5069293 w 11737976"/>
              <a:gd name="connsiteY15487" fmla="*/ 3287110 h 6407152"/>
              <a:gd name="connsiteX15488" fmla="*/ 5087647 w 11737976"/>
              <a:gd name="connsiteY15488" fmla="*/ 3277463 h 6407152"/>
              <a:gd name="connsiteX15489" fmla="*/ 9702425 w 11737976"/>
              <a:gd name="connsiteY15489" fmla="*/ 3276949 h 6407152"/>
              <a:gd name="connsiteX15490" fmla="*/ 9676751 w 11737976"/>
              <a:gd name="connsiteY15490" fmla="*/ 3278355 h 6407152"/>
              <a:gd name="connsiteX15491" fmla="*/ 9676551 w 11737976"/>
              <a:gd name="connsiteY15491" fmla="*/ 3284094 h 6407152"/>
              <a:gd name="connsiteX15492" fmla="*/ 9701925 w 11737976"/>
              <a:gd name="connsiteY15492" fmla="*/ 3291294 h 6407152"/>
              <a:gd name="connsiteX15493" fmla="*/ 9719273 w 11737976"/>
              <a:gd name="connsiteY15493" fmla="*/ 3283663 h 6407152"/>
              <a:gd name="connsiteX15494" fmla="*/ 9702425 w 11737976"/>
              <a:gd name="connsiteY15494" fmla="*/ 3276949 h 6407152"/>
              <a:gd name="connsiteX15495" fmla="*/ 4992201 w 11737976"/>
              <a:gd name="connsiteY15495" fmla="*/ 3276949 h 6407152"/>
              <a:gd name="connsiteX15496" fmla="*/ 4966527 w 11737976"/>
              <a:gd name="connsiteY15496" fmla="*/ 3278355 h 6407152"/>
              <a:gd name="connsiteX15497" fmla="*/ 4966327 w 11737976"/>
              <a:gd name="connsiteY15497" fmla="*/ 3284094 h 6407152"/>
              <a:gd name="connsiteX15498" fmla="*/ 4991701 w 11737976"/>
              <a:gd name="connsiteY15498" fmla="*/ 3291294 h 6407152"/>
              <a:gd name="connsiteX15499" fmla="*/ 5009050 w 11737976"/>
              <a:gd name="connsiteY15499" fmla="*/ 3283663 h 6407152"/>
              <a:gd name="connsiteX15500" fmla="*/ 4992201 w 11737976"/>
              <a:gd name="connsiteY15500" fmla="*/ 3276949 h 6407152"/>
              <a:gd name="connsiteX15501" fmla="*/ 674356 w 11737976"/>
              <a:gd name="connsiteY15501" fmla="*/ 3274218 h 6407152"/>
              <a:gd name="connsiteX15502" fmla="*/ 665220 w 11737976"/>
              <a:gd name="connsiteY15502" fmla="*/ 3276963 h 6407152"/>
              <a:gd name="connsiteX15503" fmla="*/ 666614 w 11737976"/>
              <a:gd name="connsiteY15503" fmla="*/ 3281113 h 6407152"/>
              <a:gd name="connsiteX15504" fmla="*/ 668453 w 11737976"/>
              <a:gd name="connsiteY15504" fmla="*/ 3282843 h 6407152"/>
              <a:gd name="connsiteX15505" fmla="*/ 677144 w 11737976"/>
              <a:gd name="connsiteY15505" fmla="*/ 3282515 h 6407152"/>
              <a:gd name="connsiteX15506" fmla="*/ 674356 w 11737976"/>
              <a:gd name="connsiteY15506" fmla="*/ 3274218 h 6407152"/>
              <a:gd name="connsiteX15507" fmla="*/ 9031099 w 11737976"/>
              <a:gd name="connsiteY15507" fmla="*/ 3271454 h 6407152"/>
              <a:gd name="connsiteX15508" fmla="*/ 9032721 w 11737976"/>
              <a:gd name="connsiteY15508" fmla="*/ 3282716 h 6407152"/>
              <a:gd name="connsiteX15509" fmla="*/ 9042212 w 11737976"/>
              <a:gd name="connsiteY15509" fmla="*/ 3274511 h 6407152"/>
              <a:gd name="connsiteX15510" fmla="*/ 9031099 w 11737976"/>
              <a:gd name="connsiteY15510" fmla="*/ 3271454 h 6407152"/>
              <a:gd name="connsiteX15511" fmla="*/ 4320876 w 11737976"/>
              <a:gd name="connsiteY15511" fmla="*/ 3271454 h 6407152"/>
              <a:gd name="connsiteX15512" fmla="*/ 4322498 w 11737976"/>
              <a:gd name="connsiteY15512" fmla="*/ 3282716 h 6407152"/>
              <a:gd name="connsiteX15513" fmla="*/ 4331989 w 11737976"/>
              <a:gd name="connsiteY15513" fmla="*/ 3274511 h 6407152"/>
              <a:gd name="connsiteX15514" fmla="*/ 4320876 w 11737976"/>
              <a:gd name="connsiteY15514" fmla="*/ 3271454 h 6407152"/>
              <a:gd name="connsiteX15515" fmla="*/ 11338741 w 11737976"/>
              <a:gd name="connsiteY15515" fmla="*/ 3271151 h 6407152"/>
              <a:gd name="connsiteX15516" fmla="*/ 11336439 w 11737976"/>
              <a:gd name="connsiteY15516" fmla="*/ 3277292 h 6407152"/>
              <a:gd name="connsiteX15517" fmla="*/ 11336269 w 11737976"/>
              <a:gd name="connsiteY15517" fmla="*/ 3281038 h 6407152"/>
              <a:gd name="connsiteX15518" fmla="*/ 11341956 w 11737976"/>
              <a:gd name="connsiteY15518" fmla="*/ 3274648 h 6407152"/>
              <a:gd name="connsiteX15519" fmla="*/ 11338741 w 11737976"/>
              <a:gd name="connsiteY15519" fmla="*/ 3271151 h 6407152"/>
              <a:gd name="connsiteX15520" fmla="*/ 6628518 w 11737976"/>
              <a:gd name="connsiteY15520" fmla="*/ 3271151 h 6407152"/>
              <a:gd name="connsiteX15521" fmla="*/ 6626216 w 11737976"/>
              <a:gd name="connsiteY15521" fmla="*/ 3277292 h 6407152"/>
              <a:gd name="connsiteX15522" fmla="*/ 6626046 w 11737976"/>
              <a:gd name="connsiteY15522" fmla="*/ 3281038 h 6407152"/>
              <a:gd name="connsiteX15523" fmla="*/ 6631732 w 11737976"/>
              <a:gd name="connsiteY15523" fmla="*/ 3274648 h 6407152"/>
              <a:gd name="connsiteX15524" fmla="*/ 6628518 w 11737976"/>
              <a:gd name="connsiteY15524" fmla="*/ 3271151 h 6407152"/>
              <a:gd name="connsiteX15525" fmla="*/ 616683 w 11737976"/>
              <a:gd name="connsiteY15525" fmla="*/ 3270237 h 6407152"/>
              <a:gd name="connsiteX15526" fmla="*/ 608194 w 11737976"/>
              <a:gd name="connsiteY15526" fmla="*/ 3280908 h 6407152"/>
              <a:gd name="connsiteX15527" fmla="*/ 620400 w 11737976"/>
              <a:gd name="connsiteY15527" fmla="*/ 3281300 h 6407152"/>
              <a:gd name="connsiteX15528" fmla="*/ 616683 w 11737976"/>
              <a:gd name="connsiteY15528" fmla="*/ 3270237 h 6407152"/>
              <a:gd name="connsiteX15529" fmla="*/ 9677052 w 11737976"/>
              <a:gd name="connsiteY15529" fmla="*/ 3269749 h 6407152"/>
              <a:gd name="connsiteX15530" fmla="*/ 9668427 w 11737976"/>
              <a:gd name="connsiteY15530" fmla="*/ 3272130 h 6407152"/>
              <a:gd name="connsiteX15531" fmla="*/ 9676852 w 11737976"/>
              <a:gd name="connsiteY15531" fmla="*/ 3275487 h 6407152"/>
              <a:gd name="connsiteX15532" fmla="*/ 9677052 w 11737976"/>
              <a:gd name="connsiteY15532" fmla="*/ 3269749 h 6407152"/>
              <a:gd name="connsiteX15533" fmla="*/ 4966828 w 11737976"/>
              <a:gd name="connsiteY15533" fmla="*/ 3269749 h 6407152"/>
              <a:gd name="connsiteX15534" fmla="*/ 4958203 w 11737976"/>
              <a:gd name="connsiteY15534" fmla="*/ 3272130 h 6407152"/>
              <a:gd name="connsiteX15535" fmla="*/ 4966628 w 11737976"/>
              <a:gd name="connsiteY15535" fmla="*/ 3275487 h 6407152"/>
              <a:gd name="connsiteX15536" fmla="*/ 4966828 w 11737976"/>
              <a:gd name="connsiteY15536" fmla="*/ 3269749 h 6407152"/>
              <a:gd name="connsiteX15537" fmla="*/ 11361523 w 11737976"/>
              <a:gd name="connsiteY15537" fmla="*/ 3269587 h 6407152"/>
              <a:gd name="connsiteX15538" fmla="*/ 11357836 w 11737976"/>
              <a:gd name="connsiteY15538" fmla="*/ 3275905 h 6407152"/>
              <a:gd name="connsiteX15539" fmla="*/ 11359581 w 11737976"/>
              <a:gd name="connsiteY15539" fmla="*/ 3277357 h 6407152"/>
              <a:gd name="connsiteX15540" fmla="*/ 11361523 w 11737976"/>
              <a:gd name="connsiteY15540" fmla="*/ 3269587 h 6407152"/>
              <a:gd name="connsiteX15541" fmla="*/ 6651299 w 11737976"/>
              <a:gd name="connsiteY15541" fmla="*/ 3269587 h 6407152"/>
              <a:gd name="connsiteX15542" fmla="*/ 6647611 w 11737976"/>
              <a:gd name="connsiteY15542" fmla="*/ 3275905 h 6407152"/>
              <a:gd name="connsiteX15543" fmla="*/ 6649357 w 11737976"/>
              <a:gd name="connsiteY15543" fmla="*/ 3277357 h 6407152"/>
              <a:gd name="connsiteX15544" fmla="*/ 6651299 w 11737976"/>
              <a:gd name="connsiteY15544" fmla="*/ 3269587 h 6407152"/>
              <a:gd name="connsiteX15545" fmla="*/ 9074642 w 11737976"/>
              <a:gd name="connsiteY15545" fmla="*/ 3266409 h 6407152"/>
              <a:gd name="connsiteX15546" fmla="*/ 9068537 w 11737976"/>
              <a:gd name="connsiteY15546" fmla="*/ 3267933 h 6407152"/>
              <a:gd name="connsiteX15547" fmla="*/ 9069349 w 11737976"/>
              <a:gd name="connsiteY15547" fmla="*/ 3273565 h 6407152"/>
              <a:gd name="connsiteX15548" fmla="*/ 9075453 w 11737976"/>
              <a:gd name="connsiteY15548" fmla="*/ 3272039 h 6407152"/>
              <a:gd name="connsiteX15549" fmla="*/ 9074642 w 11737976"/>
              <a:gd name="connsiteY15549" fmla="*/ 3266409 h 6407152"/>
              <a:gd name="connsiteX15550" fmla="*/ 4364418 w 11737976"/>
              <a:gd name="connsiteY15550" fmla="*/ 3266409 h 6407152"/>
              <a:gd name="connsiteX15551" fmla="*/ 4358314 w 11737976"/>
              <a:gd name="connsiteY15551" fmla="*/ 3267933 h 6407152"/>
              <a:gd name="connsiteX15552" fmla="*/ 4359125 w 11737976"/>
              <a:gd name="connsiteY15552" fmla="*/ 3273565 h 6407152"/>
              <a:gd name="connsiteX15553" fmla="*/ 4365230 w 11737976"/>
              <a:gd name="connsiteY15553" fmla="*/ 3272039 h 6407152"/>
              <a:gd name="connsiteX15554" fmla="*/ 4364418 w 11737976"/>
              <a:gd name="connsiteY15554" fmla="*/ 3266409 h 6407152"/>
              <a:gd name="connsiteX15555" fmla="*/ 9644527 w 11737976"/>
              <a:gd name="connsiteY15555" fmla="*/ 3265875 h 6407152"/>
              <a:gd name="connsiteX15556" fmla="*/ 9644457 w 11737976"/>
              <a:gd name="connsiteY15556" fmla="*/ 3267885 h 6407152"/>
              <a:gd name="connsiteX15557" fmla="*/ 9653483 w 11737976"/>
              <a:gd name="connsiteY15557" fmla="*/ 3268401 h 6407152"/>
              <a:gd name="connsiteX15558" fmla="*/ 9653553 w 11737976"/>
              <a:gd name="connsiteY15558" fmla="*/ 3266392 h 6407152"/>
              <a:gd name="connsiteX15559" fmla="*/ 9644527 w 11737976"/>
              <a:gd name="connsiteY15559" fmla="*/ 3265875 h 6407152"/>
              <a:gd name="connsiteX15560" fmla="*/ 4934303 w 11737976"/>
              <a:gd name="connsiteY15560" fmla="*/ 3265875 h 6407152"/>
              <a:gd name="connsiteX15561" fmla="*/ 4934233 w 11737976"/>
              <a:gd name="connsiteY15561" fmla="*/ 3267885 h 6407152"/>
              <a:gd name="connsiteX15562" fmla="*/ 4943259 w 11737976"/>
              <a:gd name="connsiteY15562" fmla="*/ 3268401 h 6407152"/>
              <a:gd name="connsiteX15563" fmla="*/ 4943329 w 11737976"/>
              <a:gd name="connsiteY15563" fmla="*/ 3266392 h 6407152"/>
              <a:gd name="connsiteX15564" fmla="*/ 4934303 w 11737976"/>
              <a:gd name="connsiteY15564" fmla="*/ 3265875 h 6407152"/>
              <a:gd name="connsiteX15565" fmla="*/ 9500838 w 11737976"/>
              <a:gd name="connsiteY15565" fmla="*/ 3265706 h 6407152"/>
              <a:gd name="connsiteX15566" fmla="*/ 9457729 w 11737976"/>
              <a:gd name="connsiteY15566" fmla="*/ 3277216 h 6407152"/>
              <a:gd name="connsiteX15567" fmla="*/ 9449303 w 11737976"/>
              <a:gd name="connsiteY15567" fmla="*/ 3273939 h 6407152"/>
              <a:gd name="connsiteX15568" fmla="*/ 9440778 w 11737976"/>
              <a:gd name="connsiteY15568" fmla="*/ 3273451 h 6407152"/>
              <a:gd name="connsiteX15569" fmla="*/ 9440875 w 11737976"/>
              <a:gd name="connsiteY15569" fmla="*/ 3270661 h 6407152"/>
              <a:gd name="connsiteX15570" fmla="*/ 9432254 w 11737976"/>
              <a:gd name="connsiteY15570" fmla="*/ 3272963 h 6407152"/>
              <a:gd name="connsiteX15571" fmla="*/ 9423632 w 11737976"/>
              <a:gd name="connsiteY15571" fmla="*/ 3275265 h 6407152"/>
              <a:gd name="connsiteX15572" fmla="*/ 9422335 w 11737976"/>
              <a:gd name="connsiteY15572" fmla="*/ 3281829 h 6407152"/>
              <a:gd name="connsiteX15573" fmla="*/ 9440292 w 11737976"/>
              <a:gd name="connsiteY15573" fmla="*/ 3287397 h 6407152"/>
              <a:gd name="connsiteX15574" fmla="*/ 9474487 w 11737976"/>
              <a:gd name="connsiteY15574" fmla="*/ 3286559 h 6407152"/>
              <a:gd name="connsiteX15575" fmla="*/ 9483207 w 11737976"/>
              <a:gd name="connsiteY15575" fmla="*/ 3281468 h 6407152"/>
              <a:gd name="connsiteX15576" fmla="*/ 9491729 w 11737976"/>
              <a:gd name="connsiteY15576" fmla="*/ 3281954 h 6407152"/>
              <a:gd name="connsiteX15577" fmla="*/ 9517692 w 11737976"/>
              <a:gd name="connsiteY15577" fmla="*/ 3272260 h 6407152"/>
              <a:gd name="connsiteX15578" fmla="*/ 9500642 w 11737976"/>
              <a:gd name="connsiteY15578" fmla="*/ 3271285 h 6407152"/>
              <a:gd name="connsiteX15579" fmla="*/ 9500838 w 11737976"/>
              <a:gd name="connsiteY15579" fmla="*/ 3265706 h 6407152"/>
              <a:gd name="connsiteX15580" fmla="*/ 4790614 w 11737976"/>
              <a:gd name="connsiteY15580" fmla="*/ 3265706 h 6407152"/>
              <a:gd name="connsiteX15581" fmla="*/ 4747506 w 11737976"/>
              <a:gd name="connsiteY15581" fmla="*/ 3277216 h 6407152"/>
              <a:gd name="connsiteX15582" fmla="*/ 4739079 w 11737976"/>
              <a:gd name="connsiteY15582" fmla="*/ 3273939 h 6407152"/>
              <a:gd name="connsiteX15583" fmla="*/ 4730555 w 11737976"/>
              <a:gd name="connsiteY15583" fmla="*/ 3273451 h 6407152"/>
              <a:gd name="connsiteX15584" fmla="*/ 4730651 w 11737976"/>
              <a:gd name="connsiteY15584" fmla="*/ 3270661 h 6407152"/>
              <a:gd name="connsiteX15585" fmla="*/ 4722030 w 11737976"/>
              <a:gd name="connsiteY15585" fmla="*/ 3272963 h 6407152"/>
              <a:gd name="connsiteX15586" fmla="*/ 4713408 w 11737976"/>
              <a:gd name="connsiteY15586" fmla="*/ 3275265 h 6407152"/>
              <a:gd name="connsiteX15587" fmla="*/ 4712112 w 11737976"/>
              <a:gd name="connsiteY15587" fmla="*/ 3281829 h 6407152"/>
              <a:gd name="connsiteX15588" fmla="*/ 4730068 w 11737976"/>
              <a:gd name="connsiteY15588" fmla="*/ 3287397 h 6407152"/>
              <a:gd name="connsiteX15589" fmla="*/ 4764264 w 11737976"/>
              <a:gd name="connsiteY15589" fmla="*/ 3286559 h 6407152"/>
              <a:gd name="connsiteX15590" fmla="*/ 4772983 w 11737976"/>
              <a:gd name="connsiteY15590" fmla="*/ 3281468 h 6407152"/>
              <a:gd name="connsiteX15591" fmla="*/ 4781506 w 11737976"/>
              <a:gd name="connsiteY15591" fmla="*/ 3281954 h 6407152"/>
              <a:gd name="connsiteX15592" fmla="*/ 4807469 w 11737976"/>
              <a:gd name="connsiteY15592" fmla="*/ 3272260 h 6407152"/>
              <a:gd name="connsiteX15593" fmla="*/ 4790419 w 11737976"/>
              <a:gd name="connsiteY15593" fmla="*/ 3271285 h 6407152"/>
              <a:gd name="connsiteX15594" fmla="*/ 4790614 w 11737976"/>
              <a:gd name="connsiteY15594" fmla="*/ 3265706 h 6407152"/>
              <a:gd name="connsiteX15595" fmla="*/ 9830153 w 11737976"/>
              <a:gd name="connsiteY15595" fmla="*/ 3264650 h 6407152"/>
              <a:gd name="connsiteX15596" fmla="*/ 9838399 w 11737976"/>
              <a:gd name="connsiteY15596" fmla="*/ 3270663 h 6407152"/>
              <a:gd name="connsiteX15597" fmla="*/ 9821618 w 11737976"/>
              <a:gd name="connsiteY15597" fmla="*/ 3266933 h 6407152"/>
              <a:gd name="connsiteX15598" fmla="*/ 9830153 w 11737976"/>
              <a:gd name="connsiteY15598" fmla="*/ 3264650 h 6407152"/>
              <a:gd name="connsiteX15599" fmla="*/ 5119929 w 11737976"/>
              <a:gd name="connsiteY15599" fmla="*/ 3264650 h 6407152"/>
              <a:gd name="connsiteX15600" fmla="*/ 5128176 w 11737976"/>
              <a:gd name="connsiteY15600" fmla="*/ 3270663 h 6407152"/>
              <a:gd name="connsiteX15601" fmla="*/ 5111394 w 11737976"/>
              <a:gd name="connsiteY15601" fmla="*/ 3266933 h 6407152"/>
              <a:gd name="connsiteX15602" fmla="*/ 5119929 w 11737976"/>
              <a:gd name="connsiteY15602" fmla="*/ 3264650 h 6407152"/>
              <a:gd name="connsiteX15603" fmla="*/ 9475804 w 11737976"/>
              <a:gd name="connsiteY15603" fmla="*/ 3263143 h 6407152"/>
              <a:gd name="connsiteX15604" fmla="*/ 9466739 w 11737976"/>
              <a:gd name="connsiteY15604" fmla="*/ 3263757 h 6407152"/>
              <a:gd name="connsiteX15605" fmla="*/ 9479071 w 11737976"/>
              <a:gd name="connsiteY15605" fmla="*/ 3266726 h 6407152"/>
              <a:gd name="connsiteX15606" fmla="*/ 9484791 w 11737976"/>
              <a:gd name="connsiteY15606" fmla="*/ 3264789 h 6407152"/>
              <a:gd name="connsiteX15607" fmla="*/ 9475804 w 11737976"/>
              <a:gd name="connsiteY15607" fmla="*/ 3263143 h 6407152"/>
              <a:gd name="connsiteX15608" fmla="*/ 4765581 w 11737976"/>
              <a:gd name="connsiteY15608" fmla="*/ 3263143 h 6407152"/>
              <a:gd name="connsiteX15609" fmla="*/ 4756515 w 11737976"/>
              <a:gd name="connsiteY15609" fmla="*/ 3263757 h 6407152"/>
              <a:gd name="connsiteX15610" fmla="*/ 4768847 w 11737976"/>
              <a:gd name="connsiteY15610" fmla="*/ 3266726 h 6407152"/>
              <a:gd name="connsiteX15611" fmla="*/ 4774567 w 11737976"/>
              <a:gd name="connsiteY15611" fmla="*/ 3264789 h 6407152"/>
              <a:gd name="connsiteX15612" fmla="*/ 4765581 w 11737976"/>
              <a:gd name="connsiteY15612" fmla="*/ 3263143 h 6407152"/>
              <a:gd name="connsiteX15613" fmla="*/ 9391418 w 11737976"/>
              <a:gd name="connsiteY15613" fmla="*/ 3262467 h 6407152"/>
              <a:gd name="connsiteX15614" fmla="*/ 9382306 w 11737976"/>
              <a:gd name="connsiteY15614" fmla="*/ 3264462 h 6407152"/>
              <a:gd name="connsiteX15615" fmla="*/ 9393598 w 11737976"/>
              <a:gd name="connsiteY15615" fmla="*/ 3264793 h 6407152"/>
              <a:gd name="connsiteX15616" fmla="*/ 9391418 w 11737976"/>
              <a:gd name="connsiteY15616" fmla="*/ 3262467 h 6407152"/>
              <a:gd name="connsiteX15617" fmla="*/ 4681195 w 11737976"/>
              <a:gd name="connsiteY15617" fmla="*/ 3262467 h 6407152"/>
              <a:gd name="connsiteX15618" fmla="*/ 4672082 w 11737976"/>
              <a:gd name="connsiteY15618" fmla="*/ 3264462 h 6407152"/>
              <a:gd name="connsiteX15619" fmla="*/ 4683374 w 11737976"/>
              <a:gd name="connsiteY15619" fmla="*/ 3264793 h 6407152"/>
              <a:gd name="connsiteX15620" fmla="*/ 4681195 w 11737976"/>
              <a:gd name="connsiteY15620" fmla="*/ 3262467 h 6407152"/>
              <a:gd name="connsiteX15621" fmla="*/ 9906977 w 11737976"/>
              <a:gd name="connsiteY15621" fmla="*/ 3260764 h 6407152"/>
              <a:gd name="connsiteX15622" fmla="*/ 9888715 w 11737976"/>
              <a:gd name="connsiteY15622" fmla="*/ 3265756 h 6407152"/>
              <a:gd name="connsiteX15623" fmla="*/ 9897900 w 11737976"/>
              <a:gd name="connsiteY15623" fmla="*/ 3265763 h 6407152"/>
              <a:gd name="connsiteX15624" fmla="*/ 9906977 w 11737976"/>
              <a:gd name="connsiteY15624" fmla="*/ 3260764 h 6407152"/>
              <a:gd name="connsiteX15625" fmla="*/ 9906871 w 11737976"/>
              <a:gd name="connsiteY15625" fmla="*/ 3263776 h 6407152"/>
              <a:gd name="connsiteX15626" fmla="*/ 9907212 w 11737976"/>
              <a:gd name="connsiteY15626" fmla="*/ 3263796 h 6407152"/>
              <a:gd name="connsiteX15627" fmla="*/ 9905283 w 11737976"/>
              <a:gd name="connsiteY15627" fmla="*/ 3264297 h 6407152"/>
              <a:gd name="connsiteX15628" fmla="*/ 9902729 w 11737976"/>
              <a:gd name="connsiteY15628" fmla="*/ 3267858 h 6407152"/>
              <a:gd name="connsiteX15629" fmla="*/ 9904001 w 11737976"/>
              <a:gd name="connsiteY15629" fmla="*/ 3268494 h 6407152"/>
              <a:gd name="connsiteX15630" fmla="*/ 9906546 w 11737976"/>
              <a:gd name="connsiteY15630" fmla="*/ 3269769 h 6407152"/>
              <a:gd name="connsiteX15631" fmla="*/ 9909100 w 11737976"/>
              <a:gd name="connsiteY15631" fmla="*/ 3266207 h 6407152"/>
              <a:gd name="connsiteX15632" fmla="*/ 9908561 w 11737976"/>
              <a:gd name="connsiteY15632" fmla="*/ 3263873 h 6407152"/>
              <a:gd name="connsiteX15633" fmla="*/ 9911384 w 11737976"/>
              <a:gd name="connsiteY15633" fmla="*/ 3264035 h 6407152"/>
              <a:gd name="connsiteX15634" fmla="*/ 9915899 w 11737976"/>
              <a:gd name="connsiteY15634" fmla="*/ 3264292 h 6407152"/>
              <a:gd name="connsiteX15635" fmla="*/ 9916004 w 11737976"/>
              <a:gd name="connsiteY15635" fmla="*/ 3261280 h 6407152"/>
              <a:gd name="connsiteX15636" fmla="*/ 9906977 w 11737976"/>
              <a:gd name="connsiteY15636" fmla="*/ 3260764 h 6407152"/>
              <a:gd name="connsiteX15637" fmla="*/ 5196754 w 11737976"/>
              <a:gd name="connsiteY15637" fmla="*/ 3260764 h 6407152"/>
              <a:gd name="connsiteX15638" fmla="*/ 5178491 w 11737976"/>
              <a:gd name="connsiteY15638" fmla="*/ 3265756 h 6407152"/>
              <a:gd name="connsiteX15639" fmla="*/ 5187677 w 11737976"/>
              <a:gd name="connsiteY15639" fmla="*/ 3265763 h 6407152"/>
              <a:gd name="connsiteX15640" fmla="*/ 5196754 w 11737976"/>
              <a:gd name="connsiteY15640" fmla="*/ 3260764 h 6407152"/>
              <a:gd name="connsiteX15641" fmla="*/ 5196648 w 11737976"/>
              <a:gd name="connsiteY15641" fmla="*/ 3263776 h 6407152"/>
              <a:gd name="connsiteX15642" fmla="*/ 5196988 w 11737976"/>
              <a:gd name="connsiteY15642" fmla="*/ 3263796 h 6407152"/>
              <a:gd name="connsiteX15643" fmla="*/ 5195059 w 11737976"/>
              <a:gd name="connsiteY15643" fmla="*/ 3264297 h 6407152"/>
              <a:gd name="connsiteX15644" fmla="*/ 5192505 w 11737976"/>
              <a:gd name="connsiteY15644" fmla="*/ 3267858 h 6407152"/>
              <a:gd name="connsiteX15645" fmla="*/ 5193778 w 11737976"/>
              <a:gd name="connsiteY15645" fmla="*/ 3268494 h 6407152"/>
              <a:gd name="connsiteX15646" fmla="*/ 5196322 w 11737976"/>
              <a:gd name="connsiteY15646" fmla="*/ 3269769 h 6407152"/>
              <a:gd name="connsiteX15647" fmla="*/ 5198876 w 11737976"/>
              <a:gd name="connsiteY15647" fmla="*/ 3266207 h 6407152"/>
              <a:gd name="connsiteX15648" fmla="*/ 5198338 w 11737976"/>
              <a:gd name="connsiteY15648" fmla="*/ 3263873 h 6407152"/>
              <a:gd name="connsiteX15649" fmla="*/ 5201161 w 11737976"/>
              <a:gd name="connsiteY15649" fmla="*/ 3264035 h 6407152"/>
              <a:gd name="connsiteX15650" fmla="*/ 5205675 w 11737976"/>
              <a:gd name="connsiteY15650" fmla="*/ 3264292 h 6407152"/>
              <a:gd name="connsiteX15651" fmla="*/ 5205780 w 11737976"/>
              <a:gd name="connsiteY15651" fmla="*/ 3261280 h 6407152"/>
              <a:gd name="connsiteX15652" fmla="*/ 5196754 w 11737976"/>
              <a:gd name="connsiteY15652" fmla="*/ 3260764 h 6407152"/>
              <a:gd name="connsiteX15653" fmla="*/ 3215246 w 11737976"/>
              <a:gd name="connsiteY15653" fmla="*/ 3257677 h 6407152"/>
              <a:gd name="connsiteX15654" fmla="*/ 3220084 w 11737976"/>
              <a:gd name="connsiteY15654" fmla="*/ 3265709 h 6407152"/>
              <a:gd name="connsiteX15655" fmla="*/ 3232432 w 11737976"/>
              <a:gd name="connsiteY15655" fmla="*/ 3271416 h 6407152"/>
              <a:gd name="connsiteX15656" fmla="*/ 3234634 w 11737976"/>
              <a:gd name="connsiteY15656" fmla="*/ 3266470 h 6407152"/>
              <a:gd name="connsiteX15657" fmla="*/ 3239359 w 11737976"/>
              <a:gd name="connsiteY15657" fmla="*/ 3260667 h 6407152"/>
              <a:gd name="connsiteX15658" fmla="*/ 3239536 w 11737976"/>
              <a:gd name="connsiteY15658" fmla="*/ 3260974 h 6407152"/>
              <a:gd name="connsiteX15659" fmla="*/ 3251665 w 11737976"/>
              <a:gd name="connsiteY15659" fmla="*/ 3262459 h 6407152"/>
              <a:gd name="connsiteX15660" fmla="*/ 3249226 w 11737976"/>
              <a:gd name="connsiteY15660" fmla="*/ 3270982 h 6407152"/>
              <a:gd name="connsiteX15661" fmla="*/ 3236263 w 11737976"/>
              <a:gd name="connsiteY15661" fmla="*/ 3265223 h 6407152"/>
              <a:gd name="connsiteX15662" fmla="*/ 3231507 w 11737976"/>
              <a:gd name="connsiteY15662" fmla="*/ 3278054 h 6407152"/>
              <a:gd name="connsiteX15663" fmla="*/ 3234389 w 11737976"/>
              <a:gd name="connsiteY15663" fmla="*/ 3291609 h 6407152"/>
              <a:gd name="connsiteX15664" fmla="*/ 3233568 w 11737976"/>
              <a:gd name="connsiteY15664" fmla="*/ 3294689 h 6407152"/>
              <a:gd name="connsiteX15665" fmla="*/ 3225904 w 11737976"/>
              <a:gd name="connsiteY15665" fmla="*/ 3292625 h 6407152"/>
              <a:gd name="connsiteX15666" fmla="*/ 3224011 w 11737976"/>
              <a:gd name="connsiteY15666" fmla="*/ 3273049 h 6407152"/>
              <a:gd name="connsiteX15667" fmla="*/ 3216064 w 11737976"/>
              <a:gd name="connsiteY15667" fmla="*/ 3279576 h 6407152"/>
              <a:gd name="connsiteX15668" fmla="*/ 3208565 w 11737976"/>
              <a:gd name="connsiteY15668" fmla="*/ 3268566 h 6407152"/>
              <a:gd name="connsiteX15669" fmla="*/ 3208639 w 11737976"/>
              <a:gd name="connsiteY15669" fmla="*/ 3268371 h 6407152"/>
              <a:gd name="connsiteX15670" fmla="*/ 3219592 w 11737976"/>
              <a:gd name="connsiteY15670" fmla="*/ 3269357 h 6407152"/>
              <a:gd name="connsiteX15671" fmla="*/ 3214986 w 11737976"/>
              <a:gd name="connsiteY15671" fmla="*/ 3265528 h 6407152"/>
              <a:gd name="connsiteX15672" fmla="*/ 3211883 w 11737976"/>
              <a:gd name="connsiteY15672" fmla="*/ 3259864 h 6407152"/>
              <a:gd name="connsiteX15673" fmla="*/ 3212470 w 11737976"/>
              <a:gd name="connsiteY15673" fmla="*/ 3258325 h 6407152"/>
              <a:gd name="connsiteX15674" fmla="*/ 11339252 w 11737976"/>
              <a:gd name="connsiteY15674" fmla="*/ 3256565 h 6407152"/>
              <a:gd name="connsiteX15675" fmla="*/ 11334943 w 11737976"/>
              <a:gd name="connsiteY15675" fmla="*/ 3261028 h 6407152"/>
              <a:gd name="connsiteX15676" fmla="*/ 11336427 w 11737976"/>
              <a:gd name="connsiteY15676" fmla="*/ 3267866 h 6407152"/>
              <a:gd name="connsiteX15677" fmla="*/ 11343712 w 11737976"/>
              <a:gd name="connsiteY15677" fmla="*/ 3267997 h 6407152"/>
              <a:gd name="connsiteX15678" fmla="*/ 11345540 w 11737976"/>
              <a:gd name="connsiteY15678" fmla="*/ 3261219 h 6407152"/>
              <a:gd name="connsiteX15679" fmla="*/ 11339252 w 11737976"/>
              <a:gd name="connsiteY15679" fmla="*/ 3256565 h 6407152"/>
              <a:gd name="connsiteX15680" fmla="*/ 6629029 w 11737976"/>
              <a:gd name="connsiteY15680" fmla="*/ 3256565 h 6407152"/>
              <a:gd name="connsiteX15681" fmla="*/ 6624718 w 11737976"/>
              <a:gd name="connsiteY15681" fmla="*/ 3261028 h 6407152"/>
              <a:gd name="connsiteX15682" fmla="*/ 6626204 w 11737976"/>
              <a:gd name="connsiteY15682" fmla="*/ 3267866 h 6407152"/>
              <a:gd name="connsiteX15683" fmla="*/ 6633487 w 11737976"/>
              <a:gd name="connsiteY15683" fmla="*/ 3267997 h 6407152"/>
              <a:gd name="connsiteX15684" fmla="*/ 6635316 w 11737976"/>
              <a:gd name="connsiteY15684" fmla="*/ 3261219 h 6407152"/>
              <a:gd name="connsiteX15685" fmla="*/ 6629029 w 11737976"/>
              <a:gd name="connsiteY15685" fmla="*/ 3256565 h 6407152"/>
              <a:gd name="connsiteX15686" fmla="*/ 9914182 w 11737976"/>
              <a:gd name="connsiteY15686" fmla="*/ 3255893 h 6407152"/>
              <a:gd name="connsiteX15687" fmla="*/ 9915159 w 11737976"/>
              <a:gd name="connsiteY15687" fmla="*/ 3255937 h 6407152"/>
              <a:gd name="connsiteX15688" fmla="*/ 9913312 w 11737976"/>
              <a:gd name="connsiteY15688" fmla="*/ 3256744 h 6407152"/>
              <a:gd name="connsiteX15689" fmla="*/ 9912513 w 11737976"/>
              <a:gd name="connsiteY15689" fmla="*/ 3256408 h 6407152"/>
              <a:gd name="connsiteX15690" fmla="*/ 5203958 w 11737976"/>
              <a:gd name="connsiteY15690" fmla="*/ 3255893 h 6407152"/>
              <a:gd name="connsiteX15691" fmla="*/ 5204936 w 11737976"/>
              <a:gd name="connsiteY15691" fmla="*/ 3255937 h 6407152"/>
              <a:gd name="connsiteX15692" fmla="*/ 5203088 w 11737976"/>
              <a:gd name="connsiteY15692" fmla="*/ 3256744 h 6407152"/>
              <a:gd name="connsiteX15693" fmla="*/ 5202289 w 11737976"/>
              <a:gd name="connsiteY15693" fmla="*/ 3256408 h 6407152"/>
              <a:gd name="connsiteX15694" fmla="*/ 9424828 w 11737976"/>
              <a:gd name="connsiteY15694" fmla="*/ 3255323 h 6407152"/>
              <a:gd name="connsiteX15695" fmla="*/ 9424724 w 11737976"/>
              <a:gd name="connsiteY15695" fmla="*/ 3258335 h 6407152"/>
              <a:gd name="connsiteX15696" fmla="*/ 9433750 w 11737976"/>
              <a:gd name="connsiteY15696" fmla="*/ 3258851 h 6407152"/>
              <a:gd name="connsiteX15697" fmla="*/ 9433540 w 11737976"/>
              <a:gd name="connsiteY15697" fmla="*/ 3264877 h 6407152"/>
              <a:gd name="connsiteX15698" fmla="*/ 9443936 w 11737976"/>
              <a:gd name="connsiteY15698" fmla="*/ 3266651 h 6407152"/>
              <a:gd name="connsiteX15699" fmla="*/ 9451802 w 11737976"/>
              <a:gd name="connsiteY15699" fmla="*/ 3259884 h 6407152"/>
              <a:gd name="connsiteX15700" fmla="*/ 9433750 w 11737976"/>
              <a:gd name="connsiteY15700" fmla="*/ 3258851 h 6407152"/>
              <a:gd name="connsiteX15701" fmla="*/ 9433855 w 11737976"/>
              <a:gd name="connsiteY15701" fmla="*/ 3255840 h 6407152"/>
              <a:gd name="connsiteX15702" fmla="*/ 9424828 w 11737976"/>
              <a:gd name="connsiteY15702" fmla="*/ 3255323 h 6407152"/>
              <a:gd name="connsiteX15703" fmla="*/ 4714605 w 11737976"/>
              <a:gd name="connsiteY15703" fmla="*/ 3255323 h 6407152"/>
              <a:gd name="connsiteX15704" fmla="*/ 4714500 w 11737976"/>
              <a:gd name="connsiteY15704" fmla="*/ 3258335 h 6407152"/>
              <a:gd name="connsiteX15705" fmla="*/ 4723527 w 11737976"/>
              <a:gd name="connsiteY15705" fmla="*/ 3258851 h 6407152"/>
              <a:gd name="connsiteX15706" fmla="*/ 4723316 w 11737976"/>
              <a:gd name="connsiteY15706" fmla="*/ 3264877 h 6407152"/>
              <a:gd name="connsiteX15707" fmla="*/ 4733712 w 11737976"/>
              <a:gd name="connsiteY15707" fmla="*/ 3266651 h 6407152"/>
              <a:gd name="connsiteX15708" fmla="*/ 4741579 w 11737976"/>
              <a:gd name="connsiteY15708" fmla="*/ 3259884 h 6407152"/>
              <a:gd name="connsiteX15709" fmla="*/ 4723527 w 11737976"/>
              <a:gd name="connsiteY15709" fmla="*/ 3258851 h 6407152"/>
              <a:gd name="connsiteX15710" fmla="*/ 4723631 w 11737976"/>
              <a:gd name="connsiteY15710" fmla="*/ 3255840 h 6407152"/>
              <a:gd name="connsiteX15711" fmla="*/ 4714605 w 11737976"/>
              <a:gd name="connsiteY15711" fmla="*/ 3255323 h 6407152"/>
              <a:gd name="connsiteX15712" fmla="*/ 7923921 w 11737976"/>
              <a:gd name="connsiteY15712" fmla="*/ 3255107 h 6407152"/>
              <a:gd name="connsiteX15713" fmla="*/ 7942655 w 11737976"/>
              <a:gd name="connsiteY15713" fmla="*/ 3271416 h 6407152"/>
              <a:gd name="connsiteX15714" fmla="*/ 7944858 w 11737976"/>
              <a:gd name="connsiteY15714" fmla="*/ 3266470 h 6407152"/>
              <a:gd name="connsiteX15715" fmla="*/ 7949583 w 11737976"/>
              <a:gd name="connsiteY15715" fmla="*/ 3260667 h 6407152"/>
              <a:gd name="connsiteX15716" fmla="*/ 7949759 w 11737976"/>
              <a:gd name="connsiteY15716" fmla="*/ 3260974 h 6407152"/>
              <a:gd name="connsiteX15717" fmla="*/ 7961889 w 11737976"/>
              <a:gd name="connsiteY15717" fmla="*/ 3262459 h 6407152"/>
              <a:gd name="connsiteX15718" fmla="*/ 7959450 w 11737976"/>
              <a:gd name="connsiteY15718" fmla="*/ 3270982 h 6407152"/>
              <a:gd name="connsiteX15719" fmla="*/ 7946487 w 11737976"/>
              <a:gd name="connsiteY15719" fmla="*/ 3265223 h 6407152"/>
              <a:gd name="connsiteX15720" fmla="*/ 7941731 w 11737976"/>
              <a:gd name="connsiteY15720" fmla="*/ 3278054 h 6407152"/>
              <a:gd name="connsiteX15721" fmla="*/ 7944612 w 11737976"/>
              <a:gd name="connsiteY15721" fmla="*/ 3291609 h 6407152"/>
              <a:gd name="connsiteX15722" fmla="*/ 7943792 w 11737976"/>
              <a:gd name="connsiteY15722" fmla="*/ 3294689 h 6407152"/>
              <a:gd name="connsiteX15723" fmla="*/ 7936128 w 11737976"/>
              <a:gd name="connsiteY15723" fmla="*/ 3292625 h 6407152"/>
              <a:gd name="connsiteX15724" fmla="*/ 7934235 w 11737976"/>
              <a:gd name="connsiteY15724" fmla="*/ 3273049 h 6407152"/>
              <a:gd name="connsiteX15725" fmla="*/ 7926288 w 11737976"/>
              <a:gd name="connsiteY15725" fmla="*/ 3279576 h 6407152"/>
              <a:gd name="connsiteX15726" fmla="*/ 7923921 w 11737976"/>
              <a:gd name="connsiteY15726" fmla="*/ 3255107 h 6407152"/>
              <a:gd name="connsiteX15727" fmla="*/ 9729364 w 11737976"/>
              <a:gd name="connsiteY15727" fmla="*/ 3253624 h 6407152"/>
              <a:gd name="connsiteX15728" fmla="*/ 9728979 w 11737976"/>
              <a:gd name="connsiteY15728" fmla="*/ 3264669 h 6407152"/>
              <a:gd name="connsiteX15729" fmla="*/ 9747128 w 11737976"/>
              <a:gd name="connsiteY15729" fmla="*/ 3262940 h 6407152"/>
              <a:gd name="connsiteX15730" fmla="*/ 9729364 w 11737976"/>
              <a:gd name="connsiteY15730" fmla="*/ 3253624 h 6407152"/>
              <a:gd name="connsiteX15731" fmla="*/ 5019141 w 11737976"/>
              <a:gd name="connsiteY15731" fmla="*/ 3253624 h 6407152"/>
              <a:gd name="connsiteX15732" fmla="*/ 5018756 w 11737976"/>
              <a:gd name="connsiteY15732" fmla="*/ 3264669 h 6407152"/>
              <a:gd name="connsiteX15733" fmla="*/ 5036905 w 11737976"/>
              <a:gd name="connsiteY15733" fmla="*/ 3262940 h 6407152"/>
              <a:gd name="connsiteX15734" fmla="*/ 5019141 w 11737976"/>
              <a:gd name="connsiteY15734" fmla="*/ 3253624 h 6407152"/>
              <a:gd name="connsiteX15735" fmla="*/ 9889205 w 11737976"/>
              <a:gd name="connsiteY15735" fmla="*/ 3251698 h 6407152"/>
              <a:gd name="connsiteX15736" fmla="*/ 9898023 w 11737976"/>
              <a:gd name="connsiteY15736" fmla="*/ 3258240 h 6407152"/>
              <a:gd name="connsiteX15737" fmla="*/ 9907257 w 11737976"/>
              <a:gd name="connsiteY15737" fmla="*/ 3252730 h 6407152"/>
              <a:gd name="connsiteX15738" fmla="*/ 9889205 w 11737976"/>
              <a:gd name="connsiteY15738" fmla="*/ 3251698 h 6407152"/>
              <a:gd name="connsiteX15739" fmla="*/ 5178982 w 11737976"/>
              <a:gd name="connsiteY15739" fmla="*/ 3251698 h 6407152"/>
              <a:gd name="connsiteX15740" fmla="*/ 5187799 w 11737976"/>
              <a:gd name="connsiteY15740" fmla="*/ 3258240 h 6407152"/>
              <a:gd name="connsiteX15741" fmla="*/ 5197034 w 11737976"/>
              <a:gd name="connsiteY15741" fmla="*/ 3252730 h 6407152"/>
              <a:gd name="connsiteX15742" fmla="*/ 5178982 w 11737976"/>
              <a:gd name="connsiteY15742" fmla="*/ 3251698 h 6407152"/>
              <a:gd name="connsiteX15743" fmla="*/ 3187374 w 11737976"/>
              <a:gd name="connsiteY15743" fmla="*/ 3249036 h 6407152"/>
              <a:gd name="connsiteX15744" fmla="*/ 3196151 w 11737976"/>
              <a:gd name="connsiteY15744" fmla="*/ 3251748 h 6407152"/>
              <a:gd name="connsiteX15745" fmla="*/ 3200990 w 11737976"/>
              <a:gd name="connsiteY15745" fmla="*/ 3251373 h 6407152"/>
              <a:gd name="connsiteX15746" fmla="*/ 3197330 w 11737976"/>
              <a:gd name="connsiteY15746" fmla="*/ 3263267 h 6407152"/>
              <a:gd name="connsiteX15747" fmla="*/ 3203950 w 11737976"/>
              <a:gd name="connsiteY15747" fmla="*/ 3279571 h 6407152"/>
              <a:gd name="connsiteX15748" fmla="*/ 3201202 w 11737976"/>
              <a:gd name="connsiteY15748" fmla="*/ 3280243 h 6407152"/>
              <a:gd name="connsiteX15749" fmla="*/ 3204622 w 11737976"/>
              <a:gd name="connsiteY15749" fmla="*/ 3283244 h 6407152"/>
              <a:gd name="connsiteX15750" fmla="*/ 3194040 w 11737976"/>
              <a:gd name="connsiteY15750" fmla="*/ 3280714 h 6407152"/>
              <a:gd name="connsiteX15751" fmla="*/ 3182362 w 11737976"/>
              <a:gd name="connsiteY15751" fmla="*/ 3285903 h 6407152"/>
              <a:gd name="connsiteX15752" fmla="*/ 3181908 w 11737976"/>
              <a:gd name="connsiteY15752" fmla="*/ 3281216 h 6407152"/>
              <a:gd name="connsiteX15753" fmla="*/ 3173961 w 11737976"/>
              <a:gd name="connsiteY15753" fmla="*/ 3287743 h 6407152"/>
              <a:gd name="connsiteX15754" fmla="*/ 3169574 w 11737976"/>
              <a:gd name="connsiteY15754" fmla="*/ 3286724 h 6407152"/>
              <a:gd name="connsiteX15755" fmla="*/ 3167941 w 11737976"/>
              <a:gd name="connsiteY15755" fmla="*/ 3287797 h 6407152"/>
              <a:gd name="connsiteX15756" fmla="*/ 3167122 w 11737976"/>
              <a:gd name="connsiteY15756" fmla="*/ 3281373 h 6407152"/>
              <a:gd name="connsiteX15757" fmla="*/ 3172873 w 11737976"/>
              <a:gd name="connsiteY15757" fmla="*/ 3275653 h 6407152"/>
              <a:gd name="connsiteX15758" fmla="*/ 3177260 w 11737976"/>
              <a:gd name="connsiteY15758" fmla="*/ 3259238 h 6407152"/>
              <a:gd name="connsiteX15759" fmla="*/ 3182463 w 11737976"/>
              <a:gd name="connsiteY15759" fmla="*/ 3255570 h 6407152"/>
              <a:gd name="connsiteX15760" fmla="*/ 3181279 w 11737976"/>
              <a:gd name="connsiteY15760" fmla="*/ 3250220 h 6407152"/>
              <a:gd name="connsiteX15761" fmla="*/ 3187489 w 11737976"/>
              <a:gd name="connsiteY15761" fmla="*/ 3250219 h 6407152"/>
              <a:gd name="connsiteX15762" fmla="*/ 9762739 w 11737976"/>
              <a:gd name="connsiteY15762" fmla="*/ 3247483 h 6407152"/>
              <a:gd name="connsiteX15763" fmla="*/ 9745585 w 11737976"/>
              <a:gd name="connsiteY15763" fmla="*/ 3249522 h 6407152"/>
              <a:gd name="connsiteX15764" fmla="*/ 9746413 w 11737976"/>
              <a:gd name="connsiteY15764" fmla="*/ 3254600 h 6407152"/>
              <a:gd name="connsiteX15765" fmla="*/ 9762645 w 11737976"/>
              <a:gd name="connsiteY15765" fmla="*/ 3250161 h 6407152"/>
              <a:gd name="connsiteX15766" fmla="*/ 9762739 w 11737976"/>
              <a:gd name="connsiteY15766" fmla="*/ 3247483 h 6407152"/>
              <a:gd name="connsiteX15767" fmla="*/ 5052515 w 11737976"/>
              <a:gd name="connsiteY15767" fmla="*/ 3247483 h 6407152"/>
              <a:gd name="connsiteX15768" fmla="*/ 5035361 w 11737976"/>
              <a:gd name="connsiteY15768" fmla="*/ 3249522 h 6407152"/>
              <a:gd name="connsiteX15769" fmla="*/ 5036189 w 11737976"/>
              <a:gd name="connsiteY15769" fmla="*/ 3254600 h 6407152"/>
              <a:gd name="connsiteX15770" fmla="*/ 5052422 w 11737976"/>
              <a:gd name="connsiteY15770" fmla="*/ 3250161 h 6407152"/>
              <a:gd name="connsiteX15771" fmla="*/ 5052515 w 11737976"/>
              <a:gd name="connsiteY15771" fmla="*/ 3247483 h 6407152"/>
              <a:gd name="connsiteX15772" fmla="*/ 3233685 w 11737976"/>
              <a:gd name="connsiteY15772" fmla="*/ 3243724 h 6407152"/>
              <a:gd name="connsiteX15773" fmla="*/ 3233594 w 11737976"/>
              <a:gd name="connsiteY15773" fmla="*/ 3245993 h 6407152"/>
              <a:gd name="connsiteX15774" fmla="*/ 3231059 w 11737976"/>
              <a:gd name="connsiteY15774" fmla="*/ 3246131 h 6407152"/>
              <a:gd name="connsiteX15775" fmla="*/ 3226176 w 11737976"/>
              <a:gd name="connsiteY15775" fmla="*/ 3245591 h 6407152"/>
              <a:gd name="connsiteX15776" fmla="*/ 3226172 w 11737976"/>
              <a:gd name="connsiteY15776" fmla="*/ 3244736 h 6407152"/>
              <a:gd name="connsiteX15777" fmla="*/ 11343456 w 11737976"/>
              <a:gd name="connsiteY15777" fmla="*/ 3242714 h 6407152"/>
              <a:gd name="connsiteX15778" fmla="*/ 11338510 w 11737976"/>
              <a:gd name="connsiteY15778" fmla="*/ 3247513 h 6407152"/>
              <a:gd name="connsiteX15779" fmla="*/ 11342380 w 11737976"/>
              <a:gd name="connsiteY15779" fmla="*/ 3249642 h 6407152"/>
              <a:gd name="connsiteX15780" fmla="*/ 11343456 w 11737976"/>
              <a:gd name="connsiteY15780" fmla="*/ 3242714 h 6407152"/>
              <a:gd name="connsiteX15781" fmla="*/ 6633233 w 11737976"/>
              <a:gd name="connsiteY15781" fmla="*/ 3242714 h 6407152"/>
              <a:gd name="connsiteX15782" fmla="*/ 6628284 w 11737976"/>
              <a:gd name="connsiteY15782" fmla="*/ 3247513 h 6407152"/>
              <a:gd name="connsiteX15783" fmla="*/ 6632156 w 11737976"/>
              <a:gd name="connsiteY15783" fmla="*/ 3249642 h 6407152"/>
              <a:gd name="connsiteX15784" fmla="*/ 6633233 w 11737976"/>
              <a:gd name="connsiteY15784" fmla="*/ 3242714 h 6407152"/>
              <a:gd name="connsiteX15785" fmla="*/ 9426789 w 11737976"/>
              <a:gd name="connsiteY15785" fmla="*/ 3242356 h 6407152"/>
              <a:gd name="connsiteX15786" fmla="*/ 9416167 w 11737976"/>
              <a:gd name="connsiteY15786" fmla="*/ 3249797 h 6407152"/>
              <a:gd name="connsiteX15787" fmla="*/ 9417954 w 11737976"/>
              <a:gd name="connsiteY15787" fmla="*/ 3257949 h 6407152"/>
              <a:gd name="connsiteX15788" fmla="*/ 9426415 w 11737976"/>
              <a:gd name="connsiteY15788" fmla="*/ 3253066 h 6407152"/>
              <a:gd name="connsiteX15789" fmla="*/ 9442868 w 11737976"/>
              <a:gd name="connsiteY15789" fmla="*/ 3256691 h 6407152"/>
              <a:gd name="connsiteX15790" fmla="*/ 9443242 w 11737976"/>
              <a:gd name="connsiteY15790" fmla="*/ 3245980 h 6407152"/>
              <a:gd name="connsiteX15791" fmla="*/ 9426789 w 11737976"/>
              <a:gd name="connsiteY15791" fmla="*/ 3242356 h 6407152"/>
              <a:gd name="connsiteX15792" fmla="*/ 4716566 w 11737976"/>
              <a:gd name="connsiteY15792" fmla="*/ 3242356 h 6407152"/>
              <a:gd name="connsiteX15793" fmla="*/ 4705943 w 11737976"/>
              <a:gd name="connsiteY15793" fmla="*/ 3249797 h 6407152"/>
              <a:gd name="connsiteX15794" fmla="*/ 4707730 w 11737976"/>
              <a:gd name="connsiteY15794" fmla="*/ 3257949 h 6407152"/>
              <a:gd name="connsiteX15795" fmla="*/ 4716192 w 11737976"/>
              <a:gd name="connsiteY15795" fmla="*/ 3253066 h 6407152"/>
              <a:gd name="connsiteX15796" fmla="*/ 4732645 w 11737976"/>
              <a:gd name="connsiteY15796" fmla="*/ 3256691 h 6407152"/>
              <a:gd name="connsiteX15797" fmla="*/ 4733019 w 11737976"/>
              <a:gd name="connsiteY15797" fmla="*/ 3245980 h 6407152"/>
              <a:gd name="connsiteX15798" fmla="*/ 4716566 w 11737976"/>
              <a:gd name="connsiteY15798" fmla="*/ 3242356 h 6407152"/>
              <a:gd name="connsiteX15799" fmla="*/ 9721431 w 11737976"/>
              <a:gd name="connsiteY15799" fmla="*/ 3239084 h 6407152"/>
              <a:gd name="connsiteX15800" fmla="*/ 9704484 w 11737976"/>
              <a:gd name="connsiteY15800" fmla="*/ 3240932 h 6407152"/>
              <a:gd name="connsiteX15801" fmla="*/ 9712811 w 11737976"/>
              <a:gd name="connsiteY15801" fmla="*/ 3244226 h 6407152"/>
              <a:gd name="connsiteX15802" fmla="*/ 9695962 w 11737976"/>
              <a:gd name="connsiteY15802" fmla="*/ 3243262 h 6407152"/>
              <a:gd name="connsiteX15803" fmla="*/ 9687441 w 11737976"/>
              <a:gd name="connsiteY15803" fmla="*/ 3245591 h 6407152"/>
              <a:gd name="connsiteX15804" fmla="*/ 9708427 w 11737976"/>
              <a:gd name="connsiteY15804" fmla="*/ 3248904 h 6407152"/>
              <a:gd name="connsiteX15805" fmla="*/ 9729561 w 11737976"/>
              <a:gd name="connsiteY15805" fmla="*/ 3248001 h 6407152"/>
              <a:gd name="connsiteX15806" fmla="*/ 9721431 w 11737976"/>
              <a:gd name="connsiteY15806" fmla="*/ 3239084 h 6407152"/>
              <a:gd name="connsiteX15807" fmla="*/ 5011207 w 11737976"/>
              <a:gd name="connsiteY15807" fmla="*/ 3239084 h 6407152"/>
              <a:gd name="connsiteX15808" fmla="*/ 4994261 w 11737976"/>
              <a:gd name="connsiteY15808" fmla="*/ 3240932 h 6407152"/>
              <a:gd name="connsiteX15809" fmla="*/ 5002587 w 11737976"/>
              <a:gd name="connsiteY15809" fmla="*/ 3244226 h 6407152"/>
              <a:gd name="connsiteX15810" fmla="*/ 4985738 w 11737976"/>
              <a:gd name="connsiteY15810" fmla="*/ 3243262 h 6407152"/>
              <a:gd name="connsiteX15811" fmla="*/ 4977217 w 11737976"/>
              <a:gd name="connsiteY15811" fmla="*/ 3245591 h 6407152"/>
              <a:gd name="connsiteX15812" fmla="*/ 4998203 w 11737976"/>
              <a:gd name="connsiteY15812" fmla="*/ 3248904 h 6407152"/>
              <a:gd name="connsiteX15813" fmla="*/ 5019337 w 11737976"/>
              <a:gd name="connsiteY15813" fmla="*/ 3248001 h 6407152"/>
              <a:gd name="connsiteX15814" fmla="*/ 5011207 w 11737976"/>
              <a:gd name="connsiteY15814" fmla="*/ 3239084 h 6407152"/>
              <a:gd name="connsiteX15815" fmla="*/ 9898722 w 11737976"/>
              <a:gd name="connsiteY15815" fmla="*/ 3238156 h 6407152"/>
              <a:gd name="connsiteX15816" fmla="*/ 9889590 w 11737976"/>
              <a:gd name="connsiteY15816" fmla="*/ 3240652 h 6407152"/>
              <a:gd name="connsiteX15817" fmla="*/ 9902015 w 11737976"/>
              <a:gd name="connsiteY15817" fmla="*/ 3240987 h 6407152"/>
              <a:gd name="connsiteX15818" fmla="*/ 9907747 w 11737976"/>
              <a:gd name="connsiteY15818" fmla="*/ 3238673 h 6407152"/>
              <a:gd name="connsiteX15819" fmla="*/ 9898722 w 11737976"/>
              <a:gd name="connsiteY15819" fmla="*/ 3238156 h 6407152"/>
              <a:gd name="connsiteX15820" fmla="*/ 5188498 w 11737976"/>
              <a:gd name="connsiteY15820" fmla="*/ 3238156 h 6407152"/>
              <a:gd name="connsiteX15821" fmla="*/ 5179366 w 11737976"/>
              <a:gd name="connsiteY15821" fmla="*/ 3240652 h 6407152"/>
              <a:gd name="connsiteX15822" fmla="*/ 5191791 w 11737976"/>
              <a:gd name="connsiteY15822" fmla="*/ 3240987 h 6407152"/>
              <a:gd name="connsiteX15823" fmla="*/ 5197524 w 11737976"/>
              <a:gd name="connsiteY15823" fmla="*/ 3238673 h 6407152"/>
              <a:gd name="connsiteX15824" fmla="*/ 5188498 w 11737976"/>
              <a:gd name="connsiteY15824" fmla="*/ 3238156 h 6407152"/>
              <a:gd name="connsiteX15825" fmla="*/ 11354505 w 11737976"/>
              <a:gd name="connsiteY15825" fmla="*/ 3237120 h 6407152"/>
              <a:gd name="connsiteX15826" fmla="*/ 11348286 w 11737976"/>
              <a:gd name="connsiteY15826" fmla="*/ 3244694 h 6407152"/>
              <a:gd name="connsiteX15827" fmla="*/ 11354505 w 11737976"/>
              <a:gd name="connsiteY15827" fmla="*/ 3237120 h 6407152"/>
              <a:gd name="connsiteX15828" fmla="*/ 6644281 w 11737976"/>
              <a:gd name="connsiteY15828" fmla="*/ 3237120 h 6407152"/>
              <a:gd name="connsiteX15829" fmla="*/ 6638062 w 11737976"/>
              <a:gd name="connsiteY15829" fmla="*/ 3244694 h 6407152"/>
              <a:gd name="connsiteX15830" fmla="*/ 6644281 w 11737976"/>
              <a:gd name="connsiteY15830" fmla="*/ 3237120 h 6407152"/>
              <a:gd name="connsiteX15831" fmla="*/ 9780780 w 11737976"/>
              <a:gd name="connsiteY15831" fmla="*/ 3234429 h 6407152"/>
              <a:gd name="connsiteX15832" fmla="*/ 9771958 w 11737976"/>
              <a:gd name="connsiteY15832" fmla="*/ 3242477 h 6407152"/>
              <a:gd name="connsiteX15833" fmla="*/ 9788710 w 11737976"/>
              <a:gd name="connsiteY15833" fmla="*/ 3251987 h 6407152"/>
              <a:gd name="connsiteX15834" fmla="*/ 9788908 w 11737976"/>
              <a:gd name="connsiteY15834" fmla="*/ 3246297 h 6407152"/>
              <a:gd name="connsiteX15835" fmla="*/ 9823304 w 11737976"/>
              <a:gd name="connsiteY15835" fmla="*/ 3239711 h 6407152"/>
              <a:gd name="connsiteX15836" fmla="*/ 9806354 w 11737976"/>
              <a:gd name="connsiteY15836" fmla="*/ 3235892 h 6407152"/>
              <a:gd name="connsiteX15837" fmla="*/ 9780780 w 11737976"/>
              <a:gd name="connsiteY15837" fmla="*/ 3234429 h 6407152"/>
              <a:gd name="connsiteX15838" fmla="*/ 5070556 w 11737976"/>
              <a:gd name="connsiteY15838" fmla="*/ 3234429 h 6407152"/>
              <a:gd name="connsiteX15839" fmla="*/ 5061734 w 11737976"/>
              <a:gd name="connsiteY15839" fmla="*/ 3242477 h 6407152"/>
              <a:gd name="connsiteX15840" fmla="*/ 5078486 w 11737976"/>
              <a:gd name="connsiteY15840" fmla="*/ 3251987 h 6407152"/>
              <a:gd name="connsiteX15841" fmla="*/ 5078684 w 11737976"/>
              <a:gd name="connsiteY15841" fmla="*/ 3246297 h 6407152"/>
              <a:gd name="connsiteX15842" fmla="*/ 5113081 w 11737976"/>
              <a:gd name="connsiteY15842" fmla="*/ 3239711 h 6407152"/>
              <a:gd name="connsiteX15843" fmla="*/ 5096131 w 11737976"/>
              <a:gd name="connsiteY15843" fmla="*/ 3235892 h 6407152"/>
              <a:gd name="connsiteX15844" fmla="*/ 5070556 w 11737976"/>
              <a:gd name="connsiteY15844" fmla="*/ 3234429 h 6407152"/>
              <a:gd name="connsiteX15845" fmla="*/ 9001932 w 11737976"/>
              <a:gd name="connsiteY15845" fmla="*/ 3234297 h 6407152"/>
              <a:gd name="connsiteX15846" fmla="*/ 8991521 w 11737976"/>
              <a:gd name="connsiteY15846" fmla="*/ 3238174 h 6407152"/>
              <a:gd name="connsiteX15847" fmla="*/ 9002948 w 11737976"/>
              <a:gd name="connsiteY15847" fmla="*/ 3251652 h 6407152"/>
              <a:gd name="connsiteX15848" fmla="*/ 9003705 w 11737976"/>
              <a:gd name="connsiteY15848" fmla="*/ 3256908 h 6407152"/>
              <a:gd name="connsiteX15849" fmla="*/ 9012863 w 11737976"/>
              <a:gd name="connsiteY15849" fmla="*/ 3254621 h 6407152"/>
              <a:gd name="connsiteX15850" fmla="*/ 9021263 w 11737976"/>
              <a:gd name="connsiteY15850" fmla="*/ 3247077 h 6407152"/>
              <a:gd name="connsiteX15851" fmla="*/ 9011348 w 11737976"/>
              <a:gd name="connsiteY15851" fmla="*/ 3244111 h 6407152"/>
              <a:gd name="connsiteX15852" fmla="*/ 9012107 w 11737976"/>
              <a:gd name="connsiteY15852" fmla="*/ 3249365 h 6407152"/>
              <a:gd name="connsiteX15853" fmla="*/ 9001932 w 11737976"/>
              <a:gd name="connsiteY15853" fmla="*/ 3234297 h 6407152"/>
              <a:gd name="connsiteX15854" fmla="*/ 4291708 w 11737976"/>
              <a:gd name="connsiteY15854" fmla="*/ 3234297 h 6407152"/>
              <a:gd name="connsiteX15855" fmla="*/ 4281298 w 11737976"/>
              <a:gd name="connsiteY15855" fmla="*/ 3238174 h 6407152"/>
              <a:gd name="connsiteX15856" fmla="*/ 4292724 w 11737976"/>
              <a:gd name="connsiteY15856" fmla="*/ 3251652 h 6407152"/>
              <a:gd name="connsiteX15857" fmla="*/ 4293481 w 11737976"/>
              <a:gd name="connsiteY15857" fmla="*/ 3256908 h 6407152"/>
              <a:gd name="connsiteX15858" fmla="*/ 4302640 w 11737976"/>
              <a:gd name="connsiteY15858" fmla="*/ 3254621 h 6407152"/>
              <a:gd name="connsiteX15859" fmla="*/ 4311040 w 11737976"/>
              <a:gd name="connsiteY15859" fmla="*/ 3247077 h 6407152"/>
              <a:gd name="connsiteX15860" fmla="*/ 4301124 w 11737976"/>
              <a:gd name="connsiteY15860" fmla="*/ 3244111 h 6407152"/>
              <a:gd name="connsiteX15861" fmla="*/ 4301883 w 11737976"/>
              <a:gd name="connsiteY15861" fmla="*/ 3249365 h 6407152"/>
              <a:gd name="connsiteX15862" fmla="*/ 4291708 w 11737976"/>
              <a:gd name="connsiteY15862" fmla="*/ 3234297 h 6407152"/>
              <a:gd name="connsiteX15863" fmla="*/ 3229462 w 11737976"/>
              <a:gd name="connsiteY15863" fmla="*/ 3232424 h 6407152"/>
              <a:gd name="connsiteX15864" fmla="*/ 3230432 w 11737976"/>
              <a:gd name="connsiteY15864" fmla="*/ 3233663 h 6407152"/>
              <a:gd name="connsiteX15865" fmla="*/ 3228365 w 11737976"/>
              <a:gd name="connsiteY15865" fmla="*/ 3236527 h 6407152"/>
              <a:gd name="connsiteX15866" fmla="*/ 3229462 w 11737976"/>
              <a:gd name="connsiteY15866" fmla="*/ 3232424 h 6407152"/>
              <a:gd name="connsiteX15867" fmla="*/ 11370399 w 11737976"/>
              <a:gd name="connsiteY15867" fmla="*/ 3229879 h 6407152"/>
              <a:gd name="connsiteX15868" fmla="*/ 11367261 w 11737976"/>
              <a:gd name="connsiteY15868" fmla="*/ 3237676 h 6407152"/>
              <a:gd name="connsiteX15869" fmla="*/ 11375367 w 11737976"/>
              <a:gd name="connsiteY15869" fmla="*/ 3230617 h 6407152"/>
              <a:gd name="connsiteX15870" fmla="*/ 11370399 w 11737976"/>
              <a:gd name="connsiteY15870" fmla="*/ 3229879 h 6407152"/>
              <a:gd name="connsiteX15871" fmla="*/ 6660175 w 11737976"/>
              <a:gd name="connsiteY15871" fmla="*/ 3229879 h 6407152"/>
              <a:gd name="connsiteX15872" fmla="*/ 6657037 w 11737976"/>
              <a:gd name="connsiteY15872" fmla="*/ 3237676 h 6407152"/>
              <a:gd name="connsiteX15873" fmla="*/ 6665143 w 11737976"/>
              <a:gd name="connsiteY15873" fmla="*/ 3230617 h 6407152"/>
              <a:gd name="connsiteX15874" fmla="*/ 6660175 w 11737976"/>
              <a:gd name="connsiteY15874" fmla="*/ 3229879 h 6407152"/>
              <a:gd name="connsiteX15875" fmla="*/ 9537304 w 11737976"/>
              <a:gd name="connsiteY15875" fmla="*/ 3228552 h 6407152"/>
              <a:gd name="connsiteX15876" fmla="*/ 9537199 w 11737976"/>
              <a:gd name="connsiteY15876" fmla="*/ 3231566 h 6407152"/>
              <a:gd name="connsiteX15877" fmla="*/ 9543216 w 11737976"/>
              <a:gd name="connsiteY15877" fmla="*/ 3231910 h 6407152"/>
              <a:gd name="connsiteX15878" fmla="*/ 9543322 w 11737976"/>
              <a:gd name="connsiteY15878" fmla="*/ 3228896 h 6407152"/>
              <a:gd name="connsiteX15879" fmla="*/ 9537304 w 11737976"/>
              <a:gd name="connsiteY15879" fmla="*/ 3228552 h 6407152"/>
              <a:gd name="connsiteX15880" fmla="*/ 4827080 w 11737976"/>
              <a:gd name="connsiteY15880" fmla="*/ 3228552 h 6407152"/>
              <a:gd name="connsiteX15881" fmla="*/ 4826976 w 11737976"/>
              <a:gd name="connsiteY15881" fmla="*/ 3231566 h 6407152"/>
              <a:gd name="connsiteX15882" fmla="*/ 4832993 w 11737976"/>
              <a:gd name="connsiteY15882" fmla="*/ 3231910 h 6407152"/>
              <a:gd name="connsiteX15883" fmla="*/ 4833098 w 11737976"/>
              <a:gd name="connsiteY15883" fmla="*/ 3228896 h 6407152"/>
              <a:gd name="connsiteX15884" fmla="*/ 4827080 w 11737976"/>
              <a:gd name="connsiteY15884" fmla="*/ 3228552 h 6407152"/>
              <a:gd name="connsiteX15885" fmla="*/ 568648 w 11737976"/>
              <a:gd name="connsiteY15885" fmla="*/ 3227579 h 6407152"/>
              <a:gd name="connsiteX15886" fmla="*/ 558358 w 11737976"/>
              <a:gd name="connsiteY15886" fmla="*/ 3228387 h 6407152"/>
              <a:gd name="connsiteX15887" fmla="*/ 561644 w 11737976"/>
              <a:gd name="connsiteY15887" fmla="*/ 3233679 h 6407152"/>
              <a:gd name="connsiteX15888" fmla="*/ 572109 w 11737976"/>
              <a:gd name="connsiteY15888" fmla="*/ 3233390 h 6407152"/>
              <a:gd name="connsiteX15889" fmla="*/ 570715 w 11737976"/>
              <a:gd name="connsiteY15889" fmla="*/ 3229242 h 6407152"/>
              <a:gd name="connsiteX15890" fmla="*/ 568648 w 11737976"/>
              <a:gd name="connsiteY15890" fmla="*/ 3227579 h 6407152"/>
              <a:gd name="connsiteX15891" fmla="*/ 3189365 w 11737976"/>
              <a:gd name="connsiteY15891" fmla="*/ 3224989 h 6407152"/>
              <a:gd name="connsiteX15892" fmla="*/ 3194489 w 11737976"/>
              <a:gd name="connsiteY15892" fmla="*/ 3233904 h 6407152"/>
              <a:gd name="connsiteX15893" fmla="*/ 3195797 w 11737976"/>
              <a:gd name="connsiteY15893" fmla="*/ 3236179 h 6407152"/>
              <a:gd name="connsiteX15894" fmla="*/ 3194425 w 11737976"/>
              <a:gd name="connsiteY15894" fmla="*/ 3237146 h 6407152"/>
              <a:gd name="connsiteX15895" fmla="*/ 3184937 w 11737976"/>
              <a:gd name="connsiteY15895" fmla="*/ 3230511 h 6407152"/>
              <a:gd name="connsiteX15896" fmla="*/ 9941509 w 11737976"/>
              <a:gd name="connsiteY15896" fmla="*/ 3221487 h 6407152"/>
              <a:gd name="connsiteX15897" fmla="*/ 9932377 w 11737976"/>
              <a:gd name="connsiteY15897" fmla="*/ 3223983 h 6407152"/>
              <a:gd name="connsiteX15898" fmla="*/ 9941509 w 11737976"/>
              <a:gd name="connsiteY15898" fmla="*/ 3221487 h 6407152"/>
              <a:gd name="connsiteX15899" fmla="*/ 5231285 w 11737976"/>
              <a:gd name="connsiteY15899" fmla="*/ 3221487 h 6407152"/>
              <a:gd name="connsiteX15900" fmla="*/ 5222153 w 11737976"/>
              <a:gd name="connsiteY15900" fmla="*/ 3223983 h 6407152"/>
              <a:gd name="connsiteX15901" fmla="*/ 5231285 w 11737976"/>
              <a:gd name="connsiteY15901" fmla="*/ 3221487 h 6407152"/>
              <a:gd name="connsiteX15902" fmla="*/ 9392889 w 11737976"/>
              <a:gd name="connsiteY15902" fmla="*/ 3220293 h 6407152"/>
              <a:gd name="connsiteX15903" fmla="*/ 9383759 w 11737976"/>
              <a:gd name="connsiteY15903" fmla="*/ 3222789 h 6407152"/>
              <a:gd name="connsiteX15904" fmla="*/ 9395015 w 11737976"/>
              <a:gd name="connsiteY15904" fmla="*/ 3224187 h 6407152"/>
              <a:gd name="connsiteX15905" fmla="*/ 9392889 w 11737976"/>
              <a:gd name="connsiteY15905" fmla="*/ 3220293 h 6407152"/>
              <a:gd name="connsiteX15906" fmla="*/ 4682665 w 11737976"/>
              <a:gd name="connsiteY15906" fmla="*/ 3220293 h 6407152"/>
              <a:gd name="connsiteX15907" fmla="*/ 4673535 w 11737976"/>
              <a:gd name="connsiteY15907" fmla="*/ 3222789 h 6407152"/>
              <a:gd name="connsiteX15908" fmla="*/ 4684791 w 11737976"/>
              <a:gd name="connsiteY15908" fmla="*/ 3224187 h 6407152"/>
              <a:gd name="connsiteX15909" fmla="*/ 4682665 w 11737976"/>
              <a:gd name="connsiteY15909" fmla="*/ 3220293 h 6407152"/>
              <a:gd name="connsiteX15910" fmla="*/ 610922 w 11737976"/>
              <a:gd name="connsiteY15910" fmla="*/ 3217158 h 6407152"/>
              <a:gd name="connsiteX15911" fmla="*/ 613710 w 11737976"/>
              <a:gd name="connsiteY15911" fmla="*/ 3225455 h 6407152"/>
              <a:gd name="connsiteX15912" fmla="*/ 626996 w 11737976"/>
              <a:gd name="connsiteY15912" fmla="*/ 3229074 h 6407152"/>
              <a:gd name="connsiteX15913" fmla="*/ 625835 w 11737976"/>
              <a:gd name="connsiteY15913" fmla="*/ 3225617 h 6407152"/>
              <a:gd name="connsiteX15914" fmla="*/ 613710 w 11737976"/>
              <a:gd name="connsiteY15914" fmla="*/ 3225455 h 6407152"/>
              <a:gd name="connsiteX15915" fmla="*/ 610922 w 11737976"/>
              <a:gd name="connsiteY15915" fmla="*/ 3217158 h 6407152"/>
              <a:gd name="connsiteX15916" fmla="*/ 9561863 w 11737976"/>
              <a:gd name="connsiteY15916" fmla="*/ 3215871 h 6407152"/>
              <a:gd name="connsiteX15917" fmla="*/ 9544821 w 11737976"/>
              <a:gd name="connsiteY15917" fmla="*/ 3220460 h 6407152"/>
              <a:gd name="connsiteX15918" fmla="*/ 9536397 w 11737976"/>
              <a:gd name="connsiteY15918" fmla="*/ 3219978 h 6407152"/>
              <a:gd name="connsiteX15919" fmla="*/ 9536301 w 11737976"/>
              <a:gd name="connsiteY15919" fmla="*/ 3222754 h 6407152"/>
              <a:gd name="connsiteX15920" fmla="*/ 9544725 w 11737976"/>
              <a:gd name="connsiteY15920" fmla="*/ 3223236 h 6407152"/>
              <a:gd name="connsiteX15921" fmla="*/ 9553051 w 11737976"/>
              <a:gd name="connsiteY15921" fmla="*/ 3226495 h 6407152"/>
              <a:gd name="connsiteX15922" fmla="*/ 9543950 w 11737976"/>
              <a:gd name="connsiteY15922" fmla="*/ 3245446 h 6407152"/>
              <a:gd name="connsiteX15923" fmla="*/ 9535526 w 11737976"/>
              <a:gd name="connsiteY15923" fmla="*/ 3244964 h 6407152"/>
              <a:gd name="connsiteX15924" fmla="*/ 9527198 w 11737976"/>
              <a:gd name="connsiteY15924" fmla="*/ 3241706 h 6407152"/>
              <a:gd name="connsiteX15925" fmla="*/ 9523761 w 11737976"/>
              <a:gd name="connsiteY15925" fmla="*/ 3249507 h 6407152"/>
              <a:gd name="connsiteX15926" fmla="*/ 9526715 w 11737976"/>
              <a:gd name="connsiteY15926" fmla="*/ 3255587 h 6407152"/>
              <a:gd name="connsiteX15927" fmla="*/ 9535139 w 11737976"/>
              <a:gd name="connsiteY15927" fmla="*/ 3256069 h 6407152"/>
              <a:gd name="connsiteX15928" fmla="*/ 9543853 w 11737976"/>
              <a:gd name="connsiteY15928" fmla="*/ 3248222 h 6407152"/>
              <a:gd name="connsiteX15929" fmla="*/ 9551793 w 11737976"/>
              <a:gd name="connsiteY15929" fmla="*/ 3262585 h 6407152"/>
              <a:gd name="connsiteX15930" fmla="*/ 9560217 w 11737976"/>
              <a:gd name="connsiteY15930" fmla="*/ 3263066 h 6407152"/>
              <a:gd name="connsiteX15931" fmla="*/ 9560507 w 11737976"/>
              <a:gd name="connsiteY15931" fmla="*/ 3254737 h 6407152"/>
              <a:gd name="connsiteX15932" fmla="*/ 9568836 w 11737976"/>
              <a:gd name="connsiteY15932" fmla="*/ 3257996 h 6407152"/>
              <a:gd name="connsiteX15933" fmla="*/ 9578034 w 11737976"/>
              <a:gd name="connsiteY15933" fmla="*/ 3236268 h 6407152"/>
              <a:gd name="connsiteX15934" fmla="*/ 9603403 w 11737976"/>
              <a:gd name="connsiteY15934" fmla="*/ 3234937 h 6407152"/>
              <a:gd name="connsiteX15935" fmla="*/ 9569803 w 11737976"/>
              <a:gd name="connsiteY15935" fmla="*/ 3230234 h 6407152"/>
              <a:gd name="connsiteX15936" fmla="*/ 9561669 w 11737976"/>
              <a:gd name="connsiteY15936" fmla="*/ 3221423 h 6407152"/>
              <a:gd name="connsiteX15937" fmla="*/ 9561863 w 11737976"/>
              <a:gd name="connsiteY15937" fmla="*/ 3215871 h 6407152"/>
              <a:gd name="connsiteX15938" fmla="*/ 4851639 w 11737976"/>
              <a:gd name="connsiteY15938" fmla="*/ 3215871 h 6407152"/>
              <a:gd name="connsiteX15939" fmla="*/ 4834597 w 11737976"/>
              <a:gd name="connsiteY15939" fmla="*/ 3220460 h 6407152"/>
              <a:gd name="connsiteX15940" fmla="*/ 4826174 w 11737976"/>
              <a:gd name="connsiteY15940" fmla="*/ 3219978 h 6407152"/>
              <a:gd name="connsiteX15941" fmla="*/ 4826077 w 11737976"/>
              <a:gd name="connsiteY15941" fmla="*/ 3222754 h 6407152"/>
              <a:gd name="connsiteX15942" fmla="*/ 4834502 w 11737976"/>
              <a:gd name="connsiteY15942" fmla="*/ 3223236 h 6407152"/>
              <a:gd name="connsiteX15943" fmla="*/ 4842828 w 11737976"/>
              <a:gd name="connsiteY15943" fmla="*/ 3226495 h 6407152"/>
              <a:gd name="connsiteX15944" fmla="*/ 4833726 w 11737976"/>
              <a:gd name="connsiteY15944" fmla="*/ 3245446 h 6407152"/>
              <a:gd name="connsiteX15945" fmla="*/ 4825303 w 11737976"/>
              <a:gd name="connsiteY15945" fmla="*/ 3244964 h 6407152"/>
              <a:gd name="connsiteX15946" fmla="*/ 4816974 w 11737976"/>
              <a:gd name="connsiteY15946" fmla="*/ 3241706 h 6407152"/>
              <a:gd name="connsiteX15947" fmla="*/ 4813538 w 11737976"/>
              <a:gd name="connsiteY15947" fmla="*/ 3249507 h 6407152"/>
              <a:gd name="connsiteX15948" fmla="*/ 4816491 w 11737976"/>
              <a:gd name="connsiteY15948" fmla="*/ 3255587 h 6407152"/>
              <a:gd name="connsiteX15949" fmla="*/ 4824915 w 11737976"/>
              <a:gd name="connsiteY15949" fmla="*/ 3256069 h 6407152"/>
              <a:gd name="connsiteX15950" fmla="*/ 4833630 w 11737976"/>
              <a:gd name="connsiteY15950" fmla="*/ 3248222 h 6407152"/>
              <a:gd name="connsiteX15951" fmla="*/ 4841569 w 11737976"/>
              <a:gd name="connsiteY15951" fmla="*/ 3262585 h 6407152"/>
              <a:gd name="connsiteX15952" fmla="*/ 4849993 w 11737976"/>
              <a:gd name="connsiteY15952" fmla="*/ 3263066 h 6407152"/>
              <a:gd name="connsiteX15953" fmla="*/ 4850284 w 11737976"/>
              <a:gd name="connsiteY15953" fmla="*/ 3254737 h 6407152"/>
              <a:gd name="connsiteX15954" fmla="*/ 4858612 w 11737976"/>
              <a:gd name="connsiteY15954" fmla="*/ 3257996 h 6407152"/>
              <a:gd name="connsiteX15955" fmla="*/ 4867810 w 11737976"/>
              <a:gd name="connsiteY15955" fmla="*/ 3236268 h 6407152"/>
              <a:gd name="connsiteX15956" fmla="*/ 4893179 w 11737976"/>
              <a:gd name="connsiteY15956" fmla="*/ 3234937 h 6407152"/>
              <a:gd name="connsiteX15957" fmla="*/ 4859580 w 11737976"/>
              <a:gd name="connsiteY15957" fmla="*/ 3230234 h 6407152"/>
              <a:gd name="connsiteX15958" fmla="*/ 4851446 w 11737976"/>
              <a:gd name="connsiteY15958" fmla="*/ 3221423 h 6407152"/>
              <a:gd name="connsiteX15959" fmla="*/ 4851639 w 11737976"/>
              <a:gd name="connsiteY15959" fmla="*/ 3215871 h 6407152"/>
              <a:gd name="connsiteX15960" fmla="*/ 11360400 w 11737976"/>
              <a:gd name="connsiteY15960" fmla="*/ 3214910 h 6407152"/>
              <a:gd name="connsiteX15961" fmla="*/ 11357622 w 11737976"/>
              <a:gd name="connsiteY15961" fmla="*/ 3221267 h 6407152"/>
              <a:gd name="connsiteX15962" fmla="*/ 11365316 w 11737976"/>
              <a:gd name="connsiteY15962" fmla="*/ 3215855 h 6407152"/>
              <a:gd name="connsiteX15963" fmla="*/ 11360400 w 11737976"/>
              <a:gd name="connsiteY15963" fmla="*/ 3214910 h 6407152"/>
              <a:gd name="connsiteX15964" fmla="*/ 6650176 w 11737976"/>
              <a:gd name="connsiteY15964" fmla="*/ 3214910 h 6407152"/>
              <a:gd name="connsiteX15965" fmla="*/ 6647396 w 11737976"/>
              <a:gd name="connsiteY15965" fmla="*/ 3221267 h 6407152"/>
              <a:gd name="connsiteX15966" fmla="*/ 6655092 w 11737976"/>
              <a:gd name="connsiteY15966" fmla="*/ 3215855 h 6407152"/>
              <a:gd name="connsiteX15967" fmla="*/ 6650176 w 11737976"/>
              <a:gd name="connsiteY15967" fmla="*/ 3214910 h 6407152"/>
              <a:gd name="connsiteX15968" fmla="*/ 9553222 w 11737976"/>
              <a:gd name="connsiteY15968" fmla="*/ 3204310 h 6407152"/>
              <a:gd name="connsiteX15969" fmla="*/ 9553117 w 11737976"/>
              <a:gd name="connsiteY15969" fmla="*/ 3207323 h 6407152"/>
              <a:gd name="connsiteX15970" fmla="*/ 9554205 w 11737976"/>
              <a:gd name="connsiteY15970" fmla="*/ 3208517 h 6407152"/>
              <a:gd name="connsiteX15971" fmla="*/ 9562143 w 11737976"/>
              <a:gd name="connsiteY15971" fmla="*/ 3207839 h 6407152"/>
              <a:gd name="connsiteX15972" fmla="*/ 9562249 w 11737976"/>
              <a:gd name="connsiteY15972" fmla="*/ 3204826 h 6407152"/>
              <a:gd name="connsiteX15973" fmla="*/ 9553222 w 11737976"/>
              <a:gd name="connsiteY15973" fmla="*/ 3204310 h 6407152"/>
              <a:gd name="connsiteX15974" fmla="*/ 4842998 w 11737976"/>
              <a:gd name="connsiteY15974" fmla="*/ 3204310 h 6407152"/>
              <a:gd name="connsiteX15975" fmla="*/ 4842893 w 11737976"/>
              <a:gd name="connsiteY15975" fmla="*/ 3207323 h 6407152"/>
              <a:gd name="connsiteX15976" fmla="*/ 4843982 w 11737976"/>
              <a:gd name="connsiteY15976" fmla="*/ 3208517 h 6407152"/>
              <a:gd name="connsiteX15977" fmla="*/ 4851919 w 11737976"/>
              <a:gd name="connsiteY15977" fmla="*/ 3207839 h 6407152"/>
              <a:gd name="connsiteX15978" fmla="*/ 4852025 w 11737976"/>
              <a:gd name="connsiteY15978" fmla="*/ 3204826 h 6407152"/>
              <a:gd name="connsiteX15979" fmla="*/ 4842998 w 11737976"/>
              <a:gd name="connsiteY15979" fmla="*/ 3204310 h 6407152"/>
              <a:gd name="connsiteX15980" fmla="*/ 9393449 w 11737976"/>
              <a:gd name="connsiteY15980" fmla="*/ 3204228 h 6407152"/>
              <a:gd name="connsiteX15981" fmla="*/ 9393351 w 11737976"/>
              <a:gd name="connsiteY15981" fmla="*/ 3207039 h 6407152"/>
              <a:gd name="connsiteX15982" fmla="*/ 9384228 w 11737976"/>
              <a:gd name="connsiteY15982" fmla="*/ 3209334 h 6407152"/>
              <a:gd name="connsiteX15983" fmla="*/ 9393155 w 11737976"/>
              <a:gd name="connsiteY15983" fmla="*/ 3212662 h 6407152"/>
              <a:gd name="connsiteX15984" fmla="*/ 9393057 w 11737976"/>
              <a:gd name="connsiteY15984" fmla="*/ 3215474 h 6407152"/>
              <a:gd name="connsiteX15985" fmla="*/ 9384032 w 11737976"/>
              <a:gd name="connsiteY15985" fmla="*/ 3214958 h 6407152"/>
              <a:gd name="connsiteX15986" fmla="*/ 9392959 w 11737976"/>
              <a:gd name="connsiteY15986" fmla="*/ 3218286 h 6407152"/>
              <a:gd name="connsiteX15987" fmla="*/ 9402181 w 11737976"/>
              <a:gd name="connsiteY15987" fmla="*/ 3213178 h 6407152"/>
              <a:gd name="connsiteX15988" fmla="*/ 9402279 w 11737976"/>
              <a:gd name="connsiteY15988" fmla="*/ 3210367 h 6407152"/>
              <a:gd name="connsiteX15989" fmla="*/ 9402378 w 11737976"/>
              <a:gd name="connsiteY15989" fmla="*/ 3207555 h 6407152"/>
              <a:gd name="connsiteX15990" fmla="*/ 9402477 w 11737976"/>
              <a:gd name="connsiteY15990" fmla="*/ 3204744 h 6407152"/>
              <a:gd name="connsiteX15991" fmla="*/ 9393449 w 11737976"/>
              <a:gd name="connsiteY15991" fmla="*/ 3204228 h 6407152"/>
              <a:gd name="connsiteX15992" fmla="*/ 4683226 w 11737976"/>
              <a:gd name="connsiteY15992" fmla="*/ 3204228 h 6407152"/>
              <a:gd name="connsiteX15993" fmla="*/ 4683127 w 11737976"/>
              <a:gd name="connsiteY15993" fmla="*/ 3207039 h 6407152"/>
              <a:gd name="connsiteX15994" fmla="*/ 4674005 w 11737976"/>
              <a:gd name="connsiteY15994" fmla="*/ 3209334 h 6407152"/>
              <a:gd name="connsiteX15995" fmla="*/ 4682932 w 11737976"/>
              <a:gd name="connsiteY15995" fmla="*/ 3212662 h 6407152"/>
              <a:gd name="connsiteX15996" fmla="*/ 4682833 w 11737976"/>
              <a:gd name="connsiteY15996" fmla="*/ 3215474 h 6407152"/>
              <a:gd name="connsiteX15997" fmla="*/ 4673808 w 11737976"/>
              <a:gd name="connsiteY15997" fmla="*/ 3214958 h 6407152"/>
              <a:gd name="connsiteX15998" fmla="*/ 4682735 w 11737976"/>
              <a:gd name="connsiteY15998" fmla="*/ 3218286 h 6407152"/>
              <a:gd name="connsiteX15999" fmla="*/ 4691958 w 11737976"/>
              <a:gd name="connsiteY15999" fmla="*/ 3213178 h 6407152"/>
              <a:gd name="connsiteX16000" fmla="*/ 4692056 w 11737976"/>
              <a:gd name="connsiteY16000" fmla="*/ 3210367 h 6407152"/>
              <a:gd name="connsiteX16001" fmla="*/ 4692154 w 11737976"/>
              <a:gd name="connsiteY16001" fmla="*/ 3207555 h 6407152"/>
              <a:gd name="connsiteX16002" fmla="*/ 4692253 w 11737976"/>
              <a:gd name="connsiteY16002" fmla="*/ 3204744 h 6407152"/>
              <a:gd name="connsiteX16003" fmla="*/ 4683226 w 11737976"/>
              <a:gd name="connsiteY16003" fmla="*/ 3204228 h 6407152"/>
              <a:gd name="connsiteX16004" fmla="*/ 9824556 w 11737976"/>
              <a:gd name="connsiteY16004" fmla="*/ 3203730 h 6407152"/>
              <a:gd name="connsiteX16005" fmla="*/ 9824451 w 11737976"/>
              <a:gd name="connsiteY16005" fmla="*/ 3206743 h 6407152"/>
              <a:gd name="connsiteX16006" fmla="*/ 9833583 w 11737976"/>
              <a:gd name="connsiteY16006" fmla="*/ 3204246 h 6407152"/>
              <a:gd name="connsiteX16007" fmla="*/ 9824556 w 11737976"/>
              <a:gd name="connsiteY16007" fmla="*/ 3203730 h 6407152"/>
              <a:gd name="connsiteX16008" fmla="*/ 5114333 w 11737976"/>
              <a:gd name="connsiteY16008" fmla="*/ 3203730 h 6407152"/>
              <a:gd name="connsiteX16009" fmla="*/ 5114228 w 11737976"/>
              <a:gd name="connsiteY16009" fmla="*/ 3206743 h 6407152"/>
              <a:gd name="connsiteX16010" fmla="*/ 5123360 w 11737976"/>
              <a:gd name="connsiteY16010" fmla="*/ 3204246 h 6407152"/>
              <a:gd name="connsiteX16011" fmla="*/ 5114333 w 11737976"/>
              <a:gd name="connsiteY16011" fmla="*/ 3203730 h 6407152"/>
              <a:gd name="connsiteX16012" fmla="*/ 3214879 w 11737976"/>
              <a:gd name="connsiteY16012" fmla="*/ 3202741 h 6407152"/>
              <a:gd name="connsiteX16013" fmla="*/ 3213782 w 11737976"/>
              <a:gd name="connsiteY16013" fmla="*/ 3206844 h 6407152"/>
              <a:gd name="connsiteX16014" fmla="*/ 3210148 w 11737976"/>
              <a:gd name="connsiteY16014" fmla="*/ 3209689 h 6407152"/>
              <a:gd name="connsiteX16015" fmla="*/ 3209159 w 11737976"/>
              <a:gd name="connsiteY16015" fmla="*/ 3203512 h 6407152"/>
              <a:gd name="connsiteX16016" fmla="*/ 9586492 w 11737976"/>
              <a:gd name="connsiteY16016" fmla="*/ 3201182 h 6407152"/>
              <a:gd name="connsiteX16017" fmla="*/ 9580387 w 11737976"/>
              <a:gd name="connsiteY16017" fmla="*/ 3203348 h 6407152"/>
              <a:gd name="connsiteX16018" fmla="*/ 9585620 w 11737976"/>
              <a:gd name="connsiteY16018" fmla="*/ 3204591 h 6407152"/>
              <a:gd name="connsiteX16019" fmla="*/ 9586404 w 11737976"/>
              <a:gd name="connsiteY16019" fmla="*/ 3203692 h 6407152"/>
              <a:gd name="connsiteX16020" fmla="*/ 9586492 w 11737976"/>
              <a:gd name="connsiteY16020" fmla="*/ 3201182 h 6407152"/>
              <a:gd name="connsiteX16021" fmla="*/ 4876269 w 11737976"/>
              <a:gd name="connsiteY16021" fmla="*/ 3201182 h 6407152"/>
              <a:gd name="connsiteX16022" fmla="*/ 4870164 w 11737976"/>
              <a:gd name="connsiteY16022" fmla="*/ 3203348 h 6407152"/>
              <a:gd name="connsiteX16023" fmla="*/ 4875397 w 11737976"/>
              <a:gd name="connsiteY16023" fmla="*/ 3204591 h 6407152"/>
              <a:gd name="connsiteX16024" fmla="*/ 4876181 w 11737976"/>
              <a:gd name="connsiteY16024" fmla="*/ 3203692 h 6407152"/>
              <a:gd name="connsiteX16025" fmla="*/ 4876269 w 11737976"/>
              <a:gd name="connsiteY16025" fmla="*/ 3201182 h 6407152"/>
              <a:gd name="connsiteX16026" fmla="*/ 1412874 w 11737976"/>
              <a:gd name="connsiteY16026" fmla="*/ 3199778 h 6407152"/>
              <a:gd name="connsiteX16027" fmla="*/ 1419297 w 11737976"/>
              <a:gd name="connsiteY16027" fmla="*/ 3218899 h 6407152"/>
              <a:gd name="connsiteX16028" fmla="*/ 1434644 w 11737976"/>
              <a:gd name="connsiteY16028" fmla="*/ 3231130 h 6407152"/>
              <a:gd name="connsiteX16029" fmla="*/ 1444850 w 11737976"/>
              <a:gd name="connsiteY16029" fmla="*/ 3228062 h 6407152"/>
              <a:gd name="connsiteX16030" fmla="*/ 1447419 w 11737976"/>
              <a:gd name="connsiteY16030" fmla="*/ 3235709 h 6407152"/>
              <a:gd name="connsiteX16031" fmla="*/ 1457465 w 11737976"/>
              <a:gd name="connsiteY16031" fmla="*/ 3232164 h 6407152"/>
              <a:gd name="connsiteX16032" fmla="*/ 1461977 w 11737976"/>
              <a:gd name="connsiteY16032" fmla="*/ 3228978 h 6407152"/>
              <a:gd name="connsiteX16033" fmla="*/ 1459650 w 11737976"/>
              <a:gd name="connsiteY16033" fmla="*/ 3234147 h 6407152"/>
              <a:gd name="connsiteX16034" fmla="*/ 1459650 w 11737976"/>
              <a:gd name="connsiteY16034" fmla="*/ 3247536 h 6407152"/>
              <a:gd name="connsiteX16035" fmla="*/ 1455423 w 11737976"/>
              <a:gd name="connsiteY16035" fmla="*/ 3246989 h 6407152"/>
              <a:gd name="connsiteX16036" fmla="*/ 1442352 w 11737976"/>
              <a:gd name="connsiteY16036" fmla="*/ 3254075 h 6407152"/>
              <a:gd name="connsiteX16037" fmla="*/ 1428291 w 11737976"/>
              <a:gd name="connsiteY16037" fmla="*/ 3245669 h 6407152"/>
              <a:gd name="connsiteX16038" fmla="*/ 1411660 w 11737976"/>
              <a:gd name="connsiteY16038" fmla="*/ 3229614 h 6407152"/>
              <a:gd name="connsiteX16039" fmla="*/ 1403951 w 11737976"/>
              <a:gd name="connsiteY16039" fmla="*/ 3206669 h 6407152"/>
              <a:gd name="connsiteX16040" fmla="*/ 1412874 w 11737976"/>
              <a:gd name="connsiteY16040" fmla="*/ 3199778 h 6407152"/>
              <a:gd name="connsiteX16041" fmla="*/ 3227216 w 11737976"/>
              <a:gd name="connsiteY16041" fmla="*/ 3198700 h 6407152"/>
              <a:gd name="connsiteX16042" fmla="*/ 3234226 w 11737976"/>
              <a:gd name="connsiteY16042" fmla="*/ 3201269 h 6407152"/>
              <a:gd name="connsiteX16043" fmla="*/ 3234699 w 11737976"/>
              <a:gd name="connsiteY16043" fmla="*/ 3206163 h 6407152"/>
              <a:gd name="connsiteX16044" fmla="*/ 3235173 w 11737976"/>
              <a:gd name="connsiteY16044" fmla="*/ 3211056 h 6407152"/>
              <a:gd name="connsiteX16045" fmla="*/ 3237705 w 11737976"/>
              <a:gd name="connsiteY16045" fmla="*/ 3212954 h 6407152"/>
              <a:gd name="connsiteX16046" fmla="*/ 3233376 w 11737976"/>
              <a:gd name="connsiteY16046" fmla="*/ 3214840 h 6407152"/>
              <a:gd name="connsiteX16047" fmla="*/ 3241706 w 11737976"/>
              <a:gd name="connsiteY16047" fmla="*/ 3229215 h 6407152"/>
              <a:gd name="connsiteX16048" fmla="*/ 3233937 w 11737976"/>
              <a:gd name="connsiteY16048" fmla="*/ 3237472 h 6407152"/>
              <a:gd name="connsiteX16049" fmla="*/ 3233911 w 11737976"/>
              <a:gd name="connsiteY16049" fmla="*/ 3238115 h 6407152"/>
              <a:gd name="connsiteX16050" fmla="*/ 3230432 w 11737976"/>
              <a:gd name="connsiteY16050" fmla="*/ 3233663 h 6407152"/>
              <a:gd name="connsiteX16051" fmla="*/ 3235076 w 11737976"/>
              <a:gd name="connsiteY16051" fmla="*/ 3227217 h 6407152"/>
              <a:gd name="connsiteX16052" fmla="*/ 3233849 w 11737976"/>
              <a:gd name="connsiteY16052" fmla="*/ 3216008 h 6407152"/>
              <a:gd name="connsiteX16053" fmla="*/ 3224364 w 11737976"/>
              <a:gd name="connsiteY16053" fmla="*/ 3209374 h 6407152"/>
              <a:gd name="connsiteX16054" fmla="*/ 3225598 w 11737976"/>
              <a:gd name="connsiteY16054" fmla="*/ 3204757 h 6407152"/>
              <a:gd name="connsiteX16055" fmla="*/ 9453937 w 11737976"/>
              <a:gd name="connsiteY16055" fmla="*/ 3198631 h 6407152"/>
              <a:gd name="connsiteX16056" fmla="*/ 9453838 w 11737976"/>
              <a:gd name="connsiteY16056" fmla="*/ 3201455 h 6407152"/>
              <a:gd name="connsiteX16057" fmla="*/ 9462014 w 11737976"/>
              <a:gd name="connsiteY16057" fmla="*/ 3204753 h 6407152"/>
              <a:gd name="connsiteX16058" fmla="*/ 9461915 w 11737976"/>
              <a:gd name="connsiteY16058" fmla="*/ 3207577 h 6407152"/>
              <a:gd name="connsiteX16059" fmla="*/ 9461817 w 11737976"/>
              <a:gd name="connsiteY16059" fmla="*/ 3210401 h 6407152"/>
              <a:gd name="connsiteX16060" fmla="*/ 9469991 w 11737976"/>
              <a:gd name="connsiteY16060" fmla="*/ 3213698 h 6407152"/>
              <a:gd name="connsiteX16061" fmla="*/ 9469893 w 11737976"/>
              <a:gd name="connsiteY16061" fmla="*/ 3216522 h 6407152"/>
              <a:gd name="connsiteX16062" fmla="*/ 9461325 w 11737976"/>
              <a:gd name="connsiteY16062" fmla="*/ 3224522 h 6407152"/>
              <a:gd name="connsiteX16063" fmla="*/ 9469597 w 11737976"/>
              <a:gd name="connsiteY16063" fmla="*/ 3224995 h 6407152"/>
              <a:gd name="connsiteX16064" fmla="*/ 9477773 w 11737976"/>
              <a:gd name="connsiteY16064" fmla="*/ 3228293 h 6407152"/>
              <a:gd name="connsiteX16065" fmla="*/ 9477871 w 11737976"/>
              <a:gd name="connsiteY16065" fmla="*/ 3225469 h 6407152"/>
              <a:gd name="connsiteX16066" fmla="*/ 9486244 w 11737976"/>
              <a:gd name="connsiteY16066" fmla="*/ 3223117 h 6407152"/>
              <a:gd name="connsiteX16067" fmla="*/ 9486145 w 11737976"/>
              <a:gd name="connsiteY16067" fmla="*/ 3225942 h 6407152"/>
              <a:gd name="connsiteX16068" fmla="*/ 9485752 w 11737976"/>
              <a:gd name="connsiteY16068" fmla="*/ 3237237 h 6407152"/>
              <a:gd name="connsiteX16069" fmla="*/ 9477477 w 11737976"/>
              <a:gd name="connsiteY16069" fmla="*/ 3236764 h 6407152"/>
              <a:gd name="connsiteX16070" fmla="*/ 9477378 w 11737976"/>
              <a:gd name="connsiteY16070" fmla="*/ 3239590 h 6407152"/>
              <a:gd name="connsiteX16071" fmla="*/ 9485653 w 11737976"/>
              <a:gd name="connsiteY16071" fmla="*/ 3240062 h 6407152"/>
              <a:gd name="connsiteX16072" fmla="*/ 9485457 w 11737976"/>
              <a:gd name="connsiteY16072" fmla="*/ 3245710 h 6407152"/>
              <a:gd name="connsiteX16073" fmla="*/ 9505119 w 11737976"/>
              <a:gd name="connsiteY16073" fmla="*/ 3246482 h 6407152"/>
              <a:gd name="connsiteX16074" fmla="*/ 9518649 w 11737976"/>
              <a:gd name="connsiteY16074" fmla="*/ 3244779 h 6407152"/>
              <a:gd name="connsiteX16075" fmla="*/ 9510475 w 11737976"/>
              <a:gd name="connsiteY16075" fmla="*/ 3241482 h 6407152"/>
              <a:gd name="connsiteX16076" fmla="*/ 9518845 w 11737976"/>
              <a:gd name="connsiteY16076" fmla="*/ 3239131 h 6407152"/>
              <a:gd name="connsiteX16077" fmla="*/ 9510770 w 11737976"/>
              <a:gd name="connsiteY16077" fmla="*/ 3233010 h 6407152"/>
              <a:gd name="connsiteX16078" fmla="*/ 9503284 w 11737976"/>
              <a:gd name="connsiteY16078" fmla="*/ 3209943 h 6407152"/>
              <a:gd name="connsiteX16079" fmla="*/ 9511755 w 11737976"/>
              <a:gd name="connsiteY16079" fmla="*/ 3204768 h 6407152"/>
              <a:gd name="connsiteX16080" fmla="*/ 9503480 w 11737976"/>
              <a:gd name="connsiteY16080" fmla="*/ 3204295 h 6407152"/>
              <a:gd name="connsiteX16081" fmla="*/ 9495205 w 11737976"/>
              <a:gd name="connsiteY16081" fmla="*/ 3203821 h 6407152"/>
              <a:gd name="connsiteX16082" fmla="*/ 9470286 w 11737976"/>
              <a:gd name="connsiteY16082" fmla="*/ 3205226 h 6407152"/>
              <a:gd name="connsiteX16083" fmla="*/ 9470483 w 11737976"/>
              <a:gd name="connsiteY16083" fmla="*/ 3199578 h 6407152"/>
              <a:gd name="connsiteX16084" fmla="*/ 9462211 w 11737976"/>
              <a:gd name="connsiteY16084" fmla="*/ 3199105 h 6407152"/>
              <a:gd name="connsiteX16085" fmla="*/ 9453937 w 11737976"/>
              <a:gd name="connsiteY16085" fmla="*/ 3198631 h 6407152"/>
              <a:gd name="connsiteX16086" fmla="*/ 4743713 w 11737976"/>
              <a:gd name="connsiteY16086" fmla="*/ 3198631 h 6407152"/>
              <a:gd name="connsiteX16087" fmla="*/ 4743614 w 11737976"/>
              <a:gd name="connsiteY16087" fmla="*/ 3201455 h 6407152"/>
              <a:gd name="connsiteX16088" fmla="*/ 4751791 w 11737976"/>
              <a:gd name="connsiteY16088" fmla="*/ 3204753 h 6407152"/>
              <a:gd name="connsiteX16089" fmla="*/ 4751692 w 11737976"/>
              <a:gd name="connsiteY16089" fmla="*/ 3207577 h 6407152"/>
              <a:gd name="connsiteX16090" fmla="*/ 4751593 w 11737976"/>
              <a:gd name="connsiteY16090" fmla="*/ 3210401 h 6407152"/>
              <a:gd name="connsiteX16091" fmla="*/ 4759768 w 11737976"/>
              <a:gd name="connsiteY16091" fmla="*/ 3213698 h 6407152"/>
              <a:gd name="connsiteX16092" fmla="*/ 4759669 w 11737976"/>
              <a:gd name="connsiteY16092" fmla="*/ 3216522 h 6407152"/>
              <a:gd name="connsiteX16093" fmla="*/ 4751101 w 11737976"/>
              <a:gd name="connsiteY16093" fmla="*/ 3224522 h 6407152"/>
              <a:gd name="connsiteX16094" fmla="*/ 4759373 w 11737976"/>
              <a:gd name="connsiteY16094" fmla="*/ 3224995 h 6407152"/>
              <a:gd name="connsiteX16095" fmla="*/ 4767549 w 11737976"/>
              <a:gd name="connsiteY16095" fmla="*/ 3228293 h 6407152"/>
              <a:gd name="connsiteX16096" fmla="*/ 4767648 w 11737976"/>
              <a:gd name="connsiteY16096" fmla="*/ 3225469 h 6407152"/>
              <a:gd name="connsiteX16097" fmla="*/ 4776020 w 11737976"/>
              <a:gd name="connsiteY16097" fmla="*/ 3223117 h 6407152"/>
              <a:gd name="connsiteX16098" fmla="*/ 4775922 w 11737976"/>
              <a:gd name="connsiteY16098" fmla="*/ 3225942 h 6407152"/>
              <a:gd name="connsiteX16099" fmla="*/ 4775529 w 11737976"/>
              <a:gd name="connsiteY16099" fmla="*/ 3237237 h 6407152"/>
              <a:gd name="connsiteX16100" fmla="*/ 4767253 w 11737976"/>
              <a:gd name="connsiteY16100" fmla="*/ 3236764 h 6407152"/>
              <a:gd name="connsiteX16101" fmla="*/ 4767155 w 11737976"/>
              <a:gd name="connsiteY16101" fmla="*/ 3239590 h 6407152"/>
              <a:gd name="connsiteX16102" fmla="*/ 4775430 w 11737976"/>
              <a:gd name="connsiteY16102" fmla="*/ 3240062 h 6407152"/>
              <a:gd name="connsiteX16103" fmla="*/ 4775233 w 11737976"/>
              <a:gd name="connsiteY16103" fmla="*/ 3245710 h 6407152"/>
              <a:gd name="connsiteX16104" fmla="*/ 4794895 w 11737976"/>
              <a:gd name="connsiteY16104" fmla="*/ 3246482 h 6407152"/>
              <a:gd name="connsiteX16105" fmla="*/ 4808425 w 11737976"/>
              <a:gd name="connsiteY16105" fmla="*/ 3244779 h 6407152"/>
              <a:gd name="connsiteX16106" fmla="*/ 4800251 w 11737976"/>
              <a:gd name="connsiteY16106" fmla="*/ 3241482 h 6407152"/>
              <a:gd name="connsiteX16107" fmla="*/ 4808622 w 11737976"/>
              <a:gd name="connsiteY16107" fmla="*/ 3239131 h 6407152"/>
              <a:gd name="connsiteX16108" fmla="*/ 4800547 w 11737976"/>
              <a:gd name="connsiteY16108" fmla="*/ 3233010 h 6407152"/>
              <a:gd name="connsiteX16109" fmla="*/ 4793060 w 11737976"/>
              <a:gd name="connsiteY16109" fmla="*/ 3209943 h 6407152"/>
              <a:gd name="connsiteX16110" fmla="*/ 4801532 w 11737976"/>
              <a:gd name="connsiteY16110" fmla="*/ 3204768 h 6407152"/>
              <a:gd name="connsiteX16111" fmla="*/ 4793257 w 11737976"/>
              <a:gd name="connsiteY16111" fmla="*/ 3204295 h 6407152"/>
              <a:gd name="connsiteX16112" fmla="*/ 4784982 w 11737976"/>
              <a:gd name="connsiteY16112" fmla="*/ 3203821 h 6407152"/>
              <a:gd name="connsiteX16113" fmla="*/ 4760063 w 11737976"/>
              <a:gd name="connsiteY16113" fmla="*/ 3205226 h 6407152"/>
              <a:gd name="connsiteX16114" fmla="*/ 4760260 w 11737976"/>
              <a:gd name="connsiteY16114" fmla="*/ 3199578 h 6407152"/>
              <a:gd name="connsiteX16115" fmla="*/ 4751988 w 11737976"/>
              <a:gd name="connsiteY16115" fmla="*/ 3199105 h 6407152"/>
              <a:gd name="connsiteX16116" fmla="*/ 4743713 w 11737976"/>
              <a:gd name="connsiteY16116" fmla="*/ 3198631 h 6407152"/>
              <a:gd name="connsiteX16117" fmla="*/ 1446062 w 11737976"/>
              <a:gd name="connsiteY16117" fmla="*/ 3198224 h 6407152"/>
              <a:gd name="connsiteX16118" fmla="*/ 1435856 w 11737976"/>
              <a:gd name="connsiteY16118" fmla="*/ 3201291 h 6407152"/>
              <a:gd name="connsiteX16119" fmla="*/ 1437140 w 11737976"/>
              <a:gd name="connsiteY16119" fmla="*/ 3205115 h 6407152"/>
              <a:gd name="connsiteX16120" fmla="*/ 1449917 w 11737976"/>
              <a:gd name="connsiteY16120" fmla="*/ 3209697 h 6407152"/>
              <a:gd name="connsiteX16121" fmla="*/ 1448632 w 11737976"/>
              <a:gd name="connsiteY16121" fmla="*/ 3205873 h 6407152"/>
              <a:gd name="connsiteX16122" fmla="*/ 1446062 w 11737976"/>
              <a:gd name="connsiteY16122" fmla="*/ 3198224 h 6407152"/>
              <a:gd name="connsiteX16123" fmla="*/ 9782646 w 11737976"/>
              <a:gd name="connsiteY16123" fmla="*/ 3195297 h 6407152"/>
              <a:gd name="connsiteX16124" fmla="*/ 9782542 w 11737976"/>
              <a:gd name="connsiteY16124" fmla="*/ 3198309 h 6407152"/>
              <a:gd name="connsiteX16125" fmla="*/ 9791568 w 11737976"/>
              <a:gd name="connsiteY16125" fmla="*/ 3198825 h 6407152"/>
              <a:gd name="connsiteX16126" fmla="*/ 9791674 w 11737976"/>
              <a:gd name="connsiteY16126" fmla="*/ 3195813 h 6407152"/>
              <a:gd name="connsiteX16127" fmla="*/ 9782646 w 11737976"/>
              <a:gd name="connsiteY16127" fmla="*/ 3195297 h 6407152"/>
              <a:gd name="connsiteX16128" fmla="*/ 5072423 w 11737976"/>
              <a:gd name="connsiteY16128" fmla="*/ 3195297 h 6407152"/>
              <a:gd name="connsiteX16129" fmla="*/ 5072318 w 11737976"/>
              <a:gd name="connsiteY16129" fmla="*/ 3198309 h 6407152"/>
              <a:gd name="connsiteX16130" fmla="*/ 5081345 w 11737976"/>
              <a:gd name="connsiteY16130" fmla="*/ 3198825 h 6407152"/>
              <a:gd name="connsiteX16131" fmla="*/ 5081450 w 11737976"/>
              <a:gd name="connsiteY16131" fmla="*/ 3195813 h 6407152"/>
              <a:gd name="connsiteX16132" fmla="*/ 5072423 w 11737976"/>
              <a:gd name="connsiteY16132" fmla="*/ 3195297 h 6407152"/>
              <a:gd name="connsiteX16133" fmla="*/ 9427787 w 11737976"/>
              <a:gd name="connsiteY16133" fmla="*/ 3192106 h 6407152"/>
              <a:gd name="connsiteX16134" fmla="*/ 9419418 w 11737976"/>
              <a:gd name="connsiteY16134" fmla="*/ 3194412 h 6407152"/>
              <a:gd name="connsiteX16135" fmla="*/ 9419321 w 11737976"/>
              <a:gd name="connsiteY16135" fmla="*/ 3197193 h 6407152"/>
              <a:gd name="connsiteX16136" fmla="*/ 9412726 w 11737976"/>
              <a:gd name="connsiteY16136" fmla="*/ 3207962 h 6407152"/>
              <a:gd name="connsiteX16137" fmla="*/ 9418545 w 11737976"/>
              <a:gd name="connsiteY16137" fmla="*/ 3219439 h 6407152"/>
              <a:gd name="connsiteX16138" fmla="*/ 9418351 w 11737976"/>
              <a:gd name="connsiteY16138" fmla="*/ 3225001 h 6407152"/>
              <a:gd name="connsiteX16139" fmla="*/ 9418254 w 11737976"/>
              <a:gd name="connsiteY16139" fmla="*/ 3227781 h 6407152"/>
              <a:gd name="connsiteX16140" fmla="*/ 9426527 w 11737976"/>
              <a:gd name="connsiteY16140" fmla="*/ 3228254 h 6407152"/>
              <a:gd name="connsiteX16141" fmla="*/ 9426623 w 11737976"/>
              <a:gd name="connsiteY16141" fmla="*/ 3225475 h 6407152"/>
              <a:gd name="connsiteX16142" fmla="*/ 9435093 w 11737976"/>
              <a:gd name="connsiteY16142" fmla="*/ 3220386 h 6407152"/>
              <a:gd name="connsiteX16143" fmla="*/ 9426818 w 11737976"/>
              <a:gd name="connsiteY16143" fmla="*/ 3219912 h 6407152"/>
              <a:gd name="connsiteX16144" fmla="*/ 9426915 w 11737976"/>
              <a:gd name="connsiteY16144" fmla="*/ 3217132 h 6407152"/>
              <a:gd name="connsiteX16145" fmla="*/ 9435286 w 11737976"/>
              <a:gd name="connsiteY16145" fmla="*/ 3214825 h 6407152"/>
              <a:gd name="connsiteX16146" fmla="*/ 9435479 w 11737976"/>
              <a:gd name="connsiteY16146" fmla="*/ 3209262 h 6407152"/>
              <a:gd name="connsiteX16147" fmla="*/ 9427399 w 11737976"/>
              <a:gd name="connsiteY16147" fmla="*/ 3203229 h 6407152"/>
              <a:gd name="connsiteX16148" fmla="*/ 9435771 w 11737976"/>
              <a:gd name="connsiteY16148" fmla="*/ 3200920 h 6407152"/>
              <a:gd name="connsiteX16149" fmla="*/ 9427691 w 11737976"/>
              <a:gd name="connsiteY16149" fmla="*/ 3194886 h 6407152"/>
              <a:gd name="connsiteX16150" fmla="*/ 9427787 w 11737976"/>
              <a:gd name="connsiteY16150" fmla="*/ 3192106 h 6407152"/>
              <a:gd name="connsiteX16151" fmla="*/ 4717564 w 11737976"/>
              <a:gd name="connsiteY16151" fmla="*/ 3192106 h 6407152"/>
              <a:gd name="connsiteX16152" fmla="*/ 4709194 w 11737976"/>
              <a:gd name="connsiteY16152" fmla="*/ 3194412 h 6407152"/>
              <a:gd name="connsiteX16153" fmla="*/ 4709098 w 11737976"/>
              <a:gd name="connsiteY16153" fmla="*/ 3197193 h 6407152"/>
              <a:gd name="connsiteX16154" fmla="*/ 4702503 w 11737976"/>
              <a:gd name="connsiteY16154" fmla="*/ 3207962 h 6407152"/>
              <a:gd name="connsiteX16155" fmla="*/ 4708321 w 11737976"/>
              <a:gd name="connsiteY16155" fmla="*/ 3219439 h 6407152"/>
              <a:gd name="connsiteX16156" fmla="*/ 4708127 w 11737976"/>
              <a:gd name="connsiteY16156" fmla="*/ 3225001 h 6407152"/>
              <a:gd name="connsiteX16157" fmla="*/ 4708030 w 11737976"/>
              <a:gd name="connsiteY16157" fmla="*/ 3227781 h 6407152"/>
              <a:gd name="connsiteX16158" fmla="*/ 4716303 w 11737976"/>
              <a:gd name="connsiteY16158" fmla="*/ 3228254 h 6407152"/>
              <a:gd name="connsiteX16159" fmla="*/ 4716400 w 11737976"/>
              <a:gd name="connsiteY16159" fmla="*/ 3225475 h 6407152"/>
              <a:gd name="connsiteX16160" fmla="*/ 4724869 w 11737976"/>
              <a:gd name="connsiteY16160" fmla="*/ 3220386 h 6407152"/>
              <a:gd name="connsiteX16161" fmla="*/ 4716595 w 11737976"/>
              <a:gd name="connsiteY16161" fmla="*/ 3219912 h 6407152"/>
              <a:gd name="connsiteX16162" fmla="*/ 4716691 w 11737976"/>
              <a:gd name="connsiteY16162" fmla="*/ 3217132 h 6407152"/>
              <a:gd name="connsiteX16163" fmla="*/ 4725062 w 11737976"/>
              <a:gd name="connsiteY16163" fmla="*/ 3214825 h 6407152"/>
              <a:gd name="connsiteX16164" fmla="*/ 4725256 w 11737976"/>
              <a:gd name="connsiteY16164" fmla="*/ 3209262 h 6407152"/>
              <a:gd name="connsiteX16165" fmla="*/ 4717175 w 11737976"/>
              <a:gd name="connsiteY16165" fmla="*/ 3203229 h 6407152"/>
              <a:gd name="connsiteX16166" fmla="*/ 4725548 w 11737976"/>
              <a:gd name="connsiteY16166" fmla="*/ 3200920 h 6407152"/>
              <a:gd name="connsiteX16167" fmla="*/ 4717467 w 11737976"/>
              <a:gd name="connsiteY16167" fmla="*/ 3194886 h 6407152"/>
              <a:gd name="connsiteX16168" fmla="*/ 4717564 w 11737976"/>
              <a:gd name="connsiteY16168" fmla="*/ 3192106 h 6407152"/>
              <a:gd name="connsiteX16169" fmla="*/ 9909393 w 11737976"/>
              <a:gd name="connsiteY16169" fmla="*/ 3191478 h 6407152"/>
              <a:gd name="connsiteX16170" fmla="*/ 9909288 w 11737976"/>
              <a:gd name="connsiteY16170" fmla="*/ 3194490 h 6407152"/>
              <a:gd name="connsiteX16171" fmla="*/ 9918315 w 11737976"/>
              <a:gd name="connsiteY16171" fmla="*/ 3195007 h 6407152"/>
              <a:gd name="connsiteX16172" fmla="*/ 9918420 w 11737976"/>
              <a:gd name="connsiteY16172" fmla="*/ 3191994 h 6407152"/>
              <a:gd name="connsiteX16173" fmla="*/ 9909393 w 11737976"/>
              <a:gd name="connsiteY16173" fmla="*/ 3191478 h 6407152"/>
              <a:gd name="connsiteX16174" fmla="*/ 5199169 w 11737976"/>
              <a:gd name="connsiteY16174" fmla="*/ 3191478 h 6407152"/>
              <a:gd name="connsiteX16175" fmla="*/ 5199065 w 11737976"/>
              <a:gd name="connsiteY16175" fmla="*/ 3194490 h 6407152"/>
              <a:gd name="connsiteX16176" fmla="*/ 5208091 w 11737976"/>
              <a:gd name="connsiteY16176" fmla="*/ 3195007 h 6407152"/>
              <a:gd name="connsiteX16177" fmla="*/ 5208197 w 11737976"/>
              <a:gd name="connsiteY16177" fmla="*/ 3191994 h 6407152"/>
              <a:gd name="connsiteX16178" fmla="*/ 5199169 w 11737976"/>
              <a:gd name="connsiteY16178" fmla="*/ 3191478 h 6407152"/>
              <a:gd name="connsiteX16179" fmla="*/ 10607316 w 11737976"/>
              <a:gd name="connsiteY16179" fmla="*/ 3188069 h 6407152"/>
              <a:gd name="connsiteX16180" fmla="*/ 10615582 w 11737976"/>
              <a:gd name="connsiteY16180" fmla="*/ 3189145 h 6407152"/>
              <a:gd name="connsiteX16181" fmla="*/ 10625638 w 11737976"/>
              <a:gd name="connsiteY16181" fmla="*/ 3192866 h 6407152"/>
              <a:gd name="connsiteX16182" fmla="*/ 10624683 w 11737976"/>
              <a:gd name="connsiteY16182" fmla="*/ 3195476 h 6407152"/>
              <a:gd name="connsiteX16183" fmla="*/ 10626028 w 11737976"/>
              <a:gd name="connsiteY16183" fmla="*/ 3196229 h 6407152"/>
              <a:gd name="connsiteX16184" fmla="*/ 10630877 w 11737976"/>
              <a:gd name="connsiteY16184" fmla="*/ 3189624 h 6407152"/>
              <a:gd name="connsiteX16185" fmla="*/ 10617295 w 11737976"/>
              <a:gd name="connsiteY16185" fmla="*/ 3209834 h 6407152"/>
              <a:gd name="connsiteX16186" fmla="*/ 10617303 w 11737976"/>
              <a:gd name="connsiteY16186" fmla="*/ 3205541 h 6407152"/>
              <a:gd name="connsiteX16187" fmla="*/ 10607859 w 11737976"/>
              <a:gd name="connsiteY16187" fmla="*/ 3210799 h 6407152"/>
              <a:gd name="connsiteX16188" fmla="*/ 10603487 w 11737976"/>
              <a:gd name="connsiteY16188" fmla="*/ 3211742 h 6407152"/>
              <a:gd name="connsiteX16189" fmla="*/ 10603705 w 11737976"/>
              <a:gd name="connsiteY16189" fmla="*/ 3207691 h 6407152"/>
              <a:gd name="connsiteX16190" fmla="*/ 10604958 w 11737976"/>
              <a:gd name="connsiteY16190" fmla="*/ 3195794 h 6407152"/>
              <a:gd name="connsiteX16191" fmla="*/ 10606227 w 11737976"/>
              <a:gd name="connsiteY16191" fmla="*/ 3196430 h 6407152"/>
              <a:gd name="connsiteX16192" fmla="*/ 10612573 w 11737976"/>
              <a:gd name="connsiteY16192" fmla="*/ 3199605 h 6407152"/>
              <a:gd name="connsiteX16193" fmla="*/ 10614431 w 11737976"/>
              <a:gd name="connsiteY16193" fmla="*/ 3198309 h 6407152"/>
              <a:gd name="connsiteX16194" fmla="*/ 10613161 w 11737976"/>
              <a:gd name="connsiteY16194" fmla="*/ 3197674 h 6407152"/>
              <a:gd name="connsiteX16195" fmla="*/ 10606816 w 11737976"/>
              <a:gd name="connsiteY16195" fmla="*/ 3194498 h 6407152"/>
              <a:gd name="connsiteX16196" fmla="*/ 10606136 w 11737976"/>
              <a:gd name="connsiteY16196" fmla="*/ 3191931 h 6407152"/>
              <a:gd name="connsiteX16197" fmla="*/ 10607316 w 11737976"/>
              <a:gd name="connsiteY16197" fmla="*/ 3188069 h 6407152"/>
              <a:gd name="connsiteX16198" fmla="*/ 5897093 w 11737976"/>
              <a:gd name="connsiteY16198" fmla="*/ 3188069 h 6407152"/>
              <a:gd name="connsiteX16199" fmla="*/ 5905359 w 11737976"/>
              <a:gd name="connsiteY16199" fmla="*/ 3189145 h 6407152"/>
              <a:gd name="connsiteX16200" fmla="*/ 5915415 w 11737976"/>
              <a:gd name="connsiteY16200" fmla="*/ 3192866 h 6407152"/>
              <a:gd name="connsiteX16201" fmla="*/ 5914459 w 11737976"/>
              <a:gd name="connsiteY16201" fmla="*/ 3195476 h 6407152"/>
              <a:gd name="connsiteX16202" fmla="*/ 5915804 w 11737976"/>
              <a:gd name="connsiteY16202" fmla="*/ 3196229 h 6407152"/>
              <a:gd name="connsiteX16203" fmla="*/ 5920654 w 11737976"/>
              <a:gd name="connsiteY16203" fmla="*/ 3189624 h 6407152"/>
              <a:gd name="connsiteX16204" fmla="*/ 5907072 w 11737976"/>
              <a:gd name="connsiteY16204" fmla="*/ 3209834 h 6407152"/>
              <a:gd name="connsiteX16205" fmla="*/ 5907080 w 11737976"/>
              <a:gd name="connsiteY16205" fmla="*/ 3205541 h 6407152"/>
              <a:gd name="connsiteX16206" fmla="*/ 5897635 w 11737976"/>
              <a:gd name="connsiteY16206" fmla="*/ 3210799 h 6407152"/>
              <a:gd name="connsiteX16207" fmla="*/ 5893261 w 11737976"/>
              <a:gd name="connsiteY16207" fmla="*/ 3211742 h 6407152"/>
              <a:gd name="connsiteX16208" fmla="*/ 5893481 w 11737976"/>
              <a:gd name="connsiteY16208" fmla="*/ 3207691 h 6407152"/>
              <a:gd name="connsiteX16209" fmla="*/ 5894733 w 11737976"/>
              <a:gd name="connsiteY16209" fmla="*/ 3195794 h 6407152"/>
              <a:gd name="connsiteX16210" fmla="*/ 5896003 w 11737976"/>
              <a:gd name="connsiteY16210" fmla="*/ 3196430 h 6407152"/>
              <a:gd name="connsiteX16211" fmla="*/ 5902349 w 11737976"/>
              <a:gd name="connsiteY16211" fmla="*/ 3199605 h 6407152"/>
              <a:gd name="connsiteX16212" fmla="*/ 5904206 w 11737976"/>
              <a:gd name="connsiteY16212" fmla="*/ 3198309 h 6407152"/>
              <a:gd name="connsiteX16213" fmla="*/ 5902938 w 11737976"/>
              <a:gd name="connsiteY16213" fmla="*/ 3197674 h 6407152"/>
              <a:gd name="connsiteX16214" fmla="*/ 5896592 w 11737976"/>
              <a:gd name="connsiteY16214" fmla="*/ 3194498 h 6407152"/>
              <a:gd name="connsiteX16215" fmla="*/ 5895913 w 11737976"/>
              <a:gd name="connsiteY16215" fmla="*/ 3191931 h 6407152"/>
              <a:gd name="connsiteX16216" fmla="*/ 5897093 w 11737976"/>
              <a:gd name="connsiteY16216" fmla="*/ 3188069 h 6407152"/>
              <a:gd name="connsiteX16217" fmla="*/ 544420 w 11737976"/>
              <a:gd name="connsiteY16217" fmla="*/ 3186903 h 6407152"/>
              <a:gd name="connsiteX16218" fmla="*/ 533456 w 11737976"/>
              <a:gd name="connsiteY16218" fmla="*/ 3190198 h 6407152"/>
              <a:gd name="connsiteX16219" fmla="*/ 534849 w 11737976"/>
              <a:gd name="connsiteY16219" fmla="*/ 3194345 h 6407152"/>
              <a:gd name="connsiteX16220" fmla="*/ 544420 w 11737976"/>
              <a:gd name="connsiteY16220" fmla="*/ 3186903 h 6407152"/>
              <a:gd name="connsiteX16221" fmla="*/ 656983 w 11737976"/>
              <a:gd name="connsiteY16221" fmla="*/ 3186567 h 6407152"/>
              <a:gd name="connsiteX16222" fmla="*/ 646018 w 11737976"/>
              <a:gd name="connsiteY16222" fmla="*/ 3189863 h 6407152"/>
              <a:gd name="connsiteX16223" fmla="*/ 647296 w 11737976"/>
              <a:gd name="connsiteY16223" fmla="*/ 3193665 h 6407152"/>
              <a:gd name="connsiteX16224" fmla="*/ 658260 w 11737976"/>
              <a:gd name="connsiteY16224" fmla="*/ 3190371 h 6407152"/>
              <a:gd name="connsiteX16225" fmla="*/ 656983 w 11737976"/>
              <a:gd name="connsiteY16225" fmla="*/ 3186567 h 6407152"/>
              <a:gd name="connsiteX16226" fmla="*/ 9393679 w 11737976"/>
              <a:gd name="connsiteY16226" fmla="*/ 3176067 h 6407152"/>
              <a:gd name="connsiteX16227" fmla="*/ 9385212 w 11737976"/>
              <a:gd name="connsiteY16227" fmla="*/ 3181117 h 6407152"/>
              <a:gd name="connsiteX16228" fmla="*/ 9393391 w 11737976"/>
              <a:gd name="connsiteY16228" fmla="*/ 3184352 h 6407152"/>
              <a:gd name="connsiteX16229" fmla="*/ 9418501 w 11737976"/>
              <a:gd name="connsiteY16229" fmla="*/ 3177488 h 6407152"/>
              <a:gd name="connsiteX16230" fmla="*/ 9393679 w 11737976"/>
              <a:gd name="connsiteY16230" fmla="*/ 3176067 h 6407152"/>
              <a:gd name="connsiteX16231" fmla="*/ 4683455 w 11737976"/>
              <a:gd name="connsiteY16231" fmla="*/ 3176067 h 6407152"/>
              <a:gd name="connsiteX16232" fmla="*/ 4674988 w 11737976"/>
              <a:gd name="connsiteY16232" fmla="*/ 3181117 h 6407152"/>
              <a:gd name="connsiteX16233" fmla="*/ 4683167 w 11737976"/>
              <a:gd name="connsiteY16233" fmla="*/ 3184352 h 6407152"/>
              <a:gd name="connsiteX16234" fmla="*/ 4708277 w 11737976"/>
              <a:gd name="connsiteY16234" fmla="*/ 3177488 h 6407152"/>
              <a:gd name="connsiteX16235" fmla="*/ 4683455 w 11737976"/>
              <a:gd name="connsiteY16235" fmla="*/ 3176067 h 6407152"/>
              <a:gd name="connsiteX16236" fmla="*/ 9496935 w 11737976"/>
              <a:gd name="connsiteY16236" fmla="*/ 3175936 h 6407152"/>
              <a:gd name="connsiteX16237" fmla="*/ 9487803 w 11737976"/>
              <a:gd name="connsiteY16237" fmla="*/ 3178433 h 6407152"/>
              <a:gd name="connsiteX16238" fmla="*/ 9496830 w 11737976"/>
              <a:gd name="connsiteY16238" fmla="*/ 3178949 h 6407152"/>
              <a:gd name="connsiteX16239" fmla="*/ 9496935 w 11737976"/>
              <a:gd name="connsiteY16239" fmla="*/ 3175936 h 6407152"/>
              <a:gd name="connsiteX16240" fmla="*/ 4786711 w 11737976"/>
              <a:gd name="connsiteY16240" fmla="*/ 3175936 h 6407152"/>
              <a:gd name="connsiteX16241" fmla="*/ 4777580 w 11737976"/>
              <a:gd name="connsiteY16241" fmla="*/ 3178433 h 6407152"/>
              <a:gd name="connsiteX16242" fmla="*/ 4786606 w 11737976"/>
              <a:gd name="connsiteY16242" fmla="*/ 3178949 h 6407152"/>
              <a:gd name="connsiteX16243" fmla="*/ 4786711 w 11737976"/>
              <a:gd name="connsiteY16243" fmla="*/ 3175936 h 6407152"/>
              <a:gd name="connsiteX16244" fmla="*/ 9708010 w 11737976"/>
              <a:gd name="connsiteY16244" fmla="*/ 3174426 h 6407152"/>
              <a:gd name="connsiteX16245" fmla="*/ 9707922 w 11737976"/>
              <a:gd name="connsiteY16245" fmla="*/ 3176936 h 6407152"/>
              <a:gd name="connsiteX16246" fmla="*/ 9710190 w 11737976"/>
              <a:gd name="connsiteY16246" fmla="*/ 3176752 h 6407152"/>
              <a:gd name="connsiteX16247" fmla="*/ 4997787 w 11737976"/>
              <a:gd name="connsiteY16247" fmla="*/ 3174426 h 6407152"/>
              <a:gd name="connsiteX16248" fmla="*/ 4997698 w 11737976"/>
              <a:gd name="connsiteY16248" fmla="*/ 3176936 h 6407152"/>
              <a:gd name="connsiteX16249" fmla="*/ 4999966 w 11737976"/>
              <a:gd name="connsiteY16249" fmla="*/ 3176752 h 6407152"/>
              <a:gd name="connsiteX16250" fmla="*/ 9615677 w 11737976"/>
              <a:gd name="connsiteY16250" fmla="*/ 3173950 h 6407152"/>
              <a:gd name="connsiteX16251" fmla="*/ 9616610 w 11737976"/>
              <a:gd name="connsiteY16251" fmla="*/ 3174847 h 6407152"/>
              <a:gd name="connsiteX16252" fmla="*/ 9613351 w 11737976"/>
              <a:gd name="connsiteY16252" fmla="*/ 3177432 h 6407152"/>
              <a:gd name="connsiteX16253" fmla="*/ 4905453 w 11737976"/>
              <a:gd name="connsiteY16253" fmla="*/ 3173950 h 6407152"/>
              <a:gd name="connsiteX16254" fmla="*/ 4906387 w 11737976"/>
              <a:gd name="connsiteY16254" fmla="*/ 3174847 h 6407152"/>
              <a:gd name="connsiteX16255" fmla="*/ 4903127 w 11737976"/>
              <a:gd name="connsiteY16255" fmla="*/ 3177432 h 6407152"/>
              <a:gd name="connsiteX16256" fmla="*/ 9017043 w 11737976"/>
              <a:gd name="connsiteY16256" fmla="*/ 3173852 h 6407152"/>
              <a:gd name="connsiteX16257" fmla="*/ 9010938 w 11737976"/>
              <a:gd name="connsiteY16257" fmla="*/ 3175377 h 6407152"/>
              <a:gd name="connsiteX16258" fmla="*/ 9011659 w 11737976"/>
              <a:gd name="connsiteY16258" fmla="*/ 3180382 h 6407152"/>
              <a:gd name="connsiteX16259" fmla="*/ 9013101 w 11737976"/>
              <a:gd name="connsiteY16259" fmla="*/ 3190393 h 6407152"/>
              <a:gd name="connsiteX16260" fmla="*/ 9019206 w 11737976"/>
              <a:gd name="connsiteY16260" fmla="*/ 3188867 h 6407152"/>
              <a:gd name="connsiteX16261" fmla="*/ 9017763 w 11737976"/>
              <a:gd name="connsiteY16261" fmla="*/ 3178856 h 6407152"/>
              <a:gd name="connsiteX16262" fmla="*/ 9017043 w 11737976"/>
              <a:gd name="connsiteY16262" fmla="*/ 3173852 h 6407152"/>
              <a:gd name="connsiteX16263" fmla="*/ 4306819 w 11737976"/>
              <a:gd name="connsiteY16263" fmla="*/ 3173852 h 6407152"/>
              <a:gd name="connsiteX16264" fmla="*/ 4300714 w 11737976"/>
              <a:gd name="connsiteY16264" fmla="*/ 3175377 h 6407152"/>
              <a:gd name="connsiteX16265" fmla="*/ 4301435 w 11737976"/>
              <a:gd name="connsiteY16265" fmla="*/ 3180382 h 6407152"/>
              <a:gd name="connsiteX16266" fmla="*/ 4302877 w 11737976"/>
              <a:gd name="connsiteY16266" fmla="*/ 3190393 h 6407152"/>
              <a:gd name="connsiteX16267" fmla="*/ 4308982 w 11737976"/>
              <a:gd name="connsiteY16267" fmla="*/ 3188867 h 6407152"/>
              <a:gd name="connsiteX16268" fmla="*/ 4307540 w 11737976"/>
              <a:gd name="connsiteY16268" fmla="*/ 3178856 h 6407152"/>
              <a:gd name="connsiteX16269" fmla="*/ 4306819 w 11737976"/>
              <a:gd name="connsiteY16269" fmla="*/ 3173852 h 6407152"/>
              <a:gd name="connsiteX16270" fmla="*/ 9928215 w 11737976"/>
              <a:gd name="connsiteY16270" fmla="*/ 3170419 h 6407152"/>
              <a:gd name="connsiteX16271" fmla="*/ 9928111 w 11737976"/>
              <a:gd name="connsiteY16271" fmla="*/ 3173432 h 6407152"/>
              <a:gd name="connsiteX16272" fmla="*/ 9934233 w 11737976"/>
              <a:gd name="connsiteY16272" fmla="*/ 3170762 h 6407152"/>
              <a:gd name="connsiteX16273" fmla="*/ 9928215 w 11737976"/>
              <a:gd name="connsiteY16273" fmla="*/ 3170419 h 6407152"/>
              <a:gd name="connsiteX16274" fmla="*/ 5217992 w 11737976"/>
              <a:gd name="connsiteY16274" fmla="*/ 3170419 h 6407152"/>
              <a:gd name="connsiteX16275" fmla="*/ 5217887 w 11737976"/>
              <a:gd name="connsiteY16275" fmla="*/ 3173432 h 6407152"/>
              <a:gd name="connsiteX16276" fmla="*/ 5224010 w 11737976"/>
              <a:gd name="connsiteY16276" fmla="*/ 3170762 h 6407152"/>
              <a:gd name="connsiteX16277" fmla="*/ 5217992 w 11737976"/>
              <a:gd name="connsiteY16277" fmla="*/ 3170419 h 6407152"/>
              <a:gd name="connsiteX16278" fmla="*/ 9910166 w 11737976"/>
              <a:gd name="connsiteY16278" fmla="*/ 3169387 h 6407152"/>
              <a:gd name="connsiteX16279" fmla="*/ 9906676 w 11737976"/>
              <a:gd name="connsiteY16279" fmla="*/ 3172206 h 6407152"/>
              <a:gd name="connsiteX16280" fmla="*/ 9909955 w 11737976"/>
              <a:gd name="connsiteY16280" fmla="*/ 3175412 h 6407152"/>
              <a:gd name="connsiteX16281" fmla="*/ 9919085 w 11737976"/>
              <a:gd name="connsiteY16281" fmla="*/ 3172916 h 6407152"/>
              <a:gd name="connsiteX16282" fmla="*/ 9910166 w 11737976"/>
              <a:gd name="connsiteY16282" fmla="*/ 3169387 h 6407152"/>
              <a:gd name="connsiteX16283" fmla="*/ 5199943 w 11737976"/>
              <a:gd name="connsiteY16283" fmla="*/ 3169387 h 6407152"/>
              <a:gd name="connsiteX16284" fmla="*/ 5196453 w 11737976"/>
              <a:gd name="connsiteY16284" fmla="*/ 3172206 h 6407152"/>
              <a:gd name="connsiteX16285" fmla="*/ 5199731 w 11737976"/>
              <a:gd name="connsiteY16285" fmla="*/ 3175412 h 6407152"/>
              <a:gd name="connsiteX16286" fmla="*/ 5208862 w 11737976"/>
              <a:gd name="connsiteY16286" fmla="*/ 3172916 h 6407152"/>
              <a:gd name="connsiteX16287" fmla="*/ 5199943 w 11737976"/>
              <a:gd name="connsiteY16287" fmla="*/ 3169387 h 6407152"/>
              <a:gd name="connsiteX16288" fmla="*/ 562633 w 11737976"/>
              <a:gd name="connsiteY16288" fmla="*/ 3169248 h 6407152"/>
              <a:gd name="connsiteX16289" fmla="*/ 564957 w 11737976"/>
              <a:gd name="connsiteY16289" fmla="*/ 3176163 h 6407152"/>
              <a:gd name="connsiteX16290" fmla="*/ 572267 w 11737976"/>
              <a:gd name="connsiteY16290" fmla="*/ 3173966 h 6407152"/>
              <a:gd name="connsiteX16291" fmla="*/ 562633 w 11737976"/>
              <a:gd name="connsiteY16291" fmla="*/ 3169248 h 6407152"/>
              <a:gd name="connsiteX16292" fmla="*/ 3205177 w 11737976"/>
              <a:gd name="connsiteY16292" fmla="*/ 3167017 h 6407152"/>
              <a:gd name="connsiteX16293" fmla="*/ 3222493 w 11737976"/>
              <a:gd name="connsiteY16293" fmla="*/ 3168646 h 6407152"/>
              <a:gd name="connsiteX16294" fmla="*/ 3232806 w 11737976"/>
              <a:gd name="connsiteY16294" fmla="*/ 3186588 h 6407152"/>
              <a:gd name="connsiteX16295" fmla="*/ 3233279 w 11737976"/>
              <a:gd name="connsiteY16295" fmla="*/ 3191482 h 6407152"/>
              <a:gd name="connsiteX16296" fmla="*/ 3233442 w 11737976"/>
              <a:gd name="connsiteY16296" fmla="*/ 3193160 h 6407152"/>
              <a:gd name="connsiteX16297" fmla="*/ 3228750 w 11737976"/>
              <a:gd name="connsiteY16297" fmla="*/ 3192959 h 6407152"/>
              <a:gd name="connsiteX16298" fmla="*/ 3219265 w 11737976"/>
              <a:gd name="connsiteY16298" fmla="*/ 3186325 h 6407152"/>
              <a:gd name="connsiteX16299" fmla="*/ 3218168 w 11737976"/>
              <a:gd name="connsiteY16299" fmla="*/ 3190429 h 6407152"/>
              <a:gd name="connsiteX16300" fmla="*/ 3208500 w 11737976"/>
              <a:gd name="connsiteY16300" fmla="*/ 3199397 h 6407152"/>
              <a:gd name="connsiteX16301" fmla="*/ 3208017 w 11737976"/>
              <a:gd name="connsiteY16301" fmla="*/ 3196382 h 6407152"/>
              <a:gd name="connsiteX16302" fmla="*/ 3199597 w 11737976"/>
              <a:gd name="connsiteY16302" fmla="*/ 3198014 h 6407152"/>
              <a:gd name="connsiteX16303" fmla="*/ 3200543 w 11737976"/>
              <a:gd name="connsiteY16303" fmla="*/ 3207802 h 6407152"/>
              <a:gd name="connsiteX16304" fmla="*/ 3198226 w 11737976"/>
              <a:gd name="connsiteY16304" fmla="*/ 3208425 h 6407152"/>
              <a:gd name="connsiteX16305" fmla="*/ 3193937 w 11737976"/>
              <a:gd name="connsiteY16305" fmla="*/ 3202100 h 6407152"/>
              <a:gd name="connsiteX16306" fmla="*/ 3194699 w 11737976"/>
              <a:gd name="connsiteY16306" fmla="*/ 3194644 h 6407152"/>
              <a:gd name="connsiteX16307" fmla="*/ 3199124 w 11737976"/>
              <a:gd name="connsiteY16307" fmla="*/ 3193121 h 6407152"/>
              <a:gd name="connsiteX16308" fmla="*/ 3223439 w 11737976"/>
              <a:gd name="connsiteY16308" fmla="*/ 3178434 h 6407152"/>
              <a:gd name="connsiteX16309" fmla="*/ 3205177 w 11737976"/>
              <a:gd name="connsiteY16309" fmla="*/ 3167017 h 6407152"/>
              <a:gd name="connsiteX16310" fmla="*/ 9715830 w 11737976"/>
              <a:gd name="connsiteY16310" fmla="*/ 3166321 h 6407152"/>
              <a:gd name="connsiteX16311" fmla="*/ 9708202 w 11737976"/>
              <a:gd name="connsiteY16311" fmla="*/ 3168904 h 6407152"/>
              <a:gd name="connsiteX16312" fmla="*/ 9712824 w 11737976"/>
              <a:gd name="connsiteY16312" fmla="*/ 3171432 h 6407152"/>
              <a:gd name="connsiteX16313" fmla="*/ 9723247 w 11737976"/>
              <a:gd name="connsiteY16313" fmla="*/ 3169764 h 6407152"/>
              <a:gd name="connsiteX16314" fmla="*/ 9715830 w 11737976"/>
              <a:gd name="connsiteY16314" fmla="*/ 3166321 h 6407152"/>
              <a:gd name="connsiteX16315" fmla="*/ 5005606 w 11737976"/>
              <a:gd name="connsiteY16315" fmla="*/ 3166321 h 6407152"/>
              <a:gd name="connsiteX16316" fmla="*/ 4997979 w 11737976"/>
              <a:gd name="connsiteY16316" fmla="*/ 3168904 h 6407152"/>
              <a:gd name="connsiteX16317" fmla="*/ 5002601 w 11737976"/>
              <a:gd name="connsiteY16317" fmla="*/ 3171432 h 6407152"/>
              <a:gd name="connsiteX16318" fmla="*/ 5013023 w 11737976"/>
              <a:gd name="connsiteY16318" fmla="*/ 3169764 h 6407152"/>
              <a:gd name="connsiteX16319" fmla="*/ 5005606 w 11737976"/>
              <a:gd name="connsiteY16319" fmla="*/ 3166321 h 6407152"/>
              <a:gd name="connsiteX16320" fmla="*/ 9732447 w 11737976"/>
              <a:gd name="connsiteY16320" fmla="*/ 3165258 h 6407152"/>
              <a:gd name="connsiteX16321" fmla="*/ 9750323 w 11737976"/>
              <a:gd name="connsiteY16321" fmla="*/ 3171313 h 6407152"/>
              <a:gd name="connsiteX16322" fmla="*/ 9732447 w 11737976"/>
              <a:gd name="connsiteY16322" fmla="*/ 3165258 h 6407152"/>
              <a:gd name="connsiteX16323" fmla="*/ 5022223 w 11737976"/>
              <a:gd name="connsiteY16323" fmla="*/ 3165258 h 6407152"/>
              <a:gd name="connsiteX16324" fmla="*/ 5040100 w 11737976"/>
              <a:gd name="connsiteY16324" fmla="*/ 3171313 h 6407152"/>
              <a:gd name="connsiteX16325" fmla="*/ 5022223 w 11737976"/>
              <a:gd name="connsiteY16325" fmla="*/ 3165258 h 6407152"/>
              <a:gd name="connsiteX16326" fmla="*/ 9799385 w 11737976"/>
              <a:gd name="connsiteY16326" fmla="*/ 3163805 h 6407152"/>
              <a:gd name="connsiteX16327" fmla="*/ 9792724 w 11737976"/>
              <a:gd name="connsiteY16327" fmla="*/ 3165689 h 6407152"/>
              <a:gd name="connsiteX16328" fmla="*/ 9800245 w 11737976"/>
              <a:gd name="connsiteY16328" fmla="*/ 3166118 h 6407152"/>
              <a:gd name="connsiteX16329" fmla="*/ 9799385 w 11737976"/>
              <a:gd name="connsiteY16329" fmla="*/ 3163805 h 6407152"/>
              <a:gd name="connsiteX16330" fmla="*/ 5089161 w 11737976"/>
              <a:gd name="connsiteY16330" fmla="*/ 3163805 h 6407152"/>
              <a:gd name="connsiteX16331" fmla="*/ 5082501 w 11737976"/>
              <a:gd name="connsiteY16331" fmla="*/ 3165689 h 6407152"/>
              <a:gd name="connsiteX16332" fmla="*/ 5090022 w 11737976"/>
              <a:gd name="connsiteY16332" fmla="*/ 3166118 h 6407152"/>
              <a:gd name="connsiteX16333" fmla="*/ 5089161 w 11737976"/>
              <a:gd name="connsiteY16333" fmla="*/ 3163805 h 6407152"/>
              <a:gd name="connsiteX16334" fmla="*/ 11389663 w 11737976"/>
              <a:gd name="connsiteY16334" fmla="*/ 3161204 h 6407152"/>
              <a:gd name="connsiteX16335" fmla="*/ 11380400 w 11737976"/>
              <a:gd name="connsiteY16335" fmla="*/ 3167976 h 6407152"/>
              <a:gd name="connsiteX16336" fmla="*/ 11384362 w 11737976"/>
              <a:gd name="connsiteY16336" fmla="*/ 3170986 h 6407152"/>
              <a:gd name="connsiteX16337" fmla="*/ 11386654 w 11737976"/>
              <a:gd name="connsiteY16337" fmla="*/ 3170539 h 6407152"/>
              <a:gd name="connsiteX16338" fmla="*/ 11390667 w 11737976"/>
              <a:gd name="connsiteY16338" fmla="*/ 3165843 h 6407152"/>
              <a:gd name="connsiteX16339" fmla="*/ 11389663 w 11737976"/>
              <a:gd name="connsiteY16339" fmla="*/ 3161204 h 6407152"/>
              <a:gd name="connsiteX16340" fmla="*/ 6679438 w 11737976"/>
              <a:gd name="connsiteY16340" fmla="*/ 3161204 h 6407152"/>
              <a:gd name="connsiteX16341" fmla="*/ 6670176 w 11737976"/>
              <a:gd name="connsiteY16341" fmla="*/ 3167976 h 6407152"/>
              <a:gd name="connsiteX16342" fmla="*/ 6674138 w 11737976"/>
              <a:gd name="connsiteY16342" fmla="*/ 3170986 h 6407152"/>
              <a:gd name="connsiteX16343" fmla="*/ 6676431 w 11737976"/>
              <a:gd name="connsiteY16343" fmla="*/ 3170539 h 6407152"/>
              <a:gd name="connsiteX16344" fmla="*/ 6680443 w 11737976"/>
              <a:gd name="connsiteY16344" fmla="*/ 3165843 h 6407152"/>
              <a:gd name="connsiteX16345" fmla="*/ 6679438 w 11737976"/>
              <a:gd name="connsiteY16345" fmla="*/ 3161204 h 6407152"/>
              <a:gd name="connsiteX16346" fmla="*/ 10615568 w 11737976"/>
              <a:gd name="connsiteY16346" fmla="*/ 3161029 h 6407152"/>
              <a:gd name="connsiteX16347" fmla="*/ 10616398 w 11737976"/>
              <a:gd name="connsiteY16347" fmla="*/ 3161263 h 6407152"/>
              <a:gd name="connsiteX16348" fmla="*/ 10616175 w 11737976"/>
              <a:gd name="connsiteY16348" fmla="*/ 3161427 h 6407152"/>
              <a:gd name="connsiteX16349" fmla="*/ 5905345 w 11737976"/>
              <a:gd name="connsiteY16349" fmla="*/ 3161029 h 6407152"/>
              <a:gd name="connsiteX16350" fmla="*/ 5906174 w 11737976"/>
              <a:gd name="connsiteY16350" fmla="*/ 3161263 h 6407152"/>
              <a:gd name="connsiteX16351" fmla="*/ 5905951 w 11737976"/>
              <a:gd name="connsiteY16351" fmla="*/ 3161427 h 6407152"/>
              <a:gd name="connsiteX16352" fmla="*/ 1459650 w 11737976"/>
              <a:gd name="connsiteY16352" fmla="*/ 3157994 h 6407152"/>
              <a:gd name="connsiteX16353" fmla="*/ 1459650 w 11737976"/>
              <a:gd name="connsiteY16353" fmla="*/ 3171782 h 6407152"/>
              <a:gd name="connsiteX16354" fmla="*/ 1463892 w 11737976"/>
              <a:gd name="connsiteY16354" fmla="*/ 3170105 h 6407152"/>
              <a:gd name="connsiteX16355" fmla="*/ 1461949 w 11737976"/>
              <a:gd name="connsiteY16355" fmla="*/ 3160684 h 6407152"/>
              <a:gd name="connsiteX16356" fmla="*/ 590480 w 11737976"/>
              <a:gd name="connsiteY16356" fmla="*/ 3156312 h 6407152"/>
              <a:gd name="connsiteX16357" fmla="*/ 579516 w 11737976"/>
              <a:gd name="connsiteY16357" fmla="*/ 3159606 h 6407152"/>
              <a:gd name="connsiteX16358" fmla="*/ 579098 w 11737976"/>
              <a:gd name="connsiteY16358" fmla="*/ 3167345 h 6407152"/>
              <a:gd name="connsiteX16359" fmla="*/ 585561 w 11737976"/>
              <a:gd name="connsiteY16359" fmla="*/ 3167495 h 6407152"/>
              <a:gd name="connsiteX16360" fmla="*/ 594197 w 11737976"/>
              <a:gd name="connsiteY16360" fmla="*/ 3167374 h 6407152"/>
              <a:gd name="connsiteX16361" fmla="*/ 590480 w 11737976"/>
              <a:gd name="connsiteY16361" fmla="*/ 3156312 h 6407152"/>
              <a:gd name="connsiteX16362" fmla="*/ 9571486 w 11737976"/>
              <a:gd name="connsiteY16362" fmla="*/ 3156053 h 6407152"/>
              <a:gd name="connsiteX16363" fmla="*/ 9545816 w 11737976"/>
              <a:gd name="connsiteY16363" fmla="*/ 3157351 h 6407152"/>
              <a:gd name="connsiteX16364" fmla="*/ 9554341 w 11737976"/>
              <a:gd name="connsiteY16364" fmla="*/ 3157840 h 6407152"/>
              <a:gd name="connsiteX16365" fmla="*/ 9554245 w 11737976"/>
              <a:gd name="connsiteY16365" fmla="*/ 3160600 h 6407152"/>
              <a:gd name="connsiteX16366" fmla="*/ 9562769 w 11737976"/>
              <a:gd name="connsiteY16366" fmla="*/ 3161088 h 6407152"/>
              <a:gd name="connsiteX16367" fmla="*/ 9562673 w 11737976"/>
              <a:gd name="connsiteY16367" fmla="*/ 3163850 h 6407152"/>
              <a:gd name="connsiteX16368" fmla="*/ 9562384 w 11737976"/>
              <a:gd name="connsiteY16368" fmla="*/ 3172133 h 6407152"/>
              <a:gd name="connsiteX16369" fmla="*/ 9553667 w 11737976"/>
              <a:gd name="connsiteY16369" fmla="*/ 3177169 h 6407152"/>
              <a:gd name="connsiteX16370" fmla="*/ 9562095 w 11737976"/>
              <a:gd name="connsiteY16370" fmla="*/ 3180418 h 6407152"/>
              <a:gd name="connsiteX16371" fmla="*/ 9544949 w 11737976"/>
              <a:gd name="connsiteY16371" fmla="*/ 3182204 h 6407152"/>
              <a:gd name="connsiteX16372" fmla="*/ 9561807 w 11737976"/>
              <a:gd name="connsiteY16372" fmla="*/ 3188702 h 6407152"/>
              <a:gd name="connsiteX16373" fmla="*/ 9570909 w 11737976"/>
              <a:gd name="connsiteY16373" fmla="*/ 3172621 h 6407152"/>
              <a:gd name="connsiteX16374" fmla="*/ 9562384 w 11737976"/>
              <a:gd name="connsiteY16374" fmla="*/ 3172133 h 6407152"/>
              <a:gd name="connsiteX16375" fmla="*/ 9571198 w 11737976"/>
              <a:gd name="connsiteY16375" fmla="*/ 3164337 h 6407152"/>
              <a:gd name="connsiteX16376" fmla="*/ 9571294 w 11737976"/>
              <a:gd name="connsiteY16376" fmla="*/ 3161575 h 6407152"/>
              <a:gd name="connsiteX16377" fmla="*/ 9571486 w 11737976"/>
              <a:gd name="connsiteY16377" fmla="*/ 3156053 h 6407152"/>
              <a:gd name="connsiteX16378" fmla="*/ 4861263 w 11737976"/>
              <a:gd name="connsiteY16378" fmla="*/ 3156053 h 6407152"/>
              <a:gd name="connsiteX16379" fmla="*/ 4835593 w 11737976"/>
              <a:gd name="connsiteY16379" fmla="*/ 3157351 h 6407152"/>
              <a:gd name="connsiteX16380" fmla="*/ 4844118 w 11737976"/>
              <a:gd name="connsiteY16380" fmla="*/ 3157840 h 6407152"/>
              <a:gd name="connsiteX16381" fmla="*/ 4844021 w 11737976"/>
              <a:gd name="connsiteY16381" fmla="*/ 3160600 h 6407152"/>
              <a:gd name="connsiteX16382" fmla="*/ 4852546 w 11737976"/>
              <a:gd name="connsiteY16382" fmla="*/ 3161088 h 6407152"/>
              <a:gd name="connsiteX16383" fmla="*/ 4852449 w 11737976"/>
              <a:gd name="connsiteY16383" fmla="*/ 3163850 h 6407152"/>
              <a:gd name="connsiteX16384" fmla="*/ 4852160 w 11737976"/>
              <a:gd name="connsiteY16384" fmla="*/ 3172133 h 6407152"/>
              <a:gd name="connsiteX16385" fmla="*/ 4843443 w 11737976"/>
              <a:gd name="connsiteY16385" fmla="*/ 3177169 h 6407152"/>
              <a:gd name="connsiteX16386" fmla="*/ 4851871 w 11737976"/>
              <a:gd name="connsiteY16386" fmla="*/ 3180418 h 6407152"/>
              <a:gd name="connsiteX16387" fmla="*/ 4834726 w 11737976"/>
              <a:gd name="connsiteY16387" fmla="*/ 3182204 h 6407152"/>
              <a:gd name="connsiteX16388" fmla="*/ 4851583 w 11737976"/>
              <a:gd name="connsiteY16388" fmla="*/ 3188702 h 6407152"/>
              <a:gd name="connsiteX16389" fmla="*/ 4860685 w 11737976"/>
              <a:gd name="connsiteY16389" fmla="*/ 3172621 h 6407152"/>
              <a:gd name="connsiteX16390" fmla="*/ 4852160 w 11737976"/>
              <a:gd name="connsiteY16390" fmla="*/ 3172133 h 6407152"/>
              <a:gd name="connsiteX16391" fmla="*/ 4860975 w 11737976"/>
              <a:gd name="connsiteY16391" fmla="*/ 3164337 h 6407152"/>
              <a:gd name="connsiteX16392" fmla="*/ 4861070 w 11737976"/>
              <a:gd name="connsiteY16392" fmla="*/ 3161575 h 6407152"/>
              <a:gd name="connsiteX16393" fmla="*/ 4861263 w 11737976"/>
              <a:gd name="connsiteY16393" fmla="*/ 3156053 h 6407152"/>
              <a:gd name="connsiteX16394" fmla="*/ 9428297 w 11737976"/>
              <a:gd name="connsiteY16394" fmla="*/ 3155912 h 6407152"/>
              <a:gd name="connsiteX16395" fmla="*/ 9419095 w 11737976"/>
              <a:gd name="connsiteY16395" fmla="*/ 3160417 h 6407152"/>
              <a:gd name="connsiteX16396" fmla="*/ 9428122 w 11737976"/>
              <a:gd name="connsiteY16396" fmla="*/ 3160934 h 6407152"/>
              <a:gd name="connsiteX16397" fmla="*/ 9428297 w 11737976"/>
              <a:gd name="connsiteY16397" fmla="*/ 3155912 h 6407152"/>
              <a:gd name="connsiteX16398" fmla="*/ 4718074 w 11737976"/>
              <a:gd name="connsiteY16398" fmla="*/ 3155912 h 6407152"/>
              <a:gd name="connsiteX16399" fmla="*/ 4708872 w 11737976"/>
              <a:gd name="connsiteY16399" fmla="*/ 3160417 h 6407152"/>
              <a:gd name="connsiteX16400" fmla="*/ 4717898 w 11737976"/>
              <a:gd name="connsiteY16400" fmla="*/ 3160934 h 6407152"/>
              <a:gd name="connsiteX16401" fmla="*/ 4718074 w 11737976"/>
              <a:gd name="connsiteY16401" fmla="*/ 3155912 h 6407152"/>
              <a:gd name="connsiteX16402" fmla="*/ 9395200 w 11737976"/>
              <a:gd name="connsiteY16402" fmla="*/ 3154020 h 6407152"/>
              <a:gd name="connsiteX16403" fmla="*/ 9394733 w 11737976"/>
              <a:gd name="connsiteY16403" fmla="*/ 3167409 h 6407152"/>
              <a:gd name="connsiteX16404" fmla="*/ 9394640 w 11737976"/>
              <a:gd name="connsiteY16404" fmla="*/ 3170087 h 6407152"/>
              <a:gd name="connsiteX16405" fmla="*/ 9403760 w 11737976"/>
              <a:gd name="connsiteY16405" fmla="*/ 3167925 h 6407152"/>
              <a:gd name="connsiteX16406" fmla="*/ 9395200 w 11737976"/>
              <a:gd name="connsiteY16406" fmla="*/ 3154020 h 6407152"/>
              <a:gd name="connsiteX16407" fmla="*/ 4684976 w 11737976"/>
              <a:gd name="connsiteY16407" fmla="*/ 3154020 h 6407152"/>
              <a:gd name="connsiteX16408" fmla="*/ 4684510 w 11737976"/>
              <a:gd name="connsiteY16408" fmla="*/ 3167409 h 6407152"/>
              <a:gd name="connsiteX16409" fmla="*/ 4684416 w 11737976"/>
              <a:gd name="connsiteY16409" fmla="*/ 3170087 h 6407152"/>
              <a:gd name="connsiteX16410" fmla="*/ 4693536 w 11737976"/>
              <a:gd name="connsiteY16410" fmla="*/ 3167925 h 6407152"/>
              <a:gd name="connsiteX16411" fmla="*/ 4684976 w 11737976"/>
              <a:gd name="connsiteY16411" fmla="*/ 3154020 h 6407152"/>
              <a:gd name="connsiteX16412" fmla="*/ 1473257 w 11737976"/>
              <a:gd name="connsiteY16412" fmla="*/ 3152157 h 6407152"/>
              <a:gd name="connsiteX16413" fmla="*/ 1473321 w 11737976"/>
              <a:gd name="connsiteY16413" fmla="*/ 3152718 h 6407152"/>
              <a:gd name="connsiteX16414" fmla="*/ 1467533 w 11737976"/>
              <a:gd name="connsiteY16414" fmla="*/ 3155801 h 6407152"/>
              <a:gd name="connsiteX16415" fmla="*/ 1475583 w 11737976"/>
              <a:gd name="connsiteY16415" fmla="*/ 3172485 h 6407152"/>
              <a:gd name="connsiteX16416" fmla="*/ 1469588 w 11737976"/>
              <a:gd name="connsiteY16416" fmla="*/ 3173773 h 6407152"/>
              <a:gd name="connsiteX16417" fmla="*/ 1470617 w 11737976"/>
              <a:gd name="connsiteY16417" fmla="*/ 3182758 h 6407152"/>
              <a:gd name="connsiteX16418" fmla="*/ 1463594 w 11737976"/>
              <a:gd name="connsiteY16418" fmla="*/ 3175061 h 6407152"/>
              <a:gd name="connsiteX16419" fmla="*/ 1459650 w 11737976"/>
              <a:gd name="connsiteY16419" fmla="*/ 3175908 h 6407152"/>
              <a:gd name="connsiteX16420" fmla="*/ 1459650 w 11737976"/>
              <a:gd name="connsiteY16420" fmla="*/ 3211583 h 6407152"/>
              <a:gd name="connsiteX16421" fmla="*/ 1456787 w 11737976"/>
              <a:gd name="connsiteY16421" fmla="*/ 3213422 h 6407152"/>
              <a:gd name="connsiteX16422" fmla="*/ 1451202 w 11737976"/>
              <a:gd name="connsiteY16422" fmla="*/ 3213521 h 6407152"/>
              <a:gd name="connsiteX16423" fmla="*/ 1438577 w 11737976"/>
              <a:gd name="connsiteY16423" fmla="*/ 3214618 h 6407152"/>
              <a:gd name="connsiteX16424" fmla="*/ 1424364 w 11737976"/>
              <a:gd name="connsiteY16424" fmla="*/ 3200535 h 6407152"/>
              <a:gd name="connsiteX16425" fmla="*/ 1432002 w 11737976"/>
              <a:gd name="connsiteY16425" fmla="*/ 3189819 h 6407152"/>
              <a:gd name="connsiteX16426" fmla="*/ 1420510 w 11737976"/>
              <a:gd name="connsiteY16426" fmla="*/ 3189062 h 6407152"/>
              <a:gd name="connsiteX16427" fmla="*/ 1417940 w 11737976"/>
              <a:gd name="connsiteY16427" fmla="*/ 3181413 h 6407152"/>
              <a:gd name="connsiteX16428" fmla="*/ 1415370 w 11737976"/>
              <a:gd name="connsiteY16428" fmla="*/ 3173765 h 6407152"/>
              <a:gd name="connsiteX16429" fmla="*/ 1414086 w 11737976"/>
              <a:gd name="connsiteY16429" fmla="*/ 3169940 h 6407152"/>
              <a:gd name="connsiteX16430" fmla="*/ 1445991 w 11737976"/>
              <a:gd name="connsiteY16430" fmla="*/ 3164562 h 6407152"/>
              <a:gd name="connsiteX16431" fmla="*/ 1443420 w 11737976"/>
              <a:gd name="connsiteY16431" fmla="*/ 3156913 h 6407152"/>
              <a:gd name="connsiteX16432" fmla="*/ 1453628 w 11737976"/>
              <a:gd name="connsiteY16432" fmla="*/ 3153846 h 6407152"/>
              <a:gd name="connsiteX16433" fmla="*/ 1465119 w 11737976"/>
              <a:gd name="connsiteY16433" fmla="*/ 3154602 h 6407152"/>
              <a:gd name="connsiteX16434" fmla="*/ 7980103 w 11737976"/>
              <a:gd name="connsiteY16434" fmla="*/ 3150834 h 6407152"/>
              <a:gd name="connsiteX16435" fmla="*/ 7980405 w 11737976"/>
              <a:gd name="connsiteY16435" fmla="*/ 3154342 h 6407152"/>
              <a:gd name="connsiteX16436" fmla="*/ 7974223 w 11737976"/>
              <a:gd name="connsiteY16436" fmla="*/ 3156954 h 6407152"/>
              <a:gd name="connsiteX16437" fmla="*/ 7974338 w 11737976"/>
              <a:gd name="connsiteY16437" fmla="*/ 3155509 h 6407152"/>
              <a:gd name="connsiteX16438" fmla="*/ 3269879 w 11737976"/>
              <a:gd name="connsiteY16438" fmla="*/ 3150834 h 6407152"/>
              <a:gd name="connsiteX16439" fmla="*/ 3270181 w 11737976"/>
              <a:gd name="connsiteY16439" fmla="*/ 3154342 h 6407152"/>
              <a:gd name="connsiteX16440" fmla="*/ 3263999 w 11737976"/>
              <a:gd name="connsiteY16440" fmla="*/ 3156954 h 6407152"/>
              <a:gd name="connsiteX16441" fmla="*/ 3264114 w 11737976"/>
              <a:gd name="connsiteY16441" fmla="*/ 3155509 h 6407152"/>
              <a:gd name="connsiteX16442" fmla="*/ 519517 w 11737976"/>
              <a:gd name="connsiteY16442" fmla="*/ 3148712 h 6407152"/>
              <a:gd name="connsiteX16443" fmla="*/ 512208 w 11737976"/>
              <a:gd name="connsiteY16443" fmla="*/ 3150908 h 6407152"/>
              <a:gd name="connsiteX16444" fmla="*/ 521841 w 11737976"/>
              <a:gd name="connsiteY16444" fmla="*/ 3155626 h 6407152"/>
              <a:gd name="connsiteX16445" fmla="*/ 523908 w 11737976"/>
              <a:gd name="connsiteY16445" fmla="*/ 3157287 h 6407152"/>
              <a:gd name="connsiteX16446" fmla="*/ 534199 w 11737976"/>
              <a:gd name="connsiteY16446" fmla="*/ 3156479 h 6407152"/>
              <a:gd name="connsiteX16447" fmla="*/ 532805 w 11737976"/>
              <a:gd name="connsiteY16447" fmla="*/ 3152331 h 6407152"/>
              <a:gd name="connsiteX16448" fmla="*/ 521841 w 11737976"/>
              <a:gd name="connsiteY16448" fmla="*/ 3155626 h 6407152"/>
              <a:gd name="connsiteX16449" fmla="*/ 519517 w 11737976"/>
              <a:gd name="connsiteY16449" fmla="*/ 3148712 h 6407152"/>
              <a:gd name="connsiteX16450" fmla="*/ 9973461 w 11737976"/>
              <a:gd name="connsiteY16450" fmla="*/ 3148004 h 6407152"/>
              <a:gd name="connsiteX16451" fmla="*/ 9974015 w 11737976"/>
              <a:gd name="connsiteY16451" fmla="*/ 3150216 h 6407152"/>
              <a:gd name="connsiteX16452" fmla="*/ 9972671 w 11737976"/>
              <a:gd name="connsiteY16452" fmla="*/ 3153649 h 6407152"/>
              <a:gd name="connsiteX16453" fmla="*/ 9969935 w 11737976"/>
              <a:gd name="connsiteY16453" fmla="*/ 3153832 h 6407152"/>
              <a:gd name="connsiteX16454" fmla="*/ 9961625 w 11737976"/>
              <a:gd name="connsiteY16454" fmla="*/ 3150568 h 6407152"/>
              <a:gd name="connsiteX16455" fmla="*/ 5263237 w 11737976"/>
              <a:gd name="connsiteY16455" fmla="*/ 3148004 h 6407152"/>
              <a:gd name="connsiteX16456" fmla="*/ 5263792 w 11737976"/>
              <a:gd name="connsiteY16456" fmla="*/ 3150216 h 6407152"/>
              <a:gd name="connsiteX16457" fmla="*/ 5262447 w 11737976"/>
              <a:gd name="connsiteY16457" fmla="*/ 3153649 h 6407152"/>
              <a:gd name="connsiteX16458" fmla="*/ 5259711 w 11737976"/>
              <a:gd name="connsiteY16458" fmla="*/ 3153832 h 6407152"/>
              <a:gd name="connsiteX16459" fmla="*/ 5251402 w 11737976"/>
              <a:gd name="connsiteY16459" fmla="*/ 3150568 h 6407152"/>
              <a:gd name="connsiteX16460" fmla="*/ 10038542 w 11737976"/>
              <a:gd name="connsiteY16460" fmla="*/ 3143861 h 6407152"/>
              <a:gd name="connsiteX16461" fmla="*/ 10044299 w 11737976"/>
              <a:gd name="connsiteY16461" fmla="*/ 3148968 h 6407152"/>
              <a:gd name="connsiteX16462" fmla="*/ 10044660 w 11737976"/>
              <a:gd name="connsiteY16462" fmla="*/ 3166960 h 6407152"/>
              <a:gd name="connsiteX16463" fmla="*/ 10039944 w 11737976"/>
              <a:gd name="connsiteY16463" fmla="*/ 3182412 h 6407152"/>
              <a:gd name="connsiteX16464" fmla="*/ 10031963 w 11737976"/>
              <a:gd name="connsiteY16464" fmla="*/ 3222944 h 6407152"/>
              <a:gd name="connsiteX16465" fmla="*/ 10035860 w 11737976"/>
              <a:gd name="connsiteY16465" fmla="*/ 3229348 h 6407152"/>
              <a:gd name="connsiteX16466" fmla="*/ 10012960 w 11737976"/>
              <a:gd name="connsiteY16466" fmla="*/ 3332548 h 6407152"/>
              <a:gd name="connsiteX16467" fmla="*/ 10005175 w 11737976"/>
              <a:gd name="connsiteY16467" fmla="*/ 3381115 h 6407152"/>
              <a:gd name="connsiteX16468" fmla="*/ 9997293 w 11737976"/>
              <a:gd name="connsiteY16468" fmla="*/ 3383147 h 6407152"/>
              <a:gd name="connsiteX16469" fmla="*/ 9996077 w 11737976"/>
              <a:gd name="connsiteY16469" fmla="*/ 3385592 h 6407152"/>
              <a:gd name="connsiteX16470" fmla="*/ 10003975 w 11737976"/>
              <a:gd name="connsiteY16470" fmla="*/ 3386043 h 6407152"/>
              <a:gd name="connsiteX16471" fmla="*/ 10004381 w 11737976"/>
              <a:gd name="connsiteY16471" fmla="*/ 3386066 h 6407152"/>
              <a:gd name="connsiteX16472" fmla="*/ 9995410 w 11737976"/>
              <a:gd name="connsiteY16472" fmla="*/ 3442026 h 6407152"/>
              <a:gd name="connsiteX16473" fmla="*/ 9994628 w 11737976"/>
              <a:gd name="connsiteY16473" fmla="*/ 3441517 h 6407152"/>
              <a:gd name="connsiteX16474" fmla="*/ 9986395 w 11737976"/>
              <a:gd name="connsiteY16474" fmla="*/ 3432662 h 6407152"/>
              <a:gd name="connsiteX16475" fmla="*/ 9976318 w 11737976"/>
              <a:gd name="connsiteY16475" fmla="*/ 3430776 h 6407152"/>
              <a:gd name="connsiteX16476" fmla="*/ 9973002 w 11737976"/>
              <a:gd name="connsiteY16476" fmla="*/ 3429185 h 6407152"/>
              <a:gd name="connsiteX16477" fmla="*/ 9973787 w 11737976"/>
              <a:gd name="connsiteY16477" fmla="*/ 3423149 h 6407152"/>
              <a:gd name="connsiteX16478" fmla="*/ 9976145 w 11737976"/>
              <a:gd name="connsiteY16478" fmla="*/ 3415423 h 6407152"/>
              <a:gd name="connsiteX16479" fmla="*/ 9972339 w 11737976"/>
              <a:gd name="connsiteY16479" fmla="*/ 3413518 h 6407152"/>
              <a:gd name="connsiteX16480" fmla="*/ 9969799 w 11737976"/>
              <a:gd name="connsiteY16480" fmla="*/ 3412248 h 6407152"/>
              <a:gd name="connsiteX16481" fmla="*/ 9968711 w 11737976"/>
              <a:gd name="connsiteY16481" fmla="*/ 3420608 h 6407152"/>
              <a:gd name="connsiteX16482" fmla="*/ 9966975 w 11737976"/>
              <a:gd name="connsiteY16482" fmla="*/ 3426296 h 6407152"/>
              <a:gd name="connsiteX16483" fmla="*/ 9962666 w 11737976"/>
              <a:gd name="connsiteY16483" fmla="*/ 3424231 h 6407152"/>
              <a:gd name="connsiteX16484" fmla="*/ 9958010 w 11737976"/>
              <a:gd name="connsiteY16484" fmla="*/ 3423359 h 6407152"/>
              <a:gd name="connsiteX16485" fmla="*/ 9960325 w 11737976"/>
              <a:gd name="connsiteY16485" fmla="*/ 3417524 h 6407152"/>
              <a:gd name="connsiteX16486" fmla="*/ 9957018 w 11737976"/>
              <a:gd name="connsiteY16486" fmla="*/ 3401397 h 6407152"/>
              <a:gd name="connsiteX16487" fmla="*/ 9957608 w 11737976"/>
              <a:gd name="connsiteY16487" fmla="*/ 3399466 h 6407152"/>
              <a:gd name="connsiteX16488" fmla="*/ 9968170 w 11737976"/>
              <a:gd name="connsiteY16488" fmla="*/ 3393621 h 6407152"/>
              <a:gd name="connsiteX16489" fmla="*/ 9969439 w 11737976"/>
              <a:gd name="connsiteY16489" fmla="*/ 3394255 h 6407152"/>
              <a:gd name="connsiteX16490" fmla="*/ 9971819 w 11737976"/>
              <a:gd name="connsiteY16490" fmla="*/ 3395447 h 6407152"/>
              <a:gd name="connsiteX16491" fmla="*/ 9971977 w 11737976"/>
              <a:gd name="connsiteY16491" fmla="*/ 3395526 h 6407152"/>
              <a:gd name="connsiteX16492" fmla="*/ 9975965 w 11737976"/>
              <a:gd name="connsiteY16492" fmla="*/ 3406427 h 6407152"/>
              <a:gd name="connsiteX16493" fmla="*/ 9978322 w 11737976"/>
              <a:gd name="connsiteY16493" fmla="*/ 3398702 h 6407152"/>
              <a:gd name="connsiteX16494" fmla="*/ 9977053 w 11737976"/>
              <a:gd name="connsiteY16494" fmla="*/ 3398067 h 6407152"/>
              <a:gd name="connsiteX16495" fmla="*/ 9971298 w 11737976"/>
              <a:gd name="connsiteY16495" fmla="*/ 3392959 h 6407152"/>
              <a:gd name="connsiteX16496" fmla="*/ 9970028 w 11737976"/>
              <a:gd name="connsiteY16496" fmla="*/ 3392324 h 6407152"/>
              <a:gd name="connsiteX16497" fmla="*/ 9967400 w 11737976"/>
              <a:gd name="connsiteY16497" fmla="*/ 3386557 h 6407152"/>
              <a:gd name="connsiteX16498" fmla="*/ 9977463 w 11737976"/>
              <a:gd name="connsiteY16498" fmla="*/ 3387139 h 6407152"/>
              <a:gd name="connsiteX16499" fmla="*/ 9968578 w 11737976"/>
              <a:gd name="connsiteY16499" fmla="*/ 3382693 h 6407152"/>
              <a:gd name="connsiteX16500" fmla="*/ 9977282 w 11737976"/>
              <a:gd name="connsiteY16500" fmla="*/ 3378144 h 6407152"/>
              <a:gd name="connsiteX16501" fmla="*/ 9971526 w 11737976"/>
              <a:gd name="connsiteY16501" fmla="*/ 3373036 h 6407152"/>
              <a:gd name="connsiteX16502" fmla="*/ 9977193 w 11737976"/>
              <a:gd name="connsiteY16502" fmla="*/ 3373646 h 6407152"/>
              <a:gd name="connsiteX16503" fmla="*/ 9979051 w 11737976"/>
              <a:gd name="connsiteY16503" fmla="*/ 3372349 h 6407152"/>
              <a:gd name="connsiteX16504" fmla="*/ 9982768 w 11737976"/>
              <a:gd name="connsiteY16504" fmla="*/ 3369757 h 6407152"/>
              <a:gd name="connsiteX16505" fmla="*/ 9980139 w 11737976"/>
              <a:gd name="connsiteY16505" fmla="*/ 3363989 h 6407152"/>
              <a:gd name="connsiteX16506" fmla="*/ 9978870 w 11737976"/>
              <a:gd name="connsiteY16506" fmla="*/ 3363354 h 6407152"/>
              <a:gd name="connsiteX16507" fmla="*/ 9972525 w 11737976"/>
              <a:gd name="connsiteY16507" fmla="*/ 3360177 h 6407152"/>
              <a:gd name="connsiteX16508" fmla="*/ 9969397 w 11737976"/>
              <a:gd name="connsiteY16508" fmla="*/ 3360838 h 6407152"/>
              <a:gd name="connsiteX16509" fmla="*/ 9986124 w 11737976"/>
              <a:gd name="connsiteY16509" fmla="*/ 3349172 h 6407152"/>
              <a:gd name="connsiteX16510" fmla="*/ 9986288 w 11737976"/>
              <a:gd name="connsiteY16510" fmla="*/ 3348587 h 6407152"/>
              <a:gd name="connsiteX16511" fmla="*/ 9987192 w 11737976"/>
              <a:gd name="connsiteY16511" fmla="*/ 3348611 h 6407152"/>
              <a:gd name="connsiteX16512" fmla="*/ 9988381 w 11737976"/>
              <a:gd name="connsiteY16512" fmla="*/ 3346918 h 6407152"/>
              <a:gd name="connsiteX16513" fmla="*/ 9986782 w 11737976"/>
              <a:gd name="connsiteY16513" fmla="*/ 3346827 h 6407152"/>
              <a:gd name="connsiteX16514" fmla="*/ 9988610 w 11737976"/>
              <a:gd name="connsiteY16514" fmla="*/ 3340317 h 6407152"/>
              <a:gd name="connsiteX16515" fmla="*/ 9989595 w 11737976"/>
              <a:gd name="connsiteY16515" fmla="*/ 3340951 h 6407152"/>
              <a:gd name="connsiteX16516" fmla="*/ 9998219 w 11737976"/>
              <a:gd name="connsiteY16516" fmla="*/ 3338593 h 6407152"/>
              <a:gd name="connsiteX16517" fmla="*/ 10006644 w 11737976"/>
              <a:gd name="connsiteY16517" fmla="*/ 3341925 h 6407152"/>
              <a:gd name="connsiteX16518" fmla="*/ 10006744 w 11737976"/>
              <a:gd name="connsiteY16518" fmla="*/ 3339079 h 6407152"/>
              <a:gd name="connsiteX16519" fmla="*/ 10006843 w 11737976"/>
              <a:gd name="connsiteY16519" fmla="*/ 3336236 h 6407152"/>
              <a:gd name="connsiteX16520" fmla="*/ 9998716 w 11737976"/>
              <a:gd name="connsiteY16520" fmla="*/ 3324367 h 6407152"/>
              <a:gd name="connsiteX16521" fmla="*/ 9996654 w 11737976"/>
              <a:gd name="connsiteY16521" fmla="*/ 3324250 h 6407152"/>
              <a:gd name="connsiteX16522" fmla="*/ 9997470 w 11737976"/>
              <a:gd name="connsiteY16522" fmla="*/ 3321542 h 6407152"/>
              <a:gd name="connsiteX16523" fmla="*/ 9998308 w 11737976"/>
              <a:gd name="connsiteY16523" fmla="*/ 3321613 h 6407152"/>
              <a:gd name="connsiteX16524" fmla="*/ 9997646 w 11737976"/>
              <a:gd name="connsiteY16524" fmla="*/ 3320957 h 6407152"/>
              <a:gd name="connsiteX16525" fmla="*/ 10000062 w 11737976"/>
              <a:gd name="connsiteY16525" fmla="*/ 3312942 h 6407152"/>
              <a:gd name="connsiteX16526" fmla="*/ 9996021 w 11737976"/>
              <a:gd name="connsiteY16526" fmla="*/ 3301848 h 6407152"/>
              <a:gd name="connsiteX16527" fmla="*/ 9998984 w 11737976"/>
              <a:gd name="connsiteY16527" fmla="*/ 3302248 h 6407152"/>
              <a:gd name="connsiteX16528" fmla="*/ 9999159 w 11737976"/>
              <a:gd name="connsiteY16528" fmla="*/ 3297226 h 6407152"/>
              <a:gd name="connsiteX16529" fmla="*/ 9994765 w 11737976"/>
              <a:gd name="connsiteY16529" fmla="*/ 3297314 h 6407152"/>
              <a:gd name="connsiteX16530" fmla="*/ 9999841 w 11737976"/>
              <a:gd name="connsiteY16530" fmla="*/ 3289246 h 6407152"/>
              <a:gd name="connsiteX16531" fmla="*/ 10004216 w 11737976"/>
              <a:gd name="connsiteY16531" fmla="*/ 3280304 h 6407152"/>
              <a:gd name="connsiteX16532" fmla="*/ 10001452 w 11737976"/>
              <a:gd name="connsiteY16532" fmla="*/ 3275580 h 6407152"/>
              <a:gd name="connsiteX16533" fmla="*/ 9999948 w 11737976"/>
              <a:gd name="connsiteY16533" fmla="*/ 3272057 h 6407152"/>
              <a:gd name="connsiteX16534" fmla="*/ 10000037 w 11737976"/>
              <a:gd name="connsiteY16534" fmla="*/ 3271979 h 6407152"/>
              <a:gd name="connsiteX16535" fmla="*/ 9999916 w 11737976"/>
              <a:gd name="connsiteY16535" fmla="*/ 3271983 h 6407152"/>
              <a:gd name="connsiteX16536" fmla="*/ 9999639 w 11737976"/>
              <a:gd name="connsiteY16536" fmla="*/ 3271334 h 6407152"/>
              <a:gd name="connsiteX16537" fmla="*/ 10000087 w 11737976"/>
              <a:gd name="connsiteY16537" fmla="*/ 3269117 h 6407152"/>
              <a:gd name="connsiteX16538" fmla="*/ 10000140 w 11737976"/>
              <a:gd name="connsiteY16538" fmla="*/ 3269111 h 6407152"/>
              <a:gd name="connsiteX16539" fmla="*/ 10000151 w 11737976"/>
              <a:gd name="connsiteY16539" fmla="*/ 3268798 h 6407152"/>
              <a:gd name="connsiteX16540" fmla="*/ 10001781 w 11737976"/>
              <a:gd name="connsiteY16540" fmla="*/ 3260716 h 6407152"/>
              <a:gd name="connsiteX16541" fmla="*/ 10004945 w 11737976"/>
              <a:gd name="connsiteY16541" fmla="*/ 3253951 h 6407152"/>
              <a:gd name="connsiteX16542" fmla="*/ 10010700 w 11737976"/>
              <a:gd name="connsiteY16542" fmla="*/ 3259058 h 6407152"/>
              <a:gd name="connsiteX16543" fmla="*/ 10024847 w 11737976"/>
              <a:gd name="connsiteY16543" fmla="*/ 3212705 h 6407152"/>
              <a:gd name="connsiteX16544" fmla="*/ 10018473 w 11737976"/>
              <a:gd name="connsiteY16544" fmla="*/ 3204227 h 6407152"/>
              <a:gd name="connsiteX16545" fmla="*/ 10018344 w 11737976"/>
              <a:gd name="connsiteY16545" fmla="*/ 3203662 h 6407152"/>
              <a:gd name="connsiteX16546" fmla="*/ 10018498 w 11737976"/>
              <a:gd name="connsiteY16546" fmla="*/ 3203755 h 6407152"/>
              <a:gd name="connsiteX16547" fmla="*/ 10026520 w 11737976"/>
              <a:gd name="connsiteY16547" fmla="*/ 3204214 h 6407152"/>
              <a:gd name="connsiteX16548" fmla="*/ 10026617 w 11737976"/>
              <a:gd name="connsiteY16548" fmla="*/ 3201452 h 6407152"/>
              <a:gd name="connsiteX16549" fmla="*/ 10018594 w 11737976"/>
              <a:gd name="connsiteY16549" fmla="*/ 3200993 h 6407152"/>
              <a:gd name="connsiteX16550" fmla="*/ 10018690 w 11737976"/>
              <a:gd name="connsiteY16550" fmla="*/ 3198232 h 6407152"/>
              <a:gd name="connsiteX16551" fmla="*/ 10019188 w 11737976"/>
              <a:gd name="connsiteY16551" fmla="*/ 3198014 h 6407152"/>
              <a:gd name="connsiteX16552" fmla="*/ 10021562 w 11737976"/>
              <a:gd name="connsiteY16552" fmla="*/ 3197703 h 6407152"/>
              <a:gd name="connsiteX16553" fmla="*/ 10025756 w 11737976"/>
              <a:gd name="connsiteY16553" fmla="*/ 3195348 h 6407152"/>
              <a:gd name="connsiteX16554" fmla="*/ 10016872 w 11737976"/>
              <a:gd name="connsiteY16554" fmla="*/ 3190902 h 6407152"/>
              <a:gd name="connsiteX16555" fmla="*/ 10027524 w 11737976"/>
              <a:gd name="connsiteY16555" fmla="*/ 3189554 h 6407152"/>
              <a:gd name="connsiteX16556" fmla="*/ 10034278 w 11737976"/>
              <a:gd name="connsiteY16556" fmla="*/ 3181802 h 6407152"/>
              <a:gd name="connsiteX16557" fmla="*/ 10026573 w 11737976"/>
              <a:gd name="connsiteY16557" fmla="*/ 3173494 h 6407152"/>
              <a:gd name="connsiteX16558" fmla="*/ 10037953 w 11737976"/>
              <a:gd name="connsiteY16558" fmla="*/ 3145793 h 6407152"/>
              <a:gd name="connsiteX16559" fmla="*/ 10038542 w 11737976"/>
              <a:gd name="connsiteY16559" fmla="*/ 3143861 h 6407152"/>
              <a:gd name="connsiteX16560" fmla="*/ 5328319 w 11737976"/>
              <a:gd name="connsiteY16560" fmla="*/ 3143861 h 6407152"/>
              <a:gd name="connsiteX16561" fmla="*/ 5334075 w 11737976"/>
              <a:gd name="connsiteY16561" fmla="*/ 3148968 h 6407152"/>
              <a:gd name="connsiteX16562" fmla="*/ 5334436 w 11737976"/>
              <a:gd name="connsiteY16562" fmla="*/ 3166960 h 6407152"/>
              <a:gd name="connsiteX16563" fmla="*/ 5329720 w 11737976"/>
              <a:gd name="connsiteY16563" fmla="*/ 3182412 h 6407152"/>
              <a:gd name="connsiteX16564" fmla="*/ 5321739 w 11737976"/>
              <a:gd name="connsiteY16564" fmla="*/ 3222944 h 6407152"/>
              <a:gd name="connsiteX16565" fmla="*/ 5325637 w 11737976"/>
              <a:gd name="connsiteY16565" fmla="*/ 3229348 h 6407152"/>
              <a:gd name="connsiteX16566" fmla="*/ 5302737 w 11737976"/>
              <a:gd name="connsiteY16566" fmla="*/ 3332548 h 6407152"/>
              <a:gd name="connsiteX16567" fmla="*/ 5294951 w 11737976"/>
              <a:gd name="connsiteY16567" fmla="*/ 3381115 h 6407152"/>
              <a:gd name="connsiteX16568" fmla="*/ 5287070 w 11737976"/>
              <a:gd name="connsiteY16568" fmla="*/ 3383147 h 6407152"/>
              <a:gd name="connsiteX16569" fmla="*/ 5285853 w 11737976"/>
              <a:gd name="connsiteY16569" fmla="*/ 3385592 h 6407152"/>
              <a:gd name="connsiteX16570" fmla="*/ 5293751 w 11737976"/>
              <a:gd name="connsiteY16570" fmla="*/ 3386043 h 6407152"/>
              <a:gd name="connsiteX16571" fmla="*/ 5294157 w 11737976"/>
              <a:gd name="connsiteY16571" fmla="*/ 3386066 h 6407152"/>
              <a:gd name="connsiteX16572" fmla="*/ 5285187 w 11737976"/>
              <a:gd name="connsiteY16572" fmla="*/ 3442026 h 6407152"/>
              <a:gd name="connsiteX16573" fmla="*/ 5284404 w 11737976"/>
              <a:gd name="connsiteY16573" fmla="*/ 3441517 h 6407152"/>
              <a:gd name="connsiteX16574" fmla="*/ 5276171 w 11737976"/>
              <a:gd name="connsiteY16574" fmla="*/ 3432662 h 6407152"/>
              <a:gd name="connsiteX16575" fmla="*/ 5266094 w 11737976"/>
              <a:gd name="connsiteY16575" fmla="*/ 3430776 h 6407152"/>
              <a:gd name="connsiteX16576" fmla="*/ 5262779 w 11737976"/>
              <a:gd name="connsiteY16576" fmla="*/ 3429185 h 6407152"/>
              <a:gd name="connsiteX16577" fmla="*/ 5263564 w 11737976"/>
              <a:gd name="connsiteY16577" fmla="*/ 3423149 h 6407152"/>
              <a:gd name="connsiteX16578" fmla="*/ 5265921 w 11737976"/>
              <a:gd name="connsiteY16578" fmla="*/ 3415423 h 6407152"/>
              <a:gd name="connsiteX16579" fmla="*/ 5262115 w 11737976"/>
              <a:gd name="connsiteY16579" fmla="*/ 3413518 h 6407152"/>
              <a:gd name="connsiteX16580" fmla="*/ 5259576 w 11737976"/>
              <a:gd name="connsiteY16580" fmla="*/ 3412248 h 6407152"/>
              <a:gd name="connsiteX16581" fmla="*/ 5258488 w 11737976"/>
              <a:gd name="connsiteY16581" fmla="*/ 3420608 h 6407152"/>
              <a:gd name="connsiteX16582" fmla="*/ 5256751 w 11737976"/>
              <a:gd name="connsiteY16582" fmla="*/ 3426296 h 6407152"/>
              <a:gd name="connsiteX16583" fmla="*/ 5252442 w 11737976"/>
              <a:gd name="connsiteY16583" fmla="*/ 3424231 h 6407152"/>
              <a:gd name="connsiteX16584" fmla="*/ 5247787 w 11737976"/>
              <a:gd name="connsiteY16584" fmla="*/ 3423359 h 6407152"/>
              <a:gd name="connsiteX16585" fmla="*/ 5250102 w 11737976"/>
              <a:gd name="connsiteY16585" fmla="*/ 3417524 h 6407152"/>
              <a:gd name="connsiteX16586" fmla="*/ 5246794 w 11737976"/>
              <a:gd name="connsiteY16586" fmla="*/ 3401397 h 6407152"/>
              <a:gd name="connsiteX16587" fmla="*/ 5247384 w 11737976"/>
              <a:gd name="connsiteY16587" fmla="*/ 3399466 h 6407152"/>
              <a:gd name="connsiteX16588" fmla="*/ 5257946 w 11737976"/>
              <a:gd name="connsiteY16588" fmla="*/ 3393621 h 6407152"/>
              <a:gd name="connsiteX16589" fmla="*/ 5259216 w 11737976"/>
              <a:gd name="connsiteY16589" fmla="*/ 3394255 h 6407152"/>
              <a:gd name="connsiteX16590" fmla="*/ 5261595 w 11737976"/>
              <a:gd name="connsiteY16590" fmla="*/ 3395447 h 6407152"/>
              <a:gd name="connsiteX16591" fmla="*/ 5261754 w 11737976"/>
              <a:gd name="connsiteY16591" fmla="*/ 3395526 h 6407152"/>
              <a:gd name="connsiteX16592" fmla="*/ 5265741 w 11737976"/>
              <a:gd name="connsiteY16592" fmla="*/ 3406427 h 6407152"/>
              <a:gd name="connsiteX16593" fmla="*/ 5268098 w 11737976"/>
              <a:gd name="connsiteY16593" fmla="*/ 3398702 h 6407152"/>
              <a:gd name="connsiteX16594" fmla="*/ 5266830 w 11737976"/>
              <a:gd name="connsiteY16594" fmla="*/ 3398067 h 6407152"/>
              <a:gd name="connsiteX16595" fmla="*/ 5261074 w 11737976"/>
              <a:gd name="connsiteY16595" fmla="*/ 3392959 h 6407152"/>
              <a:gd name="connsiteX16596" fmla="*/ 5259805 w 11737976"/>
              <a:gd name="connsiteY16596" fmla="*/ 3392324 h 6407152"/>
              <a:gd name="connsiteX16597" fmla="*/ 5257176 w 11737976"/>
              <a:gd name="connsiteY16597" fmla="*/ 3386557 h 6407152"/>
              <a:gd name="connsiteX16598" fmla="*/ 5267239 w 11737976"/>
              <a:gd name="connsiteY16598" fmla="*/ 3387139 h 6407152"/>
              <a:gd name="connsiteX16599" fmla="*/ 5258355 w 11737976"/>
              <a:gd name="connsiteY16599" fmla="*/ 3382693 h 6407152"/>
              <a:gd name="connsiteX16600" fmla="*/ 5267059 w 11737976"/>
              <a:gd name="connsiteY16600" fmla="*/ 3378144 h 6407152"/>
              <a:gd name="connsiteX16601" fmla="*/ 5261302 w 11737976"/>
              <a:gd name="connsiteY16601" fmla="*/ 3373036 h 6407152"/>
              <a:gd name="connsiteX16602" fmla="*/ 5266969 w 11737976"/>
              <a:gd name="connsiteY16602" fmla="*/ 3373646 h 6407152"/>
              <a:gd name="connsiteX16603" fmla="*/ 5268827 w 11737976"/>
              <a:gd name="connsiteY16603" fmla="*/ 3372349 h 6407152"/>
              <a:gd name="connsiteX16604" fmla="*/ 5272544 w 11737976"/>
              <a:gd name="connsiteY16604" fmla="*/ 3369757 h 6407152"/>
              <a:gd name="connsiteX16605" fmla="*/ 5269915 w 11737976"/>
              <a:gd name="connsiteY16605" fmla="*/ 3363989 h 6407152"/>
              <a:gd name="connsiteX16606" fmla="*/ 5268647 w 11737976"/>
              <a:gd name="connsiteY16606" fmla="*/ 3363354 h 6407152"/>
              <a:gd name="connsiteX16607" fmla="*/ 5262301 w 11737976"/>
              <a:gd name="connsiteY16607" fmla="*/ 3360177 h 6407152"/>
              <a:gd name="connsiteX16608" fmla="*/ 5259173 w 11737976"/>
              <a:gd name="connsiteY16608" fmla="*/ 3360838 h 6407152"/>
              <a:gd name="connsiteX16609" fmla="*/ 5275901 w 11737976"/>
              <a:gd name="connsiteY16609" fmla="*/ 3349172 h 6407152"/>
              <a:gd name="connsiteX16610" fmla="*/ 5276064 w 11737976"/>
              <a:gd name="connsiteY16610" fmla="*/ 3348587 h 6407152"/>
              <a:gd name="connsiteX16611" fmla="*/ 5276968 w 11737976"/>
              <a:gd name="connsiteY16611" fmla="*/ 3348611 h 6407152"/>
              <a:gd name="connsiteX16612" fmla="*/ 5278158 w 11737976"/>
              <a:gd name="connsiteY16612" fmla="*/ 3346918 h 6407152"/>
              <a:gd name="connsiteX16613" fmla="*/ 5276559 w 11737976"/>
              <a:gd name="connsiteY16613" fmla="*/ 3346827 h 6407152"/>
              <a:gd name="connsiteX16614" fmla="*/ 5278386 w 11737976"/>
              <a:gd name="connsiteY16614" fmla="*/ 3340317 h 6407152"/>
              <a:gd name="connsiteX16615" fmla="*/ 5279372 w 11737976"/>
              <a:gd name="connsiteY16615" fmla="*/ 3340951 h 6407152"/>
              <a:gd name="connsiteX16616" fmla="*/ 5287996 w 11737976"/>
              <a:gd name="connsiteY16616" fmla="*/ 3338593 h 6407152"/>
              <a:gd name="connsiteX16617" fmla="*/ 5296421 w 11737976"/>
              <a:gd name="connsiteY16617" fmla="*/ 3341925 h 6407152"/>
              <a:gd name="connsiteX16618" fmla="*/ 5296520 w 11737976"/>
              <a:gd name="connsiteY16618" fmla="*/ 3339079 h 6407152"/>
              <a:gd name="connsiteX16619" fmla="*/ 5296620 w 11737976"/>
              <a:gd name="connsiteY16619" fmla="*/ 3336236 h 6407152"/>
              <a:gd name="connsiteX16620" fmla="*/ 5288492 w 11737976"/>
              <a:gd name="connsiteY16620" fmla="*/ 3324367 h 6407152"/>
              <a:gd name="connsiteX16621" fmla="*/ 5286430 w 11737976"/>
              <a:gd name="connsiteY16621" fmla="*/ 3324250 h 6407152"/>
              <a:gd name="connsiteX16622" fmla="*/ 5287246 w 11737976"/>
              <a:gd name="connsiteY16622" fmla="*/ 3321542 h 6407152"/>
              <a:gd name="connsiteX16623" fmla="*/ 5288085 w 11737976"/>
              <a:gd name="connsiteY16623" fmla="*/ 3321613 h 6407152"/>
              <a:gd name="connsiteX16624" fmla="*/ 5287423 w 11737976"/>
              <a:gd name="connsiteY16624" fmla="*/ 3320957 h 6407152"/>
              <a:gd name="connsiteX16625" fmla="*/ 5289838 w 11737976"/>
              <a:gd name="connsiteY16625" fmla="*/ 3312942 h 6407152"/>
              <a:gd name="connsiteX16626" fmla="*/ 5285797 w 11737976"/>
              <a:gd name="connsiteY16626" fmla="*/ 3301848 h 6407152"/>
              <a:gd name="connsiteX16627" fmla="*/ 5288761 w 11737976"/>
              <a:gd name="connsiteY16627" fmla="*/ 3302248 h 6407152"/>
              <a:gd name="connsiteX16628" fmla="*/ 5288936 w 11737976"/>
              <a:gd name="connsiteY16628" fmla="*/ 3297226 h 6407152"/>
              <a:gd name="connsiteX16629" fmla="*/ 5284542 w 11737976"/>
              <a:gd name="connsiteY16629" fmla="*/ 3297314 h 6407152"/>
              <a:gd name="connsiteX16630" fmla="*/ 5289618 w 11737976"/>
              <a:gd name="connsiteY16630" fmla="*/ 3289246 h 6407152"/>
              <a:gd name="connsiteX16631" fmla="*/ 5293992 w 11737976"/>
              <a:gd name="connsiteY16631" fmla="*/ 3280304 h 6407152"/>
              <a:gd name="connsiteX16632" fmla="*/ 5291228 w 11737976"/>
              <a:gd name="connsiteY16632" fmla="*/ 3275580 h 6407152"/>
              <a:gd name="connsiteX16633" fmla="*/ 5289724 w 11737976"/>
              <a:gd name="connsiteY16633" fmla="*/ 3272057 h 6407152"/>
              <a:gd name="connsiteX16634" fmla="*/ 5289814 w 11737976"/>
              <a:gd name="connsiteY16634" fmla="*/ 3271979 h 6407152"/>
              <a:gd name="connsiteX16635" fmla="*/ 5289692 w 11737976"/>
              <a:gd name="connsiteY16635" fmla="*/ 3271983 h 6407152"/>
              <a:gd name="connsiteX16636" fmla="*/ 5289415 w 11737976"/>
              <a:gd name="connsiteY16636" fmla="*/ 3271334 h 6407152"/>
              <a:gd name="connsiteX16637" fmla="*/ 5289863 w 11737976"/>
              <a:gd name="connsiteY16637" fmla="*/ 3269117 h 6407152"/>
              <a:gd name="connsiteX16638" fmla="*/ 5289916 w 11737976"/>
              <a:gd name="connsiteY16638" fmla="*/ 3269111 h 6407152"/>
              <a:gd name="connsiteX16639" fmla="*/ 5289928 w 11737976"/>
              <a:gd name="connsiteY16639" fmla="*/ 3268798 h 6407152"/>
              <a:gd name="connsiteX16640" fmla="*/ 5291558 w 11737976"/>
              <a:gd name="connsiteY16640" fmla="*/ 3260716 h 6407152"/>
              <a:gd name="connsiteX16641" fmla="*/ 5294721 w 11737976"/>
              <a:gd name="connsiteY16641" fmla="*/ 3253951 h 6407152"/>
              <a:gd name="connsiteX16642" fmla="*/ 5300477 w 11737976"/>
              <a:gd name="connsiteY16642" fmla="*/ 3259058 h 6407152"/>
              <a:gd name="connsiteX16643" fmla="*/ 5314624 w 11737976"/>
              <a:gd name="connsiteY16643" fmla="*/ 3212705 h 6407152"/>
              <a:gd name="connsiteX16644" fmla="*/ 5308249 w 11737976"/>
              <a:gd name="connsiteY16644" fmla="*/ 3204227 h 6407152"/>
              <a:gd name="connsiteX16645" fmla="*/ 5308120 w 11737976"/>
              <a:gd name="connsiteY16645" fmla="*/ 3203662 h 6407152"/>
              <a:gd name="connsiteX16646" fmla="*/ 5308274 w 11737976"/>
              <a:gd name="connsiteY16646" fmla="*/ 3203755 h 6407152"/>
              <a:gd name="connsiteX16647" fmla="*/ 5316297 w 11737976"/>
              <a:gd name="connsiteY16647" fmla="*/ 3204214 h 6407152"/>
              <a:gd name="connsiteX16648" fmla="*/ 5316393 w 11737976"/>
              <a:gd name="connsiteY16648" fmla="*/ 3201452 h 6407152"/>
              <a:gd name="connsiteX16649" fmla="*/ 5308371 w 11737976"/>
              <a:gd name="connsiteY16649" fmla="*/ 3200993 h 6407152"/>
              <a:gd name="connsiteX16650" fmla="*/ 5308467 w 11737976"/>
              <a:gd name="connsiteY16650" fmla="*/ 3198232 h 6407152"/>
              <a:gd name="connsiteX16651" fmla="*/ 5308965 w 11737976"/>
              <a:gd name="connsiteY16651" fmla="*/ 3198014 h 6407152"/>
              <a:gd name="connsiteX16652" fmla="*/ 5311339 w 11737976"/>
              <a:gd name="connsiteY16652" fmla="*/ 3197703 h 6407152"/>
              <a:gd name="connsiteX16653" fmla="*/ 5315533 w 11737976"/>
              <a:gd name="connsiteY16653" fmla="*/ 3195348 h 6407152"/>
              <a:gd name="connsiteX16654" fmla="*/ 5306649 w 11737976"/>
              <a:gd name="connsiteY16654" fmla="*/ 3190902 h 6407152"/>
              <a:gd name="connsiteX16655" fmla="*/ 5317301 w 11737976"/>
              <a:gd name="connsiteY16655" fmla="*/ 3189554 h 6407152"/>
              <a:gd name="connsiteX16656" fmla="*/ 5324054 w 11737976"/>
              <a:gd name="connsiteY16656" fmla="*/ 3181802 h 6407152"/>
              <a:gd name="connsiteX16657" fmla="*/ 5316350 w 11737976"/>
              <a:gd name="connsiteY16657" fmla="*/ 3173494 h 6407152"/>
              <a:gd name="connsiteX16658" fmla="*/ 5327730 w 11737976"/>
              <a:gd name="connsiteY16658" fmla="*/ 3145793 h 6407152"/>
              <a:gd name="connsiteX16659" fmla="*/ 5328319 w 11737976"/>
              <a:gd name="connsiteY16659" fmla="*/ 3143861 h 6407152"/>
              <a:gd name="connsiteX16660" fmla="*/ 7847053 w 11737976"/>
              <a:gd name="connsiteY16660" fmla="*/ 3136650 h 6407152"/>
              <a:gd name="connsiteX16661" fmla="*/ 7853144 w 11737976"/>
              <a:gd name="connsiteY16661" fmla="*/ 3144194 h 6407152"/>
              <a:gd name="connsiteX16662" fmla="*/ 7854090 w 11737976"/>
              <a:gd name="connsiteY16662" fmla="*/ 3153981 h 6407152"/>
              <a:gd name="connsiteX16663" fmla="*/ 7863931 w 11737976"/>
              <a:gd name="connsiteY16663" fmla="*/ 3167029 h 6407152"/>
              <a:gd name="connsiteX16664" fmla="*/ 7891086 w 11737976"/>
              <a:gd name="connsiteY16664" fmla="*/ 3181706 h 6407152"/>
              <a:gd name="connsiteX16665" fmla="*/ 7898560 w 11737976"/>
              <a:gd name="connsiteY16665" fmla="*/ 3170284 h 6407152"/>
              <a:gd name="connsiteX16666" fmla="*/ 7900926 w 11737976"/>
              <a:gd name="connsiteY16666" fmla="*/ 3194754 h 6407152"/>
              <a:gd name="connsiteX16667" fmla="*/ 7892744 w 11737976"/>
              <a:gd name="connsiteY16667" fmla="*/ 3198834 h 6407152"/>
              <a:gd name="connsiteX16668" fmla="*/ 7876138 w 11737976"/>
              <a:gd name="connsiteY16668" fmla="*/ 3204547 h 6407152"/>
              <a:gd name="connsiteX16669" fmla="*/ 7884559 w 11737976"/>
              <a:gd name="connsiteY16669" fmla="*/ 3202915 h 6407152"/>
              <a:gd name="connsiteX16670" fmla="*/ 7892744 w 11737976"/>
              <a:gd name="connsiteY16670" fmla="*/ 3198834 h 6407152"/>
              <a:gd name="connsiteX16671" fmla="*/ 7909348 w 11737976"/>
              <a:gd name="connsiteY16671" fmla="*/ 3193121 h 6407152"/>
              <a:gd name="connsiteX16672" fmla="*/ 7933663 w 11737976"/>
              <a:gd name="connsiteY16672" fmla="*/ 3178434 h 6407152"/>
              <a:gd name="connsiteX16673" fmla="*/ 7915401 w 11737976"/>
              <a:gd name="connsiteY16673" fmla="*/ 3167017 h 6407152"/>
              <a:gd name="connsiteX16674" fmla="*/ 7932717 w 11737976"/>
              <a:gd name="connsiteY16674" fmla="*/ 3168646 h 6407152"/>
              <a:gd name="connsiteX16675" fmla="*/ 7943030 w 11737976"/>
              <a:gd name="connsiteY16675" fmla="*/ 3186588 h 6407152"/>
              <a:gd name="connsiteX16676" fmla="*/ 7943503 w 11737976"/>
              <a:gd name="connsiteY16676" fmla="*/ 3191482 h 6407152"/>
              <a:gd name="connsiteX16677" fmla="*/ 7943977 w 11737976"/>
              <a:gd name="connsiteY16677" fmla="*/ 3196376 h 6407152"/>
              <a:gd name="connsiteX16678" fmla="*/ 7935083 w 11737976"/>
              <a:gd name="connsiteY16678" fmla="*/ 3193115 h 6407152"/>
              <a:gd name="connsiteX16679" fmla="*/ 7935555 w 11737976"/>
              <a:gd name="connsiteY16679" fmla="*/ 3198010 h 6407152"/>
              <a:gd name="connsiteX16680" fmla="*/ 7944450 w 11737976"/>
              <a:gd name="connsiteY16680" fmla="*/ 3201269 h 6407152"/>
              <a:gd name="connsiteX16681" fmla="*/ 7944923 w 11737976"/>
              <a:gd name="connsiteY16681" fmla="*/ 3206163 h 6407152"/>
              <a:gd name="connsiteX16682" fmla="*/ 7945397 w 11737976"/>
              <a:gd name="connsiteY16682" fmla="*/ 3211056 h 6407152"/>
              <a:gd name="connsiteX16683" fmla="*/ 7947929 w 11737976"/>
              <a:gd name="connsiteY16683" fmla="*/ 3212954 h 6407152"/>
              <a:gd name="connsiteX16684" fmla="*/ 7943599 w 11737976"/>
              <a:gd name="connsiteY16684" fmla="*/ 3214840 h 6407152"/>
              <a:gd name="connsiteX16685" fmla="*/ 7951930 w 11737976"/>
              <a:gd name="connsiteY16685" fmla="*/ 3229215 h 6407152"/>
              <a:gd name="connsiteX16686" fmla="*/ 7944161 w 11737976"/>
              <a:gd name="connsiteY16686" fmla="*/ 3237472 h 6407152"/>
              <a:gd name="connsiteX16687" fmla="*/ 7943818 w 11737976"/>
              <a:gd name="connsiteY16687" fmla="*/ 3245993 h 6407152"/>
              <a:gd name="connsiteX16688" fmla="*/ 7941283 w 11737976"/>
              <a:gd name="connsiteY16688" fmla="*/ 3246131 h 6407152"/>
              <a:gd name="connsiteX16689" fmla="*/ 7930921 w 11737976"/>
              <a:gd name="connsiteY16689" fmla="*/ 3238793 h 6407152"/>
              <a:gd name="connsiteX16690" fmla="*/ 7929975 w 11737976"/>
              <a:gd name="connsiteY16690" fmla="*/ 3229004 h 6407152"/>
              <a:gd name="connsiteX16691" fmla="*/ 7918241 w 11737976"/>
              <a:gd name="connsiteY16691" fmla="*/ 3196382 h 6407152"/>
              <a:gd name="connsiteX16692" fmla="*/ 7909821 w 11737976"/>
              <a:gd name="connsiteY16692" fmla="*/ 3198014 h 6407152"/>
              <a:gd name="connsiteX16693" fmla="*/ 7910767 w 11737976"/>
              <a:gd name="connsiteY16693" fmla="*/ 3207802 h 6407152"/>
              <a:gd name="connsiteX16694" fmla="*/ 7894399 w 11737976"/>
              <a:gd name="connsiteY16694" fmla="*/ 3215962 h 6407152"/>
              <a:gd name="connsiteX16695" fmla="*/ 7904713 w 11737976"/>
              <a:gd name="connsiteY16695" fmla="*/ 3233904 h 6407152"/>
              <a:gd name="connsiteX16696" fmla="*/ 7907554 w 11737976"/>
              <a:gd name="connsiteY16696" fmla="*/ 3263267 h 6407152"/>
              <a:gd name="connsiteX16697" fmla="*/ 7918813 w 11737976"/>
              <a:gd name="connsiteY16697" fmla="*/ 3290997 h 6407152"/>
              <a:gd name="connsiteX16698" fmla="*/ 7901499 w 11737976"/>
              <a:gd name="connsiteY16698" fmla="*/ 3289370 h 6407152"/>
              <a:gd name="connsiteX16699" fmla="*/ 7901026 w 11737976"/>
              <a:gd name="connsiteY16699" fmla="*/ 3284477 h 6407152"/>
              <a:gd name="connsiteX16700" fmla="*/ 7892606 w 11737976"/>
              <a:gd name="connsiteY16700" fmla="*/ 3286109 h 6407152"/>
              <a:gd name="connsiteX16701" fmla="*/ 7892132 w 11737976"/>
              <a:gd name="connsiteY16701" fmla="*/ 3281216 h 6407152"/>
              <a:gd name="connsiteX16702" fmla="*/ 7884185 w 11737976"/>
              <a:gd name="connsiteY16702" fmla="*/ 3287743 h 6407152"/>
              <a:gd name="connsiteX16703" fmla="*/ 7875764 w 11737976"/>
              <a:gd name="connsiteY16703" fmla="*/ 3289376 h 6407152"/>
              <a:gd name="connsiteX16704" fmla="*/ 7865923 w 11737976"/>
              <a:gd name="connsiteY16704" fmla="*/ 3276327 h 6407152"/>
              <a:gd name="connsiteX16705" fmla="*/ 7881818 w 11737976"/>
              <a:gd name="connsiteY16705" fmla="*/ 3263273 h 6407152"/>
              <a:gd name="connsiteX16706" fmla="*/ 7871977 w 11737976"/>
              <a:gd name="connsiteY16706" fmla="*/ 3250225 h 6407152"/>
              <a:gd name="connsiteX16707" fmla="*/ 7897712 w 11737976"/>
              <a:gd name="connsiteY16707" fmla="*/ 3250219 h 6407152"/>
              <a:gd name="connsiteX16708" fmla="*/ 7897240 w 11737976"/>
              <a:gd name="connsiteY16708" fmla="*/ 3245326 h 6407152"/>
              <a:gd name="connsiteX16709" fmla="*/ 7871504 w 11737976"/>
              <a:gd name="connsiteY16709" fmla="*/ 3245331 h 6407152"/>
              <a:gd name="connsiteX16710" fmla="*/ 7870085 w 11737976"/>
              <a:gd name="connsiteY16710" fmla="*/ 3230650 h 6407152"/>
              <a:gd name="connsiteX16711" fmla="*/ 7878505 w 11737976"/>
              <a:gd name="connsiteY16711" fmla="*/ 3229017 h 6407152"/>
              <a:gd name="connsiteX16712" fmla="*/ 7886926 w 11737976"/>
              <a:gd name="connsiteY16712" fmla="*/ 3227383 h 6407152"/>
              <a:gd name="connsiteX16713" fmla="*/ 7878032 w 11737976"/>
              <a:gd name="connsiteY16713" fmla="*/ 3224122 h 6407152"/>
              <a:gd name="connsiteX16714" fmla="*/ 7868665 w 11737976"/>
              <a:gd name="connsiteY16714" fmla="*/ 3215968 h 6407152"/>
              <a:gd name="connsiteX16715" fmla="*/ 7860243 w 11737976"/>
              <a:gd name="connsiteY16715" fmla="*/ 3217601 h 6407152"/>
              <a:gd name="connsiteX16716" fmla="*/ 7850403 w 11737976"/>
              <a:gd name="connsiteY16716" fmla="*/ 3204553 h 6407152"/>
              <a:gd name="connsiteX16717" fmla="*/ 7824196 w 11737976"/>
              <a:gd name="connsiteY16717" fmla="*/ 3199665 h 6407152"/>
              <a:gd name="connsiteX16718" fmla="*/ 7832142 w 11737976"/>
              <a:gd name="connsiteY16718" fmla="*/ 3193138 h 6407152"/>
              <a:gd name="connsiteX16719" fmla="*/ 7831196 w 11737976"/>
              <a:gd name="connsiteY16719" fmla="*/ 3183350 h 6407152"/>
              <a:gd name="connsiteX16720" fmla="*/ 7838669 w 11737976"/>
              <a:gd name="connsiteY16720" fmla="*/ 3171929 h 6407152"/>
              <a:gd name="connsiteX16721" fmla="*/ 7830723 w 11737976"/>
              <a:gd name="connsiteY16721" fmla="*/ 3178456 h 6407152"/>
              <a:gd name="connsiteX16722" fmla="*/ 7831196 w 11737976"/>
              <a:gd name="connsiteY16722" fmla="*/ 3183350 h 6407152"/>
              <a:gd name="connsiteX16723" fmla="*/ 7822775 w 11737976"/>
              <a:gd name="connsiteY16723" fmla="*/ 3184982 h 6407152"/>
              <a:gd name="connsiteX16724" fmla="*/ 7813407 w 11737976"/>
              <a:gd name="connsiteY16724" fmla="*/ 3176829 h 6407152"/>
              <a:gd name="connsiteX16725" fmla="*/ 7806881 w 11737976"/>
              <a:gd name="connsiteY16725" fmla="*/ 3198038 h 6407152"/>
              <a:gd name="connsiteX16726" fmla="*/ 7803567 w 11737976"/>
              <a:gd name="connsiteY16726" fmla="*/ 3163781 h 6407152"/>
              <a:gd name="connsiteX16727" fmla="*/ 7821355 w 11737976"/>
              <a:gd name="connsiteY16727" fmla="*/ 3170302 h 6407152"/>
              <a:gd name="connsiteX16728" fmla="*/ 7835357 w 11737976"/>
              <a:gd name="connsiteY16728" fmla="*/ 3137672 h 6407152"/>
              <a:gd name="connsiteX16729" fmla="*/ 7847053 w 11737976"/>
              <a:gd name="connsiteY16729" fmla="*/ 3136650 h 6407152"/>
              <a:gd name="connsiteX16730" fmla="*/ 570689 w 11737976"/>
              <a:gd name="connsiteY16730" fmla="*/ 3133333 h 6407152"/>
              <a:gd name="connsiteX16731" fmla="*/ 567738 w 11737976"/>
              <a:gd name="connsiteY16731" fmla="*/ 3138025 h 6407152"/>
              <a:gd name="connsiteX16732" fmla="*/ 573011 w 11737976"/>
              <a:gd name="connsiteY16732" fmla="*/ 3140247 h 6407152"/>
              <a:gd name="connsiteX16733" fmla="*/ 582814 w 11737976"/>
              <a:gd name="connsiteY16733" fmla="*/ 3133494 h 6407152"/>
              <a:gd name="connsiteX16734" fmla="*/ 570689 w 11737976"/>
              <a:gd name="connsiteY16734" fmla="*/ 3133333 h 6407152"/>
              <a:gd name="connsiteX16735" fmla="*/ 9975709 w 11737976"/>
              <a:gd name="connsiteY16735" fmla="*/ 3132663 h 6407152"/>
              <a:gd name="connsiteX16736" fmla="*/ 9971570 w 11737976"/>
              <a:gd name="connsiteY16736" fmla="*/ 3138628 h 6407152"/>
              <a:gd name="connsiteX16737" fmla="*/ 9962111 w 11737976"/>
              <a:gd name="connsiteY16737" fmla="*/ 3136654 h 6407152"/>
              <a:gd name="connsiteX16738" fmla="*/ 9962225 w 11737976"/>
              <a:gd name="connsiteY16738" fmla="*/ 3133386 h 6407152"/>
              <a:gd name="connsiteX16739" fmla="*/ 9972999 w 11737976"/>
              <a:gd name="connsiteY16739" fmla="*/ 3133323 h 6407152"/>
              <a:gd name="connsiteX16740" fmla="*/ 9972316 w 11737976"/>
              <a:gd name="connsiteY16740" fmla="*/ 3132765 h 6407152"/>
              <a:gd name="connsiteX16741" fmla="*/ 5265485 w 11737976"/>
              <a:gd name="connsiteY16741" fmla="*/ 3132663 h 6407152"/>
              <a:gd name="connsiteX16742" fmla="*/ 5261346 w 11737976"/>
              <a:gd name="connsiteY16742" fmla="*/ 3138628 h 6407152"/>
              <a:gd name="connsiteX16743" fmla="*/ 5251887 w 11737976"/>
              <a:gd name="connsiteY16743" fmla="*/ 3136654 h 6407152"/>
              <a:gd name="connsiteX16744" fmla="*/ 5252001 w 11737976"/>
              <a:gd name="connsiteY16744" fmla="*/ 3133386 h 6407152"/>
              <a:gd name="connsiteX16745" fmla="*/ 5262776 w 11737976"/>
              <a:gd name="connsiteY16745" fmla="*/ 3133323 h 6407152"/>
              <a:gd name="connsiteX16746" fmla="*/ 5262092 w 11737976"/>
              <a:gd name="connsiteY16746" fmla="*/ 3132765 h 6407152"/>
              <a:gd name="connsiteX16747" fmla="*/ 9396076 w 11737976"/>
              <a:gd name="connsiteY16747" fmla="*/ 3128916 h 6407152"/>
              <a:gd name="connsiteX16748" fmla="*/ 9395971 w 11737976"/>
              <a:gd name="connsiteY16748" fmla="*/ 3131928 h 6407152"/>
              <a:gd name="connsiteX16749" fmla="*/ 9395866 w 11737976"/>
              <a:gd name="connsiteY16749" fmla="*/ 3134940 h 6407152"/>
              <a:gd name="connsiteX16750" fmla="*/ 9404892 w 11737976"/>
              <a:gd name="connsiteY16750" fmla="*/ 3135457 h 6407152"/>
              <a:gd name="connsiteX16751" fmla="*/ 9405102 w 11737976"/>
              <a:gd name="connsiteY16751" fmla="*/ 3129432 h 6407152"/>
              <a:gd name="connsiteX16752" fmla="*/ 9396076 w 11737976"/>
              <a:gd name="connsiteY16752" fmla="*/ 3128916 h 6407152"/>
              <a:gd name="connsiteX16753" fmla="*/ 4685852 w 11737976"/>
              <a:gd name="connsiteY16753" fmla="*/ 3128916 h 6407152"/>
              <a:gd name="connsiteX16754" fmla="*/ 4685748 w 11737976"/>
              <a:gd name="connsiteY16754" fmla="*/ 3131928 h 6407152"/>
              <a:gd name="connsiteX16755" fmla="*/ 4685642 w 11737976"/>
              <a:gd name="connsiteY16755" fmla="*/ 3134940 h 6407152"/>
              <a:gd name="connsiteX16756" fmla="*/ 4694669 w 11737976"/>
              <a:gd name="connsiteY16756" fmla="*/ 3135457 h 6407152"/>
              <a:gd name="connsiteX16757" fmla="*/ 4694879 w 11737976"/>
              <a:gd name="connsiteY16757" fmla="*/ 3129432 h 6407152"/>
              <a:gd name="connsiteX16758" fmla="*/ 4685852 w 11737976"/>
              <a:gd name="connsiteY16758" fmla="*/ 3128916 h 6407152"/>
              <a:gd name="connsiteX16759" fmla="*/ 613539 w 11737976"/>
              <a:gd name="connsiteY16759" fmla="*/ 3128440 h 6407152"/>
              <a:gd name="connsiteX16760" fmla="*/ 608277 w 11737976"/>
              <a:gd name="connsiteY16760" fmla="*/ 3129496 h 6407152"/>
              <a:gd name="connsiteX16761" fmla="*/ 607436 w 11737976"/>
              <a:gd name="connsiteY16761" fmla="*/ 3129251 h 6407152"/>
              <a:gd name="connsiteX16762" fmla="*/ 7981277 w 11737976"/>
              <a:gd name="connsiteY16762" fmla="*/ 3124841 h 6407152"/>
              <a:gd name="connsiteX16763" fmla="*/ 7992047 w 11737976"/>
              <a:gd name="connsiteY16763" fmla="*/ 3130694 h 6407152"/>
              <a:gd name="connsiteX16764" fmla="*/ 7980966 w 11737976"/>
              <a:gd name="connsiteY16764" fmla="*/ 3135376 h 6407152"/>
              <a:gd name="connsiteX16765" fmla="*/ 7979794 w 11737976"/>
              <a:gd name="connsiteY16765" fmla="*/ 3147265 h 6407152"/>
              <a:gd name="connsiteX16766" fmla="*/ 7979972 w 11737976"/>
              <a:gd name="connsiteY16766" fmla="*/ 3149314 h 6407152"/>
              <a:gd name="connsiteX16767" fmla="*/ 7974866 w 11737976"/>
              <a:gd name="connsiteY16767" fmla="*/ 3149875 h 6407152"/>
              <a:gd name="connsiteX16768" fmla="*/ 7973399 w 11737976"/>
              <a:gd name="connsiteY16768" fmla="*/ 3145798 h 6407152"/>
              <a:gd name="connsiteX16769" fmla="*/ 7972452 w 11737976"/>
              <a:gd name="connsiteY16769" fmla="*/ 3136011 h 6407152"/>
              <a:gd name="connsiteX16770" fmla="*/ 7970315 w 11737976"/>
              <a:gd name="connsiteY16770" fmla="*/ 3135456 h 6407152"/>
              <a:gd name="connsiteX16771" fmla="*/ 7976583 w 11737976"/>
              <a:gd name="connsiteY16771" fmla="*/ 3135564 h 6407152"/>
              <a:gd name="connsiteX16772" fmla="*/ 7981277 w 11737976"/>
              <a:gd name="connsiteY16772" fmla="*/ 3124841 h 6407152"/>
              <a:gd name="connsiteX16773" fmla="*/ 3271053 w 11737976"/>
              <a:gd name="connsiteY16773" fmla="*/ 3124841 h 6407152"/>
              <a:gd name="connsiteX16774" fmla="*/ 3281823 w 11737976"/>
              <a:gd name="connsiteY16774" fmla="*/ 3130694 h 6407152"/>
              <a:gd name="connsiteX16775" fmla="*/ 3270742 w 11737976"/>
              <a:gd name="connsiteY16775" fmla="*/ 3135376 h 6407152"/>
              <a:gd name="connsiteX16776" fmla="*/ 3269570 w 11737976"/>
              <a:gd name="connsiteY16776" fmla="*/ 3147265 h 6407152"/>
              <a:gd name="connsiteX16777" fmla="*/ 3269748 w 11737976"/>
              <a:gd name="connsiteY16777" fmla="*/ 3149314 h 6407152"/>
              <a:gd name="connsiteX16778" fmla="*/ 3264642 w 11737976"/>
              <a:gd name="connsiteY16778" fmla="*/ 3149875 h 6407152"/>
              <a:gd name="connsiteX16779" fmla="*/ 3263175 w 11737976"/>
              <a:gd name="connsiteY16779" fmla="*/ 3145798 h 6407152"/>
              <a:gd name="connsiteX16780" fmla="*/ 3262228 w 11737976"/>
              <a:gd name="connsiteY16780" fmla="*/ 3136011 h 6407152"/>
              <a:gd name="connsiteX16781" fmla="*/ 3260091 w 11737976"/>
              <a:gd name="connsiteY16781" fmla="*/ 3135456 h 6407152"/>
              <a:gd name="connsiteX16782" fmla="*/ 3266360 w 11737976"/>
              <a:gd name="connsiteY16782" fmla="*/ 3135564 h 6407152"/>
              <a:gd name="connsiteX16783" fmla="*/ 3271053 w 11737976"/>
              <a:gd name="connsiteY16783" fmla="*/ 3124841 h 6407152"/>
              <a:gd name="connsiteX16784" fmla="*/ 9556023 w 11737976"/>
              <a:gd name="connsiteY16784" fmla="*/ 3123978 h 6407152"/>
              <a:gd name="connsiteX16785" fmla="*/ 9555735 w 11737976"/>
              <a:gd name="connsiteY16785" fmla="*/ 3132261 h 6407152"/>
              <a:gd name="connsiteX16786" fmla="*/ 9556733 w 11737976"/>
              <a:gd name="connsiteY16786" fmla="*/ 3133356 h 6407152"/>
              <a:gd name="connsiteX16787" fmla="*/ 9564008 w 11737976"/>
              <a:gd name="connsiteY16787" fmla="*/ 3132735 h 6407152"/>
              <a:gd name="connsiteX16788" fmla="*/ 9580844 w 11737976"/>
              <a:gd name="connsiteY16788" fmla="*/ 3125397 h 6407152"/>
              <a:gd name="connsiteX16789" fmla="*/ 9556023 w 11737976"/>
              <a:gd name="connsiteY16789" fmla="*/ 3123978 h 6407152"/>
              <a:gd name="connsiteX16790" fmla="*/ 4845800 w 11737976"/>
              <a:gd name="connsiteY16790" fmla="*/ 3123978 h 6407152"/>
              <a:gd name="connsiteX16791" fmla="*/ 4845511 w 11737976"/>
              <a:gd name="connsiteY16791" fmla="*/ 3132261 h 6407152"/>
              <a:gd name="connsiteX16792" fmla="*/ 4846509 w 11737976"/>
              <a:gd name="connsiteY16792" fmla="*/ 3133356 h 6407152"/>
              <a:gd name="connsiteX16793" fmla="*/ 4853785 w 11737976"/>
              <a:gd name="connsiteY16793" fmla="*/ 3132735 h 6407152"/>
              <a:gd name="connsiteX16794" fmla="*/ 4870620 w 11737976"/>
              <a:gd name="connsiteY16794" fmla="*/ 3125397 h 6407152"/>
              <a:gd name="connsiteX16795" fmla="*/ 4845800 w 11737976"/>
              <a:gd name="connsiteY16795" fmla="*/ 3123978 h 6407152"/>
              <a:gd name="connsiteX16796" fmla="*/ 9462755 w 11737976"/>
              <a:gd name="connsiteY16796" fmla="*/ 3118644 h 6407152"/>
              <a:gd name="connsiteX16797" fmla="*/ 9462651 w 11737976"/>
              <a:gd name="connsiteY16797" fmla="*/ 3121656 h 6407152"/>
              <a:gd name="connsiteX16798" fmla="*/ 9471783 w 11737976"/>
              <a:gd name="connsiteY16798" fmla="*/ 3119159 h 6407152"/>
              <a:gd name="connsiteX16799" fmla="*/ 9462755 w 11737976"/>
              <a:gd name="connsiteY16799" fmla="*/ 3118644 h 6407152"/>
              <a:gd name="connsiteX16800" fmla="*/ 4752531 w 11737976"/>
              <a:gd name="connsiteY16800" fmla="*/ 3118644 h 6407152"/>
              <a:gd name="connsiteX16801" fmla="*/ 4752427 w 11737976"/>
              <a:gd name="connsiteY16801" fmla="*/ 3121656 h 6407152"/>
              <a:gd name="connsiteX16802" fmla="*/ 4761559 w 11737976"/>
              <a:gd name="connsiteY16802" fmla="*/ 3119159 h 6407152"/>
              <a:gd name="connsiteX16803" fmla="*/ 4752531 w 11737976"/>
              <a:gd name="connsiteY16803" fmla="*/ 3118644 h 6407152"/>
              <a:gd name="connsiteX16804" fmla="*/ 9979604 w 11737976"/>
              <a:gd name="connsiteY16804" fmla="*/ 3118134 h 6407152"/>
              <a:gd name="connsiteX16805" fmla="*/ 9983139 w 11737976"/>
              <a:gd name="connsiteY16805" fmla="*/ 3118926 h 6407152"/>
              <a:gd name="connsiteX16806" fmla="*/ 9982984 w 11737976"/>
              <a:gd name="connsiteY16806" fmla="*/ 3122178 h 6407152"/>
              <a:gd name="connsiteX16807" fmla="*/ 9979970 w 11737976"/>
              <a:gd name="connsiteY16807" fmla="*/ 3126521 h 6407152"/>
              <a:gd name="connsiteX16808" fmla="*/ 9979313 w 11737976"/>
              <a:gd name="connsiteY16808" fmla="*/ 3126483 h 6407152"/>
              <a:gd name="connsiteX16809" fmla="*/ 9979604 w 11737976"/>
              <a:gd name="connsiteY16809" fmla="*/ 3118134 h 6407152"/>
              <a:gd name="connsiteX16810" fmla="*/ 5269381 w 11737976"/>
              <a:gd name="connsiteY16810" fmla="*/ 3118134 h 6407152"/>
              <a:gd name="connsiteX16811" fmla="*/ 5272915 w 11737976"/>
              <a:gd name="connsiteY16811" fmla="*/ 3118926 h 6407152"/>
              <a:gd name="connsiteX16812" fmla="*/ 5272760 w 11737976"/>
              <a:gd name="connsiteY16812" fmla="*/ 3122178 h 6407152"/>
              <a:gd name="connsiteX16813" fmla="*/ 5269747 w 11737976"/>
              <a:gd name="connsiteY16813" fmla="*/ 3126521 h 6407152"/>
              <a:gd name="connsiteX16814" fmla="*/ 5269090 w 11737976"/>
              <a:gd name="connsiteY16814" fmla="*/ 3126483 h 6407152"/>
              <a:gd name="connsiteX16815" fmla="*/ 5269381 w 11737976"/>
              <a:gd name="connsiteY16815" fmla="*/ 3118134 h 6407152"/>
              <a:gd name="connsiteX16816" fmla="*/ 3240211 w 11737976"/>
              <a:gd name="connsiteY16816" fmla="*/ 3117195 h 6407152"/>
              <a:gd name="connsiteX16817" fmla="*/ 3245457 w 11737976"/>
              <a:gd name="connsiteY16817" fmla="*/ 3118449 h 6407152"/>
              <a:gd name="connsiteX16818" fmla="*/ 3247010 w 11737976"/>
              <a:gd name="connsiteY16818" fmla="*/ 3123766 h 6407152"/>
              <a:gd name="connsiteX16819" fmla="*/ 3244694 w 11737976"/>
              <a:gd name="connsiteY16819" fmla="*/ 3128074 h 6407152"/>
              <a:gd name="connsiteX16820" fmla="*/ 3245485 w 11737976"/>
              <a:gd name="connsiteY16820" fmla="*/ 3130088 h 6407152"/>
              <a:gd name="connsiteX16821" fmla="*/ 3243673 w 11737976"/>
              <a:gd name="connsiteY16821" fmla="*/ 3130637 h 6407152"/>
              <a:gd name="connsiteX16822" fmla="*/ 3238571 w 11737976"/>
              <a:gd name="connsiteY16822" fmla="*/ 3126930 h 6407152"/>
              <a:gd name="connsiteX16823" fmla="*/ 3239935 w 11737976"/>
              <a:gd name="connsiteY16823" fmla="*/ 3127247 h 6407152"/>
              <a:gd name="connsiteX16824" fmla="*/ 3243966 w 11737976"/>
              <a:gd name="connsiteY16824" fmla="*/ 3124595 h 6407152"/>
              <a:gd name="connsiteX16825" fmla="*/ 1421945 w 11737976"/>
              <a:gd name="connsiteY16825" fmla="*/ 3113895 h 6407152"/>
              <a:gd name="connsiteX16826" fmla="*/ 1430572 w 11737976"/>
              <a:gd name="connsiteY16826" fmla="*/ 3118671 h 6407152"/>
              <a:gd name="connsiteX16827" fmla="*/ 1410159 w 11737976"/>
              <a:gd name="connsiteY16827" fmla="*/ 3124806 h 6407152"/>
              <a:gd name="connsiteX16828" fmla="*/ 1407590 w 11737976"/>
              <a:gd name="connsiteY16828" fmla="*/ 3117157 h 6407152"/>
              <a:gd name="connsiteX16829" fmla="*/ 1421945 w 11737976"/>
              <a:gd name="connsiteY16829" fmla="*/ 3113895 h 6407152"/>
              <a:gd name="connsiteX16830" fmla="*/ 8982889 w 11737976"/>
              <a:gd name="connsiteY16830" fmla="*/ 3112384 h 6407152"/>
              <a:gd name="connsiteX16831" fmla="*/ 8966610 w 11737976"/>
              <a:gd name="connsiteY16831" fmla="*/ 3116451 h 6407152"/>
              <a:gd name="connsiteX16832" fmla="*/ 8961499 w 11737976"/>
              <a:gd name="connsiteY16832" fmla="*/ 3139507 h 6407152"/>
              <a:gd name="connsiteX16833" fmla="*/ 8978534 w 11737976"/>
              <a:gd name="connsiteY16833" fmla="*/ 3140695 h 6407152"/>
              <a:gd name="connsiteX16834" fmla="*/ 8982889 w 11737976"/>
              <a:gd name="connsiteY16834" fmla="*/ 3112384 h 6407152"/>
              <a:gd name="connsiteX16835" fmla="*/ 4272666 w 11737976"/>
              <a:gd name="connsiteY16835" fmla="*/ 3112384 h 6407152"/>
              <a:gd name="connsiteX16836" fmla="*/ 4256387 w 11737976"/>
              <a:gd name="connsiteY16836" fmla="*/ 3116451 h 6407152"/>
              <a:gd name="connsiteX16837" fmla="*/ 4251275 w 11737976"/>
              <a:gd name="connsiteY16837" fmla="*/ 3139507 h 6407152"/>
              <a:gd name="connsiteX16838" fmla="*/ 4268310 w 11737976"/>
              <a:gd name="connsiteY16838" fmla="*/ 3140695 h 6407152"/>
              <a:gd name="connsiteX16839" fmla="*/ 4272666 w 11737976"/>
              <a:gd name="connsiteY16839" fmla="*/ 3112384 h 6407152"/>
              <a:gd name="connsiteX16840" fmla="*/ 9501367 w 11737976"/>
              <a:gd name="connsiteY16840" fmla="*/ 3111889 h 6407152"/>
              <a:gd name="connsiteX16841" fmla="*/ 9480998 w 11737976"/>
              <a:gd name="connsiteY16841" fmla="*/ 3114232 h 6407152"/>
              <a:gd name="connsiteX16842" fmla="*/ 9480608 w 11737976"/>
              <a:gd name="connsiteY16842" fmla="*/ 3125437 h 6407152"/>
              <a:gd name="connsiteX16843" fmla="*/ 9497559 w 11737976"/>
              <a:gd name="connsiteY16843" fmla="*/ 3129213 h 6407152"/>
              <a:gd name="connsiteX16844" fmla="*/ 9488644 w 11737976"/>
              <a:gd name="connsiteY16844" fmla="*/ 3139929 h 6407152"/>
              <a:gd name="connsiteX16845" fmla="*/ 9479924 w 11737976"/>
              <a:gd name="connsiteY16845" fmla="*/ 3145044 h 6407152"/>
              <a:gd name="connsiteX16846" fmla="*/ 9496387 w 11737976"/>
              <a:gd name="connsiteY16846" fmla="*/ 3162825 h 6407152"/>
              <a:gd name="connsiteX16847" fmla="*/ 9522351 w 11737976"/>
              <a:gd name="connsiteY16847" fmla="*/ 3153084 h 6407152"/>
              <a:gd name="connsiteX16848" fmla="*/ 9513827 w 11737976"/>
              <a:gd name="connsiteY16848" fmla="*/ 3152597 h 6407152"/>
              <a:gd name="connsiteX16849" fmla="*/ 9514023 w 11737976"/>
              <a:gd name="connsiteY16849" fmla="*/ 3146994 h 6407152"/>
              <a:gd name="connsiteX16850" fmla="*/ 9505987 w 11737976"/>
              <a:gd name="connsiteY16850" fmla="*/ 3132502 h 6407152"/>
              <a:gd name="connsiteX16851" fmla="*/ 9506279 w 11737976"/>
              <a:gd name="connsiteY16851" fmla="*/ 3124099 h 6407152"/>
              <a:gd name="connsiteX16852" fmla="*/ 9523426 w 11737976"/>
              <a:gd name="connsiteY16852" fmla="*/ 3122272 h 6407152"/>
              <a:gd name="connsiteX16853" fmla="*/ 9515195 w 11737976"/>
              <a:gd name="connsiteY16853" fmla="*/ 3113382 h 6407152"/>
              <a:gd name="connsiteX16854" fmla="*/ 9501367 w 11737976"/>
              <a:gd name="connsiteY16854" fmla="*/ 3111889 h 6407152"/>
              <a:gd name="connsiteX16855" fmla="*/ 4791143 w 11737976"/>
              <a:gd name="connsiteY16855" fmla="*/ 3111889 h 6407152"/>
              <a:gd name="connsiteX16856" fmla="*/ 4770775 w 11737976"/>
              <a:gd name="connsiteY16856" fmla="*/ 3114232 h 6407152"/>
              <a:gd name="connsiteX16857" fmla="*/ 4770384 w 11737976"/>
              <a:gd name="connsiteY16857" fmla="*/ 3125437 h 6407152"/>
              <a:gd name="connsiteX16858" fmla="*/ 4787335 w 11737976"/>
              <a:gd name="connsiteY16858" fmla="*/ 3129213 h 6407152"/>
              <a:gd name="connsiteX16859" fmla="*/ 4778420 w 11737976"/>
              <a:gd name="connsiteY16859" fmla="*/ 3139929 h 6407152"/>
              <a:gd name="connsiteX16860" fmla="*/ 4769701 w 11737976"/>
              <a:gd name="connsiteY16860" fmla="*/ 3145044 h 6407152"/>
              <a:gd name="connsiteX16861" fmla="*/ 4786164 w 11737976"/>
              <a:gd name="connsiteY16861" fmla="*/ 3162825 h 6407152"/>
              <a:gd name="connsiteX16862" fmla="*/ 4812127 w 11737976"/>
              <a:gd name="connsiteY16862" fmla="*/ 3153084 h 6407152"/>
              <a:gd name="connsiteX16863" fmla="*/ 4803603 w 11737976"/>
              <a:gd name="connsiteY16863" fmla="*/ 3152597 h 6407152"/>
              <a:gd name="connsiteX16864" fmla="*/ 4803799 w 11737976"/>
              <a:gd name="connsiteY16864" fmla="*/ 3146994 h 6407152"/>
              <a:gd name="connsiteX16865" fmla="*/ 4795763 w 11737976"/>
              <a:gd name="connsiteY16865" fmla="*/ 3132502 h 6407152"/>
              <a:gd name="connsiteX16866" fmla="*/ 4796056 w 11737976"/>
              <a:gd name="connsiteY16866" fmla="*/ 3124099 h 6407152"/>
              <a:gd name="connsiteX16867" fmla="*/ 4813203 w 11737976"/>
              <a:gd name="connsiteY16867" fmla="*/ 3122272 h 6407152"/>
              <a:gd name="connsiteX16868" fmla="*/ 4804971 w 11737976"/>
              <a:gd name="connsiteY16868" fmla="*/ 3113382 h 6407152"/>
              <a:gd name="connsiteX16869" fmla="*/ 4791143 w 11737976"/>
              <a:gd name="connsiteY16869" fmla="*/ 3111889 h 6407152"/>
              <a:gd name="connsiteX16870" fmla="*/ 9852023 w 11737976"/>
              <a:gd name="connsiteY16870" fmla="*/ 3107705 h 6407152"/>
              <a:gd name="connsiteX16871" fmla="*/ 9860839 w 11737976"/>
              <a:gd name="connsiteY16871" fmla="*/ 3114246 h 6407152"/>
              <a:gd name="connsiteX16872" fmla="*/ 9878996 w 11737976"/>
              <a:gd name="connsiteY16872" fmla="*/ 3112265 h 6407152"/>
              <a:gd name="connsiteX16873" fmla="*/ 9888022 w 11737976"/>
              <a:gd name="connsiteY16873" fmla="*/ 3112781 h 6407152"/>
              <a:gd name="connsiteX16874" fmla="*/ 9888126 w 11737976"/>
              <a:gd name="connsiteY16874" fmla="*/ 3109770 h 6407152"/>
              <a:gd name="connsiteX16875" fmla="*/ 9879101 w 11737976"/>
              <a:gd name="connsiteY16875" fmla="*/ 3109254 h 6407152"/>
              <a:gd name="connsiteX16876" fmla="*/ 9852023 w 11737976"/>
              <a:gd name="connsiteY16876" fmla="*/ 3107705 h 6407152"/>
              <a:gd name="connsiteX16877" fmla="*/ 5141800 w 11737976"/>
              <a:gd name="connsiteY16877" fmla="*/ 3107705 h 6407152"/>
              <a:gd name="connsiteX16878" fmla="*/ 5150616 w 11737976"/>
              <a:gd name="connsiteY16878" fmla="*/ 3114246 h 6407152"/>
              <a:gd name="connsiteX16879" fmla="*/ 5168773 w 11737976"/>
              <a:gd name="connsiteY16879" fmla="*/ 3112265 h 6407152"/>
              <a:gd name="connsiteX16880" fmla="*/ 5177798 w 11737976"/>
              <a:gd name="connsiteY16880" fmla="*/ 3112781 h 6407152"/>
              <a:gd name="connsiteX16881" fmla="*/ 5177903 w 11737976"/>
              <a:gd name="connsiteY16881" fmla="*/ 3109770 h 6407152"/>
              <a:gd name="connsiteX16882" fmla="*/ 5168877 w 11737976"/>
              <a:gd name="connsiteY16882" fmla="*/ 3109254 h 6407152"/>
              <a:gd name="connsiteX16883" fmla="*/ 5141800 w 11737976"/>
              <a:gd name="connsiteY16883" fmla="*/ 3107705 h 6407152"/>
              <a:gd name="connsiteX16884" fmla="*/ 9776370 w 11737976"/>
              <a:gd name="connsiteY16884" fmla="*/ 3106396 h 6407152"/>
              <a:gd name="connsiteX16885" fmla="*/ 9759560 w 11737976"/>
              <a:gd name="connsiteY16885" fmla="*/ 3108202 h 6407152"/>
              <a:gd name="connsiteX16886" fmla="*/ 9759175 w 11737976"/>
              <a:gd name="connsiteY16886" fmla="*/ 3119247 h 6407152"/>
              <a:gd name="connsiteX16887" fmla="*/ 9734005 w 11737976"/>
              <a:gd name="connsiteY16887" fmla="*/ 3120575 h 6407152"/>
              <a:gd name="connsiteX16888" fmla="*/ 9733812 w 11737976"/>
              <a:gd name="connsiteY16888" fmla="*/ 3126097 h 6407152"/>
              <a:gd name="connsiteX16889" fmla="*/ 9742171 w 11737976"/>
              <a:gd name="connsiteY16889" fmla="*/ 3126576 h 6407152"/>
              <a:gd name="connsiteX16890" fmla="*/ 9742266 w 11737976"/>
              <a:gd name="connsiteY16890" fmla="*/ 3123813 h 6407152"/>
              <a:gd name="connsiteX16891" fmla="*/ 9742363 w 11737976"/>
              <a:gd name="connsiteY16891" fmla="*/ 3121053 h 6407152"/>
              <a:gd name="connsiteX16892" fmla="*/ 9759078 w 11737976"/>
              <a:gd name="connsiteY16892" fmla="*/ 3122009 h 6407152"/>
              <a:gd name="connsiteX16893" fmla="*/ 9759031 w 11737976"/>
              <a:gd name="connsiteY16893" fmla="*/ 3123388 h 6407152"/>
              <a:gd name="connsiteX16894" fmla="*/ 9758886 w 11737976"/>
              <a:gd name="connsiteY16894" fmla="*/ 3127532 h 6407152"/>
              <a:gd name="connsiteX16895" fmla="*/ 9784439 w 11737976"/>
              <a:gd name="connsiteY16895" fmla="*/ 3115159 h 6407152"/>
              <a:gd name="connsiteX16896" fmla="*/ 9809511 w 11737976"/>
              <a:gd name="connsiteY16896" fmla="*/ 3116593 h 6407152"/>
              <a:gd name="connsiteX16897" fmla="*/ 9793085 w 11737976"/>
              <a:gd name="connsiteY16897" fmla="*/ 3107352 h 6407152"/>
              <a:gd name="connsiteX16898" fmla="*/ 9776370 w 11737976"/>
              <a:gd name="connsiteY16898" fmla="*/ 3106396 h 6407152"/>
              <a:gd name="connsiteX16899" fmla="*/ 5066146 w 11737976"/>
              <a:gd name="connsiteY16899" fmla="*/ 3106396 h 6407152"/>
              <a:gd name="connsiteX16900" fmla="*/ 5049336 w 11737976"/>
              <a:gd name="connsiteY16900" fmla="*/ 3108202 h 6407152"/>
              <a:gd name="connsiteX16901" fmla="*/ 5048951 w 11737976"/>
              <a:gd name="connsiteY16901" fmla="*/ 3119247 h 6407152"/>
              <a:gd name="connsiteX16902" fmla="*/ 5023782 w 11737976"/>
              <a:gd name="connsiteY16902" fmla="*/ 3120575 h 6407152"/>
              <a:gd name="connsiteX16903" fmla="*/ 5023588 w 11737976"/>
              <a:gd name="connsiteY16903" fmla="*/ 3126097 h 6407152"/>
              <a:gd name="connsiteX16904" fmla="*/ 5031947 w 11737976"/>
              <a:gd name="connsiteY16904" fmla="*/ 3126576 h 6407152"/>
              <a:gd name="connsiteX16905" fmla="*/ 5032043 w 11737976"/>
              <a:gd name="connsiteY16905" fmla="*/ 3123813 h 6407152"/>
              <a:gd name="connsiteX16906" fmla="*/ 5032139 w 11737976"/>
              <a:gd name="connsiteY16906" fmla="*/ 3121053 h 6407152"/>
              <a:gd name="connsiteX16907" fmla="*/ 5048855 w 11737976"/>
              <a:gd name="connsiteY16907" fmla="*/ 3122009 h 6407152"/>
              <a:gd name="connsiteX16908" fmla="*/ 5048807 w 11737976"/>
              <a:gd name="connsiteY16908" fmla="*/ 3123388 h 6407152"/>
              <a:gd name="connsiteX16909" fmla="*/ 5048662 w 11737976"/>
              <a:gd name="connsiteY16909" fmla="*/ 3127532 h 6407152"/>
              <a:gd name="connsiteX16910" fmla="*/ 5074215 w 11737976"/>
              <a:gd name="connsiteY16910" fmla="*/ 3115159 h 6407152"/>
              <a:gd name="connsiteX16911" fmla="*/ 5099287 w 11737976"/>
              <a:gd name="connsiteY16911" fmla="*/ 3116593 h 6407152"/>
              <a:gd name="connsiteX16912" fmla="*/ 5082862 w 11737976"/>
              <a:gd name="connsiteY16912" fmla="*/ 3107352 h 6407152"/>
              <a:gd name="connsiteX16913" fmla="*/ 5066146 w 11737976"/>
              <a:gd name="connsiteY16913" fmla="*/ 3106396 h 6407152"/>
              <a:gd name="connsiteX16914" fmla="*/ 9626098 w 11737976"/>
              <a:gd name="connsiteY16914" fmla="*/ 3102831 h 6407152"/>
              <a:gd name="connsiteX16915" fmla="*/ 9625993 w 11737976"/>
              <a:gd name="connsiteY16915" fmla="*/ 3105844 h 6407152"/>
              <a:gd name="connsiteX16916" fmla="*/ 9632115 w 11737976"/>
              <a:gd name="connsiteY16916" fmla="*/ 3103176 h 6407152"/>
              <a:gd name="connsiteX16917" fmla="*/ 9626098 w 11737976"/>
              <a:gd name="connsiteY16917" fmla="*/ 3102831 h 6407152"/>
              <a:gd name="connsiteX16918" fmla="*/ 4915874 w 11737976"/>
              <a:gd name="connsiteY16918" fmla="*/ 3102831 h 6407152"/>
              <a:gd name="connsiteX16919" fmla="*/ 4915770 w 11737976"/>
              <a:gd name="connsiteY16919" fmla="*/ 3105844 h 6407152"/>
              <a:gd name="connsiteX16920" fmla="*/ 4921891 w 11737976"/>
              <a:gd name="connsiteY16920" fmla="*/ 3103176 h 6407152"/>
              <a:gd name="connsiteX16921" fmla="*/ 4915874 w 11737976"/>
              <a:gd name="connsiteY16921" fmla="*/ 3102831 h 6407152"/>
              <a:gd name="connsiteX16922" fmla="*/ 9556794 w 11737976"/>
              <a:gd name="connsiteY16922" fmla="*/ 3101886 h 6407152"/>
              <a:gd name="connsiteX16923" fmla="*/ 9556584 w 11737976"/>
              <a:gd name="connsiteY16923" fmla="*/ 3107911 h 6407152"/>
              <a:gd name="connsiteX16924" fmla="*/ 9574636 w 11737976"/>
              <a:gd name="connsiteY16924" fmla="*/ 3108944 h 6407152"/>
              <a:gd name="connsiteX16925" fmla="*/ 9556794 w 11737976"/>
              <a:gd name="connsiteY16925" fmla="*/ 3101886 h 6407152"/>
              <a:gd name="connsiteX16926" fmla="*/ 4846570 w 11737976"/>
              <a:gd name="connsiteY16926" fmla="*/ 3101886 h 6407152"/>
              <a:gd name="connsiteX16927" fmla="*/ 4846360 w 11737976"/>
              <a:gd name="connsiteY16927" fmla="*/ 3107911 h 6407152"/>
              <a:gd name="connsiteX16928" fmla="*/ 4864412 w 11737976"/>
              <a:gd name="connsiteY16928" fmla="*/ 3108944 h 6407152"/>
              <a:gd name="connsiteX16929" fmla="*/ 4846570 w 11737976"/>
              <a:gd name="connsiteY16929" fmla="*/ 3101886 h 6407152"/>
              <a:gd name="connsiteX16930" fmla="*/ 9396510 w 11737976"/>
              <a:gd name="connsiteY16930" fmla="*/ 3100769 h 6407152"/>
              <a:gd name="connsiteX16931" fmla="*/ 9387837 w 11737976"/>
              <a:gd name="connsiteY16931" fmla="*/ 3105845 h 6407152"/>
              <a:gd name="connsiteX16932" fmla="*/ 9387643 w 11737976"/>
              <a:gd name="connsiteY16932" fmla="*/ 3111407 h 6407152"/>
              <a:gd name="connsiteX16933" fmla="*/ 9396122 w 11737976"/>
              <a:gd name="connsiteY16933" fmla="*/ 3111891 h 6407152"/>
              <a:gd name="connsiteX16934" fmla="*/ 9387450 w 11737976"/>
              <a:gd name="connsiteY16934" fmla="*/ 3116969 h 6407152"/>
              <a:gd name="connsiteX16935" fmla="*/ 9395735 w 11737976"/>
              <a:gd name="connsiteY16935" fmla="*/ 3123014 h 6407152"/>
              <a:gd name="connsiteX16936" fmla="*/ 9404213 w 11737976"/>
              <a:gd name="connsiteY16936" fmla="*/ 3123500 h 6407152"/>
              <a:gd name="connsiteX16937" fmla="*/ 9412693 w 11737976"/>
              <a:gd name="connsiteY16937" fmla="*/ 3123984 h 6407152"/>
              <a:gd name="connsiteX16938" fmla="*/ 9412789 w 11737976"/>
              <a:gd name="connsiteY16938" fmla="*/ 3121203 h 6407152"/>
              <a:gd name="connsiteX16939" fmla="*/ 9432855 w 11737976"/>
              <a:gd name="connsiteY16939" fmla="*/ 3124440 h 6407152"/>
              <a:gd name="connsiteX16940" fmla="*/ 9446705 w 11737976"/>
              <a:gd name="connsiteY16940" fmla="*/ 3123143 h 6407152"/>
              <a:gd name="connsiteX16941" fmla="*/ 9455185 w 11737976"/>
              <a:gd name="connsiteY16941" fmla="*/ 3123629 h 6407152"/>
              <a:gd name="connsiteX16942" fmla="*/ 9455088 w 11737976"/>
              <a:gd name="connsiteY16942" fmla="*/ 3126409 h 6407152"/>
              <a:gd name="connsiteX16943" fmla="*/ 9446512 w 11737976"/>
              <a:gd name="connsiteY16943" fmla="*/ 3128705 h 6407152"/>
              <a:gd name="connsiteX16944" fmla="*/ 9454991 w 11737976"/>
              <a:gd name="connsiteY16944" fmla="*/ 3129190 h 6407152"/>
              <a:gd name="connsiteX16945" fmla="*/ 9454603 w 11737976"/>
              <a:gd name="connsiteY16945" fmla="*/ 3140312 h 6407152"/>
              <a:gd name="connsiteX16946" fmla="*/ 9471559 w 11737976"/>
              <a:gd name="connsiteY16946" fmla="*/ 3141282 h 6407152"/>
              <a:gd name="connsiteX16947" fmla="*/ 9463663 w 11737976"/>
              <a:gd name="connsiteY16947" fmla="*/ 3124113 h 6407152"/>
              <a:gd name="connsiteX16948" fmla="*/ 9455185 w 11737976"/>
              <a:gd name="connsiteY16948" fmla="*/ 3123629 h 6407152"/>
              <a:gd name="connsiteX16949" fmla="*/ 9455282 w 11737976"/>
              <a:gd name="connsiteY16949" fmla="*/ 3120847 h 6407152"/>
              <a:gd name="connsiteX16950" fmla="*/ 9446803 w 11737976"/>
              <a:gd name="connsiteY16950" fmla="*/ 3120363 h 6407152"/>
              <a:gd name="connsiteX16951" fmla="*/ 9429942 w 11737976"/>
              <a:gd name="connsiteY16951" fmla="*/ 3116612 h 6407152"/>
              <a:gd name="connsiteX16952" fmla="*/ 9412789 w 11737976"/>
              <a:gd name="connsiteY16952" fmla="*/ 3121203 h 6407152"/>
              <a:gd name="connsiteX16953" fmla="*/ 9404311 w 11737976"/>
              <a:gd name="connsiteY16953" fmla="*/ 3120719 h 6407152"/>
              <a:gd name="connsiteX16954" fmla="*/ 9395929 w 11737976"/>
              <a:gd name="connsiteY16954" fmla="*/ 3117453 h 6407152"/>
              <a:gd name="connsiteX16955" fmla="*/ 9396025 w 11737976"/>
              <a:gd name="connsiteY16955" fmla="*/ 3114672 h 6407152"/>
              <a:gd name="connsiteX16956" fmla="*/ 9404505 w 11737976"/>
              <a:gd name="connsiteY16956" fmla="*/ 3115157 h 6407152"/>
              <a:gd name="connsiteX16957" fmla="*/ 9396510 w 11737976"/>
              <a:gd name="connsiteY16957" fmla="*/ 3100769 h 6407152"/>
              <a:gd name="connsiteX16958" fmla="*/ 4686286 w 11737976"/>
              <a:gd name="connsiteY16958" fmla="*/ 3100769 h 6407152"/>
              <a:gd name="connsiteX16959" fmla="*/ 4677614 w 11737976"/>
              <a:gd name="connsiteY16959" fmla="*/ 3105845 h 6407152"/>
              <a:gd name="connsiteX16960" fmla="*/ 4677420 w 11737976"/>
              <a:gd name="connsiteY16960" fmla="*/ 3111407 h 6407152"/>
              <a:gd name="connsiteX16961" fmla="*/ 4685899 w 11737976"/>
              <a:gd name="connsiteY16961" fmla="*/ 3111891 h 6407152"/>
              <a:gd name="connsiteX16962" fmla="*/ 4677226 w 11737976"/>
              <a:gd name="connsiteY16962" fmla="*/ 3116969 h 6407152"/>
              <a:gd name="connsiteX16963" fmla="*/ 4685511 w 11737976"/>
              <a:gd name="connsiteY16963" fmla="*/ 3123014 h 6407152"/>
              <a:gd name="connsiteX16964" fmla="*/ 4693990 w 11737976"/>
              <a:gd name="connsiteY16964" fmla="*/ 3123500 h 6407152"/>
              <a:gd name="connsiteX16965" fmla="*/ 4702470 w 11737976"/>
              <a:gd name="connsiteY16965" fmla="*/ 3123984 h 6407152"/>
              <a:gd name="connsiteX16966" fmla="*/ 4702566 w 11737976"/>
              <a:gd name="connsiteY16966" fmla="*/ 3121203 h 6407152"/>
              <a:gd name="connsiteX16967" fmla="*/ 4722631 w 11737976"/>
              <a:gd name="connsiteY16967" fmla="*/ 3124440 h 6407152"/>
              <a:gd name="connsiteX16968" fmla="*/ 4736482 w 11737976"/>
              <a:gd name="connsiteY16968" fmla="*/ 3123143 h 6407152"/>
              <a:gd name="connsiteX16969" fmla="*/ 4744962 w 11737976"/>
              <a:gd name="connsiteY16969" fmla="*/ 3123629 h 6407152"/>
              <a:gd name="connsiteX16970" fmla="*/ 4744864 w 11737976"/>
              <a:gd name="connsiteY16970" fmla="*/ 3126409 h 6407152"/>
              <a:gd name="connsiteX16971" fmla="*/ 4736289 w 11737976"/>
              <a:gd name="connsiteY16971" fmla="*/ 3128705 h 6407152"/>
              <a:gd name="connsiteX16972" fmla="*/ 4744768 w 11737976"/>
              <a:gd name="connsiteY16972" fmla="*/ 3129190 h 6407152"/>
              <a:gd name="connsiteX16973" fmla="*/ 4744380 w 11737976"/>
              <a:gd name="connsiteY16973" fmla="*/ 3140312 h 6407152"/>
              <a:gd name="connsiteX16974" fmla="*/ 4761336 w 11737976"/>
              <a:gd name="connsiteY16974" fmla="*/ 3141282 h 6407152"/>
              <a:gd name="connsiteX16975" fmla="*/ 4753439 w 11737976"/>
              <a:gd name="connsiteY16975" fmla="*/ 3124113 h 6407152"/>
              <a:gd name="connsiteX16976" fmla="*/ 4744962 w 11737976"/>
              <a:gd name="connsiteY16976" fmla="*/ 3123629 h 6407152"/>
              <a:gd name="connsiteX16977" fmla="*/ 4745059 w 11737976"/>
              <a:gd name="connsiteY16977" fmla="*/ 3120847 h 6407152"/>
              <a:gd name="connsiteX16978" fmla="*/ 4736580 w 11737976"/>
              <a:gd name="connsiteY16978" fmla="*/ 3120363 h 6407152"/>
              <a:gd name="connsiteX16979" fmla="*/ 4719718 w 11737976"/>
              <a:gd name="connsiteY16979" fmla="*/ 3116612 h 6407152"/>
              <a:gd name="connsiteX16980" fmla="*/ 4702566 w 11737976"/>
              <a:gd name="connsiteY16980" fmla="*/ 3121203 h 6407152"/>
              <a:gd name="connsiteX16981" fmla="*/ 4694088 w 11737976"/>
              <a:gd name="connsiteY16981" fmla="*/ 3120719 h 6407152"/>
              <a:gd name="connsiteX16982" fmla="*/ 4685705 w 11737976"/>
              <a:gd name="connsiteY16982" fmla="*/ 3117453 h 6407152"/>
              <a:gd name="connsiteX16983" fmla="*/ 4685802 w 11737976"/>
              <a:gd name="connsiteY16983" fmla="*/ 3114672 h 6407152"/>
              <a:gd name="connsiteX16984" fmla="*/ 4694281 w 11737976"/>
              <a:gd name="connsiteY16984" fmla="*/ 3115157 h 6407152"/>
              <a:gd name="connsiteX16985" fmla="*/ 4686286 w 11737976"/>
              <a:gd name="connsiteY16985" fmla="*/ 3100769 h 6407152"/>
              <a:gd name="connsiteX16986" fmla="*/ 9675218 w 11737976"/>
              <a:gd name="connsiteY16986" fmla="*/ 3100611 h 6407152"/>
              <a:gd name="connsiteX16987" fmla="*/ 9658147 w 11737976"/>
              <a:gd name="connsiteY16987" fmla="*/ 3105176 h 6407152"/>
              <a:gd name="connsiteX16988" fmla="*/ 9666489 w 11737976"/>
              <a:gd name="connsiteY16988" fmla="*/ 3108424 h 6407152"/>
              <a:gd name="connsiteX16989" fmla="*/ 9658050 w 11737976"/>
              <a:gd name="connsiteY16989" fmla="*/ 3107941 h 6407152"/>
              <a:gd name="connsiteX16990" fmla="*/ 9666393 w 11737976"/>
              <a:gd name="connsiteY16990" fmla="*/ 3111190 h 6407152"/>
              <a:gd name="connsiteX16991" fmla="*/ 9657953 w 11737976"/>
              <a:gd name="connsiteY16991" fmla="*/ 3110708 h 6407152"/>
              <a:gd name="connsiteX16992" fmla="*/ 9640788 w 11737976"/>
              <a:gd name="connsiteY16992" fmla="*/ 3118039 h 6407152"/>
              <a:gd name="connsiteX16993" fmla="*/ 9641077 w 11737976"/>
              <a:gd name="connsiteY16993" fmla="*/ 3109743 h 6407152"/>
              <a:gd name="connsiteX16994" fmla="*/ 9649710 w 11737976"/>
              <a:gd name="connsiteY16994" fmla="*/ 3104694 h 6407152"/>
              <a:gd name="connsiteX16995" fmla="*/ 9632734 w 11737976"/>
              <a:gd name="connsiteY16995" fmla="*/ 3106494 h 6407152"/>
              <a:gd name="connsiteX16996" fmla="*/ 9641174 w 11737976"/>
              <a:gd name="connsiteY16996" fmla="*/ 3106976 h 6407152"/>
              <a:gd name="connsiteX16997" fmla="*/ 9632637 w 11737976"/>
              <a:gd name="connsiteY16997" fmla="*/ 3109260 h 6407152"/>
              <a:gd name="connsiteX16998" fmla="*/ 9615857 w 11737976"/>
              <a:gd name="connsiteY16998" fmla="*/ 3105529 h 6407152"/>
              <a:gd name="connsiteX16999" fmla="*/ 9556398 w 11737976"/>
              <a:gd name="connsiteY16999" fmla="*/ 3113211 h 6407152"/>
              <a:gd name="connsiteX17000" fmla="*/ 9564645 w 11737976"/>
              <a:gd name="connsiteY17000" fmla="*/ 3119226 h 6407152"/>
              <a:gd name="connsiteX17001" fmla="*/ 9581524 w 11737976"/>
              <a:gd name="connsiteY17001" fmla="*/ 3120191 h 6407152"/>
              <a:gd name="connsiteX17002" fmla="*/ 9622945 w 11737976"/>
              <a:gd name="connsiteY17002" fmla="*/ 3144728 h 6407152"/>
              <a:gd name="connsiteX17003" fmla="*/ 9605971 w 11737976"/>
              <a:gd name="connsiteY17003" fmla="*/ 3146529 h 6407152"/>
              <a:gd name="connsiteX17004" fmla="*/ 9605875 w 11737976"/>
              <a:gd name="connsiteY17004" fmla="*/ 3149294 h 6407152"/>
              <a:gd name="connsiteX17005" fmla="*/ 9631287 w 11737976"/>
              <a:gd name="connsiteY17005" fmla="*/ 3147977 h 6407152"/>
              <a:gd name="connsiteX17006" fmla="*/ 9630901 w 11737976"/>
              <a:gd name="connsiteY17006" fmla="*/ 3159039 h 6407152"/>
              <a:gd name="connsiteX17007" fmla="*/ 9622366 w 11737976"/>
              <a:gd name="connsiteY17007" fmla="*/ 3161322 h 6407152"/>
              <a:gd name="connsiteX17008" fmla="*/ 9613929 w 11737976"/>
              <a:gd name="connsiteY17008" fmla="*/ 3160839 h 6407152"/>
              <a:gd name="connsiteX17009" fmla="*/ 9613833 w 11737976"/>
              <a:gd name="connsiteY17009" fmla="*/ 3163604 h 6407152"/>
              <a:gd name="connsiteX17010" fmla="*/ 9622269 w 11737976"/>
              <a:gd name="connsiteY17010" fmla="*/ 3164088 h 6407152"/>
              <a:gd name="connsiteX17011" fmla="*/ 9615677 w 11737976"/>
              <a:gd name="connsiteY17011" fmla="*/ 3173950 h 6407152"/>
              <a:gd name="connsiteX17012" fmla="*/ 9613543 w 11737976"/>
              <a:gd name="connsiteY17012" fmla="*/ 3171902 h 6407152"/>
              <a:gd name="connsiteX17013" fmla="*/ 9588129 w 11737976"/>
              <a:gd name="connsiteY17013" fmla="*/ 3173220 h 6407152"/>
              <a:gd name="connsiteX17014" fmla="*/ 9596375 w 11737976"/>
              <a:gd name="connsiteY17014" fmla="*/ 3179232 h 6407152"/>
              <a:gd name="connsiteX17015" fmla="*/ 9595796 w 11737976"/>
              <a:gd name="connsiteY17015" fmla="*/ 3195825 h 6407152"/>
              <a:gd name="connsiteX17016" fmla="*/ 9595603 w 11737976"/>
              <a:gd name="connsiteY17016" fmla="*/ 3201356 h 6407152"/>
              <a:gd name="connsiteX17017" fmla="*/ 9603560 w 11737976"/>
              <a:gd name="connsiteY17017" fmla="*/ 3215667 h 6407152"/>
              <a:gd name="connsiteX17018" fmla="*/ 9594928 w 11737976"/>
              <a:gd name="connsiteY17018" fmla="*/ 3220715 h 6407152"/>
              <a:gd name="connsiteX17019" fmla="*/ 9603367 w 11737976"/>
              <a:gd name="connsiteY17019" fmla="*/ 3221198 h 6407152"/>
              <a:gd name="connsiteX17020" fmla="*/ 9603174 w 11737976"/>
              <a:gd name="connsiteY17020" fmla="*/ 3226729 h 6407152"/>
              <a:gd name="connsiteX17021" fmla="*/ 9628683 w 11737976"/>
              <a:gd name="connsiteY17021" fmla="*/ 3222647 h 6407152"/>
              <a:gd name="connsiteX17022" fmla="*/ 9637413 w 11737976"/>
              <a:gd name="connsiteY17022" fmla="*/ 3214832 h 6407152"/>
              <a:gd name="connsiteX17023" fmla="*/ 9636544 w 11737976"/>
              <a:gd name="connsiteY17023" fmla="*/ 3239721 h 6407152"/>
              <a:gd name="connsiteX17024" fmla="*/ 9619665 w 11737976"/>
              <a:gd name="connsiteY17024" fmla="*/ 3238756 h 6407152"/>
              <a:gd name="connsiteX17025" fmla="*/ 9611228 w 11737976"/>
              <a:gd name="connsiteY17025" fmla="*/ 3238274 h 6407152"/>
              <a:gd name="connsiteX17026" fmla="*/ 9611131 w 11737976"/>
              <a:gd name="connsiteY17026" fmla="*/ 3241039 h 6407152"/>
              <a:gd name="connsiteX17027" fmla="*/ 9628007 w 11737976"/>
              <a:gd name="connsiteY17027" fmla="*/ 3242005 h 6407152"/>
              <a:gd name="connsiteX17028" fmla="*/ 9636448 w 11737976"/>
              <a:gd name="connsiteY17028" fmla="*/ 3242487 h 6407152"/>
              <a:gd name="connsiteX17029" fmla="*/ 9636061 w 11737976"/>
              <a:gd name="connsiteY17029" fmla="*/ 3253549 h 6407152"/>
              <a:gd name="connsiteX17030" fmla="*/ 9627816 w 11737976"/>
              <a:gd name="connsiteY17030" fmla="*/ 3247535 h 6407152"/>
              <a:gd name="connsiteX17031" fmla="*/ 9594060 w 11737976"/>
              <a:gd name="connsiteY17031" fmla="*/ 3245604 h 6407152"/>
              <a:gd name="connsiteX17032" fmla="*/ 9593481 w 11737976"/>
              <a:gd name="connsiteY17032" fmla="*/ 3262198 h 6407152"/>
              <a:gd name="connsiteX17033" fmla="*/ 9602307 w 11737976"/>
              <a:gd name="connsiteY17033" fmla="*/ 3251619 h 6407152"/>
              <a:gd name="connsiteX17034" fmla="*/ 9618990 w 11737976"/>
              <a:gd name="connsiteY17034" fmla="*/ 3258115 h 6407152"/>
              <a:gd name="connsiteX17035" fmla="*/ 9610455 w 11737976"/>
              <a:gd name="connsiteY17035" fmla="*/ 3260398 h 6407152"/>
              <a:gd name="connsiteX17036" fmla="*/ 9618701 w 11737976"/>
              <a:gd name="connsiteY17036" fmla="*/ 3266411 h 6407152"/>
              <a:gd name="connsiteX17037" fmla="*/ 9635869 w 11737976"/>
              <a:gd name="connsiteY17037" fmla="*/ 3259080 h 6407152"/>
              <a:gd name="connsiteX17038" fmla="*/ 9678255 w 11737976"/>
              <a:gd name="connsiteY17038" fmla="*/ 3255962 h 6407152"/>
              <a:gd name="connsiteX17039" fmla="*/ 9678449 w 11737976"/>
              <a:gd name="connsiteY17039" fmla="*/ 3250430 h 6407152"/>
              <a:gd name="connsiteX17040" fmla="*/ 9670299 w 11737976"/>
              <a:gd name="connsiteY17040" fmla="*/ 3241652 h 6407152"/>
              <a:gd name="connsiteX17041" fmla="*/ 9678739 w 11737976"/>
              <a:gd name="connsiteY17041" fmla="*/ 3242135 h 6407152"/>
              <a:gd name="connsiteX17042" fmla="*/ 9679028 w 11737976"/>
              <a:gd name="connsiteY17042" fmla="*/ 3233838 h 6407152"/>
              <a:gd name="connsiteX17043" fmla="*/ 9679124 w 11737976"/>
              <a:gd name="connsiteY17043" fmla="*/ 3231072 h 6407152"/>
              <a:gd name="connsiteX17044" fmla="*/ 9687562 w 11737976"/>
              <a:gd name="connsiteY17044" fmla="*/ 3231555 h 6407152"/>
              <a:gd name="connsiteX17045" fmla="*/ 9704343 w 11737976"/>
              <a:gd name="connsiteY17045" fmla="*/ 3235285 h 6407152"/>
              <a:gd name="connsiteX17046" fmla="*/ 9730335 w 11737976"/>
              <a:gd name="connsiteY17046" fmla="*/ 3217375 h 6407152"/>
              <a:gd name="connsiteX17047" fmla="*/ 9738678 w 11737976"/>
              <a:gd name="connsiteY17047" fmla="*/ 3220624 h 6407152"/>
              <a:gd name="connsiteX17048" fmla="*/ 9755554 w 11737976"/>
              <a:gd name="connsiteY17048" fmla="*/ 3221589 h 6407152"/>
              <a:gd name="connsiteX17049" fmla="*/ 9755457 w 11737976"/>
              <a:gd name="connsiteY17049" fmla="*/ 3224354 h 6407152"/>
              <a:gd name="connsiteX17050" fmla="*/ 9763800 w 11737976"/>
              <a:gd name="connsiteY17050" fmla="*/ 3227603 h 6407152"/>
              <a:gd name="connsiteX17051" fmla="*/ 9797652 w 11737976"/>
              <a:gd name="connsiteY17051" fmla="*/ 3226768 h 6407152"/>
              <a:gd name="connsiteX17052" fmla="*/ 9814627 w 11737976"/>
              <a:gd name="connsiteY17052" fmla="*/ 3224968 h 6407152"/>
              <a:gd name="connsiteX17053" fmla="*/ 9805995 w 11737976"/>
              <a:gd name="connsiteY17053" fmla="*/ 3230016 h 6407152"/>
              <a:gd name="connsiteX17054" fmla="*/ 9822776 w 11737976"/>
              <a:gd name="connsiteY17054" fmla="*/ 3233746 h 6407152"/>
              <a:gd name="connsiteX17055" fmla="*/ 9839556 w 11737976"/>
              <a:gd name="connsiteY17055" fmla="*/ 3237477 h 6407152"/>
              <a:gd name="connsiteX17056" fmla="*/ 9872733 w 11737976"/>
              <a:gd name="connsiteY17056" fmla="*/ 3256001 h 6407152"/>
              <a:gd name="connsiteX17057" fmla="*/ 9864294 w 11737976"/>
              <a:gd name="connsiteY17057" fmla="*/ 3255518 h 6407152"/>
              <a:gd name="connsiteX17058" fmla="*/ 9864198 w 11737976"/>
              <a:gd name="connsiteY17058" fmla="*/ 3258284 h 6407152"/>
              <a:gd name="connsiteX17059" fmla="*/ 9855662 w 11737976"/>
              <a:gd name="connsiteY17059" fmla="*/ 3260567 h 6407152"/>
              <a:gd name="connsiteX17060" fmla="*/ 9847225 w 11737976"/>
              <a:gd name="connsiteY17060" fmla="*/ 3260084 h 6407152"/>
              <a:gd name="connsiteX17061" fmla="*/ 9813372 w 11737976"/>
              <a:gd name="connsiteY17061" fmla="*/ 3260919 h 6407152"/>
              <a:gd name="connsiteX17062" fmla="*/ 9805030 w 11737976"/>
              <a:gd name="connsiteY17062" fmla="*/ 3257671 h 6407152"/>
              <a:gd name="connsiteX17063" fmla="*/ 9805223 w 11737976"/>
              <a:gd name="connsiteY17063" fmla="*/ 3252141 h 6407152"/>
              <a:gd name="connsiteX17064" fmla="*/ 9796687 w 11737976"/>
              <a:gd name="connsiteY17064" fmla="*/ 3254422 h 6407152"/>
              <a:gd name="connsiteX17065" fmla="*/ 9771468 w 11737976"/>
              <a:gd name="connsiteY17065" fmla="*/ 3250209 h 6407152"/>
              <a:gd name="connsiteX17066" fmla="*/ 9771178 w 11737976"/>
              <a:gd name="connsiteY17066" fmla="*/ 3258506 h 6407152"/>
              <a:gd name="connsiteX17067" fmla="*/ 9804934 w 11737976"/>
              <a:gd name="connsiteY17067" fmla="*/ 3260436 h 6407152"/>
              <a:gd name="connsiteX17068" fmla="*/ 9787862 w 11737976"/>
              <a:gd name="connsiteY17068" fmla="*/ 3265002 h 6407152"/>
              <a:gd name="connsiteX17069" fmla="*/ 9796012 w 11737976"/>
              <a:gd name="connsiteY17069" fmla="*/ 3273781 h 6407152"/>
              <a:gd name="connsiteX17070" fmla="*/ 9812988 w 11737976"/>
              <a:gd name="connsiteY17070" fmla="*/ 3271981 h 6407152"/>
              <a:gd name="connsiteX17071" fmla="*/ 9817612 w 11737976"/>
              <a:gd name="connsiteY17071" fmla="*/ 3275752 h 6407152"/>
              <a:gd name="connsiteX17072" fmla="*/ 9821329 w 11737976"/>
              <a:gd name="connsiteY17072" fmla="*/ 3275229 h 6407152"/>
              <a:gd name="connsiteX17073" fmla="*/ 9838399 w 11737976"/>
              <a:gd name="connsiteY17073" fmla="*/ 3270663 h 6407152"/>
              <a:gd name="connsiteX17074" fmla="*/ 9847129 w 11737976"/>
              <a:gd name="connsiteY17074" fmla="*/ 3262850 h 6407152"/>
              <a:gd name="connsiteX17075" fmla="*/ 9855565 w 11737976"/>
              <a:gd name="connsiteY17075" fmla="*/ 3263332 h 6407152"/>
              <a:gd name="connsiteX17076" fmla="*/ 9864005 w 11737976"/>
              <a:gd name="connsiteY17076" fmla="*/ 3263815 h 6407152"/>
              <a:gd name="connsiteX17077" fmla="*/ 9864101 w 11737976"/>
              <a:gd name="connsiteY17077" fmla="*/ 3261049 h 6407152"/>
              <a:gd name="connsiteX17078" fmla="*/ 9872637 w 11737976"/>
              <a:gd name="connsiteY17078" fmla="*/ 3258766 h 6407152"/>
              <a:gd name="connsiteX17079" fmla="*/ 9880980 w 11737976"/>
              <a:gd name="connsiteY17079" fmla="*/ 3262015 h 6407152"/>
              <a:gd name="connsiteX17080" fmla="*/ 9898436 w 11737976"/>
              <a:gd name="connsiteY17080" fmla="*/ 3246387 h 6407152"/>
              <a:gd name="connsiteX17081" fmla="*/ 9856627 w 11737976"/>
              <a:gd name="connsiteY17081" fmla="*/ 3232911 h 6407152"/>
              <a:gd name="connsiteX17082" fmla="*/ 9857012 w 11737976"/>
              <a:gd name="connsiteY17082" fmla="*/ 3221850 h 6407152"/>
              <a:gd name="connsiteX17083" fmla="*/ 9831986 w 11737976"/>
              <a:gd name="connsiteY17083" fmla="*/ 3212105 h 6407152"/>
              <a:gd name="connsiteX17084" fmla="*/ 9815109 w 11737976"/>
              <a:gd name="connsiteY17084" fmla="*/ 3211140 h 6407152"/>
              <a:gd name="connsiteX17085" fmla="*/ 9798424 w 11737976"/>
              <a:gd name="connsiteY17085" fmla="*/ 3204644 h 6407152"/>
              <a:gd name="connsiteX17086" fmla="*/ 9798327 w 11737976"/>
              <a:gd name="connsiteY17086" fmla="*/ 3207409 h 6407152"/>
              <a:gd name="connsiteX17087" fmla="*/ 9773203 w 11737976"/>
              <a:gd name="connsiteY17087" fmla="*/ 3200430 h 6407152"/>
              <a:gd name="connsiteX17088" fmla="*/ 9756133 w 11737976"/>
              <a:gd name="connsiteY17088" fmla="*/ 3204995 h 6407152"/>
              <a:gd name="connsiteX17089" fmla="*/ 9730721 w 11737976"/>
              <a:gd name="connsiteY17089" fmla="*/ 3206313 h 6407152"/>
              <a:gd name="connsiteX17090" fmla="*/ 9730913 w 11737976"/>
              <a:gd name="connsiteY17090" fmla="*/ 3200782 h 6407152"/>
              <a:gd name="connsiteX17091" fmla="*/ 9722571 w 11737976"/>
              <a:gd name="connsiteY17091" fmla="*/ 3197534 h 6407152"/>
              <a:gd name="connsiteX17092" fmla="*/ 9680281 w 11737976"/>
              <a:gd name="connsiteY17092" fmla="*/ 3197886 h 6407152"/>
              <a:gd name="connsiteX17093" fmla="*/ 9689008 w 11737976"/>
              <a:gd name="connsiteY17093" fmla="*/ 3190073 h 6407152"/>
              <a:gd name="connsiteX17094" fmla="*/ 9689105 w 11737976"/>
              <a:gd name="connsiteY17094" fmla="*/ 3187307 h 6407152"/>
              <a:gd name="connsiteX17095" fmla="*/ 9680667 w 11737976"/>
              <a:gd name="connsiteY17095" fmla="*/ 3186825 h 6407152"/>
              <a:gd name="connsiteX17096" fmla="*/ 9663693 w 11737976"/>
              <a:gd name="connsiteY17096" fmla="*/ 3188624 h 6407152"/>
              <a:gd name="connsiteX17097" fmla="*/ 9672421 w 11737976"/>
              <a:gd name="connsiteY17097" fmla="*/ 3180811 h 6407152"/>
              <a:gd name="connsiteX17098" fmla="*/ 9689297 w 11737976"/>
              <a:gd name="connsiteY17098" fmla="*/ 3181776 h 6407152"/>
              <a:gd name="connsiteX17099" fmla="*/ 9698122 w 11737976"/>
              <a:gd name="connsiteY17099" fmla="*/ 3171197 h 6407152"/>
              <a:gd name="connsiteX17100" fmla="*/ 9689779 w 11737976"/>
              <a:gd name="connsiteY17100" fmla="*/ 3167948 h 6407152"/>
              <a:gd name="connsiteX17101" fmla="*/ 9689876 w 11737976"/>
              <a:gd name="connsiteY17101" fmla="*/ 3165183 h 6407152"/>
              <a:gd name="connsiteX17102" fmla="*/ 9690068 w 11737976"/>
              <a:gd name="connsiteY17102" fmla="*/ 3159652 h 6407152"/>
              <a:gd name="connsiteX17103" fmla="*/ 9723921 w 11737976"/>
              <a:gd name="connsiteY17103" fmla="*/ 3158817 h 6407152"/>
              <a:gd name="connsiteX17104" fmla="*/ 9740799 w 11737976"/>
              <a:gd name="connsiteY17104" fmla="*/ 3159782 h 6407152"/>
              <a:gd name="connsiteX17105" fmla="*/ 9765922 w 11737976"/>
              <a:gd name="connsiteY17105" fmla="*/ 3166762 h 6407152"/>
              <a:gd name="connsiteX17106" fmla="*/ 9766212 w 11737976"/>
              <a:gd name="connsiteY17106" fmla="*/ 3158464 h 6407152"/>
              <a:gd name="connsiteX17107" fmla="*/ 9783090 w 11737976"/>
              <a:gd name="connsiteY17107" fmla="*/ 3159430 h 6407152"/>
              <a:gd name="connsiteX17108" fmla="*/ 9766308 w 11737976"/>
              <a:gd name="connsiteY17108" fmla="*/ 3155699 h 6407152"/>
              <a:gd name="connsiteX17109" fmla="*/ 9757772 w 11737976"/>
              <a:gd name="connsiteY17109" fmla="*/ 3157982 h 6407152"/>
              <a:gd name="connsiteX17110" fmla="*/ 9732553 w 11737976"/>
              <a:gd name="connsiteY17110" fmla="*/ 3153768 h 6407152"/>
              <a:gd name="connsiteX17111" fmla="*/ 9741282 w 11737976"/>
              <a:gd name="connsiteY17111" fmla="*/ 3145955 h 6407152"/>
              <a:gd name="connsiteX17112" fmla="*/ 9733036 w 11737976"/>
              <a:gd name="connsiteY17112" fmla="*/ 3139941 h 6407152"/>
              <a:gd name="connsiteX17113" fmla="*/ 9733132 w 11737976"/>
              <a:gd name="connsiteY17113" fmla="*/ 3137176 h 6407152"/>
              <a:gd name="connsiteX17114" fmla="*/ 9716352 w 11737976"/>
              <a:gd name="connsiteY17114" fmla="*/ 3133444 h 6407152"/>
              <a:gd name="connsiteX17115" fmla="*/ 9716255 w 11737976"/>
              <a:gd name="connsiteY17115" fmla="*/ 3136211 h 6407152"/>
              <a:gd name="connsiteX17116" fmla="*/ 9699665 w 11737976"/>
              <a:gd name="connsiteY17116" fmla="*/ 3126948 h 6407152"/>
              <a:gd name="connsiteX17117" fmla="*/ 9708202 w 11737976"/>
              <a:gd name="connsiteY17117" fmla="*/ 3124665 h 6407152"/>
              <a:gd name="connsiteX17118" fmla="*/ 9701215 w 11737976"/>
              <a:gd name="connsiteY17118" fmla="*/ 3117138 h 6407152"/>
              <a:gd name="connsiteX17119" fmla="*/ 9707696 w 11737976"/>
              <a:gd name="connsiteY17119" fmla="*/ 3118566 h 6407152"/>
              <a:gd name="connsiteX17120" fmla="*/ 9708164 w 11737976"/>
              <a:gd name="connsiteY17120" fmla="*/ 3105177 h 6407152"/>
              <a:gd name="connsiteX17121" fmla="*/ 9699985 w 11737976"/>
              <a:gd name="connsiteY17121" fmla="*/ 3102027 h 6407152"/>
              <a:gd name="connsiteX17122" fmla="*/ 9683248 w 11737976"/>
              <a:gd name="connsiteY17122" fmla="*/ 3106437 h 6407152"/>
              <a:gd name="connsiteX17123" fmla="*/ 9691243 w 11737976"/>
              <a:gd name="connsiteY17123" fmla="*/ 3114942 h 6407152"/>
              <a:gd name="connsiteX17124" fmla="*/ 9698009 w 11737976"/>
              <a:gd name="connsiteY17124" fmla="*/ 3116433 h 6407152"/>
              <a:gd name="connsiteX17125" fmla="*/ 9682982 w 11737976"/>
              <a:gd name="connsiteY17125" fmla="*/ 3120451 h 6407152"/>
              <a:gd name="connsiteX17126" fmla="*/ 9675218 w 11737976"/>
              <a:gd name="connsiteY17126" fmla="*/ 3100611 h 6407152"/>
              <a:gd name="connsiteX17127" fmla="*/ 4964995 w 11737976"/>
              <a:gd name="connsiteY17127" fmla="*/ 3100611 h 6407152"/>
              <a:gd name="connsiteX17128" fmla="*/ 4947923 w 11737976"/>
              <a:gd name="connsiteY17128" fmla="*/ 3105176 h 6407152"/>
              <a:gd name="connsiteX17129" fmla="*/ 4956266 w 11737976"/>
              <a:gd name="connsiteY17129" fmla="*/ 3108424 h 6407152"/>
              <a:gd name="connsiteX17130" fmla="*/ 4947826 w 11737976"/>
              <a:gd name="connsiteY17130" fmla="*/ 3107941 h 6407152"/>
              <a:gd name="connsiteX17131" fmla="*/ 4956169 w 11737976"/>
              <a:gd name="connsiteY17131" fmla="*/ 3111190 h 6407152"/>
              <a:gd name="connsiteX17132" fmla="*/ 4947730 w 11737976"/>
              <a:gd name="connsiteY17132" fmla="*/ 3110708 h 6407152"/>
              <a:gd name="connsiteX17133" fmla="*/ 4930565 w 11737976"/>
              <a:gd name="connsiteY17133" fmla="*/ 3118039 h 6407152"/>
              <a:gd name="connsiteX17134" fmla="*/ 4930854 w 11737976"/>
              <a:gd name="connsiteY17134" fmla="*/ 3109743 h 6407152"/>
              <a:gd name="connsiteX17135" fmla="*/ 4939486 w 11737976"/>
              <a:gd name="connsiteY17135" fmla="*/ 3104694 h 6407152"/>
              <a:gd name="connsiteX17136" fmla="*/ 4922511 w 11737976"/>
              <a:gd name="connsiteY17136" fmla="*/ 3106494 h 6407152"/>
              <a:gd name="connsiteX17137" fmla="*/ 4930950 w 11737976"/>
              <a:gd name="connsiteY17137" fmla="*/ 3106976 h 6407152"/>
              <a:gd name="connsiteX17138" fmla="*/ 4922414 w 11737976"/>
              <a:gd name="connsiteY17138" fmla="*/ 3109260 h 6407152"/>
              <a:gd name="connsiteX17139" fmla="*/ 4905633 w 11737976"/>
              <a:gd name="connsiteY17139" fmla="*/ 3105529 h 6407152"/>
              <a:gd name="connsiteX17140" fmla="*/ 4846175 w 11737976"/>
              <a:gd name="connsiteY17140" fmla="*/ 3113211 h 6407152"/>
              <a:gd name="connsiteX17141" fmla="*/ 4854421 w 11737976"/>
              <a:gd name="connsiteY17141" fmla="*/ 3119226 h 6407152"/>
              <a:gd name="connsiteX17142" fmla="*/ 4871300 w 11737976"/>
              <a:gd name="connsiteY17142" fmla="*/ 3120191 h 6407152"/>
              <a:gd name="connsiteX17143" fmla="*/ 4912722 w 11737976"/>
              <a:gd name="connsiteY17143" fmla="*/ 3144728 h 6407152"/>
              <a:gd name="connsiteX17144" fmla="*/ 4895748 w 11737976"/>
              <a:gd name="connsiteY17144" fmla="*/ 3146529 h 6407152"/>
              <a:gd name="connsiteX17145" fmla="*/ 4895651 w 11737976"/>
              <a:gd name="connsiteY17145" fmla="*/ 3149294 h 6407152"/>
              <a:gd name="connsiteX17146" fmla="*/ 4921064 w 11737976"/>
              <a:gd name="connsiteY17146" fmla="*/ 3147977 h 6407152"/>
              <a:gd name="connsiteX17147" fmla="*/ 4920678 w 11737976"/>
              <a:gd name="connsiteY17147" fmla="*/ 3159039 h 6407152"/>
              <a:gd name="connsiteX17148" fmla="*/ 4912143 w 11737976"/>
              <a:gd name="connsiteY17148" fmla="*/ 3161322 h 6407152"/>
              <a:gd name="connsiteX17149" fmla="*/ 4903705 w 11737976"/>
              <a:gd name="connsiteY17149" fmla="*/ 3160839 h 6407152"/>
              <a:gd name="connsiteX17150" fmla="*/ 4903609 w 11737976"/>
              <a:gd name="connsiteY17150" fmla="*/ 3163604 h 6407152"/>
              <a:gd name="connsiteX17151" fmla="*/ 4912046 w 11737976"/>
              <a:gd name="connsiteY17151" fmla="*/ 3164088 h 6407152"/>
              <a:gd name="connsiteX17152" fmla="*/ 4905453 w 11737976"/>
              <a:gd name="connsiteY17152" fmla="*/ 3173950 h 6407152"/>
              <a:gd name="connsiteX17153" fmla="*/ 4903319 w 11737976"/>
              <a:gd name="connsiteY17153" fmla="*/ 3171902 h 6407152"/>
              <a:gd name="connsiteX17154" fmla="*/ 4877905 w 11737976"/>
              <a:gd name="connsiteY17154" fmla="*/ 3173220 h 6407152"/>
              <a:gd name="connsiteX17155" fmla="*/ 4886151 w 11737976"/>
              <a:gd name="connsiteY17155" fmla="*/ 3179232 h 6407152"/>
              <a:gd name="connsiteX17156" fmla="*/ 4885572 w 11737976"/>
              <a:gd name="connsiteY17156" fmla="*/ 3195825 h 6407152"/>
              <a:gd name="connsiteX17157" fmla="*/ 4885380 w 11737976"/>
              <a:gd name="connsiteY17157" fmla="*/ 3201356 h 6407152"/>
              <a:gd name="connsiteX17158" fmla="*/ 4893336 w 11737976"/>
              <a:gd name="connsiteY17158" fmla="*/ 3215667 h 6407152"/>
              <a:gd name="connsiteX17159" fmla="*/ 4884704 w 11737976"/>
              <a:gd name="connsiteY17159" fmla="*/ 3220715 h 6407152"/>
              <a:gd name="connsiteX17160" fmla="*/ 4893144 w 11737976"/>
              <a:gd name="connsiteY17160" fmla="*/ 3221198 h 6407152"/>
              <a:gd name="connsiteX17161" fmla="*/ 4892950 w 11737976"/>
              <a:gd name="connsiteY17161" fmla="*/ 3226729 h 6407152"/>
              <a:gd name="connsiteX17162" fmla="*/ 4918460 w 11737976"/>
              <a:gd name="connsiteY17162" fmla="*/ 3222647 h 6407152"/>
              <a:gd name="connsiteX17163" fmla="*/ 4927189 w 11737976"/>
              <a:gd name="connsiteY17163" fmla="*/ 3214832 h 6407152"/>
              <a:gd name="connsiteX17164" fmla="*/ 4926320 w 11737976"/>
              <a:gd name="connsiteY17164" fmla="*/ 3239721 h 6407152"/>
              <a:gd name="connsiteX17165" fmla="*/ 4909442 w 11737976"/>
              <a:gd name="connsiteY17165" fmla="*/ 3238756 h 6407152"/>
              <a:gd name="connsiteX17166" fmla="*/ 4901004 w 11737976"/>
              <a:gd name="connsiteY17166" fmla="*/ 3238274 h 6407152"/>
              <a:gd name="connsiteX17167" fmla="*/ 4900908 w 11737976"/>
              <a:gd name="connsiteY17167" fmla="*/ 3241039 h 6407152"/>
              <a:gd name="connsiteX17168" fmla="*/ 4917784 w 11737976"/>
              <a:gd name="connsiteY17168" fmla="*/ 3242005 h 6407152"/>
              <a:gd name="connsiteX17169" fmla="*/ 4926224 w 11737976"/>
              <a:gd name="connsiteY17169" fmla="*/ 3242487 h 6407152"/>
              <a:gd name="connsiteX17170" fmla="*/ 4925838 w 11737976"/>
              <a:gd name="connsiteY17170" fmla="*/ 3253549 h 6407152"/>
              <a:gd name="connsiteX17171" fmla="*/ 4917592 w 11737976"/>
              <a:gd name="connsiteY17171" fmla="*/ 3247535 h 6407152"/>
              <a:gd name="connsiteX17172" fmla="*/ 4883836 w 11737976"/>
              <a:gd name="connsiteY17172" fmla="*/ 3245604 h 6407152"/>
              <a:gd name="connsiteX17173" fmla="*/ 4883257 w 11737976"/>
              <a:gd name="connsiteY17173" fmla="*/ 3262198 h 6407152"/>
              <a:gd name="connsiteX17174" fmla="*/ 4892083 w 11737976"/>
              <a:gd name="connsiteY17174" fmla="*/ 3251619 h 6407152"/>
              <a:gd name="connsiteX17175" fmla="*/ 4908767 w 11737976"/>
              <a:gd name="connsiteY17175" fmla="*/ 3258115 h 6407152"/>
              <a:gd name="connsiteX17176" fmla="*/ 4900232 w 11737976"/>
              <a:gd name="connsiteY17176" fmla="*/ 3260398 h 6407152"/>
              <a:gd name="connsiteX17177" fmla="*/ 4908477 w 11737976"/>
              <a:gd name="connsiteY17177" fmla="*/ 3266411 h 6407152"/>
              <a:gd name="connsiteX17178" fmla="*/ 4925645 w 11737976"/>
              <a:gd name="connsiteY17178" fmla="*/ 3259080 h 6407152"/>
              <a:gd name="connsiteX17179" fmla="*/ 4968032 w 11737976"/>
              <a:gd name="connsiteY17179" fmla="*/ 3255962 h 6407152"/>
              <a:gd name="connsiteX17180" fmla="*/ 4968225 w 11737976"/>
              <a:gd name="connsiteY17180" fmla="*/ 3250430 h 6407152"/>
              <a:gd name="connsiteX17181" fmla="*/ 4960076 w 11737976"/>
              <a:gd name="connsiteY17181" fmla="*/ 3241652 h 6407152"/>
              <a:gd name="connsiteX17182" fmla="*/ 4968515 w 11737976"/>
              <a:gd name="connsiteY17182" fmla="*/ 3242135 h 6407152"/>
              <a:gd name="connsiteX17183" fmla="*/ 4968804 w 11737976"/>
              <a:gd name="connsiteY17183" fmla="*/ 3233838 h 6407152"/>
              <a:gd name="connsiteX17184" fmla="*/ 4968901 w 11737976"/>
              <a:gd name="connsiteY17184" fmla="*/ 3231072 h 6407152"/>
              <a:gd name="connsiteX17185" fmla="*/ 4977338 w 11737976"/>
              <a:gd name="connsiteY17185" fmla="*/ 3231555 h 6407152"/>
              <a:gd name="connsiteX17186" fmla="*/ 4994120 w 11737976"/>
              <a:gd name="connsiteY17186" fmla="*/ 3235285 h 6407152"/>
              <a:gd name="connsiteX17187" fmla="*/ 5020111 w 11737976"/>
              <a:gd name="connsiteY17187" fmla="*/ 3217375 h 6407152"/>
              <a:gd name="connsiteX17188" fmla="*/ 5028454 w 11737976"/>
              <a:gd name="connsiteY17188" fmla="*/ 3220624 h 6407152"/>
              <a:gd name="connsiteX17189" fmla="*/ 5045330 w 11737976"/>
              <a:gd name="connsiteY17189" fmla="*/ 3221589 h 6407152"/>
              <a:gd name="connsiteX17190" fmla="*/ 5045234 w 11737976"/>
              <a:gd name="connsiteY17190" fmla="*/ 3224354 h 6407152"/>
              <a:gd name="connsiteX17191" fmla="*/ 5053577 w 11737976"/>
              <a:gd name="connsiteY17191" fmla="*/ 3227603 h 6407152"/>
              <a:gd name="connsiteX17192" fmla="*/ 5087429 w 11737976"/>
              <a:gd name="connsiteY17192" fmla="*/ 3226768 h 6407152"/>
              <a:gd name="connsiteX17193" fmla="*/ 5104403 w 11737976"/>
              <a:gd name="connsiteY17193" fmla="*/ 3224968 h 6407152"/>
              <a:gd name="connsiteX17194" fmla="*/ 5095772 w 11737976"/>
              <a:gd name="connsiteY17194" fmla="*/ 3230016 h 6407152"/>
              <a:gd name="connsiteX17195" fmla="*/ 5112552 w 11737976"/>
              <a:gd name="connsiteY17195" fmla="*/ 3233746 h 6407152"/>
              <a:gd name="connsiteX17196" fmla="*/ 5129333 w 11737976"/>
              <a:gd name="connsiteY17196" fmla="*/ 3237477 h 6407152"/>
              <a:gd name="connsiteX17197" fmla="*/ 5162510 w 11737976"/>
              <a:gd name="connsiteY17197" fmla="*/ 3256001 h 6407152"/>
              <a:gd name="connsiteX17198" fmla="*/ 5154070 w 11737976"/>
              <a:gd name="connsiteY17198" fmla="*/ 3255518 h 6407152"/>
              <a:gd name="connsiteX17199" fmla="*/ 5153975 w 11737976"/>
              <a:gd name="connsiteY17199" fmla="*/ 3258284 h 6407152"/>
              <a:gd name="connsiteX17200" fmla="*/ 5145438 w 11737976"/>
              <a:gd name="connsiteY17200" fmla="*/ 3260567 h 6407152"/>
              <a:gd name="connsiteX17201" fmla="*/ 5137002 w 11737976"/>
              <a:gd name="connsiteY17201" fmla="*/ 3260084 h 6407152"/>
              <a:gd name="connsiteX17202" fmla="*/ 5103149 w 11737976"/>
              <a:gd name="connsiteY17202" fmla="*/ 3260919 h 6407152"/>
              <a:gd name="connsiteX17203" fmla="*/ 5094807 w 11737976"/>
              <a:gd name="connsiteY17203" fmla="*/ 3257671 h 6407152"/>
              <a:gd name="connsiteX17204" fmla="*/ 5094999 w 11737976"/>
              <a:gd name="connsiteY17204" fmla="*/ 3252141 h 6407152"/>
              <a:gd name="connsiteX17205" fmla="*/ 5086464 w 11737976"/>
              <a:gd name="connsiteY17205" fmla="*/ 3254422 h 6407152"/>
              <a:gd name="connsiteX17206" fmla="*/ 5061245 w 11737976"/>
              <a:gd name="connsiteY17206" fmla="*/ 3250209 h 6407152"/>
              <a:gd name="connsiteX17207" fmla="*/ 5060955 w 11737976"/>
              <a:gd name="connsiteY17207" fmla="*/ 3258506 h 6407152"/>
              <a:gd name="connsiteX17208" fmla="*/ 5094711 w 11737976"/>
              <a:gd name="connsiteY17208" fmla="*/ 3260436 h 6407152"/>
              <a:gd name="connsiteX17209" fmla="*/ 5077639 w 11737976"/>
              <a:gd name="connsiteY17209" fmla="*/ 3265002 h 6407152"/>
              <a:gd name="connsiteX17210" fmla="*/ 5085788 w 11737976"/>
              <a:gd name="connsiteY17210" fmla="*/ 3273781 h 6407152"/>
              <a:gd name="connsiteX17211" fmla="*/ 5102764 w 11737976"/>
              <a:gd name="connsiteY17211" fmla="*/ 3271981 h 6407152"/>
              <a:gd name="connsiteX17212" fmla="*/ 5107388 w 11737976"/>
              <a:gd name="connsiteY17212" fmla="*/ 3275752 h 6407152"/>
              <a:gd name="connsiteX17213" fmla="*/ 5111105 w 11737976"/>
              <a:gd name="connsiteY17213" fmla="*/ 3275229 h 6407152"/>
              <a:gd name="connsiteX17214" fmla="*/ 5128176 w 11737976"/>
              <a:gd name="connsiteY17214" fmla="*/ 3270663 h 6407152"/>
              <a:gd name="connsiteX17215" fmla="*/ 5136905 w 11737976"/>
              <a:gd name="connsiteY17215" fmla="*/ 3262850 h 6407152"/>
              <a:gd name="connsiteX17216" fmla="*/ 5145342 w 11737976"/>
              <a:gd name="connsiteY17216" fmla="*/ 3263332 h 6407152"/>
              <a:gd name="connsiteX17217" fmla="*/ 5153781 w 11737976"/>
              <a:gd name="connsiteY17217" fmla="*/ 3263815 h 6407152"/>
              <a:gd name="connsiteX17218" fmla="*/ 5153878 w 11737976"/>
              <a:gd name="connsiteY17218" fmla="*/ 3261049 h 6407152"/>
              <a:gd name="connsiteX17219" fmla="*/ 5162413 w 11737976"/>
              <a:gd name="connsiteY17219" fmla="*/ 3258766 h 6407152"/>
              <a:gd name="connsiteX17220" fmla="*/ 5170756 w 11737976"/>
              <a:gd name="connsiteY17220" fmla="*/ 3262015 h 6407152"/>
              <a:gd name="connsiteX17221" fmla="*/ 5188212 w 11737976"/>
              <a:gd name="connsiteY17221" fmla="*/ 3246387 h 6407152"/>
              <a:gd name="connsiteX17222" fmla="*/ 5146403 w 11737976"/>
              <a:gd name="connsiteY17222" fmla="*/ 3232911 h 6407152"/>
              <a:gd name="connsiteX17223" fmla="*/ 5146789 w 11737976"/>
              <a:gd name="connsiteY17223" fmla="*/ 3221850 h 6407152"/>
              <a:gd name="connsiteX17224" fmla="*/ 5121762 w 11737976"/>
              <a:gd name="connsiteY17224" fmla="*/ 3212105 h 6407152"/>
              <a:gd name="connsiteX17225" fmla="*/ 5104886 w 11737976"/>
              <a:gd name="connsiteY17225" fmla="*/ 3211140 h 6407152"/>
              <a:gd name="connsiteX17226" fmla="*/ 5088200 w 11737976"/>
              <a:gd name="connsiteY17226" fmla="*/ 3204644 h 6407152"/>
              <a:gd name="connsiteX17227" fmla="*/ 5088103 w 11737976"/>
              <a:gd name="connsiteY17227" fmla="*/ 3207409 h 6407152"/>
              <a:gd name="connsiteX17228" fmla="*/ 5062980 w 11737976"/>
              <a:gd name="connsiteY17228" fmla="*/ 3200430 h 6407152"/>
              <a:gd name="connsiteX17229" fmla="*/ 5045909 w 11737976"/>
              <a:gd name="connsiteY17229" fmla="*/ 3204995 h 6407152"/>
              <a:gd name="connsiteX17230" fmla="*/ 5020497 w 11737976"/>
              <a:gd name="connsiteY17230" fmla="*/ 3206313 h 6407152"/>
              <a:gd name="connsiteX17231" fmla="*/ 5020690 w 11737976"/>
              <a:gd name="connsiteY17231" fmla="*/ 3200782 h 6407152"/>
              <a:gd name="connsiteX17232" fmla="*/ 5012347 w 11737976"/>
              <a:gd name="connsiteY17232" fmla="*/ 3197534 h 6407152"/>
              <a:gd name="connsiteX17233" fmla="*/ 4970058 w 11737976"/>
              <a:gd name="connsiteY17233" fmla="*/ 3197886 h 6407152"/>
              <a:gd name="connsiteX17234" fmla="*/ 4978784 w 11737976"/>
              <a:gd name="connsiteY17234" fmla="*/ 3190073 h 6407152"/>
              <a:gd name="connsiteX17235" fmla="*/ 4978881 w 11737976"/>
              <a:gd name="connsiteY17235" fmla="*/ 3187307 h 6407152"/>
              <a:gd name="connsiteX17236" fmla="*/ 4970443 w 11737976"/>
              <a:gd name="connsiteY17236" fmla="*/ 3186825 h 6407152"/>
              <a:gd name="connsiteX17237" fmla="*/ 4953470 w 11737976"/>
              <a:gd name="connsiteY17237" fmla="*/ 3188624 h 6407152"/>
              <a:gd name="connsiteX17238" fmla="*/ 4962198 w 11737976"/>
              <a:gd name="connsiteY17238" fmla="*/ 3180811 h 6407152"/>
              <a:gd name="connsiteX17239" fmla="*/ 4979073 w 11737976"/>
              <a:gd name="connsiteY17239" fmla="*/ 3181776 h 6407152"/>
              <a:gd name="connsiteX17240" fmla="*/ 4987899 w 11737976"/>
              <a:gd name="connsiteY17240" fmla="*/ 3171197 h 6407152"/>
              <a:gd name="connsiteX17241" fmla="*/ 4979556 w 11737976"/>
              <a:gd name="connsiteY17241" fmla="*/ 3167948 h 6407152"/>
              <a:gd name="connsiteX17242" fmla="*/ 4979652 w 11737976"/>
              <a:gd name="connsiteY17242" fmla="*/ 3165183 h 6407152"/>
              <a:gd name="connsiteX17243" fmla="*/ 4979845 w 11737976"/>
              <a:gd name="connsiteY17243" fmla="*/ 3159652 h 6407152"/>
              <a:gd name="connsiteX17244" fmla="*/ 5013698 w 11737976"/>
              <a:gd name="connsiteY17244" fmla="*/ 3158817 h 6407152"/>
              <a:gd name="connsiteX17245" fmla="*/ 5030576 w 11737976"/>
              <a:gd name="connsiteY17245" fmla="*/ 3159782 h 6407152"/>
              <a:gd name="connsiteX17246" fmla="*/ 5055698 w 11737976"/>
              <a:gd name="connsiteY17246" fmla="*/ 3166762 h 6407152"/>
              <a:gd name="connsiteX17247" fmla="*/ 5055988 w 11737976"/>
              <a:gd name="connsiteY17247" fmla="*/ 3158464 h 6407152"/>
              <a:gd name="connsiteX17248" fmla="*/ 5072867 w 11737976"/>
              <a:gd name="connsiteY17248" fmla="*/ 3159430 h 6407152"/>
              <a:gd name="connsiteX17249" fmla="*/ 5056084 w 11737976"/>
              <a:gd name="connsiteY17249" fmla="*/ 3155699 h 6407152"/>
              <a:gd name="connsiteX17250" fmla="*/ 5047549 w 11737976"/>
              <a:gd name="connsiteY17250" fmla="*/ 3157982 h 6407152"/>
              <a:gd name="connsiteX17251" fmla="*/ 5022330 w 11737976"/>
              <a:gd name="connsiteY17251" fmla="*/ 3153768 h 6407152"/>
              <a:gd name="connsiteX17252" fmla="*/ 5031058 w 11737976"/>
              <a:gd name="connsiteY17252" fmla="*/ 3145955 h 6407152"/>
              <a:gd name="connsiteX17253" fmla="*/ 5022812 w 11737976"/>
              <a:gd name="connsiteY17253" fmla="*/ 3139941 h 6407152"/>
              <a:gd name="connsiteX17254" fmla="*/ 5022909 w 11737976"/>
              <a:gd name="connsiteY17254" fmla="*/ 3137176 h 6407152"/>
              <a:gd name="connsiteX17255" fmla="*/ 5006128 w 11737976"/>
              <a:gd name="connsiteY17255" fmla="*/ 3133444 h 6407152"/>
              <a:gd name="connsiteX17256" fmla="*/ 5006031 w 11737976"/>
              <a:gd name="connsiteY17256" fmla="*/ 3136211 h 6407152"/>
              <a:gd name="connsiteX17257" fmla="*/ 4989441 w 11737976"/>
              <a:gd name="connsiteY17257" fmla="*/ 3126948 h 6407152"/>
              <a:gd name="connsiteX17258" fmla="*/ 4997979 w 11737976"/>
              <a:gd name="connsiteY17258" fmla="*/ 3124665 h 6407152"/>
              <a:gd name="connsiteX17259" fmla="*/ 4990992 w 11737976"/>
              <a:gd name="connsiteY17259" fmla="*/ 3117138 h 6407152"/>
              <a:gd name="connsiteX17260" fmla="*/ 4997473 w 11737976"/>
              <a:gd name="connsiteY17260" fmla="*/ 3118566 h 6407152"/>
              <a:gd name="connsiteX17261" fmla="*/ 4997940 w 11737976"/>
              <a:gd name="connsiteY17261" fmla="*/ 3105177 h 6407152"/>
              <a:gd name="connsiteX17262" fmla="*/ 4989761 w 11737976"/>
              <a:gd name="connsiteY17262" fmla="*/ 3102027 h 6407152"/>
              <a:gd name="connsiteX17263" fmla="*/ 4973025 w 11737976"/>
              <a:gd name="connsiteY17263" fmla="*/ 3106437 h 6407152"/>
              <a:gd name="connsiteX17264" fmla="*/ 4981020 w 11737976"/>
              <a:gd name="connsiteY17264" fmla="*/ 3114942 h 6407152"/>
              <a:gd name="connsiteX17265" fmla="*/ 4987785 w 11737976"/>
              <a:gd name="connsiteY17265" fmla="*/ 3116433 h 6407152"/>
              <a:gd name="connsiteX17266" fmla="*/ 4972758 w 11737976"/>
              <a:gd name="connsiteY17266" fmla="*/ 3120451 h 6407152"/>
              <a:gd name="connsiteX17267" fmla="*/ 4964995 w 11737976"/>
              <a:gd name="connsiteY17267" fmla="*/ 3100611 h 6407152"/>
              <a:gd name="connsiteX17268" fmla="*/ 9853891 w 11737976"/>
              <a:gd name="connsiteY17268" fmla="*/ 3097373 h 6407152"/>
              <a:gd name="connsiteX17269" fmla="*/ 9846303 w 11737976"/>
              <a:gd name="connsiteY17269" fmla="*/ 3098826 h 6407152"/>
              <a:gd name="connsiteX17270" fmla="*/ 9853793 w 11737976"/>
              <a:gd name="connsiteY17270" fmla="*/ 3100197 h 6407152"/>
              <a:gd name="connsiteX17271" fmla="*/ 9861347 w 11737976"/>
              <a:gd name="connsiteY17271" fmla="*/ 3099686 h 6407152"/>
              <a:gd name="connsiteX17272" fmla="*/ 9853891 w 11737976"/>
              <a:gd name="connsiteY17272" fmla="*/ 3097373 h 6407152"/>
              <a:gd name="connsiteX17273" fmla="*/ 5143667 w 11737976"/>
              <a:gd name="connsiteY17273" fmla="*/ 3097373 h 6407152"/>
              <a:gd name="connsiteX17274" fmla="*/ 5136080 w 11737976"/>
              <a:gd name="connsiteY17274" fmla="*/ 3098826 h 6407152"/>
              <a:gd name="connsiteX17275" fmla="*/ 5143569 w 11737976"/>
              <a:gd name="connsiteY17275" fmla="*/ 3100197 h 6407152"/>
              <a:gd name="connsiteX17276" fmla="*/ 5151124 w 11737976"/>
              <a:gd name="connsiteY17276" fmla="*/ 3099686 h 6407152"/>
              <a:gd name="connsiteX17277" fmla="*/ 5143667 w 11737976"/>
              <a:gd name="connsiteY17277" fmla="*/ 3097373 h 6407152"/>
              <a:gd name="connsiteX17278" fmla="*/ 9447193 w 11737976"/>
              <a:gd name="connsiteY17278" fmla="*/ 3095618 h 6407152"/>
              <a:gd name="connsiteX17279" fmla="*/ 9446896 w 11737976"/>
              <a:gd name="connsiteY17279" fmla="*/ 3104153 h 6407152"/>
              <a:gd name="connsiteX17280" fmla="*/ 9438301 w 11737976"/>
              <a:gd name="connsiteY17280" fmla="*/ 3103661 h 6407152"/>
              <a:gd name="connsiteX17281" fmla="*/ 9429704 w 11737976"/>
              <a:gd name="connsiteY17281" fmla="*/ 3103170 h 6407152"/>
              <a:gd name="connsiteX17282" fmla="*/ 9420909 w 11737976"/>
              <a:gd name="connsiteY17282" fmla="*/ 3108369 h 6407152"/>
              <a:gd name="connsiteX17283" fmla="*/ 9429431 w 11737976"/>
              <a:gd name="connsiteY17283" fmla="*/ 3110995 h 6407152"/>
              <a:gd name="connsiteX17284" fmla="*/ 9438102 w 11737976"/>
              <a:gd name="connsiteY17284" fmla="*/ 3109352 h 6407152"/>
              <a:gd name="connsiteX17285" fmla="*/ 9438202 w 11737976"/>
              <a:gd name="connsiteY17285" fmla="*/ 3106507 h 6407152"/>
              <a:gd name="connsiteX17286" fmla="*/ 9446896 w 11737976"/>
              <a:gd name="connsiteY17286" fmla="*/ 3104153 h 6407152"/>
              <a:gd name="connsiteX17287" fmla="*/ 9446796 w 11737976"/>
              <a:gd name="connsiteY17287" fmla="*/ 3106998 h 6407152"/>
              <a:gd name="connsiteX17288" fmla="*/ 9464287 w 11737976"/>
              <a:gd name="connsiteY17288" fmla="*/ 3099446 h 6407152"/>
              <a:gd name="connsiteX17289" fmla="*/ 9472883 w 11737976"/>
              <a:gd name="connsiteY17289" fmla="*/ 3099938 h 6407152"/>
              <a:gd name="connsiteX17290" fmla="*/ 9472983 w 11737976"/>
              <a:gd name="connsiteY17290" fmla="*/ 3097094 h 6407152"/>
              <a:gd name="connsiteX17291" fmla="*/ 9464287 w 11737976"/>
              <a:gd name="connsiteY17291" fmla="*/ 3099446 h 6407152"/>
              <a:gd name="connsiteX17292" fmla="*/ 9447193 w 11737976"/>
              <a:gd name="connsiteY17292" fmla="*/ 3095618 h 6407152"/>
              <a:gd name="connsiteX17293" fmla="*/ 4736969 w 11737976"/>
              <a:gd name="connsiteY17293" fmla="*/ 3095618 h 6407152"/>
              <a:gd name="connsiteX17294" fmla="*/ 4736672 w 11737976"/>
              <a:gd name="connsiteY17294" fmla="*/ 3104153 h 6407152"/>
              <a:gd name="connsiteX17295" fmla="*/ 4728078 w 11737976"/>
              <a:gd name="connsiteY17295" fmla="*/ 3103661 h 6407152"/>
              <a:gd name="connsiteX17296" fmla="*/ 4719481 w 11737976"/>
              <a:gd name="connsiteY17296" fmla="*/ 3103170 h 6407152"/>
              <a:gd name="connsiteX17297" fmla="*/ 4710686 w 11737976"/>
              <a:gd name="connsiteY17297" fmla="*/ 3108369 h 6407152"/>
              <a:gd name="connsiteX17298" fmla="*/ 4719207 w 11737976"/>
              <a:gd name="connsiteY17298" fmla="*/ 3110995 h 6407152"/>
              <a:gd name="connsiteX17299" fmla="*/ 4727879 w 11737976"/>
              <a:gd name="connsiteY17299" fmla="*/ 3109352 h 6407152"/>
              <a:gd name="connsiteX17300" fmla="*/ 4727978 w 11737976"/>
              <a:gd name="connsiteY17300" fmla="*/ 3106507 h 6407152"/>
              <a:gd name="connsiteX17301" fmla="*/ 4736672 w 11737976"/>
              <a:gd name="connsiteY17301" fmla="*/ 3104153 h 6407152"/>
              <a:gd name="connsiteX17302" fmla="*/ 4736573 w 11737976"/>
              <a:gd name="connsiteY17302" fmla="*/ 3106998 h 6407152"/>
              <a:gd name="connsiteX17303" fmla="*/ 4754063 w 11737976"/>
              <a:gd name="connsiteY17303" fmla="*/ 3099446 h 6407152"/>
              <a:gd name="connsiteX17304" fmla="*/ 4762660 w 11737976"/>
              <a:gd name="connsiteY17304" fmla="*/ 3099938 h 6407152"/>
              <a:gd name="connsiteX17305" fmla="*/ 4762759 w 11737976"/>
              <a:gd name="connsiteY17305" fmla="*/ 3097094 h 6407152"/>
              <a:gd name="connsiteX17306" fmla="*/ 4754063 w 11737976"/>
              <a:gd name="connsiteY17306" fmla="*/ 3099446 h 6407152"/>
              <a:gd name="connsiteX17307" fmla="*/ 4736969 w 11737976"/>
              <a:gd name="connsiteY17307" fmla="*/ 3095618 h 6407152"/>
              <a:gd name="connsiteX17308" fmla="*/ 9964662 w 11737976"/>
              <a:gd name="connsiteY17308" fmla="*/ 3093527 h 6407152"/>
              <a:gd name="connsiteX17309" fmla="*/ 9984199 w 11737976"/>
              <a:gd name="connsiteY17309" fmla="*/ 3096625 h 6407152"/>
              <a:gd name="connsiteX17310" fmla="*/ 9983676 w 11737976"/>
              <a:gd name="connsiteY17310" fmla="*/ 3107605 h 6407152"/>
              <a:gd name="connsiteX17311" fmla="*/ 9975752 w 11737976"/>
              <a:gd name="connsiteY17311" fmla="*/ 3107807 h 6407152"/>
              <a:gd name="connsiteX17312" fmla="*/ 9970491 w 11737976"/>
              <a:gd name="connsiteY17312" fmla="*/ 3107068 h 6407152"/>
              <a:gd name="connsiteX17313" fmla="*/ 9965432 w 11737976"/>
              <a:gd name="connsiteY17313" fmla="*/ 3100592 h 6407152"/>
              <a:gd name="connsiteX17314" fmla="*/ 9964752 w 11737976"/>
              <a:gd name="connsiteY17314" fmla="*/ 3098026 h 6407152"/>
              <a:gd name="connsiteX17315" fmla="*/ 9962804 w 11737976"/>
              <a:gd name="connsiteY17315" fmla="*/ 3094823 h 6407152"/>
              <a:gd name="connsiteX17316" fmla="*/ 9964662 w 11737976"/>
              <a:gd name="connsiteY17316" fmla="*/ 3093527 h 6407152"/>
              <a:gd name="connsiteX17317" fmla="*/ 5254439 w 11737976"/>
              <a:gd name="connsiteY17317" fmla="*/ 3093527 h 6407152"/>
              <a:gd name="connsiteX17318" fmla="*/ 5273975 w 11737976"/>
              <a:gd name="connsiteY17318" fmla="*/ 3096625 h 6407152"/>
              <a:gd name="connsiteX17319" fmla="*/ 5273452 w 11737976"/>
              <a:gd name="connsiteY17319" fmla="*/ 3107605 h 6407152"/>
              <a:gd name="connsiteX17320" fmla="*/ 5265529 w 11737976"/>
              <a:gd name="connsiteY17320" fmla="*/ 3107807 h 6407152"/>
              <a:gd name="connsiteX17321" fmla="*/ 5260267 w 11737976"/>
              <a:gd name="connsiteY17321" fmla="*/ 3107068 h 6407152"/>
              <a:gd name="connsiteX17322" fmla="*/ 5255208 w 11737976"/>
              <a:gd name="connsiteY17322" fmla="*/ 3100592 h 6407152"/>
              <a:gd name="connsiteX17323" fmla="*/ 5254529 w 11737976"/>
              <a:gd name="connsiteY17323" fmla="*/ 3098026 h 6407152"/>
              <a:gd name="connsiteX17324" fmla="*/ 5252580 w 11737976"/>
              <a:gd name="connsiteY17324" fmla="*/ 3094823 h 6407152"/>
              <a:gd name="connsiteX17325" fmla="*/ 5254439 w 11737976"/>
              <a:gd name="connsiteY17325" fmla="*/ 3093527 h 6407152"/>
              <a:gd name="connsiteX17326" fmla="*/ 9760450 w 11737976"/>
              <a:gd name="connsiteY17326" fmla="*/ 3088381 h 6407152"/>
              <a:gd name="connsiteX17327" fmla="*/ 9751641 w 11737976"/>
              <a:gd name="connsiteY17327" fmla="*/ 3098945 h 6407152"/>
              <a:gd name="connsiteX17328" fmla="*/ 9751545 w 11737976"/>
              <a:gd name="connsiteY17328" fmla="*/ 3101707 h 6407152"/>
              <a:gd name="connsiteX17329" fmla="*/ 9734697 w 11737976"/>
              <a:gd name="connsiteY17329" fmla="*/ 3100742 h 6407152"/>
              <a:gd name="connsiteX17330" fmla="*/ 9734408 w 11737976"/>
              <a:gd name="connsiteY17330" fmla="*/ 3109027 h 6407152"/>
              <a:gd name="connsiteX17331" fmla="*/ 9742831 w 11737976"/>
              <a:gd name="connsiteY17331" fmla="*/ 3109508 h 6407152"/>
              <a:gd name="connsiteX17332" fmla="*/ 9751449 w 11737976"/>
              <a:gd name="connsiteY17332" fmla="*/ 3104468 h 6407152"/>
              <a:gd name="connsiteX17333" fmla="*/ 9759969 w 11737976"/>
              <a:gd name="connsiteY17333" fmla="*/ 3102188 h 6407152"/>
              <a:gd name="connsiteX17334" fmla="*/ 9777107 w 11737976"/>
              <a:gd name="connsiteY17334" fmla="*/ 3094868 h 6407152"/>
              <a:gd name="connsiteX17335" fmla="*/ 9760450 w 11737976"/>
              <a:gd name="connsiteY17335" fmla="*/ 3088381 h 6407152"/>
              <a:gd name="connsiteX17336" fmla="*/ 5050227 w 11737976"/>
              <a:gd name="connsiteY17336" fmla="*/ 3088381 h 6407152"/>
              <a:gd name="connsiteX17337" fmla="*/ 5041418 w 11737976"/>
              <a:gd name="connsiteY17337" fmla="*/ 3098945 h 6407152"/>
              <a:gd name="connsiteX17338" fmla="*/ 5041322 w 11737976"/>
              <a:gd name="connsiteY17338" fmla="*/ 3101707 h 6407152"/>
              <a:gd name="connsiteX17339" fmla="*/ 5024474 w 11737976"/>
              <a:gd name="connsiteY17339" fmla="*/ 3100742 h 6407152"/>
              <a:gd name="connsiteX17340" fmla="*/ 5024184 w 11737976"/>
              <a:gd name="connsiteY17340" fmla="*/ 3109027 h 6407152"/>
              <a:gd name="connsiteX17341" fmla="*/ 5032608 w 11737976"/>
              <a:gd name="connsiteY17341" fmla="*/ 3109508 h 6407152"/>
              <a:gd name="connsiteX17342" fmla="*/ 5041225 w 11737976"/>
              <a:gd name="connsiteY17342" fmla="*/ 3104468 h 6407152"/>
              <a:gd name="connsiteX17343" fmla="*/ 5049745 w 11737976"/>
              <a:gd name="connsiteY17343" fmla="*/ 3102188 h 6407152"/>
              <a:gd name="connsiteX17344" fmla="*/ 5066883 w 11737976"/>
              <a:gd name="connsiteY17344" fmla="*/ 3094868 h 6407152"/>
              <a:gd name="connsiteX17345" fmla="*/ 5050227 w 11737976"/>
              <a:gd name="connsiteY17345" fmla="*/ 3088381 h 6407152"/>
              <a:gd name="connsiteX17346" fmla="*/ 8979105 w 11737976"/>
              <a:gd name="connsiteY17346" fmla="*/ 3086105 h 6407152"/>
              <a:gd name="connsiteX17347" fmla="*/ 8969948 w 11737976"/>
              <a:gd name="connsiteY17347" fmla="*/ 3088393 h 6407152"/>
              <a:gd name="connsiteX17348" fmla="*/ 8970760 w 11737976"/>
              <a:gd name="connsiteY17348" fmla="*/ 3094025 h 6407152"/>
              <a:gd name="connsiteX17349" fmla="*/ 8979105 w 11737976"/>
              <a:gd name="connsiteY17349" fmla="*/ 3086105 h 6407152"/>
              <a:gd name="connsiteX17350" fmla="*/ 4268881 w 11737976"/>
              <a:gd name="connsiteY17350" fmla="*/ 3086105 h 6407152"/>
              <a:gd name="connsiteX17351" fmla="*/ 4259725 w 11737976"/>
              <a:gd name="connsiteY17351" fmla="*/ 3088393 h 6407152"/>
              <a:gd name="connsiteX17352" fmla="*/ 4260536 w 11737976"/>
              <a:gd name="connsiteY17352" fmla="*/ 3094025 h 6407152"/>
              <a:gd name="connsiteX17353" fmla="*/ 4268881 w 11737976"/>
              <a:gd name="connsiteY17353" fmla="*/ 3086105 h 6407152"/>
              <a:gd name="connsiteX17354" fmla="*/ 9930226 w 11737976"/>
              <a:gd name="connsiteY17354" fmla="*/ 3084005 h 6407152"/>
              <a:gd name="connsiteX17355" fmla="*/ 9926935 w 11737976"/>
              <a:gd name="connsiteY17355" fmla="*/ 3091916 h 6407152"/>
              <a:gd name="connsiteX17356" fmla="*/ 9929736 w 11737976"/>
              <a:gd name="connsiteY17356" fmla="*/ 3098064 h 6407152"/>
              <a:gd name="connsiteX17357" fmla="*/ 9946173 w 11737976"/>
              <a:gd name="connsiteY17357" fmla="*/ 3087735 h 6407152"/>
              <a:gd name="connsiteX17358" fmla="*/ 9930226 w 11737976"/>
              <a:gd name="connsiteY17358" fmla="*/ 3084005 h 6407152"/>
              <a:gd name="connsiteX17359" fmla="*/ 5220003 w 11737976"/>
              <a:gd name="connsiteY17359" fmla="*/ 3084005 h 6407152"/>
              <a:gd name="connsiteX17360" fmla="*/ 5216711 w 11737976"/>
              <a:gd name="connsiteY17360" fmla="*/ 3091916 h 6407152"/>
              <a:gd name="connsiteX17361" fmla="*/ 5219513 w 11737976"/>
              <a:gd name="connsiteY17361" fmla="*/ 3098064 h 6407152"/>
              <a:gd name="connsiteX17362" fmla="*/ 5235950 w 11737976"/>
              <a:gd name="connsiteY17362" fmla="*/ 3087735 h 6407152"/>
              <a:gd name="connsiteX17363" fmla="*/ 5220003 w 11737976"/>
              <a:gd name="connsiteY17363" fmla="*/ 3084005 h 6407152"/>
              <a:gd name="connsiteX17364" fmla="*/ 9794148 w 11737976"/>
              <a:gd name="connsiteY17364" fmla="*/ 3083310 h 6407152"/>
              <a:gd name="connsiteX17365" fmla="*/ 9781666 w 11737976"/>
              <a:gd name="connsiteY17365" fmla="*/ 3085661 h 6407152"/>
              <a:gd name="connsiteX17366" fmla="*/ 9786323 w 11737976"/>
              <a:gd name="connsiteY17366" fmla="*/ 3089861 h 6407152"/>
              <a:gd name="connsiteX17367" fmla="*/ 9804471 w 11737976"/>
              <a:gd name="connsiteY17367" fmla="*/ 3088132 h 6407152"/>
              <a:gd name="connsiteX17368" fmla="*/ 9794148 w 11737976"/>
              <a:gd name="connsiteY17368" fmla="*/ 3083310 h 6407152"/>
              <a:gd name="connsiteX17369" fmla="*/ 5083924 w 11737976"/>
              <a:gd name="connsiteY17369" fmla="*/ 3083310 h 6407152"/>
              <a:gd name="connsiteX17370" fmla="*/ 5071442 w 11737976"/>
              <a:gd name="connsiteY17370" fmla="*/ 3085661 h 6407152"/>
              <a:gd name="connsiteX17371" fmla="*/ 5076100 w 11737976"/>
              <a:gd name="connsiteY17371" fmla="*/ 3089861 h 6407152"/>
              <a:gd name="connsiteX17372" fmla="*/ 5094248 w 11737976"/>
              <a:gd name="connsiteY17372" fmla="*/ 3088132 h 6407152"/>
              <a:gd name="connsiteX17373" fmla="*/ 5083924 w 11737976"/>
              <a:gd name="connsiteY17373" fmla="*/ 3083310 h 6407152"/>
              <a:gd name="connsiteX17374" fmla="*/ 9565733 w 11737976"/>
              <a:gd name="connsiteY17374" fmla="*/ 3083281 h 6407152"/>
              <a:gd name="connsiteX17375" fmla="*/ 9557171 w 11737976"/>
              <a:gd name="connsiteY17375" fmla="*/ 3091091 h 6407152"/>
              <a:gd name="connsiteX17376" fmla="*/ 9586204 w 11737976"/>
              <a:gd name="connsiteY17376" fmla="*/ 3094309 h 6407152"/>
              <a:gd name="connsiteX17377" fmla="*/ 9590266 w 11737976"/>
              <a:gd name="connsiteY17377" fmla="*/ 3092985 h 6407152"/>
              <a:gd name="connsiteX17378" fmla="*/ 9565733 w 11737976"/>
              <a:gd name="connsiteY17378" fmla="*/ 3083281 h 6407152"/>
              <a:gd name="connsiteX17379" fmla="*/ 4855510 w 11737976"/>
              <a:gd name="connsiteY17379" fmla="*/ 3083281 h 6407152"/>
              <a:gd name="connsiteX17380" fmla="*/ 4846947 w 11737976"/>
              <a:gd name="connsiteY17380" fmla="*/ 3091091 h 6407152"/>
              <a:gd name="connsiteX17381" fmla="*/ 4875981 w 11737976"/>
              <a:gd name="connsiteY17381" fmla="*/ 3094309 h 6407152"/>
              <a:gd name="connsiteX17382" fmla="*/ 4880042 w 11737976"/>
              <a:gd name="connsiteY17382" fmla="*/ 3092985 h 6407152"/>
              <a:gd name="connsiteX17383" fmla="*/ 4855510 w 11737976"/>
              <a:gd name="connsiteY17383" fmla="*/ 3083281 h 6407152"/>
              <a:gd name="connsiteX17384" fmla="*/ 9981773 w 11737976"/>
              <a:gd name="connsiteY17384" fmla="*/ 3080888 h 6407152"/>
              <a:gd name="connsiteX17385" fmla="*/ 9987629 w 11737976"/>
              <a:gd name="connsiteY17385" fmla="*/ 3082621 h 6407152"/>
              <a:gd name="connsiteX17386" fmla="*/ 9990736 w 11737976"/>
              <a:gd name="connsiteY17386" fmla="*/ 3084435 h 6407152"/>
              <a:gd name="connsiteX17387" fmla="*/ 9989095 w 11737976"/>
              <a:gd name="connsiteY17387" fmla="*/ 3090170 h 6407152"/>
              <a:gd name="connsiteX17388" fmla="*/ 9983250 w 11737976"/>
              <a:gd name="connsiteY17388" fmla="*/ 3084531 h 6407152"/>
              <a:gd name="connsiteX17389" fmla="*/ 9981247 w 11737976"/>
              <a:gd name="connsiteY17389" fmla="*/ 3080895 h 6407152"/>
              <a:gd name="connsiteX17390" fmla="*/ 5271550 w 11737976"/>
              <a:gd name="connsiteY17390" fmla="*/ 3080888 h 6407152"/>
              <a:gd name="connsiteX17391" fmla="*/ 5277406 w 11737976"/>
              <a:gd name="connsiteY17391" fmla="*/ 3082621 h 6407152"/>
              <a:gd name="connsiteX17392" fmla="*/ 5280512 w 11737976"/>
              <a:gd name="connsiteY17392" fmla="*/ 3084435 h 6407152"/>
              <a:gd name="connsiteX17393" fmla="*/ 5278872 w 11737976"/>
              <a:gd name="connsiteY17393" fmla="*/ 3090170 h 6407152"/>
              <a:gd name="connsiteX17394" fmla="*/ 5273026 w 11737976"/>
              <a:gd name="connsiteY17394" fmla="*/ 3084531 h 6407152"/>
              <a:gd name="connsiteX17395" fmla="*/ 5271023 w 11737976"/>
              <a:gd name="connsiteY17395" fmla="*/ 3080895 h 6407152"/>
              <a:gd name="connsiteX17396" fmla="*/ 11392573 w 11737976"/>
              <a:gd name="connsiteY17396" fmla="*/ 3080636 h 6407152"/>
              <a:gd name="connsiteX17397" fmla="*/ 11386969 w 11737976"/>
              <a:gd name="connsiteY17397" fmla="*/ 3088267 h 6407152"/>
              <a:gd name="connsiteX17398" fmla="*/ 11387840 w 11737976"/>
              <a:gd name="connsiteY17398" fmla="*/ 3091155 h 6407152"/>
              <a:gd name="connsiteX17399" fmla="*/ 11394022 w 11737976"/>
              <a:gd name="connsiteY17399" fmla="*/ 3087459 h 6407152"/>
              <a:gd name="connsiteX17400" fmla="*/ 11394975 w 11737976"/>
              <a:gd name="connsiteY17400" fmla="*/ 3087850 h 6407152"/>
              <a:gd name="connsiteX17401" fmla="*/ 11392573 w 11737976"/>
              <a:gd name="connsiteY17401" fmla="*/ 3080636 h 6407152"/>
              <a:gd name="connsiteX17402" fmla="*/ 6682348 w 11737976"/>
              <a:gd name="connsiteY17402" fmla="*/ 3080636 h 6407152"/>
              <a:gd name="connsiteX17403" fmla="*/ 6676743 w 11737976"/>
              <a:gd name="connsiteY17403" fmla="*/ 3088267 h 6407152"/>
              <a:gd name="connsiteX17404" fmla="*/ 6677616 w 11737976"/>
              <a:gd name="connsiteY17404" fmla="*/ 3091155 h 6407152"/>
              <a:gd name="connsiteX17405" fmla="*/ 6683797 w 11737976"/>
              <a:gd name="connsiteY17405" fmla="*/ 3087459 h 6407152"/>
              <a:gd name="connsiteX17406" fmla="*/ 6684751 w 11737976"/>
              <a:gd name="connsiteY17406" fmla="*/ 3087850 h 6407152"/>
              <a:gd name="connsiteX17407" fmla="*/ 6682348 w 11737976"/>
              <a:gd name="connsiteY17407" fmla="*/ 3080636 h 6407152"/>
              <a:gd name="connsiteX17408" fmla="*/ 3110559 w 11737976"/>
              <a:gd name="connsiteY17408" fmla="*/ 3075685 h 6407152"/>
              <a:gd name="connsiteX17409" fmla="*/ 3111848 w 11737976"/>
              <a:gd name="connsiteY17409" fmla="*/ 3077927 h 6407152"/>
              <a:gd name="connsiteX17410" fmla="*/ 3113081 w 11737976"/>
              <a:gd name="connsiteY17410" fmla="*/ 3078093 h 6407152"/>
              <a:gd name="connsiteX17411" fmla="*/ 3112012 w 11737976"/>
              <a:gd name="connsiteY17411" fmla="*/ 3082094 h 6407152"/>
              <a:gd name="connsiteX17412" fmla="*/ 3100332 w 11737976"/>
              <a:gd name="connsiteY17412" fmla="*/ 3083669 h 6407152"/>
              <a:gd name="connsiteX17413" fmla="*/ 3098138 w 11737976"/>
              <a:gd name="connsiteY17413" fmla="*/ 3091877 h 6407152"/>
              <a:gd name="connsiteX17414" fmla="*/ 3097042 w 11737976"/>
              <a:gd name="connsiteY17414" fmla="*/ 3095981 h 6407152"/>
              <a:gd name="connsiteX17415" fmla="*/ 3087399 w 11737976"/>
              <a:gd name="connsiteY17415" fmla="*/ 3093675 h 6407152"/>
              <a:gd name="connsiteX17416" fmla="*/ 3093718 w 11737976"/>
              <a:gd name="connsiteY17416" fmla="*/ 3078951 h 6407152"/>
              <a:gd name="connsiteX17417" fmla="*/ 3094192 w 11737976"/>
              <a:gd name="connsiteY17417" fmla="*/ 3083845 h 6407152"/>
              <a:gd name="connsiteX17418" fmla="*/ 3110559 w 11737976"/>
              <a:gd name="connsiteY17418" fmla="*/ 3075685 h 6407152"/>
              <a:gd name="connsiteX17419" fmla="*/ 9777789 w 11737976"/>
              <a:gd name="connsiteY17419" fmla="*/ 3075288 h 6407152"/>
              <a:gd name="connsiteX17420" fmla="*/ 9762535 w 11737976"/>
              <a:gd name="connsiteY17420" fmla="*/ 3080451 h 6407152"/>
              <a:gd name="connsiteX17421" fmla="*/ 9770070 w 11737976"/>
              <a:gd name="connsiteY17421" fmla="*/ 3080505 h 6407152"/>
              <a:gd name="connsiteX17422" fmla="*/ 9777684 w 11737976"/>
              <a:gd name="connsiteY17422" fmla="*/ 3078299 h 6407152"/>
              <a:gd name="connsiteX17423" fmla="*/ 9777789 w 11737976"/>
              <a:gd name="connsiteY17423" fmla="*/ 3075288 h 6407152"/>
              <a:gd name="connsiteX17424" fmla="*/ 5067566 w 11737976"/>
              <a:gd name="connsiteY17424" fmla="*/ 3075288 h 6407152"/>
              <a:gd name="connsiteX17425" fmla="*/ 5052311 w 11737976"/>
              <a:gd name="connsiteY17425" fmla="*/ 3080451 h 6407152"/>
              <a:gd name="connsiteX17426" fmla="*/ 5059846 w 11737976"/>
              <a:gd name="connsiteY17426" fmla="*/ 3080505 h 6407152"/>
              <a:gd name="connsiteX17427" fmla="*/ 5067460 w 11737976"/>
              <a:gd name="connsiteY17427" fmla="*/ 3078299 h 6407152"/>
              <a:gd name="connsiteX17428" fmla="*/ 5067566 w 11737976"/>
              <a:gd name="connsiteY17428" fmla="*/ 3075288 h 6407152"/>
              <a:gd name="connsiteX17429" fmla="*/ 9508202 w 11737976"/>
              <a:gd name="connsiteY17429" fmla="*/ 3068923 h 6407152"/>
              <a:gd name="connsiteX17430" fmla="*/ 9482447 w 11737976"/>
              <a:gd name="connsiteY17430" fmla="*/ 3072681 h 6407152"/>
              <a:gd name="connsiteX17431" fmla="*/ 9499405 w 11737976"/>
              <a:gd name="connsiteY17431" fmla="*/ 3076269 h 6407152"/>
              <a:gd name="connsiteX17432" fmla="*/ 9499222 w 11737976"/>
              <a:gd name="connsiteY17432" fmla="*/ 3081490 h 6407152"/>
              <a:gd name="connsiteX17433" fmla="*/ 9524887 w 11737976"/>
              <a:gd name="connsiteY17433" fmla="*/ 3080341 h 6407152"/>
              <a:gd name="connsiteX17434" fmla="*/ 9533502 w 11737976"/>
              <a:gd name="connsiteY17434" fmla="*/ 3078219 h 6407152"/>
              <a:gd name="connsiteX17435" fmla="*/ 9524978 w 11737976"/>
              <a:gd name="connsiteY17435" fmla="*/ 3077731 h 6407152"/>
              <a:gd name="connsiteX17436" fmla="*/ 9508202 w 11737976"/>
              <a:gd name="connsiteY17436" fmla="*/ 3068923 h 6407152"/>
              <a:gd name="connsiteX17437" fmla="*/ 4797979 w 11737976"/>
              <a:gd name="connsiteY17437" fmla="*/ 3068923 h 6407152"/>
              <a:gd name="connsiteX17438" fmla="*/ 4772223 w 11737976"/>
              <a:gd name="connsiteY17438" fmla="*/ 3072681 h 6407152"/>
              <a:gd name="connsiteX17439" fmla="*/ 4789181 w 11737976"/>
              <a:gd name="connsiteY17439" fmla="*/ 3076269 h 6407152"/>
              <a:gd name="connsiteX17440" fmla="*/ 4788998 w 11737976"/>
              <a:gd name="connsiteY17440" fmla="*/ 3081490 h 6407152"/>
              <a:gd name="connsiteX17441" fmla="*/ 4814663 w 11737976"/>
              <a:gd name="connsiteY17441" fmla="*/ 3080341 h 6407152"/>
              <a:gd name="connsiteX17442" fmla="*/ 4823279 w 11737976"/>
              <a:gd name="connsiteY17442" fmla="*/ 3078219 h 6407152"/>
              <a:gd name="connsiteX17443" fmla="*/ 4814754 w 11737976"/>
              <a:gd name="connsiteY17443" fmla="*/ 3077731 h 6407152"/>
              <a:gd name="connsiteX17444" fmla="*/ 4797979 w 11737976"/>
              <a:gd name="connsiteY17444" fmla="*/ 3068923 h 6407152"/>
              <a:gd name="connsiteX17445" fmla="*/ 9426834 w 11737976"/>
              <a:gd name="connsiteY17445" fmla="*/ 3068168 h 6407152"/>
              <a:gd name="connsiteX17446" fmla="*/ 9422281 w 11737976"/>
              <a:gd name="connsiteY17446" fmla="*/ 3069040 h 6407152"/>
              <a:gd name="connsiteX17447" fmla="*/ 9431202 w 11737976"/>
              <a:gd name="connsiteY17447" fmla="*/ 3072568 h 6407152"/>
              <a:gd name="connsiteX17448" fmla="*/ 9439113 w 11737976"/>
              <a:gd name="connsiteY17448" fmla="*/ 3072644 h 6407152"/>
              <a:gd name="connsiteX17449" fmla="*/ 9440332 w 11737976"/>
              <a:gd name="connsiteY17449" fmla="*/ 3070071 h 6407152"/>
              <a:gd name="connsiteX17450" fmla="*/ 9431308 w 11737976"/>
              <a:gd name="connsiteY17450" fmla="*/ 3069555 h 6407152"/>
              <a:gd name="connsiteX17451" fmla="*/ 9426834 w 11737976"/>
              <a:gd name="connsiteY17451" fmla="*/ 3068168 h 6407152"/>
              <a:gd name="connsiteX17452" fmla="*/ 4716610 w 11737976"/>
              <a:gd name="connsiteY17452" fmla="*/ 3068168 h 6407152"/>
              <a:gd name="connsiteX17453" fmla="*/ 4712058 w 11737976"/>
              <a:gd name="connsiteY17453" fmla="*/ 3069040 h 6407152"/>
              <a:gd name="connsiteX17454" fmla="*/ 4720979 w 11737976"/>
              <a:gd name="connsiteY17454" fmla="*/ 3072568 h 6407152"/>
              <a:gd name="connsiteX17455" fmla="*/ 4728890 w 11737976"/>
              <a:gd name="connsiteY17455" fmla="*/ 3072644 h 6407152"/>
              <a:gd name="connsiteX17456" fmla="*/ 4730109 w 11737976"/>
              <a:gd name="connsiteY17456" fmla="*/ 3070071 h 6407152"/>
              <a:gd name="connsiteX17457" fmla="*/ 4721084 w 11737976"/>
              <a:gd name="connsiteY17457" fmla="*/ 3069555 h 6407152"/>
              <a:gd name="connsiteX17458" fmla="*/ 4716610 w 11737976"/>
              <a:gd name="connsiteY17458" fmla="*/ 3068168 h 6407152"/>
              <a:gd name="connsiteX17459" fmla="*/ 6806641 w 11737976"/>
              <a:gd name="connsiteY17459" fmla="*/ 3063994 h 6407152"/>
              <a:gd name="connsiteX17460" fmla="*/ 6823011 w 11737976"/>
              <a:gd name="connsiteY17460" fmla="*/ 3080911 h 6407152"/>
              <a:gd name="connsiteX17461" fmla="*/ 6823563 w 11737976"/>
              <a:gd name="connsiteY17461" fmla="*/ 3075551 h 6407152"/>
              <a:gd name="connsiteX17462" fmla="*/ 6806641 w 11737976"/>
              <a:gd name="connsiteY17462" fmla="*/ 3063994 h 6407152"/>
              <a:gd name="connsiteX17463" fmla="*/ 9457914 w 11737976"/>
              <a:gd name="connsiteY17463" fmla="*/ 3063028 h 6407152"/>
              <a:gd name="connsiteX17464" fmla="*/ 9449266 w 11737976"/>
              <a:gd name="connsiteY17464" fmla="*/ 3073265 h 6407152"/>
              <a:gd name="connsiteX17465" fmla="*/ 9477098 w 11737976"/>
              <a:gd name="connsiteY17465" fmla="*/ 3077499 h 6407152"/>
              <a:gd name="connsiteX17466" fmla="*/ 9482361 w 11737976"/>
              <a:gd name="connsiteY17466" fmla="*/ 3075158 h 6407152"/>
              <a:gd name="connsiteX17467" fmla="*/ 9466001 w 11737976"/>
              <a:gd name="connsiteY17467" fmla="*/ 3068857 h 6407152"/>
              <a:gd name="connsiteX17468" fmla="*/ 9482549 w 11737976"/>
              <a:gd name="connsiteY17468" fmla="*/ 3069803 h 6407152"/>
              <a:gd name="connsiteX17469" fmla="*/ 9457914 w 11737976"/>
              <a:gd name="connsiteY17469" fmla="*/ 3063028 h 6407152"/>
              <a:gd name="connsiteX17470" fmla="*/ 4747690 w 11737976"/>
              <a:gd name="connsiteY17470" fmla="*/ 3063028 h 6407152"/>
              <a:gd name="connsiteX17471" fmla="*/ 4739043 w 11737976"/>
              <a:gd name="connsiteY17471" fmla="*/ 3073265 h 6407152"/>
              <a:gd name="connsiteX17472" fmla="*/ 4766875 w 11737976"/>
              <a:gd name="connsiteY17472" fmla="*/ 3077499 h 6407152"/>
              <a:gd name="connsiteX17473" fmla="*/ 4772138 w 11737976"/>
              <a:gd name="connsiteY17473" fmla="*/ 3075158 h 6407152"/>
              <a:gd name="connsiteX17474" fmla="*/ 4755778 w 11737976"/>
              <a:gd name="connsiteY17474" fmla="*/ 3068857 h 6407152"/>
              <a:gd name="connsiteX17475" fmla="*/ 4772325 w 11737976"/>
              <a:gd name="connsiteY17475" fmla="*/ 3069803 h 6407152"/>
              <a:gd name="connsiteX17476" fmla="*/ 4747690 w 11737976"/>
              <a:gd name="connsiteY17476" fmla="*/ 3063028 h 6407152"/>
              <a:gd name="connsiteX17477" fmla="*/ 9409799 w 11737976"/>
              <a:gd name="connsiteY17477" fmla="*/ 3062351 h 6407152"/>
              <a:gd name="connsiteX17478" fmla="*/ 9398398 w 11737976"/>
              <a:gd name="connsiteY17478" fmla="*/ 3062391 h 6407152"/>
              <a:gd name="connsiteX17479" fmla="*/ 9405998 w 11737976"/>
              <a:gd name="connsiteY17479" fmla="*/ 3082194 h 6407152"/>
              <a:gd name="connsiteX17480" fmla="*/ 9414464 w 11737976"/>
              <a:gd name="connsiteY17480" fmla="*/ 3077145 h 6407152"/>
              <a:gd name="connsiteX17481" fmla="*/ 9429505 w 11737976"/>
              <a:gd name="connsiteY17481" fmla="*/ 3078005 h 6407152"/>
              <a:gd name="connsiteX17482" fmla="*/ 9421896 w 11737976"/>
              <a:gd name="connsiteY17482" fmla="*/ 3080085 h 6407152"/>
              <a:gd name="connsiteX17483" fmla="*/ 9430922 w 11737976"/>
              <a:gd name="connsiteY17483" fmla="*/ 3080601 h 6407152"/>
              <a:gd name="connsiteX17484" fmla="*/ 9431028 w 11737976"/>
              <a:gd name="connsiteY17484" fmla="*/ 3077589 h 6407152"/>
              <a:gd name="connsiteX17485" fmla="*/ 9430217 w 11737976"/>
              <a:gd name="connsiteY17485" fmla="*/ 3077811 h 6407152"/>
              <a:gd name="connsiteX17486" fmla="*/ 9422824 w 11737976"/>
              <a:gd name="connsiteY17486" fmla="*/ 3075203 h 6407152"/>
              <a:gd name="connsiteX17487" fmla="*/ 9414562 w 11737976"/>
              <a:gd name="connsiteY17487" fmla="*/ 3074383 h 6407152"/>
              <a:gd name="connsiteX17488" fmla="*/ 9414850 w 11737976"/>
              <a:gd name="connsiteY17488" fmla="*/ 3066099 h 6407152"/>
              <a:gd name="connsiteX17489" fmla="*/ 9409799 w 11737976"/>
              <a:gd name="connsiteY17489" fmla="*/ 3062351 h 6407152"/>
              <a:gd name="connsiteX17490" fmla="*/ 4699576 w 11737976"/>
              <a:gd name="connsiteY17490" fmla="*/ 3062351 h 6407152"/>
              <a:gd name="connsiteX17491" fmla="*/ 4688175 w 11737976"/>
              <a:gd name="connsiteY17491" fmla="*/ 3062391 h 6407152"/>
              <a:gd name="connsiteX17492" fmla="*/ 4695775 w 11737976"/>
              <a:gd name="connsiteY17492" fmla="*/ 3082194 h 6407152"/>
              <a:gd name="connsiteX17493" fmla="*/ 4704241 w 11737976"/>
              <a:gd name="connsiteY17493" fmla="*/ 3077145 h 6407152"/>
              <a:gd name="connsiteX17494" fmla="*/ 4719281 w 11737976"/>
              <a:gd name="connsiteY17494" fmla="*/ 3078005 h 6407152"/>
              <a:gd name="connsiteX17495" fmla="*/ 4711672 w 11737976"/>
              <a:gd name="connsiteY17495" fmla="*/ 3080085 h 6407152"/>
              <a:gd name="connsiteX17496" fmla="*/ 4720699 w 11737976"/>
              <a:gd name="connsiteY17496" fmla="*/ 3080601 h 6407152"/>
              <a:gd name="connsiteX17497" fmla="*/ 4720804 w 11737976"/>
              <a:gd name="connsiteY17497" fmla="*/ 3077589 h 6407152"/>
              <a:gd name="connsiteX17498" fmla="*/ 4719993 w 11737976"/>
              <a:gd name="connsiteY17498" fmla="*/ 3077811 h 6407152"/>
              <a:gd name="connsiteX17499" fmla="*/ 4712600 w 11737976"/>
              <a:gd name="connsiteY17499" fmla="*/ 3075203 h 6407152"/>
              <a:gd name="connsiteX17500" fmla="*/ 4704338 w 11737976"/>
              <a:gd name="connsiteY17500" fmla="*/ 3074383 h 6407152"/>
              <a:gd name="connsiteX17501" fmla="*/ 4704626 w 11737976"/>
              <a:gd name="connsiteY17501" fmla="*/ 3066099 h 6407152"/>
              <a:gd name="connsiteX17502" fmla="*/ 4699576 w 11737976"/>
              <a:gd name="connsiteY17502" fmla="*/ 3062351 h 6407152"/>
              <a:gd name="connsiteX17503" fmla="*/ 10627916 w 11737976"/>
              <a:gd name="connsiteY17503" fmla="*/ 3060703 h 6407152"/>
              <a:gd name="connsiteX17504" fmla="*/ 10627209 w 11737976"/>
              <a:gd name="connsiteY17504" fmla="*/ 3063532 h 6407152"/>
              <a:gd name="connsiteX17505" fmla="*/ 10621872 w 11737976"/>
              <a:gd name="connsiteY17505" fmla="*/ 3072085 h 6407152"/>
              <a:gd name="connsiteX17506" fmla="*/ 10620321 w 11737976"/>
              <a:gd name="connsiteY17506" fmla="*/ 3074883 h 6407152"/>
              <a:gd name="connsiteX17507" fmla="*/ 10617793 w 11737976"/>
              <a:gd name="connsiteY17507" fmla="*/ 3064460 h 6407152"/>
              <a:gd name="connsiteX17508" fmla="*/ 10620553 w 11737976"/>
              <a:gd name="connsiteY17508" fmla="*/ 3060727 h 6407152"/>
              <a:gd name="connsiteX17509" fmla="*/ 5917692 w 11737976"/>
              <a:gd name="connsiteY17509" fmla="*/ 3060703 h 6407152"/>
              <a:gd name="connsiteX17510" fmla="*/ 5916985 w 11737976"/>
              <a:gd name="connsiteY17510" fmla="*/ 3063532 h 6407152"/>
              <a:gd name="connsiteX17511" fmla="*/ 5911649 w 11737976"/>
              <a:gd name="connsiteY17511" fmla="*/ 3072085 h 6407152"/>
              <a:gd name="connsiteX17512" fmla="*/ 5910095 w 11737976"/>
              <a:gd name="connsiteY17512" fmla="*/ 3074883 h 6407152"/>
              <a:gd name="connsiteX17513" fmla="*/ 5907569 w 11737976"/>
              <a:gd name="connsiteY17513" fmla="*/ 3064460 h 6407152"/>
              <a:gd name="connsiteX17514" fmla="*/ 5910329 w 11737976"/>
              <a:gd name="connsiteY17514" fmla="*/ 3060727 h 6407152"/>
              <a:gd name="connsiteX17515" fmla="*/ 9855676 w 11737976"/>
              <a:gd name="connsiteY17515" fmla="*/ 3060625 h 6407152"/>
              <a:gd name="connsiteX17516" fmla="*/ 9847465 w 11737976"/>
              <a:gd name="connsiteY17516" fmla="*/ 3065521 h 6407152"/>
              <a:gd name="connsiteX17517" fmla="*/ 9855418 w 11737976"/>
              <a:gd name="connsiteY17517" fmla="*/ 3067988 h 6407152"/>
              <a:gd name="connsiteX17518" fmla="*/ 9863512 w 11737976"/>
              <a:gd name="connsiteY17518" fmla="*/ 3066439 h 6407152"/>
              <a:gd name="connsiteX17519" fmla="*/ 9855676 w 11737976"/>
              <a:gd name="connsiteY17519" fmla="*/ 3060625 h 6407152"/>
              <a:gd name="connsiteX17520" fmla="*/ 5145452 w 11737976"/>
              <a:gd name="connsiteY17520" fmla="*/ 3060625 h 6407152"/>
              <a:gd name="connsiteX17521" fmla="*/ 5137241 w 11737976"/>
              <a:gd name="connsiteY17521" fmla="*/ 3065521 h 6407152"/>
              <a:gd name="connsiteX17522" fmla="*/ 5145195 w 11737976"/>
              <a:gd name="connsiteY17522" fmla="*/ 3067988 h 6407152"/>
              <a:gd name="connsiteX17523" fmla="*/ 5153288 w 11737976"/>
              <a:gd name="connsiteY17523" fmla="*/ 3066439 h 6407152"/>
              <a:gd name="connsiteX17524" fmla="*/ 5145452 w 11737976"/>
              <a:gd name="connsiteY17524" fmla="*/ 3060625 h 6407152"/>
              <a:gd name="connsiteX17525" fmla="*/ 3119837 w 11737976"/>
              <a:gd name="connsiteY17525" fmla="*/ 3058840 h 6407152"/>
              <a:gd name="connsiteX17526" fmla="*/ 3125593 w 11737976"/>
              <a:gd name="connsiteY17526" fmla="*/ 3065167 h 6407152"/>
              <a:gd name="connsiteX17527" fmla="*/ 3118033 w 11737976"/>
              <a:gd name="connsiteY17527" fmla="*/ 3064264 h 6407152"/>
              <a:gd name="connsiteX17528" fmla="*/ 513106 w 11737976"/>
              <a:gd name="connsiteY17528" fmla="*/ 3057765 h 6407152"/>
              <a:gd name="connsiteX17529" fmla="*/ 505975 w 11737976"/>
              <a:gd name="connsiteY17529" fmla="*/ 3072470 h 6407152"/>
              <a:gd name="connsiteX17530" fmla="*/ 529182 w 11737976"/>
              <a:gd name="connsiteY17530" fmla="*/ 3069681 h 6407152"/>
              <a:gd name="connsiteX17531" fmla="*/ 526627 w 11737976"/>
              <a:gd name="connsiteY17531" fmla="*/ 3062076 h 6407152"/>
              <a:gd name="connsiteX17532" fmla="*/ 513106 w 11737976"/>
              <a:gd name="connsiteY17532" fmla="*/ 3057765 h 6407152"/>
              <a:gd name="connsiteX17533" fmla="*/ 557030 w 11737976"/>
              <a:gd name="connsiteY17533" fmla="*/ 3056744 h 6407152"/>
              <a:gd name="connsiteX17534" fmla="*/ 553791 w 11737976"/>
              <a:gd name="connsiteY17534" fmla="*/ 3060573 h 6407152"/>
              <a:gd name="connsiteX17535" fmla="*/ 559817 w 11737976"/>
              <a:gd name="connsiteY17535" fmla="*/ 3065042 h 6407152"/>
              <a:gd name="connsiteX17536" fmla="*/ 558423 w 11737976"/>
              <a:gd name="connsiteY17536" fmla="*/ 3060893 h 6407152"/>
              <a:gd name="connsiteX17537" fmla="*/ 557030 w 11737976"/>
              <a:gd name="connsiteY17537" fmla="*/ 3056744 h 6407152"/>
              <a:gd name="connsiteX17538" fmla="*/ 3242682 w 11737976"/>
              <a:gd name="connsiteY17538" fmla="*/ 3056575 h 6407152"/>
              <a:gd name="connsiteX17539" fmla="*/ 3247288 w 11737976"/>
              <a:gd name="connsiteY17539" fmla="*/ 3060406 h 6407152"/>
              <a:gd name="connsiteX17540" fmla="*/ 3248980 w 11737976"/>
              <a:gd name="connsiteY17540" fmla="*/ 3059112 h 6407152"/>
              <a:gd name="connsiteX17541" fmla="*/ 3248816 w 11737976"/>
              <a:gd name="connsiteY17541" fmla="*/ 3062659 h 6407152"/>
              <a:gd name="connsiteX17542" fmla="*/ 3268280 w 11737976"/>
              <a:gd name="connsiteY17542" fmla="*/ 3061301 h 6407152"/>
              <a:gd name="connsiteX17543" fmla="*/ 3274146 w 11737976"/>
              <a:gd name="connsiteY17543" fmla="*/ 3064442 h 6407152"/>
              <a:gd name="connsiteX17544" fmla="*/ 3274192 w 11737976"/>
              <a:gd name="connsiteY17544" fmla="*/ 3064914 h 6407152"/>
              <a:gd name="connsiteX17545" fmla="*/ 3272672 w 11737976"/>
              <a:gd name="connsiteY17545" fmla="*/ 3070057 h 6407152"/>
              <a:gd name="connsiteX17546" fmla="*/ 3261777 w 11737976"/>
              <a:gd name="connsiteY17546" fmla="*/ 3068418 h 6407152"/>
              <a:gd name="connsiteX17547" fmla="*/ 3249761 w 11737976"/>
              <a:gd name="connsiteY17547" fmla="*/ 3104708 h 6407152"/>
              <a:gd name="connsiteX17548" fmla="*/ 3244584 w 11737976"/>
              <a:gd name="connsiteY17548" fmla="*/ 3113869 h 6407152"/>
              <a:gd name="connsiteX17549" fmla="*/ 3239029 w 11737976"/>
              <a:gd name="connsiteY17549" fmla="*/ 3112541 h 6407152"/>
              <a:gd name="connsiteX17550" fmla="*/ 3238622 w 11737976"/>
              <a:gd name="connsiteY17550" fmla="*/ 3114063 h 6407152"/>
              <a:gd name="connsiteX17551" fmla="*/ 3237344 w 11737976"/>
              <a:gd name="connsiteY17551" fmla="*/ 3111545 h 6407152"/>
              <a:gd name="connsiteX17552" fmla="*/ 3226918 w 11737976"/>
              <a:gd name="connsiteY17552" fmla="*/ 3104789 h 6407152"/>
              <a:gd name="connsiteX17553" fmla="*/ 3227011 w 11737976"/>
              <a:gd name="connsiteY17553" fmla="*/ 3104676 h 6407152"/>
              <a:gd name="connsiteX17554" fmla="*/ 3224419 w 11737976"/>
              <a:gd name="connsiteY17554" fmla="*/ 3082772 h 6407152"/>
              <a:gd name="connsiteX17555" fmla="*/ 3235005 w 11737976"/>
              <a:gd name="connsiteY17555" fmla="*/ 3085302 h 6407152"/>
              <a:gd name="connsiteX17556" fmla="*/ 3242682 w 11737976"/>
              <a:gd name="connsiteY17556" fmla="*/ 3056575 h 6407152"/>
              <a:gd name="connsiteX17557" fmla="*/ 9403153 w 11737976"/>
              <a:gd name="connsiteY17557" fmla="*/ 3055746 h 6407152"/>
              <a:gd name="connsiteX17558" fmla="*/ 9398599 w 11737976"/>
              <a:gd name="connsiteY17558" fmla="*/ 3056618 h 6407152"/>
              <a:gd name="connsiteX17559" fmla="*/ 9407521 w 11737976"/>
              <a:gd name="connsiteY17559" fmla="*/ 3060145 h 6407152"/>
              <a:gd name="connsiteX17560" fmla="*/ 9407627 w 11737976"/>
              <a:gd name="connsiteY17560" fmla="*/ 3057134 h 6407152"/>
              <a:gd name="connsiteX17561" fmla="*/ 9403153 w 11737976"/>
              <a:gd name="connsiteY17561" fmla="*/ 3055746 h 6407152"/>
              <a:gd name="connsiteX17562" fmla="*/ 4692929 w 11737976"/>
              <a:gd name="connsiteY17562" fmla="*/ 3055746 h 6407152"/>
              <a:gd name="connsiteX17563" fmla="*/ 4688375 w 11737976"/>
              <a:gd name="connsiteY17563" fmla="*/ 3056618 h 6407152"/>
              <a:gd name="connsiteX17564" fmla="*/ 4697297 w 11737976"/>
              <a:gd name="connsiteY17564" fmla="*/ 3060145 h 6407152"/>
              <a:gd name="connsiteX17565" fmla="*/ 4697403 w 11737976"/>
              <a:gd name="connsiteY17565" fmla="*/ 3057134 h 6407152"/>
              <a:gd name="connsiteX17566" fmla="*/ 4692929 w 11737976"/>
              <a:gd name="connsiteY17566" fmla="*/ 3055746 h 6407152"/>
              <a:gd name="connsiteX17567" fmla="*/ 9576494 w 11737976"/>
              <a:gd name="connsiteY17567" fmla="*/ 3055725 h 6407152"/>
              <a:gd name="connsiteX17568" fmla="*/ 9567187 w 11737976"/>
              <a:gd name="connsiteY17568" fmla="*/ 3063241 h 6407152"/>
              <a:gd name="connsiteX17569" fmla="*/ 9576213 w 11737976"/>
              <a:gd name="connsiteY17569" fmla="*/ 3063758 h 6407152"/>
              <a:gd name="connsiteX17570" fmla="*/ 9576494 w 11737976"/>
              <a:gd name="connsiteY17570" fmla="*/ 3055725 h 6407152"/>
              <a:gd name="connsiteX17571" fmla="*/ 4866270 w 11737976"/>
              <a:gd name="connsiteY17571" fmla="*/ 3055725 h 6407152"/>
              <a:gd name="connsiteX17572" fmla="*/ 4856963 w 11737976"/>
              <a:gd name="connsiteY17572" fmla="*/ 3063241 h 6407152"/>
              <a:gd name="connsiteX17573" fmla="*/ 4865989 w 11737976"/>
              <a:gd name="connsiteY17573" fmla="*/ 3063758 h 6407152"/>
              <a:gd name="connsiteX17574" fmla="*/ 4866270 w 11737976"/>
              <a:gd name="connsiteY17574" fmla="*/ 3055725 h 6407152"/>
              <a:gd name="connsiteX17575" fmla="*/ 10637945 w 11737976"/>
              <a:gd name="connsiteY17575" fmla="*/ 3054243 h 6407152"/>
              <a:gd name="connsiteX17576" fmla="*/ 10635618 w 11737976"/>
              <a:gd name="connsiteY17576" fmla="*/ 3058900 h 6407152"/>
              <a:gd name="connsiteX17577" fmla="*/ 10641206 w 11737976"/>
              <a:gd name="connsiteY17577" fmla="*/ 3062530 h 6407152"/>
              <a:gd name="connsiteX17578" fmla="*/ 10637945 w 11737976"/>
              <a:gd name="connsiteY17578" fmla="*/ 3054243 h 6407152"/>
              <a:gd name="connsiteX17579" fmla="*/ 5927719 w 11737976"/>
              <a:gd name="connsiteY17579" fmla="*/ 3054243 h 6407152"/>
              <a:gd name="connsiteX17580" fmla="*/ 5925394 w 11737976"/>
              <a:gd name="connsiteY17580" fmla="*/ 3058900 h 6407152"/>
              <a:gd name="connsiteX17581" fmla="*/ 5930982 w 11737976"/>
              <a:gd name="connsiteY17581" fmla="*/ 3062530 h 6407152"/>
              <a:gd name="connsiteX17582" fmla="*/ 5927719 w 11737976"/>
              <a:gd name="connsiteY17582" fmla="*/ 3054243 h 6407152"/>
              <a:gd name="connsiteX17583" fmla="*/ 8943116 w 11737976"/>
              <a:gd name="connsiteY17583" fmla="*/ 3053046 h 6407152"/>
              <a:gd name="connsiteX17584" fmla="*/ 8939580 w 11737976"/>
              <a:gd name="connsiteY17584" fmla="*/ 3053202 h 6407152"/>
              <a:gd name="connsiteX17585" fmla="*/ 8940392 w 11737976"/>
              <a:gd name="connsiteY17585" fmla="*/ 3058833 h 6407152"/>
              <a:gd name="connsiteX17586" fmla="*/ 8943116 w 11737976"/>
              <a:gd name="connsiteY17586" fmla="*/ 3053046 h 6407152"/>
              <a:gd name="connsiteX17587" fmla="*/ 4232893 w 11737976"/>
              <a:gd name="connsiteY17587" fmla="*/ 3053046 h 6407152"/>
              <a:gd name="connsiteX17588" fmla="*/ 4229356 w 11737976"/>
              <a:gd name="connsiteY17588" fmla="*/ 3053202 h 6407152"/>
              <a:gd name="connsiteX17589" fmla="*/ 4230168 w 11737976"/>
              <a:gd name="connsiteY17589" fmla="*/ 3058833 h 6407152"/>
              <a:gd name="connsiteX17590" fmla="*/ 4232893 w 11737976"/>
              <a:gd name="connsiteY17590" fmla="*/ 3053046 h 6407152"/>
              <a:gd name="connsiteX17591" fmla="*/ 9820855 w 11737976"/>
              <a:gd name="connsiteY17591" fmla="*/ 3050583 h 6407152"/>
              <a:gd name="connsiteX17592" fmla="*/ 9811759 w 11737976"/>
              <a:gd name="connsiteY17592" fmla="*/ 3052076 h 6407152"/>
              <a:gd name="connsiteX17593" fmla="*/ 9820855 w 11737976"/>
              <a:gd name="connsiteY17593" fmla="*/ 3050583 h 6407152"/>
              <a:gd name="connsiteX17594" fmla="*/ 5110632 w 11737976"/>
              <a:gd name="connsiteY17594" fmla="*/ 3050583 h 6407152"/>
              <a:gd name="connsiteX17595" fmla="*/ 5101535 w 11737976"/>
              <a:gd name="connsiteY17595" fmla="*/ 3052076 h 6407152"/>
              <a:gd name="connsiteX17596" fmla="*/ 5110632 w 11737976"/>
              <a:gd name="connsiteY17596" fmla="*/ 3050583 h 6407152"/>
              <a:gd name="connsiteX17597" fmla="*/ 3128617 w 11737976"/>
              <a:gd name="connsiteY17597" fmla="*/ 3049264 h 6407152"/>
              <a:gd name="connsiteX17598" fmla="*/ 3133634 w 11737976"/>
              <a:gd name="connsiteY17598" fmla="*/ 3051104 h 6407152"/>
              <a:gd name="connsiteX17599" fmla="*/ 3134145 w 11737976"/>
              <a:gd name="connsiteY17599" fmla="*/ 3052594 h 6407152"/>
              <a:gd name="connsiteX17600" fmla="*/ 3129496 w 11737976"/>
              <a:gd name="connsiteY17600" fmla="*/ 3053530 h 6407152"/>
              <a:gd name="connsiteX17601" fmla="*/ 3120523 w 11737976"/>
              <a:gd name="connsiteY17601" fmla="*/ 3056773 h 6407152"/>
              <a:gd name="connsiteX17602" fmla="*/ 3121355 w 11737976"/>
              <a:gd name="connsiteY17602" fmla="*/ 3054272 h 6407152"/>
              <a:gd name="connsiteX17603" fmla="*/ 3122913 w 11737976"/>
              <a:gd name="connsiteY17603" fmla="*/ 3051593 h 6407152"/>
              <a:gd name="connsiteX17604" fmla="*/ 9011617 w 11737976"/>
              <a:gd name="connsiteY17604" fmla="*/ 3045655 h 6407152"/>
              <a:gd name="connsiteX17605" fmla="*/ 9008083 w 11737976"/>
              <a:gd name="connsiteY17605" fmla="*/ 3045809 h 6407152"/>
              <a:gd name="connsiteX17606" fmla="*/ 9008893 w 11737976"/>
              <a:gd name="connsiteY17606" fmla="*/ 3051440 h 6407152"/>
              <a:gd name="connsiteX17607" fmla="*/ 9011617 w 11737976"/>
              <a:gd name="connsiteY17607" fmla="*/ 3045655 h 6407152"/>
              <a:gd name="connsiteX17608" fmla="*/ 4301394 w 11737976"/>
              <a:gd name="connsiteY17608" fmla="*/ 3045655 h 6407152"/>
              <a:gd name="connsiteX17609" fmla="*/ 4297860 w 11737976"/>
              <a:gd name="connsiteY17609" fmla="*/ 3045809 h 6407152"/>
              <a:gd name="connsiteX17610" fmla="*/ 4298669 w 11737976"/>
              <a:gd name="connsiteY17610" fmla="*/ 3051440 h 6407152"/>
              <a:gd name="connsiteX17611" fmla="*/ 4301394 w 11737976"/>
              <a:gd name="connsiteY17611" fmla="*/ 3045655 h 6407152"/>
              <a:gd name="connsiteX17612" fmla="*/ 9981128 w 11737976"/>
              <a:gd name="connsiteY17612" fmla="*/ 3044067 h 6407152"/>
              <a:gd name="connsiteX17613" fmla="*/ 9981752 w 11737976"/>
              <a:gd name="connsiteY17613" fmla="*/ 3044121 h 6407152"/>
              <a:gd name="connsiteX17614" fmla="*/ 9990826 w 11737976"/>
              <a:gd name="connsiteY17614" fmla="*/ 3047344 h 6407152"/>
              <a:gd name="connsiteX17615" fmla="*/ 9998935 w 11737976"/>
              <a:gd name="connsiteY17615" fmla="*/ 3048341 h 6407152"/>
              <a:gd name="connsiteX17616" fmla="*/ 9998145 w 11737976"/>
              <a:gd name="connsiteY17616" fmla="*/ 3059450 h 6407152"/>
              <a:gd name="connsiteX17617" fmla="*/ 9996336 w 11737976"/>
              <a:gd name="connsiteY17617" fmla="*/ 3059187 h 6407152"/>
              <a:gd name="connsiteX17618" fmla="*/ 9982822 w 11737976"/>
              <a:gd name="connsiteY17618" fmla="*/ 3054572 h 6407152"/>
              <a:gd name="connsiteX17619" fmla="*/ 9976576 w 11737976"/>
              <a:gd name="connsiteY17619" fmla="*/ 3053667 h 6407152"/>
              <a:gd name="connsiteX17620" fmla="*/ 9977172 w 11737976"/>
              <a:gd name="connsiteY17620" fmla="*/ 3047747 h 6407152"/>
              <a:gd name="connsiteX17621" fmla="*/ 5270905 w 11737976"/>
              <a:gd name="connsiteY17621" fmla="*/ 3044067 h 6407152"/>
              <a:gd name="connsiteX17622" fmla="*/ 5271528 w 11737976"/>
              <a:gd name="connsiteY17622" fmla="*/ 3044121 h 6407152"/>
              <a:gd name="connsiteX17623" fmla="*/ 5280603 w 11737976"/>
              <a:gd name="connsiteY17623" fmla="*/ 3047344 h 6407152"/>
              <a:gd name="connsiteX17624" fmla="*/ 5288712 w 11737976"/>
              <a:gd name="connsiteY17624" fmla="*/ 3048341 h 6407152"/>
              <a:gd name="connsiteX17625" fmla="*/ 5287922 w 11737976"/>
              <a:gd name="connsiteY17625" fmla="*/ 3059450 h 6407152"/>
              <a:gd name="connsiteX17626" fmla="*/ 5286113 w 11737976"/>
              <a:gd name="connsiteY17626" fmla="*/ 3059187 h 6407152"/>
              <a:gd name="connsiteX17627" fmla="*/ 5272598 w 11737976"/>
              <a:gd name="connsiteY17627" fmla="*/ 3054572 h 6407152"/>
              <a:gd name="connsiteX17628" fmla="*/ 5266353 w 11737976"/>
              <a:gd name="connsiteY17628" fmla="*/ 3053667 h 6407152"/>
              <a:gd name="connsiteX17629" fmla="*/ 5266948 w 11737976"/>
              <a:gd name="connsiteY17629" fmla="*/ 3047747 h 6407152"/>
              <a:gd name="connsiteX17630" fmla="*/ 9457827 w 11737976"/>
              <a:gd name="connsiteY17630" fmla="*/ 3043906 h 6407152"/>
              <a:gd name="connsiteX17631" fmla="*/ 9454996 w 11737976"/>
              <a:gd name="connsiteY17631" fmla="*/ 3044059 h 6407152"/>
              <a:gd name="connsiteX17632" fmla="*/ 9457739 w 11737976"/>
              <a:gd name="connsiteY17632" fmla="*/ 3046417 h 6407152"/>
              <a:gd name="connsiteX17633" fmla="*/ 9458647 w 11737976"/>
              <a:gd name="connsiteY17633" fmla="*/ 3047412 h 6407152"/>
              <a:gd name="connsiteX17634" fmla="*/ 9465261 w 11737976"/>
              <a:gd name="connsiteY17634" fmla="*/ 3046847 h 6407152"/>
              <a:gd name="connsiteX17635" fmla="*/ 9457827 w 11737976"/>
              <a:gd name="connsiteY17635" fmla="*/ 3043906 h 6407152"/>
              <a:gd name="connsiteX17636" fmla="*/ 4747604 w 11737976"/>
              <a:gd name="connsiteY17636" fmla="*/ 3043906 h 6407152"/>
              <a:gd name="connsiteX17637" fmla="*/ 4744772 w 11737976"/>
              <a:gd name="connsiteY17637" fmla="*/ 3044059 h 6407152"/>
              <a:gd name="connsiteX17638" fmla="*/ 4747516 w 11737976"/>
              <a:gd name="connsiteY17638" fmla="*/ 3046417 h 6407152"/>
              <a:gd name="connsiteX17639" fmla="*/ 4748423 w 11737976"/>
              <a:gd name="connsiteY17639" fmla="*/ 3047412 h 6407152"/>
              <a:gd name="connsiteX17640" fmla="*/ 4755038 w 11737976"/>
              <a:gd name="connsiteY17640" fmla="*/ 3046847 h 6407152"/>
              <a:gd name="connsiteX17641" fmla="*/ 4747604 w 11737976"/>
              <a:gd name="connsiteY17641" fmla="*/ 3043906 h 6407152"/>
              <a:gd name="connsiteX17642" fmla="*/ 10647932 w 11737976"/>
              <a:gd name="connsiteY17642" fmla="*/ 3039986 h 6407152"/>
              <a:gd name="connsiteX17643" fmla="*/ 10649428 w 11737976"/>
              <a:gd name="connsiteY17643" fmla="*/ 3050353 h 6407152"/>
              <a:gd name="connsiteX17644" fmla="*/ 10645104 w 11737976"/>
              <a:gd name="connsiteY17644" fmla="*/ 3068719 h 6407152"/>
              <a:gd name="connsiteX17645" fmla="*/ 10647519 w 11737976"/>
              <a:gd name="connsiteY17645" fmla="*/ 3071857 h 6407152"/>
              <a:gd name="connsiteX17646" fmla="*/ 10645750 w 11737976"/>
              <a:gd name="connsiteY17646" fmla="*/ 3085732 h 6407152"/>
              <a:gd name="connsiteX17647" fmla="*/ 10645009 w 11737976"/>
              <a:gd name="connsiteY17647" fmla="*/ 3088163 h 6407152"/>
              <a:gd name="connsiteX17648" fmla="*/ 10640415 w 11737976"/>
              <a:gd name="connsiteY17648" fmla="*/ 3084409 h 6407152"/>
              <a:gd name="connsiteX17649" fmla="*/ 10639146 w 11737976"/>
              <a:gd name="connsiteY17649" fmla="*/ 3083773 h 6407152"/>
              <a:gd name="connsiteX17650" fmla="*/ 10637877 w 11737976"/>
              <a:gd name="connsiteY17650" fmla="*/ 3083138 h 6407152"/>
              <a:gd name="connsiteX17651" fmla="*/ 10635249 w 11737976"/>
              <a:gd name="connsiteY17651" fmla="*/ 3077370 h 6407152"/>
              <a:gd name="connsiteX17652" fmla="*/ 10630172 w 11737976"/>
              <a:gd name="connsiteY17652" fmla="*/ 3074830 h 6407152"/>
              <a:gd name="connsiteX17653" fmla="*/ 10628992 w 11737976"/>
              <a:gd name="connsiteY17653" fmla="*/ 3078693 h 6407152"/>
              <a:gd name="connsiteX17654" fmla="*/ 10630262 w 11737976"/>
              <a:gd name="connsiteY17654" fmla="*/ 3079327 h 6407152"/>
              <a:gd name="connsiteX17655" fmla="*/ 10625865 w 11737976"/>
              <a:gd name="connsiteY17655" fmla="*/ 3079353 h 6407152"/>
              <a:gd name="connsiteX17656" fmla="*/ 10623544 w 11737976"/>
              <a:gd name="connsiteY17656" fmla="*/ 3078191 h 6407152"/>
              <a:gd name="connsiteX17657" fmla="*/ 10624772 w 11737976"/>
              <a:gd name="connsiteY17657" fmla="*/ 3073275 h 6407152"/>
              <a:gd name="connsiteX17658" fmla="*/ 10629623 w 11737976"/>
              <a:gd name="connsiteY17658" fmla="*/ 3066671 h 6407152"/>
              <a:gd name="connsiteX17659" fmla="*/ 10632044 w 11737976"/>
              <a:gd name="connsiteY17659" fmla="*/ 3065514 h 6407152"/>
              <a:gd name="connsiteX17660" fmla="*/ 10631565 w 11737976"/>
              <a:gd name="connsiteY17660" fmla="*/ 3063170 h 6407152"/>
              <a:gd name="connsiteX17661" fmla="*/ 10634006 w 11737976"/>
              <a:gd name="connsiteY17661" fmla="*/ 3049133 h 6407152"/>
              <a:gd name="connsiteX17662" fmla="*/ 10636435 w 11737976"/>
              <a:gd name="connsiteY17662" fmla="*/ 3043685 h 6407152"/>
              <a:gd name="connsiteX17663" fmla="*/ 10640303 w 11737976"/>
              <a:gd name="connsiteY17663" fmla="*/ 3045270 h 6407152"/>
              <a:gd name="connsiteX17664" fmla="*/ 10639809 w 11737976"/>
              <a:gd name="connsiteY17664" fmla="*/ 3051513 h 6407152"/>
              <a:gd name="connsiteX17665" fmla="*/ 10645633 w 11737976"/>
              <a:gd name="connsiteY17665" fmla="*/ 3041011 h 6407152"/>
              <a:gd name="connsiteX17666" fmla="*/ 10646600 w 11737976"/>
              <a:gd name="connsiteY17666" fmla="*/ 3041408 h 6407152"/>
              <a:gd name="connsiteX17667" fmla="*/ 5937707 w 11737976"/>
              <a:gd name="connsiteY17667" fmla="*/ 3039986 h 6407152"/>
              <a:gd name="connsiteX17668" fmla="*/ 5939205 w 11737976"/>
              <a:gd name="connsiteY17668" fmla="*/ 3050353 h 6407152"/>
              <a:gd name="connsiteX17669" fmla="*/ 5934880 w 11737976"/>
              <a:gd name="connsiteY17669" fmla="*/ 3068719 h 6407152"/>
              <a:gd name="connsiteX17670" fmla="*/ 5937295 w 11737976"/>
              <a:gd name="connsiteY17670" fmla="*/ 3071857 h 6407152"/>
              <a:gd name="connsiteX17671" fmla="*/ 5935526 w 11737976"/>
              <a:gd name="connsiteY17671" fmla="*/ 3085732 h 6407152"/>
              <a:gd name="connsiteX17672" fmla="*/ 5934785 w 11737976"/>
              <a:gd name="connsiteY17672" fmla="*/ 3088163 h 6407152"/>
              <a:gd name="connsiteX17673" fmla="*/ 5930191 w 11737976"/>
              <a:gd name="connsiteY17673" fmla="*/ 3084409 h 6407152"/>
              <a:gd name="connsiteX17674" fmla="*/ 5928922 w 11737976"/>
              <a:gd name="connsiteY17674" fmla="*/ 3083773 h 6407152"/>
              <a:gd name="connsiteX17675" fmla="*/ 5927653 w 11737976"/>
              <a:gd name="connsiteY17675" fmla="*/ 3083138 h 6407152"/>
              <a:gd name="connsiteX17676" fmla="*/ 5925025 w 11737976"/>
              <a:gd name="connsiteY17676" fmla="*/ 3077370 h 6407152"/>
              <a:gd name="connsiteX17677" fmla="*/ 5919948 w 11737976"/>
              <a:gd name="connsiteY17677" fmla="*/ 3074830 h 6407152"/>
              <a:gd name="connsiteX17678" fmla="*/ 5918769 w 11737976"/>
              <a:gd name="connsiteY17678" fmla="*/ 3078693 h 6407152"/>
              <a:gd name="connsiteX17679" fmla="*/ 5920038 w 11737976"/>
              <a:gd name="connsiteY17679" fmla="*/ 3079327 h 6407152"/>
              <a:gd name="connsiteX17680" fmla="*/ 5915642 w 11737976"/>
              <a:gd name="connsiteY17680" fmla="*/ 3079353 h 6407152"/>
              <a:gd name="connsiteX17681" fmla="*/ 5913321 w 11737976"/>
              <a:gd name="connsiteY17681" fmla="*/ 3078191 h 6407152"/>
              <a:gd name="connsiteX17682" fmla="*/ 5914549 w 11737976"/>
              <a:gd name="connsiteY17682" fmla="*/ 3073275 h 6407152"/>
              <a:gd name="connsiteX17683" fmla="*/ 5919400 w 11737976"/>
              <a:gd name="connsiteY17683" fmla="*/ 3066671 h 6407152"/>
              <a:gd name="connsiteX17684" fmla="*/ 5921820 w 11737976"/>
              <a:gd name="connsiteY17684" fmla="*/ 3065514 h 6407152"/>
              <a:gd name="connsiteX17685" fmla="*/ 5921340 w 11737976"/>
              <a:gd name="connsiteY17685" fmla="*/ 3063170 h 6407152"/>
              <a:gd name="connsiteX17686" fmla="*/ 5923782 w 11737976"/>
              <a:gd name="connsiteY17686" fmla="*/ 3049133 h 6407152"/>
              <a:gd name="connsiteX17687" fmla="*/ 5926211 w 11737976"/>
              <a:gd name="connsiteY17687" fmla="*/ 3043685 h 6407152"/>
              <a:gd name="connsiteX17688" fmla="*/ 5930079 w 11737976"/>
              <a:gd name="connsiteY17688" fmla="*/ 3045270 h 6407152"/>
              <a:gd name="connsiteX17689" fmla="*/ 5929585 w 11737976"/>
              <a:gd name="connsiteY17689" fmla="*/ 3051513 h 6407152"/>
              <a:gd name="connsiteX17690" fmla="*/ 5935409 w 11737976"/>
              <a:gd name="connsiteY17690" fmla="*/ 3041011 h 6407152"/>
              <a:gd name="connsiteX17691" fmla="*/ 5936376 w 11737976"/>
              <a:gd name="connsiteY17691" fmla="*/ 3041408 h 6407152"/>
              <a:gd name="connsiteX17692" fmla="*/ 10647904 w 11737976"/>
              <a:gd name="connsiteY17692" fmla="*/ 3039793 h 6407152"/>
              <a:gd name="connsiteX17693" fmla="*/ 10648053 w 11737976"/>
              <a:gd name="connsiteY17693" fmla="*/ 3039855 h 6407152"/>
              <a:gd name="connsiteX17694" fmla="*/ 10647932 w 11737976"/>
              <a:gd name="connsiteY17694" fmla="*/ 3039986 h 6407152"/>
              <a:gd name="connsiteX17695" fmla="*/ 5937681 w 11737976"/>
              <a:gd name="connsiteY17695" fmla="*/ 3039793 h 6407152"/>
              <a:gd name="connsiteX17696" fmla="*/ 5937830 w 11737976"/>
              <a:gd name="connsiteY17696" fmla="*/ 3039855 h 6407152"/>
              <a:gd name="connsiteX17697" fmla="*/ 5937707 w 11737976"/>
              <a:gd name="connsiteY17697" fmla="*/ 3039986 h 6407152"/>
              <a:gd name="connsiteX17698" fmla="*/ 10647574 w 11737976"/>
              <a:gd name="connsiteY17698" fmla="*/ 3037511 h 6407152"/>
              <a:gd name="connsiteX17699" fmla="*/ 10647904 w 11737976"/>
              <a:gd name="connsiteY17699" fmla="*/ 3039793 h 6407152"/>
              <a:gd name="connsiteX17700" fmla="*/ 10647087 w 11737976"/>
              <a:gd name="connsiteY17700" fmla="*/ 3039459 h 6407152"/>
              <a:gd name="connsiteX17701" fmla="*/ 10646119 w 11737976"/>
              <a:gd name="connsiteY17701" fmla="*/ 3039062 h 6407152"/>
              <a:gd name="connsiteX17702" fmla="*/ 10647574 w 11737976"/>
              <a:gd name="connsiteY17702" fmla="*/ 3037511 h 6407152"/>
              <a:gd name="connsiteX17703" fmla="*/ 5937350 w 11737976"/>
              <a:gd name="connsiteY17703" fmla="*/ 3037511 h 6407152"/>
              <a:gd name="connsiteX17704" fmla="*/ 5937681 w 11737976"/>
              <a:gd name="connsiteY17704" fmla="*/ 3039793 h 6407152"/>
              <a:gd name="connsiteX17705" fmla="*/ 5936863 w 11737976"/>
              <a:gd name="connsiteY17705" fmla="*/ 3039459 h 6407152"/>
              <a:gd name="connsiteX17706" fmla="*/ 5935895 w 11737976"/>
              <a:gd name="connsiteY17706" fmla="*/ 3039062 h 6407152"/>
              <a:gd name="connsiteX17707" fmla="*/ 5937350 w 11737976"/>
              <a:gd name="connsiteY17707" fmla="*/ 3037511 h 6407152"/>
              <a:gd name="connsiteX17708" fmla="*/ 3247824 w 11737976"/>
              <a:gd name="connsiteY17708" fmla="*/ 3037331 h 6407152"/>
              <a:gd name="connsiteX17709" fmla="*/ 3249782 w 11737976"/>
              <a:gd name="connsiteY17709" fmla="*/ 3040580 h 6407152"/>
              <a:gd name="connsiteX17710" fmla="*/ 3250354 w 11737976"/>
              <a:gd name="connsiteY17710" fmla="*/ 3040846 h 6407152"/>
              <a:gd name="connsiteX17711" fmla="*/ 3249759 w 11737976"/>
              <a:gd name="connsiteY17711" fmla="*/ 3045170 h 6407152"/>
              <a:gd name="connsiteX17712" fmla="*/ 3245972 w 11737976"/>
              <a:gd name="connsiteY17712" fmla="*/ 3044264 h 6407152"/>
              <a:gd name="connsiteX17713" fmla="*/ 3244875 w 11737976"/>
              <a:gd name="connsiteY17713" fmla="*/ 3048369 h 6407152"/>
              <a:gd name="connsiteX17714" fmla="*/ 3244923 w 11737976"/>
              <a:gd name="connsiteY17714" fmla="*/ 3042922 h 6407152"/>
              <a:gd name="connsiteX17715" fmla="*/ 3235467 w 11737976"/>
              <a:gd name="connsiteY17715" fmla="*/ 3041743 h 6407152"/>
              <a:gd name="connsiteX17716" fmla="*/ 3235569 w 11737976"/>
              <a:gd name="connsiteY17716" fmla="*/ 3041665 h 6407152"/>
              <a:gd name="connsiteX17717" fmla="*/ 3241640 w 11737976"/>
              <a:gd name="connsiteY17717" fmla="*/ 3039407 h 6407152"/>
              <a:gd name="connsiteX17718" fmla="*/ 3247069 w 11737976"/>
              <a:gd name="connsiteY17718" fmla="*/ 3040160 h 6407152"/>
              <a:gd name="connsiteX17719" fmla="*/ 10616283 w 11737976"/>
              <a:gd name="connsiteY17719" fmla="*/ 3036269 h 6407152"/>
              <a:gd name="connsiteX17720" fmla="*/ 10624299 w 11737976"/>
              <a:gd name="connsiteY17720" fmla="*/ 3042775 h 6407152"/>
              <a:gd name="connsiteX17721" fmla="*/ 10626061 w 11737976"/>
              <a:gd name="connsiteY17721" fmla="*/ 3037003 h 6407152"/>
              <a:gd name="connsiteX17722" fmla="*/ 10616283 w 11737976"/>
              <a:gd name="connsiteY17722" fmla="*/ 3036269 h 6407152"/>
              <a:gd name="connsiteX17723" fmla="*/ 5906060 w 11737976"/>
              <a:gd name="connsiteY17723" fmla="*/ 3036269 h 6407152"/>
              <a:gd name="connsiteX17724" fmla="*/ 5914074 w 11737976"/>
              <a:gd name="connsiteY17724" fmla="*/ 3042775 h 6407152"/>
              <a:gd name="connsiteX17725" fmla="*/ 5915837 w 11737976"/>
              <a:gd name="connsiteY17725" fmla="*/ 3037003 h 6407152"/>
              <a:gd name="connsiteX17726" fmla="*/ 5906060 w 11737976"/>
              <a:gd name="connsiteY17726" fmla="*/ 3036269 h 6407152"/>
              <a:gd name="connsiteX17727" fmla="*/ 9501871 w 11737976"/>
              <a:gd name="connsiteY17727" fmla="*/ 3034351 h 6407152"/>
              <a:gd name="connsiteX17728" fmla="*/ 9501766 w 11737976"/>
              <a:gd name="connsiteY17728" fmla="*/ 3037365 h 6407152"/>
              <a:gd name="connsiteX17729" fmla="*/ 9517813 w 11737976"/>
              <a:gd name="connsiteY17729" fmla="*/ 3038282 h 6407152"/>
              <a:gd name="connsiteX17730" fmla="*/ 9509895 w 11737976"/>
              <a:gd name="connsiteY17730" fmla="*/ 3034811 h 6407152"/>
              <a:gd name="connsiteX17731" fmla="*/ 9501871 w 11737976"/>
              <a:gd name="connsiteY17731" fmla="*/ 3034351 h 6407152"/>
              <a:gd name="connsiteX17732" fmla="*/ 4791647 w 11737976"/>
              <a:gd name="connsiteY17732" fmla="*/ 3034351 h 6407152"/>
              <a:gd name="connsiteX17733" fmla="*/ 4791542 w 11737976"/>
              <a:gd name="connsiteY17733" fmla="*/ 3037365 h 6407152"/>
              <a:gd name="connsiteX17734" fmla="*/ 4807589 w 11737976"/>
              <a:gd name="connsiteY17734" fmla="*/ 3038282 h 6407152"/>
              <a:gd name="connsiteX17735" fmla="*/ 4799671 w 11737976"/>
              <a:gd name="connsiteY17735" fmla="*/ 3034811 h 6407152"/>
              <a:gd name="connsiteX17736" fmla="*/ 4791647 w 11737976"/>
              <a:gd name="connsiteY17736" fmla="*/ 3034351 h 6407152"/>
              <a:gd name="connsiteX17737" fmla="*/ 9417807 w 11737976"/>
              <a:gd name="connsiteY17737" fmla="*/ 3024513 h 6407152"/>
              <a:gd name="connsiteX17738" fmla="*/ 9399561 w 11737976"/>
              <a:gd name="connsiteY17738" fmla="*/ 3029003 h 6407152"/>
              <a:gd name="connsiteX17739" fmla="*/ 9408397 w 11737976"/>
              <a:gd name="connsiteY17739" fmla="*/ 3035043 h 6407152"/>
              <a:gd name="connsiteX17740" fmla="*/ 9417421 w 11737976"/>
              <a:gd name="connsiteY17740" fmla="*/ 3035559 h 6407152"/>
              <a:gd name="connsiteX17741" fmla="*/ 9417807 w 11737976"/>
              <a:gd name="connsiteY17741" fmla="*/ 3024513 h 6407152"/>
              <a:gd name="connsiteX17742" fmla="*/ 4707583 w 11737976"/>
              <a:gd name="connsiteY17742" fmla="*/ 3024513 h 6407152"/>
              <a:gd name="connsiteX17743" fmla="*/ 4689337 w 11737976"/>
              <a:gd name="connsiteY17743" fmla="*/ 3029003 h 6407152"/>
              <a:gd name="connsiteX17744" fmla="*/ 4698173 w 11737976"/>
              <a:gd name="connsiteY17744" fmla="*/ 3035043 h 6407152"/>
              <a:gd name="connsiteX17745" fmla="*/ 4707198 w 11737976"/>
              <a:gd name="connsiteY17745" fmla="*/ 3035559 h 6407152"/>
              <a:gd name="connsiteX17746" fmla="*/ 4707583 w 11737976"/>
              <a:gd name="connsiteY17746" fmla="*/ 3024513 h 6407152"/>
              <a:gd name="connsiteX17747" fmla="*/ 10064641 w 11737976"/>
              <a:gd name="connsiteY17747" fmla="*/ 3024155 h 6407152"/>
              <a:gd name="connsiteX17748" fmla="*/ 10059901 w 11737976"/>
              <a:gd name="connsiteY17748" fmla="*/ 3025016 h 6407152"/>
              <a:gd name="connsiteX17749" fmla="*/ 10067318 w 11737976"/>
              <a:gd name="connsiteY17749" fmla="*/ 3028458 h 6407152"/>
              <a:gd name="connsiteX17750" fmla="*/ 10074944 w 11737976"/>
              <a:gd name="connsiteY17750" fmla="*/ 3025876 h 6407152"/>
              <a:gd name="connsiteX17751" fmla="*/ 10064641 w 11737976"/>
              <a:gd name="connsiteY17751" fmla="*/ 3024155 h 6407152"/>
              <a:gd name="connsiteX17752" fmla="*/ 5354418 w 11737976"/>
              <a:gd name="connsiteY17752" fmla="*/ 3024155 h 6407152"/>
              <a:gd name="connsiteX17753" fmla="*/ 5349677 w 11737976"/>
              <a:gd name="connsiteY17753" fmla="*/ 3025016 h 6407152"/>
              <a:gd name="connsiteX17754" fmla="*/ 5357095 w 11737976"/>
              <a:gd name="connsiteY17754" fmla="*/ 3028458 h 6407152"/>
              <a:gd name="connsiteX17755" fmla="*/ 5364720 w 11737976"/>
              <a:gd name="connsiteY17755" fmla="*/ 3025876 h 6407152"/>
              <a:gd name="connsiteX17756" fmla="*/ 5354418 w 11737976"/>
              <a:gd name="connsiteY17756" fmla="*/ 3024155 h 6407152"/>
              <a:gd name="connsiteX17757" fmla="*/ 9429547 w 11737976"/>
              <a:gd name="connsiteY17757" fmla="*/ 3022837 h 6407152"/>
              <a:gd name="connsiteX17758" fmla="*/ 9423742 w 11737976"/>
              <a:gd name="connsiteY17758" fmla="*/ 3027201 h 6407152"/>
              <a:gd name="connsiteX17759" fmla="*/ 9445120 w 11737976"/>
              <a:gd name="connsiteY17759" fmla="*/ 3030100 h 6407152"/>
              <a:gd name="connsiteX17760" fmla="*/ 9459939 w 11737976"/>
              <a:gd name="connsiteY17760" fmla="*/ 3026587 h 6407152"/>
              <a:gd name="connsiteX17761" fmla="*/ 9441981 w 11737976"/>
              <a:gd name="connsiteY17761" fmla="*/ 3022877 h 6407152"/>
              <a:gd name="connsiteX17762" fmla="*/ 9429547 w 11737976"/>
              <a:gd name="connsiteY17762" fmla="*/ 3022837 h 6407152"/>
              <a:gd name="connsiteX17763" fmla="*/ 4719324 w 11737976"/>
              <a:gd name="connsiteY17763" fmla="*/ 3022837 h 6407152"/>
              <a:gd name="connsiteX17764" fmla="*/ 4713519 w 11737976"/>
              <a:gd name="connsiteY17764" fmla="*/ 3027201 h 6407152"/>
              <a:gd name="connsiteX17765" fmla="*/ 4734897 w 11737976"/>
              <a:gd name="connsiteY17765" fmla="*/ 3030100 h 6407152"/>
              <a:gd name="connsiteX17766" fmla="*/ 4749715 w 11737976"/>
              <a:gd name="connsiteY17766" fmla="*/ 3026587 h 6407152"/>
              <a:gd name="connsiteX17767" fmla="*/ 4731757 w 11737976"/>
              <a:gd name="connsiteY17767" fmla="*/ 3022877 h 6407152"/>
              <a:gd name="connsiteX17768" fmla="*/ 4719324 w 11737976"/>
              <a:gd name="connsiteY17768" fmla="*/ 3022837 h 6407152"/>
              <a:gd name="connsiteX17769" fmla="*/ 6817691 w 11737976"/>
              <a:gd name="connsiteY17769" fmla="*/ 3022624 h 6407152"/>
              <a:gd name="connsiteX17770" fmla="*/ 6819574 w 11737976"/>
              <a:gd name="connsiteY17770" fmla="*/ 3026302 h 6407152"/>
              <a:gd name="connsiteX17771" fmla="*/ 6819086 w 11737976"/>
              <a:gd name="connsiteY17771" fmla="*/ 3031064 h 6407152"/>
              <a:gd name="connsiteX17772" fmla="*/ 6818596 w 11737976"/>
              <a:gd name="connsiteY17772" fmla="*/ 3035830 h 6407152"/>
              <a:gd name="connsiteX17773" fmla="*/ 6821118 w 11737976"/>
              <a:gd name="connsiteY17773" fmla="*/ 3048442 h 6407152"/>
              <a:gd name="connsiteX17774" fmla="*/ 6826597 w 11737976"/>
              <a:gd name="connsiteY17774" fmla="*/ 3046074 h 6407152"/>
              <a:gd name="connsiteX17775" fmla="*/ 6818596 w 11737976"/>
              <a:gd name="connsiteY17775" fmla="*/ 3035830 h 6407152"/>
              <a:gd name="connsiteX17776" fmla="*/ 6828589 w 11737976"/>
              <a:gd name="connsiteY17776" fmla="*/ 3026720 h 6407152"/>
              <a:gd name="connsiteX17777" fmla="*/ 6817691 w 11737976"/>
              <a:gd name="connsiteY17777" fmla="*/ 3022624 h 6407152"/>
              <a:gd name="connsiteX17778" fmla="*/ 1408659 w 11737976"/>
              <a:gd name="connsiteY17778" fmla="*/ 3019996 h 6407152"/>
              <a:gd name="connsiteX17779" fmla="*/ 1398453 w 11737976"/>
              <a:gd name="connsiteY17779" fmla="*/ 3023063 h 6407152"/>
              <a:gd name="connsiteX17780" fmla="*/ 1413798 w 11737976"/>
              <a:gd name="connsiteY17780" fmla="*/ 3035292 h 6407152"/>
              <a:gd name="connsiteX17781" fmla="*/ 1424004 w 11737976"/>
              <a:gd name="connsiteY17781" fmla="*/ 3032225 h 6407152"/>
              <a:gd name="connsiteX17782" fmla="*/ 1408659 w 11737976"/>
              <a:gd name="connsiteY17782" fmla="*/ 3019996 h 6407152"/>
              <a:gd name="connsiteX17783" fmla="*/ 554554 w 11737976"/>
              <a:gd name="connsiteY17783" fmla="*/ 3019426 h 6407152"/>
              <a:gd name="connsiteX17784" fmla="*/ 545781 w 11737976"/>
              <a:gd name="connsiteY17784" fmla="*/ 3026249 h 6407152"/>
              <a:gd name="connsiteX17785" fmla="*/ 544503 w 11737976"/>
              <a:gd name="connsiteY17785" fmla="*/ 3022446 h 6407152"/>
              <a:gd name="connsiteX17786" fmla="*/ 538283 w 11737976"/>
              <a:gd name="connsiteY17786" fmla="*/ 3036877 h 6407152"/>
              <a:gd name="connsiteX17787" fmla="*/ 539561 w 11737976"/>
              <a:gd name="connsiteY17787" fmla="*/ 3040680 h 6407152"/>
              <a:gd name="connsiteX17788" fmla="*/ 549614 w 11737976"/>
              <a:gd name="connsiteY17788" fmla="*/ 3037658 h 6407152"/>
              <a:gd name="connsiteX17789" fmla="*/ 548336 w 11737976"/>
              <a:gd name="connsiteY17789" fmla="*/ 3033855 h 6407152"/>
              <a:gd name="connsiteX17790" fmla="*/ 558386 w 11737976"/>
              <a:gd name="connsiteY17790" fmla="*/ 3030835 h 6407152"/>
              <a:gd name="connsiteX17791" fmla="*/ 550891 w 11737976"/>
              <a:gd name="connsiteY17791" fmla="*/ 3041461 h 6407152"/>
              <a:gd name="connsiteX17792" fmla="*/ 564773 w 11737976"/>
              <a:gd name="connsiteY17792" fmla="*/ 3049849 h 6407152"/>
              <a:gd name="connsiteX17793" fmla="*/ 583598 w 11737976"/>
              <a:gd name="connsiteY17793" fmla="*/ 3040004 h 6407152"/>
              <a:gd name="connsiteX17794" fmla="*/ 578488 w 11737976"/>
              <a:gd name="connsiteY17794" fmla="*/ 3024793 h 6407152"/>
              <a:gd name="connsiteX17795" fmla="*/ 568438 w 11737976"/>
              <a:gd name="connsiteY17795" fmla="*/ 3027813 h 6407152"/>
              <a:gd name="connsiteX17796" fmla="*/ 554554 w 11737976"/>
              <a:gd name="connsiteY17796" fmla="*/ 3019426 h 6407152"/>
              <a:gd name="connsiteX17797" fmla="*/ 9635090 w 11737976"/>
              <a:gd name="connsiteY17797" fmla="*/ 3017824 h 6407152"/>
              <a:gd name="connsiteX17798" fmla="*/ 9628985 w 11737976"/>
              <a:gd name="connsiteY17798" fmla="*/ 3019990 h 6407152"/>
              <a:gd name="connsiteX17799" fmla="*/ 9628897 w 11737976"/>
              <a:gd name="connsiteY17799" fmla="*/ 3022501 h 6407152"/>
              <a:gd name="connsiteX17800" fmla="*/ 9634915 w 11737976"/>
              <a:gd name="connsiteY17800" fmla="*/ 3022845 h 6407152"/>
              <a:gd name="connsiteX17801" fmla="*/ 9635003 w 11737976"/>
              <a:gd name="connsiteY17801" fmla="*/ 3020334 h 6407152"/>
              <a:gd name="connsiteX17802" fmla="*/ 9635090 w 11737976"/>
              <a:gd name="connsiteY17802" fmla="*/ 3017824 h 6407152"/>
              <a:gd name="connsiteX17803" fmla="*/ 4924866 w 11737976"/>
              <a:gd name="connsiteY17803" fmla="*/ 3017824 h 6407152"/>
              <a:gd name="connsiteX17804" fmla="*/ 4918761 w 11737976"/>
              <a:gd name="connsiteY17804" fmla="*/ 3019990 h 6407152"/>
              <a:gd name="connsiteX17805" fmla="*/ 4918674 w 11737976"/>
              <a:gd name="connsiteY17805" fmla="*/ 3022501 h 6407152"/>
              <a:gd name="connsiteX17806" fmla="*/ 4924692 w 11737976"/>
              <a:gd name="connsiteY17806" fmla="*/ 3022845 h 6407152"/>
              <a:gd name="connsiteX17807" fmla="*/ 4924779 w 11737976"/>
              <a:gd name="connsiteY17807" fmla="*/ 3020334 h 6407152"/>
              <a:gd name="connsiteX17808" fmla="*/ 4924866 w 11737976"/>
              <a:gd name="connsiteY17808" fmla="*/ 3017824 h 6407152"/>
              <a:gd name="connsiteX17809" fmla="*/ 8916835 w 11737976"/>
              <a:gd name="connsiteY17809" fmla="*/ 3015762 h 6407152"/>
              <a:gd name="connsiteX17810" fmla="*/ 8927645 w 11737976"/>
              <a:gd name="connsiteY17810" fmla="*/ 3029190 h 6407152"/>
              <a:gd name="connsiteX17811" fmla="*/ 8935465 w 11737976"/>
              <a:gd name="connsiteY17811" fmla="*/ 3021860 h 6407152"/>
              <a:gd name="connsiteX17812" fmla="*/ 8930633 w 11737976"/>
              <a:gd name="connsiteY17812" fmla="*/ 3049945 h 6407152"/>
              <a:gd name="connsiteX17813" fmla="*/ 8920572 w 11737976"/>
              <a:gd name="connsiteY17813" fmla="*/ 3041707 h 6407152"/>
              <a:gd name="connsiteX17814" fmla="*/ 8919077 w 11737976"/>
              <a:gd name="connsiteY17814" fmla="*/ 3031330 h 6407152"/>
              <a:gd name="connsiteX17815" fmla="*/ 8916835 w 11737976"/>
              <a:gd name="connsiteY17815" fmla="*/ 3015762 h 6407152"/>
              <a:gd name="connsiteX17816" fmla="*/ 4206611 w 11737976"/>
              <a:gd name="connsiteY17816" fmla="*/ 3015762 h 6407152"/>
              <a:gd name="connsiteX17817" fmla="*/ 4217421 w 11737976"/>
              <a:gd name="connsiteY17817" fmla="*/ 3029190 h 6407152"/>
              <a:gd name="connsiteX17818" fmla="*/ 4225241 w 11737976"/>
              <a:gd name="connsiteY17818" fmla="*/ 3021860 h 6407152"/>
              <a:gd name="connsiteX17819" fmla="*/ 4220410 w 11737976"/>
              <a:gd name="connsiteY17819" fmla="*/ 3049945 h 6407152"/>
              <a:gd name="connsiteX17820" fmla="*/ 4210349 w 11737976"/>
              <a:gd name="connsiteY17820" fmla="*/ 3041707 h 6407152"/>
              <a:gd name="connsiteX17821" fmla="*/ 4208853 w 11737976"/>
              <a:gd name="connsiteY17821" fmla="*/ 3031330 h 6407152"/>
              <a:gd name="connsiteX17822" fmla="*/ 4206611 w 11737976"/>
              <a:gd name="connsiteY17822" fmla="*/ 3015762 h 6407152"/>
              <a:gd name="connsiteX17823" fmla="*/ 1429072 w 11737976"/>
              <a:gd name="connsiteY17823" fmla="*/ 3013862 h 6407152"/>
              <a:gd name="connsiteX17824" fmla="*/ 1418865 w 11737976"/>
              <a:gd name="connsiteY17824" fmla="*/ 3016928 h 6407152"/>
              <a:gd name="connsiteX17825" fmla="*/ 1420150 w 11737976"/>
              <a:gd name="connsiteY17825" fmla="*/ 3020753 h 6407152"/>
              <a:gd name="connsiteX17826" fmla="*/ 1429072 w 11737976"/>
              <a:gd name="connsiteY17826" fmla="*/ 3013862 h 6407152"/>
              <a:gd name="connsiteX17827" fmla="*/ 9890127 w 11737976"/>
              <a:gd name="connsiteY17827" fmla="*/ 3012280 h 6407152"/>
              <a:gd name="connsiteX17828" fmla="*/ 9881401 w 11737976"/>
              <a:gd name="connsiteY17828" fmla="*/ 3020122 h 6407152"/>
              <a:gd name="connsiteX17829" fmla="*/ 9872967 w 11737976"/>
              <a:gd name="connsiteY17829" fmla="*/ 3019640 h 6407152"/>
              <a:gd name="connsiteX17830" fmla="*/ 9873064 w 11737976"/>
              <a:gd name="connsiteY17830" fmla="*/ 3016864 h 6407152"/>
              <a:gd name="connsiteX17831" fmla="*/ 9890127 w 11737976"/>
              <a:gd name="connsiteY17831" fmla="*/ 3012280 h 6407152"/>
              <a:gd name="connsiteX17832" fmla="*/ 5179903 w 11737976"/>
              <a:gd name="connsiteY17832" fmla="*/ 3012280 h 6407152"/>
              <a:gd name="connsiteX17833" fmla="*/ 5171177 w 11737976"/>
              <a:gd name="connsiteY17833" fmla="*/ 3020122 h 6407152"/>
              <a:gd name="connsiteX17834" fmla="*/ 5162744 w 11737976"/>
              <a:gd name="connsiteY17834" fmla="*/ 3019640 h 6407152"/>
              <a:gd name="connsiteX17835" fmla="*/ 5162840 w 11737976"/>
              <a:gd name="connsiteY17835" fmla="*/ 3016864 h 6407152"/>
              <a:gd name="connsiteX17836" fmla="*/ 5179903 w 11737976"/>
              <a:gd name="connsiteY17836" fmla="*/ 3012280 h 6407152"/>
              <a:gd name="connsiteX17837" fmla="*/ 10620301 w 11737976"/>
              <a:gd name="connsiteY17837" fmla="*/ 3012180 h 6407152"/>
              <a:gd name="connsiteX17838" fmla="*/ 10621703 w 11737976"/>
              <a:gd name="connsiteY17838" fmla="*/ 3017076 h 6407152"/>
              <a:gd name="connsiteX17839" fmla="*/ 10628025 w 11737976"/>
              <a:gd name="connsiteY17839" fmla="*/ 3018896 h 6407152"/>
              <a:gd name="connsiteX17840" fmla="*/ 10632930 w 11737976"/>
              <a:gd name="connsiteY17840" fmla="*/ 3018238 h 6407152"/>
              <a:gd name="connsiteX17841" fmla="*/ 10633271 w 11737976"/>
              <a:gd name="connsiteY17841" fmla="*/ 3012379 h 6407152"/>
              <a:gd name="connsiteX17842" fmla="*/ 10620301 w 11737976"/>
              <a:gd name="connsiteY17842" fmla="*/ 3012180 h 6407152"/>
              <a:gd name="connsiteX17843" fmla="*/ 5910075 w 11737976"/>
              <a:gd name="connsiteY17843" fmla="*/ 3012180 h 6407152"/>
              <a:gd name="connsiteX17844" fmla="*/ 5911479 w 11737976"/>
              <a:gd name="connsiteY17844" fmla="*/ 3017076 h 6407152"/>
              <a:gd name="connsiteX17845" fmla="*/ 5917801 w 11737976"/>
              <a:gd name="connsiteY17845" fmla="*/ 3018896 h 6407152"/>
              <a:gd name="connsiteX17846" fmla="*/ 5922704 w 11737976"/>
              <a:gd name="connsiteY17846" fmla="*/ 3018238 h 6407152"/>
              <a:gd name="connsiteX17847" fmla="*/ 5923048 w 11737976"/>
              <a:gd name="connsiteY17847" fmla="*/ 3012379 h 6407152"/>
              <a:gd name="connsiteX17848" fmla="*/ 5910075 w 11737976"/>
              <a:gd name="connsiteY17848" fmla="*/ 3012180 h 6407152"/>
              <a:gd name="connsiteX17849" fmla="*/ 9433339 w 11737976"/>
              <a:gd name="connsiteY17849" fmla="*/ 3011315 h 6407152"/>
              <a:gd name="connsiteX17850" fmla="*/ 9433233 w 11737976"/>
              <a:gd name="connsiteY17850" fmla="*/ 3014327 h 6407152"/>
              <a:gd name="connsiteX17851" fmla="*/ 9442261 w 11737976"/>
              <a:gd name="connsiteY17851" fmla="*/ 3014844 h 6407152"/>
              <a:gd name="connsiteX17852" fmla="*/ 9442365 w 11737976"/>
              <a:gd name="connsiteY17852" fmla="*/ 3011831 h 6407152"/>
              <a:gd name="connsiteX17853" fmla="*/ 9433339 w 11737976"/>
              <a:gd name="connsiteY17853" fmla="*/ 3011315 h 6407152"/>
              <a:gd name="connsiteX17854" fmla="*/ 4723115 w 11737976"/>
              <a:gd name="connsiteY17854" fmla="*/ 3011315 h 6407152"/>
              <a:gd name="connsiteX17855" fmla="*/ 4723010 w 11737976"/>
              <a:gd name="connsiteY17855" fmla="*/ 3014327 h 6407152"/>
              <a:gd name="connsiteX17856" fmla="*/ 4732037 w 11737976"/>
              <a:gd name="connsiteY17856" fmla="*/ 3014844 h 6407152"/>
              <a:gd name="connsiteX17857" fmla="*/ 4732142 w 11737976"/>
              <a:gd name="connsiteY17857" fmla="*/ 3011831 h 6407152"/>
              <a:gd name="connsiteX17858" fmla="*/ 4723115 w 11737976"/>
              <a:gd name="connsiteY17858" fmla="*/ 3011315 h 6407152"/>
              <a:gd name="connsiteX17859" fmla="*/ 9400351 w 11737976"/>
              <a:gd name="connsiteY17859" fmla="*/ 3006410 h 6407152"/>
              <a:gd name="connsiteX17860" fmla="*/ 9400245 w 11737976"/>
              <a:gd name="connsiteY17860" fmla="*/ 3009422 h 6407152"/>
              <a:gd name="connsiteX17861" fmla="*/ 9401373 w 11737976"/>
              <a:gd name="connsiteY17861" fmla="*/ 3009487 h 6407152"/>
              <a:gd name="connsiteX17862" fmla="*/ 9409272 w 11737976"/>
              <a:gd name="connsiteY17862" fmla="*/ 3009939 h 6407152"/>
              <a:gd name="connsiteX17863" fmla="*/ 9409270 w 11737976"/>
              <a:gd name="connsiteY17863" fmla="*/ 3009939 h 6407152"/>
              <a:gd name="connsiteX17864" fmla="*/ 9409164 w 11737976"/>
              <a:gd name="connsiteY17864" fmla="*/ 3012951 h 6407152"/>
              <a:gd name="connsiteX17865" fmla="*/ 9418192 w 11737976"/>
              <a:gd name="connsiteY17865" fmla="*/ 3013467 h 6407152"/>
              <a:gd name="connsiteX17866" fmla="*/ 9418296 w 11737976"/>
              <a:gd name="connsiteY17866" fmla="*/ 3010456 h 6407152"/>
              <a:gd name="connsiteX17867" fmla="*/ 9418402 w 11737976"/>
              <a:gd name="connsiteY17867" fmla="*/ 3007442 h 6407152"/>
              <a:gd name="connsiteX17868" fmla="*/ 9413875 w 11737976"/>
              <a:gd name="connsiteY17868" fmla="*/ 3007561 h 6407152"/>
              <a:gd name="connsiteX17869" fmla="*/ 9409272 w 11737976"/>
              <a:gd name="connsiteY17869" fmla="*/ 3009939 h 6407152"/>
              <a:gd name="connsiteX17870" fmla="*/ 9409377 w 11737976"/>
              <a:gd name="connsiteY17870" fmla="*/ 3006925 h 6407152"/>
              <a:gd name="connsiteX17871" fmla="*/ 9400351 w 11737976"/>
              <a:gd name="connsiteY17871" fmla="*/ 3006410 h 6407152"/>
              <a:gd name="connsiteX17872" fmla="*/ 4690127 w 11737976"/>
              <a:gd name="connsiteY17872" fmla="*/ 3006410 h 6407152"/>
              <a:gd name="connsiteX17873" fmla="*/ 4690022 w 11737976"/>
              <a:gd name="connsiteY17873" fmla="*/ 3009422 h 6407152"/>
              <a:gd name="connsiteX17874" fmla="*/ 4691149 w 11737976"/>
              <a:gd name="connsiteY17874" fmla="*/ 3009487 h 6407152"/>
              <a:gd name="connsiteX17875" fmla="*/ 4699048 w 11737976"/>
              <a:gd name="connsiteY17875" fmla="*/ 3009939 h 6407152"/>
              <a:gd name="connsiteX17876" fmla="*/ 4699046 w 11737976"/>
              <a:gd name="connsiteY17876" fmla="*/ 3009939 h 6407152"/>
              <a:gd name="connsiteX17877" fmla="*/ 4698941 w 11737976"/>
              <a:gd name="connsiteY17877" fmla="*/ 3012951 h 6407152"/>
              <a:gd name="connsiteX17878" fmla="*/ 4707968 w 11737976"/>
              <a:gd name="connsiteY17878" fmla="*/ 3013467 h 6407152"/>
              <a:gd name="connsiteX17879" fmla="*/ 4708073 w 11737976"/>
              <a:gd name="connsiteY17879" fmla="*/ 3010456 h 6407152"/>
              <a:gd name="connsiteX17880" fmla="*/ 4708178 w 11737976"/>
              <a:gd name="connsiteY17880" fmla="*/ 3007442 h 6407152"/>
              <a:gd name="connsiteX17881" fmla="*/ 4703652 w 11737976"/>
              <a:gd name="connsiteY17881" fmla="*/ 3007561 h 6407152"/>
              <a:gd name="connsiteX17882" fmla="*/ 4699048 w 11737976"/>
              <a:gd name="connsiteY17882" fmla="*/ 3009939 h 6407152"/>
              <a:gd name="connsiteX17883" fmla="*/ 4699154 w 11737976"/>
              <a:gd name="connsiteY17883" fmla="*/ 3006925 h 6407152"/>
              <a:gd name="connsiteX17884" fmla="*/ 4690127 w 11737976"/>
              <a:gd name="connsiteY17884" fmla="*/ 3006410 h 6407152"/>
              <a:gd name="connsiteX17885" fmla="*/ 3151766 w 11737976"/>
              <a:gd name="connsiteY17885" fmla="*/ 3005530 h 6407152"/>
              <a:gd name="connsiteX17886" fmla="*/ 3143434 w 11737976"/>
              <a:gd name="connsiteY17886" fmla="*/ 3006652 h 6407152"/>
              <a:gd name="connsiteX17887" fmla="*/ 3140187 w 11737976"/>
              <a:gd name="connsiteY17887" fmla="*/ 3005532 h 6407152"/>
              <a:gd name="connsiteX17888" fmla="*/ 3256939 w 11737976"/>
              <a:gd name="connsiteY17888" fmla="*/ 3003227 h 6407152"/>
              <a:gd name="connsiteX17889" fmla="*/ 3257860 w 11737976"/>
              <a:gd name="connsiteY17889" fmla="*/ 3003418 h 6407152"/>
              <a:gd name="connsiteX17890" fmla="*/ 3257009 w 11737976"/>
              <a:gd name="connsiteY17890" fmla="*/ 3007592 h 6407152"/>
              <a:gd name="connsiteX17891" fmla="*/ 3263085 w 11737976"/>
              <a:gd name="connsiteY17891" fmla="*/ 3024170 h 6407152"/>
              <a:gd name="connsiteX17892" fmla="*/ 3257544 w 11737976"/>
              <a:gd name="connsiteY17892" fmla="*/ 3026511 h 6407152"/>
              <a:gd name="connsiteX17893" fmla="*/ 3254376 w 11737976"/>
              <a:gd name="connsiteY17893" fmla="*/ 3027850 h 6407152"/>
              <a:gd name="connsiteX17894" fmla="*/ 3251817 w 11737976"/>
              <a:gd name="connsiteY17894" fmla="*/ 3028346 h 6407152"/>
              <a:gd name="connsiteX17895" fmla="*/ 3250139 w 11737976"/>
              <a:gd name="connsiteY17895" fmla="*/ 3028671 h 6407152"/>
              <a:gd name="connsiteX17896" fmla="*/ 3250359 w 11737976"/>
              <a:gd name="connsiteY17896" fmla="*/ 3027848 h 6407152"/>
              <a:gd name="connsiteX17897" fmla="*/ 3256610 w 11737976"/>
              <a:gd name="connsiteY17897" fmla="*/ 3025522 h 6407152"/>
              <a:gd name="connsiteX17898" fmla="*/ 3258174 w 11737976"/>
              <a:gd name="connsiteY17898" fmla="*/ 3025697 h 6407152"/>
              <a:gd name="connsiteX17899" fmla="*/ 3258174 w 11737976"/>
              <a:gd name="connsiteY17899" fmla="*/ 3016619 h 6407152"/>
              <a:gd name="connsiteX17900" fmla="*/ 3253649 w 11737976"/>
              <a:gd name="connsiteY17900" fmla="*/ 3015538 h 6407152"/>
              <a:gd name="connsiteX17901" fmla="*/ 3256939 w 11737976"/>
              <a:gd name="connsiteY17901" fmla="*/ 3003227 h 6407152"/>
              <a:gd name="connsiteX17902" fmla="*/ 9475847 w 11737976"/>
              <a:gd name="connsiteY17902" fmla="*/ 3002678 h 6407152"/>
              <a:gd name="connsiteX17903" fmla="*/ 9466715 w 11737976"/>
              <a:gd name="connsiteY17903" fmla="*/ 3005175 h 6407152"/>
              <a:gd name="connsiteX17904" fmla="*/ 9478011 w 11737976"/>
              <a:gd name="connsiteY17904" fmla="*/ 3005443 h 6407152"/>
              <a:gd name="connsiteX17905" fmla="*/ 9475847 w 11737976"/>
              <a:gd name="connsiteY17905" fmla="*/ 3002678 h 6407152"/>
              <a:gd name="connsiteX17906" fmla="*/ 4765623 w 11737976"/>
              <a:gd name="connsiteY17906" fmla="*/ 3002678 h 6407152"/>
              <a:gd name="connsiteX17907" fmla="*/ 4756492 w 11737976"/>
              <a:gd name="connsiteY17907" fmla="*/ 3005175 h 6407152"/>
              <a:gd name="connsiteX17908" fmla="*/ 4767787 w 11737976"/>
              <a:gd name="connsiteY17908" fmla="*/ 3005443 h 6407152"/>
              <a:gd name="connsiteX17909" fmla="*/ 4765623 w 11737976"/>
              <a:gd name="connsiteY17909" fmla="*/ 3002678 h 6407152"/>
              <a:gd name="connsiteX17910" fmla="*/ 7933464 w 11737976"/>
              <a:gd name="connsiteY17910" fmla="*/ 2998988 h 6407152"/>
              <a:gd name="connsiteX17911" fmla="*/ 7934411 w 11737976"/>
              <a:gd name="connsiteY17911" fmla="*/ 3008776 h 6407152"/>
              <a:gd name="connsiteX17912" fmla="*/ 7953619 w 11737976"/>
              <a:gd name="connsiteY17912" fmla="*/ 3029979 h 6407152"/>
              <a:gd name="connsiteX17913" fmla="*/ 7960006 w 11737976"/>
              <a:gd name="connsiteY17913" fmla="*/ 3040580 h 6407152"/>
              <a:gd name="connsiteX17914" fmla="*/ 7960578 w 11737976"/>
              <a:gd name="connsiteY17914" fmla="*/ 3040846 h 6407152"/>
              <a:gd name="connsiteX17915" fmla="*/ 7959788 w 11737976"/>
              <a:gd name="connsiteY17915" fmla="*/ 3046581 h 6407152"/>
              <a:gd name="connsiteX17916" fmla="*/ 7959039 w 11737976"/>
              <a:gd name="connsiteY17916" fmla="*/ 3062659 h 6407152"/>
              <a:gd name="connsiteX17917" fmla="*/ 7978504 w 11737976"/>
              <a:gd name="connsiteY17917" fmla="*/ 3061301 h 6407152"/>
              <a:gd name="connsiteX17918" fmla="*/ 7984370 w 11737976"/>
              <a:gd name="connsiteY17918" fmla="*/ 3064442 h 6407152"/>
              <a:gd name="connsiteX17919" fmla="*/ 7984416 w 11737976"/>
              <a:gd name="connsiteY17919" fmla="*/ 3064914 h 6407152"/>
              <a:gd name="connsiteX17920" fmla="*/ 7982896 w 11737976"/>
              <a:gd name="connsiteY17920" fmla="*/ 3070057 h 6407152"/>
              <a:gd name="connsiteX17921" fmla="*/ 7972001 w 11737976"/>
              <a:gd name="connsiteY17921" fmla="*/ 3068418 h 6407152"/>
              <a:gd name="connsiteX17922" fmla="*/ 7959985 w 11737976"/>
              <a:gd name="connsiteY17922" fmla="*/ 3104708 h 6407152"/>
              <a:gd name="connsiteX17923" fmla="*/ 7957234 w 11737976"/>
              <a:gd name="connsiteY17923" fmla="*/ 3123766 h 6407152"/>
              <a:gd name="connsiteX17924" fmla="*/ 7954918 w 11737976"/>
              <a:gd name="connsiteY17924" fmla="*/ 3128074 h 6407152"/>
              <a:gd name="connsiteX17925" fmla="*/ 7955709 w 11737976"/>
              <a:gd name="connsiteY17925" fmla="*/ 3130088 h 6407152"/>
              <a:gd name="connsiteX17926" fmla="*/ 7951626 w 11737976"/>
              <a:gd name="connsiteY17926" fmla="*/ 3131324 h 6407152"/>
              <a:gd name="connsiteX17927" fmla="*/ 7945771 w 11737976"/>
              <a:gd name="connsiteY17927" fmla="*/ 3126229 h 6407152"/>
              <a:gd name="connsiteX17928" fmla="*/ 7954190 w 11737976"/>
              <a:gd name="connsiteY17928" fmla="*/ 3124595 h 6407152"/>
              <a:gd name="connsiteX17929" fmla="*/ 7934984 w 11737976"/>
              <a:gd name="connsiteY17929" fmla="*/ 3103392 h 6407152"/>
              <a:gd name="connsiteX17930" fmla="*/ 7934511 w 11737976"/>
              <a:gd name="connsiteY17930" fmla="*/ 3098499 h 6407152"/>
              <a:gd name="connsiteX17931" fmla="*/ 7932617 w 11737976"/>
              <a:gd name="connsiteY17931" fmla="*/ 3078922 h 6407152"/>
              <a:gd name="connsiteX17932" fmla="*/ 7940564 w 11737976"/>
              <a:gd name="connsiteY17932" fmla="*/ 3072396 h 6407152"/>
              <a:gd name="connsiteX17933" fmla="*/ 7932143 w 11737976"/>
              <a:gd name="connsiteY17933" fmla="*/ 3074029 h 6407152"/>
              <a:gd name="connsiteX17934" fmla="*/ 7932617 w 11737976"/>
              <a:gd name="connsiteY17934" fmla="*/ 3078922 h 6407152"/>
              <a:gd name="connsiteX17935" fmla="*/ 7906408 w 11737976"/>
              <a:gd name="connsiteY17935" fmla="*/ 3074035 h 6407152"/>
              <a:gd name="connsiteX17936" fmla="*/ 7898462 w 11737976"/>
              <a:gd name="connsiteY17936" fmla="*/ 3080562 h 6407152"/>
              <a:gd name="connsiteX17937" fmla="*/ 7889567 w 11737976"/>
              <a:gd name="connsiteY17937" fmla="*/ 3077302 h 6407152"/>
              <a:gd name="connsiteX17938" fmla="*/ 7889094 w 11737976"/>
              <a:gd name="connsiteY17938" fmla="*/ 3072408 h 6407152"/>
              <a:gd name="connsiteX17939" fmla="*/ 7888621 w 11737976"/>
              <a:gd name="connsiteY17939" fmla="*/ 3067513 h 6407152"/>
              <a:gd name="connsiteX17940" fmla="*/ 7880201 w 11737976"/>
              <a:gd name="connsiteY17940" fmla="*/ 3069146 h 6407152"/>
              <a:gd name="connsiteX17941" fmla="*/ 7891461 w 11737976"/>
              <a:gd name="connsiteY17941" fmla="*/ 3096877 h 6407152"/>
              <a:gd name="connsiteX17942" fmla="*/ 7875093 w 11737976"/>
              <a:gd name="connsiteY17942" fmla="*/ 3105037 h 6407152"/>
              <a:gd name="connsiteX17943" fmla="*/ 7874620 w 11737976"/>
              <a:gd name="connsiteY17943" fmla="*/ 3100144 h 6407152"/>
              <a:gd name="connsiteX17944" fmla="*/ 7865726 w 11737976"/>
              <a:gd name="connsiteY17944" fmla="*/ 3096883 h 6407152"/>
              <a:gd name="connsiteX17945" fmla="*/ 7865253 w 11737976"/>
              <a:gd name="connsiteY17945" fmla="*/ 3091988 h 6407152"/>
              <a:gd name="connsiteX17946" fmla="*/ 7856831 w 11737976"/>
              <a:gd name="connsiteY17946" fmla="*/ 3093621 h 6407152"/>
              <a:gd name="connsiteX17947" fmla="*/ 7866199 w 11737976"/>
              <a:gd name="connsiteY17947" fmla="*/ 3101777 h 6407152"/>
              <a:gd name="connsiteX17948" fmla="*/ 7875093 w 11737976"/>
              <a:gd name="connsiteY17948" fmla="*/ 3105037 h 6407152"/>
              <a:gd name="connsiteX17949" fmla="*/ 7867620 w 11737976"/>
              <a:gd name="connsiteY17949" fmla="*/ 3116457 h 6407152"/>
              <a:gd name="connsiteX17950" fmla="*/ 7883987 w 11737976"/>
              <a:gd name="connsiteY17950" fmla="*/ 3108297 h 6407152"/>
              <a:gd name="connsiteX17951" fmla="*/ 7886354 w 11737976"/>
              <a:gd name="connsiteY17951" fmla="*/ 3132766 h 6407152"/>
              <a:gd name="connsiteX17952" fmla="*/ 7877933 w 11737976"/>
              <a:gd name="connsiteY17952" fmla="*/ 3134400 h 6407152"/>
              <a:gd name="connsiteX17953" fmla="*/ 7860146 w 11737976"/>
              <a:gd name="connsiteY17953" fmla="*/ 3127879 h 6407152"/>
              <a:gd name="connsiteX17954" fmla="*/ 7848885 w 11737976"/>
              <a:gd name="connsiteY17954" fmla="*/ 3100149 h 6407152"/>
              <a:gd name="connsiteX17955" fmla="*/ 7839990 w 11737976"/>
              <a:gd name="connsiteY17955" fmla="*/ 3096887 h 6407152"/>
              <a:gd name="connsiteX17956" fmla="*/ 7840463 w 11737976"/>
              <a:gd name="connsiteY17956" fmla="*/ 3101782 h 6407152"/>
              <a:gd name="connsiteX17957" fmla="*/ 7831096 w 11737976"/>
              <a:gd name="connsiteY17957" fmla="*/ 3093628 h 6407152"/>
              <a:gd name="connsiteX17958" fmla="*/ 7822203 w 11737976"/>
              <a:gd name="connsiteY17958" fmla="*/ 3090366 h 6407152"/>
              <a:gd name="connsiteX17959" fmla="*/ 7822677 w 11737976"/>
              <a:gd name="connsiteY17959" fmla="*/ 3095260 h 6407152"/>
              <a:gd name="connsiteX17960" fmla="*/ 7831570 w 11737976"/>
              <a:gd name="connsiteY17960" fmla="*/ 3098520 h 6407152"/>
              <a:gd name="connsiteX17961" fmla="*/ 7824569 w 11737976"/>
              <a:gd name="connsiteY17961" fmla="*/ 3114836 h 6407152"/>
              <a:gd name="connsiteX17962" fmla="*/ 7816149 w 11737976"/>
              <a:gd name="connsiteY17962" fmla="*/ 3116469 h 6407152"/>
              <a:gd name="connsiteX17963" fmla="*/ 7796941 w 11737976"/>
              <a:gd name="connsiteY17963" fmla="*/ 3095267 h 6407152"/>
              <a:gd name="connsiteX17964" fmla="*/ 7803942 w 11737976"/>
              <a:gd name="connsiteY17964" fmla="*/ 3078951 h 6407152"/>
              <a:gd name="connsiteX17965" fmla="*/ 7804415 w 11737976"/>
              <a:gd name="connsiteY17965" fmla="*/ 3083845 h 6407152"/>
              <a:gd name="connsiteX17966" fmla="*/ 7820783 w 11737976"/>
              <a:gd name="connsiteY17966" fmla="*/ 3075685 h 6407152"/>
              <a:gd name="connsiteX17967" fmla="*/ 7829677 w 11737976"/>
              <a:gd name="connsiteY17967" fmla="*/ 3078945 h 6407152"/>
              <a:gd name="connsiteX17968" fmla="*/ 7846518 w 11737976"/>
              <a:gd name="connsiteY17968" fmla="*/ 3075679 h 6407152"/>
              <a:gd name="connsiteX17969" fmla="*/ 7828257 w 11737976"/>
              <a:gd name="connsiteY17969" fmla="*/ 3064264 h 6407152"/>
              <a:gd name="connsiteX17970" fmla="*/ 7835257 w 11737976"/>
              <a:gd name="connsiteY17970" fmla="*/ 3047950 h 6407152"/>
              <a:gd name="connsiteX17971" fmla="*/ 7844151 w 11737976"/>
              <a:gd name="connsiteY17971" fmla="*/ 3051212 h 6407152"/>
              <a:gd name="connsiteX17972" fmla="*/ 7843205 w 11737976"/>
              <a:gd name="connsiteY17972" fmla="*/ 3041423 h 6407152"/>
              <a:gd name="connsiteX17973" fmla="*/ 7859100 w 11737976"/>
              <a:gd name="connsiteY17973" fmla="*/ 3028369 h 6407152"/>
              <a:gd name="connsiteX17974" fmla="*/ 7877834 w 11737976"/>
              <a:gd name="connsiteY17974" fmla="*/ 3044678 h 6407152"/>
              <a:gd name="connsiteX17975" fmla="*/ 7878307 w 11737976"/>
              <a:gd name="connsiteY17975" fmla="*/ 3049571 h 6407152"/>
              <a:gd name="connsiteX17976" fmla="*/ 7878781 w 11737976"/>
              <a:gd name="connsiteY17976" fmla="*/ 3054465 h 6407152"/>
              <a:gd name="connsiteX17977" fmla="*/ 7870360 w 11737976"/>
              <a:gd name="connsiteY17977" fmla="*/ 3056098 h 6407152"/>
              <a:gd name="connsiteX17978" fmla="*/ 7861940 w 11737976"/>
              <a:gd name="connsiteY17978" fmla="*/ 3057732 h 6407152"/>
              <a:gd name="connsiteX17979" fmla="*/ 7866563 w 11737976"/>
              <a:gd name="connsiteY17979" fmla="*/ 3061197 h 6407152"/>
              <a:gd name="connsiteX17980" fmla="*/ 7870833 w 11737976"/>
              <a:gd name="connsiteY17980" fmla="*/ 3060992 h 6407152"/>
              <a:gd name="connsiteX17981" fmla="*/ 7879254 w 11737976"/>
              <a:gd name="connsiteY17981" fmla="*/ 3059359 h 6407152"/>
              <a:gd name="connsiteX17982" fmla="*/ 7878781 w 11737976"/>
              <a:gd name="connsiteY17982" fmla="*/ 3054465 h 6407152"/>
              <a:gd name="connsiteX17983" fmla="*/ 7887674 w 11737976"/>
              <a:gd name="connsiteY17983" fmla="*/ 3057726 h 6407152"/>
              <a:gd name="connsiteX17984" fmla="*/ 7887201 w 11737976"/>
              <a:gd name="connsiteY17984" fmla="*/ 3052831 h 6407152"/>
              <a:gd name="connsiteX17985" fmla="*/ 7886254 w 11737976"/>
              <a:gd name="connsiteY17985" fmla="*/ 3043045 h 6407152"/>
              <a:gd name="connsiteX17986" fmla="*/ 7885781 w 11737976"/>
              <a:gd name="connsiteY17986" fmla="*/ 3038150 h 6407152"/>
              <a:gd name="connsiteX17987" fmla="*/ 7893729 w 11737976"/>
              <a:gd name="connsiteY17987" fmla="*/ 3031623 h 6407152"/>
              <a:gd name="connsiteX17988" fmla="*/ 7904517 w 11737976"/>
              <a:gd name="connsiteY17988" fmla="*/ 3054459 h 6407152"/>
              <a:gd name="connsiteX17989" fmla="*/ 7939145 w 11737976"/>
              <a:gd name="connsiteY17989" fmla="*/ 3057714 h 6407152"/>
              <a:gd name="connsiteX17990" fmla="*/ 7930724 w 11737976"/>
              <a:gd name="connsiteY17990" fmla="*/ 3059347 h 6407152"/>
              <a:gd name="connsiteX17991" fmla="*/ 7931197 w 11737976"/>
              <a:gd name="connsiteY17991" fmla="*/ 3064242 h 6407152"/>
              <a:gd name="connsiteX17992" fmla="*/ 7940092 w 11737976"/>
              <a:gd name="connsiteY17992" fmla="*/ 3067503 h 6407152"/>
              <a:gd name="connsiteX17993" fmla="*/ 7939145 w 11737976"/>
              <a:gd name="connsiteY17993" fmla="*/ 3057714 h 6407152"/>
              <a:gd name="connsiteX17994" fmla="*/ 7946145 w 11737976"/>
              <a:gd name="connsiteY17994" fmla="*/ 3041400 h 6407152"/>
              <a:gd name="connsiteX17995" fmla="*/ 7902149 w 11737976"/>
              <a:gd name="connsiteY17995" fmla="*/ 3029990 h 6407152"/>
              <a:gd name="connsiteX17996" fmla="*/ 7909623 w 11737976"/>
              <a:gd name="connsiteY17996" fmla="*/ 3018570 h 6407152"/>
              <a:gd name="connsiteX17997" fmla="*/ 7908203 w 11737976"/>
              <a:gd name="connsiteY17997" fmla="*/ 3003887 h 6407152"/>
              <a:gd name="connsiteX17998" fmla="*/ 7933464 w 11737976"/>
              <a:gd name="connsiteY17998" fmla="*/ 2998988 h 6407152"/>
              <a:gd name="connsiteX17999" fmla="*/ 9452059 w 11737976"/>
              <a:gd name="connsiteY17999" fmla="*/ 2993269 h 6407152"/>
              <a:gd name="connsiteX18000" fmla="*/ 9448553 w 11737976"/>
              <a:gd name="connsiteY18000" fmla="*/ 2996527 h 6407152"/>
              <a:gd name="connsiteX18001" fmla="*/ 9451883 w 11737976"/>
              <a:gd name="connsiteY18001" fmla="*/ 2998290 h 6407152"/>
              <a:gd name="connsiteX18002" fmla="*/ 9452059 w 11737976"/>
              <a:gd name="connsiteY18002" fmla="*/ 2993269 h 6407152"/>
              <a:gd name="connsiteX18003" fmla="*/ 4741835 w 11737976"/>
              <a:gd name="connsiteY18003" fmla="*/ 2993269 h 6407152"/>
              <a:gd name="connsiteX18004" fmla="*/ 4738329 w 11737976"/>
              <a:gd name="connsiteY18004" fmla="*/ 2996527 h 6407152"/>
              <a:gd name="connsiteX18005" fmla="*/ 4741659 w 11737976"/>
              <a:gd name="connsiteY18005" fmla="*/ 2998290 h 6407152"/>
              <a:gd name="connsiteX18006" fmla="*/ 4741835 w 11737976"/>
              <a:gd name="connsiteY18006" fmla="*/ 2993269 h 6407152"/>
              <a:gd name="connsiteX18007" fmla="*/ 8955077 w 11737976"/>
              <a:gd name="connsiteY18007" fmla="*/ 2985162 h 6407152"/>
              <a:gd name="connsiteX18008" fmla="*/ 8965586 w 11737976"/>
              <a:gd name="connsiteY18008" fmla="*/ 2992259 h 6407152"/>
              <a:gd name="connsiteX18009" fmla="*/ 8955077 w 11737976"/>
              <a:gd name="connsiteY18009" fmla="*/ 2985162 h 6407152"/>
              <a:gd name="connsiteX18010" fmla="*/ 4244854 w 11737976"/>
              <a:gd name="connsiteY18010" fmla="*/ 2985162 h 6407152"/>
              <a:gd name="connsiteX18011" fmla="*/ 4255363 w 11737976"/>
              <a:gd name="connsiteY18011" fmla="*/ 2992259 h 6407152"/>
              <a:gd name="connsiteX18012" fmla="*/ 4244854 w 11737976"/>
              <a:gd name="connsiteY18012" fmla="*/ 2985162 h 6407152"/>
              <a:gd name="connsiteX18013" fmla="*/ 509981 w 11737976"/>
              <a:gd name="connsiteY18013" fmla="*/ 2982580 h 6407152"/>
              <a:gd name="connsiteX18014" fmla="*/ 509807 w 11737976"/>
              <a:gd name="connsiteY18014" fmla="*/ 2993290 h 6407152"/>
              <a:gd name="connsiteX18015" fmla="*/ 516485 w 11737976"/>
              <a:gd name="connsiteY18015" fmla="*/ 3001939 h 6407152"/>
              <a:gd name="connsiteX18016" fmla="*/ 520418 w 11737976"/>
              <a:gd name="connsiteY18016" fmla="*/ 2983706 h 6407152"/>
              <a:gd name="connsiteX18017" fmla="*/ 509981 w 11737976"/>
              <a:gd name="connsiteY18017" fmla="*/ 2982580 h 6407152"/>
              <a:gd name="connsiteX18018" fmla="*/ 6782289 w 11737976"/>
              <a:gd name="connsiteY18018" fmla="*/ 2977994 h 6407152"/>
              <a:gd name="connsiteX18019" fmla="*/ 6773086 w 11737976"/>
              <a:gd name="connsiteY18019" fmla="*/ 2979417 h 6407152"/>
              <a:gd name="connsiteX18020" fmla="*/ 6772582 w 11737976"/>
              <a:gd name="connsiteY18020" fmla="*/ 2984329 h 6407152"/>
              <a:gd name="connsiteX18021" fmla="*/ 6784616 w 11737976"/>
              <a:gd name="connsiteY18021" fmla="*/ 2991136 h 6407152"/>
              <a:gd name="connsiteX18022" fmla="*/ 6790103 w 11737976"/>
              <a:gd name="connsiteY18022" fmla="*/ 2990080 h 6407152"/>
              <a:gd name="connsiteX18023" fmla="*/ 6791113 w 11737976"/>
              <a:gd name="connsiteY18023" fmla="*/ 2980255 h 6407152"/>
              <a:gd name="connsiteX18024" fmla="*/ 6782289 w 11737976"/>
              <a:gd name="connsiteY18024" fmla="*/ 2977994 h 6407152"/>
              <a:gd name="connsiteX18025" fmla="*/ 9789973 w 11737976"/>
              <a:gd name="connsiteY18025" fmla="*/ 2975967 h 6407152"/>
              <a:gd name="connsiteX18026" fmla="*/ 9789875 w 11737976"/>
              <a:gd name="connsiteY18026" fmla="*/ 2978742 h 6407152"/>
              <a:gd name="connsiteX18027" fmla="*/ 9823423 w 11737976"/>
              <a:gd name="connsiteY18027" fmla="*/ 2986222 h 6407152"/>
              <a:gd name="connsiteX18028" fmla="*/ 9840389 w 11737976"/>
              <a:gd name="connsiteY18028" fmla="*/ 2984413 h 6407152"/>
              <a:gd name="connsiteX18029" fmla="*/ 9848824 w 11737976"/>
              <a:gd name="connsiteY18029" fmla="*/ 2984894 h 6407152"/>
              <a:gd name="connsiteX18030" fmla="*/ 9857258 w 11737976"/>
              <a:gd name="connsiteY18030" fmla="*/ 2985377 h 6407152"/>
              <a:gd name="connsiteX18031" fmla="*/ 9865306 w 11737976"/>
              <a:gd name="connsiteY18031" fmla="*/ 2996959 h 6407152"/>
              <a:gd name="connsiteX18032" fmla="*/ 9865209 w 11737976"/>
              <a:gd name="connsiteY18032" fmla="*/ 2999734 h 6407152"/>
              <a:gd name="connsiteX18033" fmla="*/ 9848147 w 11737976"/>
              <a:gd name="connsiteY18033" fmla="*/ 3004318 h 6407152"/>
              <a:gd name="connsiteX18034" fmla="*/ 9856870 w 11737976"/>
              <a:gd name="connsiteY18034" fmla="*/ 2996476 h 6407152"/>
              <a:gd name="connsiteX18035" fmla="*/ 9831470 w 11737976"/>
              <a:gd name="connsiteY18035" fmla="*/ 2997804 h 6407152"/>
              <a:gd name="connsiteX18036" fmla="*/ 9806551 w 11737976"/>
              <a:gd name="connsiteY18036" fmla="*/ 2985257 h 6407152"/>
              <a:gd name="connsiteX18037" fmla="*/ 9798021 w 11737976"/>
              <a:gd name="connsiteY18037" fmla="*/ 2987550 h 6407152"/>
              <a:gd name="connsiteX18038" fmla="*/ 9789683 w 11737976"/>
              <a:gd name="connsiteY18038" fmla="*/ 2984293 h 6407152"/>
              <a:gd name="connsiteX18039" fmla="*/ 9772814 w 11737976"/>
              <a:gd name="connsiteY18039" fmla="*/ 2983328 h 6407152"/>
              <a:gd name="connsiteX18040" fmla="*/ 9773007 w 11737976"/>
              <a:gd name="connsiteY18040" fmla="*/ 2977778 h 6407152"/>
              <a:gd name="connsiteX18041" fmla="*/ 9789973 w 11737976"/>
              <a:gd name="connsiteY18041" fmla="*/ 2975967 h 6407152"/>
              <a:gd name="connsiteX18042" fmla="*/ 5079750 w 11737976"/>
              <a:gd name="connsiteY18042" fmla="*/ 2975967 h 6407152"/>
              <a:gd name="connsiteX18043" fmla="*/ 5079652 w 11737976"/>
              <a:gd name="connsiteY18043" fmla="*/ 2978742 h 6407152"/>
              <a:gd name="connsiteX18044" fmla="*/ 5113199 w 11737976"/>
              <a:gd name="connsiteY18044" fmla="*/ 2986222 h 6407152"/>
              <a:gd name="connsiteX18045" fmla="*/ 5130165 w 11737976"/>
              <a:gd name="connsiteY18045" fmla="*/ 2984413 h 6407152"/>
              <a:gd name="connsiteX18046" fmla="*/ 5138601 w 11737976"/>
              <a:gd name="connsiteY18046" fmla="*/ 2984894 h 6407152"/>
              <a:gd name="connsiteX18047" fmla="*/ 5147035 w 11737976"/>
              <a:gd name="connsiteY18047" fmla="*/ 2985377 h 6407152"/>
              <a:gd name="connsiteX18048" fmla="*/ 5155082 w 11737976"/>
              <a:gd name="connsiteY18048" fmla="*/ 2996959 h 6407152"/>
              <a:gd name="connsiteX18049" fmla="*/ 5154986 w 11737976"/>
              <a:gd name="connsiteY18049" fmla="*/ 2999734 h 6407152"/>
              <a:gd name="connsiteX18050" fmla="*/ 5137923 w 11737976"/>
              <a:gd name="connsiteY18050" fmla="*/ 3004318 h 6407152"/>
              <a:gd name="connsiteX18051" fmla="*/ 5146647 w 11737976"/>
              <a:gd name="connsiteY18051" fmla="*/ 2996476 h 6407152"/>
              <a:gd name="connsiteX18052" fmla="*/ 5121246 w 11737976"/>
              <a:gd name="connsiteY18052" fmla="*/ 2997804 h 6407152"/>
              <a:gd name="connsiteX18053" fmla="*/ 5096328 w 11737976"/>
              <a:gd name="connsiteY18053" fmla="*/ 2985257 h 6407152"/>
              <a:gd name="connsiteX18054" fmla="*/ 5087798 w 11737976"/>
              <a:gd name="connsiteY18054" fmla="*/ 2987550 h 6407152"/>
              <a:gd name="connsiteX18055" fmla="*/ 5079460 w 11737976"/>
              <a:gd name="connsiteY18055" fmla="*/ 2984293 h 6407152"/>
              <a:gd name="connsiteX18056" fmla="*/ 5062590 w 11737976"/>
              <a:gd name="connsiteY18056" fmla="*/ 2983328 h 6407152"/>
              <a:gd name="connsiteX18057" fmla="*/ 5062784 w 11737976"/>
              <a:gd name="connsiteY18057" fmla="*/ 2977778 h 6407152"/>
              <a:gd name="connsiteX18058" fmla="*/ 5079750 w 11737976"/>
              <a:gd name="connsiteY18058" fmla="*/ 2975967 h 6407152"/>
              <a:gd name="connsiteX18059" fmla="*/ 10015378 w 11737976"/>
              <a:gd name="connsiteY18059" fmla="*/ 2974193 h 6407152"/>
              <a:gd name="connsiteX18060" fmla="*/ 10023283 w 11737976"/>
              <a:gd name="connsiteY18060" fmla="*/ 2978149 h 6407152"/>
              <a:gd name="connsiteX18061" fmla="*/ 10022693 w 11737976"/>
              <a:gd name="connsiteY18061" fmla="*/ 2980082 h 6407152"/>
              <a:gd name="connsiteX18062" fmla="*/ 10019091 w 11737976"/>
              <a:gd name="connsiteY18062" fmla="*/ 2990621 h 6407152"/>
              <a:gd name="connsiteX18063" fmla="*/ 10017839 w 11737976"/>
              <a:gd name="connsiteY18063" fmla="*/ 2989102 h 6407152"/>
              <a:gd name="connsiteX18064" fmla="*/ 10009928 w 11737976"/>
              <a:gd name="connsiteY18064" fmla="*/ 2974777 h 6407152"/>
              <a:gd name="connsiteX18065" fmla="*/ 5305154 w 11737976"/>
              <a:gd name="connsiteY18065" fmla="*/ 2974193 h 6407152"/>
              <a:gd name="connsiteX18066" fmla="*/ 5313059 w 11737976"/>
              <a:gd name="connsiteY18066" fmla="*/ 2978149 h 6407152"/>
              <a:gd name="connsiteX18067" fmla="*/ 5312469 w 11737976"/>
              <a:gd name="connsiteY18067" fmla="*/ 2980082 h 6407152"/>
              <a:gd name="connsiteX18068" fmla="*/ 5308867 w 11737976"/>
              <a:gd name="connsiteY18068" fmla="*/ 2990621 h 6407152"/>
              <a:gd name="connsiteX18069" fmla="*/ 5307615 w 11737976"/>
              <a:gd name="connsiteY18069" fmla="*/ 2989102 h 6407152"/>
              <a:gd name="connsiteX18070" fmla="*/ 5299704 w 11737976"/>
              <a:gd name="connsiteY18070" fmla="*/ 2974777 h 6407152"/>
              <a:gd name="connsiteX18071" fmla="*/ 7850928 w 11737976"/>
              <a:gd name="connsiteY18071" fmla="*/ 2973449 h 6407152"/>
              <a:gd name="connsiteX18072" fmla="*/ 7853893 w 11737976"/>
              <a:gd name="connsiteY18072" fmla="*/ 2974535 h 6407152"/>
              <a:gd name="connsiteX18073" fmla="*/ 7852075 w 11737976"/>
              <a:gd name="connsiteY18073" fmla="*/ 2975442 h 6407152"/>
              <a:gd name="connsiteX18074" fmla="*/ 471014 w 11737976"/>
              <a:gd name="connsiteY18074" fmla="*/ 2968409 h 6407152"/>
              <a:gd name="connsiteX18075" fmla="*/ 472408 w 11737976"/>
              <a:gd name="connsiteY18075" fmla="*/ 2972558 h 6407152"/>
              <a:gd name="connsiteX18076" fmla="*/ 471014 w 11737976"/>
              <a:gd name="connsiteY18076" fmla="*/ 2968409 h 6407152"/>
              <a:gd name="connsiteX18077" fmla="*/ 9443903 w 11737976"/>
              <a:gd name="connsiteY18077" fmla="*/ 2967740 h 6407152"/>
              <a:gd name="connsiteX18078" fmla="*/ 9452427 w 11737976"/>
              <a:gd name="connsiteY18078" fmla="*/ 2968228 h 6407152"/>
              <a:gd name="connsiteX18079" fmla="*/ 9443710 w 11737976"/>
              <a:gd name="connsiteY18079" fmla="*/ 2973309 h 6407152"/>
              <a:gd name="connsiteX18080" fmla="*/ 4733680 w 11737976"/>
              <a:gd name="connsiteY18080" fmla="*/ 2967740 h 6407152"/>
              <a:gd name="connsiteX18081" fmla="*/ 4742204 w 11737976"/>
              <a:gd name="connsiteY18081" fmla="*/ 2968228 h 6407152"/>
              <a:gd name="connsiteX18082" fmla="*/ 4733486 w 11737976"/>
              <a:gd name="connsiteY18082" fmla="*/ 2973309 h 6407152"/>
              <a:gd name="connsiteX18083" fmla="*/ 9545080 w 11737976"/>
              <a:gd name="connsiteY18083" fmla="*/ 2962367 h 6407152"/>
              <a:gd name="connsiteX18084" fmla="*/ 9544905 w 11737976"/>
              <a:gd name="connsiteY18084" fmla="*/ 2967389 h 6407152"/>
              <a:gd name="connsiteX18085" fmla="*/ 9552515 w 11737976"/>
              <a:gd name="connsiteY18085" fmla="*/ 2965308 h 6407152"/>
              <a:gd name="connsiteX18086" fmla="*/ 9545080 w 11737976"/>
              <a:gd name="connsiteY18086" fmla="*/ 2962367 h 6407152"/>
              <a:gd name="connsiteX18087" fmla="*/ 4834857 w 11737976"/>
              <a:gd name="connsiteY18087" fmla="*/ 2962367 h 6407152"/>
              <a:gd name="connsiteX18088" fmla="*/ 4834681 w 11737976"/>
              <a:gd name="connsiteY18088" fmla="*/ 2967389 h 6407152"/>
              <a:gd name="connsiteX18089" fmla="*/ 4842291 w 11737976"/>
              <a:gd name="connsiteY18089" fmla="*/ 2965308 h 6407152"/>
              <a:gd name="connsiteX18090" fmla="*/ 4834857 w 11737976"/>
              <a:gd name="connsiteY18090" fmla="*/ 2962367 h 6407152"/>
              <a:gd name="connsiteX18091" fmla="*/ 7895948 w 11737976"/>
              <a:gd name="connsiteY18091" fmla="*/ 2961846 h 6407152"/>
              <a:gd name="connsiteX18092" fmla="*/ 7904890 w 11737976"/>
              <a:gd name="connsiteY18092" fmla="*/ 2969630 h 6407152"/>
              <a:gd name="connsiteX18093" fmla="*/ 7906311 w 11737976"/>
              <a:gd name="connsiteY18093" fmla="*/ 2984311 h 6407152"/>
              <a:gd name="connsiteX18094" fmla="*/ 7897522 w 11737976"/>
              <a:gd name="connsiteY18094" fmla="*/ 2971059 h 6407152"/>
              <a:gd name="connsiteX18095" fmla="*/ 7818318 w 11737976"/>
              <a:gd name="connsiteY18095" fmla="*/ 2961494 h 6407152"/>
              <a:gd name="connsiteX18096" fmla="*/ 7837526 w 11737976"/>
              <a:gd name="connsiteY18096" fmla="*/ 2982697 h 6407152"/>
              <a:gd name="connsiteX18097" fmla="*/ 7852075 w 11737976"/>
              <a:gd name="connsiteY18097" fmla="*/ 2975442 h 6407152"/>
              <a:gd name="connsiteX18098" fmla="*/ 7854366 w 11737976"/>
              <a:gd name="connsiteY18098" fmla="*/ 2979431 h 6407152"/>
              <a:gd name="connsiteX18099" fmla="*/ 7863261 w 11737976"/>
              <a:gd name="connsiteY18099" fmla="*/ 2982690 h 6407152"/>
              <a:gd name="connsiteX18100" fmla="*/ 7848312 w 11737976"/>
              <a:gd name="connsiteY18100" fmla="*/ 3005533 h 6407152"/>
              <a:gd name="connsiteX18101" fmla="*/ 7874048 w 11737976"/>
              <a:gd name="connsiteY18101" fmla="*/ 3005527 h 6407152"/>
              <a:gd name="connsiteX18102" fmla="*/ 7867520 w 11737976"/>
              <a:gd name="connsiteY18102" fmla="*/ 3026734 h 6407152"/>
              <a:gd name="connsiteX18103" fmla="*/ 7858626 w 11737976"/>
              <a:gd name="connsiteY18103" fmla="*/ 3023474 h 6407152"/>
              <a:gd name="connsiteX18104" fmla="*/ 7859100 w 11737976"/>
              <a:gd name="connsiteY18104" fmla="*/ 3028369 h 6407152"/>
              <a:gd name="connsiteX18105" fmla="*/ 7848785 w 11737976"/>
              <a:gd name="connsiteY18105" fmla="*/ 3010426 h 6407152"/>
              <a:gd name="connsiteX18106" fmla="*/ 7831945 w 11737976"/>
              <a:gd name="connsiteY18106" fmla="*/ 3013693 h 6407152"/>
              <a:gd name="connsiteX18107" fmla="*/ 7823050 w 11737976"/>
              <a:gd name="connsiteY18107" fmla="*/ 3010432 h 6407152"/>
              <a:gd name="connsiteX18108" fmla="*/ 7805735 w 11737976"/>
              <a:gd name="connsiteY18108" fmla="*/ 3008805 h 6407152"/>
              <a:gd name="connsiteX18109" fmla="*/ 7787948 w 11737976"/>
              <a:gd name="connsiteY18109" fmla="*/ 3002282 h 6407152"/>
              <a:gd name="connsiteX18110" fmla="*/ 7797316 w 11737976"/>
              <a:gd name="connsiteY18110" fmla="*/ 3010438 h 6407152"/>
              <a:gd name="connsiteX18111" fmla="*/ 7788895 w 11737976"/>
              <a:gd name="connsiteY18111" fmla="*/ 3012072 h 6407152"/>
              <a:gd name="connsiteX18112" fmla="*/ 7778107 w 11737976"/>
              <a:gd name="connsiteY18112" fmla="*/ 2989233 h 6407152"/>
              <a:gd name="connsiteX18113" fmla="*/ 7785108 w 11737976"/>
              <a:gd name="connsiteY18113" fmla="*/ 2972920 h 6407152"/>
              <a:gd name="connsiteX18114" fmla="*/ 7802897 w 11737976"/>
              <a:gd name="connsiteY18114" fmla="*/ 2979441 h 6407152"/>
              <a:gd name="connsiteX18115" fmla="*/ 7801949 w 11737976"/>
              <a:gd name="connsiteY18115" fmla="*/ 2969654 h 6407152"/>
              <a:gd name="connsiteX18116" fmla="*/ 7792582 w 11737976"/>
              <a:gd name="connsiteY18116" fmla="*/ 2961499 h 6407152"/>
              <a:gd name="connsiteX18117" fmla="*/ 7809897 w 11737976"/>
              <a:gd name="connsiteY18117" fmla="*/ 2963127 h 6407152"/>
              <a:gd name="connsiteX18118" fmla="*/ 7818318 w 11737976"/>
              <a:gd name="connsiteY18118" fmla="*/ 2961494 h 6407152"/>
              <a:gd name="connsiteX18119" fmla="*/ 3108094 w 11737976"/>
              <a:gd name="connsiteY18119" fmla="*/ 2961494 h 6407152"/>
              <a:gd name="connsiteX18120" fmla="*/ 3127302 w 11737976"/>
              <a:gd name="connsiteY18120" fmla="*/ 2982697 h 6407152"/>
              <a:gd name="connsiteX18121" fmla="*/ 3139572 w 11737976"/>
              <a:gd name="connsiteY18121" fmla="*/ 2976578 h 6407152"/>
              <a:gd name="connsiteX18122" fmla="*/ 3137567 w 11737976"/>
              <a:gd name="connsiteY18122" fmla="*/ 2979062 h 6407152"/>
              <a:gd name="connsiteX18123" fmla="*/ 3140264 w 11737976"/>
              <a:gd name="connsiteY18123" fmla="*/ 2988225 h 6407152"/>
              <a:gd name="connsiteX18124" fmla="*/ 3138134 w 11737976"/>
              <a:gd name="connsiteY18124" fmla="*/ 2990078 h 6407152"/>
              <a:gd name="connsiteX18125" fmla="*/ 3138010 w 11737976"/>
              <a:gd name="connsiteY18125" fmla="*/ 2990074 h 6407152"/>
              <a:gd name="connsiteX18126" fmla="*/ 3136140 w 11737976"/>
              <a:gd name="connsiteY18126" fmla="*/ 2991810 h 6407152"/>
              <a:gd name="connsiteX18127" fmla="*/ 3138134 w 11737976"/>
              <a:gd name="connsiteY18127" fmla="*/ 2990078 h 6407152"/>
              <a:gd name="connsiteX18128" fmla="*/ 3147821 w 11737976"/>
              <a:gd name="connsiteY18128" fmla="*/ 2990238 h 6407152"/>
              <a:gd name="connsiteX18129" fmla="*/ 3150407 w 11737976"/>
              <a:gd name="connsiteY18129" fmla="*/ 2989275 h 6407152"/>
              <a:gd name="connsiteX18130" fmla="*/ 3148720 w 11737976"/>
              <a:gd name="connsiteY18130" fmla="*/ 2993499 h 6407152"/>
              <a:gd name="connsiteX18131" fmla="*/ 3148274 w 11737976"/>
              <a:gd name="connsiteY18131" fmla="*/ 2994003 h 6407152"/>
              <a:gd name="connsiteX18132" fmla="*/ 3146724 w 11737976"/>
              <a:gd name="connsiteY18132" fmla="*/ 2994340 h 6407152"/>
              <a:gd name="connsiteX18133" fmla="*/ 3146180 w 11737976"/>
              <a:gd name="connsiteY18133" fmla="*/ 2996373 h 6407152"/>
              <a:gd name="connsiteX18134" fmla="*/ 3138578 w 11737976"/>
              <a:gd name="connsiteY18134" fmla="*/ 3004978 h 6407152"/>
              <a:gd name="connsiteX18135" fmla="*/ 3133123 w 11737976"/>
              <a:gd name="connsiteY18135" fmla="*/ 3003096 h 6407152"/>
              <a:gd name="connsiteX18136" fmla="*/ 3121169 w 11737976"/>
              <a:gd name="connsiteY18136" fmla="*/ 3005695 h 6407152"/>
              <a:gd name="connsiteX18137" fmla="*/ 3128516 w 11737976"/>
              <a:gd name="connsiteY18137" fmla="*/ 3010834 h 6407152"/>
              <a:gd name="connsiteX18138" fmla="*/ 3121721 w 11737976"/>
              <a:gd name="connsiteY18138" fmla="*/ 3013693 h 6407152"/>
              <a:gd name="connsiteX18139" fmla="*/ 3112826 w 11737976"/>
              <a:gd name="connsiteY18139" fmla="*/ 3010432 h 6407152"/>
              <a:gd name="connsiteX18140" fmla="*/ 3107985 w 11737976"/>
              <a:gd name="connsiteY18140" fmla="*/ 3015641 h 6407152"/>
              <a:gd name="connsiteX18141" fmla="*/ 3107297 w 11737976"/>
              <a:gd name="connsiteY18141" fmla="*/ 3015476 h 6407152"/>
              <a:gd name="connsiteX18142" fmla="*/ 3106957 w 11737976"/>
              <a:gd name="connsiteY18142" fmla="*/ 3016749 h 6407152"/>
              <a:gd name="connsiteX18143" fmla="*/ 3105057 w 11737976"/>
              <a:gd name="connsiteY18143" fmla="*/ 3018794 h 6407152"/>
              <a:gd name="connsiteX18144" fmla="*/ 3095511 w 11737976"/>
              <a:gd name="connsiteY18144" fmla="*/ 3008805 h 6407152"/>
              <a:gd name="connsiteX18145" fmla="*/ 3077724 w 11737976"/>
              <a:gd name="connsiteY18145" fmla="*/ 3002282 h 6407152"/>
              <a:gd name="connsiteX18146" fmla="*/ 3087092 w 11737976"/>
              <a:gd name="connsiteY18146" fmla="*/ 3010438 h 6407152"/>
              <a:gd name="connsiteX18147" fmla="*/ 3078671 w 11737976"/>
              <a:gd name="connsiteY18147" fmla="*/ 3012072 h 6407152"/>
              <a:gd name="connsiteX18148" fmla="*/ 3067883 w 11737976"/>
              <a:gd name="connsiteY18148" fmla="*/ 2989233 h 6407152"/>
              <a:gd name="connsiteX18149" fmla="*/ 3074884 w 11737976"/>
              <a:gd name="connsiteY18149" fmla="*/ 2972920 h 6407152"/>
              <a:gd name="connsiteX18150" fmla="*/ 3092673 w 11737976"/>
              <a:gd name="connsiteY18150" fmla="*/ 2979441 h 6407152"/>
              <a:gd name="connsiteX18151" fmla="*/ 3091726 w 11737976"/>
              <a:gd name="connsiteY18151" fmla="*/ 2969654 h 6407152"/>
              <a:gd name="connsiteX18152" fmla="*/ 3082358 w 11737976"/>
              <a:gd name="connsiteY18152" fmla="*/ 2961499 h 6407152"/>
              <a:gd name="connsiteX18153" fmla="*/ 3099673 w 11737976"/>
              <a:gd name="connsiteY18153" fmla="*/ 2963127 h 6407152"/>
              <a:gd name="connsiteX18154" fmla="*/ 3108094 w 11737976"/>
              <a:gd name="connsiteY18154" fmla="*/ 2961494 h 6407152"/>
              <a:gd name="connsiteX18155" fmla="*/ 7895810 w 11737976"/>
              <a:gd name="connsiteY18155" fmla="*/ 2961036 h 6407152"/>
              <a:gd name="connsiteX18156" fmla="*/ 7895948 w 11737976"/>
              <a:gd name="connsiteY18156" fmla="*/ 2961846 h 6407152"/>
              <a:gd name="connsiteX18157" fmla="*/ 7895523 w 11737976"/>
              <a:gd name="connsiteY18157" fmla="*/ 2961475 h 6407152"/>
              <a:gd name="connsiteX18158" fmla="*/ 445798 w 11737976"/>
              <a:gd name="connsiteY18158" fmla="*/ 2959238 h 6407152"/>
              <a:gd name="connsiteX18159" fmla="*/ 444384 w 11737976"/>
              <a:gd name="connsiteY18159" fmla="*/ 2971868 h 6407152"/>
              <a:gd name="connsiteX18160" fmla="*/ 449980 w 11737976"/>
              <a:gd name="connsiteY18160" fmla="*/ 2971685 h 6407152"/>
              <a:gd name="connsiteX18161" fmla="*/ 457724 w 11737976"/>
              <a:gd name="connsiteY18161" fmla="*/ 2964790 h 6407152"/>
              <a:gd name="connsiteX18162" fmla="*/ 445798 w 11737976"/>
              <a:gd name="connsiteY18162" fmla="*/ 2959238 h 6407152"/>
              <a:gd name="connsiteX18163" fmla="*/ 10019937 w 11737976"/>
              <a:gd name="connsiteY18163" fmla="*/ 2959050 h 6407152"/>
              <a:gd name="connsiteX18164" fmla="*/ 10021082 w 11737976"/>
              <a:gd name="connsiteY18164" fmla="*/ 2959061 h 6407152"/>
              <a:gd name="connsiteX18165" fmla="*/ 10019624 w 11737976"/>
              <a:gd name="connsiteY18165" fmla="*/ 2959700 h 6407152"/>
              <a:gd name="connsiteX18166" fmla="*/ 5309713 w 11737976"/>
              <a:gd name="connsiteY18166" fmla="*/ 2959050 h 6407152"/>
              <a:gd name="connsiteX18167" fmla="*/ 5310858 w 11737976"/>
              <a:gd name="connsiteY18167" fmla="*/ 2959061 h 6407152"/>
              <a:gd name="connsiteX18168" fmla="*/ 5309401 w 11737976"/>
              <a:gd name="connsiteY18168" fmla="*/ 2959700 h 6407152"/>
              <a:gd name="connsiteX18169" fmla="*/ 3258174 w 11737976"/>
              <a:gd name="connsiteY18169" fmla="*/ 2956468 h 6407152"/>
              <a:gd name="connsiteX18170" fmla="*/ 3257322 w 11737976"/>
              <a:gd name="connsiteY18170" fmla="*/ 2959657 h 6407152"/>
              <a:gd name="connsiteX18171" fmla="*/ 3256225 w 11737976"/>
              <a:gd name="connsiteY18171" fmla="*/ 2963761 h 6407152"/>
              <a:gd name="connsiteX18172" fmla="*/ 3257548 w 11737976"/>
              <a:gd name="connsiteY18172" fmla="*/ 2964077 h 6407152"/>
              <a:gd name="connsiteX18173" fmla="*/ 3258174 w 11737976"/>
              <a:gd name="connsiteY18173" fmla="*/ 2964498 h 6407152"/>
              <a:gd name="connsiteX18174" fmla="*/ 9528743 w 11737976"/>
              <a:gd name="connsiteY18174" fmla="*/ 2955397 h 6407152"/>
              <a:gd name="connsiteX18175" fmla="*/ 9528637 w 11737976"/>
              <a:gd name="connsiteY18175" fmla="*/ 2958409 h 6407152"/>
              <a:gd name="connsiteX18176" fmla="*/ 9537770 w 11737976"/>
              <a:gd name="connsiteY18176" fmla="*/ 2955912 h 6407152"/>
              <a:gd name="connsiteX18177" fmla="*/ 9528743 w 11737976"/>
              <a:gd name="connsiteY18177" fmla="*/ 2955397 h 6407152"/>
              <a:gd name="connsiteX18178" fmla="*/ 4818520 w 11737976"/>
              <a:gd name="connsiteY18178" fmla="*/ 2955397 h 6407152"/>
              <a:gd name="connsiteX18179" fmla="*/ 4818414 w 11737976"/>
              <a:gd name="connsiteY18179" fmla="*/ 2958409 h 6407152"/>
              <a:gd name="connsiteX18180" fmla="*/ 4827547 w 11737976"/>
              <a:gd name="connsiteY18180" fmla="*/ 2955912 h 6407152"/>
              <a:gd name="connsiteX18181" fmla="*/ 4818520 w 11737976"/>
              <a:gd name="connsiteY18181" fmla="*/ 2955397 h 6407152"/>
              <a:gd name="connsiteX18182" fmla="*/ 9418719 w 11737976"/>
              <a:gd name="connsiteY18182" fmla="*/ 2955141 h 6407152"/>
              <a:gd name="connsiteX18183" fmla="*/ 9409805 w 11737976"/>
              <a:gd name="connsiteY18183" fmla="*/ 2965791 h 6407152"/>
              <a:gd name="connsiteX18184" fmla="*/ 9399075 w 11737976"/>
              <a:gd name="connsiteY18184" fmla="*/ 2967269 h 6407152"/>
              <a:gd name="connsiteX18185" fmla="*/ 9400989 w 11737976"/>
              <a:gd name="connsiteY18185" fmla="*/ 2973655 h 6407152"/>
              <a:gd name="connsiteX18186" fmla="*/ 9418135 w 11737976"/>
              <a:gd name="connsiteY18186" fmla="*/ 2971846 h 6407152"/>
              <a:gd name="connsiteX18187" fmla="*/ 9417748 w 11737976"/>
              <a:gd name="connsiteY18187" fmla="*/ 2982983 h 6407152"/>
              <a:gd name="connsiteX18188" fmla="*/ 9435088 w 11737976"/>
              <a:gd name="connsiteY18188" fmla="*/ 2975605 h 6407152"/>
              <a:gd name="connsiteX18189" fmla="*/ 9443612 w 11737976"/>
              <a:gd name="connsiteY18189" fmla="*/ 2976094 h 6407152"/>
              <a:gd name="connsiteX18190" fmla="*/ 9460661 w 11737976"/>
              <a:gd name="connsiteY18190" fmla="*/ 2977068 h 6407152"/>
              <a:gd name="connsiteX18191" fmla="*/ 9485555 w 11737976"/>
              <a:gd name="connsiteY18191" fmla="*/ 2998021 h 6407152"/>
              <a:gd name="connsiteX18192" fmla="*/ 9494177 w 11737976"/>
              <a:gd name="connsiteY18192" fmla="*/ 2995724 h 6407152"/>
              <a:gd name="connsiteX18193" fmla="*/ 9518875 w 11737976"/>
              <a:gd name="connsiteY18193" fmla="*/ 3022244 h 6407152"/>
              <a:gd name="connsiteX18194" fmla="*/ 9529341 w 11737976"/>
              <a:gd name="connsiteY18194" fmla="*/ 2967048 h 6407152"/>
              <a:gd name="connsiteX18195" fmla="*/ 9512389 w 11737976"/>
              <a:gd name="connsiteY18195" fmla="*/ 2963288 h 6407152"/>
              <a:gd name="connsiteX18196" fmla="*/ 9512001 w 11737976"/>
              <a:gd name="connsiteY18196" fmla="*/ 2974426 h 6407152"/>
              <a:gd name="connsiteX18197" fmla="*/ 9478002 w 11737976"/>
              <a:gd name="connsiteY18197" fmla="*/ 2969691 h 6407152"/>
              <a:gd name="connsiteX18198" fmla="*/ 9452427 w 11737976"/>
              <a:gd name="connsiteY18198" fmla="*/ 2968228 h 6407152"/>
              <a:gd name="connsiteX18199" fmla="*/ 9461147 w 11737976"/>
              <a:gd name="connsiteY18199" fmla="*/ 2963146 h 6407152"/>
              <a:gd name="connsiteX18200" fmla="*/ 9444097 w 11737976"/>
              <a:gd name="connsiteY18200" fmla="*/ 2962172 h 6407152"/>
              <a:gd name="connsiteX18201" fmla="*/ 9444000 w 11737976"/>
              <a:gd name="connsiteY18201" fmla="*/ 2964957 h 6407152"/>
              <a:gd name="connsiteX18202" fmla="*/ 9435767 w 11737976"/>
              <a:gd name="connsiteY18202" fmla="*/ 2956116 h 6407152"/>
              <a:gd name="connsiteX18203" fmla="*/ 9418719 w 11737976"/>
              <a:gd name="connsiteY18203" fmla="*/ 2955141 h 6407152"/>
              <a:gd name="connsiteX18204" fmla="*/ 4708495 w 11737976"/>
              <a:gd name="connsiteY18204" fmla="*/ 2955141 h 6407152"/>
              <a:gd name="connsiteX18205" fmla="*/ 4699582 w 11737976"/>
              <a:gd name="connsiteY18205" fmla="*/ 2965791 h 6407152"/>
              <a:gd name="connsiteX18206" fmla="*/ 4688852 w 11737976"/>
              <a:gd name="connsiteY18206" fmla="*/ 2967269 h 6407152"/>
              <a:gd name="connsiteX18207" fmla="*/ 4690765 w 11737976"/>
              <a:gd name="connsiteY18207" fmla="*/ 2973655 h 6407152"/>
              <a:gd name="connsiteX18208" fmla="*/ 4707912 w 11737976"/>
              <a:gd name="connsiteY18208" fmla="*/ 2971846 h 6407152"/>
              <a:gd name="connsiteX18209" fmla="*/ 4707524 w 11737976"/>
              <a:gd name="connsiteY18209" fmla="*/ 2982983 h 6407152"/>
              <a:gd name="connsiteX18210" fmla="*/ 4724864 w 11737976"/>
              <a:gd name="connsiteY18210" fmla="*/ 2975605 h 6407152"/>
              <a:gd name="connsiteX18211" fmla="*/ 4733389 w 11737976"/>
              <a:gd name="connsiteY18211" fmla="*/ 2976094 h 6407152"/>
              <a:gd name="connsiteX18212" fmla="*/ 4750437 w 11737976"/>
              <a:gd name="connsiteY18212" fmla="*/ 2977068 h 6407152"/>
              <a:gd name="connsiteX18213" fmla="*/ 4775332 w 11737976"/>
              <a:gd name="connsiteY18213" fmla="*/ 2998021 h 6407152"/>
              <a:gd name="connsiteX18214" fmla="*/ 4783954 w 11737976"/>
              <a:gd name="connsiteY18214" fmla="*/ 2995724 h 6407152"/>
              <a:gd name="connsiteX18215" fmla="*/ 4808651 w 11737976"/>
              <a:gd name="connsiteY18215" fmla="*/ 3022244 h 6407152"/>
              <a:gd name="connsiteX18216" fmla="*/ 4819118 w 11737976"/>
              <a:gd name="connsiteY18216" fmla="*/ 2967048 h 6407152"/>
              <a:gd name="connsiteX18217" fmla="*/ 4802166 w 11737976"/>
              <a:gd name="connsiteY18217" fmla="*/ 2963288 h 6407152"/>
              <a:gd name="connsiteX18218" fmla="*/ 4801777 w 11737976"/>
              <a:gd name="connsiteY18218" fmla="*/ 2974426 h 6407152"/>
              <a:gd name="connsiteX18219" fmla="*/ 4767778 w 11737976"/>
              <a:gd name="connsiteY18219" fmla="*/ 2969691 h 6407152"/>
              <a:gd name="connsiteX18220" fmla="*/ 4742204 w 11737976"/>
              <a:gd name="connsiteY18220" fmla="*/ 2968228 h 6407152"/>
              <a:gd name="connsiteX18221" fmla="*/ 4750924 w 11737976"/>
              <a:gd name="connsiteY18221" fmla="*/ 2963146 h 6407152"/>
              <a:gd name="connsiteX18222" fmla="*/ 4733874 w 11737976"/>
              <a:gd name="connsiteY18222" fmla="*/ 2962172 h 6407152"/>
              <a:gd name="connsiteX18223" fmla="*/ 4733776 w 11737976"/>
              <a:gd name="connsiteY18223" fmla="*/ 2964957 h 6407152"/>
              <a:gd name="connsiteX18224" fmla="*/ 4725544 w 11737976"/>
              <a:gd name="connsiteY18224" fmla="*/ 2956116 h 6407152"/>
              <a:gd name="connsiteX18225" fmla="*/ 4708495 w 11737976"/>
              <a:gd name="connsiteY18225" fmla="*/ 2955141 h 6407152"/>
              <a:gd name="connsiteX18226" fmla="*/ 7783215 w 11737976"/>
              <a:gd name="connsiteY18226" fmla="*/ 2953345 h 6407152"/>
              <a:gd name="connsiteX18227" fmla="*/ 7792582 w 11737976"/>
              <a:gd name="connsiteY18227" fmla="*/ 2961499 h 6407152"/>
              <a:gd name="connsiteX18228" fmla="*/ 3072991 w 11737976"/>
              <a:gd name="connsiteY18228" fmla="*/ 2953345 h 6407152"/>
              <a:gd name="connsiteX18229" fmla="*/ 3082358 w 11737976"/>
              <a:gd name="connsiteY18229" fmla="*/ 2961499 h 6407152"/>
              <a:gd name="connsiteX18230" fmla="*/ 10661104 w 11737976"/>
              <a:gd name="connsiteY18230" fmla="*/ 2953309 h 6407152"/>
              <a:gd name="connsiteX18231" fmla="*/ 10663006 w 11737976"/>
              <a:gd name="connsiteY18231" fmla="*/ 2957892 h 6407152"/>
              <a:gd name="connsiteX18232" fmla="*/ 10661104 w 11737976"/>
              <a:gd name="connsiteY18232" fmla="*/ 2953309 h 6407152"/>
              <a:gd name="connsiteX18233" fmla="*/ 5950881 w 11737976"/>
              <a:gd name="connsiteY18233" fmla="*/ 2953309 h 6407152"/>
              <a:gd name="connsiteX18234" fmla="*/ 5952782 w 11737976"/>
              <a:gd name="connsiteY18234" fmla="*/ 2957892 h 6407152"/>
              <a:gd name="connsiteX18235" fmla="*/ 5950881 w 11737976"/>
              <a:gd name="connsiteY18235" fmla="*/ 2953309 h 6407152"/>
              <a:gd name="connsiteX18236" fmla="*/ 10023262 w 11737976"/>
              <a:gd name="connsiteY18236" fmla="*/ 2952086 h 6407152"/>
              <a:gd name="connsiteX18237" fmla="*/ 10024923 w 11737976"/>
              <a:gd name="connsiteY18237" fmla="*/ 2954202 h 6407152"/>
              <a:gd name="connsiteX18238" fmla="*/ 10024491 w 11737976"/>
              <a:gd name="connsiteY18238" fmla="*/ 2957067 h 6407152"/>
              <a:gd name="connsiteX18239" fmla="*/ 10023193 w 11737976"/>
              <a:gd name="connsiteY18239" fmla="*/ 2956113 h 6407152"/>
              <a:gd name="connsiteX18240" fmla="*/ 10019093 w 11737976"/>
              <a:gd name="connsiteY18240" fmla="*/ 2953105 h 6407152"/>
              <a:gd name="connsiteX18241" fmla="*/ 10022781 w 11737976"/>
              <a:gd name="connsiteY18241" fmla="*/ 2952882 h 6407152"/>
              <a:gd name="connsiteX18242" fmla="*/ 5313038 w 11737976"/>
              <a:gd name="connsiteY18242" fmla="*/ 2952086 h 6407152"/>
              <a:gd name="connsiteX18243" fmla="*/ 5314700 w 11737976"/>
              <a:gd name="connsiteY18243" fmla="*/ 2954202 h 6407152"/>
              <a:gd name="connsiteX18244" fmla="*/ 5314267 w 11737976"/>
              <a:gd name="connsiteY18244" fmla="*/ 2957067 h 6407152"/>
              <a:gd name="connsiteX18245" fmla="*/ 5312969 w 11737976"/>
              <a:gd name="connsiteY18245" fmla="*/ 2956113 h 6407152"/>
              <a:gd name="connsiteX18246" fmla="*/ 5308870 w 11737976"/>
              <a:gd name="connsiteY18246" fmla="*/ 2953105 h 6407152"/>
              <a:gd name="connsiteX18247" fmla="*/ 5312557 w 11737976"/>
              <a:gd name="connsiteY18247" fmla="*/ 2952882 h 6407152"/>
              <a:gd name="connsiteX18248" fmla="*/ 10096223 w 11737976"/>
              <a:gd name="connsiteY18248" fmla="*/ 2951632 h 6407152"/>
              <a:gd name="connsiteX18249" fmla="*/ 10075801 w 11737976"/>
              <a:gd name="connsiteY18249" fmla="*/ 2958635 h 6407152"/>
              <a:gd name="connsiteX18250" fmla="*/ 10087414 w 11737976"/>
              <a:gd name="connsiteY18250" fmla="*/ 2962196 h 6407152"/>
              <a:gd name="connsiteX18251" fmla="*/ 10096223 w 11737976"/>
              <a:gd name="connsiteY18251" fmla="*/ 2951632 h 6407152"/>
              <a:gd name="connsiteX18252" fmla="*/ 5386000 w 11737976"/>
              <a:gd name="connsiteY18252" fmla="*/ 2951632 h 6407152"/>
              <a:gd name="connsiteX18253" fmla="*/ 5365578 w 11737976"/>
              <a:gd name="connsiteY18253" fmla="*/ 2958635 h 6407152"/>
              <a:gd name="connsiteX18254" fmla="*/ 5377190 w 11737976"/>
              <a:gd name="connsiteY18254" fmla="*/ 2962196 h 6407152"/>
              <a:gd name="connsiteX18255" fmla="*/ 5386000 w 11737976"/>
              <a:gd name="connsiteY18255" fmla="*/ 2951632 h 6407152"/>
              <a:gd name="connsiteX18256" fmla="*/ 3147107 w 11737976"/>
              <a:gd name="connsiteY18256" fmla="*/ 2950771 h 6407152"/>
              <a:gd name="connsiteX18257" fmla="*/ 3144914 w 11737976"/>
              <a:gd name="connsiteY18257" fmla="*/ 2958980 h 6407152"/>
              <a:gd name="connsiteX18258" fmla="*/ 3134331 w 11737976"/>
              <a:gd name="connsiteY18258" fmla="*/ 2956450 h 6407152"/>
              <a:gd name="connsiteX18259" fmla="*/ 3137017 w 11737976"/>
              <a:gd name="connsiteY18259" fmla="*/ 2967460 h 6407152"/>
              <a:gd name="connsiteX18260" fmla="*/ 3139465 w 11737976"/>
              <a:gd name="connsiteY18260" fmla="*/ 2972994 h 6407152"/>
              <a:gd name="connsiteX18261" fmla="*/ 3134776 w 11737976"/>
              <a:gd name="connsiteY18261" fmla="*/ 2971274 h 6407152"/>
              <a:gd name="connsiteX18262" fmla="*/ 3133356 w 11737976"/>
              <a:gd name="connsiteY18262" fmla="*/ 2956594 h 6407152"/>
              <a:gd name="connsiteX18263" fmla="*/ 3144269 w 11737976"/>
              <a:gd name="connsiteY18263" fmla="*/ 2951154 h 6407152"/>
              <a:gd name="connsiteX18264" fmla="*/ 2032039 w 11737976"/>
              <a:gd name="connsiteY18264" fmla="*/ 2948828 h 6407152"/>
              <a:gd name="connsiteX18265" fmla="*/ 2036614 w 11737976"/>
              <a:gd name="connsiteY18265" fmla="*/ 2949075 h 6407152"/>
              <a:gd name="connsiteX18266" fmla="*/ 2045263 w 11737976"/>
              <a:gd name="connsiteY18266" fmla="*/ 2954211 h 6407152"/>
              <a:gd name="connsiteX18267" fmla="*/ 2045450 w 11737976"/>
              <a:gd name="connsiteY18267" fmla="*/ 2957023 h 6407152"/>
              <a:gd name="connsiteX18268" fmla="*/ 2039757 w 11737976"/>
              <a:gd name="connsiteY18268" fmla="*/ 2957358 h 6407152"/>
              <a:gd name="connsiteX18269" fmla="*/ 2038200 w 11737976"/>
              <a:gd name="connsiteY18269" fmla="*/ 2957449 h 6407152"/>
              <a:gd name="connsiteX18270" fmla="*/ 2033977 w 11737976"/>
              <a:gd name="connsiteY18270" fmla="*/ 2955284 h 6407152"/>
              <a:gd name="connsiteX18271" fmla="*/ 9444607 w 11737976"/>
              <a:gd name="connsiteY18271" fmla="*/ 2947566 h 6407152"/>
              <a:gd name="connsiteX18272" fmla="*/ 9435475 w 11737976"/>
              <a:gd name="connsiteY18272" fmla="*/ 2950062 h 6407152"/>
              <a:gd name="connsiteX18273" fmla="*/ 9453319 w 11737976"/>
              <a:gd name="connsiteY18273" fmla="*/ 2957119 h 6407152"/>
              <a:gd name="connsiteX18274" fmla="*/ 9462554 w 11737976"/>
              <a:gd name="connsiteY18274" fmla="*/ 2951611 h 6407152"/>
              <a:gd name="connsiteX18275" fmla="*/ 9444607 w 11737976"/>
              <a:gd name="connsiteY18275" fmla="*/ 2947566 h 6407152"/>
              <a:gd name="connsiteX18276" fmla="*/ 4734384 w 11737976"/>
              <a:gd name="connsiteY18276" fmla="*/ 2947566 h 6407152"/>
              <a:gd name="connsiteX18277" fmla="*/ 4725252 w 11737976"/>
              <a:gd name="connsiteY18277" fmla="*/ 2950062 h 6407152"/>
              <a:gd name="connsiteX18278" fmla="*/ 4743096 w 11737976"/>
              <a:gd name="connsiteY18278" fmla="*/ 2957119 h 6407152"/>
              <a:gd name="connsiteX18279" fmla="*/ 4752330 w 11737976"/>
              <a:gd name="connsiteY18279" fmla="*/ 2951611 h 6407152"/>
              <a:gd name="connsiteX18280" fmla="*/ 4734384 w 11737976"/>
              <a:gd name="connsiteY18280" fmla="*/ 2947566 h 6407152"/>
              <a:gd name="connsiteX18281" fmla="*/ 2036337 w 11737976"/>
              <a:gd name="connsiteY18281" fmla="*/ 2944857 h 6407152"/>
              <a:gd name="connsiteX18282" fmla="*/ 2032013 w 11737976"/>
              <a:gd name="connsiteY18282" fmla="*/ 2948742 h 6407152"/>
              <a:gd name="connsiteX18283" fmla="*/ 2031336 w 11737976"/>
              <a:gd name="connsiteY18283" fmla="*/ 2946491 h 6407152"/>
              <a:gd name="connsiteX18284" fmla="*/ 2030096 w 11737976"/>
              <a:gd name="connsiteY18284" fmla="*/ 2945795 h 6407152"/>
              <a:gd name="connsiteX18285" fmla="*/ 10661617 w 11737976"/>
              <a:gd name="connsiteY18285" fmla="*/ 2944089 h 6407152"/>
              <a:gd name="connsiteX18286" fmla="*/ 10660579 w 11737976"/>
              <a:gd name="connsiteY18286" fmla="*/ 2944263 h 6407152"/>
              <a:gd name="connsiteX18287" fmla="*/ 10662988 w 11737976"/>
              <a:gd name="connsiteY18287" fmla="*/ 2949212 h 6407152"/>
              <a:gd name="connsiteX18288" fmla="*/ 10664935 w 11737976"/>
              <a:gd name="connsiteY18288" fmla="*/ 2950116 h 6407152"/>
              <a:gd name="connsiteX18289" fmla="*/ 10661617 w 11737976"/>
              <a:gd name="connsiteY18289" fmla="*/ 2944089 h 6407152"/>
              <a:gd name="connsiteX18290" fmla="*/ 5951393 w 11737976"/>
              <a:gd name="connsiteY18290" fmla="*/ 2944089 h 6407152"/>
              <a:gd name="connsiteX18291" fmla="*/ 5950355 w 11737976"/>
              <a:gd name="connsiteY18291" fmla="*/ 2944263 h 6407152"/>
              <a:gd name="connsiteX18292" fmla="*/ 5952765 w 11737976"/>
              <a:gd name="connsiteY18292" fmla="*/ 2949212 h 6407152"/>
              <a:gd name="connsiteX18293" fmla="*/ 5954712 w 11737976"/>
              <a:gd name="connsiteY18293" fmla="*/ 2950116 h 6407152"/>
              <a:gd name="connsiteX18294" fmla="*/ 5951393 w 11737976"/>
              <a:gd name="connsiteY18294" fmla="*/ 2944089 h 6407152"/>
              <a:gd name="connsiteX18295" fmla="*/ 9427839 w 11737976"/>
              <a:gd name="connsiteY18295" fmla="*/ 2938558 h 6407152"/>
              <a:gd name="connsiteX18296" fmla="*/ 9411693 w 11737976"/>
              <a:gd name="connsiteY18296" fmla="*/ 2940451 h 6407152"/>
              <a:gd name="connsiteX18297" fmla="*/ 9411498 w 11737976"/>
              <a:gd name="connsiteY18297" fmla="*/ 2946075 h 6407152"/>
              <a:gd name="connsiteX18298" fmla="*/ 9419325 w 11737976"/>
              <a:gd name="connsiteY18298" fmla="*/ 2952157 h 6407152"/>
              <a:gd name="connsiteX18299" fmla="*/ 9435665 w 11737976"/>
              <a:gd name="connsiteY18299" fmla="*/ 2944640 h 6407152"/>
              <a:gd name="connsiteX18300" fmla="*/ 9427839 w 11737976"/>
              <a:gd name="connsiteY18300" fmla="*/ 2938558 h 6407152"/>
              <a:gd name="connsiteX18301" fmla="*/ 4717615 w 11737976"/>
              <a:gd name="connsiteY18301" fmla="*/ 2938558 h 6407152"/>
              <a:gd name="connsiteX18302" fmla="*/ 4701470 w 11737976"/>
              <a:gd name="connsiteY18302" fmla="*/ 2940451 h 6407152"/>
              <a:gd name="connsiteX18303" fmla="*/ 4701275 w 11737976"/>
              <a:gd name="connsiteY18303" fmla="*/ 2946075 h 6407152"/>
              <a:gd name="connsiteX18304" fmla="*/ 4709102 w 11737976"/>
              <a:gd name="connsiteY18304" fmla="*/ 2952157 h 6407152"/>
              <a:gd name="connsiteX18305" fmla="*/ 4725441 w 11737976"/>
              <a:gd name="connsiteY18305" fmla="*/ 2944640 h 6407152"/>
              <a:gd name="connsiteX18306" fmla="*/ 4717615 w 11737976"/>
              <a:gd name="connsiteY18306" fmla="*/ 2938558 h 6407152"/>
              <a:gd name="connsiteX18307" fmla="*/ 9463114 w 11737976"/>
              <a:gd name="connsiteY18307" fmla="*/ 2935545 h 6407152"/>
              <a:gd name="connsiteX18308" fmla="*/ 9463044 w 11737976"/>
              <a:gd name="connsiteY18308" fmla="*/ 2937553 h 6407152"/>
              <a:gd name="connsiteX18309" fmla="*/ 9469061 w 11737976"/>
              <a:gd name="connsiteY18309" fmla="*/ 2937898 h 6407152"/>
              <a:gd name="connsiteX18310" fmla="*/ 9469131 w 11737976"/>
              <a:gd name="connsiteY18310" fmla="*/ 2935889 h 6407152"/>
              <a:gd name="connsiteX18311" fmla="*/ 9463114 w 11737976"/>
              <a:gd name="connsiteY18311" fmla="*/ 2935545 h 6407152"/>
              <a:gd name="connsiteX18312" fmla="*/ 4752890 w 11737976"/>
              <a:gd name="connsiteY18312" fmla="*/ 2935545 h 6407152"/>
              <a:gd name="connsiteX18313" fmla="*/ 4752820 w 11737976"/>
              <a:gd name="connsiteY18313" fmla="*/ 2937553 h 6407152"/>
              <a:gd name="connsiteX18314" fmla="*/ 4758837 w 11737976"/>
              <a:gd name="connsiteY18314" fmla="*/ 2937898 h 6407152"/>
              <a:gd name="connsiteX18315" fmla="*/ 4758907 w 11737976"/>
              <a:gd name="connsiteY18315" fmla="*/ 2935889 h 6407152"/>
              <a:gd name="connsiteX18316" fmla="*/ 4752890 w 11737976"/>
              <a:gd name="connsiteY18316" fmla="*/ 2935545 h 6407152"/>
              <a:gd name="connsiteX18317" fmla="*/ 7901578 w 11737976"/>
              <a:gd name="connsiteY18317" fmla="*/ 2935374 h 6407152"/>
              <a:gd name="connsiteX18318" fmla="*/ 7902524 w 11737976"/>
              <a:gd name="connsiteY18318" fmla="*/ 2945162 h 6407152"/>
              <a:gd name="connsiteX18319" fmla="*/ 7910470 w 11737976"/>
              <a:gd name="connsiteY18319" fmla="*/ 2938634 h 6407152"/>
              <a:gd name="connsiteX18320" fmla="*/ 7901578 w 11737976"/>
              <a:gd name="connsiteY18320" fmla="*/ 2935374 h 6407152"/>
              <a:gd name="connsiteX18321" fmla="*/ 7858528 w 11737976"/>
              <a:gd name="connsiteY18321" fmla="*/ 2933752 h 6407152"/>
              <a:gd name="connsiteX18322" fmla="*/ 7878209 w 11737976"/>
              <a:gd name="connsiteY18322" fmla="*/ 2959848 h 6407152"/>
              <a:gd name="connsiteX18323" fmla="*/ 7878681 w 11737976"/>
              <a:gd name="connsiteY18323" fmla="*/ 2964742 h 6407152"/>
              <a:gd name="connsiteX18324" fmla="*/ 7879155 w 11737976"/>
              <a:gd name="connsiteY18324" fmla="*/ 2969636 h 6407152"/>
              <a:gd name="connsiteX18325" fmla="*/ 7861840 w 11737976"/>
              <a:gd name="connsiteY18325" fmla="*/ 2968007 h 6407152"/>
              <a:gd name="connsiteX18326" fmla="*/ 7852946 w 11737976"/>
              <a:gd name="connsiteY18326" fmla="*/ 2964748 h 6407152"/>
              <a:gd name="connsiteX18327" fmla="*/ 7850498 w 11737976"/>
              <a:gd name="connsiteY18327" fmla="*/ 2972701 h 6407152"/>
              <a:gd name="connsiteX18328" fmla="*/ 7850928 w 11737976"/>
              <a:gd name="connsiteY18328" fmla="*/ 2973449 h 6407152"/>
              <a:gd name="connsiteX18329" fmla="*/ 7845000 w 11737976"/>
              <a:gd name="connsiteY18329" fmla="*/ 2971274 h 6407152"/>
              <a:gd name="connsiteX18330" fmla="*/ 7843580 w 11737976"/>
              <a:gd name="connsiteY18330" fmla="*/ 2956594 h 6407152"/>
              <a:gd name="connsiteX18331" fmla="*/ 7859947 w 11737976"/>
              <a:gd name="connsiteY18331" fmla="*/ 2948434 h 6407152"/>
              <a:gd name="connsiteX18332" fmla="*/ 9436257 w 11737976"/>
              <a:gd name="connsiteY18332" fmla="*/ 2927720 h 6407152"/>
              <a:gd name="connsiteX18333" fmla="*/ 9424866 w 11737976"/>
              <a:gd name="connsiteY18333" fmla="*/ 2930182 h 6407152"/>
              <a:gd name="connsiteX18334" fmla="*/ 9435967 w 11737976"/>
              <a:gd name="connsiteY18334" fmla="*/ 2936005 h 6407152"/>
              <a:gd name="connsiteX18335" fmla="*/ 9436257 w 11737976"/>
              <a:gd name="connsiteY18335" fmla="*/ 2927720 h 6407152"/>
              <a:gd name="connsiteX18336" fmla="*/ 4726033 w 11737976"/>
              <a:gd name="connsiteY18336" fmla="*/ 2927720 h 6407152"/>
              <a:gd name="connsiteX18337" fmla="*/ 4714643 w 11737976"/>
              <a:gd name="connsiteY18337" fmla="*/ 2930182 h 6407152"/>
              <a:gd name="connsiteX18338" fmla="*/ 4725744 w 11737976"/>
              <a:gd name="connsiteY18338" fmla="*/ 2936005 h 6407152"/>
              <a:gd name="connsiteX18339" fmla="*/ 4726033 w 11737976"/>
              <a:gd name="connsiteY18339" fmla="*/ 2927720 h 6407152"/>
              <a:gd name="connsiteX18340" fmla="*/ 9623272 w 11737976"/>
              <a:gd name="connsiteY18340" fmla="*/ 2924582 h 6407152"/>
              <a:gd name="connsiteX18341" fmla="*/ 9613931 w 11737976"/>
              <a:gd name="connsiteY18341" fmla="*/ 2933103 h 6407152"/>
              <a:gd name="connsiteX18342" fmla="*/ 9623272 w 11737976"/>
              <a:gd name="connsiteY18342" fmla="*/ 2924582 h 6407152"/>
              <a:gd name="connsiteX18343" fmla="*/ 4913048 w 11737976"/>
              <a:gd name="connsiteY18343" fmla="*/ 2924582 h 6407152"/>
              <a:gd name="connsiteX18344" fmla="*/ 4903707 w 11737976"/>
              <a:gd name="connsiteY18344" fmla="*/ 2933103 h 6407152"/>
              <a:gd name="connsiteX18345" fmla="*/ 4913048 w 11737976"/>
              <a:gd name="connsiteY18345" fmla="*/ 2924582 h 6407152"/>
              <a:gd name="connsiteX18346" fmla="*/ 9463885 w 11737976"/>
              <a:gd name="connsiteY18346" fmla="*/ 2913454 h 6407152"/>
              <a:gd name="connsiteX18347" fmla="*/ 9463709 w 11737976"/>
              <a:gd name="connsiteY18347" fmla="*/ 2918474 h 6407152"/>
              <a:gd name="connsiteX18348" fmla="*/ 9469814 w 11737976"/>
              <a:gd name="connsiteY18348" fmla="*/ 2916307 h 6407152"/>
              <a:gd name="connsiteX18349" fmla="*/ 9463885 w 11737976"/>
              <a:gd name="connsiteY18349" fmla="*/ 2913454 h 6407152"/>
              <a:gd name="connsiteX18350" fmla="*/ 4753661 w 11737976"/>
              <a:gd name="connsiteY18350" fmla="*/ 2913454 h 6407152"/>
              <a:gd name="connsiteX18351" fmla="*/ 4753485 w 11737976"/>
              <a:gd name="connsiteY18351" fmla="*/ 2918474 h 6407152"/>
              <a:gd name="connsiteX18352" fmla="*/ 4759590 w 11737976"/>
              <a:gd name="connsiteY18352" fmla="*/ 2916307 h 6407152"/>
              <a:gd name="connsiteX18353" fmla="*/ 4753661 w 11737976"/>
              <a:gd name="connsiteY18353" fmla="*/ 2913454 h 6407152"/>
              <a:gd name="connsiteX18354" fmla="*/ 10684577 w 11737976"/>
              <a:gd name="connsiteY18354" fmla="*/ 2910681 h 6407152"/>
              <a:gd name="connsiteX18355" fmla="*/ 10679147 w 11737976"/>
              <a:gd name="connsiteY18355" fmla="*/ 2912154 h 6407152"/>
              <a:gd name="connsiteX18356" fmla="*/ 10679355 w 11737976"/>
              <a:gd name="connsiteY18356" fmla="*/ 2919109 h 6407152"/>
              <a:gd name="connsiteX18357" fmla="*/ 10684577 w 11737976"/>
              <a:gd name="connsiteY18357" fmla="*/ 2910681 h 6407152"/>
              <a:gd name="connsiteX18358" fmla="*/ 5974353 w 11737976"/>
              <a:gd name="connsiteY18358" fmla="*/ 2910681 h 6407152"/>
              <a:gd name="connsiteX18359" fmla="*/ 5968924 w 11737976"/>
              <a:gd name="connsiteY18359" fmla="*/ 2912154 h 6407152"/>
              <a:gd name="connsiteX18360" fmla="*/ 5969130 w 11737976"/>
              <a:gd name="connsiteY18360" fmla="*/ 2919109 h 6407152"/>
              <a:gd name="connsiteX18361" fmla="*/ 5974353 w 11737976"/>
              <a:gd name="connsiteY18361" fmla="*/ 2910681 h 6407152"/>
              <a:gd name="connsiteX18362" fmla="*/ 584343 w 11737976"/>
              <a:gd name="connsiteY18362" fmla="*/ 2907746 h 6407152"/>
              <a:gd name="connsiteX18363" fmla="*/ 588387 w 11737976"/>
              <a:gd name="connsiteY18363" fmla="*/ 2908635 h 6407152"/>
              <a:gd name="connsiteX18364" fmla="*/ 584986 w 11737976"/>
              <a:gd name="connsiteY18364" fmla="*/ 2909657 h 6407152"/>
              <a:gd name="connsiteX18365" fmla="*/ 438563 w 11737976"/>
              <a:gd name="connsiteY18365" fmla="*/ 2907746 h 6407152"/>
              <a:gd name="connsiteX18366" fmla="*/ 435085 w 11737976"/>
              <a:gd name="connsiteY18366" fmla="*/ 2921351 h 6407152"/>
              <a:gd name="connsiteX18367" fmla="*/ 442395 w 11737976"/>
              <a:gd name="connsiteY18367" fmla="*/ 2919154 h 6407152"/>
              <a:gd name="connsiteX18368" fmla="*/ 439841 w 11737976"/>
              <a:gd name="connsiteY18368" fmla="*/ 2911548 h 6407152"/>
              <a:gd name="connsiteX18369" fmla="*/ 595192 w 11737976"/>
              <a:gd name="connsiteY18369" fmla="*/ 2906590 h 6407152"/>
              <a:gd name="connsiteX18370" fmla="*/ 596478 w 11737976"/>
              <a:gd name="connsiteY18370" fmla="*/ 2910415 h 6407152"/>
              <a:gd name="connsiteX18371" fmla="*/ 588387 w 11737976"/>
              <a:gd name="connsiteY18371" fmla="*/ 2908635 h 6407152"/>
              <a:gd name="connsiteX18372" fmla="*/ 2005260 w 11737976"/>
              <a:gd name="connsiteY18372" fmla="*/ 2904600 h 6407152"/>
              <a:gd name="connsiteX18373" fmla="*/ 2004934 w 11737976"/>
              <a:gd name="connsiteY18373" fmla="*/ 2906161 h 6407152"/>
              <a:gd name="connsiteX18374" fmla="*/ 2006704 w 11737976"/>
              <a:gd name="connsiteY18374" fmla="*/ 2912989 h 6407152"/>
              <a:gd name="connsiteX18375" fmla="*/ 2008476 w 11737976"/>
              <a:gd name="connsiteY18375" fmla="*/ 2919815 h 6407152"/>
              <a:gd name="connsiteX18376" fmla="*/ 2009176 w 11737976"/>
              <a:gd name="connsiteY18376" fmla="*/ 2921571 h 6407152"/>
              <a:gd name="connsiteX18377" fmla="*/ 2010528 w 11737976"/>
              <a:gd name="connsiteY18377" fmla="*/ 2920200 h 6407152"/>
              <a:gd name="connsiteX18378" fmla="*/ 2009082 w 11737976"/>
              <a:gd name="connsiteY18378" fmla="*/ 2911811 h 6407152"/>
              <a:gd name="connsiteX18379" fmla="*/ 2007312 w 11737976"/>
              <a:gd name="connsiteY18379" fmla="*/ 2904985 h 6407152"/>
              <a:gd name="connsiteX18380" fmla="*/ 2006286 w 11737976"/>
              <a:gd name="connsiteY18380" fmla="*/ 2904792 h 6407152"/>
              <a:gd name="connsiteX18381" fmla="*/ 2005260 w 11737976"/>
              <a:gd name="connsiteY18381" fmla="*/ 2904600 h 6407152"/>
              <a:gd name="connsiteX18382" fmla="*/ 2030613 w 11737976"/>
              <a:gd name="connsiteY18382" fmla="*/ 2904529 h 6407152"/>
              <a:gd name="connsiteX18383" fmla="*/ 2026992 w 11737976"/>
              <a:gd name="connsiteY18383" fmla="*/ 2906987 h 6407152"/>
              <a:gd name="connsiteX18384" fmla="*/ 2029515 w 11737976"/>
              <a:gd name="connsiteY18384" fmla="*/ 2909962 h 6407152"/>
              <a:gd name="connsiteX18385" fmla="*/ 2030613 w 11737976"/>
              <a:gd name="connsiteY18385" fmla="*/ 2904529 h 6407152"/>
              <a:gd name="connsiteX18386" fmla="*/ 9615016 w 11737976"/>
              <a:gd name="connsiteY18386" fmla="*/ 2901974 h 6407152"/>
              <a:gd name="connsiteX18387" fmla="*/ 9614815 w 11737976"/>
              <a:gd name="connsiteY18387" fmla="*/ 2907713 h 6407152"/>
              <a:gd name="connsiteX18388" fmla="*/ 9614715 w 11737976"/>
              <a:gd name="connsiteY18388" fmla="*/ 2910581 h 6407152"/>
              <a:gd name="connsiteX18389" fmla="*/ 9611130 w 11737976"/>
              <a:gd name="connsiteY18389" fmla="*/ 2916125 h 6407152"/>
              <a:gd name="connsiteX18390" fmla="*/ 9614315 w 11737976"/>
              <a:gd name="connsiteY18390" fmla="*/ 2922058 h 6407152"/>
              <a:gd name="connsiteX18391" fmla="*/ 9623642 w 11737976"/>
              <a:gd name="connsiteY18391" fmla="*/ 2913967 h 6407152"/>
              <a:gd name="connsiteX18392" fmla="*/ 9623842 w 11737976"/>
              <a:gd name="connsiteY18392" fmla="*/ 2908229 h 6407152"/>
              <a:gd name="connsiteX18393" fmla="*/ 9624042 w 11737976"/>
              <a:gd name="connsiteY18393" fmla="*/ 2902491 h 6407152"/>
              <a:gd name="connsiteX18394" fmla="*/ 9615016 w 11737976"/>
              <a:gd name="connsiteY18394" fmla="*/ 2901974 h 6407152"/>
              <a:gd name="connsiteX18395" fmla="*/ 4904792 w 11737976"/>
              <a:gd name="connsiteY18395" fmla="*/ 2901974 h 6407152"/>
              <a:gd name="connsiteX18396" fmla="*/ 4904592 w 11737976"/>
              <a:gd name="connsiteY18396" fmla="*/ 2907713 h 6407152"/>
              <a:gd name="connsiteX18397" fmla="*/ 4904491 w 11737976"/>
              <a:gd name="connsiteY18397" fmla="*/ 2910581 h 6407152"/>
              <a:gd name="connsiteX18398" fmla="*/ 4900907 w 11737976"/>
              <a:gd name="connsiteY18398" fmla="*/ 2916125 h 6407152"/>
              <a:gd name="connsiteX18399" fmla="*/ 4904092 w 11737976"/>
              <a:gd name="connsiteY18399" fmla="*/ 2922058 h 6407152"/>
              <a:gd name="connsiteX18400" fmla="*/ 4913418 w 11737976"/>
              <a:gd name="connsiteY18400" fmla="*/ 2913967 h 6407152"/>
              <a:gd name="connsiteX18401" fmla="*/ 4913618 w 11737976"/>
              <a:gd name="connsiteY18401" fmla="*/ 2908229 h 6407152"/>
              <a:gd name="connsiteX18402" fmla="*/ 4913819 w 11737976"/>
              <a:gd name="connsiteY18402" fmla="*/ 2902491 h 6407152"/>
              <a:gd name="connsiteX18403" fmla="*/ 4904792 w 11737976"/>
              <a:gd name="connsiteY18403" fmla="*/ 2901974 h 6407152"/>
              <a:gd name="connsiteX18404" fmla="*/ 10121513 w 11737976"/>
              <a:gd name="connsiteY18404" fmla="*/ 2900759 h 6407152"/>
              <a:gd name="connsiteX18405" fmla="*/ 10112056 w 11737976"/>
              <a:gd name="connsiteY18405" fmla="*/ 2901790 h 6407152"/>
              <a:gd name="connsiteX18406" fmla="*/ 10113816 w 11737976"/>
              <a:gd name="connsiteY18406" fmla="*/ 2905350 h 6407152"/>
              <a:gd name="connsiteX18407" fmla="*/ 10121338 w 11737976"/>
              <a:gd name="connsiteY18407" fmla="*/ 2905780 h 6407152"/>
              <a:gd name="connsiteX18408" fmla="*/ 10121513 w 11737976"/>
              <a:gd name="connsiteY18408" fmla="*/ 2900759 h 6407152"/>
              <a:gd name="connsiteX18409" fmla="*/ 5411290 w 11737976"/>
              <a:gd name="connsiteY18409" fmla="*/ 2900759 h 6407152"/>
              <a:gd name="connsiteX18410" fmla="*/ 5401833 w 11737976"/>
              <a:gd name="connsiteY18410" fmla="*/ 2901790 h 6407152"/>
              <a:gd name="connsiteX18411" fmla="*/ 5403592 w 11737976"/>
              <a:gd name="connsiteY18411" fmla="*/ 2905350 h 6407152"/>
              <a:gd name="connsiteX18412" fmla="*/ 5411114 w 11737976"/>
              <a:gd name="connsiteY18412" fmla="*/ 2905780 h 6407152"/>
              <a:gd name="connsiteX18413" fmla="*/ 5411290 w 11737976"/>
              <a:gd name="connsiteY18413" fmla="*/ 2900759 h 6407152"/>
              <a:gd name="connsiteX18414" fmla="*/ 9646121 w 11737976"/>
              <a:gd name="connsiteY18414" fmla="*/ 2896081 h 6407152"/>
              <a:gd name="connsiteX18415" fmla="*/ 9648286 w 11737976"/>
              <a:gd name="connsiteY18415" fmla="*/ 2898846 h 6407152"/>
              <a:gd name="connsiteX18416" fmla="*/ 9657416 w 11737976"/>
              <a:gd name="connsiteY18416" fmla="*/ 2896350 h 6407152"/>
              <a:gd name="connsiteX18417" fmla="*/ 9646121 w 11737976"/>
              <a:gd name="connsiteY18417" fmla="*/ 2896081 h 6407152"/>
              <a:gd name="connsiteX18418" fmla="*/ 4935897 w 11737976"/>
              <a:gd name="connsiteY18418" fmla="*/ 2896081 h 6407152"/>
              <a:gd name="connsiteX18419" fmla="*/ 4938062 w 11737976"/>
              <a:gd name="connsiteY18419" fmla="*/ 2898846 h 6407152"/>
              <a:gd name="connsiteX18420" fmla="*/ 4947192 w 11737976"/>
              <a:gd name="connsiteY18420" fmla="*/ 2896350 h 6407152"/>
              <a:gd name="connsiteX18421" fmla="*/ 4935897 w 11737976"/>
              <a:gd name="connsiteY18421" fmla="*/ 2896081 h 6407152"/>
              <a:gd name="connsiteX18422" fmla="*/ 9455559 w 11737976"/>
              <a:gd name="connsiteY18422" fmla="*/ 2892855 h 6407152"/>
              <a:gd name="connsiteX18423" fmla="*/ 9428295 w 11737976"/>
              <a:gd name="connsiteY18423" fmla="*/ 2896661 h 6407152"/>
              <a:gd name="connsiteX18424" fmla="*/ 9464305 w 11737976"/>
              <a:gd name="connsiteY18424" fmla="*/ 2901404 h 6407152"/>
              <a:gd name="connsiteX18425" fmla="*/ 9464199 w 11737976"/>
              <a:gd name="connsiteY18425" fmla="*/ 2904417 h 6407152"/>
              <a:gd name="connsiteX18426" fmla="*/ 9470217 w 11737976"/>
              <a:gd name="connsiteY18426" fmla="*/ 2904760 h 6407152"/>
              <a:gd name="connsiteX18427" fmla="*/ 9470322 w 11737976"/>
              <a:gd name="connsiteY18427" fmla="*/ 2901747 h 6407152"/>
              <a:gd name="connsiteX18428" fmla="*/ 9464305 w 11737976"/>
              <a:gd name="connsiteY18428" fmla="*/ 2901403 h 6407152"/>
              <a:gd name="connsiteX18429" fmla="*/ 9464305 w 11737976"/>
              <a:gd name="connsiteY18429" fmla="*/ 2901404 h 6407152"/>
              <a:gd name="connsiteX18430" fmla="*/ 9455559 w 11737976"/>
              <a:gd name="connsiteY18430" fmla="*/ 2892855 h 6407152"/>
              <a:gd name="connsiteX18431" fmla="*/ 4745336 w 11737976"/>
              <a:gd name="connsiteY18431" fmla="*/ 2892855 h 6407152"/>
              <a:gd name="connsiteX18432" fmla="*/ 4718072 w 11737976"/>
              <a:gd name="connsiteY18432" fmla="*/ 2896661 h 6407152"/>
              <a:gd name="connsiteX18433" fmla="*/ 4754081 w 11737976"/>
              <a:gd name="connsiteY18433" fmla="*/ 2901404 h 6407152"/>
              <a:gd name="connsiteX18434" fmla="*/ 4753976 w 11737976"/>
              <a:gd name="connsiteY18434" fmla="*/ 2904417 h 6407152"/>
              <a:gd name="connsiteX18435" fmla="*/ 4759994 w 11737976"/>
              <a:gd name="connsiteY18435" fmla="*/ 2904760 h 6407152"/>
              <a:gd name="connsiteX18436" fmla="*/ 4760098 w 11737976"/>
              <a:gd name="connsiteY18436" fmla="*/ 2901747 h 6407152"/>
              <a:gd name="connsiteX18437" fmla="*/ 4754081 w 11737976"/>
              <a:gd name="connsiteY18437" fmla="*/ 2901403 h 6407152"/>
              <a:gd name="connsiteX18438" fmla="*/ 4754081 w 11737976"/>
              <a:gd name="connsiteY18438" fmla="*/ 2901404 h 6407152"/>
              <a:gd name="connsiteX18439" fmla="*/ 4745336 w 11737976"/>
              <a:gd name="connsiteY18439" fmla="*/ 2892855 h 6407152"/>
              <a:gd name="connsiteX18440" fmla="*/ 545667 w 11737976"/>
              <a:gd name="connsiteY18440" fmla="*/ 2891162 h 6407152"/>
              <a:gd name="connsiteX18441" fmla="*/ 552171 w 11737976"/>
              <a:gd name="connsiteY18441" fmla="*/ 2910522 h 6407152"/>
              <a:gd name="connsiteX18442" fmla="*/ 545667 w 11737976"/>
              <a:gd name="connsiteY18442" fmla="*/ 2891162 h 6407152"/>
              <a:gd name="connsiteX18443" fmla="*/ 468670 w 11737976"/>
              <a:gd name="connsiteY18443" fmla="*/ 2889561 h 6407152"/>
              <a:gd name="connsiteX18444" fmla="*/ 465357 w 11737976"/>
              <a:gd name="connsiteY18444" fmla="*/ 2893175 h 6407152"/>
              <a:gd name="connsiteX18445" fmla="*/ 471225 w 11737976"/>
              <a:gd name="connsiteY18445" fmla="*/ 2897168 h 6407152"/>
              <a:gd name="connsiteX18446" fmla="*/ 468670 w 11737976"/>
              <a:gd name="connsiteY18446" fmla="*/ 2889561 h 6407152"/>
              <a:gd name="connsiteX18447" fmla="*/ 1422386 w 11737976"/>
              <a:gd name="connsiteY18447" fmla="*/ 2889541 h 6407152"/>
              <a:gd name="connsiteX18448" fmla="*/ 1412720 w 11737976"/>
              <a:gd name="connsiteY18448" fmla="*/ 2896709 h 6407152"/>
              <a:gd name="connsiteX18449" fmla="*/ 1419224 w 11737976"/>
              <a:gd name="connsiteY18449" fmla="*/ 2916069 h 6407152"/>
              <a:gd name="connsiteX18450" fmla="*/ 1420525 w 11737976"/>
              <a:gd name="connsiteY18450" fmla="*/ 2919941 h 6407152"/>
              <a:gd name="connsiteX18451" fmla="*/ 1431492 w 11737976"/>
              <a:gd name="connsiteY18451" fmla="*/ 2916646 h 6407152"/>
              <a:gd name="connsiteX18452" fmla="*/ 1432793 w 11737976"/>
              <a:gd name="connsiteY18452" fmla="*/ 2920516 h 6407152"/>
              <a:gd name="connsiteX18453" fmla="*/ 1435394 w 11737976"/>
              <a:gd name="connsiteY18453" fmla="*/ 2928261 h 6407152"/>
              <a:gd name="connsiteX18454" fmla="*/ 1446359 w 11737976"/>
              <a:gd name="connsiteY18454" fmla="*/ 2924966 h 6407152"/>
              <a:gd name="connsiteX18455" fmla="*/ 1443756 w 11737976"/>
              <a:gd name="connsiteY18455" fmla="*/ 2917222 h 6407152"/>
              <a:gd name="connsiteX18456" fmla="*/ 1430191 w 11737976"/>
              <a:gd name="connsiteY18456" fmla="*/ 2912773 h 6407152"/>
              <a:gd name="connsiteX18457" fmla="*/ 1424987 w 11737976"/>
              <a:gd name="connsiteY18457" fmla="*/ 2897285 h 6407152"/>
              <a:gd name="connsiteX18458" fmla="*/ 1422386 w 11737976"/>
              <a:gd name="connsiteY18458" fmla="*/ 2889541 h 6407152"/>
              <a:gd name="connsiteX18459" fmla="*/ 9666721 w 11737976"/>
              <a:gd name="connsiteY18459" fmla="*/ 2888833 h 6407152"/>
              <a:gd name="connsiteX18460" fmla="*/ 9666651 w 11737976"/>
              <a:gd name="connsiteY18460" fmla="*/ 2890842 h 6407152"/>
              <a:gd name="connsiteX18461" fmla="*/ 9675678 w 11737976"/>
              <a:gd name="connsiteY18461" fmla="*/ 2891358 h 6407152"/>
              <a:gd name="connsiteX18462" fmla="*/ 9675747 w 11737976"/>
              <a:gd name="connsiteY18462" fmla="*/ 2889350 h 6407152"/>
              <a:gd name="connsiteX18463" fmla="*/ 9666721 w 11737976"/>
              <a:gd name="connsiteY18463" fmla="*/ 2888833 h 6407152"/>
              <a:gd name="connsiteX18464" fmla="*/ 4956498 w 11737976"/>
              <a:gd name="connsiteY18464" fmla="*/ 2888833 h 6407152"/>
              <a:gd name="connsiteX18465" fmla="*/ 4956428 w 11737976"/>
              <a:gd name="connsiteY18465" fmla="*/ 2890842 h 6407152"/>
              <a:gd name="connsiteX18466" fmla="*/ 4965454 w 11737976"/>
              <a:gd name="connsiteY18466" fmla="*/ 2891358 h 6407152"/>
              <a:gd name="connsiteX18467" fmla="*/ 4965523 w 11737976"/>
              <a:gd name="connsiteY18467" fmla="*/ 2889350 h 6407152"/>
              <a:gd name="connsiteX18468" fmla="*/ 4956498 w 11737976"/>
              <a:gd name="connsiteY18468" fmla="*/ 2888833 h 6407152"/>
              <a:gd name="connsiteX18469" fmla="*/ 9488934 w 11737976"/>
              <a:gd name="connsiteY18469" fmla="*/ 2886715 h 6407152"/>
              <a:gd name="connsiteX18470" fmla="*/ 9479720 w 11737976"/>
              <a:gd name="connsiteY18470" fmla="*/ 2891554 h 6407152"/>
              <a:gd name="connsiteX18471" fmla="*/ 9497680 w 11737976"/>
              <a:gd name="connsiteY18471" fmla="*/ 2895264 h 6407152"/>
              <a:gd name="connsiteX18472" fmla="*/ 9488934 w 11737976"/>
              <a:gd name="connsiteY18472" fmla="*/ 2886715 h 6407152"/>
              <a:gd name="connsiteX18473" fmla="*/ 4778710 w 11737976"/>
              <a:gd name="connsiteY18473" fmla="*/ 2886715 h 6407152"/>
              <a:gd name="connsiteX18474" fmla="*/ 4769496 w 11737976"/>
              <a:gd name="connsiteY18474" fmla="*/ 2891554 h 6407152"/>
              <a:gd name="connsiteX18475" fmla="*/ 4787457 w 11737976"/>
              <a:gd name="connsiteY18475" fmla="*/ 2895264 h 6407152"/>
              <a:gd name="connsiteX18476" fmla="*/ 4778710 w 11737976"/>
              <a:gd name="connsiteY18476" fmla="*/ 2886715 h 6407152"/>
              <a:gd name="connsiteX18477" fmla="*/ 2015369 w 11737976"/>
              <a:gd name="connsiteY18477" fmla="*/ 2885613 h 6407152"/>
              <a:gd name="connsiteX18478" fmla="*/ 2013657 w 11737976"/>
              <a:gd name="connsiteY18478" fmla="*/ 2888542 h 6407152"/>
              <a:gd name="connsiteX18479" fmla="*/ 2015118 w 11737976"/>
              <a:gd name="connsiteY18479" fmla="*/ 2892063 h 6407152"/>
              <a:gd name="connsiteX18480" fmla="*/ 2017964 w 11737976"/>
              <a:gd name="connsiteY18480" fmla="*/ 2894218 h 6407152"/>
              <a:gd name="connsiteX18481" fmla="*/ 2019674 w 11737976"/>
              <a:gd name="connsiteY18481" fmla="*/ 2891291 h 6407152"/>
              <a:gd name="connsiteX18482" fmla="*/ 2018212 w 11737976"/>
              <a:gd name="connsiteY18482" fmla="*/ 2887770 h 6407152"/>
              <a:gd name="connsiteX18483" fmla="*/ 2015369 w 11737976"/>
              <a:gd name="connsiteY18483" fmla="*/ 2885613 h 6407152"/>
              <a:gd name="connsiteX18484" fmla="*/ 9597523 w 11737976"/>
              <a:gd name="connsiteY18484" fmla="*/ 2884876 h 6407152"/>
              <a:gd name="connsiteX18485" fmla="*/ 9597435 w 11737976"/>
              <a:gd name="connsiteY18485" fmla="*/ 2887386 h 6407152"/>
              <a:gd name="connsiteX18486" fmla="*/ 9597347 w 11737976"/>
              <a:gd name="connsiteY18486" fmla="*/ 2889897 h 6407152"/>
              <a:gd name="connsiteX18487" fmla="*/ 9605256 w 11737976"/>
              <a:gd name="connsiteY18487" fmla="*/ 2890035 h 6407152"/>
              <a:gd name="connsiteX18488" fmla="*/ 9606461 w 11737976"/>
              <a:gd name="connsiteY18488" fmla="*/ 2887903 h 6407152"/>
              <a:gd name="connsiteX18489" fmla="*/ 9606549 w 11737976"/>
              <a:gd name="connsiteY18489" fmla="*/ 2885392 h 6407152"/>
              <a:gd name="connsiteX18490" fmla="*/ 9597523 w 11737976"/>
              <a:gd name="connsiteY18490" fmla="*/ 2884876 h 6407152"/>
              <a:gd name="connsiteX18491" fmla="*/ 4887299 w 11737976"/>
              <a:gd name="connsiteY18491" fmla="*/ 2884876 h 6407152"/>
              <a:gd name="connsiteX18492" fmla="*/ 4887212 w 11737976"/>
              <a:gd name="connsiteY18492" fmla="*/ 2887386 h 6407152"/>
              <a:gd name="connsiteX18493" fmla="*/ 4887124 w 11737976"/>
              <a:gd name="connsiteY18493" fmla="*/ 2889897 h 6407152"/>
              <a:gd name="connsiteX18494" fmla="*/ 4895033 w 11737976"/>
              <a:gd name="connsiteY18494" fmla="*/ 2890035 h 6407152"/>
              <a:gd name="connsiteX18495" fmla="*/ 4896237 w 11737976"/>
              <a:gd name="connsiteY18495" fmla="*/ 2887903 h 6407152"/>
              <a:gd name="connsiteX18496" fmla="*/ 4896326 w 11737976"/>
              <a:gd name="connsiteY18496" fmla="*/ 2885392 h 6407152"/>
              <a:gd name="connsiteX18497" fmla="*/ 4887299 w 11737976"/>
              <a:gd name="connsiteY18497" fmla="*/ 2884876 h 6407152"/>
              <a:gd name="connsiteX18498" fmla="*/ 7939149 w 11737976"/>
              <a:gd name="connsiteY18498" fmla="*/ 2882763 h 6407152"/>
              <a:gd name="connsiteX18499" fmla="*/ 7933119 w 11737976"/>
              <a:gd name="connsiteY18499" fmla="*/ 2883932 h 6407152"/>
              <a:gd name="connsiteX18500" fmla="*/ 7939663 w 11737976"/>
              <a:gd name="connsiteY18500" fmla="*/ 2888071 h 6407152"/>
              <a:gd name="connsiteX18501" fmla="*/ 7939149 w 11737976"/>
              <a:gd name="connsiteY18501" fmla="*/ 2882763 h 6407152"/>
              <a:gd name="connsiteX18502" fmla="*/ 10107376 w 11737976"/>
              <a:gd name="connsiteY18502" fmla="*/ 2879973 h 6407152"/>
              <a:gd name="connsiteX18503" fmla="*/ 10107587 w 11737976"/>
              <a:gd name="connsiteY18503" fmla="*/ 2880079 h 6407152"/>
              <a:gd name="connsiteX18504" fmla="*/ 10107503 w 11737976"/>
              <a:gd name="connsiteY18504" fmla="*/ 2880125 h 6407152"/>
              <a:gd name="connsiteX18505" fmla="*/ 5397152 w 11737976"/>
              <a:gd name="connsiteY18505" fmla="*/ 2879973 h 6407152"/>
              <a:gd name="connsiteX18506" fmla="*/ 5397363 w 11737976"/>
              <a:gd name="connsiteY18506" fmla="*/ 2880079 h 6407152"/>
              <a:gd name="connsiteX18507" fmla="*/ 5397279 w 11737976"/>
              <a:gd name="connsiteY18507" fmla="*/ 2880125 h 6407152"/>
              <a:gd name="connsiteX18508" fmla="*/ 1372612 w 11737976"/>
              <a:gd name="connsiteY18508" fmla="*/ 2879254 h 6407152"/>
              <a:gd name="connsiteX18509" fmla="*/ 1375424 w 11737976"/>
              <a:gd name="connsiteY18509" fmla="*/ 2880934 h 6407152"/>
              <a:gd name="connsiteX18510" fmla="*/ 1373896 w 11737976"/>
              <a:gd name="connsiteY18510" fmla="*/ 2883078 h 6407152"/>
              <a:gd name="connsiteX18511" fmla="*/ 9917020 w 11737976"/>
              <a:gd name="connsiteY18511" fmla="*/ 2875606 h 6407152"/>
              <a:gd name="connsiteX18512" fmla="*/ 9911225 w 11737976"/>
              <a:gd name="connsiteY18512" fmla="*/ 2879676 h 6407152"/>
              <a:gd name="connsiteX18513" fmla="*/ 9923647 w 11737976"/>
              <a:gd name="connsiteY18513" fmla="*/ 2880072 h 6407152"/>
              <a:gd name="connsiteX18514" fmla="*/ 9929364 w 11737976"/>
              <a:gd name="connsiteY18514" fmla="*/ 2878198 h 6407152"/>
              <a:gd name="connsiteX18515" fmla="*/ 9929452 w 11737976"/>
              <a:gd name="connsiteY18515" fmla="*/ 2875688 h 6407152"/>
              <a:gd name="connsiteX18516" fmla="*/ 9917020 w 11737976"/>
              <a:gd name="connsiteY18516" fmla="*/ 2875606 h 6407152"/>
              <a:gd name="connsiteX18517" fmla="*/ 5206796 w 11737976"/>
              <a:gd name="connsiteY18517" fmla="*/ 2875606 h 6407152"/>
              <a:gd name="connsiteX18518" fmla="*/ 5201001 w 11737976"/>
              <a:gd name="connsiteY18518" fmla="*/ 2879676 h 6407152"/>
              <a:gd name="connsiteX18519" fmla="*/ 5213424 w 11737976"/>
              <a:gd name="connsiteY18519" fmla="*/ 2880072 h 6407152"/>
              <a:gd name="connsiteX18520" fmla="*/ 5219141 w 11737976"/>
              <a:gd name="connsiteY18520" fmla="*/ 2878198 h 6407152"/>
              <a:gd name="connsiteX18521" fmla="*/ 5219228 w 11737976"/>
              <a:gd name="connsiteY18521" fmla="*/ 2875688 h 6407152"/>
              <a:gd name="connsiteX18522" fmla="*/ 5206796 w 11737976"/>
              <a:gd name="connsiteY18522" fmla="*/ 2875606 h 6407152"/>
              <a:gd name="connsiteX18523" fmla="*/ 9539066 w 11737976"/>
              <a:gd name="connsiteY18523" fmla="*/ 2875495 h 6407152"/>
              <a:gd name="connsiteX18524" fmla="*/ 9512819 w 11737976"/>
              <a:gd name="connsiteY18524" fmla="*/ 2893362 h 6407152"/>
              <a:gd name="connsiteX18525" fmla="*/ 9537911 w 11737976"/>
              <a:gd name="connsiteY18525" fmla="*/ 2908632 h 6407152"/>
              <a:gd name="connsiteX18526" fmla="*/ 9555345 w 11737976"/>
              <a:gd name="connsiteY18526" fmla="*/ 2898562 h 6407152"/>
              <a:gd name="connsiteX18527" fmla="*/ 9555443 w 11737976"/>
              <a:gd name="connsiteY18527" fmla="*/ 2895800 h 6407152"/>
              <a:gd name="connsiteX18528" fmla="*/ 9563967 w 11737976"/>
              <a:gd name="connsiteY18528" fmla="*/ 2896288 h 6407152"/>
              <a:gd name="connsiteX18529" fmla="*/ 9564063 w 11737976"/>
              <a:gd name="connsiteY18529" fmla="*/ 2893526 h 6407152"/>
              <a:gd name="connsiteX18530" fmla="*/ 9555538 w 11737976"/>
              <a:gd name="connsiteY18530" fmla="*/ 2893038 h 6407152"/>
              <a:gd name="connsiteX18531" fmla="*/ 9555443 w 11737976"/>
              <a:gd name="connsiteY18531" fmla="*/ 2895800 h 6407152"/>
              <a:gd name="connsiteX18532" fmla="*/ 9546821 w 11737976"/>
              <a:gd name="connsiteY18532" fmla="*/ 2898074 h 6407152"/>
              <a:gd name="connsiteX18533" fmla="*/ 9547206 w 11737976"/>
              <a:gd name="connsiteY18533" fmla="*/ 2887028 h 6407152"/>
              <a:gd name="connsiteX18534" fmla="*/ 9555731 w 11737976"/>
              <a:gd name="connsiteY18534" fmla="*/ 2887516 h 6407152"/>
              <a:gd name="connsiteX18535" fmla="*/ 9555827 w 11737976"/>
              <a:gd name="connsiteY18535" fmla="*/ 2884754 h 6407152"/>
              <a:gd name="connsiteX18536" fmla="*/ 9539066 w 11737976"/>
              <a:gd name="connsiteY18536" fmla="*/ 2875495 h 6407152"/>
              <a:gd name="connsiteX18537" fmla="*/ 4828843 w 11737976"/>
              <a:gd name="connsiteY18537" fmla="*/ 2875495 h 6407152"/>
              <a:gd name="connsiteX18538" fmla="*/ 4802596 w 11737976"/>
              <a:gd name="connsiteY18538" fmla="*/ 2893362 h 6407152"/>
              <a:gd name="connsiteX18539" fmla="*/ 4827688 w 11737976"/>
              <a:gd name="connsiteY18539" fmla="*/ 2908632 h 6407152"/>
              <a:gd name="connsiteX18540" fmla="*/ 4845121 w 11737976"/>
              <a:gd name="connsiteY18540" fmla="*/ 2898562 h 6407152"/>
              <a:gd name="connsiteX18541" fmla="*/ 4845219 w 11737976"/>
              <a:gd name="connsiteY18541" fmla="*/ 2895800 h 6407152"/>
              <a:gd name="connsiteX18542" fmla="*/ 4853743 w 11737976"/>
              <a:gd name="connsiteY18542" fmla="*/ 2896288 h 6407152"/>
              <a:gd name="connsiteX18543" fmla="*/ 4853839 w 11737976"/>
              <a:gd name="connsiteY18543" fmla="*/ 2893526 h 6407152"/>
              <a:gd name="connsiteX18544" fmla="*/ 4845315 w 11737976"/>
              <a:gd name="connsiteY18544" fmla="*/ 2893038 h 6407152"/>
              <a:gd name="connsiteX18545" fmla="*/ 4845219 w 11737976"/>
              <a:gd name="connsiteY18545" fmla="*/ 2895800 h 6407152"/>
              <a:gd name="connsiteX18546" fmla="*/ 4836598 w 11737976"/>
              <a:gd name="connsiteY18546" fmla="*/ 2898074 h 6407152"/>
              <a:gd name="connsiteX18547" fmla="*/ 4836982 w 11737976"/>
              <a:gd name="connsiteY18547" fmla="*/ 2887028 h 6407152"/>
              <a:gd name="connsiteX18548" fmla="*/ 4845507 w 11737976"/>
              <a:gd name="connsiteY18548" fmla="*/ 2887516 h 6407152"/>
              <a:gd name="connsiteX18549" fmla="*/ 4845604 w 11737976"/>
              <a:gd name="connsiteY18549" fmla="*/ 2884754 h 6407152"/>
              <a:gd name="connsiteX18550" fmla="*/ 4828843 w 11737976"/>
              <a:gd name="connsiteY18550" fmla="*/ 2875495 h 6407152"/>
              <a:gd name="connsiteX18551" fmla="*/ 10617018 w 11737976"/>
              <a:gd name="connsiteY18551" fmla="*/ 2874380 h 6407152"/>
              <a:gd name="connsiteX18552" fmla="*/ 10615738 w 11737976"/>
              <a:gd name="connsiteY18552" fmla="*/ 2878577 h 6407152"/>
              <a:gd name="connsiteX18553" fmla="*/ 10622215 w 11737976"/>
              <a:gd name="connsiteY18553" fmla="*/ 2881820 h 6407152"/>
              <a:gd name="connsiteX18554" fmla="*/ 10623497 w 11737976"/>
              <a:gd name="connsiteY18554" fmla="*/ 2877621 h 6407152"/>
              <a:gd name="connsiteX18555" fmla="*/ 10617018 w 11737976"/>
              <a:gd name="connsiteY18555" fmla="*/ 2874380 h 6407152"/>
              <a:gd name="connsiteX18556" fmla="*/ 5906795 w 11737976"/>
              <a:gd name="connsiteY18556" fmla="*/ 2874380 h 6407152"/>
              <a:gd name="connsiteX18557" fmla="*/ 5905513 w 11737976"/>
              <a:gd name="connsiteY18557" fmla="*/ 2878577 h 6407152"/>
              <a:gd name="connsiteX18558" fmla="*/ 5911991 w 11737976"/>
              <a:gd name="connsiteY18558" fmla="*/ 2881820 h 6407152"/>
              <a:gd name="connsiteX18559" fmla="*/ 5913272 w 11737976"/>
              <a:gd name="connsiteY18559" fmla="*/ 2877621 h 6407152"/>
              <a:gd name="connsiteX18560" fmla="*/ 5906795 w 11737976"/>
              <a:gd name="connsiteY18560" fmla="*/ 2874380 h 6407152"/>
              <a:gd name="connsiteX18561" fmla="*/ 9497449 w 11737976"/>
              <a:gd name="connsiteY18561" fmla="*/ 2873114 h 6407152"/>
              <a:gd name="connsiteX18562" fmla="*/ 9495213 w 11737976"/>
              <a:gd name="connsiteY18562" fmla="*/ 2879558 h 6407152"/>
              <a:gd name="connsiteX18563" fmla="*/ 9505086 w 11737976"/>
              <a:gd name="connsiteY18563" fmla="*/ 2884620 h 6407152"/>
              <a:gd name="connsiteX18564" fmla="*/ 9497449 w 11737976"/>
              <a:gd name="connsiteY18564" fmla="*/ 2873114 h 6407152"/>
              <a:gd name="connsiteX18565" fmla="*/ 4787225 w 11737976"/>
              <a:gd name="connsiteY18565" fmla="*/ 2873114 h 6407152"/>
              <a:gd name="connsiteX18566" fmla="*/ 4784990 w 11737976"/>
              <a:gd name="connsiteY18566" fmla="*/ 2879558 h 6407152"/>
              <a:gd name="connsiteX18567" fmla="*/ 4794863 w 11737976"/>
              <a:gd name="connsiteY18567" fmla="*/ 2884620 h 6407152"/>
              <a:gd name="connsiteX18568" fmla="*/ 4787225 w 11737976"/>
              <a:gd name="connsiteY18568" fmla="*/ 2873114 h 6407152"/>
              <a:gd name="connsiteX18569" fmla="*/ 1370042 w 11737976"/>
              <a:gd name="connsiteY18569" fmla="*/ 2871604 h 6407152"/>
              <a:gd name="connsiteX18570" fmla="*/ 1372612 w 11737976"/>
              <a:gd name="connsiteY18570" fmla="*/ 2879254 h 6407152"/>
              <a:gd name="connsiteX18571" fmla="*/ 1357338 w 11737976"/>
              <a:gd name="connsiteY18571" fmla="*/ 2900686 h 6407152"/>
              <a:gd name="connsiteX18572" fmla="*/ 1339423 w 11737976"/>
              <a:gd name="connsiteY18572" fmla="*/ 2880807 h 6407152"/>
              <a:gd name="connsiteX18573" fmla="*/ 1370042 w 11737976"/>
              <a:gd name="connsiteY18573" fmla="*/ 2871604 h 6407152"/>
              <a:gd name="connsiteX18574" fmla="*/ 10156515 w 11737976"/>
              <a:gd name="connsiteY18574" fmla="*/ 2869557 h 6407152"/>
              <a:gd name="connsiteX18575" fmla="*/ 10148149 w 11737976"/>
              <a:gd name="connsiteY18575" fmla="*/ 2871762 h 6407152"/>
              <a:gd name="connsiteX18576" fmla="*/ 10131507 w 11737976"/>
              <a:gd name="connsiteY18576" fmla="*/ 2873494 h 6407152"/>
              <a:gd name="connsiteX18577" fmla="*/ 10147962 w 11737976"/>
              <a:gd name="connsiteY18577" fmla="*/ 2877118 h 6407152"/>
              <a:gd name="connsiteX18578" fmla="*/ 10148055 w 11737976"/>
              <a:gd name="connsiteY18578" fmla="*/ 2874441 h 6407152"/>
              <a:gd name="connsiteX18579" fmla="*/ 10156235 w 11737976"/>
              <a:gd name="connsiteY18579" fmla="*/ 2877592 h 6407152"/>
              <a:gd name="connsiteX18580" fmla="*/ 10156515 w 11737976"/>
              <a:gd name="connsiteY18580" fmla="*/ 2869557 h 6407152"/>
              <a:gd name="connsiteX18581" fmla="*/ 5446291 w 11737976"/>
              <a:gd name="connsiteY18581" fmla="*/ 2869557 h 6407152"/>
              <a:gd name="connsiteX18582" fmla="*/ 5437926 w 11737976"/>
              <a:gd name="connsiteY18582" fmla="*/ 2871762 h 6407152"/>
              <a:gd name="connsiteX18583" fmla="*/ 5421283 w 11737976"/>
              <a:gd name="connsiteY18583" fmla="*/ 2873494 h 6407152"/>
              <a:gd name="connsiteX18584" fmla="*/ 5437738 w 11737976"/>
              <a:gd name="connsiteY18584" fmla="*/ 2877118 h 6407152"/>
              <a:gd name="connsiteX18585" fmla="*/ 5437832 w 11737976"/>
              <a:gd name="connsiteY18585" fmla="*/ 2874441 h 6407152"/>
              <a:gd name="connsiteX18586" fmla="*/ 5446011 w 11737976"/>
              <a:gd name="connsiteY18586" fmla="*/ 2877592 h 6407152"/>
              <a:gd name="connsiteX18587" fmla="*/ 5446291 w 11737976"/>
              <a:gd name="connsiteY18587" fmla="*/ 2869557 h 6407152"/>
              <a:gd name="connsiteX18588" fmla="*/ 470026 w 11737976"/>
              <a:gd name="connsiteY18588" fmla="*/ 2863653 h 6407152"/>
              <a:gd name="connsiteX18589" fmla="*/ 468038 w 11737976"/>
              <a:gd name="connsiteY18589" fmla="*/ 2868961 h 6407152"/>
              <a:gd name="connsiteX18590" fmla="*/ 473859 w 11737976"/>
              <a:gd name="connsiteY18590" fmla="*/ 2875061 h 6407152"/>
              <a:gd name="connsiteX18591" fmla="*/ 475480 w 11737976"/>
              <a:gd name="connsiteY18591" fmla="*/ 2876144 h 6407152"/>
              <a:gd name="connsiteX18592" fmla="*/ 482995 w 11737976"/>
              <a:gd name="connsiteY18592" fmla="*/ 2872316 h 6407152"/>
              <a:gd name="connsiteX18593" fmla="*/ 480439 w 11737976"/>
              <a:gd name="connsiteY18593" fmla="*/ 2864709 h 6407152"/>
              <a:gd name="connsiteX18594" fmla="*/ 470026 w 11737976"/>
              <a:gd name="connsiteY18594" fmla="*/ 2863653 h 6407152"/>
              <a:gd name="connsiteX18595" fmla="*/ 10123086 w 11737976"/>
              <a:gd name="connsiteY18595" fmla="*/ 2858677 h 6407152"/>
              <a:gd name="connsiteX18596" fmla="*/ 10128110 w 11737976"/>
              <a:gd name="connsiteY18596" fmla="*/ 2861191 h 6407152"/>
              <a:gd name="connsiteX18597" fmla="*/ 10132945 w 11737976"/>
              <a:gd name="connsiteY18597" fmla="*/ 2859578 h 6407152"/>
              <a:gd name="connsiteX18598" fmla="*/ 10123086 w 11737976"/>
              <a:gd name="connsiteY18598" fmla="*/ 2858677 h 6407152"/>
              <a:gd name="connsiteX18599" fmla="*/ 5412862 w 11737976"/>
              <a:gd name="connsiteY18599" fmla="*/ 2858677 h 6407152"/>
              <a:gd name="connsiteX18600" fmla="*/ 5417886 w 11737976"/>
              <a:gd name="connsiteY18600" fmla="*/ 2861191 h 6407152"/>
              <a:gd name="connsiteX18601" fmla="*/ 5422721 w 11737976"/>
              <a:gd name="connsiteY18601" fmla="*/ 2859578 h 6407152"/>
              <a:gd name="connsiteX18602" fmla="*/ 5412862 w 11737976"/>
              <a:gd name="connsiteY18602" fmla="*/ 2858677 h 6407152"/>
              <a:gd name="connsiteX18603" fmla="*/ 3190827 w 11737976"/>
              <a:gd name="connsiteY18603" fmla="*/ 2856566 h 6407152"/>
              <a:gd name="connsiteX18604" fmla="*/ 3193499 w 11737976"/>
              <a:gd name="connsiteY18604" fmla="*/ 2861444 h 6407152"/>
              <a:gd name="connsiteX18605" fmla="*/ 3204082 w 11737976"/>
              <a:gd name="connsiteY18605" fmla="*/ 2863973 h 6407152"/>
              <a:gd name="connsiteX18606" fmla="*/ 3192403 w 11737976"/>
              <a:gd name="connsiteY18606" fmla="*/ 2865547 h 6407152"/>
              <a:gd name="connsiteX18607" fmla="*/ 3180723 w 11737976"/>
              <a:gd name="connsiteY18607" fmla="*/ 2867121 h 6407152"/>
              <a:gd name="connsiteX18608" fmla="*/ 3179626 w 11737976"/>
              <a:gd name="connsiteY18608" fmla="*/ 2871224 h 6407152"/>
              <a:gd name="connsiteX18609" fmla="*/ 3191306 w 11737976"/>
              <a:gd name="connsiteY18609" fmla="*/ 2869651 h 6407152"/>
              <a:gd name="connsiteX18610" fmla="*/ 3199694 w 11737976"/>
              <a:gd name="connsiteY18610" fmla="*/ 2880389 h 6407152"/>
              <a:gd name="connsiteX18611" fmla="*/ 3189112 w 11737976"/>
              <a:gd name="connsiteY18611" fmla="*/ 2877859 h 6407152"/>
              <a:gd name="connsiteX18612" fmla="*/ 3186918 w 11737976"/>
              <a:gd name="connsiteY18612" fmla="*/ 2886067 h 6407152"/>
              <a:gd name="connsiteX18613" fmla="*/ 3194210 w 11737976"/>
              <a:gd name="connsiteY18613" fmla="*/ 2900908 h 6407152"/>
              <a:gd name="connsiteX18614" fmla="*/ 3181434 w 11737976"/>
              <a:gd name="connsiteY18614" fmla="*/ 2906585 h 6407152"/>
              <a:gd name="connsiteX18615" fmla="*/ 3169756 w 11737976"/>
              <a:gd name="connsiteY18615" fmla="*/ 2908160 h 6407152"/>
              <a:gd name="connsiteX18616" fmla="*/ 3180338 w 11737976"/>
              <a:gd name="connsiteY18616" fmla="*/ 2910690 h 6407152"/>
              <a:gd name="connsiteX18617" fmla="*/ 3173112 w 11737976"/>
              <a:gd name="connsiteY18617" fmla="*/ 2913199 h 6407152"/>
              <a:gd name="connsiteX18618" fmla="*/ 3163251 w 11737976"/>
              <a:gd name="connsiteY18618" fmla="*/ 2910910 h 6407152"/>
              <a:gd name="connsiteX18619" fmla="*/ 3161141 w 11737976"/>
              <a:gd name="connsiteY18619" fmla="*/ 2917355 h 6407152"/>
              <a:gd name="connsiteX18620" fmla="*/ 3152413 w 11737976"/>
              <a:gd name="connsiteY18620" fmla="*/ 2920385 h 6407152"/>
              <a:gd name="connsiteX18621" fmla="*/ 3147305 w 11737976"/>
              <a:gd name="connsiteY18621" fmla="*/ 2923422 h 6407152"/>
              <a:gd name="connsiteX18622" fmla="*/ 3146884 w 11737976"/>
              <a:gd name="connsiteY18622" fmla="*/ 2919070 h 6407152"/>
              <a:gd name="connsiteX18623" fmla="*/ 3129569 w 11737976"/>
              <a:gd name="connsiteY18623" fmla="*/ 2917443 h 6407152"/>
              <a:gd name="connsiteX18624" fmla="*/ 3129096 w 11737976"/>
              <a:gd name="connsiteY18624" fmla="*/ 2912548 h 6407152"/>
              <a:gd name="connsiteX18625" fmla="*/ 3152937 w 11737976"/>
              <a:gd name="connsiteY18625" fmla="*/ 2892968 h 6407152"/>
              <a:gd name="connsiteX18626" fmla="*/ 3162777 w 11737976"/>
              <a:gd name="connsiteY18626" fmla="*/ 2906016 h 6407152"/>
              <a:gd name="connsiteX18627" fmla="*/ 3160412 w 11737976"/>
              <a:gd name="connsiteY18627" fmla="*/ 2881547 h 6407152"/>
              <a:gd name="connsiteX18628" fmla="*/ 3167412 w 11737976"/>
              <a:gd name="connsiteY18628" fmla="*/ 2865232 h 6407152"/>
              <a:gd name="connsiteX18629" fmla="*/ 3183781 w 11737976"/>
              <a:gd name="connsiteY18629" fmla="*/ 2857071 h 6407152"/>
              <a:gd name="connsiteX18630" fmla="*/ 3184254 w 11737976"/>
              <a:gd name="connsiteY18630" fmla="*/ 2861965 h 6407152"/>
              <a:gd name="connsiteX18631" fmla="*/ 9541235 w 11737976"/>
              <a:gd name="connsiteY18631" fmla="*/ 2856502 h 6407152"/>
              <a:gd name="connsiteX18632" fmla="*/ 9541060 w 11737976"/>
              <a:gd name="connsiteY18632" fmla="*/ 2861523 h 6407152"/>
              <a:gd name="connsiteX18633" fmla="*/ 9541235 w 11737976"/>
              <a:gd name="connsiteY18633" fmla="*/ 2856502 h 6407152"/>
              <a:gd name="connsiteX18634" fmla="*/ 4831012 w 11737976"/>
              <a:gd name="connsiteY18634" fmla="*/ 2856502 h 6407152"/>
              <a:gd name="connsiteX18635" fmla="*/ 4830836 w 11737976"/>
              <a:gd name="connsiteY18635" fmla="*/ 2861523 h 6407152"/>
              <a:gd name="connsiteX18636" fmla="*/ 4831012 w 11737976"/>
              <a:gd name="connsiteY18636" fmla="*/ 2856502 h 6407152"/>
              <a:gd name="connsiteX18637" fmla="*/ 9438769 w 11737976"/>
              <a:gd name="connsiteY18637" fmla="*/ 2855672 h 6407152"/>
              <a:gd name="connsiteX18638" fmla="*/ 9429346 w 11737976"/>
              <a:gd name="connsiteY18638" fmla="*/ 2866536 h 6407152"/>
              <a:gd name="connsiteX18639" fmla="*/ 9438372 w 11737976"/>
              <a:gd name="connsiteY18639" fmla="*/ 2867052 h 6407152"/>
              <a:gd name="connsiteX18640" fmla="*/ 9438174 w 11737976"/>
              <a:gd name="connsiteY18640" fmla="*/ 2872743 h 6407152"/>
              <a:gd name="connsiteX18641" fmla="*/ 9423130 w 11737976"/>
              <a:gd name="connsiteY18641" fmla="*/ 2871882 h 6407152"/>
              <a:gd name="connsiteX18642" fmla="*/ 9447842 w 11737976"/>
              <a:gd name="connsiteY18642" fmla="*/ 2889395 h 6407152"/>
              <a:gd name="connsiteX18643" fmla="*/ 9439978 w 11737976"/>
              <a:gd name="connsiteY18643" fmla="*/ 2872846 h 6407152"/>
              <a:gd name="connsiteX18644" fmla="*/ 9438174 w 11737976"/>
              <a:gd name="connsiteY18644" fmla="*/ 2872743 h 6407152"/>
              <a:gd name="connsiteX18645" fmla="*/ 9456424 w 11737976"/>
              <a:gd name="connsiteY18645" fmla="*/ 2868086 h 6407152"/>
              <a:gd name="connsiteX18646" fmla="*/ 9447399 w 11737976"/>
              <a:gd name="connsiteY18646" fmla="*/ 2867570 h 6407152"/>
              <a:gd name="connsiteX18647" fmla="*/ 9438769 w 11737976"/>
              <a:gd name="connsiteY18647" fmla="*/ 2855672 h 6407152"/>
              <a:gd name="connsiteX18648" fmla="*/ 4728545 w 11737976"/>
              <a:gd name="connsiteY18648" fmla="*/ 2855672 h 6407152"/>
              <a:gd name="connsiteX18649" fmla="*/ 4719122 w 11737976"/>
              <a:gd name="connsiteY18649" fmla="*/ 2866536 h 6407152"/>
              <a:gd name="connsiteX18650" fmla="*/ 4728149 w 11737976"/>
              <a:gd name="connsiteY18650" fmla="*/ 2867052 h 6407152"/>
              <a:gd name="connsiteX18651" fmla="*/ 4727951 w 11737976"/>
              <a:gd name="connsiteY18651" fmla="*/ 2872743 h 6407152"/>
              <a:gd name="connsiteX18652" fmla="*/ 4712906 w 11737976"/>
              <a:gd name="connsiteY18652" fmla="*/ 2871882 h 6407152"/>
              <a:gd name="connsiteX18653" fmla="*/ 4737618 w 11737976"/>
              <a:gd name="connsiteY18653" fmla="*/ 2889395 h 6407152"/>
              <a:gd name="connsiteX18654" fmla="*/ 4729755 w 11737976"/>
              <a:gd name="connsiteY18654" fmla="*/ 2872846 h 6407152"/>
              <a:gd name="connsiteX18655" fmla="*/ 4727951 w 11737976"/>
              <a:gd name="connsiteY18655" fmla="*/ 2872743 h 6407152"/>
              <a:gd name="connsiteX18656" fmla="*/ 4746201 w 11737976"/>
              <a:gd name="connsiteY18656" fmla="*/ 2868086 h 6407152"/>
              <a:gd name="connsiteX18657" fmla="*/ 4737175 w 11737976"/>
              <a:gd name="connsiteY18657" fmla="*/ 2867570 h 6407152"/>
              <a:gd name="connsiteX18658" fmla="*/ 4728545 w 11737976"/>
              <a:gd name="connsiteY18658" fmla="*/ 2855672 h 6407152"/>
              <a:gd name="connsiteX18659" fmla="*/ 9473541 w 11737976"/>
              <a:gd name="connsiteY18659" fmla="*/ 2852630 h 6407152"/>
              <a:gd name="connsiteX18660" fmla="*/ 9473351 w 11737976"/>
              <a:gd name="connsiteY18660" fmla="*/ 2858082 h 6407152"/>
              <a:gd name="connsiteX18661" fmla="*/ 9473161 w 11737976"/>
              <a:gd name="connsiteY18661" fmla="*/ 2863533 h 6407152"/>
              <a:gd name="connsiteX18662" fmla="*/ 9472970 w 11737976"/>
              <a:gd name="connsiteY18662" fmla="*/ 2868983 h 6407152"/>
              <a:gd name="connsiteX18663" fmla="*/ 9472875 w 11737976"/>
              <a:gd name="connsiteY18663" fmla="*/ 2871710 h 6407152"/>
              <a:gd name="connsiteX18664" fmla="*/ 9480398 w 11737976"/>
              <a:gd name="connsiteY18664" fmla="*/ 2872140 h 6407152"/>
              <a:gd name="connsiteX18665" fmla="*/ 9480492 w 11737976"/>
              <a:gd name="connsiteY18665" fmla="*/ 2869414 h 6407152"/>
              <a:gd name="connsiteX18666" fmla="*/ 9480683 w 11737976"/>
              <a:gd name="connsiteY18666" fmla="*/ 2863963 h 6407152"/>
              <a:gd name="connsiteX18667" fmla="*/ 9480779 w 11737976"/>
              <a:gd name="connsiteY18667" fmla="*/ 2861237 h 6407152"/>
              <a:gd name="connsiteX18668" fmla="*/ 9480968 w 11737976"/>
              <a:gd name="connsiteY18668" fmla="*/ 2855786 h 6407152"/>
              <a:gd name="connsiteX18669" fmla="*/ 9481063 w 11737976"/>
              <a:gd name="connsiteY18669" fmla="*/ 2853061 h 6407152"/>
              <a:gd name="connsiteX18670" fmla="*/ 9473541 w 11737976"/>
              <a:gd name="connsiteY18670" fmla="*/ 2852630 h 6407152"/>
              <a:gd name="connsiteX18671" fmla="*/ 4763318 w 11737976"/>
              <a:gd name="connsiteY18671" fmla="*/ 2852630 h 6407152"/>
              <a:gd name="connsiteX18672" fmla="*/ 4763127 w 11737976"/>
              <a:gd name="connsiteY18672" fmla="*/ 2858082 h 6407152"/>
              <a:gd name="connsiteX18673" fmla="*/ 4762938 w 11737976"/>
              <a:gd name="connsiteY18673" fmla="*/ 2863533 h 6407152"/>
              <a:gd name="connsiteX18674" fmla="*/ 4762747 w 11737976"/>
              <a:gd name="connsiteY18674" fmla="*/ 2868983 h 6407152"/>
              <a:gd name="connsiteX18675" fmla="*/ 4762652 w 11737976"/>
              <a:gd name="connsiteY18675" fmla="*/ 2871710 h 6407152"/>
              <a:gd name="connsiteX18676" fmla="*/ 4770174 w 11737976"/>
              <a:gd name="connsiteY18676" fmla="*/ 2872140 h 6407152"/>
              <a:gd name="connsiteX18677" fmla="*/ 4770269 w 11737976"/>
              <a:gd name="connsiteY18677" fmla="*/ 2869414 h 6407152"/>
              <a:gd name="connsiteX18678" fmla="*/ 4770459 w 11737976"/>
              <a:gd name="connsiteY18678" fmla="*/ 2863963 h 6407152"/>
              <a:gd name="connsiteX18679" fmla="*/ 4770555 w 11737976"/>
              <a:gd name="connsiteY18679" fmla="*/ 2861237 h 6407152"/>
              <a:gd name="connsiteX18680" fmla="*/ 4770744 w 11737976"/>
              <a:gd name="connsiteY18680" fmla="*/ 2855786 h 6407152"/>
              <a:gd name="connsiteX18681" fmla="*/ 4770839 w 11737976"/>
              <a:gd name="connsiteY18681" fmla="*/ 2853061 h 6407152"/>
              <a:gd name="connsiteX18682" fmla="*/ 4763318 w 11737976"/>
              <a:gd name="connsiteY18682" fmla="*/ 2852630 h 6407152"/>
              <a:gd name="connsiteX18683" fmla="*/ 9550472 w 11737976"/>
              <a:gd name="connsiteY18683" fmla="*/ 2850993 h 6407152"/>
              <a:gd name="connsiteX18684" fmla="*/ 9557784 w 11737976"/>
              <a:gd name="connsiteY18684" fmla="*/ 2857449 h 6407152"/>
              <a:gd name="connsiteX18685" fmla="*/ 9565411 w 11737976"/>
              <a:gd name="connsiteY18685" fmla="*/ 2854866 h 6407152"/>
              <a:gd name="connsiteX18686" fmla="*/ 9550472 w 11737976"/>
              <a:gd name="connsiteY18686" fmla="*/ 2850993 h 6407152"/>
              <a:gd name="connsiteX18687" fmla="*/ 4840249 w 11737976"/>
              <a:gd name="connsiteY18687" fmla="*/ 2850993 h 6407152"/>
              <a:gd name="connsiteX18688" fmla="*/ 4847561 w 11737976"/>
              <a:gd name="connsiteY18688" fmla="*/ 2857449 h 6407152"/>
              <a:gd name="connsiteX18689" fmla="*/ 4855187 w 11737976"/>
              <a:gd name="connsiteY18689" fmla="*/ 2854866 h 6407152"/>
              <a:gd name="connsiteX18690" fmla="*/ 4840249 w 11737976"/>
              <a:gd name="connsiteY18690" fmla="*/ 2850993 h 6407152"/>
              <a:gd name="connsiteX18691" fmla="*/ 1975972 w 11737976"/>
              <a:gd name="connsiteY18691" fmla="*/ 2850989 h 6407152"/>
              <a:gd name="connsiteX18692" fmla="*/ 1956744 w 11737976"/>
              <a:gd name="connsiteY18692" fmla="*/ 2862180 h 6407152"/>
              <a:gd name="connsiteX18693" fmla="*/ 1960832 w 11737976"/>
              <a:gd name="connsiteY18693" fmla="*/ 2867875 h 6407152"/>
              <a:gd name="connsiteX18694" fmla="*/ 1975972 w 11737976"/>
              <a:gd name="connsiteY18694" fmla="*/ 2850989 h 6407152"/>
              <a:gd name="connsiteX18695" fmla="*/ 9668087 w 11737976"/>
              <a:gd name="connsiteY18695" fmla="*/ 2849672 h 6407152"/>
              <a:gd name="connsiteX18696" fmla="*/ 9649948 w 11737976"/>
              <a:gd name="connsiteY18696" fmla="*/ 2851149 h 6407152"/>
              <a:gd name="connsiteX18697" fmla="*/ 9667912 w 11737976"/>
              <a:gd name="connsiteY18697" fmla="*/ 2854692 h 6407152"/>
              <a:gd name="connsiteX18698" fmla="*/ 4957864 w 11737976"/>
              <a:gd name="connsiteY18698" fmla="*/ 2849672 h 6407152"/>
              <a:gd name="connsiteX18699" fmla="*/ 4939724 w 11737976"/>
              <a:gd name="connsiteY18699" fmla="*/ 2851149 h 6407152"/>
              <a:gd name="connsiteX18700" fmla="*/ 4957689 w 11737976"/>
              <a:gd name="connsiteY18700" fmla="*/ 2854692 h 6407152"/>
              <a:gd name="connsiteX18701" fmla="*/ 9440111 w 11737976"/>
              <a:gd name="connsiteY18701" fmla="*/ 2849587 h 6407152"/>
              <a:gd name="connsiteX18702" fmla="*/ 9438873 w 11737976"/>
              <a:gd name="connsiteY18702" fmla="*/ 2852660 h 6407152"/>
              <a:gd name="connsiteX18703" fmla="*/ 9447899 w 11737976"/>
              <a:gd name="connsiteY18703" fmla="*/ 2853175 h 6407152"/>
              <a:gd name="connsiteX18704" fmla="*/ 9447987 w 11737976"/>
              <a:gd name="connsiteY18704" fmla="*/ 2850666 h 6407152"/>
              <a:gd name="connsiteX18705" fmla="*/ 9440111 w 11737976"/>
              <a:gd name="connsiteY18705" fmla="*/ 2849587 h 6407152"/>
              <a:gd name="connsiteX18706" fmla="*/ 4729887 w 11737976"/>
              <a:gd name="connsiteY18706" fmla="*/ 2849587 h 6407152"/>
              <a:gd name="connsiteX18707" fmla="*/ 4728649 w 11737976"/>
              <a:gd name="connsiteY18707" fmla="*/ 2852660 h 6407152"/>
              <a:gd name="connsiteX18708" fmla="*/ 4737675 w 11737976"/>
              <a:gd name="connsiteY18708" fmla="*/ 2853175 h 6407152"/>
              <a:gd name="connsiteX18709" fmla="*/ 4737763 w 11737976"/>
              <a:gd name="connsiteY18709" fmla="*/ 2850666 h 6407152"/>
              <a:gd name="connsiteX18710" fmla="*/ 4729887 w 11737976"/>
              <a:gd name="connsiteY18710" fmla="*/ 2849587 h 6407152"/>
              <a:gd name="connsiteX18711" fmla="*/ 10038917 w 11737976"/>
              <a:gd name="connsiteY18711" fmla="*/ 2848745 h 6407152"/>
              <a:gd name="connsiteX18712" fmla="*/ 10038847 w 11737976"/>
              <a:gd name="connsiteY18712" fmla="*/ 2850755 h 6407152"/>
              <a:gd name="connsiteX18713" fmla="*/ 10047875 w 11737976"/>
              <a:gd name="connsiteY18713" fmla="*/ 2851271 h 6407152"/>
              <a:gd name="connsiteX18714" fmla="*/ 10047945 w 11737976"/>
              <a:gd name="connsiteY18714" fmla="*/ 2849262 h 6407152"/>
              <a:gd name="connsiteX18715" fmla="*/ 10038917 w 11737976"/>
              <a:gd name="connsiteY18715" fmla="*/ 2848745 h 6407152"/>
              <a:gd name="connsiteX18716" fmla="*/ 5328693 w 11737976"/>
              <a:gd name="connsiteY18716" fmla="*/ 2848745 h 6407152"/>
              <a:gd name="connsiteX18717" fmla="*/ 5328623 w 11737976"/>
              <a:gd name="connsiteY18717" fmla="*/ 2850755 h 6407152"/>
              <a:gd name="connsiteX18718" fmla="*/ 5337651 w 11737976"/>
              <a:gd name="connsiteY18718" fmla="*/ 2851271 h 6407152"/>
              <a:gd name="connsiteX18719" fmla="*/ 5337721 w 11737976"/>
              <a:gd name="connsiteY18719" fmla="*/ 2849262 h 6407152"/>
              <a:gd name="connsiteX18720" fmla="*/ 5328693 w 11737976"/>
              <a:gd name="connsiteY18720" fmla="*/ 2848745 h 6407152"/>
              <a:gd name="connsiteX18721" fmla="*/ 9693110 w 11737976"/>
              <a:gd name="connsiteY18721" fmla="*/ 2845312 h 6407152"/>
              <a:gd name="connsiteX18722" fmla="*/ 9684094 w 11737976"/>
              <a:gd name="connsiteY18722" fmla="*/ 2861478 h 6407152"/>
              <a:gd name="connsiteX18723" fmla="*/ 9667419 w 11737976"/>
              <a:gd name="connsiteY18723" fmla="*/ 2854964 h 6407152"/>
              <a:gd name="connsiteX18724" fmla="*/ 9658885 w 11737976"/>
              <a:gd name="connsiteY18724" fmla="*/ 2857256 h 6407152"/>
              <a:gd name="connsiteX18725" fmla="*/ 9650451 w 11737976"/>
              <a:gd name="connsiteY18725" fmla="*/ 2856774 h 6407152"/>
              <a:gd name="connsiteX18726" fmla="*/ 9641631 w 11737976"/>
              <a:gd name="connsiteY18726" fmla="*/ 2867390 h 6407152"/>
              <a:gd name="connsiteX18727" fmla="*/ 9650063 w 11737976"/>
              <a:gd name="connsiteY18727" fmla="*/ 2867873 h 6407152"/>
              <a:gd name="connsiteX18728" fmla="*/ 9658209 w 11737976"/>
              <a:gd name="connsiteY18728" fmla="*/ 2876680 h 6407152"/>
              <a:gd name="connsiteX18729" fmla="*/ 9675175 w 11737976"/>
              <a:gd name="connsiteY18729" fmla="*/ 2874870 h 6407152"/>
              <a:gd name="connsiteX18730" fmla="*/ 9683029 w 11737976"/>
              <a:gd name="connsiteY18730" fmla="*/ 2892002 h 6407152"/>
              <a:gd name="connsiteX18731" fmla="*/ 9691465 w 11737976"/>
              <a:gd name="connsiteY18731" fmla="*/ 2892484 h 6407152"/>
              <a:gd name="connsiteX18732" fmla="*/ 9665967 w 11737976"/>
              <a:gd name="connsiteY18732" fmla="*/ 2896587 h 6407152"/>
              <a:gd name="connsiteX18733" fmla="*/ 9640275 w 11737976"/>
              <a:gd name="connsiteY18733" fmla="*/ 2906238 h 6407152"/>
              <a:gd name="connsiteX18734" fmla="*/ 9631453 w 11737976"/>
              <a:gd name="connsiteY18734" fmla="*/ 2916855 h 6407152"/>
              <a:gd name="connsiteX18735" fmla="*/ 9648225 w 11737976"/>
              <a:gd name="connsiteY18735" fmla="*/ 2920594 h 6407152"/>
              <a:gd name="connsiteX18736" fmla="*/ 9639404 w 11737976"/>
              <a:gd name="connsiteY18736" fmla="*/ 2931212 h 6407152"/>
              <a:gd name="connsiteX18737" fmla="*/ 9647740 w 11737976"/>
              <a:gd name="connsiteY18737" fmla="*/ 2934469 h 6407152"/>
              <a:gd name="connsiteX18738" fmla="*/ 9639211 w 11737976"/>
              <a:gd name="connsiteY18738" fmla="*/ 2936762 h 6407152"/>
              <a:gd name="connsiteX18739" fmla="*/ 9656176 w 11737976"/>
              <a:gd name="connsiteY18739" fmla="*/ 2934951 h 6407152"/>
              <a:gd name="connsiteX18740" fmla="*/ 9656273 w 11737976"/>
              <a:gd name="connsiteY18740" fmla="*/ 2932177 h 6407152"/>
              <a:gd name="connsiteX18741" fmla="*/ 9664709 w 11737976"/>
              <a:gd name="connsiteY18741" fmla="*/ 2932659 h 6407152"/>
              <a:gd name="connsiteX18742" fmla="*/ 9664903 w 11737976"/>
              <a:gd name="connsiteY18742" fmla="*/ 2927109 h 6407152"/>
              <a:gd name="connsiteX18743" fmla="*/ 9673335 w 11737976"/>
              <a:gd name="connsiteY18743" fmla="*/ 2927592 h 6407152"/>
              <a:gd name="connsiteX18744" fmla="*/ 9681771 w 11737976"/>
              <a:gd name="connsiteY18744" fmla="*/ 2928074 h 6407152"/>
              <a:gd name="connsiteX18745" fmla="*/ 9681867 w 11737976"/>
              <a:gd name="connsiteY18745" fmla="*/ 2925299 h 6407152"/>
              <a:gd name="connsiteX18746" fmla="*/ 9690303 w 11737976"/>
              <a:gd name="connsiteY18746" fmla="*/ 2925782 h 6407152"/>
              <a:gd name="connsiteX18747" fmla="*/ 9698543 w 11737976"/>
              <a:gd name="connsiteY18747" fmla="*/ 2931814 h 6407152"/>
              <a:gd name="connsiteX18748" fmla="*/ 9689820 w 11737976"/>
              <a:gd name="connsiteY18748" fmla="*/ 2939655 h 6407152"/>
              <a:gd name="connsiteX18749" fmla="*/ 9672659 w 11737976"/>
              <a:gd name="connsiteY18749" fmla="*/ 2947015 h 6407152"/>
              <a:gd name="connsiteX18750" fmla="*/ 9647548 w 11737976"/>
              <a:gd name="connsiteY18750" fmla="*/ 2940019 h 6407152"/>
              <a:gd name="connsiteX18751" fmla="*/ 9621759 w 11737976"/>
              <a:gd name="connsiteY18751" fmla="*/ 2952445 h 6407152"/>
              <a:gd name="connsiteX18752" fmla="*/ 9621469 w 11737976"/>
              <a:gd name="connsiteY18752" fmla="*/ 2960770 h 6407152"/>
              <a:gd name="connsiteX18753" fmla="*/ 9638145 w 11737976"/>
              <a:gd name="connsiteY18753" fmla="*/ 2967284 h 6407152"/>
              <a:gd name="connsiteX18754" fmla="*/ 9638049 w 11737976"/>
              <a:gd name="connsiteY18754" fmla="*/ 2970059 h 6407152"/>
              <a:gd name="connsiteX18755" fmla="*/ 9629711 w 11737976"/>
              <a:gd name="connsiteY18755" fmla="*/ 2966802 h 6407152"/>
              <a:gd name="connsiteX18756" fmla="*/ 9621081 w 11737976"/>
              <a:gd name="connsiteY18756" fmla="*/ 2971869 h 6407152"/>
              <a:gd name="connsiteX18757" fmla="*/ 9629517 w 11737976"/>
              <a:gd name="connsiteY18757" fmla="*/ 2972351 h 6407152"/>
              <a:gd name="connsiteX18758" fmla="*/ 9637469 w 11737976"/>
              <a:gd name="connsiteY18758" fmla="*/ 2986708 h 6407152"/>
              <a:gd name="connsiteX18759" fmla="*/ 9637275 w 11737976"/>
              <a:gd name="connsiteY18759" fmla="*/ 2992258 h 6407152"/>
              <a:gd name="connsiteX18760" fmla="*/ 9611293 w 11737976"/>
              <a:gd name="connsiteY18760" fmla="*/ 3010234 h 6407152"/>
              <a:gd name="connsiteX18761" fmla="*/ 9602857 w 11737976"/>
              <a:gd name="connsiteY18761" fmla="*/ 3009751 h 6407152"/>
              <a:gd name="connsiteX18762" fmla="*/ 9602954 w 11737976"/>
              <a:gd name="connsiteY18762" fmla="*/ 3006977 h 6407152"/>
              <a:gd name="connsiteX18763" fmla="*/ 9603051 w 11737976"/>
              <a:gd name="connsiteY18763" fmla="*/ 3004202 h 6407152"/>
              <a:gd name="connsiteX18764" fmla="*/ 9594713 w 11737976"/>
              <a:gd name="connsiteY18764" fmla="*/ 3000945 h 6407152"/>
              <a:gd name="connsiteX18765" fmla="*/ 9586181 w 11737976"/>
              <a:gd name="connsiteY18765" fmla="*/ 3003237 h 6407152"/>
              <a:gd name="connsiteX18766" fmla="*/ 9586376 w 11737976"/>
              <a:gd name="connsiteY18766" fmla="*/ 2997687 h 6407152"/>
              <a:gd name="connsiteX18767" fmla="*/ 9577940 w 11737976"/>
              <a:gd name="connsiteY18767" fmla="*/ 2997205 h 6407152"/>
              <a:gd name="connsiteX18768" fmla="*/ 9568923 w 11737976"/>
              <a:gd name="connsiteY18768" fmla="*/ 3013372 h 6407152"/>
              <a:gd name="connsiteX18769" fmla="*/ 9577069 w 11737976"/>
              <a:gd name="connsiteY18769" fmla="*/ 3022179 h 6407152"/>
              <a:gd name="connsiteX18770" fmla="*/ 9585698 w 11737976"/>
              <a:gd name="connsiteY18770" fmla="*/ 3017111 h 6407152"/>
              <a:gd name="connsiteX18771" fmla="*/ 9611196 w 11737976"/>
              <a:gd name="connsiteY18771" fmla="*/ 3013009 h 6407152"/>
              <a:gd name="connsiteX18772" fmla="*/ 9653369 w 11737976"/>
              <a:gd name="connsiteY18772" fmla="*/ 3015421 h 6407152"/>
              <a:gd name="connsiteX18773" fmla="*/ 9653273 w 11737976"/>
              <a:gd name="connsiteY18773" fmla="*/ 3018196 h 6407152"/>
              <a:gd name="connsiteX18774" fmla="*/ 9644838 w 11737976"/>
              <a:gd name="connsiteY18774" fmla="*/ 3017713 h 6407152"/>
              <a:gd name="connsiteX18775" fmla="*/ 9644741 w 11737976"/>
              <a:gd name="connsiteY18775" fmla="*/ 3020487 h 6407152"/>
              <a:gd name="connsiteX18776" fmla="*/ 9653176 w 11737976"/>
              <a:gd name="connsiteY18776" fmla="*/ 3020971 h 6407152"/>
              <a:gd name="connsiteX18777" fmla="*/ 9661612 w 11737976"/>
              <a:gd name="connsiteY18777" fmla="*/ 3021452 h 6407152"/>
              <a:gd name="connsiteX18778" fmla="*/ 9661515 w 11737976"/>
              <a:gd name="connsiteY18778" fmla="*/ 3024229 h 6407152"/>
              <a:gd name="connsiteX18779" fmla="*/ 9636017 w 11737976"/>
              <a:gd name="connsiteY18779" fmla="*/ 3028330 h 6407152"/>
              <a:gd name="connsiteX18780" fmla="*/ 9635920 w 11737976"/>
              <a:gd name="connsiteY18780" fmla="*/ 3031105 h 6407152"/>
              <a:gd name="connsiteX18781" fmla="*/ 9635823 w 11737976"/>
              <a:gd name="connsiteY18781" fmla="*/ 3033880 h 6407152"/>
              <a:gd name="connsiteX18782" fmla="*/ 9644354 w 11737976"/>
              <a:gd name="connsiteY18782" fmla="*/ 3031587 h 6407152"/>
              <a:gd name="connsiteX18783" fmla="*/ 9643967 w 11737976"/>
              <a:gd name="connsiteY18783" fmla="*/ 3042686 h 6407152"/>
              <a:gd name="connsiteX18784" fmla="*/ 9677707 w 11737976"/>
              <a:gd name="connsiteY18784" fmla="*/ 3044616 h 6407152"/>
              <a:gd name="connsiteX18785" fmla="*/ 9677513 w 11737976"/>
              <a:gd name="connsiteY18785" fmla="*/ 3050166 h 6407152"/>
              <a:gd name="connsiteX18786" fmla="*/ 9668981 w 11737976"/>
              <a:gd name="connsiteY18786" fmla="*/ 3052458 h 6407152"/>
              <a:gd name="connsiteX18787" fmla="*/ 9685658 w 11737976"/>
              <a:gd name="connsiteY18787" fmla="*/ 3058973 h 6407152"/>
              <a:gd name="connsiteX18788" fmla="*/ 9676933 w 11737976"/>
              <a:gd name="connsiteY18788" fmla="*/ 3066815 h 6407152"/>
              <a:gd name="connsiteX18789" fmla="*/ 9651821 w 11737976"/>
              <a:gd name="connsiteY18789" fmla="*/ 3059819 h 6407152"/>
              <a:gd name="connsiteX18790" fmla="*/ 9651628 w 11737976"/>
              <a:gd name="connsiteY18790" fmla="*/ 3065367 h 6407152"/>
              <a:gd name="connsiteX18791" fmla="*/ 9643192 w 11737976"/>
              <a:gd name="connsiteY18791" fmla="*/ 3064885 h 6407152"/>
              <a:gd name="connsiteX18792" fmla="*/ 9626420 w 11737976"/>
              <a:gd name="connsiteY18792" fmla="*/ 3061145 h 6407152"/>
              <a:gd name="connsiteX18793" fmla="*/ 9617888 w 11737976"/>
              <a:gd name="connsiteY18793" fmla="*/ 3063438 h 6407152"/>
              <a:gd name="connsiteX18794" fmla="*/ 9633887 w 11737976"/>
              <a:gd name="connsiteY18794" fmla="*/ 3089376 h 6407152"/>
              <a:gd name="connsiteX18795" fmla="*/ 9633597 w 11737976"/>
              <a:gd name="connsiteY18795" fmla="*/ 3097700 h 6407152"/>
              <a:gd name="connsiteX18796" fmla="*/ 9633501 w 11737976"/>
              <a:gd name="connsiteY18796" fmla="*/ 3100475 h 6407152"/>
              <a:gd name="connsiteX18797" fmla="*/ 9641934 w 11737976"/>
              <a:gd name="connsiteY18797" fmla="*/ 3100957 h 6407152"/>
              <a:gd name="connsiteX18798" fmla="*/ 9642952 w 11737976"/>
              <a:gd name="connsiteY18798" fmla="*/ 3102058 h 6407152"/>
              <a:gd name="connsiteX18799" fmla="*/ 9650369 w 11737976"/>
              <a:gd name="connsiteY18799" fmla="*/ 3101440 h 6407152"/>
              <a:gd name="connsiteX18800" fmla="*/ 9709801 w 11737976"/>
              <a:gd name="connsiteY18800" fmla="*/ 3093718 h 6407152"/>
              <a:gd name="connsiteX18801" fmla="*/ 9735589 w 11737976"/>
              <a:gd name="connsiteY18801" fmla="*/ 3081292 h 6407152"/>
              <a:gd name="connsiteX18802" fmla="*/ 9702140 w 11737976"/>
              <a:gd name="connsiteY18802" fmla="*/ 3071037 h 6407152"/>
              <a:gd name="connsiteX18803" fmla="*/ 9719106 w 11737976"/>
              <a:gd name="connsiteY18803" fmla="*/ 3069227 h 6407152"/>
              <a:gd name="connsiteX18804" fmla="*/ 9702333 w 11737976"/>
              <a:gd name="connsiteY18804" fmla="*/ 3065488 h 6407152"/>
              <a:gd name="connsiteX18805" fmla="*/ 9719299 w 11737976"/>
              <a:gd name="connsiteY18805" fmla="*/ 3063678 h 6407152"/>
              <a:gd name="connsiteX18806" fmla="*/ 9719783 w 11737976"/>
              <a:gd name="connsiteY18806" fmla="*/ 3049803 h 6407152"/>
              <a:gd name="connsiteX18807" fmla="*/ 9728315 w 11737976"/>
              <a:gd name="connsiteY18807" fmla="*/ 3047511 h 6407152"/>
              <a:gd name="connsiteX18808" fmla="*/ 9736751 w 11737976"/>
              <a:gd name="connsiteY18808" fmla="*/ 3047994 h 6407152"/>
              <a:gd name="connsiteX18809" fmla="*/ 9736654 w 11737976"/>
              <a:gd name="connsiteY18809" fmla="*/ 3050769 h 6407152"/>
              <a:gd name="connsiteX18810" fmla="*/ 9736267 w 11737976"/>
              <a:gd name="connsiteY18810" fmla="*/ 3061868 h 6407152"/>
              <a:gd name="connsiteX18811" fmla="*/ 9744411 w 11737976"/>
              <a:gd name="connsiteY18811" fmla="*/ 3070673 h 6407152"/>
              <a:gd name="connsiteX18812" fmla="*/ 9744314 w 11737976"/>
              <a:gd name="connsiteY18812" fmla="*/ 3073449 h 6407152"/>
              <a:gd name="connsiteX18813" fmla="*/ 9752749 w 11737976"/>
              <a:gd name="connsiteY18813" fmla="*/ 3073931 h 6407152"/>
              <a:gd name="connsiteX18814" fmla="*/ 9752846 w 11737976"/>
              <a:gd name="connsiteY18814" fmla="*/ 3071156 h 6407152"/>
              <a:gd name="connsiteX18815" fmla="*/ 9761474 w 11737976"/>
              <a:gd name="connsiteY18815" fmla="*/ 3066089 h 6407152"/>
              <a:gd name="connsiteX18816" fmla="*/ 9769813 w 11737976"/>
              <a:gd name="connsiteY18816" fmla="*/ 3069348 h 6407152"/>
              <a:gd name="connsiteX18817" fmla="*/ 9804035 w 11737976"/>
              <a:gd name="connsiteY18817" fmla="*/ 3057402 h 6407152"/>
              <a:gd name="connsiteX18818" fmla="*/ 9812569 w 11737976"/>
              <a:gd name="connsiteY18818" fmla="*/ 3055110 h 6407152"/>
              <a:gd name="connsiteX18819" fmla="*/ 9787457 w 11737976"/>
              <a:gd name="connsiteY18819" fmla="*/ 3048114 h 6407152"/>
              <a:gd name="connsiteX18820" fmla="*/ 9779118 w 11737976"/>
              <a:gd name="connsiteY18820" fmla="*/ 3044855 h 6407152"/>
              <a:gd name="connsiteX18821" fmla="*/ 9770491 w 11737976"/>
              <a:gd name="connsiteY18821" fmla="*/ 3049924 h 6407152"/>
              <a:gd name="connsiteX18822" fmla="*/ 9770587 w 11737976"/>
              <a:gd name="connsiteY18822" fmla="*/ 3047149 h 6407152"/>
              <a:gd name="connsiteX18823" fmla="*/ 9762153 w 11737976"/>
              <a:gd name="connsiteY18823" fmla="*/ 3046665 h 6407152"/>
              <a:gd name="connsiteX18824" fmla="*/ 9762055 w 11737976"/>
              <a:gd name="connsiteY18824" fmla="*/ 3049440 h 6407152"/>
              <a:gd name="connsiteX18825" fmla="*/ 9753621 w 11737976"/>
              <a:gd name="connsiteY18825" fmla="*/ 3048959 h 6407152"/>
              <a:gd name="connsiteX18826" fmla="*/ 9745185 w 11737976"/>
              <a:gd name="connsiteY18826" fmla="*/ 3048475 h 6407152"/>
              <a:gd name="connsiteX18827" fmla="*/ 9736848 w 11737976"/>
              <a:gd name="connsiteY18827" fmla="*/ 3045219 h 6407152"/>
              <a:gd name="connsiteX18828" fmla="*/ 9745378 w 11737976"/>
              <a:gd name="connsiteY18828" fmla="*/ 3042926 h 6407152"/>
              <a:gd name="connsiteX18829" fmla="*/ 9762636 w 11737976"/>
              <a:gd name="connsiteY18829" fmla="*/ 3032793 h 6407152"/>
              <a:gd name="connsiteX18830" fmla="*/ 9779602 w 11737976"/>
              <a:gd name="connsiteY18830" fmla="*/ 3030982 h 6407152"/>
              <a:gd name="connsiteX18831" fmla="*/ 9779505 w 11737976"/>
              <a:gd name="connsiteY18831" fmla="*/ 3033757 h 6407152"/>
              <a:gd name="connsiteX18832" fmla="*/ 9805099 w 11737976"/>
              <a:gd name="connsiteY18832" fmla="*/ 3026879 h 6407152"/>
              <a:gd name="connsiteX18833" fmla="*/ 9830211 w 11737976"/>
              <a:gd name="connsiteY18833" fmla="*/ 3033876 h 6407152"/>
              <a:gd name="connsiteX18834" fmla="*/ 9838840 w 11737976"/>
              <a:gd name="connsiteY18834" fmla="*/ 3028810 h 6407152"/>
              <a:gd name="connsiteX18835" fmla="*/ 9839130 w 11737976"/>
              <a:gd name="connsiteY18835" fmla="*/ 3020484 h 6407152"/>
              <a:gd name="connsiteX18836" fmla="*/ 9822455 w 11737976"/>
              <a:gd name="connsiteY18836" fmla="*/ 3013970 h 6407152"/>
              <a:gd name="connsiteX18837" fmla="*/ 9805487 w 11737976"/>
              <a:gd name="connsiteY18837" fmla="*/ 3015780 h 6407152"/>
              <a:gd name="connsiteX18838" fmla="*/ 9805584 w 11737976"/>
              <a:gd name="connsiteY18838" fmla="*/ 3013005 h 6407152"/>
              <a:gd name="connsiteX18839" fmla="*/ 9797151 w 11737976"/>
              <a:gd name="connsiteY18839" fmla="*/ 3012523 h 6407152"/>
              <a:gd name="connsiteX18840" fmla="*/ 9831082 w 11737976"/>
              <a:gd name="connsiteY18840" fmla="*/ 3008902 h 6407152"/>
              <a:gd name="connsiteX18841" fmla="*/ 9847857 w 11737976"/>
              <a:gd name="connsiteY18841" fmla="*/ 3012643 h 6407152"/>
              <a:gd name="connsiteX18842" fmla="*/ 9847662 w 11737976"/>
              <a:gd name="connsiteY18842" fmla="*/ 3018193 h 6407152"/>
              <a:gd name="connsiteX18843" fmla="*/ 9872967 w 11737976"/>
              <a:gd name="connsiteY18843" fmla="*/ 3019640 h 6407152"/>
              <a:gd name="connsiteX18844" fmla="*/ 9864338 w 11737976"/>
              <a:gd name="connsiteY18844" fmla="*/ 3024707 h 6407152"/>
              <a:gd name="connsiteX18845" fmla="*/ 9881401 w 11737976"/>
              <a:gd name="connsiteY18845" fmla="*/ 3020122 h 6407152"/>
              <a:gd name="connsiteX18846" fmla="*/ 9889546 w 11737976"/>
              <a:gd name="connsiteY18846" fmla="*/ 3028929 h 6407152"/>
              <a:gd name="connsiteX18847" fmla="*/ 9890037 w 11737976"/>
              <a:gd name="connsiteY18847" fmla="*/ 3029051 h 6407152"/>
              <a:gd name="connsiteX18848" fmla="*/ 9857243 w 11737976"/>
              <a:gd name="connsiteY18848" fmla="*/ 3027175 h 6407152"/>
              <a:gd name="connsiteX18849" fmla="*/ 9848819 w 11737976"/>
              <a:gd name="connsiteY18849" fmla="*/ 3026694 h 6407152"/>
              <a:gd name="connsiteX18850" fmla="*/ 9848726 w 11737976"/>
              <a:gd name="connsiteY18850" fmla="*/ 3029372 h 6407152"/>
              <a:gd name="connsiteX18851" fmla="*/ 9857149 w 11737976"/>
              <a:gd name="connsiteY18851" fmla="*/ 3029853 h 6407152"/>
              <a:gd name="connsiteX18852" fmla="*/ 9882329 w 11737976"/>
              <a:gd name="connsiteY18852" fmla="*/ 3033976 h 6407152"/>
              <a:gd name="connsiteX18853" fmla="*/ 9890728 w 11737976"/>
              <a:gd name="connsiteY18853" fmla="*/ 3029223 h 6407152"/>
              <a:gd name="connsiteX18854" fmla="*/ 9909445 w 11737976"/>
              <a:gd name="connsiteY18854" fmla="*/ 3033890 h 6407152"/>
              <a:gd name="connsiteX18855" fmla="*/ 9923093 w 11737976"/>
              <a:gd name="connsiteY18855" fmla="*/ 3036408 h 6407152"/>
              <a:gd name="connsiteX18856" fmla="*/ 9923576 w 11737976"/>
              <a:gd name="connsiteY18856" fmla="*/ 3022534 h 6407152"/>
              <a:gd name="connsiteX18857" fmla="*/ 9915528 w 11737976"/>
              <a:gd name="connsiteY18857" fmla="*/ 3010953 h 6407152"/>
              <a:gd name="connsiteX18858" fmla="*/ 9898755 w 11737976"/>
              <a:gd name="connsiteY18858" fmla="*/ 3007214 h 6407152"/>
              <a:gd name="connsiteX18859" fmla="*/ 9890224 w 11737976"/>
              <a:gd name="connsiteY18859" fmla="*/ 3009505 h 6407152"/>
              <a:gd name="connsiteX18860" fmla="*/ 9873548 w 11737976"/>
              <a:gd name="connsiteY18860" fmla="*/ 3002991 h 6407152"/>
              <a:gd name="connsiteX18861" fmla="*/ 9873645 w 11737976"/>
              <a:gd name="connsiteY18861" fmla="*/ 3000215 h 6407152"/>
              <a:gd name="connsiteX18862" fmla="*/ 9899045 w 11737976"/>
              <a:gd name="connsiteY18862" fmla="*/ 2998888 h 6407152"/>
              <a:gd name="connsiteX18863" fmla="*/ 9898852 w 11737976"/>
              <a:gd name="connsiteY18863" fmla="*/ 3004438 h 6407152"/>
              <a:gd name="connsiteX18864" fmla="*/ 9916108 w 11737976"/>
              <a:gd name="connsiteY18864" fmla="*/ 2994304 h 6407152"/>
              <a:gd name="connsiteX18865" fmla="*/ 9882756 w 11737976"/>
              <a:gd name="connsiteY18865" fmla="*/ 2981274 h 6407152"/>
              <a:gd name="connsiteX18866" fmla="*/ 9849018 w 11737976"/>
              <a:gd name="connsiteY18866" fmla="*/ 2979345 h 6407152"/>
              <a:gd name="connsiteX18867" fmla="*/ 9840872 w 11737976"/>
              <a:gd name="connsiteY18867" fmla="*/ 2970539 h 6407152"/>
              <a:gd name="connsiteX18868" fmla="*/ 9815470 w 11737976"/>
              <a:gd name="connsiteY18868" fmla="*/ 2971865 h 6407152"/>
              <a:gd name="connsiteX18869" fmla="*/ 9806745 w 11737976"/>
              <a:gd name="connsiteY18869" fmla="*/ 2979707 h 6407152"/>
              <a:gd name="connsiteX18870" fmla="*/ 9798409 w 11737976"/>
              <a:gd name="connsiteY18870" fmla="*/ 2976450 h 6407152"/>
              <a:gd name="connsiteX18871" fmla="*/ 9798505 w 11737976"/>
              <a:gd name="connsiteY18871" fmla="*/ 2973675 h 6407152"/>
              <a:gd name="connsiteX18872" fmla="*/ 9790070 w 11737976"/>
              <a:gd name="connsiteY18872" fmla="*/ 2973193 h 6407152"/>
              <a:gd name="connsiteX18873" fmla="*/ 9789973 w 11737976"/>
              <a:gd name="connsiteY18873" fmla="*/ 2975967 h 6407152"/>
              <a:gd name="connsiteX18874" fmla="*/ 9773201 w 11737976"/>
              <a:gd name="connsiteY18874" fmla="*/ 2972228 h 6407152"/>
              <a:gd name="connsiteX18875" fmla="*/ 9773588 w 11737976"/>
              <a:gd name="connsiteY18875" fmla="*/ 2961129 h 6407152"/>
              <a:gd name="connsiteX18876" fmla="*/ 9756620 w 11737976"/>
              <a:gd name="connsiteY18876" fmla="*/ 2962939 h 6407152"/>
              <a:gd name="connsiteX18877" fmla="*/ 9748378 w 11737976"/>
              <a:gd name="connsiteY18877" fmla="*/ 2956906 h 6407152"/>
              <a:gd name="connsiteX18878" fmla="*/ 9748476 w 11737976"/>
              <a:gd name="connsiteY18878" fmla="*/ 2954132 h 6407152"/>
              <a:gd name="connsiteX18879" fmla="*/ 9748571 w 11737976"/>
              <a:gd name="connsiteY18879" fmla="*/ 2951358 h 6407152"/>
              <a:gd name="connsiteX18880" fmla="*/ 9748669 w 11737976"/>
              <a:gd name="connsiteY18880" fmla="*/ 2948583 h 6407152"/>
              <a:gd name="connsiteX18881" fmla="*/ 9740235 w 11737976"/>
              <a:gd name="connsiteY18881" fmla="*/ 2948100 h 6407152"/>
              <a:gd name="connsiteX18882" fmla="*/ 9740332 w 11737976"/>
              <a:gd name="connsiteY18882" fmla="*/ 2945325 h 6407152"/>
              <a:gd name="connsiteX18883" fmla="*/ 9757394 w 11737976"/>
              <a:gd name="connsiteY18883" fmla="*/ 2940740 h 6407152"/>
              <a:gd name="connsiteX18884" fmla="*/ 9782602 w 11737976"/>
              <a:gd name="connsiteY18884" fmla="*/ 2944962 h 6407152"/>
              <a:gd name="connsiteX18885" fmla="*/ 9782505 w 11737976"/>
              <a:gd name="connsiteY18885" fmla="*/ 2947737 h 6407152"/>
              <a:gd name="connsiteX18886" fmla="*/ 9773975 w 11737976"/>
              <a:gd name="connsiteY18886" fmla="*/ 2950030 h 6407152"/>
              <a:gd name="connsiteX18887" fmla="*/ 9765346 w 11737976"/>
              <a:gd name="connsiteY18887" fmla="*/ 2955096 h 6407152"/>
              <a:gd name="connsiteX18888" fmla="*/ 9782312 w 11737976"/>
              <a:gd name="connsiteY18888" fmla="*/ 2953287 h 6407152"/>
              <a:gd name="connsiteX18889" fmla="*/ 9790941 w 11737976"/>
              <a:gd name="connsiteY18889" fmla="*/ 2948220 h 6407152"/>
              <a:gd name="connsiteX18890" fmla="*/ 9807810 w 11737976"/>
              <a:gd name="connsiteY18890" fmla="*/ 2949185 h 6407152"/>
              <a:gd name="connsiteX18891" fmla="*/ 9808100 w 11737976"/>
              <a:gd name="connsiteY18891" fmla="*/ 2940860 h 6407152"/>
              <a:gd name="connsiteX18892" fmla="*/ 9816632 w 11737976"/>
              <a:gd name="connsiteY18892" fmla="*/ 2938568 h 6407152"/>
              <a:gd name="connsiteX18893" fmla="*/ 9816342 w 11737976"/>
              <a:gd name="connsiteY18893" fmla="*/ 2946892 h 6407152"/>
              <a:gd name="connsiteX18894" fmla="*/ 9883433 w 11737976"/>
              <a:gd name="connsiteY18894" fmla="*/ 2961851 h 6407152"/>
              <a:gd name="connsiteX18895" fmla="*/ 9858710 w 11737976"/>
              <a:gd name="connsiteY18895" fmla="*/ 2943755 h 6407152"/>
              <a:gd name="connsiteX18896" fmla="*/ 9892449 w 11737976"/>
              <a:gd name="connsiteY18896" fmla="*/ 2945684 h 6407152"/>
              <a:gd name="connsiteX18897" fmla="*/ 9884595 w 11737976"/>
              <a:gd name="connsiteY18897" fmla="*/ 2928553 h 6407152"/>
              <a:gd name="connsiteX18898" fmla="*/ 9909609 w 11737976"/>
              <a:gd name="connsiteY18898" fmla="*/ 2938325 h 6407152"/>
              <a:gd name="connsiteX18899" fmla="*/ 9918044 w 11737976"/>
              <a:gd name="connsiteY18899" fmla="*/ 2938807 h 6407152"/>
              <a:gd name="connsiteX18900" fmla="*/ 9926383 w 11737976"/>
              <a:gd name="connsiteY18900" fmla="*/ 2942064 h 6407152"/>
              <a:gd name="connsiteX18901" fmla="*/ 9943252 w 11737976"/>
              <a:gd name="connsiteY18901" fmla="*/ 2943029 h 6407152"/>
              <a:gd name="connsiteX18902" fmla="*/ 9926963 w 11737976"/>
              <a:gd name="connsiteY18902" fmla="*/ 2925416 h 6407152"/>
              <a:gd name="connsiteX18903" fmla="*/ 9918722 w 11737976"/>
              <a:gd name="connsiteY18903" fmla="*/ 2919384 h 6407152"/>
              <a:gd name="connsiteX18904" fmla="*/ 9944123 w 11737976"/>
              <a:gd name="connsiteY18904" fmla="*/ 2918055 h 6407152"/>
              <a:gd name="connsiteX18905" fmla="*/ 9952365 w 11737976"/>
              <a:gd name="connsiteY18905" fmla="*/ 2924088 h 6407152"/>
              <a:gd name="connsiteX18906" fmla="*/ 9970009 w 11737976"/>
              <a:gd name="connsiteY18906" fmla="*/ 2902854 h 6407152"/>
              <a:gd name="connsiteX18907" fmla="*/ 9995119 w 11737976"/>
              <a:gd name="connsiteY18907" fmla="*/ 2909851 h 6407152"/>
              <a:gd name="connsiteX18908" fmla="*/ 9995313 w 11737976"/>
              <a:gd name="connsiteY18908" fmla="*/ 2904301 h 6407152"/>
              <a:gd name="connsiteX18909" fmla="*/ 10012281 w 11737976"/>
              <a:gd name="connsiteY18909" fmla="*/ 2902491 h 6407152"/>
              <a:gd name="connsiteX18910" fmla="*/ 10012474 w 11737976"/>
              <a:gd name="connsiteY18910" fmla="*/ 2896943 h 6407152"/>
              <a:gd name="connsiteX18911" fmla="*/ 10021199 w 11737976"/>
              <a:gd name="connsiteY18911" fmla="*/ 2889100 h 6407152"/>
              <a:gd name="connsiteX18912" fmla="*/ 10021295 w 11737976"/>
              <a:gd name="connsiteY18912" fmla="*/ 2886325 h 6407152"/>
              <a:gd name="connsiteX18913" fmla="*/ 10004619 w 11737976"/>
              <a:gd name="connsiteY18913" fmla="*/ 2879810 h 6407152"/>
              <a:gd name="connsiteX18914" fmla="*/ 9953429 w 11737976"/>
              <a:gd name="connsiteY18914" fmla="*/ 2893565 h 6407152"/>
              <a:gd name="connsiteX18915" fmla="*/ 9935978 w 11737976"/>
              <a:gd name="connsiteY18915" fmla="*/ 2909249 h 6407152"/>
              <a:gd name="connsiteX18916" fmla="*/ 9936268 w 11737976"/>
              <a:gd name="connsiteY18916" fmla="*/ 2900925 h 6407152"/>
              <a:gd name="connsiteX18917" fmla="*/ 9927834 w 11737976"/>
              <a:gd name="connsiteY18917" fmla="*/ 2900441 h 6407152"/>
              <a:gd name="connsiteX18918" fmla="*/ 9919883 w 11737976"/>
              <a:gd name="connsiteY18918" fmla="*/ 2886085 h 6407152"/>
              <a:gd name="connsiteX18919" fmla="*/ 9885853 w 11737976"/>
              <a:gd name="connsiteY18919" fmla="*/ 2892480 h 6407152"/>
              <a:gd name="connsiteX18920" fmla="*/ 9877807 w 11737976"/>
              <a:gd name="connsiteY18920" fmla="*/ 2880898 h 6407152"/>
              <a:gd name="connsiteX18921" fmla="*/ 9861032 w 11737976"/>
              <a:gd name="connsiteY18921" fmla="*/ 2877159 h 6407152"/>
              <a:gd name="connsiteX18922" fmla="*/ 9843969 w 11737976"/>
              <a:gd name="connsiteY18922" fmla="*/ 2881744 h 6407152"/>
              <a:gd name="connsiteX18923" fmla="*/ 9835825 w 11737976"/>
              <a:gd name="connsiteY18923" fmla="*/ 2872938 h 6407152"/>
              <a:gd name="connsiteX18924" fmla="*/ 9827584 w 11737976"/>
              <a:gd name="connsiteY18924" fmla="*/ 2866905 h 6407152"/>
              <a:gd name="connsiteX18925" fmla="*/ 9836211 w 11737976"/>
              <a:gd name="connsiteY18925" fmla="*/ 2861837 h 6407152"/>
              <a:gd name="connsiteX18926" fmla="*/ 9802376 w 11737976"/>
              <a:gd name="connsiteY18926" fmla="*/ 2862682 h 6407152"/>
              <a:gd name="connsiteX18927" fmla="*/ 9777169 w 11737976"/>
              <a:gd name="connsiteY18927" fmla="*/ 2858461 h 6407152"/>
              <a:gd name="connsiteX18928" fmla="*/ 9760104 w 11737976"/>
              <a:gd name="connsiteY18928" fmla="*/ 2863045 h 6407152"/>
              <a:gd name="connsiteX18929" fmla="*/ 9751862 w 11737976"/>
              <a:gd name="connsiteY18929" fmla="*/ 2857014 h 6407152"/>
              <a:gd name="connsiteX18930" fmla="*/ 9743235 w 11737976"/>
              <a:gd name="connsiteY18930" fmla="*/ 2862081 h 6407152"/>
              <a:gd name="connsiteX18931" fmla="*/ 9718027 w 11737976"/>
              <a:gd name="connsiteY18931" fmla="*/ 2857858 h 6407152"/>
              <a:gd name="connsiteX18932" fmla="*/ 9709979 w 11737976"/>
              <a:gd name="connsiteY18932" fmla="*/ 2846277 h 6407152"/>
              <a:gd name="connsiteX18933" fmla="*/ 9693110 w 11737976"/>
              <a:gd name="connsiteY18933" fmla="*/ 2845312 h 6407152"/>
              <a:gd name="connsiteX18934" fmla="*/ 4982887 w 11737976"/>
              <a:gd name="connsiteY18934" fmla="*/ 2845312 h 6407152"/>
              <a:gd name="connsiteX18935" fmla="*/ 4973870 w 11737976"/>
              <a:gd name="connsiteY18935" fmla="*/ 2861478 h 6407152"/>
              <a:gd name="connsiteX18936" fmla="*/ 4957195 w 11737976"/>
              <a:gd name="connsiteY18936" fmla="*/ 2854964 h 6407152"/>
              <a:gd name="connsiteX18937" fmla="*/ 4948662 w 11737976"/>
              <a:gd name="connsiteY18937" fmla="*/ 2857256 h 6407152"/>
              <a:gd name="connsiteX18938" fmla="*/ 4940227 w 11737976"/>
              <a:gd name="connsiteY18938" fmla="*/ 2856774 h 6407152"/>
              <a:gd name="connsiteX18939" fmla="*/ 4931407 w 11737976"/>
              <a:gd name="connsiteY18939" fmla="*/ 2867390 h 6407152"/>
              <a:gd name="connsiteX18940" fmla="*/ 4939840 w 11737976"/>
              <a:gd name="connsiteY18940" fmla="*/ 2867873 h 6407152"/>
              <a:gd name="connsiteX18941" fmla="*/ 4947985 w 11737976"/>
              <a:gd name="connsiteY18941" fmla="*/ 2876680 h 6407152"/>
              <a:gd name="connsiteX18942" fmla="*/ 4964951 w 11737976"/>
              <a:gd name="connsiteY18942" fmla="*/ 2874870 h 6407152"/>
              <a:gd name="connsiteX18943" fmla="*/ 4972806 w 11737976"/>
              <a:gd name="connsiteY18943" fmla="*/ 2892002 h 6407152"/>
              <a:gd name="connsiteX18944" fmla="*/ 4981241 w 11737976"/>
              <a:gd name="connsiteY18944" fmla="*/ 2892484 h 6407152"/>
              <a:gd name="connsiteX18945" fmla="*/ 4955743 w 11737976"/>
              <a:gd name="connsiteY18945" fmla="*/ 2896587 h 6407152"/>
              <a:gd name="connsiteX18946" fmla="*/ 4930052 w 11737976"/>
              <a:gd name="connsiteY18946" fmla="*/ 2906238 h 6407152"/>
              <a:gd name="connsiteX18947" fmla="*/ 4921230 w 11737976"/>
              <a:gd name="connsiteY18947" fmla="*/ 2916855 h 6407152"/>
              <a:gd name="connsiteX18948" fmla="*/ 4938001 w 11737976"/>
              <a:gd name="connsiteY18948" fmla="*/ 2920594 h 6407152"/>
              <a:gd name="connsiteX18949" fmla="*/ 4929181 w 11737976"/>
              <a:gd name="connsiteY18949" fmla="*/ 2931212 h 6407152"/>
              <a:gd name="connsiteX18950" fmla="*/ 4937517 w 11737976"/>
              <a:gd name="connsiteY18950" fmla="*/ 2934469 h 6407152"/>
              <a:gd name="connsiteX18951" fmla="*/ 4928987 w 11737976"/>
              <a:gd name="connsiteY18951" fmla="*/ 2936762 h 6407152"/>
              <a:gd name="connsiteX18952" fmla="*/ 4945952 w 11737976"/>
              <a:gd name="connsiteY18952" fmla="*/ 2934951 h 6407152"/>
              <a:gd name="connsiteX18953" fmla="*/ 4946050 w 11737976"/>
              <a:gd name="connsiteY18953" fmla="*/ 2932177 h 6407152"/>
              <a:gd name="connsiteX18954" fmla="*/ 4954486 w 11737976"/>
              <a:gd name="connsiteY18954" fmla="*/ 2932659 h 6407152"/>
              <a:gd name="connsiteX18955" fmla="*/ 4954679 w 11737976"/>
              <a:gd name="connsiteY18955" fmla="*/ 2927109 h 6407152"/>
              <a:gd name="connsiteX18956" fmla="*/ 4963112 w 11737976"/>
              <a:gd name="connsiteY18956" fmla="*/ 2927592 h 6407152"/>
              <a:gd name="connsiteX18957" fmla="*/ 4971547 w 11737976"/>
              <a:gd name="connsiteY18957" fmla="*/ 2928074 h 6407152"/>
              <a:gd name="connsiteX18958" fmla="*/ 4971644 w 11737976"/>
              <a:gd name="connsiteY18958" fmla="*/ 2925299 h 6407152"/>
              <a:gd name="connsiteX18959" fmla="*/ 4980079 w 11737976"/>
              <a:gd name="connsiteY18959" fmla="*/ 2925782 h 6407152"/>
              <a:gd name="connsiteX18960" fmla="*/ 4988320 w 11737976"/>
              <a:gd name="connsiteY18960" fmla="*/ 2931814 h 6407152"/>
              <a:gd name="connsiteX18961" fmla="*/ 4979596 w 11737976"/>
              <a:gd name="connsiteY18961" fmla="*/ 2939655 h 6407152"/>
              <a:gd name="connsiteX18962" fmla="*/ 4962435 w 11737976"/>
              <a:gd name="connsiteY18962" fmla="*/ 2947015 h 6407152"/>
              <a:gd name="connsiteX18963" fmla="*/ 4937325 w 11737976"/>
              <a:gd name="connsiteY18963" fmla="*/ 2940019 h 6407152"/>
              <a:gd name="connsiteX18964" fmla="*/ 4911535 w 11737976"/>
              <a:gd name="connsiteY18964" fmla="*/ 2952445 h 6407152"/>
              <a:gd name="connsiteX18965" fmla="*/ 4911245 w 11737976"/>
              <a:gd name="connsiteY18965" fmla="*/ 2960770 h 6407152"/>
              <a:gd name="connsiteX18966" fmla="*/ 4927922 w 11737976"/>
              <a:gd name="connsiteY18966" fmla="*/ 2967284 h 6407152"/>
              <a:gd name="connsiteX18967" fmla="*/ 4927825 w 11737976"/>
              <a:gd name="connsiteY18967" fmla="*/ 2970059 h 6407152"/>
              <a:gd name="connsiteX18968" fmla="*/ 4919487 w 11737976"/>
              <a:gd name="connsiteY18968" fmla="*/ 2966802 h 6407152"/>
              <a:gd name="connsiteX18969" fmla="*/ 4910857 w 11737976"/>
              <a:gd name="connsiteY18969" fmla="*/ 2971869 h 6407152"/>
              <a:gd name="connsiteX18970" fmla="*/ 4919293 w 11737976"/>
              <a:gd name="connsiteY18970" fmla="*/ 2972351 h 6407152"/>
              <a:gd name="connsiteX18971" fmla="*/ 4927245 w 11737976"/>
              <a:gd name="connsiteY18971" fmla="*/ 2986708 h 6407152"/>
              <a:gd name="connsiteX18972" fmla="*/ 4927051 w 11737976"/>
              <a:gd name="connsiteY18972" fmla="*/ 2992258 h 6407152"/>
              <a:gd name="connsiteX18973" fmla="*/ 4901069 w 11737976"/>
              <a:gd name="connsiteY18973" fmla="*/ 3010234 h 6407152"/>
              <a:gd name="connsiteX18974" fmla="*/ 4892634 w 11737976"/>
              <a:gd name="connsiteY18974" fmla="*/ 3009751 h 6407152"/>
              <a:gd name="connsiteX18975" fmla="*/ 4892730 w 11737976"/>
              <a:gd name="connsiteY18975" fmla="*/ 3006977 h 6407152"/>
              <a:gd name="connsiteX18976" fmla="*/ 4892827 w 11737976"/>
              <a:gd name="connsiteY18976" fmla="*/ 3004202 h 6407152"/>
              <a:gd name="connsiteX18977" fmla="*/ 4884489 w 11737976"/>
              <a:gd name="connsiteY18977" fmla="*/ 3000945 h 6407152"/>
              <a:gd name="connsiteX18978" fmla="*/ 4875958 w 11737976"/>
              <a:gd name="connsiteY18978" fmla="*/ 3003237 h 6407152"/>
              <a:gd name="connsiteX18979" fmla="*/ 4876152 w 11737976"/>
              <a:gd name="connsiteY18979" fmla="*/ 2997687 h 6407152"/>
              <a:gd name="connsiteX18980" fmla="*/ 4867717 w 11737976"/>
              <a:gd name="connsiteY18980" fmla="*/ 2997205 h 6407152"/>
              <a:gd name="connsiteX18981" fmla="*/ 4858700 w 11737976"/>
              <a:gd name="connsiteY18981" fmla="*/ 3013372 h 6407152"/>
              <a:gd name="connsiteX18982" fmla="*/ 4866846 w 11737976"/>
              <a:gd name="connsiteY18982" fmla="*/ 3022179 h 6407152"/>
              <a:gd name="connsiteX18983" fmla="*/ 4875474 w 11737976"/>
              <a:gd name="connsiteY18983" fmla="*/ 3017111 h 6407152"/>
              <a:gd name="connsiteX18984" fmla="*/ 4900973 w 11737976"/>
              <a:gd name="connsiteY18984" fmla="*/ 3013009 h 6407152"/>
              <a:gd name="connsiteX18985" fmla="*/ 4943146 w 11737976"/>
              <a:gd name="connsiteY18985" fmla="*/ 3015421 h 6407152"/>
              <a:gd name="connsiteX18986" fmla="*/ 4943049 w 11737976"/>
              <a:gd name="connsiteY18986" fmla="*/ 3018196 h 6407152"/>
              <a:gd name="connsiteX18987" fmla="*/ 4934615 w 11737976"/>
              <a:gd name="connsiteY18987" fmla="*/ 3017713 h 6407152"/>
              <a:gd name="connsiteX18988" fmla="*/ 4934517 w 11737976"/>
              <a:gd name="connsiteY18988" fmla="*/ 3020487 h 6407152"/>
              <a:gd name="connsiteX18989" fmla="*/ 4942953 w 11737976"/>
              <a:gd name="connsiteY18989" fmla="*/ 3020971 h 6407152"/>
              <a:gd name="connsiteX18990" fmla="*/ 4951388 w 11737976"/>
              <a:gd name="connsiteY18990" fmla="*/ 3021452 h 6407152"/>
              <a:gd name="connsiteX18991" fmla="*/ 4951292 w 11737976"/>
              <a:gd name="connsiteY18991" fmla="*/ 3024229 h 6407152"/>
              <a:gd name="connsiteX18992" fmla="*/ 4925793 w 11737976"/>
              <a:gd name="connsiteY18992" fmla="*/ 3028330 h 6407152"/>
              <a:gd name="connsiteX18993" fmla="*/ 4925697 w 11737976"/>
              <a:gd name="connsiteY18993" fmla="*/ 3031105 h 6407152"/>
              <a:gd name="connsiteX18994" fmla="*/ 4925599 w 11737976"/>
              <a:gd name="connsiteY18994" fmla="*/ 3033880 h 6407152"/>
              <a:gd name="connsiteX18995" fmla="*/ 4934130 w 11737976"/>
              <a:gd name="connsiteY18995" fmla="*/ 3031587 h 6407152"/>
              <a:gd name="connsiteX18996" fmla="*/ 4933744 w 11737976"/>
              <a:gd name="connsiteY18996" fmla="*/ 3042686 h 6407152"/>
              <a:gd name="connsiteX18997" fmla="*/ 4967483 w 11737976"/>
              <a:gd name="connsiteY18997" fmla="*/ 3044616 h 6407152"/>
              <a:gd name="connsiteX18998" fmla="*/ 4967289 w 11737976"/>
              <a:gd name="connsiteY18998" fmla="*/ 3050166 h 6407152"/>
              <a:gd name="connsiteX18999" fmla="*/ 4958758 w 11737976"/>
              <a:gd name="connsiteY18999" fmla="*/ 3052458 h 6407152"/>
              <a:gd name="connsiteX19000" fmla="*/ 4975435 w 11737976"/>
              <a:gd name="connsiteY19000" fmla="*/ 3058973 h 6407152"/>
              <a:gd name="connsiteX19001" fmla="*/ 4966709 w 11737976"/>
              <a:gd name="connsiteY19001" fmla="*/ 3066815 h 6407152"/>
              <a:gd name="connsiteX19002" fmla="*/ 4941597 w 11737976"/>
              <a:gd name="connsiteY19002" fmla="*/ 3059819 h 6407152"/>
              <a:gd name="connsiteX19003" fmla="*/ 4941404 w 11737976"/>
              <a:gd name="connsiteY19003" fmla="*/ 3065367 h 6407152"/>
              <a:gd name="connsiteX19004" fmla="*/ 4932968 w 11737976"/>
              <a:gd name="connsiteY19004" fmla="*/ 3064885 h 6407152"/>
              <a:gd name="connsiteX19005" fmla="*/ 4916197 w 11737976"/>
              <a:gd name="connsiteY19005" fmla="*/ 3061145 h 6407152"/>
              <a:gd name="connsiteX19006" fmla="*/ 4907664 w 11737976"/>
              <a:gd name="connsiteY19006" fmla="*/ 3063438 h 6407152"/>
              <a:gd name="connsiteX19007" fmla="*/ 4923664 w 11737976"/>
              <a:gd name="connsiteY19007" fmla="*/ 3089376 h 6407152"/>
              <a:gd name="connsiteX19008" fmla="*/ 4923374 w 11737976"/>
              <a:gd name="connsiteY19008" fmla="*/ 3097700 h 6407152"/>
              <a:gd name="connsiteX19009" fmla="*/ 4923277 w 11737976"/>
              <a:gd name="connsiteY19009" fmla="*/ 3100475 h 6407152"/>
              <a:gd name="connsiteX19010" fmla="*/ 4931711 w 11737976"/>
              <a:gd name="connsiteY19010" fmla="*/ 3100957 h 6407152"/>
              <a:gd name="connsiteX19011" fmla="*/ 4932729 w 11737976"/>
              <a:gd name="connsiteY19011" fmla="*/ 3102058 h 6407152"/>
              <a:gd name="connsiteX19012" fmla="*/ 4940145 w 11737976"/>
              <a:gd name="connsiteY19012" fmla="*/ 3101440 h 6407152"/>
              <a:gd name="connsiteX19013" fmla="*/ 4999578 w 11737976"/>
              <a:gd name="connsiteY19013" fmla="*/ 3093718 h 6407152"/>
              <a:gd name="connsiteX19014" fmla="*/ 5025366 w 11737976"/>
              <a:gd name="connsiteY19014" fmla="*/ 3081292 h 6407152"/>
              <a:gd name="connsiteX19015" fmla="*/ 4991916 w 11737976"/>
              <a:gd name="connsiteY19015" fmla="*/ 3071037 h 6407152"/>
              <a:gd name="connsiteX19016" fmla="*/ 5008882 w 11737976"/>
              <a:gd name="connsiteY19016" fmla="*/ 3069227 h 6407152"/>
              <a:gd name="connsiteX19017" fmla="*/ 4992110 w 11737976"/>
              <a:gd name="connsiteY19017" fmla="*/ 3065488 h 6407152"/>
              <a:gd name="connsiteX19018" fmla="*/ 5009075 w 11737976"/>
              <a:gd name="connsiteY19018" fmla="*/ 3063678 h 6407152"/>
              <a:gd name="connsiteX19019" fmla="*/ 5009560 w 11737976"/>
              <a:gd name="connsiteY19019" fmla="*/ 3049803 h 6407152"/>
              <a:gd name="connsiteX19020" fmla="*/ 5018091 w 11737976"/>
              <a:gd name="connsiteY19020" fmla="*/ 3047511 h 6407152"/>
              <a:gd name="connsiteX19021" fmla="*/ 5026528 w 11737976"/>
              <a:gd name="connsiteY19021" fmla="*/ 3047994 h 6407152"/>
              <a:gd name="connsiteX19022" fmla="*/ 5026430 w 11737976"/>
              <a:gd name="connsiteY19022" fmla="*/ 3050769 h 6407152"/>
              <a:gd name="connsiteX19023" fmla="*/ 5026043 w 11737976"/>
              <a:gd name="connsiteY19023" fmla="*/ 3061868 h 6407152"/>
              <a:gd name="connsiteX19024" fmla="*/ 5034187 w 11737976"/>
              <a:gd name="connsiteY19024" fmla="*/ 3070673 h 6407152"/>
              <a:gd name="connsiteX19025" fmla="*/ 5034090 w 11737976"/>
              <a:gd name="connsiteY19025" fmla="*/ 3073449 h 6407152"/>
              <a:gd name="connsiteX19026" fmla="*/ 5042525 w 11737976"/>
              <a:gd name="connsiteY19026" fmla="*/ 3073931 h 6407152"/>
              <a:gd name="connsiteX19027" fmla="*/ 5042623 w 11737976"/>
              <a:gd name="connsiteY19027" fmla="*/ 3071156 h 6407152"/>
              <a:gd name="connsiteX19028" fmla="*/ 5051251 w 11737976"/>
              <a:gd name="connsiteY19028" fmla="*/ 3066089 h 6407152"/>
              <a:gd name="connsiteX19029" fmla="*/ 5059590 w 11737976"/>
              <a:gd name="connsiteY19029" fmla="*/ 3069348 h 6407152"/>
              <a:gd name="connsiteX19030" fmla="*/ 5093812 w 11737976"/>
              <a:gd name="connsiteY19030" fmla="*/ 3057402 h 6407152"/>
              <a:gd name="connsiteX19031" fmla="*/ 5102345 w 11737976"/>
              <a:gd name="connsiteY19031" fmla="*/ 3055110 h 6407152"/>
              <a:gd name="connsiteX19032" fmla="*/ 5077233 w 11737976"/>
              <a:gd name="connsiteY19032" fmla="*/ 3048114 h 6407152"/>
              <a:gd name="connsiteX19033" fmla="*/ 5068894 w 11737976"/>
              <a:gd name="connsiteY19033" fmla="*/ 3044855 h 6407152"/>
              <a:gd name="connsiteX19034" fmla="*/ 5060268 w 11737976"/>
              <a:gd name="connsiteY19034" fmla="*/ 3049924 h 6407152"/>
              <a:gd name="connsiteX19035" fmla="*/ 5060364 w 11737976"/>
              <a:gd name="connsiteY19035" fmla="*/ 3047149 h 6407152"/>
              <a:gd name="connsiteX19036" fmla="*/ 5051929 w 11737976"/>
              <a:gd name="connsiteY19036" fmla="*/ 3046665 h 6407152"/>
              <a:gd name="connsiteX19037" fmla="*/ 5051832 w 11737976"/>
              <a:gd name="connsiteY19037" fmla="*/ 3049440 h 6407152"/>
              <a:gd name="connsiteX19038" fmla="*/ 5043397 w 11737976"/>
              <a:gd name="connsiteY19038" fmla="*/ 3048959 h 6407152"/>
              <a:gd name="connsiteX19039" fmla="*/ 5034961 w 11737976"/>
              <a:gd name="connsiteY19039" fmla="*/ 3048475 h 6407152"/>
              <a:gd name="connsiteX19040" fmla="*/ 5026624 w 11737976"/>
              <a:gd name="connsiteY19040" fmla="*/ 3045219 h 6407152"/>
              <a:gd name="connsiteX19041" fmla="*/ 5035155 w 11737976"/>
              <a:gd name="connsiteY19041" fmla="*/ 3042926 h 6407152"/>
              <a:gd name="connsiteX19042" fmla="*/ 5052413 w 11737976"/>
              <a:gd name="connsiteY19042" fmla="*/ 3032793 h 6407152"/>
              <a:gd name="connsiteX19043" fmla="*/ 5069379 w 11737976"/>
              <a:gd name="connsiteY19043" fmla="*/ 3030982 h 6407152"/>
              <a:gd name="connsiteX19044" fmla="*/ 5069282 w 11737976"/>
              <a:gd name="connsiteY19044" fmla="*/ 3033757 h 6407152"/>
              <a:gd name="connsiteX19045" fmla="*/ 5094876 w 11737976"/>
              <a:gd name="connsiteY19045" fmla="*/ 3026879 h 6407152"/>
              <a:gd name="connsiteX19046" fmla="*/ 5119987 w 11737976"/>
              <a:gd name="connsiteY19046" fmla="*/ 3033876 h 6407152"/>
              <a:gd name="connsiteX19047" fmla="*/ 5128616 w 11737976"/>
              <a:gd name="connsiteY19047" fmla="*/ 3028810 h 6407152"/>
              <a:gd name="connsiteX19048" fmla="*/ 5128906 w 11737976"/>
              <a:gd name="connsiteY19048" fmla="*/ 3020484 h 6407152"/>
              <a:gd name="connsiteX19049" fmla="*/ 5112231 w 11737976"/>
              <a:gd name="connsiteY19049" fmla="*/ 3013970 h 6407152"/>
              <a:gd name="connsiteX19050" fmla="*/ 5095264 w 11737976"/>
              <a:gd name="connsiteY19050" fmla="*/ 3015780 h 6407152"/>
              <a:gd name="connsiteX19051" fmla="*/ 5095360 w 11737976"/>
              <a:gd name="connsiteY19051" fmla="*/ 3013005 h 6407152"/>
              <a:gd name="connsiteX19052" fmla="*/ 5086928 w 11737976"/>
              <a:gd name="connsiteY19052" fmla="*/ 3012523 h 6407152"/>
              <a:gd name="connsiteX19053" fmla="*/ 5120858 w 11737976"/>
              <a:gd name="connsiteY19053" fmla="*/ 3008902 h 6407152"/>
              <a:gd name="connsiteX19054" fmla="*/ 5137633 w 11737976"/>
              <a:gd name="connsiteY19054" fmla="*/ 3012643 h 6407152"/>
              <a:gd name="connsiteX19055" fmla="*/ 5137439 w 11737976"/>
              <a:gd name="connsiteY19055" fmla="*/ 3018193 h 6407152"/>
              <a:gd name="connsiteX19056" fmla="*/ 5162744 w 11737976"/>
              <a:gd name="connsiteY19056" fmla="*/ 3019640 h 6407152"/>
              <a:gd name="connsiteX19057" fmla="*/ 5154115 w 11737976"/>
              <a:gd name="connsiteY19057" fmla="*/ 3024707 h 6407152"/>
              <a:gd name="connsiteX19058" fmla="*/ 5171177 w 11737976"/>
              <a:gd name="connsiteY19058" fmla="*/ 3020122 h 6407152"/>
              <a:gd name="connsiteX19059" fmla="*/ 5179322 w 11737976"/>
              <a:gd name="connsiteY19059" fmla="*/ 3028929 h 6407152"/>
              <a:gd name="connsiteX19060" fmla="*/ 5179813 w 11737976"/>
              <a:gd name="connsiteY19060" fmla="*/ 3029051 h 6407152"/>
              <a:gd name="connsiteX19061" fmla="*/ 5147020 w 11737976"/>
              <a:gd name="connsiteY19061" fmla="*/ 3027175 h 6407152"/>
              <a:gd name="connsiteX19062" fmla="*/ 5138596 w 11737976"/>
              <a:gd name="connsiteY19062" fmla="*/ 3026694 h 6407152"/>
              <a:gd name="connsiteX19063" fmla="*/ 5138502 w 11737976"/>
              <a:gd name="connsiteY19063" fmla="*/ 3029372 h 6407152"/>
              <a:gd name="connsiteX19064" fmla="*/ 5146926 w 11737976"/>
              <a:gd name="connsiteY19064" fmla="*/ 3029853 h 6407152"/>
              <a:gd name="connsiteX19065" fmla="*/ 5172106 w 11737976"/>
              <a:gd name="connsiteY19065" fmla="*/ 3033976 h 6407152"/>
              <a:gd name="connsiteX19066" fmla="*/ 5180505 w 11737976"/>
              <a:gd name="connsiteY19066" fmla="*/ 3029223 h 6407152"/>
              <a:gd name="connsiteX19067" fmla="*/ 5199221 w 11737976"/>
              <a:gd name="connsiteY19067" fmla="*/ 3033890 h 6407152"/>
              <a:gd name="connsiteX19068" fmla="*/ 5212869 w 11737976"/>
              <a:gd name="connsiteY19068" fmla="*/ 3036408 h 6407152"/>
              <a:gd name="connsiteX19069" fmla="*/ 5213353 w 11737976"/>
              <a:gd name="connsiteY19069" fmla="*/ 3022534 h 6407152"/>
              <a:gd name="connsiteX19070" fmla="*/ 5205305 w 11737976"/>
              <a:gd name="connsiteY19070" fmla="*/ 3010953 h 6407152"/>
              <a:gd name="connsiteX19071" fmla="*/ 5188532 w 11737976"/>
              <a:gd name="connsiteY19071" fmla="*/ 3007214 h 6407152"/>
              <a:gd name="connsiteX19072" fmla="*/ 5180001 w 11737976"/>
              <a:gd name="connsiteY19072" fmla="*/ 3009505 h 6407152"/>
              <a:gd name="connsiteX19073" fmla="*/ 5163325 w 11737976"/>
              <a:gd name="connsiteY19073" fmla="*/ 3002991 h 6407152"/>
              <a:gd name="connsiteX19074" fmla="*/ 5163421 w 11737976"/>
              <a:gd name="connsiteY19074" fmla="*/ 3000215 h 6407152"/>
              <a:gd name="connsiteX19075" fmla="*/ 5188822 w 11737976"/>
              <a:gd name="connsiteY19075" fmla="*/ 2998888 h 6407152"/>
              <a:gd name="connsiteX19076" fmla="*/ 5188629 w 11737976"/>
              <a:gd name="connsiteY19076" fmla="*/ 3004438 h 6407152"/>
              <a:gd name="connsiteX19077" fmla="*/ 5205885 w 11737976"/>
              <a:gd name="connsiteY19077" fmla="*/ 2994304 h 6407152"/>
              <a:gd name="connsiteX19078" fmla="*/ 5172533 w 11737976"/>
              <a:gd name="connsiteY19078" fmla="*/ 2981274 h 6407152"/>
              <a:gd name="connsiteX19079" fmla="*/ 5138794 w 11737976"/>
              <a:gd name="connsiteY19079" fmla="*/ 2979345 h 6407152"/>
              <a:gd name="connsiteX19080" fmla="*/ 5130648 w 11737976"/>
              <a:gd name="connsiteY19080" fmla="*/ 2970539 h 6407152"/>
              <a:gd name="connsiteX19081" fmla="*/ 5105247 w 11737976"/>
              <a:gd name="connsiteY19081" fmla="*/ 2971865 h 6407152"/>
              <a:gd name="connsiteX19082" fmla="*/ 5096521 w 11737976"/>
              <a:gd name="connsiteY19082" fmla="*/ 2979707 h 6407152"/>
              <a:gd name="connsiteX19083" fmla="*/ 5088186 w 11737976"/>
              <a:gd name="connsiteY19083" fmla="*/ 2976450 h 6407152"/>
              <a:gd name="connsiteX19084" fmla="*/ 5088282 w 11737976"/>
              <a:gd name="connsiteY19084" fmla="*/ 2973675 h 6407152"/>
              <a:gd name="connsiteX19085" fmla="*/ 5079846 w 11737976"/>
              <a:gd name="connsiteY19085" fmla="*/ 2973193 h 6407152"/>
              <a:gd name="connsiteX19086" fmla="*/ 5079750 w 11737976"/>
              <a:gd name="connsiteY19086" fmla="*/ 2975967 h 6407152"/>
              <a:gd name="connsiteX19087" fmla="*/ 5062977 w 11737976"/>
              <a:gd name="connsiteY19087" fmla="*/ 2972228 h 6407152"/>
              <a:gd name="connsiteX19088" fmla="*/ 5063365 w 11737976"/>
              <a:gd name="connsiteY19088" fmla="*/ 2961129 h 6407152"/>
              <a:gd name="connsiteX19089" fmla="*/ 5046397 w 11737976"/>
              <a:gd name="connsiteY19089" fmla="*/ 2962939 h 6407152"/>
              <a:gd name="connsiteX19090" fmla="*/ 5038154 w 11737976"/>
              <a:gd name="connsiteY19090" fmla="*/ 2956906 h 6407152"/>
              <a:gd name="connsiteX19091" fmla="*/ 5038252 w 11737976"/>
              <a:gd name="connsiteY19091" fmla="*/ 2954132 h 6407152"/>
              <a:gd name="connsiteX19092" fmla="*/ 5038348 w 11737976"/>
              <a:gd name="connsiteY19092" fmla="*/ 2951358 h 6407152"/>
              <a:gd name="connsiteX19093" fmla="*/ 5038445 w 11737976"/>
              <a:gd name="connsiteY19093" fmla="*/ 2948583 h 6407152"/>
              <a:gd name="connsiteX19094" fmla="*/ 5030012 w 11737976"/>
              <a:gd name="connsiteY19094" fmla="*/ 2948100 h 6407152"/>
              <a:gd name="connsiteX19095" fmla="*/ 5030108 w 11737976"/>
              <a:gd name="connsiteY19095" fmla="*/ 2945325 h 6407152"/>
              <a:gd name="connsiteX19096" fmla="*/ 5047170 w 11737976"/>
              <a:gd name="connsiteY19096" fmla="*/ 2940740 h 6407152"/>
              <a:gd name="connsiteX19097" fmla="*/ 5072378 w 11737976"/>
              <a:gd name="connsiteY19097" fmla="*/ 2944962 h 6407152"/>
              <a:gd name="connsiteX19098" fmla="*/ 5072282 w 11737976"/>
              <a:gd name="connsiteY19098" fmla="*/ 2947737 h 6407152"/>
              <a:gd name="connsiteX19099" fmla="*/ 5063751 w 11737976"/>
              <a:gd name="connsiteY19099" fmla="*/ 2950030 h 6407152"/>
              <a:gd name="connsiteX19100" fmla="*/ 5055122 w 11737976"/>
              <a:gd name="connsiteY19100" fmla="*/ 2955096 h 6407152"/>
              <a:gd name="connsiteX19101" fmla="*/ 5072088 w 11737976"/>
              <a:gd name="connsiteY19101" fmla="*/ 2953287 h 6407152"/>
              <a:gd name="connsiteX19102" fmla="*/ 5080717 w 11737976"/>
              <a:gd name="connsiteY19102" fmla="*/ 2948220 h 6407152"/>
              <a:gd name="connsiteX19103" fmla="*/ 5097587 w 11737976"/>
              <a:gd name="connsiteY19103" fmla="*/ 2949185 h 6407152"/>
              <a:gd name="connsiteX19104" fmla="*/ 5097877 w 11737976"/>
              <a:gd name="connsiteY19104" fmla="*/ 2940860 h 6407152"/>
              <a:gd name="connsiteX19105" fmla="*/ 5106409 w 11737976"/>
              <a:gd name="connsiteY19105" fmla="*/ 2938568 h 6407152"/>
              <a:gd name="connsiteX19106" fmla="*/ 5106119 w 11737976"/>
              <a:gd name="connsiteY19106" fmla="*/ 2946892 h 6407152"/>
              <a:gd name="connsiteX19107" fmla="*/ 5173209 w 11737976"/>
              <a:gd name="connsiteY19107" fmla="*/ 2961851 h 6407152"/>
              <a:gd name="connsiteX19108" fmla="*/ 5148486 w 11737976"/>
              <a:gd name="connsiteY19108" fmla="*/ 2943755 h 6407152"/>
              <a:gd name="connsiteX19109" fmla="*/ 5182226 w 11737976"/>
              <a:gd name="connsiteY19109" fmla="*/ 2945684 h 6407152"/>
              <a:gd name="connsiteX19110" fmla="*/ 5174371 w 11737976"/>
              <a:gd name="connsiteY19110" fmla="*/ 2928553 h 6407152"/>
              <a:gd name="connsiteX19111" fmla="*/ 5199385 w 11737976"/>
              <a:gd name="connsiteY19111" fmla="*/ 2938325 h 6407152"/>
              <a:gd name="connsiteX19112" fmla="*/ 5207821 w 11737976"/>
              <a:gd name="connsiteY19112" fmla="*/ 2938807 h 6407152"/>
              <a:gd name="connsiteX19113" fmla="*/ 5216160 w 11737976"/>
              <a:gd name="connsiteY19113" fmla="*/ 2942064 h 6407152"/>
              <a:gd name="connsiteX19114" fmla="*/ 5233028 w 11737976"/>
              <a:gd name="connsiteY19114" fmla="*/ 2943029 h 6407152"/>
              <a:gd name="connsiteX19115" fmla="*/ 5216740 w 11737976"/>
              <a:gd name="connsiteY19115" fmla="*/ 2925416 h 6407152"/>
              <a:gd name="connsiteX19116" fmla="*/ 5208499 w 11737976"/>
              <a:gd name="connsiteY19116" fmla="*/ 2919384 h 6407152"/>
              <a:gd name="connsiteX19117" fmla="*/ 5233899 w 11737976"/>
              <a:gd name="connsiteY19117" fmla="*/ 2918055 h 6407152"/>
              <a:gd name="connsiteX19118" fmla="*/ 5242141 w 11737976"/>
              <a:gd name="connsiteY19118" fmla="*/ 2924088 h 6407152"/>
              <a:gd name="connsiteX19119" fmla="*/ 5259785 w 11737976"/>
              <a:gd name="connsiteY19119" fmla="*/ 2902854 h 6407152"/>
              <a:gd name="connsiteX19120" fmla="*/ 5284896 w 11737976"/>
              <a:gd name="connsiteY19120" fmla="*/ 2909851 h 6407152"/>
              <a:gd name="connsiteX19121" fmla="*/ 5285089 w 11737976"/>
              <a:gd name="connsiteY19121" fmla="*/ 2904301 h 6407152"/>
              <a:gd name="connsiteX19122" fmla="*/ 5302057 w 11737976"/>
              <a:gd name="connsiteY19122" fmla="*/ 2902491 h 6407152"/>
              <a:gd name="connsiteX19123" fmla="*/ 5302250 w 11737976"/>
              <a:gd name="connsiteY19123" fmla="*/ 2896943 h 6407152"/>
              <a:gd name="connsiteX19124" fmla="*/ 5310975 w 11737976"/>
              <a:gd name="connsiteY19124" fmla="*/ 2889100 h 6407152"/>
              <a:gd name="connsiteX19125" fmla="*/ 5311072 w 11737976"/>
              <a:gd name="connsiteY19125" fmla="*/ 2886325 h 6407152"/>
              <a:gd name="connsiteX19126" fmla="*/ 5294396 w 11737976"/>
              <a:gd name="connsiteY19126" fmla="*/ 2879810 h 6407152"/>
              <a:gd name="connsiteX19127" fmla="*/ 5243206 w 11737976"/>
              <a:gd name="connsiteY19127" fmla="*/ 2893565 h 6407152"/>
              <a:gd name="connsiteX19128" fmla="*/ 5225754 w 11737976"/>
              <a:gd name="connsiteY19128" fmla="*/ 2909249 h 6407152"/>
              <a:gd name="connsiteX19129" fmla="*/ 5226044 w 11737976"/>
              <a:gd name="connsiteY19129" fmla="*/ 2900925 h 6407152"/>
              <a:gd name="connsiteX19130" fmla="*/ 5217611 w 11737976"/>
              <a:gd name="connsiteY19130" fmla="*/ 2900441 h 6407152"/>
              <a:gd name="connsiteX19131" fmla="*/ 5209660 w 11737976"/>
              <a:gd name="connsiteY19131" fmla="*/ 2886085 h 6407152"/>
              <a:gd name="connsiteX19132" fmla="*/ 5175629 w 11737976"/>
              <a:gd name="connsiteY19132" fmla="*/ 2892480 h 6407152"/>
              <a:gd name="connsiteX19133" fmla="*/ 5167583 w 11737976"/>
              <a:gd name="connsiteY19133" fmla="*/ 2880898 h 6407152"/>
              <a:gd name="connsiteX19134" fmla="*/ 5150808 w 11737976"/>
              <a:gd name="connsiteY19134" fmla="*/ 2877159 h 6407152"/>
              <a:gd name="connsiteX19135" fmla="*/ 5133746 w 11737976"/>
              <a:gd name="connsiteY19135" fmla="*/ 2881744 h 6407152"/>
              <a:gd name="connsiteX19136" fmla="*/ 5125601 w 11737976"/>
              <a:gd name="connsiteY19136" fmla="*/ 2872938 h 6407152"/>
              <a:gd name="connsiteX19137" fmla="*/ 5117361 w 11737976"/>
              <a:gd name="connsiteY19137" fmla="*/ 2866905 h 6407152"/>
              <a:gd name="connsiteX19138" fmla="*/ 5125988 w 11737976"/>
              <a:gd name="connsiteY19138" fmla="*/ 2861837 h 6407152"/>
              <a:gd name="connsiteX19139" fmla="*/ 5092152 w 11737976"/>
              <a:gd name="connsiteY19139" fmla="*/ 2862682 h 6407152"/>
              <a:gd name="connsiteX19140" fmla="*/ 5066945 w 11737976"/>
              <a:gd name="connsiteY19140" fmla="*/ 2858461 h 6407152"/>
              <a:gd name="connsiteX19141" fmla="*/ 5049881 w 11737976"/>
              <a:gd name="connsiteY19141" fmla="*/ 2863045 h 6407152"/>
              <a:gd name="connsiteX19142" fmla="*/ 5041638 w 11737976"/>
              <a:gd name="connsiteY19142" fmla="*/ 2857014 h 6407152"/>
              <a:gd name="connsiteX19143" fmla="*/ 5033011 w 11737976"/>
              <a:gd name="connsiteY19143" fmla="*/ 2862081 h 6407152"/>
              <a:gd name="connsiteX19144" fmla="*/ 5007803 w 11737976"/>
              <a:gd name="connsiteY19144" fmla="*/ 2857858 h 6407152"/>
              <a:gd name="connsiteX19145" fmla="*/ 4999755 w 11737976"/>
              <a:gd name="connsiteY19145" fmla="*/ 2846277 h 6407152"/>
              <a:gd name="connsiteX19146" fmla="*/ 4982887 w 11737976"/>
              <a:gd name="connsiteY19146" fmla="*/ 2845312 h 6407152"/>
              <a:gd name="connsiteX19147" fmla="*/ 460765 w 11737976"/>
              <a:gd name="connsiteY19147" fmla="*/ 2842075 h 6407152"/>
              <a:gd name="connsiteX19148" fmla="*/ 453454 w 11737976"/>
              <a:gd name="connsiteY19148" fmla="*/ 2844273 h 6407152"/>
              <a:gd name="connsiteX19149" fmla="*/ 454383 w 11737976"/>
              <a:gd name="connsiteY19149" fmla="*/ 2847039 h 6407152"/>
              <a:gd name="connsiteX19150" fmla="*/ 461694 w 11737976"/>
              <a:gd name="connsiteY19150" fmla="*/ 2844842 h 6407152"/>
              <a:gd name="connsiteX19151" fmla="*/ 460765 w 11737976"/>
              <a:gd name="connsiteY19151" fmla="*/ 2842075 h 6407152"/>
              <a:gd name="connsiteX19152" fmla="*/ 9668472 w 11737976"/>
              <a:gd name="connsiteY19152" fmla="*/ 2838626 h 6407152"/>
              <a:gd name="connsiteX19153" fmla="*/ 9668298 w 11737976"/>
              <a:gd name="connsiteY19153" fmla="*/ 2843647 h 6407152"/>
              <a:gd name="connsiteX19154" fmla="*/ 9676207 w 11737976"/>
              <a:gd name="connsiteY19154" fmla="*/ 2843785 h 6407152"/>
              <a:gd name="connsiteX19155" fmla="*/ 9677411 w 11737976"/>
              <a:gd name="connsiteY19155" fmla="*/ 2841653 h 6407152"/>
              <a:gd name="connsiteX19156" fmla="*/ 9668472 w 11737976"/>
              <a:gd name="connsiteY19156" fmla="*/ 2838626 h 6407152"/>
              <a:gd name="connsiteX19157" fmla="*/ 4958249 w 11737976"/>
              <a:gd name="connsiteY19157" fmla="*/ 2838626 h 6407152"/>
              <a:gd name="connsiteX19158" fmla="*/ 4958074 w 11737976"/>
              <a:gd name="connsiteY19158" fmla="*/ 2843647 h 6407152"/>
              <a:gd name="connsiteX19159" fmla="*/ 4965983 w 11737976"/>
              <a:gd name="connsiteY19159" fmla="*/ 2843785 h 6407152"/>
              <a:gd name="connsiteX19160" fmla="*/ 4967187 w 11737976"/>
              <a:gd name="connsiteY19160" fmla="*/ 2841653 h 6407152"/>
              <a:gd name="connsiteX19161" fmla="*/ 4958249 w 11737976"/>
              <a:gd name="connsiteY19161" fmla="*/ 2838626 h 6407152"/>
              <a:gd name="connsiteX19162" fmla="*/ 10021957 w 11737976"/>
              <a:gd name="connsiteY19162" fmla="*/ 2833689 h 6407152"/>
              <a:gd name="connsiteX19163" fmla="*/ 9996588 w 11737976"/>
              <a:gd name="connsiteY19163" fmla="*/ 2835005 h 6407152"/>
              <a:gd name="connsiteX19164" fmla="*/ 9996396 w 11737976"/>
              <a:gd name="connsiteY19164" fmla="*/ 2840528 h 6407152"/>
              <a:gd name="connsiteX19165" fmla="*/ 10008601 w 11737976"/>
              <a:gd name="connsiteY19165" fmla="*/ 2842264 h 6407152"/>
              <a:gd name="connsiteX19166" fmla="*/ 10018509 w 11737976"/>
              <a:gd name="connsiteY19166" fmla="*/ 2841792 h 6407152"/>
              <a:gd name="connsiteX19167" fmla="*/ 10021957 w 11737976"/>
              <a:gd name="connsiteY19167" fmla="*/ 2833689 h 6407152"/>
              <a:gd name="connsiteX19168" fmla="*/ 5311733 w 11737976"/>
              <a:gd name="connsiteY19168" fmla="*/ 2833689 h 6407152"/>
              <a:gd name="connsiteX19169" fmla="*/ 5286364 w 11737976"/>
              <a:gd name="connsiteY19169" fmla="*/ 2835005 h 6407152"/>
              <a:gd name="connsiteX19170" fmla="*/ 5286172 w 11737976"/>
              <a:gd name="connsiteY19170" fmla="*/ 2840528 h 6407152"/>
              <a:gd name="connsiteX19171" fmla="*/ 5298378 w 11737976"/>
              <a:gd name="connsiteY19171" fmla="*/ 2842264 h 6407152"/>
              <a:gd name="connsiteX19172" fmla="*/ 5308286 w 11737976"/>
              <a:gd name="connsiteY19172" fmla="*/ 2841792 h 6407152"/>
              <a:gd name="connsiteX19173" fmla="*/ 5311733 w 11737976"/>
              <a:gd name="connsiteY19173" fmla="*/ 2833689 h 6407152"/>
              <a:gd name="connsiteX19174" fmla="*/ 9542110 w 11737976"/>
              <a:gd name="connsiteY19174" fmla="*/ 2831398 h 6407152"/>
              <a:gd name="connsiteX19175" fmla="*/ 9542006 w 11737976"/>
              <a:gd name="connsiteY19175" fmla="*/ 2834411 h 6407152"/>
              <a:gd name="connsiteX19176" fmla="*/ 9551032 w 11737976"/>
              <a:gd name="connsiteY19176" fmla="*/ 2834927 h 6407152"/>
              <a:gd name="connsiteX19177" fmla="*/ 9542110 w 11737976"/>
              <a:gd name="connsiteY19177" fmla="*/ 2831398 h 6407152"/>
              <a:gd name="connsiteX19178" fmla="*/ 4831887 w 11737976"/>
              <a:gd name="connsiteY19178" fmla="*/ 2831398 h 6407152"/>
              <a:gd name="connsiteX19179" fmla="*/ 4831782 w 11737976"/>
              <a:gd name="connsiteY19179" fmla="*/ 2834411 h 6407152"/>
              <a:gd name="connsiteX19180" fmla="*/ 4840809 w 11737976"/>
              <a:gd name="connsiteY19180" fmla="*/ 2834927 h 6407152"/>
              <a:gd name="connsiteX19181" fmla="*/ 4831887 w 11737976"/>
              <a:gd name="connsiteY19181" fmla="*/ 2831398 h 6407152"/>
              <a:gd name="connsiteX19182" fmla="*/ 10039688 w 11737976"/>
              <a:gd name="connsiteY19182" fmla="*/ 2826655 h 6407152"/>
              <a:gd name="connsiteX19183" fmla="*/ 10030475 w 11737976"/>
              <a:gd name="connsiteY19183" fmla="*/ 2831494 h 6407152"/>
              <a:gd name="connsiteX19184" fmla="*/ 10039407 w 11737976"/>
              <a:gd name="connsiteY19184" fmla="*/ 2834688 h 6407152"/>
              <a:gd name="connsiteX19185" fmla="*/ 10039688 w 11737976"/>
              <a:gd name="connsiteY19185" fmla="*/ 2826655 h 6407152"/>
              <a:gd name="connsiteX19186" fmla="*/ 5329465 w 11737976"/>
              <a:gd name="connsiteY19186" fmla="*/ 2826655 h 6407152"/>
              <a:gd name="connsiteX19187" fmla="*/ 5320251 w 11737976"/>
              <a:gd name="connsiteY19187" fmla="*/ 2831494 h 6407152"/>
              <a:gd name="connsiteX19188" fmla="*/ 5329184 w 11737976"/>
              <a:gd name="connsiteY19188" fmla="*/ 2834688 h 6407152"/>
              <a:gd name="connsiteX19189" fmla="*/ 5329465 w 11737976"/>
              <a:gd name="connsiteY19189" fmla="*/ 2826655 h 6407152"/>
              <a:gd name="connsiteX19190" fmla="*/ 9542321 w 11737976"/>
              <a:gd name="connsiteY19190" fmla="*/ 2825375 h 6407152"/>
              <a:gd name="connsiteX19191" fmla="*/ 9542216 w 11737976"/>
              <a:gd name="connsiteY19191" fmla="*/ 2828387 h 6407152"/>
              <a:gd name="connsiteX19192" fmla="*/ 9551242 w 11737976"/>
              <a:gd name="connsiteY19192" fmla="*/ 2828903 h 6407152"/>
              <a:gd name="connsiteX19193" fmla="*/ 9551348 w 11737976"/>
              <a:gd name="connsiteY19193" fmla="*/ 2825891 h 6407152"/>
              <a:gd name="connsiteX19194" fmla="*/ 9542321 w 11737976"/>
              <a:gd name="connsiteY19194" fmla="*/ 2825375 h 6407152"/>
              <a:gd name="connsiteX19195" fmla="*/ 4832097 w 11737976"/>
              <a:gd name="connsiteY19195" fmla="*/ 2825375 h 6407152"/>
              <a:gd name="connsiteX19196" fmla="*/ 4831992 w 11737976"/>
              <a:gd name="connsiteY19196" fmla="*/ 2828387 h 6407152"/>
              <a:gd name="connsiteX19197" fmla="*/ 4841019 w 11737976"/>
              <a:gd name="connsiteY19197" fmla="*/ 2828903 h 6407152"/>
              <a:gd name="connsiteX19198" fmla="*/ 4841124 w 11737976"/>
              <a:gd name="connsiteY19198" fmla="*/ 2825891 h 6407152"/>
              <a:gd name="connsiteX19199" fmla="*/ 4832097 w 11737976"/>
              <a:gd name="connsiteY19199" fmla="*/ 2825375 h 6407152"/>
              <a:gd name="connsiteX19200" fmla="*/ 10151391 w 11737976"/>
              <a:gd name="connsiteY19200" fmla="*/ 2821976 h 6407152"/>
              <a:gd name="connsiteX19201" fmla="*/ 10142295 w 11737976"/>
              <a:gd name="connsiteY19201" fmla="*/ 2823467 h 6407152"/>
              <a:gd name="connsiteX19202" fmla="*/ 10151321 w 11737976"/>
              <a:gd name="connsiteY19202" fmla="*/ 2823984 h 6407152"/>
              <a:gd name="connsiteX19203" fmla="*/ 10151391 w 11737976"/>
              <a:gd name="connsiteY19203" fmla="*/ 2821976 h 6407152"/>
              <a:gd name="connsiteX19204" fmla="*/ 5441168 w 11737976"/>
              <a:gd name="connsiteY19204" fmla="*/ 2821976 h 6407152"/>
              <a:gd name="connsiteX19205" fmla="*/ 5432071 w 11737976"/>
              <a:gd name="connsiteY19205" fmla="*/ 2823467 h 6407152"/>
              <a:gd name="connsiteX19206" fmla="*/ 5441098 w 11737976"/>
              <a:gd name="connsiteY19206" fmla="*/ 2823984 h 6407152"/>
              <a:gd name="connsiteX19207" fmla="*/ 5441168 w 11737976"/>
              <a:gd name="connsiteY19207" fmla="*/ 2821976 h 6407152"/>
              <a:gd name="connsiteX19208" fmla="*/ 9533471 w 11737976"/>
              <a:gd name="connsiteY19208" fmla="*/ 2819837 h 6407152"/>
              <a:gd name="connsiteX19209" fmla="*/ 9533401 w 11737976"/>
              <a:gd name="connsiteY19209" fmla="*/ 2821846 h 6407152"/>
              <a:gd name="connsiteX19210" fmla="*/ 9542428 w 11737976"/>
              <a:gd name="connsiteY19210" fmla="*/ 2822362 h 6407152"/>
              <a:gd name="connsiteX19211" fmla="*/ 9542498 w 11737976"/>
              <a:gd name="connsiteY19211" fmla="*/ 2820353 h 6407152"/>
              <a:gd name="connsiteX19212" fmla="*/ 9533471 w 11737976"/>
              <a:gd name="connsiteY19212" fmla="*/ 2819837 h 6407152"/>
              <a:gd name="connsiteX19213" fmla="*/ 4823248 w 11737976"/>
              <a:gd name="connsiteY19213" fmla="*/ 2819837 h 6407152"/>
              <a:gd name="connsiteX19214" fmla="*/ 4823178 w 11737976"/>
              <a:gd name="connsiteY19214" fmla="*/ 2821846 h 6407152"/>
              <a:gd name="connsiteX19215" fmla="*/ 4832204 w 11737976"/>
              <a:gd name="connsiteY19215" fmla="*/ 2822362 h 6407152"/>
              <a:gd name="connsiteX19216" fmla="*/ 4832274 w 11737976"/>
              <a:gd name="connsiteY19216" fmla="*/ 2820353 h 6407152"/>
              <a:gd name="connsiteX19217" fmla="*/ 4823248 w 11737976"/>
              <a:gd name="connsiteY19217" fmla="*/ 2819837 h 6407152"/>
              <a:gd name="connsiteX19218" fmla="*/ 9491351 w 11737976"/>
              <a:gd name="connsiteY19218" fmla="*/ 2817428 h 6407152"/>
              <a:gd name="connsiteX19219" fmla="*/ 9487879 w 11737976"/>
              <a:gd name="connsiteY19219" fmla="*/ 2819745 h 6407152"/>
              <a:gd name="connsiteX19220" fmla="*/ 9491175 w 11737976"/>
              <a:gd name="connsiteY19220" fmla="*/ 2822449 h 6407152"/>
              <a:gd name="connsiteX19221" fmla="*/ 9491351 w 11737976"/>
              <a:gd name="connsiteY19221" fmla="*/ 2817428 h 6407152"/>
              <a:gd name="connsiteX19222" fmla="*/ 4781127 w 11737976"/>
              <a:gd name="connsiteY19222" fmla="*/ 2817428 h 6407152"/>
              <a:gd name="connsiteX19223" fmla="*/ 4777655 w 11737976"/>
              <a:gd name="connsiteY19223" fmla="*/ 2819745 h 6407152"/>
              <a:gd name="connsiteX19224" fmla="*/ 4780951 w 11737976"/>
              <a:gd name="connsiteY19224" fmla="*/ 2822449 h 6407152"/>
              <a:gd name="connsiteX19225" fmla="*/ 4781127 w 11737976"/>
              <a:gd name="connsiteY19225" fmla="*/ 2817428 h 6407152"/>
              <a:gd name="connsiteX19226" fmla="*/ 9508755 w 11737976"/>
              <a:gd name="connsiteY19226" fmla="*/ 2815405 h 6407152"/>
              <a:gd name="connsiteX19227" fmla="*/ 9504238 w 11737976"/>
              <a:gd name="connsiteY19227" fmla="*/ 2826070 h 6407152"/>
              <a:gd name="connsiteX19228" fmla="*/ 9510574 w 11737976"/>
              <a:gd name="connsiteY19228" fmla="*/ 2830103 h 6407152"/>
              <a:gd name="connsiteX19229" fmla="*/ 9524827 w 11737976"/>
              <a:gd name="connsiteY19229" fmla="*/ 2829979 h 6407152"/>
              <a:gd name="connsiteX19230" fmla="*/ 9517029 w 11737976"/>
              <a:gd name="connsiteY19230" fmla="*/ 2815877 h 6407152"/>
              <a:gd name="connsiteX19231" fmla="*/ 9508755 w 11737976"/>
              <a:gd name="connsiteY19231" fmla="*/ 2815405 h 6407152"/>
              <a:gd name="connsiteX19232" fmla="*/ 4798531 w 11737976"/>
              <a:gd name="connsiteY19232" fmla="*/ 2815405 h 6407152"/>
              <a:gd name="connsiteX19233" fmla="*/ 4794015 w 11737976"/>
              <a:gd name="connsiteY19233" fmla="*/ 2826070 h 6407152"/>
              <a:gd name="connsiteX19234" fmla="*/ 4800351 w 11737976"/>
              <a:gd name="connsiteY19234" fmla="*/ 2830103 h 6407152"/>
              <a:gd name="connsiteX19235" fmla="*/ 4814603 w 11737976"/>
              <a:gd name="connsiteY19235" fmla="*/ 2829979 h 6407152"/>
              <a:gd name="connsiteX19236" fmla="*/ 4806806 w 11737976"/>
              <a:gd name="connsiteY19236" fmla="*/ 2815877 h 6407152"/>
              <a:gd name="connsiteX19237" fmla="*/ 4798531 w 11737976"/>
              <a:gd name="connsiteY19237" fmla="*/ 2815405 h 6407152"/>
              <a:gd name="connsiteX19238" fmla="*/ 9439703 w 11737976"/>
              <a:gd name="connsiteY19238" fmla="*/ 2814474 h 6407152"/>
              <a:gd name="connsiteX19239" fmla="*/ 9439317 w 11737976"/>
              <a:gd name="connsiteY19239" fmla="*/ 2825519 h 6407152"/>
              <a:gd name="connsiteX19240" fmla="*/ 9439221 w 11737976"/>
              <a:gd name="connsiteY19240" fmla="*/ 2828281 h 6407152"/>
              <a:gd name="connsiteX19241" fmla="*/ 9447553 w 11737976"/>
              <a:gd name="connsiteY19241" fmla="*/ 2834292 h 6407152"/>
              <a:gd name="connsiteX19242" fmla="*/ 9439028 w 11737976"/>
              <a:gd name="connsiteY19242" fmla="*/ 2833805 h 6407152"/>
              <a:gd name="connsiteX19243" fmla="*/ 9447071 w 11737976"/>
              <a:gd name="connsiteY19243" fmla="*/ 2848098 h 6407152"/>
              <a:gd name="connsiteX19244" fmla="*/ 9481556 w 11737976"/>
              <a:gd name="connsiteY19244" fmla="*/ 2839003 h 6407152"/>
              <a:gd name="connsiteX19245" fmla="*/ 9464698 w 11737976"/>
              <a:gd name="connsiteY19245" fmla="*/ 2832505 h 6407152"/>
              <a:gd name="connsiteX19246" fmla="*/ 9473416 w 11737976"/>
              <a:gd name="connsiteY19246" fmla="*/ 2827470 h 6407152"/>
              <a:gd name="connsiteX19247" fmla="*/ 9473512 w 11737976"/>
              <a:gd name="connsiteY19247" fmla="*/ 2824708 h 6407152"/>
              <a:gd name="connsiteX19248" fmla="*/ 9473608 w 11737976"/>
              <a:gd name="connsiteY19248" fmla="*/ 2821947 h 6407152"/>
              <a:gd name="connsiteX19249" fmla="*/ 9439703 w 11737976"/>
              <a:gd name="connsiteY19249" fmla="*/ 2814474 h 6407152"/>
              <a:gd name="connsiteX19250" fmla="*/ 4729479 w 11737976"/>
              <a:gd name="connsiteY19250" fmla="*/ 2814474 h 6407152"/>
              <a:gd name="connsiteX19251" fmla="*/ 4729094 w 11737976"/>
              <a:gd name="connsiteY19251" fmla="*/ 2825519 h 6407152"/>
              <a:gd name="connsiteX19252" fmla="*/ 4728998 w 11737976"/>
              <a:gd name="connsiteY19252" fmla="*/ 2828281 h 6407152"/>
              <a:gd name="connsiteX19253" fmla="*/ 4737329 w 11737976"/>
              <a:gd name="connsiteY19253" fmla="*/ 2834292 h 6407152"/>
              <a:gd name="connsiteX19254" fmla="*/ 4728805 w 11737976"/>
              <a:gd name="connsiteY19254" fmla="*/ 2833805 h 6407152"/>
              <a:gd name="connsiteX19255" fmla="*/ 4736848 w 11737976"/>
              <a:gd name="connsiteY19255" fmla="*/ 2848098 h 6407152"/>
              <a:gd name="connsiteX19256" fmla="*/ 4771332 w 11737976"/>
              <a:gd name="connsiteY19256" fmla="*/ 2839003 h 6407152"/>
              <a:gd name="connsiteX19257" fmla="*/ 4754475 w 11737976"/>
              <a:gd name="connsiteY19257" fmla="*/ 2832505 h 6407152"/>
              <a:gd name="connsiteX19258" fmla="*/ 4763192 w 11737976"/>
              <a:gd name="connsiteY19258" fmla="*/ 2827470 h 6407152"/>
              <a:gd name="connsiteX19259" fmla="*/ 4763289 w 11737976"/>
              <a:gd name="connsiteY19259" fmla="*/ 2824708 h 6407152"/>
              <a:gd name="connsiteX19260" fmla="*/ 4763385 w 11737976"/>
              <a:gd name="connsiteY19260" fmla="*/ 2821947 h 6407152"/>
              <a:gd name="connsiteX19261" fmla="*/ 4729479 w 11737976"/>
              <a:gd name="connsiteY19261" fmla="*/ 2814474 h 6407152"/>
              <a:gd name="connsiteX19262" fmla="*/ 3140746 w 11737976"/>
              <a:gd name="connsiteY19262" fmla="*/ 2809015 h 6407152"/>
              <a:gd name="connsiteX19263" fmla="*/ 3135011 w 11737976"/>
              <a:gd name="connsiteY19263" fmla="*/ 2813565 h 6407152"/>
              <a:gd name="connsiteX19264" fmla="*/ 3133961 w 11737976"/>
              <a:gd name="connsiteY19264" fmla="*/ 2815386 h 6407152"/>
              <a:gd name="connsiteX19265" fmla="*/ 3139556 w 11737976"/>
              <a:gd name="connsiteY19265" fmla="*/ 2813467 h 6407152"/>
              <a:gd name="connsiteX19266" fmla="*/ 3140746 w 11737976"/>
              <a:gd name="connsiteY19266" fmla="*/ 2809015 h 6407152"/>
              <a:gd name="connsiteX19267" fmla="*/ 9989103 w 11737976"/>
              <a:gd name="connsiteY19267" fmla="*/ 2803985 h 6407152"/>
              <a:gd name="connsiteX19268" fmla="*/ 9991150 w 11737976"/>
              <a:gd name="connsiteY19268" fmla="*/ 2806523 h 6407152"/>
              <a:gd name="connsiteX19269" fmla="*/ 9973811 w 11737976"/>
              <a:gd name="connsiteY19269" fmla="*/ 2813832 h 6407152"/>
              <a:gd name="connsiteX19270" fmla="*/ 9999386 w 11737976"/>
              <a:gd name="connsiteY19270" fmla="*/ 2815295 h 6407152"/>
              <a:gd name="connsiteX19271" fmla="*/ 10007911 w 11737976"/>
              <a:gd name="connsiteY19271" fmla="*/ 2815782 h 6407152"/>
              <a:gd name="connsiteX19272" fmla="*/ 10007813 w 11737976"/>
              <a:gd name="connsiteY19272" fmla="*/ 2818543 h 6407152"/>
              <a:gd name="connsiteX19273" fmla="*/ 9990572 w 11737976"/>
              <a:gd name="connsiteY19273" fmla="*/ 2823092 h 6407152"/>
              <a:gd name="connsiteX19274" fmla="*/ 10003322 w 11737976"/>
              <a:gd name="connsiteY19274" fmla="*/ 2824857 h 6407152"/>
              <a:gd name="connsiteX19275" fmla="*/ 10016146 w 11737976"/>
              <a:gd name="connsiteY19275" fmla="*/ 2824554 h 6407152"/>
              <a:gd name="connsiteX19276" fmla="*/ 10024959 w 11737976"/>
              <a:gd name="connsiteY19276" fmla="*/ 2816757 h 6407152"/>
              <a:gd name="connsiteX19277" fmla="*/ 10016434 w 11737976"/>
              <a:gd name="connsiteY19277" fmla="*/ 2816270 h 6407152"/>
              <a:gd name="connsiteX19278" fmla="*/ 9999481 w 11737976"/>
              <a:gd name="connsiteY19278" fmla="*/ 2812533 h 6407152"/>
              <a:gd name="connsiteX19279" fmla="*/ 10008199 w 11737976"/>
              <a:gd name="connsiteY19279" fmla="*/ 2807498 h 6407152"/>
              <a:gd name="connsiteX19280" fmla="*/ 9999771 w 11737976"/>
              <a:gd name="connsiteY19280" fmla="*/ 2804248 h 6407152"/>
              <a:gd name="connsiteX19281" fmla="*/ 9989103 w 11737976"/>
              <a:gd name="connsiteY19281" fmla="*/ 2803985 h 6407152"/>
              <a:gd name="connsiteX19282" fmla="*/ 5278880 w 11737976"/>
              <a:gd name="connsiteY19282" fmla="*/ 2803985 h 6407152"/>
              <a:gd name="connsiteX19283" fmla="*/ 5280926 w 11737976"/>
              <a:gd name="connsiteY19283" fmla="*/ 2806523 h 6407152"/>
              <a:gd name="connsiteX19284" fmla="*/ 5263588 w 11737976"/>
              <a:gd name="connsiteY19284" fmla="*/ 2813832 h 6407152"/>
              <a:gd name="connsiteX19285" fmla="*/ 5289163 w 11737976"/>
              <a:gd name="connsiteY19285" fmla="*/ 2815295 h 6407152"/>
              <a:gd name="connsiteX19286" fmla="*/ 5297687 w 11737976"/>
              <a:gd name="connsiteY19286" fmla="*/ 2815782 h 6407152"/>
              <a:gd name="connsiteX19287" fmla="*/ 5297590 w 11737976"/>
              <a:gd name="connsiteY19287" fmla="*/ 2818543 h 6407152"/>
              <a:gd name="connsiteX19288" fmla="*/ 5280348 w 11737976"/>
              <a:gd name="connsiteY19288" fmla="*/ 2823092 h 6407152"/>
              <a:gd name="connsiteX19289" fmla="*/ 5293098 w 11737976"/>
              <a:gd name="connsiteY19289" fmla="*/ 2824857 h 6407152"/>
              <a:gd name="connsiteX19290" fmla="*/ 5305923 w 11737976"/>
              <a:gd name="connsiteY19290" fmla="*/ 2824554 h 6407152"/>
              <a:gd name="connsiteX19291" fmla="*/ 5314735 w 11737976"/>
              <a:gd name="connsiteY19291" fmla="*/ 2816757 h 6407152"/>
              <a:gd name="connsiteX19292" fmla="*/ 5306211 w 11737976"/>
              <a:gd name="connsiteY19292" fmla="*/ 2816270 h 6407152"/>
              <a:gd name="connsiteX19293" fmla="*/ 5289257 w 11737976"/>
              <a:gd name="connsiteY19293" fmla="*/ 2812533 h 6407152"/>
              <a:gd name="connsiteX19294" fmla="*/ 5297975 w 11737976"/>
              <a:gd name="connsiteY19294" fmla="*/ 2807498 h 6407152"/>
              <a:gd name="connsiteX19295" fmla="*/ 5289547 w 11737976"/>
              <a:gd name="connsiteY19295" fmla="*/ 2804248 h 6407152"/>
              <a:gd name="connsiteX19296" fmla="*/ 5278880 w 11737976"/>
              <a:gd name="connsiteY19296" fmla="*/ 2803985 h 6407152"/>
              <a:gd name="connsiteX19297" fmla="*/ 9558238 w 11737976"/>
              <a:gd name="connsiteY19297" fmla="*/ 2801131 h 6407152"/>
              <a:gd name="connsiteX19298" fmla="*/ 9558133 w 11737976"/>
              <a:gd name="connsiteY19298" fmla="*/ 2804143 h 6407152"/>
              <a:gd name="connsiteX19299" fmla="*/ 9558029 w 11737976"/>
              <a:gd name="connsiteY19299" fmla="*/ 2807156 h 6407152"/>
              <a:gd name="connsiteX19300" fmla="*/ 9567055 w 11737976"/>
              <a:gd name="connsiteY19300" fmla="*/ 2807672 h 6407152"/>
              <a:gd name="connsiteX19301" fmla="*/ 9567160 w 11737976"/>
              <a:gd name="connsiteY19301" fmla="*/ 2804659 h 6407152"/>
              <a:gd name="connsiteX19302" fmla="*/ 9567265 w 11737976"/>
              <a:gd name="connsiteY19302" fmla="*/ 2801647 h 6407152"/>
              <a:gd name="connsiteX19303" fmla="*/ 9558238 w 11737976"/>
              <a:gd name="connsiteY19303" fmla="*/ 2801131 h 6407152"/>
              <a:gd name="connsiteX19304" fmla="*/ 4848014 w 11737976"/>
              <a:gd name="connsiteY19304" fmla="*/ 2801131 h 6407152"/>
              <a:gd name="connsiteX19305" fmla="*/ 4847910 w 11737976"/>
              <a:gd name="connsiteY19305" fmla="*/ 2804143 h 6407152"/>
              <a:gd name="connsiteX19306" fmla="*/ 4847805 w 11737976"/>
              <a:gd name="connsiteY19306" fmla="*/ 2807156 h 6407152"/>
              <a:gd name="connsiteX19307" fmla="*/ 4856832 w 11737976"/>
              <a:gd name="connsiteY19307" fmla="*/ 2807672 h 6407152"/>
              <a:gd name="connsiteX19308" fmla="*/ 4856936 w 11737976"/>
              <a:gd name="connsiteY19308" fmla="*/ 2804659 h 6407152"/>
              <a:gd name="connsiteX19309" fmla="*/ 4857042 w 11737976"/>
              <a:gd name="connsiteY19309" fmla="*/ 2801647 h 6407152"/>
              <a:gd name="connsiteX19310" fmla="*/ 4848014 w 11737976"/>
              <a:gd name="connsiteY19310" fmla="*/ 2801131 h 6407152"/>
              <a:gd name="connsiteX19311" fmla="*/ 9534171 w 11737976"/>
              <a:gd name="connsiteY19311" fmla="*/ 2799753 h 6407152"/>
              <a:gd name="connsiteX19312" fmla="*/ 9524830 w 11737976"/>
              <a:gd name="connsiteY19312" fmla="*/ 2808275 h 6407152"/>
              <a:gd name="connsiteX19313" fmla="*/ 9552223 w 11737976"/>
              <a:gd name="connsiteY19313" fmla="*/ 2800786 h 6407152"/>
              <a:gd name="connsiteX19314" fmla="*/ 9534171 w 11737976"/>
              <a:gd name="connsiteY19314" fmla="*/ 2799753 h 6407152"/>
              <a:gd name="connsiteX19315" fmla="*/ 4823947 w 11737976"/>
              <a:gd name="connsiteY19315" fmla="*/ 2799753 h 6407152"/>
              <a:gd name="connsiteX19316" fmla="*/ 4814606 w 11737976"/>
              <a:gd name="connsiteY19316" fmla="*/ 2808275 h 6407152"/>
              <a:gd name="connsiteX19317" fmla="*/ 4841999 w 11737976"/>
              <a:gd name="connsiteY19317" fmla="*/ 2800786 h 6407152"/>
              <a:gd name="connsiteX19318" fmla="*/ 4823947 w 11737976"/>
              <a:gd name="connsiteY19318" fmla="*/ 2799753 h 6407152"/>
              <a:gd name="connsiteX19319" fmla="*/ 9466366 w 11737976"/>
              <a:gd name="connsiteY19319" fmla="*/ 2799096 h 6407152"/>
              <a:gd name="connsiteX19320" fmla="*/ 9466273 w 11737976"/>
              <a:gd name="connsiteY19320" fmla="*/ 2801807 h 6407152"/>
              <a:gd name="connsiteX19321" fmla="*/ 9482535 w 11737976"/>
              <a:gd name="connsiteY19321" fmla="*/ 2810887 h 6407152"/>
              <a:gd name="connsiteX19322" fmla="*/ 9474545 w 11737976"/>
              <a:gd name="connsiteY19322" fmla="*/ 2802280 h 6407152"/>
              <a:gd name="connsiteX19323" fmla="*/ 9466366 w 11737976"/>
              <a:gd name="connsiteY19323" fmla="*/ 2799096 h 6407152"/>
              <a:gd name="connsiteX19324" fmla="*/ 4756143 w 11737976"/>
              <a:gd name="connsiteY19324" fmla="*/ 2799096 h 6407152"/>
              <a:gd name="connsiteX19325" fmla="*/ 4756049 w 11737976"/>
              <a:gd name="connsiteY19325" fmla="*/ 2801807 h 6407152"/>
              <a:gd name="connsiteX19326" fmla="*/ 4772312 w 11737976"/>
              <a:gd name="connsiteY19326" fmla="*/ 2810887 h 6407152"/>
              <a:gd name="connsiteX19327" fmla="*/ 4764322 w 11737976"/>
              <a:gd name="connsiteY19327" fmla="*/ 2802280 h 6407152"/>
              <a:gd name="connsiteX19328" fmla="*/ 4756143 w 11737976"/>
              <a:gd name="connsiteY19328" fmla="*/ 2799096 h 6407152"/>
              <a:gd name="connsiteX19329" fmla="*/ 3134602 w 11737976"/>
              <a:gd name="connsiteY19329" fmla="*/ 2792550 h 6407152"/>
              <a:gd name="connsiteX19330" fmla="*/ 3132591 w 11737976"/>
              <a:gd name="connsiteY19330" fmla="*/ 2794437 h 6407152"/>
              <a:gd name="connsiteX19331" fmla="*/ 3142729 w 11737976"/>
              <a:gd name="connsiteY19331" fmla="*/ 2801597 h 6407152"/>
              <a:gd name="connsiteX19332" fmla="*/ 3143919 w 11737976"/>
              <a:gd name="connsiteY19332" fmla="*/ 2797145 h 6407152"/>
              <a:gd name="connsiteX19333" fmla="*/ 3145108 w 11737976"/>
              <a:gd name="connsiteY19333" fmla="*/ 2792694 h 6407152"/>
              <a:gd name="connsiteX19334" fmla="*/ 3134602 w 11737976"/>
              <a:gd name="connsiteY19334" fmla="*/ 2792550 h 6407152"/>
              <a:gd name="connsiteX19335" fmla="*/ 9567738 w 11737976"/>
              <a:gd name="connsiteY19335" fmla="*/ 2788091 h 6407152"/>
              <a:gd name="connsiteX19336" fmla="*/ 9567651 w 11737976"/>
              <a:gd name="connsiteY19336" fmla="*/ 2790602 h 6407152"/>
              <a:gd name="connsiteX19337" fmla="*/ 9576764 w 11737976"/>
              <a:gd name="connsiteY19337" fmla="*/ 2788607 h 6407152"/>
              <a:gd name="connsiteX19338" fmla="*/ 9567738 w 11737976"/>
              <a:gd name="connsiteY19338" fmla="*/ 2788091 h 6407152"/>
              <a:gd name="connsiteX19339" fmla="*/ 4857514 w 11737976"/>
              <a:gd name="connsiteY19339" fmla="*/ 2788091 h 6407152"/>
              <a:gd name="connsiteX19340" fmla="*/ 4857427 w 11737976"/>
              <a:gd name="connsiteY19340" fmla="*/ 2790602 h 6407152"/>
              <a:gd name="connsiteX19341" fmla="*/ 4866541 w 11737976"/>
              <a:gd name="connsiteY19341" fmla="*/ 2788607 h 6407152"/>
              <a:gd name="connsiteX19342" fmla="*/ 4857514 w 11737976"/>
              <a:gd name="connsiteY19342" fmla="*/ 2788091 h 6407152"/>
              <a:gd name="connsiteX19343" fmla="*/ 477866 w 11737976"/>
              <a:gd name="connsiteY19343" fmla="*/ 2785171 h 6407152"/>
              <a:gd name="connsiteX19344" fmla="*/ 480654 w 11737976"/>
              <a:gd name="connsiteY19344" fmla="*/ 2793469 h 6407152"/>
              <a:gd name="connsiteX19345" fmla="*/ 477866 w 11737976"/>
              <a:gd name="connsiteY19345" fmla="*/ 2785171 h 6407152"/>
              <a:gd name="connsiteX19346" fmla="*/ 9567930 w 11737976"/>
              <a:gd name="connsiteY19346" fmla="*/ 2782567 h 6407152"/>
              <a:gd name="connsiteX19347" fmla="*/ 9567825 w 11737976"/>
              <a:gd name="connsiteY19347" fmla="*/ 2785580 h 6407152"/>
              <a:gd name="connsiteX19348" fmla="*/ 9576852 w 11737976"/>
              <a:gd name="connsiteY19348" fmla="*/ 2786097 h 6407152"/>
              <a:gd name="connsiteX19349" fmla="*/ 9576958 w 11737976"/>
              <a:gd name="connsiteY19349" fmla="*/ 2783084 h 6407152"/>
              <a:gd name="connsiteX19350" fmla="*/ 9567930 w 11737976"/>
              <a:gd name="connsiteY19350" fmla="*/ 2782567 h 6407152"/>
              <a:gd name="connsiteX19351" fmla="*/ 4857707 w 11737976"/>
              <a:gd name="connsiteY19351" fmla="*/ 2782567 h 6407152"/>
              <a:gd name="connsiteX19352" fmla="*/ 4857603 w 11737976"/>
              <a:gd name="connsiteY19352" fmla="*/ 2785580 h 6407152"/>
              <a:gd name="connsiteX19353" fmla="*/ 4866629 w 11737976"/>
              <a:gd name="connsiteY19353" fmla="*/ 2786097 h 6407152"/>
              <a:gd name="connsiteX19354" fmla="*/ 4866734 w 11737976"/>
              <a:gd name="connsiteY19354" fmla="*/ 2783084 h 6407152"/>
              <a:gd name="connsiteX19355" fmla="*/ 4857707 w 11737976"/>
              <a:gd name="connsiteY19355" fmla="*/ 2782567 h 6407152"/>
              <a:gd name="connsiteX19356" fmla="*/ 9458661 w 11737976"/>
              <a:gd name="connsiteY19356" fmla="*/ 2782354 h 6407152"/>
              <a:gd name="connsiteX19357" fmla="*/ 9450008 w 11737976"/>
              <a:gd name="connsiteY19357" fmla="*/ 2792726 h 6407152"/>
              <a:gd name="connsiteX19358" fmla="*/ 9458188 w 11737976"/>
              <a:gd name="connsiteY19358" fmla="*/ 2795910 h 6407152"/>
              <a:gd name="connsiteX19359" fmla="*/ 9466462 w 11737976"/>
              <a:gd name="connsiteY19359" fmla="*/ 2796384 h 6407152"/>
              <a:gd name="connsiteX19360" fmla="*/ 9466557 w 11737976"/>
              <a:gd name="connsiteY19360" fmla="*/ 2793673 h 6407152"/>
              <a:gd name="connsiteX19361" fmla="*/ 9474829 w 11737976"/>
              <a:gd name="connsiteY19361" fmla="*/ 2794147 h 6407152"/>
              <a:gd name="connsiteX19362" fmla="*/ 9475113 w 11737976"/>
              <a:gd name="connsiteY19362" fmla="*/ 2786012 h 6407152"/>
              <a:gd name="connsiteX19363" fmla="*/ 9458661 w 11737976"/>
              <a:gd name="connsiteY19363" fmla="*/ 2782354 h 6407152"/>
              <a:gd name="connsiteX19364" fmla="*/ 4748437 w 11737976"/>
              <a:gd name="connsiteY19364" fmla="*/ 2782354 h 6407152"/>
              <a:gd name="connsiteX19365" fmla="*/ 4739784 w 11737976"/>
              <a:gd name="connsiteY19365" fmla="*/ 2792726 h 6407152"/>
              <a:gd name="connsiteX19366" fmla="*/ 4747964 w 11737976"/>
              <a:gd name="connsiteY19366" fmla="*/ 2795910 h 6407152"/>
              <a:gd name="connsiteX19367" fmla="*/ 4756238 w 11737976"/>
              <a:gd name="connsiteY19367" fmla="*/ 2796384 h 6407152"/>
              <a:gd name="connsiteX19368" fmla="*/ 4756333 w 11737976"/>
              <a:gd name="connsiteY19368" fmla="*/ 2793673 h 6407152"/>
              <a:gd name="connsiteX19369" fmla="*/ 4764605 w 11737976"/>
              <a:gd name="connsiteY19369" fmla="*/ 2794147 h 6407152"/>
              <a:gd name="connsiteX19370" fmla="*/ 4764889 w 11737976"/>
              <a:gd name="connsiteY19370" fmla="*/ 2786012 h 6407152"/>
              <a:gd name="connsiteX19371" fmla="*/ 4748437 w 11737976"/>
              <a:gd name="connsiteY19371" fmla="*/ 2782354 h 6407152"/>
              <a:gd name="connsiteX19372" fmla="*/ 3155407 w 11737976"/>
              <a:gd name="connsiteY19372" fmla="*/ 2782329 h 6407152"/>
              <a:gd name="connsiteX19373" fmla="*/ 3154078 w 11737976"/>
              <a:gd name="connsiteY19373" fmla="*/ 2785625 h 6407152"/>
              <a:gd name="connsiteX19374" fmla="*/ 3149612 w 11737976"/>
              <a:gd name="connsiteY19374" fmla="*/ 2787100 h 6407152"/>
              <a:gd name="connsiteX19375" fmla="*/ 3157464 w 11737976"/>
              <a:gd name="connsiteY19375" fmla="*/ 2791543 h 6407152"/>
              <a:gd name="connsiteX19376" fmla="*/ 3153732 w 11737976"/>
              <a:gd name="connsiteY19376" fmla="*/ 2786482 h 6407152"/>
              <a:gd name="connsiteX19377" fmla="*/ 3154078 w 11737976"/>
              <a:gd name="connsiteY19377" fmla="*/ 2785625 h 6407152"/>
              <a:gd name="connsiteX19378" fmla="*/ 3159525 w 11737976"/>
              <a:gd name="connsiteY19378" fmla="*/ 2783826 h 6407152"/>
              <a:gd name="connsiteX19379" fmla="*/ 3155407 w 11737976"/>
              <a:gd name="connsiteY19379" fmla="*/ 2782329 h 6407152"/>
              <a:gd name="connsiteX19380" fmla="*/ 10076050 w 11737976"/>
              <a:gd name="connsiteY19380" fmla="*/ 2778091 h 6407152"/>
              <a:gd name="connsiteX19381" fmla="*/ 10068340 w 11737976"/>
              <a:gd name="connsiteY19381" fmla="*/ 2783017 h 6407152"/>
              <a:gd name="connsiteX19382" fmla="*/ 10083385 w 11737976"/>
              <a:gd name="connsiteY19382" fmla="*/ 2783877 h 6407152"/>
              <a:gd name="connsiteX19383" fmla="*/ 10083572 w 11737976"/>
              <a:gd name="connsiteY19383" fmla="*/ 2778521 h 6407152"/>
              <a:gd name="connsiteX19384" fmla="*/ 10076050 w 11737976"/>
              <a:gd name="connsiteY19384" fmla="*/ 2778091 h 6407152"/>
              <a:gd name="connsiteX19385" fmla="*/ 5365827 w 11737976"/>
              <a:gd name="connsiteY19385" fmla="*/ 2778091 h 6407152"/>
              <a:gd name="connsiteX19386" fmla="*/ 5358117 w 11737976"/>
              <a:gd name="connsiteY19386" fmla="*/ 2783017 h 6407152"/>
              <a:gd name="connsiteX19387" fmla="*/ 5373162 w 11737976"/>
              <a:gd name="connsiteY19387" fmla="*/ 2783877 h 6407152"/>
              <a:gd name="connsiteX19388" fmla="*/ 5373348 w 11737976"/>
              <a:gd name="connsiteY19388" fmla="*/ 2778521 h 6407152"/>
              <a:gd name="connsiteX19389" fmla="*/ 5365827 w 11737976"/>
              <a:gd name="connsiteY19389" fmla="*/ 2778091 h 6407152"/>
              <a:gd name="connsiteX19390" fmla="*/ 10026588 w 11737976"/>
              <a:gd name="connsiteY19390" fmla="*/ 2770064 h 6407152"/>
              <a:gd name="connsiteX19391" fmla="*/ 10032518 w 11737976"/>
              <a:gd name="connsiteY19391" fmla="*/ 2772918 h 6407152"/>
              <a:gd name="connsiteX19392" fmla="*/ 10032605 w 11737976"/>
              <a:gd name="connsiteY19392" fmla="*/ 2770408 h 6407152"/>
              <a:gd name="connsiteX19393" fmla="*/ 10026588 w 11737976"/>
              <a:gd name="connsiteY19393" fmla="*/ 2770064 h 6407152"/>
              <a:gd name="connsiteX19394" fmla="*/ 5316365 w 11737976"/>
              <a:gd name="connsiteY19394" fmla="*/ 2770064 h 6407152"/>
              <a:gd name="connsiteX19395" fmla="*/ 5322295 w 11737976"/>
              <a:gd name="connsiteY19395" fmla="*/ 2772918 h 6407152"/>
              <a:gd name="connsiteX19396" fmla="*/ 5322382 w 11737976"/>
              <a:gd name="connsiteY19396" fmla="*/ 2770408 h 6407152"/>
              <a:gd name="connsiteX19397" fmla="*/ 5316365 w 11737976"/>
              <a:gd name="connsiteY19397" fmla="*/ 2770064 h 6407152"/>
              <a:gd name="connsiteX19398" fmla="*/ 9661864 w 11737976"/>
              <a:gd name="connsiteY19398" fmla="*/ 2768823 h 6407152"/>
              <a:gd name="connsiteX19399" fmla="*/ 9661491 w 11737976"/>
              <a:gd name="connsiteY19399" fmla="*/ 2779534 h 6407152"/>
              <a:gd name="connsiteX19400" fmla="*/ 9652464 w 11737976"/>
              <a:gd name="connsiteY19400" fmla="*/ 2779017 h 6407152"/>
              <a:gd name="connsiteX19401" fmla="*/ 9652370 w 11737976"/>
              <a:gd name="connsiteY19401" fmla="*/ 2781696 h 6407152"/>
              <a:gd name="connsiteX19402" fmla="*/ 9670331 w 11737976"/>
              <a:gd name="connsiteY19402" fmla="*/ 2785406 h 6407152"/>
              <a:gd name="connsiteX19403" fmla="*/ 9661864 w 11737976"/>
              <a:gd name="connsiteY19403" fmla="*/ 2768823 h 6407152"/>
              <a:gd name="connsiteX19404" fmla="*/ 4951641 w 11737976"/>
              <a:gd name="connsiteY19404" fmla="*/ 2768823 h 6407152"/>
              <a:gd name="connsiteX19405" fmla="*/ 4951267 w 11737976"/>
              <a:gd name="connsiteY19405" fmla="*/ 2779534 h 6407152"/>
              <a:gd name="connsiteX19406" fmla="*/ 4942241 w 11737976"/>
              <a:gd name="connsiteY19406" fmla="*/ 2779017 h 6407152"/>
              <a:gd name="connsiteX19407" fmla="*/ 4942147 w 11737976"/>
              <a:gd name="connsiteY19407" fmla="*/ 2781696 h 6407152"/>
              <a:gd name="connsiteX19408" fmla="*/ 4960108 w 11737976"/>
              <a:gd name="connsiteY19408" fmla="*/ 2785406 h 6407152"/>
              <a:gd name="connsiteX19409" fmla="*/ 4951641 w 11737976"/>
              <a:gd name="connsiteY19409" fmla="*/ 2768823 h 6407152"/>
              <a:gd name="connsiteX19410" fmla="*/ 3130690 w 11737976"/>
              <a:gd name="connsiteY19410" fmla="*/ 2763989 h 6407152"/>
              <a:gd name="connsiteX19411" fmla="*/ 3120194 w 11737976"/>
              <a:gd name="connsiteY19411" fmla="*/ 2765688 h 6407152"/>
              <a:gd name="connsiteX19412" fmla="*/ 3128575 w 11737976"/>
              <a:gd name="connsiteY19412" fmla="*/ 2771903 h 6407152"/>
              <a:gd name="connsiteX19413" fmla="*/ 3138013 w 11737976"/>
              <a:gd name="connsiteY19413" fmla="*/ 2774158 h 6407152"/>
              <a:gd name="connsiteX19414" fmla="*/ 3139070 w 11737976"/>
              <a:gd name="connsiteY19414" fmla="*/ 2770202 h 6407152"/>
              <a:gd name="connsiteX19415" fmla="*/ 3140128 w 11737976"/>
              <a:gd name="connsiteY19415" fmla="*/ 2766245 h 6407152"/>
              <a:gd name="connsiteX19416" fmla="*/ 3128575 w 11737976"/>
              <a:gd name="connsiteY19416" fmla="*/ 2771903 h 6407152"/>
              <a:gd name="connsiteX19417" fmla="*/ 3129632 w 11737976"/>
              <a:gd name="connsiteY19417" fmla="*/ 2767945 h 6407152"/>
              <a:gd name="connsiteX19418" fmla="*/ 3130690 w 11737976"/>
              <a:gd name="connsiteY19418" fmla="*/ 2763989 h 6407152"/>
              <a:gd name="connsiteX19419" fmla="*/ 9476660 w 11737976"/>
              <a:gd name="connsiteY19419" fmla="*/ 2763262 h 6407152"/>
              <a:gd name="connsiteX19420" fmla="*/ 9468193 w 11737976"/>
              <a:gd name="connsiteY19420" fmla="*/ 2768311 h 6407152"/>
              <a:gd name="connsiteX19421" fmla="*/ 9468096 w 11737976"/>
              <a:gd name="connsiteY19421" fmla="*/ 2771073 h 6407152"/>
              <a:gd name="connsiteX19422" fmla="*/ 9459821 w 11737976"/>
              <a:gd name="connsiteY19422" fmla="*/ 2770600 h 6407152"/>
              <a:gd name="connsiteX19423" fmla="*/ 9468001 w 11737976"/>
              <a:gd name="connsiteY19423" fmla="*/ 2773835 h 6407152"/>
              <a:gd name="connsiteX19424" fmla="*/ 9476371 w 11737976"/>
              <a:gd name="connsiteY19424" fmla="*/ 2771546 h 6407152"/>
              <a:gd name="connsiteX19425" fmla="*/ 9484644 w 11737976"/>
              <a:gd name="connsiteY19425" fmla="*/ 2772020 h 6407152"/>
              <a:gd name="connsiteX19426" fmla="*/ 9493206 w 11737976"/>
              <a:gd name="connsiteY19426" fmla="*/ 2764208 h 6407152"/>
              <a:gd name="connsiteX19427" fmla="*/ 9476660 w 11737976"/>
              <a:gd name="connsiteY19427" fmla="*/ 2763262 h 6407152"/>
              <a:gd name="connsiteX19428" fmla="*/ 4766437 w 11737976"/>
              <a:gd name="connsiteY19428" fmla="*/ 2763262 h 6407152"/>
              <a:gd name="connsiteX19429" fmla="*/ 4757969 w 11737976"/>
              <a:gd name="connsiteY19429" fmla="*/ 2768311 h 6407152"/>
              <a:gd name="connsiteX19430" fmla="*/ 4757873 w 11737976"/>
              <a:gd name="connsiteY19430" fmla="*/ 2771073 h 6407152"/>
              <a:gd name="connsiteX19431" fmla="*/ 4749598 w 11737976"/>
              <a:gd name="connsiteY19431" fmla="*/ 2770600 h 6407152"/>
              <a:gd name="connsiteX19432" fmla="*/ 4757777 w 11737976"/>
              <a:gd name="connsiteY19432" fmla="*/ 2773835 h 6407152"/>
              <a:gd name="connsiteX19433" fmla="*/ 4766148 w 11737976"/>
              <a:gd name="connsiteY19433" fmla="*/ 2771546 h 6407152"/>
              <a:gd name="connsiteX19434" fmla="*/ 4774420 w 11737976"/>
              <a:gd name="connsiteY19434" fmla="*/ 2772020 h 6407152"/>
              <a:gd name="connsiteX19435" fmla="*/ 4782982 w 11737976"/>
              <a:gd name="connsiteY19435" fmla="*/ 2764208 h 6407152"/>
              <a:gd name="connsiteX19436" fmla="*/ 4766437 w 11737976"/>
              <a:gd name="connsiteY19436" fmla="*/ 2763262 h 6407152"/>
              <a:gd name="connsiteX19437" fmla="*/ 399002 w 11737976"/>
              <a:gd name="connsiteY19437" fmla="*/ 2754063 h 6407152"/>
              <a:gd name="connsiteX19438" fmla="*/ 401693 w 11737976"/>
              <a:gd name="connsiteY19438" fmla="*/ 2771049 h 6407152"/>
              <a:gd name="connsiteX19439" fmla="*/ 409306 w 11737976"/>
              <a:gd name="connsiteY19439" fmla="*/ 2774624 h 6407152"/>
              <a:gd name="connsiteX19440" fmla="*/ 417867 w 11737976"/>
              <a:gd name="connsiteY19440" fmla="*/ 2774276 h 6407152"/>
              <a:gd name="connsiteX19441" fmla="*/ 399002 w 11737976"/>
              <a:gd name="connsiteY19441" fmla="*/ 2754063 h 6407152"/>
              <a:gd name="connsiteX19442" fmla="*/ 9671484 w 11737976"/>
              <a:gd name="connsiteY19442" fmla="*/ 2752269 h 6407152"/>
              <a:gd name="connsiteX19443" fmla="*/ 9671379 w 11737976"/>
              <a:gd name="connsiteY19443" fmla="*/ 2755282 h 6407152"/>
              <a:gd name="connsiteX19444" fmla="*/ 9671274 w 11737976"/>
              <a:gd name="connsiteY19444" fmla="*/ 2758294 h 6407152"/>
              <a:gd name="connsiteX19445" fmla="*/ 9680301 w 11737976"/>
              <a:gd name="connsiteY19445" fmla="*/ 2758810 h 6407152"/>
              <a:gd name="connsiteX19446" fmla="*/ 9680406 w 11737976"/>
              <a:gd name="connsiteY19446" fmla="*/ 2755798 h 6407152"/>
              <a:gd name="connsiteX19447" fmla="*/ 9671484 w 11737976"/>
              <a:gd name="connsiteY19447" fmla="*/ 2752269 h 6407152"/>
              <a:gd name="connsiteX19448" fmla="*/ 4961260 w 11737976"/>
              <a:gd name="connsiteY19448" fmla="*/ 2752269 h 6407152"/>
              <a:gd name="connsiteX19449" fmla="*/ 4961156 w 11737976"/>
              <a:gd name="connsiteY19449" fmla="*/ 2755282 h 6407152"/>
              <a:gd name="connsiteX19450" fmla="*/ 4961050 w 11737976"/>
              <a:gd name="connsiteY19450" fmla="*/ 2758294 h 6407152"/>
              <a:gd name="connsiteX19451" fmla="*/ 4970077 w 11737976"/>
              <a:gd name="connsiteY19451" fmla="*/ 2758810 h 6407152"/>
              <a:gd name="connsiteX19452" fmla="*/ 4970182 w 11737976"/>
              <a:gd name="connsiteY19452" fmla="*/ 2755798 h 6407152"/>
              <a:gd name="connsiteX19453" fmla="*/ 4961260 w 11737976"/>
              <a:gd name="connsiteY19453" fmla="*/ 2752269 h 6407152"/>
              <a:gd name="connsiteX19454" fmla="*/ 3112305 w 11737976"/>
              <a:gd name="connsiteY19454" fmla="*/ 2750120 h 6407152"/>
              <a:gd name="connsiteX19455" fmla="*/ 3109925 w 11737976"/>
              <a:gd name="connsiteY19455" fmla="*/ 2759023 h 6407152"/>
              <a:gd name="connsiteX19456" fmla="*/ 3116511 w 11737976"/>
              <a:gd name="connsiteY19456" fmla="*/ 2760449 h 6407152"/>
              <a:gd name="connsiteX19457" fmla="*/ 3120133 w 11737976"/>
              <a:gd name="connsiteY19457" fmla="*/ 2760279 h 6407152"/>
              <a:gd name="connsiteX19458" fmla="*/ 3123631 w 11737976"/>
              <a:gd name="connsiteY19458" fmla="*/ 2752828 h 6407152"/>
              <a:gd name="connsiteX19459" fmla="*/ 3112305 w 11737976"/>
              <a:gd name="connsiteY19459" fmla="*/ 2750120 h 6407152"/>
              <a:gd name="connsiteX19460" fmla="*/ 3144489 w 11737976"/>
              <a:gd name="connsiteY19460" fmla="*/ 2749921 h 6407152"/>
              <a:gd name="connsiteX19461" fmla="*/ 3152642 w 11737976"/>
              <a:gd name="connsiteY19461" fmla="*/ 2764500 h 6407152"/>
              <a:gd name="connsiteX19462" fmla="*/ 3153701 w 11737976"/>
              <a:gd name="connsiteY19462" fmla="*/ 2760543 h 6407152"/>
              <a:gd name="connsiteX19463" fmla="*/ 3155814 w 11737976"/>
              <a:gd name="connsiteY19463" fmla="*/ 2752629 h 6407152"/>
              <a:gd name="connsiteX19464" fmla="*/ 3144489 w 11737976"/>
              <a:gd name="connsiteY19464" fmla="*/ 2749921 h 6407152"/>
              <a:gd name="connsiteX19465" fmla="*/ 473094 w 11737976"/>
              <a:gd name="connsiteY19465" fmla="*/ 2748026 h 6407152"/>
              <a:gd name="connsiteX19466" fmla="*/ 476137 w 11737976"/>
              <a:gd name="connsiteY19466" fmla="*/ 2752901 h 6407152"/>
              <a:gd name="connsiteX19467" fmla="*/ 465931 w 11737976"/>
              <a:gd name="connsiteY19467" fmla="*/ 2755969 h 6407152"/>
              <a:gd name="connsiteX19468" fmla="*/ 464645 w 11737976"/>
              <a:gd name="connsiteY19468" fmla="*/ 2752145 h 6407152"/>
              <a:gd name="connsiteX19469" fmla="*/ 463360 w 11737976"/>
              <a:gd name="connsiteY19469" fmla="*/ 2748321 h 6407152"/>
              <a:gd name="connsiteX19470" fmla="*/ 473094 w 11737976"/>
              <a:gd name="connsiteY19470" fmla="*/ 2748026 h 6407152"/>
              <a:gd name="connsiteX19471" fmla="*/ 9468906 w 11737976"/>
              <a:gd name="connsiteY19471" fmla="*/ 2740683 h 6407152"/>
              <a:gd name="connsiteX19472" fmla="*/ 9465756 w 11737976"/>
              <a:gd name="connsiteY19472" fmla="*/ 2744527 h 6407152"/>
              <a:gd name="connsiteX19473" fmla="*/ 9468625 w 11737976"/>
              <a:gd name="connsiteY19473" fmla="*/ 2748716 h 6407152"/>
              <a:gd name="connsiteX19474" fmla="*/ 9484763 w 11737976"/>
              <a:gd name="connsiteY19474" fmla="*/ 2746957 h 6407152"/>
              <a:gd name="connsiteX19475" fmla="*/ 9484951 w 11737976"/>
              <a:gd name="connsiteY19475" fmla="*/ 2741602 h 6407152"/>
              <a:gd name="connsiteX19476" fmla="*/ 9468906 w 11737976"/>
              <a:gd name="connsiteY19476" fmla="*/ 2740683 h 6407152"/>
              <a:gd name="connsiteX19477" fmla="*/ 4758683 w 11737976"/>
              <a:gd name="connsiteY19477" fmla="*/ 2740683 h 6407152"/>
              <a:gd name="connsiteX19478" fmla="*/ 4755533 w 11737976"/>
              <a:gd name="connsiteY19478" fmla="*/ 2744527 h 6407152"/>
              <a:gd name="connsiteX19479" fmla="*/ 4758401 w 11737976"/>
              <a:gd name="connsiteY19479" fmla="*/ 2748716 h 6407152"/>
              <a:gd name="connsiteX19480" fmla="*/ 4774540 w 11737976"/>
              <a:gd name="connsiteY19480" fmla="*/ 2746957 h 6407152"/>
              <a:gd name="connsiteX19481" fmla="*/ 4774727 w 11737976"/>
              <a:gd name="connsiteY19481" fmla="*/ 2741602 h 6407152"/>
              <a:gd name="connsiteX19482" fmla="*/ 4758683 w 11737976"/>
              <a:gd name="connsiteY19482" fmla="*/ 2740683 h 6407152"/>
              <a:gd name="connsiteX19483" fmla="*/ 10102997 w 11737976"/>
              <a:gd name="connsiteY19483" fmla="*/ 2740131 h 6407152"/>
              <a:gd name="connsiteX19484" fmla="*/ 10093863 w 11737976"/>
              <a:gd name="connsiteY19484" fmla="*/ 2742721 h 6407152"/>
              <a:gd name="connsiteX19485" fmla="*/ 10109717 w 11737976"/>
              <a:gd name="connsiteY19485" fmla="*/ 2749161 h 6407152"/>
              <a:gd name="connsiteX19486" fmla="*/ 10117932 w 11737976"/>
              <a:gd name="connsiteY19486" fmla="*/ 2744098 h 6407152"/>
              <a:gd name="connsiteX19487" fmla="*/ 10102997 w 11737976"/>
              <a:gd name="connsiteY19487" fmla="*/ 2740131 h 6407152"/>
              <a:gd name="connsiteX19488" fmla="*/ 5392774 w 11737976"/>
              <a:gd name="connsiteY19488" fmla="*/ 2740131 h 6407152"/>
              <a:gd name="connsiteX19489" fmla="*/ 5383639 w 11737976"/>
              <a:gd name="connsiteY19489" fmla="*/ 2742721 h 6407152"/>
              <a:gd name="connsiteX19490" fmla="*/ 5399494 w 11737976"/>
              <a:gd name="connsiteY19490" fmla="*/ 2749161 h 6407152"/>
              <a:gd name="connsiteX19491" fmla="*/ 5407708 w 11737976"/>
              <a:gd name="connsiteY19491" fmla="*/ 2744098 h 6407152"/>
              <a:gd name="connsiteX19492" fmla="*/ 5392774 w 11737976"/>
              <a:gd name="connsiteY19492" fmla="*/ 2740131 h 6407152"/>
              <a:gd name="connsiteX19493" fmla="*/ 3024985 w 11737976"/>
              <a:gd name="connsiteY19493" fmla="*/ 2738716 h 6407152"/>
              <a:gd name="connsiteX19494" fmla="*/ 3013366 w 11737976"/>
              <a:gd name="connsiteY19494" fmla="*/ 2744620 h 6407152"/>
              <a:gd name="connsiteX19495" fmla="*/ 3011185 w 11737976"/>
              <a:gd name="connsiteY19495" fmla="*/ 2752782 h 6407152"/>
              <a:gd name="connsiteX19496" fmla="*/ 3030061 w 11737976"/>
              <a:gd name="connsiteY19496" fmla="*/ 2757296 h 6407152"/>
              <a:gd name="connsiteX19497" fmla="*/ 3024985 w 11737976"/>
              <a:gd name="connsiteY19497" fmla="*/ 2738716 h 6407152"/>
              <a:gd name="connsiteX19498" fmla="*/ 10221572 w 11737976"/>
              <a:gd name="connsiteY19498" fmla="*/ 2736963 h 6407152"/>
              <a:gd name="connsiteX19499" fmla="*/ 10210957 w 11737976"/>
              <a:gd name="connsiteY19499" fmla="*/ 2738103 h 6407152"/>
              <a:gd name="connsiteX19500" fmla="*/ 10218223 w 11737976"/>
              <a:gd name="connsiteY19500" fmla="*/ 2740127 h 6407152"/>
              <a:gd name="connsiteX19501" fmla="*/ 10221572 w 11737976"/>
              <a:gd name="connsiteY19501" fmla="*/ 2736963 h 6407152"/>
              <a:gd name="connsiteX19502" fmla="*/ 5511349 w 11737976"/>
              <a:gd name="connsiteY19502" fmla="*/ 2736963 h 6407152"/>
              <a:gd name="connsiteX19503" fmla="*/ 5500733 w 11737976"/>
              <a:gd name="connsiteY19503" fmla="*/ 2738103 h 6407152"/>
              <a:gd name="connsiteX19504" fmla="*/ 5507999 w 11737976"/>
              <a:gd name="connsiteY19504" fmla="*/ 2740127 h 6407152"/>
              <a:gd name="connsiteX19505" fmla="*/ 5511349 w 11737976"/>
              <a:gd name="connsiteY19505" fmla="*/ 2736963 h 6407152"/>
              <a:gd name="connsiteX19506" fmla="*/ 3035611 w 11737976"/>
              <a:gd name="connsiteY19506" fmla="*/ 2736520 h 6407152"/>
              <a:gd name="connsiteX19507" fmla="*/ 3034422 w 11737976"/>
              <a:gd name="connsiteY19507" fmla="*/ 2740972 h 6407152"/>
              <a:gd name="connsiteX19508" fmla="*/ 3045748 w 11737976"/>
              <a:gd name="connsiteY19508" fmla="*/ 2743681 h 6407152"/>
              <a:gd name="connsiteX19509" fmla="*/ 3046938 w 11737976"/>
              <a:gd name="connsiteY19509" fmla="*/ 2739228 h 6407152"/>
              <a:gd name="connsiteX19510" fmla="*/ 3035611 w 11737976"/>
              <a:gd name="connsiteY19510" fmla="*/ 2736520 h 6407152"/>
              <a:gd name="connsiteX19511" fmla="*/ 3127993 w 11737976"/>
              <a:gd name="connsiteY19511" fmla="*/ 2736506 h 6407152"/>
              <a:gd name="connsiteX19512" fmla="*/ 3126804 w 11737976"/>
              <a:gd name="connsiteY19512" fmla="*/ 2740958 h 6407152"/>
              <a:gd name="connsiteX19513" fmla="*/ 3134353 w 11737976"/>
              <a:gd name="connsiteY19513" fmla="*/ 2742763 h 6407152"/>
              <a:gd name="connsiteX19514" fmla="*/ 3135543 w 11737976"/>
              <a:gd name="connsiteY19514" fmla="*/ 2738311 h 6407152"/>
              <a:gd name="connsiteX19515" fmla="*/ 3127993 w 11737976"/>
              <a:gd name="connsiteY19515" fmla="*/ 2736506 h 6407152"/>
              <a:gd name="connsiteX19516" fmla="*/ 8494210 w 11737976"/>
              <a:gd name="connsiteY19516" fmla="*/ 2734476 h 6407152"/>
              <a:gd name="connsiteX19517" fmla="*/ 8492949 w 11737976"/>
              <a:gd name="connsiteY19517" fmla="*/ 2770441 h 6407152"/>
              <a:gd name="connsiteX19518" fmla="*/ 8490011 w 11737976"/>
              <a:gd name="connsiteY19518" fmla="*/ 2795821 h 6407152"/>
              <a:gd name="connsiteX19519" fmla="*/ 8486501 w 11737976"/>
              <a:gd name="connsiteY19519" fmla="*/ 2796094 h 6407152"/>
              <a:gd name="connsiteX19520" fmla="*/ 8490757 w 11737976"/>
              <a:gd name="connsiteY19520" fmla="*/ 2770534 h 6407152"/>
              <a:gd name="connsiteX19521" fmla="*/ 8485230 w 11737976"/>
              <a:gd name="connsiteY19521" fmla="*/ 2753935 h 6407152"/>
              <a:gd name="connsiteX19522" fmla="*/ 8484233 w 11737976"/>
              <a:gd name="connsiteY19522" fmla="*/ 2746488 h 6407152"/>
              <a:gd name="connsiteX19523" fmla="*/ 8487458 w 11737976"/>
              <a:gd name="connsiteY19523" fmla="*/ 2745042 h 6407152"/>
              <a:gd name="connsiteX19524" fmla="*/ 8490980 w 11737976"/>
              <a:gd name="connsiteY19524" fmla="*/ 2736770 h 6407152"/>
              <a:gd name="connsiteX19525" fmla="*/ 3783986 w 11737976"/>
              <a:gd name="connsiteY19525" fmla="*/ 2734476 h 6407152"/>
              <a:gd name="connsiteX19526" fmla="*/ 3782726 w 11737976"/>
              <a:gd name="connsiteY19526" fmla="*/ 2770441 h 6407152"/>
              <a:gd name="connsiteX19527" fmla="*/ 3779787 w 11737976"/>
              <a:gd name="connsiteY19527" fmla="*/ 2795821 h 6407152"/>
              <a:gd name="connsiteX19528" fmla="*/ 3776278 w 11737976"/>
              <a:gd name="connsiteY19528" fmla="*/ 2796094 h 6407152"/>
              <a:gd name="connsiteX19529" fmla="*/ 3780534 w 11737976"/>
              <a:gd name="connsiteY19529" fmla="*/ 2770534 h 6407152"/>
              <a:gd name="connsiteX19530" fmla="*/ 3775006 w 11737976"/>
              <a:gd name="connsiteY19530" fmla="*/ 2753935 h 6407152"/>
              <a:gd name="connsiteX19531" fmla="*/ 3774009 w 11737976"/>
              <a:gd name="connsiteY19531" fmla="*/ 2746488 h 6407152"/>
              <a:gd name="connsiteX19532" fmla="*/ 3777234 w 11737976"/>
              <a:gd name="connsiteY19532" fmla="*/ 2745042 h 6407152"/>
              <a:gd name="connsiteX19533" fmla="*/ 3780757 w 11737976"/>
              <a:gd name="connsiteY19533" fmla="*/ 2736770 h 6407152"/>
              <a:gd name="connsiteX19534" fmla="*/ 441173 w 11737976"/>
              <a:gd name="connsiteY19534" fmla="*/ 2734348 h 6407152"/>
              <a:gd name="connsiteX19535" fmla="*/ 436886 w 11737976"/>
              <a:gd name="connsiteY19535" fmla="*/ 2735065 h 6407152"/>
              <a:gd name="connsiteX19536" fmla="*/ 438280 w 11737976"/>
              <a:gd name="connsiteY19536" fmla="*/ 2739213 h 6407152"/>
              <a:gd name="connsiteX19537" fmla="*/ 441173 w 11737976"/>
              <a:gd name="connsiteY19537" fmla="*/ 2734348 h 6407152"/>
              <a:gd name="connsiteX19538" fmla="*/ 9476205 w 11737976"/>
              <a:gd name="connsiteY19538" fmla="*/ 2733050 h 6407152"/>
              <a:gd name="connsiteX19539" fmla="*/ 9473858 w 11737976"/>
              <a:gd name="connsiteY19539" fmla="*/ 2735558 h 6407152"/>
              <a:gd name="connsiteX19540" fmla="*/ 9476101 w 11737976"/>
              <a:gd name="connsiteY19540" fmla="*/ 2736064 h 6407152"/>
              <a:gd name="connsiteX19541" fmla="*/ 9476205 w 11737976"/>
              <a:gd name="connsiteY19541" fmla="*/ 2733050 h 6407152"/>
              <a:gd name="connsiteX19542" fmla="*/ 4765982 w 11737976"/>
              <a:gd name="connsiteY19542" fmla="*/ 2733050 h 6407152"/>
              <a:gd name="connsiteX19543" fmla="*/ 4763634 w 11737976"/>
              <a:gd name="connsiteY19543" fmla="*/ 2735558 h 6407152"/>
              <a:gd name="connsiteX19544" fmla="*/ 4765877 w 11737976"/>
              <a:gd name="connsiteY19544" fmla="*/ 2736064 h 6407152"/>
              <a:gd name="connsiteX19545" fmla="*/ 4765982 w 11737976"/>
              <a:gd name="connsiteY19545" fmla="*/ 2733050 h 6407152"/>
              <a:gd name="connsiteX19546" fmla="*/ 9967025 w 11737976"/>
              <a:gd name="connsiteY19546" fmla="*/ 2729934 h 6407152"/>
              <a:gd name="connsiteX19547" fmla="*/ 9949353 w 11737976"/>
              <a:gd name="connsiteY19547" fmla="*/ 2737223 h 6407152"/>
              <a:gd name="connsiteX19548" fmla="*/ 10009906 w 11737976"/>
              <a:gd name="connsiteY19548" fmla="*/ 2748987 h 6407152"/>
              <a:gd name="connsiteX19549" fmla="*/ 10001117 w 11737976"/>
              <a:gd name="connsiteY19549" fmla="*/ 2751252 h 6407152"/>
              <a:gd name="connsiteX19550" fmla="*/ 10014131 w 11737976"/>
              <a:gd name="connsiteY19550" fmla="*/ 2752687 h 6407152"/>
              <a:gd name="connsiteX19551" fmla="*/ 10027289 w 11737976"/>
              <a:gd name="connsiteY19551" fmla="*/ 2749981 h 6407152"/>
              <a:gd name="connsiteX19552" fmla="*/ 10001600 w 11737976"/>
              <a:gd name="connsiteY19552" fmla="*/ 2737444 h 6407152"/>
              <a:gd name="connsiteX19553" fmla="*/ 9984217 w 11737976"/>
              <a:gd name="connsiteY19553" fmla="*/ 2736451 h 6407152"/>
              <a:gd name="connsiteX19554" fmla="*/ 9967025 w 11737976"/>
              <a:gd name="connsiteY19554" fmla="*/ 2729934 h 6407152"/>
              <a:gd name="connsiteX19555" fmla="*/ 5256801 w 11737976"/>
              <a:gd name="connsiteY19555" fmla="*/ 2729934 h 6407152"/>
              <a:gd name="connsiteX19556" fmla="*/ 5239130 w 11737976"/>
              <a:gd name="connsiteY19556" fmla="*/ 2737223 h 6407152"/>
              <a:gd name="connsiteX19557" fmla="*/ 5299683 w 11737976"/>
              <a:gd name="connsiteY19557" fmla="*/ 2748987 h 6407152"/>
              <a:gd name="connsiteX19558" fmla="*/ 5290894 w 11737976"/>
              <a:gd name="connsiteY19558" fmla="*/ 2751252 h 6407152"/>
              <a:gd name="connsiteX19559" fmla="*/ 5303907 w 11737976"/>
              <a:gd name="connsiteY19559" fmla="*/ 2752687 h 6407152"/>
              <a:gd name="connsiteX19560" fmla="*/ 5317065 w 11737976"/>
              <a:gd name="connsiteY19560" fmla="*/ 2749981 h 6407152"/>
              <a:gd name="connsiteX19561" fmla="*/ 5291376 w 11737976"/>
              <a:gd name="connsiteY19561" fmla="*/ 2737444 h 6407152"/>
              <a:gd name="connsiteX19562" fmla="*/ 5273993 w 11737976"/>
              <a:gd name="connsiteY19562" fmla="*/ 2736451 h 6407152"/>
              <a:gd name="connsiteX19563" fmla="*/ 5256801 w 11737976"/>
              <a:gd name="connsiteY19563" fmla="*/ 2729934 h 6407152"/>
              <a:gd name="connsiteX19564" fmla="*/ 3017726 w 11737976"/>
              <a:gd name="connsiteY19564" fmla="*/ 2728298 h 6407152"/>
              <a:gd name="connsiteX19565" fmla="*/ 3015543 w 11737976"/>
              <a:gd name="connsiteY19565" fmla="*/ 2736460 h 6407152"/>
              <a:gd name="connsiteX19566" fmla="*/ 3020510 w 11737976"/>
              <a:gd name="connsiteY19566" fmla="*/ 2736900 h 6407152"/>
              <a:gd name="connsiteX19567" fmla="*/ 3017726 w 11737976"/>
              <a:gd name="connsiteY19567" fmla="*/ 2728298 h 6407152"/>
              <a:gd name="connsiteX19568" fmla="*/ 3258174 w 11737976"/>
              <a:gd name="connsiteY19568" fmla="*/ 2727216 h 6407152"/>
              <a:gd name="connsiteX19569" fmla="*/ 3256147 w 11737976"/>
              <a:gd name="connsiteY19569" fmla="*/ 2732341 h 6407152"/>
              <a:gd name="connsiteX19570" fmla="*/ 3248662 w 11737976"/>
              <a:gd name="connsiteY19570" fmla="*/ 2739283 h 6407152"/>
              <a:gd name="connsiteX19571" fmla="*/ 3238080 w 11737976"/>
              <a:gd name="connsiteY19571" fmla="*/ 2736754 h 6407152"/>
              <a:gd name="connsiteX19572" fmla="*/ 3246469 w 11737976"/>
              <a:gd name="connsiteY19572" fmla="*/ 2747491 h 6407152"/>
              <a:gd name="connsiteX19573" fmla="*/ 3257051 w 11737976"/>
              <a:gd name="connsiteY19573" fmla="*/ 2750021 h 6407152"/>
              <a:gd name="connsiteX19574" fmla="*/ 3258174 w 11737976"/>
              <a:gd name="connsiteY19574" fmla="*/ 2750018 h 6407152"/>
              <a:gd name="connsiteX19575" fmla="*/ 3258174 w 11737976"/>
              <a:gd name="connsiteY19575" fmla="*/ 2748764 h 6407152"/>
              <a:gd name="connsiteX19576" fmla="*/ 3257051 w 11737976"/>
              <a:gd name="connsiteY19576" fmla="*/ 2750021 h 6407152"/>
              <a:gd name="connsiteX19577" fmla="*/ 3258174 w 11737976"/>
              <a:gd name="connsiteY19577" fmla="*/ 2745820 h 6407152"/>
              <a:gd name="connsiteX19578" fmla="*/ 9655485 w 11737976"/>
              <a:gd name="connsiteY19578" fmla="*/ 2724859 h 6407152"/>
              <a:gd name="connsiteX19579" fmla="*/ 9645179 w 11737976"/>
              <a:gd name="connsiteY19579" fmla="*/ 2728629 h 6407152"/>
              <a:gd name="connsiteX19580" fmla="*/ 9662114 w 11737976"/>
              <a:gd name="connsiteY19580" fmla="*/ 2729263 h 6407152"/>
              <a:gd name="connsiteX19581" fmla="*/ 9672350 w 11737976"/>
              <a:gd name="connsiteY19581" fmla="*/ 2727501 h 6407152"/>
              <a:gd name="connsiteX19582" fmla="*/ 9655485 w 11737976"/>
              <a:gd name="connsiteY19582" fmla="*/ 2724859 h 6407152"/>
              <a:gd name="connsiteX19583" fmla="*/ 4945262 w 11737976"/>
              <a:gd name="connsiteY19583" fmla="*/ 2724859 h 6407152"/>
              <a:gd name="connsiteX19584" fmla="*/ 4934955 w 11737976"/>
              <a:gd name="connsiteY19584" fmla="*/ 2728629 h 6407152"/>
              <a:gd name="connsiteX19585" fmla="*/ 4951890 w 11737976"/>
              <a:gd name="connsiteY19585" fmla="*/ 2729263 h 6407152"/>
              <a:gd name="connsiteX19586" fmla="*/ 4962126 w 11737976"/>
              <a:gd name="connsiteY19586" fmla="*/ 2727501 h 6407152"/>
              <a:gd name="connsiteX19587" fmla="*/ 4945262 w 11737976"/>
              <a:gd name="connsiteY19587" fmla="*/ 2724859 h 6407152"/>
              <a:gd name="connsiteX19588" fmla="*/ 10721549 w 11737976"/>
              <a:gd name="connsiteY19588" fmla="*/ 2723824 h 6407152"/>
              <a:gd name="connsiteX19589" fmla="*/ 10720137 w 11737976"/>
              <a:gd name="connsiteY19589" fmla="*/ 2729475 h 6407152"/>
              <a:gd name="connsiteX19590" fmla="*/ 10723315 w 11737976"/>
              <a:gd name="connsiteY19590" fmla="*/ 2730778 h 6407152"/>
              <a:gd name="connsiteX19591" fmla="*/ 10724728 w 11737976"/>
              <a:gd name="connsiteY19591" fmla="*/ 2725127 h 6407152"/>
              <a:gd name="connsiteX19592" fmla="*/ 10721549 w 11737976"/>
              <a:gd name="connsiteY19592" fmla="*/ 2723824 h 6407152"/>
              <a:gd name="connsiteX19593" fmla="*/ 6011326 w 11737976"/>
              <a:gd name="connsiteY19593" fmla="*/ 2723824 h 6407152"/>
              <a:gd name="connsiteX19594" fmla="*/ 6009913 w 11737976"/>
              <a:gd name="connsiteY19594" fmla="*/ 2729475 h 6407152"/>
              <a:gd name="connsiteX19595" fmla="*/ 6013091 w 11737976"/>
              <a:gd name="connsiteY19595" fmla="*/ 2730778 h 6407152"/>
              <a:gd name="connsiteX19596" fmla="*/ 6014504 w 11737976"/>
              <a:gd name="connsiteY19596" fmla="*/ 2725127 h 6407152"/>
              <a:gd name="connsiteX19597" fmla="*/ 6011326 w 11737976"/>
              <a:gd name="connsiteY19597" fmla="*/ 2723824 h 6407152"/>
              <a:gd name="connsiteX19598" fmla="*/ 422638 w 11737976"/>
              <a:gd name="connsiteY19598" fmla="*/ 2722600 h 6407152"/>
              <a:gd name="connsiteX19599" fmla="*/ 422169 w 11737976"/>
              <a:gd name="connsiteY19599" fmla="*/ 2738049 h 6407152"/>
              <a:gd name="connsiteX19600" fmla="*/ 427748 w 11737976"/>
              <a:gd name="connsiteY19600" fmla="*/ 2737810 h 6407152"/>
              <a:gd name="connsiteX19601" fmla="*/ 429026 w 11737976"/>
              <a:gd name="connsiteY19601" fmla="*/ 2741614 h 6407152"/>
              <a:gd name="connsiteX19602" fmla="*/ 423721 w 11737976"/>
              <a:gd name="connsiteY19602" fmla="*/ 2755769 h 6407152"/>
              <a:gd name="connsiteX19603" fmla="*/ 434136 w 11737976"/>
              <a:gd name="connsiteY19603" fmla="*/ 2756825 h 6407152"/>
              <a:gd name="connsiteX19604" fmla="*/ 435414 w 11737976"/>
              <a:gd name="connsiteY19604" fmla="*/ 2760628 h 6407152"/>
              <a:gd name="connsiteX19605" fmla="*/ 436692 w 11737976"/>
              <a:gd name="connsiteY19605" fmla="*/ 2764432 h 6407152"/>
              <a:gd name="connsiteX19606" fmla="*/ 437970 w 11737976"/>
              <a:gd name="connsiteY19606" fmla="*/ 2768235 h 6407152"/>
              <a:gd name="connsiteX19607" fmla="*/ 427554 w 11737976"/>
              <a:gd name="connsiteY19607" fmla="*/ 2767179 h 6407152"/>
              <a:gd name="connsiteX19608" fmla="*/ 428831 w 11737976"/>
              <a:gd name="connsiteY19608" fmla="*/ 2770982 h 6407152"/>
              <a:gd name="connsiteX19609" fmla="*/ 432664 w 11737976"/>
              <a:gd name="connsiteY19609" fmla="*/ 2782390 h 6407152"/>
              <a:gd name="connsiteX19610" fmla="*/ 438351 w 11737976"/>
              <a:gd name="connsiteY19610" fmla="*/ 2784344 h 6407152"/>
              <a:gd name="connsiteX19611" fmla="*/ 443080 w 11737976"/>
              <a:gd name="connsiteY19611" fmla="*/ 2783446 h 6407152"/>
              <a:gd name="connsiteX19612" fmla="*/ 440524 w 11737976"/>
              <a:gd name="connsiteY19612" fmla="*/ 2775840 h 6407152"/>
              <a:gd name="connsiteX19613" fmla="*/ 449660 w 11737976"/>
              <a:gd name="connsiteY19613" fmla="*/ 2773095 h 6407152"/>
              <a:gd name="connsiteX19614" fmla="*/ 447105 w 11737976"/>
              <a:gd name="connsiteY19614" fmla="*/ 2765488 h 6407152"/>
              <a:gd name="connsiteX19615" fmla="*/ 444550 w 11737976"/>
              <a:gd name="connsiteY19615" fmla="*/ 2757882 h 6407152"/>
              <a:gd name="connsiteX19616" fmla="*/ 434136 w 11737976"/>
              <a:gd name="connsiteY19616" fmla="*/ 2756825 h 6407152"/>
              <a:gd name="connsiteX19617" fmla="*/ 439440 w 11737976"/>
              <a:gd name="connsiteY19617" fmla="*/ 2742672 h 6407152"/>
              <a:gd name="connsiteX19618" fmla="*/ 438162 w 11737976"/>
              <a:gd name="connsiteY19618" fmla="*/ 2738868 h 6407152"/>
              <a:gd name="connsiteX19619" fmla="*/ 427748 w 11737976"/>
              <a:gd name="connsiteY19619" fmla="*/ 2737810 h 6407152"/>
              <a:gd name="connsiteX19620" fmla="*/ 433052 w 11737976"/>
              <a:gd name="connsiteY19620" fmla="*/ 2723657 h 6407152"/>
              <a:gd name="connsiteX19621" fmla="*/ 422638 w 11737976"/>
              <a:gd name="connsiteY19621" fmla="*/ 2722600 h 6407152"/>
              <a:gd name="connsiteX19622" fmla="*/ 3253145 w 11737976"/>
              <a:gd name="connsiteY19622" fmla="*/ 2719066 h 6407152"/>
              <a:gd name="connsiteX19623" fmla="*/ 3243479 w 11737976"/>
              <a:gd name="connsiteY19623" fmla="*/ 2725176 h 6407152"/>
              <a:gd name="connsiteX19624" fmla="*/ 3242422 w 11737976"/>
              <a:gd name="connsiteY19624" fmla="*/ 2729132 h 6407152"/>
              <a:gd name="connsiteX19625" fmla="*/ 3249972 w 11737976"/>
              <a:gd name="connsiteY19625" fmla="*/ 2730937 h 6407152"/>
              <a:gd name="connsiteX19626" fmla="*/ 3243479 w 11737976"/>
              <a:gd name="connsiteY19626" fmla="*/ 2725176 h 6407152"/>
              <a:gd name="connsiteX19627" fmla="*/ 3252087 w 11737976"/>
              <a:gd name="connsiteY19627" fmla="*/ 2723024 h 6407152"/>
              <a:gd name="connsiteX19628" fmla="*/ 3253145 w 11737976"/>
              <a:gd name="connsiteY19628" fmla="*/ 2719066 h 6407152"/>
              <a:gd name="connsiteX19629" fmla="*/ 10121275 w 11737976"/>
              <a:gd name="connsiteY19629" fmla="*/ 2718506 h 6407152"/>
              <a:gd name="connsiteX19630" fmla="*/ 10120295 w 11737976"/>
              <a:gd name="connsiteY19630" fmla="*/ 2719583 h 6407152"/>
              <a:gd name="connsiteX19631" fmla="*/ 10112668 w 11737976"/>
              <a:gd name="connsiteY19631" fmla="*/ 2722165 h 6407152"/>
              <a:gd name="connsiteX19632" fmla="*/ 10123024 w 11737976"/>
              <a:gd name="connsiteY19632" fmla="*/ 2722380 h 6407152"/>
              <a:gd name="connsiteX19633" fmla="*/ 10127817 w 11737976"/>
              <a:gd name="connsiteY19633" fmla="*/ 2720011 h 6407152"/>
              <a:gd name="connsiteX19634" fmla="*/ 10121275 w 11737976"/>
              <a:gd name="connsiteY19634" fmla="*/ 2718506 h 6407152"/>
              <a:gd name="connsiteX19635" fmla="*/ 5411051 w 11737976"/>
              <a:gd name="connsiteY19635" fmla="*/ 2718506 h 6407152"/>
              <a:gd name="connsiteX19636" fmla="*/ 5410071 w 11737976"/>
              <a:gd name="connsiteY19636" fmla="*/ 2719583 h 6407152"/>
              <a:gd name="connsiteX19637" fmla="*/ 5402445 w 11737976"/>
              <a:gd name="connsiteY19637" fmla="*/ 2722165 h 6407152"/>
              <a:gd name="connsiteX19638" fmla="*/ 5412800 w 11737976"/>
              <a:gd name="connsiteY19638" fmla="*/ 2722380 h 6407152"/>
              <a:gd name="connsiteX19639" fmla="*/ 5417593 w 11737976"/>
              <a:gd name="connsiteY19639" fmla="*/ 2720011 h 6407152"/>
              <a:gd name="connsiteX19640" fmla="*/ 5411051 w 11737976"/>
              <a:gd name="connsiteY19640" fmla="*/ 2718506 h 6407152"/>
              <a:gd name="connsiteX19641" fmla="*/ 3077123 w 11737976"/>
              <a:gd name="connsiteY19641" fmla="*/ 2716450 h 6407152"/>
              <a:gd name="connsiteX19642" fmla="*/ 3074942 w 11737976"/>
              <a:gd name="connsiteY19642" fmla="*/ 2724612 h 6407152"/>
              <a:gd name="connsiteX19643" fmla="*/ 3080196 w 11737976"/>
              <a:gd name="connsiteY19643" fmla="*/ 2727495 h 6407152"/>
              <a:gd name="connsiteX19644" fmla="*/ 3084037 w 11737976"/>
              <a:gd name="connsiteY19644" fmla="*/ 2728618 h 6407152"/>
              <a:gd name="connsiteX19645" fmla="*/ 3086266 w 11737976"/>
              <a:gd name="connsiteY19645" fmla="*/ 2727320 h 6407152"/>
              <a:gd name="connsiteX19646" fmla="*/ 3077123 w 11737976"/>
              <a:gd name="connsiteY19646" fmla="*/ 2716450 h 6407152"/>
              <a:gd name="connsiteX19647" fmla="*/ 10001350 w 11737976"/>
              <a:gd name="connsiteY19647" fmla="*/ 2715798 h 6407152"/>
              <a:gd name="connsiteX19648" fmla="*/ 9991931 w 11737976"/>
              <a:gd name="connsiteY19648" fmla="*/ 2726528 h 6407152"/>
              <a:gd name="connsiteX19649" fmla="*/ 10004317 w 11737976"/>
              <a:gd name="connsiteY19649" fmla="*/ 2727941 h 6407152"/>
              <a:gd name="connsiteX19650" fmla="*/ 10010081 w 11737976"/>
              <a:gd name="connsiteY19650" fmla="*/ 2724749 h 6407152"/>
              <a:gd name="connsiteX19651" fmla="*/ 10010179 w 11737976"/>
              <a:gd name="connsiteY19651" fmla="*/ 2721937 h 6407152"/>
              <a:gd name="connsiteX19652" fmla="*/ 10001350 w 11737976"/>
              <a:gd name="connsiteY19652" fmla="*/ 2715798 h 6407152"/>
              <a:gd name="connsiteX19653" fmla="*/ 5291127 w 11737976"/>
              <a:gd name="connsiteY19653" fmla="*/ 2715798 h 6407152"/>
              <a:gd name="connsiteX19654" fmla="*/ 5281708 w 11737976"/>
              <a:gd name="connsiteY19654" fmla="*/ 2726528 h 6407152"/>
              <a:gd name="connsiteX19655" fmla="*/ 5294094 w 11737976"/>
              <a:gd name="connsiteY19655" fmla="*/ 2727941 h 6407152"/>
              <a:gd name="connsiteX19656" fmla="*/ 5299857 w 11737976"/>
              <a:gd name="connsiteY19656" fmla="*/ 2724749 h 6407152"/>
              <a:gd name="connsiteX19657" fmla="*/ 5299955 w 11737976"/>
              <a:gd name="connsiteY19657" fmla="*/ 2721937 h 6407152"/>
              <a:gd name="connsiteX19658" fmla="*/ 5291127 w 11737976"/>
              <a:gd name="connsiteY19658" fmla="*/ 2715798 h 6407152"/>
              <a:gd name="connsiteX19659" fmla="*/ 9950133 w 11737976"/>
              <a:gd name="connsiteY19659" fmla="*/ 2714880 h 6407152"/>
              <a:gd name="connsiteX19660" fmla="*/ 9950027 w 11737976"/>
              <a:gd name="connsiteY19660" fmla="*/ 2717893 h 6407152"/>
              <a:gd name="connsiteX19661" fmla="*/ 9959054 w 11737976"/>
              <a:gd name="connsiteY19661" fmla="*/ 2718410 h 6407152"/>
              <a:gd name="connsiteX19662" fmla="*/ 9968079 w 11737976"/>
              <a:gd name="connsiteY19662" fmla="*/ 2718925 h 6407152"/>
              <a:gd name="connsiteX19663" fmla="*/ 9968184 w 11737976"/>
              <a:gd name="connsiteY19663" fmla="*/ 2715913 h 6407152"/>
              <a:gd name="connsiteX19664" fmla="*/ 9959159 w 11737976"/>
              <a:gd name="connsiteY19664" fmla="*/ 2715396 h 6407152"/>
              <a:gd name="connsiteX19665" fmla="*/ 9950133 w 11737976"/>
              <a:gd name="connsiteY19665" fmla="*/ 2714880 h 6407152"/>
              <a:gd name="connsiteX19666" fmla="*/ 5239909 w 11737976"/>
              <a:gd name="connsiteY19666" fmla="*/ 2714880 h 6407152"/>
              <a:gd name="connsiteX19667" fmla="*/ 5239804 w 11737976"/>
              <a:gd name="connsiteY19667" fmla="*/ 2717893 h 6407152"/>
              <a:gd name="connsiteX19668" fmla="*/ 5248830 w 11737976"/>
              <a:gd name="connsiteY19668" fmla="*/ 2718410 h 6407152"/>
              <a:gd name="connsiteX19669" fmla="*/ 5257856 w 11737976"/>
              <a:gd name="connsiteY19669" fmla="*/ 2718925 h 6407152"/>
              <a:gd name="connsiteX19670" fmla="*/ 5257960 w 11737976"/>
              <a:gd name="connsiteY19670" fmla="*/ 2715913 h 6407152"/>
              <a:gd name="connsiteX19671" fmla="*/ 5248936 w 11737976"/>
              <a:gd name="connsiteY19671" fmla="*/ 2715396 h 6407152"/>
              <a:gd name="connsiteX19672" fmla="*/ 5239909 w 11737976"/>
              <a:gd name="connsiteY19672" fmla="*/ 2714880 h 6407152"/>
              <a:gd name="connsiteX19673" fmla="*/ 10070862 w 11737976"/>
              <a:gd name="connsiteY19673" fmla="*/ 2710718 h 6407152"/>
              <a:gd name="connsiteX19674" fmla="*/ 10070757 w 11737976"/>
              <a:gd name="connsiteY19674" fmla="*/ 2713730 h 6407152"/>
              <a:gd name="connsiteX19675" fmla="*/ 10076775 w 11737976"/>
              <a:gd name="connsiteY19675" fmla="*/ 2714074 h 6407152"/>
              <a:gd name="connsiteX19676" fmla="*/ 10076879 w 11737976"/>
              <a:gd name="connsiteY19676" fmla="*/ 2711062 h 6407152"/>
              <a:gd name="connsiteX19677" fmla="*/ 10070862 w 11737976"/>
              <a:gd name="connsiteY19677" fmla="*/ 2710718 h 6407152"/>
              <a:gd name="connsiteX19678" fmla="*/ 5360639 w 11737976"/>
              <a:gd name="connsiteY19678" fmla="*/ 2710718 h 6407152"/>
              <a:gd name="connsiteX19679" fmla="*/ 5360533 w 11737976"/>
              <a:gd name="connsiteY19679" fmla="*/ 2713730 h 6407152"/>
              <a:gd name="connsiteX19680" fmla="*/ 5366552 w 11737976"/>
              <a:gd name="connsiteY19680" fmla="*/ 2714074 h 6407152"/>
              <a:gd name="connsiteX19681" fmla="*/ 5366656 w 11737976"/>
              <a:gd name="connsiteY19681" fmla="*/ 2711062 h 6407152"/>
              <a:gd name="connsiteX19682" fmla="*/ 5360639 w 11737976"/>
              <a:gd name="connsiteY19682" fmla="*/ 2710718 h 6407152"/>
              <a:gd name="connsiteX19683" fmla="*/ 9587475 w 11737976"/>
              <a:gd name="connsiteY19683" fmla="*/ 2706214 h 6407152"/>
              <a:gd name="connsiteX19684" fmla="*/ 9586897 w 11737976"/>
              <a:gd name="connsiteY19684" fmla="*/ 2722781 h 6407152"/>
              <a:gd name="connsiteX19685" fmla="*/ 9578281 w 11737976"/>
              <a:gd name="connsiteY19685" fmla="*/ 2727822 h 6407152"/>
              <a:gd name="connsiteX19686" fmla="*/ 9586705 w 11737976"/>
              <a:gd name="connsiteY19686" fmla="*/ 2728304 h 6407152"/>
              <a:gd name="connsiteX19687" fmla="*/ 9595225 w 11737976"/>
              <a:gd name="connsiteY19687" fmla="*/ 2726023 h 6407152"/>
              <a:gd name="connsiteX19688" fmla="*/ 9595321 w 11737976"/>
              <a:gd name="connsiteY19688" fmla="*/ 2723264 h 6407152"/>
              <a:gd name="connsiteX19689" fmla="*/ 9612459 w 11737976"/>
              <a:gd name="connsiteY19689" fmla="*/ 2715942 h 6407152"/>
              <a:gd name="connsiteX19690" fmla="*/ 9587475 w 11737976"/>
              <a:gd name="connsiteY19690" fmla="*/ 2706214 h 6407152"/>
              <a:gd name="connsiteX19691" fmla="*/ 4877252 w 11737976"/>
              <a:gd name="connsiteY19691" fmla="*/ 2706214 h 6407152"/>
              <a:gd name="connsiteX19692" fmla="*/ 4876674 w 11737976"/>
              <a:gd name="connsiteY19692" fmla="*/ 2722781 h 6407152"/>
              <a:gd name="connsiteX19693" fmla="*/ 4868058 w 11737976"/>
              <a:gd name="connsiteY19693" fmla="*/ 2727822 h 6407152"/>
              <a:gd name="connsiteX19694" fmla="*/ 4876482 w 11737976"/>
              <a:gd name="connsiteY19694" fmla="*/ 2728304 h 6407152"/>
              <a:gd name="connsiteX19695" fmla="*/ 4885002 w 11737976"/>
              <a:gd name="connsiteY19695" fmla="*/ 2726023 h 6407152"/>
              <a:gd name="connsiteX19696" fmla="*/ 4885098 w 11737976"/>
              <a:gd name="connsiteY19696" fmla="*/ 2723264 h 6407152"/>
              <a:gd name="connsiteX19697" fmla="*/ 4902235 w 11737976"/>
              <a:gd name="connsiteY19697" fmla="*/ 2715942 h 6407152"/>
              <a:gd name="connsiteX19698" fmla="*/ 4877252 w 11737976"/>
              <a:gd name="connsiteY19698" fmla="*/ 2706214 h 6407152"/>
              <a:gd name="connsiteX19699" fmla="*/ 1254865 w 11737976"/>
              <a:gd name="connsiteY19699" fmla="*/ 2705755 h 6407152"/>
              <a:gd name="connsiteX19700" fmla="*/ 1258623 w 11737976"/>
              <a:gd name="connsiteY19700" fmla="*/ 2707200 h 6407152"/>
              <a:gd name="connsiteX19701" fmla="*/ 1254151 w 11737976"/>
              <a:gd name="connsiteY19701" fmla="*/ 2706440 h 6407152"/>
              <a:gd name="connsiteX19702" fmla="*/ 9528508 w 11737976"/>
              <a:gd name="connsiteY19702" fmla="*/ 2702840 h 6407152"/>
              <a:gd name="connsiteX19703" fmla="*/ 9525037 w 11737976"/>
              <a:gd name="connsiteY19703" fmla="*/ 2705156 h 6407152"/>
              <a:gd name="connsiteX19704" fmla="*/ 9528333 w 11737976"/>
              <a:gd name="connsiteY19704" fmla="*/ 2707860 h 6407152"/>
              <a:gd name="connsiteX19705" fmla="*/ 9555411 w 11737976"/>
              <a:gd name="connsiteY19705" fmla="*/ 2709410 h 6407152"/>
              <a:gd name="connsiteX19706" fmla="*/ 9546560 w 11737976"/>
              <a:gd name="connsiteY19706" fmla="*/ 2703872 h 6407152"/>
              <a:gd name="connsiteX19707" fmla="*/ 9528508 w 11737976"/>
              <a:gd name="connsiteY19707" fmla="*/ 2702840 h 6407152"/>
              <a:gd name="connsiteX19708" fmla="*/ 4818284 w 11737976"/>
              <a:gd name="connsiteY19708" fmla="*/ 2702840 h 6407152"/>
              <a:gd name="connsiteX19709" fmla="*/ 4814813 w 11737976"/>
              <a:gd name="connsiteY19709" fmla="*/ 2705156 h 6407152"/>
              <a:gd name="connsiteX19710" fmla="*/ 4818110 w 11737976"/>
              <a:gd name="connsiteY19710" fmla="*/ 2707860 h 6407152"/>
              <a:gd name="connsiteX19711" fmla="*/ 4845187 w 11737976"/>
              <a:gd name="connsiteY19711" fmla="*/ 2709410 h 6407152"/>
              <a:gd name="connsiteX19712" fmla="*/ 4836336 w 11737976"/>
              <a:gd name="connsiteY19712" fmla="*/ 2703872 h 6407152"/>
              <a:gd name="connsiteX19713" fmla="*/ 4818284 w 11737976"/>
              <a:gd name="connsiteY19713" fmla="*/ 2702840 h 6407152"/>
              <a:gd name="connsiteX19714" fmla="*/ 3056852 w 11737976"/>
              <a:gd name="connsiteY19714" fmla="*/ 2702132 h 6407152"/>
              <a:gd name="connsiteX19715" fmla="*/ 3053679 w 11737976"/>
              <a:gd name="connsiteY19715" fmla="*/ 2714002 h 6407152"/>
              <a:gd name="connsiteX19716" fmla="*/ 3051018 w 11737976"/>
              <a:gd name="connsiteY19716" fmla="*/ 2707052 h 6407152"/>
              <a:gd name="connsiteX19717" fmla="*/ 3056852 w 11737976"/>
              <a:gd name="connsiteY19717" fmla="*/ 2702132 h 6407152"/>
              <a:gd name="connsiteX19718" fmla="*/ 9596913 w 11737976"/>
              <a:gd name="connsiteY19718" fmla="*/ 2700715 h 6407152"/>
              <a:gd name="connsiteX19719" fmla="*/ 9588785 w 11737976"/>
              <a:gd name="connsiteY19719" fmla="*/ 2703268 h 6407152"/>
              <a:gd name="connsiteX19720" fmla="*/ 9596768 w 11737976"/>
              <a:gd name="connsiteY19720" fmla="*/ 2704857 h 6407152"/>
              <a:gd name="connsiteX19721" fmla="*/ 9604830 w 11737976"/>
              <a:gd name="connsiteY19721" fmla="*/ 2704186 h 6407152"/>
              <a:gd name="connsiteX19722" fmla="*/ 9604725 w 11737976"/>
              <a:gd name="connsiteY19722" fmla="*/ 2707198 h 6407152"/>
              <a:gd name="connsiteX19723" fmla="*/ 9612748 w 11737976"/>
              <a:gd name="connsiteY19723" fmla="*/ 2707658 h 6407152"/>
              <a:gd name="connsiteX19724" fmla="*/ 9612853 w 11737976"/>
              <a:gd name="connsiteY19724" fmla="*/ 2704645 h 6407152"/>
              <a:gd name="connsiteX19725" fmla="*/ 9604830 w 11737976"/>
              <a:gd name="connsiteY19725" fmla="*/ 2704186 h 6407152"/>
              <a:gd name="connsiteX19726" fmla="*/ 9604936 w 11737976"/>
              <a:gd name="connsiteY19726" fmla="*/ 2701174 h 6407152"/>
              <a:gd name="connsiteX19727" fmla="*/ 9596913 w 11737976"/>
              <a:gd name="connsiteY19727" fmla="*/ 2700715 h 6407152"/>
              <a:gd name="connsiteX19728" fmla="*/ 4886690 w 11737976"/>
              <a:gd name="connsiteY19728" fmla="*/ 2700715 h 6407152"/>
              <a:gd name="connsiteX19729" fmla="*/ 4878561 w 11737976"/>
              <a:gd name="connsiteY19729" fmla="*/ 2703268 h 6407152"/>
              <a:gd name="connsiteX19730" fmla="*/ 4886545 w 11737976"/>
              <a:gd name="connsiteY19730" fmla="*/ 2704857 h 6407152"/>
              <a:gd name="connsiteX19731" fmla="*/ 4894607 w 11737976"/>
              <a:gd name="connsiteY19731" fmla="*/ 2704186 h 6407152"/>
              <a:gd name="connsiteX19732" fmla="*/ 4894502 w 11737976"/>
              <a:gd name="connsiteY19732" fmla="*/ 2707198 h 6407152"/>
              <a:gd name="connsiteX19733" fmla="*/ 4902525 w 11737976"/>
              <a:gd name="connsiteY19733" fmla="*/ 2707658 h 6407152"/>
              <a:gd name="connsiteX19734" fmla="*/ 4902630 w 11737976"/>
              <a:gd name="connsiteY19734" fmla="*/ 2704645 h 6407152"/>
              <a:gd name="connsiteX19735" fmla="*/ 4894607 w 11737976"/>
              <a:gd name="connsiteY19735" fmla="*/ 2704186 h 6407152"/>
              <a:gd name="connsiteX19736" fmla="*/ 4894712 w 11737976"/>
              <a:gd name="connsiteY19736" fmla="*/ 2701174 h 6407152"/>
              <a:gd name="connsiteX19737" fmla="*/ 4886690 w 11737976"/>
              <a:gd name="connsiteY19737" fmla="*/ 2700715 h 6407152"/>
              <a:gd name="connsiteX19738" fmla="*/ 3101551 w 11737976"/>
              <a:gd name="connsiteY19738" fmla="*/ 2700189 h 6407152"/>
              <a:gd name="connsiteX19739" fmla="*/ 3109704 w 11737976"/>
              <a:gd name="connsiteY19739" fmla="*/ 2714767 h 6407152"/>
              <a:gd name="connsiteX19740" fmla="*/ 3101551 w 11737976"/>
              <a:gd name="connsiteY19740" fmla="*/ 2700189 h 6407152"/>
              <a:gd name="connsiteX19741" fmla="*/ 6955662 w 11737976"/>
              <a:gd name="connsiteY19741" fmla="*/ 2699753 h 6407152"/>
              <a:gd name="connsiteX19742" fmla="*/ 6969925 w 11737976"/>
              <a:gd name="connsiteY19742" fmla="*/ 2725223 h 6407152"/>
              <a:gd name="connsiteX19743" fmla="*/ 6943703 w 11737976"/>
              <a:gd name="connsiteY19743" fmla="*/ 2733928 h 6407152"/>
              <a:gd name="connsiteX19744" fmla="*/ 6949052 w 11737976"/>
              <a:gd name="connsiteY19744" fmla="*/ 2763945 h 6407152"/>
              <a:gd name="connsiteX19745" fmla="*/ 6936828 w 11737976"/>
              <a:gd name="connsiteY19745" fmla="*/ 2718725 h 6407152"/>
              <a:gd name="connsiteX19746" fmla="*/ 6945735 w 11737976"/>
              <a:gd name="connsiteY19746" fmla="*/ 2714178 h 6407152"/>
              <a:gd name="connsiteX19747" fmla="*/ 6946245 w 11737976"/>
              <a:gd name="connsiteY19747" fmla="*/ 2709239 h 6407152"/>
              <a:gd name="connsiteX19748" fmla="*/ 6955662 w 11737976"/>
              <a:gd name="connsiteY19748" fmla="*/ 2699753 h 6407152"/>
              <a:gd name="connsiteX19749" fmla="*/ 9570839 w 11737976"/>
              <a:gd name="connsiteY19749" fmla="*/ 2699223 h 6407152"/>
              <a:gd name="connsiteX19750" fmla="*/ 9563218 w 11737976"/>
              <a:gd name="connsiteY19750" fmla="*/ 2701639 h 6407152"/>
              <a:gd name="connsiteX19751" fmla="*/ 9563119 w 11737976"/>
              <a:gd name="connsiteY19751" fmla="*/ 2704485 h 6407152"/>
              <a:gd name="connsiteX19752" fmla="*/ 9563020 w 11737976"/>
              <a:gd name="connsiteY19752" fmla="*/ 2707329 h 6407152"/>
              <a:gd name="connsiteX19753" fmla="*/ 9560013 w 11737976"/>
              <a:gd name="connsiteY19753" fmla="*/ 2712503 h 6407152"/>
              <a:gd name="connsiteX19754" fmla="*/ 9562722 w 11737976"/>
              <a:gd name="connsiteY19754" fmla="*/ 2715865 h 6407152"/>
              <a:gd name="connsiteX19755" fmla="*/ 9570443 w 11737976"/>
              <a:gd name="connsiteY19755" fmla="*/ 2710604 h 6407152"/>
              <a:gd name="connsiteX19756" fmla="*/ 9563020 w 11737976"/>
              <a:gd name="connsiteY19756" fmla="*/ 2707329 h 6407152"/>
              <a:gd name="connsiteX19757" fmla="*/ 9570641 w 11737976"/>
              <a:gd name="connsiteY19757" fmla="*/ 2704915 h 6407152"/>
              <a:gd name="connsiteX19758" fmla="*/ 9570741 w 11737976"/>
              <a:gd name="connsiteY19758" fmla="*/ 2702069 h 6407152"/>
              <a:gd name="connsiteX19759" fmla="*/ 9570839 w 11737976"/>
              <a:gd name="connsiteY19759" fmla="*/ 2699223 h 6407152"/>
              <a:gd name="connsiteX19760" fmla="*/ 4860615 w 11737976"/>
              <a:gd name="connsiteY19760" fmla="*/ 2699223 h 6407152"/>
              <a:gd name="connsiteX19761" fmla="*/ 4852995 w 11737976"/>
              <a:gd name="connsiteY19761" fmla="*/ 2701639 h 6407152"/>
              <a:gd name="connsiteX19762" fmla="*/ 4852896 w 11737976"/>
              <a:gd name="connsiteY19762" fmla="*/ 2704485 h 6407152"/>
              <a:gd name="connsiteX19763" fmla="*/ 4852796 w 11737976"/>
              <a:gd name="connsiteY19763" fmla="*/ 2707329 h 6407152"/>
              <a:gd name="connsiteX19764" fmla="*/ 4849790 w 11737976"/>
              <a:gd name="connsiteY19764" fmla="*/ 2712503 h 6407152"/>
              <a:gd name="connsiteX19765" fmla="*/ 4852498 w 11737976"/>
              <a:gd name="connsiteY19765" fmla="*/ 2715865 h 6407152"/>
              <a:gd name="connsiteX19766" fmla="*/ 4860219 w 11737976"/>
              <a:gd name="connsiteY19766" fmla="*/ 2710604 h 6407152"/>
              <a:gd name="connsiteX19767" fmla="*/ 4852796 w 11737976"/>
              <a:gd name="connsiteY19767" fmla="*/ 2707329 h 6407152"/>
              <a:gd name="connsiteX19768" fmla="*/ 4860417 w 11737976"/>
              <a:gd name="connsiteY19768" fmla="*/ 2704915 h 6407152"/>
              <a:gd name="connsiteX19769" fmla="*/ 4860517 w 11737976"/>
              <a:gd name="connsiteY19769" fmla="*/ 2702069 h 6407152"/>
              <a:gd name="connsiteX19770" fmla="*/ 4860615 w 11737976"/>
              <a:gd name="connsiteY19770" fmla="*/ 2699223 h 6407152"/>
              <a:gd name="connsiteX19771" fmla="*/ 9486493 w 11737976"/>
              <a:gd name="connsiteY19771" fmla="*/ 2697418 h 6407152"/>
              <a:gd name="connsiteX19772" fmla="*/ 9477186 w 11737976"/>
              <a:gd name="connsiteY19772" fmla="*/ 2704935 h 6407152"/>
              <a:gd name="connsiteX19773" fmla="*/ 9486225 w 11737976"/>
              <a:gd name="connsiteY19773" fmla="*/ 2705118 h 6407152"/>
              <a:gd name="connsiteX19774" fmla="*/ 9495332 w 11737976"/>
              <a:gd name="connsiteY19774" fmla="*/ 2703291 h 6407152"/>
              <a:gd name="connsiteX19775" fmla="*/ 9504358 w 11737976"/>
              <a:gd name="connsiteY19775" fmla="*/ 2703807 h 6407152"/>
              <a:gd name="connsiteX19776" fmla="*/ 9495424 w 11737976"/>
              <a:gd name="connsiteY19776" fmla="*/ 2700612 h 6407152"/>
              <a:gd name="connsiteX19777" fmla="*/ 9486493 w 11737976"/>
              <a:gd name="connsiteY19777" fmla="*/ 2697418 h 6407152"/>
              <a:gd name="connsiteX19778" fmla="*/ 4776270 w 11737976"/>
              <a:gd name="connsiteY19778" fmla="*/ 2697418 h 6407152"/>
              <a:gd name="connsiteX19779" fmla="*/ 4766962 w 11737976"/>
              <a:gd name="connsiteY19779" fmla="*/ 2704935 h 6407152"/>
              <a:gd name="connsiteX19780" fmla="*/ 4776002 w 11737976"/>
              <a:gd name="connsiteY19780" fmla="*/ 2705118 h 6407152"/>
              <a:gd name="connsiteX19781" fmla="*/ 4785108 w 11737976"/>
              <a:gd name="connsiteY19781" fmla="*/ 2703291 h 6407152"/>
              <a:gd name="connsiteX19782" fmla="*/ 4794135 w 11737976"/>
              <a:gd name="connsiteY19782" fmla="*/ 2703807 h 6407152"/>
              <a:gd name="connsiteX19783" fmla="*/ 4785201 w 11737976"/>
              <a:gd name="connsiteY19783" fmla="*/ 2700612 h 6407152"/>
              <a:gd name="connsiteX19784" fmla="*/ 4776270 w 11737976"/>
              <a:gd name="connsiteY19784" fmla="*/ 2697418 h 6407152"/>
              <a:gd name="connsiteX19785" fmla="*/ 10002051 w 11737976"/>
              <a:gd name="connsiteY19785" fmla="*/ 2695715 h 6407152"/>
              <a:gd name="connsiteX19786" fmla="*/ 9989724 w 11737976"/>
              <a:gd name="connsiteY19786" fmla="*/ 2698029 h 6407152"/>
              <a:gd name="connsiteX19787" fmla="*/ 9994318 w 11737976"/>
              <a:gd name="connsiteY19787" fmla="*/ 2701309 h 6407152"/>
              <a:gd name="connsiteX19788" fmla="*/ 10002051 w 11737976"/>
              <a:gd name="connsiteY19788" fmla="*/ 2695715 h 6407152"/>
              <a:gd name="connsiteX19789" fmla="*/ 5291827 w 11737976"/>
              <a:gd name="connsiteY19789" fmla="*/ 2695715 h 6407152"/>
              <a:gd name="connsiteX19790" fmla="*/ 5279500 w 11737976"/>
              <a:gd name="connsiteY19790" fmla="*/ 2698029 h 6407152"/>
              <a:gd name="connsiteX19791" fmla="*/ 5284095 w 11737976"/>
              <a:gd name="connsiteY19791" fmla="*/ 2701309 h 6407152"/>
              <a:gd name="connsiteX19792" fmla="*/ 5291827 w 11737976"/>
              <a:gd name="connsiteY19792" fmla="*/ 2695715 h 6407152"/>
              <a:gd name="connsiteX19793" fmla="*/ 10118324 w 11737976"/>
              <a:gd name="connsiteY19793" fmla="*/ 2695070 h 6407152"/>
              <a:gd name="connsiteX19794" fmla="*/ 10113544 w 11737976"/>
              <a:gd name="connsiteY19794" fmla="*/ 2697061 h 6407152"/>
              <a:gd name="connsiteX19795" fmla="*/ 10113438 w 11737976"/>
              <a:gd name="connsiteY19795" fmla="*/ 2700073 h 6407152"/>
              <a:gd name="connsiteX19796" fmla="*/ 10123794 w 11737976"/>
              <a:gd name="connsiteY19796" fmla="*/ 2700288 h 6407152"/>
              <a:gd name="connsiteX19797" fmla="*/ 10128587 w 11737976"/>
              <a:gd name="connsiteY19797" fmla="*/ 2697921 h 6407152"/>
              <a:gd name="connsiteX19798" fmla="*/ 10118324 w 11737976"/>
              <a:gd name="connsiteY19798" fmla="*/ 2695070 h 6407152"/>
              <a:gd name="connsiteX19799" fmla="*/ 5408100 w 11737976"/>
              <a:gd name="connsiteY19799" fmla="*/ 2695070 h 6407152"/>
              <a:gd name="connsiteX19800" fmla="*/ 5403320 w 11737976"/>
              <a:gd name="connsiteY19800" fmla="*/ 2697061 h 6407152"/>
              <a:gd name="connsiteX19801" fmla="*/ 5403214 w 11737976"/>
              <a:gd name="connsiteY19801" fmla="*/ 2700073 h 6407152"/>
              <a:gd name="connsiteX19802" fmla="*/ 5413571 w 11737976"/>
              <a:gd name="connsiteY19802" fmla="*/ 2700288 h 6407152"/>
              <a:gd name="connsiteX19803" fmla="*/ 5418363 w 11737976"/>
              <a:gd name="connsiteY19803" fmla="*/ 2697921 h 6407152"/>
              <a:gd name="connsiteX19804" fmla="*/ 5408100 w 11737976"/>
              <a:gd name="connsiteY19804" fmla="*/ 2695070 h 6407152"/>
              <a:gd name="connsiteX19805" fmla="*/ 7680924 w 11737976"/>
              <a:gd name="connsiteY19805" fmla="*/ 2693987 h 6407152"/>
              <a:gd name="connsiteX19806" fmla="*/ 7681397 w 11737976"/>
              <a:gd name="connsiteY19806" fmla="*/ 2698882 h 6407152"/>
              <a:gd name="connsiteX19807" fmla="*/ 7700132 w 11737976"/>
              <a:gd name="connsiteY19807" fmla="*/ 2715191 h 6407152"/>
              <a:gd name="connsiteX19808" fmla="*/ 7673922 w 11737976"/>
              <a:gd name="connsiteY19808" fmla="*/ 2710303 h 6407152"/>
              <a:gd name="connsiteX19809" fmla="*/ 7680924 w 11737976"/>
              <a:gd name="connsiteY19809" fmla="*/ 2693987 h 6407152"/>
              <a:gd name="connsiteX19810" fmla="*/ 2970700 w 11737976"/>
              <a:gd name="connsiteY19810" fmla="*/ 2693987 h 6407152"/>
              <a:gd name="connsiteX19811" fmla="*/ 2971174 w 11737976"/>
              <a:gd name="connsiteY19811" fmla="*/ 2698882 h 6407152"/>
              <a:gd name="connsiteX19812" fmla="*/ 2989908 w 11737976"/>
              <a:gd name="connsiteY19812" fmla="*/ 2715191 h 6407152"/>
              <a:gd name="connsiteX19813" fmla="*/ 2963698 w 11737976"/>
              <a:gd name="connsiteY19813" fmla="*/ 2710303 h 6407152"/>
              <a:gd name="connsiteX19814" fmla="*/ 2970700 w 11737976"/>
              <a:gd name="connsiteY19814" fmla="*/ 2693987 h 6407152"/>
              <a:gd name="connsiteX19815" fmla="*/ 7664301 w 11737976"/>
              <a:gd name="connsiteY19815" fmla="*/ 2690939 h 6407152"/>
              <a:gd name="connsiteX19816" fmla="*/ 7664445 w 11737976"/>
              <a:gd name="connsiteY19816" fmla="*/ 2691673 h 6407152"/>
              <a:gd name="connsiteX19817" fmla="*/ 7663608 w 11737976"/>
              <a:gd name="connsiteY19817" fmla="*/ 2692360 h 6407152"/>
              <a:gd name="connsiteX19818" fmla="*/ 2954077 w 11737976"/>
              <a:gd name="connsiteY19818" fmla="*/ 2690939 h 6407152"/>
              <a:gd name="connsiteX19819" fmla="*/ 2954221 w 11737976"/>
              <a:gd name="connsiteY19819" fmla="*/ 2691673 h 6407152"/>
              <a:gd name="connsiteX19820" fmla="*/ 2953384 w 11737976"/>
              <a:gd name="connsiteY19820" fmla="*/ 2692360 h 6407152"/>
              <a:gd name="connsiteX19821" fmla="*/ 3256904 w 11737976"/>
              <a:gd name="connsiteY19821" fmla="*/ 2689971 h 6407152"/>
              <a:gd name="connsiteX19822" fmla="*/ 3250945 w 11737976"/>
              <a:gd name="connsiteY19822" fmla="*/ 2692231 h 6407152"/>
              <a:gd name="connsiteX19823" fmla="*/ 3239819 w 11737976"/>
              <a:gd name="connsiteY19823" fmla="*/ 2693780 h 6407152"/>
              <a:gd name="connsiteX19824" fmla="*/ 3246715 w 11737976"/>
              <a:gd name="connsiteY19824" fmla="*/ 2708057 h 6407152"/>
              <a:gd name="connsiteX19825" fmla="*/ 3248830 w 11737976"/>
              <a:gd name="connsiteY19825" fmla="*/ 2700144 h 6407152"/>
              <a:gd name="connsiteX19826" fmla="*/ 3257639 w 11737976"/>
              <a:gd name="connsiteY19826" fmla="*/ 2702249 h 6407152"/>
              <a:gd name="connsiteX19827" fmla="*/ 3258174 w 11737976"/>
              <a:gd name="connsiteY19827" fmla="*/ 2702377 h 6407152"/>
              <a:gd name="connsiteX19828" fmla="*/ 3258174 w 11737976"/>
              <a:gd name="connsiteY19828" fmla="*/ 2690111 h 6407152"/>
              <a:gd name="connsiteX19829" fmla="*/ 9987286 w 11737976"/>
              <a:gd name="connsiteY19829" fmla="*/ 2686820 h 6407152"/>
              <a:gd name="connsiteX19830" fmla="*/ 9987181 w 11737976"/>
              <a:gd name="connsiteY19830" fmla="*/ 2689834 h 6407152"/>
              <a:gd name="connsiteX19831" fmla="*/ 9994703 w 11737976"/>
              <a:gd name="connsiteY19831" fmla="*/ 2690264 h 6407152"/>
              <a:gd name="connsiteX19832" fmla="*/ 10002226 w 11737976"/>
              <a:gd name="connsiteY19832" fmla="*/ 2690694 h 6407152"/>
              <a:gd name="connsiteX19833" fmla="*/ 9994809 w 11737976"/>
              <a:gd name="connsiteY19833" fmla="*/ 2687251 h 6407152"/>
              <a:gd name="connsiteX19834" fmla="*/ 9987286 w 11737976"/>
              <a:gd name="connsiteY19834" fmla="*/ 2686820 h 6407152"/>
              <a:gd name="connsiteX19835" fmla="*/ 5277063 w 11737976"/>
              <a:gd name="connsiteY19835" fmla="*/ 2686820 h 6407152"/>
              <a:gd name="connsiteX19836" fmla="*/ 5276957 w 11737976"/>
              <a:gd name="connsiteY19836" fmla="*/ 2689834 h 6407152"/>
              <a:gd name="connsiteX19837" fmla="*/ 5284479 w 11737976"/>
              <a:gd name="connsiteY19837" fmla="*/ 2690264 h 6407152"/>
              <a:gd name="connsiteX19838" fmla="*/ 5292003 w 11737976"/>
              <a:gd name="connsiteY19838" fmla="*/ 2690694 h 6407152"/>
              <a:gd name="connsiteX19839" fmla="*/ 5284585 w 11737976"/>
              <a:gd name="connsiteY19839" fmla="*/ 2687251 h 6407152"/>
              <a:gd name="connsiteX19840" fmla="*/ 5277063 w 11737976"/>
              <a:gd name="connsiteY19840" fmla="*/ 2686820 h 6407152"/>
              <a:gd name="connsiteX19841" fmla="*/ 10020487 w 11737976"/>
              <a:gd name="connsiteY19841" fmla="*/ 2685702 h 6407152"/>
              <a:gd name="connsiteX19842" fmla="*/ 10020277 w 11737976"/>
              <a:gd name="connsiteY19842" fmla="*/ 2691727 h 6407152"/>
              <a:gd name="connsiteX19843" fmla="*/ 10029304 w 11737976"/>
              <a:gd name="connsiteY19843" fmla="*/ 2692242 h 6407152"/>
              <a:gd name="connsiteX19844" fmla="*/ 10020487 w 11737976"/>
              <a:gd name="connsiteY19844" fmla="*/ 2685702 h 6407152"/>
              <a:gd name="connsiteX19845" fmla="*/ 5310264 w 11737976"/>
              <a:gd name="connsiteY19845" fmla="*/ 2685702 h 6407152"/>
              <a:gd name="connsiteX19846" fmla="*/ 5310054 w 11737976"/>
              <a:gd name="connsiteY19846" fmla="*/ 2691727 h 6407152"/>
              <a:gd name="connsiteX19847" fmla="*/ 5319080 w 11737976"/>
              <a:gd name="connsiteY19847" fmla="*/ 2692242 h 6407152"/>
              <a:gd name="connsiteX19848" fmla="*/ 5310264 w 11737976"/>
              <a:gd name="connsiteY19848" fmla="*/ 2685702 h 6407152"/>
              <a:gd name="connsiteX19849" fmla="*/ 1759940 w 11737976"/>
              <a:gd name="connsiteY19849" fmla="*/ 2685201 h 6407152"/>
              <a:gd name="connsiteX19850" fmla="*/ 1751973 w 11737976"/>
              <a:gd name="connsiteY19850" fmla="*/ 2688060 h 6407152"/>
              <a:gd name="connsiteX19851" fmla="*/ 1758655 w 11737976"/>
              <a:gd name="connsiteY19851" fmla="*/ 2688460 h 6407152"/>
              <a:gd name="connsiteX19852" fmla="*/ 1759940 w 11737976"/>
              <a:gd name="connsiteY19852" fmla="*/ 2685201 h 6407152"/>
              <a:gd name="connsiteX19853" fmla="*/ 10044626 w 11737976"/>
              <a:gd name="connsiteY19853" fmla="*/ 2685070 h 6407152"/>
              <a:gd name="connsiteX19854" fmla="*/ 10044451 w 11737976"/>
              <a:gd name="connsiteY19854" fmla="*/ 2690090 h 6407152"/>
              <a:gd name="connsiteX19855" fmla="*/ 10062678 w 11737976"/>
              <a:gd name="connsiteY19855" fmla="*/ 2686102 h 6407152"/>
              <a:gd name="connsiteX19856" fmla="*/ 10044626 w 11737976"/>
              <a:gd name="connsiteY19856" fmla="*/ 2685070 h 6407152"/>
              <a:gd name="connsiteX19857" fmla="*/ 5334403 w 11737976"/>
              <a:gd name="connsiteY19857" fmla="*/ 2685070 h 6407152"/>
              <a:gd name="connsiteX19858" fmla="*/ 5334227 w 11737976"/>
              <a:gd name="connsiteY19858" fmla="*/ 2690090 h 6407152"/>
              <a:gd name="connsiteX19859" fmla="*/ 5352455 w 11737976"/>
              <a:gd name="connsiteY19859" fmla="*/ 2686102 h 6407152"/>
              <a:gd name="connsiteX19860" fmla="*/ 5334403 w 11737976"/>
              <a:gd name="connsiteY19860" fmla="*/ 2685070 h 6407152"/>
              <a:gd name="connsiteX19861" fmla="*/ 7662661 w 11737976"/>
              <a:gd name="connsiteY19861" fmla="*/ 2682574 h 6407152"/>
              <a:gd name="connsiteX19862" fmla="*/ 7666293 w 11737976"/>
              <a:gd name="connsiteY19862" fmla="*/ 2686854 h 6407152"/>
              <a:gd name="connsiteX19863" fmla="*/ 7664301 w 11737976"/>
              <a:gd name="connsiteY19863" fmla="*/ 2690939 h 6407152"/>
              <a:gd name="connsiteX19864" fmla="*/ 2952437 w 11737976"/>
              <a:gd name="connsiteY19864" fmla="*/ 2682574 h 6407152"/>
              <a:gd name="connsiteX19865" fmla="*/ 2956069 w 11737976"/>
              <a:gd name="connsiteY19865" fmla="*/ 2686854 h 6407152"/>
              <a:gd name="connsiteX19866" fmla="*/ 2954077 w 11737976"/>
              <a:gd name="connsiteY19866" fmla="*/ 2690939 h 6407152"/>
              <a:gd name="connsiteX19867" fmla="*/ 6897252 w 11737976"/>
              <a:gd name="connsiteY19867" fmla="*/ 2682277 h 6407152"/>
              <a:gd name="connsiteX19868" fmla="*/ 6920796 w 11737976"/>
              <a:gd name="connsiteY19868" fmla="*/ 2717477 h 6407152"/>
              <a:gd name="connsiteX19869" fmla="*/ 6914278 w 11737976"/>
              <a:gd name="connsiteY19869" fmla="*/ 2692814 h 6407152"/>
              <a:gd name="connsiteX19870" fmla="*/ 6915276 w 11737976"/>
              <a:gd name="connsiteY19870" fmla="*/ 2683115 h 6407152"/>
              <a:gd name="connsiteX19871" fmla="*/ 6897252 w 11737976"/>
              <a:gd name="connsiteY19871" fmla="*/ 2682277 h 6407152"/>
              <a:gd name="connsiteX19872" fmla="*/ 10734320 w 11737976"/>
              <a:gd name="connsiteY19872" fmla="*/ 2681559 h 6407152"/>
              <a:gd name="connsiteX19873" fmla="*/ 10732631 w 11737976"/>
              <a:gd name="connsiteY19873" fmla="*/ 2687072 h 6407152"/>
              <a:gd name="connsiteX19874" fmla="*/ 10734320 w 11737976"/>
              <a:gd name="connsiteY19874" fmla="*/ 2681559 h 6407152"/>
              <a:gd name="connsiteX19875" fmla="*/ 6024097 w 11737976"/>
              <a:gd name="connsiteY19875" fmla="*/ 2681559 h 6407152"/>
              <a:gd name="connsiteX19876" fmla="*/ 6022408 w 11737976"/>
              <a:gd name="connsiteY19876" fmla="*/ 2687072 h 6407152"/>
              <a:gd name="connsiteX19877" fmla="*/ 6024097 w 11737976"/>
              <a:gd name="connsiteY19877" fmla="*/ 2681559 h 6407152"/>
              <a:gd name="connsiteX19878" fmla="*/ 9658752 w 11737976"/>
              <a:gd name="connsiteY19878" fmla="*/ 2680827 h 6407152"/>
              <a:gd name="connsiteX19879" fmla="*/ 9640623 w 11737976"/>
              <a:gd name="connsiteY19879" fmla="*/ 2686362 h 6407152"/>
              <a:gd name="connsiteX19880" fmla="*/ 9640527 w 11737976"/>
              <a:gd name="connsiteY19880" fmla="*/ 2689123 h 6407152"/>
              <a:gd name="connsiteX19881" fmla="*/ 9682647 w 11737976"/>
              <a:gd name="connsiteY19881" fmla="*/ 2691532 h 6407152"/>
              <a:gd name="connsiteX19882" fmla="*/ 9682840 w 11737976"/>
              <a:gd name="connsiteY19882" fmla="*/ 2686009 h 6407152"/>
              <a:gd name="connsiteX19883" fmla="*/ 9658752 w 11737976"/>
              <a:gd name="connsiteY19883" fmla="*/ 2680827 h 6407152"/>
              <a:gd name="connsiteX19884" fmla="*/ 4948529 w 11737976"/>
              <a:gd name="connsiteY19884" fmla="*/ 2680827 h 6407152"/>
              <a:gd name="connsiteX19885" fmla="*/ 4930399 w 11737976"/>
              <a:gd name="connsiteY19885" fmla="*/ 2686362 h 6407152"/>
              <a:gd name="connsiteX19886" fmla="*/ 4930303 w 11737976"/>
              <a:gd name="connsiteY19886" fmla="*/ 2689123 h 6407152"/>
              <a:gd name="connsiteX19887" fmla="*/ 4972423 w 11737976"/>
              <a:gd name="connsiteY19887" fmla="*/ 2691532 h 6407152"/>
              <a:gd name="connsiteX19888" fmla="*/ 4972617 w 11737976"/>
              <a:gd name="connsiteY19888" fmla="*/ 2686009 h 6407152"/>
              <a:gd name="connsiteX19889" fmla="*/ 4948529 w 11737976"/>
              <a:gd name="connsiteY19889" fmla="*/ 2680827 h 6407152"/>
              <a:gd name="connsiteX19890" fmla="*/ 7550708 w 11737976"/>
              <a:gd name="connsiteY19890" fmla="*/ 2678111 h 6407152"/>
              <a:gd name="connsiteX19891" fmla="*/ 7550828 w 11737976"/>
              <a:gd name="connsiteY19891" fmla="*/ 2679335 h 6407152"/>
              <a:gd name="connsiteX19892" fmla="*/ 7549489 w 11737976"/>
              <a:gd name="connsiteY19892" fmla="*/ 2678171 h 6407152"/>
              <a:gd name="connsiteX19893" fmla="*/ 2840484 w 11737976"/>
              <a:gd name="connsiteY19893" fmla="*/ 2678111 h 6407152"/>
              <a:gd name="connsiteX19894" fmla="*/ 2840604 w 11737976"/>
              <a:gd name="connsiteY19894" fmla="*/ 2679335 h 6407152"/>
              <a:gd name="connsiteX19895" fmla="*/ 2839265 w 11737976"/>
              <a:gd name="connsiteY19895" fmla="*/ 2678171 h 6407152"/>
              <a:gd name="connsiteX19896" fmla="*/ 10056007 w 11737976"/>
              <a:gd name="connsiteY19896" fmla="*/ 2677827 h 6407152"/>
              <a:gd name="connsiteX19897" fmla="*/ 10044836 w 11737976"/>
              <a:gd name="connsiteY19897" fmla="*/ 2679045 h 6407152"/>
              <a:gd name="connsiteX19898" fmla="*/ 10057515 w 11737976"/>
              <a:gd name="connsiteY19898" fmla="*/ 2680195 h 6407152"/>
              <a:gd name="connsiteX19899" fmla="*/ 10056007 w 11737976"/>
              <a:gd name="connsiteY19899" fmla="*/ 2677827 h 6407152"/>
              <a:gd name="connsiteX19900" fmla="*/ 5345784 w 11737976"/>
              <a:gd name="connsiteY19900" fmla="*/ 2677827 h 6407152"/>
              <a:gd name="connsiteX19901" fmla="*/ 5334613 w 11737976"/>
              <a:gd name="connsiteY19901" fmla="*/ 2679045 h 6407152"/>
              <a:gd name="connsiteX19902" fmla="*/ 5347291 w 11737976"/>
              <a:gd name="connsiteY19902" fmla="*/ 2680195 h 6407152"/>
              <a:gd name="connsiteX19903" fmla="*/ 5345784 w 11737976"/>
              <a:gd name="connsiteY19903" fmla="*/ 2677827 h 6407152"/>
              <a:gd name="connsiteX19904" fmla="*/ 7507778 w 11737976"/>
              <a:gd name="connsiteY19904" fmla="*/ 2677713 h 6407152"/>
              <a:gd name="connsiteX19905" fmla="*/ 7525092 w 11737976"/>
              <a:gd name="connsiteY19905" fmla="*/ 2679342 h 6407152"/>
              <a:gd name="connsiteX19906" fmla="*/ 7518090 w 11737976"/>
              <a:gd name="connsiteY19906" fmla="*/ 2695655 h 6407152"/>
              <a:gd name="connsiteX19907" fmla="*/ 7508725 w 11737976"/>
              <a:gd name="connsiteY19907" fmla="*/ 2687502 h 6407152"/>
              <a:gd name="connsiteX19908" fmla="*/ 7508251 w 11737976"/>
              <a:gd name="connsiteY19908" fmla="*/ 2682608 h 6407152"/>
              <a:gd name="connsiteX19909" fmla="*/ 7507778 w 11737976"/>
              <a:gd name="connsiteY19909" fmla="*/ 2677713 h 6407152"/>
              <a:gd name="connsiteX19910" fmla="*/ 2797554 w 11737976"/>
              <a:gd name="connsiteY19910" fmla="*/ 2677713 h 6407152"/>
              <a:gd name="connsiteX19911" fmla="*/ 2814868 w 11737976"/>
              <a:gd name="connsiteY19911" fmla="*/ 2679342 h 6407152"/>
              <a:gd name="connsiteX19912" fmla="*/ 2807866 w 11737976"/>
              <a:gd name="connsiteY19912" fmla="*/ 2695655 h 6407152"/>
              <a:gd name="connsiteX19913" fmla="*/ 2798500 w 11737976"/>
              <a:gd name="connsiteY19913" fmla="*/ 2687502 h 6407152"/>
              <a:gd name="connsiteX19914" fmla="*/ 2798027 w 11737976"/>
              <a:gd name="connsiteY19914" fmla="*/ 2682608 h 6407152"/>
              <a:gd name="connsiteX19915" fmla="*/ 2797554 w 11737976"/>
              <a:gd name="connsiteY19915" fmla="*/ 2677713 h 6407152"/>
              <a:gd name="connsiteX19916" fmla="*/ 8486407 w 11737976"/>
              <a:gd name="connsiteY19916" fmla="*/ 2677096 h 6407152"/>
              <a:gd name="connsiteX19917" fmla="*/ 8496470 w 11737976"/>
              <a:gd name="connsiteY19917" fmla="*/ 2685335 h 6407152"/>
              <a:gd name="connsiteX19918" fmla="*/ 8489397 w 11737976"/>
              <a:gd name="connsiteY19918" fmla="*/ 2697854 h 6407152"/>
              <a:gd name="connsiteX19919" fmla="*/ 8496605 w 11737976"/>
              <a:gd name="connsiteY19919" fmla="*/ 2698515 h 6407152"/>
              <a:gd name="connsiteX19920" fmla="*/ 8495141 w 11737976"/>
              <a:gd name="connsiteY19920" fmla="*/ 2715471 h 6407152"/>
              <a:gd name="connsiteX19921" fmla="*/ 8493010 w 11737976"/>
              <a:gd name="connsiteY19921" fmla="*/ 2721983 h 6407152"/>
              <a:gd name="connsiteX19922" fmla="*/ 8485313 w 11737976"/>
              <a:gd name="connsiteY19922" fmla="*/ 2731130 h 6407152"/>
              <a:gd name="connsiteX19923" fmla="*/ 8482925 w 11737976"/>
              <a:gd name="connsiteY19923" fmla="*/ 2730562 h 6407152"/>
              <a:gd name="connsiteX19924" fmla="*/ 8482590 w 11737976"/>
              <a:gd name="connsiteY19924" fmla="*/ 2695124 h 6407152"/>
              <a:gd name="connsiteX19925" fmla="*/ 8481526 w 11737976"/>
              <a:gd name="connsiteY19925" fmla="*/ 2683013 h 6407152"/>
              <a:gd name="connsiteX19926" fmla="*/ 8482218 w 11737976"/>
              <a:gd name="connsiteY19926" fmla="*/ 2682680 h 6407152"/>
              <a:gd name="connsiteX19927" fmla="*/ 8486407 w 11737976"/>
              <a:gd name="connsiteY19927" fmla="*/ 2677096 h 6407152"/>
              <a:gd name="connsiteX19928" fmla="*/ 3776183 w 11737976"/>
              <a:gd name="connsiteY19928" fmla="*/ 2677096 h 6407152"/>
              <a:gd name="connsiteX19929" fmla="*/ 3786246 w 11737976"/>
              <a:gd name="connsiteY19929" fmla="*/ 2685335 h 6407152"/>
              <a:gd name="connsiteX19930" fmla="*/ 3779174 w 11737976"/>
              <a:gd name="connsiteY19930" fmla="*/ 2697854 h 6407152"/>
              <a:gd name="connsiteX19931" fmla="*/ 3786381 w 11737976"/>
              <a:gd name="connsiteY19931" fmla="*/ 2698515 h 6407152"/>
              <a:gd name="connsiteX19932" fmla="*/ 3784917 w 11737976"/>
              <a:gd name="connsiteY19932" fmla="*/ 2715471 h 6407152"/>
              <a:gd name="connsiteX19933" fmla="*/ 3782787 w 11737976"/>
              <a:gd name="connsiteY19933" fmla="*/ 2721983 h 6407152"/>
              <a:gd name="connsiteX19934" fmla="*/ 3775090 w 11737976"/>
              <a:gd name="connsiteY19934" fmla="*/ 2731130 h 6407152"/>
              <a:gd name="connsiteX19935" fmla="*/ 3772702 w 11737976"/>
              <a:gd name="connsiteY19935" fmla="*/ 2730562 h 6407152"/>
              <a:gd name="connsiteX19936" fmla="*/ 3772367 w 11737976"/>
              <a:gd name="connsiteY19936" fmla="*/ 2695124 h 6407152"/>
              <a:gd name="connsiteX19937" fmla="*/ 3771302 w 11737976"/>
              <a:gd name="connsiteY19937" fmla="*/ 2683013 h 6407152"/>
              <a:gd name="connsiteX19938" fmla="*/ 3771995 w 11737976"/>
              <a:gd name="connsiteY19938" fmla="*/ 2682680 h 6407152"/>
              <a:gd name="connsiteX19939" fmla="*/ 3776183 w 11737976"/>
              <a:gd name="connsiteY19939" fmla="*/ 2677096 h 6407152"/>
              <a:gd name="connsiteX19940" fmla="*/ 9945446 w 11737976"/>
              <a:gd name="connsiteY19940" fmla="*/ 2676379 h 6407152"/>
              <a:gd name="connsiteX19941" fmla="*/ 9945353 w 11737976"/>
              <a:gd name="connsiteY19941" fmla="*/ 2679058 h 6407152"/>
              <a:gd name="connsiteX19942" fmla="*/ 9953777 w 11737976"/>
              <a:gd name="connsiteY19942" fmla="*/ 2679538 h 6407152"/>
              <a:gd name="connsiteX19943" fmla="*/ 9970439 w 11737976"/>
              <a:gd name="connsiteY19943" fmla="*/ 2685857 h 6407152"/>
              <a:gd name="connsiteX19944" fmla="*/ 9987380 w 11737976"/>
              <a:gd name="connsiteY19944" fmla="*/ 2684144 h 6407152"/>
              <a:gd name="connsiteX19945" fmla="*/ 9987566 w 11737976"/>
              <a:gd name="connsiteY19945" fmla="*/ 2678788 h 6407152"/>
              <a:gd name="connsiteX19946" fmla="*/ 9962201 w 11737976"/>
              <a:gd name="connsiteY19946" fmla="*/ 2680020 h 6407152"/>
              <a:gd name="connsiteX19947" fmla="*/ 9953870 w 11737976"/>
              <a:gd name="connsiteY19947" fmla="*/ 2676861 h 6407152"/>
              <a:gd name="connsiteX19948" fmla="*/ 9945446 w 11737976"/>
              <a:gd name="connsiteY19948" fmla="*/ 2676379 h 6407152"/>
              <a:gd name="connsiteX19949" fmla="*/ 5235223 w 11737976"/>
              <a:gd name="connsiteY19949" fmla="*/ 2676379 h 6407152"/>
              <a:gd name="connsiteX19950" fmla="*/ 5235129 w 11737976"/>
              <a:gd name="connsiteY19950" fmla="*/ 2679058 h 6407152"/>
              <a:gd name="connsiteX19951" fmla="*/ 5243553 w 11737976"/>
              <a:gd name="connsiteY19951" fmla="*/ 2679538 h 6407152"/>
              <a:gd name="connsiteX19952" fmla="*/ 5260215 w 11737976"/>
              <a:gd name="connsiteY19952" fmla="*/ 2685857 h 6407152"/>
              <a:gd name="connsiteX19953" fmla="*/ 5277156 w 11737976"/>
              <a:gd name="connsiteY19953" fmla="*/ 2684144 h 6407152"/>
              <a:gd name="connsiteX19954" fmla="*/ 5277343 w 11737976"/>
              <a:gd name="connsiteY19954" fmla="*/ 2678788 h 6407152"/>
              <a:gd name="connsiteX19955" fmla="*/ 5251978 w 11737976"/>
              <a:gd name="connsiteY19955" fmla="*/ 2680020 h 6407152"/>
              <a:gd name="connsiteX19956" fmla="*/ 5243647 w 11737976"/>
              <a:gd name="connsiteY19956" fmla="*/ 2676861 h 6407152"/>
              <a:gd name="connsiteX19957" fmla="*/ 5235223 w 11737976"/>
              <a:gd name="connsiteY19957" fmla="*/ 2676379 h 6407152"/>
              <a:gd name="connsiteX19958" fmla="*/ 11737976 w 11737976"/>
              <a:gd name="connsiteY19958" fmla="*/ 2672854 h 6407152"/>
              <a:gd name="connsiteX19959" fmla="*/ 11737976 w 11737976"/>
              <a:gd name="connsiteY19959" fmla="*/ 5572509 h 6407152"/>
              <a:gd name="connsiteX19960" fmla="*/ 11737975 w 11737976"/>
              <a:gd name="connsiteY19960" fmla="*/ 5572508 h 6407152"/>
              <a:gd name="connsiteX19961" fmla="*/ 11737975 w 11737976"/>
              <a:gd name="connsiteY19961" fmla="*/ 2672854 h 6407152"/>
              <a:gd name="connsiteX19962" fmla="*/ 7792251 w 11737976"/>
              <a:gd name="connsiteY19962" fmla="*/ 2672370 h 6407152"/>
              <a:gd name="connsiteX19963" fmla="*/ 7792865 w 11737976"/>
              <a:gd name="connsiteY19963" fmla="*/ 2672561 h 6407152"/>
              <a:gd name="connsiteX19964" fmla="*/ 7792921 w 11737976"/>
              <a:gd name="connsiteY19964" fmla="*/ 2673151 h 6407152"/>
              <a:gd name="connsiteX19965" fmla="*/ 7792982 w 11737976"/>
              <a:gd name="connsiteY19965" fmla="*/ 2673782 h 6407152"/>
              <a:gd name="connsiteX19966" fmla="*/ 3082027 w 11737976"/>
              <a:gd name="connsiteY19966" fmla="*/ 2672370 h 6407152"/>
              <a:gd name="connsiteX19967" fmla="*/ 3082641 w 11737976"/>
              <a:gd name="connsiteY19967" fmla="*/ 2672561 h 6407152"/>
              <a:gd name="connsiteX19968" fmla="*/ 3082697 w 11737976"/>
              <a:gd name="connsiteY19968" fmla="*/ 2673151 h 6407152"/>
              <a:gd name="connsiteX19969" fmla="*/ 3082758 w 11737976"/>
              <a:gd name="connsiteY19969" fmla="*/ 2673782 h 6407152"/>
              <a:gd name="connsiteX19970" fmla="*/ 9614009 w 11737976"/>
              <a:gd name="connsiteY19970" fmla="*/ 2671508 h 6407152"/>
              <a:gd name="connsiteX19971" fmla="*/ 9613921 w 11737976"/>
              <a:gd name="connsiteY19971" fmla="*/ 2674019 h 6407152"/>
              <a:gd name="connsiteX19972" fmla="*/ 9613834 w 11737976"/>
              <a:gd name="connsiteY19972" fmla="*/ 2676529 h 6407152"/>
              <a:gd name="connsiteX19973" fmla="*/ 9614009 w 11737976"/>
              <a:gd name="connsiteY19973" fmla="*/ 2671508 h 6407152"/>
              <a:gd name="connsiteX19974" fmla="*/ 4903785 w 11737976"/>
              <a:gd name="connsiteY19974" fmla="*/ 2671508 h 6407152"/>
              <a:gd name="connsiteX19975" fmla="*/ 4903697 w 11737976"/>
              <a:gd name="connsiteY19975" fmla="*/ 2674019 h 6407152"/>
              <a:gd name="connsiteX19976" fmla="*/ 4903610 w 11737976"/>
              <a:gd name="connsiteY19976" fmla="*/ 2676529 h 6407152"/>
              <a:gd name="connsiteX19977" fmla="*/ 4903785 w 11737976"/>
              <a:gd name="connsiteY19977" fmla="*/ 2671508 h 6407152"/>
              <a:gd name="connsiteX19978" fmla="*/ 9504878 w 11737976"/>
              <a:gd name="connsiteY19978" fmla="*/ 2667279 h 6407152"/>
              <a:gd name="connsiteX19979" fmla="*/ 9501547 w 11737976"/>
              <a:gd name="connsiteY19979" fmla="*/ 2673661 h 6407152"/>
              <a:gd name="connsiteX19980" fmla="*/ 9504492 w 11737976"/>
              <a:gd name="connsiteY19980" fmla="*/ 2678326 h 6407152"/>
              <a:gd name="connsiteX19981" fmla="*/ 9529507 w 11737976"/>
              <a:gd name="connsiteY19981" fmla="*/ 2674222 h 6407152"/>
              <a:gd name="connsiteX19982" fmla="*/ 9504878 w 11737976"/>
              <a:gd name="connsiteY19982" fmla="*/ 2667279 h 6407152"/>
              <a:gd name="connsiteX19983" fmla="*/ 4794655 w 11737976"/>
              <a:gd name="connsiteY19983" fmla="*/ 2667279 h 6407152"/>
              <a:gd name="connsiteX19984" fmla="*/ 4791323 w 11737976"/>
              <a:gd name="connsiteY19984" fmla="*/ 2673661 h 6407152"/>
              <a:gd name="connsiteX19985" fmla="*/ 4794269 w 11737976"/>
              <a:gd name="connsiteY19985" fmla="*/ 2678326 h 6407152"/>
              <a:gd name="connsiteX19986" fmla="*/ 4819284 w 11737976"/>
              <a:gd name="connsiteY19986" fmla="*/ 2674222 h 6407152"/>
              <a:gd name="connsiteX19987" fmla="*/ 4794655 w 11737976"/>
              <a:gd name="connsiteY19987" fmla="*/ 2667279 h 6407152"/>
              <a:gd name="connsiteX19988" fmla="*/ 9951848 w 11737976"/>
              <a:gd name="connsiteY19988" fmla="*/ 2665677 h 6407152"/>
              <a:gd name="connsiteX19989" fmla="*/ 9945743 w 11737976"/>
              <a:gd name="connsiteY19989" fmla="*/ 2667843 h 6407152"/>
              <a:gd name="connsiteX19990" fmla="*/ 9945655 w 11737976"/>
              <a:gd name="connsiteY19990" fmla="*/ 2670354 h 6407152"/>
              <a:gd name="connsiteX19991" fmla="*/ 9951848 w 11737976"/>
              <a:gd name="connsiteY19991" fmla="*/ 2665677 h 6407152"/>
              <a:gd name="connsiteX19992" fmla="*/ 5241625 w 11737976"/>
              <a:gd name="connsiteY19992" fmla="*/ 2665677 h 6407152"/>
              <a:gd name="connsiteX19993" fmla="*/ 5235520 w 11737976"/>
              <a:gd name="connsiteY19993" fmla="*/ 2667843 h 6407152"/>
              <a:gd name="connsiteX19994" fmla="*/ 5235432 w 11737976"/>
              <a:gd name="connsiteY19994" fmla="*/ 2670354 h 6407152"/>
              <a:gd name="connsiteX19995" fmla="*/ 5241625 w 11737976"/>
              <a:gd name="connsiteY19995" fmla="*/ 2665677 h 6407152"/>
              <a:gd name="connsiteX19996" fmla="*/ 10103798 w 11737976"/>
              <a:gd name="connsiteY19996" fmla="*/ 2665313 h 6407152"/>
              <a:gd name="connsiteX19997" fmla="*/ 10077938 w 11737976"/>
              <a:gd name="connsiteY19997" fmla="*/ 2680737 h 6407152"/>
              <a:gd name="connsiteX19998" fmla="*/ 10111241 w 11737976"/>
              <a:gd name="connsiteY19998" fmla="*/ 2693911 h 6407152"/>
              <a:gd name="connsiteX19999" fmla="*/ 10102915 w 11737976"/>
              <a:gd name="connsiteY19999" fmla="*/ 2690618 h 6407152"/>
              <a:gd name="connsiteX20000" fmla="*/ 10111732 w 11737976"/>
              <a:gd name="connsiteY20000" fmla="*/ 2679852 h 6407152"/>
              <a:gd name="connsiteX20001" fmla="*/ 10103798 w 11737976"/>
              <a:gd name="connsiteY20001" fmla="*/ 2665313 h 6407152"/>
              <a:gd name="connsiteX20002" fmla="*/ 5393574 w 11737976"/>
              <a:gd name="connsiteY20002" fmla="*/ 2665313 h 6407152"/>
              <a:gd name="connsiteX20003" fmla="*/ 5367714 w 11737976"/>
              <a:gd name="connsiteY20003" fmla="*/ 2680737 h 6407152"/>
              <a:gd name="connsiteX20004" fmla="*/ 5401018 w 11737976"/>
              <a:gd name="connsiteY20004" fmla="*/ 2693911 h 6407152"/>
              <a:gd name="connsiteX20005" fmla="*/ 5392692 w 11737976"/>
              <a:gd name="connsiteY20005" fmla="*/ 2690618 h 6407152"/>
              <a:gd name="connsiteX20006" fmla="*/ 5401508 w 11737976"/>
              <a:gd name="connsiteY20006" fmla="*/ 2679852 h 6407152"/>
              <a:gd name="connsiteX20007" fmla="*/ 5393574 w 11737976"/>
              <a:gd name="connsiteY20007" fmla="*/ 2665313 h 6407152"/>
              <a:gd name="connsiteX20008" fmla="*/ 7549407 w 11737976"/>
              <a:gd name="connsiteY20008" fmla="*/ 2664653 h 6407152"/>
              <a:gd name="connsiteX20009" fmla="*/ 7559247 w 11737976"/>
              <a:gd name="connsiteY20009" fmla="*/ 2677702 h 6407152"/>
              <a:gd name="connsiteX20010" fmla="*/ 7550708 w 11737976"/>
              <a:gd name="connsiteY20010" fmla="*/ 2678111 h 6407152"/>
              <a:gd name="connsiteX20011" fmla="*/ 7550354 w 11737976"/>
              <a:gd name="connsiteY20011" fmla="*/ 2674442 h 6407152"/>
              <a:gd name="connsiteX20012" fmla="*/ 7546143 w 11737976"/>
              <a:gd name="connsiteY20012" fmla="*/ 2675259 h 6407152"/>
              <a:gd name="connsiteX20013" fmla="*/ 7544583 w 11737976"/>
              <a:gd name="connsiteY20013" fmla="*/ 2673898 h 6407152"/>
              <a:gd name="connsiteX20014" fmla="*/ 7549881 w 11737976"/>
              <a:gd name="connsiteY20014" fmla="*/ 2669546 h 6407152"/>
              <a:gd name="connsiteX20015" fmla="*/ 7549407 w 11737976"/>
              <a:gd name="connsiteY20015" fmla="*/ 2664653 h 6407152"/>
              <a:gd name="connsiteX20016" fmla="*/ 2839183 w 11737976"/>
              <a:gd name="connsiteY20016" fmla="*/ 2664653 h 6407152"/>
              <a:gd name="connsiteX20017" fmla="*/ 2849024 w 11737976"/>
              <a:gd name="connsiteY20017" fmla="*/ 2677702 h 6407152"/>
              <a:gd name="connsiteX20018" fmla="*/ 2840484 w 11737976"/>
              <a:gd name="connsiteY20018" fmla="*/ 2678111 h 6407152"/>
              <a:gd name="connsiteX20019" fmla="*/ 2840130 w 11737976"/>
              <a:gd name="connsiteY20019" fmla="*/ 2674442 h 6407152"/>
              <a:gd name="connsiteX20020" fmla="*/ 2835920 w 11737976"/>
              <a:gd name="connsiteY20020" fmla="*/ 2675259 h 6407152"/>
              <a:gd name="connsiteX20021" fmla="*/ 2834359 w 11737976"/>
              <a:gd name="connsiteY20021" fmla="*/ 2673898 h 6407152"/>
              <a:gd name="connsiteX20022" fmla="*/ 2839657 w 11737976"/>
              <a:gd name="connsiteY20022" fmla="*/ 2669546 h 6407152"/>
              <a:gd name="connsiteX20023" fmla="*/ 2839183 w 11737976"/>
              <a:gd name="connsiteY20023" fmla="*/ 2664653 h 6407152"/>
              <a:gd name="connsiteX20024" fmla="*/ 9970006 w 11737976"/>
              <a:gd name="connsiteY20024" fmla="*/ 2663697 h 6407152"/>
              <a:gd name="connsiteX20025" fmla="*/ 9969918 w 11737976"/>
              <a:gd name="connsiteY20025" fmla="*/ 2666208 h 6407152"/>
              <a:gd name="connsiteX20026" fmla="*/ 9985877 w 11737976"/>
              <a:gd name="connsiteY20026" fmla="*/ 2669637 h 6407152"/>
              <a:gd name="connsiteX20027" fmla="*/ 9970006 w 11737976"/>
              <a:gd name="connsiteY20027" fmla="*/ 2663697 h 6407152"/>
              <a:gd name="connsiteX20028" fmla="*/ 5259782 w 11737976"/>
              <a:gd name="connsiteY20028" fmla="*/ 2663697 h 6407152"/>
              <a:gd name="connsiteX20029" fmla="*/ 5259694 w 11737976"/>
              <a:gd name="connsiteY20029" fmla="*/ 2666208 h 6407152"/>
              <a:gd name="connsiteX20030" fmla="*/ 5275653 w 11737976"/>
              <a:gd name="connsiteY20030" fmla="*/ 2669637 h 6407152"/>
              <a:gd name="connsiteX20031" fmla="*/ 5259782 w 11737976"/>
              <a:gd name="connsiteY20031" fmla="*/ 2663697 h 6407152"/>
              <a:gd name="connsiteX20032" fmla="*/ 1390576 w 11737976"/>
              <a:gd name="connsiteY20032" fmla="*/ 2663113 h 6407152"/>
              <a:gd name="connsiteX20033" fmla="*/ 1379612 w 11737976"/>
              <a:gd name="connsiteY20033" fmla="*/ 2666408 h 6407152"/>
              <a:gd name="connsiteX20034" fmla="*/ 1381006 w 11737976"/>
              <a:gd name="connsiteY20034" fmla="*/ 2670557 h 6407152"/>
              <a:gd name="connsiteX20035" fmla="*/ 1391970 w 11737976"/>
              <a:gd name="connsiteY20035" fmla="*/ 2667261 h 6407152"/>
              <a:gd name="connsiteX20036" fmla="*/ 1390576 w 11737976"/>
              <a:gd name="connsiteY20036" fmla="*/ 2663113 h 6407152"/>
              <a:gd name="connsiteX20037" fmla="*/ 9691219 w 11737976"/>
              <a:gd name="connsiteY20037" fmla="*/ 2661839 h 6407152"/>
              <a:gd name="connsiteX20038" fmla="*/ 9688313 w 11737976"/>
              <a:gd name="connsiteY20038" fmla="*/ 2664187 h 6407152"/>
              <a:gd name="connsiteX20039" fmla="*/ 9691045 w 11737976"/>
              <a:gd name="connsiteY20039" fmla="*/ 2666860 h 6407152"/>
              <a:gd name="connsiteX20040" fmla="*/ 9698655 w 11737976"/>
              <a:gd name="connsiteY20040" fmla="*/ 2664779 h 6407152"/>
              <a:gd name="connsiteX20041" fmla="*/ 9691219 w 11737976"/>
              <a:gd name="connsiteY20041" fmla="*/ 2661839 h 6407152"/>
              <a:gd name="connsiteX20042" fmla="*/ 4980996 w 11737976"/>
              <a:gd name="connsiteY20042" fmla="*/ 2661839 h 6407152"/>
              <a:gd name="connsiteX20043" fmla="*/ 4978089 w 11737976"/>
              <a:gd name="connsiteY20043" fmla="*/ 2664187 h 6407152"/>
              <a:gd name="connsiteX20044" fmla="*/ 4980821 w 11737976"/>
              <a:gd name="connsiteY20044" fmla="*/ 2666860 h 6407152"/>
              <a:gd name="connsiteX20045" fmla="*/ 4988431 w 11737976"/>
              <a:gd name="connsiteY20045" fmla="*/ 2664779 h 6407152"/>
              <a:gd name="connsiteX20046" fmla="*/ 4980996 w 11737976"/>
              <a:gd name="connsiteY20046" fmla="*/ 2661839 h 6407152"/>
              <a:gd name="connsiteX20047" fmla="*/ 10181098 w 11737976"/>
              <a:gd name="connsiteY20047" fmla="*/ 2661684 h 6407152"/>
              <a:gd name="connsiteX20048" fmla="*/ 10180993 w 11737976"/>
              <a:gd name="connsiteY20048" fmla="*/ 2664697 h 6407152"/>
              <a:gd name="connsiteX20049" fmla="*/ 10181098 w 11737976"/>
              <a:gd name="connsiteY20049" fmla="*/ 2661684 h 6407152"/>
              <a:gd name="connsiteX20050" fmla="*/ 5470874 w 11737976"/>
              <a:gd name="connsiteY20050" fmla="*/ 2661684 h 6407152"/>
              <a:gd name="connsiteX20051" fmla="*/ 5470770 w 11737976"/>
              <a:gd name="connsiteY20051" fmla="*/ 2664697 h 6407152"/>
              <a:gd name="connsiteX20052" fmla="*/ 5470874 w 11737976"/>
              <a:gd name="connsiteY20052" fmla="*/ 2661684 h 6407152"/>
              <a:gd name="connsiteX20053" fmla="*/ 9852566 w 11737976"/>
              <a:gd name="connsiteY20053" fmla="*/ 2659999 h 6407152"/>
              <a:gd name="connsiteX20054" fmla="*/ 9852496 w 11737976"/>
              <a:gd name="connsiteY20054" fmla="*/ 2662007 h 6407152"/>
              <a:gd name="connsiteX20055" fmla="*/ 9852566 w 11737976"/>
              <a:gd name="connsiteY20055" fmla="*/ 2659999 h 6407152"/>
              <a:gd name="connsiteX20056" fmla="*/ 5142342 w 11737976"/>
              <a:gd name="connsiteY20056" fmla="*/ 2659999 h 6407152"/>
              <a:gd name="connsiteX20057" fmla="*/ 5142272 w 11737976"/>
              <a:gd name="connsiteY20057" fmla="*/ 2662007 h 6407152"/>
              <a:gd name="connsiteX20058" fmla="*/ 5142342 w 11737976"/>
              <a:gd name="connsiteY20058" fmla="*/ 2659999 h 6407152"/>
              <a:gd name="connsiteX20059" fmla="*/ 7317317 w 11737976"/>
              <a:gd name="connsiteY20059" fmla="*/ 2659811 h 6407152"/>
              <a:gd name="connsiteX20060" fmla="*/ 7326683 w 11737976"/>
              <a:gd name="connsiteY20060" fmla="*/ 2667965 h 6407152"/>
              <a:gd name="connsiteX20061" fmla="*/ 7300476 w 11737976"/>
              <a:gd name="connsiteY20061" fmla="*/ 2663078 h 6407152"/>
              <a:gd name="connsiteX20062" fmla="*/ 7317317 w 11737976"/>
              <a:gd name="connsiteY20062" fmla="*/ 2659811 h 6407152"/>
              <a:gd name="connsiteX20063" fmla="*/ 7686914 w 11737976"/>
              <a:gd name="connsiteY20063" fmla="*/ 2657055 h 6407152"/>
              <a:gd name="connsiteX20064" fmla="*/ 7678353 w 11737976"/>
              <a:gd name="connsiteY20064" fmla="*/ 2663823 h 6407152"/>
              <a:gd name="connsiteX20065" fmla="*/ 7688854 w 11737976"/>
              <a:gd name="connsiteY20065" fmla="*/ 2677111 h 6407152"/>
              <a:gd name="connsiteX20066" fmla="*/ 7688368 w 11737976"/>
              <a:gd name="connsiteY20066" fmla="*/ 2672096 h 6407152"/>
              <a:gd name="connsiteX20067" fmla="*/ 7687400 w 11737976"/>
              <a:gd name="connsiteY20067" fmla="*/ 2662070 h 6407152"/>
              <a:gd name="connsiteX20068" fmla="*/ 7686914 w 11737976"/>
              <a:gd name="connsiteY20068" fmla="*/ 2657055 h 6407152"/>
              <a:gd name="connsiteX20069" fmla="*/ 2976690 w 11737976"/>
              <a:gd name="connsiteY20069" fmla="*/ 2657055 h 6407152"/>
              <a:gd name="connsiteX20070" fmla="*/ 2968130 w 11737976"/>
              <a:gd name="connsiteY20070" fmla="*/ 2663823 h 6407152"/>
              <a:gd name="connsiteX20071" fmla="*/ 2978630 w 11737976"/>
              <a:gd name="connsiteY20071" fmla="*/ 2677111 h 6407152"/>
              <a:gd name="connsiteX20072" fmla="*/ 2978144 w 11737976"/>
              <a:gd name="connsiteY20072" fmla="*/ 2672096 h 6407152"/>
              <a:gd name="connsiteX20073" fmla="*/ 2977176 w 11737976"/>
              <a:gd name="connsiteY20073" fmla="*/ 2662070 h 6407152"/>
              <a:gd name="connsiteX20074" fmla="*/ 2976690 w 11737976"/>
              <a:gd name="connsiteY20074" fmla="*/ 2657055 h 6407152"/>
              <a:gd name="connsiteX20075" fmla="*/ 389443 w 11737976"/>
              <a:gd name="connsiteY20075" fmla="*/ 2656132 h 6407152"/>
              <a:gd name="connsiteX20076" fmla="*/ 400973 w 11737976"/>
              <a:gd name="connsiteY20076" fmla="*/ 2656913 h 6407152"/>
              <a:gd name="connsiteX20077" fmla="*/ 403564 w 11737976"/>
              <a:gd name="connsiteY20077" fmla="*/ 2664628 h 6407152"/>
              <a:gd name="connsiteX20078" fmla="*/ 393330 w 11737976"/>
              <a:gd name="connsiteY20078" fmla="*/ 2667704 h 6407152"/>
              <a:gd name="connsiteX20079" fmla="*/ 390739 w 11737976"/>
              <a:gd name="connsiteY20079" fmla="*/ 2659989 h 6407152"/>
              <a:gd name="connsiteX20080" fmla="*/ 389443 w 11737976"/>
              <a:gd name="connsiteY20080" fmla="*/ 2656132 h 6407152"/>
              <a:gd name="connsiteX20081" fmla="*/ 9970285 w 11737976"/>
              <a:gd name="connsiteY20081" fmla="*/ 2655664 h 6407152"/>
              <a:gd name="connsiteX20082" fmla="*/ 9973779 w 11737976"/>
              <a:gd name="connsiteY20082" fmla="*/ 2656648 h 6407152"/>
              <a:gd name="connsiteX20083" fmla="*/ 9973636 w 11737976"/>
              <a:gd name="connsiteY20083" fmla="*/ 2656861 h 6407152"/>
              <a:gd name="connsiteX20084" fmla="*/ 9970216 w 11737976"/>
              <a:gd name="connsiteY20084" fmla="*/ 2657673 h 6407152"/>
              <a:gd name="connsiteX20085" fmla="*/ 9979242 w 11737976"/>
              <a:gd name="connsiteY20085" fmla="*/ 2658189 h 6407152"/>
              <a:gd name="connsiteX20086" fmla="*/ 9974764 w 11737976"/>
              <a:gd name="connsiteY20086" fmla="*/ 2656928 h 6407152"/>
              <a:gd name="connsiteX20087" fmla="*/ 9973779 w 11737976"/>
              <a:gd name="connsiteY20087" fmla="*/ 2656648 h 6407152"/>
              <a:gd name="connsiteX20088" fmla="*/ 9974082 w 11737976"/>
              <a:gd name="connsiteY20088" fmla="*/ 2656197 h 6407152"/>
              <a:gd name="connsiteX20089" fmla="*/ 9970285 w 11737976"/>
              <a:gd name="connsiteY20089" fmla="*/ 2655664 h 6407152"/>
              <a:gd name="connsiteX20090" fmla="*/ 5260061 w 11737976"/>
              <a:gd name="connsiteY20090" fmla="*/ 2655664 h 6407152"/>
              <a:gd name="connsiteX20091" fmla="*/ 5263555 w 11737976"/>
              <a:gd name="connsiteY20091" fmla="*/ 2656648 h 6407152"/>
              <a:gd name="connsiteX20092" fmla="*/ 5263412 w 11737976"/>
              <a:gd name="connsiteY20092" fmla="*/ 2656861 h 6407152"/>
              <a:gd name="connsiteX20093" fmla="*/ 5259992 w 11737976"/>
              <a:gd name="connsiteY20093" fmla="*/ 2657673 h 6407152"/>
              <a:gd name="connsiteX20094" fmla="*/ 5269019 w 11737976"/>
              <a:gd name="connsiteY20094" fmla="*/ 2658189 h 6407152"/>
              <a:gd name="connsiteX20095" fmla="*/ 5264540 w 11737976"/>
              <a:gd name="connsiteY20095" fmla="*/ 2656928 h 6407152"/>
              <a:gd name="connsiteX20096" fmla="*/ 5263555 w 11737976"/>
              <a:gd name="connsiteY20096" fmla="*/ 2656648 h 6407152"/>
              <a:gd name="connsiteX20097" fmla="*/ 5263859 w 11737976"/>
              <a:gd name="connsiteY20097" fmla="*/ 2656197 h 6407152"/>
              <a:gd name="connsiteX20098" fmla="*/ 5260061 w 11737976"/>
              <a:gd name="connsiteY20098" fmla="*/ 2655664 h 6407152"/>
              <a:gd name="connsiteX20099" fmla="*/ 9657834 w 11737976"/>
              <a:gd name="connsiteY20099" fmla="*/ 2653892 h 6407152"/>
              <a:gd name="connsiteX20100" fmla="*/ 9647696 w 11737976"/>
              <a:gd name="connsiteY20100" fmla="*/ 2656425 h 6407152"/>
              <a:gd name="connsiteX20101" fmla="*/ 9649523 w 11737976"/>
              <a:gd name="connsiteY20101" fmla="*/ 2661717 h 6407152"/>
              <a:gd name="connsiteX20102" fmla="*/ 9665472 w 11737976"/>
              <a:gd name="connsiteY20102" fmla="*/ 2665397 h 6407152"/>
              <a:gd name="connsiteX20103" fmla="*/ 9657834 w 11737976"/>
              <a:gd name="connsiteY20103" fmla="*/ 2653892 h 6407152"/>
              <a:gd name="connsiteX20104" fmla="*/ 4947610 w 11737976"/>
              <a:gd name="connsiteY20104" fmla="*/ 2653892 h 6407152"/>
              <a:gd name="connsiteX20105" fmla="*/ 4937472 w 11737976"/>
              <a:gd name="connsiteY20105" fmla="*/ 2656425 h 6407152"/>
              <a:gd name="connsiteX20106" fmla="*/ 4939299 w 11737976"/>
              <a:gd name="connsiteY20106" fmla="*/ 2661717 h 6407152"/>
              <a:gd name="connsiteX20107" fmla="*/ 4955248 w 11737976"/>
              <a:gd name="connsiteY20107" fmla="*/ 2665397 h 6407152"/>
              <a:gd name="connsiteX20108" fmla="*/ 4947610 w 11737976"/>
              <a:gd name="connsiteY20108" fmla="*/ 2653892 h 6407152"/>
              <a:gd name="connsiteX20109" fmla="*/ 8483945 w 11737976"/>
              <a:gd name="connsiteY20109" fmla="*/ 2652820 h 6407152"/>
              <a:gd name="connsiteX20110" fmla="*/ 8484674 w 11737976"/>
              <a:gd name="connsiteY20110" fmla="*/ 2657369 h 6407152"/>
              <a:gd name="connsiteX20111" fmla="*/ 8480924 w 11737976"/>
              <a:gd name="connsiteY20111" fmla="*/ 2665026 h 6407152"/>
              <a:gd name="connsiteX20112" fmla="*/ 8479982 w 11737976"/>
              <a:gd name="connsiteY20112" fmla="*/ 2665454 h 6407152"/>
              <a:gd name="connsiteX20113" fmla="*/ 8478905 w 11737976"/>
              <a:gd name="connsiteY20113" fmla="*/ 2653193 h 6407152"/>
              <a:gd name="connsiteX20114" fmla="*/ 3773721 w 11737976"/>
              <a:gd name="connsiteY20114" fmla="*/ 2652820 h 6407152"/>
              <a:gd name="connsiteX20115" fmla="*/ 3774451 w 11737976"/>
              <a:gd name="connsiteY20115" fmla="*/ 2657369 h 6407152"/>
              <a:gd name="connsiteX20116" fmla="*/ 3770701 w 11737976"/>
              <a:gd name="connsiteY20116" fmla="*/ 2665026 h 6407152"/>
              <a:gd name="connsiteX20117" fmla="*/ 3769759 w 11737976"/>
              <a:gd name="connsiteY20117" fmla="*/ 2665454 h 6407152"/>
              <a:gd name="connsiteX20118" fmla="*/ 3768681 w 11737976"/>
              <a:gd name="connsiteY20118" fmla="*/ 2653193 h 6407152"/>
              <a:gd name="connsiteX20119" fmla="*/ 7643387 w 11737976"/>
              <a:gd name="connsiteY20119" fmla="*/ 2651675 h 6407152"/>
              <a:gd name="connsiteX20120" fmla="*/ 7643815 w 11737976"/>
              <a:gd name="connsiteY20120" fmla="*/ 2656100 h 6407152"/>
              <a:gd name="connsiteX20121" fmla="*/ 7653288 w 11737976"/>
              <a:gd name="connsiteY20121" fmla="*/ 2658768 h 6407152"/>
              <a:gd name="connsiteX20122" fmla="*/ 7652860 w 11737976"/>
              <a:gd name="connsiteY20122" fmla="*/ 2654345 h 6407152"/>
              <a:gd name="connsiteX20123" fmla="*/ 7643387 w 11737976"/>
              <a:gd name="connsiteY20123" fmla="*/ 2651675 h 6407152"/>
              <a:gd name="connsiteX20124" fmla="*/ 2933163 w 11737976"/>
              <a:gd name="connsiteY20124" fmla="*/ 2651675 h 6407152"/>
              <a:gd name="connsiteX20125" fmla="*/ 2933591 w 11737976"/>
              <a:gd name="connsiteY20125" fmla="*/ 2656100 h 6407152"/>
              <a:gd name="connsiteX20126" fmla="*/ 2943064 w 11737976"/>
              <a:gd name="connsiteY20126" fmla="*/ 2658768 h 6407152"/>
              <a:gd name="connsiteX20127" fmla="*/ 2942636 w 11737976"/>
              <a:gd name="connsiteY20127" fmla="*/ 2654345 h 6407152"/>
              <a:gd name="connsiteX20128" fmla="*/ 2933163 w 11737976"/>
              <a:gd name="connsiteY20128" fmla="*/ 2651675 h 6407152"/>
              <a:gd name="connsiteX20129" fmla="*/ 9497164 w 11737976"/>
              <a:gd name="connsiteY20129" fmla="*/ 2650739 h 6407152"/>
              <a:gd name="connsiteX20130" fmla="*/ 9493603 w 11737976"/>
              <a:gd name="connsiteY20130" fmla="*/ 2655567 h 6407152"/>
              <a:gd name="connsiteX20131" fmla="*/ 9496884 w 11737976"/>
              <a:gd name="connsiteY20131" fmla="*/ 2658773 h 6407152"/>
              <a:gd name="connsiteX20132" fmla="*/ 9509318 w 11737976"/>
              <a:gd name="connsiteY20132" fmla="*/ 2658813 h 6407152"/>
              <a:gd name="connsiteX20133" fmla="*/ 9515122 w 11737976"/>
              <a:gd name="connsiteY20133" fmla="*/ 2654450 h 6407152"/>
              <a:gd name="connsiteX20134" fmla="*/ 9497164 w 11737976"/>
              <a:gd name="connsiteY20134" fmla="*/ 2650739 h 6407152"/>
              <a:gd name="connsiteX20135" fmla="*/ 4786941 w 11737976"/>
              <a:gd name="connsiteY20135" fmla="*/ 2650739 h 6407152"/>
              <a:gd name="connsiteX20136" fmla="*/ 4783380 w 11737976"/>
              <a:gd name="connsiteY20136" fmla="*/ 2655567 h 6407152"/>
              <a:gd name="connsiteX20137" fmla="*/ 4786661 w 11737976"/>
              <a:gd name="connsiteY20137" fmla="*/ 2658773 h 6407152"/>
              <a:gd name="connsiteX20138" fmla="*/ 4799094 w 11737976"/>
              <a:gd name="connsiteY20138" fmla="*/ 2658813 h 6407152"/>
              <a:gd name="connsiteX20139" fmla="*/ 4804898 w 11737976"/>
              <a:gd name="connsiteY20139" fmla="*/ 2654450 h 6407152"/>
              <a:gd name="connsiteX20140" fmla="*/ 4786941 w 11737976"/>
              <a:gd name="connsiteY20140" fmla="*/ 2650739 h 6407152"/>
              <a:gd name="connsiteX20141" fmla="*/ 10072213 w 11737976"/>
              <a:gd name="connsiteY20141" fmla="*/ 2650426 h 6407152"/>
              <a:gd name="connsiteX20142" fmla="*/ 10072031 w 11737976"/>
              <a:gd name="connsiteY20142" fmla="*/ 2655647 h 6407152"/>
              <a:gd name="connsiteX20143" fmla="*/ 10080305 w 11737976"/>
              <a:gd name="connsiteY20143" fmla="*/ 2656121 h 6407152"/>
              <a:gd name="connsiteX20144" fmla="*/ 10063666 w 11737976"/>
              <a:gd name="connsiteY20144" fmla="*/ 2657786 h 6407152"/>
              <a:gd name="connsiteX20145" fmla="*/ 10063483 w 11737976"/>
              <a:gd name="connsiteY20145" fmla="*/ 2663007 h 6407152"/>
              <a:gd name="connsiteX20146" fmla="*/ 10088395 w 11737976"/>
              <a:gd name="connsiteY20146" fmla="*/ 2661816 h 6407152"/>
              <a:gd name="connsiteX20147" fmla="*/ 10096761 w 11737976"/>
              <a:gd name="connsiteY20147" fmla="*/ 2659678 h 6407152"/>
              <a:gd name="connsiteX20148" fmla="*/ 10097034 w 11737976"/>
              <a:gd name="connsiteY20148" fmla="*/ 2651846 h 6407152"/>
              <a:gd name="connsiteX20149" fmla="*/ 10072213 w 11737976"/>
              <a:gd name="connsiteY20149" fmla="*/ 2650426 h 6407152"/>
              <a:gd name="connsiteX20150" fmla="*/ 5361989 w 11737976"/>
              <a:gd name="connsiteY20150" fmla="*/ 2650426 h 6407152"/>
              <a:gd name="connsiteX20151" fmla="*/ 5361808 w 11737976"/>
              <a:gd name="connsiteY20151" fmla="*/ 2655647 h 6407152"/>
              <a:gd name="connsiteX20152" fmla="*/ 5370082 w 11737976"/>
              <a:gd name="connsiteY20152" fmla="*/ 2656121 h 6407152"/>
              <a:gd name="connsiteX20153" fmla="*/ 5353442 w 11737976"/>
              <a:gd name="connsiteY20153" fmla="*/ 2657786 h 6407152"/>
              <a:gd name="connsiteX20154" fmla="*/ 5353260 w 11737976"/>
              <a:gd name="connsiteY20154" fmla="*/ 2663007 h 6407152"/>
              <a:gd name="connsiteX20155" fmla="*/ 5378172 w 11737976"/>
              <a:gd name="connsiteY20155" fmla="*/ 2661816 h 6407152"/>
              <a:gd name="connsiteX20156" fmla="*/ 5386538 w 11737976"/>
              <a:gd name="connsiteY20156" fmla="*/ 2659678 h 6407152"/>
              <a:gd name="connsiteX20157" fmla="*/ 5386811 w 11737976"/>
              <a:gd name="connsiteY20157" fmla="*/ 2651846 h 6407152"/>
              <a:gd name="connsiteX20158" fmla="*/ 5361989 w 11737976"/>
              <a:gd name="connsiteY20158" fmla="*/ 2650426 h 6407152"/>
              <a:gd name="connsiteX20159" fmla="*/ 10754097 w 11737976"/>
              <a:gd name="connsiteY20159" fmla="*/ 2649175 h 6407152"/>
              <a:gd name="connsiteX20160" fmla="*/ 10752669 w 11737976"/>
              <a:gd name="connsiteY20160" fmla="*/ 2650731 h 6407152"/>
              <a:gd name="connsiteX20161" fmla="*/ 10751698 w 11737976"/>
              <a:gd name="connsiteY20161" fmla="*/ 2654614 h 6407152"/>
              <a:gd name="connsiteX20162" fmla="*/ 10752154 w 11737976"/>
              <a:gd name="connsiteY20162" fmla="*/ 2656943 h 6407152"/>
              <a:gd name="connsiteX20163" fmla="*/ 10754524 w 11737976"/>
              <a:gd name="connsiteY20163" fmla="*/ 2655772 h 6407152"/>
              <a:gd name="connsiteX20164" fmla="*/ 10755495 w 11737976"/>
              <a:gd name="connsiteY20164" fmla="*/ 2651889 h 6407152"/>
              <a:gd name="connsiteX20165" fmla="*/ 10754097 w 11737976"/>
              <a:gd name="connsiteY20165" fmla="*/ 2649175 h 6407152"/>
              <a:gd name="connsiteX20166" fmla="*/ 6043874 w 11737976"/>
              <a:gd name="connsiteY20166" fmla="*/ 2649175 h 6407152"/>
              <a:gd name="connsiteX20167" fmla="*/ 6042445 w 11737976"/>
              <a:gd name="connsiteY20167" fmla="*/ 2650731 h 6407152"/>
              <a:gd name="connsiteX20168" fmla="*/ 6041475 w 11737976"/>
              <a:gd name="connsiteY20168" fmla="*/ 2654614 h 6407152"/>
              <a:gd name="connsiteX20169" fmla="*/ 6041931 w 11737976"/>
              <a:gd name="connsiteY20169" fmla="*/ 2656943 h 6407152"/>
              <a:gd name="connsiteX20170" fmla="*/ 6044301 w 11737976"/>
              <a:gd name="connsiteY20170" fmla="*/ 2655772 h 6407152"/>
              <a:gd name="connsiteX20171" fmla="*/ 6045271 w 11737976"/>
              <a:gd name="connsiteY20171" fmla="*/ 2651889 h 6407152"/>
              <a:gd name="connsiteX20172" fmla="*/ 6043874 w 11737976"/>
              <a:gd name="connsiteY20172" fmla="*/ 2649175 h 6407152"/>
              <a:gd name="connsiteX20173" fmla="*/ 408615 w 11737976"/>
              <a:gd name="connsiteY20173" fmla="*/ 2646122 h 6407152"/>
              <a:gd name="connsiteX20174" fmla="*/ 399677 w 11737976"/>
              <a:gd name="connsiteY20174" fmla="*/ 2653055 h 6407152"/>
              <a:gd name="connsiteX20175" fmla="*/ 389443 w 11737976"/>
              <a:gd name="connsiteY20175" fmla="*/ 2656132 h 6407152"/>
              <a:gd name="connsiteX20176" fmla="*/ 379208 w 11737976"/>
              <a:gd name="connsiteY20176" fmla="*/ 2659207 h 6407152"/>
              <a:gd name="connsiteX20177" fmla="*/ 380504 w 11737976"/>
              <a:gd name="connsiteY20177" fmla="*/ 2663065 h 6407152"/>
              <a:gd name="connsiteX20178" fmla="*/ 401106 w 11737976"/>
              <a:gd name="connsiteY20178" fmla="*/ 2690849 h 6407152"/>
              <a:gd name="connsiteX20179" fmla="*/ 407452 w 11737976"/>
              <a:gd name="connsiteY20179" fmla="*/ 2676200 h 6407152"/>
              <a:gd name="connsiteX20180" fmla="*/ 408747 w 11737976"/>
              <a:gd name="connsiteY20180" fmla="*/ 2680058 h 6407152"/>
              <a:gd name="connsiteX20181" fmla="*/ 411340 w 11737976"/>
              <a:gd name="connsiteY20181" fmla="*/ 2687773 h 6407152"/>
              <a:gd name="connsiteX20182" fmla="*/ 412636 w 11737976"/>
              <a:gd name="connsiteY20182" fmla="*/ 2691630 h 6407152"/>
              <a:gd name="connsiteX20183" fmla="*/ 392168 w 11737976"/>
              <a:gd name="connsiteY20183" fmla="*/ 2697782 h 6407152"/>
              <a:gd name="connsiteX20184" fmla="*/ 406289 w 11737976"/>
              <a:gd name="connsiteY20184" fmla="*/ 2706279 h 6407152"/>
              <a:gd name="connsiteX20185" fmla="*/ 415228 w 11737976"/>
              <a:gd name="connsiteY20185" fmla="*/ 2699345 h 6407152"/>
              <a:gd name="connsiteX20186" fmla="*/ 417819 w 11737976"/>
              <a:gd name="connsiteY20186" fmla="*/ 2707060 h 6407152"/>
              <a:gd name="connsiteX20187" fmla="*/ 420412 w 11737976"/>
              <a:gd name="connsiteY20187" fmla="*/ 2714775 h 6407152"/>
              <a:gd name="connsiteX20188" fmla="*/ 426662 w 11737976"/>
              <a:gd name="connsiteY20188" fmla="*/ 2716611 h 6407152"/>
              <a:gd name="connsiteX20189" fmla="*/ 431942 w 11737976"/>
              <a:gd name="connsiteY20189" fmla="*/ 2715557 h 6407152"/>
              <a:gd name="connsiteX20190" fmla="*/ 426758 w 11737976"/>
              <a:gd name="connsiteY20190" fmla="*/ 2700127 h 6407152"/>
              <a:gd name="connsiteX20191" fmla="*/ 415228 w 11737976"/>
              <a:gd name="connsiteY20191" fmla="*/ 2699345 h 6407152"/>
              <a:gd name="connsiteX20192" fmla="*/ 424167 w 11737976"/>
              <a:gd name="connsiteY20192" fmla="*/ 2692411 h 6407152"/>
              <a:gd name="connsiteX20193" fmla="*/ 421575 w 11737976"/>
              <a:gd name="connsiteY20193" fmla="*/ 2684696 h 6407152"/>
              <a:gd name="connsiteX20194" fmla="*/ 418982 w 11737976"/>
              <a:gd name="connsiteY20194" fmla="*/ 2676982 h 6407152"/>
              <a:gd name="connsiteX20195" fmla="*/ 417686 w 11737976"/>
              <a:gd name="connsiteY20195" fmla="*/ 2673124 h 6407152"/>
              <a:gd name="connsiteX20196" fmla="*/ 406156 w 11737976"/>
              <a:gd name="connsiteY20196" fmla="*/ 2672343 h 6407152"/>
              <a:gd name="connsiteX20197" fmla="*/ 404860 w 11737976"/>
              <a:gd name="connsiteY20197" fmla="*/ 2668485 h 6407152"/>
              <a:gd name="connsiteX20198" fmla="*/ 426625 w 11737976"/>
              <a:gd name="connsiteY20198" fmla="*/ 2666192 h 6407152"/>
              <a:gd name="connsiteX20199" fmla="*/ 422737 w 11737976"/>
              <a:gd name="connsiteY20199" fmla="*/ 2654620 h 6407152"/>
              <a:gd name="connsiteX20200" fmla="*/ 411208 w 11737976"/>
              <a:gd name="connsiteY20200" fmla="*/ 2653837 h 6407152"/>
              <a:gd name="connsiteX20201" fmla="*/ 408615 w 11737976"/>
              <a:gd name="connsiteY20201" fmla="*/ 2646122 h 6407152"/>
              <a:gd name="connsiteX20202" fmla="*/ 10435644 w 11737976"/>
              <a:gd name="connsiteY20202" fmla="*/ 2644060 h 6407152"/>
              <a:gd name="connsiteX20203" fmla="*/ 10431279 w 11737976"/>
              <a:gd name="connsiteY20203" fmla="*/ 2644065 h 6407152"/>
              <a:gd name="connsiteX20204" fmla="*/ 10432064 w 11737976"/>
              <a:gd name="connsiteY20204" fmla="*/ 2651026 h 6407152"/>
              <a:gd name="connsiteX20205" fmla="*/ 10434691 w 11737976"/>
              <a:gd name="connsiteY20205" fmla="*/ 2656719 h 6407152"/>
              <a:gd name="connsiteX20206" fmla="*/ 10439159 w 11737976"/>
              <a:gd name="connsiteY20206" fmla="*/ 2661144 h 6407152"/>
              <a:gd name="connsiteX20207" fmla="*/ 10442262 w 11737976"/>
              <a:gd name="connsiteY20207" fmla="*/ 2660508 h 6407152"/>
              <a:gd name="connsiteX20208" fmla="*/ 10442842 w 11737976"/>
              <a:gd name="connsiteY20208" fmla="*/ 2658609 h 6407152"/>
              <a:gd name="connsiteX20209" fmla="*/ 10441478 w 11737976"/>
              <a:gd name="connsiteY20209" fmla="*/ 2653547 h 6407152"/>
              <a:gd name="connsiteX20210" fmla="*/ 10440113 w 11737976"/>
              <a:gd name="connsiteY20210" fmla="*/ 2648485 h 6407152"/>
              <a:gd name="connsiteX20211" fmla="*/ 10435644 w 11737976"/>
              <a:gd name="connsiteY20211" fmla="*/ 2644060 h 6407152"/>
              <a:gd name="connsiteX20212" fmla="*/ 5725421 w 11737976"/>
              <a:gd name="connsiteY20212" fmla="*/ 2644060 h 6407152"/>
              <a:gd name="connsiteX20213" fmla="*/ 5721055 w 11737976"/>
              <a:gd name="connsiteY20213" fmla="*/ 2644065 h 6407152"/>
              <a:gd name="connsiteX20214" fmla="*/ 5721840 w 11737976"/>
              <a:gd name="connsiteY20214" fmla="*/ 2651026 h 6407152"/>
              <a:gd name="connsiteX20215" fmla="*/ 5724467 w 11737976"/>
              <a:gd name="connsiteY20215" fmla="*/ 2656719 h 6407152"/>
              <a:gd name="connsiteX20216" fmla="*/ 5728935 w 11737976"/>
              <a:gd name="connsiteY20216" fmla="*/ 2661144 h 6407152"/>
              <a:gd name="connsiteX20217" fmla="*/ 5732038 w 11737976"/>
              <a:gd name="connsiteY20217" fmla="*/ 2660508 h 6407152"/>
              <a:gd name="connsiteX20218" fmla="*/ 5732618 w 11737976"/>
              <a:gd name="connsiteY20218" fmla="*/ 2658609 h 6407152"/>
              <a:gd name="connsiteX20219" fmla="*/ 5731254 w 11737976"/>
              <a:gd name="connsiteY20219" fmla="*/ 2653547 h 6407152"/>
              <a:gd name="connsiteX20220" fmla="*/ 5729889 w 11737976"/>
              <a:gd name="connsiteY20220" fmla="*/ 2648485 h 6407152"/>
              <a:gd name="connsiteX20221" fmla="*/ 5725421 w 11737976"/>
              <a:gd name="connsiteY20221" fmla="*/ 2644060 h 6407152"/>
              <a:gd name="connsiteX20222" fmla="*/ 3098594 w 11737976"/>
              <a:gd name="connsiteY20222" fmla="*/ 2643251 h 6407152"/>
              <a:gd name="connsiteX20223" fmla="*/ 3106457 w 11737976"/>
              <a:gd name="connsiteY20223" fmla="*/ 2648765 h 6407152"/>
              <a:gd name="connsiteX20224" fmla="*/ 3096908 w 11737976"/>
              <a:gd name="connsiteY20224" fmla="*/ 2646482 h 6407152"/>
              <a:gd name="connsiteX20225" fmla="*/ 8481588 w 11737976"/>
              <a:gd name="connsiteY20225" fmla="*/ 2642347 h 6407152"/>
              <a:gd name="connsiteX20226" fmla="*/ 8481926 w 11737976"/>
              <a:gd name="connsiteY20226" fmla="*/ 2643638 h 6407152"/>
              <a:gd name="connsiteX20227" fmla="*/ 8481407 w 11737976"/>
              <a:gd name="connsiteY20227" fmla="*/ 2642564 h 6407152"/>
              <a:gd name="connsiteX20228" fmla="*/ 3771364 w 11737976"/>
              <a:gd name="connsiteY20228" fmla="*/ 2642347 h 6407152"/>
              <a:gd name="connsiteX20229" fmla="*/ 3771703 w 11737976"/>
              <a:gd name="connsiteY20229" fmla="*/ 2643638 h 6407152"/>
              <a:gd name="connsiteX20230" fmla="*/ 3771184 w 11737976"/>
              <a:gd name="connsiteY20230" fmla="*/ 2642564 h 6407152"/>
              <a:gd name="connsiteX20231" fmla="*/ 7520075 w 11737976"/>
              <a:gd name="connsiteY20231" fmla="*/ 2638559 h 6407152"/>
              <a:gd name="connsiteX20232" fmla="*/ 7521304 w 11737976"/>
              <a:gd name="connsiteY20232" fmla="*/ 2640190 h 6407152"/>
              <a:gd name="connsiteX20233" fmla="*/ 7541459 w 11737976"/>
              <a:gd name="connsiteY20233" fmla="*/ 2671180 h 6407152"/>
              <a:gd name="connsiteX20234" fmla="*/ 7544583 w 11737976"/>
              <a:gd name="connsiteY20234" fmla="*/ 2673898 h 6407152"/>
              <a:gd name="connsiteX20235" fmla="*/ 7541932 w 11737976"/>
              <a:gd name="connsiteY20235" fmla="*/ 2676075 h 6407152"/>
              <a:gd name="connsiteX20236" fmla="*/ 7546143 w 11737976"/>
              <a:gd name="connsiteY20236" fmla="*/ 2675259 h 6407152"/>
              <a:gd name="connsiteX20237" fmla="*/ 7549489 w 11737976"/>
              <a:gd name="connsiteY20237" fmla="*/ 2678171 h 6407152"/>
              <a:gd name="connsiteX20238" fmla="*/ 7525092 w 11737976"/>
              <a:gd name="connsiteY20238" fmla="*/ 2679342 h 6407152"/>
              <a:gd name="connsiteX20239" fmla="*/ 7512885 w 11737976"/>
              <a:gd name="connsiteY20239" fmla="*/ 2641823 h 6407152"/>
              <a:gd name="connsiteX20240" fmla="*/ 7520075 w 11737976"/>
              <a:gd name="connsiteY20240" fmla="*/ 2638559 h 6407152"/>
              <a:gd name="connsiteX20241" fmla="*/ 2809851 w 11737976"/>
              <a:gd name="connsiteY20241" fmla="*/ 2638559 h 6407152"/>
              <a:gd name="connsiteX20242" fmla="*/ 2811081 w 11737976"/>
              <a:gd name="connsiteY20242" fmla="*/ 2640190 h 6407152"/>
              <a:gd name="connsiteX20243" fmla="*/ 2831235 w 11737976"/>
              <a:gd name="connsiteY20243" fmla="*/ 2671180 h 6407152"/>
              <a:gd name="connsiteX20244" fmla="*/ 2834359 w 11737976"/>
              <a:gd name="connsiteY20244" fmla="*/ 2673898 h 6407152"/>
              <a:gd name="connsiteX20245" fmla="*/ 2831708 w 11737976"/>
              <a:gd name="connsiteY20245" fmla="*/ 2676075 h 6407152"/>
              <a:gd name="connsiteX20246" fmla="*/ 2835920 w 11737976"/>
              <a:gd name="connsiteY20246" fmla="*/ 2675259 h 6407152"/>
              <a:gd name="connsiteX20247" fmla="*/ 2839265 w 11737976"/>
              <a:gd name="connsiteY20247" fmla="*/ 2678171 h 6407152"/>
              <a:gd name="connsiteX20248" fmla="*/ 2814868 w 11737976"/>
              <a:gd name="connsiteY20248" fmla="*/ 2679342 h 6407152"/>
              <a:gd name="connsiteX20249" fmla="*/ 2802661 w 11737976"/>
              <a:gd name="connsiteY20249" fmla="*/ 2641823 h 6407152"/>
              <a:gd name="connsiteX20250" fmla="*/ 2809851 w 11737976"/>
              <a:gd name="connsiteY20250" fmla="*/ 2638559 h 6407152"/>
              <a:gd name="connsiteX20251" fmla="*/ 2764598 w 11737976"/>
              <a:gd name="connsiteY20251" fmla="*/ 2637309 h 6407152"/>
              <a:gd name="connsiteX20252" fmla="*/ 2768032 w 11737976"/>
              <a:gd name="connsiteY20252" fmla="*/ 2638568 h 6407152"/>
              <a:gd name="connsiteX20253" fmla="*/ 2776925 w 11737976"/>
              <a:gd name="connsiteY20253" fmla="*/ 2641830 h 6407152"/>
              <a:gd name="connsiteX20254" fmla="*/ 2795661 w 11737976"/>
              <a:gd name="connsiteY20254" fmla="*/ 2658139 h 6407152"/>
              <a:gd name="connsiteX20255" fmla="*/ 2791831 w 11737976"/>
              <a:gd name="connsiteY20255" fmla="*/ 2666414 h 6407152"/>
              <a:gd name="connsiteX20256" fmla="*/ 2790608 w 11737976"/>
              <a:gd name="connsiteY20256" fmla="*/ 2661958 h 6407152"/>
              <a:gd name="connsiteX20257" fmla="*/ 2781867 w 11737976"/>
              <a:gd name="connsiteY20257" fmla="*/ 2655416 h 6407152"/>
              <a:gd name="connsiteX20258" fmla="*/ 2777728 w 11737976"/>
              <a:gd name="connsiteY20258" fmla="*/ 2655659 h 6407152"/>
              <a:gd name="connsiteX20259" fmla="*/ 2777544 w 11737976"/>
              <a:gd name="connsiteY20259" fmla="*/ 2652847 h 6407152"/>
              <a:gd name="connsiteX20260" fmla="*/ 2773404 w 11737976"/>
              <a:gd name="connsiteY20260" fmla="*/ 2653091 h 6407152"/>
              <a:gd name="connsiteX20261" fmla="*/ 2777728 w 11737976"/>
              <a:gd name="connsiteY20261" fmla="*/ 2655659 h 6407152"/>
              <a:gd name="connsiteX20262" fmla="*/ 2752800 w 11737976"/>
              <a:gd name="connsiteY20262" fmla="*/ 2655714 h 6407152"/>
              <a:gd name="connsiteX20263" fmla="*/ 2752708 w 11737976"/>
              <a:gd name="connsiteY20263" fmla="*/ 2654309 h 6407152"/>
              <a:gd name="connsiteX20264" fmla="*/ 2752431 w 11737976"/>
              <a:gd name="connsiteY20264" fmla="*/ 2650091 h 6407152"/>
              <a:gd name="connsiteX20265" fmla="*/ 2761533 w 11737976"/>
              <a:gd name="connsiteY20265" fmla="*/ 2638442 h 6407152"/>
              <a:gd name="connsiteX20266" fmla="*/ 10088498 w 11737976"/>
              <a:gd name="connsiteY20266" fmla="*/ 2637272 h 6407152"/>
              <a:gd name="connsiteX20267" fmla="*/ 10079191 w 11737976"/>
              <a:gd name="connsiteY20267" fmla="*/ 2644788 h 6407152"/>
              <a:gd name="connsiteX20268" fmla="*/ 10097244 w 11737976"/>
              <a:gd name="connsiteY20268" fmla="*/ 2645821 h 6407152"/>
              <a:gd name="connsiteX20269" fmla="*/ 10106456 w 11737976"/>
              <a:gd name="connsiteY20269" fmla="*/ 2640982 h 6407152"/>
              <a:gd name="connsiteX20270" fmla="*/ 10088498 w 11737976"/>
              <a:gd name="connsiteY20270" fmla="*/ 2637272 h 6407152"/>
              <a:gd name="connsiteX20271" fmla="*/ 5378275 w 11737976"/>
              <a:gd name="connsiteY20271" fmla="*/ 2637272 h 6407152"/>
              <a:gd name="connsiteX20272" fmla="*/ 5368968 w 11737976"/>
              <a:gd name="connsiteY20272" fmla="*/ 2644788 h 6407152"/>
              <a:gd name="connsiteX20273" fmla="*/ 5387021 w 11737976"/>
              <a:gd name="connsiteY20273" fmla="*/ 2645821 h 6407152"/>
              <a:gd name="connsiteX20274" fmla="*/ 5396233 w 11737976"/>
              <a:gd name="connsiteY20274" fmla="*/ 2640982 h 6407152"/>
              <a:gd name="connsiteX20275" fmla="*/ 5378275 w 11737976"/>
              <a:gd name="connsiteY20275" fmla="*/ 2637272 h 6407152"/>
              <a:gd name="connsiteX20276" fmla="*/ 7469362 w 11737976"/>
              <a:gd name="connsiteY20276" fmla="*/ 2635308 h 6407152"/>
              <a:gd name="connsiteX20277" fmla="*/ 7487149 w 11737976"/>
              <a:gd name="connsiteY20277" fmla="*/ 2641830 h 6407152"/>
              <a:gd name="connsiteX20278" fmla="*/ 7505885 w 11737976"/>
              <a:gd name="connsiteY20278" fmla="*/ 2658139 h 6407152"/>
              <a:gd name="connsiteX20279" fmla="*/ 7489989 w 11737976"/>
              <a:gd name="connsiteY20279" fmla="*/ 2671193 h 6407152"/>
              <a:gd name="connsiteX20280" fmla="*/ 7481569 w 11737976"/>
              <a:gd name="connsiteY20280" fmla="*/ 2672825 h 6407152"/>
              <a:gd name="connsiteX20281" fmla="*/ 7462834 w 11737976"/>
              <a:gd name="connsiteY20281" fmla="*/ 2656515 h 6407152"/>
              <a:gd name="connsiteX20282" fmla="*/ 7445519 w 11737976"/>
              <a:gd name="connsiteY20282" fmla="*/ 2654889 h 6407152"/>
              <a:gd name="connsiteX20283" fmla="*/ 7452993 w 11737976"/>
              <a:gd name="connsiteY20283" fmla="*/ 2643468 h 6407152"/>
              <a:gd name="connsiteX20284" fmla="*/ 7469834 w 11737976"/>
              <a:gd name="connsiteY20284" fmla="*/ 2640201 h 6407152"/>
              <a:gd name="connsiteX20285" fmla="*/ 7469362 w 11737976"/>
              <a:gd name="connsiteY20285" fmla="*/ 2635308 h 6407152"/>
              <a:gd name="connsiteX20286" fmla="*/ 382837 w 11737976"/>
              <a:gd name="connsiteY20286" fmla="*/ 2634077 h 6407152"/>
              <a:gd name="connsiteX20287" fmla="*/ 371873 w 11737976"/>
              <a:gd name="connsiteY20287" fmla="*/ 2637373 h 6407152"/>
              <a:gd name="connsiteX20288" fmla="*/ 373150 w 11737976"/>
              <a:gd name="connsiteY20288" fmla="*/ 2641176 h 6407152"/>
              <a:gd name="connsiteX20289" fmla="*/ 374428 w 11737976"/>
              <a:gd name="connsiteY20289" fmla="*/ 2644978 h 6407152"/>
              <a:gd name="connsiteX20290" fmla="*/ 386669 w 11737976"/>
              <a:gd name="connsiteY20290" fmla="*/ 2645486 h 6407152"/>
              <a:gd name="connsiteX20291" fmla="*/ 385392 w 11737976"/>
              <a:gd name="connsiteY20291" fmla="*/ 2641683 h 6407152"/>
              <a:gd name="connsiteX20292" fmla="*/ 382837 w 11737976"/>
              <a:gd name="connsiteY20292" fmla="*/ 2634077 h 6407152"/>
              <a:gd name="connsiteX20293" fmla="*/ 9937289 w 11737976"/>
              <a:gd name="connsiteY20293" fmla="*/ 2633655 h 6407152"/>
              <a:gd name="connsiteX20294" fmla="*/ 9937192 w 11737976"/>
              <a:gd name="connsiteY20294" fmla="*/ 2636417 h 6407152"/>
              <a:gd name="connsiteX20295" fmla="*/ 9928288 w 11737976"/>
              <a:gd name="connsiteY20295" fmla="*/ 2649741 h 6407152"/>
              <a:gd name="connsiteX20296" fmla="*/ 9945039 w 11737976"/>
              <a:gd name="connsiteY20296" fmla="*/ 2653466 h 6407152"/>
              <a:gd name="connsiteX20297" fmla="*/ 9936520 w 11737976"/>
              <a:gd name="connsiteY20297" fmla="*/ 2655746 h 6407152"/>
              <a:gd name="connsiteX20298" fmla="*/ 9944943 w 11737976"/>
              <a:gd name="connsiteY20298" fmla="*/ 2656227 h 6407152"/>
              <a:gd name="connsiteX20299" fmla="*/ 9970311 w 11737976"/>
              <a:gd name="connsiteY20299" fmla="*/ 2654911 h 6407152"/>
              <a:gd name="connsiteX20300" fmla="*/ 9945425 w 11737976"/>
              <a:gd name="connsiteY20300" fmla="*/ 2642421 h 6407152"/>
              <a:gd name="connsiteX20301" fmla="*/ 9953849 w 11737976"/>
              <a:gd name="connsiteY20301" fmla="*/ 2642902 h 6407152"/>
              <a:gd name="connsiteX20302" fmla="*/ 9953945 w 11737976"/>
              <a:gd name="connsiteY20302" fmla="*/ 2640141 h 6407152"/>
              <a:gd name="connsiteX20303" fmla="*/ 9945520 w 11737976"/>
              <a:gd name="connsiteY20303" fmla="*/ 2639659 h 6407152"/>
              <a:gd name="connsiteX20304" fmla="*/ 9937192 w 11737976"/>
              <a:gd name="connsiteY20304" fmla="*/ 2636417 h 6407152"/>
              <a:gd name="connsiteX20305" fmla="*/ 9945617 w 11737976"/>
              <a:gd name="connsiteY20305" fmla="*/ 2636898 h 6407152"/>
              <a:gd name="connsiteX20306" fmla="*/ 9945714 w 11737976"/>
              <a:gd name="connsiteY20306" fmla="*/ 2634136 h 6407152"/>
              <a:gd name="connsiteX20307" fmla="*/ 9937289 w 11737976"/>
              <a:gd name="connsiteY20307" fmla="*/ 2633655 h 6407152"/>
              <a:gd name="connsiteX20308" fmla="*/ 5227065 w 11737976"/>
              <a:gd name="connsiteY20308" fmla="*/ 2633655 h 6407152"/>
              <a:gd name="connsiteX20309" fmla="*/ 5226969 w 11737976"/>
              <a:gd name="connsiteY20309" fmla="*/ 2636417 h 6407152"/>
              <a:gd name="connsiteX20310" fmla="*/ 5218065 w 11737976"/>
              <a:gd name="connsiteY20310" fmla="*/ 2649741 h 6407152"/>
              <a:gd name="connsiteX20311" fmla="*/ 5234815 w 11737976"/>
              <a:gd name="connsiteY20311" fmla="*/ 2653466 h 6407152"/>
              <a:gd name="connsiteX20312" fmla="*/ 5226296 w 11737976"/>
              <a:gd name="connsiteY20312" fmla="*/ 2655746 h 6407152"/>
              <a:gd name="connsiteX20313" fmla="*/ 5234720 w 11737976"/>
              <a:gd name="connsiteY20313" fmla="*/ 2656227 h 6407152"/>
              <a:gd name="connsiteX20314" fmla="*/ 5260088 w 11737976"/>
              <a:gd name="connsiteY20314" fmla="*/ 2654911 h 6407152"/>
              <a:gd name="connsiteX20315" fmla="*/ 5235201 w 11737976"/>
              <a:gd name="connsiteY20315" fmla="*/ 2642421 h 6407152"/>
              <a:gd name="connsiteX20316" fmla="*/ 5243625 w 11737976"/>
              <a:gd name="connsiteY20316" fmla="*/ 2642902 h 6407152"/>
              <a:gd name="connsiteX20317" fmla="*/ 5243722 w 11737976"/>
              <a:gd name="connsiteY20317" fmla="*/ 2640141 h 6407152"/>
              <a:gd name="connsiteX20318" fmla="*/ 5235297 w 11737976"/>
              <a:gd name="connsiteY20318" fmla="*/ 2639659 h 6407152"/>
              <a:gd name="connsiteX20319" fmla="*/ 5226969 w 11737976"/>
              <a:gd name="connsiteY20319" fmla="*/ 2636417 h 6407152"/>
              <a:gd name="connsiteX20320" fmla="*/ 5235394 w 11737976"/>
              <a:gd name="connsiteY20320" fmla="*/ 2636898 h 6407152"/>
              <a:gd name="connsiteX20321" fmla="*/ 5235490 w 11737976"/>
              <a:gd name="connsiteY20321" fmla="*/ 2634136 h 6407152"/>
              <a:gd name="connsiteX20322" fmla="*/ 5227065 w 11737976"/>
              <a:gd name="connsiteY20322" fmla="*/ 2633655 h 6407152"/>
              <a:gd name="connsiteX20323" fmla="*/ 2780074 w 11737976"/>
              <a:gd name="connsiteY20323" fmla="*/ 2631597 h 6407152"/>
              <a:gd name="connsiteX20324" fmla="*/ 2776925 w 11737976"/>
              <a:gd name="connsiteY20324" fmla="*/ 2641830 h 6407152"/>
              <a:gd name="connsiteX20325" fmla="*/ 2774538 w 11737976"/>
              <a:gd name="connsiteY20325" fmla="*/ 2633641 h 6407152"/>
              <a:gd name="connsiteX20326" fmla="*/ 3122526 w 11737976"/>
              <a:gd name="connsiteY20326" fmla="*/ 2630720 h 6407152"/>
              <a:gd name="connsiteX20327" fmla="*/ 3120327 w 11737976"/>
              <a:gd name="connsiteY20327" fmla="*/ 2638950 h 6407152"/>
              <a:gd name="connsiteX20328" fmla="*/ 3108657 w 11737976"/>
              <a:gd name="connsiteY20328" fmla="*/ 2640536 h 6407152"/>
              <a:gd name="connsiteX20329" fmla="*/ 3109757 w 11737976"/>
              <a:gd name="connsiteY20329" fmla="*/ 2636422 h 6407152"/>
              <a:gd name="connsiteX20330" fmla="*/ 3122526 w 11737976"/>
              <a:gd name="connsiteY20330" fmla="*/ 2630720 h 6407152"/>
              <a:gd name="connsiteX20331" fmla="*/ 10758603 w 11737976"/>
              <a:gd name="connsiteY20331" fmla="*/ 2627661 h 6407152"/>
              <a:gd name="connsiteX20332" fmla="*/ 10753389 w 11737976"/>
              <a:gd name="connsiteY20332" fmla="*/ 2640059 h 6407152"/>
              <a:gd name="connsiteX20333" fmla="*/ 10757178 w 11737976"/>
              <a:gd name="connsiteY20333" fmla="*/ 2641093 h 6407152"/>
              <a:gd name="connsiteX20334" fmla="*/ 10758603 w 11737976"/>
              <a:gd name="connsiteY20334" fmla="*/ 2627661 h 6407152"/>
              <a:gd name="connsiteX20335" fmla="*/ 6048380 w 11737976"/>
              <a:gd name="connsiteY20335" fmla="*/ 2627661 h 6407152"/>
              <a:gd name="connsiteX20336" fmla="*/ 6043165 w 11737976"/>
              <a:gd name="connsiteY20336" fmla="*/ 2640059 h 6407152"/>
              <a:gd name="connsiteX20337" fmla="*/ 6046954 w 11737976"/>
              <a:gd name="connsiteY20337" fmla="*/ 2641093 h 6407152"/>
              <a:gd name="connsiteX20338" fmla="*/ 6048380 w 11737976"/>
              <a:gd name="connsiteY20338" fmla="*/ 2627661 h 6407152"/>
              <a:gd name="connsiteX20339" fmla="*/ 9521719 w 11737976"/>
              <a:gd name="connsiteY20339" fmla="*/ 2627368 h 6407152"/>
              <a:gd name="connsiteX20340" fmla="*/ 9523509 w 11737976"/>
              <a:gd name="connsiteY20340" fmla="*/ 2630110 h 6407152"/>
              <a:gd name="connsiteX20341" fmla="*/ 9531136 w 11737976"/>
              <a:gd name="connsiteY20341" fmla="*/ 2627528 h 6407152"/>
              <a:gd name="connsiteX20342" fmla="*/ 9521719 w 11737976"/>
              <a:gd name="connsiteY20342" fmla="*/ 2627368 h 6407152"/>
              <a:gd name="connsiteX20343" fmla="*/ 4811496 w 11737976"/>
              <a:gd name="connsiteY20343" fmla="*/ 2627368 h 6407152"/>
              <a:gd name="connsiteX20344" fmla="*/ 4813285 w 11737976"/>
              <a:gd name="connsiteY20344" fmla="*/ 2630110 h 6407152"/>
              <a:gd name="connsiteX20345" fmla="*/ 4820912 w 11737976"/>
              <a:gd name="connsiteY20345" fmla="*/ 2627528 h 6407152"/>
              <a:gd name="connsiteX20346" fmla="*/ 4811496 w 11737976"/>
              <a:gd name="connsiteY20346" fmla="*/ 2627368 h 6407152"/>
              <a:gd name="connsiteX20347" fmla="*/ 3136395 w 11737976"/>
              <a:gd name="connsiteY20347" fmla="*/ 2620905 h 6407152"/>
              <a:gd name="connsiteX20348" fmla="*/ 3144767 w 11737976"/>
              <a:gd name="connsiteY20348" fmla="*/ 2631660 h 6407152"/>
              <a:gd name="connsiteX20349" fmla="*/ 3135296 w 11737976"/>
              <a:gd name="connsiteY20349" fmla="*/ 2625019 h 6407152"/>
              <a:gd name="connsiteX20350" fmla="*/ 3136395 w 11737976"/>
              <a:gd name="connsiteY20350" fmla="*/ 2620905 h 6407152"/>
              <a:gd name="connsiteX20351" fmla="*/ 10774168 w 11737976"/>
              <a:gd name="connsiteY20351" fmla="*/ 2620804 h 6407152"/>
              <a:gd name="connsiteX20352" fmla="*/ 10771822 w 11737976"/>
              <a:gd name="connsiteY20352" fmla="*/ 2624057 h 6407152"/>
              <a:gd name="connsiteX20353" fmla="*/ 10774099 w 11737976"/>
              <a:gd name="connsiteY20353" fmla="*/ 2624915 h 6407152"/>
              <a:gd name="connsiteX20354" fmla="*/ 10774168 w 11737976"/>
              <a:gd name="connsiteY20354" fmla="*/ 2620804 h 6407152"/>
              <a:gd name="connsiteX20355" fmla="*/ 6063945 w 11737976"/>
              <a:gd name="connsiteY20355" fmla="*/ 2620804 h 6407152"/>
              <a:gd name="connsiteX20356" fmla="*/ 6061598 w 11737976"/>
              <a:gd name="connsiteY20356" fmla="*/ 2624057 h 6407152"/>
              <a:gd name="connsiteX20357" fmla="*/ 6063875 w 11737976"/>
              <a:gd name="connsiteY20357" fmla="*/ 2624915 h 6407152"/>
              <a:gd name="connsiteX20358" fmla="*/ 6063945 w 11737976"/>
              <a:gd name="connsiteY20358" fmla="*/ 2620804 h 6407152"/>
              <a:gd name="connsiteX20359" fmla="*/ 9523894 w 11737976"/>
              <a:gd name="connsiteY20359" fmla="*/ 2619065 h 6407152"/>
              <a:gd name="connsiteX20360" fmla="*/ 9516196 w 11737976"/>
              <a:gd name="connsiteY20360" fmla="*/ 2623657 h 6407152"/>
              <a:gd name="connsiteX20361" fmla="*/ 9523718 w 11737976"/>
              <a:gd name="connsiteY20361" fmla="*/ 2624086 h 6407152"/>
              <a:gd name="connsiteX20362" fmla="*/ 9523894 w 11737976"/>
              <a:gd name="connsiteY20362" fmla="*/ 2619065 h 6407152"/>
              <a:gd name="connsiteX20363" fmla="*/ 4813670 w 11737976"/>
              <a:gd name="connsiteY20363" fmla="*/ 2619065 h 6407152"/>
              <a:gd name="connsiteX20364" fmla="*/ 4805972 w 11737976"/>
              <a:gd name="connsiteY20364" fmla="*/ 2623657 h 6407152"/>
              <a:gd name="connsiteX20365" fmla="*/ 4813494 w 11737976"/>
              <a:gd name="connsiteY20365" fmla="*/ 2624086 h 6407152"/>
              <a:gd name="connsiteX20366" fmla="*/ 4813670 w 11737976"/>
              <a:gd name="connsiteY20366" fmla="*/ 2619065 h 6407152"/>
              <a:gd name="connsiteX20367" fmla="*/ 10752202 w 11737976"/>
              <a:gd name="connsiteY20367" fmla="*/ 2618548 h 6407152"/>
              <a:gd name="connsiteX20368" fmla="*/ 10750192 w 11737976"/>
              <a:gd name="connsiteY20368" fmla="*/ 2624473 h 6407152"/>
              <a:gd name="connsiteX20369" fmla="*/ 10751765 w 11737976"/>
              <a:gd name="connsiteY20369" fmla="*/ 2628751 h 6407152"/>
              <a:gd name="connsiteX20370" fmla="*/ 10752202 w 11737976"/>
              <a:gd name="connsiteY20370" fmla="*/ 2618548 h 6407152"/>
              <a:gd name="connsiteX20371" fmla="*/ 6041979 w 11737976"/>
              <a:gd name="connsiteY20371" fmla="*/ 2618548 h 6407152"/>
              <a:gd name="connsiteX20372" fmla="*/ 6039969 w 11737976"/>
              <a:gd name="connsiteY20372" fmla="*/ 2624473 h 6407152"/>
              <a:gd name="connsiteX20373" fmla="*/ 6041542 w 11737976"/>
              <a:gd name="connsiteY20373" fmla="*/ 2628751 h 6407152"/>
              <a:gd name="connsiteX20374" fmla="*/ 6041979 w 11737976"/>
              <a:gd name="connsiteY20374" fmla="*/ 2618548 h 6407152"/>
              <a:gd name="connsiteX20375" fmla="*/ 11356512 w 11737976"/>
              <a:gd name="connsiteY20375" fmla="*/ 2614998 h 6407152"/>
              <a:gd name="connsiteX20376" fmla="*/ 11355101 w 11737976"/>
              <a:gd name="connsiteY20376" fmla="*/ 2620649 h 6407152"/>
              <a:gd name="connsiteX20377" fmla="*/ 11354141 w 11737976"/>
              <a:gd name="connsiteY20377" fmla="*/ 2620257 h 6407152"/>
              <a:gd name="connsiteX20378" fmla="*/ 11353687 w 11737976"/>
              <a:gd name="connsiteY20378" fmla="*/ 2626300 h 6407152"/>
              <a:gd name="connsiteX20379" fmla="*/ 11361323 w 11737976"/>
              <a:gd name="connsiteY20379" fmla="*/ 2621124 h 6407152"/>
              <a:gd name="connsiteX20380" fmla="*/ 11359389 w 11737976"/>
              <a:gd name="connsiteY20380" fmla="*/ 2616178 h 6407152"/>
              <a:gd name="connsiteX20381" fmla="*/ 11356512 w 11737976"/>
              <a:gd name="connsiteY20381" fmla="*/ 2614998 h 6407152"/>
              <a:gd name="connsiteX20382" fmla="*/ 6646288 w 11737976"/>
              <a:gd name="connsiteY20382" fmla="*/ 2614998 h 6407152"/>
              <a:gd name="connsiteX20383" fmla="*/ 6644876 w 11737976"/>
              <a:gd name="connsiteY20383" fmla="*/ 2620649 h 6407152"/>
              <a:gd name="connsiteX20384" fmla="*/ 6643917 w 11737976"/>
              <a:gd name="connsiteY20384" fmla="*/ 2620257 h 6407152"/>
              <a:gd name="connsiteX20385" fmla="*/ 6643464 w 11737976"/>
              <a:gd name="connsiteY20385" fmla="*/ 2626300 h 6407152"/>
              <a:gd name="connsiteX20386" fmla="*/ 6651099 w 11737976"/>
              <a:gd name="connsiteY20386" fmla="*/ 2621124 h 6407152"/>
              <a:gd name="connsiteX20387" fmla="*/ 6649165 w 11737976"/>
              <a:gd name="connsiteY20387" fmla="*/ 2616178 h 6407152"/>
              <a:gd name="connsiteX20388" fmla="*/ 6646288 w 11737976"/>
              <a:gd name="connsiteY20388" fmla="*/ 2614998 h 6407152"/>
              <a:gd name="connsiteX20389" fmla="*/ 10056175 w 11737976"/>
              <a:gd name="connsiteY20389" fmla="*/ 2613288 h 6407152"/>
              <a:gd name="connsiteX20390" fmla="*/ 10053777 w 11737976"/>
              <a:gd name="connsiteY20390" fmla="*/ 2617175 h 6407152"/>
              <a:gd name="connsiteX20391" fmla="*/ 10064919 w 11737976"/>
              <a:gd name="connsiteY20391" fmla="*/ 2621837 h 6407152"/>
              <a:gd name="connsiteX20392" fmla="*/ 10056175 w 11737976"/>
              <a:gd name="connsiteY20392" fmla="*/ 2613288 h 6407152"/>
              <a:gd name="connsiteX20393" fmla="*/ 5345951 w 11737976"/>
              <a:gd name="connsiteY20393" fmla="*/ 2613288 h 6407152"/>
              <a:gd name="connsiteX20394" fmla="*/ 5343553 w 11737976"/>
              <a:gd name="connsiteY20394" fmla="*/ 2617175 h 6407152"/>
              <a:gd name="connsiteX20395" fmla="*/ 5354696 w 11737976"/>
              <a:gd name="connsiteY20395" fmla="*/ 2621837 h 6407152"/>
              <a:gd name="connsiteX20396" fmla="*/ 5345951 w 11737976"/>
              <a:gd name="connsiteY20396" fmla="*/ 2613288 h 6407152"/>
              <a:gd name="connsiteX20397" fmla="*/ 10157173 w 11737976"/>
              <a:gd name="connsiteY20397" fmla="*/ 2613027 h 6407152"/>
              <a:gd name="connsiteX20398" fmla="*/ 10149546 w 11737976"/>
              <a:gd name="connsiteY20398" fmla="*/ 2615609 h 6407152"/>
              <a:gd name="connsiteX20399" fmla="*/ 10157028 w 11737976"/>
              <a:gd name="connsiteY20399" fmla="*/ 2617169 h 6407152"/>
              <a:gd name="connsiteX20400" fmla="*/ 10164589 w 11737976"/>
              <a:gd name="connsiteY20400" fmla="*/ 2616469 h 6407152"/>
              <a:gd name="connsiteX20401" fmla="*/ 10157173 w 11737976"/>
              <a:gd name="connsiteY20401" fmla="*/ 2613027 h 6407152"/>
              <a:gd name="connsiteX20402" fmla="*/ 5446949 w 11737976"/>
              <a:gd name="connsiteY20402" fmla="*/ 2613027 h 6407152"/>
              <a:gd name="connsiteX20403" fmla="*/ 5439322 w 11737976"/>
              <a:gd name="connsiteY20403" fmla="*/ 2615609 h 6407152"/>
              <a:gd name="connsiteX20404" fmla="*/ 5446804 w 11737976"/>
              <a:gd name="connsiteY20404" fmla="*/ 2617169 h 6407152"/>
              <a:gd name="connsiteX20405" fmla="*/ 5454366 w 11737976"/>
              <a:gd name="connsiteY20405" fmla="*/ 2616469 h 6407152"/>
              <a:gd name="connsiteX20406" fmla="*/ 5446949 w 11737976"/>
              <a:gd name="connsiteY20406" fmla="*/ 2613027 h 6407152"/>
              <a:gd name="connsiteX20407" fmla="*/ 417107 w 11737976"/>
              <a:gd name="connsiteY20407" fmla="*/ 2610646 h 6407152"/>
              <a:gd name="connsiteX20408" fmla="*/ 418392 w 11737976"/>
              <a:gd name="connsiteY20408" fmla="*/ 2614470 h 6407152"/>
              <a:gd name="connsiteX20409" fmla="*/ 9650473 w 11737976"/>
              <a:gd name="connsiteY20409" fmla="*/ 2609201 h 6407152"/>
              <a:gd name="connsiteX20410" fmla="*/ 9633077 w 11737976"/>
              <a:gd name="connsiteY20410" fmla="*/ 2610973 h 6407152"/>
              <a:gd name="connsiteX20411" fmla="*/ 9632789 w 11737976"/>
              <a:gd name="connsiteY20411" fmla="*/ 2619257 h 6407152"/>
              <a:gd name="connsiteX20412" fmla="*/ 9624233 w 11737976"/>
              <a:gd name="connsiteY20412" fmla="*/ 2616001 h 6407152"/>
              <a:gd name="connsiteX20413" fmla="*/ 9609565 w 11737976"/>
              <a:gd name="connsiteY20413" fmla="*/ 2632801 h 6407152"/>
              <a:gd name="connsiteX20414" fmla="*/ 9614429 w 11737976"/>
              <a:gd name="connsiteY20414" fmla="*/ 2648643 h 6407152"/>
              <a:gd name="connsiteX20415" fmla="*/ 9624555 w 11737976"/>
              <a:gd name="connsiteY20415" fmla="*/ 2649525 h 6407152"/>
              <a:gd name="connsiteX20416" fmla="*/ 9640572 w 11737976"/>
              <a:gd name="connsiteY20416" fmla="*/ 2644605 h 6407152"/>
              <a:gd name="connsiteX20417" fmla="*/ 9632115 w 11737976"/>
              <a:gd name="connsiteY20417" fmla="*/ 2638587 h 6407152"/>
              <a:gd name="connsiteX20418" fmla="*/ 9640957 w 11737976"/>
              <a:gd name="connsiteY20418" fmla="*/ 2633559 h 6407152"/>
              <a:gd name="connsiteX20419" fmla="*/ 9649607 w 11737976"/>
              <a:gd name="connsiteY20419" fmla="*/ 2634054 h 6407152"/>
              <a:gd name="connsiteX20420" fmla="*/ 9649703 w 11737976"/>
              <a:gd name="connsiteY20420" fmla="*/ 2631292 h 6407152"/>
              <a:gd name="connsiteX20421" fmla="*/ 9641053 w 11737976"/>
              <a:gd name="connsiteY20421" fmla="*/ 2630797 h 6407152"/>
              <a:gd name="connsiteX20422" fmla="*/ 9632404 w 11737976"/>
              <a:gd name="connsiteY20422" fmla="*/ 2630303 h 6407152"/>
              <a:gd name="connsiteX20423" fmla="*/ 9650473 w 11737976"/>
              <a:gd name="connsiteY20423" fmla="*/ 2609201 h 6407152"/>
              <a:gd name="connsiteX20424" fmla="*/ 4940250 w 11737976"/>
              <a:gd name="connsiteY20424" fmla="*/ 2609201 h 6407152"/>
              <a:gd name="connsiteX20425" fmla="*/ 4922854 w 11737976"/>
              <a:gd name="connsiteY20425" fmla="*/ 2610973 h 6407152"/>
              <a:gd name="connsiteX20426" fmla="*/ 4922565 w 11737976"/>
              <a:gd name="connsiteY20426" fmla="*/ 2619257 h 6407152"/>
              <a:gd name="connsiteX20427" fmla="*/ 4914010 w 11737976"/>
              <a:gd name="connsiteY20427" fmla="*/ 2616001 h 6407152"/>
              <a:gd name="connsiteX20428" fmla="*/ 4899342 w 11737976"/>
              <a:gd name="connsiteY20428" fmla="*/ 2632801 h 6407152"/>
              <a:gd name="connsiteX20429" fmla="*/ 4904205 w 11737976"/>
              <a:gd name="connsiteY20429" fmla="*/ 2648643 h 6407152"/>
              <a:gd name="connsiteX20430" fmla="*/ 4914331 w 11737976"/>
              <a:gd name="connsiteY20430" fmla="*/ 2649525 h 6407152"/>
              <a:gd name="connsiteX20431" fmla="*/ 4930349 w 11737976"/>
              <a:gd name="connsiteY20431" fmla="*/ 2644605 h 6407152"/>
              <a:gd name="connsiteX20432" fmla="*/ 4921891 w 11737976"/>
              <a:gd name="connsiteY20432" fmla="*/ 2638587 h 6407152"/>
              <a:gd name="connsiteX20433" fmla="*/ 4930733 w 11737976"/>
              <a:gd name="connsiteY20433" fmla="*/ 2633559 h 6407152"/>
              <a:gd name="connsiteX20434" fmla="*/ 4939383 w 11737976"/>
              <a:gd name="connsiteY20434" fmla="*/ 2634054 h 6407152"/>
              <a:gd name="connsiteX20435" fmla="*/ 4939480 w 11737976"/>
              <a:gd name="connsiteY20435" fmla="*/ 2631292 h 6407152"/>
              <a:gd name="connsiteX20436" fmla="*/ 4930830 w 11737976"/>
              <a:gd name="connsiteY20436" fmla="*/ 2630797 h 6407152"/>
              <a:gd name="connsiteX20437" fmla="*/ 4922180 w 11737976"/>
              <a:gd name="connsiteY20437" fmla="*/ 2630303 h 6407152"/>
              <a:gd name="connsiteX20438" fmla="*/ 4940250 w 11737976"/>
              <a:gd name="connsiteY20438" fmla="*/ 2609201 h 6407152"/>
              <a:gd name="connsiteX20439" fmla="*/ 7639537 w 11737976"/>
              <a:gd name="connsiteY20439" fmla="*/ 2607351 h 6407152"/>
              <a:gd name="connsiteX20440" fmla="*/ 7632304 w 11737976"/>
              <a:gd name="connsiteY20440" fmla="*/ 2618769 h 6407152"/>
              <a:gd name="connsiteX20441" fmla="*/ 7633254 w 11737976"/>
              <a:gd name="connsiteY20441" fmla="*/ 2628602 h 6407152"/>
              <a:gd name="connsiteX20442" fmla="*/ 7625069 w 11737976"/>
              <a:gd name="connsiteY20442" fmla="*/ 2630188 h 6407152"/>
              <a:gd name="connsiteX20443" fmla="*/ 7615934 w 11737976"/>
              <a:gd name="connsiteY20443" fmla="*/ 2621945 h 6407152"/>
              <a:gd name="connsiteX20444" fmla="*/ 7625544 w 11737976"/>
              <a:gd name="connsiteY20444" fmla="*/ 2635104 h 6407152"/>
              <a:gd name="connsiteX20445" fmla="*/ 7626019 w 11737976"/>
              <a:gd name="connsiteY20445" fmla="*/ 2640021 h 6407152"/>
              <a:gd name="connsiteX20446" fmla="*/ 7634204 w 11737976"/>
              <a:gd name="connsiteY20446" fmla="*/ 2638433 h 6407152"/>
              <a:gd name="connsiteX20447" fmla="*/ 7641914 w 11737976"/>
              <a:gd name="connsiteY20447" fmla="*/ 2631928 h 6407152"/>
              <a:gd name="connsiteX20448" fmla="*/ 7642865 w 11737976"/>
              <a:gd name="connsiteY20448" fmla="*/ 2641760 h 6407152"/>
              <a:gd name="connsiteX20449" fmla="*/ 7660007 w 11737976"/>
              <a:gd name="connsiteY20449" fmla="*/ 2646573 h 6407152"/>
              <a:gd name="connsiteX20450" fmla="*/ 7676079 w 11737976"/>
              <a:gd name="connsiteY20450" fmla="*/ 2640326 h 6407152"/>
              <a:gd name="connsiteX20451" fmla="*/ 7650575 w 11737976"/>
              <a:gd name="connsiteY20451" fmla="*/ 2635257 h 6407152"/>
              <a:gd name="connsiteX20452" fmla="*/ 7649625 w 11737976"/>
              <a:gd name="connsiteY20452" fmla="*/ 2625426 h 6407152"/>
              <a:gd name="connsiteX20453" fmla="*/ 7639537 w 11737976"/>
              <a:gd name="connsiteY20453" fmla="*/ 2607351 h 6407152"/>
              <a:gd name="connsiteX20454" fmla="*/ 2929313 w 11737976"/>
              <a:gd name="connsiteY20454" fmla="*/ 2607351 h 6407152"/>
              <a:gd name="connsiteX20455" fmla="*/ 2922080 w 11737976"/>
              <a:gd name="connsiteY20455" fmla="*/ 2618769 h 6407152"/>
              <a:gd name="connsiteX20456" fmla="*/ 2923030 w 11737976"/>
              <a:gd name="connsiteY20456" fmla="*/ 2628602 h 6407152"/>
              <a:gd name="connsiteX20457" fmla="*/ 2914846 w 11737976"/>
              <a:gd name="connsiteY20457" fmla="*/ 2630188 h 6407152"/>
              <a:gd name="connsiteX20458" fmla="*/ 2905710 w 11737976"/>
              <a:gd name="connsiteY20458" fmla="*/ 2621945 h 6407152"/>
              <a:gd name="connsiteX20459" fmla="*/ 2915320 w 11737976"/>
              <a:gd name="connsiteY20459" fmla="*/ 2635104 h 6407152"/>
              <a:gd name="connsiteX20460" fmla="*/ 2915795 w 11737976"/>
              <a:gd name="connsiteY20460" fmla="*/ 2640021 h 6407152"/>
              <a:gd name="connsiteX20461" fmla="*/ 2923981 w 11737976"/>
              <a:gd name="connsiteY20461" fmla="*/ 2638433 h 6407152"/>
              <a:gd name="connsiteX20462" fmla="*/ 2931690 w 11737976"/>
              <a:gd name="connsiteY20462" fmla="*/ 2631928 h 6407152"/>
              <a:gd name="connsiteX20463" fmla="*/ 2932641 w 11737976"/>
              <a:gd name="connsiteY20463" fmla="*/ 2641760 h 6407152"/>
              <a:gd name="connsiteX20464" fmla="*/ 2949783 w 11737976"/>
              <a:gd name="connsiteY20464" fmla="*/ 2646573 h 6407152"/>
              <a:gd name="connsiteX20465" fmla="*/ 2965855 w 11737976"/>
              <a:gd name="connsiteY20465" fmla="*/ 2640326 h 6407152"/>
              <a:gd name="connsiteX20466" fmla="*/ 2940351 w 11737976"/>
              <a:gd name="connsiteY20466" fmla="*/ 2635257 h 6407152"/>
              <a:gd name="connsiteX20467" fmla="*/ 2939401 w 11737976"/>
              <a:gd name="connsiteY20467" fmla="*/ 2625426 h 6407152"/>
              <a:gd name="connsiteX20468" fmla="*/ 2929313 w 11737976"/>
              <a:gd name="connsiteY20468" fmla="*/ 2607351 h 6407152"/>
              <a:gd name="connsiteX20469" fmla="*/ 9947862 w 11737976"/>
              <a:gd name="connsiteY20469" fmla="*/ 2607093 h 6407152"/>
              <a:gd name="connsiteX20470" fmla="*/ 9960526 w 11737976"/>
              <a:gd name="connsiteY20470" fmla="*/ 2608666 h 6407152"/>
              <a:gd name="connsiteX20471" fmla="*/ 9962907 w 11737976"/>
              <a:gd name="connsiteY20471" fmla="*/ 2607953 h 6407152"/>
              <a:gd name="connsiteX20472" fmla="*/ 9947862 w 11737976"/>
              <a:gd name="connsiteY20472" fmla="*/ 2607093 h 6407152"/>
              <a:gd name="connsiteX20473" fmla="*/ 5237639 w 11737976"/>
              <a:gd name="connsiteY20473" fmla="*/ 2607093 h 6407152"/>
              <a:gd name="connsiteX20474" fmla="*/ 5250303 w 11737976"/>
              <a:gd name="connsiteY20474" fmla="*/ 2608666 h 6407152"/>
              <a:gd name="connsiteX20475" fmla="*/ 5252684 w 11737976"/>
              <a:gd name="connsiteY20475" fmla="*/ 2607953 h 6407152"/>
              <a:gd name="connsiteX20476" fmla="*/ 5237639 w 11737976"/>
              <a:gd name="connsiteY20476" fmla="*/ 2607093 h 6407152"/>
              <a:gd name="connsiteX20477" fmla="*/ 10047358 w 11737976"/>
              <a:gd name="connsiteY20477" fmla="*/ 2606747 h 6407152"/>
              <a:gd name="connsiteX20478" fmla="*/ 10043829 w 11737976"/>
              <a:gd name="connsiteY20478" fmla="*/ 2610695 h 6407152"/>
              <a:gd name="connsiteX20479" fmla="*/ 10047147 w 11737976"/>
              <a:gd name="connsiteY20479" fmla="*/ 2612772 h 6407152"/>
              <a:gd name="connsiteX20480" fmla="*/ 10056172 w 11737976"/>
              <a:gd name="connsiteY20480" fmla="*/ 2613288 h 6407152"/>
              <a:gd name="connsiteX20481" fmla="*/ 10047358 w 11737976"/>
              <a:gd name="connsiteY20481" fmla="*/ 2606747 h 6407152"/>
              <a:gd name="connsiteX20482" fmla="*/ 5337134 w 11737976"/>
              <a:gd name="connsiteY20482" fmla="*/ 2606747 h 6407152"/>
              <a:gd name="connsiteX20483" fmla="*/ 5333606 w 11737976"/>
              <a:gd name="connsiteY20483" fmla="*/ 2610695 h 6407152"/>
              <a:gd name="connsiteX20484" fmla="*/ 5336924 w 11737976"/>
              <a:gd name="connsiteY20484" fmla="*/ 2612772 h 6407152"/>
              <a:gd name="connsiteX20485" fmla="*/ 5345948 w 11737976"/>
              <a:gd name="connsiteY20485" fmla="*/ 2613288 h 6407152"/>
              <a:gd name="connsiteX20486" fmla="*/ 5337134 w 11737976"/>
              <a:gd name="connsiteY20486" fmla="*/ 2606747 h 6407152"/>
              <a:gd name="connsiteX20487" fmla="*/ 8484735 w 11737976"/>
              <a:gd name="connsiteY20487" fmla="*/ 2604014 h 6407152"/>
              <a:gd name="connsiteX20488" fmla="*/ 8486791 w 11737976"/>
              <a:gd name="connsiteY20488" fmla="*/ 2604174 h 6407152"/>
              <a:gd name="connsiteX20489" fmla="*/ 8494573 w 11737976"/>
              <a:gd name="connsiteY20489" fmla="*/ 2610545 h 6407152"/>
              <a:gd name="connsiteX20490" fmla="*/ 8504634 w 11737976"/>
              <a:gd name="connsiteY20490" fmla="*/ 2618783 h 6407152"/>
              <a:gd name="connsiteX20491" fmla="*/ 8505289 w 11737976"/>
              <a:gd name="connsiteY20491" fmla="*/ 2623323 h 6407152"/>
              <a:gd name="connsiteX20492" fmla="*/ 8505341 w 11737976"/>
              <a:gd name="connsiteY20492" fmla="*/ 2623681 h 6407152"/>
              <a:gd name="connsiteX20493" fmla="*/ 8504307 w 11737976"/>
              <a:gd name="connsiteY20493" fmla="*/ 2626819 h 6407152"/>
              <a:gd name="connsiteX20494" fmla="*/ 8503943 w 11737976"/>
              <a:gd name="connsiteY20494" fmla="*/ 2629141 h 6407152"/>
              <a:gd name="connsiteX20495" fmla="*/ 8498353 w 11737976"/>
              <a:gd name="connsiteY20495" fmla="*/ 2629088 h 6407152"/>
              <a:gd name="connsiteX20496" fmla="*/ 8497561 w 11737976"/>
              <a:gd name="connsiteY20496" fmla="*/ 2631302 h 6407152"/>
              <a:gd name="connsiteX20497" fmla="*/ 8486242 w 11737976"/>
              <a:gd name="connsiteY20497" fmla="*/ 2622034 h 6407152"/>
              <a:gd name="connsiteX20498" fmla="*/ 8483639 w 11737976"/>
              <a:gd name="connsiteY20498" fmla="*/ 2621463 h 6407152"/>
              <a:gd name="connsiteX20499" fmla="*/ 8482217 w 11737976"/>
              <a:gd name="connsiteY20499" fmla="*/ 2615171 h 6407152"/>
              <a:gd name="connsiteX20500" fmla="*/ 8482279 w 11737976"/>
              <a:gd name="connsiteY20500" fmla="*/ 2613064 h 6407152"/>
              <a:gd name="connsiteX20501" fmla="*/ 8480275 w 11737976"/>
              <a:gd name="connsiteY20501" fmla="*/ 2606836 h 6407152"/>
              <a:gd name="connsiteX20502" fmla="*/ 8484735 w 11737976"/>
              <a:gd name="connsiteY20502" fmla="*/ 2604014 h 6407152"/>
              <a:gd name="connsiteX20503" fmla="*/ 3774512 w 11737976"/>
              <a:gd name="connsiteY20503" fmla="*/ 2604014 h 6407152"/>
              <a:gd name="connsiteX20504" fmla="*/ 3776568 w 11737976"/>
              <a:gd name="connsiteY20504" fmla="*/ 2604174 h 6407152"/>
              <a:gd name="connsiteX20505" fmla="*/ 3784349 w 11737976"/>
              <a:gd name="connsiteY20505" fmla="*/ 2610545 h 6407152"/>
              <a:gd name="connsiteX20506" fmla="*/ 3794410 w 11737976"/>
              <a:gd name="connsiteY20506" fmla="*/ 2618783 h 6407152"/>
              <a:gd name="connsiteX20507" fmla="*/ 3795065 w 11737976"/>
              <a:gd name="connsiteY20507" fmla="*/ 2623323 h 6407152"/>
              <a:gd name="connsiteX20508" fmla="*/ 3795118 w 11737976"/>
              <a:gd name="connsiteY20508" fmla="*/ 2623681 h 6407152"/>
              <a:gd name="connsiteX20509" fmla="*/ 3794084 w 11737976"/>
              <a:gd name="connsiteY20509" fmla="*/ 2626819 h 6407152"/>
              <a:gd name="connsiteX20510" fmla="*/ 3793720 w 11737976"/>
              <a:gd name="connsiteY20510" fmla="*/ 2629141 h 6407152"/>
              <a:gd name="connsiteX20511" fmla="*/ 3788129 w 11737976"/>
              <a:gd name="connsiteY20511" fmla="*/ 2629088 h 6407152"/>
              <a:gd name="connsiteX20512" fmla="*/ 3787338 w 11737976"/>
              <a:gd name="connsiteY20512" fmla="*/ 2631302 h 6407152"/>
              <a:gd name="connsiteX20513" fmla="*/ 3776018 w 11737976"/>
              <a:gd name="connsiteY20513" fmla="*/ 2622034 h 6407152"/>
              <a:gd name="connsiteX20514" fmla="*/ 3773415 w 11737976"/>
              <a:gd name="connsiteY20514" fmla="*/ 2621463 h 6407152"/>
              <a:gd name="connsiteX20515" fmla="*/ 3771994 w 11737976"/>
              <a:gd name="connsiteY20515" fmla="*/ 2615171 h 6407152"/>
              <a:gd name="connsiteX20516" fmla="*/ 3772056 w 11737976"/>
              <a:gd name="connsiteY20516" fmla="*/ 2613064 h 6407152"/>
              <a:gd name="connsiteX20517" fmla="*/ 3770051 w 11737976"/>
              <a:gd name="connsiteY20517" fmla="*/ 2606836 h 6407152"/>
              <a:gd name="connsiteX20518" fmla="*/ 3774512 w 11737976"/>
              <a:gd name="connsiteY20518" fmla="*/ 2604014 h 6407152"/>
              <a:gd name="connsiteX20519" fmla="*/ 1741894 w 11737976"/>
              <a:gd name="connsiteY20519" fmla="*/ 2599966 h 6407152"/>
              <a:gd name="connsiteX20520" fmla="*/ 1735624 w 11737976"/>
              <a:gd name="connsiteY20520" fmla="*/ 2603158 h 6407152"/>
              <a:gd name="connsiteX20521" fmla="*/ 1742513 w 11737976"/>
              <a:gd name="connsiteY20521" fmla="*/ 2605368 h 6407152"/>
              <a:gd name="connsiteX20522" fmla="*/ 1738714 w 11737976"/>
              <a:gd name="connsiteY20522" fmla="*/ 2630170 h 6407152"/>
              <a:gd name="connsiteX20523" fmla="*/ 1745396 w 11737976"/>
              <a:gd name="connsiteY20523" fmla="*/ 2630578 h 6407152"/>
              <a:gd name="connsiteX20524" fmla="*/ 1751460 w 11737976"/>
              <a:gd name="connsiteY20524" fmla="*/ 2625585 h 6407152"/>
              <a:gd name="connsiteX20525" fmla="*/ 1755669 w 11737976"/>
              <a:gd name="connsiteY20525" fmla="*/ 2604385 h 6407152"/>
              <a:gd name="connsiteX20526" fmla="*/ 1755463 w 11737976"/>
              <a:gd name="connsiteY20526" fmla="*/ 2602584 h 6407152"/>
              <a:gd name="connsiteX20527" fmla="*/ 1748782 w 11737976"/>
              <a:gd name="connsiteY20527" fmla="*/ 2602175 h 6407152"/>
              <a:gd name="connsiteX20528" fmla="*/ 1748576 w 11737976"/>
              <a:gd name="connsiteY20528" fmla="*/ 2600375 h 6407152"/>
              <a:gd name="connsiteX20529" fmla="*/ 1741894 w 11737976"/>
              <a:gd name="connsiteY20529" fmla="*/ 2599966 h 6407152"/>
              <a:gd name="connsiteX20530" fmla="*/ 3131322 w 11737976"/>
              <a:gd name="connsiteY20530" fmla="*/ 2597805 h 6407152"/>
              <a:gd name="connsiteX20531" fmla="*/ 3130222 w 11737976"/>
              <a:gd name="connsiteY20531" fmla="*/ 2601920 h 6407152"/>
              <a:gd name="connsiteX20532" fmla="*/ 3131322 w 11737976"/>
              <a:gd name="connsiteY20532" fmla="*/ 2597805 h 6407152"/>
              <a:gd name="connsiteX20533" fmla="*/ 10014542 w 11737976"/>
              <a:gd name="connsiteY20533" fmla="*/ 2596820 h 6407152"/>
              <a:gd name="connsiteX20534" fmla="*/ 10014368 w 11737976"/>
              <a:gd name="connsiteY20534" fmla="*/ 2601841 h 6407152"/>
              <a:gd name="connsiteX20535" fmla="*/ 10023481 w 11737976"/>
              <a:gd name="connsiteY20535" fmla="*/ 2599847 h 6407152"/>
              <a:gd name="connsiteX20536" fmla="*/ 10014542 w 11737976"/>
              <a:gd name="connsiteY20536" fmla="*/ 2596820 h 6407152"/>
              <a:gd name="connsiteX20537" fmla="*/ 5304319 w 11737976"/>
              <a:gd name="connsiteY20537" fmla="*/ 2596820 h 6407152"/>
              <a:gd name="connsiteX20538" fmla="*/ 5304144 w 11737976"/>
              <a:gd name="connsiteY20538" fmla="*/ 2601841 h 6407152"/>
              <a:gd name="connsiteX20539" fmla="*/ 5313257 w 11737976"/>
              <a:gd name="connsiteY20539" fmla="*/ 2599847 h 6407152"/>
              <a:gd name="connsiteX20540" fmla="*/ 5304319 w 11737976"/>
              <a:gd name="connsiteY20540" fmla="*/ 2596820 h 6407152"/>
              <a:gd name="connsiteX20541" fmla="*/ 10065795 w 11737976"/>
              <a:gd name="connsiteY20541" fmla="*/ 2596733 h 6407152"/>
              <a:gd name="connsiteX20542" fmla="*/ 10065605 w 11737976"/>
              <a:gd name="connsiteY20542" fmla="*/ 2602184 h 6407152"/>
              <a:gd name="connsiteX20543" fmla="*/ 10066604 w 11737976"/>
              <a:gd name="connsiteY20543" fmla="*/ 2603266 h 6407152"/>
              <a:gd name="connsiteX20544" fmla="*/ 10073879 w 11737976"/>
              <a:gd name="connsiteY20544" fmla="*/ 2602657 h 6407152"/>
              <a:gd name="connsiteX20545" fmla="*/ 10073784 w 11737976"/>
              <a:gd name="connsiteY20545" fmla="*/ 2605384 h 6407152"/>
              <a:gd name="connsiteX20546" fmla="*/ 10073689 w 11737976"/>
              <a:gd name="connsiteY20546" fmla="*/ 2608109 h 6407152"/>
              <a:gd name="connsiteX20547" fmla="*/ 10071443 w 11737976"/>
              <a:gd name="connsiteY20547" fmla="*/ 2613100 h 6407152"/>
              <a:gd name="connsiteX20548" fmla="*/ 10081678 w 11737976"/>
              <a:gd name="connsiteY20548" fmla="*/ 2616759 h 6407152"/>
              <a:gd name="connsiteX20549" fmla="*/ 10081773 w 11737976"/>
              <a:gd name="connsiteY20549" fmla="*/ 2614032 h 6407152"/>
              <a:gd name="connsiteX20550" fmla="*/ 10081963 w 11737976"/>
              <a:gd name="connsiteY20550" fmla="*/ 2608583 h 6407152"/>
              <a:gd name="connsiteX20551" fmla="*/ 10082059 w 11737976"/>
              <a:gd name="connsiteY20551" fmla="*/ 2605856 h 6407152"/>
              <a:gd name="connsiteX20552" fmla="*/ 10090141 w 11737976"/>
              <a:gd name="connsiteY20552" fmla="*/ 2611781 h 6407152"/>
              <a:gd name="connsiteX20553" fmla="*/ 10090425 w 11737976"/>
              <a:gd name="connsiteY20553" fmla="*/ 2603604 h 6407152"/>
              <a:gd name="connsiteX20554" fmla="*/ 10073879 w 11737976"/>
              <a:gd name="connsiteY20554" fmla="*/ 2602657 h 6407152"/>
              <a:gd name="connsiteX20555" fmla="*/ 10073974 w 11737976"/>
              <a:gd name="connsiteY20555" fmla="*/ 2599932 h 6407152"/>
              <a:gd name="connsiteX20556" fmla="*/ 10065795 w 11737976"/>
              <a:gd name="connsiteY20556" fmla="*/ 2596733 h 6407152"/>
              <a:gd name="connsiteX20557" fmla="*/ 5355572 w 11737976"/>
              <a:gd name="connsiteY20557" fmla="*/ 2596733 h 6407152"/>
              <a:gd name="connsiteX20558" fmla="*/ 5355381 w 11737976"/>
              <a:gd name="connsiteY20558" fmla="*/ 2602184 h 6407152"/>
              <a:gd name="connsiteX20559" fmla="*/ 5356381 w 11737976"/>
              <a:gd name="connsiteY20559" fmla="*/ 2603266 h 6407152"/>
              <a:gd name="connsiteX20560" fmla="*/ 5363655 w 11737976"/>
              <a:gd name="connsiteY20560" fmla="*/ 2602657 h 6407152"/>
              <a:gd name="connsiteX20561" fmla="*/ 5363560 w 11737976"/>
              <a:gd name="connsiteY20561" fmla="*/ 2605384 h 6407152"/>
              <a:gd name="connsiteX20562" fmla="*/ 5363466 w 11737976"/>
              <a:gd name="connsiteY20562" fmla="*/ 2608109 h 6407152"/>
              <a:gd name="connsiteX20563" fmla="*/ 5361220 w 11737976"/>
              <a:gd name="connsiteY20563" fmla="*/ 2613100 h 6407152"/>
              <a:gd name="connsiteX20564" fmla="*/ 5371455 w 11737976"/>
              <a:gd name="connsiteY20564" fmla="*/ 2616759 h 6407152"/>
              <a:gd name="connsiteX20565" fmla="*/ 5371549 w 11737976"/>
              <a:gd name="connsiteY20565" fmla="*/ 2614032 h 6407152"/>
              <a:gd name="connsiteX20566" fmla="*/ 5371740 w 11737976"/>
              <a:gd name="connsiteY20566" fmla="*/ 2608583 h 6407152"/>
              <a:gd name="connsiteX20567" fmla="*/ 5371835 w 11737976"/>
              <a:gd name="connsiteY20567" fmla="*/ 2605856 h 6407152"/>
              <a:gd name="connsiteX20568" fmla="*/ 5379918 w 11737976"/>
              <a:gd name="connsiteY20568" fmla="*/ 2611781 h 6407152"/>
              <a:gd name="connsiteX20569" fmla="*/ 5380202 w 11737976"/>
              <a:gd name="connsiteY20569" fmla="*/ 2603604 h 6407152"/>
              <a:gd name="connsiteX20570" fmla="*/ 5363655 w 11737976"/>
              <a:gd name="connsiteY20570" fmla="*/ 2602657 h 6407152"/>
              <a:gd name="connsiteX20571" fmla="*/ 5363751 w 11737976"/>
              <a:gd name="connsiteY20571" fmla="*/ 2599932 h 6407152"/>
              <a:gd name="connsiteX20572" fmla="*/ 5355572 w 11737976"/>
              <a:gd name="connsiteY20572" fmla="*/ 2596733 h 6407152"/>
              <a:gd name="connsiteX20573" fmla="*/ 9634794 w 11737976"/>
              <a:gd name="connsiteY20573" fmla="*/ 2594219 h 6407152"/>
              <a:gd name="connsiteX20574" fmla="*/ 9625487 w 11737976"/>
              <a:gd name="connsiteY20574" fmla="*/ 2601735 h 6407152"/>
              <a:gd name="connsiteX20575" fmla="*/ 9643633 w 11737976"/>
              <a:gd name="connsiteY20575" fmla="*/ 2600090 h 6407152"/>
              <a:gd name="connsiteX20576" fmla="*/ 9634794 w 11737976"/>
              <a:gd name="connsiteY20576" fmla="*/ 2594219 h 6407152"/>
              <a:gd name="connsiteX20577" fmla="*/ 4924570 w 11737976"/>
              <a:gd name="connsiteY20577" fmla="*/ 2594219 h 6407152"/>
              <a:gd name="connsiteX20578" fmla="*/ 4915264 w 11737976"/>
              <a:gd name="connsiteY20578" fmla="*/ 2601735 h 6407152"/>
              <a:gd name="connsiteX20579" fmla="*/ 4933410 w 11737976"/>
              <a:gd name="connsiteY20579" fmla="*/ 2600090 h 6407152"/>
              <a:gd name="connsiteX20580" fmla="*/ 4924570 w 11737976"/>
              <a:gd name="connsiteY20580" fmla="*/ 2594219 h 6407152"/>
              <a:gd name="connsiteX20581" fmla="*/ 7560810 w 11737976"/>
              <a:gd name="connsiteY20581" fmla="*/ 2591972 h 6407152"/>
              <a:gd name="connsiteX20582" fmla="*/ 7561323 w 11737976"/>
              <a:gd name="connsiteY20582" fmla="*/ 2597281 h 6407152"/>
              <a:gd name="connsiteX20583" fmla="*/ 7562803 w 11737976"/>
              <a:gd name="connsiteY20583" fmla="*/ 2599191 h 6407152"/>
              <a:gd name="connsiteX20584" fmla="*/ 7564844 w 11737976"/>
              <a:gd name="connsiteY20584" fmla="*/ 2597950 h 6407152"/>
              <a:gd name="connsiteX20585" fmla="*/ 7560810 w 11737976"/>
              <a:gd name="connsiteY20585" fmla="*/ 2591972 h 6407152"/>
              <a:gd name="connsiteX20586" fmla="*/ 2850586 w 11737976"/>
              <a:gd name="connsiteY20586" fmla="*/ 2591972 h 6407152"/>
              <a:gd name="connsiteX20587" fmla="*/ 2851100 w 11737976"/>
              <a:gd name="connsiteY20587" fmla="*/ 2597281 h 6407152"/>
              <a:gd name="connsiteX20588" fmla="*/ 2852580 w 11737976"/>
              <a:gd name="connsiteY20588" fmla="*/ 2599191 h 6407152"/>
              <a:gd name="connsiteX20589" fmla="*/ 2854620 w 11737976"/>
              <a:gd name="connsiteY20589" fmla="*/ 2597950 h 6407152"/>
              <a:gd name="connsiteX20590" fmla="*/ 2850586 w 11737976"/>
              <a:gd name="connsiteY20590" fmla="*/ 2591972 h 6407152"/>
              <a:gd name="connsiteX20591" fmla="*/ 10378557 w 11737976"/>
              <a:gd name="connsiteY20591" fmla="*/ 2590483 h 6407152"/>
              <a:gd name="connsiteX20592" fmla="*/ 10377970 w 11737976"/>
              <a:gd name="connsiteY20592" fmla="*/ 2592409 h 6407152"/>
              <a:gd name="connsiteX20593" fmla="*/ 10375523 w 11737976"/>
              <a:gd name="connsiteY20593" fmla="*/ 2595619 h 6407152"/>
              <a:gd name="connsiteX20594" fmla="*/ 10376832 w 11737976"/>
              <a:gd name="connsiteY20594" fmla="*/ 2597938 h 6407152"/>
              <a:gd name="connsiteX20595" fmla="*/ 10378067 w 11737976"/>
              <a:gd name="connsiteY20595" fmla="*/ 2596893 h 6407152"/>
              <a:gd name="connsiteX20596" fmla="*/ 10380515 w 11737976"/>
              <a:gd name="connsiteY20596" fmla="*/ 2593681 h 6407152"/>
              <a:gd name="connsiteX20597" fmla="*/ 10379829 w 11737976"/>
              <a:gd name="connsiteY20597" fmla="*/ 2591121 h 6407152"/>
              <a:gd name="connsiteX20598" fmla="*/ 10378557 w 11737976"/>
              <a:gd name="connsiteY20598" fmla="*/ 2590483 h 6407152"/>
              <a:gd name="connsiteX20599" fmla="*/ 5668334 w 11737976"/>
              <a:gd name="connsiteY20599" fmla="*/ 2590483 h 6407152"/>
              <a:gd name="connsiteX20600" fmla="*/ 5667746 w 11737976"/>
              <a:gd name="connsiteY20600" fmla="*/ 2592409 h 6407152"/>
              <a:gd name="connsiteX20601" fmla="*/ 5665299 w 11737976"/>
              <a:gd name="connsiteY20601" fmla="*/ 2595619 h 6407152"/>
              <a:gd name="connsiteX20602" fmla="*/ 5666608 w 11737976"/>
              <a:gd name="connsiteY20602" fmla="*/ 2597938 h 6407152"/>
              <a:gd name="connsiteX20603" fmla="*/ 5667843 w 11737976"/>
              <a:gd name="connsiteY20603" fmla="*/ 2596893 h 6407152"/>
              <a:gd name="connsiteX20604" fmla="*/ 5670291 w 11737976"/>
              <a:gd name="connsiteY20604" fmla="*/ 2593681 h 6407152"/>
              <a:gd name="connsiteX20605" fmla="*/ 5669606 w 11737976"/>
              <a:gd name="connsiteY20605" fmla="*/ 2591121 h 6407152"/>
              <a:gd name="connsiteX20606" fmla="*/ 5668334 w 11737976"/>
              <a:gd name="connsiteY20606" fmla="*/ 2590483 h 6407152"/>
              <a:gd name="connsiteX20607" fmla="*/ 7620033 w 11737976"/>
              <a:gd name="connsiteY20607" fmla="*/ 2588899 h 6407152"/>
              <a:gd name="connsiteX20608" fmla="*/ 7619073 w 11737976"/>
              <a:gd name="connsiteY20608" fmla="*/ 2590888 h 6407152"/>
              <a:gd name="connsiteX20609" fmla="*/ 7619987 w 11737976"/>
              <a:gd name="connsiteY20609" fmla="*/ 2600326 h 6407152"/>
              <a:gd name="connsiteX20610" fmla="*/ 7628119 w 11737976"/>
              <a:gd name="connsiteY20610" fmla="*/ 2589134 h 6407152"/>
              <a:gd name="connsiteX20611" fmla="*/ 7620033 w 11737976"/>
              <a:gd name="connsiteY20611" fmla="*/ 2588899 h 6407152"/>
              <a:gd name="connsiteX20612" fmla="*/ 2909809 w 11737976"/>
              <a:gd name="connsiteY20612" fmla="*/ 2588899 h 6407152"/>
              <a:gd name="connsiteX20613" fmla="*/ 2908849 w 11737976"/>
              <a:gd name="connsiteY20613" fmla="*/ 2590888 h 6407152"/>
              <a:gd name="connsiteX20614" fmla="*/ 2909763 w 11737976"/>
              <a:gd name="connsiteY20614" fmla="*/ 2600326 h 6407152"/>
              <a:gd name="connsiteX20615" fmla="*/ 2917895 w 11737976"/>
              <a:gd name="connsiteY20615" fmla="*/ 2589134 h 6407152"/>
              <a:gd name="connsiteX20616" fmla="*/ 2909809 w 11737976"/>
              <a:gd name="connsiteY20616" fmla="*/ 2588899 h 6407152"/>
              <a:gd name="connsiteX20617" fmla="*/ 7784706 w 11737976"/>
              <a:gd name="connsiteY20617" fmla="*/ 2588210 h 6407152"/>
              <a:gd name="connsiteX20618" fmla="*/ 7775661 w 11737976"/>
              <a:gd name="connsiteY20618" fmla="*/ 2589965 h 6407152"/>
              <a:gd name="connsiteX20619" fmla="*/ 7776131 w 11737976"/>
              <a:gd name="connsiteY20619" fmla="*/ 2594831 h 6407152"/>
              <a:gd name="connsiteX20620" fmla="*/ 7786119 w 11737976"/>
              <a:gd name="connsiteY20620" fmla="*/ 2602809 h 6407152"/>
              <a:gd name="connsiteX20621" fmla="*/ 7785177 w 11737976"/>
              <a:gd name="connsiteY20621" fmla="*/ 2593075 h 6407152"/>
              <a:gd name="connsiteX20622" fmla="*/ 7784706 w 11737976"/>
              <a:gd name="connsiteY20622" fmla="*/ 2588210 h 6407152"/>
              <a:gd name="connsiteX20623" fmla="*/ 3074482 w 11737976"/>
              <a:gd name="connsiteY20623" fmla="*/ 2588210 h 6407152"/>
              <a:gd name="connsiteX20624" fmla="*/ 3065437 w 11737976"/>
              <a:gd name="connsiteY20624" fmla="*/ 2589965 h 6407152"/>
              <a:gd name="connsiteX20625" fmla="*/ 3065907 w 11737976"/>
              <a:gd name="connsiteY20625" fmla="*/ 2594831 h 6407152"/>
              <a:gd name="connsiteX20626" fmla="*/ 3075895 w 11737976"/>
              <a:gd name="connsiteY20626" fmla="*/ 2602809 h 6407152"/>
              <a:gd name="connsiteX20627" fmla="*/ 3074953 w 11737976"/>
              <a:gd name="connsiteY20627" fmla="*/ 2593075 h 6407152"/>
              <a:gd name="connsiteX20628" fmla="*/ 3074482 w 11737976"/>
              <a:gd name="connsiteY20628" fmla="*/ 2588210 h 6407152"/>
              <a:gd name="connsiteX20629" fmla="*/ 9525627 w 11737976"/>
              <a:gd name="connsiteY20629" fmla="*/ 2587345 h 6407152"/>
              <a:gd name="connsiteX20630" fmla="*/ 9524383 w 11737976"/>
              <a:gd name="connsiteY20630" fmla="*/ 2590587 h 6407152"/>
              <a:gd name="connsiteX20631" fmla="*/ 9533119 w 11737976"/>
              <a:gd name="connsiteY20631" fmla="*/ 2599470 h 6407152"/>
              <a:gd name="connsiteX20632" fmla="*/ 9533492 w 11737976"/>
              <a:gd name="connsiteY20632" fmla="*/ 2588760 h 6407152"/>
              <a:gd name="connsiteX20633" fmla="*/ 9525627 w 11737976"/>
              <a:gd name="connsiteY20633" fmla="*/ 2587345 h 6407152"/>
              <a:gd name="connsiteX20634" fmla="*/ 4815404 w 11737976"/>
              <a:gd name="connsiteY20634" fmla="*/ 2587345 h 6407152"/>
              <a:gd name="connsiteX20635" fmla="*/ 4814159 w 11737976"/>
              <a:gd name="connsiteY20635" fmla="*/ 2590587 h 6407152"/>
              <a:gd name="connsiteX20636" fmla="*/ 4822895 w 11737976"/>
              <a:gd name="connsiteY20636" fmla="*/ 2599470 h 6407152"/>
              <a:gd name="connsiteX20637" fmla="*/ 4823269 w 11737976"/>
              <a:gd name="connsiteY20637" fmla="*/ 2588760 h 6407152"/>
              <a:gd name="connsiteX20638" fmla="*/ 4815404 w 11737976"/>
              <a:gd name="connsiteY20638" fmla="*/ 2587345 h 6407152"/>
              <a:gd name="connsiteX20639" fmla="*/ 10040501 w 11737976"/>
              <a:gd name="connsiteY20639" fmla="*/ 2587238 h 6407152"/>
              <a:gd name="connsiteX20640" fmla="*/ 10032885 w 11737976"/>
              <a:gd name="connsiteY20640" fmla="*/ 2589485 h 6407152"/>
              <a:gd name="connsiteX20641" fmla="*/ 10040221 w 11737976"/>
              <a:gd name="connsiteY20641" fmla="*/ 2595271 h 6407152"/>
              <a:gd name="connsiteX20642" fmla="*/ 10040501 w 11737976"/>
              <a:gd name="connsiteY20642" fmla="*/ 2587238 h 6407152"/>
              <a:gd name="connsiteX20643" fmla="*/ 5330278 w 11737976"/>
              <a:gd name="connsiteY20643" fmla="*/ 2587238 h 6407152"/>
              <a:gd name="connsiteX20644" fmla="*/ 5322662 w 11737976"/>
              <a:gd name="connsiteY20644" fmla="*/ 2589485 h 6407152"/>
              <a:gd name="connsiteX20645" fmla="*/ 5329997 w 11737976"/>
              <a:gd name="connsiteY20645" fmla="*/ 2595271 h 6407152"/>
              <a:gd name="connsiteX20646" fmla="*/ 5330278 w 11737976"/>
              <a:gd name="connsiteY20646" fmla="*/ 2587238 h 6407152"/>
              <a:gd name="connsiteX20647" fmla="*/ 11351043 w 11737976"/>
              <a:gd name="connsiteY20647" fmla="*/ 2586282 h 6407152"/>
              <a:gd name="connsiteX20648" fmla="*/ 11347845 w 11737976"/>
              <a:gd name="connsiteY20648" fmla="*/ 2587811 h 6407152"/>
              <a:gd name="connsiteX20649" fmla="*/ 11345580 w 11737976"/>
              <a:gd name="connsiteY20649" fmla="*/ 2608134 h 6407152"/>
              <a:gd name="connsiteX20650" fmla="*/ 11345965 w 11737976"/>
              <a:gd name="connsiteY20650" fmla="*/ 2619240 h 6407152"/>
              <a:gd name="connsiteX20651" fmla="*/ 11351043 w 11737976"/>
              <a:gd name="connsiteY20651" fmla="*/ 2586282 h 6407152"/>
              <a:gd name="connsiteX20652" fmla="*/ 6640819 w 11737976"/>
              <a:gd name="connsiteY20652" fmla="*/ 2586282 h 6407152"/>
              <a:gd name="connsiteX20653" fmla="*/ 6637620 w 11737976"/>
              <a:gd name="connsiteY20653" fmla="*/ 2587811 h 6407152"/>
              <a:gd name="connsiteX20654" fmla="*/ 6635356 w 11737976"/>
              <a:gd name="connsiteY20654" fmla="*/ 2608134 h 6407152"/>
              <a:gd name="connsiteX20655" fmla="*/ 6635741 w 11737976"/>
              <a:gd name="connsiteY20655" fmla="*/ 2619240 h 6407152"/>
              <a:gd name="connsiteX20656" fmla="*/ 6640819 w 11737976"/>
              <a:gd name="connsiteY20656" fmla="*/ 2586282 h 6407152"/>
              <a:gd name="connsiteX20657" fmla="*/ 9590903 w 11737976"/>
              <a:gd name="connsiteY20657" fmla="*/ 2585096 h 6407152"/>
              <a:gd name="connsiteX20658" fmla="*/ 9583740 w 11737976"/>
              <a:gd name="connsiteY20658" fmla="*/ 2588614 h 6407152"/>
              <a:gd name="connsiteX20659" fmla="*/ 9593541 w 11737976"/>
              <a:gd name="connsiteY20659" fmla="*/ 2590344 h 6407152"/>
              <a:gd name="connsiteX20660" fmla="*/ 9590903 w 11737976"/>
              <a:gd name="connsiteY20660" fmla="*/ 2585096 h 6407152"/>
              <a:gd name="connsiteX20661" fmla="*/ 4880679 w 11737976"/>
              <a:gd name="connsiteY20661" fmla="*/ 2585096 h 6407152"/>
              <a:gd name="connsiteX20662" fmla="*/ 4873516 w 11737976"/>
              <a:gd name="connsiteY20662" fmla="*/ 2588614 h 6407152"/>
              <a:gd name="connsiteX20663" fmla="*/ 4883317 w 11737976"/>
              <a:gd name="connsiteY20663" fmla="*/ 2590344 h 6407152"/>
              <a:gd name="connsiteX20664" fmla="*/ 4880679 w 11737976"/>
              <a:gd name="connsiteY20664" fmla="*/ 2585096 h 6407152"/>
              <a:gd name="connsiteX20665" fmla="*/ 3108022 w 11737976"/>
              <a:gd name="connsiteY20665" fmla="*/ 2583929 h 6407152"/>
              <a:gd name="connsiteX20666" fmla="*/ 3111228 w 11737976"/>
              <a:gd name="connsiteY20666" fmla="*/ 2588839 h 6407152"/>
              <a:gd name="connsiteX20667" fmla="*/ 3112417 w 11737976"/>
              <a:gd name="connsiteY20667" fmla="*/ 2584387 h 6407152"/>
              <a:gd name="connsiteX20668" fmla="*/ 3108022 w 11737976"/>
              <a:gd name="connsiteY20668" fmla="*/ 2583929 h 6407152"/>
              <a:gd name="connsiteX20669" fmla="*/ 9644204 w 11737976"/>
              <a:gd name="connsiteY20669" fmla="*/ 2583688 h 6407152"/>
              <a:gd name="connsiteX20670" fmla="*/ 9635072 w 11737976"/>
              <a:gd name="connsiteY20670" fmla="*/ 2586185 h 6407152"/>
              <a:gd name="connsiteX20671" fmla="*/ 9644099 w 11737976"/>
              <a:gd name="connsiteY20671" fmla="*/ 2586700 h 6407152"/>
              <a:gd name="connsiteX20672" fmla="*/ 9644204 w 11737976"/>
              <a:gd name="connsiteY20672" fmla="*/ 2583688 h 6407152"/>
              <a:gd name="connsiteX20673" fmla="*/ 4933980 w 11737976"/>
              <a:gd name="connsiteY20673" fmla="*/ 2583688 h 6407152"/>
              <a:gd name="connsiteX20674" fmla="*/ 4924848 w 11737976"/>
              <a:gd name="connsiteY20674" fmla="*/ 2586185 h 6407152"/>
              <a:gd name="connsiteX20675" fmla="*/ 4933876 w 11737976"/>
              <a:gd name="connsiteY20675" fmla="*/ 2586700 h 6407152"/>
              <a:gd name="connsiteX20676" fmla="*/ 4933980 w 11737976"/>
              <a:gd name="connsiteY20676" fmla="*/ 2583688 h 6407152"/>
              <a:gd name="connsiteX20677" fmla="*/ 1740031 w 11737976"/>
              <a:gd name="connsiteY20677" fmla="*/ 2583681 h 6407152"/>
              <a:gd name="connsiteX20678" fmla="*/ 1738150 w 11737976"/>
              <a:gd name="connsiteY20678" fmla="*/ 2588992 h 6407152"/>
              <a:gd name="connsiteX20679" fmla="*/ 1738030 w 11737976"/>
              <a:gd name="connsiteY20679" fmla="*/ 2590680 h 6407152"/>
              <a:gd name="connsiteX20680" fmla="*/ 1740656 w 11737976"/>
              <a:gd name="connsiteY20680" fmla="*/ 2589153 h 6407152"/>
              <a:gd name="connsiteX20681" fmla="*/ 1753399 w 11737976"/>
              <a:gd name="connsiteY20681" fmla="*/ 2584546 h 6407152"/>
              <a:gd name="connsiteX20682" fmla="*/ 1740031 w 11737976"/>
              <a:gd name="connsiteY20682" fmla="*/ 2583681 h 6407152"/>
              <a:gd name="connsiteX20683" fmla="*/ 10772787 w 11737976"/>
              <a:gd name="connsiteY20683" fmla="*/ 2583640 h 6407152"/>
              <a:gd name="connsiteX20684" fmla="*/ 10770342 w 11737976"/>
              <a:gd name="connsiteY20684" fmla="*/ 2589062 h 6407152"/>
              <a:gd name="connsiteX20685" fmla="*/ 10769911 w 11737976"/>
              <a:gd name="connsiteY20685" fmla="*/ 2589153 h 6407152"/>
              <a:gd name="connsiteX20686" fmla="*/ 10769857 w 11737976"/>
              <a:gd name="connsiteY20686" fmla="*/ 2591004 h 6407152"/>
              <a:gd name="connsiteX20687" fmla="*/ 10771277 w 11737976"/>
              <a:gd name="connsiteY20687" fmla="*/ 2591319 h 6407152"/>
              <a:gd name="connsiteX20688" fmla="*/ 10772321 w 11737976"/>
              <a:gd name="connsiteY20688" fmla="*/ 2589873 h 6407152"/>
              <a:gd name="connsiteX20689" fmla="*/ 10775270 w 11737976"/>
              <a:gd name="connsiteY20689" fmla="*/ 2586798 h 6407152"/>
              <a:gd name="connsiteX20690" fmla="*/ 10775756 w 11737976"/>
              <a:gd name="connsiteY20690" fmla="*/ 2584856 h 6407152"/>
              <a:gd name="connsiteX20691" fmla="*/ 10774766 w 11737976"/>
              <a:gd name="connsiteY20691" fmla="*/ 2584451 h 6407152"/>
              <a:gd name="connsiteX20692" fmla="*/ 10772787 w 11737976"/>
              <a:gd name="connsiteY20692" fmla="*/ 2583640 h 6407152"/>
              <a:gd name="connsiteX20693" fmla="*/ 6062564 w 11737976"/>
              <a:gd name="connsiteY20693" fmla="*/ 2583640 h 6407152"/>
              <a:gd name="connsiteX20694" fmla="*/ 6060118 w 11737976"/>
              <a:gd name="connsiteY20694" fmla="*/ 2589062 h 6407152"/>
              <a:gd name="connsiteX20695" fmla="*/ 6059688 w 11737976"/>
              <a:gd name="connsiteY20695" fmla="*/ 2589153 h 6407152"/>
              <a:gd name="connsiteX20696" fmla="*/ 6059633 w 11737976"/>
              <a:gd name="connsiteY20696" fmla="*/ 2591004 h 6407152"/>
              <a:gd name="connsiteX20697" fmla="*/ 6061054 w 11737976"/>
              <a:gd name="connsiteY20697" fmla="*/ 2591319 h 6407152"/>
              <a:gd name="connsiteX20698" fmla="*/ 6062096 w 11737976"/>
              <a:gd name="connsiteY20698" fmla="*/ 2589873 h 6407152"/>
              <a:gd name="connsiteX20699" fmla="*/ 6065047 w 11737976"/>
              <a:gd name="connsiteY20699" fmla="*/ 2586798 h 6407152"/>
              <a:gd name="connsiteX20700" fmla="*/ 6065532 w 11737976"/>
              <a:gd name="connsiteY20700" fmla="*/ 2584856 h 6407152"/>
              <a:gd name="connsiteX20701" fmla="*/ 6064543 w 11737976"/>
              <a:gd name="connsiteY20701" fmla="*/ 2584451 h 6407152"/>
              <a:gd name="connsiteX20702" fmla="*/ 6062564 w 11737976"/>
              <a:gd name="connsiteY20702" fmla="*/ 2583640 h 6407152"/>
              <a:gd name="connsiteX20703" fmla="*/ 8809466 w 11737976"/>
              <a:gd name="connsiteY20703" fmla="*/ 2580140 h 6407152"/>
              <a:gd name="connsiteX20704" fmla="*/ 8784569 w 11737976"/>
              <a:gd name="connsiteY20704" fmla="*/ 2591706 h 6407152"/>
              <a:gd name="connsiteX20705" fmla="*/ 8796833 w 11737976"/>
              <a:gd name="connsiteY20705" fmla="*/ 2615381 h 6407152"/>
              <a:gd name="connsiteX20706" fmla="*/ 8806123 w 11737976"/>
              <a:gd name="connsiteY20706" fmla="*/ 2618406 h 6407152"/>
              <a:gd name="connsiteX20707" fmla="*/ 8806867 w 11737976"/>
              <a:gd name="connsiteY20707" fmla="*/ 2623568 h 6407152"/>
              <a:gd name="connsiteX20708" fmla="*/ 8815413 w 11737976"/>
              <a:gd name="connsiteY20708" fmla="*/ 2621433 h 6407152"/>
              <a:gd name="connsiteX20709" fmla="*/ 8814669 w 11737976"/>
              <a:gd name="connsiteY20709" fmla="*/ 2616272 h 6407152"/>
              <a:gd name="connsiteX20710" fmla="*/ 8831019 w 11737976"/>
              <a:gd name="connsiteY20710" fmla="*/ 2606840 h 6407152"/>
              <a:gd name="connsiteX20711" fmla="*/ 8822473 w 11737976"/>
              <a:gd name="connsiteY20711" fmla="*/ 2608975 h 6407152"/>
              <a:gd name="connsiteX20712" fmla="*/ 8810953 w 11737976"/>
              <a:gd name="connsiteY20712" fmla="*/ 2590463 h 6407152"/>
              <a:gd name="connsiteX20713" fmla="*/ 8809466 w 11737976"/>
              <a:gd name="connsiteY20713" fmla="*/ 2580140 h 6407152"/>
              <a:gd name="connsiteX20714" fmla="*/ 4099242 w 11737976"/>
              <a:gd name="connsiteY20714" fmla="*/ 2580140 h 6407152"/>
              <a:gd name="connsiteX20715" fmla="*/ 4074346 w 11737976"/>
              <a:gd name="connsiteY20715" fmla="*/ 2591706 h 6407152"/>
              <a:gd name="connsiteX20716" fmla="*/ 4086610 w 11737976"/>
              <a:gd name="connsiteY20716" fmla="*/ 2615381 h 6407152"/>
              <a:gd name="connsiteX20717" fmla="*/ 4095900 w 11737976"/>
              <a:gd name="connsiteY20717" fmla="*/ 2618406 h 6407152"/>
              <a:gd name="connsiteX20718" fmla="*/ 4096643 w 11737976"/>
              <a:gd name="connsiteY20718" fmla="*/ 2623568 h 6407152"/>
              <a:gd name="connsiteX20719" fmla="*/ 4105189 w 11737976"/>
              <a:gd name="connsiteY20719" fmla="*/ 2621433 h 6407152"/>
              <a:gd name="connsiteX20720" fmla="*/ 4104446 w 11737976"/>
              <a:gd name="connsiteY20720" fmla="*/ 2616272 h 6407152"/>
              <a:gd name="connsiteX20721" fmla="*/ 4120795 w 11737976"/>
              <a:gd name="connsiteY20721" fmla="*/ 2606840 h 6407152"/>
              <a:gd name="connsiteX20722" fmla="*/ 4112249 w 11737976"/>
              <a:gd name="connsiteY20722" fmla="*/ 2608975 h 6407152"/>
              <a:gd name="connsiteX20723" fmla="*/ 4100729 w 11737976"/>
              <a:gd name="connsiteY20723" fmla="*/ 2590463 h 6407152"/>
              <a:gd name="connsiteX20724" fmla="*/ 4099242 w 11737976"/>
              <a:gd name="connsiteY20724" fmla="*/ 2580140 h 6407152"/>
              <a:gd name="connsiteX20725" fmla="*/ 457720 w 11737976"/>
              <a:gd name="connsiteY20725" fmla="*/ 2579979 h 6407152"/>
              <a:gd name="connsiteX20726" fmla="*/ 453956 w 11737976"/>
              <a:gd name="connsiteY20726" fmla="*/ 2582251 h 6407152"/>
              <a:gd name="connsiteX20727" fmla="*/ 455350 w 11737976"/>
              <a:gd name="connsiteY20727" fmla="*/ 2586400 h 6407152"/>
              <a:gd name="connsiteX20728" fmla="*/ 457720 w 11737976"/>
              <a:gd name="connsiteY20728" fmla="*/ 2579979 h 6407152"/>
              <a:gd name="connsiteX20729" fmla="*/ 9575007 w 11737976"/>
              <a:gd name="connsiteY20729" fmla="*/ 2579730 h 6407152"/>
              <a:gd name="connsiteX20730" fmla="*/ 9565770 w 11737976"/>
              <a:gd name="connsiteY20730" fmla="*/ 2585240 h 6407152"/>
              <a:gd name="connsiteX20731" fmla="*/ 9575007 w 11737976"/>
              <a:gd name="connsiteY20731" fmla="*/ 2579730 h 6407152"/>
              <a:gd name="connsiteX20732" fmla="*/ 4864784 w 11737976"/>
              <a:gd name="connsiteY20732" fmla="*/ 2579730 h 6407152"/>
              <a:gd name="connsiteX20733" fmla="*/ 4855546 w 11737976"/>
              <a:gd name="connsiteY20733" fmla="*/ 2585240 h 6407152"/>
              <a:gd name="connsiteX20734" fmla="*/ 4864784 w 11737976"/>
              <a:gd name="connsiteY20734" fmla="*/ 2579730 h 6407152"/>
              <a:gd name="connsiteX20735" fmla="*/ 7550394 w 11737976"/>
              <a:gd name="connsiteY20735" fmla="*/ 2579572 h 6407152"/>
              <a:gd name="connsiteX20736" fmla="*/ 7535788 w 11737976"/>
              <a:gd name="connsiteY20736" fmla="*/ 2587362 h 6407152"/>
              <a:gd name="connsiteX20737" fmla="*/ 7536728 w 11737976"/>
              <a:gd name="connsiteY20737" fmla="*/ 2597094 h 6407152"/>
              <a:gd name="connsiteX20738" fmla="*/ 7537200 w 11737976"/>
              <a:gd name="connsiteY20738" fmla="*/ 2601961 h 6407152"/>
              <a:gd name="connsiteX20739" fmla="*/ 7544738 w 11737976"/>
              <a:gd name="connsiteY20739" fmla="*/ 2600498 h 6407152"/>
              <a:gd name="connsiteX20740" fmla="*/ 7544268 w 11737976"/>
              <a:gd name="connsiteY20740" fmla="*/ 2595631 h 6407152"/>
              <a:gd name="connsiteX20741" fmla="*/ 7550394 w 11737976"/>
              <a:gd name="connsiteY20741" fmla="*/ 2579572 h 6407152"/>
              <a:gd name="connsiteX20742" fmla="*/ 2840170 w 11737976"/>
              <a:gd name="connsiteY20742" fmla="*/ 2579572 h 6407152"/>
              <a:gd name="connsiteX20743" fmla="*/ 2825564 w 11737976"/>
              <a:gd name="connsiteY20743" fmla="*/ 2587362 h 6407152"/>
              <a:gd name="connsiteX20744" fmla="*/ 2826504 w 11737976"/>
              <a:gd name="connsiteY20744" fmla="*/ 2597094 h 6407152"/>
              <a:gd name="connsiteX20745" fmla="*/ 2826976 w 11737976"/>
              <a:gd name="connsiteY20745" fmla="*/ 2601961 h 6407152"/>
              <a:gd name="connsiteX20746" fmla="*/ 2834515 w 11737976"/>
              <a:gd name="connsiteY20746" fmla="*/ 2600498 h 6407152"/>
              <a:gd name="connsiteX20747" fmla="*/ 2834044 w 11737976"/>
              <a:gd name="connsiteY20747" fmla="*/ 2595631 h 6407152"/>
              <a:gd name="connsiteX20748" fmla="*/ 2840170 w 11737976"/>
              <a:gd name="connsiteY20748" fmla="*/ 2579572 h 6407152"/>
              <a:gd name="connsiteX20749" fmla="*/ 381767 w 11737976"/>
              <a:gd name="connsiteY20749" fmla="*/ 2575497 h 6407152"/>
              <a:gd name="connsiteX20750" fmla="*/ 372028 w 11737976"/>
              <a:gd name="connsiteY20750" fmla="*/ 2577947 h 6407152"/>
              <a:gd name="connsiteX20751" fmla="*/ 374350 w 11737976"/>
              <a:gd name="connsiteY20751" fmla="*/ 2584863 h 6407152"/>
              <a:gd name="connsiteX20752" fmla="*/ 384154 w 11737976"/>
              <a:gd name="connsiteY20752" fmla="*/ 2578110 h 6407152"/>
              <a:gd name="connsiteX20753" fmla="*/ 381767 w 11737976"/>
              <a:gd name="connsiteY20753" fmla="*/ 2575497 h 6407152"/>
              <a:gd name="connsiteX20754" fmla="*/ 9566154 w 11737976"/>
              <a:gd name="connsiteY20754" fmla="*/ 2574194 h 6407152"/>
              <a:gd name="connsiteX20755" fmla="*/ 9566083 w 11737976"/>
              <a:gd name="connsiteY20755" fmla="*/ 2576202 h 6407152"/>
              <a:gd name="connsiteX20756" fmla="*/ 9575110 w 11737976"/>
              <a:gd name="connsiteY20756" fmla="*/ 2576718 h 6407152"/>
              <a:gd name="connsiteX20757" fmla="*/ 9584205 w 11737976"/>
              <a:gd name="connsiteY20757" fmla="*/ 2575227 h 6407152"/>
              <a:gd name="connsiteX20758" fmla="*/ 9575180 w 11737976"/>
              <a:gd name="connsiteY20758" fmla="*/ 2574710 h 6407152"/>
              <a:gd name="connsiteX20759" fmla="*/ 9566154 w 11737976"/>
              <a:gd name="connsiteY20759" fmla="*/ 2574194 h 6407152"/>
              <a:gd name="connsiteX20760" fmla="*/ 4855930 w 11737976"/>
              <a:gd name="connsiteY20760" fmla="*/ 2574194 h 6407152"/>
              <a:gd name="connsiteX20761" fmla="*/ 4855859 w 11737976"/>
              <a:gd name="connsiteY20761" fmla="*/ 2576202 h 6407152"/>
              <a:gd name="connsiteX20762" fmla="*/ 4864887 w 11737976"/>
              <a:gd name="connsiteY20762" fmla="*/ 2576718 h 6407152"/>
              <a:gd name="connsiteX20763" fmla="*/ 4873981 w 11737976"/>
              <a:gd name="connsiteY20763" fmla="*/ 2575227 h 6407152"/>
              <a:gd name="connsiteX20764" fmla="*/ 4864957 w 11737976"/>
              <a:gd name="connsiteY20764" fmla="*/ 2574710 h 6407152"/>
              <a:gd name="connsiteX20765" fmla="*/ 4855930 w 11737976"/>
              <a:gd name="connsiteY20765" fmla="*/ 2574194 h 6407152"/>
              <a:gd name="connsiteX20766" fmla="*/ 7319438 w 11737976"/>
              <a:gd name="connsiteY20766" fmla="*/ 2573887 h 6407152"/>
              <a:gd name="connsiteX20767" fmla="*/ 7316110 w 11737976"/>
              <a:gd name="connsiteY20767" fmla="*/ 2575208 h 6407152"/>
              <a:gd name="connsiteX20768" fmla="*/ 7319952 w 11737976"/>
              <a:gd name="connsiteY20768" fmla="*/ 2579196 h 6407152"/>
              <a:gd name="connsiteX20769" fmla="*/ 7319438 w 11737976"/>
              <a:gd name="connsiteY20769" fmla="*/ 2573887 h 6407152"/>
              <a:gd name="connsiteX20770" fmla="*/ 10048514 w 11737976"/>
              <a:gd name="connsiteY20770" fmla="*/ 2573610 h 6407152"/>
              <a:gd name="connsiteX20771" fmla="*/ 10039313 w 11737976"/>
              <a:gd name="connsiteY20771" fmla="*/ 2578115 h 6407152"/>
              <a:gd name="connsiteX20772" fmla="*/ 10048514 w 11737976"/>
              <a:gd name="connsiteY20772" fmla="*/ 2573610 h 6407152"/>
              <a:gd name="connsiteX20773" fmla="*/ 5338291 w 11737976"/>
              <a:gd name="connsiteY20773" fmla="*/ 2573610 h 6407152"/>
              <a:gd name="connsiteX20774" fmla="*/ 5329089 w 11737976"/>
              <a:gd name="connsiteY20774" fmla="*/ 2578115 h 6407152"/>
              <a:gd name="connsiteX20775" fmla="*/ 5338291 w 11737976"/>
              <a:gd name="connsiteY20775" fmla="*/ 2573610 h 6407152"/>
              <a:gd name="connsiteX20776" fmla="*/ 9997279 w 11737976"/>
              <a:gd name="connsiteY20776" fmla="*/ 2573195 h 6407152"/>
              <a:gd name="connsiteX20777" fmla="*/ 10006113 w 11737976"/>
              <a:gd name="connsiteY20777" fmla="*/ 2579234 h 6407152"/>
              <a:gd name="connsiteX20778" fmla="*/ 9997279 w 11737976"/>
              <a:gd name="connsiteY20778" fmla="*/ 2573195 h 6407152"/>
              <a:gd name="connsiteX20779" fmla="*/ 5287056 w 11737976"/>
              <a:gd name="connsiteY20779" fmla="*/ 2573195 h 6407152"/>
              <a:gd name="connsiteX20780" fmla="*/ 5295890 w 11737976"/>
              <a:gd name="connsiteY20780" fmla="*/ 2579234 h 6407152"/>
              <a:gd name="connsiteX20781" fmla="*/ 5287056 w 11737976"/>
              <a:gd name="connsiteY20781" fmla="*/ 2573195 h 6407152"/>
              <a:gd name="connsiteX20782" fmla="*/ 10259659 w 11737976"/>
              <a:gd name="connsiteY20782" fmla="*/ 2568888 h 6407152"/>
              <a:gd name="connsiteX20783" fmla="*/ 10255304 w 11737976"/>
              <a:gd name="connsiteY20783" fmla="*/ 2568968 h 6407152"/>
              <a:gd name="connsiteX20784" fmla="*/ 10254706 w 11737976"/>
              <a:gd name="connsiteY20784" fmla="*/ 2570927 h 6407152"/>
              <a:gd name="connsiteX20785" fmla="*/ 10252912 w 11737976"/>
              <a:gd name="connsiteY20785" fmla="*/ 2576805 h 6407152"/>
              <a:gd name="connsiteX20786" fmla="*/ 10250186 w 11737976"/>
              <a:gd name="connsiteY20786" fmla="*/ 2578793 h 6407152"/>
              <a:gd name="connsiteX20787" fmla="*/ 10256183 w 11737976"/>
              <a:gd name="connsiteY20787" fmla="*/ 2589735 h 6407152"/>
              <a:gd name="connsiteX20788" fmla="*/ 10267937 w 11737976"/>
              <a:gd name="connsiteY20788" fmla="*/ 2584325 h 6407152"/>
              <a:gd name="connsiteX20789" fmla="*/ 10262275 w 11737976"/>
              <a:gd name="connsiteY20789" fmla="*/ 2579232 h 6407152"/>
              <a:gd name="connsiteX20790" fmla="*/ 10262872 w 11737976"/>
              <a:gd name="connsiteY20790" fmla="*/ 2577272 h 6407152"/>
              <a:gd name="connsiteX20791" fmla="*/ 10264068 w 11737976"/>
              <a:gd name="connsiteY20791" fmla="*/ 2573355 h 6407152"/>
              <a:gd name="connsiteX20792" fmla="*/ 10259659 w 11737976"/>
              <a:gd name="connsiteY20792" fmla="*/ 2568888 h 6407152"/>
              <a:gd name="connsiteX20793" fmla="*/ 5549435 w 11737976"/>
              <a:gd name="connsiteY20793" fmla="*/ 2568888 h 6407152"/>
              <a:gd name="connsiteX20794" fmla="*/ 5545080 w 11737976"/>
              <a:gd name="connsiteY20794" fmla="*/ 2568968 h 6407152"/>
              <a:gd name="connsiteX20795" fmla="*/ 5544483 w 11737976"/>
              <a:gd name="connsiteY20795" fmla="*/ 2570927 h 6407152"/>
              <a:gd name="connsiteX20796" fmla="*/ 5542689 w 11737976"/>
              <a:gd name="connsiteY20796" fmla="*/ 2576805 h 6407152"/>
              <a:gd name="connsiteX20797" fmla="*/ 5539962 w 11737976"/>
              <a:gd name="connsiteY20797" fmla="*/ 2578793 h 6407152"/>
              <a:gd name="connsiteX20798" fmla="*/ 5545959 w 11737976"/>
              <a:gd name="connsiteY20798" fmla="*/ 2589735 h 6407152"/>
              <a:gd name="connsiteX20799" fmla="*/ 5557713 w 11737976"/>
              <a:gd name="connsiteY20799" fmla="*/ 2584325 h 6407152"/>
              <a:gd name="connsiteX20800" fmla="*/ 5552051 w 11737976"/>
              <a:gd name="connsiteY20800" fmla="*/ 2579232 h 6407152"/>
              <a:gd name="connsiteX20801" fmla="*/ 5552648 w 11737976"/>
              <a:gd name="connsiteY20801" fmla="*/ 2577272 h 6407152"/>
              <a:gd name="connsiteX20802" fmla="*/ 5553845 w 11737976"/>
              <a:gd name="connsiteY20802" fmla="*/ 2573355 h 6407152"/>
              <a:gd name="connsiteX20803" fmla="*/ 5549435 w 11737976"/>
              <a:gd name="connsiteY20803" fmla="*/ 2568888 h 6407152"/>
              <a:gd name="connsiteX20804" fmla="*/ 10057738 w 11737976"/>
              <a:gd name="connsiteY20804" fmla="*/ 2568436 h 6407152"/>
              <a:gd name="connsiteX20805" fmla="*/ 10048607 w 11737976"/>
              <a:gd name="connsiteY20805" fmla="*/ 2570933 h 6407152"/>
              <a:gd name="connsiteX20806" fmla="*/ 10054214 w 11737976"/>
              <a:gd name="connsiteY20806" fmla="*/ 2572260 h 6407152"/>
              <a:gd name="connsiteX20807" fmla="*/ 10066658 w 11737976"/>
              <a:gd name="connsiteY20807" fmla="*/ 2571965 h 6407152"/>
              <a:gd name="connsiteX20808" fmla="*/ 10057738 w 11737976"/>
              <a:gd name="connsiteY20808" fmla="*/ 2568436 h 6407152"/>
              <a:gd name="connsiteX20809" fmla="*/ 5347514 w 11737976"/>
              <a:gd name="connsiteY20809" fmla="*/ 2568436 h 6407152"/>
              <a:gd name="connsiteX20810" fmla="*/ 5338384 w 11737976"/>
              <a:gd name="connsiteY20810" fmla="*/ 2570933 h 6407152"/>
              <a:gd name="connsiteX20811" fmla="*/ 5343990 w 11737976"/>
              <a:gd name="connsiteY20811" fmla="*/ 2572260 h 6407152"/>
              <a:gd name="connsiteX20812" fmla="*/ 5356435 w 11737976"/>
              <a:gd name="connsiteY20812" fmla="*/ 2571965 h 6407152"/>
              <a:gd name="connsiteX20813" fmla="*/ 5347514 w 11737976"/>
              <a:gd name="connsiteY20813" fmla="*/ 2568436 h 6407152"/>
              <a:gd name="connsiteX20814" fmla="*/ 10350675 w 11737976"/>
              <a:gd name="connsiteY20814" fmla="*/ 2567657 h 6407152"/>
              <a:gd name="connsiteX20815" fmla="*/ 10347466 w 11737976"/>
              <a:gd name="connsiteY20815" fmla="*/ 2568269 h 6407152"/>
              <a:gd name="connsiteX20816" fmla="*/ 10344256 w 11737976"/>
              <a:gd name="connsiteY20816" fmla="*/ 2568880 h 6407152"/>
              <a:gd name="connsiteX20817" fmla="*/ 10343668 w 11737976"/>
              <a:gd name="connsiteY20817" fmla="*/ 2570805 h 6407152"/>
              <a:gd name="connsiteX20818" fmla="*/ 10344980 w 11737976"/>
              <a:gd name="connsiteY20818" fmla="*/ 2571462 h 6407152"/>
              <a:gd name="connsiteX20819" fmla="*/ 10346291 w 11737976"/>
              <a:gd name="connsiteY20819" fmla="*/ 2572117 h 6407152"/>
              <a:gd name="connsiteX20820" fmla="*/ 10347602 w 11737976"/>
              <a:gd name="connsiteY20820" fmla="*/ 2572773 h 6407152"/>
              <a:gd name="connsiteX20821" fmla="*/ 10351399 w 11737976"/>
              <a:gd name="connsiteY20821" fmla="*/ 2570236 h 6407152"/>
              <a:gd name="connsiteX20822" fmla="*/ 10350675 w 11737976"/>
              <a:gd name="connsiteY20822" fmla="*/ 2567657 h 6407152"/>
              <a:gd name="connsiteX20823" fmla="*/ 5640452 w 11737976"/>
              <a:gd name="connsiteY20823" fmla="*/ 2567657 h 6407152"/>
              <a:gd name="connsiteX20824" fmla="*/ 5637242 w 11737976"/>
              <a:gd name="connsiteY20824" fmla="*/ 2568269 h 6407152"/>
              <a:gd name="connsiteX20825" fmla="*/ 5634032 w 11737976"/>
              <a:gd name="connsiteY20825" fmla="*/ 2568880 h 6407152"/>
              <a:gd name="connsiteX20826" fmla="*/ 5633445 w 11737976"/>
              <a:gd name="connsiteY20826" fmla="*/ 2570805 h 6407152"/>
              <a:gd name="connsiteX20827" fmla="*/ 5634756 w 11737976"/>
              <a:gd name="connsiteY20827" fmla="*/ 2571462 h 6407152"/>
              <a:gd name="connsiteX20828" fmla="*/ 5636067 w 11737976"/>
              <a:gd name="connsiteY20828" fmla="*/ 2572117 h 6407152"/>
              <a:gd name="connsiteX20829" fmla="*/ 5637378 w 11737976"/>
              <a:gd name="connsiteY20829" fmla="*/ 2572773 h 6407152"/>
              <a:gd name="connsiteX20830" fmla="*/ 5641175 w 11737976"/>
              <a:gd name="connsiteY20830" fmla="*/ 2570236 h 6407152"/>
              <a:gd name="connsiteX20831" fmla="*/ 5640452 w 11737976"/>
              <a:gd name="connsiteY20831" fmla="*/ 2567657 h 6407152"/>
              <a:gd name="connsiteX20832" fmla="*/ 10769337 w 11737976"/>
              <a:gd name="connsiteY20832" fmla="*/ 2567431 h 6407152"/>
              <a:gd name="connsiteX20833" fmla="*/ 10765864 w 11737976"/>
              <a:gd name="connsiteY20833" fmla="*/ 2568083 h 6407152"/>
              <a:gd name="connsiteX20834" fmla="*/ 10763922 w 11737976"/>
              <a:gd name="connsiteY20834" fmla="*/ 2571440 h 6407152"/>
              <a:gd name="connsiteX20835" fmla="*/ 10763450 w 11737976"/>
              <a:gd name="connsiteY20835" fmla="*/ 2573324 h 6407152"/>
              <a:gd name="connsiteX20836" fmla="*/ 10763509 w 11737976"/>
              <a:gd name="connsiteY20836" fmla="*/ 2577501 h 6407152"/>
              <a:gd name="connsiteX20837" fmla="*/ 10765446 w 11737976"/>
              <a:gd name="connsiteY20837" fmla="*/ 2578035 h 6407152"/>
              <a:gd name="connsiteX20838" fmla="*/ 10766984 w 11737976"/>
              <a:gd name="connsiteY20838" fmla="*/ 2576848 h 6407152"/>
              <a:gd name="connsiteX20839" fmla="*/ 10767454 w 11737976"/>
              <a:gd name="connsiteY20839" fmla="*/ 2574964 h 6407152"/>
              <a:gd name="connsiteX20840" fmla="*/ 10769396 w 11737976"/>
              <a:gd name="connsiteY20840" fmla="*/ 2571608 h 6407152"/>
              <a:gd name="connsiteX20841" fmla="*/ 10770397 w 11737976"/>
              <a:gd name="connsiteY20841" fmla="*/ 2572018 h 6407152"/>
              <a:gd name="connsiteX20842" fmla="*/ 10769337 w 11737976"/>
              <a:gd name="connsiteY20842" fmla="*/ 2567431 h 6407152"/>
              <a:gd name="connsiteX20843" fmla="*/ 6059114 w 11737976"/>
              <a:gd name="connsiteY20843" fmla="*/ 2567431 h 6407152"/>
              <a:gd name="connsiteX20844" fmla="*/ 6055640 w 11737976"/>
              <a:gd name="connsiteY20844" fmla="*/ 2568083 h 6407152"/>
              <a:gd name="connsiteX20845" fmla="*/ 6053698 w 11737976"/>
              <a:gd name="connsiteY20845" fmla="*/ 2571440 h 6407152"/>
              <a:gd name="connsiteX20846" fmla="*/ 6053227 w 11737976"/>
              <a:gd name="connsiteY20846" fmla="*/ 2573324 h 6407152"/>
              <a:gd name="connsiteX20847" fmla="*/ 6053286 w 11737976"/>
              <a:gd name="connsiteY20847" fmla="*/ 2577501 h 6407152"/>
              <a:gd name="connsiteX20848" fmla="*/ 6055221 w 11737976"/>
              <a:gd name="connsiteY20848" fmla="*/ 2578035 h 6407152"/>
              <a:gd name="connsiteX20849" fmla="*/ 6056760 w 11737976"/>
              <a:gd name="connsiteY20849" fmla="*/ 2576848 h 6407152"/>
              <a:gd name="connsiteX20850" fmla="*/ 6057231 w 11737976"/>
              <a:gd name="connsiteY20850" fmla="*/ 2574964 h 6407152"/>
              <a:gd name="connsiteX20851" fmla="*/ 6059172 w 11737976"/>
              <a:gd name="connsiteY20851" fmla="*/ 2571608 h 6407152"/>
              <a:gd name="connsiteX20852" fmla="*/ 6060174 w 11737976"/>
              <a:gd name="connsiteY20852" fmla="*/ 2572018 h 6407152"/>
              <a:gd name="connsiteX20853" fmla="*/ 6059114 w 11737976"/>
              <a:gd name="connsiteY20853" fmla="*/ 2567431 h 6407152"/>
              <a:gd name="connsiteX20854" fmla="*/ 7410319 w 11737976"/>
              <a:gd name="connsiteY20854" fmla="*/ 2557017 h 6407152"/>
              <a:gd name="connsiteX20855" fmla="*/ 7420158 w 11737976"/>
              <a:gd name="connsiteY20855" fmla="*/ 2570066 h 6407152"/>
              <a:gd name="connsiteX20856" fmla="*/ 7420633 w 11737976"/>
              <a:gd name="connsiteY20856" fmla="*/ 2574959 h 6407152"/>
              <a:gd name="connsiteX20857" fmla="*/ 7410319 w 11737976"/>
              <a:gd name="connsiteY20857" fmla="*/ 2557017 h 6407152"/>
              <a:gd name="connsiteX20858" fmla="*/ 9584907 w 11737976"/>
              <a:gd name="connsiteY20858" fmla="*/ 2555144 h 6407152"/>
              <a:gd name="connsiteX20859" fmla="*/ 9579069 w 11737976"/>
              <a:gd name="connsiteY20859" fmla="*/ 2560469 h 6407152"/>
              <a:gd name="connsiteX20860" fmla="*/ 9593617 w 11737976"/>
              <a:gd name="connsiteY20860" fmla="*/ 2564697 h 6407152"/>
              <a:gd name="connsiteX20861" fmla="*/ 9593721 w 11737976"/>
              <a:gd name="connsiteY20861" fmla="*/ 2561684 h 6407152"/>
              <a:gd name="connsiteX20862" fmla="*/ 9584907 w 11737976"/>
              <a:gd name="connsiteY20862" fmla="*/ 2555144 h 6407152"/>
              <a:gd name="connsiteX20863" fmla="*/ 4874683 w 11737976"/>
              <a:gd name="connsiteY20863" fmla="*/ 2555144 h 6407152"/>
              <a:gd name="connsiteX20864" fmla="*/ 4868845 w 11737976"/>
              <a:gd name="connsiteY20864" fmla="*/ 2560469 h 6407152"/>
              <a:gd name="connsiteX20865" fmla="*/ 4883393 w 11737976"/>
              <a:gd name="connsiteY20865" fmla="*/ 2564697 h 6407152"/>
              <a:gd name="connsiteX20866" fmla="*/ 4883498 w 11737976"/>
              <a:gd name="connsiteY20866" fmla="*/ 2561684 h 6407152"/>
              <a:gd name="connsiteX20867" fmla="*/ 4874683 w 11737976"/>
              <a:gd name="connsiteY20867" fmla="*/ 2555144 h 6407152"/>
              <a:gd name="connsiteX20868" fmla="*/ 8403001 w 11737976"/>
              <a:gd name="connsiteY20868" fmla="*/ 2554347 h 6407152"/>
              <a:gd name="connsiteX20869" fmla="*/ 8407004 w 11737976"/>
              <a:gd name="connsiteY20869" fmla="*/ 2557160 h 6407152"/>
              <a:gd name="connsiteX20870" fmla="*/ 8409201 w 11737976"/>
              <a:gd name="connsiteY20870" fmla="*/ 2559015 h 6407152"/>
              <a:gd name="connsiteX20871" fmla="*/ 8408449 w 11737976"/>
              <a:gd name="connsiteY20871" fmla="*/ 2559487 h 6407152"/>
              <a:gd name="connsiteX20872" fmla="*/ 8407988 w 11737976"/>
              <a:gd name="connsiteY20872" fmla="*/ 2561377 h 6407152"/>
              <a:gd name="connsiteX20873" fmla="*/ 8407659 w 11737976"/>
              <a:gd name="connsiteY20873" fmla="*/ 2561701 h 6407152"/>
              <a:gd name="connsiteX20874" fmla="*/ 8405331 w 11737976"/>
              <a:gd name="connsiteY20874" fmla="*/ 2562870 h 6407152"/>
              <a:gd name="connsiteX20875" fmla="*/ 8407751 w 11737976"/>
              <a:gd name="connsiteY20875" fmla="*/ 2562349 h 6407152"/>
              <a:gd name="connsiteX20876" fmla="*/ 8407988 w 11737976"/>
              <a:gd name="connsiteY20876" fmla="*/ 2561377 h 6407152"/>
              <a:gd name="connsiteX20877" fmla="*/ 8409845 w 11737976"/>
              <a:gd name="connsiteY20877" fmla="*/ 2559559 h 6407152"/>
              <a:gd name="connsiteX20878" fmla="*/ 8409201 w 11737976"/>
              <a:gd name="connsiteY20878" fmla="*/ 2559015 h 6407152"/>
              <a:gd name="connsiteX20879" fmla="*/ 8415570 w 11737976"/>
              <a:gd name="connsiteY20879" fmla="*/ 2555020 h 6407152"/>
              <a:gd name="connsiteX20880" fmla="*/ 8421119 w 11737976"/>
              <a:gd name="connsiteY20880" fmla="*/ 2570435 h 6407152"/>
              <a:gd name="connsiteX20881" fmla="*/ 8420863 w 11737976"/>
              <a:gd name="connsiteY20881" fmla="*/ 2587369 h 6407152"/>
              <a:gd name="connsiteX20882" fmla="*/ 8419727 w 11737976"/>
              <a:gd name="connsiteY20882" fmla="*/ 2591277 h 6407152"/>
              <a:gd name="connsiteX20883" fmla="*/ 8416848 w 11737976"/>
              <a:gd name="connsiteY20883" fmla="*/ 2605342 h 6407152"/>
              <a:gd name="connsiteX20884" fmla="*/ 8409839 w 11737976"/>
              <a:gd name="connsiteY20884" fmla="*/ 2620373 h 6407152"/>
              <a:gd name="connsiteX20885" fmla="*/ 8405705 w 11737976"/>
              <a:gd name="connsiteY20885" fmla="*/ 2612132 h 6407152"/>
              <a:gd name="connsiteX20886" fmla="*/ 8400499 w 11737976"/>
              <a:gd name="connsiteY20886" fmla="*/ 2566056 h 6407152"/>
              <a:gd name="connsiteX20887" fmla="*/ 3692777 w 11737976"/>
              <a:gd name="connsiteY20887" fmla="*/ 2554347 h 6407152"/>
              <a:gd name="connsiteX20888" fmla="*/ 3696780 w 11737976"/>
              <a:gd name="connsiteY20888" fmla="*/ 2557160 h 6407152"/>
              <a:gd name="connsiteX20889" fmla="*/ 3698978 w 11737976"/>
              <a:gd name="connsiteY20889" fmla="*/ 2559015 h 6407152"/>
              <a:gd name="connsiteX20890" fmla="*/ 3698225 w 11737976"/>
              <a:gd name="connsiteY20890" fmla="*/ 2559487 h 6407152"/>
              <a:gd name="connsiteX20891" fmla="*/ 3697765 w 11737976"/>
              <a:gd name="connsiteY20891" fmla="*/ 2561377 h 6407152"/>
              <a:gd name="connsiteX20892" fmla="*/ 3697435 w 11737976"/>
              <a:gd name="connsiteY20892" fmla="*/ 2561701 h 6407152"/>
              <a:gd name="connsiteX20893" fmla="*/ 3695107 w 11737976"/>
              <a:gd name="connsiteY20893" fmla="*/ 2562870 h 6407152"/>
              <a:gd name="connsiteX20894" fmla="*/ 3697528 w 11737976"/>
              <a:gd name="connsiteY20894" fmla="*/ 2562349 h 6407152"/>
              <a:gd name="connsiteX20895" fmla="*/ 3697765 w 11737976"/>
              <a:gd name="connsiteY20895" fmla="*/ 2561377 h 6407152"/>
              <a:gd name="connsiteX20896" fmla="*/ 3699622 w 11737976"/>
              <a:gd name="connsiteY20896" fmla="*/ 2559559 h 6407152"/>
              <a:gd name="connsiteX20897" fmla="*/ 3698978 w 11737976"/>
              <a:gd name="connsiteY20897" fmla="*/ 2559015 h 6407152"/>
              <a:gd name="connsiteX20898" fmla="*/ 3705346 w 11737976"/>
              <a:gd name="connsiteY20898" fmla="*/ 2555020 h 6407152"/>
              <a:gd name="connsiteX20899" fmla="*/ 3710896 w 11737976"/>
              <a:gd name="connsiteY20899" fmla="*/ 2570435 h 6407152"/>
              <a:gd name="connsiteX20900" fmla="*/ 3710639 w 11737976"/>
              <a:gd name="connsiteY20900" fmla="*/ 2587369 h 6407152"/>
              <a:gd name="connsiteX20901" fmla="*/ 3709504 w 11737976"/>
              <a:gd name="connsiteY20901" fmla="*/ 2591277 h 6407152"/>
              <a:gd name="connsiteX20902" fmla="*/ 3706624 w 11737976"/>
              <a:gd name="connsiteY20902" fmla="*/ 2605342 h 6407152"/>
              <a:gd name="connsiteX20903" fmla="*/ 3699615 w 11737976"/>
              <a:gd name="connsiteY20903" fmla="*/ 2620373 h 6407152"/>
              <a:gd name="connsiteX20904" fmla="*/ 3695481 w 11737976"/>
              <a:gd name="connsiteY20904" fmla="*/ 2612132 h 6407152"/>
              <a:gd name="connsiteX20905" fmla="*/ 3690276 w 11737976"/>
              <a:gd name="connsiteY20905" fmla="*/ 2566056 h 6407152"/>
              <a:gd name="connsiteX20906" fmla="*/ 3174648 w 11737976"/>
              <a:gd name="connsiteY20906" fmla="*/ 2551906 h 6407152"/>
              <a:gd name="connsiteX20907" fmla="*/ 3155978 w 11737976"/>
              <a:gd name="connsiteY20907" fmla="*/ 2561651 h 6407152"/>
              <a:gd name="connsiteX20908" fmla="*/ 3168302 w 11737976"/>
              <a:gd name="connsiteY20908" fmla="*/ 2575648 h 6407152"/>
              <a:gd name="connsiteX20909" fmla="*/ 3174648 w 11737976"/>
              <a:gd name="connsiteY20909" fmla="*/ 2551906 h 6407152"/>
              <a:gd name="connsiteX20910" fmla="*/ 11358691 w 11737976"/>
              <a:gd name="connsiteY20910" fmla="*/ 2551262 h 6407152"/>
              <a:gd name="connsiteX20911" fmla="*/ 11356228 w 11737976"/>
              <a:gd name="connsiteY20911" fmla="*/ 2552394 h 6407152"/>
              <a:gd name="connsiteX20912" fmla="*/ 11355257 w 11737976"/>
              <a:gd name="connsiteY20912" fmla="*/ 2556278 h 6407152"/>
              <a:gd name="connsiteX20913" fmla="*/ 11353315 w 11737976"/>
              <a:gd name="connsiteY20913" fmla="*/ 2564048 h 6407152"/>
              <a:gd name="connsiteX20914" fmla="*/ 11354807 w 11737976"/>
              <a:gd name="connsiteY20914" fmla="*/ 2566801 h 6407152"/>
              <a:gd name="connsiteX20915" fmla="*/ 11357757 w 11737976"/>
              <a:gd name="connsiteY20915" fmla="*/ 2563727 h 6407152"/>
              <a:gd name="connsiteX20916" fmla="*/ 11359213 w 11737976"/>
              <a:gd name="connsiteY20916" fmla="*/ 2557900 h 6407152"/>
              <a:gd name="connsiteX20917" fmla="*/ 11359699 w 11737976"/>
              <a:gd name="connsiteY20917" fmla="*/ 2555957 h 6407152"/>
              <a:gd name="connsiteX20918" fmla="*/ 11358691 w 11737976"/>
              <a:gd name="connsiteY20918" fmla="*/ 2551262 h 6407152"/>
              <a:gd name="connsiteX20919" fmla="*/ 6648468 w 11737976"/>
              <a:gd name="connsiteY20919" fmla="*/ 2551262 h 6407152"/>
              <a:gd name="connsiteX20920" fmla="*/ 6646004 w 11737976"/>
              <a:gd name="connsiteY20920" fmla="*/ 2552394 h 6407152"/>
              <a:gd name="connsiteX20921" fmla="*/ 6645034 w 11737976"/>
              <a:gd name="connsiteY20921" fmla="*/ 2556278 h 6407152"/>
              <a:gd name="connsiteX20922" fmla="*/ 6643092 w 11737976"/>
              <a:gd name="connsiteY20922" fmla="*/ 2564048 h 6407152"/>
              <a:gd name="connsiteX20923" fmla="*/ 6644583 w 11737976"/>
              <a:gd name="connsiteY20923" fmla="*/ 2566801 h 6407152"/>
              <a:gd name="connsiteX20924" fmla="*/ 6647533 w 11737976"/>
              <a:gd name="connsiteY20924" fmla="*/ 2563727 h 6407152"/>
              <a:gd name="connsiteX20925" fmla="*/ 6648989 w 11737976"/>
              <a:gd name="connsiteY20925" fmla="*/ 2557900 h 6407152"/>
              <a:gd name="connsiteX20926" fmla="*/ 6649476 w 11737976"/>
              <a:gd name="connsiteY20926" fmla="*/ 2555957 h 6407152"/>
              <a:gd name="connsiteX20927" fmla="*/ 6648468 w 11737976"/>
              <a:gd name="connsiteY20927" fmla="*/ 2551262 h 6407152"/>
              <a:gd name="connsiteX20928" fmla="*/ 10785501 w 11737976"/>
              <a:gd name="connsiteY20928" fmla="*/ 2549917 h 6407152"/>
              <a:gd name="connsiteX20929" fmla="*/ 10781029 w 11737976"/>
              <a:gd name="connsiteY20929" fmla="*/ 2563755 h 6407152"/>
              <a:gd name="connsiteX20930" fmla="*/ 10785501 w 11737976"/>
              <a:gd name="connsiteY20930" fmla="*/ 2549917 h 6407152"/>
              <a:gd name="connsiteX20931" fmla="*/ 6075278 w 11737976"/>
              <a:gd name="connsiteY20931" fmla="*/ 2549917 h 6407152"/>
              <a:gd name="connsiteX20932" fmla="*/ 6070804 w 11737976"/>
              <a:gd name="connsiteY20932" fmla="*/ 2563755 h 6407152"/>
              <a:gd name="connsiteX20933" fmla="*/ 6075278 w 11737976"/>
              <a:gd name="connsiteY20933" fmla="*/ 2549917 h 6407152"/>
              <a:gd name="connsiteX20934" fmla="*/ 9542961 w 11737976"/>
              <a:gd name="connsiteY20934" fmla="*/ 2547714 h 6407152"/>
              <a:gd name="connsiteX20935" fmla="*/ 9533843 w 11737976"/>
              <a:gd name="connsiteY20935" fmla="*/ 2549874 h 6407152"/>
              <a:gd name="connsiteX20936" fmla="*/ 9542775 w 11737976"/>
              <a:gd name="connsiteY20936" fmla="*/ 2553069 h 6407152"/>
              <a:gd name="connsiteX20937" fmla="*/ 9542588 w 11737976"/>
              <a:gd name="connsiteY20937" fmla="*/ 2558424 h 6407152"/>
              <a:gd name="connsiteX20938" fmla="*/ 9533467 w 11737976"/>
              <a:gd name="connsiteY20938" fmla="*/ 2560587 h 6407152"/>
              <a:gd name="connsiteX20939" fmla="*/ 9551428 w 11737976"/>
              <a:gd name="connsiteY20939" fmla="*/ 2564297 h 6407152"/>
              <a:gd name="connsiteX20940" fmla="*/ 9551615 w 11737976"/>
              <a:gd name="connsiteY20940" fmla="*/ 2558941 h 6407152"/>
              <a:gd name="connsiteX20941" fmla="*/ 9551709 w 11737976"/>
              <a:gd name="connsiteY20941" fmla="*/ 2556263 h 6407152"/>
              <a:gd name="connsiteX20942" fmla="*/ 9551988 w 11737976"/>
              <a:gd name="connsiteY20942" fmla="*/ 2548230 h 6407152"/>
              <a:gd name="connsiteX20943" fmla="*/ 9542961 w 11737976"/>
              <a:gd name="connsiteY20943" fmla="*/ 2547714 h 6407152"/>
              <a:gd name="connsiteX20944" fmla="*/ 4832738 w 11737976"/>
              <a:gd name="connsiteY20944" fmla="*/ 2547714 h 6407152"/>
              <a:gd name="connsiteX20945" fmla="*/ 4823619 w 11737976"/>
              <a:gd name="connsiteY20945" fmla="*/ 2549874 h 6407152"/>
              <a:gd name="connsiteX20946" fmla="*/ 4832552 w 11737976"/>
              <a:gd name="connsiteY20946" fmla="*/ 2553069 h 6407152"/>
              <a:gd name="connsiteX20947" fmla="*/ 4832364 w 11737976"/>
              <a:gd name="connsiteY20947" fmla="*/ 2558424 h 6407152"/>
              <a:gd name="connsiteX20948" fmla="*/ 4823244 w 11737976"/>
              <a:gd name="connsiteY20948" fmla="*/ 2560587 h 6407152"/>
              <a:gd name="connsiteX20949" fmla="*/ 4841204 w 11737976"/>
              <a:gd name="connsiteY20949" fmla="*/ 2564297 h 6407152"/>
              <a:gd name="connsiteX20950" fmla="*/ 4841392 w 11737976"/>
              <a:gd name="connsiteY20950" fmla="*/ 2558941 h 6407152"/>
              <a:gd name="connsiteX20951" fmla="*/ 4841485 w 11737976"/>
              <a:gd name="connsiteY20951" fmla="*/ 2556263 h 6407152"/>
              <a:gd name="connsiteX20952" fmla="*/ 4841765 w 11737976"/>
              <a:gd name="connsiteY20952" fmla="*/ 2548230 h 6407152"/>
              <a:gd name="connsiteX20953" fmla="*/ 4832738 w 11737976"/>
              <a:gd name="connsiteY20953" fmla="*/ 2547714 h 6407152"/>
              <a:gd name="connsiteX20954" fmla="*/ 10354136 w 11737976"/>
              <a:gd name="connsiteY20954" fmla="*/ 2547287 h 6407152"/>
              <a:gd name="connsiteX20955" fmla="*/ 10360015 w 11737976"/>
              <a:gd name="connsiteY20955" fmla="*/ 2554041 h 6407152"/>
              <a:gd name="connsiteX20956" fmla="*/ 10362330 w 11737976"/>
              <a:gd name="connsiteY20956" fmla="*/ 2553647 h 6407152"/>
              <a:gd name="connsiteX20957" fmla="*/ 10354136 w 11737976"/>
              <a:gd name="connsiteY20957" fmla="*/ 2547287 h 6407152"/>
              <a:gd name="connsiteX20958" fmla="*/ 5643912 w 11737976"/>
              <a:gd name="connsiteY20958" fmla="*/ 2547287 h 6407152"/>
              <a:gd name="connsiteX20959" fmla="*/ 5649791 w 11737976"/>
              <a:gd name="connsiteY20959" fmla="*/ 2554041 h 6407152"/>
              <a:gd name="connsiteX20960" fmla="*/ 5652106 w 11737976"/>
              <a:gd name="connsiteY20960" fmla="*/ 2553647 h 6407152"/>
              <a:gd name="connsiteX20961" fmla="*/ 5643912 w 11737976"/>
              <a:gd name="connsiteY20961" fmla="*/ 2547287 h 6407152"/>
              <a:gd name="connsiteX20962" fmla="*/ 10116379 w 11737976"/>
              <a:gd name="connsiteY20962" fmla="*/ 2545546 h 6407152"/>
              <a:gd name="connsiteX20963" fmla="*/ 10109666 w 11737976"/>
              <a:gd name="connsiteY20963" fmla="*/ 2548936 h 6407152"/>
              <a:gd name="connsiteX20964" fmla="*/ 10117188 w 11737976"/>
              <a:gd name="connsiteY20964" fmla="*/ 2549365 h 6407152"/>
              <a:gd name="connsiteX20965" fmla="*/ 10116379 w 11737976"/>
              <a:gd name="connsiteY20965" fmla="*/ 2545546 h 6407152"/>
              <a:gd name="connsiteX20966" fmla="*/ 5406156 w 11737976"/>
              <a:gd name="connsiteY20966" fmla="*/ 2545546 h 6407152"/>
              <a:gd name="connsiteX20967" fmla="*/ 5399442 w 11737976"/>
              <a:gd name="connsiteY20967" fmla="*/ 2548936 h 6407152"/>
              <a:gd name="connsiteX20968" fmla="*/ 5406965 w 11737976"/>
              <a:gd name="connsiteY20968" fmla="*/ 2549365 h 6407152"/>
              <a:gd name="connsiteX20969" fmla="*/ 5406156 w 11737976"/>
              <a:gd name="connsiteY20969" fmla="*/ 2545546 h 6407152"/>
              <a:gd name="connsiteX20970" fmla="*/ 11297162 w 11737976"/>
              <a:gd name="connsiteY20970" fmla="*/ 2545508 h 6407152"/>
              <a:gd name="connsiteX20971" fmla="*/ 11296191 w 11737976"/>
              <a:gd name="connsiteY20971" fmla="*/ 2549392 h 6407152"/>
              <a:gd name="connsiteX20972" fmla="*/ 11296659 w 11737976"/>
              <a:gd name="connsiteY20972" fmla="*/ 2551726 h 6407152"/>
              <a:gd name="connsiteX20973" fmla="*/ 11294435 w 11737976"/>
              <a:gd name="connsiteY20973" fmla="*/ 2555365 h 6407152"/>
              <a:gd name="connsiteX20974" fmla="*/ 11293277 w 11737976"/>
              <a:gd name="connsiteY20974" fmla="*/ 2561047 h 6407152"/>
              <a:gd name="connsiteX20975" fmla="*/ 11295654 w 11737976"/>
              <a:gd name="connsiteY20975" fmla="*/ 2564162 h 6407152"/>
              <a:gd name="connsiteX20976" fmla="*/ 11293728 w 11737976"/>
              <a:gd name="connsiteY20976" fmla="*/ 2567656 h 6407152"/>
              <a:gd name="connsiteX20977" fmla="*/ 11294197 w 11737976"/>
              <a:gd name="connsiteY20977" fmla="*/ 2569989 h 6407152"/>
              <a:gd name="connsiteX20978" fmla="*/ 11295636 w 11737976"/>
              <a:gd name="connsiteY20978" fmla="*/ 2568438 h 6407152"/>
              <a:gd name="connsiteX20979" fmla="*/ 11297075 w 11737976"/>
              <a:gd name="connsiteY20979" fmla="*/ 2566887 h 6407152"/>
              <a:gd name="connsiteX20980" fmla="*/ 11300907 w 11737976"/>
              <a:gd name="connsiteY20980" fmla="*/ 2564174 h 6407152"/>
              <a:gd name="connsiteX20981" fmla="*/ 11301393 w 11737976"/>
              <a:gd name="connsiteY20981" fmla="*/ 2562232 h 6407152"/>
              <a:gd name="connsiteX20982" fmla="*/ 11301913 w 11737976"/>
              <a:gd name="connsiteY20982" fmla="*/ 2551739 h 6407152"/>
              <a:gd name="connsiteX20983" fmla="*/ 11300960 w 11737976"/>
              <a:gd name="connsiteY20983" fmla="*/ 2551348 h 6407152"/>
              <a:gd name="connsiteX20984" fmla="*/ 11300490 w 11737976"/>
              <a:gd name="connsiteY20984" fmla="*/ 2549014 h 6407152"/>
              <a:gd name="connsiteX20985" fmla="*/ 11297162 w 11737976"/>
              <a:gd name="connsiteY20985" fmla="*/ 2545508 h 6407152"/>
              <a:gd name="connsiteX20986" fmla="*/ 6586938 w 11737976"/>
              <a:gd name="connsiteY20986" fmla="*/ 2545508 h 6407152"/>
              <a:gd name="connsiteX20987" fmla="*/ 6585967 w 11737976"/>
              <a:gd name="connsiteY20987" fmla="*/ 2549392 h 6407152"/>
              <a:gd name="connsiteX20988" fmla="*/ 6586434 w 11737976"/>
              <a:gd name="connsiteY20988" fmla="*/ 2551726 h 6407152"/>
              <a:gd name="connsiteX20989" fmla="*/ 6584212 w 11737976"/>
              <a:gd name="connsiteY20989" fmla="*/ 2555365 h 6407152"/>
              <a:gd name="connsiteX20990" fmla="*/ 6583053 w 11737976"/>
              <a:gd name="connsiteY20990" fmla="*/ 2561047 h 6407152"/>
              <a:gd name="connsiteX20991" fmla="*/ 6585429 w 11737976"/>
              <a:gd name="connsiteY20991" fmla="*/ 2564162 h 6407152"/>
              <a:gd name="connsiteX20992" fmla="*/ 6583505 w 11737976"/>
              <a:gd name="connsiteY20992" fmla="*/ 2567656 h 6407152"/>
              <a:gd name="connsiteX20993" fmla="*/ 6583973 w 11737976"/>
              <a:gd name="connsiteY20993" fmla="*/ 2569989 h 6407152"/>
              <a:gd name="connsiteX20994" fmla="*/ 6585411 w 11737976"/>
              <a:gd name="connsiteY20994" fmla="*/ 2568438 h 6407152"/>
              <a:gd name="connsiteX20995" fmla="*/ 6586852 w 11737976"/>
              <a:gd name="connsiteY20995" fmla="*/ 2566887 h 6407152"/>
              <a:gd name="connsiteX20996" fmla="*/ 6590684 w 11737976"/>
              <a:gd name="connsiteY20996" fmla="*/ 2564174 h 6407152"/>
              <a:gd name="connsiteX20997" fmla="*/ 6591169 w 11737976"/>
              <a:gd name="connsiteY20997" fmla="*/ 2562232 h 6407152"/>
              <a:gd name="connsiteX20998" fmla="*/ 6591690 w 11737976"/>
              <a:gd name="connsiteY20998" fmla="*/ 2551739 h 6407152"/>
              <a:gd name="connsiteX20999" fmla="*/ 6590735 w 11737976"/>
              <a:gd name="connsiteY20999" fmla="*/ 2551348 h 6407152"/>
              <a:gd name="connsiteX21000" fmla="*/ 6590265 w 11737976"/>
              <a:gd name="connsiteY21000" fmla="*/ 2549014 h 6407152"/>
              <a:gd name="connsiteX21001" fmla="*/ 6586938 w 11737976"/>
              <a:gd name="connsiteY21001" fmla="*/ 2545508 h 6407152"/>
              <a:gd name="connsiteX21002" fmla="*/ 1521687 w 11737976"/>
              <a:gd name="connsiteY21002" fmla="*/ 2541294 h 6407152"/>
              <a:gd name="connsiteX21003" fmla="*/ 1520181 w 11737976"/>
              <a:gd name="connsiteY21003" fmla="*/ 2542394 h 6407152"/>
              <a:gd name="connsiteX21004" fmla="*/ 1520252 w 11737976"/>
              <a:gd name="connsiteY21004" fmla="*/ 2541656 h 6407152"/>
              <a:gd name="connsiteX21005" fmla="*/ 9956226 w 11737976"/>
              <a:gd name="connsiteY21005" fmla="*/ 2540159 h 6407152"/>
              <a:gd name="connsiteX21006" fmla="*/ 9965148 w 11737976"/>
              <a:gd name="connsiteY21006" fmla="*/ 2543688 h 6407152"/>
              <a:gd name="connsiteX21007" fmla="*/ 9965253 w 11737976"/>
              <a:gd name="connsiteY21007" fmla="*/ 2540675 h 6407152"/>
              <a:gd name="connsiteX21008" fmla="*/ 9956226 w 11737976"/>
              <a:gd name="connsiteY21008" fmla="*/ 2540159 h 6407152"/>
              <a:gd name="connsiteX21009" fmla="*/ 5246002 w 11737976"/>
              <a:gd name="connsiteY21009" fmla="*/ 2540159 h 6407152"/>
              <a:gd name="connsiteX21010" fmla="*/ 5254924 w 11737976"/>
              <a:gd name="connsiteY21010" fmla="*/ 2543688 h 6407152"/>
              <a:gd name="connsiteX21011" fmla="*/ 5255030 w 11737976"/>
              <a:gd name="connsiteY21011" fmla="*/ 2540675 h 6407152"/>
              <a:gd name="connsiteX21012" fmla="*/ 5246002 w 11737976"/>
              <a:gd name="connsiteY21012" fmla="*/ 2540159 h 6407152"/>
              <a:gd name="connsiteX21013" fmla="*/ 358903 w 11737976"/>
              <a:gd name="connsiteY21013" fmla="*/ 2538882 h 6407152"/>
              <a:gd name="connsiteX21014" fmla="*/ 354148 w 11737976"/>
              <a:gd name="connsiteY21014" fmla="*/ 2548683 h 6407152"/>
              <a:gd name="connsiteX21015" fmla="*/ 355426 w 11737976"/>
              <a:gd name="connsiteY21015" fmla="*/ 2552486 h 6407152"/>
              <a:gd name="connsiteX21016" fmla="*/ 361458 w 11737976"/>
              <a:gd name="connsiteY21016" fmla="*/ 2546486 h 6407152"/>
              <a:gd name="connsiteX21017" fmla="*/ 360179 w 11737976"/>
              <a:gd name="connsiteY21017" fmla="*/ 2542684 h 6407152"/>
              <a:gd name="connsiteX21018" fmla="*/ 7486457 w 11737976"/>
              <a:gd name="connsiteY21018" fmla="*/ 2537887 h 6407152"/>
              <a:gd name="connsiteX21019" fmla="*/ 7484313 w 11737976"/>
              <a:gd name="connsiteY21019" fmla="*/ 2545513 h 6407152"/>
              <a:gd name="connsiteX21020" fmla="*/ 7487826 w 11737976"/>
              <a:gd name="connsiteY21020" fmla="*/ 2552043 h 6407152"/>
              <a:gd name="connsiteX21021" fmla="*/ 7494449 w 11737976"/>
              <a:gd name="connsiteY21021" fmla="*/ 2541143 h 6407152"/>
              <a:gd name="connsiteX21022" fmla="*/ 7486457 w 11737976"/>
              <a:gd name="connsiteY21022" fmla="*/ 2537887 h 6407152"/>
              <a:gd name="connsiteX21023" fmla="*/ 2776233 w 11737976"/>
              <a:gd name="connsiteY21023" fmla="*/ 2537887 h 6407152"/>
              <a:gd name="connsiteX21024" fmla="*/ 2774090 w 11737976"/>
              <a:gd name="connsiteY21024" fmla="*/ 2545513 h 6407152"/>
              <a:gd name="connsiteX21025" fmla="*/ 2777602 w 11737976"/>
              <a:gd name="connsiteY21025" fmla="*/ 2552043 h 6407152"/>
              <a:gd name="connsiteX21026" fmla="*/ 2784226 w 11737976"/>
              <a:gd name="connsiteY21026" fmla="*/ 2541143 h 6407152"/>
              <a:gd name="connsiteX21027" fmla="*/ 2776233 w 11737976"/>
              <a:gd name="connsiteY21027" fmla="*/ 2537887 h 6407152"/>
              <a:gd name="connsiteX21028" fmla="*/ 10050527 w 11737976"/>
              <a:gd name="connsiteY21028" fmla="*/ 2537504 h 6407152"/>
              <a:gd name="connsiteX21029" fmla="*/ 10033881 w 11737976"/>
              <a:gd name="connsiteY21029" fmla="*/ 2539369 h 6407152"/>
              <a:gd name="connsiteX21030" fmla="*/ 10025314 w 11737976"/>
              <a:gd name="connsiteY21030" fmla="*/ 2547330 h 6407152"/>
              <a:gd name="connsiteX21031" fmla="*/ 10050037 w 11737976"/>
              <a:gd name="connsiteY21031" fmla="*/ 2551562 h 6407152"/>
              <a:gd name="connsiteX21032" fmla="*/ 10050527 w 11737976"/>
              <a:gd name="connsiteY21032" fmla="*/ 2537504 h 6407152"/>
              <a:gd name="connsiteX21033" fmla="*/ 5340303 w 11737976"/>
              <a:gd name="connsiteY21033" fmla="*/ 2537504 h 6407152"/>
              <a:gd name="connsiteX21034" fmla="*/ 5323658 w 11737976"/>
              <a:gd name="connsiteY21034" fmla="*/ 2539369 h 6407152"/>
              <a:gd name="connsiteX21035" fmla="*/ 5315091 w 11737976"/>
              <a:gd name="connsiteY21035" fmla="*/ 2547330 h 6407152"/>
              <a:gd name="connsiteX21036" fmla="*/ 5339813 w 11737976"/>
              <a:gd name="connsiteY21036" fmla="*/ 2551562 h 6407152"/>
              <a:gd name="connsiteX21037" fmla="*/ 5340303 w 11737976"/>
              <a:gd name="connsiteY21037" fmla="*/ 2537504 h 6407152"/>
              <a:gd name="connsiteX21038" fmla="*/ 10775752 w 11737976"/>
              <a:gd name="connsiteY21038" fmla="*/ 2537355 h 6407152"/>
              <a:gd name="connsiteX21039" fmla="*/ 10770052 w 11737976"/>
              <a:gd name="connsiteY21039" fmla="*/ 2548373 h 6407152"/>
              <a:gd name="connsiteX21040" fmla="*/ 10772751 w 11737976"/>
              <a:gd name="connsiteY21040" fmla="*/ 2557928 h 6407152"/>
              <a:gd name="connsiteX21041" fmla="*/ 10775752 w 11737976"/>
              <a:gd name="connsiteY21041" fmla="*/ 2537355 h 6407152"/>
              <a:gd name="connsiteX21042" fmla="*/ 6065528 w 11737976"/>
              <a:gd name="connsiteY21042" fmla="*/ 2537355 h 6407152"/>
              <a:gd name="connsiteX21043" fmla="*/ 6059829 w 11737976"/>
              <a:gd name="connsiteY21043" fmla="*/ 2548373 h 6407152"/>
              <a:gd name="connsiteX21044" fmla="*/ 6062527 w 11737976"/>
              <a:gd name="connsiteY21044" fmla="*/ 2557928 h 6407152"/>
              <a:gd name="connsiteX21045" fmla="*/ 6065528 w 11737976"/>
              <a:gd name="connsiteY21045" fmla="*/ 2537355 h 6407152"/>
              <a:gd name="connsiteX21046" fmla="*/ 9906585 w 11737976"/>
              <a:gd name="connsiteY21046" fmla="*/ 2537320 h 6407152"/>
              <a:gd name="connsiteX21047" fmla="*/ 9906393 w 11737976"/>
              <a:gd name="connsiteY21047" fmla="*/ 2542844 h 6407152"/>
              <a:gd name="connsiteX21048" fmla="*/ 9895955 w 11737976"/>
              <a:gd name="connsiteY21048" fmla="*/ 2545012 h 6407152"/>
              <a:gd name="connsiteX21049" fmla="*/ 9897926 w 11737976"/>
              <a:gd name="connsiteY21049" fmla="*/ 2547893 h 6407152"/>
              <a:gd name="connsiteX21050" fmla="*/ 9906297 w 11737976"/>
              <a:gd name="connsiteY21050" fmla="*/ 2545604 h 6407152"/>
              <a:gd name="connsiteX21051" fmla="*/ 9914568 w 11737976"/>
              <a:gd name="connsiteY21051" fmla="*/ 2546077 h 6407152"/>
              <a:gd name="connsiteX21052" fmla="*/ 9914473 w 11737976"/>
              <a:gd name="connsiteY21052" fmla="*/ 2548840 h 6407152"/>
              <a:gd name="connsiteX21053" fmla="*/ 9922747 w 11737976"/>
              <a:gd name="connsiteY21053" fmla="*/ 2549312 h 6407152"/>
              <a:gd name="connsiteX21054" fmla="*/ 9922843 w 11737976"/>
              <a:gd name="connsiteY21054" fmla="*/ 2546550 h 6407152"/>
              <a:gd name="connsiteX21055" fmla="*/ 9914665 w 11737976"/>
              <a:gd name="connsiteY21055" fmla="*/ 2543317 h 6407152"/>
              <a:gd name="connsiteX21056" fmla="*/ 9914762 w 11737976"/>
              <a:gd name="connsiteY21056" fmla="*/ 2540554 h 6407152"/>
              <a:gd name="connsiteX21057" fmla="*/ 9906585 w 11737976"/>
              <a:gd name="connsiteY21057" fmla="*/ 2537320 h 6407152"/>
              <a:gd name="connsiteX21058" fmla="*/ 5196362 w 11737976"/>
              <a:gd name="connsiteY21058" fmla="*/ 2537320 h 6407152"/>
              <a:gd name="connsiteX21059" fmla="*/ 5196170 w 11737976"/>
              <a:gd name="connsiteY21059" fmla="*/ 2542844 h 6407152"/>
              <a:gd name="connsiteX21060" fmla="*/ 5185732 w 11737976"/>
              <a:gd name="connsiteY21060" fmla="*/ 2545012 h 6407152"/>
              <a:gd name="connsiteX21061" fmla="*/ 5187702 w 11737976"/>
              <a:gd name="connsiteY21061" fmla="*/ 2547893 h 6407152"/>
              <a:gd name="connsiteX21062" fmla="*/ 5196073 w 11737976"/>
              <a:gd name="connsiteY21062" fmla="*/ 2545604 h 6407152"/>
              <a:gd name="connsiteX21063" fmla="*/ 5204345 w 11737976"/>
              <a:gd name="connsiteY21063" fmla="*/ 2546077 h 6407152"/>
              <a:gd name="connsiteX21064" fmla="*/ 5204249 w 11737976"/>
              <a:gd name="connsiteY21064" fmla="*/ 2548840 h 6407152"/>
              <a:gd name="connsiteX21065" fmla="*/ 5212524 w 11737976"/>
              <a:gd name="connsiteY21065" fmla="*/ 2549312 h 6407152"/>
              <a:gd name="connsiteX21066" fmla="*/ 5212620 w 11737976"/>
              <a:gd name="connsiteY21066" fmla="*/ 2546550 h 6407152"/>
              <a:gd name="connsiteX21067" fmla="*/ 5204441 w 11737976"/>
              <a:gd name="connsiteY21067" fmla="*/ 2543317 h 6407152"/>
              <a:gd name="connsiteX21068" fmla="*/ 5204538 w 11737976"/>
              <a:gd name="connsiteY21068" fmla="*/ 2540554 h 6407152"/>
              <a:gd name="connsiteX21069" fmla="*/ 5196362 w 11737976"/>
              <a:gd name="connsiteY21069" fmla="*/ 2537320 h 6407152"/>
              <a:gd name="connsiteX21070" fmla="*/ 11303823 w 11737976"/>
              <a:gd name="connsiteY21070" fmla="*/ 2537142 h 6407152"/>
              <a:gd name="connsiteX21071" fmla="*/ 11299695 w 11737976"/>
              <a:gd name="connsiteY21071" fmla="*/ 2539732 h 6407152"/>
              <a:gd name="connsiteX21072" fmla="*/ 11301092 w 11737976"/>
              <a:gd name="connsiteY21072" fmla="*/ 2540037 h 6407152"/>
              <a:gd name="connsiteX21073" fmla="*/ 11302123 w 11737976"/>
              <a:gd name="connsiteY21073" fmla="*/ 2538587 h 6407152"/>
              <a:gd name="connsiteX21074" fmla="*/ 11303823 w 11737976"/>
              <a:gd name="connsiteY21074" fmla="*/ 2537142 h 6407152"/>
              <a:gd name="connsiteX21075" fmla="*/ 6593600 w 11737976"/>
              <a:gd name="connsiteY21075" fmla="*/ 2537142 h 6407152"/>
              <a:gd name="connsiteX21076" fmla="*/ 6589471 w 11737976"/>
              <a:gd name="connsiteY21076" fmla="*/ 2539732 h 6407152"/>
              <a:gd name="connsiteX21077" fmla="*/ 6590868 w 11737976"/>
              <a:gd name="connsiteY21077" fmla="*/ 2540037 h 6407152"/>
              <a:gd name="connsiteX21078" fmla="*/ 6591900 w 11737976"/>
              <a:gd name="connsiteY21078" fmla="*/ 2538587 h 6407152"/>
              <a:gd name="connsiteX21079" fmla="*/ 6593600 w 11737976"/>
              <a:gd name="connsiteY21079" fmla="*/ 2537142 h 6407152"/>
              <a:gd name="connsiteX21080" fmla="*/ 7435674 w 11737976"/>
              <a:gd name="connsiteY21080" fmla="*/ 2536920 h 6407152"/>
              <a:gd name="connsiteX21081" fmla="*/ 7436187 w 11737976"/>
              <a:gd name="connsiteY21081" fmla="*/ 2542228 h 6407152"/>
              <a:gd name="connsiteX21082" fmla="*/ 7435674 w 11737976"/>
              <a:gd name="connsiteY21082" fmla="*/ 2536920 h 6407152"/>
              <a:gd name="connsiteX21083" fmla="*/ 2725450 w 11737976"/>
              <a:gd name="connsiteY21083" fmla="*/ 2536920 h 6407152"/>
              <a:gd name="connsiteX21084" fmla="*/ 2725963 w 11737976"/>
              <a:gd name="connsiteY21084" fmla="*/ 2542228 h 6407152"/>
              <a:gd name="connsiteX21085" fmla="*/ 2725450 w 11737976"/>
              <a:gd name="connsiteY21085" fmla="*/ 2536920 h 6407152"/>
              <a:gd name="connsiteX21086" fmla="*/ 9636930 w 11737976"/>
              <a:gd name="connsiteY21086" fmla="*/ 2532965 h 6407152"/>
              <a:gd name="connsiteX21087" fmla="*/ 9618562 w 11737976"/>
              <a:gd name="connsiteY21087" fmla="*/ 2540969 h 6407152"/>
              <a:gd name="connsiteX21088" fmla="*/ 9636615 w 11737976"/>
              <a:gd name="connsiteY21088" fmla="*/ 2542002 h 6407152"/>
              <a:gd name="connsiteX21089" fmla="*/ 9636930 w 11737976"/>
              <a:gd name="connsiteY21089" fmla="*/ 2532965 h 6407152"/>
              <a:gd name="connsiteX21090" fmla="*/ 4926707 w 11737976"/>
              <a:gd name="connsiteY21090" fmla="*/ 2532965 h 6407152"/>
              <a:gd name="connsiteX21091" fmla="*/ 4908339 w 11737976"/>
              <a:gd name="connsiteY21091" fmla="*/ 2540969 h 6407152"/>
              <a:gd name="connsiteX21092" fmla="*/ 4926391 w 11737976"/>
              <a:gd name="connsiteY21092" fmla="*/ 2542002 h 6407152"/>
              <a:gd name="connsiteX21093" fmla="*/ 4926707 w 11737976"/>
              <a:gd name="connsiteY21093" fmla="*/ 2532965 h 6407152"/>
              <a:gd name="connsiteX21094" fmla="*/ 9602330 w 11737976"/>
              <a:gd name="connsiteY21094" fmla="*/ 2530987 h 6407152"/>
              <a:gd name="connsiteX21095" fmla="*/ 9602119 w 11737976"/>
              <a:gd name="connsiteY21095" fmla="*/ 2537011 h 6407152"/>
              <a:gd name="connsiteX21096" fmla="*/ 9599287 w 11737976"/>
              <a:gd name="connsiteY21096" fmla="*/ 2537226 h 6407152"/>
              <a:gd name="connsiteX21097" fmla="*/ 9602015 w 11737976"/>
              <a:gd name="connsiteY21097" fmla="*/ 2540024 h 6407152"/>
              <a:gd name="connsiteX21098" fmla="*/ 9609852 w 11737976"/>
              <a:gd name="connsiteY21098" fmla="*/ 2531416 h 6407152"/>
              <a:gd name="connsiteX21099" fmla="*/ 9602330 w 11737976"/>
              <a:gd name="connsiteY21099" fmla="*/ 2530987 h 6407152"/>
              <a:gd name="connsiteX21100" fmla="*/ 4892106 w 11737976"/>
              <a:gd name="connsiteY21100" fmla="*/ 2530987 h 6407152"/>
              <a:gd name="connsiteX21101" fmla="*/ 4891896 w 11737976"/>
              <a:gd name="connsiteY21101" fmla="*/ 2537011 h 6407152"/>
              <a:gd name="connsiteX21102" fmla="*/ 4889063 w 11737976"/>
              <a:gd name="connsiteY21102" fmla="*/ 2537226 h 6407152"/>
              <a:gd name="connsiteX21103" fmla="*/ 4891791 w 11737976"/>
              <a:gd name="connsiteY21103" fmla="*/ 2540024 h 6407152"/>
              <a:gd name="connsiteX21104" fmla="*/ 4899628 w 11737976"/>
              <a:gd name="connsiteY21104" fmla="*/ 2531416 h 6407152"/>
              <a:gd name="connsiteX21105" fmla="*/ 4892106 w 11737976"/>
              <a:gd name="connsiteY21105" fmla="*/ 2530987 h 6407152"/>
              <a:gd name="connsiteX21106" fmla="*/ 9543564 w 11737976"/>
              <a:gd name="connsiteY21106" fmla="*/ 2530442 h 6407152"/>
              <a:gd name="connsiteX21107" fmla="*/ 9543172 w 11737976"/>
              <a:gd name="connsiteY21107" fmla="*/ 2541688 h 6407152"/>
              <a:gd name="connsiteX21108" fmla="*/ 9559721 w 11737976"/>
              <a:gd name="connsiteY21108" fmla="*/ 2542635 h 6407152"/>
              <a:gd name="connsiteX21109" fmla="*/ 9568386 w 11737976"/>
              <a:gd name="connsiteY21109" fmla="*/ 2531862 h 6407152"/>
              <a:gd name="connsiteX21110" fmla="*/ 9551839 w 11737976"/>
              <a:gd name="connsiteY21110" fmla="*/ 2530915 h 6407152"/>
              <a:gd name="connsiteX21111" fmla="*/ 9543564 w 11737976"/>
              <a:gd name="connsiteY21111" fmla="*/ 2530442 h 6407152"/>
              <a:gd name="connsiteX21112" fmla="*/ 4833341 w 11737976"/>
              <a:gd name="connsiteY21112" fmla="*/ 2530442 h 6407152"/>
              <a:gd name="connsiteX21113" fmla="*/ 4832948 w 11737976"/>
              <a:gd name="connsiteY21113" fmla="*/ 2541688 h 6407152"/>
              <a:gd name="connsiteX21114" fmla="*/ 4849497 w 11737976"/>
              <a:gd name="connsiteY21114" fmla="*/ 2542635 h 6407152"/>
              <a:gd name="connsiteX21115" fmla="*/ 4858162 w 11737976"/>
              <a:gd name="connsiteY21115" fmla="*/ 2531862 h 6407152"/>
              <a:gd name="connsiteX21116" fmla="*/ 4841616 w 11737976"/>
              <a:gd name="connsiteY21116" fmla="*/ 2530915 h 6407152"/>
              <a:gd name="connsiteX21117" fmla="*/ 4833341 w 11737976"/>
              <a:gd name="connsiteY21117" fmla="*/ 2530442 h 6407152"/>
              <a:gd name="connsiteX21118" fmla="*/ 11359874 w 11737976"/>
              <a:gd name="connsiteY21118" fmla="*/ 2529943 h 6407152"/>
              <a:gd name="connsiteX21119" fmla="*/ 11357856 w 11737976"/>
              <a:gd name="connsiteY21119" fmla="*/ 2538016 h 6407152"/>
              <a:gd name="connsiteX21120" fmla="*/ 11357314 w 11737976"/>
              <a:gd name="connsiteY21120" fmla="*/ 2544467 h 6407152"/>
              <a:gd name="connsiteX21121" fmla="*/ 11358285 w 11737976"/>
              <a:gd name="connsiteY21121" fmla="*/ 2544867 h 6407152"/>
              <a:gd name="connsiteX21122" fmla="*/ 11359256 w 11737976"/>
              <a:gd name="connsiteY21122" fmla="*/ 2545264 h 6407152"/>
              <a:gd name="connsiteX21123" fmla="*/ 11359760 w 11737976"/>
              <a:gd name="connsiteY21123" fmla="*/ 2543246 h 6407152"/>
              <a:gd name="connsiteX21124" fmla="*/ 11359798 w 11737976"/>
              <a:gd name="connsiteY21124" fmla="*/ 2538812 h 6407152"/>
              <a:gd name="connsiteX21125" fmla="*/ 11361312 w 11737976"/>
              <a:gd name="connsiteY21125" fmla="*/ 2532757 h 6407152"/>
              <a:gd name="connsiteX21126" fmla="*/ 11361816 w 11737976"/>
              <a:gd name="connsiteY21126" fmla="*/ 2530740 h 6407152"/>
              <a:gd name="connsiteX21127" fmla="*/ 11359874 w 11737976"/>
              <a:gd name="connsiteY21127" fmla="*/ 2529943 h 6407152"/>
              <a:gd name="connsiteX21128" fmla="*/ 6649650 w 11737976"/>
              <a:gd name="connsiteY21128" fmla="*/ 2529943 h 6407152"/>
              <a:gd name="connsiteX21129" fmla="*/ 6647631 w 11737976"/>
              <a:gd name="connsiteY21129" fmla="*/ 2538016 h 6407152"/>
              <a:gd name="connsiteX21130" fmla="*/ 6647091 w 11737976"/>
              <a:gd name="connsiteY21130" fmla="*/ 2544467 h 6407152"/>
              <a:gd name="connsiteX21131" fmla="*/ 6648060 w 11737976"/>
              <a:gd name="connsiteY21131" fmla="*/ 2544867 h 6407152"/>
              <a:gd name="connsiteX21132" fmla="*/ 6649033 w 11737976"/>
              <a:gd name="connsiteY21132" fmla="*/ 2545264 h 6407152"/>
              <a:gd name="connsiteX21133" fmla="*/ 6649537 w 11737976"/>
              <a:gd name="connsiteY21133" fmla="*/ 2543246 h 6407152"/>
              <a:gd name="connsiteX21134" fmla="*/ 6649574 w 11737976"/>
              <a:gd name="connsiteY21134" fmla="*/ 2538812 h 6407152"/>
              <a:gd name="connsiteX21135" fmla="*/ 6651088 w 11737976"/>
              <a:gd name="connsiteY21135" fmla="*/ 2532757 h 6407152"/>
              <a:gd name="connsiteX21136" fmla="*/ 6651592 w 11737976"/>
              <a:gd name="connsiteY21136" fmla="*/ 2530740 h 6407152"/>
              <a:gd name="connsiteX21137" fmla="*/ 6649650 w 11737976"/>
              <a:gd name="connsiteY21137" fmla="*/ 2529943 h 6407152"/>
              <a:gd name="connsiteX21138" fmla="*/ 11319642 w 11737976"/>
              <a:gd name="connsiteY21138" fmla="*/ 2528870 h 6407152"/>
              <a:gd name="connsiteX21139" fmla="*/ 11314768 w 11737976"/>
              <a:gd name="connsiteY21139" fmla="*/ 2531233 h 6407152"/>
              <a:gd name="connsiteX21140" fmla="*/ 11313909 w 11737976"/>
              <a:gd name="connsiteY21140" fmla="*/ 2533062 h 6407152"/>
              <a:gd name="connsiteX21141" fmla="*/ 11313779 w 11737976"/>
              <a:gd name="connsiteY21141" fmla="*/ 2535189 h 6407152"/>
              <a:gd name="connsiteX21142" fmla="*/ 11317188 w 11737976"/>
              <a:gd name="connsiteY21142" fmla="*/ 2534406 h 6407152"/>
              <a:gd name="connsiteX21143" fmla="*/ 11320596 w 11737976"/>
              <a:gd name="connsiteY21143" fmla="*/ 2533623 h 6407152"/>
              <a:gd name="connsiteX21144" fmla="*/ 11322062 w 11737976"/>
              <a:gd name="connsiteY21144" fmla="*/ 2532043 h 6407152"/>
              <a:gd name="connsiteX21145" fmla="*/ 11322557 w 11737976"/>
              <a:gd name="connsiteY21145" fmla="*/ 2530066 h 6407152"/>
              <a:gd name="connsiteX21146" fmla="*/ 11319642 w 11737976"/>
              <a:gd name="connsiteY21146" fmla="*/ 2528870 h 6407152"/>
              <a:gd name="connsiteX21147" fmla="*/ 6609418 w 11737976"/>
              <a:gd name="connsiteY21147" fmla="*/ 2528870 h 6407152"/>
              <a:gd name="connsiteX21148" fmla="*/ 6604544 w 11737976"/>
              <a:gd name="connsiteY21148" fmla="*/ 2531233 h 6407152"/>
              <a:gd name="connsiteX21149" fmla="*/ 6603685 w 11737976"/>
              <a:gd name="connsiteY21149" fmla="*/ 2533062 h 6407152"/>
              <a:gd name="connsiteX21150" fmla="*/ 6603555 w 11737976"/>
              <a:gd name="connsiteY21150" fmla="*/ 2535189 h 6407152"/>
              <a:gd name="connsiteX21151" fmla="*/ 6606964 w 11737976"/>
              <a:gd name="connsiteY21151" fmla="*/ 2534406 h 6407152"/>
              <a:gd name="connsiteX21152" fmla="*/ 6610371 w 11737976"/>
              <a:gd name="connsiteY21152" fmla="*/ 2533623 h 6407152"/>
              <a:gd name="connsiteX21153" fmla="*/ 6611839 w 11737976"/>
              <a:gd name="connsiteY21153" fmla="*/ 2532043 h 6407152"/>
              <a:gd name="connsiteX21154" fmla="*/ 6612333 w 11737976"/>
              <a:gd name="connsiteY21154" fmla="*/ 2530066 h 6407152"/>
              <a:gd name="connsiteX21155" fmla="*/ 6609418 w 11737976"/>
              <a:gd name="connsiteY21155" fmla="*/ 2528870 h 6407152"/>
              <a:gd name="connsiteX21156" fmla="*/ 10789879 w 11737976"/>
              <a:gd name="connsiteY21156" fmla="*/ 2528351 h 6407152"/>
              <a:gd name="connsiteX21157" fmla="*/ 10788467 w 11737976"/>
              <a:gd name="connsiteY21157" fmla="*/ 2534001 h 6407152"/>
              <a:gd name="connsiteX21158" fmla="*/ 10791292 w 11737976"/>
              <a:gd name="connsiteY21158" fmla="*/ 2535160 h 6407152"/>
              <a:gd name="connsiteX21159" fmla="*/ 10792705 w 11737976"/>
              <a:gd name="connsiteY21159" fmla="*/ 2529510 h 6407152"/>
              <a:gd name="connsiteX21160" fmla="*/ 10789879 w 11737976"/>
              <a:gd name="connsiteY21160" fmla="*/ 2528351 h 6407152"/>
              <a:gd name="connsiteX21161" fmla="*/ 6079654 w 11737976"/>
              <a:gd name="connsiteY21161" fmla="*/ 2528351 h 6407152"/>
              <a:gd name="connsiteX21162" fmla="*/ 6078244 w 11737976"/>
              <a:gd name="connsiteY21162" fmla="*/ 2534001 h 6407152"/>
              <a:gd name="connsiteX21163" fmla="*/ 6081069 w 11737976"/>
              <a:gd name="connsiteY21163" fmla="*/ 2535160 h 6407152"/>
              <a:gd name="connsiteX21164" fmla="*/ 6082481 w 11737976"/>
              <a:gd name="connsiteY21164" fmla="*/ 2529510 h 6407152"/>
              <a:gd name="connsiteX21165" fmla="*/ 6079654 w 11737976"/>
              <a:gd name="connsiteY21165" fmla="*/ 2528351 h 6407152"/>
              <a:gd name="connsiteX21166" fmla="*/ 8409055 w 11737976"/>
              <a:gd name="connsiteY21166" fmla="*/ 2528218 h 6407152"/>
              <a:gd name="connsiteX21167" fmla="*/ 8411832 w 11737976"/>
              <a:gd name="connsiteY21167" fmla="*/ 2529074 h 6407152"/>
              <a:gd name="connsiteX21168" fmla="*/ 8413327 w 11737976"/>
              <a:gd name="connsiteY21168" fmla="*/ 2539452 h 6407152"/>
              <a:gd name="connsiteX21169" fmla="*/ 8406113 w 11737976"/>
              <a:gd name="connsiteY21169" fmla="*/ 2543272 h 6407152"/>
              <a:gd name="connsiteX21170" fmla="*/ 8404763 w 11737976"/>
              <a:gd name="connsiteY21170" fmla="*/ 2541593 h 6407152"/>
              <a:gd name="connsiteX21171" fmla="*/ 8403611 w 11737976"/>
              <a:gd name="connsiteY21171" fmla="*/ 2542796 h 6407152"/>
              <a:gd name="connsiteX21172" fmla="*/ 8403564 w 11737976"/>
              <a:gd name="connsiteY21172" fmla="*/ 2536463 h 6407152"/>
              <a:gd name="connsiteX21173" fmla="*/ 8412267 w 11737976"/>
              <a:gd name="connsiteY21173" fmla="*/ 2538194 h 6407152"/>
              <a:gd name="connsiteX21174" fmla="*/ 3698832 w 11737976"/>
              <a:gd name="connsiteY21174" fmla="*/ 2528218 h 6407152"/>
              <a:gd name="connsiteX21175" fmla="*/ 3701609 w 11737976"/>
              <a:gd name="connsiteY21175" fmla="*/ 2529074 h 6407152"/>
              <a:gd name="connsiteX21176" fmla="*/ 3703103 w 11737976"/>
              <a:gd name="connsiteY21176" fmla="*/ 2539452 h 6407152"/>
              <a:gd name="connsiteX21177" fmla="*/ 3695890 w 11737976"/>
              <a:gd name="connsiteY21177" fmla="*/ 2543272 h 6407152"/>
              <a:gd name="connsiteX21178" fmla="*/ 3694539 w 11737976"/>
              <a:gd name="connsiteY21178" fmla="*/ 2541593 h 6407152"/>
              <a:gd name="connsiteX21179" fmla="*/ 3693388 w 11737976"/>
              <a:gd name="connsiteY21179" fmla="*/ 2542796 h 6407152"/>
              <a:gd name="connsiteX21180" fmla="*/ 3693341 w 11737976"/>
              <a:gd name="connsiteY21180" fmla="*/ 2536463 h 6407152"/>
              <a:gd name="connsiteX21181" fmla="*/ 3702044 w 11737976"/>
              <a:gd name="connsiteY21181" fmla="*/ 2538194 h 6407152"/>
              <a:gd name="connsiteX21182" fmla="*/ 9957539 w 11737976"/>
              <a:gd name="connsiteY21182" fmla="*/ 2524136 h 6407152"/>
              <a:gd name="connsiteX21183" fmla="*/ 9932429 w 11737976"/>
              <a:gd name="connsiteY21183" fmla="*/ 2531001 h 6407152"/>
              <a:gd name="connsiteX21184" fmla="*/ 9940940 w 11737976"/>
              <a:gd name="connsiteY21184" fmla="*/ 2532135 h 6407152"/>
              <a:gd name="connsiteX21185" fmla="*/ 9957539 w 11737976"/>
              <a:gd name="connsiteY21185" fmla="*/ 2524136 h 6407152"/>
              <a:gd name="connsiteX21186" fmla="*/ 5247315 w 11737976"/>
              <a:gd name="connsiteY21186" fmla="*/ 2524136 h 6407152"/>
              <a:gd name="connsiteX21187" fmla="*/ 5222205 w 11737976"/>
              <a:gd name="connsiteY21187" fmla="*/ 2531001 h 6407152"/>
              <a:gd name="connsiteX21188" fmla="*/ 5230716 w 11737976"/>
              <a:gd name="connsiteY21188" fmla="*/ 2532135 h 6407152"/>
              <a:gd name="connsiteX21189" fmla="*/ 5247315 w 11737976"/>
              <a:gd name="connsiteY21189" fmla="*/ 2524136 h 6407152"/>
              <a:gd name="connsiteX21190" fmla="*/ 10110612 w 11737976"/>
              <a:gd name="connsiteY21190" fmla="*/ 2521823 h 6407152"/>
              <a:gd name="connsiteX21191" fmla="*/ 10101515 w 11737976"/>
              <a:gd name="connsiteY21191" fmla="*/ 2523316 h 6407152"/>
              <a:gd name="connsiteX21192" fmla="*/ 10109421 w 11737976"/>
              <a:gd name="connsiteY21192" fmla="*/ 2523516 h 6407152"/>
              <a:gd name="connsiteX21193" fmla="*/ 10110612 w 11737976"/>
              <a:gd name="connsiteY21193" fmla="*/ 2521823 h 6407152"/>
              <a:gd name="connsiteX21194" fmla="*/ 5400388 w 11737976"/>
              <a:gd name="connsiteY21194" fmla="*/ 2521823 h 6407152"/>
              <a:gd name="connsiteX21195" fmla="*/ 5391292 w 11737976"/>
              <a:gd name="connsiteY21195" fmla="*/ 2523316 h 6407152"/>
              <a:gd name="connsiteX21196" fmla="*/ 5399198 w 11737976"/>
              <a:gd name="connsiteY21196" fmla="*/ 2523516 h 6407152"/>
              <a:gd name="connsiteX21197" fmla="*/ 5400388 w 11737976"/>
              <a:gd name="connsiteY21197" fmla="*/ 2521823 h 6407152"/>
              <a:gd name="connsiteX21198" fmla="*/ 9661459 w 11737976"/>
              <a:gd name="connsiteY21198" fmla="*/ 2521087 h 6407152"/>
              <a:gd name="connsiteX21199" fmla="*/ 9661263 w 11737976"/>
              <a:gd name="connsiteY21199" fmla="*/ 2526710 h 6407152"/>
              <a:gd name="connsiteX21200" fmla="*/ 9667670 w 11737976"/>
              <a:gd name="connsiteY21200" fmla="*/ 2529410 h 6407152"/>
              <a:gd name="connsiteX21201" fmla="*/ 9672485 w 11737976"/>
              <a:gd name="connsiteY21201" fmla="*/ 2529113 h 6407152"/>
              <a:gd name="connsiteX21202" fmla="*/ 9670388 w 11737976"/>
              <a:gd name="connsiteY21202" fmla="*/ 2524415 h 6407152"/>
              <a:gd name="connsiteX21203" fmla="*/ 9670485 w 11737976"/>
              <a:gd name="connsiteY21203" fmla="*/ 2521603 h 6407152"/>
              <a:gd name="connsiteX21204" fmla="*/ 9661459 w 11737976"/>
              <a:gd name="connsiteY21204" fmla="*/ 2521087 h 6407152"/>
              <a:gd name="connsiteX21205" fmla="*/ 4951235 w 11737976"/>
              <a:gd name="connsiteY21205" fmla="*/ 2521087 h 6407152"/>
              <a:gd name="connsiteX21206" fmla="*/ 4951040 w 11737976"/>
              <a:gd name="connsiteY21206" fmla="*/ 2526710 h 6407152"/>
              <a:gd name="connsiteX21207" fmla="*/ 4957447 w 11737976"/>
              <a:gd name="connsiteY21207" fmla="*/ 2529410 h 6407152"/>
              <a:gd name="connsiteX21208" fmla="*/ 4962261 w 11737976"/>
              <a:gd name="connsiteY21208" fmla="*/ 2529113 h 6407152"/>
              <a:gd name="connsiteX21209" fmla="*/ 4960164 w 11737976"/>
              <a:gd name="connsiteY21209" fmla="*/ 2524415 h 6407152"/>
              <a:gd name="connsiteX21210" fmla="*/ 4960262 w 11737976"/>
              <a:gd name="connsiteY21210" fmla="*/ 2521603 h 6407152"/>
              <a:gd name="connsiteX21211" fmla="*/ 4951235 w 11737976"/>
              <a:gd name="connsiteY21211" fmla="*/ 2521087 h 6407152"/>
              <a:gd name="connsiteX21212" fmla="*/ 7314305 w 11737976"/>
              <a:gd name="connsiteY21212" fmla="*/ 2520796 h 6407152"/>
              <a:gd name="connsiteX21213" fmla="*/ 7315218 w 11737976"/>
              <a:gd name="connsiteY21213" fmla="*/ 2530235 h 6407152"/>
              <a:gd name="connsiteX21214" fmla="*/ 7320082 w 11737976"/>
              <a:gd name="connsiteY21214" fmla="*/ 2532897 h 6407152"/>
              <a:gd name="connsiteX21215" fmla="*/ 7324263 w 11737976"/>
              <a:gd name="connsiteY21215" fmla="*/ 2528480 h 6407152"/>
              <a:gd name="connsiteX21216" fmla="*/ 7323806 w 11737976"/>
              <a:gd name="connsiteY21216" fmla="*/ 2523761 h 6407152"/>
              <a:gd name="connsiteX21217" fmla="*/ 7314305 w 11737976"/>
              <a:gd name="connsiteY21217" fmla="*/ 2520796 h 6407152"/>
              <a:gd name="connsiteX21218" fmla="*/ 2604080 w 11737976"/>
              <a:gd name="connsiteY21218" fmla="*/ 2520796 h 6407152"/>
              <a:gd name="connsiteX21219" fmla="*/ 2604994 w 11737976"/>
              <a:gd name="connsiteY21219" fmla="*/ 2530235 h 6407152"/>
              <a:gd name="connsiteX21220" fmla="*/ 2609859 w 11737976"/>
              <a:gd name="connsiteY21220" fmla="*/ 2532897 h 6407152"/>
              <a:gd name="connsiteX21221" fmla="*/ 2614039 w 11737976"/>
              <a:gd name="connsiteY21221" fmla="*/ 2528480 h 6407152"/>
              <a:gd name="connsiteX21222" fmla="*/ 2613582 w 11737976"/>
              <a:gd name="connsiteY21222" fmla="*/ 2523761 h 6407152"/>
              <a:gd name="connsiteX21223" fmla="*/ 2604080 w 11737976"/>
              <a:gd name="connsiteY21223" fmla="*/ 2520796 h 6407152"/>
              <a:gd name="connsiteX21224" fmla="*/ 9637419 w 11737976"/>
              <a:gd name="connsiteY21224" fmla="*/ 2518907 h 6407152"/>
              <a:gd name="connsiteX21225" fmla="*/ 9619157 w 11737976"/>
              <a:gd name="connsiteY21225" fmla="*/ 2523900 h 6407152"/>
              <a:gd name="connsiteX21226" fmla="*/ 9629611 w 11737976"/>
              <a:gd name="connsiteY21226" fmla="*/ 2523979 h 6407152"/>
              <a:gd name="connsiteX21227" fmla="*/ 9637419 w 11737976"/>
              <a:gd name="connsiteY21227" fmla="*/ 2518907 h 6407152"/>
              <a:gd name="connsiteX21228" fmla="*/ 4927195 w 11737976"/>
              <a:gd name="connsiteY21228" fmla="*/ 2518907 h 6407152"/>
              <a:gd name="connsiteX21229" fmla="*/ 4908933 w 11737976"/>
              <a:gd name="connsiteY21229" fmla="*/ 2523900 h 6407152"/>
              <a:gd name="connsiteX21230" fmla="*/ 4919388 w 11737976"/>
              <a:gd name="connsiteY21230" fmla="*/ 2523979 h 6407152"/>
              <a:gd name="connsiteX21231" fmla="*/ 4927195 w 11737976"/>
              <a:gd name="connsiteY21231" fmla="*/ 2518907 h 6407152"/>
              <a:gd name="connsiteX21232" fmla="*/ 8754968 w 11737976"/>
              <a:gd name="connsiteY21232" fmla="*/ 2517921 h 6407152"/>
              <a:gd name="connsiteX21233" fmla="*/ 8748149 w 11737976"/>
              <a:gd name="connsiteY21233" fmla="*/ 2525459 h 6407152"/>
              <a:gd name="connsiteX21234" fmla="*/ 8755781 w 11737976"/>
              <a:gd name="connsiteY21234" fmla="*/ 2523551 h 6407152"/>
              <a:gd name="connsiteX21235" fmla="*/ 8754968 w 11737976"/>
              <a:gd name="connsiteY21235" fmla="*/ 2517921 h 6407152"/>
              <a:gd name="connsiteX21236" fmla="*/ 4044744 w 11737976"/>
              <a:gd name="connsiteY21236" fmla="*/ 2517921 h 6407152"/>
              <a:gd name="connsiteX21237" fmla="*/ 4037925 w 11737976"/>
              <a:gd name="connsiteY21237" fmla="*/ 2525459 h 6407152"/>
              <a:gd name="connsiteX21238" fmla="*/ 4045557 w 11737976"/>
              <a:gd name="connsiteY21238" fmla="*/ 2523551 h 6407152"/>
              <a:gd name="connsiteX21239" fmla="*/ 4044744 w 11737976"/>
              <a:gd name="connsiteY21239" fmla="*/ 2517921 h 6407152"/>
              <a:gd name="connsiteX21240" fmla="*/ 11305566 w 11737976"/>
              <a:gd name="connsiteY21240" fmla="*/ 2516248 h 6407152"/>
              <a:gd name="connsiteX21241" fmla="*/ 11298352 w 11737976"/>
              <a:gd name="connsiteY21241" fmla="*/ 2528280 h 6407152"/>
              <a:gd name="connsiteX21242" fmla="*/ 11300327 w 11737976"/>
              <a:gd name="connsiteY21242" fmla="*/ 2529057 h 6407152"/>
              <a:gd name="connsiteX21243" fmla="*/ 11304561 w 11737976"/>
              <a:gd name="connsiteY21243" fmla="*/ 2528684 h 6407152"/>
              <a:gd name="connsiteX21244" fmla="*/ 11309364 w 11737976"/>
              <a:gd name="connsiteY21244" fmla="*/ 2522088 h 6407152"/>
              <a:gd name="connsiteX21245" fmla="*/ 11305566 w 11737976"/>
              <a:gd name="connsiteY21245" fmla="*/ 2516248 h 6407152"/>
              <a:gd name="connsiteX21246" fmla="*/ 6595341 w 11737976"/>
              <a:gd name="connsiteY21246" fmla="*/ 2516248 h 6407152"/>
              <a:gd name="connsiteX21247" fmla="*/ 6588128 w 11737976"/>
              <a:gd name="connsiteY21247" fmla="*/ 2528280 h 6407152"/>
              <a:gd name="connsiteX21248" fmla="*/ 6590104 w 11737976"/>
              <a:gd name="connsiteY21248" fmla="*/ 2529057 h 6407152"/>
              <a:gd name="connsiteX21249" fmla="*/ 6594337 w 11737976"/>
              <a:gd name="connsiteY21249" fmla="*/ 2528684 h 6407152"/>
              <a:gd name="connsiteX21250" fmla="*/ 6599140 w 11737976"/>
              <a:gd name="connsiteY21250" fmla="*/ 2522088 h 6407152"/>
              <a:gd name="connsiteX21251" fmla="*/ 6595341 w 11737976"/>
              <a:gd name="connsiteY21251" fmla="*/ 2516248 h 6407152"/>
              <a:gd name="connsiteX21252" fmla="*/ 362553 w 11737976"/>
              <a:gd name="connsiteY21252" fmla="*/ 2513806 h 6407152"/>
              <a:gd name="connsiteX21253" fmla="*/ 363830 w 11737976"/>
              <a:gd name="connsiteY21253" fmla="*/ 2517608 h 6407152"/>
              <a:gd name="connsiteX21254" fmla="*/ 365839 w 11737976"/>
              <a:gd name="connsiteY21254" fmla="*/ 2519098 h 6407152"/>
              <a:gd name="connsiteX21255" fmla="*/ 376070 w 11737976"/>
              <a:gd name="connsiteY21255" fmla="*/ 2518117 h 6407152"/>
              <a:gd name="connsiteX21256" fmla="*/ 374794 w 11737976"/>
              <a:gd name="connsiteY21256" fmla="*/ 2514313 h 6407152"/>
              <a:gd name="connsiteX21257" fmla="*/ 362553 w 11737976"/>
              <a:gd name="connsiteY21257" fmla="*/ 2513806 h 6407152"/>
              <a:gd name="connsiteX21258" fmla="*/ 11364286 w 11737976"/>
              <a:gd name="connsiteY21258" fmla="*/ 2512285 h 6407152"/>
              <a:gd name="connsiteX21259" fmla="*/ 11356404 w 11737976"/>
              <a:gd name="connsiteY21259" fmla="*/ 2522402 h 6407152"/>
              <a:gd name="connsiteX21260" fmla="*/ 11359739 w 11737976"/>
              <a:gd name="connsiteY21260" fmla="*/ 2523249 h 6407152"/>
              <a:gd name="connsiteX21261" fmla="*/ 11364286 w 11737976"/>
              <a:gd name="connsiteY21261" fmla="*/ 2512285 h 6407152"/>
              <a:gd name="connsiteX21262" fmla="*/ 6654062 w 11737976"/>
              <a:gd name="connsiteY21262" fmla="*/ 2512285 h 6407152"/>
              <a:gd name="connsiteX21263" fmla="*/ 6646180 w 11737976"/>
              <a:gd name="connsiteY21263" fmla="*/ 2522402 h 6407152"/>
              <a:gd name="connsiteX21264" fmla="*/ 6649515 w 11737976"/>
              <a:gd name="connsiteY21264" fmla="*/ 2523249 h 6407152"/>
              <a:gd name="connsiteX21265" fmla="*/ 6654062 w 11737976"/>
              <a:gd name="connsiteY21265" fmla="*/ 2512285 h 6407152"/>
              <a:gd name="connsiteX21266" fmla="*/ 9687852 w 11737976"/>
              <a:gd name="connsiteY21266" fmla="*/ 2511370 h 6407152"/>
              <a:gd name="connsiteX21267" fmla="*/ 9687755 w 11737976"/>
              <a:gd name="connsiteY21267" fmla="*/ 2514144 h 6407152"/>
              <a:gd name="connsiteX21268" fmla="*/ 9686350 w 11737976"/>
              <a:gd name="connsiteY21268" fmla="*/ 2514064 h 6407152"/>
              <a:gd name="connsiteX21269" fmla="*/ 4977628 w 11737976"/>
              <a:gd name="connsiteY21269" fmla="*/ 2511370 h 6407152"/>
              <a:gd name="connsiteX21270" fmla="*/ 4977532 w 11737976"/>
              <a:gd name="connsiteY21270" fmla="*/ 2514144 h 6407152"/>
              <a:gd name="connsiteX21271" fmla="*/ 4976126 w 11737976"/>
              <a:gd name="connsiteY21271" fmla="*/ 2514064 h 6407152"/>
              <a:gd name="connsiteX21272" fmla="*/ 9975338 w 11737976"/>
              <a:gd name="connsiteY21272" fmla="*/ 2510793 h 6407152"/>
              <a:gd name="connsiteX21273" fmla="*/ 9982944 w 11737976"/>
              <a:gd name="connsiteY21273" fmla="*/ 2530436 h 6407152"/>
              <a:gd name="connsiteX21274" fmla="*/ 9982849 w 11737976"/>
              <a:gd name="connsiteY21274" fmla="*/ 2533176 h 6407152"/>
              <a:gd name="connsiteX21275" fmla="*/ 9974479 w 11737976"/>
              <a:gd name="connsiteY21275" fmla="*/ 2535440 h 6407152"/>
              <a:gd name="connsiteX21276" fmla="*/ 10007479 w 11737976"/>
              <a:gd name="connsiteY21276" fmla="*/ 2540073 h 6407152"/>
              <a:gd name="connsiteX21277" fmla="*/ 10015942 w 11737976"/>
              <a:gd name="connsiteY21277" fmla="*/ 2535068 h 6407152"/>
              <a:gd name="connsiteX21278" fmla="*/ 10024503 w 11737976"/>
              <a:gd name="connsiteY21278" fmla="*/ 2527325 h 6407152"/>
              <a:gd name="connsiteX21279" fmla="*/ 10024313 w 11737976"/>
              <a:gd name="connsiteY21279" fmla="*/ 2532803 h 6407152"/>
              <a:gd name="connsiteX21280" fmla="*/ 10015846 w 11737976"/>
              <a:gd name="connsiteY21280" fmla="*/ 2537806 h 6407152"/>
              <a:gd name="connsiteX21281" fmla="*/ 10040763 w 11737976"/>
              <a:gd name="connsiteY21281" fmla="*/ 2536488 h 6407152"/>
              <a:gd name="connsiteX21282" fmla="*/ 10041051 w 11737976"/>
              <a:gd name="connsiteY21282" fmla="*/ 2528272 h 6407152"/>
              <a:gd name="connsiteX21283" fmla="*/ 10024790 w 11737976"/>
              <a:gd name="connsiteY21283" fmla="*/ 2519110 h 6407152"/>
              <a:gd name="connsiteX21284" fmla="*/ 9999681 w 11737976"/>
              <a:gd name="connsiteY21284" fmla="*/ 2525905 h 6407152"/>
              <a:gd name="connsiteX21285" fmla="*/ 9999873 w 11737976"/>
              <a:gd name="connsiteY21285" fmla="*/ 2520429 h 6407152"/>
              <a:gd name="connsiteX21286" fmla="*/ 9975338 w 11737976"/>
              <a:gd name="connsiteY21286" fmla="*/ 2510793 h 6407152"/>
              <a:gd name="connsiteX21287" fmla="*/ 5265115 w 11737976"/>
              <a:gd name="connsiteY21287" fmla="*/ 2510793 h 6407152"/>
              <a:gd name="connsiteX21288" fmla="*/ 5272721 w 11737976"/>
              <a:gd name="connsiteY21288" fmla="*/ 2530436 h 6407152"/>
              <a:gd name="connsiteX21289" fmla="*/ 5272625 w 11737976"/>
              <a:gd name="connsiteY21289" fmla="*/ 2533176 h 6407152"/>
              <a:gd name="connsiteX21290" fmla="*/ 5264255 w 11737976"/>
              <a:gd name="connsiteY21290" fmla="*/ 2535440 h 6407152"/>
              <a:gd name="connsiteX21291" fmla="*/ 5297255 w 11737976"/>
              <a:gd name="connsiteY21291" fmla="*/ 2540073 h 6407152"/>
              <a:gd name="connsiteX21292" fmla="*/ 5305719 w 11737976"/>
              <a:gd name="connsiteY21292" fmla="*/ 2535068 h 6407152"/>
              <a:gd name="connsiteX21293" fmla="*/ 5314279 w 11737976"/>
              <a:gd name="connsiteY21293" fmla="*/ 2527325 h 6407152"/>
              <a:gd name="connsiteX21294" fmla="*/ 5314089 w 11737976"/>
              <a:gd name="connsiteY21294" fmla="*/ 2532803 h 6407152"/>
              <a:gd name="connsiteX21295" fmla="*/ 5305623 w 11737976"/>
              <a:gd name="connsiteY21295" fmla="*/ 2537806 h 6407152"/>
              <a:gd name="connsiteX21296" fmla="*/ 5330540 w 11737976"/>
              <a:gd name="connsiteY21296" fmla="*/ 2536488 h 6407152"/>
              <a:gd name="connsiteX21297" fmla="*/ 5330827 w 11737976"/>
              <a:gd name="connsiteY21297" fmla="*/ 2528272 h 6407152"/>
              <a:gd name="connsiteX21298" fmla="*/ 5314566 w 11737976"/>
              <a:gd name="connsiteY21298" fmla="*/ 2519110 h 6407152"/>
              <a:gd name="connsiteX21299" fmla="*/ 5289458 w 11737976"/>
              <a:gd name="connsiteY21299" fmla="*/ 2525905 h 6407152"/>
              <a:gd name="connsiteX21300" fmla="*/ 5289649 w 11737976"/>
              <a:gd name="connsiteY21300" fmla="*/ 2520429 h 6407152"/>
              <a:gd name="connsiteX21301" fmla="*/ 5265115 w 11737976"/>
              <a:gd name="connsiteY21301" fmla="*/ 2510793 h 6407152"/>
              <a:gd name="connsiteX21302" fmla="*/ 9577423 w 11737976"/>
              <a:gd name="connsiteY21302" fmla="*/ 2510445 h 6407152"/>
              <a:gd name="connsiteX21303" fmla="*/ 9568309 w 11737976"/>
              <a:gd name="connsiteY21303" fmla="*/ 2512439 h 6407152"/>
              <a:gd name="connsiteX21304" fmla="*/ 9568222 w 11737976"/>
              <a:gd name="connsiteY21304" fmla="*/ 2514949 h 6407152"/>
              <a:gd name="connsiteX21305" fmla="*/ 9586273 w 11737976"/>
              <a:gd name="connsiteY21305" fmla="*/ 2515982 h 6407152"/>
              <a:gd name="connsiteX21306" fmla="*/ 9577423 w 11737976"/>
              <a:gd name="connsiteY21306" fmla="*/ 2510445 h 6407152"/>
              <a:gd name="connsiteX21307" fmla="*/ 4867200 w 11737976"/>
              <a:gd name="connsiteY21307" fmla="*/ 2510445 h 6407152"/>
              <a:gd name="connsiteX21308" fmla="*/ 4858085 w 11737976"/>
              <a:gd name="connsiteY21308" fmla="*/ 2512439 h 6407152"/>
              <a:gd name="connsiteX21309" fmla="*/ 4857999 w 11737976"/>
              <a:gd name="connsiteY21309" fmla="*/ 2514949 h 6407152"/>
              <a:gd name="connsiteX21310" fmla="*/ 4876050 w 11737976"/>
              <a:gd name="connsiteY21310" fmla="*/ 2515982 h 6407152"/>
              <a:gd name="connsiteX21311" fmla="*/ 4867200 w 11737976"/>
              <a:gd name="connsiteY21311" fmla="*/ 2510445 h 6407152"/>
              <a:gd name="connsiteX21312" fmla="*/ 1316584 w 11737976"/>
              <a:gd name="connsiteY21312" fmla="*/ 2508740 h 6407152"/>
              <a:gd name="connsiteX21313" fmla="*/ 1308683 w 11737976"/>
              <a:gd name="connsiteY21313" fmla="*/ 2515174 h 6407152"/>
              <a:gd name="connsiteX21314" fmla="*/ 1319062 w 11737976"/>
              <a:gd name="connsiteY21314" fmla="*/ 2516116 h 6407152"/>
              <a:gd name="connsiteX21315" fmla="*/ 1320300 w 11737976"/>
              <a:gd name="connsiteY21315" fmla="*/ 2519803 h 6407152"/>
              <a:gd name="connsiteX21316" fmla="*/ 1329436 w 11737976"/>
              <a:gd name="connsiteY21316" fmla="*/ 2517057 h 6407152"/>
              <a:gd name="connsiteX21317" fmla="*/ 1317822 w 11737976"/>
              <a:gd name="connsiteY21317" fmla="*/ 2512428 h 6407152"/>
              <a:gd name="connsiteX21318" fmla="*/ 1316584 w 11737976"/>
              <a:gd name="connsiteY21318" fmla="*/ 2508740 h 6407152"/>
              <a:gd name="connsiteX21319" fmla="*/ 11326998 w 11737976"/>
              <a:gd name="connsiteY21319" fmla="*/ 2507903 h 6407152"/>
              <a:gd name="connsiteX21320" fmla="*/ 11323135 w 11737976"/>
              <a:gd name="connsiteY21320" fmla="*/ 2510615 h 6407152"/>
              <a:gd name="connsiteX21321" fmla="*/ 11323124 w 11737976"/>
              <a:gd name="connsiteY21321" fmla="*/ 2514907 h 6407152"/>
              <a:gd name="connsiteX21322" fmla="*/ 11323600 w 11737976"/>
              <a:gd name="connsiteY21322" fmla="*/ 2517250 h 6407152"/>
              <a:gd name="connsiteX21323" fmla="*/ 11325050 w 11737976"/>
              <a:gd name="connsiteY21323" fmla="*/ 2515697 h 6407152"/>
              <a:gd name="connsiteX21324" fmla="*/ 11326025 w 11737976"/>
              <a:gd name="connsiteY21324" fmla="*/ 2511800 h 6407152"/>
              <a:gd name="connsiteX21325" fmla="*/ 11327475 w 11737976"/>
              <a:gd name="connsiteY21325" fmla="*/ 2510246 h 6407152"/>
              <a:gd name="connsiteX21326" fmla="*/ 11328438 w 11737976"/>
              <a:gd name="connsiteY21326" fmla="*/ 2510641 h 6407152"/>
              <a:gd name="connsiteX21327" fmla="*/ 11327453 w 11737976"/>
              <a:gd name="connsiteY21327" fmla="*/ 2518830 h 6407152"/>
              <a:gd name="connsiteX21328" fmla="*/ 11325982 w 11737976"/>
              <a:gd name="connsiteY21328" fmla="*/ 2528967 h 6407152"/>
              <a:gd name="connsiteX21329" fmla="*/ 11317279 w 11737976"/>
              <a:gd name="connsiteY21329" fmla="*/ 2538288 h 6407152"/>
              <a:gd name="connsiteX21330" fmla="*/ 11319196 w 11737976"/>
              <a:gd name="connsiteY21330" fmla="*/ 2543369 h 6407152"/>
              <a:gd name="connsiteX21331" fmla="*/ 11314855 w 11737976"/>
              <a:gd name="connsiteY21331" fmla="*/ 2543738 h 6407152"/>
              <a:gd name="connsiteX21332" fmla="*/ 11319618 w 11737976"/>
              <a:gd name="connsiteY21332" fmla="*/ 2567172 h 6407152"/>
              <a:gd name="connsiteX21333" fmla="*/ 11331242 w 11737976"/>
              <a:gd name="connsiteY21333" fmla="*/ 2546160 h 6407152"/>
              <a:gd name="connsiteX21334" fmla="*/ 11334133 w 11737976"/>
              <a:gd name="connsiteY21334" fmla="*/ 2547343 h 6407152"/>
              <a:gd name="connsiteX21335" fmla="*/ 11337065 w 11737976"/>
              <a:gd name="connsiteY21335" fmla="*/ 2531362 h 6407152"/>
              <a:gd name="connsiteX21336" fmla="*/ 11330788 w 11737976"/>
              <a:gd name="connsiteY21336" fmla="*/ 2535233 h 6407152"/>
              <a:gd name="connsiteX21337" fmla="*/ 11328871 w 11737976"/>
              <a:gd name="connsiteY21337" fmla="*/ 2530150 h 6407152"/>
              <a:gd name="connsiteX21338" fmla="*/ 11331285 w 11737976"/>
              <a:gd name="connsiteY21338" fmla="*/ 2528992 h 6407152"/>
              <a:gd name="connsiteX21339" fmla="*/ 11328396 w 11737976"/>
              <a:gd name="connsiteY21339" fmla="*/ 2527808 h 6407152"/>
              <a:gd name="connsiteX21340" fmla="*/ 11327909 w 11737976"/>
              <a:gd name="connsiteY21340" fmla="*/ 2529756 h 6407152"/>
              <a:gd name="connsiteX21341" fmla="*/ 11329379 w 11737976"/>
              <a:gd name="connsiteY21341" fmla="*/ 2519619 h 6407152"/>
              <a:gd name="connsiteX21342" fmla="*/ 11330852 w 11737976"/>
              <a:gd name="connsiteY21342" fmla="*/ 2509482 h 6407152"/>
              <a:gd name="connsiteX21343" fmla="*/ 11329888 w 11737976"/>
              <a:gd name="connsiteY21343" fmla="*/ 2509087 h 6407152"/>
              <a:gd name="connsiteX21344" fmla="*/ 11326998 w 11737976"/>
              <a:gd name="connsiteY21344" fmla="*/ 2507903 h 6407152"/>
              <a:gd name="connsiteX21345" fmla="*/ 6616774 w 11737976"/>
              <a:gd name="connsiteY21345" fmla="*/ 2507903 h 6407152"/>
              <a:gd name="connsiteX21346" fmla="*/ 6612909 w 11737976"/>
              <a:gd name="connsiteY21346" fmla="*/ 2510615 h 6407152"/>
              <a:gd name="connsiteX21347" fmla="*/ 6612899 w 11737976"/>
              <a:gd name="connsiteY21347" fmla="*/ 2514907 h 6407152"/>
              <a:gd name="connsiteX21348" fmla="*/ 6613376 w 11737976"/>
              <a:gd name="connsiteY21348" fmla="*/ 2517250 h 6407152"/>
              <a:gd name="connsiteX21349" fmla="*/ 6614826 w 11737976"/>
              <a:gd name="connsiteY21349" fmla="*/ 2515697 h 6407152"/>
              <a:gd name="connsiteX21350" fmla="*/ 6615801 w 11737976"/>
              <a:gd name="connsiteY21350" fmla="*/ 2511800 h 6407152"/>
              <a:gd name="connsiteX21351" fmla="*/ 6617250 w 11737976"/>
              <a:gd name="connsiteY21351" fmla="*/ 2510246 h 6407152"/>
              <a:gd name="connsiteX21352" fmla="*/ 6618215 w 11737976"/>
              <a:gd name="connsiteY21352" fmla="*/ 2510641 h 6407152"/>
              <a:gd name="connsiteX21353" fmla="*/ 6617229 w 11737976"/>
              <a:gd name="connsiteY21353" fmla="*/ 2518830 h 6407152"/>
              <a:gd name="connsiteX21354" fmla="*/ 6615758 w 11737976"/>
              <a:gd name="connsiteY21354" fmla="*/ 2528967 h 6407152"/>
              <a:gd name="connsiteX21355" fmla="*/ 6607055 w 11737976"/>
              <a:gd name="connsiteY21355" fmla="*/ 2538288 h 6407152"/>
              <a:gd name="connsiteX21356" fmla="*/ 6608971 w 11737976"/>
              <a:gd name="connsiteY21356" fmla="*/ 2543369 h 6407152"/>
              <a:gd name="connsiteX21357" fmla="*/ 6604631 w 11737976"/>
              <a:gd name="connsiteY21357" fmla="*/ 2543738 h 6407152"/>
              <a:gd name="connsiteX21358" fmla="*/ 6609394 w 11737976"/>
              <a:gd name="connsiteY21358" fmla="*/ 2567172 h 6407152"/>
              <a:gd name="connsiteX21359" fmla="*/ 6621018 w 11737976"/>
              <a:gd name="connsiteY21359" fmla="*/ 2546160 h 6407152"/>
              <a:gd name="connsiteX21360" fmla="*/ 6623909 w 11737976"/>
              <a:gd name="connsiteY21360" fmla="*/ 2547343 h 6407152"/>
              <a:gd name="connsiteX21361" fmla="*/ 6626842 w 11737976"/>
              <a:gd name="connsiteY21361" fmla="*/ 2531362 h 6407152"/>
              <a:gd name="connsiteX21362" fmla="*/ 6620564 w 11737976"/>
              <a:gd name="connsiteY21362" fmla="*/ 2535233 h 6407152"/>
              <a:gd name="connsiteX21363" fmla="*/ 6618648 w 11737976"/>
              <a:gd name="connsiteY21363" fmla="*/ 2530150 h 6407152"/>
              <a:gd name="connsiteX21364" fmla="*/ 6621062 w 11737976"/>
              <a:gd name="connsiteY21364" fmla="*/ 2528992 h 6407152"/>
              <a:gd name="connsiteX21365" fmla="*/ 6618172 w 11737976"/>
              <a:gd name="connsiteY21365" fmla="*/ 2527808 h 6407152"/>
              <a:gd name="connsiteX21366" fmla="*/ 6617684 w 11737976"/>
              <a:gd name="connsiteY21366" fmla="*/ 2529756 h 6407152"/>
              <a:gd name="connsiteX21367" fmla="*/ 6619155 w 11737976"/>
              <a:gd name="connsiteY21367" fmla="*/ 2519619 h 6407152"/>
              <a:gd name="connsiteX21368" fmla="*/ 6620629 w 11737976"/>
              <a:gd name="connsiteY21368" fmla="*/ 2509482 h 6407152"/>
              <a:gd name="connsiteX21369" fmla="*/ 6619665 w 11737976"/>
              <a:gd name="connsiteY21369" fmla="*/ 2509087 h 6407152"/>
              <a:gd name="connsiteX21370" fmla="*/ 6616774 w 11737976"/>
              <a:gd name="connsiteY21370" fmla="*/ 2507903 h 6407152"/>
              <a:gd name="connsiteX21371" fmla="*/ 9628777 w 11737976"/>
              <a:gd name="connsiteY21371" fmla="*/ 2507345 h 6407152"/>
              <a:gd name="connsiteX21372" fmla="*/ 9628672 w 11737976"/>
              <a:gd name="connsiteY21372" fmla="*/ 2510357 h 6407152"/>
              <a:gd name="connsiteX21373" fmla="*/ 9637699 w 11737976"/>
              <a:gd name="connsiteY21373" fmla="*/ 2510873 h 6407152"/>
              <a:gd name="connsiteX21374" fmla="*/ 9637804 w 11737976"/>
              <a:gd name="connsiteY21374" fmla="*/ 2507861 h 6407152"/>
              <a:gd name="connsiteX21375" fmla="*/ 9628777 w 11737976"/>
              <a:gd name="connsiteY21375" fmla="*/ 2507345 h 6407152"/>
              <a:gd name="connsiteX21376" fmla="*/ 4918553 w 11737976"/>
              <a:gd name="connsiteY21376" fmla="*/ 2507345 h 6407152"/>
              <a:gd name="connsiteX21377" fmla="*/ 4918449 w 11737976"/>
              <a:gd name="connsiteY21377" fmla="*/ 2510357 h 6407152"/>
              <a:gd name="connsiteX21378" fmla="*/ 4927475 w 11737976"/>
              <a:gd name="connsiteY21378" fmla="*/ 2510873 h 6407152"/>
              <a:gd name="connsiteX21379" fmla="*/ 4927581 w 11737976"/>
              <a:gd name="connsiteY21379" fmla="*/ 2507861 h 6407152"/>
              <a:gd name="connsiteX21380" fmla="*/ 4918553 w 11737976"/>
              <a:gd name="connsiteY21380" fmla="*/ 2507345 h 6407152"/>
              <a:gd name="connsiteX21381" fmla="*/ 8736016 w 11737976"/>
              <a:gd name="connsiteY21381" fmla="*/ 2507100 h 6407152"/>
              <a:gd name="connsiteX21382" fmla="*/ 8728387 w 11737976"/>
              <a:gd name="connsiteY21382" fmla="*/ 2509007 h 6407152"/>
              <a:gd name="connsiteX21383" fmla="*/ 8744999 w 11737976"/>
              <a:gd name="connsiteY21383" fmla="*/ 2514578 h 6407152"/>
              <a:gd name="connsiteX21384" fmla="*/ 8736016 w 11737976"/>
              <a:gd name="connsiteY21384" fmla="*/ 2507100 h 6407152"/>
              <a:gd name="connsiteX21385" fmla="*/ 4025793 w 11737976"/>
              <a:gd name="connsiteY21385" fmla="*/ 2507100 h 6407152"/>
              <a:gd name="connsiteX21386" fmla="*/ 4018163 w 11737976"/>
              <a:gd name="connsiteY21386" fmla="*/ 2509007 h 6407152"/>
              <a:gd name="connsiteX21387" fmla="*/ 4034776 w 11737976"/>
              <a:gd name="connsiteY21387" fmla="*/ 2514578 h 6407152"/>
              <a:gd name="connsiteX21388" fmla="*/ 4025793 w 11737976"/>
              <a:gd name="connsiteY21388" fmla="*/ 2507100 h 6407152"/>
              <a:gd name="connsiteX21389" fmla="*/ 9958993 w 11737976"/>
              <a:gd name="connsiteY21389" fmla="*/ 2504096 h 6407152"/>
              <a:gd name="connsiteX21390" fmla="*/ 9953260 w 11737976"/>
              <a:gd name="connsiteY21390" fmla="*/ 2508757 h 6407152"/>
              <a:gd name="connsiteX21391" fmla="*/ 9969071 w 11737976"/>
              <a:gd name="connsiteY21391" fmla="*/ 2517629 h 6407152"/>
              <a:gd name="connsiteX21392" fmla="*/ 9975144 w 11737976"/>
              <a:gd name="connsiteY21392" fmla="*/ 2516423 h 6407152"/>
              <a:gd name="connsiteX21393" fmla="*/ 9958993 w 11737976"/>
              <a:gd name="connsiteY21393" fmla="*/ 2504096 h 6407152"/>
              <a:gd name="connsiteX21394" fmla="*/ 5248770 w 11737976"/>
              <a:gd name="connsiteY21394" fmla="*/ 2504096 h 6407152"/>
              <a:gd name="connsiteX21395" fmla="*/ 5243036 w 11737976"/>
              <a:gd name="connsiteY21395" fmla="*/ 2508757 h 6407152"/>
              <a:gd name="connsiteX21396" fmla="*/ 5258848 w 11737976"/>
              <a:gd name="connsiteY21396" fmla="*/ 2517629 h 6407152"/>
              <a:gd name="connsiteX21397" fmla="*/ 5264920 w 11737976"/>
              <a:gd name="connsiteY21397" fmla="*/ 2516423 h 6407152"/>
              <a:gd name="connsiteX21398" fmla="*/ 5248770 w 11737976"/>
              <a:gd name="connsiteY21398" fmla="*/ 2504096 h 6407152"/>
              <a:gd name="connsiteX21399" fmla="*/ 10093155 w 11737976"/>
              <a:gd name="connsiteY21399" fmla="*/ 2503721 h 6407152"/>
              <a:gd name="connsiteX21400" fmla="*/ 10090735 w 11737976"/>
              <a:gd name="connsiteY21400" fmla="*/ 2508277 h 6407152"/>
              <a:gd name="connsiteX21401" fmla="*/ 10092988 w 11737976"/>
              <a:gd name="connsiteY21401" fmla="*/ 2508541 h 6407152"/>
              <a:gd name="connsiteX21402" fmla="*/ 10092969 w 11737976"/>
              <a:gd name="connsiteY21402" fmla="*/ 2509076 h 6407152"/>
              <a:gd name="connsiteX21403" fmla="*/ 10094489 w 11737976"/>
              <a:gd name="connsiteY21403" fmla="*/ 2508716 h 6407152"/>
              <a:gd name="connsiteX21404" fmla="*/ 10101994 w 11737976"/>
              <a:gd name="connsiteY21404" fmla="*/ 2509593 h 6407152"/>
              <a:gd name="connsiteX21405" fmla="*/ 10102088 w 11737976"/>
              <a:gd name="connsiteY21405" fmla="*/ 2506914 h 6407152"/>
              <a:gd name="connsiteX21406" fmla="*/ 10094489 w 11737976"/>
              <a:gd name="connsiteY21406" fmla="*/ 2508716 h 6407152"/>
              <a:gd name="connsiteX21407" fmla="*/ 10092988 w 11737976"/>
              <a:gd name="connsiteY21407" fmla="*/ 2508541 h 6407152"/>
              <a:gd name="connsiteX21408" fmla="*/ 5382931 w 11737976"/>
              <a:gd name="connsiteY21408" fmla="*/ 2503721 h 6407152"/>
              <a:gd name="connsiteX21409" fmla="*/ 5380512 w 11737976"/>
              <a:gd name="connsiteY21409" fmla="*/ 2508277 h 6407152"/>
              <a:gd name="connsiteX21410" fmla="*/ 5382765 w 11737976"/>
              <a:gd name="connsiteY21410" fmla="*/ 2508541 h 6407152"/>
              <a:gd name="connsiteX21411" fmla="*/ 5382746 w 11737976"/>
              <a:gd name="connsiteY21411" fmla="*/ 2509076 h 6407152"/>
              <a:gd name="connsiteX21412" fmla="*/ 5384266 w 11737976"/>
              <a:gd name="connsiteY21412" fmla="*/ 2508716 h 6407152"/>
              <a:gd name="connsiteX21413" fmla="*/ 5391770 w 11737976"/>
              <a:gd name="connsiteY21413" fmla="*/ 2509593 h 6407152"/>
              <a:gd name="connsiteX21414" fmla="*/ 5391864 w 11737976"/>
              <a:gd name="connsiteY21414" fmla="*/ 2506914 h 6407152"/>
              <a:gd name="connsiteX21415" fmla="*/ 5384266 w 11737976"/>
              <a:gd name="connsiteY21415" fmla="*/ 2508716 h 6407152"/>
              <a:gd name="connsiteX21416" fmla="*/ 5382765 w 11737976"/>
              <a:gd name="connsiteY21416" fmla="*/ 2508541 h 6407152"/>
              <a:gd name="connsiteX21417" fmla="*/ 1459650 w 11737976"/>
              <a:gd name="connsiteY21417" fmla="*/ 2496638 h 6407152"/>
              <a:gd name="connsiteX21418" fmla="*/ 1459650 w 11737976"/>
              <a:gd name="connsiteY21418" fmla="*/ 2506808 h 6407152"/>
              <a:gd name="connsiteX21419" fmla="*/ 1460475 w 11737976"/>
              <a:gd name="connsiteY21419" fmla="*/ 2503669 h 6407152"/>
              <a:gd name="connsiteX21420" fmla="*/ 1465852 w 11737976"/>
              <a:gd name="connsiteY21420" fmla="*/ 2496991 h 6407152"/>
              <a:gd name="connsiteX21421" fmla="*/ 1459678 w 11737976"/>
              <a:gd name="connsiteY21421" fmla="*/ 2496707 h 6407152"/>
              <a:gd name="connsiteX21422" fmla="*/ 10009017 w 11737976"/>
              <a:gd name="connsiteY21422" fmla="*/ 2495890 h 6407152"/>
              <a:gd name="connsiteX21423" fmla="*/ 10008917 w 11737976"/>
              <a:gd name="connsiteY21423" fmla="*/ 2498758 h 6407152"/>
              <a:gd name="connsiteX21424" fmla="*/ 10008817 w 11737976"/>
              <a:gd name="connsiteY21424" fmla="*/ 2501627 h 6407152"/>
              <a:gd name="connsiteX21425" fmla="*/ 10008517 w 11737976"/>
              <a:gd name="connsiteY21425" fmla="*/ 2510234 h 6407152"/>
              <a:gd name="connsiteX21426" fmla="*/ 10026368 w 11737976"/>
              <a:gd name="connsiteY21426" fmla="*/ 2517005 h 6407152"/>
              <a:gd name="connsiteX21427" fmla="*/ 10017944 w 11737976"/>
              <a:gd name="connsiteY21427" fmla="*/ 2499275 h 6407152"/>
              <a:gd name="connsiteX21428" fmla="*/ 10018044 w 11737976"/>
              <a:gd name="connsiteY21428" fmla="*/ 2496406 h 6407152"/>
              <a:gd name="connsiteX21429" fmla="*/ 10009017 w 11737976"/>
              <a:gd name="connsiteY21429" fmla="*/ 2495890 h 6407152"/>
              <a:gd name="connsiteX21430" fmla="*/ 5298794 w 11737976"/>
              <a:gd name="connsiteY21430" fmla="*/ 2495890 h 6407152"/>
              <a:gd name="connsiteX21431" fmla="*/ 5298693 w 11737976"/>
              <a:gd name="connsiteY21431" fmla="*/ 2498758 h 6407152"/>
              <a:gd name="connsiteX21432" fmla="*/ 5298594 w 11737976"/>
              <a:gd name="connsiteY21432" fmla="*/ 2501627 h 6407152"/>
              <a:gd name="connsiteX21433" fmla="*/ 5298294 w 11737976"/>
              <a:gd name="connsiteY21433" fmla="*/ 2510234 h 6407152"/>
              <a:gd name="connsiteX21434" fmla="*/ 5316145 w 11737976"/>
              <a:gd name="connsiteY21434" fmla="*/ 2517005 h 6407152"/>
              <a:gd name="connsiteX21435" fmla="*/ 5307721 w 11737976"/>
              <a:gd name="connsiteY21435" fmla="*/ 2499275 h 6407152"/>
              <a:gd name="connsiteX21436" fmla="*/ 5307820 w 11737976"/>
              <a:gd name="connsiteY21436" fmla="*/ 2496406 h 6407152"/>
              <a:gd name="connsiteX21437" fmla="*/ 5298794 w 11737976"/>
              <a:gd name="connsiteY21437" fmla="*/ 2495890 h 6407152"/>
              <a:gd name="connsiteX21438" fmla="*/ 9553843 w 11737976"/>
              <a:gd name="connsiteY21438" fmla="*/ 2495009 h 6407152"/>
              <a:gd name="connsiteX21439" fmla="*/ 9561085 w 11737976"/>
              <a:gd name="connsiteY21439" fmla="*/ 2503473 h 6407152"/>
              <a:gd name="connsiteX21440" fmla="*/ 9561365 w 11737976"/>
              <a:gd name="connsiteY21440" fmla="*/ 2495440 h 6407152"/>
              <a:gd name="connsiteX21441" fmla="*/ 9553843 w 11737976"/>
              <a:gd name="connsiteY21441" fmla="*/ 2495009 h 6407152"/>
              <a:gd name="connsiteX21442" fmla="*/ 4843619 w 11737976"/>
              <a:gd name="connsiteY21442" fmla="*/ 2495009 h 6407152"/>
              <a:gd name="connsiteX21443" fmla="*/ 4850861 w 11737976"/>
              <a:gd name="connsiteY21443" fmla="*/ 2503473 h 6407152"/>
              <a:gd name="connsiteX21444" fmla="*/ 4851141 w 11737976"/>
              <a:gd name="connsiteY21444" fmla="*/ 2495440 h 6407152"/>
              <a:gd name="connsiteX21445" fmla="*/ 4843619 w 11737976"/>
              <a:gd name="connsiteY21445" fmla="*/ 2495009 h 6407152"/>
              <a:gd name="connsiteX21446" fmla="*/ 2347167 w 11737976"/>
              <a:gd name="connsiteY21446" fmla="*/ 2494413 h 6407152"/>
              <a:gd name="connsiteX21447" fmla="*/ 2343246 w 11737976"/>
              <a:gd name="connsiteY21447" fmla="*/ 2497712 h 6407152"/>
              <a:gd name="connsiteX21448" fmla="*/ 2345640 w 11737976"/>
              <a:gd name="connsiteY21448" fmla="*/ 2497740 h 6407152"/>
              <a:gd name="connsiteX21449" fmla="*/ 2347167 w 11737976"/>
              <a:gd name="connsiteY21449" fmla="*/ 2494413 h 6407152"/>
              <a:gd name="connsiteX21450" fmla="*/ 11335284 w 11737976"/>
              <a:gd name="connsiteY21450" fmla="*/ 2491831 h 6407152"/>
              <a:gd name="connsiteX21451" fmla="*/ 11331348 w 11737976"/>
              <a:gd name="connsiteY21451" fmla="*/ 2494890 h 6407152"/>
              <a:gd name="connsiteX21452" fmla="*/ 11335634 w 11737976"/>
              <a:gd name="connsiteY21452" fmla="*/ 2495187 h 6407152"/>
              <a:gd name="connsiteX21453" fmla="*/ 11335284 w 11737976"/>
              <a:gd name="connsiteY21453" fmla="*/ 2491831 h 6407152"/>
              <a:gd name="connsiteX21454" fmla="*/ 6625060 w 11737976"/>
              <a:gd name="connsiteY21454" fmla="*/ 2491831 h 6407152"/>
              <a:gd name="connsiteX21455" fmla="*/ 6621125 w 11737976"/>
              <a:gd name="connsiteY21455" fmla="*/ 2494890 h 6407152"/>
              <a:gd name="connsiteX21456" fmla="*/ 6625411 w 11737976"/>
              <a:gd name="connsiteY21456" fmla="*/ 2495187 h 6407152"/>
              <a:gd name="connsiteX21457" fmla="*/ 6625060 w 11737976"/>
              <a:gd name="connsiteY21457" fmla="*/ 2491831 h 6407152"/>
              <a:gd name="connsiteX21458" fmla="*/ 7336030 w 11737976"/>
              <a:gd name="connsiteY21458" fmla="*/ 2491344 h 6407152"/>
              <a:gd name="connsiteX21459" fmla="*/ 7326986 w 11737976"/>
              <a:gd name="connsiteY21459" fmla="*/ 2493099 h 6407152"/>
              <a:gd name="connsiteX21460" fmla="*/ 7327499 w 11737976"/>
              <a:gd name="connsiteY21460" fmla="*/ 2498406 h 6407152"/>
              <a:gd name="connsiteX21461" fmla="*/ 7336030 w 11737976"/>
              <a:gd name="connsiteY21461" fmla="*/ 2491344 h 6407152"/>
              <a:gd name="connsiteX21462" fmla="*/ 2625807 w 11737976"/>
              <a:gd name="connsiteY21462" fmla="*/ 2491344 h 6407152"/>
              <a:gd name="connsiteX21463" fmla="*/ 2616762 w 11737976"/>
              <a:gd name="connsiteY21463" fmla="*/ 2493099 h 6407152"/>
              <a:gd name="connsiteX21464" fmla="*/ 2617274 w 11737976"/>
              <a:gd name="connsiteY21464" fmla="*/ 2498406 h 6407152"/>
              <a:gd name="connsiteX21465" fmla="*/ 2625807 w 11737976"/>
              <a:gd name="connsiteY21465" fmla="*/ 2491344 h 6407152"/>
              <a:gd name="connsiteX21466" fmla="*/ 9620313 w 11737976"/>
              <a:gd name="connsiteY21466" fmla="*/ 2490763 h 6407152"/>
              <a:gd name="connsiteX21467" fmla="*/ 9620207 w 11737976"/>
              <a:gd name="connsiteY21467" fmla="*/ 2493775 h 6407152"/>
              <a:gd name="connsiteX21468" fmla="*/ 9629235 w 11737976"/>
              <a:gd name="connsiteY21468" fmla="*/ 2494291 h 6407152"/>
              <a:gd name="connsiteX21469" fmla="*/ 9629339 w 11737976"/>
              <a:gd name="connsiteY21469" fmla="*/ 2491279 h 6407152"/>
              <a:gd name="connsiteX21470" fmla="*/ 9620313 w 11737976"/>
              <a:gd name="connsiteY21470" fmla="*/ 2490763 h 6407152"/>
              <a:gd name="connsiteX21471" fmla="*/ 4910089 w 11737976"/>
              <a:gd name="connsiteY21471" fmla="*/ 2490763 h 6407152"/>
              <a:gd name="connsiteX21472" fmla="*/ 4909983 w 11737976"/>
              <a:gd name="connsiteY21472" fmla="*/ 2493775 h 6407152"/>
              <a:gd name="connsiteX21473" fmla="*/ 4919011 w 11737976"/>
              <a:gd name="connsiteY21473" fmla="*/ 2494291 h 6407152"/>
              <a:gd name="connsiteX21474" fmla="*/ 4919115 w 11737976"/>
              <a:gd name="connsiteY21474" fmla="*/ 2491279 h 6407152"/>
              <a:gd name="connsiteX21475" fmla="*/ 4910089 w 11737976"/>
              <a:gd name="connsiteY21475" fmla="*/ 2490763 h 6407152"/>
              <a:gd name="connsiteX21476" fmla="*/ 354654 w 11737976"/>
              <a:gd name="connsiteY21476" fmla="*/ 2490296 h 6407152"/>
              <a:gd name="connsiteX21477" fmla="*/ 338935 w 11737976"/>
              <a:gd name="connsiteY21477" fmla="*/ 2503395 h 6407152"/>
              <a:gd name="connsiteX21478" fmla="*/ 351906 w 11737976"/>
              <a:gd name="connsiteY21478" fmla="*/ 2512057 h 6407152"/>
              <a:gd name="connsiteX21479" fmla="*/ 353184 w 11737976"/>
              <a:gd name="connsiteY21479" fmla="*/ 2515861 h 6407152"/>
              <a:gd name="connsiteX21480" fmla="*/ 354461 w 11737976"/>
              <a:gd name="connsiteY21480" fmla="*/ 2519663 h 6407152"/>
              <a:gd name="connsiteX21481" fmla="*/ 362320 w 11737976"/>
              <a:gd name="connsiteY21481" fmla="*/ 2513114 h 6407152"/>
              <a:gd name="connsiteX21482" fmla="*/ 351906 w 11737976"/>
              <a:gd name="connsiteY21482" fmla="*/ 2512057 h 6407152"/>
              <a:gd name="connsiteX21483" fmla="*/ 354654 w 11737976"/>
              <a:gd name="connsiteY21483" fmla="*/ 2490296 h 6407152"/>
              <a:gd name="connsiteX21484" fmla="*/ 11304505 w 11737976"/>
              <a:gd name="connsiteY21484" fmla="*/ 2490117 h 6407152"/>
              <a:gd name="connsiteX21485" fmla="*/ 11297935 w 11737976"/>
              <a:gd name="connsiteY21485" fmla="*/ 2496146 h 6407152"/>
              <a:gd name="connsiteX21486" fmla="*/ 11300034 w 11737976"/>
              <a:gd name="connsiteY21486" fmla="*/ 2497176 h 6407152"/>
              <a:gd name="connsiteX21487" fmla="*/ 11304505 w 11737976"/>
              <a:gd name="connsiteY21487" fmla="*/ 2490117 h 6407152"/>
              <a:gd name="connsiteX21488" fmla="*/ 6594281 w 11737976"/>
              <a:gd name="connsiteY21488" fmla="*/ 2490117 h 6407152"/>
              <a:gd name="connsiteX21489" fmla="*/ 6587712 w 11737976"/>
              <a:gd name="connsiteY21489" fmla="*/ 2496146 h 6407152"/>
              <a:gd name="connsiteX21490" fmla="*/ 6589811 w 11737976"/>
              <a:gd name="connsiteY21490" fmla="*/ 2497176 h 6407152"/>
              <a:gd name="connsiteX21491" fmla="*/ 6594281 w 11737976"/>
              <a:gd name="connsiteY21491" fmla="*/ 2490117 h 6407152"/>
              <a:gd name="connsiteX21492" fmla="*/ 9578193 w 11737976"/>
              <a:gd name="connsiteY21492" fmla="*/ 2488353 h 6407152"/>
              <a:gd name="connsiteX21493" fmla="*/ 9577903 w 11737976"/>
              <a:gd name="connsiteY21493" fmla="*/ 2496638 h 6407152"/>
              <a:gd name="connsiteX21494" fmla="*/ 9585778 w 11737976"/>
              <a:gd name="connsiteY21494" fmla="*/ 2497780 h 6407152"/>
              <a:gd name="connsiteX21495" fmla="*/ 9587026 w 11737976"/>
              <a:gd name="connsiteY21495" fmla="*/ 2494392 h 6407152"/>
              <a:gd name="connsiteX21496" fmla="*/ 9578193 w 11737976"/>
              <a:gd name="connsiteY21496" fmla="*/ 2488353 h 6407152"/>
              <a:gd name="connsiteX21497" fmla="*/ 4867969 w 11737976"/>
              <a:gd name="connsiteY21497" fmla="*/ 2488353 h 6407152"/>
              <a:gd name="connsiteX21498" fmla="*/ 4867680 w 11737976"/>
              <a:gd name="connsiteY21498" fmla="*/ 2496638 h 6407152"/>
              <a:gd name="connsiteX21499" fmla="*/ 4875554 w 11737976"/>
              <a:gd name="connsiteY21499" fmla="*/ 2497780 h 6407152"/>
              <a:gd name="connsiteX21500" fmla="*/ 4876802 w 11737976"/>
              <a:gd name="connsiteY21500" fmla="*/ 2494392 h 6407152"/>
              <a:gd name="connsiteX21501" fmla="*/ 4867969 w 11737976"/>
              <a:gd name="connsiteY21501" fmla="*/ 2488353 h 6407152"/>
              <a:gd name="connsiteX21502" fmla="*/ 9887198 w 11737976"/>
              <a:gd name="connsiteY21502" fmla="*/ 2488168 h 6407152"/>
              <a:gd name="connsiteX21503" fmla="*/ 9882553 w 11737976"/>
              <a:gd name="connsiteY21503" fmla="*/ 2491676 h 6407152"/>
              <a:gd name="connsiteX21504" fmla="*/ 9893848 w 11737976"/>
              <a:gd name="connsiteY21504" fmla="*/ 2491944 h 6407152"/>
              <a:gd name="connsiteX21505" fmla="*/ 9891685 w 11737976"/>
              <a:gd name="connsiteY21505" fmla="*/ 2489180 h 6407152"/>
              <a:gd name="connsiteX21506" fmla="*/ 9887198 w 11737976"/>
              <a:gd name="connsiteY21506" fmla="*/ 2488168 h 6407152"/>
              <a:gd name="connsiteX21507" fmla="*/ 5176974 w 11737976"/>
              <a:gd name="connsiteY21507" fmla="*/ 2488168 h 6407152"/>
              <a:gd name="connsiteX21508" fmla="*/ 5172329 w 11737976"/>
              <a:gd name="connsiteY21508" fmla="*/ 2491676 h 6407152"/>
              <a:gd name="connsiteX21509" fmla="*/ 5183625 w 11737976"/>
              <a:gd name="connsiteY21509" fmla="*/ 2491944 h 6407152"/>
              <a:gd name="connsiteX21510" fmla="*/ 5181461 w 11737976"/>
              <a:gd name="connsiteY21510" fmla="*/ 2489180 h 6407152"/>
              <a:gd name="connsiteX21511" fmla="*/ 5176974 w 11737976"/>
              <a:gd name="connsiteY21511" fmla="*/ 2488168 h 6407152"/>
              <a:gd name="connsiteX21512" fmla="*/ 7532277 w 11737976"/>
              <a:gd name="connsiteY21512" fmla="*/ 2487534 h 6407152"/>
              <a:gd name="connsiteX21513" fmla="*/ 7526246 w 11737976"/>
              <a:gd name="connsiteY21513" fmla="*/ 2488703 h 6407152"/>
              <a:gd name="connsiteX21514" fmla="*/ 7527447 w 11737976"/>
              <a:gd name="connsiteY21514" fmla="*/ 2493204 h 6407152"/>
              <a:gd name="connsiteX21515" fmla="*/ 7529441 w 11737976"/>
              <a:gd name="connsiteY21515" fmla="*/ 2494930 h 6407152"/>
              <a:gd name="connsiteX21516" fmla="*/ 7532792 w 11737976"/>
              <a:gd name="connsiteY21516" fmla="*/ 2492843 h 6407152"/>
              <a:gd name="connsiteX21517" fmla="*/ 7532277 w 11737976"/>
              <a:gd name="connsiteY21517" fmla="*/ 2487534 h 6407152"/>
              <a:gd name="connsiteX21518" fmla="*/ 2822053 w 11737976"/>
              <a:gd name="connsiteY21518" fmla="*/ 2487534 h 6407152"/>
              <a:gd name="connsiteX21519" fmla="*/ 2816022 w 11737976"/>
              <a:gd name="connsiteY21519" fmla="*/ 2488703 h 6407152"/>
              <a:gd name="connsiteX21520" fmla="*/ 2817225 w 11737976"/>
              <a:gd name="connsiteY21520" fmla="*/ 2493204 h 6407152"/>
              <a:gd name="connsiteX21521" fmla="*/ 2819217 w 11737976"/>
              <a:gd name="connsiteY21521" fmla="*/ 2494930 h 6407152"/>
              <a:gd name="connsiteX21522" fmla="*/ 2822567 w 11737976"/>
              <a:gd name="connsiteY21522" fmla="*/ 2492843 h 6407152"/>
              <a:gd name="connsiteX21523" fmla="*/ 2822053 w 11737976"/>
              <a:gd name="connsiteY21523" fmla="*/ 2487534 h 6407152"/>
              <a:gd name="connsiteX21524" fmla="*/ 9587429 w 11737976"/>
              <a:gd name="connsiteY21524" fmla="*/ 2482844 h 6407152"/>
              <a:gd name="connsiteX21525" fmla="*/ 9578297 w 11737976"/>
              <a:gd name="connsiteY21525" fmla="*/ 2485341 h 6407152"/>
              <a:gd name="connsiteX21526" fmla="*/ 9589593 w 11737976"/>
              <a:gd name="connsiteY21526" fmla="*/ 2485610 h 6407152"/>
              <a:gd name="connsiteX21527" fmla="*/ 9587429 w 11737976"/>
              <a:gd name="connsiteY21527" fmla="*/ 2482844 h 6407152"/>
              <a:gd name="connsiteX21528" fmla="*/ 4877206 w 11737976"/>
              <a:gd name="connsiteY21528" fmla="*/ 2482844 h 6407152"/>
              <a:gd name="connsiteX21529" fmla="*/ 4868074 w 11737976"/>
              <a:gd name="connsiteY21529" fmla="*/ 2485341 h 6407152"/>
              <a:gd name="connsiteX21530" fmla="*/ 4879370 w 11737976"/>
              <a:gd name="connsiteY21530" fmla="*/ 2485610 h 6407152"/>
              <a:gd name="connsiteX21531" fmla="*/ 4877206 w 11737976"/>
              <a:gd name="connsiteY21531" fmla="*/ 2482844 h 6407152"/>
              <a:gd name="connsiteX21532" fmla="*/ 10802473 w 11737976"/>
              <a:gd name="connsiteY21532" fmla="*/ 2482121 h 6407152"/>
              <a:gd name="connsiteX21533" fmla="*/ 10801061 w 11737976"/>
              <a:gd name="connsiteY21533" fmla="*/ 2483617 h 6407152"/>
              <a:gd name="connsiteX21534" fmla="*/ 10799177 w 11737976"/>
              <a:gd name="connsiteY21534" fmla="*/ 2491152 h 6407152"/>
              <a:gd name="connsiteX21535" fmla="*/ 10799648 w 11737976"/>
              <a:gd name="connsiteY21535" fmla="*/ 2493421 h 6407152"/>
              <a:gd name="connsiteX21536" fmla="*/ 10802003 w 11737976"/>
              <a:gd name="connsiteY21536" fmla="*/ 2492310 h 6407152"/>
              <a:gd name="connsiteX21537" fmla="*/ 10803887 w 11737976"/>
              <a:gd name="connsiteY21537" fmla="*/ 2484775 h 6407152"/>
              <a:gd name="connsiteX21538" fmla="*/ 10802473 w 11737976"/>
              <a:gd name="connsiteY21538" fmla="*/ 2482121 h 6407152"/>
              <a:gd name="connsiteX21539" fmla="*/ 6092249 w 11737976"/>
              <a:gd name="connsiteY21539" fmla="*/ 2482121 h 6407152"/>
              <a:gd name="connsiteX21540" fmla="*/ 6090836 w 11737976"/>
              <a:gd name="connsiteY21540" fmla="*/ 2483617 h 6407152"/>
              <a:gd name="connsiteX21541" fmla="*/ 6088954 w 11737976"/>
              <a:gd name="connsiteY21541" fmla="*/ 2491152 h 6407152"/>
              <a:gd name="connsiteX21542" fmla="*/ 6089424 w 11737976"/>
              <a:gd name="connsiteY21542" fmla="*/ 2493421 h 6407152"/>
              <a:gd name="connsiteX21543" fmla="*/ 6091779 w 11737976"/>
              <a:gd name="connsiteY21543" fmla="*/ 2492310 h 6407152"/>
              <a:gd name="connsiteX21544" fmla="*/ 6093661 w 11737976"/>
              <a:gd name="connsiteY21544" fmla="*/ 2484775 h 6407152"/>
              <a:gd name="connsiteX21545" fmla="*/ 6092249 w 11737976"/>
              <a:gd name="connsiteY21545" fmla="*/ 2482121 h 6407152"/>
              <a:gd name="connsiteX21546" fmla="*/ 9620699 w 11737976"/>
              <a:gd name="connsiteY21546" fmla="*/ 2479716 h 6407152"/>
              <a:gd name="connsiteX21547" fmla="*/ 9617228 w 11737976"/>
              <a:gd name="connsiteY21547" fmla="*/ 2482033 h 6407152"/>
              <a:gd name="connsiteX21548" fmla="*/ 9620525 w 11737976"/>
              <a:gd name="connsiteY21548" fmla="*/ 2484738 h 6407152"/>
              <a:gd name="connsiteX21549" fmla="*/ 9620699 w 11737976"/>
              <a:gd name="connsiteY21549" fmla="*/ 2479716 h 6407152"/>
              <a:gd name="connsiteX21550" fmla="*/ 4910476 w 11737976"/>
              <a:gd name="connsiteY21550" fmla="*/ 2479716 h 6407152"/>
              <a:gd name="connsiteX21551" fmla="*/ 4907005 w 11737976"/>
              <a:gd name="connsiteY21551" fmla="*/ 2482033 h 6407152"/>
              <a:gd name="connsiteX21552" fmla="*/ 4910302 w 11737976"/>
              <a:gd name="connsiteY21552" fmla="*/ 2484738 h 6407152"/>
              <a:gd name="connsiteX21553" fmla="*/ 4910476 w 11737976"/>
              <a:gd name="connsiteY21553" fmla="*/ 2479716 h 6407152"/>
              <a:gd name="connsiteX21554" fmla="*/ 10797080 w 11737976"/>
              <a:gd name="connsiteY21554" fmla="*/ 2477730 h 6407152"/>
              <a:gd name="connsiteX21555" fmla="*/ 10794499 w 11737976"/>
              <a:gd name="connsiteY21555" fmla="*/ 2478190 h 6407152"/>
              <a:gd name="connsiteX21556" fmla="*/ 10794761 w 11737976"/>
              <a:gd name="connsiteY21556" fmla="*/ 2482853 h 6407152"/>
              <a:gd name="connsiteX21557" fmla="*/ 10797080 w 11737976"/>
              <a:gd name="connsiteY21557" fmla="*/ 2477730 h 6407152"/>
              <a:gd name="connsiteX21558" fmla="*/ 6086855 w 11737976"/>
              <a:gd name="connsiteY21558" fmla="*/ 2477730 h 6407152"/>
              <a:gd name="connsiteX21559" fmla="*/ 6084275 w 11737976"/>
              <a:gd name="connsiteY21559" fmla="*/ 2478190 h 6407152"/>
              <a:gd name="connsiteX21560" fmla="*/ 6084537 w 11737976"/>
              <a:gd name="connsiteY21560" fmla="*/ 2482853 h 6407152"/>
              <a:gd name="connsiteX21561" fmla="*/ 6086855 w 11737976"/>
              <a:gd name="connsiteY21561" fmla="*/ 2477730 h 6407152"/>
              <a:gd name="connsiteX21562" fmla="*/ 10000658 w 11737976"/>
              <a:gd name="connsiteY21562" fmla="*/ 2476294 h 6407152"/>
              <a:gd name="connsiteX21563" fmla="*/ 9994536 w 11737976"/>
              <a:gd name="connsiteY21563" fmla="*/ 2478963 h 6407152"/>
              <a:gd name="connsiteX21564" fmla="*/ 10000553 w 11737976"/>
              <a:gd name="connsiteY21564" fmla="*/ 2479307 h 6407152"/>
              <a:gd name="connsiteX21565" fmla="*/ 10000658 w 11737976"/>
              <a:gd name="connsiteY21565" fmla="*/ 2476294 h 6407152"/>
              <a:gd name="connsiteX21566" fmla="*/ 5290434 w 11737976"/>
              <a:gd name="connsiteY21566" fmla="*/ 2476294 h 6407152"/>
              <a:gd name="connsiteX21567" fmla="*/ 5284313 w 11737976"/>
              <a:gd name="connsiteY21567" fmla="*/ 2478963 h 6407152"/>
              <a:gd name="connsiteX21568" fmla="*/ 5290330 w 11737976"/>
              <a:gd name="connsiteY21568" fmla="*/ 2479307 h 6407152"/>
              <a:gd name="connsiteX21569" fmla="*/ 5290434 w 11737976"/>
              <a:gd name="connsiteY21569" fmla="*/ 2476294 h 6407152"/>
              <a:gd name="connsiteX21570" fmla="*/ 9969174 w 11737976"/>
              <a:gd name="connsiteY21570" fmla="*/ 2471476 h 6407152"/>
              <a:gd name="connsiteX21571" fmla="*/ 9958417 w 11737976"/>
              <a:gd name="connsiteY21571" fmla="*/ 2473805 h 6407152"/>
              <a:gd name="connsiteX21572" fmla="*/ 9977128 w 11737976"/>
              <a:gd name="connsiteY21572" fmla="*/ 2488317 h 6407152"/>
              <a:gd name="connsiteX21573" fmla="*/ 9988779 w 11737976"/>
              <a:gd name="connsiteY21573" fmla="*/ 2491031 h 6407152"/>
              <a:gd name="connsiteX21574" fmla="*/ 9994178 w 11737976"/>
              <a:gd name="connsiteY21574" fmla="*/ 2489292 h 6407152"/>
              <a:gd name="connsiteX21575" fmla="*/ 9969174 w 11737976"/>
              <a:gd name="connsiteY21575" fmla="*/ 2471476 h 6407152"/>
              <a:gd name="connsiteX21576" fmla="*/ 5258951 w 11737976"/>
              <a:gd name="connsiteY21576" fmla="*/ 2471476 h 6407152"/>
              <a:gd name="connsiteX21577" fmla="*/ 5248194 w 11737976"/>
              <a:gd name="connsiteY21577" fmla="*/ 2473805 h 6407152"/>
              <a:gd name="connsiteX21578" fmla="*/ 5266905 w 11737976"/>
              <a:gd name="connsiteY21578" fmla="*/ 2488317 h 6407152"/>
              <a:gd name="connsiteX21579" fmla="*/ 5278555 w 11737976"/>
              <a:gd name="connsiteY21579" fmla="*/ 2491031 h 6407152"/>
              <a:gd name="connsiteX21580" fmla="*/ 5283955 w 11737976"/>
              <a:gd name="connsiteY21580" fmla="*/ 2489292 h 6407152"/>
              <a:gd name="connsiteX21581" fmla="*/ 5258951 w 11737976"/>
              <a:gd name="connsiteY21581" fmla="*/ 2471476 h 6407152"/>
              <a:gd name="connsiteX21582" fmla="*/ 382005 w 11737976"/>
              <a:gd name="connsiteY21582" fmla="*/ 2469897 h 6407152"/>
              <a:gd name="connsiteX21583" fmla="*/ 382319 w 11737976"/>
              <a:gd name="connsiteY21583" fmla="*/ 2482058 h 6407152"/>
              <a:gd name="connsiteX21584" fmla="*/ 388511 w 11737976"/>
              <a:gd name="connsiteY21584" fmla="*/ 2489257 h 6407152"/>
              <a:gd name="connsiteX21585" fmla="*/ 379373 w 11737976"/>
              <a:gd name="connsiteY21585" fmla="*/ 2492003 h 6407152"/>
              <a:gd name="connsiteX21586" fmla="*/ 388668 w 11737976"/>
              <a:gd name="connsiteY21586" fmla="*/ 2504516 h 6407152"/>
              <a:gd name="connsiteX21587" fmla="*/ 395446 w 11737976"/>
              <a:gd name="connsiteY21587" fmla="*/ 2503918 h 6407152"/>
              <a:gd name="connsiteX21588" fmla="*/ 390336 w 11737976"/>
              <a:gd name="connsiteY21588" fmla="*/ 2488707 h 6407152"/>
              <a:gd name="connsiteX21589" fmla="*/ 388511 w 11737976"/>
              <a:gd name="connsiteY21589" fmla="*/ 2489257 h 6407152"/>
              <a:gd name="connsiteX21590" fmla="*/ 382005 w 11737976"/>
              <a:gd name="connsiteY21590" fmla="*/ 2469897 h 6407152"/>
              <a:gd name="connsiteX21591" fmla="*/ 1305401 w 11737976"/>
              <a:gd name="connsiteY21591" fmla="*/ 2469471 h 6407152"/>
              <a:gd name="connsiteX21592" fmla="*/ 1294437 w 11737976"/>
              <a:gd name="connsiteY21592" fmla="*/ 2472766 h 6407152"/>
              <a:gd name="connsiteX21593" fmla="*/ 1297224 w 11737976"/>
              <a:gd name="connsiteY21593" fmla="*/ 2481064 h 6407152"/>
              <a:gd name="connsiteX21594" fmla="*/ 1305401 w 11737976"/>
              <a:gd name="connsiteY21594" fmla="*/ 2469471 h 6407152"/>
              <a:gd name="connsiteX21595" fmla="*/ 9597121 w 11737976"/>
              <a:gd name="connsiteY21595" fmla="*/ 2464282 h 6407152"/>
              <a:gd name="connsiteX21596" fmla="*/ 9588007 w 11737976"/>
              <a:gd name="connsiteY21596" fmla="*/ 2466277 h 6407152"/>
              <a:gd name="connsiteX21597" fmla="*/ 9599301 w 11737976"/>
              <a:gd name="connsiteY21597" fmla="*/ 2466608 h 6407152"/>
              <a:gd name="connsiteX21598" fmla="*/ 9597121 w 11737976"/>
              <a:gd name="connsiteY21598" fmla="*/ 2464282 h 6407152"/>
              <a:gd name="connsiteX21599" fmla="*/ 4886898 w 11737976"/>
              <a:gd name="connsiteY21599" fmla="*/ 2464282 h 6407152"/>
              <a:gd name="connsiteX21600" fmla="*/ 4877784 w 11737976"/>
              <a:gd name="connsiteY21600" fmla="*/ 2466277 h 6407152"/>
              <a:gd name="connsiteX21601" fmla="*/ 4889077 w 11737976"/>
              <a:gd name="connsiteY21601" fmla="*/ 2466608 h 6407152"/>
              <a:gd name="connsiteX21602" fmla="*/ 4886898 w 11737976"/>
              <a:gd name="connsiteY21602" fmla="*/ 2464282 h 6407152"/>
              <a:gd name="connsiteX21603" fmla="*/ 9630319 w 11737976"/>
              <a:gd name="connsiteY21603" fmla="*/ 2463163 h 6407152"/>
              <a:gd name="connsiteX21604" fmla="*/ 9621189 w 11737976"/>
              <a:gd name="connsiteY21604" fmla="*/ 2465659 h 6407152"/>
              <a:gd name="connsiteX21605" fmla="*/ 9627647 w 11737976"/>
              <a:gd name="connsiteY21605" fmla="*/ 2466830 h 6407152"/>
              <a:gd name="connsiteX21606" fmla="*/ 9632484 w 11737976"/>
              <a:gd name="connsiteY21606" fmla="*/ 2465927 h 6407152"/>
              <a:gd name="connsiteX21607" fmla="*/ 9630319 w 11737976"/>
              <a:gd name="connsiteY21607" fmla="*/ 2463163 h 6407152"/>
              <a:gd name="connsiteX21608" fmla="*/ 4920096 w 11737976"/>
              <a:gd name="connsiteY21608" fmla="*/ 2463163 h 6407152"/>
              <a:gd name="connsiteX21609" fmla="*/ 4910965 w 11737976"/>
              <a:gd name="connsiteY21609" fmla="*/ 2465659 h 6407152"/>
              <a:gd name="connsiteX21610" fmla="*/ 4917424 w 11737976"/>
              <a:gd name="connsiteY21610" fmla="*/ 2466830 h 6407152"/>
              <a:gd name="connsiteX21611" fmla="*/ 4922260 w 11737976"/>
              <a:gd name="connsiteY21611" fmla="*/ 2465927 h 6407152"/>
              <a:gd name="connsiteX21612" fmla="*/ 4920096 w 11737976"/>
              <a:gd name="connsiteY21612" fmla="*/ 2463163 h 6407152"/>
              <a:gd name="connsiteX21613" fmla="*/ 8290731 w 11737976"/>
              <a:gd name="connsiteY21613" fmla="*/ 2463135 h 6407152"/>
              <a:gd name="connsiteX21614" fmla="*/ 8291852 w 11737976"/>
              <a:gd name="connsiteY21614" fmla="*/ 2465484 h 6407152"/>
              <a:gd name="connsiteX21615" fmla="*/ 8286397 w 11737976"/>
              <a:gd name="connsiteY21615" fmla="*/ 2474202 h 6407152"/>
              <a:gd name="connsiteX21616" fmla="*/ 8285943 w 11737976"/>
              <a:gd name="connsiteY21616" fmla="*/ 2476069 h 6407152"/>
              <a:gd name="connsiteX21617" fmla="*/ 8279934 w 11737976"/>
              <a:gd name="connsiteY21617" fmla="*/ 2476012 h 6407152"/>
              <a:gd name="connsiteX21618" fmla="*/ 8279295 w 11737976"/>
              <a:gd name="connsiteY21618" fmla="*/ 2492986 h 6407152"/>
              <a:gd name="connsiteX21619" fmla="*/ 8273386 w 11737976"/>
              <a:gd name="connsiteY21619" fmla="*/ 2497842 h 6407152"/>
              <a:gd name="connsiteX21620" fmla="*/ 8271194 w 11737976"/>
              <a:gd name="connsiteY21620" fmla="*/ 2497935 h 6407152"/>
              <a:gd name="connsiteX21621" fmla="*/ 8269003 w 11737976"/>
              <a:gd name="connsiteY21621" fmla="*/ 2498029 h 6407152"/>
              <a:gd name="connsiteX21622" fmla="*/ 8278641 w 11737976"/>
              <a:gd name="connsiteY21622" fmla="*/ 2468155 h 6407152"/>
              <a:gd name="connsiteX21623" fmla="*/ 8271385 w 11737976"/>
              <a:gd name="connsiteY21623" fmla="*/ 2463731 h 6407152"/>
              <a:gd name="connsiteX21624" fmla="*/ 8271267 w 11737976"/>
              <a:gd name="connsiteY21624" fmla="*/ 2463567 h 6407152"/>
              <a:gd name="connsiteX21625" fmla="*/ 8278626 w 11737976"/>
              <a:gd name="connsiteY21625" fmla="*/ 2466931 h 6407152"/>
              <a:gd name="connsiteX21626" fmla="*/ 8287007 w 11737976"/>
              <a:gd name="connsiteY21626" fmla="*/ 2463494 h 6407152"/>
              <a:gd name="connsiteX21627" fmla="*/ 3580507 w 11737976"/>
              <a:gd name="connsiteY21627" fmla="*/ 2463135 h 6407152"/>
              <a:gd name="connsiteX21628" fmla="*/ 3581629 w 11737976"/>
              <a:gd name="connsiteY21628" fmla="*/ 2465484 h 6407152"/>
              <a:gd name="connsiteX21629" fmla="*/ 3576173 w 11737976"/>
              <a:gd name="connsiteY21629" fmla="*/ 2474202 h 6407152"/>
              <a:gd name="connsiteX21630" fmla="*/ 3575719 w 11737976"/>
              <a:gd name="connsiteY21630" fmla="*/ 2476069 h 6407152"/>
              <a:gd name="connsiteX21631" fmla="*/ 3569710 w 11737976"/>
              <a:gd name="connsiteY21631" fmla="*/ 2476012 h 6407152"/>
              <a:gd name="connsiteX21632" fmla="*/ 3569071 w 11737976"/>
              <a:gd name="connsiteY21632" fmla="*/ 2492986 h 6407152"/>
              <a:gd name="connsiteX21633" fmla="*/ 3563162 w 11737976"/>
              <a:gd name="connsiteY21633" fmla="*/ 2497842 h 6407152"/>
              <a:gd name="connsiteX21634" fmla="*/ 3560971 w 11737976"/>
              <a:gd name="connsiteY21634" fmla="*/ 2497935 h 6407152"/>
              <a:gd name="connsiteX21635" fmla="*/ 3558780 w 11737976"/>
              <a:gd name="connsiteY21635" fmla="*/ 2498029 h 6407152"/>
              <a:gd name="connsiteX21636" fmla="*/ 3568418 w 11737976"/>
              <a:gd name="connsiteY21636" fmla="*/ 2468155 h 6407152"/>
              <a:gd name="connsiteX21637" fmla="*/ 3561162 w 11737976"/>
              <a:gd name="connsiteY21637" fmla="*/ 2463731 h 6407152"/>
              <a:gd name="connsiteX21638" fmla="*/ 3561044 w 11737976"/>
              <a:gd name="connsiteY21638" fmla="*/ 2463567 h 6407152"/>
              <a:gd name="connsiteX21639" fmla="*/ 3568402 w 11737976"/>
              <a:gd name="connsiteY21639" fmla="*/ 2466931 h 6407152"/>
              <a:gd name="connsiteX21640" fmla="*/ 3576784 w 11737976"/>
              <a:gd name="connsiteY21640" fmla="*/ 2463494 h 6407152"/>
              <a:gd name="connsiteX21641" fmla="*/ 11314851 w 11737976"/>
              <a:gd name="connsiteY21641" fmla="*/ 2462432 h 6407152"/>
              <a:gd name="connsiteX21642" fmla="*/ 11311948 w 11737976"/>
              <a:gd name="connsiteY21642" fmla="*/ 2465458 h 6407152"/>
              <a:gd name="connsiteX21643" fmla="*/ 11314086 w 11737976"/>
              <a:gd name="connsiteY21643" fmla="*/ 2466259 h 6407152"/>
              <a:gd name="connsiteX21644" fmla="*/ 11314851 w 11737976"/>
              <a:gd name="connsiteY21644" fmla="*/ 2462432 h 6407152"/>
              <a:gd name="connsiteX21645" fmla="*/ 6604627 w 11737976"/>
              <a:gd name="connsiteY21645" fmla="*/ 2462432 h 6407152"/>
              <a:gd name="connsiteX21646" fmla="*/ 6601724 w 11737976"/>
              <a:gd name="connsiteY21646" fmla="*/ 2465458 h 6407152"/>
              <a:gd name="connsiteX21647" fmla="*/ 6603863 w 11737976"/>
              <a:gd name="connsiteY21647" fmla="*/ 2466259 h 6407152"/>
              <a:gd name="connsiteX21648" fmla="*/ 6604627 w 11737976"/>
              <a:gd name="connsiteY21648" fmla="*/ 2462432 h 6407152"/>
              <a:gd name="connsiteX21649" fmla="*/ 9891876 w 11737976"/>
              <a:gd name="connsiteY21649" fmla="*/ 2462023 h 6407152"/>
              <a:gd name="connsiteX21650" fmla="*/ 9882470 w 11737976"/>
              <a:gd name="connsiteY21650" fmla="*/ 2483218 h 6407152"/>
              <a:gd name="connsiteX21651" fmla="*/ 9925626 w 11737976"/>
              <a:gd name="connsiteY21651" fmla="*/ 2488405 h 6407152"/>
              <a:gd name="connsiteX21652" fmla="*/ 9925531 w 11737976"/>
              <a:gd name="connsiteY21652" fmla="*/ 2491114 h 6407152"/>
              <a:gd name="connsiteX21653" fmla="*/ 9934181 w 11737976"/>
              <a:gd name="connsiteY21653" fmla="*/ 2491609 h 6407152"/>
              <a:gd name="connsiteX21654" fmla="*/ 9942924 w 11737976"/>
              <a:gd name="connsiteY21654" fmla="*/ 2489394 h 6407152"/>
              <a:gd name="connsiteX21655" fmla="*/ 9934559 w 11737976"/>
              <a:gd name="connsiteY21655" fmla="*/ 2480765 h 6407152"/>
              <a:gd name="connsiteX21656" fmla="*/ 9926004 w 11737976"/>
              <a:gd name="connsiteY21656" fmla="*/ 2477558 h 6407152"/>
              <a:gd name="connsiteX21657" fmla="*/ 9926192 w 11737976"/>
              <a:gd name="connsiteY21657" fmla="*/ 2472136 h 6407152"/>
              <a:gd name="connsiteX21658" fmla="*/ 9908988 w 11737976"/>
              <a:gd name="connsiteY21658" fmla="*/ 2468436 h 6407152"/>
              <a:gd name="connsiteX21659" fmla="*/ 9900244 w 11737976"/>
              <a:gd name="connsiteY21659" fmla="*/ 2470652 h 6407152"/>
              <a:gd name="connsiteX21660" fmla="*/ 9891876 w 11737976"/>
              <a:gd name="connsiteY21660" fmla="*/ 2462023 h 6407152"/>
              <a:gd name="connsiteX21661" fmla="*/ 5181653 w 11737976"/>
              <a:gd name="connsiteY21661" fmla="*/ 2462023 h 6407152"/>
              <a:gd name="connsiteX21662" fmla="*/ 5172247 w 11737976"/>
              <a:gd name="connsiteY21662" fmla="*/ 2483218 h 6407152"/>
              <a:gd name="connsiteX21663" fmla="*/ 5215402 w 11737976"/>
              <a:gd name="connsiteY21663" fmla="*/ 2488405 h 6407152"/>
              <a:gd name="connsiteX21664" fmla="*/ 5215308 w 11737976"/>
              <a:gd name="connsiteY21664" fmla="*/ 2491114 h 6407152"/>
              <a:gd name="connsiteX21665" fmla="*/ 5223957 w 11737976"/>
              <a:gd name="connsiteY21665" fmla="*/ 2491609 h 6407152"/>
              <a:gd name="connsiteX21666" fmla="*/ 5232701 w 11737976"/>
              <a:gd name="connsiteY21666" fmla="*/ 2489394 h 6407152"/>
              <a:gd name="connsiteX21667" fmla="*/ 5224335 w 11737976"/>
              <a:gd name="connsiteY21667" fmla="*/ 2480765 h 6407152"/>
              <a:gd name="connsiteX21668" fmla="*/ 5215780 w 11737976"/>
              <a:gd name="connsiteY21668" fmla="*/ 2477558 h 6407152"/>
              <a:gd name="connsiteX21669" fmla="*/ 5215968 w 11737976"/>
              <a:gd name="connsiteY21669" fmla="*/ 2472136 h 6407152"/>
              <a:gd name="connsiteX21670" fmla="*/ 5198765 w 11737976"/>
              <a:gd name="connsiteY21670" fmla="*/ 2468436 h 6407152"/>
              <a:gd name="connsiteX21671" fmla="*/ 5190020 w 11737976"/>
              <a:gd name="connsiteY21671" fmla="*/ 2470652 h 6407152"/>
              <a:gd name="connsiteX21672" fmla="*/ 5181653 w 11737976"/>
              <a:gd name="connsiteY21672" fmla="*/ 2462023 h 6407152"/>
              <a:gd name="connsiteX21673" fmla="*/ 10070523 w 11737976"/>
              <a:gd name="connsiteY21673" fmla="*/ 2461174 h 6407152"/>
              <a:gd name="connsiteX21674" fmla="*/ 10061425 w 11737976"/>
              <a:gd name="connsiteY21674" fmla="*/ 2462666 h 6407152"/>
              <a:gd name="connsiteX21675" fmla="*/ 10070453 w 11737976"/>
              <a:gd name="connsiteY21675" fmla="*/ 2463182 h 6407152"/>
              <a:gd name="connsiteX21676" fmla="*/ 10070523 w 11737976"/>
              <a:gd name="connsiteY21676" fmla="*/ 2461174 h 6407152"/>
              <a:gd name="connsiteX21677" fmla="*/ 5360299 w 11737976"/>
              <a:gd name="connsiteY21677" fmla="*/ 2461174 h 6407152"/>
              <a:gd name="connsiteX21678" fmla="*/ 5351202 w 11737976"/>
              <a:gd name="connsiteY21678" fmla="*/ 2462666 h 6407152"/>
              <a:gd name="connsiteX21679" fmla="*/ 5360229 w 11737976"/>
              <a:gd name="connsiteY21679" fmla="*/ 2463182 h 6407152"/>
              <a:gd name="connsiteX21680" fmla="*/ 5360299 w 11737976"/>
              <a:gd name="connsiteY21680" fmla="*/ 2461174 h 6407152"/>
              <a:gd name="connsiteX21681" fmla="*/ 9977079 w 11737976"/>
              <a:gd name="connsiteY21681" fmla="*/ 2460860 h 6407152"/>
              <a:gd name="connsiteX21682" fmla="*/ 9994921 w 11737976"/>
              <a:gd name="connsiteY21682" fmla="*/ 2467918 h 6407152"/>
              <a:gd name="connsiteX21683" fmla="*/ 9986107 w 11737976"/>
              <a:gd name="connsiteY21683" fmla="*/ 2461377 h 6407152"/>
              <a:gd name="connsiteX21684" fmla="*/ 9977079 w 11737976"/>
              <a:gd name="connsiteY21684" fmla="*/ 2460860 h 6407152"/>
              <a:gd name="connsiteX21685" fmla="*/ 5266855 w 11737976"/>
              <a:gd name="connsiteY21685" fmla="*/ 2460860 h 6407152"/>
              <a:gd name="connsiteX21686" fmla="*/ 5284697 w 11737976"/>
              <a:gd name="connsiteY21686" fmla="*/ 2467918 h 6407152"/>
              <a:gd name="connsiteX21687" fmla="*/ 5275883 w 11737976"/>
              <a:gd name="connsiteY21687" fmla="*/ 2461377 h 6407152"/>
              <a:gd name="connsiteX21688" fmla="*/ 5266855 w 11737976"/>
              <a:gd name="connsiteY21688" fmla="*/ 2460860 h 6407152"/>
              <a:gd name="connsiteX21689" fmla="*/ 8684904 w 11737976"/>
              <a:gd name="connsiteY21689" fmla="*/ 2459590 h 6407152"/>
              <a:gd name="connsiteX21690" fmla="*/ 8686872 w 11737976"/>
              <a:gd name="connsiteY21690" fmla="*/ 2466390 h 6407152"/>
              <a:gd name="connsiteX21691" fmla="*/ 8693345 w 11737976"/>
              <a:gd name="connsiteY21691" fmla="*/ 2463313 h 6407152"/>
              <a:gd name="connsiteX21692" fmla="*/ 8684904 w 11737976"/>
              <a:gd name="connsiteY21692" fmla="*/ 2459590 h 6407152"/>
              <a:gd name="connsiteX21693" fmla="*/ 3974681 w 11737976"/>
              <a:gd name="connsiteY21693" fmla="*/ 2459590 h 6407152"/>
              <a:gd name="connsiteX21694" fmla="*/ 3976649 w 11737976"/>
              <a:gd name="connsiteY21694" fmla="*/ 2466390 h 6407152"/>
              <a:gd name="connsiteX21695" fmla="*/ 3983121 w 11737976"/>
              <a:gd name="connsiteY21695" fmla="*/ 2463313 h 6407152"/>
              <a:gd name="connsiteX21696" fmla="*/ 3974681 w 11737976"/>
              <a:gd name="connsiteY21696" fmla="*/ 2459590 h 6407152"/>
              <a:gd name="connsiteX21697" fmla="*/ 11369316 w 11737976"/>
              <a:gd name="connsiteY21697" fmla="*/ 2456724 h 6407152"/>
              <a:gd name="connsiteX21698" fmla="*/ 11367859 w 11737976"/>
              <a:gd name="connsiteY21698" fmla="*/ 2466835 h 6407152"/>
              <a:gd name="connsiteX21699" fmla="*/ 11363975 w 11737976"/>
              <a:gd name="connsiteY21699" fmla="*/ 2478090 h 6407152"/>
              <a:gd name="connsiteX21700" fmla="*/ 11363489 w 11737976"/>
              <a:gd name="connsiteY21700" fmla="*/ 2480033 h 6407152"/>
              <a:gd name="connsiteX21701" fmla="*/ 11365432 w 11737976"/>
              <a:gd name="connsiteY21701" fmla="*/ 2480830 h 6407152"/>
              <a:gd name="connsiteX21702" fmla="*/ 11369318 w 11737976"/>
              <a:gd name="connsiteY21702" fmla="*/ 2473856 h 6407152"/>
              <a:gd name="connsiteX21703" fmla="*/ 11370288 w 11737976"/>
              <a:gd name="connsiteY21703" fmla="*/ 2465688 h 6407152"/>
              <a:gd name="connsiteX21704" fmla="*/ 11372229 w 11737976"/>
              <a:gd name="connsiteY21704" fmla="*/ 2457919 h 6407152"/>
              <a:gd name="connsiteX21705" fmla="*/ 11371258 w 11737976"/>
              <a:gd name="connsiteY21705" fmla="*/ 2457520 h 6407152"/>
              <a:gd name="connsiteX21706" fmla="*/ 11369316 w 11737976"/>
              <a:gd name="connsiteY21706" fmla="*/ 2456724 h 6407152"/>
              <a:gd name="connsiteX21707" fmla="*/ 6659090 w 11737976"/>
              <a:gd name="connsiteY21707" fmla="*/ 2456724 h 6407152"/>
              <a:gd name="connsiteX21708" fmla="*/ 6657634 w 11737976"/>
              <a:gd name="connsiteY21708" fmla="*/ 2466835 h 6407152"/>
              <a:gd name="connsiteX21709" fmla="*/ 6653752 w 11737976"/>
              <a:gd name="connsiteY21709" fmla="*/ 2478090 h 6407152"/>
              <a:gd name="connsiteX21710" fmla="*/ 6653265 w 11737976"/>
              <a:gd name="connsiteY21710" fmla="*/ 2480033 h 6407152"/>
              <a:gd name="connsiteX21711" fmla="*/ 6655209 w 11737976"/>
              <a:gd name="connsiteY21711" fmla="*/ 2480830 h 6407152"/>
              <a:gd name="connsiteX21712" fmla="*/ 6659093 w 11737976"/>
              <a:gd name="connsiteY21712" fmla="*/ 2473856 h 6407152"/>
              <a:gd name="connsiteX21713" fmla="*/ 6660065 w 11737976"/>
              <a:gd name="connsiteY21713" fmla="*/ 2465688 h 6407152"/>
              <a:gd name="connsiteX21714" fmla="*/ 6662005 w 11737976"/>
              <a:gd name="connsiteY21714" fmla="*/ 2457919 h 6407152"/>
              <a:gd name="connsiteX21715" fmla="*/ 6661033 w 11737976"/>
              <a:gd name="connsiteY21715" fmla="*/ 2457520 h 6407152"/>
              <a:gd name="connsiteX21716" fmla="*/ 6659090 w 11737976"/>
              <a:gd name="connsiteY21716" fmla="*/ 2456724 h 6407152"/>
              <a:gd name="connsiteX21717" fmla="*/ 9638873 w 11737976"/>
              <a:gd name="connsiteY21717" fmla="*/ 2455603 h 6407152"/>
              <a:gd name="connsiteX21718" fmla="*/ 9638680 w 11737976"/>
              <a:gd name="connsiteY21718" fmla="*/ 2461125 h 6407152"/>
              <a:gd name="connsiteX21719" fmla="*/ 9657174 w 11737976"/>
              <a:gd name="connsiteY21719" fmla="*/ 2465685 h 6407152"/>
              <a:gd name="connsiteX21720" fmla="*/ 9663405 w 11737976"/>
              <a:gd name="connsiteY21720" fmla="*/ 2465306 h 6407152"/>
              <a:gd name="connsiteX21721" fmla="*/ 9663694 w 11737976"/>
              <a:gd name="connsiteY21721" fmla="*/ 2457022 h 6407152"/>
              <a:gd name="connsiteX21722" fmla="*/ 9638873 w 11737976"/>
              <a:gd name="connsiteY21722" fmla="*/ 2455603 h 6407152"/>
              <a:gd name="connsiteX21723" fmla="*/ 4928649 w 11737976"/>
              <a:gd name="connsiteY21723" fmla="*/ 2455603 h 6407152"/>
              <a:gd name="connsiteX21724" fmla="*/ 4928457 w 11737976"/>
              <a:gd name="connsiteY21724" fmla="*/ 2461125 h 6407152"/>
              <a:gd name="connsiteX21725" fmla="*/ 4946950 w 11737976"/>
              <a:gd name="connsiteY21725" fmla="*/ 2465685 h 6407152"/>
              <a:gd name="connsiteX21726" fmla="*/ 4953182 w 11737976"/>
              <a:gd name="connsiteY21726" fmla="*/ 2465306 h 6407152"/>
              <a:gd name="connsiteX21727" fmla="*/ 4953471 w 11737976"/>
              <a:gd name="connsiteY21727" fmla="*/ 2457022 h 6407152"/>
              <a:gd name="connsiteX21728" fmla="*/ 4928649 w 11737976"/>
              <a:gd name="connsiteY21728" fmla="*/ 2455603 h 6407152"/>
              <a:gd name="connsiteX21729" fmla="*/ 9892442 w 11737976"/>
              <a:gd name="connsiteY21729" fmla="*/ 2453001 h 6407152"/>
              <a:gd name="connsiteX21730" fmla="*/ 9883819 w 11737976"/>
              <a:gd name="connsiteY21730" fmla="*/ 2455325 h 6407152"/>
              <a:gd name="connsiteX21731" fmla="*/ 9883721 w 11737976"/>
              <a:gd name="connsiteY21731" fmla="*/ 2458137 h 6407152"/>
              <a:gd name="connsiteX21732" fmla="*/ 9917525 w 11737976"/>
              <a:gd name="connsiteY21732" fmla="*/ 2468522 h 6407152"/>
              <a:gd name="connsiteX21733" fmla="*/ 9926050 w 11737976"/>
              <a:gd name="connsiteY21733" fmla="*/ 2469010 h 6407152"/>
              <a:gd name="connsiteX21734" fmla="*/ 9934672 w 11737976"/>
              <a:gd name="connsiteY21734" fmla="*/ 2466685 h 6407152"/>
              <a:gd name="connsiteX21735" fmla="*/ 9934770 w 11737976"/>
              <a:gd name="connsiteY21735" fmla="*/ 2463874 h 6407152"/>
              <a:gd name="connsiteX21736" fmla="*/ 9926245 w 11737976"/>
              <a:gd name="connsiteY21736" fmla="*/ 2463385 h 6407152"/>
              <a:gd name="connsiteX21737" fmla="*/ 9926442 w 11737976"/>
              <a:gd name="connsiteY21737" fmla="*/ 2457762 h 6407152"/>
              <a:gd name="connsiteX21738" fmla="*/ 9909393 w 11737976"/>
              <a:gd name="connsiteY21738" fmla="*/ 2456787 h 6407152"/>
              <a:gd name="connsiteX21739" fmla="*/ 9892442 w 11737976"/>
              <a:gd name="connsiteY21739" fmla="*/ 2453001 h 6407152"/>
              <a:gd name="connsiteX21740" fmla="*/ 5182218 w 11737976"/>
              <a:gd name="connsiteY21740" fmla="*/ 2453001 h 6407152"/>
              <a:gd name="connsiteX21741" fmla="*/ 5173595 w 11737976"/>
              <a:gd name="connsiteY21741" fmla="*/ 2455325 h 6407152"/>
              <a:gd name="connsiteX21742" fmla="*/ 5173497 w 11737976"/>
              <a:gd name="connsiteY21742" fmla="*/ 2458137 h 6407152"/>
              <a:gd name="connsiteX21743" fmla="*/ 5207301 w 11737976"/>
              <a:gd name="connsiteY21743" fmla="*/ 2468522 h 6407152"/>
              <a:gd name="connsiteX21744" fmla="*/ 5215826 w 11737976"/>
              <a:gd name="connsiteY21744" fmla="*/ 2469010 h 6407152"/>
              <a:gd name="connsiteX21745" fmla="*/ 5224448 w 11737976"/>
              <a:gd name="connsiteY21745" fmla="*/ 2466685 h 6407152"/>
              <a:gd name="connsiteX21746" fmla="*/ 5224546 w 11737976"/>
              <a:gd name="connsiteY21746" fmla="*/ 2463874 h 6407152"/>
              <a:gd name="connsiteX21747" fmla="*/ 5216022 w 11737976"/>
              <a:gd name="connsiteY21747" fmla="*/ 2463385 h 6407152"/>
              <a:gd name="connsiteX21748" fmla="*/ 5216218 w 11737976"/>
              <a:gd name="connsiteY21748" fmla="*/ 2457762 h 6407152"/>
              <a:gd name="connsiteX21749" fmla="*/ 5199169 w 11737976"/>
              <a:gd name="connsiteY21749" fmla="*/ 2456787 h 6407152"/>
              <a:gd name="connsiteX21750" fmla="*/ 5182218 w 11737976"/>
              <a:gd name="connsiteY21750" fmla="*/ 2453001 h 6407152"/>
              <a:gd name="connsiteX21751" fmla="*/ 8267697 w 11737976"/>
              <a:gd name="connsiteY21751" fmla="*/ 2452671 h 6407152"/>
              <a:gd name="connsiteX21752" fmla="*/ 8268766 w 11737976"/>
              <a:gd name="connsiteY21752" fmla="*/ 2460096 h 6407152"/>
              <a:gd name="connsiteX21753" fmla="*/ 8265867 w 11737976"/>
              <a:gd name="connsiteY21753" fmla="*/ 2456075 h 6407152"/>
              <a:gd name="connsiteX21754" fmla="*/ 3557473 w 11737976"/>
              <a:gd name="connsiteY21754" fmla="*/ 2452671 h 6407152"/>
              <a:gd name="connsiteX21755" fmla="*/ 3558542 w 11737976"/>
              <a:gd name="connsiteY21755" fmla="*/ 2460096 h 6407152"/>
              <a:gd name="connsiteX21756" fmla="*/ 3555643 w 11737976"/>
              <a:gd name="connsiteY21756" fmla="*/ 2456075 h 6407152"/>
              <a:gd name="connsiteX21757" fmla="*/ 396335 w 11737976"/>
              <a:gd name="connsiteY21757" fmla="*/ 2448471 h 6407152"/>
              <a:gd name="connsiteX21758" fmla="*/ 387413 w 11737976"/>
              <a:gd name="connsiteY21758" fmla="*/ 2455364 h 6407152"/>
              <a:gd name="connsiteX21759" fmla="*/ 389982 w 11737976"/>
              <a:gd name="connsiteY21759" fmla="*/ 2463012 h 6407152"/>
              <a:gd name="connsiteX21760" fmla="*/ 391267 w 11737976"/>
              <a:gd name="connsiteY21760" fmla="*/ 2466836 h 6407152"/>
              <a:gd name="connsiteX21761" fmla="*/ 393184 w 11737976"/>
              <a:gd name="connsiteY21761" fmla="*/ 2468365 h 6407152"/>
              <a:gd name="connsiteX21762" fmla="*/ 402758 w 11737976"/>
              <a:gd name="connsiteY21762" fmla="*/ 2467592 h 6407152"/>
              <a:gd name="connsiteX21763" fmla="*/ 395121 w 11737976"/>
              <a:gd name="connsiteY21763" fmla="*/ 2478310 h 6407152"/>
              <a:gd name="connsiteX21764" fmla="*/ 416820 w 11737976"/>
              <a:gd name="connsiteY21764" fmla="*/ 2475998 h 6407152"/>
              <a:gd name="connsiteX21765" fmla="*/ 415535 w 11737976"/>
              <a:gd name="connsiteY21765" fmla="*/ 2472174 h 6407152"/>
              <a:gd name="connsiteX21766" fmla="*/ 412965 w 11737976"/>
              <a:gd name="connsiteY21766" fmla="*/ 2464525 h 6407152"/>
              <a:gd name="connsiteX21767" fmla="*/ 402758 w 11737976"/>
              <a:gd name="connsiteY21767" fmla="*/ 2467592 h 6407152"/>
              <a:gd name="connsiteX21768" fmla="*/ 401473 w 11737976"/>
              <a:gd name="connsiteY21768" fmla="*/ 2463768 h 6407152"/>
              <a:gd name="connsiteX21769" fmla="*/ 396335 w 11737976"/>
              <a:gd name="connsiteY21769" fmla="*/ 2448471 h 6407152"/>
              <a:gd name="connsiteX21770" fmla="*/ 11315499 w 11737976"/>
              <a:gd name="connsiteY21770" fmla="*/ 2447124 h 6407152"/>
              <a:gd name="connsiteX21771" fmla="*/ 11309893 w 11737976"/>
              <a:gd name="connsiteY21771" fmla="*/ 2456402 h 6407152"/>
              <a:gd name="connsiteX21772" fmla="*/ 11311049 w 11737976"/>
              <a:gd name="connsiteY21772" fmla="*/ 2456424 h 6407152"/>
              <a:gd name="connsiteX21773" fmla="*/ 11315499 w 11737976"/>
              <a:gd name="connsiteY21773" fmla="*/ 2447124 h 6407152"/>
              <a:gd name="connsiteX21774" fmla="*/ 6605275 w 11737976"/>
              <a:gd name="connsiteY21774" fmla="*/ 2447124 h 6407152"/>
              <a:gd name="connsiteX21775" fmla="*/ 6599670 w 11737976"/>
              <a:gd name="connsiteY21775" fmla="*/ 2456402 h 6407152"/>
              <a:gd name="connsiteX21776" fmla="*/ 6600826 w 11737976"/>
              <a:gd name="connsiteY21776" fmla="*/ 2456424 h 6407152"/>
              <a:gd name="connsiteX21777" fmla="*/ 6605275 w 11737976"/>
              <a:gd name="connsiteY21777" fmla="*/ 2447124 h 6407152"/>
              <a:gd name="connsiteX21778" fmla="*/ 11335759 w 11737976"/>
              <a:gd name="connsiteY21778" fmla="*/ 2446862 h 6407152"/>
              <a:gd name="connsiteX21779" fmla="*/ 11330027 w 11737976"/>
              <a:gd name="connsiteY21779" fmla="*/ 2460698 h 6407152"/>
              <a:gd name="connsiteX21780" fmla="*/ 11334171 w 11737976"/>
              <a:gd name="connsiteY21780" fmla="*/ 2470351 h 6407152"/>
              <a:gd name="connsiteX21781" fmla="*/ 11334669 w 11737976"/>
              <a:gd name="connsiteY21781" fmla="*/ 2468362 h 6407152"/>
              <a:gd name="connsiteX21782" fmla="*/ 11336115 w 11737976"/>
              <a:gd name="connsiteY21782" fmla="*/ 2471148 h 6407152"/>
              <a:gd name="connsiteX21783" fmla="*/ 11338058 w 11737976"/>
              <a:gd name="connsiteY21783" fmla="*/ 2471945 h 6407152"/>
              <a:gd name="connsiteX21784" fmla="*/ 11338555 w 11737976"/>
              <a:gd name="connsiteY21784" fmla="*/ 2469955 h 6407152"/>
              <a:gd name="connsiteX21785" fmla="*/ 11338081 w 11737976"/>
              <a:gd name="connsiteY21785" fmla="*/ 2467565 h 6407152"/>
              <a:gd name="connsiteX21786" fmla="*/ 11337110 w 11737976"/>
              <a:gd name="connsiteY21786" fmla="*/ 2467167 h 6407152"/>
              <a:gd name="connsiteX21787" fmla="*/ 11340522 w 11737976"/>
              <a:gd name="connsiteY21787" fmla="*/ 2466371 h 6407152"/>
              <a:gd name="connsiteX21788" fmla="*/ 11341019 w 11737976"/>
              <a:gd name="connsiteY21788" fmla="*/ 2464380 h 6407152"/>
              <a:gd name="connsiteX21789" fmla="*/ 11342464 w 11737976"/>
              <a:gd name="connsiteY21789" fmla="*/ 2467167 h 6407152"/>
              <a:gd name="connsiteX21790" fmla="*/ 11343933 w 11737976"/>
              <a:gd name="connsiteY21790" fmla="*/ 2465575 h 6407152"/>
              <a:gd name="connsiteX21791" fmla="*/ 11342962 w 11737976"/>
              <a:gd name="connsiteY21791" fmla="*/ 2465177 h 6407152"/>
              <a:gd name="connsiteX21792" fmla="*/ 11343459 w 11737976"/>
              <a:gd name="connsiteY21792" fmla="*/ 2463186 h 6407152"/>
              <a:gd name="connsiteX21793" fmla="*/ 11344478 w 11737976"/>
              <a:gd name="connsiteY21793" fmla="*/ 2454826 h 6407152"/>
              <a:gd name="connsiteX21794" fmla="*/ 11335759 w 11737976"/>
              <a:gd name="connsiteY21794" fmla="*/ 2446862 h 6407152"/>
              <a:gd name="connsiteX21795" fmla="*/ 6625536 w 11737976"/>
              <a:gd name="connsiteY21795" fmla="*/ 2446862 h 6407152"/>
              <a:gd name="connsiteX21796" fmla="*/ 6619803 w 11737976"/>
              <a:gd name="connsiteY21796" fmla="*/ 2460698 h 6407152"/>
              <a:gd name="connsiteX21797" fmla="*/ 6623947 w 11737976"/>
              <a:gd name="connsiteY21797" fmla="*/ 2470351 h 6407152"/>
              <a:gd name="connsiteX21798" fmla="*/ 6624446 w 11737976"/>
              <a:gd name="connsiteY21798" fmla="*/ 2468362 h 6407152"/>
              <a:gd name="connsiteX21799" fmla="*/ 6625891 w 11737976"/>
              <a:gd name="connsiteY21799" fmla="*/ 2471148 h 6407152"/>
              <a:gd name="connsiteX21800" fmla="*/ 6627833 w 11737976"/>
              <a:gd name="connsiteY21800" fmla="*/ 2471945 h 6407152"/>
              <a:gd name="connsiteX21801" fmla="*/ 6628331 w 11737976"/>
              <a:gd name="connsiteY21801" fmla="*/ 2469955 h 6407152"/>
              <a:gd name="connsiteX21802" fmla="*/ 6627858 w 11737976"/>
              <a:gd name="connsiteY21802" fmla="*/ 2467565 h 6407152"/>
              <a:gd name="connsiteX21803" fmla="*/ 6626886 w 11737976"/>
              <a:gd name="connsiteY21803" fmla="*/ 2467167 h 6407152"/>
              <a:gd name="connsiteX21804" fmla="*/ 6630298 w 11737976"/>
              <a:gd name="connsiteY21804" fmla="*/ 2466371 h 6407152"/>
              <a:gd name="connsiteX21805" fmla="*/ 6630794 w 11737976"/>
              <a:gd name="connsiteY21805" fmla="*/ 2464380 h 6407152"/>
              <a:gd name="connsiteX21806" fmla="*/ 6632240 w 11737976"/>
              <a:gd name="connsiteY21806" fmla="*/ 2467167 h 6407152"/>
              <a:gd name="connsiteX21807" fmla="*/ 6633709 w 11737976"/>
              <a:gd name="connsiteY21807" fmla="*/ 2465575 h 6407152"/>
              <a:gd name="connsiteX21808" fmla="*/ 6632739 w 11737976"/>
              <a:gd name="connsiteY21808" fmla="*/ 2465177 h 6407152"/>
              <a:gd name="connsiteX21809" fmla="*/ 6633236 w 11737976"/>
              <a:gd name="connsiteY21809" fmla="*/ 2463186 h 6407152"/>
              <a:gd name="connsiteX21810" fmla="*/ 6634255 w 11737976"/>
              <a:gd name="connsiteY21810" fmla="*/ 2454826 h 6407152"/>
              <a:gd name="connsiteX21811" fmla="*/ 6625536 w 11737976"/>
              <a:gd name="connsiteY21811" fmla="*/ 2446862 h 6407152"/>
              <a:gd name="connsiteX21812" fmla="*/ 11310479 w 11737976"/>
              <a:gd name="connsiteY21812" fmla="*/ 2445179 h 6407152"/>
              <a:gd name="connsiteX21813" fmla="*/ 11307289 w 11737976"/>
              <a:gd name="connsiteY21813" fmla="*/ 2450112 h 6407152"/>
              <a:gd name="connsiteX21814" fmla="*/ 11308563 w 11737976"/>
              <a:gd name="connsiteY21814" fmla="*/ 2452847 h 6407152"/>
              <a:gd name="connsiteX21815" fmla="*/ 11310479 w 11737976"/>
              <a:gd name="connsiteY21815" fmla="*/ 2445179 h 6407152"/>
              <a:gd name="connsiteX21816" fmla="*/ 6600256 w 11737976"/>
              <a:gd name="connsiteY21816" fmla="*/ 2445179 h 6407152"/>
              <a:gd name="connsiteX21817" fmla="*/ 6597066 w 11737976"/>
              <a:gd name="connsiteY21817" fmla="*/ 2450112 h 6407152"/>
              <a:gd name="connsiteX21818" fmla="*/ 6598339 w 11737976"/>
              <a:gd name="connsiteY21818" fmla="*/ 2452847 h 6407152"/>
              <a:gd name="connsiteX21819" fmla="*/ 6600256 w 11737976"/>
              <a:gd name="connsiteY21819" fmla="*/ 2445179 h 6407152"/>
              <a:gd name="connsiteX21820" fmla="*/ 475280 w 11737976"/>
              <a:gd name="connsiteY21820" fmla="*/ 2442098 h 6407152"/>
              <a:gd name="connsiteX21821" fmla="*/ 454568 w 11737976"/>
              <a:gd name="connsiteY21821" fmla="*/ 2448321 h 6407152"/>
              <a:gd name="connsiteX21822" fmla="*/ 457142 w 11737976"/>
              <a:gd name="connsiteY21822" fmla="*/ 2455981 h 6407152"/>
              <a:gd name="connsiteX21823" fmla="*/ 446786 w 11737976"/>
              <a:gd name="connsiteY21823" fmla="*/ 2459094 h 6407152"/>
              <a:gd name="connsiteX21824" fmla="*/ 439326 w 11737976"/>
              <a:gd name="connsiteY21824" fmla="*/ 2469416 h 6407152"/>
              <a:gd name="connsiteX21825" fmla="*/ 429150 w 11737976"/>
              <a:gd name="connsiteY21825" fmla="*/ 2472476 h 6407152"/>
              <a:gd name="connsiteX21826" fmla="*/ 441508 w 11737976"/>
              <a:gd name="connsiteY21826" fmla="*/ 2473329 h 6407152"/>
              <a:gd name="connsiteX21827" fmla="*/ 440220 w 11737976"/>
              <a:gd name="connsiteY21827" fmla="*/ 2469499 h 6407152"/>
              <a:gd name="connsiteX21828" fmla="*/ 459714 w 11737976"/>
              <a:gd name="connsiteY21828" fmla="*/ 2463640 h 6407152"/>
              <a:gd name="connsiteX21829" fmla="*/ 458428 w 11737976"/>
              <a:gd name="connsiteY21829" fmla="*/ 2459812 h 6407152"/>
              <a:gd name="connsiteX21830" fmla="*/ 481711 w 11737976"/>
              <a:gd name="connsiteY21830" fmla="*/ 2461245 h 6407152"/>
              <a:gd name="connsiteX21831" fmla="*/ 475280 w 11737976"/>
              <a:gd name="connsiteY21831" fmla="*/ 2442098 h 6407152"/>
              <a:gd name="connsiteX21832" fmla="*/ 11325577 w 11737976"/>
              <a:gd name="connsiteY21832" fmla="*/ 2440977 h 6407152"/>
              <a:gd name="connsiteX21833" fmla="*/ 11320753 w 11737976"/>
              <a:gd name="connsiteY21833" fmla="*/ 2443360 h 6407152"/>
              <a:gd name="connsiteX21834" fmla="*/ 11320258 w 11737976"/>
              <a:gd name="connsiteY21834" fmla="*/ 2445337 h 6407152"/>
              <a:gd name="connsiteX21835" fmla="*/ 11322176 w 11737976"/>
              <a:gd name="connsiteY21835" fmla="*/ 2446124 h 6407152"/>
              <a:gd name="connsiteX21836" fmla="*/ 11324589 w 11737976"/>
              <a:gd name="connsiteY21836" fmla="*/ 2444932 h 6407152"/>
              <a:gd name="connsiteX21837" fmla="*/ 11327929 w 11737976"/>
              <a:gd name="connsiteY21837" fmla="*/ 2448481 h 6407152"/>
              <a:gd name="connsiteX21838" fmla="*/ 11328393 w 11737976"/>
              <a:gd name="connsiteY21838" fmla="*/ 2450852 h 6407152"/>
              <a:gd name="connsiteX21839" fmla="*/ 11329846 w 11737976"/>
              <a:gd name="connsiteY21839" fmla="*/ 2449267 h 6407152"/>
              <a:gd name="connsiteX21840" fmla="*/ 11331299 w 11737976"/>
              <a:gd name="connsiteY21840" fmla="*/ 2447683 h 6407152"/>
              <a:gd name="connsiteX21841" fmla="*/ 11332752 w 11737976"/>
              <a:gd name="connsiteY21841" fmla="*/ 2446099 h 6407152"/>
              <a:gd name="connsiteX21842" fmla="*/ 11334205 w 11737976"/>
              <a:gd name="connsiteY21842" fmla="*/ 2444513 h 6407152"/>
              <a:gd name="connsiteX21843" fmla="*/ 11333246 w 11737976"/>
              <a:gd name="connsiteY21843" fmla="*/ 2444120 h 6407152"/>
              <a:gd name="connsiteX21844" fmla="*/ 11331330 w 11737976"/>
              <a:gd name="connsiteY21844" fmla="*/ 2443334 h 6407152"/>
              <a:gd name="connsiteX21845" fmla="*/ 11329876 w 11737976"/>
              <a:gd name="connsiteY21845" fmla="*/ 2444919 h 6407152"/>
              <a:gd name="connsiteX21846" fmla="*/ 11328917 w 11737976"/>
              <a:gd name="connsiteY21846" fmla="*/ 2444527 h 6407152"/>
              <a:gd name="connsiteX21847" fmla="*/ 11325577 w 11737976"/>
              <a:gd name="connsiteY21847" fmla="*/ 2440977 h 6407152"/>
              <a:gd name="connsiteX21848" fmla="*/ 6615353 w 11737976"/>
              <a:gd name="connsiteY21848" fmla="*/ 2440977 h 6407152"/>
              <a:gd name="connsiteX21849" fmla="*/ 6610530 w 11737976"/>
              <a:gd name="connsiteY21849" fmla="*/ 2443360 h 6407152"/>
              <a:gd name="connsiteX21850" fmla="*/ 6610035 w 11737976"/>
              <a:gd name="connsiteY21850" fmla="*/ 2445337 h 6407152"/>
              <a:gd name="connsiteX21851" fmla="*/ 6611952 w 11737976"/>
              <a:gd name="connsiteY21851" fmla="*/ 2446124 h 6407152"/>
              <a:gd name="connsiteX21852" fmla="*/ 6614365 w 11737976"/>
              <a:gd name="connsiteY21852" fmla="*/ 2444932 h 6407152"/>
              <a:gd name="connsiteX21853" fmla="*/ 6617704 w 11737976"/>
              <a:gd name="connsiteY21853" fmla="*/ 2448481 h 6407152"/>
              <a:gd name="connsiteX21854" fmla="*/ 6618170 w 11737976"/>
              <a:gd name="connsiteY21854" fmla="*/ 2450852 h 6407152"/>
              <a:gd name="connsiteX21855" fmla="*/ 6619622 w 11737976"/>
              <a:gd name="connsiteY21855" fmla="*/ 2449267 h 6407152"/>
              <a:gd name="connsiteX21856" fmla="*/ 6621075 w 11737976"/>
              <a:gd name="connsiteY21856" fmla="*/ 2447683 h 6407152"/>
              <a:gd name="connsiteX21857" fmla="*/ 6622528 w 11737976"/>
              <a:gd name="connsiteY21857" fmla="*/ 2446099 h 6407152"/>
              <a:gd name="connsiteX21858" fmla="*/ 6623981 w 11737976"/>
              <a:gd name="connsiteY21858" fmla="*/ 2444513 h 6407152"/>
              <a:gd name="connsiteX21859" fmla="*/ 6623023 w 11737976"/>
              <a:gd name="connsiteY21859" fmla="*/ 2444120 h 6407152"/>
              <a:gd name="connsiteX21860" fmla="*/ 6621105 w 11737976"/>
              <a:gd name="connsiteY21860" fmla="*/ 2443334 h 6407152"/>
              <a:gd name="connsiteX21861" fmla="*/ 6619652 w 11737976"/>
              <a:gd name="connsiteY21861" fmla="*/ 2444919 h 6407152"/>
              <a:gd name="connsiteX21862" fmla="*/ 6618693 w 11737976"/>
              <a:gd name="connsiteY21862" fmla="*/ 2444527 h 6407152"/>
              <a:gd name="connsiteX21863" fmla="*/ 6615353 w 11737976"/>
              <a:gd name="connsiteY21863" fmla="*/ 2440977 h 6407152"/>
              <a:gd name="connsiteX21864" fmla="*/ 9623069 w 11737976"/>
              <a:gd name="connsiteY21864" fmla="*/ 2440613 h 6407152"/>
              <a:gd name="connsiteX21865" fmla="*/ 9614847 w 11737976"/>
              <a:gd name="connsiteY21865" fmla="*/ 2445843 h 6407152"/>
              <a:gd name="connsiteX21866" fmla="*/ 9622869 w 11737976"/>
              <a:gd name="connsiteY21866" fmla="*/ 2446303 h 6407152"/>
              <a:gd name="connsiteX21867" fmla="*/ 9622770 w 11737976"/>
              <a:gd name="connsiteY21867" fmla="*/ 2449148 h 6407152"/>
              <a:gd name="connsiteX21868" fmla="*/ 9622473 w 11737976"/>
              <a:gd name="connsiteY21868" fmla="*/ 2457683 h 6407152"/>
              <a:gd name="connsiteX21869" fmla="*/ 9630792 w 11737976"/>
              <a:gd name="connsiteY21869" fmla="*/ 2449607 h 6407152"/>
              <a:gd name="connsiteX21870" fmla="*/ 9630891 w 11737976"/>
              <a:gd name="connsiteY21870" fmla="*/ 2446762 h 6407152"/>
              <a:gd name="connsiteX21871" fmla="*/ 9623069 w 11737976"/>
              <a:gd name="connsiteY21871" fmla="*/ 2440613 h 6407152"/>
              <a:gd name="connsiteX21872" fmla="*/ 4912845 w 11737976"/>
              <a:gd name="connsiteY21872" fmla="*/ 2440613 h 6407152"/>
              <a:gd name="connsiteX21873" fmla="*/ 4904623 w 11737976"/>
              <a:gd name="connsiteY21873" fmla="*/ 2445843 h 6407152"/>
              <a:gd name="connsiteX21874" fmla="*/ 4912646 w 11737976"/>
              <a:gd name="connsiteY21874" fmla="*/ 2446303 h 6407152"/>
              <a:gd name="connsiteX21875" fmla="*/ 4912546 w 11737976"/>
              <a:gd name="connsiteY21875" fmla="*/ 2449148 h 6407152"/>
              <a:gd name="connsiteX21876" fmla="*/ 4912249 w 11737976"/>
              <a:gd name="connsiteY21876" fmla="*/ 2457683 h 6407152"/>
              <a:gd name="connsiteX21877" fmla="*/ 4920568 w 11737976"/>
              <a:gd name="connsiteY21877" fmla="*/ 2449607 h 6407152"/>
              <a:gd name="connsiteX21878" fmla="*/ 4920668 w 11737976"/>
              <a:gd name="connsiteY21878" fmla="*/ 2446762 h 6407152"/>
              <a:gd name="connsiteX21879" fmla="*/ 4912845 w 11737976"/>
              <a:gd name="connsiteY21879" fmla="*/ 2440613 h 6407152"/>
              <a:gd name="connsiteX21880" fmla="*/ 11376378 w 11737976"/>
              <a:gd name="connsiteY21880" fmla="*/ 2437816 h 6407152"/>
              <a:gd name="connsiteX21881" fmla="*/ 11371169 w 11737976"/>
              <a:gd name="connsiteY21881" fmla="*/ 2437886 h 6407152"/>
              <a:gd name="connsiteX21882" fmla="*/ 11371494 w 11737976"/>
              <a:gd name="connsiteY21882" fmla="*/ 2449051 h 6407152"/>
              <a:gd name="connsiteX21883" fmla="*/ 11374820 w 11737976"/>
              <a:gd name="connsiteY21883" fmla="*/ 2448209 h 6407152"/>
              <a:gd name="connsiteX21884" fmla="*/ 11376378 w 11737976"/>
              <a:gd name="connsiteY21884" fmla="*/ 2437816 h 6407152"/>
              <a:gd name="connsiteX21885" fmla="*/ 6666154 w 11737976"/>
              <a:gd name="connsiteY21885" fmla="*/ 2437816 h 6407152"/>
              <a:gd name="connsiteX21886" fmla="*/ 6660945 w 11737976"/>
              <a:gd name="connsiteY21886" fmla="*/ 2437886 h 6407152"/>
              <a:gd name="connsiteX21887" fmla="*/ 6661270 w 11737976"/>
              <a:gd name="connsiteY21887" fmla="*/ 2449051 h 6407152"/>
              <a:gd name="connsiteX21888" fmla="*/ 6664596 w 11737976"/>
              <a:gd name="connsiteY21888" fmla="*/ 2448209 h 6407152"/>
              <a:gd name="connsiteX21889" fmla="*/ 6666154 w 11737976"/>
              <a:gd name="connsiteY21889" fmla="*/ 2437816 h 6407152"/>
              <a:gd name="connsiteX21890" fmla="*/ 8279493 w 11737976"/>
              <a:gd name="connsiteY21890" fmla="*/ 2437117 h 6407152"/>
              <a:gd name="connsiteX21891" fmla="*/ 8284017 w 11737976"/>
              <a:gd name="connsiteY21891" fmla="*/ 2442737 h 6407152"/>
              <a:gd name="connsiteX21892" fmla="*/ 8275730 w 11737976"/>
              <a:gd name="connsiteY21892" fmla="*/ 2446824 h 6407152"/>
              <a:gd name="connsiteX21893" fmla="*/ 8273587 w 11737976"/>
              <a:gd name="connsiteY21893" fmla="*/ 2446870 h 6407152"/>
              <a:gd name="connsiteX21894" fmla="*/ 8275099 w 11737976"/>
              <a:gd name="connsiteY21894" fmla="*/ 2439896 h 6407152"/>
              <a:gd name="connsiteX21895" fmla="*/ 3569269 w 11737976"/>
              <a:gd name="connsiteY21895" fmla="*/ 2437117 h 6407152"/>
              <a:gd name="connsiteX21896" fmla="*/ 3573794 w 11737976"/>
              <a:gd name="connsiteY21896" fmla="*/ 2442737 h 6407152"/>
              <a:gd name="connsiteX21897" fmla="*/ 3565506 w 11737976"/>
              <a:gd name="connsiteY21897" fmla="*/ 2446824 h 6407152"/>
              <a:gd name="connsiteX21898" fmla="*/ 3563364 w 11737976"/>
              <a:gd name="connsiteY21898" fmla="*/ 2446870 h 6407152"/>
              <a:gd name="connsiteX21899" fmla="*/ 3564876 w 11737976"/>
              <a:gd name="connsiteY21899" fmla="*/ 2439896 h 6407152"/>
              <a:gd name="connsiteX21900" fmla="*/ 505377 w 11737976"/>
              <a:gd name="connsiteY21900" fmla="*/ 2435863 h 6407152"/>
              <a:gd name="connsiteX21901" fmla="*/ 503007 w 11737976"/>
              <a:gd name="connsiteY21901" fmla="*/ 2442285 h 6407152"/>
              <a:gd name="connsiteX21902" fmla="*/ 506771 w 11737976"/>
              <a:gd name="connsiteY21902" fmla="*/ 2440011 h 6407152"/>
              <a:gd name="connsiteX21903" fmla="*/ 505377 w 11737976"/>
              <a:gd name="connsiteY21903" fmla="*/ 2435863 h 6407152"/>
              <a:gd name="connsiteX21904" fmla="*/ 9587871 w 11737976"/>
              <a:gd name="connsiteY21904" fmla="*/ 2435580 h 6407152"/>
              <a:gd name="connsiteX21905" fmla="*/ 9579063 w 11737976"/>
              <a:gd name="connsiteY21905" fmla="*/ 2446144 h 6407152"/>
              <a:gd name="connsiteX21906" fmla="*/ 9604335 w 11737976"/>
              <a:gd name="connsiteY21906" fmla="*/ 2447590 h 6407152"/>
              <a:gd name="connsiteX21907" fmla="*/ 9604527 w 11737976"/>
              <a:gd name="connsiteY21907" fmla="*/ 2442068 h 6407152"/>
              <a:gd name="connsiteX21908" fmla="*/ 9587871 w 11737976"/>
              <a:gd name="connsiteY21908" fmla="*/ 2435580 h 6407152"/>
              <a:gd name="connsiteX21909" fmla="*/ 4877648 w 11737976"/>
              <a:gd name="connsiteY21909" fmla="*/ 2435580 h 6407152"/>
              <a:gd name="connsiteX21910" fmla="*/ 4868839 w 11737976"/>
              <a:gd name="connsiteY21910" fmla="*/ 2446144 h 6407152"/>
              <a:gd name="connsiteX21911" fmla="*/ 4894111 w 11737976"/>
              <a:gd name="connsiteY21911" fmla="*/ 2447590 h 6407152"/>
              <a:gd name="connsiteX21912" fmla="*/ 4894304 w 11737976"/>
              <a:gd name="connsiteY21912" fmla="*/ 2442068 h 6407152"/>
              <a:gd name="connsiteX21913" fmla="*/ 4877648 w 11737976"/>
              <a:gd name="connsiteY21913" fmla="*/ 2435580 h 6407152"/>
              <a:gd name="connsiteX21914" fmla="*/ 11343331 w 11737976"/>
              <a:gd name="connsiteY21914" fmla="*/ 2433374 h 6407152"/>
              <a:gd name="connsiteX21915" fmla="*/ 11344290 w 11737976"/>
              <a:gd name="connsiteY21915" fmla="*/ 2433768 h 6407152"/>
              <a:gd name="connsiteX21916" fmla="*/ 11341395 w 11737976"/>
              <a:gd name="connsiteY21916" fmla="*/ 2436894 h 6407152"/>
              <a:gd name="connsiteX21917" fmla="*/ 11343331 w 11737976"/>
              <a:gd name="connsiteY21917" fmla="*/ 2433374 h 6407152"/>
              <a:gd name="connsiteX21918" fmla="*/ 6633107 w 11737976"/>
              <a:gd name="connsiteY21918" fmla="*/ 2433374 h 6407152"/>
              <a:gd name="connsiteX21919" fmla="*/ 6634066 w 11737976"/>
              <a:gd name="connsiteY21919" fmla="*/ 2433768 h 6407152"/>
              <a:gd name="connsiteX21920" fmla="*/ 6631171 w 11737976"/>
              <a:gd name="connsiteY21920" fmla="*/ 2436894 h 6407152"/>
              <a:gd name="connsiteX21921" fmla="*/ 6633107 w 11737976"/>
              <a:gd name="connsiteY21921" fmla="*/ 2433374 h 6407152"/>
              <a:gd name="connsiteX21922" fmla="*/ 10827967 w 11737976"/>
              <a:gd name="connsiteY21922" fmla="*/ 2430275 h 6407152"/>
              <a:gd name="connsiteX21923" fmla="*/ 10822216 w 11737976"/>
              <a:gd name="connsiteY21923" fmla="*/ 2440600 h 6407152"/>
              <a:gd name="connsiteX21924" fmla="*/ 10825271 w 11737976"/>
              <a:gd name="connsiteY21924" fmla="*/ 2441059 h 6407152"/>
              <a:gd name="connsiteX21925" fmla="*/ 10827967 w 11737976"/>
              <a:gd name="connsiteY21925" fmla="*/ 2430275 h 6407152"/>
              <a:gd name="connsiteX21926" fmla="*/ 6117744 w 11737976"/>
              <a:gd name="connsiteY21926" fmla="*/ 2430275 h 6407152"/>
              <a:gd name="connsiteX21927" fmla="*/ 6111992 w 11737976"/>
              <a:gd name="connsiteY21927" fmla="*/ 2440600 h 6407152"/>
              <a:gd name="connsiteX21928" fmla="*/ 6115047 w 11737976"/>
              <a:gd name="connsiteY21928" fmla="*/ 2441059 h 6407152"/>
              <a:gd name="connsiteX21929" fmla="*/ 6117744 w 11737976"/>
              <a:gd name="connsiteY21929" fmla="*/ 2430275 h 6407152"/>
              <a:gd name="connsiteX21930" fmla="*/ 1116319 w 11737976"/>
              <a:gd name="connsiteY21930" fmla="*/ 2428572 h 6407152"/>
              <a:gd name="connsiteX21931" fmla="*/ 1120151 w 11737976"/>
              <a:gd name="connsiteY21931" fmla="*/ 2428822 h 6407152"/>
              <a:gd name="connsiteX21932" fmla="*/ 1118026 w 11737976"/>
              <a:gd name="connsiteY21932" fmla="*/ 2429930 h 6407152"/>
              <a:gd name="connsiteX21933" fmla="*/ 7480313 w 11737976"/>
              <a:gd name="connsiteY21933" fmla="*/ 2426702 h 6407152"/>
              <a:gd name="connsiteX21934" fmla="*/ 7477468 w 11737976"/>
              <a:gd name="connsiteY21934" fmla="*/ 2429056 h 6407152"/>
              <a:gd name="connsiteX21935" fmla="*/ 7484412 w 11737976"/>
              <a:gd name="connsiteY21935" fmla="*/ 2437325 h 6407152"/>
              <a:gd name="connsiteX21936" fmla="*/ 7483499 w 11737976"/>
              <a:gd name="connsiteY21936" fmla="*/ 2427886 h 6407152"/>
              <a:gd name="connsiteX21937" fmla="*/ 7480313 w 11737976"/>
              <a:gd name="connsiteY21937" fmla="*/ 2426702 h 6407152"/>
              <a:gd name="connsiteX21938" fmla="*/ 2770088 w 11737976"/>
              <a:gd name="connsiteY21938" fmla="*/ 2426702 h 6407152"/>
              <a:gd name="connsiteX21939" fmla="*/ 2767244 w 11737976"/>
              <a:gd name="connsiteY21939" fmla="*/ 2429056 h 6407152"/>
              <a:gd name="connsiteX21940" fmla="*/ 2774188 w 11737976"/>
              <a:gd name="connsiteY21940" fmla="*/ 2437325 h 6407152"/>
              <a:gd name="connsiteX21941" fmla="*/ 2773274 w 11737976"/>
              <a:gd name="connsiteY21941" fmla="*/ 2427886 h 6407152"/>
              <a:gd name="connsiteX21942" fmla="*/ 2770088 w 11737976"/>
              <a:gd name="connsiteY21942" fmla="*/ 2426702 h 6407152"/>
              <a:gd name="connsiteX21943" fmla="*/ 1039239 w 11737976"/>
              <a:gd name="connsiteY21943" fmla="*/ 2426300 h 6407152"/>
              <a:gd name="connsiteX21944" fmla="*/ 1042281 w 11737976"/>
              <a:gd name="connsiteY21944" fmla="*/ 2431175 h 6407152"/>
              <a:gd name="connsiteX21945" fmla="*/ 1029504 w 11737976"/>
              <a:gd name="connsiteY21945" fmla="*/ 2426593 h 6407152"/>
              <a:gd name="connsiteX21946" fmla="*/ 1039239 w 11737976"/>
              <a:gd name="connsiteY21946" fmla="*/ 2426300 h 6407152"/>
              <a:gd name="connsiteX21947" fmla="*/ 1074185 w 11737976"/>
              <a:gd name="connsiteY21947" fmla="*/ 2425796 h 6407152"/>
              <a:gd name="connsiteX21948" fmla="*/ 1101022 w 11737976"/>
              <a:gd name="connsiteY21948" fmla="*/ 2438783 h 6407152"/>
              <a:gd name="connsiteX21949" fmla="*/ 1118026 w 11737976"/>
              <a:gd name="connsiteY21949" fmla="*/ 2429930 h 6407152"/>
              <a:gd name="connsiteX21950" fmla="*/ 1121435 w 11737976"/>
              <a:gd name="connsiteY21950" fmla="*/ 2432648 h 6407152"/>
              <a:gd name="connsiteX21951" fmla="*/ 1132927 w 11737976"/>
              <a:gd name="connsiteY21951" fmla="*/ 2433405 h 6407152"/>
              <a:gd name="connsiteX21952" fmla="*/ 1117653 w 11737976"/>
              <a:gd name="connsiteY21952" fmla="*/ 2454837 h 6407152"/>
              <a:gd name="connsiteX21953" fmla="*/ 1149557 w 11737976"/>
              <a:gd name="connsiteY21953" fmla="*/ 2449459 h 6407152"/>
              <a:gd name="connsiteX21954" fmla="*/ 1144491 w 11737976"/>
              <a:gd name="connsiteY21954" fmla="*/ 2467823 h 6407152"/>
              <a:gd name="connsiteX21955" fmla="*/ 1132999 w 11737976"/>
              <a:gd name="connsiteY21955" fmla="*/ 2467066 h 6407152"/>
              <a:gd name="connsiteX21956" fmla="*/ 1134284 w 11737976"/>
              <a:gd name="connsiteY21956" fmla="*/ 2470892 h 6407152"/>
              <a:gd name="connsiteX21957" fmla="*/ 1118939 w 11737976"/>
              <a:gd name="connsiteY21957" fmla="*/ 2458661 h 6407152"/>
              <a:gd name="connsiteX21958" fmla="*/ 1098525 w 11737976"/>
              <a:gd name="connsiteY21958" fmla="*/ 2464796 h 6407152"/>
              <a:gd name="connsiteX21959" fmla="*/ 1087033 w 11737976"/>
              <a:gd name="connsiteY21959" fmla="*/ 2464039 h 6407152"/>
              <a:gd name="connsiteX21960" fmla="*/ 1065336 w 11737976"/>
              <a:gd name="connsiteY21960" fmla="*/ 2466351 h 6407152"/>
              <a:gd name="connsiteX21961" fmla="*/ 1042353 w 11737976"/>
              <a:gd name="connsiteY21961" fmla="*/ 2464836 h 6407152"/>
              <a:gd name="connsiteX21962" fmla="*/ 1055129 w 11737976"/>
              <a:gd name="connsiteY21962" fmla="*/ 2469418 h 6407152"/>
              <a:gd name="connsiteX21963" fmla="*/ 1044923 w 11737976"/>
              <a:gd name="connsiteY21963" fmla="*/ 2472486 h 6407152"/>
              <a:gd name="connsiteX21964" fmla="*/ 1028292 w 11737976"/>
              <a:gd name="connsiteY21964" fmla="*/ 2456430 h 6407152"/>
              <a:gd name="connsiteX21965" fmla="*/ 1034643 w 11737976"/>
              <a:gd name="connsiteY21965" fmla="*/ 2441891 h 6407152"/>
              <a:gd name="connsiteX21966" fmla="*/ 1057626 w 11737976"/>
              <a:gd name="connsiteY21966" fmla="*/ 2443404 h 6407152"/>
              <a:gd name="connsiteX21967" fmla="*/ 1055057 w 11737976"/>
              <a:gd name="connsiteY21967" fmla="*/ 2435756 h 6407152"/>
              <a:gd name="connsiteX21968" fmla="*/ 1042281 w 11737976"/>
              <a:gd name="connsiteY21968" fmla="*/ 2431175 h 6407152"/>
              <a:gd name="connsiteX21969" fmla="*/ 1063979 w 11737976"/>
              <a:gd name="connsiteY21969" fmla="*/ 2428865 h 6407152"/>
              <a:gd name="connsiteX21970" fmla="*/ 1074185 w 11737976"/>
              <a:gd name="connsiteY21970" fmla="*/ 2425796 h 6407152"/>
              <a:gd name="connsiteX21971" fmla="*/ 9631687 w 11737976"/>
              <a:gd name="connsiteY21971" fmla="*/ 2424001 h 6407152"/>
              <a:gd name="connsiteX21972" fmla="*/ 9606767 w 11737976"/>
              <a:gd name="connsiteY21972" fmla="*/ 2425393 h 6407152"/>
              <a:gd name="connsiteX21973" fmla="*/ 9622921 w 11737976"/>
              <a:gd name="connsiteY21973" fmla="*/ 2437586 h 6407152"/>
              <a:gd name="connsiteX21974" fmla="*/ 9631687 w 11737976"/>
              <a:gd name="connsiteY21974" fmla="*/ 2424001 h 6407152"/>
              <a:gd name="connsiteX21975" fmla="*/ 4921463 w 11737976"/>
              <a:gd name="connsiteY21975" fmla="*/ 2424001 h 6407152"/>
              <a:gd name="connsiteX21976" fmla="*/ 4896543 w 11737976"/>
              <a:gd name="connsiteY21976" fmla="*/ 2425393 h 6407152"/>
              <a:gd name="connsiteX21977" fmla="*/ 4912698 w 11737976"/>
              <a:gd name="connsiteY21977" fmla="*/ 2437586 h 6407152"/>
              <a:gd name="connsiteX21978" fmla="*/ 4921463 w 11737976"/>
              <a:gd name="connsiteY21978" fmla="*/ 2424001 h 6407152"/>
              <a:gd name="connsiteX21979" fmla="*/ 9818673 w 11737976"/>
              <a:gd name="connsiteY21979" fmla="*/ 2421616 h 6407152"/>
              <a:gd name="connsiteX21980" fmla="*/ 9833647 w 11737976"/>
              <a:gd name="connsiteY21980" fmla="*/ 2424485 h 6407152"/>
              <a:gd name="connsiteX21981" fmla="*/ 9818673 w 11737976"/>
              <a:gd name="connsiteY21981" fmla="*/ 2421616 h 6407152"/>
              <a:gd name="connsiteX21982" fmla="*/ 5108450 w 11737976"/>
              <a:gd name="connsiteY21982" fmla="*/ 2421616 h 6407152"/>
              <a:gd name="connsiteX21983" fmla="*/ 5123423 w 11737976"/>
              <a:gd name="connsiteY21983" fmla="*/ 2424485 h 6407152"/>
              <a:gd name="connsiteX21984" fmla="*/ 5108450 w 11737976"/>
              <a:gd name="connsiteY21984" fmla="*/ 2421616 h 6407152"/>
              <a:gd name="connsiteX21985" fmla="*/ 7439798 w 11737976"/>
              <a:gd name="connsiteY21985" fmla="*/ 2420739 h 6407152"/>
              <a:gd name="connsiteX21986" fmla="*/ 7440740 w 11737976"/>
              <a:gd name="connsiteY21986" fmla="*/ 2430471 h 6407152"/>
              <a:gd name="connsiteX21987" fmla="*/ 7441681 w 11737976"/>
              <a:gd name="connsiteY21987" fmla="*/ 2440205 h 6407152"/>
              <a:gd name="connsiteX21988" fmla="*/ 7450256 w 11737976"/>
              <a:gd name="connsiteY21988" fmla="*/ 2433584 h 6407152"/>
              <a:gd name="connsiteX21989" fmla="*/ 7439798 w 11737976"/>
              <a:gd name="connsiteY21989" fmla="*/ 2420739 h 6407152"/>
              <a:gd name="connsiteX21990" fmla="*/ 2729574 w 11737976"/>
              <a:gd name="connsiteY21990" fmla="*/ 2420739 h 6407152"/>
              <a:gd name="connsiteX21991" fmla="*/ 2730516 w 11737976"/>
              <a:gd name="connsiteY21991" fmla="*/ 2430471 h 6407152"/>
              <a:gd name="connsiteX21992" fmla="*/ 2731457 w 11737976"/>
              <a:gd name="connsiteY21992" fmla="*/ 2440205 h 6407152"/>
              <a:gd name="connsiteX21993" fmla="*/ 2740032 w 11737976"/>
              <a:gd name="connsiteY21993" fmla="*/ 2433584 h 6407152"/>
              <a:gd name="connsiteX21994" fmla="*/ 2729574 w 11737976"/>
              <a:gd name="connsiteY21994" fmla="*/ 2420739 h 6407152"/>
              <a:gd name="connsiteX21995" fmla="*/ 455917 w 11737976"/>
              <a:gd name="connsiteY21995" fmla="*/ 2418404 h 6407152"/>
              <a:gd name="connsiteX21996" fmla="*/ 436492 w 11737976"/>
              <a:gd name="connsiteY21996" fmla="*/ 2428457 h 6407152"/>
              <a:gd name="connsiteX21997" fmla="*/ 423564 w 11737976"/>
              <a:gd name="connsiteY21997" fmla="*/ 2423911 h 6407152"/>
              <a:gd name="connsiteX21998" fmla="*/ 426138 w 11737976"/>
              <a:gd name="connsiteY21998" fmla="*/ 2431570 h 6407152"/>
              <a:gd name="connsiteX21999" fmla="*/ 409284 w 11737976"/>
              <a:gd name="connsiteY21999" fmla="*/ 2449284 h 6407152"/>
              <a:gd name="connsiteX22000" fmla="*/ 423500 w 11737976"/>
              <a:gd name="connsiteY22000" fmla="*/ 2457659 h 6407152"/>
              <a:gd name="connsiteX22001" fmla="*/ 440353 w 11737976"/>
              <a:gd name="connsiteY22001" fmla="*/ 2439946 h 6407152"/>
              <a:gd name="connsiteX22002" fmla="*/ 453282 w 11737976"/>
              <a:gd name="connsiteY22002" fmla="*/ 2444492 h 6407152"/>
              <a:gd name="connsiteX22003" fmla="*/ 451995 w 11737976"/>
              <a:gd name="connsiteY22003" fmla="*/ 2440663 h 6407152"/>
              <a:gd name="connsiteX22004" fmla="*/ 461064 w 11737976"/>
              <a:gd name="connsiteY22004" fmla="*/ 2433722 h 6407152"/>
              <a:gd name="connsiteX22005" fmla="*/ 455917 w 11737976"/>
              <a:gd name="connsiteY22005" fmla="*/ 2418404 h 6407152"/>
              <a:gd name="connsiteX22006" fmla="*/ 9616066 w 11737976"/>
              <a:gd name="connsiteY22006" fmla="*/ 2418076 h 6407152"/>
              <a:gd name="connsiteX22007" fmla="*/ 9607705 w 11737976"/>
              <a:gd name="connsiteY22007" fmla="*/ 2420114 h 6407152"/>
              <a:gd name="connsiteX22008" fmla="*/ 9619049 w 11737976"/>
              <a:gd name="connsiteY22008" fmla="*/ 2421706 h 6407152"/>
              <a:gd name="connsiteX22009" fmla="*/ 9624253 w 11737976"/>
              <a:gd name="connsiteY22009" fmla="*/ 2421060 h 6407152"/>
              <a:gd name="connsiteX22010" fmla="*/ 9616066 w 11737976"/>
              <a:gd name="connsiteY22010" fmla="*/ 2418076 h 6407152"/>
              <a:gd name="connsiteX22011" fmla="*/ 4905843 w 11737976"/>
              <a:gd name="connsiteY22011" fmla="*/ 2418076 h 6407152"/>
              <a:gd name="connsiteX22012" fmla="*/ 4897481 w 11737976"/>
              <a:gd name="connsiteY22012" fmla="*/ 2420114 h 6407152"/>
              <a:gd name="connsiteX22013" fmla="*/ 4908825 w 11737976"/>
              <a:gd name="connsiteY22013" fmla="*/ 2421706 h 6407152"/>
              <a:gd name="connsiteX22014" fmla="*/ 4914030 w 11737976"/>
              <a:gd name="connsiteY22014" fmla="*/ 2421060 h 6407152"/>
              <a:gd name="connsiteX22015" fmla="*/ 4905843 w 11737976"/>
              <a:gd name="connsiteY22015" fmla="*/ 2418076 h 6407152"/>
              <a:gd name="connsiteX22016" fmla="*/ 8275323 w 11737976"/>
              <a:gd name="connsiteY22016" fmla="*/ 2417365 h 6407152"/>
              <a:gd name="connsiteX22017" fmla="*/ 8277457 w 11737976"/>
              <a:gd name="connsiteY22017" fmla="*/ 2417412 h 6407152"/>
              <a:gd name="connsiteX22018" fmla="*/ 8281027 w 11737976"/>
              <a:gd name="connsiteY22018" fmla="*/ 2421981 h 6407152"/>
              <a:gd name="connsiteX22019" fmla="*/ 8276643 w 11737976"/>
              <a:gd name="connsiteY22019" fmla="*/ 2424731 h 6407152"/>
              <a:gd name="connsiteX22020" fmla="*/ 8273499 w 11737976"/>
              <a:gd name="connsiteY22020" fmla="*/ 2419972 h 6407152"/>
              <a:gd name="connsiteX22021" fmla="*/ 8275753 w 11737976"/>
              <a:gd name="connsiteY22021" fmla="*/ 2417772 h 6407152"/>
              <a:gd name="connsiteX22022" fmla="*/ 3565100 w 11737976"/>
              <a:gd name="connsiteY22022" fmla="*/ 2417365 h 6407152"/>
              <a:gd name="connsiteX22023" fmla="*/ 3567233 w 11737976"/>
              <a:gd name="connsiteY22023" fmla="*/ 2417412 h 6407152"/>
              <a:gd name="connsiteX22024" fmla="*/ 3570803 w 11737976"/>
              <a:gd name="connsiteY22024" fmla="*/ 2421981 h 6407152"/>
              <a:gd name="connsiteX22025" fmla="*/ 3566420 w 11737976"/>
              <a:gd name="connsiteY22025" fmla="*/ 2424731 h 6407152"/>
              <a:gd name="connsiteX22026" fmla="*/ 3563276 w 11737976"/>
              <a:gd name="connsiteY22026" fmla="*/ 2419972 h 6407152"/>
              <a:gd name="connsiteX22027" fmla="*/ 3565530 w 11737976"/>
              <a:gd name="connsiteY22027" fmla="*/ 2417772 h 6407152"/>
              <a:gd name="connsiteX22028" fmla="*/ 8270361 w 11737976"/>
              <a:gd name="connsiteY22028" fmla="*/ 2417253 h 6407152"/>
              <a:gd name="connsiteX22029" fmla="*/ 8271389 w 11737976"/>
              <a:gd name="connsiteY22029" fmla="*/ 2417276 h 6407152"/>
              <a:gd name="connsiteX22030" fmla="*/ 8271308 w 11737976"/>
              <a:gd name="connsiteY22030" fmla="*/ 2420065 h 6407152"/>
              <a:gd name="connsiteX22031" fmla="*/ 8261609 w 11737976"/>
              <a:gd name="connsiteY22031" fmla="*/ 2452047 h 6407152"/>
              <a:gd name="connsiteX22032" fmla="*/ 8259293 w 11737976"/>
              <a:gd name="connsiteY22032" fmla="*/ 2456356 h 6407152"/>
              <a:gd name="connsiteX22033" fmla="*/ 8259355 w 11737976"/>
              <a:gd name="connsiteY22033" fmla="*/ 2454249 h 6407152"/>
              <a:gd name="connsiteX22034" fmla="*/ 8249717 w 11737976"/>
              <a:gd name="connsiteY22034" fmla="*/ 2484123 h 6407152"/>
              <a:gd name="connsiteX22035" fmla="*/ 8248273 w 11737976"/>
              <a:gd name="connsiteY22035" fmla="*/ 2458931 h 6407152"/>
              <a:gd name="connsiteX22036" fmla="*/ 8242599 w 11737976"/>
              <a:gd name="connsiteY22036" fmla="*/ 2456544 h 6407152"/>
              <a:gd name="connsiteX22037" fmla="*/ 8235646 w 11737976"/>
              <a:gd name="connsiteY22037" fmla="*/ 2457335 h 6407152"/>
              <a:gd name="connsiteX22038" fmla="*/ 8239859 w 11737976"/>
              <a:gd name="connsiteY22038" fmla="*/ 2450998 h 6407152"/>
              <a:gd name="connsiteX22039" fmla="*/ 8239939 w 11737976"/>
              <a:gd name="connsiteY22039" fmla="*/ 2446720 h 6407152"/>
              <a:gd name="connsiteX22040" fmla="*/ 8244139 w 11737976"/>
              <a:gd name="connsiteY22040" fmla="*/ 2450691 h 6407152"/>
              <a:gd name="connsiteX22041" fmla="*/ 8251523 w 11737976"/>
              <a:gd name="connsiteY22041" fmla="*/ 2423017 h 6407152"/>
              <a:gd name="connsiteX22042" fmla="*/ 8249834 w 11737976"/>
              <a:gd name="connsiteY22042" fmla="*/ 2420766 h 6407152"/>
              <a:gd name="connsiteX22043" fmla="*/ 8253830 w 11737976"/>
              <a:gd name="connsiteY22043" fmla="*/ 2418024 h 6407152"/>
              <a:gd name="connsiteX22044" fmla="*/ 8270361 w 11737976"/>
              <a:gd name="connsiteY22044" fmla="*/ 2417253 h 6407152"/>
              <a:gd name="connsiteX22045" fmla="*/ 3560137 w 11737976"/>
              <a:gd name="connsiteY22045" fmla="*/ 2417253 h 6407152"/>
              <a:gd name="connsiteX22046" fmla="*/ 3561166 w 11737976"/>
              <a:gd name="connsiteY22046" fmla="*/ 2417276 h 6407152"/>
              <a:gd name="connsiteX22047" fmla="*/ 3561084 w 11737976"/>
              <a:gd name="connsiteY22047" fmla="*/ 2420065 h 6407152"/>
              <a:gd name="connsiteX22048" fmla="*/ 3551385 w 11737976"/>
              <a:gd name="connsiteY22048" fmla="*/ 2452047 h 6407152"/>
              <a:gd name="connsiteX22049" fmla="*/ 3549070 w 11737976"/>
              <a:gd name="connsiteY22049" fmla="*/ 2456356 h 6407152"/>
              <a:gd name="connsiteX22050" fmla="*/ 3549131 w 11737976"/>
              <a:gd name="connsiteY22050" fmla="*/ 2454249 h 6407152"/>
              <a:gd name="connsiteX22051" fmla="*/ 3539493 w 11737976"/>
              <a:gd name="connsiteY22051" fmla="*/ 2484123 h 6407152"/>
              <a:gd name="connsiteX22052" fmla="*/ 3538050 w 11737976"/>
              <a:gd name="connsiteY22052" fmla="*/ 2458931 h 6407152"/>
              <a:gd name="connsiteX22053" fmla="*/ 3532375 w 11737976"/>
              <a:gd name="connsiteY22053" fmla="*/ 2456544 h 6407152"/>
              <a:gd name="connsiteX22054" fmla="*/ 3525422 w 11737976"/>
              <a:gd name="connsiteY22054" fmla="*/ 2457335 h 6407152"/>
              <a:gd name="connsiteX22055" fmla="*/ 3529635 w 11737976"/>
              <a:gd name="connsiteY22055" fmla="*/ 2450998 h 6407152"/>
              <a:gd name="connsiteX22056" fmla="*/ 3529716 w 11737976"/>
              <a:gd name="connsiteY22056" fmla="*/ 2446720 h 6407152"/>
              <a:gd name="connsiteX22057" fmla="*/ 3533915 w 11737976"/>
              <a:gd name="connsiteY22057" fmla="*/ 2450691 h 6407152"/>
              <a:gd name="connsiteX22058" fmla="*/ 3541300 w 11737976"/>
              <a:gd name="connsiteY22058" fmla="*/ 2423017 h 6407152"/>
              <a:gd name="connsiteX22059" fmla="*/ 3539610 w 11737976"/>
              <a:gd name="connsiteY22059" fmla="*/ 2420766 h 6407152"/>
              <a:gd name="connsiteX22060" fmla="*/ 3543606 w 11737976"/>
              <a:gd name="connsiteY22060" fmla="*/ 2418024 h 6407152"/>
              <a:gd name="connsiteX22061" fmla="*/ 3560137 w 11737976"/>
              <a:gd name="connsiteY22061" fmla="*/ 2417253 h 6407152"/>
              <a:gd name="connsiteX22062" fmla="*/ 7423865 w 11737976"/>
              <a:gd name="connsiteY22062" fmla="*/ 2414815 h 6407152"/>
              <a:gd name="connsiteX22063" fmla="*/ 7425233 w 11737976"/>
              <a:gd name="connsiteY22063" fmla="*/ 2428971 h 6407152"/>
              <a:gd name="connsiteX22064" fmla="*/ 7433367 w 11737976"/>
              <a:gd name="connsiteY22064" fmla="*/ 2417779 h 6407152"/>
              <a:gd name="connsiteX22065" fmla="*/ 7423865 w 11737976"/>
              <a:gd name="connsiteY22065" fmla="*/ 2414815 h 6407152"/>
              <a:gd name="connsiteX22066" fmla="*/ 2713641 w 11737976"/>
              <a:gd name="connsiteY22066" fmla="*/ 2414815 h 6407152"/>
              <a:gd name="connsiteX22067" fmla="*/ 2715009 w 11737976"/>
              <a:gd name="connsiteY22067" fmla="*/ 2428971 h 6407152"/>
              <a:gd name="connsiteX22068" fmla="*/ 2723143 w 11737976"/>
              <a:gd name="connsiteY22068" fmla="*/ 2417779 h 6407152"/>
              <a:gd name="connsiteX22069" fmla="*/ 2713641 w 11737976"/>
              <a:gd name="connsiteY22069" fmla="*/ 2414815 h 6407152"/>
              <a:gd name="connsiteX22070" fmla="*/ 11369439 w 11737976"/>
              <a:gd name="connsiteY22070" fmla="*/ 2413946 h 6407152"/>
              <a:gd name="connsiteX22071" fmla="*/ 11366315 w 11737976"/>
              <a:gd name="connsiteY22071" fmla="*/ 2420496 h 6407152"/>
              <a:gd name="connsiteX22072" fmla="*/ 11367497 w 11737976"/>
              <a:gd name="connsiteY22072" fmla="*/ 2421716 h 6407152"/>
              <a:gd name="connsiteX22073" fmla="*/ 11370858 w 11737976"/>
              <a:gd name="connsiteY22073" fmla="*/ 2420953 h 6407152"/>
              <a:gd name="connsiteX22074" fmla="*/ 11371829 w 11737976"/>
              <a:gd name="connsiteY22074" fmla="*/ 2417068 h 6407152"/>
              <a:gd name="connsiteX22075" fmla="*/ 11369439 w 11737976"/>
              <a:gd name="connsiteY22075" fmla="*/ 2413946 h 6407152"/>
              <a:gd name="connsiteX22076" fmla="*/ 6659214 w 11737976"/>
              <a:gd name="connsiteY22076" fmla="*/ 2413946 h 6407152"/>
              <a:gd name="connsiteX22077" fmla="*/ 6656091 w 11737976"/>
              <a:gd name="connsiteY22077" fmla="*/ 2420496 h 6407152"/>
              <a:gd name="connsiteX22078" fmla="*/ 6657272 w 11737976"/>
              <a:gd name="connsiteY22078" fmla="*/ 2421716 h 6407152"/>
              <a:gd name="connsiteX22079" fmla="*/ 6660635 w 11737976"/>
              <a:gd name="connsiteY22079" fmla="*/ 2420953 h 6407152"/>
              <a:gd name="connsiteX22080" fmla="*/ 6661604 w 11737976"/>
              <a:gd name="connsiteY22080" fmla="*/ 2417068 h 6407152"/>
              <a:gd name="connsiteX22081" fmla="*/ 6659214 w 11737976"/>
              <a:gd name="connsiteY22081" fmla="*/ 2413946 h 6407152"/>
              <a:gd name="connsiteX22082" fmla="*/ 9978727 w 11737976"/>
              <a:gd name="connsiteY22082" fmla="*/ 2413665 h 6407152"/>
              <a:gd name="connsiteX22083" fmla="*/ 9969491 w 11737976"/>
              <a:gd name="connsiteY22083" fmla="*/ 2419173 h 6407152"/>
              <a:gd name="connsiteX22084" fmla="*/ 9983044 w 11737976"/>
              <a:gd name="connsiteY22084" fmla="*/ 2419572 h 6407152"/>
              <a:gd name="connsiteX22085" fmla="*/ 9996674 w 11737976"/>
              <a:gd name="connsiteY22085" fmla="*/ 2417710 h 6407152"/>
              <a:gd name="connsiteX22086" fmla="*/ 9978727 w 11737976"/>
              <a:gd name="connsiteY22086" fmla="*/ 2413665 h 6407152"/>
              <a:gd name="connsiteX22087" fmla="*/ 5268504 w 11737976"/>
              <a:gd name="connsiteY22087" fmla="*/ 2413665 h 6407152"/>
              <a:gd name="connsiteX22088" fmla="*/ 5259267 w 11737976"/>
              <a:gd name="connsiteY22088" fmla="*/ 2419173 h 6407152"/>
              <a:gd name="connsiteX22089" fmla="*/ 5272820 w 11737976"/>
              <a:gd name="connsiteY22089" fmla="*/ 2419572 h 6407152"/>
              <a:gd name="connsiteX22090" fmla="*/ 5286450 w 11737976"/>
              <a:gd name="connsiteY22090" fmla="*/ 2417710 h 6407152"/>
              <a:gd name="connsiteX22091" fmla="*/ 5268504 w 11737976"/>
              <a:gd name="connsiteY22091" fmla="*/ 2413665 h 6407152"/>
              <a:gd name="connsiteX22092" fmla="*/ 11373462 w 11737976"/>
              <a:gd name="connsiteY22092" fmla="*/ 2410925 h 6407152"/>
              <a:gd name="connsiteX22093" fmla="*/ 11370077 w 11737976"/>
              <a:gd name="connsiteY22093" fmla="*/ 2411614 h 6407152"/>
              <a:gd name="connsiteX22094" fmla="*/ 11373021 w 11737976"/>
              <a:gd name="connsiteY22094" fmla="*/ 2416973 h 6407152"/>
              <a:gd name="connsiteX22095" fmla="*/ 11373462 w 11737976"/>
              <a:gd name="connsiteY22095" fmla="*/ 2410925 h 6407152"/>
              <a:gd name="connsiteX22096" fmla="*/ 6663239 w 11737976"/>
              <a:gd name="connsiteY22096" fmla="*/ 2410925 h 6407152"/>
              <a:gd name="connsiteX22097" fmla="*/ 6659853 w 11737976"/>
              <a:gd name="connsiteY22097" fmla="*/ 2411614 h 6407152"/>
              <a:gd name="connsiteX22098" fmla="*/ 6662798 w 11737976"/>
              <a:gd name="connsiteY22098" fmla="*/ 2416973 h 6407152"/>
              <a:gd name="connsiteX22099" fmla="*/ 6663239 w 11737976"/>
              <a:gd name="connsiteY22099" fmla="*/ 2410925 h 6407152"/>
              <a:gd name="connsiteX22100" fmla="*/ 1170480 w 11737976"/>
              <a:gd name="connsiteY22100" fmla="*/ 2409871 h 6407152"/>
              <a:gd name="connsiteX22101" fmla="*/ 1182674 w 11737976"/>
              <a:gd name="connsiteY22101" fmla="*/ 2414243 h 6407152"/>
              <a:gd name="connsiteX22102" fmla="*/ 1186529 w 11737976"/>
              <a:gd name="connsiteY22102" fmla="*/ 2425716 h 6407152"/>
              <a:gd name="connsiteX22103" fmla="*/ 1173744 w 11737976"/>
              <a:gd name="connsiteY22103" fmla="*/ 2416926 h 6407152"/>
              <a:gd name="connsiteX22104" fmla="*/ 440271 w 11737976"/>
              <a:gd name="connsiteY22104" fmla="*/ 2409756 h 6407152"/>
              <a:gd name="connsiteX22105" fmla="*/ 429308 w 11737976"/>
              <a:gd name="connsiteY22105" fmla="*/ 2413052 h 6407152"/>
              <a:gd name="connsiteX22106" fmla="*/ 430701 w 11737976"/>
              <a:gd name="connsiteY22106" fmla="*/ 2417200 h 6407152"/>
              <a:gd name="connsiteX22107" fmla="*/ 441665 w 11737976"/>
              <a:gd name="connsiteY22107" fmla="*/ 2413904 h 6407152"/>
              <a:gd name="connsiteX22108" fmla="*/ 440271 w 11737976"/>
              <a:gd name="connsiteY22108" fmla="*/ 2409756 h 6407152"/>
              <a:gd name="connsiteX22109" fmla="*/ 9614101 w 11737976"/>
              <a:gd name="connsiteY22109" fmla="*/ 2409580 h 6407152"/>
              <a:gd name="connsiteX22110" fmla="*/ 9613914 w 11737976"/>
              <a:gd name="connsiteY22110" fmla="*/ 2414936 h 6407152"/>
              <a:gd name="connsiteX22111" fmla="*/ 9631966 w 11737976"/>
              <a:gd name="connsiteY22111" fmla="*/ 2415968 h 6407152"/>
              <a:gd name="connsiteX22112" fmla="*/ 4903878 w 11737976"/>
              <a:gd name="connsiteY22112" fmla="*/ 2409580 h 6407152"/>
              <a:gd name="connsiteX22113" fmla="*/ 4903690 w 11737976"/>
              <a:gd name="connsiteY22113" fmla="*/ 2414936 h 6407152"/>
              <a:gd name="connsiteX22114" fmla="*/ 4921742 w 11737976"/>
              <a:gd name="connsiteY22114" fmla="*/ 2415968 h 6407152"/>
              <a:gd name="connsiteX22115" fmla="*/ 1170192 w 11737976"/>
              <a:gd name="connsiteY22115" fmla="*/ 2409249 h 6407152"/>
              <a:gd name="connsiteX22116" fmla="*/ 1170480 w 11737976"/>
              <a:gd name="connsiteY22116" fmla="*/ 2409871 h 6407152"/>
              <a:gd name="connsiteX22117" fmla="*/ 1169899 w 11737976"/>
              <a:gd name="connsiteY22117" fmla="*/ 2409662 h 6407152"/>
              <a:gd name="connsiteX22118" fmla="*/ 10054327 w 11737976"/>
              <a:gd name="connsiteY22118" fmla="*/ 2406921 h 6407152"/>
              <a:gd name="connsiteX22119" fmla="*/ 10045195 w 11737976"/>
              <a:gd name="connsiteY22119" fmla="*/ 2409418 h 6407152"/>
              <a:gd name="connsiteX22120" fmla="*/ 10054223 w 11737976"/>
              <a:gd name="connsiteY22120" fmla="*/ 2409934 h 6407152"/>
              <a:gd name="connsiteX22121" fmla="*/ 10054327 w 11737976"/>
              <a:gd name="connsiteY22121" fmla="*/ 2406921 h 6407152"/>
              <a:gd name="connsiteX22122" fmla="*/ 5344104 w 11737976"/>
              <a:gd name="connsiteY22122" fmla="*/ 2406921 h 6407152"/>
              <a:gd name="connsiteX22123" fmla="*/ 5334972 w 11737976"/>
              <a:gd name="connsiteY22123" fmla="*/ 2409418 h 6407152"/>
              <a:gd name="connsiteX22124" fmla="*/ 5343999 w 11737976"/>
              <a:gd name="connsiteY22124" fmla="*/ 2409934 h 6407152"/>
              <a:gd name="connsiteX22125" fmla="*/ 5344104 w 11737976"/>
              <a:gd name="connsiteY22125" fmla="*/ 2406921 h 6407152"/>
              <a:gd name="connsiteX22126" fmla="*/ 7524233 w 11737976"/>
              <a:gd name="connsiteY22126" fmla="*/ 2404364 h 6407152"/>
              <a:gd name="connsiteX22127" fmla="*/ 7507346 w 11737976"/>
              <a:gd name="connsiteY22127" fmla="*/ 2407638 h 6407152"/>
              <a:gd name="connsiteX22128" fmla="*/ 7507825 w 11737976"/>
              <a:gd name="connsiteY22128" fmla="*/ 2412593 h 6407152"/>
              <a:gd name="connsiteX22129" fmla="*/ 7508305 w 11737976"/>
              <a:gd name="connsiteY22129" fmla="*/ 2417549 h 6407152"/>
              <a:gd name="connsiteX22130" fmla="*/ 7490939 w 11737976"/>
              <a:gd name="connsiteY22130" fmla="*/ 2415869 h 6407152"/>
              <a:gd name="connsiteX22131" fmla="*/ 7482975 w 11737976"/>
              <a:gd name="connsiteY22131" fmla="*/ 2422461 h 6407152"/>
              <a:gd name="connsiteX22132" fmla="*/ 7501299 w 11737976"/>
              <a:gd name="connsiteY22132" fmla="*/ 2434051 h 6407152"/>
              <a:gd name="connsiteX22133" fmla="*/ 7509263 w 11737976"/>
              <a:gd name="connsiteY22133" fmla="*/ 2427458 h 6407152"/>
              <a:gd name="connsiteX22134" fmla="*/ 7508783 w 11737976"/>
              <a:gd name="connsiteY22134" fmla="*/ 2422502 h 6407152"/>
              <a:gd name="connsiteX22135" fmla="*/ 7516747 w 11737976"/>
              <a:gd name="connsiteY22135" fmla="*/ 2415910 h 6407152"/>
              <a:gd name="connsiteX22136" fmla="*/ 7524233 w 11737976"/>
              <a:gd name="connsiteY22136" fmla="*/ 2404364 h 6407152"/>
              <a:gd name="connsiteX22137" fmla="*/ 2814009 w 11737976"/>
              <a:gd name="connsiteY22137" fmla="*/ 2404364 h 6407152"/>
              <a:gd name="connsiteX22138" fmla="*/ 2797122 w 11737976"/>
              <a:gd name="connsiteY22138" fmla="*/ 2407638 h 6407152"/>
              <a:gd name="connsiteX22139" fmla="*/ 2797601 w 11737976"/>
              <a:gd name="connsiteY22139" fmla="*/ 2412593 h 6407152"/>
              <a:gd name="connsiteX22140" fmla="*/ 2798081 w 11737976"/>
              <a:gd name="connsiteY22140" fmla="*/ 2417549 h 6407152"/>
              <a:gd name="connsiteX22141" fmla="*/ 2780715 w 11737976"/>
              <a:gd name="connsiteY22141" fmla="*/ 2415869 h 6407152"/>
              <a:gd name="connsiteX22142" fmla="*/ 2772751 w 11737976"/>
              <a:gd name="connsiteY22142" fmla="*/ 2422461 h 6407152"/>
              <a:gd name="connsiteX22143" fmla="*/ 2791075 w 11737976"/>
              <a:gd name="connsiteY22143" fmla="*/ 2434051 h 6407152"/>
              <a:gd name="connsiteX22144" fmla="*/ 2799039 w 11737976"/>
              <a:gd name="connsiteY22144" fmla="*/ 2427458 h 6407152"/>
              <a:gd name="connsiteX22145" fmla="*/ 2798560 w 11737976"/>
              <a:gd name="connsiteY22145" fmla="*/ 2422502 h 6407152"/>
              <a:gd name="connsiteX22146" fmla="*/ 2806524 w 11737976"/>
              <a:gd name="connsiteY22146" fmla="*/ 2415910 h 6407152"/>
              <a:gd name="connsiteX22147" fmla="*/ 2814009 w 11737976"/>
              <a:gd name="connsiteY22147" fmla="*/ 2404364 h 6407152"/>
              <a:gd name="connsiteX22148" fmla="*/ 11323090 w 11737976"/>
              <a:gd name="connsiteY22148" fmla="*/ 2403125 h 6407152"/>
              <a:gd name="connsiteX22149" fmla="*/ 11323585 w 11737976"/>
              <a:gd name="connsiteY22149" fmla="*/ 2405469 h 6407152"/>
              <a:gd name="connsiteX22150" fmla="*/ 11316727 w 11737976"/>
              <a:gd name="connsiteY22150" fmla="*/ 2406941 h 6407152"/>
              <a:gd name="connsiteX22151" fmla="*/ 11317718 w 11737976"/>
              <a:gd name="connsiteY22151" fmla="*/ 2411630 h 6407152"/>
              <a:gd name="connsiteX22152" fmla="*/ 11321112 w 11737976"/>
              <a:gd name="connsiteY22152" fmla="*/ 2411649 h 6407152"/>
              <a:gd name="connsiteX22153" fmla="*/ 11323090 w 11737976"/>
              <a:gd name="connsiteY22153" fmla="*/ 2403125 h 6407152"/>
              <a:gd name="connsiteX22154" fmla="*/ 6612867 w 11737976"/>
              <a:gd name="connsiteY22154" fmla="*/ 2403125 h 6407152"/>
              <a:gd name="connsiteX22155" fmla="*/ 6613362 w 11737976"/>
              <a:gd name="connsiteY22155" fmla="*/ 2405469 h 6407152"/>
              <a:gd name="connsiteX22156" fmla="*/ 6606503 w 11737976"/>
              <a:gd name="connsiteY22156" fmla="*/ 2406941 h 6407152"/>
              <a:gd name="connsiteX22157" fmla="*/ 6607495 w 11737976"/>
              <a:gd name="connsiteY22157" fmla="*/ 2411630 h 6407152"/>
              <a:gd name="connsiteX22158" fmla="*/ 6610888 w 11737976"/>
              <a:gd name="connsiteY22158" fmla="*/ 2411649 h 6407152"/>
              <a:gd name="connsiteX22159" fmla="*/ 6612867 w 11737976"/>
              <a:gd name="connsiteY22159" fmla="*/ 2403125 h 6407152"/>
              <a:gd name="connsiteX22160" fmla="*/ 9843443 w 11737976"/>
              <a:gd name="connsiteY22160" fmla="*/ 2402910 h 6407152"/>
              <a:gd name="connsiteX22161" fmla="*/ 9843049 w 11737976"/>
              <a:gd name="connsiteY22161" fmla="*/ 2414156 h 6407152"/>
              <a:gd name="connsiteX22162" fmla="*/ 9860001 w 11737976"/>
              <a:gd name="connsiteY22162" fmla="*/ 2417943 h 6407152"/>
              <a:gd name="connsiteX22163" fmla="*/ 9842657 w 11737976"/>
              <a:gd name="connsiteY22163" fmla="*/ 2425402 h 6407152"/>
              <a:gd name="connsiteX22164" fmla="*/ 9850693 w 11737976"/>
              <a:gd name="connsiteY22164" fmla="*/ 2439948 h 6407152"/>
              <a:gd name="connsiteX22165" fmla="*/ 9859118 w 11737976"/>
              <a:gd name="connsiteY22165" fmla="*/ 2443247 h 6407152"/>
              <a:gd name="connsiteX22166" fmla="*/ 9859216 w 11737976"/>
              <a:gd name="connsiteY22166" fmla="*/ 2440436 h 6407152"/>
              <a:gd name="connsiteX22167" fmla="*/ 9884595 w 11737976"/>
              <a:gd name="connsiteY22167" fmla="*/ 2447522 h 6407152"/>
              <a:gd name="connsiteX22168" fmla="*/ 9893413 w 11737976"/>
              <a:gd name="connsiteY22168" fmla="*/ 2439574 h 6407152"/>
              <a:gd name="connsiteX22169" fmla="*/ 9876462 w 11737976"/>
              <a:gd name="connsiteY22169" fmla="*/ 2435787 h 6407152"/>
              <a:gd name="connsiteX22170" fmla="*/ 9894001 w 11737976"/>
              <a:gd name="connsiteY22170" fmla="*/ 2422705 h 6407152"/>
              <a:gd name="connsiteX22171" fmla="*/ 9860491 w 11737976"/>
              <a:gd name="connsiteY22171" fmla="*/ 2403884 h 6407152"/>
              <a:gd name="connsiteX22172" fmla="*/ 9843443 w 11737976"/>
              <a:gd name="connsiteY22172" fmla="*/ 2402910 h 6407152"/>
              <a:gd name="connsiteX22173" fmla="*/ 5133219 w 11737976"/>
              <a:gd name="connsiteY22173" fmla="*/ 2402910 h 6407152"/>
              <a:gd name="connsiteX22174" fmla="*/ 5132825 w 11737976"/>
              <a:gd name="connsiteY22174" fmla="*/ 2414156 h 6407152"/>
              <a:gd name="connsiteX22175" fmla="*/ 5149778 w 11737976"/>
              <a:gd name="connsiteY22175" fmla="*/ 2417943 h 6407152"/>
              <a:gd name="connsiteX22176" fmla="*/ 5132434 w 11737976"/>
              <a:gd name="connsiteY22176" fmla="*/ 2425402 h 6407152"/>
              <a:gd name="connsiteX22177" fmla="*/ 5140469 w 11737976"/>
              <a:gd name="connsiteY22177" fmla="*/ 2439948 h 6407152"/>
              <a:gd name="connsiteX22178" fmla="*/ 5148895 w 11737976"/>
              <a:gd name="connsiteY22178" fmla="*/ 2443247 h 6407152"/>
              <a:gd name="connsiteX22179" fmla="*/ 5148992 w 11737976"/>
              <a:gd name="connsiteY22179" fmla="*/ 2440436 h 6407152"/>
              <a:gd name="connsiteX22180" fmla="*/ 5174371 w 11737976"/>
              <a:gd name="connsiteY22180" fmla="*/ 2447522 h 6407152"/>
              <a:gd name="connsiteX22181" fmla="*/ 5183190 w 11737976"/>
              <a:gd name="connsiteY22181" fmla="*/ 2439574 h 6407152"/>
              <a:gd name="connsiteX22182" fmla="*/ 5166238 w 11737976"/>
              <a:gd name="connsiteY22182" fmla="*/ 2435787 h 6407152"/>
              <a:gd name="connsiteX22183" fmla="*/ 5183778 w 11737976"/>
              <a:gd name="connsiteY22183" fmla="*/ 2422705 h 6407152"/>
              <a:gd name="connsiteX22184" fmla="*/ 5150268 w 11737976"/>
              <a:gd name="connsiteY22184" fmla="*/ 2403884 h 6407152"/>
              <a:gd name="connsiteX22185" fmla="*/ 5133219 w 11737976"/>
              <a:gd name="connsiteY22185" fmla="*/ 2402910 h 6407152"/>
              <a:gd name="connsiteX22186" fmla="*/ 8766689 w 11737976"/>
              <a:gd name="connsiteY22186" fmla="*/ 2401725 h 6407152"/>
              <a:gd name="connsiteX22187" fmla="*/ 8760113 w 11737976"/>
              <a:gd name="connsiteY22187" fmla="*/ 2411640 h 6407152"/>
              <a:gd name="connsiteX22188" fmla="*/ 8767433 w 11737976"/>
              <a:gd name="connsiteY22188" fmla="*/ 2406886 h 6407152"/>
              <a:gd name="connsiteX22189" fmla="*/ 8766689 w 11737976"/>
              <a:gd name="connsiteY22189" fmla="*/ 2401725 h 6407152"/>
              <a:gd name="connsiteX22190" fmla="*/ 4056465 w 11737976"/>
              <a:gd name="connsiteY22190" fmla="*/ 2401725 h 6407152"/>
              <a:gd name="connsiteX22191" fmla="*/ 4049889 w 11737976"/>
              <a:gd name="connsiteY22191" fmla="*/ 2411640 h 6407152"/>
              <a:gd name="connsiteX22192" fmla="*/ 4057209 w 11737976"/>
              <a:gd name="connsiteY22192" fmla="*/ 2406886 h 6407152"/>
              <a:gd name="connsiteX22193" fmla="*/ 4056465 w 11737976"/>
              <a:gd name="connsiteY22193" fmla="*/ 2401725 h 6407152"/>
              <a:gd name="connsiteX22194" fmla="*/ 7480647 w 11737976"/>
              <a:gd name="connsiteY22194" fmla="*/ 2398394 h 6407152"/>
              <a:gd name="connsiteX22195" fmla="*/ 7474616 w 11737976"/>
              <a:gd name="connsiteY22195" fmla="*/ 2399564 h 6407152"/>
              <a:gd name="connsiteX22196" fmla="*/ 7475128 w 11737976"/>
              <a:gd name="connsiteY22196" fmla="*/ 2404873 h 6407152"/>
              <a:gd name="connsiteX22197" fmla="*/ 7481160 w 11737976"/>
              <a:gd name="connsiteY22197" fmla="*/ 2403703 h 6407152"/>
              <a:gd name="connsiteX22198" fmla="*/ 7480647 w 11737976"/>
              <a:gd name="connsiteY22198" fmla="*/ 2398394 h 6407152"/>
              <a:gd name="connsiteX22199" fmla="*/ 2770423 w 11737976"/>
              <a:gd name="connsiteY22199" fmla="*/ 2398394 h 6407152"/>
              <a:gd name="connsiteX22200" fmla="*/ 2764392 w 11737976"/>
              <a:gd name="connsiteY22200" fmla="*/ 2399564 h 6407152"/>
              <a:gd name="connsiteX22201" fmla="*/ 2764905 w 11737976"/>
              <a:gd name="connsiteY22201" fmla="*/ 2404873 h 6407152"/>
              <a:gd name="connsiteX22202" fmla="*/ 2770936 w 11737976"/>
              <a:gd name="connsiteY22202" fmla="*/ 2403703 h 6407152"/>
              <a:gd name="connsiteX22203" fmla="*/ 2770423 w 11737976"/>
              <a:gd name="connsiteY22203" fmla="*/ 2398394 h 6407152"/>
              <a:gd name="connsiteX22204" fmla="*/ 9979327 w 11737976"/>
              <a:gd name="connsiteY22204" fmla="*/ 2396469 h 6407152"/>
              <a:gd name="connsiteX22205" fmla="*/ 9970278 w 11737976"/>
              <a:gd name="connsiteY22205" fmla="*/ 2396580 h 6407152"/>
              <a:gd name="connsiteX22206" fmla="*/ 9970191 w 11737976"/>
              <a:gd name="connsiteY22206" fmla="*/ 2399091 h 6407152"/>
              <a:gd name="connsiteX22207" fmla="*/ 9988243 w 11737976"/>
              <a:gd name="connsiteY22207" fmla="*/ 2400123 h 6407152"/>
              <a:gd name="connsiteX22208" fmla="*/ 9979327 w 11737976"/>
              <a:gd name="connsiteY22208" fmla="*/ 2396469 h 6407152"/>
              <a:gd name="connsiteX22209" fmla="*/ 5269103 w 11737976"/>
              <a:gd name="connsiteY22209" fmla="*/ 2396469 h 6407152"/>
              <a:gd name="connsiteX22210" fmla="*/ 5260054 w 11737976"/>
              <a:gd name="connsiteY22210" fmla="*/ 2396580 h 6407152"/>
              <a:gd name="connsiteX22211" fmla="*/ 5259968 w 11737976"/>
              <a:gd name="connsiteY22211" fmla="*/ 2399091 h 6407152"/>
              <a:gd name="connsiteX22212" fmla="*/ 5278019 w 11737976"/>
              <a:gd name="connsiteY22212" fmla="*/ 2400123 h 6407152"/>
              <a:gd name="connsiteX22213" fmla="*/ 5269103 w 11737976"/>
              <a:gd name="connsiteY22213" fmla="*/ 2396469 h 6407152"/>
              <a:gd name="connsiteX22214" fmla="*/ 8746923 w 11737976"/>
              <a:gd name="connsiteY22214" fmla="*/ 2396213 h 6407152"/>
              <a:gd name="connsiteX22215" fmla="*/ 8737665 w 11737976"/>
              <a:gd name="connsiteY22215" fmla="*/ 2397796 h 6407152"/>
              <a:gd name="connsiteX22216" fmla="*/ 8748444 w 11737976"/>
              <a:gd name="connsiteY22216" fmla="*/ 2406771 h 6407152"/>
              <a:gd name="connsiteX22217" fmla="*/ 8756791 w 11737976"/>
              <a:gd name="connsiteY22217" fmla="*/ 2398851 h 6407152"/>
              <a:gd name="connsiteX22218" fmla="*/ 8746923 w 11737976"/>
              <a:gd name="connsiteY22218" fmla="*/ 2396213 h 6407152"/>
              <a:gd name="connsiteX22219" fmla="*/ 4036700 w 11737976"/>
              <a:gd name="connsiteY22219" fmla="*/ 2396213 h 6407152"/>
              <a:gd name="connsiteX22220" fmla="*/ 4027442 w 11737976"/>
              <a:gd name="connsiteY22220" fmla="*/ 2397796 h 6407152"/>
              <a:gd name="connsiteX22221" fmla="*/ 4038220 w 11737976"/>
              <a:gd name="connsiteY22221" fmla="*/ 2406771 h 6407152"/>
              <a:gd name="connsiteX22222" fmla="*/ 4046568 w 11737976"/>
              <a:gd name="connsiteY22222" fmla="*/ 2398851 h 6407152"/>
              <a:gd name="connsiteX22223" fmla="*/ 4036700 w 11737976"/>
              <a:gd name="connsiteY22223" fmla="*/ 2396213 h 6407152"/>
              <a:gd name="connsiteX22224" fmla="*/ 10045686 w 11737976"/>
              <a:gd name="connsiteY22224" fmla="*/ 2395360 h 6407152"/>
              <a:gd name="connsiteX22225" fmla="*/ 10039563 w 11737976"/>
              <a:gd name="connsiteY22225" fmla="*/ 2398028 h 6407152"/>
              <a:gd name="connsiteX22226" fmla="*/ 10045580 w 11737976"/>
              <a:gd name="connsiteY22226" fmla="*/ 2398372 h 6407152"/>
              <a:gd name="connsiteX22227" fmla="*/ 10045686 w 11737976"/>
              <a:gd name="connsiteY22227" fmla="*/ 2395360 h 6407152"/>
              <a:gd name="connsiteX22228" fmla="*/ 5335462 w 11737976"/>
              <a:gd name="connsiteY22228" fmla="*/ 2395360 h 6407152"/>
              <a:gd name="connsiteX22229" fmla="*/ 5329340 w 11737976"/>
              <a:gd name="connsiteY22229" fmla="*/ 2398028 h 6407152"/>
              <a:gd name="connsiteX22230" fmla="*/ 5335357 w 11737976"/>
              <a:gd name="connsiteY22230" fmla="*/ 2398372 h 6407152"/>
              <a:gd name="connsiteX22231" fmla="*/ 5335462 w 11737976"/>
              <a:gd name="connsiteY22231" fmla="*/ 2395360 h 6407152"/>
              <a:gd name="connsiteX22232" fmla="*/ 1120079 w 11737976"/>
              <a:gd name="connsiteY22232" fmla="*/ 2395161 h 6407152"/>
              <a:gd name="connsiteX22233" fmla="*/ 1148201 w 11737976"/>
              <a:gd name="connsiteY22233" fmla="*/ 2411973 h 6407152"/>
              <a:gd name="connsiteX22234" fmla="*/ 1149485 w 11737976"/>
              <a:gd name="connsiteY22234" fmla="*/ 2415796 h 6407152"/>
              <a:gd name="connsiteX22235" fmla="*/ 1150770 w 11737976"/>
              <a:gd name="connsiteY22235" fmla="*/ 2419620 h 6407152"/>
              <a:gd name="connsiteX22236" fmla="*/ 1129073 w 11737976"/>
              <a:gd name="connsiteY22236" fmla="*/ 2421932 h 6407152"/>
              <a:gd name="connsiteX22237" fmla="*/ 1117581 w 11737976"/>
              <a:gd name="connsiteY22237" fmla="*/ 2421175 h 6407152"/>
              <a:gd name="connsiteX22238" fmla="*/ 1115680 w 11737976"/>
              <a:gd name="connsiteY22238" fmla="*/ 2428062 h 6407152"/>
              <a:gd name="connsiteX22239" fmla="*/ 1116319 w 11737976"/>
              <a:gd name="connsiteY22239" fmla="*/ 2428572 h 6407152"/>
              <a:gd name="connsiteX22240" fmla="*/ 1108659 w 11737976"/>
              <a:gd name="connsiteY22240" fmla="*/ 2428067 h 6407152"/>
              <a:gd name="connsiteX22241" fmla="*/ 1104806 w 11737976"/>
              <a:gd name="connsiteY22241" fmla="*/ 2416594 h 6407152"/>
              <a:gd name="connsiteX22242" fmla="*/ 1123934 w 11737976"/>
              <a:gd name="connsiteY22242" fmla="*/ 2406636 h 6407152"/>
              <a:gd name="connsiteX22243" fmla="*/ 10012592 w 11737976"/>
              <a:gd name="connsiteY22243" fmla="*/ 2393467 h 6407152"/>
              <a:gd name="connsiteX22244" fmla="*/ 10020392 w 11737976"/>
              <a:gd name="connsiteY22244" fmla="*/ 2396743 h 6407152"/>
              <a:gd name="connsiteX22245" fmla="*/ 10021619 w 11737976"/>
              <a:gd name="connsiteY22245" fmla="*/ 2393983 h 6407152"/>
              <a:gd name="connsiteX22246" fmla="*/ 10012592 w 11737976"/>
              <a:gd name="connsiteY22246" fmla="*/ 2393467 h 6407152"/>
              <a:gd name="connsiteX22247" fmla="*/ 5302369 w 11737976"/>
              <a:gd name="connsiteY22247" fmla="*/ 2393467 h 6407152"/>
              <a:gd name="connsiteX22248" fmla="*/ 5310168 w 11737976"/>
              <a:gd name="connsiteY22248" fmla="*/ 2396743 h 6407152"/>
              <a:gd name="connsiteX22249" fmla="*/ 5311395 w 11737976"/>
              <a:gd name="connsiteY22249" fmla="*/ 2393983 h 6407152"/>
              <a:gd name="connsiteX22250" fmla="*/ 5302369 w 11737976"/>
              <a:gd name="connsiteY22250" fmla="*/ 2393467 h 6407152"/>
              <a:gd name="connsiteX22251" fmla="*/ 9708885 w 11737976"/>
              <a:gd name="connsiteY22251" fmla="*/ 2393017 h 6407152"/>
              <a:gd name="connsiteX22252" fmla="*/ 9708690 w 11737976"/>
              <a:gd name="connsiteY22252" fmla="*/ 2398568 h 6407152"/>
              <a:gd name="connsiteX22253" fmla="*/ 9700256 w 11737976"/>
              <a:gd name="connsiteY22253" fmla="*/ 2398084 h 6407152"/>
              <a:gd name="connsiteX22254" fmla="*/ 9708885 w 11737976"/>
              <a:gd name="connsiteY22254" fmla="*/ 2393017 h 6407152"/>
              <a:gd name="connsiteX22255" fmla="*/ 4998661 w 11737976"/>
              <a:gd name="connsiteY22255" fmla="*/ 2393017 h 6407152"/>
              <a:gd name="connsiteX22256" fmla="*/ 4998467 w 11737976"/>
              <a:gd name="connsiteY22256" fmla="*/ 2398568 h 6407152"/>
              <a:gd name="connsiteX22257" fmla="*/ 4990032 w 11737976"/>
              <a:gd name="connsiteY22257" fmla="*/ 2398084 h 6407152"/>
              <a:gd name="connsiteX22258" fmla="*/ 4998661 w 11737976"/>
              <a:gd name="connsiteY22258" fmla="*/ 2393017 h 6407152"/>
              <a:gd name="connsiteX22259" fmla="*/ 10883822 w 11737976"/>
              <a:gd name="connsiteY22259" fmla="*/ 2390876 h 6407152"/>
              <a:gd name="connsiteX22260" fmla="*/ 10878355 w 11737976"/>
              <a:gd name="connsiteY22260" fmla="*/ 2402932 h 6407152"/>
              <a:gd name="connsiteX22261" fmla="*/ 10879898 w 11737976"/>
              <a:gd name="connsiteY22261" fmla="*/ 2406572 h 6407152"/>
              <a:gd name="connsiteX22262" fmla="*/ 10883847 w 11737976"/>
              <a:gd name="connsiteY22262" fmla="*/ 2403864 h 6407152"/>
              <a:gd name="connsiteX22263" fmla="*/ 10883822 w 11737976"/>
              <a:gd name="connsiteY22263" fmla="*/ 2390876 h 6407152"/>
              <a:gd name="connsiteX22264" fmla="*/ 6173597 w 11737976"/>
              <a:gd name="connsiteY22264" fmla="*/ 2390876 h 6407152"/>
              <a:gd name="connsiteX22265" fmla="*/ 6168132 w 11737976"/>
              <a:gd name="connsiteY22265" fmla="*/ 2402932 h 6407152"/>
              <a:gd name="connsiteX22266" fmla="*/ 6169674 w 11737976"/>
              <a:gd name="connsiteY22266" fmla="*/ 2406572 h 6407152"/>
              <a:gd name="connsiteX22267" fmla="*/ 6173623 w 11737976"/>
              <a:gd name="connsiteY22267" fmla="*/ 2403864 h 6407152"/>
              <a:gd name="connsiteX22268" fmla="*/ 6173597 w 11737976"/>
              <a:gd name="connsiteY22268" fmla="*/ 2390876 h 6407152"/>
              <a:gd name="connsiteX22269" fmla="*/ 10867734 w 11737976"/>
              <a:gd name="connsiteY22269" fmla="*/ 2390844 h 6407152"/>
              <a:gd name="connsiteX22270" fmla="*/ 10864305 w 11737976"/>
              <a:gd name="connsiteY22270" fmla="*/ 2393138 h 6407152"/>
              <a:gd name="connsiteX22271" fmla="*/ 10864396 w 11737976"/>
              <a:gd name="connsiteY22271" fmla="*/ 2400045 h 6407152"/>
              <a:gd name="connsiteX22272" fmla="*/ 10867734 w 11737976"/>
              <a:gd name="connsiteY22272" fmla="*/ 2390844 h 6407152"/>
              <a:gd name="connsiteX22273" fmla="*/ 6157510 w 11737976"/>
              <a:gd name="connsiteY22273" fmla="*/ 2390844 h 6407152"/>
              <a:gd name="connsiteX22274" fmla="*/ 6154081 w 11737976"/>
              <a:gd name="connsiteY22274" fmla="*/ 2393138 h 6407152"/>
              <a:gd name="connsiteX22275" fmla="*/ 6154172 w 11737976"/>
              <a:gd name="connsiteY22275" fmla="*/ 2400045 h 6407152"/>
              <a:gd name="connsiteX22276" fmla="*/ 6157510 w 11737976"/>
              <a:gd name="connsiteY22276" fmla="*/ 2390844 h 6407152"/>
              <a:gd name="connsiteX22277" fmla="*/ 11375315 w 11737976"/>
              <a:gd name="connsiteY22277" fmla="*/ 2390660 h 6407152"/>
              <a:gd name="connsiteX22278" fmla="*/ 11370652 w 11737976"/>
              <a:gd name="connsiteY22278" fmla="*/ 2396846 h 6407152"/>
              <a:gd name="connsiteX22279" fmla="*/ 11372713 w 11737976"/>
              <a:gd name="connsiteY22279" fmla="*/ 2397564 h 6407152"/>
              <a:gd name="connsiteX22280" fmla="*/ 11375315 w 11737976"/>
              <a:gd name="connsiteY22280" fmla="*/ 2390660 h 6407152"/>
              <a:gd name="connsiteX22281" fmla="*/ 6665091 w 11737976"/>
              <a:gd name="connsiteY22281" fmla="*/ 2390660 h 6407152"/>
              <a:gd name="connsiteX22282" fmla="*/ 6660429 w 11737976"/>
              <a:gd name="connsiteY22282" fmla="*/ 2396846 h 6407152"/>
              <a:gd name="connsiteX22283" fmla="*/ 6662489 w 11737976"/>
              <a:gd name="connsiteY22283" fmla="*/ 2397564 h 6407152"/>
              <a:gd name="connsiteX22284" fmla="*/ 6665091 w 11737976"/>
              <a:gd name="connsiteY22284" fmla="*/ 2390660 h 6407152"/>
              <a:gd name="connsiteX22285" fmla="*/ 1183255 w 11737976"/>
              <a:gd name="connsiteY22285" fmla="*/ 2386701 h 6407152"/>
              <a:gd name="connsiteX22286" fmla="*/ 1173681 w 11737976"/>
              <a:gd name="connsiteY22286" fmla="*/ 2387474 h 6407152"/>
              <a:gd name="connsiteX22287" fmla="*/ 1176251 w 11737976"/>
              <a:gd name="connsiteY22287" fmla="*/ 2395122 h 6407152"/>
              <a:gd name="connsiteX22288" fmla="*/ 1185173 w 11737976"/>
              <a:gd name="connsiteY22288" fmla="*/ 2388229 h 6407152"/>
              <a:gd name="connsiteX22289" fmla="*/ 1183255 w 11737976"/>
              <a:gd name="connsiteY22289" fmla="*/ 2386701 h 6407152"/>
              <a:gd name="connsiteX22290" fmla="*/ 7516318 w 11737976"/>
              <a:gd name="connsiteY22290" fmla="*/ 2386067 h 6407152"/>
              <a:gd name="connsiteX22291" fmla="*/ 7513183 w 11737976"/>
              <a:gd name="connsiteY22291" fmla="*/ 2389379 h 6407152"/>
              <a:gd name="connsiteX22292" fmla="*/ 7516831 w 11737976"/>
              <a:gd name="connsiteY22292" fmla="*/ 2391376 h 6407152"/>
              <a:gd name="connsiteX22293" fmla="*/ 2806094 w 11737976"/>
              <a:gd name="connsiteY22293" fmla="*/ 2386067 h 6407152"/>
              <a:gd name="connsiteX22294" fmla="*/ 2802959 w 11737976"/>
              <a:gd name="connsiteY22294" fmla="*/ 2389379 h 6407152"/>
              <a:gd name="connsiteX22295" fmla="*/ 2806607 w 11737976"/>
              <a:gd name="connsiteY22295" fmla="*/ 2391376 h 6407152"/>
              <a:gd name="connsiteX22296" fmla="*/ 11341624 w 11737976"/>
              <a:gd name="connsiteY22296" fmla="*/ 2385235 h 6407152"/>
              <a:gd name="connsiteX22297" fmla="*/ 11337262 w 11737976"/>
              <a:gd name="connsiteY22297" fmla="*/ 2394229 h 6407152"/>
              <a:gd name="connsiteX22298" fmla="*/ 11335814 w 11737976"/>
              <a:gd name="connsiteY22298" fmla="*/ 2395792 h 6407152"/>
              <a:gd name="connsiteX22299" fmla="*/ 11331471 w 11737976"/>
              <a:gd name="connsiteY22299" fmla="*/ 2400481 h 6407152"/>
              <a:gd name="connsiteX22300" fmla="*/ 11330982 w 11737976"/>
              <a:gd name="connsiteY22300" fmla="*/ 2402437 h 6407152"/>
              <a:gd name="connsiteX22301" fmla="*/ 11332900 w 11737976"/>
              <a:gd name="connsiteY22301" fmla="*/ 2403223 h 6407152"/>
              <a:gd name="connsiteX22302" fmla="*/ 11336754 w 11737976"/>
              <a:gd name="connsiteY22302" fmla="*/ 2400489 h 6407152"/>
              <a:gd name="connsiteX22303" fmla="*/ 11339648 w 11737976"/>
              <a:gd name="connsiteY22303" fmla="*/ 2397364 h 6407152"/>
              <a:gd name="connsiteX22304" fmla="*/ 11340608 w 11737976"/>
              <a:gd name="connsiteY22304" fmla="*/ 2397757 h 6407152"/>
              <a:gd name="connsiteX22305" fmla="*/ 11342525 w 11737976"/>
              <a:gd name="connsiteY22305" fmla="*/ 2398543 h 6407152"/>
              <a:gd name="connsiteX22306" fmla="*/ 11336677 w 11737976"/>
              <a:gd name="connsiteY22306" fmla="*/ 2417710 h 6407152"/>
              <a:gd name="connsiteX22307" fmla="*/ 11341395 w 11737976"/>
              <a:gd name="connsiteY22307" fmla="*/ 2436894 h 6407152"/>
              <a:gd name="connsiteX22308" fmla="*/ 11340905 w 11737976"/>
              <a:gd name="connsiteY22308" fmla="*/ 2438850 h 6407152"/>
              <a:gd name="connsiteX22309" fmla="*/ 11341865 w 11737976"/>
              <a:gd name="connsiteY22309" fmla="*/ 2439242 h 6407152"/>
              <a:gd name="connsiteX22310" fmla="*/ 11346207 w 11737976"/>
              <a:gd name="connsiteY22310" fmla="*/ 2434554 h 6407152"/>
              <a:gd name="connsiteX22311" fmla="*/ 11346697 w 11737976"/>
              <a:gd name="connsiteY22311" fmla="*/ 2432598 h 6407152"/>
              <a:gd name="connsiteX22312" fmla="*/ 11345738 w 11737976"/>
              <a:gd name="connsiteY22312" fmla="*/ 2432205 h 6407152"/>
              <a:gd name="connsiteX22313" fmla="*/ 11343820 w 11737976"/>
              <a:gd name="connsiteY22313" fmla="*/ 2431419 h 6407152"/>
              <a:gd name="connsiteX22314" fmla="*/ 11347674 w 11737976"/>
              <a:gd name="connsiteY22314" fmla="*/ 2428686 h 6407152"/>
              <a:gd name="connsiteX22315" fmla="*/ 11352525 w 11737976"/>
              <a:gd name="connsiteY22315" fmla="*/ 2417736 h 6407152"/>
              <a:gd name="connsiteX22316" fmla="*/ 11345795 w 11737976"/>
              <a:gd name="connsiteY22316" fmla="*/ 2419290 h 6407152"/>
              <a:gd name="connsiteX22317" fmla="*/ 11348239 w 11737976"/>
              <a:gd name="connsiteY22317" fmla="*/ 2409511 h 6407152"/>
              <a:gd name="connsiteX22318" fmla="*/ 11353014 w 11737976"/>
              <a:gd name="connsiteY22318" fmla="*/ 2415780 h 6407152"/>
              <a:gd name="connsiteX22319" fmla="*/ 11357846 w 11737976"/>
              <a:gd name="connsiteY22319" fmla="*/ 2409136 h 6407152"/>
              <a:gd name="connsiteX22320" fmla="*/ 11356906 w 11737976"/>
              <a:gd name="connsiteY22320" fmla="*/ 2404438 h 6407152"/>
              <a:gd name="connsiteX22321" fmla="*/ 11357884 w 11737976"/>
              <a:gd name="connsiteY22321" fmla="*/ 2400526 h 6407152"/>
              <a:gd name="connsiteX22322" fmla="*/ 11357415 w 11737976"/>
              <a:gd name="connsiteY22322" fmla="*/ 2398177 h 6407152"/>
              <a:gd name="connsiteX22323" fmla="*/ 11355008 w 11737976"/>
              <a:gd name="connsiteY22323" fmla="*/ 2399347 h 6407152"/>
              <a:gd name="connsiteX22324" fmla="*/ 11354519 w 11737976"/>
              <a:gd name="connsiteY22324" fmla="*/ 2401303 h 6407152"/>
              <a:gd name="connsiteX22325" fmla="*/ 11351172 w 11737976"/>
              <a:gd name="connsiteY22325" fmla="*/ 2397776 h 6407152"/>
              <a:gd name="connsiteX22326" fmla="*/ 11353597 w 11737976"/>
              <a:gd name="connsiteY22326" fmla="*/ 2392300 h 6407152"/>
              <a:gd name="connsiteX22327" fmla="*/ 11347357 w 11737976"/>
              <a:gd name="connsiteY22327" fmla="*/ 2391899 h 6407152"/>
              <a:gd name="connsiteX22328" fmla="*/ 11345909 w 11737976"/>
              <a:gd name="connsiteY22328" fmla="*/ 2393461 h 6407152"/>
              <a:gd name="connsiteX22329" fmla="*/ 11349294 w 11737976"/>
              <a:gd name="connsiteY22329" fmla="*/ 2388379 h 6407152"/>
              <a:gd name="connsiteX22330" fmla="*/ 11348823 w 11737976"/>
              <a:gd name="connsiteY22330" fmla="*/ 2386031 h 6407152"/>
              <a:gd name="connsiteX22331" fmla="*/ 11347376 w 11737976"/>
              <a:gd name="connsiteY22331" fmla="*/ 2387593 h 6407152"/>
              <a:gd name="connsiteX22332" fmla="*/ 11345928 w 11737976"/>
              <a:gd name="connsiteY22332" fmla="*/ 2389155 h 6407152"/>
              <a:gd name="connsiteX22333" fmla="*/ 11342564 w 11737976"/>
              <a:gd name="connsiteY22333" fmla="*/ 2389933 h 6407152"/>
              <a:gd name="connsiteX22334" fmla="*/ 11341624 w 11737976"/>
              <a:gd name="connsiteY22334" fmla="*/ 2385235 h 6407152"/>
              <a:gd name="connsiteX22335" fmla="*/ 6631400 w 11737976"/>
              <a:gd name="connsiteY22335" fmla="*/ 2385235 h 6407152"/>
              <a:gd name="connsiteX22336" fmla="*/ 6627037 w 11737976"/>
              <a:gd name="connsiteY22336" fmla="*/ 2394229 h 6407152"/>
              <a:gd name="connsiteX22337" fmla="*/ 6625590 w 11737976"/>
              <a:gd name="connsiteY22337" fmla="*/ 2395792 h 6407152"/>
              <a:gd name="connsiteX22338" fmla="*/ 6621247 w 11737976"/>
              <a:gd name="connsiteY22338" fmla="*/ 2400481 h 6407152"/>
              <a:gd name="connsiteX22339" fmla="*/ 6620759 w 11737976"/>
              <a:gd name="connsiteY22339" fmla="*/ 2402437 h 6407152"/>
              <a:gd name="connsiteX22340" fmla="*/ 6622676 w 11737976"/>
              <a:gd name="connsiteY22340" fmla="*/ 2403223 h 6407152"/>
              <a:gd name="connsiteX22341" fmla="*/ 6626529 w 11737976"/>
              <a:gd name="connsiteY22341" fmla="*/ 2400489 h 6407152"/>
              <a:gd name="connsiteX22342" fmla="*/ 6629422 w 11737976"/>
              <a:gd name="connsiteY22342" fmla="*/ 2397364 h 6407152"/>
              <a:gd name="connsiteX22343" fmla="*/ 6630384 w 11737976"/>
              <a:gd name="connsiteY22343" fmla="*/ 2397757 h 6407152"/>
              <a:gd name="connsiteX22344" fmla="*/ 6632302 w 11737976"/>
              <a:gd name="connsiteY22344" fmla="*/ 2398543 h 6407152"/>
              <a:gd name="connsiteX22345" fmla="*/ 6626452 w 11737976"/>
              <a:gd name="connsiteY22345" fmla="*/ 2417710 h 6407152"/>
              <a:gd name="connsiteX22346" fmla="*/ 6631171 w 11737976"/>
              <a:gd name="connsiteY22346" fmla="*/ 2436894 h 6407152"/>
              <a:gd name="connsiteX22347" fmla="*/ 6630680 w 11737976"/>
              <a:gd name="connsiteY22347" fmla="*/ 2438850 h 6407152"/>
              <a:gd name="connsiteX22348" fmla="*/ 6631642 w 11737976"/>
              <a:gd name="connsiteY22348" fmla="*/ 2439242 h 6407152"/>
              <a:gd name="connsiteX22349" fmla="*/ 6635984 w 11737976"/>
              <a:gd name="connsiteY22349" fmla="*/ 2434554 h 6407152"/>
              <a:gd name="connsiteX22350" fmla="*/ 6636472 w 11737976"/>
              <a:gd name="connsiteY22350" fmla="*/ 2432598 h 6407152"/>
              <a:gd name="connsiteX22351" fmla="*/ 6635514 w 11737976"/>
              <a:gd name="connsiteY22351" fmla="*/ 2432205 h 6407152"/>
              <a:gd name="connsiteX22352" fmla="*/ 6633597 w 11737976"/>
              <a:gd name="connsiteY22352" fmla="*/ 2431419 h 6407152"/>
              <a:gd name="connsiteX22353" fmla="*/ 6637451 w 11737976"/>
              <a:gd name="connsiteY22353" fmla="*/ 2428686 h 6407152"/>
              <a:gd name="connsiteX22354" fmla="*/ 6642301 w 11737976"/>
              <a:gd name="connsiteY22354" fmla="*/ 2417736 h 6407152"/>
              <a:gd name="connsiteX22355" fmla="*/ 6635570 w 11737976"/>
              <a:gd name="connsiteY22355" fmla="*/ 2419290 h 6407152"/>
              <a:gd name="connsiteX22356" fmla="*/ 6638016 w 11737976"/>
              <a:gd name="connsiteY22356" fmla="*/ 2409511 h 6407152"/>
              <a:gd name="connsiteX22357" fmla="*/ 6642791 w 11737976"/>
              <a:gd name="connsiteY22357" fmla="*/ 2415780 h 6407152"/>
              <a:gd name="connsiteX22358" fmla="*/ 6647621 w 11737976"/>
              <a:gd name="connsiteY22358" fmla="*/ 2409136 h 6407152"/>
              <a:gd name="connsiteX22359" fmla="*/ 6646682 w 11737976"/>
              <a:gd name="connsiteY22359" fmla="*/ 2404438 h 6407152"/>
              <a:gd name="connsiteX22360" fmla="*/ 6647661 w 11737976"/>
              <a:gd name="connsiteY22360" fmla="*/ 2400526 h 6407152"/>
              <a:gd name="connsiteX22361" fmla="*/ 6647191 w 11737976"/>
              <a:gd name="connsiteY22361" fmla="*/ 2398177 h 6407152"/>
              <a:gd name="connsiteX22362" fmla="*/ 6644784 w 11737976"/>
              <a:gd name="connsiteY22362" fmla="*/ 2399347 h 6407152"/>
              <a:gd name="connsiteX22363" fmla="*/ 6644295 w 11737976"/>
              <a:gd name="connsiteY22363" fmla="*/ 2401303 h 6407152"/>
              <a:gd name="connsiteX22364" fmla="*/ 6640947 w 11737976"/>
              <a:gd name="connsiteY22364" fmla="*/ 2397776 h 6407152"/>
              <a:gd name="connsiteX22365" fmla="*/ 6643374 w 11737976"/>
              <a:gd name="connsiteY22365" fmla="*/ 2392300 h 6407152"/>
              <a:gd name="connsiteX22366" fmla="*/ 6637134 w 11737976"/>
              <a:gd name="connsiteY22366" fmla="*/ 2391899 h 6407152"/>
              <a:gd name="connsiteX22367" fmla="*/ 6635686 w 11737976"/>
              <a:gd name="connsiteY22367" fmla="*/ 2393461 h 6407152"/>
              <a:gd name="connsiteX22368" fmla="*/ 6639070 w 11737976"/>
              <a:gd name="connsiteY22368" fmla="*/ 2388379 h 6407152"/>
              <a:gd name="connsiteX22369" fmla="*/ 6638600 w 11737976"/>
              <a:gd name="connsiteY22369" fmla="*/ 2386031 h 6407152"/>
              <a:gd name="connsiteX22370" fmla="*/ 6637153 w 11737976"/>
              <a:gd name="connsiteY22370" fmla="*/ 2387593 h 6407152"/>
              <a:gd name="connsiteX22371" fmla="*/ 6635705 w 11737976"/>
              <a:gd name="connsiteY22371" fmla="*/ 2389155 h 6407152"/>
              <a:gd name="connsiteX22372" fmla="*/ 6632340 w 11737976"/>
              <a:gd name="connsiteY22372" fmla="*/ 2389933 h 6407152"/>
              <a:gd name="connsiteX22373" fmla="*/ 6631400 w 11737976"/>
              <a:gd name="connsiteY22373" fmla="*/ 2385235 h 6407152"/>
              <a:gd name="connsiteX22374" fmla="*/ 9700836 w 11737976"/>
              <a:gd name="connsiteY22374" fmla="*/ 2381435 h 6407152"/>
              <a:gd name="connsiteX22375" fmla="*/ 9674951 w 11737976"/>
              <a:gd name="connsiteY22375" fmla="*/ 2396637 h 6407152"/>
              <a:gd name="connsiteX22376" fmla="*/ 9683095 w 11737976"/>
              <a:gd name="connsiteY22376" fmla="*/ 2405444 h 6407152"/>
              <a:gd name="connsiteX22377" fmla="*/ 9682999 w 11737976"/>
              <a:gd name="connsiteY22377" fmla="*/ 2408218 h 6407152"/>
              <a:gd name="connsiteX22378" fmla="*/ 9682903 w 11737976"/>
              <a:gd name="connsiteY22378" fmla="*/ 2410994 h 6407152"/>
              <a:gd name="connsiteX22379" fmla="*/ 9691240 w 11737976"/>
              <a:gd name="connsiteY22379" fmla="*/ 2414250 h 6407152"/>
              <a:gd name="connsiteX22380" fmla="*/ 9682128 w 11737976"/>
              <a:gd name="connsiteY22380" fmla="*/ 2433193 h 6407152"/>
              <a:gd name="connsiteX22381" fmla="*/ 9690561 w 11737976"/>
              <a:gd name="connsiteY22381" fmla="*/ 2433674 h 6407152"/>
              <a:gd name="connsiteX22382" fmla="*/ 9698707 w 11737976"/>
              <a:gd name="connsiteY22382" fmla="*/ 2442481 h 6407152"/>
              <a:gd name="connsiteX22383" fmla="*/ 9691503 w 11737976"/>
              <a:gd name="connsiteY22383" fmla="*/ 2443082 h 6407152"/>
              <a:gd name="connsiteX22384" fmla="*/ 9690271 w 11737976"/>
              <a:gd name="connsiteY22384" fmla="*/ 2441999 h 6407152"/>
              <a:gd name="connsiteX22385" fmla="*/ 9691289 w 11737976"/>
              <a:gd name="connsiteY22385" fmla="*/ 2443099 h 6407152"/>
              <a:gd name="connsiteX22386" fmla="*/ 9691503 w 11737976"/>
              <a:gd name="connsiteY22386" fmla="*/ 2443082 h 6407152"/>
              <a:gd name="connsiteX22387" fmla="*/ 9693860 w 11737976"/>
              <a:gd name="connsiteY22387" fmla="*/ 2445158 h 6407152"/>
              <a:gd name="connsiteX22388" fmla="*/ 9698223 w 11737976"/>
              <a:gd name="connsiteY22388" fmla="*/ 2456356 h 6407152"/>
              <a:gd name="connsiteX22389" fmla="*/ 9689401 w 11737976"/>
              <a:gd name="connsiteY22389" fmla="*/ 2466973 h 6407152"/>
              <a:gd name="connsiteX22390" fmla="*/ 9705884 w 11737976"/>
              <a:gd name="connsiteY22390" fmla="*/ 2479037 h 6407152"/>
              <a:gd name="connsiteX22391" fmla="*/ 9705691 w 11737976"/>
              <a:gd name="connsiteY22391" fmla="*/ 2484586 h 6407152"/>
              <a:gd name="connsiteX22392" fmla="*/ 9731092 w 11737976"/>
              <a:gd name="connsiteY22392" fmla="*/ 2483258 h 6407152"/>
              <a:gd name="connsiteX22393" fmla="*/ 9723141 w 11737976"/>
              <a:gd name="connsiteY22393" fmla="*/ 2468903 h 6407152"/>
              <a:gd name="connsiteX22394" fmla="*/ 9731770 w 11737976"/>
              <a:gd name="connsiteY22394" fmla="*/ 2463834 h 6407152"/>
              <a:gd name="connsiteX22395" fmla="*/ 9740204 w 11737976"/>
              <a:gd name="connsiteY22395" fmla="*/ 2464318 h 6407152"/>
              <a:gd name="connsiteX22396" fmla="*/ 9748057 w 11737976"/>
              <a:gd name="connsiteY22396" fmla="*/ 2481448 h 6407152"/>
              <a:gd name="connsiteX22397" fmla="*/ 9756301 w 11737976"/>
              <a:gd name="connsiteY22397" fmla="*/ 2487481 h 6407152"/>
              <a:gd name="connsiteX22398" fmla="*/ 9747767 w 11737976"/>
              <a:gd name="connsiteY22398" fmla="*/ 2489774 h 6407152"/>
              <a:gd name="connsiteX22399" fmla="*/ 9756010 w 11737976"/>
              <a:gd name="connsiteY22399" fmla="*/ 2495804 h 6407152"/>
              <a:gd name="connsiteX22400" fmla="*/ 9739236 w 11737976"/>
              <a:gd name="connsiteY22400" fmla="*/ 2492065 h 6407152"/>
              <a:gd name="connsiteX22401" fmla="*/ 9730608 w 11737976"/>
              <a:gd name="connsiteY22401" fmla="*/ 2497133 h 6407152"/>
              <a:gd name="connsiteX22402" fmla="*/ 9713737 w 11737976"/>
              <a:gd name="connsiteY22402" fmla="*/ 2496167 h 6407152"/>
              <a:gd name="connsiteX22403" fmla="*/ 9705497 w 11737976"/>
              <a:gd name="connsiteY22403" fmla="*/ 2490135 h 6407152"/>
              <a:gd name="connsiteX22404" fmla="*/ 9679806 w 11737976"/>
              <a:gd name="connsiteY22404" fmla="*/ 2499787 h 6407152"/>
              <a:gd name="connsiteX22405" fmla="*/ 9696384 w 11737976"/>
              <a:gd name="connsiteY22405" fmla="*/ 2509076 h 6407152"/>
              <a:gd name="connsiteX22406" fmla="*/ 9687852 w 11737976"/>
              <a:gd name="connsiteY22406" fmla="*/ 2511370 h 6407152"/>
              <a:gd name="connsiteX22407" fmla="*/ 9679418 w 11737976"/>
              <a:gd name="connsiteY22407" fmla="*/ 2510887 h 6407152"/>
              <a:gd name="connsiteX22408" fmla="*/ 9679321 w 11737976"/>
              <a:gd name="connsiteY22408" fmla="*/ 2513662 h 6407152"/>
              <a:gd name="connsiteX22409" fmla="*/ 9686350 w 11737976"/>
              <a:gd name="connsiteY22409" fmla="*/ 2514064 h 6407152"/>
              <a:gd name="connsiteX22410" fmla="*/ 9678837 w 11737976"/>
              <a:gd name="connsiteY22410" fmla="*/ 2527536 h 6407152"/>
              <a:gd name="connsiteX22411" fmla="*/ 9678257 w 11737976"/>
              <a:gd name="connsiteY22411" fmla="*/ 2544185 h 6407152"/>
              <a:gd name="connsiteX22412" fmla="*/ 9652953 w 11737976"/>
              <a:gd name="connsiteY22412" fmla="*/ 2542738 h 6407152"/>
              <a:gd name="connsiteX22413" fmla="*/ 9644033 w 11737976"/>
              <a:gd name="connsiteY22413" fmla="*/ 2556129 h 6407152"/>
              <a:gd name="connsiteX22414" fmla="*/ 9627067 w 11737976"/>
              <a:gd name="connsiteY22414" fmla="*/ 2557939 h 6407152"/>
              <a:gd name="connsiteX22415" fmla="*/ 9643840 w 11737976"/>
              <a:gd name="connsiteY22415" fmla="*/ 2561679 h 6407152"/>
              <a:gd name="connsiteX22416" fmla="*/ 9635211 w 11737976"/>
              <a:gd name="connsiteY22416" fmla="*/ 2566746 h 6407152"/>
              <a:gd name="connsiteX22417" fmla="*/ 9660612 w 11737976"/>
              <a:gd name="connsiteY22417" fmla="*/ 2565419 h 6407152"/>
              <a:gd name="connsiteX22418" fmla="*/ 9652276 w 11737976"/>
              <a:gd name="connsiteY22418" fmla="*/ 2562162 h 6407152"/>
              <a:gd name="connsiteX22419" fmla="*/ 9686401 w 11737976"/>
              <a:gd name="connsiteY22419" fmla="*/ 2552991 h 6407152"/>
              <a:gd name="connsiteX22420" fmla="*/ 9694740 w 11737976"/>
              <a:gd name="connsiteY22420" fmla="*/ 2556248 h 6407152"/>
              <a:gd name="connsiteX22421" fmla="*/ 9686111 w 11737976"/>
              <a:gd name="connsiteY22421" fmla="*/ 2561316 h 6407152"/>
              <a:gd name="connsiteX22422" fmla="*/ 9702400 w 11737976"/>
              <a:gd name="connsiteY22422" fmla="*/ 2578931 h 6407152"/>
              <a:gd name="connsiteX22423" fmla="*/ 9701433 w 11737976"/>
              <a:gd name="connsiteY22423" fmla="*/ 2606678 h 6407152"/>
              <a:gd name="connsiteX22424" fmla="*/ 9692417 w 11737976"/>
              <a:gd name="connsiteY22424" fmla="*/ 2622844 h 6407152"/>
              <a:gd name="connsiteX22425" fmla="*/ 9700851 w 11737976"/>
              <a:gd name="connsiteY22425" fmla="*/ 2623326 h 6407152"/>
              <a:gd name="connsiteX22426" fmla="*/ 9683400 w 11737976"/>
              <a:gd name="connsiteY22426" fmla="*/ 2639011 h 6407152"/>
              <a:gd name="connsiteX22427" fmla="*/ 9708705 w 11737976"/>
              <a:gd name="connsiteY22427" fmla="*/ 2640458 h 6407152"/>
              <a:gd name="connsiteX22428" fmla="*/ 9717044 w 11737976"/>
              <a:gd name="connsiteY22428" fmla="*/ 2643715 h 6407152"/>
              <a:gd name="connsiteX22429" fmla="*/ 9699401 w 11737976"/>
              <a:gd name="connsiteY22429" fmla="*/ 2664949 h 6407152"/>
              <a:gd name="connsiteX22430" fmla="*/ 9715785 w 11737976"/>
              <a:gd name="connsiteY22430" fmla="*/ 2679788 h 6407152"/>
              <a:gd name="connsiteX22431" fmla="*/ 9707253 w 11737976"/>
              <a:gd name="connsiteY22431" fmla="*/ 2682081 h 6407152"/>
              <a:gd name="connsiteX22432" fmla="*/ 9715592 w 11737976"/>
              <a:gd name="connsiteY22432" fmla="*/ 2685338 h 6407152"/>
              <a:gd name="connsiteX22433" fmla="*/ 9707157 w 11737976"/>
              <a:gd name="connsiteY22433" fmla="*/ 2684855 h 6407152"/>
              <a:gd name="connsiteX22434" fmla="*/ 9698142 w 11737976"/>
              <a:gd name="connsiteY22434" fmla="*/ 2701020 h 6407152"/>
              <a:gd name="connsiteX22435" fmla="*/ 9689706 w 11737976"/>
              <a:gd name="connsiteY22435" fmla="*/ 2700539 h 6407152"/>
              <a:gd name="connsiteX22436" fmla="*/ 9689611 w 11737976"/>
              <a:gd name="connsiteY22436" fmla="*/ 2703314 h 6407152"/>
              <a:gd name="connsiteX22437" fmla="*/ 9698045 w 11737976"/>
              <a:gd name="connsiteY22437" fmla="*/ 2703796 h 6407152"/>
              <a:gd name="connsiteX22438" fmla="*/ 9706286 w 11737976"/>
              <a:gd name="connsiteY22438" fmla="*/ 2709828 h 6407152"/>
              <a:gd name="connsiteX22439" fmla="*/ 9697078 w 11737976"/>
              <a:gd name="connsiteY22439" fmla="*/ 2731545 h 6407152"/>
              <a:gd name="connsiteX22440" fmla="*/ 9671677 w 11737976"/>
              <a:gd name="connsiteY22440" fmla="*/ 2732872 h 6407152"/>
              <a:gd name="connsiteX22441" fmla="*/ 9663338 w 11737976"/>
              <a:gd name="connsiteY22441" fmla="*/ 2729616 h 6407152"/>
              <a:gd name="connsiteX22442" fmla="*/ 9671483 w 11737976"/>
              <a:gd name="connsiteY22442" fmla="*/ 2738421 h 6407152"/>
              <a:gd name="connsiteX22443" fmla="*/ 9662854 w 11737976"/>
              <a:gd name="connsiteY22443" fmla="*/ 2743488 h 6407152"/>
              <a:gd name="connsiteX22444" fmla="*/ 9654225 w 11737976"/>
              <a:gd name="connsiteY22444" fmla="*/ 2748557 h 6407152"/>
              <a:gd name="connsiteX22445" fmla="*/ 9645694 w 11737976"/>
              <a:gd name="connsiteY22445" fmla="*/ 2750848 h 6407152"/>
              <a:gd name="connsiteX22446" fmla="*/ 9654128 w 11737976"/>
              <a:gd name="connsiteY22446" fmla="*/ 2751330 h 6407152"/>
              <a:gd name="connsiteX22447" fmla="*/ 9662660 w 11737976"/>
              <a:gd name="connsiteY22447" fmla="*/ 2749038 h 6407152"/>
              <a:gd name="connsiteX22448" fmla="*/ 9679626 w 11737976"/>
              <a:gd name="connsiteY22448" fmla="*/ 2747228 h 6407152"/>
              <a:gd name="connsiteX22449" fmla="*/ 9687964 w 11737976"/>
              <a:gd name="connsiteY22449" fmla="*/ 2750486 h 6407152"/>
              <a:gd name="connsiteX22450" fmla="*/ 9687094 w 11737976"/>
              <a:gd name="connsiteY22450" fmla="*/ 2775458 h 6407152"/>
              <a:gd name="connsiteX22451" fmla="*/ 9695239 w 11737976"/>
              <a:gd name="connsiteY22451" fmla="*/ 2784265 h 6407152"/>
              <a:gd name="connsiteX22452" fmla="*/ 9686513 w 11737976"/>
              <a:gd name="connsiteY22452" fmla="*/ 2792108 h 6407152"/>
              <a:gd name="connsiteX22453" fmla="*/ 9669741 w 11737976"/>
              <a:gd name="connsiteY22453" fmla="*/ 2788368 h 6407152"/>
              <a:gd name="connsiteX22454" fmla="*/ 9661208 w 11737976"/>
              <a:gd name="connsiteY22454" fmla="*/ 2790661 h 6407152"/>
              <a:gd name="connsiteX22455" fmla="*/ 9661112 w 11737976"/>
              <a:gd name="connsiteY22455" fmla="*/ 2793435 h 6407152"/>
              <a:gd name="connsiteX22456" fmla="*/ 9686319 w 11737976"/>
              <a:gd name="connsiteY22456" fmla="*/ 2797657 h 6407152"/>
              <a:gd name="connsiteX22457" fmla="*/ 9686126 w 11737976"/>
              <a:gd name="connsiteY22457" fmla="*/ 2803208 h 6407152"/>
              <a:gd name="connsiteX22458" fmla="*/ 9669257 w 11737976"/>
              <a:gd name="connsiteY22458" fmla="*/ 2802243 h 6407152"/>
              <a:gd name="connsiteX22459" fmla="*/ 9668773 w 11737976"/>
              <a:gd name="connsiteY22459" fmla="*/ 2816117 h 6407152"/>
              <a:gd name="connsiteX22460" fmla="*/ 9693981 w 11737976"/>
              <a:gd name="connsiteY22460" fmla="*/ 2820339 h 6407152"/>
              <a:gd name="connsiteX22461" fmla="*/ 9718898 w 11737976"/>
              <a:gd name="connsiteY22461" fmla="*/ 2832886 h 6407152"/>
              <a:gd name="connsiteX22462" fmla="*/ 9736155 w 11737976"/>
              <a:gd name="connsiteY22462" fmla="*/ 2822750 h 6407152"/>
              <a:gd name="connsiteX22463" fmla="*/ 9736541 w 11737976"/>
              <a:gd name="connsiteY22463" fmla="*/ 2811651 h 6407152"/>
              <a:gd name="connsiteX22464" fmla="*/ 9770475 w 11737976"/>
              <a:gd name="connsiteY22464" fmla="*/ 2808031 h 6407152"/>
              <a:gd name="connsiteX22465" fmla="*/ 9770282 w 11737976"/>
              <a:gd name="connsiteY22465" fmla="*/ 2813581 h 6407152"/>
              <a:gd name="connsiteX22466" fmla="*/ 9744783 w 11737976"/>
              <a:gd name="connsiteY22466" fmla="*/ 2817684 h 6407152"/>
              <a:gd name="connsiteX22467" fmla="*/ 9727138 w 11737976"/>
              <a:gd name="connsiteY22467" fmla="*/ 2838917 h 6407152"/>
              <a:gd name="connsiteX22468" fmla="*/ 9718802 w 11737976"/>
              <a:gd name="connsiteY22468" fmla="*/ 2835659 h 6407152"/>
              <a:gd name="connsiteX22469" fmla="*/ 9718608 w 11737976"/>
              <a:gd name="connsiteY22469" fmla="*/ 2841210 h 6407152"/>
              <a:gd name="connsiteX22470" fmla="*/ 9752249 w 11737976"/>
              <a:gd name="connsiteY22470" fmla="*/ 2845914 h 6407152"/>
              <a:gd name="connsiteX22471" fmla="*/ 9718318 w 11737976"/>
              <a:gd name="connsiteY22471" fmla="*/ 2849535 h 6407152"/>
              <a:gd name="connsiteX22472" fmla="*/ 9751959 w 11737976"/>
              <a:gd name="connsiteY22472" fmla="*/ 2854238 h 6407152"/>
              <a:gd name="connsiteX22473" fmla="*/ 9802570 w 11737976"/>
              <a:gd name="connsiteY22473" fmla="*/ 2857133 h 6407152"/>
              <a:gd name="connsiteX22474" fmla="*/ 9811197 w 11737976"/>
              <a:gd name="connsiteY22474" fmla="*/ 2852066 h 6407152"/>
              <a:gd name="connsiteX22475" fmla="*/ 9785989 w 11737976"/>
              <a:gd name="connsiteY22475" fmla="*/ 2847844 h 6407152"/>
              <a:gd name="connsiteX22476" fmla="*/ 9845035 w 11737976"/>
              <a:gd name="connsiteY22476" fmla="*/ 2851220 h 6407152"/>
              <a:gd name="connsiteX22477" fmla="*/ 9844840 w 11737976"/>
              <a:gd name="connsiteY22477" fmla="*/ 2856771 h 6407152"/>
              <a:gd name="connsiteX22478" fmla="*/ 9836501 w 11737976"/>
              <a:gd name="connsiteY22478" fmla="*/ 2853513 h 6407152"/>
              <a:gd name="connsiteX22479" fmla="*/ 9827874 w 11737976"/>
              <a:gd name="connsiteY22479" fmla="*/ 2858580 h 6407152"/>
              <a:gd name="connsiteX22480" fmla="*/ 9844744 w 11737976"/>
              <a:gd name="connsiteY22480" fmla="*/ 2859545 h 6407152"/>
              <a:gd name="connsiteX22481" fmla="*/ 9895353 w 11737976"/>
              <a:gd name="connsiteY22481" fmla="*/ 2862440 h 6407152"/>
              <a:gd name="connsiteX22482" fmla="*/ 9895063 w 11737976"/>
              <a:gd name="connsiteY22482" fmla="*/ 2870765 h 6407152"/>
              <a:gd name="connsiteX22483" fmla="*/ 9903788 w 11737976"/>
              <a:gd name="connsiteY22483" fmla="*/ 2862922 h 6407152"/>
              <a:gd name="connsiteX22484" fmla="*/ 9929092 w 11737976"/>
              <a:gd name="connsiteY22484" fmla="*/ 2864370 h 6407152"/>
              <a:gd name="connsiteX22485" fmla="*/ 9928995 w 11737976"/>
              <a:gd name="connsiteY22485" fmla="*/ 2867145 h 6407152"/>
              <a:gd name="connsiteX22486" fmla="*/ 9937332 w 11737976"/>
              <a:gd name="connsiteY22486" fmla="*/ 2870401 h 6407152"/>
              <a:gd name="connsiteX22487" fmla="*/ 9945961 w 11737976"/>
              <a:gd name="connsiteY22487" fmla="*/ 2865335 h 6407152"/>
              <a:gd name="connsiteX22488" fmla="*/ 9954205 w 11737976"/>
              <a:gd name="connsiteY22488" fmla="*/ 2871367 h 6407152"/>
              <a:gd name="connsiteX22489" fmla="*/ 9962832 w 11737976"/>
              <a:gd name="connsiteY22489" fmla="*/ 2866298 h 6407152"/>
              <a:gd name="connsiteX22490" fmla="*/ 9979509 w 11737976"/>
              <a:gd name="connsiteY22490" fmla="*/ 2872814 h 6407152"/>
              <a:gd name="connsiteX22491" fmla="*/ 10038843 w 11737976"/>
              <a:gd name="connsiteY22491" fmla="*/ 2867867 h 6407152"/>
              <a:gd name="connsiteX22492" fmla="*/ 10013829 w 11737976"/>
              <a:gd name="connsiteY22492" fmla="*/ 2858095 h 6407152"/>
              <a:gd name="connsiteX22493" fmla="*/ 10005780 w 11737976"/>
              <a:gd name="connsiteY22493" fmla="*/ 2846513 h 6407152"/>
              <a:gd name="connsiteX22494" fmla="*/ 9997345 w 11737976"/>
              <a:gd name="connsiteY22494" fmla="*/ 2846030 h 6407152"/>
              <a:gd name="connsiteX22495" fmla="*/ 9980863 w 11737976"/>
              <a:gd name="connsiteY22495" fmla="*/ 2833966 h 6407152"/>
              <a:gd name="connsiteX22496" fmla="*/ 9955558 w 11737976"/>
              <a:gd name="connsiteY22496" fmla="*/ 2832519 h 6407152"/>
              <a:gd name="connsiteX22497" fmla="*/ 9954978 w 11737976"/>
              <a:gd name="connsiteY22497" fmla="*/ 2849168 h 6407152"/>
              <a:gd name="connsiteX22498" fmla="*/ 9971944 w 11737976"/>
              <a:gd name="connsiteY22498" fmla="*/ 2847359 h 6407152"/>
              <a:gd name="connsiteX22499" fmla="*/ 9980573 w 11737976"/>
              <a:gd name="connsiteY22499" fmla="*/ 2842291 h 6407152"/>
              <a:gd name="connsiteX22500" fmla="*/ 9980476 w 11737976"/>
              <a:gd name="connsiteY22500" fmla="*/ 2845065 h 6407152"/>
              <a:gd name="connsiteX22501" fmla="*/ 9971653 w 11737976"/>
              <a:gd name="connsiteY22501" fmla="*/ 2855682 h 6407152"/>
              <a:gd name="connsiteX22502" fmla="*/ 9946349 w 11737976"/>
              <a:gd name="connsiteY22502" fmla="*/ 2854235 h 6407152"/>
              <a:gd name="connsiteX22503" fmla="*/ 9921625 w 11737976"/>
              <a:gd name="connsiteY22503" fmla="*/ 2836139 h 6407152"/>
              <a:gd name="connsiteX22504" fmla="*/ 9930254 w 11737976"/>
              <a:gd name="connsiteY22504" fmla="*/ 2831072 h 6407152"/>
              <a:gd name="connsiteX22505" fmla="*/ 9921818 w 11737976"/>
              <a:gd name="connsiteY22505" fmla="*/ 2830589 h 6407152"/>
              <a:gd name="connsiteX22506" fmla="*/ 9922303 w 11737976"/>
              <a:gd name="connsiteY22506" fmla="*/ 2816715 h 6407152"/>
              <a:gd name="connsiteX22507" fmla="*/ 9913964 w 11737976"/>
              <a:gd name="connsiteY22507" fmla="*/ 2813458 h 6407152"/>
              <a:gd name="connsiteX22508" fmla="*/ 9939462 w 11737976"/>
              <a:gd name="connsiteY22508" fmla="*/ 2809356 h 6407152"/>
              <a:gd name="connsiteX22509" fmla="*/ 9931318 w 11737976"/>
              <a:gd name="connsiteY22509" fmla="*/ 2800548 h 6407152"/>
              <a:gd name="connsiteX22510" fmla="*/ 9897870 w 11737976"/>
              <a:gd name="connsiteY22510" fmla="*/ 2790295 h 6407152"/>
              <a:gd name="connsiteX22511" fmla="*/ 9898160 w 11737976"/>
              <a:gd name="connsiteY22511" fmla="*/ 2781970 h 6407152"/>
              <a:gd name="connsiteX22512" fmla="*/ 9948672 w 11737976"/>
              <a:gd name="connsiteY22512" fmla="*/ 2787639 h 6407152"/>
              <a:gd name="connsiteX22513" fmla="*/ 9948574 w 11737976"/>
              <a:gd name="connsiteY22513" fmla="*/ 2790414 h 6407152"/>
              <a:gd name="connsiteX22514" fmla="*/ 9965540 w 11737976"/>
              <a:gd name="connsiteY22514" fmla="*/ 2788604 h 6407152"/>
              <a:gd name="connsiteX22515" fmla="*/ 9965348 w 11737976"/>
              <a:gd name="connsiteY22515" fmla="*/ 2794154 h 6407152"/>
              <a:gd name="connsiteX22516" fmla="*/ 9982218 w 11737976"/>
              <a:gd name="connsiteY22516" fmla="*/ 2795119 h 6407152"/>
              <a:gd name="connsiteX22517" fmla="*/ 9973589 w 11737976"/>
              <a:gd name="connsiteY22517" fmla="*/ 2800185 h 6407152"/>
              <a:gd name="connsiteX22518" fmla="*/ 9973396 w 11737976"/>
              <a:gd name="connsiteY22518" fmla="*/ 2805736 h 6407152"/>
              <a:gd name="connsiteX22519" fmla="*/ 9981927 w 11737976"/>
              <a:gd name="connsiteY22519" fmla="*/ 2803442 h 6407152"/>
              <a:gd name="connsiteX22520" fmla="*/ 9998990 w 11737976"/>
              <a:gd name="connsiteY22520" fmla="*/ 2798859 h 6407152"/>
              <a:gd name="connsiteX22521" fmla="*/ 10007426 w 11737976"/>
              <a:gd name="connsiteY22521" fmla="*/ 2799341 h 6407152"/>
              <a:gd name="connsiteX22522" fmla="*/ 10032730 w 11737976"/>
              <a:gd name="connsiteY22522" fmla="*/ 2800789 h 6407152"/>
              <a:gd name="connsiteX22523" fmla="*/ 10024586 w 11737976"/>
              <a:gd name="connsiteY22523" fmla="*/ 2791982 h 6407152"/>
              <a:gd name="connsiteX22524" fmla="*/ 10041553 w 11737976"/>
              <a:gd name="connsiteY22524" fmla="*/ 2790171 h 6407152"/>
              <a:gd name="connsiteX22525" fmla="*/ 10041456 w 11737976"/>
              <a:gd name="connsiteY22525" fmla="*/ 2792946 h 6407152"/>
              <a:gd name="connsiteX22526" fmla="*/ 10049890 w 11737976"/>
              <a:gd name="connsiteY22526" fmla="*/ 2793429 h 6407152"/>
              <a:gd name="connsiteX22527" fmla="*/ 10049986 w 11737976"/>
              <a:gd name="connsiteY22527" fmla="*/ 2790653 h 6407152"/>
              <a:gd name="connsiteX22528" fmla="*/ 10041649 w 11737976"/>
              <a:gd name="connsiteY22528" fmla="*/ 2787396 h 6407152"/>
              <a:gd name="connsiteX22529" fmla="*/ 10016345 w 11737976"/>
              <a:gd name="connsiteY22529" fmla="*/ 2785949 h 6407152"/>
              <a:gd name="connsiteX22530" fmla="*/ 10008296 w 11737976"/>
              <a:gd name="connsiteY22530" fmla="*/ 2774368 h 6407152"/>
              <a:gd name="connsiteX22531" fmla="*/ 9982895 w 11737976"/>
              <a:gd name="connsiteY22531" fmla="*/ 2775695 h 6407152"/>
              <a:gd name="connsiteX22532" fmla="*/ 9974750 w 11737976"/>
              <a:gd name="connsiteY22532" fmla="*/ 2766889 h 6407152"/>
              <a:gd name="connsiteX22533" fmla="*/ 9957882 w 11737976"/>
              <a:gd name="connsiteY22533" fmla="*/ 2765924 h 6407152"/>
              <a:gd name="connsiteX22534" fmla="*/ 9983283 w 11737976"/>
              <a:gd name="connsiteY22534" fmla="*/ 2764595 h 6407152"/>
              <a:gd name="connsiteX22535" fmla="*/ 9983670 w 11737976"/>
              <a:gd name="connsiteY22535" fmla="*/ 2753496 h 6407152"/>
              <a:gd name="connsiteX22536" fmla="*/ 9975235 w 11737976"/>
              <a:gd name="connsiteY22536" fmla="*/ 2753013 h 6407152"/>
              <a:gd name="connsiteX22537" fmla="*/ 9966895 w 11737976"/>
              <a:gd name="connsiteY22537" fmla="*/ 2749756 h 6407152"/>
              <a:gd name="connsiteX22538" fmla="*/ 9949930 w 11737976"/>
              <a:gd name="connsiteY22538" fmla="*/ 2751567 h 6407152"/>
              <a:gd name="connsiteX22539" fmla="*/ 9959816 w 11737976"/>
              <a:gd name="connsiteY22539" fmla="*/ 2710427 h 6407152"/>
              <a:gd name="connsiteX22540" fmla="*/ 9968153 w 11737976"/>
              <a:gd name="connsiteY22540" fmla="*/ 2713685 h 6407152"/>
              <a:gd name="connsiteX22541" fmla="*/ 9968251 w 11737976"/>
              <a:gd name="connsiteY22541" fmla="*/ 2710910 h 6407152"/>
              <a:gd name="connsiteX22542" fmla="*/ 9959914 w 11737976"/>
              <a:gd name="connsiteY22542" fmla="*/ 2707652 h 6407152"/>
              <a:gd name="connsiteX22543" fmla="*/ 9960107 w 11737976"/>
              <a:gd name="connsiteY22543" fmla="*/ 2702102 h 6407152"/>
              <a:gd name="connsiteX22544" fmla="*/ 9977170 w 11737976"/>
              <a:gd name="connsiteY22544" fmla="*/ 2697519 h 6407152"/>
              <a:gd name="connsiteX22545" fmla="*/ 9943526 w 11737976"/>
              <a:gd name="connsiteY22545" fmla="*/ 2692814 h 6407152"/>
              <a:gd name="connsiteX22546" fmla="*/ 9918996 w 11737976"/>
              <a:gd name="connsiteY22546" fmla="*/ 2669167 h 6407152"/>
              <a:gd name="connsiteX22547" fmla="*/ 9902224 w 11737976"/>
              <a:gd name="connsiteY22547" fmla="*/ 2665427 h 6407152"/>
              <a:gd name="connsiteX22548" fmla="*/ 9860147 w 11737976"/>
              <a:gd name="connsiteY22548" fmla="*/ 2660241 h 6407152"/>
              <a:gd name="connsiteX22549" fmla="*/ 9859953 w 11737976"/>
              <a:gd name="connsiteY22549" fmla="*/ 2665791 h 6407152"/>
              <a:gd name="connsiteX22550" fmla="*/ 9851324 w 11737976"/>
              <a:gd name="connsiteY22550" fmla="*/ 2670857 h 6407152"/>
              <a:gd name="connsiteX22551" fmla="*/ 9868000 w 11737976"/>
              <a:gd name="connsiteY22551" fmla="*/ 2677373 h 6407152"/>
              <a:gd name="connsiteX22552" fmla="*/ 9834455 w 11737976"/>
              <a:gd name="connsiteY22552" fmla="*/ 2669893 h 6407152"/>
              <a:gd name="connsiteX22553" fmla="*/ 9851615 w 11737976"/>
              <a:gd name="connsiteY22553" fmla="*/ 2662533 h 6407152"/>
              <a:gd name="connsiteX22554" fmla="*/ 9834745 w 11737976"/>
              <a:gd name="connsiteY22554" fmla="*/ 2661569 h 6407152"/>
              <a:gd name="connsiteX22555" fmla="*/ 9834842 w 11737976"/>
              <a:gd name="connsiteY22555" fmla="*/ 2658794 h 6407152"/>
              <a:gd name="connsiteX22556" fmla="*/ 9826503 w 11737976"/>
              <a:gd name="connsiteY22556" fmla="*/ 2655537 h 6407152"/>
              <a:gd name="connsiteX22557" fmla="*/ 9817972 w 11737976"/>
              <a:gd name="connsiteY22557" fmla="*/ 2657829 h 6407152"/>
              <a:gd name="connsiteX22558" fmla="*/ 9826407 w 11737976"/>
              <a:gd name="connsiteY22558" fmla="*/ 2658311 h 6407152"/>
              <a:gd name="connsiteX22559" fmla="*/ 9826310 w 11737976"/>
              <a:gd name="connsiteY22559" fmla="*/ 2661086 h 6407152"/>
              <a:gd name="connsiteX22560" fmla="*/ 9826117 w 11737976"/>
              <a:gd name="connsiteY22560" fmla="*/ 2666636 h 6407152"/>
              <a:gd name="connsiteX22561" fmla="*/ 9817778 w 11737976"/>
              <a:gd name="connsiteY22561" fmla="*/ 2663379 h 6407152"/>
              <a:gd name="connsiteX22562" fmla="*/ 9792474 w 11737976"/>
              <a:gd name="connsiteY22562" fmla="*/ 2661932 h 6407152"/>
              <a:gd name="connsiteX22563" fmla="*/ 9792570 w 11737976"/>
              <a:gd name="connsiteY22563" fmla="*/ 2659156 h 6407152"/>
              <a:gd name="connsiteX22564" fmla="*/ 9792667 w 11737976"/>
              <a:gd name="connsiteY22564" fmla="*/ 2656382 h 6407152"/>
              <a:gd name="connsiteX22565" fmla="*/ 9818165 w 11737976"/>
              <a:gd name="connsiteY22565" fmla="*/ 2652279 h 6407152"/>
              <a:gd name="connsiteX22566" fmla="*/ 9834940 w 11737976"/>
              <a:gd name="connsiteY22566" fmla="*/ 2656019 h 6407152"/>
              <a:gd name="connsiteX22567" fmla="*/ 9843566 w 11737976"/>
              <a:gd name="connsiteY22567" fmla="*/ 2650952 h 6407152"/>
              <a:gd name="connsiteX22568" fmla="*/ 9919383 w 11737976"/>
              <a:gd name="connsiteY22568" fmla="*/ 2658068 h 6407152"/>
              <a:gd name="connsiteX22569" fmla="*/ 9927915 w 11737976"/>
              <a:gd name="connsiteY22569" fmla="*/ 2655776 h 6407152"/>
              <a:gd name="connsiteX22570" fmla="*/ 9919673 w 11737976"/>
              <a:gd name="connsiteY22570" fmla="*/ 2649744 h 6407152"/>
              <a:gd name="connsiteX22571" fmla="*/ 9911337 w 11737976"/>
              <a:gd name="connsiteY22571" fmla="*/ 2646487 h 6407152"/>
              <a:gd name="connsiteX22572" fmla="*/ 9919771 w 11737976"/>
              <a:gd name="connsiteY22572" fmla="*/ 2646969 h 6407152"/>
              <a:gd name="connsiteX22573" fmla="*/ 9902999 w 11737976"/>
              <a:gd name="connsiteY22573" fmla="*/ 2643230 h 6407152"/>
              <a:gd name="connsiteX22574" fmla="*/ 9920254 w 11737976"/>
              <a:gd name="connsiteY22574" fmla="*/ 2633095 h 6407152"/>
              <a:gd name="connsiteX22575" fmla="*/ 9928691 w 11737976"/>
              <a:gd name="connsiteY22575" fmla="*/ 2633577 h 6407152"/>
              <a:gd name="connsiteX22576" fmla="*/ 9928883 w 11737976"/>
              <a:gd name="connsiteY22576" fmla="*/ 2628027 h 6407152"/>
              <a:gd name="connsiteX22577" fmla="*/ 9928980 w 11737976"/>
              <a:gd name="connsiteY22577" fmla="*/ 2625253 h 6407152"/>
              <a:gd name="connsiteX22578" fmla="*/ 9937512 w 11737976"/>
              <a:gd name="connsiteY22578" fmla="*/ 2622961 h 6407152"/>
              <a:gd name="connsiteX22579" fmla="*/ 9954575 w 11737976"/>
              <a:gd name="connsiteY22579" fmla="*/ 2618375 h 6407152"/>
              <a:gd name="connsiteX22580" fmla="*/ 9954478 w 11737976"/>
              <a:gd name="connsiteY22580" fmla="*/ 2621151 h 6407152"/>
              <a:gd name="connsiteX22581" fmla="*/ 9954382 w 11737976"/>
              <a:gd name="connsiteY22581" fmla="*/ 2623926 h 6407152"/>
              <a:gd name="connsiteX22582" fmla="*/ 9945945 w 11737976"/>
              <a:gd name="connsiteY22582" fmla="*/ 2623442 h 6407152"/>
              <a:gd name="connsiteX22583" fmla="*/ 9971057 w 11737976"/>
              <a:gd name="connsiteY22583" fmla="*/ 2630440 h 6407152"/>
              <a:gd name="connsiteX22584" fmla="*/ 9962913 w 11737976"/>
              <a:gd name="connsiteY22584" fmla="*/ 2621632 h 6407152"/>
              <a:gd name="connsiteX22585" fmla="*/ 9963011 w 11737976"/>
              <a:gd name="connsiteY22585" fmla="*/ 2618858 h 6407152"/>
              <a:gd name="connsiteX22586" fmla="*/ 9963203 w 11737976"/>
              <a:gd name="connsiteY22586" fmla="*/ 2613309 h 6407152"/>
              <a:gd name="connsiteX22587" fmla="*/ 9920933 w 11737976"/>
              <a:gd name="connsiteY22587" fmla="*/ 2613671 h 6407152"/>
              <a:gd name="connsiteX22588" fmla="*/ 9912788 w 11737976"/>
              <a:gd name="connsiteY22588" fmla="*/ 2604865 h 6407152"/>
              <a:gd name="connsiteX22589" fmla="*/ 9946624 w 11737976"/>
              <a:gd name="connsiteY22589" fmla="*/ 2604018 h 6407152"/>
              <a:gd name="connsiteX22590" fmla="*/ 9929948 w 11737976"/>
              <a:gd name="connsiteY22590" fmla="*/ 2597505 h 6407152"/>
              <a:gd name="connsiteX22591" fmla="*/ 9896208 w 11737976"/>
              <a:gd name="connsiteY22591" fmla="*/ 2595575 h 6407152"/>
              <a:gd name="connsiteX22592" fmla="*/ 9896304 w 11737976"/>
              <a:gd name="connsiteY22592" fmla="*/ 2592800 h 6407152"/>
              <a:gd name="connsiteX22593" fmla="*/ 9896499 w 11737976"/>
              <a:gd name="connsiteY22593" fmla="*/ 2587251 h 6407152"/>
              <a:gd name="connsiteX22594" fmla="*/ 9921899 w 11737976"/>
              <a:gd name="connsiteY22594" fmla="*/ 2585923 h 6407152"/>
              <a:gd name="connsiteX22595" fmla="*/ 9913660 w 11737976"/>
              <a:gd name="connsiteY22595" fmla="*/ 2579891 h 6407152"/>
              <a:gd name="connsiteX22596" fmla="*/ 9938964 w 11737976"/>
              <a:gd name="connsiteY22596" fmla="*/ 2581338 h 6407152"/>
              <a:gd name="connsiteX22597" fmla="*/ 9939158 w 11737976"/>
              <a:gd name="connsiteY22597" fmla="*/ 2575789 h 6407152"/>
              <a:gd name="connsiteX22598" fmla="*/ 9922577 w 11737976"/>
              <a:gd name="connsiteY22598" fmla="*/ 2566499 h 6407152"/>
              <a:gd name="connsiteX22599" fmla="*/ 9939545 w 11737976"/>
              <a:gd name="connsiteY22599" fmla="*/ 2564690 h 6407152"/>
              <a:gd name="connsiteX22600" fmla="*/ 9923061 w 11737976"/>
              <a:gd name="connsiteY22600" fmla="*/ 2552624 h 6407152"/>
              <a:gd name="connsiteX22601" fmla="*/ 9897563 w 11737976"/>
              <a:gd name="connsiteY22601" fmla="*/ 2556728 h 6407152"/>
              <a:gd name="connsiteX22602" fmla="*/ 9905902 w 11737976"/>
              <a:gd name="connsiteY22602" fmla="*/ 2559985 h 6407152"/>
              <a:gd name="connsiteX22603" fmla="*/ 9872258 w 11737976"/>
              <a:gd name="connsiteY22603" fmla="*/ 2555281 h 6407152"/>
              <a:gd name="connsiteX22604" fmla="*/ 9881080 w 11737976"/>
              <a:gd name="connsiteY22604" fmla="*/ 2544664 h 6407152"/>
              <a:gd name="connsiteX22605" fmla="*/ 9864502 w 11737976"/>
              <a:gd name="connsiteY22605" fmla="*/ 2535374 h 6407152"/>
              <a:gd name="connsiteX22606" fmla="*/ 9873129 w 11737976"/>
              <a:gd name="connsiteY22606" fmla="*/ 2530307 h 6407152"/>
              <a:gd name="connsiteX22607" fmla="*/ 9881565 w 11737976"/>
              <a:gd name="connsiteY22607" fmla="*/ 2530789 h 6407152"/>
              <a:gd name="connsiteX22608" fmla="*/ 9906966 w 11737976"/>
              <a:gd name="connsiteY22608" fmla="*/ 2529462 h 6407152"/>
              <a:gd name="connsiteX22609" fmla="*/ 9915885 w 11737976"/>
              <a:gd name="connsiteY22609" fmla="*/ 2516070 h 6407152"/>
              <a:gd name="connsiteX22610" fmla="*/ 9924319 w 11737976"/>
              <a:gd name="connsiteY22610" fmla="*/ 2516553 h 6407152"/>
              <a:gd name="connsiteX22611" fmla="*/ 9932755 w 11737976"/>
              <a:gd name="connsiteY22611" fmla="*/ 2517034 h 6407152"/>
              <a:gd name="connsiteX22612" fmla="*/ 9932851 w 11737976"/>
              <a:gd name="connsiteY22612" fmla="*/ 2514261 h 6407152"/>
              <a:gd name="connsiteX22613" fmla="*/ 9924415 w 11737976"/>
              <a:gd name="connsiteY22613" fmla="*/ 2513778 h 6407152"/>
              <a:gd name="connsiteX22614" fmla="*/ 9924707 w 11737976"/>
              <a:gd name="connsiteY22614" fmla="*/ 2505453 h 6407152"/>
              <a:gd name="connsiteX22615" fmla="*/ 9899692 w 11737976"/>
              <a:gd name="connsiteY22615" fmla="*/ 2495682 h 6407152"/>
              <a:gd name="connsiteX22616" fmla="*/ 9890968 w 11737976"/>
              <a:gd name="connsiteY22616" fmla="*/ 2503524 h 6407152"/>
              <a:gd name="connsiteX22617" fmla="*/ 9882532 w 11737976"/>
              <a:gd name="connsiteY22617" fmla="*/ 2503041 h 6407152"/>
              <a:gd name="connsiteX22618" fmla="*/ 9882629 w 11737976"/>
              <a:gd name="connsiteY22618" fmla="*/ 2500267 h 6407152"/>
              <a:gd name="connsiteX22619" fmla="*/ 9874194 w 11737976"/>
              <a:gd name="connsiteY22619" fmla="*/ 2499784 h 6407152"/>
              <a:gd name="connsiteX22620" fmla="*/ 9882823 w 11737976"/>
              <a:gd name="connsiteY22620" fmla="*/ 2494717 h 6407152"/>
              <a:gd name="connsiteX22621" fmla="*/ 9849567 w 11737976"/>
              <a:gd name="connsiteY22621" fmla="*/ 2478913 h 6407152"/>
              <a:gd name="connsiteX22622" fmla="*/ 9866728 w 11737976"/>
              <a:gd name="connsiteY22622" fmla="*/ 2471554 h 6407152"/>
              <a:gd name="connsiteX22623" fmla="*/ 9841327 w 11737976"/>
              <a:gd name="connsiteY22623" fmla="*/ 2472881 h 6407152"/>
              <a:gd name="connsiteX22624" fmla="*/ 9833279 w 11737976"/>
              <a:gd name="connsiteY22624" fmla="*/ 2461299 h 6407152"/>
              <a:gd name="connsiteX22625" fmla="*/ 9850244 w 11737976"/>
              <a:gd name="connsiteY22625" fmla="*/ 2459490 h 6407152"/>
              <a:gd name="connsiteX22626" fmla="*/ 9850147 w 11737976"/>
              <a:gd name="connsiteY22626" fmla="*/ 2462264 h 6407152"/>
              <a:gd name="connsiteX22627" fmla="*/ 9842101 w 11737976"/>
              <a:gd name="connsiteY22627" fmla="*/ 2450683 h 6407152"/>
              <a:gd name="connsiteX22628" fmla="*/ 9850631 w 11737976"/>
              <a:gd name="connsiteY22628" fmla="*/ 2448389 h 6407152"/>
              <a:gd name="connsiteX22629" fmla="*/ 9850825 w 11737976"/>
              <a:gd name="connsiteY22629" fmla="*/ 2442841 h 6407152"/>
              <a:gd name="connsiteX22630" fmla="*/ 9834052 w 11737976"/>
              <a:gd name="connsiteY22630" fmla="*/ 2439101 h 6407152"/>
              <a:gd name="connsiteX22631" fmla="*/ 9834149 w 11737976"/>
              <a:gd name="connsiteY22631" fmla="*/ 2436327 h 6407152"/>
              <a:gd name="connsiteX22632" fmla="*/ 9826004 w 11737976"/>
              <a:gd name="connsiteY22632" fmla="*/ 2427519 h 6407152"/>
              <a:gd name="connsiteX22633" fmla="*/ 9800603 w 11737976"/>
              <a:gd name="connsiteY22633" fmla="*/ 2428846 h 6407152"/>
              <a:gd name="connsiteX22634" fmla="*/ 9793040 w 11737976"/>
              <a:gd name="connsiteY22634" fmla="*/ 2403391 h 6407152"/>
              <a:gd name="connsiteX22635" fmla="*/ 9801570 w 11737976"/>
              <a:gd name="connsiteY22635" fmla="*/ 2401099 h 6407152"/>
              <a:gd name="connsiteX22636" fmla="*/ 9810006 w 11737976"/>
              <a:gd name="connsiteY22636" fmla="*/ 2401581 h 6407152"/>
              <a:gd name="connsiteX22637" fmla="*/ 9818635 w 11737976"/>
              <a:gd name="connsiteY22637" fmla="*/ 2396514 h 6407152"/>
              <a:gd name="connsiteX22638" fmla="*/ 9793233 w 11737976"/>
              <a:gd name="connsiteY22638" fmla="*/ 2397842 h 6407152"/>
              <a:gd name="connsiteX22639" fmla="*/ 9793137 w 11737976"/>
              <a:gd name="connsiteY22639" fmla="*/ 2400616 h 6407152"/>
              <a:gd name="connsiteX22640" fmla="*/ 9784895 w 11737976"/>
              <a:gd name="connsiteY22640" fmla="*/ 2394585 h 6407152"/>
              <a:gd name="connsiteX22641" fmla="*/ 9801957 w 11737976"/>
              <a:gd name="connsiteY22641" fmla="*/ 2389999 h 6407152"/>
              <a:gd name="connsiteX22642" fmla="*/ 9776749 w 11737976"/>
              <a:gd name="connsiteY22642" fmla="*/ 2385777 h 6407152"/>
              <a:gd name="connsiteX22643" fmla="*/ 9768121 w 11737976"/>
              <a:gd name="connsiteY22643" fmla="*/ 2390844 h 6407152"/>
              <a:gd name="connsiteX22644" fmla="*/ 9742816 w 11737976"/>
              <a:gd name="connsiteY22644" fmla="*/ 2389397 h 6407152"/>
              <a:gd name="connsiteX22645" fmla="*/ 9734576 w 11737976"/>
              <a:gd name="connsiteY22645" fmla="*/ 2383365 h 6407152"/>
              <a:gd name="connsiteX22646" fmla="*/ 9725947 w 11737976"/>
              <a:gd name="connsiteY22646" fmla="*/ 2388432 h 6407152"/>
              <a:gd name="connsiteX22647" fmla="*/ 9734286 w 11737976"/>
              <a:gd name="connsiteY22647" fmla="*/ 2391689 h 6407152"/>
              <a:gd name="connsiteX22648" fmla="*/ 9708885 w 11737976"/>
              <a:gd name="connsiteY22648" fmla="*/ 2393017 h 6407152"/>
              <a:gd name="connsiteX22649" fmla="*/ 9700449 w 11737976"/>
              <a:gd name="connsiteY22649" fmla="*/ 2392535 h 6407152"/>
              <a:gd name="connsiteX22650" fmla="*/ 9700836 w 11737976"/>
              <a:gd name="connsiteY22650" fmla="*/ 2381435 h 6407152"/>
              <a:gd name="connsiteX22651" fmla="*/ 4990612 w 11737976"/>
              <a:gd name="connsiteY22651" fmla="*/ 2381435 h 6407152"/>
              <a:gd name="connsiteX22652" fmla="*/ 4964727 w 11737976"/>
              <a:gd name="connsiteY22652" fmla="*/ 2396637 h 6407152"/>
              <a:gd name="connsiteX22653" fmla="*/ 4972872 w 11737976"/>
              <a:gd name="connsiteY22653" fmla="*/ 2405444 h 6407152"/>
              <a:gd name="connsiteX22654" fmla="*/ 4972776 w 11737976"/>
              <a:gd name="connsiteY22654" fmla="*/ 2408218 h 6407152"/>
              <a:gd name="connsiteX22655" fmla="*/ 4972680 w 11737976"/>
              <a:gd name="connsiteY22655" fmla="*/ 2410994 h 6407152"/>
              <a:gd name="connsiteX22656" fmla="*/ 4981017 w 11737976"/>
              <a:gd name="connsiteY22656" fmla="*/ 2414250 h 6407152"/>
              <a:gd name="connsiteX22657" fmla="*/ 4971904 w 11737976"/>
              <a:gd name="connsiteY22657" fmla="*/ 2433193 h 6407152"/>
              <a:gd name="connsiteX22658" fmla="*/ 4980338 w 11737976"/>
              <a:gd name="connsiteY22658" fmla="*/ 2433674 h 6407152"/>
              <a:gd name="connsiteX22659" fmla="*/ 4988484 w 11737976"/>
              <a:gd name="connsiteY22659" fmla="*/ 2442481 h 6407152"/>
              <a:gd name="connsiteX22660" fmla="*/ 4981279 w 11737976"/>
              <a:gd name="connsiteY22660" fmla="*/ 2443082 h 6407152"/>
              <a:gd name="connsiteX22661" fmla="*/ 4980048 w 11737976"/>
              <a:gd name="connsiteY22661" fmla="*/ 2441999 h 6407152"/>
              <a:gd name="connsiteX22662" fmla="*/ 4981066 w 11737976"/>
              <a:gd name="connsiteY22662" fmla="*/ 2443099 h 6407152"/>
              <a:gd name="connsiteX22663" fmla="*/ 4981279 w 11737976"/>
              <a:gd name="connsiteY22663" fmla="*/ 2443082 h 6407152"/>
              <a:gd name="connsiteX22664" fmla="*/ 4983637 w 11737976"/>
              <a:gd name="connsiteY22664" fmla="*/ 2445158 h 6407152"/>
              <a:gd name="connsiteX22665" fmla="*/ 4987999 w 11737976"/>
              <a:gd name="connsiteY22665" fmla="*/ 2456356 h 6407152"/>
              <a:gd name="connsiteX22666" fmla="*/ 4979177 w 11737976"/>
              <a:gd name="connsiteY22666" fmla="*/ 2466973 h 6407152"/>
              <a:gd name="connsiteX22667" fmla="*/ 4995661 w 11737976"/>
              <a:gd name="connsiteY22667" fmla="*/ 2479037 h 6407152"/>
              <a:gd name="connsiteX22668" fmla="*/ 4995467 w 11737976"/>
              <a:gd name="connsiteY22668" fmla="*/ 2484586 h 6407152"/>
              <a:gd name="connsiteX22669" fmla="*/ 5020869 w 11737976"/>
              <a:gd name="connsiteY22669" fmla="*/ 2483258 h 6407152"/>
              <a:gd name="connsiteX22670" fmla="*/ 5012917 w 11737976"/>
              <a:gd name="connsiteY22670" fmla="*/ 2468903 h 6407152"/>
              <a:gd name="connsiteX22671" fmla="*/ 5021546 w 11737976"/>
              <a:gd name="connsiteY22671" fmla="*/ 2463834 h 6407152"/>
              <a:gd name="connsiteX22672" fmla="*/ 5029980 w 11737976"/>
              <a:gd name="connsiteY22672" fmla="*/ 2464318 h 6407152"/>
              <a:gd name="connsiteX22673" fmla="*/ 5037834 w 11737976"/>
              <a:gd name="connsiteY22673" fmla="*/ 2481448 h 6407152"/>
              <a:gd name="connsiteX22674" fmla="*/ 5046077 w 11737976"/>
              <a:gd name="connsiteY22674" fmla="*/ 2487481 h 6407152"/>
              <a:gd name="connsiteX22675" fmla="*/ 5037544 w 11737976"/>
              <a:gd name="connsiteY22675" fmla="*/ 2489774 h 6407152"/>
              <a:gd name="connsiteX22676" fmla="*/ 5045786 w 11737976"/>
              <a:gd name="connsiteY22676" fmla="*/ 2495804 h 6407152"/>
              <a:gd name="connsiteX22677" fmla="*/ 5029012 w 11737976"/>
              <a:gd name="connsiteY22677" fmla="*/ 2492065 h 6407152"/>
              <a:gd name="connsiteX22678" fmla="*/ 5020384 w 11737976"/>
              <a:gd name="connsiteY22678" fmla="*/ 2497133 h 6407152"/>
              <a:gd name="connsiteX22679" fmla="*/ 5003513 w 11737976"/>
              <a:gd name="connsiteY22679" fmla="*/ 2496167 h 6407152"/>
              <a:gd name="connsiteX22680" fmla="*/ 4995274 w 11737976"/>
              <a:gd name="connsiteY22680" fmla="*/ 2490135 h 6407152"/>
              <a:gd name="connsiteX22681" fmla="*/ 4969582 w 11737976"/>
              <a:gd name="connsiteY22681" fmla="*/ 2499787 h 6407152"/>
              <a:gd name="connsiteX22682" fmla="*/ 4986161 w 11737976"/>
              <a:gd name="connsiteY22682" fmla="*/ 2509076 h 6407152"/>
              <a:gd name="connsiteX22683" fmla="*/ 4977628 w 11737976"/>
              <a:gd name="connsiteY22683" fmla="*/ 2511370 h 6407152"/>
              <a:gd name="connsiteX22684" fmla="*/ 4969195 w 11737976"/>
              <a:gd name="connsiteY22684" fmla="*/ 2510887 h 6407152"/>
              <a:gd name="connsiteX22685" fmla="*/ 4969098 w 11737976"/>
              <a:gd name="connsiteY22685" fmla="*/ 2513662 h 6407152"/>
              <a:gd name="connsiteX22686" fmla="*/ 4976126 w 11737976"/>
              <a:gd name="connsiteY22686" fmla="*/ 2514064 h 6407152"/>
              <a:gd name="connsiteX22687" fmla="*/ 4968614 w 11737976"/>
              <a:gd name="connsiteY22687" fmla="*/ 2527536 h 6407152"/>
              <a:gd name="connsiteX22688" fmla="*/ 4968034 w 11737976"/>
              <a:gd name="connsiteY22688" fmla="*/ 2544185 h 6407152"/>
              <a:gd name="connsiteX22689" fmla="*/ 4942730 w 11737976"/>
              <a:gd name="connsiteY22689" fmla="*/ 2542738 h 6407152"/>
              <a:gd name="connsiteX22690" fmla="*/ 4933810 w 11737976"/>
              <a:gd name="connsiteY22690" fmla="*/ 2556129 h 6407152"/>
              <a:gd name="connsiteX22691" fmla="*/ 4916844 w 11737976"/>
              <a:gd name="connsiteY22691" fmla="*/ 2557939 h 6407152"/>
              <a:gd name="connsiteX22692" fmla="*/ 4933616 w 11737976"/>
              <a:gd name="connsiteY22692" fmla="*/ 2561679 h 6407152"/>
              <a:gd name="connsiteX22693" fmla="*/ 4924987 w 11737976"/>
              <a:gd name="connsiteY22693" fmla="*/ 2566746 h 6407152"/>
              <a:gd name="connsiteX22694" fmla="*/ 4950388 w 11737976"/>
              <a:gd name="connsiteY22694" fmla="*/ 2565419 h 6407152"/>
              <a:gd name="connsiteX22695" fmla="*/ 4942052 w 11737976"/>
              <a:gd name="connsiteY22695" fmla="*/ 2562162 h 6407152"/>
              <a:gd name="connsiteX22696" fmla="*/ 4976177 w 11737976"/>
              <a:gd name="connsiteY22696" fmla="*/ 2552991 h 6407152"/>
              <a:gd name="connsiteX22697" fmla="*/ 4984516 w 11737976"/>
              <a:gd name="connsiteY22697" fmla="*/ 2556248 h 6407152"/>
              <a:gd name="connsiteX22698" fmla="*/ 4975887 w 11737976"/>
              <a:gd name="connsiteY22698" fmla="*/ 2561316 h 6407152"/>
              <a:gd name="connsiteX22699" fmla="*/ 4992177 w 11737976"/>
              <a:gd name="connsiteY22699" fmla="*/ 2578931 h 6407152"/>
              <a:gd name="connsiteX22700" fmla="*/ 4991209 w 11737976"/>
              <a:gd name="connsiteY22700" fmla="*/ 2606678 h 6407152"/>
              <a:gd name="connsiteX22701" fmla="*/ 4982194 w 11737976"/>
              <a:gd name="connsiteY22701" fmla="*/ 2622844 h 6407152"/>
              <a:gd name="connsiteX22702" fmla="*/ 4990628 w 11737976"/>
              <a:gd name="connsiteY22702" fmla="*/ 2623326 h 6407152"/>
              <a:gd name="connsiteX22703" fmla="*/ 4973177 w 11737976"/>
              <a:gd name="connsiteY22703" fmla="*/ 2639011 h 6407152"/>
              <a:gd name="connsiteX22704" fmla="*/ 4998482 w 11737976"/>
              <a:gd name="connsiteY22704" fmla="*/ 2640458 h 6407152"/>
              <a:gd name="connsiteX22705" fmla="*/ 5006821 w 11737976"/>
              <a:gd name="connsiteY22705" fmla="*/ 2643715 h 6407152"/>
              <a:gd name="connsiteX22706" fmla="*/ 4989177 w 11737976"/>
              <a:gd name="connsiteY22706" fmla="*/ 2664949 h 6407152"/>
              <a:gd name="connsiteX22707" fmla="*/ 5005562 w 11737976"/>
              <a:gd name="connsiteY22707" fmla="*/ 2679788 h 6407152"/>
              <a:gd name="connsiteX22708" fmla="*/ 4997030 w 11737976"/>
              <a:gd name="connsiteY22708" fmla="*/ 2682081 h 6407152"/>
              <a:gd name="connsiteX22709" fmla="*/ 5005369 w 11737976"/>
              <a:gd name="connsiteY22709" fmla="*/ 2685338 h 6407152"/>
              <a:gd name="connsiteX22710" fmla="*/ 4996933 w 11737976"/>
              <a:gd name="connsiteY22710" fmla="*/ 2684855 h 6407152"/>
              <a:gd name="connsiteX22711" fmla="*/ 4987918 w 11737976"/>
              <a:gd name="connsiteY22711" fmla="*/ 2701020 h 6407152"/>
              <a:gd name="connsiteX22712" fmla="*/ 4979483 w 11737976"/>
              <a:gd name="connsiteY22712" fmla="*/ 2700539 h 6407152"/>
              <a:gd name="connsiteX22713" fmla="*/ 4979387 w 11737976"/>
              <a:gd name="connsiteY22713" fmla="*/ 2703314 h 6407152"/>
              <a:gd name="connsiteX22714" fmla="*/ 4987822 w 11737976"/>
              <a:gd name="connsiteY22714" fmla="*/ 2703796 h 6407152"/>
              <a:gd name="connsiteX22715" fmla="*/ 4996062 w 11737976"/>
              <a:gd name="connsiteY22715" fmla="*/ 2709828 h 6407152"/>
              <a:gd name="connsiteX22716" fmla="*/ 4986854 w 11737976"/>
              <a:gd name="connsiteY22716" fmla="*/ 2731545 h 6407152"/>
              <a:gd name="connsiteX22717" fmla="*/ 4961453 w 11737976"/>
              <a:gd name="connsiteY22717" fmla="*/ 2732872 h 6407152"/>
              <a:gd name="connsiteX22718" fmla="*/ 4953114 w 11737976"/>
              <a:gd name="connsiteY22718" fmla="*/ 2729616 h 6407152"/>
              <a:gd name="connsiteX22719" fmla="*/ 4961259 w 11737976"/>
              <a:gd name="connsiteY22719" fmla="*/ 2738421 h 6407152"/>
              <a:gd name="connsiteX22720" fmla="*/ 4952630 w 11737976"/>
              <a:gd name="connsiteY22720" fmla="*/ 2743488 h 6407152"/>
              <a:gd name="connsiteX22721" fmla="*/ 4944001 w 11737976"/>
              <a:gd name="connsiteY22721" fmla="*/ 2748557 h 6407152"/>
              <a:gd name="connsiteX22722" fmla="*/ 4935471 w 11737976"/>
              <a:gd name="connsiteY22722" fmla="*/ 2750848 h 6407152"/>
              <a:gd name="connsiteX22723" fmla="*/ 4943905 w 11737976"/>
              <a:gd name="connsiteY22723" fmla="*/ 2751330 h 6407152"/>
              <a:gd name="connsiteX22724" fmla="*/ 4952437 w 11737976"/>
              <a:gd name="connsiteY22724" fmla="*/ 2749038 h 6407152"/>
              <a:gd name="connsiteX22725" fmla="*/ 4969403 w 11737976"/>
              <a:gd name="connsiteY22725" fmla="*/ 2747228 h 6407152"/>
              <a:gd name="connsiteX22726" fmla="*/ 4977741 w 11737976"/>
              <a:gd name="connsiteY22726" fmla="*/ 2750486 h 6407152"/>
              <a:gd name="connsiteX22727" fmla="*/ 4976871 w 11737976"/>
              <a:gd name="connsiteY22727" fmla="*/ 2775458 h 6407152"/>
              <a:gd name="connsiteX22728" fmla="*/ 4985015 w 11737976"/>
              <a:gd name="connsiteY22728" fmla="*/ 2784265 h 6407152"/>
              <a:gd name="connsiteX22729" fmla="*/ 4976290 w 11737976"/>
              <a:gd name="connsiteY22729" fmla="*/ 2792108 h 6407152"/>
              <a:gd name="connsiteX22730" fmla="*/ 4959517 w 11737976"/>
              <a:gd name="connsiteY22730" fmla="*/ 2788368 h 6407152"/>
              <a:gd name="connsiteX22731" fmla="*/ 4950985 w 11737976"/>
              <a:gd name="connsiteY22731" fmla="*/ 2790661 h 6407152"/>
              <a:gd name="connsiteX22732" fmla="*/ 4950888 w 11737976"/>
              <a:gd name="connsiteY22732" fmla="*/ 2793435 h 6407152"/>
              <a:gd name="connsiteX22733" fmla="*/ 4976095 w 11737976"/>
              <a:gd name="connsiteY22733" fmla="*/ 2797657 h 6407152"/>
              <a:gd name="connsiteX22734" fmla="*/ 4975902 w 11737976"/>
              <a:gd name="connsiteY22734" fmla="*/ 2803208 h 6407152"/>
              <a:gd name="connsiteX22735" fmla="*/ 4959034 w 11737976"/>
              <a:gd name="connsiteY22735" fmla="*/ 2802243 h 6407152"/>
              <a:gd name="connsiteX22736" fmla="*/ 4958549 w 11737976"/>
              <a:gd name="connsiteY22736" fmla="*/ 2816117 h 6407152"/>
              <a:gd name="connsiteX22737" fmla="*/ 4983758 w 11737976"/>
              <a:gd name="connsiteY22737" fmla="*/ 2820339 h 6407152"/>
              <a:gd name="connsiteX22738" fmla="*/ 5008674 w 11737976"/>
              <a:gd name="connsiteY22738" fmla="*/ 2832886 h 6407152"/>
              <a:gd name="connsiteX22739" fmla="*/ 5025931 w 11737976"/>
              <a:gd name="connsiteY22739" fmla="*/ 2822750 h 6407152"/>
              <a:gd name="connsiteX22740" fmla="*/ 5026318 w 11737976"/>
              <a:gd name="connsiteY22740" fmla="*/ 2811651 h 6407152"/>
              <a:gd name="connsiteX22741" fmla="*/ 5060252 w 11737976"/>
              <a:gd name="connsiteY22741" fmla="*/ 2808031 h 6407152"/>
              <a:gd name="connsiteX22742" fmla="*/ 5060058 w 11737976"/>
              <a:gd name="connsiteY22742" fmla="*/ 2813581 h 6407152"/>
              <a:gd name="connsiteX22743" fmla="*/ 5034560 w 11737976"/>
              <a:gd name="connsiteY22743" fmla="*/ 2817684 h 6407152"/>
              <a:gd name="connsiteX22744" fmla="*/ 5016914 w 11737976"/>
              <a:gd name="connsiteY22744" fmla="*/ 2838917 h 6407152"/>
              <a:gd name="connsiteX22745" fmla="*/ 5008578 w 11737976"/>
              <a:gd name="connsiteY22745" fmla="*/ 2835659 h 6407152"/>
              <a:gd name="connsiteX22746" fmla="*/ 5008384 w 11737976"/>
              <a:gd name="connsiteY22746" fmla="*/ 2841210 h 6407152"/>
              <a:gd name="connsiteX22747" fmla="*/ 5042026 w 11737976"/>
              <a:gd name="connsiteY22747" fmla="*/ 2845914 h 6407152"/>
              <a:gd name="connsiteX22748" fmla="*/ 5008094 w 11737976"/>
              <a:gd name="connsiteY22748" fmla="*/ 2849535 h 6407152"/>
              <a:gd name="connsiteX22749" fmla="*/ 5041735 w 11737976"/>
              <a:gd name="connsiteY22749" fmla="*/ 2854238 h 6407152"/>
              <a:gd name="connsiteX22750" fmla="*/ 5092347 w 11737976"/>
              <a:gd name="connsiteY22750" fmla="*/ 2857133 h 6407152"/>
              <a:gd name="connsiteX22751" fmla="*/ 5100974 w 11737976"/>
              <a:gd name="connsiteY22751" fmla="*/ 2852066 h 6407152"/>
              <a:gd name="connsiteX22752" fmla="*/ 5075766 w 11737976"/>
              <a:gd name="connsiteY22752" fmla="*/ 2847844 h 6407152"/>
              <a:gd name="connsiteX22753" fmla="*/ 5134811 w 11737976"/>
              <a:gd name="connsiteY22753" fmla="*/ 2851220 h 6407152"/>
              <a:gd name="connsiteX22754" fmla="*/ 5134617 w 11737976"/>
              <a:gd name="connsiteY22754" fmla="*/ 2856771 h 6407152"/>
              <a:gd name="connsiteX22755" fmla="*/ 5126278 w 11737976"/>
              <a:gd name="connsiteY22755" fmla="*/ 2853513 h 6407152"/>
              <a:gd name="connsiteX22756" fmla="*/ 5117651 w 11737976"/>
              <a:gd name="connsiteY22756" fmla="*/ 2858580 h 6407152"/>
              <a:gd name="connsiteX22757" fmla="*/ 5134520 w 11737976"/>
              <a:gd name="connsiteY22757" fmla="*/ 2859545 h 6407152"/>
              <a:gd name="connsiteX22758" fmla="*/ 5185129 w 11737976"/>
              <a:gd name="connsiteY22758" fmla="*/ 2862440 h 6407152"/>
              <a:gd name="connsiteX22759" fmla="*/ 5184839 w 11737976"/>
              <a:gd name="connsiteY22759" fmla="*/ 2870765 h 6407152"/>
              <a:gd name="connsiteX22760" fmla="*/ 5193565 w 11737976"/>
              <a:gd name="connsiteY22760" fmla="*/ 2862922 h 6407152"/>
              <a:gd name="connsiteX22761" fmla="*/ 5218868 w 11737976"/>
              <a:gd name="connsiteY22761" fmla="*/ 2864370 h 6407152"/>
              <a:gd name="connsiteX22762" fmla="*/ 5218772 w 11737976"/>
              <a:gd name="connsiteY22762" fmla="*/ 2867145 h 6407152"/>
              <a:gd name="connsiteX22763" fmla="*/ 5227109 w 11737976"/>
              <a:gd name="connsiteY22763" fmla="*/ 2870401 h 6407152"/>
              <a:gd name="connsiteX22764" fmla="*/ 5235738 w 11737976"/>
              <a:gd name="connsiteY22764" fmla="*/ 2865335 h 6407152"/>
              <a:gd name="connsiteX22765" fmla="*/ 5243981 w 11737976"/>
              <a:gd name="connsiteY22765" fmla="*/ 2871367 h 6407152"/>
              <a:gd name="connsiteX22766" fmla="*/ 5252608 w 11737976"/>
              <a:gd name="connsiteY22766" fmla="*/ 2866298 h 6407152"/>
              <a:gd name="connsiteX22767" fmla="*/ 5269285 w 11737976"/>
              <a:gd name="connsiteY22767" fmla="*/ 2872814 h 6407152"/>
              <a:gd name="connsiteX22768" fmla="*/ 5328619 w 11737976"/>
              <a:gd name="connsiteY22768" fmla="*/ 2867867 h 6407152"/>
              <a:gd name="connsiteX22769" fmla="*/ 5303606 w 11737976"/>
              <a:gd name="connsiteY22769" fmla="*/ 2858095 h 6407152"/>
              <a:gd name="connsiteX22770" fmla="*/ 5295557 w 11737976"/>
              <a:gd name="connsiteY22770" fmla="*/ 2846513 h 6407152"/>
              <a:gd name="connsiteX22771" fmla="*/ 5287121 w 11737976"/>
              <a:gd name="connsiteY22771" fmla="*/ 2846030 h 6407152"/>
              <a:gd name="connsiteX22772" fmla="*/ 5270639 w 11737976"/>
              <a:gd name="connsiteY22772" fmla="*/ 2833966 h 6407152"/>
              <a:gd name="connsiteX22773" fmla="*/ 5245335 w 11737976"/>
              <a:gd name="connsiteY22773" fmla="*/ 2832519 h 6407152"/>
              <a:gd name="connsiteX22774" fmla="*/ 5244755 w 11737976"/>
              <a:gd name="connsiteY22774" fmla="*/ 2849168 h 6407152"/>
              <a:gd name="connsiteX22775" fmla="*/ 5261720 w 11737976"/>
              <a:gd name="connsiteY22775" fmla="*/ 2847359 h 6407152"/>
              <a:gd name="connsiteX22776" fmla="*/ 5270349 w 11737976"/>
              <a:gd name="connsiteY22776" fmla="*/ 2842291 h 6407152"/>
              <a:gd name="connsiteX22777" fmla="*/ 5270253 w 11737976"/>
              <a:gd name="connsiteY22777" fmla="*/ 2845065 h 6407152"/>
              <a:gd name="connsiteX22778" fmla="*/ 5261430 w 11737976"/>
              <a:gd name="connsiteY22778" fmla="*/ 2855682 h 6407152"/>
              <a:gd name="connsiteX22779" fmla="*/ 5236125 w 11737976"/>
              <a:gd name="connsiteY22779" fmla="*/ 2854235 h 6407152"/>
              <a:gd name="connsiteX22780" fmla="*/ 5211401 w 11737976"/>
              <a:gd name="connsiteY22780" fmla="*/ 2836139 h 6407152"/>
              <a:gd name="connsiteX22781" fmla="*/ 5220030 w 11737976"/>
              <a:gd name="connsiteY22781" fmla="*/ 2831072 h 6407152"/>
              <a:gd name="connsiteX22782" fmla="*/ 5211595 w 11737976"/>
              <a:gd name="connsiteY22782" fmla="*/ 2830589 h 6407152"/>
              <a:gd name="connsiteX22783" fmla="*/ 5212079 w 11737976"/>
              <a:gd name="connsiteY22783" fmla="*/ 2816715 h 6407152"/>
              <a:gd name="connsiteX22784" fmla="*/ 5203741 w 11737976"/>
              <a:gd name="connsiteY22784" fmla="*/ 2813458 h 6407152"/>
              <a:gd name="connsiteX22785" fmla="*/ 5229238 w 11737976"/>
              <a:gd name="connsiteY22785" fmla="*/ 2809356 h 6407152"/>
              <a:gd name="connsiteX22786" fmla="*/ 5221095 w 11737976"/>
              <a:gd name="connsiteY22786" fmla="*/ 2800548 h 6407152"/>
              <a:gd name="connsiteX22787" fmla="*/ 5187646 w 11737976"/>
              <a:gd name="connsiteY22787" fmla="*/ 2790295 h 6407152"/>
              <a:gd name="connsiteX22788" fmla="*/ 5187936 w 11737976"/>
              <a:gd name="connsiteY22788" fmla="*/ 2781970 h 6407152"/>
              <a:gd name="connsiteX22789" fmla="*/ 5238448 w 11737976"/>
              <a:gd name="connsiteY22789" fmla="*/ 2787639 h 6407152"/>
              <a:gd name="connsiteX22790" fmla="*/ 5238351 w 11737976"/>
              <a:gd name="connsiteY22790" fmla="*/ 2790414 h 6407152"/>
              <a:gd name="connsiteX22791" fmla="*/ 5255317 w 11737976"/>
              <a:gd name="connsiteY22791" fmla="*/ 2788604 h 6407152"/>
              <a:gd name="connsiteX22792" fmla="*/ 5255124 w 11737976"/>
              <a:gd name="connsiteY22792" fmla="*/ 2794154 h 6407152"/>
              <a:gd name="connsiteX22793" fmla="*/ 5271995 w 11737976"/>
              <a:gd name="connsiteY22793" fmla="*/ 2795119 h 6407152"/>
              <a:gd name="connsiteX22794" fmla="*/ 5263366 w 11737976"/>
              <a:gd name="connsiteY22794" fmla="*/ 2800185 h 6407152"/>
              <a:gd name="connsiteX22795" fmla="*/ 5263172 w 11737976"/>
              <a:gd name="connsiteY22795" fmla="*/ 2805736 h 6407152"/>
              <a:gd name="connsiteX22796" fmla="*/ 5271704 w 11737976"/>
              <a:gd name="connsiteY22796" fmla="*/ 2803442 h 6407152"/>
              <a:gd name="connsiteX22797" fmla="*/ 5288766 w 11737976"/>
              <a:gd name="connsiteY22797" fmla="*/ 2798859 h 6407152"/>
              <a:gd name="connsiteX22798" fmla="*/ 5297203 w 11737976"/>
              <a:gd name="connsiteY22798" fmla="*/ 2799341 h 6407152"/>
              <a:gd name="connsiteX22799" fmla="*/ 5322507 w 11737976"/>
              <a:gd name="connsiteY22799" fmla="*/ 2800789 h 6407152"/>
              <a:gd name="connsiteX22800" fmla="*/ 5314362 w 11737976"/>
              <a:gd name="connsiteY22800" fmla="*/ 2791982 h 6407152"/>
              <a:gd name="connsiteX22801" fmla="*/ 5331329 w 11737976"/>
              <a:gd name="connsiteY22801" fmla="*/ 2790171 h 6407152"/>
              <a:gd name="connsiteX22802" fmla="*/ 5331232 w 11737976"/>
              <a:gd name="connsiteY22802" fmla="*/ 2792946 h 6407152"/>
              <a:gd name="connsiteX22803" fmla="*/ 5339666 w 11737976"/>
              <a:gd name="connsiteY22803" fmla="*/ 2793429 h 6407152"/>
              <a:gd name="connsiteX22804" fmla="*/ 5339763 w 11737976"/>
              <a:gd name="connsiteY22804" fmla="*/ 2790653 h 6407152"/>
              <a:gd name="connsiteX22805" fmla="*/ 5331426 w 11737976"/>
              <a:gd name="connsiteY22805" fmla="*/ 2787396 h 6407152"/>
              <a:gd name="connsiteX22806" fmla="*/ 5306122 w 11737976"/>
              <a:gd name="connsiteY22806" fmla="*/ 2785949 h 6407152"/>
              <a:gd name="connsiteX22807" fmla="*/ 5298073 w 11737976"/>
              <a:gd name="connsiteY22807" fmla="*/ 2774368 h 6407152"/>
              <a:gd name="connsiteX22808" fmla="*/ 5272671 w 11737976"/>
              <a:gd name="connsiteY22808" fmla="*/ 2775695 h 6407152"/>
              <a:gd name="connsiteX22809" fmla="*/ 5264527 w 11737976"/>
              <a:gd name="connsiteY22809" fmla="*/ 2766889 h 6407152"/>
              <a:gd name="connsiteX22810" fmla="*/ 5247658 w 11737976"/>
              <a:gd name="connsiteY22810" fmla="*/ 2765924 h 6407152"/>
              <a:gd name="connsiteX22811" fmla="*/ 5273059 w 11737976"/>
              <a:gd name="connsiteY22811" fmla="*/ 2764595 h 6407152"/>
              <a:gd name="connsiteX22812" fmla="*/ 5273447 w 11737976"/>
              <a:gd name="connsiteY22812" fmla="*/ 2753496 h 6407152"/>
              <a:gd name="connsiteX22813" fmla="*/ 5265011 w 11737976"/>
              <a:gd name="connsiteY22813" fmla="*/ 2753013 h 6407152"/>
              <a:gd name="connsiteX22814" fmla="*/ 5256672 w 11737976"/>
              <a:gd name="connsiteY22814" fmla="*/ 2749756 h 6407152"/>
              <a:gd name="connsiteX22815" fmla="*/ 5239706 w 11737976"/>
              <a:gd name="connsiteY22815" fmla="*/ 2751567 h 6407152"/>
              <a:gd name="connsiteX22816" fmla="*/ 5249593 w 11737976"/>
              <a:gd name="connsiteY22816" fmla="*/ 2710427 h 6407152"/>
              <a:gd name="connsiteX22817" fmla="*/ 5257930 w 11737976"/>
              <a:gd name="connsiteY22817" fmla="*/ 2713685 h 6407152"/>
              <a:gd name="connsiteX22818" fmla="*/ 5258027 w 11737976"/>
              <a:gd name="connsiteY22818" fmla="*/ 2710910 h 6407152"/>
              <a:gd name="connsiteX22819" fmla="*/ 5249690 w 11737976"/>
              <a:gd name="connsiteY22819" fmla="*/ 2707652 h 6407152"/>
              <a:gd name="connsiteX22820" fmla="*/ 5249884 w 11737976"/>
              <a:gd name="connsiteY22820" fmla="*/ 2702102 h 6407152"/>
              <a:gd name="connsiteX22821" fmla="*/ 5266946 w 11737976"/>
              <a:gd name="connsiteY22821" fmla="*/ 2697519 h 6407152"/>
              <a:gd name="connsiteX22822" fmla="*/ 5233302 w 11737976"/>
              <a:gd name="connsiteY22822" fmla="*/ 2692814 h 6407152"/>
              <a:gd name="connsiteX22823" fmla="*/ 5208773 w 11737976"/>
              <a:gd name="connsiteY22823" fmla="*/ 2669167 h 6407152"/>
              <a:gd name="connsiteX22824" fmla="*/ 5192000 w 11737976"/>
              <a:gd name="connsiteY22824" fmla="*/ 2665427 h 6407152"/>
              <a:gd name="connsiteX22825" fmla="*/ 5149924 w 11737976"/>
              <a:gd name="connsiteY22825" fmla="*/ 2660241 h 6407152"/>
              <a:gd name="connsiteX22826" fmla="*/ 5149730 w 11737976"/>
              <a:gd name="connsiteY22826" fmla="*/ 2665791 h 6407152"/>
              <a:gd name="connsiteX22827" fmla="*/ 5141100 w 11737976"/>
              <a:gd name="connsiteY22827" fmla="*/ 2670857 h 6407152"/>
              <a:gd name="connsiteX22828" fmla="*/ 5157776 w 11737976"/>
              <a:gd name="connsiteY22828" fmla="*/ 2677373 h 6407152"/>
              <a:gd name="connsiteX22829" fmla="*/ 5124232 w 11737976"/>
              <a:gd name="connsiteY22829" fmla="*/ 2669893 h 6407152"/>
              <a:gd name="connsiteX22830" fmla="*/ 5141391 w 11737976"/>
              <a:gd name="connsiteY22830" fmla="*/ 2662533 h 6407152"/>
              <a:gd name="connsiteX22831" fmla="*/ 5124522 w 11737976"/>
              <a:gd name="connsiteY22831" fmla="*/ 2661569 h 6407152"/>
              <a:gd name="connsiteX22832" fmla="*/ 5124619 w 11737976"/>
              <a:gd name="connsiteY22832" fmla="*/ 2658794 h 6407152"/>
              <a:gd name="connsiteX22833" fmla="*/ 5116280 w 11737976"/>
              <a:gd name="connsiteY22833" fmla="*/ 2655537 h 6407152"/>
              <a:gd name="connsiteX22834" fmla="*/ 5107748 w 11737976"/>
              <a:gd name="connsiteY22834" fmla="*/ 2657829 h 6407152"/>
              <a:gd name="connsiteX22835" fmla="*/ 5116183 w 11737976"/>
              <a:gd name="connsiteY22835" fmla="*/ 2658311 h 6407152"/>
              <a:gd name="connsiteX22836" fmla="*/ 5116086 w 11737976"/>
              <a:gd name="connsiteY22836" fmla="*/ 2661086 h 6407152"/>
              <a:gd name="connsiteX22837" fmla="*/ 5115893 w 11737976"/>
              <a:gd name="connsiteY22837" fmla="*/ 2666636 h 6407152"/>
              <a:gd name="connsiteX22838" fmla="*/ 5107554 w 11737976"/>
              <a:gd name="connsiteY22838" fmla="*/ 2663379 h 6407152"/>
              <a:gd name="connsiteX22839" fmla="*/ 5082250 w 11737976"/>
              <a:gd name="connsiteY22839" fmla="*/ 2661932 h 6407152"/>
              <a:gd name="connsiteX22840" fmla="*/ 5082347 w 11737976"/>
              <a:gd name="connsiteY22840" fmla="*/ 2659156 h 6407152"/>
              <a:gd name="connsiteX22841" fmla="*/ 5082443 w 11737976"/>
              <a:gd name="connsiteY22841" fmla="*/ 2656382 h 6407152"/>
              <a:gd name="connsiteX22842" fmla="*/ 5107942 w 11737976"/>
              <a:gd name="connsiteY22842" fmla="*/ 2652279 h 6407152"/>
              <a:gd name="connsiteX22843" fmla="*/ 5124716 w 11737976"/>
              <a:gd name="connsiteY22843" fmla="*/ 2656019 h 6407152"/>
              <a:gd name="connsiteX22844" fmla="*/ 5133342 w 11737976"/>
              <a:gd name="connsiteY22844" fmla="*/ 2650952 h 6407152"/>
              <a:gd name="connsiteX22845" fmla="*/ 5209159 w 11737976"/>
              <a:gd name="connsiteY22845" fmla="*/ 2658068 h 6407152"/>
              <a:gd name="connsiteX22846" fmla="*/ 5217692 w 11737976"/>
              <a:gd name="connsiteY22846" fmla="*/ 2655776 h 6407152"/>
              <a:gd name="connsiteX22847" fmla="*/ 5209449 w 11737976"/>
              <a:gd name="connsiteY22847" fmla="*/ 2649744 h 6407152"/>
              <a:gd name="connsiteX22848" fmla="*/ 5201113 w 11737976"/>
              <a:gd name="connsiteY22848" fmla="*/ 2646487 h 6407152"/>
              <a:gd name="connsiteX22849" fmla="*/ 5209548 w 11737976"/>
              <a:gd name="connsiteY22849" fmla="*/ 2646969 h 6407152"/>
              <a:gd name="connsiteX22850" fmla="*/ 5192775 w 11737976"/>
              <a:gd name="connsiteY22850" fmla="*/ 2643230 h 6407152"/>
              <a:gd name="connsiteX22851" fmla="*/ 5210030 w 11737976"/>
              <a:gd name="connsiteY22851" fmla="*/ 2633095 h 6407152"/>
              <a:gd name="connsiteX22852" fmla="*/ 5218467 w 11737976"/>
              <a:gd name="connsiteY22852" fmla="*/ 2633577 h 6407152"/>
              <a:gd name="connsiteX22853" fmla="*/ 5218659 w 11737976"/>
              <a:gd name="connsiteY22853" fmla="*/ 2628027 h 6407152"/>
              <a:gd name="connsiteX22854" fmla="*/ 5218756 w 11737976"/>
              <a:gd name="connsiteY22854" fmla="*/ 2625253 h 6407152"/>
              <a:gd name="connsiteX22855" fmla="*/ 5227288 w 11737976"/>
              <a:gd name="connsiteY22855" fmla="*/ 2622961 h 6407152"/>
              <a:gd name="connsiteX22856" fmla="*/ 5244352 w 11737976"/>
              <a:gd name="connsiteY22856" fmla="*/ 2618375 h 6407152"/>
              <a:gd name="connsiteX22857" fmla="*/ 5244254 w 11737976"/>
              <a:gd name="connsiteY22857" fmla="*/ 2621151 h 6407152"/>
              <a:gd name="connsiteX22858" fmla="*/ 5244159 w 11737976"/>
              <a:gd name="connsiteY22858" fmla="*/ 2623926 h 6407152"/>
              <a:gd name="connsiteX22859" fmla="*/ 5235722 w 11737976"/>
              <a:gd name="connsiteY22859" fmla="*/ 2623442 h 6407152"/>
              <a:gd name="connsiteX22860" fmla="*/ 5260834 w 11737976"/>
              <a:gd name="connsiteY22860" fmla="*/ 2630440 h 6407152"/>
              <a:gd name="connsiteX22861" fmla="*/ 5252690 w 11737976"/>
              <a:gd name="connsiteY22861" fmla="*/ 2621632 h 6407152"/>
              <a:gd name="connsiteX22862" fmla="*/ 5252788 w 11737976"/>
              <a:gd name="connsiteY22862" fmla="*/ 2618858 h 6407152"/>
              <a:gd name="connsiteX22863" fmla="*/ 5252980 w 11737976"/>
              <a:gd name="connsiteY22863" fmla="*/ 2613309 h 6407152"/>
              <a:gd name="connsiteX22864" fmla="*/ 5210709 w 11737976"/>
              <a:gd name="connsiteY22864" fmla="*/ 2613671 h 6407152"/>
              <a:gd name="connsiteX22865" fmla="*/ 5202564 w 11737976"/>
              <a:gd name="connsiteY22865" fmla="*/ 2604865 h 6407152"/>
              <a:gd name="connsiteX22866" fmla="*/ 5236401 w 11737976"/>
              <a:gd name="connsiteY22866" fmla="*/ 2604018 h 6407152"/>
              <a:gd name="connsiteX22867" fmla="*/ 5219725 w 11737976"/>
              <a:gd name="connsiteY22867" fmla="*/ 2597505 h 6407152"/>
              <a:gd name="connsiteX22868" fmla="*/ 5185984 w 11737976"/>
              <a:gd name="connsiteY22868" fmla="*/ 2595575 h 6407152"/>
              <a:gd name="connsiteX22869" fmla="*/ 5186081 w 11737976"/>
              <a:gd name="connsiteY22869" fmla="*/ 2592800 h 6407152"/>
              <a:gd name="connsiteX22870" fmla="*/ 5186275 w 11737976"/>
              <a:gd name="connsiteY22870" fmla="*/ 2587251 h 6407152"/>
              <a:gd name="connsiteX22871" fmla="*/ 5211676 w 11737976"/>
              <a:gd name="connsiteY22871" fmla="*/ 2585923 h 6407152"/>
              <a:gd name="connsiteX22872" fmla="*/ 5203436 w 11737976"/>
              <a:gd name="connsiteY22872" fmla="*/ 2579891 h 6407152"/>
              <a:gd name="connsiteX22873" fmla="*/ 5228740 w 11737976"/>
              <a:gd name="connsiteY22873" fmla="*/ 2581338 h 6407152"/>
              <a:gd name="connsiteX22874" fmla="*/ 5228935 w 11737976"/>
              <a:gd name="connsiteY22874" fmla="*/ 2575789 h 6407152"/>
              <a:gd name="connsiteX22875" fmla="*/ 5212353 w 11737976"/>
              <a:gd name="connsiteY22875" fmla="*/ 2566499 h 6407152"/>
              <a:gd name="connsiteX22876" fmla="*/ 5229321 w 11737976"/>
              <a:gd name="connsiteY22876" fmla="*/ 2564690 h 6407152"/>
              <a:gd name="connsiteX22877" fmla="*/ 5212838 w 11737976"/>
              <a:gd name="connsiteY22877" fmla="*/ 2552624 h 6407152"/>
              <a:gd name="connsiteX22878" fmla="*/ 5187339 w 11737976"/>
              <a:gd name="connsiteY22878" fmla="*/ 2556728 h 6407152"/>
              <a:gd name="connsiteX22879" fmla="*/ 5195678 w 11737976"/>
              <a:gd name="connsiteY22879" fmla="*/ 2559985 h 6407152"/>
              <a:gd name="connsiteX22880" fmla="*/ 5162034 w 11737976"/>
              <a:gd name="connsiteY22880" fmla="*/ 2555281 h 6407152"/>
              <a:gd name="connsiteX22881" fmla="*/ 5170857 w 11737976"/>
              <a:gd name="connsiteY22881" fmla="*/ 2544664 h 6407152"/>
              <a:gd name="connsiteX22882" fmla="*/ 5154278 w 11737976"/>
              <a:gd name="connsiteY22882" fmla="*/ 2535374 h 6407152"/>
              <a:gd name="connsiteX22883" fmla="*/ 5162905 w 11737976"/>
              <a:gd name="connsiteY22883" fmla="*/ 2530307 h 6407152"/>
              <a:gd name="connsiteX22884" fmla="*/ 5171341 w 11737976"/>
              <a:gd name="connsiteY22884" fmla="*/ 2530789 h 6407152"/>
              <a:gd name="connsiteX22885" fmla="*/ 5196743 w 11737976"/>
              <a:gd name="connsiteY22885" fmla="*/ 2529462 h 6407152"/>
              <a:gd name="connsiteX22886" fmla="*/ 5205662 w 11737976"/>
              <a:gd name="connsiteY22886" fmla="*/ 2516070 h 6407152"/>
              <a:gd name="connsiteX22887" fmla="*/ 5214095 w 11737976"/>
              <a:gd name="connsiteY22887" fmla="*/ 2516553 h 6407152"/>
              <a:gd name="connsiteX22888" fmla="*/ 5222531 w 11737976"/>
              <a:gd name="connsiteY22888" fmla="*/ 2517034 h 6407152"/>
              <a:gd name="connsiteX22889" fmla="*/ 5222628 w 11737976"/>
              <a:gd name="connsiteY22889" fmla="*/ 2514261 h 6407152"/>
              <a:gd name="connsiteX22890" fmla="*/ 5214192 w 11737976"/>
              <a:gd name="connsiteY22890" fmla="*/ 2513778 h 6407152"/>
              <a:gd name="connsiteX22891" fmla="*/ 5214483 w 11737976"/>
              <a:gd name="connsiteY22891" fmla="*/ 2505453 h 6407152"/>
              <a:gd name="connsiteX22892" fmla="*/ 5189468 w 11737976"/>
              <a:gd name="connsiteY22892" fmla="*/ 2495682 h 6407152"/>
              <a:gd name="connsiteX22893" fmla="*/ 5180744 w 11737976"/>
              <a:gd name="connsiteY22893" fmla="*/ 2503524 h 6407152"/>
              <a:gd name="connsiteX22894" fmla="*/ 5172309 w 11737976"/>
              <a:gd name="connsiteY22894" fmla="*/ 2503041 h 6407152"/>
              <a:gd name="connsiteX22895" fmla="*/ 5172405 w 11737976"/>
              <a:gd name="connsiteY22895" fmla="*/ 2500267 h 6407152"/>
              <a:gd name="connsiteX22896" fmla="*/ 5163971 w 11737976"/>
              <a:gd name="connsiteY22896" fmla="*/ 2499784 h 6407152"/>
              <a:gd name="connsiteX22897" fmla="*/ 5172600 w 11737976"/>
              <a:gd name="connsiteY22897" fmla="*/ 2494717 h 6407152"/>
              <a:gd name="connsiteX22898" fmla="*/ 5139343 w 11737976"/>
              <a:gd name="connsiteY22898" fmla="*/ 2478913 h 6407152"/>
              <a:gd name="connsiteX22899" fmla="*/ 5156505 w 11737976"/>
              <a:gd name="connsiteY22899" fmla="*/ 2471554 h 6407152"/>
              <a:gd name="connsiteX22900" fmla="*/ 5131103 w 11737976"/>
              <a:gd name="connsiteY22900" fmla="*/ 2472881 h 6407152"/>
              <a:gd name="connsiteX22901" fmla="*/ 5123055 w 11737976"/>
              <a:gd name="connsiteY22901" fmla="*/ 2461299 h 6407152"/>
              <a:gd name="connsiteX22902" fmla="*/ 5140020 w 11737976"/>
              <a:gd name="connsiteY22902" fmla="*/ 2459490 h 6407152"/>
              <a:gd name="connsiteX22903" fmla="*/ 5139923 w 11737976"/>
              <a:gd name="connsiteY22903" fmla="*/ 2462264 h 6407152"/>
              <a:gd name="connsiteX22904" fmla="*/ 5131877 w 11737976"/>
              <a:gd name="connsiteY22904" fmla="*/ 2450683 h 6407152"/>
              <a:gd name="connsiteX22905" fmla="*/ 5140408 w 11737976"/>
              <a:gd name="connsiteY22905" fmla="*/ 2448389 h 6407152"/>
              <a:gd name="connsiteX22906" fmla="*/ 5140602 w 11737976"/>
              <a:gd name="connsiteY22906" fmla="*/ 2442841 h 6407152"/>
              <a:gd name="connsiteX22907" fmla="*/ 5123829 w 11737976"/>
              <a:gd name="connsiteY22907" fmla="*/ 2439101 h 6407152"/>
              <a:gd name="connsiteX22908" fmla="*/ 5123925 w 11737976"/>
              <a:gd name="connsiteY22908" fmla="*/ 2436327 h 6407152"/>
              <a:gd name="connsiteX22909" fmla="*/ 5115781 w 11737976"/>
              <a:gd name="connsiteY22909" fmla="*/ 2427519 h 6407152"/>
              <a:gd name="connsiteX22910" fmla="*/ 5090379 w 11737976"/>
              <a:gd name="connsiteY22910" fmla="*/ 2428846 h 6407152"/>
              <a:gd name="connsiteX22911" fmla="*/ 5082816 w 11737976"/>
              <a:gd name="connsiteY22911" fmla="*/ 2403391 h 6407152"/>
              <a:gd name="connsiteX22912" fmla="*/ 5091347 w 11737976"/>
              <a:gd name="connsiteY22912" fmla="*/ 2401099 h 6407152"/>
              <a:gd name="connsiteX22913" fmla="*/ 5099782 w 11737976"/>
              <a:gd name="connsiteY22913" fmla="*/ 2401581 h 6407152"/>
              <a:gd name="connsiteX22914" fmla="*/ 5108411 w 11737976"/>
              <a:gd name="connsiteY22914" fmla="*/ 2396514 h 6407152"/>
              <a:gd name="connsiteX22915" fmla="*/ 5083010 w 11737976"/>
              <a:gd name="connsiteY22915" fmla="*/ 2397842 h 6407152"/>
              <a:gd name="connsiteX22916" fmla="*/ 5082914 w 11737976"/>
              <a:gd name="connsiteY22916" fmla="*/ 2400616 h 6407152"/>
              <a:gd name="connsiteX22917" fmla="*/ 5074672 w 11737976"/>
              <a:gd name="connsiteY22917" fmla="*/ 2394585 h 6407152"/>
              <a:gd name="connsiteX22918" fmla="*/ 5091733 w 11737976"/>
              <a:gd name="connsiteY22918" fmla="*/ 2389999 h 6407152"/>
              <a:gd name="connsiteX22919" fmla="*/ 5066526 w 11737976"/>
              <a:gd name="connsiteY22919" fmla="*/ 2385777 h 6407152"/>
              <a:gd name="connsiteX22920" fmla="*/ 5057897 w 11737976"/>
              <a:gd name="connsiteY22920" fmla="*/ 2390844 h 6407152"/>
              <a:gd name="connsiteX22921" fmla="*/ 5032592 w 11737976"/>
              <a:gd name="connsiteY22921" fmla="*/ 2389397 h 6407152"/>
              <a:gd name="connsiteX22922" fmla="*/ 5024353 w 11737976"/>
              <a:gd name="connsiteY22922" fmla="*/ 2383365 h 6407152"/>
              <a:gd name="connsiteX22923" fmla="*/ 5015724 w 11737976"/>
              <a:gd name="connsiteY22923" fmla="*/ 2388432 h 6407152"/>
              <a:gd name="connsiteX22924" fmla="*/ 5024063 w 11737976"/>
              <a:gd name="connsiteY22924" fmla="*/ 2391689 h 6407152"/>
              <a:gd name="connsiteX22925" fmla="*/ 4998661 w 11737976"/>
              <a:gd name="connsiteY22925" fmla="*/ 2393017 h 6407152"/>
              <a:gd name="connsiteX22926" fmla="*/ 4990226 w 11737976"/>
              <a:gd name="connsiteY22926" fmla="*/ 2392535 h 6407152"/>
              <a:gd name="connsiteX22927" fmla="*/ 4990612 w 11737976"/>
              <a:gd name="connsiteY22927" fmla="*/ 2381435 h 6407152"/>
              <a:gd name="connsiteX22928" fmla="*/ 8753815 w 11737976"/>
              <a:gd name="connsiteY22928" fmla="*/ 2378207 h 6407152"/>
              <a:gd name="connsiteX22929" fmla="*/ 8745470 w 11737976"/>
              <a:gd name="connsiteY22929" fmla="*/ 2386125 h 6407152"/>
              <a:gd name="connsiteX22930" fmla="*/ 8756814 w 11737976"/>
              <a:gd name="connsiteY22930" fmla="*/ 2382559 h 6407152"/>
              <a:gd name="connsiteX22931" fmla="*/ 8753815 w 11737976"/>
              <a:gd name="connsiteY22931" fmla="*/ 2378207 h 6407152"/>
              <a:gd name="connsiteX22932" fmla="*/ 4043591 w 11737976"/>
              <a:gd name="connsiteY22932" fmla="*/ 2378207 h 6407152"/>
              <a:gd name="connsiteX22933" fmla="*/ 4035246 w 11737976"/>
              <a:gd name="connsiteY22933" fmla="*/ 2386125 h 6407152"/>
              <a:gd name="connsiteX22934" fmla="*/ 4046591 w 11737976"/>
              <a:gd name="connsiteY22934" fmla="*/ 2382559 h 6407152"/>
              <a:gd name="connsiteX22935" fmla="*/ 4043591 w 11737976"/>
              <a:gd name="connsiteY22935" fmla="*/ 2378207 h 6407152"/>
              <a:gd name="connsiteX22936" fmla="*/ 9642357 w 11737976"/>
              <a:gd name="connsiteY22936" fmla="*/ 2377323 h 6407152"/>
              <a:gd name="connsiteX22937" fmla="*/ 9633227 w 11737976"/>
              <a:gd name="connsiteY22937" fmla="*/ 2379818 h 6407152"/>
              <a:gd name="connsiteX22938" fmla="*/ 9616678 w 11737976"/>
              <a:gd name="connsiteY22938" fmla="*/ 2378872 h 6407152"/>
              <a:gd name="connsiteX22939" fmla="*/ 9608117 w 11737976"/>
              <a:gd name="connsiteY22939" fmla="*/ 2386683 h 6407152"/>
              <a:gd name="connsiteX22940" fmla="*/ 9616293 w 11737976"/>
              <a:gd name="connsiteY22940" fmla="*/ 2389918 h 6407152"/>
              <a:gd name="connsiteX22941" fmla="*/ 9599746 w 11737976"/>
              <a:gd name="connsiteY22941" fmla="*/ 2388972 h 6407152"/>
              <a:gd name="connsiteX22942" fmla="*/ 9599553 w 11737976"/>
              <a:gd name="connsiteY22942" fmla="*/ 2394495 h 6407152"/>
              <a:gd name="connsiteX22943" fmla="*/ 9616101 w 11737976"/>
              <a:gd name="connsiteY22943" fmla="*/ 2395440 h 6407152"/>
              <a:gd name="connsiteX22944" fmla="*/ 9632456 w 11737976"/>
              <a:gd name="connsiteY22944" fmla="*/ 2401909 h 6407152"/>
              <a:gd name="connsiteX22945" fmla="*/ 9640826 w 11737976"/>
              <a:gd name="connsiteY22945" fmla="*/ 2399622 h 6407152"/>
              <a:gd name="connsiteX22946" fmla="*/ 9632745 w 11737976"/>
              <a:gd name="connsiteY22946" fmla="*/ 2393626 h 6407152"/>
              <a:gd name="connsiteX22947" fmla="*/ 9641018 w 11737976"/>
              <a:gd name="connsiteY22947" fmla="*/ 2394099 h 6407152"/>
              <a:gd name="connsiteX22948" fmla="*/ 9640921 w 11737976"/>
              <a:gd name="connsiteY22948" fmla="*/ 2396860 h 6407152"/>
              <a:gd name="connsiteX22949" fmla="*/ 9665742 w 11737976"/>
              <a:gd name="connsiteY22949" fmla="*/ 2398280 h 6407152"/>
              <a:gd name="connsiteX22950" fmla="*/ 9666129 w 11737976"/>
              <a:gd name="connsiteY22950" fmla="*/ 2387234 h 6407152"/>
              <a:gd name="connsiteX22951" fmla="*/ 9641114 w 11737976"/>
              <a:gd name="connsiteY22951" fmla="*/ 2391337 h 6407152"/>
              <a:gd name="connsiteX22952" fmla="*/ 9632841 w 11737976"/>
              <a:gd name="connsiteY22952" fmla="*/ 2390865 h 6407152"/>
              <a:gd name="connsiteX22953" fmla="*/ 9633227 w 11737976"/>
              <a:gd name="connsiteY22953" fmla="*/ 2379819 h 6407152"/>
              <a:gd name="connsiteX22954" fmla="*/ 9651171 w 11737976"/>
              <a:gd name="connsiteY22954" fmla="*/ 2383863 h 6407152"/>
              <a:gd name="connsiteX22955" fmla="*/ 9651276 w 11737976"/>
              <a:gd name="connsiteY22955" fmla="*/ 2380852 h 6407152"/>
              <a:gd name="connsiteX22956" fmla="*/ 9642251 w 11737976"/>
              <a:gd name="connsiteY22956" fmla="*/ 2380336 h 6407152"/>
              <a:gd name="connsiteX22957" fmla="*/ 9642357 w 11737976"/>
              <a:gd name="connsiteY22957" fmla="*/ 2377323 h 6407152"/>
              <a:gd name="connsiteX22958" fmla="*/ 4932134 w 11737976"/>
              <a:gd name="connsiteY22958" fmla="*/ 2377323 h 6407152"/>
              <a:gd name="connsiteX22959" fmla="*/ 4923003 w 11737976"/>
              <a:gd name="connsiteY22959" fmla="*/ 2379818 h 6407152"/>
              <a:gd name="connsiteX22960" fmla="*/ 4906454 w 11737976"/>
              <a:gd name="connsiteY22960" fmla="*/ 2378872 h 6407152"/>
              <a:gd name="connsiteX22961" fmla="*/ 4897893 w 11737976"/>
              <a:gd name="connsiteY22961" fmla="*/ 2386683 h 6407152"/>
              <a:gd name="connsiteX22962" fmla="*/ 4906069 w 11737976"/>
              <a:gd name="connsiteY22962" fmla="*/ 2389918 h 6407152"/>
              <a:gd name="connsiteX22963" fmla="*/ 4889523 w 11737976"/>
              <a:gd name="connsiteY22963" fmla="*/ 2388972 h 6407152"/>
              <a:gd name="connsiteX22964" fmla="*/ 4889330 w 11737976"/>
              <a:gd name="connsiteY22964" fmla="*/ 2394495 h 6407152"/>
              <a:gd name="connsiteX22965" fmla="*/ 4905877 w 11737976"/>
              <a:gd name="connsiteY22965" fmla="*/ 2395440 h 6407152"/>
              <a:gd name="connsiteX22966" fmla="*/ 4922232 w 11737976"/>
              <a:gd name="connsiteY22966" fmla="*/ 2401909 h 6407152"/>
              <a:gd name="connsiteX22967" fmla="*/ 4930602 w 11737976"/>
              <a:gd name="connsiteY22967" fmla="*/ 2399622 h 6407152"/>
              <a:gd name="connsiteX22968" fmla="*/ 4922521 w 11737976"/>
              <a:gd name="connsiteY22968" fmla="*/ 2393626 h 6407152"/>
              <a:gd name="connsiteX22969" fmla="*/ 4930794 w 11737976"/>
              <a:gd name="connsiteY22969" fmla="*/ 2394099 h 6407152"/>
              <a:gd name="connsiteX22970" fmla="*/ 4930698 w 11737976"/>
              <a:gd name="connsiteY22970" fmla="*/ 2396860 h 6407152"/>
              <a:gd name="connsiteX22971" fmla="*/ 4955518 w 11737976"/>
              <a:gd name="connsiteY22971" fmla="*/ 2398280 h 6407152"/>
              <a:gd name="connsiteX22972" fmla="*/ 4955905 w 11737976"/>
              <a:gd name="connsiteY22972" fmla="*/ 2387234 h 6407152"/>
              <a:gd name="connsiteX22973" fmla="*/ 4930890 w 11737976"/>
              <a:gd name="connsiteY22973" fmla="*/ 2391337 h 6407152"/>
              <a:gd name="connsiteX22974" fmla="*/ 4922617 w 11737976"/>
              <a:gd name="connsiteY22974" fmla="*/ 2390865 h 6407152"/>
              <a:gd name="connsiteX22975" fmla="*/ 4923003 w 11737976"/>
              <a:gd name="connsiteY22975" fmla="*/ 2379819 h 6407152"/>
              <a:gd name="connsiteX22976" fmla="*/ 4940947 w 11737976"/>
              <a:gd name="connsiteY22976" fmla="*/ 2383863 h 6407152"/>
              <a:gd name="connsiteX22977" fmla="*/ 4941053 w 11737976"/>
              <a:gd name="connsiteY22977" fmla="*/ 2380852 h 6407152"/>
              <a:gd name="connsiteX22978" fmla="*/ 4932027 w 11737976"/>
              <a:gd name="connsiteY22978" fmla="*/ 2380336 h 6407152"/>
              <a:gd name="connsiteX22979" fmla="*/ 4932134 w 11737976"/>
              <a:gd name="connsiteY22979" fmla="*/ 2377323 h 6407152"/>
              <a:gd name="connsiteX22980" fmla="*/ 10844526 w 11737976"/>
              <a:gd name="connsiteY22980" fmla="*/ 2377105 h 6407152"/>
              <a:gd name="connsiteX22981" fmla="*/ 10842104 w 11737976"/>
              <a:gd name="connsiteY22981" fmla="*/ 2378226 h 6407152"/>
              <a:gd name="connsiteX22982" fmla="*/ 10839216 w 11737976"/>
              <a:gd name="connsiteY22982" fmla="*/ 2385496 h 6407152"/>
              <a:gd name="connsiteX22983" fmla="*/ 10839708 w 11737976"/>
              <a:gd name="connsiteY22983" fmla="*/ 2387812 h 6407152"/>
              <a:gd name="connsiteX22984" fmla="*/ 10840200 w 11737976"/>
              <a:gd name="connsiteY22984" fmla="*/ 2390127 h 6407152"/>
              <a:gd name="connsiteX22985" fmla="*/ 10842622 w 11737976"/>
              <a:gd name="connsiteY22985" fmla="*/ 2389005 h 6407152"/>
              <a:gd name="connsiteX22986" fmla="*/ 10843581 w 11737976"/>
              <a:gd name="connsiteY22986" fmla="*/ 2385171 h 6407152"/>
              <a:gd name="connsiteX22987" fmla="*/ 10844539 w 11737976"/>
              <a:gd name="connsiteY22987" fmla="*/ 2381337 h 6407152"/>
              <a:gd name="connsiteX22988" fmla="*/ 10845018 w 11737976"/>
              <a:gd name="connsiteY22988" fmla="*/ 2379420 h 6407152"/>
              <a:gd name="connsiteX22989" fmla="*/ 10844526 w 11737976"/>
              <a:gd name="connsiteY22989" fmla="*/ 2377105 h 6407152"/>
              <a:gd name="connsiteX22990" fmla="*/ 6134302 w 11737976"/>
              <a:gd name="connsiteY22990" fmla="*/ 2377105 h 6407152"/>
              <a:gd name="connsiteX22991" fmla="*/ 6131881 w 11737976"/>
              <a:gd name="connsiteY22991" fmla="*/ 2378226 h 6407152"/>
              <a:gd name="connsiteX22992" fmla="*/ 6128993 w 11737976"/>
              <a:gd name="connsiteY22992" fmla="*/ 2385496 h 6407152"/>
              <a:gd name="connsiteX22993" fmla="*/ 6129485 w 11737976"/>
              <a:gd name="connsiteY22993" fmla="*/ 2387812 h 6407152"/>
              <a:gd name="connsiteX22994" fmla="*/ 6129976 w 11737976"/>
              <a:gd name="connsiteY22994" fmla="*/ 2390127 h 6407152"/>
              <a:gd name="connsiteX22995" fmla="*/ 6132399 w 11737976"/>
              <a:gd name="connsiteY22995" fmla="*/ 2389005 h 6407152"/>
              <a:gd name="connsiteX22996" fmla="*/ 6133357 w 11737976"/>
              <a:gd name="connsiteY22996" fmla="*/ 2385171 h 6407152"/>
              <a:gd name="connsiteX22997" fmla="*/ 6134315 w 11737976"/>
              <a:gd name="connsiteY22997" fmla="*/ 2381337 h 6407152"/>
              <a:gd name="connsiteX22998" fmla="*/ 6134795 w 11737976"/>
              <a:gd name="connsiteY22998" fmla="*/ 2379420 h 6407152"/>
              <a:gd name="connsiteX22999" fmla="*/ 6134302 w 11737976"/>
              <a:gd name="connsiteY22999" fmla="*/ 2377105 h 6407152"/>
              <a:gd name="connsiteX23000" fmla="*/ 10870702 w 11737976"/>
              <a:gd name="connsiteY23000" fmla="*/ 2374596 h 6407152"/>
              <a:gd name="connsiteX23001" fmla="*/ 10867537 w 11737976"/>
              <a:gd name="connsiteY23001" fmla="*/ 2382497 h 6407152"/>
              <a:gd name="connsiteX23002" fmla="*/ 10869189 w 11737976"/>
              <a:gd name="connsiteY23002" fmla="*/ 2384877 h 6407152"/>
              <a:gd name="connsiteX23003" fmla="*/ 10870702 w 11737976"/>
              <a:gd name="connsiteY23003" fmla="*/ 2374596 h 6407152"/>
              <a:gd name="connsiteX23004" fmla="*/ 6160478 w 11737976"/>
              <a:gd name="connsiteY23004" fmla="*/ 2374596 h 6407152"/>
              <a:gd name="connsiteX23005" fmla="*/ 6157314 w 11737976"/>
              <a:gd name="connsiteY23005" fmla="*/ 2382497 h 6407152"/>
              <a:gd name="connsiteX23006" fmla="*/ 6158965 w 11737976"/>
              <a:gd name="connsiteY23006" fmla="*/ 2384877 h 6407152"/>
              <a:gd name="connsiteX23007" fmla="*/ 6160478 w 11737976"/>
              <a:gd name="connsiteY23007" fmla="*/ 2374596 h 6407152"/>
              <a:gd name="connsiteX23008" fmla="*/ 10875255 w 11737976"/>
              <a:gd name="connsiteY23008" fmla="*/ 2374128 h 6407152"/>
              <a:gd name="connsiteX23009" fmla="*/ 10871871 w 11737976"/>
              <a:gd name="connsiteY23009" fmla="*/ 2382245 h 6407152"/>
              <a:gd name="connsiteX23010" fmla="*/ 10872783 w 11737976"/>
              <a:gd name="connsiteY23010" fmla="*/ 2384015 h 6407152"/>
              <a:gd name="connsiteX23011" fmla="*/ 10875255 w 11737976"/>
              <a:gd name="connsiteY23011" fmla="*/ 2374128 h 6407152"/>
              <a:gd name="connsiteX23012" fmla="*/ 6165031 w 11737976"/>
              <a:gd name="connsiteY23012" fmla="*/ 2374128 h 6407152"/>
              <a:gd name="connsiteX23013" fmla="*/ 6161646 w 11737976"/>
              <a:gd name="connsiteY23013" fmla="*/ 2382245 h 6407152"/>
              <a:gd name="connsiteX23014" fmla="*/ 6162560 w 11737976"/>
              <a:gd name="connsiteY23014" fmla="*/ 2384015 h 6407152"/>
              <a:gd name="connsiteX23015" fmla="*/ 6165031 w 11737976"/>
              <a:gd name="connsiteY23015" fmla="*/ 2374128 h 6407152"/>
              <a:gd name="connsiteX23016" fmla="*/ 9659938 w 11737976"/>
              <a:gd name="connsiteY23016" fmla="*/ 2370278 h 6407152"/>
              <a:gd name="connsiteX23017" fmla="*/ 9651471 w 11737976"/>
              <a:gd name="connsiteY23017" fmla="*/ 2375328 h 6407152"/>
              <a:gd name="connsiteX23018" fmla="*/ 9667924 w 11737976"/>
              <a:gd name="connsiteY23018" fmla="*/ 2379036 h 6407152"/>
              <a:gd name="connsiteX23019" fmla="*/ 9668116 w 11737976"/>
              <a:gd name="connsiteY23019" fmla="*/ 2373513 h 6407152"/>
              <a:gd name="connsiteX23020" fmla="*/ 9659938 w 11737976"/>
              <a:gd name="connsiteY23020" fmla="*/ 2370278 h 6407152"/>
              <a:gd name="connsiteX23021" fmla="*/ 4949714 w 11737976"/>
              <a:gd name="connsiteY23021" fmla="*/ 2370278 h 6407152"/>
              <a:gd name="connsiteX23022" fmla="*/ 4941247 w 11737976"/>
              <a:gd name="connsiteY23022" fmla="*/ 2375328 h 6407152"/>
              <a:gd name="connsiteX23023" fmla="*/ 4957700 w 11737976"/>
              <a:gd name="connsiteY23023" fmla="*/ 2379036 h 6407152"/>
              <a:gd name="connsiteX23024" fmla="*/ 4957893 w 11737976"/>
              <a:gd name="connsiteY23024" fmla="*/ 2373513 h 6407152"/>
              <a:gd name="connsiteX23025" fmla="*/ 4949714 w 11737976"/>
              <a:gd name="connsiteY23025" fmla="*/ 2370278 h 6407152"/>
              <a:gd name="connsiteX23026" fmla="*/ 9835657 w 11737976"/>
              <a:gd name="connsiteY23026" fmla="*/ 2366847 h 6407152"/>
              <a:gd name="connsiteX23027" fmla="*/ 9802380 w 11737976"/>
              <a:gd name="connsiteY23027" fmla="*/ 2370175 h 6407152"/>
              <a:gd name="connsiteX23028" fmla="*/ 9827019 w 11737976"/>
              <a:gd name="connsiteY23028" fmla="*/ 2376817 h 6407152"/>
              <a:gd name="connsiteX23029" fmla="*/ 9827110 w 11737976"/>
              <a:gd name="connsiteY23029" fmla="*/ 2374206 h 6407152"/>
              <a:gd name="connsiteX23030" fmla="*/ 9835657 w 11737976"/>
              <a:gd name="connsiteY23030" fmla="*/ 2366847 h 6407152"/>
              <a:gd name="connsiteX23031" fmla="*/ 5125433 w 11737976"/>
              <a:gd name="connsiteY23031" fmla="*/ 2366847 h 6407152"/>
              <a:gd name="connsiteX23032" fmla="*/ 5092156 w 11737976"/>
              <a:gd name="connsiteY23032" fmla="*/ 2370175 h 6407152"/>
              <a:gd name="connsiteX23033" fmla="*/ 5116796 w 11737976"/>
              <a:gd name="connsiteY23033" fmla="*/ 2376817 h 6407152"/>
              <a:gd name="connsiteX23034" fmla="*/ 5116886 w 11737976"/>
              <a:gd name="connsiteY23034" fmla="*/ 2374206 h 6407152"/>
              <a:gd name="connsiteX23035" fmla="*/ 5125433 w 11737976"/>
              <a:gd name="connsiteY23035" fmla="*/ 2366847 h 6407152"/>
              <a:gd name="connsiteX23036" fmla="*/ 9971732 w 11737976"/>
              <a:gd name="connsiteY23036" fmla="*/ 2354909 h 6407152"/>
              <a:gd name="connsiteX23037" fmla="*/ 9962617 w 11737976"/>
              <a:gd name="connsiteY23037" fmla="*/ 2356902 h 6407152"/>
              <a:gd name="connsiteX23038" fmla="*/ 9962531 w 11737976"/>
              <a:gd name="connsiteY23038" fmla="*/ 2359414 h 6407152"/>
              <a:gd name="connsiteX23039" fmla="*/ 9971732 w 11737976"/>
              <a:gd name="connsiteY23039" fmla="*/ 2354909 h 6407152"/>
              <a:gd name="connsiteX23040" fmla="*/ 5261508 w 11737976"/>
              <a:gd name="connsiteY23040" fmla="*/ 2354909 h 6407152"/>
              <a:gd name="connsiteX23041" fmla="*/ 5252394 w 11737976"/>
              <a:gd name="connsiteY23041" fmla="*/ 2356902 h 6407152"/>
              <a:gd name="connsiteX23042" fmla="*/ 5252307 w 11737976"/>
              <a:gd name="connsiteY23042" fmla="*/ 2359414 h 6407152"/>
              <a:gd name="connsiteX23043" fmla="*/ 5261508 w 11737976"/>
              <a:gd name="connsiteY23043" fmla="*/ 2354909 h 6407152"/>
              <a:gd name="connsiteX23044" fmla="*/ 11018849 w 11737976"/>
              <a:gd name="connsiteY23044" fmla="*/ 2354069 h 6407152"/>
              <a:gd name="connsiteX23045" fmla="*/ 11018854 w 11737976"/>
              <a:gd name="connsiteY23045" fmla="*/ 2354097 h 6407152"/>
              <a:gd name="connsiteX23046" fmla="*/ 11018827 w 11737976"/>
              <a:gd name="connsiteY23046" fmla="*/ 2354100 h 6407152"/>
              <a:gd name="connsiteX23047" fmla="*/ 6308626 w 11737976"/>
              <a:gd name="connsiteY23047" fmla="*/ 2354069 h 6407152"/>
              <a:gd name="connsiteX23048" fmla="*/ 6308631 w 11737976"/>
              <a:gd name="connsiteY23048" fmla="*/ 2354097 h 6407152"/>
              <a:gd name="connsiteX23049" fmla="*/ 6308604 w 11737976"/>
              <a:gd name="connsiteY23049" fmla="*/ 2354100 h 6407152"/>
              <a:gd name="connsiteX23050" fmla="*/ 9862242 w 11737976"/>
              <a:gd name="connsiteY23050" fmla="*/ 2353678 h 6407152"/>
              <a:gd name="connsiteX23051" fmla="*/ 9861852 w 11737976"/>
              <a:gd name="connsiteY23051" fmla="*/ 2364881 h 6407152"/>
              <a:gd name="connsiteX23052" fmla="*/ 9849765 w 11737976"/>
              <a:gd name="connsiteY23052" fmla="*/ 2374715 h 6407152"/>
              <a:gd name="connsiteX23053" fmla="*/ 9869790 w 11737976"/>
              <a:gd name="connsiteY23053" fmla="*/ 2382176 h 6407152"/>
              <a:gd name="connsiteX23054" fmla="*/ 9869692 w 11737976"/>
              <a:gd name="connsiteY23054" fmla="*/ 2384976 h 6407152"/>
              <a:gd name="connsiteX23055" fmla="*/ 9861070 w 11737976"/>
              <a:gd name="connsiteY23055" fmla="*/ 2387289 h 6407152"/>
              <a:gd name="connsiteX23056" fmla="*/ 9877826 w 11737976"/>
              <a:gd name="connsiteY23056" fmla="*/ 2396668 h 6407152"/>
              <a:gd name="connsiteX23057" fmla="*/ 9886253 w 11737976"/>
              <a:gd name="connsiteY23057" fmla="*/ 2399957 h 6407152"/>
              <a:gd name="connsiteX23058" fmla="*/ 9894973 w 11737976"/>
              <a:gd name="connsiteY23058" fmla="*/ 2394843 h 6407152"/>
              <a:gd name="connsiteX23059" fmla="*/ 9894777 w 11737976"/>
              <a:gd name="connsiteY23059" fmla="*/ 2400445 h 6407152"/>
              <a:gd name="connsiteX23060" fmla="*/ 9911925 w 11737976"/>
              <a:gd name="connsiteY23060" fmla="*/ 2398618 h 6407152"/>
              <a:gd name="connsiteX23061" fmla="*/ 9920352 w 11737976"/>
              <a:gd name="connsiteY23061" fmla="*/ 2401908 h 6407152"/>
              <a:gd name="connsiteX23062" fmla="*/ 9911339 w 11737976"/>
              <a:gd name="connsiteY23062" fmla="*/ 2415425 h 6407152"/>
              <a:gd name="connsiteX23063" fmla="*/ 9928289 w 11737976"/>
              <a:gd name="connsiteY23063" fmla="*/ 2419200 h 6407152"/>
              <a:gd name="connsiteX23064" fmla="*/ 9936911 w 11737976"/>
              <a:gd name="connsiteY23064" fmla="*/ 2416888 h 6407152"/>
              <a:gd name="connsiteX23065" fmla="*/ 9945339 w 11737976"/>
              <a:gd name="connsiteY23065" fmla="*/ 2420176 h 6407152"/>
              <a:gd name="connsiteX23066" fmla="*/ 9919570 w 11737976"/>
              <a:gd name="connsiteY23066" fmla="*/ 2424315 h 6407152"/>
              <a:gd name="connsiteX23067" fmla="*/ 9936229 w 11737976"/>
              <a:gd name="connsiteY23067" fmla="*/ 2436494 h 6407152"/>
              <a:gd name="connsiteX23068" fmla="*/ 9936131 w 11737976"/>
              <a:gd name="connsiteY23068" fmla="*/ 2439296 h 6407152"/>
              <a:gd name="connsiteX23069" fmla="*/ 9952399 w 11737976"/>
              <a:gd name="connsiteY23069" fmla="*/ 2462679 h 6407152"/>
              <a:gd name="connsiteX23070" fmla="*/ 9943873 w 11737976"/>
              <a:gd name="connsiteY23070" fmla="*/ 2462192 h 6407152"/>
              <a:gd name="connsiteX23071" fmla="*/ 9943775 w 11737976"/>
              <a:gd name="connsiteY23071" fmla="*/ 2464993 h 6407152"/>
              <a:gd name="connsiteX23072" fmla="*/ 9952300 w 11737976"/>
              <a:gd name="connsiteY23072" fmla="*/ 2465481 h 6407152"/>
              <a:gd name="connsiteX23073" fmla="*/ 9978263 w 11737976"/>
              <a:gd name="connsiteY23073" fmla="*/ 2455738 h 6407152"/>
              <a:gd name="connsiteX23074" fmla="*/ 9986787 w 11737976"/>
              <a:gd name="connsiteY23074" fmla="*/ 2456226 h 6407152"/>
              <a:gd name="connsiteX23075" fmla="*/ 9995508 w 11737976"/>
              <a:gd name="connsiteY23075" fmla="*/ 2451112 h 6407152"/>
              <a:gd name="connsiteX23076" fmla="*/ 9970324 w 11737976"/>
              <a:gd name="connsiteY23076" fmla="*/ 2438444 h 6407152"/>
              <a:gd name="connsiteX23077" fmla="*/ 9970031 w 11737976"/>
              <a:gd name="connsiteY23077" fmla="*/ 2446848 h 6407152"/>
              <a:gd name="connsiteX23078" fmla="*/ 9961702 w 11737976"/>
              <a:gd name="connsiteY23078" fmla="*/ 2440759 h 6407152"/>
              <a:gd name="connsiteX23079" fmla="*/ 9944753 w 11737976"/>
              <a:gd name="connsiteY23079" fmla="*/ 2436982 h 6407152"/>
              <a:gd name="connsiteX23080" fmla="*/ 9944851 w 11737976"/>
              <a:gd name="connsiteY23080" fmla="*/ 2434181 h 6407152"/>
              <a:gd name="connsiteX23081" fmla="*/ 9953375 w 11737976"/>
              <a:gd name="connsiteY23081" fmla="*/ 2434669 h 6407152"/>
              <a:gd name="connsiteX23082" fmla="*/ 9953473 w 11737976"/>
              <a:gd name="connsiteY23082" fmla="*/ 2431868 h 6407152"/>
              <a:gd name="connsiteX23083" fmla="*/ 9944947 w 11737976"/>
              <a:gd name="connsiteY23083" fmla="*/ 2431380 h 6407152"/>
              <a:gd name="connsiteX23084" fmla="*/ 9953766 w 11737976"/>
              <a:gd name="connsiteY23084" fmla="*/ 2423465 h 6407152"/>
              <a:gd name="connsiteX23085" fmla="*/ 9962288 w 11737976"/>
              <a:gd name="connsiteY23085" fmla="*/ 2423952 h 6407152"/>
              <a:gd name="connsiteX23086" fmla="*/ 9954352 w 11737976"/>
              <a:gd name="connsiteY23086" fmla="*/ 2406658 h 6407152"/>
              <a:gd name="connsiteX23087" fmla="*/ 9954645 w 11737976"/>
              <a:gd name="connsiteY23087" fmla="*/ 2398255 h 6407152"/>
              <a:gd name="connsiteX23088" fmla="*/ 9954743 w 11737976"/>
              <a:gd name="connsiteY23088" fmla="*/ 2395455 h 6407152"/>
              <a:gd name="connsiteX23089" fmla="*/ 9962164 w 11737976"/>
              <a:gd name="connsiteY23089" fmla="*/ 2396930 h 6407152"/>
              <a:gd name="connsiteX23090" fmla="*/ 9963265 w 11737976"/>
              <a:gd name="connsiteY23090" fmla="*/ 2395942 h 6407152"/>
              <a:gd name="connsiteX23091" fmla="*/ 9971985 w 11737976"/>
              <a:gd name="connsiteY23091" fmla="*/ 2390826 h 6407152"/>
              <a:gd name="connsiteX23092" fmla="*/ 9955035 w 11737976"/>
              <a:gd name="connsiteY23092" fmla="*/ 2387050 h 6407152"/>
              <a:gd name="connsiteX23093" fmla="*/ 9955231 w 11737976"/>
              <a:gd name="connsiteY23093" fmla="*/ 2381449 h 6407152"/>
              <a:gd name="connsiteX23094" fmla="*/ 9955329 w 11737976"/>
              <a:gd name="connsiteY23094" fmla="*/ 2378648 h 6407152"/>
              <a:gd name="connsiteX23095" fmla="*/ 9946901 w 11737976"/>
              <a:gd name="connsiteY23095" fmla="*/ 2375359 h 6407152"/>
              <a:gd name="connsiteX23096" fmla="*/ 9938378 w 11737976"/>
              <a:gd name="connsiteY23096" fmla="*/ 2374872 h 6407152"/>
              <a:gd name="connsiteX23097" fmla="*/ 9946805 w 11737976"/>
              <a:gd name="connsiteY23097" fmla="*/ 2378160 h 6407152"/>
              <a:gd name="connsiteX23098" fmla="*/ 9946707 w 11737976"/>
              <a:gd name="connsiteY23098" fmla="*/ 2380962 h 6407152"/>
              <a:gd name="connsiteX23099" fmla="*/ 9937889 w 11737976"/>
              <a:gd name="connsiteY23099" fmla="*/ 2388876 h 6407152"/>
              <a:gd name="connsiteX23100" fmla="*/ 9954743 w 11737976"/>
              <a:gd name="connsiteY23100" fmla="*/ 2395455 h 6407152"/>
              <a:gd name="connsiteX23101" fmla="*/ 9946218 w 11737976"/>
              <a:gd name="connsiteY23101" fmla="*/ 2394967 h 6407152"/>
              <a:gd name="connsiteX23102" fmla="*/ 9937498 w 11737976"/>
              <a:gd name="connsiteY23102" fmla="*/ 2400081 h 6407152"/>
              <a:gd name="connsiteX23103" fmla="*/ 9912413 w 11737976"/>
              <a:gd name="connsiteY23103" fmla="*/ 2384613 h 6407152"/>
              <a:gd name="connsiteX23104" fmla="*/ 9895754 w 11737976"/>
              <a:gd name="connsiteY23104" fmla="*/ 2372434 h 6407152"/>
              <a:gd name="connsiteX23105" fmla="*/ 9887327 w 11737976"/>
              <a:gd name="connsiteY23105" fmla="*/ 2369145 h 6407152"/>
              <a:gd name="connsiteX23106" fmla="*/ 9896048 w 11737976"/>
              <a:gd name="connsiteY23106" fmla="*/ 2364031 h 6407152"/>
              <a:gd name="connsiteX23107" fmla="*/ 9862242 w 11737976"/>
              <a:gd name="connsiteY23107" fmla="*/ 2353678 h 6407152"/>
              <a:gd name="connsiteX23108" fmla="*/ 5152019 w 11737976"/>
              <a:gd name="connsiteY23108" fmla="*/ 2353678 h 6407152"/>
              <a:gd name="connsiteX23109" fmla="*/ 5151628 w 11737976"/>
              <a:gd name="connsiteY23109" fmla="*/ 2364881 h 6407152"/>
              <a:gd name="connsiteX23110" fmla="*/ 5139542 w 11737976"/>
              <a:gd name="connsiteY23110" fmla="*/ 2374715 h 6407152"/>
              <a:gd name="connsiteX23111" fmla="*/ 5159567 w 11737976"/>
              <a:gd name="connsiteY23111" fmla="*/ 2382176 h 6407152"/>
              <a:gd name="connsiteX23112" fmla="*/ 5159469 w 11737976"/>
              <a:gd name="connsiteY23112" fmla="*/ 2384976 h 6407152"/>
              <a:gd name="connsiteX23113" fmla="*/ 5150847 w 11737976"/>
              <a:gd name="connsiteY23113" fmla="*/ 2387289 h 6407152"/>
              <a:gd name="connsiteX23114" fmla="*/ 5167603 w 11737976"/>
              <a:gd name="connsiteY23114" fmla="*/ 2396668 h 6407152"/>
              <a:gd name="connsiteX23115" fmla="*/ 5176029 w 11737976"/>
              <a:gd name="connsiteY23115" fmla="*/ 2399957 h 6407152"/>
              <a:gd name="connsiteX23116" fmla="*/ 5184749 w 11737976"/>
              <a:gd name="connsiteY23116" fmla="*/ 2394843 h 6407152"/>
              <a:gd name="connsiteX23117" fmla="*/ 5184554 w 11737976"/>
              <a:gd name="connsiteY23117" fmla="*/ 2400445 h 6407152"/>
              <a:gd name="connsiteX23118" fmla="*/ 5201701 w 11737976"/>
              <a:gd name="connsiteY23118" fmla="*/ 2398618 h 6407152"/>
              <a:gd name="connsiteX23119" fmla="*/ 5210128 w 11737976"/>
              <a:gd name="connsiteY23119" fmla="*/ 2401908 h 6407152"/>
              <a:gd name="connsiteX23120" fmla="*/ 5201115 w 11737976"/>
              <a:gd name="connsiteY23120" fmla="*/ 2415425 h 6407152"/>
              <a:gd name="connsiteX23121" fmla="*/ 5218066 w 11737976"/>
              <a:gd name="connsiteY23121" fmla="*/ 2419200 h 6407152"/>
              <a:gd name="connsiteX23122" fmla="*/ 5226688 w 11737976"/>
              <a:gd name="connsiteY23122" fmla="*/ 2416888 h 6407152"/>
              <a:gd name="connsiteX23123" fmla="*/ 5235115 w 11737976"/>
              <a:gd name="connsiteY23123" fmla="*/ 2420176 h 6407152"/>
              <a:gd name="connsiteX23124" fmla="*/ 5209347 w 11737976"/>
              <a:gd name="connsiteY23124" fmla="*/ 2424315 h 6407152"/>
              <a:gd name="connsiteX23125" fmla="*/ 5226005 w 11737976"/>
              <a:gd name="connsiteY23125" fmla="*/ 2436494 h 6407152"/>
              <a:gd name="connsiteX23126" fmla="*/ 5225907 w 11737976"/>
              <a:gd name="connsiteY23126" fmla="*/ 2439296 h 6407152"/>
              <a:gd name="connsiteX23127" fmla="*/ 5242175 w 11737976"/>
              <a:gd name="connsiteY23127" fmla="*/ 2462679 h 6407152"/>
              <a:gd name="connsiteX23128" fmla="*/ 5233650 w 11737976"/>
              <a:gd name="connsiteY23128" fmla="*/ 2462192 h 6407152"/>
              <a:gd name="connsiteX23129" fmla="*/ 5233552 w 11737976"/>
              <a:gd name="connsiteY23129" fmla="*/ 2464993 h 6407152"/>
              <a:gd name="connsiteX23130" fmla="*/ 5242076 w 11737976"/>
              <a:gd name="connsiteY23130" fmla="*/ 2465481 h 6407152"/>
              <a:gd name="connsiteX23131" fmla="*/ 5268040 w 11737976"/>
              <a:gd name="connsiteY23131" fmla="*/ 2455738 h 6407152"/>
              <a:gd name="connsiteX23132" fmla="*/ 5276564 w 11737976"/>
              <a:gd name="connsiteY23132" fmla="*/ 2456226 h 6407152"/>
              <a:gd name="connsiteX23133" fmla="*/ 5285284 w 11737976"/>
              <a:gd name="connsiteY23133" fmla="*/ 2451112 h 6407152"/>
              <a:gd name="connsiteX23134" fmla="*/ 5260101 w 11737976"/>
              <a:gd name="connsiteY23134" fmla="*/ 2438444 h 6407152"/>
              <a:gd name="connsiteX23135" fmla="*/ 5259808 w 11737976"/>
              <a:gd name="connsiteY23135" fmla="*/ 2446848 h 6407152"/>
              <a:gd name="connsiteX23136" fmla="*/ 5251479 w 11737976"/>
              <a:gd name="connsiteY23136" fmla="*/ 2440759 h 6407152"/>
              <a:gd name="connsiteX23137" fmla="*/ 5234529 w 11737976"/>
              <a:gd name="connsiteY23137" fmla="*/ 2436982 h 6407152"/>
              <a:gd name="connsiteX23138" fmla="*/ 5234627 w 11737976"/>
              <a:gd name="connsiteY23138" fmla="*/ 2434181 h 6407152"/>
              <a:gd name="connsiteX23139" fmla="*/ 5243151 w 11737976"/>
              <a:gd name="connsiteY23139" fmla="*/ 2434669 h 6407152"/>
              <a:gd name="connsiteX23140" fmla="*/ 5243249 w 11737976"/>
              <a:gd name="connsiteY23140" fmla="*/ 2431868 h 6407152"/>
              <a:gd name="connsiteX23141" fmla="*/ 5234724 w 11737976"/>
              <a:gd name="connsiteY23141" fmla="*/ 2431380 h 6407152"/>
              <a:gd name="connsiteX23142" fmla="*/ 5243542 w 11737976"/>
              <a:gd name="connsiteY23142" fmla="*/ 2423465 h 6407152"/>
              <a:gd name="connsiteX23143" fmla="*/ 5252065 w 11737976"/>
              <a:gd name="connsiteY23143" fmla="*/ 2423952 h 6407152"/>
              <a:gd name="connsiteX23144" fmla="*/ 5244129 w 11737976"/>
              <a:gd name="connsiteY23144" fmla="*/ 2406658 h 6407152"/>
              <a:gd name="connsiteX23145" fmla="*/ 5244421 w 11737976"/>
              <a:gd name="connsiteY23145" fmla="*/ 2398255 h 6407152"/>
              <a:gd name="connsiteX23146" fmla="*/ 5244520 w 11737976"/>
              <a:gd name="connsiteY23146" fmla="*/ 2395455 h 6407152"/>
              <a:gd name="connsiteX23147" fmla="*/ 5251940 w 11737976"/>
              <a:gd name="connsiteY23147" fmla="*/ 2396930 h 6407152"/>
              <a:gd name="connsiteX23148" fmla="*/ 5253041 w 11737976"/>
              <a:gd name="connsiteY23148" fmla="*/ 2395942 h 6407152"/>
              <a:gd name="connsiteX23149" fmla="*/ 5261762 w 11737976"/>
              <a:gd name="connsiteY23149" fmla="*/ 2390826 h 6407152"/>
              <a:gd name="connsiteX23150" fmla="*/ 5244812 w 11737976"/>
              <a:gd name="connsiteY23150" fmla="*/ 2387050 h 6407152"/>
              <a:gd name="connsiteX23151" fmla="*/ 5245008 w 11737976"/>
              <a:gd name="connsiteY23151" fmla="*/ 2381449 h 6407152"/>
              <a:gd name="connsiteX23152" fmla="*/ 5245106 w 11737976"/>
              <a:gd name="connsiteY23152" fmla="*/ 2378648 h 6407152"/>
              <a:gd name="connsiteX23153" fmla="*/ 5236678 w 11737976"/>
              <a:gd name="connsiteY23153" fmla="*/ 2375359 h 6407152"/>
              <a:gd name="connsiteX23154" fmla="*/ 5228154 w 11737976"/>
              <a:gd name="connsiteY23154" fmla="*/ 2374872 h 6407152"/>
              <a:gd name="connsiteX23155" fmla="*/ 5236582 w 11737976"/>
              <a:gd name="connsiteY23155" fmla="*/ 2378160 h 6407152"/>
              <a:gd name="connsiteX23156" fmla="*/ 5236483 w 11737976"/>
              <a:gd name="connsiteY23156" fmla="*/ 2380962 h 6407152"/>
              <a:gd name="connsiteX23157" fmla="*/ 5227666 w 11737976"/>
              <a:gd name="connsiteY23157" fmla="*/ 2388876 h 6407152"/>
              <a:gd name="connsiteX23158" fmla="*/ 5244520 w 11737976"/>
              <a:gd name="connsiteY23158" fmla="*/ 2395455 h 6407152"/>
              <a:gd name="connsiteX23159" fmla="*/ 5235994 w 11737976"/>
              <a:gd name="connsiteY23159" fmla="*/ 2394967 h 6407152"/>
              <a:gd name="connsiteX23160" fmla="*/ 5227275 w 11737976"/>
              <a:gd name="connsiteY23160" fmla="*/ 2400081 h 6407152"/>
              <a:gd name="connsiteX23161" fmla="*/ 5202190 w 11737976"/>
              <a:gd name="connsiteY23161" fmla="*/ 2384613 h 6407152"/>
              <a:gd name="connsiteX23162" fmla="*/ 5185531 w 11737976"/>
              <a:gd name="connsiteY23162" fmla="*/ 2372434 h 6407152"/>
              <a:gd name="connsiteX23163" fmla="*/ 5177104 w 11737976"/>
              <a:gd name="connsiteY23163" fmla="*/ 2369145 h 6407152"/>
              <a:gd name="connsiteX23164" fmla="*/ 5185824 w 11737976"/>
              <a:gd name="connsiteY23164" fmla="*/ 2364031 h 6407152"/>
              <a:gd name="connsiteX23165" fmla="*/ 5152019 w 11737976"/>
              <a:gd name="connsiteY23165" fmla="*/ 2353678 h 6407152"/>
              <a:gd name="connsiteX23166" fmla="*/ 11015953 w 11737976"/>
              <a:gd name="connsiteY23166" fmla="*/ 2352908 h 6407152"/>
              <a:gd name="connsiteX23167" fmla="*/ 11017221 w 11737976"/>
              <a:gd name="connsiteY23167" fmla="*/ 2354233 h 6407152"/>
              <a:gd name="connsiteX23168" fmla="*/ 11018827 w 11737976"/>
              <a:gd name="connsiteY23168" fmla="*/ 2354100 h 6407152"/>
              <a:gd name="connsiteX23169" fmla="*/ 11016854 w 11737976"/>
              <a:gd name="connsiteY23169" fmla="*/ 2356768 h 6407152"/>
              <a:gd name="connsiteX23170" fmla="*/ 11013044 w 11737976"/>
              <a:gd name="connsiteY23170" fmla="*/ 2356012 h 6407152"/>
              <a:gd name="connsiteX23171" fmla="*/ 11015953 w 11737976"/>
              <a:gd name="connsiteY23171" fmla="*/ 2352908 h 6407152"/>
              <a:gd name="connsiteX23172" fmla="*/ 6305730 w 11737976"/>
              <a:gd name="connsiteY23172" fmla="*/ 2352908 h 6407152"/>
              <a:gd name="connsiteX23173" fmla="*/ 6306997 w 11737976"/>
              <a:gd name="connsiteY23173" fmla="*/ 2354233 h 6407152"/>
              <a:gd name="connsiteX23174" fmla="*/ 6308604 w 11737976"/>
              <a:gd name="connsiteY23174" fmla="*/ 2354100 h 6407152"/>
              <a:gd name="connsiteX23175" fmla="*/ 6306630 w 11737976"/>
              <a:gd name="connsiteY23175" fmla="*/ 2356768 h 6407152"/>
              <a:gd name="connsiteX23176" fmla="*/ 6302821 w 11737976"/>
              <a:gd name="connsiteY23176" fmla="*/ 2356012 h 6407152"/>
              <a:gd name="connsiteX23177" fmla="*/ 6305730 w 11737976"/>
              <a:gd name="connsiteY23177" fmla="*/ 2352908 h 6407152"/>
              <a:gd name="connsiteX23178" fmla="*/ 1700721 w 11737976"/>
              <a:gd name="connsiteY23178" fmla="*/ 2343203 h 6407152"/>
              <a:gd name="connsiteX23179" fmla="*/ 1695170 w 11737976"/>
              <a:gd name="connsiteY23179" fmla="*/ 2346243 h 6407152"/>
              <a:gd name="connsiteX23180" fmla="*/ 1705877 w 11737976"/>
              <a:gd name="connsiteY23180" fmla="*/ 2388268 h 6407152"/>
              <a:gd name="connsiteX23181" fmla="*/ 1703626 w 11737976"/>
              <a:gd name="connsiteY23181" fmla="*/ 2420149 h 6407152"/>
              <a:gd name="connsiteX23182" fmla="*/ 1706685 w 11737976"/>
              <a:gd name="connsiteY23182" fmla="*/ 2421108 h 6407152"/>
              <a:gd name="connsiteX23183" fmla="*/ 1709591 w 11737976"/>
              <a:gd name="connsiteY23183" fmla="*/ 2420714 h 6407152"/>
              <a:gd name="connsiteX23184" fmla="*/ 1715139 w 11737976"/>
              <a:gd name="connsiteY23184" fmla="*/ 2417675 h 6407152"/>
              <a:gd name="connsiteX23185" fmla="*/ 1717388 w 11737976"/>
              <a:gd name="connsiteY23185" fmla="*/ 2385794 h 6407152"/>
              <a:gd name="connsiteX23186" fmla="*/ 1714913 w 11737976"/>
              <a:gd name="connsiteY23186" fmla="*/ 2364163 h 6407152"/>
              <a:gd name="connsiteX23187" fmla="*/ 1706682 w 11737976"/>
              <a:gd name="connsiteY23187" fmla="*/ 2343769 h 6407152"/>
              <a:gd name="connsiteX23188" fmla="*/ 1700721 w 11737976"/>
              <a:gd name="connsiteY23188" fmla="*/ 2343203 h 6407152"/>
              <a:gd name="connsiteX23189" fmla="*/ 9711787 w 11737976"/>
              <a:gd name="connsiteY23189" fmla="*/ 2340041 h 6407152"/>
              <a:gd name="connsiteX23190" fmla="*/ 9694644 w 11737976"/>
              <a:gd name="connsiteY23190" fmla="*/ 2347513 h 6407152"/>
              <a:gd name="connsiteX23191" fmla="*/ 9694545 w 11737976"/>
              <a:gd name="connsiteY23191" fmla="*/ 2350324 h 6407152"/>
              <a:gd name="connsiteX23192" fmla="*/ 9703068 w 11737976"/>
              <a:gd name="connsiteY23192" fmla="*/ 2347994 h 6407152"/>
              <a:gd name="connsiteX23193" fmla="*/ 9711394 w 11737976"/>
              <a:gd name="connsiteY23193" fmla="*/ 2351288 h 6407152"/>
              <a:gd name="connsiteX23194" fmla="*/ 9711295 w 11737976"/>
              <a:gd name="connsiteY23194" fmla="*/ 2354099 h 6407152"/>
              <a:gd name="connsiteX23195" fmla="*/ 9719719 w 11737976"/>
              <a:gd name="connsiteY23195" fmla="*/ 2354581 h 6407152"/>
              <a:gd name="connsiteX23196" fmla="*/ 9711590 w 11737976"/>
              <a:gd name="connsiteY23196" fmla="*/ 2345664 h 6407152"/>
              <a:gd name="connsiteX23197" fmla="*/ 9711787 w 11737976"/>
              <a:gd name="connsiteY23197" fmla="*/ 2340041 h 6407152"/>
              <a:gd name="connsiteX23198" fmla="*/ 5001564 w 11737976"/>
              <a:gd name="connsiteY23198" fmla="*/ 2340041 h 6407152"/>
              <a:gd name="connsiteX23199" fmla="*/ 4984421 w 11737976"/>
              <a:gd name="connsiteY23199" fmla="*/ 2347513 h 6407152"/>
              <a:gd name="connsiteX23200" fmla="*/ 4984322 w 11737976"/>
              <a:gd name="connsiteY23200" fmla="*/ 2350324 h 6407152"/>
              <a:gd name="connsiteX23201" fmla="*/ 4992844 w 11737976"/>
              <a:gd name="connsiteY23201" fmla="*/ 2347994 h 6407152"/>
              <a:gd name="connsiteX23202" fmla="*/ 5001171 w 11737976"/>
              <a:gd name="connsiteY23202" fmla="*/ 2351288 h 6407152"/>
              <a:gd name="connsiteX23203" fmla="*/ 5001072 w 11737976"/>
              <a:gd name="connsiteY23203" fmla="*/ 2354099 h 6407152"/>
              <a:gd name="connsiteX23204" fmla="*/ 5009496 w 11737976"/>
              <a:gd name="connsiteY23204" fmla="*/ 2354581 h 6407152"/>
              <a:gd name="connsiteX23205" fmla="*/ 5001367 w 11737976"/>
              <a:gd name="connsiteY23205" fmla="*/ 2345664 h 6407152"/>
              <a:gd name="connsiteX23206" fmla="*/ 5001564 w 11737976"/>
              <a:gd name="connsiteY23206" fmla="*/ 2340041 h 6407152"/>
              <a:gd name="connsiteX23207" fmla="*/ 9633470 w 11737976"/>
              <a:gd name="connsiteY23207" fmla="*/ 2338197 h 6407152"/>
              <a:gd name="connsiteX23208" fmla="*/ 9633277 w 11737976"/>
              <a:gd name="connsiteY23208" fmla="*/ 2343744 h 6407152"/>
              <a:gd name="connsiteX23209" fmla="*/ 9641605 w 11737976"/>
              <a:gd name="connsiteY23209" fmla="*/ 2346999 h 6407152"/>
              <a:gd name="connsiteX23210" fmla="*/ 9633181 w 11737976"/>
              <a:gd name="connsiteY23210" fmla="*/ 2346518 h 6407152"/>
              <a:gd name="connsiteX23211" fmla="*/ 9624659 w 11737976"/>
              <a:gd name="connsiteY23211" fmla="*/ 2348809 h 6407152"/>
              <a:gd name="connsiteX23212" fmla="*/ 9624563 w 11737976"/>
              <a:gd name="connsiteY23212" fmla="*/ 2351583 h 6407152"/>
              <a:gd name="connsiteX23213" fmla="*/ 9632987 w 11737976"/>
              <a:gd name="connsiteY23213" fmla="*/ 2352065 h 6407152"/>
              <a:gd name="connsiteX23214" fmla="*/ 9633084 w 11737976"/>
              <a:gd name="connsiteY23214" fmla="*/ 2349291 h 6407152"/>
              <a:gd name="connsiteX23215" fmla="*/ 9615945 w 11737976"/>
              <a:gd name="connsiteY23215" fmla="*/ 2356647 h 6407152"/>
              <a:gd name="connsiteX23216" fmla="*/ 9639874 w 11737976"/>
              <a:gd name="connsiteY23216" fmla="*/ 2366353 h 6407152"/>
              <a:gd name="connsiteX23217" fmla="*/ 9658066 w 11737976"/>
              <a:gd name="connsiteY23217" fmla="*/ 2359057 h 6407152"/>
              <a:gd name="connsiteX23218" fmla="*/ 9666489 w 11737976"/>
              <a:gd name="connsiteY23218" fmla="*/ 2359538 h 6407152"/>
              <a:gd name="connsiteX23219" fmla="*/ 9675301 w 11737976"/>
              <a:gd name="connsiteY23219" fmla="*/ 2348926 h 6407152"/>
              <a:gd name="connsiteX23220" fmla="*/ 9667167 w 11737976"/>
              <a:gd name="connsiteY23220" fmla="*/ 2340124 h 6407152"/>
              <a:gd name="connsiteX23221" fmla="*/ 9641798 w 11737976"/>
              <a:gd name="connsiteY23221" fmla="*/ 2341452 h 6407152"/>
              <a:gd name="connsiteX23222" fmla="*/ 9641894 w 11737976"/>
              <a:gd name="connsiteY23222" fmla="*/ 2338679 h 6407152"/>
              <a:gd name="connsiteX23223" fmla="*/ 9633470 w 11737976"/>
              <a:gd name="connsiteY23223" fmla="*/ 2338197 h 6407152"/>
              <a:gd name="connsiteX23224" fmla="*/ 4923246 w 11737976"/>
              <a:gd name="connsiteY23224" fmla="*/ 2338197 h 6407152"/>
              <a:gd name="connsiteX23225" fmla="*/ 4923053 w 11737976"/>
              <a:gd name="connsiteY23225" fmla="*/ 2343744 h 6407152"/>
              <a:gd name="connsiteX23226" fmla="*/ 4931381 w 11737976"/>
              <a:gd name="connsiteY23226" fmla="*/ 2346999 h 6407152"/>
              <a:gd name="connsiteX23227" fmla="*/ 4922957 w 11737976"/>
              <a:gd name="connsiteY23227" fmla="*/ 2346518 h 6407152"/>
              <a:gd name="connsiteX23228" fmla="*/ 4914436 w 11737976"/>
              <a:gd name="connsiteY23228" fmla="*/ 2348809 h 6407152"/>
              <a:gd name="connsiteX23229" fmla="*/ 4914339 w 11737976"/>
              <a:gd name="connsiteY23229" fmla="*/ 2351583 h 6407152"/>
              <a:gd name="connsiteX23230" fmla="*/ 4922763 w 11737976"/>
              <a:gd name="connsiteY23230" fmla="*/ 2352065 h 6407152"/>
              <a:gd name="connsiteX23231" fmla="*/ 4922861 w 11737976"/>
              <a:gd name="connsiteY23231" fmla="*/ 2349291 h 6407152"/>
              <a:gd name="connsiteX23232" fmla="*/ 4905722 w 11737976"/>
              <a:gd name="connsiteY23232" fmla="*/ 2356647 h 6407152"/>
              <a:gd name="connsiteX23233" fmla="*/ 4929650 w 11737976"/>
              <a:gd name="connsiteY23233" fmla="*/ 2366353 h 6407152"/>
              <a:gd name="connsiteX23234" fmla="*/ 4947843 w 11737976"/>
              <a:gd name="connsiteY23234" fmla="*/ 2359057 h 6407152"/>
              <a:gd name="connsiteX23235" fmla="*/ 4956266 w 11737976"/>
              <a:gd name="connsiteY23235" fmla="*/ 2359538 h 6407152"/>
              <a:gd name="connsiteX23236" fmla="*/ 4965077 w 11737976"/>
              <a:gd name="connsiteY23236" fmla="*/ 2348926 h 6407152"/>
              <a:gd name="connsiteX23237" fmla="*/ 4956944 w 11737976"/>
              <a:gd name="connsiteY23237" fmla="*/ 2340124 h 6407152"/>
              <a:gd name="connsiteX23238" fmla="*/ 4931575 w 11737976"/>
              <a:gd name="connsiteY23238" fmla="*/ 2341452 h 6407152"/>
              <a:gd name="connsiteX23239" fmla="*/ 4931670 w 11737976"/>
              <a:gd name="connsiteY23239" fmla="*/ 2338679 h 6407152"/>
              <a:gd name="connsiteX23240" fmla="*/ 4923246 w 11737976"/>
              <a:gd name="connsiteY23240" fmla="*/ 2338197 h 6407152"/>
              <a:gd name="connsiteX23241" fmla="*/ 11373633 w 11737976"/>
              <a:gd name="connsiteY23241" fmla="*/ 2337799 h 6407152"/>
              <a:gd name="connsiteX23242" fmla="*/ 11372175 w 11737976"/>
              <a:gd name="connsiteY23242" fmla="*/ 2339343 h 6407152"/>
              <a:gd name="connsiteX23243" fmla="*/ 11371690 w 11737976"/>
              <a:gd name="connsiteY23243" fmla="*/ 2341285 h 6407152"/>
              <a:gd name="connsiteX23244" fmla="*/ 11371691 w 11737976"/>
              <a:gd name="connsiteY23244" fmla="*/ 2345569 h 6407152"/>
              <a:gd name="connsiteX23245" fmla="*/ 11373633 w 11737976"/>
              <a:gd name="connsiteY23245" fmla="*/ 2346365 h 6407152"/>
              <a:gd name="connsiteX23246" fmla="*/ 11375090 w 11737976"/>
              <a:gd name="connsiteY23246" fmla="*/ 2344820 h 6407152"/>
              <a:gd name="connsiteX23247" fmla="*/ 11374118 w 11737976"/>
              <a:gd name="connsiteY23247" fmla="*/ 2344422 h 6407152"/>
              <a:gd name="connsiteX23248" fmla="*/ 11374605 w 11737976"/>
              <a:gd name="connsiteY23248" fmla="*/ 2342479 h 6407152"/>
              <a:gd name="connsiteX23249" fmla="*/ 11375090 w 11737976"/>
              <a:gd name="connsiteY23249" fmla="*/ 2340537 h 6407152"/>
              <a:gd name="connsiteX23250" fmla="*/ 11373633 w 11737976"/>
              <a:gd name="connsiteY23250" fmla="*/ 2337799 h 6407152"/>
              <a:gd name="connsiteX23251" fmla="*/ 6663409 w 11737976"/>
              <a:gd name="connsiteY23251" fmla="*/ 2337799 h 6407152"/>
              <a:gd name="connsiteX23252" fmla="*/ 6661951 w 11737976"/>
              <a:gd name="connsiteY23252" fmla="*/ 2339343 h 6407152"/>
              <a:gd name="connsiteX23253" fmla="*/ 6661466 w 11737976"/>
              <a:gd name="connsiteY23253" fmla="*/ 2341285 h 6407152"/>
              <a:gd name="connsiteX23254" fmla="*/ 6661467 w 11737976"/>
              <a:gd name="connsiteY23254" fmla="*/ 2345569 h 6407152"/>
              <a:gd name="connsiteX23255" fmla="*/ 6663409 w 11737976"/>
              <a:gd name="connsiteY23255" fmla="*/ 2346365 h 6407152"/>
              <a:gd name="connsiteX23256" fmla="*/ 6664866 w 11737976"/>
              <a:gd name="connsiteY23256" fmla="*/ 2344820 h 6407152"/>
              <a:gd name="connsiteX23257" fmla="*/ 6663895 w 11737976"/>
              <a:gd name="connsiteY23257" fmla="*/ 2344422 h 6407152"/>
              <a:gd name="connsiteX23258" fmla="*/ 6664381 w 11737976"/>
              <a:gd name="connsiteY23258" fmla="*/ 2342479 h 6407152"/>
              <a:gd name="connsiteX23259" fmla="*/ 6664866 w 11737976"/>
              <a:gd name="connsiteY23259" fmla="*/ 2340537 h 6407152"/>
              <a:gd name="connsiteX23260" fmla="*/ 6663409 w 11737976"/>
              <a:gd name="connsiteY23260" fmla="*/ 2337799 h 6407152"/>
              <a:gd name="connsiteX23261" fmla="*/ 1212758 w 11737976"/>
              <a:gd name="connsiteY23261" fmla="*/ 2337452 h 6407152"/>
              <a:gd name="connsiteX23262" fmla="*/ 1205448 w 11737976"/>
              <a:gd name="connsiteY23262" fmla="*/ 2339649 h 6407152"/>
              <a:gd name="connsiteX23263" fmla="*/ 1214152 w 11737976"/>
              <a:gd name="connsiteY23263" fmla="*/ 2341600 h 6407152"/>
              <a:gd name="connsiteX23264" fmla="*/ 1212758 w 11737976"/>
              <a:gd name="connsiteY23264" fmla="*/ 2337452 h 6407152"/>
              <a:gd name="connsiteX23265" fmla="*/ 6205079 w 11737976"/>
              <a:gd name="connsiteY23265" fmla="*/ 2334329 h 6407152"/>
              <a:gd name="connsiteX23266" fmla="*/ 6207374 w 11737976"/>
              <a:gd name="connsiteY23266" fmla="*/ 2341122 h 6407152"/>
              <a:gd name="connsiteX23267" fmla="*/ 6202991 w 11737976"/>
              <a:gd name="connsiteY23267" fmla="*/ 2339544 h 6407152"/>
              <a:gd name="connsiteX23268" fmla="*/ 11362996 w 11737976"/>
              <a:gd name="connsiteY23268" fmla="*/ 2333438 h 6407152"/>
              <a:gd name="connsiteX23269" fmla="*/ 11356237 w 11737976"/>
              <a:gd name="connsiteY23269" fmla="*/ 2334986 h 6407152"/>
              <a:gd name="connsiteX23270" fmla="*/ 11350930 w 11737976"/>
              <a:gd name="connsiteY23270" fmla="*/ 2334970 h 6407152"/>
              <a:gd name="connsiteX23271" fmla="*/ 11349003 w 11737976"/>
              <a:gd name="connsiteY23271" fmla="*/ 2334181 h 6407152"/>
              <a:gd name="connsiteX23272" fmla="*/ 11348515 w 11737976"/>
              <a:gd name="connsiteY23272" fmla="*/ 2336139 h 6407152"/>
              <a:gd name="connsiteX23273" fmla="*/ 11345118 w 11737976"/>
              <a:gd name="connsiteY23273" fmla="*/ 2341224 h 6407152"/>
              <a:gd name="connsiteX23274" fmla="*/ 11343177 w 11737976"/>
              <a:gd name="connsiteY23274" fmla="*/ 2344746 h 6407152"/>
              <a:gd name="connsiteX23275" fmla="*/ 11342688 w 11737976"/>
              <a:gd name="connsiteY23275" fmla="*/ 2346704 h 6407152"/>
              <a:gd name="connsiteX23276" fmla="*/ 11346035 w 11737976"/>
              <a:gd name="connsiteY23276" fmla="*/ 2354555 h 6407152"/>
              <a:gd name="connsiteX23277" fmla="*/ 11346998 w 11737976"/>
              <a:gd name="connsiteY23277" fmla="*/ 2354949 h 6407152"/>
              <a:gd name="connsiteX23278" fmla="*/ 11347962 w 11737976"/>
              <a:gd name="connsiteY23278" fmla="*/ 2355344 h 6407152"/>
              <a:gd name="connsiteX23279" fmla="*/ 11349415 w 11737976"/>
              <a:gd name="connsiteY23279" fmla="*/ 2353781 h 6407152"/>
              <a:gd name="connsiteX23280" fmla="*/ 11350868 w 11737976"/>
              <a:gd name="connsiteY23280" fmla="*/ 2352217 h 6407152"/>
              <a:gd name="connsiteX23281" fmla="*/ 11349430 w 11737976"/>
              <a:gd name="connsiteY23281" fmla="*/ 2349469 h 6407152"/>
              <a:gd name="connsiteX23282" fmla="*/ 11347014 w 11737976"/>
              <a:gd name="connsiteY23282" fmla="*/ 2350638 h 6407152"/>
              <a:gd name="connsiteX23283" fmla="*/ 11345577 w 11737976"/>
              <a:gd name="connsiteY23283" fmla="*/ 2347889 h 6407152"/>
              <a:gd name="connsiteX23284" fmla="*/ 11347520 w 11737976"/>
              <a:gd name="connsiteY23284" fmla="*/ 2344367 h 6407152"/>
              <a:gd name="connsiteX23285" fmla="*/ 11349951 w 11737976"/>
              <a:gd name="connsiteY23285" fmla="*/ 2338888 h 6407152"/>
              <a:gd name="connsiteX23286" fmla="*/ 11357184 w 11737976"/>
              <a:gd name="connsiteY23286" fmla="*/ 2339693 h 6407152"/>
              <a:gd name="connsiteX23287" fmla="*/ 11362016 w 11737976"/>
              <a:gd name="connsiteY23287" fmla="*/ 2337355 h 6407152"/>
              <a:gd name="connsiteX23288" fmla="*/ 11361038 w 11737976"/>
              <a:gd name="connsiteY23288" fmla="*/ 2341272 h 6407152"/>
              <a:gd name="connsiteX23289" fmla="*/ 11361022 w 11737976"/>
              <a:gd name="connsiteY23289" fmla="*/ 2345583 h 6407152"/>
              <a:gd name="connsiteX23290" fmla="*/ 11357627 w 11737976"/>
              <a:gd name="connsiteY23290" fmla="*/ 2350670 h 6407152"/>
              <a:gd name="connsiteX23291" fmla="*/ 11356663 w 11737976"/>
              <a:gd name="connsiteY23291" fmla="*/ 2350275 h 6407152"/>
              <a:gd name="connsiteX23292" fmla="*/ 11349841 w 11737976"/>
              <a:gd name="connsiteY23292" fmla="*/ 2369069 h 6407152"/>
              <a:gd name="connsiteX23293" fmla="*/ 11351294 w 11737976"/>
              <a:gd name="connsiteY23293" fmla="*/ 2367505 h 6407152"/>
              <a:gd name="connsiteX23294" fmla="*/ 11349352 w 11737976"/>
              <a:gd name="connsiteY23294" fmla="*/ 2371027 h 6407152"/>
              <a:gd name="connsiteX23295" fmla="*/ 11342135 w 11737976"/>
              <a:gd name="connsiteY23295" fmla="*/ 2365910 h 6407152"/>
              <a:gd name="connsiteX23296" fmla="*/ 11340682 w 11737976"/>
              <a:gd name="connsiteY23296" fmla="*/ 2367474 h 6407152"/>
              <a:gd name="connsiteX23297" fmla="*/ 11341156 w 11737976"/>
              <a:gd name="connsiteY23297" fmla="*/ 2369827 h 6407152"/>
              <a:gd name="connsiteX23298" fmla="*/ 11348372 w 11737976"/>
              <a:gd name="connsiteY23298" fmla="*/ 2374944 h 6407152"/>
              <a:gd name="connsiteX23299" fmla="*/ 11349825 w 11737976"/>
              <a:gd name="connsiteY23299" fmla="*/ 2373381 h 6407152"/>
              <a:gd name="connsiteX23300" fmla="*/ 11353695 w 11737976"/>
              <a:gd name="connsiteY23300" fmla="*/ 2370649 h 6407152"/>
              <a:gd name="connsiteX23301" fmla="*/ 11356584 w 11737976"/>
              <a:gd name="connsiteY23301" fmla="*/ 2371833 h 6407152"/>
              <a:gd name="connsiteX23302" fmla="*/ 11358038 w 11737976"/>
              <a:gd name="connsiteY23302" fmla="*/ 2370270 h 6407152"/>
              <a:gd name="connsiteX23303" fmla="*/ 11357564 w 11737976"/>
              <a:gd name="connsiteY23303" fmla="*/ 2367917 h 6407152"/>
              <a:gd name="connsiteX23304" fmla="*/ 11355637 w 11737976"/>
              <a:gd name="connsiteY23304" fmla="*/ 2367126 h 6407152"/>
              <a:gd name="connsiteX23305" fmla="*/ 11359506 w 11737976"/>
              <a:gd name="connsiteY23305" fmla="*/ 2364395 h 6407152"/>
              <a:gd name="connsiteX23306" fmla="*/ 11357106 w 11737976"/>
              <a:gd name="connsiteY23306" fmla="*/ 2361251 h 6407152"/>
              <a:gd name="connsiteX23307" fmla="*/ 11360517 w 11737976"/>
              <a:gd name="connsiteY23307" fmla="*/ 2351855 h 6407152"/>
              <a:gd name="connsiteX23308" fmla="*/ 11363423 w 11737976"/>
              <a:gd name="connsiteY23308" fmla="*/ 2348727 h 6407152"/>
              <a:gd name="connsiteX23309" fmla="*/ 11363912 w 11737976"/>
              <a:gd name="connsiteY23309" fmla="*/ 2346769 h 6407152"/>
              <a:gd name="connsiteX23310" fmla="*/ 11363928 w 11737976"/>
              <a:gd name="connsiteY23310" fmla="*/ 2342457 h 6407152"/>
              <a:gd name="connsiteX23311" fmla="*/ 11363958 w 11737976"/>
              <a:gd name="connsiteY23311" fmla="*/ 2333834 h 6407152"/>
              <a:gd name="connsiteX23312" fmla="*/ 11362996 w 11737976"/>
              <a:gd name="connsiteY23312" fmla="*/ 2333438 h 6407152"/>
              <a:gd name="connsiteX23313" fmla="*/ 6652772 w 11737976"/>
              <a:gd name="connsiteY23313" fmla="*/ 2333438 h 6407152"/>
              <a:gd name="connsiteX23314" fmla="*/ 6646012 w 11737976"/>
              <a:gd name="connsiteY23314" fmla="*/ 2334986 h 6407152"/>
              <a:gd name="connsiteX23315" fmla="*/ 6640707 w 11737976"/>
              <a:gd name="connsiteY23315" fmla="*/ 2334970 h 6407152"/>
              <a:gd name="connsiteX23316" fmla="*/ 6638779 w 11737976"/>
              <a:gd name="connsiteY23316" fmla="*/ 2334181 h 6407152"/>
              <a:gd name="connsiteX23317" fmla="*/ 6638291 w 11737976"/>
              <a:gd name="connsiteY23317" fmla="*/ 2336139 h 6407152"/>
              <a:gd name="connsiteX23318" fmla="*/ 6634895 w 11737976"/>
              <a:gd name="connsiteY23318" fmla="*/ 2341224 h 6407152"/>
              <a:gd name="connsiteX23319" fmla="*/ 6632954 w 11737976"/>
              <a:gd name="connsiteY23319" fmla="*/ 2344746 h 6407152"/>
              <a:gd name="connsiteX23320" fmla="*/ 6632464 w 11737976"/>
              <a:gd name="connsiteY23320" fmla="*/ 2346704 h 6407152"/>
              <a:gd name="connsiteX23321" fmla="*/ 6635811 w 11737976"/>
              <a:gd name="connsiteY23321" fmla="*/ 2354555 h 6407152"/>
              <a:gd name="connsiteX23322" fmla="*/ 6636775 w 11737976"/>
              <a:gd name="connsiteY23322" fmla="*/ 2354949 h 6407152"/>
              <a:gd name="connsiteX23323" fmla="*/ 6637739 w 11737976"/>
              <a:gd name="connsiteY23323" fmla="*/ 2355344 h 6407152"/>
              <a:gd name="connsiteX23324" fmla="*/ 6639191 w 11737976"/>
              <a:gd name="connsiteY23324" fmla="*/ 2353781 h 6407152"/>
              <a:gd name="connsiteX23325" fmla="*/ 6640643 w 11737976"/>
              <a:gd name="connsiteY23325" fmla="*/ 2352217 h 6407152"/>
              <a:gd name="connsiteX23326" fmla="*/ 6639206 w 11737976"/>
              <a:gd name="connsiteY23326" fmla="*/ 2349469 h 6407152"/>
              <a:gd name="connsiteX23327" fmla="*/ 6636791 w 11737976"/>
              <a:gd name="connsiteY23327" fmla="*/ 2350638 h 6407152"/>
              <a:gd name="connsiteX23328" fmla="*/ 6635353 w 11737976"/>
              <a:gd name="connsiteY23328" fmla="*/ 2347889 h 6407152"/>
              <a:gd name="connsiteX23329" fmla="*/ 6637296 w 11737976"/>
              <a:gd name="connsiteY23329" fmla="*/ 2344367 h 6407152"/>
              <a:gd name="connsiteX23330" fmla="*/ 6639727 w 11737976"/>
              <a:gd name="connsiteY23330" fmla="*/ 2338888 h 6407152"/>
              <a:gd name="connsiteX23331" fmla="*/ 6646960 w 11737976"/>
              <a:gd name="connsiteY23331" fmla="*/ 2339693 h 6407152"/>
              <a:gd name="connsiteX23332" fmla="*/ 6651792 w 11737976"/>
              <a:gd name="connsiteY23332" fmla="*/ 2337355 h 6407152"/>
              <a:gd name="connsiteX23333" fmla="*/ 6650814 w 11737976"/>
              <a:gd name="connsiteY23333" fmla="*/ 2341272 h 6407152"/>
              <a:gd name="connsiteX23334" fmla="*/ 6650798 w 11737976"/>
              <a:gd name="connsiteY23334" fmla="*/ 2345583 h 6407152"/>
              <a:gd name="connsiteX23335" fmla="*/ 6647403 w 11737976"/>
              <a:gd name="connsiteY23335" fmla="*/ 2350670 h 6407152"/>
              <a:gd name="connsiteX23336" fmla="*/ 6646440 w 11737976"/>
              <a:gd name="connsiteY23336" fmla="*/ 2350275 h 6407152"/>
              <a:gd name="connsiteX23337" fmla="*/ 6639618 w 11737976"/>
              <a:gd name="connsiteY23337" fmla="*/ 2369069 h 6407152"/>
              <a:gd name="connsiteX23338" fmla="*/ 6641070 w 11737976"/>
              <a:gd name="connsiteY23338" fmla="*/ 2367505 h 6407152"/>
              <a:gd name="connsiteX23339" fmla="*/ 6639128 w 11737976"/>
              <a:gd name="connsiteY23339" fmla="*/ 2371027 h 6407152"/>
              <a:gd name="connsiteX23340" fmla="*/ 6631911 w 11737976"/>
              <a:gd name="connsiteY23340" fmla="*/ 2365910 h 6407152"/>
              <a:gd name="connsiteX23341" fmla="*/ 6630458 w 11737976"/>
              <a:gd name="connsiteY23341" fmla="*/ 2367474 h 6407152"/>
              <a:gd name="connsiteX23342" fmla="*/ 6630932 w 11737976"/>
              <a:gd name="connsiteY23342" fmla="*/ 2369827 h 6407152"/>
              <a:gd name="connsiteX23343" fmla="*/ 6638149 w 11737976"/>
              <a:gd name="connsiteY23343" fmla="*/ 2374944 h 6407152"/>
              <a:gd name="connsiteX23344" fmla="*/ 6639601 w 11737976"/>
              <a:gd name="connsiteY23344" fmla="*/ 2373381 h 6407152"/>
              <a:gd name="connsiteX23345" fmla="*/ 6643470 w 11737976"/>
              <a:gd name="connsiteY23345" fmla="*/ 2370649 h 6407152"/>
              <a:gd name="connsiteX23346" fmla="*/ 6646361 w 11737976"/>
              <a:gd name="connsiteY23346" fmla="*/ 2371833 h 6407152"/>
              <a:gd name="connsiteX23347" fmla="*/ 6647815 w 11737976"/>
              <a:gd name="connsiteY23347" fmla="*/ 2370270 h 6407152"/>
              <a:gd name="connsiteX23348" fmla="*/ 6647340 w 11737976"/>
              <a:gd name="connsiteY23348" fmla="*/ 2367917 h 6407152"/>
              <a:gd name="connsiteX23349" fmla="*/ 6645414 w 11737976"/>
              <a:gd name="connsiteY23349" fmla="*/ 2367126 h 6407152"/>
              <a:gd name="connsiteX23350" fmla="*/ 6649282 w 11737976"/>
              <a:gd name="connsiteY23350" fmla="*/ 2364395 h 6407152"/>
              <a:gd name="connsiteX23351" fmla="*/ 6646882 w 11737976"/>
              <a:gd name="connsiteY23351" fmla="*/ 2361251 h 6407152"/>
              <a:gd name="connsiteX23352" fmla="*/ 6650293 w 11737976"/>
              <a:gd name="connsiteY23352" fmla="*/ 2351855 h 6407152"/>
              <a:gd name="connsiteX23353" fmla="*/ 6653198 w 11737976"/>
              <a:gd name="connsiteY23353" fmla="*/ 2348727 h 6407152"/>
              <a:gd name="connsiteX23354" fmla="*/ 6653689 w 11737976"/>
              <a:gd name="connsiteY23354" fmla="*/ 2346769 h 6407152"/>
              <a:gd name="connsiteX23355" fmla="*/ 6653703 w 11737976"/>
              <a:gd name="connsiteY23355" fmla="*/ 2342457 h 6407152"/>
              <a:gd name="connsiteX23356" fmla="*/ 6653735 w 11737976"/>
              <a:gd name="connsiteY23356" fmla="*/ 2333834 h 6407152"/>
              <a:gd name="connsiteX23357" fmla="*/ 6652772 w 11737976"/>
              <a:gd name="connsiteY23357" fmla="*/ 2333438 h 6407152"/>
              <a:gd name="connsiteX23358" fmla="*/ 10923200 w 11737976"/>
              <a:gd name="connsiteY23358" fmla="*/ 2331485 h 6407152"/>
              <a:gd name="connsiteX23359" fmla="*/ 10921654 w 11737976"/>
              <a:gd name="connsiteY23359" fmla="*/ 2332994 h 6407152"/>
              <a:gd name="connsiteX23360" fmla="*/ 10921169 w 11737976"/>
              <a:gd name="connsiteY23360" fmla="*/ 2334935 h 6407152"/>
              <a:gd name="connsiteX23361" fmla="*/ 10920683 w 11737976"/>
              <a:gd name="connsiteY23361" fmla="*/ 2336878 h 6407152"/>
              <a:gd name="connsiteX23362" fmla="*/ 10922318 w 11737976"/>
              <a:gd name="connsiteY23362" fmla="*/ 2339689 h 6407152"/>
              <a:gd name="connsiteX23363" fmla="*/ 10922803 w 11737976"/>
              <a:gd name="connsiteY23363" fmla="*/ 2337747 h 6407152"/>
              <a:gd name="connsiteX23364" fmla="*/ 10923288 w 11737976"/>
              <a:gd name="connsiteY23364" fmla="*/ 2335804 h 6407152"/>
              <a:gd name="connsiteX23365" fmla="*/ 10923774 w 11737976"/>
              <a:gd name="connsiteY23365" fmla="*/ 2333861 h 6407152"/>
              <a:gd name="connsiteX23366" fmla="*/ 10923200 w 11737976"/>
              <a:gd name="connsiteY23366" fmla="*/ 2331485 h 6407152"/>
              <a:gd name="connsiteX23367" fmla="*/ 8746246 w 11737976"/>
              <a:gd name="connsiteY23367" fmla="*/ 2325650 h 6407152"/>
              <a:gd name="connsiteX23368" fmla="*/ 8737899 w 11737976"/>
              <a:gd name="connsiteY23368" fmla="*/ 2333569 h 6407152"/>
              <a:gd name="connsiteX23369" fmla="*/ 8738710 w 11737976"/>
              <a:gd name="connsiteY23369" fmla="*/ 2339201 h 6407152"/>
              <a:gd name="connsiteX23370" fmla="*/ 8747869 w 11737976"/>
              <a:gd name="connsiteY23370" fmla="*/ 2336912 h 6407152"/>
              <a:gd name="connsiteX23371" fmla="*/ 8746246 w 11737976"/>
              <a:gd name="connsiteY23371" fmla="*/ 2325650 h 6407152"/>
              <a:gd name="connsiteX23372" fmla="*/ 4036022 w 11737976"/>
              <a:gd name="connsiteY23372" fmla="*/ 2325650 h 6407152"/>
              <a:gd name="connsiteX23373" fmla="*/ 4027676 w 11737976"/>
              <a:gd name="connsiteY23373" fmla="*/ 2333569 h 6407152"/>
              <a:gd name="connsiteX23374" fmla="*/ 4028486 w 11737976"/>
              <a:gd name="connsiteY23374" fmla="*/ 2339201 h 6407152"/>
              <a:gd name="connsiteX23375" fmla="*/ 4037645 w 11737976"/>
              <a:gd name="connsiteY23375" fmla="*/ 2336912 h 6407152"/>
              <a:gd name="connsiteX23376" fmla="*/ 4036022 w 11737976"/>
              <a:gd name="connsiteY23376" fmla="*/ 2325650 h 6407152"/>
              <a:gd name="connsiteX23377" fmla="*/ 10893177 w 11737976"/>
              <a:gd name="connsiteY23377" fmla="*/ 2323850 h 6407152"/>
              <a:gd name="connsiteX23378" fmla="*/ 10881489 w 11737976"/>
              <a:gd name="connsiteY23378" fmla="*/ 2336333 h 6407152"/>
              <a:gd name="connsiteX23379" fmla="*/ 10879532 w 11737976"/>
              <a:gd name="connsiteY23379" fmla="*/ 2344167 h 6407152"/>
              <a:gd name="connsiteX23380" fmla="*/ 10872708 w 11737976"/>
              <a:gd name="connsiteY23380" fmla="*/ 2354324 h 6407152"/>
              <a:gd name="connsiteX23381" fmla="*/ 10878040 w 11737976"/>
              <a:gd name="connsiteY23381" fmla="*/ 2362986 h 6407152"/>
              <a:gd name="connsiteX23382" fmla="*/ 10884388 w 11737976"/>
              <a:gd name="connsiteY23382" fmla="*/ 2346158 h 6407152"/>
              <a:gd name="connsiteX23383" fmla="*/ 10884877 w 11737976"/>
              <a:gd name="connsiteY23383" fmla="*/ 2344200 h 6407152"/>
              <a:gd name="connsiteX23384" fmla="*/ 10886346 w 11737976"/>
              <a:gd name="connsiteY23384" fmla="*/ 2338324 h 6407152"/>
              <a:gd name="connsiteX23385" fmla="*/ 10888771 w 11737976"/>
              <a:gd name="connsiteY23385" fmla="*/ 2341477 h 6407152"/>
              <a:gd name="connsiteX23386" fmla="*/ 10893177 w 11737976"/>
              <a:gd name="connsiteY23386" fmla="*/ 2323850 h 6407152"/>
              <a:gd name="connsiteX23387" fmla="*/ 6182953 w 11737976"/>
              <a:gd name="connsiteY23387" fmla="*/ 2323850 h 6407152"/>
              <a:gd name="connsiteX23388" fmla="*/ 6171265 w 11737976"/>
              <a:gd name="connsiteY23388" fmla="*/ 2336333 h 6407152"/>
              <a:gd name="connsiteX23389" fmla="*/ 6169307 w 11737976"/>
              <a:gd name="connsiteY23389" fmla="*/ 2344167 h 6407152"/>
              <a:gd name="connsiteX23390" fmla="*/ 6162484 w 11737976"/>
              <a:gd name="connsiteY23390" fmla="*/ 2354324 h 6407152"/>
              <a:gd name="connsiteX23391" fmla="*/ 6167816 w 11737976"/>
              <a:gd name="connsiteY23391" fmla="*/ 2362986 h 6407152"/>
              <a:gd name="connsiteX23392" fmla="*/ 6174164 w 11737976"/>
              <a:gd name="connsiteY23392" fmla="*/ 2346158 h 6407152"/>
              <a:gd name="connsiteX23393" fmla="*/ 6174653 w 11737976"/>
              <a:gd name="connsiteY23393" fmla="*/ 2344200 h 6407152"/>
              <a:gd name="connsiteX23394" fmla="*/ 6176122 w 11737976"/>
              <a:gd name="connsiteY23394" fmla="*/ 2338324 h 6407152"/>
              <a:gd name="connsiteX23395" fmla="*/ 6178546 w 11737976"/>
              <a:gd name="connsiteY23395" fmla="*/ 2341477 h 6407152"/>
              <a:gd name="connsiteX23396" fmla="*/ 6182953 w 11737976"/>
              <a:gd name="connsiteY23396" fmla="*/ 2323850 h 6407152"/>
              <a:gd name="connsiteX23397" fmla="*/ 11291897 w 11737976"/>
              <a:gd name="connsiteY23397" fmla="*/ 2323762 h 6407152"/>
              <a:gd name="connsiteX23398" fmla="*/ 11284622 w 11737976"/>
              <a:gd name="connsiteY23398" fmla="*/ 2332223 h 6407152"/>
              <a:gd name="connsiteX23399" fmla="*/ 11284209 w 11737976"/>
              <a:gd name="connsiteY23399" fmla="*/ 2337742 h 6407152"/>
              <a:gd name="connsiteX23400" fmla="*/ 11288984 w 11737976"/>
              <a:gd name="connsiteY23400" fmla="*/ 2335417 h 6407152"/>
              <a:gd name="connsiteX23401" fmla="*/ 11289915 w 11737976"/>
              <a:gd name="connsiteY23401" fmla="*/ 2340080 h 6407152"/>
              <a:gd name="connsiteX23402" fmla="*/ 11291897 w 11737976"/>
              <a:gd name="connsiteY23402" fmla="*/ 2323762 h 6407152"/>
              <a:gd name="connsiteX23403" fmla="*/ 6581673 w 11737976"/>
              <a:gd name="connsiteY23403" fmla="*/ 2323762 h 6407152"/>
              <a:gd name="connsiteX23404" fmla="*/ 6574398 w 11737976"/>
              <a:gd name="connsiteY23404" fmla="*/ 2332223 h 6407152"/>
              <a:gd name="connsiteX23405" fmla="*/ 6573985 w 11737976"/>
              <a:gd name="connsiteY23405" fmla="*/ 2337742 h 6407152"/>
              <a:gd name="connsiteX23406" fmla="*/ 6578760 w 11737976"/>
              <a:gd name="connsiteY23406" fmla="*/ 2335417 h 6407152"/>
              <a:gd name="connsiteX23407" fmla="*/ 6579691 w 11737976"/>
              <a:gd name="connsiteY23407" fmla="*/ 2340080 h 6407152"/>
              <a:gd name="connsiteX23408" fmla="*/ 6581673 w 11737976"/>
              <a:gd name="connsiteY23408" fmla="*/ 2323762 h 6407152"/>
              <a:gd name="connsiteX23409" fmla="*/ 9743853 w 11737976"/>
              <a:gd name="connsiteY23409" fmla="*/ 2319572 h 6407152"/>
              <a:gd name="connsiteX23410" fmla="*/ 9752583 w 11737976"/>
              <a:gd name="connsiteY23410" fmla="*/ 2328624 h 6407152"/>
              <a:gd name="connsiteX23411" fmla="*/ 9743457 w 11737976"/>
              <a:gd name="connsiteY23411" fmla="*/ 2330953 h 6407152"/>
              <a:gd name="connsiteX23412" fmla="*/ 9743358 w 11737976"/>
              <a:gd name="connsiteY23412" fmla="*/ 2333797 h 6407152"/>
              <a:gd name="connsiteX23413" fmla="*/ 9752583 w 11737976"/>
              <a:gd name="connsiteY23413" fmla="*/ 2328624 h 6407152"/>
              <a:gd name="connsiteX23414" fmla="*/ 9743853 w 11737976"/>
              <a:gd name="connsiteY23414" fmla="*/ 2319572 h 6407152"/>
              <a:gd name="connsiteX23415" fmla="*/ 5033630 w 11737976"/>
              <a:gd name="connsiteY23415" fmla="*/ 2319572 h 6407152"/>
              <a:gd name="connsiteX23416" fmla="*/ 5042359 w 11737976"/>
              <a:gd name="connsiteY23416" fmla="*/ 2328624 h 6407152"/>
              <a:gd name="connsiteX23417" fmla="*/ 5033233 w 11737976"/>
              <a:gd name="connsiteY23417" fmla="*/ 2330953 h 6407152"/>
              <a:gd name="connsiteX23418" fmla="*/ 5033135 w 11737976"/>
              <a:gd name="connsiteY23418" fmla="*/ 2333797 h 6407152"/>
              <a:gd name="connsiteX23419" fmla="*/ 5042359 w 11737976"/>
              <a:gd name="connsiteY23419" fmla="*/ 2328624 h 6407152"/>
              <a:gd name="connsiteX23420" fmla="*/ 5033630 w 11737976"/>
              <a:gd name="connsiteY23420" fmla="*/ 2319572 h 6407152"/>
              <a:gd name="connsiteX23421" fmla="*/ 9701727 w 11737976"/>
              <a:gd name="connsiteY23421" fmla="*/ 2317331 h 6407152"/>
              <a:gd name="connsiteX23422" fmla="*/ 9710474 w 11737976"/>
              <a:gd name="connsiteY23422" fmla="*/ 2325879 h 6407152"/>
              <a:gd name="connsiteX23423" fmla="*/ 9719686 w 11737976"/>
              <a:gd name="connsiteY23423" fmla="*/ 2321040 h 6407152"/>
              <a:gd name="connsiteX23424" fmla="*/ 9701727 w 11737976"/>
              <a:gd name="connsiteY23424" fmla="*/ 2317331 h 6407152"/>
              <a:gd name="connsiteX23425" fmla="*/ 4991504 w 11737976"/>
              <a:gd name="connsiteY23425" fmla="*/ 2317331 h 6407152"/>
              <a:gd name="connsiteX23426" fmla="*/ 5000250 w 11737976"/>
              <a:gd name="connsiteY23426" fmla="*/ 2325879 h 6407152"/>
              <a:gd name="connsiteX23427" fmla="*/ 5009462 w 11737976"/>
              <a:gd name="connsiteY23427" fmla="*/ 2321040 h 6407152"/>
              <a:gd name="connsiteX23428" fmla="*/ 4991504 w 11737976"/>
              <a:gd name="connsiteY23428" fmla="*/ 2317331 h 6407152"/>
              <a:gd name="connsiteX23429" fmla="*/ 9701832 w 11737976"/>
              <a:gd name="connsiteY23429" fmla="*/ 2314318 h 6407152"/>
              <a:gd name="connsiteX23430" fmla="*/ 9710780 w 11737976"/>
              <a:gd name="connsiteY23430" fmla="*/ 2317094 h 6407152"/>
              <a:gd name="connsiteX23431" fmla="*/ 9719884 w 11737976"/>
              <a:gd name="connsiteY23431" fmla="*/ 2315352 h 6407152"/>
              <a:gd name="connsiteX23432" fmla="*/ 9701832 w 11737976"/>
              <a:gd name="connsiteY23432" fmla="*/ 2314318 h 6407152"/>
              <a:gd name="connsiteX23433" fmla="*/ 4991608 w 11737976"/>
              <a:gd name="connsiteY23433" fmla="*/ 2314318 h 6407152"/>
              <a:gd name="connsiteX23434" fmla="*/ 5000556 w 11737976"/>
              <a:gd name="connsiteY23434" fmla="*/ 2317094 h 6407152"/>
              <a:gd name="connsiteX23435" fmla="*/ 5009660 w 11737976"/>
              <a:gd name="connsiteY23435" fmla="*/ 2315352 h 6407152"/>
              <a:gd name="connsiteX23436" fmla="*/ 4991608 w 11737976"/>
              <a:gd name="connsiteY23436" fmla="*/ 2314318 h 6407152"/>
              <a:gd name="connsiteX23437" fmla="*/ 10865978 w 11737976"/>
              <a:gd name="connsiteY23437" fmla="*/ 2312702 h 6407152"/>
              <a:gd name="connsiteX23438" fmla="*/ 10858680 w 11737976"/>
              <a:gd name="connsiteY23438" fmla="*/ 2320092 h 6407152"/>
              <a:gd name="connsiteX23439" fmla="*/ 10861509 w 11737976"/>
              <a:gd name="connsiteY23439" fmla="*/ 2321382 h 6407152"/>
              <a:gd name="connsiteX23440" fmla="*/ 10865978 w 11737976"/>
              <a:gd name="connsiteY23440" fmla="*/ 2312702 h 6407152"/>
              <a:gd name="connsiteX23441" fmla="*/ 6155754 w 11737976"/>
              <a:gd name="connsiteY23441" fmla="*/ 2312702 h 6407152"/>
              <a:gd name="connsiteX23442" fmla="*/ 6148456 w 11737976"/>
              <a:gd name="connsiteY23442" fmla="*/ 2320092 h 6407152"/>
              <a:gd name="connsiteX23443" fmla="*/ 6151285 w 11737976"/>
              <a:gd name="connsiteY23443" fmla="*/ 2321382 h 6407152"/>
              <a:gd name="connsiteX23444" fmla="*/ 6155754 w 11737976"/>
              <a:gd name="connsiteY23444" fmla="*/ 2312702 h 6407152"/>
              <a:gd name="connsiteX23445" fmla="*/ 11089087 w 11737976"/>
              <a:gd name="connsiteY23445" fmla="*/ 2311999 h 6407152"/>
              <a:gd name="connsiteX23446" fmla="*/ 11090055 w 11737976"/>
              <a:gd name="connsiteY23446" fmla="*/ 2312396 h 6407152"/>
              <a:gd name="connsiteX23447" fmla="*/ 11090188 w 11737976"/>
              <a:gd name="connsiteY23447" fmla="*/ 2312598 h 6407152"/>
              <a:gd name="connsiteX23448" fmla="*/ 11087626 w 11737976"/>
              <a:gd name="connsiteY23448" fmla="*/ 2317844 h 6407152"/>
              <a:gd name="connsiteX23449" fmla="*/ 11088600 w 11737976"/>
              <a:gd name="connsiteY23449" fmla="*/ 2313948 h 6407152"/>
              <a:gd name="connsiteX23450" fmla="*/ 11089087 w 11737976"/>
              <a:gd name="connsiteY23450" fmla="*/ 2311999 h 6407152"/>
              <a:gd name="connsiteX23451" fmla="*/ 6378864 w 11737976"/>
              <a:gd name="connsiteY23451" fmla="*/ 2311999 h 6407152"/>
              <a:gd name="connsiteX23452" fmla="*/ 6379831 w 11737976"/>
              <a:gd name="connsiteY23452" fmla="*/ 2312396 h 6407152"/>
              <a:gd name="connsiteX23453" fmla="*/ 6379963 w 11737976"/>
              <a:gd name="connsiteY23453" fmla="*/ 2312598 h 6407152"/>
              <a:gd name="connsiteX23454" fmla="*/ 6377403 w 11737976"/>
              <a:gd name="connsiteY23454" fmla="*/ 2317844 h 6407152"/>
              <a:gd name="connsiteX23455" fmla="*/ 6378375 w 11737976"/>
              <a:gd name="connsiteY23455" fmla="*/ 2313948 h 6407152"/>
              <a:gd name="connsiteX23456" fmla="*/ 6378864 w 11737976"/>
              <a:gd name="connsiteY23456" fmla="*/ 2311999 h 6407152"/>
              <a:gd name="connsiteX23457" fmla="*/ 8238640 w 11737976"/>
              <a:gd name="connsiteY23457" fmla="*/ 2308580 h 6407152"/>
              <a:gd name="connsiteX23458" fmla="*/ 8222529 w 11737976"/>
              <a:gd name="connsiteY23458" fmla="*/ 2317467 h 6407152"/>
              <a:gd name="connsiteX23459" fmla="*/ 8214812 w 11737976"/>
              <a:gd name="connsiteY23459" fmla="*/ 2324258 h 6407152"/>
              <a:gd name="connsiteX23460" fmla="*/ 8238640 w 11737976"/>
              <a:gd name="connsiteY23460" fmla="*/ 2308580 h 6407152"/>
              <a:gd name="connsiteX23461" fmla="*/ 3528417 w 11737976"/>
              <a:gd name="connsiteY23461" fmla="*/ 2308580 h 6407152"/>
              <a:gd name="connsiteX23462" fmla="*/ 3512305 w 11737976"/>
              <a:gd name="connsiteY23462" fmla="*/ 2317467 h 6407152"/>
              <a:gd name="connsiteX23463" fmla="*/ 3504588 w 11737976"/>
              <a:gd name="connsiteY23463" fmla="*/ 2324258 h 6407152"/>
              <a:gd name="connsiteX23464" fmla="*/ 3528417 w 11737976"/>
              <a:gd name="connsiteY23464" fmla="*/ 2308580 h 6407152"/>
              <a:gd name="connsiteX23465" fmla="*/ 10872908 w 11737976"/>
              <a:gd name="connsiteY23465" fmla="*/ 2306789 h 6407152"/>
              <a:gd name="connsiteX23466" fmla="*/ 10872422 w 11737976"/>
              <a:gd name="connsiteY23466" fmla="*/ 2308736 h 6407152"/>
              <a:gd name="connsiteX23467" fmla="*/ 10870963 w 11737976"/>
              <a:gd name="connsiteY23467" fmla="*/ 2310285 h 6407152"/>
              <a:gd name="connsiteX23468" fmla="*/ 10869505 w 11737976"/>
              <a:gd name="connsiteY23468" fmla="*/ 2311835 h 6407152"/>
              <a:gd name="connsiteX23469" fmla="*/ 10869018 w 11737976"/>
              <a:gd name="connsiteY23469" fmla="*/ 2313783 h 6407152"/>
              <a:gd name="connsiteX23470" fmla="*/ 10869990 w 11737976"/>
              <a:gd name="connsiteY23470" fmla="*/ 2314181 h 6407152"/>
              <a:gd name="connsiteX23471" fmla="*/ 10872905 w 11737976"/>
              <a:gd name="connsiteY23471" fmla="*/ 2311082 h 6407152"/>
              <a:gd name="connsiteX23472" fmla="*/ 10874847 w 11737976"/>
              <a:gd name="connsiteY23472" fmla="*/ 2316172 h 6407152"/>
              <a:gd name="connsiteX23473" fmla="*/ 10869495 w 11737976"/>
              <a:gd name="connsiteY23473" fmla="*/ 2329010 h 6407152"/>
              <a:gd name="connsiteX23474" fmla="*/ 10865114 w 11737976"/>
              <a:gd name="connsiteY23474" fmla="*/ 2346538 h 6407152"/>
              <a:gd name="connsiteX23475" fmla="*/ 10855878 w 11737976"/>
              <a:gd name="connsiteY23475" fmla="*/ 2357784 h 6407152"/>
              <a:gd name="connsiteX23476" fmla="*/ 10861704 w 11737976"/>
              <a:gd name="connsiteY23476" fmla="*/ 2364467 h 6407152"/>
              <a:gd name="connsiteX23477" fmla="*/ 10860730 w 11737976"/>
              <a:gd name="connsiteY23477" fmla="*/ 2368362 h 6407152"/>
              <a:gd name="connsiteX23478" fmla="*/ 10861215 w 11737976"/>
              <a:gd name="connsiteY23478" fmla="*/ 2370708 h 6407152"/>
              <a:gd name="connsiteX23479" fmla="*/ 10862674 w 11737976"/>
              <a:gd name="connsiteY23479" fmla="*/ 2369158 h 6407152"/>
              <a:gd name="connsiteX23480" fmla="*/ 10864134 w 11737976"/>
              <a:gd name="connsiteY23480" fmla="*/ 2363316 h 6407152"/>
              <a:gd name="connsiteX23481" fmla="*/ 10868999 w 11737976"/>
              <a:gd name="connsiteY23481" fmla="*/ 2348131 h 6407152"/>
              <a:gd name="connsiteX23482" fmla="*/ 10873381 w 11737976"/>
              <a:gd name="connsiteY23482" fmla="*/ 2330602 h 6407152"/>
              <a:gd name="connsiteX23483" fmla="*/ 10878732 w 11737976"/>
              <a:gd name="connsiteY23483" fmla="*/ 2317764 h 6407152"/>
              <a:gd name="connsiteX23484" fmla="*/ 10879218 w 11737976"/>
              <a:gd name="connsiteY23484" fmla="*/ 2315817 h 6407152"/>
              <a:gd name="connsiteX23485" fmla="*/ 10880192 w 11737976"/>
              <a:gd name="connsiteY23485" fmla="*/ 2311922 h 6407152"/>
              <a:gd name="connsiteX23486" fmla="*/ 10880679 w 11737976"/>
              <a:gd name="connsiteY23486" fmla="*/ 2309974 h 6407152"/>
              <a:gd name="connsiteX23487" fmla="*/ 10880195 w 11737976"/>
              <a:gd name="connsiteY23487" fmla="*/ 2307628 h 6407152"/>
              <a:gd name="connsiteX23488" fmla="*/ 10877765 w 11737976"/>
              <a:gd name="connsiteY23488" fmla="*/ 2308779 h 6407152"/>
              <a:gd name="connsiteX23489" fmla="*/ 10877279 w 11737976"/>
              <a:gd name="connsiteY23489" fmla="*/ 2310726 h 6407152"/>
              <a:gd name="connsiteX23490" fmla="*/ 10876791 w 11737976"/>
              <a:gd name="connsiteY23490" fmla="*/ 2312674 h 6407152"/>
              <a:gd name="connsiteX23491" fmla="*/ 10873879 w 11737976"/>
              <a:gd name="connsiteY23491" fmla="*/ 2307187 h 6407152"/>
              <a:gd name="connsiteX23492" fmla="*/ 10872908 w 11737976"/>
              <a:gd name="connsiteY23492" fmla="*/ 2306789 h 6407152"/>
              <a:gd name="connsiteX23493" fmla="*/ 6162684 w 11737976"/>
              <a:gd name="connsiteY23493" fmla="*/ 2306789 h 6407152"/>
              <a:gd name="connsiteX23494" fmla="*/ 6162198 w 11737976"/>
              <a:gd name="connsiteY23494" fmla="*/ 2308736 h 6407152"/>
              <a:gd name="connsiteX23495" fmla="*/ 6160740 w 11737976"/>
              <a:gd name="connsiteY23495" fmla="*/ 2310285 h 6407152"/>
              <a:gd name="connsiteX23496" fmla="*/ 6159282 w 11737976"/>
              <a:gd name="connsiteY23496" fmla="*/ 2311835 h 6407152"/>
              <a:gd name="connsiteX23497" fmla="*/ 6158794 w 11737976"/>
              <a:gd name="connsiteY23497" fmla="*/ 2313783 h 6407152"/>
              <a:gd name="connsiteX23498" fmla="*/ 6159764 w 11737976"/>
              <a:gd name="connsiteY23498" fmla="*/ 2314181 h 6407152"/>
              <a:gd name="connsiteX23499" fmla="*/ 6162682 w 11737976"/>
              <a:gd name="connsiteY23499" fmla="*/ 2311082 h 6407152"/>
              <a:gd name="connsiteX23500" fmla="*/ 6164623 w 11737976"/>
              <a:gd name="connsiteY23500" fmla="*/ 2316172 h 6407152"/>
              <a:gd name="connsiteX23501" fmla="*/ 6159272 w 11737976"/>
              <a:gd name="connsiteY23501" fmla="*/ 2329010 h 6407152"/>
              <a:gd name="connsiteX23502" fmla="*/ 6154890 w 11737976"/>
              <a:gd name="connsiteY23502" fmla="*/ 2346538 h 6407152"/>
              <a:gd name="connsiteX23503" fmla="*/ 6145654 w 11737976"/>
              <a:gd name="connsiteY23503" fmla="*/ 2357784 h 6407152"/>
              <a:gd name="connsiteX23504" fmla="*/ 6151479 w 11737976"/>
              <a:gd name="connsiteY23504" fmla="*/ 2364467 h 6407152"/>
              <a:gd name="connsiteX23505" fmla="*/ 6150507 w 11737976"/>
              <a:gd name="connsiteY23505" fmla="*/ 2368362 h 6407152"/>
              <a:gd name="connsiteX23506" fmla="*/ 6150990 w 11737976"/>
              <a:gd name="connsiteY23506" fmla="*/ 2370708 h 6407152"/>
              <a:gd name="connsiteX23507" fmla="*/ 6152450 w 11737976"/>
              <a:gd name="connsiteY23507" fmla="*/ 2369158 h 6407152"/>
              <a:gd name="connsiteX23508" fmla="*/ 6153910 w 11737976"/>
              <a:gd name="connsiteY23508" fmla="*/ 2363316 h 6407152"/>
              <a:gd name="connsiteX23509" fmla="*/ 6158776 w 11737976"/>
              <a:gd name="connsiteY23509" fmla="*/ 2348131 h 6407152"/>
              <a:gd name="connsiteX23510" fmla="*/ 6163156 w 11737976"/>
              <a:gd name="connsiteY23510" fmla="*/ 2330602 h 6407152"/>
              <a:gd name="connsiteX23511" fmla="*/ 6168506 w 11737976"/>
              <a:gd name="connsiteY23511" fmla="*/ 2317764 h 6407152"/>
              <a:gd name="connsiteX23512" fmla="*/ 6168995 w 11737976"/>
              <a:gd name="connsiteY23512" fmla="*/ 2315817 h 6407152"/>
              <a:gd name="connsiteX23513" fmla="*/ 6169968 w 11737976"/>
              <a:gd name="connsiteY23513" fmla="*/ 2311922 h 6407152"/>
              <a:gd name="connsiteX23514" fmla="*/ 6170455 w 11737976"/>
              <a:gd name="connsiteY23514" fmla="*/ 2309974 h 6407152"/>
              <a:gd name="connsiteX23515" fmla="*/ 6169971 w 11737976"/>
              <a:gd name="connsiteY23515" fmla="*/ 2307628 h 6407152"/>
              <a:gd name="connsiteX23516" fmla="*/ 6167542 w 11737976"/>
              <a:gd name="connsiteY23516" fmla="*/ 2308779 h 6407152"/>
              <a:gd name="connsiteX23517" fmla="*/ 6167055 w 11737976"/>
              <a:gd name="connsiteY23517" fmla="*/ 2310726 h 6407152"/>
              <a:gd name="connsiteX23518" fmla="*/ 6166567 w 11737976"/>
              <a:gd name="connsiteY23518" fmla="*/ 2312674 h 6407152"/>
              <a:gd name="connsiteX23519" fmla="*/ 6163655 w 11737976"/>
              <a:gd name="connsiteY23519" fmla="*/ 2307187 h 6407152"/>
              <a:gd name="connsiteX23520" fmla="*/ 6162684 w 11737976"/>
              <a:gd name="connsiteY23520" fmla="*/ 2306789 h 6407152"/>
              <a:gd name="connsiteX23521" fmla="*/ 11389495 w 11737976"/>
              <a:gd name="connsiteY23521" fmla="*/ 2303809 h 6407152"/>
              <a:gd name="connsiteX23522" fmla="*/ 11386175 w 11737976"/>
              <a:gd name="connsiteY23522" fmla="*/ 2304629 h 6407152"/>
              <a:gd name="connsiteX23523" fmla="*/ 11384245 w 11737976"/>
              <a:gd name="connsiteY23523" fmla="*/ 2308197 h 6407152"/>
              <a:gd name="connsiteX23524" fmla="*/ 11385139 w 11737976"/>
              <a:gd name="connsiteY23524" fmla="*/ 2312925 h 6407152"/>
              <a:gd name="connsiteX23525" fmla="*/ 11386967 w 11737976"/>
              <a:gd name="connsiteY23525" fmla="*/ 2313401 h 6407152"/>
              <a:gd name="connsiteX23526" fmla="*/ 11388459 w 11737976"/>
              <a:gd name="connsiteY23526" fmla="*/ 2312105 h 6407152"/>
              <a:gd name="connsiteX23527" fmla="*/ 11390390 w 11737976"/>
              <a:gd name="connsiteY23527" fmla="*/ 2308538 h 6407152"/>
              <a:gd name="connsiteX23528" fmla="*/ 11390884 w 11737976"/>
              <a:gd name="connsiteY23528" fmla="*/ 2306559 h 6407152"/>
              <a:gd name="connsiteX23529" fmla="*/ 11389495 w 11737976"/>
              <a:gd name="connsiteY23529" fmla="*/ 2303809 h 6407152"/>
              <a:gd name="connsiteX23530" fmla="*/ 6679272 w 11737976"/>
              <a:gd name="connsiteY23530" fmla="*/ 2303809 h 6407152"/>
              <a:gd name="connsiteX23531" fmla="*/ 6675950 w 11737976"/>
              <a:gd name="connsiteY23531" fmla="*/ 2304629 h 6407152"/>
              <a:gd name="connsiteX23532" fmla="*/ 6674021 w 11737976"/>
              <a:gd name="connsiteY23532" fmla="*/ 2308197 h 6407152"/>
              <a:gd name="connsiteX23533" fmla="*/ 6674916 w 11737976"/>
              <a:gd name="connsiteY23533" fmla="*/ 2312925 h 6407152"/>
              <a:gd name="connsiteX23534" fmla="*/ 6676743 w 11737976"/>
              <a:gd name="connsiteY23534" fmla="*/ 2313401 h 6407152"/>
              <a:gd name="connsiteX23535" fmla="*/ 6678236 w 11737976"/>
              <a:gd name="connsiteY23535" fmla="*/ 2312105 h 6407152"/>
              <a:gd name="connsiteX23536" fmla="*/ 6680166 w 11737976"/>
              <a:gd name="connsiteY23536" fmla="*/ 2308538 h 6407152"/>
              <a:gd name="connsiteX23537" fmla="*/ 6680659 w 11737976"/>
              <a:gd name="connsiteY23537" fmla="*/ 2306559 h 6407152"/>
              <a:gd name="connsiteX23538" fmla="*/ 6679272 w 11737976"/>
              <a:gd name="connsiteY23538" fmla="*/ 2303809 h 6407152"/>
              <a:gd name="connsiteX23539" fmla="*/ 11090556 w 11737976"/>
              <a:gd name="connsiteY23539" fmla="*/ 2301861 h 6407152"/>
              <a:gd name="connsiteX23540" fmla="*/ 11092124 w 11737976"/>
              <a:gd name="connsiteY23540" fmla="*/ 2304116 h 6407152"/>
              <a:gd name="connsiteX23541" fmla="*/ 11093703 w 11737976"/>
              <a:gd name="connsiteY23541" fmla="*/ 2303656 h 6407152"/>
              <a:gd name="connsiteX23542" fmla="*/ 11092475 w 11737976"/>
              <a:gd name="connsiteY23542" fmla="*/ 2311240 h 6407152"/>
              <a:gd name="connsiteX23543" fmla="*/ 11095858 w 11737976"/>
              <a:gd name="connsiteY23543" fmla="*/ 2314774 h 6407152"/>
              <a:gd name="connsiteX23544" fmla="*/ 11093916 w 11737976"/>
              <a:gd name="connsiteY23544" fmla="*/ 2318275 h 6407152"/>
              <a:gd name="connsiteX23545" fmla="*/ 11090188 w 11737976"/>
              <a:gd name="connsiteY23545" fmla="*/ 2312598 h 6407152"/>
              <a:gd name="connsiteX23546" fmla="*/ 11091995 w 11737976"/>
              <a:gd name="connsiteY23546" fmla="*/ 2308896 h 6407152"/>
              <a:gd name="connsiteX23547" fmla="*/ 11090556 w 11737976"/>
              <a:gd name="connsiteY23547" fmla="*/ 2301861 h 6407152"/>
              <a:gd name="connsiteX23548" fmla="*/ 6380332 w 11737976"/>
              <a:gd name="connsiteY23548" fmla="*/ 2301861 h 6407152"/>
              <a:gd name="connsiteX23549" fmla="*/ 6381900 w 11737976"/>
              <a:gd name="connsiteY23549" fmla="*/ 2304116 h 6407152"/>
              <a:gd name="connsiteX23550" fmla="*/ 6383478 w 11737976"/>
              <a:gd name="connsiteY23550" fmla="*/ 2303656 h 6407152"/>
              <a:gd name="connsiteX23551" fmla="*/ 6382252 w 11737976"/>
              <a:gd name="connsiteY23551" fmla="*/ 2311240 h 6407152"/>
              <a:gd name="connsiteX23552" fmla="*/ 6385634 w 11737976"/>
              <a:gd name="connsiteY23552" fmla="*/ 2314774 h 6407152"/>
              <a:gd name="connsiteX23553" fmla="*/ 6383691 w 11737976"/>
              <a:gd name="connsiteY23553" fmla="*/ 2318275 h 6407152"/>
              <a:gd name="connsiteX23554" fmla="*/ 6379963 w 11737976"/>
              <a:gd name="connsiteY23554" fmla="*/ 2312598 h 6407152"/>
              <a:gd name="connsiteX23555" fmla="*/ 6381772 w 11737976"/>
              <a:gd name="connsiteY23555" fmla="*/ 2308896 h 6407152"/>
              <a:gd name="connsiteX23556" fmla="*/ 6380332 w 11737976"/>
              <a:gd name="connsiteY23556" fmla="*/ 2301861 h 6407152"/>
              <a:gd name="connsiteX23557" fmla="*/ 11094029 w 11737976"/>
              <a:gd name="connsiteY23557" fmla="*/ 2301638 h 6407152"/>
              <a:gd name="connsiteX23558" fmla="*/ 11094425 w 11737976"/>
              <a:gd name="connsiteY23558" fmla="*/ 2303447 h 6407152"/>
              <a:gd name="connsiteX23559" fmla="*/ 11093703 w 11737976"/>
              <a:gd name="connsiteY23559" fmla="*/ 2303656 h 6407152"/>
              <a:gd name="connsiteX23560" fmla="*/ 6383805 w 11737976"/>
              <a:gd name="connsiteY23560" fmla="*/ 2301638 h 6407152"/>
              <a:gd name="connsiteX23561" fmla="*/ 6384200 w 11737976"/>
              <a:gd name="connsiteY23561" fmla="*/ 2303447 h 6407152"/>
              <a:gd name="connsiteX23562" fmla="*/ 6383478 w 11737976"/>
              <a:gd name="connsiteY23562" fmla="*/ 2303656 h 6407152"/>
              <a:gd name="connsiteX23563" fmla="*/ 9753575 w 11737976"/>
              <a:gd name="connsiteY23563" fmla="*/ 2300173 h 6407152"/>
              <a:gd name="connsiteX23564" fmla="*/ 9747685 w 11737976"/>
              <a:gd name="connsiteY23564" fmla="*/ 2307005 h 6407152"/>
              <a:gd name="connsiteX23565" fmla="*/ 9762179 w 11737976"/>
              <a:gd name="connsiteY23565" fmla="*/ 2312739 h 6407152"/>
              <a:gd name="connsiteX23566" fmla="*/ 9753575 w 11737976"/>
              <a:gd name="connsiteY23566" fmla="*/ 2300173 h 6407152"/>
              <a:gd name="connsiteX23567" fmla="*/ 5043352 w 11737976"/>
              <a:gd name="connsiteY23567" fmla="*/ 2300173 h 6407152"/>
              <a:gd name="connsiteX23568" fmla="*/ 5037461 w 11737976"/>
              <a:gd name="connsiteY23568" fmla="*/ 2307005 h 6407152"/>
              <a:gd name="connsiteX23569" fmla="*/ 5051956 w 11737976"/>
              <a:gd name="connsiteY23569" fmla="*/ 2312739 h 6407152"/>
              <a:gd name="connsiteX23570" fmla="*/ 5043352 w 11737976"/>
              <a:gd name="connsiteY23570" fmla="*/ 2300173 h 6407152"/>
              <a:gd name="connsiteX23571" fmla="*/ 8222065 w 11737976"/>
              <a:gd name="connsiteY23571" fmla="*/ 2297774 h 6407152"/>
              <a:gd name="connsiteX23572" fmla="*/ 8217401 w 11737976"/>
              <a:gd name="connsiteY23572" fmla="*/ 2298331 h 6407152"/>
              <a:gd name="connsiteX23573" fmla="*/ 8218753 w 11737976"/>
              <a:gd name="connsiteY23573" fmla="*/ 2307717 h 6407152"/>
              <a:gd name="connsiteX23574" fmla="*/ 8227235 w 11737976"/>
              <a:gd name="connsiteY23574" fmla="*/ 2300736 h 6407152"/>
              <a:gd name="connsiteX23575" fmla="*/ 8222065 w 11737976"/>
              <a:gd name="connsiteY23575" fmla="*/ 2297774 h 6407152"/>
              <a:gd name="connsiteX23576" fmla="*/ 3511841 w 11737976"/>
              <a:gd name="connsiteY23576" fmla="*/ 2297774 h 6407152"/>
              <a:gd name="connsiteX23577" fmla="*/ 3507178 w 11737976"/>
              <a:gd name="connsiteY23577" fmla="*/ 2298331 h 6407152"/>
              <a:gd name="connsiteX23578" fmla="*/ 3508529 w 11737976"/>
              <a:gd name="connsiteY23578" fmla="*/ 2307717 h 6407152"/>
              <a:gd name="connsiteX23579" fmla="*/ 3517011 w 11737976"/>
              <a:gd name="connsiteY23579" fmla="*/ 2300736 h 6407152"/>
              <a:gd name="connsiteX23580" fmla="*/ 3511841 w 11737976"/>
              <a:gd name="connsiteY23580" fmla="*/ 2297774 h 6407152"/>
              <a:gd name="connsiteX23581" fmla="*/ 11322325 w 11737976"/>
              <a:gd name="connsiteY23581" fmla="*/ 2295743 h 6407152"/>
              <a:gd name="connsiteX23582" fmla="*/ 11319955 w 11737976"/>
              <a:gd name="connsiteY23582" fmla="*/ 2296914 h 6407152"/>
              <a:gd name="connsiteX23583" fmla="*/ 11318985 w 11737976"/>
              <a:gd name="connsiteY23583" fmla="*/ 2300798 h 6407152"/>
              <a:gd name="connsiteX23584" fmla="*/ 11316587 w 11737976"/>
              <a:gd name="connsiteY23584" fmla="*/ 2306239 h 6407152"/>
              <a:gd name="connsiteX23585" fmla="*/ 11314218 w 11737976"/>
              <a:gd name="connsiteY23585" fmla="*/ 2307409 h 6407152"/>
              <a:gd name="connsiteX23586" fmla="*/ 11313246 w 11737976"/>
              <a:gd name="connsiteY23586" fmla="*/ 2311295 h 6407152"/>
              <a:gd name="connsiteX23587" fmla="*/ 11315615 w 11737976"/>
              <a:gd name="connsiteY23587" fmla="*/ 2310124 h 6407152"/>
              <a:gd name="connsiteX23588" fmla="*/ 11316557 w 11737976"/>
              <a:gd name="connsiteY23588" fmla="*/ 2310509 h 6407152"/>
              <a:gd name="connsiteX23589" fmla="*/ 11319354 w 11737976"/>
              <a:gd name="connsiteY23589" fmla="*/ 2315940 h 6407152"/>
              <a:gd name="connsiteX23590" fmla="*/ 11318868 w 11737976"/>
              <a:gd name="connsiteY23590" fmla="*/ 2317882 h 6407152"/>
              <a:gd name="connsiteX23591" fmla="*/ 11320266 w 11737976"/>
              <a:gd name="connsiteY23591" fmla="*/ 2320596 h 6407152"/>
              <a:gd name="connsiteX23592" fmla="*/ 11321622 w 11737976"/>
              <a:gd name="connsiteY23592" fmla="*/ 2320884 h 6407152"/>
              <a:gd name="connsiteX23593" fmla="*/ 11322637 w 11737976"/>
              <a:gd name="connsiteY23593" fmla="*/ 2319427 h 6407152"/>
              <a:gd name="connsiteX23594" fmla="*/ 11322665 w 11737976"/>
              <a:gd name="connsiteY23594" fmla="*/ 2315155 h 6407152"/>
              <a:gd name="connsiteX23595" fmla="*/ 11322208 w 11737976"/>
              <a:gd name="connsiteY23595" fmla="*/ 2312826 h 6407152"/>
              <a:gd name="connsiteX23596" fmla="*/ 11319413 w 11737976"/>
              <a:gd name="connsiteY23596" fmla="*/ 2307397 h 6407152"/>
              <a:gd name="connsiteX23597" fmla="*/ 11321811 w 11737976"/>
              <a:gd name="connsiteY23597" fmla="*/ 2301956 h 6407152"/>
              <a:gd name="connsiteX23598" fmla="*/ 11322296 w 11737976"/>
              <a:gd name="connsiteY23598" fmla="*/ 2300014 h 6407152"/>
              <a:gd name="connsiteX23599" fmla="*/ 11322781 w 11737976"/>
              <a:gd name="connsiteY23599" fmla="*/ 2298072 h 6407152"/>
              <a:gd name="connsiteX23600" fmla="*/ 11322325 w 11737976"/>
              <a:gd name="connsiteY23600" fmla="*/ 2295743 h 6407152"/>
              <a:gd name="connsiteX23601" fmla="*/ 6612101 w 11737976"/>
              <a:gd name="connsiteY23601" fmla="*/ 2295743 h 6407152"/>
              <a:gd name="connsiteX23602" fmla="*/ 6609732 w 11737976"/>
              <a:gd name="connsiteY23602" fmla="*/ 2296914 h 6407152"/>
              <a:gd name="connsiteX23603" fmla="*/ 6608761 w 11737976"/>
              <a:gd name="connsiteY23603" fmla="*/ 2300798 h 6407152"/>
              <a:gd name="connsiteX23604" fmla="*/ 6606362 w 11737976"/>
              <a:gd name="connsiteY23604" fmla="*/ 2306239 h 6407152"/>
              <a:gd name="connsiteX23605" fmla="*/ 6603993 w 11737976"/>
              <a:gd name="connsiteY23605" fmla="*/ 2307409 h 6407152"/>
              <a:gd name="connsiteX23606" fmla="*/ 6603021 w 11737976"/>
              <a:gd name="connsiteY23606" fmla="*/ 2311295 h 6407152"/>
              <a:gd name="connsiteX23607" fmla="*/ 6605391 w 11737976"/>
              <a:gd name="connsiteY23607" fmla="*/ 2310124 h 6407152"/>
              <a:gd name="connsiteX23608" fmla="*/ 6606333 w 11737976"/>
              <a:gd name="connsiteY23608" fmla="*/ 2310509 h 6407152"/>
              <a:gd name="connsiteX23609" fmla="*/ 6609130 w 11737976"/>
              <a:gd name="connsiteY23609" fmla="*/ 2315940 h 6407152"/>
              <a:gd name="connsiteX23610" fmla="*/ 6608645 w 11737976"/>
              <a:gd name="connsiteY23610" fmla="*/ 2317882 h 6407152"/>
              <a:gd name="connsiteX23611" fmla="*/ 6610043 w 11737976"/>
              <a:gd name="connsiteY23611" fmla="*/ 2320596 h 6407152"/>
              <a:gd name="connsiteX23612" fmla="*/ 6611399 w 11737976"/>
              <a:gd name="connsiteY23612" fmla="*/ 2320884 h 6407152"/>
              <a:gd name="connsiteX23613" fmla="*/ 6612413 w 11737976"/>
              <a:gd name="connsiteY23613" fmla="*/ 2319427 h 6407152"/>
              <a:gd name="connsiteX23614" fmla="*/ 6612442 w 11737976"/>
              <a:gd name="connsiteY23614" fmla="*/ 2315155 h 6407152"/>
              <a:gd name="connsiteX23615" fmla="*/ 6611985 w 11737976"/>
              <a:gd name="connsiteY23615" fmla="*/ 2312826 h 6407152"/>
              <a:gd name="connsiteX23616" fmla="*/ 6609189 w 11737976"/>
              <a:gd name="connsiteY23616" fmla="*/ 2307397 h 6407152"/>
              <a:gd name="connsiteX23617" fmla="*/ 6611587 w 11737976"/>
              <a:gd name="connsiteY23617" fmla="*/ 2301956 h 6407152"/>
              <a:gd name="connsiteX23618" fmla="*/ 6612073 w 11737976"/>
              <a:gd name="connsiteY23618" fmla="*/ 2300014 h 6407152"/>
              <a:gd name="connsiteX23619" fmla="*/ 6612558 w 11737976"/>
              <a:gd name="connsiteY23619" fmla="*/ 2298072 h 6407152"/>
              <a:gd name="connsiteX23620" fmla="*/ 6612101 w 11737976"/>
              <a:gd name="connsiteY23620" fmla="*/ 2295743 h 6407152"/>
              <a:gd name="connsiteX23621" fmla="*/ 10898590 w 11737976"/>
              <a:gd name="connsiteY23621" fmla="*/ 2293365 h 6407152"/>
              <a:gd name="connsiteX23622" fmla="*/ 10895092 w 11737976"/>
              <a:gd name="connsiteY23622" fmla="*/ 2294112 h 6407152"/>
              <a:gd name="connsiteX23623" fmla="*/ 10893610 w 11737976"/>
              <a:gd name="connsiteY23623" fmla="*/ 2300045 h 6407152"/>
              <a:gd name="connsiteX23624" fmla="*/ 10892127 w 11737976"/>
              <a:gd name="connsiteY23624" fmla="*/ 2305979 h 6407152"/>
              <a:gd name="connsiteX23625" fmla="*/ 10891197 w 11737976"/>
              <a:gd name="connsiteY23625" fmla="*/ 2308596 h 6407152"/>
              <a:gd name="connsiteX23626" fmla="*/ 10892139 w 11737976"/>
              <a:gd name="connsiteY23626" fmla="*/ 2310344 h 6407152"/>
              <a:gd name="connsiteX23627" fmla="*/ 10893831 w 11737976"/>
              <a:gd name="connsiteY23627" fmla="*/ 2311855 h 6407152"/>
              <a:gd name="connsiteX23628" fmla="*/ 10895142 w 11737976"/>
              <a:gd name="connsiteY23628" fmla="*/ 2311575 h 6407152"/>
              <a:gd name="connsiteX23629" fmla="*/ 10898120 w 11737976"/>
              <a:gd name="connsiteY23629" fmla="*/ 2304074 h 6407152"/>
              <a:gd name="connsiteX23630" fmla="*/ 10898614 w 11737976"/>
              <a:gd name="connsiteY23630" fmla="*/ 2302096 h 6407152"/>
              <a:gd name="connsiteX23631" fmla="*/ 10900097 w 11737976"/>
              <a:gd name="connsiteY23631" fmla="*/ 2296164 h 6407152"/>
              <a:gd name="connsiteX23632" fmla="*/ 10898590 w 11737976"/>
              <a:gd name="connsiteY23632" fmla="*/ 2293365 h 6407152"/>
              <a:gd name="connsiteX23633" fmla="*/ 8198552 w 11737976"/>
              <a:gd name="connsiteY23633" fmla="*/ 2292582 h 6407152"/>
              <a:gd name="connsiteX23634" fmla="*/ 8193901 w 11737976"/>
              <a:gd name="connsiteY23634" fmla="*/ 2299186 h 6407152"/>
              <a:gd name="connsiteX23635" fmla="*/ 8199177 w 11737976"/>
              <a:gd name="connsiteY23635" fmla="*/ 2299761 h 6407152"/>
              <a:gd name="connsiteX23636" fmla="*/ 8202432 w 11737976"/>
              <a:gd name="connsiteY23636" fmla="*/ 2298907 h 6407152"/>
              <a:gd name="connsiteX23637" fmla="*/ 8202881 w 11737976"/>
              <a:gd name="connsiteY23637" fmla="*/ 2299641 h 6407152"/>
              <a:gd name="connsiteX23638" fmla="*/ 8203019 w 11737976"/>
              <a:gd name="connsiteY23638" fmla="*/ 2301731 h 6407152"/>
              <a:gd name="connsiteX23639" fmla="*/ 8204931 w 11737976"/>
              <a:gd name="connsiteY23639" fmla="*/ 2302983 h 6407152"/>
              <a:gd name="connsiteX23640" fmla="*/ 8202881 w 11737976"/>
              <a:gd name="connsiteY23640" fmla="*/ 2299641 h 6407152"/>
              <a:gd name="connsiteX23641" fmla="*/ 8202826 w 11737976"/>
              <a:gd name="connsiteY23641" fmla="*/ 2298803 h 6407152"/>
              <a:gd name="connsiteX23642" fmla="*/ 8202432 w 11737976"/>
              <a:gd name="connsiteY23642" fmla="*/ 2298907 h 6407152"/>
              <a:gd name="connsiteX23643" fmla="*/ 3488329 w 11737976"/>
              <a:gd name="connsiteY23643" fmla="*/ 2292582 h 6407152"/>
              <a:gd name="connsiteX23644" fmla="*/ 3483677 w 11737976"/>
              <a:gd name="connsiteY23644" fmla="*/ 2299186 h 6407152"/>
              <a:gd name="connsiteX23645" fmla="*/ 3488953 w 11737976"/>
              <a:gd name="connsiteY23645" fmla="*/ 2299761 h 6407152"/>
              <a:gd name="connsiteX23646" fmla="*/ 3492208 w 11737976"/>
              <a:gd name="connsiteY23646" fmla="*/ 2298907 h 6407152"/>
              <a:gd name="connsiteX23647" fmla="*/ 3492658 w 11737976"/>
              <a:gd name="connsiteY23647" fmla="*/ 2299641 h 6407152"/>
              <a:gd name="connsiteX23648" fmla="*/ 3492795 w 11737976"/>
              <a:gd name="connsiteY23648" fmla="*/ 2301731 h 6407152"/>
              <a:gd name="connsiteX23649" fmla="*/ 3494708 w 11737976"/>
              <a:gd name="connsiteY23649" fmla="*/ 2302983 h 6407152"/>
              <a:gd name="connsiteX23650" fmla="*/ 3492658 w 11737976"/>
              <a:gd name="connsiteY23650" fmla="*/ 2299641 h 6407152"/>
              <a:gd name="connsiteX23651" fmla="*/ 3492603 w 11737976"/>
              <a:gd name="connsiteY23651" fmla="*/ 2298803 h 6407152"/>
              <a:gd name="connsiteX23652" fmla="*/ 3492208 w 11737976"/>
              <a:gd name="connsiteY23652" fmla="*/ 2298907 h 6407152"/>
              <a:gd name="connsiteX23653" fmla="*/ 11299660 w 11737976"/>
              <a:gd name="connsiteY23653" fmla="*/ 2288789 h 6407152"/>
              <a:gd name="connsiteX23654" fmla="*/ 11291969 w 11737976"/>
              <a:gd name="connsiteY23654" fmla="*/ 2294115 h 6407152"/>
              <a:gd name="connsiteX23655" fmla="*/ 11293412 w 11737976"/>
              <a:gd name="connsiteY23655" fmla="*/ 2305305 h 6407152"/>
              <a:gd name="connsiteX23656" fmla="*/ 11292450 w 11737976"/>
              <a:gd name="connsiteY23656" fmla="*/ 2309151 h 6407152"/>
              <a:gd name="connsiteX23657" fmla="*/ 11288785 w 11737976"/>
              <a:gd name="connsiteY23657" fmla="*/ 2314273 h 6407152"/>
              <a:gd name="connsiteX23658" fmla="*/ 11289632 w 11737976"/>
              <a:gd name="connsiteY23658" fmla="*/ 2315520 h 6407152"/>
              <a:gd name="connsiteX23659" fmla="*/ 11289386 w 11737976"/>
              <a:gd name="connsiteY23659" fmla="*/ 2316108 h 6407152"/>
              <a:gd name="connsiteX23660" fmla="*/ 11290528 w 11737976"/>
              <a:gd name="connsiteY23660" fmla="*/ 2316842 h 6407152"/>
              <a:gd name="connsiteX23661" fmla="*/ 11289632 w 11737976"/>
              <a:gd name="connsiteY23661" fmla="*/ 2315520 h 6407152"/>
              <a:gd name="connsiteX23662" fmla="*/ 11290048 w 11737976"/>
              <a:gd name="connsiteY23662" fmla="*/ 2314525 h 6407152"/>
              <a:gd name="connsiteX23663" fmla="*/ 11294374 w 11737976"/>
              <a:gd name="connsiteY23663" fmla="*/ 2314179 h 6407152"/>
              <a:gd name="connsiteX23664" fmla="*/ 11294856 w 11737976"/>
              <a:gd name="connsiteY23664" fmla="*/ 2320735 h 6407152"/>
              <a:gd name="connsiteX23665" fmla="*/ 11299543 w 11737976"/>
              <a:gd name="connsiteY23665" fmla="*/ 2321596 h 6407152"/>
              <a:gd name="connsiteX23666" fmla="*/ 11302067 w 11737976"/>
              <a:gd name="connsiteY23666" fmla="*/ 2321571 h 6407152"/>
              <a:gd name="connsiteX23667" fmla="*/ 11301586 w 11737976"/>
              <a:gd name="connsiteY23667" fmla="*/ 2319254 h 6407152"/>
              <a:gd name="connsiteX23668" fmla="*/ 11301105 w 11737976"/>
              <a:gd name="connsiteY23668" fmla="*/ 2316938 h 6407152"/>
              <a:gd name="connsiteX23669" fmla="*/ 11303509 w 11737976"/>
              <a:gd name="connsiteY23669" fmla="*/ 2320043 h 6407152"/>
              <a:gd name="connsiteX23670" fmla="*/ 11304951 w 11737976"/>
              <a:gd name="connsiteY23670" fmla="*/ 2318515 h 6407152"/>
              <a:gd name="connsiteX23671" fmla="*/ 11303990 w 11737976"/>
              <a:gd name="connsiteY23671" fmla="*/ 2318119 h 6407152"/>
              <a:gd name="connsiteX23672" fmla="*/ 11303508 w 11737976"/>
              <a:gd name="connsiteY23672" fmla="*/ 2315803 h 6407152"/>
              <a:gd name="connsiteX23673" fmla="*/ 11301104 w 11737976"/>
              <a:gd name="connsiteY23673" fmla="*/ 2312697 h 6407152"/>
              <a:gd name="connsiteX23674" fmla="*/ 11300143 w 11737976"/>
              <a:gd name="connsiteY23674" fmla="*/ 2312304 h 6407152"/>
              <a:gd name="connsiteX23675" fmla="*/ 11302547 w 11737976"/>
              <a:gd name="connsiteY23675" fmla="*/ 2306930 h 6407152"/>
              <a:gd name="connsiteX23676" fmla="*/ 11303027 w 11737976"/>
              <a:gd name="connsiteY23676" fmla="*/ 2305007 h 6407152"/>
              <a:gd name="connsiteX23677" fmla="*/ 11302065 w 11737976"/>
              <a:gd name="connsiteY23677" fmla="*/ 2304613 h 6407152"/>
              <a:gd name="connsiteX23678" fmla="*/ 11301104 w 11737976"/>
              <a:gd name="connsiteY23678" fmla="*/ 2304218 h 6407152"/>
              <a:gd name="connsiteX23679" fmla="*/ 11299662 w 11737976"/>
              <a:gd name="connsiteY23679" fmla="*/ 2309987 h 6407152"/>
              <a:gd name="connsiteX23680" fmla="*/ 11298700 w 11737976"/>
              <a:gd name="connsiteY23680" fmla="*/ 2309593 h 6407152"/>
              <a:gd name="connsiteX23681" fmla="*/ 11298700 w 11737976"/>
              <a:gd name="connsiteY23681" fmla="*/ 2305353 h 6407152"/>
              <a:gd name="connsiteX23682" fmla="*/ 11302546 w 11737976"/>
              <a:gd name="connsiteY23682" fmla="*/ 2302690 h 6407152"/>
              <a:gd name="connsiteX23683" fmla="*/ 11302545 w 11737976"/>
              <a:gd name="connsiteY23683" fmla="*/ 2289971 h 6407152"/>
              <a:gd name="connsiteX23684" fmla="*/ 11299660 w 11737976"/>
              <a:gd name="connsiteY23684" fmla="*/ 2288789 h 6407152"/>
              <a:gd name="connsiteX23685" fmla="*/ 6589436 w 11737976"/>
              <a:gd name="connsiteY23685" fmla="*/ 2288789 h 6407152"/>
              <a:gd name="connsiteX23686" fmla="*/ 6581744 w 11737976"/>
              <a:gd name="connsiteY23686" fmla="*/ 2294115 h 6407152"/>
              <a:gd name="connsiteX23687" fmla="*/ 6583188 w 11737976"/>
              <a:gd name="connsiteY23687" fmla="*/ 2305305 h 6407152"/>
              <a:gd name="connsiteX23688" fmla="*/ 6582225 w 11737976"/>
              <a:gd name="connsiteY23688" fmla="*/ 2309151 h 6407152"/>
              <a:gd name="connsiteX23689" fmla="*/ 6578562 w 11737976"/>
              <a:gd name="connsiteY23689" fmla="*/ 2314273 h 6407152"/>
              <a:gd name="connsiteX23690" fmla="*/ 6579408 w 11737976"/>
              <a:gd name="connsiteY23690" fmla="*/ 2315520 h 6407152"/>
              <a:gd name="connsiteX23691" fmla="*/ 6579163 w 11737976"/>
              <a:gd name="connsiteY23691" fmla="*/ 2316108 h 6407152"/>
              <a:gd name="connsiteX23692" fmla="*/ 6580305 w 11737976"/>
              <a:gd name="connsiteY23692" fmla="*/ 2316842 h 6407152"/>
              <a:gd name="connsiteX23693" fmla="*/ 6579408 w 11737976"/>
              <a:gd name="connsiteY23693" fmla="*/ 2315520 h 6407152"/>
              <a:gd name="connsiteX23694" fmla="*/ 6579823 w 11737976"/>
              <a:gd name="connsiteY23694" fmla="*/ 2314525 h 6407152"/>
              <a:gd name="connsiteX23695" fmla="*/ 6584150 w 11737976"/>
              <a:gd name="connsiteY23695" fmla="*/ 2314179 h 6407152"/>
              <a:gd name="connsiteX23696" fmla="*/ 6584632 w 11737976"/>
              <a:gd name="connsiteY23696" fmla="*/ 2320735 h 6407152"/>
              <a:gd name="connsiteX23697" fmla="*/ 6589319 w 11737976"/>
              <a:gd name="connsiteY23697" fmla="*/ 2321596 h 6407152"/>
              <a:gd name="connsiteX23698" fmla="*/ 6591844 w 11737976"/>
              <a:gd name="connsiteY23698" fmla="*/ 2321571 h 6407152"/>
              <a:gd name="connsiteX23699" fmla="*/ 6591362 w 11737976"/>
              <a:gd name="connsiteY23699" fmla="*/ 2319254 h 6407152"/>
              <a:gd name="connsiteX23700" fmla="*/ 6590881 w 11737976"/>
              <a:gd name="connsiteY23700" fmla="*/ 2316938 h 6407152"/>
              <a:gd name="connsiteX23701" fmla="*/ 6593286 w 11737976"/>
              <a:gd name="connsiteY23701" fmla="*/ 2320043 h 6407152"/>
              <a:gd name="connsiteX23702" fmla="*/ 6594727 w 11737976"/>
              <a:gd name="connsiteY23702" fmla="*/ 2318515 h 6407152"/>
              <a:gd name="connsiteX23703" fmla="*/ 6593765 w 11737976"/>
              <a:gd name="connsiteY23703" fmla="*/ 2318119 h 6407152"/>
              <a:gd name="connsiteX23704" fmla="*/ 6593285 w 11737976"/>
              <a:gd name="connsiteY23704" fmla="*/ 2315803 h 6407152"/>
              <a:gd name="connsiteX23705" fmla="*/ 6590880 w 11737976"/>
              <a:gd name="connsiteY23705" fmla="*/ 2312697 h 6407152"/>
              <a:gd name="connsiteX23706" fmla="*/ 6589919 w 11737976"/>
              <a:gd name="connsiteY23706" fmla="*/ 2312304 h 6407152"/>
              <a:gd name="connsiteX23707" fmla="*/ 6592323 w 11737976"/>
              <a:gd name="connsiteY23707" fmla="*/ 2306930 h 6407152"/>
              <a:gd name="connsiteX23708" fmla="*/ 6592802 w 11737976"/>
              <a:gd name="connsiteY23708" fmla="*/ 2305007 h 6407152"/>
              <a:gd name="connsiteX23709" fmla="*/ 6591842 w 11737976"/>
              <a:gd name="connsiteY23709" fmla="*/ 2304613 h 6407152"/>
              <a:gd name="connsiteX23710" fmla="*/ 6590880 w 11737976"/>
              <a:gd name="connsiteY23710" fmla="*/ 2304218 h 6407152"/>
              <a:gd name="connsiteX23711" fmla="*/ 6589439 w 11737976"/>
              <a:gd name="connsiteY23711" fmla="*/ 2309987 h 6407152"/>
              <a:gd name="connsiteX23712" fmla="*/ 6588476 w 11737976"/>
              <a:gd name="connsiteY23712" fmla="*/ 2309593 h 6407152"/>
              <a:gd name="connsiteX23713" fmla="*/ 6588476 w 11737976"/>
              <a:gd name="connsiteY23713" fmla="*/ 2305353 h 6407152"/>
              <a:gd name="connsiteX23714" fmla="*/ 6592321 w 11737976"/>
              <a:gd name="connsiteY23714" fmla="*/ 2302690 h 6407152"/>
              <a:gd name="connsiteX23715" fmla="*/ 6592321 w 11737976"/>
              <a:gd name="connsiteY23715" fmla="*/ 2289971 h 6407152"/>
              <a:gd name="connsiteX23716" fmla="*/ 6589436 w 11737976"/>
              <a:gd name="connsiteY23716" fmla="*/ 2288789 h 6407152"/>
              <a:gd name="connsiteX23717" fmla="*/ 8180046 w 11737976"/>
              <a:gd name="connsiteY23717" fmla="*/ 2288706 h 6407152"/>
              <a:gd name="connsiteX23718" fmla="*/ 8172236 w 11737976"/>
              <a:gd name="connsiteY23718" fmla="*/ 2292115 h 6407152"/>
              <a:gd name="connsiteX23719" fmla="*/ 8182204 w 11737976"/>
              <a:gd name="connsiteY23719" fmla="*/ 2295459 h 6407152"/>
              <a:gd name="connsiteX23720" fmla="*/ 8180046 w 11737976"/>
              <a:gd name="connsiteY23720" fmla="*/ 2288706 h 6407152"/>
              <a:gd name="connsiteX23721" fmla="*/ 3469822 w 11737976"/>
              <a:gd name="connsiteY23721" fmla="*/ 2288706 h 6407152"/>
              <a:gd name="connsiteX23722" fmla="*/ 3462013 w 11737976"/>
              <a:gd name="connsiteY23722" fmla="*/ 2292115 h 6407152"/>
              <a:gd name="connsiteX23723" fmla="*/ 3471980 w 11737976"/>
              <a:gd name="connsiteY23723" fmla="*/ 2295459 h 6407152"/>
              <a:gd name="connsiteX23724" fmla="*/ 3469822 w 11737976"/>
              <a:gd name="connsiteY23724" fmla="*/ 2288706 h 6407152"/>
              <a:gd name="connsiteX23725" fmla="*/ 410036 w 11737976"/>
              <a:gd name="connsiteY23725" fmla="*/ 2288567 h 6407152"/>
              <a:gd name="connsiteX23726" fmla="*/ 422811 w 11737976"/>
              <a:gd name="connsiteY23726" fmla="*/ 2293149 h 6407152"/>
              <a:gd name="connsiteX23727" fmla="*/ 389622 w 11737976"/>
              <a:gd name="connsiteY23727" fmla="*/ 2294702 h 6407152"/>
              <a:gd name="connsiteX23728" fmla="*/ 410036 w 11737976"/>
              <a:gd name="connsiteY23728" fmla="*/ 2288567 h 6407152"/>
              <a:gd name="connsiteX23729" fmla="*/ 10851918 w 11737976"/>
              <a:gd name="connsiteY23729" fmla="*/ 2283579 h 6407152"/>
              <a:gd name="connsiteX23730" fmla="*/ 10850196 w 11737976"/>
              <a:gd name="connsiteY23730" fmla="*/ 2286787 h 6407152"/>
              <a:gd name="connsiteX23731" fmla="*/ 10852245 w 11737976"/>
              <a:gd name="connsiteY23731" fmla="*/ 2289171 h 6407152"/>
              <a:gd name="connsiteX23732" fmla="*/ 10851918 w 11737976"/>
              <a:gd name="connsiteY23732" fmla="*/ 2283579 h 6407152"/>
              <a:gd name="connsiteX23733" fmla="*/ 6141694 w 11737976"/>
              <a:gd name="connsiteY23733" fmla="*/ 2283579 h 6407152"/>
              <a:gd name="connsiteX23734" fmla="*/ 6139972 w 11737976"/>
              <a:gd name="connsiteY23734" fmla="*/ 2286787 h 6407152"/>
              <a:gd name="connsiteX23735" fmla="*/ 6142022 w 11737976"/>
              <a:gd name="connsiteY23735" fmla="*/ 2289171 h 6407152"/>
              <a:gd name="connsiteX23736" fmla="*/ 6141694 w 11737976"/>
              <a:gd name="connsiteY23736" fmla="*/ 2283579 h 6407152"/>
              <a:gd name="connsiteX23737" fmla="*/ 11367535 w 11737976"/>
              <a:gd name="connsiteY23737" fmla="*/ 2281571 h 6407152"/>
              <a:gd name="connsiteX23738" fmla="*/ 11367005 w 11737976"/>
              <a:gd name="connsiteY23738" fmla="*/ 2283689 h 6407152"/>
              <a:gd name="connsiteX23739" fmla="*/ 11367830 w 11737976"/>
              <a:gd name="connsiteY23739" fmla="*/ 2288699 h 6407152"/>
              <a:gd name="connsiteX23740" fmla="*/ 11368772 w 11737976"/>
              <a:gd name="connsiteY23740" fmla="*/ 2289086 h 6407152"/>
              <a:gd name="connsiteX23741" fmla="*/ 11369302 w 11737976"/>
              <a:gd name="connsiteY23741" fmla="*/ 2286966 h 6407152"/>
              <a:gd name="connsiteX23742" fmla="*/ 11368888 w 11737976"/>
              <a:gd name="connsiteY23742" fmla="*/ 2284461 h 6407152"/>
              <a:gd name="connsiteX23743" fmla="*/ 11367535 w 11737976"/>
              <a:gd name="connsiteY23743" fmla="*/ 2281571 h 6407152"/>
              <a:gd name="connsiteX23744" fmla="*/ 6657312 w 11737976"/>
              <a:gd name="connsiteY23744" fmla="*/ 2281571 h 6407152"/>
              <a:gd name="connsiteX23745" fmla="*/ 6656782 w 11737976"/>
              <a:gd name="connsiteY23745" fmla="*/ 2283689 h 6407152"/>
              <a:gd name="connsiteX23746" fmla="*/ 6657606 w 11737976"/>
              <a:gd name="connsiteY23746" fmla="*/ 2288699 h 6407152"/>
              <a:gd name="connsiteX23747" fmla="*/ 6658548 w 11737976"/>
              <a:gd name="connsiteY23747" fmla="*/ 2289086 h 6407152"/>
              <a:gd name="connsiteX23748" fmla="*/ 6659078 w 11737976"/>
              <a:gd name="connsiteY23748" fmla="*/ 2286966 h 6407152"/>
              <a:gd name="connsiteX23749" fmla="*/ 6658665 w 11737976"/>
              <a:gd name="connsiteY23749" fmla="*/ 2284461 h 6407152"/>
              <a:gd name="connsiteX23750" fmla="*/ 6657312 w 11737976"/>
              <a:gd name="connsiteY23750" fmla="*/ 2281571 h 6407152"/>
              <a:gd name="connsiteX23751" fmla="*/ 11289957 w 11737976"/>
              <a:gd name="connsiteY23751" fmla="*/ 2280485 h 6407152"/>
              <a:gd name="connsiteX23752" fmla="*/ 11289957 w 11737976"/>
              <a:gd name="connsiteY23752" fmla="*/ 2280488 h 6407152"/>
              <a:gd name="connsiteX23753" fmla="*/ 11289957 w 11737976"/>
              <a:gd name="connsiteY23753" fmla="*/ 2280487 h 6407152"/>
              <a:gd name="connsiteX23754" fmla="*/ 10051253 w 11737976"/>
              <a:gd name="connsiteY23754" fmla="*/ 2278964 h 6407152"/>
              <a:gd name="connsiteX23755" fmla="*/ 10043643 w 11737976"/>
              <a:gd name="connsiteY23755" fmla="*/ 2281045 h 6407152"/>
              <a:gd name="connsiteX23756" fmla="*/ 10051078 w 11737976"/>
              <a:gd name="connsiteY23756" fmla="*/ 2283986 h 6407152"/>
              <a:gd name="connsiteX23757" fmla="*/ 10051253 w 11737976"/>
              <a:gd name="connsiteY23757" fmla="*/ 2278964 h 6407152"/>
              <a:gd name="connsiteX23758" fmla="*/ 5341029 w 11737976"/>
              <a:gd name="connsiteY23758" fmla="*/ 2278964 h 6407152"/>
              <a:gd name="connsiteX23759" fmla="*/ 5333419 w 11737976"/>
              <a:gd name="connsiteY23759" fmla="*/ 2281045 h 6407152"/>
              <a:gd name="connsiteX23760" fmla="*/ 5340855 w 11737976"/>
              <a:gd name="connsiteY23760" fmla="*/ 2283986 h 6407152"/>
              <a:gd name="connsiteX23761" fmla="*/ 5341029 w 11737976"/>
              <a:gd name="connsiteY23761" fmla="*/ 2278964 h 6407152"/>
              <a:gd name="connsiteX23762" fmla="*/ 11359676 w 11737976"/>
              <a:gd name="connsiteY23762" fmla="*/ 2278348 h 6407152"/>
              <a:gd name="connsiteX23763" fmla="*/ 11358175 w 11737976"/>
              <a:gd name="connsiteY23763" fmla="*/ 2280069 h 6407152"/>
              <a:gd name="connsiteX23764" fmla="*/ 11359147 w 11737976"/>
              <a:gd name="connsiteY23764" fmla="*/ 2280468 h 6407152"/>
              <a:gd name="connsiteX23765" fmla="*/ 11360559 w 11737976"/>
              <a:gd name="connsiteY23765" fmla="*/ 2283383 h 6407152"/>
              <a:gd name="connsiteX23766" fmla="*/ 11359588 w 11737976"/>
              <a:gd name="connsiteY23766" fmla="*/ 2282984 h 6407152"/>
              <a:gd name="connsiteX23767" fmla="*/ 11359059 w 11737976"/>
              <a:gd name="connsiteY23767" fmla="*/ 2285104 h 6407152"/>
              <a:gd name="connsiteX23768" fmla="*/ 11360030 w 11737976"/>
              <a:gd name="connsiteY23768" fmla="*/ 2285502 h 6407152"/>
              <a:gd name="connsiteX23769" fmla="*/ 11361001 w 11737976"/>
              <a:gd name="connsiteY23769" fmla="*/ 2285900 h 6407152"/>
              <a:gd name="connsiteX23770" fmla="*/ 11361531 w 11737976"/>
              <a:gd name="connsiteY23770" fmla="*/ 2283781 h 6407152"/>
              <a:gd name="connsiteX23771" fmla="*/ 11362061 w 11737976"/>
              <a:gd name="connsiteY23771" fmla="*/ 2281662 h 6407152"/>
              <a:gd name="connsiteX23772" fmla="*/ 11359676 w 11737976"/>
              <a:gd name="connsiteY23772" fmla="*/ 2278348 h 6407152"/>
              <a:gd name="connsiteX23773" fmla="*/ 6649452 w 11737976"/>
              <a:gd name="connsiteY23773" fmla="*/ 2278348 h 6407152"/>
              <a:gd name="connsiteX23774" fmla="*/ 6647951 w 11737976"/>
              <a:gd name="connsiteY23774" fmla="*/ 2280069 h 6407152"/>
              <a:gd name="connsiteX23775" fmla="*/ 6648923 w 11737976"/>
              <a:gd name="connsiteY23775" fmla="*/ 2280468 h 6407152"/>
              <a:gd name="connsiteX23776" fmla="*/ 6650335 w 11737976"/>
              <a:gd name="connsiteY23776" fmla="*/ 2283383 h 6407152"/>
              <a:gd name="connsiteX23777" fmla="*/ 6649364 w 11737976"/>
              <a:gd name="connsiteY23777" fmla="*/ 2282984 h 6407152"/>
              <a:gd name="connsiteX23778" fmla="*/ 6648835 w 11737976"/>
              <a:gd name="connsiteY23778" fmla="*/ 2285104 h 6407152"/>
              <a:gd name="connsiteX23779" fmla="*/ 6649806 w 11737976"/>
              <a:gd name="connsiteY23779" fmla="*/ 2285502 h 6407152"/>
              <a:gd name="connsiteX23780" fmla="*/ 6650778 w 11737976"/>
              <a:gd name="connsiteY23780" fmla="*/ 2285900 h 6407152"/>
              <a:gd name="connsiteX23781" fmla="*/ 6651307 w 11737976"/>
              <a:gd name="connsiteY23781" fmla="*/ 2283781 h 6407152"/>
              <a:gd name="connsiteX23782" fmla="*/ 6651837 w 11737976"/>
              <a:gd name="connsiteY23782" fmla="*/ 2281662 h 6407152"/>
              <a:gd name="connsiteX23783" fmla="*/ 6649452 w 11737976"/>
              <a:gd name="connsiteY23783" fmla="*/ 2278348 h 6407152"/>
              <a:gd name="connsiteX23784" fmla="*/ 10990937 w 11737976"/>
              <a:gd name="connsiteY23784" fmla="*/ 2277322 h 6407152"/>
              <a:gd name="connsiteX23785" fmla="*/ 10991955 w 11737976"/>
              <a:gd name="connsiteY23785" fmla="*/ 2278296 h 6407152"/>
              <a:gd name="connsiteX23786" fmla="*/ 10994414 w 11737976"/>
              <a:gd name="connsiteY23786" fmla="*/ 2281250 h 6407152"/>
              <a:gd name="connsiteX23787" fmla="*/ 10997561 w 11737976"/>
              <a:gd name="connsiteY23787" fmla="*/ 2281302 h 6407152"/>
              <a:gd name="connsiteX23788" fmla="*/ 10990937 w 11737976"/>
              <a:gd name="connsiteY23788" fmla="*/ 2277322 h 6407152"/>
              <a:gd name="connsiteX23789" fmla="*/ 6280714 w 11737976"/>
              <a:gd name="connsiteY23789" fmla="*/ 2277322 h 6407152"/>
              <a:gd name="connsiteX23790" fmla="*/ 6281732 w 11737976"/>
              <a:gd name="connsiteY23790" fmla="*/ 2278296 h 6407152"/>
              <a:gd name="connsiteX23791" fmla="*/ 6284191 w 11737976"/>
              <a:gd name="connsiteY23791" fmla="*/ 2281250 h 6407152"/>
              <a:gd name="connsiteX23792" fmla="*/ 6287337 w 11737976"/>
              <a:gd name="connsiteY23792" fmla="*/ 2281302 h 6407152"/>
              <a:gd name="connsiteX23793" fmla="*/ 6280714 w 11737976"/>
              <a:gd name="connsiteY23793" fmla="*/ 2277322 h 6407152"/>
              <a:gd name="connsiteX23794" fmla="*/ 11038371 w 11737976"/>
              <a:gd name="connsiteY23794" fmla="*/ 2275778 h 6407152"/>
              <a:gd name="connsiteX23795" fmla="*/ 11035311 w 11737976"/>
              <a:gd name="connsiteY23795" fmla="*/ 2283349 h 6407152"/>
              <a:gd name="connsiteX23796" fmla="*/ 11034811 w 11737976"/>
              <a:gd name="connsiteY23796" fmla="*/ 2285350 h 6407152"/>
              <a:gd name="connsiteX23797" fmla="*/ 11035870 w 11737976"/>
              <a:gd name="connsiteY23797" fmla="*/ 2285785 h 6407152"/>
              <a:gd name="connsiteX23798" fmla="*/ 11036930 w 11737976"/>
              <a:gd name="connsiteY23798" fmla="*/ 2286220 h 6407152"/>
              <a:gd name="connsiteX23799" fmla="*/ 11037931 w 11737976"/>
              <a:gd name="connsiteY23799" fmla="*/ 2282217 h 6407152"/>
              <a:gd name="connsiteX23800" fmla="*/ 11039991 w 11737976"/>
              <a:gd name="connsiteY23800" fmla="*/ 2278648 h 6407152"/>
              <a:gd name="connsiteX23801" fmla="*/ 11040491 w 11737976"/>
              <a:gd name="connsiteY23801" fmla="*/ 2276647 h 6407152"/>
              <a:gd name="connsiteX23802" fmla="*/ 11038371 w 11737976"/>
              <a:gd name="connsiteY23802" fmla="*/ 2275778 h 6407152"/>
              <a:gd name="connsiteX23803" fmla="*/ 6328146 w 11737976"/>
              <a:gd name="connsiteY23803" fmla="*/ 2275778 h 6407152"/>
              <a:gd name="connsiteX23804" fmla="*/ 6325087 w 11737976"/>
              <a:gd name="connsiteY23804" fmla="*/ 2283349 h 6407152"/>
              <a:gd name="connsiteX23805" fmla="*/ 6324586 w 11737976"/>
              <a:gd name="connsiteY23805" fmla="*/ 2285350 h 6407152"/>
              <a:gd name="connsiteX23806" fmla="*/ 6325647 w 11737976"/>
              <a:gd name="connsiteY23806" fmla="*/ 2285785 h 6407152"/>
              <a:gd name="connsiteX23807" fmla="*/ 6326706 w 11737976"/>
              <a:gd name="connsiteY23807" fmla="*/ 2286220 h 6407152"/>
              <a:gd name="connsiteX23808" fmla="*/ 6327707 w 11737976"/>
              <a:gd name="connsiteY23808" fmla="*/ 2282217 h 6407152"/>
              <a:gd name="connsiteX23809" fmla="*/ 6329767 w 11737976"/>
              <a:gd name="connsiteY23809" fmla="*/ 2278648 h 6407152"/>
              <a:gd name="connsiteX23810" fmla="*/ 6330266 w 11737976"/>
              <a:gd name="connsiteY23810" fmla="*/ 2276647 h 6407152"/>
              <a:gd name="connsiteX23811" fmla="*/ 6328146 w 11737976"/>
              <a:gd name="connsiteY23811" fmla="*/ 2275778 h 6407152"/>
              <a:gd name="connsiteX23812" fmla="*/ 9890118 w 11737976"/>
              <a:gd name="connsiteY23812" fmla="*/ 2274779 h 6407152"/>
              <a:gd name="connsiteX23813" fmla="*/ 9890013 w 11737976"/>
              <a:gd name="connsiteY23813" fmla="*/ 2277792 h 6407152"/>
              <a:gd name="connsiteX23814" fmla="*/ 9899040 w 11737976"/>
              <a:gd name="connsiteY23814" fmla="*/ 2278308 h 6407152"/>
              <a:gd name="connsiteX23815" fmla="*/ 9899144 w 11737976"/>
              <a:gd name="connsiteY23815" fmla="*/ 2275295 h 6407152"/>
              <a:gd name="connsiteX23816" fmla="*/ 9890118 w 11737976"/>
              <a:gd name="connsiteY23816" fmla="*/ 2274779 h 6407152"/>
              <a:gd name="connsiteX23817" fmla="*/ 5179894 w 11737976"/>
              <a:gd name="connsiteY23817" fmla="*/ 2274779 h 6407152"/>
              <a:gd name="connsiteX23818" fmla="*/ 5179790 w 11737976"/>
              <a:gd name="connsiteY23818" fmla="*/ 2277792 h 6407152"/>
              <a:gd name="connsiteX23819" fmla="*/ 5188816 w 11737976"/>
              <a:gd name="connsiteY23819" fmla="*/ 2278308 h 6407152"/>
              <a:gd name="connsiteX23820" fmla="*/ 5188921 w 11737976"/>
              <a:gd name="connsiteY23820" fmla="*/ 2275295 h 6407152"/>
              <a:gd name="connsiteX23821" fmla="*/ 5179894 w 11737976"/>
              <a:gd name="connsiteY23821" fmla="*/ 2274779 h 6407152"/>
              <a:gd name="connsiteX23822" fmla="*/ 9832849 w 11737976"/>
              <a:gd name="connsiteY23822" fmla="*/ 2274523 h 6407152"/>
              <a:gd name="connsiteX23823" fmla="*/ 9832743 w 11737976"/>
              <a:gd name="connsiteY23823" fmla="*/ 2277535 h 6407152"/>
              <a:gd name="connsiteX23824" fmla="*/ 9838760 w 11737976"/>
              <a:gd name="connsiteY23824" fmla="*/ 2277879 h 6407152"/>
              <a:gd name="connsiteX23825" fmla="*/ 9838865 w 11737976"/>
              <a:gd name="connsiteY23825" fmla="*/ 2274866 h 6407152"/>
              <a:gd name="connsiteX23826" fmla="*/ 9832849 w 11737976"/>
              <a:gd name="connsiteY23826" fmla="*/ 2274523 h 6407152"/>
              <a:gd name="connsiteX23827" fmla="*/ 5122625 w 11737976"/>
              <a:gd name="connsiteY23827" fmla="*/ 2274523 h 6407152"/>
              <a:gd name="connsiteX23828" fmla="*/ 5122520 w 11737976"/>
              <a:gd name="connsiteY23828" fmla="*/ 2277535 h 6407152"/>
              <a:gd name="connsiteX23829" fmla="*/ 5128537 w 11737976"/>
              <a:gd name="connsiteY23829" fmla="*/ 2277879 h 6407152"/>
              <a:gd name="connsiteX23830" fmla="*/ 5128641 w 11737976"/>
              <a:gd name="connsiteY23830" fmla="*/ 2274866 h 6407152"/>
              <a:gd name="connsiteX23831" fmla="*/ 5122625 w 11737976"/>
              <a:gd name="connsiteY23831" fmla="*/ 2274523 h 6407152"/>
              <a:gd name="connsiteX23832" fmla="*/ 8152932 w 11737976"/>
              <a:gd name="connsiteY23832" fmla="*/ 2273762 h 6407152"/>
              <a:gd name="connsiteX23833" fmla="*/ 8126703 w 11737976"/>
              <a:gd name="connsiteY23833" fmla="*/ 2350555 h 6407152"/>
              <a:gd name="connsiteX23834" fmla="*/ 8137607 w 11737976"/>
              <a:gd name="connsiteY23834" fmla="*/ 2350088 h 6407152"/>
              <a:gd name="connsiteX23835" fmla="*/ 8153994 w 11737976"/>
              <a:gd name="connsiteY23835" fmla="*/ 2311552 h 6407152"/>
              <a:gd name="connsiteX23836" fmla="*/ 8165396 w 11737976"/>
              <a:gd name="connsiteY23836" fmla="*/ 2294248 h 6407152"/>
              <a:gd name="connsiteX23837" fmla="*/ 8152932 w 11737976"/>
              <a:gd name="connsiteY23837" fmla="*/ 2273762 h 6407152"/>
              <a:gd name="connsiteX23838" fmla="*/ 3442708 w 11737976"/>
              <a:gd name="connsiteY23838" fmla="*/ 2273762 h 6407152"/>
              <a:gd name="connsiteX23839" fmla="*/ 3416479 w 11737976"/>
              <a:gd name="connsiteY23839" fmla="*/ 2350555 h 6407152"/>
              <a:gd name="connsiteX23840" fmla="*/ 3427383 w 11737976"/>
              <a:gd name="connsiteY23840" fmla="*/ 2350088 h 6407152"/>
              <a:gd name="connsiteX23841" fmla="*/ 3443770 w 11737976"/>
              <a:gd name="connsiteY23841" fmla="*/ 2311552 h 6407152"/>
              <a:gd name="connsiteX23842" fmla="*/ 3455172 w 11737976"/>
              <a:gd name="connsiteY23842" fmla="*/ 2294248 h 6407152"/>
              <a:gd name="connsiteX23843" fmla="*/ 3442708 w 11737976"/>
              <a:gd name="connsiteY23843" fmla="*/ 2273762 h 6407152"/>
              <a:gd name="connsiteX23844" fmla="*/ 11292872 w 11737976"/>
              <a:gd name="connsiteY23844" fmla="*/ 2273091 h 6407152"/>
              <a:gd name="connsiteX23845" fmla="*/ 11293840 w 11737976"/>
              <a:gd name="connsiteY23845" fmla="*/ 2273487 h 6407152"/>
              <a:gd name="connsiteX23846" fmla="*/ 11290627 w 11737976"/>
              <a:gd name="connsiteY23846" fmla="*/ 2277271 h 6407152"/>
              <a:gd name="connsiteX23847" fmla="*/ 11289957 w 11737976"/>
              <a:gd name="connsiteY23847" fmla="*/ 2280485 h 6407152"/>
              <a:gd name="connsiteX23848" fmla="*/ 11290451 w 11737976"/>
              <a:gd name="connsiteY23848" fmla="*/ 2274246 h 6407152"/>
              <a:gd name="connsiteX23849" fmla="*/ 11292872 w 11737976"/>
              <a:gd name="connsiteY23849" fmla="*/ 2273091 h 6407152"/>
              <a:gd name="connsiteX23850" fmla="*/ 10890841 w 11737976"/>
              <a:gd name="connsiteY23850" fmla="*/ 2273058 h 6407152"/>
              <a:gd name="connsiteX23851" fmla="*/ 10889357 w 11737976"/>
              <a:gd name="connsiteY23851" fmla="*/ 2274630 h 6407152"/>
              <a:gd name="connsiteX23852" fmla="*/ 10887874 w 11737976"/>
              <a:gd name="connsiteY23852" fmla="*/ 2276203 h 6407152"/>
              <a:gd name="connsiteX23853" fmla="*/ 10885897 w 11737976"/>
              <a:gd name="connsiteY23853" fmla="*/ 2279753 h 6407152"/>
              <a:gd name="connsiteX23854" fmla="*/ 10887381 w 11737976"/>
              <a:gd name="connsiteY23854" fmla="*/ 2282541 h 6407152"/>
              <a:gd name="connsiteX23855" fmla="*/ 10888802 w 11737976"/>
              <a:gd name="connsiteY23855" fmla="*/ 2282851 h 6407152"/>
              <a:gd name="connsiteX23856" fmla="*/ 10889853 w 11737976"/>
              <a:gd name="connsiteY23856" fmla="*/ 2281374 h 6407152"/>
              <a:gd name="connsiteX23857" fmla="*/ 10890347 w 11737976"/>
              <a:gd name="connsiteY23857" fmla="*/ 2279397 h 6407152"/>
              <a:gd name="connsiteX23858" fmla="*/ 10892325 w 11737976"/>
              <a:gd name="connsiteY23858" fmla="*/ 2275847 h 6407152"/>
              <a:gd name="connsiteX23859" fmla="*/ 10892819 w 11737976"/>
              <a:gd name="connsiteY23859" fmla="*/ 2273869 h 6407152"/>
              <a:gd name="connsiteX23860" fmla="*/ 10890841 w 11737976"/>
              <a:gd name="connsiteY23860" fmla="*/ 2273058 h 6407152"/>
              <a:gd name="connsiteX23861" fmla="*/ 6180616 w 11737976"/>
              <a:gd name="connsiteY23861" fmla="*/ 2273058 h 6407152"/>
              <a:gd name="connsiteX23862" fmla="*/ 6179134 w 11737976"/>
              <a:gd name="connsiteY23862" fmla="*/ 2274630 h 6407152"/>
              <a:gd name="connsiteX23863" fmla="*/ 6177650 w 11737976"/>
              <a:gd name="connsiteY23863" fmla="*/ 2276203 h 6407152"/>
              <a:gd name="connsiteX23864" fmla="*/ 6175673 w 11737976"/>
              <a:gd name="connsiteY23864" fmla="*/ 2279753 h 6407152"/>
              <a:gd name="connsiteX23865" fmla="*/ 6177156 w 11737976"/>
              <a:gd name="connsiteY23865" fmla="*/ 2282541 h 6407152"/>
              <a:gd name="connsiteX23866" fmla="*/ 6178578 w 11737976"/>
              <a:gd name="connsiteY23866" fmla="*/ 2282851 h 6407152"/>
              <a:gd name="connsiteX23867" fmla="*/ 6179629 w 11737976"/>
              <a:gd name="connsiteY23867" fmla="*/ 2281374 h 6407152"/>
              <a:gd name="connsiteX23868" fmla="*/ 6180123 w 11737976"/>
              <a:gd name="connsiteY23868" fmla="*/ 2279397 h 6407152"/>
              <a:gd name="connsiteX23869" fmla="*/ 6182101 w 11737976"/>
              <a:gd name="connsiteY23869" fmla="*/ 2275847 h 6407152"/>
              <a:gd name="connsiteX23870" fmla="*/ 6182595 w 11737976"/>
              <a:gd name="connsiteY23870" fmla="*/ 2273869 h 6407152"/>
              <a:gd name="connsiteX23871" fmla="*/ 6180616 w 11737976"/>
              <a:gd name="connsiteY23871" fmla="*/ 2273058 h 6407152"/>
              <a:gd name="connsiteX23872" fmla="*/ 10932334 w 11737976"/>
              <a:gd name="connsiteY23872" fmla="*/ 2272935 h 6407152"/>
              <a:gd name="connsiteX23873" fmla="*/ 10924178 w 11737976"/>
              <a:gd name="connsiteY23873" fmla="*/ 2276030 h 6407152"/>
              <a:gd name="connsiteX23874" fmla="*/ 10923205 w 11737976"/>
              <a:gd name="connsiteY23874" fmla="*/ 2279923 h 6407152"/>
              <a:gd name="connsiteX23875" fmla="*/ 10912599 w 11737976"/>
              <a:gd name="connsiteY23875" fmla="*/ 2297037 h 6407152"/>
              <a:gd name="connsiteX23876" fmla="*/ 10912549 w 11737976"/>
              <a:gd name="connsiteY23876" fmla="*/ 2309894 h 6407152"/>
              <a:gd name="connsiteX23877" fmla="*/ 10902480 w 11737976"/>
              <a:gd name="connsiteY23877" fmla="*/ 2312205 h 6407152"/>
              <a:gd name="connsiteX23878" fmla="*/ 10900979 w 11737976"/>
              <a:gd name="connsiteY23878" fmla="*/ 2317022 h 6407152"/>
              <a:gd name="connsiteX23879" fmla="*/ 10900534 w 11737976"/>
              <a:gd name="connsiteY23879" fmla="*/ 2319992 h 6407152"/>
              <a:gd name="connsiteX23880" fmla="*/ 10898587 w 11737976"/>
              <a:gd name="connsiteY23880" fmla="*/ 2327778 h 6407152"/>
              <a:gd name="connsiteX23881" fmla="*/ 10897615 w 11737976"/>
              <a:gd name="connsiteY23881" fmla="*/ 2331671 h 6407152"/>
              <a:gd name="connsiteX23882" fmla="*/ 10898084 w 11737976"/>
              <a:gd name="connsiteY23882" fmla="*/ 2334010 h 6407152"/>
              <a:gd name="connsiteX23883" fmla="*/ 10900485 w 11737976"/>
              <a:gd name="connsiteY23883" fmla="*/ 2332847 h 6407152"/>
              <a:gd name="connsiteX23884" fmla="*/ 10901458 w 11737976"/>
              <a:gd name="connsiteY23884" fmla="*/ 2328954 h 6407152"/>
              <a:gd name="connsiteX23885" fmla="*/ 10902917 w 11737976"/>
              <a:gd name="connsiteY23885" fmla="*/ 2323114 h 6407152"/>
              <a:gd name="connsiteX23886" fmla="*/ 10907230 w 11737976"/>
              <a:gd name="connsiteY23886" fmla="*/ 2322737 h 6407152"/>
              <a:gd name="connsiteX23887" fmla="*/ 10903824 w 11737976"/>
              <a:gd name="connsiteY23887" fmla="*/ 2336363 h 6407152"/>
              <a:gd name="connsiteX23888" fmla="*/ 10903305 w 11737976"/>
              <a:gd name="connsiteY23888" fmla="*/ 2346881 h 6407152"/>
              <a:gd name="connsiteX23889" fmla="*/ 10908558 w 11737976"/>
              <a:gd name="connsiteY23889" fmla="*/ 2351180 h 6407152"/>
              <a:gd name="connsiteX23890" fmla="*/ 10927469 w 11737976"/>
              <a:gd name="connsiteY23890" fmla="*/ 2292401 h 6407152"/>
              <a:gd name="connsiteX23891" fmla="*/ 10929853 w 11737976"/>
              <a:gd name="connsiteY23891" fmla="*/ 2295525 h 6407152"/>
              <a:gd name="connsiteX23892" fmla="*/ 10933745 w 11737976"/>
              <a:gd name="connsiteY23892" fmla="*/ 2279952 h 6407152"/>
              <a:gd name="connsiteX23893" fmla="*/ 10932334 w 11737976"/>
              <a:gd name="connsiteY23893" fmla="*/ 2272935 h 6407152"/>
              <a:gd name="connsiteX23894" fmla="*/ 11393496 w 11737976"/>
              <a:gd name="connsiteY23894" fmla="*/ 2271186 h 6407152"/>
              <a:gd name="connsiteX23895" fmla="*/ 11389698 w 11737976"/>
              <a:gd name="connsiteY23895" fmla="*/ 2273912 h 6407152"/>
              <a:gd name="connsiteX23896" fmla="*/ 11390612 w 11737976"/>
              <a:gd name="connsiteY23896" fmla="*/ 2278569 h 6407152"/>
              <a:gd name="connsiteX23897" fmla="*/ 11393437 w 11737976"/>
              <a:gd name="connsiteY23897" fmla="*/ 2279728 h 6407152"/>
              <a:gd name="connsiteX23898" fmla="*/ 11395350 w 11737976"/>
              <a:gd name="connsiteY23898" fmla="*/ 2276229 h 6407152"/>
              <a:gd name="connsiteX23899" fmla="*/ 11392068 w 11737976"/>
              <a:gd name="connsiteY23899" fmla="*/ 2272743 h 6407152"/>
              <a:gd name="connsiteX23900" fmla="*/ 11393496 w 11737976"/>
              <a:gd name="connsiteY23900" fmla="*/ 2271186 h 6407152"/>
              <a:gd name="connsiteX23901" fmla="*/ 6683272 w 11737976"/>
              <a:gd name="connsiteY23901" fmla="*/ 2271186 h 6407152"/>
              <a:gd name="connsiteX23902" fmla="*/ 6679475 w 11737976"/>
              <a:gd name="connsiteY23902" fmla="*/ 2273912 h 6407152"/>
              <a:gd name="connsiteX23903" fmla="*/ 6680388 w 11737976"/>
              <a:gd name="connsiteY23903" fmla="*/ 2278569 h 6407152"/>
              <a:gd name="connsiteX23904" fmla="*/ 6683212 w 11737976"/>
              <a:gd name="connsiteY23904" fmla="*/ 2279728 h 6407152"/>
              <a:gd name="connsiteX23905" fmla="*/ 6685126 w 11737976"/>
              <a:gd name="connsiteY23905" fmla="*/ 2276229 h 6407152"/>
              <a:gd name="connsiteX23906" fmla="*/ 6681843 w 11737976"/>
              <a:gd name="connsiteY23906" fmla="*/ 2272743 h 6407152"/>
              <a:gd name="connsiteX23907" fmla="*/ 6683272 w 11737976"/>
              <a:gd name="connsiteY23907" fmla="*/ 2271186 h 6407152"/>
              <a:gd name="connsiteX23908" fmla="*/ 8214232 w 11737976"/>
              <a:gd name="connsiteY23908" fmla="*/ 2271019 h 6407152"/>
              <a:gd name="connsiteX23909" fmla="*/ 8216360 w 11737976"/>
              <a:gd name="connsiteY23909" fmla="*/ 2273062 h 6407152"/>
              <a:gd name="connsiteX23910" fmla="*/ 8209785 w 11737976"/>
              <a:gd name="connsiteY23910" fmla="*/ 2273344 h 6407152"/>
              <a:gd name="connsiteX23911" fmla="*/ 8211914 w 11737976"/>
              <a:gd name="connsiteY23911" fmla="*/ 2275388 h 6407152"/>
              <a:gd name="connsiteX23912" fmla="*/ 8214107 w 11737976"/>
              <a:gd name="connsiteY23912" fmla="*/ 2275294 h 6407152"/>
              <a:gd name="connsiteX23913" fmla="*/ 8218425 w 11737976"/>
              <a:gd name="connsiteY23913" fmla="*/ 2277244 h 6407152"/>
              <a:gd name="connsiteX23914" fmla="*/ 8214232 w 11737976"/>
              <a:gd name="connsiteY23914" fmla="*/ 2271019 h 6407152"/>
              <a:gd name="connsiteX23915" fmla="*/ 3504008 w 11737976"/>
              <a:gd name="connsiteY23915" fmla="*/ 2271019 h 6407152"/>
              <a:gd name="connsiteX23916" fmla="*/ 3506136 w 11737976"/>
              <a:gd name="connsiteY23916" fmla="*/ 2273062 h 6407152"/>
              <a:gd name="connsiteX23917" fmla="*/ 3499562 w 11737976"/>
              <a:gd name="connsiteY23917" fmla="*/ 2273344 h 6407152"/>
              <a:gd name="connsiteX23918" fmla="*/ 3501690 w 11737976"/>
              <a:gd name="connsiteY23918" fmla="*/ 2275388 h 6407152"/>
              <a:gd name="connsiteX23919" fmla="*/ 3503883 w 11737976"/>
              <a:gd name="connsiteY23919" fmla="*/ 2275294 h 6407152"/>
              <a:gd name="connsiteX23920" fmla="*/ 3508202 w 11737976"/>
              <a:gd name="connsiteY23920" fmla="*/ 2277244 h 6407152"/>
              <a:gd name="connsiteX23921" fmla="*/ 3504008 w 11737976"/>
              <a:gd name="connsiteY23921" fmla="*/ 2271019 h 6407152"/>
              <a:gd name="connsiteX23922" fmla="*/ 11385648 w 11737976"/>
              <a:gd name="connsiteY23922" fmla="*/ 2269333 h 6407152"/>
              <a:gd name="connsiteX23923" fmla="*/ 11380766 w 11737976"/>
              <a:gd name="connsiteY23923" fmla="*/ 2273503 h 6407152"/>
              <a:gd name="connsiteX23924" fmla="*/ 11380452 w 11737976"/>
              <a:gd name="connsiteY23924" fmla="*/ 2280918 h 6407152"/>
              <a:gd name="connsiteX23925" fmla="*/ 11379479 w 11737976"/>
              <a:gd name="connsiteY23925" fmla="*/ 2280520 h 6407152"/>
              <a:gd name="connsiteX23926" fmla="*/ 11380427 w 11737976"/>
              <a:gd name="connsiteY23926" fmla="*/ 2285297 h 6407152"/>
              <a:gd name="connsiteX23927" fmla="*/ 11381825 w 11737976"/>
              <a:gd name="connsiteY23927" fmla="*/ 2285596 h 6407152"/>
              <a:gd name="connsiteX23928" fmla="*/ 11382869 w 11737976"/>
              <a:gd name="connsiteY23928" fmla="*/ 2284104 h 6407152"/>
              <a:gd name="connsiteX23929" fmla="*/ 11384336 w 11737976"/>
              <a:gd name="connsiteY23929" fmla="*/ 2282511 h 6407152"/>
              <a:gd name="connsiteX23930" fmla="*/ 11384835 w 11737976"/>
              <a:gd name="connsiteY23930" fmla="*/ 2280520 h 6407152"/>
              <a:gd name="connsiteX23931" fmla="*/ 11389242 w 11737976"/>
              <a:gd name="connsiteY23931" fmla="*/ 2275743 h 6407152"/>
              <a:gd name="connsiteX23932" fmla="*/ 11385648 w 11737976"/>
              <a:gd name="connsiteY23932" fmla="*/ 2269333 h 6407152"/>
              <a:gd name="connsiteX23933" fmla="*/ 6675424 w 11737976"/>
              <a:gd name="connsiteY23933" fmla="*/ 2269333 h 6407152"/>
              <a:gd name="connsiteX23934" fmla="*/ 6670542 w 11737976"/>
              <a:gd name="connsiteY23934" fmla="*/ 2273503 h 6407152"/>
              <a:gd name="connsiteX23935" fmla="*/ 6670228 w 11737976"/>
              <a:gd name="connsiteY23935" fmla="*/ 2280918 h 6407152"/>
              <a:gd name="connsiteX23936" fmla="*/ 6669256 w 11737976"/>
              <a:gd name="connsiteY23936" fmla="*/ 2280520 h 6407152"/>
              <a:gd name="connsiteX23937" fmla="*/ 6670204 w 11737976"/>
              <a:gd name="connsiteY23937" fmla="*/ 2285297 h 6407152"/>
              <a:gd name="connsiteX23938" fmla="*/ 6671601 w 11737976"/>
              <a:gd name="connsiteY23938" fmla="*/ 2285596 h 6407152"/>
              <a:gd name="connsiteX23939" fmla="*/ 6672644 w 11737976"/>
              <a:gd name="connsiteY23939" fmla="*/ 2284104 h 6407152"/>
              <a:gd name="connsiteX23940" fmla="*/ 6674112 w 11737976"/>
              <a:gd name="connsiteY23940" fmla="*/ 2282511 h 6407152"/>
              <a:gd name="connsiteX23941" fmla="*/ 6674611 w 11737976"/>
              <a:gd name="connsiteY23941" fmla="*/ 2280520 h 6407152"/>
              <a:gd name="connsiteX23942" fmla="*/ 6679017 w 11737976"/>
              <a:gd name="connsiteY23942" fmla="*/ 2275743 h 6407152"/>
              <a:gd name="connsiteX23943" fmla="*/ 6675424 w 11737976"/>
              <a:gd name="connsiteY23943" fmla="*/ 2269333 h 6407152"/>
              <a:gd name="connsiteX23944" fmla="*/ 9679305 w 11737976"/>
              <a:gd name="connsiteY23944" fmla="*/ 2268758 h 6407152"/>
              <a:gd name="connsiteX23945" fmla="*/ 9670173 w 11737976"/>
              <a:gd name="connsiteY23945" fmla="*/ 2271255 h 6407152"/>
              <a:gd name="connsiteX23946" fmla="*/ 9679199 w 11737976"/>
              <a:gd name="connsiteY23946" fmla="*/ 2271772 h 6407152"/>
              <a:gd name="connsiteX23947" fmla="*/ 9679305 w 11737976"/>
              <a:gd name="connsiteY23947" fmla="*/ 2268758 h 6407152"/>
              <a:gd name="connsiteX23948" fmla="*/ 4969081 w 11737976"/>
              <a:gd name="connsiteY23948" fmla="*/ 2268758 h 6407152"/>
              <a:gd name="connsiteX23949" fmla="*/ 4959949 w 11737976"/>
              <a:gd name="connsiteY23949" fmla="*/ 2271255 h 6407152"/>
              <a:gd name="connsiteX23950" fmla="*/ 4968976 w 11737976"/>
              <a:gd name="connsiteY23950" fmla="*/ 2271772 h 6407152"/>
              <a:gd name="connsiteX23951" fmla="*/ 4969081 w 11737976"/>
              <a:gd name="connsiteY23951" fmla="*/ 2268758 h 6407152"/>
              <a:gd name="connsiteX23952" fmla="*/ 11196265 w 11737976"/>
              <a:gd name="connsiteY23952" fmla="*/ 2268040 h 6407152"/>
              <a:gd name="connsiteX23953" fmla="*/ 11196218 w 11737976"/>
              <a:gd name="connsiteY23953" fmla="*/ 2271500 h 6407152"/>
              <a:gd name="connsiteX23954" fmla="*/ 11194862 w 11737976"/>
              <a:gd name="connsiteY23954" fmla="*/ 2272015 h 6407152"/>
              <a:gd name="connsiteX23955" fmla="*/ 11195733 w 11737976"/>
              <a:gd name="connsiteY23955" fmla="*/ 2273444 h 6407152"/>
              <a:gd name="connsiteX23956" fmla="*/ 11199671 w 11737976"/>
              <a:gd name="connsiteY23956" fmla="*/ 2270773 h 6407152"/>
              <a:gd name="connsiteX23957" fmla="*/ 11196265 w 11737976"/>
              <a:gd name="connsiteY23957" fmla="*/ 2268040 h 6407152"/>
              <a:gd name="connsiteX23958" fmla="*/ 6486042 w 11737976"/>
              <a:gd name="connsiteY23958" fmla="*/ 2268040 h 6407152"/>
              <a:gd name="connsiteX23959" fmla="*/ 6485995 w 11737976"/>
              <a:gd name="connsiteY23959" fmla="*/ 2271500 h 6407152"/>
              <a:gd name="connsiteX23960" fmla="*/ 6484639 w 11737976"/>
              <a:gd name="connsiteY23960" fmla="*/ 2272015 h 6407152"/>
              <a:gd name="connsiteX23961" fmla="*/ 6485510 w 11737976"/>
              <a:gd name="connsiteY23961" fmla="*/ 2273444 h 6407152"/>
              <a:gd name="connsiteX23962" fmla="*/ 6489447 w 11737976"/>
              <a:gd name="connsiteY23962" fmla="*/ 2270773 h 6407152"/>
              <a:gd name="connsiteX23963" fmla="*/ 6486042 w 11737976"/>
              <a:gd name="connsiteY23963" fmla="*/ 2268040 h 6407152"/>
              <a:gd name="connsiteX23964" fmla="*/ 11397875 w 11737976"/>
              <a:gd name="connsiteY23964" fmla="*/ 2266752 h 6407152"/>
              <a:gd name="connsiteX23965" fmla="*/ 11394026 w 11737976"/>
              <a:gd name="connsiteY23965" fmla="*/ 2269068 h 6407152"/>
              <a:gd name="connsiteX23966" fmla="*/ 11398969 w 11737976"/>
              <a:gd name="connsiteY23966" fmla="*/ 2271095 h 6407152"/>
              <a:gd name="connsiteX23967" fmla="*/ 11397875 w 11737976"/>
              <a:gd name="connsiteY23967" fmla="*/ 2266752 h 6407152"/>
              <a:gd name="connsiteX23968" fmla="*/ 6687650 w 11737976"/>
              <a:gd name="connsiteY23968" fmla="*/ 2266752 h 6407152"/>
              <a:gd name="connsiteX23969" fmla="*/ 6683801 w 11737976"/>
              <a:gd name="connsiteY23969" fmla="*/ 2269068 h 6407152"/>
              <a:gd name="connsiteX23970" fmla="*/ 6688746 w 11737976"/>
              <a:gd name="connsiteY23970" fmla="*/ 2271095 h 6407152"/>
              <a:gd name="connsiteX23971" fmla="*/ 6687650 w 11737976"/>
              <a:gd name="connsiteY23971" fmla="*/ 2266752 h 6407152"/>
              <a:gd name="connsiteX23972" fmla="*/ 9815079 w 11737976"/>
              <a:gd name="connsiteY23972" fmla="*/ 2265457 h 6407152"/>
              <a:gd name="connsiteX23973" fmla="*/ 9811573 w 11737976"/>
              <a:gd name="connsiteY23973" fmla="*/ 2268715 h 6407152"/>
              <a:gd name="connsiteX23974" fmla="*/ 9814903 w 11737976"/>
              <a:gd name="connsiteY23974" fmla="*/ 2270478 h 6407152"/>
              <a:gd name="connsiteX23975" fmla="*/ 9815079 w 11737976"/>
              <a:gd name="connsiteY23975" fmla="*/ 2265457 h 6407152"/>
              <a:gd name="connsiteX23976" fmla="*/ 5104855 w 11737976"/>
              <a:gd name="connsiteY23976" fmla="*/ 2265457 h 6407152"/>
              <a:gd name="connsiteX23977" fmla="*/ 5101350 w 11737976"/>
              <a:gd name="connsiteY23977" fmla="*/ 2268715 h 6407152"/>
              <a:gd name="connsiteX23978" fmla="*/ 5104680 w 11737976"/>
              <a:gd name="connsiteY23978" fmla="*/ 2270478 h 6407152"/>
              <a:gd name="connsiteX23979" fmla="*/ 5104855 w 11737976"/>
              <a:gd name="connsiteY23979" fmla="*/ 2265457 h 6407152"/>
              <a:gd name="connsiteX23980" fmla="*/ 11379048 w 11737976"/>
              <a:gd name="connsiteY23980" fmla="*/ 2265109 h 6407152"/>
              <a:gd name="connsiteX23981" fmla="*/ 11379450 w 11737976"/>
              <a:gd name="connsiteY23981" fmla="*/ 2271814 h 6407152"/>
              <a:gd name="connsiteX23982" fmla="*/ 11383758 w 11737976"/>
              <a:gd name="connsiteY23982" fmla="*/ 2267040 h 6407152"/>
              <a:gd name="connsiteX23983" fmla="*/ 11379048 w 11737976"/>
              <a:gd name="connsiteY23983" fmla="*/ 2265109 h 6407152"/>
              <a:gd name="connsiteX23984" fmla="*/ 6668824 w 11737976"/>
              <a:gd name="connsiteY23984" fmla="*/ 2265109 h 6407152"/>
              <a:gd name="connsiteX23985" fmla="*/ 6669226 w 11737976"/>
              <a:gd name="connsiteY23985" fmla="*/ 2271814 h 6407152"/>
              <a:gd name="connsiteX23986" fmla="*/ 6673535 w 11737976"/>
              <a:gd name="connsiteY23986" fmla="*/ 2267040 h 6407152"/>
              <a:gd name="connsiteX23987" fmla="*/ 6668824 w 11737976"/>
              <a:gd name="connsiteY23987" fmla="*/ 2265109 h 6407152"/>
              <a:gd name="connsiteX23988" fmla="*/ 10924642 w 11737976"/>
              <a:gd name="connsiteY23988" fmla="*/ 2261216 h 6407152"/>
              <a:gd name="connsiteX23989" fmla="*/ 10922209 w 11737976"/>
              <a:gd name="connsiteY23989" fmla="*/ 2269723 h 6407152"/>
              <a:gd name="connsiteX23990" fmla="*/ 10923159 w 11737976"/>
              <a:gd name="connsiteY23990" fmla="*/ 2271510 h 6407152"/>
              <a:gd name="connsiteX23991" fmla="*/ 10924642 w 11737976"/>
              <a:gd name="connsiteY23991" fmla="*/ 2261216 h 6407152"/>
              <a:gd name="connsiteX23992" fmla="*/ 6214418 w 11737976"/>
              <a:gd name="connsiteY23992" fmla="*/ 2261216 h 6407152"/>
              <a:gd name="connsiteX23993" fmla="*/ 6211986 w 11737976"/>
              <a:gd name="connsiteY23993" fmla="*/ 2269723 h 6407152"/>
              <a:gd name="connsiteX23994" fmla="*/ 6212936 w 11737976"/>
              <a:gd name="connsiteY23994" fmla="*/ 2271510 h 6407152"/>
              <a:gd name="connsiteX23995" fmla="*/ 6214418 w 11737976"/>
              <a:gd name="connsiteY23995" fmla="*/ 2261216 h 6407152"/>
              <a:gd name="connsiteX23996" fmla="*/ 670411 w 11737976"/>
              <a:gd name="connsiteY23996" fmla="*/ 2260838 h 6407152"/>
              <a:gd name="connsiteX23997" fmla="*/ 664059 w 11737976"/>
              <a:gd name="connsiteY23997" fmla="*/ 2275379 h 6407152"/>
              <a:gd name="connsiteX23998" fmla="*/ 651283 w 11737976"/>
              <a:gd name="connsiteY23998" fmla="*/ 2270797 h 6407152"/>
              <a:gd name="connsiteX23999" fmla="*/ 649997 w 11737976"/>
              <a:gd name="connsiteY23999" fmla="*/ 2266973 h 6407152"/>
              <a:gd name="connsiteX24000" fmla="*/ 648713 w 11737976"/>
              <a:gd name="connsiteY24000" fmla="*/ 2263149 h 6407152"/>
              <a:gd name="connsiteX24001" fmla="*/ 670411 w 11737976"/>
              <a:gd name="connsiteY24001" fmla="*/ 2260838 h 6407152"/>
              <a:gd name="connsiteX24002" fmla="*/ 11358703 w 11737976"/>
              <a:gd name="connsiteY24002" fmla="*/ 2260819 h 6407152"/>
              <a:gd name="connsiteX24003" fmla="*/ 11350647 w 11737976"/>
              <a:gd name="connsiteY24003" fmla="*/ 2269262 h 6407152"/>
              <a:gd name="connsiteX24004" fmla="*/ 11351482 w 11737976"/>
              <a:gd name="connsiteY24004" fmla="*/ 2268566 h 6407152"/>
              <a:gd name="connsiteX24005" fmla="*/ 11358703 w 11737976"/>
              <a:gd name="connsiteY24005" fmla="*/ 2260819 h 6407152"/>
              <a:gd name="connsiteX24006" fmla="*/ 6648479 w 11737976"/>
              <a:gd name="connsiteY24006" fmla="*/ 2260819 h 6407152"/>
              <a:gd name="connsiteX24007" fmla="*/ 6640424 w 11737976"/>
              <a:gd name="connsiteY24007" fmla="*/ 2269262 h 6407152"/>
              <a:gd name="connsiteX24008" fmla="*/ 6641258 w 11737976"/>
              <a:gd name="connsiteY24008" fmla="*/ 2268566 h 6407152"/>
              <a:gd name="connsiteX24009" fmla="*/ 6648479 w 11737976"/>
              <a:gd name="connsiteY24009" fmla="*/ 2260819 h 6407152"/>
              <a:gd name="connsiteX24010" fmla="*/ 8887071 w 11737976"/>
              <a:gd name="connsiteY24010" fmla="*/ 2260569 h 6407152"/>
              <a:gd name="connsiteX24011" fmla="*/ 8879948 w 11737976"/>
              <a:gd name="connsiteY24011" fmla="*/ 2265995 h 6407152"/>
              <a:gd name="connsiteX24012" fmla="*/ 8890947 w 11737976"/>
              <a:gd name="connsiteY24012" fmla="*/ 2266893 h 6407152"/>
              <a:gd name="connsiteX24013" fmla="*/ 8895209 w 11737976"/>
              <a:gd name="connsiteY24013" fmla="*/ 2262182 h 6407152"/>
              <a:gd name="connsiteX24014" fmla="*/ 8887071 w 11737976"/>
              <a:gd name="connsiteY24014" fmla="*/ 2260569 h 6407152"/>
              <a:gd name="connsiteX24015" fmla="*/ 4176848 w 11737976"/>
              <a:gd name="connsiteY24015" fmla="*/ 2260569 h 6407152"/>
              <a:gd name="connsiteX24016" fmla="*/ 4169724 w 11737976"/>
              <a:gd name="connsiteY24016" fmla="*/ 2265995 h 6407152"/>
              <a:gd name="connsiteX24017" fmla="*/ 4180723 w 11737976"/>
              <a:gd name="connsiteY24017" fmla="*/ 2266893 h 6407152"/>
              <a:gd name="connsiteX24018" fmla="*/ 4184986 w 11737976"/>
              <a:gd name="connsiteY24018" fmla="*/ 2262182 h 6407152"/>
              <a:gd name="connsiteX24019" fmla="*/ 4176848 w 11737976"/>
              <a:gd name="connsiteY24019" fmla="*/ 2260569 h 6407152"/>
              <a:gd name="connsiteX24020" fmla="*/ 11042226 w 11737976"/>
              <a:gd name="connsiteY24020" fmla="*/ 2260357 h 6407152"/>
              <a:gd name="connsiteX24021" fmla="*/ 11037115 w 11737976"/>
              <a:gd name="connsiteY24021" fmla="*/ 2269358 h 6407152"/>
              <a:gd name="connsiteX24022" fmla="*/ 11037458 w 11737976"/>
              <a:gd name="connsiteY24022" fmla="*/ 2270861 h 6407152"/>
              <a:gd name="connsiteX24023" fmla="*/ 11042226 w 11737976"/>
              <a:gd name="connsiteY24023" fmla="*/ 2260357 h 6407152"/>
              <a:gd name="connsiteX24024" fmla="*/ 6332002 w 11737976"/>
              <a:gd name="connsiteY24024" fmla="*/ 2260357 h 6407152"/>
              <a:gd name="connsiteX24025" fmla="*/ 6326891 w 11737976"/>
              <a:gd name="connsiteY24025" fmla="*/ 2269358 h 6407152"/>
              <a:gd name="connsiteX24026" fmla="*/ 6327235 w 11737976"/>
              <a:gd name="connsiteY24026" fmla="*/ 2270861 h 6407152"/>
              <a:gd name="connsiteX24027" fmla="*/ 6332002 w 11737976"/>
              <a:gd name="connsiteY24027" fmla="*/ 2260357 h 6407152"/>
              <a:gd name="connsiteX24028" fmla="*/ 8744047 w 11737976"/>
              <a:gd name="connsiteY24028" fmla="*/ 2257693 h 6407152"/>
              <a:gd name="connsiteX24029" fmla="*/ 8726953 w 11737976"/>
              <a:gd name="connsiteY24029" fmla="*/ 2261964 h 6407152"/>
              <a:gd name="connsiteX24030" fmla="*/ 8739245 w 11737976"/>
              <a:gd name="connsiteY24030" fmla="*/ 2285818 h 6407152"/>
              <a:gd name="connsiteX24031" fmla="*/ 8735189 w 11737976"/>
              <a:gd name="connsiteY24031" fmla="*/ 2319140 h 6407152"/>
              <a:gd name="connsiteX24032" fmla="*/ 8753031 w 11737976"/>
              <a:gd name="connsiteY24032" fmla="*/ 2320066 h 6407152"/>
              <a:gd name="connsiteX24033" fmla="*/ 8768626 w 11737976"/>
              <a:gd name="connsiteY24033" fmla="*/ 2305399 h 6407152"/>
              <a:gd name="connsiteX24034" fmla="*/ 8766380 w 11737976"/>
              <a:gd name="connsiteY24034" fmla="*/ 2289807 h 6407152"/>
              <a:gd name="connsiteX24035" fmla="*/ 8757085 w 11737976"/>
              <a:gd name="connsiteY24035" fmla="*/ 2286744 h 6407152"/>
              <a:gd name="connsiteX24036" fmla="*/ 8744047 w 11737976"/>
              <a:gd name="connsiteY24036" fmla="*/ 2257693 h 6407152"/>
              <a:gd name="connsiteX24037" fmla="*/ 4033823 w 11737976"/>
              <a:gd name="connsiteY24037" fmla="*/ 2257693 h 6407152"/>
              <a:gd name="connsiteX24038" fmla="*/ 4016730 w 11737976"/>
              <a:gd name="connsiteY24038" fmla="*/ 2261964 h 6407152"/>
              <a:gd name="connsiteX24039" fmla="*/ 4029021 w 11737976"/>
              <a:gd name="connsiteY24039" fmla="*/ 2285818 h 6407152"/>
              <a:gd name="connsiteX24040" fmla="*/ 4024966 w 11737976"/>
              <a:gd name="connsiteY24040" fmla="*/ 2319140 h 6407152"/>
              <a:gd name="connsiteX24041" fmla="*/ 4042807 w 11737976"/>
              <a:gd name="connsiteY24041" fmla="*/ 2320066 h 6407152"/>
              <a:gd name="connsiteX24042" fmla="*/ 4058403 w 11737976"/>
              <a:gd name="connsiteY24042" fmla="*/ 2305399 h 6407152"/>
              <a:gd name="connsiteX24043" fmla="*/ 4056157 w 11737976"/>
              <a:gd name="connsiteY24043" fmla="*/ 2289807 h 6407152"/>
              <a:gd name="connsiteX24044" fmla="*/ 4046861 w 11737976"/>
              <a:gd name="connsiteY24044" fmla="*/ 2286744 h 6407152"/>
              <a:gd name="connsiteX24045" fmla="*/ 4033823 w 11737976"/>
              <a:gd name="connsiteY24045" fmla="*/ 2257693 h 6407152"/>
              <a:gd name="connsiteX24046" fmla="*/ 9678493 w 11737976"/>
              <a:gd name="connsiteY24046" fmla="*/ 2257406 h 6407152"/>
              <a:gd name="connsiteX24047" fmla="*/ 9669876 w 11737976"/>
              <a:gd name="connsiteY24047" fmla="*/ 2262470 h 6407152"/>
              <a:gd name="connsiteX24048" fmla="*/ 9695051 w 11737976"/>
              <a:gd name="connsiteY24048" fmla="*/ 2266689 h 6407152"/>
              <a:gd name="connsiteX24049" fmla="*/ 9686433 w 11737976"/>
              <a:gd name="connsiteY24049" fmla="*/ 2271754 h 6407152"/>
              <a:gd name="connsiteX24050" fmla="*/ 9694761 w 11737976"/>
              <a:gd name="connsiteY24050" fmla="*/ 2275010 h 6407152"/>
              <a:gd name="connsiteX24051" fmla="*/ 9686143 w 11737976"/>
              <a:gd name="connsiteY24051" fmla="*/ 2280075 h 6407152"/>
              <a:gd name="connsiteX24052" fmla="*/ 9686240 w 11737976"/>
              <a:gd name="connsiteY24052" fmla="*/ 2277301 h 6407152"/>
              <a:gd name="connsiteX24053" fmla="*/ 9669391 w 11737976"/>
              <a:gd name="connsiteY24053" fmla="*/ 2276338 h 6407152"/>
              <a:gd name="connsiteX24054" fmla="*/ 9686143 w 11737976"/>
              <a:gd name="connsiteY24054" fmla="*/ 2280075 h 6407152"/>
              <a:gd name="connsiteX24055" fmla="*/ 9677622 w 11737976"/>
              <a:gd name="connsiteY24055" fmla="*/ 2282367 h 6407152"/>
              <a:gd name="connsiteX24056" fmla="*/ 9668908 w 11737976"/>
              <a:gd name="connsiteY24056" fmla="*/ 2290204 h 6407152"/>
              <a:gd name="connsiteX24057" fmla="*/ 9660581 w 11737976"/>
              <a:gd name="connsiteY24057" fmla="*/ 2286948 h 6407152"/>
              <a:gd name="connsiteX24058" fmla="*/ 9660097 w 11737976"/>
              <a:gd name="connsiteY24058" fmla="*/ 2300816 h 6407152"/>
              <a:gd name="connsiteX24059" fmla="*/ 9660000 w 11737976"/>
              <a:gd name="connsiteY24059" fmla="*/ 2303589 h 6407152"/>
              <a:gd name="connsiteX24060" fmla="*/ 9651383 w 11737976"/>
              <a:gd name="connsiteY24060" fmla="*/ 2308654 h 6407152"/>
              <a:gd name="connsiteX24061" fmla="*/ 9659517 w 11737976"/>
              <a:gd name="connsiteY24061" fmla="*/ 2317456 h 6407152"/>
              <a:gd name="connsiteX24062" fmla="*/ 9651092 w 11737976"/>
              <a:gd name="connsiteY24062" fmla="*/ 2316974 h 6407152"/>
              <a:gd name="connsiteX24063" fmla="*/ 9642765 w 11737976"/>
              <a:gd name="connsiteY24063" fmla="*/ 2313720 h 6407152"/>
              <a:gd name="connsiteX24064" fmla="*/ 9642668 w 11737976"/>
              <a:gd name="connsiteY24064" fmla="*/ 2316492 h 6407152"/>
              <a:gd name="connsiteX24065" fmla="*/ 9642571 w 11737976"/>
              <a:gd name="connsiteY24065" fmla="*/ 2319267 h 6407152"/>
              <a:gd name="connsiteX24066" fmla="*/ 9650996 w 11737976"/>
              <a:gd name="connsiteY24066" fmla="*/ 2319748 h 6407152"/>
              <a:gd name="connsiteX24067" fmla="*/ 9650802 w 11737976"/>
              <a:gd name="connsiteY24067" fmla="*/ 2325294 h 6407152"/>
              <a:gd name="connsiteX24068" fmla="*/ 9633954 w 11737976"/>
              <a:gd name="connsiteY24068" fmla="*/ 2324331 h 6407152"/>
              <a:gd name="connsiteX24069" fmla="*/ 9633761 w 11737976"/>
              <a:gd name="connsiteY24069" fmla="*/ 2329878 h 6407152"/>
              <a:gd name="connsiteX24070" fmla="*/ 9633664 w 11737976"/>
              <a:gd name="connsiteY24070" fmla="*/ 2332650 h 6407152"/>
              <a:gd name="connsiteX24071" fmla="*/ 9658937 w 11737976"/>
              <a:gd name="connsiteY24071" fmla="*/ 2334097 h 6407152"/>
              <a:gd name="connsiteX24072" fmla="*/ 9667264 w 11737976"/>
              <a:gd name="connsiteY24072" fmla="*/ 2337352 h 6407152"/>
              <a:gd name="connsiteX24073" fmla="*/ 9667361 w 11737976"/>
              <a:gd name="connsiteY24073" fmla="*/ 2334577 h 6407152"/>
              <a:gd name="connsiteX24074" fmla="*/ 9684403 w 11737976"/>
              <a:gd name="connsiteY24074" fmla="*/ 2329995 h 6407152"/>
              <a:gd name="connsiteX24075" fmla="*/ 9694084 w 11737976"/>
              <a:gd name="connsiteY24075" fmla="*/ 2294422 h 6407152"/>
              <a:gd name="connsiteX24076" fmla="*/ 9685756 w 11737976"/>
              <a:gd name="connsiteY24076" fmla="*/ 2291168 h 6407152"/>
              <a:gd name="connsiteX24077" fmla="*/ 9694181 w 11737976"/>
              <a:gd name="connsiteY24077" fmla="*/ 2291650 h 6407152"/>
              <a:gd name="connsiteX24078" fmla="*/ 9703765 w 11737976"/>
              <a:gd name="connsiteY24078" fmla="*/ 2258851 h 6407152"/>
              <a:gd name="connsiteX24079" fmla="*/ 9678493 w 11737976"/>
              <a:gd name="connsiteY24079" fmla="*/ 2257406 h 6407152"/>
              <a:gd name="connsiteX24080" fmla="*/ 4968269 w 11737976"/>
              <a:gd name="connsiteY24080" fmla="*/ 2257406 h 6407152"/>
              <a:gd name="connsiteX24081" fmla="*/ 4959652 w 11737976"/>
              <a:gd name="connsiteY24081" fmla="*/ 2262470 h 6407152"/>
              <a:gd name="connsiteX24082" fmla="*/ 4984827 w 11737976"/>
              <a:gd name="connsiteY24082" fmla="*/ 2266689 h 6407152"/>
              <a:gd name="connsiteX24083" fmla="*/ 4976210 w 11737976"/>
              <a:gd name="connsiteY24083" fmla="*/ 2271754 h 6407152"/>
              <a:gd name="connsiteX24084" fmla="*/ 4984537 w 11737976"/>
              <a:gd name="connsiteY24084" fmla="*/ 2275010 h 6407152"/>
              <a:gd name="connsiteX24085" fmla="*/ 4975920 w 11737976"/>
              <a:gd name="connsiteY24085" fmla="*/ 2280075 h 6407152"/>
              <a:gd name="connsiteX24086" fmla="*/ 4976017 w 11737976"/>
              <a:gd name="connsiteY24086" fmla="*/ 2277301 h 6407152"/>
              <a:gd name="connsiteX24087" fmla="*/ 4959168 w 11737976"/>
              <a:gd name="connsiteY24087" fmla="*/ 2276338 h 6407152"/>
              <a:gd name="connsiteX24088" fmla="*/ 4975920 w 11737976"/>
              <a:gd name="connsiteY24088" fmla="*/ 2280075 h 6407152"/>
              <a:gd name="connsiteX24089" fmla="*/ 4967398 w 11737976"/>
              <a:gd name="connsiteY24089" fmla="*/ 2282367 h 6407152"/>
              <a:gd name="connsiteX24090" fmla="*/ 4958685 w 11737976"/>
              <a:gd name="connsiteY24090" fmla="*/ 2290204 h 6407152"/>
              <a:gd name="connsiteX24091" fmla="*/ 4950357 w 11737976"/>
              <a:gd name="connsiteY24091" fmla="*/ 2286948 h 6407152"/>
              <a:gd name="connsiteX24092" fmla="*/ 4949873 w 11737976"/>
              <a:gd name="connsiteY24092" fmla="*/ 2300816 h 6407152"/>
              <a:gd name="connsiteX24093" fmla="*/ 4949777 w 11737976"/>
              <a:gd name="connsiteY24093" fmla="*/ 2303589 h 6407152"/>
              <a:gd name="connsiteX24094" fmla="*/ 4941159 w 11737976"/>
              <a:gd name="connsiteY24094" fmla="*/ 2308654 h 6407152"/>
              <a:gd name="connsiteX24095" fmla="*/ 4949293 w 11737976"/>
              <a:gd name="connsiteY24095" fmla="*/ 2317456 h 6407152"/>
              <a:gd name="connsiteX24096" fmla="*/ 4940868 w 11737976"/>
              <a:gd name="connsiteY24096" fmla="*/ 2316974 h 6407152"/>
              <a:gd name="connsiteX24097" fmla="*/ 4932541 w 11737976"/>
              <a:gd name="connsiteY24097" fmla="*/ 2313720 h 6407152"/>
              <a:gd name="connsiteX24098" fmla="*/ 4932445 w 11737976"/>
              <a:gd name="connsiteY24098" fmla="*/ 2316492 h 6407152"/>
              <a:gd name="connsiteX24099" fmla="*/ 4932348 w 11737976"/>
              <a:gd name="connsiteY24099" fmla="*/ 2319267 h 6407152"/>
              <a:gd name="connsiteX24100" fmla="*/ 4940773 w 11737976"/>
              <a:gd name="connsiteY24100" fmla="*/ 2319748 h 6407152"/>
              <a:gd name="connsiteX24101" fmla="*/ 4940578 w 11737976"/>
              <a:gd name="connsiteY24101" fmla="*/ 2325294 h 6407152"/>
              <a:gd name="connsiteX24102" fmla="*/ 4923731 w 11737976"/>
              <a:gd name="connsiteY24102" fmla="*/ 2324331 h 6407152"/>
              <a:gd name="connsiteX24103" fmla="*/ 4923537 w 11737976"/>
              <a:gd name="connsiteY24103" fmla="*/ 2329878 h 6407152"/>
              <a:gd name="connsiteX24104" fmla="*/ 4923441 w 11737976"/>
              <a:gd name="connsiteY24104" fmla="*/ 2332650 h 6407152"/>
              <a:gd name="connsiteX24105" fmla="*/ 4948713 w 11737976"/>
              <a:gd name="connsiteY24105" fmla="*/ 2334097 h 6407152"/>
              <a:gd name="connsiteX24106" fmla="*/ 4957040 w 11737976"/>
              <a:gd name="connsiteY24106" fmla="*/ 2337352 h 6407152"/>
              <a:gd name="connsiteX24107" fmla="*/ 4957137 w 11737976"/>
              <a:gd name="connsiteY24107" fmla="*/ 2334577 h 6407152"/>
              <a:gd name="connsiteX24108" fmla="*/ 4974179 w 11737976"/>
              <a:gd name="connsiteY24108" fmla="*/ 2329995 h 6407152"/>
              <a:gd name="connsiteX24109" fmla="*/ 4983860 w 11737976"/>
              <a:gd name="connsiteY24109" fmla="*/ 2294422 h 6407152"/>
              <a:gd name="connsiteX24110" fmla="*/ 4975532 w 11737976"/>
              <a:gd name="connsiteY24110" fmla="*/ 2291168 h 6407152"/>
              <a:gd name="connsiteX24111" fmla="*/ 4983957 w 11737976"/>
              <a:gd name="connsiteY24111" fmla="*/ 2291650 h 6407152"/>
              <a:gd name="connsiteX24112" fmla="*/ 4993542 w 11737976"/>
              <a:gd name="connsiteY24112" fmla="*/ 2258851 h 6407152"/>
              <a:gd name="connsiteX24113" fmla="*/ 4968269 w 11737976"/>
              <a:gd name="connsiteY24113" fmla="*/ 2257406 h 6407152"/>
              <a:gd name="connsiteX24114" fmla="*/ 1677772 w 11737976"/>
              <a:gd name="connsiteY24114" fmla="*/ 2256040 h 6407152"/>
              <a:gd name="connsiteX24115" fmla="*/ 1672141 w 11737976"/>
              <a:gd name="connsiteY24115" fmla="*/ 2260954 h 6407152"/>
              <a:gd name="connsiteX24116" fmla="*/ 1697925 w 11737976"/>
              <a:gd name="connsiteY24116" fmla="*/ 2323934 h 6407152"/>
              <a:gd name="connsiteX24117" fmla="*/ 1698862 w 11737976"/>
              <a:gd name="connsiteY24117" fmla="*/ 2325354 h 6407152"/>
              <a:gd name="connsiteX24118" fmla="*/ 1704174 w 11737976"/>
              <a:gd name="connsiteY24118" fmla="*/ 2324443 h 6407152"/>
              <a:gd name="connsiteX24119" fmla="*/ 1710012 w 11737976"/>
              <a:gd name="connsiteY24119" fmla="*/ 2321336 h 6407152"/>
              <a:gd name="connsiteX24120" fmla="*/ 1709806 w 11737976"/>
              <a:gd name="connsiteY24120" fmla="*/ 2319528 h 6407152"/>
              <a:gd name="connsiteX24121" fmla="*/ 1684022 w 11737976"/>
              <a:gd name="connsiteY24121" fmla="*/ 2256549 h 6407152"/>
              <a:gd name="connsiteX24122" fmla="*/ 1677772 w 11737976"/>
              <a:gd name="connsiteY24122" fmla="*/ 2256040 h 6407152"/>
              <a:gd name="connsiteX24123" fmla="*/ 10900323 w 11737976"/>
              <a:gd name="connsiteY24123" fmla="*/ 2255920 h 6407152"/>
              <a:gd name="connsiteX24124" fmla="*/ 10900429 w 11737976"/>
              <a:gd name="connsiteY24124" fmla="*/ 2263935 h 6407152"/>
              <a:gd name="connsiteX24125" fmla="*/ 10901754 w 11737976"/>
              <a:gd name="connsiteY24125" fmla="*/ 2263047 h 6407152"/>
              <a:gd name="connsiteX24126" fmla="*/ 10900323 w 11737976"/>
              <a:gd name="connsiteY24126" fmla="*/ 2255920 h 6407152"/>
              <a:gd name="connsiteX24127" fmla="*/ 6190100 w 11737976"/>
              <a:gd name="connsiteY24127" fmla="*/ 2255920 h 6407152"/>
              <a:gd name="connsiteX24128" fmla="*/ 6190205 w 11737976"/>
              <a:gd name="connsiteY24128" fmla="*/ 2263935 h 6407152"/>
              <a:gd name="connsiteX24129" fmla="*/ 6191531 w 11737976"/>
              <a:gd name="connsiteY24129" fmla="*/ 2263047 h 6407152"/>
              <a:gd name="connsiteX24130" fmla="*/ 6190100 w 11737976"/>
              <a:gd name="connsiteY24130" fmla="*/ 2255920 h 6407152"/>
              <a:gd name="connsiteX24131" fmla="*/ 701995 w 11737976"/>
              <a:gd name="connsiteY24131" fmla="*/ 2254504 h 6407152"/>
              <a:gd name="connsiteX24132" fmla="*/ 702317 w 11737976"/>
              <a:gd name="connsiteY24132" fmla="*/ 2255461 h 6407152"/>
              <a:gd name="connsiteX24133" fmla="*/ 700491 w 11737976"/>
              <a:gd name="connsiteY24133" fmla="*/ 2254806 h 6407152"/>
              <a:gd name="connsiteX24134" fmla="*/ 10995867 w 11737976"/>
              <a:gd name="connsiteY24134" fmla="*/ 2253813 h 6407152"/>
              <a:gd name="connsiteX24135" fmla="*/ 10994410 w 11737976"/>
              <a:gd name="connsiteY24135" fmla="*/ 2255357 h 6407152"/>
              <a:gd name="connsiteX24136" fmla="*/ 10995867 w 11737976"/>
              <a:gd name="connsiteY24136" fmla="*/ 2258095 h 6407152"/>
              <a:gd name="connsiteX24137" fmla="*/ 10994410 w 11737976"/>
              <a:gd name="connsiteY24137" fmla="*/ 2259640 h 6407152"/>
              <a:gd name="connsiteX24138" fmla="*/ 10992953 w 11737976"/>
              <a:gd name="connsiteY24138" fmla="*/ 2261185 h 6407152"/>
              <a:gd name="connsiteX24139" fmla="*/ 10993925 w 11737976"/>
              <a:gd name="connsiteY24139" fmla="*/ 2261582 h 6407152"/>
              <a:gd name="connsiteX24140" fmla="*/ 10996353 w 11737976"/>
              <a:gd name="connsiteY24140" fmla="*/ 2260436 h 6407152"/>
              <a:gd name="connsiteX24141" fmla="*/ 10997325 w 11737976"/>
              <a:gd name="connsiteY24141" fmla="*/ 2260834 h 6407152"/>
              <a:gd name="connsiteX24142" fmla="*/ 10997810 w 11737976"/>
              <a:gd name="connsiteY24142" fmla="*/ 2258892 h 6407152"/>
              <a:gd name="connsiteX24143" fmla="*/ 10995867 w 11737976"/>
              <a:gd name="connsiteY24143" fmla="*/ 2253813 h 6407152"/>
              <a:gd name="connsiteX24144" fmla="*/ 6285644 w 11737976"/>
              <a:gd name="connsiteY24144" fmla="*/ 2253813 h 6407152"/>
              <a:gd name="connsiteX24145" fmla="*/ 6284187 w 11737976"/>
              <a:gd name="connsiteY24145" fmla="*/ 2255357 h 6407152"/>
              <a:gd name="connsiteX24146" fmla="*/ 6285644 w 11737976"/>
              <a:gd name="connsiteY24146" fmla="*/ 2258095 h 6407152"/>
              <a:gd name="connsiteX24147" fmla="*/ 6284187 w 11737976"/>
              <a:gd name="connsiteY24147" fmla="*/ 2259640 h 6407152"/>
              <a:gd name="connsiteX24148" fmla="*/ 6282729 w 11737976"/>
              <a:gd name="connsiteY24148" fmla="*/ 2261185 h 6407152"/>
              <a:gd name="connsiteX24149" fmla="*/ 6283700 w 11737976"/>
              <a:gd name="connsiteY24149" fmla="*/ 2261582 h 6407152"/>
              <a:gd name="connsiteX24150" fmla="*/ 6286129 w 11737976"/>
              <a:gd name="connsiteY24150" fmla="*/ 2260436 h 6407152"/>
              <a:gd name="connsiteX24151" fmla="*/ 6287101 w 11737976"/>
              <a:gd name="connsiteY24151" fmla="*/ 2260834 h 6407152"/>
              <a:gd name="connsiteX24152" fmla="*/ 6287587 w 11737976"/>
              <a:gd name="connsiteY24152" fmla="*/ 2258892 h 6407152"/>
              <a:gd name="connsiteX24153" fmla="*/ 6285644 w 11737976"/>
              <a:gd name="connsiteY24153" fmla="*/ 2253813 h 6407152"/>
              <a:gd name="connsiteX24154" fmla="*/ 11315922 w 11737976"/>
              <a:gd name="connsiteY24154" fmla="*/ 2250569 h 6407152"/>
              <a:gd name="connsiteX24155" fmla="*/ 11313315 w 11737976"/>
              <a:gd name="connsiteY24155" fmla="*/ 2250779 h 6407152"/>
              <a:gd name="connsiteX24156" fmla="*/ 11312343 w 11737976"/>
              <a:gd name="connsiteY24156" fmla="*/ 2254665 h 6407152"/>
              <a:gd name="connsiteX24157" fmla="*/ 11315008 w 11737976"/>
              <a:gd name="connsiteY24157" fmla="*/ 2255690 h 6407152"/>
              <a:gd name="connsiteX24158" fmla="*/ 11315922 w 11737976"/>
              <a:gd name="connsiteY24158" fmla="*/ 2250569 h 6407152"/>
              <a:gd name="connsiteX24159" fmla="*/ 6605699 w 11737976"/>
              <a:gd name="connsiteY24159" fmla="*/ 2250569 h 6407152"/>
              <a:gd name="connsiteX24160" fmla="*/ 6603092 w 11737976"/>
              <a:gd name="connsiteY24160" fmla="*/ 2250779 h 6407152"/>
              <a:gd name="connsiteX24161" fmla="*/ 6602120 w 11737976"/>
              <a:gd name="connsiteY24161" fmla="*/ 2254665 h 6407152"/>
              <a:gd name="connsiteX24162" fmla="*/ 6604784 w 11737976"/>
              <a:gd name="connsiteY24162" fmla="*/ 2255690 h 6407152"/>
              <a:gd name="connsiteX24163" fmla="*/ 6605699 w 11737976"/>
              <a:gd name="connsiteY24163" fmla="*/ 2250569 h 6407152"/>
              <a:gd name="connsiteX24164" fmla="*/ 11066096 w 11737976"/>
              <a:gd name="connsiteY24164" fmla="*/ 2250545 h 6407152"/>
              <a:gd name="connsiteX24165" fmla="*/ 11061696 w 11737976"/>
              <a:gd name="connsiteY24165" fmla="*/ 2253429 h 6407152"/>
              <a:gd name="connsiteX24166" fmla="*/ 11060628 w 11737976"/>
              <a:gd name="connsiteY24166" fmla="*/ 2259334 h 6407152"/>
              <a:gd name="connsiteX24167" fmla="*/ 11066096 w 11737976"/>
              <a:gd name="connsiteY24167" fmla="*/ 2250545 h 6407152"/>
              <a:gd name="connsiteX24168" fmla="*/ 6355871 w 11737976"/>
              <a:gd name="connsiteY24168" fmla="*/ 2250545 h 6407152"/>
              <a:gd name="connsiteX24169" fmla="*/ 6351473 w 11737976"/>
              <a:gd name="connsiteY24169" fmla="*/ 2253429 h 6407152"/>
              <a:gd name="connsiteX24170" fmla="*/ 6350403 w 11737976"/>
              <a:gd name="connsiteY24170" fmla="*/ 2259334 h 6407152"/>
              <a:gd name="connsiteX24171" fmla="*/ 6355871 w 11737976"/>
              <a:gd name="connsiteY24171" fmla="*/ 2250545 h 6407152"/>
              <a:gd name="connsiteX24172" fmla="*/ 11332565 w 11737976"/>
              <a:gd name="connsiteY24172" fmla="*/ 2250105 h 6407152"/>
              <a:gd name="connsiteX24173" fmla="*/ 11330136 w 11737976"/>
              <a:gd name="connsiteY24173" fmla="*/ 2251251 h 6407152"/>
              <a:gd name="connsiteX24174" fmla="*/ 11328680 w 11737976"/>
              <a:gd name="connsiteY24174" fmla="*/ 2252795 h 6407152"/>
              <a:gd name="connsiteX24175" fmla="*/ 11327223 w 11737976"/>
              <a:gd name="connsiteY24175" fmla="*/ 2254339 h 6407152"/>
              <a:gd name="connsiteX24176" fmla="*/ 11326737 w 11737976"/>
              <a:gd name="connsiteY24176" fmla="*/ 2256281 h 6407152"/>
              <a:gd name="connsiteX24177" fmla="*/ 11328134 w 11737976"/>
              <a:gd name="connsiteY24177" fmla="*/ 2256586 h 6407152"/>
              <a:gd name="connsiteX24178" fmla="*/ 11329165 w 11737976"/>
              <a:gd name="connsiteY24178" fmla="*/ 2255135 h 6407152"/>
              <a:gd name="connsiteX24179" fmla="*/ 11330137 w 11737976"/>
              <a:gd name="connsiteY24179" fmla="*/ 2255534 h 6407152"/>
              <a:gd name="connsiteX24180" fmla="*/ 11332079 w 11737976"/>
              <a:gd name="connsiteY24180" fmla="*/ 2252048 h 6407152"/>
              <a:gd name="connsiteX24181" fmla="*/ 11332565 w 11737976"/>
              <a:gd name="connsiteY24181" fmla="*/ 2250105 h 6407152"/>
              <a:gd name="connsiteX24182" fmla="*/ 6622341 w 11737976"/>
              <a:gd name="connsiteY24182" fmla="*/ 2250105 h 6407152"/>
              <a:gd name="connsiteX24183" fmla="*/ 6619911 w 11737976"/>
              <a:gd name="connsiteY24183" fmla="*/ 2251251 h 6407152"/>
              <a:gd name="connsiteX24184" fmla="*/ 6618457 w 11737976"/>
              <a:gd name="connsiteY24184" fmla="*/ 2252795 h 6407152"/>
              <a:gd name="connsiteX24185" fmla="*/ 6617000 w 11737976"/>
              <a:gd name="connsiteY24185" fmla="*/ 2254339 h 6407152"/>
              <a:gd name="connsiteX24186" fmla="*/ 6616513 w 11737976"/>
              <a:gd name="connsiteY24186" fmla="*/ 2256281 h 6407152"/>
              <a:gd name="connsiteX24187" fmla="*/ 6617910 w 11737976"/>
              <a:gd name="connsiteY24187" fmla="*/ 2256586 h 6407152"/>
              <a:gd name="connsiteX24188" fmla="*/ 6618942 w 11737976"/>
              <a:gd name="connsiteY24188" fmla="*/ 2255135 h 6407152"/>
              <a:gd name="connsiteX24189" fmla="*/ 6619913 w 11737976"/>
              <a:gd name="connsiteY24189" fmla="*/ 2255534 h 6407152"/>
              <a:gd name="connsiteX24190" fmla="*/ 6621855 w 11737976"/>
              <a:gd name="connsiteY24190" fmla="*/ 2252048 h 6407152"/>
              <a:gd name="connsiteX24191" fmla="*/ 6622341 w 11737976"/>
              <a:gd name="connsiteY24191" fmla="*/ 2250105 h 6407152"/>
              <a:gd name="connsiteX24192" fmla="*/ 11389196 w 11737976"/>
              <a:gd name="connsiteY24192" fmla="*/ 2249958 h 6407152"/>
              <a:gd name="connsiteX24193" fmla="*/ 11387768 w 11737976"/>
              <a:gd name="connsiteY24193" fmla="*/ 2251514 h 6407152"/>
              <a:gd name="connsiteX24194" fmla="*/ 11386797 w 11737976"/>
              <a:gd name="connsiteY24194" fmla="*/ 2255399 h 6407152"/>
              <a:gd name="connsiteX24195" fmla="*/ 11387254 w 11737976"/>
              <a:gd name="connsiteY24195" fmla="*/ 2257727 h 6407152"/>
              <a:gd name="connsiteX24196" fmla="*/ 11388681 w 11737976"/>
              <a:gd name="connsiteY24196" fmla="*/ 2256171 h 6407152"/>
              <a:gd name="connsiteX24197" fmla="*/ 11389652 w 11737976"/>
              <a:gd name="connsiteY24197" fmla="*/ 2252287 h 6407152"/>
              <a:gd name="connsiteX24198" fmla="*/ 11389196 w 11737976"/>
              <a:gd name="connsiteY24198" fmla="*/ 2249958 h 6407152"/>
              <a:gd name="connsiteX24199" fmla="*/ 6678973 w 11737976"/>
              <a:gd name="connsiteY24199" fmla="*/ 2249958 h 6407152"/>
              <a:gd name="connsiteX24200" fmla="*/ 6677544 w 11737976"/>
              <a:gd name="connsiteY24200" fmla="*/ 2251514 h 6407152"/>
              <a:gd name="connsiteX24201" fmla="*/ 6676574 w 11737976"/>
              <a:gd name="connsiteY24201" fmla="*/ 2255399 h 6407152"/>
              <a:gd name="connsiteX24202" fmla="*/ 6677031 w 11737976"/>
              <a:gd name="connsiteY24202" fmla="*/ 2257727 h 6407152"/>
              <a:gd name="connsiteX24203" fmla="*/ 6678457 w 11737976"/>
              <a:gd name="connsiteY24203" fmla="*/ 2256171 h 6407152"/>
              <a:gd name="connsiteX24204" fmla="*/ 6679428 w 11737976"/>
              <a:gd name="connsiteY24204" fmla="*/ 2252287 h 6407152"/>
              <a:gd name="connsiteX24205" fmla="*/ 6678973 w 11737976"/>
              <a:gd name="connsiteY24205" fmla="*/ 2249958 h 6407152"/>
              <a:gd name="connsiteX24206" fmla="*/ 11340197 w 11737976"/>
              <a:gd name="connsiteY24206" fmla="*/ 2249341 h 6407152"/>
              <a:gd name="connsiteX24207" fmla="*/ 11337981 w 11737976"/>
              <a:gd name="connsiteY24207" fmla="*/ 2253951 h 6407152"/>
              <a:gd name="connsiteX24208" fmla="*/ 11340016 w 11737976"/>
              <a:gd name="connsiteY24208" fmla="*/ 2255014 h 6407152"/>
              <a:gd name="connsiteX24209" fmla="*/ 11340197 w 11737976"/>
              <a:gd name="connsiteY24209" fmla="*/ 2249341 h 6407152"/>
              <a:gd name="connsiteX24210" fmla="*/ 6629973 w 11737976"/>
              <a:gd name="connsiteY24210" fmla="*/ 2249341 h 6407152"/>
              <a:gd name="connsiteX24211" fmla="*/ 6627757 w 11737976"/>
              <a:gd name="connsiteY24211" fmla="*/ 2253951 h 6407152"/>
              <a:gd name="connsiteX24212" fmla="*/ 6629792 w 11737976"/>
              <a:gd name="connsiteY24212" fmla="*/ 2255014 h 6407152"/>
              <a:gd name="connsiteX24213" fmla="*/ 6629973 w 11737976"/>
              <a:gd name="connsiteY24213" fmla="*/ 2249341 h 6407152"/>
              <a:gd name="connsiteX24214" fmla="*/ 698461 w 11737976"/>
              <a:gd name="connsiteY24214" fmla="*/ 2243987 h 6407152"/>
              <a:gd name="connsiteX24215" fmla="*/ 712523 w 11737976"/>
              <a:gd name="connsiteY24215" fmla="*/ 2252393 h 6407152"/>
              <a:gd name="connsiteX24216" fmla="*/ 701995 w 11737976"/>
              <a:gd name="connsiteY24216" fmla="*/ 2254504 h 6407152"/>
              <a:gd name="connsiteX24217" fmla="*/ 701031 w 11737976"/>
              <a:gd name="connsiteY24217" fmla="*/ 2251635 h 6407152"/>
              <a:gd name="connsiteX24218" fmla="*/ 695930 w 11737976"/>
              <a:gd name="connsiteY24218" fmla="*/ 2253169 h 6407152"/>
              <a:gd name="connsiteX24219" fmla="*/ 693799 w 11737976"/>
              <a:gd name="connsiteY24219" fmla="*/ 2252405 h 6407152"/>
              <a:gd name="connsiteX24220" fmla="*/ 699746 w 11737976"/>
              <a:gd name="connsiteY24220" fmla="*/ 2247810 h 6407152"/>
              <a:gd name="connsiteX24221" fmla="*/ 698461 w 11737976"/>
              <a:gd name="connsiteY24221" fmla="*/ 2243987 h 6407152"/>
              <a:gd name="connsiteX24222" fmla="*/ 11049382 w 11737976"/>
              <a:gd name="connsiteY24222" fmla="*/ 2242006 h 6407152"/>
              <a:gd name="connsiteX24223" fmla="*/ 11046640 w 11737976"/>
              <a:gd name="connsiteY24223" fmla="*/ 2242699 h 6407152"/>
              <a:gd name="connsiteX24224" fmla="*/ 11048171 w 11737976"/>
              <a:gd name="connsiteY24224" fmla="*/ 2249556 h 6407152"/>
              <a:gd name="connsiteX24225" fmla="*/ 11051036 w 11737976"/>
              <a:gd name="connsiteY24225" fmla="*/ 2242425 h 6407152"/>
              <a:gd name="connsiteX24226" fmla="*/ 11049382 w 11737976"/>
              <a:gd name="connsiteY24226" fmla="*/ 2242006 h 6407152"/>
              <a:gd name="connsiteX24227" fmla="*/ 6339158 w 11737976"/>
              <a:gd name="connsiteY24227" fmla="*/ 2242006 h 6407152"/>
              <a:gd name="connsiteX24228" fmla="*/ 6336415 w 11737976"/>
              <a:gd name="connsiteY24228" fmla="*/ 2242699 h 6407152"/>
              <a:gd name="connsiteX24229" fmla="*/ 6337947 w 11737976"/>
              <a:gd name="connsiteY24229" fmla="*/ 2249556 h 6407152"/>
              <a:gd name="connsiteX24230" fmla="*/ 6340812 w 11737976"/>
              <a:gd name="connsiteY24230" fmla="*/ 2242425 h 6407152"/>
              <a:gd name="connsiteX24231" fmla="*/ 6339158 w 11737976"/>
              <a:gd name="connsiteY24231" fmla="*/ 2242006 h 6407152"/>
              <a:gd name="connsiteX24232" fmla="*/ 844651 w 11737976"/>
              <a:gd name="connsiteY24232" fmla="*/ 2241067 h 6407152"/>
              <a:gd name="connsiteX24233" fmla="*/ 844935 w 11737976"/>
              <a:gd name="connsiteY24233" fmla="*/ 2241627 h 6407152"/>
              <a:gd name="connsiteX24234" fmla="*/ 843994 w 11737976"/>
              <a:gd name="connsiteY24234" fmla="*/ 2242352 h 6407152"/>
              <a:gd name="connsiteX24235" fmla="*/ 865696 w 11737976"/>
              <a:gd name="connsiteY24235" fmla="*/ 2240039 h 6407152"/>
              <a:gd name="connsiteX24236" fmla="*/ 866981 w 11737976"/>
              <a:gd name="connsiteY24236" fmla="*/ 2243866 h 6407152"/>
              <a:gd name="connsiteX24237" fmla="*/ 892533 w 11737976"/>
              <a:gd name="connsiteY24237" fmla="*/ 2253027 h 6407152"/>
              <a:gd name="connsiteX24238" fmla="*/ 859342 w 11737976"/>
              <a:gd name="connsiteY24238" fmla="*/ 2254582 h 6407152"/>
              <a:gd name="connsiteX24239" fmla="*/ 865696 w 11737976"/>
              <a:gd name="connsiteY24239" fmla="*/ 2240039 h 6407152"/>
              <a:gd name="connsiteX24240" fmla="*/ 11341711 w 11737976"/>
              <a:gd name="connsiteY24240" fmla="*/ 2239060 h 6407152"/>
              <a:gd name="connsiteX24241" fmla="*/ 11337803 w 11737976"/>
              <a:gd name="connsiteY24241" fmla="*/ 2241610 h 6407152"/>
              <a:gd name="connsiteX24242" fmla="*/ 11338321 w 11737976"/>
              <a:gd name="connsiteY24242" fmla="*/ 2243899 h 6407152"/>
              <a:gd name="connsiteX24243" fmla="*/ 11340770 w 11737976"/>
              <a:gd name="connsiteY24243" fmla="*/ 2242826 h 6407152"/>
              <a:gd name="connsiteX24244" fmla="*/ 11341759 w 11737976"/>
              <a:gd name="connsiteY24244" fmla="*/ 2243232 h 6407152"/>
              <a:gd name="connsiteX24245" fmla="*/ 11343220 w 11737976"/>
              <a:gd name="connsiteY24245" fmla="*/ 2241754 h 6407152"/>
              <a:gd name="connsiteX24246" fmla="*/ 11341711 w 11737976"/>
              <a:gd name="connsiteY24246" fmla="*/ 2239060 h 6407152"/>
              <a:gd name="connsiteX24247" fmla="*/ 6631488 w 11737976"/>
              <a:gd name="connsiteY24247" fmla="*/ 2239060 h 6407152"/>
              <a:gd name="connsiteX24248" fmla="*/ 6627580 w 11737976"/>
              <a:gd name="connsiteY24248" fmla="*/ 2241610 h 6407152"/>
              <a:gd name="connsiteX24249" fmla="*/ 6628098 w 11737976"/>
              <a:gd name="connsiteY24249" fmla="*/ 2243899 h 6407152"/>
              <a:gd name="connsiteX24250" fmla="*/ 6630546 w 11737976"/>
              <a:gd name="connsiteY24250" fmla="*/ 2242826 h 6407152"/>
              <a:gd name="connsiteX24251" fmla="*/ 6631534 w 11737976"/>
              <a:gd name="connsiteY24251" fmla="*/ 2243232 h 6407152"/>
              <a:gd name="connsiteX24252" fmla="*/ 6632996 w 11737976"/>
              <a:gd name="connsiteY24252" fmla="*/ 2241754 h 6407152"/>
              <a:gd name="connsiteX24253" fmla="*/ 6631488 w 11737976"/>
              <a:gd name="connsiteY24253" fmla="*/ 2239060 h 6407152"/>
              <a:gd name="connsiteX24254" fmla="*/ 8159279 w 11737976"/>
              <a:gd name="connsiteY24254" fmla="*/ 2238538 h 6407152"/>
              <a:gd name="connsiteX24255" fmla="*/ 8160665 w 11737976"/>
              <a:gd name="connsiteY24255" fmla="*/ 2240022 h 6407152"/>
              <a:gd name="connsiteX24256" fmla="*/ 8161542 w 11737976"/>
              <a:gd name="connsiteY24256" fmla="*/ 2241841 h 6407152"/>
              <a:gd name="connsiteX24257" fmla="*/ 8156002 w 11737976"/>
              <a:gd name="connsiteY24257" fmla="*/ 2241791 h 6407152"/>
              <a:gd name="connsiteX24258" fmla="*/ 8155942 w 11737976"/>
              <a:gd name="connsiteY24258" fmla="*/ 2243827 h 6407152"/>
              <a:gd name="connsiteX24259" fmla="*/ 8155882 w 11737976"/>
              <a:gd name="connsiteY24259" fmla="*/ 2245862 h 6407152"/>
              <a:gd name="connsiteX24260" fmla="*/ 8158014 w 11737976"/>
              <a:gd name="connsiteY24260" fmla="*/ 2247805 h 6407152"/>
              <a:gd name="connsiteX24261" fmla="*/ 8160326 w 11737976"/>
              <a:gd name="connsiteY24261" fmla="*/ 2243640 h 6407152"/>
              <a:gd name="connsiteX24262" fmla="*/ 8162517 w 11737976"/>
              <a:gd name="connsiteY24262" fmla="*/ 2243546 h 6407152"/>
              <a:gd name="connsiteX24263" fmla="*/ 8160705 w 11737976"/>
              <a:gd name="connsiteY24263" fmla="*/ 2240065 h 6407152"/>
              <a:gd name="connsiteX24264" fmla="*/ 8160665 w 11737976"/>
              <a:gd name="connsiteY24264" fmla="*/ 2240022 h 6407152"/>
              <a:gd name="connsiteX24265" fmla="*/ 8160446 w 11737976"/>
              <a:gd name="connsiteY24265" fmla="*/ 2239568 h 6407152"/>
              <a:gd name="connsiteX24266" fmla="*/ 8159279 w 11737976"/>
              <a:gd name="connsiteY24266" fmla="*/ 2238538 h 6407152"/>
              <a:gd name="connsiteX24267" fmla="*/ 3449056 w 11737976"/>
              <a:gd name="connsiteY24267" fmla="*/ 2238538 h 6407152"/>
              <a:gd name="connsiteX24268" fmla="*/ 3450441 w 11737976"/>
              <a:gd name="connsiteY24268" fmla="*/ 2240022 h 6407152"/>
              <a:gd name="connsiteX24269" fmla="*/ 3451318 w 11737976"/>
              <a:gd name="connsiteY24269" fmla="*/ 2241841 h 6407152"/>
              <a:gd name="connsiteX24270" fmla="*/ 3445779 w 11737976"/>
              <a:gd name="connsiteY24270" fmla="*/ 2241791 h 6407152"/>
              <a:gd name="connsiteX24271" fmla="*/ 3445719 w 11737976"/>
              <a:gd name="connsiteY24271" fmla="*/ 2243827 h 6407152"/>
              <a:gd name="connsiteX24272" fmla="*/ 3445658 w 11737976"/>
              <a:gd name="connsiteY24272" fmla="*/ 2245862 h 6407152"/>
              <a:gd name="connsiteX24273" fmla="*/ 3447790 w 11737976"/>
              <a:gd name="connsiteY24273" fmla="*/ 2247805 h 6407152"/>
              <a:gd name="connsiteX24274" fmla="*/ 3450102 w 11737976"/>
              <a:gd name="connsiteY24274" fmla="*/ 2243640 h 6407152"/>
              <a:gd name="connsiteX24275" fmla="*/ 3452294 w 11737976"/>
              <a:gd name="connsiteY24275" fmla="*/ 2243546 h 6407152"/>
              <a:gd name="connsiteX24276" fmla="*/ 3450481 w 11737976"/>
              <a:gd name="connsiteY24276" fmla="*/ 2240065 h 6407152"/>
              <a:gd name="connsiteX24277" fmla="*/ 3450441 w 11737976"/>
              <a:gd name="connsiteY24277" fmla="*/ 2240022 h 6407152"/>
              <a:gd name="connsiteX24278" fmla="*/ 3450222 w 11737976"/>
              <a:gd name="connsiteY24278" fmla="*/ 2239568 h 6407152"/>
              <a:gd name="connsiteX24279" fmla="*/ 3449056 w 11737976"/>
              <a:gd name="connsiteY24279" fmla="*/ 2238538 h 6407152"/>
              <a:gd name="connsiteX24280" fmla="*/ 595040 w 11737976"/>
              <a:gd name="connsiteY24280" fmla="*/ 2237175 h 6407152"/>
              <a:gd name="connsiteX24281" fmla="*/ 618022 w 11737976"/>
              <a:gd name="connsiteY24281" fmla="*/ 2238689 h 6407152"/>
              <a:gd name="connsiteX24282" fmla="*/ 643574 w 11737976"/>
              <a:gd name="connsiteY24282" fmla="*/ 2247852 h 6407152"/>
              <a:gd name="connsiteX24283" fmla="*/ 625730 w 11737976"/>
              <a:gd name="connsiteY24283" fmla="*/ 2261635 h 6407152"/>
              <a:gd name="connsiteX24284" fmla="*/ 615525 w 11737976"/>
              <a:gd name="connsiteY24284" fmla="*/ 2264702 h 6407152"/>
              <a:gd name="connsiteX24285" fmla="*/ 589972 w 11737976"/>
              <a:gd name="connsiteY24285" fmla="*/ 2255541 h 6407152"/>
              <a:gd name="connsiteX24286" fmla="*/ 568274 w 11737976"/>
              <a:gd name="connsiteY24286" fmla="*/ 2257852 h 6407152"/>
              <a:gd name="connsiteX24287" fmla="*/ 575909 w 11737976"/>
              <a:gd name="connsiteY24287" fmla="*/ 2247136 h 6407152"/>
              <a:gd name="connsiteX24288" fmla="*/ 596323 w 11737976"/>
              <a:gd name="connsiteY24288" fmla="*/ 2241000 h 6407152"/>
              <a:gd name="connsiteX24289" fmla="*/ 595040 w 11737976"/>
              <a:gd name="connsiteY24289" fmla="*/ 2237175 h 6407152"/>
              <a:gd name="connsiteX24290" fmla="*/ 10890422 w 11737976"/>
              <a:gd name="connsiteY24290" fmla="*/ 2237111 h 6407152"/>
              <a:gd name="connsiteX24291" fmla="*/ 10887954 w 11737976"/>
              <a:gd name="connsiteY24291" fmla="*/ 2237768 h 6407152"/>
              <a:gd name="connsiteX24292" fmla="*/ 10883598 w 11737976"/>
              <a:gd name="connsiteY24292" fmla="*/ 2246884 h 6407152"/>
              <a:gd name="connsiteX24293" fmla="*/ 10890422 w 11737976"/>
              <a:gd name="connsiteY24293" fmla="*/ 2237111 h 6407152"/>
              <a:gd name="connsiteX24294" fmla="*/ 6180197 w 11737976"/>
              <a:gd name="connsiteY24294" fmla="*/ 2237111 h 6407152"/>
              <a:gd name="connsiteX24295" fmla="*/ 6177728 w 11737976"/>
              <a:gd name="connsiteY24295" fmla="*/ 2237768 h 6407152"/>
              <a:gd name="connsiteX24296" fmla="*/ 6173374 w 11737976"/>
              <a:gd name="connsiteY24296" fmla="*/ 2246884 h 6407152"/>
              <a:gd name="connsiteX24297" fmla="*/ 6180197 w 11737976"/>
              <a:gd name="connsiteY24297" fmla="*/ 2237111 h 6407152"/>
              <a:gd name="connsiteX24298" fmla="*/ 841426 w 11737976"/>
              <a:gd name="connsiteY24298" fmla="*/ 2234704 h 6407152"/>
              <a:gd name="connsiteX24299" fmla="*/ 846539 w 11737976"/>
              <a:gd name="connsiteY24299" fmla="*/ 2237376 h 6407152"/>
              <a:gd name="connsiteX24300" fmla="*/ 844651 w 11737976"/>
              <a:gd name="connsiteY24300" fmla="*/ 2241067 h 6407152"/>
              <a:gd name="connsiteX24301" fmla="*/ 11333976 w 11737976"/>
              <a:gd name="connsiteY24301" fmla="*/ 2231996 h 6407152"/>
              <a:gd name="connsiteX24302" fmla="*/ 11333490 w 11737976"/>
              <a:gd name="connsiteY24302" fmla="*/ 2233938 h 6407152"/>
              <a:gd name="connsiteX24303" fmla="*/ 11332519 w 11737976"/>
              <a:gd name="connsiteY24303" fmla="*/ 2237822 h 6407152"/>
              <a:gd name="connsiteX24304" fmla="*/ 11334403 w 11737976"/>
              <a:gd name="connsiteY24304" fmla="*/ 2238594 h 6407152"/>
              <a:gd name="connsiteX24305" fmla="*/ 11333946 w 11737976"/>
              <a:gd name="connsiteY24305" fmla="*/ 2236265 h 6407152"/>
              <a:gd name="connsiteX24306" fmla="*/ 11334433 w 11737976"/>
              <a:gd name="connsiteY24306" fmla="*/ 2234323 h 6407152"/>
              <a:gd name="connsiteX24307" fmla="*/ 11334918 w 11737976"/>
              <a:gd name="connsiteY24307" fmla="*/ 2232381 h 6407152"/>
              <a:gd name="connsiteX24308" fmla="*/ 11333976 w 11737976"/>
              <a:gd name="connsiteY24308" fmla="*/ 2231996 h 6407152"/>
              <a:gd name="connsiteX24309" fmla="*/ 6623752 w 11737976"/>
              <a:gd name="connsiteY24309" fmla="*/ 2231996 h 6407152"/>
              <a:gd name="connsiteX24310" fmla="*/ 6623266 w 11737976"/>
              <a:gd name="connsiteY24310" fmla="*/ 2233938 h 6407152"/>
              <a:gd name="connsiteX24311" fmla="*/ 6622296 w 11737976"/>
              <a:gd name="connsiteY24311" fmla="*/ 2237822 h 6407152"/>
              <a:gd name="connsiteX24312" fmla="*/ 6624180 w 11737976"/>
              <a:gd name="connsiteY24312" fmla="*/ 2238594 h 6407152"/>
              <a:gd name="connsiteX24313" fmla="*/ 6623722 w 11737976"/>
              <a:gd name="connsiteY24313" fmla="*/ 2236265 h 6407152"/>
              <a:gd name="connsiteX24314" fmla="*/ 6624209 w 11737976"/>
              <a:gd name="connsiteY24314" fmla="*/ 2234323 h 6407152"/>
              <a:gd name="connsiteX24315" fmla="*/ 6624694 w 11737976"/>
              <a:gd name="connsiteY24315" fmla="*/ 2232381 h 6407152"/>
              <a:gd name="connsiteX24316" fmla="*/ 6623752 w 11737976"/>
              <a:gd name="connsiteY24316" fmla="*/ 2231996 h 6407152"/>
              <a:gd name="connsiteX24317" fmla="*/ 10914595 w 11737976"/>
              <a:gd name="connsiteY24317" fmla="*/ 2231582 h 6407152"/>
              <a:gd name="connsiteX24318" fmla="*/ 10910608 w 11737976"/>
              <a:gd name="connsiteY24318" fmla="*/ 2236154 h 6407152"/>
              <a:gd name="connsiteX24319" fmla="*/ 10909720 w 11737976"/>
              <a:gd name="connsiteY24319" fmla="*/ 2239910 h 6407152"/>
              <a:gd name="connsiteX24320" fmla="*/ 10912226 w 11737976"/>
              <a:gd name="connsiteY24320" fmla="*/ 2243565 h 6407152"/>
              <a:gd name="connsiteX24321" fmla="*/ 10912239 w 11737976"/>
              <a:gd name="connsiteY24321" fmla="*/ 2247827 h 6407152"/>
              <a:gd name="connsiteX24322" fmla="*/ 10910791 w 11737976"/>
              <a:gd name="connsiteY24322" fmla="*/ 2253619 h 6407152"/>
              <a:gd name="connsiteX24323" fmla="*/ 10910805 w 11737976"/>
              <a:gd name="connsiteY24323" fmla="*/ 2257880 h 6407152"/>
              <a:gd name="connsiteX24324" fmla="*/ 10912209 w 11737976"/>
              <a:gd name="connsiteY24324" fmla="*/ 2258190 h 6407152"/>
              <a:gd name="connsiteX24325" fmla="*/ 10913243 w 11737976"/>
              <a:gd name="connsiteY24325" fmla="*/ 2256752 h 6407152"/>
              <a:gd name="connsiteX24326" fmla="*/ 10915187 w 11737976"/>
              <a:gd name="connsiteY24326" fmla="*/ 2253292 h 6407152"/>
              <a:gd name="connsiteX24327" fmla="*/ 10915173 w 11737976"/>
              <a:gd name="connsiteY24327" fmla="*/ 2249030 h 6407152"/>
              <a:gd name="connsiteX24328" fmla="*/ 10916139 w 11737976"/>
              <a:gd name="connsiteY24328" fmla="*/ 2245168 h 6407152"/>
              <a:gd name="connsiteX24329" fmla="*/ 10919516 w 11737976"/>
              <a:gd name="connsiteY24329" fmla="*/ 2231654 h 6407152"/>
              <a:gd name="connsiteX24330" fmla="*/ 10914595 w 11737976"/>
              <a:gd name="connsiteY24330" fmla="*/ 2231582 h 6407152"/>
              <a:gd name="connsiteX24331" fmla="*/ 6204372 w 11737976"/>
              <a:gd name="connsiteY24331" fmla="*/ 2231582 h 6407152"/>
              <a:gd name="connsiteX24332" fmla="*/ 6200385 w 11737976"/>
              <a:gd name="connsiteY24332" fmla="*/ 2236154 h 6407152"/>
              <a:gd name="connsiteX24333" fmla="*/ 6199496 w 11737976"/>
              <a:gd name="connsiteY24333" fmla="*/ 2239910 h 6407152"/>
              <a:gd name="connsiteX24334" fmla="*/ 6202002 w 11737976"/>
              <a:gd name="connsiteY24334" fmla="*/ 2243565 h 6407152"/>
              <a:gd name="connsiteX24335" fmla="*/ 6202015 w 11737976"/>
              <a:gd name="connsiteY24335" fmla="*/ 2247827 h 6407152"/>
              <a:gd name="connsiteX24336" fmla="*/ 6200567 w 11737976"/>
              <a:gd name="connsiteY24336" fmla="*/ 2253619 h 6407152"/>
              <a:gd name="connsiteX24337" fmla="*/ 6200581 w 11737976"/>
              <a:gd name="connsiteY24337" fmla="*/ 2257880 h 6407152"/>
              <a:gd name="connsiteX24338" fmla="*/ 6201986 w 11737976"/>
              <a:gd name="connsiteY24338" fmla="*/ 2258190 h 6407152"/>
              <a:gd name="connsiteX24339" fmla="*/ 6203019 w 11737976"/>
              <a:gd name="connsiteY24339" fmla="*/ 2256752 h 6407152"/>
              <a:gd name="connsiteX24340" fmla="*/ 6204964 w 11737976"/>
              <a:gd name="connsiteY24340" fmla="*/ 2253292 h 6407152"/>
              <a:gd name="connsiteX24341" fmla="*/ 6204949 w 11737976"/>
              <a:gd name="connsiteY24341" fmla="*/ 2249030 h 6407152"/>
              <a:gd name="connsiteX24342" fmla="*/ 6205915 w 11737976"/>
              <a:gd name="connsiteY24342" fmla="*/ 2245168 h 6407152"/>
              <a:gd name="connsiteX24343" fmla="*/ 6209293 w 11737976"/>
              <a:gd name="connsiteY24343" fmla="*/ 2231654 h 6407152"/>
              <a:gd name="connsiteX24344" fmla="*/ 6204372 w 11737976"/>
              <a:gd name="connsiteY24344" fmla="*/ 2231582 h 6407152"/>
              <a:gd name="connsiteX24345" fmla="*/ 11170643 w 11737976"/>
              <a:gd name="connsiteY24345" fmla="*/ 2230697 h 6407152"/>
              <a:gd name="connsiteX24346" fmla="*/ 11169796 w 11737976"/>
              <a:gd name="connsiteY24346" fmla="*/ 2235658 h 6407152"/>
              <a:gd name="connsiteX24347" fmla="*/ 11169998 w 11737976"/>
              <a:gd name="connsiteY24347" fmla="*/ 2235251 h 6407152"/>
              <a:gd name="connsiteX24348" fmla="*/ 11170643 w 11737976"/>
              <a:gd name="connsiteY24348" fmla="*/ 2230697 h 6407152"/>
              <a:gd name="connsiteX24349" fmla="*/ 6460419 w 11737976"/>
              <a:gd name="connsiteY24349" fmla="*/ 2230697 h 6407152"/>
              <a:gd name="connsiteX24350" fmla="*/ 6459572 w 11737976"/>
              <a:gd name="connsiteY24350" fmla="*/ 2235658 h 6407152"/>
              <a:gd name="connsiteX24351" fmla="*/ 6459775 w 11737976"/>
              <a:gd name="connsiteY24351" fmla="*/ 2235251 h 6407152"/>
              <a:gd name="connsiteX24352" fmla="*/ 6460419 w 11737976"/>
              <a:gd name="connsiteY24352" fmla="*/ 2230697 h 6407152"/>
              <a:gd name="connsiteX24353" fmla="*/ 658375 w 11737976"/>
              <a:gd name="connsiteY24353" fmla="*/ 2229193 h 6407152"/>
              <a:gd name="connsiteX24354" fmla="*/ 660133 w 11737976"/>
              <a:gd name="connsiteY24354" fmla="*/ 2230244 h 6407152"/>
              <a:gd name="connsiteX24355" fmla="*/ 689540 w 11737976"/>
              <a:gd name="connsiteY24355" fmla="*/ 2250878 h 6407152"/>
              <a:gd name="connsiteX24356" fmla="*/ 693799 w 11737976"/>
              <a:gd name="connsiteY24356" fmla="*/ 2252405 h 6407152"/>
              <a:gd name="connsiteX24357" fmla="*/ 690824 w 11737976"/>
              <a:gd name="connsiteY24357" fmla="*/ 2254703 h 6407152"/>
              <a:gd name="connsiteX24358" fmla="*/ 695930 w 11737976"/>
              <a:gd name="connsiteY24358" fmla="*/ 2253169 h 6407152"/>
              <a:gd name="connsiteX24359" fmla="*/ 700491 w 11737976"/>
              <a:gd name="connsiteY24359" fmla="*/ 2254806 h 6407152"/>
              <a:gd name="connsiteX24360" fmla="*/ 670411 w 11737976"/>
              <a:gd name="connsiteY24360" fmla="*/ 2260838 h 6407152"/>
              <a:gd name="connsiteX24361" fmla="*/ 649926 w 11737976"/>
              <a:gd name="connsiteY24361" fmla="*/ 2233311 h 6407152"/>
              <a:gd name="connsiteX24362" fmla="*/ 658375 w 11737976"/>
              <a:gd name="connsiteY24362" fmla="*/ 2229193 h 6407152"/>
              <a:gd name="connsiteX24363" fmla="*/ 11206761 w 11737976"/>
              <a:gd name="connsiteY24363" fmla="*/ 2228906 h 6407152"/>
              <a:gd name="connsiteX24364" fmla="*/ 11202146 w 11737976"/>
              <a:gd name="connsiteY24364" fmla="*/ 2238606 h 6407152"/>
              <a:gd name="connsiteX24365" fmla="*/ 11203406 w 11737976"/>
              <a:gd name="connsiteY24365" fmla="*/ 2242326 h 6407152"/>
              <a:gd name="connsiteX24366" fmla="*/ 11206761 w 11737976"/>
              <a:gd name="connsiteY24366" fmla="*/ 2228906 h 6407152"/>
              <a:gd name="connsiteX24367" fmla="*/ 6496537 w 11737976"/>
              <a:gd name="connsiteY24367" fmla="*/ 2228906 h 6407152"/>
              <a:gd name="connsiteX24368" fmla="*/ 6491922 w 11737976"/>
              <a:gd name="connsiteY24368" fmla="*/ 2238606 h 6407152"/>
              <a:gd name="connsiteX24369" fmla="*/ 6493183 w 11737976"/>
              <a:gd name="connsiteY24369" fmla="*/ 2242326 h 6407152"/>
              <a:gd name="connsiteX24370" fmla="*/ 6496537 w 11737976"/>
              <a:gd name="connsiteY24370" fmla="*/ 2228906 h 6407152"/>
              <a:gd name="connsiteX24371" fmla="*/ 11198695 w 11737976"/>
              <a:gd name="connsiteY24371" fmla="*/ 2227936 h 6407152"/>
              <a:gd name="connsiteX24372" fmla="*/ 11193936 w 11737976"/>
              <a:gd name="connsiteY24372" fmla="*/ 2230619 h 6407152"/>
              <a:gd name="connsiteX24373" fmla="*/ 11193257 w 11737976"/>
              <a:gd name="connsiteY24373" fmla="*/ 2236609 h 6407152"/>
              <a:gd name="connsiteX24374" fmla="*/ 11196719 w 11737976"/>
              <a:gd name="connsiteY24374" fmla="*/ 2235848 h 6407152"/>
              <a:gd name="connsiteX24375" fmla="*/ 11198695 w 11737976"/>
              <a:gd name="connsiteY24375" fmla="*/ 2227936 h 6407152"/>
              <a:gd name="connsiteX24376" fmla="*/ 6488472 w 11737976"/>
              <a:gd name="connsiteY24376" fmla="*/ 2227936 h 6407152"/>
              <a:gd name="connsiteX24377" fmla="*/ 6483712 w 11737976"/>
              <a:gd name="connsiteY24377" fmla="*/ 2230619 h 6407152"/>
              <a:gd name="connsiteX24378" fmla="*/ 6483034 w 11737976"/>
              <a:gd name="connsiteY24378" fmla="*/ 2236609 h 6407152"/>
              <a:gd name="connsiteX24379" fmla="*/ 6486495 w 11737976"/>
              <a:gd name="connsiteY24379" fmla="*/ 2235848 h 6407152"/>
              <a:gd name="connsiteX24380" fmla="*/ 6488472 w 11737976"/>
              <a:gd name="connsiteY24380" fmla="*/ 2227936 h 6407152"/>
              <a:gd name="connsiteX24381" fmla="*/ 8161013 w 11737976"/>
              <a:gd name="connsiteY24381" fmla="*/ 2227090 h 6407152"/>
              <a:gd name="connsiteX24382" fmla="*/ 8158561 w 11737976"/>
              <a:gd name="connsiteY24382" fmla="*/ 2229292 h 6407152"/>
              <a:gd name="connsiteX24383" fmla="*/ 8158437 w 11737976"/>
              <a:gd name="connsiteY24383" fmla="*/ 2233491 h 6407152"/>
              <a:gd name="connsiteX24384" fmla="*/ 8163155 w 11737976"/>
              <a:gd name="connsiteY24384" fmla="*/ 2235386 h 6407152"/>
              <a:gd name="connsiteX24385" fmla="*/ 8165609 w 11737976"/>
              <a:gd name="connsiteY24385" fmla="*/ 2233184 h 6407152"/>
              <a:gd name="connsiteX24386" fmla="*/ 8165733 w 11737976"/>
              <a:gd name="connsiteY24386" fmla="*/ 2228985 h 6407152"/>
              <a:gd name="connsiteX24387" fmla="*/ 8161013 w 11737976"/>
              <a:gd name="connsiteY24387" fmla="*/ 2227090 h 6407152"/>
              <a:gd name="connsiteX24388" fmla="*/ 3450790 w 11737976"/>
              <a:gd name="connsiteY24388" fmla="*/ 2227090 h 6407152"/>
              <a:gd name="connsiteX24389" fmla="*/ 3448337 w 11737976"/>
              <a:gd name="connsiteY24389" fmla="*/ 2229292 h 6407152"/>
              <a:gd name="connsiteX24390" fmla="*/ 3448213 w 11737976"/>
              <a:gd name="connsiteY24390" fmla="*/ 2233491 h 6407152"/>
              <a:gd name="connsiteX24391" fmla="*/ 3452932 w 11737976"/>
              <a:gd name="connsiteY24391" fmla="*/ 2235386 h 6407152"/>
              <a:gd name="connsiteX24392" fmla="*/ 3455385 w 11737976"/>
              <a:gd name="connsiteY24392" fmla="*/ 2233184 h 6407152"/>
              <a:gd name="connsiteX24393" fmla="*/ 3455509 w 11737976"/>
              <a:gd name="connsiteY24393" fmla="*/ 2228985 h 6407152"/>
              <a:gd name="connsiteX24394" fmla="*/ 3450790 w 11737976"/>
              <a:gd name="connsiteY24394" fmla="*/ 2227090 h 6407152"/>
              <a:gd name="connsiteX24395" fmla="*/ 11322488 w 11737976"/>
              <a:gd name="connsiteY24395" fmla="*/ 2227063 h 6407152"/>
              <a:gd name="connsiteX24396" fmla="*/ 11317628 w 11737976"/>
              <a:gd name="connsiteY24396" fmla="*/ 2233524 h 6407152"/>
              <a:gd name="connsiteX24397" fmla="*/ 11321042 w 11737976"/>
              <a:gd name="connsiteY24397" fmla="*/ 2235685 h 6407152"/>
              <a:gd name="connsiteX24398" fmla="*/ 11328375 w 11737976"/>
              <a:gd name="connsiteY24398" fmla="*/ 2229476 h 6407152"/>
              <a:gd name="connsiteX24399" fmla="*/ 11322488 w 11737976"/>
              <a:gd name="connsiteY24399" fmla="*/ 2227063 h 6407152"/>
              <a:gd name="connsiteX24400" fmla="*/ 6612263 w 11737976"/>
              <a:gd name="connsiteY24400" fmla="*/ 2227063 h 6407152"/>
              <a:gd name="connsiteX24401" fmla="*/ 6607404 w 11737976"/>
              <a:gd name="connsiteY24401" fmla="*/ 2233524 h 6407152"/>
              <a:gd name="connsiteX24402" fmla="*/ 6610819 w 11737976"/>
              <a:gd name="connsiteY24402" fmla="*/ 2235685 h 6407152"/>
              <a:gd name="connsiteX24403" fmla="*/ 6618152 w 11737976"/>
              <a:gd name="connsiteY24403" fmla="*/ 2229476 h 6407152"/>
              <a:gd name="connsiteX24404" fmla="*/ 6612263 w 11737976"/>
              <a:gd name="connsiteY24404" fmla="*/ 2227063 h 6407152"/>
              <a:gd name="connsiteX24405" fmla="*/ 8482136 w 11737976"/>
              <a:gd name="connsiteY24405" fmla="*/ 2226354 h 6407152"/>
              <a:gd name="connsiteX24406" fmla="*/ 8472978 w 11737976"/>
              <a:gd name="connsiteY24406" fmla="*/ 2228643 h 6407152"/>
              <a:gd name="connsiteX24407" fmla="*/ 8473789 w 11737976"/>
              <a:gd name="connsiteY24407" fmla="*/ 2234274 h 6407152"/>
              <a:gd name="connsiteX24408" fmla="*/ 8482947 w 11737976"/>
              <a:gd name="connsiteY24408" fmla="*/ 2231986 h 6407152"/>
              <a:gd name="connsiteX24409" fmla="*/ 8482136 w 11737976"/>
              <a:gd name="connsiteY24409" fmla="*/ 2226354 h 6407152"/>
              <a:gd name="connsiteX24410" fmla="*/ 3771913 w 11737976"/>
              <a:gd name="connsiteY24410" fmla="*/ 2226354 h 6407152"/>
              <a:gd name="connsiteX24411" fmla="*/ 3762754 w 11737976"/>
              <a:gd name="connsiteY24411" fmla="*/ 2228643 h 6407152"/>
              <a:gd name="connsiteX24412" fmla="*/ 3763566 w 11737976"/>
              <a:gd name="connsiteY24412" fmla="*/ 2234274 h 6407152"/>
              <a:gd name="connsiteX24413" fmla="*/ 3772724 w 11737976"/>
              <a:gd name="connsiteY24413" fmla="*/ 2231986 h 6407152"/>
              <a:gd name="connsiteX24414" fmla="*/ 3771913 w 11737976"/>
              <a:gd name="connsiteY24414" fmla="*/ 2226354 h 6407152"/>
              <a:gd name="connsiteX24415" fmla="*/ 11387840 w 11737976"/>
              <a:gd name="connsiteY24415" fmla="*/ 2226041 h 6407152"/>
              <a:gd name="connsiteX24416" fmla="*/ 11385413 w 11737976"/>
              <a:gd name="connsiteY24416" fmla="*/ 2227187 h 6407152"/>
              <a:gd name="connsiteX24417" fmla="*/ 11384927 w 11737976"/>
              <a:gd name="connsiteY24417" fmla="*/ 2229130 h 6407152"/>
              <a:gd name="connsiteX24418" fmla="*/ 11384441 w 11737976"/>
              <a:gd name="connsiteY24418" fmla="*/ 2231072 h 6407152"/>
              <a:gd name="connsiteX24419" fmla="*/ 11384927 w 11737976"/>
              <a:gd name="connsiteY24419" fmla="*/ 2233413 h 6407152"/>
              <a:gd name="connsiteX24420" fmla="*/ 11386384 w 11737976"/>
              <a:gd name="connsiteY24420" fmla="*/ 2231868 h 6407152"/>
              <a:gd name="connsiteX24421" fmla="*/ 11386869 w 11737976"/>
              <a:gd name="connsiteY24421" fmla="*/ 2229926 h 6407152"/>
              <a:gd name="connsiteX24422" fmla="*/ 11389298 w 11737976"/>
              <a:gd name="connsiteY24422" fmla="*/ 2228780 h 6407152"/>
              <a:gd name="connsiteX24423" fmla="*/ 11389783 w 11737976"/>
              <a:gd name="connsiteY24423" fmla="*/ 2226838 h 6407152"/>
              <a:gd name="connsiteX24424" fmla="*/ 11388812 w 11737976"/>
              <a:gd name="connsiteY24424" fmla="*/ 2226439 h 6407152"/>
              <a:gd name="connsiteX24425" fmla="*/ 11387840 w 11737976"/>
              <a:gd name="connsiteY24425" fmla="*/ 2226041 h 6407152"/>
              <a:gd name="connsiteX24426" fmla="*/ 6677616 w 11737976"/>
              <a:gd name="connsiteY24426" fmla="*/ 2226041 h 6407152"/>
              <a:gd name="connsiteX24427" fmla="*/ 6675189 w 11737976"/>
              <a:gd name="connsiteY24427" fmla="*/ 2227187 h 6407152"/>
              <a:gd name="connsiteX24428" fmla="*/ 6674704 w 11737976"/>
              <a:gd name="connsiteY24428" fmla="*/ 2229130 h 6407152"/>
              <a:gd name="connsiteX24429" fmla="*/ 6674217 w 11737976"/>
              <a:gd name="connsiteY24429" fmla="*/ 2231072 h 6407152"/>
              <a:gd name="connsiteX24430" fmla="*/ 6674704 w 11737976"/>
              <a:gd name="connsiteY24430" fmla="*/ 2233413 h 6407152"/>
              <a:gd name="connsiteX24431" fmla="*/ 6676159 w 11737976"/>
              <a:gd name="connsiteY24431" fmla="*/ 2231868 h 6407152"/>
              <a:gd name="connsiteX24432" fmla="*/ 6676646 w 11737976"/>
              <a:gd name="connsiteY24432" fmla="*/ 2229926 h 6407152"/>
              <a:gd name="connsiteX24433" fmla="*/ 6679073 w 11737976"/>
              <a:gd name="connsiteY24433" fmla="*/ 2228780 h 6407152"/>
              <a:gd name="connsiteX24434" fmla="*/ 6679560 w 11737976"/>
              <a:gd name="connsiteY24434" fmla="*/ 2226838 h 6407152"/>
              <a:gd name="connsiteX24435" fmla="*/ 6678588 w 11737976"/>
              <a:gd name="connsiteY24435" fmla="*/ 2226439 h 6407152"/>
              <a:gd name="connsiteX24436" fmla="*/ 6677616 w 11737976"/>
              <a:gd name="connsiteY24436" fmla="*/ 2226041 h 6407152"/>
              <a:gd name="connsiteX24437" fmla="*/ 11094499 w 11737976"/>
              <a:gd name="connsiteY24437" fmla="*/ 2225718 h 6407152"/>
              <a:gd name="connsiteX24438" fmla="*/ 11093042 w 11737976"/>
              <a:gd name="connsiteY24438" fmla="*/ 2231546 h 6407152"/>
              <a:gd name="connsiteX24439" fmla="*/ 11095223 w 11737976"/>
              <a:gd name="connsiteY24439" fmla="*/ 2232339 h 6407152"/>
              <a:gd name="connsiteX24440" fmla="*/ 11097500 w 11737976"/>
              <a:gd name="connsiteY24440" fmla="*/ 2226948 h 6407152"/>
              <a:gd name="connsiteX24441" fmla="*/ 11094499 w 11737976"/>
              <a:gd name="connsiteY24441" fmla="*/ 2225718 h 6407152"/>
              <a:gd name="connsiteX24442" fmla="*/ 6384275 w 11737976"/>
              <a:gd name="connsiteY24442" fmla="*/ 2225718 h 6407152"/>
              <a:gd name="connsiteX24443" fmla="*/ 6382817 w 11737976"/>
              <a:gd name="connsiteY24443" fmla="*/ 2231546 h 6407152"/>
              <a:gd name="connsiteX24444" fmla="*/ 6384998 w 11737976"/>
              <a:gd name="connsiteY24444" fmla="*/ 2232339 h 6407152"/>
              <a:gd name="connsiteX24445" fmla="*/ 6387277 w 11737976"/>
              <a:gd name="connsiteY24445" fmla="*/ 2226948 h 6407152"/>
              <a:gd name="connsiteX24446" fmla="*/ 6384275 w 11737976"/>
              <a:gd name="connsiteY24446" fmla="*/ 2225718 h 6407152"/>
              <a:gd name="connsiteX24447" fmla="*/ 8146702 w 11737976"/>
              <a:gd name="connsiteY24447" fmla="*/ 2224602 h 6407152"/>
              <a:gd name="connsiteX24448" fmla="*/ 8137545 w 11737976"/>
              <a:gd name="connsiteY24448" fmla="*/ 2226892 h 6407152"/>
              <a:gd name="connsiteX24449" fmla="*/ 8138086 w 11737976"/>
              <a:gd name="connsiteY24449" fmla="*/ 2230645 h 6407152"/>
              <a:gd name="connsiteX24450" fmla="*/ 8141519 w 11737976"/>
              <a:gd name="connsiteY24450" fmla="*/ 2229787 h 6407152"/>
              <a:gd name="connsiteX24451" fmla="*/ 8147242 w 11737976"/>
              <a:gd name="connsiteY24451" fmla="*/ 2228357 h 6407152"/>
              <a:gd name="connsiteX24452" fmla="*/ 8146702 w 11737976"/>
              <a:gd name="connsiteY24452" fmla="*/ 2224602 h 6407152"/>
              <a:gd name="connsiteX24453" fmla="*/ 3436478 w 11737976"/>
              <a:gd name="connsiteY24453" fmla="*/ 2224602 h 6407152"/>
              <a:gd name="connsiteX24454" fmla="*/ 3427321 w 11737976"/>
              <a:gd name="connsiteY24454" fmla="*/ 2226892 h 6407152"/>
              <a:gd name="connsiteX24455" fmla="*/ 3427862 w 11737976"/>
              <a:gd name="connsiteY24455" fmla="*/ 2230645 h 6407152"/>
              <a:gd name="connsiteX24456" fmla="*/ 3431296 w 11737976"/>
              <a:gd name="connsiteY24456" fmla="*/ 2229787 h 6407152"/>
              <a:gd name="connsiteX24457" fmla="*/ 3437019 w 11737976"/>
              <a:gd name="connsiteY24457" fmla="*/ 2228357 h 6407152"/>
              <a:gd name="connsiteX24458" fmla="*/ 3436478 w 11737976"/>
              <a:gd name="connsiteY24458" fmla="*/ 2224602 h 6407152"/>
              <a:gd name="connsiteX24459" fmla="*/ 11076132 w 11737976"/>
              <a:gd name="connsiteY24459" fmla="*/ 2222861 h 6407152"/>
              <a:gd name="connsiteX24460" fmla="*/ 11073407 w 11737976"/>
              <a:gd name="connsiteY24460" fmla="*/ 2225971 h 6407152"/>
              <a:gd name="connsiteX24461" fmla="*/ 11072928 w 11737976"/>
              <a:gd name="connsiteY24461" fmla="*/ 2227889 h 6407152"/>
              <a:gd name="connsiteX24462" fmla="*/ 11071969 w 11737976"/>
              <a:gd name="connsiteY24462" fmla="*/ 2231723 h 6407152"/>
              <a:gd name="connsiteX24463" fmla="*/ 11071893 w 11737976"/>
              <a:gd name="connsiteY24463" fmla="*/ 2235920 h 6407152"/>
              <a:gd name="connsiteX24464" fmla="*/ 11075502 w 11737976"/>
              <a:gd name="connsiteY24464" fmla="*/ 2233170 h 6407152"/>
              <a:gd name="connsiteX24465" fmla="*/ 11075981 w 11737976"/>
              <a:gd name="connsiteY24465" fmla="*/ 2231254 h 6407152"/>
              <a:gd name="connsiteX24466" fmla="*/ 11076939 w 11737976"/>
              <a:gd name="connsiteY24466" fmla="*/ 2227420 h 6407152"/>
              <a:gd name="connsiteX24467" fmla="*/ 11076132 w 11737976"/>
              <a:gd name="connsiteY24467" fmla="*/ 2222861 h 6407152"/>
              <a:gd name="connsiteX24468" fmla="*/ 6365908 w 11737976"/>
              <a:gd name="connsiteY24468" fmla="*/ 2222861 h 6407152"/>
              <a:gd name="connsiteX24469" fmla="*/ 6363183 w 11737976"/>
              <a:gd name="connsiteY24469" fmla="*/ 2225971 h 6407152"/>
              <a:gd name="connsiteX24470" fmla="*/ 6362705 w 11737976"/>
              <a:gd name="connsiteY24470" fmla="*/ 2227889 h 6407152"/>
              <a:gd name="connsiteX24471" fmla="*/ 6361745 w 11737976"/>
              <a:gd name="connsiteY24471" fmla="*/ 2231723 h 6407152"/>
              <a:gd name="connsiteX24472" fmla="*/ 6361669 w 11737976"/>
              <a:gd name="connsiteY24472" fmla="*/ 2235920 h 6407152"/>
              <a:gd name="connsiteX24473" fmla="*/ 6365278 w 11737976"/>
              <a:gd name="connsiteY24473" fmla="*/ 2233170 h 6407152"/>
              <a:gd name="connsiteX24474" fmla="*/ 6365756 w 11737976"/>
              <a:gd name="connsiteY24474" fmla="*/ 2231254 h 6407152"/>
              <a:gd name="connsiteX24475" fmla="*/ 6366715 w 11737976"/>
              <a:gd name="connsiteY24475" fmla="*/ 2227420 h 6407152"/>
              <a:gd name="connsiteX24476" fmla="*/ 6365908 w 11737976"/>
              <a:gd name="connsiteY24476" fmla="*/ 2222861 h 6407152"/>
              <a:gd name="connsiteX24477" fmla="*/ 400408 w 11737976"/>
              <a:gd name="connsiteY24477" fmla="*/ 2219243 h 6407152"/>
              <a:gd name="connsiteX24478" fmla="*/ 396471 w 11737976"/>
              <a:gd name="connsiteY24478" fmla="*/ 2220997 h 6407152"/>
              <a:gd name="connsiteX24479" fmla="*/ 401802 w 11737976"/>
              <a:gd name="connsiteY24479" fmla="*/ 2223391 h 6407152"/>
              <a:gd name="connsiteX24480" fmla="*/ 400408 w 11737976"/>
              <a:gd name="connsiteY24480" fmla="*/ 2219243 h 6407152"/>
              <a:gd name="connsiteX24481" fmla="*/ 11341304 w 11737976"/>
              <a:gd name="connsiteY24481" fmla="*/ 2215532 h 6407152"/>
              <a:gd name="connsiteX24482" fmla="*/ 11338902 w 11737976"/>
              <a:gd name="connsiteY24482" fmla="*/ 2216572 h 6407152"/>
              <a:gd name="connsiteX24483" fmla="*/ 11337524 w 11737976"/>
              <a:gd name="connsiteY24483" fmla="*/ 2222081 h 6407152"/>
              <a:gd name="connsiteX24484" fmla="*/ 11339008 w 11737976"/>
              <a:gd name="connsiteY24484" fmla="*/ 2224714 h 6407152"/>
              <a:gd name="connsiteX24485" fmla="*/ 11340439 w 11737976"/>
              <a:gd name="connsiteY24485" fmla="*/ 2223276 h 6407152"/>
              <a:gd name="connsiteX24486" fmla="*/ 11341357 w 11737976"/>
              <a:gd name="connsiteY24486" fmla="*/ 2219603 h 6407152"/>
              <a:gd name="connsiteX24487" fmla="*/ 11341304 w 11737976"/>
              <a:gd name="connsiteY24487" fmla="*/ 2215532 h 6407152"/>
              <a:gd name="connsiteX24488" fmla="*/ 6631080 w 11737976"/>
              <a:gd name="connsiteY24488" fmla="*/ 2215532 h 6407152"/>
              <a:gd name="connsiteX24489" fmla="*/ 6628679 w 11737976"/>
              <a:gd name="connsiteY24489" fmla="*/ 2216572 h 6407152"/>
              <a:gd name="connsiteX24490" fmla="*/ 6627301 w 11737976"/>
              <a:gd name="connsiteY24490" fmla="*/ 2222081 h 6407152"/>
              <a:gd name="connsiteX24491" fmla="*/ 6628784 w 11737976"/>
              <a:gd name="connsiteY24491" fmla="*/ 2224714 h 6407152"/>
              <a:gd name="connsiteX24492" fmla="*/ 6630215 w 11737976"/>
              <a:gd name="connsiteY24492" fmla="*/ 2223276 h 6407152"/>
              <a:gd name="connsiteX24493" fmla="*/ 6631133 w 11737976"/>
              <a:gd name="connsiteY24493" fmla="*/ 2219603 h 6407152"/>
              <a:gd name="connsiteX24494" fmla="*/ 6631080 w 11737976"/>
              <a:gd name="connsiteY24494" fmla="*/ 2215532 h 6407152"/>
              <a:gd name="connsiteX24495" fmla="*/ 813123 w 11737976"/>
              <a:gd name="connsiteY24495" fmla="*/ 2213959 h 6407152"/>
              <a:gd name="connsiteX24496" fmla="*/ 814284 w 11737976"/>
              <a:gd name="connsiteY24496" fmla="*/ 2217417 h 6407152"/>
              <a:gd name="connsiteX24497" fmla="*/ 826410 w 11737976"/>
              <a:gd name="connsiteY24497" fmla="*/ 2217578 h 6407152"/>
              <a:gd name="connsiteX24498" fmla="*/ 825248 w 11737976"/>
              <a:gd name="connsiteY24498" fmla="*/ 2214122 h 6407152"/>
              <a:gd name="connsiteX24499" fmla="*/ 813123 w 11737976"/>
              <a:gd name="connsiteY24499" fmla="*/ 2213959 h 6407152"/>
              <a:gd name="connsiteX24500" fmla="*/ 10925192 w 11737976"/>
              <a:gd name="connsiteY24500" fmla="*/ 2212385 h 6407152"/>
              <a:gd name="connsiteX24501" fmla="*/ 10920954 w 11737976"/>
              <a:gd name="connsiteY24501" fmla="*/ 2216877 h 6407152"/>
              <a:gd name="connsiteX24502" fmla="*/ 10920012 w 11737976"/>
              <a:gd name="connsiteY24502" fmla="*/ 2220644 h 6407152"/>
              <a:gd name="connsiteX24503" fmla="*/ 10919541 w 11737976"/>
              <a:gd name="connsiteY24503" fmla="*/ 2221491 h 6407152"/>
              <a:gd name="connsiteX24504" fmla="*/ 10920483 w 11737976"/>
              <a:gd name="connsiteY24504" fmla="*/ 2222914 h 6407152"/>
              <a:gd name="connsiteX24505" fmla="*/ 10921896 w 11737976"/>
              <a:gd name="connsiteY24505" fmla="*/ 2221416 h 6407152"/>
              <a:gd name="connsiteX24506" fmla="*/ 10923309 w 11737976"/>
              <a:gd name="connsiteY24506" fmla="*/ 2219919 h 6407152"/>
              <a:gd name="connsiteX24507" fmla="*/ 10925192 w 11737976"/>
              <a:gd name="connsiteY24507" fmla="*/ 2216538 h 6407152"/>
              <a:gd name="connsiteX24508" fmla="*/ 10926605 w 11737976"/>
              <a:gd name="connsiteY24508" fmla="*/ 2215040 h 6407152"/>
              <a:gd name="connsiteX24509" fmla="*/ 10926133 w 11737976"/>
              <a:gd name="connsiteY24509" fmla="*/ 2212771 h 6407152"/>
              <a:gd name="connsiteX24510" fmla="*/ 10925192 w 11737976"/>
              <a:gd name="connsiteY24510" fmla="*/ 2212385 h 6407152"/>
              <a:gd name="connsiteX24511" fmla="*/ 6214969 w 11737976"/>
              <a:gd name="connsiteY24511" fmla="*/ 2212385 h 6407152"/>
              <a:gd name="connsiteX24512" fmla="*/ 6210730 w 11737976"/>
              <a:gd name="connsiteY24512" fmla="*/ 2216877 h 6407152"/>
              <a:gd name="connsiteX24513" fmla="*/ 6209788 w 11737976"/>
              <a:gd name="connsiteY24513" fmla="*/ 2220644 h 6407152"/>
              <a:gd name="connsiteX24514" fmla="*/ 6209318 w 11737976"/>
              <a:gd name="connsiteY24514" fmla="*/ 2221491 h 6407152"/>
              <a:gd name="connsiteX24515" fmla="*/ 6210258 w 11737976"/>
              <a:gd name="connsiteY24515" fmla="*/ 2222914 h 6407152"/>
              <a:gd name="connsiteX24516" fmla="*/ 6211672 w 11737976"/>
              <a:gd name="connsiteY24516" fmla="*/ 2221416 h 6407152"/>
              <a:gd name="connsiteX24517" fmla="*/ 6213086 w 11737976"/>
              <a:gd name="connsiteY24517" fmla="*/ 2219919 h 6407152"/>
              <a:gd name="connsiteX24518" fmla="*/ 6214969 w 11737976"/>
              <a:gd name="connsiteY24518" fmla="*/ 2216538 h 6407152"/>
              <a:gd name="connsiteX24519" fmla="*/ 6216381 w 11737976"/>
              <a:gd name="connsiteY24519" fmla="*/ 2215040 h 6407152"/>
              <a:gd name="connsiteX24520" fmla="*/ 6215909 w 11737976"/>
              <a:gd name="connsiteY24520" fmla="*/ 2212771 h 6407152"/>
              <a:gd name="connsiteX24521" fmla="*/ 6214969 w 11737976"/>
              <a:gd name="connsiteY24521" fmla="*/ 2212385 h 6407152"/>
              <a:gd name="connsiteX24522" fmla="*/ 10947895 w 11737976"/>
              <a:gd name="connsiteY24522" fmla="*/ 2210790 h 6407152"/>
              <a:gd name="connsiteX24523" fmla="*/ 10941107 w 11737976"/>
              <a:gd name="connsiteY24523" fmla="*/ 2220985 h 6407152"/>
              <a:gd name="connsiteX24524" fmla="*/ 10940616 w 11737976"/>
              <a:gd name="connsiteY24524" fmla="*/ 2222946 h 6407152"/>
              <a:gd name="connsiteX24525" fmla="*/ 10936769 w 11737976"/>
              <a:gd name="connsiteY24525" fmla="*/ 2221371 h 6407152"/>
              <a:gd name="connsiteX24526" fmla="*/ 10935317 w 11737976"/>
              <a:gd name="connsiteY24526" fmla="*/ 2222938 h 6407152"/>
              <a:gd name="connsiteX24527" fmla="*/ 10936279 w 11737976"/>
              <a:gd name="connsiteY24527" fmla="*/ 2223332 h 6407152"/>
              <a:gd name="connsiteX24528" fmla="*/ 10937241 w 11737976"/>
              <a:gd name="connsiteY24528" fmla="*/ 2223727 h 6407152"/>
              <a:gd name="connsiteX24529" fmla="*/ 10939164 w 11737976"/>
              <a:gd name="connsiteY24529" fmla="*/ 2224515 h 6407152"/>
              <a:gd name="connsiteX24530" fmla="*/ 10928885 w 11737976"/>
              <a:gd name="connsiteY24530" fmla="*/ 2261398 h 6407152"/>
              <a:gd name="connsiteX24531" fmla="*/ 10933693 w 11737976"/>
              <a:gd name="connsiteY24531" fmla="*/ 2263369 h 6407152"/>
              <a:gd name="connsiteX24532" fmla="*/ 10942875 w 11737976"/>
              <a:gd name="connsiteY24532" fmla="*/ 2256318 h 6407152"/>
              <a:gd name="connsiteX24533" fmla="*/ 10952684 w 11737976"/>
              <a:gd name="connsiteY24533" fmla="*/ 2217077 h 6407152"/>
              <a:gd name="connsiteX24534" fmla="*/ 10947895 w 11737976"/>
              <a:gd name="connsiteY24534" fmla="*/ 2210790 h 6407152"/>
              <a:gd name="connsiteX24535" fmla="*/ 6237671 w 11737976"/>
              <a:gd name="connsiteY24535" fmla="*/ 2210790 h 6407152"/>
              <a:gd name="connsiteX24536" fmla="*/ 6230882 w 11737976"/>
              <a:gd name="connsiteY24536" fmla="*/ 2220985 h 6407152"/>
              <a:gd name="connsiteX24537" fmla="*/ 6230392 w 11737976"/>
              <a:gd name="connsiteY24537" fmla="*/ 2222946 h 6407152"/>
              <a:gd name="connsiteX24538" fmla="*/ 6226546 w 11737976"/>
              <a:gd name="connsiteY24538" fmla="*/ 2221371 h 6407152"/>
              <a:gd name="connsiteX24539" fmla="*/ 6225094 w 11737976"/>
              <a:gd name="connsiteY24539" fmla="*/ 2222938 h 6407152"/>
              <a:gd name="connsiteX24540" fmla="*/ 6226056 w 11737976"/>
              <a:gd name="connsiteY24540" fmla="*/ 2223332 h 6407152"/>
              <a:gd name="connsiteX24541" fmla="*/ 6227017 w 11737976"/>
              <a:gd name="connsiteY24541" fmla="*/ 2223727 h 6407152"/>
              <a:gd name="connsiteX24542" fmla="*/ 6228941 w 11737976"/>
              <a:gd name="connsiteY24542" fmla="*/ 2224515 h 6407152"/>
              <a:gd name="connsiteX24543" fmla="*/ 6218662 w 11737976"/>
              <a:gd name="connsiteY24543" fmla="*/ 2261398 h 6407152"/>
              <a:gd name="connsiteX24544" fmla="*/ 6223468 w 11737976"/>
              <a:gd name="connsiteY24544" fmla="*/ 2263369 h 6407152"/>
              <a:gd name="connsiteX24545" fmla="*/ 6232652 w 11737976"/>
              <a:gd name="connsiteY24545" fmla="*/ 2256318 h 6407152"/>
              <a:gd name="connsiteX24546" fmla="*/ 6242459 w 11737976"/>
              <a:gd name="connsiteY24546" fmla="*/ 2217077 h 6407152"/>
              <a:gd name="connsiteX24547" fmla="*/ 6237671 w 11737976"/>
              <a:gd name="connsiteY24547" fmla="*/ 2210790 h 6407152"/>
              <a:gd name="connsiteX24548" fmla="*/ 11029215 w 11737976"/>
              <a:gd name="connsiteY24548" fmla="*/ 2209860 h 6407152"/>
              <a:gd name="connsiteX24549" fmla="*/ 11026328 w 11737976"/>
              <a:gd name="connsiteY24549" fmla="*/ 2212980 h 6407152"/>
              <a:gd name="connsiteX24550" fmla="*/ 11024885 w 11737976"/>
              <a:gd name="connsiteY24550" fmla="*/ 2214540 h 6407152"/>
              <a:gd name="connsiteX24551" fmla="*/ 11021977 w 11737976"/>
              <a:gd name="connsiteY24551" fmla="*/ 2221955 h 6407152"/>
              <a:gd name="connsiteX24552" fmla="*/ 11020534 w 11737976"/>
              <a:gd name="connsiteY24552" fmla="*/ 2223514 h 6407152"/>
              <a:gd name="connsiteX24553" fmla="*/ 11019578 w 11737976"/>
              <a:gd name="connsiteY24553" fmla="*/ 2223123 h 6407152"/>
              <a:gd name="connsiteX24554" fmla="*/ 11016651 w 11737976"/>
              <a:gd name="connsiteY24554" fmla="*/ 2234832 h 6407152"/>
              <a:gd name="connsiteX24555" fmla="*/ 11014212 w 11737976"/>
              <a:gd name="connsiteY24555" fmla="*/ 2244591 h 6407152"/>
              <a:gd name="connsiteX24556" fmla="*/ 11009660 w 11737976"/>
              <a:gd name="connsiteY24556" fmla="*/ 2250222 h 6407152"/>
              <a:gd name="connsiteX24557" fmla="*/ 11004496 w 11737976"/>
              <a:gd name="connsiteY24557" fmla="*/ 2275034 h 6407152"/>
              <a:gd name="connsiteX24558" fmla="*/ 11005451 w 11737976"/>
              <a:gd name="connsiteY24558" fmla="*/ 2275426 h 6407152"/>
              <a:gd name="connsiteX24559" fmla="*/ 11003520 w 11737976"/>
              <a:gd name="connsiteY24559" fmla="*/ 2278937 h 6407152"/>
              <a:gd name="connsiteX24560" fmla="*/ 11004943 w 11737976"/>
              <a:gd name="connsiteY24560" fmla="*/ 2281672 h 6407152"/>
              <a:gd name="connsiteX24561" fmla="*/ 11007343 w 11737976"/>
              <a:gd name="connsiteY24561" fmla="*/ 2280504 h 6407152"/>
              <a:gd name="connsiteX24562" fmla="*/ 11007830 w 11737976"/>
              <a:gd name="connsiteY24562" fmla="*/ 2278553 h 6407152"/>
              <a:gd name="connsiteX24563" fmla="*/ 11008787 w 11737976"/>
              <a:gd name="connsiteY24563" fmla="*/ 2278945 h 6407152"/>
              <a:gd name="connsiteX24564" fmla="*/ 11008299 w 11737976"/>
              <a:gd name="connsiteY24564" fmla="*/ 2280897 h 6407152"/>
              <a:gd name="connsiteX24565" fmla="*/ 11009722 w 11737976"/>
              <a:gd name="connsiteY24565" fmla="*/ 2283632 h 6407152"/>
              <a:gd name="connsiteX24566" fmla="*/ 11012122 w 11737976"/>
              <a:gd name="connsiteY24566" fmla="*/ 2282463 h 6407152"/>
              <a:gd name="connsiteX24567" fmla="*/ 11013097 w 11737976"/>
              <a:gd name="connsiteY24567" fmla="*/ 2278560 h 6407152"/>
              <a:gd name="connsiteX24568" fmla="*/ 11014640 w 11737976"/>
              <a:gd name="connsiteY24568" fmla="*/ 2255525 h 6407152"/>
              <a:gd name="connsiteX24569" fmla="*/ 11017080 w 11737976"/>
              <a:gd name="connsiteY24569" fmla="*/ 2245766 h 6407152"/>
              <a:gd name="connsiteX24570" fmla="*/ 11016124 w 11737976"/>
              <a:gd name="connsiteY24570" fmla="*/ 2245375 h 6407152"/>
              <a:gd name="connsiteX24571" fmla="*/ 11018563 w 11737976"/>
              <a:gd name="connsiteY24571" fmla="*/ 2235616 h 6407152"/>
              <a:gd name="connsiteX24572" fmla="*/ 11022446 w 11737976"/>
              <a:gd name="connsiteY24572" fmla="*/ 2224299 h 6407152"/>
              <a:gd name="connsiteX24573" fmla="*/ 11023401 w 11737976"/>
              <a:gd name="connsiteY24573" fmla="*/ 2224690 h 6407152"/>
              <a:gd name="connsiteX24574" fmla="*/ 11022426 w 11737976"/>
              <a:gd name="connsiteY24574" fmla="*/ 2228592 h 6407152"/>
              <a:gd name="connsiteX24575" fmla="*/ 11021938 w 11737976"/>
              <a:gd name="connsiteY24575" fmla="*/ 2230545 h 6407152"/>
              <a:gd name="connsiteX24576" fmla="*/ 11023362 w 11737976"/>
              <a:gd name="connsiteY24576" fmla="*/ 2233280 h 6407152"/>
              <a:gd name="connsiteX24577" fmla="*/ 11025761 w 11737976"/>
              <a:gd name="connsiteY24577" fmla="*/ 2232112 h 6407152"/>
              <a:gd name="connsiteX24578" fmla="*/ 11026249 w 11737976"/>
              <a:gd name="connsiteY24578" fmla="*/ 2230161 h 6407152"/>
              <a:gd name="connsiteX24579" fmla="*/ 11025293 w 11737976"/>
              <a:gd name="connsiteY24579" fmla="*/ 2229769 h 6407152"/>
              <a:gd name="connsiteX24580" fmla="*/ 11026757 w 11737976"/>
              <a:gd name="connsiteY24580" fmla="*/ 2223914 h 6407152"/>
              <a:gd name="connsiteX24581" fmla="*/ 11027244 w 11737976"/>
              <a:gd name="connsiteY24581" fmla="*/ 2221962 h 6407152"/>
              <a:gd name="connsiteX24582" fmla="*/ 11027733 w 11737976"/>
              <a:gd name="connsiteY24582" fmla="*/ 2220010 h 6407152"/>
              <a:gd name="connsiteX24583" fmla="*/ 11030151 w 11737976"/>
              <a:gd name="connsiteY24583" fmla="*/ 2214547 h 6407152"/>
              <a:gd name="connsiteX24584" fmla="*/ 11029215 w 11737976"/>
              <a:gd name="connsiteY24584" fmla="*/ 2209860 h 6407152"/>
              <a:gd name="connsiteX24585" fmla="*/ 6318992 w 11737976"/>
              <a:gd name="connsiteY24585" fmla="*/ 2209860 h 6407152"/>
              <a:gd name="connsiteX24586" fmla="*/ 6316104 w 11737976"/>
              <a:gd name="connsiteY24586" fmla="*/ 2212980 h 6407152"/>
              <a:gd name="connsiteX24587" fmla="*/ 6314661 w 11737976"/>
              <a:gd name="connsiteY24587" fmla="*/ 2214540 h 6407152"/>
              <a:gd name="connsiteX24588" fmla="*/ 6311753 w 11737976"/>
              <a:gd name="connsiteY24588" fmla="*/ 2221955 h 6407152"/>
              <a:gd name="connsiteX24589" fmla="*/ 6310310 w 11737976"/>
              <a:gd name="connsiteY24589" fmla="*/ 2223514 h 6407152"/>
              <a:gd name="connsiteX24590" fmla="*/ 6309355 w 11737976"/>
              <a:gd name="connsiteY24590" fmla="*/ 2223123 h 6407152"/>
              <a:gd name="connsiteX24591" fmla="*/ 6306428 w 11737976"/>
              <a:gd name="connsiteY24591" fmla="*/ 2234832 h 6407152"/>
              <a:gd name="connsiteX24592" fmla="*/ 6303988 w 11737976"/>
              <a:gd name="connsiteY24592" fmla="*/ 2244591 h 6407152"/>
              <a:gd name="connsiteX24593" fmla="*/ 6299436 w 11737976"/>
              <a:gd name="connsiteY24593" fmla="*/ 2250222 h 6407152"/>
              <a:gd name="connsiteX24594" fmla="*/ 6294273 w 11737976"/>
              <a:gd name="connsiteY24594" fmla="*/ 2275034 h 6407152"/>
              <a:gd name="connsiteX24595" fmla="*/ 6295227 w 11737976"/>
              <a:gd name="connsiteY24595" fmla="*/ 2275426 h 6407152"/>
              <a:gd name="connsiteX24596" fmla="*/ 6293295 w 11737976"/>
              <a:gd name="connsiteY24596" fmla="*/ 2278937 h 6407152"/>
              <a:gd name="connsiteX24597" fmla="*/ 6294719 w 11737976"/>
              <a:gd name="connsiteY24597" fmla="*/ 2281672 h 6407152"/>
              <a:gd name="connsiteX24598" fmla="*/ 6297119 w 11737976"/>
              <a:gd name="connsiteY24598" fmla="*/ 2280504 h 6407152"/>
              <a:gd name="connsiteX24599" fmla="*/ 6297607 w 11737976"/>
              <a:gd name="connsiteY24599" fmla="*/ 2278553 h 6407152"/>
              <a:gd name="connsiteX24600" fmla="*/ 6298563 w 11737976"/>
              <a:gd name="connsiteY24600" fmla="*/ 2278945 h 6407152"/>
              <a:gd name="connsiteX24601" fmla="*/ 6298075 w 11737976"/>
              <a:gd name="connsiteY24601" fmla="*/ 2280897 h 6407152"/>
              <a:gd name="connsiteX24602" fmla="*/ 6299498 w 11737976"/>
              <a:gd name="connsiteY24602" fmla="*/ 2283632 h 6407152"/>
              <a:gd name="connsiteX24603" fmla="*/ 6301897 w 11737976"/>
              <a:gd name="connsiteY24603" fmla="*/ 2282463 h 6407152"/>
              <a:gd name="connsiteX24604" fmla="*/ 6302874 w 11737976"/>
              <a:gd name="connsiteY24604" fmla="*/ 2278560 h 6407152"/>
              <a:gd name="connsiteX24605" fmla="*/ 6304416 w 11737976"/>
              <a:gd name="connsiteY24605" fmla="*/ 2255525 h 6407152"/>
              <a:gd name="connsiteX24606" fmla="*/ 6306856 w 11737976"/>
              <a:gd name="connsiteY24606" fmla="*/ 2245766 h 6407152"/>
              <a:gd name="connsiteX24607" fmla="*/ 6305900 w 11737976"/>
              <a:gd name="connsiteY24607" fmla="*/ 2245375 h 6407152"/>
              <a:gd name="connsiteX24608" fmla="*/ 6308340 w 11737976"/>
              <a:gd name="connsiteY24608" fmla="*/ 2235616 h 6407152"/>
              <a:gd name="connsiteX24609" fmla="*/ 6312222 w 11737976"/>
              <a:gd name="connsiteY24609" fmla="*/ 2224299 h 6407152"/>
              <a:gd name="connsiteX24610" fmla="*/ 6313178 w 11737976"/>
              <a:gd name="connsiteY24610" fmla="*/ 2224690 h 6407152"/>
              <a:gd name="connsiteX24611" fmla="*/ 6312202 w 11737976"/>
              <a:gd name="connsiteY24611" fmla="*/ 2228592 h 6407152"/>
              <a:gd name="connsiteX24612" fmla="*/ 6311713 w 11737976"/>
              <a:gd name="connsiteY24612" fmla="*/ 2230545 h 6407152"/>
              <a:gd name="connsiteX24613" fmla="*/ 6313138 w 11737976"/>
              <a:gd name="connsiteY24613" fmla="*/ 2233280 h 6407152"/>
              <a:gd name="connsiteX24614" fmla="*/ 6315537 w 11737976"/>
              <a:gd name="connsiteY24614" fmla="*/ 2232112 h 6407152"/>
              <a:gd name="connsiteX24615" fmla="*/ 6316025 w 11737976"/>
              <a:gd name="connsiteY24615" fmla="*/ 2230161 h 6407152"/>
              <a:gd name="connsiteX24616" fmla="*/ 6315070 w 11737976"/>
              <a:gd name="connsiteY24616" fmla="*/ 2229769 h 6407152"/>
              <a:gd name="connsiteX24617" fmla="*/ 6316533 w 11737976"/>
              <a:gd name="connsiteY24617" fmla="*/ 2223914 h 6407152"/>
              <a:gd name="connsiteX24618" fmla="*/ 6317021 w 11737976"/>
              <a:gd name="connsiteY24618" fmla="*/ 2221962 h 6407152"/>
              <a:gd name="connsiteX24619" fmla="*/ 6317509 w 11737976"/>
              <a:gd name="connsiteY24619" fmla="*/ 2220010 h 6407152"/>
              <a:gd name="connsiteX24620" fmla="*/ 6319928 w 11737976"/>
              <a:gd name="connsiteY24620" fmla="*/ 2214547 h 6407152"/>
              <a:gd name="connsiteX24621" fmla="*/ 6318992 w 11737976"/>
              <a:gd name="connsiteY24621" fmla="*/ 2209860 h 6407152"/>
              <a:gd name="connsiteX24622" fmla="*/ 8612496 w 11737976"/>
              <a:gd name="connsiteY24622" fmla="*/ 2209341 h 6407152"/>
              <a:gd name="connsiteX24623" fmla="*/ 8604355 w 11737976"/>
              <a:gd name="connsiteY24623" fmla="*/ 2211374 h 6407152"/>
              <a:gd name="connsiteX24624" fmla="*/ 8596217 w 11737976"/>
              <a:gd name="connsiteY24624" fmla="*/ 2213407 h 6407152"/>
              <a:gd name="connsiteX24625" fmla="*/ 8596959 w 11737976"/>
              <a:gd name="connsiteY24625" fmla="*/ 2218570 h 6407152"/>
              <a:gd name="connsiteX24626" fmla="*/ 8589565 w 11737976"/>
              <a:gd name="connsiteY24626" fmla="*/ 2225765 h 6407152"/>
              <a:gd name="connsiteX24627" fmla="*/ 8615470 w 11737976"/>
              <a:gd name="connsiteY24627" fmla="*/ 2229987 h 6407152"/>
              <a:gd name="connsiteX24628" fmla="*/ 8613983 w 11737976"/>
              <a:gd name="connsiteY24628" fmla="*/ 2219664 h 6407152"/>
              <a:gd name="connsiteX24629" fmla="*/ 8596959 w 11737976"/>
              <a:gd name="connsiteY24629" fmla="*/ 2218570 h 6407152"/>
              <a:gd name="connsiteX24630" fmla="*/ 8605098 w 11737976"/>
              <a:gd name="connsiteY24630" fmla="*/ 2216537 h 6407152"/>
              <a:gd name="connsiteX24631" fmla="*/ 8612496 w 11737976"/>
              <a:gd name="connsiteY24631" fmla="*/ 2209341 h 6407152"/>
              <a:gd name="connsiteX24632" fmla="*/ 3902273 w 11737976"/>
              <a:gd name="connsiteY24632" fmla="*/ 2209341 h 6407152"/>
              <a:gd name="connsiteX24633" fmla="*/ 3894131 w 11737976"/>
              <a:gd name="connsiteY24633" fmla="*/ 2211374 h 6407152"/>
              <a:gd name="connsiteX24634" fmla="*/ 3885993 w 11737976"/>
              <a:gd name="connsiteY24634" fmla="*/ 2213407 h 6407152"/>
              <a:gd name="connsiteX24635" fmla="*/ 3886736 w 11737976"/>
              <a:gd name="connsiteY24635" fmla="*/ 2218570 h 6407152"/>
              <a:gd name="connsiteX24636" fmla="*/ 3879341 w 11737976"/>
              <a:gd name="connsiteY24636" fmla="*/ 2225765 h 6407152"/>
              <a:gd name="connsiteX24637" fmla="*/ 3905247 w 11737976"/>
              <a:gd name="connsiteY24637" fmla="*/ 2229987 h 6407152"/>
              <a:gd name="connsiteX24638" fmla="*/ 3903759 w 11737976"/>
              <a:gd name="connsiteY24638" fmla="*/ 2219664 h 6407152"/>
              <a:gd name="connsiteX24639" fmla="*/ 3886736 w 11737976"/>
              <a:gd name="connsiteY24639" fmla="*/ 2218570 h 6407152"/>
              <a:gd name="connsiteX24640" fmla="*/ 3894875 w 11737976"/>
              <a:gd name="connsiteY24640" fmla="*/ 2216537 h 6407152"/>
              <a:gd name="connsiteX24641" fmla="*/ 3902273 w 11737976"/>
              <a:gd name="connsiteY24641" fmla="*/ 2209341 h 6407152"/>
              <a:gd name="connsiteX24642" fmla="*/ 867854 w 11737976"/>
              <a:gd name="connsiteY24642" fmla="*/ 2209183 h 6407152"/>
              <a:gd name="connsiteX24643" fmla="*/ 858205 w 11737976"/>
              <a:gd name="connsiteY24643" fmla="*/ 2216396 h 6407152"/>
              <a:gd name="connsiteX24644" fmla="*/ 873119 w 11737976"/>
              <a:gd name="connsiteY24644" fmla="*/ 2224855 h 6407152"/>
              <a:gd name="connsiteX24645" fmla="*/ 871802 w 11737976"/>
              <a:gd name="connsiteY24645" fmla="*/ 2220937 h 6407152"/>
              <a:gd name="connsiteX24646" fmla="*/ 869169 w 11737976"/>
              <a:gd name="connsiteY24646" fmla="*/ 2213102 h 6407152"/>
              <a:gd name="connsiteX24647" fmla="*/ 867854 w 11737976"/>
              <a:gd name="connsiteY24647" fmla="*/ 2209183 h 6407152"/>
              <a:gd name="connsiteX24648" fmla="*/ 11113835 w 11737976"/>
              <a:gd name="connsiteY24648" fmla="*/ 2207948 h 6407152"/>
              <a:gd name="connsiteX24649" fmla="*/ 11112370 w 11737976"/>
              <a:gd name="connsiteY24649" fmla="*/ 2209527 h 6407152"/>
              <a:gd name="connsiteX24650" fmla="*/ 11110904 w 11737976"/>
              <a:gd name="connsiteY24650" fmla="*/ 2211107 h 6407152"/>
              <a:gd name="connsiteX24651" fmla="*/ 11108943 w 11737976"/>
              <a:gd name="connsiteY24651" fmla="*/ 2214663 h 6407152"/>
              <a:gd name="connsiteX24652" fmla="*/ 11109421 w 11737976"/>
              <a:gd name="connsiteY24652" fmla="*/ 2217040 h 6407152"/>
              <a:gd name="connsiteX24653" fmla="*/ 11111364 w 11737976"/>
              <a:gd name="connsiteY24653" fmla="*/ 2217836 h 6407152"/>
              <a:gd name="connsiteX24654" fmla="*/ 11113323 w 11737976"/>
              <a:gd name="connsiteY24654" fmla="*/ 2214280 h 6407152"/>
              <a:gd name="connsiteX24655" fmla="*/ 11114312 w 11737976"/>
              <a:gd name="connsiteY24655" fmla="*/ 2210324 h 6407152"/>
              <a:gd name="connsiteX24656" fmla="*/ 11113835 w 11737976"/>
              <a:gd name="connsiteY24656" fmla="*/ 2207948 h 6407152"/>
              <a:gd name="connsiteX24657" fmla="*/ 6403611 w 11737976"/>
              <a:gd name="connsiteY24657" fmla="*/ 2207948 h 6407152"/>
              <a:gd name="connsiteX24658" fmla="*/ 6402146 w 11737976"/>
              <a:gd name="connsiteY24658" fmla="*/ 2209527 h 6407152"/>
              <a:gd name="connsiteX24659" fmla="*/ 6400679 w 11737976"/>
              <a:gd name="connsiteY24659" fmla="*/ 2211107 h 6407152"/>
              <a:gd name="connsiteX24660" fmla="*/ 6398720 w 11737976"/>
              <a:gd name="connsiteY24660" fmla="*/ 2214663 h 6407152"/>
              <a:gd name="connsiteX24661" fmla="*/ 6399197 w 11737976"/>
              <a:gd name="connsiteY24661" fmla="*/ 2217040 h 6407152"/>
              <a:gd name="connsiteX24662" fmla="*/ 6401139 w 11737976"/>
              <a:gd name="connsiteY24662" fmla="*/ 2217836 h 6407152"/>
              <a:gd name="connsiteX24663" fmla="*/ 6403099 w 11737976"/>
              <a:gd name="connsiteY24663" fmla="*/ 2214280 h 6407152"/>
              <a:gd name="connsiteX24664" fmla="*/ 6404089 w 11737976"/>
              <a:gd name="connsiteY24664" fmla="*/ 2210324 h 6407152"/>
              <a:gd name="connsiteX24665" fmla="*/ 6403611 w 11737976"/>
              <a:gd name="connsiteY24665" fmla="*/ 2207948 h 6407152"/>
              <a:gd name="connsiteX24666" fmla="*/ 8166017 w 11737976"/>
              <a:gd name="connsiteY24666" fmla="*/ 2207814 h 6407152"/>
              <a:gd name="connsiteX24667" fmla="*/ 8165769 w 11737976"/>
              <a:gd name="connsiteY24667" fmla="*/ 2216211 h 6407152"/>
              <a:gd name="connsiteX24668" fmla="*/ 8170385 w 11737976"/>
              <a:gd name="connsiteY24668" fmla="*/ 2213917 h 6407152"/>
              <a:gd name="connsiteX24669" fmla="*/ 8166017 w 11737976"/>
              <a:gd name="connsiteY24669" fmla="*/ 2207814 h 6407152"/>
              <a:gd name="connsiteX24670" fmla="*/ 3455794 w 11737976"/>
              <a:gd name="connsiteY24670" fmla="*/ 2207814 h 6407152"/>
              <a:gd name="connsiteX24671" fmla="*/ 3455546 w 11737976"/>
              <a:gd name="connsiteY24671" fmla="*/ 2216211 h 6407152"/>
              <a:gd name="connsiteX24672" fmla="*/ 3460161 w 11737976"/>
              <a:gd name="connsiteY24672" fmla="*/ 2213917 h 6407152"/>
              <a:gd name="connsiteX24673" fmla="*/ 3455794 w 11737976"/>
              <a:gd name="connsiteY24673" fmla="*/ 2207814 h 6407152"/>
              <a:gd name="connsiteX24674" fmla="*/ 8418737 w 11737976"/>
              <a:gd name="connsiteY24674" fmla="*/ 2203304 h 6407152"/>
              <a:gd name="connsiteX24675" fmla="*/ 8409579 w 11737976"/>
              <a:gd name="connsiteY24675" fmla="*/ 2205593 h 6407152"/>
              <a:gd name="connsiteX24676" fmla="*/ 8410390 w 11737976"/>
              <a:gd name="connsiteY24676" fmla="*/ 2211223 h 6407152"/>
              <a:gd name="connsiteX24677" fmla="*/ 8419547 w 11737976"/>
              <a:gd name="connsiteY24677" fmla="*/ 2208935 h 6407152"/>
              <a:gd name="connsiteX24678" fmla="*/ 8418737 w 11737976"/>
              <a:gd name="connsiteY24678" fmla="*/ 2203304 h 6407152"/>
              <a:gd name="connsiteX24679" fmla="*/ 3708513 w 11737976"/>
              <a:gd name="connsiteY24679" fmla="*/ 2203304 h 6407152"/>
              <a:gd name="connsiteX24680" fmla="*/ 3699356 w 11737976"/>
              <a:gd name="connsiteY24680" fmla="*/ 2205593 h 6407152"/>
              <a:gd name="connsiteX24681" fmla="*/ 3700167 w 11737976"/>
              <a:gd name="connsiteY24681" fmla="*/ 2211223 h 6407152"/>
              <a:gd name="connsiteX24682" fmla="*/ 3709323 w 11737976"/>
              <a:gd name="connsiteY24682" fmla="*/ 2208935 h 6407152"/>
              <a:gd name="connsiteX24683" fmla="*/ 3708513 w 11737976"/>
              <a:gd name="connsiteY24683" fmla="*/ 2203304 h 6407152"/>
              <a:gd name="connsiteX24684" fmla="*/ 11116925 w 11737976"/>
              <a:gd name="connsiteY24684" fmla="*/ 2200649 h 6407152"/>
              <a:gd name="connsiteX24685" fmla="*/ 11113428 w 11737976"/>
              <a:gd name="connsiteY24685" fmla="*/ 2201396 h 6407152"/>
              <a:gd name="connsiteX24686" fmla="*/ 11116440 w 11737976"/>
              <a:gd name="connsiteY24686" fmla="*/ 2205900 h 6407152"/>
              <a:gd name="connsiteX24687" fmla="*/ 11117380 w 11737976"/>
              <a:gd name="connsiteY24687" fmla="*/ 2206695 h 6407152"/>
              <a:gd name="connsiteX24688" fmla="*/ 11119434 w 11737976"/>
              <a:gd name="connsiteY24688" fmla="*/ 2203858 h 6407152"/>
              <a:gd name="connsiteX24689" fmla="*/ 11116925 w 11737976"/>
              <a:gd name="connsiteY24689" fmla="*/ 2200649 h 6407152"/>
              <a:gd name="connsiteX24690" fmla="*/ 6406702 w 11737976"/>
              <a:gd name="connsiteY24690" fmla="*/ 2200649 h 6407152"/>
              <a:gd name="connsiteX24691" fmla="*/ 6403205 w 11737976"/>
              <a:gd name="connsiteY24691" fmla="*/ 2201396 h 6407152"/>
              <a:gd name="connsiteX24692" fmla="*/ 6406216 w 11737976"/>
              <a:gd name="connsiteY24692" fmla="*/ 2205900 h 6407152"/>
              <a:gd name="connsiteX24693" fmla="*/ 6407155 w 11737976"/>
              <a:gd name="connsiteY24693" fmla="*/ 2206695 h 6407152"/>
              <a:gd name="connsiteX24694" fmla="*/ 6409208 w 11737976"/>
              <a:gd name="connsiteY24694" fmla="*/ 2203858 h 6407152"/>
              <a:gd name="connsiteX24695" fmla="*/ 6406702 w 11737976"/>
              <a:gd name="connsiteY24695" fmla="*/ 2200649 h 6407152"/>
              <a:gd name="connsiteX24696" fmla="*/ 11072332 w 11737976"/>
              <a:gd name="connsiteY24696" fmla="*/ 2199502 h 6407152"/>
              <a:gd name="connsiteX24697" fmla="*/ 11066542 w 11737976"/>
              <a:gd name="connsiteY24697" fmla="*/ 2209810 h 6407152"/>
              <a:gd name="connsiteX24698" fmla="*/ 11071400 w 11737976"/>
              <a:gd name="connsiteY24698" fmla="*/ 2211800 h 6407152"/>
              <a:gd name="connsiteX24699" fmla="*/ 11072332 w 11737976"/>
              <a:gd name="connsiteY24699" fmla="*/ 2199502 h 6407152"/>
              <a:gd name="connsiteX24700" fmla="*/ 6362109 w 11737976"/>
              <a:gd name="connsiteY24700" fmla="*/ 2199502 h 6407152"/>
              <a:gd name="connsiteX24701" fmla="*/ 6356318 w 11737976"/>
              <a:gd name="connsiteY24701" fmla="*/ 2209810 h 6407152"/>
              <a:gd name="connsiteX24702" fmla="*/ 6361177 w 11737976"/>
              <a:gd name="connsiteY24702" fmla="*/ 2211800 h 6407152"/>
              <a:gd name="connsiteX24703" fmla="*/ 6362109 w 11737976"/>
              <a:gd name="connsiteY24703" fmla="*/ 2199502 h 6407152"/>
              <a:gd name="connsiteX24704" fmla="*/ 1000632 w 11737976"/>
              <a:gd name="connsiteY24704" fmla="*/ 2199464 h 6407152"/>
              <a:gd name="connsiteX24705" fmla="*/ 1001418 w 11737976"/>
              <a:gd name="connsiteY24705" fmla="*/ 2199491 h 6407152"/>
              <a:gd name="connsiteX24706" fmla="*/ 1001738 w 11737976"/>
              <a:gd name="connsiteY24706" fmla="*/ 2200445 h 6407152"/>
              <a:gd name="connsiteX24707" fmla="*/ 10877413 w 11737976"/>
              <a:gd name="connsiteY24707" fmla="*/ 2199030 h 6407152"/>
              <a:gd name="connsiteX24708" fmla="*/ 10870522 w 11737976"/>
              <a:gd name="connsiteY24708" fmla="*/ 2213509 h 6407152"/>
              <a:gd name="connsiteX24709" fmla="*/ 10870032 w 11737976"/>
              <a:gd name="connsiteY24709" fmla="*/ 2215471 h 6407152"/>
              <a:gd name="connsiteX24710" fmla="*/ 10872010 w 11737976"/>
              <a:gd name="connsiteY24710" fmla="*/ 2216282 h 6407152"/>
              <a:gd name="connsiteX24711" fmla="*/ 10879391 w 11737976"/>
              <a:gd name="connsiteY24711" fmla="*/ 2199841 h 6407152"/>
              <a:gd name="connsiteX24712" fmla="*/ 10878402 w 11737976"/>
              <a:gd name="connsiteY24712" fmla="*/ 2199435 h 6407152"/>
              <a:gd name="connsiteX24713" fmla="*/ 10877413 w 11737976"/>
              <a:gd name="connsiteY24713" fmla="*/ 2199030 h 6407152"/>
              <a:gd name="connsiteX24714" fmla="*/ 6167190 w 11737976"/>
              <a:gd name="connsiteY24714" fmla="*/ 2199030 h 6407152"/>
              <a:gd name="connsiteX24715" fmla="*/ 6160298 w 11737976"/>
              <a:gd name="connsiteY24715" fmla="*/ 2213509 h 6407152"/>
              <a:gd name="connsiteX24716" fmla="*/ 6159808 w 11737976"/>
              <a:gd name="connsiteY24716" fmla="*/ 2215471 h 6407152"/>
              <a:gd name="connsiteX24717" fmla="*/ 6161786 w 11737976"/>
              <a:gd name="connsiteY24717" fmla="*/ 2216282 h 6407152"/>
              <a:gd name="connsiteX24718" fmla="*/ 6169167 w 11737976"/>
              <a:gd name="connsiteY24718" fmla="*/ 2199841 h 6407152"/>
              <a:gd name="connsiteX24719" fmla="*/ 6168176 w 11737976"/>
              <a:gd name="connsiteY24719" fmla="*/ 2199435 h 6407152"/>
              <a:gd name="connsiteX24720" fmla="*/ 6167190 w 11737976"/>
              <a:gd name="connsiteY24720" fmla="*/ 2199030 h 6407152"/>
              <a:gd name="connsiteX24721" fmla="*/ 11186596 w 11737976"/>
              <a:gd name="connsiteY24721" fmla="*/ 2198838 h 6407152"/>
              <a:gd name="connsiteX24722" fmla="*/ 11184615 w 11737976"/>
              <a:gd name="connsiteY24722" fmla="*/ 2202476 h 6407152"/>
              <a:gd name="connsiteX24723" fmla="*/ 11185007 w 11737976"/>
              <a:gd name="connsiteY24723" fmla="*/ 2213761 h 6407152"/>
              <a:gd name="connsiteX24724" fmla="*/ 11186596 w 11737976"/>
              <a:gd name="connsiteY24724" fmla="*/ 2198838 h 6407152"/>
              <a:gd name="connsiteX24725" fmla="*/ 6476373 w 11737976"/>
              <a:gd name="connsiteY24725" fmla="*/ 2198838 h 6407152"/>
              <a:gd name="connsiteX24726" fmla="*/ 6474391 w 11737976"/>
              <a:gd name="connsiteY24726" fmla="*/ 2202476 h 6407152"/>
              <a:gd name="connsiteX24727" fmla="*/ 6474782 w 11737976"/>
              <a:gd name="connsiteY24727" fmla="*/ 2213761 h 6407152"/>
              <a:gd name="connsiteX24728" fmla="*/ 6476373 w 11737976"/>
              <a:gd name="connsiteY24728" fmla="*/ 2198838 h 6407152"/>
              <a:gd name="connsiteX24729" fmla="*/ 11201484 w 11737976"/>
              <a:gd name="connsiteY24729" fmla="*/ 2198712 h 6407152"/>
              <a:gd name="connsiteX24730" fmla="*/ 11198994 w 11737976"/>
              <a:gd name="connsiteY24730" fmla="*/ 2204309 h 6407152"/>
              <a:gd name="connsiteX24731" fmla="*/ 11195516 w 11737976"/>
              <a:gd name="connsiteY24731" fmla="*/ 2209503 h 6407152"/>
              <a:gd name="connsiteX24732" fmla="*/ 11196504 w 11737976"/>
              <a:gd name="connsiteY24732" fmla="*/ 2209908 h 6407152"/>
              <a:gd name="connsiteX24733" fmla="*/ 11199983 w 11737976"/>
              <a:gd name="connsiteY24733" fmla="*/ 2204715 h 6407152"/>
              <a:gd name="connsiteX24734" fmla="*/ 11202961 w 11737976"/>
              <a:gd name="connsiteY24734" fmla="*/ 2201523 h 6407152"/>
              <a:gd name="connsiteX24735" fmla="*/ 11203462 w 11737976"/>
              <a:gd name="connsiteY24735" fmla="*/ 2199522 h 6407152"/>
              <a:gd name="connsiteX24736" fmla="*/ 11202473 w 11737976"/>
              <a:gd name="connsiteY24736" fmla="*/ 2199116 h 6407152"/>
              <a:gd name="connsiteX24737" fmla="*/ 11201484 w 11737976"/>
              <a:gd name="connsiteY24737" fmla="*/ 2198712 h 6407152"/>
              <a:gd name="connsiteX24738" fmla="*/ 6491260 w 11737976"/>
              <a:gd name="connsiteY24738" fmla="*/ 2198712 h 6407152"/>
              <a:gd name="connsiteX24739" fmla="*/ 6488770 w 11737976"/>
              <a:gd name="connsiteY24739" fmla="*/ 2204309 h 6407152"/>
              <a:gd name="connsiteX24740" fmla="*/ 6485293 w 11737976"/>
              <a:gd name="connsiteY24740" fmla="*/ 2209503 h 6407152"/>
              <a:gd name="connsiteX24741" fmla="*/ 6486281 w 11737976"/>
              <a:gd name="connsiteY24741" fmla="*/ 2209908 h 6407152"/>
              <a:gd name="connsiteX24742" fmla="*/ 6489760 w 11737976"/>
              <a:gd name="connsiteY24742" fmla="*/ 2204715 h 6407152"/>
              <a:gd name="connsiteX24743" fmla="*/ 6492738 w 11737976"/>
              <a:gd name="connsiteY24743" fmla="*/ 2201523 h 6407152"/>
              <a:gd name="connsiteX24744" fmla="*/ 6493239 w 11737976"/>
              <a:gd name="connsiteY24744" fmla="*/ 2199522 h 6407152"/>
              <a:gd name="connsiteX24745" fmla="*/ 6492250 w 11737976"/>
              <a:gd name="connsiteY24745" fmla="*/ 2199116 h 6407152"/>
              <a:gd name="connsiteX24746" fmla="*/ 6491260 w 11737976"/>
              <a:gd name="connsiteY24746" fmla="*/ 2198712 h 6407152"/>
              <a:gd name="connsiteX24747" fmla="*/ 11149844 w 11737976"/>
              <a:gd name="connsiteY24747" fmla="*/ 2196855 h 6407152"/>
              <a:gd name="connsiteX24748" fmla="*/ 11147443 w 11737976"/>
              <a:gd name="connsiteY24748" fmla="*/ 2202413 h 6407152"/>
              <a:gd name="connsiteX24749" fmla="*/ 11148785 w 11737976"/>
              <a:gd name="connsiteY24749" fmla="*/ 2205143 h 6407152"/>
              <a:gd name="connsiteX24750" fmla="*/ 11151117 w 11737976"/>
              <a:gd name="connsiteY24750" fmla="*/ 2203919 h 6407152"/>
              <a:gd name="connsiteX24751" fmla="*/ 11153023 w 11737976"/>
              <a:gd name="connsiteY24751" fmla="*/ 2200339 h 6407152"/>
              <a:gd name="connsiteX24752" fmla="*/ 11152599 w 11737976"/>
              <a:gd name="connsiteY24752" fmla="*/ 2197985 h 6407152"/>
              <a:gd name="connsiteX24753" fmla="*/ 11149844 w 11737976"/>
              <a:gd name="connsiteY24753" fmla="*/ 2196855 h 6407152"/>
              <a:gd name="connsiteX24754" fmla="*/ 6439621 w 11737976"/>
              <a:gd name="connsiteY24754" fmla="*/ 2196855 h 6407152"/>
              <a:gd name="connsiteX24755" fmla="*/ 6437220 w 11737976"/>
              <a:gd name="connsiteY24755" fmla="*/ 2202413 h 6407152"/>
              <a:gd name="connsiteX24756" fmla="*/ 6438560 w 11737976"/>
              <a:gd name="connsiteY24756" fmla="*/ 2205143 h 6407152"/>
              <a:gd name="connsiteX24757" fmla="*/ 6440893 w 11737976"/>
              <a:gd name="connsiteY24757" fmla="*/ 2203919 h 6407152"/>
              <a:gd name="connsiteX24758" fmla="*/ 6442800 w 11737976"/>
              <a:gd name="connsiteY24758" fmla="*/ 2200339 h 6407152"/>
              <a:gd name="connsiteX24759" fmla="*/ 6442376 w 11737976"/>
              <a:gd name="connsiteY24759" fmla="*/ 2197985 h 6407152"/>
              <a:gd name="connsiteX24760" fmla="*/ 6439621 w 11737976"/>
              <a:gd name="connsiteY24760" fmla="*/ 2196855 h 6407152"/>
              <a:gd name="connsiteX24761" fmla="*/ 11332243 w 11737976"/>
              <a:gd name="connsiteY24761" fmla="*/ 2196244 h 6407152"/>
              <a:gd name="connsiteX24762" fmla="*/ 11328288 w 11737976"/>
              <a:gd name="connsiteY24762" fmla="*/ 2203344 h 6407152"/>
              <a:gd name="connsiteX24763" fmla="*/ 11329771 w 11737976"/>
              <a:gd name="connsiteY24763" fmla="*/ 2206131 h 6407152"/>
              <a:gd name="connsiteX24764" fmla="*/ 11331254 w 11737976"/>
              <a:gd name="connsiteY24764" fmla="*/ 2204560 h 6407152"/>
              <a:gd name="connsiteX24765" fmla="*/ 11333727 w 11737976"/>
              <a:gd name="connsiteY24765" fmla="*/ 2199032 h 6407152"/>
              <a:gd name="connsiteX24766" fmla="*/ 11334716 w 11737976"/>
              <a:gd name="connsiteY24766" fmla="*/ 2199438 h 6407152"/>
              <a:gd name="connsiteX24767" fmla="*/ 11334221 w 11737976"/>
              <a:gd name="connsiteY24767" fmla="*/ 2197056 h 6407152"/>
              <a:gd name="connsiteX24768" fmla="*/ 11332243 w 11737976"/>
              <a:gd name="connsiteY24768" fmla="*/ 2196244 h 6407152"/>
              <a:gd name="connsiteX24769" fmla="*/ 6622018 w 11737976"/>
              <a:gd name="connsiteY24769" fmla="*/ 2196244 h 6407152"/>
              <a:gd name="connsiteX24770" fmla="*/ 6618064 w 11737976"/>
              <a:gd name="connsiteY24770" fmla="*/ 2203344 h 6407152"/>
              <a:gd name="connsiteX24771" fmla="*/ 6619547 w 11737976"/>
              <a:gd name="connsiteY24771" fmla="*/ 2206131 h 6407152"/>
              <a:gd name="connsiteX24772" fmla="*/ 6621030 w 11737976"/>
              <a:gd name="connsiteY24772" fmla="*/ 2204560 h 6407152"/>
              <a:gd name="connsiteX24773" fmla="*/ 6623503 w 11737976"/>
              <a:gd name="connsiteY24773" fmla="*/ 2199032 h 6407152"/>
              <a:gd name="connsiteX24774" fmla="*/ 6624492 w 11737976"/>
              <a:gd name="connsiteY24774" fmla="*/ 2199438 h 6407152"/>
              <a:gd name="connsiteX24775" fmla="*/ 6623996 w 11737976"/>
              <a:gd name="connsiteY24775" fmla="*/ 2197056 h 6407152"/>
              <a:gd name="connsiteX24776" fmla="*/ 6622018 w 11737976"/>
              <a:gd name="connsiteY24776" fmla="*/ 2196244 h 6407152"/>
              <a:gd name="connsiteX24777" fmla="*/ 8389102 w 11737976"/>
              <a:gd name="connsiteY24777" fmla="*/ 2195152 h 6407152"/>
              <a:gd name="connsiteX24778" fmla="*/ 8380756 w 11737976"/>
              <a:gd name="connsiteY24778" fmla="*/ 2203072 h 6407152"/>
              <a:gd name="connsiteX24779" fmla="*/ 8380758 w 11737976"/>
              <a:gd name="connsiteY24779" fmla="*/ 2203072 h 6407152"/>
              <a:gd name="connsiteX24780" fmla="*/ 8389913 w 11737976"/>
              <a:gd name="connsiteY24780" fmla="*/ 2200783 h 6407152"/>
              <a:gd name="connsiteX24781" fmla="*/ 8389102 w 11737976"/>
              <a:gd name="connsiteY24781" fmla="*/ 2195152 h 6407152"/>
              <a:gd name="connsiteX24782" fmla="*/ 3678878 w 11737976"/>
              <a:gd name="connsiteY24782" fmla="*/ 2195152 h 6407152"/>
              <a:gd name="connsiteX24783" fmla="*/ 3670532 w 11737976"/>
              <a:gd name="connsiteY24783" fmla="*/ 2203072 h 6407152"/>
              <a:gd name="connsiteX24784" fmla="*/ 3670534 w 11737976"/>
              <a:gd name="connsiteY24784" fmla="*/ 2203072 h 6407152"/>
              <a:gd name="connsiteX24785" fmla="*/ 3679690 w 11737976"/>
              <a:gd name="connsiteY24785" fmla="*/ 2200783 h 6407152"/>
              <a:gd name="connsiteX24786" fmla="*/ 3678878 w 11737976"/>
              <a:gd name="connsiteY24786" fmla="*/ 2195152 h 6407152"/>
              <a:gd name="connsiteX24787" fmla="*/ 11192041 w 11737976"/>
              <a:gd name="connsiteY24787" fmla="*/ 2194841 h 6407152"/>
              <a:gd name="connsiteX24788" fmla="*/ 11190629 w 11737976"/>
              <a:gd name="connsiteY24788" fmla="*/ 2196338 h 6407152"/>
              <a:gd name="connsiteX24789" fmla="*/ 11191571 w 11737976"/>
              <a:gd name="connsiteY24789" fmla="*/ 2200877 h 6407152"/>
              <a:gd name="connsiteX24790" fmla="*/ 11192513 w 11737976"/>
              <a:gd name="connsiteY24790" fmla="*/ 2201263 h 6407152"/>
              <a:gd name="connsiteX24791" fmla="*/ 11192511 w 11737976"/>
              <a:gd name="connsiteY24791" fmla="*/ 2197111 h 6407152"/>
              <a:gd name="connsiteX24792" fmla="*/ 11192041 w 11737976"/>
              <a:gd name="connsiteY24792" fmla="*/ 2194841 h 6407152"/>
              <a:gd name="connsiteX24793" fmla="*/ 6481816 w 11737976"/>
              <a:gd name="connsiteY24793" fmla="*/ 2194841 h 6407152"/>
              <a:gd name="connsiteX24794" fmla="*/ 6480405 w 11737976"/>
              <a:gd name="connsiteY24794" fmla="*/ 2196338 h 6407152"/>
              <a:gd name="connsiteX24795" fmla="*/ 6481347 w 11737976"/>
              <a:gd name="connsiteY24795" fmla="*/ 2200877 h 6407152"/>
              <a:gd name="connsiteX24796" fmla="*/ 6482289 w 11737976"/>
              <a:gd name="connsiteY24796" fmla="*/ 2201263 h 6407152"/>
              <a:gd name="connsiteX24797" fmla="*/ 6482288 w 11737976"/>
              <a:gd name="connsiteY24797" fmla="*/ 2197111 h 6407152"/>
              <a:gd name="connsiteX24798" fmla="*/ 6481816 w 11737976"/>
              <a:gd name="connsiteY24798" fmla="*/ 2194841 h 6407152"/>
              <a:gd name="connsiteX24799" fmla="*/ 11289015 w 11737976"/>
              <a:gd name="connsiteY24799" fmla="*/ 2193933 h 6407152"/>
              <a:gd name="connsiteX24800" fmla="*/ 11281157 w 11737976"/>
              <a:gd name="connsiteY24800" fmla="*/ 2208064 h 6407152"/>
              <a:gd name="connsiteX24801" fmla="*/ 11285566 w 11737976"/>
              <a:gd name="connsiteY24801" fmla="*/ 2220717 h 6407152"/>
              <a:gd name="connsiteX24802" fmla="*/ 11288511 w 11737976"/>
              <a:gd name="connsiteY24802" fmla="*/ 2217586 h 6407152"/>
              <a:gd name="connsiteX24803" fmla="*/ 11289493 w 11737976"/>
              <a:gd name="connsiteY24803" fmla="*/ 2217988 h 6407152"/>
              <a:gd name="connsiteX24804" fmla="*/ 11289987 w 11737976"/>
              <a:gd name="connsiteY24804" fmla="*/ 2211683 h 6407152"/>
              <a:gd name="connsiteX24805" fmla="*/ 11293421 w 11737976"/>
              <a:gd name="connsiteY24805" fmla="*/ 2210923 h 6407152"/>
              <a:gd name="connsiteX24806" fmla="*/ 11292933 w 11737976"/>
              <a:gd name="connsiteY24806" fmla="*/ 2208553 h 6407152"/>
              <a:gd name="connsiteX24807" fmla="*/ 11295877 w 11737976"/>
              <a:gd name="connsiteY24807" fmla="*/ 2209759 h 6407152"/>
              <a:gd name="connsiteX24808" fmla="*/ 11296858 w 11737976"/>
              <a:gd name="connsiteY24808" fmla="*/ 2210162 h 6407152"/>
              <a:gd name="connsiteX24809" fmla="*/ 11300296 w 11737976"/>
              <a:gd name="connsiteY24809" fmla="*/ 2205062 h 6407152"/>
              <a:gd name="connsiteX24810" fmla="*/ 11301768 w 11737976"/>
              <a:gd name="connsiteY24810" fmla="*/ 2203498 h 6407152"/>
              <a:gd name="connsiteX24811" fmla="*/ 11302261 w 11737976"/>
              <a:gd name="connsiteY24811" fmla="*/ 2201530 h 6407152"/>
              <a:gd name="connsiteX24812" fmla="*/ 11300298 w 11737976"/>
              <a:gd name="connsiteY24812" fmla="*/ 2200726 h 6407152"/>
              <a:gd name="connsiteX24813" fmla="*/ 11298334 w 11737976"/>
              <a:gd name="connsiteY24813" fmla="*/ 2204258 h 6407152"/>
              <a:gd name="connsiteX24814" fmla="*/ 11296369 w 11737976"/>
              <a:gd name="connsiteY24814" fmla="*/ 2207791 h 6407152"/>
              <a:gd name="connsiteX24815" fmla="*/ 11294406 w 11737976"/>
              <a:gd name="connsiteY24815" fmla="*/ 2206988 h 6407152"/>
              <a:gd name="connsiteX24816" fmla="*/ 11289015 w 11737976"/>
              <a:gd name="connsiteY24816" fmla="*/ 2193933 h 6407152"/>
              <a:gd name="connsiteX24817" fmla="*/ 6578791 w 11737976"/>
              <a:gd name="connsiteY24817" fmla="*/ 2193933 h 6407152"/>
              <a:gd name="connsiteX24818" fmla="*/ 6570933 w 11737976"/>
              <a:gd name="connsiteY24818" fmla="*/ 2208064 h 6407152"/>
              <a:gd name="connsiteX24819" fmla="*/ 6575342 w 11737976"/>
              <a:gd name="connsiteY24819" fmla="*/ 2220717 h 6407152"/>
              <a:gd name="connsiteX24820" fmla="*/ 6578288 w 11737976"/>
              <a:gd name="connsiteY24820" fmla="*/ 2217586 h 6407152"/>
              <a:gd name="connsiteX24821" fmla="*/ 6579268 w 11737976"/>
              <a:gd name="connsiteY24821" fmla="*/ 2217988 h 6407152"/>
              <a:gd name="connsiteX24822" fmla="*/ 6579763 w 11737976"/>
              <a:gd name="connsiteY24822" fmla="*/ 2211683 h 6407152"/>
              <a:gd name="connsiteX24823" fmla="*/ 6583198 w 11737976"/>
              <a:gd name="connsiteY24823" fmla="*/ 2210923 h 6407152"/>
              <a:gd name="connsiteX24824" fmla="*/ 6582710 w 11737976"/>
              <a:gd name="connsiteY24824" fmla="*/ 2208553 h 6407152"/>
              <a:gd name="connsiteX24825" fmla="*/ 6585652 w 11737976"/>
              <a:gd name="connsiteY24825" fmla="*/ 2209759 h 6407152"/>
              <a:gd name="connsiteX24826" fmla="*/ 6586634 w 11737976"/>
              <a:gd name="connsiteY24826" fmla="*/ 2210162 h 6407152"/>
              <a:gd name="connsiteX24827" fmla="*/ 6590072 w 11737976"/>
              <a:gd name="connsiteY24827" fmla="*/ 2205062 h 6407152"/>
              <a:gd name="connsiteX24828" fmla="*/ 6591545 w 11737976"/>
              <a:gd name="connsiteY24828" fmla="*/ 2203498 h 6407152"/>
              <a:gd name="connsiteX24829" fmla="*/ 6592037 w 11737976"/>
              <a:gd name="connsiteY24829" fmla="*/ 2201530 h 6407152"/>
              <a:gd name="connsiteX24830" fmla="*/ 6590074 w 11737976"/>
              <a:gd name="connsiteY24830" fmla="*/ 2200726 h 6407152"/>
              <a:gd name="connsiteX24831" fmla="*/ 6588109 w 11737976"/>
              <a:gd name="connsiteY24831" fmla="*/ 2204258 h 6407152"/>
              <a:gd name="connsiteX24832" fmla="*/ 6586145 w 11737976"/>
              <a:gd name="connsiteY24832" fmla="*/ 2207791 h 6407152"/>
              <a:gd name="connsiteX24833" fmla="*/ 6584182 w 11737976"/>
              <a:gd name="connsiteY24833" fmla="*/ 2206988 h 6407152"/>
              <a:gd name="connsiteX24834" fmla="*/ 6578791 w 11737976"/>
              <a:gd name="connsiteY24834" fmla="*/ 2193933 h 6407152"/>
              <a:gd name="connsiteX24835" fmla="*/ 10905527 w 11737976"/>
              <a:gd name="connsiteY24835" fmla="*/ 2193424 h 6407152"/>
              <a:gd name="connsiteX24836" fmla="*/ 10898606 w 11737976"/>
              <a:gd name="connsiteY24836" fmla="*/ 2199307 h 6407152"/>
              <a:gd name="connsiteX24837" fmla="*/ 10901079 w 11737976"/>
              <a:gd name="connsiteY24837" fmla="*/ 2200184 h 6407152"/>
              <a:gd name="connsiteX24838" fmla="*/ 10905527 w 11737976"/>
              <a:gd name="connsiteY24838" fmla="*/ 2193424 h 6407152"/>
              <a:gd name="connsiteX24839" fmla="*/ 6195304 w 11737976"/>
              <a:gd name="connsiteY24839" fmla="*/ 2193424 h 6407152"/>
              <a:gd name="connsiteX24840" fmla="*/ 6188382 w 11737976"/>
              <a:gd name="connsiteY24840" fmla="*/ 2199307 h 6407152"/>
              <a:gd name="connsiteX24841" fmla="*/ 6190854 w 11737976"/>
              <a:gd name="connsiteY24841" fmla="*/ 2200184 h 6407152"/>
              <a:gd name="connsiteX24842" fmla="*/ 6195304 w 11737976"/>
              <a:gd name="connsiteY24842" fmla="*/ 2193424 h 6407152"/>
              <a:gd name="connsiteX24843" fmla="*/ 11307893 w 11737976"/>
              <a:gd name="connsiteY24843" fmla="*/ 2193389 h 6407152"/>
              <a:gd name="connsiteX24844" fmla="*/ 11306401 w 11737976"/>
              <a:gd name="connsiteY24844" fmla="*/ 2194446 h 6407152"/>
              <a:gd name="connsiteX24845" fmla="*/ 11304625 w 11737976"/>
              <a:gd name="connsiteY24845" fmla="*/ 2195630 h 6407152"/>
              <a:gd name="connsiteX24846" fmla="*/ 11304814 w 11737976"/>
              <a:gd name="connsiteY24846" fmla="*/ 2195991 h 6407152"/>
              <a:gd name="connsiteX24847" fmla="*/ 11303608 w 11737976"/>
              <a:gd name="connsiteY24847" fmla="*/ 2197322 h 6407152"/>
              <a:gd name="connsiteX24848" fmla="*/ 11306057 w 11737976"/>
              <a:gd name="connsiteY24848" fmla="*/ 2198359 h 6407152"/>
              <a:gd name="connsiteX24849" fmla="*/ 11304814 w 11737976"/>
              <a:gd name="connsiteY24849" fmla="*/ 2195991 h 6407152"/>
              <a:gd name="connsiteX24850" fmla="*/ 11305888 w 11737976"/>
              <a:gd name="connsiteY24850" fmla="*/ 2194809 h 6407152"/>
              <a:gd name="connsiteX24851" fmla="*/ 11306401 w 11737976"/>
              <a:gd name="connsiteY24851" fmla="*/ 2194446 h 6407152"/>
              <a:gd name="connsiteX24852" fmla="*/ 11307232 w 11737976"/>
              <a:gd name="connsiteY24852" fmla="*/ 2193892 h 6407152"/>
              <a:gd name="connsiteX24853" fmla="*/ 11307893 w 11737976"/>
              <a:gd name="connsiteY24853" fmla="*/ 2193389 h 6407152"/>
              <a:gd name="connsiteX24854" fmla="*/ 6597668 w 11737976"/>
              <a:gd name="connsiteY24854" fmla="*/ 2193389 h 6407152"/>
              <a:gd name="connsiteX24855" fmla="*/ 6596178 w 11737976"/>
              <a:gd name="connsiteY24855" fmla="*/ 2194446 h 6407152"/>
              <a:gd name="connsiteX24856" fmla="*/ 6594401 w 11737976"/>
              <a:gd name="connsiteY24856" fmla="*/ 2195630 h 6407152"/>
              <a:gd name="connsiteX24857" fmla="*/ 6594591 w 11737976"/>
              <a:gd name="connsiteY24857" fmla="*/ 2195991 h 6407152"/>
              <a:gd name="connsiteX24858" fmla="*/ 6593383 w 11737976"/>
              <a:gd name="connsiteY24858" fmla="*/ 2197322 h 6407152"/>
              <a:gd name="connsiteX24859" fmla="*/ 6595834 w 11737976"/>
              <a:gd name="connsiteY24859" fmla="*/ 2198359 h 6407152"/>
              <a:gd name="connsiteX24860" fmla="*/ 6594591 w 11737976"/>
              <a:gd name="connsiteY24860" fmla="*/ 2195991 h 6407152"/>
              <a:gd name="connsiteX24861" fmla="*/ 6595664 w 11737976"/>
              <a:gd name="connsiteY24861" fmla="*/ 2194809 h 6407152"/>
              <a:gd name="connsiteX24862" fmla="*/ 6596178 w 11737976"/>
              <a:gd name="connsiteY24862" fmla="*/ 2194446 h 6407152"/>
              <a:gd name="connsiteX24863" fmla="*/ 6597007 w 11737976"/>
              <a:gd name="connsiteY24863" fmla="*/ 2193892 h 6407152"/>
              <a:gd name="connsiteX24864" fmla="*/ 6597668 w 11737976"/>
              <a:gd name="connsiteY24864" fmla="*/ 2193389 h 6407152"/>
              <a:gd name="connsiteX24865" fmla="*/ 10972695 w 11737976"/>
              <a:gd name="connsiteY24865" fmla="*/ 2192792 h 6407152"/>
              <a:gd name="connsiteX24866" fmla="*/ 10966824 w 11737976"/>
              <a:gd name="connsiteY24866" fmla="*/ 2209001 h 6407152"/>
              <a:gd name="connsiteX24867" fmla="*/ 10967192 w 11737976"/>
              <a:gd name="connsiteY24867" fmla="*/ 2214806 h 6407152"/>
              <a:gd name="connsiteX24868" fmla="*/ 10970126 w 11737976"/>
              <a:gd name="connsiteY24868" fmla="*/ 2216009 h 6407152"/>
              <a:gd name="connsiteX24869" fmla="*/ 10977518 w 11737976"/>
              <a:gd name="connsiteY24869" fmla="*/ 2208006 h 6407152"/>
              <a:gd name="connsiteX24870" fmla="*/ 10978497 w 11737976"/>
              <a:gd name="connsiteY24870" fmla="*/ 2208408 h 6407152"/>
              <a:gd name="connsiteX24871" fmla="*/ 10972695 w 11737976"/>
              <a:gd name="connsiteY24871" fmla="*/ 2192792 h 6407152"/>
              <a:gd name="connsiteX24872" fmla="*/ 6262471 w 11737976"/>
              <a:gd name="connsiteY24872" fmla="*/ 2192792 h 6407152"/>
              <a:gd name="connsiteX24873" fmla="*/ 6256600 w 11737976"/>
              <a:gd name="connsiteY24873" fmla="*/ 2209001 h 6407152"/>
              <a:gd name="connsiteX24874" fmla="*/ 6256968 w 11737976"/>
              <a:gd name="connsiteY24874" fmla="*/ 2214806 h 6407152"/>
              <a:gd name="connsiteX24875" fmla="*/ 6259903 w 11737976"/>
              <a:gd name="connsiteY24875" fmla="*/ 2216009 h 6407152"/>
              <a:gd name="connsiteX24876" fmla="*/ 6267295 w 11737976"/>
              <a:gd name="connsiteY24876" fmla="*/ 2208006 h 6407152"/>
              <a:gd name="connsiteX24877" fmla="*/ 6268272 w 11737976"/>
              <a:gd name="connsiteY24877" fmla="*/ 2208408 h 6407152"/>
              <a:gd name="connsiteX24878" fmla="*/ 6262471 w 11737976"/>
              <a:gd name="connsiteY24878" fmla="*/ 2192792 h 6407152"/>
              <a:gd name="connsiteX24879" fmla="*/ 11392111 w 11737976"/>
              <a:gd name="connsiteY24879" fmla="*/ 2190727 h 6407152"/>
              <a:gd name="connsiteX24880" fmla="*/ 11392605 w 11737976"/>
              <a:gd name="connsiteY24880" fmla="*/ 2193110 h 6407152"/>
              <a:gd name="connsiteX24881" fmla="*/ 11391308 w 11737976"/>
              <a:gd name="connsiteY24881" fmla="*/ 2192851 h 6407152"/>
              <a:gd name="connsiteX24882" fmla="*/ 11391123 w 11737976"/>
              <a:gd name="connsiteY24882" fmla="*/ 2194682 h 6407152"/>
              <a:gd name="connsiteX24883" fmla="*/ 11393533 w 11737976"/>
              <a:gd name="connsiteY24883" fmla="*/ 2195397 h 6407152"/>
              <a:gd name="connsiteX24884" fmla="*/ 11395572 w 11737976"/>
              <a:gd name="connsiteY24884" fmla="*/ 2194326 h 6407152"/>
              <a:gd name="connsiteX24885" fmla="*/ 11392111 w 11737976"/>
              <a:gd name="connsiteY24885" fmla="*/ 2190727 h 6407152"/>
              <a:gd name="connsiteX24886" fmla="*/ 6681888 w 11737976"/>
              <a:gd name="connsiteY24886" fmla="*/ 2190727 h 6407152"/>
              <a:gd name="connsiteX24887" fmla="*/ 6682382 w 11737976"/>
              <a:gd name="connsiteY24887" fmla="*/ 2193110 h 6407152"/>
              <a:gd name="connsiteX24888" fmla="*/ 6681085 w 11737976"/>
              <a:gd name="connsiteY24888" fmla="*/ 2192851 h 6407152"/>
              <a:gd name="connsiteX24889" fmla="*/ 6680899 w 11737976"/>
              <a:gd name="connsiteY24889" fmla="*/ 2194682 h 6407152"/>
              <a:gd name="connsiteX24890" fmla="*/ 6683310 w 11737976"/>
              <a:gd name="connsiteY24890" fmla="*/ 2195397 h 6407152"/>
              <a:gd name="connsiteX24891" fmla="*/ 6685349 w 11737976"/>
              <a:gd name="connsiteY24891" fmla="*/ 2194326 h 6407152"/>
              <a:gd name="connsiteX24892" fmla="*/ 6681888 w 11737976"/>
              <a:gd name="connsiteY24892" fmla="*/ 2190727 h 6407152"/>
              <a:gd name="connsiteX24893" fmla="*/ 10920504 w 11737976"/>
              <a:gd name="connsiteY24893" fmla="*/ 2188659 h 6407152"/>
              <a:gd name="connsiteX24894" fmla="*/ 10918036 w 11737976"/>
              <a:gd name="connsiteY24894" fmla="*/ 2189808 h 6407152"/>
              <a:gd name="connsiteX24895" fmla="*/ 10893485 w 11737976"/>
              <a:gd name="connsiteY24895" fmla="*/ 2261857 h 6407152"/>
              <a:gd name="connsiteX24896" fmla="*/ 10894973 w 11737976"/>
              <a:gd name="connsiteY24896" fmla="*/ 2264628 h 6407152"/>
              <a:gd name="connsiteX24897" fmla="*/ 10896452 w 11737976"/>
              <a:gd name="connsiteY24897" fmla="*/ 2263075 h 6407152"/>
              <a:gd name="connsiteX24898" fmla="*/ 10921502 w 11737976"/>
              <a:gd name="connsiteY24898" fmla="*/ 2193391 h 6407152"/>
              <a:gd name="connsiteX24899" fmla="*/ 10921992 w 11737976"/>
              <a:gd name="connsiteY24899" fmla="*/ 2191431 h 6407152"/>
              <a:gd name="connsiteX24900" fmla="*/ 10920504 w 11737976"/>
              <a:gd name="connsiteY24900" fmla="*/ 2188659 h 6407152"/>
              <a:gd name="connsiteX24901" fmla="*/ 6210280 w 11737976"/>
              <a:gd name="connsiteY24901" fmla="*/ 2188659 h 6407152"/>
              <a:gd name="connsiteX24902" fmla="*/ 6207812 w 11737976"/>
              <a:gd name="connsiteY24902" fmla="*/ 2189808 h 6407152"/>
              <a:gd name="connsiteX24903" fmla="*/ 6183261 w 11737976"/>
              <a:gd name="connsiteY24903" fmla="*/ 2261857 h 6407152"/>
              <a:gd name="connsiteX24904" fmla="*/ 6184749 w 11737976"/>
              <a:gd name="connsiteY24904" fmla="*/ 2264628 h 6407152"/>
              <a:gd name="connsiteX24905" fmla="*/ 6186228 w 11737976"/>
              <a:gd name="connsiteY24905" fmla="*/ 2263075 h 6407152"/>
              <a:gd name="connsiteX24906" fmla="*/ 6211277 w 11737976"/>
              <a:gd name="connsiteY24906" fmla="*/ 2193391 h 6407152"/>
              <a:gd name="connsiteX24907" fmla="*/ 6211768 w 11737976"/>
              <a:gd name="connsiteY24907" fmla="*/ 2191431 h 6407152"/>
              <a:gd name="connsiteX24908" fmla="*/ 6210280 w 11737976"/>
              <a:gd name="connsiteY24908" fmla="*/ 2188659 h 6407152"/>
              <a:gd name="connsiteX24909" fmla="*/ 11394697 w 11737976"/>
              <a:gd name="connsiteY24909" fmla="*/ 2187869 h 6407152"/>
              <a:gd name="connsiteX24910" fmla="*/ 11394268 w 11737976"/>
              <a:gd name="connsiteY24910" fmla="*/ 2189280 h 6407152"/>
              <a:gd name="connsiteX24911" fmla="*/ 11395063 w 11737976"/>
              <a:gd name="connsiteY24911" fmla="*/ 2191847 h 6407152"/>
              <a:gd name="connsiteX24912" fmla="*/ 11397444 w 11737976"/>
              <a:gd name="connsiteY24912" fmla="*/ 2190849 h 6407152"/>
              <a:gd name="connsiteX24913" fmla="*/ 11396217 w 11737976"/>
              <a:gd name="connsiteY24913" fmla="*/ 2189610 h 6407152"/>
              <a:gd name="connsiteX24914" fmla="*/ 11396848 w 11737976"/>
              <a:gd name="connsiteY24914" fmla="*/ 2187869 h 6407152"/>
              <a:gd name="connsiteX24915" fmla="*/ 11368538 w 11737976"/>
              <a:gd name="connsiteY24915" fmla="*/ 2187869 h 6407152"/>
              <a:gd name="connsiteX24916" fmla="*/ 11366628 w 11737976"/>
              <a:gd name="connsiteY24916" fmla="*/ 2191338 h 6407152"/>
              <a:gd name="connsiteX24917" fmla="*/ 11365161 w 11737976"/>
              <a:gd name="connsiteY24917" fmla="*/ 2192918 h 6407152"/>
              <a:gd name="connsiteX24918" fmla="*/ 11365144 w 11737976"/>
              <a:gd name="connsiteY24918" fmla="*/ 2197272 h 6407152"/>
              <a:gd name="connsiteX24919" fmla="*/ 11367581 w 11737976"/>
              <a:gd name="connsiteY24919" fmla="*/ 2196090 h 6407152"/>
              <a:gd name="connsiteX24920" fmla="*/ 11369541 w 11737976"/>
              <a:gd name="connsiteY24920" fmla="*/ 2192533 h 6407152"/>
              <a:gd name="connsiteX24921" fmla="*/ 11370036 w 11737976"/>
              <a:gd name="connsiteY24921" fmla="*/ 2190554 h 6407152"/>
              <a:gd name="connsiteX24922" fmla="*/ 11369676 w 11737976"/>
              <a:gd name="connsiteY24922" fmla="*/ 2189317 h 6407152"/>
              <a:gd name="connsiteX24923" fmla="*/ 11368650 w 11737976"/>
              <a:gd name="connsiteY24923" fmla="*/ 2187869 h 6407152"/>
              <a:gd name="connsiteX24924" fmla="*/ 11346174 w 11737976"/>
              <a:gd name="connsiteY24924" fmla="*/ 2187869 h 6407152"/>
              <a:gd name="connsiteX24925" fmla="*/ 11345413 w 11737976"/>
              <a:gd name="connsiteY24925" fmla="*/ 2190915 h 6407152"/>
              <a:gd name="connsiteX24926" fmla="*/ 11345894 w 11737976"/>
              <a:gd name="connsiteY24926" fmla="*/ 2193275 h 6407152"/>
              <a:gd name="connsiteX24927" fmla="*/ 11346864 w 11737976"/>
              <a:gd name="connsiteY24927" fmla="*/ 2193672 h 6407152"/>
              <a:gd name="connsiteX24928" fmla="*/ 11348316 w 11737976"/>
              <a:gd name="connsiteY24928" fmla="*/ 2187869 h 6407152"/>
              <a:gd name="connsiteX24929" fmla="*/ 11288138 w 11737976"/>
              <a:gd name="connsiteY24929" fmla="*/ 2187869 h 6407152"/>
              <a:gd name="connsiteX24930" fmla="*/ 11287177 w 11737976"/>
              <a:gd name="connsiteY24930" fmla="*/ 2189334 h 6407152"/>
              <a:gd name="connsiteX24931" fmla="*/ 11284700 w 11737976"/>
              <a:gd name="connsiteY24931" fmla="*/ 2193887 h 6407152"/>
              <a:gd name="connsiteX24932" fmla="*/ 11290422 w 11737976"/>
              <a:gd name="connsiteY24932" fmla="*/ 2188135 h 6407152"/>
              <a:gd name="connsiteX24933" fmla="*/ 11289656 w 11737976"/>
              <a:gd name="connsiteY24933" fmla="*/ 2187869 h 6407152"/>
              <a:gd name="connsiteX24934" fmla="*/ 11277156 w 11737976"/>
              <a:gd name="connsiteY24934" fmla="*/ 2187869 h 6407152"/>
              <a:gd name="connsiteX24935" fmla="*/ 11277787 w 11737976"/>
              <a:gd name="connsiteY24935" fmla="*/ 2188536 h 6407152"/>
              <a:gd name="connsiteX24936" fmla="*/ 11277942 w 11737976"/>
              <a:gd name="connsiteY24936" fmla="*/ 2187869 h 6407152"/>
              <a:gd name="connsiteX24937" fmla="*/ 11254943 w 11737976"/>
              <a:gd name="connsiteY24937" fmla="*/ 2187869 h 6407152"/>
              <a:gd name="connsiteX24938" fmla="*/ 11255509 w 11737976"/>
              <a:gd name="connsiteY24938" fmla="*/ 2188670 h 6407152"/>
              <a:gd name="connsiteX24939" fmla="*/ 11259209 w 11737976"/>
              <a:gd name="connsiteY24939" fmla="*/ 2189928 h 6407152"/>
              <a:gd name="connsiteX24940" fmla="*/ 11258079 w 11737976"/>
              <a:gd name="connsiteY24940" fmla="*/ 2187869 h 6407152"/>
              <a:gd name="connsiteX24941" fmla="*/ 11196471 w 11737976"/>
              <a:gd name="connsiteY24941" fmla="*/ 2187869 h 6407152"/>
              <a:gd name="connsiteX24942" fmla="*/ 11196439 w 11737976"/>
              <a:gd name="connsiteY24942" fmla="*/ 2188208 h 6407152"/>
              <a:gd name="connsiteX24943" fmla="*/ 11196863 w 11737976"/>
              <a:gd name="connsiteY24943" fmla="*/ 2187869 h 6407152"/>
              <a:gd name="connsiteX24944" fmla="*/ 11190256 w 11737976"/>
              <a:gd name="connsiteY24944" fmla="*/ 2187869 h 6407152"/>
              <a:gd name="connsiteX24945" fmla="*/ 11188450 w 11737976"/>
              <a:gd name="connsiteY24945" fmla="*/ 2191032 h 6407152"/>
              <a:gd name="connsiteX24946" fmla="*/ 11193580 w 11737976"/>
              <a:gd name="connsiteY24946" fmla="*/ 2189592 h 6407152"/>
              <a:gd name="connsiteX24947" fmla="*/ 11194216 w 11737976"/>
              <a:gd name="connsiteY24947" fmla="*/ 2187869 h 6407152"/>
              <a:gd name="connsiteX24948" fmla="*/ 11130713 w 11737976"/>
              <a:gd name="connsiteY24948" fmla="*/ 2187869 h 6407152"/>
              <a:gd name="connsiteX24949" fmla="*/ 11130504 w 11737976"/>
              <a:gd name="connsiteY24949" fmla="*/ 2189863 h 6407152"/>
              <a:gd name="connsiteX24950" fmla="*/ 11129851 w 11737976"/>
              <a:gd name="connsiteY24950" fmla="*/ 2190893 h 6407152"/>
              <a:gd name="connsiteX24951" fmla="*/ 11128421 w 11737976"/>
              <a:gd name="connsiteY24951" fmla="*/ 2192383 h 6407152"/>
              <a:gd name="connsiteX24952" fmla="*/ 11126521 w 11737976"/>
              <a:gd name="connsiteY24952" fmla="*/ 2195757 h 6407152"/>
              <a:gd name="connsiteX24953" fmla="*/ 11127496 w 11737976"/>
              <a:gd name="connsiteY24953" fmla="*/ 2200310 h 6407152"/>
              <a:gd name="connsiteX24954" fmla="*/ 11128873 w 11737976"/>
              <a:gd name="connsiteY24954" fmla="*/ 2200615 h 6407152"/>
              <a:gd name="connsiteX24955" fmla="*/ 11129884 w 11737976"/>
              <a:gd name="connsiteY24955" fmla="*/ 2199213 h 6407152"/>
              <a:gd name="connsiteX24956" fmla="*/ 11131785 w 11737976"/>
              <a:gd name="connsiteY24956" fmla="*/ 2195838 h 6407152"/>
              <a:gd name="connsiteX24957" fmla="*/ 11132744 w 11737976"/>
              <a:gd name="connsiteY24957" fmla="*/ 2196232 h 6407152"/>
              <a:gd name="connsiteX24958" fmla="*/ 11133703 w 11737976"/>
              <a:gd name="connsiteY24958" fmla="*/ 2196624 h 6407152"/>
              <a:gd name="connsiteX24959" fmla="*/ 11133215 w 11737976"/>
              <a:gd name="connsiteY24959" fmla="*/ 2194348 h 6407152"/>
              <a:gd name="connsiteX24960" fmla="*/ 11132256 w 11737976"/>
              <a:gd name="connsiteY24960" fmla="*/ 2193955 h 6407152"/>
              <a:gd name="connsiteX24961" fmla="*/ 11133686 w 11737976"/>
              <a:gd name="connsiteY24961" fmla="*/ 2192465 h 6407152"/>
              <a:gd name="connsiteX24962" fmla="*/ 11134030 w 11737976"/>
              <a:gd name="connsiteY24962" fmla="*/ 2187869 h 6407152"/>
              <a:gd name="connsiteX24963" fmla="*/ 11118043 w 11737976"/>
              <a:gd name="connsiteY24963" fmla="*/ 2187869 h 6407152"/>
              <a:gd name="connsiteX24964" fmla="*/ 11118903 w 11737976"/>
              <a:gd name="connsiteY24964" fmla="*/ 2188222 h 6407152"/>
              <a:gd name="connsiteX24965" fmla="*/ 11118991 w 11737976"/>
              <a:gd name="connsiteY24965" fmla="*/ 2187869 h 6407152"/>
              <a:gd name="connsiteX24966" fmla="*/ 11032158 w 11737976"/>
              <a:gd name="connsiteY24966" fmla="*/ 2187869 h 6407152"/>
              <a:gd name="connsiteX24967" fmla="*/ 11031200 w 11737976"/>
              <a:gd name="connsiteY24967" fmla="*/ 2189182 h 6407152"/>
              <a:gd name="connsiteX24968" fmla="*/ 11034047 w 11737976"/>
              <a:gd name="connsiteY24968" fmla="*/ 2194710 h 6407152"/>
              <a:gd name="connsiteX24969" fmla="*/ 11034814 w 11737976"/>
              <a:gd name="connsiteY24969" fmla="*/ 2187938 h 6407152"/>
              <a:gd name="connsiteX24970" fmla="*/ 11034689 w 11737976"/>
              <a:gd name="connsiteY24970" fmla="*/ 2187869 h 6407152"/>
              <a:gd name="connsiteX24971" fmla="*/ 10954641 w 11737976"/>
              <a:gd name="connsiteY24971" fmla="*/ 2187869 h 6407152"/>
              <a:gd name="connsiteX24972" fmla="*/ 10955154 w 11737976"/>
              <a:gd name="connsiteY24972" fmla="*/ 2190405 h 6407152"/>
              <a:gd name="connsiteX24973" fmla="*/ 10958756 w 11737976"/>
              <a:gd name="connsiteY24973" fmla="*/ 2187869 h 6407152"/>
              <a:gd name="connsiteX24974" fmla="*/ 10929477 w 11737976"/>
              <a:gd name="connsiteY24974" fmla="*/ 2187869 h 6407152"/>
              <a:gd name="connsiteX24975" fmla="*/ 10929206 w 11737976"/>
              <a:gd name="connsiteY24975" fmla="*/ 2188278 h 6407152"/>
              <a:gd name="connsiteX24976" fmla="*/ 10931136 w 11737976"/>
              <a:gd name="connsiteY24976" fmla="*/ 2197690 h 6407152"/>
              <a:gd name="connsiteX24977" fmla="*/ 10934116 w 11737976"/>
              <a:gd name="connsiteY24977" fmla="*/ 2191124 h 6407152"/>
              <a:gd name="connsiteX24978" fmla="*/ 10934808 w 11737976"/>
              <a:gd name="connsiteY24978" fmla="*/ 2187869 h 6407152"/>
              <a:gd name="connsiteX24979" fmla="*/ 10887602 w 11737976"/>
              <a:gd name="connsiteY24979" fmla="*/ 2187869 h 6407152"/>
              <a:gd name="connsiteX24980" fmla="*/ 10887569 w 11737976"/>
              <a:gd name="connsiteY24980" fmla="*/ 2187996 h 6407152"/>
              <a:gd name="connsiteX24981" fmla="*/ 10879303 w 11737976"/>
              <a:gd name="connsiteY24981" fmla="*/ 2212551 h 6407152"/>
              <a:gd name="connsiteX24982" fmla="*/ 10877832 w 11737976"/>
              <a:gd name="connsiteY24982" fmla="*/ 2222695 h 6407152"/>
              <a:gd name="connsiteX24983" fmla="*/ 10877345 w 11737976"/>
              <a:gd name="connsiteY24983" fmla="*/ 2224644 h 6407152"/>
              <a:gd name="connsiteX24984" fmla="*/ 10876379 w 11737976"/>
              <a:gd name="connsiteY24984" fmla="*/ 2224248 h 6407152"/>
              <a:gd name="connsiteX24985" fmla="*/ 10872969 w 11737976"/>
              <a:gd name="connsiteY24985" fmla="*/ 2237895 h 6407152"/>
              <a:gd name="connsiteX24986" fmla="*/ 10870071 w 11737976"/>
              <a:gd name="connsiteY24986" fmla="*/ 2236708 h 6407152"/>
              <a:gd name="connsiteX24987" fmla="*/ 10867635 w 11737976"/>
              <a:gd name="connsiteY24987" fmla="*/ 2246456 h 6407152"/>
              <a:gd name="connsiteX24988" fmla="*/ 10866669 w 11737976"/>
              <a:gd name="connsiteY24988" fmla="*/ 2246060 h 6407152"/>
              <a:gd name="connsiteX24989" fmla="*/ 10868628 w 11737976"/>
              <a:gd name="connsiteY24989" fmla="*/ 2233966 h 6407152"/>
              <a:gd name="connsiteX24990" fmla="*/ 10870081 w 11737976"/>
              <a:gd name="connsiteY24990" fmla="*/ 2232413 h 6407152"/>
              <a:gd name="connsiteX24991" fmla="*/ 10869602 w 11737976"/>
              <a:gd name="connsiteY24991" fmla="*/ 2230068 h 6407152"/>
              <a:gd name="connsiteX24992" fmla="*/ 10868637 w 11737976"/>
              <a:gd name="connsiteY24992" fmla="*/ 2229671 h 6407152"/>
              <a:gd name="connsiteX24993" fmla="*/ 10866697 w 11737976"/>
              <a:gd name="connsiteY24993" fmla="*/ 2233175 h 6407152"/>
              <a:gd name="connsiteX24994" fmla="*/ 10864252 w 11737976"/>
              <a:gd name="connsiteY24994" fmla="*/ 2247218 h 6407152"/>
              <a:gd name="connsiteX24995" fmla="*/ 10865217 w 11737976"/>
              <a:gd name="connsiteY24995" fmla="*/ 2247614 h 6407152"/>
              <a:gd name="connsiteX24996" fmla="*/ 10867148 w 11737976"/>
              <a:gd name="connsiteY24996" fmla="*/ 2248405 h 6407152"/>
              <a:gd name="connsiteX24997" fmla="*/ 10866173 w 11737976"/>
              <a:gd name="connsiteY24997" fmla="*/ 2252305 h 6407152"/>
              <a:gd name="connsiteX24998" fmla="*/ 10862274 w 11737976"/>
              <a:gd name="connsiteY24998" fmla="*/ 2267901 h 6407152"/>
              <a:gd name="connsiteX24999" fmla="*/ 10861788 w 11737976"/>
              <a:gd name="connsiteY24999" fmla="*/ 2269851 h 6407152"/>
              <a:gd name="connsiteX25000" fmla="*/ 10861778 w 11737976"/>
              <a:gd name="connsiteY25000" fmla="*/ 2274145 h 6407152"/>
              <a:gd name="connsiteX25001" fmla="*/ 10860812 w 11737976"/>
              <a:gd name="connsiteY25001" fmla="*/ 2273751 h 6407152"/>
              <a:gd name="connsiteX25002" fmla="*/ 10843794 w 11737976"/>
              <a:gd name="connsiteY25002" fmla="*/ 2324806 h 6407152"/>
              <a:gd name="connsiteX25003" fmla="*/ 10838939 w 11737976"/>
              <a:gd name="connsiteY25003" fmla="*/ 2335712 h 6407152"/>
              <a:gd name="connsiteX25004" fmla="*/ 10838452 w 11737976"/>
              <a:gd name="connsiteY25004" fmla="*/ 2337663 h 6407152"/>
              <a:gd name="connsiteX25005" fmla="*/ 10827749 w 11737976"/>
              <a:gd name="connsiteY25005" fmla="*/ 2371963 h 6407152"/>
              <a:gd name="connsiteX25006" fmla="*/ 10823364 w 11737976"/>
              <a:gd name="connsiteY25006" fmla="*/ 2389509 h 6407152"/>
              <a:gd name="connsiteX25007" fmla="*/ 10822397 w 11737976"/>
              <a:gd name="connsiteY25007" fmla="*/ 2389114 h 6407152"/>
              <a:gd name="connsiteX25008" fmla="*/ 10810730 w 11737976"/>
              <a:gd name="connsiteY25008" fmla="*/ 2423019 h 6407152"/>
              <a:gd name="connsiteX25009" fmla="*/ 10813635 w 11737976"/>
              <a:gd name="connsiteY25009" fmla="*/ 2419911 h 6407152"/>
              <a:gd name="connsiteX25010" fmla="*/ 10799061 w 11737976"/>
              <a:gd name="connsiteY25010" fmla="*/ 2456925 h 6407152"/>
              <a:gd name="connsiteX25011" fmla="*/ 10800027 w 11737976"/>
              <a:gd name="connsiteY25011" fmla="*/ 2457320 h 6407152"/>
              <a:gd name="connsiteX25012" fmla="*/ 10797601 w 11737976"/>
              <a:gd name="connsiteY25012" fmla="*/ 2461700 h 6407152"/>
              <a:gd name="connsiteX25013" fmla="*/ 10796625 w 11737976"/>
              <a:gd name="connsiteY25013" fmla="*/ 2466673 h 6407152"/>
              <a:gd name="connsiteX25014" fmla="*/ 10799034 w 11737976"/>
              <a:gd name="connsiteY25014" fmla="*/ 2469809 h 6407152"/>
              <a:gd name="connsiteX25015" fmla="*/ 10800975 w 11737976"/>
              <a:gd name="connsiteY25015" fmla="*/ 2466306 h 6407152"/>
              <a:gd name="connsiteX25016" fmla="*/ 10801949 w 11737976"/>
              <a:gd name="connsiteY25016" fmla="*/ 2462407 h 6407152"/>
              <a:gd name="connsiteX25017" fmla="*/ 10809709 w 11737976"/>
              <a:gd name="connsiteY25017" fmla="*/ 2448393 h 6407152"/>
              <a:gd name="connsiteX25018" fmla="*/ 10821809 w 11737976"/>
              <a:gd name="connsiteY25018" fmla="*/ 2438307 h 6407152"/>
              <a:gd name="connsiteX25019" fmla="*/ 10827226 w 11737976"/>
              <a:gd name="connsiteY25019" fmla="*/ 2391092 h 6407152"/>
              <a:gd name="connsiteX25020" fmla="*/ 10831611 w 11737976"/>
              <a:gd name="connsiteY25020" fmla="*/ 2373546 h 6407152"/>
              <a:gd name="connsiteX25021" fmla="*/ 10841826 w 11737976"/>
              <a:gd name="connsiteY25021" fmla="*/ 2341195 h 6407152"/>
              <a:gd name="connsiteX25022" fmla="*/ 10843757 w 11737976"/>
              <a:gd name="connsiteY25022" fmla="*/ 2341986 h 6407152"/>
              <a:gd name="connsiteX25023" fmla="*/ 10844722 w 11737976"/>
              <a:gd name="connsiteY25023" fmla="*/ 2342382 h 6407152"/>
              <a:gd name="connsiteX25024" fmla="*/ 10845688 w 11737976"/>
              <a:gd name="connsiteY25024" fmla="*/ 2342778 h 6407152"/>
              <a:gd name="connsiteX25025" fmla="*/ 10845209 w 11737976"/>
              <a:gd name="connsiteY25025" fmla="*/ 2340433 h 6407152"/>
              <a:gd name="connsiteX25026" fmla="*/ 10844245 w 11737976"/>
              <a:gd name="connsiteY25026" fmla="*/ 2340037 h 6407152"/>
              <a:gd name="connsiteX25027" fmla="*/ 10842313 w 11737976"/>
              <a:gd name="connsiteY25027" fmla="*/ 2339245 h 6407152"/>
              <a:gd name="connsiteX25028" fmla="*/ 10841836 w 11737976"/>
              <a:gd name="connsiteY25028" fmla="*/ 2336899 h 6407152"/>
              <a:gd name="connsiteX25029" fmla="*/ 10846690 w 11737976"/>
              <a:gd name="connsiteY25029" fmla="*/ 2325994 h 6407152"/>
              <a:gd name="connsiteX25030" fmla="*/ 10847656 w 11737976"/>
              <a:gd name="connsiteY25030" fmla="*/ 2326389 h 6407152"/>
              <a:gd name="connsiteX25031" fmla="*/ 10852969 w 11737976"/>
              <a:gd name="connsiteY25031" fmla="*/ 2326418 h 6407152"/>
              <a:gd name="connsiteX25032" fmla="*/ 10862688 w 11737976"/>
              <a:gd name="connsiteY25032" fmla="*/ 2300312 h 6407152"/>
              <a:gd name="connsiteX25033" fmla="*/ 10865162 w 11737976"/>
              <a:gd name="connsiteY25033" fmla="*/ 2273383 h 6407152"/>
              <a:gd name="connsiteX25034" fmla="*/ 10864684 w 11737976"/>
              <a:gd name="connsiteY25034" fmla="*/ 2271039 h 6407152"/>
              <a:gd name="connsiteX25035" fmla="*/ 10868067 w 11737976"/>
              <a:gd name="connsiteY25035" fmla="*/ 2270275 h 6407152"/>
              <a:gd name="connsiteX25036" fmla="*/ 10867590 w 11737976"/>
              <a:gd name="connsiteY25036" fmla="*/ 2267931 h 6407152"/>
              <a:gd name="connsiteX25037" fmla="*/ 10865172 w 11737976"/>
              <a:gd name="connsiteY25037" fmla="*/ 2269089 h 6407152"/>
              <a:gd name="connsiteX25038" fmla="*/ 10869070 w 11737976"/>
              <a:gd name="connsiteY25038" fmla="*/ 2253492 h 6407152"/>
              <a:gd name="connsiteX25039" fmla="*/ 10870044 w 11737976"/>
              <a:gd name="connsiteY25039" fmla="*/ 2249593 h 6407152"/>
              <a:gd name="connsiteX25040" fmla="*/ 10872950 w 11737976"/>
              <a:gd name="connsiteY25040" fmla="*/ 2246485 h 6407152"/>
              <a:gd name="connsiteX25041" fmla="*/ 10881694 w 11737976"/>
              <a:gd name="connsiteY25041" fmla="*/ 2224277 h 6407152"/>
              <a:gd name="connsiteX25042" fmla="*/ 10880729 w 11737976"/>
              <a:gd name="connsiteY25042" fmla="*/ 2223881 h 6407152"/>
              <a:gd name="connsiteX25043" fmla="*/ 10883165 w 11737976"/>
              <a:gd name="connsiteY25043" fmla="*/ 2214134 h 6407152"/>
              <a:gd name="connsiteX25044" fmla="*/ 10889978 w 11737976"/>
              <a:gd name="connsiteY25044" fmla="*/ 2191134 h 6407152"/>
              <a:gd name="connsiteX25045" fmla="*/ 10892379 w 11737976"/>
              <a:gd name="connsiteY25045" fmla="*/ 2198566 h 6407152"/>
              <a:gd name="connsiteX25046" fmla="*/ 10895476 w 11737976"/>
              <a:gd name="connsiteY25046" fmla="*/ 2190433 h 6407152"/>
              <a:gd name="connsiteX25047" fmla="*/ 10895422 w 11737976"/>
              <a:gd name="connsiteY25047" fmla="*/ 2187869 h 6407152"/>
              <a:gd name="connsiteX25048" fmla="*/ 6684474 w 11737976"/>
              <a:gd name="connsiteY25048" fmla="*/ 2187869 h 6407152"/>
              <a:gd name="connsiteX25049" fmla="*/ 6684045 w 11737976"/>
              <a:gd name="connsiteY25049" fmla="*/ 2189280 h 6407152"/>
              <a:gd name="connsiteX25050" fmla="*/ 6684840 w 11737976"/>
              <a:gd name="connsiteY25050" fmla="*/ 2191847 h 6407152"/>
              <a:gd name="connsiteX25051" fmla="*/ 6687220 w 11737976"/>
              <a:gd name="connsiteY25051" fmla="*/ 2190849 h 6407152"/>
              <a:gd name="connsiteX25052" fmla="*/ 6685994 w 11737976"/>
              <a:gd name="connsiteY25052" fmla="*/ 2189610 h 6407152"/>
              <a:gd name="connsiteX25053" fmla="*/ 6686623 w 11737976"/>
              <a:gd name="connsiteY25053" fmla="*/ 2187869 h 6407152"/>
              <a:gd name="connsiteX25054" fmla="*/ 6658315 w 11737976"/>
              <a:gd name="connsiteY25054" fmla="*/ 2187869 h 6407152"/>
              <a:gd name="connsiteX25055" fmla="*/ 6656404 w 11737976"/>
              <a:gd name="connsiteY25055" fmla="*/ 2191338 h 6407152"/>
              <a:gd name="connsiteX25056" fmla="*/ 6654937 w 11737976"/>
              <a:gd name="connsiteY25056" fmla="*/ 2192918 h 6407152"/>
              <a:gd name="connsiteX25057" fmla="*/ 6654920 w 11737976"/>
              <a:gd name="connsiteY25057" fmla="*/ 2197272 h 6407152"/>
              <a:gd name="connsiteX25058" fmla="*/ 6657357 w 11737976"/>
              <a:gd name="connsiteY25058" fmla="*/ 2196090 h 6407152"/>
              <a:gd name="connsiteX25059" fmla="*/ 6659318 w 11737976"/>
              <a:gd name="connsiteY25059" fmla="*/ 2192533 h 6407152"/>
              <a:gd name="connsiteX25060" fmla="*/ 6659812 w 11737976"/>
              <a:gd name="connsiteY25060" fmla="*/ 2190554 h 6407152"/>
              <a:gd name="connsiteX25061" fmla="*/ 6659451 w 11737976"/>
              <a:gd name="connsiteY25061" fmla="*/ 2189317 h 6407152"/>
              <a:gd name="connsiteX25062" fmla="*/ 6658426 w 11737976"/>
              <a:gd name="connsiteY25062" fmla="*/ 2187869 h 6407152"/>
              <a:gd name="connsiteX25063" fmla="*/ 6635950 w 11737976"/>
              <a:gd name="connsiteY25063" fmla="*/ 2187869 h 6407152"/>
              <a:gd name="connsiteX25064" fmla="*/ 6635190 w 11737976"/>
              <a:gd name="connsiteY25064" fmla="*/ 2190915 h 6407152"/>
              <a:gd name="connsiteX25065" fmla="*/ 6635670 w 11737976"/>
              <a:gd name="connsiteY25065" fmla="*/ 2193275 h 6407152"/>
              <a:gd name="connsiteX25066" fmla="*/ 6636640 w 11737976"/>
              <a:gd name="connsiteY25066" fmla="*/ 2193672 h 6407152"/>
              <a:gd name="connsiteX25067" fmla="*/ 6638093 w 11737976"/>
              <a:gd name="connsiteY25067" fmla="*/ 2187869 h 6407152"/>
              <a:gd name="connsiteX25068" fmla="*/ 6577915 w 11737976"/>
              <a:gd name="connsiteY25068" fmla="*/ 2187869 h 6407152"/>
              <a:gd name="connsiteX25069" fmla="*/ 6576953 w 11737976"/>
              <a:gd name="connsiteY25069" fmla="*/ 2189334 h 6407152"/>
              <a:gd name="connsiteX25070" fmla="*/ 6574476 w 11737976"/>
              <a:gd name="connsiteY25070" fmla="*/ 2193887 h 6407152"/>
              <a:gd name="connsiteX25071" fmla="*/ 6580198 w 11737976"/>
              <a:gd name="connsiteY25071" fmla="*/ 2188135 h 6407152"/>
              <a:gd name="connsiteX25072" fmla="*/ 6579433 w 11737976"/>
              <a:gd name="connsiteY25072" fmla="*/ 2187869 h 6407152"/>
              <a:gd name="connsiteX25073" fmla="*/ 6566931 w 11737976"/>
              <a:gd name="connsiteY25073" fmla="*/ 2187869 h 6407152"/>
              <a:gd name="connsiteX25074" fmla="*/ 6567564 w 11737976"/>
              <a:gd name="connsiteY25074" fmla="*/ 2188536 h 6407152"/>
              <a:gd name="connsiteX25075" fmla="*/ 6567718 w 11737976"/>
              <a:gd name="connsiteY25075" fmla="*/ 2187869 h 6407152"/>
              <a:gd name="connsiteX25076" fmla="*/ 6544720 w 11737976"/>
              <a:gd name="connsiteY25076" fmla="*/ 2187869 h 6407152"/>
              <a:gd name="connsiteX25077" fmla="*/ 6545285 w 11737976"/>
              <a:gd name="connsiteY25077" fmla="*/ 2188670 h 6407152"/>
              <a:gd name="connsiteX25078" fmla="*/ 6548986 w 11737976"/>
              <a:gd name="connsiteY25078" fmla="*/ 2189928 h 6407152"/>
              <a:gd name="connsiteX25079" fmla="*/ 6547855 w 11737976"/>
              <a:gd name="connsiteY25079" fmla="*/ 2187869 h 6407152"/>
              <a:gd name="connsiteX25080" fmla="*/ 6486246 w 11737976"/>
              <a:gd name="connsiteY25080" fmla="*/ 2187869 h 6407152"/>
              <a:gd name="connsiteX25081" fmla="*/ 6486216 w 11737976"/>
              <a:gd name="connsiteY25081" fmla="*/ 2188208 h 6407152"/>
              <a:gd name="connsiteX25082" fmla="*/ 6486640 w 11737976"/>
              <a:gd name="connsiteY25082" fmla="*/ 2187869 h 6407152"/>
              <a:gd name="connsiteX25083" fmla="*/ 6480032 w 11737976"/>
              <a:gd name="connsiteY25083" fmla="*/ 2187869 h 6407152"/>
              <a:gd name="connsiteX25084" fmla="*/ 6478226 w 11737976"/>
              <a:gd name="connsiteY25084" fmla="*/ 2191032 h 6407152"/>
              <a:gd name="connsiteX25085" fmla="*/ 6483356 w 11737976"/>
              <a:gd name="connsiteY25085" fmla="*/ 2189592 h 6407152"/>
              <a:gd name="connsiteX25086" fmla="*/ 6483992 w 11737976"/>
              <a:gd name="connsiteY25086" fmla="*/ 2187869 h 6407152"/>
              <a:gd name="connsiteX25087" fmla="*/ 6420488 w 11737976"/>
              <a:gd name="connsiteY25087" fmla="*/ 2187869 h 6407152"/>
              <a:gd name="connsiteX25088" fmla="*/ 6420280 w 11737976"/>
              <a:gd name="connsiteY25088" fmla="*/ 2189863 h 6407152"/>
              <a:gd name="connsiteX25089" fmla="*/ 6419627 w 11737976"/>
              <a:gd name="connsiteY25089" fmla="*/ 2190893 h 6407152"/>
              <a:gd name="connsiteX25090" fmla="*/ 6418195 w 11737976"/>
              <a:gd name="connsiteY25090" fmla="*/ 2192383 h 6407152"/>
              <a:gd name="connsiteX25091" fmla="*/ 6416297 w 11737976"/>
              <a:gd name="connsiteY25091" fmla="*/ 2195757 h 6407152"/>
              <a:gd name="connsiteX25092" fmla="*/ 6417273 w 11737976"/>
              <a:gd name="connsiteY25092" fmla="*/ 2200310 h 6407152"/>
              <a:gd name="connsiteX25093" fmla="*/ 6418650 w 11737976"/>
              <a:gd name="connsiteY25093" fmla="*/ 2200615 h 6407152"/>
              <a:gd name="connsiteX25094" fmla="*/ 6419661 w 11737976"/>
              <a:gd name="connsiteY25094" fmla="*/ 2199213 h 6407152"/>
              <a:gd name="connsiteX25095" fmla="*/ 6421562 w 11737976"/>
              <a:gd name="connsiteY25095" fmla="*/ 2195838 h 6407152"/>
              <a:gd name="connsiteX25096" fmla="*/ 6422520 w 11737976"/>
              <a:gd name="connsiteY25096" fmla="*/ 2196232 h 6407152"/>
              <a:gd name="connsiteX25097" fmla="*/ 6423479 w 11737976"/>
              <a:gd name="connsiteY25097" fmla="*/ 2196624 h 6407152"/>
              <a:gd name="connsiteX25098" fmla="*/ 6422991 w 11737976"/>
              <a:gd name="connsiteY25098" fmla="*/ 2194348 h 6407152"/>
              <a:gd name="connsiteX25099" fmla="*/ 6422032 w 11737976"/>
              <a:gd name="connsiteY25099" fmla="*/ 2193955 h 6407152"/>
              <a:gd name="connsiteX25100" fmla="*/ 6423462 w 11737976"/>
              <a:gd name="connsiteY25100" fmla="*/ 2192465 h 6407152"/>
              <a:gd name="connsiteX25101" fmla="*/ 6423807 w 11737976"/>
              <a:gd name="connsiteY25101" fmla="*/ 2187869 h 6407152"/>
              <a:gd name="connsiteX25102" fmla="*/ 6407819 w 11737976"/>
              <a:gd name="connsiteY25102" fmla="*/ 2187869 h 6407152"/>
              <a:gd name="connsiteX25103" fmla="*/ 6408679 w 11737976"/>
              <a:gd name="connsiteY25103" fmla="*/ 2188222 h 6407152"/>
              <a:gd name="connsiteX25104" fmla="*/ 6408767 w 11737976"/>
              <a:gd name="connsiteY25104" fmla="*/ 2187869 h 6407152"/>
              <a:gd name="connsiteX25105" fmla="*/ 6321934 w 11737976"/>
              <a:gd name="connsiteY25105" fmla="*/ 2187869 h 6407152"/>
              <a:gd name="connsiteX25106" fmla="*/ 6320975 w 11737976"/>
              <a:gd name="connsiteY25106" fmla="*/ 2189182 h 6407152"/>
              <a:gd name="connsiteX25107" fmla="*/ 6323823 w 11737976"/>
              <a:gd name="connsiteY25107" fmla="*/ 2194710 h 6407152"/>
              <a:gd name="connsiteX25108" fmla="*/ 6324590 w 11737976"/>
              <a:gd name="connsiteY25108" fmla="*/ 2187938 h 6407152"/>
              <a:gd name="connsiteX25109" fmla="*/ 6324465 w 11737976"/>
              <a:gd name="connsiteY25109" fmla="*/ 2187869 h 6407152"/>
              <a:gd name="connsiteX25110" fmla="*/ 6244416 w 11737976"/>
              <a:gd name="connsiteY25110" fmla="*/ 2187869 h 6407152"/>
              <a:gd name="connsiteX25111" fmla="*/ 6244930 w 11737976"/>
              <a:gd name="connsiteY25111" fmla="*/ 2190405 h 6407152"/>
              <a:gd name="connsiteX25112" fmla="*/ 6248533 w 11737976"/>
              <a:gd name="connsiteY25112" fmla="*/ 2187869 h 6407152"/>
              <a:gd name="connsiteX25113" fmla="*/ 6219253 w 11737976"/>
              <a:gd name="connsiteY25113" fmla="*/ 2187869 h 6407152"/>
              <a:gd name="connsiteX25114" fmla="*/ 6218982 w 11737976"/>
              <a:gd name="connsiteY25114" fmla="*/ 2188278 h 6407152"/>
              <a:gd name="connsiteX25115" fmla="*/ 6220913 w 11737976"/>
              <a:gd name="connsiteY25115" fmla="*/ 2197690 h 6407152"/>
              <a:gd name="connsiteX25116" fmla="*/ 6223892 w 11737976"/>
              <a:gd name="connsiteY25116" fmla="*/ 2191124 h 6407152"/>
              <a:gd name="connsiteX25117" fmla="*/ 6224585 w 11737976"/>
              <a:gd name="connsiteY25117" fmla="*/ 2187869 h 6407152"/>
              <a:gd name="connsiteX25118" fmla="*/ 6177378 w 11737976"/>
              <a:gd name="connsiteY25118" fmla="*/ 2187869 h 6407152"/>
              <a:gd name="connsiteX25119" fmla="*/ 6177346 w 11737976"/>
              <a:gd name="connsiteY25119" fmla="*/ 2187996 h 6407152"/>
              <a:gd name="connsiteX25120" fmla="*/ 6169079 w 11737976"/>
              <a:gd name="connsiteY25120" fmla="*/ 2212551 h 6407152"/>
              <a:gd name="connsiteX25121" fmla="*/ 6167608 w 11737976"/>
              <a:gd name="connsiteY25121" fmla="*/ 2222695 h 6407152"/>
              <a:gd name="connsiteX25122" fmla="*/ 6167122 w 11737976"/>
              <a:gd name="connsiteY25122" fmla="*/ 2224644 h 6407152"/>
              <a:gd name="connsiteX25123" fmla="*/ 6166156 w 11737976"/>
              <a:gd name="connsiteY25123" fmla="*/ 2224248 h 6407152"/>
              <a:gd name="connsiteX25124" fmla="*/ 6162745 w 11737976"/>
              <a:gd name="connsiteY25124" fmla="*/ 2237895 h 6407152"/>
              <a:gd name="connsiteX25125" fmla="*/ 6159848 w 11737976"/>
              <a:gd name="connsiteY25125" fmla="*/ 2236708 h 6407152"/>
              <a:gd name="connsiteX25126" fmla="*/ 6157412 w 11737976"/>
              <a:gd name="connsiteY25126" fmla="*/ 2246456 h 6407152"/>
              <a:gd name="connsiteX25127" fmla="*/ 6156446 w 11737976"/>
              <a:gd name="connsiteY25127" fmla="*/ 2246060 h 6407152"/>
              <a:gd name="connsiteX25128" fmla="*/ 6158404 w 11737976"/>
              <a:gd name="connsiteY25128" fmla="*/ 2233966 h 6407152"/>
              <a:gd name="connsiteX25129" fmla="*/ 6159858 w 11737976"/>
              <a:gd name="connsiteY25129" fmla="*/ 2232413 h 6407152"/>
              <a:gd name="connsiteX25130" fmla="*/ 6159377 w 11737976"/>
              <a:gd name="connsiteY25130" fmla="*/ 2230068 h 6407152"/>
              <a:gd name="connsiteX25131" fmla="*/ 6158414 w 11737976"/>
              <a:gd name="connsiteY25131" fmla="*/ 2229671 h 6407152"/>
              <a:gd name="connsiteX25132" fmla="*/ 6156472 w 11737976"/>
              <a:gd name="connsiteY25132" fmla="*/ 2233175 h 6407152"/>
              <a:gd name="connsiteX25133" fmla="*/ 6154027 w 11737976"/>
              <a:gd name="connsiteY25133" fmla="*/ 2247218 h 6407152"/>
              <a:gd name="connsiteX25134" fmla="*/ 6154993 w 11737976"/>
              <a:gd name="connsiteY25134" fmla="*/ 2247614 h 6407152"/>
              <a:gd name="connsiteX25135" fmla="*/ 6156923 w 11737976"/>
              <a:gd name="connsiteY25135" fmla="*/ 2248405 h 6407152"/>
              <a:gd name="connsiteX25136" fmla="*/ 6155949 w 11737976"/>
              <a:gd name="connsiteY25136" fmla="*/ 2252305 h 6407152"/>
              <a:gd name="connsiteX25137" fmla="*/ 6152050 w 11737976"/>
              <a:gd name="connsiteY25137" fmla="*/ 2267901 h 6407152"/>
              <a:gd name="connsiteX25138" fmla="*/ 6151564 w 11737976"/>
              <a:gd name="connsiteY25138" fmla="*/ 2269851 h 6407152"/>
              <a:gd name="connsiteX25139" fmla="*/ 6151554 w 11737976"/>
              <a:gd name="connsiteY25139" fmla="*/ 2274145 h 6407152"/>
              <a:gd name="connsiteX25140" fmla="*/ 6150589 w 11737976"/>
              <a:gd name="connsiteY25140" fmla="*/ 2273751 h 6407152"/>
              <a:gd name="connsiteX25141" fmla="*/ 6133570 w 11737976"/>
              <a:gd name="connsiteY25141" fmla="*/ 2324806 h 6407152"/>
              <a:gd name="connsiteX25142" fmla="*/ 6128713 w 11737976"/>
              <a:gd name="connsiteY25142" fmla="*/ 2335712 h 6407152"/>
              <a:gd name="connsiteX25143" fmla="*/ 6128228 w 11737976"/>
              <a:gd name="connsiteY25143" fmla="*/ 2337663 h 6407152"/>
              <a:gd name="connsiteX25144" fmla="*/ 6117526 w 11737976"/>
              <a:gd name="connsiteY25144" fmla="*/ 2371963 h 6407152"/>
              <a:gd name="connsiteX25145" fmla="*/ 6113140 w 11737976"/>
              <a:gd name="connsiteY25145" fmla="*/ 2389509 h 6407152"/>
              <a:gd name="connsiteX25146" fmla="*/ 6112174 w 11737976"/>
              <a:gd name="connsiteY25146" fmla="*/ 2389114 h 6407152"/>
              <a:gd name="connsiteX25147" fmla="*/ 6100506 w 11737976"/>
              <a:gd name="connsiteY25147" fmla="*/ 2423019 h 6407152"/>
              <a:gd name="connsiteX25148" fmla="*/ 6103411 w 11737976"/>
              <a:gd name="connsiteY25148" fmla="*/ 2419911 h 6407152"/>
              <a:gd name="connsiteX25149" fmla="*/ 6088837 w 11737976"/>
              <a:gd name="connsiteY25149" fmla="*/ 2456925 h 6407152"/>
              <a:gd name="connsiteX25150" fmla="*/ 6089803 w 11737976"/>
              <a:gd name="connsiteY25150" fmla="*/ 2457320 h 6407152"/>
              <a:gd name="connsiteX25151" fmla="*/ 6087378 w 11737976"/>
              <a:gd name="connsiteY25151" fmla="*/ 2461700 h 6407152"/>
              <a:gd name="connsiteX25152" fmla="*/ 6086400 w 11737976"/>
              <a:gd name="connsiteY25152" fmla="*/ 2466673 h 6407152"/>
              <a:gd name="connsiteX25153" fmla="*/ 6088811 w 11737976"/>
              <a:gd name="connsiteY25153" fmla="*/ 2469809 h 6407152"/>
              <a:gd name="connsiteX25154" fmla="*/ 6090751 w 11737976"/>
              <a:gd name="connsiteY25154" fmla="*/ 2466306 h 6407152"/>
              <a:gd name="connsiteX25155" fmla="*/ 6091726 w 11737976"/>
              <a:gd name="connsiteY25155" fmla="*/ 2462407 h 6407152"/>
              <a:gd name="connsiteX25156" fmla="*/ 6099484 w 11737976"/>
              <a:gd name="connsiteY25156" fmla="*/ 2448393 h 6407152"/>
              <a:gd name="connsiteX25157" fmla="*/ 6111586 w 11737976"/>
              <a:gd name="connsiteY25157" fmla="*/ 2438307 h 6407152"/>
              <a:gd name="connsiteX25158" fmla="*/ 6117000 w 11737976"/>
              <a:gd name="connsiteY25158" fmla="*/ 2391092 h 6407152"/>
              <a:gd name="connsiteX25159" fmla="*/ 6121387 w 11737976"/>
              <a:gd name="connsiteY25159" fmla="*/ 2373546 h 6407152"/>
              <a:gd name="connsiteX25160" fmla="*/ 6131603 w 11737976"/>
              <a:gd name="connsiteY25160" fmla="*/ 2341195 h 6407152"/>
              <a:gd name="connsiteX25161" fmla="*/ 6133534 w 11737976"/>
              <a:gd name="connsiteY25161" fmla="*/ 2341986 h 6407152"/>
              <a:gd name="connsiteX25162" fmla="*/ 6134497 w 11737976"/>
              <a:gd name="connsiteY25162" fmla="*/ 2342382 h 6407152"/>
              <a:gd name="connsiteX25163" fmla="*/ 6135463 w 11737976"/>
              <a:gd name="connsiteY25163" fmla="*/ 2342778 h 6407152"/>
              <a:gd name="connsiteX25164" fmla="*/ 6134986 w 11737976"/>
              <a:gd name="connsiteY25164" fmla="*/ 2340433 h 6407152"/>
              <a:gd name="connsiteX25165" fmla="*/ 6134021 w 11737976"/>
              <a:gd name="connsiteY25165" fmla="*/ 2340037 h 6407152"/>
              <a:gd name="connsiteX25166" fmla="*/ 6132090 w 11737976"/>
              <a:gd name="connsiteY25166" fmla="*/ 2339245 h 6407152"/>
              <a:gd name="connsiteX25167" fmla="*/ 6131612 w 11737976"/>
              <a:gd name="connsiteY25167" fmla="*/ 2336899 h 6407152"/>
              <a:gd name="connsiteX25168" fmla="*/ 6136466 w 11737976"/>
              <a:gd name="connsiteY25168" fmla="*/ 2325994 h 6407152"/>
              <a:gd name="connsiteX25169" fmla="*/ 6137431 w 11737976"/>
              <a:gd name="connsiteY25169" fmla="*/ 2326389 h 6407152"/>
              <a:gd name="connsiteX25170" fmla="*/ 6142746 w 11737976"/>
              <a:gd name="connsiteY25170" fmla="*/ 2326418 h 6407152"/>
              <a:gd name="connsiteX25171" fmla="*/ 6152465 w 11737976"/>
              <a:gd name="connsiteY25171" fmla="*/ 2300312 h 6407152"/>
              <a:gd name="connsiteX25172" fmla="*/ 6154938 w 11737976"/>
              <a:gd name="connsiteY25172" fmla="*/ 2273383 h 6407152"/>
              <a:gd name="connsiteX25173" fmla="*/ 6154460 w 11737976"/>
              <a:gd name="connsiteY25173" fmla="*/ 2271039 h 6407152"/>
              <a:gd name="connsiteX25174" fmla="*/ 6157844 w 11737976"/>
              <a:gd name="connsiteY25174" fmla="*/ 2270275 h 6407152"/>
              <a:gd name="connsiteX25175" fmla="*/ 6157365 w 11737976"/>
              <a:gd name="connsiteY25175" fmla="*/ 2267931 h 6407152"/>
              <a:gd name="connsiteX25176" fmla="*/ 6154948 w 11737976"/>
              <a:gd name="connsiteY25176" fmla="*/ 2269089 h 6407152"/>
              <a:gd name="connsiteX25177" fmla="*/ 6158846 w 11737976"/>
              <a:gd name="connsiteY25177" fmla="*/ 2253492 h 6407152"/>
              <a:gd name="connsiteX25178" fmla="*/ 6159820 w 11737976"/>
              <a:gd name="connsiteY25178" fmla="*/ 2249593 h 6407152"/>
              <a:gd name="connsiteX25179" fmla="*/ 6162726 w 11737976"/>
              <a:gd name="connsiteY25179" fmla="*/ 2246485 h 6407152"/>
              <a:gd name="connsiteX25180" fmla="*/ 6171471 w 11737976"/>
              <a:gd name="connsiteY25180" fmla="*/ 2224277 h 6407152"/>
              <a:gd name="connsiteX25181" fmla="*/ 6170506 w 11737976"/>
              <a:gd name="connsiteY25181" fmla="*/ 2223881 h 6407152"/>
              <a:gd name="connsiteX25182" fmla="*/ 6172941 w 11737976"/>
              <a:gd name="connsiteY25182" fmla="*/ 2214134 h 6407152"/>
              <a:gd name="connsiteX25183" fmla="*/ 6179754 w 11737976"/>
              <a:gd name="connsiteY25183" fmla="*/ 2191134 h 6407152"/>
              <a:gd name="connsiteX25184" fmla="*/ 6182155 w 11737976"/>
              <a:gd name="connsiteY25184" fmla="*/ 2198566 h 6407152"/>
              <a:gd name="connsiteX25185" fmla="*/ 6185251 w 11737976"/>
              <a:gd name="connsiteY25185" fmla="*/ 2190433 h 6407152"/>
              <a:gd name="connsiteX25186" fmla="*/ 6185198 w 11737976"/>
              <a:gd name="connsiteY25186" fmla="*/ 2187869 h 6407152"/>
              <a:gd name="connsiteX25187" fmla="*/ 8308618 w 11737976"/>
              <a:gd name="connsiteY25187" fmla="*/ 2187868 h 6407152"/>
              <a:gd name="connsiteX25188" fmla="*/ 8299581 w 11737976"/>
              <a:gd name="connsiteY25188" fmla="*/ 2191463 h 6407152"/>
              <a:gd name="connsiteX25189" fmla="*/ 8300986 w 11737976"/>
              <a:gd name="connsiteY25189" fmla="*/ 2201224 h 6407152"/>
              <a:gd name="connsiteX25190" fmla="*/ 8292267 w 11737976"/>
              <a:gd name="connsiteY25190" fmla="*/ 2203403 h 6407152"/>
              <a:gd name="connsiteX25191" fmla="*/ 8292969 w 11737976"/>
              <a:gd name="connsiteY25191" fmla="*/ 2208283 h 6407152"/>
              <a:gd name="connsiteX25192" fmla="*/ 8310410 w 11737976"/>
              <a:gd name="connsiteY25192" fmla="*/ 2203925 h 6407152"/>
              <a:gd name="connsiteX25193" fmla="*/ 8328556 w 11737976"/>
              <a:gd name="connsiteY25193" fmla="*/ 2204447 h 6407152"/>
              <a:gd name="connsiteX25194" fmla="*/ 8340229 w 11737976"/>
              <a:gd name="connsiteY25194" fmla="*/ 2191418 h 6407152"/>
              <a:gd name="connsiteX25195" fmla="*/ 8335732 w 11737976"/>
              <a:gd name="connsiteY25195" fmla="*/ 2187868 h 6407152"/>
              <a:gd name="connsiteX25196" fmla="*/ 3598394 w 11737976"/>
              <a:gd name="connsiteY25196" fmla="*/ 2187868 h 6407152"/>
              <a:gd name="connsiteX25197" fmla="*/ 3589357 w 11737976"/>
              <a:gd name="connsiteY25197" fmla="*/ 2191463 h 6407152"/>
              <a:gd name="connsiteX25198" fmla="*/ 3590763 w 11737976"/>
              <a:gd name="connsiteY25198" fmla="*/ 2201224 h 6407152"/>
              <a:gd name="connsiteX25199" fmla="*/ 3582043 w 11737976"/>
              <a:gd name="connsiteY25199" fmla="*/ 2203403 h 6407152"/>
              <a:gd name="connsiteX25200" fmla="*/ 3582745 w 11737976"/>
              <a:gd name="connsiteY25200" fmla="*/ 2208283 h 6407152"/>
              <a:gd name="connsiteX25201" fmla="*/ 3600187 w 11737976"/>
              <a:gd name="connsiteY25201" fmla="*/ 2203925 h 6407152"/>
              <a:gd name="connsiteX25202" fmla="*/ 3618332 w 11737976"/>
              <a:gd name="connsiteY25202" fmla="*/ 2204447 h 6407152"/>
              <a:gd name="connsiteX25203" fmla="*/ 3630005 w 11737976"/>
              <a:gd name="connsiteY25203" fmla="*/ 2191418 h 6407152"/>
              <a:gd name="connsiteX25204" fmla="*/ 3625508 w 11737976"/>
              <a:gd name="connsiteY25204" fmla="*/ 2187868 h 6407152"/>
              <a:gd name="connsiteX25205" fmla="*/ 991220 w 11737976"/>
              <a:gd name="connsiteY25205" fmla="*/ 2187868 h 6407152"/>
              <a:gd name="connsiteX25206" fmla="*/ 994527 w 11737976"/>
              <a:gd name="connsiteY25206" fmla="*/ 2188691 h 6407152"/>
              <a:gd name="connsiteX25207" fmla="*/ 997096 w 11737976"/>
              <a:gd name="connsiteY25207" fmla="*/ 2196338 h 6407152"/>
              <a:gd name="connsiteX25208" fmla="*/ 1000632 w 11737976"/>
              <a:gd name="connsiteY25208" fmla="*/ 2199464 h 6407152"/>
              <a:gd name="connsiteX25209" fmla="*/ 995316 w 11737976"/>
              <a:gd name="connsiteY25209" fmla="*/ 2199295 h 6407152"/>
              <a:gd name="connsiteX25210" fmla="*/ 989215 w 11737976"/>
              <a:gd name="connsiteY25210" fmla="*/ 2199098 h 6407152"/>
              <a:gd name="connsiteX25211" fmla="*/ 990453 w 11737976"/>
              <a:gd name="connsiteY25211" fmla="*/ 2202786 h 6407152"/>
              <a:gd name="connsiteX25212" fmla="*/ 991692 w 11737976"/>
              <a:gd name="connsiteY25212" fmla="*/ 2206475 h 6407152"/>
              <a:gd name="connsiteX25213" fmla="*/ 992931 w 11737976"/>
              <a:gd name="connsiteY25213" fmla="*/ 2210162 h 6407152"/>
              <a:gd name="connsiteX25214" fmla="*/ 1002657 w 11737976"/>
              <a:gd name="connsiteY25214" fmla="*/ 2203179 h 6407152"/>
              <a:gd name="connsiteX25215" fmla="*/ 1001738 w 11737976"/>
              <a:gd name="connsiteY25215" fmla="*/ 2200445 h 6407152"/>
              <a:gd name="connsiteX25216" fmla="*/ 1005091 w 11737976"/>
              <a:gd name="connsiteY25216" fmla="*/ 2203410 h 6407152"/>
              <a:gd name="connsiteX25217" fmla="*/ 1011157 w 11737976"/>
              <a:gd name="connsiteY25217" fmla="*/ 2204743 h 6407152"/>
              <a:gd name="connsiteX25218" fmla="*/ 1020079 w 11737976"/>
              <a:gd name="connsiteY25218" fmla="*/ 2197853 h 6407152"/>
              <a:gd name="connsiteX25219" fmla="*/ 1007312 w 11737976"/>
              <a:gd name="connsiteY25219" fmla="*/ 2188071 h 6407152"/>
              <a:gd name="connsiteX25220" fmla="*/ 1007186 w 11737976"/>
              <a:gd name="connsiteY25220" fmla="*/ 2187868 h 6407152"/>
              <a:gd name="connsiteX25221" fmla="*/ 797011 w 11737976"/>
              <a:gd name="connsiteY25221" fmla="*/ 2187868 h 6407152"/>
              <a:gd name="connsiteX25222" fmla="*/ 794689 w 11737976"/>
              <a:gd name="connsiteY25222" fmla="*/ 2189895 h 6407152"/>
              <a:gd name="connsiteX25223" fmla="*/ 797269 w 11737976"/>
              <a:gd name="connsiteY25223" fmla="*/ 2197578 h 6407152"/>
              <a:gd name="connsiteX25224" fmla="*/ 787348 w 11737976"/>
              <a:gd name="connsiteY25224" fmla="*/ 2200560 h 6407152"/>
              <a:gd name="connsiteX25225" fmla="*/ 774846 w 11737976"/>
              <a:gd name="connsiteY25225" fmla="*/ 2195859 h 6407152"/>
              <a:gd name="connsiteX25226" fmla="*/ 788639 w 11737976"/>
              <a:gd name="connsiteY25226" fmla="*/ 2204401 h 6407152"/>
              <a:gd name="connsiteX25227" fmla="*/ 789929 w 11737976"/>
              <a:gd name="connsiteY25227" fmla="*/ 2208242 h 6407152"/>
              <a:gd name="connsiteX25228" fmla="*/ 799850 w 11737976"/>
              <a:gd name="connsiteY25228" fmla="*/ 2205261 h 6407152"/>
              <a:gd name="connsiteX25229" fmla="*/ 808481 w 11737976"/>
              <a:gd name="connsiteY25229" fmla="*/ 2198437 h 6407152"/>
              <a:gd name="connsiteX25230" fmla="*/ 811062 w 11737976"/>
              <a:gd name="connsiteY25230" fmla="*/ 2206120 h 6407152"/>
              <a:gd name="connsiteX25231" fmla="*/ 852034 w 11737976"/>
              <a:gd name="connsiteY25231" fmla="*/ 2198035 h 6407152"/>
              <a:gd name="connsiteX25232" fmla="*/ 819692 w 11737976"/>
              <a:gd name="connsiteY25232" fmla="*/ 2199298 h 6407152"/>
              <a:gd name="connsiteX25233" fmla="*/ 817112 w 11737976"/>
              <a:gd name="connsiteY25233" fmla="*/ 2191615 h 6407152"/>
              <a:gd name="connsiteX25234" fmla="*/ 815268 w 11737976"/>
              <a:gd name="connsiteY25234" fmla="*/ 2187868 h 6407152"/>
              <a:gd name="connsiteX25235" fmla="*/ 704277 w 11737976"/>
              <a:gd name="connsiteY25235" fmla="*/ 2187868 h 6407152"/>
              <a:gd name="connsiteX25236" fmla="*/ 705734 w 11737976"/>
              <a:gd name="connsiteY25236" fmla="*/ 2188713 h 6407152"/>
              <a:gd name="connsiteX25237" fmla="*/ 707131 w 11737976"/>
              <a:gd name="connsiteY25237" fmla="*/ 2187868 h 6407152"/>
              <a:gd name="connsiteX25238" fmla="*/ 671559 w 11737976"/>
              <a:gd name="connsiteY25238" fmla="*/ 2187868 h 6407152"/>
              <a:gd name="connsiteX25239" fmla="*/ 671830 w 11737976"/>
              <a:gd name="connsiteY25239" fmla="*/ 2188673 h 6407152"/>
              <a:gd name="connsiteX25240" fmla="*/ 673107 w 11737976"/>
              <a:gd name="connsiteY25240" fmla="*/ 2192476 h 6407152"/>
              <a:gd name="connsiteX25241" fmla="*/ 674385 w 11737976"/>
              <a:gd name="connsiteY25241" fmla="*/ 2196278 h 6407152"/>
              <a:gd name="connsiteX25242" fmla="*/ 683524 w 11737976"/>
              <a:gd name="connsiteY25242" fmla="*/ 2193532 h 6407152"/>
              <a:gd name="connsiteX25243" fmla="*/ 682246 w 11737976"/>
              <a:gd name="connsiteY25243" fmla="*/ 2189729 h 6407152"/>
              <a:gd name="connsiteX25244" fmla="*/ 682686 w 11737976"/>
              <a:gd name="connsiteY25244" fmla="*/ 2187868 h 6407152"/>
              <a:gd name="connsiteX25245" fmla="*/ 0 w 11737976"/>
              <a:gd name="connsiteY25245" fmla="*/ 0 h 6407152"/>
              <a:gd name="connsiteX25246" fmla="*/ 11737975 w 11737976"/>
              <a:gd name="connsiteY25246" fmla="*/ 0 h 6407152"/>
              <a:gd name="connsiteX25247" fmla="*/ 11737975 w 11737976"/>
              <a:gd name="connsiteY25247" fmla="*/ 2672854 h 6407152"/>
              <a:gd name="connsiteX25248" fmla="*/ 11723827 w 11737976"/>
              <a:gd name="connsiteY25248" fmla="*/ 2680860 h 6407152"/>
              <a:gd name="connsiteX25249" fmla="*/ 11711716 w 11737976"/>
              <a:gd name="connsiteY25249" fmla="*/ 2690445 h 6407152"/>
              <a:gd name="connsiteX25250" fmla="*/ 11705843 w 11737976"/>
              <a:gd name="connsiteY25250" fmla="*/ 2706735 h 6407152"/>
              <a:gd name="connsiteX25251" fmla="*/ 11679442 w 11737976"/>
              <a:gd name="connsiteY25251" fmla="*/ 2750418 h 6407152"/>
              <a:gd name="connsiteX25252" fmla="*/ 11644202 w 11737976"/>
              <a:gd name="connsiteY25252" fmla="*/ 2848164 h 6407152"/>
              <a:gd name="connsiteX25253" fmla="*/ 11611926 w 11737976"/>
              <a:gd name="connsiteY25253" fmla="*/ 2908136 h 6407152"/>
              <a:gd name="connsiteX25254" fmla="*/ 11587482 w 11737976"/>
              <a:gd name="connsiteY25254" fmla="*/ 2946388 h 6407152"/>
              <a:gd name="connsiteX25255" fmla="*/ 11565117 w 11737976"/>
              <a:gd name="connsiteY25255" fmla="*/ 3023198 h 6407152"/>
              <a:gd name="connsiteX25256" fmla="*/ 11560073 w 11737976"/>
              <a:gd name="connsiteY25256" fmla="*/ 3022412 h 6407152"/>
              <a:gd name="connsiteX25257" fmla="*/ 11490480 w 11737976"/>
              <a:gd name="connsiteY25257" fmla="*/ 3141572 h 6407152"/>
              <a:gd name="connsiteX25258" fmla="*/ 11462773 w 11737976"/>
              <a:gd name="connsiteY25258" fmla="*/ 3188874 h 6407152"/>
              <a:gd name="connsiteX25259" fmla="*/ 11446161 w 11737976"/>
              <a:gd name="connsiteY25259" fmla="*/ 3205402 h 6407152"/>
              <a:gd name="connsiteX25260" fmla="*/ 11432159 w 11737976"/>
              <a:gd name="connsiteY25260" fmla="*/ 3214692 h 6407152"/>
              <a:gd name="connsiteX25261" fmla="*/ 11433939 w 11737976"/>
              <a:gd name="connsiteY25261" fmla="*/ 3224529 h 6407152"/>
              <a:gd name="connsiteX25262" fmla="*/ 11406588 w 11737976"/>
              <a:gd name="connsiteY25262" fmla="*/ 3241296 h 6407152"/>
              <a:gd name="connsiteX25263" fmla="*/ 11391578 w 11737976"/>
              <a:gd name="connsiteY25263" fmla="*/ 3282929 h 6407152"/>
              <a:gd name="connsiteX25264" fmla="*/ 11351828 w 11737976"/>
              <a:gd name="connsiteY25264" fmla="*/ 3334090 h 6407152"/>
              <a:gd name="connsiteX25265" fmla="*/ 11327908 w 11737976"/>
              <a:gd name="connsiteY25265" fmla="*/ 3367196 h 6407152"/>
              <a:gd name="connsiteX25266" fmla="*/ 11325909 w 11737976"/>
              <a:gd name="connsiteY25266" fmla="*/ 3375095 h 6407152"/>
              <a:gd name="connsiteX25267" fmla="*/ 11323054 w 11737976"/>
              <a:gd name="connsiteY25267" fmla="*/ 3373054 h 6407152"/>
              <a:gd name="connsiteX25268" fmla="*/ 11319589 w 11737976"/>
              <a:gd name="connsiteY25268" fmla="*/ 3376987 h 6407152"/>
              <a:gd name="connsiteX25269" fmla="*/ 11323463 w 11737976"/>
              <a:gd name="connsiteY25269" fmla="*/ 3378039 h 6407152"/>
              <a:gd name="connsiteX25270" fmla="*/ 11325594 w 11737976"/>
              <a:gd name="connsiteY25270" fmla="*/ 3376337 h 6407152"/>
              <a:gd name="connsiteX25271" fmla="*/ 11324773 w 11737976"/>
              <a:gd name="connsiteY25271" fmla="*/ 3379582 h 6407152"/>
              <a:gd name="connsiteX25272" fmla="*/ 11313858 w 11737976"/>
              <a:gd name="connsiteY25272" fmla="*/ 3395088 h 6407152"/>
              <a:gd name="connsiteX25273" fmla="*/ 11307332 w 11737976"/>
              <a:gd name="connsiteY25273" fmla="*/ 3413189 h 6407152"/>
              <a:gd name="connsiteX25274" fmla="*/ 11303237 w 11737976"/>
              <a:gd name="connsiteY25274" fmla="*/ 3439316 h 6407152"/>
              <a:gd name="connsiteX25275" fmla="*/ 11284015 w 11737976"/>
              <a:gd name="connsiteY25275" fmla="*/ 3463086 h 6407152"/>
              <a:gd name="connsiteX25276" fmla="*/ 11282266 w 11737976"/>
              <a:gd name="connsiteY25276" fmla="*/ 3467128 h 6407152"/>
              <a:gd name="connsiteX25277" fmla="*/ 11280726 w 11737976"/>
              <a:gd name="connsiteY25277" fmla="*/ 3464540 h 6407152"/>
              <a:gd name="connsiteX25278" fmla="*/ 11274843 w 11737976"/>
              <a:gd name="connsiteY25278" fmla="*/ 3445079 h 6407152"/>
              <a:gd name="connsiteX25279" fmla="*/ 11269739 w 11737976"/>
              <a:gd name="connsiteY25279" fmla="*/ 3450979 h 6407152"/>
              <a:gd name="connsiteX25280" fmla="*/ 11267568 w 11737976"/>
              <a:gd name="connsiteY25280" fmla="*/ 3461279 h 6407152"/>
              <a:gd name="connsiteX25281" fmla="*/ 11272486 w 11737976"/>
              <a:gd name="connsiteY25281" fmla="*/ 3484605 h 6407152"/>
              <a:gd name="connsiteX25282" fmla="*/ 11274462 w 11737976"/>
              <a:gd name="connsiteY25282" fmla="*/ 3485167 h 6407152"/>
              <a:gd name="connsiteX25283" fmla="*/ 11269038 w 11737976"/>
              <a:gd name="connsiteY25283" fmla="*/ 3497704 h 6407152"/>
              <a:gd name="connsiteX25284" fmla="*/ 11252742 w 11737976"/>
              <a:gd name="connsiteY25284" fmla="*/ 3538748 h 6407152"/>
              <a:gd name="connsiteX25285" fmla="*/ 11242416 w 11737976"/>
              <a:gd name="connsiteY25285" fmla="*/ 3561921 h 6407152"/>
              <a:gd name="connsiteX25286" fmla="*/ 11238865 w 11737976"/>
              <a:gd name="connsiteY25286" fmla="*/ 3554920 h 6407152"/>
              <a:gd name="connsiteX25287" fmla="*/ 11227792 w 11737976"/>
              <a:gd name="connsiteY25287" fmla="*/ 3561089 h 6407152"/>
              <a:gd name="connsiteX25288" fmla="*/ 11225790 w 11737976"/>
              <a:gd name="connsiteY25288" fmla="*/ 3568566 h 6407152"/>
              <a:gd name="connsiteX25289" fmla="*/ 11226314 w 11737976"/>
              <a:gd name="connsiteY25289" fmla="*/ 3575472 h 6407152"/>
              <a:gd name="connsiteX25290" fmla="*/ 11239400 w 11737976"/>
              <a:gd name="connsiteY25290" fmla="*/ 3568690 h 6407152"/>
              <a:gd name="connsiteX25291" fmla="*/ 11234432 w 11737976"/>
              <a:gd name="connsiteY25291" fmla="*/ 3579836 h 6407152"/>
              <a:gd name="connsiteX25292" fmla="*/ 11213414 w 11737976"/>
              <a:gd name="connsiteY25292" fmla="*/ 3614589 h 6407152"/>
              <a:gd name="connsiteX25293" fmla="*/ 11198036 w 11737976"/>
              <a:gd name="connsiteY25293" fmla="*/ 3634748 h 6407152"/>
              <a:gd name="connsiteX25294" fmla="*/ 11197058 w 11737976"/>
              <a:gd name="connsiteY25294" fmla="*/ 3632747 h 6407152"/>
              <a:gd name="connsiteX25295" fmla="*/ 11196348 w 11737976"/>
              <a:gd name="connsiteY25295" fmla="*/ 3623326 h 6407152"/>
              <a:gd name="connsiteX25296" fmla="*/ 11214312 w 11737976"/>
              <a:gd name="connsiteY25296" fmla="*/ 3585582 h 6407152"/>
              <a:gd name="connsiteX25297" fmla="*/ 11220657 w 11737976"/>
              <a:gd name="connsiteY25297" fmla="*/ 3551666 h 6407152"/>
              <a:gd name="connsiteX25298" fmla="*/ 11233765 w 11737976"/>
              <a:gd name="connsiteY25298" fmla="*/ 3524817 h 6407152"/>
              <a:gd name="connsiteX25299" fmla="*/ 11253128 w 11737976"/>
              <a:gd name="connsiteY25299" fmla="*/ 3519866 h 6407152"/>
              <a:gd name="connsiteX25300" fmla="*/ 11251263 w 11737976"/>
              <a:gd name="connsiteY25300" fmla="*/ 3476140 h 6407152"/>
              <a:gd name="connsiteX25301" fmla="*/ 11240570 w 11737976"/>
              <a:gd name="connsiteY25301" fmla="*/ 3506125 h 6407152"/>
              <a:gd name="connsiteX25302" fmla="*/ 11240590 w 11737976"/>
              <a:gd name="connsiteY25302" fmla="*/ 3493246 h 6407152"/>
              <a:gd name="connsiteX25303" fmla="*/ 11248376 w 11737976"/>
              <a:gd name="connsiteY25303" fmla="*/ 3466364 h 6407152"/>
              <a:gd name="connsiteX25304" fmla="*/ 11251764 w 11737976"/>
              <a:gd name="connsiteY25304" fmla="*/ 3465605 h 6407152"/>
              <a:gd name="connsiteX25305" fmla="*/ 11256106 w 11737976"/>
              <a:gd name="connsiteY25305" fmla="*/ 3473829 h 6407152"/>
              <a:gd name="connsiteX25306" fmla="*/ 11268268 w 11737976"/>
              <a:gd name="connsiteY25306" fmla="*/ 3433704 h 6407152"/>
              <a:gd name="connsiteX25307" fmla="*/ 11265367 w 11737976"/>
              <a:gd name="connsiteY25307" fmla="*/ 3432515 h 6407152"/>
              <a:gd name="connsiteX25308" fmla="*/ 11269243 w 11737976"/>
              <a:gd name="connsiteY25308" fmla="*/ 3429807 h 6407152"/>
              <a:gd name="connsiteX25309" fmla="*/ 11271671 w 11737976"/>
              <a:gd name="connsiteY25309" fmla="*/ 3424359 h 6407152"/>
              <a:gd name="connsiteX25310" fmla="*/ 11271677 w 11737976"/>
              <a:gd name="connsiteY25310" fmla="*/ 3420065 h 6407152"/>
              <a:gd name="connsiteX25311" fmla="*/ 11270229 w 11737976"/>
              <a:gd name="connsiteY25311" fmla="*/ 3417324 h 6407152"/>
              <a:gd name="connsiteX25312" fmla="*/ 11267322 w 11737976"/>
              <a:gd name="connsiteY25312" fmla="*/ 3420428 h 6407152"/>
              <a:gd name="connsiteX25313" fmla="*/ 11266347 w 11737976"/>
              <a:gd name="connsiteY25313" fmla="*/ 3424325 h 6407152"/>
              <a:gd name="connsiteX25314" fmla="*/ 11264414 w 11737976"/>
              <a:gd name="connsiteY25314" fmla="*/ 3423532 h 6407152"/>
              <a:gd name="connsiteX25315" fmla="*/ 11263494 w 11737976"/>
              <a:gd name="connsiteY25315" fmla="*/ 3393082 h 6407152"/>
              <a:gd name="connsiteX25316" fmla="*/ 11278983 w 11737976"/>
              <a:gd name="connsiteY25316" fmla="*/ 3390838 h 6407152"/>
              <a:gd name="connsiteX25317" fmla="*/ 11286260 w 11737976"/>
              <a:gd name="connsiteY25317" fmla="*/ 3378786 h 6407152"/>
              <a:gd name="connsiteX25318" fmla="*/ 11278043 w 11737976"/>
              <a:gd name="connsiteY25318" fmla="*/ 3373270 h 6407152"/>
              <a:gd name="connsiteX25319" fmla="*/ 11284827 w 11737976"/>
              <a:gd name="connsiteY25319" fmla="*/ 3367457 h 6407152"/>
              <a:gd name="connsiteX25320" fmla="*/ 11278070 w 11737976"/>
              <a:gd name="connsiteY25320" fmla="*/ 3356096 h 6407152"/>
              <a:gd name="connsiteX25321" fmla="*/ 11282454 w 11737976"/>
              <a:gd name="connsiteY25321" fmla="*/ 3338560 h 6407152"/>
              <a:gd name="connsiteX25322" fmla="*/ 11289231 w 11737976"/>
              <a:gd name="connsiteY25322" fmla="*/ 3337042 h 6407152"/>
              <a:gd name="connsiteX25323" fmla="*/ 11291165 w 11737976"/>
              <a:gd name="connsiteY25323" fmla="*/ 3337835 h 6407152"/>
              <a:gd name="connsiteX25324" fmla="*/ 11294067 w 11737976"/>
              <a:gd name="connsiteY25324" fmla="*/ 3339024 h 6407152"/>
              <a:gd name="connsiteX25325" fmla="*/ 11295522 w 11737976"/>
              <a:gd name="connsiteY25325" fmla="*/ 3337472 h 6407152"/>
              <a:gd name="connsiteX25326" fmla="*/ 11295041 w 11737976"/>
              <a:gd name="connsiteY25326" fmla="*/ 3335127 h 6407152"/>
              <a:gd name="connsiteX25327" fmla="*/ 11292139 w 11737976"/>
              <a:gd name="connsiteY25327" fmla="*/ 3333937 h 6407152"/>
              <a:gd name="connsiteX25328" fmla="*/ 11288271 w 11737976"/>
              <a:gd name="connsiteY25328" fmla="*/ 3332351 h 6407152"/>
              <a:gd name="connsiteX25329" fmla="*/ 11285376 w 11737976"/>
              <a:gd name="connsiteY25329" fmla="*/ 3326869 h 6407152"/>
              <a:gd name="connsiteX25330" fmla="*/ 11292653 w 11737976"/>
              <a:gd name="connsiteY25330" fmla="*/ 3314816 h 6407152"/>
              <a:gd name="connsiteX25331" fmla="*/ 11289773 w 11737976"/>
              <a:gd name="connsiteY25331" fmla="*/ 3300746 h 6407152"/>
              <a:gd name="connsiteX25332" fmla="*/ 11314426 w 11737976"/>
              <a:gd name="connsiteY25332" fmla="*/ 3317296 h 6407152"/>
              <a:gd name="connsiteX25333" fmla="*/ 11322177 w 11737976"/>
              <a:gd name="connsiteY25333" fmla="*/ 3311881 h 6407152"/>
              <a:gd name="connsiteX25334" fmla="*/ 11321751 w 11737976"/>
              <a:gd name="connsiteY25334" fmla="*/ 3275189 h 6407152"/>
              <a:gd name="connsiteX25335" fmla="*/ 11322238 w 11737976"/>
              <a:gd name="connsiteY25335" fmla="*/ 3273241 h 6407152"/>
              <a:gd name="connsiteX25336" fmla="*/ 11335834 w 11737976"/>
              <a:gd name="connsiteY25336" fmla="*/ 3244444 h 6407152"/>
              <a:gd name="connsiteX25337" fmla="*/ 11333427 w 11737976"/>
              <a:gd name="connsiteY25337" fmla="*/ 3237013 h 6407152"/>
              <a:gd name="connsiteX25338" fmla="*/ 11338784 w 11737976"/>
              <a:gd name="connsiteY25338" fmla="*/ 3215580 h 6407152"/>
              <a:gd name="connsiteX25339" fmla="*/ 11333461 w 11737976"/>
              <a:gd name="connsiteY25339" fmla="*/ 3215547 h 6407152"/>
              <a:gd name="connsiteX25340" fmla="*/ 11334435 w 11737976"/>
              <a:gd name="connsiteY25340" fmla="*/ 3211649 h 6407152"/>
              <a:gd name="connsiteX25341" fmla="*/ 11333467 w 11737976"/>
              <a:gd name="connsiteY25341" fmla="*/ 3211253 h 6407152"/>
              <a:gd name="connsiteX25342" fmla="*/ 11332493 w 11737976"/>
              <a:gd name="connsiteY25342" fmla="*/ 3215150 h 6407152"/>
              <a:gd name="connsiteX25343" fmla="*/ 11318858 w 11737976"/>
              <a:gd name="connsiteY25343" fmla="*/ 3269706 h 6407152"/>
              <a:gd name="connsiteX25344" fmla="*/ 11317396 w 11737976"/>
              <a:gd name="connsiteY25344" fmla="*/ 3275551 h 6407152"/>
              <a:gd name="connsiteX25345" fmla="*/ 11307710 w 11737976"/>
              <a:gd name="connsiteY25345" fmla="*/ 3280174 h 6407152"/>
              <a:gd name="connsiteX25346" fmla="*/ 11303875 w 11737976"/>
              <a:gd name="connsiteY25346" fmla="*/ 3257121 h 6407152"/>
              <a:gd name="connsiteX25347" fmla="*/ 11315057 w 11737976"/>
              <a:gd name="connsiteY25347" fmla="*/ 3225188 h 6407152"/>
              <a:gd name="connsiteX25348" fmla="*/ 11318446 w 11737976"/>
              <a:gd name="connsiteY25348" fmla="*/ 3224428 h 6407152"/>
              <a:gd name="connsiteX25349" fmla="*/ 11316031 w 11737976"/>
              <a:gd name="connsiteY25349" fmla="*/ 3221290 h 6407152"/>
              <a:gd name="connsiteX25350" fmla="*/ 11328653 w 11737976"/>
              <a:gd name="connsiteY25350" fmla="*/ 3196391 h 6407152"/>
              <a:gd name="connsiteX25351" fmla="*/ 11339772 w 11737976"/>
              <a:gd name="connsiteY25351" fmla="*/ 3203098 h 6407152"/>
              <a:gd name="connsiteX25352" fmla="*/ 11360583 w 11737976"/>
              <a:gd name="connsiteY25352" fmla="*/ 3200887 h 6407152"/>
              <a:gd name="connsiteX25353" fmla="*/ 11372217 w 11737976"/>
              <a:gd name="connsiteY25353" fmla="*/ 3188471 h 6407152"/>
              <a:gd name="connsiteX25354" fmla="*/ 11366434 w 11737976"/>
              <a:gd name="connsiteY25354" fmla="*/ 3173213 h 6407152"/>
              <a:gd name="connsiteX25355" fmla="*/ 11352392 w 11737976"/>
              <a:gd name="connsiteY25355" fmla="*/ 3178197 h 6407152"/>
              <a:gd name="connsiteX25356" fmla="*/ 11350492 w 11737976"/>
              <a:gd name="connsiteY25356" fmla="*/ 3155937 h 6407152"/>
              <a:gd name="connsiteX25357" fmla="*/ 11364068 w 11737976"/>
              <a:gd name="connsiteY25357" fmla="*/ 3140021 h 6407152"/>
              <a:gd name="connsiteX25358" fmla="*/ 11351501 w 11737976"/>
              <a:gd name="connsiteY25358" fmla="*/ 3130574 h 6407152"/>
              <a:gd name="connsiteX25359" fmla="*/ 11342296 w 11737976"/>
              <a:gd name="connsiteY25359" fmla="*/ 3137541 h 6407152"/>
              <a:gd name="connsiteX25360" fmla="*/ 11348607 w 11737976"/>
              <a:gd name="connsiteY25360" fmla="*/ 3125091 h 6407152"/>
              <a:gd name="connsiteX25361" fmla="*/ 11364589 w 11737976"/>
              <a:gd name="connsiteY25361" fmla="*/ 3116606 h 6407152"/>
              <a:gd name="connsiteX25362" fmla="*/ 11365076 w 11737976"/>
              <a:gd name="connsiteY25362" fmla="*/ 3114659 h 6407152"/>
              <a:gd name="connsiteX25363" fmla="*/ 11369919 w 11737976"/>
              <a:gd name="connsiteY25363" fmla="*/ 3112346 h 6407152"/>
              <a:gd name="connsiteX25364" fmla="*/ 11370399 w 11737976"/>
              <a:gd name="connsiteY25364" fmla="*/ 3114691 h 6407152"/>
              <a:gd name="connsiteX25365" fmla="*/ 11371366 w 11737976"/>
              <a:gd name="connsiteY25365" fmla="*/ 3115087 h 6407152"/>
              <a:gd name="connsiteX25366" fmla="*/ 11371346 w 11737976"/>
              <a:gd name="connsiteY25366" fmla="*/ 3127968 h 6407152"/>
              <a:gd name="connsiteX25367" fmla="*/ 11390704 w 11737976"/>
              <a:gd name="connsiteY25367" fmla="*/ 3127310 h 6407152"/>
              <a:gd name="connsiteX25368" fmla="*/ 11396018 w 11737976"/>
              <a:gd name="connsiteY25368" fmla="*/ 3131637 h 6407152"/>
              <a:gd name="connsiteX25369" fmla="*/ 11402329 w 11737976"/>
              <a:gd name="connsiteY25369" fmla="*/ 3119187 h 6407152"/>
              <a:gd name="connsiteX25370" fmla="*/ 11397013 w 11737976"/>
              <a:gd name="connsiteY25370" fmla="*/ 3114860 h 6407152"/>
              <a:gd name="connsiteX25371" fmla="*/ 11388775 w 11737976"/>
              <a:gd name="connsiteY25371" fmla="*/ 3122224 h 6407152"/>
              <a:gd name="connsiteX25372" fmla="*/ 11383007 w 11737976"/>
              <a:gd name="connsiteY25372" fmla="*/ 3098378 h 6407152"/>
              <a:gd name="connsiteX25373" fmla="*/ 11379145 w 11737976"/>
              <a:gd name="connsiteY25373" fmla="*/ 3092500 h 6407152"/>
              <a:gd name="connsiteX25374" fmla="*/ 11379646 w 11737976"/>
              <a:gd name="connsiteY25374" fmla="*/ 3081964 h 6407152"/>
              <a:gd name="connsiteX25375" fmla="*/ 11405313 w 11737976"/>
              <a:gd name="connsiteY25375" fmla="*/ 3068856 h 6407152"/>
              <a:gd name="connsiteX25376" fmla="*/ 11400985 w 11737976"/>
              <a:gd name="connsiteY25376" fmla="*/ 3052046 h 6407152"/>
              <a:gd name="connsiteX25377" fmla="*/ 11392260 w 11737976"/>
              <a:gd name="connsiteY25377" fmla="*/ 3061359 h 6407152"/>
              <a:gd name="connsiteX25378" fmla="*/ 11388391 w 11737976"/>
              <a:gd name="connsiteY25378" fmla="*/ 3059773 h 6407152"/>
              <a:gd name="connsiteX25379" fmla="*/ 11383083 w 11737976"/>
              <a:gd name="connsiteY25379" fmla="*/ 3051151 h 6407152"/>
              <a:gd name="connsiteX25380" fmla="*/ 11373870 w 11737976"/>
              <a:gd name="connsiteY25380" fmla="*/ 3062413 h 6407152"/>
              <a:gd name="connsiteX25381" fmla="*/ 11382143 w 11737976"/>
              <a:gd name="connsiteY25381" fmla="*/ 3033582 h 6407152"/>
              <a:gd name="connsiteX25382" fmla="*/ 11382150 w 11737976"/>
              <a:gd name="connsiteY25382" fmla="*/ 3029289 h 6407152"/>
              <a:gd name="connsiteX25383" fmla="*/ 11395209 w 11737976"/>
              <a:gd name="connsiteY25383" fmla="*/ 3032494 h 6407152"/>
              <a:gd name="connsiteX25384" fmla="*/ 11407804 w 11737976"/>
              <a:gd name="connsiteY25384" fmla="*/ 3024767 h 6407152"/>
              <a:gd name="connsiteX25385" fmla="*/ 11410705 w 11737976"/>
              <a:gd name="connsiteY25385" fmla="*/ 3025957 h 6407152"/>
              <a:gd name="connsiteX25386" fmla="*/ 11398660 w 11737976"/>
              <a:gd name="connsiteY25386" fmla="*/ 2993095 h 6407152"/>
              <a:gd name="connsiteX25387" fmla="*/ 11413209 w 11737976"/>
              <a:gd name="connsiteY25387" fmla="*/ 2973282 h 6407152"/>
              <a:gd name="connsiteX25388" fmla="*/ 11399188 w 11737976"/>
              <a:gd name="connsiteY25388" fmla="*/ 2965386 h 6407152"/>
              <a:gd name="connsiteX25389" fmla="*/ 11404511 w 11737976"/>
              <a:gd name="connsiteY25389" fmla="*/ 2965421 h 6407152"/>
              <a:gd name="connsiteX25390" fmla="*/ 11400169 w 11737976"/>
              <a:gd name="connsiteY25390" fmla="*/ 2957196 h 6407152"/>
              <a:gd name="connsiteX25391" fmla="*/ 11390484 w 11737976"/>
              <a:gd name="connsiteY25391" fmla="*/ 2961819 h 6407152"/>
              <a:gd name="connsiteX25392" fmla="*/ 11391972 w 11737976"/>
              <a:gd name="connsiteY25392" fmla="*/ 2938800 h 6407152"/>
              <a:gd name="connsiteX25393" fmla="*/ 11394874 w 11737976"/>
              <a:gd name="connsiteY25393" fmla="*/ 2939990 h 6407152"/>
              <a:gd name="connsiteX25394" fmla="*/ 11396857 w 11737976"/>
              <a:gd name="connsiteY25394" fmla="*/ 2910729 h 6407152"/>
              <a:gd name="connsiteX25395" fmla="*/ 11393496 w 11737976"/>
              <a:gd name="connsiteY25395" fmla="*/ 2894315 h 6407152"/>
              <a:gd name="connsiteX25396" fmla="*/ 11398345 w 11737976"/>
              <a:gd name="connsiteY25396" fmla="*/ 2887711 h 6407152"/>
              <a:gd name="connsiteX25397" fmla="*/ 11396438 w 11737976"/>
              <a:gd name="connsiteY25397" fmla="*/ 2869744 h 6407152"/>
              <a:gd name="connsiteX25398" fmla="*/ 11399340 w 11737976"/>
              <a:gd name="connsiteY25398" fmla="*/ 2870933 h 6407152"/>
              <a:gd name="connsiteX25399" fmla="*/ 11418314 w 11737976"/>
              <a:gd name="connsiteY25399" fmla="*/ 2807825 h 6407152"/>
              <a:gd name="connsiteX25400" fmla="*/ 11417353 w 11737976"/>
              <a:gd name="connsiteY25400" fmla="*/ 2803135 h 6407152"/>
              <a:gd name="connsiteX25401" fmla="*/ 11414960 w 11737976"/>
              <a:gd name="connsiteY25401" fmla="*/ 2787117 h 6407152"/>
              <a:gd name="connsiteX25402" fmla="*/ 11412572 w 11737976"/>
              <a:gd name="connsiteY25402" fmla="*/ 2766806 h 6407152"/>
              <a:gd name="connsiteX25403" fmla="*/ 11422306 w 11737976"/>
              <a:gd name="connsiteY25403" fmla="*/ 2732130 h 6407152"/>
              <a:gd name="connsiteX25404" fmla="*/ 11419439 w 11737976"/>
              <a:gd name="connsiteY25404" fmla="*/ 2709475 h 6407152"/>
              <a:gd name="connsiteX25405" fmla="*/ 11419939 w 11737976"/>
              <a:gd name="connsiteY25405" fmla="*/ 2698939 h 6407152"/>
              <a:gd name="connsiteX25406" fmla="*/ 11422883 w 11737976"/>
              <a:gd name="connsiteY25406" fmla="*/ 2674369 h 6407152"/>
              <a:gd name="connsiteX25407" fmla="*/ 11411756 w 11737976"/>
              <a:gd name="connsiteY25407" fmla="*/ 2671956 h 6407152"/>
              <a:gd name="connsiteX25408" fmla="*/ 11414178 w 11737976"/>
              <a:gd name="connsiteY25408" fmla="*/ 2670800 h 6407152"/>
              <a:gd name="connsiteX25409" fmla="*/ 11413698 w 11737976"/>
              <a:gd name="connsiteY25409" fmla="*/ 2668456 h 6407152"/>
              <a:gd name="connsiteX25410" fmla="*/ 11409468 w 11737976"/>
              <a:gd name="connsiteY25410" fmla="*/ 2672970 h 6407152"/>
              <a:gd name="connsiteX25411" fmla="*/ 11409823 w 11737976"/>
              <a:gd name="connsiteY25411" fmla="*/ 2671163 h 6407152"/>
              <a:gd name="connsiteX25412" fmla="*/ 11409335 w 11737976"/>
              <a:gd name="connsiteY25412" fmla="*/ 2673111 h 6407152"/>
              <a:gd name="connsiteX25413" fmla="*/ 11409468 w 11737976"/>
              <a:gd name="connsiteY25413" fmla="*/ 2672970 h 6407152"/>
              <a:gd name="connsiteX25414" fmla="*/ 11405919 w 11737976"/>
              <a:gd name="connsiteY25414" fmla="*/ 2691044 h 6407152"/>
              <a:gd name="connsiteX25415" fmla="*/ 11413670 w 11737976"/>
              <a:gd name="connsiteY25415" fmla="*/ 2685630 h 6407152"/>
              <a:gd name="connsiteX25416" fmla="*/ 11416071 w 11737976"/>
              <a:gd name="connsiteY25416" fmla="*/ 2697353 h 6407152"/>
              <a:gd name="connsiteX25417" fmla="*/ 11415584 w 11737976"/>
              <a:gd name="connsiteY25417" fmla="*/ 2699302 h 6407152"/>
              <a:gd name="connsiteX25418" fmla="*/ 11411215 w 11737976"/>
              <a:gd name="connsiteY25418" fmla="*/ 2708252 h 6407152"/>
              <a:gd name="connsiteX25419" fmla="*/ 11409767 w 11737976"/>
              <a:gd name="connsiteY25419" fmla="*/ 2705510 h 6407152"/>
              <a:gd name="connsiteX25420" fmla="*/ 11408800 w 11737976"/>
              <a:gd name="connsiteY25420" fmla="*/ 2705113 h 6407152"/>
              <a:gd name="connsiteX25421" fmla="*/ 11408313 w 11737976"/>
              <a:gd name="connsiteY25421" fmla="*/ 2707062 h 6407152"/>
              <a:gd name="connsiteX25422" fmla="*/ 11409760 w 11737976"/>
              <a:gd name="connsiteY25422" fmla="*/ 2709803 h 6407152"/>
              <a:gd name="connsiteX25423" fmla="*/ 11404444 w 11737976"/>
              <a:gd name="connsiteY25423" fmla="*/ 2705476 h 6407152"/>
              <a:gd name="connsiteX25424" fmla="*/ 11404423 w 11737976"/>
              <a:gd name="connsiteY25424" fmla="*/ 2718356 h 6407152"/>
              <a:gd name="connsiteX25425" fmla="*/ 11403450 w 11737976"/>
              <a:gd name="connsiteY25425" fmla="*/ 2722252 h 6407152"/>
              <a:gd name="connsiteX25426" fmla="*/ 11397605 w 11737976"/>
              <a:gd name="connsiteY25426" fmla="*/ 2745634 h 6407152"/>
              <a:gd name="connsiteX25427" fmla="*/ 11404383 w 11737976"/>
              <a:gd name="connsiteY25427" fmla="*/ 2744116 h 6407152"/>
              <a:gd name="connsiteX25428" fmla="*/ 11398558 w 11737976"/>
              <a:gd name="connsiteY25428" fmla="*/ 2754618 h 6407152"/>
              <a:gd name="connsiteX25429" fmla="*/ 11388406 w 11737976"/>
              <a:gd name="connsiteY25429" fmla="*/ 2748308 h 6407152"/>
              <a:gd name="connsiteX25430" fmla="*/ 11393263 w 11737976"/>
              <a:gd name="connsiteY25430" fmla="*/ 2737410 h 6407152"/>
              <a:gd name="connsiteX25431" fmla="*/ 11392797 w 11737976"/>
              <a:gd name="connsiteY25431" fmla="*/ 2726479 h 6407152"/>
              <a:gd name="connsiteX25432" fmla="*/ 11393764 w 11737976"/>
              <a:gd name="connsiteY25432" fmla="*/ 2726876 h 6407152"/>
              <a:gd name="connsiteX25433" fmla="*/ 11394251 w 11737976"/>
              <a:gd name="connsiteY25433" fmla="*/ 2724927 h 6407152"/>
              <a:gd name="connsiteX25434" fmla="*/ 11393284 w 11737976"/>
              <a:gd name="connsiteY25434" fmla="*/ 2724530 h 6407152"/>
              <a:gd name="connsiteX25435" fmla="*/ 11391350 w 11737976"/>
              <a:gd name="connsiteY25435" fmla="*/ 2723737 h 6407152"/>
              <a:gd name="connsiteX25436" fmla="*/ 11393298 w 11737976"/>
              <a:gd name="connsiteY25436" fmla="*/ 2715944 h 6407152"/>
              <a:gd name="connsiteX25437" fmla="*/ 11389916 w 11737976"/>
              <a:gd name="connsiteY25437" fmla="*/ 2712410 h 6407152"/>
              <a:gd name="connsiteX25438" fmla="*/ 11391432 w 11737976"/>
              <a:gd name="connsiteY25438" fmla="*/ 2672218 h 6407152"/>
              <a:gd name="connsiteX25439" fmla="*/ 11380725 w 11737976"/>
              <a:gd name="connsiteY25439" fmla="*/ 2710791 h 6407152"/>
              <a:gd name="connsiteX25440" fmla="*/ 11361896 w 11737976"/>
              <a:gd name="connsiteY25440" fmla="*/ 2683740 h 6407152"/>
              <a:gd name="connsiteX25441" fmla="*/ 11354659 w 11737976"/>
              <a:gd name="connsiteY25441" fmla="*/ 2670033 h 6407152"/>
              <a:gd name="connsiteX25442" fmla="*/ 11348857 w 11737976"/>
              <a:gd name="connsiteY25442" fmla="*/ 2667655 h 6407152"/>
              <a:gd name="connsiteX25443" fmla="*/ 11349337 w 11737976"/>
              <a:gd name="connsiteY25443" fmla="*/ 2669999 h 6407152"/>
              <a:gd name="connsiteX25444" fmla="*/ 11344994 w 11737976"/>
              <a:gd name="connsiteY25444" fmla="*/ 2661775 h 6407152"/>
              <a:gd name="connsiteX25445" fmla="*/ 11355181 w 11737976"/>
              <a:gd name="connsiteY25445" fmla="*/ 2646618 h 6407152"/>
              <a:gd name="connsiteX25446" fmla="*/ 11358570 w 11737976"/>
              <a:gd name="connsiteY25446" fmla="*/ 2645858 h 6407152"/>
              <a:gd name="connsiteX25447" fmla="*/ 11359056 w 11737976"/>
              <a:gd name="connsiteY25447" fmla="*/ 2643910 h 6407152"/>
              <a:gd name="connsiteX25448" fmla="*/ 11358576 w 11737976"/>
              <a:gd name="connsiteY25448" fmla="*/ 2641565 h 6407152"/>
              <a:gd name="connsiteX25449" fmla="*/ 11355675 w 11737976"/>
              <a:gd name="connsiteY25449" fmla="*/ 2640377 h 6407152"/>
              <a:gd name="connsiteX25450" fmla="*/ 11354220 w 11737976"/>
              <a:gd name="connsiteY25450" fmla="*/ 2641928 h 6407152"/>
              <a:gd name="connsiteX25451" fmla="*/ 11353253 w 11737976"/>
              <a:gd name="connsiteY25451" fmla="*/ 2641532 h 6407152"/>
              <a:gd name="connsiteX25452" fmla="*/ 11354721 w 11737976"/>
              <a:gd name="connsiteY25452" fmla="*/ 2631393 h 6407152"/>
              <a:gd name="connsiteX25453" fmla="*/ 11341653 w 11737976"/>
              <a:gd name="connsiteY25453" fmla="*/ 2632481 h 6407152"/>
              <a:gd name="connsiteX25454" fmla="*/ 11335336 w 11737976"/>
              <a:gd name="connsiteY25454" fmla="*/ 2649224 h 6407152"/>
              <a:gd name="connsiteX25455" fmla="*/ 11335844 w 11737976"/>
              <a:gd name="connsiteY25455" fmla="*/ 2634395 h 6407152"/>
              <a:gd name="connsiteX25456" fmla="*/ 11331516 w 11737976"/>
              <a:gd name="connsiteY25456" fmla="*/ 2617585 h 6407152"/>
              <a:gd name="connsiteX25457" fmla="*/ 11335872 w 11737976"/>
              <a:gd name="connsiteY25457" fmla="*/ 2617222 h 6407152"/>
              <a:gd name="connsiteX25458" fmla="*/ 11331044 w 11737976"/>
              <a:gd name="connsiteY25458" fmla="*/ 2610947 h 6407152"/>
              <a:gd name="connsiteX25459" fmla="*/ 11335893 w 11737976"/>
              <a:gd name="connsiteY25459" fmla="*/ 2604342 h 6407152"/>
              <a:gd name="connsiteX25460" fmla="*/ 11329136 w 11737976"/>
              <a:gd name="connsiteY25460" fmla="*/ 2592981 h 6407152"/>
              <a:gd name="connsiteX25461" fmla="*/ 11318003 w 11737976"/>
              <a:gd name="connsiteY25461" fmla="*/ 2594862 h 6407152"/>
              <a:gd name="connsiteX25462" fmla="*/ 11318977 w 11737976"/>
              <a:gd name="connsiteY25462" fmla="*/ 2590965 h 6407152"/>
              <a:gd name="connsiteX25463" fmla="*/ 11327215 w 11737976"/>
              <a:gd name="connsiteY25463" fmla="*/ 2583601 h 6407152"/>
              <a:gd name="connsiteX25464" fmla="*/ 11328670 w 11737976"/>
              <a:gd name="connsiteY25464" fmla="*/ 2582049 h 6407152"/>
              <a:gd name="connsiteX25465" fmla="*/ 11330597 w 11737976"/>
              <a:gd name="connsiteY25465" fmla="*/ 2587135 h 6407152"/>
              <a:gd name="connsiteX25466" fmla="*/ 11331077 w 11737976"/>
              <a:gd name="connsiteY25466" fmla="*/ 2589480 h 6407152"/>
              <a:gd name="connsiteX25467" fmla="*/ 11332531 w 11737976"/>
              <a:gd name="connsiteY25467" fmla="*/ 2587928 h 6407152"/>
              <a:gd name="connsiteX25468" fmla="*/ 11329157 w 11737976"/>
              <a:gd name="connsiteY25468" fmla="*/ 2580101 h 6407152"/>
              <a:gd name="connsiteX25469" fmla="*/ 11328189 w 11737976"/>
              <a:gd name="connsiteY25469" fmla="*/ 2579704 h 6407152"/>
              <a:gd name="connsiteX25470" fmla="*/ 11325768 w 11737976"/>
              <a:gd name="connsiteY25470" fmla="*/ 2580860 h 6407152"/>
              <a:gd name="connsiteX25471" fmla="*/ 11324801 w 11737976"/>
              <a:gd name="connsiteY25471" fmla="*/ 2580464 h 6407152"/>
              <a:gd name="connsiteX25472" fmla="*/ 11324814 w 11737976"/>
              <a:gd name="connsiteY25472" fmla="*/ 2571877 h 6407152"/>
              <a:gd name="connsiteX25473" fmla="*/ 11314649 w 11737976"/>
              <a:gd name="connsiteY25473" fmla="*/ 2574154 h 6407152"/>
              <a:gd name="connsiteX25474" fmla="*/ 11316598 w 11737976"/>
              <a:gd name="connsiteY25474" fmla="*/ 2566360 h 6407152"/>
              <a:gd name="connsiteX25475" fmla="*/ 11311768 w 11737976"/>
              <a:gd name="connsiteY25475" fmla="*/ 2560084 h 6407152"/>
              <a:gd name="connsiteX25476" fmla="*/ 11302535 w 11737976"/>
              <a:gd name="connsiteY25476" fmla="*/ 2584225 h 6407152"/>
              <a:gd name="connsiteX25477" fmla="*/ 11311247 w 11737976"/>
              <a:gd name="connsiteY25477" fmla="*/ 2583500 h 6407152"/>
              <a:gd name="connsiteX25478" fmla="*/ 11313167 w 11737976"/>
              <a:gd name="connsiteY25478" fmla="*/ 2592880 h 6407152"/>
              <a:gd name="connsiteX25479" fmla="*/ 11316076 w 11737976"/>
              <a:gd name="connsiteY25479" fmla="*/ 2589775 h 6407152"/>
              <a:gd name="connsiteX25480" fmla="*/ 11315101 w 11737976"/>
              <a:gd name="connsiteY25480" fmla="*/ 2593673 h 6407152"/>
              <a:gd name="connsiteX25481" fmla="*/ 11313153 w 11737976"/>
              <a:gd name="connsiteY25481" fmla="*/ 2601466 h 6407152"/>
              <a:gd name="connsiteX25482" fmla="*/ 11314121 w 11737976"/>
              <a:gd name="connsiteY25482" fmla="*/ 2601862 h 6407152"/>
              <a:gd name="connsiteX25483" fmla="*/ 11304929 w 11737976"/>
              <a:gd name="connsiteY25483" fmla="*/ 2600244 h 6407152"/>
              <a:gd name="connsiteX25484" fmla="*/ 11298625 w 11737976"/>
              <a:gd name="connsiteY25484" fmla="*/ 2608400 h 6407152"/>
              <a:gd name="connsiteX25485" fmla="*/ 11303468 w 11737976"/>
              <a:gd name="connsiteY25485" fmla="*/ 2606089 h 6407152"/>
              <a:gd name="connsiteX25486" fmla="*/ 11301521 w 11737976"/>
              <a:gd name="connsiteY25486" fmla="*/ 2613882 h 6407152"/>
              <a:gd name="connsiteX25487" fmla="*/ 11289440 w 11737976"/>
              <a:gd name="connsiteY25487" fmla="*/ 2602487 h 6407152"/>
              <a:gd name="connsiteX25488" fmla="*/ 11287020 w 11737976"/>
              <a:gd name="connsiteY25488" fmla="*/ 2603642 h 6407152"/>
              <a:gd name="connsiteX25489" fmla="*/ 11288474 w 11737976"/>
              <a:gd name="connsiteY25489" fmla="*/ 2602090 h 6407152"/>
              <a:gd name="connsiteX25490" fmla="*/ 11289447 w 11737976"/>
              <a:gd name="connsiteY25490" fmla="*/ 2598194 h 6407152"/>
              <a:gd name="connsiteX25491" fmla="*/ 11289948 w 11737976"/>
              <a:gd name="connsiteY25491" fmla="*/ 2587658 h 6407152"/>
              <a:gd name="connsiteX25492" fmla="*/ 11289469 w 11737976"/>
              <a:gd name="connsiteY25492" fmla="*/ 2585313 h 6407152"/>
              <a:gd name="connsiteX25493" fmla="*/ 11287541 w 11737976"/>
              <a:gd name="connsiteY25493" fmla="*/ 2580228 h 6407152"/>
              <a:gd name="connsiteX25494" fmla="*/ 11287060 w 11737976"/>
              <a:gd name="connsiteY25494" fmla="*/ 2577882 h 6407152"/>
              <a:gd name="connsiteX25495" fmla="*/ 11287548 w 11737976"/>
              <a:gd name="connsiteY25495" fmla="*/ 2575934 h 6407152"/>
              <a:gd name="connsiteX25496" fmla="*/ 11287067 w 11737976"/>
              <a:gd name="connsiteY25496" fmla="*/ 2573589 h 6407152"/>
              <a:gd name="connsiteX25497" fmla="*/ 11284647 w 11737976"/>
              <a:gd name="connsiteY25497" fmla="*/ 2574745 h 6407152"/>
              <a:gd name="connsiteX25498" fmla="*/ 11284159 w 11737976"/>
              <a:gd name="connsiteY25498" fmla="*/ 2576693 h 6407152"/>
              <a:gd name="connsiteX25499" fmla="*/ 11283192 w 11737976"/>
              <a:gd name="connsiteY25499" fmla="*/ 2576297 h 6407152"/>
              <a:gd name="connsiteX25500" fmla="*/ 11279824 w 11737976"/>
              <a:gd name="connsiteY25500" fmla="*/ 2564176 h 6407152"/>
              <a:gd name="connsiteX25501" fmla="*/ 11280310 w 11737976"/>
              <a:gd name="connsiteY25501" fmla="*/ 2562227 h 6407152"/>
              <a:gd name="connsiteX25502" fmla="*/ 11281765 w 11737976"/>
              <a:gd name="connsiteY25502" fmla="*/ 2560675 h 6407152"/>
              <a:gd name="connsiteX25503" fmla="*/ 11281285 w 11737976"/>
              <a:gd name="connsiteY25503" fmla="*/ 2558331 h 6407152"/>
              <a:gd name="connsiteX25504" fmla="*/ 11279838 w 11737976"/>
              <a:gd name="connsiteY25504" fmla="*/ 2555589 h 6407152"/>
              <a:gd name="connsiteX25505" fmla="*/ 11296315 w 11737976"/>
              <a:gd name="connsiteY25505" fmla="*/ 2540862 h 6407152"/>
              <a:gd name="connsiteX25506" fmla="*/ 11292932 w 11737976"/>
              <a:gd name="connsiteY25506" fmla="*/ 2537328 h 6407152"/>
              <a:gd name="connsiteX25507" fmla="*/ 11297288 w 11737976"/>
              <a:gd name="connsiteY25507" fmla="*/ 2536965 h 6407152"/>
              <a:gd name="connsiteX25508" fmla="*/ 11291485 w 11737976"/>
              <a:gd name="connsiteY25508" fmla="*/ 2534586 h 6407152"/>
              <a:gd name="connsiteX25509" fmla="*/ 11290045 w 11737976"/>
              <a:gd name="connsiteY25509" fmla="*/ 2527552 h 6407152"/>
              <a:gd name="connsiteX25510" fmla="*/ 11301191 w 11737976"/>
              <a:gd name="connsiteY25510" fmla="*/ 2517084 h 6407152"/>
              <a:gd name="connsiteX25511" fmla="*/ 11299750 w 11737976"/>
              <a:gd name="connsiteY25511" fmla="*/ 2510050 h 6407152"/>
              <a:gd name="connsiteX25512" fmla="*/ 11292974 w 11737976"/>
              <a:gd name="connsiteY25512" fmla="*/ 2511569 h 6407152"/>
              <a:gd name="connsiteX25513" fmla="*/ 11291553 w 11737976"/>
              <a:gd name="connsiteY25513" fmla="*/ 2491652 h 6407152"/>
              <a:gd name="connsiteX25514" fmla="*/ 11299319 w 11737976"/>
              <a:gd name="connsiteY25514" fmla="*/ 2477652 h 6407152"/>
              <a:gd name="connsiteX25515" fmla="*/ 11306096 w 11737976"/>
              <a:gd name="connsiteY25515" fmla="*/ 2476134 h 6407152"/>
              <a:gd name="connsiteX25516" fmla="*/ 11311439 w 11737976"/>
              <a:gd name="connsiteY25516" fmla="*/ 2463288 h 6407152"/>
              <a:gd name="connsiteX25517" fmla="*/ 11300808 w 11737976"/>
              <a:gd name="connsiteY25517" fmla="*/ 2454633 h 6407152"/>
              <a:gd name="connsiteX25518" fmla="*/ 11291108 w 11737976"/>
              <a:gd name="connsiteY25518" fmla="*/ 2467841 h 6407152"/>
              <a:gd name="connsiteX25519" fmla="*/ 11293522 w 11737976"/>
              <a:gd name="connsiteY25519" fmla="*/ 2470980 h 6407152"/>
              <a:gd name="connsiteX25520" fmla="*/ 11286251 w 11737976"/>
              <a:gd name="connsiteY25520" fmla="*/ 2478740 h 6407152"/>
              <a:gd name="connsiteX25521" fmla="*/ 11285806 w 11737976"/>
              <a:gd name="connsiteY25521" fmla="*/ 2454928 h 6407152"/>
              <a:gd name="connsiteX25522" fmla="*/ 11287754 w 11737976"/>
              <a:gd name="connsiteY25522" fmla="*/ 2447134 h 6407152"/>
              <a:gd name="connsiteX25523" fmla="*/ 11284372 w 11737976"/>
              <a:gd name="connsiteY25523" fmla="*/ 2443600 h 6407152"/>
              <a:gd name="connsiteX25524" fmla="*/ 11289222 w 11737976"/>
              <a:gd name="connsiteY25524" fmla="*/ 2436995 h 6407152"/>
              <a:gd name="connsiteX25525" fmla="*/ 11280984 w 11737976"/>
              <a:gd name="connsiteY25525" fmla="*/ 2444359 h 6407152"/>
              <a:gd name="connsiteX25526" fmla="*/ 11283899 w 11737976"/>
              <a:gd name="connsiteY25526" fmla="*/ 2436962 h 6407152"/>
              <a:gd name="connsiteX25527" fmla="*/ 11280517 w 11737976"/>
              <a:gd name="connsiteY25527" fmla="*/ 2433428 h 6407152"/>
              <a:gd name="connsiteX25528" fmla="*/ 11264549 w 11737976"/>
              <a:gd name="connsiteY25528" fmla="*/ 2433326 h 6407152"/>
              <a:gd name="connsiteX25529" fmla="*/ 11265036 w 11737976"/>
              <a:gd name="connsiteY25529" fmla="*/ 2431378 h 6407152"/>
              <a:gd name="connsiteX25530" fmla="*/ 11251002 w 11737976"/>
              <a:gd name="connsiteY25530" fmla="*/ 2432070 h 6407152"/>
              <a:gd name="connsiteX25531" fmla="*/ 11253437 w 11737976"/>
              <a:gd name="connsiteY25531" fmla="*/ 2422327 h 6407152"/>
              <a:gd name="connsiteX25532" fmla="*/ 11256338 w 11737976"/>
              <a:gd name="connsiteY25532" fmla="*/ 2423516 h 6407152"/>
              <a:gd name="connsiteX25533" fmla="*/ 11256818 w 11737976"/>
              <a:gd name="connsiteY25533" fmla="*/ 2425862 h 6407152"/>
              <a:gd name="connsiteX25534" fmla="*/ 11259719 w 11737976"/>
              <a:gd name="connsiteY25534" fmla="*/ 2427052 h 6407152"/>
              <a:gd name="connsiteX25535" fmla="*/ 11261662 w 11737976"/>
              <a:gd name="connsiteY25535" fmla="*/ 2423550 h 6407152"/>
              <a:gd name="connsiteX25536" fmla="*/ 11262628 w 11737976"/>
              <a:gd name="connsiteY25536" fmla="*/ 2423946 h 6407152"/>
              <a:gd name="connsiteX25537" fmla="*/ 11266037 w 11737976"/>
              <a:gd name="connsiteY25537" fmla="*/ 2410308 h 6407152"/>
              <a:gd name="connsiteX25538" fmla="*/ 11267492 w 11737976"/>
              <a:gd name="connsiteY25538" fmla="*/ 2408756 h 6407152"/>
              <a:gd name="connsiteX25539" fmla="*/ 11268946 w 11737976"/>
              <a:gd name="connsiteY25539" fmla="*/ 2407204 h 6407152"/>
              <a:gd name="connsiteX25540" fmla="*/ 11270880 w 11737976"/>
              <a:gd name="connsiteY25540" fmla="*/ 2407997 h 6407152"/>
              <a:gd name="connsiteX25541" fmla="*/ 11277617 w 11737976"/>
              <a:gd name="connsiteY25541" fmla="*/ 2432238 h 6407152"/>
              <a:gd name="connsiteX25542" fmla="*/ 11292144 w 11737976"/>
              <a:gd name="connsiteY25542" fmla="*/ 2425306 h 6407152"/>
              <a:gd name="connsiteX25543" fmla="*/ 11295060 w 11737976"/>
              <a:gd name="connsiteY25543" fmla="*/ 2417908 h 6407152"/>
              <a:gd name="connsiteX25544" fmla="*/ 11297481 w 11737976"/>
              <a:gd name="connsiteY25544" fmla="*/ 2416752 h 6407152"/>
              <a:gd name="connsiteX25545" fmla="*/ 11297440 w 11737976"/>
              <a:gd name="connsiteY25545" fmla="*/ 2442512 h 6407152"/>
              <a:gd name="connsiteX25546" fmla="*/ 11300341 w 11737976"/>
              <a:gd name="connsiteY25546" fmla="*/ 2443702 h 6407152"/>
              <a:gd name="connsiteX25547" fmla="*/ 11305677 w 11737976"/>
              <a:gd name="connsiteY25547" fmla="*/ 2435148 h 6407152"/>
              <a:gd name="connsiteX25548" fmla="*/ 11311007 w 11737976"/>
              <a:gd name="connsiteY25548" fmla="*/ 2430889 h 6407152"/>
              <a:gd name="connsiteX25549" fmla="*/ 11306165 w 11737976"/>
              <a:gd name="connsiteY25549" fmla="*/ 2433200 h 6407152"/>
              <a:gd name="connsiteX25550" fmla="*/ 11307640 w 11737976"/>
              <a:gd name="connsiteY25550" fmla="*/ 2418768 h 6407152"/>
              <a:gd name="connsiteX25551" fmla="*/ 11307166 w 11737976"/>
              <a:gd name="connsiteY25551" fmla="*/ 2412129 h 6407152"/>
              <a:gd name="connsiteX25552" fmla="*/ 11308621 w 11737976"/>
              <a:gd name="connsiteY25552" fmla="*/ 2410578 h 6407152"/>
              <a:gd name="connsiteX25553" fmla="*/ 11313463 w 11737976"/>
              <a:gd name="connsiteY25553" fmla="*/ 2408266 h 6407152"/>
              <a:gd name="connsiteX25554" fmla="*/ 11312496 w 11737976"/>
              <a:gd name="connsiteY25554" fmla="*/ 2407870 h 6407152"/>
              <a:gd name="connsiteX25555" fmla="*/ 11316372 w 11737976"/>
              <a:gd name="connsiteY25555" fmla="*/ 2405163 h 6407152"/>
              <a:gd name="connsiteX25556" fmla="*/ 11316858 w 11737976"/>
              <a:gd name="connsiteY25556" fmla="*/ 2403214 h 6407152"/>
              <a:gd name="connsiteX25557" fmla="*/ 11314924 w 11737976"/>
              <a:gd name="connsiteY25557" fmla="*/ 2402421 h 6407152"/>
              <a:gd name="connsiteX25558" fmla="*/ 11313470 w 11737976"/>
              <a:gd name="connsiteY25558" fmla="*/ 2403973 h 6407152"/>
              <a:gd name="connsiteX25559" fmla="*/ 11310122 w 11737976"/>
              <a:gd name="connsiteY25559" fmla="*/ 2378973 h 6407152"/>
              <a:gd name="connsiteX25560" fmla="*/ 11299937 w 11737976"/>
              <a:gd name="connsiteY25560" fmla="*/ 2394130 h 6407152"/>
              <a:gd name="connsiteX25561" fmla="*/ 11302832 w 11737976"/>
              <a:gd name="connsiteY25561" fmla="*/ 2399612 h 6407152"/>
              <a:gd name="connsiteX25562" fmla="*/ 11301864 w 11737976"/>
              <a:gd name="connsiteY25562" fmla="*/ 2399216 h 6407152"/>
              <a:gd name="connsiteX25563" fmla="*/ 11301377 w 11737976"/>
              <a:gd name="connsiteY25563" fmla="*/ 2401164 h 6407152"/>
              <a:gd name="connsiteX25564" fmla="*/ 11302343 w 11737976"/>
              <a:gd name="connsiteY25564" fmla="*/ 2401561 h 6407152"/>
              <a:gd name="connsiteX25565" fmla="*/ 11304279 w 11737976"/>
              <a:gd name="connsiteY25565" fmla="*/ 2402354 h 6407152"/>
              <a:gd name="connsiteX25566" fmla="*/ 11303791 w 11737976"/>
              <a:gd name="connsiteY25566" fmla="*/ 2404303 h 6407152"/>
              <a:gd name="connsiteX25567" fmla="*/ 11301850 w 11737976"/>
              <a:gd name="connsiteY25567" fmla="*/ 2407803 h 6407152"/>
              <a:gd name="connsiteX25568" fmla="*/ 11298935 w 11737976"/>
              <a:gd name="connsiteY25568" fmla="*/ 2415200 h 6407152"/>
              <a:gd name="connsiteX25569" fmla="*/ 11297969 w 11737976"/>
              <a:gd name="connsiteY25569" fmla="*/ 2414804 h 6407152"/>
              <a:gd name="connsiteX25570" fmla="*/ 11294580 w 11737976"/>
              <a:gd name="connsiteY25570" fmla="*/ 2415563 h 6407152"/>
              <a:gd name="connsiteX25571" fmla="*/ 11300403 w 11737976"/>
              <a:gd name="connsiteY25571" fmla="*/ 2405061 h 6407152"/>
              <a:gd name="connsiteX25572" fmla="*/ 11296062 w 11737976"/>
              <a:gd name="connsiteY25572" fmla="*/ 2396837 h 6407152"/>
              <a:gd name="connsiteX25573" fmla="*/ 11298002 w 11737976"/>
              <a:gd name="connsiteY25573" fmla="*/ 2393337 h 6407152"/>
              <a:gd name="connsiteX25574" fmla="*/ 11298009 w 11737976"/>
              <a:gd name="connsiteY25574" fmla="*/ 2389044 h 6407152"/>
              <a:gd name="connsiteX25575" fmla="*/ 11298984 w 11737976"/>
              <a:gd name="connsiteY25575" fmla="*/ 2385147 h 6407152"/>
              <a:gd name="connsiteX25576" fmla="*/ 11299950 w 11737976"/>
              <a:gd name="connsiteY25576" fmla="*/ 2385543 h 6407152"/>
              <a:gd name="connsiteX25577" fmla="*/ 11301878 w 11737976"/>
              <a:gd name="connsiteY25577" fmla="*/ 2390629 h 6407152"/>
              <a:gd name="connsiteX25578" fmla="*/ 11305294 w 11737976"/>
              <a:gd name="connsiteY25578" fmla="*/ 2372697 h 6407152"/>
              <a:gd name="connsiteX25579" fmla="*/ 11297550 w 11737976"/>
              <a:gd name="connsiteY25579" fmla="*/ 2373819 h 6407152"/>
              <a:gd name="connsiteX25580" fmla="*/ 11295615 w 11737976"/>
              <a:gd name="connsiteY25580" fmla="*/ 2373026 h 6407152"/>
              <a:gd name="connsiteX25581" fmla="*/ 11296103 w 11737976"/>
              <a:gd name="connsiteY25581" fmla="*/ 2371077 h 6407152"/>
              <a:gd name="connsiteX25582" fmla="*/ 11303373 w 11737976"/>
              <a:gd name="connsiteY25582" fmla="*/ 2363318 h 6407152"/>
              <a:gd name="connsiteX25583" fmla="*/ 11306769 w 11737976"/>
              <a:gd name="connsiteY25583" fmla="*/ 2358266 h 6407152"/>
              <a:gd name="connsiteX25584" fmla="*/ 11307743 w 11737976"/>
              <a:gd name="connsiteY25584" fmla="*/ 2354368 h 6407152"/>
              <a:gd name="connsiteX25585" fmla="*/ 11311131 w 11737976"/>
              <a:gd name="connsiteY25585" fmla="*/ 2353610 h 6407152"/>
              <a:gd name="connsiteX25586" fmla="*/ 11312585 w 11737976"/>
              <a:gd name="connsiteY25586" fmla="*/ 2352058 h 6407152"/>
              <a:gd name="connsiteX25587" fmla="*/ 11311138 w 11737976"/>
              <a:gd name="connsiteY25587" fmla="*/ 2349315 h 6407152"/>
              <a:gd name="connsiteX25588" fmla="*/ 11307750 w 11737976"/>
              <a:gd name="connsiteY25588" fmla="*/ 2350076 h 6407152"/>
              <a:gd name="connsiteX25589" fmla="*/ 11307269 w 11737976"/>
              <a:gd name="connsiteY25589" fmla="*/ 2347730 h 6407152"/>
              <a:gd name="connsiteX25590" fmla="*/ 11307757 w 11737976"/>
              <a:gd name="connsiteY25590" fmla="*/ 2345782 h 6407152"/>
              <a:gd name="connsiteX25591" fmla="*/ 11302927 w 11737976"/>
              <a:gd name="connsiteY25591" fmla="*/ 2339505 h 6407152"/>
              <a:gd name="connsiteX25592" fmla="*/ 11299053 w 11737976"/>
              <a:gd name="connsiteY25592" fmla="*/ 2342213 h 6407152"/>
              <a:gd name="connsiteX25593" fmla="*/ 11296630 w 11737976"/>
              <a:gd name="connsiteY25593" fmla="*/ 2343369 h 6407152"/>
              <a:gd name="connsiteX25594" fmla="*/ 11295176 w 11737976"/>
              <a:gd name="connsiteY25594" fmla="*/ 2344922 h 6407152"/>
              <a:gd name="connsiteX25595" fmla="*/ 11293729 w 11737976"/>
              <a:gd name="connsiteY25595" fmla="*/ 2342179 h 6407152"/>
              <a:gd name="connsiteX25596" fmla="*/ 11295670 w 11737976"/>
              <a:gd name="connsiteY25596" fmla="*/ 2338680 h 6407152"/>
              <a:gd name="connsiteX25597" fmla="*/ 11296151 w 11737976"/>
              <a:gd name="connsiteY25597" fmla="*/ 2341024 h 6407152"/>
              <a:gd name="connsiteX25598" fmla="*/ 11298099 w 11737976"/>
              <a:gd name="connsiteY25598" fmla="*/ 2333231 h 6407152"/>
              <a:gd name="connsiteX25599" fmla="*/ 11292289 w 11737976"/>
              <a:gd name="connsiteY25599" fmla="*/ 2335145 h 6407152"/>
              <a:gd name="connsiteX25600" fmla="*/ 11293249 w 11737976"/>
              <a:gd name="connsiteY25600" fmla="*/ 2339835 h 6407152"/>
              <a:gd name="connsiteX25601" fmla="*/ 11291795 w 11737976"/>
              <a:gd name="connsiteY25601" fmla="*/ 2341387 h 6407152"/>
              <a:gd name="connsiteX25602" fmla="*/ 11292275 w 11737976"/>
              <a:gd name="connsiteY25602" fmla="*/ 2343732 h 6407152"/>
              <a:gd name="connsiteX25603" fmla="*/ 11286952 w 11737976"/>
              <a:gd name="connsiteY25603" fmla="*/ 2343698 h 6407152"/>
              <a:gd name="connsiteX25604" fmla="*/ 11285004 w 11737976"/>
              <a:gd name="connsiteY25604" fmla="*/ 2351492 h 6407152"/>
              <a:gd name="connsiteX25605" fmla="*/ 11280155 w 11737976"/>
              <a:gd name="connsiteY25605" fmla="*/ 2358096 h 6407152"/>
              <a:gd name="connsiteX25606" fmla="*/ 11279667 w 11737976"/>
              <a:gd name="connsiteY25606" fmla="*/ 2360044 h 6407152"/>
              <a:gd name="connsiteX25607" fmla="*/ 11278707 w 11737976"/>
              <a:gd name="connsiteY25607" fmla="*/ 2355355 h 6407152"/>
              <a:gd name="connsiteX25608" fmla="*/ 11277259 w 11737976"/>
              <a:gd name="connsiteY25608" fmla="*/ 2352614 h 6407152"/>
              <a:gd name="connsiteX25609" fmla="*/ 11277747 w 11737976"/>
              <a:gd name="connsiteY25609" fmla="*/ 2350666 h 6407152"/>
              <a:gd name="connsiteX25610" fmla="*/ 11278234 w 11737976"/>
              <a:gd name="connsiteY25610" fmla="*/ 2348716 h 6407152"/>
              <a:gd name="connsiteX25611" fmla="*/ 11283570 w 11737976"/>
              <a:gd name="connsiteY25611" fmla="*/ 2340164 h 6407152"/>
              <a:gd name="connsiteX25612" fmla="*/ 11283091 w 11737976"/>
              <a:gd name="connsiteY25612" fmla="*/ 2337819 h 6407152"/>
              <a:gd name="connsiteX25613" fmla="*/ 11281636 w 11737976"/>
              <a:gd name="connsiteY25613" fmla="*/ 2339371 h 6407152"/>
              <a:gd name="connsiteX25614" fmla="*/ 11276787 w 11737976"/>
              <a:gd name="connsiteY25614" fmla="*/ 2345975 h 6407152"/>
              <a:gd name="connsiteX25615" fmla="*/ 11274852 w 11737976"/>
              <a:gd name="connsiteY25615" fmla="*/ 2345182 h 6407152"/>
              <a:gd name="connsiteX25616" fmla="*/ 11283605 w 11737976"/>
              <a:gd name="connsiteY25616" fmla="*/ 2318697 h 6407152"/>
              <a:gd name="connsiteX25617" fmla="*/ 11281177 w 11737976"/>
              <a:gd name="connsiteY25617" fmla="*/ 2324147 h 6407152"/>
              <a:gd name="connsiteX25618" fmla="*/ 11279757 w 11737976"/>
              <a:gd name="connsiteY25618" fmla="*/ 2304231 h 6407152"/>
              <a:gd name="connsiteX25619" fmla="*/ 11290896 w 11737976"/>
              <a:gd name="connsiteY25619" fmla="*/ 2298057 h 6407152"/>
              <a:gd name="connsiteX25620" fmla="*/ 11286068 w 11737976"/>
              <a:gd name="connsiteY25620" fmla="*/ 2291782 h 6407152"/>
              <a:gd name="connsiteX25621" fmla="*/ 11288970 w 11737976"/>
              <a:gd name="connsiteY25621" fmla="*/ 2292970 h 6407152"/>
              <a:gd name="connsiteX25622" fmla="*/ 11289957 w 11737976"/>
              <a:gd name="connsiteY25622" fmla="*/ 2280488 h 6407152"/>
              <a:gd name="connsiteX25623" fmla="*/ 11292190 w 11737976"/>
              <a:gd name="connsiteY25623" fmla="*/ 2283819 h 6407152"/>
              <a:gd name="connsiteX25624" fmla="*/ 11296233 w 11737976"/>
              <a:gd name="connsiteY25624" fmla="*/ 2289505 h 6407152"/>
              <a:gd name="connsiteX25625" fmla="*/ 11298662 w 11737976"/>
              <a:gd name="connsiteY25625" fmla="*/ 2284056 h 6407152"/>
              <a:gd name="connsiteX25626" fmla="*/ 11301563 w 11737976"/>
              <a:gd name="connsiteY25626" fmla="*/ 2285245 h 6407152"/>
              <a:gd name="connsiteX25627" fmla="*/ 11305425 w 11737976"/>
              <a:gd name="connsiteY25627" fmla="*/ 2291124 h 6407152"/>
              <a:gd name="connsiteX25628" fmla="*/ 11306392 w 11737976"/>
              <a:gd name="connsiteY25628" fmla="*/ 2291521 h 6407152"/>
              <a:gd name="connsiteX25629" fmla="*/ 11306879 w 11737976"/>
              <a:gd name="connsiteY25629" fmla="*/ 2289572 h 6407152"/>
              <a:gd name="connsiteX25630" fmla="*/ 11303985 w 11737976"/>
              <a:gd name="connsiteY25630" fmla="*/ 2284089 h 6407152"/>
              <a:gd name="connsiteX25631" fmla="*/ 11304952 w 11737976"/>
              <a:gd name="connsiteY25631" fmla="*/ 2284486 h 6407152"/>
              <a:gd name="connsiteX25632" fmla="*/ 11303031 w 11737976"/>
              <a:gd name="connsiteY25632" fmla="*/ 2275107 h 6407152"/>
              <a:gd name="connsiteX25633" fmla="*/ 11301097 w 11737976"/>
              <a:gd name="connsiteY25633" fmla="*/ 2274314 h 6407152"/>
              <a:gd name="connsiteX25634" fmla="*/ 11303525 w 11737976"/>
              <a:gd name="connsiteY25634" fmla="*/ 2268865 h 6407152"/>
              <a:gd name="connsiteX25635" fmla="*/ 11306426 w 11737976"/>
              <a:gd name="connsiteY25635" fmla="*/ 2270053 h 6407152"/>
              <a:gd name="connsiteX25636" fmla="*/ 11308347 w 11737976"/>
              <a:gd name="connsiteY25636" fmla="*/ 2279433 h 6407152"/>
              <a:gd name="connsiteX25637" fmla="*/ 11308820 w 11737976"/>
              <a:gd name="connsiteY25637" fmla="*/ 2286070 h 6407152"/>
              <a:gd name="connsiteX25638" fmla="*/ 11310754 w 11737976"/>
              <a:gd name="connsiteY25638" fmla="*/ 2286864 h 6407152"/>
              <a:gd name="connsiteX25639" fmla="*/ 11311242 w 11737976"/>
              <a:gd name="connsiteY25639" fmla="*/ 2284916 h 6407152"/>
              <a:gd name="connsiteX25640" fmla="*/ 11310281 w 11737976"/>
              <a:gd name="connsiteY25640" fmla="*/ 2280226 h 6407152"/>
              <a:gd name="connsiteX25641" fmla="*/ 11311249 w 11737976"/>
              <a:gd name="connsiteY25641" fmla="*/ 2280623 h 6407152"/>
              <a:gd name="connsiteX25642" fmla="*/ 11312223 w 11737976"/>
              <a:gd name="connsiteY25642" fmla="*/ 2276726 h 6407152"/>
              <a:gd name="connsiteX25643" fmla="*/ 11311743 w 11737976"/>
              <a:gd name="connsiteY25643" fmla="*/ 2274381 h 6407152"/>
              <a:gd name="connsiteX25644" fmla="*/ 11314644 w 11737976"/>
              <a:gd name="connsiteY25644" fmla="*/ 2275570 h 6407152"/>
              <a:gd name="connsiteX25645" fmla="*/ 11320447 w 11737976"/>
              <a:gd name="connsiteY25645" fmla="*/ 2277948 h 6407152"/>
              <a:gd name="connsiteX25646" fmla="*/ 11319959 w 11737976"/>
              <a:gd name="connsiteY25646" fmla="*/ 2279898 h 6407152"/>
              <a:gd name="connsiteX25647" fmla="*/ 11319466 w 11737976"/>
              <a:gd name="connsiteY25647" fmla="*/ 2286139 h 6407152"/>
              <a:gd name="connsiteX25648" fmla="*/ 11318493 w 11737976"/>
              <a:gd name="connsiteY25648" fmla="*/ 2290036 h 6407152"/>
              <a:gd name="connsiteX25649" fmla="*/ 11319939 w 11737976"/>
              <a:gd name="connsiteY25649" fmla="*/ 2292777 h 6407152"/>
              <a:gd name="connsiteX25650" fmla="*/ 11322360 w 11737976"/>
              <a:gd name="connsiteY25650" fmla="*/ 2291621 h 6407152"/>
              <a:gd name="connsiteX25651" fmla="*/ 11323335 w 11737976"/>
              <a:gd name="connsiteY25651" fmla="*/ 2287725 h 6407152"/>
              <a:gd name="connsiteX25652" fmla="*/ 11323821 w 11737976"/>
              <a:gd name="connsiteY25652" fmla="*/ 2285776 h 6407152"/>
              <a:gd name="connsiteX25653" fmla="*/ 11323835 w 11737976"/>
              <a:gd name="connsiteY25653" fmla="*/ 2277190 h 6407152"/>
              <a:gd name="connsiteX25654" fmla="*/ 11324809 w 11737976"/>
              <a:gd name="connsiteY25654" fmla="*/ 2273293 h 6407152"/>
              <a:gd name="connsiteX25655" fmla="*/ 11327231 w 11737976"/>
              <a:gd name="connsiteY25655" fmla="*/ 2272138 h 6407152"/>
              <a:gd name="connsiteX25656" fmla="*/ 11327717 w 11737976"/>
              <a:gd name="connsiteY25656" fmla="*/ 2270189 h 6407152"/>
              <a:gd name="connsiteX25657" fmla="*/ 11325783 w 11737976"/>
              <a:gd name="connsiteY25657" fmla="*/ 2269395 h 6407152"/>
              <a:gd name="connsiteX25658" fmla="*/ 11323362 w 11737976"/>
              <a:gd name="connsiteY25658" fmla="*/ 2270552 h 6407152"/>
              <a:gd name="connsiteX25659" fmla="*/ 11322875 w 11737976"/>
              <a:gd name="connsiteY25659" fmla="*/ 2272500 h 6407152"/>
              <a:gd name="connsiteX25660" fmla="*/ 11320934 w 11737976"/>
              <a:gd name="connsiteY25660" fmla="*/ 2276001 h 6407152"/>
              <a:gd name="connsiteX25661" fmla="*/ 11315131 w 11737976"/>
              <a:gd name="connsiteY25661" fmla="*/ 2273621 h 6407152"/>
              <a:gd name="connsiteX25662" fmla="*/ 11313197 w 11737976"/>
              <a:gd name="connsiteY25662" fmla="*/ 2272829 h 6407152"/>
              <a:gd name="connsiteX25663" fmla="*/ 11313684 w 11737976"/>
              <a:gd name="connsiteY25663" fmla="*/ 2270881 h 6407152"/>
              <a:gd name="connsiteX25664" fmla="*/ 11314658 w 11737976"/>
              <a:gd name="connsiteY25664" fmla="*/ 2266984 h 6407152"/>
              <a:gd name="connsiteX25665" fmla="*/ 11314178 w 11737976"/>
              <a:gd name="connsiteY25665" fmla="*/ 2264638 h 6407152"/>
              <a:gd name="connsiteX25666" fmla="*/ 11313216 w 11737976"/>
              <a:gd name="connsiteY25666" fmla="*/ 2259949 h 6407152"/>
              <a:gd name="connsiteX25667" fmla="*/ 11310309 w 11737976"/>
              <a:gd name="connsiteY25667" fmla="*/ 2263052 h 6407152"/>
              <a:gd name="connsiteX25668" fmla="*/ 11310789 w 11737976"/>
              <a:gd name="connsiteY25668" fmla="*/ 2265398 h 6407152"/>
              <a:gd name="connsiteX25669" fmla="*/ 11309815 w 11737976"/>
              <a:gd name="connsiteY25669" fmla="*/ 2269294 h 6407152"/>
              <a:gd name="connsiteX25670" fmla="*/ 11308848 w 11737976"/>
              <a:gd name="connsiteY25670" fmla="*/ 2268899 h 6407152"/>
              <a:gd name="connsiteX25671" fmla="*/ 11302077 w 11737976"/>
              <a:gd name="connsiteY25671" fmla="*/ 2266123 h 6407152"/>
              <a:gd name="connsiteX25672" fmla="*/ 11301591 w 11737976"/>
              <a:gd name="connsiteY25672" fmla="*/ 2268072 h 6407152"/>
              <a:gd name="connsiteX25673" fmla="*/ 11301104 w 11737976"/>
              <a:gd name="connsiteY25673" fmla="*/ 2270020 h 6407152"/>
              <a:gd name="connsiteX25674" fmla="*/ 11298689 w 11737976"/>
              <a:gd name="connsiteY25674" fmla="*/ 2266882 h 6407152"/>
              <a:gd name="connsiteX25675" fmla="*/ 11297722 w 11737976"/>
              <a:gd name="connsiteY25675" fmla="*/ 2266486 h 6407152"/>
              <a:gd name="connsiteX25676" fmla="*/ 11299663 w 11737976"/>
              <a:gd name="connsiteY25676" fmla="*/ 2262985 h 6407152"/>
              <a:gd name="connsiteX25677" fmla="*/ 11300637 w 11737976"/>
              <a:gd name="connsiteY25677" fmla="*/ 2259089 h 6407152"/>
              <a:gd name="connsiteX25678" fmla="*/ 11301124 w 11737976"/>
              <a:gd name="connsiteY25678" fmla="*/ 2257141 h 6407152"/>
              <a:gd name="connsiteX25679" fmla="*/ 11300644 w 11737976"/>
              <a:gd name="connsiteY25679" fmla="*/ 2254795 h 6407152"/>
              <a:gd name="connsiteX25680" fmla="*/ 11297256 w 11737976"/>
              <a:gd name="connsiteY25680" fmla="*/ 2255555 h 6407152"/>
              <a:gd name="connsiteX25681" fmla="*/ 11295314 w 11737976"/>
              <a:gd name="connsiteY25681" fmla="*/ 2259054 h 6407152"/>
              <a:gd name="connsiteX25682" fmla="*/ 11294827 w 11737976"/>
              <a:gd name="connsiteY25682" fmla="*/ 2261003 h 6407152"/>
              <a:gd name="connsiteX25683" fmla="*/ 11289991 w 11737976"/>
              <a:gd name="connsiteY25683" fmla="*/ 2259022 h 6407152"/>
              <a:gd name="connsiteX25684" fmla="*/ 11289024 w 11737976"/>
              <a:gd name="connsiteY25684" fmla="*/ 2258624 h 6407152"/>
              <a:gd name="connsiteX25685" fmla="*/ 11285149 w 11737976"/>
              <a:gd name="connsiteY25685" fmla="*/ 2261332 h 6407152"/>
              <a:gd name="connsiteX25686" fmla="*/ 11285636 w 11737976"/>
              <a:gd name="connsiteY25686" fmla="*/ 2259384 h 6407152"/>
              <a:gd name="connsiteX25687" fmla="*/ 11284668 w 11737976"/>
              <a:gd name="connsiteY25687" fmla="*/ 2258987 h 6407152"/>
              <a:gd name="connsiteX25688" fmla="*/ 11290986 w 11737976"/>
              <a:gd name="connsiteY25688" fmla="*/ 2242244 h 6407152"/>
              <a:gd name="connsiteX25689" fmla="*/ 11294875 w 11737976"/>
              <a:gd name="connsiteY25689" fmla="*/ 2230950 h 6407152"/>
              <a:gd name="connsiteX25690" fmla="*/ 11296810 w 11737976"/>
              <a:gd name="connsiteY25690" fmla="*/ 2231743 h 6407152"/>
              <a:gd name="connsiteX25691" fmla="*/ 11303593 w 11737976"/>
              <a:gd name="connsiteY25691" fmla="*/ 2225930 h 6407152"/>
              <a:gd name="connsiteX25692" fmla="*/ 11302146 w 11737976"/>
              <a:gd name="connsiteY25692" fmla="*/ 2223190 h 6407152"/>
              <a:gd name="connsiteX25693" fmla="*/ 11299726 w 11737976"/>
              <a:gd name="connsiteY25693" fmla="*/ 2224345 h 6407152"/>
              <a:gd name="connsiteX25694" fmla="*/ 11297304 w 11737976"/>
              <a:gd name="connsiteY25694" fmla="*/ 2225501 h 6407152"/>
              <a:gd name="connsiteX25695" fmla="*/ 11292948 w 11737976"/>
              <a:gd name="connsiteY25695" fmla="*/ 2225863 h 6407152"/>
              <a:gd name="connsiteX25696" fmla="*/ 11292461 w 11737976"/>
              <a:gd name="connsiteY25696" fmla="*/ 2227812 h 6407152"/>
              <a:gd name="connsiteX25697" fmla="*/ 11287117 w 11737976"/>
              <a:gd name="connsiteY25697" fmla="*/ 2240659 h 6407152"/>
              <a:gd name="connsiteX25698" fmla="*/ 11282255 w 11737976"/>
              <a:gd name="connsiteY25698" fmla="*/ 2255850 h 6407152"/>
              <a:gd name="connsiteX25699" fmla="*/ 11274991 w 11737976"/>
              <a:gd name="connsiteY25699" fmla="*/ 2259316 h 6407152"/>
              <a:gd name="connsiteX25700" fmla="*/ 11271615 w 11737976"/>
              <a:gd name="connsiteY25700" fmla="*/ 2251488 h 6407152"/>
              <a:gd name="connsiteX25701" fmla="*/ 11275004 w 11737976"/>
              <a:gd name="connsiteY25701" fmla="*/ 2250729 h 6407152"/>
              <a:gd name="connsiteX25702" fmla="*/ 11274036 w 11737976"/>
              <a:gd name="connsiteY25702" fmla="*/ 2250332 h 6407152"/>
              <a:gd name="connsiteX25703" fmla="*/ 11277432 w 11737976"/>
              <a:gd name="connsiteY25703" fmla="*/ 2245281 h 6407152"/>
              <a:gd name="connsiteX25704" fmla="*/ 11278406 w 11737976"/>
              <a:gd name="connsiteY25704" fmla="*/ 2241384 h 6407152"/>
              <a:gd name="connsiteX25705" fmla="*/ 11276959 w 11737976"/>
              <a:gd name="connsiteY25705" fmla="*/ 2238642 h 6407152"/>
              <a:gd name="connsiteX25706" fmla="*/ 11277933 w 11737976"/>
              <a:gd name="connsiteY25706" fmla="*/ 2234745 h 6407152"/>
              <a:gd name="connsiteX25707" fmla="*/ 11280848 w 11737976"/>
              <a:gd name="connsiteY25707" fmla="*/ 2227348 h 6407152"/>
              <a:gd name="connsiteX25708" fmla="*/ 11283276 w 11737976"/>
              <a:gd name="connsiteY25708" fmla="*/ 2221899 h 6407152"/>
              <a:gd name="connsiteX25709" fmla="*/ 11282796 w 11737976"/>
              <a:gd name="connsiteY25709" fmla="*/ 2219555 h 6407152"/>
              <a:gd name="connsiteX25710" fmla="*/ 11281342 w 11737976"/>
              <a:gd name="connsiteY25710" fmla="*/ 2221107 h 6407152"/>
              <a:gd name="connsiteX25711" fmla="*/ 11278914 w 11737976"/>
              <a:gd name="connsiteY25711" fmla="*/ 2226556 h 6407152"/>
              <a:gd name="connsiteX25712" fmla="*/ 11276485 w 11737976"/>
              <a:gd name="connsiteY25712" fmla="*/ 2232004 h 6407152"/>
              <a:gd name="connsiteX25713" fmla="*/ 11274558 w 11737976"/>
              <a:gd name="connsiteY25713" fmla="*/ 2226917 h 6407152"/>
              <a:gd name="connsiteX25714" fmla="*/ 11275525 w 11737976"/>
              <a:gd name="connsiteY25714" fmla="*/ 2227314 h 6407152"/>
              <a:gd name="connsiteX25715" fmla="*/ 11280876 w 11737976"/>
              <a:gd name="connsiteY25715" fmla="*/ 2210175 h 6407152"/>
              <a:gd name="connsiteX25716" fmla="*/ 11278468 w 11737976"/>
              <a:gd name="connsiteY25716" fmla="*/ 2202744 h 6407152"/>
              <a:gd name="connsiteX25717" fmla="*/ 11272658 w 11737976"/>
              <a:gd name="connsiteY25717" fmla="*/ 2204659 h 6407152"/>
              <a:gd name="connsiteX25718" fmla="*/ 11278482 w 11737976"/>
              <a:gd name="connsiteY25718" fmla="*/ 2194157 h 6407152"/>
              <a:gd name="connsiteX25719" fmla="*/ 11275100 w 11737976"/>
              <a:gd name="connsiteY25719" fmla="*/ 2190622 h 6407152"/>
              <a:gd name="connsiteX25720" fmla="*/ 11276130 w 11737976"/>
              <a:gd name="connsiteY25720" fmla="*/ 2189703 h 6407152"/>
              <a:gd name="connsiteX25721" fmla="*/ 11276095 w 11737976"/>
              <a:gd name="connsiteY25721" fmla="*/ 2187869 h 6407152"/>
              <a:gd name="connsiteX25722" fmla="*/ 11265645 w 11737976"/>
              <a:gd name="connsiteY25722" fmla="*/ 2187869 h 6407152"/>
              <a:gd name="connsiteX25723" fmla="*/ 11265908 w 11737976"/>
              <a:gd name="connsiteY25723" fmla="*/ 2189003 h 6407152"/>
              <a:gd name="connsiteX25724" fmla="*/ 11265063 w 11737976"/>
              <a:gd name="connsiteY25724" fmla="*/ 2187869 h 6407152"/>
              <a:gd name="connsiteX25725" fmla="*/ 11264543 w 11737976"/>
              <a:gd name="connsiteY25725" fmla="*/ 2187869 h 6407152"/>
              <a:gd name="connsiteX25726" fmla="*/ 11263974 w 11737976"/>
              <a:gd name="connsiteY25726" fmla="*/ 2188546 h 6407152"/>
              <a:gd name="connsiteX25727" fmla="*/ 11255235 w 11737976"/>
              <a:gd name="connsiteY25727" fmla="*/ 2206109 h 6407152"/>
              <a:gd name="connsiteX25728" fmla="*/ 11255736 w 11737976"/>
              <a:gd name="connsiteY25728" fmla="*/ 2195574 h 6407152"/>
              <a:gd name="connsiteX25729" fmla="*/ 11252347 w 11737976"/>
              <a:gd name="connsiteY25729" fmla="*/ 2196333 h 6407152"/>
              <a:gd name="connsiteX25730" fmla="*/ 11252354 w 11737976"/>
              <a:gd name="connsiteY25730" fmla="*/ 2192040 h 6407152"/>
              <a:gd name="connsiteX25731" fmla="*/ 11251387 w 11737976"/>
              <a:gd name="connsiteY25731" fmla="*/ 2191644 h 6407152"/>
              <a:gd name="connsiteX25732" fmla="*/ 11250420 w 11737976"/>
              <a:gd name="connsiteY25732" fmla="*/ 2191247 h 6407152"/>
              <a:gd name="connsiteX25733" fmla="*/ 11250893 w 11737976"/>
              <a:gd name="connsiteY25733" fmla="*/ 2197885 h 6407152"/>
              <a:gd name="connsiteX25734" fmla="*/ 11249920 w 11737976"/>
              <a:gd name="connsiteY25734" fmla="*/ 2201782 h 6407152"/>
              <a:gd name="connsiteX25735" fmla="*/ 11248472 w 11737976"/>
              <a:gd name="connsiteY25735" fmla="*/ 2199041 h 6407152"/>
              <a:gd name="connsiteX25736" fmla="*/ 11247991 w 11737976"/>
              <a:gd name="connsiteY25736" fmla="*/ 2196695 h 6407152"/>
              <a:gd name="connsiteX25737" fmla="*/ 11245090 w 11737976"/>
              <a:gd name="connsiteY25737" fmla="*/ 2195506 h 6407152"/>
              <a:gd name="connsiteX25738" fmla="*/ 11248966 w 11737976"/>
              <a:gd name="connsiteY25738" fmla="*/ 2192799 h 6407152"/>
              <a:gd name="connsiteX25739" fmla="*/ 11244617 w 11737976"/>
              <a:gd name="connsiteY25739" fmla="*/ 2188868 h 6407152"/>
              <a:gd name="connsiteX25740" fmla="*/ 11245477 w 11737976"/>
              <a:gd name="connsiteY25740" fmla="*/ 2187869 h 6407152"/>
              <a:gd name="connsiteX25741" fmla="*/ 11237844 w 11737976"/>
              <a:gd name="connsiteY25741" fmla="*/ 2187869 h 6407152"/>
              <a:gd name="connsiteX25742" fmla="*/ 11237840 w 11737976"/>
              <a:gd name="connsiteY25742" fmla="*/ 2190387 h 6407152"/>
              <a:gd name="connsiteX25743" fmla="*/ 11226221 w 11737976"/>
              <a:gd name="connsiteY25743" fmla="*/ 2194216 h 6407152"/>
              <a:gd name="connsiteX25744" fmla="*/ 11217460 w 11737976"/>
              <a:gd name="connsiteY25744" fmla="*/ 2224994 h 6407152"/>
              <a:gd name="connsiteX25745" fmla="*/ 11216501 w 11737976"/>
              <a:gd name="connsiteY25745" fmla="*/ 2220305 h 6407152"/>
              <a:gd name="connsiteX25746" fmla="*/ 11211651 w 11737976"/>
              <a:gd name="connsiteY25746" fmla="*/ 2226910 h 6407152"/>
              <a:gd name="connsiteX25747" fmla="*/ 11217941 w 11737976"/>
              <a:gd name="connsiteY25747" fmla="*/ 2227340 h 6407152"/>
              <a:gd name="connsiteX25748" fmla="*/ 11209525 w 11737976"/>
              <a:gd name="connsiteY25748" fmla="*/ 2256211 h 6407152"/>
              <a:gd name="connsiteX25749" fmla="*/ 11206273 w 11737976"/>
              <a:gd name="connsiteY25749" fmla="*/ 2261221 h 6407152"/>
              <a:gd name="connsiteX25750" fmla="*/ 11206266 w 11737976"/>
              <a:gd name="connsiteY25750" fmla="*/ 2265516 h 6407152"/>
              <a:gd name="connsiteX25751" fmla="*/ 11204812 w 11737976"/>
              <a:gd name="connsiteY25751" fmla="*/ 2267068 h 6407152"/>
              <a:gd name="connsiteX25752" fmla="*/ 11203844 w 11737976"/>
              <a:gd name="connsiteY25752" fmla="*/ 2266671 h 6407152"/>
              <a:gd name="connsiteX25753" fmla="*/ 11202391 w 11737976"/>
              <a:gd name="connsiteY25753" fmla="*/ 2268224 h 6407152"/>
              <a:gd name="connsiteX25754" fmla="*/ 11204325 w 11737976"/>
              <a:gd name="connsiteY25754" fmla="*/ 2269016 h 6407152"/>
              <a:gd name="connsiteX25755" fmla="*/ 11207713 w 11737976"/>
              <a:gd name="connsiteY25755" fmla="*/ 2268256 h 6407152"/>
              <a:gd name="connsiteX25756" fmla="*/ 11207226 w 11737976"/>
              <a:gd name="connsiteY25756" fmla="*/ 2270205 h 6407152"/>
              <a:gd name="connsiteX25757" fmla="*/ 11201403 w 11737976"/>
              <a:gd name="connsiteY25757" fmla="*/ 2280706 h 6407152"/>
              <a:gd name="connsiteX25758" fmla="*/ 11202363 w 11737976"/>
              <a:gd name="connsiteY25758" fmla="*/ 2285397 h 6407152"/>
              <a:gd name="connsiteX25759" fmla="*/ 11199949 w 11737976"/>
              <a:gd name="connsiteY25759" fmla="*/ 2282258 h 6407152"/>
              <a:gd name="connsiteX25760" fmla="*/ 11198981 w 11737976"/>
              <a:gd name="connsiteY25760" fmla="*/ 2281862 h 6407152"/>
              <a:gd name="connsiteX25761" fmla="*/ 11197054 w 11737976"/>
              <a:gd name="connsiteY25761" fmla="*/ 2276776 h 6407152"/>
              <a:gd name="connsiteX25762" fmla="*/ 11195600 w 11737976"/>
              <a:gd name="connsiteY25762" fmla="*/ 2278327 h 6407152"/>
              <a:gd name="connsiteX25763" fmla="*/ 11196079 w 11737976"/>
              <a:gd name="connsiteY25763" fmla="*/ 2280673 h 6407152"/>
              <a:gd name="connsiteX25764" fmla="*/ 11196560 w 11737976"/>
              <a:gd name="connsiteY25764" fmla="*/ 2283019 h 6407152"/>
              <a:gd name="connsiteX25765" fmla="*/ 11196072 w 11737976"/>
              <a:gd name="connsiteY25765" fmla="*/ 2284966 h 6407152"/>
              <a:gd name="connsiteX25766" fmla="*/ 11193171 w 11737976"/>
              <a:gd name="connsiteY25766" fmla="*/ 2283776 h 6407152"/>
              <a:gd name="connsiteX25767" fmla="*/ 11185420 w 11737976"/>
              <a:gd name="connsiteY25767" fmla="*/ 2289192 h 6407152"/>
              <a:gd name="connsiteX25768" fmla="*/ 11190750 w 11737976"/>
              <a:gd name="connsiteY25768" fmla="*/ 2284933 h 6407152"/>
              <a:gd name="connsiteX25769" fmla="*/ 11185434 w 11737976"/>
              <a:gd name="connsiteY25769" fmla="*/ 2280605 h 6407152"/>
              <a:gd name="connsiteX25770" fmla="*/ 11184467 w 11737976"/>
              <a:gd name="connsiteY25770" fmla="*/ 2280210 h 6407152"/>
              <a:gd name="connsiteX25771" fmla="*/ 11186409 w 11737976"/>
              <a:gd name="connsiteY25771" fmla="*/ 2276709 h 6407152"/>
              <a:gd name="connsiteX25772" fmla="*/ 11186895 w 11737976"/>
              <a:gd name="connsiteY25772" fmla="*/ 2274759 h 6407152"/>
              <a:gd name="connsiteX25773" fmla="*/ 11187382 w 11737976"/>
              <a:gd name="connsiteY25773" fmla="*/ 2272812 h 6407152"/>
              <a:gd name="connsiteX25774" fmla="*/ 11186415 w 11737976"/>
              <a:gd name="connsiteY25774" fmla="*/ 2272415 h 6407152"/>
              <a:gd name="connsiteX25775" fmla="*/ 11179165 w 11737976"/>
              <a:gd name="connsiteY25775" fmla="*/ 2267296 h 6407152"/>
              <a:gd name="connsiteX25776" fmla="*/ 11183068 w 11737976"/>
              <a:gd name="connsiteY25776" fmla="*/ 2247415 h 6407152"/>
              <a:gd name="connsiteX25777" fmla="*/ 11177258 w 11737976"/>
              <a:gd name="connsiteY25777" fmla="*/ 2249329 h 6407152"/>
              <a:gd name="connsiteX25778" fmla="*/ 11177264 w 11737976"/>
              <a:gd name="connsiteY25778" fmla="*/ 2245036 h 6407152"/>
              <a:gd name="connsiteX25779" fmla="*/ 11181628 w 11737976"/>
              <a:gd name="connsiteY25779" fmla="*/ 2240380 h 6407152"/>
              <a:gd name="connsiteX25780" fmla="*/ 11180660 w 11737976"/>
              <a:gd name="connsiteY25780" fmla="*/ 2239983 h 6407152"/>
              <a:gd name="connsiteX25781" fmla="*/ 11183082 w 11737976"/>
              <a:gd name="connsiteY25781" fmla="*/ 2238828 h 6407152"/>
              <a:gd name="connsiteX25782" fmla="*/ 11184048 w 11737976"/>
              <a:gd name="connsiteY25782" fmla="*/ 2239225 h 6407152"/>
              <a:gd name="connsiteX25783" fmla="*/ 11184536 w 11737976"/>
              <a:gd name="connsiteY25783" fmla="*/ 2237276 h 6407152"/>
              <a:gd name="connsiteX25784" fmla="*/ 11182601 w 11737976"/>
              <a:gd name="connsiteY25784" fmla="*/ 2236483 h 6407152"/>
              <a:gd name="connsiteX25785" fmla="*/ 11183089 w 11737976"/>
              <a:gd name="connsiteY25785" fmla="*/ 2234534 h 6407152"/>
              <a:gd name="connsiteX25786" fmla="*/ 11184549 w 11737976"/>
              <a:gd name="connsiteY25786" fmla="*/ 2228689 h 6407152"/>
              <a:gd name="connsiteX25787" fmla="*/ 11185037 w 11737976"/>
              <a:gd name="connsiteY25787" fmla="*/ 2226741 h 6407152"/>
              <a:gd name="connsiteX25788" fmla="*/ 11186003 w 11737976"/>
              <a:gd name="connsiteY25788" fmla="*/ 2227138 h 6407152"/>
              <a:gd name="connsiteX25789" fmla="*/ 11186971 w 11737976"/>
              <a:gd name="connsiteY25789" fmla="*/ 2227534 h 6407152"/>
              <a:gd name="connsiteX25790" fmla="*/ 11186491 w 11737976"/>
              <a:gd name="connsiteY25790" fmla="*/ 2225189 h 6407152"/>
              <a:gd name="connsiteX25791" fmla="*/ 11185524 w 11737976"/>
              <a:gd name="connsiteY25791" fmla="*/ 2224792 h 6407152"/>
              <a:gd name="connsiteX25792" fmla="*/ 11184556 w 11737976"/>
              <a:gd name="connsiteY25792" fmla="*/ 2224395 h 6407152"/>
              <a:gd name="connsiteX25793" fmla="*/ 11183590 w 11737976"/>
              <a:gd name="connsiteY25793" fmla="*/ 2223999 h 6407152"/>
              <a:gd name="connsiteX25794" fmla="*/ 11183109 w 11737976"/>
              <a:gd name="connsiteY25794" fmla="*/ 2221654 h 6407152"/>
              <a:gd name="connsiteX25795" fmla="*/ 11181175 w 11737976"/>
              <a:gd name="connsiteY25795" fmla="*/ 2220861 h 6407152"/>
              <a:gd name="connsiteX25796" fmla="*/ 11179720 w 11737976"/>
              <a:gd name="connsiteY25796" fmla="*/ 2222414 h 6407152"/>
              <a:gd name="connsiteX25797" fmla="*/ 11180201 w 11737976"/>
              <a:gd name="connsiteY25797" fmla="*/ 2224758 h 6407152"/>
              <a:gd name="connsiteX25798" fmla="*/ 11179714 w 11737976"/>
              <a:gd name="connsiteY25798" fmla="*/ 2226707 h 6407152"/>
              <a:gd name="connsiteX25799" fmla="*/ 11178739 w 11737976"/>
              <a:gd name="connsiteY25799" fmla="*/ 2230605 h 6407152"/>
              <a:gd name="connsiteX25800" fmla="*/ 11172916 w 11737976"/>
              <a:gd name="connsiteY25800" fmla="*/ 2241105 h 6407152"/>
              <a:gd name="connsiteX25801" fmla="*/ 11173883 w 11737976"/>
              <a:gd name="connsiteY25801" fmla="*/ 2241501 h 6407152"/>
              <a:gd name="connsiteX25802" fmla="*/ 11172430 w 11737976"/>
              <a:gd name="connsiteY25802" fmla="*/ 2243053 h 6407152"/>
              <a:gd name="connsiteX25803" fmla="*/ 11171942 w 11737976"/>
              <a:gd name="connsiteY25803" fmla="*/ 2245002 h 6407152"/>
              <a:gd name="connsiteX25804" fmla="*/ 11168074 w 11737976"/>
              <a:gd name="connsiteY25804" fmla="*/ 2243416 h 6407152"/>
              <a:gd name="connsiteX25805" fmla="*/ 11166153 w 11737976"/>
              <a:gd name="connsiteY25805" fmla="*/ 2234036 h 6407152"/>
              <a:gd name="connsiteX25806" fmla="*/ 11166167 w 11737976"/>
              <a:gd name="connsiteY25806" fmla="*/ 2225451 h 6407152"/>
              <a:gd name="connsiteX25807" fmla="*/ 11173910 w 11737976"/>
              <a:gd name="connsiteY25807" fmla="*/ 2224328 h 6407152"/>
              <a:gd name="connsiteX25808" fmla="*/ 11179247 w 11737976"/>
              <a:gd name="connsiteY25808" fmla="*/ 2215775 h 6407152"/>
              <a:gd name="connsiteX25809" fmla="*/ 11174418 w 11737976"/>
              <a:gd name="connsiteY25809" fmla="*/ 2209500 h 6407152"/>
              <a:gd name="connsiteX25810" fmla="*/ 11172978 w 11737976"/>
              <a:gd name="connsiteY25810" fmla="*/ 2202465 h 6407152"/>
              <a:gd name="connsiteX25811" fmla="*/ 11174912 w 11737976"/>
              <a:gd name="connsiteY25811" fmla="*/ 2203258 h 6407152"/>
              <a:gd name="connsiteX25812" fmla="*/ 11176847 w 11737976"/>
              <a:gd name="connsiteY25812" fmla="*/ 2204050 h 6407152"/>
              <a:gd name="connsiteX25813" fmla="*/ 11176366 w 11737976"/>
              <a:gd name="connsiteY25813" fmla="*/ 2201706 h 6407152"/>
              <a:gd name="connsiteX25814" fmla="*/ 11172985 w 11737976"/>
              <a:gd name="connsiteY25814" fmla="*/ 2198172 h 6407152"/>
              <a:gd name="connsiteX25815" fmla="*/ 11174439 w 11737976"/>
              <a:gd name="connsiteY25815" fmla="*/ 2196620 h 6407152"/>
              <a:gd name="connsiteX25816" fmla="*/ 11174926 w 11737976"/>
              <a:gd name="connsiteY25816" fmla="*/ 2194671 h 6407152"/>
              <a:gd name="connsiteX25817" fmla="*/ 11175413 w 11737976"/>
              <a:gd name="connsiteY25817" fmla="*/ 2192723 h 6407152"/>
              <a:gd name="connsiteX25818" fmla="*/ 11176380 w 11737976"/>
              <a:gd name="connsiteY25818" fmla="*/ 2193119 h 6407152"/>
              <a:gd name="connsiteX25819" fmla="*/ 11180249 w 11737976"/>
              <a:gd name="connsiteY25819" fmla="*/ 2194705 h 6407152"/>
              <a:gd name="connsiteX25820" fmla="*/ 11183040 w 11737976"/>
              <a:gd name="connsiteY25820" fmla="*/ 2189405 h 6407152"/>
              <a:gd name="connsiteX25821" fmla="*/ 11183606 w 11737976"/>
              <a:gd name="connsiteY25821" fmla="*/ 2187869 h 6407152"/>
              <a:gd name="connsiteX25822" fmla="*/ 11168777 w 11737976"/>
              <a:gd name="connsiteY25822" fmla="*/ 2187869 h 6407152"/>
              <a:gd name="connsiteX25823" fmla="*/ 11168155 w 11737976"/>
              <a:gd name="connsiteY25823" fmla="*/ 2191897 h 6407152"/>
              <a:gd name="connsiteX25824" fmla="*/ 11171057 w 11737976"/>
              <a:gd name="connsiteY25824" fmla="*/ 2193086 h 6407152"/>
              <a:gd name="connsiteX25825" fmla="*/ 11169603 w 11737976"/>
              <a:gd name="connsiteY25825" fmla="*/ 2194638 h 6407152"/>
              <a:gd name="connsiteX25826" fmla="*/ 11166214 w 11737976"/>
              <a:gd name="connsiteY25826" fmla="*/ 2195397 h 6407152"/>
              <a:gd name="connsiteX25827" fmla="*/ 11161379 w 11737976"/>
              <a:gd name="connsiteY25827" fmla="*/ 2193415 h 6407152"/>
              <a:gd name="connsiteX25828" fmla="*/ 11160892 w 11737976"/>
              <a:gd name="connsiteY25828" fmla="*/ 2195363 h 6407152"/>
              <a:gd name="connsiteX25829" fmla="*/ 11161858 w 11737976"/>
              <a:gd name="connsiteY25829" fmla="*/ 2195759 h 6407152"/>
              <a:gd name="connsiteX25830" fmla="*/ 11165241 w 11737976"/>
              <a:gd name="connsiteY25830" fmla="*/ 2199294 h 6407152"/>
              <a:gd name="connsiteX25831" fmla="*/ 11167175 w 11737976"/>
              <a:gd name="connsiteY25831" fmla="*/ 2200087 h 6407152"/>
              <a:gd name="connsiteX25832" fmla="*/ 11169102 w 11737976"/>
              <a:gd name="connsiteY25832" fmla="*/ 2205173 h 6407152"/>
              <a:gd name="connsiteX25833" fmla="*/ 11170063 w 11737976"/>
              <a:gd name="connsiteY25833" fmla="*/ 2209863 h 6407152"/>
              <a:gd name="connsiteX25834" fmla="*/ 11155980 w 11737976"/>
              <a:gd name="connsiteY25834" fmla="*/ 2240608 h 6407152"/>
              <a:gd name="connsiteX25835" fmla="*/ 11152111 w 11737976"/>
              <a:gd name="connsiteY25835" fmla="*/ 2239021 h 6407152"/>
              <a:gd name="connsiteX25836" fmla="*/ 11154038 w 11737976"/>
              <a:gd name="connsiteY25836" fmla="*/ 2244107 h 6407152"/>
              <a:gd name="connsiteX25837" fmla="*/ 11153552 w 11737976"/>
              <a:gd name="connsiteY25837" fmla="*/ 2246056 h 6407152"/>
              <a:gd name="connsiteX25838" fmla="*/ 11151130 w 11737976"/>
              <a:gd name="connsiteY25838" fmla="*/ 2247211 h 6407152"/>
              <a:gd name="connsiteX25839" fmla="*/ 11150164 w 11737976"/>
              <a:gd name="connsiteY25839" fmla="*/ 2246815 h 6407152"/>
              <a:gd name="connsiteX25840" fmla="*/ 11149210 w 11737976"/>
              <a:gd name="connsiteY25840" fmla="*/ 2237832 h 6407152"/>
              <a:gd name="connsiteX25841" fmla="*/ 11149217 w 11737976"/>
              <a:gd name="connsiteY25841" fmla="*/ 2233539 h 6407152"/>
              <a:gd name="connsiteX25842" fmla="*/ 11151884 w 11737976"/>
              <a:gd name="connsiteY25842" fmla="*/ 2229799 h 6407152"/>
              <a:gd name="connsiteX25843" fmla="*/ 11153067 w 11737976"/>
              <a:gd name="connsiteY25843" fmla="*/ 2222492 h 6407152"/>
              <a:gd name="connsiteX25844" fmla="*/ 11153485 w 11737976"/>
              <a:gd name="connsiteY25844" fmla="*/ 2224200 h 6407152"/>
              <a:gd name="connsiteX25845" fmla="*/ 11154457 w 11737976"/>
              <a:gd name="connsiteY25845" fmla="*/ 2224597 h 6407152"/>
              <a:gd name="connsiteX25846" fmla="*/ 11155427 w 11737976"/>
              <a:gd name="connsiteY25846" fmla="*/ 2224997 h 6407152"/>
              <a:gd name="connsiteX25847" fmla="*/ 11155869 w 11737976"/>
              <a:gd name="connsiteY25847" fmla="*/ 2223230 h 6407152"/>
              <a:gd name="connsiteX25848" fmla="*/ 11154368 w 11737976"/>
              <a:gd name="connsiteY25848" fmla="*/ 2220668 h 6407152"/>
              <a:gd name="connsiteX25849" fmla="*/ 11153396 w 11737976"/>
              <a:gd name="connsiteY25849" fmla="*/ 2220270 h 6407152"/>
              <a:gd name="connsiteX25850" fmla="*/ 11152954 w 11737976"/>
              <a:gd name="connsiteY25850" fmla="*/ 2222036 h 6407152"/>
              <a:gd name="connsiteX25851" fmla="*/ 11153007 w 11737976"/>
              <a:gd name="connsiteY25851" fmla="*/ 2222247 h 6407152"/>
              <a:gd name="connsiteX25852" fmla="*/ 11150021 w 11737976"/>
              <a:gd name="connsiteY25852" fmla="*/ 2222323 h 6407152"/>
              <a:gd name="connsiteX25853" fmla="*/ 11147296 w 11737976"/>
              <a:gd name="connsiteY25853" fmla="*/ 2224159 h 6407152"/>
              <a:gd name="connsiteX25854" fmla="*/ 11147303 w 11737976"/>
              <a:gd name="connsiteY25854" fmla="*/ 2219866 h 6407152"/>
              <a:gd name="connsiteX25855" fmla="*/ 11148270 w 11737976"/>
              <a:gd name="connsiteY25855" fmla="*/ 2220262 h 6407152"/>
              <a:gd name="connsiteX25856" fmla="*/ 11148757 w 11737976"/>
              <a:gd name="connsiteY25856" fmla="*/ 2218314 h 6407152"/>
              <a:gd name="connsiteX25857" fmla="*/ 11147789 w 11737976"/>
              <a:gd name="connsiteY25857" fmla="*/ 2217918 h 6407152"/>
              <a:gd name="connsiteX25858" fmla="*/ 11145369 w 11737976"/>
              <a:gd name="connsiteY25858" fmla="*/ 2219073 h 6407152"/>
              <a:gd name="connsiteX25859" fmla="*/ 11145856 w 11737976"/>
              <a:gd name="connsiteY25859" fmla="*/ 2217125 h 6407152"/>
              <a:gd name="connsiteX25860" fmla="*/ 11138619 w 11737976"/>
              <a:gd name="connsiteY25860" fmla="*/ 2203418 h 6407152"/>
              <a:gd name="connsiteX25861" fmla="*/ 11134743 w 11737976"/>
              <a:gd name="connsiteY25861" fmla="*/ 2206125 h 6407152"/>
              <a:gd name="connsiteX25862" fmla="*/ 11122643 w 11737976"/>
              <a:gd name="connsiteY25862" fmla="*/ 2207611 h 6407152"/>
              <a:gd name="connsiteX25863" fmla="*/ 11122631 w 11737976"/>
              <a:gd name="connsiteY25863" fmla="*/ 2216196 h 6407152"/>
              <a:gd name="connsiteX25864" fmla="*/ 11121170 w 11737976"/>
              <a:gd name="connsiteY25864" fmla="*/ 2222042 h 6407152"/>
              <a:gd name="connsiteX25865" fmla="*/ 11103746 w 11737976"/>
              <a:gd name="connsiteY25865" fmla="*/ 2223493 h 6407152"/>
              <a:gd name="connsiteX25866" fmla="*/ 11094026 w 11737976"/>
              <a:gd name="connsiteY25866" fmla="*/ 2249582 h 6407152"/>
              <a:gd name="connsiteX25867" fmla="*/ 11094980 w 11737976"/>
              <a:gd name="connsiteY25867" fmla="*/ 2258564 h 6407152"/>
              <a:gd name="connsiteX25868" fmla="*/ 11092545 w 11737976"/>
              <a:gd name="connsiteY25868" fmla="*/ 2268307 h 6407152"/>
              <a:gd name="connsiteX25869" fmla="*/ 11097388 w 11737976"/>
              <a:gd name="connsiteY25869" fmla="*/ 2265996 h 6407152"/>
              <a:gd name="connsiteX25870" fmla="*/ 11098347 w 11737976"/>
              <a:gd name="connsiteY25870" fmla="*/ 2270686 h 6407152"/>
              <a:gd name="connsiteX25871" fmla="*/ 11103678 w 11737976"/>
              <a:gd name="connsiteY25871" fmla="*/ 2266426 h 6407152"/>
              <a:gd name="connsiteX25872" fmla="*/ 11101243 w 11737976"/>
              <a:gd name="connsiteY25872" fmla="*/ 2276168 h 6407152"/>
              <a:gd name="connsiteX25873" fmla="*/ 11105118 w 11737976"/>
              <a:gd name="connsiteY25873" fmla="*/ 2273460 h 6407152"/>
              <a:gd name="connsiteX25874" fmla="*/ 11104631 w 11737976"/>
              <a:gd name="connsiteY25874" fmla="*/ 2275410 h 6407152"/>
              <a:gd name="connsiteX25875" fmla="*/ 11104144 w 11737976"/>
              <a:gd name="connsiteY25875" fmla="*/ 2277358 h 6407152"/>
              <a:gd name="connsiteX25876" fmla="*/ 11101229 w 11737976"/>
              <a:gd name="connsiteY25876" fmla="*/ 2284755 h 6407152"/>
              <a:gd name="connsiteX25877" fmla="*/ 11102195 w 11737976"/>
              <a:gd name="connsiteY25877" fmla="*/ 2285151 h 6407152"/>
              <a:gd name="connsiteX25878" fmla="*/ 11099768 w 11737976"/>
              <a:gd name="connsiteY25878" fmla="*/ 2290601 h 6407152"/>
              <a:gd name="connsiteX25879" fmla="*/ 11097820 w 11737976"/>
              <a:gd name="connsiteY25879" fmla="*/ 2298393 h 6407152"/>
              <a:gd name="connsiteX25880" fmla="*/ 11094431 w 11737976"/>
              <a:gd name="connsiteY25880" fmla="*/ 2299153 h 6407152"/>
              <a:gd name="connsiteX25881" fmla="*/ 11094029 w 11737976"/>
              <a:gd name="connsiteY25881" fmla="*/ 2301638 h 6407152"/>
              <a:gd name="connsiteX25882" fmla="*/ 11092683 w 11737976"/>
              <a:gd name="connsiteY25882" fmla="*/ 2295483 h 6407152"/>
              <a:gd name="connsiteX25883" fmla="*/ 11096379 w 11737976"/>
              <a:gd name="connsiteY25883" fmla="*/ 2291359 h 6407152"/>
              <a:gd name="connsiteX25884" fmla="*/ 11091543 w 11737976"/>
              <a:gd name="connsiteY25884" fmla="*/ 2289377 h 6407152"/>
              <a:gd name="connsiteX25885" fmla="*/ 11090576 w 11737976"/>
              <a:gd name="connsiteY25885" fmla="*/ 2288981 h 6407152"/>
              <a:gd name="connsiteX25886" fmla="*/ 11093971 w 11737976"/>
              <a:gd name="connsiteY25886" fmla="*/ 2283928 h 6407152"/>
              <a:gd name="connsiteX25887" fmla="*/ 11095906 w 11737976"/>
              <a:gd name="connsiteY25887" fmla="*/ 2284721 h 6407152"/>
              <a:gd name="connsiteX25888" fmla="*/ 11095913 w 11737976"/>
              <a:gd name="connsiteY25888" fmla="*/ 2280427 h 6407152"/>
              <a:gd name="connsiteX25889" fmla="*/ 11095426 w 11737976"/>
              <a:gd name="connsiteY25889" fmla="*/ 2282376 h 6407152"/>
              <a:gd name="connsiteX25890" fmla="*/ 11088641 w 11737976"/>
              <a:gd name="connsiteY25890" fmla="*/ 2288188 h 6407152"/>
              <a:gd name="connsiteX25891" fmla="*/ 11090088 w 11737976"/>
              <a:gd name="connsiteY25891" fmla="*/ 2290929 h 6407152"/>
              <a:gd name="connsiteX25892" fmla="*/ 11086213 w 11737976"/>
              <a:gd name="connsiteY25892" fmla="*/ 2293637 h 6407152"/>
              <a:gd name="connsiteX25893" fmla="*/ 11082359 w 11737976"/>
              <a:gd name="connsiteY25893" fmla="*/ 2283465 h 6407152"/>
              <a:gd name="connsiteX25894" fmla="*/ 11068783 w 11737976"/>
              <a:gd name="connsiteY25894" fmla="*/ 2299381 h 6407152"/>
              <a:gd name="connsiteX25895" fmla="*/ 11056670 w 11737976"/>
              <a:gd name="connsiteY25895" fmla="*/ 2309452 h 6407152"/>
              <a:gd name="connsiteX25896" fmla="*/ 11052301 w 11737976"/>
              <a:gd name="connsiteY25896" fmla="*/ 2318401 h 6407152"/>
              <a:gd name="connsiteX25897" fmla="*/ 11053268 w 11737976"/>
              <a:gd name="connsiteY25897" fmla="*/ 2318798 h 6407152"/>
              <a:gd name="connsiteX25898" fmla="*/ 11050846 w 11737976"/>
              <a:gd name="connsiteY25898" fmla="*/ 2319953 h 6407152"/>
              <a:gd name="connsiteX25899" fmla="*/ 11050359 w 11737976"/>
              <a:gd name="connsiteY25899" fmla="*/ 2321902 h 6407152"/>
              <a:gd name="connsiteX25900" fmla="*/ 11051327 w 11737976"/>
              <a:gd name="connsiteY25900" fmla="*/ 2322299 h 6407152"/>
              <a:gd name="connsiteX25901" fmla="*/ 11053748 w 11737976"/>
              <a:gd name="connsiteY25901" fmla="*/ 2321143 h 6407152"/>
              <a:gd name="connsiteX25902" fmla="*/ 11072618 w 11737976"/>
              <a:gd name="connsiteY25902" fmla="*/ 2322433 h 6407152"/>
              <a:gd name="connsiteX25903" fmla="*/ 11061451 w 11737976"/>
              <a:gd name="connsiteY25903" fmla="*/ 2345781 h 6407152"/>
              <a:gd name="connsiteX25904" fmla="*/ 11059509 w 11737976"/>
              <a:gd name="connsiteY25904" fmla="*/ 2349282 h 6407152"/>
              <a:gd name="connsiteX25905" fmla="*/ 11058543 w 11737976"/>
              <a:gd name="connsiteY25905" fmla="*/ 2348885 h 6407152"/>
              <a:gd name="connsiteX25906" fmla="*/ 11057589 w 11737976"/>
              <a:gd name="connsiteY25906" fmla="*/ 2339901 h 6407152"/>
              <a:gd name="connsiteX25907" fmla="*/ 11058556 w 11737976"/>
              <a:gd name="connsiteY25907" fmla="*/ 2340298 h 6407152"/>
              <a:gd name="connsiteX25908" fmla="*/ 11058090 w 11737976"/>
              <a:gd name="connsiteY25908" fmla="*/ 2329366 h 6407152"/>
              <a:gd name="connsiteX25909" fmla="*/ 11054214 w 11737976"/>
              <a:gd name="connsiteY25909" fmla="*/ 2332074 h 6407152"/>
              <a:gd name="connsiteX25910" fmla="*/ 11053247 w 11737976"/>
              <a:gd name="connsiteY25910" fmla="*/ 2331677 h 6407152"/>
              <a:gd name="connsiteX25911" fmla="*/ 11045990 w 11737976"/>
              <a:gd name="connsiteY25911" fmla="*/ 2330851 h 6407152"/>
              <a:gd name="connsiteX25912" fmla="*/ 11045015 w 11737976"/>
              <a:gd name="connsiteY25912" fmla="*/ 2334748 h 6407152"/>
              <a:gd name="connsiteX25913" fmla="*/ 11047437 w 11737976"/>
              <a:gd name="connsiteY25913" fmla="*/ 2333593 h 6407152"/>
              <a:gd name="connsiteX25914" fmla="*/ 11051306 w 11737976"/>
              <a:gd name="connsiteY25914" fmla="*/ 2335179 h 6407152"/>
              <a:gd name="connsiteX25915" fmla="*/ 11053241 w 11737976"/>
              <a:gd name="connsiteY25915" fmla="*/ 2335971 h 6407152"/>
              <a:gd name="connsiteX25916" fmla="*/ 11053234 w 11737976"/>
              <a:gd name="connsiteY25916" fmla="*/ 2340264 h 6407152"/>
              <a:gd name="connsiteX25917" fmla="*/ 11053699 w 11737976"/>
              <a:gd name="connsiteY25917" fmla="*/ 2351196 h 6407152"/>
              <a:gd name="connsiteX25918" fmla="*/ 11053212 w 11737976"/>
              <a:gd name="connsiteY25918" fmla="*/ 2353144 h 6407152"/>
              <a:gd name="connsiteX25919" fmla="*/ 11044515 w 11737976"/>
              <a:gd name="connsiteY25919" fmla="*/ 2345283 h 6407152"/>
              <a:gd name="connsiteX25920" fmla="*/ 11027573 w 11737976"/>
              <a:gd name="connsiteY25920" fmla="*/ 2349079 h 6407152"/>
              <a:gd name="connsiteX25921" fmla="*/ 11020308 w 11737976"/>
              <a:gd name="connsiteY25921" fmla="*/ 2352545 h 6407152"/>
              <a:gd name="connsiteX25922" fmla="*/ 11018967 w 11737976"/>
              <a:gd name="connsiteY25922" fmla="*/ 2353910 h 6407152"/>
              <a:gd name="connsiteX25923" fmla="*/ 11018849 w 11737976"/>
              <a:gd name="connsiteY25923" fmla="*/ 2354069 h 6407152"/>
              <a:gd name="connsiteX25924" fmla="*/ 11017933 w 11737976"/>
              <a:gd name="connsiteY25924" fmla="*/ 2348652 h 6407152"/>
              <a:gd name="connsiteX25925" fmla="*/ 11020329 w 11737976"/>
              <a:gd name="connsiteY25925" fmla="*/ 2339666 h 6407152"/>
              <a:gd name="connsiteX25926" fmla="*/ 11022270 w 11737976"/>
              <a:gd name="connsiteY25926" fmla="*/ 2336165 h 6407152"/>
              <a:gd name="connsiteX25927" fmla="*/ 11024692 w 11737976"/>
              <a:gd name="connsiteY25927" fmla="*/ 2335009 h 6407152"/>
              <a:gd name="connsiteX25928" fmla="*/ 11025659 w 11737976"/>
              <a:gd name="connsiteY25928" fmla="*/ 2335406 h 6407152"/>
              <a:gd name="connsiteX25929" fmla="*/ 11026145 w 11737976"/>
              <a:gd name="connsiteY25929" fmla="*/ 2333458 h 6407152"/>
              <a:gd name="connsiteX25930" fmla="*/ 11025665 w 11737976"/>
              <a:gd name="connsiteY25930" fmla="*/ 2331113 h 6407152"/>
              <a:gd name="connsiteX25931" fmla="*/ 11026152 w 11737976"/>
              <a:gd name="connsiteY25931" fmla="*/ 2329164 h 6407152"/>
              <a:gd name="connsiteX25932" fmla="*/ 11027593 w 11737976"/>
              <a:gd name="connsiteY25932" fmla="*/ 2336199 h 6407152"/>
              <a:gd name="connsiteX25933" fmla="*/ 11028073 w 11737976"/>
              <a:gd name="connsiteY25933" fmla="*/ 2338544 h 6407152"/>
              <a:gd name="connsiteX25934" fmla="*/ 11029528 w 11737976"/>
              <a:gd name="connsiteY25934" fmla="*/ 2336992 h 6407152"/>
              <a:gd name="connsiteX25935" fmla="*/ 11041661 w 11737976"/>
              <a:gd name="connsiteY25935" fmla="*/ 2314041 h 6407152"/>
              <a:gd name="connsiteX25936" fmla="*/ 11044584 w 11737976"/>
              <a:gd name="connsiteY25936" fmla="*/ 2302350 h 6407152"/>
              <a:gd name="connsiteX25937" fmla="*/ 11046532 w 11737976"/>
              <a:gd name="connsiteY25937" fmla="*/ 2294555 h 6407152"/>
              <a:gd name="connsiteX25938" fmla="*/ 11045571 w 11737976"/>
              <a:gd name="connsiteY25938" fmla="*/ 2289866 h 6407152"/>
              <a:gd name="connsiteX25939" fmla="*/ 11043151 w 11737976"/>
              <a:gd name="connsiteY25939" fmla="*/ 2291022 h 6407152"/>
              <a:gd name="connsiteX25940" fmla="*/ 11039748 w 11737976"/>
              <a:gd name="connsiteY25940" fmla="*/ 2300368 h 6407152"/>
              <a:gd name="connsiteX25941" fmla="*/ 11037313 w 11737976"/>
              <a:gd name="connsiteY25941" fmla="*/ 2310110 h 6407152"/>
              <a:gd name="connsiteX25942" fmla="*/ 11033931 w 11737976"/>
              <a:gd name="connsiteY25942" fmla="*/ 2306576 h 6407152"/>
              <a:gd name="connsiteX25943" fmla="*/ 11032964 w 11737976"/>
              <a:gd name="connsiteY25943" fmla="*/ 2306179 h 6407152"/>
              <a:gd name="connsiteX25944" fmla="*/ 11033458 w 11737976"/>
              <a:gd name="connsiteY25944" fmla="*/ 2299937 h 6407152"/>
              <a:gd name="connsiteX25945" fmla="*/ 11033945 w 11737976"/>
              <a:gd name="connsiteY25945" fmla="*/ 2297989 h 6407152"/>
              <a:gd name="connsiteX25946" fmla="*/ 11032977 w 11737976"/>
              <a:gd name="connsiteY25946" fmla="*/ 2297594 h 6407152"/>
              <a:gd name="connsiteX25947" fmla="*/ 11027655 w 11737976"/>
              <a:gd name="connsiteY25947" fmla="*/ 2297559 h 6407152"/>
              <a:gd name="connsiteX25948" fmla="*/ 11026201 w 11737976"/>
              <a:gd name="connsiteY25948" fmla="*/ 2299111 h 6407152"/>
              <a:gd name="connsiteX25949" fmla="*/ 11018443 w 11737976"/>
              <a:gd name="connsiteY25949" fmla="*/ 2308820 h 6407152"/>
              <a:gd name="connsiteX25950" fmla="*/ 11018923 w 11737976"/>
              <a:gd name="connsiteY25950" fmla="*/ 2311164 h 6407152"/>
              <a:gd name="connsiteX25951" fmla="*/ 11020857 w 11737976"/>
              <a:gd name="connsiteY25951" fmla="*/ 2311957 h 6407152"/>
              <a:gd name="connsiteX25952" fmla="*/ 11028615 w 11737976"/>
              <a:gd name="connsiteY25952" fmla="*/ 2302249 h 6407152"/>
              <a:gd name="connsiteX25953" fmla="*/ 11029103 w 11737976"/>
              <a:gd name="connsiteY25953" fmla="*/ 2300300 h 6407152"/>
              <a:gd name="connsiteX25954" fmla="*/ 11030069 w 11737976"/>
              <a:gd name="connsiteY25954" fmla="*/ 2300697 h 6407152"/>
              <a:gd name="connsiteX25955" fmla="*/ 11029575 w 11737976"/>
              <a:gd name="connsiteY25955" fmla="*/ 2306939 h 6407152"/>
              <a:gd name="connsiteX25956" fmla="*/ 11023759 w 11737976"/>
              <a:gd name="connsiteY25956" fmla="*/ 2313146 h 6407152"/>
              <a:gd name="connsiteX25957" fmla="*/ 11022764 w 11737976"/>
              <a:gd name="connsiteY25957" fmla="*/ 2329924 h 6407152"/>
              <a:gd name="connsiteX25958" fmla="*/ 11022277 w 11737976"/>
              <a:gd name="connsiteY25958" fmla="*/ 2331872 h 6407152"/>
              <a:gd name="connsiteX25959" fmla="*/ 11020823 w 11737976"/>
              <a:gd name="connsiteY25959" fmla="*/ 2333423 h 6407152"/>
              <a:gd name="connsiteX25960" fmla="*/ 11016460 w 11737976"/>
              <a:gd name="connsiteY25960" fmla="*/ 2338079 h 6407152"/>
              <a:gd name="connsiteX25961" fmla="*/ 11015486 w 11737976"/>
              <a:gd name="connsiteY25961" fmla="*/ 2341977 h 6407152"/>
              <a:gd name="connsiteX25962" fmla="*/ 11010164 w 11737976"/>
              <a:gd name="connsiteY25962" fmla="*/ 2341943 h 6407152"/>
              <a:gd name="connsiteX25963" fmla="*/ 11012090 w 11737976"/>
              <a:gd name="connsiteY25963" fmla="*/ 2347029 h 6407152"/>
              <a:gd name="connsiteX25964" fmla="*/ 11009663 w 11737976"/>
              <a:gd name="connsiteY25964" fmla="*/ 2352478 h 6407152"/>
              <a:gd name="connsiteX25965" fmla="*/ 11008702 w 11737976"/>
              <a:gd name="connsiteY25965" fmla="*/ 2347788 h 6407152"/>
              <a:gd name="connsiteX25966" fmla="*/ 11000472 w 11737976"/>
              <a:gd name="connsiteY25966" fmla="*/ 2350859 h 6407152"/>
              <a:gd name="connsiteX25967" fmla="*/ 11003874 w 11737976"/>
              <a:gd name="connsiteY25967" fmla="*/ 2341513 h 6407152"/>
              <a:gd name="connsiteX25968" fmla="*/ 11005800 w 11737976"/>
              <a:gd name="connsiteY25968" fmla="*/ 2346599 h 6407152"/>
              <a:gd name="connsiteX25969" fmla="*/ 11015034 w 11737976"/>
              <a:gd name="connsiteY25969" fmla="*/ 2322457 h 6407152"/>
              <a:gd name="connsiteX25970" fmla="*/ 11015521 w 11737976"/>
              <a:gd name="connsiteY25970" fmla="*/ 2320511 h 6407152"/>
              <a:gd name="connsiteX25971" fmla="*/ 11016007 w 11737976"/>
              <a:gd name="connsiteY25971" fmla="*/ 2318561 h 6407152"/>
              <a:gd name="connsiteX25972" fmla="*/ 11014560 w 11737976"/>
              <a:gd name="connsiteY25972" fmla="*/ 2315820 h 6407152"/>
              <a:gd name="connsiteX25973" fmla="*/ 11012139 w 11737976"/>
              <a:gd name="connsiteY25973" fmla="*/ 2316976 h 6407152"/>
              <a:gd name="connsiteX25974" fmla="*/ 11010684 w 11737976"/>
              <a:gd name="connsiteY25974" fmla="*/ 2318528 h 6407152"/>
              <a:gd name="connsiteX25975" fmla="*/ 10995176 w 11737976"/>
              <a:gd name="connsiteY25975" fmla="*/ 2333651 h 6407152"/>
              <a:gd name="connsiteX25976" fmla="*/ 10996157 w 11737976"/>
              <a:gd name="connsiteY25976" fmla="*/ 2325461 h 6407152"/>
              <a:gd name="connsiteX25977" fmla="*/ 10997131 w 11737976"/>
              <a:gd name="connsiteY25977" fmla="*/ 2321565 h 6407152"/>
              <a:gd name="connsiteX25978" fmla="*/ 11002453 w 11737976"/>
              <a:gd name="connsiteY25978" fmla="*/ 2321598 h 6407152"/>
              <a:gd name="connsiteX25979" fmla="*/ 11005883 w 11737976"/>
              <a:gd name="connsiteY25979" fmla="*/ 2295079 h 6407152"/>
              <a:gd name="connsiteX25980" fmla="*/ 11002007 w 11737976"/>
              <a:gd name="connsiteY25980" fmla="*/ 2297786 h 6407152"/>
              <a:gd name="connsiteX25981" fmla="*/ 11001041 w 11737976"/>
              <a:gd name="connsiteY25981" fmla="*/ 2297390 h 6407152"/>
              <a:gd name="connsiteX25982" fmla="*/ 11002015 w 11737976"/>
              <a:gd name="connsiteY25982" fmla="*/ 2293493 h 6407152"/>
              <a:gd name="connsiteX25983" fmla="*/ 11001048 w 11737976"/>
              <a:gd name="connsiteY25983" fmla="*/ 2293098 h 6407152"/>
              <a:gd name="connsiteX25984" fmla="*/ 10999594 w 11737976"/>
              <a:gd name="connsiteY25984" fmla="*/ 2294649 h 6407152"/>
              <a:gd name="connsiteX25985" fmla="*/ 11000073 w 11737976"/>
              <a:gd name="connsiteY25985" fmla="*/ 2296994 h 6407152"/>
              <a:gd name="connsiteX25986" fmla="*/ 10999587 w 11737976"/>
              <a:gd name="connsiteY25986" fmla="*/ 2298943 h 6407152"/>
              <a:gd name="connsiteX25987" fmla="*/ 11000553 w 11737976"/>
              <a:gd name="connsiteY25987" fmla="*/ 2299338 h 6407152"/>
              <a:gd name="connsiteX25988" fmla="*/ 10993749 w 11737976"/>
              <a:gd name="connsiteY25988" fmla="*/ 2318030 h 6407152"/>
              <a:gd name="connsiteX25989" fmla="*/ 10994716 w 11737976"/>
              <a:gd name="connsiteY25989" fmla="*/ 2318427 h 6407152"/>
              <a:gd name="connsiteX25990" fmla="*/ 10992289 w 11737976"/>
              <a:gd name="connsiteY25990" fmla="*/ 2323875 h 6407152"/>
              <a:gd name="connsiteX25991" fmla="*/ 10992768 w 11737976"/>
              <a:gd name="connsiteY25991" fmla="*/ 2326221 h 6407152"/>
              <a:gd name="connsiteX25992" fmla="*/ 10991801 w 11737976"/>
              <a:gd name="connsiteY25992" fmla="*/ 2325824 h 6407152"/>
              <a:gd name="connsiteX25993" fmla="*/ 10977231 w 11737976"/>
              <a:gd name="connsiteY25993" fmla="*/ 2358517 h 6407152"/>
              <a:gd name="connsiteX25994" fmla="*/ 10974811 w 11737976"/>
              <a:gd name="connsiteY25994" fmla="*/ 2359672 h 6407152"/>
              <a:gd name="connsiteX25995" fmla="*/ 10972882 w 11737976"/>
              <a:gd name="connsiteY25995" fmla="*/ 2354586 h 6407152"/>
              <a:gd name="connsiteX25996" fmla="*/ 10967546 w 11737976"/>
              <a:gd name="connsiteY25996" fmla="*/ 2363139 h 6407152"/>
              <a:gd name="connsiteX25997" fmla="*/ 10958334 w 11737976"/>
              <a:gd name="connsiteY25997" fmla="*/ 2374400 h 6407152"/>
              <a:gd name="connsiteX25998" fmla="*/ 10954959 w 11737976"/>
              <a:gd name="connsiteY25998" fmla="*/ 2366572 h 6407152"/>
              <a:gd name="connsiteX25999" fmla="*/ 10967094 w 11737976"/>
              <a:gd name="connsiteY25999" fmla="*/ 2343622 h 6407152"/>
              <a:gd name="connsiteX26000" fmla="*/ 10968061 w 11737976"/>
              <a:gd name="connsiteY26000" fmla="*/ 2344018 h 6407152"/>
              <a:gd name="connsiteX26001" fmla="*/ 10969021 w 11737976"/>
              <a:gd name="connsiteY26001" fmla="*/ 2348707 h 6407152"/>
              <a:gd name="connsiteX26002" fmla="*/ 10971442 w 11737976"/>
              <a:gd name="connsiteY26002" fmla="*/ 2347551 h 6407152"/>
              <a:gd name="connsiteX26003" fmla="*/ 10972896 w 11737976"/>
              <a:gd name="connsiteY26003" fmla="*/ 2346000 h 6407152"/>
              <a:gd name="connsiteX26004" fmla="*/ 10972417 w 11737976"/>
              <a:gd name="connsiteY26004" fmla="*/ 2343655 h 6407152"/>
              <a:gd name="connsiteX26005" fmla="*/ 10974358 w 11737976"/>
              <a:gd name="connsiteY26005" fmla="*/ 2340155 h 6407152"/>
              <a:gd name="connsiteX26006" fmla="*/ 10982603 w 11737976"/>
              <a:gd name="connsiteY26006" fmla="*/ 2328497 h 6407152"/>
              <a:gd name="connsiteX26007" fmla="*/ 10981635 w 11737976"/>
              <a:gd name="connsiteY26007" fmla="*/ 2328101 h 6407152"/>
              <a:gd name="connsiteX26008" fmla="*/ 10982122 w 11737976"/>
              <a:gd name="connsiteY26008" fmla="*/ 2326153 h 6407152"/>
              <a:gd name="connsiteX26009" fmla="*/ 10982616 w 11737976"/>
              <a:gd name="connsiteY26009" fmla="*/ 2319912 h 6407152"/>
              <a:gd name="connsiteX26010" fmla="*/ 10985045 w 11737976"/>
              <a:gd name="connsiteY26010" fmla="*/ 2314463 h 6407152"/>
              <a:gd name="connsiteX26011" fmla="*/ 10985532 w 11737976"/>
              <a:gd name="connsiteY26011" fmla="*/ 2312514 h 6407152"/>
              <a:gd name="connsiteX26012" fmla="*/ 10986986 w 11737976"/>
              <a:gd name="connsiteY26012" fmla="*/ 2310961 h 6407152"/>
              <a:gd name="connsiteX26013" fmla="*/ 10988440 w 11737976"/>
              <a:gd name="connsiteY26013" fmla="*/ 2309409 h 6407152"/>
              <a:gd name="connsiteX26014" fmla="*/ 10992322 w 11737976"/>
              <a:gd name="connsiteY26014" fmla="*/ 2302409 h 6407152"/>
              <a:gd name="connsiteX26015" fmla="*/ 10992337 w 11737976"/>
              <a:gd name="connsiteY26015" fmla="*/ 2293823 h 6407152"/>
              <a:gd name="connsiteX26016" fmla="*/ 10991369 w 11737976"/>
              <a:gd name="connsiteY26016" fmla="*/ 2293426 h 6407152"/>
              <a:gd name="connsiteX26017" fmla="*/ 10987013 w 11737976"/>
              <a:gd name="connsiteY26017" fmla="*/ 2293788 h 6407152"/>
              <a:gd name="connsiteX26018" fmla="*/ 10986526 w 11737976"/>
              <a:gd name="connsiteY26018" fmla="*/ 2295737 h 6407152"/>
              <a:gd name="connsiteX26019" fmla="*/ 10988460 w 11737976"/>
              <a:gd name="connsiteY26019" fmla="*/ 2296530 h 6407152"/>
              <a:gd name="connsiteX26020" fmla="*/ 10989428 w 11737976"/>
              <a:gd name="connsiteY26020" fmla="*/ 2296926 h 6407152"/>
              <a:gd name="connsiteX26021" fmla="*/ 10986993 w 11737976"/>
              <a:gd name="connsiteY26021" fmla="*/ 2306669 h 6407152"/>
              <a:gd name="connsiteX26022" fmla="*/ 10983611 w 11737976"/>
              <a:gd name="connsiteY26022" fmla="*/ 2303134 h 6407152"/>
              <a:gd name="connsiteX26023" fmla="*/ 10984585 w 11737976"/>
              <a:gd name="connsiteY26023" fmla="*/ 2299238 h 6407152"/>
              <a:gd name="connsiteX26024" fmla="*/ 10983618 w 11737976"/>
              <a:gd name="connsiteY26024" fmla="*/ 2298840 h 6407152"/>
              <a:gd name="connsiteX26025" fmla="*/ 10982651 w 11737976"/>
              <a:gd name="connsiteY26025" fmla="*/ 2298445 h 6407152"/>
              <a:gd name="connsiteX26026" fmla="*/ 10981677 w 11737976"/>
              <a:gd name="connsiteY26026" fmla="*/ 2302341 h 6407152"/>
              <a:gd name="connsiteX26027" fmla="*/ 10978282 w 11737976"/>
              <a:gd name="connsiteY26027" fmla="*/ 2307393 h 6407152"/>
              <a:gd name="connsiteX26028" fmla="*/ 10979729 w 11737976"/>
              <a:gd name="connsiteY26028" fmla="*/ 2310135 h 6407152"/>
              <a:gd name="connsiteX26029" fmla="*/ 10980208 w 11737976"/>
              <a:gd name="connsiteY26029" fmla="*/ 2312480 h 6407152"/>
              <a:gd name="connsiteX26030" fmla="*/ 10978268 w 11737976"/>
              <a:gd name="connsiteY26030" fmla="*/ 2315981 h 6407152"/>
              <a:gd name="connsiteX26031" fmla="*/ 10975846 w 11737976"/>
              <a:gd name="connsiteY26031" fmla="*/ 2317136 h 6407152"/>
              <a:gd name="connsiteX26032" fmla="*/ 10972944 w 11737976"/>
              <a:gd name="connsiteY26032" fmla="*/ 2315946 h 6407152"/>
              <a:gd name="connsiteX26033" fmla="*/ 10972464 w 11737976"/>
              <a:gd name="connsiteY26033" fmla="*/ 2313602 h 6407152"/>
              <a:gd name="connsiteX26034" fmla="*/ 10973432 w 11737976"/>
              <a:gd name="connsiteY26034" fmla="*/ 2313998 h 6407152"/>
              <a:gd name="connsiteX26035" fmla="*/ 10981705 w 11737976"/>
              <a:gd name="connsiteY26035" fmla="*/ 2285168 h 6407152"/>
              <a:gd name="connsiteX26036" fmla="*/ 10981691 w 11737976"/>
              <a:gd name="connsiteY26036" fmla="*/ 2293755 h 6407152"/>
              <a:gd name="connsiteX26037" fmla="*/ 10987041 w 11737976"/>
              <a:gd name="connsiteY26037" fmla="*/ 2276615 h 6407152"/>
              <a:gd name="connsiteX26038" fmla="*/ 10986073 w 11737976"/>
              <a:gd name="connsiteY26038" fmla="*/ 2276219 h 6407152"/>
              <a:gd name="connsiteX26039" fmla="*/ 10987528 w 11737976"/>
              <a:gd name="connsiteY26039" fmla="*/ 2274667 h 6407152"/>
              <a:gd name="connsiteX26040" fmla="*/ 10988015 w 11737976"/>
              <a:gd name="connsiteY26040" fmla="*/ 2272719 h 6407152"/>
              <a:gd name="connsiteX26041" fmla="*/ 10986080 w 11737976"/>
              <a:gd name="connsiteY26041" fmla="*/ 2271926 h 6407152"/>
              <a:gd name="connsiteX26042" fmla="*/ 10985593 w 11737976"/>
              <a:gd name="connsiteY26042" fmla="*/ 2273874 h 6407152"/>
              <a:gd name="connsiteX26043" fmla="*/ 10982699 w 11737976"/>
              <a:gd name="connsiteY26043" fmla="*/ 2268390 h 6407152"/>
              <a:gd name="connsiteX26044" fmla="*/ 10982218 w 11737976"/>
              <a:gd name="connsiteY26044" fmla="*/ 2266046 h 6407152"/>
              <a:gd name="connsiteX26045" fmla="*/ 10980284 w 11737976"/>
              <a:gd name="connsiteY26045" fmla="*/ 2265254 h 6407152"/>
              <a:gd name="connsiteX26046" fmla="*/ 10979798 w 11737976"/>
              <a:gd name="connsiteY26046" fmla="*/ 2267201 h 6407152"/>
              <a:gd name="connsiteX26047" fmla="*/ 10980277 w 11737976"/>
              <a:gd name="connsiteY26047" fmla="*/ 2269546 h 6407152"/>
              <a:gd name="connsiteX26048" fmla="*/ 10979311 w 11737976"/>
              <a:gd name="connsiteY26048" fmla="*/ 2269151 h 6407152"/>
              <a:gd name="connsiteX26049" fmla="*/ 10975909 w 11737976"/>
              <a:gd name="connsiteY26049" fmla="*/ 2278496 h 6407152"/>
              <a:gd name="connsiteX26050" fmla="*/ 10973494 w 11737976"/>
              <a:gd name="connsiteY26050" fmla="*/ 2275358 h 6407152"/>
              <a:gd name="connsiteX26051" fmla="*/ 10972067 w 11737976"/>
              <a:gd name="connsiteY26051" fmla="*/ 2259737 h 6407152"/>
              <a:gd name="connsiteX26052" fmla="*/ 10981259 w 11737976"/>
              <a:gd name="connsiteY26052" fmla="*/ 2261356 h 6407152"/>
              <a:gd name="connsiteX26053" fmla="*/ 10982225 w 11737976"/>
              <a:gd name="connsiteY26053" fmla="*/ 2261753 h 6407152"/>
              <a:gd name="connsiteX26054" fmla="*/ 10983193 w 11737976"/>
              <a:gd name="connsiteY26054" fmla="*/ 2262149 h 6407152"/>
              <a:gd name="connsiteX26055" fmla="*/ 10983680 w 11737976"/>
              <a:gd name="connsiteY26055" fmla="*/ 2260200 h 6407152"/>
              <a:gd name="connsiteX26056" fmla="*/ 10983687 w 11737976"/>
              <a:gd name="connsiteY26056" fmla="*/ 2255908 h 6407152"/>
              <a:gd name="connsiteX26057" fmla="*/ 10984654 w 11737976"/>
              <a:gd name="connsiteY26057" fmla="*/ 2256304 h 6407152"/>
              <a:gd name="connsiteX26058" fmla="*/ 11002605 w 11737976"/>
              <a:gd name="connsiteY26058" fmla="*/ 2227144 h 6407152"/>
              <a:gd name="connsiteX26059" fmla="*/ 11006474 w 11737976"/>
              <a:gd name="connsiteY26059" fmla="*/ 2191273 h 6407152"/>
              <a:gd name="connsiteX26060" fmla="*/ 11006991 w 11737976"/>
              <a:gd name="connsiteY26060" fmla="*/ 2187869 h 6407152"/>
              <a:gd name="connsiteX26061" fmla="*/ 10990890 w 11737976"/>
              <a:gd name="connsiteY26061" fmla="*/ 2187869 h 6407152"/>
              <a:gd name="connsiteX26062" fmla="*/ 10990653 w 11737976"/>
              <a:gd name="connsiteY26062" fmla="*/ 2188581 h 6407152"/>
              <a:gd name="connsiteX26063" fmla="*/ 10988633 w 11737976"/>
              <a:gd name="connsiteY26063" fmla="*/ 2189197 h 6407152"/>
              <a:gd name="connsiteX26064" fmla="*/ 10977932 w 11737976"/>
              <a:gd name="connsiteY26064" fmla="*/ 2223475 h 6407152"/>
              <a:gd name="connsiteX26065" fmla="*/ 10977445 w 11737976"/>
              <a:gd name="connsiteY26065" fmla="*/ 2225424 h 6407152"/>
              <a:gd name="connsiteX26066" fmla="*/ 10975024 w 11737976"/>
              <a:gd name="connsiteY26066" fmla="*/ 2226580 h 6407152"/>
              <a:gd name="connsiteX26067" fmla="*/ 10973570 w 11737976"/>
              <a:gd name="connsiteY26067" fmla="*/ 2228132 h 6407152"/>
              <a:gd name="connsiteX26068" fmla="*/ 10971649 w 11737976"/>
              <a:gd name="connsiteY26068" fmla="*/ 2218752 h 6407152"/>
              <a:gd name="connsiteX26069" fmla="*/ 10957059 w 11737976"/>
              <a:gd name="connsiteY26069" fmla="*/ 2264324 h 6407152"/>
              <a:gd name="connsiteX26070" fmla="*/ 10962875 w 11737976"/>
              <a:gd name="connsiteY26070" fmla="*/ 2258117 h 6407152"/>
              <a:gd name="connsiteX26071" fmla="*/ 10963328 w 11737976"/>
              <a:gd name="connsiteY26071" fmla="*/ 2277636 h 6407152"/>
              <a:gd name="connsiteX26072" fmla="*/ 10946839 w 11737976"/>
              <a:gd name="connsiteY26072" fmla="*/ 2300950 h 6407152"/>
              <a:gd name="connsiteX26073" fmla="*/ 10955591 w 11737976"/>
              <a:gd name="connsiteY26073" fmla="*/ 2274465 h 6407152"/>
              <a:gd name="connsiteX26074" fmla="*/ 10954630 w 11737976"/>
              <a:gd name="connsiteY26074" fmla="*/ 2269774 h 6407152"/>
              <a:gd name="connsiteX26075" fmla="*/ 10950755 w 11737976"/>
              <a:gd name="connsiteY26075" fmla="*/ 2272482 h 6407152"/>
              <a:gd name="connsiteX26076" fmla="*/ 10941028 w 11737976"/>
              <a:gd name="connsiteY26076" fmla="*/ 2302865 h 6407152"/>
              <a:gd name="connsiteX26077" fmla="*/ 10932777 w 11737976"/>
              <a:gd name="connsiteY26077" fmla="*/ 2318814 h 6407152"/>
              <a:gd name="connsiteX26078" fmla="*/ 10908967 w 11737976"/>
              <a:gd name="connsiteY26078" fmla="*/ 2379942 h 6407152"/>
              <a:gd name="connsiteX26079" fmla="*/ 10903596 w 11737976"/>
              <a:gd name="connsiteY26079" fmla="*/ 2409960 h 6407152"/>
              <a:gd name="connsiteX26080" fmla="*/ 10903576 w 11737976"/>
              <a:gd name="connsiteY26080" fmla="*/ 2422841 h 6407152"/>
              <a:gd name="connsiteX26081" fmla="*/ 10902609 w 11737976"/>
              <a:gd name="connsiteY26081" fmla="*/ 2422444 h 6407152"/>
              <a:gd name="connsiteX26082" fmla="*/ 10902128 w 11737976"/>
              <a:gd name="connsiteY26082" fmla="*/ 2420099 h 6407152"/>
              <a:gd name="connsiteX26083" fmla="*/ 10898780 w 11737976"/>
              <a:gd name="connsiteY26083" fmla="*/ 2395098 h 6407152"/>
              <a:gd name="connsiteX26084" fmla="*/ 10895879 w 11737976"/>
              <a:gd name="connsiteY26084" fmla="*/ 2393910 h 6407152"/>
              <a:gd name="connsiteX26085" fmla="*/ 10897340 w 11737976"/>
              <a:gd name="connsiteY26085" fmla="*/ 2388064 h 6407152"/>
              <a:gd name="connsiteX26086" fmla="*/ 10897828 w 11737976"/>
              <a:gd name="connsiteY26086" fmla="*/ 2386116 h 6407152"/>
              <a:gd name="connsiteX26087" fmla="*/ 10896874 w 11737976"/>
              <a:gd name="connsiteY26087" fmla="*/ 2377132 h 6407152"/>
              <a:gd name="connsiteX26088" fmla="*/ 10895907 w 11737976"/>
              <a:gd name="connsiteY26088" fmla="*/ 2376736 h 6407152"/>
              <a:gd name="connsiteX26089" fmla="*/ 10887676 w 11737976"/>
              <a:gd name="connsiteY26089" fmla="*/ 2379806 h 6407152"/>
              <a:gd name="connsiteX26090" fmla="*/ 10887188 w 11737976"/>
              <a:gd name="connsiteY26090" fmla="*/ 2381755 h 6407152"/>
              <a:gd name="connsiteX26091" fmla="*/ 10888155 w 11737976"/>
              <a:gd name="connsiteY26091" fmla="*/ 2382151 h 6407152"/>
              <a:gd name="connsiteX26092" fmla="*/ 10890571 w 11737976"/>
              <a:gd name="connsiteY26092" fmla="*/ 2385289 h 6407152"/>
              <a:gd name="connsiteX26093" fmla="*/ 10892984 w 11737976"/>
              <a:gd name="connsiteY26093" fmla="*/ 2388427 h 6407152"/>
              <a:gd name="connsiteX26094" fmla="*/ 10892011 w 11737976"/>
              <a:gd name="connsiteY26094" fmla="*/ 2392324 h 6407152"/>
              <a:gd name="connsiteX26095" fmla="*/ 10884740 w 11737976"/>
              <a:gd name="connsiteY26095" fmla="*/ 2400084 h 6407152"/>
              <a:gd name="connsiteX26096" fmla="*/ 10884232 w 11737976"/>
              <a:gd name="connsiteY26096" fmla="*/ 2414912 h 6407152"/>
              <a:gd name="connsiteX26097" fmla="*/ 10878896 w 11737976"/>
              <a:gd name="connsiteY26097" fmla="*/ 2423465 h 6407152"/>
              <a:gd name="connsiteX26098" fmla="*/ 10881309 w 11737976"/>
              <a:gd name="connsiteY26098" fmla="*/ 2426603 h 6407152"/>
              <a:gd name="connsiteX26099" fmla="*/ 10880823 w 11737976"/>
              <a:gd name="connsiteY26099" fmla="*/ 2428551 h 6407152"/>
              <a:gd name="connsiteX26100" fmla="*/ 10876460 w 11737976"/>
              <a:gd name="connsiteY26100" fmla="*/ 2433207 h 6407152"/>
              <a:gd name="connsiteX26101" fmla="*/ 10872599 w 11737976"/>
              <a:gd name="connsiteY26101" fmla="*/ 2427328 h 6407152"/>
              <a:gd name="connsiteX26102" fmla="*/ 10873086 w 11737976"/>
              <a:gd name="connsiteY26102" fmla="*/ 2425380 h 6407152"/>
              <a:gd name="connsiteX26103" fmla="*/ 10875521 w 11737976"/>
              <a:gd name="connsiteY26103" fmla="*/ 2415637 h 6407152"/>
              <a:gd name="connsiteX26104" fmla="*/ 10876008 w 11737976"/>
              <a:gd name="connsiteY26104" fmla="*/ 2413689 h 6407152"/>
              <a:gd name="connsiteX26105" fmla="*/ 10874072 w 11737976"/>
              <a:gd name="connsiteY26105" fmla="*/ 2412896 h 6407152"/>
              <a:gd name="connsiteX26106" fmla="*/ 10870664 w 11737976"/>
              <a:gd name="connsiteY26106" fmla="*/ 2426535 h 6407152"/>
              <a:gd name="connsiteX26107" fmla="*/ 10864854 w 11737976"/>
              <a:gd name="connsiteY26107" fmla="*/ 2428450 h 6407152"/>
              <a:gd name="connsiteX26108" fmla="*/ 10867777 w 11737976"/>
              <a:gd name="connsiteY26108" fmla="*/ 2416760 h 6407152"/>
              <a:gd name="connsiteX26109" fmla="*/ 10863442 w 11737976"/>
              <a:gd name="connsiteY26109" fmla="*/ 2404242 h 6407152"/>
              <a:gd name="connsiteX26110" fmla="*/ 10846437 w 11737976"/>
              <a:gd name="connsiteY26110" fmla="*/ 2446677 h 6407152"/>
              <a:gd name="connsiteX26111" fmla="*/ 10845950 w 11737976"/>
              <a:gd name="connsiteY26111" fmla="*/ 2448626 h 6407152"/>
              <a:gd name="connsiteX26112" fmla="*/ 10845470 w 11737976"/>
              <a:gd name="connsiteY26112" fmla="*/ 2446280 h 6407152"/>
              <a:gd name="connsiteX26113" fmla="*/ 10843536 w 11737976"/>
              <a:gd name="connsiteY26113" fmla="*/ 2445488 h 6407152"/>
              <a:gd name="connsiteX26114" fmla="*/ 10842101 w 11737976"/>
              <a:gd name="connsiteY26114" fmla="*/ 2434161 h 6407152"/>
              <a:gd name="connsiteX26115" fmla="*/ 10841135 w 11737976"/>
              <a:gd name="connsiteY26115" fmla="*/ 2433764 h 6407152"/>
              <a:gd name="connsiteX26116" fmla="*/ 10851828 w 11737976"/>
              <a:gd name="connsiteY26116" fmla="*/ 2403779 h 6407152"/>
              <a:gd name="connsiteX26117" fmla="*/ 10858153 w 11737976"/>
              <a:gd name="connsiteY26117" fmla="*/ 2382742 h 6407152"/>
              <a:gd name="connsiteX26118" fmla="*/ 10858640 w 11737976"/>
              <a:gd name="connsiteY26118" fmla="*/ 2380793 h 6407152"/>
              <a:gd name="connsiteX26119" fmla="*/ 10858160 w 11737976"/>
              <a:gd name="connsiteY26119" fmla="*/ 2378448 h 6407152"/>
              <a:gd name="connsiteX26120" fmla="*/ 10855738 w 11737976"/>
              <a:gd name="connsiteY26120" fmla="*/ 2379604 h 6407152"/>
              <a:gd name="connsiteX26121" fmla="*/ 10848440 w 11737976"/>
              <a:gd name="connsiteY26121" fmla="*/ 2404537 h 6407152"/>
              <a:gd name="connsiteX26122" fmla="*/ 10838720 w 11737976"/>
              <a:gd name="connsiteY26122" fmla="*/ 2430627 h 6407152"/>
              <a:gd name="connsiteX26123" fmla="*/ 10829494 w 11737976"/>
              <a:gd name="connsiteY26123" fmla="*/ 2450474 h 6407152"/>
              <a:gd name="connsiteX26124" fmla="*/ 10814945 w 11737976"/>
              <a:gd name="connsiteY26124" fmla="*/ 2470286 h 6407152"/>
              <a:gd name="connsiteX26125" fmla="*/ 10812003 w 11737976"/>
              <a:gd name="connsiteY26125" fmla="*/ 2494858 h 6407152"/>
              <a:gd name="connsiteX26126" fmla="*/ 10828979 w 11737976"/>
              <a:gd name="connsiteY26126" fmla="*/ 2469595 h 6407152"/>
              <a:gd name="connsiteX26127" fmla="*/ 10825570 w 11737976"/>
              <a:gd name="connsiteY26127" fmla="*/ 2483234 h 6407152"/>
              <a:gd name="connsiteX26128" fmla="*/ 10823622 w 11737976"/>
              <a:gd name="connsiteY26128" fmla="*/ 2491028 h 6407152"/>
              <a:gd name="connsiteX26129" fmla="*/ 10807626 w 11737976"/>
              <a:gd name="connsiteY26129" fmla="*/ 2508100 h 6407152"/>
              <a:gd name="connsiteX26130" fmla="*/ 10803256 w 11737976"/>
              <a:gd name="connsiteY26130" fmla="*/ 2517050 h 6407152"/>
              <a:gd name="connsiteX26131" fmla="*/ 10804224 w 11737976"/>
              <a:gd name="connsiteY26131" fmla="*/ 2517446 h 6407152"/>
              <a:gd name="connsiteX26132" fmla="*/ 10801796 w 11737976"/>
              <a:gd name="connsiteY26132" fmla="*/ 2522895 h 6407152"/>
              <a:gd name="connsiteX26133" fmla="*/ 10802276 w 11737976"/>
              <a:gd name="connsiteY26133" fmla="*/ 2525239 h 6407152"/>
              <a:gd name="connsiteX26134" fmla="*/ 10803730 w 11737976"/>
              <a:gd name="connsiteY26134" fmla="*/ 2523688 h 6407152"/>
              <a:gd name="connsiteX26135" fmla="*/ 10805191 w 11737976"/>
              <a:gd name="connsiteY26135" fmla="*/ 2517842 h 6407152"/>
              <a:gd name="connsiteX26136" fmla="*/ 10808093 w 11737976"/>
              <a:gd name="connsiteY26136" fmla="*/ 2519032 h 6407152"/>
              <a:gd name="connsiteX26137" fmla="*/ 10796946 w 11737976"/>
              <a:gd name="connsiteY26137" fmla="*/ 2529499 h 6407152"/>
              <a:gd name="connsiteX26138" fmla="*/ 10776011 w 11737976"/>
              <a:gd name="connsiteY26138" fmla="*/ 2608988 h 6407152"/>
              <a:gd name="connsiteX26139" fmla="*/ 10788611 w 11737976"/>
              <a:gd name="connsiteY26139" fmla="*/ 2596969 h 6407152"/>
              <a:gd name="connsiteX26140" fmla="*/ 10775963 w 11737976"/>
              <a:gd name="connsiteY26140" fmla="*/ 2639041 h 6407152"/>
              <a:gd name="connsiteX26141" fmla="*/ 10766771 w 11737976"/>
              <a:gd name="connsiteY26141" fmla="*/ 2637423 h 6407152"/>
              <a:gd name="connsiteX26142" fmla="*/ 10769165 w 11737976"/>
              <a:gd name="connsiteY26142" fmla="*/ 2653441 h 6407152"/>
              <a:gd name="connsiteX26143" fmla="*/ 10761859 w 11737976"/>
              <a:gd name="connsiteY26143" fmla="*/ 2682667 h 6407152"/>
              <a:gd name="connsiteX26144" fmla="*/ 10754108 w 11737976"/>
              <a:gd name="connsiteY26144" fmla="*/ 2688082 h 6407152"/>
              <a:gd name="connsiteX26145" fmla="*/ 10755535 w 11737976"/>
              <a:gd name="connsiteY26145" fmla="*/ 2703703 h 6407152"/>
              <a:gd name="connsiteX26146" fmla="*/ 10707890 w 11737976"/>
              <a:gd name="connsiteY26146" fmla="*/ 2843130 h 6407152"/>
              <a:gd name="connsiteX26147" fmla="*/ 10694231 w 11737976"/>
              <a:gd name="connsiteY26147" fmla="*/ 2910567 h 6407152"/>
              <a:gd name="connsiteX26148" fmla="*/ 10663646 w 11737976"/>
              <a:gd name="connsiteY26148" fmla="*/ 2973212 h 6407152"/>
              <a:gd name="connsiteX26149" fmla="*/ 10663659 w 11737976"/>
              <a:gd name="connsiteY26149" fmla="*/ 2964625 h 6407152"/>
              <a:gd name="connsiteX26150" fmla="*/ 10662692 w 11737976"/>
              <a:gd name="connsiteY26150" fmla="*/ 2964229 h 6407152"/>
              <a:gd name="connsiteX26151" fmla="*/ 10664633 w 11737976"/>
              <a:gd name="connsiteY26151" fmla="*/ 2960729 h 6407152"/>
              <a:gd name="connsiteX26152" fmla="*/ 10662219 w 11737976"/>
              <a:gd name="connsiteY26152" fmla="*/ 2957591 h 6407152"/>
              <a:gd name="connsiteX26153" fmla="*/ 10659797 w 11737976"/>
              <a:gd name="connsiteY26153" fmla="*/ 2958747 h 6407152"/>
              <a:gd name="connsiteX26154" fmla="*/ 10658824 w 11737976"/>
              <a:gd name="connsiteY26154" fmla="*/ 2962643 h 6407152"/>
              <a:gd name="connsiteX26155" fmla="*/ 10658336 w 11737976"/>
              <a:gd name="connsiteY26155" fmla="*/ 2964592 h 6407152"/>
              <a:gd name="connsiteX26156" fmla="*/ 10657446 w 11737976"/>
              <a:gd name="connsiteY26156" fmla="*/ 2966905 h 6407152"/>
              <a:gd name="connsiteX26157" fmla="*/ 10657431 w 11737976"/>
              <a:gd name="connsiteY26157" fmla="*/ 2966175 h 6407152"/>
              <a:gd name="connsiteX26158" fmla="*/ 10655501 w 11737976"/>
              <a:gd name="connsiteY26158" fmla="*/ 2963009 h 6407152"/>
              <a:gd name="connsiteX26159" fmla="*/ 10651151 w 11737976"/>
              <a:gd name="connsiteY26159" fmla="*/ 2963032 h 6407152"/>
              <a:gd name="connsiteX26160" fmla="*/ 10648821 w 11737976"/>
              <a:gd name="connsiteY26160" fmla="*/ 2970666 h 6407152"/>
              <a:gd name="connsiteX26161" fmla="*/ 10646894 w 11737976"/>
              <a:gd name="connsiteY26161" fmla="*/ 2975200 h 6407152"/>
              <a:gd name="connsiteX26162" fmla="*/ 10645909 w 11737976"/>
              <a:gd name="connsiteY26162" fmla="*/ 2980206 h 6407152"/>
              <a:gd name="connsiteX26163" fmla="*/ 10649094 w 11737976"/>
              <a:gd name="connsiteY26163" fmla="*/ 2984001 h 6407152"/>
              <a:gd name="connsiteX26164" fmla="*/ 10651016 w 11737976"/>
              <a:gd name="connsiteY26164" fmla="*/ 2983596 h 6407152"/>
              <a:gd name="connsiteX26165" fmla="*/ 10646188 w 11737976"/>
              <a:gd name="connsiteY26165" fmla="*/ 2996129 h 6407152"/>
              <a:gd name="connsiteX26166" fmla="*/ 10644735 w 11737976"/>
              <a:gd name="connsiteY26166" fmla="*/ 2997681 h 6407152"/>
              <a:gd name="connsiteX26167" fmla="*/ 10642794 w 11737976"/>
              <a:gd name="connsiteY26167" fmla="*/ 3001182 h 6407152"/>
              <a:gd name="connsiteX26168" fmla="*/ 10642307 w 11737976"/>
              <a:gd name="connsiteY26168" fmla="*/ 3003131 h 6407152"/>
              <a:gd name="connsiteX26169" fmla="*/ 10642786 w 11737976"/>
              <a:gd name="connsiteY26169" fmla="*/ 3005475 h 6407152"/>
              <a:gd name="connsiteX26170" fmla="*/ 10640358 w 11737976"/>
              <a:gd name="connsiteY26170" fmla="*/ 3010924 h 6407152"/>
              <a:gd name="connsiteX26171" fmla="*/ 10639871 w 11737976"/>
              <a:gd name="connsiteY26171" fmla="*/ 3012872 h 6407152"/>
              <a:gd name="connsiteX26172" fmla="*/ 10633080 w 11737976"/>
              <a:gd name="connsiteY26172" fmla="*/ 3022977 h 6407152"/>
              <a:gd name="connsiteX26173" fmla="*/ 10633053 w 11737976"/>
              <a:gd name="connsiteY26173" fmla="*/ 3040151 h 6407152"/>
              <a:gd name="connsiteX26174" fmla="*/ 10634020 w 11737976"/>
              <a:gd name="connsiteY26174" fmla="*/ 3040548 h 6407152"/>
              <a:gd name="connsiteX26175" fmla="*/ 10631591 w 11737976"/>
              <a:gd name="connsiteY26175" fmla="*/ 3045995 h 6407152"/>
              <a:gd name="connsiteX26176" fmla="*/ 10628196 w 11737976"/>
              <a:gd name="connsiteY26176" fmla="*/ 3059580 h 6407152"/>
              <a:gd name="connsiteX26177" fmla="*/ 10625082 w 11737976"/>
              <a:gd name="connsiteY26177" fmla="*/ 3051583 h 6407152"/>
              <a:gd name="connsiteX26178" fmla="*/ 10615989 w 11737976"/>
              <a:gd name="connsiteY26178" fmla="*/ 3025429 h 6407152"/>
              <a:gd name="connsiteX26179" fmla="*/ 10619796 w 11737976"/>
              <a:gd name="connsiteY26179" fmla="*/ 3027334 h 6407152"/>
              <a:gd name="connsiteX26180" fmla="*/ 10625462 w 11737976"/>
              <a:gd name="connsiteY26180" fmla="*/ 3027944 h 6407152"/>
              <a:gd name="connsiteX26181" fmla="*/ 10620976 w 11737976"/>
              <a:gd name="connsiteY26181" fmla="*/ 3023472 h 6407152"/>
              <a:gd name="connsiteX26182" fmla="*/ 10617168 w 11737976"/>
              <a:gd name="connsiteY26182" fmla="*/ 3021566 h 6407152"/>
              <a:gd name="connsiteX26183" fmla="*/ 10613727 w 11737976"/>
              <a:gd name="connsiteY26183" fmla="*/ 2975317 h 6407152"/>
              <a:gd name="connsiteX26184" fmla="*/ 10595778 w 11737976"/>
              <a:gd name="connsiteY26184" fmla="*/ 2957428 h 6407152"/>
              <a:gd name="connsiteX26185" fmla="*/ 10602852 w 11737976"/>
              <a:gd name="connsiteY26185" fmla="*/ 2934252 h 6407152"/>
              <a:gd name="connsiteX26186" fmla="*/ 10612915 w 11737976"/>
              <a:gd name="connsiteY26186" fmla="*/ 2934835 h 6407152"/>
              <a:gd name="connsiteX26187" fmla="*/ 10603719 w 11737976"/>
              <a:gd name="connsiteY26187" fmla="*/ 2883477 h 6407152"/>
              <a:gd name="connsiteX26188" fmla="*/ 10604987 w 11737976"/>
              <a:gd name="connsiteY26188" fmla="*/ 2884113 h 6407152"/>
              <a:gd name="connsiteX26189" fmla="*/ 10613872 w 11737976"/>
              <a:gd name="connsiteY26189" fmla="*/ 2888560 h 6407152"/>
              <a:gd name="connsiteX26190" fmla="*/ 10618268 w 11737976"/>
              <a:gd name="connsiteY26190" fmla="*/ 2888533 h 6407152"/>
              <a:gd name="connsiteX26191" fmla="*/ 10615050 w 11737976"/>
              <a:gd name="connsiteY26191" fmla="*/ 2884697 h 6407152"/>
              <a:gd name="connsiteX26192" fmla="*/ 10608705 w 11737976"/>
              <a:gd name="connsiteY26192" fmla="*/ 2881520 h 6407152"/>
              <a:gd name="connsiteX26193" fmla="*/ 10601589 w 11737976"/>
              <a:gd name="connsiteY26193" fmla="*/ 2871280 h 6407152"/>
              <a:gd name="connsiteX26194" fmla="*/ 10602316 w 11737976"/>
              <a:gd name="connsiteY26194" fmla="*/ 2844927 h 6407152"/>
              <a:gd name="connsiteX26195" fmla="*/ 10589446 w 11737976"/>
              <a:gd name="connsiteY26195" fmla="*/ 2829579 h 6407152"/>
              <a:gd name="connsiteX26196" fmla="*/ 10576843 w 11737976"/>
              <a:gd name="connsiteY26196" fmla="*/ 2827725 h 6407152"/>
              <a:gd name="connsiteX26197" fmla="*/ 10597378 w 11737976"/>
              <a:gd name="connsiteY26197" fmla="*/ 2817965 h 6407152"/>
              <a:gd name="connsiteX26198" fmla="*/ 10596927 w 11737976"/>
              <a:gd name="connsiteY26198" fmla="*/ 2795477 h 6407152"/>
              <a:gd name="connsiteX26199" fmla="*/ 10581697 w 11737976"/>
              <a:gd name="connsiteY26199" fmla="*/ 2787853 h 6407152"/>
              <a:gd name="connsiteX26200" fmla="*/ 10588771 w 11737976"/>
              <a:gd name="connsiteY26200" fmla="*/ 2764677 h 6407152"/>
              <a:gd name="connsiteX26201" fmla="*/ 10567016 w 11737976"/>
              <a:gd name="connsiteY26201" fmla="*/ 2744883 h 6407152"/>
              <a:gd name="connsiteX26202" fmla="*/ 10558811 w 11737976"/>
              <a:gd name="connsiteY26202" fmla="*/ 2743003 h 6407152"/>
              <a:gd name="connsiteX26203" fmla="*/ 10559310 w 11737976"/>
              <a:gd name="connsiteY26203" fmla="*/ 2736575 h 6407152"/>
              <a:gd name="connsiteX26204" fmla="*/ 10559900 w 11737976"/>
              <a:gd name="connsiteY26204" fmla="*/ 2734643 h 6407152"/>
              <a:gd name="connsiteX26205" fmla="*/ 10552015 w 11737976"/>
              <a:gd name="connsiteY26205" fmla="*/ 2717337 h 6407152"/>
              <a:gd name="connsiteX26206" fmla="*/ 10528081 w 11737976"/>
              <a:gd name="connsiteY26206" fmla="*/ 2714266 h 6407152"/>
              <a:gd name="connsiteX26207" fmla="*/ 10526813 w 11737976"/>
              <a:gd name="connsiteY26207" fmla="*/ 2713630 h 6407152"/>
              <a:gd name="connsiteX26208" fmla="*/ 10524184 w 11737976"/>
              <a:gd name="connsiteY26208" fmla="*/ 2707862 h 6407152"/>
              <a:gd name="connsiteX26209" fmla="*/ 10521646 w 11737976"/>
              <a:gd name="connsiteY26209" fmla="*/ 2706591 h 6407152"/>
              <a:gd name="connsiteX26210" fmla="*/ 10521056 w 11737976"/>
              <a:gd name="connsiteY26210" fmla="*/ 2708523 h 6407152"/>
              <a:gd name="connsiteX26211" fmla="*/ 10523005 w 11737976"/>
              <a:gd name="connsiteY26211" fmla="*/ 2711725 h 6407152"/>
              <a:gd name="connsiteX26212" fmla="*/ 10523685 w 11737976"/>
              <a:gd name="connsiteY26212" fmla="*/ 2714291 h 6407152"/>
              <a:gd name="connsiteX26213" fmla="*/ 10522416 w 11737976"/>
              <a:gd name="connsiteY26213" fmla="*/ 2713656 h 6407152"/>
              <a:gd name="connsiteX26214" fmla="*/ 10516341 w 11737976"/>
              <a:gd name="connsiteY26214" fmla="*/ 2723974 h 6407152"/>
              <a:gd name="connsiteX26215" fmla="*/ 10501111 w 11737976"/>
              <a:gd name="connsiteY26215" fmla="*/ 2716352 h 6407152"/>
              <a:gd name="connsiteX26216" fmla="*/ 10500071 w 11737976"/>
              <a:gd name="connsiteY26216" fmla="*/ 2695793 h 6407152"/>
              <a:gd name="connsiteX26217" fmla="*/ 10498801 w 11737976"/>
              <a:gd name="connsiteY26217" fmla="*/ 2695159 h 6407152"/>
              <a:gd name="connsiteX26218" fmla="*/ 10500979 w 11737976"/>
              <a:gd name="connsiteY26218" fmla="*/ 2678437 h 6407152"/>
              <a:gd name="connsiteX26219" fmla="*/ 10501568 w 11737976"/>
              <a:gd name="connsiteY26219" fmla="*/ 2676505 h 6407152"/>
              <a:gd name="connsiteX26220" fmla="*/ 10497081 w 11737976"/>
              <a:gd name="connsiteY26220" fmla="*/ 2672033 h 6407152"/>
              <a:gd name="connsiteX26221" fmla="*/ 10492685 w 11737976"/>
              <a:gd name="connsiteY26221" fmla="*/ 2672060 h 6407152"/>
              <a:gd name="connsiteX26222" fmla="*/ 10492774 w 11737976"/>
              <a:gd name="connsiteY26222" fmla="*/ 2676557 h 6407152"/>
              <a:gd name="connsiteX26223" fmla="*/ 10489918 w 11737976"/>
              <a:gd name="connsiteY26223" fmla="*/ 2690713 h 6407152"/>
              <a:gd name="connsiteX26224" fmla="*/ 10475680 w 11737976"/>
              <a:gd name="connsiteY26224" fmla="*/ 2732568 h 6407152"/>
              <a:gd name="connsiteX26225" fmla="*/ 10474092 w 11737976"/>
              <a:gd name="connsiteY26225" fmla="*/ 2747358 h 6407152"/>
              <a:gd name="connsiteX26226" fmla="*/ 10481209 w 11737976"/>
              <a:gd name="connsiteY26226" fmla="*/ 2757599 h 6407152"/>
              <a:gd name="connsiteX26227" fmla="*/ 10478532 w 11737976"/>
              <a:gd name="connsiteY26227" fmla="*/ 2780749 h 6407152"/>
              <a:gd name="connsiteX26228" fmla="*/ 10462893 w 11737976"/>
              <a:gd name="connsiteY26228" fmla="*/ 2784054 h 6407152"/>
              <a:gd name="connsiteX26229" fmla="*/ 10451610 w 11737976"/>
              <a:gd name="connsiteY26229" fmla="*/ 2753918 h 6407152"/>
              <a:gd name="connsiteX26230" fmla="*/ 10446947 w 11737976"/>
              <a:gd name="connsiteY26230" fmla="*/ 2678113 h 6407152"/>
              <a:gd name="connsiteX26231" fmla="*/ 10446178 w 11737976"/>
              <a:gd name="connsiteY26231" fmla="*/ 2671048 h 6407152"/>
              <a:gd name="connsiteX26232" fmla="*/ 10446768 w 11737976"/>
              <a:gd name="connsiteY26232" fmla="*/ 2669116 h 6407152"/>
              <a:gd name="connsiteX26233" fmla="*/ 10445498 w 11737976"/>
              <a:gd name="connsiteY26233" fmla="*/ 2668481 h 6407152"/>
              <a:gd name="connsiteX26234" fmla="*/ 10442960 w 11737976"/>
              <a:gd name="connsiteY26234" fmla="*/ 2667211 h 6407152"/>
              <a:gd name="connsiteX26235" fmla="*/ 10442371 w 11737976"/>
              <a:gd name="connsiteY26235" fmla="*/ 2669142 h 6407152"/>
              <a:gd name="connsiteX26236" fmla="*/ 10423695 w 11737976"/>
              <a:gd name="connsiteY26236" fmla="*/ 2677606 h 6407152"/>
              <a:gd name="connsiteX26237" fmla="*/ 10409644 w 11737976"/>
              <a:gd name="connsiteY26237" fmla="*/ 2666123 h 6407152"/>
              <a:gd name="connsiteX26238" fmla="*/ 10401620 w 11737976"/>
              <a:gd name="connsiteY26238" fmla="*/ 2673239 h 6407152"/>
              <a:gd name="connsiteX26239" fmla="*/ 10414401 w 11737976"/>
              <a:gd name="connsiteY26239" fmla="*/ 2684088 h 6407152"/>
              <a:gd name="connsiteX26240" fmla="*/ 10410865 w 11737976"/>
              <a:gd name="connsiteY26240" fmla="*/ 2695677 h 6407152"/>
              <a:gd name="connsiteX26241" fmla="*/ 10405560 w 11737976"/>
              <a:gd name="connsiteY26241" fmla="*/ 2713059 h 6407152"/>
              <a:gd name="connsiteX26242" fmla="*/ 10388833 w 11737976"/>
              <a:gd name="connsiteY26242" fmla="*/ 2724724 h 6407152"/>
              <a:gd name="connsiteX26243" fmla="*/ 10401116 w 11737976"/>
              <a:gd name="connsiteY26243" fmla="*/ 2742004 h 6407152"/>
              <a:gd name="connsiteX26244" fmla="*/ 10378632 w 11737976"/>
              <a:gd name="connsiteY26244" fmla="*/ 2748562 h 6407152"/>
              <a:gd name="connsiteX26245" fmla="*/ 10373465 w 11737976"/>
              <a:gd name="connsiteY26245" fmla="*/ 2741524 h 6407152"/>
              <a:gd name="connsiteX26246" fmla="*/ 10375323 w 11737976"/>
              <a:gd name="connsiteY26246" fmla="*/ 2740228 h 6407152"/>
              <a:gd name="connsiteX26247" fmla="*/ 10374644 w 11737976"/>
              <a:gd name="connsiteY26247" fmla="*/ 2737661 h 6407152"/>
              <a:gd name="connsiteX26248" fmla="*/ 10370247 w 11737976"/>
              <a:gd name="connsiteY26248" fmla="*/ 2737688 h 6407152"/>
              <a:gd name="connsiteX26249" fmla="*/ 10367798 w 11737976"/>
              <a:gd name="connsiteY26249" fmla="*/ 2740915 h 6407152"/>
              <a:gd name="connsiteX26250" fmla="*/ 10366530 w 11737976"/>
              <a:gd name="connsiteY26250" fmla="*/ 2740279 h 6407152"/>
              <a:gd name="connsiteX26251" fmla="*/ 10367528 w 11737976"/>
              <a:gd name="connsiteY26251" fmla="*/ 2727421 h 6407152"/>
              <a:gd name="connsiteX26252" fmla="*/ 10379539 w 11737976"/>
              <a:gd name="connsiteY26252" fmla="*/ 2731206 h 6407152"/>
              <a:gd name="connsiteX26253" fmla="*/ 10366759 w 11737976"/>
              <a:gd name="connsiteY26253" fmla="*/ 2720356 h 6407152"/>
              <a:gd name="connsiteX26254" fmla="*/ 10385759 w 11737976"/>
              <a:gd name="connsiteY26254" fmla="*/ 2634131 h 6407152"/>
              <a:gd name="connsiteX26255" fmla="*/ 10379413 w 11737976"/>
              <a:gd name="connsiteY26255" fmla="*/ 2630955 h 6407152"/>
              <a:gd name="connsiteX26256" fmla="*/ 10378054 w 11737976"/>
              <a:gd name="connsiteY26256" fmla="*/ 2625822 h 6407152"/>
              <a:gd name="connsiteX26257" fmla="*/ 10378643 w 11737976"/>
              <a:gd name="connsiteY26257" fmla="*/ 2623890 h 6407152"/>
              <a:gd name="connsiteX26258" fmla="*/ 10383948 w 11737976"/>
              <a:gd name="connsiteY26258" fmla="*/ 2606507 h 6407152"/>
              <a:gd name="connsiteX26259" fmla="*/ 10355709 w 11737976"/>
              <a:gd name="connsiteY26259" fmla="*/ 2607959 h 6407152"/>
              <a:gd name="connsiteX26260" fmla="*/ 10368989 w 11737976"/>
              <a:gd name="connsiteY26260" fmla="*/ 2612380 h 6407152"/>
              <a:gd name="connsiteX26261" fmla="*/ 10369170 w 11737976"/>
              <a:gd name="connsiteY26261" fmla="*/ 2621375 h 6407152"/>
              <a:gd name="connsiteX26262" fmla="*/ 10362686 w 11737976"/>
              <a:gd name="connsiteY26262" fmla="*/ 2642621 h 6407152"/>
              <a:gd name="connsiteX26263" fmla="*/ 10352034 w 11737976"/>
              <a:gd name="connsiteY26263" fmla="*/ 2643968 h 6407152"/>
              <a:gd name="connsiteX26264" fmla="*/ 10349087 w 11737976"/>
              <a:gd name="connsiteY26264" fmla="*/ 2653626 h 6407152"/>
              <a:gd name="connsiteX26265" fmla="*/ 10335487 w 11737976"/>
              <a:gd name="connsiteY26265" fmla="*/ 2664630 h 6407152"/>
              <a:gd name="connsiteX26266" fmla="*/ 10334446 w 11737976"/>
              <a:gd name="connsiteY26266" fmla="*/ 2644072 h 6407152"/>
              <a:gd name="connsiteX26267" fmla="*/ 10345688 w 11737976"/>
              <a:gd name="connsiteY26267" fmla="*/ 2640792 h 6407152"/>
              <a:gd name="connsiteX26268" fmla="*/ 10347457 w 11737976"/>
              <a:gd name="connsiteY26268" fmla="*/ 2634999 h 6407152"/>
              <a:gd name="connsiteX26269" fmla="*/ 10340341 w 11737976"/>
              <a:gd name="connsiteY26269" fmla="*/ 2624758 h 6407152"/>
              <a:gd name="connsiteX26270" fmla="*/ 10348593 w 11737976"/>
              <a:gd name="connsiteY26270" fmla="*/ 2597719 h 6407152"/>
              <a:gd name="connsiteX26271" fmla="*/ 10349183 w 11737976"/>
              <a:gd name="connsiteY26271" fmla="*/ 2595787 h 6407152"/>
              <a:gd name="connsiteX26272" fmla="*/ 10342657 w 11737976"/>
              <a:gd name="connsiteY26272" fmla="*/ 2583615 h 6407152"/>
              <a:gd name="connsiteX26273" fmla="*/ 10339710 w 11737976"/>
              <a:gd name="connsiteY26273" fmla="*/ 2593274 h 6407152"/>
              <a:gd name="connsiteX26274" fmla="*/ 10310965 w 11737976"/>
              <a:gd name="connsiteY26274" fmla="*/ 2663489 h 6407152"/>
              <a:gd name="connsiteX26275" fmla="*/ 10290112 w 11737976"/>
              <a:gd name="connsiteY26275" fmla="*/ 2688676 h 6407152"/>
              <a:gd name="connsiteX26276" fmla="*/ 10289113 w 11737976"/>
              <a:gd name="connsiteY26276" fmla="*/ 2701534 h 6407152"/>
              <a:gd name="connsiteX26277" fmla="*/ 10265902 w 11737976"/>
              <a:gd name="connsiteY26277" fmla="*/ 2734445 h 6407152"/>
              <a:gd name="connsiteX26278" fmla="*/ 10246408 w 11737976"/>
              <a:gd name="connsiteY26278" fmla="*/ 2764764 h 6407152"/>
              <a:gd name="connsiteX26279" fmla="*/ 10239473 w 11737976"/>
              <a:gd name="connsiteY26279" fmla="*/ 2763520 h 6407152"/>
              <a:gd name="connsiteX26280" fmla="*/ 10235936 w 11737976"/>
              <a:gd name="connsiteY26280" fmla="*/ 2775108 h 6407152"/>
              <a:gd name="connsiteX26281" fmla="*/ 10180221 w 11737976"/>
              <a:gd name="connsiteY26281" fmla="*/ 2847412 h 6407152"/>
              <a:gd name="connsiteX26282" fmla="*/ 10185977 w 11737976"/>
              <a:gd name="connsiteY26282" fmla="*/ 2852519 h 6407152"/>
              <a:gd name="connsiteX26283" fmla="*/ 10175325 w 11737976"/>
              <a:gd name="connsiteY26283" fmla="*/ 2853867 h 6407152"/>
              <a:gd name="connsiteX26284" fmla="*/ 10177454 w 11737976"/>
              <a:gd name="connsiteY26284" fmla="*/ 2866065 h 6407152"/>
              <a:gd name="connsiteX26285" fmla="*/ 10146989 w 11737976"/>
              <a:gd name="connsiteY26285" fmla="*/ 2913158 h 6407152"/>
              <a:gd name="connsiteX26286" fmla="*/ 10144039 w 11737976"/>
              <a:gd name="connsiteY26286" fmla="*/ 2917136 h 6407152"/>
              <a:gd name="connsiteX26287" fmla="*/ 10138071 w 11737976"/>
              <a:gd name="connsiteY26287" fmla="*/ 2915792 h 6407152"/>
              <a:gd name="connsiteX26288" fmla="*/ 10139890 w 11737976"/>
              <a:gd name="connsiteY26288" fmla="*/ 2921262 h 6407152"/>
              <a:gd name="connsiteX26289" fmla="*/ 10141099 w 11737976"/>
              <a:gd name="connsiteY26289" fmla="*/ 2921101 h 6407152"/>
              <a:gd name="connsiteX26290" fmla="*/ 10123058 w 11737976"/>
              <a:gd name="connsiteY26290" fmla="*/ 2945430 h 6407152"/>
              <a:gd name="connsiteX26291" fmla="*/ 10106232 w 11737976"/>
              <a:gd name="connsiteY26291" fmla="*/ 2979590 h 6407152"/>
              <a:gd name="connsiteX26292" fmla="*/ 10106213 w 11737976"/>
              <a:gd name="connsiteY26292" fmla="*/ 2985555 h 6407152"/>
              <a:gd name="connsiteX26293" fmla="*/ 10103492 w 11737976"/>
              <a:gd name="connsiteY26293" fmla="*/ 2985251 h 6407152"/>
              <a:gd name="connsiteX26294" fmla="*/ 10103209 w 11737976"/>
              <a:gd name="connsiteY26294" fmla="*/ 2993339 h 6407152"/>
              <a:gd name="connsiteX26295" fmla="*/ 10099320 w 11737976"/>
              <a:gd name="connsiteY26295" fmla="*/ 2995053 h 6407152"/>
              <a:gd name="connsiteX26296" fmla="*/ 10098858 w 11737976"/>
              <a:gd name="connsiteY26296" fmla="*/ 2995256 h 6407152"/>
              <a:gd name="connsiteX26297" fmla="*/ 10094259 w 11737976"/>
              <a:gd name="connsiteY26297" fmla="*/ 2990760 h 6407152"/>
              <a:gd name="connsiteX26298" fmla="*/ 10079485 w 11737976"/>
              <a:gd name="connsiteY26298" fmla="*/ 2992933 h 6407152"/>
              <a:gd name="connsiteX26299" fmla="*/ 10084952 w 11737976"/>
              <a:gd name="connsiteY26299" fmla="*/ 2998277 h 6407152"/>
              <a:gd name="connsiteX26300" fmla="*/ 10092908 w 11737976"/>
              <a:gd name="connsiteY26300" fmla="*/ 2998731 h 6407152"/>
              <a:gd name="connsiteX26301" fmla="*/ 10090168 w 11737976"/>
              <a:gd name="connsiteY26301" fmla="*/ 3004667 h 6407152"/>
              <a:gd name="connsiteX26302" fmla="*/ 10089277 w 11737976"/>
              <a:gd name="connsiteY26302" fmla="*/ 3011179 h 6407152"/>
              <a:gd name="connsiteX26303" fmla="*/ 10081753 w 11737976"/>
              <a:gd name="connsiteY26303" fmla="*/ 3011865 h 6407152"/>
              <a:gd name="connsiteX26304" fmla="*/ 10072912 w 11737976"/>
              <a:gd name="connsiteY26304" fmla="*/ 3040836 h 6407152"/>
              <a:gd name="connsiteX26305" fmla="*/ 10071643 w 11737976"/>
              <a:gd name="connsiteY26305" fmla="*/ 3040201 h 6407152"/>
              <a:gd name="connsiteX26306" fmla="*/ 10070962 w 11737976"/>
              <a:gd name="connsiteY26306" fmla="*/ 3037635 h 6407152"/>
              <a:gd name="connsiteX26307" fmla="*/ 10068424 w 11737976"/>
              <a:gd name="connsiteY26307" fmla="*/ 3036364 h 6407152"/>
              <a:gd name="connsiteX26308" fmla="*/ 10058271 w 11737976"/>
              <a:gd name="connsiteY26308" fmla="*/ 3031282 h 6407152"/>
              <a:gd name="connsiteX26309" fmla="*/ 10054374 w 11737976"/>
              <a:gd name="connsiteY26309" fmla="*/ 3024880 h 6407152"/>
              <a:gd name="connsiteX26310" fmla="*/ 10062807 w 11737976"/>
              <a:gd name="connsiteY26310" fmla="*/ 3006836 h 6407152"/>
              <a:gd name="connsiteX26311" fmla="*/ 10066549 w 11737976"/>
              <a:gd name="connsiteY26311" fmla="*/ 3007265 h 6407152"/>
              <a:gd name="connsiteX26312" fmla="*/ 10066513 w 11737976"/>
              <a:gd name="connsiteY26312" fmla="*/ 3008290 h 6407152"/>
              <a:gd name="connsiteX26313" fmla="*/ 10075540 w 11737976"/>
              <a:gd name="connsiteY26313" fmla="*/ 3008805 h 6407152"/>
              <a:gd name="connsiteX26314" fmla="*/ 10074473 w 11737976"/>
              <a:gd name="connsiteY26314" fmla="*/ 3006984 h 6407152"/>
              <a:gd name="connsiteX26315" fmla="*/ 10073994 w 11737976"/>
              <a:gd name="connsiteY26315" fmla="*/ 3006941 h 6407152"/>
              <a:gd name="connsiteX26316" fmla="*/ 10073459 w 11737976"/>
              <a:gd name="connsiteY26316" fmla="*/ 3005488 h 6407152"/>
              <a:gd name="connsiteX26317" fmla="*/ 10074457 w 11737976"/>
              <a:gd name="connsiteY26317" fmla="*/ 2992629 h 6407152"/>
              <a:gd name="connsiteX26318" fmla="*/ 10073187 w 11737976"/>
              <a:gd name="connsiteY26318" fmla="*/ 2991994 h 6407152"/>
              <a:gd name="connsiteX26319" fmla="*/ 10075046 w 11737976"/>
              <a:gd name="connsiteY26319" fmla="*/ 2990697 h 6407152"/>
              <a:gd name="connsiteX26320" fmla="*/ 10080033 w 11737976"/>
              <a:gd name="connsiteY26320" fmla="*/ 2988740 h 6407152"/>
              <a:gd name="connsiteX26321" fmla="*/ 10077494 w 11737976"/>
              <a:gd name="connsiteY26321" fmla="*/ 2987470 h 6407152"/>
              <a:gd name="connsiteX26322" fmla="*/ 10074956 w 11737976"/>
              <a:gd name="connsiteY26322" fmla="*/ 2986199 h 6407152"/>
              <a:gd name="connsiteX26323" fmla="*/ 10071239 w 11737976"/>
              <a:gd name="connsiteY26323" fmla="*/ 2988792 h 6407152"/>
              <a:gd name="connsiteX26324" fmla="*/ 10069970 w 11737976"/>
              <a:gd name="connsiteY26324" fmla="*/ 2988157 h 6407152"/>
              <a:gd name="connsiteX26325" fmla="*/ 10059227 w 11737976"/>
              <a:gd name="connsiteY26325" fmla="*/ 2985007 h 6407152"/>
              <a:gd name="connsiteX26326" fmla="*/ 10074414 w 11737976"/>
              <a:gd name="connsiteY26326" fmla="*/ 2959213 h 6407152"/>
              <a:gd name="connsiteX26327" fmla="*/ 10086204 w 11737976"/>
              <a:gd name="connsiteY26327" fmla="*/ 2920584 h 6407152"/>
              <a:gd name="connsiteX26328" fmla="*/ 10093973 w 11737976"/>
              <a:gd name="connsiteY26328" fmla="*/ 2899184 h 6407152"/>
              <a:gd name="connsiteX26329" fmla="*/ 10097445 w 11737976"/>
              <a:gd name="connsiteY26329" fmla="*/ 2899382 h 6407152"/>
              <a:gd name="connsiteX26330" fmla="*/ 10097540 w 11737976"/>
              <a:gd name="connsiteY26330" fmla="*/ 2896620 h 6407152"/>
              <a:gd name="connsiteX26331" fmla="*/ 10095654 w 11737976"/>
              <a:gd name="connsiteY26331" fmla="*/ 2895929 h 6407152"/>
              <a:gd name="connsiteX26332" fmla="*/ 10104248 w 11737976"/>
              <a:gd name="connsiteY26332" fmla="*/ 2880634 h 6407152"/>
              <a:gd name="connsiteX26333" fmla="*/ 10104838 w 11737976"/>
              <a:gd name="connsiteY26333" fmla="*/ 2878703 h 6407152"/>
              <a:gd name="connsiteX26334" fmla="*/ 10108055 w 11737976"/>
              <a:gd name="connsiteY26334" fmla="*/ 2882540 h 6407152"/>
              <a:gd name="connsiteX26335" fmla="*/ 10110594 w 11737976"/>
              <a:gd name="connsiteY26335" fmla="*/ 2883810 h 6407152"/>
              <a:gd name="connsiteX26336" fmla="*/ 10109537 w 11737976"/>
              <a:gd name="connsiteY26336" fmla="*/ 2882550 h 6407152"/>
              <a:gd name="connsiteX26337" fmla="*/ 10112018 w 11737976"/>
              <a:gd name="connsiteY26337" fmla="*/ 2884871 h 6407152"/>
              <a:gd name="connsiteX26338" fmla="*/ 10122901 w 11737976"/>
              <a:gd name="connsiteY26338" fmla="*/ 2889771 h 6407152"/>
              <a:gd name="connsiteX26339" fmla="*/ 10123496 w 11737976"/>
              <a:gd name="connsiteY26339" fmla="*/ 2872700 h 6407152"/>
              <a:gd name="connsiteX26340" fmla="*/ 10115275 w 11737976"/>
              <a:gd name="connsiteY26340" fmla="*/ 2877932 h 6407152"/>
              <a:gd name="connsiteX26341" fmla="*/ 10111250 w 11737976"/>
              <a:gd name="connsiteY26341" fmla="*/ 2878057 h 6407152"/>
              <a:gd name="connsiteX26342" fmla="*/ 10108658 w 11737976"/>
              <a:gd name="connsiteY26342" fmla="*/ 2879486 h 6407152"/>
              <a:gd name="connsiteX26343" fmla="*/ 10108730 w 11737976"/>
              <a:gd name="connsiteY26343" fmla="*/ 2873137 h 6407152"/>
              <a:gd name="connsiteX26344" fmla="*/ 10108374 w 11737976"/>
              <a:gd name="connsiteY26344" fmla="*/ 2867114 h 6407152"/>
              <a:gd name="connsiteX26345" fmla="*/ 10098901 w 11737976"/>
              <a:gd name="connsiteY26345" fmla="*/ 2864600 h 6407152"/>
              <a:gd name="connsiteX26346" fmla="*/ 10098131 w 11737976"/>
              <a:gd name="connsiteY26346" fmla="*/ 2857535 h 6407152"/>
              <a:gd name="connsiteX26347" fmla="*/ 10116488 w 11737976"/>
              <a:gd name="connsiteY26347" fmla="*/ 2864496 h 6407152"/>
              <a:gd name="connsiteX26348" fmla="*/ 10135074 w 11737976"/>
              <a:gd name="connsiteY26348" fmla="*/ 2851533 h 6407152"/>
              <a:gd name="connsiteX26349" fmla="*/ 10130007 w 11737976"/>
              <a:gd name="connsiteY26349" fmla="*/ 2849934 h 6407152"/>
              <a:gd name="connsiteX26350" fmla="*/ 10136883 w 11737976"/>
              <a:gd name="connsiteY26350" fmla="*/ 2848473 h 6407152"/>
              <a:gd name="connsiteX26351" fmla="*/ 10133682 w 11737976"/>
              <a:gd name="connsiteY26351" fmla="*/ 2845714 h 6407152"/>
              <a:gd name="connsiteX26352" fmla="*/ 10128428 w 11737976"/>
              <a:gd name="connsiteY26352" fmla="*/ 2845087 h 6407152"/>
              <a:gd name="connsiteX26353" fmla="*/ 10127961 w 11737976"/>
              <a:gd name="connsiteY26353" fmla="*/ 2844968 h 6407152"/>
              <a:gd name="connsiteX26354" fmla="*/ 10127942 w 11737976"/>
              <a:gd name="connsiteY26354" fmla="*/ 2843894 h 6407152"/>
              <a:gd name="connsiteX26355" fmla="*/ 10124151 w 11737976"/>
              <a:gd name="connsiteY26355" fmla="*/ 2839388 h 6407152"/>
              <a:gd name="connsiteX26356" fmla="*/ 10149220 w 11737976"/>
              <a:gd name="connsiteY26356" fmla="*/ 2805180 h 6407152"/>
              <a:gd name="connsiteX26357" fmla="*/ 10169936 w 11737976"/>
              <a:gd name="connsiteY26357" fmla="*/ 2804416 h 6407152"/>
              <a:gd name="connsiteX26358" fmla="*/ 10165359 w 11737976"/>
              <a:gd name="connsiteY26358" fmla="*/ 2795446 h 6407152"/>
              <a:gd name="connsiteX26359" fmla="*/ 10197411 w 11737976"/>
              <a:gd name="connsiteY26359" fmla="*/ 2733562 h 6407152"/>
              <a:gd name="connsiteX26360" fmla="*/ 10229145 w 11737976"/>
              <a:gd name="connsiteY26360" fmla="*/ 2687106 h 6407152"/>
              <a:gd name="connsiteX26361" fmla="*/ 10213916 w 11737976"/>
              <a:gd name="connsiteY26361" fmla="*/ 2679484 h 6407152"/>
              <a:gd name="connsiteX26362" fmla="*/ 10216953 w 11737976"/>
              <a:gd name="connsiteY26362" fmla="*/ 2674326 h 6407152"/>
              <a:gd name="connsiteX26363" fmla="*/ 10223618 w 11737976"/>
              <a:gd name="connsiteY26363" fmla="*/ 2662076 h 6407152"/>
              <a:gd name="connsiteX26364" fmla="*/ 10224797 w 11737976"/>
              <a:gd name="connsiteY26364" fmla="*/ 2658213 h 6407152"/>
              <a:gd name="connsiteX26365" fmla="*/ 10228514 w 11737976"/>
              <a:gd name="connsiteY26365" fmla="*/ 2655621 h 6407152"/>
              <a:gd name="connsiteX26366" fmla="*/ 10253806 w 11737976"/>
              <a:gd name="connsiteY26366" fmla="*/ 2663825 h 6407152"/>
              <a:gd name="connsiteX26367" fmla="*/ 10252134 w 11737976"/>
              <a:gd name="connsiteY26367" fmla="*/ 2611783 h 6407152"/>
              <a:gd name="connsiteX26368" fmla="*/ 10261607 w 11737976"/>
              <a:gd name="connsiteY26368" fmla="*/ 2614297 h 6407152"/>
              <a:gd name="connsiteX26369" fmla="*/ 10266323 w 11737976"/>
              <a:gd name="connsiteY26369" fmla="*/ 2598845 h 6407152"/>
              <a:gd name="connsiteX26370" fmla="*/ 10248555 w 11737976"/>
              <a:gd name="connsiteY26370" fmla="*/ 2589952 h 6407152"/>
              <a:gd name="connsiteX26371" fmla="*/ 10216502 w 11737976"/>
              <a:gd name="connsiteY26371" fmla="*/ 2651836 h 6407152"/>
              <a:gd name="connsiteX26372" fmla="*/ 10213464 w 11737976"/>
              <a:gd name="connsiteY26372" fmla="*/ 2656995 h 6407152"/>
              <a:gd name="connsiteX26373" fmla="*/ 10207390 w 11737976"/>
              <a:gd name="connsiteY26373" fmla="*/ 2667312 h 6407152"/>
              <a:gd name="connsiteX26374" fmla="*/ 10200725 w 11737976"/>
              <a:gd name="connsiteY26374" fmla="*/ 2679562 h 6407152"/>
              <a:gd name="connsiteX26375" fmla="*/ 10171757 w 11737976"/>
              <a:gd name="connsiteY26375" fmla="*/ 2707366 h 6407152"/>
              <a:gd name="connsiteX26376" fmla="*/ 10164275 w 11737976"/>
              <a:gd name="connsiteY26376" fmla="*/ 2741470 h 6407152"/>
              <a:gd name="connsiteX26377" fmla="*/ 10141972 w 11737976"/>
              <a:gd name="connsiteY26377" fmla="*/ 2757025 h 6407152"/>
              <a:gd name="connsiteX26378" fmla="*/ 10141673 w 11737976"/>
              <a:gd name="connsiteY26378" fmla="*/ 2761606 h 6407152"/>
              <a:gd name="connsiteX26379" fmla="*/ 10141443 w 11737976"/>
              <a:gd name="connsiteY26379" fmla="*/ 2762045 h 6407152"/>
              <a:gd name="connsiteX26380" fmla="*/ 10140812 w 11737976"/>
              <a:gd name="connsiteY26380" fmla="*/ 2762008 h 6407152"/>
              <a:gd name="connsiteX26381" fmla="*/ 10136158 w 11737976"/>
              <a:gd name="connsiteY26381" fmla="*/ 2761742 h 6407152"/>
              <a:gd name="connsiteX26382" fmla="*/ 10111021 w 11737976"/>
              <a:gd name="connsiteY26382" fmla="*/ 2769360 h 6407152"/>
              <a:gd name="connsiteX26383" fmla="*/ 10133775 w 11737976"/>
              <a:gd name="connsiteY26383" fmla="*/ 2770661 h 6407152"/>
              <a:gd name="connsiteX26384" fmla="*/ 10135563 w 11737976"/>
              <a:gd name="connsiteY26384" fmla="*/ 2769966 h 6407152"/>
              <a:gd name="connsiteX26385" fmla="*/ 10126157 w 11737976"/>
              <a:gd name="connsiteY26385" fmla="*/ 2778887 h 6407152"/>
              <a:gd name="connsiteX26386" fmla="*/ 10123081 w 11737976"/>
              <a:gd name="connsiteY26386" fmla="*/ 2786567 h 6407152"/>
              <a:gd name="connsiteX26387" fmla="*/ 10124033 w 11737976"/>
              <a:gd name="connsiteY26387" fmla="*/ 2788901 h 6407152"/>
              <a:gd name="connsiteX26388" fmla="*/ 10117927 w 11737976"/>
              <a:gd name="connsiteY26388" fmla="*/ 2787546 h 6407152"/>
              <a:gd name="connsiteX26389" fmla="*/ 10109326 w 11737976"/>
              <a:gd name="connsiteY26389" fmla="*/ 2785635 h 6407152"/>
              <a:gd name="connsiteX26390" fmla="*/ 10118272 w 11737976"/>
              <a:gd name="connsiteY26390" fmla="*/ 2777640 h 6407152"/>
              <a:gd name="connsiteX26391" fmla="*/ 10092222 w 11737976"/>
              <a:gd name="connsiteY26391" fmla="*/ 2778985 h 6407152"/>
              <a:gd name="connsiteX26392" fmla="*/ 10117679 w 11737976"/>
              <a:gd name="connsiteY26392" fmla="*/ 2794619 h 6407152"/>
              <a:gd name="connsiteX26393" fmla="*/ 10126279 w 11737976"/>
              <a:gd name="connsiteY26393" fmla="*/ 2794408 h 6407152"/>
              <a:gd name="connsiteX26394" fmla="*/ 10127056 w 11737976"/>
              <a:gd name="connsiteY26394" fmla="*/ 2796314 h 6407152"/>
              <a:gd name="connsiteX26395" fmla="*/ 10118871 w 11737976"/>
              <a:gd name="connsiteY26395" fmla="*/ 2800620 h 6407152"/>
              <a:gd name="connsiteX26396" fmla="*/ 10117482 w 11737976"/>
              <a:gd name="connsiteY26396" fmla="*/ 2800279 h 6407152"/>
              <a:gd name="connsiteX26397" fmla="*/ 10108635 w 11737976"/>
              <a:gd name="connsiteY26397" fmla="*/ 2805444 h 6407152"/>
              <a:gd name="connsiteX26398" fmla="*/ 10109672 w 11737976"/>
              <a:gd name="connsiteY26398" fmla="*/ 2805462 h 6407152"/>
              <a:gd name="connsiteX26399" fmla="*/ 10106387 w 11737976"/>
              <a:gd name="connsiteY26399" fmla="*/ 2807190 h 6407152"/>
              <a:gd name="connsiteX26400" fmla="*/ 10093408 w 11737976"/>
              <a:gd name="connsiteY26400" fmla="*/ 2825672 h 6407152"/>
              <a:gd name="connsiteX26401" fmla="*/ 10083270 w 11737976"/>
              <a:gd name="connsiteY26401" fmla="*/ 2842388 h 6407152"/>
              <a:gd name="connsiteX26402" fmla="*/ 10081354 w 11737976"/>
              <a:gd name="connsiteY26402" fmla="*/ 2842118 h 6407152"/>
              <a:gd name="connsiteX26403" fmla="*/ 10072222 w 11737976"/>
              <a:gd name="connsiteY26403" fmla="*/ 2844613 h 6407152"/>
              <a:gd name="connsiteX26404" fmla="*/ 10081248 w 11737976"/>
              <a:gd name="connsiteY26404" fmla="*/ 2845130 h 6407152"/>
              <a:gd name="connsiteX26405" fmla="*/ 10081595 w 11737976"/>
              <a:gd name="connsiteY26405" fmla="*/ 2845150 h 6407152"/>
              <a:gd name="connsiteX26406" fmla="*/ 10081398 w 11737976"/>
              <a:gd name="connsiteY26406" fmla="*/ 2845474 h 6407152"/>
              <a:gd name="connsiteX26407" fmla="*/ 10063636 w 11737976"/>
              <a:gd name="connsiteY26407" fmla="*/ 2860309 h 6407152"/>
              <a:gd name="connsiteX26408" fmla="*/ 10069573 w 11737976"/>
              <a:gd name="connsiteY26408" fmla="*/ 2874413 h 6407152"/>
              <a:gd name="connsiteX26409" fmla="*/ 10040605 w 11737976"/>
              <a:gd name="connsiteY26409" fmla="*/ 2902216 h 6407152"/>
              <a:gd name="connsiteX26410" fmla="*/ 10035438 w 11737976"/>
              <a:gd name="connsiteY26410" fmla="*/ 2895177 h 6407152"/>
              <a:gd name="connsiteX26411" fmla="*/ 10042554 w 11737976"/>
              <a:gd name="connsiteY26411" fmla="*/ 2905418 h 6407152"/>
              <a:gd name="connsiteX26412" fmla="*/ 10040105 w 11737976"/>
              <a:gd name="connsiteY26412" fmla="*/ 2909549 h 6407152"/>
              <a:gd name="connsiteX26413" fmla="*/ 10039967 w 11737976"/>
              <a:gd name="connsiteY26413" fmla="*/ 2911126 h 6407152"/>
              <a:gd name="connsiteX26414" fmla="*/ 10036694 w 11737976"/>
              <a:gd name="connsiteY26414" fmla="*/ 2912509 h 6407152"/>
              <a:gd name="connsiteX26415" fmla="*/ 10039804 w 11737976"/>
              <a:gd name="connsiteY26415" fmla="*/ 2912997 h 6407152"/>
              <a:gd name="connsiteX26416" fmla="*/ 10039482 w 11737976"/>
              <a:gd name="connsiteY26416" fmla="*/ 2916681 h 6407152"/>
              <a:gd name="connsiteX26417" fmla="*/ 10027776 w 11737976"/>
              <a:gd name="connsiteY26417" fmla="*/ 2920286 h 6407152"/>
              <a:gd name="connsiteX26418" fmla="*/ 10034596 w 11737976"/>
              <a:gd name="connsiteY26418" fmla="*/ 2939284 h 6407152"/>
              <a:gd name="connsiteX26419" fmla="*/ 10032974 w 11737976"/>
              <a:gd name="connsiteY26419" fmla="*/ 2940249 h 6407152"/>
              <a:gd name="connsiteX26420" fmla="*/ 10031201 w 11737976"/>
              <a:gd name="connsiteY26420" fmla="*/ 2937497 h 6407152"/>
              <a:gd name="connsiteX26421" fmla="*/ 10011667 w 11737976"/>
              <a:gd name="connsiteY26421" fmla="*/ 2924934 h 6407152"/>
              <a:gd name="connsiteX26422" fmla="*/ 10020059 w 11737976"/>
              <a:gd name="connsiteY26422" fmla="*/ 2925416 h 6407152"/>
              <a:gd name="connsiteX26423" fmla="*/ 10020348 w 11737976"/>
              <a:gd name="connsiteY26423" fmla="*/ 2917108 h 6407152"/>
              <a:gd name="connsiteX26424" fmla="*/ 9994978 w 11737976"/>
              <a:gd name="connsiteY26424" fmla="*/ 2921206 h 6407152"/>
              <a:gd name="connsiteX26425" fmla="*/ 9978290 w 11737976"/>
              <a:gd name="connsiteY26425" fmla="*/ 2917477 h 6407152"/>
              <a:gd name="connsiteX26426" fmla="*/ 9977807 w 11737976"/>
              <a:gd name="connsiteY26426" fmla="*/ 2931322 h 6407152"/>
              <a:gd name="connsiteX26427" fmla="*/ 9994495 w 11737976"/>
              <a:gd name="connsiteY26427" fmla="*/ 2935051 h 6407152"/>
              <a:gd name="connsiteX26428" fmla="*/ 9985909 w 11737976"/>
              <a:gd name="connsiteY26428" fmla="*/ 2940109 h 6407152"/>
              <a:gd name="connsiteX26429" fmla="*/ 9969124 w 11737976"/>
              <a:gd name="connsiteY26429" fmla="*/ 2939150 h 6407152"/>
              <a:gd name="connsiteX26430" fmla="*/ 9969027 w 11737976"/>
              <a:gd name="connsiteY26430" fmla="*/ 2941918 h 6407152"/>
              <a:gd name="connsiteX26431" fmla="*/ 9977421 w 11737976"/>
              <a:gd name="connsiteY26431" fmla="*/ 2942399 h 6407152"/>
              <a:gd name="connsiteX26432" fmla="*/ 9985909 w 11737976"/>
              <a:gd name="connsiteY26432" fmla="*/ 2940109 h 6407152"/>
              <a:gd name="connsiteX26433" fmla="*/ 9968449 w 11737976"/>
              <a:gd name="connsiteY26433" fmla="*/ 2958533 h 6407152"/>
              <a:gd name="connsiteX26434" fmla="*/ 9985137 w 11737976"/>
              <a:gd name="connsiteY26434" fmla="*/ 2962262 h 6407152"/>
              <a:gd name="connsiteX26435" fmla="*/ 9976552 w 11737976"/>
              <a:gd name="connsiteY26435" fmla="*/ 2967319 h 6407152"/>
              <a:gd name="connsiteX26436" fmla="*/ 9959670 w 11737976"/>
              <a:gd name="connsiteY26436" fmla="*/ 2969128 h 6407152"/>
              <a:gd name="connsiteX26437" fmla="*/ 9934686 w 11737976"/>
              <a:gd name="connsiteY26437" fmla="*/ 2962150 h 6407152"/>
              <a:gd name="connsiteX26438" fmla="*/ 9934396 w 11737976"/>
              <a:gd name="connsiteY26438" fmla="*/ 2970457 h 6407152"/>
              <a:gd name="connsiteX26439" fmla="*/ 9917611 w 11737976"/>
              <a:gd name="connsiteY26439" fmla="*/ 2969497 h 6407152"/>
              <a:gd name="connsiteX26440" fmla="*/ 9909701 w 11737976"/>
              <a:gd name="connsiteY26440" fmla="*/ 2955172 h 6407152"/>
              <a:gd name="connsiteX26441" fmla="*/ 9883944 w 11737976"/>
              <a:gd name="connsiteY26441" fmla="*/ 2970346 h 6407152"/>
              <a:gd name="connsiteX26442" fmla="*/ 9900634 w 11737976"/>
              <a:gd name="connsiteY26442" fmla="*/ 2974075 h 6407152"/>
              <a:gd name="connsiteX26443" fmla="*/ 9900247 w 11737976"/>
              <a:gd name="connsiteY26443" fmla="*/ 2985151 h 6407152"/>
              <a:gd name="connsiteX26444" fmla="*/ 9917032 w 11737976"/>
              <a:gd name="connsiteY26444" fmla="*/ 2986112 h 6407152"/>
              <a:gd name="connsiteX26445" fmla="*/ 9925715 w 11737976"/>
              <a:gd name="connsiteY26445" fmla="*/ 2978285 h 6407152"/>
              <a:gd name="connsiteX26446" fmla="*/ 9933527 w 11737976"/>
              <a:gd name="connsiteY26446" fmla="*/ 2995379 h 6407152"/>
              <a:gd name="connsiteX26447" fmla="*/ 9992467 w 11737976"/>
              <a:gd name="connsiteY26447" fmla="*/ 2993201 h 6407152"/>
              <a:gd name="connsiteX26448" fmla="*/ 9992273 w 11737976"/>
              <a:gd name="connsiteY26448" fmla="*/ 2998738 h 6407152"/>
              <a:gd name="connsiteX26449" fmla="*/ 9992177 w 11737976"/>
              <a:gd name="connsiteY26449" fmla="*/ 3001508 h 6407152"/>
              <a:gd name="connsiteX26450" fmla="*/ 10008769 w 11737976"/>
              <a:gd name="connsiteY26450" fmla="*/ 3008006 h 6407152"/>
              <a:gd name="connsiteX26451" fmla="*/ 10008962 w 11737976"/>
              <a:gd name="connsiteY26451" fmla="*/ 3002468 h 6407152"/>
              <a:gd name="connsiteX26452" fmla="*/ 10014630 w 11737976"/>
              <a:gd name="connsiteY26452" fmla="*/ 3003498 h 6407152"/>
              <a:gd name="connsiteX26453" fmla="*/ 10012504 w 11737976"/>
              <a:gd name="connsiteY26453" fmla="*/ 3009422 h 6407152"/>
              <a:gd name="connsiteX26454" fmla="*/ 10005239 w 11737976"/>
              <a:gd name="connsiteY26454" fmla="*/ 3018100 h 6407152"/>
              <a:gd name="connsiteX26455" fmla="*/ 10006313 w 11737976"/>
              <a:gd name="connsiteY26455" fmla="*/ 3020404 h 6407152"/>
              <a:gd name="connsiteX26456" fmla="*/ 10004917 w 11737976"/>
              <a:gd name="connsiteY26456" fmla="*/ 3018702 h 6407152"/>
              <a:gd name="connsiteX26457" fmla="*/ 9992323 w 11737976"/>
              <a:gd name="connsiteY26457" fmla="*/ 3007065 h 6407152"/>
              <a:gd name="connsiteX26458" fmla="*/ 9991119 w 11737976"/>
              <a:gd name="connsiteY26458" fmla="*/ 3010518 h 6407152"/>
              <a:gd name="connsiteX26459" fmla="*/ 9990369 w 11737976"/>
              <a:gd name="connsiteY26459" fmla="*/ 3010404 h 6407152"/>
              <a:gd name="connsiteX26460" fmla="*/ 9990946 w 11737976"/>
              <a:gd name="connsiteY26460" fmla="*/ 3008517 h 6407152"/>
              <a:gd name="connsiteX26461" fmla="*/ 9987645 w 11737976"/>
              <a:gd name="connsiteY26461" fmla="*/ 3004648 h 6407152"/>
              <a:gd name="connsiteX26462" fmla="*/ 9984467 w 11737976"/>
              <a:gd name="connsiteY26462" fmla="*/ 3005274 h 6407152"/>
              <a:gd name="connsiteX26463" fmla="*/ 9983292 w 11737976"/>
              <a:gd name="connsiteY26463" fmla="*/ 3009122 h 6407152"/>
              <a:gd name="connsiteX26464" fmla="*/ 9983547 w 11737976"/>
              <a:gd name="connsiteY26464" fmla="*/ 3009421 h 6407152"/>
              <a:gd name="connsiteX26465" fmla="*/ 9979030 w 11737976"/>
              <a:gd name="connsiteY26465" fmla="*/ 3015461 h 6407152"/>
              <a:gd name="connsiteX26466" fmla="*/ 9974337 w 11737976"/>
              <a:gd name="connsiteY26466" fmla="*/ 3025757 h 6407152"/>
              <a:gd name="connsiteX26467" fmla="*/ 9974681 w 11737976"/>
              <a:gd name="connsiteY26467" fmla="*/ 3028764 h 6407152"/>
              <a:gd name="connsiteX26468" fmla="*/ 9974210 w 11737976"/>
              <a:gd name="connsiteY26468" fmla="*/ 3029287 h 6407152"/>
              <a:gd name="connsiteX26469" fmla="*/ 9974899 w 11737976"/>
              <a:gd name="connsiteY26469" fmla="*/ 3030673 h 6407152"/>
              <a:gd name="connsiteX26470" fmla="*/ 9974959 w 11737976"/>
              <a:gd name="connsiteY26470" fmla="*/ 3031207 h 6407152"/>
              <a:gd name="connsiteX26471" fmla="*/ 9947798 w 11737976"/>
              <a:gd name="connsiteY26471" fmla="*/ 3041142 h 6407152"/>
              <a:gd name="connsiteX26472" fmla="*/ 9973345 w 11737976"/>
              <a:gd name="connsiteY26472" fmla="*/ 3043384 h 6407152"/>
              <a:gd name="connsiteX26473" fmla="*/ 9971534 w 11737976"/>
              <a:gd name="connsiteY26473" fmla="*/ 3044646 h 6407152"/>
              <a:gd name="connsiteX26474" fmla="*/ 9970786 w 11737976"/>
              <a:gd name="connsiteY26474" fmla="*/ 3054291 h 6407152"/>
              <a:gd name="connsiteX26475" fmla="*/ 9970372 w 11737976"/>
              <a:gd name="connsiteY26475" fmla="*/ 3059624 h 6407152"/>
              <a:gd name="connsiteX26476" fmla="*/ 9964188 w 11737976"/>
              <a:gd name="connsiteY26476" fmla="*/ 3061017 h 6407152"/>
              <a:gd name="connsiteX26477" fmla="*/ 9947486 w 11737976"/>
              <a:gd name="connsiteY26477" fmla="*/ 3057267 h 6407152"/>
              <a:gd name="connsiteX26478" fmla="*/ 9930981 w 11737976"/>
              <a:gd name="connsiteY26478" fmla="*/ 3047939 h 6407152"/>
              <a:gd name="connsiteX26479" fmla="*/ 9922582 w 11737976"/>
              <a:gd name="connsiteY26479" fmla="*/ 3047458 h 6407152"/>
              <a:gd name="connsiteX26480" fmla="*/ 9914279 w 11737976"/>
              <a:gd name="connsiteY26480" fmla="*/ 3044188 h 6407152"/>
              <a:gd name="connsiteX26481" fmla="*/ 9906075 w 11737976"/>
              <a:gd name="connsiteY26481" fmla="*/ 3038129 h 6407152"/>
              <a:gd name="connsiteX26482" fmla="*/ 9889278 w 11737976"/>
              <a:gd name="connsiteY26482" fmla="*/ 3037169 h 6407152"/>
              <a:gd name="connsiteX26483" fmla="*/ 9880976 w 11737976"/>
              <a:gd name="connsiteY26483" fmla="*/ 3033898 h 6407152"/>
              <a:gd name="connsiteX26484" fmla="*/ 9880878 w 11737976"/>
              <a:gd name="connsiteY26484" fmla="*/ 3036689 h 6407152"/>
              <a:gd name="connsiteX26485" fmla="*/ 9872381 w 11737976"/>
              <a:gd name="connsiteY26485" fmla="*/ 3038997 h 6407152"/>
              <a:gd name="connsiteX26486" fmla="*/ 9864079 w 11737976"/>
              <a:gd name="connsiteY26486" fmla="*/ 3035728 h 6407152"/>
              <a:gd name="connsiteX26487" fmla="*/ 9838883 w 11737976"/>
              <a:gd name="connsiteY26487" fmla="*/ 3034287 h 6407152"/>
              <a:gd name="connsiteX26488" fmla="*/ 9837468 w 11737976"/>
              <a:gd name="connsiteY26488" fmla="*/ 3044686 h 6407152"/>
              <a:gd name="connsiteX26489" fmla="*/ 9855099 w 11737976"/>
              <a:gd name="connsiteY26489" fmla="*/ 3051983 h 6407152"/>
              <a:gd name="connsiteX26490" fmla="*/ 9871993 w 11737976"/>
              <a:gd name="connsiteY26490" fmla="*/ 3050154 h 6407152"/>
              <a:gd name="connsiteX26491" fmla="*/ 9863398 w 11737976"/>
              <a:gd name="connsiteY26491" fmla="*/ 3055253 h 6407152"/>
              <a:gd name="connsiteX26492" fmla="*/ 9871409 w 11737976"/>
              <a:gd name="connsiteY26492" fmla="*/ 3066890 h 6407152"/>
              <a:gd name="connsiteX26493" fmla="*/ 9888305 w 11737976"/>
              <a:gd name="connsiteY26493" fmla="*/ 3065062 h 6407152"/>
              <a:gd name="connsiteX26494" fmla="*/ 9921512 w 11737976"/>
              <a:gd name="connsiteY26494" fmla="*/ 3078140 h 6407152"/>
              <a:gd name="connsiteX26495" fmla="*/ 9954913 w 11737976"/>
              <a:gd name="connsiteY26495" fmla="*/ 3085641 h 6407152"/>
              <a:gd name="connsiteX26496" fmla="*/ 9955303 w 11737976"/>
              <a:gd name="connsiteY26496" fmla="*/ 3074482 h 6407152"/>
              <a:gd name="connsiteX26497" fmla="*/ 9947000 w 11737976"/>
              <a:gd name="connsiteY26497" fmla="*/ 3071214 h 6407152"/>
              <a:gd name="connsiteX26498" fmla="*/ 9964091 w 11737976"/>
              <a:gd name="connsiteY26498" fmla="*/ 3063806 h 6407152"/>
              <a:gd name="connsiteX26499" fmla="*/ 9972394 w 11737976"/>
              <a:gd name="connsiteY26499" fmla="*/ 3067076 h 6407152"/>
              <a:gd name="connsiteX26500" fmla="*/ 9971333 w 11737976"/>
              <a:gd name="connsiteY26500" fmla="*/ 3068892 h 6407152"/>
              <a:gd name="connsiteX26501" fmla="*/ 9960347 w 11737976"/>
              <a:gd name="connsiteY26501" fmla="*/ 3074113 h 6407152"/>
              <a:gd name="connsiteX26502" fmla="*/ 9958906 w 11737976"/>
              <a:gd name="connsiteY26502" fmla="*/ 3088420 h 6407152"/>
              <a:gd name="connsiteX26503" fmla="*/ 9960176 w 11737976"/>
              <a:gd name="connsiteY26503" fmla="*/ 3089054 h 6407152"/>
              <a:gd name="connsiteX26504" fmla="*/ 9959586 w 11737976"/>
              <a:gd name="connsiteY26504" fmla="*/ 3090987 h 6407152"/>
              <a:gd name="connsiteX26505" fmla="*/ 9957727 w 11737976"/>
              <a:gd name="connsiteY26505" fmla="*/ 3092283 h 6407152"/>
              <a:gd name="connsiteX26506" fmla="*/ 9957138 w 11737976"/>
              <a:gd name="connsiteY26506" fmla="*/ 3094214 h 6407152"/>
              <a:gd name="connsiteX26507" fmla="*/ 9959086 w 11737976"/>
              <a:gd name="connsiteY26507" fmla="*/ 3097416 h 6407152"/>
              <a:gd name="connsiteX26508" fmla="*/ 9959767 w 11737976"/>
              <a:gd name="connsiteY26508" fmla="*/ 3099983 h 6407152"/>
              <a:gd name="connsiteX26509" fmla="*/ 9949975 w 11737976"/>
              <a:gd name="connsiteY26509" fmla="*/ 3105101 h 6407152"/>
              <a:gd name="connsiteX26510" fmla="*/ 9950027 w 11737976"/>
              <a:gd name="connsiteY26510" fmla="*/ 3105899 h 6407152"/>
              <a:gd name="connsiteX26511" fmla="*/ 9946367 w 11737976"/>
              <a:gd name="connsiteY26511" fmla="*/ 3105080 h 6407152"/>
              <a:gd name="connsiteX26512" fmla="*/ 9946462 w 11737976"/>
              <a:gd name="connsiteY26512" fmla="*/ 3102297 h 6407152"/>
              <a:gd name="connsiteX26513" fmla="*/ 9954965 w 11737976"/>
              <a:gd name="connsiteY26513" fmla="*/ 3099994 h 6407152"/>
              <a:gd name="connsiteX26514" fmla="*/ 9955062 w 11737976"/>
              <a:gd name="connsiteY26514" fmla="*/ 3097212 h 6407152"/>
              <a:gd name="connsiteX26515" fmla="*/ 9946657 w 11737976"/>
              <a:gd name="connsiteY26515" fmla="*/ 3096731 h 6407152"/>
              <a:gd name="connsiteX26516" fmla="*/ 9938251 w 11737976"/>
              <a:gd name="connsiteY26516" fmla="*/ 3096250 h 6407152"/>
              <a:gd name="connsiteX26517" fmla="*/ 9929649 w 11737976"/>
              <a:gd name="connsiteY26517" fmla="*/ 3101335 h 6407152"/>
              <a:gd name="connsiteX26518" fmla="*/ 9937959 w 11737976"/>
              <a:gd name="connsiteY26518" fmla="*/ 3104599 h 6407152"/>
              <a:gd name="connsiteX26519" fmla="*/ 9929261 w 11737976"/>
              <a:gd name="connsiteY26519" fmla="*/ 3112468 h 6407152"/>
              <a:gd name="connsiteX26520" fmla="*/ 9921147 w 11737976"/>
              <a:gd name="connsiteY26520" fmla="*/ 3103637 h 6407152"/>
              <a:gd name="connsiteX26521" fmla="*/ 9921341 w 11737976"/>
              <a:gd name="connsiteY26521" fmla="*/ 3098071 h 6407152"/>
              <a:gd name="connsiteX26522" fmla="*/ 9896121 w 11737976"/>
              <a:gd name="connsiteY26522" fmla="*/ 3096629 h 6407152"/>
              <a:gd name="connsiteX26523" fmla="*/ 9896219 w 11737976"/>
              <a:gd name="connsiteY26523" fmla="*/ 3093846 h 6407152"/>
              <a:gd name="connsiteX26524" fmla="*/ 9896801 w 11737976"/>
              <a:gd name="connsiteY26524" fmla="*/ 3077149 h 6407152"/>
              <a:gd name="connsiteX26525" fmla="*/ 9879792 w 11737976"/>
              <a:gd name="connsiteY26525" fmla="*/ 3081752 h 6407152"/>
              <a:gd name="connsiteX26526" fmla="*/ 9871581 w 11737976"/>
              <a:gd name="connsiteY26526" fmla="*/ 3075707 h 6407152"/>
              <a:gd name="connsiteX26527" fmla="*/ 9837858 w 11737976"/>
              <a:gd name="connsiteY26527" fmla="*/ 3076566 h 6407152"/>
              <a:gd name="connsiteX26528" fmla="*/ 9837955 w 11737976"/>
              <a:gd name="connsiteY26528" fmla="*/ 3073783 h 6407152"/>
              <a:gd name="connsiteX26529" fmla="*/ 9821532 w 11737976"/>
              <a:gd name="connsiteY26529" fmla="*/ 3061690 h 6407152"/>
              <a:gd name="connsiteX26530" fmla="*/ 9812833 w 11737976"/>
              <a:gd name="connsiteY26530" fmla="*/ 3069557 h 6407152"/>
              <a:gd name="connsiteX26531" fmla="*/ 9804427 w 11737976"/>
              <a:gd name="connsiteY26531" fmla="*/ 3069077 h 6407152"/>
              <a:gd name="connsiteX26532" fmla="*/ 9804329 w 11737976"/>
              <a:gd name="connsiteY26532" fmla="*/ 3071860 h 6407152"/>
              <a:gd name="connsiteX26533" fmla="*/ 9795535 w 11737976"/>
              <a:gd name="connsiteY26533" fmla="*/ 3082510 h 6407152"/>
              <a:gd name="connsiteX26534" fmla="*/ 9812347 w 11737976"/>
              <a:gd name="connsiteY26534" fmla="*/ 3083471 h 6407152"/>
              <a:gd name="connsiteX26535" fmla="*/ 9829451 w 11737976"/>
              <a:gd name="connsiteY26535" fmla="*/ 3076084 h 6407152"/>
              <a:gd name="connsiteX26536" fmla="*/ 9837858 w 11737976"/>
              <a:gd name="connsiteY26536" fmla="*/ 3076566 h 6407152"/>
              <a:gd name="connsiteX26537" fmla="*/ 9837664 w 11737976"/>
              <a:gd name="connsiteY26537" fmla="*/ 3082132 h 6407152"/>
              <a:gd name="connsiteX26538" fmla="*/ 9846071 w 11737976"/>
              <a:gd name="connsiteY26538" fmla="*/ 3082612 h 6407152"/>
              <a:gd name="connsiteX26539" fmla="*/ 9837470 w 11737976"/>
              <a:gd name="connsiteY26539" fmla="*/ 3087698 h 6407152"/>
              <a:gd name="connsiteX26540" fmla="*/ 9837567 w 11737976"/>
              <a:gd name="connsiteY26540" fmla="*/ 3084914 h 6407152"/>
              <a:gd name="connsiteX26541" fmla="*/ 9820658 w 11737976"/>
              <a:gd name="connsiteY26541" fmla="*/ 3086735 h 6407152"/>
              <a:gd name="connsiteX26542" fmla="*/ 9828772 w 11737976"/>
              <a:gd name="connsiteY26542" fmla="*/ 3095566 h 6407152"/>
              <a:gd name="connsiteX26543" fmla="*/ 9811960 w 11737976"/>
              <a:gd name="connsiteY26543" fmla="*/ 3094604 h 6407152"/>
              <a:gd name="connsiteX26544" fmla="*/ 9811862 w 11737976"/>
              <a:gd name="connsiteY26544" fmla="*/ 3097388 h 6407152"/>
              <a:gd name="connsiteX26545" fmla="*/ 9820269 w 11737976"/>
              <a:gd name="connsiteY26545" fmla="*/ 3097868 h 6407152"/>
              <a:gd name="connsiteX26546" fmla="*/ 9828674 w 11737976"/>
              <a:gd name="connsiteY26546" fmla="*/ 3098349 h 6407152"/>
              <a:gd name="connsiteX26547" fmla="*/ 9837179 w 11737976"/>
              <a:gd name="connsiteY26547" fmla="*/ 3096047 h 6407152"/>
              <a:gd name="connsiteX26548" fmla="*/ 9845683 w 11737976"/>
              <a:gd name="connsiteY26548" fmla="*/ 3093745 h 6407152"/>
              <a:gd name="connsiteX26549" fmla="*/ 9854185 w 11737976"/>
              <a:gd name="connsiteY26549" fmla="*/ 3091442 h 6407152"/>
              <a:gd name="connsiteX26550" fmla="*/ 9854380 w 11737976"/>
              <a:gd name="connsiteY26550" fmla="*/ 3085876 h 6407152"/>
              <a:gd name="connsiteX26551" fmla="*/ 9879792 w 11737976"/>
              <a:gd name="connsiteY26551" fmla="*/ 3081752 h 6407152"/>
              <a:gd name="connsiteX26552" fmla="*/ 9887811 w 11737976"/>
              <a:gd name="connsiteY26552" fmla="*/ 3093366 h 6407152"/>
              <a:gd name="connsiteX26553" fmla="*/ 9887715 w 11737976"/>
              <a:gd name="connsiteY26553" fmla="*/ 3096148 h 6407152"/>
              <a:gd name="connsiteX26554" fmla="*/ 9879016 w 11737976"/>
              <a:gd name="connsiteY26554" fmla="*/ 3104016 h 6407152"/>
              <a:gd name="connsiteX26555" fmla="*/ 9903944 w 11737976"/>
              <a:gd name="connsiteY26555" fmla="*/ 3113807 h 6407152"/>
              <a:gd name="connsiteX26556" fmla="*/ 9937279 w 11737976"/>
              <a:gd name="connsiteY26556" fmla="*/ 3124080 h 6407152"/>
              <a:gd name="connsiteX26557" fmla="*/ 9945840 w 11737976"/>
              <a:gd name="connsiteY26557" fmla="*/ 3123089 h 6407152"/>
              <a:gd name="connsiteX26558" fmla="*/ 9946527 w 11737976"/>
              <a:gd name="connsiteY26558" fmla="*/ 3128980 h 6407152"/>
              <a:gd name="connsiteX26559" fmla="*/ 9947607 w 11737976"/>
              <a:gd name="connsiteY26559" fmla="*/ 3129520 h 6407152"/>
              <a:gd name="connsiteX26560" fmla="*/ 9945493 w 11737976"/>
              <a:gd name="connsiteY26560" fmla="*/ 3130126 h 6407152"/>
              <a:gd name="connsiteX26561" fmla="*/ 9937085 w 11737976"/>
              <a:gd name="connsiteY26561" fmla="*/ 3129645 h 6407152"/>
              <a:gd name="connsiteX26562" fmla="*/ 9945395 w 11737976"/>
              <a:gd name="connsiteY26562" fmla="*/ 3132909 h 6407152"/>
              <a:gd name="connsiteX26563" fmla="*/ 9947218 w 11737976"/>
              <a:gd name="connsiteY26563" fmla="*/ 3133013 h 6407152"/>
              <a:gd name="connsiteX26564" fmla="*/ 9947888 w 11737976"/>
              <a:gd name="connsiteY26564" fmla="*/ 3134113 h 6407152"/>
              <a:gd name="connsiteX26565" fmla="*/ 9952284 w 11737976"/>
              <a:gd name="connsiteY26565" fmla="*/ 3134086 h 6407152"/>
              <a:gd name="connsiteX26566" fmla="*/ 9953323 w 11737976"/>
              <a:gd name="connsiteY26566" fmla="*/ 3133362 h 6407152"/>
              <a:gd name="connsiteX26567" fmla="*/ 9953800 w 11737976"/>
              <a:gd name="connsiteY26567" fmla="*/ 3133390 h 6407152"/>
              <a:gd name="connsiteX26568" fmla="*/ 9936599 w 11737976"/>
              <a:gd name="connsiteY26568" fmla="*/ 3143561 h 6407152"/>
              <a:gd name="connsiteX26569" fmla="*/ 9940657 w 11737976"/>
              <a:gd name="connsiteY26569" fmla="*/ 3147974 h 6407152"/>
              <a:gd name="connsiteX26570" fmla="*/ 9943314 w 11737976"/>
              <a:gd name="connsiteY26570" fmla="*/ 3150863 h 6407152"/>
              <a:gd name="connsiteX26571" fmla="*/ 9940845 w 11737976"/>
              <a:gd name="connsiteY26571" fmla="*/ 3153906 h 6407152"/>
              <a:gd name="connsiteX26572" fmla="*/ 9936176 w 11737976"/>
              <a:gd name="connsiteY26572" fmla="*/ 3155736 h 6407152"/>
              <a:gd name="connsiteX26573" fmla="*/ 9927707 w 11737976"/>
              <a:gd name="connsiteY26573" fmla="*/ 3156994 h 6407152"/>
              <a:gd name="connsiteX26574" fmla="*/ 9919400 w 11737976"/>
              <a:gd name="connsiteY26574" fmla="*/ 3153729 h 6407152"/>
              <a:gd name="connsiteX26575" fmla="*/ 9919496 w 11737976"/>
              <a:gd name="connsiteY26575" fmla="*/ 3150948 h 6407152"/>
              <a:gd name="connsiteX26576" fmla="*/ 9927999 w 11737976"/>
              <a:gd name="connsiteY26576" fmla="*/ 3148645 h 6407152"/>
              <a:gd name="connsiteX26577" fmla="*/ 9902973 w 11737976"/>
              <a:gd name="connsiteY26577" fmla="*/ 3141636 h 6407152"/>
              <a:gd name="connsiteX26578" fmla="*/ 9894472 w 11737976"/>
              <a:gd name="connsiteY26578" fmla="*/ 3143938 h 6407152"/>
              <a:gd name="connsiteX26579" fmla="*/ 9886161 w 11737976"/>
              <a:gd name="connsiteY26579" fmla="*/ 3140675 h 6407152"/>
              <a:gd name="connsiteX26580" fmla="*/ 9894763 w 11737976"/>
              <a:gd name="connsiteY26580" fmla="*/ 3135590 h 6407152"/>
              <a:gd name="connsiteX26581" fmla="*/ 9852924 w 11737976"/>
              <a:gd name="connsiteY26581" fmla="*/ 3127619 h 6407152"/>
              <a:gd name="connsiteX26582" fmla="*/ 9810795 w 11737976"/>
              <a:gd name="connsiteY26582" fmla="*/ 3127999 h 6407152"/>
              <a:gd name="connsiteX26583" fmla="*/ 9810892 w 11737976"/>
              <a:gd name="connsiteY26583" fmla="*/ 3125216 h 6407152"/>
              <a:gd name="connsiteX26584" fmla="*/ 9810988 w 11737976"/>
              <a:gd name="connsiteY26584" fmla="*/ 3122433 h 6407152"/>
              <a:gd name="connsiteX26585" fmla="*/ 9802582 w 11737976"/>
              <a:gd name="connsiteY26585" fmla="*/ 3121952 h 6407152"/>
              <a:gd name="connsiteX26586" fmla="*/ 9802388 w 11737976"/>
              <a:gd name="connsiteY26586" fmla="*/ 3127518 h 6407152"/>
              <a:gd name="connsiteX26587" fmla="*/ 9793692 w 11737976"/>
              <a:gd name="connsiteY26587" fmla="*/ 3135386 h 6407152"/>
              <a:gd name="connsiteX26588" fmla="*/ 9785285 w 11737976"/>
              <a:gd name="connsiteY26588" fmla="*/ 3134906 h 6407152"/>
              <a:gd name="connsiteX26589" fmla="*/ 9768181 w 11737976"/>
              <a:gd name="connsiteY26589" fmla="*/ 3142293 h 6407152"/>
              <a:gd name="connsiteX26590" fmla="*/ 9776587 w 11737976"/>
              <a:gd name="connsiteY26590" fmla="*/ 3142774 h 6407152"/>
              <a:gd name="connsiteX26591" fmla="*/ 9767987 w 11737976"/>
              <a:gd name="connsiteY26591" fmla="*/ 3147858 h 6407152"/>
              <a:gd name="connsiteX26592" fmla="*/ 9759677 w 11737976"/>
              <a:gd name="connsiteY26592" fmla="*/ 3144594 h 6407152"/>
              <a:gd name="connsiteX26593" fmla="*/ 9751076 w 11737976"/>
              <a:gd name="connsiteY26593" fmla="*/ 3149679 h 6407152"/>
              <a:gd name="connsiteX26594" fmla="*/ 9767792 w 11737976"/>
              <a:gd name="connsiteY26594" fmla="*/ 3153425 h 6407152"/>
              <a:gd name="connsiteX26595" fmla="*/ 9784605 w 11737976"/>
              <a:gd name="connsiteY26595" fmla="*/ 3154386 h 6407152"/>
              <a:gd name="connsiteX26596" fmla="*/ 9784507 w 11737976"/>
              <a:gd name="connsiteY26596" fmla="*/ 3157168 h 6407152"/>
              <a:gd name="connsiteX26597" fmla="*/ 9801321 w 11737976"/>
              <a:gd name="connsiteY26597" fmla="*/ 3158131 h 6407152"/>
              <a:gd name="connsiteX26598" fmla="*/ 9793012 w 11737976"/>
              <a:gd name="connsiteY26598" fmla="*/ 3154867 h 6407152"/>
              <a:gd name="connsiteX26599" fmla="*/ 9801514 w 11737976"/>
              <a:gd name="connsiteY26599" fmla="*/ 3152564 h 6407152"/>
              <a:gd name="connsiteX26600" fmla="*/ 9818328 w 11737976"/>
              <a:gd name="connsiteY26600" fmla="*/ 3153526 h 6407152"/>
              <a:gd name="connsiteX26601" fmla="*/ 9818231 w 11737976"/>
              <a:gd name="connsiteY26601" fmla="*/ 3156309 h 6407152"/>
              <a:gd name="connsiteX26602" fmla="*/ 9843547 w 11737976"/>
              <a:gd name="connsiteY26602" fmla="*/ 3154968 h 6407152"/>
              <a:gd name="connsiteX26603" fmla="*/ 9852244 w 11737976"/>
              <a:gd name="connsiteY26603" fmla="*/ 3147101 h 6407152"/>
              <a:gd name="connsiteX26604" fmla="*/ 9868766 w 11737976"/>
              <a:gd name="connsiteY26604" fmla="*/ 3156411 h 6407152"/>
              <a:gd name="connsiteX26605" fmla="*/ 9885579 w 11737976"/>
              <a:gd name="connsiteY26605" fmla="*/ 3157373 h 6407152"/>
              <a:gd name="connsiteX26606" fmla="*/ 9893889 w 11737976"/>
              <a:gd name="connsiteY26606" fmla="*/ 3160636 h 6407152"/>
              <a:gd name="connsiteX26607" fmla="*/ 9902586 w 11737976"/>
              <a:gd name="connsiteY26607" fmla="*/ 3152768 h 6407152"/>
              <a:gd name="connsiteX26608" fmla="*/ 9911089 w 11737976"/>
              <a:gd name="connsiteY26608" fmla="*/ 3150466 h 6407152"/>
              <a:gd name="connsiteX26609" fmla="*/ 9910993 w 11737976"/>
              <a:gd name="connsiteY26609" fmla="*/ 3153249 h 6407152"/>
              <a:gd name="connsiteX26610" fmla="*/ 9910895 w 11737976"/>
              <a:gd name="connsiteY26610" fmla="*/ 3156032 h 6407152"/>
              <a:gd name="connsiteX26611" fmla="*/ 9919303 w 11737976"/>
              <a:gd name="connsiteY26611" fmla="*/ 3156513 h 6407152"/>
              <a:gd name="connsiteX26612" fmla="*/ 9927707 w 11737976"/>
              <a:gd name="connsiteY26612" fmla="*/ 3156994 h 6407152"/>
              <a:gd name="connsiteX26613" fmla="*/ 9927514 w 11737976"/>
              <a:gd name="connsiteY26613" fmla="*/ 3162559 h 6407152"/>
              <a:gd name="connsiteX26614" fmla="*/ 9935969 w 11737976"/>
              <a:gd name="connsiteY26614" fmla="*/ 3161649 h 6407152"/>
              <a:gd name="connsiteX26615" fmla="*/ 9936846 w 11737976"/>
              <a:gd name="connsiteY26615" fmla="*/ 3161554 h 6407152"/>
              <a:gd name="connsiteX26616" fmla="*/ 9936762 w 11737976"/>
              <a:gd name="connsiteY26616" fmla="*/ 3162284 h 6407152"/>
              <a:gd name="connsiteX26617" fmla="*/ 9948082 w 11737976"/>
              <a:gd name="connsiteY26617" fmla="*/ 3165748 h 6407152"/>
              <a:gd name="connsiteX26618" fmla="*/ 9950847 w 11737976"/>
              <a:gd name="connsiteY26618" fmla="*/ 3165137 h 6407152"/>
              <a:gd name="connsiteX26619" fmla="*/ 9961042 w 11737976"/>
              <a:gd name="connsiteY26619" fmla="*/ 3167266 h 6407152"/>
              <a:gd name="connsiteX26620" fmla="*/ 9962227 w 11737976"/>
              <a:gd name="connsiteY26620" fmla="*/ 3163499 h 6407152"/>
              <a:gd name="connsiteX26621" fmla="*/ 9968094 w 11737976"/>
              <a:gd name="connsiteY26621" fmla="*/ 3162456 h 6407152"/>
              <a:gd name="connsiteX26622" fmla="*/ 9960620 w 11737976"/>
              <a:gd name="connsiteY26622" fmla="*/ 3173882 h 6407152"/>
              <a:gd name="connsiteX26623" fmla="*/ 9952844 w 11737976"/>
              <a:gd name="connsiteY26623" fmla="*/ 3201159 h 6407152"/>
              <a:gd name="connsiteX26624" fmla="*/ 9948068 w 11737976"/>
              <a:gd name="connsiteY26624" fmla="*/ 3215825 h 6407152"/>
              <a:gd name="connsiteX26625" fmla="*/ 9942846 w 11737976"/>
              <a:gd name="connsiteY26625" fmla="*/ 3215526 h 6407152"/>
              <a:gd name="connsiteX26626" fmla="*/ 9941719 w 11737976"/>
              <a:gd name="connsiteY26626" fmla="*/ 3215462 h 6407152"/>
              <a:gd name="connsiteX26627" fmla="*/ 9941613 w 11737976"/>
              <a:gd name="connsiteY26627" fmla="*/ 3218474 h 6407152"/>
              <a:gd name="connsiteX26628" fmla="*/ 9942742 w 11737976"/>
              <a:gd name="connsiteY26628" fmla="*/ 3218538 h 6407152"/>
              <a:gd name="connsiteX26629" fmla="*/ 9947104 w 11737976"/>
              <a:gd name="connsiteY26629" fmla="*/ 3218789 h 6407152"/>
              <a:gd name="connsiteX26630" fmla="*/ 9944116 w 11737976"/>
              <a:gd name="connsiteY26630" fmla="*/ 3227961 h 6407152"/>
              <a:gd name="connsiteX26631" fmla="*/ 9941279 w 11737976"/>
              <a:gd name="connsiteY26631" fmla="*/ 3228060 h 6407152"/>
              <a:gd name="connsiteX26632" fmla="*/ 9941309 w 11737976"/>
              <a:gd name="connsiteY26632" fmla="*/ 3227203 h 6407152"/>
              <a:gd name="connsiteX26633" fmla="*/ 9932917 w 11737976"/>
              <a:gd name="connsiteY26633" fmla="*/ 3226722 h 6407152"/>
              <a:gd name="connsiteX26634" fmla="*/ 9928806 w 11737976"/>
              <a:gd name="connsiteY26634" fmla="*/ 3224049 h 6407152"/>
              <a:gd name="connsiteX26635" fmla="*/ 9927837 w 11737976"/>
              <a:gd name="connsiteY26635" fmla="*/ 3223913 h 6407152"/>
              <a:gd name="connsiteX26636" fmla="*/ 9930224 w 11737976"/>
              <a:gd name="connsiteY26636" fmla="*/ 3217795 h 6407152"/>
              <a:gd name="connsiteX26637" fmla="*/ 9935496 w 11737976"/>
              <a:gd name="connsiteY26637" fmla="*/ 3206745 h 6407152"/>
              <a:gd name="connsiteX26638" fmla="*/ 9941998 w 11737976"/>
              <a:gd name="connsiteY26638" fmla="*/ 3207429 h 6407152"/>
              <a:gd name="connsiteX26639" fmla="*/ 9944347 w 11737976"/>
              <a:gd name="connsiteY26639" fmla="*/ 3204921 h 6407152"/>
              <a:gd name="connsiteX26640" fmla="*/ 9936696 w 11737976"/>
              <a:gd name="connsiteY26640" fmla="*/ 3204228 h 6407152"/>
              <a:gd name="connsiteX26641" fmla="*/ 9939746 w 11737976"/>
              <a:gd name="connsiteY26641" fmla="*/ 3197835 h 6407152"/>
              <a:gd name="connsiteX26642" fmla="*/ 9941404 w 11737976"/>
              <a:gd name="connsiteY26642" fmla="*/ 3197459 h 6407152"/>
              <a:gd name="connsiteX26643" fmla="*/ 9942488 w 11737976"/>
              <a:gd name="connsiteY26643" fmla="*/ 3193370 h 6407152"/>
              <a:gd name="connsiteX26644" fmla="*/ 9941831 w 11737976"/>
              <a:gd name="connsiteY26644" fmla="*/ 3193464 h 6407152"/>
              <a:gd name="connsiteX26645" fmla="*/ 9945173 w 11737976"/>
              <a:gd name="connsiteY26645" fmla="*/ 3186458 h 6407152"/>
              <a:gd name="connsiteX26646" fmla="*/ 9940778 w 11737976"/>
              <a:gd name="connsiteY26646" fmla="*/ 3182040 h 6407152"/>
              <a:gd name="connsiteX26647" fmla="*/ 9935208 w 11737976"/>
              <a:gd name="connsiteY26647" fmla="*/ 3181470 h 6407152"/>
              <a:gd name="connsiteX26648" fmla="*/ 9921348 w 11737976"/>
              <a:gd name="connsiteY26648" fmla="*/ 3213353 h 6407152"/>
              <a:gd name="connsiteX26649" fmla="*/ 9920172 w 11737976"/>
              <a:gd name="connsiteY26649" fmla="*/ 3216404 h 6407152"/>
              <a:gd name="connsiteX26650" fmla="*/ 9917484 w 11737976"/>
              <a:gd name="connsiteY26650" fmla="*/ 3217133 h 6407152"/>
              <a:gd name="connsiteX26651" fmla="*/ 9916423 w 11737976"/>
              <a:gd name="connsiteY26651" fmla="*/ 3217421 h 6407152"/>
              <a:gd name="connsiteX26652" fmla="*/ 9916325 w 11737976"/>
              <a:gd name="connsiteY26652" fmla="*/ 3220201 h 6407152"/>
              <a:gd name="connsiteX26653" fmla="*/ 9916229 w 11737976"/>
              <a:gd name="connsiteY26653" fmla="*/ 3222981 h 6407152"/>
              <a:gd name="connsiteX26654" fmla="*/ 9916811 w 11737976"/>
              <a:gd name="connsiteY26654" fmla="*/ 3206297 h 6407152"/>
              <a:gd name="connsiteX26655" fmla="*/ 9892602 w 11737976"/>
              <a:gd name="connsiteY26655" fmla="*/ 3177051 h 6407152"/>
              <a:gd name="connsiteX26656" fmla="*/ 9909873 w 11737976"/>
              <a:gd name="connsiteY26656" fmla="*/ 3164107 h 6407152"/>
              <a:gd name="connsiteX26657" fmla="*/ 9884695 w 11737976"/>
              <a:gd name="connsiteY26657" fmla="*/ 3162667 h 6407152"/>
              <a:gd name="connsiteX26658" fmla="*/ 9892700 w 11737976"/>
              <a:gd name="connsiteY26658" fmla="*/ 3174270 h 6407152"/>
              <a:gd name="connsiteX26659" fmla="*/ 9892602 w 11737976"/>
              <a:gd name="connsiteY26659" fmla="*/ 3177051 h 6407152"/>
              <a:gd name="connsiteX26660" fmla="*/ 9892311 w 11737976"/>
              <a:gd name="connsiteY26660" fmla="*/ 3185393 h 6407152"/>
              <a:gd name="connsiteX26661" fmla="*/ 9883919 w 11737976"/>
              <a:gd name="connsiteY26661" fmla="*/ 3184913 h 6407152"/>
              <a:gd name="connsiteX26662" fmla="*/ 9875916 w 11737976"/>
              <a:gd name="connsiteY26662" fmla="*/ 3173310 h 6407152"/>
              <a:gd name="connsiteX26663" fmla="*/ 9867521 w 11737976"/>
              <a:gd name="connsiteY26663" fmla="*/ 3172830 h 6407152"/>
              <a:gd name="connsiteX26664" fmla="*/ 9859129 w 11737976"/>
              <a:gd name="connsiteY26664" fmla="*/ 3172349 h 6407152"/>
              <a:gd name="connsiteX26665" fmla="*/ 9825851 w 11737976"/>
              <a:gd name="connsiteY26665" fmla="*/ 3162088 h 6407152"/>
              <a:gd name="connsiteX26666" fmla="*/ 9825561 w 11737976"/>
              <a:gd name="connsiteY26666" fmla="*/ 3170430 h 6407152"/>
              <a:gd name="connsiteX26667" fmla="*/ 9817169 w 11737976"/>
              <a:gd name="connsiteY26667" fmla="*/ 3169951 h 6407152"/>
              <a:gd name="connsiteX26668" fmla="*/ 9817071 w 11737976"/>
              <a:gd name="connsiteY26668" fmla="*/ 3172730 h 6407152"/>
              <a:gd name="connsiteX26669" fmla="*/ 9791797 w 11737976"/>
              <a:gd name="connsiteY26669" fmla="*/ 3174072 h 6407152"/>
              <a:gd name="connsiteX26670" fmla="*/ 9791895 w 11737976"/>
              <a:gd name="connsiteY26670" fmla="*/ 3171291 h 6407152"/>
              <a:gd name="connsiteX26671" fmla="*/ 9783500 w 11737976"/>
              <a:gd name="connsiteY26671" fmla="*/ 3170811 h 6407152"/>
              <a:gd name="connsiteX26672" fmla="*/ 9783403 w 11737976"/>
              <a:gd name="connsiteY26672" fmla="*/ 3173591 h 6407152"/>
              <a:gd name="connsiteX26673" fmla="*/ 9791797 w 11737976"/>
              <a:gd name="connsiteY26673" fmla="*/ 3174072 h 6407152"/>
              <a:gd name="connsiteX26674" fmla="*/ 9808484 w 11737976"/>
              <a:gd name="connsiteY26674" fmla="*/ 3177812 h 6407152"/>
              <a:gd name="connsiteX26675" fmla="*/ 9799898 w 11737976"/>
              <a:gd name="connsiteY26675" fmla="*/ 3182894 h 6407152"/>
              <a:gd name="connsiteX26676" fmla="*/ 9799801 w 11737976"/>
              <a:gd name="connsiteY26676" fmla="*/ 3185674 h 6407152"/>
              <a:gd name="connsiteX26677" fmla="*/ 9791409 w 11737976"/>
              <a:gd name="connsiteY26677" fmla="*/ 3185194 h 6407152"/>
              <a:gd name="connsiteX26678" fmla="*/ 9791313 w 11737976"/>
              <a:gd name="connsiteY26678" fmla="*/ 3187975 h 6407152"/>
              <a:gd name="connsiteX26679" fmla="*/ 9799801 w 11737976"/>
              <a:gd name="connsiteY26679" fmla="*/ 3185674 h 6407152"/>
              <a:gd name="connsiteX26680" fmla="*/ 9808193 w 11737976"/>
              <a:gd name="connsiteY26680" fmla="*/ 3186155 h 6407152"/>
              <a:gd name="connsiteX26681" fmla="*/ 9807902 w 11737976"/>
              <a:gd name="connsiteY26681" fmla="*/ 3194497 h 6407152"/>
              <a:gd name="connsiteX26682" fmla="*/ 9824494 w 11737976"/>
              <a:gd name="connsiteY26682" fmla="*/ 3201018 h 6407152"/>
              <a:gd name="connsiteX26683" fmla="*/ 9858548 w 11737976"/>
              <a:gd name="connsiteY26683" fmla="*/ 3189034 h 6407152"/>
              <a:gd name="connsiteX26684" fmla="*/ 9875237 w 11737976"/>
              <a:gd name="connsiteY26684" fmla="*/ 3192776 h 6407152"/>
              <a:gd name="connsiteX26685" fmla="*/ 9883726 w 11737976"/>
              <a:gd name="connsiteY26685" fmla="*/ 3190475 h 6407152"/>
              <a:gd name="connsiteX26686" fmla="*/ 9891826 w 11737976"/>
              <a:gd name="connsiteY26686" fmla="*/ 3199296 h 6407152"/>
              <a:gd name="connsiteX26687" fmla="*/ 9883241 w 11737976"/>
              <a:gd name="connsiteY26687" fmla="*/ 3204378 h 6407152"/>
              <a:gd name="connsiteX26688" fmla="*/ 9874849 w 11737976"/>
              <a:gd name="connsiteY26688" fmla="*/ 3203897 h 6407152"/>
              <a:gd name="connsiteX26689" fmla="*/ 9865777 w 11737976"/>
              <a:gd name="connsiteY26689" fmla="*/ 3222883 h 6407152"/>
              <a:gd name="connsiteX26690" fmla="*/ 9890857 w 11737976"/>
              <a:gd name="connsiteY26690" fmla="*/ 3227103 h 6407152"/>
              <a:gd name="connsiteX26691" fmla="*/ 9899129 w 11737976"/>
              <a:gd name="connsiteY26691" fmla="*/ 3231060 h 6407152"/>
              <a:gd name="connsiteX26692" fmla="*/ 9907545 w 11737976"/>
              <a:gd name="connsiteY26692" fmla="*/ 3230845 h 6407152"/>
              <a:gd name="connsiteX26693" fmla="*/ 9915195 w 11737976"/>
              <a:gd name="connsiteY26693" fmla="*/ 3229324 h 6407152"/>
              <a:gd name="connsiteX26694" fmla="*/ 9906661 w 11737976"/>
              <a:gd name="connsiteY26694" fmla="*/ 3251475 h 6407152"/>
              <a:gd name="connsiteX26695" fmla="*/ 9909811 w 11737976"/>
              <a:gd name="connsiteY26695" fmla="*/ 3255271 h 6407152"/>
              <a:gd name="connsiteX26696" fmla="*/ 9912513 w 11737976"/>
              <a:gd name="connsiteY26696" fmla="*/ 3256408 h 6407152"/>
              <a:gd name="connsiteX26697" fmla="*/ 9907071 w 11737976"/>
              <a:gd name="connsiteY26697" fmla="*/ 3258086 h 6407152"/>
              <a:gd name="connsiteX26698" fmla="*/ 9923024 w 11737976"/>
              <a:gd name="connsiteY26698" fmla="*/ 3261682 h 6407152"/>
              <a:gd name="connsiteX26699" fmla="*/ 9921205 w 11737976"/>
              <a:gd name="connsiteY26699" fmla="*/ 3256211 h 6407152"/>
              <a:gd name="connsiteX26700" fmla="*/ 9915159 w 11737976"/>
              <a:gd name="connsiteY26700" fmla="*/ 3255937 h 6407152"/>
              <a:gd name="connsiteX26701" fmla="*/ 9915382 w 11737976"/>
              <a:gd name="connsiteY26701" fmla="*/ 3255841 h 6407152"/>
              <a:gd name="connsiteX26702" fmla="*/ 9926009 w 11737976"/>
              <a:gd name="connsiteY26702" fmla="*/ 3228599 h 6407152"/>
              <a:gd name="connsiteX26703" fmla="*/ 9932115 w 11737976"/>
              <a:gd name="connsiteY26703" fmla="*/ 3229410 h 6407152"/>
              <a:gd name="connsiteX26704" fmla="*/ 9930337 w 11737976"/>
              <a:gd name="connsiteY26704" fmla="*/ 3229971 h 6407152"/>
              <a:gd name="connsiteX26705" fmla="*/ 9932081 w 11737976"/>
              <a:gd name="connsiteY26705" fmla="*/ 3238635 h 6407152"/>
              <a:gd name="connsiteX26706" fmla="*/ 9934222 w 11737976"/>
              <a:gd name="connsiteY26706" fmla="*/ 3242713 h 6407152"/>
              <a:gd name="connsiteX26707" fmla="*/ 9925694 w 11737976"/>
              <a:gd name="connsiteY26707" fmla="*/ 3242717 h 6407152"/>
              <a:gd name="connsiteX26708" fmla="*/ 9933718 w 11737976"/>
              <a:gd name="connsiteY26708" fmla="*/ 3243176 h 6407152"/>
              <a:gd name="connsiteX26709" fmla="*/ 9934224 w 11737976"/>
              <a:gd name="connsiteY26709" fmla="*/ 3242715 h 6407152"/>
              <a:gd name="connsiteX26710" fmla="*/ 9937632 w 11737976"/>
              <a:gd name="connsiteY26710" fmla="*/ 3249206 h 6407152"/>
              <a:gd name="connsiteX26711" fmla="*/ 9923625 w 11737976"/>
              <a:gd name="connsiteY26711" fmla="*/ 3271139 h 6407152"/>
              <a:gd name="connsiteX26712" fmla="*/ 9927023 w 11737976"/>
              <a:gd name="connsiteY26712" fmla="*/ 3283971 h 6407152"/>
              <a:gd name="connsiteX26713" fmla="*/ 9925917 w 11737976"/>
              <a:gd name="connsiteY26713" fmla="*/ 3289735 h 6407152"/>
              <a:gd name="connsiteX26714" fmla="*/ 9921724 w 11737976"/>
              <a:gd name="connsiteY26714" fmla="*/ 3291739 h 6407152"/>
              <a:gd name="connsiteX26715" fmla="*/ 9887466 w 11737976"/>
              <a:gd name="connsiteY26715" fmla="*/ 3301570 h 6407152"/>
              <a:gd name="connsiteX26716" fmla="*/ 9921559 w 11737976"/>
              <a:gd name="connsiteY26716" fmla="*/ 3311905 h 6407152"/>
              <a:gd name="connsiteX26717" fmla="*/ 9921670 w 11737976"/>
              <a:gd name="connsiteY26717" fmla="*/ 3311890 h 6407152"/>
              <a:gd name="connsiteX26718" fmla="*/ 9921540 w 11737976"/>
              <a:gd name="connsiteY26718" fmla="*/ 3312571 h 6407152"/>
              <a:gd name="connsiteX26719" fmla="*/ 9912873 w 11737976"/>
              <a:gd name="connsiteY26719" fmla="*/ 3336669 h 6407152"/>
              <a:gd name="connsiteX26720" fmla="*/ 9897647 w 11737976"/>
              <a:gd name="connsiteY26720" fmla="*/ 3336135 h 6407152"/>
              <a:gd name="connsiteX26721" fmla="*/ 9888134 w 11737976"/>
              <a:gd name="connsiteY26721" fmla="*/ 3338023 h 6407152"/>
              <a:gd name="connsiteX26722" fmla="*/ 9880139 w 11737976"/>
              <a:gd name="connsiteY26722" fmla="*/ 3326450 h 6407152"/>
              <a:gd name="connsiteX26723" fmla="*/ 9863184 w 11737976"/>
              <a:gd name="connsiteY26723" fmla="*/ 3331037 h 6407152"/>
              <a:gd name="connsiteX26724" fmla="*/ 9871274 w 11737976"/>
              <a:gd name="connsiteY26724" fmla="*/ 3339836 h 6407152"/>
              <a:gd name="connsiteX26725" fmla="*/ 9862700 w 11737976"/>
              <a:gd name="connsiteY26725" fmla="*/ 3344904 h 6407152"/>
              <a:gd name="connsiteX26726" fmla="*/ 9870887 w 11737976"/>
              <a:gd name="connsiteY26726" fmla="*/ 3350930 h 6407152"/>
              <a:gd name="connsiteX26727" fmla="*/ 9845647 w 11737976"/>
              <a:gd name="connsiteY26727" fmla="*/ 3352266 h 6407152"/>
              <a:gd name="connsiteX26728" fmla="*/ 9845744 w 11737976"/>
              <a:gd name="connsiteY26728" fmla="*/ 3349492 h 6407152"/>
              <a:gd name="connsiteX26729" fmla="*/ 9837362 w 11737976"/>
              <a:gd name="connsiteY26729" fmla="*/ 3349012 h 6407152"/>
              <a:gd name="connsiteX26730" fmla="*/ 9837266 w 11737976"/>
              <a:gd name="connsiteY26730" fmla="*/ 3351786 h 6407152"/>
              <a:gd name="connsiteX26731" fmla="*/ 9828595 w 11737976"/>
              <a:gd name="connsiteY26731" fmla="*/ 3359627 h 6407152"/>
              <a:gd name="connsiteX26732" fmla="*/ 9836976 w 11737976"/>
              <a:gd name="connsiteY26732" fmla="*/ 3360106 h 6407152"/>
              <a:gd name="connsiteX26733" fmla="*/ 9836879 w 11737976"/>
              <a:gd name="connsiteY26733" fmla="*/ 3362879 h 6407152"/>
              <a:gd name="connsiteX26734" fmla="*/ 9836686 w 11737976"/>
              <a:gd name="connsiteY26734" fmla="*/ 3368426 h 6407152"/>
              <a:gd name="connsiteX26735" fmla="*/ 9845066 w 11737976"/>
              <a:gd name="connsiteY26735" fmla="*/ 3368906 h 6407152"/>
              <a:gd name="connsiteX26736" fmla="*/ 9845261 w 11737976"/>
              <a:gd name="connsiteY26736" fmla="*/ 3363359 h 6407152"/>
              <a:gd name="connsiteX26737" fmla="*/ 9845356 w 11737976"/>
              <a:gd name="connsiteY26737" fmla="*/ 3360585 h 6407152"/>
              <a:gd name="connsiteX26738" fmla="*/ 9845453 w 11737976"/>
              <a:gd name="connsiteY26738" fmla="*/ 3357813 h 6407152"/>
              <a:gd name="connsiteX26739" fmla="*/ 9879075 w 11737976"/>
              <a:gd name="connsiteY26739" fmla="*/ 3356956 h 6407152"/>
              <a:gd name="connsiteX26740" fmla="*/ 9888036 w 11737976"/>
              <a:gd name="connsiteY26740" fmla="*/ 3340796 h 6407152"/>
              <a:gd name="connsiteX26741" fmla="*/ 9910499 w 11737976"/>
              <a:gd name="connsiteY26741" fmla="*/ 3340126 h 6407152"/>
              <a:gd name="connsiteX26742" fmla="*/ 9912484 w 11737976"/>
              <a:gd name="connsiteY26742" fmla="*/ 3337751 h 6407152"/>
              <a:gd name="connsiteX26743" fmla="*/ 9912178 w 11737976"/>
              <a:gd name="connsiteY26743" fmla="*/ 3338603 h 6407152"/>
              <a:gd name="connsiteX26744" fmla="*/ 9892065 w 11737976"/>
              <a:gd name="connsiteY26744" fmla="*/ 3388927 h 6407152"/>
              <a:gd name="connsiteX26745" fmla="*/ 9886936 w 11737976"/>
              <a:gd name="connsiteY26745" fmla="*/ 3410448 h 6407152"/>
              <a:gd name="connsiteX26746" fmla="*/ 9883675 w 11737976"/>
              <a:gd name="connsiteY26746" fmla="*/ 3410261 h 6407152"/>
              <a:gd name="connsiteX26747" fmla="*/ 9872375 w 11737976"/>
              <a:gd name="connsiteY26747" fmla="*/ 3401463 h 6407152"/>
              <a:gd name="connsiteX26748" fmla="*/ 9842410 w 11737976"/>
              <a:gd name="connsiteY26748" fmla="*/ 3402177 h 6407152"/>
              <a:gd name="connsiteX26749" fmla="*/ 9839518 w 11737976"/>
              <a:gd name="connsiteY26749" fmla="*/ 3395471 h 6407152"/>
              <a:gd name="connsiteX26750" fmla="*/ 9842807 w 11737976"/>
              <a:gd name="connsiteY26750" fmla="*/ 3391163 h 6407152"/>
              <a:gd name="connsiteX26751" fmla="*/ 9843000 w 11737976"/>
              <a:gd name="connsiteY26751" fmla="*/ 3385640 h 6407152"/>
              <a:gd name="connsiteX26752" fmla="*/ 9851454 w 11737976"/>
              <a:gd name="connsiteY26752" fmla="*/ 3383357 h 6407152"/>
              <a:gd name="connsiteX26753" fmla="*/ 9843096 w 11737976"/>
              <a:gd name="connsiteY26753" fmla="*/ 3382878 h 6407152"/>
              <a:gd name="connsiteX26754" fmla="*/ 9834836 w 11737976"/>
              <a:gd name="connsiteY26754" fmla="*/ 3379639 h 6407152"/>
              <a:gd name="connsiteX26755" fmla="*/ 9826382 w 11737976"/>
              <a:gd name="connsiteY26755" fmla="*/ 3381922 h 6407152"/>
              <a:gd name="connsiteX26756" fmla="*/ 9818217 w 11737976"/>
              <a:gd name="connsiteY26756" fmla="*/ 3375922 h 6407152"/>
              <a:gd name="connsiteX26757" fmla="*/ 9784884 w 11737976"/>
              <a:gd name="connsiteY26757" fmla="*/ 3371250 h 6407152"/>
              <a:gd name="connsiteX26758" fmla="*/ 9784595 w 11737976"/>
              <a:gd name="connsiteY26758" fmla="*/ 3379533 h 6407152"/>
              <a:gd name="connsiteX26759" fmla="*/ 9809667 w 11737976"/>
              <a:gd name="connsiteY26759" fmla="*/ 3380967 h 6407152"/>
              <a:gd name="connsiteX26760" fmla="*/ 9800925 w 11737976"/>
              <a:gd name="connsiteY26760" fmla="*/ 3391535 h 6407152"/>
              <a:gd name="connsiteX26761" fmla="*/ 9784113 w 11737976"/>
              <a:gd name="connsiteY26761" fmla="*/ 3393340 h 6407152"/>
              <a:gd name="connsiteX26762" fmla="*/ 9775660 w 11737976"/>
              <a:gd name="connsiteY26762" fmla="*/ 3395623 h 6407152"/>
              <a:gd name="connsiteX26763" fmla="*/ 9784017 w 11737976"/>
              <a:gd name="connsiteY26763" fmla="*/ 3396102 h 6407152"/>
              <a:gd name="connsiteX26764" fmla="*/ 9817351 w 11737976"/>
              <a:gd name="connsiteY26764" fmla="*/ 3400774 h 6407152"/>
              <a:gd name="connsiteX26765" fmla="*/ 9832947 w 11737976"/>
              <a:gd name="connsiteY26765" fmla="*/ 3403742 h 6407152"/>
              <a:gd name="connsiteX26766" fmla="*/ 9841889 w 11737976"/>
              <a:gd name="connsiteY26766" fmla="*/ 3402294 h 6407152"/>
              <a:gd name="connsiteX26767" fmla="*/ 9849978 w 11737976"/>
              <a:gd name="connsiteY26767" fmla="*/ 3408334 h 6407152"/>
              <a:gd name="connsiteX26768" fmla="*/ 9883675 w 11737976"/>
              <a:gd name="connsiteY26768" fmla="*/ 3410261 h 6407152"/>
              <a:gd name="connsiteX26769" fmla="*/ 9883577 w 11737976"/>
              <a:gd name="connsiteY26769" fmla="*/ 3413091 h 6407152"/>
              <a:gd name="connsiteX26770" fmla="*/ 9866728 w 11737976"/>
              <a:gd name="connsiteY26770" fmla="*/ 3412128 h 6407152"/>
              <a:gd name="connsiteX26771" fmla="*/ 9883281 w 11737976"/>
              <a:gd name="connsiteY26771" fmla="*/ 3421581 h 6407152"/>
              <a:gd name="connsiteX26772" fmla="*/ 9881310 w 11737976"/>
              <a:gd name="connsiteY26772" fmla="*/ 3417570 h 6407152"/>
              <a:gd name="connsiteX26773" fmla="*/ 9885345 w 11737976"/>
              <a:gd name="connsiteY26773" fmla="*/ 3417125 h 6407152"/>
              <a:gd name="connsiteX26774" fmla="*/ 9883842 w 11737976"/>
              <a:gd name="connsiteY26774" fmla="*/ 3423426 h 6407152"/>
              <a:gd name="connsiteX26775" fmla="*/ 9883208 w 11737976"/>
              <a:gd name="connsiteY26775" fmla="*/ 3423658 h 6407152"/>
              <a:gd name="connsiteX26776" fmla="*/ 9883769 w 11737976"/>
              <a:gd name="connsiteY26776" fmla="*/ 3423734 h 6407152"/>
              <a:gd name="connsiteX26777" fmla="*/ 9883108 w 11737976"/>
              <a:gd name="connsiteY26777" fmla="*/ 3426503 h 6407152"/>
              <a:gd name="connsiteX26778" fmla="*/ 9883111 w 11737976"/>
              <a:gd name="connsiteY26778" fmla="*/ 3426420 h 6407152"/>
              <a:gd name="connsiteX26779" fmla="*/ 9877094 w 11737976"/>
              <a:gd name="connsiteY26779" fmla="*/ 3426075 h 6407152"/>
              <a:gd name="connsiteX26780" fmla="*/ 9880049 w 11737976"/>
              <a:gd name="connsiteY26780" fmla="*/ 3427753 h 6407152"/>
              <a:gd name="connsiteX26781" fmla="*/ 9882389 w 11737976"/>
              <a:gd name="connsiteY26781" fmla="*/ 3429082 h 6407152"/>
              <a:gd name="connsiteX26782" fmla="*/ 9877447 w 11737976"/>
              <a:gd name="connsiteY26782" fmla="*/ 3445862 h 6407152"/>
              <a:gd name="connsiteX26783" fmla="*/ 9857739 w 11737976"/>
              <a:gd name="connsiteY26783" fmla="*/ 3444737 h 6407152"/>
              <a:gd name="connsiteX26784" fmla="*/ 9857642 w 11737976"/>
              <a:gd name="connsiteY26784" fmla="*/ 3447513 h 6407152"/>
              <a:gd name="connsiteX26785" fmla="*/ 9849199 w 11737976"/>
              <a:gd name="connsiteY26785" fmla="*/ 3447029 h 6407152"/>
              <a:gd name="connsiteX26786" fmla="*/ 9840754 w 11737976"/>
              <a:gd name="connsiteY26786" fmla="*/ 3446547 h 6407152"/>
              <a:gd name="connsiteX26787" fmla="*/ 9840947 w 11737976"/>
              <a:gd name="connsiteY26787" fmla="*/ 3440995 h 6407152"/>
              <a:gd name="connsiteX26788" fmla="*/ 9807264 w 11737976"/>
              <a:gd name="connsiteY26788" fmla="*/ 3436286 h 6407152"/>
              <a:gd name="connsiteX26789" fmla="*/ 9807555 w 11737976"/>
              <a:gd name="connsiteY26789" fmla="*/ 3427957 h 6407152"/>
              <a:gd name="connsiteX26790" fmla="*/ 9832987 w 11737976"/>
              <a:gd name="connsiteY26790" fmla="*/ 3426631 h 6407152"/>
              <a:gd name="connsiteX26791" fmla="*/ 9849973 w 11737976"/>
              <a:gd name="connsiteY26791" fmla="*/ 3424821 h 6407152"/>
              <a:gd name="connsiteX26792" fmla="*/ 9850070 w 11737976"/>
              <a:gd name="connsiteY26792" fmla="*/ 3422044 h 6407152"/>
              <a:gd name="connsiteX26793" fmla="*/ 9841626 w 11737976"/>
              <a:gd name="connsiteY26793" fmla="*/ 3421561 h 6407152"/>
              <a:gd name="connsiteX26794" fmla="*/ 9824638 w 11737976"/>
              <a:gd name="connsiteY26794" fmla="*/ 3423371 h 6407152"/>
              <a:gd name="connsiteX26795" fmla="*/ 9807652 w 11737976"/>
              <a:gd name="connsiteY26795" fmla="*/ 3425181 h 6407152"/>
              <a:gd name="connsiteX26796" fmla="*/ 9782125 w 11737976"/>
              <a:gd name="connsiteY26796" fmla="*/ 3429284 h 6407152"/>
              <a:gd name="connsiteX26797" fmla="*/ 9773390 w 11737976"/>
              <a:gd name="connsiteY26797" fmla="*/ 3437130 h 6407152"/>
              <a:gd name="connsiteX26798" fmla="*/ 9764944 w 11737976"/>
              <a:gd name="connsiteY26798" fmla="*/ 3436648 h 6407152"/>
              <a:gd name="connsiteX26799" fmla="*/ 9739515 w 11737976"/>
              <a:gd name="connsiteY26799" fmla="*/ 3437974 h 6407152"/>
              <a:gd name="connsiteX26800" fmla="*/ 9739419 w 11737976"/>
              <a:gd name="connsiteY26800" fmla="*/ 3440751 h 6407152"/>
              <a:gd name="connsiteX26801" fmla="*/ 9714277 w 11737976"/>
              <a:gd name="connsiteY26801" fmla="*/ 3433749 h 6407152"/>
              <a:gd name="connsiteX26802" fmla="*/ 9706316 w 11737976"/>
              <a:gd name="connsiteY26802" fmla="*/ 3419386 h 6407152"/>
              <a:gd name="connsiteX26803" fmla="*/ 9714857 w 11737976"/>
              <a:gd name="connsiteY26803" fmla="*/ 3417092 h 6407152"/>
              <a:gd name="connsiteX26804" fmla="*/ 9698164 w 11737976"/>
              <a:gd name="connsiteY26804" fmla="*/ 3410575 h 6407152"/>
              <a:gd name="connsiteX26805" fmla="*/ 9731942 w 11737976"/>
              <a:gd name="connsiteY26805" fmla="*/ 3412506 h 6407152"/>
              <a:gd name="connsiteX26806" fmla="*/ 9740386 w 11737976"/>
              <a:gd name="connsiteY26806" fmla="*/ 3412990 h 6407152"/>
              <a:gd name="connsiteX26807" fmla="*/ 9765235 w 11737976"/>
              <a:gd name="connsiteY26807" fmla="*/ 3428318 h 6407152"/>
              <a:gd name="connsiteX26808" fmla="*/ 9782222 w 11737976"/>
              <a:gd name="connsiteY26808" fmla="*/ 3426508 h 6407152"/>
              <a:gd name="connsiteX26809" fmla="*/ 9782513 w 11737976"/>
              <a:gd name="connsiteY26809" fmla="*/ 3418179 h 6407152"/>
              <a:gd name="connsiteX26810" fmla="*/ 9774164 w 11737976"/>
              <a:gd name="connsiteY26810" fmla="*/ 3414921 h 6407152"/>
              <a:gd name="connsiteX26811" fmla="*/ 9774067 w 11737976"/>
              <a:gd name="connsiteY26811" fmla="*/ 3417697 h 6407152"/>
              <a:gd name="connsiteX26812" fmla="*/ 9765913 w 11737976"/>
              <a:gd name="connsiteY26812" fmla="*/ 3408886 h 6407152"/>
              <a:gd name="connsiteX26813" fmla="*/ 9749025 w 11737976"/>
              <a:gd name="connsiteY26813" fmla="*/ 3407920 h 6407152"/>
              <a:gd name="connsiteX26814" fmla="*/ 9757565 w 11737976"/>
              <a:gd name="connsiteY26814" fmla="*/ 3405626 h 6407152"/>
              <a:gd name="connsiteX26815" fmla="*/ 9741064 w 11737976"/>
              <a:gd name="connsiteY26815" fmla="*/ 3393556 h 6407152"/>
              <a:gd name="connsiteX26816" fmla="*/ 9724077 w 11737976"/>
              <a:gd name="connsiteY26816" fmla="*/ 3395366 h 6407152"/>
              <a:gd name="connsiteX26817" fmla="*/ 9698938 w 11737976"/>
              <a:gd name="connsiteY26817" fmla="*/ 3388366 h 6407152"/>
              <a:gd name="connsiteX26818" fmla="*/ 9690299 w 11737976"/>
              <a:gd name="connsiteY26818" fmla="*/ 3393435 h 6407152"/>
              <a:gd name="connsiteX26819" fmla="*/ 9673409 w 11737976"/>
              <a:gd name="connsiteY26819" fmla="*/ 3392469 h 6407152"/>
              <a:gd name="connsiteX26820" fmla="*/ 9682048 w 11737976"/>
              <a:gd name="connsiteY26820" fmla="*/ 3387399 h 6407152"/>
              <a:gd name="connsiteX26821" fmla="*/ 9690880 w 11737976"/>
              <a:gd name="connsiteY26821" fmla="*/ 3376777 h 6407152"/>
              <a:gd name="connsiteX26822" fmla="*/ 9690783 w 11737976"/>
              <a:gd name="connsiteY26822" fmla="*/ 3379553 h 6407152"/>
              <a:gd name="connsiteX26823" fmla="*/ 9707768 w 11737976"/>
              <a:gd name="connsiteY26823" fmla="*/ 3377743 h 6407152"/>
              <a:gd name="connsiteX26824" fmla="*/ 9708446 w 11737976"/>
              <a:gd name="connsiteY26824" fmla="*/ 3358309 h 6407152"/>
              <a:gd name="connsiteX26825" fmla="*/ 9708543 w 11737976"/>
              <a:gd name="connsiteY26825" fmla="*/ 3355534 h 6407152"/>
              <a:gd name="connsiteX26826" fmla="*/ 9700100 w 11737976"/>
              <a:gd name="connsiteY26826" fmla="*/ 3355051 h 6407152"/>
              <a:gd name="connsiteX26827" fmla="*/ 9700003 w 11737976"/>
              <a:gd name="connsiteY26827" fmla="*/ 3357827 h 6407152"/>
              <a:gd name="connsiteX26828" fmla="*/ 9674281 w 11737976"/>
              <a:gd name="connsiteY26828" fmla="*/ 3367483 h 6407152"/>
              <a:gd name="connsiteX26829" fmla="*/ 9674668 w 11737976"/>
              <a:gd name="connsiteY26829" fmla="*/ 3356378 h 6407152"/>
              <a:gd name="connsiteX26830" fmla="*/ 9683017 w 11737976"/>
              <a:gd name="connsiteY26830" fmla="*/ 3359638 h 6407152"/>
              <a:gd name="connsiteX26831" fmla="*/ 9683210 w 11737976"/>
              <a:gd name="connsiteY26831" fmla="*/ 3354084 h 6407152"/>
              <a:gd name="connsiteX26832" fmla="*/ 9674765 w 11737976"/>
              <a:gd name="connsiteY26832" fmla="*/ 3353602 h 6407152"/>
              <a:gd name="connsiteX26833" fmla="*/ 9683501 w 11737976"/>
              <a:gd name="connsiteY26833" fmla="*/ 3345756 h 6407152"/>
              <a:gd name="connsiteX26834" fmla="*/ 9666999 w 11737976"/>
              <a:gd name="connsiteY26834" fmla="*/ 3333686 h 6407152"/>
              <a:gd name="connsiteX26835" fmla="*/ 9658746 w 11737976"/>
              <a:gd name="connsiteY26835" fmla="*/ 3327650 h 6407152"/>
              <a:gd name="connsiteX26836" fmla="*/ 9667386 w 11737976"/>
              <a:gd name="connsiteY26836" fmla="*/ 3322581 h 6407152"/>
              <a:gd name="connsiteX26837" fmla="*/ 9659036 w 11737976"/>
              <a:gd name="connsiteY26837" fmla="*/ 3319322 h 6407152"/>
              <a:gd name="connsiteX26838" fmla="*/ 9659231 w 11737976"/>
              <a:gd name="connsiteY26838" fmla="*/ 3313770 h 6407152"/>
              <a:gd name="connsiteX26839" fmla="*/ 9668547 w 11737976"/>
              <a:gd name="connsiteY26839" fmla="*/ 3289268 h 6407152"/>
              <a:gd name="connsiteX26840" fmla="*/ 9660489 w 11737976"/>
              <a:gd name="connsiteY26840" fmla="*/ 3277679 h 6407152"/>
              <a:gd name="connsiteX26841" fmla="*/ 9652047 w 11737976"/>
              <a:gd name="connsiteY26841" fmla="*/ 3277196 h 6407152"/>
              <a:gd name="connsiteX26842" fmla="*/ 9626615 w 11737976"/>
              <a:gd name="connsiteY26842" fmla="*/ 3278524 h 6407152"/>
              <a:gd name="connsiteX26843" fmla="*/ 9626905 w 11737976"/>
              <a:gd name="connsiteY26843" fmla="*/ 3270195 h 6407152"/>
              <a:gd name="connsiteX26844" fmla="*/ 9584779 w 11737976"/>
              <a:gd name="connsiteY26844" fmla="*/ 3265004 h 6407152"/>
              <a:gd name="connsiteX26845" fmla="*/ 9567211 w 11737976"/>
              <a:gd name="connsiteY26845" fmla="*/ 3283472 h 6407152"/>
              <a:gd name="connsiteX26846" fmla="*/ 9558767 w 11737976"/>
              <a:gd name="connsiteY26846" fmla="*/ 3282988 h 6407152"/>
              <a:gd name="connsiteX26847" fmla="*/ 9558863 w 11737976"/>
              <a:gd name="connsiteY26847" fmla="*/ 3280212 h 6407152"/>
              <a:gd name="connsiteX26848" fmla="*/ 9550323 w 11737976"/>
              <a:gd name="connsiteY26848" fmla="*/ 3282506 h 6407152"/>
              <a:gd name="connsiteX26849" fmla="*/ 9549839 w 11737976"/>
              <a:gd name="connsiteY26849" fmla="*/ 3296386 h 6407152"/>
              <a:gd name="connsiteX26850" fmla="*/ 9575172 w 11737976"/>
              <a:gd name="connsiteY26850" fmla="*/ 3297835 h 6407152"/>
              <a:gd name="connsiteX26851" fmla="*/ 9558089 w 11737976"/>
              <a:gd name="connsiteY26851" fmla="*/ 3302421 h 6407152"/>
              <a:gd name="connsiteX26852" fmla="*/ 9541201 w 11737976"/>
              <a:gd name="connsiteY26852" fmla="*/ 3301455 h 6407152"/>
              <a:gd name="connsiteX26853" fmla="*/ 9541007 w 11737976"/>
              <a:gd name="connsiteY26853" fmla="*/ 3307008 h 6407152"/>
              <a:gd name="connsiteX26854" fmla="*/ 9549549 w 11737976"/>
              <a:gd name="connsiteY26854" fmla="*/ 3304714 h 6407152"/>
              <a:gd name="connsiteX26855" fmla="*/ 9557992 w 11737976"/>
              <a:gd name="connsiteY26855" fmla="*/ 3305198 h 6407152"/>
              <a:gd name="connsiteX26856" fmla="*/ 9574688 w 11737976"/>
              <a:gd name="connsiteY26856" fmla="*/ 3311716 h 6407152"/>
              <a:gd name="connsiteX26857" fmla="*/ 9565953 w 11737976"/>
              <a:gd name="connsiteY26857" fmla="*/ 3319561 h 6407152"/>
              <a:gd name="connsiteX26858" fmla="*/ 9566243 w 11737976"/>
              <a:gd name="connsiteY26858" fmla="*/ 3311234 h 6407152"/>
              <a:gd name="connsiteX26859" fmla="*/ 9532175 w 11737976"/>
              <a:gd name="connsiteY26859" fmla="*/ 3317629 h 6407152"/>
              <a:gd name="connsiteX26860" fmla="*/ 9506939 w 11737976"/>
              <a:gd name="connsiteY26860" fmla="*/ 3313404 h 6407152"/>
              <a:gd name="connsiteX26861" fmla="*/ 9506649 w 11737976"/>
              <a:gd name="connsiteY26861" fmla="*/ 3321733 h 6407152"/>
              <a:gd name="connsiteX26862" fmla="*/ 9515091 w 11737976"/>
              <a:gd name="connsiteY26862" fmla="*/ 3322216 h 6407152"/>
              <a:gd name="connsiteX26863" fmla="*/ 9531207 w 11737976"/>
              <a:gd name="connsiteY26863" fmla="*/ 3345391 h 6407152"/>
              <a:gd name="connsiteX26864" fmla="*/ 9523149 w 11737976"/>
              <a:gd name="connsiteY26864" fmla="*/ 3333804 h 6407152"/>
              <a:gd name="connsiteX26865" fmla="*/ 9531595 w 11737976"/>
              <a:gd name="connsiteY26865" fmla="*/ 3334287 h 6407152"/>
              <a:gd name="connsiteX26866" fmla="*/ 9548290 w 11737976"/>
              <a:gd name="connsiteY26866" fmla="*/ 3340805 h 6407152"/>
              <a:gd name="connsiteX26867" fmla="*/ 9565275 w 11737976"/>
              <a:gd name="connsiteY26867" fmla="*/ 3338995 h 6407152"/>
              <a:gd name="connsiteX26868" fmla="*/ 9565373 w 11737976"/>
              <a:gd name="connsiteY26868" fmla="*/ 3336219 h 6407152"/>
              <a:gd name="connsiteX26869" fmla="*/ 9565468 w 11737976"/>
              <a:gd name="connsiteY26869" fmla="*/ 3333442 h 6407152"/>
              <a:gd name="connsiteX26870" fmla="*/ 9565566 w 11737976"/>
              <a:gd name="connsiteY26870" fmla="*/ 3330666 h 6407152"/>
              <a:gd name="connsiteX26871" fmla="*/ 9581971 w 11737976"/>
              <a:gd name="connsiteY26871" fmla="*/ 3345513 h 6407152"/>
              <a:gd name="connsiteX26872" fmla="*/ 9573429 w 11737976"/>
              <a:gd name="connsiteY26872" fmla="*/ 3347807 h 6407152"/>
              <a:gd name="connsiteX26873" fmla="*/ 9590029 w 11737976"/>
              <a:gd name="connsiteY26873" fmla="*/ 3357101 h 6407152"/>
              <a:gd name="connsiteX26874" fmla="*/ 9564597 w 11737976"/>
              <a:gd name="connsiteY26874" fmla="*/ 3358428 h 6407152"/>
              <a:gd name="connsiteX26875" fmla="*/ 9556636 w 11737976"/>
              <a:gd name="connsiteY26875" fmla="*/ 3344064 h 6407152"/>
              <a:gd name="connsiteX26876" fmla="*/ 9548193 w 11737976"/>
              <a:gd name="connsiteY26876" fmla="*/ 3343581 h 6407152"/>
              <a:gd name="connsiteX26877" fmla="*/ 9514026 w 11737976"/>
              <a:gd name="connsiteY26877" fmla="*/ 3352754 h 6407152"/>
              <a:gd name="connsiteX26878" fmla="*/ 9514123 w 11737976"/>
              <a:gd name="connsiteY26878" fmla="*/ 3349978 h 6407152"/>
              <a:gd name="connsiteX26879" fmla="*/ 9505680 w 11737976"/>
              <a:gd name="connsiteY26879" fmla="*/ 3349495 h 6407152"/>
              <a:gd name="connsiteX26880" fmla="*/ 9505583 w 11737976"/>
              <a:gd name="connsiteY26880" fmla="*/ 3352270 h 6407152"/>
              <a:gd name="connsiteX26881" fmla="*/ 9497041 w 11737976"/>
              <a:gd name="connsiteY26881" fmla="*/ 3354565 h 6407152"/>
              <a:gd name="connsiteX26882" fmla="*/ 9489467 w 11737976"/>
              <a:gd name="connsiteY26882" fmla="*/ 3329095 h 6407152"/>
              <a:gd name="connsiteX26883" fmla="*/ 9488693 w 11737976"/>
              <a:gd name="connsiteY26883" fmla="*/ 3351305 h 6407152"/>
              <a:gd name="connsiteX26884" fmla="*/ 9446276 w 11737976"/>
              <a:gd name="connsiteY26884" fmla="*/ 3354443 h 6407152"/>
              <a:gd name="connsiteX26885" fmla="*/ 9488112 w 11737976"/>
              <a:gd name="connsiteY26885" fmla="*/ 3367962 h 6407152"/>
              <a:gd name="connsiteX26886" fmla="*/ 9505002 w 11737976"/>
              <a:gd name="connsiteY26886" fmla="*/ 3368928 h 6407152"/>
              <a:gd name="connsiteX26887" fmla="*/ 9504518 w 11737976"/>
              <a:gd name="connsiteY26887" fmla="*/ 3382809 h 6407152"/>
              <a:gd name="connsiteX26888" fmla="*/ 9496073 w 11737976"/>
              <a:gd name="connsiteY26888" fmla="*/ 3382326 h 6407152"/>
              <a:gd name="connsiteX26889" fmla="*/ 9495977 w 11737976"/>
              <a:gd name="connsiteY26889" fmla="*/ 3385102 h 6407152"/>
              <a:gd name="connsiteX26890" fmla="*/ 9504421 w 11737976"/>
              <a:gd name="connsiteY26890" fmla="*/ 3385585 h 6407152"/>
              <a:gd name="connsiteX26891" fmla="*/ 9498307 w 11737976"/>
              <a:gd name="connsiteY26891" fmla="*/ 3391077 h 6407152"/>
              <a:gd name="connsiteX26892" fmla="*/ 9495783 w 11737976"/>
              <a:gd name="connsiteY26892" fmla="*/ 3390654 h 6407152"/>
              <a:gd name="connsiteX26893" fmla="*/ 9487435 w 11737976"/>
              <a:gd name="connsiteY26893" fmla="*/ 3387396 h 6407152"/>
              <a:gd name="connsiteX26894" fmla="*/ 9461809 w 11737976"/>
              <a:gd name="connsiteY26894" fmla="*/ 3394274 h 6407152"/>
              <a:gd name="connsiteX26895" fmla="*/ 9486660 w 11737976"/>
              <a:gd name="connsiteY26895" fmla="*/ 3409605 h 6407152"/>
              <a:gd name="connsiteX26896" fmla="*/ 9495201 w 11737976"/>
              <a:gd name="connsiteY26896" fmla="*/ 3407311 h 6407152"/>
              <a:gd name="connsiteX26897" fmla="*/ 9503065 w 11737976"/>
              <a:gd name="connsiteY26897" fmla="*/ 3424451 h 6407152"/>
              <a:gd name="connsiteX26898" fmla="*/ 9519954 w 11737976"/>
              <a:gd name="connsiteY26898" fmla="*/ 3425417 h 6407152"/>
              <a:gd name="connsiteX26899" fmla="*/ 9528786 w 11737976"/>
              <a:gd name="connsiteY26899" fmla="*/ 3414795 h 6407152"/>
              <a:gd name="connsiteX26900" fmla="*/ 9537037 w 11737976"/>
              <a:gd name="connsiteY26900" fmla="*/ 3420831 h 6407152"/>
              <a:gd name="connsiteX26901" fmla="*/ 9562273 w 11737976"/>
              <a:gd name="connsiteY26901" fmla="*/ 3425055 h 6407152"/>
              <a:gd name="connsiteX26902" fmla="*/ 9553731 w 11737976"/>
              <a:gd name="connsiteY26902" fmla="*/ 3427349 h 6407152"/>
              <a:gd name="connsiteX26903" fmla="*/ 9562177 w 11737976"/>
              <a:gd name="connsiteY26903" fmla="*/ 3427832 h 6407152"/>
              <a:gd name="connsiteX26904" fmla="*/ 9544514 w 11737976"/>
              <a:gd name="connsiteY26904" fmla="*/ 3449075 h 6407152"/>
              <a:gd name="connsiteX26905" fmla="*/ 9536166 w 11737976"/>
              <a:gd name="connsiteY26905" fmla="*/ 3445816 h 6407152"/>
              <a:gd name="connsiteX26906" fmla="*/ 9527624 w 11737976"/>
              <a:gd name="connsiteY26906" fmla="*/ 3448109 h 6407152"/>
              <a:gd name="connsiteX26907" fmla="*/ 9477344 w 11737976"/>
              <a:gd name="connsiteY26907" fmla="*/ 3434108 h 6407152"/>
              <a:gd name="connsiteX26908" fmla="*/ 9468511 w 11737976"/>
              <a:gd name="connsiteY26908" fmla="*/ 3444728 h 6407152"/>
              <a:gd name="connsiteX26909" fmla="*/ 9460066 w 11737976"/>
              <a:gd name="connsiteY26909" fmla="*/ 3444246 h 6407152"/>
              <a:gd name="connsiteX26910" fmla="*/ 9451720 w 11737976"/>
              <a:gd name="connsiteY26910" fmla="*/ 3440987 h 6407152"/>
              <a:gd name="connsiteX26911" fmla="*/ 9451526 w 11737976"/>
              <a:gd name="connsiteY26911" fmla="*/ 3446539 h 6407152"/>
              <a:gd name="connsiteX26912" fmla="*/ 9459969 w 11737976"/>
              <a:gd name="connsiteY26912" fmla="*/ 3447022 h 6407152"/>
              <a:gd name="connsiteX26913" fmla="*/ 9468027 w 11737976"/>
              <a:gd name="connsiteY26913" fmla="*/ 3458610 h 6407152"/>
              <a:gd name="connsiteX26914" fmla="*/ 9459776 w 11737976"/>
              <a:gd name="connsiteY26914" fmla="*/ 3452574 h 6407152"/>
              <a:gd name="connsiteX26915" fmla="*/ 9450558 w 11737976"/>
              <a:gd name="connsiteY26915" fmla="*/ 3474301 h 6407152"/>
              <a:gd name="connsiteX26916" fmla="*/ 9467445 w 11737976"/>
              <a:gd name="connsiteY26916" fmla="*/ 3475267 h 6407152"/>
              <a:gd name="connsiteX26917" fmla="*/ 9466769 w 11737976"/>
              <a:gd name="connsiteY26917" fmla="*/ 3494701 h 6407152"/>
              <a:gd name="connsiteX26918" fmla="*/ 9483659 w 11737976"/>
              <a:gd name="connsiteY26918" fmla="*/ 3495665 h 6407152"/>
              <a:gd name="connsiteX26919" fmla="*/ 9483755 w 11737976"/>
              <a:gd name="connsiteY26919" fmla="*/ 3492890 h 6407152"/>
              <a:gd name="connsiteX26920" fmla="*/ 9492007 w 11737976"/>
              <a:gd name="connsiteY26920" fmla="*/ 3498924 h 6407152"/>
              <a:gd name="connsiteX26921" fmla="*/ 9483561 w 11737976"/>
              <a:gd name="connsiteY26921" fmla="*/ 3498442 h 6407152"/>
              <a:gd name="connsiteX26922" fmla="*/ 9483465 w 11737976"/>
              <a:gd name="connsiteY26922" fmla="*/ 3501218 h 6407152"/>
              <a:gd name="connsiteX26923" fmla="*/ 9475020 w 11737976"/>
              <a:gd name="connsiteY26923" fmla="*/ 3500735 h 6407152"/>
              <a:gd name="connsiteX26924" fmla="*/ 9475117 w 11737976"/>
              <a:gd name="connsiteY26924" fmla="*/ 3497959 h 6407152"/>
              <a:gd name="connsiteX26925" fmla="*/ 9457839 w 11737976"/>
              <a:gd name="connsiteY26925" fmla="*/ 3508097 h 6407152"/>
              <a:gd name="connsiteX26926" fmla="*/ 9449590 w 11737976"/>
              <a:gd name="connsiteY26926" fmla="*/ 3502062 h 6407152"/>
              <a:gd name="connsiteX26927" fmla="*/ 9441047 w 11737976"/>
              <a:gd name="connsiteY26927" fmla="*/ 3504356 h 6407152"/>
              <a:gd name="connsiteX26928" fmla="*/ 9432603 w 11737976"/>
              <a:gd name="connsiteY26928" fmla="*/ 3503872 h 6407152"/>
              <a:gd name="connsiteX26929" fmla="*/ 9398728 w 11737976"/>
              <a:gd name="connsiteY26929" fmla="*/ 3504717 h 6407152"/>
              <a:gd name="connsiteX26930" fmla="*/ 9398825 w 11737976"/>
              <a:gd name="connsiteY26930" fmla="*/ 3501940 h 6407152"/>
              <a:gd name="connsiteX26931" fmla="*/ 9407365 w 11737976"/>
              <a:gd name="connsiteY26931" fmla="*/ 3499647 h 6407152"/>
              <a:gd name="connsiteX26932" fmla="*/ 9407559 w 11737976"/>
              <a:gd name="connsiteY26932" fmla="*/ 3494094 h 6407152"/>
              <a:gd name="connsiteX26933" fmla="*/ 9407655 w 11737976"/>
              <a:gd name="connsiteY26933" fmla="*/ 3491319 h 6407152"/>
              <a:gd name="connsiteX26934" fmla="*/ 9399407 w 11737976"/>
              <a:gd name="connsiteY26934" fmla="*/ 3485285 h 6407152"/>
              <a:gd name="connsiteX26935" fmla="*/ 9408334 w 11737976"/>
              <a:gd name="connsiteY26935" fmla="*/ 3471885 h 6407152"/>
              <a:gd name="connsiteX26936" fmla="*/ 9399890 w 11737976"/>
              <a:gd name="connsiteY26936" fmla="*/ 3471403 h 6407152"/>
              <a:gd name="connsiteX26937" fmla="*/ 9399987 w 11737976"/>
              <a:gd name="connsiteY26937" fmla="*/ 3468626 h 6407152"/>
              <a:gd name="connsiteX26938" fmla="*/ 9400083 w 11737976"/>
              <a:gd name="connsiteY26938" fmla="*/ 3465851 h 6407152"/>
              <a:gd name="connsiteX26939" fmla="*/ 9391734 w 11737976"/>
              <a:gd name="connsiteY26939" fmla="*/ 3462592 h 6407152"/>
              <a:gd name="connsiteX26940" fmla="*/ 9391637 w 11737976"/>
              <a:gd name="connsiteY26940" fmla="*/ 3465367 h 6407152"/>
              <a:gd name="connsiteX26941" fmla="*/ 9391541 w 11737976"/>
              <a:gd name="connsiteY26941" fmla="*/ 3468143 h 6407152"/>
              <a:gd name="connsiteX26942" fmla="*/ 9391444 w 11737976"/>
              <a:gd name="connsiteY26942" fmla="*/ 3470920 h 6407152"/>
              <a:gd name="connsiteX26943" fmla="*/ 9382805 w 11737976"/>
              <a:gd name="connsiteY26943" fmla="*/ 3475989 h 6407152"/>
              <a:gd name="connsiteX26944" fmla="*/ 9374265 w 11737976"/>
              <a:gd name="connsiteY26944" fmla="*/ 3478282 h 6407152"/>
              <a:gd name="connsiteX26945" fmla="*/ 9382321 w 11737976"/>
              <a:gd name="connsiteY26945" fmla="*/ 3489870 h 6407152"/>
              <a:gd name="connsiteX26946" fmla="*/ 9399213 w 11737976"/>
              <a:gd name="connsiteY26946" fmla="*/ 3490836 h 6407152"/>
              <a:gd name="connsiteX26947" fmla="*/ 9399019 w 11737976"/>
              <a:gd name="connsiteY26947" fmla="*/ 3496388 h 6407152"/>
              <a:gd name="connsiteX26948" fmla="*/ 9398923 w 11737976"/>
              <a:gd name="connsiteY26948" fmla="*/ 3499164 h 6407152"/>
              <a:gd name="connsiteX26949" fmla="*/ 9390572 w 11737976"/>
              <a:gd name="connsiteY26949" fmla="*/ 3495904 h 6407152"/>
              <a:gd name="connsiteX26950" fmla="*/ 9389894 w 11737976"/>
              <a:gd name="connsiteY26950" fmla="*/ 3515338 h 6407152"/>
              <a:gd name="connsiteX26951" fmla="*/ 9389604 w 11737976"/>
              <a:gd name="connsiteY26951" fmla="*/ 3523666 h 6407152"/>
              <a:gd name="connsiteX26952" fmla="*/ 9423383 w 11737976"/>
              <a:gd name="connsiteY26952" fmla="*/ 3525598 h 6407152"/>
              <a:gd name="connsiteX26953" fmla="*/ 9432313 w 11737976"/>
              <a:gd name="connsiteY26953" fmla="*/ 3512201 h 6407152"/>
              <a:gd name="connsiteX26954" fmla="*/ 9449009 w 11737976"/>
              <a:gd name="connsiteY26954" fmla="*/ 3518719 h 6407152"/>
              <a:gd name="connsiteX26955" fmla="*/ 9465993 w 11737976"/>
              <a:gd name="connsiteY26955" fmla="*/ 3516908 h 6407152"/>
              <a:gd name="connsiteX26956" fmla="*/ 9465897 w 11737976"/>
              <a:gd name="connsiteY26956" fmla="*/ 3519685 h 6407152"/>
              <a:gd name="connsiteX26957" fmla="*/ 9463961 w 11737976"/>
              <a:gd name="connsiteY26957" fmla="*/ 3575209 h 6407152"/>
              <a:gd name="connsiteX26958" fmla="*/ 9472599 w 11737976"/>
              <a:gd name="connsiteY26958" fmla="*/ 3570139 h 6407152"/>
              <a:gd name="connsiteX26959" fmla="*/ 9481044 w 11737976"/>
              <a:gd name="connsiteY26959" fmla="*/ 3570622 h 6407152"/>
              <a:gd name="connsiteX26960" fmla="*/ 9480464 w 11737976"/>
              <a:gd name="connsiteY26960" fmla="*/ 3587280 h 6407152"/>
              <a:gd name="connsiteX26961" fmla="*/ 9455418 w 11737976"/>
              <a:gd name="connsiteY26961" fmla="*/ 3577501 h 6407152"/>
              <a:gd name="connsiteX26962" fmla="*/ 9455128 w 11737976"/>
              <a:gd name="connsiteY26962" fmla="*/ 3585831 h 6407152"/>
              <a:gd name="connsiteX26963" fmla="*/ 9438143 w 11737976"/>
              <a:gd name="connsiteY26963" fmla="*/ 3587640 h 6407152"/>
              <a:gd name="connsiteX26964" fmla="*/ 9438047 w 11737976"/>
              <a:gd name="connsiteY26964" fmla="*/ 3590416 h 6407152"/>
              <a:gd name="connsiteX26965" fmla="*/ 9437853 w 11737976"/>
              <a:gd name="connsiteY26965" fmla="*/ 3595969 h 6407152"/>
              <a:gd name="connsiteX26966" fmla="*/ 9429408 w 11737976"/>
              <a:gd name="connsiteY26966" fmla="*/ 3595485 h 6407152"/>
              <a:gd name="connsiteX26967" fmla="*/ 9420769 w 11737976"/>
              <a:gd name="connsiteY26967" fmla="*/ 3600555 h 6407152"/>
              <a:gd name="connsiteX26968" fmla="*/ 9428827 w 11737976"/>
              <a:gd name="connsiteY26968" fmla="*/ 3612143 h 6407152"/>
              <a:gd name="connsiteX26969" fmla="*/ 9428343 w 11737976"/>
              <a:gd name="connsiteY26969" fmla="*/ 3626024 h 6407152"/>
              <a:gd name="connsiteX26970" fmla="*/ 9445426 w 11737976"/>
              <a:gd name="connsiteY26970" fmla="*/ 3621437 h 6407152"/>
              <a:gd name="connsiteX26971" fmla="*/ 9445136 w 11737976"/>
              <a:gd name="connsiteY26971" fmla="*/ 3629766 h 6407152"/>
              <a:gd name="connsiteX26972" fmla="*/ 9436691 w 11737976"/>
              <a:gd name="connsiteY26972" fmla="*/ 3629283 h 6407152"/>
              <a:gd name="connsiteX26973" fmla="*/ 9436594 w 11737976"/>
              <a:gd name="connsiteY26973" fmla="*/ 3632059 h 6407152"/>
              <a:gd name="connsiteX26974" fmla="*/ 9428053 w 11737976"/>
              <a:gd name="connsiteY26974" fmla="*/ 3634352 h 6407152"/>
              <a:gd name="connsiteX26975" fmla="*/ 9427665 w 11737976"/>
              <a:gd name="connsiteY26975" fmla="*/ 3645457 h 6407152"/>
              <a:gd name="connsiteX26976" fmla="*/ 9427084 w 11737976"/>
              <a:gd name="connsiteY26976" fmla="*/ 3662114 h 6407152"/>
              <a:gd name="connsiteX26977" fmla="*/ 9452707 w 11737976"/>
              <a:gd name="connsiteY26977" fmla="*/ 3655234 h 6407152"/>
              <a:gd name="connsiteX26978" fmla="*/ 9443683 w 11737976"/>
              <a:gd name="connsiteY26978" fmla="*/ 3671409 h 6407152"/>
              <a:gd name="connsiteX26979" fmla="*/ 9426697 w 11737976"/>
              <a:gd name="connsiteY26979" fmla="*/ 3673219 h 6407152"/>
              <a:gd name="connsiteX26980" fmla="*/ 9434464 w 11737976"/>
              <a:gd name="connsiteY26980" fmla="*/ 3693134 h 6407152"/>
              <a:gd name="connsiteX26981" fmla="*/ 9434367 w 11737976"/>
              <a:gd name="connsiteY26981" fmla="*/ 3695911 h 6407152"/>
              <a:gd name="connsiteX26982" fmla="*/ 9442812 w 11737976"/>
              <a:gd name="connsiteY26982" fmla="*/ 3696394 h 6407152"/>
              <a:gd name="connsiteX26983" fmla="*/ 9442715 w 11737976"/>
              <a:gd name="connsiteY26983" fmla="*/ 3699170 h 6407152"/>
              <a:gd name="connsiteX26984" fmla="*/ 9425535 w 11737976"/>
              <a:gd name="connsiteY26984" fmla="*/ 3706533 h 6407152"/>
              <a:gd name="connsiteX26985" fmla="*/ 9425148 w 11737976"/>
              <a:gd name="connsiteY26985" fmla="*/ 3717637 h 6407152"/>
              <a:gd name="connsiteX26986" fmla="*/ 9399716 w 11737976"/>
              <a:gd name="connsiteY26986" fmla="*/ 3718964 h 6407152"/>
              <a:gd name="connsiteX26987" fmla="*/ 9391177 w 11737976"/>
              <a:gd name="connsiteY26987" fmla="*/ 3721258 h 6407152"/>
              <a:gd name="connsiteX26988" fmla="*/ 9391564 w 11737976"/>
              <a:gd name="connsiteY26988" fmla="*/ 3710154 h 6407152"/>
              <a:gd name="connsiteX26989" fmla="*/ 9357202 w 11737976"/>
              <a:gd name="connsiteY26989" fmla="*/ 3724878 h 6407152"/>
              <a:gd name="connsiteX26990" fmla="*/ 9364777 w 11737976"/>
              <a:gd name="connsiteY26990" fmla="*/ 3750347 h 6407152"/>
              <a:gd name="connsiteX26991" fmla="*/ 9356138 w 11737976"/>
              <a:gd name="connsiteY26991" fmla="*/ 3755416 h 6407152"/>
              <a:gd name="connsiteX26992" fmla="*/ 9372928 w 11737976"/>
              <a:gd name="connsiteY26992" fmla="*/ 3759159 h 6407152"/>
              <a:gd name="connsiteX26993" fmla="*/ 9372541 w 11737976"/>
              <a:gd name="connsiteY26993" fmla="*/ 3770263 h 6407152"/>
              <a:gd name="connsiteX26994" fmla="*/ 9389723 w 11737976"/>
              <a:gd name="connsiteY26994" fmla="*/ 3762900 h 6407152"/>
              <a:gd name="connsiteX26995" fmla="*/ 9390498 w 11737976"/>
              <a:gd name="connsiteY26995" fmla="*/ 3740691 h 6407152"/>
              <a:gd name="connsiteX26996" fmla="*/ 9407387 w 11737976"/>
              <a:gd name="connsiteY26996" fmla="*/ 3741657 h 6407152"/>
              <a:gd name="connsiteX26997" fmla="*/ 9416121 w 11737976"/>
              <a:gd name="connsiteY26997" fmla="*/ 3733811 h 6407152"/>
              <a:gd name="connsiteX26998" fmla="*/ 9423986 w 11737976"/>
              <a:gd name="connsiteY26998" fmla="*/ 3750952 h 6407152"/>
              <a:gd name="connsiteX26999" fmla="*/ 9440683 w 11737976"/>
              <a:gd name="connsiteY26999" fmla="*/ 3757470 h 6407152"/>
              <a:gd name="connsiteX27000" fmla="*/ 9440391 w 11737976"/>
              <a:gd name="connsiteY27000" fmla="*/ 3765798 h 6407152"/>
              <a:gd name="connsiteX27001" fmla="*/ 9422824 w 11737976"/>
              <a:gd name="connsiteY27001" fmla="*/ 3784265 h 6407152"/>
              <a:gd name="connsiteX27002" fmla="*/ 9438455 w 11737976"/>
              <a:gd name="connsiteY27002" fmla="*/ 3821321 h 6407152"/>
              <a:gd name="connsiteX27003" fmla="*/ 9429817 w 11737976"/>
              <a:gd name="connsiteY27003" fmla="*/ 3826391 h 6407152"/>
              <a:gd name="connsiteX27004" fmla="*/ 9437971 w 11737976"/>
              <a:gd name="connsiteY27004" fmla="*/ 3835203 h 6407152"/>
              <a:gd name="connsiteX27005" fmla="*/ 9437681 w 11737976"/>
              <a:gd name="connsiteY27005" fmla="*/ 3843532 h 6407152"/>
              <a:gd name="connsiteX27006" fmla="*/ 9437197 w 11737976"/>
              <a:gd name="connsiteY27006" fmla="*/ 3857413 h 6407152"/>
              <a:gd name="connsiteX27007" fmla="*/ 9436809 w 11737976"/>
              <a:gd name="connsiteY27007" fmla="*/ 3868517 h 6407152"/>
              <a:gd name="connsiteX27008" fmla="*/ 9436422 w 11737976"/>
              <a:gd name="connsiteY27008" fmla="*/ 3879622 h 6407152"/>
              <a:gd name="connsiteX27009" fmla="*/ 9438351 w 11737976"/>
              <a:gd name="connsiteY27009" fmla="*/ 3884947 h 6407152"/>
              <a:gd name="connsiteX27010" fmla="*/ 9428605 w 11737976"/>
              <a:gd name="connsiteY27010" fmla="*/ 3887250 h 6407152"/>
              <a:gd name="connsiteX27011" fmla="*/ 9412045 w 11737976"/>
              <a:gd name="connsiteY27011" fmla="*/ 3881171 h 6407152"/>
              <a:gd name="connsiteX27012" fmla="*/ 9402923 w 11737976"/>
              <a:gd name="connsiteY27012" fmla="*/ 3883416 h 6407152"/>
              <a:gd name="connsiteX27013" fmla="*/ 9420398 w 11737976"/>
              <a:gd name="connsiteY27013" fmla="*/ 3901017 h 6407152"/>
              <a:gd name="connsiteX27014" fmla="*/ 9425152 w 11737976"/>
              <a:gd name="connsiteY27014" fmla="*/ 3894372 h 6407152"/>
              <a:gd name="connsiteX27015" fmla="*/ 9429566 w 11737976"/>
              <a:gd name="connsiteY27015" fmla="*/ 3888200 h 6407152"/>
              <a:gd name="connsiteX27016" fmla="*/ 9436035 w 11737976"/>
              <a:gd name="connsiteY27016" fmla="*/ 3890726 h 6407152"/>
              <a:gd name="connsiteX27017" fmla="*/ 9443413 w 11737976"/>
              <a:gd name="connsiteY27017" fmla="*/ 3921747 h 6407152"/>
              <a:gd name="connsiteX27018" fmla="*/ 9451664 w 11737976"/>
              <a:gd name="connsiteY27018" fmla="*/ 3927781 h 6407152"/>
              <a:gd name="connsiteX27019" fmla="*/ 9443025 w 11737976"/>
              <a:gd name="connsiteY27019" fmla="*/ 3932852 h 6407152"/>
              <a:gd name="connsiteX27020" fmla="*/ 9451373 w 11737976"/>
              <a:gd name="connsiteY27020" fmla="*/ 3936111 h 6407152"/>
              <a:gd name="connsiteX27021" fmla="*/ 9450985 w 11737976"/>
              <a:gd name="connsiteY27021" fmla="*/ 3947215 h 6407152"/>
              <a:gd name="connsiteX27022" fmla="*/ 9450405 w 11737976"/>
              <a:gd name="connsiteY27022" fmla="*/ 3963873 h 6407152"/>
              <a:gd name="connsiteX27023" fmla="*/ 9450018 w 11737976"/>
              <a:gd name="connsiteY27023" fmla="*/ 3974977 h 6407152"/>
              <a:gd name="connsiteX27024" fmla="*/ 9424782 w 11737976"/>
              <a:gd name="connsiteY27024" fmla="*/ 3970753 h 6407152"/>
              <a:gd name="connsiteX27025" fmla="*/ 9441960 w 11737976"/>
              <a:gd name="connsiteY27025" fmla="*/ 3963389 h 6407152"/>
              <a:gd name="connsiteX27026" fmla="*/ 9433711 w 11737976"/>
              <a:gd name="connsiteY27026" fmla="*/ 3957354 h 6407152"/>
              <a:gd name="connsiteX27027" fmla="*/ 9416821 w 11737976"/>
              <a:gd name="connsiteY27027" fmla="*/ 3956388 h 6407152"/>
              <a:gd name="connsiteX27028" fmla="*/ 9408182 w 11737976"/>
              <a:gd name="connsiteY27028" fmla="*/ 3961458 h 6407152"/>
              <a:gd name="connsiteX27029" fmla="*/ 9399544 w 11737976"/>
              <a:gd name="connsiteY27029" fmla="*/ 3966527 h 6407152"/>
              <a:gd name="connsiteX27030" fmla="*/ 9416143 w 11737976"/>
              <a:gd name="connsiteY27030" fmla="*/ 3975821 h 6407152"/>
              <a:gd name="connsiteX27031" fmla="*/ 9399253 w 11737976"/>
              <a:gd name="connsiteY27031" fmla="*/ 3974856 h 6407152"/>
              <a:gd name="connsiteX27032" fmla="*/ 9423910 w 11737976"/>
              <a:gd name="connsiteY27032" fmla="*/ 3995738 h 6407152"/>
              <a:gd name="connsiteX27033" fmla="*/ 9423717 w 11737976"/>
              <a:gd name="connsiteY27033" fmla="*/ 4001289 h 6407152"/>
              <a:gd name="connsiteX27034" fmla="*/ 9432161 w 11737976"/>
              <a:gd name="connsiteY27034" fmla="*/ 4001773 h 6407152"/>
              <a:gd name="connsiteX27035" fmla="*/ 9440701 w 11737976"/>
              <a:gd name="connsiteY27035" fmla="*/ 3999479 h 6407152"/>
              <a:gd name="connsiteX27036" fmla="*/ 9457688 w 11737976"/>
              <a:gd name="connsiteY27036" fmla="*/ 3997669 h 6407152"/>
              <a:gd name="connsiteX27037" fmla="*/ 9465456 w 11737976"/>
              <a:gd name="connsiteY27037" fmla="*/ 4017586 h 6407152"/>
              <a:gd name="connsiteX27038" fmla="*/ 9457010 w 11737976"/>
              <a:gd name="connsiteY27038" fmla="*/ 4017102 h 6407152"/>
              <a:gd name="connsiteX27039" fmla="*/ 9465358 w 11737976"/>
              <a:gd name="connsiteY27039" fmla="*/ 4020361 h 6407152"/>
              <a:gd name="connsiteX27040" fmla="*/ 9448469 w 11737976"/>
              <a:gd name="connsiteY27040" fmla="*/ 4019396 h 6407152"/>
              <a:gd name="connsiteX27041" fmla="*/ 9448565 w 11737976"/>
              <a:gd name="connsiteY27041" fmla="*/ 4016619 h 6407152"/>
              <a:gd name="connsiteX27042" fmla="*/ 9440217 w 11737976"/>
              <a:gd name="connsiteY27042" fmla="*/ 4013360 h 6407152"/>
              <a:gd name="connsiteX27043" fmla="*/ 9423620 w 11737976"/>
              <a:gd name="connsiteY27043" fmla="*/ 4004066 h 6407152"/>
              <a:gd name="connsiteX27044" fmla="*/ 9414788 w 11737976"/>
              <a:gd name="connsiteY27044" fmla="*/ 4014688 h 6407152"/>
              <a:gd name="connsiteX27045" fmla="*/ 9431677 w 11737976"/>
              <a:gd name="connsiteY27045" fmla="*/ 4015654 h 6407152"/>
              <a:gd name="connsiteX27046" fmla="*/ 9431580 w 11737976"/>
              <a:gd name="connsiteY27046" fmla="*/ 4018429 h 6407152"/>
              <a:gd name="connsiteX27047" fmla="*/ 9414691 w 11737976"/>
              <a:gd name="connsiteY27047" fmla="*/ 4017464 h 6407152"/>
              <a:gd name="connsiteX27048" fmla="*/ 9414401 w 11737976"/>
              <a:gd name="connsiteY27048" fmla="*/ 4025792 h 6407152"/>
              <a:gd name="connsiteX27049" fmla="*/ 9422749 w 11737976"/>
              <a:gd name="connsiteY27049" fmla="*/ 4029051 h 6407152"/>
              <a:gd name="connsiteX27050" fmla="*/ 9414207 w 11737976"/>
              <a:gd name="connsiteY27050" fmla="*/ 4031345 h 6407152"/>
              <a:gd name="connsiteX27051" fmla="*/ 9430903 w 11737976"/>
              <a:gd name="connsiteY27051" fmla="*/ 4037863 h 6407152"/>
              <a:gd name="connsiteX27052" fmla="*/ 9413917 w 11737976"/>
              <a:gd name="connsiteY27052" fmla="*/ 4039673 h 6407152"/>
              <a:gd name="connsiteX27053" fmla="*/ 9430418 w 11737976"/>
              <a:gd name="connsiteY27053" fmla="*/ 4051744 h 6407152"/>
              <a:gd name="connsiteX27054" fmla="*/ 9421780 w 11737976"/>
              <a:gd name="connsiteY27054" fmla="*/ 4056813 h 6407152"/>
              <a:gd name="connsiteX27055" fmla="*/ 9430116 w 11737976"/>
              <a:gd name="connsiteY27055" fmla="*/ 4060420 h 6407152"/>
              <a:gd name="connsiteX27056" fmla="*/ 9431244 w 11737976"/>
              <a:gd name="connsiteY27056" fmla="*/ 4061196 h 6407152"/>
              <a:gd name="connsiteX27057" fmla="*/ 9426847 w 11737976"/>
              <a:gd name="connsiteY27057" fmla="*/ 4063872 h 6407152"/>
              <a:gd name="connsiteX27058" fmla="*/ 9413777 w 11737976"/>
              <a:gd name="connsiteY27058" fmla="*/ 4067912 h 6407152"/>
              <a:gd name="connsiteX27059" fmla="*/ 9413777 w 11737976"/>
              <a:gd name="connsiteY27059" fmla="*/ 4035586 h 6407152"/>
              <a:gd name="connsiteX27060" fmla="*/ 9394170 w 11737976"/>
              <a:gd name="connsiteY27060" fmla="*/ 4038819 h 6407152"/>
              <a:gd name="connsiteX27061" fmla="*/ 9341886 w 11737976"/>
              <a:gd name="connsiteY27061" fmla="*/ 4035586 h 6407152"/>
              <a:gd name="connsiteX27062" fmla="*/ 9341886 w 11737976"/>
              <a:gd name="connsiteY27062" fmla="*/ 4045285 h 6407152"/>
              <a:gd name="connsiteX27063" fmla="*/ 9339709 w 11737976"/>
              <a:gd name="connsiteY27063" fmla="*/ 4045285 h 6407152"/>
              <a:gd name="connsiteX27064" fmla="*/ 9339709 w 11737976"/>
              <a:gd name="connsiteY27064" fmla="*/ 4042052 h 6407152"/>
              <a:gd name="connsiteX27065" fmla="*/ 9337529 w 11737976"/>
              <a:gd name="connsiteY27065" fmla="*/ 4038819 h 6407152"/>
              <a:gd name="connsiteX27066" fmla="*/ 9337529 w 11737976"/>
              <a:gd name="connsiteY27066" fmla="*/ 4035586 h 6407152"/>
              <a:gd name="connsiteX27067" fmla="*/ 9333171 w 11737976"/>
              <a:gd name="connsiteY27067" fmla="*/ 4035586 h 6407152"/>
              <a:gd name="connsiteX27068" fmla="*/ 9307030 w 11737976"/>
              <a:gd name="connsiteY27068" fmla="*/ 4035586 h 6407152"/>
              <a:gd name="connsiteX27069" fmla="*/ 9304851 w 11737976"/>
              <a:gd name="connsiteY27069" fmla="*/ 4051749 h 6407152"/>
              <a:gd name="connsiteX27070" fmla="*/ 9304851 w 11737976"/>
              <a:gd name="connsiteY27070" fmla="*/ 4054982 h 6407152"/>
              <a:gd name="connsiteX27071" fmla="*/ 9302672 w 11737976"/>
              <a:gd name="connsiteY27071" fmla="*/ 4054982 h 6407152"/>
              <a:gd name="connsiteX27072" fmla="*/ 9300494 w 11737976"/>
              <a:gd name="connsiteY27072" fmla="*/ 4054982 h 6407152"/>
              <a:gd name="connsiteX27073" fmla="*/ 9298317 w 11737976"/>
              <a:gd name="connsiteY27073" fmla="*/ 4058214 h 6407152"/>
              <a:gd name="connsiteX27074" fmla="*/ 9300494 w 11737976"/>
              <a:gd name="connsiteY27074" fmla="*/ 4058214 h 6407152"/>
              <a:gd name="connsiteX27075" fmla="*/ 9302672 w 11737976"/>
              <a:gd name="connsiteY27075" fmla="*/ 4058214 h 6407152"/>
              <a:gd name="connsiteX27076" fmla="*/ 9313565 w 11737976"/>
              <a:gd name="connsiteY27076" fmla="*/ 4067912 h 6407152"/>
              <a:gd name="connsiteX27077" fmla="*/ 9287424 w 11737976"/>
              <a:gd name="connsiteY27077" fmla="*/ 4071146 h 6407152"/>
              <a:gd name="connsiteX27078" fmla="*/ 9256923 w 11737976"/>
              <a:gd name="connsiteY27078" fmla="*/ 4071146 h 6407152"/>
              <a:gd name="connsiteX27079" fmla="*/ 9254745 w 11737976"/>
              <a:gd name="connsiteY27079" fmla="*/ 4061449 h 6407152"/>
              <a:gd name="connsiteX27080" fmla="*/ 9263460 w 11737976"/>
              <a:gd name="connsiteY27080" fmla="*/ 4058214 h 6407152"/>
              <a:gd name="connsiteX27081" fmla="*/ 9269995 w 11737976"/>
              <a:gd name="connsiteY27081" fmla="*/ 4054982 h 6407152"/>
              <a:gd name="connsiteX27082" fmla="*/ 9289603 w 11737976"/>
              <a:gd name="connsiteY27082" fmla="*/ 4061449 h 6407152"/>
              <a:gd name="connsiteX27083" fmla="*/ 9287424 w 11737976"/>
              <a:gd name="connsiteY27083" fmla="*/ 4042052 h 6407152"/>
              <a:gd name="connsiteX27084" fmla="*/ 9267817 w 11737976"/>
              <a:gd name="connsiteY27084" fmla="*/ 4042052 h 6407152"/>
              <a:gd name="connsiteX27085" fmla="*/ 9267817 w 11737976"/>
              <a:gd name="connsiteY27085" fmla="*/ 4048517 h 6407152"/>
              <a:gd name="connsiteX27086" fmla="*/ 9261281 w 11737976"/>
              <a:gd name="connsiteY27086" fmla="*/ 4051749 h 6407152"/>
              <a:gd name="connsiteX27087" fmla="*/ 9254745 w 11737976"/>
              <a:gd name="connsiteY27087" fmla="*/ 4054982 h 6407152"/>
              <a:gd name="connsiteX27088" fmla="*/ 9252567 w 11737976"/>
              <a:gd name="connsiteY27088" fmla="*/ 4048517 h 6407152"/>
              <a:gd name="connsiteX27089" fmla="*/ 9252567 w 11737976"/>
              <a:gd name="connsiteY27089" fmla="*/ 4045285 h 6407152"/>
              <a:gd name="connsiteX27090" fmla="*/ 9256923 w 11737976"/>
              <a:gd name="connsiteY27090" fmla="*/ 4042052 h 6407152"/>
              <a:gd name="connsiteX27091" fmla="*/ 9259103 w 11737976"/>
              <a:gd name="connsiteY27091" fmla="*/ 4042052 h 6407152"/>
              <a:gd name="connsiteX27092" fmla="*/ 9261281 w 11737976"/>
              <a:gd name="connsiteY27092" fmla="*/ 4038819 h 6407152"/>
              <a:gd name="connsiteX27093" fmla="*/ 9259103 w 11737976"/>
              <a:gd name="connsiteY27093" fmla="*/ 4035586 h 6407152"/>
              <a:gd name="connsiteX27094" fmla="*/ 9254745 w 11737976"/>
              <a:gd name="connsiteY27094" fmla="*/ 4038819 h 6407152"/>
              <a:gd name="connsiteX27095" fmla="*/ 9250389 w 11737976"/>
              <a:gd name="connsiteY27095" fmla="*/ 4042052 h 6407152"/>
              <a:gd name="connsiteX27096" fmla="*/ 9248211 w 11737976"/>
              <a:gd name="connsiteY27096" fmla="*/ 4042052 h 6407152"/>
              <a:gd name="connsiteX27097" fmla="*/ 9250389 w 11737976"/>
              <a:gd name="connsiteY27097" fmla="*/ 4051749 h 6407152"/>
              <a:gd name="connsiteX27098" fmla="*/ 9252567 w 11737976"/>
              <a:gd name="connsiteY27098" fmla="*/ 4054982 h 6407152"/>
              <a:gd name="connsiteX27099" fmla="*/ 9252567 w 11737976"/>
              <a:gd name="connsiteY27099" fmla="*/ 4058214 h 6407152"/>
              <a:gd name="connsiteX27100" fmla="*/ 9252567 w 11737976"/>
              <a:gd name="connsiteY27100" fmla="*/ 4061449 h 6407152"/>
              <a:gd name="connsiteX27101" fmla="*/ 9254745 w 11737976"/>
              <a:gd name="connsiteY27101" fmla="*/ 4071146 h 6407152"/>
              <a:gd name="connsiteX27102" fmla="*/ 9254745 w 11737976"/>
              <a:gd name="connsiteY27102" fmla="*/ 4074378 h 6407152"/>
              <a:gd name="connsiteX27103" fmla="*/ 9243853 w 11737976"/>
              <a:gd name="connsiteY27103" fmla="*/ 4077611 h 6407152"/>
              <a:gd name="connsiteX27104" fmla="*/ 9219889 w 11737976"/>
              <a:gd name="connsiteY27104" fmla="*/ 4080843 h 6407152"/>
              <a:gd name="connsiteX27105" fmla="*/ 9191569 w 11737976"/>
              <a:gd name="connsiteY27105" fmla="*/ 4067912 h 6407152"/>
              <a:gd name="connsiteX27106" fmla="*/ 9198105 w 11737976"/>
              <a:gd name="connsiteY27106" fmla="*/ 4061449 h 6407152"/>
              <a:gd name="connsiteX27107" fmla="*/ 9211175 w 11737976"/>
              <a:gd name="connsiteY27107" fmla="*/ 4061449 h 6407152"/>
              <a:gd name="connsiteX27108" fmla="*/ 9215533 w 11737976"/>
              <a:gd name="connsiteY27108" fmla="*/ 4061449 h 6407152"/>
              <a:gd name="connsiteX27109" fmla="*/ 9224247 w 11737976"/>
              <a:gd name="connsiteY27109" fmla="*/ 4064680 h 6407152"/>
              <a:gd name="connsiteX27110" fmla="*/ 9232961 w 11737976"/>
              <a:gd name="connsiteY27110" fmla="*/ 4048517 h 6407152"/>
              <a:gd name="connsiteX27111" fmla="*/ 9219889 w 11737976"/>
              <a:gd name="connsiteY27111" fmla="*/ 4032354 h 6407152"/>
              <a:gd name="connsiteX27112" fmla="*/ 9211175 w 11737976"/>
              <a:gd name="connsiteY27112" fmla="*/ 4042052 h 6407152"/>
              <a:gd name="connsiteX27113" fmla="*/ 9213355 w 11737976"/>
              <a:gd name="connsiteY27113" fmla="*/ 4054982 h 6407152"/>
              <a:gd name="connsiteX27114" fmla="*/ 9211175 w 11737976"/>
              <a:gd name="connsiteY27114" fmla="*/ 4054982 h 6407152"/>
              <a:gd name="connsiteX27115" fmla="*/ 9200284 w 11737976"/>
              <a:gd name="connsiteY27115" fmla="*/ 4054982 h 6407152"/>
              <a:gd name="connsiteX27116" fmla="*/ 9204641 w 11737976"/>
              <a:gd name="connsiteY27116" fmla="*/ 4045285 h 6407152"/>
              <a:gd name="connsiteX27117" fmla="*/ 9177375 w 11737976"/>
              <a:gd name="connsiteY27117" fmla="*/ 4057103 h 6407152"/>
              <a:gd name="connsiteX27118" fmla="*/ 9175242 w 11737976"/>
              <a:gd name="connsiteY27118" fmla="*/ 4060141 h 6407152"/>
              <a:gd name="connsiteX27119" fmla="*/ 9172932 w 11737976"/>
              <a:gd name="connsiteY27119" fmla="*/ 4058541 h 6407152"/>
              <a:gd name="connsiteX27120" fmla="*/ 9167272 w 11737976"/>
              <a:gd name="connsiteY27120" fmla="*/ 4068644 h 6407152"/>
              <a:gd name="connsiteX27121" fmla="*/ 9168856 w 11737976"/>
              <a:gd name="connsiteY27121" fmla="*/ 4070579 h 6407152"/>
              <a:gd name="connsiteX27122" fmla="*/ 9165427 w 11737976"/>
              <a:gd name="connsiteY27122" fmla="*/ 4080440 h 6407152"/>
              <a:gd name="connsiteX27123" fmla="*/ 9159023 w 11737976"/>
              <a:gd name="connsiteY27123" fmla="*/ 4086379 h 6407152"/>
              <a:gd name="connsiteX27124" fmla="*/ 9158771 w 11737976"/>
              <a:gd name="connsiteY27124" fmla="*/ 4084623 h 6407152"/>
              <a:gd name="connsiteX27125" fmla="*/ 9158678 w 11737976"/>
              <a:gd name="connsiteY27125" fmla="*/ 4083978 h 6407152"/>
              <a:gd name="connsiteX27126" fmla="*/ 9166073 w 11737976"/>
              <a:gd name="connsiteY27126" fmla="*/ 4076782 h 6407152"/>
              <a:gd name="connsiteX27127" fmla="*/ 9148306 w 11737976"/>
              <a:gd name="connsiteY27127" fmla="*/ 4070527 h 6407152"/>
              <a:gd name="connsiteX27128" fmla="*/ 9142397 w 11737976"/>
              <a:gd name="connsiteY27128" fmla="*/ 4088045 h 6407152"/>
              <a:gd name="connsiteX27129" fmla="*/ 9144423 w 11737976"/>
              <a:gd name="connsiteY27129" fmla="*/ 4086945 h 6407152"/>
              <a:gd name="connsiteX27130" fmla="*/ 9142553 w 11737976"/>
              <a:gd name="connsiteY27130" fmla="*/ 4090137 h 6407152"/>
              <a:gd name="connsiteX27131" fmla="*/ 9137107 w 11737976"/>
              <a:gd name="connsiteY27131" fmla="*/ 4097006 h 6407152"/>
              <a:gd name="connsiteX27132" fmla="*/ 9093536 w 11737976"/>
              <a:gd name="connsiteY27132" fmla="*/ 4090541 h 6407152"/>
              <a:gd name="connsiteX27133" fmla="*/ 9087001 w 11737976"/>
              <a:gd name="connsiteY27133" fmla="*/ 4084075 h 6407152"/>
              <a:gd name="connsiteX27134" fmla="*/ 9087001 w 11737976"/>
              <a:gd name="connsiteY27134" fmla="*/ 4080843 h 6407152"/>
              <a:gd name="connsiteX27135" fmla="*/ 9087001 w 11737976"/>
              <a:gd name="connsiteY27135" fmla="*/ 4093774 h 6407152"/>
              <a:gd name="connsiteX27136" fmla="*/ 9080465 w 11737976"/>
              <a:gd name="connsiteY27136" fmla="*/ 4080843 h 6407152"/>
              <a:gd name="connsiteX27137" fmla="*/ 9093536 w 11737976"/>
              <a:gd name="connsiteY27137" fmla="*/ 4074378 h 6407152"/>
              <a:gd name="connsiteX27138" fmla="*/ 9093536 w 11737976"/>
              <a:gd name="connsiteY27138" fmla="*/ 4079632 h 6407152"/>
              <a:gd name="connsiteX27139" fmla="*/ 9093536 w 11737976"/>
              <a:gd name="connsiteY27139" fmla="*/ 4080843 h 6407152"/>
              <a:gd name="connsiteX27140" fmla="*/ 9095715 w 11737976"/>
              <a:gd name="connsiteY27140" fmla="*/ 4080843 h 6407152"/>
              <a:gd name="connsiteX27141" fmla="*/ 9100072 w 11737976"/>
              <a:gd name="connsiteY27141" fmla="*/ 4071146 h 6407152"/>
              <a:gd name="connsiteX27142" fmla="*/ 9087001 w 11737976"/>
              <a:gd name="connsiteY27142" fmla="*/ 4045285 h 6407152"/>
              <a:gd name="connsiteX27143" fmla="*/ 9073930 w 11737976"/>
              <a:gd name="connsiteY27143" fmla="*/ 4061449 h 6407152"/>
              <a:gd name="connsiteX27144" fmla="*/ 9071751 w 11737976"/>
              <a:gd name="connsiteY27144" fmla="*/ 4077611 h 6407152"/>
              <a:gd name="connsiteX27145" fmla="*/ 9066577 w 11737976"/>
              <a:gd name="connsiteY27145" fmla="*/ 4076803 h 6407152"/>
              <a:gd name="connsiteX27146" fmla="*/ 9064870 w 11737976"/>
              <a:gd name="connsiteY27146" fmla="*/ 4078752 h 6407152"/>
              <a:gd name="connsiteX27147" fmla="*/ 9060681 w 11737976"/>
              <a:gd name="connsiteY27147" fmla="*/ 4076865 h 6407152"/>
              <a:gd name="connsiteX27148" fmla="*/ 9060364 w 11737976"/>
              <a:gd name="connsiteY27148" fmla="*/ 4079521 h 6407152"/>
              <a:gd name="connsiteX27149" fmla="*/ 9056501 w 11737976"/>
              <a:gd name="connsiteY27149" fmla="*/ 4077611 h 6407152"/>
              <a:gd name="connsiteX27150" fmla="*/ 9052145 w 11737976"/>
              <a:gd name="connsiteY27150" fmla="*/ 4077611 h 6407152"/>
              <a:gd name="connsiteX27151" fmla="*/ 9045609 w 11737976"/>
              <a:gd name="connsiteY27151" fmla="*/ 4067912 h 6407152"/>
              <a:gd name="connsiteX27152" fmla="*/ 9049966 w 11737976"/>
              <a:gd name="connsiteY27152" fmla="*/ 4064680 h 6407152"/>
              <a:gd name="connsiteX27153" fmla="*/ 9056356 w 11737976"/>
              <a:gd name="connsiteY27153" fmla="*/ 4061521 h 6407152"/>
              <a:gd name="connsiteX27154" fmla="*/ 9056539 w 11737976"/>
              <a:gd name="connsiteY27154" fmla="*/ 4061560 h 6407152"/>
              <a:gd name="connsiteX27155" fmla="*/ 9058680 w 11737976"/>
              <a:gd name="connsiteY27155" fmla="*/ 4067912 h 6407152"/>
              <a:gd name="connsiteX27156" fmla="*/ 9060859 w 11737976"/>
              <a:gd name="connsiteY27156" fmla="*/ 4067912 h 6407152"/>
              <a:gd name="connsiteX27157" fmla="*/ 9060859 w 11737976"/>
              <a:gd name="connsiteY27157" fmla="*/ 4062487 h 6407152"/>
              <a:gd name="connsiteX27158" fmla="*/ 9067822 w 11737976"/>
              <a:gd name="connsiteY27158" fmla="*/ 4063984 h 6407152"/>
              <a:gd name="connsiteX27159" fmla="*/ 9073400 w 11737976"/>
              <a:gd name="connsiteY27159" fmla="*/ 4041085 h 6407152"/>
              <a:gd name="connsiteX27160" fmla="*/ 9081968 w 11737976"/>
              <a:gd name="connsiteY27160" fmla="*/ 4038945 h 6407152"/>
              <a:gd name="connsiteX27161" fmla="*/ 9091281 w 11737976"/>
              <a:gd name="connsiteY27161" fmla="*/ 4041995 h 6407152"/>
              <a:gd name="connsiteX27162" fmla="*/ 9089785 w 11737976"/>
              <a:gd name="connsiteY27162" fmla="*/ 4031616 h 6407152"/>
              <a:gd name="connsiteX27163" fmla="*/ 9081220 w 11737976"/>
              <a:gd name="connsiteY27163" fmla="*/ 4033757 h 6407152"/>
              <a:gd name="connsiteX27164" fmla="*/ 9069663 w 11737976"/>
              <a:gd name="connsiteY27164" fmla="*/ 4015139 h 6407152"/>
              <a:gd name="connsiteX27165" fmla="*/ 9079725 w 11737976"/>
              <a:gd name="connsiteY27165" fmla="*/ 4023377 h 6407152"/>
              <a:gd name="connsiteX27166" fmla="*/ 9082311 w 11737976"/>
              <a:gd name="connsiteY27166" fmla="*/ 3979723 h 6407152"/>
              <a:gd name="connsiteX27167" fmla="*/ 9065177 w 11737976"/>
              <a:gd name="connsiteY27167" fmla="*/ 3984004 h 6407152"/>
              <a:gd name="connsiteX27168" fmla="*/ 9059946 w 11737976"/>
              <a:gd name="connsiteY27168" fmla="*/ 3947680 h 6407152"/>
              <a:gd name="connsiteX27169" fmla="*/ 9042810 w 11737976"/>
              <a:gd name="connsiteY27169" fmla="*/ 3951961 h 6407152"/>
              <a:gd name="connsiteX27170" fmla="*/ 9043558 w 11737976"/>
              <a:gd name="connsiteY27170" fmla="*/ 3957150 h 6407152"/>
              <a:gd name="connsiteX27171" fmla="*/ 9033495 w 11737976"/>
              <a:gd name="connsiteY27171" fmla="*/ 3948913 h 6407152"/>
              <a:gd name="connsiteX27172" fmla="*/ 9042062 w 11737976"/>
              <a:gd name="connsiteY27172" fmla="*/ 3946772 h 6407152"/>
              <a:gd name="connsiteX27173" fmla="*/ 9041317 w 11737976"/>
              <a:gd name="connsiteY27173" fmla="*/ 3941583 h 6407152"/>
              <a:gd name="connsiteX27174" fmla="*/ 9049883 w 11737976"/>
              <a:gd name="connsiteY27174" fmla="*/ 3939444 h 6407152"/>
              <a:gd name="connsiteX27175" fmla="*/ 9050630 w 11737976"/>
              <a:gd name="connsiteY27175" fmla="*/ 3944632 h 6407152"/>
              <a:gd name="connsiteX27176" fmla="*/ 9064776 w 11737976"/>
              <a:gd name="connsiteY27176" fmla="*/ 3919593 h 6407152"/>
              <a:gd name="connsiteX27177" fmla="*/ 9074836 w 11737976"/>
              <a:gd name="connsiteY27177" fmla="*/ 3927833 h 6407152"/>
              <a:gd name="connsiteX27178" fmla="*/ 9082656 w 11737976"/>
              <a:gd name="connsiteY27178" fmla="*/ 3920503 h 6407152"/>
              <a:gd name="connsiteX27179" fmla="*/ 9091223 w 11737976"/>
              <a:gd name="connsiteY27179" fmla="*/ 3918362 h 6407152"/>
              <a:gd name="connsiteX27180" fmla="*/ 9124744 w 11737976"/>
              <a:gd name="connsiteY27180" fmla="*/ 3904611 h 6407152"/>
              <a:gd name="connsiteX27181" fmla="*/ 9125491 w 11737976"/>
              <a:gd name="connsiteY27181" fmla="*/ 3909800 h 6407152"/>
              <a:gd name="connsiteX27182" fmla="*/ 9117673 w 11737976"/>
              <a:gd name="connsiteY27182" fmla="*/ 3917130 h 6407152"/>
              <a:gd name="connsiteX27183" fmla="*/ 9119169 w 11737976"/>
              <a:gd name="connsiteY27183" fmla="*/ 3927507 h 6407152"/>
              <a:gd name="connsiteX27184" fmla="*/ 9119917 w 11737976"/>
              <a:gd name="connsiteY27184" fmla="*/ 3932697 h 6407152"/>
              <a:gd name="connsiteX27185" fmla="*/ 9129977 w 11737976"/>
              <a:gd name="connsiteY27185" fmla="*/ 3940934 h 6407152"/>
              <a:gd name="connsiteX27186" fmla="*/ 9125148 w 11737976"/>
              <a:gd name="connsiteY27186" fmla="*/ 3969021 h 6407152"/>
              <a:gd name="connsiteX27187" fmla="*/ 9133714 w 11737976"/>
              <a:gd name="connsiteY27187" fmla="*/ 3966880 h 6407152"/>
              <a:gd name="connsiteX27188" fmla="*/ 9134461 w 11737976"/>
              <a:gd name="connsiteY27188" fmla="*/ 3972070 h 6407152"/>
              <a:gd name="connsiteX27189" fmla="*/ 9135209 w 11737976"/>
              <a:gd name="connsiteY27189" fmla="*/ 3977260 h 6407152"/>
              <a:gd name="connsiteX27190" fmla="*/ 9144525 w 11737976"/>
              <a:gd name="connsiteY27190" fmla="*/ 3980307 h 6407152"/>
              <a:gd name="connsiteX27191" fmla="*/ 9143778 w 11737976"/>
              <a:gd name="connsiteY27191" fmla="*/ 3975118 h 6407152"/>
              <a:gd name="connsiteX27192" fmla="*/ 9143031 w 11737976"/>
              <a:gd name="connsiteY27192" fmla="*/ 3969929 h 6407152"/>
              <a:gd name="connsiteX27193" fmla="*/ 9142284 w 11737976"/>
              <a:gd name="connsiteY27193" fmla="*/ 3964740 h 6407152"/>
              <a:gd name="connsiteX27194" fmla="*/ 9149355 w 11737976"/>
              <a:gd name="connsiteY27194" fmla="*/ 3952220 h 6407152"/>
              <a:gd name="connsiteX27195" fmla="*/ 9157173 w 11737976"/>
              <a:gd name="connsiteY27195" fmla="*/ 3944891 h 6407152"/>
              <a:gd name="connsiteX27196" fmla="*/ 9145619 w 11737976"/>
              <a:gd name="connsiteY27196" fmla="*/ 3926274 h 6407152"/>
              <a:gd name="connsiteX27197" fmla="*/ 9128481 w 11737976"/>
              <a:gd name="connsiteY27197" fmla="*/ 3930556 h 6407152"/>
              <a:gd name="connsiteX27198" fmla="*/ 9126987 w 11737976"/>
              <a:gd name="connsiteY27198" fmla="*/ 3920178 h 6407152"/>
              <a:gd name="connsiteX27199" fmla="*/ 9126239 w 11737976"/>
              <a:gd name="connsiteY27199" fmla="*/ 3914989 h 6407152"/>
              <a:gd name="connsiteX27200" fmla="*/ 9135556 w 11737976"/>
              <a:gd name="connsiteY27200" fmla="*/ 3918037 h 6407152"/>
              <a:gd name="connsiteX27201" fmla="*/ 9130324 w 11737976"/>
              <a:gd name="connsiteY27201" fmla="*/ 3881713 h 6407152"/>
              <a:gd name="connsiteX27202" fmla="*/ 9128081 w 11737976"/>
              <a:gd name="connsiteY27202" fmla="*/ 3866145 h 6407152"/>
              <a:gd name="connsiteX27203" fmla="*/ 9093811 w 11737976"/>
              <a:gd name="connsiteY27203" fmla="*/ 3874708 h 6407152"/>
              <a:gd name="connsiteX27204" fmla="*/ 9088981 w 11737976"/>
              <a:gd name="connsiteY27204" fmla="*/ 3902794 h 6407152"/>
              <a:gd name="connsiteX27205" fmla="*/ 9070351 w 11737976"/>
              <a:gd name="connsiteY27205" fmla="*/ 3896697 h 6407152"/>
              <a:gd name="connsiteX27206" fmla="*/ 9053965 w 11737976"/>
              <a:gd name="connsiteY27206" fmla="*/ 3906167 h 6407152"/>
              <a:gd name="connsiteX27207" fmla="*/ 9053219 w 11737976"/>
              <a:gd name="connsiteY27207" fmla="*/ 3900978 h 6407152"/>
              <a:gd name="connsiteX27208" fmla="*/ 9038269 w 11737976"/>
              <a:gd name="connsiteY27208" fmla="*/ 3797193 h 6407152"/>
              <a:gd name="connsiteX27209" fmla="*/ 9031196 w 11737976"/>
              <a:gd name="connsiteY27209" fmla="*/ 3809711 h 6407152"/>
              <a:gd name="connsiteX27210" fmla="*/ 9022629 w 11737976"/>
              <a:gd name="connsiteY27210" fmla="*/ 3811852 h 6407152"/>
              <a:gd name="connsiteX27211" fmla="*/ 9018143 w 11737976"/>
              <a:gd name="connsiteY27211" fmla="*/ 3780716 h 6407152"/>
              <a:gd name="connsiteX27212" fmla="*/ 9046089 w 11737976"/>
              <a:gd name="connsiteY27212" fmla="*/ 3789863 h 6407152"/>
              <a:gd name="connsiteX27213" fmla="*/ 9043847 w 11737976"/>
              <a:gd name="connsiteY27213" fmla="*/ 3774295 h 6407152"/>
              <a:gd name="connsiteX27214" fmla="*/ 9060233 w 11737976"/>
              <a:gd name="connsiteY27214" fmla="*/ 3764826 h 6407152"/>
              <a:gd name="connsiteX27215" fmla="*/ 9059484 w 11737976"/>
              <a:gd name="connsiteY27215" fmla="*/ 3759637 h 6407152"/>
              <a:gd name="connsiteX27216" fmla="*/ 9057990 w 11737976"/>
              <a:gd name="connsiteY27216" fmla="*/ 3749258 h 6407152"/>
              <a:gd name="connsiteX27217" fmla="*/ 9066557 w 11737976"/>
              <a:gd name="connsiteY27217" fmla="*/ 3747118 h 6407152"/>
              <a:gd name="connsiteX27218" fmla="*/ 9073630 w 11737976"/>
              <a:gd name="connsiteY27218" fmla="*/ 3734598 h 6407152"/>
              <a:gd name="connsiteX27219" fmla="*/ 9062073 w 11737976"/>
              <a:gd name="connsiteY27219" fmla="*/ 3715982 h 6407152"/>
              <a:gd name="connsiteX27220" fmla="*/ 9058335 w 11737976"/>
              <a:gd name="connsiteY27220" fmla="*/ 3690036 h 6407152"/>
              <a:gd name="connsiteX27221" fmla="*/ 9042695 w 11737976"/>
              <a:gd name="connsiteY27221" fmla="*/ 3704696 h 6407152"/>
              <a:gd name="connsiteX27222" fmla="*/ 9040453 w 11737976"/>
              <a:gd name="connsiteY27222" fmla="*/ 3689128 h 6407152"/>
              <a:gd name="connsiteX27223" fmla="*/ 9049020 w 11737976"/>
              <a:gd name="connsiteY27223" fmla="*/ 3686987 h 6407152"/>
              <a:gd name="connsiteX27224" fmla="*/ 9048273 w 11737976"/>
              <a:gd name="connsiteY27224" fmla="*/ 3681799 h 6407152"/>
              <a:gd name="connsiteX27225" fmla="*/ 9056093 w 11737976"/>
              <a:gd name="connsiteY27225" fmla="*/ 3674468 h 6407152"/>
              <a:gd name="connsiteX27226" fmla="*/ 9053103 w 11737976"/>
              <a:gd name="connsiteY27226" fmla="*/ 3653711 h 6407152"/>
              <a:gd name="connsiteX27227" fmla="*/ 9048618 w 11737976"/>
              <a:gd name="connsiteY27227" fmla="*/ 3622576 h 6407152"/>
              <a:gd name="connsiteX27228" fmla="*/ 9025161 w 11737976"/>
              <a:gd name="connsiteY27228" fmla="*/ 3644564 h 6407152"/>
              <a:gd name="connsiteX27229" fmla="*/ 9029240 w 11737976"/>
              <a:gd name="connsiteY27229" fmla="*/ 3611288 h 6407152"/>
              <a:gd name="connsiteX27230" fmla="*/ 9045628 w 11737976"/>
              <a:gd name="connsiteY27230" fmla="*/ 3601819 h 6407152"/>
              <a:gd name="connsiteX27231" fmla="*/ 9031829 w 11737976"/>
              <a:gd name="connsiteY27231" fmla="*/ 3567636 h 6407152"/>
              <a:gd name="connsiteX27232" fmla="*/ 9031082 w 11737976"/>
              <a:gd name="connsiteY27232" fmla="*/ 3562447 h 6407152"/>
              <a:gd name="connsiteX27233" fmla="*/ 9022514 w 11737976"/>
              <a:gd name="connsiteY27233" fmla="*/ 3564587 h 6407152"/>
              <a:gd name="connsiteX27234" fmla="*/ 9021766 w 11737976"/>
              <a:gd name="connsiteY27234" fmla="*/ 3559397 h 6407152"/>
              <a:gd name="connsiteX27235" fmla="*/ 9036659 w 11737976"/>
              <a:gd name="connsiteY27235" fmla="*/ 3539549 h 6407152"/>
              <a:gd name="connsiteX27236" fmla="*/ 9033669 w 11737976"/>
              <a:gd name="connsiteY27236" fmla="*/ 3518792 h 6407152"/>
              <a:gd name="connsiteX27237" fmla="*/ 9058624 w 11737976"/>
              <a:gd name="connsiteY27237" fmla="*/ 3507182 h 6407152"/>
              <a:gd name="connsiteX27238" fmla="*/ 9066443 w 11737976"/>
              <a:gd name="connsiteY27238" fmla="*/ 3499852 h 6407152"/>
              <a:gd name="connsiteX27239" fmla="*/ 9069432 w 11737976"/>
              <a:gd name="connsiteY27239" fmla="*/ 3520608 h 6407152"/>
              <a:gd name="connsiteX27240" fmla="*/ 9099217 w 11737976"/>
              <a:gd name="connsiteY27240" fmla="*/ 3480911 h 6407152"/>
              <a:gd name="connsiteX27241" fmla="*/ 9083923 w 11737976"/>
              <a:gd name="connsiteY27241" fmla="*/ 3436348 h 6407152"/>
              <a:gd name="connsiteX27242" fmla="*/ 9090994 w 11737976"/>
              <a:gd name="connsiteY27242" fmla="*/ 3423829 h 6407152"/>
              <a:gd name="connsiteX27243" fmla="*/ 9073114 w 11737976"/>
              <a:gd name="connsiteY27243" fmla="*/ 3422921 h 6407152"/>
              <a:gd name="connsiteX27244" fmla="*/ 9070124 w 11737976"/>
              <a:gd name="connsiteY27244" fmla="*/ 3402164 h 6407152"/>
              <a:gd name="connsiteX27245" fmla="*/ 9055230 w 11737976"/>
              <a:gd name="connsiteY27245" fmla="*/ 3422014 h 6407152"/>
              <a:gd name="connsiteX27246" fmla="*/ 9061210 w 11737976"/>
              <a:gd name="connsiteY27246" fmla="*/ 3463528 h 6407152"/>
              <a:gd name="connsiteX27247" fmla="*/ 9044077 w 11737976"/>
              <a:gd name="connsiteY27247" fmla="*/ 3467808 h 6407152"/>
              <a:gd name="connsiteX27248" fmla="*/ 9037752 w 11737976"/>
              <a:gd name="connsiteY27248" fmla="*/ 3485516 h 6407152"/>
              <a:gd name="connsiteX27249" fmla="*/ 9024699 w 11737976"/>
              <a:gd name="connsiteY27249" fmla="*/ 3456521 h 6407152"/>
              <a:gd name="connsiteX27250" fmla="*/ 9006070 w 11737976"/>
              <a:gd name="connsiteY27250" fmla="*/ 3450423 h 6407152"/>
              <a:gd name="connsiteX27251" fmla="*/ 9003827 w 11737976"/>
              <a:gd name="connsiteY27251" fmla="*/ 3434856 h 6407152"/>
              <a:gd name="connsiteX27252" fmla="*/ 9015729 w 11737976"/>
              <a:gd name="connsiteY27252" fmla="*/ 3394250 h 6407152"/>
              <a:gd name="connsiteX27253" fmla="*/ 8988878 w 11737976"/>
              <a:gd name="connsiteY27253" fmla="*/ 3331072 h 6407152"/>
              <a:gd name="connsiteX27254" fmla="*/ 8995951 w 11737976"/>
              <a:gd name="connsiteY27254" fmla="*/ 3318554 h 6407152"/>
              <a:gd name="connsiteX27255" fmla="*/ 8985141 w 11737976"/>
              <a:gd name="connsiteY27255" fmla="*/ 3305126 h 6407152"/>
              <a:gd name="connsiteX27256" fmla="*/ 8982899 w 11737976"/>
              <a:gd name="connsiteY27256" fmla="*/ 3289559 h 6407152"/>
              <a:gd name="connsiteX27257" fmla="*/ 8979161 w 11737976"/>
              <a:gd name="connsiteY27257" fmla="*/ 3263612 h 6407152"/>
              <a:gd name="connsiteX27258" fmla="*/ 8976171 w 11737976"/>
              <a:gd name="connsiteY27258" fmla="*/ 3242855 h 6407152"/>
              <a:gd name="connsiteX27259" fmla="*/ 8973181 w 11737976"/>
              <a:gd name="connsiteY27259" fmla="*/ 3222097 h 6407152"/>
              <a:gd name="connsiteX27260" fmla="*/ 8969637 w 11737976"/>
              <a:gd name="connsiteY27260" fmla="*/ 3212903 h 6407152"/>
              <a:gd name="connsiteX27261" fmla="*/ 8978656 w 11737976"/>
              <a:gd name="connsiteY27261" fmla="*/ 3205123 h 6407152"/>
              <a:gd name="connsiteX27262" fmla="*/ 8997017 w 11737976"/>
              <a:gd name="connsiteY27262" fmla="*/ 3210453 h 6407152"/>
              <a:gd name="connsiteX27263" fmla="*/ 9005430 w 11737976"/>
              <a:gd name="connsiteY27263" fmla="*/ 3203005 h 6407152"/>
              <a:gd name="connsiteX27264" fmla="*/ 8982654 w 11737976"/>
              <a:gd name="connsiteY27264" fmla="*/ 3176611 h 6407152"/>
              <a:gd name="connsiteX27265" fmla="*/ 8979935 w 11737976"/>
              <a:gd name="connsiteY27265" fmla="*/ 3190658 h 6407152"/>
              <a:gd name="connsiteX27266" fmla="*/ 8977409 w 11737976"/>
              <a:gd name="connsiteY27266" fmla="*/ 3203704 h 6407152"/>
              <a:gd name="connsiteX27267" fmla="*/ 8970191 w 11737976"/>
              <a:gd name="connsiteY27267" fmla="*/ 3201342 h 6407152"/>
              <a:gd name="connsiteX27268" fmla="*/ 8953403 w 11737976"/>
              <a:gd name="connsiteY27268" fmla="*/ 3146400 h 6407152"/>
              <a:gd name="connsiteX27269" fmla="*/ 8943341 w 11737976"/>
              <a:gd name="connsiteY27269" fmla="*/ 3138162 h 6407152"/>
              <a:gd name="connsiteX27270" fmla="*/ 8950413 w 11737976"/>
              <a:gd name="connsiteY27270" fmla="*/ 3125643 h 6407152"/>
              <a:gd name="connsiteX27271" fmla="*/ 8941099 w 11737976"/>
              <a:gd name="connsiteY27271" fmla="*/ 3122594 h 6407152"/>
              <a:gd name="connsiteX27272" fmla="*/ 8938109 w 11737976"/>
              <a:gd name="connsiteY27272" fmla="*/ 3101837 h 6407152"/>
              <a:gd name="connsiteX27273" fmla="*/ 8933624 w 11737976"/>
              <a:gd name="connsiteY27273" fmla="*/ 3070702 h 6407152"/>
              <a:gd name="connsiteX27274" fmla="*/ 8930633 w 11737976"/>
              <a:gd name="connsiteY27274" fmla="*/ 3049945 h 6407152"/>
              <a:gd name="connsiteX27275" fmla="*/ 8957083 w 11737976"/>
              <a:gd name="connsiteY27275" fmla="*/ 3048713 h 6407152"/>
              <a:gd name="connsiteX27276" fmla="*/ 8942192 w 11737976"/>
              <a:gd name="connsiteY27276" fmla="*/ 3068562 h 6407152"/>
              <a:gd name="connsiteX27277" fmla="*/ 8952252 w 11737976"/>
              <a:gd name="connsiteY27277" fmla="*/ 3076800 h 6407152"/>
              <a:gd name="connsiteX27278" fmla="*/ 8969387 w 11737976"/>
              <a:gd name="connsiteY27278" fmla="*/ 3072519 h 6407152"/>
              <a:gd name="connsiteX27279" fmla="*/ 8976459 w 11737976"/>
              <a:gd name="connsiteY27279" fmla="*/ 3059999 h 6407152"/>
              <a:gd name="connsiteX27280" fmla="*/ 8983533 w 11737976"/>
              <a:gd name="connsiteY27280" fmla="*/ 3047481 h 6407152"/>
              <a:gd name="connsiteX27281" fmla="*/ 8964155 w 11737976"/>
              <a:gd name="connsiteY27281" fmla="*/ 3036195 h 6407152"/>
              <a:gd name="connsiteX27282" fmla="*/ 8981290 w 11737976"/>
              <a:gd name="connsiteY27282" fmla="*/ 3031913 h 6407152"/>
              <a:gd name="connsiteX27283" fmla="*/ 8950355 w 11737976"/>
              <a:gd name="connsiteY27283" fmla="*/ 3002011 h 6407152"/>
              <a:gd name="connsiteX27284" fmla="*/ 8948860 w 11737976"/>
              <a:gd name="connsiteY27284" fmla="*/ 2991631 h 6407152"/>
              <a:gd name="connsiteX27285" fmla="*/ 8940293 w 11737976"/>
              <a:gd name="connsiteY27285" fmla="*/ 2993773 h 6407152"/>
              <a:gd name="connsiteX27286" fmla="*/ 8932475 w 11737976"/>
              <a:gd name="connsiteY27286" fmla="*/ 3001102 h 6407152"/>
              <a:gd name="connsiteX27287" fmla="*/ 8916087 w 11737976"/>
              <a:gd name="connsiteY27287" fmla="*/ 3010572 h 6407152"/>
              <a:gd name="connsiteX27288" fmla="*/ 8902287 w 11737976"/>
              <a:gd name="connsiteY27288" fmla="*/ 2976389 h 6407152"/>
              <a:gd name="connsiteX27289" fmla="*/ 8910855 w 11737976"/>
              <a:gd name="connsiteY27289" fmla="*/ 2974247 h 6407152"/>
              <a:gd name="connsiteX27290" fmla="*/ 8901540 w 11737976"/>
              <a:gd name="connsiteY27290" fmla="*/ 2971200 h 6407152"/>
              <a:gd name="connsiteX27291" fmla="*/ 8918675 w 11737976"/>
              <a:gd name="connsiteY27291" fmla="*/ 2966919 h 6407152"/>
              <a:gd name="connsiteX27292" fmla="*/ 8919423 w 11737976"/>
              <a:gd name="connsiteY27292" fmla="*/ 2972107 h 6407152"/>
              <a:gd name="connsiteX27293" fmla="*/ 8928738 w 11737976"/>
              <a:gd name="connsiteY27293" fmla="*/ 2975156 h 6407152"/>
              <a:gd name="connsiteX27294" fmla="*/ 8948112 w 11737976"/>
              <a:gd name="connsiteY27294" fmla="*/ 2986443 h 6407152"/>
              <a:gd name="connsiteX27295" fmla="*/ 8953689 w 11737976"/>
              <a:gd name="connsiteY27295" fmla="*/ 2963546 h 6407152"/>
              <a:gd name="connsiteX27296" fmla="*/ 8936555 w 11737976"/>
              <a:gd name="connsiteY27296" fmla="*/ 2967827 h 6407152"/>
              <a:gd name="connsiteX27297" fmla="*/ 8935807 w 11737976"/>
              <a:gd name="connsiteY27297" fmla="*/ 2962636 h 6407152"/>
              <a:gd name="connsiteX27298" fmla="*/ 8952943 w 11737976"/>
              <a:gd name="connsiteY27298" fmla="*/ 2958356 h 6407152"/>
              <a:gd name="connsiteX27299" fmla="*/ 8950701 w 11737976"/>
              <a:gd name="connsiteY27299" fmla="*/ 2942788 h 6407152"/>
              <a:gd name="connsiteX27300" fmla="*/ 8941385 w 11737976"/>
              <a:gd name="connsiteY27300" fmla="*/ 2939739 h 6407152"/>
              <a:gd name="connsiteX27301" fmla="*/ 8949205 w 11737976"/>
              <a:gd name="connsiteY27301" fmla="*/ 2932410 h 6407152"/>
              <a:gd name="connsiteX27302" fmla="*/ 8930575 w 11737976"/>
              <a:gd name="connsiteY27302" fmla="*/ 2926312 h 6407152"/>
              <a:gd name="connsiteX27303" fmla="*/ 8946963 w 11737976"/>
              <a:gd name="connsiteY27303" fmla="*/ 2916842 h 6407152"/>
              <a:gd name="connsiteX27304" fmla="*/ 8926839 w 11737976"/>
              <a:gd name="connsiteY27304" fmla="*/ 2900367 h 6407152"/>
              <a:gd name="connsiteX27305" fmla="*/ 8933910 w 11737976"/>
              <a:gd name="connsiteY27305" fmla="*/ 2887846 h 6407152"/>
              <a:gd name="connsiteX27306" fmla="*/ 8914535 w 11737976"/>
              <a:gd name="connsiteY27306" fmla="*/ 2876560 h 6407152"/>
              <a:gd name="connsiteX27307" fmla="*/ 8911546 w 11737976"/>
              <a:gd name="connsiteY27307" fmla="*/ 2855805 h 6407152"/>
              <a:gd name="connsiteX27308" fmla="*/ 8907062 w 11737976"/>
              <a:gd name="connsiteY27308" fmla="*/ 2824669 h 6407152"/>
              <a:gd name="connsiteX27309" fmla="*/ 8914131 w 11737976"/>
              <a:gd name="connsiteY27309" fmla="*/ 2812150 h 6407152"/>
              <a:gd name="connsiteX27310" fmla="*/ 8894757 w 11737976"/>
              <a:gd name="connsiteY27310" fmla="*/ 2800863 h 6407152"/>
              <a:gd name="connsiteX27311" fmla="*/ 8901082 w 11737976"/>
              <a:gd name="connsiteY27311" fmla="*/ 2783155 h 6407152"/>
              <a:gd name="connsiteX27312" fmla="*/ 8890272 w 11737976"/>
              <a:gd name="connsiteY27312" fmla="*/ 2769728 h 6407152"/>
              <a:gd name="connsiteX27313" fmla="*/ 8886535 w 11737976"/>
              <a:gd name="connsiteY27313" fmla="*/ 2743781 h 6407152"/>
              <a:gd name="connsiteX27314" fmla="*/ 8893606 w 11737976"/>
              <a:gd name="connsiteY27314" fmla="*/ 2731263 h 6407152"/>
              <a:gd name="connsiteX27315" fmla="*/ 8883890 w 11737976"/>
              <a:gd name="connsiteY27315" fmla="*/ 2663803 h 6407152"/>
              <a:gd name="connsiteX27316" fmla="*/ 8819435 w 11737976"/>
              <a:gd name="connsiteY27316" fmla="*/ 2647652 h 6407152"/>
              <a:gd name="connsiteX27317" fmla="*/ 8818687 w 11737976"/>
              <a:gd name="connsiteY27317" fmla="*/ 2642461 h 6407152"/>
              <a:gd name="connsiteX27318" fmla="*/ 8809372 w 11737976"/>
              <a:gd name="connsiteY27318" fmla="*/ 2639413 h 6407152"/>
              <a:gd name="connsiteX27319" fmla="*/ 8817192 w 11737976"/>
              <a:gd name="connsiteY27319" fmla="*/ 2632084 h 6407152"/>
              <a:gd name="connsiteX27320" fmla="*/ 8808625 w 11737976"/>
              <a:gd name="connsiteY27320" fmla="*/ 2634224 h 6407152"/>
              <a:gd name="connsiteX27321" fmla="*/ 8809372 w 11737976"/>
              <a:gd name="connsiteY27321" fmla="*/ 2639413 h 6407152"/>
              <a:gd name="connsiteX27322" fmla="*/ 8772114 w 11737976"/>
              <a:gd name="connsiteY27322" fmla="*/ 2627218 h 6407152"/>
              <a:gd name="connsiteX27323" fmla="*/ 8741927 w 11737976"/>
              <a:gd name="connsiteY27323" fmla="*/ 2602503 h 6407152"/>
              <a:gd name="connsiteX27324" fmla="*/ 8756071 w 11737976"/>
              <a:gd name="connsiteY27324" fmla="*/ 2577466 h 6407152"/>
              <a:gd name="connsiteX27325" fmla="*/ 8728127 w 11737976"/>
              <a:gd name="connsiteY27325" fmla="*/ 2568320 h 6407152"/>
              <a:gd name="connsiteX27326" fmla="*/ 8729621 w 11737976"/>
              <a:gd name="connsiteY27326" fmla="*/ 2578698 h 6407152"/>
              <a:gd name="connsiteX27327" fmla="*/ 8702427 w 11737976"/>
              <a:gd name="connsiteY27327" fmla="*/ 2574741 h 6407152"/>
              <a:gd name="connsiteX27328" fmla="*/ 8718067 w 11737976"/>
              <a:gd name="connsiteY27328" fmla="*/ 2560082 h 6407152"/>
              <a:gd name="connsiteX27329" fmla="*/ 8714329 w 11737976"/>
              <a:gd name="connsiteY27329" fmla="*/ 2534136 h 6407152"/>
              <a:gd name="connsiteX27330" fmla="*/ 8724389 w 11737976"/>
              <a:gd name="connsiteY27330" fmla="*/ 2542374 h 6407152"/>
              <a:gd name="connsiteX27331" fmla="*/ 8740777 w 11737976"/>
              <a:gd name="connsiteY27331" fmla="*/ 2532904 h 6407152"/>
              <a:gd name="connsiteX27332" fmla="*/ 8738535 w 11737976"/>
              <a:gd name="connsiteY27332" fmla="*/ 2517337 h 6407152"/>
              <a:gd name="connsiteX27333" fmla="*/ 8722147 w 11737976"/>
              <a:gd name="connsiteY27333" fmla="*/ 2526808 h 6407152"/>
              <a:gd name="connsiteX27334" fmla="*/ 8703519 w 11737976"/>
              <a:gd name="connsiteY27334" fmla="*/ 2520709 h 6407152"/>
              <a:gd name="connsiteX27335" fmla="*/ 8691962 w 11737976"/>
              <a:gd name="connsiteY27335" fmla="*/ 2502092 h 6407152"/>
              <a:gd name="connsiteX27336" fmla="*/ 8706108 w 11737976"/>
              <a:gd name="connsiteY27336" fmla="*/ 2477056 h 6407152"/>
              <a:gd name="connsiteX27337" fmla="*/ 8671837 w 11737976"/>
              <a:gd name="connsiteY27337" fmla="*/ 2485617 h 6407152"/>
              <a:gd name="connsiteX27338" fmla="*/ 8653209 w 11737976"/>
              <a:gd name="connsiteY27338" fmla="*/ 2479519 h 6407152"/>
              <a:gd name="connsiteX27339" fmla="*/ 8652462 w 11737976"/>
              <a:gd name="connsiteY27339" fmla="*/ 2474331 h 6407152"/>
              <a:gd name="connsiteX27340" fmla="*/ 8651714 w 11737976"/>
              <a:gd name="connsiteY27340" fmla="*/ 2469140 h 6407152"/>
              <a:gd name="connsiteX27341" fmla="*/ 8643894 w 11737976"/>
              <a:gd name="connsiteY27341" fmla="*/ 2476471 h 6407152"/>
              <a:gd name="connsiteX27342" fmla="*/ 8644642 w 11737976"/>
              <a:gd name="connsiteY27342" fmla="*/ 2481659 h 6407152"/>
              <a:gd name="connsiteX27343" fmla="*/ 8624517 w 11737976"/>
              <a:gd name="connsiteY27343" fmla="*/ 2465183 h 6407152"/>
              <a:gd name="connsiteX27344" fmla="*/ 8650220 w 11737976"/>
              <a:gd name="connsiteY27344" fmla="*/ 2458761 h 6407152"/>
              <a:gd name="connsiteX27345" fmla="*/ 8666605 w 11737976"/>
              <a:gd name="connsiteY27345" fmla="*/ 2449292 h 6407152"/>
              <a:gd name="connsiteX27346" fmla="*/ 8685235 w 11737976"/>
              <a:gd name="connsiteY27346" fmla="*/ 2455390 h 6407152"/>
              <a:gd name="connsiteX27347" fmla="*/ 8691561 w 11737976"/>
              <a:gd name="connsiteY27347" fmla="*/ 2437681 h 6407152"/>
              <a:gd name="connsiteX27348" fmla="*/ 8693803 w 11737976"/>
              <a:gd name="connsiteY27348" fmla="*/ 2453249 h 6407152"/>
              <a:gd name="connsiteX27349" fmla="*/ 8712431 w 11737976"/>
              <a:gd name="connsiteY27349" fmla="*/ 2459346 h 6407152"/>
              <a:gd name="connsiteX27350" fmla="*/ 8745205 w 11737976"/>
              <a:gd name="connsiteY27350" fmla="*/ 2440406 h 6407152"/>
              <a:gd name="connsiteX27351" fmla="*/ 8707945 w 11737976"/>
              <a:gd name="connsiteY27351" fmla="*/ 2428211 h 6407152"/>
              <a:gd name="connsiteX27352" fmla="*/ 8722838 w 11737976"/>
              <a:gd name="connsiteY27352" fmla="*/ 2408362 h 6407152"/>
              <a:gd name="connsiteX27353" fmla="*/ 8731406 w 11737976"/>
              <a:gd name="connsiteY27353" fmla="*/ 2406222 h 6407152"/>
              <a:gd name="connsiteX27354" fmla="*/ 8712029 w 11737976"/>
              <a:gd name="connsiteY27354" fmla="*/ 2394935 h 6407152"/>
              <a:gd name="connsiteX27355" fmla="*/ 8719101 w 11737976"/>
              <a:gd name="connsiteY27355" fmla="*/ 2382415 h 6407152"/>
              <a:gd name="connsiteX27356" fmla="*/ 8761189 w 11737976"/>
              <a:gd name="connsiteY27356" fmla="*/ 2366525 h 6407152"/>
              <a:gd name="connsiteX27357" fmla="*/ 8758947 w 11737976"/>
              <a:gd name="connsiteY27357" fmla="*/ 2350957 h 6407152"/>
              <a:gd name="connsiteX27358" fmla="*/ 8724679 w 11737976"/>
              <a:gd name="connsiteY27358" fmla="*/ 2359518 h 6407152"/>
              <a:gd name="connsiteX27359" fmla="*/ 8716859 w 11737976"/>
              <a:gd name="connsiteY27359" fmla="*/ 2366848 h 6407152"/>
              <a:gd name="connsiteX27360" fmla="*/ 8706796 w 11737976"/>
              <a:gd name="connsiteY27360" fmla="*/ 2358611 h 6407152"/>
              <a:gd name="connsiteX27361" fmla="*/ 8723184 w 11737976"/>
              <a:gd name="connsiteY27361" fmla="*/ 2349140 h 6407152"/>
              <a:gd name="connsiteX27362" fmla="*/ 8731004 w 11737976"/>
              <a:gd name="connsiteY27362" fmla="*/ 2341812 h 6407152"/>
              <a:gd name="connsiteX27363" fmla="*/ 8713870 w 11737976"/>
              <a:gd name="connsiteY27363" fmla="*/ 2346092 h 6407152"/>
              <a:gd name="connsiteX27364" fmla="*/ 8711627 w 11737976"/>
              <a:gd name="connsiteY27364" fmla="*/ 2330525 h 6407152"/>
              <a:gd name="connsiteX27365" fmla="*/ 8694491 w 11737976"/>
              <a:gd name="connsiteY27365" fmla="*/ 2334805 h 6407152"/>
              <a:gd name="connsiteX27366" fmla="*/ 8718698 w 11737976"/>
              <a:gd name="connsiteY27366" fmla="*/ 2318006 h 6407152"/>
              <a:gd name="connsiteX27367" fmla="*/ 8707889 w 11737976"/>
              <a:gd name="connsiteY27367" fmla="*/ 2304578 h 6407152"/>
              <a:gd name="connsiteX27368" fmla="*/ 8703404 w 11737976"/>
              <a:gd name="connsiteY27368" fmla="*/ 2273443 h 6407152"/>
              <a:gd name="connsiteX27369" fmla="*/ 8720539 w 11737976"/>
              <a:gd name="connsiteY27369" fmla="*/ 2269162 h 6407152"/>
              <a:gd name="connsiteX27370" fmla="*/ 8702656 w 11737976"/>
              <a:gd name="connsiteY27370" fmla="*/ 2268253 h 6407152"/>
              <a:gd name="connsiteX27371" fmla="*/ 8708982 w 11737976"/>
              <a:gd name="connsiteY27371" fmla="*/ 2250546 h 6407152"/>
              <a:gd name="connsiteX27372" fmla="*/ 8725369 w 11737976"/>
              <a:gd name="connsiteY27372" fmla="*/ 2241074 h 6407152"/>
              <a:gd name="connsiteX27373" fmla="*/ 8698919 w 11737976"/>
              <a:gd name="connsiteY27373" fmla="*/ 2242308 h 6407152"/>
              <a:gd name="connsiteX27374" fmla="*/ 8700414 w 11737976"/>
              <a:gd name="connsiteY27374" fmla="*/ 2252686 h 6407152"/>
              <a:gd name="connsiteX27375" fmla="*/ 8666894 w 11737976"/>
              <a:gd name="connsiteY27375" fmla="*/ 2266437 h 6407152"/>
              <a:gd name="connsiteX27376" fmla="*/ 8656085 w 11737976"/>
              <a:gd name="connsiteY27376" fmla="*/ 2253010 h 6407152"/>
              <a:gd name="connsiteX27377" fmla="*/ 8662409 w 11737976"/>
              <a:gd name="connsiteY27377" fmla="*/ 2235302 h 6407152"/>
              <a:gd name="connsiteX27378" fmla="*/ 8635959 w 11737976"/>
              <a:gd name="connsiteY27378" fmla="*/ 2236534 h 6407152"/>
              <a:gd name="connsiteX27379" fmla="*/ 8628139 w 11737976"/>
              <a:gd name="connsiteY27379" fmla="*/ 2243864 h 6407152"/>
              <a:gd name="connsiteX27380" fmla="*/ 8609511 w 11737976"/>
              <a:gd name="connsiteY27380" fmla="*/ 2237766 h 6407152"/>
              <a:gd name="connsiteX27381" fmla="*/ 8599449 w 11737976"/>
              <a:gd name="connsiteY27381" fmla="*/ 2229528 h 6407152"/>
              <a:gd name="connsiteX27382" fmla="*/ 8583060 w 11737976"/>
              <a:gd name="connsiteY27382" fmla="*/ 2238999 h 6407152"/>
              <a:gd name="connsiteX27383" fmla="*/ 8547299 w 11737976"/>
              <a:gd name="connsiteY27383" fmla="*/ 2237182 h 6407152"/>
              <a:gd name="connsiteX27384" fmla="*/ 8553623 w 11737976"/>
              <a:gd name="connsiteY27384" fmla="*/ 2219473 h 6407152"/>
              <a:gd name="connsiteX27385" fmla="*/ 8525679 w 11737976"/>
              <a:gd name="connsiteY27385" fmla="*/ 2210327 h 6407152"/>
              <a:gd name="connsiteX27386" fmla="*/ 8528669 w 11737976"/>
              <a:gd name="connsiteY27386" fmla="*/ 2231084 h 6407152"/>
              <a:gd name="connsiteX27387" fmla="*/ 8478013 w 11737976"/>
              <a:gd name="connsiteY27387" fmla="*/ 2249116 h 6407152"/>
              <a:gd name="connsiteX27388" fmla="*/ 8477265 w 11737976"/>
              <a:gd name="connsiteY27388" fmla="*/ 2243927 h 6407152"/>
              <a:gd name="connsiteX27389" fmla="*/ 8468698 w 11737976"/>
              <a:gd name="connsiteY27389" fmla="*/ 2246067 h 6407152"/>
              <a:gd name="connsiteX27390" fmla="*/ 8457142 w 11737976"/>
              <a:gd name="connsiteY27390" fmla="*/ 2227452 h 6407152"/>
              <a:gd name="connsiteX27391" fmla="*/ 8474275 w 11737976"/>
              <a:gd name="connsiteY27391" fmla="*/ 2223171 h 6407152"/>
              <a:gd name="connsiteX27392" fmla="*/ 8463466 w 11737976"/>
              <a:gd name="connsiteY27392" fmla="*/ 2209744 h 6407152"/>
              <a:gd name="connsiteX27393" fmla="*/ 8454900 w 11737976"/>
              <a:gd name="connsiteY27393" fmla="*/ 2211885 h 6407152"/>
              <a:gd name="connsiteX27394" fmla="*/ 8445585 w 11737976"/>
              <a:gd name="connsiteY27394" fmla="*/ 2208835 h 6407152"/>
              <a:gd name="connsiteX27395" fmla="*/ 8446332 w 11737976"/>
              <a:gd name="connsiteY27395" fmla="*/ 2214025 h 6407152"/>
              <a:gd name="connsiteX27396" fmla="*/ 8447080 w 11737976"/>
              <a:gd name="connsiteY27396" fmla="*/ 2219214 h 6407152"/>
              <a:gd name="connsiteX27397" fmla="*/ 8438512 w 11737976"/>
              <a:gd name="connsiteY27397" fmla="*/ 2221354 h 6407152"/>
              <a:gd name="connsiteX27398" fmla="*/ 8404244 w 11737976"/>
              <a:gd name="connsiteY27398" fmla="*/ 2229916 h 6407152"/>
              <a:gd name="connsiteX27399" fmla="*/ 8377795 w 11737976"/>
              <a:gd name="connsiteY27399" fmla="*/ 2231149 h 6407152"/>
              <a:gd name="connsiteX27400" fmla="*/ 8340537 w 11737976"/>
              <a:gd name="connsiteY27400" fmla="*/ 2218953 h 6407152"/>
              <a:gd name="connsiteX27401" fmla="*/ 8333464 w 11737976"/>
              <a:gd name="connsiteY27401" fmla="*/ 2231473 h 6407152"/>
              <a:gd name="connsiteX27402" fmla="*/ 8342779 w 11737976"/>
              <a:gd name="connsiteY27402" fmla="*/ 2234521 h 6407152"/>
              <a:gd name="connsiteX27403" fmla="*/ 8359915 w 11737976"/>
              <a:gd name="connsiteY27403" fmla="*/ 2230240 h 6407152"/>
              <a:gd name="connsiteX27404" fmla="*/ 8362157 w 11737976"/>
              <a:gd name="connsiteY27404" fmla="*/ 2245808 h 6407152"/>
              <a:gd name="connsiteX27405" fmla="*/ 8337202 w 11737976"/>
              <a:gd name="connsiteY27405" fmla="*/ 2257419 h 6407152"/>
              <a:gd name="connsiteX27406" fmla="*/ 8320067 w 11737976"/>
              <a:gd name="connsiteY27406" fmla="*/ 2261700 h 6407152"/>
              <a:gd name="connsiteX27407" fmla="*/ 8329381 w 11737976"/>
              <a:gd name="connsiteY27407" fmla="*/ 2264749 h 6407152"/>
              <a:gd name="connsiteX27408" fmla="*/ 8306670 w 11737976"/>
              <a:gd name="connsiteY27408" fmla="*/ 2291926 h 6407152"/>
              <a:gd name="connsiteX27409" fmla="*/ 8305923 w 11737976"/>
              <a:gd name="connsiteY27409" fmla="*/ 2286736 h 6407152"/>
              <a:gd name="connsiteX27410" fmla="*/ 8264583 w 11737976"/>
              <a:gd name="connsiteY27410" fmla="*/ 2307816 h 6407152"/>
              <a:gd name="connsiteX27411" fmla="*/ 8266825 w 11737976"/>
              <a:gd name="connsiteY27411" fmla="*/ 2323384 h 6407152"/>
              <a:gd name="connsiteX27412" fmla="*/ 8299599 w 11737976"/>
              <a:gd name="connsiteY27412" fmla="*/ 2304444 h 6407152"/>
              <a:gd name="connsiteX27413" fmla="*/ 8277633 w 11737976"/>
              <a:gd name="connsiteY27413" fmla="*/ 2336811 h 6407152"/>
              <a:gd name="connsiteX27414" fmla="*/ 8259752 w 11737976"/>
              <a:gd name="connsiteY27414" fmla="*/ 2335903 h 6407152"/>
              <a:gd name="connsiteX27415" fmla="*/ 8259017 w 11737976"/>
              <a:gd name="connsiteY27415" fmla="*/ 2336206 h 6407152"/>
              <a:gd name="connsiteX27416" fmla="*/ 8258521 w 11737976"/>
              <a:gd name="connsiteY27416" fmla="*/ 2334331 h 6407152"/>
              <a:gd name="connsiteX27417" fmla="*/ 8260900 w 11737976"/>
              <a:gd name="connsiteY27417" fmla="*/ 2327915 h 6407152"/>
              <a:gd name="connsiteX27418" fmla="*/ 8260961 w 11737976"/>
              <a:gd name="connsiteY27418" fmla="*/ 2325808 h 6407152"/>
              <a:gd name="connsiteX27419" fmla="*/ 8256703 w 11737976"/>
              <a:gd name="connsiteY27419" fmla="*/ 2321781 h 6407152"/>
              <a:gd name="connsiteX27420" fmla="*/ 8254449 w 11737976"/>
              <a:gd name="connsiteY27420" fmla="*/ 2323982 h 6407152"/>
              <a:gd name="connsiteX27421" fmla="*/ 8254325 w 11737976"/>
              <a:gd name="connsiteY27421" fmla="*/ 2328196 h 6407152"/>
              <a:gd name="connsiteX27422" fmla="*/ 8252010 w 11737976"/>
              <a:gd name="connsiteY27422" fmla="*/ 2332505 h 6407152"/>
              <a:gd name="connsiteX27423" fmla="*/ 8251947 w 11737976"/>
              <a:gd name="connsiteY27423" fmla="*/ 2334611 h 6407152"/>
              <a:gd name="connsiteX27424" fmla="*/ 8248775 w 11737976"/>
              <a:gd name="connsiteY27424" fmla="*/ 2344022 h 6407152"/>
              <a:gd name="connsiteX27425" fmla="*/ 8243364 w 11737976"/>
              <a:gd name="connsiteY27425" fmla="*/ 2345373 h 6407152"/>
              <a:gd name="connsiteX27426" fmla="*/ 8223989 w 11737976"/>
              <a:gd name="connsiteY27426" fmla="*/ 2334087 h 6407152"/>
              <a:gd name="connsiteX27427" fmla="*/ 8198287 w 11737976"/>
              <a:gd name="connsiteY27427" fmla="*/ 2340509 h 6407152"/>
              <a:gd name="connsiteX27428" fmla="*/ 8197553 w 11737976"/>
              <a:gd name="connsiteY27428" fmla="*/ 2366228 h 6407152"/>
              <a:gd name="connsiteX27429" fmla="*/ 8196098 w 11737976"/>
              <a:gd name="connsiteY27429" fmla="*/ 2380308 h 6407152"/>
              <a:gd name="connsiteX27430" fmla="*/ 8195869 w 11737976"/>
              <a:gd name="connsiteY27430" fmla="*/ 2380678 h 6407152"/>
              <a:gd name="connsiteX27431" fmla="*/ 8188782 w 11737976"/>
              <a:gd name="connsiteY27431" fmla="*/ 2398345 h 6407152"/>
              <a:gd name="connsiteX27432" fmla="*/ 8176380 w 11737976"/>
              <a:gd name="connsiteY27432" fmla="*/ 2373622 h 6407152"/>
              <a:gd name="connsiteX27433" fmla="*/ 8178385 w 11737976"/>
              <a:gd name="connsiteY27433" fmla="*/ 2379849 h 6407152"/>
              <a:gd name="connsiteX27434" fmla="*/ 8187276 w 11737976"/>
              <a:gd name="connsiteY27434" fmla="*/ 2375259 h 6407152"/>
              <a:gd name="connsiteX27435" fmla="*/ 8174439 w 11737976"/>
              <a:gd name="connsiteY27435" fmla="*/ 2365288 h 6407152"/>
              <a:gd name="connsiteX27436" fmla="*/ 8178187 w 11737976"/>
              <a:gd name="connsiteY27436" fmla="*/ 2312515 h 6407152"/>
              <a:gd name="connsiteX27437" fmla="*/ 8159845 w 11737976"/>
              <a:gd name="connsiteY27437" fmla="*/ 2340657 h 6407152"/>
              <a:gd name="connsiteX27438" fmla="*/ 8148265 w 11737976"/>
              <a:gd name="connsiteY27438" fmla="*/ 2362198 h 6407152"/>
              <a:gd name="connsiteX27439" fmla="*/ 8147456 w 11737976"/>
              <a:gd name="connsiteY27439" fmla="*/ 2389589 h 6407152"/>
              <a:gd name="connsiteX27440" fmla="*/ 8145581 w 11737976"/>
              <a:gd name="connsiteY27440" fmla="*/ 2396471 h 6407152"/>
              <a:gd name="connsiteX27441" fmla="*/ 8134046 w 11737976"/>
              <a:gd name="connsiteY27441" fmla="*/ 2400177 h 6407152"/>
              <a:gd name="connsiteX27442" fmla="*/ 8129204 w 11737976"/>
              <a:gd name="connsiteY27442" fmla="*/ 2410460 h 6407152"/>
              <a:gd name="connsiteX27443" fmla="*/ 8131600 w 11737976"/>
              <a:gd name="connsiteY27443" fmla="*/ 2412455 h 6407152"/>
              <a:gd name="connsiteX27444" fmla="*/ 8136477 w 11737976"/>
              <a:gd name="connsiteY27444" fmla="*/ 2411560 h 6407152"/>
              <a:gd name="connsiteX27445" fmla="*/ 8136824 w 11737976"/>
              <a:gd name="connsiteY27445" fmla="*/ 2411555 h 6407152"/>
              <a:gd name="connsiteX27446" fmla="*/ 8131308 w 11737976"/>
              <a:gd name="connsiteY27446" fmla="*/ 2417639 h 6407152"/>
              <a:gd name="connsiteX27447" fmla="*/ 8122729 w 11737976"/>
              <a:gd name="connsiteY27447" fmla="*/ 2411694 h 6407152"/>
              <a:gd name="connsiteX27448" fmla="*/ 8132429 w 11737976"/>
              <a:gd name="connsiteY27448" fmla="*/ 2379712 h 6407152"/>
              <a:gd name="connsiteX27449" fmla="*/ 8132002 w 11737976"/>
              <a:gd name="connsiteY27449" fmla="*/ 2362861 h 6407152"/>
              <a:gd name="connsiteX27450" fmla="*/ 8131418 w 11737976"/>
              <a:gd name="connsiteY27450" fmla="*/ 2362445 h 6407152"/>
              <a:gd name="connsiteX27451" fmla="*/ 8131673 w 11737976"/>
              <a:gd name="connsiteY27451" fmla="*/ 2361751 h 6407152"/>
              <a:gd name="connsiteX27452" fmla="*/ 8130030 w 11737976"/>
              <a:gd name="connsiteY27452" fmla="*/ 2361456 h 6407152"/>
              <a:gd name="connsiteX27453" fmla="*/ 8126477 w 11737976"/>
              <a:gd name="connsiteY27453" fmla="*/ 2358922 h 6407152"/>
              <a:gd name="connsiteX27454" fmla="*/ 8125208 w 11737976"/>
              <a:gd name="connsiteY27454" fmla="*/ 2360587 h 6407152"/>
              <a:gd name="connsiteX27455" fmla="*/ 8115846 w 11737976"/>
              <a:gd name="connsiteY27455" fmla="*/ 2358900 h 6407152"/>
              <a:gd name="connsiteX27456" fmla="*/ 8094289 w 11737976"/>
              <a:gd name="connsiteY27456" fmla="*/ 2365646 h 6407152"/>
              <a:gd name="connsiteX27457" fmla="*/ 8105715 w 11737976"/>
              <a:gd name="connsiteY27457" fmla="*/ 2379126 h 6407152"/>
              <a:gd name="connsiteX27458" fmla="*/ 8096560 w 11737976"/>
              <a:gd name="connsiteY27458" fmla="*/ 2381413 h 6407152"/>
              <a:gd name="connsiteX27459" fmla="*/ 8097317 w 11737976"/>
              <a:gd name="connsiteY27459" fmla="*/ 2386669 h 6407152"/>
              <a:gd name="connsiteX27460" fmla="*/ 8106473 w 11737976"/>
              <a:gd name="connsiteY27460" fmla="*/ 2384381 h 6407152"/>
              <a:gd name="connsiteX27461" fmla="*/ 8105715 w 11737976"/>
              <a:gd name="connsiteY27461" fmla="*/ 2379126 h 6407152"/>
              <a:gd name="connsiteX27462" fmla="*/ 8113909 w 11737976"/>
              <a:gd name="connsiteY27462" fmla="*/ 2375409 h 6407152"/>
              <a:gd name="connsiteX27463" fmla="*/ 8107407 w 11737976"/>
              <a:gd name="connsiteY27463" fmla="*/ 2383938 h 6407152"/>
              <a:gd name="connsiteX27464" fmla="*/ 8102942 w 11737976"/>
              <a:gd name="connsiteY27464" fmla="*/ 2414644 h 6407152"/>
              <a:gd name="connsiteX27465" fmla="*/ 8096183 w 11737976"/>
              <a:gd name="connsiteY27465" fmla="*/ 2421247 h 6407152"/>
              <a:gd name="connsiteX27466" fmla="*/ 8086919 w 11737976"/>
              <a:gd name="connsiteY27466" fmla="*/ 2438479 h 6407152"/>
              <a:gd name="connsiteX27467" fmla="*/ 8052740 w 11737976"/>
              <a:gd name="connsiteY27467" fmla="*/ 2484136 h 6407152"/>
              <a:gd name="connsiteX27468" fmla="*/ 8037462 w 11737976"/>
              <a:gd name="connsiteY27468" fmla="*/ 2482685 h 6407152"/>
              <a:gd name="connsiteX27469" fmla="*/ 8024001 w 11737976"/>
              <a:gd name="connsiteY27469" fmla="*/ 2493783 h 6407152"/>
              <a:gd name="connsiteX27470" fmla="*/ 8010666 w 11737976"/>
              <a:gd name="connsiteY27470" fmla="*/ 2500667 h 6407152"/>
              <a:gd name="connsiteX27471" fmla="*/ 8016619 w 11737976"/>
              <a:gd name="connsiteY27471" fmla="*/ 2521456 h 6407152"/>
              <a:gd name="connsiteX27472" fmla="*/ 8008923 w 11737976"/>
              <a:gd name="connsiteY27472" fmla="*/ 2559665 h 6407152"/>
              <a:gd name="connsiteX27473" fmla="*/ 7998849 w 11737976"/>
              <a:gd name="connsiteY27473" fmla="*/ 2604291 h 6407152"/>
              <a:gd name="connsiteX27474" fmla="*/ 8000045 w 11737976"/>
              <a:gd name="connsiteY27474" fmla="*/ 2637911 h 6407152"/>
              <a:gd name="connsiteX27475" fmla="*/ 8004054 w 11737976"/>
              <a:gd name="connsiteY27475" fmla="*/ 2650365 h 6407152"/>
              <a:gd name="connsiteX27476" fmla="*/ 7994790 w 11737976"/>
              <a:gd name="connsiteY27476" fmla="*/ 2667597 h 6407152"/>
              <a:gd name="connsiteX27477" fmla="*/ 7987904 w 11737976"/>
              <a:gd name="connsiteY27477" fmla="*/ 2678414 h 6407152"/>
              <a:gd name="connsiteX27478" fmla="*/ 7989474 w 11737976"/>
              <a:gd name="connsiteY27478" fmla="*/ 2699392 h 6407152"/>
              <a:gd name="connsiteX27479" fmla="*/ 7982524 w 11737976"/>
              <a:gd name="connsiteY27479" fmla="*/ 2712316 h 6407152"/>
              <a:gd name="connsiteX27480" fmla="*/ 7986472 w 11737976"/>
              <a:gd name="connsiteY27480" fmla="*/ 2726879 h 6407152"/>
              <a:gd name="connsiteX27481" fmla="*/ 7981965 w 11737976"/>
              <a:gd name="connsiteY27481" fmla="*/ 2731281 h 6407152"/>
              <a:gd name="connsiteX27482" fmla="*/ 7984169 w 11737976"/>
              <a:gd name="connsiteY27482" fmla="*/ 2804841 h 6407152"/>
              <a:gd name="connsiteX27483" fmla="*/ 7982425 w 11737976"/>
              <a:gd name="connsiteY27483" fmla="*/ 2863840 h 6407152"/>
              <a:gd name="connsiteX27484" fmla="*/ 7973535 w 11737976"/>
              <a:gd name="connsiteY27484" fmla="*/ 2868429 h 6407152"/>
              <a:gd name="connsiteX27485" fmla="*/ 7977679 w 11737976"/>
              <a:gd name="connsiteY27485" fmla="*/ 2950326 h 6407152"/>
              <a:gd name="connsiteX27486" fmla="*/ 7968479 w 11737976"/>
              <a:gd name="connsiteY27486" fmla="*/ 2965451 h 6407152"/>
              <a:gd name="connsiteX27487" fmla="*/ 7967233 w 11737976"/>
              <a:gd name="connsiteY27487" fmla="*/ 3007592 h 6407152"/>
              <a:gd name="connsiteX27488" fmla="*/ 7973309 w 11737976"/>
              <a:gd name="connsiteY27488" fmla="*/ 3024170 h 6407152"/>
              <a:gd name="connsiteX27489" fmla="*/ 7967768 w 11737976"/>
              <a:gd name="connsiteY27489" fmla="*/ 3026511 h 6407152"/>
              <a:gd name="connsiteX27490" fmla="*/ 7964600 w 11737976"/>
              <a:gd name="connsiteY27490" fmla="*/ 3027850 h 6407152"/>
              <a:gd name="connsiteX27491" fmla="*/ 7962041 w 11737976"/>
              <a:gd name="connsiteY27491" fmla="*/ 3028346 h 6407152"/>
              <a:gd name="connsiteX27492" fmla="*/ 7953619 w 11737976"/>
              <a:gd name="connsiteY27492" fmla="*/ 3029979 h 6407152"/>
              <a:gd name="connsiteX27493" fmla="*/ 7942360 w 11737976"/>
              <a:gd name="connsiteY27493" fmla="*/ 3002248 h 6407152"/>
              <a:gd name="connsiteX27494" fmla="*/ 7941412 w 11737976"/>
              <a:gd name="connsiteY27494" fmla="*/ 2992461 h 6407152"/>
              <a:gd name="connsiteX27495" fmla="*/ 7913784 w 11737976"/>
              <a:gd name="connsiteY27495" fmla="*/ 2972891 h 6407152"/>
              <a:gd name="connsiteX27496" fmla="*/ 7902997 w 11737976"/>
              <a:gd name="connsiteY27496" fmla="*/ 2950056 h 6407152"/>
              <a:gd name="connsiteX27497" fmla="*/ 7895810 w 11737976"/>
              <a:gd name="connsiteY27497" fmla="*/ 2961036 h 6407152"/>
              <a:gd name="connsiteX27498" fmla="*/ 7895049 w 11737976"/>
              <a:gd name="connsiteY27498" fmla="*/ 2956582 h 6407152"/>
              <a:gd name="connsiteX27499" fmla="*/ 7892684 w 11737976"/>
              <a:gd name="connsiteY27499" fmla="*/ 2932113 h 6407152"/>
              <a:gd name="connsiteX27500" fmla="*/ 7901104 w 11737976"/>
              <a:gd name="connsiteY27500" fmla="*/ 2930479 h 6407152"/>
              <a:gd name="connsiteX27501" fmla="*/ 7909525 w 11737976"/>
              <a:gd name="connsiteY27501" fmla="*/ 2928847 h 6407152"/>
              <a:gd name="connsiteX27502" fmla="*/ 7908578 w 11737976"/>
              <a:gd name="connsiteY27502" fmla="*/ 2919060 h 6407152"/>
              <a:gd name="connsiteX27503" fmla="*/ 7917472 w 11737976"/>
              <a:gd name="connsiteY27503" fmla="*/ 2922319 h 6407152"/>
              <a:gd name="connsiteX27504" fmla="*/ 7909997 w 11737976"/>
              <a:gd name="connsiteY27504" fmla="*/ 2933741 h 6407152"/>
              <a:gd name="connsiteX27505" fmla="*/ 7918833 w 11737976"/>
              <a:gd name="connsiteY27505" fmla="*/ 2936391 h 6407152"/>
              <a:gd name="connsiteX27506" fmla="*/ 7927312 w 11737976"/>
              <a:gd name="connsiteY27506" fmla="*/ 2935368 h 6407152"/>
              <a:gd name="connsiteX27507" fmla="*/ 7917472 w 11737976"/>
              <a:gd name="connsiteY27507" fmla="*/ 2922319 h 6407152"/>
              <a:gd name="connsiteX27508" fmla="*/ 7908104 w 11737976"/>
              <a:gd name="connsiteY27508" fmla="*/ 2914165 h 6407152"/>
              <a:gd name="connsiteX27509" fmla="*/ 7899211 w 11737976"/>
              <a:gd name="connsiteY27509" fmla="*/ 2910904 h 6407152"/>
              <a:gd name="connsiteX27510" fmla="*/ 7900158 w 11737976"/>
              <a:gd name="connsiteY27510" fmla="*/ 2920692 h 6407152"/>
              <a:gd name="connsiteX27511" fmla="*/ 7873475 w 11737976"/>
              <a:gd name="connsiteY27511" fmla="*/ 2910910 h 6407152"/>
              <a:gd name="connsiteX27512" fmla="*/ 7858528 w 11737976"/>
              <a:gd name="connsiteY27512" fmla="*/ 2933752 h 6407152"/>
              <a:gd name="connsiteX27513" fmla="*/ 7857108 w 11737976"/>
              <a:gd name="connsiteY27513" fmla="*/ 2919070 h 6407152"/>
              <a:gd name="connsiteX27514" fmla="*/ 7839793 w 11737976"/>
              <a:gd name="connsiteY27514" fmla="*/ 2917443 h 6407152"/>
              <a:gd name="connsiteX27515" fmla="*/ 7839320 w 11737976"/>
              <a:gd name="connsiteY27515" fmla="*/ 2912548 h 6407152"/>
              <a:gd name="connsiteX27516" fmla="*/ 7863161 w 11737976"/>
              <a:gd name="connsiteY27516" fmla="*/ 2892968 h 6407152"/>
              <a:gd name="connsiteX27517" fmla="*/ 7873001 w 11737976"/>
              <a:gd name="connsiteY27517" fmla="*/ 2906016 h 6407152"/>
              <a:gd name="connsiteX27518" fmla="*/ 7870636 w 11737976"/>
              <a:gd name="connsiteY27518" fmla="*/ 2881547 h 6407152"/>
              <a:gd name="connsiteX27519" fmla="*/ 7877636 w 11737976"/>
              <a:gd name="connsiteY27519" fmla="*/ 2865232 h 6407152"/>
              <a:gd name="connsiteX27520" fmla="*/ 7894005 w 11737976"/>
              <a:gd name="connsiteY27520" fmla="*/ 2857071 h 6407152"/>
              <a:gd name="connsiteX27521" fmla="*/ 7894478 w 11737976"/>
              <a:gd name="connsiteY27521" fmla="*/ 2861965 h 6407152"/>
              <a:gd name="connsiteX27522" fmla="*/ 7902424 w 11737976"/>
              <a:gd name="connsiteY27522" fmla="*/ 2855438 h 6407152"/>
              <a:gd name="connsiteX27523" fmla="*/ 7892584 w 11737976"/>
              <a:gd name="connsiteY27523" fmla="*/ 2842391 h 6407152"/>
              <a:gd name="connsiteX27524" fmla="*/ 7877164 w 11737976"/>
              <a:gd name="connsiteY27524" fmla="*/ 2860339 h 6407152"/>
              <a:gd name="connsiteX27525" fmla="*/ 7843007 w 11737976"/>
              <a:gd name="connsiteY27525" fmla="*/ 2861977 h 6407152"/>
              <a:gd name="connsiteX27526" fmla="*/ 7842060 w 11737976"/>
              <a:gd name="connsiteY27526" fmla="*/ 2852190 h 6407152"/>
              <a:gd name="connsiteX27527" fmla="*/ 7833640 w 11737976"/>
              <a:gd name="connsiteY27527" fmla="*/ 2853823 h 6407152"/>
              <a:gd name="connsiteX27528" fmla="*/ 7820486 w 11737976"/>
              <a:gd name="connsiteY27528" fmla="*/ 2806517 h 6407152"/>
              <a:gd name="connsiteX27529" fmla="*/ 7827961 w 11737976"/>
              <a:gd name="connsiteY27529" fmla="*/ 2795098 h 6407152"/>
              <a:gd name="connsiteX27530" fmla="*/ 7808753 w 11737976"/>
              <a:gd name="connsiteY27530" fmla="*/ 2773893 h 6407152"/>
              <a:gd name="connsiteX27531" fmla="*/ 7810646 w 11737976"/>
              <a:gd name="connsiteY27531" fmla="*/ 2793469 h 6407152"/>
              <a:gd name="connsiteX27532" fmla="*/ 7802225 w 11737976"/>
              <a:gd name="connsiteY27532" fmla="*/ 2795102 h 6407152"/>
              <a:gd name="connsiteX27533" fmla="*/ 7794751 w 11737976"/>
              <a:gd name="connsiteY27533" fmla="*/ 2806524 h 6407152"/>
              <a:gd name="connsiteX27534" fmla="*/ 7784437 w 11737976"/>
              <a:gd name="connsiteY27534" fmla="*/ 2788581 h 6407152"/>
              <a:gd name="connsiteX27535" fmla="*/ 7785384 w 11737976"/>
              <a:gd name="connsiteY27535" fmla="*/ 2798369 h 6407152"/>
              <a:gd name="connsiteX27536" fmla="*/ 7776963 w 11737976"/>
              <a:gd name="connsiteY27536" fmla="*/ 2800002 h 6407152"/>
              <a:gd name="connsiteX27537" fmla="*/ 7766649 w 11737976"/>
              <a:gd name="connsiteY27537" fmla="*/ 2782059 h 6407152"/>
              <a:gd name="connsiteX27538" fmla="*/ 7782544 w 11737976"/>
              <a:gd name="connsiteY27538" fmla="*/ 2769005 h 6407152"/>
              <a:gd name="connsiteX27539" fmla="*/ 7763336 w 11737976"/>
              <a:gd name="connsiteY27539" fmla="*/ 2747803 h 6407152"/>
              <a:gd name="connsiteX27540" fmla="*/ 7754443 w 11737976"/>
              <a:gd name="connsiteY27540" fmla="*/ 2744542 h 6407152"/>
              <a:gd name="connsiteX27541" fmla="*/ 7755389 w 11737976"/>
              <a:gd name="connsiteY27541" fmla="*/ 2754329 h 6407152"/>
              <a:gd name="connsiteX27542" fmla="*/ 7739022 w 11737976"/>
              <a:gd name="connsiteY27542" fmla="*/ 2762490 h 6407152"/>
              <a:gd name="connsiteX27543" fmla="*/ 7732020 w 11737976"/>
              <a:gd name="connsiteY27543" fmla="*/ 2778804 h 6407152"/>
              <a:gd name="connsiteX27544" fmla="*/ 7740441 w 11737976"/>
              <a:gd name="connsiteY27544" fmla="*/ 2777172 h 6407152"/>
              <a:gd name="connsiteX27545" fmla="*/ 7741388 w 11737976"/>
              <a:gd name="connsiteY27545" fmla="*/ 2786959 h 6407152"/>
              <a:gd name="connsiteX27546" fmla="*/ 7733913 w 11737976"/>
              <a:gd name="connsiteY27546" fmla="*/ 2798380 h 6407152"/>
              <a:gd name="connsiteX27547" fmla="*/ 7724073 w 11737976"/>
              <a:gd name="connsiteY27547" fmla="*/ 2785332 h 6407152"/>
              <a:gd name="connsiteX27548" fmla="*/ 7686605 w 11737976"/>
              <a:gd name="connsiteY27548" fmla="*/ 2752714 h 6407152"/>
              <a:gd name="connsiteX27549" fmla="*/ 7711866 w 11737976"/>
              <a:gd name="connsiteY27549" fmla="*/ 2747815 h 6407152"/>
              <a:gd name="connsiteX27550" fmla="*/ 7717920 w 11737976"/>
              <a:gd name="connsiteY27550" fmla="*/ 2721712 h 6407152"/>
              <a:gd name="connsiteX27551" fmla="*/ 7723005 w 11737976"/>
              <a:gd name="connsiteY27551" fmla="*/ 2718857 h 6407152"/>
              <a:gd name="connsiteX27552" fmla="*/ 7727136 w 11737976"/>
              <a:gd name="connsiteY27552" fmla="*/ 2718711 h 6407152"/>
              <a:gd name="connsiteX27553" fmla="*/ 7727335 w 11737976"/>
              <a:gd name="connsiteY27553" fmla="*/ 2719263 h 6407152"/>
              <a:gd name="connsiteX27554" fmla="*/ 7734761 w 11737976"/>
              <a:gd name="connsiteY27554" fmla="*/ 2718446 h 6407152"/>
              <a:gd name="connsiteX27555" fmla="*/ 7727136 w 11737976"/>
              <a:gd name="connsiteY27555" fmla="*/ 2718711 h 6407152"/>
              <a:gd name="connsiteX27556" fmla="*/ 7725867 w 11737976"/>
              <a:gd name="connsiteY27556" fmla="*/ 2715185 h 6407152"/>
              <a:gd name="connsiteX27557" fmla="*/ 7750183 w 11737976"/>
              <a:gd name="connsiteY27557" fmla="*/ 2700498 h 6407152"/>
              <a:gd name="connsiteX27558" fmla="*/ 7758602 w 11737976"/>
              <a:gd name="connsiteY27558" fmla="*/ 2698864 h 6407152"/>
              <a:gd name="connsiteX27559" fmla="*/ 7767023 w 11737976"/>
              <a:gd name="connsiteY27559" fmla="*/ 2697231 h 6407152"/>
              <a:gd name="connsiteX27560" fmla="*/ 7766550 w 11737976"/>
              <a:gd name="connsiteY27560" fmla="*/ 2692337 h 6407152"/>
              <a:gd name="connsiteX27561" fmla="*/ 7774972 w 11737976"/>
              <a:gd name="connsiteY27561" fmla="*/ 2690705 h 6407152"/>
              <a:gd name="connsiteX27562" fmla="*/ 7773552 w 11737976"/>
              <a:gd name="connsiteY27562" fmla="*/ 2676022 h 6407152"/>
              <a:gd name="connsiteX27563" fmla="*/ 7773078 w 11737976"/>
              <a:gd name="connsiteY27563" fmla="*/ 2671129 h 6407152"/>
              <a:gd name="connsiteX27564" fmla="*/ 7781025 w 11737976"/>
              <a:gd name="connsiteY27564" fmla="*/ 2664601 h 6407152"/>
              <a:gd name="connsiteX27565" fmla="*/ 7771186 w 11737976"/>
              <a:gd name="connsiteY27565" fmla="*/ 2651554 h 6407152"/>
              <a:gd name="connsiteX27566" fmla="*/ 7788972 w 11737976"/>
              <a:gd name="connsiteY27566" fmla="*/ 2658075 h 6407152"/>
              <a:gd name="connsiteX27567" fmla="*/ 7789919 w 11737976"/>
              <a:gd name="connsiteY27567" fmla="*/ 2667863 h 6407152"/>
              <a:gd name="connsiteX27568" fmla="*/ 7792251 w 11737976"/>
              <a:gd name="connsiteY27568" fmla="*/ 2672370 h 6407152"/>
              <a:gd name="connsiteX27569" fmla="*/ 7788112 w 11737976"/>
              <a:gd name="connsiteY27569" fmla="*/ 2671080 h 6407152"/>
              <a:gd name="connsiteX27570" fmla="*/ 7783362 w 11737976"/>
              <a:gd name="connsiteY27570" fmla="*/ 2669598 h 6407152"/>
              <a:gd name="connsiteX27571" fmla="*/ 7783819 w 11737976"/>
              <a:gd name="connsiteY27571" fmla="*/ 2674316 h 6407152"/>
              <a:gd name="connsiteX27572" fmla="*/ 7784275 w 11737976"/>
              <a:gd name="connsiteY27572" fmla="*/ 2679036 h 6407152"/>
              <a:gd name="connsiteX27573" fmla="*/ 7784731 w 11737976"/>
              <a:gd name="connsiteY27573" fmla="*/ 2683754 h 6407152"/>
              <a:gd name="connsiteX27574" fmla="*/ 7793322 w 11737976"/>
              <a:gd name="connsiteY27574" fmla="*/ 2677281 h 6407152"/>
              <a:gd name="connsiteX27575" fmla="*/ 7792982 w 11737976"/>
              <a:gd name="connsiteY27575" fmla="*/ 2673782 h 6407152"/>
              <a:gd name="connsiteX27576" fmla="*/ 7795194 w 11737976"/>
              <a:gd name="connsiteY27576" fmla="*/ 2678056 h 6407152"/>
              <a:gd name="connsiteX27577" fmla="*/ 7799760 w 11737976"/>
              <a:gd name="connsiteY27577" fmla="*/ 2680911 h 6407152"/>
              <a:gd name="connsiteX27578" fmla="*/ 7807707 w 11737976"/>
              <a:gd name="connsiteY27578" fmla="*/ 2674384 h 6407152"/>
              <a:gd name="connsiteX27579" fmla="*/ 7796920 w 11737976"/>
              <a:gd name="connsiteY27579" fmla="*/ 2651549 h 6407152"/>
              <a:gd name="connsiteX27580" fmla="*/ 7805341 w 11737976"/>
              <a:gd name="connsiteY27580" fmla="*/ 2649914 h 6407152"/>
              <a:gd name="connsiteX27581" fmla="*/ 7819815 w 11737976"/>
              <a:gd name="connsiteY27581" fmla="*/ 2622179 h 6407152"/>
              <a:gd name="connsiteX27582" fmla="*/ 7810921 w 11737976"/>
              <a:gd name="connsiteY27582" fmla="*/ 2618917 h 6407152"/>
              <a:gd name="connsiteX27583" fmla="*/ 7802973 w 11737976"/>
              <a:gd name="connsiteY27583" fmla="*/ 2625446 h 6407152"/>
              <a:gd name="connsiteX27584" fmla="*/ 7793608 w 11737976"/>
              <a:gd name="connsiteY27584" fmla="*/ 2617289 h 6407152"/>
              <a:gd name="connsiteX27585" fmla="*/ 7795027 w 11737976"/>
              <a:gd name="connsiteY27585" fmla="*/ 2631972 h 6407152"/>
              <a:gd name="connsiteX27586" fmla="*/ 7787080 w 11737976"/>
              <a:gd name="connsiteY27586" fmla="*/ 2638499 h 6407152"/>
              <a:gd name="connsiteX27587" fmla="*/ 7787553 w 11737976"/>
              <a:gd name="connsiteY27587" fmla="*/ 2643392 h 6407152"/>
              <a:gd name="connsiteX27588" fmla="*/ 7769765 w 11737976"/>
              <a:gd name="connsiteY27588" fmla="*/ 2636872 h 6407152"/>
              <a:gd name="connsiteX27589" fmla="*/ 7760397 w 11737976"/>
              <a:gd name="connsiteY27589" fmla="*/ 2628717 h 6407152"/>
              <a:gd name="connsiteX27590" fmla="*/ 7752924 w 11737976"/>
              <a:gd name="connsiteY27590" fmla="*/ 2640138 h 6407152"/>
              <a:gd name="connsiteX27591" fmla="*/ 7734189 w 11737976"/>
              <a:gd name="connsiteY27591" fmla="*/ 2623828 h 6407152"/>
              <a:gd name="connsiteX27592" fmla="*/ 7724349 w 11737976"/>
              <a:gd name="connsiteY27592" fmla="*/ 2610780 h 6407152"/>
              <a:gd name="connsiteX27593" fmla="*/ 7723875 w 11737976"/>
              <a:gd name="connsiteY27593" fmla="*/ 2605887 h 6407152"/>
              <a:gd name="connsiteX27594" fmla="*/ 7713562 w 11737976"/>
              <a:gd name="connsiteY27594" fmla="*/ 2587943 h 6407152"/>
              <a:gd name="connsiteX27595" fmla="*/ 7711586 w 11737976"/>
              <a:gd name="connsiteY27595" fmla="*/ 2600792 h 6407152"/>
              <a:gd name="connsiteX27596" fmla="*/ 7715928 w 11737976"/>
              <a:gd name="connsiteY27596" fmla="*/ 2612415 h 6407152"/>
              <a:gd name="connsiteX27597" fmla="*/ 7724349 w 11737976"/>
              <a:gd name="connsiteY27597" fmla="*/ 2610780 h 6407152"/>
              <a:gd name="connsiteX27598" fmla="*/ 7724821 w 11737976"/>
              <a:gd name="connsiteY27598" fmla="*/ 2615675 h 6407152"/>
              <a:gd name="connsiteX27599" fmla="*/ 7716874 w 11737976"/>
              <a:gd name="connsiteY27599" fmla="*/ 2622202 h 6407152"/>
              <a:gd name="connsiteX27600" fmla="*/ 7725768 w 11737976"/>
              <a:gd name="connsiteY27600" fmla="*/ 2625462 h 6407152"/>
              <a:gd name="connsiteX27601" fmla="*/ 7717821 w 11737976"/>
              <a:gd name="connsiteY27601" fmla="*/ 2631989 h 6407152"/>
              <a:gd name="connsiteX27602" fmla="*/ 7710347 w 11737976"/>
              <a:gd name="connsiteY27602" fmla="*/ 2643411 h 6407152"/>
              <a:gd name="connsiteX27603" fmla="*/ 7711767 w 11737976"/>
              <a:gd name="connsiteY27603" fmla="*/ 2658092 h 6407152"/>
              <a:gd name="connsiteX27604" fmla="*/ 7719714 w 11737976"/>
              <a:gd name="connsiteY27604" fmla="*/ 2651564 h 6407152"/>
              <a:gd name="connsiteX27605" fmla="*/ 7720187 w 11737976"/>
              <a:gd name="connsiteY27605" fmla="*/ 2656458 h 6407152"/>
              <a:gd name="connsiteX27606" fmla="*/ 7728608 w 11737976"/>
              <a:gd name="connsiteY27606" fmla="*/ 2654825 h 6407152"/>
              <a:gd name="connsiteX27607" fmla="*/ 7753870 w 11737976"/>
              <a:gd name="connsiteY27607" fmla="*/ 2649925 h 6407152"/>
              <a:gd name="connsiteX27608" fmla="*/ 7739395 w 11737976"/>
              <a:gd name="connsiteY27608" fmla="*/ 2677662 h 6407152"/>
              <a:gd name="connsiteX27609" fmla="*/ 7730029 w 11737976"/>
              <a:gd name="connsiteY27609" fmla="*/ 2669507 h 6407152"/>
              <a:gd name="connsiteX27610" fmla="*/ 7712713 w 11737976"/>
              <a:gd name="connsiteY27610" fmla="*/ 2667880 h 6407152"/>
              <a:gd name="connsiteX27611" fmla="*/ 7714607 w 11737976"/>
              <a:gd name="connsiteY27611" fmla="*/ 2687455 h 6407152"/>
              <a:gd name="connsiteX27612" fmla="*/ 7680452 w 11737976"/>
              <a:gd name="connsiteY27612" fmla="*/ 2689094 h 6407152"/>
              <a:gd name="connsiteX27613" fmla="*/ 7680924 w 11737976"/>
              <a:gd name="connsiteY27613" fmla="*/ 2693987 h 6407152"/>
              <a:gd name="connsiteX27614" fmla="*/ 7672502 w 11737976"/>
              <a:gd name="connsiteY27614" fmla="*/ 2695621 h 6407152"/>
              <a:gd name="connsiteX27615" fmla="*/ 7664779 w 11737976"/>
              <a:gd name="connsiteY27615" fmla="*/ 2693379 h 6407152"/>
              <a:gd name="connsiteX27616" fmla="*/ 7664445 w 11737976"/>
              <a:gd name="connsiteY27616" fmla="*/ 2691673 h 6407152"/>
              <a:gd name="connsiteX27617" fmla="*/ 7667583 w 11737976"/>
              <a:gd name="connsiteY27617" fmla="*/ 2689096 h 6407152"/>
              <a:gd name="connsiteX27618" fmla="*/ 7671555 w 11737976"/>
              <a:gd name="connsiteY27618" fmla="*/ 2685834 h 6407152"/>
              <a:gd name="connsiteX27619" fmla="*/ 7652822 w 11737976"/>
              <a:gd name="connsiteY27619" fmla="*/ 2669524 h 6407152"/>
              <a:gd name="connsiteX27620" fmla="*/ 7635507 w 11737976"/>
              <a:gd name="connsiteY27620" fmla="*/ 2667897 h 6407152"/>
              <a:gd name="connsiteX27621" fmla="*/ 7636926 w 11737976"/>
              <a:gd name="connsiteY27621" fmla="*/ 2682579 h 6407152"/>
              <a:gd name="connsiteX27622" fmla="*/ 7630399 w 11737976"/>
              <a:gd name="connsiteY27622" fmla="*/ 2703787 h 6407152"/>
              <a:gd name="connsiteX27623" fmla="*/ 7620558 w 11737976"/>
              <a:gd name="connsiteY27623" fmla="*/ 2690739 h 6407152"/>
              <a:gd name="connsiteX27624" fmla="*/ 7622452 w 11737976"/>
              <a:gd name="connsiteY27624" fmla="*/ 2710315 h 6407152"/>
              <a:gd name="connsiteX27625" fmla="*/ 7614504 w 11737976"/>
              <a:gd name="connsiteY27625" fmla="*/ 2716841 h 6407152"/>
              <a:gd name="connsiteX27626" fmla="*/ 7604664 w 11737976"/>
              <a:gd name="connsiteY27626" fmla="*/ 2703792 h 6407152"/>
              <a:gd name="connsiteX27627" fmla="*/ 7595770 w 11737976"/>
              <a:gd name="connsiteY27627" fmla="*/ 2700533 h 6407152"/>
              <a:gd name="connsiteX27628" fmla="*/ 7599874 w 11737976"/>
              <a:gd name="connsiteY27628" fmla="*/ 2709707 h 6407152"/>
              <a:gd name="connsiteX27629" fmla="*/ 7600430 w 11737976"/>
              <a:gd name="connsiteY27629" fmla="*/ 2712929 h 6407152"/>
              <a:gd name="connsiteX27630" fmla="*/ 7592108 w 11737976"/>
              <a:gd name="connsiteY27630" fmla="*/ 2708229 h 6407152"/>
              <a:gd name="connsiteX27631" fmla="*/ 7588204 w 11737976"/>
              <a:gd name="connsiteY27631" fmla="*/ 2706654 h 6407152"/>
              <a:gd name="connsiteX27632" fmla="*/ 7587349 w 11737976"/>
              <a:gd name="connsiteY27632" fmla="*/ 2702166 h 6407152"/>
              <a:gd name="connsiteX27633" fmla="*/ 7580277 w 11737976"/>
              <a:gd name="connsiteY27633" fmla="*/ 2706654 h 6407152"/>
              <a:gd name="connsiteX27634" fmla="*/ 7580169 w 11737976"/>
              <a:gd name="connsiteY27634" fmla="*/ 2708510 h 6407152"/>
              <a:gd name="connsiteX27635" fmla="*/ 7579380 w 11737976"/>
              <a:gd name="connsiteY27635" fmla="*/ 2708878 h 6407152"/>
              <a:gd name="connsiteX27636" fmla="*/ 7580109 w 11737976"/>
              <a:gd name="connsiteY27636" fmla="*/ 2709552 h 6407152"/>
              <a:gd name="connsiteX27637" fmla="*/ 7579874 w 11737976"/>
              <a:gd name="connsiteY27637" fmla="*/ 2713586 h 6407152"/>
              <a:gd name="connsiteX27638" fmla="*/ 7581768 w 11737976"/>
              <a:gd name="connsiteY27638" fmla="*/ 2733162 h 6407152"/>
              <a:gd name="connsiteX27639" fmla="*/ 7564454 w 11737976"/>
              <a:gd name="connsiteY27639" fmla="*/ 2731535 h 6407152"/>
              <a:gd name="connsiteX27640" fmla="*/ 7545247 w 11737976"/>
              <a:gd name="connsiteY27640" fmla="*/ 2710331 h 6407152"/>
              <a:gd name="connsiteX27641" fmla="*/ 7551773 w 11737976"/>
              <a:gd name="connsiteY27641" fmla="*/ 2689123 h 6407152"/>
              <a:gd name="connsiteX27642" fmla="*/ 7552720 w 11737976"/>
              <a:gd name="connsiteY27642" fmla="*/ 2698910 h 6407152"/>
              <a:gd name="connsiteX27643" fmla="*/ 7561140 w 11737976"/>
              <a:gd name="connsiteY27643" fmla="*/ 2697278 h 6407152"/>
              <a:gd name="connsiteX27644" fmla="*/ 7559247 w 11737976"/>
              <a:gd name="connsiteY27644" fmla="*/ 2677702 h 6407152"/>
              <a:gd name="connsiteX27645" fmla="*/ 7567668 w 11737976"/>
              <a:gd name="connsiteY27645" fmla="*/ 2676069 h 6407152"/>
              <a:gd name="connsiteX27646" fmla="*/ 7568141 w 11737976"/>
              <a:gd name="connsiteY27646" fmla="*/ 2680962 h 6407152"/>
              <a:gd name="connsiteX27647" fmla="*/ 7569088 w 11737976"/>
              <a:gd name="connsiteY27647" fmla="*/ 2690751 h 6407152"/>
              <a:gd name="connsiteX27648" fmla="*/ 7576562 w 11737976"/>
              <a:gd name="connsiteY27648" fmla="*/ 2679330 h 6407152"/>
              <a:gd name="connsiteX27649" fmla="*/ 7593876 w 11737976"/>
              <a:gd name="connsiteY27649" fmla="*/ 2680957 h 6407152"/>
              <a:gd name="connsiteX27650" fmla="*/ 7601351 w 11737976"/>
              <a:gd name="connsiteY27650" fmla="*/ 2669536 h 6407152"/>
              <a:gd name="connsiteX27651" fmla="*/ 7617245 w 11737976"/>
              <a:gd name="connsiteY27651" fmla="*/ 2656481 h 6407152"/>
              <a:gd name="connsiteX27652" fmla="*/ 7625665 w 11737976"/>
              <a:gd name="connsiteY27652" fmla="*/ 2654848 h 6407152"/>
              <a:gd name="connsiteX27653" fmla="*/ 7627132 w 11737976"/>
              <a:gd name="connsiteY27653" fmla="*/ 2658927 h 6407152"/>
              <a:gd name="connsiteX27654" fmla="*/ 7634560 w 11737976"/>
              <a:gd name="connsiteY27654" fmla="*/ 2658110 h 6407152"/>
              <a:gd name="connsiteX27655" fmla="*/ 7634087 w 11737976"/>
              <a:gd name="connsiteY27655" fmla="*/ 2653215 h 6407152"/>
              <a:gd name="connsiteX27656" fmla="*/ 7633613 w 11737976"/>
              <a:gd name="connsiteY27656" fmla="*/ 2648321 h 6407152"/>
              <a:gd name="connsiteX27657" fmla="*/ 7625665 w 11737976"/>
              <a:gd name="connsiteY27657" fmla="*/ 2654848 h 6407152"/>
              <a:gd name="connsiteX27658" fmla="*/ 7624719 w 11737976"/>
              <a:gd name="connsiteY27658" fmla="*/ 2645062 h 6407152"/>
              <a:gd name="connsiteX27659" fmla="*/ 7607404 w 11737976"/>
              <a:gd name="connsiteY27659" fmla="*/ 2643434 h 6407152"/>
              <a:gd name="connsiteX27660" fmla="*/ 7582143 w 11737976"/>
              <a:gd name="connsiteY27660" fmla="*/ 2648333 h 6407152"/>
              <a:gd name="connsiteX27661" fmla="*/ 7557355 w 11737976"/>
              <a:gd name="connsiteY27661" fmla="*/ 2658127 h 6407152"/>
              <a:gd name="connsiteX27662" fmla="*/ 7556408 w 11737976"/>
              <a:gd name="connsiteY27662" fmla="*/ 2648339 h 6407152"/>
              <a:gd name="connsiteX27663" fmla="*/ 7548460 w 11737976"/>
              <a:gd name="connsiteY27663" fmla="*/ 2654866 h 6407152"/>
              <a:gd name="connsiteX27664" fmla="*/ 7539093 w 11737976"/>
              <a:gd name="connsiteY27664" fmla="*/ 2646712 h 6407152"/>
              <a:gd name="connsiteX27665" fmla="*/ 7545619 w 11737976"/>
              <a:gd name="connsiteY27665" fmla="*/ 2625503 h 6407152"/>
              <a:gd name="connsiteX27666" fmla="*/ 7536253 w 11737976"/>
              <a:gd name="connsiteY27666" fmla="*/ 2617349 h 6407152"/>
              <a:gd name="connsiteX27667" fmla="*/ 7518465 w 11737976"/>
              <a:gd name="connsiteY27667" fmla="*/ 2610827 h 6407152"/>
              <a:gd name="connsiteX27668" fmla="*/ 7516572 w 11737976"/>
              <a:gd name="connsiteY27668" fmla="*/ 2591252 h 6407152"/>
              <a:gd name="connsiteX27669" fmla="*/ 7507679 w 11737976"/>
              <a:gd name="connsiteY27669" fmla="*/ 2587991 h 6407152"/>
              <a:gd name="connsiteX27670" fmla="*/ 7500678 w 11737976"/>
              <a:gd name="connsiteY27670" fmla="*/ 2604305 h 6407152"/>
              <a:gd name="connsiteX27671" fmla="*/ 7502097 w 11737976"/>
              <a:gd name="connsiteY27671" fmla="*/ 2618987 h 6407152"/>
              <a:gd name="connsiteX27672" fmla="*/ 7492730 w 11737976"/>
              <a:gd name="connsiteY27672" fmla="*/ 2610834 h 6407152"/>
              <a:gd name="connsiteX27673" fmla="*/ 7493676 w 11737976"/>
              <a:gd name="connsiteY27673" fmla="*/ 2620620 h 6407152"/>
              <a:gd name="connsiteX27674" fmla="*/ 7487149 w 11737976"/>
              <a:gd name="connsiteY27674" fmla="*/ 2641830 h 6407152"/>
              <a:gd name="connsiteX27675" fmla="*/ 7483836 w 11737976"/>
              <a:gd name="connsiteY27675" fmla="*/ 2607572 h 6407152"/>
              <a:gd name="connsiteX27676" fmla="*/ 7466049 w 11737976"/>
              <a:gd name="connsiteY27676" fmla="*/ 2601050 h 6407152"/>
              <a:gd name="connsiteX27677" fmla="*/ 7473996 w 11737976"/>
              <a:gd name="connsiteY27677" fmla="*/ 2594523 h 6407152"/>
              <a:gd name="connsiteX27678" fmla="*/ 7483363 w 11737976"/>
              <a:gd name="connsiteY27678" fmla="*/ 2602679 h 6407152"/>
              <a:gd name="connsiteX27679" fmla="*/ 7500204 w 11737976"/>
              <a:gd name="connsiteY27679" fmla="*/ 2599413 h 6407152"/>
              <a:gd name="connsiteX27680" fmla="*/ 7488944 w 11737976"/>
              <a:gd name="connsiteY27680" fmla="*/ 2571682 h 6407152"/>
              <a:gd name="connsiteX27681" fmla="*/ 7470682 w 11737976"/>
              <a:gd name="connsiteY27681" fmla="*/ 2560267 h 6407152"/>
              <a:gd name="connsiteX27682" fmla="*/ 7470210 w 11737976"/>
              <a:gd name="connsiteY27682" fmla="*/ 2555374 h 6407152"/>
              <a:gd name="connsiteX27683" fmla="*/ 7478157 w 11737976"/>
              <a:gd name="connsiteY27683" fmla="*/ 2548846 h 6407152"/>
              <a:gd name="connsiteX27684" fmla="*/ 7469736 w 11737976"/>
              <a:gd name="connsiteY27684" fmla="*/ 2550479 h 6407152"/>
              <a:gd name="connsiteX27685" fmla="*/ 7451948 w 11737976"/>
              <a:gd name="connsiteY27685" fmla="*/ 2543959 h 6407152"/>
              <a:gd name="connsiteX27686" fmla="*/ 7444947 w 11737976"/>
              <a:gd name="connsiteY27686" fmla="*/ 2560274 h 6407152"/>
              <a:gd name="connsiteX27687" fmla="*/ 7456208 w 11737976"/>
              <a:gd name="connsiteY27687" fmla="*/ 2588003 h 6407152"/>
              <a:gd name="connsiteX27688" fmla="*/ 7446841 w 11737976"/>
              <a:gd name="connsiteY27688" fmla="*/ 2579848 h 6407152"/>
              <a:gd name="connsiteX27689" fmla="*/ 7437946 w 11737976"/>
              <a:gd name="connsiteY27689" fmla="*/ 2576588 h 6407152"/>
              <a:gd name="connsiteX27690" fmla="*/ 7445893 w 11737976"/>
              <a:gd name="connsiteY27690" fmla="*/ 2570060 h 6407152"/>
              <a:gd name="connsiteX27691" fmla="*/ 7417793 w 11737976"/>
              <a:gd name="connsiteY27691" fmla="*/ 2545596 h 6407152"/>
              <a:gd name="connsiteX27692" fmla="*/ 7410319 w 11737976"/>
              <a:gd name="connsiteY27692" fmla="*/ 2557017 h 6407152"/>
              <a:gd name="connsiteX27693" fmla="*/ 7400476 w 11737976"/>
              <a:gd name="connsiteY27693" fmla="*/ 2543969 h 6407152"/>
              <a:gd name="connsiteX27694" fmla="*/ 7407478 w 11737976"/>
              <a:gd name="connsiteY27694" fmla="*/ 2527655 h 6407152"/>
              <a:gd name="connsiteX27695" fmla="*/ 7416373 w 11737976"/>
              <a:gd name="connsiteY27695" fmla="*/ 2530916 h 6407152"/>
              <a:gd name="connsiteX27696" fmla="*/ 7415899 w 11737976"/>
              <a:gd name="connsiteY27696" fmla="*/ 2526021 h 6407152"/>
              <a:gd name="connsiteX27697" fmla="*/ 7423846 w 11737976"/>
              <a:gd name="connsiteY27697" fmla="*/ 2519494 h 6407152"/>
              <a:gd name="connsiteX27698" fmla="*/ 7433213 w 11737976"/>
              <a:gd name="connsiteY27698" fmla="*/ 2527648 h 6407152"/>
              <a:gd name="connsiteX27699" fmla="*/ 7432267 w 11737976"/>
              <a:gd name="connsiteY27699" fmla="*/ 2517861 h 6407152"/>
              <a:gd name="connsiteX27700" fmla="*/ 7466897 w 11737976"/>
              <a:gd name="connsiteY27700" fmla="*/ 2521116 h 6407152"/>
              <a:gd name="connsiteX27701" fmla="*/ 7447690 w 11737976"/>
              <a:gd name="connsiteY27701" fmla="*/ 2499914 h 6407152"/>
              <a:gd name="connsiteX27702" fmla="*/ 7439268 w 11737976"/>
              <a:gd name="connsiteY27702" fmla="*/ 2501547 h 6407152"/>
              <a:gd name="connsiteX27703" fmla="*/ 7413533 w 11737976"/>
              <a:gd name="connsiteY27703" fmla="*/ 2501552 h 6407152"/>
              <a:gd name="connsiteX27704" fmla="*/ 7405113 w 11737976"/>
              <a:gd name="connsiteY27704" fmla="*/ 2503186 h 6407152"/>
              <a:gd name="connsiteX27705" fmla="*/ 7405585 w 11737976"/>
              <a:gd name="connsiteY27705" fmla="*/ 2508080 h 6407152"/>
              <a:gd name="connsiteX27706" fmla="*/ 7414006 w 11737976"/>
              <a:gd name="connsiteY27706" fmla="*/ 2506446 h 6407152"/>
              <a:gd name="connsiteX27707" fmla="*/ 7415426 w 11737976"/>
              <a:gd name="connsiteY27707" fmla="*/ 2521128 h 6407152"/>
              <a:gd name="connsiteX27708" fmla="*/ 7415899 w 11737976"/>
              <a:gd name="connsiteY27708" fmla="*/ 2526021 h 6407152"/>
              <a:gd name="connsiteX27709" fmla="*/ 7407478 w 11737976"/>
              <a:gd name="connsiteY27709" fmla="*/ 2527655 h 6407152"/>
              <a:gd name="connsiteX27710" fmla="*/ 7397637 w 11737976"/>
              <a:gd name="connsiteY27710" fmla="*/ 2514607 h 6407152"/>
              <a:gd name="connsiteX27711" fmla="*/ 7380324 w 11737976"/>
              <a:gd name="connsiteY27711" fmla="*/ 2512979 h 6407152"/>
              <a:gd name="connsiteX27712" fmla="*/ 7372850 w 11737976"/>
              <a:gd name="connsiteY27712" fmla="*/ 2524401 h 6407152"/>
              <a:gd name="connsiteX27713" fmla="*/ 7371902 w 11737976"/>
              <a:gd name="connsiteY27713" fmla="*/ 2514612 h 6407152"/>
              <a:gd name="connsiteX27714" fmla="*/ 7355061 w 11737976"/>
              <a:gd name="connsiteY27714" fmla="*/ 2517879 h 6407152"/>
              <a:gd name="connsiteX27715" fmla="*/ 7364428 w 11737976"/>
              <a:gd name="connsiteY27715" fmla="*/ 2526033 h 6407152"/>
              <a:gd name="connsiteX27716" fmla="*/ 7356955 w 11737976"/>
              <a:gd name="connsiteY27716" fmla="*/ 2537454 h 6407152"/>
              <a:gd name="connsiteX27717" fmla="*/ 7322327 w 11737976"/>
              <a:gd name="connsiteY27717" fmla="*/ 2534199 h 6407152"/>
              <a:gd name="connsiteX27718" fmla="*/ 7323272 w 11737976"/>
              <a:gd name="connsiteY27718" fmla="*/ 2543987 h 6407152"/>
              <a:gd name="connsiteX27719" fmla="*/ 7314852 w 11737976"/>
              <a:gd name="connsiteY27719" fmla="*/ 2545621 h 6407152"/>
              <a:gd name="connsiteX27720" fmla="*/ 7315324 w 11737976"/>
              <a:gd name="connsiteY27720" fmla="*/ 2550514 h 6407152"/>
              <a:gd name="connsiteX27721" fmla="*/ 7315798 w 11737976"/>
              <a:gd name="connsiteY27721" fmla="*/ 2555407 h 6407152"/>
              <a:gd name="connsiteX27722" fmla="*/ 7325166 w 11737976"/>
              <a:gd name="connsiteY27722" fmla="*/ 2563562 h 6407152"/>
              <a:gd name="connsiteX27723" fmla="*/ 7319112 w 11737976"/>
              <a:gd name="connsiteY27723" fmla="*/ 2589665 h 6407152"/>
              <a:gd name="connsiteX27724" fmla="*/ 7310218 w 11737976"/>
              <a:gd name="connsiteY27724" fmla="*/ 2586404 h 6407152"/>
              <a:gd name="connsiteX27725" fmla="*/ 7312110 w 11737976"/>
              <a:gd name="connsiteY27725" fmla="*/ 2605978 h 6407152"/>
              <a:gd name="connsiteX27726" fmla="*/ 7320532 w 11737976"/>
              <a:gd name="connsiteY27726" fmla="*/ 2604346 h 6407152"/>
              <a:gd name="connsiteX27727" fmla="*/ 7330372 w 11737976"/>
              <a:gd name="connsiteY27727" fmla="*/ 2617395 h 6407152"/>
              <a:gd name="connsiteX27728" fmla="*/ 7324318 w 11737976"/>
              <a:gd name="connsiteY27728" fmla="*/ 2643497 h 6407152"/>
              <a:gd name="connsiteX27729" fmla="*/ 7315422 w 11737976"/>
              <a:gd name="connsiteY27729" fmla="*/ 2640237 h 6407152"/>
              <a:gd name="connsiteX27730" fmla="*/ 7317317 w 11737976"/>
              <a:gd name="connsiteY27730" fmla="*/ 2659811 h 6407152"/>
              <a:gd name="connsiteX27731" fmla="*/ 7308423 w 11737976"/>
              <a:gd name="connsiteY27731" fmla="*/ 2656552 h 6407152"/>
              <a:gd name="connsiteX27732" fmla="*/ 7280795 w 11737976"/>
              <a:gd name="connsiteY27732" fmla="*/ 2636981 h 6407152"/>
              <a:gd name="connsiteX27733" fmla="*/ 7291109 w 11737976"/>
              <a:gd name="connsiteY27733" fmla="*/ 2654923 h 6407152"/>
              <a:gd name="connsiteX27734" fmla="*/ 7288436 w 11737976"/>
              <a:gd name="connsiteY27734" fmla="*/ 2671645 h 6407152"/>
              <a:gd name="connsiteX27735" fmla="*/ 7287501 w 11737976"/>
              <a:gd name="connsiteY27735" fmla="*/ 2674240 h 6407152"/>
              <a:gd name="connsiteX27736" fmla="*/ 7287630 w 11737976"/>
              <a:gd name="connsiteY27736" fmla="*/ 2673000 h 6407152"/>
              <a:gd name="connsiteX27737" fmla="*/ 7287883 w 11737976"/>
              <a:gd name="connsiteY27737" fmla="*/ 2670531 h 6407152"/>
              <a:gd name="connsiteX27738" fmla="*/ 7279479 w 11737976"/>
              <a:gd name="connsiteY27738" fmla="*/ 2670141 h 6407152"/>
              <a:gd name="connsiteX27739" fmla="*/ 7278972 w 11737976"/>
              <a:gd name="connsiteY27739" fmla="*/ 2675079 h 6407152"/>
              <a:gd name="connsiteX27740" fmla="*/ 7269046 w 11737976"/>
              <a:gd name="connsiteY27740" fmla="*/ 2689503 h 6407152"/>
              <a:gd name="connsiteX27741" fmla="*/ 7262171 w 11737976"/>
              <a:gd name="connsiteY27741" fmla="*/ 2674299 h 6407152"/>
              <a:gd name="connsiteX27742" fmla="*/ 7236966 w 11737976"/>
              <a:gd name="connsiteY27742" fmla="*/ 2673128 h 6407152"/>
              <a:gd name="connsiteX27743" fmla="*/ 7213288 w 11737976"/>
              <a:gd name="connsiteY27743" fmla="*/ 2657144 h 6407152"/>
              <a:gd name="connsiteX27744" fmla="*/ 7187575 w 11737976"/>
              <a:gd name="connsiteY27744" fmla="*/ 2660911 h 6407152"/>
              <a:gd name="connsiteX27745" fmla="*/ 7189102 w 11737976"/>
              <a:gd name="connsiteY27745" fmla="*/ 2646098 h 6407152"/>
              <a:gd name="connsiteX27746" fmla="*/ 7144046 w 11737976"/>
              <a:gd name="connsiteY27746" fmla="*/ 2673773 h 6407152"/>
              <a:gd name="connsiteX27747" fmla="*/ 7127246 w 11737976"/>
              <a:gd name="connsiteY27747" fmla="*/ 2672993 h 6407152"/>
              <a:gd name="connsiteX27748" fmla="*/ 7129278 w 11737976"/>
              <a:gd name="connsiteY27748" fmla="*/ 2653241 h 6407152"/>
              <a:gd name="connsiteX27749" fmla="*/ 7129786 w 11737976"/>
              <a:gd name="connsiteY27749" fmla="*/ 2648304 h 6407152"/>
              <a:gd name="connsiteX27750" fmla="*/ 7121384 w 11737976"/>
              <a:gd name="connsiteY27750" fmla="*/ 2647914 h 6407152"/>
              <a:gd name="connsiteX27751" fmla="*/ 7078869 w 11737976"/>
              <a:gd name="connsiteY27751" fmla="*/ 2650900 h 6407152"/>
              <a:gd name="connsiteX27752" fmla="*/ 7063592 w 11737976"/>
              <a:gd name="connsiteY27752" fmla="*/ 2635307 h 6407152"/>
              <a:gd name="connsiteX27753" fmla="*/ 7029989 w 11737976"/>
              <a:gd name="connsiteY27753" fmla="*/ 2633747 h 6407152"/>
              <a:gd name="connsiteX27754" fmla="*/ 7028465 w 11737976"/>
              <a:gd name="connsiteY27754" fmla="*/ 2648559 h 6407152"/>
              <a:gd name="connsiteX27755" fmla="*/ 7003261 w 11737976"/>
              <a:gd name="connsiteY27755" fmla="*/ 2647388 h 6407152"/>
              <a:gd name="connsiteX27756" fmla="*/ 6983916 w 11737976"/>
              <a:gd name="connsiteY27756" fmla="*/ 2671297 h 6407152"/>
              <a:gd name="connsiteX27757" fmla="*/ 6992481 w 11737976"/>
              <a:gd name="connsiteY27757" fmla="*/ 2700844 h 6407152"/>
              <a:gd name="connsiteX27758" fmla="*/ 6993352 w 11737976"/>
              <a:gd name="connsiteY27758" fmla="*/ 2709246 h 6407152"/>
              <a:gd name="connsiteX27759" fmla="*/ 6983176 w 11737976"/>
              <a:gd name="connsiteY27759" fmla="*/ 2720513 h 6407152"/>
              <a:gd name="connsiteX27760" fmla="*/ 6982543 w 11737976"/>
              <a:gd name="connsiteY27760" fmla="*/ 2716662 h 6407152"/>
              <a:gd name="connsiteX27761" fmla="*/ 6966605 w 11737976"/>
              <a:gd name="connsiteY27761" fmla="*/ 2675455 h 6407152"/>
              <a:gd name="connsiteX27762" fmla="*/ 6942928 w 11737976"/>
              <a:gd name="connsiteY27762" fmla="*/ 2659470 h 6407152"/>
              <a:gd name="connsiteX27763" fmla="*/ 6934338 w 11737976"/>
              <a:gd name="connsiteY27763" fmla="*/ 2681399 h 6407152"/>
              <a:gd name="connsiteX27764" fmla="*/ 6936957 w 11737976"/>
              <a:gd name="connsiteY27764" fmla="*/ 2696080 h 6407152"/>
              <a:gd name="connsiteX27765" fmla="*/ 6935900 w 11737976"/>
              <a:gd name="connsiteY27765" fmla="*/ 2696975 h 6407152"/>
              <a:gd name="connsiteX27766" fmla="*/ 6938352 w 11737976"/>
              <a:gd name="connsiteY27766" fmla="*/ 2703911 h 6407152"/>
              <a:gd name="connsiteX27767" fmla="*/ 6936957 w 11737976"/>
              <a:gd name="connsiteY27767" fmla="*/ 2696080 h 6407152"/>
              <a:gd name="connsiteX27768" fmla="*/ 6939369 w 11737976"/>
              <a:gd name="connsiteY27768" fmla="*/ 2694036 h 6407152"/>
              <a:gd name="connsiteX27769" fmla="*/ 6946245 w 11737976"/>
              <a:gd name="connsiteY27769" fmla="*/ 2709239 h 6407152"/>
              <a:gd name="connsiteX27770" fmla="*/ 6937335 w 11737976"/>
              <a:gd name="connsiteY27770" fmla="*/ 2713787 h 6407152"/>
              <a:gd name="connsiteX27771" fmla="*/ 6937845 w 11737976"/>
              <a:gd name="connsiteY27771" fmla="*/ 2708850 h 6407152"/>
              <a:gd name="connsiteX27772" fmla="*/ 6927409 w 11737976"/>
              <a:gd name="connsiteY27772" fmla="*/ 2728210 h 6407152"/>
              <a:gd name="connsiteX27773" fmla="*/ 6933777 w 11737976"/>
              <a:gd name="connsiteY27773" fmla="*/ 2748352 h 6407152"/>
              <a:gd name="connsiteX27774" fmla="*/ 6924866 w 11737976"/>
              <a:gd name="connsiteY27774" fmla="*/ 2752900 h 6407152"/>
              <a:gd name="connsiteX27775" fmla="*/ 6930728 w 11737976"/>
              <a:gd name="connsiteY27775" fmla="*/ 2777980 h 6407152"/>
              <a:gd name="connsiteX27776" fmla="*/ 6906542 w 11737976"/>
              <a:gd name="connsiteY27776" fmla="*/ 2766932 h 6407152"/>
              <a:gd name="connsiteX27777" fmla="*/ 6898139 w 11737976"/>
              <a:gd name="connsiteY27777" fmla="*/ 2766541 h 6407152"/>
              <a:gd name="connsiteX27778" fmla="*/ 6897629 w 11737976"/>
              <a:gd name="connsiteY27778" fmla="*/ 2771479 h 6407152"/>
              <a:gd name="connsiteX27779" fmla="*/ 6896105 w 11737976"/>
              <a:gd name="connsiteY27779" fmla="*/ 2786294 h 6407152"/>
              <a:gd name="connsiteX27780" fmla="*/ 6878286 w 11737976"/>
              <a:gd name="connsiteY27780" fmla="*/ 2795389 h 6407152"/>
              <a:gd name="connsiteX27781" fmla="*/ 6861994 w 11737976"/>
              <a:gd name="connsiteY27781" fmla="*/ 2789671 h 6407152"/>
              <a:gd name="connsiteX27782" fmla="*/ 6859452 w 11737976"/>
              <a:gd name="connsiteY27782" fmla="*/ 2814361 h 6407152"/>
              <a:gd name="connsiteX27783" fmla="*/ 6865819 w 11737976"/>
              <a:gd name="connsiteY27783" fmla="*/ 2834501 h 6407152"/>
              <a:gd name="connsiteX27784" fmla="*/ 6855385 w 11737976"/>
              <a:gd name="connsiteY27784" fmla="*/ 2853864 h 6407152"/>
              <a:gd name="connsiteX27785" fmla="*/ 6880081 w 11737976"/>
              <a:gd name="connsiteY27785" fmla="*/ 2859972 h 6407152"/>
              <a:gd name="connsiteX27786" fmla="*/ 6887465 w 11737976"/>
              <a:gd name="connsiteY27786" fmla="*/ 2870238 h 6407152"/>
              <a:gd name="connsiteX27787" fmla="*/ 6893325 w 11737976"/>
              <a:gd name="connsiteY27787" fmla="*/ 2895316 h 6407152"/>
              <a:gd name="connsiteX27788" fmla="*/ 6902394 w 11737976"/>
              <a:gd name="connsiteY27788" fmla="*/ 2899459 h 6407152"/>
              <a:gd name="connsiteX27789" fmla="*/ 6911344 w 11737976"/>
              <a:gd name="connsiteY27789" fmla="*/ 2897810 h 6407152"/>
              <a:gd name="connsiteX27790" fmla="*/ 6901702 w 11737976"/>
              <a:gd name="connsiteY27790" fmla="*/ 2908136 h 6407152"/>
              <a:gd name="connsiteX27791" fmla="*/ 6886677 w 11737976"/>
              <a:gd name="connsiteY27791" fmla="*/ 2923957 h 6407152"/>
              <a:gd name="connsiteX27792" fmla="*/ 6882253 w 11737976"/>
              <a:gd name="connsiteY27792" fmla="*/ 2934495 h 6407152"/>
              <a:gd name="connsiteX27793" fmla="*/ 6880856 w 11737976"/>
              <a:gd name="connsiteY27793" fmla="*/ 2934429 h 6407152"/>
              <a:gd name="connsiteX27794" fmla="*/ 6872963 w 11737976"/>
              <a:gd name="connsiteY27794" fmla="*/ 2929101 h 6407152"/>
              <a:gd name="connsiteX27795" fmla="*/ 6856161 w 11737976"/>
              <a:gd name="connsiteY27795" fmla="*/ 2928321 h 6407152"/>
              <a:gd name="connsiteX27796" fmla="*/ 6853620 w 11737976"/>
              <a:gd name="connsiteY27796" fmla="*/ 2953009 h 6407152"/>
              <a:gd name="connsiteX27797" fmla="*/ 6818999 w 11737976"/>
              <a:gd name="connsiteY27797" fmla="*/ 2961325 h 6407152"/>
              <a:gd name="connsiteX27798" fmla="*/ 6815948 w 11737976"/>
              <a:gd name="connsiteY27798" fmla="*/ 2990952 h 6407152"/>
              <a:gd name="connsiteX27799" fmla="*/ 6799147 w 11737976"/>
              <a:gd name="connsiteY27799" fmla="*/ 2990172 h 6407152"/>
              <a:gd name="connsiteX27800" fmla="*/ 6804498 w 11737976"/>
              <a:gd name="connsiteY27800" fmla="*/ 3020189 h 6407152"/>
              <a:gd name="connsiteX27801" fmla="*/ 6813407 w 11737976"/>
              <a:gd name="connsiteY27801" fmla="*/ 3015641 h 6407152"/>
              <a:gd name="connsiteX27802" fmla="*/ 6815442 w 11737976"/>
              <a:gd name="connsiteY27802" fmla="*/ 2995891 h 6407152"/>
              <a:gd name="connsiteX27803" fmla="*/ 6824349 w 11737976"/>
              <a:gd name="connsiteY27803" fmla="*/ 2991342 h 6407152"/>
              <a:gd name="connsiteX27804" fmla="*/ 6829701 w 11737976"/>
              <a:gd name="connsiteY27804" fmla="*/ 3021360 h 6407152"/>
              <a:gd name="connsiteX27805" fmla="*/ 6835019 w 11737976"/>
              <a:gd name="connsiteY27805" fmla="*/ 3041452 h 6407152"/>
              <a:gd name="connsiteX27806" fmla="*/ 6834231 w 11737976"/>
              <a:gd name="connsiteY27806" fmla="*/ 3057334 h 6407152"/>
              <a:gd name="connsiteX27807" fmla="*/ 6822372 w 11737976"/>
              <a:gd name="connsiteY27807" fmla="*/ 3083849 h 6407152"/>
              <a:gd name="connsiteX27808" fmla="*/ 6780257 w 11737976"/>
              <a:gd name="connsiteY27808" fmla="*/ 3141572 h 6407152"/>
              <a:gd name="connsiteX27809" fmla="*/ 6752550 w 11737976"/>
              <a:gd name="connsiteY27809" fmla="*/ 3188874 h 6407152"/>
              <a:gd name="connsiteX27810" fmla="*/ 6735937 w 11737976"/>
              <a:gd name="connsiteY27810" fmla="*/ 3205402 h 6407152"/>
              <a:gd name="connsiteX27811" fmla="*/ 6721935 w 11737976"/>
              <a:gd name="connsiteY27811" fmla="*/ 3214692 h 6407152"/>
              <a:gd name="connsiteX27812" fmla="*/ 6723716 w 11737976"/>
              <a:gd name="connsiteY27812" fmla="*/ 3224529 h 6407152"/>
              <a:gd name="connsiteX27813" fmla="*/ 6696365 w 11737976"/>
              <a:gd name="connsiteY27813" fmla="*/ 3241296 h 6407152"/>
              <a:gd name="connsiteX27814" fmla="*/ 6681355 w 11737976"/>
              <a:gd name="connsiteY27814" fmla="*/ 3282929 h 6407152"/>
              <a:gd name="connsiteX27815" fmla="*/ 6641604 w 11737976"/>
              <a:gd name="connsiteY27815" fmla="*/ 3334090 h 6407152"/>
              <a:gd name="connsiteX27816" fmla="*/ 6617684 w 11737976"/>
              <a:gd name="connsiteY27816" fmla="*/ 3367196 h 6407152"/>
              <a:gd name="connsiteX27817" fmla="*/ 6615686 w 11737976"/>
              <a:gd name="connsiteY27817" fmla="*/ 3375095 h 6407152"/>
              <a:gd name="connsiteX27818" fmla="*/ 6612830 w 11737976"/>
              <a:gd name="connsiteY27818" fmla="*/ 3373054 h 6407152"/>
              <a:gd name="connsiteX27819" fmla="*/ 6609365 w 11737976"/>
              <a:gd name="connsiteY27819" fmla="*/ 3376987 h 6407152"/>
              <a:gd name="connsiteX27820" fmla="*/ 6613240 w 11737976"/>
              <a:gd name="connsiteY27820" fmla="*/ 3378039 h 6407152"/>
              <a:gd name="connsiteX27821" fmla="*/ 6615370 w 11737976"/>
              <a:gd name="connsiteY27821" fmla="*/ 3376337 h 6407152"/>
              <a:gd name="connsiteX27822" fmla="*/ 6614549 w 11737976"/>
              <a:gd name="connsiteY27822" fmla="*/ 3379582 h 6407152"/>
              <a:gd name="connsiteX27823" fmla="*/ 6603634 w 11737976"/>
              <a:gd name="connsiteY27823" fmla="*/ 3395088 h 6407152"/>
              <a:gd name="connsiteX27824" fmla="*/ 6603205 w 11737976"/>
              <a:gd name="connsiteY27824" fmla="*/ 3397555 h 6407152"/>
              <a:gd name="connsiteX27825" fmla="*/ 6590970 w 11737976"/>
              <a:gd name="connsiteY27825" fmla="*/ 3385537 h 6407152"/>
              <a:gd name="connsiteX27826" fmla="*/ 6590765 w 11737976"/>
              <a:gd name="connsiteY27826" fmla="*/ 3383739 h 6407152"/>
              <a:gd name="connsiteX27827" fmla="*/ 6590559 w 11737976"/>
              <a:gd name="connsiteY27827" fmla="*/ 3381942 h 6407152"/>
              <a:gd name="connsiteX27828" fmla="*/ 6590354 w 11737976"/>
              <a:gd name="connsiteY27828" fmla="*/ 3380145 h 6407152"/>
              <a:gd name="connsiteX27829" fmla="*/ 6584566 w 11737976"/>
              <a:gd name="connsiteY27829" fmla="*/ 3383230 h 6407152"/>
              <a:gd name="connsiteX27830" fmla="*/ 6584772 w 11737976"/>
              <a:gd name="connsiteY27830" fmla="*/ 3385028 h 6407152"/>
              <a:gd name="connsiteX27831" fmla="*/ 6578777 w 11737976"/>
              <a:gd name="connsiteY27831" fmla="*/ 3386316 h 6407152"/>
              <a:gd name="connsiteX27832" fmla="*/ 6573427 w 11737976"/>
              <a:gd name="connsiteY27832" fmla="*/ 3383108 h 6407152"/>
              <a:gd name="connsiteX27833" fmla="*/ 6576037 w 11737976"/>
              <a:gd name="connsiteY27833" fmla="*/ 3378786 h 6407152"/>
              <a:gd name="connsiteX27834" fmla="*/ 6570575 w 11737976"/>
              <a:gd name="connsiteY27834" fmla="*/ 3378656 h 6407152"/>
              <a:gd name="connsiteX27835" fmla="*/ 6577132 w 11737976"/>
              <a:gd name="connsiteY27835" fmla="*/ 3371939 h 6407152"/>
              <a:gd name="connsiteX27836" fmla="*/ 6589737 w 11737976"/>
              <a:gd name="connsiteY27836" fmla="*/ 3374754 h 6407152"/>
              <a:gd name="connsiteX27837" fmla="*/ 6587680 w 11737976"/>
              <a:gd name="connsiteY27837" fmla="*/ 3356783 h 6407152"/>
              <a:gd name="connsiteX27838" fmla="*/ 6587476 w 11737976"/>
              <a:gd name="connsiteY27838" fmla="*/ 3354986 h 6407152"/>
              <a:gd name="connsiteX27839" fmla="*/ 6580454 w 11737976"/>
              <a:gd name="connsiteY27839" fmla="*/ 3347289 h 6407152"/>
              <a:gd name="connsiteX27840" fmla="*/ 6580249 w 11737976"/>
              <a:gd name="connsiteY27840" fmla="*/ 3345492 h 6407152"/>
              <a:gd name="connsiteX27841" fmla="*/ 6580042 w 11737976"/>
              <a:gd name="connsiteY27841" fmla="*/ 3343695 h 6407152"/>
              <a:gd name="connsiteX27842" fmla="*/ 6573637 w 11737976"/>
              <a:gd name="connsiteY27842" fmla="*/ 3341389 h 6407152"/>
              <a:gd name="connsiteX27843" fmla="*/ 6575341 w 11737976"/>
              <a:gd name="connsiteY27843" fmla="*/ 3337862 h 6407152"/>
              <a:gd name="connsiteX27844" fmla="*/ 6579008 w 11737976"/>
              <a:gd name="connsiteY27844" fmla="*/ 3337042 h 6407152"/>
              <a:gd name="connsiteX27845" fmla="*/ 6580941 w 11737976"/>
              <a:gd name="connsiteY27845" fmla="*/ 3337835 h 6407152"/>
              <a:gd name="connsiteX27846" fmla="*/ 6583843 w 11737976"/>
              <a:gd name="connsiteY27846" fmla="*/ 3339024 h 6407152"/>
              <a:gd name="connsiteX27847" fmla="*/ 6585297 w 11737976"/>
              <a:gd name="connsiteY27847" fmla="*/ 3337472 h 6407152"/>
              <a:gd name="connsiteX27848" fmla="*/ 6584817 w 11737976"/>
              <a:gd name="connsiteY27848" fmla="*/ 3335127 h 6407152"/>
              <a:gd name="connsiteX27849" fmla="*/ 6581915 w 11737976"/>
              <a:gd name="connsiteY27849" fmla="*/ 3333937 h 6407152"/>
              <a:gd name="connsiteX27850" fmla="*/ 6578047 w 11737976"/>
              <a:gd name="connsiteY27850" fmla="*/ 3332351 h 6407152"/>
              <a:gd name="connsiteX27851" fmla="*/ 6578021 w 11737976"/>
              <a:gd name="connsiteY27851" fmla="*/ 3332320 h 6407152"/>
              <a:gd name="connsiteX27852" fmla="*/ 6578603 w 11737976"/>
              <a:gd name="connsiteY27852" fmla="*/ 3331115 h 6407152"/>
              <a:gd name="connsiteX27853" fmla="*/ 6577780 w 11737976"/>
              <a:gd name="connsiteY27853" fmla="*/ 3323927 h 6407152"/>
              <a:gd name="connsiteX27854" fmla="*/ 6577664 w 11737976"/>
              <a:gd name="connsiteY27854" fmla="*/ 3323180 h 6407152"/>
              <a:gd name="connsiteX27855" fmla="*/ 6579153 w 11737976"/>
              <a:gd name="connsiteY27855" fmla="*/ 3320991 h 6407152"/>
              <a:gd name="connsiteX27856" fmla="*/ 6582429 w 11737976"/>
              <a:gd name="connsiteY27856" fmla="*/ 3314816 h 6407152"/>
              <a:gd name="connsiteX27857" fmla="*/ 6579549 w 11737976"/>
              <a:gd name="connsiteY27857" fmla="*/ 3300746 h 6407152"/>
              <a:gd name="connsiteX27858" fmla="*/ 6604201 w 11737976"/>
              <a:gd name="connsiteY27858" fmla="*/ 3317296 h 6407152"/>
              <a:gd name="connsiteX27859" fmla="*/ 6611952 w 11737976"/>
              <a:gd name="connsiteY27859" fmla="*/ 3311881 h 6407152"/>
              <a:gd name="connsiteX27860" fmla="*/ 6611527 w 11737976"/>
              <a:gd name="connsiteY27860" fmla="*/ 3275189 h 6407152"/>
              <a:gd name="connsiteX27861" fmla="*/ 6612013 w 11737976"/>
              <a:gd name="connsiteY27861" fmla="*/ 3273241 h 6407152"/>
              <a:gd name="connsiteX27862" fmla="*/ 6625611 w 11737976"/>
              <a:gd name="connsiteY27862" fmla="*/ 3244444 h 6407152"/>
              <a:gd name="connsiteX27863" fmla="*/ 6623203 w 11737976"/>
              <a:gd name="connsiteY27863" fmla="*/ 3237013 h 6407152"/>
              <a:gd name="connsiteX27864" fmla="*/ 6628560 w 11737976"/>
              <a:gd name="connsiteY27864" fmla="*/ 3215580 h 6407152"/>
              <a:gd name="connsiteX27865" fmla="*/ 6623238 w 11737976"/>
              <a:gd name="connsiteY27865" fmla="*/ 3215547 h 6407152"/>
              <a:gd name="connsiteX27866" fmla="*/ 6624211 w 11737976"/>
              <a:gd name="connsiteY27866" fmla="*/ 3211649 h 6407152"/>
              <a:gd name="connsiteX27867" fmla="*/ 6623244 w 11737976"/>
              <a:gd name="connsiteY27867" fmla="*/ 3211253 h 6407152"/>
              <a:gd name="connsiteX27868" fmla="*/ 6622270 w 11737976"/>
              <a:gd name="connsiteY27868" fmla="*/ 3215150 h 6407152"/>
              <a:gd name="connsiteX27869" fmla="*/ 6608634 w 11737976"/>
              <a:gd name="connsiteY27869" fmla="*/ 3269706 h 6407152"/>
              <a:gd name="connsiteX27870" fmla="*/ 6607172 w 11737976"/>
              <a:gd name="connsiteY27870" fmla="*/ 3275551 h 6407152"/>
              <a:gd name="connsiteX27871" fmla="*/ 6597487 w 11737976"/>
              <a:gd name="connsiteY27871" fmla="*/ 3280174 h 6407152"/>
              <a:gd name="connsiteX27872" fmla="*/ 6593652 w 11737976"/>
              <a:gd name="connsiteY27872" fmla="*/ 3257121 h 6407152"/>
              <a:gd name="connsiteX27873" fmla="*/ 6604832 w 11737976"/>
              <a:gd name="connsiteY27873" fmla="*/ 3225188 h 6407152"/>
              <a:gd name="connsiteX27874" fmla="*/ 6608223 w 11737976"/>
              <a:gd name="connsiteY27874" fmla="*/ 3224428 h 6407152"/>
              <a:gd name="connsiteX27875" fmla="*/ 6605807 w 11737976"/>
              <a:gd name="connsiteY27875" fmla="*/ 3221290 h 6407152"/>
              <a:gd name="connsiteX27876" fmla="*/ 6618429 w 11737976"/>
              <a:gd name="connsiteY27876" fmla="*/ 3196391 h 6407152"/>
              <a:gd name="connsiteX27877" fmla="*/ 6629549 w 11737976"/>
              <a:gd name="connsiteY27877" fmla="*/ 3203098 h 6407152"/>
              <a:gd name="connsiteX27878" fmla="*/ 6650357 w 11737976"/>
              <a:gd name="connsiteY27878" fmla="*/ 3200887 h 6407152"/>
              <a:gd name="connsiteX27879" fmla="*/ 6661993 w 11737976"/>
              <a:gd name="connsiteY27879" fmla="*/ 3188471 h 6407152"/>
              <a:gd name="connsiteX27880" fmla="*/ 6656211 w 11737976"/>
              <a:gd name="connsiteY27880" fmla="*/ 3173213 h 6407152"/>
              <a:gd name="connsiteX27881" fmla="*/ 6642167 w 11737976"/>
              <a:gd name="connsiteY27881" fmla="*/ 3178197 h 6407152"/>
              <a:gd name="connsiteX27882" fmla="*/ 6640269 w 11737976"/>
              <a:gd name="connsiteY27882" fmla="*/ 3155937 h 6407152"/>
              <a:gd name="connsiteX27883" fmla="*/ 6653844 w 11737976"/>
              <a:gd name="connsiteY27883" fmla="*/ 3140021 h 6407152"/>
              <a:gd name="connsiteX27884" fmla="*/ 6641278 w 11737976"/>
              <a:gd name="connsiteY27884" fmla="*/ 3130574 h 6407152"/>
              <a:gd name="connsiteX27885" fmla="*/ 6632073 w 11737976"/>
              <a:gd name="connsiteY27885" fmla="*/ 3137541 h 6407152"/>
              <a:gd name="connsiteX27886" fmla="*/ 6638384 w 11737976"/>
              <a:gd name="connsiteY27886" fmla="*/ 3125091 h 6407152"/>
              <a:gd name="connsiteX27887" fmla="*/ 6654364 w 11737976"/>
              <a:gd name="connsiteY27887" fmla="*/ 3116606 h 6407152"/>
              <a:gd name="connsiteX27888" fmla="*/ 6654852 w 11737976"/>
              <a:gd name="connsiteY27888" fmla="*/ 3114659 h 6407152"/>
              <a:gd name="connsiteX27889" fmla="*/ 6659695 w 11737976"/>
              <a:gd name="connsiteY27889" fmla="*/ 3112346 h 6407152"/>
              <a:gd name="connsiteX27890" fmla="*/ 6660175 w 11737976"/>
              <a:gd name="connsiteY27890" fmla="*/ 3114691 h 6407152"/>
              <a:gd name="connsiteX27891" fmla="*/ 6661143 w 11737976"/>
              <a:gd name="connsiteY27891" fmla="*/ 3115087 h 6407152"/>
              <a:gd name="connsiteX27892" fmla="*/ 6661122 w 11737976"/>
              <a:gd name="connsiteY27892" fmla="*/ 3127968 h 6407152"/>
              <a:gd name="connsiteX27893" fmla="*/ 6680480 w 11737976"/>
              <a:gd name="connsiteY27893" fmla="*/ 3127310 h 6407152"/>
              <a:gd name="connsiteX27894" fmla="*/ 6685795 w 11737976"/>
              <a:gd name="connsiteY27894" fmla="*/ 3131637 h 6407152"/>
              <a:gd name="connsiteX27895" fmla="*/ 6692106 w 11737976"/>
              <a:gd name="connsiteY27895" fmla="*/ 3119187 h 6407152"/>
              <a:gd name="connsiteX27896" fmla="*/ 6686790 w 11737976"/>
              <a:gd name="connsiteY27896" fmla="*/ 3114860 h 6407152"/>
              <a:gd name="connsiteX27897" fmla="*/ 6678552 w 11737976"/>
              <a:gd name="connsiteY27897" fmla="*/ 3122224 h 6407152"/>
              <a:gd name="connsiteX27898" fmla="*/ 6672783 w 11737976"/>
              <a:gd name="connsiteY27898" fmla="*/ 3098378 h 6407152"/>
              <a:gd name="connsiteX27899" fmla="*/ 6668921 w 11737976"/>
              <a:gd name="connsiteY27899" fmla="*/ 3092500 h 6407152"/>
              <a:gd name="connsiteX27900" fmla="*/ 6669422 w 11737976"/>
              <a:gd name="connsiteY27900" fmla="*/ 3081964 h 6407152"/>
              <a:gd name="connsiteX27901" fmla="*/ 6695089 w 11737976"/>
              <a:gd name="connsiteY27901" fmla="*/ 3068856 h 6407152"/>
              <a:gd name="connsiteX27902" fmla="*/ 6690760 w 11737976"/>
              <a:gd name="connsiteY27902" fmla="*/ 3052046 h 6407152"/>
              <a:gd name="connsiteX27903" fmla="*/ 6682036 w 11737976"/>
              <a:gd name="connsiteY27903" fmla="*/ 3061359 h 6407152"/>
              <a:gd name="connsiteX27904" fmla="*/ 6678168 w 11737976"/>
              <a:gd name="connsiteY27904" fmla="*/ 3059773 h 6407152"/>
              <a:gd name="connsiteX27905" fmla="*/ 6672857 w 11737976"/>
              <a:gd name="connsiteY27905" fmla="*/ 3051151 h 6407152"/>
              <a:gd name="connsiteX27906" fmla="*/ 6663646 w 11737976"/>
              <a:gd name="connsiteY27906" fmla="*/ 3062413 h 6407152"/>
              <a:gd name="connsiteX27907" fmla="*/ 6671919 w 11737976"/>
              <a:gd name="connsiteY27907" fmla="*/ 3033582 h 6407152"/>
              <a:gd name="connsiteX27908" fmla="*/ 6671926 w 11737976"/>
              <a:gd name="connsiteY27908" fmla="*/ 3029289 h 6407152"/>
              <a:gd name="connsiteX27909" fmla="*/ 6684986 w 11737976"/>
              <a:gd name="connsiteY27909" fmla="*/ 3032494 h 6407152"/>
              <a:gd name="connsiteX27910" fmla="*/ 6697580 w 11737976"/>
              <a:gd name="connsiteY27910" fmla="*/ 3024767 h 6407152"/>
              <a:gd name="connsiteX27911" fmla="*/ 6700481 w 11737976"/>
              <a:gd name="connsiteY27911" fmla="*/ 3025957 h 6407152"/>
              <a:gd name="connsiteX27912" fmla="*/ 6688436 w 11737976"/>
              <a:gd name="connsiteY27912" fmla="*/ 2993095 h 6407152"/>
              <a:gd name="connsiteX27913" fmla="*/ 6702985 w 11737976"/>
              <a:gd name="connsiteY27913" fmla="*/ 2973282 h 6407152"/>
              <a:gd name="connsiteX27914" fmla="*/ 6688965 w 11737976"/>
              <a:gd name="connsiteY27914" fmla="*/ 2965386 h 6407152"/>
              <a:gd name="connsiteX27915" fmla="*/ 6694287 w 11737976"/>
              <a:gd name="connsiteY27915" fmla="*/ 2965421 h 6407152"/>
              <a:gd name="connsiteX27916" fmla="*/ 6689945 w 11737976"/>
              <a:gd name="connsiteY27916" fmla="*/ 2957196 h 6407152"/>
              <a:gd name="connsiteX27917" fmla="*/ 6680258 w 11737976"/>
              <a:gd name="connsiteY27917" fmla="*/ 2961819 h 6407152"/>
              <a:gd name="connsiteX27918" fmla="*/ 6681747 w 11737976"/>
              <a:gd name="connsiteY27918" fmla="*/ 2938800 h 6407152"/>
              <a:gd name="connsiteX27919" fmla="*/ 6684650 w 11737976"/>
              <a:gd name="connsiteY27919" fmla="*/ 2939990 h 6407152"/>
              <a:gd name="connsiteX27920" fmla="*/ 6686633 w 11737976"/>
              <a:gd name="connsiteY27920" fmla="*/ 2910729 h 6407152"/>
              <a:gd name="connsiteX27921" fmla="*/ 6683272 w 11737976"/>
              <a:gd name="connsiteY27921" fmla="*/ 2894315 h 6407152"/>
              <a:gd name="connsiteX27922" fmla="*/ 6688122 w 11737976"/>
              <a:gd name="connsiteY27922" fmla="*/ 2887711 h 6407152"/>
              <a:gd name="connsiteX27923" fmla="*/ 6686215 w 11737976"/>
              <a:gd name="connsiteY27923" fmla="*/ 2869744 h 6407152"/>
              <a:gd name="connsiteX27924" fmla="*/ 6689117 w 11737976"/>
              <a:gd name="connsiteY27924" fmla="*/ 2870933 h 6407152"/>
              <a:gd name="connsiteX27925" fmla="*/ 6708090 w 11737976"/>
              <a:gd name="connsiteY27925" fmla="*/ 2807825 h 6407152"/>
              <a:gd name="connsiteX27926" fmla="*/ 6707129 w 11737976"/>
              <a:gd name="connsiteY27926" fmla="*/ 2803135 h 6407152"/>
              <a:gd name="connsiteX27927" fmla="*/ 6704736 w 11737976"/>
              <a:gd name="connsiteY27927" fmla="*/ 2787117 h 6407152"/>
              <a:gd name="connsiteX27928" fmla="*/ 6702348 w 11737976"/>
              <a:gd name="connsiteY27928" fmla="*/ 2766806 h 6407152"/>
              <a:gd name="connsiteX27929" fmla="*/ 6712082 w 11737976"/>
              <a:gd name="connsiteY27929" fmla="*/ 2732130 h 6407152"/>
              <a:gd name="connsiteX27930" fmla="*/ 6709216 w 11737976"/>
              <a:gd name="connsiteY27930" fmla="*/ 2709475 h 6407152"/>
              <a:gd name="connsiteX27931" fmla="*/ 6709716 w 11737976"/>
              <a:gd name="connsiteY27931" fmla="*/ 2698939 h 6407152"/>
              <a:gd name="connsiteX27932" fmla="*/ 6712659 w 11737976"/>
              <a:gd name="connsiteY27932" fmla="*/ 2674369 h 6407152"/>
              <a:gd name="connsiteX27933" fmla="*/ 6701533 w 11737976"/>
              <a:gd name="connsiteY27933" fmla="*/ 2671956 h 6407152"/>
              <a:gd name="connsiteX27934" fmla="*/ 6703954 w 11737976"/>
              <a:gd name="connsiteY27934" fmla="*/ 2670800 h 6407152"/>
              <a:gd name="connsiteX27935" fmla="*/ 6703475 w 11737976"/>
              <a:gd name="connsiteY27935" fmla="*/ 2668456 h 6407152"/>
              <a:gd name="connsiteX27936" fmla="*/ 6699244 w 11737976"/>
              <a:gd name="connsiteY27936" fmla="*/ 2672970 h 6407152"/>
              <a:gd name="connsiteX27937" fmla="*/ 6699598 w 11737976"/>
              <a:gd name="connsiteY27937" fmla="*/ 2671163 h 6407152"/>
              <a:gd name="connsiteX27938" fmla="*/ 6699112 w 11737976"/>
              <a:gd name="connsiteY27938" fmla="*/ 2673111 h 6407152"/>
              <a:gd name="connsiteX27939" fmla="*/ 6699244 w 11737976"/>
              <a:gd name="connsiteY27939" fmla="*/ 2672970 h 6407152"/>
              <a:gd name="connsiteX27940" fmla="*/ 6695694 w 11737976"/>
              <a:gd name="connsiteY27940" fmla="*/ 2691044 h 6407152"/>
              <a:gd name="connsiteX27941" fmla="*/ 6703445 w 11737976"/>
              <a:gd name="connsiteY27941" fmla="*/ 2685630 h 6407152"/>
              <a:gd name="connsiteX27942" fmla="*/ 6705846 w 11737976"/>
              <a:gd name="connsiteY27942" fmla="*/ 2697353 h 6407152"/>
              <a:gd name="connsiteX27943" fmla="*/ 6705361 w 11737976"/>
              <a:gd name="connsiteY27943" fmla="*/ 2699302 h 6407152"/>
              <a:gd name="connsiteX27944" fmla="*/ 6700991 w 11737976"/>
              <a:gd name="connsiteY27944" fmla="*/ 2708252 h 6407152"/>
              <a:gd name="connsiteX27945" fmla="*/ 6699543 w 11737976"/>
              <a:gd name="connsiteY27945" fmla="*/ 2705510 h 6407152"/>
              <a:gd name="connsiteX27946" fmla="*/ 6698575 w 11737976"/>
              <a:gd name="connsiteY27946" fmla="*/ 2705113 h 6407152"/>
              <a:gd name="connsiteX27947" fmla="*/ 6698089 w 11737976"/>
              <a:gd name="connsiteY27947" fmla="*/ 2707062 h 6407152"/>
              <a:gd name="connsiteX27948" fmla="*/ 6699536 w 11737976"/>
              <a:gd name="connsiteY27948" fmla="*/ 2709803 h 6407152"/>
              <a:gd name="connsiteX27949" fmla="*/ 6694220 w 11737976"/>
              <a:gd name="connsiteY27949" fmla="*/ 2705476 h 6407152"/>
              <a:gd name="connsiteX27950" fmla="*/ 6694199 w 11737976"/>
              <a:gd name="connsiteY27950" fmla="*/ 2718356 h 6407152"/>
              <a:gd name="connsiteX27951" fmla="*/ 6693226 w 11737976"/>
              <a:gd name="connsiteY27951" fmla="*/ 2722252 h 6407152"/>
              <a:gd name="connsiteX27952" fmla="*/ 6687382 w 11737976"/>
              <a:gd name="connsiteY27952" fmla="*/ 2745634 h 6407152"/>
              <a:gd name="connsiteX27953" fmla="*/ 6694159 w 11737976"/>
              <a:gd name="connsiteY27953" fmla="*/ 2744116 h 6407152"/>
              <a:gd name="connsiteX27954" fmla="*/ 6688335 w 11737976"/>
              <a:gd name="connsiteY27954" fmla="*/ 2754618 h 6407152"/>
              <a:gd name="connsiteX27955" fmla="*/ 6678183 w 11737976"/>
              <a:gd name="connsiteY27955" fmla="*/ 2748308 h 6407152"/>
              <a:gd name="connsiteX27956" fmla="*/ 6683040 w 11737976"/>
              <a:gd name="connsiteY27956" fmla="*/ 2737410 h 6407152"/>
              <a:gd name="connsiteX27957" fmla="*/ 6682573 w 11737976"/>
              <a:gd name="connsiteY27957" fmla="*/ 2726479 h 6407152"/>
              <a:gd name="connsiteX27958" fmla="*/ 6683541 w 11737976"/>
              <a:gd name="connsiteY27958" fmla="*/ 2726876 h 6407152"/>
              <a:gd name="connsiteX27959" fmla="*/ 6684026 w 11737976"/>
              <a:gd name="connsiteY27959" fmla="*/ 2724927 h 6407152"/>
              <a:gd name="connsiteX27960" fmla="*/ 6683060 w 11737976"/>
              <a:gd name="connsiteY27960" fmla="*/ 2724530 h 6407152"/>
              <a:gd name="connsiteX27961" fmla="*/ 6681126 w 11737976"/>
              <a:gd name="connsiteY27961" fmla="*/ 2723737 h 6407152"/>
              <a:gd name="connsiteX27962" fmla="*/ 6683074 w 11737976"/>
              <a:gd name="connsiteY27962" fmla="*/ 2715944 h 6407152"/>
              <a:gd name="connsiteX27963" fmla="*/ 6679692 w 11737976"/>
              <a:gd name="connsiteY27963" fmla="*/ 2712410 h 6407152"/>
              <a:gd name="connsiteX27964" fmla="*/ 6681209 w 11737976"/>
              <a:gd name="connsiteY27964" fmla="*/ 2672218 h 6407152"/>
              <a:gd name="connsiteX27965" fmla="*/ 6670502 w 11737976"/>
              <a:gd name="connsiteY27965" fmla="*/ 2710791 h 6407152"/>
              <a:gd name="connsiteX27966" fmla="*/ 6651672 w 11737976"/>
              <a:gd name="connsiteY27966" fmla="*/ 2683740 h 6407152"/>
              <a:gd name="connsiteX27967" fmla="*/ 6644434 w 11737976"/>
              <a:gd name="connsiteY27967" fmla="*/ 2670033 h 6407152"/>
              <a:gd name="connsiteX27968" fmla="*/ 6638633 w 11737976"/>
              <a:gd name="connsiteY27968" fmla="*/ 2667655 h 6407152"/>
              <a:gd name="connsiteX27969" fmla="*/ 6639114 w 11737976"/>
              <a:gd name="connsiteY27969" fmla="*/ 2669999 h 6407152"/>
              <a:gd name="connsiteX27970" fmla="*/ 6634771 w 11737976"/>
              <a:gd name="connsiteY27970" fmla="*/ 2661775 h 6407152"/>
              <a:gd name="connsiteX27971" fmla="*/ 6644956 w 11737976"/>
              <a:gd name="connsiteY27971" fmla="*/ 2646618 h 6407152"/>
              <a:gd name="connsiteX27972" fmla="*/ 6648346 w 11737976"/>
              <a:gd name="connsiteY27972" fmla="*/ 2645858 h 6407152"/>
              <a:gd name="connsiteX27973" fmla="*/ 6648833 w 11737976"/>
              <a:gd name="connsiteY27973" fmla="*/ 2643910 h 6407152"/>
              <a:gd name="connsiteX27974" fmla="*/ 6648352 w 11737976"/>
              <a:gd name="connsiteY27974" fmla="*/ 2641565 h 6407152"/>
              <a:gd name="connsiteX27975" fmla="*/ 6645451 w 11737976"/>
              <a:gd name="connsiteY27975" fmla="*/ 2640377 h 6407152"/>
              <a:gd name="connsiteX27976" fmla="*/ 6643996 w 11737976"/>
              <a:gd name="connsiteY27976" fmla="*/ 2641928 h 6407152"/>
              <a:gd name="connsiteX27977" fmla="*/ 6643030 w 11737976"/>
              <a:gd name="connsiteY27977" fmla="*/ 2641532 h 6407152"/>
              <a:gd name="connsiteX27978" fmla="*/ 6644497 w 11737976"/>
              <a:gd name="connsiteY27978" fmla="*/ 2631393 h 6407152"/>
              <a:gd name="connsiteX27979" fmla="*/ 6631430 w 11737976"/>
              <a:gd name="connsiteY27979" fmla="*/ 2632481 h 6407152"/>
              <a:gd name="connsiteX27980" fmla="*/ 6625113 w 11737976"/>
              <a:gd name="connsiteY27980" fmla="*/ 2649224 h 6407152"/>
              <a:gd name="connsiteX27981" fmla="*/ 6625621 w 11737976"/>
              <a:gd name="connsiteY27981" fmla="*/ 2634395 h 6407152"/>
              <a:gd name="connsiteX27982" fmla="*/ 6621292 w 11737976"/>
              <a:gd name="connsiteY27982" fmla="*/ 2617585 h 6407152"/>
              <a:gd name="connsiteX27983" fmla="*/ 6625648 w 11737976"/>
              <a:gd name="connsiteY27983" fmla="*/ 2617222 h 6407152"/>
              <a:gd name="connsiteX27984" fmla="*/ 6620820 w 11737976"/>
              <a:gd name="connsiteY27984" fmla="*/ 2610947 h 6407152"/>
              <a:gd name="connsiteX27985" fmla="*/ 6625668 w 11737976"/>
              <a:gd name="connsiteY27985" fmla="*/ 2604342 h 6407152"/>
              <a:gd name="connsiteX27986" fmla="*/ 6618912 w 11737976"/>
              <a:gd name="connsiteY27986" fmla="*/ 2592981 h 6407152"/>
              <a:gd name="connsiteX27987" fmla="*/ 6607780 w 11737976"/>
              <a:gd name="connsiteY27987" fmla="*/ 2594862 h 6407152"/>
              <a:gd name="connsiteX27988" fmla="*/ 6608753 w 11737976"/>
              <a:gd name="connsiteY27988" fmla="*/ 2590965 h 6407152"/>
              <a:gd name="connsiteX27989" fmla="*/ 6616992 w 11737976"/>
              <a:gd name="connsiteY27989" fmla="*/ 2583601 h 6407152"/>
              <a:gd name="connsiteX27990" fmla="*/ 6618447 w 11737976"/>
              <a:gd name="connsiteY27990" fmla="*/ 2582049 h 6407152"/>
              <a:gd name="connsiteX27991" fmla="*/ 6620373 w 11737976"/>
              <a:gd name="connsiteY27991" fmla="*/ 2587135 h 6407152"/>
              <a:gd name="connsiteX27992" fmla="*/ 6620853 w 11737976"/>
              <a:gd name="connsiteY27992" fmla="*/ 2589480 h 6407152"/>
              <a:gd name="connsiteX27993" fmla="*/ 6622307 w 11737976"/>
              <a:gd name="connsiteY27993" fmla="*/ 2587928 h 6407152"/>
              <a:gd name="connsiteX27994" fmla="*/ 6618933 w 11737976"/>
              <a:gd name="connsiteY27994" fmla="*/ 2580101 h 6407152"/>
              <a:gd name="connsiteX27995" fmla="*/ 6617965 w 11737976"/>
              <a:gd name="connsiteY27995" fmla="*/ 2579704 h 6407152"/>
              <a:gd name="connsiteX27996" fmla="*/ 6615545 w 11737976"/>
              <a:gd name="connsiteY27996" fmla="*/ 2580860 h 6407152"/>
              <a:gd name="connsiteX27997" fmla="*/ 6614577 w 11737976"/>
              <a:gd name="connsiteY27997" fmla="*/ 2580464 h 6407152"/>
              <a:gd name="connsiteX27998" fmla="*/ 6614591 w 11737976"/>
              <a:gd name="connsiteY27998" fmla="*/ 2571877 h 6407152"/>
              <a:gd name="connsiteX27999" fmla="*/ 6604425 w 11737976"/>
              <a:gd name="connsiteY27999" fmla="*/ 2574154 h 6407152"/>
              <a:gd name="connsiteX28000" fmla="*/ 6606374 w 11737976"/>
              <a:gd name="connsiteY28000" fmla="*/ 2566360 h 6407152"/>
              <a:gd name="connsiteX28001" fmla="*/ 6601545 w 11737976"/>
              <a:gd name="connsiteY28001" fmla="*/ 2560084 h 6407152"/>
              <a:gd name="connsiteX28002" fmla="*/ 6592311 w 11737976"/>
              <a:gd name="connsiteY28002" fmla="*/ 2584225 h 6407152"/>
              <a:gd name="connsiteX28003" fmla="*/ 6601022 w 11737976"/>
              <a:gd name="connsiteY28003" fmla="*/ 2583500 h 6407152"/>
              <a:gd name="connsiteX28004" fmla="*/ 6602944 w 11737976"/>
              <a:gd name="connsiteY28004" fmla="*/ 2592880 h 6407152"/>
              <a:gd name="connsiteX28005" fmla="*/ 6605852 w 11737976"/>
              <a:gd name="connsiteY28005" fmla="*/ 2589775 h 6407152"/>
              <a:gd name="connsiteX28006" fmla="*/ 6604878 w 11737976"/>
              <a:gd name="connsiteY28006" fmla="*/ 2593673 h 6407152"/>
              <a:gd name="connsiteX28007" fmla="*/ 6602930 w 11737976"/>
              <a:gd name="connsiteY28007" fmla="*/ 2601466 h 6407152"/>
              <a:gd name="connsiteX28008" fmla="*/ 6603897 w 11737976"/>
              <a:gd name="connsiteY28008" fmla="*/ 2601862 h 6407152"/>
              <a:gd name="connsiteX28009" fmla="*/ 6594705 w 11737976"/>
              <a:gd name="connsiteY28009" fmla="*/ 2600244 h 6407152"/>
              <a:gd name="connsiteX28010" fmla="*/ 6588401 w 11737976"/>
              <a:gd name="connsiteY28010" fmla="*/ 2608400 h 6407152"/>
              <a:gd name="connsiteX28011" fmla="*/ 6593244 w 11737976"/>
              <a:gd name="connsiteY28011" fmla="*/ 2606089 h 6407152"/>
              <a:gd name="connsiteX28012" fmla="*/ 6591297 w 11737976"/>
              <a:gd name="connsiteY28012" fmla="*/ 2613882 h 6407152"/>
              <a:gd name="connsiteX28013" fmla="*/ 6579217 w 11737976"/>
              <a:gd name="connsiteY28013" fmla="*/ 2602487 h 6407152"/>
              <a:gd name="connsiteX28014" fmla="*/ 6576796 w 11737976"/>
              <a:gd name="connsiteY28014" fmla="*/ 2603642 h 6407152"/>
              <a:gd name="connsiteX28015" fmla="*/ 6578250 w 11737976"/>
              <a:gd name="connsiteY28015" fmla="*/ 2602090 h 6407152"/>
              <a:gd name="connsiteX28016" fmla="*/ 6579224 w 11737976"/>
              <a:gd name="connsiteY28016" fmla="*/ 2598194 h 6407152"/>
              <a:gd name="connsiteX28017" fmla="*/ 6579724 w 11737976"/>
              <a:gd name="connsiteY28017" fmla="*/ 2587658 h 6407152"/>
              <a:gd name="connsiteX28018" fmla="*/ 6579244 w 11737976"/>
              <a:gd name="connsiteY28018" fmla="*/ 2585313 h 6407152"/>
              <a:gd name="connsiteX28019" fmla="*/ 6577316 w 11737976"/>
              <a:gd name="connsiteY28019" fmla="*/ 2580228 h 6407152"/>
              <a:gd name="connsiteX28020" fmla="*/ 6576837 w 11737976"/>
              <a:gd name="connsiteY28020" fmla="*/ 2577882 h 6407152"/>
              <a:gd name="connsiteX28021" fmla="*/ 6577324 w 11737976"/>
              <a:gd name="connsiteY28021" fmla="*/ 2575934 h 6407152"/>
              <a:gd name="connsiteX28022" fmla="*/ 6576844 w 11737976"/>
              <a:gd name="connsiteY28022" fmla="*/ 2573589 h 6407152"/>
              <a:gd name="connsiteX28023" fmla="*/ 6574423 w 11737976"/>
              <a:gd name="connsiteY28023" fmla="*/ 2574745 h 6407152"/>
              <a:gd name="connsiteX28024" fmla="*/ 6573936 w 11737976"/>
              <a:gd name="connsiteY28024" fmla="*/ 2576693 h 6407152"/>
              <a:gd name="connsiteX28025" fmla="*/ 6572968 w 11737976"/>
              <a:gd name="connsiteY28025" fmla="*/ 2576297 h 6407152"/>
              <a:gd name="connsiteX28026" fmla="*/ 6569601 w 11737976"/>
              <a:gd name="connsiteY28026" fmla="*/ 2564176 h 6407152"/>
              <a:gd name="connsiteX28027" fmla="*/ 6570087 w 11737976"/>
              <a:gd name="connsiteY28027" fmla="*/ 2562227 h 6407152"/>
              <a:gd name="connsiteX28028" fmla="*/ 6571542 w 11737976"/>
              <a:gd name="connsiteY28028" fmla="*/ 2560675 h 6407152"/>
              <a:gd name="connsiteX28029" fmla="*/ 6571060 w 11737976"/>
              <a:gd name="connsiteY28029" fmla="*/ 2558331 h 6407152"/>
              <a:gd name="connsiteX28030" fmla="*/ 6569614 w 11737976"/>
              <a:gd name="connsiteY28030" fmla="*/ 2555589 h 6407152"/>
              <a:gd name="connsiteX28031" fmla="*/ 6586090 w 11737976"/>
              <a:gd name="connsiteY28031" fmla="*/ 2540862 h 6407152"/>
              <a:gd name="connsiteX28032" fmla="*/ 6582708 w 11737976"/>
              <a:gd name="connsiteY28032" fmla="*/ 2537328 h 6407152"/>
              <a:gd name="connsiteX28033" fmla="*/ 6587065 w 11737976"/>
              <a:gd name="connsiteY28033" fmla="*/ 2536965 h 6407152"/>
              <a:gd name="connsiteX28034" fmla="*/ 6581262 w 11737976"/>
              <a:gd name="connsiteY28034" fmla="*/ 2534586 h 6407152"/>
              <a:gd name="connsiteX28035" fmla="*/ 6579822 w 11737976"/>
              <a:gd name="connsiteY28035" fmla="*/ 2527552 h 6407152"/>
              <a:gd name="connsiteX28036" fmla="*/ 6590968 w 11737976"/>
              <a:gd name="connsiteY28036" fmla="*/ 2517084 h 6407152"/>
              <a:gd name="connsiteX28037" fmla="*/ 6589527 w 11737976"/>
              <a:gd name="connsiteY28037" fmla="*/ 2510050 h 6407152"/>
              <a:gd name="connsiteX28038" fmla="*/ 6582749 w 11737976"/>
              <a:gd name="connsiteY28038" fmla="*/ 2511569 h 6407152"/>
              <a:gd name="connsiteX28039" fmla="*/ 6581330 w 11737976"/>
              <a:gd name="connsiteY28039" fmla="*/ 2491652 h 6407152"/>
              <a:gd name="connsiteX28040" fmla="*/ 6589096 w 11737976"/>
              <a:gd name="connsiteY28040" fmla="*/ 2477652 h 6407152"/>
              <a:gd name="connsiteX28041" fmla="*/ 6595870 w 11737976"/>
              <a:gd name="connsiteY28041" fmla="*/ 2476134 h 6407152"/>
              <a:gd name="connsiteX28042" fmla="*/ 6601214 w 11737976"/>
              <a:gd name="connsiteY28042" fmla="*/ 2463288 h 6407152"/>
              <a:gd name="connsiteX28043" fmla="*/ 6590584 w 11737976"/>
              <a:gd name="connsiteY28043" fmla="*/ 2454633 h 6407152"/>
              <a:gd name="connsiteX28044" fmla="*/ 6580885 w 11737976"/>
              <a:gd name="connsiteY28044" fmla="*/ 2467841 h 6407152"/>
              <a:gd name="connsiteX28045" fmla="*/ 6583298 w 11737976"/>
              <a:gd name="connsiteY28045" fmla="*/ 2470980 h 6407152"/>
              <a:gd name="connsiteX28046" fmla="*/ 6576028 w 11737976"/>
              <a:gd name="connsiteY28046" fmla="*/ 2478740 h 6407152"/>
              <a:gd name="connsiteX28047" fmla="*/ 6575582 w 11737976"/>
              <a:gd name="connsiteY28047" fmla="*/ 2454928 h 6407152"/>
              <a:gd name="connsiteX28048" fmla="*/ 6577530 w 11737976"/>
              <a:gd name="connsiteY28048" fmla="*/ 2447134 h 6407152"/>
              <a:gd name="connsiteX28049" fmla="*/ 6574148 w 11737976"/>
              <a:gd name="connsiteY28049" fmla="*/ 2443600 h 6407152"/>
              <a:gd name="connsiteX28050" fmla="*/ 6578999 w 11737976"/>
              <a:gd name="connsiteY28050" fmla="*/ 2436995 h 6407152"/>
              <a:gd name="connsiteX28051" fmla="*/ 6570761 w 11737976"/>
              <a:gd name="connsiteY28051" fmla="*/ 2444359 h 6407152"/>
              <a:gd name="connsiteX28052" fmla="*/ 6573674 w 11737976"/>
              <a:gd name="connsiteY28052" fmla="*/ 2436962 h 6407152"/>
              <a:gd name="connsiteX28053" fmla="*/ 6570294 w 11737976"/>
              <a:gd name="connsiteY28053" fmla="*/ 2433428 h 6407152"/>
              <a:gd name="connsiteX28054" fmla="*/ 6554325 w 11737976"/>
              <a:gd name="connsiteY28054" fmla="*/ 2433326 h 6407152"/>
              <a:gd name="connsiteX28055" fmla="*/ 6554812 w 11737976"/>
              <a:gd name="connsiteY28055" fmla="*/ 2431378 h 6407152"/>
              <a:gd name="connsiteX28056" fmla="*/ 6540778 w 11737976"/>
              <a:gd name="connsiteY28056" fmla="*/ 2432070 h 6407152"/>
              <a:gd name="connsiteX28057" fmla="*/ 6543214 w 11737976"/>
              <a:gd name="connsiteY28057" fmla="*/ 2422327 h 6407152"/>
              <a:gd name="connsiteX28058" fmla="*/ 6546114 w 11737976"/>
              <a:gd name="connsiteY28058" fmla="*/ 2423516 h 6407152"/>
              <a:gd name="connsiteX28059" fmla="*/ 6546595 w 11737976"/>
              <a:gd name="connsiteY28059" fmla="*/ 2425862 h 6407152"/>
              <a:gd name="connsiteX28060" fmla="*/ 6549496 w 11737976"/>
              <a:gd name="connsiteY28060" fmla="*/ 2427052 h 6407152"/>
              <a:gd name="connsiteX28061" fmla="*/ 6551438 w 11737976"/>
              <a:gd name="connsiteY28061" fmla="*/ 2423550 h 6407152"/>
              <a:gd name="connsiteX28062" fmla="*/ 6552405 w 11737976"/>
              <a:gd name="connsiteY28062" fmla="*/ 2423946 h 6407152"/>
              <a:gd name="connsiteX28063" fmla="*/ 6555813 w 11737976"/>
              <a:gd name="connsiteY28063" fmla="*/ 2410308 h 6407152"/>
              <a:gd name="connsiteX28064" fmla="*/ 6557269 w 11737976"/>
              <a:gd name="connsiteY28064" fmla="*/ 2408756 h 6407152"/>
              <a:gd name="connsiteX28065" fmla="*/ 6558723 w 11737976"/>
              <a:gd name="connsiteY28065" fmla="*/ 2407204 h 6407152"/>
              <a:gd name="connsiteX28066" fmla="*/ 6560657 w 11737976"/>
              <a:gd name="connsiteY28066" fmla="*/ 2407997 h 6407152"/>
              <a:gd name="connsiteX28067" fmla="*/ 6567393 w 11737976"/>
              <a:gd name="connsiteY28067" fmla="*/ 2432238 h 6407152"/>
              <a:gd name="connsiteX28068" fmla="*/ 6581920 w 11737976"/>
              <a:gd name="connsiteY28068" fmla="*/ 2425306 h 6407152"/>
              <a:gd name="connsiteX28069" fmla="*/ 6584836 w 11737976"/>
              <a:gd name="connsiteY28069" fmla="*/ 2417908 h 6407152"/>
              <a:gd name="connsiteX28070" fmla="*/ 6587258 w 11737976"/>
              <a:gd name="connsiteY28070" fmla="*/ 2416752 h 6407152"/>
              <a:gd name="connsiteX28071" fmla="*/ 6587216 w 11737976"/>
              <a:gd name="connsiteY28071" fmla="*/ 2442512 h 6407152"/>
              <a:gd name="connsiteX28072" fmla="*/ 6590117 w 11737976"/>
              <a:gd name="connsiteY28072" fmla="*/ 2443702 h 6407152"/>
              <a:gd name="connsiteX28073" fmla="*/ 6595454 w 11737976"/>
              <a:gd name="connsiteY28073" fmla="*/ 2435148 h 6407152"/>
              <a:gd name="connsiteX28074" fmla="*/ 6600783 w 11737976"/>
              <a:gd name="connsiteY28074" fmla="*/ 2430889 h 6407152"/>
              <a:gd name="connsiteX28075" fmla="*/ 6595941 w 11737976"/>
              <a:gd name="connsiteY28075" fmla="*/ 2433200 h 6407152"/>
              <a:gd name="connsiteX28076" fmla="*/ 6597417 w 11737976"/>
              <a:gd name="connsiteY28076" fmla="*/ 2418768 h 6407152"/>
              <a:gd name="connsiteX28077" fmla="*/ 6596942 w 11737976"/>
              <a:gd name="connsiteY28077" fmla="*/ 2412129 h 6407152"/>
              <a:gd name="connsiteX28078" fmla="*/ 6598397 w 11737976"/>
              <a:gd name="connsiteY28078" fmla="*/ 2410578 h 6407152"/>
              <a:gd name="connsiteX28079" fmla="*/ 6603239 w 11737976"/>
              <a:gd name="connsiteY28079" fmla="*/ 2408266 h 6407152"/>
              <a:gd name="connsiteX28080" fmla="*/ 6602273 w 11737976"/>
              <a:gd name="connsiteY28080" fmla="*/ 2407870 h 6407152"/>
              <a:gd name="connsiteX28081" fmla="*/ 6606148 w 11737976"/>
              <a:gd name="connsiteY28081" fmla="*/ 2405163 h 6407152"/>
              <a:gd name="connsiteX28082" fmla="*/ 6606635 w 11737976"/>
              <a:gd name="connsiteY28082" fmla="*/ 2403214 h 6407152"/>
              <a:gd name="connsiteX28083" fmla="*/ 6604700 w 11737976"/>
              <a:gd name="connsiteY28083" fmla="*/ 2402421 h 6407152"/>
              <a:gd name="connsiteX28084" fmla="*/ 6603246 w 11737976"/>
              <a:gd name="connsiteY28084" fmla="*/ 2403973 h 6407152"/>
              <a:gd name="connsiteX28085" fmla="*/ 6599899 w 11737976"/>
              <a:gd name="connsiteY28085" fmla="*/ 2378973 h 6407152"/>
              <a:gd name="connsiteX28086" fmla="*/ 6589712 w 11737976"/>
              <a:gd name="connsiteY28086" fmla="*/ 2394130 h 6407152"/>
              <a:gd name="connsiteX28087" fmla="*/ 6592608 w 11737976"/>
              <a:gd name="connsiteY28087" fmla="*/ 2399612 h 6407152"/>
              <a:gd name="connsiteX28088" fmla="*/ 6591640 w 11737976"/>
              <a:gd name="connsiteY28088" fmla="*/ 2399216 h 6407152"/>
              <a:gd name="connsiteX28089" fmla="*/ 6591153 w 11737976"/>
              <a:gd name="connsiteY28089" fmla="*/ 2401164 h 6407152"/>
              <a:gd name="connsiteX28090" fmla="*/ 6592120 w 11737976"/>
              <a:gd name="connsiteY28090" fmla="*/ 2401561 h 6407152"/>
              <a:gd name="connsiteX28091" fmla="*/ 6594054 w 11737976"/>
              <a:gd name="connsiteY28091" fmla="*/ 2402354 h 6407152"/>
              <a:gd name="connsiteX28092" fmla="*/ 6593567 w 11737976"/>
              <a:gd name="connsiteY28092" fmla="*/ 2404303 h 6407152"/>
              <a:gd name="connsiteX28093" fmla="*/ 6591627 w 11737976"/>
              <a:gd name="connsiteY28093" fmla="*/ 2407803 h 6407152"/>
              <a:gd name="connsiteX28094" fmla="*/ 6588712 w 11737976"/>
              <a:gd name="connsiteY28094" fmla="*/ 2415200 h 6407152"/>
              <a:gd name="connsiteX28095" fmla="*/ 6587745 w 11737976"/>
              <a:gd name="connsiteY28095" fmla="*/ 2414804 h 6407152"/>
              <a:gd name="connsiteX28096" fmla="*/ 6584355 w 11737976"/>
              <a:gd name="connsiteY28096" fmla="*/ 2415563 h 6407152"/>
              <a:gd name="connsiteX28097" fmla="*/ 6590180 w 11737976"/>
              <a:gd name="connsiteY28097" fmla="*/ 2405061 h 6407152"/>
              <a:gd name="connsiteX28098" fmla="*/ 6585839 w 11737976"/>
              <a:gd name="connsiteY28098" fmla="*/ 2396837 h 6407152"/>
              <a:gd name="connsiteX28099" fmla="*/ 6587778 w 11737976"/>
              <a:gd name="connsiteY28099" fmla="*/ 2393337 h 6407152"/>
              <a:gd name="connsiteX28100" fmla="*/ 6587786 w 11737976"/>
              <a:gd name="connsiteY28100" fmla="*/ 2389044 h 6407152"/>
              <a:gd name="connsiteX28101" fmla="*/ 6588760 w 11737976"/>
              <a:gd name="connsiteY28101" fmla="*/ 2385147 h 6407152"/>
              <a:gd name="connsiteX28102" fmla="*/ 6589726 w 11737976"/>
              <a:gd name="connsiteY28102" fmla="*/ 2385543 h 6407152"/>
              <a:gd name="connsiteX28103" fmla="*/ 6591654 w 11737976"/>
              <a:gd name="connsiteY28103" fmla="*/ 2390629 h 6407152"/>
              <a:gd name="connsiteX28104" fmla="*/ 6595069 w 11737976"/>
              <a:gd name="connsiteY28104" fmla="*/ 2372697 h 6407152"/>
              <a:gd name="connsiteX28105" fmla="*/ 6587326 w 11737976"/>
              <a:gd name="connsiteY28105" fmla="*/ 2373819 h 6407152"/>
              <a:gd name="connsiteX28106" fmla="*/ 6585392 w 11737976"/>
              <a:gd name="connsiteY28106" fmla="*/ 2373026 h 6407152"/>
              <a:gd name="connsiteX28107" fmla="*/ 6585879 w 11737976"/>
              <a:gd name="connsiteY28107" fmla="*/ 2371077 h 6407152"/>
              <a:gd name="connsiteX28108" fmla="*/ 6593150 w 11737976"/>
              <a:gd name="connsiteY28108" fmla="*/ 2363318 h 6407152"/>
              <a:gd name="connsiteX28109" fmla="*/ 6596546 w 11737976"/>
              <a:gd name="connsiteY28109" fmla="*/ 2358266 h 6407152"/>
              <a:gd name="connsiteX28110" fmla="*/ 6597519 w 11737976"/>
              <a:gd name="connsiteY28110" fmla="*/ 2354368 h 6407152"/>
              <a:gd name="connsiteX28111" fmla="*/ 6600908 w 11737976"/>
              <a:gd name="connsiteY28111" fmla="*/ 2353610 h 6407152"/>
              <a:gd name="connsiteX28112" fmla="*/ 6602361 w 11737976"/>
              <a:gd name="connsiteY28112" fmla="*/ 2352058 h 6407152"/>
              <a:gd name="connsiteX28113" fmla="*/ 6600915 w 11737976"/>
              <a:gd name="connsiteY28113" fmla="*/ 2349315 h 6407152"/>
              <a:gd name="connsiteX28114" fmla="*/ 6597526 w 11737976"/>
              <a:gd name="connsiteY28114" fmla="*/ 2350076 h 6407152"/>
              <a:gd name="connsiteX28115" fmla="*/ 6597045 w 11737976"/>
              <a:gd name="connsiteY28115" fmla="*/ 2347730 h 6407152"/>
              <a:gd name="connsiteX28116" fmla="*/ 6597533 w 11737976"/>
              <a:gd name="connsiteY28116" fmla="*/ 2345782 h 6407152"/>
              <a:gd name="connsiteX28117" fmla="*/ 6592704 w 11737976"/>
              <a:gd name="connsiteY28117" fmla="*/ 2339505 h 6407152"/>
              <a:gd name="connsiteX28118" fmla="*/ 6588829 w 11737976"/>
              <a:gd name="connsiteY28118" fmla="*/ 2342213 h 6407152"/>
              <a:gd name="connsiteX28119" fmla="*/ 6586406 w 11737976"/>
              <a:gd name="connsiteY28119" fmla="*/ 2343369 h 6407152"/>
              <a:gd name="connsiteX28120" fmla="*/ 6584952 w 11737976"/>
              <a:gd name="connsiteY28120" fmla="*/ 2344922 h 6407152"/>
              <a:gd name="connsiteX28121" fmla="*/ 6583506 w 11737976"/>
              <a:gd name="connsiteY28121" fmla="*/ 2342179 h 6407152"/>
              <a:gd name="connsiteX28122" fmla="*/ 6585447 w 11737976"/>
              <a:gd name="connsiteY28122" fmla="*/ 2338680 h 6407152"/>
              <a:gd name="connsiteX28123" fmla="*/ 6585927 w 11737976"/>
              <a:gd name="connsiteY28123" fmla="*/ 2341024 h 6407152"/>
              <a:gd name="connsiteX28124" fmla="*/ 6587875 w 11737976"/>
              <a:gd name="connsiteY28124" fmla="*/ 2333231 h 6407152"/>
              <a:gd name="connsiteX28125" fmla="*/ 6582066 w 11737976"/>
              <a:gd name="connsiteY28125" fmla="*/ 2335145 h 6407152"/>
              <a:gd name="connsiteX28126" fmla="*/ 6583025 w 11737976"/>
              <a:gd name="connsiteY28126" fmla="*/ 2339835 h 6407152"/>
              <a:gd name="connsiteX28127" fmla="*/ 6581571 w 11737976"/>
              <a:gd name="connsiteY28127" fmla="*/ 2341387 h 6407152"/>
              <a:gd name="connsiteX28128" fmla="*/ 6582052 w 11737976"/>
              <a:gd name="connsiteY28128" fmla="*/ 2343732 h 6407152"/>
              <a:gd name="connsiteX28129" fmla="*/ 6576728 w 11737976"/>
              <a:gd name="connsiteY28129" fmla="*/ 2343698 h 6407152"/>
              <a:gd name="connsiteX28130" fmla="*/ 6574780 w 11737976"/>
              <a:gd name="connsiteY28130" fmla="*/ 2351492 h 6407152"/>
              <a:gd name="connsiteX28131" fmla="*/ 6569931 w 11737976"/>
              <a:gd name="connsiteY28131" fmla="*/ 2358096 h 6407152"/>
              <a:gd name="connsiteX28132" fmla="*/ 6569444 w 11737976"/>
              <a:gd name="connsiteY28132" fmla="*/ 2360044 h 6407152"/>
              <a:gd name="connsiteX28133" fmla="*/ 6568483 w 11737976"/>
              <a:gd name="connsiteY28133" fmla="*/ 2355355 h 6407152"/>
              <a:gd name="connsiteX28134" fmla="*/ 6567036 w 11737976"/>
              <a:gd name="connsiteY28134" fmla="*/ 2352614 h 6407152"/>
              <a:gd name="connsiteX28135" fmla="*/ 6567523 w 11737976"/>
              <a:gd name="connsiteY28135" fmla="*/ 2350666 h 6407152"/>
              <a:gd name="connsiteX28136" fmla="*/ 6568010 w 11737976"/>
              <a:gd name="connsiteY28136" fmla="*/ 2348716 h 6407152"/>
              <a:gd name="connsiteX28137" fmla="*/ 6573346 w 11737976"/>
              <a:gd name="connsiteY28137" fmla="*/ 2340164 h 6407152"/>
              <a:gd name="connsiteX28138" fmla="*/ 6572866 w 11737976"/>
              <a:gd name="connsiteY28138" fmla="*/ 2337819 h 6407152"/>
              <a:gd name="connsiteX28139" fmla="*/ 6571412 w 11737976"/>
              <a:gd name="connsiteY28139" fmla="*/ 2339371 h 6407152"/>
              <a:gd name="connsiteX28140" fmla="*/ 6566563 w 11737976"/>
              <a:gd name="connsiteY28140" fmla="*/ 2345975 h 6407152"/>
              <a:gd name="connsiteX28141" fmla="*/ 6564628 w 11737976"/>
              <a:gd name="connsiteY28141" fmla="*/ 2345182 h 6407152"/>
              <a:gd name="connsiteX28142" fmla="*/ 6573380 w 11737976"/>
              <a:gd name="connsiteY28142" fmla="*/ 2318697 h 6407152"/>
              <a:gd name="connsiteX28143" fmla="*/ 6570954 w 11737976"/>
              <a:gd name="connsiteY28143" fmla="*/ 2324147 h 6407152"/>
              <a:gd name="connsiteX28144" fmla="*/ 6569533 w 11737976"/>
              <a:gd name="connsiteY28144" fmla="*/ 2304231 h 6407152"/>
              <a:gd name="connsiteX28145" fmla="*/ 6580673 w 11737976"/>
              <a:gd name="connsiteY28145" fmla="*/ 2298057 h 6407152"/>
              <a:gd name="connsiteX28146" fmla="*/ 6575842 w 11737976"/>
              <a:gd name="connsiteY28146" fmla="*/ 2291782 h 6407152"/>
              <a:gd name="connsiteX28147" fmla="*/ 6578745 w 11737976"/>
              <a:gd name="connsiteY28147" fmla="*/ 2292970 h 6407152"/>
              <a:gd name="connsiteX28148" fmla="*/ 6580226 w 11737976"/>
              <a:gd name="connsiteY28148" fmla="*/ 2274246 h 6407152"/>
              <a:gd name="connsiteX28149" fmla="*/ 6582649 w 11737976"/>
              <a:gd name="connsiteY28149" fmla="*/ 2273091 h 6407152"/>
              <a:gd name="connsiteX28150" fmla="*/ 6583616 w 11737976"/>
              <a:gd name="connsiteY28150" fmla="*/ 2273487 h 6407152"/>
              <a:gd name="connsiteX28151" fmla="*/ 6579734 w 11737976"/>
              <a:gd name="connsiteY28151" fmla="*/ 2280487 h 6407152"/>
              <a:gd name="connsiteX28152" fmla="*/ 6586009 w 11737976"/>
              <a:gd name="connsiteY28152" fmla="*/ 2289505 h 6407152"/>
              <a:gd name="connsiteX28153" fmla="*/ 6588439 w 11737976"/>
              <a:gd name="connsiteY28153" fmla="*/ 2284056 h 6407152"/>
              <a:gd name="connsiteX28154" fmla="*/ 6591340 w 11737976"/>
              <a:gd name="connsiteY28154" fmla="*/ 2285245 h 6407152"/>
              <a:gd name="connsiteX28155" fmla="*/ 6595201 w 11737976"/>
              <a:gd name="connsiteY28155" fmla="*/ 2291124 h 6407152"/>
              <a:gd name="connsiteX28156" fmla="*/ 6596168 w 11737976"/>
              <a:gd name="connsiteY28156" fmla="*/ 2291521 h 6407152"/>
              <a:gd name="connsiteX28157" fmla="*/ 6596655 w 11737976"/>
              <a:gd name="connsiteY28157" fmla="*/ 2289572 h 6407152"/>
              <a:gd name="connsiteX28158" fmla="*/ 6593760 w 11737976"/>
              <a:gd name="connsiteY28158" fmla="*/ 2284089 h 6407152"/>
              <a:gd name="connsiteX28159" fmla="*/ 6594729 w 11737976"/>
              <a:gd name="connsiteY28159" fmla="*/ 2284486 h 6407152"/>
              <a:gd name="connsiteX28160" fmla="*/ 6592807 w 11737976"/>
              <a:gd name="connsiteY28160" fmla="*/ 2275107 h 6407152"/>
              <a:gd name="connsiteX28161" fmla="*/ 6590873 w 11737976"/>
              <a:gd name="connsiteY28161" fmla="*/ 2274314 h 6407152"/>
              <a:gd name="connsiteX28162" fmla="*/ 6593302 w 11737976"/>
              <a:gd name="connsiteY28162" fmla="*/ 2268865 h 6407152"/>
              <a:gd name="connsiteX28163" fmla="*/ 6596201 w 11737976"/>
              <a:gd name="connsiteY28163" fmla="*/ 2270053 h 6407152"/>
              <a:gd name="connsiteX28164" fmla="*/ 6598123 w 11737976"/>
              <a:gd name="connsiteY28164" fmla="*/ 2279433 h 6407152"/>
              <a:gd name="connsiteX28165" fmla="*/ 6598596 w 11737976"/>
              <a:gd name="connsiteY28165" fmla="*/ 2286070 h 6407152"/>
              <a:gd name="connsiteX28166" fmla="*/ 6600530 w 11737976"/>
              <a:gd name="connsiteY28166" fmla="*/ 2286864 h 6407152"/>
              <a:gd name="connsiteX28167" fmla="*/ 6601017 w 11737976"/>
              <a:gd name="connsiteY28167" fmla="*/ 2284916 h 6407152"/>
              <a:gd name="connsiteX28168" fmla="*/ 6600057 w 11737976"/>
              <a:gd name="connsiteY28168" fmla="*/ 2280226 h 6407152"/>
              <a:gd name="connsiteX28169" fmla="*/ 6601025 w 11737976"/>
              <a:gd name="connsiteY28169" fmla="*/ 2280623 h 6407152"/>
              <a:gd name="connsiteX28170" fmla="*/ 6601999 w 11737976"/>
              <a:gd name="connsiteY28170" fmla="*/ 2276726 h 6407152"/>
              <a:gd name="connsiteX28171" fmla="*/ 6601519 w 11737976"/>
              <a:gd name="connsiteY28171" fmla="*/ 2274381 h 6407152"/>
              <a:gd name="connsiteX28172" fmla="*/ 6604420 w 11737976"/>
              <a:gd name="connsiteY28172" fmla="*/ 2275570 h 6407152"/>
              <a:gd name="connsiteX28173" fmla="*/ 6610223 w 11737976"/>
              <a:gd name="connsiteY28173" fmla="*/ 2277948 h 6407152"/>
              <a:gd name="connsiteX28174" fmla="*/ 6609735 w 11737976"/>
              <a:gd name="connsiteY28174" fmla="*/ 2279898 h 6407152"/>
              <a:gd name="connsiteX28175" fmla="*/ 6609243 w 11737976"/>
              <a:gd name="connsiteY28175" fmla="*/ 2286139 h 6407152"/>
              <a:gd name="connsiteX28176" fmla="*/ 6608269 w 11737976"/>
              <a:gd name="connsiteY28176" fmla="*/ 2290036 h 6407152"/>
              <a:gd name="connsiteX28177" fmla="*/ 6609715 w 11737976"/>
              <a:gd name="connsiteY28177" fmla="*/ 2292777 h 6407152"/>
              <a:gd name="connsiteX28178" fmla="*/ 6612136 w 11737976"/>
              <a:gd name="connsiteY28178" fmla="*/ 2291621 h 6407152"/>
              <a:gd name="connsiteX28179" fmla="*/ 6613111 w 11737976"/>
              <a:gd name="connsiteY28179" fmla="*/ 2287725 h 6407152"/>
              <a:gd name="connsiteX28180" fmla="*/ 6613597 w 11737976"/>
              <a:gd name="connsiteY28180" fmla="*/ 2285776 h 6407152"/>
              <a:gd name="connsiteX28181" fmla="*/ 6613610 w 11737976"/>
              <a:gd name="connsiteY28181" fmla="*/ 2277190 h 6407152"/>
              <a:gd name="connsiteX28182" fmla="*/ 6614586 w 11737976"/>
              <a:gd name="connsiteY28182" fmla="*/ 2273293 h 6407152"/>
              <a:gd name="connsiteX28183" fmla="*/ 6617008 w 11737976"/>
              <a:gd name="connsiteY28183" fmla="*/ 2272138 h 6407152"/>
              <a:gd name="connsiteX28184" fmla="*/ 6617494 w 11737976"/>
              <a:gd name="connsiteY28184" fmla="*/ 2270189 h 6407152"/>
              <a:gd name="connsiteX28185" fmla="*/ 6615560 w 11737976"/>
              <a:gd name="connsiteY28185" fmla="*/ 2269395 h 6407152"/>
              <a:gd name="connsiteX28186" fmla="*/ 6613139 w 11737976"/>
              <a:gd name="connsiteY28186" fmla="*/ 2270552 h 6407152"/>
              <a:gd name="connsiteX28187" fmla="*/ 6612652 w 11737976"/>
              <a:gd name="connsiteY28187" fmla="*/ 2272500 h 6407152"/>
              <a:gd name="connsiteX28188" fmla="*/ 6610710 w 11737976"/>
              <a:gd name="connsiteY28188" fmla="*/ 2276001 h 6407152"/>
              <a:gd name="connsiteX28189" fmla="*/ 6604907 w 11737976"/>
              <a:gd name="connsiteY28189" fmla="*/ 2273621 h 6407152"/>
              <a:gd name="connsiteX28190" fmla="*/ 6602973 w 11737976"/>
              <a:gd name="connsiteY28190" fmla="*/ 2272829 h 6407152"/>
              <a:gd name="connsiteX28191" fmla="*/ 6603459 w 11737976"/>
              <a:gd name="connsiteY28191" fmla="*/ 2270881 h 6407152"/>
              <a:gd name="connsiteX28192" fmla="*/ 6604434 w 11737976"/>
              <a:gd name="connsiteY28192" fmla="*/ 2266984 h 6407152"/>
              <a:gd name="connsiteX28193" fmla="*/ 6603955 w 11737976"/>
              <a:gd name="connsiteY28193" fmla="*/ 2264638 h 6407152"/>
              <a:gd name="connsiteX28194" fmla="*/ 6602993 w 11737976"/>
              <a:gd name="connsiteY28194" fmla="*/ 2259949 h 6407152"/>
              <a:gd name="connsiteX28195" fmla="*/ 6600084 w 11737976"/>
              <a:gd name="connsiteY28195" fmla="*/ 2263052 h 6407152"/>
              <a:gd name="connsiteX28196" fmla="*/ 6600564 w 11737976"/>
              <a:gd name="connsiteY28196" fmla="*/ 2265398 h 6407152"/>
              <a:gd name="connsiteX28197" fmla="*/ 6599592 w 11737976"/>
              <a:gd name="connsiteY28197" fmla="*/ 2269294 h 6407152"/>
              <a:gd name="connsiteX28198" fmla="*/ 6598624 w 11737976"/>
              <a:gd name="connsiteY28198" fmla="*/ 2268899 h 6407152"/>
              <a:gd name="connsiteX28199" fmla="*/ 6591854 w 11737976"/>
              <a:gd name="connsiteY28199" fmla="*/ 2266123 h 6407152"/>
              <a:gd name="connsiteX28200" fmla="*/ 6591367 w 11737976"/>
              <a:gd name="connsiteY28200" fmla="*/ 2268072 h 6407152"/>
              <a:gd name="connsiteX28201" fmla="*/ 6590880 w 11737976"/>
              <a:gd name="connsiteY28201" fmla="*/ 2270020 h 6407152"/>
              <a:gd name="connsiteX28202" fmla="*/ 6588464 w 11737976"/>
              <a:gd name="connsiteY28202" fmla="*/ 2266882 h 6407152"/>
              <a:gd name="connsiteX28203" fmla="*/ 6587499 w 11737976"/>
              <a:gd name="connsiteY28203" fmla="*/ 2266486 h 6407152"/>
              <a:gd name="connsiteX28204" fmla="*/ 6589440 w 11737976"/>
              <a:gd name="connsiteY28204" fmla="*/ 2262985 h 6407152"/>
              <a:gd name="connsiteX28205" fmla="*/ 6590412 w 11737976"/>
              <a:gd name="connsiteY28205" fmla="*/ 2259089 h 6407152"/>
              <a:gd name="connsiteX28206" fmla="*/ 6590901 w 11737976"/>
              <a:gd name="connsiteY28206" fmla="*/ 2257141 h 6407152"/>
              <a:gd name="connsiteX28207" fmla="*/ 6590420 w 11737976"/>
              <a:gd name="connsiteY28207" fmla="*/ 2254795 h 6407152"/>
              <a:gd name="connsiteX28208" fmla="*/ 6587032 w 11737976"/>
              <a:gd name="connsiteY28208" fmla="*/ 2255555 h 6407152"/>
              <a:gd name="connsiteX28209" fmla="*/ 6585091 w 11737976"/>
              <a:gd name="connsiteY28209" fmla="*/ 2259054 h 6407152"/>
              <a:gd name="connsiteX28210" fmla="*/ 6584604 w 11737976"/>
              <a:gd name="connsiteY28210" fmla="*/ 2261003 h 6407152"/>
              <a:gd name="connsiteX28211" fmla="*/ 6579767 w 11737976"/>
              <a:gd name="connsiteY28211" fmla="*/ 2259022 h 6407152"/>
              <a:gd name="connsiteX28212" fmla="*/ 6578801 w 11737976"/>
              <a:gd name="connsiteY28212" fmla="*/ 2258624 h 6407152"/>
              <a:gd name="connsiteX28213" fmla="*/ 6574924 w 11737976"/>
              <a:gd name="connsiteY28213" fmla="*/ 2261332 h 6407152"/>
              <a:gd name="connsiteX28214" fmla="*/ 6575412 w 11737976"/>
              <a:gd name="connsiteY28214" fmla="*/ 2259384 h 6407152"/>
              <a:gd name="connsiteX28215" fmla="*/ 6574445 w 11737976"/>
              <a:gd name="connsiteY28215" fmla="*/ 2258987 h 6407152"/>
              <a:gd name="connsiteX28216" fmla="*/ 6580763 w 11737976"/>
              <a:gd name="connsiteY28216" fmla="*/ 2242244 h 6407152"/>
              <a:gd name="connsiteX28217" fmla="*/ 6584651 w 11737976"/>
              <a:gd name="connsiteY28217" fmla="*/ 2230950 h 6407152"/>
              <a:gd name="connsiteX28218" fmla="*/ 6586586 w 11737976"/>
              <a:gd name="connsiteY28218" fmla="*/ 2231743 h 6407152"/>
              <a:gd name="connsiteX28219" fmla="*/ 6593369 w 11737976"/>
              <a:gd name="connsiteY28219" fmla="*/ 2225930 h 6407152"/>
              <a:gd name="connsiteX28220" fmla="*/ 6591923 w 11737976"/>
              <a:gd name="connsiteY28220" fmla="*/ 2223190 h 6407152"/>
              <a:gd name="connsiteX28221" fmla="*/ 6589501 w 11737976"/>
              <a:gd name="connsiteY28221" fmla="*/ 2224345 h 6407152"/>
              <a:gd name="connsiteX28222" fmla="*/ 6587080 w 11737976"/>
              <a:gd name="connsiteY28222" fmla="*/ 2225501 h 6407152"/>
              <a:gd name="connsiteX28223" fmla="*/ 6582724 w 11737976"/>
              <a:gd name="connsiteY28223" fmla="*/ 2225863 h 6407152"/>
              <a:gd name="connsiteX28224" fmla="*/ 6582237 w 11737976"/>
              <a:gd name="connsiteY28224" fmla="*/ 2227812 h 6407152"/>
              <a:gd name="connsiteX28225" fmla="*/ 6576894 w 11737976"/>
              <a:gd name="connsiteY28225" fmla="*/ 2240659 h 6407152"/>
              <a:gd name="connsiteX28226" fmla="*/ 6572031 w 11737976"/>
              <a:gd name="connsiteY28226" fmla="*/ 2255850 h 6407152"/>
              <a:gd name="connsiteX28227" fmla="*/ 6564767 w 11737976"/>
              <a:gd name="connsiteY28227" fmla="*/ 2259316 h 6407152"/>
              <a:gd name="connsiteX28228" fmla="*/ 6561392 w 11737976"/>
              <a:gd name="connsiteY28228" fmla="*/ 2251488 h 6407152"/>
              <a:gd name="connsiteX28229" fmla="*/ 6564780 w 11737976"/>
              <a:gd name="connsiteY28229" fmla="*/ 2250729 h 6407152"/>
              <a:gd name="connsiteX28230" fmla="*/ 6563812 w 11737976"/>
              <a:gd name="connsiteY28230" fmla="*/ 2250332 h 6407152"/>
              <a:gd name="connsiteX28231" fmla="*/ 6567209 w 11737976"/>
              <a:gd name="connsiteY28231" fmla="*/ 2245281 h 6407152"/>
              <a:gd name="connsiteX28232" fmla="*/ 6568182 w 11737976"/>
              <a:gd name="connsiteY28232" fmla="*/ 2241384 h 6407152"/>
              <a:gd name="connsiteX28233" fmla="*/ 6566735 w 11737976"/>
              <a:gd name="connsiteY28233" fmla="*/ 2238642 h 6407152"/>
              <a:gd name="connsiteX28234" fmla="*/ 6567710 w 11737976"/>
              <a:gd name="connsiteY28234" fmla="*/ 2234745 h 6407152"/>
              <a:gd name="connsiteX28235" fmla="*/ 6570623 w 11737976"/>
              <a:gd name="connsiteY28235" fmla="*/ 2227348 h 6407152"/>
              <a:gd name="connsiteX28236" fmla="*/ 6573053 w 11737976"/>
              <a:gd name="connsiteY28236" fmla="*/ 2221899 h 6407152"/>
              <a:gd name="connsiteX28237" fmla="*/ 6572573 w 11737976"/>
              <a:gd name="connsiteY28237" fmla="*/ 2219555 h 6407152"/>
              <a:gd name="connsiteX28238" fmla="*/ 6571119 w 11737976"/>
              <a:gd name="connsiteY28238" fmla="*/ 2221107 h 6407152"/>
              <a:gd name="connsiteX28239" fmla="*/ 6568689 w 11737976"/>
              <a:gd name="connsiteY28239" fmla="*/ 2226556 h 6407152"/>
              <a:gd name="connsiteX28240" fmla="*/ 6566262 w 11737976"/>
              <a:gd name="connsiteY28240" fmla="*/ 2232004 h 6407152"/>
              <a:gd name="connsiteX28241" fmla="*/ 6564334 w 11737976"/>
              <a:gd name="connsiteY28241" fmla="*/ 2226917 h 6407152"/>
              <a:gd name="connsiteX28242" fmla="*/ 6565302 w 11737976"/>
              <a:gd name="connsiteY28242" fmla="*/ 2227314 h 6407152"/>
              <a:gd name="connsiteX28243" fmla="*/ 6570652 w 11737976"/>
              <a:gd name="connsiteY28243" fmla="*/ 2210175 h 6407152"/>
              <a:gd name="connsiteX28244" fmla="*/ 6568243 w 11737976"/>
              <a:gd name="connsiteY28244" fmla="*/ 2202744 h 6407152"/>
              <a:gd name="connsiteX28245" fmla="*/ 6562434 w 11737976"/>
              <a:gd name="connsiteY28245" fmla="*/ 2204659 h 6407152"/>
              <a:gd name="connsiteX28246" fmla="*/ 6568258 w 11737976"/>
              <a:gd name="connsiteY28246" fmla="*/ 2194157 h 6407152"/>
              <a:gd name="connsiteX28247" fmla="*/ 6564876 w 11737976"/>
              <a:gd name="connsiteY28247" fmla="*/ 2190622 h 6407152"/>
              <a:gd name="connsiteX28248" fmla="*/ 6565906 w 11737976"/>
              <a:gd name="connsiteY28248" fmla="*/ 2189703 h 6407152"/>
              <a:gd name="connsiteX28249" fmla="*/ 6565872 w 11737976"/>
              <a:gd name="connsiteY28249" fmla="*/ 2187869 h 6407152"/>
              <a:gd name="connsiteX28250" fmla="*/ 6555421 w 11737976"/>
              <a:gd name="connsiteY28250" fmla="*/ 2187869 h 6407152"/>
              <a:gd name="connsiteX28251" fmla="*/ 6555684 w 11737976"/>
              <a:gd name="connsiteY28251" fmla="*/ 2189003 h 6407152"/>
              <a:gd name="connsiteX28252" fmla="*/ 6554839 w 11737976"/>
              <a:gd name="connsiteY28252" fmla="*/ 2187869 h 6407152"/>
              <a:gd name="connsiteX28253" fmla="*/ 6554319 w 11737976"/>
              <a:gd name="connsiteY28253" fmla="*/ 2187869 h 6407152"/>
              <a:gd name="connsiteX28254" fmla="*/ 6553750 w 11737976"/>
              <a:gd name="connsiteY28254" fmla="*/ 2188546 h 6407152"/>
              <a:gd name="connsiteX28255" fmla="*/ 6545012 w 11737976"/>
              <a:gd name="connsiteY28255" fmla="*/ 2206109 h 6407152"/>
              <a:gd name="connsiteX28256" fmla="*/ 6545513 w 11737976"/>
              <a:gd name="connsiteY28256" fmla="*/ 2195574 h 6407152"/>
              <a:gd name="connsiteX28257" fmla="*/ 6542124 w 11737976"/>
              <a:gd name="connsiteY28257" fmla="*/ 2196333 h 6407152"/>
              <a:gd name="connsiteX28258" fmla="*/ 6542130 w 11737976"/>
              <a:gd name="connsiteY28258" fmla="*/ 2192040 h 6407152"/>
              <a:gd name="connsiteX28259" fmla="*/ 6541163 w 11737976"/>
              <a:gd name="connsiteY28259" fmla="*/ 2191644 h 6407152"/>
              <a:gd name="connsiteX28260" fmla="*/ 6540196 w 11737976"/>
              <a:gd name="connsiteY28260" fmla="*/ 2191247 h 6407152"/>
              <a:gd name="connsiteX28261" fmla="*/ 6540670 w 11737976"/>
              <a:gd name="connsiteY28261" fmla="*/ 2197885 h 6407152"/>
              <a:gd name="connsiteX28262" fmla="*/ 6539696 w 11737976"/>
              <a:gd name="connsiteY28262" fmla="*/ 2201782 h 6407152"/>
              <a:gd name="connsiteX28263" fmla="*/ 6538248 w 11737976"/>
              <a:gd name="connsiteY28263" fmla="*/ 2199041 h 6407152"/>
              <a:gd name="connsiteX28264" fmla="*/ 6537768 w 11737976"/>
              <a:gd name="connsiteY28264" fmla="*/ 2196695 h 6407152"/>
              <a:gd name="connsiteX28265" fmla="*/ 6534867 w 11737976"/>
              <a:gd name="connsiteY28265" fmla="*/ 2195506 h 6407152"/>
              <a:gd name="connsiteX28266" fmla="*/ 6538742 w 11737976"/>
              <a:gd name="connsiteY28266" fmla="*/ 2192799 h 6407152"/>
              <a:gd name="connsiteX28267" fmla="*/ 6534393 w 11737976"/>
              <a:gd name="connsiteY28267" fmla="*/ 2188868 h 6407152"/>
              <a:gd name="connsiteX28268" fmla="*/ 6535253 w 11737976"/>
              <a:gd name="connsiteY28268" fmla="*/ 2187869 h 6407152"/>
              <a:gd name="connsiteX28269" fmla="*/ 6527621 w 11737976"/>
              <a:gd name="connsiteY28269" fmla="*/ 2187869 h 6407152"/>
              <a:gd name="connsiteX28270" fmla="*/ 6527616 w 11737976"/>
              <a:gd name="connsiteY28270" fmla="*/ 2190387 h 6407152"/>
              <a:gd name="connsiteX28271" fmla="*/ 6515997 w 11737976"/>
              <a:gd name="connsiteY28271" fmla="*/ 2194216 h 6407152"/>
              <a:gd name="connsiteX28272" fmla="*/ 6507236 w 11737976"/>
              <a:gd name="connsiteY28272" fmla="*/ 2224994 h 6407152"/>
              <a:gd name="connsiteX28273" fmla="*/ 6506277 w 11737976"/>
              <a:gd name="connsiteY28273" fmla="*/ 2220305 h 6407152"/>
              <a:gd name="connsiteX28274" fmla="*/ 6501427 w 11737976"/>
              <a:gd name="connsiteY28274" fmla="*/ 2226910 h 6407152"/>
              <a:gd name="connsiteX28275" fmla="*/ 6507716 w 11737976"/>
              <a:gd name="connsiteY28275" fmla="*/ 2227340 h 6407152"/>
              <a:gd name="connsiteX28276" fmla="*/ 6499300 w 11737976"/>
              <a:gd name="connsiteY28276" fmla="*/ 2256211 h 6407152"/>
              <a:gd name="connsiteX28277" fmla="*/ 6496049 w 11737976"/>
              <a:gd name="connsiteY28277" fmla="*/ 2261221 h 6407152"/>
              <a:gd name="connsiteX28278" fmla="*/ 6496041 w 11737976"/>
              <a:gd name="connsiteY28278" fmla="*/ 2265516 h 6407152"/>
              <a:gd name="connsiteX28279" fmla="*/ 6494587 w 11737976"/>
              <a:gd name="connsiteY28279" fmla="*/ 2267068 h 6407152"/>
              <a:gd name="connsiteX28280" fmla="*/ 6493621 w 11737976"/>
              <a:gd name="connsiteY28280" fmla="*/ 2266671 h 6407152"/>
              <a:gd name="connsiteX28281" fmla="*/ 6492167 w 11737976"/>
              <a:gd name="connsiteY28281" fmla="*/ 2268224 h 6407152"/>
              <a:gd name="connsiteX28282" fmla="*/ 6494101 w 11737976"/>
              <a:gd name="connsiteY28282" fmla="*/ 2269016 h 6407152"/>
              <a:gd name="connsiteX28283" fmla="*/ 6497489 w 11737976"/>
              <a:gd name="connsiteY28283" fmla="*/ 2268256 h 6407152"/>
              <a:gd name="connsiteX28284" fmla="*/ 6497002 w 11737976"/>
              <a:gd name="connsiteY28284" fmla="*/ 2270205 h 6407152"/>
              <a:gd name="connsiteX28285" fmla="*/ 6491179 w 11737976"/>
              <a:gd name="connsiteY28285" fmla="*/ 2280706 h 6407152"/>
              <a:gd name="connsiteX28286" fmla="*/ 6492138 w 11737976"/>
              <a:gd name="connsiteY28286" fmla="*/ 2285397 h 6407152"/>
              <a:gd name="connsiteX28287" fmla="*/ 6489724 w 11737976"/>
              <a:gd name="connsiteY28287" fmla="*/ 2282258 h 6407152"/>
              <a:gd name="connsiteX28288" fmla="*/ 6488758 w 11737976"/>
              <a:gd name="connsiteY28288" fmla="*/ 2281862 h 6407152"/>
              <a:gd name="connsiteX28289" fmla="*/ 6486830 w 11737976"/>
              <a:gd name="connsiteY28289" fmla="*/ 2276776 h 6407152"/>
              <a:gd name="connsiteX28290" fmla="*/ 6485376 w 11737976"/>
              <a:gd name="connsiteY28290" fmla="*/ 2278327 h 6407152"/>
              <a:gd name="connsiteX28291" fmla="*/ 6485855 w 11737976"/>
              <a:gd name="connsiteY28291" fmla="*/ 2280673 h 6407152"/>
              <a:gd name="connsiteX28292" fmla="*/ 6486335 w 11737976"/>
              <a:gd name="connsiteY28292" fmla="*/ 2283019 h 6407152"/>
              <a:gd name="connsiteX28293" fmla="*/ 6485849 w 11737976"/>
              <a:gd name="connsiteY28293" fmla="*/ 2284966 h 6407152"/>
              <a:gd name="connsiteX28294" fmla="*/ 6482948 w 11737976"/>
              <a:gd name="connsiteY28294" fmla="*/ 2283776 h 6407152"/>
              <a:gd name="connsiteX28295" fmla="*/ 6475197 w 11737976"/>
              <a:gd name="connsiteY28295" fmla="*/ 2289192 h 6407152"/>
              <a:gd name="connsiteX28296" fmla="*/ 6480526 w 11737976"/>
              <a:gd name="connsiteY28296" fmla="*/ 2284933 h 6407152"/>
              <a:gd name="connsiteX28297" fmla="*/ 6475211 w 11737976"/>
              <a:gd name="connsiteY28297" fmla="*/ 2280605 h 6407152"/>
              <a:gd name="connsiteX28298" fmla="*/ 6474243 w 11737976"/>
              <a:gd name="connsiteY28298" fmla="*/ 2280210 h 6407152"/>
              <a:gd name="connsiteX28299" fmla="*/ 6476185 w 11737976"/>
              <a:gd name="connsiteY28299" fmla="*/ 2276709 h 6407152"/>
              <a:gd name="connsiteX28300" fmla="*/ 6476671 w 11737976"/>
              <a:gd name="connsiteY28300" fmla="*/ 2274759 h 6407152"/>
              <a:gd name="connsiteX28301" fmla="*/ 6477159 w 11737976"/>
              <a:gd name="connsiteY28301" fmla="*/ 2272812 h 6407152"/>
              <a:gd name="connsiteX28302" fmla="*/ 6476190 w 11737976"/>
              <a:gd name="connsiteY28302" fmla="*/ 2272415 h 6407152"/>
              <a:gd name="connsiteX28303" fmla="*/ 6468941 w 11737976"/>
              <a:gd name="connsiteY28303" fmla="*/ 2267296 h 6407152"/>
              <a:gd name="connsiteX28304" fmla="*/ 6472844 w 11737976"/>
              <a:gd name="connsiteY28304" fmla="*/ 2247415 h 6407152"/>
              <a:gd name="connsiteX28305" fmla="*/ 6467034 w 11737976"/>
              <a:gd name="connsiteY28305" fmla="*/ 2249329 h 6407152"/>
              <a:gd name="connsiteX28306" fmla="*/ 6467040 w 11737976"/>
              <a:gd name="connsiteY28306" fmla="*/ 2245036 h 6407152"/>
              <a:gd name="connsiteX28307" fmla="*/ 6471404 w 11737976"/>
              <a:gd name="connsiteY28307" fmla="*/ 2240380 h 6407152"/>
              <a:gd name="connsiteX28308" fmla="*/ 6470436 w 11737976"/>
              <a:gd name="connsiteY28308" fmla="*/ 2239983 h 6407152"/>
              <a:gd name="connsiteX28309" fmla="*/ 6472858 w 11737976"/>
              <a:gd name="connsiteY28309" fmla="*/ 2238828 h 6407152"/>
              <a:gd name="connsiteX28310" fmla="*/ 6473824 w 11737976"/>
              <a:gd name="connsiteY28310" fmla="*/ 2239225 h 6407152"/>
              <a:gd name="connsiteX28311" fmla="*/ 6474312 w 11737976"/>
              <a:gd name="connsiteY28311" fmla="*/ 2237276 h 6407152"/>
              <a:gd name="connsiteX28312" fmla="*/ 6472377 w 11737976"/>
              <a:gd name="connsiteY28312" fmla="*/ 2236483 h 6407152"/>
              <a:gd name="connsiteX28313" fmla="*/ 6472865 w 11737976"/>
              <a:gd name="connsiteY28313" fmla="*/ 2234534 h 6407152"/>
              <a:gd name="connsiteX28314" fmla="*/ 6474325 w 11737976"/>
              <a:gd name="connsiteY28314" fmla="*/ 2228689 h 6407152"/>
              <a:gd name="connsiteX28315" fmla="*/ 6474812 w 11737976"/>
              <a:gd name="connsiteY28315" fmla="*/ 2226741 h 6407152"/>
              <a:gd name="connsiteX28316" fmla="*/ 6475779 w 11737976"/>
              <a:gd name="connsiteY28316" fmla="*/ 2227138 h 6407152"/>
              <a:gd name="connsiteX28317" fmla="*/ 6476747 w 11737976"/>
              <a:gd name="connsiteY28317" fmla="*/ 2227534 h 6407152"/>
              <a:gd name="connsiteX28318" fmla="*/ 6476267 w 11737976"/>
              <a:gd name="connsiteY28318" fmla="*/ 2225189 h 6407152"/>
              <a:gd name="connsiteX28319" fmla="*/ 6475300 w 11737976"/>
              <a:gd name="connsiteY28319" fmla="*/ 2224792 h 6407152"/>
              <a:gd name="connsiteX28320" fmla="*/ 6474333 w 11737976"/>
              <a:gd name="connsiteY28320" fmla="*/ 2224395 h 6407152"/>
              <a:gd name="connsiteX28321" fmla="*/ 6473366 w 11737976"/>
              <a:gd name="connsiteY28321" fmla="*/ 2223999 h 6407152"/>
              <a:gd name="connsiteX28322" fmla="*/ 6472886 w 11737976"/>
              <a:gd name="connsiteY28322" fmla="*/ 2221654 h 6407152"/>
              <a:gd name="connsiteX28323" fmla="*/ 6470951 w 11737976"/>
              <a:gd name="connsiteY28323" fmla="*/ 2220861 h 6407152"/>
              <a:gd name="connsiteX28324" fmla="*/ 6469495 w 11737976"/>
              <a:gd name="connsiteY28324" fmla="*/ 2222414 h 6407152"/>
              <a:gd name="connsiteX28325" fmla="*/ 6469978 w 11737976"/>
              <a:gd name="connsiteY28325" fmla="*/ 2224758 h 6407152"/>
              <a:gd name="connsiteX28326" fmla="*/ 6469490 w 11737976"/>
              <a:gd name="connsiteY28326" fmla="*/ 2226707 h 6407152"/>
              <a:gd name="connsiteX28327" fmla="*/ 6468516 w 11737976"/>
              <a:gd name="connsiteY28327" fmla="*/ 2230605 h 6407152"/>
              <a:gd name="connsiteX28328" fmla="*/ 6462692 w 11737976"/>
              <a:gd name="connsiteY28328" fmla="*/ 2241105 h 6407152"/>
              <a:gd name="connsiteX28329" fmla="*/ 6463659 w 11737976"/>
              <a:gd name="connsiteY28329" fmla="*/ 2241501 h 6407152"/>
              <a:gd name="connsiteX28330" fmla="*/ 6462205 w 11737976"/>
              <a:gd name="connsiteY28330" fmla="*/ 2243053 h 6407152"/>
              <a:gd name="connsiteX28331" fmla="*/ 6461719 w 11737976"/>
              <a:gd name="connsiteY28331" fmla="*/ 2245002 h 6407152"/>
              <a:gd name="connsiteX28332" fmla="*/ 6457850 w 11737976"/>
              <a:gd name="connsiteY28332" fmla="*/ 2243416 h 6407152"/>
              <a:gd name="connsiteX28333" fmla="*/ 6455930 w 11737976"/>
              <a:gd name="connsiteY28333" fmla="*/ 2234036 h 6407152"/>
              <a:gd name="connsiteX28334" fmla="*/ 6455943 w 11737976"/>
              <a:gd name="connsiteY28334" fmla="*/ 2225451 h 6407152"/>
              <a:gd name="connsiteX28335" fmla="*/ 6463687 w 11737976"/>
              <a:gd name="connsiteY28335" fmla="*/ 2224328 h 6407152"/>
              <a:gd name="connsiteX28336" fmla="*/ 6469024 w 11737976"/>
              <a:gd name="connsiteY28336" fmla="*/ 2215775 h 6407152"/>
              <a:gd name="connsiteX28337" fmla="*/ 6464195 w 11737976"/>
              <a:gd name="connsiteY28337" fmla="*/ 2209500 h 6407152"/>
              <a:gd name="connsiteX28338" fmla="*/ 6462753 w 11737976"/>
              <a:gd name="connsiteY28338" fmla="*/ 2202465 h 6407152"/>
              <a:gd name="connsiteX28339" fmla="*/ 6464689 w 11737976"/>
              <a:gd name="connsiteY28339" fmla="*/ 2203258 h 6407152"/>
              <a:gd name="connsiteX28340" fmla="*/ 6466623 w 11737976"/>
              <a:gd name="connsiteY28340" fmla="*/ 2204050 h 6407152"/>
              <a:gd name="connsiteX28341" fmla="*/ 6466143 w 11737976"/>
              <a:gd name="connsiteY28341" fmla="*/ 2201706 h 6407152"/>
              <a:gd name="connsiteX28342" fmla="*/ 6462761 w 11737976"/>
              <a:gd name="connsiteY28342" fmla="*/ 2198172 h 6407152"/>
              <a:gd name="connsiteX28343" fmla="*/ 6464215 w 11737976"/>
              <a:gd name="connsiteY28343" fmla="*/ 2196620 h 6407152"/>
              <a:gd name="connsiteX28344" fmla="*/ 6464702 w 11737976"/>
              <a:gd name="connsiteY28344" fmla="*/ 2194671 h 6407152"/>
              <a:gd name="connsiteX28345" fmla="*/ 6465190 w 11737976"/>
              <a:gd name="connsiteY28345" fmla="*/ 2192723 h 6407152"/>
              <a:gd name="connsiteX28346" fmla="*/ 6466156 w 11737976"/>
              <a:gd name="connsiteY28346" fmla="*/ 2193119 h 6407152"/>
              <a:gd name="connsiteX28347" fmla="*/ 6470025 w 11737976"/>
              <a:gd name="connsiteY28347" fmla="*/ 2194705 h 6407152"/>
              <a:gd name="connsiteX28348" fmla="*/ 6472817 w 11737976"/>
              <a:gd name="connsiteY28348" fmla="*/ 2189405 h 6407152"/>
              <a:gd name="connsiteX28349" fmla="*/ 6473383 w 11737976"/>
              <a:gd name="connsiteY28349" fmla="*/ 2187869 h 6407152"/>
              <a:gd name="connsiteX28350" fmla="*/ 6458553 w 11737976"/>
              <a:gd name="connsiteY28350" fmla="*/ 2187869 h 6407152"/>
              <a:gd name="connsiteX28351" fmla="*/ 6457932 w 11737976"/>
              <a:gd name="connsiteY28351" fmla="*/ 2191897 h 6407152"/>
              <a:gd name="connsiteX28352" fmla="*/ 6460832 w 11737976"/>
              <a:gd name="connsiteY28352" fmla="*/ 2193086 h 6407152"/>
              <a:gd name="connsiteX28353" fmla="*/ 6459378 w 11737976"/>
              <a:gd name="connsiteY28353" fmla="*/ 2194638 h 6407152"/>
              <a:gd name="connsiteX28354" fmla="*/ 6455991 w 11737976"/>
              <a:gd name="connsiteY28354" fmla="*/ 2195397 h 6407152"/>
              <a:gd name="connsiteX28355" fmla="*/ 6451155 w 11737976"/>
              <a:gd name="connsiteY28355" fmla="*/ 2193415 h 6407152"/>
              <a:gd name="connsiteX28356" fmla="*/ 6450668 w 11737976"/>
              <a:gd name="connsiteY28356" fmla="*/ 2195363 h 6407152"/>
              <a:gd name="connsiteX28357" fmla="*/ 6451635 w 11737976"/>
              <a:gd name="connsiteY28357" fmla="*/ 2195759 h 6407152"/>
              <a:gd name="connsiteX28358" fmla="*/ 6455017 w 11737976"/>
              <a:gd name="connsiteY28358" fmla="*/ 2199294 h 6407152"/>
              <a:gd name="connsiteX28359" fmla="*/ 6456950 w 11737976"/>
              <a:gd name="connsiteY28359" fmla="*/ 2200087 h 6407152"/>
              <a:gd name="connsiteX28360" fmla="*/ 6458879 w 11737976"/>
              <a:gd name="connsiteY28360" fmla="*/ 2205173 h 6407152"/>
              <a:gd name="connsiteX28361" fmla="*/ 6459840 w 11737976"/>
              <a:gd name="connsiteY28361" fmla="*/ 2209863 h 6407152"/>
              <a:gd name="connsiteX28362" fmla="*/ 6445756 w 11737976"/>
              <a:gd name="connsiteY28362" fmla="*/ 2240608 h 6407152"/>
              <a:gd name="connsiteX28363" fmla="*/ 6441886 w 11737976"/>
              <a:gd name="connsiteY28363" fmla="*/ 2239021 h 6407152"/>
              <a:gd name="connsiteX28364" fmla="*/ 6443815 w 11737976"/>
              <a:gd name="connsiteY28364" fmla="*/ 2244107 h 6407152"/>
              <a:gd name="connsiteX28365" fmla="*/ 6443328 w 11737976"/>
              <a:gd name="connsiteY28365" fmla="*/ 2246056 h 6407152"/>
              <a:gd name="connsiteX28366" fmla="*/ 6440907 w 11737976"/>
              <a:gd name="connsiteY28366" fmla="*/ 2247211 h 6407152"/>
              <a:gd name="connsiteX28367" fmla="*/ 6439940 w 11737976"/>
              <a:gd name="connsiteY28367" fmla="*/ 2246815 h 6407152"/>
              <a:gd name="connsiteX28368" fmla="*/ 6438986 w 11737976"/>
              <a:gd name="connsiteY28368" fmla="*/ 2237832 h 6407152"/>
              <a:gd name="connsiteX28369" fmla="*/ 6438993 w 11737976"/>
              <a:gd name="connsiteY28369" fmla="*/ 2233539 h 6407152"/>
              <a:gd name="connsiteX28370" fmla="*/ 6441660 w 11737976"/>
              <a:gd name="connsiteY28370" fmla="*/ 2229799 h 6407152"/>
              <a:gd name="connsiteX28371" fmla="*/ 6442843 w 11737976"/>
              <a:gd name="connsiteY28371" fmla="*/ 2222492 h 6407152"/>
              <a:gd name="connsiteX28372" fmla="*/ 6443261 w 11737976"/>
              <a:gd name="connsiteY28372" fmla="*/ 2224200 h 6407152"/>
              <a:gd name="connsiteX28373" fmla="*/ 6444231 w 11737976"/>
              <a:gd name="connsiteY28373" fmla="*/ 2224597 h 6407152"/>
              <a:gd name="connsiteX28374" fmla="*/ 6445203 w 11737976"/>
              <a:gd name="connsiteY28374" fmla="*/ 2224997 h 6407152"/>
              <a:gd name="connsiteX28375" fmla="*/ 6445645 w 11737976"/>
              <a:gd name="connsiteY28375" fmla="*/ 2223230 h 6407152"/>
              <a:gd name="connsiteX28376" fmla="*/ 6444144 w 11737976"/>
              <a:gd name="connsiteY28376" fmla="*/ 2220668 h 6407152"/>
              <a:gd name="connsiteX28377" fmla="*/ 6443173 w 11737976"/>
              <a:gd name="connsiteY28377" fmla="*/ 2220270 h 6407152"/>
              <a:gd name="connsiteX28378" fmla="*/ 6442731 w 11737976"/>
              <a:gd name="connsiteY28378" fmla="*/ 2222036 h 6407152"/>
              <a:gd name="connsiteX28379" fmla="*/ 6442783 w 11737976"/>
              <a:gd name="connsiteY28379" fmla="*/ 2222247 h 6407152"/>
              <a:gd name="connsiteX28380" fmla="*/ 6439796 w 11737976"/>
              <a:gd name="connsiteY28380" fmla="*/ 2222323 h 6407152"/>
              <a:gd name="connsiteX28381" fmla="*/ 6437072 w 11737976"/>
              <a:gd name="connsiteY28381" fmla="*/ 2224159 h 6407152"/>
              <a:gd name="connsiteX28382" fmla="*/ 6437080 w 11737976"/>
              <a:gd name="connsiteY28382" fmla="*/ 2219866 h 6407152"/>
              <a:gd name="connsiteX28383" fmla="*/ 6438046 w 11737976"/>
              <a:gd name="connsiteY28383" fmla="*/ 2220262 h 6407152"/>
              <a:gd name="connsiteX28384" fmla="*/ 6438534 w 11737976"/>
              <a:gd name="connsiteY28384" fmla="*/ 2218314 h 6407152"/>
              <a:gd name="connsiteX28385" fmla="*/ 6437566 w 11737976"/>
              <a:gd name="connsiteY28385" fmla="*/ 2217918 h 6407152"/>
              <a:gd name="connsiteX28386" fmla="*/ 6435145 w 11737976"/>
              <a:gd name="connsiteY28386" fmla="*/ 2219073 h 6407152"/>
              <a:gd name="connsiteX28387" fmla="*/ 6435633 w 11737976"/>
              <a:gd name="connsiteY28387" fmla="*/ 2217125 h 6407152"/>
              <a:gd name="connsiteX28388" fmla="*/ 6428395 w 11737976"/>
              <a:gd name="connsiteY28388" fmla="*/ 2203418 h 6407152"/>
              <a:gd name="connsiteX28389" fmla="*/ 6424520 w 11737976"/>
              <a:gd name="connsiteY28389" fmla="*/ 2206125 h 6407152"/>
              <a:gd name="connsiteX28390" fmla="*/ 6412420 w 11737976"/>
              <a:gd name="connsiteY28390" fmla="*/ 2207611 h 6407152"/>
              <a:gd name="connsiteX28391" fmla="*/ 6412407 w 11737976"/>
              <a:gd name="connsiteY28391" fmla="*/ 2216196 h 6407152"/>
              <a:gd name="connsiteX28392" fmla="*/ 6410946 w 11737976"/>
              <a:gd name="connsiteY28392" fmla="*/ 2222042 h 6407152"/>
              <a:gd name="connsiteX28393" fmla="*/ 6393521 w 11737976"/>
              <a:gd name="connsiteY28393" fmla="*/ 2223493 h 6407152"/>
              <a:gd name="connsiteX28394" fmla="*/ 6383803 w 11737976"/>
              <a:gd name="connsiteY28394" fmla="*/ 2249582 h 6407152"/>
              <a:gd name="connsiteX28395" fmla="*/ 6384755 w 11737976"/>
              <a:gd name="connsiteY28395" fmla="*/ 2258564 h 6407152"/>
              <a:gd name="connsiteX28396" fmla="*/ 6382694 w 11737976"/>
              <a:gd name="connsiteY28396" fmla="*/ 2260667 h 6407152"/>
              <a:gd name="connsiteX28397" fmla="*/ 6382364 w 11737976"/>
              <a:gd name="connsiteY28397" fmla="*/ 2260954 h 6407152"/>
              <a:gd name="connsiteX28398" fmla="*/ 6382381 w 11737976"/>
              <a:gd name="connsiteY28398" fmla="*/ 2260985 h 6407152"/>
              <a:gd name="connsiteX28399" fmla="*/ 6380998 w 11737976"/>
              <a:gd name="connsiteY28399" fmla="*/ 2262395 h 6407152"/>
              <a:gd name="connsiteX28400" fmla="*/ 6382321 w 11737976"/>
              <a:gd name="connsiteY28400" fmla="*/ 2268307 h 6407152"/>
              <a:gd name="connsiteX28401" fmla="*/ 6383836 w 11737976"/>
              <a:gd name="connsiteY28401" fmla="*/ 2265975 h 6407152"/>
              <a:gd name="connsiteX28402" fmla="*/ 6384865 w 11737976"/>
              <a:gd name="connsiteY28402" fmla="*/ 2265982 h 6407152"/>
              <a:gd name="connsiteX28403" fmla="*/ 6392418 w 11737976"/>
              <a:gd name="connsiteY28403" fmla="*/ 2281169 h 6407152"/>
              <a:gd name="connsiteX28404" fmla="*/ 6391004 w 11737976"/>
              <a:gd name="connsiteY28404" fmla="*/ 2284755 h 6407152"/>
              <a:gd name="connsiteX28405" fmla="*/ 6391971 w 11737976"/>
              <a:gd name="connsiteY28405" fmla="*/ 2285151 h 6407152"/>
              <a:gd name="connsiteX28406" fmla="*/ 6389544 w 11737976"/>
              <a:gd name="connsiteY28406" fmla="*/ 2290601 h 6407152"/>
              <a:gd name="connsiteX28407" fmla="*/ 6387595 w 11737976"/>
              <a:gd name="connsiteY28407" fmla="*/ 2298393 h 6407152"/>
              <a:gd name="connsiteX28408" fmla="*/ 6384207 w 11737976"/>
              <a:gd name="connsiteY28408" fmla="*/ 2299153 h 6407152"/>
              <a:gd name="connsiteX28409" fmla="*/ 6383805 w 11737976"/>
              <a:gd name="connsiteY28409" fmla="*/ 2301638 h 6407152"/>
              <a:gd name="connsiteX28410" fmla="*/ 6382459 w 11737976"/>
              <a:gd name="connsiteY28410" fmla="*/ 2295483 h 6407152"/>
              <a:gd name="connsiteX28411" fmla="*/ 6386155 w 11737976"/>
              <a:gd name="connsiteY28411" fmla="*/ 2291359 h 6407152"/>
              <a:gd name="connsiteX28412" fmla="*/ 6381320 w 11737976"/>
              <a:gd name="connsiteY28412" fmla="*/ 2289377 h 6407152"/>
              <a:gd name="connsiteX28413" fmla="*/ 6380352 w 11737976"/>
              <a:gd name="connsiteY28413" fmla="*/ 2288981 h 6407152"/>
              <a:gd name="connsiteX28414" fmla="*/ 6383747 w 11737976"/>
              <a:gd name="connsiteY28414" fmla="*/ 2283928 h 6407152"/>
              <a:gd name="connsiteX28415" fmla="*/ 6385683 w 11737976"/>
              <a:gd name="connsiteY28415" fmla="*/ 2284721 h 6407152"/>
              <a:gd name="connsiteX28416" fmla="*/ 6385690 w 11737976"/>
              <a:gd name="connsiteY28416" fmla="*/ 2280427 h 6407152"/>
              <a:gd name="connsiteX28417" fmla="*/ 6385201 w 11737976"/>
              <a:gd name="connsiteY28417" fmla="*/ 2282376 h 6407152"/>
              <a:gd name="connsiteX28418" fmla="*/ 6378417 w 11737976"/>
              <a:gd name="connsiteY28418" fmla="*/ 2288188 h 6407152"/>
              <a:gd name="connsiteX28419" fmla="*/ 6379864 w 11737976"/>
              <a:gd name="connsiteY28419" fmla="*/ 2290929 h 6407152"/>
              <a:gd name="connsiteX28420" fmla="*/ 6375989 w 11737976"/>
              <a:gd name="connsiteY28420" fmla="*/ 2293637 h 6407152"/>
              <a:gd name="connsiteX28421" fmla="*/ 6372134 w 11737976"/>
              <a:gd name="connsiteY28421" fmla="*/ 2283465 h 6407152"/>
              <a:gd name="connsiteX28422" fmla="*/ 6358560 w 11737976"/>
              <a:gd name="connsiteY28422" fmla="*/ 2299381 h 6407152"/>
              <a:gd name="connsiteX28423" fmla="*/ 6346446 w 11737976"/>
              <a:gd name="connsiteY28423" fmla="*/ 2309452 h 6407152"/>
              <a:gd name="connsiteX28424" fmla="*/ 6342077 w 11737976"/>
              <a:gd name="connsiteY28424" fmla="*/ 2318401 h 6407152"/>
              <a:gd name="connsiteX28425" fmla="*/ 6343044 w 11737976"/>
              <a:gd name="connsiteY28425" fmla="*/ 2318798 h 6407152"/>
              <a:gd name="connsiteX28426" fmla="*/ 6340622 w 11737976"/>
              <a:gd name="connsiteY28426" fmla="*/ 2319953 h 6407152"/>
              <a:gd name="connsiteX28427" fmla="*/ 6340136 w 11737976"/>
              <a:gd name="connsiteY28427" fmla="*/ 2321902 h 6407152"/>
              <a:gd name="connsiteX28428" fmla="*/ 6341104 w 11737976"/>
              <a:gd name="connsiteY28428" fmla="*/ 2322299 h 6407152"/>
              <a:gd name="connsiteX28429" fmla="*/ 6343524 w 11737976"/>
              <a:gd name="connsiteY28429" fmla="*/ 2321143 h 6407152"/>
              <a:gd name="connsiteX28430" fmla="*/ 6362395 w 11737976"/>
              <a:gd name="connsiteY28430" fmla="*/ 2322433 h 6407152"/>
              <a:gd name="connsiteX28431" fmla="*/ 6351227 w 11737976"/>
              <a:gd name="connsiteY28431" fmla="*/ 2345781 h 6407152"/>
              <a:gd name="connsiteX28432" fmla="*/ 6349285 w 11737976"/>
              <a:gd name="connsiteY28432" fmla="*/ 2349282 h 6407152"/>
              <a:gd name="connsiteX28433" fmla="*/ 6348318 w 11737976"/>
              <a:gd name="connsiteY28433" fmla="*/ 2348885 h 6407152"/>
              <a:gd name="connsiteX28434" fmla="*/ 6347365 w 11737976"/>
              <a:gd name="connsiteY28434" fmla="*/ 2339901 h 6407152"/>
              <a:gd name="connsiteX28435" fmla="*/ 6348333 w 11737976"/>
              <a:gd name="connsiteY28435" fmla="*/ 2340298 h 6407152"/>
              <a:gd name="connsiteX28436" fmla="*/ 6347865 w 11737976"/>
              <a:gd name="connsiteY28436" fmla="*/ 2329366 h 6407152"/>
              <a:gd name="connsiteX28437" fmla="*/ 6343991 w 11737976"/>
              <a:gd name="connsiteY28437" fmla="*/ 2332074 h 6407152"/>
              <a:gd name="connsiteX28438" fmla="*/ 6343023 w 11737976"/>
              <a:gd name="connsiteY28438" fmla="*/ 2331677 h 6407152"/>
              <a:gd name="connsiteX28439" fmla="*/ 6335765 w 11737976"/>
              <a:gd name="connsiteY28439" fmla="*/ 2330851 h 6407152"/>
              <a:gd name="connsiteX28440" fmla="*/ 6334792 w 11737976"/>
              <a:gd name="connsiteY28440" fmla="*/ 2334748 h 6407152"/>
              <a:gd name="connsiteX28441" fmla="*/ 6337213 w 11737976"/>
              <a:gd name="connsiteY28441" fmla="*/ 2333593 h 6407152"/>
              <a:gd name="connsiteX28442" fmla="*/ 6341081 w 11737976"/>
              <a:gd name="connsiteY28442" fmla="*/ 2335179 h 6407152"/>
              <a:gd name="connsiteX28443" fmla="*/ 6343016 w 11737976"/>
              <a:gd name="connsiteY28443" fmla="*/ 2335971 h 6407152"/>
              <a:gd name="connsiteX28444" fmla="*/ 6343010 w 11737976"/>
              <a:gd name="connsiteY28444" fmla="*/ 2340264 h 6407152"/>
              <a:gd name="connsiteX28445" fmla="*/ 6343476 w 11737976"/>
              <a:gd name="connsiteY28445" fmla="*/ 2351196 h 6407152"/>
              <a:gd name="connsiteX28446" fmla="*/ 6342988 w 11737976"/>
              <a:gd name="connsiteY28446" fmla="*/ 2353144 h 6407152"/>
              <a:gd name="connsiteX28447" fmla="*/ 6334292 w 11737976"/>
              <a:gd name="connsiteY28447" fmla="*/ 2345283 h 6407152"/>
              <a:gd name="connsiteX28448" fmla="*/ 6317349 w 11737976"/>
              <a:gd name="connsiteY28448" fmla="*/ 2349079 h 6407152"/>
              <a:gd name="connsiteX28449" fmla="*/ 6310084 w 11737976"/>
              <a:gd name="connsiteY28449" fmla="*/ 2352545 h 6407152"/>
              <a:gd name="connsiteX28450" fmla="*/ 6308744 w 11737976"/>
              <a:gd name="connsiteY28450" fmla="*/ 2353910 h 6407152"/>
              <a:gd name="connsiteX28451" fmla="*/ 6308626 w 11737976"/>
              <a:gd name="connsiteY28451" fmla="*/ 2354069 h 6407152"/>
              <a:gd name="connsiteX28452" fmla="*/ 6307709 w 11737976"/>
              <a:gd name="connsiteY28452" fmla="*/ 2348652 h 6407152"/>
              <a:gd name="connsiteX28453" fmla="*/ 6310105 w 11737976"/>
              <a:gd name="connsiteY28453" fmla="*/ 2339666 h 6407152"/>
              <a:gd name="connsiteX28454" fmla="*/ 6312046 w 11737976"/>
              <a:gd name="connsiteY28454" fmla="*/ 2336165 h 6407152"/>
              <a:gd name="connsiteX28455" fmla="*/ 6314467 w 11737976"/>
              <a:gd name="connsiteY28455" fmla="*/ 2335009 h 6407152"/>
              <a:gd name="connsiteX28456" fmla="*/ 6315436 w 11737976"/>
              <a:gd name="connsiteY28456" fmla="*/ 2335406 h 6407152"/>
              <a:gd name="connsiteX28457" fmla="*/ 6315922 w 11737976"/>
              <a:gd name="connsiteY28457" fmla="*/ 2333458 h 6407152"/>
              <a:gd name="connsiteX28458" fmla="*/ 6315442 w 11737976"/>
              <a:gd name="connsiteY28458" fmla="*/ 2331113 h 6407152"/>
              <a:gd name="connsiteX28459" fmla="*/ 6315928 w 11737976"/>
              <a:gd name="connsiteY28459" fmla="*/ 2329164 h 6407152"/>
              <a:gd name="connsiteX28460" fmla="*/ 6317370 w 11737976"/>
              <a:gd name="connsiteY28460" fmla="*/ 2336199 h 6407152"/>
              <a:gd name="connsiteX28461" fmla="*/ 6317849 w 11737976"/>
              <a:gd name="connsiteY28461" fmla="*/ 2338544 h 6407152"/>
              <a:gd name="connsiteX28462" fmla="*/ 6319304 w 11737976"/>
              <a:gd name="connsiteY28462" fmla="*/ 2336992 h 6407152"/>
              <a:gd name="connsiteX28463" fmla="*/ 6331438 w 11737976"/>
              <a:gd name="connsiteY28463" fmla="*/ 2314041 h 6407152"/>
              <a:gd name="connsiteX28464" fmla="*/ 6334360 w 11737976"/>
              <a:gd name="connsiteY28464" fmla="*/ 2302350 h 6407152"/>
              <a:gd name="connsiteX28465" fmla="*/ 6336308 w 11737976"/>
              <a:gd name="connsiteY28465" fmla="*/ 2294555 h 6407152"/>
              <a:gd name="connsiteX28466" fmla="*/ 6335348 w 11737976"/>
              <a:gd name="connsiteY28466" fmla="*/ 2289866 h 6407152"/>
              <a:gd name="connsiteX28467" fmla="*/ 6332927 w 11737976"/>
              <a:gd name="connsiteY28467" fmla="*/ 2291022 h 6407152"/>
              <a:gd name="connsiteX28468" fmla="*/ 6329524 w 11737976"/>
              <a:gd name="connsiteY28468" fmla="*/ 2300368 h 6407152"/>
              <a:gd name="connsiteX28469" fmla="*/ 6327089 w 11737976"/>
              <a:gd name="connsiteY28469" fmla="*/ 2310110 h 6407152"/>
              <a:gd name="connsiteX28470" fmla="*/ 6323707 w 11737976"/>
              <a:gd name="connsiteY28470" fmla="*/ 2306576 h 6407152"/>
              <a:gd name="connsiteX28471" fmla="*/ 6322740 w 11737976"/>
              <a:gd name="connsiteY28471" fmla="*/ 2306179 h 6407152"/>
              <a:gd name="connsiteX28472" fmla="*/ 6323234 w 11737976"/>
              <a:gd name="connsiteY28472" fmla="*/ 2299937 h 6407152"/>
              <a:gd name="connsiteX28473" fmla="*/ 6323721 w 11737976"/>
              <a:gd name="connsiteY28473" fmla="*/ 2297989 h 6407152"/>
              <a:gd name="connsiteX28474" fmla="*/ 6322754 w 11737976"/>
              <a:gd name="connsiteY28474" fmla="*/ 2297594 h 6407152"/>
              <a:gd name="connsiteX28475" fmla="*/ 6317431 w 11737976"/>
              <a:gd name="connsiteY28475" fmla="*/ 2297559 h 6407152"/>
              <a:gd name="connsiteX28476" fmla="*/ 6315977 w 11737976"/>
              <a:gd name="connsiteY28476" fmla="*/ 2299111 h 6407152"/>
              <a:gd name="connsiteX28477" fmla="*/ 6308219 w 11737976"/>
              <a:gd name="connsiteY28477" fmla="*/ 2308820 h 6407152"/>
              <a:gd name="connsiteX28478" fmla="*/ 6308699 w 11737976"/>
              <a:gd name="connsiteY28478" fmla="*/ 2311164 h 6407152"/>
              <a:gd name="connsiteX28479" fmla="*/ 6310634 w 11737976"/>
              <a:gd name="connsiteY28479" fmla="*/ 2311957 h 6407152"/>
              <a:gd name="connsiteX28480" fmla="*/ 6318392 w 11737976"/>
              <a:gd name="connsiteY28480" fmla="*/ 2302249 h 6407152"/>
              <a:gd name="connsiteX28481" fmla="*/ 6318879 w 11737976"/>
              <a:gd name="connsiteY28481" fmla="*/ 2300300 h 6407152"/>
              <a:gd name="connsiteX28482" fmla="*/ 6319846 w 11737976"/>
              <a:gd name="connsiteY28482" fmla="*/ 2300697 h 6407152"/>
              <a:gd name="connsiteX28483" fmla="*/ 6319351 w 11737976"/>
              <a:gd name="connsiteY28483" fmla="*/ 2306939 h 6407152"/>
              <a:gd name="connsiteX28484" fmla="*/ 6313535 w 11737976"/>
              <a:gd name="connsiteY28484" fmla="*/ 2313146 h 6407152"/>
              <a:gd name="connsiteX28485" fmla="*/ 6312541 w 11737976"/>
              <a:gd name="connsiteY28485" fmla="*/ 2329924 h 6407152"/>
              <a:gd name="connsiteX28486" fmla="*/ 6312053 w 11737976"/>
              <a:gd name="connsiteY28486" fmla="*/ 2331872 h 6407152"/>
              <a:gd name="connsiteX28487" fmla="*/ 6310598 w 11737976"/>
              <a:gd name="connsiteY28487" fmla="*/ 2333423 h 6407152"/>
              <a:gd name="connsiteX28488" fmla="*/ 6306237 w 11737976"/>
              <a:gd name="connsiteY28488" fmla="*/ 2338079 h 6407152"/>
              <a:gd name="connsiteX28489" fmla="*/ 6305262 w 11737976"/>
              <a:gd name="connsiteY28489" fmla="*/ 2341977 h 6407152"/>
              <a:gd name="connsiteX28490" fmla="*/ 6299939 w 11737976"/>
              <a:gd name="connsiteY28490" fmla="*/ 2341943 h 6407152"/>
              <a:gd name="connsiteX28491" fmla="*/ 6301867 w 11737976"/>
              <a:gd name="connsiteY28491" fmla="*/ 2347029 h 6407152"/>
              <a:gd name="connsiteX28492" fmla="*/ 6299438 w 11737976"/>
              <a:gd name="connsiteY28492" fmla="*/ 2352478 h 6407152"/>
              <a:gd name="connsiteX28493" fmla="*/ 6298479 w 11737976"/>
              <a:gd name="connsiteY28493" fmla="*/ 2347788 h 6407152"/>
              <a:gd name="connsiteX28494" fmla="*/ 6290248 w 11737976"/>
              <a:gd name="connsiteY28494" fmla="*/ 2350859 h 6407152"/>
              <a:gd name="connsiteX28495" fmla="*/ 6293649 w 11737976"/>
              <a:gd name="connsiteY28495" fmla="*/ 2341513 h 6407152"/>
              <a:gd name="connsiteX28496" fmla="*/ 6295576 w 11737976"/>
              <a:gd name="connsiteY28496" fmla="*/ 2346599 h 6407152"/>
              <a:gd name="connsiteX28497" fmla="*/ 6304810 w 11737976"/>
              <a:gd name="connsiteY28497" fmla="*/ 2322457 h 6407152"/>
              <a:gd name="connsiteX28498" fmla="*/ 6305297 w 11737976"/>
              <a:gd name="connsiteY28498" fmla="*/ 2320511 h 6407152"/>
              <a:gd name="connsiteX28499" fmla="*/ 6305784 w 11737976"/>
              <a:gd name="connsiteY28499" fmla="*/ 2318561 h 6407152"/>
              <a:gd name="connsiteX28500" fmla="*/ 6304335 w 11737976"/>
              <a:gd name="connsiteY28500" fmla="*/ 2315820 h 6407152"/>
              <a:gd name="connsiteX28501" fmla="*/ 6301915 w 11737976"/>
              <a:gd name="connsiteY28501" fmla="*/ 2316976 h 6407152"/>
              <a:gd name="connsiteX28502" fmla="*/ 6300458 w 11737976"/>
              <a:gd name="connsiteY28502" fmla="*/ 2318528 h 6407152"/>
              <a:gd name="connsiteX28503" fmla="*/ 6284951 w 11737976"/>
              <a:gd name="connsiteY28503" fmla="*/ 2333651 h 6407152"/>
              <a:gd name="connsiteX28504" fmla="*/ 6285933 w 11737976"/>
              <a:gd name="connsiteY28504" fmla="*/ 2325461 h 6407152"/>
              <a:gd name="connsiteX28505" fmla="*/ 6286907 w 11737976"/>
              <a:gd name="connsiteY28505" fmla="*/ 2321565 h 6407152"/>
              <a:gd name="connsiteX28506" fmla="*/ 6292230 w 11737976"/>
              <a:gd name="connsiteY28506" fmla="*/ 2321598 h 6407152"/>
              <a:gd name="connsiteX28507" fmla="*/ 6295659 w 11737976"/>
              <a:gd name="connsiteY28507" fmla="*/ 2295079 h 6407152"/>
              <a:gd name="connsiteX28508" fmla="*/ 6291784 w 11737976"/>
              <a:gd name="connsiteY28508" fmla="*/ 2297786 h 6407152"/>
              <a:gd name="connsiteX28509" fmla="*/ 6290817 w 11737976"/>
              <a:gd name="connsiteY28509" fmla="*/ 2297390 h 6407152"/>
              <a:gd name="connsiteX28510" fmla="*/ 6291792 w 11737976"/>
              <a:gd name="connsiteY28510" fmla="*/ 2293493 h 6407152"/>
              <a:gd name="connsiteX28511" fmla="*/ 6290824 w 11737976"/>
              <a:gd name="connsiteY28511" fmla="*/ 2293098 h 6407152"/>
              <a:gd name="connsiteX28512" fmla="*/ 6289370 w 11737976"/>
              <a:gd name="connsiteY28512" fmla="*/ 2294649 h 6407152"/>
              <a:gd name="connsiteX28513" fmla="*/ 6289849 w 11737976"/>
              <a:gd name="connsiteY28513" fmla="*/ 2296994 h 6407152"/>
              <a:gd name="connsiteX28514" fmla="*/ 6289363 w 11737976"/>
              <a:gd name="connsiteY28514" fmla="*/ 2298943 h 6407152"/>
              <a:gd name="connsiteX28515" fmla="*/ 6290330 w 11737976"/>
              <a:gd name="connsiteY28515" fmla="*/ 2299338 h 6407152"/>
              <a:gd name="connsiteX28516" fmla="*/ 6283526 w 11737976"/>
              <a:gd name="connsiteY28516" fmla="*/ 2318030 h 6407152"/>
              <a:gd name="connsiteX28517" fmla="*/ 6284492 w 11737976"/>
              <a:gd name="connsiteY28517" fmla="*/ 2318427 h 6407152"/>
              <a:gd name="connsiteX28518" fmla="*/ 6282065 w 11737976"/>
              <a:gd name="connsiteY28518" fmla="*/ 2323875 h 6407152"/>
              <a:gd name="connsiteX28519" fmla="*/ 6282544 w 11737976"/>
              <a:gd name="connsiteY28519" fmla="*/ 2326221 h 6407152"/>
              <a:gd name="connsiteX28520" fmla="*/ 6281578 w 11737976"/>
              <a:gd name="connsiteY28520" fmla="*/ 2325824 h 6407152"/>
              <a:gd name="connsiteX28521" fmla="*/ 6267008 w 11737976"/>
              <a:gd name="connsiteY28521" fmla="*/ 2358517 h 6407152"/>
              <a:gd name="connsiteX28522" fmla="*/ 6264587 w 11737976"/>
              <a:gd name="connsiteY28522" fmla="*/ 2359672 h 6407152"/>
              <a:gd name="connsiteX28523" fmla="*/ 6262659 w 11737976"/>
              <a:gd name="connsiteY28523" fmla="*/ 2354586 h 6407152"/>
              <a:gd name="connsiteX28524" fmla="*/ 6258354 w 11737976"/>
              <a:gd name="connsiteY28524" fmla="*/ 2360609 h 6407152"/>
              <a:gd name="connsiteX28525" fmla="*/ 6257761 w 11737976"/>
              <a:gd name="connsiteY28525" fmla="*/ 2362063 h 6407152"/>
              <a:gd name="connsiteX28526" fmla="*/ 6250461 w 11737976"/>
              <a:gd name="connsiteY28526" fmla="*/ 2355743 h 6407152"/>
              <a:gd name="connsiteX28527" fmla="*/ 6250802 w 11737976"/>
              <a:gd name="connsiteY28527" fmla="*/ 2355096 h 6407152"/>
              <a:gd name="connsiteX28528" fmla="*/ 6256871 w 11737976"/>
              <a:gd name="connsiteY28528" fmla="*/ 2343622 h 6407152"/>
              <a:gd name="connsiteX28529" fmla="*/ 6257837 w 11737976"/>
              <a:gd name="connsiteY28529" fmla="*/ 2344018 h 6407152"/>
              <a:gd name="connsiteX28530" fmla="*/ 6258797 w 11737976"/>
              <a:gd name="connsiteY28530" fmla="*/ 2348707 h 6407152"/>
              <a:gd name="connsiteX28531" fmla="*/ 6261218 w 11737976"/>
              <a:gd name="connsiteY28531" fmla="*/ 2347551 h 6407152"/>
              <a:gd name="connsiteX28532" fmla="*/ 6262672 w 11737976"/>
              <a:gd name="connsiteY28532" fmla="*/ 2346000 h 6407152"/>
              <a:gd name="connsiteX28533" fmla="*/ 6262193 w 11737976"/>
              <a:gd name="connsiteY28533" fmla="*/ 2343655 h 6407152"/>
              <a:gd name="connsiteX28534" fmla="*/ 6264134 w 11737976"/>
              <a:gd name="connsiteY28534" fmla="*/ 2340155 h 6407152"/>
              <a:gd name="connsiteX28535" fmla="*/ 6272379 w 11737976"/>
              <a:gd name="connsiteY28535" fmla="*/ 2328497 h 6407152"/>
              <a:gd name="connsiteX28536" fmla="*/ 6271412 w 11737976"/>
              <a:gd name="connsiteY28536" fmla="*/ 2328101 h 6407152"/>
              <a:gd name="connsiteX28537" fmla="*/ 6271898 w 11737976"/>
              <a:gd name="connsiteY28537" fmla="*/ 2326153 h 6407152"/>
              <a:gd name="connsiteX28538" fmla="*/ 6272392 w 11737976"/>
              <a:gd name="connsiteY28538" fmla="*/ 2319912 h 6407152"/>
              <a:gd name="connsiteX28539" fmla="*/ 6274821 w 11737976"/>
              <a:gd name="connsiteY28539" fmla="*/ 2314463 h 6407152"/>
              <a:gd name="connsiteX28540" fmla="*/ 6275308 w 11737976"/>
              <a:gd name="connsiteY28540" fmla="*/ 2312514 h 6407152"/>
              <a:gd name="connsiteX28541" fmla="*/ 6276762 w 11737976"/>
              <a:gd name="connsiteY28541" fmla="*/ 2310961 h 6407152"/>
              <a:gd name="connsiteX28542" fmla="*/ 6278216 w 11737976"/>
              <a:gd name="connsiteY28542" fmla="*/ 2309409 h 6407152"/>
              <a:gd name="connsiteX28543" fmla="*/ 6282098 w 11737976"/>
              <a:gd name="connsiteY28543" fmla="*/ 2302409 h 6407152"/>
              <a:gd name="connsiteX28544" fmla="*/ 6282113 w 11737976"/>
              <a:gd name="connsiteY28544" fmla="*/ 2293823 h 6407152"/>
              <a:gd name="connsiteX28545" fmla="*/ 6281146 w 11737976"/>
              <a:gd name="connsiteY28545" fmla="*/ 2293426 h 6407152"/>
              <a:gd name="connsiteX28546" fmla="*/ 6276789 w 11737976"/>
              <a:gd name="connsiteY28546" fmla="*/ 2293788 h 6407152"/>
              <a:gd name="connsiteX28547" fmla="*/ 6276302 w 11737976"/>
              <a:gd name="connsiteY28547" fmla="*/ 2295737 h 6407152"/>
              <a:gd name="connsiteX28548" fmla="*/ 6278237 w 11737976"/>
              <a:gd name="connsiteY28548" fmla="*/ 2296530 h 6407152"/>
              <a:gd name="connsiteX28549" fmla="*/ 6279203 w 11737976"/>
              <a:gd name="connsiteY28549" fmla="*/ 2296926 h 6407152"/>
              <a:gd name="connsiteX28550" fmla="*/ 6276769 w 11737976"/>
              <a:gd name="connsiteY28550" fmla="*/ 2306669 h 6407152"/>
              <a:gd name="connsiteX28551" fmla="*/ 6273387 w 11737976"/>
              <a:gd name="connsiteY28551" fmla="*/ 2303134 h 6407152"/>
              <a:gd name="connsiteX28552" fmla="*/ 6274361 w 11737976"/>
              <a:gd name="connsiteY28552" fmla="*/ 2299238 h 6407152"/>
              <a:gd name="connsiteX28553" fmla="*/ 6273395 w 11737976"/>
              <a:gd name="connsiteY28553" fmla="*/ 2298840 h 6407152"/>
              <a:gd name="connsiteX28554" fmla="*/ 6272427 w 11737976"/>
              <a:gd name="connsiteY28554" fmla="*/ 2298445 h 6407152"/>
              <a:gd name="connsiteX28555" fmla="*/ 6271452 w 11737976"/>
              <a:gd name="connsiteY28555" fmla="*/ 2302341 h 6407152"/>
              <a:gd name="connsiteX28556" fmla="*/ 6268056 w 11737976"/>
              <a:gd name="connsiteY28556" fmla="*/ 2307393 h 6407152"/>
              <a:gd name="connsiteX28557" fmla="*/ 6269505 w 11737976"/>
              <a:gd name="connsiteY28557" fmla="*/ 2310135 h 6407152"/>
              <a:gd name="connsiteX28558" fmla="*/ 6269983 w 11737976"/>
              <a:gd name="connsiteY28558" fmla="*/ 2312480 h 6407152"/>
              <a:gd name="connsiteX28559" fmla="*/ 6268043 w 11737976"/>
              <a:gd name="connsiteY28559" fmla="*/ 2315981 h 6407152"/>
              <a:gd name="connsiteX28560" fmla="*/ 6265623 w 11737976"/>
              <a:gd name="connsiteY28560" fmla="*/ 2317136 h 6407152"/>
              <a:gd name="connsiteX28561" fmla="*/ 6262721 w 11737976"/>
              <a:gd name="connsiteY28561" fmla="*/ 2315946 h 6407152"/>
              <a:gd name="connsiteX28562" fmla="*/ 6262240 w 11737976"/>
              <a:gd name="connsiteY28562" fmla="*/ 2313602 h 6407152"/>
              <a:gd name="connsiteX28563" fmla="*/ 6263208 w 11737976"/>
              <a:gd name="connsiteY28563" fmla="*/ 2313998 h 6407152"/>
              <a:gd name="connsiteX28564" fmla="*/ 6271481 w 11737976"/>
              <a:gd name="connsiteY28564" fmla="*/ 2285168 h 6407152"/>
              <a:gd name="connsiteX28565" fmla="*/ 6271466 w 11737976"/>
              <a:gd name="connsiteY28565" fmla="*/ 2293755 h 6407152"/>
              <a:gd name="connsiteX28566" fmla="*/ 6276817 w 11737976"/>
              <a:gd name="connsiteY28566" fmla="*/ 2276615 h 6407152"/>
              <a:gd name="connsiteX28567" fmla="*/ 6275850 w 11737976"/>
              <a:gd name="connsiteY28567" fmla="*/ 2276219 h 6407152"/>
              <a:gd name="connsiteX28568" fmla="*/ 6277305 w 11737976"/>
              <a:gd name="connsiteY28568" fmla="*/ 2274667 h 6407152"/>
              <a:gd name="connsiteX28569" fmla="*/ 6277792 w 11737976"/>
              <a:gd name="connsiteY28569" fmla="*/ 2272719 h 6407152"/>
              <a:gd name="connsiteX28570" fmla="*/ 6275857 w 11737976"/>
              <a:gd name="connsiteY28570" fmla="*/ 2271926 h 6407152"/>
              <a:gd name="connsiteX28571" fmla="*/ 6275369 w 11737976"/>
              <a:gd name="connsiteY28571" fmla="*/ 2273874 h 6407152"/>
              <a:gd name="connsiteX28572" fmla="*/ 6272475 w 11737976"/>
              <a:gd name="connsiteY28572" fmla="*/ 2268390 h 6407152"/>
              <a:gd name="connsiteX28573" fmla="*/ 6271995 w 11737976"/>
              <a:gd name="connsiteY28573" fmla="*/ 2266046 h 6407152"/>
              <a:gd name="connsiteX28574" fmla="*/ 6270061 w 11737976"/>
              <a:gd name="connsiteY28574" fmla="*/ 2265254 h 6407152"/>
              <a:gd name="connsiteX28575" fmla="*/ 6269574 w 11737976"/>
              <a:gd name="connsiteY28575" fmla="*/ 2267201 h 6407152"/>
              <a:gd name="connsiteX28576" fmla="*/ 6270054 w 11737976"/>
              <a:gd name="connsiteY28576" fmla="*/ 2269546 h 6407152"/>
              <a:gd name="connsiteX28577" fmla="*/ 6269087 w 11737976"/>
              <a:gd name="connsiteY28577" fmla="*/ 2269151 h 6407152"/>
              <a:gd name="connsiteX28578" fmla="*/ 6265685 w 11737976"/>
              <a:gd name="connsiteY28578" fmla="*/ 2278496 h 6407152"/>
              <a:gd name="connsiteX28579" fmla="*/ 6263269 w 11737976"/>
              <a:gd name="connsiteY28579" fmla="*/ 2275358 h 6407152"/>
              <a:gd name="connsiteX28580" fmla="*/ 6261844 w 11737976"/>
              <a:gd name="connsiteY28580" fmla="*/ 2259737 h 6407152"/>
              <a:gd name="connsiteX28581" fmla="*/ 6271035 w 11737976"/>
              <a:gd name="connsiteY28581" fmla="*/ 2261356 h 6407152"/>
              <a:gd name="connsiteX28582" fmla="*/ 6272002 w 11737976"/>
              <a:gd name="connsiteY28582" fmla="*/ 2261753 h 6407152"/>
              <a:gd name="connsiteX28583" fmla="*/ 6272968 w 11737976"/>
              <a:gd name="connsiteY28583" fmla="*/ 2262149 h 6407152"/>
              <a:gd name="connsiteX28584" fmla="*/ 6273457 w 11737976"/>
              <a:gd name="connsiteY28584" fmla="*/ 2260200 h 6407152"/>
              <a:gd name="connsiteX28585" fmla="*/ 6273463 w 11737976"/>
              <a:gd name="connsiteY28585" fmla="*/ 2255908 h 6407152"/>
              <a:gd name="connsiteX28586" fmla="*/ 6274429 w 11737976"/>
              <a:gd name="connsiteY28586" fmla="*/ 2256304 h 6407152"/>
              <a:gd name="connsiteX28587" fmla="*/ 6292382 w 11737976"/>
              <a:gd name="connsiteY28587" fmla="*/ 2227144 h 6407152"/>
              <a:gd name="connsiteX28588" fmla="*/ 6296250 w 11737976"/>
              <a:gd name="connsiteY28588" fmla="*/ 2191273 h 6407152"/>
              <a:gd name="connsiteX28589" fmla="*/ 6296767 w 11737976"/>
              <a:gd name="connsiteY28589" fmla="*/ 2187869 h 6407152"/>
              <a:gd name="connsiteX28590" fmla="*/ 6280666 w 11737976"/>
              <a:gd name="connsiteY28590" fmla="*/ 2187869 h 6407152"/>
              <a:gd name="connsiteX28591" fmla="*/ 6280430 w 11737976"/>
              <a:gd name="connsiteY28591" fmla="*/ 2188581 h 6407152"/>
              <a:gd name="connsiteX28592" fmla="*/ 6278409 w 11737976"/>
              <a:gd name="connsiteY28592" fmla="*/ 2189197 h 6407152"/>
              <a:gd name="connsiteX28593" fmla="*/ 6267707 w 11737976"/>
              <a:gd name="connsiteY28593" fmla="*/ 2223475 h 6407152"/>
              <a:gd name="connsiteX28594" fmla="*/ 6267222 w 11737976"/>
              <a:gd name="connsiteY28594" fmla="*/ 2225424 h 6407152"/>
              <a:gd name="connsiteX28595" fmla="*/ 6264800 w 11737976"/>
              <a:gd name="connsiteY28595" fmla="*/ 2226580 h 6407152"/>
              <a:gd name="connsiteX28596" fmla="*/ 6263345 w 11737976"/>
              <a:gd name="connsiteY28596" fmla="*/ 2228132 h 6407152"/>
              <a:gd name="connsiteX28597" fmla="*/ 6261426 w 11737976"/>
              <a:gd name="connsiteY28597" fmla="*/ 2218752 h 6407152"/>
              <a:gd name="connsiteX28598" fmla="*/ 6246835 w 11737976"/>
              <a:gd name="connsiteY28598" fmla="*/ 2264324 h 6407152"/>
              <a:gd name="connsiteX28599" fmla="*/ 6252652 w 11737976"/>
              <a:gd name="connsiteY28599" fmla="*/ 2258117 h 6407152"/>
              <a:gd name="connsiteX28600" fmla="*/ 6253104 w 11737976"/>
              <a:gd name="connsiteY28600" fmla="*/ 2277636 h 6407152"/>
              <a:gd name="connsiteX28601" fmla="*/ 6236614 w 11737976"/>
              <a:gd name="connsiteY28601" fmla="*/ 2300950 h 6407152"/>
              <a:gd name="connsiteX28602" fmla="*/ 6245366 w 11737976"/>
              <a:gd name="connsiteY28602" fmla="*/ 2274465 h 6407152"/>
              <a:gd name="connsiteX28603" fmla="*/ 6244406 w 11737976"/>
              <a:gd name="connsiteY28603" fmla="*/ 2269774 h 6407152"/>
              <a:gd name="connsiteX28604" fmla="*/ 6240530 w 11737976"/>
              <a:gd name="connsiteY28604" fmla="*/ 2272482 h 6407152"/>
              <a:gd name="connsiteX28605" fmla="*/ 6230804 w 11737976"/>
              <a:gd name="connsiteY28605" fmla="*/ 2302865 h 6407152"/>
              <a:gd name="connsiteX28606" fmla="*/ 6222553 w 11737976"/>
              <a:gd name="connsiteY28606" fmla="*/ 2318814 h 6407152"/>
              <a:gd name="connsiteX28607" fmla="*/ 6218962 w 11737976"/>
              <a:gd name="connsiteY28607" fmla="*/ 2332043 h 6407152"/>
              <a:gd name="connsiteX28608" fmla="*/ 6218323 w 11737976"/>
              <a:gd name="connsiteY28608" fmla="*/ 2335467 h 6407152"/>
              <a:gd name="connsiteX28609" fmla="*/ 6211459 w 11737976"/>
              <a:gd name="connsiteY28609" fmla="*/ 2315164 h 6407152"/>
              <a:gd name="connsiteX28610" fmla="*/ 6217245 w 11737976"/>
              <a:gd name="connsiteY28610" fmla="*/ 2292401 h 6407152"/>
              <a:gd name="connsiteX28611" fmla="*/ 6219629 w 11737976"/>
              <a:gd name="connsiteY28611" fmla="*/ 2295525 h 6407152"/>
              <a:gd name="connsiteX28612" fmla="*/ 6223522 w 11737976"/>
              <a:gd name="connsiteY28612" fmla="*/ 2279952 h 6407152"/>
              <a:gd name="connsiteX28613" fmla="*/ 6222110 w 11737976"/>
              <a:gd name="connsiteY28613" fmla="*/ 2272935 h 6407152"/>
              <a:gd name="connsiteX28614" fmla="*/ 6213955 w 11737976"/>
              <a:gd name="connsiteY28614" fmla="*/ 2276030 h 6407152"/>
              <a:gd name="connsiteX28615" fmla="*/ 6212981 w 11737976"/>
              <a:gd name="connsiteY28615" fmla="*/ 2279923 h 6407152"/>
              <a:gd name="connsiteX28616" fmla="*/ 6206638 w 11737976"/>
              <a:gd name="connsiteY28616" fmla="*/ 2299958 h 6407152"/>
              <a:gd name="connsiteX28617" fmla="*/ 6203343 w 11737976"/>
              <a:gd name="connsiteY28617" fmla="*/ 2297700 h 6407152"/>
              <a:gd name="connsiteX28618" fmla="*/ 6194185 w 11737976"/>
              <a:gd name="connsiteY28618" fmla="*/ 2279513 h 6407152"/>
              <a:gd name="connsiteX28619" fmla="*/ 6187984 w 11737976"/>
              <a:gd name="connsiteY28619" fmla="*/ 2279004 h 6407152"/>
              <a:gd name="connsiteX28620" fmla="*/ 6182196 w 11737976"/>
              <a:gd name="connsiteY28620" fmla="*/ 2282088 h 6407152"/>
              <a:gd name="connsiteX28621" fmla="*/ 6187922 w 11737976"/>
              <a:gd name="connsiteY28621" fmla="*/ 2293460 h 6407152"/>
              <a:gd name="connsiteX28622" fmla="*/ 6184868 w 11737976"/>
              <a:gd name="connsiteY28622" fmla="*/ 2294112 h 6407152"/>
              <a:gd name="connsiteX28623" fmla="*/ 6183386 w 11737976"/>
              <a:gd name="connsiteY28623" fmla="*/ 2300045 h 6407152"/>
              <a:gd name="connsiteX28624" fmla="*/ 6181904 w 11737976"/>
              <a:gd name="connsiteY28624" fmla="*/ 2305979 h 6407152"/>
              <a:gd name="connsiteX28625" fmla="*/ 6180974 w 11737976"/>
              <a:gd name="connsiteY28625" fmla="*/ 2308596 h 6407152"/>
              <a:gd name="connsiteX28626" fmla="*/ 6181916 w 11737976"/>
              <a:gd name="connsiteY28626" fmla="*/ 2310344 h 6407152"/>
              <a:gd name="connsiteX28627" fmla="*/ 6183607 w 11737976"/>
              <a:gd name="connsiteY28627" fmla="*/ 2311855 h 6407152"/>
              <a:gd name="connsiteX28628" fmla="*/ 6184918 w 11737976"/>
              <a:gd name="connsiteY28628" fmla="*/ 2311575 h 6407152"/>
              <a:gd name="connsiteX28629" fmla="*/ 6187895 w 11737976"/>
              <a:gd name="connsiteY28629" fmla="*/ 2304074 h 6407152"/>
              <a:gd name="connsiteX28630" fmla="*/ 6188390 w 11737976"/>
              <a:gd name="connsiteY28630" fmla="*/ 2302096 h 6407152"/>
              <a:gd name="connsiteX28631" fmla="*/ 6189677 w 11737976"/>
              <a:gd name="connsiteY28631" fmla="*/ 2296947 h 6407152"/>
              <a:gd name="connsiteX28632" fmla="*/ 6197503 w 11737976"/>
              <a:gd name="connsiteY28632" fmla="*/ 2312490 h 6407152"/>
              <a:gd name="connsiteX28633" fmla="*/ 6196383 w 11737976"/>
              <a:gd name="connsiteY28633" fmla="*/ 2313092 h 6407152"/>
              <a:gd name="connsiteX28634" fmla="*/ 6192257 w 11737976"/>
              <a:gd name="connsiteY28634" fmla="*/ 2312205 h 6407152"/>
              <a:gd name="connsiteX28635" fmla="*/ 6190756 w 11737976"/>
              <a:gd name="connsiteY28635" fmla="*/ 2317022 h 6407152"/>
              <a:gd name="connsiteX28636" fmla="*/ 6190311 w 11737976"/>
              <a:gd name="connsiteY28636" fmla="*/ 2319992 h 6407152"/>
              <a:gd name="connsiteX28637" fmla="*/ 6188363 w 11737976"/>
              <a:gd name="connsiteY28637" fmla="*/ 2327778 h 6407152"/>
              <a:gd name="connsiteX28638" fmla="*/ 6187391 w 11737976"/>
              <a:gd name="connsiteY28638" fmla="*/ 2331671 h 6407152"/>
              <a:gd name="connsiteX28639" fmla="*/ 6187860 w 11737976"/>
              <a:gd name="connsiteY28639" fmla="*/ 2334010 h 6407152"/>
              <a:gd name="connsiteX28640" fmla="*/ 6190261 w 11737976"/>
              <a:gd name="connsiteY28640" fmla="*/ 2332847 h 6407152"/>
              <a:gd name="connsiteX28641" fmla="*/ 6191234 w 11737976"/>
              <a:gd name="connsiteY28641" fmla="*/ 2328954 h 6407152"/>
              <a:gd name="connsiteX28642" fmla="*/ 6192694 w 11737976"/>
              <a:gd name="connsiteY28642" fmla="*/ 2323114 h 6407152"/>
              <a:gd name="connsiteX28643" fmla="*/ 6197006 w 11737976"/>
              <a:gd name="connsiteY28643" fmla="*/ 2322737 h 6407152"/>
              <a:gd name="connsiteX28644" fmla="*/ 6193600 w 11737976"/>
              <a:gd name="connsiteY28644" fmla="*/ 2336363 h 6407152"/>
              <a:gd name="connsiteX28645" fmla="*/ 6193080 w 11737976"/>
              <a:gd name="connsiteY28645" fmla="*/ 2346881 h 6407152"/>
              <a:gd name="connsiteX28646" fmla="*/ 6198334 w 11737976"/>
              <a:gd name="connsiteY28646" fmla="*/ 2351180 h 6407152"/>
              <a:gd name="connsiteX28647" fmla="*/ 6201485 w 11737976"/>
              <a:gd name="connsiteY28647" fmla="*/ 2343309 h 6407152"/>
              <a:gd name="connsiteX28648" fmla="*/ 6201588 w 11737976"/>
              <a:gd name="connsiteY28648" fmla="*/ 2344207 h 6407152"/>
              <a:gd name="connsiteX28649" fmla="*/ 6207581 w 11737976"/>
              <a:gd name="connsiteY28649" fmla="*/ 2342918 h 6407152"/>
              <a:gd name="connsiteX28650" fmla="*/ 6214398 w 11737976"/>
              <a:gd name="connsiteY28650" fmla="*/ 2348819 h 6407152"/>
              <a:gd name="connsiteX28651" fmla="*/ 6214860 w 11737976"/>
              <a:gd name="connsiteY28651" fmla="*/ 2352856 h 6407152"/>
              <a:gd name="connsiteX28652" fmla="*/ 6209615 w 11737976"/>
              <a:gd name="connsiteY28652" fmla="*/ 2368968 h 6407152"/>
              <a:gd name="connsiteX28653" fmla="*/ 6187510 w 11737976"/>
              <a:gd name="connsiteY28653" fmla="*/ 2382216 h 6407152"/>
              <a:gd name="connsiteX28654" fmla="*/ 6195127 w 11737976"/>
              <a:gd name="connsiteY28654" fmla="*/ 2400473 h 6407152"/>
              <a:gd name="connsiteX28655" fmla="*/ 6193372 w 11737976"/>
              <a:gd name="connsiteY28655" fmla="*/ 2409960 h 6407152"/>
              <a:gd name="connsiteX28656" fmla="*/ 6193353 w 11737976"/>
              <a:gd name="connsiteY28656" fmla="*/ 2422841 h 6407152"/>
              <a:gd name="connsiteX28657" fmla="*/ 6192385 w 11737976"/>
              <a:gd name="connsiteY28657" fmla="*/ 2422444 h 6407152"/>
              <a:gd name="connsiteX28658" fmla="*/ 6191905 w 11737976"/>
              <a:gd name="connsiteY28658" fmla="*/ 2420099 h 6407152"/>
              <a:gd name="connsiteX28659" fmla="*/ 6188556 w 11737976"/>
              <a:gd name="connsiteY28659" fmla="*/ 2395098 h 6407152"/>
              <a:gd name="connsiteX28660" fmla="*/ 6185656 w 11737976"/>
              <a:gd name="connsiteY28660" fmla="*/ 2393910 h 6407152"/>
              <a:gd name="connsiteX28661" fmla="*/ 6187117 w 11737976"/>
              <a:gd name="connsiteY28661" fmla="*/ 2388064 h 6407152"/>
              <a:gd name="connsiteX28662" fmla="*/ 6187604 w 11737976"/>
              <a:gd name="connsiteY28662" fmla="*/ 2386116 h 6407152"/>
              <a:gd name="connsiteX28663" fmla="*/ 6186649 w 11737976"/>
              <a:gd name="connsiteY28663" fmla="*/ 2377132 h 6407152"/>
              <a:gd name="connsiteX28664" fmla="*/ 6185683 w 11737976"/>
              <a:gd name="connsiteY28664" fmla="*/ 2376736 h 6407152"/>
              <a:gd name="connsiteX28665" fmla="*/ 6177452 w 11737976"/>
              <a:gd name="connsiteY28665" fmla="*/ 2379806 h 6407152"/>
              <a:gd name="connsiteX28666" fmla="*/ 6176965 w 11737976"/>
              <a:gd name="connsiteY28666" fmla="*/ 2381755 h 6407152"/>
              <a:gd name="connsiteX28667" fmla="*/ 6177931 w 11737976"/>
              <a:gd name="connsiteY28667" fmla="*/ 2382151 h 6407152"/>
              <a:gd name="connsiteX28668" fmla="*/ 6180346 w 11737976"/>
              <a:gd name="connsiteY28668" fmla="*/ 2385289 h 6407152"/>
              <a:gd name="connsiteX28669" fmla="*/ 6182761 w 11737976"/>
              <a:gd name="connsiteY28669" fmla="*/ 2388427 h 6407152"/>
              <a:gd name="connsiteX28670" fmla="*/ 6181786 w 11737976"/>
              <a:gd name="connsiteY28670" fmla="*/ 2392324 h 6407152"/>
              <a:gd name="connsiteX28671" fmla="*/ 6174517 w 11737976"/>
              <a:gd name="connsiteY28671" fmla="*/ 2400084 h 6407152"/>
              <a:gd name="connsiteX28672" fmla="*/ 6174009 w 11737976"/>
              <a:gd name="connsiteY28672" fmla="*/ 2414912 h 6407152"/>
              <a:gd name="connsiteX28673" fmla="*/ 6168672 w 11737976"/>
              <a:gd name="connsiteY28673" fmla="*/ 2423465 h 6407152"/>
              <a:gd name="connsiteX28674" fmla="*/ 6171086 w 11737976"/>
              <a:gd name="connsiteY28674" fmla="*/ 2426603 h 6407152"/>
              <a:gd name="connsiteX28675" fmla="*/ 6170600 w 11737976"/>
              <a:gd name="connsiteY28675" fmla="*/ 2428551 h 6407152"/>
              <a:gd name="connsiteX28676" fmla="*/ 6166237 w 11737976"/>
              <a:gd name="connsiteY28676" fmla="*/ 2433207 h 6407152"/>
              <a:gd name="connsiteX28677" fmla="*/ 6162373 w 11737976"/>
              <a:gd name="connsiteY28677" fmla="*/ 2427328 h 6407152"/>
              <a:gd name="connsiteX28678" fmla="*/ 6162862 w 11737976"/>
              <a:gd name="connsiteY28678" fmla="*/ 2425380 h 6407152"/>
              <a:gd name="connsiteX28679" fmla="*/ 6165298 w 11737976"/>
              <a:gd name="connsiteY28679" fmla="*/ 2415637 h 6407152"/>
              <a:gd name="connsiteX28680" fmla="*/ 6165783 w 11737976"/>
              <a:gd name="connsiteY28680" fmla="*/ 2413689 h 6407152"/>
              <a:gd name="connsiteX28681" fmla="*/ 6163849 w 11737976"/>
              <a:gd name="connsiteY28681" fmla="*/ 2412896 h 6407152"/>
              <a:gd name="connsiteX28682" fmla="*/ 6160440 w 11737976"/>
              <a:gd name="connsiteY28682" fmla="*/ 2426535 h 6407152"/>
              <a:gd name="connsiteX28683" fmla="*/ 6154631 w 11737976"/>
              <a:gd name="connsiteY28683" fmla="*/ 2428450 h 6407152"/>
              <a:gd name="connsiteX28684" fmla="*/ 6157554 w 11737976"/>
              <a:gd name="connsiteY28684" fmla="*/ 2416760 h 6407152"/>
              <a:gd name="connsiteX28685" fmla="*/ 6153217 w 11737976"/>
              <a:gd name="connsiteY28685" fmla="*/ 2404242 h 6407152"/>
              <a:gd name="connsiteX28686" fmla="*/ 6136213 w 11737976"/>
              <a:gd name="connsiteY28686" fmla="*/ 2446677 h 6407152"/>
              <a:gd name="connsiteX28687" fmla="*/ 6135727 w 11737976"/>
              <a:gd name="connsiteY28687" fmla="*/ 2448626 h 6407152"/>
              <a:gd name="connsiteX28688" fmla="*/ 6135246 w 11737976"/>
              <a:gd name="connsiteY28688" fmla="*/ 2446280 h 6407152"/>
              <a:gd name="connsiteX28689" fmla="*/ 6133312 w 11737976"/>
              <a:gd name="connsiteY28689" fmla="*/ 2445488 h 6407152"/>
              <a:gd name="connsiteX28690" fmla="*/ 6131878 w 11737976"/>
              <a:gd name="connsiteY28690" fmla="*/ 2434161 h 6407152"/>
              <a:gd name="connsiteX28691" fmla="*/ 6130911 w 11737976"/>
              <a:gd name="connsiteY28691" fmla="*/ 2433764 h 6407152"/>
              <a:gd name="connsiteX28692" fmla="*/ 6141605 w 11737976"/>
              <a:gd name="connsiteY28692" fmla="*/ 2403779 h 6407152"/>
              <a:gd name="connsiteX28693" fmla="*/ 6147928 w 11737976"/>
              <a:gd name="connsiteY28693" fmla="*/ 2382742 h 6407152"/>
              <a:gd name="connsiteX28694" fmla="*/ 6148417 w 11737976"/>
              <a:gd name="connsiteY28694" fmla="*/ 2380793 h 6407152"/>
              <a:gd name="connsiteX28695" fmla="*/ 6147936 w 11737976"/>
              <a:gd name="connsiteY28695" fmla="*/ 2378448 h 6407152"/>
              <a:gd name="connsiteX28696" fmla="*/ 6145515 w 11737976"/>
              <a:gd name="connsiteY28696" fmla="*/ 2379604 h 6407152"/>
              <a:gd name="connsiteX28697" fmla="*/ 6138216 w 11737976"/>
              <a:gd name="connsiteY28697" fmla="*/ 2404537 h 6407152"/>
              <a:gd name="connsiteX28698" fmla="*/ 6128495 w 11737976"/>
              <a:gd name="connsiteY28698" fmla="*/ 2430627 h 6407152"/>
              <a:gd name="connsiteX28699" fmla="*/ 6119269 w 11737976"/>
              <a:gd name="connsiteY28699" fmla="*/ 2450474 h 6407152"/>
              <a:gd name="connsiteX28700" fmla="*/ 6104720 w 11737976"/>
              <a:gd name="connsiteY28700" fmla="*/ 2470286 h 6407152"/>
              <a:gd name="connsiteX28701" fmla="*/ 6101779 w 11737976"/>
              <a:gd name="connsiteY28701" fmla="*/ 2494858 h 6407152"/>
              <a:gd name="connsiteX28702" fmla="*/ 6118755 w 11737976"/>
              <a:gd name="connsiteY28702" fmla="*/ 2469595 h 6407152"/>
              <a:gd name="connsiteX28703" fmla="*/ 6115347 w 11737976"/>
              <a:gd name="connsiteY28703" fmla="*/ 2483234 h 6407152"/>
              <a:gd name="connsiteX28704" fmla="*/ 6113399 w 11737976"/>
              <a:gd name="connsiteY28704" fmla="*/ 2491028 h 6407152"/>
              <a:gd name="connsiteX28705" fmla="*/ 6097402 w 11737976"/>
              <a:gd name="connsiteY28705" fmla="*/ 2508100 h 6407152"/>
              <a:gd name="connsiteX28706" fmla="*/ 6093033 w 11737976"/>
              <a:gd name="connsiteY28706" fmla="*/ 2517050 h 6407152"/>
              <a:gd name="connsiteX28707" fmla="*/ 6094000 w 11737976"/>
              <a:gd name="connsiteY28707" fmla="*/ 2517446 h 6407152"/>
              <a:gd name="connsiteX28708" fmla="*/ 6091573 w 11737976"/>
              <a:gd name="connsiteY28708" fmla="*/ 2522895 h 6407152"/>
              <a:gd name="connsiteX28709" fmla="*/ 6092052 w 11737976"/>
              <a:gd name="connsiteY28709" fmla="*/ 2525239 h 6407152"/>
              <a:gd name="connsiteX28710" fmla="*/ 6093506 w 11737976"/>
              <a:gd name="connsiteY28710" fmla="*/ 2523688 h 6407152"/>
              <a:gd name="connsiteX28711" fmla="*/ 6094967 w 11737976"/>
              <a:gd name="connsiteY28711" fmla="*/ 2517842 h 6407152"/>
              <a:gd name="connsiteX28712" fmla="*/ 6097869 w 11737976"/>
              <a:gd name="connsiteY28712" fmla="*/ 2519032 h 6407152"/>
              <a:gd name="connsiteX28713" fmla="*/ 6086723 w 11737976"/>
              <a:gd name="connsiteY28713" fmla="*/ 2529499 h 6407152"/>
              <a:gd name="connsiteX28714" fmla="*/ 6065787 w 11737976"/>
              <a:gd name="connsiteY28714" fmla="*/ 2608988 h 6407152"/>
              <a:gd name="connsiteX28715" fmla="*/ 6078387 w 11737976"/>
              <a:gd name="connsiteY28715" fmla="*/ 2596969 h 6407152"/>
              <a:gd name="connsiteX28716" fmla="*/ 6065738 w 11737976"/>
              <a:gd name="connsiteY28716" fmla="*/ 2639041 h 6407152"/>
              <a:gd name="connsiteX28717" fmla="*/ 6056548 w 11737976"/>
              <a:gd name="connsiteY28717" fmla="*/ 2637423 h 6407152"/>
              <a:gd name="connsiteX28718" fmla="*/ 6058942 w 11737976"/>
              <a:gd name="connsiteY28718" fmla="*/ 2653441 h 6407152"/>
              <a:gd name="connsiteX28719" fmla="*/ 6051636 w 11737976"/>
              <a:gd name="connsiteY28719" fmla="*/ 2682667 h 6407152"/>
              <a:gd name="connsiteX28720" fmla="*/ 6043885 w 11737976"/>
              <a:gd name="connsiteY28720" fmla="*/ 2688082 h 6407152"/>
              <a:gd name="connsiteX28721" fmla="*/ 6045311 w 11737976"/>
              <a:gd name="connsiteY28721" fmla="*/ 2703703 h 6407152"/>
              <a:gd name="connsiteX28722" fmla="*/ 5997666 w 11737976"/>
              <a:gd name="connsiteY28722" fmla="*/ 2843130 h 6407152"/>
              <a:gd name="connsiteX28723" fmla="*/ 5984008 w 11737976"/>
              <a:gd name="connsiteY28723" fmla="*/ 2910567 h 6407152"/>
              <a:gd name="connsiteX28724" fmla="*/ 5953422 w 11737976"/>
              <a:gd name="connsiteY28724" fmla="*/ 2973212 h 6407152"/>
              <a:gd name="connsiteX28725" fmla="*/ 5953434 w 11737976"/>
              <a:gd name="connsiteY28725" fmla="*/ 2964625 h 6407152"/>
              <a:gd name="connsiteX28726" fmla="*/ 5952468 w 11737976"/>
              <a:gd name="connsiteY28726" fmla="*/ 2964229 h 6407152"/>
              <a:gd name="connsiteX28727" fmla="*/ 5954410 w 11737976"/>
              <a:gd name="connsiteY28727" fmla="*/ 2960729 h 6407152"/>
              <a:gd name="connsiteX28728" fmla="*/ 5951995 w 11737976"/>
              <a:gd name="connsiteY28728" fmla="*/ 2957591 h 6407152"/>
              <a:gd name="connsiteX28729" fmla="*/ 5949573 w 11737976"/>
              <a:gd name="connsiteY28729" fmla="*/ 2958747 h 6407152"/>
              <a:gd name="connsiteX28730" fmla="*/ 5948600 w 11737976"/>
              <a:gd name="connsiteY28730" fmla="*/ 2962643 h 6407152"/>
              <a:gd name="connsiteX28731" fmla="*/ 5948113 w 11737976"/>
              <a:gd name="connsiteY28731" fmla="*/ 2964592 h 6407152"/>
              <a:gd name="connsiteX28732" fmla="*/ 5947222 w 11737976"/>
              <a:gd name="connsiteY28732" fmla="*/ 2966905 h 6407152"/>
              <a:gd name="connsiteX28733" fmla="*/ 5947207 w 11737976"/>
              <a:gd name="connsiteY28733" fmla="*/ 2966175 h 6407152"/>
              <a:gd name="connsiteX28734" fmla="*/ 5945278 w 11737976"/>
              <a:gd name="connsiteY28734" fmla="*/ 2963009 h 6407152"/>
              <a:gd name="connsiteX28735" fmla="*/ 5940926 w 11737976"/>
              <a:gd name="connsiteY28735" fmla="*/ 2963032 h 6407152"/>
              <a:gd name="connsiteX28736" fmla="*/ 5938597 w 11737976"/>
              <a:gd name="connsiteY28736" fmla="*/ 2970666 h 6407152"/>
              <a:gd name="connsiteX28737" fmla="*/ 5936670 w 11737976"/>
              <a:gd name="connsiteY28737" fmla="*/ 2975200 h 6407152"/>
              <a:gd name="connsiteX28738" fmla="*/ 5935683 w 11737976"/>
              <a:gd name="connsiteY28738" fmla="*/ 2980206 h 6407152"/>
              <a:gd name="connsiteX28739" fmla="*/ 5938870 w 11737976"/>
              <a:gd name="connsiteY28739" fmla="*/ 2984001 h 6407152"/>
              <a:gd name="connsiteX28740" fmla="*/ 5940793 w 11737976"/>
              <a:gd name="connsiteY28740" fmla="*/ 2983596 h 6407152"/>
              <a:gd name="connsiteX28741" fmla="*/ 5935964 w 11737976"/>
              <a:gd name="connsiteY28741" fmla="*/ 2996129 h 6407152"/>
              <a:gd name="connsiteX28742" fmla="*/ 5934511 w 11737976"/>
              <a:gd name="connsiteY28742" fmla="*/ 2997681 h 6407152"/>
              <a:gd name="connsiteX28743" fmla="*/ 5932570 w 11737976"/>
              <a:gd name="connsiteY28743" fmla="*/ 3001182 h 6407152"/>
              <a:gd name="connsiteX28744" fmla="*/ 5932083 w 11737976"/>
              <a:gd name="connsiteY28744" fmla="*/ 3003131 h 6407152"/>
              <a:gd name="connsiteX28745" fmla="*/ 5932562 w 11737976"/>
              <a:gd name="connsiteY28745" fmla="*/ 3005475 h 6407152"/>
              <a:gd name="connsiteX28746" fmla="*/ 5930135 w 11737976"/>
              <a:gd name="connsiteY28746" fmla="*/ 3010924 h 6407152"/>
              <a:gd name="connsiteX28747" fmla="*/ 5929646 w 11737976"/>
              <a:gd name="connsiteY28747" fmla="*/ 3012872 h 6407152"/>
              <a:gd name="connsiteX28748" fmla="*/ 5922856 w 11737976"/>
              <a:gd name="connsiteY28748" fmla="*/ 3022977 h 6407152"/>
              <a:gd name="connsiteX28749" fmla="*/ 5922829 w 11737976"/>
              <a:gd name="connsiteY28749" fmla="*/ 3040151 h 6407152"/>
              <a:gd name="connsiteX28750" fmla="*/ 5923796 w 11737976"/>
              <a:gd name="connsiteY28750" fmla="*/ 3040548 h 6407152"/>
              <a:gd name="connsiteX28751" fmla="*/ 5921368 w 11737976"/>
              <a:gd name="connsiteY28751" fmla="*/ 3045995 h 6407152"/>
              <a:gd name="connsiteX28752" fmla="*/ 5917973 w 11737976"/>
              <a:gd name="connsiteY28752" fmla="*/ 3059580 h 6407152"/>
              <a:gd name="connsiteX28753" fmla="*/ 5914858 w 11737976"/>
              <a:gd name="connsiteY28753" fmla="*/ 3051583 h 6407152"/>
              <a:gd name="connsiteX28754" fmla="*/ 5905763 w 11737976"/>
              <a:gd name="connsiteY28754" fmla="*/ 3025429 h 6407152"/>
              <a:gd name="connsiteX28755" fmla="*/ 5909571 w 11737976"/>
              <a:gd name="connsiteY28755" fmla="*/ 3027334 h 6407152"/>
              <a:gd name="connsiteX28756" fmla="*/ 5915237 w 11737976"/>
              <a:gd name="connsiteY28756" fmla="*/ 3027944 h 6407152"/>
              <a:gd name="connsiteX28757" fmla="*/ 5910751 w 11737976"/>
              <a:gd name="connsiteY28757" fmla="*/ 3023472 h 6407152"/>
              <a:gd name="connsiteX28758" fmla="*/ 5906945 w 11737976"/>
              <a:gd name="connsiteY28758" fmla="*/ 3021566 h 6407152"/>
              <a:gd name="connsiteX28759" fmla="*/ 5903503 w 11737976"/>
              <a:gd name="connsiteY28759" fmla="*/ 2975317 h 6407152"/>
              <a:gd name="connsiteX28760" fmla="*/ 5885555 w 11737976"/>
              <a:gd name="connsiteY28760" fmla="*/ 2957428 h 6407152"/>
              <a:gd name="connsiteX28761" fmla="*/ 5892628 w 11737976"/>
              <a:gd name="connsiteY28761" fmla="*/ 2934252 h 6407152"/>
              <a:gd name="connsiteX28762" fmla="*/ 5902691 w 11737976"/>
              <a:gd name="connsiteY28762" fmla="*/ 2934835 h 6407152"/>
              <a:gd name="connsiteX28763" fmla="*/ 5893494 w 11737976"/>
              <a:gd name="connsiteY28763" fmla="*/ 2883477 h 6407152"/>
              <a:gd name="connsiteX28764" fmla="*/ 5894764 w 11737976"/>
              <a:gd name="connsiteY28764" fmla="*/ 2884113 h 6407152"/>
              <a:gd name="connsiteX28765" fmla="*/ 5903648 w 11737976"/>
              <a:gd name="connsiteY28765" fmla="*/ 2888560 h 6407152"/>
              <a:gd name="connsiteX28766" fmla="*/ 5908044 w 11737976"/>
              <a:gd name="connsiteY28766" fmla="*/ 2888533 h 6407152"/>
              <a:gd name="connsiteX28767" fmla="*/ 5904826 w 11737976"/>
              <a:gd name="connsiteY28767" fmla="*/ 2884697 h 6407152"/>
              <a:gd name="connsiteX28768" fmla="*/ 5898479 w 11737976"/>
              <a:gd name="connsiteY28768" fmla="*/ 2881520 h 6407152"/>
              <a:gd name="connsiteX28769" fmla="*/ 5891365 w 11737976"/>
              <a:gd name="connsiteY28769" fmla="*/ 2871280 h 6407152"/>
              <a:gd name="connsiteX28770" fmla="*/ 5892092 w 11737976"/>
              <a:gd name="connsiteY28770" fmla="*/ 2844927 h 6407152"/>
              <a:gd name="connsiteX28771" fmla="*/ 5879222 w 11737976"/>
              <a:gd name="connsiteY28771" fmla="*/ 2829579 h 6407152"/>
              <a:gd name="connsiteX28772" fmla="*/ 5866620 w 11737976"/>
              <a:gd name="connsiteY28772" fmla="*/ 2827725 h 6407152"/>
              <a:gd name="connsiteX28773" fmla="*/ 5887155 w 11737976"/>
              <a:gd name="connsiteY28773" fmla="*/ 2817965 h 6407152"/>
              <a:gd name="connsiteX28774" fmla="*/ 5886704 w 11737976"/>
              <a:gd name="connsiteY28774" fmla="*/ 2795477 h 6407152"/>
              <a:gd name="connsiteX28775" fmla="*/ 5871474 w 11737976"/>
              <a:gd name="connsiteY28775" fmla="*/ 2787853 h 6407152"/>
              <a:gd name="connsiteX28776" fmla="*/ 5878547 w 11737976"/>
              <a:gd name="connsiteY28776" fmla="*/ 2764677 h 6407152"/>
              <a:gd name="connsiteX28777" fmla="*/ 5856792 w 11737976"/>
              <a:gd name="connsiteY28777" fmla="*/ 2744883 h 6407152"/>
              <a:gd name="connsiteX28778" fmla="*/ 5848588 w 11737976"/>
              <a:gd name="connsiteY28778" fmla="*/ 2743003 h 6407152"/>
              <a:gd name="connsiteX28779" fmla="*/ 5849087 w 11737976"/>
              <a:gd name="connsiteY28779" fmla="*/ 2736575 h 6407152"/>
              <a:gd name="connsiteX28780" fmla="*/ 5849677 w 11737976"/>
              <a:gd name="connsiteY28780" fmla="*/ 2734643 h 6407152"/>
              <a:gd name="connsiteX28781" fmla="*/ 5841791 w 11737976"/>
              <a:gd name="connsiteY28781" fmla="*/ 2717337 h 6407152"/>
              <a:gd name="connsiteX28782" fmla="*/ 5817858 w 11737976"/>
              <a:gd name="connsiteY28782" fmla="*/ 2714266 h 6407152"/>
              <a:gd name="connsiteX28783" fmla="*/ 5816588 w 11737976"/>
              <a:gd name="connsiteY28783" fmla="*/ 2713630 h 6407152"/>
              <a:gd name="connsiteX28784" fmla="*/ 5813960 w 11737976"/>
              <a:gd name="connsiteY28784" fmla="*/ 2707862 h 6407152"/>
              <a:gd name="connsiteX28785" fmla="*/ 5811422 w 11737976"/>
              <a:gd name="connsiteY28785" fmla="*/ 2706591 h 6407152"/>
              <a:gd name="connsiteX28786" fmla="*/ 5810832 w 11737976"/>
              <a:gd name="connsiteY28786" fmla="*/ 2708523 h 6407152"/>
              <a:gd name="connsiteX28787" fmla="*/ 5812782 w 11737976"/>
              <a:gd name="connsiteY28787" fmla="*/ 2711725 h 6407152"/>
              <a:gd name="connsiteX28788" fmla="*/ 5813462 w 11737976"/>
              <a:gd name="connsiteY28788" fmla="*/ 2714291 h 6407152"/>
              <a:gd name="connsiteX28789" fmla="*/ 5812193 w 11737976"/>
              <a:gd name="connsiteY28789" fmla="*/ 2713656 h 6407152"/>
              <a:gd name="connsiteX28790" fmla="*/ 5806117 w 11737976"/>
              <a:gd name="connsiteY28790" fmla="*/ 2723974 h 6407152"/>
              <a:gd name="connsiteX28791" fmla="*/ 5790887 w 11737976"/>
              <a:gd name="connsiteY28791" fmla="*/ 2716352 h 6407152"/>
              <a:gd name="connsiteX28792" fmla="*/ 5789847 w 11737976"/>
              <a:gd name="connsiteY28792" fmla="*/ 2695793 h 6407152"/>
              <a:gd name="connsiteX28793" fmla="*/ 5788577 w 11737976"/>
              <a:gd name="connsiteY28793" fmla="*/ 2695159 h 6407152"/>
              <a:gd name="connsiteX28794" fmla="*/ 5790755 w 11737976"/>
              <a:gd name="connsiteY28794" fmla="*/ 2678437 h 6407152"/>
              <a:gd name="connsiteX28795" fmla="*/ 5791344 w 11737976"/>
              <a:gd name="connsiteY28795" fmla="*/ 2676505 h 6407152"/>
              <a:gd name="connsiteX28796" fmla="*/ 5786857 w 11737976"/>
              <a:gd name="connsiteY28796" fmla="*/ 2672033 h 6407152"/>
              <a:gd name="connsiteX28797" fmla="*/ 5782461 w 11737976"/>
              <a:gd name="connsiteY28797" fmla="*/ 2672060 h 6407152"/>
              <a:gd name="connsiteX28798" fmla="*/ 5782551 w 11737976"/>
              <a:gd name="connsiteY28798" fmla="*/ 2676557 h 6407152"/>
              <a:gd name="connsiteX28799" fmla="*/ 5779694 w 11737976"/>
              <a:gd name="connsiteY28799" fmla="*/ 2690713 h 6407152"/>
              <a:gd name="connsiteX28800" fmla="*/ 5765456 w 11737976"/>
              <a:gd name="connsiteY28800" fmla="*/ 2732568 h 6407152"/>
              <a:gd name="connsiteX28801" fmla="*/ 5763868 w 11737976"/>
              <a:gd name="connsiteY28801" fmla="*/ 2747358 h 6407152"/>
              <a:gd name="connsiteX28802" fmla="*/ 5770984 w 11737976"/>
              <a:gd name="connsiteY28802" fmla="*/ 2757599 h 6407152"/>
              <a:gd name="connsiteX28803" fmla="*/ 5768308 w 11737976"/>
              <a:gd name="connsiteY28803" fmla="*/ 2780749 h 6407152"/>
              <a:gd name="connsiteX28804" fmla="*/ 5752670 w 11737976"/>
              <a:gd name="connsiteY28804" fmla="*/ 2784054 h 6407152"/>
              <a:gd name="connsiteX28805" fmla="*/ 5741386 w 11737976"/>
              <a:gd name="connsiteY28805" fmla="*/ 2753918 h 6407152"/>
              <a:gd name="connsiteX28806" fmla="*/ 5736724 w 11737976"/>
              <a:gd name="connsiteY28806" fmla="*/ 2678113 h 6407152"/>
              <a:gd name="connsiteX28807" fmla="*/ 5735953 w 11737976"/>
              <a:gd name="connsiteY28807" fmla="*/ 2671048 h 6407152"/>
              <a:gd name="connsiteX28808" fmla="*/ 5736544 w 11737976"/>
              <a:gd name="connsiteY28808" fmla="*/ 2669116 h 6407152"/>
              <a:gd name="connsiteX28809" fmla="*/ 5735275 w 11737976"/>
              <a:gd name="connsiteY28809" fmla="*/ 2668481 h 6407152"/>
              <a:gd name="connsiteX28810" fmla="*/ 5732737 w 11737976"/>
              <a:gd name="connsiteY28810" fmla="*/ 2667211 h 6407152"/>
              <a:gd name="connsiteX28811" fmla="*/ 5732147 w 11737976"/>
              <a:gd name="connsiteY28811" fmla="*/ 2669142 h 6407152"/>
              <a:gd name="connsiteX28812" fmla="*/ 5713472 w 11737976"/>
              <a:gd name="connsiteY28812" fmla="*/ 2677606 h 6407152"/>
              <a:gd name="connsiteX28813" fmla="*/ 5699420 w 11737976"/>
              <a:gd name="connsiteY28813" fmla="*/ 2666123 h 6407152"/>
              <a:gd name="connsiteX28814" fmla="*/ 5691396 w 11737976"/>
              <a:gd name="connsiteY28814" fmla="*/ 2673239 h 6407152"/>
              <a:gd name="connsiteX28815" fmla="*/ 5704178 w 11737976"/>
              <a:gd name="connsiteY28815" fmla="*/ 2684088 h 6407152"/>
              <a:gd name="connsiteX28816" fmla="*/ 5700642 w 11737976"/>
              <a:gd name="connsiteY28816" fmla="*/ 2695677 h 6407152"/>
              <a:gd name="connsiteX28817" fmla="*/ 5695337 w 11737976"/>
              <a:gd name="connsiteY28817" fmla="*/ 2713059 h 6407152"/>
              <a:gd name="connsiteX28818" fmla="*/ 5678609 w 11737976"/>
              <a:gd name="connsiteY28818" fmla="*/ 2724724 h 6407152"/>
              <a:gd name="connsiteX28819" fmla="*/ 5690892 w 11737976"/>
              <a:gd name="connsiteY28819" fmla="*/ 2742004 h 6407152"/>
              <a:gd name="connsiteX28820" fmla="*/ 5668408 w 11737976"/>
              <a:gd name="connsiteY28820" fmla="*/ 2748562 h 6407152"/>
              <a:gd name="connsiteX28821" fmla="*/ 5663241 w 11737976"/>
              <a:gd name="connsiteY28821" fmla="*/ 2741524 h 6407152"/>
              <a:gd name="connsiteX28822" fmla="*/ 5665100 w 11737976"/>
              <a:gd name="connsiteY28822" fmla="*/ 2740228 h 6407152"/>
              <a:gd name="connsiteX28823" fmla="*/ 5664420 w 11737976"/>
              <a:gd name="connsiteY28823" fmla="*/ 2737661 h 6407152"/>
              <a:gd name="connsiteX28824" fmla="*/ 5660024 w 11737976"/>
              <a:gd name="connsiteY28824" fmla="*/ 2737688 h 6407152"/>
              <a:gd name="connsiteX28825" fmla="*/ 5657575 w 11737976"/>
              <a:gd name="connsiteY28825" fmla="*/ 2740915 h 6407152"/>
              <a:gd name="connsiteX28826" fmla="*/ 5656306 w 11737976"/>
              <a:gd name="connsiteY28826" fmla="*/ 2740279 h 6407152"/>
              <a:gd name="connsiteX28827" fmla="*/ 5657304 w 11737976"/>
              <a:gd name="connsiteY28827" fmla="*/ 2727421 h 6407152"/>
              <a:gd name="connsiteX28828" fmla="*/ 5669316 w 11737976"/>
              <a:gd name="connsiteY28828" fmla="*/ 2731206 h 6407152"/>
              <a:gd name="connsiteX28829" fmla="*/ 5656535 w 11737976"/>
              <a:gd name="connsiteY28829" fmla="*/ 2720356 h 6407152"/>
              <a:gd name="connsiteX28830" fmla="*/ 5675535 w 11737976"/>
              <a:gd name="connsiteY28830" fmla="*/ 2634131 h 6407152"/>
              <a:gd name="connsiteX28831" fmla="*/ 5669189 w 11737976"/>
              <a:gd name="connsiteY28831" fmla="*/ 2630955 h 6407152"/>
              <a:gd name="connsiteX28832" fmla="*/ 5667830 w 11737976"/>
              <a:gd name="connsiteY28832" fmla="*/ 2625822 h 6407152"/>
              <a:gd name="connsiteX28833" fmla="*/ 5668419 w 11737976"/>
              <a:gd name="connsiteY28833" fmla="*/ 2623890 h 6407152"/>
              <a:gd name="connsiteX28834" fmla="*/ 5673725 w 11737976"/>
              <a:gd name="connsiteY28834" fmla="*/ 2606507 h 6407152"/>
              <a:gd name="connsiteX28835" fmla="*/ 5645485 w 11737976"/>
              <a:gd name="connsiteY28835" fmla="*/ 2607959 h 6407152"/>
              <a:gd name="connsiteX28836" fmla="*/ 5658765 w 11737976"/>
              <a:gd name="connsiteY28836" fmla="*/ 2612380 h 6407152"/>
              <a:gd name="connsiteX28837" fmla="*/ 5658947 w 11737976"/>
              <a:gd name="connsiteY28837" fmla="*/ 2621375 h 6407152"/>
              <a:gd name="connsiteX28838" fmla="*/ 5652462 w 11737976"/>
              <a:gd name="connsiteY28838" fmla="*/ 2642621 h 6407152"/>
              <a:gd name="connsiteX28839" fmla="*/ 5641810 w 11737976"/>
              <a:gd name="connsiteY28839" fmla="*/ 2643968 h 6407152"/>
              <a:gd name="connsiteX28840" fmla="*/ 5638864 w 11737976"/>
              <a:gd name="connsiteY28840" fmla="*/ 2653626 h 6407152"/>
              <a:gd name="connsiteX28841" fmla="*/ 5625263 w 11737976"/>
              <a:gd name="connsiteY28841" fmla="*/ 2664630 h 6407152"/>
              <a:gd name="connsiteX28842" fmla="*/ 5624223 w 11737976"/>
              <a:gd name="connsiteY28842" fmla="*/ 2644072 h 6407152"/>
              <a:gd name="connsiteX28843" fmla="*/ 5635465 w 11737976"/>
              <a:gd name="connsiteY28843" fmla="*/ 2640792 h 6407152"/>
              <a:gd name="connsiteX28844" fmla="*/ 5637233 w 11737976"/>
              <a:gd name="connsiteY28844" fmla="*/ 2634999 h 6407152"/>
              <a:gd name="connsiteX28845" fmla="*/ 5630117 w 11737976"/>
              <a:gd name="connsiteY28845" fmla="*/ 2624758 h 6407152"/>
              <a:gd name="connsiteX28846" fmla="*/ 5638370 w 11737976"/>
              <a:gd name="connsiteY28846" fmla="*/ 2597719 h 6407152"/>
              <a:gd name="connsiteX28847" fmla="*/ 5638959 w 11737976"/>
              <a:gd name="connsiteY28847" fmla="*/ 2595787 h 6407152"/>
              <a:gd name="connsiteX28848" fmla="*/ 5632434 w 11737976"/>
              <a:gd name="connsiteY28848" fmla="*/ 2583615 h 6407152"/>
              <a:gd name="connsiteX28849" fmla="*/ 5629486 w 11737976"/>
              <a:gd name="connsiteY28849" fmla="*/ 2593274 h 6407152"/>
              <a:gd name="connsiteX28850" fmla="*/ 5600742 w 11737976"/>
              <a:gd name="connsiteY28850" fmla="*/ 2663489 h 6407152"/>
              <a:gd name="connsiteX28851" fmla="*/ 5579888 w 11737976"/>
              <a:gd name="connsiteY28851" fmla="*/ 2688676 h 6407152"/>
              <a:gd name="connsiteX28852" fmla="*/ 5578889 w 11737976"/>
              <a:gd name="connsiteY28852" fmla="*/ 2701534 h 6407152"/>
              <a:gd name="connsiteX28853" fmla="*/ 5555679 w 11737976"/>
              <a:gd name="connsiteY28853" fmla="*/ 2734445 h 6407152"/>
              <a:gd name="connsiteX28854" fmla="*/ 5536184 w 11737976"/>
              <a:gd name="connsiteY28854" fmla="*/ 2764764 h 6407152"/>
              <a:gd name="connsiteX28855" fmla="*/ 5529250 w 11737976"/>
              <a:gd name="connsiteY28855" fmla="*/ 2763520 h 6407152"/>
              <a:gd name="connsiteX28856" fmla="*/ 5525713 w 11737976"/>
              <a:gd name="connsiteY28856" fmla="*/ 2775108 h 6407152"/>
              <a:gd name="connsiteX28857" fmla="*/ 5469997 w 11737976"/>
              <a:gd name="connsiteY28857" fmla="*/ 2847412 h 6407152"/>
              <a:gd name="connsiteX28858" fmla="*/ 5475754 w 11737976"/>
              <a:gd name="connsiteY28858" fmla="*/ 2852519 h 6407152"/>
              <a:gd name="connsiteX28859" fmla="*/ 5465102 w 11737976"/>
              <a:gd name="connsiteY28859" fmla="*/ 2853867 h 6407152"/>
              <a:gd name="connsiteX28860" fmla="*/ 5467230 w 11737976"/>
              <a:gd name="connsiteY28860" fmla="*/ 2866065 h 6407152"/>
              <a:gd name="connsiteX28861" fmla="*/ 5436766 w 11737976"/>
              <a:gd name="connsiteY28861" fmla="*/ 2913158 h 6407152"/>
              <a:gd name="connsiteX28862" fmla="*/ 5433815 w 11737976"/>
              <a:gd name="connsiteY28862" fmla="*/ 2917136 h 6407152"/>
              <a:gd name="connsiteX28863" fmla="*/ 5427848 w 11737976"/>
              <a:gd name="connsiteY28863" fmla="*/ 2915792 h 6407152"/>
              <a:gd name="connsiteX28864" fmla="*/ 5429667 w 11737976"/>
              <a:gd name="connsiteY28864" fmla="*/ 2921262 h 6407152"/>
              <a:gd name="connsiteX28865" fmla="*/ 5430875 w 11737976"/>
              <a:gd name="connsiteY28865" fmla="*/ 2921101 h 6407152"/>
              <a:gd name="connsiteX28866" fmla="*/ 5412835 w 11737976"/>
              <a:gd name="connsiteY28866" fmla="*/ 2945430 h 6407152"/>
              <a:gd name="connsiteX28867" fmla="*/ 5396009 w 11737976"/>
              <a:gd name="connsiteY28867" fmla="*/ 2979590 h 6407152"/>
              <a:gd name="connsiteX28868" fmla="*/ 5395989 w 11737976"/>
              <a:gd name="connsiteY28868" fmla="*/ 2985555 h 6407152"/>
              <a:gd name="connsiteX28869" fmla="*/ 5393269 w 11737976"/>
              <a:gd name="connsiteY28869" fmla="*/ 2985251 h 6407152"/>
              <a:gd name="connsiteX28870" fmla="*/ 5392986 w 11737976"/>
              <a:gd name="connsiteY28870" fmla="*/ 2993339 h 6407152"/>
              <a:gd name="connsiteX28871" fmla="*/ 5389096 w 11737976"/>
              <a:gd name="connsiteY28871" fmla="*/ 2995053 h 6407152"/>
              <a:gd name="connsiteX28872" fmla="*/ 5388635 w 11737976"/>
              <a:gd name="connsiteY28872" fmla="*/ 2995256 h 6407152"/>
              <a:gd name="connsiteX28873" fmla="*/ 5384035 w 11737976"/>
              <a:gd name="connsiteY28873" fmla="*/ 2990760 h 6407152"/>
              <a:gd name="connsiteX28874" fmla="*/ 5369262 w 11737976"/>
              <a:gd name="connsiteY28874" fmla="*/ 2992933 h 6407152"/>
              <a:gd name="connsiteX28875" fmla="*/ 5374728 w 11737976"/>
              <a:gd name="connsiteY28875" fmla="*/ 2998277 h 6407152"/>
              <a:gd name="connsiteX28876" fmla="*/ 5382685 w 11737976"/>
              <a:gd name="connsiteY28876" fmla="*/ 2998731 h 6407152"/>
              <a:gd name="connsiteX28877" fmla="*/ 5379944 w 11737976"/>
              <a:gd name="connsiteY28877" fmla="*/ 3004667 h 6407152"/>
              <a:gd name="connsiteX28878" fmla="*/ 5379054 w 11737976"/>
              <a:gd name="connsiteY28878" fmla="*/ 3011179 h 6407152"/>
              <a:gd name="connsiteX28879" fmla="*/ 5371530 w 11737976"/>
              <a:gd name="connsiteY28879" fmla="*/ 3011865 h 6407152"/>
              <a:gd name="connsiteX28880" fmla="*/ 5362689 w 11737976"/>
              <a:gd name="connsiteY28880" fmla="*/ 3040836 h 6407152"/>
              <a:gd name="connsiteX28881" fmla="*/ 5361419 w 11737976"/>
              <a:gd name="connsiteY28881" fmla="*/ 3040201 h 6407152"/>
              <a:gd name="connsiteX28882" fmla="*/ 5360738 w 11737976"/>
              <a:gd name="connsiteY28882" fmla="*/ 3037635 h 6407152"/>
              <a:gd name="connsiteX28883" fmla="*/ 5358200 w 11737976"/>
              <a:gd name="connsiteY28883" fmla="*/ 3036364 h 6407152"/>
              <a:gd name="connsiteX28884" fmla="*/ 5348047 w 11737976"/>
              <a:gd name="connsiteY28884" fmla="*/ 3031282 h 6407152"/>
              <a:gd name="connsiteX28885" fmla="*/ 5344150 w 11737976"/>
              <a:gd name="connsiteY28885" fmla="*/ 3024880 h 6407152"/>
              <a:gd name="connsiteX28886" fmla="*/ 5352583 w 11737976"/>
              <a:gd name="connsiteY28886" fmla="*/ 3006836 h 6407152"/>
              <a:gd name="connsiteX28887" fmla="*/ 5356325 w 11737976"/>
              <a:gd name="connsiteY28887" fmla="*/ 3007265 h 6407152"/>
              <a:gd name="connsiteX28888" fmla="*/ 5356290 w 11737976"/>
              <a:gd name="connsiteY28888" fmla="*/ 3008290 h 6407152"/>
              <a:gd name="connsiteX28889" fmla="*/ 5365316 w 11737976"/>
              <a:gd name="connsiteY28889" fmla="*/ 3008805 h 6407152"/>
              <a:gd name="connsiteX28890" fmla="*/ 5364249 w 11737976"/>
              <a:gd name="connsiteY28890" fmla="*/ 3006984 h 6407152"/>
              <a:gd name="connsiteX28891" fmla="*/ 5363771 w 11737976"/>
              <a:gd name="connsiteY28891" fmla="*/ 3006941 h 6407152"/>
              <a:gd name="connsiteX28892" fmla="*/ 5363235 w 11737976"/>
              <a:gd name="connsiteY28892" fmla="*/ 3005488 h 6407152"/>
              <a:gd name="connsiteX28893" fmla="*/ 5364233 w 11737976"/>
              <a:gd name="connsiteY28893" fmla="*/ 2992629 h 6407152"/>
              <a:gd name="connsiteX28894" fmla="*/ 5362964 w 11737976"/>
              <a:gd name="connsiteY28894" fmla="*/ 2991994 h 6407152"/>
              <a:gd name="connsiteX28895" fmla="*/ 5364822 w 11737976"/>
              <a:gd name="connsiteY28895" fmla="*/ 2990697 h 6407152"/>
              <a:gd name="connsiteX28896" fmla="*/ 5369809 w 11737976"/>
              <a:gd name="connsiteY28896" fmla="*/ 2988740 h 6407152"/>
              <a:gd name="connsiteX28897" fmla="*/ 5367270 w 11737976"/>
              <a:gd name="connsiteY28897" fmla="*/ 2987470 h 6407152"/>
              <a:gd name="connsiteX28898" fmla="*/ 5364732 w 11737976"/>
              <a:gd name="connsiteY28898" fmla="*/ 2986199 h 6407152"/>
              <a:gd name="connsiteX28899" fmla="*/ 5361016 w 11737976"/>
              <a:gd name="connsiteY28899" fmla="*/ 2988792 h 6407152"/>
              <a:gd name="connsiteX28900" fmla="*/ 5359746 w 11737976"/>
              <a:gd name="connsiteY28900" fmla="*/ 2988157 h 6407152"/>
              <a:gd name="connsiteX28901" fmla="*/ 5349003 w 11737976"/>
              <a:gd name="connsiteY28901" fmla="*/ 2985007 h 6407152"/>
              <a:gd name="connsiteX28902" fmla="*/ 5364191 w 11737976"/>
              <a:gd name="connsiteY28902" fmla="*/ 2959213 h 6407152"/>
              <a:gd name="connsiteX28903" fmla="*/ 5375980 w 11737976"/>
              <a:gd name="connsiteY28903" fmla="*/ 2920584 h 6407152"/>
              <a:gd name="connsiteX28904" fmla="*/ 5383749 w 11737976"/>
              <a:gd name="connsiteY28904" fmla="*/ 2899184 h 6407152"/>
              <a:gd name="connsiteX28905" fmla="*/ 5387221 w 11737976"/>
              <a:gd name="connsiteY28905" fmla="*/ 2899382 h 6407152"/>
              <a:gd name="connsiteX28906" fmla="*/ 5387317 w 11737976"/>
              <a:gd name="connsiteY28906" fmla="*/ 2896620 h 6407152"/>
              <a:gd name="connsiteX28907" fmla="*/ 5385431 w 11737976"/>
              <a:gd name="connsiteY28907" fmla="*/ 2895929 h 6407152"/>
              <a:gd name="connsiteX28908" fmla="*/ 5394024 w 11737976"/>
              <a:gd name="connsiteY28908" fmla="*/ 2880634 h 6407152"/>
              <a:gd name="connsiteX28909" fmla="*/ 5394615 w 11737976"/>
              <a:gd name="connsiteY28909" fmla="*/ 2878703 h 6407152"/>
              <a:gd name="connsiteX28910" fmla="*/ 5397832 w 11737976"/>
              <a:gd name="connsiteY28910" fmla="*/ 2882540 h 6407152"/>
              <a:gd name="connsiteX28911" fmla="*/ 5400371 w 11737976"/>
              <a:gd name="connsiteY28911" fmla="*/ 2883810 h 6407152"/>
              <a:gd name="connsiteX28912" fmla="*/ 5399313 w 11737976"/>
              <a:gd name="connsiteY28912" fmla="*/ 2882550 h 6407152"/>
              <a:gd name="connsiteX28913" fmla="*/ 5401794 w 11737976"/>
              <a:gd name="connsiteY28913" fmla="*/ 2884871 h 6407152"/>
              <a:gd name="connsiteX28914" fmla="*/ 5412677 w 11737976"/>
              <a:gd name="connsiteY28914" fmla="*/ 2889771 h 6407152"/>
              <a:gd name="connsiteX28915" fmla="*/ 5413273 w 11737976"/>
              <a:gd name="connsiteY28915" fmla="*/ 2872700 h 6407152"/>
              <a:gd name="connsiteX28916" fmla="*/ 5405051 w 11737976"/>
              <a:gd name="connsiteY28916" fmla="*/ 2877932 h 6407152"/>
              <a:gd name="connsiteX28917" fmla="*/ 5401027 w 11737976"/>
              <a:gd name="connsiteY28917" fmla="*/ 2878057 h 6407152"/>
              <a:gd name="connsiteX28918" fmla="*/ 5398434 w 11737976"/>
              <a:gd name="connsiteY28918" fmla="*/ 2879486 h 6407152"/>
              <a:gd name="connsiteX28919" fmla="*/ 5398506 w 11737976"/>
              <a:gd name="connsiteY28919" fmla="*/ 2873137 h 6407152"/>
              <a:gd name="connsiteX28920" fmla="*/ 5398150 w 11737976"/>
              <a:gd name="connsiteY28920" fmla="*/ 2867114 h 6407152"/>
              <a:gd name="connsiteX28921" fmla="*/ 5388677 w 11737976"/>
              <a:gd name="connsiteY28921" fmla="*/ 2864600 h 6407152"/>
              <a:gd name="connsiteX28922" fmla="*/ 5387908 w 11737976"/>
              <a:gd name="connsiteY28922" fmla="*/ 2857535 h 6407152"/>
              <a:gd name="connsiteX28923" fmla="*/ 5406264 w 11737976"/>
              <a:gd name="connsiteY28923" fmla="*/ 2864496 h 6407152"/>
              <a:gd name="connsiteX28924" fmla="*/ 5424850 w 11737976"/>
              <a:gd name="connsiteY28924" fmla="*/ 2851533 h 6407152"/>
              <a:gd name="connsiteX28925" fmla="*/ 5419784 w 11737976"/>
              <a:gd name="connsiteY28925" fmla="*/ 2849934 h 6407152"/>
              <a:gd name="connsiteX28926" fmla="*/ 5426659 w 11737976"/>
              <a:gd name="connsiteY28926" fmla="*/ 2848473 h 6407152"/>
              <a:gd name="connsiteX28927" fmla="*/ 5423458 w 11737976"/>
              <a:gd name="connsiteY28927" fmla="*/ 2845714 h 6407152"/>
              <a:gd name="connsiteX28928" fmla="*/ 5418205 w 11737976"/>
              <a:gd name="connsiteY28928" fmla="*/ 2845087 h 6407152"/>
              <a:gd name="connsiteX28929" fmla="*/ 5417737 w 11737976"/>
              <a:gd name="connsiteY28929" fmla="*/ 2844968 h 6407152"/>
              <a:gd name="connsiteX28930" fmla="*/ 5417718 w 11737976"/>
              <a:gd name="connsiteY28930" fmla="*/ 2843894 h 6407152"/>
              <a:gd name="connsiteX28931" fmla="*/ 5413928 w 11737976"/>
              <a:gd name="connsiteY28931" fmla="*/ 2839388 h 6407152"/>
              <a:gd name="connsiteX28932" fmla="*/ 5438997 w 11737976"/>
              <a:gd name="connsiteY28932" fmla="*/ 2805180 h 6407152"/>
              <a:gd name="connsiteX28933" fmla="*/ 5459712 w 11737976"/>
              <a:gd name="connsiteY28933" fmla="*/ 2804416 h 6407152"/>
              <a:gd name="connsiteX28934" fmla="*/ 5455135 w 11737976"/>
              <a:gd name="connsiteY28934" fmla="*/ 2795446 h 6407152"/>
              <a:gd name="connsiteX28935" fmla="*/ 5487187 w 11737976"/>
              <a:gd name="connsiteY28935" fmla="*/ 2733562 h 6407152"/>
              <a:gd name="connsiteX28936" fmla="*/ 5518921 w 11737976"/>
              <a:gd name="connsiteY28936" fmla="*/ 2687106 h 6407152"/>
              <a:gd name="connsiteX28937" fmla="*/ 5503692 w 11737976"/>
              <a:gd name="connsiteY28937" fmla="*/ 2679484 h 6407152"/>
              <a:gd name="connsiteX28938" fmla="*/ 5506730 w 11737976"/>
              <a:gd name="connsiteY28938" fmla="*/ 2674326 h 6407152"/>
              <a:gd name="connsiteX28939" fmla="*/ 5513395 w 11737976"/>
              <a:gd name="connsiteY28939" fmla="*/ 2662076 h 6407152"/>
              <a:gd name="connsiteX28940" fmla="*/ 5514573 w 11737976"/>
              <a:gd name="connsiteY28940" fmla="*/ 2658213 h 6407152"/>
              <a:gd name="connsiteX28941" fmla="*/ 5518290 w 11737976"/>
              <a:gd name="connsiteY28941" fmla="*/ 2655621 h 6407152"/>
              <a:gd name="connsiteX28942" fmla="*/ 5543582 w 11737976"/>
              <a:gd name="connsiteY28942" fmla="*/ 2663825 h 6407152"/>
              <a:gd name="connsiteX28943" fmla="*/ 5541911 w 11737976"/>
              <a:gd name="connsiteY28943" fmla="*/ 2611783 h 6407152"/>
              <a:gd name="connsiteX28944" fmla="*/ 5551384 w 11737976"/>
              <a:gd name="connsiteY28944" fmla="*/ 2614297 h 6407152"/>
              <a:gd name="connsiteX28945" fmla="*/ 5556099 w 11737976"/>
              <a:gd name="connsiteY28945" fmla="*/ 2598845 h 6407152"/>
              <a:gd name="connsiteX28946" fmla="*/ 5538332 w 11737976"/>
              <a:gd name="connsiteY28946" fmla="*/ 2589952 h 6407152"/>
              <a:gd name="connsiteX28947" fmla="*/ 5506279 w 11737976"/>
              <a:gd name="connsiteY28947" fmla="*/ 2651836 h 6407152"/>
              <a:gd name="connsiteX28948" fmla="*/ 5503241 w 11737976"/>
              <a:gd name="connsiteY28948" fmla="*/ 2656995 h 6407152"/>
              <a:gd name="connsiteX28949" fmla="*/ 5497166 w 11737976"/>
              <a:gd name="connsiteY28949" fmla="*/ 2667312 h 6407152"/>
              <a:gd name="connsiteX28950" fmla="*/ 5490501 w 11737976"/>
              <a:gd name="connsiteY28950" fmla="*/ 2679562 h 6407152"/>
              <a:gd name="connsiteX28951" fmla="*/ 5461534 w 11737976"/>
              <a:gd name="connsiteY28951" fmla="*/ 2707366 h 6407152"/>
              <a:gd name="connsiteX28952" fmla="*/ 5454051 w 11737976"/>
              <a:gd name="connsiteY28952" fmla="*/ 2741470 h 6407152"/>
              <a:gd name="connsiteX28953" fmla="*/ 5431749 w 11737976"/>
              <a:gd name="connsiteY28953" fmla="*/ 2757025 h 6407152"/>
              <a:gd name="connsiteX28954" fmla="*/ 5431449 w 11737976"/>
              <a:gd name="connsiteY28954" fmla="*/ 2761606 h 6407152"/>
              <a:gd name="connsiteX28955" fmla="*/ 5431219 w 11737976"/>
              <a:gd name="connsiteY28955" fmla="*/ 2762045 h 6407152"/>
              <a:gd name="connsiteX28956" fmla="*/ 5430589 w 11737976"/>
              <a:gd name="connsiteY28956" fmla="*/ 2762008 h 6407152"/>
              <a:gd name="connsiteX28957" fmla="*/ 5425934 w 11737976"/>
              <a:gd name="connsiteY28957" fmla="*/ 2761742 h 6407152"/>
              <a:gd name="connsiteX28958" fmla="*/ 5400798 w 11737976"/>
              <a:gd name="connsiteY28958" fmla="*/ 2769360 h 6407152"/>
              <a:gd name="connsiteX28959" fmla="*/ 5423551 w 11737976"/>
              <a:gd name="connsiteY28959" fmla="*/ 2770661 h 6407152"/>
              <a:gd name="connsiteX28960" fmla="*/ 5425339 w 11737976"/>
              <a:gd name="connsiteY28960" fmla="*/ 2769966 h 6407152"/>
              <a:gd name="connsiteX28961" fmla="*/ 5415933 w 11737976"/>
              <a:gd name="connsiteY28961" fmla="*/ 2778887 h 6407152"/>
              <a:gd name="connsiteX28962" fmla="*/ 5412857 w 11737976"/>
              <a:gd name="connsiteY28962" fmla="*/ 2786567 h 6407152"/>
              <a:gd name="connsiteX28963" fmla="*/ 5413809 w 11737976"/>
              <a:gd name="connsiteY28963" fmla="*/ 2788901 h 6407152"/>
              <a:gd name="connsiteX28964" fmla="*/ 5407704 w 11737976"/>
              <a:gd name="connsiteY28964" fmla="*/ 2787546 h 6407152"/>
              <a:gd name="connsiteX28965" fmla="*/ 5399103 w 11737976"/>
              <a:gd name="connsiteY28965" fmla="*/ 2785635 h 6407152"/>
              <a:gd name="connsiteX28966" fmla="*/ 5408049 w 11737976"/>
              <a:gd name="connsiteY28966" fmla="*/ 2777640 h 6407152"/>
              <a:gd name="connsiteX28967" fmla="*/ 5381998 w 11737976"/>
              <a:gd name="connsiteY28967" fmla="*/ 2778985 h 6407152"/>
              <a:gd name="connsiteX28968" fmla="*/ 5407456 w 11737976"/>
              <a:gd name="connsiteY28968" fmla="*/ 2794619 h 6407152"/>
              <a:gd name="connsiteX28969" fmla="*/ 5416055 w 11737976"/>
              <a:gd name="connsiteY28969" fmla="*/ 2794408 h 6407152"/>
              <a:gd name="connsiteX28970" fmla="*/ 5416833 w 11737976"/>
              <a:gd name="connsiteY28970" fmla="*/ 2796314 h 6407152"/>
              <a:gd name="connsiteX28971" fmla="*/ 5408648 w 11737976"/>
              <a:gd name="connsiteY28971" fmla="*/ 2800620 h 6407152"/>
              <a:gd name="connsiteX28972" fmla="*/ 5407259 w 11737976"/>
              <a:gd name="connsiteY28972" fmla="*/ 2800279 h 6407152"/>
              <a:gd name="connsiteX28973" fmla="*/ 5398412 w 11737976"/>
              <a:gd name="connsiteY28973" fmla="*/ 2805444 h 6407152"/>
              <a:gd name="connsiteX28974" fmla="*/ 5399448 w 11737976"/>
              <a:gd name="connsiteY28974" fmla="*/ 2805462 h 6407152"/>
              <a:gd name="connsiteX28975" fmla="*/ 5396164 w 11737976"/>
              <a:gd name="connsiteY28975" fmla="*/ 2807190 h 6407152"/>
              <a:gd name="connsiteX28976" fmla="*/ 5383185 w 11737976"/>
              <a:gd name="connsiteY28976" fmla="*/ 2825672 h 6407152"/>
              <a:gd name="connsiteX28977" fmla="*/ 5373047 w 11737976"/>
              <a:gd name="connsiteY28977" fmla="*/ 2842388 h 6407152"/>
              <a:gd name="connsiteX28978" fmla="*/ 5371130 w 11737976"/>
              <a:gd name="connsiteY28978" fmla="*/ 2842118 h 6407152"/>
              <a:gd name="connsiteX28979" fmla="*/ 5361998 w 11737976"/>
              <a:gd name="connsiteY28979" fmla="*/ 2844613 h 6407152"/>
              <a:gd name="connsiteX28980" fmla="*/ 5371025 w 11737976"/>
              <a:gd name="connsiteY28980" fmla="*/ 2845130 h 6407152"/>
              <a:gd name="connsiteX28981" fmla="*/ 5371372 w 11737976"/>
              <a:gd name="connsiteY28981" fmla="*/ 2845150 h 6407152"/>
              <a:gd name="connsiteX28982" fmla="*/ 5371174 w 11737976"/>
              <a:gd name="connsiteY28982" fmla="*/ 2845474 h 6407152"/>
              <a:gd name="connsiteX28983" fmla="*/ 5353412 w 11737976"/>
              <a:gd name="connsiteY28983" fmla="*/ 2860309 h 6407152"/>
              <a:gd name="connsiteX28984" fmla="*/ 5359350 w 11737976"/>
              <a:gd name="connsiteY28984" fmla="*/ 2874413 h 6407152"/>
              <a:gd name="connsiteX28985" fmla="*/ 5330381 w 11737976"/>
              <a:gd name="connsiteY28985" fmla="*/ 2902216 h 6407152"/>
              <a:gd name="connsiteX28986" fmla="*/ 5325214 w 11737976"/>
              <a:gd name="connsiteY28986" fmla="*/ 2895177 h 6407152"/>
              <a:gd name="connsiteX28987" fmla="*/ 5332330 w 11737976"/>
              <a:gd name="connsiteY28987" fmla="*/ 2905418 h 6407152"/>
              <a:gd name="connsiteX28988" fmla="*/ 5329881 w 11737976"/>
              <a:gd name="connsiteY28988" fmla="*/ 2909549 h 6407152"/>
              <a:gd name="connsiteX28989" fmla="*/ 5329744 w 11737976"/>
              <a:gd name="connsiteY28989" fmla="*/ 2911126 h 6407152"/>
              <a:gd name="connsiteX28990" fmla="*/ 5326470 w 11737976"/>
              <a:gd name="connsiteY28990" fmla="*/ 2912509 h 6407152"/>
              <a:gd name="connsiteX28991" fmla="*/ 5329580 w 11737976"/>
              <a:gd name="connsiteY28991" fmla="*/ 2912997 h 6407152"/>
              <a:gd name="connsiteX28992" fmla="*/ 5329259 w 11737976"/>
              <a:gd name="connsiteY28992" fmla="*/ 2916681 h 6407152"/>
              <a:gd name="connsiteX28993" fmla="*/ 5317552 w 11737976"/>
              <a:gd name="connsiteY28993" fmla="*/ 2920286 h 6407152"/>
              <a:gd name="connsiteX28994" fmla="*/ 5324372 w 11737976"/>
              <a:gd name="connsiteY28994" fmla="*/ 2939284 h 6407152"/>
              <a:gd name="connsiteX28995" fmla="*/ 5322750 w 11737976"/>
              <a:gd name="connsiteY28995" fmla="*/ 2940249 h 6407152"/>
              <a:gd name="connsiteX28996" fmla="*/ 5320978 w 11737976"/>
              <a:gd name="connsiteY28996" fmla="*/ 2937497 h 6407152"/>
              <a:gd name="connsiteX28997" fmla="*/ 5301443 w 11737976"/>
              <a:gd name="connsiteY28997" fmla="*/ 2924934 h 6407152"/>
              <a:gd name="connsiteX28998" fmla="*/ 5309836 w 11737976"/>
              <a:gd name="connsiteY28998" fmla="*/ 2925416 h 6407152"/>
              <a:gd name="connsiteX28999" fmla="*/ 5310125 w 11737976"/>
              <a:gd name="connsiteY28999" fmla="*/ 2917108 h 6407152"/>
              <a:gd name="connsiteX29000" fmla="*/ 5284755 w 11737976"/>
              <a:gd name="connsiteY29000" fmla="*/ 2921206 h 6407152"/>
              <a:gd name="connsiteX29001" fmla="*/ 5268067 w 11737976"/>
              <a:gd name="connsiteY29001" fmla="*/ 2917477 h 6407152"/>
              <a:gd name="connsiteX29002" fmla="*/ 5267583 w 11737976"/>
              <a:gd name="connsiteY29002" fmla="*/ 2931322 h 6407152"/>
              <a:gd name="connsiteX29003" fmla="*/ 5284271 w 11737976"/>
              <a:gd name="connsiteY29003" fmla="*/ 2935051 h 6407152"/>
              <a:gd name="connsiteX29004" fmla="*/ 5275686 w 11737976"/>
              <a:gd name="connsiteY29004" fmla="*/ 2940109 h 6407152"/>
              <a:gd name="connsiteX29005" fmla="*/ 5258900 w 11737976"/>
              <a:gd name="connsiteY29005" fmla="*/ 2939150 h 6407152"/>
              <a:gd name="connsiteX29006" fmla="*/ 5258804 w 11737976"/>
              <a:gd name="connsiteY29006" fmla="*/ 2941918 h 6407152"/>
              <a:gd name="connsiteX29007" fmla="*/ 5267198 w 11737976"/>
              <a:gd name="connsiteY29007" fmla="*/ 2942399 h 6407152"/>
              <a:gd name="connsiteX29008" fmla="*/ 5275686 w 11737976"/>
              <a:gd name="connsiteY29008" fmla="*/ 2940109 h 6407152"/>
              <a:gd name="connsiteX29009" fmla="*/ 5258226 w 11737976"/>
              <a:gd name="connsiteY29009" fmla="*/ 2958533 h 6407152"/>
              <a:gd name="connsiteX29010" fmla="*/ 5274913 w 11737976"/>
              <a:gd name="connsiteY29010" fmla="*/ 2962262 h 6407152"/>
              <a:gd name="connsiteX29011" fmla="*/ 5266329 w 11737976"/>
              <a:gd name="connsiteY29011" fmla="*/ 2967319 h 6407152"/>
              <a:gd name="connsiteX29012" fmla="*/ 5249447 w 11737976"/>
              <a:gd name="connsiteY29012" fmla="*/ 2969128 h 6407152"/>
              <a:gd name="connsiteX29013" fmla="*/ 5224462 w 11737976"/>
              <a:gd name="connsiteY29013" fmla="*/ 2962150 h 6407152"/>
              <a:gd name="connsiteX29014" fmla="*/ 5224172 w 11737976"/>
              <a:gd name="connsiteY29014" fmla="*/ 2970457 h 6407152"/>
              <a:gd name="connsiteX29015" fmla="*/ 5207388 w 11737976"/>
              <a:gd name="connsiteY29015" fmla="*/ 2969497 h 6407152"/>
              <a:gd name="connsiteX29016" fmla="*/ 5199477 w 11737976"/>
              <a:gd name="connsiteY29016" fmla="*/ 2955172 h 6407152"/>
              <a:gd name="connsiteX29017" fmla="*/ 5173720 w 11737976"/>
              <a:gd name="connsiteY29017" fmla="*/ 2970346 h 6407152"/>
              <a:gd name="connsiteX29018" fmla="*/ 5190410 w 11737976"/>
              <a:gd name="connsiteY29018" fmla="*/ 2974075 h 6407152"/>
              <a:gd name="connsiteX29019" fmla="*/ 5190023 w 11737976"/>
              <a:gd name="connsiteY29019" fmla="*/ 2985151 h 6407152"/>
              <a:gd name="connsiteX29020" fmla="*/ 5206809 w 11737976"/>
              <a:gd name="connsiteY29020" fmla="*/ 2986112 h 6407152"/>
              <a:gd name="connsiteX29021" fmla="*/ 5215491 w 11737976"/>
              <a:gd name="connsiteY29021" fmla="*/ 2978285 h 6407152"/>
              <a:gd name="connsiteX29022" fmla="*/ 5223303 w 11737976"/>
              <a:gd name="connsiteY29022" fmla="*/ 2995379 h 6407152"/>
              <a:gd name="connsiteX29023" fmla="*/ 5282243 w 11737976"/>
              <a:gd name="connsiteY29023" fmla="*/ 2993201 h 6407152"/>
              <a:gd name="connsiteX29024" fmla="*/ 5282050 w 11737976"/>
              <a:gd name="connsiteY29024" fmla="*/ 2998738 h 6407152"/>
              <a:gd name="connsiteX29025" fmla="*/ 5281953 w 11737976"/>
              <a:gd name="connsiteY29025" fmla="*/ 3001508 h 6407152"/>
              <a:gd name="connsiteX29026" fmla="*/ 5298545 w 11737976"/>
              <a:gd name="connsiteY29026" fmla="*/ 3008006 h 6407152"/>
              <a:gd name="connsiteX29027" fmla="*/ 5298739 w 11737976"/>
              <a:gd name="connsiteY29027" fmla="*/ 3002468 h 6407152"/>
              <a:gd name="connsiteX29028" fmla="*/ 5304406 w 11737976"/>
              <a:gd name="connsiteY29028" fmla="*/ 3003498 h 6407152"/>
              <a:gd name="connsiteX29029" fmla="*/ 5302281 w 11737976"/>
              <a:gd name="connsiteY29029" fmla="*/ 3009422 h 6407152"/>
              <a:gd name="connsiteX29030" fmla="*/ 5295015 w 11737976"/>
              <a:gd name="connsiteY29030" fmla="*/ 3018100 h 6407152"/>
              <a:gd name="connsiteX29031" fmla="*/ 5296089 w 11737976"/>
              <a:gd name="connsiteY29031" fmla="*/ 3020404 h 6407152"/>
              <a:gd name="connsiteX29032" fmla="*/ 5294693 w 11737976"/>
              <a:gd name="connsiteY29032" fmla="*/ 3018702 h 6407152"/>
              <a:gd name="connsiteX29033" fmla="*/ 5282099 w 11737976"/>
              <a:gd name="connsiteY29033" fmla="*/ 3007065 h 6407152"/>
              <a:gd name="connsiteX29034" fmla="*/ 5280896 w 11737976"/>
              <a:gd name="connsiteY29034" fmla="*/ 3010518 h 6407152"/>
              <a:gd name="connsiteX29035" fmla="*/ 5280145 w 11737976"/>
              <a:gd name="connsiteY29035" fmla="*/ 3010404 h 6407152"/>
              <a:gd name="connsiteX29036" fmla="*/ 5280722 w 11737976"/>
              <a:gd name="connsiteY29036" fmla="*/ 3008517 h 6407152"/>
              <a:gd name="connsiteX29037" fmla="*/ 5277422 w 11737976"/>
              <a:gd name="connsiteY29037" fmla="*/ 3004648 h 6407152"/>
              <a:gd name="connsiteX29038" fmla="*/ 5274244 w 11737976"/>
              <a:gd name="connsiteY29038" fmla="*/ 3005274 h 6407152"/>
              <a:gd name="connsiteX29039" fmla="*/ 5273069 w 11737976"/>
              <a:gd name="connsiteY29039" fmla="*/ 3009122 h 6407152"/>
              <a:gd name="connsiteX29040" fmla="*/ 5273323 w 11737976"/>
              <a:gd name="connsiteY29040" fmla="*/ 3009421 h 6407152"/>
              <a:gd name="connsiteX29041" fmla="*/ 5268807 w 11737976"/>
              <a:gd name="connsiteY29041" fmla="*/ 3015461 h 6407152"/>
              <a:gd name="connsiteX29042" fmla="*/ 5264113 w 11737976"/>
              <a:gd name="connsiteY29042" fmla="*/ 3025757 h 6407152"/>
              <a:gd name="connsiteX29043" fmla="*/ 5264458 w 11737976"/>
              <a:gd name="connsiteY29043" fmla="*/ 3028764 h 6407152"/>
              <a:gd name="connsiteX29044" fmla="*/ 5263987 w 11737976"/>
              <a:gd name="connsiteY29044" fmla="*/ 3029287 h 6407152"/>
              <a:gd name="connsiteX29045" fmla="*/ 5264676 w 11737976"/>
              <a:gd name="connsiteY29045" fmla="*/ 3030673 h 6407152"/>
              <a:gd name="connsiteX29046" fmla="*/ 5264736 w 11737976"/>
              <a:gd name="connsiteY29046" fmla="*/ 3031207 h 6407152"/>
              <a:gd name="connsiteX29047" fmla="*/ 5237574 w 11737976"/>
              <a:gd name="connsiteY29047" fmla="*/ 3041142 h 6407152"/>
              <a:gd name="connsiteX29048" fmla="*/ 5263121 w 11737976"/>
              <a:gd name="connsiteY29048" fmla="*/ 3043384 h 6407152"/>
              <a:gd name="connsiteX29049" fmla="*/ 5261310 w 11737976"/>
              <a:gd name="connsiteY29049" fmla="*/ 3044646 h 6407152"/>
              <a:gd name="connsiteX29050" fmla="*/ 5260562 w 11737976"/>
              <a:gd name="connsiteY29050" fmla="*/ 3054291 h 6407152"/>
              <a:gd name="connsiteX29051" fmla="*/ 5260148 w 11737976"/>
              <a:gd name="connsiteY29051" fmla="*/ 3059624 h 6407152"/>
              <a:gd name="connsiteX29052" fmla="*/ 5253964 w 11737976"/>
              <a:gd name="connsiteY29052" fmla="*/ 3061017 h 6407152"/>
              <a:gd name="connsiteX29053" fmla="*/ 5237263 w 11737976"/>
              <a:gd name="connsiteY29053" fmla="*/ 3057267 h 6407152"/>
              <a:gd name="connsiteX29054" fmla="*/ 5220757 w 11737976"/>
              <a:gd name="connsiteY29054" fmla="*/ 3047939 h 6407152"/>
              <a:gd name="connsiteX29055" fmla="*/ 5212358 w 11737976"/>
              <a:gd name="connsiteY29055" fmla="*/ 3047458 h 6407152"/>
              <a:gd name="connsiteX29056" fmla="*/ 5204056 w 11737976"/>
              <a:gd name="connsiteY29056" fmla="*/ 3044188 h 6407152"/>
              <a:gd name="connsiteX29057" fmla="*/ 5195851 w 11737976"/>
              <a:gd name="connsiteY29057" fmla="*/ 3038129 h 6407152"/>
              <a:gd name="connsiteX29058" fmla="*/ 5179055 w 11737976"/>
              <a:gd name="connsiteY29058" fmla="*/ 3037169 h 6407152"/>
              <a:gd name="connsiteX29059" fmla="*/ 5170752 w 11737976"/>
              <a:gd name="connsiteY29059" fmla="*/ 3033898 h 6407152"/>
              <a:gd name="connsiteX29060" fmla="*/ 5170655 w 11737976"/>
              <a:gd name="connsiteY29060" fmla="*/ 3036689 h 6407152"/>
              <a:gd name="connsiteX29061" fmla="*/ 5162158 w 11737976"/>
              <a:gd name="connsiteY29061" fmla="*/ 3038997 h 6407152"/>
              <a:gd name="connsiteX29062" fmla="*/ 5153855 w 11737976"/>
              <a:gd name="connsiteY29062" fmla="*/ 3035728 h 6407152"/>
              <a:gd name="connsiteX29063" fmla="*/ 5128659 w 11737976"/>
              <a:gd name="connsiteY29063" fmla="*/ 3034287 h 6407152"/>
              <a:gd name="connsiteX29064" fmla="*/ 5127244 w 11737976"/>
              <a:gd name="connsiteY29064" fmla="*/ 3044686 h 6407152"/>
              <a:gd name="connsiteX29065" fmla="*/ 5144875 w 11737976"/>
              <a:gd name="connsiteY29065" fmla="*/ 3051983 h 6407152"/>
              <a:gd name="connsiteX29066" fmla="*/ 5161769 w 11737976"/>
              <a:gd name="connsiteY29066" fmla="*/ 3050154 h 6407152"/>
              <a:gd name="connsiteX29067" fmla="*/ 5153175 w 11737976"/>
              <a:gd name="connsiteY29067" fmla="*/ 3055253 h 6407152"/>
              <a:gd name="connsiteX29068" fmla="*/ 5161185 w 11737976"/>
              <a:gd name="connsiteY29068" fmla="*/ 3066890 h 6407152"/>
              <a:gd name="connsiteX29069" fmla="*/ 5178081 w 11737976"/>
              <a:gd name="connsiteY29069" fmla="*/ 3065062 h 6407152"/>
              <a:gd name="connsiteX29070" fmla="*/ 5211288 w 11737976"/>
              <a:gd name="connsiteY29070" fmla="*/ 3078140 h 6407152"/>
              <a:gd name="connsiteX29071" fmla="*/ 5244689 w 11737976"/>
              <a:gd name="connsiteY29071" fmla="*/ 3085641 h 6407152"/>
              <a:gd name="connsiteX29072" fmla="*/ 5245079 w 11737976"/>
              <a:gd name="connsiteY29072" fmla="*/ 3074482 h 6407152"/>
              <a:gd name="connsiteX29073" fmla="*/ 5236776 w 11737976"/>
              <a:gd name="connsiteY29073" fmla="*/ 3071214 h 6407152"/>
              <a:gd name="connsiteX29074" fmla="*/ 5253868 w 11737976"/>
              <a:gd name="connsiteY29074" fmla="*/ 3063806 h 6407152"/>
              <a:gd name="connsiteX29075" fmla="*/ 5262170 w 11737976"/>
              <a:gd name="connsiteY29075" fmla="*/ 3067076 h 6407152"/>
              <a:gd name="connsiteX29076" fmla="*/ 5261110 w 11737976"/>
              <a:gd name="connsiteY29076" fmla="*/ 3068892 h 6407152"/>
              <a:gd name="connsiteX29077" fmla="*/ 5250123 w 11737976"/>
              <a:gd name="connsiteY29077" fmla="*/ 3074113 h 6407152"/>
              <a:gd name="connsiteX29078" fmla="*/ 5248682 w 11737976"/>
              <a:gd name="connsiteY29078" fmla="*/ 3088420 h 6407152"/>
              <a:gd name="connsiteX29079" fmla="*/ 5249953 w 11737976"/>
              <a:gd name="connsiteY29079" fmla="*/ 3089054 h 6407152"/>
              <a:gd name="connsiteX29080" fmla="*/ 5249363 w 11737976"/>
              <a:gd name="connsiteY29080" fmla="*/ 3090987 h 6407152"/>
              <a:gd name="connsiteX29081" fmla="*/ 5247503 w 11737976"/>
              <a:gd name="connsiteY29081" fmla="*/ 3092283 h 6407152"/>
              <a:gd name="connsiteX29082" fmla="*/ 5246915 w 11737976"/>
              <a:gd name="connsiteY29082" fmla="*/ 3094214 h 6407152"/>
              <a:gd name="connsiteX29083" fmla="*/ 5248863 w 11737976"/>
              <a:gd name="connsiteY29083" fmla="*/ 3097416 h 6407152"/>
              <a:gd name="connsiteX29084" fmla="*/ 5249543 w 11737976"/>
              <a:gd name="connsiteY29084" fmla="*/ 3099983 h 6407152"/>
              <a:gd name="connsiteX29085" fmla="*/ 5239751 w 11737976"/>
              <a:gd name="connsiteY29085" fmla="*/ 3105101 h 6407152"/>
              <a:gd name="connsiteX29086" fmla="*/ 5239804 w 11737976"/>
              <a:gd name="connsiteY29086" fmla="*/ 3105899 h 6407152"/>
              <a:gd name="connsiteX29087" fmla="*/ 5236143 w 11737976"/>
              <a:gd name="connsiteY29087" fmla="*/ 3105080 h 6407152"/>
              <a:gd name="connsiteX29088" fmla="*/ 5236239 w 11737976"/>
              <a:gd name="connsiteY29088" fmla="*/ 3102297 h 6407152"/>
              <a:gd name="connsiteX29089" fmla="*/ 5244742 w 11737976"/>
              <a:gd name="connsiteY29089" fmla="*/ 3099994 h 6407152"/>
              <a:gd name="connsiteX29090" fmla="*/ 5244838 w 11737976"/>
              <a:gd name="connsiteY29090" fmla="*/ 3097212 h 6407152"/>
              <a:gd name="connsiteX29091" fmla="*/ 5236433 w 11737976"/>
              <a:gd name="connsiteY29091" fmla="*/ 3096731 h 6407152"/>
              <a:gd name="connsiteX29092" fmla="*/ 5228027 w 11737976"/>
              <a:gd name="connsiteY29092" fmla="*/ 3096250 h 6407152"/>
              <a:gd name="connsiteX29093" fmla="*/ 5219426 w 11737976"/>
              <a:gd name="connsiteY29093" fmla="*/ 3101335 h 6407152"/>
              <a:gd name="connsiteX29094" fmla="*/ 5227735 w 11737976"/>
              <a:gd name="connsiteY29094" fmla="*/ 3104599 h 6407152"/>
              <a:gd name="connsiteX29095" fmla="*/ 5219037 w 11737976"/>
              <a:gd name="connsiteY29095" fmla="*/ 3112468 h 6407152"/>
              <a:gd name="connsiteX29096" fmla="*/ 5210923 w 11737976"/>
              <a:gd name="connsiteY29096" fmla="*/ 3103637 h 6407152"/>
              <a:gd name="connsiteX29097" fmla="*/ 5211117 w 11737976"/>
              <a:gd name="connsiteY29097" fmla="*/ 3098071 h 6407152"/>
              <a:gd name="connsiteX29098" fmla="*/ 5185897 w 11737976"/>
              <a:gd name="connsiteY29098" fmla="*/ 3096629 h 6407152"/>
              <a:gd name="connsiteX29099" fmla="*/ 5185995 w 11737976"/>
              <a:gd name="connsiteY29099" fmla="*/ 3093846 h 6407152"/>
              <a:gd name="connsiteX29100" fmla="*/ 5186577 w 11737976"/>
              <a:gd name="connsiteY29100" fmla="*/ 3077149 h 6407152"/>
              <a:gd name="connsiteX29101" fmla="*/ 5169569 w 11737976"/>
              <a:gd name="connsiteY29101" fmla="*/ 3081752 h 6407152"/>
              <a:gd name="connsiteX29102" fmla="*/ 5161358 w 11737976"/>
              <a:gd name="connsiteY29102" fmla="*/ 3075707 h 6407152"/>
              <a:gd name="connsiteX29103" fmla="*/ 5127634 w 11737976"/>
              <a:gd name="connsiteY29103" fmla="*/ 3076566 h 6407152"/>
              <a:gd name="connsiteX29104" fmla="*/ 5127732 w 11737976"/>
              <a:gd name="connsiteY29104" fmla="*/ 3073783 h 6407152"/>
              <a:gd name="connsiteX29105" fmla="*/ 5111308 w 11737976"/>
              <a:gd name="connsiteY29105" fmla="*/ 3061690 h 6407152"/>
              <a:gd name="connsiteX29106" fmla="*/ 5102609 w 11737976"/>
              <a:gd name="connsiteY29106" fmla="*/ 3069557 h 6407152"/>
              <a:gd name="connsiteX29107" fmla="*/ 5094203 w 11737976"/>
              <a:gd name="connsiteY29107" fmla="*/ 3069077 h 6407152"/>
              <a:gd name="connsiteX29108" fmla="*/ 5094106 w 11737976"/>
              <a:gd name="connsiteY29108" fmla="*/ 3071860 h 6407152"/>
              <a:gd name="connsiteX29109" fmla="*/ 5085312 w 11737976"/>
              <a:gd name="connsiteY29109" fmla="*/ 3082510 h 6407152"/>
              <a:gd name="connsiteX29110" fmla="*/ 5102124 w 11737976"/>
              <a:gd name="connsiteY29110" fmla="*/ 3083471 h 6407152"/>
              <a:gd name="connsiteX29111" fmla="*/ 5119227 w 11737976"/>
              <a:gd name="connsiteY29111" fmla="*/ 3076084 h 6407152"/>
              <a:gd name="connsiteX29112" fmla="*/ 5127634 w 11737976"/>
              <a:gd name="connsiteY29112" fmla="*/ 3076566 h 6407152"/>
              <a:gd name="connsiteX29113" fmla="*/ 5127441 w 11737976"/>
              <a:gd name="connsiteY29113" fmla="*/ 3082132 h 6407152"/>
              <a:gd name="connsiteX29114" fmla="*/ 5135848 w 11737976"/>
              <a:gd name="connsiteY29114" fmla="*/ 3082612 h 6407152"/>
              <a:gd name="connsiteX29115" fmla="*/ 5127246 w 11737976"/>
              <a:gd name="connsiteY29115" fmla="*/ 3087698 h 6407152"/>
              <a:gd name="connsiteX29116" fmla="*/ 5127343 w 11737976"/>
              <a:gd name="connsiteY29116" fmla="*/ 3084914 h 6407152"/>
              <a:gd name="connsiteX29117" fmla="*/ 5110434 w 11737976"/>
              <a:gd name="connsiteY29117" fmla="*/ 3086735 h 6407152"/>
              <a:gd name="connsiteX29118" fmla="*/ 5118548 w 11737976"/>
              <a:gd name="connsiteY29118" fmla="*/ 3095566 h 6407152"/>
              <a:gd name="connsiteX29119" fmla="*/ 5101736 w 11737976"/>
              <a:gd name="connsiteY29119" fmla="*/ 3094604 h 6407152"/>
              <a:gd name="connsiteX29120" fmla="*/ 5101639 w 11737976"/>
              <a:gd name="connsiteY29120" fmla="*/ 3097388 h 6407152"/>
              <a:gd name="connsiteX29121" fmla="*/ 5110046 w 11737976"/>
              <a:gd name="connsiteY29121" fmla="*/ 3097868 h 6407152"/>
              <a:gd name="connsiteX29122" fmla="*/ 5118451 w 11737976"/>
              <a:gd name="connsiteY29122" fmla="*/ 3098349 h 6407152"/>
              <a:gd name="connsiteX29123" fmla="*/ 5126955 w 11737976"/>
              <a:gd name="connsiteY29123" fmla="*/ 3096047 h 6407152"/>
              <a:gd name="connsiteX29124" fmla="*/ 5135459 w 11737976"/>
              <a:gd name="connsiteY29124" fmla="*/ 3093745 h 6407152"/>
              <a:gd name="connsiteX29125" fmla="*/ 5143962 w 11737976"/>
              <a:gd name="connsiteY29125" fmla="*/ 3091442 h 6407152"/>
              <a:gd name="connsiteX29126" fmla="*/ 5144156 w 11737976"/>
              <a:gd name="connsiteY29126" fmla="*/ 3085876 h 6407152"/>
              <a:gd name="connsiteX29127" fmla="*/ 5169569 w 11737976"/>
              <a:gd name="connsiteY29127" fmla="*/ 3081752 h 6407152"/>
              <a:gd name="connsiteX29128" fmla="*/ 5177588 w 11737976"/>
              <a:gd name="connsiteY29128" fmla="*/ 3093366 h 6407152"/>
              <a:gd name="connsiteX29129" fmla="*/ 5177491 w 11737976"/>
              <a:gd name="connsiteY29129" fmla="*/ 3096148 h 6407152"/>
              <a:gd name="connsiteX29130" fmla="*/ 5168792 w 11737976"/>
              <a:gd name="connsiteY29130" fmla="*/ 3104016 h 6407152"/>
              <a:gd name="connsiteX29131" fmla="*/ 5193720 w 11737976"/>
              <a:gd name="connsiteY29131" fmla="*/ 3113807 h 6407152"/>
              <a:gd name="connsiteX29132" fmla="*/ 5227056 w 11737976"/>
              <a:gd name="connsiteY29132" fmla="*/ 3124080 h 6407152"/>
              <a:gd name="connsiteX29133" fmla="*/ 5235616 w 11737976"/>
              <a:gd name="connsiteY29133" fmla="*/ 3123089 h 6407152"/>
              <a:gd name="connsiteX29134" fmla="*/ 5236304 w 11737976"/>
              <a:gd name="connsiteY29134" fmla="*/ 3128980 h 6407152"/>
              <a:gd name="connsiteX29135" fmla="*/ 5237383 w 11737976"/>
              <a:gd name="connsiteY29135" fmla="*/ 3129520 h 6407152"/>
              <a:gd name="connsiteX29136" fmla="*/ 5235269 w 11737976"/>
              <a:gd name="connsiteY29136" fmla="*/ 3130126 h 6407152"/>
              <a:gd name="connsiteX29137" fmla="*/ 5226861 w 11737976"/>
              <a:gd name="connsiteY29137" fmla="*/ 3129645 h 6407152"/>
              <a:gd name="connsiteX29138" fmla="*/ 5235172 w 11737976"/>
              <a:gd name="connsiteY29138" fmla="*/ 3132909 h 6407152"/>
              <a:gd name="connsiteX29139" fmla="*/ 5236994 w 11737976"/>
              <a:gd name="connsiteY29139" fmla="*/ 3133013 h 6407152"/>
              <a:gd name="connsiteX29140" fmla="*/ 5237664 w 11737976"/>
              <a:gd name="connsiteY29140" fmla="*/ 3134113 h 6407152"/>
              <a:gd name="connsiteX29141" fmla="*/ 5242061 w 11737976"/>
              <a:gd name="connsiteY29141" fmla="*/ 3134086 h 6407152"/>
              <a:gd name="connsiteX29142" fmla="*/ 5243099 w 11737976"/>
              <a:gd name="connsiteY29142" fmla="*/ 3133362 h 6407152"/>
              <a:gd name="connsiteX29143" fmla="*/ 5243577 w 11737976"/>
              <a:gd name="connsiteY29143" fmla="*/ 3133390 h 6407152"/>
              <a:gd name="connsiteX29144" fmla="*/ 5226376 w 11737976"/>
              <a:gd name="connsiteY29144" fmla="*/ 3143561 h 6407152"/>
              <a:gd name="connsiteX29145" fmla="*/ 5230434 w 11737976"/>
              <a:gd name="connsiteY29145" fmla="*/ 3147974 h 6407152"/>
              <a:gd name="connsiteX29146" fmla="*/ 5233090 w 11737976"/>
              <a:gd name="connsiteY29146" fmla="*/ 3150863 h 6407152"/>
              <a:gd name="connsiteX29147" fmla="*/ 5230621 w 11737976"/>
              <a:gd name="connsiteY29147" fmla="*/ 3153906 h 6407152"/>
              <a:gd name="connsiteX29148" fmla="*/ 5225953 w 11737976"/>
              <a:gd name="connsiteY29148" fmla="*/ 3155736 h 6407152"/>
              <a:gd name="connsiteX29149" fmla="*/ 5217484 w 11737976"/>
              <a:gd name="connsiteY29149" fmla="*/ 3156994 h 6407152"/>
              <a:gd name="connsiteX29150" fmla="*/ 5209176 w 11737976"/>
              <a:gd name="connsiteY29150" fmla="*/ 3153729 h 6407152"/>
              <a:gd name="connsiteX29151" fmla="*/ 5209273 w 11737976"/>
              <a:gd name="connsiteY29151" fmla="*/ 3150948 h 6407152"/>
              <a:gd name="connsiteX29152" fmla="*/ 5217776 w 11737976"/>
              <a:gd name="connsiteY29152" fmla="*/ 3148645 h 6407152"/>
              <a:gd name="connsiteX29153" fmla="*/ 5192750 w 11737976"/>
              <a:gd name="connsiteY29153" fmla="*/ 3141636 h 6407152"/>
              <a:gd name="connsiteX29154" fmla="*/ 5184248 w 11737976"/>
              <a:gd name="connsiteY29154" fmla="*/ 3143938 h 6407152"/>
              <a:gd name="connsiteX29155" fmla="*/ 5175938 w 11737976"/>
              <a:gd name="connsiteY29155" fmla="*/ 3140675 h 6407152"/>
              <a:gd name="connsiteX29156" fmla="*/ 5184539 w 11737976"/>
              <a:gd name="connsiteY29156" fmla="*/ 3135590 h 6407152"/>
              <a:gd name="connsiteX29157" fmla="*/ 5142700 w 11737976"/>
              <a:gd name="connsiteY29157" fmla="*/ 3127619 h 6407152"/>
              <a:gd name="connsiteX29158" fmla="*/ 5100571 w 11737976"/>
              <a:gd name="connsiteY29158" fmla="*/ 3127999 h 6407152"/>
              <a:gd name="connsiteX29159" fmla="*/ 5100668 w 11737976"/>
              <a:gd name="connsiteY29159" fmla="*/ 3125216 h 6407152"/>
              <a:gd name="connsiteX29160" fmla="*/ 5100765 w 11737976"/>
              <a:gd name="connsiteY29160" fmla="*/ 3122433 h 6407152"/>
              <a:gd name="connsiteX29161" fmla="*/ 5092359 w 11737976"/>
              <a:gd name="connsiteY29161" fmla="*/ 3121952 h 6407152"/>
              <a:gd name="connsiteX29162" fmla="*/ 5092164 w 11737976"/>
              <a:gd name="connsiteY29162" fmla="*/ 3127518 h 6407152"/>
              <a:gd name="connsiteX29163" fmla="*/ 5083468 w 11737976"/>
              <a:gd name="connsiteY29163" fmla="*/ 3135386 h 6407152"/>
              <a:gd name="connsiteX29164" fmla="*/ 5075061 w 11737976"/>
              <a:gd name="connsiteY29164" fmla="*/ 3134906 h 6407152"/>
              <a:gd name="connsiteX29165" fmla="*/ 5057957 w 11737976"/>
              <a:gd name="connsiteY29165" fmla="*/ 3142293 h 6407152"/>
              <a:gd name="connsiteX29166" fmla="*/ 5066363 w 11737976"/>
              <a:gd name="connsiteY29166" fmla="*/ 3142774 h 6407152"/>
              <a:gd name="connsiteX29167" fmla="*/ 5057763 w 11737976"/>
              <a:gd name="connsiteY29167" fmla="*/ 3147858 h 6407152"/>
              <a:gd name="connsiteX29168" fmla="*/ 5049453 w 11737976"/>
              <a:gd name="connsiteY29168" fmla="*/ 3144594 h 6407152"/>
              <a:gd name="connsiteX29169" fmla="*/ 5040852 w 11737976"/>
              <a:gd name="connsiteY29169" fmla="*/ 3149679 h 6407152"/>
              <a:gd name="connsiteX29170" fmla="*/ 5057569 w 11737976"/>
              <a:gd name="connsiteY29170" fmla="*/ 3153425 h 6407152"/>
              <a:gd name="connsiteX29171" fmla="*/ 5074382 w 11737976"/>
              <a:gd name="connsiteY29171" fmla="*/ 3154386 h 6407152"/>
              <a:gd name="connsiteX29172" fmla="*/ 5074284 w 11737976"/>
              <a:gd name="connsiteY29172" fmla="*/ 3157168 h 6407152"/>
              <a:gd name="connsiteX29173" fmla="*/ 5091097 w 11737976"/>
              <a:gd name="connsiteY29173" fmla="*/ 3158131 h 6407152"/>
              <a:gd name="connsiteX29174" fmla="*/ 5082789 w 11737976"/>
              <a:gd name="connsiteY29174" fmla="*/ 3154867 h 6407152"/>
              <a:gd name="connsiteX29175" fmla="*/ 5091290 w 11737976"/>
              <a:gd name="connsiteY29175" fmla="*/ 3152564 h 6407152"/>
              <a:gd name="connsiteX29176" fmla="*/ 5108104 w 11737976"/>
              <a:gd name="connsiteY29176" fmla="*/ 3153526 h 6407152"/>
              <a:gd name="connsiteX29177" fmla="*/ 5108008 w 11737976"/>
              <a:gd name="connsiteY29177" fmla="*/ 3156309 h 6407152"/>
              <a:gd name="connsiteX29178" fmla="*/ 5133324 w 11737976"/>
              <a:gd name="connsiteY29178" fmla="*/ 3154968 h 6407152"/>
              <a:gd name="connsiteX29179" fmla="*/ 5142021 w 11737976"/>
              <a:gd name="connsiteY29179" fmla="*/ 3147101 h 6407152"/>
              <a:gd name="connsiteX29180" fmla="*/ 5158543 w 11737976"/>
              <a:gd name="connsiteY29180" fmla="*/ 3156411 h 6407152"/>
              <a:gd name="connsiteX29181" fmla="*/ 5175356 w 11737976"/>
              <a:gd name="connsiteY29181" fmla="*/ 3157373 h 6407152"/>
              <a:gd name="connsiteX29182" fmla="*/ 5183665 w 11737976"/>
              <a:gd name="connsiteY29182" fmla="*/ 3160636 h 6407152"/>
              <a:gd name="connsiteX29183" fmla="*/ 5192362 w 11737976"/>
              <a:gd name="connsiteY29183" fmla="*/ 3152768 h 6407152"/>
              <a:gd name="connsiteX29184" fmla="*/ 5200866 w 11737976"/>
              <a:gd name="connsiteY29184" fmla="*/ 3150466 h 6407152"/>
              <a:gd name="connsiteX29185" fmla="*/ 5200769 w 11737976"/>
              <a:gd name="connsiteY29185" fmla="*/ 3153249 h 6407152"/>
              <a:gd name="connsiteX29186" fmla="*/ 5200671 w 11737976"/>
              <a:gd name="connsiteY29186" fmla="*/ 3156032 h 6407152"/>
              <a:gd name="connsiteX29187" fmla="*/ 5209080 w 11737976"/>
              <a:gd name="connsiteY29187" fmla="*/ 3156513 h 6407152"/>
              <a:gd name="connsiteX29188" fmla="*/ 5217484 w 11737976"/>
              <a:gd name="connsiteY29188" fmla="*/ 3156994 h 6407152"/>
              <a:gd name="connsiteX29189" fmla="*/ 5217290 w 11737976"/>
              <a:gd name="connsiteY29189" fmla="*/ 3162559 h 6407152"/>
              <a:gd name="connsiteX29190" fmla="*/ 5225746 w 11737976"/>
              <a:gd name="connsiteY29190" fmla="*/ 3161649 h 6407152"/>
              <a:gd name="connsiteX29191" fmla="*/ 5226623 w 11737976"/>
              <a:gd name="connsiteY29191" fmla="*/ 3161554 h 6407152"/>
              <a:gd name="connsiteX29192" fmla="*/ 5226539 w 11737976"/>
              <a:gd name="connsiteY29192" fmla="*/ 3162284 h 6407152"/>
              <a:gd name="connsiteX29193" fmla="*/ 5237859 w 11737976"/>
              <a:gd name="connsiteY29193" fmla="*/ 3165748 h 6407152"/>
              <a:gd name="connsiteX29194" fmla="*/ 5240623 w 11737976"/>
              <a:gd name="connsiteY29194" fmla="*/ 3165137 h 6407152"/>
              <a:gd name="connsiteX29195" fmla="*/ 5250819 w 11737976"/>
              <a:gd name="connsiteY29195" fmla="*/ 3167266 h 6407152"/>
              <a:gd name="connsiteX29196" fmla="*/ 5252003 w 11737976"/>
              <a:gd name="connsiteY29196" fmla="*/ 3163499 h 6407152"/>
              <a:gd name="connsiteX29197" fmla="*/ 5257870 w 11737976"/>
              <a:gd name="connsiteY29197" fmla="*/ 3162456 h 6407152"/>
              <a:gd name="connsiteX29198" fmla="*/ 5250397 w 11737976"/>
              <a:gd name="connsiteY29198" fmla="*/ 3173882 h 6407152"/>
              <a:gd name="connsiteX29199" fmla="*/ 5242621 w 11737976"/>
              <a:gd name="connsiteY29199" fmla="*/ 3201159 h 6407152"/>
              <a:gd name="connsiteX29200" fmla="*/ 5237845 w 11737976"/>
              <a:gd name="connsiteY29200" fmla="*/ 3215825 h 6407152"/>
              <a:gd name="connsiteX29201" fmla="*/ 5232623 w 11737976"/>
              <a:gd name="connsiteY29201" fmla="*/ 3215526 h 6407152"/>
              <a:gd name="connsiteX29202" fmla="*/ 5231495 w 11737976"/>
              <a:gd name="connsiteY29202" fmla="*/ 3215462 h 6407152"/>
              <a:gd name="connsiteX29203" fmla="*/ 5231390 w 11737976"/>
              <a:gd name="connsiteY29203" fmla="*/ 3218474 h 6407152"/>
              <a:gd name="connsiteX29204" fmla="*/ 5232518 w 11737976"/>
              <a:gd name="connsiteY29204" fmla="*/ 3218538 h 6407152"/>
              <a:gd name="connsiteX29205" fmla="*/ 5236880 w 11737976"/>
              <a:gd name="connsiteY29205" fmla="*/ 3218789 h 6407152"/>
              <a:gd name="connsiteX29206" fmla="*/ 5233892 w 11737976"/>
              <a:gd name="connsiteY29206" fmla="*/ 3227961 h 6407152"/>
              <a:gd name="connsiteX29207" fmla="*/ 5231055 w 11737976"/>
              <a:gd name="connsiteY29207" fmla="*/ 3228060 h 6407152"/>
              <a:gd name="connsiteX29208" fmla="*/ 5231086 w 11737976"/>
              <a:gd name="connsiteY29208" fmla="*/ 3227203 h 6407152"/>
              <a:gd name="connsiteX29209" fmla="*/ 5222694 w 11737976"/>
              <a:gd name="connsiteY29209" fmla="*/ 3226722 h 6407152"/>
              <a:gd name="connsiteX29210" fmla="*/ 5218582 w 11737976"/>
              <a:gd name="connsiteY29210" fmla="*/ 3224049 h 6407152"/>
              <a:gd name="connsiteX29211" fmla="*/ 5217614 w 11737976"/>
              <a:gd name="connsiteY29211" fmla="*/ 3223913 h 6407152"/>
              <a:gd name="connsiteX29212" fmla="*/ 5220001 w 11737976"/>
              <a:gd name="connsiteY29212" fmla="*/ 3217795 h 6407152"/>
              <a:gd name="connsiteX29213" fmla="*/ 5225272 w 11737976"/>
              <a:gd name="connsiteY29213" fmla="*/ 3206745 h 6407152"/>
              <a:gd name="connsiteX29214" fmla="*/ 5231774 w 11737976"/>
              <a:gd name="connsiteY29214" fmla="*/ 3207429 h 6407152"/>
              <a:gd name="connsiteX29215" fmla="*/ 5234124 w 11737976"/>
              <a:gd name="connsiteY29215" fmla="*/ 3204921 h 6407152"/>
              <a:gd name="connsiteX29216" fmla="*/ 5226473 w 11737976"/>
              <a:gd name="connsiteY29216" fmla="*/ 3204228 h 6407152"/>
              <a:gd name="connsiteX29217" fmla="*/ 5229522 w 11737976"/>
              <a:gd name="connsiteY29217" fmla="*/ 3197835 h 6407152"/>
              <a:gd name="connsiteX29218" fmla="*/ 5231181 w 11737976"/>
              <a:gd name="connsiteY29218" fmla="*/ 3197459 h 6407152"/>
              <a:gd name="connsiteX29219" fmla="*/ 5232265 w 11737976"/>
              <a:gd name="connsiteY29219" fmla="*/ 3193370 h 6407152"/>
              <a:gd name="connsiteX29220" fmla="*/ 5231608 w 11737976"/>
              <a:gd name="connsiteY29220" fmla="*/ 3193464 h 6407152"/>
              <a:gd name="connsiteX29221" fmla="*/ 5234950 w 11737976"/>
              <a:gd name="connsiteY29221" fmla="*/ 3186458 h 6407152"/>
              <a:gd name="connsiteX29222" fmla="*/ 5230554 w 11737976"/>
              <a:gd name="connsiteY29222" fmla="*/ 3182040 h 6407152"/>
              <a:gd name="connsiteX29223" fmla="*/ 5224984 w 11737976"/>
              <a:gd name="connsiteY29223" fmla="*/ 3181470 h 6407152"/>
              <a:gd name="connsiteX29224" fmla="*/ 5211124 w 11737976"/>
              <a:gd name="connsiteY29224" fmla="*/ 3213353 h 6407152"/>
              <a:gd name="connsiteX29225" fmla="*/ 5209949 w 11737976"/>
              <a:gd name="connsiteY29225" fmla="*/ 3216404 h 6407152"/>
              <a:gd name="connsiteX29226" fmla="*/ 5207261 w 11737976"/>
              <a:gd name="connsiteY29226" fmla="*/ 3217133 h 6407152"/>
              <a:gd name="connsiteX29227" fmla="*/ 5206199 w 11737976"/>
              <a:gd name="connsiteY29227" fmla="*/ 3217421 h 6407152"/>
              <a:gd name="connsiteX29228" fmla="*/ 5206102 w 11737976"/>
              <a:gd name="connsiteY29228" fmla="*/ 3220201 h 6407152"/>
              <a:gd name="connsiteX29229" fmla="*/ 5206005 w 11737976"/>
              <a:gd name="connsiteY29229" fmla="*/ 3222981 h 6407152"/>
              <a:gd name="connsiteX29230" fmla="*/ 5206587 w 11737976"/>
              <a:gd name="connsiteY29230" fmla="*/ 3206297 h 6407152"/>
              <a:gd name="connsiteX29231" fmla="*/ 5182379 w 11737976"/>
              <a:gd name="connsiteY29231" fmla="*/ 3177051 h 6407152"/>
              <a:gd name="connsiteX29232" fmla="*/ 5199650 w 11737976"/>
              <a:gd name="connsiteY29232" fmla="*/ 3164107 h 6407152"/>
              <a:gd name="connsiteX29233" fmla="*/ 5174472 w 11737976"/>
              <a:gd name="connsiteY29233" fmla="*/ 3162667 h 6407152"/>
              <a:gd name="connsiteX29234" fmla="*/ 5182476 w 11737976"/>
              <a:gd name="connsiteY29234" fmla="*/ 3174270 h 6407152"/>
              <a:gd name="connsiteX29235" fmla="*/ 5182379 w 11737976"/>
              <a:gd name="connsiteY29235" fmla="*/ 3177051 h 6407152"/>
              <a:gd name="connsiteX29236" fmla="*/ 5182088 w 11737976"/>
              <a:gd name="connsiteY29236" fmla="*/ 3185393 h 6407152"/>
              <a:gd name="connsiteX29237" fmla="*/ 5173696 w 11737976"/>
              <a:gd name="connsiteY29237" fmla="*/ 3184913 h 6407152"/>
              <a:gd name="connsiteX29238" fmla="*/ 5165692 w 11737976"/>
              <a:gd name="connsiteY29238" fmla="*/ 3173310 h 6407152"/>
              <a:gd name="connsiteX29239" fmla="*/ 5157298 w 11737976"/>
              <a:gd name="connsiteY29239" fmla="*/ 3172830 h 6407152"/>
              <a:gd name="connsiteX29240" fmla="*/ 5148906 w 11737976"/>
              <a:gd name="connsiteY29240" fmla="*/ 3172349 h 6407152"/>
              <a:gd name="connsiteX29241" fmla="*/ 5115628 w 11737976"/>
              <a:gd name="connsiteY29241" fmla="*/ 3162088 h 6407152"/>
              <a:gd name="connsiteX29242" fmla="*/ 5115338 w 11737976"/>
              <a:gd name="connsiteY29242" fmla="*/ 3170430 h 6407152"/>
              <a:gd name="connsiteX29243" fmla="*/ 5106945 w 11737976"/>
              <a:gd name="connsiteY29243" fmla="*/ 3169951 h 6407152"/>
              <a:gd name="connsiteX29244" fmla="*/ 5106848 w 11737976"/>
              <a:gd name="connsiteY29244" fmla="*/ 3172730 h 6407152"/>
              <a:gd name="connsiteX29245" fmla="*/ 5081573 w 11737976"/>
              <a:gd name="connsiteY29245" fmla="*/ 3174072 h 6407152"/>
              <a:gd name="connsiteX29246" fmla="*/ 5081671 w 11737976"/>
              <a:gd name="connsiteY29246" fmla="*/ 3171291 h 6407152"/>
              <a:gd name="connsiteX29247" fmla="*/ 5073277 w 11737976"/>
              <a:gd name="connsiteY29247" fmla="*/ 3170811 h 6407152"/>
              <a:gd name="connsiteX29248" fmla="*/ 5073179 w 11737976"/>
              <a:gd name="connsiteY29248" fmla="*/ 3173591 h 6407152"/>
              <a:gd name="connsiteX29249" fmla="*/ 5081573 w 11737976"/>
              <a:gd name="connsiteY29249" fmla="*/ 3174072 h 6407152"/>
              <a:gd name="connsiteX29250" fmla="*/ 5098260 w 11737976"/>
              <a:gd name="connsiteY29250" fmla="*/ 3177812 h 6407152"/>
              <a:gd name="connsiteX29251" fmla="*/ 5089675 w 11737976"/>
              <a:gd name="connsiteY29251" fmla="*/ 3182894 h 6407152"/>
              <a:gd name="connsiteX29252" fmla="*/ 5089578 w 11737976"/>
              <a:gd name="connsiteY29252" fmla="*/ 3185674 h 6407152"/>
              <a:gd name="connsiteX29253" fmla="*/ 5081186 w 11737976"/>
              <a:gd name="connsiteY29253" fmla="*/ 3185194 h 6407152"/>
              <a:gd name="connsiteX29254" fmla="*/ 5081089 w 11737976"/>
              <a:gd name="connsiteY29254" fmla="*/ 3187975 h 6407152"/>
              <a:gd name="connsiteX29255" fmla="*/ 5089578 w 11737976"/>
              <a:gd name="connsiteY29255" fmla="*/ 3185674 h 6407152"/>
              <a:gd name="connsiteX29256" fmla="*/ 5097969 w 11737976"/>
              <a:gd name="connsiteY29256" fmla="*/ 3186155 h 6407152"/>
              <a:gd name="connsiteX29257" fmla="*/ 5097678 w 11737976"/>
              <a:gd name="connsiteY29257" fmla="*/ 3194497 h 6407152"/>
              <a:gd name="connsiteX29258" fmla="*/ 5114270 w 11737976"/>
              <a:gd name="connsiteY29258" fmla="*/ 3201018 h 6407152"/>
              <a:gd name="connsiteX29259" fmla="*/ 5148325 w 11737976"/>
              <a:gd name="connsiteY29259" fmla="*/ 3189034 h 6407152"/>
              <a:gd name="connsiteX29260" fmla="*/ 5165013 w 11737976"/>
              <a:gd name="connsiteY29260" fmla="*/ 3192776 h 6407152"/>
              <a:gd name="connsiteX29261" fmla="*/ 5173503 w 11737976"/>
              <a:gd name="connsiteY29261" fmla="*/ 3190475 h 6407152"/>
              <a:gd name="connsiteX29262" fmla="*/ 5181603 w 11737976"/>
              <a:gd name="connsiteY29262" fmla="*/ 3199296 h 6407152"/>
              <a:gd name="connsiteX29263" fmla="*/ 5173017 w 11737976"/>
              <a:gd name="connsiteY29263" fmla="*/ 3204378 h 6407152"/>
              <a:gd name="connsiteX29264" fmla="*/ 5164626 w 11737976"/>
              <a:gd name="connsiteY29264" fmla="*/ 3203897 h 6407152"/>
              <a:gd name="connsiteX29265" fmla="*/ 5155553 w 11737976"/>
              <a:gd name="connsiteY29265" fmla="*/ 3222883 h 6407152"/>
              <a:gd name="connsiteX29266" fmla="*/ 5180633 w 11737976"/>
              <a:gd name="connsiteY29266" fmla="*/ 3227103 h 6407152"/>
              <a:gd name="connsiteX29267" fmla="*/ 5188906 w 11737976"/>
              <a:gd name="connsiteY29267" fmla="*/ 3231060 h 6407152"/>
              <a:gd name="connsiteX29268" fmla="*/ 5197322 w 11737976"/>
              <a:gd name="connsiteY29268" fmla="*/ 3230845 h 6407152"/>
              <a:gd name="connsiteX29269" fmla="*/ 5204971 w 11737976"/>
              <a:gd name="connsiteY29269" fmla="*/ 3229324 h 6407152"/>
              <a:gd name="connsiteX29270" fmla="*/ 5196438 w 11737976"/>
              <a:gd name="connsiteY29270" fmla="*/ 3251475 h 6407152"/>
              <a:gd name="connsiteX29271" fmla="*/ 5199587 w 11737976"/>
              <a:gd name="connsiteY29271" fmla="*/ 3255271 h 6407152"/>
              <a:gd name="connsiteX29272" fmla="*/ 5202289 w 11737976"/>
              <a:gd name="connsiteY29272" fmla="*/ 3256408 h 6407152"/>
              <a:gd name="connsiteX29273" fmla="*/ 5196847 w 11737976"/>
              <a:gd name="connsiteY29273" fmla="*/ 3258086 h 6407152"/>
              <a:gd name="connsiteX29274" fmla="*/ 5212800 w 11737976"/>
              <a:gd name="connsiteY29274" fmla="*/ 3261682 h 6407152"/>
              <a:gd name="connsiteX29275" fmla="*/ 5210981 w 11737976"/>
              <a:gd name="connsiteY29275" fmla="*/ 3256211 h 6407152"/>
              <a:gd name="connsiteX29276" fmla="*/ 5204936 w 11737976"/>
              <a:gd name="connsiteY29276" fmla="*/ 3255937 h 6407152"/>
              <a:gd name="connsiteX29277" fmla="*/ 5205159 w 11737976"/>
              <a:gd name="connsiteY29277" fmla="*/ 3255841 h 6407152"/>
              <a:gd name="connsiteX29278" fmla="*/ 5215785 w 11737976"/>
              <a:gd name="connsiteY29278" fmla="*/ 3228599 h 6407152"/>
              <a:gd name="connsiteX29279" fmla="*/ 5221892 w 11737976"/>
              <a:gd name="connsiteY29279" fmla="*/ 3229410 h 6407152"/>
              <a:gd name="connsiteX29280" fmla="*/ 5220113 w 11737976"/>
              <a:gd name="connsiteY29280" fmla="*/ 3229971 h 6407152"/>
              <a:gd name="connsiteX29281" fmla="*/ 5221857 w 11737976"/>
              <a:gd name="connsiteY29281" fmla="*/ 3238635 h 6407152"/>
              <a:gd name="connsiteX29282" fmla="*/ 5223999 w 11737976"/>
              <a:gd name="connsiteY29282" fmla="*/ 3242713 h 6407152"/>
              <a:gd name="connsiteX29283" fmla="*/ 5215470 w 11737976"/>
              <a:gd name="connsiteY29283" fmla="*/ 3242717 h 6407152"/>
              <a:gd name="connsiteX29284" fmla="*/ 5223495 w 11737976"/>
              <a:gd name="connsiteY29284" fmla="*/ 3243176 h 6407152"/>
              <a:gd name="connsiteX29285" fmla="*/ 5224001 w 11737976"/>
              <a:gd name="connsiteY29285" fmla="*/ 3242715 h 6407152"/>
              <a:gd name="connsiteX29286" fmla="*/ 5227409 w 11737976"/>
              <a:gd name="connsiteY29286" fmla="*/ 3249206 h 6407152"/>
              <a:gd name="connsiteX29287" fmla="*/ 5213401 w 11737976"/>
              <a:gd name="connsiteY29287" fmla="*/ 3271139 h 6407152"/>
              <a:gd name="connsiteX29288" fmla="*/ 5216799 w 11737976"/>
              <a:gd name="connsiteY29288" fmla="*/ 3283971 h 6407152"/>
              <a:gd name="connsiteX29289" fmla="*/ 5215693 w 11737976"/>
              <a:gd name="connsiteY29289" fmla="*/ 3289735 h 6407152"/>
              <a:gd name="connsiteX29290" fmla="*/ 5211500 w 11737976"/>
              <a:gd name="connsiteY29290" fmla="*/ 3291739 h 6407152"/>
              <a:gd name="connsiteX29291" fmla="*/ 5177243 w 11737976"/>
              <a:gd name="connsiteY29291" fmla="*/ 3301570 h 6407152"/>
              <a:gd name="connsiteX29292" fmla="*/ 5211335 w 11737976"/>
              <a:gd name="connsiteY29292" fmla="*/ 3311905 h 6407152"/>
              <a:gd name="connsiteX29293" fmla="*/ 5211447 w 11737976"/>
              <a:gd name="connsiteY29293" fmla="*/ 3311890 h 6407152"/>
              <a:gd name="connsiteX29294" fmla="*/ 5211317 w 11737976"/>
              <a:gd name="connsiteY29294" fmla="*/ 3312571 h 6407152"/>
              <a:gd name="connsiteX29295" fmla="*/ 5202649 w 11737976"/>
              <a:gd name="connsiteY29295" fmla="*/ 3336669 h 6407152"/>
              <a:gd name="connsiteX29296" fmla="*/ 5187423 w 11737976"/>
              <a:gd name="connsiteY29296" fmla="*/ 3336135 h 6407152"/>
              <a:gd name="connsiteX29297" fmla="*/ 5177910 w 11737976"/>
              <a:gd name="connsiteY29297" fmla="*/ 3338023 h 6407152"/>
              <a:gd name="connsiteX29298" fmla="*/ 5169916 w 11737976"/>
              <a:gd name="connsiteY29298" fmla="*/ 3326450 h 6407152"/>
              <a:gd name="connsiteX29299" fmla="*/ 5152961 w 11737976"/>
              <a:gd name="connsiteY29299" fmla="*/ 3331037 h 6407152"/>
              <a:gd name="connsiteX29300" fmla="*/ 5161050 w 11737976"/>
              <a:gd name="connsiteY29300" fmla="*/ 3339836 h 6407152"/>
              <a:gd name="connsiteX29301" fmla="*/ 5152476 w 11737976"/>
              <a:gd name="connsiteY29301" fmla="*/ 3344904 h 6407152"/>
              <a:gd name="connsiteX29302" fmla="*/ 5160663 w 11737976"/>
              <a:gd name="connsiteY29302" fmla="*/ 3350930 h 6407152"/>
              <a:gd name="connsiteX29303" fmla="*/ 5135424 w 11737976"/>
              <a:gd name="connsiteY29303" fmla="*/ 3352266 h 6407152"/>
              <a:gd name="connsiteX29304" fmla="*/ 5135520 w 11737976"/>
              <a:gd name="connsiteY29304" fmla="*/ 3349492 h 6407152"/>
              <a:gd name="connsiteX29305" fmla="*/ 5127139 w 11737976"/>
              <a:gd name="connsiteY29305" fmla="*/ 3349012 h 6407152"/>
              <a:gd name="connsiteX29306" fmla="*/ 5127042 w 11737976"/>
              <a:gd name="connsiteY29306" fmla="*/ 3351786 h 6407152"/>
              <a:gd name="connsiteX29307" fmla="*/ 5118372 w 11737976"/>
              <a:gd name="connsiteY29307" fmla="*/ 3359627 h 6407152"/>
              <a:gd name="connsiteX29308" fmla="*/ 5126752 w 11737976"/>
              <a:gd name="connsiteY29308" fmla="*/ 3360106 h 6407152"/>
              <a:gd name="connsiteX29309" fmla="*/ 5126656 w 11737976"/>
              <a:gd name="connsiteY29309" fmla="*/ 3362879 h 6407152"/>
              <a:gd name="connsiteX29310" fmla="*/ 5126462 w 11737976"/>
              <a:gd name="connsiteY29310" fmla="*/ 3368426 h 6407152"/>
              <a:gd name="connsiteX29311" fmla="*/ 5134843 w 11737976"/>
              <a:gd name="connsiteY29311" fmla="*/ 3368906 h 6407152"/>
              <a:gd name="connsiteX29312" fmla="*/ 5135037 w 11737976"/>
              <a:gd name="connsiteY29312" fmla="*/ 3363359 h 6407152"/>
              <a:gd name="connsiteX29313" fmla="*/ 5135133 w 11737976"/>
              <a:gd name="connsiteY29313" fmla="*/ 3360585 h 6407152"/>
              <a:gd name="connsiteX29314" fmla="*/ 5135230 w 11737976"/>
              <a:gd name="connsiteY29314" fmla="*/ 3357813 h 6407152"/>
              <a:gd name="connsiteX29315" fmla="*/ 5168851 w 11737976"/>
              <a:gd name="connsiteY29315" fmla="*/ 3356956 h 6407152"/>
              <a:gd name="connsiteX29316" fmla="*/ 5177813 w 11737976"/>
              <a:gd name="connsiteY29316" fmla="*/ 3340796 h 6407152"/>
              <a:gd name="connsiteX29317" fmla="*/ 5200275 w 11737976"/>
              <a:gd name="connsiteY29317" fmla="*/ 3340126 h 6407152"/>
              <a:gd name="connsiteX29318" fmla="*/ 5202261 w 11737976"/>
              <a:gd name="connsiteY29318" fmla="*/ 3337751 h 6407152"/>
              <a:gd name="connsiteX29319" fmla="*/ 5201955 w 11737976"/>
              <a:gd name="connsiteY29319" fmla="*/ 3338603 h 6407152"/>
              <a:gd name="connsiteX29320" fmla="*/ 5181841 w 11737976"/>
              <a:gd name="connsiteY29320" fmla="*/ 3388927 h 6407152"/>
              <a:gd name="connsiteX29321" fmla="*/ 5176712 w 11737976"/>
              <a:gd name="connsiteY29321" fmla="*/ 3410448 h 6407152"/>
              <a:gd name="connsiteX29322" fmla="*/ 5173451 w 11737976"/>
              <a:gd name="connsiteY29322" fmla="*/ 3410261 h 6407152"/>
              <a:gd name="connsiteX29323" fmla="*/ 5162152 w 11737976"/>
              <a:gd name="connsiteY29323" fmla="*/ 3401463 h 6407152"/>
              <a:gd name="connsiteX29324" fmla="*/ 5132186 w 11737976"/>
              <a:gd name="connsiteY29324" fmla="*/ 3402177 h 6407152"/>
              <a:gd name="connsiteX29325" fmla="*/ 5129294 w 11737976"/>
              <a:gd name="connsiteY29325" fmla="*/ 3395471 h 6407152"/>
              <a:gd name="connsiteX29326" fmla="*/ 5132584 w 11737976"/>
              <a:gd name="connsiteY29326" fmla="*/ 3391163 h 6407152"/>
              <a:gd name="connsiteX29327" fmla="*/ 5132776 w 11737976"/>
              <a:gd name="connsiteY29327" fmla="*/ 3385640 h 6407152"/>
              <a:gd name="connsiteX29328" fmla="*/ 5141230 w 11737976"/>
              <a:gd name="connsiteY29328" fmla="*/ 3383357 h 6407152"/>
              <a:gd name="connsiteX29329" fmla="*/ 5132873 w 11737976"/>
              <a:gd name="connsiteY29329" fmla="*/ 3382878 h 6407152"/>
              <a:gd name="connsiteX29330" fmla="*/ 5124613 w 11737976"/>
              <a:gd name="connsiteY29330" fmla="*/ 3379639 h 6407152"/>
              <a:gd name="connsiteX29331" fmla="*/ 5116158 w 11737976"/>
              <a:gd name="connsiteY29331" fmla="*/ 3381922 h 6407152"/>
              <a:gd name="connsiteX29332" fmla="*/ 5107993 w 11737976"/>
              <a:gd name="connsiteY29332" fmla="*/ 3375922 h 6407152"/>
              <a:gd name="connsiteX29333" fmla="*/ 5074661 w 11737976"/>
              <a:gd name="connsiteY29333" fmla="*/ 3371250 h 6407152"/>
              <a:gd name="connsiteX29334" fmla="*/ 5074372 w 11737976"/>
              <a:gd name="connsiteY29334" fmla="*/ 3379533 h 6407152"/>
              <a:gd name="connsiteX29335" fmla="*/ 5099443 w 11737976"/>
              <a:gd name="connsiteY29335" fmla="*/ 3380967 h 6407152"/>
              <a:gd name="connsiteX29336" fmla="*/ 5090701 w 11737976"/>
              <a:gd name="connsiteY29336" fmla="*/ 3391535 h 6407152"/>
              <a:gd name="connsiteX29337" fmla="*/ 5073889 w 11737976"/>
              <a:gd name="connsiteY29337" fmla="*/ 3393340 h 6407152"/>
              <a:gd name="connsiteX29338" fmla="*/ 5065436 w 11737976"/>
              <a:gd name="connsiteY29338" fmla="*/ 3395623 h 6407152"/>
              <a:gd name="connsiteX29339" fmla="*/ 5073794 w 11737976"/>
              <a:gd name="connsiteY29339" fmla="*/ 3396102 h 6407152"/>
              <a:gd name="connsiteX29340" fmla="*/ 5107127 w 11737976"/>
              <a:gd name="connsiteY29340" fmla="*/ 3400774 h 6407152"/>
              <a:gd name="connsiteX29341" fmla="*/ 5122724 w 11737976"/>
              <a:gd name="connsiteY29341" fmla="*/ 3403742 h 6407152"/>
              <a:gd name="connsiteX29342" fmla="*/ 5131665 w 11737976"/>
              <a:gd name="connsiteY29342" fmla="*/ 3402294 h 6407152"/>
              <a:gd name="connsiteX29343" fmla="*/ 5139755 w 11737976"/>
              <a:gd name="connsiteY29343" fmla="*/ 3408334 h 6407152"/>
              <a:gd name="connsiteX29344" fmla="*/ 5173451 w 11737976"/>
              <a:gd name="connsiteY29344" fmla="*/ 3410261 h 6407152"/>
              <a:gd name="connsiteX29345" fmla="*/ 5173353 w 11737976"/>
              <a:gd name="connsiteY29345" fmla="*/ 3413091 h 6407152"/>
              <a:gd name="connsiteX29346" fmla="*/ 5156505 w 11737976"/>
              <a:gd name="connsiteY29346" fmla="*/ 3412128 h 6407152"/>
              <a:gd name="connsiteX29347" fmla="*/ 5173057 w 11737976"/>
              <a:gd name="connsiteY29347" fmla="*/ 3421581 h 6407152"/>
              <a:gd name="connsiteX29348" fmla="*/ 5171087 w 11737976"/>
              <a:gd name="connsiteY29348" fmla="*/ 3417570 h 6407152"/>
              <a:gd name="connsiteX29349" fmla="*/ 5175121 w 11737976"/>
              <a:gd name="connsiteY29349" fmla="*/ 3417125 h 6407152"/>
              <a:gd name="connsiteX29350" fmla="*/ 5173619 w 11737976"/>
              <a:gd name="connsiteY29350" fmla="*/ 3423426 h 6407152"/>
              <a:gd name="connsiteX29351" fmla="*/ 5172984 w 11737976"/>
              <a:gd name="connsiteY29351" fmla="*/ 3423658 h 6407152"/>
              <a:gd name="connsiteX29352" fmla="*/ 5173546 w 11737976"/>
              <a:gd name="connsiteY29352" fmla="*/ 3423734 h 6407152"/>
              <a:gd name="connsiteX29353" fmla="*/ 5172885 w 11737976"/>
              <a:gd name="connsiteY29353" fmla="*/ 3426503 h 6407152"/>
              <a:gd name="connsiteX29354" fmla="*/ 5172888 w 11737976"/>
              <a:gd name="connsiteY29354" fmla="*/ 3426420 h 6407152"/>
              <a:gd name="connsiteX29355" fmla="*/ 5166871 w 11737976"/>
              <a:gd name="connsiteY29355" fmla="*/ 3426075 h 6407152"/>
              <a:gd name="connsiteX29356" fmla="*/ 5169826 w 11737976"/>
              <a:gd name="connsiteY29356" fmla="*/ 3427753 h 6407152"/>
              <a:gd name="connsiteX29357" fmla="*/ 5172166 w 11737976"/>
              <a:gd name="connsiteY29357" fmla="*/ 3429082 h 6407152"/>
              <a:gd name="connsiteX29358" fmla="*/ 5167223 w 11737976"/>
              <a:gd name="connsiteY29358" fmla="*/ 3445862 h 6407152"/>
              <a:gd name="connsiteX29359" fmla="*/ 5147516 w 11737976"/>
              <a:gd name="connsiteY29359" fmla="*/ 3444737 h 6407152"/>
              <a:gd name="connsiteX29360" fmla="*/ 5147418 w 11737976"/>
              <a:gd name="connsiteY29360" fmla="*/ 3447513 h 6407152"/>
              <a:gd name="connsiteX29361" fmla="*/ 5138976 w 11737976"/>
              <a:gd name="connsiteY29361" fmla="*/ 3447029 h 6407152"/>
              <a:gd name="connsiteX29362" fmla="*/ 5130530 w 11737976"/>
              <a:gd name="connsiteY29362" fmla="*/ 3446547 h 6407152"/>
              <a:gd name="connsiteX29363" fmla="*/ 5130723 w 11737976"/>
              <a:gd name="connsiteY29363" fmla="*/ 3440995 h 6407152"/>
              <a:gd name="connsiteX29364" fmla="*/ 5097040 w 11737976"/>
              <a:gd name="connsiteY29364" fmla="*/ 3436286 h 6407152"/>
              <a:gd name="connsiteX29365" fmla="*/ 5097331 w 11737976"/>
              <a:gd name="connsiteY29365" fmla="*/ 3427957 h 6407152"/>
              <a:gd name="connsiteX29366" fmla="*/ 5122763 w 11737976"/>
              <a:gd name="connsiteY29366" fmla="*/ 3426631 h 6407152"/>
              <a:gd name="connsiteX29367" fmla="*/ 5139750 w 11737976"/>
              <a:gd name="connsiteY29367" fmla="*/ 3424821 h 6407152"/>
              <a:gd name="connsiteX29368" fmla="*/ 5139847 w 11737976"/>
              <a:gd name="connsiteY29368" fmla="*/ 3422044 h 6407152"/>
              <a:gd name="connsiteX29369" fmla="*/ 5131402 w 11737976"/>
              <a:gd name="connsiteY29369" fmla="*/ 3421561 h 6407152"/>
              <a:gd name="connsiteX29370" fmla="*/ 5114414 w 11737976"/>
              <a:gd name="connsiteY29370" fmla="*/ 3423371 h 6407152"/>
              <a:gd name="connsiteX29371" fmla="*/ 5097429 w 11737976"/>
              <a:gd name="connsiteY29371" fmla="*/ 3425181 h 6407152"/>
              <a:gd name="connsiteX29372" fmla="*/ 5071902 w 11737976"/>
              <a:gd name="connsiteY29372" fmla="*/ 3429284 h 6407152"/>
              <a:gd name="connsiteX29373" fmla="*/ 5063166 w 11737976"/>
              <a:gd name="connsiteY29373" fmla="*/ 3437130 h 6407152"/>
              <a:gd name="connsiteX29374" fmla="*/ 5054721 w 11737976"/>
              <a:gd name="connsiteY29374" fmla="*/ 3436648 h 6407152"/>
              <a:gd name="connsiteX29375" fmla="*/ 5029292 w 11737976"/>
              <a:gd name="connsiteY29375" fmla="*/ 3437974 h 6407152"/>
              <a:gd name="connsiteX29376" fmla="*/ 5029195 w 11737976"/>
              <a:gd name="connsiteY29376" fmla="*/ 3440751 h 6407152"/>
              <a:gd name="connsiteX29377" fmla="*/ 5004054 w 11737976"/>
              <a:gd name="connsiteY29377" fmla="*/ 3433749 h 6407152"/>
              <a:gd name="connsiteX29378" fmla="*/ 4996093 w 11737976"/>
              <a:gd name="connsiteY29378" fmla="*/ 3419386 h 6407152"/>
              <a:gd name="connsiteX29379" fmla="*/ 5004634 w 11737976"/>
              <a:gd name="connsiteY29379" fmla="*/ 3417092 h 6407152"/>
              <a:gd name="connsiteX29380" fmla="*/ 4987941 w 11737976"/>
              <a:gd name="connsiteY29380" fmla="*/ 3410575 h 6407152"/>
              <a:gd name="connsiteX29381" fmla="*/ 5021719 w 11737976"/>
              <a:gd name="connsiteY29381" fmla="*/ 3412506 h 6407152"/>
              <a:gd name="connsiteX29382" fmla="*/ 5030163 w 11737976"/>
              <a:gd name="connsiteY29382" fmla="*/ 3412990 h 6407152"/>
              <a:gd name="connsiteX29383" fmla="*/ 5055012 w 11737976"/>
              <a:gd name="connsiteY29383" fmla="*/ 3428318 h 6407152"/>
              <a:gd name="connsiteX29384" fmla="*/ 5071999 w 11737976"/>
              <a:gd name="connsiteY29384" fmla="*/ 3426508 h 6407152"/>
              <a:gd name="connsiteX29385" fmla="*/ 5072289 w 11737976"/>
              <a:gd name="connsiteY29385" fmla="*/ 3418179 h 6407152"/>
              <a:gd name="connsiteX29386" fmla="*/ 5063941 w 11737976"/>
              <a:gd name="connsiteY29386" fmla="*/ 3414921 h 6407152"/>
              <a:gd name="connsiteX29387" fmla="*/ 5063844 w 11737976"/>
              <a:gd name="connsiteY29387" fmla="*/ 3417697 h 6407152"/>
              <a:gd name="connsiteX29388" fmla="*/ 5055689 w 11737976"/>
              <a:gd name="connsiteY29388" fmla="*/ 3408886 h 6407152"/>
              <a:gd name="connsiteX29389" fmla="*/ 5038801 w 11737976"/>
              <a:gd name="connsiteY29389" fmla="*/ 3407920 h 6407152"/>
              <a:gd name="connsiteX29390" fmla="*/ 5047342 w 11737976"/>
              <a:gd name="connsiteY29390" fmla="*/ 3405626 h 6407152"/>
              <a:gd name="connsiteX29391" fmla="*/ 5030840 w 11737976"/>
              <a:gd name="connsiteY29391" fmla="*/ 3393556 h 6407152"/>
              <a:gd name="connsiteX29392" fmla="*/ 5013854 w 11737976"/>
              <a:gd name="connsiteY29392" fmla="*/ 3395366 h 6407152"/>
              <a:gd name="connsiteX29393" fmla="*/ 4988714 w 11737976"/>
              <a:gd name="connsiteY29393" fmla="*/ 3388366 h 6407152"/>
              <a:gd name="connsiteX29394" fmla="*/ 4980076 w 11737976"/>
              <a:gd name="connsiteY29394" fmla="*/ 3393435 h 6407152"/>
              <a:gd name="connsiteX29395" fmla="*/ 4963186 w 11737976"/>
              <a:gd name="connsiteY29395" fmla="*/ 3392469 h 6407152"/>
              <a:gd name="connsiteX29396" fmla="*/ 4971824 w 11737976"/>
              <a:gd name="connsiteY29396" fmla="*/ 3387399 h 6407152"/>
              <a:gd name="connsiteX29397" fmla="*/ 4980657 w 11737976"/>
              <a:gd name="connsiteY29397" fmla="*/ 3376777 h 6407152"/>
              <a:gd name="connsiteX29398" fmla="*/ 4980560 w 11737976"/>
              <a:gd name="connsiteY29398" fmla="*/ 3379553 h 6407152"/>
              <a:gd name="connsiteX29399" fmla="*/ 4997545 w 11737976"/>
              <a:gd name="connsiteY29399" fmla="*/ 3377743 h 6407152"/>
              <a:gd name="connsiteX29400" fmla="*/ 4998222 w 11737976"/>
              <a:gd name="connsiteY29400" fmla="*/ 3358309 h 6407152"/>
              <a:gd name="connsiteX29401" fmla="*/ 4998320 w 11737976"/>
              <a:gd name="connsiteY29401" fmla="*/ 3355534 h 6407152"/>
              <a:gd name="connsiteX29402" fmla="*/ 4989876 w 11737976"/>
              <a:gd name="connsiteY29402" fmla="*/ 3355051 h 6407152"/>
              <a:gd name="connsiteX29403" fmla="*/ 4989780 w 11737976"/>
              <a:gd name="connsiteY29403" fmla="*/ 3357827 h 6407152"/>
              <a:gd name="connsiteX29404" fmla="*/ 4964058 w 11737976"/>
              <a:gd name="connsiteY29404" fmla="*/ 3367483 h 6407152"/>
              <a:gd name="connsiteX29405" fmla="*/ 4964444 w 11737976"/>
              <a:gd name="connsiteY29405" fmla="*/ 3356378 h 6407152"/>
              <a:gd name="connsiteX29406" fmla="*/ 4972793 w 11737976"/>
              <a:gd name="connsiteY29406" fmla="*/ 3359638 h 6407152"/>
              <a:gd name="connsiteX29407" fmla="*/ 4972986 w 11737976"/>
              <a:gd name="connsiteY29407" fmla="*/ 3354084 h 6407152"/>
              <a:gd name="connsiteX29408" fmla="*/ 4964542 w 11737976"/>
              <a:gd name="connsiteY29408" fmla="*/ 3353602 h 6407152"/>
              <a:gd name="connsiteX29409" fmla="*/ 4973277 w 11737976"/>
              <a:gd name="connsiteY29409" fmla="*/ 3345756 h 6407152"/>
              <a:gd name="connsiteX29410" fmla="*/ 4956775 w 11737976"/>
              <a:gd name="connsiteY29410" fmla="*/ 3333686 h 6407152"/>
              <a:gd name="connsiteX29411" fmla="*/ 4948523 w 11737976"/>
              <a:gd name="connsiteY29411" fmla="*/ 3327650 h 6407152"/>
              <a:gd name="connsiteX29412" fmla="*/ 4957163 w 11737976"/>
              <a:gd name="connsiteY29412" fmla="*/ 3322581 h 6407152"/>
              <a:gd name="connsiteX29413" fmla="*/ 4948813 w 11737976"/>
              <a:gd name="connsiteY29413" fmla="*/ 3319322 h 6407152"/>
              <a:gd name="connsiteX29414" fmla="*/ 4949007 w 11737976"/>
              <a:gd name="connsiteY29414" fmla="*/ 3313770 h 6407152"/>
              <a:gd name="connsiteX29415" fmla="*/ 4958324 w 11737976"/>
              <a:gd name="connsiteY29415" fmla="*/ 3289268 h 6407152"/>
              <a:gd name="connsiteX29416" fmla="*/ 4950266 w 11737976"/>
              <a:gd name="connsiteY29416" fmla="*/ 3277679 h 6407152"/>
              <a:gd name="connsiteX29417" fmla="*/ 4941823 w 11737976"/>
              <a:gd name="connsiteY29417" fmla="*/ 3277196 h 6407152"/>
              <a:gd name="connsiteX29418" fmla="*/ 4916392 w 11737976"/>
              <a:gd name="connsiteY29418" fmla="*/ 3278524 h 6407152"/>
              <a:gd name="connsiteX29419" fmla="*/ 4916682 w 11737976"/>
              <a:gd name="connsiteY29419" fmla="*/ 3270195 h 6407152"/>
              <a:gd name="connsiteX29420" fmla="*/ 4874555 w 11737976"/>
              <a:gd name="connsiteY29420" fmla="*/ 3265004 h 6407152"/>
              <a:gd name="connsiteX29421" fmla="*/ 4856988 w 11737976"/>
              <a:gd name="connsiteY29421" fmla="*/ 3283472 h 6407152"/>
              <a:gd name="connsiteX29422" fmla="*/ 4848543 w 11737976"/>
              <a:gd name="connsiteY29422" fmla="*/ 3282988 h 6407152"/>
              <a:gd name="connsiteX29423" fmla="*/ 4848640 w 11737976"/>
              <a:gd name="connsiteY29423" fmla="*/ 3280212 h 6407152"/>
              <a:gd name="connsiteX29424" fmla="*/ 4840099 w 11737976"/>
              <a:gd name="connsiteY29424" fmla="*/ 3282506 h 6407152"/>
              <a:gd name="connsiteX29425" fmla="*/ 4839615 w 11737976"/>
              <a:gd name="connsiteY29425" fmla="*/ 3296386 h 6407152"/>
              <a:gd name="connsiteX29426" fmla="*/ 4864949 w 11737976"/>
              <a:gd name="connsiteY29426" fmla="*/ 3297835 h 6407152"/>
              <a:gd name="connsiteX29427" fmla="*/ 4847865 w 11737976"/>
              <a:gd name="connsiteY29427" fmla="*/ 3302421 h 6407152"/>
              <a:gd name="connsiteX29428" fmla="*/ 4830977 w 11737976"/>
              <a:gd name="connsiteY29428" fmla="*/ 3301455 h 6407152"/>
              <a:gd name="connsiteX29429" fmla="*/ 4830783 w 11737976"/>
              <a:gd name="connsiteY29429" fmla="*/ 3307008 h 6407152"/>
              <a:gd name="connsiteX29430" fmla="*/ 4839325 w 11737976"/>
              <a:gd name="connsiteY29430" fmla="*/ 3304714 h 6407152"/>
              <a:gd name="connsiteX29431" fmla="*/ 4847769 w 11737976"/>
              <a:gd name="connsiteY29431" fmla="*/ 3305198 h 6407152"/>
              <a:gd name="connsiteX29432" fmla="*/ 4864464 w 11737976"/>
              <a:gd name="connsiteY29432" fmla="*/ 3311716 h 6407152"/>
              <a:gd name="connsiteX29433" fmla="*/ 4855729 w 11737976"/>
              <a:gd name="connsiteY29433" fmla="*/ 3319561 h 6407152"/>
              <a:gd name="connsiteX29434" fmla="*/ 4856020 w 11737976"/>
              <a:gd name="connsiteY29434" fmla="*/ 3311234 h 6407152"/>
              <a:gd name="connsiteX29435" fmla="*/ 4821951 w 11737976"/>
              <a:gd name="connsiteY29435" fmla="*/ 3317629 h 6407152"/>
              <a:gd name="connsiteX29436" fmla="*/ 4796715 w 11737976"/>
              <a:gd name="connsiteY29436" fmla="*/ 3313404 h 6407152"/>
              <a:gd name="connsiteX29437" fmla="*/ 4796425 w 11737976"/>
              <a:gd name="connsiteY29437" fmla="*/ 3321733 h 6407152"/>
              <a:gd name="connsiteX29438" fmla="*/ 4804867 w 11737976"/>
              <a:gd name="connsiteY29438" fmla="*/ 3322216 h 6407152"/>
              <a:gd name="connsiteX29439" fmla="*/ 4820983 w 11737976"/>
              <a:gd name="connsiteY29439" fmla="*/ 3345391 h 6407152"/>
              <a:gd name="connsiteX29440" fmla="*/ 4812925 w 11737976"/>
              <a:gd name="connsiteY29440" fmla="*/ 3333804 h 6407152"/>
              <a:gd name="connsiteX29441" fmla="*/ 4821371 w 11737976"/>
              <a:gd name="connsiteY29441" fmla="*/ 3334287 h 6407152"/>
              <a:gd name="connsiteX29442" fmla="*/ 4838067 w 11737976"/>
              <a:gd name="connsiteY29442" fmla="*/ 3340805 h 6407152"/>
              <a:gd name="connsiteX29443" fmla="*/ 4855051 w 11737976"/>
              <a:gd name="connsiteY29443" fmla="*/ 3338995 h 6407152"/>
              <a:gd name="connsiteX29444" fmla="*/ 4855149 w 11737976"/>
              <a:gd name="connsiteY29444" fmla="*/ 3336219 h 6407152"/>
              <a:gd name="connsiteX29445" fmla="*/ 4855245 w 11737976"/>
              <a:gd name="connsiteY29445" fmla="*/ 3333442 h 6407152"/>
              <a:gd name="connsiteX29446" fmla="*/ 4855343 w 11737976"/>
              <a:gd name="connsiteY29446" fmla="*/ 3330666 h 6407152"/>
              <a:gd name="connsiteX29447" fmla="*/ 4871748 w 11737976"/>
              <a:gd name="connsiteY29447" fmla="*/ 3345513 h 6407152"/>
              <a:gd name="connsiteX29448" fmla="*/ 4863206 w 11737976"/>
              <a:gd name="connsiteY29448" fmla="*/ 3347807 h 6407152"/>
              <a:gd name="connsiteX29449" fmla="*/ 4879806 w 11737976"/>
              <a:gd name="connsiteY29449" fmla="*/ 3357101 h 6407152"/>
              <a:gd name="connsiteX29450" fmla="*/ 4854374 w 11737976"/>
              <a:gd name="connsiteY29450" fmla="*/ 3358428 h 6407152"/>
              <a:gd name="connsiteX29451" fmla="*/ 4846412 w 11737976"/>
              <a:gd name="connsiteY29451" fmla="*/ 3344064 h 6407152"/>
              <a:gd name="connsiteX29452" fmla="*/ 4837970 w 11737976"/>
              <a:gd name="connsiteY29452" fmla="*/ 3343581 h 6407152"/>
              <a:gd name="connsiteX29453" fmla="*/ 4803802 w 11737976"/>
              <a:gd name="connsiteY29453" fmla="*/ 3352754 h 6407152"/>
              <a:gd name="connsiteX29454" fmla="*/ 4803900 w 11737976"/>
              <a:gd name="connsiteY29454" fmla="*/ 3349978 h 6407152"/>
              <a:gd name="connsiteX29455" fmla="*/ 4795456 w 11737976"/>
              <a:gd name="connsiteY29455" fmla="*/ 3349495 h 6407152"/>
              <a:gd name="connsiteX29456" fmla="*/ 4795360 w 11737976"/>
              <a:gd name="connsiteY29456" fmla="*/ 3352270 h 6407152"/>
              <a:gd name="connsiteX29457" fmla="*/ 4786818 w 11737976"/>
              <a:gd name="connsiteY29457" fmla="*/ 3354565 h 6407152"/>
              <a:gd name="connsiteX29458" fmla="*/ 4779244 w 11737976"/>
              <a:gd name="connsiteY29458" fmla="*/ 3329095 h 6407152"/>
              <a:gd name="connsiteX29459" fmla="*/ 4778470 w 11737976"/>
              <a:gd name="connsiteY29459" fmla="*/ 3351305 h 6407152"/>
              <a:gd name="connsiteX29460" fmla="*/ 4736053 w 11737976"/>
              <a:gd name="connsiteY29460" fmla="*/ 3354443 h 6407152"/>
              <a:gd name="connsiteX29461" fmla="*/ 4777889 w 11737976"/>
              <a:gd name="connsiteY29461" fmla="*/ 3367962 h 6407152"/>
              <a:gd name="connsiteX29462" fmla="*/ 4794779 w 11737976"/>
              <a:gd name="connsiteY29462" fmla="*/ 3368928 h 6407152"/>
              <a:gd name="connsiteX29463" fmla="*/ 4794294 w 11737976"/>
              <a:gd name="connsiteY29463" fmla="*/ 3382809 h 6407152"/>
              <a:gd name="connsiteX29464" fmla="*/ 4785849 w 11737976"/>
              <a:gd name="connsiteY29464" fmla="*/ 3382326 h 6407152"/>
              <a:gd name="connsiteX29465" fmla="*/ 4785753 w 11737976"/>
              <a:gd name="connsiteY29465" fmla="*/ 3385102 h 6407152"/>
              <a:gd name="connsiteX29466" fmla="*/ 4794198 w 11737976"/>
              <a:gd name="connsiteY29466" fmla="*/ 3385585 h 6407152"/>
              <a:gd name="connsiteX29467" fmla="*/ 4788084 w 11737976"/>
              <a:gd name="connsiteY29467" fmla="*/ 3391077 h 6407152"/>
              <a:gd name="connsiteX29468" fmla="*/ 4785559 w 11737976"/>
              <a:gd name="connsiteY29468" fmla="*/ 3390654 h 6407152"/>
              <a:gd name="connsiteX29469" fmla="*/ 4777211 w 11737976"/>
              <a:gd name="connsiteY29469" fmla="*/ 3387396 h 6407152"/>
              <a:gd name="connsiteX29470" fmla="*/ 4751585 w 11737976"/>
              <a:gd name="connsiteY29470" fmla="*/ 3394274 h 6407152"/>
              <a:gd name="connsiteX29471" fmla="*/ 4776437 w 11737976"/>
              <a:gd name="connsiteY29471" fmla="*/ 3409605 h 6407152"/>
              <a:gd name="connsiteX29472" fmla="*/ 4784978 w 11737976"/>
              <a:gd name="connsiteY29472" fmla="*/ 3407311 h 6407152"/>
              <a:gd name="connsiteX29473" fmla="*/ 4792841 w 11737976"/>
              <a:gd name="connsiteY29473" fmla="*/ 3424451 h 6407152"/>
              <a:gd name="connsiteX29474" fmla="*/ 4809730 w 11737976"/>
              <a:gd name="connsiteY29474" fmla="*/ 3425417 h 6407152"/>
              <a:gd name="connsiteX29475" fmla="*/ 4818563 w 11737976"/>
              <a:gd name="connsiteY29475" fmla="*/ 3414795 h 6407152"/>
              <a:gd name="connsiteX29476" fmla="*/ 4826814 w 11737976"/>
              <a:gd name="connsiteY29476" fmla="*/ 3420831 h 6407152"/>
              <a:gd name="connsiteX29477" fmla="*/ 4852050 w 11737976"/>
              <a:gd name="connsiteY29477" fmla="*/ 3425055 h 6407152"/>
              <a:gd name="connsiteX29478" fmla="*/ 4843507 w 11737976"/>
              <a:gd name="connsiteY29478" fmla="*/ 3427349 h 6407152"/>
              <a:gd name="connsiteX29479" fmla="*/ 4851953 w 11737976"/>
              <a:gd name="connsiteY29479" fmla="*/ 3427832 h 6407152"/>
              <a:gd name="connsiteX29480" fmla="*/ 4834291 w 11737976"/>
              <a:gd name="connsiteY29480" fmla="*/ 3449075 h 6407152"/>
              <a:gd name="connsiteX29481" fmla="*/ 4825943 w 11737976"/>
              <a:gd name="connsiteY29481" fmla="*/ 3445816 h 6407152"/>
              <a:gd name="connsiteX29482" fmla="*/ 4817401 w 11737976"/>
              <a:gd name="connsiteY29482" fmla="*/ 3448109 h 6407152"/>
              <a:gd name="connsiteX29483" fmla="*/ 4767120 w 11737976"/>
              <a:gd name="connsiteY29483" fmla="*/ 3434108 h 6407152"/>
              <a:gd name="connsiteX29484" fmla="*/ 4758288 w 11737976"/>
              <a:gd name="connsiteY29484" fmla="*/ 3444728 h 6407152"/>
              <a:gd name="connsiteX29485" fmla="*/ 4749843 w 11737976"/>
              <a:gd name="connsiteY29485" fmla="*/ 3444246 h 6407152"/>
              <a:gd name="connsiteX29486" fmla="*/ 4741497 w 11737976"/>
              <a:gd name="connsiteY29486" fmla="*/ 3440987 h 6407152"/>
              <a:gd name="connsiteX29487" fmla="*/ 4741302 w 11737976"/>
              <a:gd name="connsiteY29487" fmla="*/ 3446539 h 6407152"/>
              <a:gd name="connsiteX29488" fmla="*/ 4749746 w 11737976"/>
              <a:gd name="connsiteY29488" fmla="*/ 3447022 h 6407152"/>
              <a:gd name="connsiteX29489" fmla="*/ 4757804 w 11737976"/>
              <a:gd name="connsiteY29489" fmla="*/ 3458610 h 6407152"/>
              <a:gd name="connsiteX29490" fmla="*/ 4749553 w 11737976"/>
              <a:gd name="connsiteY29490" fmla="*/ 3452574 h 6407152"/>
              <a:gd name="connsiteX29491" fmla="*/ 4740335 w 11737976"/>
              <a:gd name="connsiteY29491" fmla="*/ 3474301 h 6407152"/>
              <a:gd name="connsiteX29492" fmla="*/ 4757222 w 11737976"/>
              <a:gd name="connsiteY29492" fmla="*/ 3475267 h 6407152"/>
              <a:gd name="connsiteX29493" fmla="*/ 4756545 w 11737976"/>
              <a:gd name="connsiteY29493" fmla="*/ 3494701 h 6407152"/>
              <a:gd name="connsiteX29494" fmla="*/ 4773435 w 11737976"/>
              <a:gd name="connsiteY29494" fmla="*/ 3495665 h 6407152"/>
              <a:gd name="connsiteX29495" fmla="*/ 4773532 w 11737976"/>
              <a:gd name="connsiteY29495" fmla="*/ 3492890 h 6407152"/>
              <a:gd name="connsiteX29496" fmla="*/ 4781783 w 11737976"/>
              <a:gd name="connsiteY29496" fmla="*/ 3498924 h 6407152"/>
              <a:gd name="connsiteX29497" fmla="*/ 4773337 w 11737976"/>
              <a:gd name="connsiteY29497" fmla="*/ 3498442 h 6407152"/>
              <a:gd name="connsiteX29498" fmla="*/ 4773242 w 11737976"/>
              <a:gd name="connsiteY29498" fmla="*/ 3501218 h 6407152"/>
              <a:gd name="connsiteX29499" fmla="*/ 4764796 w 11737976"/>
              <a:gd name="connsiteY29499" fmla="*/ 3500735 h 6407152"/>
              <a:gd name="connsiteX29500" fmla="*/ 4764893 w 11737976"/>
              <a:gd name="connsiteY29500" fmla="*/ 3497959 h 6407152"/>
              <a:gd name="connsiteX29501" fmla="*/ 4747615 w 11737976"/>
              <a:gd name="connsiteY29501" fmla="*/ 3508097 h 6407152"/>
              <a:gd name="connsiteX29502" fmla="*/ 4739366 w 11737976"/>
              <a:gd name="connsiteY29502" fmla="*/ 3502062 h 6407152"/>
              <a:gd name="connsiteX29503" fmla="*/ 4730824 w 11737976"/>
              <a:gd name="connsiteY29503" fmla="*/ 3504356 h 6407152"/>
              <a:gd name="connsiteX29504" fmla="*/ 4722379 w 11737976"/>
              <a:gd name="connsiteY29504" fmla="*/ 3503872 h 6407152"/>
              <a:gd name="connsiteX29505" fmla="*/ 4688505 w 11737976"/>
              <a:gd name="connsiteY29505" fmla="*/ 3504717 h 6407152"/>
              <a:gd name="connsiteX29506" fmla="*/ 4688601 w 11737976"/>
              <a:gd name="connsiteY29506" fmla="*/ 3501940 h 6407152"/>
              <a:gd name="connsiteX29507" fmla="*/ 4697142 w 11737976"/>
              <a:gd name="connsiteY29507" fmla="*/ 3499647 h 6407152"/>
              <a:gd name="connsiteX29508" fmla="*/ 4697335 w 11737976"/>
              <a:gd name="connsiteY29508" fmla="*/ 3494094 h 6407152"/>
              <a:gd name="connsiteX29509" fmla="*/ 4697432 w 11737976"/>
              <a:gd name="connsiteY29509" fmla="*/ 3491319 h 6407152"/>
              <a:gd name="connsiteX29510" fmla="*/ 4689183 w 11737976"/>
              <a:gd name="connsiteY29510" fmla="*/ 3485285 h 6407152"/>
              <a:gd name="connsiteX29511" fmla="*/ 4698110 w 11737976"/>
              <a:gd name="connsiteY29511" fmla="*/ 3471885 h 6407152"/>
              <a:gd name="connsiteX29512" fmla="*/ 4689667 w 11737976"/>
              <a:gd name="connsiteY29512" fmla="*/ 3471403 h 6407152"/>
              <a:gd name="connsiteX29513" fmla="*/ 4689763 w 11737976"/>
              <a:gd name="connsiteY29513" fmla="*/ 3468626 h 6407152"/>
              <a:gd name="connsiteX29514" fmla="*/ 4689860 w 11737976"/>
              <a:gd name="connsiteY29514" fmla="*/ 3465851 h 6407152"/>
              <a:gd name="connsiteX29515" fmla="*/ 4681510 w 11737976"/>
              <a:gd name="connsiteY29515" fmla="*/ 3462592 h 6407152"/>
              <a:gd name="connsiteX29516" fmla="*/ 4681414 w 11737976"/>
              <a:gd name="connsiteY29516" fmla="*/ 3465367 h 6407152"/>
              <a:gd name="connsiteX29517" fmla="*/ 4681317 w 11737976"/>
              <a:gd name="connsiteY29517" fmla="*/ 3468143 h 6407152"/>
              <a:gd name="connsiteX29518" fmla="*/ 4681220 w 11737976"/>
              <a:gd name="connsiteY29518" fmla="*/ 3470920 h 6407152"/>
              <a:gd name="connsiteX29519" fmla="*/ 4672582 w 11737976"/>
              <a:gd name="connsiteY29519" fmla="*/ 3475989 h 6407152"/>
              <a:gd name="connsiteX29520" fmla="*/ 4664041 w 11737976"/>
              <a:gd name="connsiteY29520" fmla="*/ 3478282 h 6407152"/>
              <a:gd name="connsiteX29521" fmla="*/ 4672097 w 11737976"/>
              <a:gd name="connsiteY29521" fmla="*/ 3489870 h 6407152"/>
              <a:gd name="connsiteX29522" fmla="*/ 4688989 w 11737976"/>
              <a:gd name="connsiteY29522" fmla="*/ 3490836 h 6407152"/>
              <a:gd name="connsiteX29523" fmla="*/ 4688796 w 11737976"/>
              <a:gd name="connsiteY29523" fmla="*/ 3496388 h 6407152"/>
              <a:gd name="connsiteX29524" fmla="*/ 4688699 w 11737976"/>
              <a:gd name="connsiteY29524" fmla="*/ 3499164 h 6407152"/>
              <a:gd name="connsiteX29525" fmla="*/ 4680348 w 11737976"/>
              <a:gd name="connsiteY29525" fmla="*/ 3495904 h 6407152"/>
              <a:gd name="connsiteX29526" fmla="*/ 4679671 w 11737976"/>
              <a:gd name="connsiteY29526" fmla="*/ 3515338 h 6407152"/>
              <a:gd name="connsiteX29527" fmla="*/ 4679381 w 11737976"/>
              <a:gd name="connsiteY29527" fmla="*/ 3523666 h 6407152"/>
              <a:gd name="connsiteX29528" fmla="*/ 4713160 w 11737976"/>
              <a:gd name="connsiteY29528" fmla="*/ 3525598 h 6407152"/>
              <a:gd name="connsiteX29529" fmla="*/ 4722089 w 11737976"/>
              <a:gd name="connsiteY29529" fmla="*/ 3512201 h 6407152"/>
              <a:gd name="connsiteX29530" fmla="*/ 4738785 w 11737976"/>
              <a:gd name="connsiteY29530" fmla="*/ 3518719 h 6407152"/>
              <a:gd name="connsiteX29531" fmla="*/ 4755770 w 11737976"/>
              <a:gd name="connsiteY29531" fmla="*/ 3516908 h 6407152"/>
              <a:gd name="connsiteX29532" fmla="*/ 4755673 w 11737976"/>
              <a:gd name="connsiteY29532" fmla="*/ 3519685 h 6407152"/>
              <a:gd name="connsiteX29533" fmla="*/ 4753737 w 11737976"/>
              <a:gd name="connsiteY29533" fmla="*/ 3575209 h 6407152"/>
              <a:gd name="connsiteX29534" fmla="*/ 4762376 w 11737976"/>
              <a:gd name="connsiteY29534" fmla="*/ 3570139 h 6407152"/>
              <a:gd name="connsiteX29535" fmla="*/ 4770820 w 11737976"/>
              <a:gd name="connsiteY29535" fmla="*/ 3570622 h 6407152"/>
              <a:gd name="connsiteX29536" fmla="*/ 4770240 w 11737976"/>
              <a:gd name="connsiteY29536" fmla="*/ 3587280 h 6407152"/>
              <a:gd name="connsiteX29537" fmla="*/ 4745195 w 11737976"/>
              <a:gd name="connsiteY29537" fmla="*/ 3577501 h 6407152"/>
              <a:gd name="connsiteX29538" fmla="*/ 4744905 w 11737976"/>
              <a:gd name="connsiteY29538" fmla="*/ 3585831 h 6407152"/>
              <a:gd name="connsiteX29539" fmla="*/ 4727920 w 11737976"/>
              <a:gd name="connsiteY29539" fmla="*/ 3587640 h 6407152"/>
              <a:gd name="connsiteX29540" fmla="*/ 4727823 w 11737976"/>
              <a:gd name="connsiteY29540" fmla="*/ 3590416 h 6407152"/>
              <a:gd name="connsiteX29541" fmla="*/ 4727629 w 11737976"/>
              <a:gd name="connsiteY29541" fmla="*/ 3595969 h 6407152"/>
              <a:gd name="connsiteX29542" fmla="*/ 4719184 w 11737976"/>
              <a:gd name="connsiteY29542" fmla="*/ 3595485 h 6407152"/>
              <a:gd name="connsiteX29543" fmla="*/ 4710546 w 11737976"/>
              <a:gd name="connsiteY29543" fmla="*/ 3600555 h 6407152"/>
              <a:gd name="connsiteX29544" fmla="*/ 4718604 w 11737976"/>
              <a:gd name="connsiteY29544" fmla="*/ 3612143 h 6407152"/>
              <a:gd name="connsiteX29545" fmla="*/ 4718119 w 11737976"/>
              <a:gd name="connsiteY29545" fmla="*/ 3626024 h 6407152"/>
              <a:gd name="connsiteX29546" fmla="*/ 4735202 w 11737976"/>
              <a:gd name="connsiteY29546" fmla="*/ 3621437 h 6407152"/>
              <a:gd name="connsiteX29547" fmla="*/ 4734912 w 11737976"/>
              <a:gd name="connsiteY29547" fmla="*/ 3629766 h 6407152"/>
              <a:gd name="connsiteX29548" fmla="*/ 4726467 w 11737976"/>
              <a:gd name="connsiteY29548" fmla="*/ 3629283 h 6407152"/>
              <a:gd name="connsiteX29549" fmla="*/ 4726370 w 11737976"/>
              <a:gd name="connsiteY29549" fmla="*/ 3632059 h 6407152"/>
              <a:gd name="connsiteX29550" fmla="*/ 4717829 w 11737976"/>
              <a:gd name="connsiteY29550" fmla="*/ 3634352 h 6407152"/>
              <a:gd name="connsiteX29551" fmla="*/ 4717442 w 11737976"/>
              <a:gd name="connsiteY29551" fmla="*/ 3645457 h 6407152"/>
              <a:gd name="connsiteX29552" fmla="*/ 4716861 w 11737976"/>
              <a:gd name="connsiteY29552" fmla="*/ 3662114 h 6407152"/>
              <a:gd name="connsiteX29553" fmla="*/ 4742484 w 11737976"/>
              <a:gd name="connsiteY29553" fmla="*/ 3655234 h 6407152"/>
              <a:gd name="connsiteX29554" fmla="*/ 4733460 w 11737976"/>
              <a:gd name="connsiteY29554" fmla="*/ 3671409 h 6407152"/>
              <a:gd name="connsiteX29555" fmla="*/ 4716474 w 11737976"/>
              <a:gd name="connsiteY29555" fmla="*/ 3673219 h 6407152"/>
              <a:gd name="connsiteX29556" fmla="*/ 4724241 w 11737976"/>
              <a:gd name="connsiteY29556" fmla="*/ 3693134 h 6407152"/>
              <a:gd name="connsiteX29557" fmla="*/ 4724144 w 11737976"/>
              <a:gd name="connsiteY29557" fmla="*/ 3695911 h 6407152"/>
              <a:gd name="connsiteX29558" fmla="*/ 4732589 w 11737976"/>
              <a:gd name="connsiteY29558" fmla="*/ 3696394 h 6407152"/>
              <a:gd name="connsiteX29559" fmla="*/ 4732492 w 11737976"/>
              <a:gd name="connsiteY29559" fmla="*/ 3699170 h 6407152"/>
              <a:gd name="connsiteX29560" fmla="*/ 4715311 w 11737976"/>
              <a:gd name="connsiteY29560" fmla="*/ 3706533 h 6407152"/>
              <a:gd name="connsiteX29561" fmla="*/ 4714924 w 11737976"/>
              <a:gd name="connsiteY29561" fmla="*/ 3717637 h 6407152"/>
              <a:gd name="connsiteX29562" fmla="*/ 4689492 w 11737976"/>
              <a:gd name="connsiteY29562" fmla="*/ 3718964 h 6407152"/>
              <a:gd name="connsiteX29563" fmla="*/ 4680953 w 11737976"/>
              <a:gd name="connsiteY29563" fmla="*/ 3721258 h 6407152"/>
              <a:gd name="connsiteX29564" fmla="*/ 4681341 w 11737976"/>
              <a:gd name="connsiteY29564" fmla="*/ 3710154 h 6407152"/>
              <a:gd name="connsiteX29565" fmla="*/ 4646979 w 11737976"/>
              <a:gd name="connsiteY29565" fmla="*/ 3724878 h 6407152"/>
              <a:gd name="connsiteX29566" fmla="*/ 4654553 w 11737976"/>
              <a:gd name="connsiteY29566" fmla="*/ 3750347 h 6407152"/>
              <a:gd name="connsiteX29567" fmla="*/ 4645914 w 11737976"/>
              <a:gd name="connsiteY29567" fmla="*/ 3755416 h 6407152"/>
              <a:gd name="connsiteX29568" fmla="*/ 4662705 w 11737976"/>
              <a:gd name="connsiteY29568" fmla="*/ 3759159 h 6407152"/>
              <a:gd name="connsiteX29569" fmla="*/ 4662318 w 11737976"/>
              <a:gd name="connsiteY29569" fmla="*/ 3770263 h 6407152"/>
              <a:gd name="connsiteX29570" fmla="*/ 4679500 w 11737976"/>
              <a:gd name="connsiteY29570" fmla="*/ 3762900 h 6407152"/>
              <a:gd name="connsiteX29571" fmla="*/ 4680274 w 11737976"/>
              <a:gd name="connsiteY29571" fmla="*/ 3740691 h 6407152"/>
              <a:gd name="connsiteX29572" fmla="*/ 4697163 w 11737976"/>
              <a:gd name="connsiteY29572" fmla="*/ 3741657 h 6407152"/>
              <a:gd name="connsiteX29573" fmla="*/ 4705898 w 11737976"/>
              <a:gd name="connsiteY29573" fmla="*/ 3733811 h 6407152"/>
              <a:gd name="connsiteX29574" fmla="*/ 4713762 w 11737976"/>
              <a:gd name="connsiteY29574" fmla="*/ 3750952 h 6407152"/>
              <a:gd name="connsiteX29575" fmla="*/ 4730459 w 11737976"/>
              <a:gd name="connsiteY29575" fmla="*/ 3757470 h 6407152"/>
              <a:gd name="connsiteX29576" fmla="*/ 4730168 w 11737976"/>
              <a:gd name="connsiteY29576" fmla="*/ 3765798 h 6407152"/>
              <a:gd name="connsiteX29577" fmla="*/ 4712600 w 11737976"/>
              <a:gd name="connsiteY29577" fmla="*/ 3784265 h 6407152"/>
              <a:gd name="connsiteX29578" fmla="*/ 4728232 w 11737976"/>
              <a:gd name="connsiteY29578" fmla="*/ 3821321 h 6407152"/>
              <a:gd name="connsiteX29579" fmla="*/ 4719593 w 11737976"/>
              <a:gd name="connsiteY29579" fmla="*/ 3826391 h 6407152"/>
              <a:gd name="connsiteX29580" fmla="*/ 4727747 w 11737976"/>
              <a:gd name="connsiteY29580" fmla="*/ 3835203 h 6407152"/>
              <a:gd name="connsiteX29581" fmla="*/ 4727457 w 11737976"/>
              <a:gd name="connsiteY29581" fmla="*/ 3843532 h 6407152"/>
              <a:gd name="connsiteX29582" fmla="*/ 4726973 w 11737976"/>
              <a:gd name="connsiteY29582" fmla="*/ 3857413 h 6407152"/>
              <a:gd name="connsiteX29583" fmla="*/ 4726586 w 11737976"/>
              <a:gd name="connsiteY29583" fmla="*/ 3868517 h 6407152"/>
              <a:gd name="connsiteX29584" fmla="*/ 4726199 w 11737976"/>
              <a:gd name="connsiteY29584" fmla="*/ 3879622 h 6407152"/>
              <a:gd name="connsiteX29585" fmla="*/ 4728128 w 11737976"/>
              <a:gd name="connsiteY29585" fmla="*/ 3884947 h 6407152"/>
              <a:gd name="connsiteX29586" fmla="*/ 4718382 w 11737976"/>
              <a:gd name="connsiteY29586" fmla="*/ 3887250 h 6407152"/>
              <a:gd name="connsiteX29587" fmla="*/ 4701822 w 11737976"/>
              <a:gd name="connsiteY29587" fmla="*/ 3881171 h 6407152"/>
              <a:gd name="connsiteX29588" fmla="*/ 4692699 w 11737976"/>
              <a:gd name="connsiteY29588" fmla="*/ 3883416 h 6407152"/>
              <a:gd name="connsiteX29589" fmla="*/ 4710175 w 11737976"/>
              <a:gd name="connsiteY29589" fmla="*/ 3901017 h 6407152"/>
              <a:gd name="connsiteX29590" fmla="*/ 4714928 w 11737976"/>
              <a:gd name="connsiteY29590" fmla="*/ 3894372 h 6407152"/>
              <a:gd name="connsiteX29591" fmla="*/ 4719343 w 11737976"/>
              <a:gd name="connsiteY29591" fmla="*/ 3888200 h 6407152"/>
              <a:gd name="connsiteX29592" fmla="*/ 4725811 w 11737976"/>
              <a:gd name="connsiteY29592" fmla="*/ 3890726 h 6407152"/>
              <a:gd name="connsiteX29593" fmla="*/ 4733189 w 11737976"/>
              <a:gd name="connsiteY29593" fmla="*/ 3921747 h 6407152"/>
              <a:gd name="connsiteX29594" fmla="*/ 4741440 w 11737976"/>
              <a:gd name="connsiteY29594" fmla="*/ 3927781 h 6407152"/>
              <a:gd name="connsiteX29595" fmla="*/ 4732802 w 11737976"/>
              <a:gd name="connsiteY29595" fmla="*/ 3932852 h 6407152"/>
              <a:gd name="connsiteX29596" fmla="*/ 4741149 w 11737976"/>
              <a:gd name="connsiteY29596" fmla="*/ 3936111 h 6407152"/>
              <a:gd name="connsiteX29597" fmla="*/ 4740762 w 11737976"/>
              <a:gd name="connsiteY29597" fmla="*/ 3947215 h 6407152"/>
              <a:gd name="connsiteX29598" fmla="*/ 4740182 w 11737976"/>
              <a:gd name="connsiteY29598" fmla="*/ 3963873 h 6407152"/>
              <a:gd name="connsiteX29599" fmla="*/ 4739794 w 11737976"/>
              <a:gd name="connsiteY29599" fmla="*/ 3974977 h 6407152"/>
              <a:gd name="connsiteX29600" fmla="*/ 4714558 w 11737976"/>
              <a:gd name="connsiteY29600" fmla="*/ 3970753 h 6407152"/>
              <a:gd name="connsiteX29601" fmla="*/ 4731736 w 11737976"/>
              <a:gd name="connsiteY29601" fmla="*/ 3963389 h 6407152"/>
              <a:gd name="connsiteX29602" fmla="*/ 4723488 w 11737976"/>
              <a:gd name="connsiteY29602" fmla="*/ 3957354 h 6407152"/>
              <a:gd name="connsiteX29603" fmla="*/ 4706597 w 11737976"/>
              <a:gd name="connsiteY29603" fmla="*/ 3956388 h 6407152"/>
              <a:gd name="connsiteX29604" fmla="*/ 4697958 w 11737976"/>
              <a:gd name="connsiteY29604" fmla="*/ 3961458 h 6407152"/>
              <a:gd name="connsiteX29605" fmla="*/ 4689320 w 11737976"/>
              <a:gd name="connsiteY29605" fmla="*/ 3966527 h 6407152"/>
              <a:gd name="connsiteX29606" fmla="*/ 4705919 w 11737976"/>
              <a:gd name="connsiteY29606" fmla="*/ 3975821 h 6407152"/>
              <a:gd name="connsiteX29607" fmla="*/ 4689029 w 11737976"/>
              <a:gd name="connsiteY29607" fmla="*/ 3974856 h 6407152"/>
              <a:gd name="connsiteX29608" fmla="*/ 4713686 w 11737976"/>
              <a:gd name="connsiteY29608" fmla="*/ 3995738 h 6407152"/>
              <a:gd name="connsiteX29609" fmla="*/ 4713493 w 11737976"/>
              <a:gd name="connsiteY29609" fmla="*/ 4001289 h 6407152"/>
              <a:gd name="connsiteX29610" fmla="*/ 4721937 w 11737976"/>
              <a:gd name="connsiteY29610" fmla="*/ 4001773 h 6407152"/>
              <a:gd name="connsiteX29611" fmla="*/ 4730478 w 11737976"/>
              <a:gd name="connsiteY29611" fmla="*/ 3999479 h 6407152"/>
              <a:gd name="connsiteX29612" fmla="*/ 4747464 w 11737976"/>
              <a:gd name="connsiteY29612" fmla="*/ 3997669 h 6407152"/>
              <a:gd name="connsiteX29613" fmla="*/ 4755232 w 11737976"/>
              <a:gd name="connsiteY29613" fmla="*/ 4017586 h 6407152"/>
              <a:gd name="connsiteX29614" fmla="*/ 4746787 w 11737976"/>
              <a:gd name="connsiteY29614" fmla="*/ 4017102 h 6407152"/>
              <a:gd name="connsiteX29615" fmla="*/ 4755135 w 11737976"/>
              <a:gd name="connsiteY29615" fmla="*/ 4020361 h 6407152"/>
              <a:gd name="connsiteX29616" fmla="*/ 4738246 w 11737976"/>
              <a:gd name="connsiteY29616" fmla="*/ 4019396 h 6407152"/>
              <a:gd name="connsiteX29617" fmla="*/ 4738341 w 11737976"/>
              <a:gd name="connsiteY29617" fmla="*/ 4016619 h 6407152"/>
              <a:gd name="connsiteX29618" fmla="*/ 4729993 w 11737976"/>
              <a:gd name="connsiteY29618" fmla="*/ 4013360 h 6407152"/>
              <a:gd name="connsiteX29619" fmla="*/ 4713396 w 11737976"/>
              <a:gd name="connsiteY29619" fmla="*/ 4004066 h 6407152"/>
              <a:gd name="connsiteX29620" fmla="*/ 4704564 w 11737976"/>
              <a:gd name="connsiteY29620" fmla="*/ 4014688 h 6407152"/>
              <a:gd name="connsiteX29621" fmla="*/ 4721453 w 11737976"/>
              <a:gd name="connsiteY29621" fmla="*/ 4015654 h 6407152"/>
              <a:gd name="connsiteX29622" fmla="*/ 4721356 w 11737976"/>
              <a:gd name="connsiteY29622" fmla="*/ 4018429 h 6407152"/>
              <a:gd name="connsiteX29623" fmla="*/ 4704468 w 11737976"/>
              <a:gd name="connsiteY29623" fmla="*/ 4017464 h 6407152"/>
              <a:gd name="connsiteX29624" fmla="*/ 4704178 w 11737976"/>
              <a:gd name="connsiteY29624" fmla="*/ 4025792 h 6407152"/>
              <a:gd name="connsiteX29625" fmla="*/ 4712525 w 11737976"/>
              <a:gd name="connsiteY29625" fmla="*/ 4029051 h 6407152"/>
              <a:gd name="connsiteX29626" fmla="*/ 4703983 w 11737976"/>
              <a:gd name="connsiteY29626" fmla="*/ 4031345 h 6407152"/>
              <a:gd name="connsiteX29627" fmla="*/ 4720679 w 11737976"/>
              <a:gd name="connsiteY29627" fmla="*/ 4037863 h 6407152"/>
              <a:gd name="connsiteX29628" fmla="*/ 4703693 w 11737976"/>
              <a:gd name="connsiteY29628" fmla="*/ 4039673 h 6407152"/>
              <a:gd name="connsiteX29629" fmla="*/ 4720195 w 11737976"/>
              <a:gd name="connsiteY29629" fmla="*/ 4051744 h 6407152"/>
              <a:gd name="connsiteX29630" fmla="*/ 4711557 w 11737976"/>
              <a:gd name="connsiteY29630" fmla="*/ 4056813 h 6407152"/>
              <a:gd name="connsiteX29631" fmla="*/ 4719893 w 11737976"/>
              <a:gd name="connsiteY29631" fmla="*/ 4060420 h 6407152"/>
              <a:gd name="connsiteX29632" fmla="*/ 4721020 w 11737976"/>
              <a:gd name="connsiteY29632" fmla="*/ 4061196 h 6407152"/>
              <a:gd name="connsiteX29633" fmla="*/ 4716624 w 11737976"/>
              <a:gd name="connsiteY29633" fmla="*/ 4063872 h 6407152"/>
              <a:gd name="connsiteX29634" fmla="*/ 4703553 w 11737976"/>
              <a:gd name="connsiteY29634" fmla="*/ 4067912 h 6407152"/>
              <a:gd name="connsiteX29635" fmla="*/ 4703553 w 11737976"/>
              <a:gd name="connsiteY29635" fmla="*/ 4035586 h 6407152"/>
              <a:gd name="connsiteX29636" fmla="*/ 4683947 w 11737976"/>
              <a:gd name="connsiteY29636" fmla="*/ 4038819 h 6407152"/>
              <a:gd name="connsiteX29637" fmla="*/ 4631663 w 11737976"/>
              <a:gd name="connsiteY29637" fmla="*/ 4035586 h 6407152"/>
              <a:gd name="connsiteX29638" fmla="*/ 4631663 w 11737976"/>
              <a:gd name="connsiteY29638" fmla="*/ 4045285 h 6407152"/>
              <a:gd name="connsiteX29639" fmla="*/ 4629485 w 11737976"/>
              <a:gd name="connsiteY29639" fmla="*/ 4045285 h 6407152"/>
              <a:gd name="connsiteX29640" fmla="*/ 4629485 w 11737976"/>
              <a:gd name="connsiteY29640" fmla="*/ 4042052 h 6407152"/>
              <a:gd name="connsiteX29641" fmla="*/ 4627306 w 11737976"/>
              <a:gd name="connsiteY29641" fmla="*/ 4038819 h 6407152"/>
              <a:gd name="connsiteX29642" fmla="*/ 4627306 w 11737976"/>
              <a:gd name="connsiteY29642" fmla="*/ 4035586 h 6407152"/>
              <a:gd name="connsiteX29643" fmla="*/ 4622948 w 11737976"/>
              <a:gd name="connsiteY29643" fmla="*/ 4035586 h 6407152"/>
              <a:gd name="connsiteX29644" fmla="*/ 4596807 w 11737976"/>
              <a:gd name="connsiteY29644" fmla="*/ 4035586 h 6407152"/>
              <a:gd name="connsiteX29645" fmla="*/ 4594628 w 11737976"/>
              <a:gd name="connsiteY29645" fmla="*/ 4051749 h 6407152"/>
              <a:gd name="connsiteX29646" fmla="*/ 4594628 w 11737976"/>
              <a:gd name="connsiteY29646" fmla="*/ 4054982 h 6407152"/>
              <a:gd name="connsiteX29647" fmla="*/ 4592449 w 11737976"/>
              <a:gd name="connsiteY29647" fmla="*/ 4054982 h 6407152"/>
              <a:gd name="connsiteX29648" fmla="*/ 4590271 w 11737976"/>
              <a:gd name="connsiteY29648" fmla="*/ 4054982 h 6407152"/>
              <a:gd name="connsiteX29649" fmla="*/ 4588093 w 11737976"/>
              <a:gd name="connsiteY29649" fmla="*/ 4058214 h 6407152"/>
              <a:gd name="connsiteX29650" fmla="*/ 4590271 w 11737976"/>
              <a:gd name="connsiteY29650" fmla="*/ 4058214 h 6407152"/>
              <a:gd name="connsiteX29651" fmla="*/ 4592449 w 11737976"/>
              <a:gd name="connsiteY29651" fmla="*/ 4058214 h 6407152"/>
              <a:gd name="connsiteX29652" fmla="*/ 4603341 w 11737976"/>
              <a:gd name="connsiteY29652" fmla="*/ 4067912 h 6407152"/>
              <a:gd name="connsiteX29653" fmla="*/ 4577200 w 11737976"/>
              <a:gd name="connsiteY29653" fmla="*/ 4071146 h 6407152"/>
              <a:gd name="connsiteX29654" fmla="*/ 4546700 w 11737976"/>
              <a:gd name="connsiteY29654" fmla="*/ 4071146 h 6407152"/>
              <a:gd name="connsiteX29655" fmla="*/ 4544522 w 11737976"/>
              <a:gd name="connsiteY29655" fmla="*/ 4061449 h 6407152"/>
              <a:gd name="connsiteX29656" fmla="*/ 4553237 w 11737976"/>
              <a:gd name="connsiteY29656" fmla="*/ 4058214 h 6407152"/>
              <a:gd name="connsiteX29657" fmla="*/ 4559772 w 11737976"/>
              <a:gd name="connsiteY29657" fmla="*/ 4054982 h 6407152"/>
              <a:gd name="connsiteX29658" fmla="*/ 4579379 w 11737976"/>
              <a:gd name="connsiteY29658" fmla="*/ 4061449 h 6407152"/>
              <a:gd name="connsiteX29659" fmla="*/ 4577200 w 11737976"/>
              <a:gd name="connsiteY29659" fmla="*/ 4042052 h 6407152"/>
              <a:gd name="connsiteX29660" fmla="*/ 4557594 w 11737976"/>
              <a:gd name="connsiteY29660" fmla="*/ 4042052 h 6407152"/>
              <a:gd name="connsiteX29661" fmla="*/ 4557594 w 11737976"/>
              <a:gd name="connsiteY29661" fmla="*/ 4048517 h 6407152"/>
              <a:gd name="connsiteX29662" fmla="*/ 4551058 w 11737976"/>
              <a:gd name="connsiteY29662" fmla="*/ 4051749 h 6407152"/>
              <a:gd name="connsiteX29663" fmla="*/ 4544522 w 11737976"/>
              <a:gd name="connsiteY29663" fmla="*/ 4054982 h 6407152"/>
              <a:gd name="connsiteX29664" fmla="*/ 4542344 w 11737976"/>
              <a:gd name="connsiteY29664" fmla="*/ 4048517 h 6407152"/>
              <a:gd name="connsiteX29665" fmla="*/ 4542344 w 11737976"/>
              <a:gd name="connsiteY29665" fmla="*/ 4045285 h 6407152"/>
              <a:gd name="connsiteX29666" fmla="*/ 4546700 w 11737976"/>
              <a:gd name="connsiteY29666" fmla="*/ 4042052 h 6407152"/>
              <a:gd name="connsiteX29667" fmla="*/ 4548880 w 11737976"/>
              <a:gd name="connsiteY29667" fmla="*/ 4042052 h 6407152"/>
              <a:gd name="connsiteX29668" fmla="*/ 4551058 w 11737976"/>
              <a:gd name="connsiteY29668" fmla="*/ 4038819 h 6407152"/>
              <a:gd name="connsiteX29669" fmla="*/ 4548880 w 11737976"/>
              <a:gd name="connsiteY29669" fmla="*/ 4035586 h 6407152"/>
              <a:gd name="connsiteX29670" fmla="*/ 4544522 w 11737976"/>
              <a:gd name="connsiteY29670" fmla="*/ 4038819 h 6407152"/>
              <a:gd name="connsiteX29671" fmla="*/ 4540166 w 11737976"/>
              <a:gd name="connsiteY29671" fmla="*/ 4042052 h 6407152"/>
              <a:gd name="connsiteX29672" fmla="*/ 4537987 w 11737976"/>
              <a:gd name="connsiteY29672" fmla="*/ 4042052 h 6407152"/>
              <a:gd name="connsiteX29673" fmla="*/ 4540166 w 11737976"/>
              <a:gd name="connsiteY29673" fmla="*/ 4051749 h 6407152"/>
              <a:gd name="connsiteX29674" fmla="*/ 4542344 w 11737976"/>
              <a:gd name="connsiteY29674" fmla="*/ 4054982 h 6407152"/>
              <a:gd name="connsiteX29675" fmla="*/ 4542344 w 11737976"/>
              <a:gd name="connsiteY29675" fmla="*/ 4058214 h 6407152"/>
              <a:gd name="connsiteX29676" fmla="*/ 4542344 w 11737976"/>
              <a:gd name="connsiteY29676" fmla="*/ 4061449 h 6407152"/>
              <a:gd name="connsiteX29677" fmla="*/ 4544522 w 11737976"/>
              <a:gd name="connsiteY29677" fmla="*/ 4071146 h 6407152"/>
              <a:gd name="connsiteX29678" fmla="*/ 4544522 w 11737976"/>
              <a:gd name="connsiteY29678" fmla="*/ 4074378 h 6407152"/>
              <a:gd name="connsiteX29679" fmla="*/ 4533629 w 11737976"/>
              <a:gd name="connsiteY29679" fmla="*/ 4077611 h 6407152"/>
              <a:gd name="connsiteX29680" fmla="*/ 4509666 w 11737976"/>
              <a:gd name="connsiteY29680" fmla="*/ 4080843 h 6407152"/>
              <a:gd name="connsiteX29681" fmla="*/ 4481345 w 11737976"/>
              <a:gd name="connsiteY29681" fmla="*/ 4067912 h 6407152"/>
              <a:gd name="connsiteX29682" fmla="*/ 4487881 w 11737976"/>
              <a:gd name="connsiteY29682" fmla="*/ 4061449 h 6407152"/>
              <a:gd name="connsiteX29683" fmla="*/ 4500952 w 11737976"/>
              <a:gd name="connsiteY29683" fmla="*/ 4061449 h 6407152"/>
              <a:gd name="connsiteX29684" fmla="*/ 4505310 w 11737976"/>
              <a:gd name="connsiteY29684" fmla="*/ 4061449 h 6407152"/>
              <a:gd name="connsiteX29685" fmla="*/ 4514024 w 11737976"/>
              <a:gd name="connsiteY29685" fmla="*/ 4064680 h 6407152"/>
              <a:gd name="connsiteX29686" fmla="*/ 4522737 w 11737976"/>
              <a:gd name="connsiteY29686" fmla="*/ 4048517 h 6407152"/>
              <a:gd name="connsiteX29687" fmla="*/ 4509666 w 11737976"/>
              <a:gd name="connsiteY29687" fmla="*/ 4032354 h 6407152"/>
              <a:gd name="connsiteX29688" fmla="*/ 4500952 w 11737976"/>
              <a:gd name="connsiteY29688" fmla="*/ 4042052 h 6407152"/>
              <a:gd name="connsiteX29689" fmla="*/ 4503131 w 11737976"/>
              <a:gd name="connsiteY29689" fmla="*/ 4054982 h 6407152"/>
              <a:gd name="connsiteX29690" fmla="*/ 4500952 w 11737976"/>
              <a:gd name="connsiteY29690" fmla="*/ 4054982 h 6407152"/>
              <a:gd name="connsiteX29691" fmla="*/ 4490060 w 11737976"/>
              <a:gd name="connsiteY29691" fmla="*/ 4054982 h 6407152"/>
              <a:gd name="connsiteX29692" fmla="*/ 4494417 w 11737976"/>
              <a:gd name="connsiteY29692" fmla="*/ 4045285 h 6407152"/>
              <a:gd name="connsiteX29693" fmla="*/ 4467151 w 11737976"/>
              <a:gd name="connsiteY29693" fmla="*/ 4057103 h 6407152"/>
              <a:gd name="connsiteX29694" fmla="*/ 4465019 w 11737976"/>
              <a:gd name="connsiteY29694" fmla="*/ 4060141 h 6407152"/>
              <a:gd name="connsiteX29695" fmla="*/ 4462708 w 11737976"/>
              <a:gd name="connsiteY29695" fmla="*/ 4058541 h 6407152"/>
              <a:gd name="connsiteX29696" fmla="*/ 4457049 w 11737976"/>
              <a:gd name="connsiteY29696" fmla="*/ 4068644 h 6407152"/>
              <a:gd name="connsiteX29697" fmla="*/ 4458633 w 11737976"/>
              <a:gd name="connsiteY29697" fmla="*/ 4070579 h 6407152"/>
              <a:gd name="connsiteX29698" fmla="*/ 4455204 w 11737976"/>
              <a:gd name="connsiteY29698" fmla="*/ 4080440 h 6407152"/>
              <a:gd name="connsiteX29699" fmla="*/ 4448800 w 11737976"/>
              <a:gd name="connsiteY29699" fmla="*/ 4086379 h 6407152"/>
              <a:gd name="connsiteX29700" fmla="*/ 4448547 w 11737976"/>
              <a:gd name="connsiteY29700" fmla="*/ 4084623 h 6407152"/>
              <a:gd name="connsiteX29701" fmla="*/ 4448454 w 11737976"/>
              <a:gd name="connsiteY29701" fmla="*/ 4083978 h 6407152"/>
              <a:gd name="connsiteX29702" fmla="*/ 4455849 w 11737976"/>
              <a:gd name="connsiteY29702" fmla="*/ 4076782 h 6407152"/>
              <a:gd name="connsiteX29703" fmla="*/ 4438082 w 11737976"/>
              <a:gd name="connsiteY29703" fmla="*/ 4070527 h 6407152"/>
              <a:gd name="connsiteX29704" fmla="*/ 4432174 w 11737976"/>
              <a:gd name="connsiteY29704" fmla="*/ 4088045 h 6407152"/>
              <a:gd name="connsiteX29705" fmla="*/ 4434200 w 11737976"/>
              <a:gd name="connsiteY29705" fmla="*/ 4086945 h 6407152"/>
              <a:gd name="connsiteX29706" fmla="*/ 4432330 w 11737976"/>
              <a:gd name="connsiteY29706" fmla="*/ 4090137 h 6407152"/>
              <a:gd name="connsiteX29707" fmla="*/ 4426884 w 11737976"/>
              <a:gd name="connsiteY29707" fmla="*/ 4097006 h 6407152"/>
              <a:gd name="connsiteX29708" fmla="*/ 4383313 w 11737976"/>
              <a:gd name="connsiteY29708" fmla="*/ 4090541 h 6407152"/>
              <a:gd name="connsiteX29709" fmla="*/ 4376778 w 11737976"/>
              <a:gd name="connsiteY29709" fmla="*/ 4084075 h 6407152"/>
              <a:gd name="connsiteX29710" fmla="*/ 4376778 w 11737976"/>
              <a:gd name="connsiteY29710" fmla="*/ 4080843 h 6407152"/>
              <a:gd name="connsiteX29711" fmla="*/ 4376778 w 11737976"/>
              <a:gd name="connsiteY29711" fmla="*/ 4093774 h 6407152"/>
              <a:gd name="connsiteX29712" fmla="*/ 4370241 w 11737976"/>
              <a:gd name="connsiteY29712" fmla="*/ 4080843 h 6407152"/>
              <a:gd name="connsiteX29713" fmla="*/ 4383313 w 11737976"/>
              <a:gd name="connsiteY29713" fmla="*/ 4074378 h 6407152"/>
              <a:gd name="connsiteX29714" fmla="*/ 4383313 w 11737976"/>
              <a:gd name="connsiteY29714" fmla="*/ 4079632 h 6407152"/>
              <a:gd name="connsiteX29715" fmla="*/ 4383313 w 11737976"/>
              <a:gd name="connsiteY29715" fmla="*/ 4080843 h 6407152"/>
              <a:gd name="connsiteX29716" fmla="*/ 4385492 w 11737976"/>
              <a:gd name="connsiteY29716" fmla="*/ 4080843 h 6407152"/>
              <a:gd name="connsiteX29717" fmla="*/ 4389849 w 11737976"/>
              <a:gd name="connsiteY29717" fmla="*/ 4071146 h 6407152"/>
              <a:gd name="connsiteX29718" fmla="*/ 4376778 w 11737976"/>
              <a:gd name="connsiteY29718" fmla="*/ 4045285 h 6407152"/>
              <a:gd name="connsiteX29719" fmla="*/ 4363706 w 11737976"/>
              <a:gd name="connsiteY29719" fmla="*/ 4061449 h 6407152"/>
              <a:gd name="connsiteX29720" fmla="*/ 4361527 w 11737976"/>
              <a:gd name="connsiteY29720" fmla="*/ 4077611 h 6407152"/>
              <a:gd name="connsiteX29721" fmla="*/ 4356354 w 11737976"/>
              <a:gd name="connsiteY29721" fmla="*/ 4076803 h 6407152"/>
              <a:gd name="connsiteX29722" fmla="*/ 4354646 w 11737976"/>
              <a:gd name="connsiteY29722" fmla="*/ 4078752 h 6407152"/>
              <a:gd name="connsiteX29723" fmla="*/ 4350457 w 11737976"/>
              <a:gd name="connsiteY29723" fmla="*/ 4076865 h 6407152"/>
              <a:gd name="connsiteX29724" fmla="*/ 4350140 w 11737976"/>
              <a:gd name="connsiteY29724" fmla="*/ 4079521 h 6407152"/>
              <a:gd name="connsiteX29725" fmla="*/ 4346278 w 11737976"/>
              <a:gd name="connsiteY29725" fmla="*/ 4077611 h 6407152"/>
              <a:gd name="connsiteX29726" fmla="*/ 4341922 w 11737976"/>
              <a:gd name="connsiteY29726" fmla="*/ 4077611 h 6407152"/>
              <a:gd name="connsiteX29727" fmla="*/ 4335386 w 11737976"/>
              <a:gd name="connsiteY29727" fmla="*/ 4067912 h 6407152"/>
              <a:gd name="connsiteX29728" fmla="*/ 4339743 w 11737976"/>
              <a:gd name="connsiteY29728" fmla="*/ 4064680 h 6407152"/>
              <a:gd name="connsiteX29729" fmla="*/ 4346133 w 11737976"/>
              <a:gd name="connsiteY29729" fmla="*/ 4061521 h 6407152"/>
              <a:gd name="connsiteX29730" fmla="*/ 4346315 w 11737976"/>
              <a:gd name="connsiteY29730" fmla="*/ 4061560 h 6407152"/>
              <a:gd name="connsiteX29731" fmla="*/ 4348457 w 11737976"/>
              <a:gd name="connsiteY29731" fmla="*/ 4067912 h 6407152"/>
              <a:gd name="connsiteX29732" fmla="*/ 4350635 w 11737976"/>
              <a:gd name="connsiteY29732" fmla="*/ 4067912 h 6407152"/>
              <a:gd name="connsiteX29733" fmla="*/ 4350635 w 11737976"/>
              <a:gd name="connsiteY29733" fmla="*/ 4062487 h 6407152"/>
              <a:gd name="connsiteX29734" fmla="*/ 4357598 w 11737976"/>
              <a:gd name="connsiteY29734" fmla="*/ 4063984 h 6407152"/>
              <a:gd name="connsiteX29735" fmla="*/ 4363176 w 11737976"/>
              <a:gd name="connsiteY29735" fmla="*/ 4041085 h 6407152"/>
              <a:gd name="connsiteX29736" fmla="*/ 4371744 w 11737976"/>
              <a:gd name="connsiteY29736" fmla="*/ 4038945 h 6407152"/>
              <a:gd name="connsiteX29737" fmla="*/ 4381057 w 11737976"/>
              <a:gd name="connsiteY29737" fmla="*/ 4041995 h 6407152"/>
              <a:gd name="connsiteX29738" fmla="*/ 4379561 w 11737976"/>
              <a:gd name="connsiteY29738" fmla="*/ 4031616 h 6407152"/>
              <a:gd name="connsiteX29739" fmla="*/ 4370997 w 11737976"/>
              <a:gd name="connsiteY29739" fmla="*/ 4033757 h 6407152"/>
              <a:gd name="connsiteX29740" fmla="*/ 4359439 w 11737976"/>
              <a:gd name="connsiteY29740" fmla="*/ 4015139 h 6407152"/>
              <a:gd name="connsiteX29741" fmla="*/ 4369501 w 11737976"/>
              <a:gd name="connsiteY29741" fmla="*/ 4023377 h 6407152"/>
              <a:gd name="connsiteX29742" fmla="*/ 4372088 w 11737976"/>
              <a:gd name="connsiteY29742" fmla="*/ 3979723 h 6407152"/>
              <a:gd name="connsiteX29743" fmla="*/ 4354954 w 11737976"/>
              <a:gd name="connsiteY29743" fmla="*/ 3984004 h 6407152"/>
              <a:gd name="connsiteX29744" fmla="*/ 4349722 w 11737976"/>
              <a:gd name="connsiteY29744" fmla="*/ 3947680 h 6407152"/>
              <a:gd name="connsiteX29745" fmla="*/ 4332586 w 11737976"/>
              <a:gd name="connsiteY29745" fmla="*/ 3951961 h 6407152"/>
              <a:gd name="connsiteX29746" fmla="*/ 4333334 w 11737976"/>
              <a:gd name="connsiteY29746" fmla="*/ 3957150 h 6407152"/>
              <a:gd name="connsiteX29747" fmla="*/ 4323272 w 11737976"/>
              <a:gd name="connsiteY29747" fmla="*/ 3948913 h 6407152"/>
              <a:gd name="connsiteX29748" fmla="*/ 4331839 w 11737976"/>
              <a:gd name="connsiteY29748" fmla="*/ 3946772 h 6407152"/>
              <a:gd name="connsiteX29749" fmla="*/ 4331093 w 11737976"/>
              <a:gd name="connsiteY29749" fmla="*/ 3941583 h 6407152"/>
              <a:gd name="connsiteX29750" fmla="*/ 4339659 w 11737976"/>
              <a:gd name="connsiteY29750" fmla="*/ 3939444 h 6407152"/>
              <a:gd name="connsiteX29751" fmla="*/ 4340407 w 11737976"/>
              <a:gd name="connsiteY29751" fmla="*/ 3944632 h 6407152"/>
              <a:gd name="connsiteX29752" fmla="*/ 4354553 w 11737976"/>
              <a:gd name="connsiteY29752" fmla="*/ 3919593 h 6407152"/>
              <a:gd name="connsiteX29753" fmla="*/ 4364613 w 11737976"/>
              <a:gd name="connsiteY29753" fmla="*/ 3927833 h 6407152"/>
              <a:gd name="connsiteX29754" fmla="*/ 4372433 w 11737976"/>
              <a:gd name="connsiteY29754" fmla="*/ 3920503 h 6407152"/>
              <a:gd name="connsiteX29755" fmla="*/ 4381000 w 11737976"/>
              <a:gd name="connsiteY29755" fmla="*/ 3918362 h 6407152"/>
              <a:gd name="connsiteX29756" fmla="*/ 4414520 w 11737976"/>
              <a:gd name="connsiteY29756" fmla="*/ 3904611 h 6407152"/>
              <a:gd name="connsiteX29757" fmla="*/ 4415268 w 11737976"/>
              <a:gd name="connsiteY29757" fmla="*/ 3909800 h 6407152"/>
              <a:gd name="connsiteX29758" fmla="*/ 4407450 w 11737976"/>
              <a:gd name="connsiteY29758" fmla="*/ 3917130 h 6407152"/>
              <a:gd name="connsiteX29759" fmla="*/ 4408946 w 11737976"/>
              <a:gd name="connsiteY29759" fmla="*/ 3927507 h 6407152"/>
              <a:gd name="connsiteX29760" fmla="*/ 4409693 w 11737976"/>
              <a:gd name="connsiteY29760" fmla="*/ 3932697 h 6407152"/>
              <a:gd name="connsiteX29761" fmla="*/ 4419753 w 11737976"/>
              <a:gd name="connsiteY29761" fmla="*/ 3940934 h 6407152"/>
              <a:gd name="connsiteX29762" fmla="*/ 4414925 w 11737976"/>
              <a:gd name="connsiteY29762" fmla="*/ 3969021 h 6407152"/>
              <a:gd name="connsiteX29763" fmla="*/ 4423490 w 11737976"/>
              <a:gd name="connsiteY29763" fmla="*/ 3966880 h 6407152"/>
              <a:gd name="connsiteX29764" fmla="*/ 4424237 w 11737976"/>
              <a:gd name="connsiteY29764" fmla="*/ 3972070 h 6407152"/>
              <a:gd name="connsiteX29765" fmla="*/ 4424985 w 11737976"/>
              <a:gd name="connsiteY29765" fmla="*/ 3977260 h 6407152"/>
              <a:gd name="connsiteX29766" fmla="*/ 4434301 w 11737976"/>
              <a:gd name="connsiteY29766" fmla="*/ 3980307 h 6407152"/>
              <a:gd name="connsiteX29767" fmla="*/ 4433555 w 11737976"/>
              <a:gd name="connsiteY29767" fmla="*/ 3975118 h 6407152"/>
              <a:gd name="connsiteX29768" fmla="*/ 4432807 w 11737976"/>
              <a:gd name="connsiteY29768" fmla="*/ 3969929 h 6407152"/>
              <a:gd name="connsiteX29769" fmla="*/ 4432060 w 11737976"/>
              <a:gd name="connsiteY29769" fmla="*/ 3964740 h 6407152"/>
              <a:gd name="connsiteX29770" fmla="*/ 4439132 w 11737976"/>
              <a:gd name="connsiteY29770" fmla="*/ 3952220 h 6407152"/>
              <a:gd name="connsiteX29771" fmla="*/ 4446950 w 11737976"/>
              <a:gd name="connsiteY29771" fmla="*/ 3944891 h 6407152"/>
              <a:gd name="connsiteX29772" fmla="*/ 4435395 w 11737976"/>
              <a:gd name="connsiteY29772" fmla="*/ 3926274 h 6407152"/>
              <a:gd name="connsiteX29773" fmla="*/ 4418258 w 11737976"/>
              <a:gd name="connsiteY29773" fmla="*/ 3930556 h 6407152"/>
              <a:gd name="connsiteX29774" fmla="*/ 4416763 w 11737976"/>
              <a:gd name="connsiteY29774" fmla="*/ 3920178 h 6407152"/>
              <a:gd name="connsiteX29775" fmla="*/ 4416016 w 11737976"/>
              <a:gd name="connsiteY29775" fmla="*/ 3914989 h 6407152"/>
              <a:gd name="connsiteX29776" fmla="*/ 4425332 w 11737976"/>
              <a:gd name="connsiteY29776" fmla="*/ 3918037 h 6407152"/>
              <a:gd name="connsiteX29777" fmla="*/ 4420100 w 11737976"/>
              <a:gd name="connsiteY29777" fmla="*/ 3881713 h 6407152"/>
              <a:gd name="connsiteX29778" fmla="*/ 4417857 w 11737976"/>
              <a:gd name="connsiteY29778" fmla="*/ 3866145 h 6407152"/>
              <a:gd name="connsiteX29779" fmla="*/ 4383588 w 11737976"/>
              <a:gd name="connsiteY29779" fmla="*/ 3874708 h 6407152"/>
              <a:gd name="connsiteX29780" fmla="*/ 4378758 w 11737976"/>
              <a:gd name="connsiteY29780" fmla="*/ 3902794 h 6407152"/>
              <a:gd name="connsiteX29781" fmla="*/ 4360128 w 11737976"/>
              <a:gd name="connsiteY29781" fmla="*/ 3896697 h 6407152"/>
              <a:gd name="connsiteX29782" fmla="*/ 4343742 w 11737976"/>
              <a:gd name="connsiteY29782" fmla="*/ 3906167 h 6407152"/>
              <a:gd name="connsiteX29783" fmla="*/ 4342995 w 11737976"/>
              <a:gd name="connsiteY29783" fmla="*/ 3900978 h 6407152"/>
              <a:gd name="connsiteX29784" fmla="*/ 4328045 w 11737976"/>
              <a:gd name="connsiteY29784" fmla="*/ 3797193 h 6407152"/>
              <a:gd name="connsiteX29785" fmla="*/ 4320973 w 11737976"/>
              <a:gd name="connsiteY29785" fmla="*/ 3809711 h 6407152"/>
              <a:gd name="connsiteX29786" fmla="*/ 4312405 w 11737976"/>
              <a:gd name="connsiteY29786" fmla="*/ 3811852 h 6407152"/>
              <a:gd name="connsiteX29787" fmla="*/ 4307920 w 11737976"/>
              <a:gd name="connsiteY29787" fmla="*/ 3780716 h 6407152"/>
              <a:gd name="connsiteX29788" fmla="*/ 4335865 w 11737976"/>
              <a:gd name="connsiteY29788" fmla="*/ 3789863 h 6407152"/>
              <a:gd name="connsiteX29789" fmla="*/ 4333623 w 11737976"/>
              <a:gd name="connsiteY29789" fmla="*/ 3774295 h 6407152"/>
              <a:gd name="connsiteX29790" fmla="*/ 4350009 w 11737976"/>
              <a:gd name="connsiteY29790" fmla="*/ 3764826 h 6407152"/>
              <a:gd name="connsiteX29791" fmla="*/ 4349260 w 11737976"/>
              <a:gd name="connsiteY29791" fmla="*/ 3759637 h 6407152"/>
              <a:gd name="connsiteX29792" fmla="*/ 4347766 w 11737976"/>
              <a:gd name="connsiteY29792" fmla="*/ 3749258 h 6407152"/>
              <a:gd name="connsiteX29793" fmla="*/ 4356334 w 11737976"/>
              <a:gd name="connsiteY29793" fmla="*/ 3747118 h 6407152"/>
              <a:gd name="connsiteX29794" fmla="*/ 4363406 w 11737976"/>
              <a:gd name="connsiteY29794" fmla="*/ 3734598 h 6407152"/>
              <a:gd name="connsiteX29795" fmla="*/ 4351850 w 11737976"/>
              <a:gd name="connsiteY29795" fmla="*/ 3715982 h 6407152"/>
              <a:gd name="connsiteX29796" fmla="*/ 4348111 w 11737976"/>
              <a:gd name="connsiteY29796" fmla="*/ 3690036 h 6407152"/>
              <a:gd name="connsiteX29797" fmla="*/ 4332472 w 11737976"/>
              <a:gd name="connsiteY29797" fmla="*/ 3704696 h 6407152"/>
              <a:gd name="connsiteX29798" fmla="*/ 4330229 w 11737976"/>
              <a:gd name="connsiteY29798" fmla="*/ 3689128 h 6407152"/>
              <a:gd name="connsiteX29799" fmla="*/ 4338797 w 11737976"/>
              <a:gd name="connsiteY29799" fmla="*/ 3686987 h 6407152"/>
              <a:gd name="connsiteX29800" fmla="*/ 4338049 w 11737976"/>
              <a:gd name="connsiteY29800" fmla="*/ 3681799 h 6407152"/>
              <a:gd name="connsiteX29801" fmla="*/ 4345869 w 11737976"/>
              <a:gd name="connsiteY29801" fmla="*/ 3674468 h 6407152"/>
              <a:gd name="connsiteX29802" fmla="*/ 4342879 w 11737976"/>
              <a:gd name="connsiteY29802" fmla="*/ 3653711 h 6407152"/>
              <a:gd name="connsiteX29803" fmla="*/ 4338394 w 11737976"/>
              <a:gd name="connsiteY29803" fmla="*/ 3622576 h 6407152"/>
              <a:gd name="connsiteX29804" fmla="*/ 4314937 w 11737976"/>
              <a:gd name="connsiteY29804" fmla="*/ 3644564 h 6407152"/>
              <a:gd name="connsiteX29805" fmla="*/ 4319017 w 11737976"/>
              <a:gd name="connsiteY29805" fmla="*/ 3611288 h 6407152"/>
              <a:gd name="connsiteX29806" fmla="*/ 4335405 w 11737976"/>
              <a:gd name="connsiteY29806" fmla="*/ 3601819 h 6407152"/>
              <a:gd name="connsiteX29807" fmla="*/ 4321606 w 11737976"/>
              <a:gd name="connsiteY29807" fmla="*/ 3567636 h 6407152"/>
              <a:gd name="connsiteX29808" fmla="*/ 4320858 w 11737976"/>
              <a:gd name="connsiteY29808" fmla="*/ 3562447 h 6407152"/>
              <a:gd name="connsiteX29809" fmla="*/ 4312290 w 11737976"/>
              <a:gd name="connsiteY29809" fmla="*/ 3564587 h 6407152"/>
              <a:gd name="connsiteX29810" fmla="*/ 4311543 w 11737976"/>
              <a:gd name="connsiteY29810" fmla="*/ 3559397 h 6407152"/>
              <a:gd name="connsiteX29811" fmla="*/ 4326435 w 11737976"/>
              <a:gd name="connsiteY29811" fmla="*/ 3539549 h 6407152"/>
              <a:gd name="connsiteX29812" fmla="*/ 4323446 w 11737976"/>
              <a:gd name="connsiteY29812" fmla="*/ 3518792 h 6407152"/>
              <a:gd name="connsiteX29813" fmla="*/ 4348400 w 11737976"/>
              <a:gd name="connsiteY29813" fmla="*/ 3507182 h 6407152"/>
              <a:gd name="connsiteX29814" fmla="*/ 4356219 w 11737976"/>
              <a:gd name="connsiteY29814" fmla="*/ 3499852 h 6407152"/>
              <a:gd name="connsiteX29815" fmla="*/ 4359208 w 11737976"/>
              <a:gd name="connsiteY29815" fmla="*/ 3520608 h 6407152"/>
              <a:gd name="connsiteX29816" fmla="*/ 4388993 w 11737976"/>
              <a:gd name="connsiteY29816" fmla="*/ 3480911 h 6407152"/>
              <a:gd name="connsiteX29817" fmla="*/ 4373699 w 11737976"/>
              <a:gd name="connsiteY29817" fmla="*/ 3436348 h 6407152"/>
              <a:gd name="connsiteX29818" fmla="*/ 4380771 w 11737976"/>
              <a:gd name="connsiteY29818" fmla="*/ 3423829 h 6407152"/>
              <a:gd name="connsiteX29819" fmla="*/ 4362890 w 11737976"/>
              <a:gd name="connsiteY29819" fmla="*/ 3422921 h 6407152"/>
              <a:gd name="connsiteX29820" fmla="*/ 4359901 w 11737976"/>
              <a:gd name="connsiteY29820" fmla="*/ 3402164 h 6407152"/>
              <a:gd name="connsiteX29821" fmla="*/ 4345006 w 11737976"/>
              <a:gd name="connsiteY29821" fmla="*/ 3422014 h 6407152"/>
              <a:gd name="connsiteX29822" fmla="*/ 4350987 w 11737976"/>
              <a:gd name="connsiteY29822" fmla="*/ 3463528 h 6407152"/>
              <a:gd name="connsiteX29823" fmla="*/ 4333853 w 11737976"/>
              <a:gd name="connsiteY29823" fmla="*/ 3467808 h 6407152"/>
              <a:gd name="connsiteX29824" fmla="*/ 4327528 w 11737976"/>
              <a:gd name="connsiteY29824" fmla="*/ 3485516 h 6407152"/>
              <a:gd name="connsiteX29825" fmla="*/ 4314475 w 11737976"/>
              <a:gd name="connsiteY29825" fmla="*/ 3456521 h 6407152"/>
              <a:gd name="connsiteX29826" fmla="*/ 4295846 w 11737976"/>
              <a:gd name="connsiteY29826" fmla="*/ 3450423 h 6407152"/>
              <a:gd name="connsiteX29827" fmla="*/ 4293603 w 11737976"/>
              <a:gd name="connsiteY29827" fmla="*/ 3434856 h 6407152"/>
              <a:gd name="connsiteX29828" fmla="*/ 4305506 w 11737976"/>
              <a:gd name="connsiteY29828" fmla="*/ 3394250 h 6407152"/>
              <a:gd name="connsiteX29829" fmla="*/ 4278654 w 11737976"/>
              <a:gd name="connsiteY29829" fmla="*/ 3331072 h 6407152"/>
              <a:gd name="connsiteX29830" fmla="*/ 4285727 w 11737976"/>
              <a:gd name="connsiteY29830" fmla="*/ 3318554 h 6407152"/>
              <a:gd name="connsiteX29831" fmla="*/ 4274917 w 11737976"/>
              <a:gd name="connsiteY29831" fmla="*/ 3305126 h 6407152"/>
              <a:gd name="connsiteX29832" fmla="*/ 4272675 w 11737976"/>
              <a:gd name="connsiteY29832" fmla="*/ 3289559 h 6407152"/>
              <a:gd name="connsiteX29833" fmla="*/ 4268937 w 11737976"/>
              <a:gd name="connsiteY29833" fmla="*/ 3263612 h 6407152"/>
              <a:gd name="connsiteX29834" fmla="*/ 4265948 w 11737976"/>
              <a:gd name="connsiteY29834" fmla="*/ 3242855 h 6407152"/>
              <a:gd name="connsiteX29835" fmla="*/ 4262957 w 11737976"/>
              <a:gd name="connsiteY29835" fmla="*/ 3222097 h 6407152"/>
              <a:gd name="connsiteX29836" fmla="*/ 4259414 w 11737976"/>
              <a:gd name="connsiteY29836" fmla="*/ 3212903 h 6407152"/>
              <a:gd name="connsiteX29837" fmla="*/ 4268432 w 11737976"/>
              <a:gd name="connsiteY29837" fmla="*/ 3205123 h 6407152"/>
              <a:gd name="connsiteX29838" fmla="*/ 4286793 w 11737976"/>
              <a:gd name="connsiteY29838" fmla="*/ 3210453 h 6407152"/>
              <a:gd name="connsiteX29839" fmla="*/ 4295206 w 11737976"/>
              <a:gd name="connsiteY29839" fmla="*/ 3203005 h 6407152"/>
              <a:gd name="connsiteX29840" fmla="*/ 4272430 w 11737976"/>
              <a:gd name="connsiteY29840" fmla="*/ 3176611 h 6407152"/>
              <a:gd name="connsiteX29841" fmla="*/ 4269711 w 11737976"/>
              <a:gd name="connsiteY29841" fmla="*/ 3190658 h 6407152"/>
              <a:gd name="connsiteX29842" fmla="*/ 4267186 w 11737976"/>
              <a:gd name="connsiteY29842" fmla="*/ 3203704 h 6407152"/>
              <a:gd name="connsiteX29843" fmla="*/ 4259967 w 11737976"/>
              <a:gd name="connsiteY29843" fmla="*/ 3201342 h 6407152"/>
              <a:gd name="connsiteX29844" fmla="*/ 4243180 w 11737976"/>
              <a:gd name="connsiteY29844" fmla="*/ 3146400 h 6407152"/>
              <a:gd name="connsiteX29845" fmla="*/ 4233118 w 11737976"/>
              <a:gd name="connsiteY29845" fmla="*/ 3138162 h 6407152"/>
              <a:gd name="connsiteX29846" fmla="*/ 4240190 w 11737976"/>
              <a:gd name="connsiteY29846" fmla="*/ 3125643 h 6407152"/>
              <a:gd name="connsiteX29847" fmla="*/ 4230876 w 11737976"/>
              <a:gd name="connsiteY29847" fmla="*/ 3122594 h 6407152"/>
              <a:gd name="connsiteX29848" fmla="*/ 4227886 w 11737976"/>
              <a:gd name="connsiteY29848" fmla="*/ 3101837 h 6407152"/>
              <a:gd name="connsiteX29849" fmla="*/ 4223401 w 11737976"/>
              <a:gd name="connsiteY29849" fmla="*/ 3070702 h 6407152"/>
              <a:gd name="connsiteX29850" fmla="*/ 4220410 w 11737976"/>
              <a:gd name="connsiteY29850" fmla="*/ 3049945 h 6407152"/>
              <a:gd name="connsiteX29851" fmla="*/ 4246860 w 11737976"/>
              <a:gd name="connsiteY29851" fmla="*/ 3048713 h 6407152"/>
              <a:gd name="connsiteX29852" fmla="*/ 4231968 w 11737976"/>
              <a:gd name="connsiteY29852" fmla="*/ 3068562 h 6407152"/>
              <a:gd name="connsiteX29853" fmla="*/ 4242029 w 11737976"/>
              <a:gd name="connsiteY29853" fmla="*/ 3076800 h 6407152"/>
              <a:gd name="connsiteX29854" fmla="*/ 4259163 w 11737976"/>
              <a:gd name="connsiteY29854" fmla="*/ 3072519 h 6407152"/>
              <a:gd name="connsiteX29855" fmla="*/ 4266236 w 11737976"/>
              <a:gd name="connsiteY29855" fmla="*/ 3059999 h 6407152"/>
              <a:gd name="connsiteX29856" fmla="*/ 4273309 w 11737976"/>
              <a:gd name="connsiteY29856" fmla="*/ 3047481 h 6407152"/>
              <a:gd name="connsiteX29857" fmla="*/ 4253931 w 11737976"/>
              <a:gd name="connsiteY29857" fmla="*/ 3036195 h 6407152"/>
              <a:gd name="connsiteX29858" fmla="*/ 4271066 w 11737976"/>
              <a:gd name="connsiteY29858" fmla="*/ 3031913 h 6407152"/>
              <a:gd name="connsiteX29859" fmla="*/ 4240132 w 11737976"/>
              <a:gd name="connsiteY29859" fmla="*/ 3002011 h 6407152"/>
              <a:gd name="connsiteX29860" fmla="*/ 4238636 w 11737976"/>
              <a:gd name="connsiteY29860" fmla="*/ 2991631 h 6407152"/>
              <a:gd name="connsiteX29861" fmla="*/ 4230070 w 11737976"/>
              <a:gd name="connsiteY29861" fmla="*/ 2993773 h 6407152"/>
              <a:gd name="connsiteX29862" fmla="*/ 4222252 w 11737976"/>
              <a:gd name="connsiteY29862" fmla="*/ 3001102 h 6407152"/>
              <a:gd name="connsiteX29863" fmla="*/ 4205864 w 11737976"/>
              <a:gd name="connsiteY29863" fmla="*/ 3010572 h 6407152"/>
              <a:gd name="connsiteX29864" fmla="*/ 4192064 w 11737976"/>
              <a:gd name="connsiteY29864" fmla="*/ 2976389 h 6407152"/>
              <a:gd name="connsiteX29865" fmla="*/ 4200632 w 11737976"/>
              <a:gd name="connsiteY29865" fmla="*/ 2974247 h 6407152"/>
              <a:gd name="connsiteX29866" fmla="*/ 4191316 w 11737976"/>
              <a:gd name="connsiteY29866" fmla="*/ 2971200 h 6407152"/>
              <a:gd name="connsiteX29867" fmla="*/ 4208452 w 11737976"/>
              <a:gd name="connsiteY29867" fmla="*/ 2966919 h 6407152"/>
              <a:gd name="connsiteX29868" fmla="*/ 4209200 w 11737976"/>
              <a:gd name="connsiteY29868" fmla="*/ 2972107 h 6407152"/>
              <a:gd name="connsiteX29869" fmla="*/ 4218514 w 11737976"/>
              <a:gd name="connsiteY29869" fmla="*/ 2975156 h 6407152"/>
              <a:gd name="connsiteX29870" fmla="*/ 4237889 w 11737976"/>
              <a:gd name="connsiteY29870" fmla="*/ 2986443 h 6407152"/>
              <a:gd name="connsiteX29871" fmla="*/ 4243466 w 11737976"/>
              <a:gd name="connsiteY29871" fmla="*/ 2963546 h 6407152"/>
              <a:gd name="connsiteX29872" fmla="*/ 4226331 w 11737976"/>
              <a:gd name="connsiteY29872" fmla="*/ 2967827 h 6407152"/>
              <a:gd name="connsiteX29873" fmla="*/ 4225584 w 11737976"/>
              <a:gd name="connsiteY29873" fmla="*/ 2962636 h 6407152"/>
              <a:gd name="connsiteX29874" fmla="*/ 4242719 w 11737976"/>
              <a:gd name="connsiteY29874" fmla="*/ 2958356 h 6407152"/>
              <a:gd name="connsiteX29875" fmla="*/ 4240477 w 11737976"/>
              <a:gd name="connsiteY29875" fmla="*/ 2942788 h 6407152"/>
              <a:gd name="connsiteX29876" fmla="*/ 4231162 w 11737976"/>
              <a:gd name="connsiteY29876" fmla="*/ 2939739 h 6407152"/>
              <a:gd name="connsiteX29877" fmla="*/ 4238982 w 11737976"/>
              <a:gd name="connsiteY29877" fmla="*/ 2932410 h 6407152"/>
              <a:gd name="connsiteX29878" fmla="*/ 4220352 w 11737976"/>
              <a:gd name="connsiteY29878" fmla="*/ 2926312 h 6407152"/>
              <a:gd name="connsiteX29879" fmla="*/ 4236740 w 11737976"/>
              <a:gd name="connsiteY29879" fmla="*/ 2916842 h 6407152"/>
              <a:gd name="connsiteX29880" fmla="*/ 4216615 w 11737976"/>
              <a:gd name="connsiteY29880" fmla="*/ 2900367 h 6407152"/>
              <a:gd name="connsiteX29881" fmla="*/ 4223687 w 11737976"/>
              <a:gd name="connsiteY29881" fmla="*/ 2887846 h 6407152"/>
              <a:gd name="connsiteX29882" fmla="*/ 4204312 w 11737976"/>
              <a:gd name="connsiteY29882" fmla="*/ 2876560 h 6407152"/>
              <a:gd name="connsiteX29883" fmla="*/ 4201322 w 11737976"/>
              <a:gd name="connsiteY29883" fmla="*/ 2855805 h 6407152"/>
              <a:gd name="connsiteX29884" fmla="*/ 4196838 w 11737976"/>
              <a:gd name="connsiteY29884" fmla="*/ 2824669 h 6407152"/>
              <a:gd name="connsiteX29885" fmla="*/ 4203908 w 11737976"/>
              <a:gd name="connsiteY29885" fmla="*/ 2812150 h 6407152"/>
              <a:gd name="connsiteX29886" fmla="*/ 4184533 w 11737976"/>
              <a:gd name="connsiteY29886" fmla="*/ 2800863 h 6407152"/>
              <a:gd name="connsiteX29887" fmla="*/ 4190859 w 11737976"/>
              <a:gd name="connsiteY29887" fmla="*/ 2783155 h 6407152"/>
              <a:gd name="connsiteX29888" fmla="*/ 4180049 w 11737976"/>
              <a:gd name="connsiteY29888" fmla="*/ 2769728 h 6407152"/>
              <a:gd name="connsiteX29889" fmla="*/ 4176311 w 11737976"/>
              <a:gd name="connsiteY29889" fmla="*/ 2743781 h 6407152"/>
              <a:gd name="connsiteX29890" fmla="*/ 4183383 w 11737976"/>
              <a:gd name="connsiteY29890" fmla="*/ 2731263 h 6407152"/>
              <a:gd name="connsiteX29891" fmla="*/ 4173667 w 11737976"/>
              <a:gd name="connsiteY29891" fmla="*/ 2663803 h 6407152"/>
              <a:gd name="connsiteX29892" fmla="*/ 4109211 w 11737976"/>
              <a:gd name="connsiteY29892" fmla="*/ 2647652 h 6407152"/>
              <a:gd name="connsiteX29893" fmla="*/ 4108463 w 11737976"/>
              <a:gd name="connsiteY29893" fmla="*/ 2642461 h 6407152"/>
              <a:gd name="connsiteX29894" fmla="*/ 4099149 w 11737976"/>
              <a:gd name="connsiteY29894" fmla="*/ 2639413 h 6407152"/>
              <a:gd name="connsiteX29895" fmla="*/ 4106969 w 11737976"/>
              <a:gd name="connsiteY29895" fmla="*/ 2632084 h 6407152"/>
              <a:gd name="connsiteX29896" fmla="*/ 4098401 w 11737976"/>
              <a:gd name="connsiteY29896" fmla="*/ 2634224 h 6407152"/>
              <a:gd name="connsiteX29897" fmla="*/ 4099149 w 11737976"/>
              <a:gd name="connsiteY29897" fmla="*/ 2639413 h 6407152"/>
              <a:gd name="connsiteX29898" fmla="*/ 4061891 w 11737976"/>
              <a:gd name="connsiteY29898" fmla="*/ 2627218 h 6407152"/>
              <a:gd name="connsiteX29899" fmla="*/ 4031703 w 11737976"/>
              <a:gd name="connsiteY29899" fmla="*/ 2602503 h 6407152"/>
              <a:gd name="connsiteX29900" fmla="*/ 4045848 w 11737976"/>
              <a:gd name="connsiteY29900" fmla="*/ 2577466 h 6407152"/>
              <a:gd name="connsiteX29901" fmla="*/ 4017903 w 11737976"/>
              <a:gd name="connsiteY29901" fmla="*/ 2568320 h 6407152"/>
              <a:gd name="connsiteX29902" fmla="*/ 4019398 w 11737976"/>
              <a:gd name="connsiteY29902" fmla="*/ 2578698 h 6407152"/>
              <a:gd name="connsiteX29903" fmla="*/ 3992203 w 11737976"/>
              <a:gd name="connsiteY29903" fmla="*/ 2574741 h 6407152"/>
              <a:gd name="connsiteX29904" fmla="*/ 4007843 w 11737976"/>
              <a:gd name="connsiteY29904" fmla="*/ 2560082 h 6407152"/>
              <a:gd name="connsiteX29905" fmla="*/ 4004106 w 11737976"/>
              <a:gd name="connsiteY29905" fmla="*/ 2534136 h 6407152"/>
              <a:gd name="connsiteX29906" fmla="*/ 4014166 w 11737976"/>
              <a:gd name="connsiteY29906" fmla="*/ 2542374 h 6407152"/>
              <a:gd name="connsiteX29907" fmla="*/ 4030554 w 11737976"/>
              <a:gd name="connsiteY29907" fmla="*/ 2532904 h 6407152"/>
              <a:gd name="connsiteX29908" fmla="*/ 4028312 w 11737976"/>
              <a:gd name="connsiteY29908" fmla="*/ 2517337 h 6407152"/>
              <a:gd name="connsiteX29909" fmla="*/ 4011924 w 11737976"/>
              <a:gd name="connsiteY29909" fmla="*/ 2526808 h 6407152"/>
              <a:gd name="connsiteX29910" fmla="*/ 3993295 w 11737976"/>
              <a:gd name="connsiteY29910" fmla="*/ 2520709 h 6407152"/>
              <a:gd name="connsiteX29911" fmla="*/ 3981738 w 11737976"/>
              <a:gd name="connsiteY29911" fmla="*/ 2502092 h 6407152"/>
              <a:gd name="connsiteX29912" fmla="*/ 3995885 w 11737976"/>
              <a:gd name="connsiteY29912" fmla="*/ 2477056 h 6407152"/>
              <a:gd name="connsiteX29913" fmla="*/ 3961614 w 11737976"/>
              <a:gd name="connsiteY29913" fmla="*/ 2485617 h 6407152"/>
              <a:gd name="connsiteX29914" fmla="*/ 3942986 w 11737976"/>
              <a:gd name="connsiteY29914" fmla="*/ 2479519 h 6407152"/>
              <a:gd name="connsiteX29915" fmla="*/ 3942238 w 11737976"/>
              <a:gd name="connsiteY29915" fmla="*/ 2474331 h 6407152"/>
              <a:gd name="connsiteX29916" fmla="*/ 3941491 w 11737976"/>
              <a:gd name="connsiteY29916" fmla="*/ 2469140 h 6407152"/>
              <a:gd name="connsiteX29917" fmla="*/ 3933670 w 11737976"/>
              <a:gd name="connsiteY29917" fmla="*/ 2476471 h 6407152"/>
              <a:gd name="connsiteX29918" fmla="*/ 3934418 w 11737976"/>
              <a:gd name="connsiteY29918" fmla="*/ 2481659 h 6407152"/>
              <a:gd name="connsiteX29919" fmla="*/ 3914294 w 11737976"/>
              <a:gd name="connsiteY29919" fmla="*/ 2465183 h 6407152"/>
              <a:gd name="connsiteX29920" fmla="*/ 3939996 w 11737976"/>
              <a:gd name="connsiteY29920" fmla="*/ 2458761 h 6407152"/>
              <a:gd name="connsiteX29921" fmla="*/ 3956381 w 11737976"/>
              <a:gd name="connsiteY29921" fmla="*/ 2449292 h 6407152"/>
              <a:gd name="connsiteX29922" fmla="*/ 3975011 w 11737976"/>
              <a:gd name="connsiteY29922" fmla="*/ 2455390 h 6407152"/>
              <a:gd name="connsiteX29923" fmla="*/ 3981337 w 11737976"/>
              <a:gd name="connsiteY29923" fmla="*/ 2437681 h 6407152"/>
              <a:gd name="connsiteX29924" fmla="*/ 3983579 w 11737976"/>
              <a:gd name="connsiteY29924" fmla="*/ 2453249 h 6407152"/>
              <a:gd name="connsiteX29925" fmla="*/ 4002207 w 11737976"/>
              <a:gd name="connsiteY29925" fmla="*/ 2459346 h 6407152"/>
              <a:gd name="connsiteX29926" fmla="*/ 4034982 w 11737976"/>
              <a:gd name="connsiteY29926" fmla="*/ 2440406 h 6407152"/>
              <a:gd name="connsiteX29927" fmla="*/ 3997722 w 11737976"/>
              <a:gd name="connsiteY29927" fmla="*/ 2428211 h 6407152"/>
              <a:gd name="connsiteX29928" fmla="*/ 4012614 w 11737976"/>
              <a:gd name="connsiteY29928" fmla="*/ 2408362 h 6407152"/>
              <a:gd name="connsiteX29929" fmla="*/ 4021182 w 11737976"/>
              <a:gd name="connsiteY29929" fmla="*/ 2406222 h 6407152"/>
              <a:gd name="connsiteX29930" fmla="*/ 4001805 w 11737976"/>
              <a:gd name="connsiteY29930" fmla="*/ 2394935 h 6407152"/>
              <a:gd name="connsiteX29931" fmla="*/ 4008877 w 11737976"/>
              <a:gd name="connsiteY29931" fmla="*/ 2382415 h 6407152"/>
              <a:gd name="connsiteX29932" fmla="*/ 4050965 w 11737976"/>
              <a:gd name="connsiteY29932" fmla="*/ 2366525 h 6407152"/>
              <a:gd name="connsiteX29933" fmla="*/ 4048723 w 11737976"/>
              <a:gd name="connsiteY29933" fmla="*/ 2350957 h 6407152"/>
              <a:gd name="connsiteX29934" fmla="*/ 4014455 w 11737976"/>
              <a:gd name="connsiteY29934" fmla="*/ 2359518 h 6407152"/>
              <a:gd name="connsiteX29935" fmla="*/ 4006635 w 11737976"/>
              <a:gd name="connsiteY29935" fmla="*/ 2366848 h 6407152"/>
              <a:gd name="connsiteX29936" fmla="*/ 3996573 w 11737976"/>
              <a:gd name="connsiteY29936" fmla="*/ 2358611 h 6407152"/>
              <a:gd name="connsiteX29937" fmla="*/ 4012961 w 11737976"/>
              <a:gd name="connsiteY29937" fmla="*/ 2349140 h 6407152"/>
              <a:gd name="connsiteX29938" fmla="*/ 4020781 w 11737976"/>
              <a:gd name="connsiteY29938" fmla="*/ 2341812 h 6407152"/>
              <a:gd name="connsiteX29939" fmla="*/ 4003646 w 11737976"/>
              <a:gd name="connsiteY29939" fmla="*/ 2346092 h 6407152"/>
              <a:gd name="connsiteX29940" fmla="*/ 4001403 w 11737976"/>
              <a:gd name="connsiteY29940" fmla="*/ 2330525 h 6407152"/>
              <a:gd name="connsiteX29941" fmla="*/ 3984267 w 11737976"/>
              <a:gd name="connsiteY29941" fmla="*/ 2334805 h 6407152"/>
              <a:gd name="connsiteX29942" fmla="*/ 4008475 w 11737976"/>
              <a:gd name="connsiteY29942" fmla="*/ 2318006 h 6407152"/>
              <a:gd name="connsiteX29943" fmla="*/ 3997666 w 11737976"/>
              <a:gd name="connsiteY29943" fmla="*/ 2304578 h 6407152"/>
              <a:gd name="connsiteX29944" fmla="*/ 3993180 w 11737976"/>
              <a:gd name="connsiteY29944" fmla="*/ 2273443 h 6407152"/>
              <a:gd name="connsiteX29945" fmla="*/ 4010315 w 11737976"/>
              <a:gd name="connsiteY29945" fmla="*/ 2269162 h 6407152"/>
              <a:gd name="connsiteX29946" fmla="*/ 3992433 w 11737976"/>
              <a:gd name="connsiteY29946" fmla="*/ 2268253 h 6407152"/>
              <a:gd name="connsiteX29947" fmla="*/ 3998759 w 11737976"/>
              <a:gd name="connsiteY29947" fmla="*/ 2250546 h 6407152"/>
              <a:gd name="connsiteX29948" fmla="*/ 4015145 w 11737976"/>
              <a:gd name="connsiteY29948" fmla="*/ 2241074 h 6407152"/>
              <a:gd name="connsiteX29949" fmla="*/ 3988695 w 11737976"/>
              <a:gd name="connsiteY29949" fmla="*/ 2242308 h 6407152"/>
              <a:gd name="connsiteX29950" fmla="*/ 3990191 w 11737976"/>
              <a:gd name="connsiteY29950" fmla="*/ 2252686 h 6407152"/>
              <a:gd name="connsiteX29951" fmla="*/ 3956670 w 11737976"/>
              <a:gd name="connsiteY29951" fmla="*/ 2266437 h 6407152"/>
              <a:gd name="connsiteX29952" fmla="*/ 3945861 w 11737976"/>
              <a:gd name="connsiteY29952" fmla="*/ 2253010 h 6407152"/>
              <a:gd name="connsiteX29953" fmla="*/ 3952185 w 11737976"/>
              <a:gd name="connsiteY29953" fmla="*/ 2235302 h 6407152"/>
              <a:gd name="connsiteX29954" fmla="*/ 3925736 w 11737976"/>
              <a:gd name="connsiteY29954" fmla="*/ 2236534 h 6407152"/>
              <a:gd name="connsiteX29955" fmla="*/ 3917916 w 11737976"/>
              <a:gd name="connsiteY29955" fmla="*/ 2243864 h 6407152"/>
              <a:gd name="connsiteX29956" fmla="*/ 3899288 w 11737976"/>
              <a:gd name="connsiteY29956" fmla="*/ 2237766 h 6407152"/>
              <a:gd name="connsiteX29957" fmla="*/ 3889226 w 11737976"/>
              <a:gd name="connsiteY29957" fmla="*/ 2229528 h 6407152"/>
              <a:gd name="connsiteX29958" fmla="*/ 3872837 w 11737976"/>
              <a:gd name="connsiteY29958" fmla="*/ 2238999 h 6407152"/>
              <a:gd name="connsiteX29959" fmla="*/ 3837075 w 11737976"/>
              <a:gd name="connsiteY29959" fmla="*/ 2237182 h 6407152"/>
              <a:gd name="connsiteX29960" fmla="*/ 3843400 w 11737976"/>
              <a:gd name="connsiteY29960" fmla="*/ 2219473 h 6407152"/>
              <a:gd name="connsiteX29961" fmla="*/ 3815455 w 11737976"/>
              <a:gd name="connsiteY29961" fmla="*/ 2210327 h 6407152"/>
              <a:gd name="connsiteX29962" fmla="*/ 3818445 w 11737976"/>
              <a:gd name="connsiteY29962" fmla="*/ 2231084 h 6407152"/>
              <a:gd name="connsiteX29963" fmla="*/ 3767790 w 11737976"/>
              <a:gd name="connsiteY29963" fmla="*/ 2249116 h 6407152"/>
              <a:gd name="connsiteX29964" fmla="*/ 3767042 w 11737976"/>
              <a:gd name="connsiteY29964" fmla="*/ 2243927 h 6407152"/>
              <a:gd name="connsiteX29965" fmla="*/ 3758474 w 11737976"/>
              <a:gd name="connsiteY29965" fmla="*/ 2246067 h 6407152"/>
              <a:gd name="connsiteX29966" fmla="*/ 3746919 w 11737976"/>
              <a:gd name="connsiteY29966" fmla="*/ 2227452 h 6407152"/>
              <a:gd name="connsiteX29967" fmla="*/ 3764051 w 11737976"/>
              <a:gd name="connsiteY29967" fmla="*/ 2223171 h 6407152"/>
              <a:gd name="connsiteX29968" fmla="*/ 3753242 w 11737976"/>
              <a:gd name="connsiteY29968" fmla="*/ 2209744 h 6407152"/>
              <a:gd name="connsiteX29969" fmla="*/ 3744677 w 11737976"/>
              <a:gd name="connsiteY29969" fmla="*/ 2211885 h 6407152"/>
              <a:gd name="connsiteX29970" fmla="*/ 3735362 w 11737976"/>
              <a:gd name="connsiteY29970" fmla="*/ 2208835 h 6407152"/>
              <a:gd name="connsiteX29971" fmla="*/ 3736109 w 11737976"/>
              <a:gd name="connsiteY29971" fmla="*/ 2214025 h 6407152"/>
              <a:gd name="connsiteX29972" fmla="*/ 3736856 w 11737976"/>
              <a:gd name="connsiteY29972" fmla="*/ 2219214 h 6407152"/>
              <a:gd name="connsiteX29973" fmla="*/ 3728289 w 11737976"/>
              <a:gd name="connsiteY29973" fmla="*/ 2221354 h 6407152"/>
              <a:gd name="connsiteX29974" fmla="*/ 3694020 w 11737976"/>
              <a:gd name="connsiteY29974" fmla="*/ 2229916 h 6407152"/>
              <a:gd name="connsiteX29975" fmla="*/ 3667571 w 11737976"/>
              <a:gd name="connsiteY29975" fmla="*/ 2231149 h 6407152"/>
              <a:gd name="connsiteX29976" fmla="*/ 3630313 w 11737976"/>
              <a:gd name="connsiteY29976" fmla="*/ 2218953 h 6407152"/>
              <a:gd name="connsiteX29977" fmla="*/ 3623241 w 11737976"/>
              <a:gd name="connsiteY29977" fmla="*/ 2231473 h 6407152"/>
              <a:gd name="connsiteX29978" fmla="*/ 3632555 w 11737976"/>
              <a:gd name="connsiteY29978" fmla="*/ 2234521 h 6407152"/>
              <a:gd name="connsiteX29979" fmla="*/ 3649691 w 11737976"/>
              <a:gd name="connsiteY29979" fmla="*/ 2230240 h 6407152"/>
              <a:gd name="connsiteX29980" fmla="*/ 3651933 w 11737976"/>
              <a:gd name="connsiteY29980" fmla="*/ 2245808 h 6407152"/>
              <a:gd name="connsiteX29981" fmla="*/ 3626978 w 11737976"/>
              <a:gd name="connsiteY29981" fmla="*/ 2257419 h 6407152"/>
              <a:gd name="connsiteX29982" fmla="*/ 3609844 w 11737976"/>
              <a:gd name="connsiteY29982" fmla="*/ 2261700 h 6407152"/>
              <a:gd name="connsiteX29983" fmla="*/ 3619158 w 11737976"/>
              <a:gd name="connsiteY29983" fmla="*/ 2264749 h 6407152"/>
              <a:gd name="connsiteX29984" fmla="*/ 3596446 w 11737976"/>
              <a:gd name="connsiteY29984" fmla="*/ 2291926 h 6407152"/>
              <a:gd name="connsiteX29985" fmla="*/ 3595700 w 11737976"/>
              <a:gd name="connsiteY29985" fmla="*/ 2286736 h 6407152"/>
              <a:gd name="connsiteX29986" fmla="*/ 3554360 w 11737976"/>
              <a:gd name="connsiteY29986" fmla="*/ 2307816 h 6407152"/>
              <a:gd name="connsiteX29987" fmla="*/ 3556601 w 11737976"/>
              <a:gd name="connsiteY29987" fmla="*/ 2323384 h 6407152"/>
              <a:gd name="connsiteX29988" fmla="*/ 3589375 w 11737976"/>
              <a:gd name="connsiteY29988" fmla="*/ 2304444 h 6407152"/>
              <a:gd name="connsiteX29989" fmla="*/ 3567409 w 11737976"/>
              <a:gd name="connsiteY29989" fmla="*/ 2336811 h 6407152"/>
              <a:gd name="connsiteX29990" fmla="*/ 3549529 w 11737976"/>
              <a:gd name="connsiteY29990" fmla="*/ 2335903 h 6407152"/>
              <a:gd name="connsiteX29991" fmla="*/ 3548794 w 11737976"/>
              <a:gd name="connsiteY29991" fmla="*/ 2336206 h 6407152"/>
              <a:gd name="connsiteX29992" fmla="*/ 3548298 w 11737976"/>
              <a:gd name="connsiteY29992" fmla="*/ 2334331 h 6407152"/>
              <a:gd name="connsiteX29993" fmla="*/ 3550677 w 11737976"/>
              <a:gd name="connsiteY29993" fmla="*/ 2327915 h 6407152"/>
              <a:gd name="connsiteX29994" fmla="*/ 3550738 w 11737976"/>
              <a:gd name="connsiteY29994" fmla="*/ 2325808 h 6407152"/>
              <a:gd name="connsiteX29995" fmla="*/ 3546480 w 11737976"/>
              <a:gd name="connsiteY29995" fmla="*/ 2321781 h 6407152"/>
              <a:gd name="connsiteX29996" fmla="*/ 3544226 w 11737976"/>
              <a:gd name="connsiteY29996" fmla="*/ 2323982 h 6407152"/>
              <a:gd name="connsiteX29997" fmla="*/ 3544101 w 11737976"/>
              <a:gd name="connsiteY29997" fmla="*/ 2328196 h 6407152"/>
              <a:gd name="connsiteX29998" fmla="*/ 3541786 w 11737976"/>
              <a:gd name="connsiteY29998" fmla="*/ 2332505 h 6407152"/>
              <a:gd name="connsiteX29999" fmla="*/ 3541723 w 11737976"/>
              <a:gd name="connsiteY29999" fmla="*/ 2334611 h 6407152"/>
              <a:gd name="connsiteX30000" fmla="*/ 3538552 w 11737976"/>
              <a:gd name="connsiteY30000" fmla="*/ 2344022 h 6407152"/>
              <a:gd name="connsiteX30001" fmla="*/ 3533141 w 11737976"/>
              <a:gd name="connsiteY30001" fmla="*/ 2345373 h 6407152"/>
              <a:gd name="connsiteX30002" fmla="*/ 3513765 w 11737976"/>
              <a:gd name="connsiteY30002" fmla="*/ 2334087 h 6407152"/>
              <a:gd name="connsiteX30003" fmla="*/ 3488063 w 11737976"/>
              <a:gd name="connsiteY30003" fmla="*/ 2340509 h 6407152"/>
              <a:gd name="connsiteX30004" fmla="*/ 3487330 w 11737976"/>
              <a:gd name="connsiteY30004" fmla="*/ 2366228 h 6407152"/>
              <a:gd name="connsiteX30005" fmla="*/ 3485875 w 11737976"/>
              <a:gd name="connsiteY30005" fmla="*/ 2380308 h 6407152"/>
              <a:gd name="connsiteX30006" fmla="*/ 3485646 w 11737976"/>
              <a:gd name="connsiteY30006" fmla="*/ 2380678 h 6407152"/>
              <a:gd name="connsiteX30007" fmla="*/ 3478559 w 11737976"/>
              <a:gd name="connsiteY30007" fmla="*/ 2398345 h 6407152"/>
              <a:gd name="connsiteX30008" fmla="*/ 3466157 w 11737976"/>
              <a:gd name="connsiteY30008" fmla="*/ 2373622 h 6407152"/>
              <a:gd name="connsiteX30009" fmla="*/ 3468162 w 11737976"/>
              <a:gd name="connsiteY30009" fmla="*/ 2379849 h 6407152"/>
              <a:gd name="connsiteX30010" fmla="*/ 3477052 w 11737976"/>
              <a:gd name="connsiteY30010" fmla="*/ 2375259 h 6407152"/>
              <a:gd name="connsiteX30011" fmla="*/ 3464215 w 11737976"/>
              <a:gd name="connsiteY30011" fmla="*/ 2365288 h 6407152"/>
              <a:gd name="connsiteX30012" fmla="*/ 3467964 w 11737976"/>
              <a:gd name="connsiteY30012" fmla="*/ 2312515 h 6407152"/>
              <a:gd name="connsiteX30013" fmla="*/ 3449622 w 11737976"/>
              <a:gd name="connsiteY30013" fmla="*/ 2340657 h 6407152"/>
              <a:gd name="connsiteX30014" fmla="*/ 3438041 w 11737976"/>
              <a:gd name="connsiteY30014" fmla="*/ 2362198 h 6407152"/>
              <a:gd name="connsiteX30015" fmla="*/ 3437233 w 11737976"/>
              <a:gd name="connsiteY30015" fmla="*/ 2389589 h 6407152"/>
              <a:gd name="connsiteX30016" fmla="*/ 3435357 w 11737976"/>
              <a:gd name="connsiteY30016" fmla="*/ 2396471 h 6407152"/>
              <a:gd name="connsiteX30017" fmla="*/ 3423823 w 11737976"/>
              <a:gd name="connsiteY30017" fmla="*/ 2400177 h 6407152"/>
              <a:gd name="connsiteX30018" fmla="*/ 3418980 w 11737976"/>
              <a:gd name="connsiteY30018" fmla="*/ 2410460 h 6407152"/>
              <a:gd name="connsiteX30019" fmla="*/ 3421376 w 11737976"/>
              <a:gd name="connsiteY30019" fmla="*/ 2412455 h 6407152"/>
              <a:gd name="connsiteX30020" fmla="*/ 3426253 w 11737976"/>
              <a:gd name="connsiteY30020" fmla="*/ 2411560 h 6407152"/>
              <a:gd name="connsiteX30021" fmla="*/ 3426600 w 11737976"/>
              <a:gd name="connsiteY30021" fmla="*/ 2411555 h 6407152"/>
              <a:gd name="connsiteX30022" fmla="*/ 3421084 w 11737976"/>
              <a:gd name="connsiteY30022" fmla="*/ 2417639 h 6407152"/>
              <a:gd name="connsiteX30023" fmla="*/ 3412506 w 11737976"/>
              <a:gd name="connsiteY30023" fmla="*/ 2411694 h 6407152"/>
              <a:gd name="connsiteX30024" fmla="*/ 3422205 w 11737976"/>
              <a:gd name="connsiteY30024" fmla="*/ 2379712 h 6407152"/>
              <a:gd name="connsiteX30025" fmla="*/ 3421779 w 11737976"/>
              <a:gd name="connsiteY30025" fmla="*/ 2362861 h 6407152"/>
              <a:gd name="connsiteX30026" fmla="*/ 3421194 w 11737976"/>
              <a:gd name="connsiteY30026" fmla="*/ 2362445 h 6407152"/>
              <a:gd name="connsiteX30027" fmla="*/ 3421449 w 11737976"/>
              <a:gd name="connsiteY30027" fmla="*/ 2361751 h 6407152"/>
              <a:gd name="connsiteX30028" fmla="*/ 3419806 w 11737976"/>
              <a:gd name="connsiteY30028" fmla="*/ 2361456 h 6407152"/>
              <a:gd name="connsiteX30029" fmla="*/ 3416253 w 11737976"/>
              <a:gd name="connsiteY30029" fmla="*/ 2358922 h 6407152"/>
              <a:gd name="connsiteX30030" fmla="*/ 3414985 w 11737976"/>
              <a:gd name="connsiteY30030" fmla="*/ 2360587 h 6407152"/>
              <a:gd name="connsiteX30031" fmla="*/ 3405623 w 11737976"/>
              <a:gd name="connsiteY30031" fmla="*/ 2358900 h 6407152"/>
              <a:gd name="connsiteX30032" fmla="*/ 3384065 w 11737976"/>
              <a:gd name="connsiteY30032" fmla="*/ 2365646 h 6407152"/>
              <a:gd name="connsiteX30033" fmla="*/ 3395491 w 11737976"/>
              <a:gd name="connsiteY30033" fmla="*/ 2379126 h 6407152"/>
              <a:gd name="connsiteX30034" fmla="*/ 3386337 w 11737976"/>
              <a:gd name="connsiteY30034" fmla="*/ 2381413 h 6407152"/>
              <a:gd name="connsiteX30035" fmla="*/ 3387093 w 11737976"/>
              <a:gd name="connsiteY30035" fmla="*/ 2386669 h 6407152"/>
              <a:gd name="connsiteX30036" fmla="*/ 3396249 w 11737976"/>
              <a:gd name="connsiteY30036" fmla="*/ 2384381 h 6407152"/>
              <a:gd name="connsiteX30037" fmla="*/ 3395491 w 11737976"/>
              <a:gd name="connsiteY30037" fmla="*/ 2379126 h 6407152"/>
              <a:gd name="connsiteX30038" fmla="*/ 3403685 w 11737976"/>
              <a:gd name="connsiteY30038" fmla="*/ 2375409 h 6407152"/>
              <a:gd name="connsiteX30039" fmla="*/ 3397183 w 11737976"/>
              <a:gd name="connsiteY30039" fmla="*/ 2383938 h 6407152"/>
              <a:gd name="connsiteX30040" fmla="*/ 3392719 w 11737976"/>
              <a:gd name="connsiteY30040" fmla="*/ 2414644 h 6407152"/>
              <a:gd name="connsiteX30041" fmla="*/ 3385959 w 11737976"/>
              <a:gd name="connsiteY30041" fmla="*/ 2421247 h 6407152"/>
              <a:gd name="connsiteX30042" fmla="*/ 3376696 w 11737976"/>
              <a:gd name="connsiteY30042" fmla="*/ 2438479 h 6407152"/>
              <a:gd name="connsiteX30043" fmla="*/ 3342516 w 11737976"/>
              <a:gd name="connsiteY30043" fmla="*/ 2484136 h 6407152"/>
              <a:gd name="connsiteX30044" fmla="*/ 3327238 w 11737976"/>
              <a:gd name="connsiteY30044" fmla="*/ 2482685 h 6407152"/>
              <a:gd name="connsiteX30045" fmla="*/ 3313777 w 11737976"/>
              <a:gd name="connsiteY30045" fmla="*/ 2493783 h 6407152"/>
              <a:gd name="connsiteX30046" fmla="*/ 3300442 w 11737976"/>
              <a:gd name="connsiteY30046" fmla="*/ 2500667 h 6407152"/>
              <a:gd name="connsiteX30047" fmla="*/ 3306395 w 11737976"/>
              <a:gd name="connsiteY30047" fmla="*/ 2521456 h 6407152"/>
              <a:gd name="connsiteX30048" fmla="*/ 3298699 w 11737976"/>
              <a:gd name="connsiteY30048" fmla="*/ 2559665 h 6407152"/>
              <a:gd name="connsiteX30049" fmla="*/ 3288625 w 11737976"/>
              <a:gd name="connsiteY30049" fmla="*/ 2604291 h 6407152"/>
              <a:gd name="connsiteX30050" fmla="*/ 3289821 w 11737976"/>
              <a:gd name="connsiteY30050" fmla="*/ 2637911 h 6407152"/>
              <a:gd name="connsiteX30051" fmla="*/ 3293831 w 11737976"/>
              <a:gd name="connsiteY30051" fmla="*/ 2650365 h 6407152"/>
              <a:gd name="connsiteX30052" fmla="*/ 3284566 w 11737976"/>
              <a:gd name="connsiteY30052" fmla="*/ 2667597 h 6407152"/>
              <a:gd name="connsiteX30053" fmla="*/ 3277680 w 11737976"/>
              <a:gd name="connsiteY30053" fmla="*/ 2678414 h 6407152"/>
              <a:gd name="connsiteX30054" fmla="*/ 3279250 w 11737976"/>
              <a:gd name="connsiteY30054" fmla="*/ 2699392 h 6407152"/>
              <a:gd name="connsiteX30055" fmla="*/ 3272301 w 11737976"/>
              <a:gd name="connsiteY30055" fmla="*/ 2712316 h 6407152"/>
              <a:gd name="connsiteX30056" fmla="*/ 3276248 w 11737976"/>
              <a:gd name="connsiteY30056" fmla="*/ 2726879 h 6407152"/>
              <a:gd name="connsiteX30057" fmla="*/ 3271741 w 11737976"/>
              <a:gd name="connsiteY30057" fmla="*/ 2731281 h 6407152"/>
              <a:gd name="connsiteX30058" fmla="*/ 3273945 w 11737976"/>
              <a:gd name="connsiteY30058" fmla="*/ 2804841 h 6407152"/>
              <a:gd name="connsiteX30059" fmla="*/ 3272201 w 11737976"/>
              <a:gd name="connsiteY30059" fmla="*/ 2863840 h 6407152"/>
              <a:gd name="connsiteX30060" fmla="*/ 3263311 w 11737976"/>
              <a:gd name="connsiteY30060" fmla="*/ 2868429 h 6407152"/>
              <a:gd name="connsiteX30061" fmla="*/ 3267455 w 11737976"/>
              <a:gd name="connsiteY30061" fmla="*/ 2950326 h 6407152"/>
              <a:gd name="connsiteX30062" fmla="*/ 3258255 w 11737976"/>
              <a:gd name="connsiteY30062" fmla="*/ 2965451 h 6407152"/>
              <a:gd name="connsiteX30063" fmla="*/ 3260850 w 11737976"/>
              <a:gd name="connsiteY30063" fmla="*/ 2988751 h 6407152"/>
              <a:gd name="connsiteX30064" fmla="*/ 3258174 w 11737976"/>
              <a:gd name="connsiteY30064" fmla="*/ 3001876 h 6407152"/>
              <a:gd name="connsiteX30065" fmla="*/ 3258174 w 11737976"/>
              <a:gd name="connsiteY30065" fmla="*/ 2968592 h 6407152"/>
              <a:gd name="connsiteX30066" fmla="*/ 3256782 w 11737976"/>
              <a:gd name="connsiteY30066" fmla="*/ 2968260 h 6407152"/>
              <a:gd name="connsiteX30067" fmla="*/ 3255127 w 11737976"/>
              <a:gd name="connsiteY30067" fmla="*/ 2967864 h 6407152"/>
              <a:gd name="connsiteX30068" fmla="*/ 3246739 w 11737976"/>
              <a:gd name="connsiteY30068" fmla="*/ 2957127 h 6407152"/>
              <a:gd name="connsiteX30069" fmla="*/ 3247837 w 11737976"/>
              <a:gd name="connsiteY30069" fmla="*/ 2953023 h 6407152"/>
              <a:gd name="connsiteX30070" fmla="*/ 3257096 w 11737976"/>
              <a:gd name="connsiteY30070" fmla="*/ 2955236 h 6407152"/>
              <a:gd name="connsiteX30071" fmla="*/ 3258174 w 11737976"/>
              <a:gd name="connsiteY30071" fmla="*/ 2955494 h 6407152"/>
              <a:gd name="connsiteX30072" fmla="*/ 3258174 w 11737976"/>
              <a:gd name="connsiteY30072" fmla="*/ 2753865 h 6407152"/>
              <a:gd name="connsiteX30073" fmla="*/ 3255954 w 11737976"/>
              <a:gd name="connsiteY30073" fmla="*/ 2754125 h 6407152"/>
              <a:gd name="connsiteX30074" fmla="*/ 3245372 w 11737976"/>
              <a:gd name="connsiteY30074" fmla="*/ 2751595 h 6407152"/>
              <a:gd name="connsiteX30075" fmla="*/ 3233693 w 11737976"/>
              <a:gd name="connsiteY30075" fmla="*/ 2753169 h 6407152"/>
              <a:gd name="connsiteX30076" fmla="*/ 3220916 w 11737976"/>
              <a:gd name="connsiteY30076" fmla="*/ 2758848 h 6407152"/>
              <a:gd name="connsiteX30077" fmla="*/ 3218724 w 11737976"/>
              <a:gd name="connsiteY30077" fmla="*/ 2767054 h 6407152"/>
              <a:gd name="connsiteX30078" fmla="*/ 3229306 w 11737976"/>
              <a:gd name="connsiteY30078" fmla="*/ 2769585 h 6407152"/>
              <a:gd name="connsiteX30079" fmla="*/ 3228209 w 11737976"/>
              <a:gd name="connsiteY30079" fmla="*/ 2773689 h 6407152"/>
              <a:gd name="connsiteX30080" fmla="*/ 3215433 w 11737976"/>
              <a:gd name="connsiteY30080" fmla="*/ 2779366 h 6407152"/>
              <a:gd name="connsiteX30081" fmla="*/ 3224919 w 11737976"/>
              <a:gd name="connsiteY30081" fmla="*/ 2786000 h 6407152"/>
              <a:gd name="connsiteX30082" fmla="*/ 3214337 w 11737976"/>
              <a:gd name="connsiteY30082" fmla="*/ 2783470 h 6407152"/>
              <a:gd name="connsiteX30083" fmla="*/ 3221630 w 11737976"/>
              <a:gd name="connsiteY30083" fmla="*/ 2798311 h 6407152"/>
              <a:gd name="connsiteX30084" fmla="*/ 3232212 w 11737976"/>
              <a:gd name="connsiteY30084" fmla="*/ 2800841 h 6407152"/>
              <a:gd name="connsiteX30085" fmla="*/ 3231115 w 11737976"/>
              <a:gd name="connsiteY30085" fmla="*/ 2804945 h 6407152"/>
              <a:gd name="connsiteX30086" fmla="*/ 3236212 w 11737976"/>
              <a:gd name="connsiteY30086" fmla="*/ 2827995 h 6407152"/>
              <a:gd name="connsiteX30087" fmla="*/ 3224533 w 11737976"/>
              <a:gd name="connsiteY30087" fmla="*/ 2829568 h 6407152"/>
              <a:gd name="connsiteX30088" fmla="*/ 3215048 w 11737976"/>
              <a:gd name="connsiteY30088" fmla="*/ 2822935 h 6407152"/>
              <a:gd name="connsiteX30089" fmla="*/ 3205563 w 11737976"/>
              <a:gd name="connsiteY30089" fmla="*/ 2816300 h 6407152"/>
              <a:gd name="connsiteX30090" fmla="*/ 3217242 w 11737976"/>
              <a:gd name="connsiteY30090" fmla="*/ 2814727 h 6407152"/>
              <a:gd name="connsiteX30091" fmla="*/ 3218339 w 11737976"/>
              <a:gd name="connsiteY30091" fmla="*/ 2810623 h 6407152"/>
              <a:gd name="connsiteX30092" fmla="*/ 3207757 w 11737976"/>
              <a:gd name="connsiteY30092" fmla="*/ 2808093 h 6407152"/>
              <a:gd name="connsiteX30093" fmla="*/ 3206659 w 11737976"/>
              <a:gd name="connsiteY30093" fmla="*/ 2812197 h 6407152"/>
              <a:gd name="connsiteX30094" fmla="*/ 3189497 w 11737976"/>
              <a:gd name="connsiteY30094" fmla="*/ 2834290 h 6407152"/>
              <a:gd name="connsiteX30095" fmla="*/ 3201176 w 11737976"/>
              <a:gd name="connsiteY30095" fmla="*/ 2832716 h 6407152"/>
              <a:gd name="connsiteX30096" fmla="*/ 3188400 w 11737976"/>
              <a:gd name="connsiteY30096" fmla="*/ 2838394 h 6407152"/>
              <a:gd name="connsiteX30097" fmla="*/ 3196789 w 11737976"/>
              <a:gd name="connsiteY30097" fmla="*/ 2849131 h 6407152"/>
              <a:gd name="connsiteX30098" fmla="*/ 3190950 w 11737976"/>
              <a:gd name="connsiteY30098" fmla="*/ 2849918 h 6407152"/>
              <a:gd name="connsiteX30099" fmla="*/ 3187255 w 11737976"/>
              <a:gd name="connsiteY30099" fmla="*/ 2850416 h 6407152"/>
              <a:gd name="connsiteX30100" fmla="*/ 3182360 w 11737976"/>
              <a:gd name="connsiteY30100" fmla="*/ 2842391 h 6407152"/>
              <a:gd name="connsiteX30101" fmla="*/ 3166940 w 11737976"/>
              <a:gd name="connsiteY30101" fmla="*/ 2860339 h 6407152"/>
              <a:gd name="connsiteX30102" fmla="*/ 3132783 w 11737976"/>
              <a:gd name="connsiteY30102" fmla="*/ 2861977 h 6407152"/>
              <a:gd name="connsiteX30103" fmla="*/ 3131836 w 11737976"/>
              <a:gd name="connsiteY30103" fmla="*/ 2852190 h 6407152"/>
              <a:gd name="connsiteX30104" fmla="*/ 3123416 w 11737976"/>
              <a:gd name="connsiteY30104" fmla="*/ 2853823 h 6407152"/>
              <a:gd name="connsiteX30105" fmla="*/ 3113859 w 11737976"/>
              <a:gd name="connsiteY30105" fmla="*/ 2832617 h 6407152"/>
              <a:gd name="connsiteX30106" fmla="*/ 3113117 w 11737976"/>
              <a:gd name="connsiteY30106" fmla="*/ 2827235 h 6407152"/>
              <a:gd name="connsiteX30107" fmla="*/ 3113538 w 11737976"/>
              <a:gd name="connsiteY30107" fmla="*/ 2825664 h 6407152"/>
              <a:gd name="connsiteX30108" fmla="*/ 3112879 w 11737976"/>
              <a:gd name="connsiteY30108" fmla="*/ 2825506 h 6407152"/>
              <a:gd name="connsiteX30109" fmla="*/ 3110262 w 11737976"/>
              <a:gd name="connsiteY30109" fmla="*/ 2806517 h 6407152"/>
              <a:gd name="connsiteX30110" fmla="*/ 3117737 w 11737976"/>
              <a:gd name="connsiteY30110" fmla="*/ 2795098 h 6407152"/>
              <a:gd name="connsiteX30111" fmla="*/ 3116983 w 11737976"/>
              <a:gd name="connsiteY30111" fmla="*/ 2794139 h 6407152"/>
              <a:gd name="connsiteX30112" fmla="*/ 3121267 w 11737976"/>
              <a:gd name="connsiteY30112" fmla="*/ 2791729 h 6407152"/>
              <a:gd name="connsiteX30113" fmla="*/ 3115951 w 11737976"/>
              <a:gd name="connsiteY30113" fmla="*/ 2792827 h 6407152"/>
              <a:gd name="connsiteX30114" fmla="*/ 3107955 w 11737976"/>
              <a:gd name="connsiteY30114" fmla="*/ 2782660 h 6407152"/>
              <a:gd name="connsiteX30115" fmla="*/ 3098529 w 11737976"/>
              <a:gd name="connsiteY30115" fmla="*/ 2773893 h 6407152"/>
              <a:gd name="connsiteX30116" fmla="*/ 3100422 w 11737976"/>
              <a:gd name="connsiteY30116" fmla="*/ 2793469 h 6407152"/>
              <a:gd name="connsiteX30117" fmla="*/ 3099617 w 11737976"/>
              <a:gd name="connsiteY30117" fmla="*/ 2793625 h 6407152"/>
              <a:gd name="connsiteX30118" fmla="*/ 3099784 w 11737976"/>
              <a:gd name="connsiteY30118" fmla="*/ 2791330 h 6407152"/>
              <a:gd name="connsiteX30119" fmla="*/ 3091064 w 11737976"/>
              <a:gd name="connsiteY30119" fmla="*/ 2784510 h 6407152"/>
              <a:gd name="connsiteX30120" fmla="*/ 3088949 w 11737976"/>
              <a:gd name="connsiteY30120" fmla="*/ 2792422 h 6407152"/>
              <a:gd name="connsiteX30121" fmla="*/ 3090629 w 11737976"/>
              <a:gd name="connsiteY30121" fmla="*/ 2791771 h 6407152"/>
              <a:gd name="connsiteX30122" fmla="*/ 3094068 w 11737976"/>
              <a:gd name="connsiteY30122" fmla="*/ 2794701 h 6407152"/>
              <a:gd name="connsiteX30123" fmla="*/ 3092001 w 11737976"/>
              <a:gd name="connsiteY30123" fmla="*/ 2795102 h 6407152"/>
              <a:gd name="connsiteX30124" fmla="*/ 3084527 w 11737976"/>
              <a:gd name="connsiteY30124" fmla="*/ 2806524 h 6407152"/>
              <a:gd name="connsiteX30125" fmla="*/ 3074213 w 11737976"/>
              <a:gd name="connsiteY30125" fmla="*/ 2788581 h 6407152"/>
              <a:gd name="connsiteX30126" fmla="*/ 3075160 w 11737976"/>
              <a:gd name="connsiteY30126" fmla="*/ 2798369 h 6407152"/>
              <a:gd name="connsiteX30127" fmla="*/ 3066739 w 11737976"/>
              <a:gd name="connsiteY30127" fmla="*/ 2800002 h 6407152"/>
              <a:gd name="connsiteX30128" fmla="*/ 3056425 w 11737976"/>
              <a:gd name="connsiteY30128" fmla="*/ 2782059 h 6407152"/>
              <a:gd name="connsiteX30129" fmla="*/ 3072320 w 11737976"/>
              <a:gd name="connsiteY30129" fmla="*/ 2769005 h 6407152"/>
              <a:gd name="connsiteX30130" fmla="*/ 3053112 w 11737976"/>
              <a:gd name="connsiteY30130" fmla="*/ 2747803 h 6407152"/>
              <a:gd name="connsiteX30131" fmla="*/ 3044219 w 11737976"/>
              <a:gd name="connsiteY30131" fmla="*/ 2744542 h 6407152"/>
              <a:gd name="connsiteX30132" fmla="*/ 3045165 w 11737976"/>
              <a:gd name="connsiteY30132" fmla="*/ 2754329 h 6407152"/>
              <a:gd name="connsiteX30133" fmla="*/ 3028798 w 11737976"/>
              <a:gd name="connsiteY30133" fmla="*/ 2762490 h 6407152"/>
              <a:gd name="connsiteX30134" fmla="*/ 3021796 w 11737976"/>
              <a:gd name="connsiteY30134" fmla="*/ 2778804 h 6407152"/>
              <a:gd name="connsiteX30135" fmla="*/ 3030217 w 11737976"/>
              <a:gd name="connsiteY30135" fmla="*/ 2777172 h 6407152"/>
              <a:gd name="connsiteX30136" fmla="*/ 3031164 w 11737976"/>
              <a:gd name="connsiteY30136" fmla="*/ 2786959 h 6407152"/>
              <a:gd name="connsiteX30137" fmla="*/ 3023689 w 11737976"/>
              <a:gd name="connsiteY30137" fmla="*/ 2798380 h 6407152"/>
              <a:gd name="connsiteX30138" fmla="*/ 3013849 w 11737976"/>
              <a:gd name="connsiteY30138" fmla="*/ 2785332 h 6407152"/>
              <a:gd name="connsiteX30139" fmla="*/ 2976381 w 11737976"/>
              <a:gd name="connsiteY30139" fmla="*/ 2752714 h 6407152"/>
              <a:gd name="connsiteX30140" fmla="*/ 2978383 w 11737976"/>
              <a:gd name="connsiteY30140" fmla="*/ 2751716 h 6407152"/>
              <a:gd name="connsiteX30141" fmla="*/ 2987420 w 11737976"/>
              <a:gd name="connsiteY30141" fmla="*/ 2751522 h 6407152"/>
              <a:gd name="connsiteX30142" fmla="*/ 2997637 w 11737976"/>
              <a:gd name="connsiteY30142" fmla="*/ 2758384 h 6407152"/>
              <a:gd name="connsiteX30143" fmla="*/ 2999858 w 11737976"/>
              <a:gd name="connsiteY30143" fmla="*/ 2750075 h 6407152"/>
              <a:gd name="connsiteX30144" fmla="*/ 2988531 w 11737976"/>
              <a:gd name="connsiteY30144" fmla="*/ 2747366 h 6407152"/>
              <a:gd name="connsiteX30145" fmla="*/ 2987568 w 11737976"/>
              <a:gd name="connsiteY30145" fmla="*/ 2747136 h 6407152"/>
              <a:gd name="connsiteX30146" fmla="*/ 2988656 w 11737976"/>
              <a:gd name="connsiteY30146" fmla="*/ 2746594 h 6407152"/>
              <a:gd name="connsiteX30147" fmla="*/ 3001642 w 11737976"/>
              <a:gd name="connsiteY30147" fmla="*/ 2747815 h 6407152"/>
              <a:gd name="connsiteX30148" fmla="*/ 3001511 w 11737976"/>
              <a:gd name="connsiteY30148" fmla="*/ 2735375 h 6407152"/>
              <a:gd name="connsiteX30149" fmla="*/ 3001837 w 11737976"/>
              <a:gd name="connsiteY30149" fmla="*/ 2734655 h 6407152"/>
              <a:gd name="connsiteX30150" fmla="*/ 3004221 w 11737976"/>
              <a:gd name="connsiteY30150" fmla="*/ 2733752 h 6407152"/>
              <a:gd name="connsiteX30151" fmla="*/ 3002439 w 11737976"/>
              <a:gd name="connsiteY30151" fmla="*/ 2733326 h 6407152"/>
              <a:gd name="connsiteX30152" fmla="*/ 3007696 w 11737976"/>
              <a:gd name="connsiteY30152" fmla="*/ 2721712 h 6407152"/>
              <a:gd name="connsiteX30153" fmla="*/ 3012782 w 11737976"/>
              <a:gd name="connsiteY30153" fmla="*/ 2718857 h 6407152"/>
              <a:gd name="connsiteX30154" fmla="*/ 3016912 w 11737976"/>
              <a:gd name="connsiteY30154" fmla="*/ 2718711 h 6407152"/>
              <a:gd name="connsiteX30155" fmla="*/ 3017111 w 11737976"/>
              <a:gd name="connsiteY30155" fmla="*/ 2719263 h 6407152"/>
              <a:gd name="connsiteX30156" fmla="*/ 3024537 w 11737976"/>
              <a:gd name="connsiteY30156" fmla="*/ 2718446 h 6407152"/>
              <a:gd name="connsiteX30157" fmla="*/ 3016912 w 11737976"/>
              <a:gd name="connsiteY30157" fmla="*/ 2718711 h 6407152"/>
              <a:gd name="connsiteX30158" fmla="*/ 3015643 w 11737976"/>
              <a:gd name="connsiteY30158" fmla="*/ 2715185 h 6407152"/>
              <a:gd name="connsiteX30159" fmla="*/ 3027801 w 11737976"/>
              <a:gd name="connsiteY30159" fmla="*/ 2707841 h 6407152"/>
              <a:gd name="connsiteX30160" fmla="*/ 3032814 w 11737976"/>
              <a:gd name="connsiteY30160" fmla="*/ 2704813 h 6407152"/>
              <a:gd name="connsiteX30161" fmla="*/ 3036991 w 11737976"/>
              <a:gd name="connsiteY30161" fmla="*/ 2709052 h 6407152"/>
              <a:gd name="connsiteX30162" fmla="*/ 3043345 w 11737976"/>
              <a:gd name="connsiteY30162" fmla="*/ 2707585 h 6407152"/>
              <a:gd name="connsiteX30163" fmla="*/ 3036644 w 11737976"/>
              <a:gd name="connsiteY30163" fmla="*/ 2702500 h 6407152"/>
              <a:gd name="connsiteX30164" fmla="*/ 3039959 w 11737976"/>
              <a:gd name="connsiteY30164" fmla="*/ 2700498 h 6407152"/>
              <a:gd name="connsiteX30165" fmla="*/ 3048378 w 11737976"/>
              <a:gd name="connsiteY30165" fmla="*/ 2698864 h 6407152"/>
              <a:gd name="connsiteX30166" fmla="*/ 3056799 w 11737976"/>
              <a:gd name="connsiteY30166" fmla="*/ 2697231 h 6407152"/>
              <a:gd name="connsiteX30167" fmla="*/ 3056326 w 11737976"/>
              <a:gd name="connsiteY30167" fmla="*/ 2692337 h 6407152"/>
              <a:gd name="connsiteX30168" fmla="*/ 3064748 w 11737976"/>
              <a:gd name="connsiteY30168" fmla="*/ 2690705 h 6407152"/>
              <a:gd name="connsiteX30169" fmla="*/ 3063328 w 11737976"/>
              <a:gd name="connsiteY30169" fmla="*/ 2676022 h 6407152"/>
              <a:gd name="connsiteX30170" fmla="*/ 3062854 w 11737976"/>
              <a:gd name="connsiteY30170" fmla="*/ 2671129 h 6407152"/>
              <a:gd name="connsiteX30171" fmla="*/ 3070801 w 11737976"/>
              <a:gd name="connsiteY30171" fmla="*/ 2664601 h 6407152"/>
              <a:gd name="connsiteX30172" fmla="*/ 3060962 w 11737976"/>
              <a:gd name="connsiteY30172" fmla="*/ 2651554 h 6407152"/>
              <a:gd name="connsiteX30173" fmla="*/ 3078749 w 11737976"/>
              <a:gd name="connsiteY30173" fmla="*/ 2658075 h 6407152"/>
              <a:gd name="connsiteX30174" fmla="*/ 3079695 w 11737976"/>
              <a:gd name="connsiteY30174" fmla="*/ 2667863 h 6407152"/>
              <a:gd name="connsiteX30175" fmla="*/ 3082027 w 11737976"/>
              <a:gd name="connsiteY30175" fmla="*/ 2672370 h 6407152"/>
              <a:gd name="connsiteX30176" fmla="*/ 3077888 w 11737976"/>
              <a:gd name="connsiteY30176" fmla="*/ 2671080 h 6407152"/>
              <a:gd name="connsiteX30177" fmla="*/ 3073138 w 11737976"/>
              <a:gd name="connsiteY30177" fmla="*/ 2669598 h 6407152"/>
              <a:gd name="connsiteX30178" fmla="*/ 3073595 w 11737976"/>
              <a:gd name="connsiteY30178" fmla="*/ 2674316 h 6407152"/>
              <a:gd name="connsiteX30179" fmla="*/ 3074051 w 11737976"/>
              <a:gd name="connsiteY30179" fmla="*/ 2679036 h 6407152"/>
              <a:gd name="connsiteX30180" fmla="*/ 3074507 w 11737976"/>
              <a:gd name="connsiteY30180" fmla="*/ 2683754 h 6407152"/>
              <a:gd name="connsiteX30181" fmla="*/ 3083098 w 11737976"/>
              <a:gd name="connsiteY30181" fmla="*/ 2677281 h 6407152"/>
              <a:gd name="connsiteX30182" fmla="*/ 3082758 w 11737976"/>
              <a:gd name="connsiteY30182" fmla="*/ 2673782 h 6407152"/>
              <a:gd name="connsiteX30183" fmla="*/ 3084970 w 11737976"/>
              <a:gd name="connsiteY30183" fmla="*/ 2678056 h 6407152"/>
              <a:gd name="connsiteX30184" fmla="*/ 3089536 w 11737976"/>
              <a:gd name="connsiteY30184" fmla="*/ 2680911 h 6407152"/>
              <a:gd name="connsiteX30185" fmla="*/ 3097483 w 11737976"/>
              <a:gd name="connsiteY30185" fmla="*/ 2674384 h 6407152"/>
              <a:gd name="connsiteX30186" fmla="*/ 3086696 w 11737976"/>
              <a:gd name="connsiteY30186" fmla="*/ 2651549 h 6407152"/>
              <a:gd name="connsiteX30187" fmla="*/ 3094893 w 11737976"/>
              <a:gd name="connsiteY30187" fmla="*/ 2649958 h 6407152"/>
              <a:gd name="connsiteX30188" fmla="*/ 3093688 w 11737976"/>
              <a:gd name="connsiteY30188" fmla="*/ 2654467 h 6407152"/>
              <a:gd name="connsiteX30189" fmla="*/ 3103159 w 11737976"/>
              <a:gd name="connsiteY30189" fmla="*/ 2661108 h 6407152"/>
              <a:gd name="connsiteX30190" fmla="*/ 3112941 w 11737976"/>
              <a:gd name="connsiteY30190" fmla="*/ 2661326 h 6407152"/>
              <a:gd name="connsiteX30191" fmla="*/ 3128699 w 11737976"/>
              <a:gd name="connsiteY30191" fmla="*/ 2649705 h 6407152"/>
              <a:gd name="connsiteX30192" fmla="*/ 3130897 w 11737976"/>
              <a:gd name="connsiteY30192" fmla="*/ 2641477 h 6407152"/>
              <a:gd name="connsiteX30193" fmla="*/ 3142567 w 11737976"/>
              <a:gd name="connsiteY30193" fmla="*/ 2639890 h 6407152"/>
              <a:gd name="connsiteX30194" fmla="*/ 3143667 w 11737976"/>
              <a:gd name="connsiteY30194" fmla="*/ 2635774 h 6407152"/>
              <a:gd name="connsiteX30195" fmla="*/ 3144767 w 11737976"/>
              <a:gd name="connsiteY30195" fmla="*/ 2631660 h 6407152"/>
              <a:gd name="connsiteX30196" fmla="*/ 3157536 w 11737976"/>
              <a:gd name="connsiteY30196" fmla="*/ 2625959 h 6407152"/>
              <a:gd name="connsiteX30197" fmla="*/ 3158636 w 11737976"/>
              <a:gd name="connsiteY30197" fmla="*/ 2621844 h 6407152"/>
              <a:gd name="connsiteX30198" fmla="*/ 3148065 w 11737976"/>
              <a:gd name="connsiteY30198" fmla="*/ 2619318 h 6407152"/>
              <a:gd name="connsiteX30199" fmla="*/ 3159735 w 11737976"/>
              <a:gd name="connsiteY30199" fmla="*/ 2617732 h 6407152"/>
              <a:gd name="connsiteX30200" fmla="*/ 3160835 w 11737976"/>
              <a:gd name="connsiteY30200" fmla="*/ 2613616 h 6407152"/>
              <a:gd name="connsiteX30201" fmla="*/ 3152463 w 11737976"/>
              <a:gd name="connsiteY30201" fmla="*/ 2602860 h 6407152"/>
              <a:gd name="connsiteX30202" fmla="*/ 3166332 w 11737976"/>
              <a:gd name="connsiteY30202" fmla="*/ 2593044 h 6407152"/>
              <a:gd name="connsiteX30203" fmla="*/ 3167431 w 11737976"/>
              <a:gd name="connsiteY30203" fmla="*/ 2588930 h 6407152"/>
              <a:gd name="connsiteX30204" fmla="*/ 3168531 w 11737976"/>
              <a:gd name="connsiteY30204" fmla="*/ 2584816 h 6407152"/>
              <a:gd name="connsiteX30205" fmla="*/ 3159061 w 11737976"/>
              <a:gd name="connsiteY30205" fmla="*/ 2578174 h 6407152"/>
              <a:gd name="connsiteX30206" fmla="*/ 3157961 w 11737976"/>
              <a:gd name="connsiteY30206" fmla="*/ 2582288 h 6407152"/>
              <a:gd name="connsiteX30207" fmla="*/ 3156862 w 11737976"/>
              <a:gd name="connsiteY30207" fmla="*/ 2586402 h 6407152"/>
              <a:gd name="connsiteX30208" fmla="*/ 3146291 w 11737976"/>
              <a:gd name="connsiteY30208" fmla="*/ 2583875 h 6407152"/>
              <a:gd name="connsiteX30209" fmla="*/ 3131322 w 11737976"/>
              <a:gd name="connsiteY30209" fmla="*/ 2597805 h 6407152"/>
              <a:gd name="connsiteX30210" fmla="*/ 3118553 w 11737976"/>
              <a:gd name="connsiteY30210" fmla="*/ 2603507 h 6407152"/>
              <a:gd name="connsiteX30211" fmla="*/ 3117453 w 11737976"/>
              <a:gd name="connsiteY30211" fmla="*/ 2607623 h 6407152"/>
              <a:gd name="connsiteX30212" fmla="*/ 3128024 w 11737976"/>
              <a:gd name="connsiteY30212" fmla="*/ 2610149 h 6407152"/>
              <a:gd name="connsiteX30213" fmla="*/ 3125824 w 11737976"/>
              <a:gd name="connsiteY30213" fmla="*/ 2618377 h 6407152"/>
              <a:gd name="connsiteX30214" fmla="*/ 3124725 w 11737976"/>
              <a:gd name="connsiteY30214" fmla="*/ 2622492 h 6407152"/>
              <a:gd name="connsiteX30215" fmla="*/ 3123625 w 11737976"/>
              <a:gd name="connsiteY30215" fmla="*/ 2626605 h 6407152"/>
              <a:gd name="connsiteX30216" fmla="*/ 3133097 w 11737976"/>
              <a:gd name="connsiteY30216" fmla="*/ 2633247 h 6407152"/>
              <a:gd name="connsiteX30217" fmla="*/ 3122526 w 11737976"/>
              <a:gd name="connsiteY30217" fmla="*/ 2630720 h 6407152"/>
              <a:gd name="connsiteX30218" fmla="*/ 3103584 w 11737976"/>
              <a:gd name="connsiteY30218" fmla="*/ 2617437 h 6407152"/>
              <a:gd name="connsiteX30219" fmla="*/ 3102569 w 11737976"/>
              <a:gd name="connsiteY30219" fmla="*/ 2621238 h 6407152"/>
              <a:gd name="connsiteX30220" fmla="*/ 3101986 w 11737976"/>
              <a:gd name="connsiteY30220" fmla="*/ 2621160 h 6407152"/>
              <a:gd name="connsiteX30221" fmla="*/ 3100697 w 11737976"/>
              <a:gd name="connsiteY30221" fmla="*/ 2618917 h 6407152"/>
              <a:gd name="connsiteX30222" fmla="*/ 3092749 w 11737976"/>
              <a:gd name="connsiteY30222" fmla="*/ 2625446 h 6407152"/>
              <a:gd name="connsiteX30223" fmla="*/ 3083384 w 11737976"/>
              <a:gd name="connsiteY30223" fmla="*/ 2617289 h 6407152"/>
              <a:gd name="connsiteX30224" fmla="*/ 3084803 w 11737976"/>
              <a:gd name="connsiteY30224" fmla="*/ 2631972 h 6407152"/>
              <a:gd name="connsiteX30225" fmla="*/ 3076856 w 11737976"/>
              <a:gd name="connsiteY30225" fmla="*/ 2638499 h 6407152"/>
              <a:gd name="connsiteX30226" fmla="*/ 3077329 w 11737976"/>
              <a:gd name="connsiteY30226" fmla="*/ 2643392 h 6407152"/>
              <a:gd name="connsiteX30227" fmla="*/ 3059542 w 11737976"/>
              <a:gd name="connsiteY30227" fmla="*/ 2636872 h 6407152"/>
              <a:gd name="connsiteX30228" fmla="*/ 3050173 w 11737976"/>
              <a:gd name="connsiteY30228" fmla="*/ 2628717 h 6407152"/>
              <a:gd name="connsiteX30229" fmla="*/ 3042700 w 11737976"/>
              <a:gd name="connsiteY30229" fmla="*/ 2640138 h 6407152"/>
              <a:gd name="connsiteX30230" fmla="*/ 3023965 w 11737976"/>
              <a:gd name="connsiteY30230" fmla="*/ 2623828 h 6407152"/>
              <a:gd name="connsiteX30231" fmla="*/ 3014125 w 11737976"/>
              <a:gd name="connsiteY30231" fmla="*/ 2610780 h 6407152"/>
              <a:gd name="connsiteX30232" fmla="*/ 3013651 w 11737976"/>
              <a:gd name="connsiteY30232" fmla="*/ 2605887 h 6407152"/>
              <a:gd name="connsiteX30233" fmla="*/ 3003338 w 11737976"/>
              <a:gd name="connsiteY30233" fmla="*/ 2587943 h 6407152"/>
              <a:gd name="connsiteX30234" fmla="*/ 3001362 w 11737976"/>
              <a:gd name="connsiteY30234" fmla="*/ 2600792 h 6407152"/>
              <a:gd name="connsiteX30235" fmla="*/ 3005704 w 11737976"/>
              <a:gd name="connsiteY30235" fmla="*/ 2612415 h 6407152"/>
              <a:gd name="connsiteX30236" fmla="*/ 3014125 w 11737976"/>
              <a:gd name="connsiteY30236" fmla="*/ 2610780 h 6407152"/>
              <a:gd name="connsiteX30237" fmla="*/ 3014597 w 11737976"/>
              <a:gd name="connsiteY30237" fmla="*/ 2615675 h 6407152"/>
              <a:gd name="connsiteX30238" fmla="*/ 3006650 w 11737976"/>
              <a:gd name="connsiteY30238" fmla="*/ 2622202 h 6407152"/>
              <a:gd name="connsiteX30239" fmla="*/ 3015544 w 11737976"/>
              <a:gd name="connsiteY30239" fmla="*/ 2625462 h 6407152"/>
              <a:gd name="connsiteX30240" fmla="*/ 3007597 w 11737976"/>
              <a:gd name="connsiteY30240" fmla="*/ 2631989 h 6407152"/>
              <a:gd name="connsiteX30241" fmla="*/ 3000123 w 11737976"/>
              <a:gd name="connsiteY30241" fmla="*/ 2643411 h 6407152"/>
              <a:gd name="connsiteX30242" fmla="*/ 3001543 w 11737976"/>
              <a:gd name="connsiteY30242" fmla="*/ 2658092 h 6407152"/>
              <a:gd name="connsiteX30243" fmla="*/ 3009490 w 11737976"/>
              <a:gd name="connsiteY30243" fmla="*/ 2651564 h 6407152"/>
              <a:gd name="connsiteX30244" fmla="*/ 3009963 w 11737976"/>
              <a:gd name="connsiteY30244" fmla="*/ 2656458 h 6407152"/>
              <a:gd name="connsiteX30245" fmla="*/ 3018384 w 11737976"/>
              <a:gd name="connsiteY30245" fmla="*/ 2654825 h 6407152"/>
              <a:gd name="connsiteX30246" fmla="*/ 3043646 w 11737976"/>
              <a:gd name="connsiteY30246" fmla="*/ 2649925 h 6407152"/>
              <a:gd name="connsiteX30247" fmla="*/ 3041094 w 11737976"/>
              <a:gd name="connsiteY30247" fmla="*/ 2656428 h 6407152"/>
              <a:gd name="connsiteX30248" fmla="*/ 3038475 w 11737976"/>
              <a:gd name="connsiteY30248" fmla="*/ 2656299 h 6407152"/>
              <a:gd name="connsiteX30249" fmla="*/ 3036563 w 11737976"/>
              <a:gd name="connsiteY30249" fmla="*/ 2657815 h 6407152"/>
              <a:gd name="connsiteX30250" fmla="*/ 3040207 w 11737976"/>
              <a:gd name="connsiteY30250" fmla="*/ 2658687 h 6407152"/>
              <a:gd name="connsiteX30251" fmla="*/ 3036764 w 11737976"/>
              <a:gd name="connsiteY30251" fmla="*/ 2667463 h 6407152"/>
              <a:gd name="connsiteX30252" fmla="*/ 3029171 w 11737976"/>
              <a:gd name="connsiteY30252" fmla="*/ 2677662 h 6407152"/>
              <a:gd name="connsiteX30253" fmla="*/ 3019805 w 11737976"/>
              <a:gd name="connsiteY30253" fmla="*/ 2669507 h 6407152"/>
              <a:gd name="connsiteX30254" fmla="*/ 3002490 w 11737976"/>
              <a:gd name="connsiteY30254" fmla="*/ 2667880 h 6407152"/>
              <a:gd name="connsiteX30255" fmla="*/ 3004383 w 11737976"/>
              <a:gd name="connsiteY30255" fmla="*/ 2687455 h 6407152"/>
              <a:gd name="connsiteX30256" fmla="*/ 2970228 w 11737976"/>
              <a:gd name="connsiteY30256" fmla="*/ 2689094 h 6407152"/>
              <a:gd name="connsiteX30257" fmla="*/ 2970700 w 11737976"/>
              <a:gd name="connsiteY30257" fmla="*/ 2693987 h 6407152"/>
              <a:gd name="connsiteX30258" fmla="*/ 2962278 w 11737976"/>
              <a:gd name="connsiteY30258" fmla="*/ 2695621 h 6407152"/>
              <a:gd name="connsiteX30259" fmla="*/ 2954555 w 11737976"/>
              <a:gd name="connsiteY30259" fmla="*/ 2693379 h 6407152"/>
              <a:gd name="connsiteX30260" fmla="*/ 2954221 w 11737976"/>
              <a:gd name="connsiteY30260" fmla="*/ 2691673 h 6407152"/>
              <a:gd name="connsiteX30261" fmla="*/ 2957359 w 11737976"/>
              <a:gd name="connsiteY30261" fmla="*/ 2689096 h 6407152"/>
              <a:gd name="connsiteX30262" fmla="*/ 2961331 w 11737976"/>
              <a:gd name="connsiteY30262" fmla="*/ 2685834 h 6407152"/>
              <a:gd name="connsiteX30263" fmla="*/ 2942598 w 11737976"/>
              <a:gd name="connsiteY30263" fmla="*/ 2669524 h 6407152"/>
              <a:gd name="connsiteX30264" fmla="*/ 2925283 w 11737976"/>
              <a:gd name="connsiteY30264" fmla="*/ 2667897 h 6407152"/>
              <a:gd name="connsiteX30265" fmla="*/ 2926702 w 11737976"/>
              <a:gd name="connsiteY30265" fmla="*/ 2682579 h 6407152"/>
              <a:gd name="connsiteX30266" fmla="*/ 2920175 w 11737976"/>
              <a:gd name="connsiteY30266" fmla="*/ 2703787 h 6407152"/>
              <a:gd name="connsiteX30267" fmla="*/ 2910334 w 11737976"/>
              <a:gd name="connsiteY30267" fmla="*/ 2690739 h 6407152"/>
              <a:gd name="connsiteX30268" fmla="*/ 2912228 w 11737976"/>
              <a:gd name="connsiteY30268" fmla="*/ 2710315 h 6407152"/>
              <a:gd name="connsiteX30269" fmla="*/ 2904280 w 11737976"/>
              <a:gd name="connsiteY30269" fmla="*/ 2716841 h 6407152"/>
              <a:gd name="connsiteX30270" fmla="*/ 2894440 w 11737976"/>
              <a:gd name="connsiteY30270" fmla="*/ 2703792 h 6407152"/>
              <a:gd name="connsiteX30271" fmla="*/ 2885546 w 11737976"/>
              <a:gd name="connsiteY30271" fmla="*/ 2700533 h 6407152"/>
              <a:gd name="connsiteX30272" fmla="*/ 2889650 w 11737976"/>
              <a:gd name="connsiteY30272" fmla="*/ 2709707 h 6407152"/>
              <a:gd name="connsiteX30273" fmla="*/ 2890206 w 11737976"/>
              <a:gd name="connsiteY30273" fmla="*/ 2712929 h 6407152"/>
              <a:gd name="connsiteX30274" fmla="*/ 2881884 w 11737976"/>
              <a:gd name="connsiteY30274" fmla="*/ 2708229 h 6407152"/>
              <a:gd name="connsiteX30275" fmla="*/ 2877980 w 11737976"/>
              <a:gd name="connsiteY30275" fmla="*/ 2706654 h 6407152"/>
              <a:gd name="connsiteX30276" fmla="*/ 2877125 w 11737976"/>
              <a:gd name="connsiteY30276" fmla="*/ 2702166 h 6407152"/>
              <a:gd name="connsiteX30277" fmla="*/ 2870053 w 11737976"/>
              <a:gd name="connsiteY30277" fmla="*/ 2706654 h 6407152"/>
              <a:gd name="connsiteX30278" fmla="*/ 2869945 w 11737976"/>
              <a:gd name="connsiteY30278" fmla="*/ 2708510 h 6407152"/>
              <a:gd name="connsiteX30279" fmla="*/ 2869156 w 11737976"/>
              <a:gd name="connsiteY30279" fmla="*/ 2708878 h 6407152"/>
              <a:gd name="connsiteX30280" fmla="*/ 2869885 w 11737976"/>
              <a:gd name="connsiteY30280" fmla="*/ 2709552 h 6407152"/>
              <a:gd name="connsiteX30281" fmla="*/ 2869651 w 11737976"/>
              <a:gd name="connsiteY30281" fmla="*/ 2713586 h 6407152"/>
              <a:gd name="connsiteX30282" fmla="*/ 2871544 w 11737976"/>
              <a:gd name="connsiteY30282" fmla="*/ 2733162 h 6407152"/>
              <a:gd name="connsiteX30283" fmla="*/ 2854230 w 11737976"/>
              <a:gd name="connsiteY30283" fmla="*/ 2731535 h 6407152"/>
              <a:gd name="connsiteX30284" fmla="*/ 2835023 w 11737976"/>
              <a:gd name="connsiteY30284" fmla="*/ 2710331 h 6407152"/>
              <a:gd name="connsiteX30285" fmla="*/ 2841549 w 11737976"/>
              <a:gd name="connsiteY30285" fmla="*/ 2689123 h 6407152"/>
              <a:gd name="connsiteX30286" fmla="*/ 2842496 w 11737976"/>
              <a:gd name="connsiteY30286" fmla="*/ 2698910 h 6407152"/>
              <a:gd name="connsiteX30287" fmla="*/ 2850916 w 11737976"/>
              <a:gd name="connsiteY30287" fmla="*/ 2697278 h 6407152"/>
              <a:gd name="connsiteX30288" fmla="*/ 2849024 w 11737976"/>
              <a:gd name="connsiteY30288" fmla="*/ 2677702 h 6407152"/>
              <a:gd name="connsiteX30289" fmla="*/ 2857444 w 11737976"/>
              <a:gd name="connsiteY30289" fmla="*/ 2676069 h 6407152"/>
              <a:gd name="connsiteX30290" fmla="*/ 2857918 w 11737976"/>
              <a:gd name="connsiteY30290" fmla="*/ 2680962 h 6407152"/>
              <a:gd name="connsiteX30291" fmla="*/ 2858865 w 11737976"/>
              <a:gd name="connsiteY30291" fmla="*/ 2690751 h 6407152"/>
              <a:gd name="connsiteX30292" fmla="*/ 2866338 w 11737976"/>
              <a:gd name="connsiteY30292" fmla="*/ 2679330 h 6407152"/>
              <a:gd name="connsiteX30293" fmla="*/ 2883653 w 11737976"/>
              <a:gd name="connsiteY30293" fmla="*/ 2680957 h 6407152"/>
              <a:gd name="connsiteX30294" fmla="*/ 2891127 w 11737976"/>
              <a:gd name="connsiteY30294" fmla="*/ 2669536 h 6407152"/>
              <a:gd name="connsiteX30295" fmla="*/ 2907021 w 11737976"/>
              <a:gd name="connsiteY30295" fmla="*/ 2656481 h 6407152"/>
              <a:gd name="connsiteX30296" fmla="*/ 2915441 w 11737976"/>
              <a:gd name="connsiteY30296" fmla="*/ 2654848 h 6407152"/>
              <a:gd name="connsiteX30297" fmla="*/ 2916908 w 11737976"/>
              <a:gd name="connsiteY30297" fmla="*/ 2658927 h 6407152"/>
              <a:gd name="connsiteX30298" fmla="*/ 2924336 w 11737976"/>
              <a:gd name="connsiteY30298" fmla="*/ 2658110 h 6407152"/>
              <a:gd name="connsiteX30299" fmla="*/ 2923863 w 11737976"/>
              <a:gd name="connsiteY30299" fmla="*/ 2653215 h 6407152"/>
              <a:gd name="connsiteX30300" fmla="*/ 2923389 w 11737976"/>
              <a:gd name="connsiteY30300" fmla="*/ 2648321 h 6407152"/>
              <a:gd name="connsiteX30301" fmla="*/ 2915441 w 11737976"/>
              <a:gd name="connsiteY30301" fmla="*/ 2654848 h 6407152"/>
              <a:gd name="connsiteX30302" fmla="*/ 2914495 w 11737976"/>
              <a:gd name="connsiteY30302" fmla="*/ 2645062 h 6407152"/>
              <a:gd name="connsiteX30303" fmla="*/ 2897180 w 11737976"/>
              <a:gd name="connsiteY30303" fmla="*/ 2643434 h 6407152"/>
              <a:gd name="connsiteX30304" fmla="*/ 2871919 w 11737976"/>
              <a:gd name="connsiteY30304" fmla="*/ 2648333 h 6407152"/>
              <a:gd name="connsiteX30305" fmla="*/ 2847131 w 11737976"/>
              <a:gd name="connsiteY30305" fmla="*/ 2658127 h 6407152"/>
              <a:gd name="connsiteX30306" fmla="*/ 2846184 w 11737976"/>
              <a:gd name="connsiteY30306" fmla="*/ 2648339 h 6407152"/>
              <a:gd name="connsiteX30307" fmla="*/ 2838236 w 11737976"/>
              <a:gd name="connsiteY30307" fmla="*/ 2654866 h 6407152"/>
              <a:gd name="connsiteX30308" fmla="*/ 2828869 w 11737976"/>
              <a:gd name="connsiteY30308" fmla="*/ 2646712 h 6407152"/>
              <a:gd name="connsiteX30309" fmla="*/ 2835397 w 11737976"/>
              <a:gd name="connsiteY30309" fmla="*/ 2625503 h 6407152"/>
              <a:gd name="connsiteX30310" fmla="*/ 2826029 w 11737976"/>
              <a:gd name="connsiteY30310" fmla="*/ 2617349 h 6407152"/>
              <a:gd name="connsiteX30311" fmla="*/ 2808241 w 11737976"/>
              <a:gd name="connsiteY30311" fmla="*/ 2610827 h 6407152"/>
              <a:gd name="connsiteX30312" fmla="*/ 2806348 w 11737976"/>
              <a:gd name="connsiteY30312" fmla="*/ 2591252 h 6407152"/>
              <a:gd name="connsiteX30313" fmla="*/ 2797455 w 11737976"/>
              <a:gd name="connsiteY30313" fmla="*/ 2587991 h 6407152"/>
              <a:gd name="connsiteX30314" fmla="*/ 2790453 w 11737976"/>
              <a:gd name="connsiteY30314" fmla="*/ 2604305 h 6407152"/>
              <a:gd name="connsiteX30315" fmla="*/ 2791873 w 11737976"/>
              <a:gd name="connsiteY30315" fmla="*/ 2618987 h 6407152"/>
              <a:gd name="connsiteX30316" fmla="*/ 2790170 w 11737976"/>
              <a:gd name="connsiteY30316" fmla="*/ 2612462 h 6407152"/>
              <a:gd name="connsiteX30317" fmla="*/ 2788706 w 11737976"/>
              <a:gd name="connsiteY30317" fmla="*/ 2612151 h 6407152"/>
              <a:gd name="connsiteX30318" fmla="*/ 2788866 w 11737976"/>
              <a:gd name="connsiteY30318" fmla="*/ 2611781 h 6407152"/>
              <a:gd name="connsiteX30319" fmla="*/ 2776376 w 11737976"/>
              <a:gd name="connsiteY30319" fmla="*/ 2602052 h 6407152"/>
              <a:gd name="connsiteX30320" fmla="*/ 2789980 w 11737976"/>
              <a:gd name="connsiteY30320" fmla="*/ 2599413 h 6407152"/>
              <a:gd name="connsiteX30321" fmla="*/ 2778720 w 11737976"/>
              <a:gd name="connsiteY30321" fmla="*/ 2571682 h 6407152"/>
              <a:gd name="connsiteX30322" fmla="*/ 2760458 w 11737976"/>
              <a:gd name="connsiteY30322" fmla="*/ 2560267 h 6407152"/>
              <a:gd name="connsiteX30323" fmla="*/ 2759986 w 11737976"/>
              <a:gd name="connsiteY30323" fmla="*/ 2555374 h 6407152"/>
              <a:gd name="connsiteX30324" fmla="*/ 2767933 w 11737976"/>
              <a:gd name="connsiteY30324" fmla="*/ 2548846 h 6407152"/>
              <a:gd name="connsiteX30325" fmla="*/ 2759512 w 11737976"/>
              <a:gd name="connsiteY30325" fmla="*/ 2550479 h 6407152"/>
              <a:gd name="connsiteX30326" fmla="*/ 2741724 w 11737976"/>
              <a:gd name="connsiteY30326" fmla="*/ 2543959 h 6407152"/>
              <a:gd name="connsiteX30327" fmla="*/ 2734723 w 11737976"/>
              <a:gd name="connsiteY30327" fmla="*/ 2560274 h 6407152"/>
              <a:gd name="connsiteX30328" fmla="*/ 2746669 w 11737976"/>
              <a:gd name="connsiteY30328" fmla="*/ 2572913 h 6407152"/>
              <a:gd name="connsiteX30329" fmla="*/ 2746403 w 11737976"/>
              <a:gd name="connsiteY30329" fmla="*/ 2578769 h 6407152"/>
              <a:gd name="connsiteX30330" fmla="*/ 2733973 w 11737976"/>
              <a:gd name="connsiteY30330" fmla="*/ 2574788 h 6407152"/>
              <a:gd name="connsiteX30331" fmla="*/ 2732701 w 11737976"/>
              <a:gd name="connsiteY30331" fmla="*/ 2572498 h 6407152"/>
              <a:gd name="connsiteX30332" fmla="*/ 2735670 w 11737976"/>
              <a:gd name="connsiteY30332" fmla="*/ 2570060 h 6407152"/>
              <a:gd name="connsiteX30333" fmla="*/ 2726094 w 11737976"/>
              <a:gd name="connsiteY30333" fmla="*/ 2560593 h 6407152"/>
              <a:gd name="connsiteX30334" fmla="*/ 2725723 w 11737976"/>
              <a:gd name="connsiteY30334" fmla="*/ 2559925 h 6407152"/>
              <a:gd name="connsiteX30335" fmla="*/ 2725340 w 11737976"/>
              <a:gd name="connsiteY30335" fmla="*/ 2559847 h 6407152"/>
              <a:gd name="connsiteX30336" fmla="*/ 2721441 w 11737976"/>
              <a:gd name="connsiteY30336" fmla="*/ 2555993 h 6407152"/>
              <a:gd name="connsiteX30337" fmla="*/ 2707569 w 11737976"/>
              <a:gd name="connsiteY30337" fmla="*/ 2545596 h 6407152"/>
              <a:gd name="connsiteX30338" fmla="*/ 2701440 w 11737976"/>
              <a:gd name="connsiteY30338" fmla="*/ 2554961 h 6407152"/>
              <a:gd name="connsiteX30339" fmla="*/ 2698470 w 11737976"/>
              <a:gd name="connsiteY30339" fmla="*/ 2554354 h 6407152"/>
              <a:gd name="connsiteX30340" fmla="*/ 2694996 w 11737976"/>
              <a:gd name="connsiteY30340" fmla="*/ 2548658 h 6407152"/>
              <a:gd name="connsiteX30341" fmla="*/ 2690253 w 11737976"/>
              <a:gd name="connsiteY30341" fmla="*/ 2543969 h 6407152"/>
              <a:gd name="connsiteX30342" fmla="*/ 2697255 w 11737976"/>
              <a:gd name="connsiteY30342" fmla="*/ 2527655 h 6407152"/>
              <a:gd name="connsiteX30343" fmla="*/ 2706148 w 11737976"/>
              <a:gd name="connsiteY30343" fmla="*/ 2530916 h 6407152"/>
              <a:gd name="connsiteX30344" fmla="*/ 2705675 w 11737976"/>
              <a:gd name="connsiteY30344" fmla="*/ 2526021 h 6407152"/>
              <a:gd name="connsiteX30345" fmla="*/ 2713622 w 11737976"/>
              <a:gd name="connsiteY30345" fmla="*/ 2519494 h 6407152"/>
              <a:gd name="connsiteX30346" fmla="*/ 2722989 w 11737976"/>
              <a:gd name="connsiteY30346" fmla="*/ 2527648 h 6407152"/>
              <a:gd name="connsiteX30347" fmla="*/ 2722043 w 11737976"/>
              <a:gd name="connsiteY30347" fmla="*/ 2517861 h 6407152"/>
              <a:gd name="connsiteX30348" fmla="*/ 2756672 w 11737976"/>
              <a:gd name="connsiteY30348" fmla="*/ 2521116 h 6407152"/>
              <a:gd name="connsiteX30349" fmla="*/ 2737465 w 11737976"/>
              <a:gd name="connsiteY30349" fmla="*/ 2499914 h 6407152"/>
              <a:gd name="connsiteX30350" fmla="*/ 2729044 w 11737976"/>
              <a:gd name="connsiteY30350" fmla="*/ 2501547 h 6407152"/>
              <a:gd name="connsiteX30351" fmla="*/ 2703309 w 11737976"/>
              <a:gd name="connsiteY30351" fmla="*/ 2501552 h 6407152"/>
              <a:gd name="connsiteX30352" fmla="*/ 2694889 w 11737976"/>
              <a:gd name="connsiteY30352" fmla="*/ 2503186 h 6407152"/>
              <a:gd name="connsiteX30353" fmla="*/ 2695361 w 11737976"/>
              <a:gd name="connsiteY30353" fmla="*/ 2508080 h 6407152"/>
              <a:gd name="connsiteX30354" fmla="*/ 2703782 w 11737976"/>
              <a:gd name="connsiteY30354" fmla="*/ 2506446 h 6407152"/>
              <a:gd name="connsiteX30355" fmla="*/ 2705202 w 11737976"/>
              <a:gd name="connsiteY30355" fmla="*/ 2521128 h 6407152"/>
              <a:gd name="connsiteX30356" fmla="*/ 2705675 w 11737976"/>
              <a:gd name="connsiteY30356" fmla="*/ 2526021 h 6407152"/>
              <a:gd name="connsiteX30357" fmla="*/ 2697255 w 11737976"/>
              <a:gd name="connsiteY30357" fmla="*/ 2527655 h 6407152"/>
              <a:gd name="connsiteX30358" fmla="*/ 2687414 w 11737976"/>
              <a:gd name="connsiteY30358" fmla="*/ 2514607 h 6407152"/>
              <a:gd name="connsiteX30359" fmla="*/ 2670100 w 11737976"/>
              <a:gd name="connsiteY30359" fmla="*/ 2512979 h 6407152"/>
              <a:gd name="connsiteX30360" fmla="*/ 2662626 w 11737976"/>
              <a:gd name="connsiteY30360" fmla="*/ 2524401 h 6407152"/>
              <a:gd name="connsiteX30361" fmla="*/ 2661679 w 11737976"/>
              <a:gd name="connsiteY30361" fmla="*/ 2514612 h 6407152"/>
              <a:gd name="connsiteX30362" fmla="*/ 2644837 w 11737976"/>
              <a:gd name="connsiteY30362" fmla="*/ 2517879 h 6407152"/>
              <a:gd name="connsiteX30363" fmla="*/ 2654205 w 11737976"/>
              <a:gd name="connsiteY30363" fmla="*/ 2526033 h 6407152"/>
              <a:gd name="connsiteX30364" fmla="*/ 2647399 w 11737976"/>
              <a:gd name="connsiteY30364" fmla="*/ 2536434 h 6407152"/>
              <a:gd name="connsiteX30365" fmla="*/ 2645044 w 11737976"/>
              <a:gd name="connsiteY30365" fmla="*/ 2533624 h 6407152"/>
              <a:gd name="connsiteX30366" fmla="*/ 2632810 w 11737976"/>
              <a:gd name="connsiteY30366" fmla="*/ 2537166 h 6407152"/>
              <a:gd name="connsiteX30367" fmla="*/ 2632903 w 11737976"/>
              <a:gd name="connsiteY30367" fmla="*/ 2538572 h 6407152"/>
              <a:gd name="connsiteX30368" fmla="*/ 2628857 w 11737976"/>
              <a:gd name="connsiteY30368" fmla="*/ 2540222 h 6407152"/>
              <a:gd name="connsiteX30369" fmla="*/ 2626846 w 11737976"/>
              <a:gd name="connsiteY30369" fmla="*/ 2541040 h 6407152"/>
              <a:gd name="connsiteX30370" fmla="*/ 2620480 w 11737976"/>
              <a:gd name="connsiteY30370" fmla="*/ 2540442 h 6407152"/>
              <a:gd name="connsiteX30371" fmla="*/ 2612103 w 11737976"/>
              <a:gd name="connsiteY30371" fmla="*/ 2534199 h 6407152"/>
              <a:gd name="connsiteX30372" fmla="*/ 2612563 w 11737976"/>
              <a:gd name="connsiteY30372" fmla="*/ 2538970 h 6407152"/>
              <a:gd name="connsiteX30373" fmla="*/ 2597373 w 11737976"/>
              <a:gd name="connsiteY30373" fmla="*/ 2535370 h 6407152"/>
              <a:gd name="connsiteX30374" fmla="*/ 2581937 w 11737976"/>
              <a:gd name="connsiteY30374" fmla="*/ 2521812 h 6407152"/>
              <a:gd name="connsiteX30375" fmla="*/ 2557286 w 11737976"/>
              <a:gd name="connsiteY30375" fmla="*/ 2526085 h 6407152"/>
              <a:gd name="connsiteX30376" fmla="*/ 2556547 w 11737976"/>
              <a:gd name="connsiteY30376" fmla="*/ 2514839 h 6407152"/>
              <a:gd name="connsiteX30377" fmla="*/ 2508171 w 11737976"/>
              <a:gd name="connsiteY30377" fmla="*/ 2537444 h 6407152"/>
              <a:gd name="connsiteX30378" fmla="*/ 2486642 w 11737976"/>
              <a:gd name="connsiteY30378" fmla="*/ 2526009 h 6407152"/>
              <a:gd name="connsiteX30379" fmla="*/ 2477346 w 11737976"/>
              <a:gd name="connsiteY30379" fmla="*/ 2511030 h 6407152"/>
              <a:gd name="connsiteX30380" fmla="*/ 2469346 w 11737976"/>
              <a:gd name="connsiteY30380" fmla="*/ 2515735 h 6407152"/>
              <a:gd name="connsiteX30381" fmla="*/ 2417918 w 11737976"/>
              <a:gd name="connsiteY30381" fmla="*/ 2491947 h 6407152"/>
              <a:gd name="connsiteX30382" fmla="*/ 2405593 w 11737976"/>
              <a:gd name="connsiteY30382" fmla="*/ 2494084 h 6407152"/>
              <a:gd name="connsiteX30383" fmla="*/ 2400806 w 11737976"/>
              <a:gd name="connsiteY30383" fmla="*/ 2484485 h 6407152"/>
              <a:gd name="connsiteX30384" fmla="*/ 2392435 w 11737976"/>
              <a:gd name="connsiteY30384" fmla="*/ 2483567 h 6407152"/>
              <a:gd name="connsiteX30385" fmla="*/ 2364108 w 11737976"/>
              <a:gd name="connsiteY30385" fmla="*/ 2495113 h 6407152"/>
              <a:gd name="connsiteX30386" fmla="*/ 2355736 w 11737976"/>
              <a:gd name="connsiteY30386" fmla="*/ 2494194 h 6407152"/>
              <a:gd name="connsiteX30387" fmla="*/ 2355830 w 11737976"/>
              <a:gd name="connsiteY30387" fmla="*/ 2495600 h 6407152"/>
              <a:gd name="connsiteX30388" fmla="*/ 2360061 w 11737976"/>
              <a:gd name="connsiteY30388" fmla="*/ 2496762 h 6407152"/>
              <a:gd name="connsiteX30389" fmla="*/ 2339551 w 11737976"/>
              <a:gd name="connsiteY30389" fmla="*/ 2500792 h 6407152"/>
              <a:gd name="connsiteX30390" fmla="*/ 2347736 w 11737976"/>
              <a:gd name="connsiteY30390" fmla="*/ 2498900 h 6407152"/>
              <a:gd name="connsiteX30391" fmla="*/ 2322900 w 11737976"/>
              <a:gd name="connsiteY30391" fmla="*/ 2500360 h 6407152"/>
              <a:gd name="connsiteX30392" fmla="*/ 2297325 w 11737976"/>
              <a:gd name="connsiteY30392" fmla="*/ 2490574 h 6407152"/>
              <a:gd name="connsiteX30393" fmla="*/ 2284815 w 11737976"/>
              <a:gd name="connsiteY30393" fmla="*/ 2489899 h 6407152"/>
              <a:gd name="connsiteX30394" fmla="*/ 2273507 w 11737976"/>
              <a:gd name="connsiteY30394" fmla="*/ 2507501 h 6407152"/>
              <a:gd name="connsiteX30395" fmla="*/ 2249042 w 11737976"/>
              <a:gd name="connsiteY30395" fmla="*/ 2514586 h 6407152"/>
              <a:gd name="connsiteX30396" fmla="*/ 2249596 w 11737976"/>
              <a:gd name="connsiteY30396" fmla="*/ 2523022 h 6407152"/>
              <a:gd name="connsiteX30397" fmla="*/ 2229084 w 11737976"/>
              <a:gd name="connsiteY30397" fmla="*/ 2527050 h 6407152"/>
              <a:gd name="connsiteX30398" fmla="*/ 2203325 w 11737976"/>
              <a:gd name="connsiteY30398" fmla="*/ 2514453 h 6407152"/>
              <a:gd name="connsiteX30399" fmla="*/ 2170302 w 11737976"/>
              <a:gd name="connsiteY30399" fmla="*/ 2517808 h 6407152"/>
              <a:gd name="connsiteX30400" fmla="*/ 2195786 w 11737976"/>
              <a:gd name="connsiteY30400" fmla="*/ 2526187 h 6407152"/>
              <a:gd name="connsiteX30401" fmla="*/ 2183461 w 11737976"/>
              <a:gd name="connsiteY30401" fmla="*/ 2528324 h 6407152"/>
              <a:gd name="connsiteX30402" fmla="*/ 2179322 w 11737976"/>
              <a:gd name="connsiteY30402" fmla="*/ 2528567 h 6407152"/>
              <a:gd name="connsiteX30403" fmla="*/ 2141699 w 11737976"/>
              <a:gd name="connsiteY30403" fmla="*/ 2525137 h 6407152"/>
              <a:gd name="connsiteX30404" fmla="*/ 2113741 w 11737976"/>
              <a:gd name="connsiteY30404" fmla="*/ 2542306 h 6407152"/>
              <a:gd name="connsiteX30405" fmla="*/ 2078060 w 11737976"/>
              <a:gd name="connsiteY30405" fmla="*/ 2568399 h 6407152"/>
              <a:gd name="connsiteX30406" fmla="*/ 2065550 w 11737976"/>
              <a:gd name="connsiteY30406" fmla="*/ 2567722 h 6407152"/>
              <a:gd name="connsiteX30407" fmla="*/ 2050658 w 11737976"/>
              <a:gd name="connsiteY30407" fmla="*/ 2594004 h 6407152"/>
              <a:gd name="connsiteX30408" fmla="*/ 2038701 w 11737976"/>
              <a:gd name="connsiteY30408" fmla="*/ 2601764 h 6407152"/>
              <a:gd name="connsiteX30409" fmla="*/ 2023255 w 11737976"/>
              <a:gd name="connsiteY30409" fmla="*/ 2619608 h 6407152"/>
              <a:gd name="connsiteX30410" fmla="*/ 2019393 w 11737976"/>
              <a:gd name="connsiteY30410" fmla="*/ 2624070 h 6407152"/>
              <a:gd name="connsiteX30411" fmla="*/ 2028503 w 11737976"/>
              <a:gd name="connsiteY30411" fmla="*/ 2636235 h 6407152"/>
              <a:gd name="connsiteX30412" fmla="*/ 2032642 w 11737976"/>
              <a:gd name="connsiteY30412" fmla="*/ 2635992 h 6407152"/>
              <a:gd name="connsiteX30413" fmla="*/ 2028873 w 11737976"/>
              <a:gd name="connsiteY30413" fmla="*/ 2641860 h 6407152"/>
              <a:gd name="connsiteX30414" fmla="*/ 2024643 w 11737976"/>
              <a:gd name="connsiteY30414" fmla="*/ 2640696 h 6407152"/>
              <a:gd name="connsiteX30415" fmla="*/ 2027508 w 11737976"/>
              <a:gd name="connsiteY30415" fmla="*/ 2684279 h 6407152"/>
              <a:gd name="connsiteX30416" fmla="*/ 2019693 w 11737976"/>
              <a:gd name="connsiteY30416" fmla="*/ 2691797 h 6407152"/>
              <a:gd name="connsiteX30417" fmla="*/ 2022928 w 11737976"/>
              <a:gd name="connsiteY30417" fmla="*/ 2741003 h 6407152"/>
              <a:gd name="connsiteX30418" fmla="*/ 2031577 w 11737976"/>
              <a:gd name="connsiteY30418" fmla="*/ 2746138 h 6407152"/>
              <a:gd name="connsiteX30419" fmla="*/ 2037495 w 11737976"/>
              <a:gd name="connsiteY30419" fmla="*/ 2836116 h 6407152"/>
              <a:gd name="connsiteX30420" fmla="*/ 2035484 w 11737976"/>
              <a:gd name="connsiteY30420" fmla="*/ 2868695 h 6407152"/>
              <a:gd name="connsiteX30421" fmla="*/ 2035854 w 11737976"/>
              <a:gd name="connsiteY30421" fmla="*/ 2874319 h 6407152"/>
              <a:gd name="connsiteX30422" fmla="*/ 2035946 w 11737976"/>
              <a:gd name="connsiteY30422" fmla="*/ 2875725 h 6407152"/>
              <a:gd name="connsiteX30423" fmla="*/ 2032177 w 11737976"/>
              <a:gd name="connsiteY30423" fmla="*/ 2881591 h 6407152"/>
              <a:gd name="connsiteX30424" fmla="*/ 2028593 w 11737976"/>
              <a:gd name="connsiteY30424" fmla="*/ 2890271 h 6407152"/>
              <a:gd name="connsiteX30425" fmla="*/ 2028685 w 11737976"/>
              <a:gd name="connsiteY30425" fmla="*/ 2891676 h 6407152"/>
              <a:gd name="connsiteX30426" fmla="*/ 2024823 w 11737976"/>
              <a:gd name="connsiteY30426" fmla="*/ 2896138 h 6407152"/>
              <a:gd name="connsiteX30427" fmla="*/ 2033286 w 11737976"/>
              <a:gd name="connsiteY30427" fmla="*/ 2898463 h 6407152"/>
              <a:gd name="connsiteX30428" fmla="*/ 2037241 w 11737976"/>
              <a:gd name="connsiteY30428" fmla="*/ 2895407 h 6407152"/>
              <a:gd name="connsiteX30429" fmla="*/ 2036963 w 11737976"/>
              <a:gd name="connsiteY30429" fmla="*/ 2891189 h 6407152"/>
              <a:gd name="connsiteX30430" fmla="*/ 2036871 w 11737976"/>
              <a:gd name="connsiteY30430" fmla="*/ 2889783 h 6407152"/>
              <a:gd name="connsiteX30431" fmla="*/ 2040640 w 11737976"/>
              <a:gd name="connsiteY30431" fmla="*/ 2883916 h 6407152"/>
              <a:gd name="connsiteX30432" fmla="*/ 2048733 w 11737976"/>
              <a:gd name="connsiteY30432" fmla="*/ 2880618 h 6407152"/>
              <a:gd name="connsiteX30433" fmla="*/ 2052966 w 11737976"/>
              <a:gd name="connsiteY30433" fmla="*/ 2881779 h 6407152"/>
              <a:gd name="connsiteX30434" fmla="*/ 2041472 w 11737976"/>
              <a:gd name="connsiteY30434" fmla="*/ 2896569 h 6407152"/>
              <a:gd name="connsiteX30435" fmla="*/ 2038443 w 11737976"/>
              <a:gd name="connsiteY30435" fmla="*/ 2913684 h 6407152"/>
              <a:gd name="connsiteX30436" fmla="*/ 2042674 w 11737976"/>
              <a:gd name="connsiteY30436" fmla="*/ 2914846 h 6407152"/>
              <a:gd name="connsiteX30437" fmla="*/ 2038628 w 11737976"/>
              <a:gd name="connsiteY30437" fmla="*/ 2916496 h 6407152"/>
              <a:gd name="connsiteX30438" fmla="*/ 2030904 w 11737976"/>
              <a:gd name="connsiteY30438" fmla="*/ 2925418 h 6407152"/>
              <a:gd name="connsiteX30439" fmla="*/ 2031460 w 11737976"/>
              <a:gd name="connsiteY30439" fmla="*/ 2933853 h 6407152"/>
              <a:gd name="connsiteX30440" fmla="*/ 2026080 w 11737976"/>
              <a:gd name="connsiteY30440" fmla="*/ 2938933 h 6407152"/>
              <a:gd name="connsiteX30441" fmla="*/ 2025047 w 11737976"/>
              <a:gd name="connsiteY30441" fmla="*/ 2942962 h 6407152"/>
              <a:gd name="connsiteX30442" fmla="*/ 2022785 w 11737976"/>
              <a:gd name="connsiteY30442" fmla="*/ 2941692 h 6407152"/>
              <a:gd name="connsiteX30443" fmla="*/ 2000686 w 11737976"/>
              <a:gd name="connsiteY30443" fmla="*/ 2940758 h 6407152"/>
              <a:gd name="connsiteX30444" fmla="*/ 1993268 w 11737976"/>
              <a:gd name="connsiteY30444" fmla="*/ 2945771 h 6407152"/>
              <a:gd name="connsiteX30445" fmla="*/ 1988440 w 11737976"/>
              <a:gd name="connsiteY30445" fmla="*/ 2968864 h 6407152"/>
              <a:gd name="connsiteX30446" fmla="*/ 1981554 w 11737976"/>
              <a:gd name="connsiteY30446" fmla="*/ 2961178 h 6407152"/>
              <a:gd name="connsiteX30447" fmla="*/ 1987684 w 11737976"/>
              <a:gd name="connsiteY30447" fmla="*/ 2962324 h 6407152"/>
              <a:gd name="connsiteX30448" fmla="*/ 1991113 w 11737976"/>
              <a:gd name="connsiteY30448" fmla="*/ 2935769 h 6407152"/>
              <a:gd name="connsiteX30449" fmla="*/ 1993534 w 11737976"/>
              <a:gd name="connsiteY30449" fmla="*/ 2939421 h 6407152"/>
              <a:gd name="connsiteX30450" fmla="*/ 1998586 w 11737976"/>
              <a:gd name="connsiteY30450" fmla="*/ 2935567 h 6407152"/>
              <a:gd name="connsiteX30451" fmla="*/ 2000126 w 11737976"/>
              <a:gd name="connsiteY30451" fmla="*/ 2892660 h 6407152"/>
              <a:gd name="connsiteX30452" fmla="*/ 2008355 w 11737976"/>
              <a:gd name="connsiteY30452" fmla="*/ 2898998 h 6407152"/>
              <a:gd name="connsiteX30453" fmla="*/ 2006088 w 11737976"/>
              <a:gd name="connsiteY30453" fmla="*/ 2879376 h 6407152"/>
              <a:gd name="connsiteX30454" fmla="*/ 2000713 w 11737976"/>
              <a:gd name="connsiteY30454" fmla="*/ 2884771 h 6407152"/>
              <a:gd name="connsiteX30455" fmla="*/ 2001721 w 11737976"/>
              <a:gd name="connsiteY30455" fmla="*/ 2854563 h 6407152"/>
              <a:gd name="connsiteX30456" fmla="*/ 2004561 w 11737976"/>
              <a:gd name="connsiteY30456" fmla="*/ 2835896 h 6407152"/>
              <a:gd name="connsiteX30457" fmla="*/ 1996388 w 11737976"/>
              <a:gd name="connsiteY30457" fmla="*/ 2834368 h 6407152"/>
              <a:gd name="connsiteX30458" fmla="*/ 1993644 w 11737976"/>
              <a:gd name="connsiteY30458" fmla="*/ 2832254 h 6407152"/>
              <a:gd name="connsiteX30459" fmla="*/ 1991279 w 11737976"/>
              <a:gd name="connsiteY30459" fmla="*/ 2833412 h 6407152"/>
              <a:gd name="connsiteX30460" fmla="*/ 1991979 w 11737976"/>
              <a:gd name="connsiteY30460" fmla="*/ 2835143 h 6407152"/>
              <a:gd name="connsiteX30461" fmla="*/ 1993001 w 11737976"/>
              <a:gd name="connsiteY30461" fmla="*/ 2835335 h 6407152"/>
              <a:gd name="connsiteX30462" fmla="*/ 1987472 w 11737976"/>
              <a:gd name="connsiteY30462" fmla="*/ 2856698 h 6407152"/>
              <a:gd name="connsiteX30463" fmla="*/ 1978978 w 11737976"/>
              <a:gd name="connsiteY30463" fmla="*/ 2856709 h 6407152"/>
              <a:gd name="connsiteX30464" fmla="*/ 1979593 w 11737976"/>
              <a:gd name="connsiteY30464" fmla="*/ 2909617 h 6407152"/>
              <a:gd name="connsiteX30465" fmla="*/ 1985458 w 11737976"/>
              <a:gd name="connsiteY30465" fmla="*/ 2917113 h 6407152"/>
              <a:gd name="connsiteX30466" fmla="*/ 1973689 w 11737976"/>
              <a:gd name="connsiteY30466" fmla="*/ 2927711 h 6407152"/>
              <a:gd name="connsiteX30467" fmla="*/ 1984130 w 11737976"/>
              <a:gd name="connsiteY30467" fmla="*/ 2948860 h 6407152"/>
              <a:gd name="connsiteX30468" fmla="*/ 1976768 w 11737976"/>
              <a:gd name="connsiteY30468" fmla="*/ 2958683 h 6407152"/>
              <a:gd name="connsiteX30469" fmla="*/ 1967348 w 11737976"/>
              <a:gd name="connsiteY30469" fmla="*/ 2937723 h 6407152"/>
              <a:gd name="connsiteX30470" fmla="*/ 1965122 w 11737976"/>
              <a:gd name="connsiteY30470" fmla="*/ 2892513 h 6407152"/>
              <a:gd name="connsiteX30471" fmla="*/ 1948565 w 11737976"/>
              <a:gd name="connsiteY30471" fmla="*/ 2900614 h 6407152"/>
              <a:gd name="connsiteX30472" fmla="*/ 1945822 w 11737976"/>
              <a:gd name="connsiteY30472" fmla="*/ 2898501 h 6407152"/>
              <a:gd name="connsiteX30473" fmla="*/ 1944800 w 11737976"/>
              <a:gd name="connsiteY30473" fmla="*/ 2898310 h 6407152"/>
              <a:gd name="connsiteX30474" fmla="*/ 1945066 w 11737976"/>
              <a:gd name="connsiteY30474" fmla="*/ 2891960 h 6407152"/>
              <a:gd name="connsiteX30475" fmla="*/ 1945388 w 11737976"/>
              <a:gd name="connsiteY30475" fmla="*/ 2890421 h 6407152"/>
              <a:gd name="connsiteX30476" fmla="*/ 1943667 w 11737976"/>
              <a:gd name="connsiteY30476" fmla="*/ 2888500 h 6407152"/>
              <a:gd name="connsiteX30477" fmla="*/ 1939958 w 11737976"/>
              <a:gd name="connsiteY30477" fmla="*/ 2891006 h 6407152"/>
              <a:gd name="connsiteX30478" fmla="*/ 1939370 w 11737976"/>
              <a:gd name="connsiteY30478" fmla="*/ 2898895 h 6407152"/>
              <a:gd name="connsiteX30479" fmla="*/ 1940393 w 11737976"/>
              <a:gd name="connsiteY30479" fmla="*/ 2899086 h 6407152"/>
              <a:gd name="connsiteX30480" fmla="*/ 1939048 w 11737976"/>
              <a:gd name="connsiteY30480" fmla="*/ 2900435 h 6407152"/>
              <a:gd name="connsiteX30481" fmla="*/ 1938404 w 11737976"/>
              <a:gd name="connsiteY30481" fmla="*/ 2903514 h 6407152"/>
              <a:gd name="connsiteX30482" fmla="*/ 1937761 w 11737976"/>
              <a:gd name="connsiteY30482" fmla="*/ 2906592 h 6407152"/>
              <a:gd name="connsiteX30483" fmla="*/ 1935451 w 11737976"/>
              <a:gd name="connsiteY30483" fmla="*/ 2912560 h 6407152"/>
              <a:gd name="connsiteX30484" fmla="*/ 1935129 w 11737976"/>
              <a:gd name="connsiteY30484" fmla="*/ 2914099 h 6407152"/>
              <a:gd name="connsiteX30485" fmla="*/ 1934108 w 11737976"/>
              <a:gd name="connsiteY30485" fmla="*/ 2913909 h 6407152"/>
              <a:gd name="connsiteX30486" fmla="*/ 1931308 w 11737976"/>
              <a:gd name="connsiteY30486" fmla="*/ 2906985 h 6407152"/>
              <a:gd name="connsiteX30487" fmla="*/ 1930287 w 11737976"/>
              <a:gd name="connsiteY30487" fmla="*/ 2906796 h 6407152"/>
              <a:gd name="connsiteX30488" fmla="*/ 1929908 w 11737976"/>
              <a:gd name="connsiteY30488" fmla="*/ 2903524 h 6407152"/>
              <a:gd name="connsiteX30489" fmla="*/ 1929209 w 11737976"/>
              <a:gd name="connsiteY30489" fmla="*/ 2901794 h 6407152"/>
              <a:gd name="connsiteX30490" fmla="*/ 1926844 w 11737976"/>
              <a:gd name="connsiteY30490" fmla="*/ 2902952 h 6407152"/>
              <a:gd name="connsiteX30491" fmla="*/ 1927922 w 11737976"/>
              <a:gd name="connsiteY30491" fmla="*/ 2907952 h 6407152"/>
              <a:gd name="connsiteX30492" fmla="*/ 1914093 w 11737976"/>
              <a:gd name="connsiteY30492" fmla="*/ 2887768 h 6407152"/>
              <a:gd name="connsiteX30493" fmla="*/ 1890819 w 11737976"/>
              <a:gd name="connsiteY30493" fmla="*/ 2902612 h 6407152"/>
              <a:gd name="connsiteX30494" fmla="*/ 1888510 w 11737976"/>
              <a:gd name="connsiteY30494" fmla="*/ 2908580 h 6407152"/>
              <a:gd name="connsiteX30495" fmla="*/ 1841568 w 11737976"/>
              <a:gd name="connsiteY30495" fmla="*/ 2904600 h 6407152"/>
              <a:gd name="connsiteX30496" fmla="*/ 1806564 w 11737976"/>
              <a:gd name="connsiteY30496" fmla="*/ 2904453 h 6407152"/>
              <a:gd name="connsiteX30497" fmla="*/ 1800869 w 11737976"/>
              <a:gd name="connsiteY30497" fmla="*/ 2911386 h 6407152"/>
              <a:gd name="connsiteX30498" fmla="*/ 1790595 w 11737976"/>
              <a:gd name="connsiteY30498" fmla="*/ 2904666 h 6407152"/>
              <a:gd name="connsiteX30499" fmla="*/ 1783235 w 11737976"/>
              <a:gd name="connsiteY30499" fmla="*/ 2914488 h 6407152"/>
              <a:gd name="connsiteX30500" fmla="*/ 1780337 w 11737976"/>
              <a:gd name="connsiteY30500" fmla="*/ 2913945 h 6407152"/>
              <a:gd name="connsiteX30501" fmla="*/ 1779887 w 11737976"/>
              <a:gd name="connsiteY30501" fmla="*/ 2906618 h 6407152"/>
              <a:gd name="connsiteX30502" fmla="*/ 1775867 w 11737976"/>
              <a:gd name="connsiteY30502" fmla="*/ 2844650 h 6407152"/>
              <a:gd name="connsiteX30503" fmla="*/ 1782068 w 11737976"/>
              <a:gd name="connsiteY30503" fmla="*/ 2845158 h 6407152"/>
              <a:gd name="connsiteX30504" fmla="*/ 1782272 w 11737976"/>
              <a:gd name="connsiteY30504" fmla="*/ 2846956 h 6407152"/>
              <a:gd name="connsiteX30505" fmla="*/ 1788061 w 11737976"/>
              <a:gd name="connsiteY30505" fmla="*/ 2843870 h 6407152"/>
              <a:gd name="connsiteX30506" fmla="*/ 1781656 w 11737976"/>
              <a:gd name="connsiteY30506" fmla="*/ 2841564 h 6407152"/>
              <a:gd name="connsiteX30507" fmla="*/ 1775662 w 11737976"/>
              <a:gd name="connsiteY30507" fmla="*/ 2842852 h 6407152"/>
              <a:gd name="connsiteX30508" fmla="*/ 1769256 w 11737976"/>
              <a:gd name="connsiteY30508" fmla="*/ 2840546 h 6407152"/>
              <a:gd name="connsiteX30509" fmla="*/ 1780628 w 11737976"/>
              <a:gd name="connsiteY30509" fmla="*/ 2832579 h 6407152"/>
              <a:gd name="connsiteX30510" fmla="*/ 1768433 w 11737976"/>
              <a:gd name="connsiteY30510" fmla="*/ 2833359 h 6407152"/>
              <a:gd name="connsiteX30511" fmla="*/ 1756507 w 11737976"/>
              <a:gd name="connsiteY30511" fmla="*/ 2729128 h 6407152"/>
              <a:gd name="connsiteX30512" fmla="*/ 1744109 w 11737976"/>
              <a:gd name="connsiteY30512" fmla="*/ 2728110 h 6407152"/>
              <a:gd name="connsiteX30513" fmla="*/ 1767673 w 11737976"/>
              <a:gd name="connsiteY30513" fmla="*/ 2719363 h 6407152"/>
              <a:gd name="connsiteX30514" fmla="*/ 1754863 w 11737976"/>
              <a:gd name="connsiteY30514" fmla="*/ 2714751 h 6407152"/>
              <a:gd name="connsiteX30515" fmla="*/ 1766235 w 11737976"/>
              <a:gd name="connsiteY30515" fmla="*/ 2706784 h 6407152"/>
              <a:gd name="connsiteX30516" fmla="*/ 1765618 w 11737976"/>
              <a:gd name="connsiteY30516" fmla="*/ 2701392 h 6407152"/>
              <a:gd name="connsiteX30517" fmla="*/ 1747636 w 11737976"/>
              <a:gd name="connsiteY30517" fmla="*/ 2705257 h 6407152"/>
              <a:gd name="connsiteX30518" fmla="*/ 1744962 w 11737976"/>
              <a:gd name="connsiteY30518" fmla="*/ 2681895 h 6407152"/>
              <a:gd name="connsiteX30519" fmla="*/ 1762944 w 11737976"/>
              <a:gd name="connsiteY30519" fmla="*/ 2678030 h 6407152"/>
              <a:gd name="connsiteX30520" fmla="*/ 1738144 w 11737976"/>
              <a:gd name="connsiteY30520" fmla="*/ 2675995 h 6407152"/>
              <a:gd name="connsiteX30521" fmla="*/ 1743524 w 11737976"/>
              <a:gd name="connsiteY30521" fmla="*/ 2669316 h 6407152"/>
              <a:gd name="connsiteX30522" fmla="*/ 1749311 w 11737976"/>
              <a:gd name="connsiteY30522" fmla="*/ 2666231 h 6407152"/>
              <a:gd name="connsiteX30523" fmla="*/ 1749517 w 11737976"/>
              <a:gd name="connsiteY30523" fmla="*/ 2668026 h 6407152"/>
              <a:gd name="connsiteX30524" fmla="*/ 1755511 w 11737976"/>
              <a:gd name="connsiteY30524" fmla="*/ 2666739 h 6407152"/>
              <a:gd name="connsiteX30525" fmla="*/ 1755306 w 11737976"/>
              <a:gd name="connsiteY30525" fmla="*/ 2664942 h 6407152"/>
              <a:gd name="connsiteX30526" fmla="*/ 1749311 w 11737976"/>
              <a:gd name="connsiteY30526" fmla="*/ 2666231 h 6407152"/>
              <a:gd name="connsiteX30527" fmla="*/ 1755100 w 11737976"/>
              <a:gd name="connsiteY30527" fmla="*/ 2663145 h 6407152"/>
              <a:gd name="connsiteX30528" fmla="*/ 1754896 w 11737976"/>
              <a:gd name="connsiteY30528" fmla="*/ 2661348 h 6407152"/>
              <a:gd name="connsiteX30529" fmla="*/ 1759655 w 11737976"/>
              <a:gd name="connsiteY30529" fmla="*/ 2649278 h 6407152"/>
              <a:gd name="connsiteX30530" fmla="*/ 1752016 w 11737976"/>
              <a:gd name="connsiteY30530" fmla="*/ 2636189 h 6407152"/>
              <a:gd name="connsiteX30531" fmla="*/ 1745815 w 11737976"/>
              <a:gd name="connsiteY30531" fmla="*/ 2635680 h 6407152"/>
              <a:gd name="connsiteX30532" fmla="*/ 1740028 w 11737976"/>
              <a:gd name="connsiteY30532" fmla="*/ 2638766 h 6407152"/>
              <a:gd name="connsiteX30533" fmla="*/ 1748900 w 11737976"/>
              <a:gd name="connsiteY30533" fmla="*/ 2662637 h 6407152"/>
              <a:gd name="connsiteX30534" fmla="*/ 1743111 w 11737976"/>
              <a:gd name="connsiteY30534" fmla="*/ 2665722 h 6407152"/>
              <a:gd name="connsiteX30535" fmla="*/ 1743317 w 11737976"/>
              <a:gd name="connsiteY30535" fmla="*/ 2667519 h 6407152"/>
              <a:gd name="connsiteX30536" fmla="*/ 1731123 w 11737976"/>
              <a:gd name="connsiteY30536" fmla="*/ 2668299 h 6407152"/>
              <a:gd name="connsiteX30537" fmla="*/ 1713439 w 11737976"/>
              <a:gd name="connsiteY30537" fmla="*/ 2513750 h 6407152"/>
              <a:gd name="connsiteX30538" fmla="*/ 1725017 w 11737976"/>
              <a:gd name="connsiteY30538" fmla="*/ 2507580 h 6407152"/>
              <a:gd name="connsiteX30539" fmla="*/ 1722755 w 11737976"/>
              <a:gd name="connsiteY30539" fmla="*/ 2487811 h 6407152"/>
              <a:gd name="connsiteX30540" fmla="*/ 1740326 w 11737976"/>
              <a:gd name="connsiteY30540" fmla="*/ 2480352 h 6407152"/>
              <a:gd name="connsiteX30541" fmla="*/ 1721316 w 11737976"/>
              <a:gd name="connsiteY30541" fmla="*/ 2475231 h 6407152"/>
              <a:gd name="connsiteX30542" fmla="*/ 1719465 w 11737976"/>
              <a:gd name="connsiteY30542" fmla="*/ 2459057 h 6407152"/>
              <a:gd name="connsiteX30543" fmla="*/ 1724021 w 11737976"/>
              <a:gd name="connsiteY30543" fmla="*/ 2445190 h 6407152"/>
              <a:gd name="connsiteX30544" fmla="*/ 1735803 w 11737976"/>
              <a:gd name="connsiteY30544" fmla="*/ 2440817 h 6407152"/>
              <a:gd name="connsiteX30545" fmla="*/ 1723197 w 11737976"/>
              <a:gd name="connsiteY30545" fmla="*/ 2438002 h 6407152"/>
              <a:gd name="connsiteX30546" fmla="*/ 1722992 w 11737976"/>
              <a:gd name="connsiteY30546" fmla="*/ 2436205 h 6407152"/>
              <a:gd name="connsiteX30547" fmla="*/ 1722374 w 11737976"/>
              <a:gd name="connsiteY30547" fmla="*/ 2430815 h 6407152"/>
              <a:gd name="connsiteX30548" fmla="*/ 1716176 w 11737976"/>
              <a:gd name="connsiteY30548" fmla="*/ 2430305 h 6407152"/>
              <a:gd name="connsiteX30549" fmla="*/ 1709975 w 11737976"/>
              <a:gd name="connsiteY30549" fmla="*/ 2429796 h 6407152"/>
              <a:gd name="connsiteX30550" fmla="*/ 1704185 w 11737976"/>
              <a:gd name="connsiteY30550" fmla="*/ 2432881 h 6407152"/>
              <a:gd name="connsiteX30551" fmla="*/ 1710592 w 11737976"/>
              <a:gd name="connsiteY30551" fmla="*/ 2435186 h 6407152"/>
              <a:gd name="connsiteX30552" fmla="*/ 1711208 w 11737976"/>
              <a:gd name="connsiteY30552" fmla="*/ 2440578 h 6407152"/>
              <a:gd name="connsiteX30553" fmla="*/ 1705831 w 11737976"/>
              <a:gd name="connsiteY30553" fmla="*/ 2447259 h 6407152"/>
              <a:gd name="connsiteX30554" fmla="*/ 1707476 w 11737976"/>
              <a:gd name="connsiteY30554" fmla="*/ 2461635 h 6407152"/>
              <a:gd name="connsiteX30555" fmla="*/ 1702922 w 11737976"/>
              <a:gd name="connsiteY30555" fmla="*/ 2475502 h 6407152"/>
              <a:gd name="connsiteX30556" fmla="*/ 1687200 w 11737976"/>
              <a:gd name="connsiteY30556" fmla="*/ 2499134 h 6407152"/>
              <a:gd name="connsiteX30557" fmla="*/ 1695457 w 11737976"/>
              <a:gd name="connsiteY30557" fmla="*/ 2517614 h 6407152"/>
              <a:gd name="connsiteX30558" fmla="*/ 1701450 w 11737976"/>
              <a:gd name="connsiteY30558" fmla="*/ 2516326 h 6407152"/>
              <a:gd name="connsiteX30559" fmla="*/ 1719134 w 11737976"/>
              <a:gd name="connsiteY30559" fmla="*/ 2670875 h 6407152"/>
              <a:gd name="connsiteX30560" fmla="*/ 1710640 w 11737976"/>
              <a:gd name="connsiteY30560" fmla="*/ 2704001 h 6407152"/>
              <a:gd name="connsiteX30561" fmla="*/ 1716984 w 11737976"/>
              <a:gd name="connsiteY30561" fmla="*/ 2813114 h 6407152"/>
              <a:gd name="connsiteX30562" fmla="*/ 1722978 w 11737976"/>
              <a:gd name="connsiteY30562" fmla="*/ 2811826 h 6407152"/>
              <a:gd name="connsiteX30563" fmla="*/ 1723594 w 11737976"/>
              <a:gd name="connsiteY30563" fmla="*/ 2817217 h 6407152"/>
              <a:gd name="connsiteX30564" fmla="*/ 1723800 w 11737976"/>
              <a:gd name="connsiteY30564" fmla="*/ 2819014 h 6407152"/>
              <a:gd name="connsiteX30565" fmla="*/ 1722536 w 11737976"/>
              <a:gd name="connsiteY30565" fmla="*/ 2861634 h 6407152"/>
              <a:gd name="connsiteX30566" fmla="*/ 1729351 w 11737976"/>
              <a:gd name="connsiteY30566" fmla="*/ 2867536 h 6407152"/>
              <a:gd name="connsiteX30567" fmla="*/ 1727060 w 11737976"/>
              <a:gd name="connsiteY30567" fmla="*/ 2901170 h 6407152"/>
              <a:gd name="connsiteX30568" fmla="*/ 1739633 w 11737976"/>
              <a:gd name="connsiteY30568" fmla="*/ 2957389 h 6407152"/>
              <a:gd name="connsiteX30569" fmla="*/ 1733845 w 11737976"/>
              <a:gd name="connsiteY30569" fmla="*/ 2960474 h 6407152"/>
              <a:gd name="connsiteX30570" fmla="*/ 1741028 w 11737976"/>
              <a:gd name="connsiteY30570" fmla="*/ 2995148 h 6407152"/>
              <a:gd name="connsiteX30571" fmla="*/ 1738197 w 11737976"/>
              <a:gd name="connsiteY30571" fmla="*/ 3001052 h 6407152"/>
              <a:gd name="connsiteX30572" fmla="*/ 1735216 w 11737976"/>
              <a:gd name="connsiteY30572" fmla="*/ 3022292 h 6407152"/>
              <a:gd name="connsiteX30573" fmla="*/ 1719150 w 11737976"/>
              <a:gd name="connsiteY30573" fmla="*/ 3043284 h 6407152"/>
              <a:gd name="connsiteX30574" fmla="*/ 1717744 w 11737976"/>
              <a:gd name="connsiteY30574" fmla="*/ 3057620 h 6407152"/>
              <a:gd name="connsiteX30575" fmla="*/ 1709804 w 11737976"/>
              <a:gd name="connsiteY30575" fmla="*/ 3064978 h 6407152"/>
              <a:gd name="connsiteX30576" fmla="*/ 1708879 w 11737976"/>
              <a:gd name="connsiteY30576" fmla="*/ 3064346 h 6407152"/>
              <a:gd name="connsiteX30577" fmla="*/ 1713537 w 11737976"/>
              <a:gd name="connsiteY30577" fmla="*/ 3051377 h 6407152"/>
              <a:gd name="connsiteX30578" fmla="*/ 1702814 w 11737976"/>
              <a:gd name="connsiteY30578" fmla="*/ 3011334 h 6407152"/>
              <a:gd name="connsiteX30579" fmla="*/ 1720591 w 11737976"/>
              <a:gd name="connsiteY30579" fmla="*/ 3005672 h 6407152"/>
              <a:gd name="connsiteX30580" fmla="*/ 1700141 w 11737976"/>
              <a:gd name="connsiteY30580" fmla="*/ 2987971 h 6407152"/>
              <a:gd name="connsiteX30581" fmla="*/ 1697057 w 11737976"/>
              <a:gd name="connsiteY30581" fmla="*/ 2961015 h 6407152"/>
              <a:gd name="connsiteX30582" fmla="*/ 1690033 w 11737976"/>
              <a:gd name="connsiteY30582" fmla="*/ 2953319 h 6407152"/>
              <a:gd name="connsiteX30583" fmla="*/ 1689005 w 11737976"/>
              <a:gd name="connsiteY30583" fmla="*/ 2944332 h 6407152"/>
              <a:gd name="connsiteX30584" fmla="*/ 1685510 w 11737976"/>
              <a:gd name="connsiteY30584" fmla="*/ 2913782 h 6407152"/>
              <a:gd name="connsiteX30585" fmla="*/ 1670264 w 11737976"/>
              <a:gd name="connsiteY30585" fmla="*/ 2834202 h 6407152"/>
              <a:gd name="connsiteX30586" fmla="*/ 1667180 w 11737976"/>
              <a:gd name="connsiteY30586" fmla="*/ 2807246 h 6407152"/>
              <a:gd name="connsiteX30587" fmla="*/ 1671528 w 11737976"/>
              <a:gd name="connsiteY30587" fmla="*/ 2791581 h 6407152"/>
              <a:gd name="connsiteX30588" fmla="*/ 1656455 w 11737976"/>
              <a:gd name="connsiteY30588" fmla="*/ 2767202 h 6407152"/>
              <a:gd name="connsiteX30589" fmla="*/ 1662275 w 11737976"/>
              <a:gd name="connsiteY30589" fmla="*/ 2710714 h 6407152"/>
              <a:gd name="connsiteX30590" fmla="*/ 1642030 w 11737976"/>
              <a:gd name="connsiteY30590" fmla="*/ 2694811 h 6407152"/>
              <a:gd name="connsiteX30591" fmla="*/ 1658162 w 11737976"/>
              <a:gd name="connsiteY30591" fmla="*/ 2674771 h 6407152"/>
              <a:gd name="connsiteX30592" fmla="*/ 1649701 w 11737976"/>
              <a:gd name="connsiteY30592" fmla="*/ 2654494 h 6407152"/>
              <a:gd name="connsiteX30593" fmla="*/ 1650318 w 11737976"/>
              <a:gd name="connsiteY30593" fmla="*/ 2659886 h 6407152"/>
              <a:gd name="connsiteX30594" fmla="*/ 1650524 w 11737976"/>
              <a:gd name="connsiteY30594" fmla="*/ 2661683 h 6407152"/>
              <a:gd name="connsiteX30595" fmla="*/ 1656518 w 11737976"/>
              <a:gd name="connsiteY30595" fmla="*/ 2660395 h 6407152"/>
              <a:gd name="connsiteX30596" fmla="*/ 1656107 w 11737976"/>
              <a:gd name="connsiteY30596" fmla="*/ 2656801 h 6407152"/>
              <a:gd name="connsiteX30597" fmla="*/ 1649496 w 11737976"/>
              <a:gd name="connsiteY30597" fmla="*/ 2652698 h 6407152"/>
              <a:gd name="connsiteX30598" fmla="*/ 1655489 w 11737976"/>
              <a:gd name="connsiteY30598" fmla="*/ 2651410 h 6407152"/>
              <a:gd name="connsiteX30599" fmla="*/ 1642679 w 11737976"/>
              <a:gd name="connsiteY30599" fmla="*/ 2646798 h 6407152"/>
              <a:gd name="connsiteX30600" fmla="*/ 1648674 w 11737976"/>
              <a:gd name="connsiteY30600" fmla="*/ 2645509 h 6407152"/>
              <a:gd name="connsiteX30601" fmla="*/ 1654050 w 11737976"/>
              <a:gd name="connsiteY30601" fmla="*/ 2638830 h 6407152"/>
              <a:gd name="connsiteX30602" fmla="*/ 1647440 w 11737976"/>
              <a:gd name="connsiteY30602" fmla="*/ 2634727 h 6407152"/>
              <a:gd name="connsiteX30603" fmla="*/ 1660692 w 11737976"/>
              <a:gd name="connsiteY30603" fmla="*/ 2589530 h 6407152"/>
              <a:gd name="connsiteX30604" fmla="*/ 1625991 w 11737976"/>
              <a:gd name="connsiteY30604" fmla="*/ 2554639 h 6407152"/>
              <a:gd name="connsiteX30605" fmla="*/ 1643564 w 11737976"/>
              <a:gd name="connsiteY30605" fmla="*/ 2547180 h 6407152"/>
              <a:gd name="connsiteX30606" fmla="*/ 1625785 w 11737976"/>
              <a:gd name="connsiteY30606" fmla="*/ 2552841 h 6407152"/>
              <a:gd name="connsiteX30607" fmla="*/ 1641713 w 11737976"/>
              <a:gd name="connsiteY30607" fmla="*/ 2531006 h 6407152"/>
              <a:gd name="connsiteX30608" fmla="*/ 1603926 w 11737976"/>
              <a:gd name="connsiteY30608" fmla="*/ 2469159 h 6407152"/>
              <a:gd name="connsiteX30609" fmla="*/ 1612420 w 11737976"/>
              <a:gd name="connsiteY30609" fmla="*/ 2436032 h 6407152"/>
              <a:gd name="connsiteX30610" fmla="*/ 1597346 w 11737976"/>
              <a:gd name="connsiteY30610" fmla="*/ 2411652 h 6407152"/>
              <a:gd name="connsiteX30611" fmla="*/ 1609130 w 11737976"/>
              <a:gd name="connsiteY30611" fmla="*/ 2407278 h 6407152"/>
              <a:gd name="connsiteX30612" fmla="*/ 1590942 w 11737976"/>
              <a:gd name="connsiteY30612" fmla="*/ 2409346 h 6407152"/>
              <a:gd name="connsiteX30613" fmla="*/ 1590531 w 11737976"/>
              <a:gd name="connsiteY30613" fmla="*/ 2405751 h 6407152"/>
              <a:gd name="connsiteX30614" fmla="*/ 1576898 w 11737976"/>
              <a:gd name="connsiteY30614" fmla="*/ 2393952 h 6407152"/>
              <a:gd name="connsiteX30615" fmla="*/ 1563675 w 11737976"/>
              <a:gd name="connsiteY30615" fmla="*/ 2385744 h 6407152"/>
              <a:gd name="connsiteX30616" fmla="*/ 1535175 w 11737976"/>
              <a:gd name="connsiteY30616" fmla="*/ 2351362 h 6407152"/>
              <a:gd name="connsiteX30617" fmla="*/ 1516779 w 11737976"/>
              <a:gd name="connsiteY30617" fmla="*/ 2351634 h 6407152"/>
              <a:gd name="connsiteX30618" fmla="*/ 1516163 w 11737976"/>
              <a:gd name="connsiteY30618" fmla="*/ 2346242 h 6407152"/>
              <a:gd name="connsiteX30619" fmla="*/ 1509345 w 11737976"/>
              <a:gd name="connsiteY30619" fmla="*/ 2340343 h 6407152"/>
              <a:gd name="connsiteX30620" fmla="*/ 1509140 w 11737976"/>
              <a:gd name="connsiteY30620" fmla="*/ 2338546 h 6407152"/>
              <a:gd name="connsiteX30621" fmla="*/ 1499856 w 11737976"/>
              <a:gd name="connsiteY30621" fmla="*/ 2311080 h 6407152"/>
              <a:gd name="connsiteX30622" fmla="*/ 1483961 w 11737976"/>
              <a:gd name="connsiteY30622" fmla="*/ 2279513 h 6407152"/>
              <a:gd name="connsiteX30623" fmla="*/ 1477761 w 11737976"/>
              <a:gd name="connsiteY30623" fmla="*/ 2279004 h 6407152"/>
              <a:gd name="connsiteX30624" fmla="*/ 1471972 w 11737976"/>
              <a:gd name="connsiteY30624" fmla="*/ 2282088 h 6407152"/>
              <a:gd name="connsiteX30625" fmla="*/ 1487867 w 11737976"/>
              <a:gd name="connsiteY30625" fmla="*/ 2313657 h 6407152"/>
              <a:gd name="connsiteX30626" fmla="*/ 1497151 w 11737976"/>
              <a:gd name="connsiteY30626" fmla="*/ 2341122 h 6407152"/>
              <a:gd name="connsiteX30627" fmla="*/ 1490746 w 11737976"/>
              <a:gd name="connsiteY30627" fmla="*/ 2338817 h 6407152"/>
              <a:gd name="connsiteX30628" fmla="*/ 1484545 w 11737976"/>
              <a:gd name="connsiteY30628" fmla="*/ 2338306 h 6407152"/>
              <a:gd name="connsiteX30629" fmla="*/ 1484751 w 11737976"/>
              <a:gd name="connsiteY30629" fmla="*/ 2340105 h 6407152"/>
              <a:gd name="connsiteX30630" fmla="*/ 1491157 w 11737976"/>
              <a:gd name="connsiteY30630" fmla="*/ 2342410 h 6407152"/>
              <a:gd name="connsiteX30631" fmla="*/ 1491364 w 11737976"/>
              <a:gd name="connsiteY30631" fmla="*/ 2344207 h 6407152"/>
              <a:gd name="connsiteX30632" fmla="*/ 1497357 w 11737976"/>
              <a:gd name="connsiteY30632" fmla="*/ 2342918 h 6407152"/>
              <a:gd name="connsiteX30633" fmla="*/ 1504174 w 11737976"/>
              <a:gd name="connsiteY30633" fmla="*/ 2348819 h 6407152"/>
              <a:gd name="connsiteX30634" fmla="*/ 1504996 w 11737976"/>
              <a:gd name="connsiteY30634" fmla="*/ 2356007 h 6407152"/>
              <a:gd name="connsiteX30635" fmla="*/ 1506025 w 11737976"/>
              <a:gd name="connsiteY30635" fmla="*/ 2364993 h 6407152"/>
              <a:gd name="connsiteX30636" fmla="*/ 1477286 w 11737976"/>
              <a:gd name="connsiteY30636" fmla="*/ 2382216 h 6407152"/>
              <a:gd name="connsiteX30637" fmla="*/ 1496060 w 11737976"/>
              <a:gd name="connsiteY30637" fmla="*/ 2438943 h 6407152"/>
              <a:gd name="connsiteX30638" fmla="*/ 1515246 w 11737976"/>
              <a:gd name="connsiteY30638" fmla="*/ 2499264 h 6407152"/>
              <a:gd name="connsiteX30639" fmla="*/ 1522287 w 11737976"/>
              <a:gd name="connsiteY30639" fmla="*/ 2520537 h 6407152"/>
              <a:gd name="connsiteX30640" fmla="*/ 1520252 w 11737976"/>
              <a:gd name="connsiteY30640" fmla="*/ 2541656 h 6407152"/>
              <a:gd name="connsiteX30641" fmla="*/ 1519355 w 11737976"/>
              <a:gd name="connsiteY30641" fmla="*/ 2541882 h 6407152"/>
              <a:gd name="connsiteX30642" fmla="*/ 1514186 w 11737976"/>
              <a:gd name="connsiteY30642" fmla="*/ 2543682 h 6407152"/>
              <a:gd name="connsiteX30643" fmla="*/ 1522443 w 11737976"/>
              <a:gd name="connsiteY30643" fmla="*/ 2562162 h 6407152"/>
              <a:gd name="connsiteX30644" fmla="*/ 1511893 w 11737976"/>
              <a:gd name="connsiteY30644" fmla="*/ 2577319 h 6407152"/>
              <a:gd name="connsiteX30645" fmla="*/ 1508779 w 11737976"/>
              <a:gd name="connsiteY30645" fmla="*/ 2603765 h 6407152"/>
              <a:gd name="connsiteX30646" fmla="*/ 1516417 w 11737976"/>
              <a:gd name="connsiteY30646" fmla="*/ 2616853 h 6407152"/>
              <a:gd name="connsiteX30647" fmla="*/ 1512447 w 11737976"/>
              <a:gd name="connsiteY30647" fmla="*/ 2689516 h 6407152"/>
              <a:gd name="connsiteX30648" fmla="*/ 1490764 w 11737976"/>
              <a:gd name="connsiteY30648" fmla="*/ 2661033 h 6407152"/>
              <a:gd name="connsiteX30649" fmla="*/ 1493058 w 11737976"/>
              <a:gd name="connsiteY30649" fmla="*/ 2627397 h 6407152"/>
              <a:gd name="connsiteX30650" fmla="*/ 1466233 w 11737976"/>
              <a:gd name="connsiteY30650" fmla="*/ 2553989 h 6407152"/>
              <a:gd name="connsiteX30651" fmla="*/ 1470993 w 11737976"/>
              <a:gd name="connsiteY30651" fmla="*/ 2541918 h 6407152"/>
              <a:gd name="connsiteX30652" fmla="*/ 1464794 w 11737976"/>
              <a:gd name="connsiteY30652" fmla="*/ 2541408 h 6407152"/>
              <a:gd name="connsiteX30653" fmla="*/ 1460457 w 11737976"/>
              <a:gd name="connsiteY30653" fmla="*/ 2533710 h 6407152"/>
              <a:gd name="connsiteX30654" fmla="*/ 1459650 w 11737976"/>
              <a:gd name="connsiteY30654" fmla="*/ 2530154 h 6407152"/>
              <a:gd name="connsiteX30655" fmla="*/ 1459650 w 11737976"/>
              <a:gd name="connsiteY30655" fmla="*/ 3024783 h 6407152"/>
              <a:gd name="connsiteX30656" fmla="*/ 1466468 w 11737976"/>
              <a:gd name="connsiteY30656" fmla="*/ 3032436 h 6407152"/>
              <a:gd name="connsiteX30657" fmla="*/ 1467801 w 11737976"/>
              <a:gd name="connsiteY30657" fmla="*/ 3050793 h 6407152"/>
              <a:gd name="connsiteX30658" fmla="*/ 1462423 w 11737976"/>
              <a:gd name="connsiteY30658" fmla="*/ 3057472 h 6407152"/>
              <a:gd name="connsiteX30659" fmla="*/ 1468624 w 11737976"/>
              <a:gd name="connsiteY30659" fmla="*/ 3057980 h 6407152"/>
              <a:gd name="connsiteX30660" fmla="*/ 1464890 w 11737976"/>
              <a:gd name="connsiteY30660" fmla="*/ 3079038 h 6407152"/>
              <a:gd name="connsiteX30661" fmla="*/ 1465713 w 11737976"/>
              <a:gd name="connsiteY30661" fmla="*/ 3086225 h 6407152"/>
              <a:gd name="connsiteX30662" fmla="*/ 1467768 w 11737976"/>
              <a:gd name="connsiteY30662" fmla="*/ 3104196 h 6407152"/>
              <a:gd name="connsiteX30663" fmla="*/ 1470853 w 11737976"/>
              <a:gd name="connsiteY30663" fmla="*/ 3131152 h 6407152"/>
              <a:gd name="connsiteX30664" fmla="*/ 1472242 w 11737976"/>
              <a:gd name="connsiteY30664" fmla="*/ 3143282 h 6407152"/>
              <a:gd name="connsiteX30665" fmla="*/ 1472296 w 11737976"/>
              <a:gd name="connsiteY30665" fmla="*/ 3143752 h 6407152"/>
              <a:gd name="connsiteX30666" fmla="*/ 1466528 w 11737976"/>
              <a:gd name="connsiteY30666" fmla="*/ 3142074 h 6407152"/>
              <a:gd name="connsiteX30667" fmla="*/ 1461264 w 11737976"/>
              <a:gd name="connsiteY30667" fmla="*/ 3143130 h 6407152"/>
              <a:gd name="connsiteX30668" fmla="*/ 1447203 w 11737976"/>
              <a:gd name="connsiteY30668" fmla="*/ 3134724 h 6407152"/>
              <a:gd name="connsiteX30669" fmla="*/ 1442135 w 11737976"/>
              <a:gd name="connsiteY30669" fmla="*/ 3153089 h 6407152"/>
              <a:gd name="connsiteX30670" fmla="*/ 1421723 w 11737976"/>
              <a:gd name="connsiteY30670" fmla="*/ 3159224 h 6407152"/>
              <a:gd name="connsiteX30671" fmla="*/ 1410231 w 11737976"/>
              <a:gd name="connsiteY30671" fmla="*/ 3158467 h 6407152"/>
              <a:gd name="connsiteX30672" fmla="*/ 1420438 w 11737976"/>
              <a:gd name="connsiteY30672" fmla="*/ 3155400 h 6407152"/>
              <a:gd name="connsiteX30673" fmla="*/ 1419153 w 11737976"/>
              <a:gd name="connsiteY30673" fmla="*/ 3151576 h 6407152"/>
              <a:gd name="connsiteX30674" fmla="*/ 1408946 w 11737976"/>
              <a:gd name="connsiteY30674" fmla="*/ 3154644 h 6407152"/>
              <a:gd name="connsiteX30675" fmla="*/ 1407662 w 11737976"/>
              <a:gd name="connsiteY30675" fmla="*/ 3150818 h 6407152"/>
              <a:gd name="connsiteX30676" fmla="*/ 1373187 w 11737976"/>
              <a:gd name="connsiteY30676" fmla="*/ 3148548 h 6407152"/>
              <a:gd name="connsiteX30677" fmla="*/ 1382108 w 11737976"/>
              <a:gd name="connsiteY30677" fmla="*/ 3141657 h 6407152"/>
              <a:gd name="connsiteX30678" fmla="*/ 1389746 w 11737976"/>
              <a:gd name="connsiteY30678" fmla="*/ 3130940 h 6407152"/>
              <a:gd name="connsiteX30679" fmla="*/ 1384679 w 11737976"/>
              <a:gd name="connsiteY30679" fmla="*/ 3149305 h 6407152"/>
              <a:gd name="connsiteX30680" fmla="*/ 1414014 w 11737976"/>
              <a:gd name="connsiteY30680" fmla="*/ 3136279 h 6407152"/>
              <a:gd name="connsiteX30681" fmla="*/ 1430572 w 11737976"/>
              <a:gd name="connsiteY30681" fmla="*/ 3118671 h 6407152"/>
              <a:gd name="connsiteX30682" fmla="*/ 1444562 w 11737976"/>
              <a:gd name="connsiteY30682" fmla="*/ 3093414 h 6407152"/>
              <a:gd name="connsiteX30683" fmla="*/ 1428003 w 11737976"/>
              <a:gd name="connsiteY30683" fmla="*/ 3111022 h 6407152"/>
              <a:gd name="connsiteX30684" fmla="*/ 1412657 w 11737976"/>
              <a:gd name="connsiteY30684" fmla="*/ 3098792 h 6407152"/>
              <a:gd name="connsiteX30685" fmla="*/ 1421579 w 11737976"/>
              <a:gd name="connsiteY30685" fmla="*/ 3091900 h 6407152"/>
              <a:gd name="connsiteX30686" fmla="*/ 1420294 w 11737976"/>
              <a:gd name="connsiteY30686" fmla="*/ 3088076 h 6407152"/>
              <a:gd name="connsiteX30687" fmla="*/ 1430501 w 11737976"/>
              <a:gd name="connsiteY30687" fmla="*/ 3085009 h 6407152"/>
              <a:gd name="connsiteX30688" fmla="*/ 1439423 w 11737976"/>
              <a:gd name="connsiteY30688" fmla="*/ 3078117 h 6407152"/>
              <a:gd name="connsiteX30689" fmla="*/ 1403664 w 11737976"/>
              <a:gd name="connsiteY30689" fmla="*/ 3072022 h 6407152"/>
              <a:gd name="connsiteX30690" fmla="*/ 1407446 w 11737976"/>
              <a:gd name="connsiteY30690" fmla="*/ 3049834 h 6407152"/>
              <a:gd name="connsiteX30691" fmla="*/ 1415083 w 11737976"/>
              <a:gd name="connsiteY30691" fmla="*/ 3039116 h 6407152"/>
              <a:gd name="connsiteX30692" fmla="*/ 1394670 w 11737976"/>
              <a:gd name="connsiteY30692" fmla="*/ 3045252 h 6407152"/>
              <a:gd name="connsiteX30693" fmla="*/ 1393385 w 11737976"/>
              <a:gd name="connsiteY30693" fmla="*/ 3041427 h 6407152"/>
              <a:gd name="connsiteX30694" fmla="*/ 1401022 w 11737976"/>
              <a:gd name="connsiteY30694" fmla="*/ 3030712 h 6407152"/>
              <a:gd name="connsiteX30695" fmla="*/ 1381822 w 11737976"/>
              <a:gd name="connsiteY30695" fmla="*/ 3007009 h 6407152"/>
              <a:gd name="connsiteX30696" fmla="*/ 1394598 w 11737976"/>
              <a:gd name="connsiteY30696" fmla="*/ 3011590 h 6407152"/>
              <a:gd name="connsiteX30697" fmla="*/ 1416296 w 11737976"/>
              <a:gd name="connsiteY30697" fmla="*/ 3009279 h 6407152"/>
              <a:gd name="connsiteX30698" fmla="*/ 1397095 w 11737976"/>
              <a:gd name="connsiteY30698" fmla="*/ 2985577 h 6407152"/>
              <a:gd name="connsiteX30699" fmla="*/ 1403447 w 11737976"/>
              <a:gd name="connsiteY30699" fmla="*/ 2971037 h 6407152"/>
              <a:gd name="connsiteX30700" fmla="*/ 1425147 w 11737976"/>
              <a:gd name="connsiteY30700" fmla="*/ 2968726 h 6407152"/>
              <a:gd name="connsiteX30701" fmla="*/ 1411085 w 11737976"/>
              <a:gd name="connsiteY30701" fmla="*/ 2960320 h 6407152"/>
              <a:gd name="connsiteX30702" fmla="*/ 1408514 w 11737976"/>
              <a:gd name="connsiteY30702" fmla="*/ 2952672 h 6407152"/>
              <a:gd name="connsiteX30703" fmla="*/ 1421291 w 11737976"/>
              <a:gd name="connsiteY30703" fmla="*/ 2957254 h 6407152"/>
              <a:gd name="connsiteX30704" fmla="*/ 1439135 w 11737976"/>
              <a:gd name="connsiteY30704" fmla="*/ 2943469 h 6407152"/>
              <a:gd name="connsiteX30705" fmla="*/ 1441704 w 11737976"/>
              <a:gd name="connsiteY30705" fmla="*/ 2951119 h 6407152"/>
              <a:gd name="connsiteX30706" fmla="*/ 1449341 w 11737976"/>
              <a:gd name="connsiteY30706" fmla="*/ 2940401 h 6407152"/>
              <a:gd name="connsiteX30707" fmla="*/ 1437850 w 11737976"/>
              <a:gd name="connsiteY30707" fmla="*/ 2939645 h 6407152"/>
              <a:gd name="connsiteX30708" fmla="*/ 1427643 w 11737976"/>
              <a:gd name="connsiteY30708" fmla="*/ 2942712 h 6407152"/>
              <a:gd name="connsiteX30709" fmla="*/ 1414867 w 11737976"/>
              <a:gd name="connsiteY30709" fmla="*/ 2938131 h 6407152"/>
              <a:gd name="connsiteX30710" fmla="*/ 1417437 w 11737976"/>
              <a:gd name="connsiteY30710" fmla="*/ 2945779 h 6407152"/>
              <a:gd name="connsiteX30711" fmla="*/ 1405945 w 11737976"/>
              <a:gd name="connsiteY30711" fmla="*/ 2945023 h 6407152"/>
              <a:gd name="connsiteX30712" fmla="*/ 1404660 w 11737976"/>
              <a:gd name="connsiteY30712" fmla="*/ 2941199 h 6407152"/>
              <a:gd name="connsiteX30713" fmla="*/ 1398237 w 11737976"/>
              <a:gd name="connsiteY30713" fmla="*/ 2922078 h 6407152"/>
              <a:gd name="connsiteX30714" fmla="*/ 1389315 w 11737976"/>
              <a:gd name="connsiteY30714" fmla="*/ 2928969 h 6407152"/>
              <a:gd name="connsiteX30715" fmla="*/ 1384175 w 11737976"/>
              <a:gd name="connsiteY30715" fmla="*/ 2913672 h 6407152"/>
              <a:gd name="connsiteX30716" fmla="*/ 1404589 w 11737976"/>
              <a:gd name="connsiteY30716" fmla="*/ 2907536 h 6407152"/>
              <a:gd name="connsiteX30717" fmla="*/ 1386673 w 11737976"/>
              <a:gd name="connsiteY30717" fmla="*/ 2887659 h 6407152"/>
              <a:gd name="connsiteX30718" fmla="*/ 1375424 w 11737976"/>
              <a:gd name="connsiteY30718" fmla="*/ 2880934 h 6407152"/>
              <a:gd name="connsiteX30719" fmla="*/ 1381534 w 11737976"/>
              <a:gd name="connsiteY30719" fmla="*/ 2872362 h 6407152"/>
              <a:gd name="connsiteX30720" fmla="*/ 1390456 w 11737976"/>
              <a:gd name="connsiteY30720" fmla="*/ 2865469 h 6407152"/>
              <a:gd name="connsiteX30721" fmla="*/ 1389171 w 11737976"/>
              <a:gd name="connsiteY30721" fmla="*/ 2861646 h 6407152"/>
              <a:gd name="connsiteX30722" fmla="*/ 1398093 w 11737976"/>
              <a:gd name="connsiteY30722" fmla="*/ 2854754 h 6407152"/>
              <a:gd name="connsiteX30723" fmla="*/ 1387886 w 11737976"/>
              <a:gd name="connsiteY30723" fmla="*/ 2857820 h 6407152"/>
              <a:gd name="connsiteX30724" fmla="*/ 1404445 w 11737976"/>
              <a:gd name="connsiteY30724" fmla="*/ 2840212 h 6407152"/>
              <a:gd name="connsiteX30725" fmla="*/ 1392953 w 11737976"/>
              <a:gd name="connsiteY30725" fmla="*/ 2839456 h 6407152"/>
              <a:gd name="connsiteX30726" fmla="*/ 1389099 w 11737976"/>
              <a:gd name="connsiteY30726" fmla="*/ 2827983 h 6407152"/>
              <a:gd name="connsiteX30727" fmla="*/ 1357195 w 11737976"/>
              <a:gd name="connsiteY30727" fmla="*/ 2833361 h 6407152"/>
              <a:gd name="connsiteX30728" fmla="*/ 1371184 w 11737976"/>
              <a:gd name="connsiteY30728" fmla="*/ 2808105 h 6407152"/>
              <a:gd name="connsiteX30729" fmla="*/ 1383960 w 11737976"/>
              <a:gd name="connsiteY30729" fmla="*/ 2812687 h 6407152"/>
              <a:gd name="connsiteX30730" fmla="*/ 1378820 w 11737976"/>
              <a:gd name="connsiteY30730" fmla="*/ 2797389 h 6407152"/>
              <a:gd name="connsiteX30731" fmla="*/ 1377535 w 11737976"/>
              <a:gd name="connsiteY30731" fmla="*/ 2793565 h 6407152"/>
              <a:gd name="connsiteX30732" fmla="*/ 1387742 w 11737976"/>
              <a:gd name="connsiteY30732" fmla="*/ 2790497 h 6407152"/>
              <a:gd name="connsiteX30733" fmla="*/ 1364759 w 11737976"/>
              <a:gd name="connsiteY30733" fmla="*/ 2788983 h 6407152"/>
              <a:gd name="connsiteX30734" fmla="*/ 1367329 w 11737976"/>
              <a:gd name="connsiteY30734" fmla="*/ 2796633 h 6407152"/>
              <a:gd name="connsiteX30735" fmla="*/ 1368614 w 11737976"/>
              <a:gd name="connsiteY30735" fmla="*/ 2800457 h 6407152"/>
              <a:gd name="connsiteX30736" fmla="*/ 1362189 w 11737976"/>
              <a:gd name="connsiteY30736" fmla="*/ 2781335 h 6407152"/>
              <a:gd name="connsiteX30737" fmla="*/ 1350699 w 11737976"/>
              <a:gd name="connsiteY30737" fmla="*/ 2780579 h 6407152"/>
              <a:gd name="connsiteX30738" fmla="*/ 1354480 w 11737976"/>
              <a:gd name="connsiteY30738" fmla="*/ 2758389 h 6407152"/>
              <a:gd name="connsiteX30739" fmla="*/ 1386384 w 11737976"/>
              <a:gd name="connsiteY30739" fmla="*/ 2753011 h 6407152"/>
              <a:gd name="connsiteX30740" fmla="*/ 1383816 w 11737976"/>
              <a:gd name="connsiteY30740" fmla="*/ 2745363 h 6407152"/>
              <a:gd name="connsiteX30741" fmla="*/ 1369755 w 11737976"/>
              <a:gd name="connsiteY30741" fmla="*/ 2736958 h 6407152"/>
              <a:gd name="connsiteX30742" fmla="*/ 1337851 w 11737976"/>
              <a:gd name="connsiteY30742" fmla="*/ 2742335 h 6407152"/>
              <a:gd name="connsiteX30743" fmla="*/ 1341704 w 11737976"/>
              <a:gd name="connsiteY30743" fmla="*/ 2753808 h 6407152"/>
              <a:gd name="connsiteX30744" fmla="*/ 1353195 w 11737976"/>
              <a:gd name="connsiteY30744" fmla="*/ 2754565 h 6407152"/>
              <a:gd name="connsiteX30745" fmla="*/ 1345558 w 11737976"/>
              <a:gd name="connsiteY30745" fmla="*/ 2765281 h 6407152"/>
              <a:gd name="connsiteX30746" fmla="*/ 1335352 w 11737976"/>
              <a:gd name="connsiteY30746" fmla="*/ 2768349 h 6407152"/>
              <a:gd name="connsiteX30747" fmla="*/ 1334067 w 11737976"/>
              <a:gd name="connsiteY30747" fmla="*/ 2764525 h 6407152"/>
              <a:gd name="connsiteX30748" fmla="*/ 1331498 w 11737976"/>
              <a:gd name="connsiteY30748" fmla="*/ 2756875 h 6407152"/>
              <a:gd name="connsiteX30749" fmla="*/ 1317437 w 11737976"/>
              <a:gd name="connsiteY30749" fmla="*/ 2748471 h 6407152"/>
              <a:gd name="connsiteX30750" fmla="*/ 1326358 w 11737976"/>
              <a:gd name="connsiteY30750" fmla="*/ 2741579 h 6407152"/>
              <a:gd name="connsiteX30751" fmla="*/ 1336565 w 11737976"/>
              <a:gd name="connsiteY30751" fmla="*/ 2738511 h 6407152"/>
              <a:gd name="connsiteX30752" fmla="*/ 1335280 w 11737976"/>
              <a:gd name="connsiteY30752" fmla="*/ 2734687 h 6407152"/>
              <a:gd name="connsiteX30753" fmla="*/ 1325075 w 11737976"/>
              <a:gd name="connsiteY30753" fmla="*/ 2737755 h 6407152"/>
              <a:gd name="connsiteX30754" fmla="*/ 1316152 w 11737976"/>
              <a:gd name="connsiteY30754" fmla="*/ 2744647 h 6407152"/>
              <a:gd name="connsiteX30755" fmla="*/ 1314868 w 11737976"/>
              <a:gd name="connsiteY30755" fmla="*/ 2740823 h 6407152"/>
              <a:gd name="connsiteX30756" fmla="*/ 1273969 w 11737976"/>
              <a:gd name="connsiteY30756" fmla="*/ 2719431 h 6407152"/>
              <a:gd name="connsiteX30757" fmla="*/ 1281607 w 11737976"/>
              <a:gd name="connsiteY30757" fmla="*/ 2708714 h 6407152"/>
              <a:gd name="connsiteX30758" fmla="*/ 1280321 w 11737976"/>
              <a:gd name="connsiteY30758" fmla="*/ 2704890 h 6407152"/>
              <a:gd name="connsiteX30759" fmla="*/ 1270115 w 11737976"/>
              <a:gd name="connsiteY30759" fmla="*/ 2707958 h 6407152"/>
              <a:gd name="connsiteX30760" fmla="*/ 1257338 w 11737976"/>
              <a:gd name="connsiteY30760" fmla="*/ 2703376 h 6407152"/>
              <a:gd name="connsiteX30761" fmla="*/ 1254865 w 11737976"/>
              <a:gd name="connsiteY30761" fmla="*/ 2705755 h 6407152"/>
              <a:gd name="connsiteX30762" fmla="*/ 1242491 w 11737976"/>
              <a:gd name="connsiteY30762" fmla="*/ 2700997 h 6407152"/>
              <a:gd name="connsiteX30763" fmla="*/ 1240708 w 11737976"/>
              <a:gd name="connsiteY30763" fmla="*/ 2687321 h 6407152"/>
              <a:gd name="connsiteX30764" fmla="*/ 1263690 w 11737976"/>
              <a:gd name="connsiteY30764" fmla="*/ 2688835 h 6407152"/>
              <a:gd name="connsiteX30765" fmla="*/ 1262405 w 11737976"/>
              <a:gd name="connsiteY30765" fmla="*/ 2685011 h 6407152"/>
              <a:gd name="connsiteX30766" fmla="*/ 1284103 w 11737976"/>
              <a:gd name="connsiteY30766" fmla="*/ 2682700 h 6407152"/>
              <a:gd name="connsiteX30767" fmla="*/ 1286673 w 11737976"/>
              <a:gd name="connsiteY30767" fmla="*/ 2690350 h 6407152"/>
              <a:gd name="connsiteX30768" fmla="*/ 1289243 w 11737976"/>
              <a:gd name="connsiteY30768" fmla="*/ 2697997 h 6407152"/>
              <a:gd name="connsiteX30769" fmla="*/ 1290528 w 11737976"/>
              <a:gd name="connsiteY30769" fmla="*/ 2701823 h 6407152"/>
              <a:gd name="connsiteX30770" fmla="*/ 1291812 w 11737976"/>
              <a:gd name="connsiteY30770" fmla="*/ 2705646 h 6407152"/>
              <a:gd name="connsiteX30771" fmla="*/ 1304589 w 11737976"/>
              <a:gd name="connsiteY30771" fmla="*/ 2710227 h 6407152"/>
              <a:gd name="connsiteX30772" fmla="*/ 1295667 w 11737976"/>
              <a:gd name="connsiteY30772" fmla="*/ 2717119 h 6407152"/>
              <a:gd name="connsiteX30773" fmla="*/ 1315947 w 11737976"/>
              <a:gd name="connsiteY30773" fmla="*/ 2723129 h 6407152"/>
              <a:gd name="connsiteX30774" fmla="*/ 1339063 w 11737976"/>
              <a:gd name="connsiteY30774" fmla="*/ 2712497 h 6407152"/>
              <a:gd name="connsiteX30775" fmla="*/ 1302019 w 11737976"/>
              <a:gd name="connsiteY30775" fmla="*/ 2702579 h 6407152"/>
              <a:gd name="connsiteX30776" fmla="*/ 1290528 w 11737976"/>
              <a:gd name="connsiteY30776" fmla="*/ 2701823 h 6407152"/>
              <a:gd name="connsiteX30777" fmla="*/ 1321147 w 11737976"/>
              <a:gd name="connsiteY30777" fmla="*/ 2692620 h 6407152"/>
              <a:gd name="connsiteX30778" fmla="*/ 1358192 w 11737976"/>
              <a:gd name="connsiteY30778" fmla="*/ 2702537 h 6407152"/>
              <a:gd name="connsiteX30779" fmla="*/ 1349198 w 11737976"/>
              <a:gd name="connsiteY30779" fmla="*/ 2675769 h 6407152"/>
              <a:gd name="connsiteX30780" fmla="*/ 1328785 w 11737976"/>
              <a:gd name="connsiteY30780" fmla="*/ 2681904 h 6407152"/>
              <a:gd name="connsiteX30781" fmla="*/ 1304517 w 11737976"/>
              <a:gd name="connsiteY30781" fmla="*/ 2676565 h 6407152"/>
              <a:gd name="connsiteX30782" fmla="*/ 1301947 w 11737976"/>
              <a:gd name="connsiteY30782" fmla="*/ 2668916 h 6407152"/>
              <a:gd name="connsiteX30783" fmla="*/ 1313438 w 11737976"/>
              <a:gd name="connsiteY30783" fmla="*/ 2669673 h 6407152"/>
              <a:gd name="connsiteX30784" fmla="*/ 1319791 w 11737976"/>
              <a:gd name="connsiteY30784" fmla="*/ 2655133 h 6407152"/>
              <a:gd name="connsiteX30785" fmla="*/ 1300662 w 11737976"/>
              <a:gd name="connsiteY30785" fmla="*/ 2665093 h 6407152"/>
              <a:gd name="connsiteX30786" fmla="*/ 1301947 w 11737976"/>
              <a:gd name="connsiteY30786" fmla="*/ 2668916 h 6407152"/>
              <a:gd name="connsiteX30787" fmla="*/ 1291740 w 11737976"/>
              <a:gd name="connsiteY30787" fmla="*/ 2671985 h 6407152"/>
              <a:gd name="connsiteX30788" fmla="*/ 1267474 w 11737976"/>
              <a:gd name="connsiteY30788" fmla="*/ 2666648 h 6407152"/>
              <a:gd name="connsiteX30789" fmla="*/ 1262334 w 11737976"/>
              <a:gd name="connsiteY30789" fmla="*/ 2651350 h 6407152"/>
              <a:gd name="connsiteX30790" fmla="*/ 1253412 w 11737976"/>
              <a:gd name="connsiteY30790" fmla="*/ 2658242 h 6407152"/>
              <a:gd name="connsiteX30791" fmla="*/ 1246988 w 11737976"/>
              <a:gd name="connsiteY30791" fmla="*/ 2639119 h 6407152"/>
              <a:gd name="connsiteX30792" fmla="*/ 1272541 w 11737976"/>
              <a:gd name="connsiteY30792" fmla="*/ 2648282 h 6407152"/>
              <a:gd name="connsiteX30793" fmla="*/ 1287814 w 11737976"/>
              <a:gd name="connsiteY30793" fmla="*/ 2626849 h 6407152"/>
              <a:gd name="connsiteX30794" fmla="*/ 1253341 w 11737976"/>
              <a:gd name="connsiteY30794" fmla="*/ 2624580 h 6407152"/>
              <a:gd name="connsiteX30795" fmla="*/ 1250770 w 11737976"/>
              <a:gd name="connsiteY30795" fmla="*/ 2616930 h 6407152"/>
              <a:gd name="connsiteX30796" fmla="*/ 1231571 w 11737976"/>
              <a:gd name="connsiteY30796" fmla="*/ 2593228 h 6407152"/>
              <a:gd name="connsiteX30797" fmla="*/ 1221364 w 11737976"/>
              <a:gd name="connsiteY30797" fmla="*/ 2596296 h 6407152"/>
              <a:gd name="connsiteX30798" fmla="*/ 1223933 w 11737976"/>
              <a:gd name="connsiteY30798" fmla="*/ 2603944 h 6407152"/>
              <a:gd name="connsiteX30799" fmla="*/ 1204805 w 11737976"/>
              <a:gd name="connsiteY30799" fmla="*/ 2613903 h 6407152"/>
              <a:gd name="connsiteX30800" fmla="*/ 1220150 w 11737976"/>
              <a:gd name="connsiteY30800" fmla="*/ 2626133 h 6407152"/>
              <a:gd name="connsiteX30801" fmla="*/ 1227860 w 11737976"/>
              <a:gd name="connsiteY30801" fmla="*/ 2649079 h 6407152"/>
              <a:gd name="connsiteX30802" fmla="*/ 1245775 w 11737976"/>
              <a:gd name="connsiteY30802" fmla="*/ 2668958 h 6407152"/>
              <a:gd name="connsiteX30803" fmla="*/ 1224077 w 11737976"/>
              <a:gd name="connsiteY30803" fmla="*/ 2671268 h 6407152"/>
              <a:gd name="connsiteX30804" fmla="*/ 1222792 w 11737976"/>
              <a:gd name="connsiteY30804" fmla="*/ 2667443 h 6407152"/>
              <a:gd name="connsiteX30805" fmla="*/ 1212586 w 11737976"/>
              <a:gd name="connsiteY30805" fmla="*/ 2670512 h 6407152"/>
              <a:gd name="connsiteX30806" fmla="*/ 1211301 w 11737976"/>
              <a:gd name="connsiteY30806" fmla="*/ 2666687 h 6407152"/>
              <a:gd name="connsiteX30807" fmla="*/ 1202380 w 11737976"/>
              <a:gd name="connsiteY30807" fmla="*/ 2673579 h 6407152"/>
              <a:gd name="connsiteX30808" fmla="*/ 1192172 w 11737976"/>
              <a:gd name="connsiteY30808" fmla="*/ 2676647 h 6407152"/>
              <a:gd name="connsiteX30809" fmla="*/ 1178111 w 11737976"/>
              <a:gd name="connsiteY30809" fmla="*/ 2668241 h 6407152"/>
              <a:gd name="connsiteX30810" fmla="*/ 1195955 w 11737976"/>
              <a:gd name="connsiteY30810" fmla="*/ 2654458 h 6407152"/>
              <a:gd name="connsiteX30811" fmla="*/ 1181894 w 11737976"/>
              <a:gd name="connsiteY30811" fmla="*/ 2646053 h 6407152"/>
              <a:gd name="connsiteX30812" fmla="*/ 1213798 w 11737976"/>
              <a:gd name="connsiteY30812" fmla="*/ 2640675 h 6407152"/>
              <a:gd name="connsiteX30813" fmla="*/ 1212514 w 11737976"/>
              <a:gd name="connsiteY30813" fmla="*/ 2636851 h 6407152"/>
              <a:gd name="connsiteX30814" fmla="*/ 1180609 w 11737976"/>
              <a:gd name="connsiteY30814" fmla="*/ 2642229 h 6407152"/>
              <a:gd name="connsiteX30815" fmla="*/ 1176755 w 11737976"/>
              <a:gd name="connsiteY30815" fmla="*/ 2630755 h 6407152"/>
              <a:gd name="connsiteX30816" fmla="*/ 1186961 w 11737976"/>
              <a:gd name="connsiteY30816" fmla="*/ 2627687 h 6407152"/>
              <a:gd name="connsiteX30817" fmla="*/ 1197167 w 11737976"/>
              <a:gd name="connsiteY30817" fmla="*/ 2624620 h 6407152"/>
              <a:gd name="connsiteX30818" fmla="*/ 1185676 w 11737976"/>
              <a:gd name="connsiteY30818" fmla="*/ 2623863 h 6407152"/>
              <a:gd name="connsiteX30819" fmla="*/ 1172900 w 11737976"/>
              <a:gd name="connsiteY30819" fmla="*/ 2619282 h 6407152"/>
              <a:gd name="connsiteX30820" fmla="*/ 1162694 w 11737976"/>
              <a:gd name="connsiteY30820" fmla="*/ 2622350 h 6407152"/>
              <a:gd name="connsiteX30821" fmla="*/ 1148633 w 11737976"/>
              <a:gd name="connsiteY30821" fmla="*/ 2613945 h 6407152"/>
              <a:gd name="connsiteX30822" fmla="*/ 1115444 w 11737976"/>
              <a:gd name="connsiteY30822" fmla="*/ 2615498 h 6407152"/>
              <a:gd name="connsiteX30823" fmla="*/ 1124366 w 11737976"/>
              <a:gd name="connsiteY30823" fmla="*/ 2608606 h 6407152"/>
              <a:gd name="connsiteX30824" fmla="*/ 1121795 w 11737976"/>
              <a:gd name="connsiteY30824" fmla="*/ 2600957 h 6407152"/>
              <a:gd name="connsiteX30825" fmla="*/ 1129432 w 11737976"/>
              <a:gd name="connsiteY30825" fmla="*/ 2590241 h 6407152"/>
              <a:gd name="connsiteX30826" fmla="*/ 1120511 w 11737976"/>
              <a:gd name="connsiteY30826" fmla="*/ 2597133 h 6407152"/>
              <a:gd name="connsiteX30827" fmla="*/ 1121795 w 11737976"/>
              <a:gd name="connsiteY30827" fmla="*/ 2600957 h 6407152"/>
              <a:gd name="connsiteX30828" fmla="*/ 1111588 w 11737976"/>
              <a:gd name="connsiteY30828" fmla="*/ 2604025 h 6407152"/>
              <a:gd name="connsiteX30829" fmla="*/ 1098812 w 11737976"/>
              <a:gd name="connsiteY30829" fmla="*/ 2599444 h 6407152"/>
              <a:gd name="connsiteX30830" fmla="*/ 1093745 w 11737976"/>
              <a:gd name="connsiteY30830" fmla="*/ 2617808 h 6407152"/>
              <a:gd name="connsiteX30831" fmla="*/ 1084752 w 11737976"/>
              <a:gd name="connsiteY30831" fmla="*/ 2591038 h 6407152"/>
              <a:gd name="connsiteX30832" fmla="*/ 1107734 w 11737976"/>
              <a:gd name="connsiteY30832" fmla="*/ 2592553 h 6407152"/>
              <a:gd name="connsiteX30833" fmla="*/ 1120439 w 11737976"/>
              <a:gd name="connsiteY30833" fmla="*/ 2563471 h 6407152"/>
              <a:gd name="connsiteX30834" fmla="*/ 1143422 w 11737976"/>
              <a:gd name="connsiteY30834" fmla="*/ 2564984 h 6407152"/>
              <a:gd name="connsiteX30835" fmla="*/ 1145991 w 11737976"/>
              <a:gd name="connsiteY30835" fmla="*/ 2572634 h 6407152"/>
              <a:gd name="connsiteX30836" fmla="*/ 1160052 w 11737976"/>
              <a:gd name="connsiteY30836" fmla="*/ 2581038 h 6407152"/>
              <a:gd name="connsiteX30837" fmla="*/ 1195811 w 11737976"/>
              <a:gd name="connsiteY30837" fmla="*/ 2587134 h 6407152"/>
              <a:gd name="connsiteX30838" fmla="*/ 1203448 w 11737976"/>
              <a:gd name="connsiteY30838" fmla="*/ 2576417 h 6407152"/>
              <a:gd name="connsiteX30839" fmla="*/ 1209872 w 11737976"/>
              <a:gd name="connsiteY30839" fmla="*/ 2595538 h 6407152"/>
              <a:gd name="connsiteX30840" fmla="*/ 1200308 w 11737976"/>
              <a:gd name="connsiteY30840" fmla="*/ 2600519 h 6407152"/>
              <a:gd name="connsiteX30841" fmla="*/ 1180537 w 11737976"/>
              <a:gd name="connsiteY30841" fmla="*/ 2608566 h 6407152"/>
              <a:gd name="connsiteX30842" fmla="*/ 1190743 w 11737976"/>
              <a:gd name="connsiteY30842" fmla="*/ 2605498 h 6407152"/>
              <a:gd name="connsiteX30843" fmla="*/ 1200308 w 11737976"/>
              <a:gd name="connsiteY30843" fmla="*/ 2600519 h 6407152"/>
              <a:gd name="connsiteX30844" fmla="*/ 1220078 w 11737976"/>
              <a:gd name="connsiteY30844" fmla="*/ 2592472 h 6407152"/>
              <a:gd name="connsiteX30845" fmla="*/ 1248128 w 11737976"/>
              <a:gd name="connsiteY30845" fmla="*/ 2575620 h 6407152"/>
              <a:gd name="connsiteX30846" fmla="*/ 1223861 w 11737976"/>
              <a:gd name="connsiteY30846" fmla="*/ 2570282 h 6407152"/>
              <a:gd name="connsiteX30847" fmla="*/ 1245560 w 11737976"/>
              <a:gd name="connsiteY30847" fmla="*/ 2567973 h 6407152"/>
              <a:gd name="connsiteX30848" fmla="*/ 1260905 w 11737976"/>
              <a:gd name="connsiteY30848" fmla="*/ 2580202 h 6407152"/>
              <a:gd name="connsiteX30849" fmla="*/ 1262190 w 11737976"/>
              <a:gd name="connsiteY30849" fmla="*/ 2584025 h 6407152"/>
              <a:gd name="connsiteX30850" fmla="*/ 1263475 w 11737976"/>
              <a:gd name="connsiteY30850" fmla="*/ 2587849 h 6407152"/>
              <a:gd name="connsiteX30851" fmla="*/ 1251983 w 11737976"/>
              <a:gd name="connsiteY30851" fmla="*/ 2587094 h 6407152"/>
              <a:gd name="connsiteX30852" fmla="*/ 1253269 w 11737976"/>
              <a:gd name="connsiteY30852" fmla="*/ 2590917 h 6407152"/>
              <a:gd name="connsiteX30853" fmla="*/ 1264759 w 11737976"/>
              <a:gd name="connsiteY30853" fmla="*/ 2591675 h 6407152"/>
              <a:gd name="connsiteX30854" fmla="*/ 1266044 w 11737976"/>
              <a:gd name="connsiteY30854" fmla="*/ 2595498 h 6407152"/>
              <a:gd name="connsiteX30855" fmla="*/ 1267329 w 11737976"/>
              <a:gd name="connsiteY30855" fmla="*/ 2599322 h 6407152"/>
              <a:gd name="connsiteX30856" fmla="*/ 1278821 w 11737976"/>
              <a:gd name="connsiteY30856" fmla="*/ 2600080 h 6407152"/>
              <a:gd name="connsiteX30857" fmla="*/ 1280105 w 11737976"/>
              <a:gd name="connsiteY30857" fmla="*/ 2603904 h 6407152"/>
              <a:gd name="connsiteX30858" fmla="*/ 1290313 w 11737976"/>
              <a:gd name="connsiteY30858" fmla="*/ 2600837 h 6407152"/>
              <a:gd name="connsiteX30859" fmla="*/ 1322216 w 11737976"/>
              <a:gd name="connsiteY30859" fmla="*/ 2595458 h 6407152"/>
              <a:gd name="connsiteX30860" fmla="*/ 1319648 w 11737976"/>
              <a:gd name="connsiteY30860" fmla="*/ 2587810 h 6407152"/>
              <a:gd name="connsiteX30861" fmla="*/ 1329853 w 11737976"/>
              <a:gd name="connsiteY30861" fmla="*/ 2584742 h 6407152"/>
              <a:gd name="connsiteX30862" fmla="*/ 1328569 w 11737976"/>
              <a:gd name="connsiteY30862" fmla="*/ 2580917 h 6407152"/>
              <a:gd name="connsiteX30863" fmla="*/ 1318362 w 11737976"/>
              <a:gd name="connsiteY30863" fmla="*/ 2583985 h 6407152"/>
              <a:gd name="connsiteX30864" fmla="*/ 1305586 w 11737976"/>
              <a:gd name="connsiteY30864" fmla="*/ 2579404 h 6407152"/>
              <a:gd name="connsiteX30865" fmla="*/ 1304229 w 11737976"/>
              <a:gd name="connsiteY30865" fmla="*/ 2541918 h 6407152"/>
              <a:gd name="connsiteX30866" fmla="*/ 1292737 w 11737976"/>
              <a:gd name="connsiteY30866" fmla="*/ 2541162 h 6407152"/>
              <a:gd name="connsiteX30867" fmla="*/ 1290168 w 11737976"/>
              <a:gd name="connsiteY30867" fmla="*/ 2533513 h 6407152"/>
              <a:gd name="connsiteX30868" fmla="*/ 1277391 w 11737976"/>
              <a:gd name="connsiteY30868" fmla="*/ 2528931 h 6407152"/>
              <a:gd name="connsiteX30869" fmla="*/ 1255694 w 11737976"/>
              <a:gd name="connsiteY30869" fmla="*/ 2531242 h 6407152"/>
              <a:gd name="connsiteX30870" fmla="*/ 1265900 w 11737976"/>
              <a:gd name="connsiteY30870" fmla="*/ 2528174 h 6407152"/>
              <a:gd name="connsiteX30871" fmla="*/ 1239062 w 11737976"/>
              <a:gd name="connsiteY30871" fmla="*/ 2515188 h 6407152"/>
              <a:gd name="connsiteX30872" fmla="*/ 1237777 w 11737976"/>
              <a:gd name="connsiteY30872" fmla="*/ 2511364 h 6407152"/>
              <a:gd name="connsiteX30873" fmla="*/ 1232639 w 11737976"/>
              <a:gd name="connsiteY30873" fmla="*/ 2496067 h 6407152"/>
              <a:gd name="connsiteX30874" fmla="*/ 1241561 w 11737976"/>
              <a:gd name="connsiteY30874" fmla="*/ 2489175 h 6407152"/>
              <a:gd name="connsiteX30875" fmla="*/ 1231354 w 11737976"/>
              <a:gd name="connsiteY30875" fmla="*/ 2492242 h 6407152"/>
              <a:gd name="connsiteX30876" fmla="*/ 1232639 w 11737976"/>
              <a:gd name="connsiteY30876" fmla="*/ 2496067 h 6407152"/>
              <a:gd name="connsiteX30877" fmla="*/ 1199450 w 11737976"/>
              <a:gd name="connsiteY30877" fmla="*/ 2497620 h 6407152"/>
              <a:gd name="connsiteX30878" fmla="*/ 1190528 w 11737976"/>
              <a:gd name="connsiteY30878" fmla="*/ 2504512 h 6407152"/>
              <a:gd name="connsiteX30879" fmla="*/ 1179037 w 11737976"/>
              <a:gd name="connsiteY30879" fmla="*/ 2503756 h 6407152"/>
              <a:gd name="connsiteX30880" fmla="*/ 1177752 w 11737976"/>
              <a:gd name="connsiteY30880" fmla="*/ 2499931 h 6407152"/>
              <a:gd name="connsiteX30881" fmla="*/ 1176467 w 11737976"/>
              <a:gd name="connsiteY30881" fmla="*/ 2496106 h 6407152"/>
              <a:gd name="connsiteX30882" fmla="*/ 1166260 w 11737976"/>
              <a:gd name="connsiteY30882" fmla="*/ 2499174 h 6407152"/>
              <a:gd name="connsiteX30883" fmla="*/ 1184177 w 11737976"/>
              <a:gd name="connsiteY30883" fmla="*/ 2519053 h 6407152"/>
              <a:gd name="connsiteX30884" fmla="*/ 1165048 w 11737976"/>
              <a:gd name="connsiteY30884" fmla="*/ 2529012 h 6407152"/>
              <a:gd name="connsiteX30885" fmla="*/ 1163763 w 11737976"/>
              <a:gd name="connsiteY30885" fmla="*/ 2525188 h 6407152"/>
              <a:gd name="connsiteX30886" fmla="*/ 1152272 w 11737976"/>
              <a:gd name="connsiteY30886" fmla="*/ 2524431 h 6407152"/>
              <a:gd name="connsiteX30887" fmla="*/ 1150986 w 11737976"/>
              <a:gd name="connsiteY30887" fmla="*/ 2520607 h 6407152"/>
              <a:gd name="connsiteX30888" fmla="*/ 1140779 w 11737976"/>
              <a:gd name="connsiteY30888" fmla="*/ 2523675 h 6407152"/>
              <a:gd name="connsiteX30889" fmla="*/ 1153556 w 11737976"/>
              <a:gd name="connsiteY30889" fmla="*/ 2528256 h 6407152"/>
              <a:gd name="connsiteX30890" fmla="*/ 1165048 w 11737976"/>
              <a:gd name="connsiteY30890" fmla="*/ 2529012 h 6407152"/>
              <a:gd name="connsiteX30891" fmla="*/ 1157411 w 11737976"/>
              <a:gd name="connsiteY30891" fmla="*/ 2539728 h 6407152"/>
              <a:gd name="connsiteX30892" fmla="*/ 1176539 w 11737976"/>
              <a:gd name="connsiteY30892" fmla="*/ 2529769 h 6407152"/>
              <a:gd name="connsiteX30893" fmla="*/ 1182962 w 11737976"/>
              <a:gd name="connsiteY30893" fmla="*/ 2548891 h 6407152"/>
              <a:gd name="connsiteX30894" fmla="*/ 1172756 w 11737976"/>
              <a:gd name="connsiteY30894" fmla="*/ 2551959 h 6407152"/>
              <a:gd name="connsiteX30895" fmla="*/ 1149773 w 11737976"/>
              <a:gd name="connsiteY30895" fmla="*/ 2550443 h 6407152"/>
              <a:gd name="connsiteX30896" fmla="*/ 1131858 w 11737976"/>
              <a:gd name="connsiteY30896" fmla="*/ 2530567 h 6407152"/>
              <a:gd name="connsiteX30897" fmla="*/ 1120367 w 11737976"/>
              <a:gd name="connsiteY30897" fmla="*/ 2529809 h 6407152"/>
              <a:gd name="connsiteX30898" fmla="*/ 1121651 w 11737976"/>
              <a:gd name="connsiteY30898" fmla="*/ 2533634 h 6407152"/>
              <a:gd name="connsiteX30899" fmla="*/ 1108875 w 11737976"/>
              <a:gd name="connsiteY30899" fmla="*/ 2529053 h 6407152"/>
              <a:gd name="connsiteX30900" fmla="*/ 1097384 w 11737976"/>
              <a:gd name="connsiteY30900" fmla="*/ 2528296 h 6407152"/>
              <a:gd name="connsiteX30901" fmla="*/ 1098668 w 11737976"/>
              <a:gd name="connsiteY30901" fmla="*/ 2532120 h 6407152"/>
              <a:gd name="connsiteX30902" fmla="*/ 1110160 w 11737976"/>
              <a:gd name="connsiteY30902" fmla="*/ 2532877 h 6407152"/>
              <a:gd name="connsiteX30903" fmla="*/ 1103807 w 11737976"/>
              <a:gd name="connsiteY30903" fmla="*/ 2547417 h 6407152"/>
              <a:gd name="connsiteX30904" fmla="*/ 1093602 w 11737976"/>
              <a:gd name="connsiteY30904" fmla="*/ 2550485 h 6407152"/>
              <a:gd name="connsiteX30905" fmla="*/ 1066764 w 11737976"/>
              <a:gd name="connsiteY30905" fmla="*/ 2537498 h 6407152"/>
              <a:gd name="connsiteX30906" fmla="*/ 1073117 w 11737976"/>
              <a:gd name="connsiteY30906" fmla="*/ 2522959 h 6407152"/>
              <a:gd name="connsiteX30907" fmla="*/ 1074401 w 11737976"/>
              <a:gd name="connsiteY30907" fmla="*/ 2526782 h 6407152"/>
              <a:gd name="connsiteX30908" fmla="*/ 1093529 w 11737976"/>
              <a:gd name="connsiteY30908" fmla="*/ 2516822 h 6407152"/>
              <a:gd name="connsiteX30909" fmla="*/ 1105022 w 11737976"/>
              <a:gd name="connsiteY30909" fmla="*/ 2517579 h 6407152"/>
              <a:gd name="connsiteX30910" fmla="*/ 1125435 w 11737976"/>
              <a:gd name="connsiteY30910" fmla="*/ 2511444 h 6407152"/>
              <a:gd name="connsiteX30911" fmla="*/ 1101166 w 11737976"/>
              <a:gd name="connsiteY30911" fmla="*/ 2506106 h 6407152"/>
              <a:gd name="connsiteX30912" fmla="*/ 1107519 w 11737976"/>
              <a:gd name="connsiteY30912" fmla="*/ 2491566 h 6407152"/>
              <a:gd name="connsiteX30913" fmla="*/ 1119010 w 11737976"/>
              <a:gd name="connsiteY30913" fmla="*/ 2492323 h 6407152"/>
              <a:gd name="connsiteX30914" fmla="*/ 1116441 w 11737976"/>
              <a:gd name="connsiteY30914" fmla="*/ 2484675 h 6407152"/>
              <a:gd name="connsiteX30915" fmla="*/ 1134284 w 11737976"/>
              <a:gd name="connsiteY30915" fmla="*/ 2470892 h 6407152"/>
              <a:gd name="connsiteX30916" fmla="*/ 1159836 w 11737976"/>
              <a:gd name="connsiteY30916" fmla="*/ 2480053 h 6407152"/>
              <a:gd name="connsiteX30917" fmla="*/ 1161121 w 11737976"/>
              <a:gd name="connsiteY30917" fmla="*/ 2483878 h 6407152"/>
              <a:gd name="connsiteX30918" fmla="*/ 1162405 w 11737976"/>
              <a:gd name="connsiteY30918" fmla="*/ 2487702 h 6407152"/>
              <a:gd name="connsiteX30919" fmla="*/ 1152199 w 11737976"/>
              <a:gd name="connsiteY30919" fmla="*/ 2490770 h 6407152"/>
              <a:gd name="connsiteX30920" fmla="*/ 1141993 w 11737976"/>
              <a:gd name="connsiteY30920" fmla="*/ 2493837 h 6407152"/>
              <a:gd name="connsiteX30921" fmla="*/ 1148221 w 11737976"/>
              <a:gd name="connsiteY30921" fmla="*/ 2495649 h 6407152"/>
              <a:gd name="connsiteX30922" fmla="*/ 1153484 w 11737976"/>
              <a:gd name="connsiteY30922" fmla="*/ 2494593 h 6407152"/>
              <a:gd name="connsiteX30923" fmla="*/ 1163690 w 11737976"/>
              <a:gd name="connsiteY30923" fmla="*/ 2491526 h 6407152"/>
              <a:gd name="connsiteX30924" fmla="*/ 1162405 w 11737976"/>
              <a:gd name="connsiteY30924" fmla="*/ 2487702 h 6407152"/>
              <a:gd name="connsiteX30925" fmla="*/ 1173896 w 11737976"/>
              <a:gd name="connsiteY30925" fmla="*/ 2488459 h 6407152"/>
              <a:gd name="connsiteX30926" fmla="*/ 1172613 w 11737976"/>
              <a:gd name="connsiteY30926" fmla="*/ 2484633 h 6407152"/>
              <a:gd name="connsiteX30927" fmla="*/ 1170044 w 11737976"/>
              <a:gd name="connsiteY30927" fmla="*/ 2476986 h 6407152"/>
              <a:gd name="connsiteX30928" fmla="*/ 1168757 w 11737976"/>
              <a:gd name="connsiteY30928" fmla="*/ 2473161 h 6407152"/>
              <a:gd name="connsiteX30929" fmla="*/ 1177679 w 11737976"/>
              <a:gd name="connsiteY30929" fmla="*/ 2466270 h 6407152"/>
              <a:gd name="connsiteX30930" fmla="*/ 1194310 w 11737976"/>
              <a:gd name="connsiteY30930" fmla="*/ 2482324 h 6407152"/>
              <a:gd name="connsiteX30931" fmla="*/ 1237706 w 11737976"/>
              <a:gd name="connsiteY30931" fmla="*/ 2477701 h 6407152"/>
              <a:gd name="connsiteX30932" fmla="*/ 1227500 w 11737976"/>
              <a:gd name="connsiteY30932" fmla="*/ 2480770 h 6407152"/>
              <a:gd name="connsiteX30933" fmla="*/ 1228784 w 11737976"/>
              <a:gd name="connsiteY30933" fmla="*/ 2484594 h 6407152"/>
              <a:gd name="connsiteX30934" fmla="*/ 1240277 w 11737976"/>
              <a:gd name="connsiteY30934" fmla="*/ 2485350 h 6407152"/>
              <a:gd name="connsiteX30935" fmla="*/ 1237706 w 11737976"/>
              <a:gd name="connsiteY30935" fmla="*/ 2477701 h 6407152"/>
              <a:gd name="connsiteX30936" fmla="*/ 1244059 w 11737976"/>
              <a:gd name="connsiteY30936" fmla="*/ 2463162 h 6407152"/>
              <a:gd name="connsiteX30937" fmla="*/ 1187886 w 11737976"/>
              <a:gd name="connsiteY30937" fmla="*/ 2463202 h 6407152"/>
              <a:gd name="connsiteX30938" fmla="*/ 1195522 w 11737976"/>
              <a:gd name="connsiteY30938" fmla="*/ 2452487 h 6407152"/>
              <a:gd name="connsiteX30939" fmla="*/ 1191669 w 11737976"/>
              <a:gd name="connsiteY30939" fmla="*/ 2441013 h 6407152"/>
              <a:gd name="connsiteX30940" fmla="*/ 1222288 w 11737976"/>
              <a:gd name="connsiteY30940" fmla="*/ 2431810 h 6407152"/>
              <a:gd name="connsiteX30941" fmla="*/ 1224858 w 11737976"/>
              <a:gd name="connsiteY30941" fmla="*/ 2439459 h 6407152"/>
              <a:gd name="connsiteX30942" fmla="*/ 1251696 w 11737976"/>
              <a:gd name="connsiteY30942" fmla="*/ 2452446 h 6407152"/>
              <a:gd name="connsiteX30943" fmla="*/ 1277248 w 11737976"/>
              <a:gd name="connsiteY30943" fmla="*/ 2461607 h 6407152"/>
              <a:gd name="connsiteX30944" fmla="*/ 1286170 w 11737976"/>
              <a:gd name="connsiteY30944" fmla="*/ 2454716 h 6407152"/>
              <a:gd name="connsiteX30945" fmla="*/ 1272110 w 11737976"/>
              <a:gd name="connsiteY30945" fmla="*/ 2446310 h 6407152"/>
              <a:gd name="connsiteX30946" fmla="*/ 1251696 w 11737976"/>
              <a:gd name="connsiteY30946" fmla="*/ 2452446 h 6407152"/>
              <a:gd name="connsiteX30947" fmla="*/ 1233780 w 11737976"/>
              <a:gd name="connsiteY30947" fmla="*/ 2432567 h 6407152"/>
              <a:gd name="connsiteX30948" fmla="*/ 1231210 w 11737976"/>
              <a:gd name="connsiteY30948" fmla="*/ 2424918 h 6407152"/>
              <a:gd name="connsiteX30949" fmla="*/ 1194167 w 11737976"/>
              <a:gd name="connsiteY30949" fmla="*/ 2415000 h 6407152"/>
              <a:gd name="connsiteX30950" fmla="*/ 1177536 w 11737976"/>
              <a:gd name="connsiteY30950" fmla="*/ 2398945 h 6407152"/>
              <a:gd name="connsiteX30951" fmla="*/ 1170192 w 11737976"/>
              <a:gd name="connsiteY30951" fmla="*/ 2409249 h 6407152"/>
              <a:gd name="connsiteX30952" fmla="*/ 1168614 w 11737976"/>
              <a:gd name="connsiteY30952" fmla="*/ 2405837 h 6407152"/>
              <a:gd name="connsiteX30953" fmla="*/ 1162190 w 11737976"/>
              <a:gd name="connsiteY30953" fmla="*/ 2386716 h 6407152"/>
              <a:gd name="connsiteX30954" fmla="*/ 1172397 w 11737976"/>
              <a:gd name="connsiteY30954" fmla="*/ 2383648 h 6407152"/>
              <a:gd name="connsiteX30955" fmla="*/ 1182602 w 11737976"/>
              <a:gd name="connsiteY30955" fmla="*/ 2380581 h 6407152"/>
              <a:gd name="connsiteX30956" fmla="*/ 1180034 w 11737976"/>
              <a:gd name="connsiteY30956" fmla="*/ 2372932 h 6407152"/>
              <a:gd name="connsiteX30957" fmla="*/ 1191525 w 11737976"/>
              <a:gd name="connsiteY30957" fmla="*/ 2373689 h 6407152"/>
              <a:gd name="connsiteX30958" fmla="*/ 1183888 w 11737976"/>
              <a:gd name="connsiteY30958" fmla="*/ 2384406 h 6407152"/>
              <a:gd name="connsiteX30959" fmla="*/ 1190691 w 11737976"/>
              <a:gd name="connsiteY30959" fmla="*/ 2384795 h 6407152"/>
              <a:gd name="connsiteX30960" fmla="*/ 1195219 w 11737976"/>
              <a:gd name="connsiteY30960" fmla="*/ 2384684 h 6407152"/>
              <a:gd name="connsiteX30961" fmla="*/ 1205586 w 11737976"/>
              <a:gd name="connsiteY30961" fmla="*/ 2382095 h 6407152"/>
              <a:gd name="connsiteX30962" fmla="*/ 1191525 w 11737976"/>
              <a:gd name="connsiteY30962" fmla="*/ 2373689 h 6407152"/>
              <a:gd name="connsiteX30963" fmla="*/ 1178749 w 11737976"/>
              <a:gd name="connsiteY30963" fmla="*/ 2369108 h 6407152"/>
              <a:gd name="connsiteX30964" fmla="*/ 1167258 w 11737976"/>
              <a:gd name="connsiteY30964" fmla="*/ 2368350 h 6407152"/>
              <a:gd name="connsiteX30965" fmla="*/ 1169827 w 11737976"/>
              <a:gd name="connsiteY30965" fmla="*/ 2376000 h 6407152"/>
              <a:gd name="connsiteX30966" fmla="*/ 1135352 w 11737976"/>
              <a:gd name="connsiteY30966" fmla="*/ 2373729 h 6407152"/>
              <a:gd name="connsiteX30967" fmla="*/ 1120079 w 11737976"/>
              <a:gd name="connsiteY30967" fmla="*/ 2395161 h 6407152"/>
              <a:gd name="connsiteX30968" fmla="*/ 1116224 w 11737976"/>
              <a:gd name="connsiteY30968" fmla="*/ 2383688 h 6407152"/>
              <a:gd name="connsiteX30969" fmla="*/ 1094526 w 11737976"/>
              <a:gd name="connsiteY30969" fmla="*/ 2386000 h 6407152"/>
              <a:gd name="connsiteX30970" fmla="*/ 1093242 w 11737976"/>
              <a:gd name="connsiteY30970" fmla="*/ 2382176 h 6407152"/>
              <a:gd name="connsiteX30971" fmla="*/ 1120007 w 11737976"/>
              <a:gd name="connsiteY30971" fmla="*/ 2361500 h 6407152"/>
              <a:gd name="connsiteX30972" fmla="*/ 1134068 w 11737976"/>
              <a:gd name="connsiteY30972" fmla="*/ 2369905 h 6407152"/>
              <a:gd name="connsiteX30973" fmla="*/ 1127644 w 11737976"/>
              <a:gd name="connsiteY30973" fmla="*/ 2350784 h 6407152"/>
              <a:gd name="connsiteX30974" fmla="*/ 1133996 w 11737976"/>
              <a:gd name="connsiteY30974" fmla="*/ 2336243 h 6407152"/>
              <a:gd name="connsiteX30975" fmla="*/ 1153124 w 11737976"/>
              <a:gd name="connsiteY30975" fmla="*/ 2326284 h 6407152"/>
              <a:gd name="connsiteX30976" fmla="*/ 1154409 w 11737976"/>
              <a:gd name="connsiteY30976" fmla="*/ 2330108 h 6407152"/>
              <a:gd name="connsiteX30977" fmla="*/ 1163330 w 11737976"/>
              <a:gd name="connsiteY30977" fmla="*/ 2323216 h 6407152"/>
              <a:gd name="connsiteX30978" fmla="*/ 1149269 w 11737976"/>
              <a:gd name="connsiteY30978" fmla="*/ 2314810 h 6407152"/>
              <a:gd name="connsiteX30979" fmla="*/ 1132711 w 11737976"/>
              <a:gd name="connsiteY30979" fmla="*/ 2332419 h 6407152"/>
              <a:gd name="connsiteX30980" fmla="*/ 1090599 w 11737976"/>
              <a:gd name="connsiteY30980" fmla="*/ 2340866 h 6407152"/>
              <a:gd name="connsiteX30981" fmla="*/ 1088030 w 11737976"/>
              <a:gd name="connsiteY30981" fmla="*/ 2333216 h 6407152"/>
              <a:gd name="connsiteX30982" fmla="*/ 1077824 w 11737976"/>
              <a:gd name="connsiteY30982" fmla="*/ 2336285 h 6407152"/>
              <a:gd name="connsiteX30983" fmla="*/ 1054769 w 11737976"/>
              <a:gd name="connsiteY30983" fmla="*/ 2301108 h 6407152"/>
              <a:gd name="connsiteX30984" fmla="*/ 1062406 w 11737976"/>
              <a:gd name="connsiteY30984" fmla="*/ 2290393 h 6407152"/>
              <a:gd name="connsiteX30985" fmla="*/ 1035569 w 11737976"/>
              <a:gd name="connsiteY30985" fmla="*/ 2277405 h 6407152"/>
              <a:gd name="connsiteX30986" fmla="*/ 1040708 w 11737976"/>
              <a:gd name="connsiteY30986" fmla="*/ 2292703 h 6407152"/>
              <a:gd name="connsiteX30987" fmla="*/ 1030503 w 11737976"/>
              <a:gd name="connsiteY30987" fmla="*/ 2295771 h 6407152"/>
              <a:gd name="connsiteX30988" fmla="*/ 1022865 w 11737976"/>
              <a:gd name="connsiteY30988" fmla="*/ 2306487 h 6407152"/>
              <a:gd name="connsiteX30989" fmla="*/ 1007518 w 11737976"/>
              <a:gd name="connsiteY30989" fmla="*/ 2294257 h 6407152"/>
              <a:gd name="connsiteX30990" fmla="*/ 1010088 w 11737976"/>
              <a:gd name="connsiteY30990" fmla="*/ 2301905 h 6407152"/>
              <a:gd name="connsiteX30991" fmla="*/ 999881 w 11737976"/>
              <a:gd name="connsiteY30991" fmla="*/ 2304973 h 6407152"/>
              <a:gd name="connsiteX30992" fmla="*/ 984537 w 11737976"/>
              <a:gd name="connsiteY30992" fmla="*/ 2292743 h 6407152"/>
              <a:gd name="connsiteX30993" fmla="*/ 1002379 w 11737976"/>
              <a:gd name="connsiteY30993" fmla="*/ 2278960 h 6407152"/>
              <a:gd name="connsiteX30994" fmla="*/ 975543 w 11737976"/>
              <a:gd name="connsiteY30994" fmla="*/ 2265974 h 6407152"/>
              <a:gd name="connsiteX30995" fmla="*/ 964051 w 11737976"/>
              <a:gd name="connsiteY30995" fmla="*/ 2265216 h 6407152"/>
              <a:gd name="connsiteX30996" fmla="*/ 966620 w 11737976"/>
              <a:gd name="connsiteY30996" fmla="*/ 2272866 h 6407152"/>
              <a:gd name="connsiteX30997" fmla="*/ 947493 w 11737976"/>
              <a:gd name="connsiteY30997" fmla="*/ 2282825 h 6407152"/>
              <a:gd name="connsiteX30998" fmla="*/ 941139 w 11737976"/>
              <a:gd name="connsiteY30998" fmla="*/ 2297365 h 6407152"/>
              <a:gd name="connsiteX30999" fmla="*/ 951346 w 11737976"/>
              <a:gd name="connsiteY30999" fmla="*/ 2294296 h 6407152"/>
              <a:gd name="connsiteX31000" fmla="*/ 953916 w 11737976"/>
              <a:gd name="connsiteY31000" fmla="*/ 2301946 h 6407152"/>
              <a:gd name="connsiteX31001" fmla="*/ 946278 w 11737976"/>
              <a:gd name="connsiteY31001" fmla="*/ 2312663 h 6407152"/>
              <a:gd name="connsiteX31002" fmla="*/ 932218 w 11737976"/>
              <a:gd name="connsiteY31002" fmla="*/ 2304257 h 6407152"/>
              <a:gd name="connsiteX31003" fmla="*/ 881113 w 11737976"/>
              <a:gd name="connsiteY31003" fmla="*/ 2285931 h 6407152"/>
              <a:gd name="connsiteX31004" fmla="*/ 911733 w 11737976"/>
              <a:gd name="connsiteY31004" fmla="*/ 2276729 h 6407152"/>
              <a:gd name="connsiteX31005" fmla="*/ 915516 w 11737976"/>
              <a:gd name="connsiteY31005" fmla="*/ 2254540 h 6407152"/>
              <a:gd name="connsiteX31006" fmla="*/ 921412 w 11737976"/>
              <a:gd name="connsiteY31006" fmla="*/ 2251190 h 6407152"/>
              <a:gd name="connsiteX31007" fmla="*/ 926513 w 11737976"/>
              <a:gd name="connsiteY31007" fmla="*/ 2250211 h 6407152"/>
              <a:gd name="connsiteX31008" fmla="*/ 926837 w 11737976"/>
              <a:gd name="connsiteY31008" fmla="*/ 2250613 h 6407152"/>
              <a:gd name="connsiteX31009" fmla="*/ 935929 w 11737976"/>
              <a:gd name="connsiteY31009" fmla="*/ 2248406 h 6407152"/>
              <a:gd name="connsiteX31010" fmla="*/ 926513 w 11737976"/>
              <a:gd name="connsiteY31010" fmla="*/ 2250211 h 6407152"/>
              <a:gd name="connsiteX31011" fmla="*/ 924438 w 11737976"/>
              <a:gd name="connsiteY31011" fmla="*/ 2247649 h 6407152"/>
              <a:gd name="connsiteX31012" fmla="*/ 952488 w 11737976"/>
              <a:gd name="connsiteY31012" fmla="*/ 2230798 h 6407152"/>
              <a:gd name="connsiteX31013" fmla="*/ 962694 w 11737976"/>
              <a:gd name="connsiteY31013" fmla="*/ 2227729 h 6407152"/>
              <a:gd name="connsiteX31014" fmla="*/ 972901 w 11737976"/>
              <a:gd name="connsiteY31014" fmla="*/ 2224662 h 6407152"/>
              <a:gd name="connsiteX31015" fmla="*/ 971616 w 11737976"/>
              <a:gd name="connsiteY31015" fmla="*/ 2220838 h 6407152"/>
              <a:gd name="connsiteX31016" fmla="*/ 981822 w 11737976"/>
              <a:gd name="connsiteY31016" fmla="*/ 2217771 h 6407152"/>
              <a:gd name="connsiteX31017" fmla="*/ 977968 w 11737976"/>
              <a:gd name="connsiteY31017" fmla="*/ 2206298 h 6407152"/>
              <a:gd name="connsiteX31018" fmla="*/ 976683 w 11737976"/>
              <a:gd name="connsiteY31018" fmla="*/ 2202474 h 6407152"/>
              <a:gd name="connsiteX31019" fmla="*/ 985605 w 11737976"/>
              <a:gd name="connsiteY31019" fmla="*/ 2195582 h 6407152"/>
              <a:gd name="connsiteX31020" fmla="*/ 975228 w 11737976"/>
              <a:gd name="connsiteY31020" fmla="*/ 2193963 h 6407152"/>
              <a:gd name="connsiteX31021" fmla="*/ 971919 w 11737976"/>
              <a:gd name="connsiteY31021" fmla="*/ 2187868 h 6407152"/>
              <a:gd name="connsiteX31022" fmla="*/ 902212 w 11737976"/>
              <a:gd name="connsiteY31022" fmla="*/ 2187868 h 6407152"/>
              <a:gd name="connsiteX31023" fmla="*/ 899740 w 11737976"/>
              <a:gd name="connsiteY31023" fmla="*/ 2190862 h 6407152"/>
              <a:gd name="connsiteX31024" fmla="*/ 894958 w 11737976"/>
              <a:gd name="connsiteY31024" fmla="*/ 2193353 h 6407152"/>
              <a:gd name="connsiteX31025" fmla="*/ 898813 w 11737976"/>
              <a:gd name="connsiteY31025" fmla="*/ 2204825 h 6407152"/>
              <a:gd name="connsiteX31026" fmla="*/ 907734 w 11737976"/>
              <a:gd name="connsiteY31026" fmla="*/ 2197932 h 6407152"/>
              <a:gd name="connsiteX31027" fmla="*/ 909019 w 11737976"/>
              <a:gd name="connsiteY31027" fmla="*/ 2201758 h 6407152"/>
              <a:gd name="connsiteX31028" fmla="*/ 919226 w 11737976"/>
              <a:gd name="connsiteY31028" fmla="*/ 2198690 h 6407152"/>
              <a:gd name="connsiteX31029" fmla="*/ 949845 w 11737976"/>
              <a:gd name="connsiteY31029" fmla="*/ 2189488 h 6407152"/>
              <a:gd name="connsiteX31030" fmla="*/ 935857 w 11737976"/>
              <a:gd name="connsiteY31030" fmla="*/ 2214743 h 6407152"/>
              <a:gd name="connsiteX31031" fmla="*/ 923081 w 11737976"/>
              <a:gd name="connsiteY31031" fmla="*/ 2210164 h 6407152"/>
              <a:gd name="connsiteX31032" fmla="*/ 901383 w 11737976"/>
              <a:gd name="connsiteY31032" fmla="*/ 2212474 h 6407152"/>
              <a:gd name="connsiteX31033" fmla="*/ 906521 w 11737976"/>
              <a:gd name="connsiteY31033" fmla="*/ 2227771 h 6407152"/>
              <a:gd name="connsiteX31034" fmla="*/ 864410 w 11737976"/>
              <a:gd name="connsiteY31034" fmla="*/ 2236216 h 6407152"/>
              <a:gd name="connsiteX31035" fmla="*/ 865696 w 11737976"/>
              <a:gd name="connsiteY31035" fmla="*/ 2240039 h 6407152"/>
              <a:gd name="connsiteX31036" fmla="*/ 855487 w 11737976"/>
              <a:gd name="connsiteY31036" fmla="*/ 2243109 h 6407152"/>
              <a:gd name="connsiteX31037" fmla="*/ 845591 w 11737976"/>
              <a:gd name="connsiteY31037" fmla="*/ 2242925 h 6407152"/>
              <a:gd name="connsiteX31038" fmla="*/ 844935 w 11737976"/>
              <a:gd name="connsiteY31038" fmla="*/ 2241627 h 6407152"/>
              <a:gd name="connsiteX31039" fmla="*/ 848456 w 11737976"/>
              <a:gd name="connsiteY31039" fmla="*/ 2238905 h 6407152"/>
              <a:gd name="connsiteX31040" fmla="*/ 852917 w 11737976"/>
              <a:gd name="connsiteY31040" fmla="*/ 2235461 h 6407152"/>
              <a:gd name="connsiteX31041" fmla="*/ 827364 w 11737976"/>
              <a:gd name="connsiteY31041" fmla="*/ 2226298 h 6407152"/>
              <a:gd name="connsiteX31042" fmla="*/ 805666 w 11737976"/>
              <a:gd name="connsiteY31042" fmla="*/ 2228608 h 6407152"/>
              <a:gd name="connsiteX31043" fmla="*/ 809522 w 11737976"/>
              <a:gd name="connsiteY31043" fmla="*/ 2240082 h 6407152"/>
              <a:gd name="connsiteX31044" fmla="*/ 804454 w 11737976"/>
              <a:gd name="connsiteY31044" fmla="*/ 2258447 h 6407152"/>
              <a:gd name="connsiteX31045" fmla="*/ 790393 w 11737976"/>
              <a:gd name="connsiteY31045" fmla="*/ 2250041 h 6407152"/>
              <a:gd name="connsiteX31046" fmla="*/ 795532 w 11737976"/>
              <a:gd name="connsiteY31046" fmla="*/ 2265338 h 6407152"/>
              <a:gd name="connsiteX31047" fmla="*/ 786610 w 11737976"/>
              <a:gd name="connsiteY31047" fmla="*/ 2272230 h 6407152"/>
              <a:gd name="connsiteX31048" fmla="*/ 772549 w 11737976"/>
              <a:gd name="connsiteY31048" fmla="*/ 2263826 h 6407152"/>
              <a:gd name="connsiteX31049" fmla="*/ 761057 w 11737976"/>
              <a:gd name="connsiteY31049" fmla="*/ 2263068 h 6407152"/>
              <a:gd name="connsiteX31050" fmla="*/ 766197 w 11737976"/>
              <a:gd name="connsiteY31050" fmla="*/ 2278366 h 6407152"/>
              <a:gd name="connsiteX31051" fmla="*/ 750851 w 11737976"/>
              <a:gd name="connsiteY31051" fmla="*/ 2266135 h 6407152"/>
              <a:gd name="connsiteX31052" fmla="*/ 743215 w 11737976"/>
              <a:gd name="connsiteY31052" fmla="*/ 2276852 h 6407152"/>
              <a:gd name="connsiteX31053" fmla="*/ 748353 w 11737976"/>
              <a:gd name="connsiteY31053" fmla="*/ 2292149 h 6407152"/>
              <a:gd name="connsiteX31054" fmla="*/ 726655 w 11737976"/>
              <a:gd name="connsiteY31054" fmla="*/ 2294460 h 6407152"/>
              <a:gd name="connsiteX31055" fmla="*/ 699818 w 11737976"/>
              <a:gd name="connsiteY31055" fmla="*/ 2281473 h 6407152"/>
              <a:gd name="connsiteX31056" fmla="*/ 704886 w 11737976"/>
              <a:gd name="connsiteY31056" fmla="*/ 2263109 h 6407152"/>
              <a:gd name="connsiteX31057" fmla="*/ 707455 w 11737976"/>
              <a:gd name="connsiteY31057" fmla="*/ 2270757 h 6407152"/>
              <a:gd name="connsiteX31058" fmla="*/ 717662 w 11737976"/>
              <a:gd name="connsiteY31058" fmla="*/ 2267690 h 6407152"/>
              <a:gd name="connsiteX31059" fmla="*/ 712523 w 11737976"/>
              <a:gd name="connsiteY31059" fmla="*/ 2252393 h 6407152"/>
              <a:gd name="connsiteX31060" fmla="*/ 722730 w 11737976"/>
              <a:gd name="connsiteY31060" fmla="*/ 2249325 h 6407152"/>
              <a:gd name="connsiteX31061" fmla="*/ 724014 w 11737976"/>
              <a:gd name="connsiteY31061" fmla="*/ 2253150 h 6407152"/>
              <a:gd name="connsiteX31062" fmla="*/ 726583 w 11737976"/>
              <a:gd name="connsiteY31062" fmla="*/ 2260797 h 6407152"/>
              <a:gd name="connsiteX31063" fmla="*/ 734221 w 11737976"/>
              <a:gd name="connsiteY31063" fmla="*/ 2250081 h 6407152"/>
              <a:gd name="connsiteX31064" fmla="*/ 755918 w 11737976"/>
              <a:gd name="connsiteY31064" fmla="*/ 2247771 h 6407152"/>
              <a:gd name="connsiteX31065" fmla="*/ 763556 w 11737976"/>
              <a:gd name="connsiteY31065" fmla="*/ 2237055 h 6407152"/>
              <a:gd name="connsiteX31066" fmla="*/ 781399 w 11737976"/>
              <a:gd name="connsiteY31066" fmla="*/ 2223271 h 6407152"/>
              <a:gd name="connsiteX31067" fmla="*/ 791605 w 11737976"/>
              <a:gd name="connsiteY31067" fmla="*/ 2220203 h 6407152"/>
              <a:gd name="connsiteX31068" fmla="*/ 794006 w 11737976"/>
              <a:gd name="connsiteY31068" fmla="*/ 2223166 h 6407152"/>
              <a:gd name="connsiteX31069" fmla="*/ 803098 w 11737976"/>
              <a:gd name="connsiteY31069" fmla="*/ 2220960 h 6407152"/>
              <a:gd name="connsiteX31070" fmla="*/ 801811 w 11737976"/>
              <a:gd name="connsiteY31070" fmla="*/ 2217135 h 6407152"/>
              <a:gd name="connsiteX31071" fmla="*/ 800527 w 11737976"/>
              <a:gd name="connsiteY31071" fmla="*/ 2213311 h 6407152"/>
              <a:gd name="connsiteX31072" fmla="*/ 791605 w 11737976"/>
              <a:gd name="connsiteY31072" fmla="*/ 2220203 h 6407152"/>
              <a:gd name="connsiteX31073" fmla="*/ 789035 w 11737976"/>
              <a:gd name="connsiteY31073" fmla="*/ 2212554 h 6407152"/>
              <a:gd name="connsiteX31074" fmla="*/ 767338 w 11737976"/>
              <a:gd name="connsiteY31074" fmla="*/ 2214866 h 6407152"/>
              <a:gd name="connsiteX31075" fmla="*/ 736718 w 11737976"/>
              <a:gd name="connsiteY31075" fmla="*/ 2224068 h 6407152"/>
              <a:gd name="connsiteX31076" fmla="*/ 707383 w 11737976"/>
              <a:gd name="connsiteY31076" fmla="*/ 2237095 h 6407152"/>
              <a:gd name="connsiteX31077" fmla="*/ 704813 w 11737976"/>
              <a:gd name="connsiteY31077" fmla="*/ 2229447 h 6407152"/>
              <a:gd name="connsiteX31078" fmla="*/ 695892 w 11737976"/>
              <a:gd name="connsiteY31078" fmla="*/ 2236338 h 6407152"/>
              <a:gd name="connsiteX31079" fmla="*/ 683115 w 11737976"/>
              <a:gd name="connsiteY31079" fmla="*/ 2231758 h 6407152"/>
              <a:gd name="connsiteX31080" fmla="*/ 688183 w 11737976"/>
              <a:gd name="connsiteY31080" fmla="*/ 2213393 h 6407152"/>
              <a:gd name="connsiteX31081" fmla="*/ 675407 w 11737976"/>
              <a:gd name="connsiteY31081" fmla="*/ 2208811 h 6407152"/>
              <a:gd name="connsiteX31082" fmla="*/ 652424 w 11737976"/>
              <a:gd name="connsiteY31082" fmla="*/ 2207297 h 6407152"/>
              <a:gd name="connsiteX31083" fmla="*/ 647285 w 11737976"/>
              <a:gd name="connsiteY31083" fmla="*/ 2192000 h 6407152"/>
              <a:gd name="connsiteX31084" fmla="*/ 635793 w 11737976"/>
              <a:gd name="connsiteY31084" fmla="*/ 2191244 h 6407152"/>
              <a:gd name="connsiteX31085" fmla="*/ 629442 w 11737976"/>
              <a:gd name="connsiteY31085" fmla="*/ 2205785 h 6407152"/>
              <a:gd name="connsiteX31086" fmla="*/ 633295 w 11737976"/>
              <a:gd name="connsiteY31086" fmla="*/ 2217258 h 6407152"/>
              <a:gd name="connsiteX31087" fmla="*/ 620519 w 11737976"/>
              <a:gd name="connsiteY31087" fmla="*/ 2212677 h 6407152"/>
              <a:gd name="connsiteX31088" fmla="*/ 623089 w 11737976"/>
              <a:gd name="connsiteY31088" fmla="*/ 2220324 h 6407152"/>
              <a:gd name="connsiteX31089" fmla="*/ 618022 w 11737976"/>
              <a:gd name="connsiteY31089" fmla="*/ 2238689 h 6407152"/>
              <a:gd name="connsiteX31090" fmla="*/ 609029 w 11737976"/>
              <a:gd name="connsiteY31090" fmla="*/ 2211919 h 6407152"/>
              <a:gd name="connsiteX31091" fmla="*/ 586045 w 11737976"/>
              <a:gd name="connsiteY31091" fmla="*/ 2210406 h 6407152"/>
              <a:gd name="connsiteX31092" fmla="*/ 594967 w 11737976"/>
              <a:gd name="connsiteY31092" fmla="*/ 2203514 h 6407152"/>
              <a:gd name="connsiteX31093" fmla="*/ 607742 w 11737976"/>
              <a:gd name="connsiteY31093" fmla="*/ 2208096 h 6407152"/>
              <a:gd name="connsiteX31094" fmla="*/ 628156 w 11737976"/>
              <a:gd name="connsiteY31094" fmla="*/ 2201961 h 6407152"/>
              <a:gd name="connsiteX31095" fmla="*/ 615371 w 11737976"/>
              <a:gd name="connsiteY31095" fmla="*/ 2193172 h 6407152"/>
              <a:gd name="connsiteX31096" fmla="*/ 612918 w 11737976"/>
              <a:gd name="connsiteY31096" fmla="*/ 2187868 h 6407152"/>
              <a:gd name="connsiteX31097" fmla="*/ 591428 w 11737976"/>
              <a:gd name="connsiteY31097" fmla="*/ 2187868 h 6407152"/>
              <a:gd name="connsiteX31098" fmla="*/ 588551 w 11737976"/>
              <a:gd name="connsiteY31098" fmla="*/ 2188600 h 6407152"/>
              <a:gd name="connsiteX31099" fmla="*/ 587399 w 11737976"/>
              <a:gd name="connsiteY31099" fmla="*/ 2187868 h 6407152"/>
              <a:gd name="connsiteX31100" fmla="*/ 567294 w 11737976"/>
              <a:gd name="connsiteY31100" fmla="*/ 2187868 h 6407152"/>
              <a:gd name="connsiteX31101" fmla="*/ 570682 w 11737976"/>
              <a:gd name="connsiteY31101" fmla="*/ 2189760 h 6407152"/>
              <a:gd name="connsiteX31102" fmla="*/ 571984 w 11737976"/>
              <a:gd name="connsiteY31102" fmla="*/ 2202001 h 6407152"/>
              <a:gd name="connsiteX31103" fmla="*/ 559208 w 11737976"/>
              <a:gd name="connsiteY31103" fmla="*/ 2197419 h 6407152"/>
              <a:gd name="connsiteX31104" fmla="*/ 547716 w 11737976"/>
              <a:gd name="connsiteY31104" fmla="*/ 2196663 h 6407152"/>
              <a:gd name="connsiteX31105" fmla="*/ 556637 w 11737976"/>
              <a:gd name="connsiteY31105" fmla="*/ 2189771 h 6407152"/>
              <a:gd name="connsiteX31106" fmla="*/ 552136 w 11737976"/>
              <a:gd name="connsiteY31106" fmla="*/ 2187868 h 6407152"/>
              <a:gd name="connsiteX31107" fmla="*/ 517597 w 11737976"/>
              <a:gd name="connsiteY31107" fmla="*/ 2187868 h 6407152"/>
              <a:gd name="connsiteX31108" fmla="*/ 521531 w 11737976"/>
              <a:gd name="connsiteY31108" fmla="*/ 2189796 h 6407152"/>
              <a:gd name="connsiteX31109" fmla="*/ 524733 w 11737976"/>
              <a:gd name="connsiteY31109" fmla="*/ 2195150 h 6407152"/>
              <a:gd name="connsiteX31110" fmla="*/ 526019 w 11737976"/>
              <a:gd name="connsiteY31110" fmla="*/ 2198973 h 6407152"/>
              <a:gd name="connsiteX31111" fmla="*/ 515000 w 11737976"/>
              <a:gd name="connsiteY31111" fmla="*/ 2195443 h 6407152"/>
              <a:gd name="connsiteX31112" fmla="*/ 511232 w 11737976"/>
              <a:gd name="connsiteY31112" fmla="*/ 2187868 h 6407152"/>
              <a:gd name="connsiteX31113" fmla="*/ 424376 w 11737976"/>
              <a:gd name="connsiteY31113" fmla="*/ 2187868 h 6407152"/>
              <a:gd name="connsiteX31114" fmla="*/ 421472 w 11737976"/>
              <a:gd name="connsiteY31114" fmla="*/ 2188816 h 6407152"/>
              <a:gd name="connsiteX31115" fmla="*/ 409606 w 11737976"/>
              <a:gd name="connsiteY31115" fmla="*/ 2190081 h 6407152"/>
              <a:gd name="connsiteX31116" fmla="*/ 401941 w 11737976"/>
              <a:gd name="connsiteY31116" fmla="*/ 2187868 h 6407152"/>
              <a:gd name="connsiteX31117" fmla="*/ 398678 w 11737976"/>
              <a:gd name="connsiteY31117" fmla="*/ 2187868 h 6407152"/>
              <a:gd name="connsiteX31118" fmla="*/ 399613 w 11737976"/>
              <a:gd name="connsiteY31118" fmla="*/ 2190649 h 6407152"/>
              <a:gd name="connsiteX31119" fmla="*/ 400898 w 11737976"/>
              <a:gd name="connsiteY31119" fmla="*/ 2194473 h 6407152"/>
              <a:gd name="connsiteX31120" fmla="*/ 390692 w 11737976"/>
              <a:gd name="connsiteY31120" fmla="*/ 2197541 h 6407152"/>
              <a:gd name="connsiteX31121" fmla="*/ 391976 w 11737976"/>
              <a:gd name="connsiteY31121" fmla="*/ 2201365 h 6407152"/>
              <a:gd name="connsiteX31122" fmla="*/ 393261 w 11737976"/>
              <a:gd name="connsiteY31122" fmla="*/ 2205188 h 6407152"/>
              <a:gd name="connsiteX31123" fmla="*/ 406037 w 11737976"/>
              <a:gd name="connsiteY31123" fmla="*/ 2209770 h 6407152"/>
              <a:gd name="connsiteX31124" fmla="*/ 402255 w 11737976"/>
              <a:gd name="connsiteY31124" fmla="*/ 2231960 h 6407152"/>
              <a:gd name="connsiteX31125" fmla="*/ 390764 w 11737976"/>
              <a:gd name="connsiteY31125" fmla="*/ 2231203 h 6407152"/>
              <a:gd name="connsiteX31126" fmla="*/ 395903 w 11737976"/>
              <a:gd name="connsiteY31126" fmla="*/ 2246499 h 6407152"/>
              <a:gd name="connsiteX31127" fmla="*/ 406109 w 11737976"/>
              <a:gd name="connsiteY31127" fmla="*/ 2243433 h 6407152"/>
              <a:gd name="connsiteX31128" fmla="*/ 420170 w 11737976"/>
              <a:gd name="connsiteY31128" fmla="*/ 2251838 h 6407152"/>
              <a:gd name="connsiteX31129" fmla="*/ 416388 w 11737976"/>
              <a:gd name="connsiteY31129" fmla="*/ 2274027 h 6407152"/>
              <a:gd name="connsiteX31130" fmla="*/ 404897 w 11737976"/>
              <a:gd name="connsiteY31130" fmla="*/ 2273271 h 6407152"/>
              <a:gd name="connsiteX31131" fmla="*/ 410036 w 11737976"/>
              <a:gd name="connsiteY31131" fmla="*/ 2288567 h 6407152"/>
              <a:gd name="connsiteX31132" fmla="*/ 398544 w 11737976"/>
              <a:gd name="connsiteY31132" fmla="*/ 2287810 h 6407152"/>
              <a:gd name="connsiteX31133" fmla="*/ 361500 w 11737976"/>
              <a:gd name="connsiteY31133" fmla="*/ 2277891 h 6407152"/>
              <a:gd name="connsiteX31134" fmla="*/ 376846 w 11737976"/>
              <a:gd name="connsiteY31134" fmla="*/ 2290121 h 6407152"/>
              <a:gd name="connsiteX31135" fmla="*/ 373063 w 11737976"/>
              <a:gd name="connsiteY31135" fmla="*/ 2312309 h 6407152"/>
              <a:gd name="connsiteX31136" fmla="*/ 376918 w 11737976"/>
              <a:gd name="connsiteY31136" fmla="*/ 2323783 h 6407152"/>
              <a:gd name="connsiteX31137" fmla="*/ 378203 w 11737976"/>
              <a:gd name="connsiteY31137" fmla="*/ 2327608 h 6407152"/>
              <a:gd name="connsiteX31138" fmla="*/ 379487 w 11737976"/>
              <a:gd name="connsiteY31138" fmla="*/ 2331432 h 6407152"/>
              <a:gd name="connsiteX31139" fmla="*/ 389694 w 11737976"/>
              <a:gd name="connsiteY31139" fmla="*/ 2328363 h 6407152"/>
              <a:gd name="connsiteX31140" fmla="*/ 392264 w 11737976"/>
              <a:gd name="connsiteY31140" fmla="*/ 2336013 h 6407152"/>
              <a:gd name="connsiteX31141" fmla="*/ 385911 w 11737976"/>
              <a:gd name="connsiteY31141" fmla="*/ 2350554 h 6407152"/>
              <a:gd name="connsiteX31142" fmla="*/ 382058 w 11737976"/>
              <a:gd name="connsiteY31142" fmla="*/ 2339080 h 6407152"/>
              <a:gd name="connsiteX31143" fmla="*/ 369353 w 11737976"/>
              <a:gd name="connsiteY31143" fmla="*/ 2368162 h 6407152"/>
              <a:gd name="connsiteX31144" fmla="*/ 379560 w 11737976"/>
              <a:gd name="connsiteY31144" fmla="*/ 2365094 h 6407152"/>
              <a:gd name="connsiteX31145" fmla="*/ 382130 w 11737976"/>
              <a:gd name="connsiteY31145" fmla="*/ 2372742 h 6407152"/>
              <a:gd name="connsiteX31146" fmla="*/ 373208 w 11737976"/>
              <a:gd name="connsiteY31146" fmla="*/ 2379634 h 6407152"/>
              <a:gd name="connsiteX31147" fmla="*/ 377062 w 11737976"/>
              <a:gd name="connsiteY31147" fmla="*/ 2391107 h 6407152"/>
              <a:gd name="connsiteX31148" fmla="*/ 378347 w 11737976"/>
              <a:gd name="connsiteY31148" fmla="*/ 2394932 h 6407152"/>
              <a:gd name="connsiteX31149" fmla="*/ 400045 w 11737976"/>
              <a:gd name="connsiteY31149" fmla="*/ 2392620 h 6407152"/>
              <a:gd name="connsiteX31150" fmla="*/ 389838 w 11737976"/>
              <a:gd name="connsiteY31150" fmla="*/ 2395688 h 6407152"/>
              <a:gd name="connsiteX31151" fmla="*/ 392409 w 11737976"/>
              <a:gd name="connsiteY31151" fmla="*/ 2403337 h 6407152"/>
              <a:gd name="connsiteX31152" fmla="*/ 380916 w 11737976"/>
              <a:gd name="connsiteY31152" fmla="*/ 2402579 h 6407152"/>
              <a:gd name="connsiteX31153" fmla="*/ 382202 w 11737976"/>
              <a:gd name="connsiteY31153" fmla="*/ 2406404 h 6407152"/>
              <a:gd name="connsiteX31154" fmla="*/ 383486 w 11737976"/>
              <a:gd name="connsiteY31154" fmla="*/ 2410229 h 6407152"/>
              <a:gd name="connsiteX31155" fmla="*/ 393692 w 11737976"/>
              <a:gd name="connsiteY31155" fmla="*/ 2407161 h 6407152"/>
              <a:gd name="connsiteX31156" fmla="*/ 396262 w 11737976"/>
              <a:gd name="connsiteY31156" fmla="*/ 2414810 h 6407152"/>
              <a:gd name="connsiteX31157" fmla="*/ 386055 w 11737976"/>
              <a:gd name="connsiteY31157" fmla="*/ 2417876 h 6407152"/>
              <a:gd name="connsiteX31158" fmla="*/ 400117 w 11737976"/>
              <a:gd name="connsiteY31158" fmla="*/ 2426282 h 6407152"/>
              <a:gd name="connsiteX31159" fmla="*/ 406397 w 11737976"/>
              <a:gd name="connsiteY31159" fmla="*/ 2378079 h 6407152"/>
              <a:gd name="connsiteX31160" fmla="*/ 419173 w 11737976"/>
              <a:gd name="connsiteY31160" fmla="*/ 2382661 h 6407152"/>
              <a:gd name="connsiteX31161" fmla="*/ 420457 w 11737976"/>
              <a:gd name="connsiteY31161" fmla="*/ 2386485 h 6407152"/>
              <a:gd name="connsiteX31162" fmla="*/ 433234 w 11737976"/>
              <a:gd name="connsiteY31162" fmla="*/ 2391066 h 6407152"/>
              <a:gd name="connsiteX31163" fmla="*/ 442156 w 11737976"/>
              <a:gd name="connsiteY31163" fmla="*/ 2384174 h 6407152"/>
              <a:gd name="connsiteX31164" fmla="*/ 444726 w 11737976"/>
              <a:gd name="connsiteY31164" fmla="*/ 2391824 h 6407152"/>
              <a:gd name="connsiteX31165" fmla="*/ 437089 w 11737976"/>
              <a:gd name="connsiteY31165" fmla="*/ 2402539 h 6407152"/>
              <a:gd name="connsiteX31166" fmla="*/ 449864 w 11737976"/>
              <a:gd name="connsiteY31166" fmla="*/ 2407121 h 6407152"/>
              <a:gd name="connsiteX31167" fmla="*/ 458787 w 11737976"/>
              <a:gd name="connsiteY31167" fmla="*/ 2400228 h 6407152"/>
              <a:gd name="connsiteX31168" fmla="*/ 460071 w 11737976"/>
              <a:gd name="connsiteY31168" fmla="*/ 2404053 h 6407152"/>
              <a:gd name="connsiteX31169" fmla="*/ 472847 w 11737976"/>
              <a:gd name="connsiteY31169" fmla="*/ 2408634 h 6407152"/>
              <a:gd name="connsiteX31170" fmla="*/ 481769 w 11737976"/>
              <a:gd name="connsiteY31170" fmla="*/ 2401741 h 6407152"/>
              <a:gd name="connsiteX31171" fmla="*/ 484339 w 11737976"/>
              <a:gd name="connsiteY31171" fmla="*/ 2409391 h 6407152"/>
              <a:gd name="connsiteX31172" fmla="*/ 485623 w 11737976"/>
              <a:gd name="connsiteY31172" fmla="*/ 2413216 h 6407152"/>
              <a:gd name="connsiteX31173" fmla="*/ 498401 w 11737976"/>
              <a:gd name="connsiteY31173" fmla="*/ 2417796 h 6407152"/>
              <a:gd name="connsiteX31174" fmla="*/ 488194 w 11737976"/>
              <a:gd name="connsiteY31174" fmla="*/ 2420863 h 6407152"/>
              <a:gd name="connsiteX31175" fmla="*/ 477987 w 11737976"/>
              <a:gd name="connsiteY31175" fmla="*/ 2423932 h 6407152"/>
              <a:gd name="connsiteX31176" fmla="*/ 469065 w 11737976"/>
              <a:gd name="connsiteY31176" fmla="*/ 2430824 h 6407152"/>
              <a:gd name="connsiteX31177" fmla="*/ 466495 w 11737976"/>
              <a:gd name="connsiteY31177" fmla="*/ 2423174 h 6407152"/>
              <a:gd name="connsiteX31178" fmla="*/ 456289 w 11737976"/>
              <a:gd name="connsiteY31178" fmla="*/ 2426242 h 6407152"/>
              <a:gd name="connsiteX31179" fmla="*/ 470350 w 11737976"/>
              <a:gd name="connsiteY31179" fmla="*/ 2434648 h 6407152"/>
              <a:gd name="connsiteX31180" fmla="*/ 477852 w 11737976"/>
              <a:gd name="connsiteY31180" fmla="*/ 2436075 h 6407152"/>
              <a:gd name="connsiteX31181" fmla="*/ 492048 w 11737976"/>
              <a:gd name="connsiteY31181" fmla="*/ 2432336 h 6407152"/>
              <a:gd name="connsiteX31182" fmla="*/ 488194 w 11737976"/>
              <a:gd name="connsiteY31182" fmla="*/ 2420863 h 6407152"/>
              <a:gd name="connsiteX31183" fmla="*/ 516316 w 11737976"/>
              <a:gd name="connsiteY31183" fmla="*/ 2437674 h 6407152"/>
              <a:gd name="connsiteX31184" fmla="*/ 509963 w 11737976"/>
              <a:gd name="connsiteY31184" fmla="*/ 2452214 h 6407152"/>
              <a:gd name="connsiteX31185" fmla="*/ 501041 w 11737976"/>
              <a:gd name="connsiteY31185" fmla="*/ 2459107 h 6407152"/>
              <a:gd name="connsiteX31186" fmla="*/ 492119 w 11737976"/>
              <a:gd name="connsiteY31186" fmla="*/ 2465999 h 6407152"/>
              <a:gd name="connsiteX31187" fmla="*/ 490835 w 11737976"/>
              <a:gd name="connsiteY31187" fmla="*/ 2462174 h 6407152"/>
              <a:gd name="connsiteX31188" fmla="*/ 484484 w 11737976"/>
              <a:gd name="connsiteY31188" fmla="*/ 2476715 h 6407152"/>
              <a:gd name="connsiteX31189" fmla="*/ 475561 w 11737976"/>
              <a:gd name="connsiteY31189" fmla="*/ 2483606 h 6407152"/>
              <a:gd name="connsiteX31190" fmla="*/ 464070 w 11737976"/>
              <a:gd name="connsiteY31190" fmla="*/ 2482849 h 6407152"/>
              <a:gd name="connsiteX31191" fmla="*/ 467924 w 11737976"/>
              <a:gd name="connsiteY31191" fmla="*/ 2494322 h 6407152"/>
              <a:gd name="connsiteX31192" fmla="*/ 446225 w 11737976"/>
              <a:gd name="connsiteY31192" fmla="*/ 2496633 h 6407152"/>
              <a:gd name="connsiteX31193" fmla="*/ 453863 w 11737976"/>
              <a:gd name="connsiteY31193" fmla="*/ 2485918 h 6407152"/>
              <a:gd name="connsiteX31194" fmla="*/ 430880 w 11737976"/>
              <a:gd name="connsiteY31194" fmla="*/ 2484403 h 6407152"/>
              <a:gd name="connsiteX31195" fmla="*/ 441087 w 11737976"/>
              <a:gd name="connsiteY31195" fmla="*/ 2481336 h 6407152"/>
              <a:gd name="connsiteX31196" fmla="*/ 439802 w 11737976"/>
              <a:gd name="connsiteY31196" fmla="*/ 2477512 h 6407152"/>
              <a:gd name="connsiteX31197" fmla="*/ 429596 w 11737976"/>
              <a:gd name="connsiteY31197" fmla="*/ 2480580 h 6407152"/>
              <a:gd name="connsiteX31198" fmla="*/ 428311 w 11737976"/>
              <a:gd name="connsiteY31198" fmla="*/ 2476755 h 6407152"/>
              <a:gd name="connsiteX31199" fmla="*/ 418103 w 11737976"/>
              <a:gd name="connsiteY31199" fmla="*/ 2479823 h 6407152"/>
              <a:gd name="connsiteX31200" fmla="*/ 400261 w 11737976"/>
              <a:gd name="connsiteY31200" fmla="*/ 2493606 h 6407152"/>
              <a:gd name="connsiteX31201" fmla="*/ 416891 w 11737976"/>
              <a:gd name="connsiteY31201" fmla="*/ 2509659 h 6407152"/>
              <a:gd name="connsiteX31202" fmla="*/ 396478 w 11737976"/>
              <a:gd name="connsiteY31202" fmla="*/ 2515794 h 6407152"/>
              <a:gd name="connsiteX31203" fmla="*/ 401618 w 11737976"/>
              <a:gd name="connsiteY31203" fmla="*/ 2531092 h 6407152"/>
              <a:gd name="connsiteX31204" fmla="*/ 393980 w 11737976"/>
              <a:gd name="connsiteY31204" fmla="*/ 2541809 h 6407152"/>
              <a:gd name="connsiteX31205" fmla="*/ 372282 w 11737976"/>
              <a:gd name="connsiteY31205" fmla="*/ 2544120 h 6407152"/>
              <a:gd name="connsiteX31206" fmla="*/ 386343 w 11737976"/>
              <a:gd name="connsiteY31206" fmla="*/ 2552524 h 6407152"/>
              <a:gd name="connsiteX31207" fmla="*/ 390198 w 11737976"/>
              <a:gd name="connsiteY31207" fmla="*/ 2563998 h 6407152"/>
              <a:gd name="connsiteX31208" fmla="*/ 392768 w 11737976"/>
              <a:gd name="connsiteY31208" fmla="*/ 2571646 h 6407152"/>
              <a:gd name="connsiteX31209" fmla="*/ 388985 w 11737976"/>
              <a:gd name="connsiteY31209" fmla="*/ 2593835 h 6407152"/>
              <a:gd name="connsiteX31210" fmla="*/ 397978 w 11737976"/>
              <a:gd name="connsiteY31210" fmla="*/ 2620606 h 6407152"/>
              <a:gd name="connsiteX31211" fmla="*/ 408186 w 11737976"/>
              <a:gd name="connsiteY31211" fmla="*/ 2617538 h 6407152"/>
              <a:gd name="connsiteX31212" fmla="*/ 413324 w 11737976"/>
              <a:gd name="connsiteY31212" fmla="*/ 2632835 h 6407152"/>
              <a:gd name="connsiteX31213" fmla="*/ 405688 w 11737976"/>
              <a:gd name="connsiteY31213" fmla="*/ 2643550 h 6407152"/>
              <a:gd name="connsiteX31214" fmla="*/ 424816 w 11737976"/>
              <a:gd name="connsiteY31214" fmla="*/ 2633591 h 6407152"/>
              <a:gd name="connsiteX31215" fmla="*/ 427385 w 11737976"/>
              <a:gd name="connsiteY31215" fmla="*/ 2641240 h 6407152"/>
              <a:gd name="connsiteX31216" fmla="*/ 423878 w 11737976"/>
              <a:gd name="connsiteY31216" fmla="*/ 2643347 h 6407152"/>
              <a:gd name="connsiteX31217" fmla="*/ 429955 w 11737976"/>
              <a:gd name="connsiteY31217" fmla="*/ 2648888 h 6407152"/>
              <a:gd name="connsiteX31218" fmla="*/ 427385 w 11737976"/>
              <a:gd name="connsiteY31218" fmla="*/ 2641240 h 6407152"/>
              <a:gd name="connsiteX31219" fmla="*/ 436306 w 11737976"/>
              <a:gd name="connsiteY31219" fmla="*/ 2634348 h 6407152"/>
              <a:gd name="connsiteX31220" fmla="*/ 429883 w 11737976"/>
              <a:gd name="connsiteY31220" fmla="*/ 2615227 h 6407152"/>
              <a:gd name="connsiteX31221" fmla="*/ 427313 w 11737976"/>
              <a:gd name="connsiteY31221" fmla="*/ 2607579 h 6407152"/>
              <a:gd name="connsiteX31222" fmla="*/ 417107 w 11737976"/>
              <a:gd name="connsiteY31222" fmla="*/ 2610646 h 6407152"/>
              <a:gd name="connsiteX31223" fmla="*/ 415180 w 11737976"/>
              <a:gd name="connsiteY31223" fmla="*/ 2604909 h 6407152"/>
              <a:gd name="connsiteX31224" fmla="*/ 411967 w 11737976"/>
              <a:gd name="connsiteY31224" fmla="*/ 2595348 h 6407152"/>
              <a:gd name="connsiteX31225" fmla="*/ 420889 w 11737976"/>
              <a:gd name="connsiteY31225" fmla="*/ 2588456 h 6407152"/>
              <a:gd name="connsiteX31226" fmla="*/ 419605 w 11737976"/>
              <a:gd name="connsiteY31226" fmla="*/ 2584633 h 6407152"/>
              <a:gd name="connsiteX31227" fmla="*/ 427242 w 11737976"/>
              <a:gd name="connsiteY31227" fmla="*/ 2573917 h 6407152"/>
              <a:gd name="connsiteX31228" fmla="*/ 415751 w 11737976"/>
              <a:gd name="connsiteY31228" fmla="*/ 2573159 h 6407152"/>
              <a:gd name="connsiteX31229" fmla="*/ 409326 w 11737976"/>
              <a:gd name="connsiteY31229" fmla="*/ 2554037 h 6407152"/>
              <a:gd name="connsiteX31230" fmla="*/ 397834 w 11737976"/>
              <a:gd name="connsiteY31230" fmla="*/ 2553281 h 6407152"/>
              <a:gd name="connsiteX31231" fmla="*/ 402902 w 11737976"/>
              <a:gd name="connsiteY31231" fmla="*/ 2534918 h 6407152"/>
              <a:gd name="connsiteX31232" fmla="*/ 416962 w 11737976"/>
              <a:gd name="connsiteY31232" fmla="*/ 2543321 h 6407152"/>
              <a:gd name="connsiteX31233" fmla="*/ 406756 w 11737976"/>
              <a:gd name="connsiteY31233" fmla="*/ 2546388 h 6407152"/>
              <a:gd name="connsiteX31234" fmla="*/ 420817 w 11737976"/>
              <a:gd name="connsiteY31234" fmla="*/ 2554796 h 6407152"/>
              <a:gd name="connsiteX31235" fmla="*/ 437449 w 11737976"/>
              <a:gd name="connsiteY31235" fmla="*/ 2570849 h 6407152"/>
              <a:gd name="connsiteX31236" fmla="*/ 441302 w 11737976"/>
              <a:gd name="connsiteY31236" fmla="*/ 2582321 h 6407152"/>
              <a:gd name="connsiteX31237" fmla="*/ 447656 w 11737976"/>
              <a:gd name="connsiteY31237" fmla="*/ 2567782 h 6407152"/>
              <a:gd name="connsiteX31238" fmla="*/ 470638 w 11737976"/>
              <a:gd name="connsiteY31238" fmla="*/ 2569295 h 6407152"/>
              <a:gd name="connsiteX31239" fmla="*/ 469352 w 11737976"/>
              <a:gd name="connsiteY31239" fmla="*/ 2565471 h 6407152"/>
              <a:gd name="connsiteX31240" fmla="*/ 480844 w 11737976"/>
              <a:gd name="connsiteY31240" fmla="*/ 2566228 h 6407152"/>
              <a:gd name="connsiteX31241" fmla="*/ 471922 w 11737976"/>
              <a:gd name="connsiteY31241" fmla="*/ 2573120 h 6407152"/>
              <a:gd name="connsiteX31242" fmla="*/ 469424 w 11737976"/>
              <a:gd name="connsiteY31242" fmla="*/ 2599133 h 6407152"/>
              <a:gd name="connsiteX31243" fmla="*/ 471995 w 11737976"/>
              <a:gd name="connsiteY31243" fmla="*/ 2606781 h 6407152"/>
              <a:gd name="connsiteX31244" fmla="*/ 460503 w 11737976"/>
              <a:gd name="connsiteY31244" fmla="*/ 2606025 h 6407152"/>
              <a:gd name="connsiteX31245" fmla="*/ 463074 w 11737976"/>
              <a:gd name="connsiteY31245" fmla="*/ 2613672 h 6407152"/>
              <a:gd name="connsiteX31246" fmla="*/ 464357 w 11737976"/>
              <a:gd name="connsiteY31246" fmla="*/ 2617497 h 6407152"/>
              <a:gd name="connsiteX31247" fmla="*/ 465643 w 11737976"/>
              <a:gd name="connsiteY31247" fmla="*/ 2621321 h 6407152"/>
              <a:gd name="connsiteX31248" fmla="*/ 455435 w 11737976"/>
              <a:gd name="connsiteY31248" fmla="*/ 2624388 h 6407152"/>
              <a:gd name="connsiteX31249" fmla="*/ 445229 w 11737976"/>
              <a:gd name="connsiteY31249" fmla="*/ 2627456 h 6407152"/>
              <a:gd name="connsiteX31250" fmla="*/ 446514 w 11737976"/>
              <a:gd name="connsiteY31250" fmla="*/ 2631281 h 6407152"/>
              <a:gd name="connsiteX31251" fmla="*/ 456720 w 11737976"/>
              <a:gd name="connsiteY31251" fmla="*/ 2628213 h 6407152"/>
              <a:gd name="connsiteX31252" fmla="*/ 468212 w 11737976"/>
              <a:gd name="connsiteY31252" fmla="*/ 2628970 h 6407152"/>
              <a:gd name="connsiteX31253" fmla="*/ 459290 w 11737976"/>
              <a:gd name="connsiteY31253" fmla="*/ 2635862 h 6407152"/>
              <a:gd name="connsiteX31254" fmla="*/ 464429 w 11737976"/>
              <a:gd name="connsiteY31254" fmla="*/ 2651158 h 6407152"/>
              <a:gd name="connsiteX31255" fmla="*/ 452938 w 11737976"/>
              <a:gd name="connsiteY31255" fmla="*/ 2650403 h 6407152"/>
              <a:gd name="connsiteX31256" fmla="*/ 447871 w 11737976"/>
              <a:gd name="connsiteY31256" fmla="*/ 2668766 h 6407152"/>
              <a:gd name="connsiteX31257" fmla="*/ 450440 w 11737976"/>
              <a:gd name="connsiteY31257" fmla="*/ 2676416 h 6407152"/>
              <a:gd name="connsiteX31258" fmla="*/ 447943 w 11737976"/>
              <a:gd name="connsiteY31258" fmla="*/ 2702429 h 6407152"/>
              <a:gd name="connsiteX31259" fmla="*/ 467071 w 11737976"/>
              <a:gd name="connsiteY31259" fmla="*/ 2692470 h 6407152"/>
              <a:gd name="connsiteX31260" fmla="*/ 464573 w 11737976"/>
              <a:gd name="connsiteY31260" fmla="*/ 2718483 h 6407152"/>
              <a:gd name="connsiteX31261" fmla="*/ 454367 w 11737976"/>
              <a:gd name="connsiteY31261" fmla="*/ 2721550 h 6407152"/>
              <a:gd name="connsiteX31262" fmla="*/ 465858 w 11737976"/>
              <a:gd name="connsiteY31262" fmla="*/ 2722307 h 6407152"/>
              <a:gd name="connsiteX31263" fmla="*/ 467143 w 11737976"/>
              <a:gd name="connsiteY31263" fmla="*/ 2726132 h 6407152"/>
              <a:gd name="connsiteX31264" fmla="*/ 463360 w 11737976"/>
              <a:gd name="connsiteY31264" fmla="*/ 2748321 h 6407152"/>
              <a:gd name="connsiteX31265" fmla="*/ 454439 w 11737976"/>
              <a:gd name="connsiteY31265" fmla="*/ 2755212 h 6407152"/>
              <a:gd name="connsiteX31266" fmla="*/ 467215 w 11737976"/>
              <a:gd name="connsiteY31266" fmla="*/ 2759794 h 6407152"/>
              <a:gd name="connsiteX31267" fmla="*/ 459578 w 11737976"/>
              <a:gd name="connsiteY31267" fmla="*/ 2770509 h 6407152"/>
              <a:gd name="connsiteX31268" fmla="*/ 473639 w 11737976"/>
              <a:gd name="connsiteY31268" fmla="*/ 2778915 h 6407152"/>
              <a:gd name="connsiteX31269" fmla="*/ 486415 w 11737976"/>
              <a:gd name="connsiteY31269" fmla="*/ 2783496 h 6407152"/>
              <a:gd name="connsiteX31270" fmla="*/ 497907 w 11737976"/>
              <a:gd name="connsiteY31270" fmla="*/ 2784253 h 6407152"/>
              <a:gd name="connsiteX31271" fmla="*/ 488985 w 11737976"/>
              <a:gd name="connsiteY31271" fmla="*/ 2791143 h 6407152"/>
              <a:gd name="connsiteX31272" fmla="*/ 494124 w 11737976"/>
              <a:gd name="connsiteY31272" fmla="*/ 2806441 h 6407152"/>
              <a:gd name="connsiteX31273" fmla="*/ 528598 w 11737976"/>
              <a:gd name="connsiteY31273" fmla="*/ 2808712 h 6407152"/>
              <a:gd name="connsiteX31274" fmla="*/ 538804 w 11737976"/>
              <a:gd name="connsiteY31274" fmla="*/ 2805645 h 6407152"/>
              <a:gd name="connsiteX31275" fmla="*/ 551581 w 11737976"/>
              <a:gd name="connsiteY31275" fmla="*/ 2810225 h 6407152"/>
              <a:gd name="connsiteX31276" fmla="*/ 542659 w 11737976"/>
              <a:gd name="connsiteY31276" fmla="*/ 2817118 h 6407152"/>
              <a:gd name="connsiteX31277" fmla="*/ 563144 w 11737976"/>
              <a:gd name="connsiteY31277" fmla="*/ 2844645 h 6407152"/>
              <a:gd name="connsiteX31278" fmla="*/ 565714 w 11737976"/>
              <a:gd name="connsiteY31278" fmla="*/ 2852293 h 6407152"/>
              <a:gd name="connsiteX31279" fmla="*/ 556792 w 11737976"/>
              <a:gd name="connsiteY31279" fmla="*/ 2859184 h 6407152"/>
              <a:gd name="connsiteX31280" fmla="*/ 572138 w 11737976"/>
              <a:gd name="connsiteY31280" fmla="*/ 2871414 h 6407152"/>
              <a:gd name="connsiteX31281" fmla="*/ 558076 w 11737976"/>
              <a:gd name="connsiteY31281" fmla="*/ 2863010 h 6407152"/>
              <a:gd name="connsiteX31282" fmla="*/ 547870 w 11737976"/>
              <a:gd name="connsiteY31282" fmla="*/ 2866076 h 6407152"/>
              <a:gd name="connsiteX31283" fmla="*/ 546586 w 11737976"/>
              <a:gd name="connsiteY31283" fmla="*/ 2862251 h 6407152"/>
              <a:gd name="connsiteX31284" fmla="*/ 555507 w 11737976"/>
              <a:gd name="connsiteY31284" fmla="*/ 2855360 h 6407152"/>
              <a:gd name="connsiteX31285" fmla="*/ 526101 w 11737976"/>
              <a:gd name="connsiteY31285" fmla="*/ 2834726 h 6407152"/>
              <a:gd name="connsiteX31286" fmla="*/ 522246 w 11737976"/>
              <a:gd name="connsiteY31286" fmla="*/ 2823252 h 6407152"/>
              <a:gd name="connsiteX31287" fmla="*/ 520961 w 11737976"/>
              <a:gd name="connsiteY31287" fmla="*/ 2819428 h 6407152"/>
              <a:gd name="connsiteX31288" fmla="*/ 523360 w 11737976"/>
              <a:gd name="connsiteY31288" fmla="*/ 2822390 h 6407152"/>
              <a:gd name="connsiteX31289" fmla="*/ 532453 w 11737976"/>
              <a:gd name="connsiteY31289" fmla="*/ 2820185 h 6407152"/>
              <a:gd name="connsiteX31290" fmla="*/ 531168 w 11737976"/>
              <a:gd name="connsiteY31290" fmla="*/ 2816360 h 6407152"/>
              <a:gd name="connsiteX31291" fmla="*/ 520961 w 11737976"/>
              <a:gd name="connsiteY31291" fmla="*/ 2819428 h 6407152"/>
              <a:gd name="connsiteX31292" fmla="*/ 519676 w 11737976"/>
              <a:gd name="connsiteY31292" fmla="*/ 2815604 h 6407152"/>
              <a:gd name="connsiteX31293" fmla="*/ 500548 w 11737976"/>
              <a:gd name="connsiteY31293" fmla="*/ 2825564 h 6407152"/>
              <a:gd name="connsiteX31294" fmla="*/ 512040 w 11737976"/>
              <a:gd name="connsiteY31294" fmla="*/ 2826320 h 6407152"/>
              <a:gd name="connsiteX31295" fmla="*/ 514609 w 11737976"/>
              <a:gd name="connsiteY31295" fmla="*/ 2833968 h 6407152"/>
              <a:gd name="connsiteX31296" fmla="*/ 503118 w 11737976"/>
              <a:gd name="connsiteY31296" fmla="*/ 2833212 h 6407152"/>
              <a:gd name="connsiteX31297" fmla="*/ 512112 w 11737976"/>
              <a:gd name="connsiteY31297" fmla="*/ 2859982 h 6407152"/>
              <a:gd name="connsiteX31298" fmla="*/ 501905 w 11737976"/>
              <a:gd name="connsiteY31298" fmla="*/ 2863049 h 6407152"/>
              <a:gd name="connsiteX31299" fmla="*/ 515966 w 11737976"/>
              <a:gd name="connsiteY31299" fmla="*/ 2871454 h 6407152"/>
              <a:gd name="connsiteX31300" fmla="*/ 524887 w 11737976"/>
              <a:gd name="connsiteY31300" fmla="*/ 2864562 h 6407152"/>
              <a:gd name="connsiteX31301" fmla="*/ 537664 w 11737976"/>
              <a:gd name="connsiteY31301" fmla="*/ 2869144 h 6407152"/>
              <a:gd name="connsiteX31302" fmla="*/ 547870 w 11737976"/>
              <a:gd name="connsiteY31302" fmla="*/ 2866076 h 6407152"/>
              <a:gd name="connsiteX31303" fmla="*/ 549155 w 11737976"/>
              <a:gd name="connsiteY31303" fmla="*/ 2869901 h 6407152"/>
              <a:gd name="connsiteX31304" fmla="*/ 561931 w 11737976"/>
              <a:gd name="connsiteY31304" fmla="*/ 2874481 h 6407152"/>
              <a:gd name="connsiteX31305" fmla="*/ 563217 w 11737976"/>
              <a:gd name="connsiteY31305" fmla="*/ 2878306 h 6407152"/>
              <a:gd name="connsiteX31306" fmla="*/ 555579 w 11737976"/>
              <a:gd name="connsiteY31306" fmla="*/ 2889023 h 6407152"/>
              <a:gd name="connsiteX31307" fmla="*/ 568356 w 11737976"/>
              <a:gd name="connsiteY31307" fmla="*/ 2893603 h 6407152"/>
              <a:gd name="connsiteX31308" fmla="*/ 579847 w 11737976"/>
              <a:gd name="connsiteY31308" fmla="*/ 2894360 h 6407152"/>
              <a:gd name="connsiteX31309" fmla="*/ 577277 w 11737976"/>
              <a:gd name="connsiteY31309" fmla="*/ 2886712 h 6407152"/>
              <a:gd name="connsiteX31310" fmla="*/ 587485 w 11737976"/>
              <a:gd name="connsiteY31310" fmla="*/ 2883644 h 6407152"/>
              <a:gd name="connsiteX31311" fmla="*/ 588768 w 11737976"/>
              <a:gd name="connsiteY31311" fmla="*/ 2887467 h 6407152"/>
              <a:gd name="connsiteX31312" fmla="*/ 583702 w 11737976"/>
              <a:gd name="connsiteY31312" fmla="*/ 2905833 h 6407152"/>
              <a:gd name="connsiteX31313" fmla="*/ 584343 w 11737976"/>
              <a:gd name="connsiteY31313" fmla="*/ 2907746 h 6407152"/>
              <a:gd name="connsiteX31314" fmla="*/ 572211 w 11737976"/>
              <a:gd name="connsiteY31314" fmla="*/ 2905076 h 6407152"/>
              <a:gd name="connsiteX31315" fmla="*/ 581132 w 11737976"/>
              <a:gd name="connsiteY31315" fmla="*/ 2898184 h 6407152"/>
              <a:gd name="connsiteX31316" fmla="*/ 558149 w 11737976"/>
              <a:gd name="connsiteY31316" fmla="*/ 2896670 h 6407152"/>
              <a:gd name="connsiteX31317" fmla="*/ 553082 w 11737976"/>
              <a:gd name="connsiteY31317" fmla="*/ 2915035 h 6407152"/>
              <a:gd name="connsiteX31318" fmla="*/ 542875 w 11737976"/>
              <a:gd name="connsiteY31318" fmla="*/ 2918103 h 6407152"/>
              <a:gd name="connsiteX31319" fmla="*/ 555651 w 11737976"/>
              <a:gd name="connsiteY31319" fmla="*/ 2922685 h 6407152"/>
              <a:gd name="connsiteX31320" fmla="*/ 549300 w 11737976"/>
              <a:gd name="connsiteY31320" fmla="*/ 2937225 h 6407152"/>
              <a:gd name="connsiteX31321" fmla="*/ 535239 w 11737976"/>
              <a:gd name="connsiteY31321" fmla="*/ 2928820 h 6407152"/>
              <a:gd name="connsiteX31322" fmla="*/ 535167 w 11737976"/>
              <a:gd name="connsiteY31322" fmla="*/ 2895157 h 6407152"/>
              <a:gd name="connsiteX31323" fmla="*/ 509613 w 11737976"/>
              <a:gd name="connsiteY31323" fmla="*/ 2885996 h 6407152"/>
              <a:gd name="connsiteX31324" fmla="*/ 499408 w 11737976"/>
              <a:gd name="connsiteY31324" fmla="*/ 2889063 h 6407152"/>
              <a:gd name="connsiteX31325" fmla="*/ 473855 w 11737976"/>
              <a:gd name="connsiteY31325" fmla="*/ 2879901 h 6407152"/>
              <a:gd name="connsiteX31326" fmla="*/ 493055 w 11737976"/>
              <a:gd name="connsiteY31326" fmla="*/ 2903603 h 6407152"/>
              <a:gd name="connsiteX31327" fmla="*/ 504546 w 11737976"/>
              <a:gd name="connsiteY31327" fmla="*/ 2904361 h 6407152"/>
              <a:gd name="connsiteX31328" fmla="*/ 494340 w 11737976"/>
              <a:gd name="connsiteY31328" fmla="*/ 2907427 h 6407152"/>
              <a:gd name="connsiteX31329" fmla="*/ 495625 w 11737976"/>
              <a:gd name="connsiteY31329" fmla="*/ 2911252 h 6407152"/>
              <a:gd name="connsiteX31330" fmla="*/ 503334 w 11737976"/>
              <a:gd name="connsiteY31330" fmla="*/ 2934198 h 6407152"/>
              <a:gd name="connsiteX31331" fmla="*/ 494412 w 11737976"/>
              <a:gd name="connsiteY31331" fmla="*/ 2941090 h 6407152"/>
              <a:gd name="connsiteX31332" fmla="*/ 490609 w 11737976"/>
              <a:gd name="connsiteY31332" fmla="*/ 2954865 h 6407152"/>
              <a:gd name="connsiteX31333" fmla="*/ 485279 w 11737976"/>
              <a:gd name="connsiteY31333" fmla="*/ 2939000 h 6407152"/>
              <a:gd name="connsiteX31334" fmla="*/ 483962 w 11737976"/>
              <a:gd name="connsiteY31334" fmla="*/ 2935083 h 6407152"/>
              <a:gd name="connsiteX31335" fmla="*/ 482647 w 11737976"/>
              <a:gd name="connsiteY31335" fmla="*/ 2931164 h 6407152"/>
              <a:gd name="connsiteX31336" fmla="*/ 481329 w 11737976"/>
              <a:gd name="connsiteY31336" fmla="*/ 2927246 h 6407152"/>
              <a:gd name="connsiteX31337" fmla="*/ 470365 w 11737976"/>
              <a:gd name="connsiteY31337" fmla="*/ 2930540 h 6407152"/>
              <a:gd name="connsiteX31338" fmla="*/ 472999 w 11737976"/>
              <a:gd name="connsiteY31338" fmla="*/ 2938377 h 6407152"/>
              <a:gd name="connsiteX31339" fmla="*/ 474314 w 11737976"/>
              <a:gd name="connsiteY31339" fmla="*/ 2942296 h 6407152"/>
              <a:gd name="connsiteX31340" fmla="*/ 486162 w 11737976"/>
              <a:gd name="connsiteY31340" fmla="*/ 2977559 h 6407152"/>
              <a:gd name="connsiteX31341" fmla="*/ 491633 w 11737976"/>
              <a:gd name="connsiteY31341" fmla="*/ 2959347 h 6407152"/>
              <a:gd name="connsiteX31342" fmla="*/ 522534 w 11737976"/>
              <a:gd name="connsiteY31342" fmla="*/ 2957900 h 6407152"/>
              <a:gd name="connsiteX31343" fmla="*/ 527673 w 11737976"/>
              <a:gd name="connsiteY31343" fmla="*/ 2973198 h 6407152"/>
              <a:gd name="connsiteX31344" fmla="*/ 534097 w 11737976"/>
              <a:gd name="connsiteY31344" fmla="*/ 2992318 h 6407152"/>
              <a:gd name="connsiteX31345" fmla="*/ 536667 w 11737976"/>
              <a:gd name="connsiteY31345" fmla="*/ 2999968 h 6407152"/>
              <a:gd name="connsiteX31346" fmla="*/ 560934 w 11737976"/>
              <a:gd name="connsiteY31346" fmla="*/ 3005305 h 6407152"/>
              <a:gd name="connsiteX31347" fmla="*/ 563505 w 11737976"/>
              <a:gd name="connsiteY31347" fmla="*/ 3012954 h 6407152"/>
              <a:gd name="connsiteX31348" fmla="*/ 582633 w 11737976"/>
              <a:gd name="connsiteY31348" fmla="*/ 3002995 h 6407152"/>
              <a:gd name="connsiteX31349" fmla="*/ 567286 w 11737976"/>
              <a:gd name="connsiteY31349" fmla="*/ 2990765 h 6407152"/>
              <a:gd name="connsiteX31350" fmla="*/ 582561 w 11737976"/>
              <a:gd name="connsiteY31350" fmla="*/ 2969332 h 6407152"/>
              <a:gd name="connsiteX31351" fmla="*/ 594051 w 11737976"/>
              <a:gd name="connsiteY31351" fmla="*/ 2970090 h 6407152"/>
              <a:gd name="connsiteX31352" fmla="*/ 601761 w 11737976"/>
              <a:gd name="connsiteY31352" fmla="*/ 2993035 h 6407152"/>
              <a:gd name="connsiteX31353" fmla="*/ 592839 w 11737976"/>
              <a:gd name="connsiteY31353" fmla="*/ 2999927 h 6407152"/>
              <a:gd name="connsiteX31354" fmla="*/ 606900 w 11737976"/>
              <a:gd name="connsiteY31354" fmla="*/ 3008332 h 6407152"/>
              <a:gd name="connsiteX31355" fmla="*/ 600548 w 11737976"/>
              <a:gd name="connsiteY31355" fmla="*/ 3022872 h 6407152"/>
              <a:gd name="connsiteX31356" fmla="*/ 590341 w 11737976"/>
              <a:gd name="connsiteY31356" fmla="*/ 3025941 h 6407152"/>
              <a:gd name="connsiteX31357" fmla="*/ 592911 w 11737976"/>
              <a:gd name="connsiteY31357" fmla="*/ 3033590 h 6407152"/>
              <a:gd name="connsiteX31358" fmla="*/ 575067 w 11737976"/>
              <a:gd name="connsiteY31358" fmla="*/ 3047373 h 6407152"/>
              <a:gd name="connsiteX31359" fmla="*/ 578922 w 11737976"/>
              <a:gd name="connsiteY31359" fmla="*/ 3058845 h 6407152"/>
              <a:gd name="connsiteX31360" fmla="*/ 587844 w 11737976"/>
              <a:gd name="connsiteY31360" fmla="*/ 3051953 h 6407152"/>
              <a:gd name="connsiteX31361" fmla="*/ 603189 w 11737976"/>
              <a:gd name="connsiteY31361" fmla="*/ 3064183 h 6407152"/>
              <a:gd name="connsiteX31362" fmla="*/ 621033 w 11737976"/>
              <a:gd name="connsiteY31362" fmla="*/ 3050399 h 6407152"/>
              <a:gd name="connsiteX31363" fmla="*/ 622317 w 11737976"/>
              <a:gd name="connsiteY31363" fmla="*/ 3054223 h 6407152"/>
              <a:gd name="connsiteX31364" fmla="*/ 627385 w 11737976"/>
              <a:gd name="connsiteY31364" fmla="*/ 3035860 h 6407152"/>
              <a:gd name="connsiteX31365" fmla="*/ 638877 w 11737976"/>
              <a:gd name="connsiteY31365" fmla="*/ 3036616 h 6407152"/>
              <a:gd name="connsiteX31366" fmla="*/ 647799 w 11737976"/>
              <a:gd name="connsiteY31366" fmla="*/ 3029725 h 6407152"/>
              <a:gd name="connsiteX31367" fmla="*/ 658005 w 11737976"/>
              <a:gd name="connsiteY31367" fmla="*/ 3026657 h 6407152"/>
              <a:gd name="connsiteX31368" fmla="*/ 669496 w 11737976"/>
              <a:gd name="connsiteY31368" fmla="*/ 3027414 h 6407152"/>
              <a:gd name="connsiteX31369" fmla="*/ 640161 w 11737976"/>
              <a:gd name="connsiteY31369" fmla="*/ 3040440 h 6407152"/>
              <a:gd name="connsiteX31370" fmla="*/ 632525 w 11737976"/>
              <a:gd name="connsiteY31370" fmla="*/ 3051156 h 6407152"/>
              <a:gd name="connsiteX31371" fmla="*/ 636379 w 11737976"/>
              <a:gd name="connsiteY31371" fmla="*/ 3062629 h 6407152"/>
              <a:gd name="connsiteX31372" fmla="*/ 626173 w 11737976"/>
              <a:gd name="connsiteY31372" fmla="*/ 3065697 h 6407152"/>
              <a:gd name="connsiteX31373" fmla="*/ 627456 w 11737976"/>
              <a:gd name="connsiteY31373" fmla="*/ 3069521 h 6407152"/>
              <a:gd name="connsiteX31374" fmla="*/ 631311 w 11737976"/>
              <a:gd name="connsiteY31374" fmla="*/ 3080994 h 6407152"/>
              <a:gd name="connsiteX31375" fmla="*/ 621104 w 11737976"/>
              <a:gd name="connsiteY31375" fmla="*/ 3084061 h 6407152"/>
              <a:gd name="connsiteX31376" fmla="*/ 614753 w 11737976"/>
              <a:gd name="connsiteY31376" fmla="*/ 3098602 h 6407152"/>
              <a:gd name="connsiteX31377" fmla="*/ 616038 w 11737976"/>
              <a:gd name="connsiteY31377" fmla="*/ 3102425 h 6407152"/>
              <a:gd name="connsiteX31378" fmla="*/ 618206 w 11737976"/>
              <a:gd name="connsiteY31378" fmla="*/ 3108880 h 6407152"/>
              <a:gd name="connsiteX31379" fmla="*/ 619089 w 11737976"/>
              <a:gd name="connsiteY31379" fmla="*/ 3111509 h 6407152"/>
              <a:gd name="connsiteX31380" fmla="*/ 619892 w 11737976"/>
              <a:gd name="connsiteY31380" fmla="*/ 3113900 h 6407152"/>
              <a:gd name="connsiteX31381" fmla="*/ 631383 w 11737976"/>
              <a:gd name="connsiteY31381" fmla="*/ 3114655 h 6407152"/>
              <a:gd name="connsiteX31382" fmla="*/ 632669 w 11737976"/>
              <a:gd name="connsiteY31382" fmla="*/ 3118481 h 6407152"/>
              <a:gd name="connsiteX31383" fmla="*/ 621177 w 11737976"/>
              <a:gd name="connsiteY31383" fmla="*/ 3117723 h 6407152"/>
              <a:gd name="connsiteX31384" fmla="*/ 603261 w 11737976"/>
              <a:gd name="connsiteY31384" fmla="*/ 3097845 h 6407152"/>
              <a:gd name="connsiteX31385" fmla="*/ 599278 w 11737976"/>
              <a:gd name="connsiteY31385" fmla="*/ 3085989 h 6407152"/>
              <a:gd name="connsiteX31386" fmla="*/ 611171 w 11737976"/>
              <a:gd name="connsiteY31386" fmla="*/ 3086148 h 6407152"/>
              <a:gd name="connsiteX31387" fmla="*/ 610011 w 11737976"/>
              <a:gd name="connsiteY31387" fmla="*/ 3082690 h 6407152"/>
              <a:gd name="connsiteX31388" fmla="*/ 599255 w 11737976"/>
              <a:gd name="connsiteY31388" fmla="*/ 3085923 h 6407152"/>
              <a:gd name="connsiteX31389" fmla="*/ 598122 w 11737976"/>
              <a:gd name="connsiteY31389" fmla="*/ 3082547 h 6407152"/>
              <a:gd name="connsiteX31390" fmla="*/ 594268 w 11737976"/>
              <a:gd name="connsiteY31390" fmla="*/ 3071075 h 6407152"/>
              <a:gd name="connsiteX31391" fmla="*/ 576424 w 11737976"/>
              <a:gd name="connsiteY31391" fmla="*/ 3084859 h 6407152"/>
              <a:gd name="connsiteX31392" fmla="*/ 566217 w 11737976"/>
              <a:gd name="connsiteY31392" fmla="*/ 3087926 h 6407152"/>
              <a:gd name="connsiteX31393" fmla="*/ 557295 w 11737976"/>
              <a:gd name="connsiteY31393" fmla="*/ 3094818 h 6407152"/>
              <a:gd name="connsiteX31394" fmla="*/ 567502 w 11737976"/>
              <a:gd name="connsiteY31394" fmla="*/ 3091750 h 6407152"/>
              <a:gd name="connsiteX31395" fmla="*/ 578994 w 11737976"/>
              <a:gd name="connsiteY31395" fmla="*/ 3092508 h 6407152"/>
              <a:gd name="connsiteX31396" fmla="*/ 568787 w 11737976"/>
              <a:gd name="connsiteY31396" fmla="*/ 3095576 h 6407152"/>
              <a:gd name="connsiteX31397" fmla="*/ 565004 w 11737976"/>
              <a:gd name="connsiteY31397" fmla="*/ 3117763 h 6407152"/>
              <a:gd name="connsiteX31398" fmla="*/ 566289 w 11737976"/>
              <a:gd name="connsiteY31398" fmla="*/ 3121589 h 6407152"/>
              <a:gd name="connsiteX31399" fmla="*/ 576496 w 11737976"/>
              <a:gd name="connsiteY31399" fmla="*/ 3118521 h 6407152"/>
              <a:gd name="connsiteX31400" fmla="*/ 575211 w 11737976"/>
              <a:gd name="connsiteY31400" fmla="*/ 3114696 h 6407152"/>
              <a:gd name="connsiteX31401" fmla="*/ 573926 w 11737976"/>
              <a:gd name="connsiteY31401" fmla="*/ 3110872 h 6407152"/>
              <a:gd name="connsiteX31402" fmla="*/ 582849 w 11737976"/>
              <a:gd name="connsiteY31402" fmla="*/ 3103981 h 6407152"/>
              <a:gd name="connsiteX31403" fmla="*/ 580278 w 11737976"/>
              <a:gd name="connsiteY31403" fmla="*/ 3096331 h 6407152"/>
              <a:gd name="connsiteX31404" fmla="*/ 585418 w 11737976"/>
              <a:gd name="connsiteY31404" fmla="*/ 3111628 h 6407152"/>
              <a:gd name="connsiteX31405" fmla="*/ 599478 w 11737976"/>
              <a:gd name="connsiteY31405" fmla="*/ 3120034 h 6407152"/>
              <a:gd name="connsiteX31406" fmla="*/ 600765 w 11737976"/>
              <a:gd name="connsiteY31406" fmla="*/ 3123858 h 6407152"/>
              <a:gd name="connsiteX31407" fmla="*/ 602049 w 11737976"/>
              <a:gd name="connsiteY31407" fmla="*/ 3127684 h 6407152"/>
              <a:gd name="connsiteX31408" fmla="*/ 607436 w 11737976"/>
              <a:gd name="connsiteY31408" fmla="*/ 3129251 h 6407152"/>
              <a:gd name="connsiteX31409" fmla="*/ 604127 w 11737976"/>
              <a:gd name="connsiteY31409" fmla="*/ 3129690 h 6407152"/>
              <a:gd name="connsiteX31410" fmla="*/ 603334 w 11737976"/>
              <a:gd name="connsiteY31410" fmla="*/ 3131507 h 6407152"/>
              <a:gd name="connsiteX31411" fmla="*/ 604618 w 11737976"/>
              <a:gd name="connsiteY31411" fmla="*/ 3135331 h 6407152"/>
              <a:gd name="connsiteX31412" fmla="*/ 614825 w 11737976"/>
              <a:gd name="connsiteY31412" fmla="*/ 3132264 h 6407152"/>
              <a:gd name="connsiteX31413" fmla="*/ 622461 w 11737976"/>
              <a:gd name="connsiteY31413" fmla="*/ 3121548 h 6407152"/>
              <a:gd name="connsiteX31414" fmla="*/ 632669 w 11737976"/>
              <a:gd name="connsiteY31414" fmla="*/ 3118481 h 6407152"/>
              <a:gd name="connsiteX31415" fmla="*/ 635238 w 11737976"/>
              <a:gd name="connsiteY31415" fmla="*/ 3126129 h 6407152"/>
              <a:gd name="connsiteX31416" fmla="*/ 617395 w 11737976"/>
              <a:gd name="connsiteY31416" fmla="*/ 3139913 h 6407152"/>
              <a:gd name="connsiteX31417" fmla="*/ 622534 w 11737976"/>
              <a:gd name="connsiteY31417" fmla="*/ 3155210 h 6407152"/>
              <a:gd name="connsiteX31418" fmla="*/ 642948 w 11737976"/>
              <a:gd name="connsiteY31418" fmla="*/ 3149075 h 6407152"/>
              <a:gd name="connsiteX31419" fmla="*/ 648014 w 11737976"/>
              <a:gd name="connsiteY31419" fmla="*/ 3130710 h 6407152"/>
              <a:gd name="connsiteX31420" fmla="*/ 651869 w 11737976"/>
              <a:gd name="connsiteY31420" fmla="*/ 3142184 h 6407152"/>
              <a:gd name="connsiteX31421" fmla="*/ 662075 w 11737976"/>
              <a:gd name="connsiteY31421" fmla="*/ 3139116 h 6407152"/>
              <a:gd name="connsiteX31422" fmla="*/ 669712 w 11737976"/>
              <a:gd name="connsiteY31422" fmla="*/ 3128399 h 6407152"/>
              <a:gd name="connsiteX31423" fmla="*/ 683774 w 11737976"/>
              <a:gd name="connsiteY31423" fmla="*/ 3136805 h 6407152"/>
              <a:gd name="connsiteX31424" fmla="*/ 679990 w 11737976"/>
              <a:gd name="connsiteY31424" fmla="*/ 3158994 h 6407152"/>
              <a:gd name="connsiteX31425" fmla="*/ 667215 w 11737976"/>
              <a:gd name="connsiteY31425" fmla="*/ 3154413 h 6407152"/>
              <a:gd name="connsiteX31426" fmla="*/ 683846 w 11737976"/>
              <a:gd name="connsiteY31426" fmla="*/ 3170467 h 6407152"/>
              <a:gd name="connsiteX31427" fmla="*/ 674924 w 11737976"/>
              <a:gd name="connsiteY31427" fmla="*/ 3177358 h 6407152"/>
              <a:gd name="connsiteX31428" fmla="*/ 676208 w 11737976"/>
              <a:gd name="connsiteY31428" fmla="*/ 3181183 h 6407152"/>
              <a:gd name="connsiteX31429" fmla="*/ 680063 w 11737976"/>
              <a:gd name="connsiteY31429" fmla="*/ 3192655 h 6407152"/>
              <a:gd name="connsiteX31430" fmla="*/ 668571 w 11737976"/>
              <a:gd name="connsiteY31430" fmla="*/ 3191898 h 6407152"/>
              <a:gd name="connsiteX31431" fmla="*/ 677493 w 11737976"/>
              <a:gd name="connsiteY31431" fmla="*/ 3185007 h 6407152"/>
              <a:gd name="connsiteX31432" fmla="*/ 667286 w 11737976"/>
              <a:gd name="connsiteY31432" fmla="*/ 3188074 h 6407152"/>
              <a:gd name="connsiteX31433" fmla="*/ 668571 w 11737976"/>
              <a:gd name="connsiteY31433" fmla="*/ 3191898 h 6407152"/>
              <a:gd name="connsiteX31434" fmla="*/ 669856 w 11737976"/>
              <a:gd name="connsiteY31434" fmla="*/ 3195723 h 6407152"/>
              <a:gd name="connsiteX31435" fmla="*/ 676280 w 11737976"/>
              <a:gd name="connsiteY31435" fmla="*/ 3214844 h 6407152"/>
              <a:gd name="connsiteX31436" fmla="*/ 677565 w 11737976"/>
              <a:gd name="connsiteY31436" fmla="*/ 3218668 h 6407152"/>
              <a:gd name="connsiteX31437" fmla="*/ 669928 w 11737976"/>
              <a:gd name="connsiteY31437" fmla="*/ 3229385 h 6407152"/>
              <a:gd name="connsiteX31438" fmla="*/ 659721 w 11737976"/>
              <a:gd name="connsiteY31438" fmla="*/ 3232452 h 6407152"/>
              <a:gd name="connsiteX31439" fmla="*/ 672497 w 11737976"/>
              <a:gd name="connsiteY31439" fmla="*/ 3237034 h 6407152"/>
              <a:gd name="connsiteX31440" fmla="*/ 641878 w 11737976"/>
              <a:gd name="connsiteY31440" fmla="*/ 3246236 h 6407152"/>
              <a:gd name="connsiteX31441" fmla="*/ 647017 w 11737976"/>
              <a:gd name="connsiteY31441" fmla="*/ 3261533 h 6407152"/>
              <a:gd name="connsiteX31442" fmla="*/ 632956 w 11737976"/>
              <a:gd name="connsiteY31442" fmla="*/ 3253127 h 6407152"/>
              <a:gd name="connsiteX31443" fmla="*/ 638096 w 11737976"/>
              <a:gd name="connsiteY31443" fmla="*/ 3268424 h 6407152"/>
              <a:gd name="connsiteX31444" fmla="*/ 658508 w 11737976"/>
              <a:gd name="connsiteY31444" fmla="*/ 3262290 h 6407152"/>
              <a:gd name="connsiteX31445" fmla="*/ 657224 w 11737976"/>
              <a:gd name="connsiteY31445" fmla="*/ 3258465 h 6407152"/>
              <a:gd name="connsiteX31446" fmla="*/ 664860 w 11737976"/>
              <a:gd name="connsiteY31446" fmla="*/ 3247749 h 6407152"/>
              <a:gd name="connsiteX31447" fmla="*/ 668715 w 11737976"/>
              <a:gd name="connsiteY31447" fmla="*/ 3259222 h 6407152"/>
              <a:gd name="connsiteX31448" fmla="*/ 692983 w 11737976"/>
              <a:gd name="connsiteY31448" fmla="*/ 3264560 h 6407152"/>
              <a:gd name="connsiteX31449" fmla="*/ 689128 w 11737976"/>
              <a:gd name="connsiteY31449" fmla="*/ 3253087 h 6407152"/>
              <a:gd name="connsiteX31450" fmla="*/ 699335 w 11737976"/>
              <a:gd name="connsiteY31450" fmla="*/ 3250019 h 6407152"/>
              <a:gd name="connsiteX31451" fmla="*/ 694196 w 11737976"/>
              <a:gd name="connsiteY31451" fmla="*/ 3234723 h 6407152"/>
              <a:gd name="connsiteX31452" fmla="*/ 710826 w 11737976"/>
              <a:gd name="connsiteY31452" fmla="*/ 3250777 h 6407152"/>
              <a:gd name="connsiteX31453" fmla="*/ 703190 w 11737976"/>
              <a:gd name="connsiteY31453" fmla="*/ 3261492 h 6407152"/>
              <a:gd name="connsiteX31454" fmla="*/ 718536 w 11737976"/>
              <a:gd name="connsiteY31454" fmla="*/ 3273723 h 6407152"/>
              <a:gd name="connsiteX31455" fmla="*/ 708329 w 11737976"/>
              <a:gd name="connsiteY31455" fmla="*/ 3276791 h 6407152"/>
              <a:gd name="connsiteX31456" fmla="*/ 707044 w 11737976"/>
              <a:gd name="connsiteY31456" fmla="*/ 3272966 h 6407152"/>
              <a:gd name="connsiteX31457" fmla="*/ 686630 w 11737976"/>
              <a:gd name="connsiteY31457" fmla="*/ 3279102 h 6407152"/>
              <a:gd name="connsiteX31458" fmla="*/ 693434 w 11737976"/>
              <a:gd name="connsiteY31458" fmla="*/ 3279491 h 6407152"/>
              <a:gd name="connsiteX31459" fmla="*/ 697962 w 11737976"/>
              <a:gd name="connsiteY31459" fmla="*/ 3279380 h 6407152"/>
              <a:gd name="connsiteX31460" fmla="*/ 708329 w 11737976"/>
              <a:gd name="connsiteY31460" fmla="*/ 3276791 h 6407152"/>
              <a:gd name="connsiteX31461" fmla="*/ 693055 w 11737976"/>
              <a:gd name="connsiteY31461" fmla="*/ 3298222 h 6407152"/>
              <a:gd name="connsiteX31462" fmla="*/ 684133 w 11737976"/>
              <a:gd name="connsiteY31462" fmla="*/ 3305114 h 6407152"/>
              <a:gd name="connsiteX31463" fmla="*/ 696909 w 11737976"/>
              <a:gd name="connsiteY31463" fmla="*/ 3309695 h 6407152"/>
              <a:gd name="connsiteX31464" fmla="*/ 690558 w 11737976"/>
              <a:gd name="connsiteY31464" fmla="*/ 3324235 h 6407152"/>
              <a:gd name="connsiteX31465" fmla="*/ 702048 w 11737976"/>
              <a:gd name="connsiteY31465" fmla="*/ 3324993 h 6407152"/>
              <a:gd name="connsiteX31466" fmla="*/ 709686 w 11737976"/>
              <a:gd name="connsiteY31466" fmla="*/ 3314277 h 6407152"/>
              <a:gd name="connsiteX31467" fmla="*/ 712255 w 11737976"/>
              <a:gd name="connsiteY31467" fmla="*/ 3321925 h 6407152"/>
              <a:gd name="connsiteX31468" fmla="*/ 731383 w 11737976"/>
              <a:gd name="connsiteY31468" fmla="*/ 3311964 h 6407152"/>
              <a:gd name="connsiteX31469" fmla="*/ 723746 w 11737976"/>
              <a:gd name="connsiteY31469" fmla="*/ 3322682 h 6407152"/>
              <a:gd name="connsiteX31470" fmla="*/ 726316 w 11737976"/>
              <a:gd name="connsiteY31470" fmla="*/ 3330330 h 6407152"/>
              <a:gd name="connsiteX31471" fmla="*/ 717394 w 11737976"/>
              <a:gd name="connsiteY31471" fmla="*/ 3337222 h 6407152"/>
              <a:gd name="connsiteX31472" fmla="*/ 716109 w 11737976"/>
              <a:gd name="connsiteY31472" fmla="*/ 3333398 h 6407152"/>
              <a:gd name="connsiteX31473" fmla="*/ 704618 w 11737976"/>
              <a:gd name="connsiteY31473" fmla="*/ 3332640 h 6407152"/>
              <a:gd name="connsiteX31474" fmla="*/ 705902 w 11737976"/>
              <a:gd name="connsiteY31474" fmla="*/ 3336465 h 6407152"/>
              <a:gd name="connsiteX31475" fmla="*/ 718679 w 11737976"/>
              <a:gd name="connsiteY31475" fmla="*/ 3341046 h 6407152"/>
              <a:gd name="connsiteX31476" fmla="*/ 719963 w 11737976"/>
              <a:gd name="connsiteY31476" fmla="*/ 3344871 h 6407152"/>
              <a:gd name="connsiteX31477" fmla="*/ 721249 w 11737976"/>
              <a:gd name="connsiteY31477" fmla="*/ 3348695 h 6407152"/>
              <a:gd name="connsiteX31478" fmla="*/ 728957 w 11737976"/>
              <a:gd name="connsiteY31478" fmla="*/ 3371640 h 6407152"/>
              <a:gd name="connsiteX31479" fmla="*/ 722606 w 11737976"/>
              <a:gd name="connsiteY31479" fmla="*/ 3386182 h 6407152"/>
              <a:gd name="connsiteX31480" fmla="*/ 723890 w 11737976"/>
              <a:gd name="connsiteY31480" fmla="*/ 3390006 h 6407152"/>
              <a:gd name="connsiteX31481" fmla="*/ 736667 w 11737976"/>
              <a:gd name="connsiteY31481" fmla="*/ 3394587 h 6407152"/>
              <a:gd name="connsiteX31482" fmla="*/ 726460 w 11737976"/>
              <a:gd name="connsiteY31482" fmla="*/ 3397654 h 6407152"/>
              <a:gd name="connsiteX31483" fmla="*/ 739235 w 11737976"/>
              <a:gd name="connsiteY31483" fmla="*/ 3402235 h 6407152"/>
              <a:gd name="connsiteX31484" fmla="*/ 722677 w 11737976"/>
              <a:gd name="connsiteY31484" fmla="*/ 3419842 h 6407152"/>
              <a:gd name="connsiteX31485" fmla="*/ 712471 w 11737976"/>
              <a:gd name="connsiteY31485" fmla="*/ 3422910 h 6407152"/>
              <a:gd name="connsiteX31486" fmla="*/ 715040 w 11737976"/>
              <a:gd name="connsiteY31486" fmla="*/ 3430559 h 6407152"/>
              <a:gd name="connsiteX31487" fmla="*/ 738023 w 11737976"/>
              <a:gd name="connsiteY31487" fmla="*/ 3432073 h 6407152"/>
              <a:gd name="connsiteX31488" fmla="*/ 732884 w 11737976"/>
              <a:gd name="connsiteY31488" fmla="*/ 3416776 h 6407152"/>
              <a:gd name="connsiteX31489" fmla="*/ 752012 w 11737976"/>
              <a:gd name="connsiteY31489" fmla="*/ 3406816 h 6407152"/>
              <a:gd name="connsiteX31490" fmla="*/ 766073 w 11737976"/>
              <a:gd name="connsiteY31490" fmla="*/ 3415222 h 6407152"/>
              <a:gd name="connsiteX31491" fmla="*/ 748229 w 11737976"/>
              <a:gd name="connsiteY31491" fmla="*/ 3429005 h 6407152"/>
              <a:gd name="connsiteX31492" fmla="*/ 762290 w 11737976"/>
              <a:gd name="connsiteY31492" fmla="*/ 3437410 h 6407152"/>
              <a:gd name="connsiteX31493" fmla="*/ 757224 w 11737976"/>
              <a:gd name="connsiteY31493" fmla="*/ 3455776 h 6407152"/>
              <a:gd name="connsiteX31494" fmla="*/ 768716 w 11737976"/>
              <a:gd name="connsiteY31494" fmla="*/ 3456532 h 6407152"/>
              <a:gd name="connsiteX31495" fmla="*/ 761078 w 11737976"/>
              <a:gd name="connsiteY31495" fmla="*/ 3467248 h 6407152"/>
              <a:gd name="connsiteX31496" fmla="*/ 752156 w 11737976"/>
              <a:gd name="connsiteY31496" fmla="*/ 3474140 h 6407152"/>
              <a:gd name="connsiteX31497" fmla="*/ 757295 w 11737976"/>
              <a:gd name="connsiteY31497" fmla="*/ 3489437 h 6407152"/>
              <a:gd name="connsiteX31498" fmla="*/ 749658 w 11737976"/>
              <a:gd name="connsiteY31498" fmla="*/ 3500152 h 6407152"/>
              <a:gd name="connsiteX31499" fmla="*/ 738167 w 11737976"/>
              <a:gd name="connsiteY31499" fmla="*/ 3499396 h 6407152"/>
              <a:gd name="connsiteX31500" fmla="*/ 742022 w 11737976"/>
              <a:gd name="connsiteY31500" fmla="*/ 3510870 h 6407152"/>
              <a:gd name="connsiteX31501" fmla="*/ 738238 w 11737976"/>
              <a:gd name="connsiteY31501" fmla="*/ 3533059 h 6407152"/>
              <a:gd name="connsiteX31502" fmla="*/ 745877 w 11737976"/>
              <a:gd name="connsiteY31502" fmla="*/ 3522342 h 6407152"/>
              <a:gd name="connsiteX31503" fmla="*/ 754798 w 11737976"/>
              <a:gd name="connsiteY31503" fmla="*/ 3515450 h 6407152"/>
              <a:gd name="connsiteX31504" fmla="*/ 758653 w 11737976"/>
              <a:gd name="connsiteY31504" fmla="*/ 3526923 h 6407152"/>
              <a:gd name="connsiteX31505" fmla="*/ 748445 w 11737976"/>
              <a:gd name="connsiteY31505" fmla="*/ 3529990 h 6407152"/>
              <a:gd name="connsiteX31506" fmla="*/ 751016 w 11737976"/>
              <a:gd name="connsiteY31506" fmla="*/ 3537639 h 6407152"/>
              <a:gd name="connsiteX31507" fmla="*/ 759937 w 11737976"/>
              <a:gd name="connsiteY31507" fmla="*/ 3530747 h 6407152"/>
              <a:gd name="connsiteX31508" fmla="*/ 773998 w 11737976"/>
              <a:gd name="connsiteY31508" fmla="*/ 3539153 h 6407152"/>
              <a:gd name="connsiteX31509" fmla="*/ 779138 w 11737976"/>
              <a:gd name="connsiteY31509" fmla="*/ 3554450 h 6407152"/>
              <a:gd name="connsiteX31510" fmla="*/ 788059 w 11737976"/>
              <a:gd name="connsiteY31510" fmla="*/ 3547559 h 6407152"/>
              <a:gd name="connsiteX31511" fmla="*/ 791914 w 11737976"/>
              <a:gd name="connsiteY31511" fmla="*/ 3559032 h 6407152"/>
              <a:gd name="connsiteX31512" fmla="*/ 800836 w 11737976"/>
              <a:gd name="connsiteY31512" fmla="*/ 3552139 h 6407152"/>
              <a:gd name="connsiteX31513" fmla="*/ 826388 w 11737976"/>
              <a:gd name="connsiteY31513" fmla="*/ 3561301 h 6407152"/>
              <a:gd name="connsiteX31514" fmla="*/ 820036 w 11737976"/>
              <a:gd name="connsiteY31514" fmla="*/ 3575842 h 6407152"/>
              <a:gd name="connsiteX31515" fmla="*/ 818752 w 11737976"/>
              <a:gd name="connsiteY31515" fmla="*/ 3572018 h 6407152"/>
              <a:gd name="connsiteX31516" fmla="*/ 808544 w 11737976"/>
              <a:gd name="connsiteY31516" fmla="*/ 3575086 h 6407152"/>
              <a:gd name="connsiteX31517" fmla="*/ 809829 w 11737976"/>
              <a:gd name="connsiteY31517" fmla="*/ 3578910 h 6407152"/>
              <a:gd name="connsiteX31518" fmla="*/ 811113 w 11737976"/>
              <a:gd name="connsiteY31518" fmla="*/ 3582733 h 6407152"/>
              <a:gd name="connsiteX31519" fmla="*/ 800908 w 11737976"/>
              <a:gd name="connsiteY31519" fmla="*/ 3585801 h 6407152"/>
              <a:gd name="connsiteX31520" fmla="*/ 802193 w 11737976"/>
              <a:gd name="connsiteY31520" fmla="*/ 3589625 h 6407152"/>
              <a:gd name="connsiteX31521" fmla="*/ 804762 w 11737976"/>
              <a:gd name="connsiteY31521" fmla="*/ 3597275 h 6407152"/>
              <a:gd name="connsiteX31522" fmla="*/ 817538 w 11737976"/>
              <a:gd name="connsiteY31522" fmla="*/ 3601855 h 6407152"/>
              <a:gd name="connsiteX31523" fmla="*/ 814969 w 11737976"/>
              <a:gd name="connsiteY31523" fmla="*/ 3594207 h 6407152"/>
              <a:gd name="connsiteX31524" fmla="*/ 820107 w 11737976"/>
              <a:gd name="connsiteY31524" fmla="*/ 3609503 h 6407152"/>
              <a:gd name="connsiteX31525" fmla="*/ 797125 w 11737976"/>
              <a:gd name="connsiteY31525" fmla="*/ 3607990 h 6407152"/>
              <a:gd name="connsiteX31526" fmla="*/ 793270 w 11737976"/>
              <a:gd name="connsiteY31526" fmla="*/ 3596517 h 6407152"/>
              <a:gd name="connsiteX31527" fmla="*/ 783064 w 11737976"/>
              <a:gd name="connsiteY31527" fmla="*/ 3599585 h 6407152"/>
              <a:gd name="connsiteX31528" fmla="*/ 800980 w 11737976"/>
              <a:gd name="connsiteY31528" fmla="*/ 3619463 h 6407152"/>
              <a:gd name="connsiteX31529" fmla="*/ 793342 w 11737976"/>
              <a:gd name="connsiteY31529" fmla="*/ 3630180 h 6407152"/>
              <a:gd name="connsiteX31530" fmla="*/ 802336 w 11737976"/>
              <a:gd name="connsiteY31530" fmla="*/ 3656950 h 6407152"/>
              <a:gd name="connsiteX31531" fmla="*/ 815112 w 11737976"/>
              <a:gd name="connsiteY31531" fmla="*/ 3661531 h 6407152"/>
              <a:gd name="connsiteX31532" fmla="*/ 807475 w 11737976"/>
              <a:gd name="connsiteY31532" fmla="*/ 3672246 h 6407152"/>
              <a:gd name="connsiteX31533" fmla="*/ 821608 w 11737976"/>
              <a:gd name="connsiteY31533" fmla="*/ 3714314 h 6407152"/>
              <a:gd name="connsiteX31534" fmla="*/ 811401 w 11737976"/>
              <a:gd name="connsiteY31534" fmla="*/ 3717382 h 6407152"/>
              <a:gd name="connsiteX31535" fmla="*/ 801196 w 11737976"/>
              <a:gd name="connsiteY31535" fmla="*/ 3720450 h 6407152"/>
              <a:gd name="connsiteX31536" fmla="*/ 812687 w 11737976"/>
              <a:gd name="connsiteY31536" fmla="*/ 3721206 h 6407152"/>
              <a:gd name="connsiteX31537" fmla="*/ 813971 w 11737976"/>
              <a:gd name="connsiteY31537" fmla="*/ 3725030 h 6407152"/>
              <a:gd name="connsiteX31538" fmla="*/ 821608 w 11737976"/>
              <a:gd name="connsiteY31538" fmla="*/ 3714314 h 6407152"/>
              <a:gd name="connsiteX31539" fmla="*/ 822892 w 11737976"/>
              <a:gd name="connsiteY31539" fmla="*/ 3718139 h 6407152"/>
              <a:gd name="connsiteX31540" fmla="*/ 824177 w 11737976"/>
              <a:gd name="connsiteY31540" fmla="*/ 3721962 h 6407152"/>
              <a:gd name="connsiteX31541" fmla="*/ 838311 w 11737976"/>
              <a:gd name="connsiteY31541" fmla="*/ 3764029 h 6407152"/>
              <a:gd name="connsiteX31542" fmla="*/ 830673 w 11737976"/>
              <a:gd name="connsiteY31542" fmla="*/ 3774746 h 6407152"/>
              <a:gd name="connsiteX31543" fmla="*/ 829389 w 11737976"/>
              <a:gd name="connsiteY31543" fmla="*/ 3770922 h 6407152"/>
              <a:gd name="connsiteX31544" fmla="*/ 823037 w 11737976"/>
              <a:gd name="connsiteY31544" fmla="*/ 3785463 h 6407152"/>
              <a:gd name="connsiteX31545" fmla="*/ 843450 w 11737976"/>
              <a:gd name="connsiteY31545" fmla="*/ 3779327 h 6407152"/>
              <a:gd name="connsiteX31546" fmla="*/ 852372 w 11737976"/>
              <a:gd name="connsiteY31546" fmla="*/ 3772434 h 6407152"/>
              <a:gd name="connsiteX31547" fmla="*/ 869002 w 11737976"/>
              <a:gd name="connsiteY31547" fmla="*/ 3788489 h 6407152"/>
              <a:gd name="connsiteX31548" fmla="*/ 858795 w 11737976"/>
              <a:gd name="connsiteY31548" fmla="*/ 3791556 h 6407152"/>
              <a:gd name="connsiteX31549" fmla="*/ 866505 w 11737976"/>
              <a:gd name="connsiteY31549" fmla="*/ 3814503 h 6407152"/>
              <a:gd name="connsiteX31550" fmla="*/ 857583 w 11737976"/>
              <a:gd name="connsiteY31550" fmla="*/ 3821395 h 6407152"/>
              <a:gd name="connsiteX31551" fmla="*/ 881923 w 11737976"/>
              <a:gd name="connsiteY31551" fmla="*/ 3860395 h 6407152"/>
              <a:gd name="connsiteX31552" fmla="*/ 883207 w 11737976"/>
              <a:gd name="connsiteY31552" fmla="*/ 3864218 h 6407152"/>
              <a:gd name="connsiteX31553" fmla="*/ 875571 w 11737976"/>
              <a:gd name="connsiteY31553" fmla="*/ 3874934 h 6407152"/>
              <a:gd name="connsiteX31554" fmla="*/ 889632 w 11737976"/>
              <a:gd name="connsiteY31554" fmla="*/ 3883340 h 6407152"/>
              <a:gd name="connsiteX31555" fmla="*/ 864079 w 11737976"/>
              <a:gd name="connsiteY31555" fmla="*/ 3874178 h 6407152"/>
              <a:gd name="connsiteX31556" fmla="*/ 861510 w 11737976"/>
              <a:gd name="connsiteY31556" fmla="*/ 3866529 h 6407152"/>
              <a:gd name="connsiteX31557" fmla="*/ 852587 w 11737976"/>
              <a:gd name="connsiteY31557" fmla="*/ 3873421 h 6407152"/>
              <a:gd name="connsiteX31558" fmla="*/ 855157 w 11737976"/>
              <a:gd name="connsiteY31558" fmla="*/ 3881070 h 6407152"/>
              <a:gd name="connsiteX31559" fmla="*/ 847521 w 11737976"/>
              <a:gd name="connsiteY31559" fmla="*/ 3891786 h 6407152"/>
              <a:gd name="connsiteX31560" fmla="*/ 859012 w 11737976"/>
              <a:gd name="connsiteY31560" fmla="*/ 3892543 h 6407152"/>
              <a:gd name="connsiteX31561" fmla="*/ 869218 w 11737976"/>
              <a:gd name="connsiteY31561" fmla="*/ 3889475 h 6407152"/>
              <a:gd name="connsiteX31562" fmla="*/ 864151 w 11737976"/>
              <a:gd name="connsiteY31562" fmla="*/ 3907840 h 6407152"/>
              <a:gd name="connsiteX31563" fmla="*/ 889704 w 11737976"/>
              <a:gd name="connsiteY31563" fmla="*/ 3917002 h 6407152"/>
              <a:gd name="connsiteX31564" fmla="*/ 896055 w 11737976"/>
              <a:gd name="connsiteY31564" fmla="*/ 3902462 h 6407152"/>
              <a:gd name="connsiteX31565" fmla="*/ 915256 w 11737976"/>
              <a:gd name="connsiteY31565" fmla="*/ 3926164 h 6407152"/>
              <a:gd name="connsiteX31566" fmla="*/ 910189 w 11737976"/>
              <a:gd name="connsiteY31566" fmla="*/ 3944528 h 6407152"/>
              <a:gd name="connsiteX31567" fmla="*/ 879498 w 11737976"/>
              <a:gd name="connsiteY31567" fmla="*/ 3920070 h 6407152"/>
              <a:gd name="connsiteX31568" fmla="*/ 874429 w 11737976"/>
              <a:gd name="connsiteY31568" fmla="*/ 3938433 h 6407152"/>
              <a:gd name="connsiteX31569" fmla="*/ 874502 w 11737976"/>
              <a:gd name="connsiteY31569" fmla="*/ 3972096 h 6407152"/>
              <a:gd name="connsiteX31570" fmla="*/ 898770 w 11737976"/>
              <a:gd name="connsiteY31570" fmla="*/ 3977434 h 6407152"/>
              <a:gd name="connsiteX31571" fmla="*/ 905193 w 11737976"/>
              <a:gd name="connsiteY31571" fmla="*/ 3996556 h 6407152"/>
              <a:gd name="connsiteX31572" fmla="*/ 893702 w 11737976"/>
              <a:gd name="connsiteY31572" fmla="*/ 3995798 h 6407152"/>
              <a:gd name="connsiteX31573" fmla="*/ 903980 w 11737976"/>
              <a:gd name="connsiteY31573" fmla="*/ 4026393 h 6407152"/>
              <a:gd name="connsiteX31574" fmla="*/ 915471 w 11737976"/>
              <a:gd name="connsiteY31574" fmla="*/ 4027151 h 6407152"/>
              <a:gd name="connsiteX31575" fmla="*/ 941024 w 11737976"/>
              <a:gd name="connsiteY31575" fmla="*/ 4036311 h 6407152"/>
              <a:gd name="connsiteX31576" fmla="*/ 944879 w 11737976"/>
              <a:gd name="connsiteY31576" fmla="*/ 4047785 h 6407152"/>
              <a:gd name="connsiteX31577" fmla="*/ 946163 w 11737976"/>
              <a:gd name="connsiteY31577" fmla="*/ 4051608 h 6407152"/>
              <a:gd name="connsiteX31578" fmla="*/ 935957 w 11737976"/>
              <a:gd name="connsiteY31578" fmla="*/ 4054676 h 6407152"/>
              <a:gd name="connsiteX31579" fmla="*/ 941096 w 11737976"/>
              <a:gd name="connsiteY31579" fmla="*/ 4069974 h 6407152"/>
              <a:gd name="connsiteX31580" fmla="*/ 950090 w 11737976"/>
              <a:gd name="connsiteY31580" fmla="*/ 4096745 h 6407152"/>
              <a:gd name="connsiteX31581" fmla="*/ 939883 w 11737976"/>
              <a:gd name="connsiteY31581" fmla="*/ 4099811 h 6407152"/>
              <a:gd name="connsiteX31582" fmla="*/ 941168 w 11737976"/>
              <a:gd name="connsiteY31582" fmla="*/ 4103636 h 6407152"/>
              <a:gd name="connsiteX31583" fmla="*/ 930962 w 11737976"/>
              <a:gd name="connsiteY31583" fmla="*/ 4106704 h 6407152"/>
              <a:gd name="connsiteX31584" fmla="*/ 932246 w 11737976"/>
              <a:gd name="connsiteY31584" fmla="*/ 4110528 h 6407152"/>
              <a:gd name="connsiteX31585" fmla="*/ 941240 w 11737976"/>
              <a:gd name="connsiteY31585" fmla="*/ 4137297 h 6407152"/>
              <a:gd name="connsiteX31586" fmla="*/ 963010 w 11737976"/>
              <a:gd name="connsiteY31586" fmla="*/ 4168649 h 6407152"/>
              <a:gd name="connsiteX31587" fmla="*/ 964294 w 11737976"/>
              <a:gd name="connsiteY31587" fmla="*/ 4172473 h 6407152"/>
              <a:gd name="connsiteX31588" fmla="*/ 975786 w 11737976"/>
              <a:gd name="connsiteY31588" fmla="*/ 4173230 h 6407152"/>
              <a:gd name="connsiteX31589" fmla="*/ 966864 w 11737976"/>
              <a:gd name="connsiteY31589" fmla="*/ 4180121 h 6407152"/>
              <a:gd name="connsiteX31590" fmla="*/ 957942 w 11737976"/>
              <a:gd name="connsiteY31590" fmla="*/ 4187013 h 6407152"/>
              <a:gd name="connsiteX31591" fmla="*/ 959228 w 11737976"/>
              <a:gd name="connsiteY31591" fmla="*/ 4190838 h 6407152"/>
              <a:gd name="connsiteX31592" fmla="*/ 960512 w 11737976"/>
              <a:gd name="connsiteY31592" fmla="*/ 4194661 h 6407152"/>
              <a:gd name="connsiteX31593" fmla="*/ 969434 w 11737976"/>
              <a:gd name="connsiteY31593" fmla="*/ 4187770 h 6407152"/>
              <a:gd name="connsiteX31594" fmla="*/ 968149 w 11737976"/>
              <a:gd name="connsiteY31594" fmla="*/ 4183946 h 6407152"/>
              <a:gd name="connsiteX31595" fmla="*/ 977071 w 11737976"/>
              <a:gd name="connsiteY31595" fmla="*/ 4177054 h 6407152"/>
              <a:gd name="connsiteX31596" fmla="*/ 980925 w 11737976"/>
              <a:gd name="connsiteY31596" fmla="*/ 4188528 h 6407152"/>
              <a:gd name="connsiteX31597" fmla="*/ 994986 w 11737976"/>
              <a:gd name="connsiteY31597" fmla="*/ 4196933 h 6407152"/>
              <a:gd name="connsiteX31598" fmla="*/ 997556 w 11737976"/>
              <a:gd name="connsiteY31598" fmla="*/ 4204581 h 6407152"/>
              <a:gd name="connsiteX31599" fmla="*/ 998840 w 11737976"/>
              <a:gd name="connsiteY31599" fmla="*/ 4208404 h 6407152"/>
              <a:gd name="connsiteX31600" fmla="*/ 982283 w 11737976"/>
              <a:gd name="connsiteY31600" fmla="*/ 4226013 h 6407152"/>
              <a:gd name="connsiteX31601" fmla="*/ 984851 w 11737976"/>
              <a:gd name="connsiteY31601" fmla="*/ 4233661 h 6407152"/>
              <a:gd name="connsiteX31602" fmla="*/ 987422 w 11737976"/>
              <a:gd name="connsiteY31602" fmla="*/ 4241310 h 6407152"/>
              <a:gd name="connsiteX31603" fmla="*/ 973360 w 11737976"/>
              <a:gd name="connsiteY31603" fmla="*/ 4232904 h 6407152"/>
              <a:gd name="connsiteX31604" fmla="*/ 979713 w 11737976"/>
              <a:gd name="connsiteY31604" fmla="*/ 4218364 h 6407152"/>
              <a:gd name="connsiteX31605" fmla="*/ 975858 w 11737976"/>
              <a:gd name="connsiteY31605" fmla="*/ 4206892 h 6407152"/>
              <a:gd name="connsiteX31606" fmla="*/ 956730 w 11737976"/>
              <a:gd name="connsiteY31606" fmla="*/ 4216851 h 6407152"/>
              <a:gd name="connsiteX31607" fmla="*/ 961869 w 11737976"/>
              <a:gd name="connsiteY31607" fmla="*/ 4232148 h 6407152"/>
              <a:gd name="connsiteX31608" fmla="*/ 981069 w 11737976"/>
              <a:gd name="connsiteY31608" fmla="*/ 4255850 h 6407152"/>
              <a:gd name="connsiteX31609" fmla="*/ 989990 w 11737976"/>
              <a:gd name="connsiteY31609" fmla="*/ 4248959 h 6407152"/>
              <a:gd name="connsiteX31610" fmla="*/ 1001482 w 11737976"/>
              <a:gd name="connsiteY31610" fmla="*/ 4249715 h 6407152"/>
              <a:gd name="connsiteX31611" fmla="*/ 984924 w 11737976"/>
              <a:gd name="connsiteY31611" fmla="*/ 4267325 h 6407152"/>
              <a:gd name="connsiteX31612" fmla="*/ 1000270 w 11737976"/>
              <a:gd name="connsiteY31612" fmla="*/ 4279554 h 6407152"/>
              <a:gd name="connsiteX31613" fmla="*/ 988778 w 11737976"/>
              <a:gd name="connsiteY31613" fmla="*/ 4278797 h 6407152"/>
              <a:gd name="connsiteX31614" fmla="*/ 978572 w 11737976"/>
              <a:gd name="connsiteY31614" fmla="*/ 4281865 h 6407152"/>
              <a:gd name="connsiteX31615" fmla="*/ 979857 w 11737976"/>
              <a:gd name="connsiteY31615" fmla="*/ 4285689 h 6407152"/>
              <a:gd name="connsiteX31616" fmla="*/ 990062 w 11737976"/>
              <a:gd name="connsiteY31616" fmla="*/ 4282622 h 6407152"/>
              <a:gd name="connsiteX31617" fmla="*/ 1007978 w 11737976"/>
              <a:gd name="connsiteY31617" fmla="*/ 4302499 h 6407152"/>
              <a:gd name="connsiteX31618" fmla="*/ 1009264 w 11737976"/>
              <a:gd name="connsiteY31618" fmla="*/ 4306324 h 6407152"/>
              <a:gd name="connsiteX31619" fmla="*/ 997772 w 11737976"/>
              <a:gd name="connsiteY31619" fmla="*/ 4305567 h 6407152"/>
              <a:gd name="connsiteX31620" fmla="*/ 1001627 w 11737976"/>
              <a:gd name="connsiteY31620" fmla="*/ 4317041 h 6407152"/>
              <a:gd name="connsiteX31621" fmla="*/ 1002911 w 11737976"/>
              <a:gd name="connsiteY31621" fmla="*/ 4320865 h 6407152"/>
              <a:gd name="connsiteX31622" fmla="*/ 1004195 w 11737976"/>
              <a:gd name="connsiteY31622" fmla="*/ 4324689 h 6407152"/>
              <a:gd name="connsiteX31623" fmla="*/ 1019542 w 11737976"/>
              <a:gd name="connsiteY31623" fmla="*/ 4336918 h 6407152"/>
              <a:gd name="connsiteX31624" fmla="*/ 1001699 w 11737976"/>
              <a:gd name="connsiteY31624" fmla="*/ 4350702 h 6407152"/>
              <a:gd name="connsiteX31625" fmla="*/ 1004267 w 11737976"/>
              <a:gd name="connsiteY31625" fmla="*/ 4358350 h 6407152"/>
              <a:gd name="connsiteX31626" fmla="*/ 1024681 w 11737976"/>
              <a:gd name="connsiteY31626" fmla="*/ 4352215 h 6407152"/>
              <a:gd name="connsiteX31627" fmla="*/ 1028536 w 11737976"/>
              <a:gd name="connsiteY31627" fmla="*/ 4363688 h 6407152"/>
              <a:gd name="connsiteX31628" fmla="*/ 1018328 w 11737976"/>
              <a:gd name="connsiteY31628" fmla="*/ 4366756 h 6407152"/>
              <a:gd name="connsiteX31629" fmla="*/ 1011977 w 11737976"/>
              <a:gd name="connsiteY31629" fmla="*/ 4381295 h 6407152"/>
              <a:gd name="connsiteX31630" fmla="*/ 1031104 w 11737976"/>
              <a:gd name="connsiteY31630" fmla="*/ 4371337 h 6407152"/>
              <a:gd name="connsiteX31631" fmla="*/ 1050233 w 11737976"/>
              <a:gd name="connsiteY31631" fmla="*/ 4361378 h 6407152"/>
              <a:gd name="connsiteX31632" fmla="*/ 1051518 w 11737976"/>
              <a:gd name="connsiteY31632" fmla="*/ 4365201 h 6407152"/>
              <a:gd name="connsiteX31633" fmla="*/ 1033675 w 11737976"/>
              <a:gd name="connsiteY31633" fmla="*/ 4378985 h 6407152"/>
              <a:gd name="connsiteX31634" fmla="*/ 1046452 w 11737976"/>
              <a:gd name="connsiteY31634" fmla="*/ 4383566 h 6407152"/>
              <a:gd name="connsiteX31635" fmla="*/ 1018401 w 11737976"/>
              <a:gd name="connsiteY31635" fmla="*/ 4400419 h 6407152"/>
              <a:gd name="connsiteX31636" fmla="*/ 1033747 w 11737976"/>
              <a:gd name="connsiteY31636" fmla="*/ 4412647 h 6407152"/>
              <a:gd name="connsiteX31637" fmla="*/ 1026110 w 11737976"/>
              <a:gd name="connsiteY31637" fmla="*/ 4423364 h 6407152"/>
              <a:gd name="connsiteX31638" fmla="*/ 1027394 w 11737976"/>
              <a:gd name="connsiteY31638" fmla="*/ 4427187 h 6407152"/>
              <a:gd name="connsiteX31639" fmla="*/ 1037673 w 11737976"/>
              <a:gd name="connsiteY31639" fmla="*/ 4457782 h 6407152"/>
              <a:gd name="connsiteX31640" fmla="*/ 1041528 w 11737976"/>
              <a:gd name="connsiteY31640" fmla="*/ 4469255 h 6407152"/>
              <a:gd name="connsiteX31641" fmla="*/ 1063225 w 11737976"/>
              <a:gd name="connsiteY31641" fmla="*/ 4466944 h 6407152"/>
              <a:gd name="connsiteX31642" fmla="*/ 1065796 w 11737976"/>
              <a:gd name="connsiteY31642" fmla="*/ 4474593 h 6407152"/>
              <a:gd name="connsiteX31643" fmla="*/ 1059696 w 11737976"/>
              <a:gd name="connsiteY31643" fmla="*/ 4481079 h 6407152"/>
              <a:gd name="connsiteX31644" fmla="*/ 1059579 w 11737976"/>
              <a:gd name="connsiteY31644" fmla="*/ 4480736 h 6407152"/>
              <a:gd name="connsiteX31645" fmla="*/ 1048615 w 11737976"/>
              <a:gd name="connsiteY31645" fmla="*/ 4484030 h 6407152"/>
              <a:gd name="connsiteX31646" fmla="*/ 1056817 w 11737976"/>
              <a:gd name="connsiteY31646" fmla="*/ 4484139 h 6407152"/>
              <a:gd name="connsiteX31647" fmla="*/ 1049236 w 11737976"/>
              <a:gd name="connsiteY31647" fmla="*/ 4492201 h 6407152"/>
              <a:gd name="connsiteX31648" fmla="*/ 1053091 w 11737976"/>
              <a:gd name="connsiteY31648" fmla="*/ 4503673 h 6407152"/>
              <a:gd name="connsiteX31649" fmla="*/ 1031393 w 11737976"/>
              <a:gd name="connsiteY31649" fmla="*/ 4505984 h 6407152"/>
              <a:gd name="connsiteX31650" fmla="*/ 1035247 w 11737976"/>
              <a:gd name="connsiteY31650" fmla="*/ 4517457 h 6407152"/>
              <a:gd name="connsiteX31651" fmla="*/ 1036532 w 11737976"/>
              <a:gd name="connsiteY31651" fmla="*/ 4521282 h 6407152"/>
              <a:gd name="connsiteX31652" fmla="*/ 1069721 w 11737976"/>
              <a:gd name="connsiteY31652" fmla="*/ 4519728 h 6407152"/>
              <a:gd name="connsiteX31653" fmla="*/ 1062084 w 11737976"/>
              <a:gd name="connsiteY31653" fmla="*/ 4530444 h 6407152"/>
              <a:gd name="connsiteX31654" fmla="*/ 1074861 w 11737976"/>
              <a:gd name="connsiteY31654" fmla="*/ 4535025 h 6407152"/>
              <a:gd name="connsiteX31655" fmla="*/ 1064654 w 11737976"/>
              <a:gd name="connsiteY31655" fmla="*/ 4538092 h 6407152"/>
              <a:gd name="connsiteX31656" fmla="*/ 1054448 w 11737976"/>
              <a:gd name="connsiteY31656" fmla="*/ 4541160 h 6407152"/>
              <a:gd name="connsiteX31657" fmla="*/ 1065940 w 11737976"/>
              <a:gd name="connsiteY31657" fmla="*/ 4541917 h 6407152"/>
              <a:gd name="connsiteX31658" fmla="*/ 1068508 w 11737976"/>
              <a:gd name="connsiteY31658" fmla="*/ 4549565 h 6407152"/>
              <a:gd name="connsiteX31659" fmla="*/ 1055804 w 11737976"/>
              <a:gd name="connsiteY31659" fmla="*/ 4578646 h 6407152"/>
              <a:gd name="connsiteX31660" fmla="*/ 1060944 w 11737976"/>
              <a:gd name="connsiteY31660" fmla="*/ 4593943 h 6407152"/>
              <a:gd name="connsiteX31661" fmla="*/ 1059433 w 11737976"/>
              <a:gd name="connsiteY31661" fmla="*/ 4594558 h 6407152"/>
              <a:gd name="connsiteX31662" fmla="*/ 1053304 w 11737976"/>
              <a:gd name="connsiteY31662" fmla="*/ 4591606 h 6407152"/>
              <a:gd name="connsiteX31663" fmla="*/ 1040469 w 11737976"/>
              <a:gd name="connsiteY31663" fmla="*/ 4581572 h 6407152"/>
              <a:gd name="connsiteX31664" fmla="*/ 1041737 w 11737976"/>
              <a:gd name="connsiteY31664" fmla="*/ 4580530 h 6407152"/>
              <a:gd name="connsiteX31665" fmla="*/ 1010467 w 11737976"/>
              <a:gd name="connsiteY31665" fmla="*/ 4551339 h 6407152"/>
              <a:gd name="connsiteX31666" fmla="*/ 1006665 w 11737976"/>
              <a:gd name="connsiteY31666" fmla="*/ 4554464 h 6407152"/>
              <a:gd name="connsiteX31667" fmla="*/ 1032187 w 11737976"/>
              <a:gd name="connsiteY31667" fmla="*/ 4577399 h 6407152"/>
              <a:gd name="connsiteX31668" fmla="*/ 1008611 w 11737976"/>
              <a:gd name="connsiteY31668" fmla="*/ 4563842 h 6407152"/>
              <a:gd name="connsiteX31669" fmla="*/ 998384 w 11737976"/>
              <a:gd name="connsiteY31669" fmla="*/ 4550291 h 6407152"/>
              <a:gd name="connsiteX31670" fmla="*/ 991368 w 11737976"/>
              <a:gd name="connsiteY31670" fmla="*/ 4545078 h 6407152"/>
              <a:gd name="connsiteX31671" fmla="*/ 985622 w 11737976"/>
              <a:gd name="connsiteY31671" fmla="*/ 4538822 h 6407152"/>
              <a:gd name="connsiteX31672" fmla="*/ 977928 w 11737976"/>
              <a:gd name="connsiteY31672" fmla="*/ 4523187 h 6407152"/>
              <a:gd name="connsiteX31673" fmla="*/ 960688 w 11737976"/>
              <a:gd name="connsiteY31673" fmla="*/ 4504423 h 6407152"/>
              <a:gd name="connsiteX31674" fmla="*/ 944803 w 11737976"/>
              <a:gd name="connsiteY31674" fmla="*/ 4506501 h 6407152"/>
              <a:gd name="connsiteX31675" fmla="*/ 949283 w 11737976"/>
              <a:gd name="connsiteY31675" fmla="*/ 4513798 h 6407152"/>
              <a:gd name="connsiteX31676" fmla="*/ 944215 w 11737976"/>
              <a:gd name="connsiteY31676" fmla="*/ 4517963 h 6407152"/>
              <a:gd name="connsiteX31677" fmla="*/ 937201 w 11737976"/>
              <a:gd name="connsiteY31677" fmla="*/ 4512750 h 6407152"/>
              <a:gd name="connsiteX31678" fmla="*/ 919370 w 11737976"/>
              <a:gd name="connsiteY31678" fmla="*/ 4505448 h 6407152"/>
              <a:gd name="connsiteX31679" fmla="*/ 935933 w 11737976"/>
              <a:gd name="connsiteY31679" fmla="*/ 4513792 h 6407152"/>
              <a:gd name="connsiteX31680" fmla="*/ 942947 w 11737976"/>
              <a:gd name="connsiteY31680" fmla="*/ 4519005 h 6407152"/>
              <a:gd name="connsiteX31681" fmla="*/ 948694 w 11737976"/>
              <a:gd name="connsiteY31681" fmla="*/ 4525259 h 6407152"/>
              <a:gd name="connsiteX31682" fmla="*/ 934666 w 11737976"/>
              <a:gd name="connsiteY31682" fmla="*/ 4514833 h 6407152"/>
              <a:gd name="connsiteX31683" fmla="*/ 942359 w 11737976"/>
              <a:gd name="connsiteY31683" fmla="*/ 4530469 h 6407152"/>
              <a:gd name="connsiteX31684" fmla="*/ 935344 w 11737976"/>
              <a:gd name="connsiteY31684" fmla="*/ 4525255 h 6407152"/>
              <a:gd name="connsiteX31685" fmla="*/ 941772 w 11737976"/>
              <a:gd name="connsiteY31685" fmla="*/ 4541930 h 6407152"/>
              <a:gd name="connsiteX31686" fmla="*/ 967882 w 11737976"/>
              <a:gd name="connsiteY31686" fmla="*/ 4553404 h 6407152"/>
              <a:gd name="connsiteX31687" fmla="*/ 982590 w 11737976"/>
              <a:gd name="connsiteY31687" fmla="*/ 4574253 h 6407152"/>
              <a:gd name="connsiteX31688" fmla="*/ 975576 w 11737976"/>
              <a:gd name="connsiteY31688" fmla="*/ 4569039 h 6407152"/>
              <a:gd name="connsiteX31689" fmla="*/ 977521 w 11737976"/>
              <a:gd name="connsiteY31689" fmla="*/ 4578418 h 6407152"/>
              <a:gd name="connsiteX31690" fmla="*/ 966027 w 11737976"/>
              <a:gd name="connsiteY31690" fmla="*/ 4565909 h 6407152"/>
              <a:gd name="connsiteX31691" fmla="*/ 962225 w 11737976"/>
              <a:gd name="connsiteY31691" fmla="*/ 4569033 h 6407152"/>
              <a:gd name="connsiteX31692" fmla="*/ 972453 w 11737976"/>
              <a:gd name="connsiteY31692" fmla="*/ 4582585 h 6407152"/>
              <a:gd name="connsiteX31693" fmla="*/ 976932 w 11737976"/>
              <a:gd name="connsiteY31693" fmla="*/ 4589880 h 6407152"/>
              <a:gd name="connsiteX31694" fmla="*/ 975665 w 11737976"/>
              <a:gd name="connsiteY31694" fmla="*/ 4590921 h 6407152"/>
              <a:gd name="connsiteX31695" fmla="*/ 969919 w 11737976"/>
              <a:gd name="connsiteY31695" fmla="*/ 4584667 h 6407152"/>
              <a:gd name="connsiteX31696" fmla="*/ 964173 w 11737976"/>
              <a:gd name="connsiteY31696" fmla="*/ 4578412 h 6407152"/>
              <a:gd name="connsiteX31697" fmla="*/ 931724 w 11737976"/>
              <a:gd name="connsiteY31697" fmla="*/ 4572145 h 6407152"/>
              <a:gd name="connsiteX31698" fmla="*/ 929869 w 11737976"/>
              <a:gd name="connsiteY31698" fmla="*/ 4584649 h 6407152"/>
              <a:gd name="connsiteX31699" fmla="*/ 938830 w 11737976"/>
              <a:gd name="connsiteY31699" fmla="*/ 4599243 h 6407152"/>
              <a:gd name="connsiteX31700" fmla="*/ 931816 w 11737976"/>
              <a:gd name="connsiteY31700" fmla="*/ 4594030 h 6407152"/>
              <a:gd name="connsiteX31701" fmla="*/ 935029 w 11737976"/>
              <a:gd name="connsiteY31701" fmla="*/ 4602368 h 6407152"/>
              <a:gd name="connsiteX31702" fmla="*/ 951591 w 11737976"/>
              <a:gd name="connsiteY31702" fmla="*/ 4610710 h 6407152"/>
              <a:gd name="connsiteX31703" fmla="*/ 942631 w 11737976"/>
              <a:gd name="connsiteY31703" fmla="*/ 4596119 h 6407152"/>
              <a:gd name="connsiteX31704" fmla="*/ 956659 w 11737976"/>
              <a:gd name="connsiteY31704" fmla="*/ 4606545 h 6407152"/>
              <a:gd name="connsiteX31705" fmla="*/ 953446 w 11737976"/>
              <a:gd name="connsiteY31705" fmla="*/ 4598207 h 6407152"/>
              <a:gd name="connsiteX31706" fmla="*/ 967475 w 11737976"/>
              <a:gd name="connsiteY31706" fmla="*/ 4608633 h 6407152"/>
              <a:gd name="connsiteX31707" fmla="*/ 973222 w 11737976"/>
              <a:gd name="connsiteY31707" fmla="*/ 4614889 h 6407152"/>
              <a:gd name="connsiteX31708" fmla="*/ 983450 w 11737976"/>
              <a:gd name="connsiteY31708" fmla="*/ 4628440 h 6407152"/>
              <a:gd name="connsiteX31709" fmla="*/ 982183 w 11737976"/>
              <a:gd name="connsiteY31709" fmla="*/ 4629482 h 6407152"/>
              <a:gd name="connsiteX31710" fmla="*/ 987370 w 11737976"/>
              <a:gd name="connsiteY31710" fmla="*/ 4634824 h 6407152"/>
              <a:gd name="connsiteX31711" fmla="*/ 989197 w 11737976"/>
              <a:gd name="connsiteY31711" fmla="*/ 4634695 h 6407152"/>
              <a:gd name="connsiteX31712" fmla="*/ 983450 w 11737976"/>
              <a:gd name="connsiteY31712" fmla="*/ 4628440 h 6407152"/>
              <a:gd name="connsiteX31713" fmla="*/ 984717 w 11737976"/>
              <a:gd name="connsiteY31713" fmla="*/ 4627398 h 6407152"/>
              <a:gd name="connsiteX31714" fmla="*/ 995533 w 11737976"/>
              <a:gd name="connsiteY31714" fmla="*/ 4629488 h 6407152"/>
              <a:gd name="connsiteX31715" fmla="*/ 1001280 w 11737976"/>
              <a:gd name="connsiteY31715" fmla="*/ 4635741 h 6407152"/>
              <a:gd name="connsiteX31716" fmla="*/ 996211 w 11737976"/>
              <a:gd name="connsiteY31716" fmla="*/ 4639908 h 6407152"/>
              <a:gd name="connsiteX31717" fmla="*/ 1006437 w 11737976"/>
              <a:gd name="connsiteY31717" fmla="*/ 4653459 h 6407152"/>
              <a:gd name="connsiteX31718" fmla="*/ 1028749 w 11737976"/>
              <a:gd name="connsiteY31718" fmla="*/ 4668059 h 6407152"/>
              <a:gd name="connsiteX31719" fmla="*/ 1019200 w 11737976"/>
              <a:gd name="connsiteY31719" fmla="*/ 4664928 h 6407152"/>
              <a:gd name="connsiteX31720" fmla="*/ 1018613 w 11737976"/>
              <a:gd name="connsiteY31720" fmla="*/ 4676391 h 6407152"/>
              <a:gd name="connsiteX31721" fmla="*/ 1024358 w 11737976"/>
              <a:gd name="connsiteY31721" fmla="*/ 4682644 h 6407152"/>
              <a:gd name="connsiteX31722" fmla="*/ 1021824 w 11737976"/>
              <a:gd name="connsiteY31722" fmla="*/ 4684728 h 6407152"/>
              <a:gd name="connsiteX31723" fmla="*/ 1016078 w 11737976"/>
              <a:gd name="connsiteY31723" fmla="*/ 4678474 h 6407152"/>
              <a:gd name="connsiteX31724" fmla="*/ 1009782 w 11737976"/>
              <a:gd name="connsiteY31724" fmla="*/ 4674042 h 6407152"/>
              <a:gd name="connsiteX31725" fmla="*/ 1009215 w 11737976"/>
              <a:gd name="connsiteY31725" fmla="*/ 4674116 h 6407152"/>
              <a:gd name="connsiteX31726" fmla="*/ 1006198 w 11737976"/>
              <a:gd name="connsiteY31726" fmla="*/ 4665132 h 6407152"/>
              <a:gd name="connsiteX31727" fmla="*/ 1006063 w 11737976"/>
              <a:gd name="connsiteY31727" fmla="*/ 4677278 h 6407152"/>
              <a:gd name="connsiteX31728" fmla="*/ 1009596 w 11737976"/>
              <a:gd name="connsiteY31728" fmla="*/ 4681036 h 6407152"/>
              <a:gd name="connsiteX31729" fmla="*/ 1009413 w 11737976"/>
              <a:gd name="connsiteY31729" fmla="*/ 4680864 h 6407152"/>
              <a:gd name="connsiteX31730" fmla="*/ 1011009 w 11737976"/>
              <a:gd name="connsiteY31730" fmla="*/ 4682640 h 6407152"/>
              <a:gd name="connsiteX31731" fmla="*/ 1011126 w 11737976"/>
              <a:gd name="connsiteY31731" fmla="*/ 4682663 h 6407152"/>
              <a:gd name="connsiteX31732" fmla="*/ 1012622 w 11737976"/>
              <a:gd name="connsiteY31732" fmla="*/ 4684254 h 6407152"/>
              <a:gd name="connsiteX31733" fmla="*/ 1009502 w 11737976"/>
              <a:gd name="connsiteY31733" fmla="*/ 4689599 h 6407152"/>
              <a:gd name="connsiteX31734" fmla="*/ 1010558 w 11737976"/>
              <a:gd name="connsiteY31734" fmla="*/ 4694808 h 6407152"/>
              <a:gd name="connsiteX31735" fmla="*/ 1009153 w 11737976"/>
              <a:gd name="connsiteY31735" fmla="*/ 4695143 h 6407152"/>
              <a:gd name="connsiteX31736" fmla="*/ 1011286 w 11737976"/>
              <a:gd name="connsiteY31736" fmla="*/ 4698807 h 6407152"/>
              <a:gd name="connsiteX31737" fmla="*/ 1011398 w 11737976"/>
              <a:gd name="connsiteY31737" fmla="*/ 4699425 h 6407152"/>
              <a:gd name="connsiteX31738" fmla="*/ 1007554 w 11737976"/>
              <a:gd name="connsiteY31738" fmla="*/ 4702619 h 6407152"/>
              <a:gd name="connsiteX31739" fmla="*/ 997348 w 11737976"/>
              <a:gd name="connsiteY31739" fmla="*/ 4705686 h 6407152"/>
              <a:gd name="connsiteX31740" fmla="*/ 1008839 w 11737976"/>
              <a:gd name="connsiteY31740" fmla="*/ 4706443 h 6407152"/>
              <a:gd name="connsiteX31741" fmla="*/ 1010805 w 11737976"/>
              <a:gd name="connsiteY31741" fmla="*/ 4712293 h 6407152"/>
              <a:gd name="connsiteX31742" fmla="*/ 1007298 w 11737976"/>
              <a:gd name="connsiteY31742" fmla="*/ 4707647 h 6407152"/>
              <a:gd name="connsiteX31743" fmla="*/ 998427 w 11737976"/>
              <a:gd name="connsiteY31743" fmla="*/ 4714938 h 6407152"/>
              <a:gd name="connsiteX31744" fmla="*/ 986935 w 11737976"/>
              <a:gd name="connsiteY31744" fmla="*/ 4702429 h 6407152"/>
              <a:gd name="connsiteX31745" fmla="*/ 966570 w 11737976"/>
              <a:gd name="connsiteY31745" fmla="*/ 4697209 h 6407152"/>
              <a:gd name="connsiteX31746" fmla="*/ 978064 w 11737976"/>
              <a:gd name="connsiteY31746" fmla="*/ 4709719 h 6407152"/>
              <a:gd name="connsiteX31747" fmla="*/ 993360 w 11737976"/>
              <a:gd name="connsiteY31747" fmla="*/ 4719103 h 6407152"/>
              <a:gd name="connsiteX31748" fmla="*/ 982544 w 11737976"/>
              <a:gd name="connsiteY31748" fmla="*/ 4717015 h 6407152"/>
              <a:gd name="connsiteX31749" fmla="*/ 976797 w 11737976"/>
              <a:gd name="connsiteY31749" fmla="*/ 4710761 h 6407152"/>
              <a:gd name="connsiteX31750" fmla="*/ 985758 w 11737976"/>
              <a:gd name="connsiteY31750" fmla="*/ 4725353 h 6407152"/>
              <a:gd name="connsiteX31751" fmla="*/ 976207 w 11737976"/>
              <a:gd name="connsiteY31751" fmla="*/ 4722222 h 6407152"/>
              <a:gd name="connsiteX31752" fmla="*/ 992183 w 11737976"/>
              <a:gd name="connsiteY31752" fmla="*/ 4742030 h 6407152"/>
              <a:gd name="connsiteX31753" fmla="*/ 1002999 w 11737976"/>
              <a:gd name="connsiteY31753" fmla="*/ 4744118 h 6407152"/>
              <a:gd name="connsiteX31754" fmla="*/ 1008746 w 11737976"/>
              <a:gd name="connsiteY31754" fmla="*/ 4750372 h 6407152"/>
              <a:gd name="connsiteX31755" fmla="*/ 1011280 w 11737976"/>
              <a:gd name="connsiteY31755" fmla="*/ 4748289 h 6407152"/>
              <a:gd name="connsiteX31756" fmla="*/ 1005534 w 11737976"/>
              <a:gd name="connsiteY31756" fmla="*/ 4742035 h 6407152"/>
              <a:gd name="connsiteX31757" fmla="*/ 1010602 w 11737976"/>
              <a:gd name="connsiteY31757" fmla="*/ 4737870 h 6407152"/>
              <a:gd name="connsiteX31758" fmla="*/ 1012546 w 11737976"/>
              <a:gd name="connsiteY31758" fmla="*/ 4747247 h 6407152"/>
              <a:gd name="connsiteX31759" fmla="*/ 1019561 w 11737976"/>
              <a:gd name="connsiteY31759" fmla="*/ 4752461 h 6407152"/>
              <a:gd name="connsiteX31760" fmla="*/ 1022775 w 11737976"/>
              <a:gd name="connsiteY31760" fmla="*/ 4760799 h 6407152"/>
              <a:gd name="connsiteX31761" fmla="*/ 1020789 w 11737976"/>
              <a:gd name="connsiteY31761" fmla="*/ 4761059 h 6407152"/>
              <a:gd name="connsiteX31762" fmla="*/ 1014678 w 11737976"/>
              <a:gd name="connsiteY31762" fmla="*/ 4756757 h 6407152"/>
              <a:gd name="connsiteX31763" fmla="*/ 1014050 w 11737976"/>
              <a:gd name="connsiteY31763" fmla="*/ 4755403 h 6407152"/>
              <a:gd name="connsiteX31764" fmla="*/ 1008491 w 11737976"/>
              <a:gd name="connsiteY31764" fmla="*/ 4757666 h 6407152"/>
              <a:gd name="connsiteX31765" fmla="*/ 1003933 w 11737976"/>
              <a:gd name="connsiteY31765" fmla="*/ 4758455 h 6407152"/>
              <a:gd name="connsiteX31766" fmla="*/ 1001143 w 11737976"/>
              <a:gd name="connsiteY31766" fmla="*/ 4756622 h 6407152"/>
              <a:gd name="connsiteX31767" fmla="*/ 985169 w 11737976"/>
              <a:gd name="connsiteY31767" fmla="*/ 4736816 h 6407152"/>
              <a:gd name="connsiteX31768" fmla="*/ 984906 w 11737976"/>
              <a:gd name="connsiteY31768" fmla="*/ 4738233 h 6407152"/>
              <a:gd name="connsiteX31769" fmla="*/ 982400 w 11737976"/>
              <a:gd name="connsiteY31769" fmla="*/ 4736043 h 6407152"/>
              <a:gd name="connsiteX31770" fmla="*/ 984644 w 11737976"/>
              <a:gd name="connsiteY31770" fmla="*/ 4734766 h 6407152"/>
              <a:gd name="connsiteX31771" fmla="*/ 976568 w 11737976"/>
              <a:gd name="connsiteY31771" fmla="*/ 4729939 h 6407152"/>
              <a:gd name="connsiteX31772" fmla="*/ 975031 w 11737976"/>
              <a:gd name="connsiteY31772" fmla="*/ 4728164 h 6407152"/>
              <a:gd name="connsiteX31773" fmla="*/ 973674 w 11737976"/>
              <a:gd name="connsiteY31773" fmla="*/ 4724306 h 6407152"/>
              <a:gd name="connsiteX31774" fmla="*/ 958664 w 11737976"/>
              <a:gd name="connsiteY31774" fmla="*/ 4714483 h 6407152"/>
              <a:gd name="connsiteX31775" fmla="*/ 957468 w 11737976"/>
              <a:gd name="connsiteY31775" fmla="*/ 4712410 h 6407152"/>
              <a:gd name="connsiteX31776" fmla="*/ 952176 w 11737976"/>
              <a:gd name="connsiteY31776" fmla="*/ 4710239 h 6407152"/>
              <a:gd name="connsiteX31777" fmla="*/ 951365 w 11737976"/>
              <a:gd name="connsiteY31777" fmla="*/ 4709708 h 6407152"/>
              <a:gd name="connsiteX31778" fmla="*/ 951633 w 11737976"/>
              <a:gd name="connsiteY31778" fmla="*/ 4710016 h 6407152"/>
              <a:gd name="connsiteX31779" fmla="*/ 941176 w 11737976"/>
              <a:gd name="connsiteY31779" fmla="*/ 4705727 h 6407152"/>
              <a:gd name="connsiteX31780" fmla="*/ 947681 w 11737976"/>
              <a:gd name="connsiteY31780" fmla="*/ 4725087 h 6407152"/>
              <a:gd name="connsiteX31781" fmla="*/ 946380 w 11737976"/>
              <a:gd name="connsiteY31781" fmla="*/ 4726049 h 6407152"/>
              <a:gd name="connsiteX31782" fmla="*/ 945708 w 11737976"/>
              <a:gd name="connsiteY31782" fmla="*/ 4725336 h 6407152"/>
              <a:gd name="connsiteX31783" fmla="*/ 946169 w 11737976"/>
              <a:gd name="connsiteY31783" fmla="*/ 4726204 h 6407152"/>
              <a:gd name="connsiteX31784" fmla="*/ 945234 w 11737976"/>
              <a:gd name="connsiteY31784" fmla="*/ 4726897 h 6407152"/>
              <a:gd name="connsiteX31785" fmla="*/ 944441 w 11737976"/>
              <a:gd name="connsiteY31785" fmla="*/ 4726377 h 6407152"/>
              <a:gd name="connsiteX31786" fmla="*/ 945002 w 11737976"/>
              <a:gd name="connsiteY31786" fmla="*/ 4727067 h 6407152"/>
              <a:gd name="connsiteX31787" fmla="*/ 938678 w 11737976"/>
              <a:gd name="connsiteY31787" fmla="*/ 4731741 h 6407152"/>
              <a:gd name="connsiteX31788" fmla="*/ 955309 w 11737976"/>
              <a:gd name="connsiteY31788" fmla="*/ 4747795 h 6407152"/>
              <a:gd name="connsiteX31789" fmla="*/ 955594 w 11737976"/>
              <a:gd name="connsiteY31789" fmla="*/ 4748640 h 6407152"/>
              <a:gd name="connsiteX31790" fmla="*/ 951036 w 11737976"/>
              <a:gd name="connsiteY31790" fmla="*/ 4745659 h 6407152"/>
              <a:gd name="connsiteX31791" fmla="*/ 954079 w 11737976"/>
              <a:gd name="connsiteY31791" fmla="*/ 4751392 h 6407152"/>
              <a:gd name="connsiteX31792" fmla="*/ 942585 w 11737976"/>
              <a:gd name="connsiteY31792" fmla="*/ 4738882 h 6407152"/>
              <a:gd name="connsiteX31793" fmla="*/ 940729 w 11737976"/>
              <a:gd name="connsiteY31793" fmla="*/ 4751385 h 6407152"/>
              <a:gd name="connsiteX31794" fmla="*/ 947744 w 11737976"/>
              <a:gd name="connsiteY31794" fmla="*/ 4756599 h 6407152"/>
              <a:gd name="connsiteX31795" fmla="*/ 950278 w 11737976"/>
              <a:gd name="connsiteY31795" fmla="*/ 4754516 h 6407152"/>
              <a:gd name="connsiteX31796" fmla="*/ 962204 w 11737976"/>
              <a:gd name="connsiteY31796" fmla="*/ 4768317 h 6407152"/>
              <a:gd name="connsiteX31797" fmla="*/ 964303 w 11737976"/>
              <a:gd name="connsiteY31797" fmla="*/ 4774564 h 6407152"/>
              <a:gd name="connsiteX31798" fmla="*/ 955381 w 11737976"/>
              <a:gd name="connsiteY31798" fmla="*/ 4781456 h 6407152"/>
              <a:gd name="connsiteX31799" fmla="*/ 955560 w 11737976"/>
              <a:gd name="connsiteY31799" fmla="*/ 4781991 h 6407152"/>
              <a:gd name="connsiteX31800" fmla="*/ 942814 w 11737976"/>
              <a:gd name="connsiteY31800" fmla="*/ 4767558 h 6407152"/>
              <a:gd name="connsiteX31801" fmla="*/ 931970 w 11737976"/>
              <a:gd name="connsiteY31801" fmla="*/ 4758675 h 6407152"/>
              <a:gd name="connsiteX31802" fmla="*/ 944280 w 11737976"/>
              <a:gd name="connsiteY31802" fmla="*/ 4781412 h 6407152"/>
              <a:gd name="connsiteX31803" fmla="*/ 949818 w 11737976"/>
              <a:gd name="connsiteY31803" fmla="*/ 4786272 h 6407152"/>
              <a:gd name="connsiteX31804" fmla="*/ 951806 w 11737976"/>
              <a:gd name="connsiteY31804" fmla="*/ 4783675 h 6407152"/>
              <a:gd name="connsiteX31805" fmla="*/ 955801 w 11737976"/>
              <a:gd name="connsiteY31805" fmla="*/ 4782708 h 6407152"/>
              <a:gd name="connsiteX31806" fmla="*/ 957949 w 11737976"/>
              <a:gd name="connsiteY31806" fmla="*/ 4789105 h 6407152"/>
              <a:gd name="connsiteX31807" fmla="*/ 963054 w 11737976"/>
              <a:gd name="connsiteY31807" fmla="*/ 4787571 h 6407152"/>
              <a:gd name="connsiteX31808" fmla="*/ 965625 w 11737976"/>
              <a:gd name="connsiteY31808" fmla="*/ 4786798 h 6407152"/>
              <a:gd name="connsiteX31809" fmla="*/ 968098 w 11737976"/>
              <a:gd name="connsiteY31809" fmla="*/ 4789945 h 6407152"/>
              <a:gd name="connsiteX31810" fmla="*/ 968008 w 11737976"/>
              <a:gd name="connsiteY31810" fmla="*/ 4795969 h 6407152"/>
              <a:gd name="connsiteX31811" fmla="*/ 967615 w 11737976"/>
              <a:gd name="connsiteY31811" fmla="*/ 4796850 h 6407152"/>
              <a:gd name="connsiteX31812" fmla="*/ 967989 w 11737976"/>
              <a:gd name="connsiteY31812" fmla="*/ 4797292 h 6407152"/>
              <a:gd name="connsiteX31813" fmla="*/ 967947 w 11737976"/>
              <a:gd name="connsiteY31813" fmla="*/ 4800047 h 6407152"/>
              <a:gd name="connsiteX31814" fmla="*/ 970887 w 11737976"/>
              <a:gd name="connsiteY31814" fmla="*/ 4810293 h 6407152"/>
              <a:gd name="connsiteX31815" fmla="*/ 967021 w 11737976"/>
              <a:gd name="connsiteY31815" fmla="*/ 4806626 h 6407152"/>
              <a:gd name="connsiteX31816" fmla="*/ 963809 w 11737976"/>
              <a:gd name="connsiteY31816" fmla="*/ 4798288 h 6407152"/>
              <a:gd name="connsiteX31817" fmla="*/ 948515 w 11737976"/>
              <a:gd name="connsiteY31817" fmla="*/ 4788904 h 6407152"/>
              <a:gd name="connsiteX31818" fmla="*/ 945979 w 11737976"/>
              <a:gd name="connsiteY31818" fmla="*/ 4790988 h 6407152"/>
              <a:gd name="connsiteX31819" fmla="*/ 922312 w 11737976"/>
              <a:gd name="connsiteY31819" fmla="*/ 4755547 h 6407152"/>
              <a:gd name="connsiteX31820" fmla="*/ 919778 w 11737976"/>
              <a:gd name="connsiteY31820" fmla="*/ 4757630 h 6407152"/>
              <a:gd name="connsiteX31821" fmla="*/ 940233 w 11737976"/>
              <a:gd name="connsiteY31821" fmla="*/ 4784732 h 6407152"/>
              <a:gd name="connsiteX31822" fmla="*/ 938965 w 11737976"/>
              <a:gd name="connsiteY31822" fmla="*/ 4785774 h 6407152"/>
              <a:gd name="connsiteX31823" fmla="*/ 944712 w 11737976"/>
              <a:gd name="connsiteY31823" fmla="*/ 4792028 h 6407152"/>
              <a:gd name="connsiteX31824" fmla="*/ 946657 w 11737976"/>
              <a:gd name="connsiteY31824" fmla="*/ 4801407 h 6407152"/>
              <a:gd name="connsiteX31825" fmla="*/ 931950 w 11737976"/>
              <a:gd name="connsiteY31825" fmla="*/ 4780560 h 6407152"/>
              <a:gd name="connsiteX31826" fmla="*/ 905162 w 11737976"/>
              <a:gd name="connsiteY31826" fmla="*/ 4758665 h 6407152"/>
              <a:gd name="connsiteX31827" fmla="*/ 910908 w 11737976"/>
              <a:gd name="connsiteY31827" fmla="*/ 4764920 h 6407152"/>
              <a:gd name="connsiteX31828" fmla="*/ 908374 w 11737976"/>
              <a:gd name="connsiteY31828" fmla="*/ 4767004 h 6407152"/>
              <a:gd name="connsiteX31829" fmla="*/ 921814 w 11737976"/>
              <a:gd name="connsiteY31829" fmla="*/ 4788893 h 6407152"/>
              <a:gd name="connsiteX31830" fmla="*/ 923080 w 11737976"/>
              <a:gd name="connsiteY31830" fmla="*/ 4787850 h 6407152"/>
              <a:gd name="connsiteX31831" fmla="*/ 928828 w 11737976"/>
              <a:gd name="connsiteY31831" fmla="*/ 4794106 h 6407152"/>
              <a:gd name="connsiteX31832" fmla="*/ 930096 w 11737976"/>
              <a:gd name="connsiteY31832" fmla="*/ 4793064 h 6407152"/>
              <a:gd name="connsiteX31833" fmla="*/ 924348 w 11737976"/>
              <a:gd name="connsiteY31833" fmla="*/ 4786808 h 6407152"/>
              <a:gd name="connsiteX31834" fmla="*/ 925614 w 11737976"/>
              <a:gd name="connsiteY31834" fmla="*/ 4785767 h 6407152"/>
              <a:gd name="connsiteX31835" fmla="*/ 942856 w 11737976"/>
              <a:gd name="connsiteY31835" fmla="*/ 4804531 h 6407152"/>
              <a:gd name="connsiteX31836" fmla="*/ 931453 w 11737976"/>
              <a:gd name="connsiteY31836" fmla="*/ 4813906 h 6407152"/>
              <a:gd name="connsiteX31837" fmla="*/ 925706 w 11737976"/>
              <a:gd name="connsiteY31837" fmla="*/ 4807651 h 6407152"/>
              <a:gd name="connsiteX31838" fmla="*/ 928240 w 11737976"/>
              <a:gd name="connsiteY31838" fmla="*/ 4805569 h 6407152"/>
              <a:gd name="connsiteX31839" fmla="*/ 895703 w 11737976"/>
              <a:gd name="connsiteY31839" fmla="*/ 4777419 h 6407152"/>
              <a:gd name="connsiteX31840" fmla="*/ 896381 w 11737976"/>
              <a:gd name="connsiteY31840" fmla="*/ 4787838 h 6407152"/>
              <a:gd name="connsiteX31841" fmla="*/ 918103 w 11737976"/>
              <a:gd name="connsiteY31841" fmla="*/ 4813901 h 6407152"/>
              <a:gd name="connsiteX31842" fmla="*/ 916247 w 11737976"/>
              <a:gd name="connsiteY31842" fmla="*/ 4826403 h 6407152"/>
              <a:gd name="connsiteX31843" fmla="*/ 890724 w 11737976"/>
              <a:gd name="connsiteY31843" fmla="*/ 4803468 h 6407152"/>
              <a:gd name="connsiteX31844" fmla="*/ 879231 w 11737976"/>
              <a:gd name="connsiteY31844" fmla="*/ 4790959 h 6407152"/>
              <a:gd name="connsiteX31845" fmla="*/ 861987 w 11737976"/>
              <a:gd name="connsiteY31845" fmla="*/ 4772193 h 6407152"/>
              <a:gd name="connsiteX31846" fmla="*/ 857508 w 11737976"/>
              <a:gd name="connsiteY31846" fmla="*/ 4764897 h 6407152"/>
              <a:gd name="connsiteX31847" fmla="*/ 860721 w 11737976"/>
              <a:gd name="connsiteY31847" fmla="*/ 4773235 h 6407152"/>
              <a:gd name="connsiteX31848" fmla="*/ 863934 w 11737976"/>
              <a:gd name="connsiteY31848" fmla="*/ 4781573 h 6407152"/>
              <a:gd name="connsiteX31849" fmla="*/ 861219 w 11737976"/>
              <a:gd name="connsiteY31849" fmla="*/ 4778316 h 6407152"/>
              <a:gd name="connsiteX31850" fmla="*/ 861083 w 11737976"/>
              <a:gd name="connsiteY31850" fmla="*/ 4778005 h 6407152"/>
              <a:gd name="connsiteX31851" fmla="*/ 861196 w 11737976"/>
              <a:gd name="connsiteY31851" fmla="*/ 4777648 h 6407152"/>
              <a:gd name="connsiteX31852" fmla="*/ 859454 w 11737976"/>
              <a:gd name="connsiteY31852" fmla="*/ 4774276 h 6407152"/>
              <a:gd name="connsiteX31853" fmla="*/ 861083 w 11737976"/>
              <a:gd name="connsiteY31853" fmla="*/ 4778005 h 6407152"/>
              <a:gd name="connsiteX31854" fmla="*/ 860902 w 11737976"/>
              <a:gd name="connsiteY31854" fmla="*/ 4778575 h 6407152"/>
              <a:gd name="connsiteX31855" fmla="*/ 861400 w 11737976"/>
              <a:gd name="connsiteY31855" fmla="*/ 4783656 h 6407152"/>
              <a:gd name="connsiteX31856" fmla="*/ 876106 w 11737976"/>
              <a:gd name="connsiteY31856" fmla="*/ 4804502 h 6407152"/>
              <a:gd name="connsiteX31857" fmla="*/ 874840 w 11737976"/>
              <a:gd name="connsiteY31857" fmla="*/ 4805545 h 6407152"/>
              <a:gd name="connsiteX31858" fmla="*/ 894028 w 11737976"/>
              <a:gd name="connsiteY31858" fmla="*/ 4833690 h 6407152"/>
              <a:gd name="connsiteX31859" fmla="*/ 893439 w 11737976"/>
              <a:gd name="connsiteY31859" fmla="*/ 4845151 h 6407152"/>
              <a:gd name="connsiteX31860" fmla="*/ 886426 w 11737976"/>
              <a:gd name="connsiteY31860" fmla="*/ 4839939 h 6407152"/>
              <a:gd name="connsiteX31861" fmla="*/ 895384 w 11737976"/>
              <a:gd name="connsiteY31861" fmla="*/ 4854530 h 6407152"/>
              <a:gd name="connsiteX31862" fmla="*/ 888369 w 11737976"/>
              <a:gd name="connsiteY31862" fmla="*/ 4849317 h 6407152"/>
              <a:gd name="connsiteX31863" fmla="*/ 864115 w 11737976"/>
              <a:gd name="connsiteY31863" fmla="*/ 4825340 h 6407152"/>
              <a:gd name="connsiteX31864" fmla="*/ 851943 w 11737976"/>
              <a:gd name="connsiteY31864" fmla="*/ 4802409 h 6407152"/>
              <a:gd name="connsiteX31865" fmla="*/ 846195 w 11737976"/>
              <a:gd name="connsiteY31865" fmla="*/ 4796155 h 6407152"/>
              <a:gd name="connsiteX31866" fmla="*/ 839858 w 11737976"/>
              <a:gd name="connsiteY31866" fmla="*/ 4801362 h 6407152"/>
              <a:gd name="connsiteX31867" fmla="*/ 834112 w 11737976"/>
              <a:gd name="connsiteY31867" fmla="*/ 4795106 h 6407152"/>
              <a:gd name="connsiteX31868" fmla="*/ 837913 w 11737976"/>
              <a:gd name="connsiteY31868" fmla="*/ 4791982 h 6407152"/>
              <a:gd name="connsiteX31869" fmla="*/ 827685 w 11737976"/>
              <a:gd name="connsiteY31869" fmla="*/ 4778430 h 6407152"/>
              <a:gd name="connsiteX31870" fmla="*/ 841715 w 11737976"/>
              <a:gd name="connsiteY31870" fmla="*/ 4788857 h 6407152"/>
              <a:gd name="connsiteX31871" fmla="*/ 841036 w 11737976"/>
              <a:gd name="connsiteY31871" fmla="*/ 4778436 h 6407152"/>
              <a:gd name="connsiteX31872" fmla="*/ 844838 w 11737976"/>
              <a:gd name="connsiteY31872" fmla="*/ 4775311 h 6407152"/>
              <a:gd name="connsiteX31873" fmla="*/ 842891 w 11737976"/>
              <a:gd name="connsiteY31873" fmla="*/ 4765932 h 6407152"/>
              <a:gd name="connsiteX31874" fmla="*/ 830130 w 11737976"/>
              <a:gd name="connsiteY31874" fmla="*/ 4754465 h 6407152"/>
              <a:gd name="connsiteX31875" fmla="*/ 815512 w 11737976"/>
              <a:gd name="connsiteY31875" fmla="*/ 4755501 h 6407152"/>
              <a:gd name="connsiteX31876" fmla="*/ 811032 w 11737976"/>
              <a:gd name="connsiteY31876" fmla="*/ 4748204 h 6407152"/>
              <a:gd name="connsiteX31877" fmla="*/ 816780 w 11737976"/>
              <a:gd name="connsiteY31877" fmla="*/ 4754459 h 6407152"/>
              <a:gd name="connsiteX31878" fmla="*/ 813567 w 11737976"/>
              <a:gd name="connsiteY31878" fmla="*/ 4746121 h 6407152"/>
              <a:gd name="connsiteX31879" fmla="*/ 811032 w 11737976"/>
              <a:gd name="connsiteY31879" fmla="*/ 4748204 h 6407152"/>
              <a:gd name="connsiteX31880" fmla="*/ 802750 w 11737976"/>
              <a:gd name="connsiteY31880" fmla="*/ 4744032 h 6407152"/>
              <a:gd name="connsiteX31881" fmla="*/ 808499 w 11737976"/>
              <a:gd name="connsiteY31881" fmla="*/ 4750286 h 6407152"/>
              <a:gd name="connsiteX31882" fmla="*/ 814246 w 11737976"/>
              <a:gd name="connsiteY31882" fmla="*/ 4756542 h 6407152"/>
              <a:gd name="connsiteX31883" fmla="*/ 816871 w 11737976"/>
              <a:gd name="connsiteY31883" fmla="*/ 4776342 h 6407152"/>
              <a:gd name="connsiteX31884" fmla="*/ 812480 w 11737976"/>
              <a:gd name="connsiteY31884" fmla="*/ 4790929 h 6407152"/>
              <a:gd name="connsiteX31885" fmla="*/ 825242 w 11737976"/>
              <a:gd name="connsiteY31885" fmla="*/ 4802397 h 6407152"/>
              <a:gd name="connsiteX31886" fmla="*/ 839950 w 11737976"/>
              <a:gd name="connsiteY31886" fmla="*/ 4823246 h 6407152"/>
              <a:gd name="connsiteX31887" fmla="*/ 850176 w 11737976"/>
              <a:gd name="connsiteY31887" fmla="*/ 4836797 h 6407152"/>
              <a:gd name="connsiteX31888" fmla="*/ 857191 w 11737976"/>
              <a:gd name="connsiteY31888" fmla="*/ 4842010 h 6407152"/>
              <a:gd name="connsiteX31889" fmla="*/ 873165 w 11737976"/>
              <a:gd name="connsiteY31889" fmla="*/ 4861816 h 6407152"/>
              <a:gd name="connsiteX31890" fmla="*/ 864885 w 11737976"/>
              <a:gd name="connsiteY31890" fmla="*/ 4857644 h 6407152"/>
              <a:gd name="connsiteX31891" fmla="*/ 863619 w 11737976"/>
              <a:gd name="connsiteY31891" fmla="*/ 4858687 h 6407152"/>
              <a:gd name="connsiteX31892" fmla="*/ 856603 w 11737976"/>
              <a:gd name="connsiteY31892" fmla="*/ 4853472 h 6407152"/>
              <a:gd name="connsiteX31893" fmla="*/ 863619 w 11737976"/>
              <a:gd name="connsiteY31893" fmla="*/ 4858687 h 6407152"/>
              <a:gd name="connsiteX31894" fmla="*/ 872577 w 11737976"/>
              <a:gd name="connsiteY31894" fmla="*/ 4873278 h 6407152"/>
              <a:gd name="connsiteX31895" fmla="*/ 861083 w 11737976"/>
              <a:gd name="connsiteY31895" fmla="*/ 4860770 h 6407152"/>
              <a:gd name="connsiteX31896" fmla="*/ 855336 w 11737976"/>
              <a:gd name="connsiteY31896" fmla="*/ 4854514 h 6407152"/>
              <a:gd name="connsiteX31897" fmla="*/ 854068 w 11737976"/>
              <a:gd name="connsiteY31897" fmla="*/ 4855556 h 6407152"/>
              <a:gd name="connsiteX31898" fmla="*/ 859816 w 11737976"/>
              <a:gd name="connsiteY31898" fmla="*/ 4861812 h 6407152"/>
              <a:gd name="connsiteX31899" fmla="*/ 865562 w 11737976"/>
              <a:gd name="connsiteY31899" fmla="*/ 4868065 h 6407152"/>
              <a:gd name="connsiteX31900" fmla="*/ 868775 w 11737976"/>
              <a:gd name="connsiteY31900" fmla="*/ 4876403 h 6407152"/>
              <a:gd name="connsiteX31901" fmla="*/ 850268 w 11737976"/>
              <a:gd name="connsiteY31901" fmla="*/ 4858681 h 6407152"/>
              <a:gd name="connsiteX31902" fmla="*/ 848322 w 11737976"/>
              <a:gd name="connsiteY31902" fmla="*/ 4849301 h 6407152"/>
              <a:gd name="connsiteX31903" fmla="*/ 827868 w 11737976"/>
              <a:gd name="connsiteY31903" fmla="*/ 4822198 h 6407152"/>
              <a:gd name="connsiteX31904" fmla="*/ 813838 w 11737976"/>
              <a:gd name="connsiteY31904" fmla="*/ 4811771 h 6407152"/>
              <a:gd name="connsiteX31905" fmla="*/ 829813 w 11737976"/>
              <a:gd name="connsiteY31905" fmla="*/ 4831579 h 6407152"/>
              <a:gd name="connsiteX31906" fmla="*/ 804289 w 11737976"/>
              <a:gd name="connsiteY31906" fmla="*/ 4808640 h 6407152"/>
              <a:gd name="connsiteX31907" fmla="*/ 814517 w 11737976"/>
              <a:gd name="connsiteY31907" fmla="*/ 4822192 h 6407152"/>
              <a:gd name="connsiteX31908" fmla="*/ 806915 w 11737976"/>
              <a:gd name="connsiteY31908" fmla="*/ 4828441 h 6407152"/>
              <a:gd name="connsiteX31909" fmla="*/ 834383 w 11737976"/>
              <a:gd name="connsiteY31909" fmla="*/ 4860757 h 6407152"/>
              <a:gd name="connsiteX31910" fmla="*/ 836329 w 11737976"/>
              <a:gd name="connsiteY31910" fmla="*/ 4870137 h 6407152"/>
              <a:gd name="connsiteX31911" fmla="*/ 849090 w 11737976"/>
              <a:gd name="connsiteY31911" fmla="*/ 4881604 h 6407152"/>
              <a:gd name="connsiteX31912" fmla="*/ 851625 w 11737976"/>
              <a:gd name="connsiteY31912" fmla="*/ 4879520 h 6407152"/>
              <a:gd name="connsiteX31913" fmla="*/ 855516 w 11737976"/>
              <a:gd name="connsiteY31913" fmla="*/ 4898281 h 6407152"/>
              <a:gd name="connsiteX31914" fmla="*/ 851715 w 11737976"/>
              <a:gd name="connsiteY31914" fmla="*/ 4901406 h 6407152"/>
              <a:gd name="connsiteX31915" fmla="*/ 854929 w 11737976"/>
              <a:gd name="connsiteY31915" fmla="*/ 4909744 h 6407152"/>
              <a:gd name="connsiteX31916" fmla="*/ 845380 w 11737976"/>
              <a:gd name="connsiteY31916" fmla="*/ 4906613 h 6407152"/>
              <a:gd name="connsiteX31917" fmla="*/ 830673 w 11737976"/>
              <a:gd name="connsiteY31917" fmla="*/ 4885766 h 6407152"/>
              <a:gd name="connsiteX31918" fmla="*/ 810896 w 11737976"/>
              <a:gd name="connsiteY31918" fmla="*/ 4869083 h 6407152"/>
              <a:gd name="connsiteX31919" fmla="*/ 809629 w 11737976"/>
              <a:gd name="connsiteY31919" fmla="*/ 4870125 h 6407152"/>
              <a:gd name="connsiteX31920" fmla="*/ 803882 w 11737976"/>
              <a:gd name="connsiteY31920" fmla="*/ 4863869 h 6407152"/>
              <a:gd name="connsiteX31921" fmla="*/ 791122 w 11737976"/>
              <a:gd name="connsiteY31921" fmla="*/ 4852403 h 6407152"/>
              <a:gd name="connsiteX31922" fmla="*/ 789854 w 11737976"/>
              <a:gd name="connsiteY31922" fmla="*/ 4853444 h 6407152"/>
              <a:gd name="connsiteX31923" fmla="*/ 802615 w 11737976"/>
              <a:gd name="connsiteY31923" fmla="*/ 4864911 h 6407152"/>
              <a:gd name="connsiteX31924" fmla="*/ 808362 w 11737976"/>
              <a:gd name="connsiteY31924" fmla="*/ 4871166 h 6407152"/>
              <a:gd name="connsiteX31925" fmla="*/ 826872 w 11737976"/>
              <a:gd name="connsiteY31925" fmla="*/ 4888890 h 6407152"/>
              <a:gd name="connsiteX31926" fmla="*/ 828229 w 11737976"/>
              <a:gd name="connsiteY31926" fmla="*/ 4909732 h 6407152"/>
              <a:gd name="connsiteX31927" fmla="*/ 829495 w 11737976"/>
              <a:gd name="connsiteY31927" fmla="*/ 4908690 h 6407152"/>
              <a:gd name="connsiteX31928" fmla="*/ 813522 w 11737976"/>
              <a:gd name="connsiteY31928" fmla="*/ 4888883 h 6407152"/>
              <a:gd name="connsiteX31929" fmla="*/ 815468 w 11737976"/>
              <a:gd name="connsiteY31929" fmla="*/ 4898264 h 6407152"/>
              <a:gd name="connsiteX31930" fmla="*/ 814200 w 11737976"/>
              <a:gd name="connsiteY31930" fmla="*/ 4899307 h 6407152"/>
              <a:gd name="connsiteX31931" fmla="*/ 773969 w 11737976"/>
              <a:gd name="connsiteY31931" fmla="*/ 4855522 h 6407152"/>
              <a:gd name="connsiteX31932" fmla="*/ 786142 w 11737976"/>
              <a:gd name="connsiteY31932" fmla="*/ 4878451 h 6407152"/>
              <a:gd name="connsiteX31933" fmla="*/ 779128 w 11737976"/>
              <a:gd name="connsiteY31933" fmla="*/ 4873239 h 6407152"/>
              <a:gd name="connsiteX31934" fmla="*/ 789356 w 11737976"/>
              <a:gd name="connsiteY31934" fmla="*/ 4886789 h 6407152"/>
              <a:gd name="connsiteX31935" fmla="*/ 807275 w 11737976"/>
              <a:gd name="connsiteY31935" fmla="*/ 4915976 h 6407152"/>
              <a:gd name="connsiteX31936" fmla="*/ 804063 w 11737976"/>
              <a:gd name="connsiteY31936" fmla="*/ 4907639 h 6407152"/>
              <a:gd name="connsiteX31937" fmla="*/ 819358 w 11737976"/>
              <a:gd name="connsiteY31937" fmla="*/ 4917022 h 6407152"/>
              <a:gd name="connsiteX31938" fmla="*/ 810489 w 11737976"/>
              <a:gd name="connsiteY31938" fmla="*/ 4924313 h 6407152"/>
              <a:gd name="connsiteX31939" fmla="*/ 793247 w 11737976"/>
              <a:gd name="connsiteY31939" fmla="*/ 4905548 h 6407152"/>
              <a:gd name="connsiteX31940" fmla="*/ 796461 w 11737976"/>
              <a:gd name="connsiteY31940" fmla="*/ 4913887 h 6407152"/>
              <a:gd name="connsiteX31941" fmla="*/ 814969 w 11737976"/>
              <a:gd name="connsiteY31941" fmla="*/ 4931609 h 6407152"/>
              <a:gd name="connsiteX31942" fmla="*/ 813703 w 11737976"/>
              <a:gd name="connsiteY31942" fmla="*/ 4932651 h 6407152"/>
              <a:gd name="connsiteX31943" fmla="*/ 823930 w 11737976"/>
              <a:gd name="connsiteY31943" fmla="*/ 4946203 h 6407152"/>
              <a:gd name="connsiteX31944" fmla="*/ 822663 w 11737976"/>
              <a:gd name="connsiteY31944" fmla="*/ 4947244 h 6407152"/>
              <a:gd name="connsiteX31945" fmla="*/ 821396 w 11737976"/>
              <a:gd name="connsiteY31945" fmla="*/ 4948286 h 6407152"/>
              <a:gd name="connsiteX31946" fmla="*/ 832889 w 11737976"/>
              <a:gd name="connsiteY31946" fmla="*/ 4960795 h 6407152"/>
              <a:gd name="connsiteX31947" fmla="*/ 855291 w 11737976"/>
              <a:gd name="connsiteY31947" fmla="*/ 4997278 h 6407152"/>
              <a:gd name="connsiteX31948" fmla="*/ 825966 w 11737976"/>
              <a:gd name="connsiteY31948" fmla="*/ 4977465 h 6407152"/>
              <a:gd name="connsiteX31949" fmla="*/ 818861 w 11737976"/>
              <a:gd name="connsiteY31949" fmla="*/ 4950369 h 6407152"/>
              <a:gd name="connsiteX31950" fmla="*/ 806100 w 11737976"/>
              <a:gd name="connsiteY31950" fmla="*/ 4938900 h 6407152"/>
              <a:gd name="connsiteX31951" fmla="*/ 804833 w 11737976"/>
              <a:gd name="connsiteY31951" fmla="*/ 4939941 h 6407152"/>
              <a:gd name="connsiteX31952" fmla="*/ 810580 w 11737976"/>
              <a:gd name="connsiteY31952" fmla="*/ 4946197 h 6407152"/>
              <a:gd name="connsiteX31953" fmla="*/ 812525 w 11737976"/>
              <a:gd name="connsiteY31953" fmla="*/ 4955577 h 6407152"/>
              <a:gd name="connsiteX31954" fmla="*/ 808724 w 11737976"/>
              <a:gd name="connsiteY31954" fmla="*/ 4958701 h 6407152"/>
              <a:gd name="connsiteX31955" fmla="*/ 802977 w 11737976"/>
              <a:gd name="connsiteY31955" fmla="*/ 4952446 h 6407152"/>
              <a:gd name="connsiteX31956" fmla="*/ 804244 w 11737976"/>
              <a:gd name="connsiteY31956" fmla="*/ 4951404 h 6407152"/>
              <a:gd name="connsiteX31957" fmla="*/ 798497 w 11737976"/>
              <a:gd name="connsiteY31957" fmla="*/ 4945149 h 6407152"/>
              <a:gd name="connsiteX31958" fmla="*/ 797228 w 11737976"/>
              <a:gd name="connsiteY31958" fmla="*/ 4946191 h 6407152"/>
              <a:gd name="connsiteX31959" fmla="*/ 787093 w 11737976"/>
              <a:gd name="connsiteY31959" fmla="*/ 4954523 h 6407152"/>
              <a:gd name="connsiteX31960" fmla="*/ 792840 w 11737976"/>
              <a:gd name="connsiteY31960" fmla="*/ 4960779 h 6407152"/>
              <a:gd name="connsiteX31961" fmla="*/ 801122 w 11737976"/>
              <a:gd name="connsiteY31961" fmla="*/ 4964950 h 6407152"/>
              <a:gd name="connsiteX31962" fmla="*/ 815829 w 11737976"/>
              <a:gd name="connsiteY31962" fmla="*/ 4985797 h 6407152"/>
              <a:gd name="connsiteX31963" fmla="*/ 803068 w 11737976"/>
              <a:gd name="connsiteY31963" fmla="*/ 4974330 h 6407152"/>
              <a:gd name="connsiteX31964" fmla="*/ 797271 w 11737976"/>
              <a:gd name="connsiteY31964" fmla="*/ 4971410 h 6407152"/>
              <a:gd name="connsiteX31965" fmla="*/ 796054 w 11737976"/>
              <a:gd name="connsiteY31965" fmla="*/ 4969117 h 6407152"/>
              <a:gd name="connsiteX31966" fmla="*/ 785917 w 11737976"/>
              <a:gd name="connsiteY31966" fmla="*/ 4977449 h 6407152"/>
              <a:gd name="connsiteX31967" fmla="*/ 790985 w 11737976"/>
              <a:gd name="connsiteY31967" fmla="*/ 4973283 h 6407152"/>
              <a:gd name="connsiteX31968" fmla="*/ 802479 w 11737976"/>
              <a:gd name="connsiteY31968" fmla="*/ 4985792 h 6407152"/>
              <a:gd name="connsiteX31969" fmla="*/ 798000 w 11737976"/>
              <a:gd name="connsiteY31969" fmla="*/ 4978496 h 6407152"/>
              <a:gd name="connsiteX31970" fmla="*/ 814850 w 11737976"/>
              <a:gd name="connsiteY31970" fmla="*/ 4989346 h 6407152"/>
              <a:gd name="connsiteX31971" fmla="*/ 814562 w 11737976"/>
              <a:gd name="connsiteY31971" fmla="*/ 4986839 h 6407152"/>
              <a:gd name="connsiteX31972" fmla="*/ 815829 w 11737976"/>
              <a:gd name="connsiteY31972" fmla="*/ 4985797 h 6407152"/>
              <a:gd name="connsiteX31973" fmla="*/ 831804 w 11737976"/>
              <a:gd name="connsiteY31973" fmla="*/ 5005604 h 6407152"/>
              <a:gd name="connsiteX31974" fmla="*/ 847778 w 11737976"/>
              <a:gd name="connsiteY31974" fmla="*/ 5025410 h 6407152"/>
              <a:gd name="connsiteX31975" fmla="*/ 846512 w 11737976"/>
              <a:gd name="connsiteY31975" fmla="*/ 5026452 h 6407152"/>
              <a:gd name="connsiteX31976" fmla="*/ 859273 w 11737976"/>
              <a:gd name="connsiteY31976" fmla="*/ 5037919 h 6407152"/>
              <a:gd name="connsiteX31977" fmla="*/ 873303 w 11737976"/>
              <a:gd name="connsiteY31977" fmla="*/ 5048347 h 6407152"/>
              <a:gd name="connsiteX31978" fmla="*/ 877103 w 11737976"/>
              <a:gd name="connsiteY31978" fmla="*/ 5045223 h 6407152"/>
              <a:gd name="connsiteX31979" fmla="*/ 873890 w 11737976"/>
              <a:gd name="connsiteY31979" fmla="*/ 5036886 h 6407152"/>
              <a:gd name="connsiteX31980" fmla="*/ 887917 w 11737976"/>
              <a:gd name="connsiteY31980" fmla="*/ 5047310 h 6407152"/>
              <a:gd name="connsiteX31981" fmla="*/ 893665 w 11737976"/>
              <a:gd name="connsiteY31981" fmla="*/ 5053565 h 6407152"/>
              <a:gd name="connsiteX31982" fmla="*/ 904573 w 11737976"/>
              <a:gd name="connsiteY31982" fmla="*/ 5077538 h 6407152"/>
              <a:gd name="connsiteX31983" fmla="*/ 907107 w 11737976"/>
              <a:gd name="connsiteY31983" fmla="*/ 5075456 h 6407152"/>
              <a:gd name="connsiteX31984" fmla="*/ 909052 w 11737976"/>
              <a:gd name="connsiteY31984" fmla="*/ 5084835 h 6407152"/>
              <a:gd name="connsiteX31985" fmla="*/ 890542 w 11737976"/>
              <a:gd name="connsiteY31985" fmla="*/ 5067111 h 6407152"/>
              <a:gd name="connsiteX31986" fmla="*/ 871445 w 11737976"/>
              <a:gd name="connsiteY31986" fmla="*/ 5060850 h 6407152"/>
              <a:gd name="connsiteX31987" fmla="*/ 866966 w 11737976"/>
              <a:gd name="connsiteY31987" fmla="*/ 5053556 h 6407152"/>
              <a:gd name="connsiteX31988" fmla="*/ 870179 w 11737976"/>
              <a:gd name="connsiteY31988" fmla="*/ 5061892 h 6407152"/>
              <a:gd name="connsiteX31989" fmla="*/ 871445 w 11737976"/>
              <a:gd name="connsiteY31989" fmla="*/ 5060850 h 6407152"/>
              <a:gd name="connsiteX31990" fmla="*/ 867645 w 11737976"/>
              <a:gd name="connsiteY31990" fmla="*/ 5063974 h 6407152"/>
              <a:gd name="connsiteX31991" fmla="*/ 861898 w 11737976"/>
              <a:gd name="connsiteY31991" fmla="*/ 5057721 h 6407152"/>
              <a:gd name="connsiteX31992" fmla="*/ 857417 w 11737976"/>
              <a:gd name="connsiteY31992" fmla="*/ 5050425 h 6407152"/>
              <a:gd name="connsiteX31993" fmla="*/ 858685 w 11737976"/>
              <a:gd name="connsiteY31993" fmla="*/ 5049383 h 6407152"/>
              <a:gd name="connsiteX31994" fmla="*/ 852937 w 11737976"/>
              <a:gd name="connsiteY31994" fmla="*/ 5043127 h 6407152"/>
              <a:gd name="connsiteX31995" fmla="*/ 843388 w 11737976"/>
              <a:gd name="connsiteY31995" fmla="*/ 5039997 h 6407152"/>
              <a:gd name="connsiteX31996" fmla="*/ 850991 w 11737976"/>
              <a:gd name="connsiteY31996" fmla="*/ 5033748 h 6407152"/>
              <a:gd name="connsiteX31997" fmla="*/ 845243 w 11737976"/>
              <a:gd name="connsiteY31997" fmla="*/ 5027493 h 6407152"/>
              <a:gd name="connsiteX31998" fmla="*/ 832482 w 11737976"/>
              <a:gd name="connsiteY31998" fmla="*/ 5016025 h 6407152"/>
              <a:gd name="connsiteX31999" fmla="*/ 823523 w 11737976"/>
              <a:gd name="connsiteY31999" fmla="*/ 5001432 h 6407152"/>
              <a:gd name="connsiteX32000" fmla="*/ 831216 w 11737976"/>
              <a:gd name="connsiteY32000" fmla="*/ 5017067 h 6407152"/>
              <a:gd name="connsiteX32001" fmla="*/ 818454 w 11737976"/>
              <a:gd name="connsiteY32001" fmla="*/ 5005598 h 6407152"/>
              <a:gd name="connsiteX32002" fmla="*/ 841443 w 11737976"/>
              <a:gd name="connsiteY32002" fmla="*/ 5030617 h 6407152"/>
              <a:gd name="connsiteX32003" fmla="*/ 826148 w 11737976"/>
              <a:gd name="connsiteY32003" fmla="*/ 5021233 h 6407152"/>
              <a:gd name="connsiteX32004" fmla="*/ 814652 w 11737976"/>
              <a:gd name="connsiteY32004" fmla="*/ 5008723 h 6407152"/>
              <a:gd name="connsiteX32005" fmla="*/ 800624 w 11737976"/>
              <a:gd name="connsiteY32005" fmla="*/ 4998295 h 6407152"/>
              <a:gd name="connsiteX32006" fmla="*/ 778902 w 11737976"/>
              <a:gd name="connsiteY32006" fmla="*/ 4972235 h 6407152"/>
              <a:gd name="connsiteX32007" fmla="*/ 771887 w 11737976"/>
              <a:gd name="connsiteY32007" fmla="*/ 4967020 h 6407152"/>
              <a:gd name="connsiteX32008" fmla="*/ 754737 w 11737976"/>
              <a:gd name="connsiteY32008" fmla="*/ 4970140 h 6407152"/>
              <a:gd name="connsiteX32009" fmla="*/ 812887 w 11737976"/>
              <a:gd name="connsiteY32009" fmla="*/ 5043110 h 6407152"/>
              <a:gd name="connsiteX32010" fmla="*/ 811620 w 11737976"/>
              <a:gd name="connsiteY32010" fmla="*/ 5044151 h 6407152"/>
              <a:gd name="connsiteX32011" fmla="*/ 832664 w 11737976"/>
              <a:gd name="connsiteY32011" fmla="*/ 5059793 h 6407152"/>
              <a:gd name="connsiteX32012" fmla="*/ 813476 w 11737976"/>
              <a:gd name="connsiteY32012" fmla="*/ 5031648 h 6407152"/>
              <a:gd name="connsiteX32013" fmla="*/ 830717 w 11737976"/>
              <a:gd name="connsiteY32013" fmla="*/ 5050412 h 6407152"/>
              <a:gd name="connsiteX32014" fmla="*/ 836465 w 11737976"/>
              <a:gd name="connsiteY32014" fmla="*/ 5056667 h 6407152"/>
              <a:gd name="connsiteX32015" fmla="*/ 835198 w 11737976"/>
              <a:gd name="connsiteY32015" fmla="*/ 5057708 h 6407152"/>
              <a:gd name="connsiteX32016" fmla="*/ 840945 w 11737976"/>
              <a:gd name="connsiteY32016" fmla="*/ 5063964 h 6407152"/>
              <a:gd name="connsiteX32017" fmla="*/ 842213 w 11737976"/>
              <a:gd name="connsiteY32017" fmla="*/ 5062923 h 6407152"/>
              <a:gd name="connsiteX32018" fmla="*/ 858186 w 11737976"/>
              <a:gd name="connsiteY32018" fmla="*/ 5082728 h 6407152"/>
              <a:gd name="connsiteX32019" fmla="*/ 863934 w 11737976"/>
              <a:gd name="connsiteY32019" fmla="*/ 5088983 h 6407152"/>
              <a:gd name="connsiteX32020" fmla="*/ 844158 w 11737976"/>
              <a:gd name="connsiteY32020" fmla="*/ 5072302 h 6407152"/>
              <a:gd name="connsiteX32021" fmla="*/ 865879 w 11737976"/>
              <a:gd name="connsiteY32021" fmla="*/ 5098364 h 6407152"/>
              <a:gd name="connsiteX32022" fmla="*/ 847371 w 11737976"/>
              <a:gd name="connsiteY32022" fmla="*/ 5080639 h 6407152"/>
              <a:gd name="connsiteX32023" fmla="*/ 841035 w 11737976"/>
              <a:gd name="connsiteY32023" fmla="*/ 5085847 h 6407152"/>
              <a:gd name="connsiteX32024" fmla="*/ 823794 w 11737976"/>
              <a:gd name="connsiteY32024" fmla="*/ 5067083 h 6407152"/>
              <a:gd name="connsiteX32025" fmla="*/ 812299 w 11737976"/>
              <a:gd name="connsiteY32025" fmla="*/ 5054573 h 6407152"/>
              <a:gd name="connsiteX32026" fmla="*/ 805284 w 11737976"/>
              <a:gd name="connsiteY32026" fmla="*/ 5049360 h 6407152"/>
              <a:gd name="connsiteX32027" fmla="*/ 811032 w 11737976"/>
              <a:gd name="connsiteY32027" fmla="*/ 5055614 h 6407152"/>
              <a:gd name="connsiteX32028" fmla="*/ 822526 w 11737976"/>
              <a:gd name="connsiteY32028" fmla="*/ 5068125 h 6407152"/>
              <a:gd name="connsiteX32029" fmla="*/ 841035 w 11737976"/>
              <a:gd name="connsiteY32029" fmla="*/ 5085847 h 6407152"/>
              <a:gd name="connsiteX32030" fmla="*/ 830220 w 11737976"/>
              <a:gd name="connsiteY32030" fmla="*/ 5083759 h 6407152"/>
              <a:gd name="connsiteX32031" fmla="*/ 822618 w 11737976"/>
              <a:gd name="connsiteY32031" fmla="*/ 5090009 h 6407152"/>
              <a:gd name="connsiteX32032" fmla="*/ 788134 w 11737976"/>
              <a:gd name="connsiteY32032" fmla="*/ 5052479 h 6407152"/>
              <a:gd name="connsiteX32033" fmla="*/ 789400 w 11737976"/>
              <a:gd name="connsiteY32033" fmla="*/ 5051437 h 6407152"/>
              <a:gd name="connsiteX32034" fmla="*/ 790668 w 11737976"/>
              <a:gd name="connsiteY32034" fmla="*/ 5050396 h 6407152"/>
              <a:gd name="connsiteX32035" fmla="*/ 791935 w 11737976"/>
              <a:gd name="connsiteY32035" fmla="*/ 5049355 h 6407152"/>
              <a:gd name="connsiteX32036" fmla="*/ 773427 w 11737976"/>
              <a:gd name="connsiteY32036" fmla="*/ 5031630 h 6407152"/>
              <a:gd name="connsiteX32037" fmla="*/ 777906 w 11737976"/>
              <a:gd name="connsiteY32037" fmla="*/ 5038928 h 6407152"/>
              <a:gd name="connsiteX32038" fmla="*/ 765410 w 11737976"/>
              <a:gd name="connsiteY32038" fmla="*/ 5034102 h 6407152"/>
              <a:gd name="connsiteX32039" fmla="*/ 758337 w 11737976"/>
              <a:gd name="connsiteY32039" fmla="*/ 5032092 h 6407152"/>
              <a:gd name="connsiteX32040" fmla="*/ 752580 w 11737976"/>
              <a:gd name="connsiteY32040" fmla="*/ 5025092 h 6407152"/>
              <a:gd name="connsiteX32041" fmla="*/ 751117 w 11737976"/>
              <a:gd name="connsiteY32041" fmla="*/ 5017033 h 6407152"/>
              <a:gd name="connsiteX32042" fmla="*/ 760664 w 11737976"/>
              <a:gd name="connsiteY32042" fmla="*/ 5020162 h 6407152"/>
              <a:gd name="connsiteX32043" fmla="*/ 754918 w 11737976"/>
              <a:gd name="connsiteY32043" fmla="*/ 5013908 h 6407152"/>
              <a:gd name="connsiteX32044" fmla="*/ 751704 w 11737976"/>
              <a:gd name="connsiteY32044" fmla="*/ 5005570 h 6407152"/>
              <a:gd name="connsiteX32045" fmla="*/ 742743 w 11737976"/>
              <a:gd name="connsiteY32045" fmla="*/ 4990976 h 6407152"/>
              <a:gd name="connsiteX32046" fmla="*/ 735821 w 11737976"/>
              <a:gd name="connsiteY32046" fmla="*/ 5007646 h 6407152"/>
              <a:gd name="connsiteX32047" fmla="*/ 733287 w 11737976"/>
              <a:gd name="connsiteY32047" fmla="*/ 5009730 h 6407152"/>
              <a:gd name="connsiteX32048" fmla="*/ 743259 w 11737976"/>
              <a:gd name="connsiteY32048" fmla="*/ 5019373 h 6407152"/>
              <a:gd name="connsiteX32049" fmla="*/ 757209 w 11737976"/>
              <a:gd name="connsiteY32049" fmla="*/ 5033373 h 6407152"/>
              <a:gd name="connsiteX32050" fmla="*/ 756275 w 11737976"/>
              <a:gd name="connsiteY32050" fmla="*/ 5034749 h 6407152"/>
              <a:gd name="connsiteX32051" fmla="*/ 749260 w 11737976"/>
              <a:gd name="connsiteY32051" fmla="*/ 5029535 h 6407152"/>
              <a:gd name="connsiteX32052" fmla="*/ 753741 w 11737976"/>
              <a:gd name="connsiteY32052" fmla="*/ 5036832 h 6407152"/>
              <a:gd name="connsiteX32053" fmla="*/ 745459 w 11737976"/>
              <a:gd name="connsiteY32053" fmla="*/ 5032661 h 6407152"/>
              <a:gd name="connsiteX32054" fmla="*/ 744192 w 11737976"/>
              <a:gd name="connsiteY32054" fmla="*/ 5033702 h 6407152"/>
              <a:gd name="connsiteX32055" fmla="*/ 725683 w 11737976"/>
              <a:gd name="connsiteY32055" fmla="*/ 5015979 h 6407152"/>
              <a:gd name="connsiteX32056" fmla="*/ 732698 w 11737976"/>
              <a:gd name="connsiteY32056" fmla="*/ 5021192 h 6407152"/>
              <a:gd name="connsiteX32057" fmla="*/ 717991 w 11737976"/>
              <a:gd name="connsiteY32057" fmla="*/ 5000344 h 6407152"/>
              <a:gd name="connsiteX32058" fmla="*/ 712921 w 11737976"/>
              <a:gd name="connsiteY32058" fmla="*/ 5004510 h 6407152"/>
              <a:gd name="connsiteX32059" fmla="*/ 728897 w 11737976"/>
              <a:gd name="connsiteY32059" fmla="*/ 5024317 h 6407152"/>
              <a:gd name="connsiteX32060" fmla="*/ 732110 w 11737976"/>
              <a:gd name="connsiteY32060" fmla="*/ 5032655 h 6407152"/>
              <a:gd name="connsiteX32061" fmla="*/ 740391 w 11737976"/>
              <a:gd name="connsiteY32061" fmla="*/ 5036826 h 6407152"/>
              <a:gd name="connsiteX32062" fmla="*/ 749352 w 11737976"/>
              <a:gd name="connsiteY32062" fmla="*/ 5051419 h 6407152"/>
              <a:gd name="connsiteX32063" fmla="*/ 735321 w 11737976"/>
              <a:gd name="connsiteY32063" fmla="*/ 5040992 h 6407152"/>
              <a:gd name="connsiteX32064" fmla="*/ 731521 w 11737976"/>
              <a:gd name="connsiteY32064" fmla="*/ 5044117 h 6407152"/>
              <a:gd name="connsiteX32065" fmla="*/ 727043 w 11737976"/>
              <a:gd name="connsiteY32065" fmla="*/ 5036822 h 6407152"/>
              <a:gd name="connsiteX32066" fmla="*/ 725096 w 11737976"/>
              <a:gd name="connsiteY32066" fmla="*/ 5027442 h 6407152"/>
              <a:gd name="connsiteX32067" fmla="*/ 715547 w 11737976"/>
              <a:gd name="connsiteY32067" fmla="*/ 5024311 h 6407152"/>
              <a:gd name="connsiteX32068" fmla="*/ 712334 w 11737976"/>
              <a:gd name="connsiteY32068" fmla="*/ 5015973 h 6407152"/>
              <a:gd name="connsiteX32069" fmla="*/ 706585 w 11737976"/>
              <a:gd name="connsiteY32069" fmla="*/ 5009717 h 6407152"/>
              <a:gd name="connsiteX32070" fmla="*/ 702785 w 11737976"/>
              <a:gd name="connsiteY32070" fmla="*/ 5012842 h 6407152"/>
              <a:gd name="connsiteX32071" fmla="*/ 682422 w 11737976"/>
              <a:gd name="connsiteY32071" fmla="*/ 5007624 h 6407152"/>
              <a:gd name="connsiteX32072" fmla="*/ 672193 w 11737976"/>
              <a:gd name="connsiteY32072" fmla="*/ 4994072 h 6407152"/>
              <a:gd name="connsiteX32073" fmla="*/ 668393 w 11737976"/>
              <a:gd name="connsiteY32073" fmla="*/ 4997197 h 6407152"/>
              <a:gd name="connsiteX32074" fmla="*/ 686900 w 11737976"/>
              <a:gd name="connsiteY32074" fmla="*/ 5014920 h 6407152"/>
              <a:gd name="connsiteX32075" fmla="*/ 701609 w 11737976"/>
              <a:gd name="connsiteY32075" fmla="*/ 5035768 h 6407152"/>
              <a:gd name="connsiteX32076" fmla="*/ 720116 w 11737976"/>
              <a:gd name="connsiteY32076" fmla="*/ 5053491 h 6407152"/>
              <a:gd name="connsiteX32077" fmla="*/ 722651 w 11737976"/>
              <a:gd name="connsiteY32077" fmla="*/ 5051406 h 6407152"/>
              <a:gd name="connsiteX32078" fmla="*/ 734146 w 11737976"/>
              <a:gd name="connsiteY32078" fmla="*/ 5063919 h 6407152"/>
              <a:gd name="connsiteX32079" fmla="*/ 737947 w 11737976"/>
              <a:gd name="connsiteY32079" fmla="*/ 5060793 h 6407152"/>
              <a:gd name="connsiteX32080" fmla="*/ 744961 w 11737976"/>
              <a:gd name="connsiteY32080" fmla="*/ 5066007 h 6407152"/>
              <a:gd name="connsiteX32081" fmla="*/ 743550 w 11737976"/>
              <a:gd name="connsiteY32081" fmla="*/ 5062776 h 6407152"/>
              <a:gd name="connsiteX32082" fmla="*/ 745596 w 11737976"/>
              <a:gd name="connsiteY32082" fmla="*/ 5065486 h 6407152"/>
              <a:gd name="connsiteX32083" fmla="*/ 750709 w 11737976"/>
              <a:gd name="connsiteY32083" fmla="*/ 5072262 h 6407152"/>
              <a:gd name="connsiteX32084" fmla="*/ 761525 w 11737976"/>
              <a:gd name="connsiteY32084" fmla="*/ 5074351 h 6407152"/>
              <a:gd name="connsiteX32085" fmla="*/ 777499 w 11737976"/>
              <a:gd name="connsiteY32085" fmla="*/ 5094157 h 6407152"/>
              <a:gd name="connsiteX32086" fmla="*/ 780034 w 11737976"/>
              <a:gd name="connsiteY32086" fmla="*/ 5092073 h 6407152"/>
              <a:gd name="connsiteX32087" fmla="*/ 784514 w 11737976"/>
              <a:gd name="connsiteY32087" fmla="*/ 5099370 h 6407152"/>
              <a:gd name="connsiteX32088" fmla="*/ 787139 w 11737976"/>
              <a:gd name="connsiteY32088" fmla="*/ 5119172 h 6407152"/>
              <a:gd name="connsiteX32089" fmla="*/ 774376 w 11737976"/>
              <a:gd name="connsiteY32089" fmla="*/ 5107703 h 6407152"/>
              <a:gd name="connsiteX32090" fmla="*/ 775055 w 11737976"/>
              <a:gd name="connsiteY32090" fmla="*/ 5118123 h 6407152"/>
              <a:gd name="connsiteX32091" fmla="*/ 762294 w 11737976"/>
              <a:gd name="connsiteY32091" fmla="*/ 5106654 h 6407152"/>
              <a:gd name="connsiteX32092" fmla="*/ 766094 w 11737976"/>
              <a:gd name="connsiteY32092" fmla="*/ 5103530 h 6407152"/>
              <a:gd name="connsiteX32093" fmla="*/ 745052 w 11737976"/>
              <a:gd name="connsiteY32093" fmla="*/ 5087891 h 6407152"/>
              <a:gd name="connsiteX32094" fmla="*/ 741252 w 11737976"/>
              <a:gd name="connsiteY32094" fmla="*/ 5091015 h 6407152"/>
              <a:gd name="connsiteX32095" fmla="*/ 724597 w 11737976"/>
              <a:gd name="connsiteY32095" fmla="*/ 5060787 h 6407152"/>
              <a:gd name="connsiteX32096" fmla="*/ 708035 w 11737976"/>
              <a:gd name="connsiteY32096" fmla="*/ 5052445 h 6407152"/>
              <a:gd name="connsiteX32097" fmla="*/ 697807 w 11737976"/>
              <a:gd name="connsiteY32097" fmla="*/ 5038893 h 6407152"/>
              <a:gd name="connsiteX32098" fmla="*/ 686991 w 11737976"/>
              <a:gd name="connsiteY32098" fmla="*/ 5036803 h 6407152"/>
              <a:gd name="connsiteX32099" fmla="*/ 690793 w 11737976"/>
              <a:gd name="connsiteY32099" fmla="*/ 5033680 h 6407152"/>
              <a:gd name="connsiteX32100" fmla="*/ 679298 w 11737976"/>
              <a:gd name="connsiteY32100" fmla="*/ 5021168 h 6407152"/>
              <a:gd name="connsiteX32101" fmla="*/ 662736 w 11737976"/>
              <a:gd name="connsiteY32101" fmla="*/ 5012826 h 6407152"/>
              <a:gd name="connsiteX32102" fmla="*/ 632733 w 11737976"/>
              <a:gd name="connsiteY32102" fmla="*/ 4982593 h 6407152"/>
              <a:gd name="connsiteX32103" fmla="*/ 628252 w 11737976"/>
              <a:gd name="connsiteY32103" fmla="*/ 4975296 h 6407152"/>
              <a:gd name="connsiteX32104" fmla="*/ 622505 w 11737976"/>
              <a:gd name="connsiteY32104" fmla="*/ 4969042 h 6407152"/>
              <a:gd name="connsiteX32105" fmla="*/ 618703 w 11737976"/>
              <a:gd name="connsiteY32105" fmla="*/ 4972165 h 6407152"/>
              <a:gd name="connsiteX32106" fmla="*/ 628931 w 11737976"/>
              <a:gd name="connsiteY32106" fmla="*/ 4985718 h 6407152"/>
              <a:gd name="connsiteX32107" fmla="*/ 672963 w 11737976"/>
              <a:gd name="connsiteY32107" fmla="*/ 5026377 h 6407152"/>
              <a:gd name="connsiteX32108" fmla="*/ 658346 w 11737976"/>
              <a:gd name="connsiteY32108" fmla="*/ 5027414 h 6407152"/>
              <a:gd name="connsiteX32109" fmla="*/ 657080 w 11737976"/>
              <a:gd name="connsiteY32109" fmla="*/ 5028455 h 6407152"/>
              <a:gd name="connsiteX32110" fmla="*/ 660291 w 11737976"/>
              <a:gd name="connsiteY32110" fmla="*/ 5036792 h 6407152"/>
              <a:gd name="connsiteX32111" fmla="*/ 657756 w 11737976"/>
              <a:gd name="connsiteY32111" fmla="*/ 5038875 h 6407152"/>
              <a:gd name="connsiteX32112" fmla="*/ 670519 w 11737976"/>
              <a:gd name="connsiteY32112" fmla="*/ 5050343 h 6407152"/>
              <a:gd name="connsiteX32113" fmla="*/ 666038 w 11737976"/>
              <a:gd name="connsiteY32113" fmla="*/ 5043047 h 6407152"/>
              <a:gd name="connsiteX32114" fmla="*/ 664093 w 11737976"/>
              <a:gd name="connsiteY32114" fmla="*/ 5033667 h 6407152"/>
              <a:gd name="connsiteX32115" fmla="*/ 674320 w 11737976"/>
              <a:gd name="connsiteY32115" fmla="*/ 5047218 h 6407152"/>
              <a:gd name="connsiteX32116" fmla="*/ 682602 w 11737976"/>
              <a:gd name="connsiteY32116" fmla="*/ 5051391 h 6407152"/>
              <a:gd name="connsiteX32117" fmla="*/ 681335 w 11737976"/>
              <a:gd name="connsiteY32117" fmla="*/ 5052432 h 6407152"/>
              <a:gd name="connsiteX32118" fmla="*/ 680069 w 11737976"/>
              <a:gd name="connsiteY32118" fmla="*/ 5053474 h 6407152"/>
              <a:gd name="connsiteX32119" fmla="*/ 684548 w 11737976"/>
              <a:gd name="connsiteY32119" fmla="*/ 5060770 h 6407152"/>
              <a:gd name="connsiteX32120" fmla="*/ 690296 w 11737976"/>
              <a:gd name="connsiteY32120" fmla="*/ 5067026 h 6407152"/>
              <a:gd name="connsiteX32121" fmla="*/ 694775 w 11737976"/>
              <a:gd name="connsiteY32121" fmla="*/ 5074320 h 6407152"/>
              <a:gd name="connsiteX32122" fmla="*/ 726046 w 11737976"/>
              <a:gd name="connsiteY32122" fmla="*/ 5103514 h 6407152"/>
              <a:gd name="connsiteX32123" fmla="*/ 727313 w 11737976"/>
              <a:gd name="connsiteY32123" fmla="*/ 5102472 h 6407152"/>
              <a:gd name="connsiteX32124" fmla="*/ 722833 w 11737976"/>
              <a:gd name="connsiteY32124" fmla="*/ 5095175 h 6407152"/>
              <a:gd name="connsiteX32125" fmla="*/ 724100 w 11737976"/>
              <a:gd name="connsiteY32125" fmla="*/ 5094133 h 6407152"/>
              <a:gd name="connsiteX32126" fmla="*/ 725367 w 11737976"/>
              <a:gd name="connsiteY32126" fmla="*/ 5093092 h 6407152"/>
              <a:gd name="connsiteX32127" fmla="*/ 731114 w 11737976"/>
              <a:gd name="connsiteY32127" fmla="*/ 5099347 h 6407152"/>
              <a:gd name="connsiteX32128" fmla="*/ 764919 w 11737976"/>
              <a:gd name="connsiteY32128" fmla="*/ 5126455 h 6407152"/>
              <a:gd name="connsiteX32129" fmla="*/ 774468 w 11737976"/>
              <a:gd name="connsiteY32129" fmla="*/ 5129586 h 6407152"/>
              <a:gd name="connsiteX32130" fmla="*/ 770077 w 11737976"/>
              <a:gd name="connsiteY32130" fmla="*/ 5144172 h 6407152"/>
              <a:gd name="connsiteX32131" fmla="*/ 768810 w 11737976"/>
              <a:gd name="connsiteY32131" fmla="*/ 5145213 h 6407152"/>
              <a:gd name="connsiteX32132" fmla="*/ 774557 w 11737976"/>
              <a:gd name="connsiteY32132" fmla="*/ 5151468 h 6407152"/>
              <a:gd name="connsiteX32133" fmla="*/ 773291 w 11737976"/>
              <a:gd name="connsiteY32133" fmla="*/ 5152510 h 6407152"/>
              <a:gd name="connsiteX32134" fmla="*/ 766275 w 11737976"/>
              <a:gd name="connsiteY32134" fmla="*/ 5147297 h 6407152"/>
              <a:gd name="connsiteX32135" fmla="*/ 756728 w 11737976"/>
              <a:gd name="connsiteY32135" fmla="*/ 5144167 h 6407152"/>
              <a:gd name="connsiteX32136" fmla="*/ 735684 w 11737976"/>
              <a:gd name="connsiteY32136" fmla="*/ 5128527 h 6407152"/>
              <a:gd name="connsiteX32137" fmla="*/ 724189 w 11737976"/>
              <a:gd name="connsiteY32137" fmla="*/ 5116016 h 6407152"/>
              <a:gd name="connsiteX32138" fmla="*/ 718443 w 11737976"/>
              <a:gd name="connsiteY32138" fmla="*/ 5109763 h 6407152"/>
              <a:gd name="connsiteX32139" fmla="*/ 712696 w 11737976"/>
              <a:gd name="connsiteY32139" fmla="*/ 5103508 h 6407152"/>
              <a:gd name="connsiteX32140" fmla="*/ 711429 w 11737976"/>
              <a:gd name="connsiteY32140" fmla="*/ 5104548 h 6407152"/>
              <a:gd name="connsiteX32141" fmla="*/ 717176 w 11737976"/>
              <a:gd name="connsiteY32141" fmla="*/ 5110804 h 6407152"/>
              <a:gd name="connsiteX32142" fmla="*/ 708895 w 11737976"/>
              <a:gd name="connsiteY32142" fmla="*/ 5106633 h 6407152"/>
              <a:gd name="connsiteX32143" fmla="*/ 717853 w 11737976"/>
              <a:gd name="connsiteY32143" fmla="*/ 5121224 h 6407152"/>
              <a:gd name="connsiteX32144" fmla="*/ 705093 w 11737976"/>
              <a:gd name="connsiteY32144" fmla="*/ 5109756 h 6407152"/>
              <a:gd name="connsiteX32145" fmla="*/ 699346 w 11737976"/>
              <a:gd name="connsiteY32145" fmla="*/ 5103502 h 6407152"/>
              <a:gd name="connsiteX32146" fmla="*/ 706360 w 11737976"/>
              <a:gd name="connsiteY32146" fmla="*/ 5108715 h 6407152"/>
              <a:gd name="connsiteX32147" fmla="*/ 695452 w 11737976"/>
              <a:gd name="connsiteY32147" fmla="*/ 5084742 h 6407152"/>
              <a:gd name="connsiteX32148" fmla="*/ 698667 w 11737976"/>
              <a:gd name="connsiteY32148" fmla="*/ 5093080 h 6407152"/>
              <a:gd name="connsiteX32149" fmla="*/ 661650 w 11737976"/>
              <a:gd name="connsiteY32149" fmla="*/ 5057633 h 6407152"/>
              <a:gd name="connsiteX32150" fmla="*/ 655901 w 11737976"/>
              <a:gd name="connsiteY32150" fmla="*/ 5051379 h 6407152"/>
              <a:gd name="connsiteX32151" fmla="*/ 650154 w 11737976"/>
              <a:gd name="connsiteY32151" fmla="*/ 5045124 h 6407152"/>
              <a:gd name="connsiteX32152" fmla="*/ 643141 w 11737976"/>
              <a:gd name="connsiteY32152" fmla="*/ 5039912 h 6407152"/>
              <a:gd name="connsiteX32153" fmla="*/ 634180 w 11737976"/>
              <a:gd name="connsiteY32153" fmla="*/ 5025318 h 6407152"/>
              <a:gd name="connsiteX32154" fmla="*/ 625898 w 11737976"/>
              <a:gd name="connsiteY32154" fmla="*/ 5021147 h 6407152"/>
              <a:gd name="connsiteX32155" fmla="*/ 621419 w 11737976"/>
              <a:gd name="connsiteY32155" fmla="*/ 5013849 h 6407152"/>
              <a:gd name="connsiteX32156" fmla="*/ 622684 w 11737976"/>
              <a:gd name="connsiteY32156" fmla="*/ 5012809 h 6407152"/>
              <a:gd name="connsiteX32157" fmla="*/ 619473 w 11737976"/>
              <a:gd name="connsiteY32157" fmla="*/ 5004471 h 6407152"/>
              <a:gd name="connsiteX32158" fmla="*/ 609246 w 11737976"/>
              <a:gd name="connsiteY32158" fmla="*/ 4990920 h 6407152"/>
              <a:gd name="connsiteX32159" fmla="*/ 592003 w 11737976"/>
              <a:gd name="connsiteY32159" fmla="*/ 4972155 h 6407152"/>
              <a:gd name="connsiteX32160" fmla="*/ 588882 w 11737976"/>
              <a:gd name="connsiteY32160" fmla="*/ 4985701 h 6407152"/>
              <a:gd name="connsiteX32161" fmla="*/ 593362 w 11737976"/>
              <a:gd name="connsiteY32161" fmla="*/ 4992996 h 6407152"/>
              <a:gd name="connsiteX32162" fmla="*/ 606124 w 11737976"/>
              <a:gd name="connsiteY32162" fmla="*/ 5004465 h 6407152"/>
              <a:gd name="connsiteX32163" fmla="*/ 615083 w 11737976"/>
              <a:gd name="connsiteY32163" fmla="*/ 5019057 h 6407152"/>
              <a:gd name="connsiteX32164" fmla="*/ 618884 w 11737976"/>
              <a:gd name="connsiteY32164" fmla="*/ 5015933 h 6407152"/>
              <a:gd name="connsiteX32165" fmla="*/ 624631 w 11737976"/>
              <a:gd name="connsiteY32165" fmla="*/ 5022187 h 6407152"/>
              <a:gd name="connsiteX32166" fmla="*/ 641874 w 11737976"/>
              <a:gd name="connsiteY32166" fmla="*/ 5040954 h 6407152"/>
              <a:gd name="connsiteX32167" fmla="*/ 643141 w 11737976"/>
              <a:gd name="connsiteY32167" fmla="*/ 5039912 h 6407152"/>
              <a:gd name="connsiteX32168" fmla="*/ 648887 w 11737976"/>
              <a:gd name="connsiteY32168" fmla="*/ 5046166 h 6407152"/>
              <a:gd name="connsiteX32169" fmla="*/ 654635 w 11737976"/>
              <a:gd name="connsiteY32169" fmla="*/ 5052420 h 6407152"/>
              <a:gd name="connsiteX32170" fmla="*/ 652100 w 11737976"/>
              <a:gd name="connsiteY32170" fmla="*/ 5054504 h 6407152"/>
              <a:gd name="connsiteX32171" fmla="*/ 673824 w 11737976"/>
              <a:gd name="connsiteY32171" fmla="*/ 5080565 h 6407152"/>
              <a:gd name="connsiteX32172" fmla="*/ 670021 w 11737976"/>
              <a:gd name="connsiteY32172" fmla="*/ 5083690 h 6407152"/>
              <a:gd name="connsiteX32173" fmla="*/ 651513 w 11737976"/>
              <a:gd name="connsiteY32173" fmla="*/ 5065967 h 6407152"/>
              <a:gd name="connsiteX32174" fmla="*/ 638751 w 11737976"/>
              <a:gd name="connsiteY32174" fmla="*/ 5054498 h 6407152"/>
              <a:gd name="connsiteX32175" fmla="*/ 637484 w 11737976"/>
              <a:gd name="connsiteY32175" fmla="*/ 5055538 h 6407152"/>
              <a:gd name="connsiteX32176" fmla="*/ 643230 w 11737976"/>
              <a:gd name="connsiteY32176" fmla="*/ 5061794 h 6407152"/>
              <a:gd name="connsiteX32177" fmla="*/ 655993 w 11737976"/>
              <a:gd name="connsiteY32177" fmla="*/ 5073263 h 6407152"/>
              <a:gd name="connsiteX32178" fmla="*/ 668755 w 11737976"/>
              <a:gd name="connsiteY32178" fmla="*/ 5084732 h 6407152"/>
              <a:gd name="connsiteX32179" fmla="*/ 688530 w 11737976"/>
              <a:gd name="connsiteY32179" fmla="*/ 5101413 h 6407152"/>
              <a:gd name="connsiteX32180" fmla="*/ 698078 w 11737976"/>
              <a:gd name="connsiteY32180" fmla="*/ 5104543 h 6407152"/>
              <a:gd name="connsiteX32181" fmla="*/ 703826 w 11737976"/>
              <a:gd name="connsiteY32181" fmla="*/ 5110798 h 6407152"/>
              <a:gd name="connsiteX32182" fmla="*/ 722334 w 11737976"/>
              <a:gd name="connsiteY32182" fmla="*/ 5128521 h 6407152"/>
              <a:gd name="connsiteX32183" fmla="*/ 723602 w 11737976"/>
              <a:gd name="connsiteY32183" fmla="*/ 5127479 h 6407152"/>
              <a:gd name="connsiteX32184" fmla="*/ 738309 w 11737976"/>
              <a:gd name="connsiteY32184" fmla="*/ 5148327 h 6407152"/>
              <a:gd name="connsiteX32185" fmla="*/ 737721 w 11737976"/>
              <a:gd name="connsiteY32185" fmla="*/ 5159790 h 6407152"/>
              <a:gd name="connsiteX32186" fmla="*/ 730706 w 11737976"/>
              <a:gd name="connsiteY32186" fmla="*/ 5154576 h 6407152"/>
              <a:gd name="connsiteX32187" fmla="*/ 739667 w 11737976"/>
              <a:gd name="connsiteY32187" fmla="*/ 5169168 h 6407152"/>
              <a:gd name="connsiteX32188" fmla="*/ 716678 w 11737976"/>
              <a:gd name="connsiteY32188" fmla="*/ 5144149 h 6407152"/>
              <a:gd name="connsiteX32189" fmla="*/ 710931 w 11737976"/>
              <a:gd name="connsiteY32189" fmla="*/ 5137894 h 6407152"/>
              <a:gd name="connsiteX32190" fmla="*/ 700025 w 11737976"/>
              <a:gd name="connsiteY32190" fmla="*/ 5113923 h 6407152"/>
              <a:gd name="connsiteX32191" fmla="*/ 687262 w 11737976"/>
              <a:gd name="connsiteY32191" fmla="*/ 5102454 h 6407152"/>
              <a:gd name="connsiteX32192" fmla="*/ 683462 w 11737976"/>
              <a:gd name="connsiteY32192" fmla="*/ 5105578 h 6407152"/>
              <a:gd name="connsiteX32193" fmla="*/ 687942 w 11737976"/>
              <a:gd name="connsiteY32193" fmla="*/ 5112874 h 6407152"/>
              <a:gd name="connsiteX32194" fmla="*/ 689209 w 11737976"/>
              <a:gd name="connsiteY32194" fmla="*/ 5111834 h 6407152"/>
              <a:gd name="connsiteX32195" fmla="*/ 691155 w 11737976"/>
              <a:gd name="connsiteY32195" fmla="*/ 5121213 h 6407152"/>
              <a:gd name="connsiteX32196" fmla="*/ 702649 w 11737976"/>
              <a:gd name="connsiteY32196" fmla="*/ 5133723 h 6407152"/>
              <a:gd name="connsiteX32197" fmla="*/ 695636 w 11737976"/>
              <a:gd name="connsiteY32197" fmla="*/ 5128511 h 6407152"/>
              <a:gd name="connsiteX32198" fmla="*/ 702060 w 11737976"/>
              <a:gd name="connsiteY32198" fmla="*/ 5145186 h 6407152"/>
              <a:gd name="connsiteX32199" fmla="*/ 714823 w 11737976"/>
              <a:gd name="connsiteY32199" fmla="*/ 5156654 h 6407152"/>
              <a:gd name="connsiteX32200" fmla="*/ 729529 w 11737976"/>
              <a:gd name="connsiteY32200" fmla="*/ 5177501 h 6407152"/>
              <a:gd name="connsiteX32201" fmla="*/ 737812 w 11737976"/>
              <a:gd name="connsiteY32201" fmla="*/ 5181672 h 6407152"/>
              <a:gd name="connsiteX32202" fmla="*/ 749306 w 11737976"/>
              <a:gd name="connsiteY32202" fmla="*/ 5194183 h 6407152"/>
              <a:gd name="connsiteX32203" fmla="*/ 741025 w 11737976"/>
              <a:gd name="connsiteY32203" fmla="*/ 5190011 h 6407152"/>
              <a:gd name="connsiteX32204" fmla="*/ 730208 w 11737976"/>
              <a:gd name="connsiteY32204" fmla="*/ 5187922 h 6407152"/>
              <a:gd name="connsiteX32205" fmla="*/ 731476 w 11737976"/>
              <a:gd name="connsiteY32205" fmla="*/ 5186880 h 6407152"/>
              <a:gd name="connsiteX32206" fmla="*/ 718715 w 11737976"/>
              <a:gd name="connsiteY32206" fmla="*/ 5175413 h 6407152"/>
              <a:gd name="connsiteX32207" fmla="*/ 709845 w 11737976"/>
              <a:gd name="connsiteY32207" fmla="*/ 5182704 h 6407152"/>
              <a:gd name="connsiteX32208" fmla="*/ 708577 w 11737976"/>
              <a:gd name="connsiteY32208" fmla="*/ 5183746 h 6407152"/>
              <a:gd name="connsiteX32209" fmla="*/ 714324 w 11737976"/>
              <a:gd name="connsiteY32209" fmla="*/ 5190000 h 6407152"/>
              <a:gd name="connsiteX32210" fmla="*/ 715592 w 11737976"/>
              <a:gd name="connsiteY32210" fmla="*/ 5188958 h 6407152"/>
              <a:gd name="connsiteX32211" fmla="*/ 737902 w 11737976"/>
              <a:gd name="connsiteY32211" fmla="*/ 5203557 h 6407152"/>
              <a:gd name="connsiteX32212" fmla="*/ 732833 w 11737976"/>
              <a:gd name="connsiteY32212" fmla="*/ 5207722 h 6407152"/>
              <a:gd name="connsiteX32213" fmla="*/ 728353 w 11737976"/>
              <a:gd name="connsiteY32213" fmla="*/ 5200426 h 6407152"/>
              <a:gd name="connsiteX32214" fmla="*/ 725820 w 11737976"/>
              <a:gd name="connsiteY32214" fmla="*/ 5202510 h 6407152"/>
              <a:gd name="connsiteX32215" fmla="*/ 731566 w 11737976"/>
              <a:gd name="connsiteY32215" fmla="*/ 5208764 h 6407152"/>
              <a:gd name="connsiteX32216" fmla="*/ 722018 w 11737976"/>
              <a:gd name="connsiteY32216" fmla="*/ 5205633 h 6407152"/>
              <a:gd name="connsiteX32217" fmla="*/ 728444 w 11737976"/>
              <a:gd name="connsiteY32217" fmla="*/ 5222311 h 6407152"/>
              <a:gd name="connsiteX32218" fmla="*/ 731657 w 11737976"/>
              <a:gd name="connsiteY32218" fmla="*/ 5230648 h 6407152"/>
              <a:gd name="connsiteX32219" fmla="*/ 723376 w 11737976"/>
              <a:gd name="connsiteY32219" fmla="*/ 5226476 h 6407152"/>
              <a:gd name="connsiteX32220" fmla="*/ 727856 w 11737976"/>
              <a:gd name="connsiteY32220" fmla="*/ 5233773 h 6407152"/>
              <a:gd name="connsiteX32221" fmla="*/ 725322 w 11737976"/>
              <a:gd name="connsiteY32221" fmla="*/ 5235856 h 6407152"/>
              <a:gd name="connsiteX32222" fmla="*/ 708171 w 11737976"/>
              <a:gd name="connsiteY32222" fmla="*/ 5238974 h 6407152"/>
              <a:gd name="connsiteX32223" fmla="*/ 708850 w 11737976"/>
              <a:gd name="connsiteY32223" fmla="*/ 5249396 h 6407152"/>
              <a:gd name="connsiteX32224" fmla="*/ 714595 w 11737976"/>
              <a:gd name="connsiteY32224" fmla="*/ 5255649 h 6407152"/>
              <a:gd name="connsiteX32225" fmla="*/ 733105 w 11737976"/>
              <a:gd name="connsiteY32225" fmla="*/ 5273372 h 6407152"/>
              <a:gd name="connsiteX32226" fmla="*/ 729303 w 11737976"/>
              <a:gd name="connsiteY32226" fmla="*/ 5276498 h 6407152"/>
              <a:gd name="connsiteX32227" fmla="*/ 756773 w 11737976"/>
              <a:gd name="connsiteY32227" fmla="*/ 5308814 h 6407152"/>
              <a:gd name="connsiteX32228" fmla="*/ 777138 w 11737976"/>
              <a:gd name="connsiteY32228" fmla="*/ 5314033 h 6407152"/>
              <a:gd name="connsiteX32229" fmla="*/ 782884 w 11737976"/>
              <a:gd name="connsiteY32229" fmla="*/ 5320288 h 6407152"/>
              <a:gd name="connsiteX32230" fmla="*/ 781618 w 11737976"/>
              <a:gd name="connsiteY32230" fmla="*/ 5321330 h 6407152"/>
              <a:gd name="connsiteX32231" fmla="*/ 788631 w 11737976"/>
              <a:gd name="connsiteY32231" fmla="*/ 5326542 h 6407152"/>
              <a:gd name="connsiteX32232" fmla="*/ 794966 w 11737976"/>
              <a:gd name="connsiteY32232" fmla="*/ 5321334 h 6407152"/>
              <a:gd name="connsiteX32233" fmla="*/ 777726 w 11737976"/>
              <a:gd name="connsiteY32233" fmla="*/ 5302570 h 6407152"/>
              <a:gd name="connsiteX32234" fmla="*/ 791754 w 11737976"/>
              <a:gd name="connsiteY32234" fmla="*/ 5312998 h 6407152"/>
              <a:gd name="connsiteX32235" fmla="*/ 803247 w 11737976"/>
              <a:gd name="connsiteY32235" fmla="*/ 5325506 h 6407152"/>
              <a:gd name="connsiteX32236" fmla="*/ 805781 w 11737976"/>
              <a:gd name="connsiteY32236" fmla="*/ 5323423 h 6407152"/>
              <a:gd name="connsiteX32237" fmla="*/ 798768 w 11737976"/>
              <a:gd name="connsiteY32237" fmla="*/ 5318210 h 6407152"/>
              <a:gd name="connsiteX32238" fmla="*/ 793022 w 11737976"/>
              <a:gd name="connsiteY32238" fmla="*/ 5311956 h 6407152"/>
              <a:gd name="connsiteX32239" fmla="*/ 784061 w 11737976"/>
              <a:gd name="connsiteY32239" fmla="*/ 5297363 h 6407152"/>
              <a:gd name="connsiteX32240" fmla="*/ 793610 w 11737976"/>
              <a:gd name="connsiteY32240" fmla="*/ 5300493 h 6407152"/>
              <a:gd name="connsiteX32241" fmla="*/ 789809 w 11737976"/>
              <a:gd name="connsiteY32241" fmla="*/ 5303617 h 6407152"/>
              <a:gd name="connsiteX32242" fmla="*/ 816597 w 11737976"/>
              <a:gd name="connsiteY32242" fmla="*/ 5325512 h 6407152"/>
              <a:gd name="connsiteX32243" fmla="*/ 832573 w 11737976"/>
              <a:gd name="connsiteY32243" fmla="*/ 5345318 h 6407152"/>
              <a:gd name="connsiteX32244" fmla="*/ 836373 w 11737976"/>
              <a:gd name="connsiteY32244" fmla="*/ 5342193 h 6407152"/>
              <a:gd name="connsiteX32245" fmla="*/ 830627 w 11737976"/>
              <a:gd name="connsiteY32245" fmla="*/ 5335939 h 6407152"/>
              <a:gd name="connsiteX32246" fmla="*/ 829269 w 11737976"/>
              <a:gd name="connsiteY32246" fmla="*/ 5315098 h 6407152"/>
              <a:gd name="connsiteX32247" fmla="*/ 829948 w 11737976"/>
              <a:gd name="connsiteY32247" fmla="*/ 5325518 h 6407152"/>
              <a:gd name="connsiteX32248" fmla="*/ 824200 w 11737976"/>
              <a:gd name="connsiteY32248" fmla="*/ 5319263 h 6407152"/>
              <a:gd name="connsiteX32249" fmla="*/ 815240 w 11737976"/>
              <a:gd name="connsiteY32249" fmla="*/ 5304671 h 6407152"/>
              <a:gd name="connsiteX32250" fmla="*/ 802479 w 11737976"/>
              <a:gd name="connsiteY32250" fmla="*/ 5293203 h 6407152"/>
              <a:gd name="connsiteX32251" fmla="*/ 801212 w 11737976"/>
              <a:gd name="connsiteY32251" fmla="*/ 5294244 h 6407152"/>
              <a:gd name="connsiteX32252" fmla="*/ 799945 w 11737976"/>
              <a:gd name="connsiteY32252" fmla="*/ 5295286 h 6407152"/>
              <a:gd name="connsiteX32253" fmla="*/ 798678 w 11737976"/>
              <a:gd name="connsiteY32253" fmla="*/ 5296327 h 6407152"/>
              <a:gd name="connsiteX32254" fmla="*/ 793519 w 11737976"/>
              <a:gd name="connsiteY32254" fmla="*/ 5278609 h 6407152"/>
              <a:gd name="connsiteX32255" fmla="*/ 800533 w 11737976"/>
              <a:gd name="connsiteY32255" fmla="*/ 5283822 h 6407152"/>
              <a:gd name="connsiteX32256" fmla="*/ 792840 w 11737976"/>
              <a:gd name="connsiteY32256" fmla="*/ 5268189 h 6407152"/>
              <a:gd name="connsiteX32257" fmla="*/ 811349 w 11737976"/>
              <a:gd name="connsiteY32257" fmla="*/ 5285912 h 6407152"/>
              <a:gd name="connsiteX32258" fmla="*/ 810761 w 11737976"/>
              <a:gd name="connsiteY32258" fmla="*/ 5297374 h 6407152"/>
              <a:gd name="connsiteX32259" fmla="*/ 816508 w 11737976"/>
              <a:gd name="connsiteY32259" fmla="*/ 5303629 h 6407152"/>
              <a:gd name="connsiteX32260" fmla="*/ 844565 w 11737976"/>
              <a:gd name="connsiteY32260" fmla="*/ 5324483 h 6407152"/>
              <a:gd name="connsiteX32261" fmla="*/ 843299 w 11737976"/>
              <a:gd name="connsiteY32261" fmla="*/ 5325525 h 6407152"/>
              <a:gd name="connsiteX32262" fmla="*/ 849044 w 11737976"/>
              <a:gd name="connsiteY32262" fmla="*/ 5331778 h 6407152"/>
              <a:gd name="connsiteX32263" fmla="*/ 850312 w 11737976"/>
              <a:gd name="connsiteY32263" fmla="*/ 5330737 h 6407152"/>
              <a:gd name="connsiteX32264" fmla="*/ 857325 w 11737976"/>
              <a:gd name="connsiteY32264" fmla="*/ 5335950 h 6407152"/>
              <a:gd name="connsiteX32265" fmla="*/ 851669 w 11737976"/>
              <a:gd name="connsiteY32265" fmla="*/ 5351581 h 6407152"/>
              <a:gd name="connsiteX32266" fmla="*/ 861807 w 11737976"/>
              <a:gd name="connsiteY32266" fmla="*/ 5343247 h 6407152"/>
              <a:gd name="connsiteX32267" fmla="*/ 893076 w 11737976"/>
              <a:gd name="connsiteY32267" fmla="*/ 5372438 h 6407152"/>
              <a:gd name="connsiteX32268" fmla="*/ 869409 w 11737976"/>
              <a:gd name="connsiteY32268" fmla="*/ 5336998 h 6407152"/>
              <a:gd name="connsiteX32269" fmla="*/ 857914 w 11737976"/>
              <a:gd name="connsiteY32269" fmla="*/ 5324487 h 6407152"/>
              <a:gd name="connsiteX32270" fmla="*/ 864250 w 11737976"/>
              <a:gd name="connsiteY32270" fmla="*/ 5319280 h 6407152"/>
              <a:gd name="connsiteX32271" fmla="*/ 869997 w 11737976"/>
              <a:gd name="connsiteY32271" fmla="*/ 5325535 h 6407152"/>
              <a:gd name="connsiteX32272" fmla="*/ 871264 w 11737976"/>
              <a:gd name="connsiteY32272" fmla="*/ 5324493 h 6407152"/>
              <a:gd name="connsiteX32273" fmla="*/ 865516 w 11737976"/>
              <a:gd name="connsiteY32273" fmla="*/ 5318238 h 6407152"/>
              <a:gd name="connsiteX32274" fmla="*/ 872200 w 11737976"/>
              <a:gd name="connsiteY32274" fmla="*/ 5320429 h 6407152"/>
              <a:gd name="connsiteX32275" fmla="*/ 873798 w 11737976"/>
              <a:gd name="connsiteY32275" fmla="*/ 5322411 h 6407152"/>
              <a:gd name="connsiteX32276" fmla="*/ 878278 w 11737976"/>
              <a:gd name="connsiteY32276" fmla="*/ 5329707 h 6407152"/>
              <a:gd name="connsiteX32277" fmla="*/ 899322 w 11737976"/>
              <a:gd name="connsiteY32277" fmla="*/ 5345349 h 6407152"/>
              <a:gd name="connsiteX32278" fmla="*/ 888415 w 11737976"/>
              <a:gd name="connsiteY32278" fmla="*/ 5321375 h 6407152"/>
              <a:gd name="connsiteX32279" fmla="*/ 881401 w 11737976"/>
              <a:gd name="connsiteY32279" fmla="*/ 5316161 h 6407152"/>
              <a:gd name="connsiteX32280" fmla="*/ 883257 w 11737976"/>
              <a:gd name="connsiteY32280" fmla="*/ 5303657 h 6407152"/>
              <a:gd name="connsiteX32281" fmla="*/ 871762 w 11737976"/>
              <a:gd name="connsiteY32281" fmla="*/ 5291148 h 6407152"/>
              <a:gd name="connsiteX32282" fmla="*/ 860946 w 11737976"/>
              <a:gd name="connsiteY32282" fmla="*/ 5289059 h 6407152"/>
              <a:gd name="connsiteX32283" fmla="*/ 857733 w 11737976"/>
              <a:gd name="connsiteY32283" fmla="*/ 5280721 h 6407152"/>
              <a:gd name="connsiteX32284" fmla="*/ 841760 w 11737976"/>
              <a:gd name="connsiteY32284" fmla="*/ 5260916 h 6407152"/>
              <a:gd name="connsiteX32285" fmla="*/ 848774 w 11737976"/>
              <a:gd name="connsiteY32285" fmla="*/ 5266129 h 6407152"/>
              <a:gd name="connsiteX32286" fmla="*/ 843027 w 11737976"/>
              <a:gd name="connsiteY32286" fmla="*/ 5259874 h 6407152"/>
              <a:gd name="connsiteX32287" fmla="*/ 864656 w 11737976"/>
              <a:gd name="connsiteY32287" fmla="*/ 5264051 h 6407152"/>
              <a:gd name="connsiteX32288" fmla="*/ 869137 w 11737976"/>
              <a:gd name="connsiteY32288" fmla="*/ 5271347 h 6407152"/>
              <a:gd name="connsiteX32289" fmla="*/ 876152 w 11737976"/>
              <a:gd name="connsiteY32289" fmla="*/ 5276560 h 6407152"/>
              <a:gd name="connsiteX32290" fmla="*/ 905567 w 11737976"/>
              <a:gd name="connsiteY32290" fmla="*/ 5318257 h 6407152"/>
              <a:gd name="connsiteX32291" fmla="*/ 916383 w 11737976"/>
              <a:gd name="connsiteY32291" fmla="*/ 5320346 h 6407152"/>
              <a:gd name="connsiteX32292" fmla="*/ 922130 w 11737976"/>
              <a:gd name="connsiteY32292" fmla="*/ 5326600 h 6407152"/>
              <a:gd name="connsiteX32293" fmla="*/ 926610 w 11737976"/>
              <a:gd name="connsiteY32293" fmla="*/ 5333896 h 6407152"/>
              <a:gd name="connsiteX32294" fmla="*/ 929144 w 11737976"/>
              <a:gd name="connsiteY32294" fmla="*/ 5331812 h 6407152"/>
              <a:gd name="connsiteX32295" fmla="*/ 923398 w 11737976"/>
              <a:gd name="connsiteY32295" fmla="*/ 5325559 h 6407152"/>
              <a:gd name="connsiteX32296" fmla="*/ 922718 w 11737976"/>
              <a:gd name="connsiteY32296" fmla="*/ 5315138 h 6407152"/>
              <a:gd name="connsiteX32297" fmla="*/ 925932 w 11737976"/>
              <a:gd name="connsiteY32297" fmla="*/ 5323476 h 6407152"/>
              <a:gd name="connsiteX32298" fmla="*/ 941814 w 11737976"/>
              <a:gd name="connsiteY32298" fmla="*/ 5321398 h 6407152"/>
              <a:gd name="connsiteX32299" fmla="*/ 930321 w 11737976"/>
              <a:gd name="connsiteY32299" fmla="*/ 5308888 h 6407152"/>
              <a:gd name="connsiteX32300" fmla="*/ 939191 w 11737976"/>
              <a:gd name="connsiteY32300" fmla="*/ 5301598 h 6407152"/>
              <a:gd name="connsiteX32301" fmla="*/ 927697 w 11737976"/>
              <a:gd name="connsiteY32301" fmla="*/ 5289088 h 6407152"/>
              <a:gd name="connsiteX32302" fmla="*/ 926428 w 11737976"/>
              <a:gd name="connsiteY32302" fmla="*/ 5290129 h 6407152"/>
              <a:gd name="connsiteX32303" fmla="*/ 923216 w 11737976"/>
              <a:gd name="connsiteY32303" fmla="*/ 5281791 h 6407152"/>
              <a:gd name="connsiteX32304" fmla="*/ 928963 w 11737976"/>
              <a:gd name="connsiteY32304" fmla="*/ 5288047 h 6407152"/>
              <a:gd name="connsiteX32305" fmla="*/ 930230 w 11737976"/>
              <a:gd name="connsiteY32305" fmla="*/ 5287004 h 6407152"/>
              <a:gd name="connsiteX32306" fmla="*/ 935978 w 11737976"/>
              <a:gd name="connsiteY32306" fmla="*/ 5293260 h 6407152"/>
              <a:gd name="connsiteX32307" fmla="*/ 934710 w 11737976"/>
              <a:gd name="connsiteY32307" fmla="*/ 5294302 h 6407152"/>
              <a:gd name="connsiteX32308" fmla="*/ 951274 w 11737976"/>
              <a:gd name="connsiteY32308" fmla="*/ 5302646 h 6407152"/>
              <a:gd name="connsiteX32309" fmla="*/ 954486 w 11737976"/>
              <a:gd name="connsiteY32309" fmla="*/ 5310982 h 6407152"/>
              <a:gd name="connsiteX32310" fmla="*/ 961499 w 11737976"/>
              <a:gd name="connsiteY32310" fmla="*/ 5316196 h 6407152"/>
              <a:gd name="connsiteX32311" fmla="*/ 967247 w 11737976"/>
              <a:gd name="connsiteY32311" fmla="*/ 5322451 h 6407152"/>
              <a:gd name="connsiteX32312" fmla="*/ 991503 w 11737976"/>
              <a:gd name="connsiteY32312" fmla="*/ 5346429 h 6407152"/>
              <a:gd name="connsiteX32313" fmla="*/ 990236 w 11737976"/>
              <a:gd name="connsiteY32313" fmla="*/ 5347470 h 6407152"/>
              <a:gd name="connsiteX32314" fmla="*/ 983223 w 11737976"/>
              <a:gd name="connsiteY32314" fmla="*/ 5342258 h 6407152"/>
              <a:gd name="connsiteX32315" fmla="*/ 980689 w 11737976"/>
              <a:gd name="connsiteY32315" fmla="*/ 5344341 h 6407152"/>
              <a:gd name="connsiteX32316" fmla="*/ 979421 w 11737976"/>
              <a:gd name="connsiteY32316" fmla="*/ 5345382 h 6407152"/>
              <a:gd name="connsiteX32317" fmla="*/ 982633 w 11737976"/>
              <a:gd name="connsiteY32317" fmla="*/ 5353719 h 6407152"/>
              <a:gd name="connsiteX32318" fmla="*/ 970552 w 11737976"/>
              <a:gd name="connsiteY32318" fmla="*/ 5352672 h 6407152"/>
              <a:gd name="connsiteX32319" fmla="*/ 976298 w 11737976"/>
              <a:gd name="connsiteY32319" fmla="*/ 5358926 h 6407152"/>
              <a:gd name="connsiteX32320" fmla="*/ 975031 w 11737976"/>
              <a:gd name="connsiteY32320" fmla="*/ 5359969 h 6407152"/>
              <a:gd name="connsiteX32321" fmla="*/ 973764 w 11737976"/>
              <a:gd name="connsiteY32321" fmla="*/ 5361010 h 6407152"/>
              <a:gd name="connsiteX32322" fmla="*/ 978245 w 11737976"/>
              <a:gd name="connsiteY32322" fmla="*/ 5368309 h 6407152"/>
              <a:gd name="connsiteX32323" fmla="*/ 979513 w 11737976"/>
              <a:gd name="connsiteY32323" fmla="*/ 5367266 h 6407152"/>
              <a:gd name="connsiteX32324" fmla="*/ 980780 w 11737976"/>
              <a:gd name="connsiteY32324" fmla="*/ 5366225 h 6407152"/>
              <a:gd name="connsiteX32325" fmla="*/ 982047 w 11737976"/>
              <a:gd name="connsiteY32325" fmla="*/ 5365183 h 6407152"/>
              <a:gd name="connsiteX32326" fmla="*/ 990329 w 11737976"/>
              <a:gd name="connsiteY32326" fmla="*/ 5369355 h 6407152"/>
              <a:gd name="connsiteX32327" fmla="*/ 997342 w 11737976"/>
              <a:gd name="connsiteY32327" fmla="*/ 5374567 h 6407152"/>
              <a:gd name="connsiteX32328" fmla="*/ 996664 w 11737976"/>
              <a:gd name="connsiteY32328" fmla="*/ 5364148 h 6407152"/>
              <a:gd name="connsiteX32329" fmla="*/ 985168 w 11737976"/>
              <a:gd name="connsiteY32329" fmla="*/ 5351636 h 6407152"/>
              <a:gd name="connsiteX32330" fmla="*/ 987702 w 11737976"/>
              <a:gd name="connsiteY32330" fmla="*/ 5349553 h 6407152"/>
              <a:gd name="connsiteX32331" fmla="*/ 988968 w 11737976"/>
              <a:gd name="connsiteY32331" fmla="*/ 5348511 h 6407152"/>
              <a:gd name="connsiteX32332" fmla="*/ 993451 w 11737976"/>
              <a:gd name="connsiteY32332" fmla="*/ 5355810 h 6407152"/>
              <a:gd name="connsiteX32333" fmla="*/ 1002320 w 11737976"/>
              <a:gd name="connsiteY32333" fmla="*/ 5348520 h 6407152"/>
              <a:gd name="connsiteX32334" fmla="*/ 1006122 w 11737976"/>
              <a:gd name="connsiteY32334" fmla="*/ 5345395 h 6407152"/>
              <a:gd name="connsiteX32335" fmla="*/ 983132 w 11737976"/>
              <a:gd name="connsiteY32335" fmla="*/ 5320374 h 6407152"/>
              <a:gd name="connsiteX32336" fmla="*/ 971049 w 11737976"/>
              <a:gd name="connsiteY32336" fmla="*/ 5319326 h 6407152"/>
              <a:gd name="connsiteX32337" fmla="*/ 962088 w 11737976"/>
              <a:gd name="connsiteY32337" fmla="*/ 5304734 h 6407152"/>
              <a:gd name="connsiteX32338" fmla="*/ 949328 w 11737976"/>
              <a:gd name="connsiteY32338" fmla="*/ 5293266 h 6407152"/>
              <a:gd name="connsiteX32339" fmla="*/ 950595 w 11737976"/>
              <a:gd name="connsiteY32339" fmla="*/ 5292224 h 6407152"/>
              <a:gd name="connsiteX32340" fmla="*/ 975937 w 11737976"/>
              <a:gd name="connsiteY32340" fmla="*/ 5271394 h 6407152"/>
              <a:gd name="connsiteX32341" fmla="*/ 967655 w 11737976"/>
              <a:gd name="connsiteY32341" fmla="*/ 5267221 h 6407152"/>
              <a:gd name="connsiteX32342" fmla="*/ 961907 w 11737976"/>
              <a:gd name="connsiteY32342" fmla="*/ 5260967 h 6407152"/>
              <a:gd name="connsiteX32343" fmla="*/ 969510 w 11737976"/>
              <a:gd name="connsiteY32343" fmla="*/ 5254717 h 6407152"/>
              <a:gd name="connsiteX32344" fmla="*/ 982951 w 11737976"/>
              <a:gd name="connsiteY32344" fmla="*/ 5276608 h 6407152"/>
              <a:gd name="connsiteX32345" fmla="*/ 986753 w 11737976"/>
              <a:gd name="connsiteY32345" fmla="*/ 5273483 h 6407152"/>
              <a:gd name="connsiteX32346" fmla="*/ 999514 w 11737976"/>
              <a:gd name="connsiteY32346" fmla="*/ 5284950 h 6407152"/>
              <a:gd name="connsiteX32347" fmla="*/ 1000781 w 11737976"/>
              <a:gd name="connsiteY32347" fmla="*/ 5283909 h 6407152"/>
              <a:gd name="connsiteX32348" fmla="*/ 1003316 w 11737976"/>
              <a:gd name="connsiteY32348" fmla="*/ 5281826 h 6407152"/>
              <a:gd name="connsiteX32349" fmla="*/ 1009062 w 11737976"/>
              <a:gd name="connsiteY32349" fmla="*/ 5288081 h 6407152"/>
              <a:gd name="connsiteX32350" fmla="*/ 1017344 w 11737976"/>
              <a:gd name="connsiteY32350" fmla="*/ 5292253 h 6407152"/>
              <a:gd name="connsiteX32351" fmla="*/ 1016665 w 11737976"/>
              <a:gd name="connsiteY32351" fmla="*/ 5281832 h 6407152"/>
              <a:gd name="connsiteX32352" fmla="*/ 1023000 w 11737976"/>
              <a:gd name="connsiteY32352" fmla="*/ 5276624 h 6407152"/>
              <a:gd name="connsiteX32353" fmla="*/ 1008972 w 11737976"/>
              <a:gd name="connsiteY32353" fmla="*/ 5266197 h 6407152"/>
              <a:gd name="connsiteX32354" fmla="*/ 1012772 w 11737976"/>
              <a:gd name="connsiteY32354" fmla="*/ 5263072 h 6407152"/>
              <a:gd name="connsiteX32355" fmla="*/ 1018520 w 11737976"/>
              <a:gd name="connsiteY32355" fmla="*/ 5269327 h 6407152"/>
              <a:gd name="connsiteX32356" fmla="*/ 1019787 w 11737976"/>
              <a:gd name="connsiteY32356" fmla="*/ 5268286 h 6407152"/>
              <a:gd name="connsiteX32357" fmla="*/ 1026802 w 11737976"/>
              <a:gd name="connsiteY32357" fmla="*/ 5273500 h 6407152"/>
              <a:gd name="connsiteX32358" fmla="*/ 1031871 w 11737976"/>
              <a:gd name="connsiteY32358" fmla="*/ 5269333 h 6407152"/>
              <a:gd name="connsiteX32359" fmla="*/ 1039474 w 11737976"/>
              <a:gd name="connsiteY32359" fmla="*/ 5263084 h 6407152"/>
              <a:gd name="connsiteX32360" fmla="*/ 1018431 w 11737976"/>
              <a:gd name="connsiteY32360" fmla="*/ 5247444 h 6407152"/>
              <a:gd name="connsiteX32361" fmla="*/ 1031779 w 11737976"/>
              <a:gd name="connsiteY32361" fmla="*/ 5247449 h 6407152"/>
              <a:gd name="connsiteX32362" fmla="*/ 1044541 w 11737976"/>
              <a:gd name="connsiteY32362" fmla="*/ 5258919 h 6407152"/>
              <a:gd name="connsiteX32363" fmla="*/ 1047664 w 11737976"/>
              <a:gd name="connsiteY32363" fmla="*/ 5245372 h 6407152"/>
              <a:gd name="connsiteX32364" fmla="*/ 1048930 w 11737976"/>
              <a:gd name="connsiteY32364" fmla="*/ 5244331 h 6407152"/>
              <a:gd name="connsiteX32365" fmla="*/ 1043184 w 11737976"/>
              <a:gd name="connsiteY32365" fmla="*/ 5238075 h 6407152"/>
              <a:gd name="connsiteX32366" fmla="*/ 1044451 w 11737976"/>
              <a:gd name="connsiteY32366" fmla="*/ 5237035 h 6407152"/>
              <a:gd name="connsiteX32367" fmla="*/ 1059747 w 11737976"/>
              <a:gd name="connsiteY32367" fmla="*/ 5246420 h 6407152"/>
              <a:gd name="connsiteX32368" fmla="*/ 1064815 w 11737976"/>
              <a:gd name="connsiteY32368" fmla="*/ 5242254 h 6407152"/>
              <a:gd name="connsiteX32369" fmla="*/ 1083324 w 11737976"/>
              <a:gd name="connsiteY32369" fmla="*/ 5259977 h 6407152"/>
              <a:gd name="connsiteX32370" fmla="*/ 1090337 w 11737976"/>
              <a:gd name="connsiteY32370" fmla="*/ 5265190 h 6407152"/>
              <a:gd name="connsiteX32371" fmla="*/ 1085269 w 11737976"/>
              <a:gd name="connsiteY32371" fmla="*/ 5269356 h 6407152"/>
              <a:gd name="connsiteX32372" fmla="*/ 1097806 w 11737976"/>
              <a:gd name="connsiteY32372" fmla="*/ 5280202 h 6407152"/>
              <a:gd name="connsiteX32373" fmla="*/ 1098118 w 11737976"/>
              <a:gd name="connsiteY32373" fmla="*/ 5286458 h 6407152"/>
              <a:gd name="connsiteX32374" fmla="*/ 1093587 w 11737976"/>
              <a:gd name="connsiteY32374" fmla="*/ 5280481 h 6407152"/>
              <a:gd name="connsiteX32375" fmla="*/ 1081269 w 11737976"/>
              <a:gd name="connsiteY32375" fmla="*/ 5269621 h 6407152"/>
              <a:gd name="connsiteX32376" fmla="*/ 1097247 w 11737976"/>
              <a:gd name="connsiteY32376" fmla="*/ 5289344 h 6407152"/>
              <a:gd name="connsiteX32377" fmla="*/ 1098283 w 11737976"/>
              <a:gd name="connsiteY32377" fmla="*/ 5289786 h 6407152"/>
              <a:gd name="connsiteX32378" fmla="*/ 1099311 w 11737976"/>
              <a:gd name="connsiteY32378" fmla="*/ 5310483 h 6407152"/>
              <a:gd name="connsiteX32379" fmla="*/ 1095020 w 11737976"/>
              <a:gd name="connsiteY32379" fmla="*/ 5339630 h 6407152"/>
              <a:gd name="connsiteX32380" fmla="*/ 1107041 w 11737976"/>
              <a:gd name="connsiteY32380" fmla="*/ 5367030 h 6407152"/>
              <a:gd name="connsiteX32381" fmla="*/ 1131328 w 11737976"/>
              <a:gd name="connsiteY32381" fmla="*/ 5338706 h 6407152"/>
              <a:gd name="connsiteX32382" fmla="*/ 1117244 w 11737976"/>
              <a:gd name="connsiteY32382" fmla="*/ 5330324 h 6407152"/>
              <a:gd name="connsiteX32383" fmla="*/ 1117140 w 11737976"/>
              <a:gd name="connsiteY32383" fmla="*/ 5329936 h 6407152"/>
              <a:gd name="connsiteX32384" fmla="*/ 1117341 w 11737976"/>
              <a:gd name="connsiteY32384" fmla="*/ 5329570 h 6407152"/>
              <a:gd name="connsiteX32385" fmla="*/ 1116832 w 11737976"/>
              <a:gd name="connsiteY32385" fmla="*/ 5325512 h 6407152"/>
              <a:gd name="connsiteX32386" fmla="*/ 1116029 w 11737976"/>
              <a:gd name="connsiteY32386" fmla="*/ 5325775 h 6407152"/>
              <a:gd name="connsiteX32387" fmla="*/ 1111787 w 11737976"/>
              <a:gd name="connsiteY32387" fmla="*/ 5309888 h 6407152"/>
              <a:gd name="connsiteX32388" fmla="*/ 1115930 w 11737976"/>
              <a:gd name="connsiteY32388" fmla="*/ 5292873 h 6407152"/>
              <a:gd name="connsiteX32389" fmla="*/ 1112336 w 11737976"/>
              <a:gd name="connsiteY32389" fmla="*/ 5287723 h 6407152"/>
              <a:gd name="connsiteX32390" fmla="*/ 1115861 w 11737976"/>
              <a:gd name="connsiteY32390" fmla="*/ 5288127 h 6407152"/>
              <a:gd name="connsiteX32391" fmla="*/ 1121518 w 11737976"/>
              <a:gd name="connsiteY32391" fmla="*/ 5272497 h 6407152"/>
              <a:gd name="connsiteX32392" fmla="*/ 1129800 w 11737976"/>
              <a:gd name="connsiteY32392" fmla="*/ 5276670 h 6407152"/>
              <a:gd name="connsiteX32393" fmla="*/ 1119574 w 11737976"/>
              <a:gd name="connsiteY32393" fmla="*/ 5263120 h 6407152"/>
              <a:gd name="connsiteX32394" fmla="*/ 1124642 w 11737976"/>
              <a:gd name="connsiteY32394" fmla="*/ 5258953 h 6407152"/>
              <a:gd name="connsiteX32395" fmla="*/ 1109344 w 11737976"/>
              <a:gd name="connsiteY32395" fmla="*/ 5249567 h 6407152"/>
              <a:gd name="connsiteX32396" fmla="*/ 1100697 w 11737976"/>
              <a:gd name="connsiteY32396" fmla="*/ 5255133 h 6407152"/>
              <a:gd name="connsiteX32397" fmla="*/ 1100274 w 11737976"/>
              <a:gd name="connsiteY32397" fmla="*/ 5255917 h 6407152"/>
              <a:gd name="connsiteX32398" fmla="*/ 1095529 w 11737976"/>
              <a:gd name="connsiteY32398" fmla="*/ 5234361 h 6407152"/>
              <a:gd name="connsiteX32399" fmla="*/ 1095399 w 11737976"/>
              <a:gd name="connsiteY32399" fmla="*/ 5231764 h 6407152"/>
              <a:gd name="connsiteX32400" fmla="*/ 1094116 w 11737976"/>
              <a:gd name="connsiteY32400" fmla="*/ 5227944 h 6407152"/>
              <a:gd name="connsiteX32401" fmla="*/ 1091566 w 11737976"/>
              <a:gd name="connsiteY32401" fmla="*/ 5217182 h 6407152"/>
              <a:gd name="connsiteX32402" fmla="*/ 1095226 w 11737976"/>
              <a:gd name="connsiteY32402" fmla="*/ 5217257 h 6407152"/>
              <a:gd name="connsiteX32403" fmla="*/ 1091706 w 11737976"/>
              <a:gd name="connsiteY32403" fmla="*/ 5208124 h 6407152"/>
              <a:gd name="connsiteX32404" fmla="*/ 1091822 w 11737976"/>
              <a:gd name="connsiteY32404" fmla="*/ 5207463 h 6407152"/>
              <a:gd name="connsiteX32405" fmla="*/ 1096764 w 11737976"/>
              <a:gd name="connsiteY32405" fmla="*/ 5205014 h 6407152"/>
              <a:gd name="connsiteX32406" fmla="*/ 1100203 w 11737976"/>
              <a:gd name="connsiteY32406" fmla="*/ 5191207 h 6407152"/>
              <a:gd name="connsiteX32407" fmla="*/ 1108485 w 11737976"/>
              <a:gd name="connsiteY32407" fmla="*/ 5195378 h 6407152"/>
              <a:gd name="connsiteX32408" fmla="*/ 1107511 w 11737976"/>
              <a:gd name="connsiteY32408" fmla="*/ 5190689 h 6407152"/>
              <a:gd name="connsiteX32409" fmla="*/ 1106898 w 11737976"/>
              <a:gd name="connsiteY32409" fmla="*/ 5187727 h 6407152"/>
              <a:gd name="connsiteX32410" fmla="*/ 1118409 w 11737976"/>
              <a:gd name="connsiteY32410" fmla="*/ 5199818 h 6407152"/>
              <a:gd name="connsiteX32411" fmla="*/ 1128615 w 11737976"/>
              <a:gd name="connsiteY32411" fmla="*/ 5196750 h 6407152"/>
              <a:gd name="connsiteX32412" fmla="*/ 1131186 w 11737976"/>
              <a:gd name="connsiteY32412" fmla="*/ 5204399 h 6407152"/>
              <a:gd name="connsiteX32413" fmla="*/ 1151670 w 11737976"/>
              <a:gd name="connsiteY32413" fmla="*/ 5231925 h 6407152"/>
              <a:gd name="connsiteX32414" fmla="*/ 1169852 w 11737976"/>
              <a:gd name="connsiteY32414" fmla="*/ 5234562 h 6407152"/>
              <a:gd name="connsiteX32415" fmla="*/ 1170124 w 11737976"/>
              <a:gd name="connsiteY32415" fmla="*/ 5239987 h 6407152"/>
              <a:gd name="connsiteX32416" fmla="*/ 1169435 w 11737976"/>
              <a:gd name="connsiteY32416" fmla="*/ 5247086 h 6407152"/>
              <a:gd name="connsiteX32417" fmla="*/ 1168377 w 11737976"/>
              <a:gd name="connsiteY32417" fmla="*/ 5245936 h 6407152"/>
              <a:gd name="connsiteX32418" fmla="*/ 1167866 w 11737976"/>
              <a:gd name="connsiteY32418" fmla="*/ 5245379 h 6407152"/>
              <a:gd name="connsiteX32419" fmla="*/ 1166491 w 11737976"/>
              <a:gd name="connsiteY32419" fmla="*/ 5246510 h 6407152"/>
              <a:gd name="connsiteX32420" fmla="*/ 1167003 w 11737976"/>
              <a:gd name="connsiteY32420" fmla="*/ 5247066 h 6407152"/>
              <a:gd name="connsiteX32421" fmla="*/ 1169204 w 11737976"/>
              <a:gd name="connsiteY32421" fmla="*/ 5249462 h 6407152"/>
              <a:gd name="connsiteX32422" fmla="*/ 1169035 w 11737976"/>
              <a:gd name="connsiteY32422" fmla="*/ 5251194 h 6407152"/>
              <a:gd name="connsiteX32423" fmla="*/ 1173748 w 11737976"/>
              <a:gd name="connsiteY32423" fmla="*/ 5258229 h 6407152"/>
              <a:gd name="connsiteX32424" fmla="*/ 1178315 w 11737976"/>
              <a:gd name="connsiteY32424" fmla="*/ 5254735 h 6407152"/>
              <a:gd name="connsiteX32425" fmla="*/ 1176499 w 11737976"/>
              <a:gd name="connsiteY32425" fmla="*/ 5263107 h 6407152"/>
              <a:gd name="connsiteX32426" fmla="*/ 1176736 w 11737976"/>
              <a:gd name="connsiteY32426" fmla="*/ 5263521 h 6407152"/>
              <a:gd name="connsiteX32427" fmla="*/ 1172454 w 11737976"/>
              <a:gd name="connsiteY32427" fmla="*/ 5280363 h 6407152"/>
              <a:gd name="connsiteX32428" fmla="*/ 1171452 w 11737976"/>
              <a:gd name="connsiteY32428" fmla="*/ 5281157 h 6407152"/>
              <a:gd name="connsiteX32429" fmla="*/ 1171042 w 11737976"/>
              <a:gd name="connsiteY32429" fmla="*/ 5281661 h 6407152"/>
              <a:gd name="connsiteX32430" fmla="*/ 1170605 w 11737976"/>
              <a:gd name="connsiteY32430" fmla="*/ 5280717 h 6407152"/>
              <a:gd name="connsiteX32431" fmla="*/ 1168711 w 11737976"/>
              <a:gd name="connsiteY32431" fmla="*/ 5278042 h 6407152"/>
              <a:gd name="connsiteX32432" fmla="*/ 1167040 w 11737976"/>
              <a:gd name="connsiteY32432" fmla="*/ 5301665 h 6407152"/>
              <a:gd name="connsiteX32433" fmla="*/ 1165696 w 11737976"/>
              <a:gd name="connsiteY32433" fmla="*/ 5306948 h 6407152"/>
              <a:gd name="connsiteX32434" fmla="*/ 1164690 w 11737976"/>
              <a:gd name="connsiteY32434" fmla="*/ 5315165 h 6407152"/>
              <a:gd name="connsiteX32435" fmla="*/ 1166159 w 11737976"/>
              <a:gd name="connsiteY32435" fmla="*/ 5314041 h 6407152"/>
              <a:gd name="connsiteX32436" fmla="*/ 1166136 w 11737976"/>
              <a:gd name="connsiteY32436" fmla="*/ 5314865 h 6407152"/>
              <a:gd name="connsiteX32437" fmla="*/ 1168299 w 11737976"/>
              <a:gd name="connsiteY32437" fmla="*/ 5317567 h 6407152"/>
              <a:gd name="connsiteX32438" fmla="*/ 1167679 w 11737976"/>
              <a:gd name="connsiteY32438" fmla="*/ 5322824 h 6407152"/>
              <a:gd name="connsiteX32439" fmla="*/ 1166623 w 11737976"/>
              <a:gd name="connsiteY32439" fmla="*/ 5326420 h 6407152"/>
              <a:gd name="connsiteX32440" fmla="*/ 1166456 w 11737976"/>
              <a:gd name="connsiteY32440" fmla="*/ 5326732 h 6407152"/>
              <a:gd name="connsiteX32441" fmla="*/ 1160664 w 11737976"/>
              <a:gd name="connsiteY32441" fmla="*/ 5339525 h 6407152"/>
              <a:gd name="connsiteX32442" fmla="*/ 1159318 w 11737976"/>
              <a:gd name="connsiteY32442" fmla="*/ 5336298 h 6407152"/>
              <a:gd name="connsiteX32443" fmla="*/ 1154948 w 11737976"/>
              <a:gd name="connsiteY32443" fmla="*/ 5344961 h 6407152"/>
              <a:gd name="connsiteX32444" fmla="*/ 1154277 w 11737976"/>
              <a:gd name="connsiteY32444" fmla="*/ 5347602 h 6407152"/>
              <a:gd name="connsiteX32445" fmla="*/ 1153942 w 11737976"/>
              <a:gd name="connsiteY32445" fmla="*/ 5348922 h 6407152"/>
              <a:gd name="connsiteX32446" fmla="*/ 1155286 w 11737976"/>
              <a:gd name="connsiteY32446" fmla="*/ 5347894 h 6407152"/>
              <a:gd name="connsiteX32447" fmla="*/ 1155623 w 11737976"/>
              <a:gd name="connsiteY32447" fmla="*/ 5346574 h 6407152"/>
              <a:gd name="connsiteX32448" fmla="*/ 1158309 w 11737976"/>
              <a:gd name="connsiteY32448" fmla="*/ 5340262 h 6407152"/>
              <a:gd name="connsiteX32449" fmla="*/ 1158984 w 11737976"/>
              <a:gd name="connsiteY32449" fmla="*/ 5341874 h 6407152"/>
              <a:gd name="connsiteX32450" fmla="*/ 1156970 w 11737976"/>
              <a:gd name="connsiteY32450" fmla="*/ 5354053 h 6407152"/>
              <a:gd name="connsiteX32451" fmla="*/ 1159033 w 11737976"/>
              <a:gd name="connsiteY32451" fmla="*/ 5360537 h 6407152"/>
              <a:gd name="connsiteX32452" fmla="*/ 1158625 w 11737976"/>
              <a:gd name="connsiteY32452" fmla="*/ 5361851 h 6407152"/>
              <a:gd name="connsiteX32453" fmla="*/ 1153911 w 11737976"/>
              <a:gd name="connsiteY32453" fmla="*/ 5366070 h 6407152"/>
              <a:gd name="connsiteX32454" fmla="*/ 1152679 w 11737976"/>
              <a:gd name="connsiteY32454" fmla="*/ 5366008 h 6407152"/>
              <a:gd name="connsiteX32455" fmla="*/ 1153275 w 11737976"/>
              <a:gd name="connsiteY32455" fmla="*/ 5364329 h 6407152"/>
              <a:gd name="connsiteX32456" fmla="*/ 1153267 w 11737976"/>
              <a:gd name="connsiteY32456" fmla="*/ 5347310 h 6407152"/>
              <a:gd name="connsiteX32457" fmla="*/ 1147216 w 11737976"/>
              <a:gd name="connsiteY32457" fmla="*/ 5354067 h 6407152"/>
              <a:gd name="connsiteX32458" fmla="*/ 1147548 w 11737976"/>
              <a:gd name="connsiteY32458" fmla="*/ 5344238 h 6407152"/>
              <a:gd name="connsiteX32459" fmla="*/ 1139142 w 11737976"/>
              <a:gd name="connsiteY32459" fmla="*/ 5351731 h 6407152"/>
              <a:gd name="connsiteX32460" fmla="*/ 1132417 w 11737976"/>
              <a:gd name="connsiteY32460" fmla="*/ 5356876 h 6407152"/>
              <a:gd name="connsiteX32461" fmla="*/ 1125364 w 11737976"/>
              <a:gd name="connsiteY32461" fmla="*/ 5380360 h 6407152"/>
              <a:gd name="connsiteX32462" fmla="*/ 1130157 w 11737976"/>
              <a:gd name="connsiteY32462" fmla="*/ 5379087 h 6407152"/>
              <a:gd name="connsiteX32463" fmla="*/ 1135689 w 11737976"/>
              <a:gd name="connsiteY32463" fmla="*/ 5375555 h 6407152"/>
              <a:gd name="connsiteX32464" fmla="*/ 1137133 w 11737976"/>
              <a:gd name="connsiteY32464" fmla="*/ 5380229 h 6407152"/>
              <a:gd name="connsiteX32465" fmla="*/ 1137516 w 11737976"/>
              <a:gd name="connsiteY32465" fmla="*/ 5400861 h 6407152"/>
              <a:gd name="connsiteX32466" fmla="*/ 1137872 w 11737976"/>
              <a:gd name="connsiteY32466" fmla="*/ 5401385 h 6407152"/>
              <a:gd name="connsiteX32467" fmla="*/ 1136674 w 11737976"/>
              <a:gd name="connsiteY32467" fmla="*/ 5407639 h 6407152"/>
              <a:gd name="connsiteX32468" fmla="*/ 1135703 w 11737976"/>
              <a:gd name="connsiteY32468" fmla="*/ 5407458 h 6407152"/>
              <a:gd name="connsiteX32469" fmla="*/ 1126901 w 11737976"/>
              <a:gd name="connsiteY32469" fmla="*/ 5439409 h 6407152"/>
              <a:gd name="connsiteX32470" fmla="*/ 1129965 w 11737976"/>
              <a:gd name="connsiteY32470" fmla="*/ 5439981 h 6407152"/>
              <a:gd name="connsiteX32471" fmla="*/ 1126257 w 11737976"/>
              <a:gd name="connsiteY32471" fmla="*/ 5442488 h 6407152"/>
              <a:gd name="connsiteX32472" fmla="*/ 1125522 w 11737976"/>
              <a:gd name="connsiteY32472" fmla="*/ 5444124 h 6407152"/>
              <a:gd name="connsiteX32473" fmla="*/ 1126104 w 11737976"/>
              <a:gd name="connsiteY32473" fmla="*/ 5441904 h 6407152"/>
              <a:gd name="connsiteX32474" fmla="*/ 1122695 w 11737976"/>
              <a:gd name="connsiteY32474" fmla="*/ 5433473 h 6407152"/>
              <a:gd name="connsiteX32475" fmla="*/ 1114628 w 11737976"/>
              <a:gd name="connsiteY32475" fmla="*/ 5448154 h 6407152"/>
              <a:gd name="connsiteX32476" fmla="*/ 1106221 w 11737976"/>
              <a:gd name="connsiteY32476" fmla="*/ 5451394 h 6407152"/>
              <a:gd name="connsiteX32477" fmla="*/ 1099501 w 11737976"/>
              <a:gd name="connsiteY32477" fmla="*/ 5469302 h 6407152"/>
              <a:gd name="connsiteX32478" fmla="*/ 1100515 w 11737976"/>
              <a:gd name="connsiteY32478" fmla="*/ 5478103 h 6407152"/>
              <a:gd name="connsiteX32479" fmla="*/ 1106236 w 11737976"/>
              <a:gd name="connsiteY32479" fmla="*/ 5485430 h 6407152"/>
              <a:gd name="connsiteX32480" fmla="*/ 1109593 w 11737976"/>
              <a:gd name="connsiteY32480" fmla="*/ 5472222 h 6407152"/>
              <a:gd name="connsiteX32481" fmla="*/ 1111614 w 11737976"/>
              <a:gd name="connsiteY32481" fmla="*/ 5477061 h 6407152"/>
              <a:gd name="connsiteX32482" fmla="*/ 1101209 w 11737976"/>
              <a:gd name="connsiteY32482" fmla="*/ 5530770 h 6407152"/>
              <a:gd name="connsiteX32483" fmla="*/ 1096419 w 11737976"/>
              <a:gd name="connsiteY32483" fmla="*/ 5537892 h 6407152"/>
              <a:gd name="connsiteX32484" fmla="*/ 1094847 w 11737976"/>
              <a:gd name="connsiteY32484" fmla="*/ 5542120 h 6407152"/>
              <a:gd name="connsiteX32485" fmla="*/ 1094225 w 11737976"/>
              <a:gd name="connsiteY32485" fmla="*/ 5541583 h 6407152"/>
              <a:gd name="connsiteX32486" fmla="*/ 1090276 w 11737976"/>
              <a:gd name="connsiteY32486" fmla="*/ 5533345 h 6407152"/>
              <a:gd name="connsiteX32487" fmla="*/ 1082857 w 11737976"/>
              <a:gd name="connsiteY32487" fmla="*/ 5538358 h 6407152"/>
              <a:gd name="connsiteX32488" fmla="*/ 1084907 w 11737976"/>
              <a:gd name="connsiteY32488" fmla="*/ 5543150 h 6407152"/>
              <a:gd name="connsiteX32489" fmla="*/ 1084272 w 11737976"/>
              <a:gd name="connsiteY32489" fmla="*/ 5545191 h 6407152"/>
              <a:gd name="connsiteX32490" fmla="*/ 1082044 w 11737976"/>
              <a:gd name="connsiteY32490" fmla="*/ 5546496 h 6407152"/>
              <a:gd name="connsiteX32491" fmla="*/ 1081703 w 11737976"/>
              <a:gd name="connsiteY32491" fmla="*/ 5539307 h 6407152"/>
              <a:gd name="connsiteX32492" fmla="*/ 1077670 w 11737976"/>
              <a:gd name="connsiteY32492" fmla="*/ 5546649 h 6407152"/>
              <a:gd name="connsiteX32493" fmla="*/ 1076669 w 11737976"/>
              <a:gd name="connsiteY32493" fmla="*/ 5563375 h 6407152"/>
              <a:gd name="connsiteX32494" fmla="*/ 1078689 w 11737976"/>
              <a:gd name="connsiteY32494" fmla="*/ 5568213 h 6407152"/>
              <a:gd name="connsiteX32495" fmla="*/ 1078352 w 11737976"/>
              <a:gd name="connsiteY32495" fmla="*/ 5569534 h 6407152"/>
              <a:gd name="connsiteX32496" fmla="*/ 1077009 w 11737976"/>
              <a:gd name="connsiteY32496" fmla="*/ 5574818 h 6407152"/>
              <a:gd name="connsiteX32497" fmla="*/ 1069824 w 11737976"/>
              <a:gd name="connsiteY32497" fmla="*/ 5586033 h 6407152"/>
              <a:gd name="connsiteX32498" fmla="*/ 1068475 w 11737976"/>
              <a:gd name="connsiteY32498" fmla="*/ 5588022 h 6407152"/>
              <a:gd name="connsiteX32499" fmla="*/ 1067837 w 11737976"/>
              <a:gd name="connsiteY32499" fmla="*/ 5588068 h 6407152"/>
              <a:gd name="connsiteX32500" fmla="*/ 1065952 w 11737976"/>
              <a:gd name="connsiteY32500" fmla="*/ 5589919 h 6407152"/>
              <a:gd name="connsiteX32501" fmla="*/ 1066409 w 11737976"/>
              <a:gd name="connsiteY32501" fmla="*/ 5591070 h 6407152"/>
              <a:gd name="connsiteX32502" fmla="*/ 1062892 w 11737976"/>
              <a:gd name="connsiteY32502" fmla="*/ 5596256 h 6407152"/>
              <a:gd name="connsiteX32503" fmla="*/ 1064243 w 11737976"/>
              <a:gd name="connsiteY32503" fmla="*/ 5612247 h 6407152"/>
              <a:gd name="connsiteX32504" fmla="*/ 1067271 w 11737976"/>
              <a:gd name="connsiteY32504" fmla="*/ 5613123 h 6407152"/>
              <a:gd name="connsiteX32505" fmla="*/ 1071637 w 11737976"/>
              <a:gd name="connsiteY32505" fmla="*/ 5595951 h 6407152"/>
              <a:gd name="connsiteX32506" fmla="*/ 1077015 w 11737976"/>
              <a:gd name="connsiteY32506" fmla="*/ 5587581 h 6407152"/>
              <a:gd name="connsiteX32507" fmla="*/ 1077355 w 11737976"/>
              <a:gd name="connsiteY32507" fmla="*/ 5588751 h 6407152"/>
              <a:gd name="connsiteX32508" fmla="*/ 1074979 w 11737976"/>
              <a:gd name="connsiteY32508" fmla="*/ 5591277 h 6407152"/>
              <a:gd name="connsiteX32509" fmla="*/ 1077090 w 11737976"/>
              <a:gd name="connsiteY32509" fmla="*/ 5594918 h 6407152"/>
              <a:gd name="connsiteX32510" fmla="*/ 1076176 w 11737976"/>
              <a:gd name="connsiteY32510" fmla="*/ 5598510 h 6407152"/>
              <a:gd name="connsiteX32511" fmla="*/ 1074924 w 11737976"/>
              <a:gd name="connsiteY32511" fmla="*/ 5599717 h 6407152"/>
              <a:gd name="connsiteX32512" fmla="*/ 1074559 w 11737976"/>
              <a:gd name="connsiteY32512" fmla="*/ 5613596 h 6407152"/>
              <a:gd name="connsiteX32513" fmla="*/ 1079990 w 11737976"/>
              <a:gd name="connsiteY32513" fmla="*/ 5613012 h 6407152"/>
              <a:gd name="connsiteX32514" fmla="*/ 1079347 w 11737976"/>
              <a:gd name="connsiteY32514" fmla="*/ 5616091 h 6407152"/>
              <a:gd name="connsiteX32515" fmla="*/ 1080367 w 11737976"/>
              <a:gd name="connsiteY32515" fmla="*/ 5616281 h 6407152"/>
              <a:gd name="connsiteX32516" fmla="*/ 1081011 w 11737976"/>
              <a:gd name="connsiteY32516" fmla="*/ 5613203 h 6407152"/>
              <a:gd name="connsiteX32517" fmla="*/ 1087071 w 11737976"/>
              <a:gd name="connsiteY32517" fmla="*/ 5593739 h 6407152"/>
              <a:gd name="connsiteX32518" fmla="*/ 1087218 w 11737976"/>
              <a:gd name="connsiteY32518" fmla="*/ 5591747 h 6407152"/>
              <a:gd name="connsiteX32519" fmla="*/ 1090805 w 11737976"/>
              <a:gd name="connsiteY32519" fmla="*/ 5584481 h 6407152"/>
              <a:gd name="connsiteX32520" fmla="*/ 1089465 w 11737976"/>
              <a:gd name="connsiteY32520" fmla="*/ 5598273 h 6407152"/>
              <a:gd name="connsiteX32521" fmla="*/ 1095174 w 11737976"/>
              <a:gd name="connsiteY32521" fmla="*/ 5575819 h 6407152"/>
              <a:gd name="connsiteX32522" fmla="*/ 1092818 w 11737976"/>
              <a:gd name="connsiteY32522" fmla="*/ 5572300 h 6407152"/>
              <a:gd name="connsiteX32523" fmla="*/ 1095981 w 11737976"/>
              <a:gd name="connsiteY32523" fmla="*/ 5561710 h 6407152"/>
              <a:gd name="connsiteX32524" fmla="*/ 1100451 w 11737976"/>
              <a:gd name="connsiteY32524" fmla="*/ 5560845 h 6407152"/>
              <a:gd name="connsiteX32525" fmla="*/ 1104951 w 11737976"/>
              <a:gd name="connsiteY32525" fmla="*/ 5567886 h 6407152"/>
              <a:gd name="connsiteX32526" fmla="*/ 1105184 w 11737976"/>
              <a:gd name="connsiteY32526" fmla="*/ 5568487 h 6407152"/>
              <a:gd name="connsiteX32527" fmla="*/ 1103808 w 11737976"/>
              <a:gd name="connsiteY32527" fmla="*/ 5578390 h 6407152"/>
              <a:gd name="connsiteX32528" fmla="*/ 1101597 w 11737976"/>
              <a:gd name="connsiteY32528" fmla="*/ 5578751 h 6407152"/>
              <a:gd name="connsiteX32529" fmla="*/ 1098223 w 11737976"/>
              <a:gd name="connsiteY32529" fmla="*/ 5595774 h 6407152"/>
              <a:gd name="connsiteX32530" fmla="*/ 1098207 w 11737976"/>
              <a:gd name="connsiteY32530" fmla="*/ 5596185 h 6407152"/>
              <a:gd name="connsiteX32531" fmla="*/ 1094525 w 11737976"/>
              <a:gd name="connsiteY32531" fmla="*/ 5604521 h 6407152"/>
              <a:gd name="connsiteX32532" fmla="*/ 1094504 w 11737976"/>
              <a:gd name="connsiteY32532" fmla="*/ 5604528 h 6407152"/>
              <a:gd name="connsiteX32533" fmla="*/ 1094517 w 11737976"/>
              <a:gd name="connsiteY32533" fmla="*/ 5604539 h 6407152"/>
              <a:gd name="connsiteX32534" fmla="*/ 1094178 w 11737976"/>
              <a:gd name="connsiteY32534" fmla="*/ 5605308 h 6407152"/>
              <a:gd name="connsiteX32535" fmla="*/ 1092159 w 11737976"/>
              <a:gd name="connsiteY32535" fmla="*/ 5604725 h 6407152"/>
              <a:gd name="connsiteX32536" fmla="*/ 1088463 w 11737976"/>
              <a:gd name="connsiteY32536" fmla="*/ 5615000 h 6407152"/>
              <a:gd name="connsiteX32537" fmla="*/ 1089137 w 11737976"/>
              <a:gd name="connsiteY32537" fmla="*/ 5622199 h 6407152"/>
              <a:gd name="connsiteX32538" fmla="*/ 1086609 w 11737976"/>
              <a:gd name="connsiteY32538" fmla="*/ 5627048 h 6407152"/>
              <a:gd name="connsiteX32539" fmla="*/ 1074672 w 11737976"/>
              <a:gd name="connsiteY32539" fmla="*/ 5623215 h 6407152"/>
              <a:gd name="connsiteX32540" fmla="*/ 1053650 w 11737976"/>
              <a:gd name="connsiteY32540" fmla="*/ 5627283 h 6407152"/>
              <a:gd name="connsiteX32541" fmla="*/ 1042901 w 11737976"/>
              <a:gd name="connsiteY32541" fmla="*/ 5638072 h 6407152"/>
              <a:gd name="connsiteX32542" fmla="*/ 1050165 w 11737976"/>
              <a:gd name="connsiteY32542" fmla="*/ 5649028 h 6407152"/>
              <a:gd name="connsiteX32543" fmla="*/ 1064035 w 11737976"/>
              <a:gd name="connsiteY32543" fmla="*/ 5643624 h 6407152"/>
              <a:gd name="connsiteX32544" fmla="*/ 1066159 w 11737976"/>
              <a:gd name="connsiteY32544" fmla="*/ 5657744 h 6407152"/>
              <a:gd name="connsiteX32545" fmla="*/ 1066884 w 11737976"/>
              <a:gd name="connsiteY32545" fmla="*/ 5658791 h 6407152"/>
              <a:gd name="connsiteX32546" fmla="*/ 1066283 w 11737976"/>
              <a:gd name="connsiteY32546" fmla="*/ 5659630 h 6407152"/>
              <a:gd name="connsiteX32547" fmla="*/ 1066956 w 11737976"/>
              <a:gd name="connsiteY32547" fmla="*/ 5661244 h 6407152"/>
              <a:gd name="connsiteX32548" fmla="*/ 1067218 w 11737976"/>
              <a:gd name="connsiteY32548" fmla="*/ 5661320 h 6407152"/>
              <a:gd name="connsiteX32549" fmla="*/ 1062528 w 11737976"/>
              <a:gd name="connsiteY32549" fmla="*/ 5667338 h 6407152"/>
              <a:gd name="connsiteX32550" fmla="*/ 1057996 w 11737976"/>
              <a:gd name="connsiteY32550" fmla="*/ 5671689 h 6407152"/>
              <a:gd name="connsiteX32551" fmla="*/ 1058214 w 11737976"/>
              <a:gd name="connsiteY32551" fmla="*/ 5670059 h 6407152"/>
              <a:gd name="connsiteX32552" fmla="*/ 1055188 w 11737976"/>
              <a:gd name="connsiteY32552" fmla="*/ 5673437 h 6407152"/>
              <a:gd name="connsiteX32553" fmla="*/ 1056196 w 11737976"/>
              <a:gd name="connsiteY32553" fmla="*/ 5669474 h 6407152"/>
              <a:gd name="connsiteX32554" fmla="*/ 1055518 w 11737976"/>
              <a:gd name="connsiteY32554" fmla="*/ 5659352 h 6407152"/>
              <a:gd name="connsiteX32555" fmla="*/ 1050478 w 11737976"/>
              <a:gd name="connsiteY32555" fmla="*/ 5670656 h 6407152"/>
              <a:gd name="connsiteX32556" fmla="*/ 1052159 w 11737976"/>
              <a:gd name="connsiteY32556" fmla="*/ 5668306 h 6407152"/>
              <a:gd name="connsiteX32557" fmla="*/ 1051487 w 11737976"/>
              <a:gd name="connsiteY32557" fmla="*/ 5670947 h 6407152"/>
              <a:gd name="connsiteX32558" fmla="*/ 1051489 w 11737976"/>
              <a:gd name="connsiteY32558" fmla="*/ 5675202 h 6407152"/>
              <a:gd name="connsiteX32559" fmla="*/ 1051153 w 11737976"/>
              <a:gd name="connsiteY32559" fmla="*/ 5676524 h 6407152"/>
              <a:gd name="connsiteX32560" fmla="*/ 1050817 w 11737976"/>
              <a:gd name="connsiteY32560" fmla="*/ 5677844 h 6407152"/>
              <a:gd name="connsiteX32561" fmla="*/ 1051826 w 11737976"/>
              <a:gd name="connsiteY32561" fmla="*/ 5678137 h 6407152"/>
              <a:gd name="connsiteX32562" fmla="*/ 1053172 w 11737976"/>
              <a:gd name="connsiteY32562" fmla="*/ 5677108 h 6407152"/>
              <a:gd name="connsiteX32563" fmla="*/ 1050149 w 11737976"/>
              <a:gd name="connsiteY32563" fmla="*/ 5687400 h 6407152"/>
              <a:gd name="connsiteX32564" fmla="*/ 1049666 w 11737976"/>
              <a:gd name="connsiteY32564" fmla="*/ 5687959 h 6407152"/>
              <a:gd name="connsiteX32565" fmla="*/ 1049213 w 11737976"/>
              <a:gd name="connsiteY32565" fmla="*/ 5684046 h 6407152"/>
              <a:gd name="connsiteX32566" fmla="*/ 1045889 w 11737976"/>
              <a:gd name="connsiteY32566" fmla="*/ 5683524 h 6407152"/>
              <a:gd name="connsiteX32567" fmla="*/ 1045124 w 11737976"/>
              <a:gd name="connsiteY32567" fmla="*/ 5683477 h 6407152"/>
              <a:gd name="connsiteX32568" fmla="*/ 1045102 w 11737976"/>
              <a:gd name="connsiteY32568" fmla="*/ 5683281 h 6407152"/>
              <a:gd name="connsiteX32569" fmla="*/ 1039382 w 11737976"/>
              <a:gd name="connsiteY32569" fmla="*/ 5680207 h 6407152"/>
              <a:gd name="connsiteX32570" fmla="*/ 1038298 w 11737976"/>
              <a:gd name="connsiteY32570" fmla="*/ 5683412 h 6407152"/>
              <a:gd name="connsiteX32571" fmla="*/ 1034160 w 11737976"/>
              <a:gd name="connsiteY32571" fmla="*/ 5683931 h 6407152"/>
              <a:gd name="connsiteX32572" fmla="*/ 1029537 w 11737976"/>
              <a:gd name="connsiteY32572" fmla="*/ 5686766 h 6407152"/>
              <a:gd name="connsiteX32573" fmla="*/ 1023727 w 11737976"/>
              <a:gd name="connsiteY32573" fmla="*/ 5684080 h 6407152"/>
              <a:gd name="connsiteX32574" fmla="*/ 1018410 w 11737976"/>
              <a:gd name="connsiteY32574" fmla="*/ 5694283 h 6407152"/>
              <a:gd name="connsiteX32575" fmla="*/ 1024217 w 11737976"/>
              <a:gd name="connsiteY32575" fmla="*/ 5696970 h 6407152"/>
              <a:gd name="connsiteX32576" fmla="*/ 1031956 w 11737976"/>
              <a:gd name="connsiteY32576" fmla="*/ 5690417 h 6407152"/>
              <a:gd name="connsiteX32577" fmla="*/ 1034537 w 11737976"/>
              <a:gd name="connsiteY32577" fmla="*/ 5693993 h 6407152"/>
              <a:gd name="connsiteX32578" fmla="*/ 1030981 w 11737976"/>
              <a:gd name="connsiteY32578" fmla="*/ 5700466 h 6407152"/>
              <a:gd name="connsiteX32579" fmla="*/ 1031319 w 11737976"/>
              <a:gd name="connsiteY32579" fmla="*/ 5703399 h 6407152"/>
              <a:gd name="connsiteX32580" fmla="*/ 1032664 w 11737976"/>
              <a:gd name="connsiteY32580" fmla="*/ 5702371 h 6407152"/>
              <a:gd name="connsiteX32581" fmla="*/ 1035352 w 11737976"/>
              <a:gd name="connsiteY32581" fmla="*/ 5696059 h 6407152"/>
              <a:gd name="connsiteX32582" fmla="*/ 1039057 w 11737976"/>
              <a:gd name="connsiteY32582" fmla="*/ 5707056 h 6407152"/>
              <a:gd name="connsiteX32583" fmla="*/ 1038727 w 11737976"/>
              <a:gd name="connsiteY32583" fmla="*/ 5721141 h 6407152"/>
              <a:gd name="connsiteX32584" fmla="*/ 1042759 w 11737976"/>
              <a:gd name="connsiteY32584" fmla="*/ 5713800 h 6407152"/>
              <a:gd name="connsiteX32585" fmla="*/ 1045158 w 11737976"/>
              <a:gd name="connsiteY32585" fmla="*/ 5718747 h 6407152"/>
              <a:gd name="connsiteX32586" fmla="*/ 1045164 w 11737976"/>
              <a:gd name="connsiteY32586" fmla="*/ 5718815 h 6407152"/>
              <a:gd name="connsiteX32587" fmla="*/ 1044875 w 11737976"/>
              <a:gd name="connsiteY32587" fmla="*/ 5720030 h 6407152"/>
              <a:gd name="connsiteX32588" fmla="*/ 1019879 w 11737976"/>
              <a:gd name="connsiteY32588" fmla="*/ 5732954 h 6407152"/>
              <a:gd name="connsiteX32589" fmla="*/ 1025800 w 11737976"/>
              <a:gd name="connsiteY32589" fmla="*/ 5745259 h 6407152"/>
              <a:gd name="connsiteX32590" fmla="*/ 1033861 w 11737976"/>
              <a:gd name="connsiteY32590" fmla="*/ 5737167 h 6407152"/>
              <a:gd name="connsiteX32591" fmla="*/ 1037949 w 11737976"/>
              <a:gd name="connsiteY32591" fmla="*/ 5737932 h 6407152"/>
              <a:gd name="connsiteX32592" fmla="*/ 1042375 w 11737976"/>
              <a:gd name="connsiteY32592" fmla="*/ 5744610 h 6407152"/>
              <a:gd name="connsiteX32593" fmla="*/ 1043328 w 11737976"/>
              <a:gd name="connsiteY32593" fmla="*/ 5744220 h 6407152"/>
              <a:gd name="connsiteX32594" fmla="*/ 1041010 w 11737976"/>
              <a:gd name="connsiteY32594" fmla="*/ 5751048 h 6407152"/>
              <a:gd name="connsiteX32595" fmla="*/ 1035738 w 11737976"/>
              <a:gd name="connsiteY32595" fmla="*/ 5758523 h 6407152"/>
              <a:gd name="connsiteX32596" fmla="*/ 1035713 w 11737976"/>
              <a:gd name="connsiteY32596" fmla="*/ 5758534 h 6407152"/>
              <a:gd name="connsiteX32597" fmla="*/ 1035420 w 11737976"/>
              <a:gd name="connsiteY32597" fmla="*/ 5755856 h 6407152"/>
              <a:gd name="connsiteX32598" fmla="*/ 1033864 w 11737976"/>
              <a:gd name="connsiteY32598" fmla="*/ 5757311 h 6407152"/>
              <a:gd name="connsiteX32599" fmla="*/ 1032610 w 11737976"/>
              <a:gd name="connsiteY32599" fmla="*/ 5758485 h 6407152"/>
              <a:gd name="connsiteX32600" fmla="*/ 1032229 w 11737976"/>
              <a:gd name="connsiteY32600" fmla="*/ 5758024 h 6407152"/>
              <a:gd name="connsiteX32601" fmla="*/ 1032014 w 11737976"/>
              <a:gd name="connsiteY32601" fmla="*/ 5756067 h 6407152"/>
              <a:gd name="connsiteX32602" fmla="*/ 1031436 w 11737976"/>
              <a:gd name="connsiteY32602" fmla="*/ 5757068 h 6407152"/>
              <a:gd name="connsiteX32603" fmla="*/ 1029613 w 11737976"/>
              <a:gd name="connsiteY32603" fmla="*/ 5754871 h 6407152"/>
              <a:gd name="connsiteX32604" fmla="*/ 1019463 w 11737976"/>
              <a:gd name="connsiteY32604" fmla="*/ 5761373 h 6407152"/>
              <a:gd name="connsiteX32605" fmla="*/ 1019397 w 11737976"/>
              <a:gd name="connsiteY32605" fmla="*/ 5763567 h 6407152"/>
              <a:gd name="connsiteX32606" fmla="*/ 1019236 w 11737976"/>
              <a:gd name="connsiteY32606" fmla="*/ 5763714 h 6407152"/>
              <a:gd name="connsiteX32607" fmla="*/ 1008819 w 11737976"/>
              <a:gd name="connsiteY32607" fmla="*/ 5787642 h 6407152"/>
              <a:gd name="connsiteX32608" fmla="*/ 1008147 w 11737976"/>
              <a:gd name="connsiteY32608" fmla="*/ 5790284 h 6407152"/>
              <a:gd name="connsiteX32609" fmla="*/ 1008820 w 11737976"/>
              <a:gd name="connsiteY32609" fmla="*/ 5791897 h 6407152"/>
              <a:gd name="connsiteX32610" fmla="*/ 1009156 w 11737976"/>
              <a:gd name="connsiteY32610" fmla="*/ 5790576 h 6407152"/>
              <a:gd name="connsiteX32611" fmla="*/ 1008819 w 11737976"/>
              <a:gd name="connsiteY32611" fmla="*/ 5787642 h 6407152"/>
              <a:gd name="connsiteX32612" fmla="*/ 1009828 w 11737976"/>
              <a:gd name="connsiteY32612" fmla="*/ 5787933 h 6407152"/>
              <a:gd name="connsiteX32613" fmla="*/ 1017569 w 11737976"/>
              <a:gd name="connsiteY32613" fmla="*/ 5800099 h 6407152"/>
              <a:gd name="connsiteX32614" fmla="*/ 1011523 w 11737976"/>
              <a:gd name="connsiteY32614" fmla="*/ 5819620 h 6407152"/>
              <a:gd name="connsiteX32615" fmla="*/ 1003117 w 11737976"/>
              <a:gd name="connsiteY32615" fmla="*/ 5827115 h 6407152"/>
              <a:gd name="connsiteX32616" fmla="*/ 1003115 w 11737976"/>
              <a:gd name="connsiteY32616" fmla="*/ 5822860 h 6407152"/>
              <a:gd name="connsiteX32617" fmla="*/ 1003452 w 11737976"/>
              <a:gd name="connsiteY32617" fmla="*/ 5821539 h 6407152"/>
              <a:gd name="connsiteX32618" fmla="*/ 1004458 w 11737976"/>
              <a:gd name="connsiteY32618" fmla="*/ 5817576 h 6407152"/>
              <a:gd name="connsiteX32619" fmla="*/ 1005799 w 11737976"/>
              <a:gd name="connsiteY32619" fmla="*/ 5808039 h 6407152"/>
              <a:gd name="connsiteX32620" fmla="*/ 1003113 w 11737976"/>
              <a:gd name="connsiteY32620" fmla="*/ 5818606 h 6407152"/>
              <a:gd name="connsiteX32621" fmla="*/ 1002106 w 11737976"/>
              <a:gd name="connsiteY32621" fmla="*/ 5822568 h 6407152"/>
              <a:gd name="connsiteX32622" fmla="*/ 1001770 w 11737976"/>
              <a:gd name="connsiteY32622" fmla="*/ 5823889 h 6407152"/>
              <a:gd name="connsiteX32623" fmla="*/ 998070 w 11737976"/>
              <a:gd name="connsiteY32623" fmla="*/ 5821401 h 6407152"/>
              <a:gd name="connsiteX32624" fmla="*/ 996053 w 11737976"/>
              <a:gd name="connsiteY32624" fmla="*/ 5825071 h 6407152"/>
              <a:gd name="connsiteX32625" fmla="*/ 995049 w 11737976"/>
              <a:gd name="connsiteY32625" fmla="*/ 5837543 h 6407152"/>
              <a:gd name="connsiteX32626" fmla="*/ 997074 w 11737976"/>
              <a:gd name="connsiteY32626" fmla="*/ 5850890 h 6407152"/>
              <a:gd name="connsiteX32627" fmla="*/ 994048 w 11737976"/>
              <a:gd name="connsiteY32627" fmla="*/ 5858523 h 6407152"/>
              <a:gd name="connsiteX32628" fmla="*/ 999093 w 11737976"/>
              <a:gd name="connsiteY32628" fmla="*/ 5855730 h 6407152"/>
              <a:gd name="connsiteX32629" fmla="*/ 1004131 w 11737976"/>
              <a:gd name="connsiteY32629" fmla="*/ 5840171 h 6407152"/>
              <a:gd name="connsiteX32630" fmla="*/ 1013209 w 11737976"/>
              <a:gd name="connsiteY32630" fmla="*/ 5830035 h 6407152"/>
              <a:gd name="connsiteX32631" fmla="*/ 1012541 w 11737976"/>
              <a:gd name="connsiteY32631" fmla="*/ 5841186 h 6407152"/>
              <a:gd name="connsiteX32632" fmla="*/ 1009514 w 11737976"/>
              <a:gd name="connsiteY32632" fmla="*/ 5840310 h 6407152"/>
              <a:gd name="connsiteX32633" fmla="*/ 1006492 w 11737976"/>
              <a:gd name="connsiteY32633" fmla="*/ 5852198 h 6407152"/>
              <a:gd name="connsiteX32634" fmla="*/ 998088 w 11737976"/>
              <a:gd name="connsiteY32634" fmla="*/ 5863946 h 6407152"/>
              <a:gd name="connsiteX32635" fmla="*/ 999440 w 11737976"/>
              <a:gd name="connsiteY32635" fmla="*/ 5879935 h 6407152"/>
              <a:gd name="connsiteX32636" fmla="*/ 1008512 w 11737976"/>
              <a:gd name="connsiteY32636" fmla="*/ 5857036 h 6407152"/>
              <a:gd name="connsiteX32637" fmla="*/ 1007845 w 11737976"/>
              <a:gd name="connsiteY32637" fmla="*/ 5872441 h 6407152"/>
              <a:gd name="connsiteX32638" fmla="*/ 1005827 w 11737976"/>
              <a:gd name="connsiteY32638" fmla="*/ 5871857 h 6407152"/>
              <a:gd name="connsiteX32639" fmla="*/ 1005493 w 11737976"/>
              <a:gd name="connsiteY32639" fmla="*/ 5877433 h 6407152"/>
              <a:gd name="connsiteX32640" fmla="*/ 998096 w 11737976"/>
              <a:gd name="connsiteY32640" fmla="*/ 5885218 h 6407152"/>
              <a:gd name="connsiteX32641" fmla="*/ 994067 w 11737976"/>
              <a:gd name="connsiteY32641" fmla="*/ 5901069 h 6407152"/>
              <a:gd name="connsiteX32642" fmla="*/ 997433 w 11737976"/>
              <a:gd name="connsiteY32642" fmla="*/ 5904879 h 6407152"/>
              <a:gd name="connsiteX32643" fmla="*/ 992063 w 11737976"/>
              <a:gd name="connsiteY32643" fmla="*/ 5934521 h 6407152"/>
              <a:gd name="connsiteX32644" fmla="*/ 986350 w 11737976"/>
              <a:gd name="connsiteY32644" fmla="*/ 5944212 h 6407152"/>
              <a:gd name="connsiteX32645" fmla="*/ 985674 w 11737976"/>
              <a:gd name="connsiteY32645" fmla="*/ 5938345 h 6407152"/>
              <a:gd name="connsiteX32646" fmla="*/ 979960 w 11737976"/>
              <a:gd name="connsiteY32646" fmla="*/ 5948036 h 6407152"/>
              <a:gd name="connsiteX32647" fmla="*/ 980294 w 11737976"/>
              <a:gd name="connsiteY32647" fmla="*/ 5942461 h 6407152"/>
              <a:gd name="connsiteX32648" fmla="*/ 981303 w 11737976"/>
              <a:gd name="connsiteY32648" fmla="*/ 5942752 h 6407152"/>
              <a:gd name="connsiteX32649" fmla="*/ 979618 w 11737976"/>
              <a:gd name="connsiteY32649" fmla="*/ 5936592 h 6407152"/>
              <a:gd name="connsiteX32650" fmla="*/ 978948 w 11737976"/>
              <a:gd name="connsiteY32650" fmla="*/ 5943489 h 6407152"/>
              <a:gd name="connsiteX32651" fmla="*/ 978614 w 11737976"/>
              <a:gd name="connsiteY32651" fmla="*/ 5949065 h 6407152"/>
              <a:gd name="connsiteX32652" fmla="*/ 976262 w 11737976"/>
              <a:gd name="connsiteY32652" fmla="*/ 5954057 h 6407152"/>
              <a:gd name="connsiteX32653" fmla="*/ 976940 w 11737976"/>
              <a:gd name="connsiteY32653" fmla="*/ 5964178 h 6407152"/>
              <a:gd name="connsiteX32654" fmla="*/ 971897 w 11737976"/>
              <a:gd name="connsiteY32654" fmla="*/ 5971228 h 6407152"/>
              <a:gd name="connsiteX32655" fmla="*/ 965520 w 11737976"/>
              <a:gd name="connsiteY32655" fmla="*/ 6004833 h 6407152"/>
              <a:gd name="connsiteX32656" fmla="*/ 967877 w 11737976"/>
              <a:gd name="connsiteY32656" fmla="*/ 6012604 h 6407152"/>
              <a:gd name="connsiteX32657" fmla="*/ 963173 w 11737976"/>
              <a:gd name="connsiteY32657" fmla="*/ 6022588 h 6407152"/>
              <a:gd name="connsiteX32658" fmla="*/ 962836 w 11737976"/>
              <a:gd name="connsiteY32658" fmla="*/ 6019654 h 6407152"/>
              <a:gd name="connsiteX32659" fmla="*/ 963171 w 11737976"/>
              <a:gd name="connsiteY32659" fmla="*/ 6018333 h 6407152"/>
              <a:gd name="connsiteX32660" fmla="*/ 961826 w 11737976"/>
              <a:gd name="connsiteY32660" fmla="*/ 6019362 h 6407152"/>
              <a:gd name="connsiteX32661" fmla="*/ 961491 w 11737976"/>
              <a:gd name="connsiteY32661" fmla="*/ 6020682 h 6407152"/>
              <a:gd name="connsiteX32662" fmla="*/ 961492 w 11737976"/>
              <a:gd name="connsiteY32662" fmla="*/ 6024937 h 6407152"/>
              <a:gd name="connsiteX32663" fmla="*/ 953770 w 11737976"/>
              <a:gd name="connsiteY32663" fmla="*/ 6059571 h 6407152"/>
              <a:gd name="connsiteX32664" fmla="*/ 943028 w 11737976"/>
              <a:gd name="connsiteY32664" fmla="*/ 6110348 h 6407152"/>
              <a:gd name="connsiteX32665" fmla="*/ 945049 w 11737976"/>
              <a:gd name="connsiteY32665" fmla="*/ 6115186 h 6407152"/>
              <a:gd name="connsiteX32666" fmla="*/ 952440 w 11737976"/>
              <a:gd name="connsiteY32666" fmla="*/ 6094636 h 6407152"/>
              <a:gd name="connsiteX32667" fmla="*/ 962869 w 11737976"/>
              <a:gd name="connsiteY32667" fmla="*/ 6096235 h 6407152"/>
              <a:gd name="connsiteX32668" fmla="*/ 941357 w 11737976"/>
              <a:gd name="connsiteY32668" fmla="*/ 6133971 h 6407152"/>
              <a:gd name="connsiteX32669" fmla="*/ 942697 w 11737976"/>
              <a:gd name="connsiteY32669" fmla="*/ 6120179 h 6407152"/>
              <a:gd name="connsiteX32670" fmla="*/ 940011 w 11737976"/>
              <a:gd name="connsiteY32670" fmla="*/ 6130745 h 6407152"/>
              <a:gd name="connsiteX32671" fmla="*/ 927914 w 11737976"/>
              <a:gd name="connsiteY32671" fmla="*/ 6161278 h 6407152"/>
              <a:gd name="connsiteX32672" fmla="*/ 919522 w 11737976"/>
              <a:gd name="connsiteY32672" fmla="*/ 6202808 h 6407152"/>
              <a:gd name="connsiteX32673" fmla="*/ 905750 w 11737976"/>
              <a:gd name="connsiteY32673" fmla="*/ 6248454 h 6407152"/>
              <a:gd name="connsiteX32674" fmla="*/ 892652 w 11737976"/>
              <a:gd name="connsiteY32674" fmla="*/ 6295714 h 6407152"/>
              <a:gd name="connsiteX32675" fmla="*/ 891643 w 11737976"/>
              <a:gd name="connsiteY32675" fmla="*/ 6295421 h 6407152"/>
              <a:gd name="connsiteX32676" fmla="*/ 890635 w 11737976"/>
              <a:gd name="connsiteY32676" fmla="*/ 6295128 h 6407152"/>
              <a:gd name="connsiteX32677" fmla="*/ 887611 w 11737976"/>
              <a:gd name="connsiteY32677" fmla="*/ 6302762 h 6407152"/>
              <a:gd name="connsiteX32678" fmla="*/ 890972 w 11737976"/>
              <a:gd name="connsiteY32678" fmla="*/ 6298062 h 6407152"/>
              <a:gd name="connsiteX32679" fmla="*/ 898710 w 11737976"/>
              <a:gd name="connsiteY32679" fmla="*/ 6301719 h 6407152"/>
              <a:gd name="connsiteX32680" fmla="*/ 896364 w 11737976"/>
              <a:gd name="connsiteY32680" fmla="*/ 6319475 h 6407152"/>
              <a:gd name="connsiteX32681" fmla="*/ 894682 w 11737976"/>
              <a:gd name="connsiteY32681" fmla="*/ 6321824 h 6407152"/>
              <a:gd name="connsiteX32682" fmla="*/ 894347 w 11737976"/>
              <a:gd name="connsiteY32682" fmla="*/ 6323144 h 6407152"/>
              <a:gd name="connsiteX32683" fmla="*/ 894010 w 11737976"/>
              <a:gd name="connsiteY32683" fmla="*/ 6324466 h 6407152"/>
              <a:gd name="connsiteX32684" fmla="*/ 895019 w 11737976"/>
              <a:gd name="connsiteY32684" fmla="*/ 6324759 h 6407152"/>
              <a:gd name="connsiteX32685" fmla="*/ 897037 w 11737976"/>
              <a:gd name="connsiteY32685" fmla="*/ 6321087 h 6407152"/>
              <a:gd name="connsiteX32686" fmla="*/ 898046 w 11737976"/>
              <a:gd name="connsiteY32686" fmla="*/ 6321379 h 6407152"/>
              <a:gd name="connsiteX32687" fmla="*/ 898385 w 11737976"/>
              <a:gd name="connsiteY32687" fmla="*/ 6328566 h 6407152"/>
              <a:gd name="connsiteX32688" fmla="*/ 905450 w 11737976"/>
              <a:gd name="connsiteY32688" fmla="*/ 6330611 h 6407152"/>
              <a:gd name="connsiteX32689" fmla="*/ 906126 w 11737976"/>
              <a:gd name="connsiteY32689" fmla="*/ 6340733 h 6407152"/>
              <a:gd name="connsiteX32690" fmla="*/ 918904 w 11737976"/>
              <a:gd name="connsiteY32690" fmla="*/ 6328832 h 6407152"/>
              <a:gd name="connsiteX32691" fmla="*/ 918569 w 11737976"/>
              <a:gd name="connsiteY32691" fmla="*/ 6330152 h 6407152"/>
              <a:gd name="connsiteX32692" fmla="*/ 917896 w 11737976"/>
              <a:gd name="connsiteY32692" fmla="*/ 6332794 h 6407152"/>
              <a:gd name="connsiteX32693" fmla="*/ 908487 w 11737976"/>
              <a:gd name="connsiteY32693" fmla="*/ 6352761 h 6407152"/>
              <a:gd name="connsiteX32694" fmla="*/ 909162 w 11737976"/>
              <a:gd name="connsiteY32694" fmla="*/ 6358628 h 6407152"/>
              <a:gd name="connsiteX32695" fmla="*/ 912188 w 11737976"/>
              <a:gd name="connsiteY32695" fmla="*/ 6355249 h 6407152"/>
              <a:gd name="connsiteX32696" fmla="*/ 917234 w 11737976"/>
              <a:gd name="connsiteY32696" fmla="*/ 6356710 h 6407152"/>
              <a:gd name="connsiteX32697" fmla="*/ 917571 w 11737976"/>
              <a:gd name="connsiteY32697" fmla="*/ 6359643 h 6407152"/>
              <a:gd name="connsiteX32698" fmla="*/ 921605 w 11737976"/>
              <a:gd name="connsiteY32698" fmla="*/ 6352302 h 6407152"/>
              <a:gd name="connsiteX32699" fmla="*/ 926995 w 11737976"/>
              <a:gd name="connsiteY32699" fmla="*/ 6373713 h 6407152"/>
              <a:gd name="connsiteX32700" fmla="*/ 932374 w 11737976"/>
              <a:gd name="connsiteY32700" fmla="*/ 6365343 h 6407152"/>
              <a:gd name="connsiteX32701" fmla="*/ 929682 w 11737976"/>
              <a:gd name="connsiteY32701" fmla="*/ 6363146 h 6407152"/>
              <a:gd name="connsiteX32702" fmla="*/ 938088 w 11737976"/>
              <a:gd name="connsiteY32702" fmla="*/ 6355653 h 6407152"/>
              <a:gd name="connsiteX32703" fmla="*/ 940114 w 11737976"/>
              <a:gd name="connsiteY32703" fmla="*/ 6373254 h 6407152"/>
              <a:gd name="connsiteX32704" fmla="*/ 944819 w 11737976"/>
              <a:gd name="connsiteY32704" fmla="*/ 6363272 h 6407152"/>
              <a:gd name="connsiteX32705" fmla="*/ 962647 w 11737976"/>
              <a:gd name="connsiteY32705" fmla="*/ 6361338 h 6407152"/>
              <a:gd name="connsiteX32706" fmla="*/ 958290 w 11737976"/>
              <a:gd name="connsiteY32706" fmla="*/ 6399783 h 6407152"/>
              <a:gd name="connsiteX32707" fmla="*/ 969056 w 11737976"/>
              <a:gd name="connsiteY32707" fmla="*/ 6404315 h 6407152"/>
              <a:gd name="connsiteX32708" fmla="*/ 969430 w 11737976"/>
              <a:gd name="connsiteY32708" fmla="*/ 6407051 h 6407152"/>
              <a:gd name="connsiteX32709" fmla="*/ 971748 w 11737976"/>
              <a:gd name="connsiteY32709" fmla="*/ 6407051 h 6407152"/>
              <a:gd name="connsiteX32710" fmla="*/ 973050 w 11737976"/>
              <a:gd name="connsiteY32710" fmla="*/ 6405648 h 6407152"/>
              <a:gd name="connsiteX32711" fmla="*/ 975782 w 11737976"/>
              <a:gd name="connsiteY32711" fmla="*/ 6403427 h 6407152"/>
              <a:gd name="connsiteX32712" fmla="*/ 978133 w 11737976"/>
              <a:gd name="connsiteY32712" fmla="*/ 6394179 h 6407152"/>
              <a:gd name="connsiteX32713" fmla="*/ 975774 w 11737976"/>
              <a:gd name="connsiteY32713" fmla="*/ 6386407 h 6407152"/>
              <a:gd name="connsiteX32714" fmla="*/ 983507 w 11737976"/>
              <a:gd name="connsiteY32714" fmla="*/ 6377300 h 6407152"/>
              <a:gd name="connsiteX32715" fmla="*/ 981497 w 11737976"/>
              <a:gd name="connsiteY32715" fmla="*/ 6393735 h 6407152"/>
              <a:gd name="connsiteX32716" fmla="*/ 984858 w 11737976"/>
              <a:gd name="connsiteY32716" fmla="*/ 6389035 h 6407152"/>
              <a:gd name="connsiteX32717" fmla="*/ 982384 w 11737976"/>
              <a:gd name="connsiteY32717" fmla="*/ 6403563 h 6407152"/>
              <a:gd name="connsiteX32718" fmla="*/ 982302 w 11737976"/>
              <a:gd name="connsiteY32718" fmla="*/ 6407051 h 6407152"/>
              <a:gd name="connsiteX32719" fmla="*/ 1032290 w 11737976"/>
              <a:gd name="connsiteY32719" fmla="*/ 6407051 h 6407152"/>
              <a:gd name="connsiteX32720" fmla="*/ 1039563 w 11737976"/>
              <a:gd name="connsiteY32720" fmla="*/ 6393872 h 6407152"/>
              <a:gd name="connsiteX32721" fmla="*/ 1051117 w 11737976"/>
              <a:gd name="connsiteY32721" fmla="*/ 6375590 h 6407152"/>
              <a:gd name="connsiteX32722" fmla="*/ 1054139 w 11737976"/>
              <a:gd name="connsiteY32722" fmla="*/ 6363704 h 6407152"/>
              <a:gd name="connsiteX32723" fmla="*/ 1043381 w 11737976"/>
              <a:gd name="connsiteY32723" fmla="*/ 6376189 h 6407152"/>
              <a:gd name="connsiteX32724" fmla="*/ 1043712 w 11737976"/>
              <a:gd name="connsiteY32724" fmla="*/ 6366359 h 6407152"/>
              <a:gd name="connsiteX32725" fmla="*/ 1051108 w 11737976"/>
              <a:gd name="connsiteY32725" fmla="*/ 6354319 h 6407152"/>
              <a:gd name="connsiteX32726" fmla="*/ 1056486 w 11737976"/>
              <a:gd name="connsiteY32726" fmla="*/ 6345949 h 6407152"/>
              <a:gd name="connsiteX32727" fmla="*/ 1058167 w 11737976"/>
              <a:gd name="connsiteY32727" fmla="*/ 6343598 h 6407152"/>
              <a:gd name="connsiteX32728" fmla="*/ 1059176 w 11737976"/>
              <a:gd name="connsiteY32728" fmla="*/ 6343891 h 6407152"/>
              <a:gd name="connsiteX32729" fmla="*/ 1063207 w 11737976"/>
              <a:gd name="connsiteY32729" fmla="*/ 6332295 h 6407152"/>
              <a:gd name="connsiteX32730" fmla="*/ 1058501 w 11737976"/>
              <a:gd name="connsiteY32730" fmla="*/ 6338024 h 6407152"/>
              <a:gd name="connsiteX32731" fmla="*/ 1059174 w 11737976"/>
              <a:gd name="connsiteY32731" fmla="*/ 6339636 h 6407152"/>
              <a:gd name="connsiteX32732" fmla="*/ 1056484 w 11737976"/>
              <a:gd name="connsiteY32732" fmla="*/ 6341693 h 6407152"/>
              <a:gd name="connsiteX32733" fmla="*/ 1050770 w 11737976"/>
              <a:gd name="connsiteY32733" fmla="*/ 6351385 h 6407152"/>
              <a:gd name="connsiteX32734" fmla="*/ 1046397 w 11737976"/>
              <a:gd name="connsiteY32734" fmla="*/ 6351537 h 6407152"/>
              <a:gd name="connsiteX32735" fmla="*/ 1034637 w 11737976"/>
              <a:gd name="connsiteY32735" fmla="*/ 6380749 h 6407152"/>
              <a:gd name="connsiteX32736" fmla="*/ 1032615 w 11737976"/>
              <a:gd name="connsiteY32736" fmla="*/ 6371657 h 6407152"/>
              <a:gd name="connsiteX32737" fmla="*/ 1044375 w 11737976"/>
              <a:gd name="connsiteY32737" fmla="*/ 6342443 h 6407152"/>
              <a:gd name="connsiteX32738" fmla="*/ 1057153 w 11737976"/>
              <a:gd name="connsiteY32738" fmla="*/ 6330543 h 6407152"/>
              <a:gd name="connsiteX32739" fmla="*/ 1064549 w 11737976"/>
              <a:gd name="connsiteY32739" fmla="*/ 6322756 h 6407152"/>
              <a:gd name="connsiteX32740" fmla="*/ 1068584 w 11737976"/>
              <a:gd name="connsiteY32740" fmla="*/ 6319671 h 6407152"/>
              <a:gd name="connsiteX32741" fmla="*/ 1070264 w 11737976"/>
              <a:gd name="connsiteY32741" fmla="*/ 6317320 h 6407152"/>
              <a:gd name="connsiteX32742" fmla="*/ 1076975 w 11737976"/>
              <a:gd name="connsiteY32742" fmla="*/ 6278140 h 6407152"/>
              <a:gd name="connsiteX32743" fmla="*/ 1075965 w 11737976"/>
              <a:gd name="connsiteY32743" fmla="*/ 6277848 h 6407152"/>
              <a:gd name="connsiteX32744" fmla="*/ 1080000 w 11737976"/>
              <a:gd name="connsiteY32744" fmla="*/ 6270506 h 6407152"/>
              <a:gd name="connsiteX32745" fmla="*/ 1092432 w 11737976"/>
              <a:gd name="connsiteY32745" fmla="*/ 6238653 h 6407152"/>
              <a:gd name="connsiteX32746" fmla="*/ 1077304 w 11737976"/>
              <a:gd name="connsiteY32746" fmla="*/ 6259801 h 6407152"/>
              <a:gd name="connsiteX32747" fmla="*/ 1079326 w 11737976"/>
              <a:gd name="connsiteY32747" fmla="*/ 6268893 h 6407152"/>
              <a:gd name="connsiteX32748" fmla="*/ 1076302 w 11737976"/>
              <a:gd name="connsiteY32748" fmla="*/ 6276527 h 6407152"/>
              <a:gd name="connsiteX32749" fmla="*/ 1068906 w 11737976"/>
              <a:gd name="connsiteY32749" fmla="*/ 6284313 h 6407152"/>
              <a:gd name="connsiteX32750" fmla="*/ 1066560 w 11737976"/>
              <a:gd name="connsiteY32750" fmla="*/ 6306322 h 6407152"/>
              <a:gd name="connsiteX32751" fmla="*/ 1058147 w 11737976"/>
              <a:gd name="connsiteY32751" fmla="*/ 6296799 h 6407152"/>
              <a:gd name="connsiteX32752" fmla="*/ 1055119 w 11737976"/>
              <a:gd name="connsiteY32752" fmla="*/ 6295923 h 6407152"/>
              <a:gd name="connsiteX32753" fmla="*/ 1058478 w 11737976"/>
              <a:gd name="connsiteY32753" fmla="*/ 6282715 h 6407152"/>
              <a:gd name="connsiteX32754" fmla="*/ 1061840 w 11737976"/>
              <a:gd name="connsiteY32754" fmla="*/ 6282269 h 6407152"/>
              <a:gd name="connsiteX32755" fmla="*/ 1079311 w 11737976"/>
              <a:gd name="connsiteY32755" fmla="*/ 6234858 h 6407152"/>
              <a:gd name="connsiteX32756" fmla="*/ 1069558 w 11737976"/>
              <a:gd name="connsiteY32756" fmla="*/ 6239126 h 6407152"/>
              <a:gd name="connsiteX32757" fmla="*/ 1059797 w 11737976"/>
              <a:gd name="connsiteY32757" fmla="*/ 6222121 h 6407152"/>
              <a:gd name="connsiteX32758" fmla="*/ 1061810 w 11737976"/>
              <a:gd name="connsiteY32758" fmla="*/ 6209943 h 6407152"/>
              <a:gd name="connsiteX32759" fmla="*/ 1097790 w 11737976"/>
              <a:gd name="connsiteY32759" fmla="*/ 6183483 h 6407152"/>
              <a:gd name="connsiteX32760" fmla="*/ 1098459 w 11737976"/>
              <a:gd name="connsiteY32760" fmla="*/ 6176586 h 6407152"/>
              <a:gd name="connsiteX32761" fmla="*/ 1108585 w 11737976"/>
              <a:gd name="connsiteY32761" fmla="*/ 6161259 h 6407152"/>
              <a:gd name="connsiteX32762" fmla="*/ 1115980 w 11737976"/>
              <a:gd name="connsiteY32762" fmla="*/ 6146470 h 6407152"/>
              <a:gd name="connsiteX32763" fmla="*/ 1118746 w 11737976"/>
              <a:gd name="connsiteY32763" fmla="*/ 6143490 h 6407152"/>
              <a:gd name="connsiteX32764" fmla="*/ 1117237 w 11737976"/>
              <a:gd name="connsiteY32764" fmla="*/ 6143957 h 6407152"/>
              <a:gd name="connsiteX32765" fmla="*/ 1117954 w 11737976"/>
              <a:gd name="connsiteY32765" fmla="*/ 6142523 h 6407152"/>
              <a:gd name="connsiteX32766" fmla="*/ 1135424 w 11737976"/>
              <a:gd name="connsiteY32766" fmla="*/ 6095111 h 6407152"/>
              <a:gd name="connsiteX32767" fmla="*/ 1137808 w 11737976"/>
              <a:gd name="connsiteY32767" fmla="*/ 6092986 h 6407152"/>
              <a:gd name="connsiteX32768" fmla="*/ 1138276 w 11737976"/>
              <a:gd name="connsiteY32768" fmla="*/ 6094654 h 6407152"/>
              <a:gd name="connsiteX32769" fmla="*/ 1141354 w 11737976"/>
              <a:gd name="connsiteY32769" fmla="*/ 6096430 h 6407152"/>
              <a:gd name="connsiteX32770" fmla="*/ 1142376 w 11737976"/>
              <a:gd name="connsiteY32770" fmla="*/ 6096621 h 6407152"/>
              <a:gd name="connsiteX32771" fmla="*/ 1144742 w 11737976"/>
              <a:gd name="connsiteY32771" fmla="*/ 6095464 h 6407152"/>
              <a:gd name="connsiteX32772" fmla="*/ 1145763 w 11737976"/>
              <a:gd name="connsiteY32772" fmla="*/ 6095655 h 6407152"/>
              <a:gd name="connsiteX32773" fmla="*/ 1146518 w 11737976"/>
              <a:gd name="connsiteY32773" fmla="*/ 6102195 h 6407152"/>
              <a:gd name="connsiteX32774" fmla="*/ 1156680 w 11737976"/>
              <a:gd name="connsiteY32774" fmla="*/ 6099297 h 6407152"/>
              <a:gd name="connsiteX32775" fmla="*/ 1155392 w 11737976"/>
              <a:gd name="connsiteY32775" fmla="*/ 6105455 h 6407152"/>
              <a:gd name="connsiteX32776" fmla="*/ 1160879 w 11737976"/>
              <a:gd name="connsiteY32776" fmla="*/ 6109681 h 6407152"/>
              <a:gd name="connsiteX32777" fmla="*/ 1168128 w 11737976"/>
              <a:gd name="connsiteY32777" fmla="*/ 6090238 h 6407152"/>
              <a:gd name="connsiteX32778" fmla="*/ 1159312 w 11737976"/>
              <a:gd name="connsiteY32778" fmla="*/ 6091790 h 6407152"/>
              <a:gd name="connsiteX32779" fmla="*/ 1156511 w 11737976"/>
              <a:gd name="connsiteY32779" fmla="*/ 6084867 h 6407152"/>
              <a:gd name="connsiteX32780" fmla="*/ 1153824 w 11737976"/>
              <a:gd name="connsiteY32780" fmla="*/ 6087564 h 6407152"/>
              <a:gd name="connsiteX32781" fmla="*/ 1154468 w 11737976"/>
              <a:gd name="connsiteY32781" fmla="*/ 6084484 h 6407152"/>
              <a:gd name="connsiteX32782" fmla="*/ 1155756 w 11737976"/>
              <a:gd name="connsiteY32782" fmla="*/ 6078326 h 6407152"/>
              <a:gd name="connsiteX32783" fmla="*/ 1154734 w 11737976"/>
              <a:gd name="connsiteY32783" fmla="*/ 6078135 h 6407152"/>
              <a:gd name="connsiteX32784" fmla="*/ 1164250 w 11737976"/>
              <a:gd name="connsiteY32784" fmla="*/ 6078315 h 6407152"/>
              <a:gd name="connsiteX32785" fmla="*/ 1169947 w 11737976"/>
              <a:gd name="connsiteY32785" fmla="*/ 6071382 h 6407152"/>
              <a:gd name="connsiteX32786" fmla="*/ 1165216 w 11737976"/>
              <a:gd name="connsiteY32786" fmla="*/ 6073696 h 6407152"/>
              <a:gd name="connsiteX32787" fmla="*/ 1166504 w 11737976"/>
              <a:gd name="connsiteY32787" fmla="*/ 6067538 h 6407152"/>
              <a:gd name="connsiteX32788" fmla="*/ 1179842 w 11737976"/>
              <a:gd name="connsiteY32788" fmla="*/ 6074832 h 6407152"/>
              <a:gd name="connsiteX32789" fmla="*/ 1182207 w 11737976"/>
              <a:gd name="connsiteY32789" fmla="*/ 6073674 h 6407152"/>
              <a:gd name="connsiteX32790" fmla="*/ 1180863 w 11737976"/>
              <a:gd name="connsiteY32790" fmla="*/ 6075023 h 6407152"/>
              <a:gd name="connsiteX32791" fmla="*/ 1180220 w 11737976"/>
              <a:gd name="connsiteY32791" fmla="*/ 6078101 h 6407152"/>
              <a:gd name="connsiteX32792" fmla="*/ 1180653 w 11737976"/>
              <a:gd name="connsiteY32792" fmla="*/ 6086183 h 6407152"/>
              <a:gd name="connsiteX32793" fmla="*/ 1181354 w 11737976"/>
              <a:gd name="connsiteY32793" fmla="*/ 6087913 h 6407152"/>
              <a:gd name="connsiteX32794" fmla="*/ 1183775 w 11737976"/>
              <a:gd name="connsiteY32794" fmla="*/ 6091566 h 6407152"/>
              <a:gd name="connsiteX32795" fmla="*/ 1184475 w 11737976"/>
              <a:gd name="connsiteY32795" fmla="*/ 6093296 h 6407152"/>
              <a:gd name="connsiteX32796" fmla="*/ 1184153 w 11737976"/>
              <a:gd name="connsiteY32796" fmla="*/ 6094836 h 6407152"/>
              <a:gd name="connsiteX32797" fmla="*/ 1184852 w 11737976"/>
              <a:gd name="connsiteY32797" fmla="*/ 6096567 h 6407152"/>
              <a:gd name="connsiteX32798" fmla="*/ 1187218 w 11737976"/>
              <a:gd name="connsiteY32798" fmla="*/ 6095409 h 6407152"/>
              <a:gd name="connsiteX32799" fmla="*/ 1187539 w 11737976"/>
              <a:gd name="connsiteY32799" fmla="*/ 6093869 h 6407152"/>
              <a:gd name="connsiteX32800" fmla="*/ 1188562 w 11737976"/>
              <a:gd name="connsiteY32800" fmla="*/ 6094060 h 6407152"/>
              <a:gd name="connsiteX32801" fmla="*/ 1193083 w 11737976"/>
              <a:gd name="connsiteY32801" fmla="*/ 6102905 h 6407152"/>
              <a:gd name="connsiteX32802" fmla="*/ 1192760 w 11737976"/>
              <a:gd name="connsiteY32802" fmla="*/ 6104445 h 6407152"/>
              <a:gd name="connsiteX32803" fmla="*/ 1191417 w 11737976"/>
              <a:gd name="connsiteY32803" fmla="*/ 6105793 h 6407152"/>
              <a:gd name="connsiteX32804" fmla="*/ 1192116 w 11737976"/>
              <a:gd name="connsiteY32804" fmla="*/ 6107524 h 6407152"/>
              <a:gd name="connsiteX32805" fmla="*/ 1193838 w 11737976"/>
              <a:gd name="connsiteY32805" fmla="*/ 6109446 h 6407152"/>
              <a:gd name="connsiteX32806" fmla="*/ 1178359 w 11737976"/>
              <a:gd name="connsiteY32806" fmla="*/ 6122548 h 6407152"/>
              <a:gd name="connsiteX32807" fmla="*/ 1182124 w 11737976"/>
              <a:gd name="connsiteY32807" fmla="*/ 6124852 h 6407152"/>
              <a:gd name="connsiteX32808" fmla="*/ 1177716 w 11737976"/>
              <a:gd name="connsiteY32808" fmla="*/ 6125628 h 6407152"/>
              <a:gd name="connsiteX32809" fmla="*/ 1183845 w 11737976"/>
              <a:gd name="connsiteY32809" fmla="*/ 6126774 h 6407152"/>
              <a:gd name="connsiteX32810" fmla="*/ 1185945 w 11737976"/>
              <a:gd name="connsiteY32810" fmla="*/ 6131967 h 6407152"/>
              <a:gd name="connsiteX32811" fmla="*/ 1175518 w 11737976"/>
              <a:gd name="connsiteY32811" fmla="*/ 6141215 h 6407152"/>
              <a:gd name="connsiteX32812" fmla="*/ 1177618 w 11737976"/>
              <a:gd name="connsiteY32812" fmla="*/ 6146406 h 6407152"/>
              <a:gd name="connsiteX32813" fmla="*/ 1184392 w 11737976"/>
              <a:gd name="connsiteY32813" fmla="*/ 6144475 h 6407152"/>
              <a:gd name="connsiteX32814" fmla="*/ 1187625 w 11737976"/>
              <a:gd name="connsiteY32814" fmla="*/ 6159477 h 6407152"/>
              <a:gd name="connsiteX32815" fmla="*/ 1180963 w 11737976"/>
              <a:gd name="connsiteY32815" fmla="*/ 6171030 h 6407152"/>
              <a:gd name="connsiteX32816" fmla="*/ 1174189 w 11737976"/>
              <a:gd name="connsiteY32816" fmla="*/ 6172962 h 6407152"/>
              <a:gd name="connsiteX32817" fmla="*/ 1169894 w 11737976"/>
              <a:gd name="connsiteY32817" fmla="*/ 6183357 h 6407152"/>
              <a:gd name="connsiteX32818" fmla="*/ 1181509 w 11737976"/>
              <a:gd name="connsiteY32818" fmla="*/ 6188730 h 6407152"/>
              <a:gd name="connsiteX32819" fmla="*/ 1190214 w 11737976"/>
              <a:gd name="connsiteY32819" fmla="*/ 6177559 h 6407152"/>
              <a:gd name="connsiteX32820" fmla="*/ 1187471 w 11737976"/>
              <a:gd name="connsiteY32820" fmla="*/ 6175446 h 6407152"/>
              <a:gd name="connsiteX32821" fmla="*/ 1194189 w 11737976"/>
              <a:gd name="connsiteY32821" fmla="*/ 6168704 h 6407152"/>
              <a:gd name="connsiteX32822" fmla="*/ 1196779 w 11737976"/>
              <a:gd name="connsiteY32822" fmla="*/ 6186785 h 6407152"/>
              <a:gd name="connsiteX32823" fmla="*/ 1195491 w 11737976"/>
              <a:gd name="connsiteY32823" fmla="*/ 6192944 h 6407152"/>
              <a:gd name="connsiteX32824" fmla="*/ 1199256 w 11737976"/>
              <a:gd name="connsiteY32824" fmla="*/ 6195248 h 6407152"/>
              <a:gd name="connsiteX32825" fmla="*/ 1194904 w 11737976"/>
              <a:gd name="connsiteY32825" fmla="*/ 6200833 h 6407152"/>
              <a:gd name="connsiteX32826" fmla="*/ 1202643 w 11737976"/>
              <a:gd name="connsiteY32826" fmla="*/ 6194282 h 6407152"/>
              <a:gd name="connsiteX32827" fmla="*/ 1200334 w 11737976"/>
              <a:gd name="connsiteY32827" fmla="*/ 6200249 h 6407152"/>
              <a:gd name="connsiteX32828" fmla="*/ 1204099 w 11737976"/>
              <a:gd name="connsiteY32828" fmla="*/ 6202553 h 6407152"/>
              <a:gd name="connsiteX32829" fmla="*/ 1220389 w 11737976"/>
              <a:gd name="connsiteY32829" fmla="*/ 6200800 h 6407152"/>
              <a:gd name="connsiteX32830" fmla="*/ 1220069 w 11737976"/>
              <a:gd name="connsiteY32830" fmla="*/ 6202341 h 6407152"/>
              <a:gd name="connsiteX32831" fmla="*/ 1234315 w 11737976"/>
              <a:gd name="connsiteY32831" fmla="*/ 6200206 h 6407152"/>
              <a:gd name="connsiteX32832" fmla="*/ 1232706 w 11737976"/>
              <a:gd name="connsiteY32832" fmla="*/ 6207904 h 6407152"/>
              <a:gd name="connsiteX32833" fmla="*/ 1229640 w 11737976"/>
              <a:gd name="connsiteY32833" fmla="*/ 6207331 h 6407152"/>
              <a:gd name="connsiteX32834" fmla="*/ 1228941 w 11737976"/>
              <a:gd name="connsiteY32834" fmla="*/ 6205599 h 6407152"/>
              <a:gd name="connsiteX32835" fmla="*/ 1225875 w 11737976"/>
              <a:gd name="connsiteY32835" fmla="*/ 6205026 h 6407152"/>
              <a:gd name="connsiteX32836" fmla="*/ 1224211 w 11737976"/>
              <a:gd name="connsiteY32836" fmla="*/ 6207915 h 6407152"/>
              <a:gd name="connsiteX32837" fmla="*/ 1223188 w 11737976"/>
              <a:gd name="connsiteY32837" fmla="*/ 6207723 h 6407152"/>
              <a:gd name="connsiteX32838" fmla="*/ 1220936 w 11737976"/>
              <a:gd name="connsiteY32838" fmla="*/ 6218501 h 6407152"/>
              <a:gd name="connsiteX32839" fmla="*/ 1219592 w 11737976"/>
              <a:gd name="connsiteY32839" fmla="*/ 6219849 h 6407152"/>
              <a:gd name="connsiteX32840" fmla="*/ 1218249 w 11737976"/>
              <a:gd name="connsiteY32840" fmla="*/ 6221197 h 6407152"/>
              <a:gd name="connsiteX32841" fmla="*/ 1216205 w 11737976"/>
              <a:gd name="connsiteY32841" fmla="*/ 6220816 h 6407152"/>
              <a:gd name="connsiteX32842" fmla="*/ 1207164 w 11737976"/>
              <a:gd name="connsiteY32842" fmla="*/ 6203127 h 6407152"/>
              <a:gd name="connsiteX32843" fmla="*/ 1192972 w 11737976"/>
              <a:gd name="connsiteY32843" fmla="*/ 6210071 h 6407152"/>
              <a:gd name="connsiteX32844" fmla="*/ 1190663 w 11737976"/>
              <a:gd name="connsiteY32844" fmla="*/ 6216039 h 6407152"/>
              <a:gd name="connsiteX32845" fmla="*/ 1188298 w 11737976"/>
              <a:gd name="connsiteY32845" fmla="*/ 6217196 h 6407152"/>
              <a:gd name="connsiteX32846" fmla="*/ 1186030 w 11737976"/>
              <a:gd name="connsiteY32846" fmla="*/ 6197573 h 6407152"/>
              <a:gd name="connsiteX32847" fmla="*/ 1182964 w 11737976"/>
              <a:gd name="connsiteY32847" fmla="*/ 6197001 h 6407152"/>
              <a:gd name="connsiteX32848" fmla="*/ 1178290 w 11737976"/>
              <a:gd name="connsiteY32848" fmla="*/ 6204126 h 6407152"/>
              <a:gd name="connsiteX32849" fmla="*/ 1173238 w 11737976"/>
              <a:gd name="connsiteY32849" fmla="*/ 6207980 h 6407152"/>
              <a:gd name="connsiteX32850" fmla="*/ 1177968 w 11737976"/>
              <a:gd name="connsiteY32850" fmla="*/ 6205665 h 6407152"/>
              <a:gd name="connsiteX32851" fmla="*/ 1177759 w 11737976"/>
              <a:gd name="connsiteY32851" fmla="*/ 6216825 h 6407152"/>
              <a:gd name="connsiteX32852" fmla="*/ 1178836 w 11737976"/>
              <a:gd name="connsiteY32852" fmla="*/ 6221826 h 6407152"/>
              <a:gd name="connsiteX32853" fmla="*/ 1177493 w 11737976"/>
              <a:gd name="connsiteY32853" fmla="*/ 6223173 h 6407152"/>
              <a:gd name="connsiteX32854" fmla="*/ 1172763 w 11737976"/>
              <a:gd name="connsiteY32854" fmla="*/ 6225488 h 6407152"/>
              <a:gd name="connsiteX32855" fmla="*/ 1173784 w 11737976"/>
              <a:gd name="connsiteY32855" fmla="*/ 6225680 h 6407152"/>
              <a:gd name="connsiteX32856" fmla="*/ 1170075 w 11737976"/>
              <a:gd name="connsiteY32856" fmla="*/ 6228186 h 6407152"/>
              <a:gd name="connsiteX32857" fmla="*/ 1169753 w 11737976"/>
              <a:gd name="connsiteY32857" fmla="*/ 6229726 h 6407152"/>
              <a:gd name="connsiteX32858" fmla="*/ 1171797 w 11737976"/>
              <a:gd name="connsiteY32858" fmla="*/ 6230108 h 6407152"/>
              <a:gd name="connsiteX32859" fmla="*/ 1173141 w 11737976"/>
              <a:gd name="connsiteY32859" fmla="*/ 6228759 h 6407152"/>
              <a:gd name="connsiteX32860" fmla="*/ 1178794 w 11737976"/>
              <a:gd name="connsiteY32860" fmla="*/ 6247415 h 6407152"/>
              <a:gd name="connsiteX32861" fmla="*/ 1187822 w 11737976"/>
              <a:gd name="connsiteY32861" fmla="*/ 6234705 h 6407152"/>
              <a:gd name="connsiteX32862" fmla="*/ 1184379 w 11737976"/>
              <a:gd name="connsiteY32862" fmla="*/ 6230861 h 6407152"/>
              <a:gd name="connsiteX32863" fmla="*/ 1185401 w 11737976"/>
              <a:gd name="connsiteY32863" fmla="*/ 6231052 h 6407152"/>
              <a:gd name="connsiteX32864" fmla="*/ 1185722 w 11737976"/>
              <a:gd name="connsiteY32864" fmla="*/ 6229513 h 6407152"/>
              <a:gd name="connsiteX32865" fmla="*/ 1184701 w 11737976"/>
              <a:gd name="connsiteY32865" fmla="*/ 6229321 h 6407152"/>
              <a:gd name="connsiteX32866" fmla="*/ 1182658 w 11737976"/>
              <a:gd name="connsiteY32866" fmla="*/ 6228940 h 6407152"/>
              <a:gd name="connsiteX32867" fmla="*/ 1182980 w 11737976"/>
              <a:gd name="connsiteY32867" fmla="*/ 6227400 h 6407152"/>
              <a:gd name="connsiteX32868" fmla="*/ 1184644 w 11737976"/>
              <a:gd name="connsiteY32868" fmla="*/ 6224512 h 6407152"/>
              <a:gd name="connsiteX32869" fmla="*/ 1186954 w 11737976"/>
              <a:gd name="connsiteY32869" fmla="*/ 6218545 h 6407152"/>
              <a:gd name="connsiteX32870" fmla="*/ 1187975 w 11737976"/>
              <a:gd name="connsiteY32870" fmla="*/ 6218735 h 6407152"/>
              <a:gd name="connsiteX32871" fmla="*/ 1191363 w 11737976"/>
              <a:gd name="connsiteY32871" fmla="*/ 6217770 h 6407152"/>
              <a:gd name="connsiteX32872" fmla="*/ 1186366 w 11737976"/>
              <a:gd name="connsiteY32872" fmla="*/ 6226433 h 6407152"/>
              <a:gd name="connsiteX32873" fmla="*/ 1191530 w 11737976"/>
              <a:gd name="connsiteY32873" fmla="*/ 6232199 h 6407152"/>
              <a:gd name="connsiteX32874" fmla="*/ 1189865 w 11737976"/>
              <a:gd name="connsiteY32874" fmla="*/ 6235087 h 6407152"/>
              <a:gd name="connsiteX32875" fmla="*/ 1190244 w 11737976"/>
              <a:gd name="connsiteY32875" fmla="*/ 6238358 h 6407152"/>
              <a:gd name="connsiteX32876" fmla="*/ 1189599 w 11737976"/>
              <a:gd name="connsiteY32876" fmla="*/ 6241437 h 6407152"/>
              <a:gd name="connsiteX32877" fmla="*/ 1188578 w 11737976"/>
              <a:gd name="connsiteY32877" fmla="*/ 6241246 h 6407152"/>
              <a:gd name="connsiteX32878" fmla="*/ 1186156 w 11737976"/>
              <a:gd name="connsiteY32878" fmla="*/ 6237593 h 6407152"/>
              <a:gd name="connsiteX32879" fmla="*/ 1184281 w 11737976"/>
              <a:gd name="connsiteY32879" fmla="*/ 6251640 h 6407152"/>
              <a:gd name="connsiteX32880" fmla="*/ 1192078 w 11737976"/>
              <a:gd name="connsiteY32880" fmla="*/ 6249900 h 6407152"/>
              <a:gd name="connsiteX32881" fmla="*/ 1194119 w 11737976"/>
              <a:gd name="connsiteY32881" fmla="*/ 6250281 h 6407152"/>
              <a:gd name="connsiteX32882" fmla="*/ 1193798 w 11737976"/>
              <a:gd name="connsiteY32882" fmla="*/ 6251821 h 6407152"/>
              <a:gd name="connsiteX32883" fmla="*/ 1187081 w 11737976"/>
              <a:gd name="connsiteY32883" fmla="*/ 6258563 h 6407152"/>
              <a:gd name="connsiteX32884" fmla="*/ 1184072 w 11737976"/>
              <a:gd name="connsiteY32884" fmla="*/ 6262800 h 6407152"/>
              <a:gd name="connsiteX32885" fmla="*/ 1183428 w 11737976"/>
              <a:gd name="connsiteY32885" fmla="*/ 6265878 h 6407152"/>
              <a:gd name="connsiteX32886" fmla="*/ 1180041 w 11737976"/>
              <a:gd name="connsiteY32886" fmla="*/ 6266845 h 6407152"/>
              <a:gd name="connsiteX32887" fmla="*/ 1178697 w 11737976"/>
              <a:gd name="connsiteY32887" fmla="*/ 6268194 h 6407152"/>
              <a:gd name="connsiteX32888" fmla="*/ 1180418 w 11737976"/>
              <a:gd name="connsiteY32888" fmla="*/ 6270116 h 6407152"/>
              <a:gd name="connsiteX32889" fmla="*/ 1183806 w 11737976"/>
              <a:gd name="connsiteY32889" fmla="*/ 6269149 h 6407152"/>
              <a:gd name="connsiteX32890" fmla="*/ 1184506 w 11737976"/>
              <a:gd name="connsiteY32890" fmla="*/ 6270880 h 6407152"/>
              <a:gd name="connsiteX32891" fmla="*/ 1184184 w 11737976"/>
              <a:gd name="connsiteY32891" fmla="*/ 6272419 h 6407152"/>
              <a:gd name="connsiteX32892" fmla="*/ 1189670 w 11737976"/>
              <a:gd name="connsiteY32892" fmla="*/ 6276645 h 6407152"/>
              <a:gd name="connsiteX32893" fmla="*/ 1193379 w 11737976"/>
              <a:gd name="connsiteY32893" fmla="*/ 6274139 h 6407152"/>
              <a:gd name="connsiteX32894" fmla="*/ 1195744 w 11737976"/>
              <a:gd name="connsiteY32894" fmla="*/ 6272982 h 6407152"/>
              <a:gd name="connsiteX32895" fmla="*/ 1197088 w 11737976"/>
              <a:gd name="connsiteY32895" fmla="*/ 6271633 h 6407152"/>
              <a:gd name="connsiteX32896" fmla="*/ 1198809 w 11737976"/>
              <a:gd name="connsiteY32896" fmla="*/ 6273555 h 6407152"/>
              <a:gd name="connsiteX32897" fmla="*/ 1197143 w 11737976"/>
              <a:gd name="connsiteY32897" fmla="*/ 6276443 h 6407152"/>
              <a:gd name="connsiteX32898" fmla="*/ 1196444 w 11737976"/>
              <a:gd name="connsiteY32898" fmla="*/ 6274713 h 6407152"/>
              <a:gd name="connsiteX32899" fmla="*/ 1195156 w 11737976"/>
              <a:gd name="connsiteY32899" fmla="*/ 6280871 h 6407152"/>
              <a:gd name="connsiteX32900" fmla="*/ 1200909 w 11737976"/>
              <a:gd name="connsiteY32900" fmla="*/ 6278748 h 6407152"/>
              <a:gd name="connsiteX32901" fmla="*/ 1199509 w 11737976"/>
              <a:gd name="connsiteY32901" fmla="*/ 6275285 h 6407152"/>
              <a:gd name="connsiteX32902" fmla="*/ 1200853 w 11737976"/>
              <a:gd name="connsiteY32902" fmla="*/ 6273937 h 6407152"/>
              <a:gd name="connsiteX32903" fmla="*/ 1200153 w 11737976"/>
              <a:gd name="connsiteY32903" fmla="*/ 6272206 h 6407152"/>
              <a:gd name="connsiteX32904" fmla="*/ 1205582 w 11737976"/>
              <a:gd name="connsiteY32904" fmla="*/ 6271623 h 6407152"/>
              <a:gd name="connsiteX32905" fmla="*/ 1206871 w 11737976"/>
              <a:gd name="connsiteY32905" fmla="*/ 6265465 h 6407152"/>
              <a:gd name="connsiteX32906" fmla="*/ 1211224 w 11737976"/>
              <a:gd name="connsiteY32906" fmla="*/ 6259879 h 6407152"/>
              <a:gd name="connsiteX32907" fmla="*/ 1211545 w 11737976"/>
              <a:gd name="connsiteY32907" fmla="*/ 6258339 h 6407152"/>
              <a:gd name="connsiteX32908" fmla="*/ 1212945 w 11737976"/>
              <a:gd name="connsiteY32908" fmla="*/ 6261800 h 6407152"/>
              <a:gd name="connsiteX32909" fmla="*/ 1214666 w 11737976"/>
              <a:gd name="connsiteY32909" fmla="*/ 6263723 h 6407152"/>
              <a:gd name="connsiteX32910" fmla="*/ 1214343 w 11737976"/>
              <a:gd name="connsiteY32910" fmla="*/ 6265262 h 6407152"/>
              <a:gd name="connsiteX32911" fmla="*/ 1214023 w 11737976"/>
              <a:gd name="connsiteY32911" fmla="*/ 6266801 h 6407152"/>
              <a:gd name="connsiteX32912" fmla="*/ 1209348 w 11737976"/>
              <a:gd name="connsiteY32912" fmla="*/ 6273926 h 6407152"/>
              <a:gd name="connsiteX32913" fmla="*/ 1210048 w 11737976"/>
              <a:gd name="connsiteY32913" fmla="*/ 6275657 h 6407152"/>
              <a:gd name="connsiteX32914" fmla="*/ 1211391 w 11737976"/>
              <a:gd name="connsiteY32914" fmla="*/ 6274308 h 6407152"/>
              <a:gd name="connsiteX32915" fmla="*/ 1215744 w 11737976"/>
              <a:gd name="connsiteY32915" fmla="*/ 6268723 h 6407152"/>
              <a:gd name="connsiteX32916" fmla="*/ 1217787 w 11737976"/>
              <a:gd name="connsiteY32916" fmla="*/ 6269106 h 6407152"/>
              <a:gd name="connsiteX32917" fmla="*/ 1211237 w 11737976"/>
              <a:gd name="connsiteY32917" fmla="*/ 6290278 h 6407152"/>
              <a:gd name="connsiteX32918" fmla="*/ 1213226 w 11737976"/>
              <a:gd name="connsiteY32918" fmla="*/ 6285850 h 6407152"/>
              <a:gd name="connsiteX32919" fmla="*/ 1216458 w 11737976"/>
              <a:gd name="connsiteY32919" fmla="*/ 6300853 h 6407152"/>
              <a:gd name="connsiteX32920" fmla="*/ 1205653 w 11737976"/>
              <a:gd name="connsiteY32920" fmla="*/ 6306831 h 6407152"/>
              <a:gd name="connsiteX32921" fmla="*/ 1211140 w 11737976"/>
              <a:gd name="connsiteY32921" fmla="*/ 6311057 h 6407152"/>
              <a:gd name="connsiteX32922" fmla="*/ 1208075 w 11737976"/>
              <a:gd name="connsiteY32922" fmla="*/ 6310484 h 6407152"/>
              <a:gd name="connsiteX32923" fmla="*/ 1208186 w 11737976"/>
              <a:gd name="connsiteY32923" fmla="*/ 6320103 h 6407152"/>
              <a:gd name="connsiteX32924" fmla="*/ 1205612 w 11737976"/>
              <a:gd name="connsiteY32924" fmla="*/ 6317822 h 6407152"/>
              <a:gd name="connsiteX32925" fmla="*/ 1200979 w 11737976"/>
              <a:gd name="connsiteY32925" fmla="*/ 6313956 h 6407152"/>
              <a:gd name="connsiteX32926" fmla="*/ 1198992 w 11737976"/>
              <a:gd name="connsiteY32926" fmla="*/ 6318384 h 6407152"/>
              <a:gd name="connsiteX32927" fmla="*/ 1195927 w 11737976"/>
              <a:gd name="connsiteY32927" fmla="*/ 6317811 h 6407152"/>
              <a:gd name="connsiteX32928" fmla="*/ 1191462 w 11737976"/>
              <a:gd name="connsiteY32928" fmla="*/ 6313776 h 6407152"/>
              <a:gd name="connsiteX32929" fmla="*/ 1190440 w 11737976"/>
              <a:gd name="connsiteY32929" fmla="*/ 6313585 h 6407152"/>
              <a:gd name="connsiteX32930" fmla="*/ 1190119 w 11737976"/>
              <a:gd name="connsiteY32930" fmla="*/ 6315125 h 6407152"/>
              <a:gd name="connsiteX32931" fmla="*/ 1193561 w 11737976"/>
              <a:gd name="connsiteY32931" fmla="*/ 6318969 h 6407152"/>
              <a:gd name="connsiteX32932" fmla="*/ 1192539 w 11737976"/>
              <a:gd name="connsiteY32932" fmla="*/ 6318776 h 6407152"/>
              <a:gd name="connsiteX32933" fmla="*/ 1195340 w 11737976"/>
              <a:gd name="connsiteY32933" fmla="*/ 6325700 h 6407152"/>
              <a:gd name="connsiteX32934" fmla="*/ 1197382 w 11737976"/>
              <a:gd name="connsiteY32934" fmla="*/ 6326082 h 6407152"/>
              <a:gd name="connsiteX32935" fmla="*/ 1195395 w 11737976"/>
              <a:gd name="connsiteY32935" fmla="*/ 6330510 h 6407152"/>
              <a:gd name="connsiteX32936" fmla="*/ 1192330 w 11737976"/>
              <a:gd name="connsiteY32936" fmla="*/ 6329936 h 6407152"/>
              <a:gd name="connsiteX32937" fmla="*/ 1189531 w 11737976"/>
              <a:gd name="connsiteY32937" fmla="*/ 6323014 h 6407152"/>
              <a:gd name="connsiteX32938" fmla="*/ 1188454 w 11737976"/>
              <a:gd name="connsiteY32938" fmla="*/ 6318012 h 6407152"/>
              <a:gd name="connsiteX32939" fmla="*/ 1186410 w 11737976"/>
              <a:gd name="connsiteY32939" fmla="*/ 6317630 h 6407152"/>
              <a:gd name="connsiteX32940" fmla="*/ 1186088 w 11737976"/>
              <a:gd name="connsiteY32940" fmla="*/ 6319170 h 6407152"/>
              <a:gd name="connsiteX32941" fmla="*/ 1187488 w 11737976"/>
              <a:gd name="connsiteY32941" fmla="*/ 6322631 h 6407152"/>
              <a:gd name="connsiteX32942" fmla="*/ 1186465 w 11737976"/>
              <a:gd name="connsiteY32942" fmla="*/ 6322440 h 6407152"/>
              <a:gd name="connsiteX32943" fmla="*/ 1185822 w 11737976"/>
              <a:gd name="connsiteY32943" fmla="*/ 6325519 h 6407152"/>
              <a:gd name="connsiteX32944" fmla="*/ 1186522 w 11737976"/>
              <a:gd name="connsiteY32944" fmla="*/ 6327250 h 6407152"/>
              <a:gd name="connsiteX32945" fmla="*/ 1183457 w 11737976"/>
              <a:gd name="connsiteY32945" fmla="*/ 6326676 h 6407152"/>
              <a:gd name="connsiteX32946" fmla="*/ 1177326 w 11737976"/>
              <a:gd name="connsiteY32946" fmla="*/ 6325530 h 6407152"/>
              <a:gd name="connsiteX32947" fmla="*/ 1177649 w 11737976"/>
              <a:gd name="connsiteY32947" fmla="*/ 6323990 h 6407152"/>
              <a:gd name="connsiteX32948" fmla="*/ 1177591 w 11737976"/>
              <a:gd name="connsiteY32948" fmla="*/ 6319181 h 6407152"/>
              <a:gd name="connsiteX32949" fmla="*/ 1178237 w 11737976"/>
              <a:gd name="connsiteY32949" fmla="*/ 6316101 h 6407152"/>
              <a:gd name="connsiteX32950" fmla="*/ 1176514 w 11737976"/>
              <a:gd name="connsiteY32950" fmla="*/ 6314180 h 6407152"/>
              <a:gd name="connsiteX32951" fmla="*/ 1174149 w 11737976"/>
              <a:gd name="connsiteY32951" fmla="*/ 6315337 h 6407152"/>
              <a:gd name="connsiteX32952" fmla="*/ 1173506 w 11737976"/>
              <a:gd name="connsiteY32952" fmla="*/ 6318416 h 6407152"/>
              <a:gd name="connsiteX32953" fmla="*/ 1173184 w 11737976"/>
              <a:gd name="connsiteY32953" fmla="*/ 6319956 h 6407152"/>
              <a:gd name="connsiteX32954" fmla="*/ 1173940 w 11737976"/>
              <a:gd name="connsiteY32954" fmla="*/ 6326497 h 6407152"/>
              <a:gd name="connsiteX32955" fmla="*/ 1173296 w 11737976"/>
              <a:gd name="connsiteY32955" fmla="*/ 6329576 h 6407152"/>
              <a:gd name="connsiteX32956" fmla="*/ 1170931 w 11737976"/>
              <a:gd name="connsiteY32956" fmla="*/ 6330733 h 6407152"/>
              <a:gd name="connsiteX32957" fmla="*/ 1170609 w 11737976"/>
              <a:gd name="connsiteY32957" fmla="*/ 6332273 h 6407152"/>
              <a:gd name="connsiteX32958" fmla="*/ 1172652 w 11737976"/>
              <a:gd name="connsiteY32958" fmla="*/ 6332655 h 6407152"/>
              <a:gd name="connsiteX32959" fmla="*/ 1175017 w 11737976"/>
              <a:gd name="connsiteY32959" fmla="*/ 6331498 h 6407152"/>
              <a:gd name="connsiteX32960" fmla="*/ 1175339 w 11737976"/>
              <a:gd name="connsiteY32960" fmla="*/ 6329959 h 6407152"/>
              <a:gd name="connsiteX32961" fmla="*/ 1177005 w 11737976"/>
              <a:gd name="connsiteY32961" fmla="*/ 6327070 h 6407152"/>
              <a:gd name="connsiteX32962" fmla="*/ 1183135 w 11737976"/>
              <a:gd name="connsiteY32962" fmla="*/ 6328216 h 6407152"/>
              <a:gd name="connsiteX32963" fmla="*/ 1185179 w 11737976"/>
              <a:gd name="connsiteY32963" fmla="*/ 6328599 h 6407152"/>
              <a:gd name="connsiteX32964" fmla="*/ 1184855 w 11737976"/>
              <a:gd name="connsiteY32964" fmla="*/ 6330138 h 6407152"/>
              <a:gd name="connsiteX32965" fmla="*/ 1184212 w 11737976"/>
              <a:gd name="connsiteY32965" fmla="*/ 6333217 h 6407152"/>
              <a:gd name="connsiteX32966" fmla="*/ 1184912 w 11737976"/>
              <a:gd name="connsiteY32966" fmla="*/ 6334948 h 6407152"/>
              <a:gd name="connsiteX32967" fmla="*/ 1186312 w 11737976"/>
              <a:gd name="connsiteY32967" fmla="*/ 6338410 h 6407152"/>
              <a:gd name="connsiteX32968" fmla="*/ 1188999 w 11737976"/>
              <a:gd name="connsiteY32968" fmla="*/ 6335712 h 6407152"/>
              <a:gd name="connsiteX32969" fmla="*/ 1188300 w 11737976"/>
              <a:gd name="connsiteY32969" fmla="*/ 6333982 h 6407152"/>
              <a:gd name="connsiteX32970" fmla="*/ 1188943 w 11737976"/>
              <a:gd name="connsiteY32970" fmla="*/ 6330902 h 6407152"/>
              <a:gd name="connsiteX32971" fmla="*/ 1189965 w 11737976"/>
              <a:gd name="connsiteY32971" fmla="*/ 6331094 h 6407152"/>
              <a:gd name="connsiteX32972" fmla="*/ 1197116 w 11737976"/>
              <a:gd name="connsiteY32972" fmla="*/ 6332431 h 6407152"/>
              <a:gd name="connsiteX32973" fmla="*/ 1197439 w 11737976"/>
              <a:gd name="connsiteY32973" fmla="*/ 6330891 h 6407152"/>
              <a:gd name="connsiteX32974" fmla="*/ 1197760 w 11737976"/>
              <a:gd name="connsiteY32974" fmla="*/ 6329352 h 6407152"/>
              <a:gd name="connsiteX32975" fmla="*/ 1200503 w 11737976"/>
              <a:gd name="connsiteY32975" fmla="*/ 6331464 h 6407152"/>
              <a:gd name="connsiteX32976" fmla="*/ 1201525 w 11737976"/>
              <a:gd name="connsiteY32976" fmla="*/ 6331657 h 6407152"/>
              <a:gd name="connsiteX32977" fmla="*/ 1199860 w 11737976"/>
              <a:gd name="connsiteY32977" fmla="*/ 6334544 h 6407152"/>
              <a:gd name="connsiteX32978" fmla="*/ 1199216 w 11737976"/>
              <a:gd name="connsiteY32978" fmla="*/ 6337623 h 6407152"/>
              <a:gd name="connsiteX32979" fmla="*/ 1198894 w 11737976"/>
              <a:gd name="connsiteY32979" fmla="*/ 6339162 h 6407152"/>
              <a:gd name="connsiteX32980" fmla="*/ 1199595 w 11737976"/>
              <a:gd name="connsiteY32980" fmla="*/ 6340893 h 6407152"/>
              <a:gd name="connsiteX32981" fmla="*/ 1202981 w 11737976"/>
              <a:gd name="connsiteY32981" fmla="*/ 6339927 h 6407152"/>
              <a:gd name="connsiteX32982" fmla="*/ 1204646 w 11737976"/>
              <a:gd name="connsiteY32982" fmla="*/ 6337038 h 6407152"/>
              <a:gd name="connsiteX32983" fmla="*/ 1204968 w 11737976"/>
              <a:gd name="connsiteY32983" fmla="*/ 6335501 h 6407152"/>
              <a:gd name="connsiteX32984" fmla="*/ 1210076 w 11737976"/>
              <a:gd name="connsiteY32984" fmla="*/ 6336455 h 6407152"/>
              <a:gd name="connsiteX32985" fmla="*/ 1211097 w 11737976"/>
              <a:gd name="connsiteY32985" fmla="*/ 6336646 h 6407152"/>
              <a:gd name="connsiteX32986" fmla="*/ 1214807 w 11737976"/>
              <a:gd name="connsiteY32986" fmla="*/ 6334139 h 6407152"/>
              <a:gd name="connsiteX32987" fmla="*/ 1214486 w 11737976"/>
              <a:gd name="connsiteY32987" fmla="*/ 6335679 h 6407152"/>
              <a:gd name="connsiteX32988" fmla="*/ 1215507 w 11737976"/>
              <a:gd name="connsiteY32988" fmla="*/ 6335871 h 6407152"/>
              <a:gd name="connsiteX32989" fmla="*/ 1210567 w 11737976"/>
              <a:gd name="connsiteY32989" fmla="*/ 6349346 h 6407152"/>
              <a:gd name="connsiteX32990" fmla="*/ 1207613 w 11737976"/>
              <a:gd name="connsiteY32990" fmla="*/ 6358392 h 6407152"/>
              <a:gd name="connsiteX32991" fmla="*/ 1205571 w 11737976"/>
              <a:gd name="connsiteY32991" fmla="*/ 6358009 h 6407152"/>
              <a:gd name="connsiteX32992" fmla="*/ 1199175 w 11737976"/>
              <a:gd name="connsiteY32992" fmla="*/ 6363213 h 6407152"/>
              <a:gd name="connsiteX32993" fmla="*/ 1200897 w 11737976"/>
              <a:gd name="connsiteY32993" fmla="*/ 6365134 h 6407152"/>
              <a:gd name="connsiteX32994" fmla="*/ 1203261 w 11737976"/>
              <a:gd name="connsiteY32994" fmla="*/ 6363977 h 6407152"/>
              <a:gd name="connsiteX32995" fmla="*/ 1205627 w 11737976"/>
              <a:gd name="connsiteY32995" fmla="*/ 6362820 h 6407152"/>
              <a:gd name="connsiteX32996" fmla="*/ 1210036 w 11737976"/>
              <a:gd name="connsiteY32996" fmla="*/ 6362044 h 6407152"/>
              <a:gd name="connsiteX32997" fmla="*/ 1210357 w 11737976"/>
              <a:gd name="connsiteY32997" fmla="*/ 6360504 h 6407152"/>
              <a:gd name="connsiteX32998" fmla="*/ 1214654 w 11737976"/>
              <a:gd name="connsiteY32998" fmla="*/ 6350109 h 6407152"/>
              <a:gd name="connsiteX32999" fmla="*/ 1218251 w 11737976"/>
              <a:gd name="connsiteY32999" fmla="*/ 6337983 h 6407152"/>
              <a:gd name="connsiteX33000" fmla="*/ 1225346 w 11737976"/>
              <a:gd name="connsiteY33000" fmla="*/ 6334511 h 6407152"/>
              <a:gd name="connsiteX33001" fmla="*/ 1229490 w 11737976"/>
              <a:gd name="connsiteY33001" fmla="*/ 6340085 h 6407152"/>
              <a:gd name="connsiteX33002" fmla="*/ 1226102 w 11737976"/>
              <a:gd name="connsiteY33002" fmla="*/ 6341052 h 6407152"/>
              <a:gd name="connsiteX33003" fmla="*/ 1227123 w 11737976"/>
              <a:gd name="connsiteY33003" fmla="*/ 6341242 h 6407152"/>
              <a:gd name="connsiteX33004" fmla="*/ 1224114 w 11737976"/>
              <a:gd name="connsiteY33004" fmla="*/ 6345480 h 6407152"/>
              <a:gd name="connsiteX33005" fmla="*/ 1223471 w 11737976"/>
              <a:gd name="connsiteY33005" fmla="*/ 6348559 h 6407152"/>
              <a:gd name="connsiteX33006" fmla="*/ 1225192 w 11737976"/>
              <a:gd name="connsiteY33006" fmla="*/ 6350481 h 6407152"/>
              <a:gd name="connsiteX33007" fmla="*/ 1224548 w 11737976"/>
              <a:gd name="connsiteY33007" fmla="*/ 6353560 h 6407152"/>
              <a:gd name="connsiteX33008" fmla="*/ 1222240 w 11737976"/>
              <a:gd name="connsiteY33008" fmla="*/ 6359527 h 6407152"/>
              <a:gd name="connsiteX33009" fmla="*/ 1220251 w 11737976"/>
              <a:gd name="connsiteY33009" fmla="*/ 6363955 h 6407152"/>
              <a:gd name="connsiteX33010" fmla="*/ 1220951 w 11737976"/>
              <a:gd name="connsiteY33010" fmla="*/ 6365685 h 6407152"/>
              <a:gd name="connsiteX33011" fmla="*/ 1222295 w 11737976"/>
              <a:gd name="connsiteY33011" fmla="*/ 6364337 h 6407152"/>
              <a:gd name="connsiteX33012" fmla="*/ 1224282 w 11737976"/>
              <a:gd name="connsiteY33012" fmla="*/ 6359909 h 6407152"/>
              <a:gd name="connsiteX33013" fmla="*/ 1226270 w 11737976"/>
              <a:gd name="connsiteY33013" fmla="*/ 6355482 h 6407152"/>
              <a:gd name="connsiteX33014" fmla="*/ 1228692 w 11737976"/>
              <a:gd name="connsiteY33014" fmla="*/ 6359134 h 6407152"/>
              <a:gd name="connsiteX33015" fmla="*/ 1227671 w 11737976"/>
              <a:gd name="connsiteY33015" fmla="*/ 6358942 h 6407152"/>
              <a:gd name="connsiteX33016" fmla="*/ 1223751 w 11737976"/>
              <a:gd name="connsiteY33016" fmla="*/ 6372609 h 6407152"/>
              <a:gd name="connsiteX33017" fmla="*/ 1226873 w 11737976"/>
              <a:gd name="connsiteY33017" fmla="*/ 6377991 h 6407152"/>
              <a:gd name="connsiteX33018" fmla="*/ 1232624 w 11737976"/>
              <a:gd name="connsiteY33018" fmla="*/ 6375868 h 6407152"/>
              <a:gd name="connsiteX33019" fmla="*/ 1227628 w 11737976"/>
              <a:gd name="connsiteY33019" fmla="*/ 6384532 h 6407152"/>
              <a:gd name="connsiteX33020" fmla="*/ 1231393 w 11737976"/>
              <a:gd name="connsiteY33020" fmla="*/ 6386836 h 6407152"/>
              <a:gd name="connsiteX33021" fmla="*/ 1230750 w 11737976"/>
              <a:gd name="connsiteY33021" fmla="*/ 6389915 h 6407152"/>
              <a:gd name="connsiteX33022" fmla="*/ 1225698 w 11737976"/>
              <a:gd name="connsiteY33022" fmla="*/ 6393770 h 6407152"/>
              <a:gd name="connsiteX33023" fmla="*/ 1226830 w 11737976"/>
              <a:gd name="connsiteY33023" fmla="*/ 6403581 h 6407152"/>
              <a:gd name="connsiteX33024" fmla="*/ 1225808 w 11737976"/>
              <a:gd name="connsiteY33024" fmla="*/ 6403389 h 6407152"/>
              <a:gd name="connsiteX33025" fmla="*/ 1224465 w 11737976"/>
              <a:gd name="connsiteY33025" fmla="*/ 6404738 h 6407152"/>
              <a:gd name="connsiteX33026" fmla="*/ 1225487 w 11737976"/>
              <a:gd name="connsiteY33026" fmla="*/ 6404929 h 6407152"/>
              <a:gd name="connsiteX33027" fmla="*/ 1227530 w 11737976"/>
              <a:gd name="connsiteY33027" fmla="*/ 6405312 h 6407152"/>
              <a:gd name="connsiteX33028" fmla="*/ 1227477 w 11737976"/>
              <a:gd name="connsiteY33028" fmla="*/ 6407051 h 6407152"/>
              <a:gd name="connsiteX33029" fmla="*/ 1242004 w 11737976"/>
              <a:gd name="connsiteY33029" fmla="*/ 6407051 h 6407152"/>
              <a:gd name="connsiteX33030" fmla="*/ 1242156 w 11737976"/>
              <a:gd name="connsiteY33030" fmla="*/ 6406447 h 6407152"/>
              <a:gd name="connsiteX33031" fmla="*/ 1243499 w 11737976"/>
              <a:gd name="connsiteY33031" fmla="*/ 6405098 h 6407152"/>
              <a:gd name="connsiteX33032" fmla="*/ 1247208 w 11737976"/>
              <a:gd name="connsiteY33032" fmla="*/ 6402592 h 6407152"/>
              <a:gd name="connsiteX33033" fmla="*/ 1247530 w 11737976"/>
              <a:gd name="connsiteY33033" fmla="*/ 6401052 h 6407152"/>
              <a:gd name="connsiteX33034" fmla="*/ 1243066 w 11737976"/>
              <a:gd name="connsiteY33034" fmla="*/ 6397018 h 6407152"/>
              <a:gd name="connsiteX33035" fmla="*/ 1244087 w 11737976"/>
              <a:gd name="connsiteY33035" fmla="*/ 6397208 h 6407152"/>
              <a:gd name="connsiteX33036" fmla="*/ 1240910 w 11737976"/>
              <a:gd name="connsiteY33036" fmla="*/ 6387016 h 6407152"/>
              <a:gd name="connsiteX33037" fmla="*/ 1250258 w 11737976"/>
              <a:gd name="connsiteY33037" fmla="*/ 6372767 h 6407152"/>
              <a:gd name="connsiteX33038" fmla="*/ 1250693 w 11737976"/>
              <a:gd name="connsiteY33038" fmla="*/ 6380846 h 6407152"/>
              <a:gd name="connsiteX33039" fmla="*/ 1254080 w 11737976"/>
              <a:gd name="connsiteY33039" fmla="*/ 6379879 h 6407152"/>
              <a:gd name="connsiteX33040" fmla="*/ 1254458 w 11737976"/>
              <a:gd name="connsiteY33040" fmla="*/ 6383151 h 6407152"/>
              <a:gd name="connsiteX33041" fmla="*/ 1255479 w 11737976"/>
              <a:gd name="connsiteY33041" fmla="*/ 6383342 h 6407152"/>
              <a:gd name="connsiteX33042" fmla="*/ 1256501 w 11737976"/>
              <a:gd name="connsiteY33042" fmla="*/ 6383533 h 6407152"/>
              <a:gd name="connsiteX33043" fmla="*/ 1255424 w 11737976"/>
              <a:gd name="connsiteY33043" fmla="*/ 6378532 h 6407152"/>
              <a:gd name="connsiteX33044" fmla="*/ 1256068 w 11737976"/>
              <a:gd name="connsiteY33044" fmla="*/ 6375453 h 6407152"/>
              <a:gd name="connsiteX33045" fmla="*/ 1257789 w 11737976"/>
              <a:gd name="connsiteY33045" fmla="*/ 6377374 h 6407152"/>
              <a:gd name="connsiteX33046" fmla="*/ 1258489 w 11737976"/>
              <a:gd name="connsiteY33046" fmla="*/ 6379105 h 6407152"/>
              <a:gd name="connsiteX33047" fmla="*/ 1261553 w 11737976"/>
              <a:gd name="connsiteY33047" fmla="*/ 6379678 h 6407152"/>
              <a:gd name="connsiteX33048" fmla="*/ 1257845 w 11737976"/>
              <a:gd name="connsiteY33048" fmla="*/ 6382184 h 6407152"/>
              <a:gd name="connsiteX33049" fmla="*/ 1262631 w 11737976"/>
              <a:gd name="connsiteY33049" fmla="*/ 6384679 h 6407152"/>
              <a:gd name="connsiteX33050" fmla="*/ 1259300 w 11737976"/>
              <a:gd name="connsiteY33050" fmla="*/ 6390457 h 6407152"/>
              <a:gd name="connsiteX33051" fmla="*/ 1262365 w 11737976"/>
              <a:gd name="connsiteY33051" fmla="*/ 6391029 h 6407152"/>
              <a:gd name="connsiteX33052" fmla="*/ 1264787 w 11737976"/>
              <a:gd name="connsiteY33052" fmla="*/ 6394681 h 6407152"/>
              <a:gd name="connsiteX33053" fmla="*/ 1265487 w 11737976"/>
              <a:gd name="connsiteY33053" fmla="*/ 6396411 h 6407152"/>
              <a:gd name="connsiteX33054" fmla="*/ 1263122 w 11737976"/>
              <a:gd name="connsiteY33054" fmla="*/ 6397569 h 6407152"/>
              <a:gd name="connsiteX33055" fmla="*/ 1261778 w 11737976"/>
              <a:gd name="connsiteY33055" fmla="*/ 6398918 h 6407152"/>
              <a:gd name="connsiteX33056" fmla="*/ 1261456 w 11737976"/>
              <a:gd name="connsiteY33056" fmla="*/ 6400458 h 6407152"/>
              <a:gd name="connsiteX33057" fmla="*/ 1263177 w 11737976"/>
              <a:gd name="connsiteY33057" fmla="*/ 6402379 h 6407152"/>
              <a:gd name="connsiteX33058" fmla="*/ 1264522 w 11737976"/>
              <a:gd name="connsiteY33058" fmla="*/ 6401030 h 6407152"/>
              <a:gd name="connsiteX33059" fmla="*/ 1266887 w 11737976"/>
              <a:gd name="connsiteY33059" fmla="*/ 6399873 h 6407152"/>
              <a:gd name="connsiteX33060" fmla="*/ 1268930 w 11737976"/>
              <a:gd name="connsiteY33060" fmla="*/ 6400255 h 6407152"/>
              <a:gd name="connsiteX33061" fmla="*/ 1270329 w 11737976"/>
              <a:gd name="connsiteY33061" fmla="*/ 6403717 h 6407152"/>
              <a:gd name="connsiteX33062" fmla="*/ 1268825 w 11737976"/>
              <a:gd name="connsiteY33062" fmla="*/ 6405835 h 6407152"/>
              <a:gd name="connsiteX33063" fmla="*/ 1267961 w 11737976"/>
              <a:gd name="connsiteY33063" fmla="*/ 6407051 h 6407152"/>
              <a:gd name="connsiteX33064" fmla="*/ 1277856 w 11737976"/>
              <a:gd name="connsiteY33064" fmla="*/ 6407051 h 6407152"/>
              <a:gd name="connsiteX33065" fmla="*/ 1278206 w 11737976"/>
              <a:gd name="connsiteY33065" fmla="*/ 6401590 h 6407152"/>
              <a:gd name="connsiteX33066" fmla="*/ 1275592 w 11737976"/>
              <a:gd name="connsiteY33066" fmla="*/ 6388703 h 6407152"/>
              <a:gd name="connsiteX33067" fmla="*/ 1268174 w 11737976"/>
              <a:gd name="connsiteY33067" fmla="*/ 6393715 h 6407152"/>
              <a:gd name="connsiteX33068" fmla="*/ 1267152 w 11737976"/>
              <a:gd name="connsiteY33068" fmla="*/ 6393524 h 6407152"/>
              <a:gd name="connsiteX33069" fmla="*/ 1265752 w 11737976"/>
              <a:gd name="connsiteY33069" fmla="*/ 6390061 h 6407152"/>
              <a:gd name="connsiteX33070" fmla="*/ 1269405 w 11737976"/>
              <a:gd name="connsiteY33070" fmla="*/ 6382746 h 6407152"/>
              <a:gd name="connsiteX33071" fmla="*/ 1280910 w 11737976"/>
              <a:gd name="connsiteY33071" fmla="*/ 6378499 h 6407152"/>
              <a:gd name="connsiteX33072" fmla="*/ 1287082 w 11737976"/>
              <a:gd name="connsiteY33072" fmla="*/ 6354056 h 6407152"/>
              <a:gd name="connsiteX33073" fmla="*/ 1288481 w 11737976"/>
              <a:gd name="connsiteY33073" fmla="*/ 6357518 h 6407152"/>
              <a:gd name="connsiteX33074" fmla="*/ 1292834 w 11737976"/>
              <a:gd name="connsiteY33074" fmla="*/ 6351933 h 6407152"/>
              <a:gd name="connsiteX33075" fmla="*/ 1286382 w 11737976"/>
              <a:gd name="connsiteY33075" fmla="*/ 6352327 h 6407152"/>
              <a:gd name="connsiteX33076" fmla="*/ 1290407 w 11737976"/>
              <a:gd name="connsiteY33076" fmla="*/ 6336881 h 6407152"/>
              <a:gd name="connsiteX33077" fmla="*/ 1295241 w 11737976"/>
              <a:gd name="connsiteY33077" fmla="*/ 6325187 h 6407152"/>
              <a:gd name="connsiteX33078" fmla="*/ 1294863 w 11737976"/>
              <a:gd name="connsiteY33078" fmla="*/ 6321916 h 6407152"/>
              <a:gd name="connsiteX33079" fmla="*/ 1296206 w 11737976"/>
              <a:gd name="connsiteY33079" fmla="*/ 6320567 h 6407152"/>
              <a:gd name="connsiteX33080" fmla="*/ 1297228 w 11737976"/>
              <a:gd name="connsiteY33080" fmla="*/ 6320758 h 6407152"/>
              <a:gd name="connsiteX33081" fmla="*/ 1298572 w 11737976"/>
              <a:gd name="connsiteY33081" fmla="*/ 6319410 h 6407152"/>
              <a:gd name="connsiteX33082" fmla="*/ 1296529 w 11737976"/>
              <a:gd name="connsiteY33082" fmla="*/ 6319028 h 6407152"/>
              <a:gd name="connsiteX33083" fmla="*/ 1293141 w 11737976"/>
              <a:gd name="connsiteY33083" fmla="*/ 6319995 h 6407152"/>
              <a:gd name="connsiteX33084" fmla="*/ 1293463 w 11737976"/>
              <a:gd name="connsiteY33084" fmla="*/ 6318454 h 6407152"/>
              <a:gd name="connsiteX33085" fmla="*/ 1298459 w 11737976"/>
              <a:gd name="connsiteY33085" fmla="*/ 6309790 h 6407152"/>
              <a:gd name="connsiteX33086" fmla="*/ 1297059 w 11737976"/>
              <a:gd name="connsiteY33086" fmla="*/ 6306328 h 6407152"/>
              <a:gd name="connsiteX33087" fmla="*/ 1299803 w 11737976"/>
              <a:gd name="connsiteY33087" fmla="*/ 6308442 h 6407152"/>
              <a:gd name="connsiteX33088" fmla="*/ 1300825 w 11737976"/>
              <a:gd name="connsiteY33088" fmla="*/ 6308632 h 6407152"/>
              <a:gd name="connsiteX33089" fmla="*/ 1303245 w 11737976"/>
              <a:gd name="connsiteY33089" fmla="*/ 6312286 h 6407152"/>
              <a:gd name="connsiteX33090" fmla="*/ 1304590 w 11737976"/>
              <a:gd name="connsiteY33090" fmla="*/ 6310937 h 6407152"/>
              <a:gd name="connsiteX33091" fmla="*/ 1303889 w 11737976"/>
              <a:gd name="connsiteY33091" fmla="*/ 6309206 h 6407152"/>
              <a:gd name="connsiteX33092" fmla="*/ 1303191 w 11737976"/>
              <a:gd name="connsiteY33092" fmla="*/ 6307475 h 6407152"/>
              <a:gd name="connsiteX33093" fmla="*/ 1303512 w 11737976"/>
              <a:gd name="connsiteY33093" fmla="*/ 6305936 h 6407152"/>
              <a:gd name="connsiteX33094" fmla="*/ 1306577 w 11737976"/>
              <a:gd name="connsiteY33094" fmla="*/ 6306509 h 6407152"/>
              <a:gd name="connsiteX33095" fmla="*/ 1313994 w 11737976"/>
              <a:gd name="connsiteY33095" fmla="*/ 6301497 h 6407152"/>
              <a:gd name="connsiteX33096" fmla="*/ 1308942 w 11737976"/>
              <a:gd name="connsiteY33096" fmla="*/ 6305351 h 6407152"/>
              <a:gd name="connsiteX33097" fmla="*/ 1314750 w 11737976"/>
              <a:gd name="connsiteY33097" fmla="*/ 6308038 h 6407152"/>
              <a:gd name="connsiteX33098" fmla="*/ 1315771 w 11737976"/>
              <a:gd name="connsiteY33098" fmla="*/ 6308228 h 6407152"/>
              <a:gd name="connsiteX33099" fmla="*/ 1314106 w 11737976"/>
              <a:gd name="connsiteY33099" fmla="*/ 6311117 h 6407152"/>
              <a:gd name="connsiteX33100" fmla="*/ 1313785 w 11737976"/>
              <a:gd name="connsiteY33100" fmla="*/ 6312656 h 6407152"/>
              <a:gd name="connsiteX33101" fmla="*/ 1313463 w 11737976"/>
              <a:gd name="connsiteY33101" fmla="*/ 6314196 h 6407152"/>
              <a:gd name="connsiteX33102" fmla="*/ 1314485 w 11737976"/>
              <a:gd name="connsiteY33102" fmla="*/ 6314387 h 6407152"/>
              <a:gd name="connsiteX33103" fmla="*/ 1322337 w 11737976"/>
              <a:gd name="connsiteY33103" fmla="*/ 6317455 h 6407152"/>
              <a:gd name="connsiteX33104" fmla="*/ 1320139 w 11737976"/>
              <a:gd name="connsiteY33104" fmla="*/ 6333043 h 6407152"/>
              <a:gd name="connsiteX33105" fmla="*/ 1325892 w 11737976"/>
              <a:gd name="connsiteY33105" fmla="*/ 6330918 h 6407152"/>
              <a:gd name="connsiteX33106" fmla="*/ 1326269 w 11737976"/>
              <a:gd name="connsiteY33106" fmla="*/ 6334189 h 6407152"/>
              <a:gd name="connsiteX33107" fmla="*/ 1322238 w 11737976"/>
              <a:gd name="connsiteY33107" fmla="*/ 6338235 h 6407152"/>
              <a:gd name="connsiteX33108" fmla="*/ 1323260 w 11737976"/>
              <a:gd name="connsiteY33108" fmla="*/ 6338425 h 6407152"/>
              <a:gd name="connsiteX33109" fmla="*/ 1320895 w 11737976"/>
              <a:gd name="connsiteY33109" fmla="*/ 6339583 h 6407152"/>
              <a:gd name="connsiteX33110" fmla="*/ 1319874 w 11737976"/>
              <a:gd name="connsiteY33110" fmla="*/ 6339392 h 6407152"/>
              <a:gd name="connsiteX33111" fmla="*/ 1319551 w 11737976"/>
              <a:gd name="connsiteY33111" fmla="*/ 6340932 h 6407152"/>
              <a:gd name="connsiteX33112" fmla="*/ 1321595 w 11737976"/>
              <a:gd name="connsiteY33112" fmla="*/ 6341313 h 6407152"/>
              <a:gd name="connsiteX33113" fmla="*/ 1321272 w 11737976"/>
              <a:gd name="connsiteY33113" fmla="*/ 6342853 h 6407152"/>
              <a:gd name="connsiteX33114" fmla="*/ 1320307 w 11737976"/>
              <a:gd name="connsiteY33114" fmla="*/ 6347473 h 6407152"/>
              <a:gd name="connsiteX33115" fmla="*/ 1319985 w 11737976"/>
              <a:gd name="connsiteY33115" fmla="*/ 6349012 h 6407152"/>
              <a:gd name="connsiteX33116" fmla="*/ 1318963 w 11737976"/>
              <a:gd name="connsiteY33116" fmla="*/ 6348820 h 6407152"/>
              <a:gd name="connsiteX33117" fmla="*/ 1317942 w 11737976"/>
              <a:gd name="connsiteY33117" fmla="*/ 6348629 h 6407152"/>
              <a:gd name="connsiteX33118" fmla="*/ 1318642 w 11737976"/>
              <a:gd name="connsiteY33118" fmla="*/ 6350360 h 6407152"/>
              <a:gd name="connsiteX33119" fmla="*/ 1319664 w 11737976"/>
              <a:gd name="connsiteY33119" fmla="*/ 6350551 h 6407152"/>
              <a:gd name="connsiteX33120" fmla="*/ 1320686 w 11737976"/>
              <a:gd name="connsiteY33120" fmla="*/ 6350742 h 6407152"/>
              <a:gd name="connsiteX33121" fmla="*/ 1321707 w 11737976"/>
              <a:gd name="connsiteY33121" fmla="*/ 6350934 h 6407152"/>
              <a:gd name="connsiteX33122" fmla="*/ 1322407 w 11737976"/>
              <a:gd name="connsiteY33122" fmla="*/ 6352665 h 6407152"/>
              <a:gd name="connsiteX33123" fmla="*/ 1324450 w 11737976"/>
              <a:gd name="connsiteY33123" fmla="*/ 6353047 h 6407152"/>
              <a:gd name="connsiteX33124" fmla="*/ 1325793 w 11737976"/>
              <a:gd name="connsiteY33124" fmla="*/ 6351698 h 6407152"/>
              <a:gd name="connsiteX33125" fmla="*/ 1325094 w 11737976"/>
              <a:gd name="connsiteY33125" fmla="*/ 6349967 h 6407152"/>
              <a:gd name="connsiteX33126" fmla="*/ 1325415 w 11737976"/>
              <a:gd name="connsiteY33126" fmla="*/ 6348427 h 6407152"/>
              <a:gd name="connsiteX33127" fmla="*/ 1326058 w 11737976"/>
              <a:gd name="connsiteY33127" fmla="*/ 6345348 h 6407152"/>
              <a:gd name="connsiteX33128" fmla="*/ 1331055 w 11737976"/>
              <a:gd name="connsiteY33128" fmla="*/ 6336684 h 6407152"/>
              <a:gd name="connsiteX33129" fmla="*/ 1330034 w 11737976"/>
              <a:gd name="connsiteY33129" fmla="*/ 6336493 h 6407152"/>
              <a:gd name="connsiteX33130" fmla="*/ 1331378 w 11737976"/>
              <a:gd name="connsiteY33130" fmla="*/ 6335144 h 6407152"/>
              <a:gd name="connsiteX33131" fmla="*/ 1331700 w 11737976"/>
              <a:gd name="connsiteY33131" fmla="*/ 6333605 h 6407152"/>
              <a:gd name="connsiteX33132" fmla="*/ 1335786 w 11737976"/>
              <a:gd name="connsiteY33132" fmla="*/ 6334369 h 6407152"/>
              <a:gd name="connsiteX33133" fmla="*/ 1338586 w 11737976"/>
              <a:gd name="connsiteY33133" fmla="*/ 6341291 h 6407152"/>
              <a:gd name="connsiteX33134" fmla="*/ 1339341 w 11737976"/>
              <a:gd name="connsiteY33134" fmla="*/ 6347832 h 6407152"/>
              <a:gd name="connsiteX33135" fmla="*/ 1331546 w 11737976"/>
              <a:gd name="connsiteY33135" fmla="*/ 6349574 h 6407152"/>
              <a:gd name="connsiteX33136" fmla="*/ 1326871 w 11737976"/>
              <a:gd name="connsiteY33136" fmla="*/ 6356698 h 6407152"/>
              <a:gd name="connsiteX33137" fmla="*/ 1332358 w 11737976"/>
              <a:gd name="connsiteY33137" fmla="*/ 6360925 h 6407152"/>
              <a:gd name="connsiteX33138" fmla="*/ 1334458 w 11737976"/>
              <a:gd name="connsiteY33138" fmla="*/ 6366116 h 6407152"/>
              <a:gd name="connsiteX33139" fmla="*/ 1332414 w 11737976"/>
              <a:gd name="connsiteY33139" fmla="*/ 6365735 h 6407152"/>
              <a:gd name="connsiteX33140" fmla="*/ 1330370 w 11737976"/>
              <a:gd name="connsiteY33140" fmla="*/ 6365352 h 6407152"/>
              <a:gd name="connsiteX33141" fmla="*/ 1331070 w 11737976"/>
              <a:gd name="connsiteY33141" fmla="*/ 6367083 h 6407152"/>
              <a:gd name="connsiteX33142" fmla="*/ 1334834 w 11737976"/>
              <a:gd name="connsiteY33142" fmla="*/ 6369386 h 6407152"/>
              <a:gd name="connsiteX33143" fmla="*/ 1333492 w 11737976"/>
              <a:gd name="connsiteY33143" fmla="*/ 6370736 h 6407152"/>
              <a:gd name="connsiteX33144" fmla="*/ 1333170 w 11737976"/>
              <a:gd name="connsiteY33144" fmla="*/ 6372274 h 6407152"/>
              <a:gd name="connsiteX33145" fmla="*/ 1332848 w 11737976"/>
              <a:gd name="connsiteY33145" fmla="*/ 6373814 h 6407152"/>
              <a:gd name="connsiteX33146" fmla="*/ 1331826 w 11737976"/>
              <a:gd name="connsiteY33146" fmla="*/ 6373623 h 6407152"/>
              <a:gd name="connsiteX33147" fmla="*/ 1327739 w 11737976"/>
              <a:gd name="connsiteY33147" fmla="*/ 6372859 h 6407152"/>
              <a:gd name="connsiteX33148" fmla="*/ 1323765 w 11737976"/>
              <a:gd name="connsiteY33148" fmla="*/ 6381714 h 6407152"/>
              <a:gd name="connsiteX33149" fmla="*/ 1322742 w 11737976"/>
              <a:gd name="connsiteY33149" fmla="*/ 6381524 h 6407152"/>
              <a:gd name="connsiteX33150" fmla="*/ 1320378 w 11737976"/>
              <a:gd name="connsiteY33150" fmla="*/ 6382681 h 6407152"/>
              <a:gd name="connsiteX33151" fmla="*/ 1318334 w 11737976"/>
              <a:gd name="connsiteY33151" fmla="*/ 6382298 h 6407152"/>
              <a:gd name="connsiteX33152" fmla="*/ 1318012 w 11737976"/>
              <a:gd name="connsiteY33152" fmla="*/ 6383838 h 6407152"/>
              <a:gd name="connsiteX33153" fmla="*/ 1316991 w 11737976"/>
              <a:gd name="connsiteY33153" fmla="*/ 6383647 h 6407152"/>
              <a:gd name="connsiteX33154" fmla="*/ 1311673 w 11737976"/>
              <a:gd name="connsiteY33154" fmla="*/ 6393851 h 6407152"/>
              <a:gd name="connsiteX33155" fmla="*/ 1308608 w 11737976"/>
              <a:gd name="connsiteY33155" fmla="*/ 6393278 h 6407152"/>
              <a:gd name="connsiteX33156" fmla="*/ 1307263 w 11737976"/>
              <a:gd name="connsiteY33156" fmla="*/ 6394627 h 6407152"/>
              <a:gd name="connsiteX33157" fmla="*/ 1307964 w 11737976"/>
              <a:gd name="connsiteY33157" fmla="*/ 6396357 h 6407152"/>
              <a:gd name="connsiteX33158" fmla="*/ 1310008 w 11737976"/>
              <a:gd name="connsiteY33158" fmla="*/ 6396740 h 6407152"/>
              <a:gd name="connsiteX33159" fmla="*/ 1308020 w 11737976"/>
              <a:gd name="connsiteY33159" fmla="*/ 6401167 h 6407152"/>
              <a:gd name="connsiteX33160" fmla="*/ 1307699 w 11737976"/>
              <a:gd name="connsiteY33160" fmla="*/ 6402707 h 6407152"/>
              <a:gd name="connsiteX33161" fmla="*/ 1308397 w 11737976"/>
              <a:gd name="connsiteY33161" fmla="*/ 6404438 h 6407152"/>
              <a:gd name="connsiteX33162" fmla="*/ 1311784 w 11737976"/>
              <a:gd name="connsiteY33162" fmla="*/ 6403471 h 6407152"/>
              <a:gd name="connsiteX33163" fmla="*/ 1314416 w 11737976"/>
              <a:gd name="connsiteY33163" fmla="*/ 6395964 h 6407152"/>
              <a:gd name="connsiteX33164" fmla="*/ 1319734 w 11737976"/>
              <a:gd name="connsiteY33164" fmla="*/ 6385760 h 6407152"/>
              <a:gd name="connsiteX33165" fmla="*/ 1320757 w 11737976"/>
              <a:gd name="connsiteY33165" fmla="*/ 6385952 h 6407152"/>
              <a:gd name="connsiteX33166" fmla="*/ 1324142 w 11737976"/>
              <a:gd name="connsiteY33166" fmla="*/ 6384985 h 6407152"/>
              <a:gd name="connsiteX33167" fmla="*/ 1328607 w 11737976"/>
              <a:gd name="connsiteY33167" fmla="*/ 6389019 h 6407152"/>
              <a:gd name="connsiteX33168" fmla="*/ 1330329 w 11737976"/>
              <a:gd name="connsiteY33168" fmla="*/ 6390941 h 6407152"/>
              <a:gd name="connsiteX33169" fmla="*/ 1328341 w 11737976"/>
              <a:gd name="connsiteY33169" fmla="*/ 6395369 h 6407152"/>
              <a:gd name="connsiteX33170" fmla="*/ 1328019 w 11737976"/>
              <a:gd name="connsiteY33170" fmla="*/ 6396909 h 6407152"/>
              <a:gd name="connsiteX33171" fmla="*/ 1330062 w 11737976"/>
              <a:gd name="connsiteY33171" fmla="*/ 6397290 h 6407152"/>
              <a:gd name="connsiteX33172" fmla="*/ 1332694 w 11737976"/>
              <a:gd name="connsiteY33172" fmla="*/ 6389784 h 6407152"/>
              <a:gd name="connsiteX33173" fmla="*/ 1333716 w 11737976"/>
              <a:gd name="connsiteY33173" fmla="*/ 6389975 h 6407152"/>
              <a:gd name="connsiteX33174" fmla="*/ 1340322 w 11737976"/>
              <a:gd name="connsiteY33174" fmla="*/ 6373613 h 6407152"/>
              <a:gd name="connsiteX33175" fmla="*/ 1337256 w 11737976"/>
              <a:gd name="connsiteY33175" fmla="*/ 6373039 h 6407152"/>
              <a:gd name="connsiteX33176" fmla="*/ 1338599 w 11737976"/>
              <a:gd name="connsiteY33176" fmla="*/ 6371690 h 6407152"/>
              <a:gd name="connsiteX33177" fmla="*/ 1341988 w 11737976"/>
              <a:gd name="connsiteY33177" fmla="*/ 6370724 h 6407152"/>
              <a:gd name="connsiteX33178" fmla="*/ 1347095 w 11737976"/>
              <a:gd name="connsiteY33178" fmla="*/ 6371681 h 6407152"/>
              <a:gd name="connsiteX33179" fmla="*/ 1347418 w 11737976"/>
              <a:gd name="connsiteY33179" fmla="*/ 6370140 h 6407152"/>
              <a:gd name="connsiteX33180" fmla="*/ 1346396 w 11737976"/>
              <a:gd name="connsiteY33180" fmla="*/ 6369949 h 6407152"/>
              <a:gd name="connsiteX33181" fmla="*/ 1342631 w 11737976"/>
              <a:gd name="connsiteY33181" fmla="*/ 6367645 h 6407152"/>
              <a:gd name="connsiteX33182" fmla="*/ 1340588 w 11737976"/>
              <a:gd name="connsiteY33182" fmla="*/ 6367264 h 6407152"/>
              <a:gd name="connsiteX33183" fmla="*/ 1338165 w 11737976"/>
              <a:gd name="connsiteY33183" fmla="*/ 6363611 h 6407152"/>
              <a:gd name="connsiteX33184" fmla="*/ 1336767 w 11737976"/>
              <a:gd name="connsiteY33184" fmla="*/ 6360149 h 6407152"/>
              <a:gd name="connsiteX33185" fmla="*/ 1348369 w 11737976"/>
              <a:gd name="connsiteY33185" fmla="*/ 6335123 h 6407152"/>
              <a:gd name="connsiteX33186" fmla="*/ 1352454 w 11737976"/>
              <a:gd name="connsiteY33186" fmla="*/ 6335887 h 6407152"/>
              <a:gd name="connsiteX33187" fmla="*/ 1350035 w 11737976"/>
              <a:gd name="connsiteY33187" fmla="*/ 6332234 h 6407152"/>
              <a:gd name="connsiteX33188" fmla="*/ 1350356 w 11737976"/>
              <a:gd name="connsiteY33188" fmla="*/ 6330695 h 6407152"/>
              <a:gd name="connsiteX33189" fmla="*/ 1352722 w 11737976"/>
              <a:gd name="connsiteY33189" fmla="*/ 6329538 h 6407152"/>
              <a:gd name="connsiteX33190" fmla="*/ 1353743 w 11737976"/>
              <a:gd name="connsiteY33190" fmla="*/ 6329728 h 6407152"/>
              <a:gd name="connsiteX33191" fmla="*/ 1355520 w 11737976"/>
              <a:gd name="connsiteY33191" fmla="*/ 6336460 h 6407152"/>
              <a:gd name="connsiteX33192" fmla="*/ 1355899 w 11737976"/>
              <a:gd name="connsiteY33192" fmla="*/ 6339730 h 6407152"/>
              <a:gd name="connsiteX33193" fmla="*/ 1353514 w 11737976"/>
              <a:gd name="connsiteY33193" fmla="*/ 6342884 h 6407152"/>
              <a:gd name="connsiteX33194" fmla="*/ 1352964 w 11737976"/>
              <a:gd name="connsiteY33194" fmla="*/ 6348584 h 6407152"/>
              <a:gd name="connsiteX33195" fmla="*/ 1352384 w 11737976"/>
              <a:gd name="connsiteY33195" fmla="*/ 6347331 h 6407152"/>
              <a:gd name="connsiteX33196" fmla="*/ 1351358 w 11737976"/>
              <a:gd name="connsiteY33196" fmla="*/ 6347140 h 6407152"/>
              <a:gd name="connsiteX33197" fmla="*/ 1350333 w 11737976"/>
              <a:gd name="connsiteY33197" fmla="*/ 6346947 h 6407152"/>
              <a:gd name="connsiteX33198" fmla="*/ 1350041 w 11737976"/>
              <a:gd name="connsiteY33198" fmla="*/ 6348343 h 6407152"/>
              <a:gd name="connsiteX33199" fmla="*/ 1351800 w 11737976"/>
              <a:gd name="connsiteY33199" fmla="*/ 6350122 h 6407152"/>
              <a:gd name="connsiteX33200" fmla="*/ 1352827 w 11737976"/>
              <a:gd name="connsiteY33200" fmla="*/ 6350313 h 6407152"/>
              <a:gd name="connsiteX33201" fmla="*/ 1353118 w 11737976"/>
              <a:gd name="connsiteY33201" fmla="*/ 6348919 h 6407152"/>
              <a:gd name="connsiteX33202" fmla="*/ 1353047 w 11737976"/>
              <a:gd name="connsiteY33202" fmla="*/ 6348764 h 6407152"/>
              <a:gd name="connsiteX33203" fmla="*/ 1356084 w 11737976"/>
              <a:gd name="connsiteY33203" fmla="*/ 6348364 h 6407152"/>
              <a:gd name="connsiteX33204" fmla="*/ 1358696 w 11737976"/>
              <a:gd name="connsiteY33204" fmla="*/ 6346653 h 6407152"/>
              <a:gd name="connsiteX33205" fmla="*/ 1359075 w 11737976"/>
              <a:gd name="connsiteY33205" fmla="*/ 6349924 h 6407152"/>
              <a:gd name="connsiteX33206" fmla="*/ 1358054 w 11737976"/>
              <a:gd name="connsiteY33206" fmla="*/ 6349732 h 6407152"/>
              <a:gd name="connsiteX33207" fmla="*/ 1357732 w 11737976"/>
              <a:gd name="connsiteY33207" fmla="*/ 6351271 h 6407152"/>
              <a:gd name="connsiteX33208" fmla="*/ 1358753 w 11737976"/>
              <a:gd name="connsiteY33208" fmla="*/ 6351463 h 6407152"/>
              <a:gd name="connsiteX33209" fmla="*/ 1361119 w 11737976"/>
              <a:gd name="connsiteY33209" fmla="*/ 6350305 h 6407152"/>
              <a:gd name="connsiteX33210" fmla="*/ 1360796 w 11737976"/>
              <a:gd name="connsiteY33210" fmla="*/ 6351845 h 6407152"/>
              <a:gd name="connsiteX33211" fmla="*/ 1369404 w 11737976"/>
              <a:gd name="connsiteY33211" fmla="*/ 6361455 h 6407152"/>
              <a:gd name="connsiteX33212" fmla="*/ 1373114 w 11737976"/>
              <a:gd name="connsiteY33212" fmla="*/ 6358948 h 6407152"/>
              <a:gd name="connsiteX33213" fmla="*/ 1385317 w 11737976"/>
              <a:gd name="connsiteY33213" fmla="*/ 6356431 h 6407152"/>
              <a:gd name="connsiteX33214" fmla="*/ 1384561 w 11737976"/>
              <a:gd name="connsiteY33214" fmla="*/ 6349890 h 6407152"/>
              <a:gd name="connsiteX33215" fmla="*/ 1385528 w 11737976"/>
              <a:gd name="connsiteY33215" fmla="*/ 6345272 h 6407152"/>
              <a:gd name="connsiteX33216" fmla="*/ 1403163 w 11737976"/>
              <a:gd name="connsiteY33216" fmla="*/ 6342171 h 6407152"/>
              <a:gd name="connsiteX33217" fmla="*/ 1410732 w 11737976"/>
              <a:gd name="connsiteY33217" fmla="*/ 6321189 h 6407152"/>
              <a:gd name="connsiteX33218" fmla="*/ 1408956 w 11737976"/>
              <a:gd name="connsiteY33218" fmla="*/ 6314458 h 6407152"/>
              <a:gd name="connsiteX33219" fmla="*/ 1410566 w 11737976"/>
              <a:gd name="connsiteY33219" fmla="*/ 6306760 h 6407152"/>
              <a:gd name="connsiteX33220" fmla="*/ 1405834 w 11737976"/>
              <a:gd name="connsiteY33220" fmla="*/ 6309075 h 6407152"/>
              <a:gd name="connsiteX33221" fmla="*/ 1404434 w 11737976"/>
              <a:gd name="connsiteY33221" fmla="*/ 6305614 h 6407152"/>
              <a:gd name="connsiteX33222" fmla="*/ 1399383 w 11737976"/>
              <a:gd name="connsiteY33222" fmla="*/ 6309468 h 6407152"/>
              <a:gd name="connsiteX33223" fmla="*/ 1400992 w 11737976"/>
              <a:gd name="connsiteY33223" fmla="*/ 6301770 h 6407152"/>
              <a:gd name="connsiteX33224" fmla="*/ 1397284 w 11737976"/>
              <a:gd name="connsiteY33224" fmla="*/ 6304275 h 6407152"/>
              <a:gd name="connsiteX33225" fmla="*/ 1397605 w 11737976"/>
              <a:gd name="connsiteY33225" fmla="*/ 6302737 h 6407152"/>
              <a:gd name="connsiteX33226" fmla="*/ 1397928 w 11737976"/>
              <a:gd name="connsiteY33226" fmla="*/ 6301197 h 6407152"/>
              <a:gd name="connsiteX33227" fmla="*/ 1400236 w 11737976"/>
              <a:gd name="connsiteY33227" fmla="*/ 6295229 h 6407152"/>
              <a:gd name="connsiteX33228" fmla="*/ 1399214 w 11737976"/>
              <a:gd name="connsiteY33228" fmla="*/ 6295038 h 6407152"/>
              <a:gd name="connsiteX33229" fmla="*/ 1401202 w 11737976"/>
              <a:gd name="connsiteY33229" fmla="*/ 6290611 h 6407152"/>
              <a:gd name="connsiteX33230" fmla="*/ 1402489 w 11737976"/>
              <a:gd name="connsiteY33230" fmla="*/ 6284451 h 6407152"/>
              <a:gd name="connsiteX33231" fmla="*/ 1404686 w 11737976"/>
              <a:gd name="connsiteY33231" fmla="*/ 6283463 h 6407152"/>
              <a:gd name="connsiteX33232" fmla="*/ 1405183 w 11737976"/>
              <a:gd name="connsiteY33232" fmla="*/ 6283472 h 6407152"/>
              <a:gd name="connsiteX33233" fmla="*/ 1404588 w 11737976"/>
              <a:gd name="connsiteY33233" fmla="*/ 6289644 h 6407152"/>
              <a:gd name="connsiteX33234" fmla="*/ 1409698 w 11737976"/>
              <a:gd name="connsiteY33234" fmla="*/ 6290599 h 6407152"/>
              <a:gd name="connsiteX33235" fmla="*/ 1410719 w 11737976"/>
              <a:gd name="connsiteY33235" fmla="*/ 6290790 h 6407152"/>
              <a:gd name="connsiteX33236" fmla="*/ 1407710 w 11737976"/>
              <a:gd name="connsiteY33236" fmla="*/ 6295028 h 6407152"/>
              <a:gd name="connsiteX33237" fmla="*/ 1405666 w 11737976"/>
              <a:gd name="connsiteY33237" fmla="*/ 6294645 h 6407152"/>
              <a:gd name="connsiteX33238" fmla="*/ 1406045 w 11737976"/>
              <a:gd name="connsiteY33238" fmla="*/ 6297915 h 6407152"/>
              <a:gd name="connsiteX33239" fmla="*/ 1406367 w 11737976"/>
              <a:gd name="connsiteY33239" fmla="*/ 6296375 h 6407152"/>
              <a:gd name="connsiteX33240" fmla="*/ 1412762 w 11737976"/>
              <a:gd name="connsiteY33240" fmla="*/ 6291172 h 6407152"/>
              <a:gd name="connsiteX33241" fmla="*/ 1411041 w 11737976"/>
              <a:gd name="connsiteY33241" fmla="*/ 6289251 h 6407152"/>
              <a:gd name="connsiteX33242" fmla="*/ 1414750 w 11737976"/>
              <a:gd name="connsiteY33242" fmla="*/ 6286745 h 6407152"/>
              <a:gd name="connsiteX33243" fmla="*/ 1419592 w 11737976"/>
              <a:gd name="connsiteY33243" fmla="*/ 6294049 h 6407152"/>
              <a:gd name="connsiteX33244" fmla="*/ 1432007 w 11737976"/>
              <a:gd name="connsiteY33244" fmla="*/ 6280374 h 6407152"/>
              <a:gd name="connsiteX33245" fmla="*/ 1443454 w 11737976"/>
              <a:gd name="connsiteY33245" fmla="*/ 6271316 h 6407152"/>
              <a:gd name="connsiteX33246" fmla="*/ 1447108 w 11737976"/>
              <a:gd name="connsiteY33246" fmla="*/ 6264001 h 6407152"/>
              <a:gd name="connsiteX33247" fmla="*/ 1446086 w 11737976"/>
              <a:gd name="connsiteY33247" fmla="*/ 6263809 h 6407152"/>
              <a:gd name="connsiteX33248" fmla="*/ 1448451 w 11737976"/>
              <a:gd name="connsiteY33248" fmla="*/ 6262652 h 6407152"/>
              <a:gd name="connsiteX33249" fmla="*/ 1448773 w 11737976"/>
              <a:gd name="connsiteY33249" fmla="*/ 6261112 h 6407152"/>
              <a:gd name="connsiteX33250" fmla="*/ 1447752 w 11737976"/>
              <a:gd name="connsiteY33250" fmla="*/ 6260920 h 6407152"/>
              <a:gd name="connsiteX33251" fmla="*/ 1445385 w 11737976"/>
              <a:gd name="connsiteY33251" fmla="*/ 6262078 h 6407152"/>
              <a:gd name="connsiteX33252" fmla="*/ 1426029 w 11737976"/>
              <a:gd name="connsiteY33252" fmla="*/ 6263258 h 6407152"/>
              <a:gd name="connsiteX33253" fmla="*/ 1435322 w 11737976"/>
              <a:gd name="connsiteY33253" fmla="*/ 6244198 h 6407152"/>
              <a:gd name="connsiteX33254" fmla="*/ 1436988 w 11737976"/>
              <a:gd name="connsiteY33254" fmla="*/ 6241310 h 6407152"/>
              <a:gd name="connsiteX33255" fmla="*/ 1438009 w 11737976"/>
              <a:gd name="connsiteY33255" fmla="*/ 6241501 h 6407152"/>
              <a:gd name="connsiteX33256" fmla="*/ 1439787 w 11737976"/>
              <a:gd name="connsiteY33256" fmla="*/ 6248233 h 6407152"/>
              <a:gd name="connsiteX33257" fmla="*/ 1438766 w 11737976"/>
              <a:gd name="connsiteY33257" fmla="*/ 6248042 h 6407152"/>
              <a:gd name="connsiteX33258" fmla="*/ 1440221 w 11737976"/>
              <a:gd name="connsiteY33258" fmla="*/ 6256313 h 6407152"/>
              <a:gd name="connsiteX33259" fmla="*/ 1443929 w 11737976"/>
              <a:gd name="connsiteY33259" fmla="*/ 6253808 h 6407152"/>
              <a:gd name="connsiteX33260" fmla="*/ 1444951 w 11737976"/>
              <a:gd name="connsiteY33260" fmla="*/ 6253999 h 6407152"/>
              <a:gd name="connsiteX33261" fmla="*/ 1452425 w 11737976"/>
              <a:gd name="connsiteY33261" fmla="*/ 6253797 h 6407152"/>
              <a:gd name="connsiteX33262" fmla="*/ 1453069 w 11737976"/>
              <a:gd name="connsiteY33262" fmla="*/ 6250717 h 6407152"/>
              <a:gd name="connsiteX33263" fmla="*/ 1450704 w 11737976"/>
              <a:gd name="connsiteY33263" fmla="*/ 6251874 h 6407152"/>
              <a:gd name="connsiteX33264" fmla="*/ 1446616 w 11737976"/>
              <a:gd name="connsiteY33264" fmla="*/ 6251110 h 6407152"/>
              <a:gd name="connsiteX33265" fmla="*/ 1444574 w 11737976"/>
              <a:gd name="connsiteY33265" fmla="*/ 6250727 h 6407152"/>
              <a:gd name="connsiteX33266" fmla="*/ 1444196 w 11737976"/>
              <a:gd name="connsiteY33266" fmla="*/ 6247458 h 6407152"/>
              <a:gd name="connsiteX33267" fmla="*/ 1442741 w 11737976"/>
              <a:gd name="connsiteY33267" fmla="*/ 6239186 h 6407152"/>
              <a:gd name="connsiteX33268" fmla="*/ 1443062 w 11737976"/>
              <a:gd name="connsiteY33268" fmla="*/ 6237647 h 6407152"/>
              <a:gd name="connsiteX33269" fmla="*/ 1452635 w 11737976"/>
              <a:gd name="connsiteY33269" fmla="*/ 6242637 h 6407152"/>
              <a:gd name="connsiteX33270" fmla="*/ 1469570 w 11737976"/>
              <a:gd name="connsiteY33270" fmla="*/ 6237805 h 6407152"/>
              <a:gd name="connsiteX33271" fmla="*/ 1476666 w 11737976"/>
              <a:gd name="connsiteY33271" fmla="*/ 6234332 h 6407152"/>
              <a:gd name="connsiteX33272" fmla="*/ 1477911 w 11737976"/>
              <a:gd name="connsiteY33272" fmla="*/ 6233141 h 6407152"/>
              <a:gd name="connsiteX33273" fmla="*/ 1478017 w 11737976"/>
              <a:gd name="connsiteY33273" fmla="*/ 6233005 h 6407152"/>
              <a:gd name="connsiteX33274" fmla="*/ 1479438 w 11737976"/>
              <a:gd name="connsiteY33274" fmla="*/ 6237026 h 6407152"/>
              <a:gd name="connsiteX33275" fmla="*/ 1477799 w 11737976"/>
              <a:gd name="connsiteY33275" fmla="*/ 6244143 h 6407152"/>
              <a:gd name="connsiteX33276" fmla="*/ 1476134 w 11737976"/>
              <a:gd name="connsiteY33276" fmla="*/ 6247032 h 6407152"/>
              <a:gd name="connsiteX33277" fmla="*/ 1473769 w 11737976"/>
              <a:gd name="connsiteY33277" fmla="*/ 6248189 h 6407152"/>
              <a:gd name="connsiteX33278" fmla="*/ 1472747 w 11737976"/>
              <a:gd name="connsiteY33278" fmla="*/ 6247998 h 6407152"/>
              <a:gd name="connsiteX33279" fmla="*/ 1472425 w 11737976"/>
              <a:gd name="connsiteY33279" fmla="*/ 6249537 h 6407152"/>
              <a:gd name="connsiteX33280" fmla="*/ 1473126 w 11737976"/>
              <a:gd name="connsiteY33280" fmla="*/ 6251268 h 6407152"/>
              <a:gd name="connsiteX33281" fmla="*/ 1472804 w 11737976"/>
              <a:gd name="connsiteY33281" fmla="*/ 6252807 h 6407152"/>
              <a:gd name="connsiteX33282" fmla="*/ 1470704 w 11737976"/>
              <a:gd name="connsiteY33282" fmla="*/ 6247616 h 6407152"/>
              <a:gd name="connsiteX33283" fmla="*/ 1470005 w 11737976"/>
              <a:gd name="connsiteY33283" fmla="*/ 6245886 h 6407152"/>
              <a:gd name="connsiteX33284" fmla="*/ 1468660 w 11737976"/>
              <a:gd name="connsiteY33284" fmla="*/ 6247233 h 6407152"/>
              <a:gd name="connsiteX33285" fmla="*/ 1458346 w 11737976"/>
              <a:gd name="connsiteY33285" fmla="*/ 6266102 h 6407152"/>
              <a:gd name="connsiteX33286" fmla="*/ 1456414 w 11737976"/>
              <a:gd name="connsiteY33286" fmla="*/ 6275340 h 6407152"/>
              <a:gd name="connsiteX33287" fmla="*/ 1455127 w 11737976"/>
              <a:gd name="connsiteY33287" fmla="*/ 6281499 h 6407152"/>
              <a:gd name="connsiteX33288" fmla="*/ 1456527 w 11737976"/>
              <a:gd name="connsiteY33288" fmla="*/ 6284959 h 6407152"/>
              <a:gd name="connsiteX33289" fmla="*/ 1458891 w 11737976"/>
              <a:gd name="connsiteY33289" fmla="*/ 6283803 h 6407152"/>
              <a:gd name="connsiteX33290" fmla="*/ 1461524 w 11737976"/>
              <a:gd name="connsiteY33290" fmla="*/ 6276295 h 6407152"/>
              <a:gd name="connsiteX33291" fmla="*/ 1463133 w 11737976"/>
              <a:gd name="connsiteY33291" fmla="*/ 6268597 h 6407152"/>
              <a:gd name="connsiteX33292" fmla="*/ 1466898 w 11737976"/>
              <a:gd name="connsiteY33292" fmla="*/ 6270901 h 6407152"/>
              <a:gd name="connsiteX33293" fmla="*/ 1467919 w 11737976"/>
              <a:gd name="connsiteY33293" fmla="*/ 6271092 h 6407152"/>
              <a:gd name="connsiteX33294" fmla="*/ 1467976 w 11737976"/>
              <a:gd name="connsiteY33294" fmla="*/ 6275902 h 6407152"/>
              <a:gd name="connsiteX33295" fmla="*/ 1467653 w 11737976"/>
              <a:gd name="connsiteY33295" fmla="*/ 6277442 h 6407152"/>
              <a:gd name="connsiteX33296" fmla="*/ 1468675 w 11737976"/>
              <a:gd name="connsiteY33296" fmla="*/ 6277633 h 6407152"/>
              <a:gd name="connsiteX33297" fmla="*/ 1474105 w 11737976"/>
              <a:gd name="connsiteY33297" fmla="*/ 6277049 h 6407152"/>
              <a:gd name="connsiteX33298" fmla="*/ 1475448 w 11737976"/>
              <a:gd name="connsiteY33298" fmla="*/ 6275700 h 6407152"/>
              <a:gd name="connsiteX33299" fmla="*/ 1482488 w 11737976"/>
              <a:gd name="connsiteY33299" fmla="*/ 6267418 h 6407152"/>
              <a:gd name="connsiteX33300" fmla="*/ 1481789 w 11737976"/>
              <a:gd name="connsiteY33300" fmla="*/ 6265688 h 6407152"/>
              <a:gd name="connsiteX33301" fmla="*/ 1479745 w 11737976"/>
              <a:gd name="connsiteY33301" fmla="*/ 6265305 h 6407152"/>
              <a:gd name="connsiteX33302" fmla="*/ 1472705 w 11737976"/>
              <a:gd name="connsiteY33302" fmla="*/ 6273587 h 6407152"/>
              <a:gd name="connsiteX33303" fmla="*/ 1472384 w 11737976"/>
              <a:gd name="connsiteY33303" fmla="*/ 6275127 h 6407152"/>
              <a:gd name="connsiteX33304" fmla="*/ 1471362 w 11737976"/>
              <a:gd name="connsiteY33304" fmla="*/ 6274935 h 6407152"/>
              <a:gd name="connsiteX33305" fmla="*/ 1471306 w 11737976"/>
              <a:gd name="connsiteY33305" fmla="*/ 6270126 h 6407152"/>
              <a:gd name="connsiteX33306" fmla="*/ 1476680 w 11737976"/>
              <a:gd name="connsiteY33306" fmla="*/ 6264732 h 6407152"/>
              <a:gd name="connsiteX33307" fmla="*/ 1476190 w 11737976"/>
              <a:gd name="connsiteY33307" fmla="*/ 6251841 h 6407152"/>
              <a:gd name="connsiteX33308" fmla="*/ 1476512 w 11737976"/>
              <a:gd name="connsiteY33308" fmla="*/ 6250302 h 6407152"/>
              <a:gd name="connsiteX33309" fmla="*/ 1477855 w 11737976"/>
              <a:gd name="connsiteY33309" fmla="*/ 6248954 h 6407152"/>
              <a:gd name="connsiteX33310" fmla="*/ 1481887 w 11737976"/>
              <a:gd name="connsiteY33310" fmla="*/ 6244908 h 6407152"/>
              <a:gd name="connsiteX33311" fmla="*/ 1482531 w 11737976"/>
              <a:gd name="connsiteY33311" fmla="*/ 6241829 h 6407152"/>
              <a:gd name="connsiteX33312" fmla="*/ 1487960 w 11737976"/>
              <a:gd name="connsiteY33312" fmla="*/ 6241244 h 6407152"/>
              <a:gd name="connsiteX33313" fmla="*/ 1485539 w 11737976"/>
              <a:gd name="connsiteY33313" fmla="*/ 6237592 h 6407152"/>
              <a:gd name="connsiteX33314" fmla="*/ 1487526 w 11737976"/>
              <a:gd name="connsiteY33314" fmla="*/ 6233164 h 6407152"/>
              <a:gd name="connsiteX33315" fmla="*/ 1488927 w 11737976"/>
              <a:gd name="connsiteY33315" fmla="*/ 6236626 h 6407152"/>
              <a:gd name="connsiteX33316" fmla="*/ 1497044 w 11737976"/>
              <a:gd name="connsiteY33316" fmla="*/ 6233345 h 6407152"/>
              <a:gd name="connsiteX33317" fmla="*/ 1494412 w 11737976"/>
              <a:gd name="connsiteY33317" fmla="*/ 6240851 h 6407152"/>
              <a:gd name="connsiteX33318" fmla="*/ 1491991 w 11737976"/>
              <a:gd name="connsiteY33318" fmla="*/ 6237199 h 6407152"/>
              <a:gd name="connsiteX33319" fmla="*/ 1484742 w 11737976"/>
              <a:gd name="connsiteY33319" fmla="*/ 6256641 h 6407152"/>
              <a:gd name="connsiteX33320" fmla="*/ 1484420 w 11737976"/>
              <a:gd name="connsiteY33320" fmla="*/ 6258180 h 6407152"/>
              <a:gd name="connsiteX33321" fmla="*/ 1484098 w 11737976"/>
              <a:gd name="connsiteY33321" fmla="*/ 6259720 h 6407152"/>
              <a:gd name="connsiteX33322" fmla="*/ 1485820 w 11737976"/>
              <a:gd name="connsiteY33322" fmla="*/ 6261642 h 6407152"/>
              <a:gd name="connsiteX33323" fmla="*/ 1488185 w 11737976"/>
              <a:gd name="connsiteY33323" fmla="*/ 6260484 h 6407152"/>
              <a:gd name="connsiteX33324" fmla="*/ 1489528 w 11737976"/>
              <a:gd name="connsiteY33324" fmla="*/ 6259136 h 6407152"/>
              <a:gd name="connsiteX33325" fmla="*/ 1503986 w 11737976"/>
              <a:gd name="connsiteY33325" fmla="*/ 6245841 h 6407152"/>
              <a:gd name="connsiteX33326" fmla="*/ 1503720 w 11737976"/>
              <a:gd name="connsiteY33326" fmla="*/ 6252191 h 6407152"/>
              <a:gd name="connsiteX33327" fmla="*/ 1503076 w 11737976"/>
              <a:gd name="connsiteY33327" fmla="*/ 6255270 h 6407152"/>
              <a:gd name="connsiteX33328" fmla="*/ 1497645 w 11737976"/>
              <a:gd name="connsiteY33328" fmla="*/ 6255854 h 6407152"/>
              <a:gd name="connsiteX33329" fmla="*/ 1496527 w 11737976"/>
              <a:gd name="connsiteY33329" fmla="*/ 6276442 h 6407152"/>
              <a:gd name="connsiteX33330" fmla="*/ 1500236 w 11737976"/>
              <a:gd name="connsiteY33330" fmla="*/ 6273937 h 6407152"/>
              <a:gd name="connsiteX33331" fmla="*/ 1501257 w 11737976"/>
              <a:gd name="connsiteY33331" fmla="*/ 6274127 h 6407152"/>
              <a:gd name="connsiteX33332" fmla="*/ 1500613 w 11737976"/>
              <a:gd name="connsiteY33332" fmla="*/ 6277207 h 6407152"/>
              <a:gd name="connsiteX33333" fmla="*/ 1501634 w 11737976"/>
              <a:gd name="connsiteY33333" fmla="*/ 6277397 h 6407152"/>
              <a:gd name="connsiteX33334" fmla="*/ 1502979 w 11737976"/>
              <a:gd name="connsiteY33334" fmla="*/ 6276049 h 6407152"/>
              <a:gd name="connsiteX33335" fmla="*/ 1502279 w 11737976"/>
              <a:gd name="connsiteY33335" fmla="*/ 6274320 h 6407152"/>
              <a:gd name="connsiteX33336" fmla="*/ 1502600 w 11737976"/>
              <a:gd name="connsiteY33336" fmla="*/ 6272779 h 6407152"/>
              <a:gd name="connsiteX33337" fmla="*/ 1501578 w 11737976"/>
              <a:gd name="connsiteY33337" fmla="*/ 6272588 h 6407152"/>
              <a:gd name="connsiteX33338" fmla="*/ 1506841 w 11737976"/>
              <a:gd name="connsiteY33338" fmla="*/ 6257574 h 6407152"/>
              <a:gd name="connsiteX33339" fmla="*/ 1505820 w 11737976"/>
              <a:gd name="connsiteY33339" fmla="*/ 6257383 h 6407152"/>
              <a:gd name="connsiteX33340" fmla="*/ 1507806 w 11737976"/>
              <a:gd name="connsiteY33340" fmla="*/ 6252955 h 6407152"/>
              <a:gd name="connsiteX33341" fmla="*/ 1507107 w 11737976"/>
              <a:gd name="connsiteY33341" fmla="*/ 6251224 h 6407152"/>
              <a:gd name="connsiteX33342" fmla="*/ 1508129 w 11737976"/>
              <a:gd name="connsiteY33342" fmla="*/ 6251415 h 6407152"/>
              <a:gd name="connsiteX33343" fmla="*/ 1520052 w 11737976"/>
              <a:gd name="connsiteY33343" fmla="*/ 6224849 h 6407152"/>
              <a:gd name="connsiteX33344" fmla="*/ 1522418 w 11737976"/>
              <a:gd name="connsiteY33344" fmla="*/ 6223692 h 6407152"/>
              <a:gd name="connsiteX33345" fmla="*/ 1524839 w 11737976"/>
              <a:gd name="connsiteY33345" fmla="*/ 6227345 h 6407152"/>
              <a:gd name="connsiteX33346" fmla="*/ 1529513 w 11737976"/>
              <a:gd name="connsiteY33346" fmla="*/ 6220219 h 6407152"/>
              <a:gd name="connsiteX33347" fmla="*/ 1537897 w 11737976"/>
              <a:gd name="connsiteY33347" fmla="*/ 6210589 h 6407152"/>
              <a:gd name="connsiteX33348" fmla="*/ 1542040 w 11737976"/>
              <a:gd name="connsiteY33348" fmla="*/ 6216163 h 6407152"/>
              <a:gd name="connsiteX33349" fmla="*/ 1531724 w 11737976"/>
              <a:gd name="connsiteY33349" fmla="*/ 6235032 h 6407152"/>
              <a:gd name="connsiteX33350" fmla="*/ 1530702 w 11737976"/>
              <a:gd name="connsiteY33350" fmla="*/ 6234840 h 6407152"/>
              <a:gd name="connsiteX33351" fmla="*/ 1529304 w 11737976"/>
              <a:gd name="connsiteY33351" fmla="*/ 6231380 h 6407152"/>
              <a:gd name="connsiteX33352" fmla="*/ 1526938 w 11737976"/>
              <a:gd name="connsiteY33352" fmla="*/ 6232536 h 6407152"/>
              <a:gd name="connsiteX33353" fmla="*/ 1525595 w 11737976"/>
              <a:gd name="connsiteY33353" fmla="*/ 6233884 h 6407152"/>
              <a:gd name="connsiteX33354" fmla="*/ 1526294 w 11737976"/>
              <a:gd name="connsiteY33354" fmla="*/ 6235616 h 6407152"/>
              <a:gd name="connsiteX33355" fmla="*/ 1524629 w 11737976"/>
              <a:gd name="connsiteY33355" fmla="*/ 6238504 h 6407152"/>
              <a:gd name="connsiteX33356" fmla="*/ 1517268 w 11737976"/>
              <a:gd name="connsiteY33356" fmla="*/ 6248325 h 6407152"/>
              <a:gd name="connsiteX33357" fmla="*/ 1518290 w 11737976"/>
              <a:gd name="connsiteY33357" fmla="*/ 6248517 h 6407152"/>
              <a:gd name="connsiteX33358" fmla="*/ 1517967 w 11737976"/>
              <a:gd name="connsiteY33358" fmla="*/ 6250056 h 6407152"/>
              <a:gd name="connsiteX33359" fmla="*/ 1518024 w 11737976"/>
              <a:gd name="connsiteY33359" fmla="*/ 6254866 h 6407152"/>
              <a:gd name="connsiteX33360" fmla="*/ 1516037 w 11737976"/>
              <a:gd name="connsiteY33360" fmla="*/ 6259294 h 6407152"/>
              <a:gd name="connsiteX33361" fmla="*/ 1515714 w 11737976"/>
              <a:gd name="connsiteY33361" fmla="*/ 6260834 h 6407152"/>
              <a:gd name="connsiteX33362" fmla="*/ 1514371 w 11737976"/>
              <a:gd name="connsiteY33362" fmla="*/ 6262181 h 6407152"/>
              <a:gd name="connsiteX33363" fmla="*/ 1513027 w 11737976"/>
              <a:gd name="connsiteY33363" fmla="*/ 6263530 h 6407152"/>
              <a:gd name="connsiteX33364" fmla="*/ 1509696 w 11737976"/>
              <a:gd name="connsiteY33364" fmla="*/ 6269307 h 6407152"/>
              <a:gd name="connsiteX33365" fmla="*/ 1510452 w 11737976"/>
              <a:gd name="connsiteY33365" fmla="*/ 6275848 h 6407152"/>
              <a:gd name="connsiteX33366" fmla="*/ 1511474 w 11737976"/>
              <a:gd name="connsiteY33366" fmla="*/ 6276038 h 6407152"/>
              <a:gd name="connsiteX33367" fmla="*/ 1515883 w 11737976"/>
              <a:gd name="connsiteY33367" fmla="*/ 6275263 h 6407152"/>
              <a:gd name="connsiteX33368" fmla="*/ 1516203 w 11737976"/>
              <a:gd name="connsiteY33368" fmla="*/ 6273724 h 6407152"/>
              <a:gd name="connsiteX33369" fmla="*/ 1514161 w 11737976"/>
              <a:gd name="connsiteY33369" fmla="*/ 6273341 h 6407152"/>
              <a:gd name="connsiteX33370" fmla="*/ 1513140 w 11737976"/>
              <a:gd name="connsiteY33370" fmla="*/ 6273150 h 6407152"/>
              <a:gd name="connsiteX33371" fmla="*/ 1514748 w 11737976"/>
              <a:gd name="connsiteY33371" fmla="*/ 6265452 h 6407152"/>
              <a:gd name="connsiteX33372" fmla="*/ 1518513 w 11737976"/>
              <a:gd name="connsiteY33372" fmla="*/ 6267756 h 6407152"/>
              <a:gd name="connsiteX33373" fmla="*/ 1517869 w 11737976"/>
              <a:gd name="connsiteY33373" fmla="*/ 6270835 h 6407152"/>
              <a:gd name="connsiteX33374" fmla="*/ 1518892 w 11737976"/>
              <a:gd name="connsiteY33374" fmla="*/ 6271026 h 6407152"/>
              <a:gd name="connsiteX33375" fmla="*/ 1519913 w 11737976"/>
              <a:gd name="connsiteY33375" fmla="*/ 6271217 h 6407152"/>
              <a:gd name="connsiteX33376" fmla="*/ 1520557 w 11737976"/>
              <a:gd name="connsiteY33376" fmla="*/ 6268139 h 6407152"/>
              <a:gd name="connsiteX33377" fmla="*/ 1523566 w 11737976"/>
              <a:gd name="connsiteY33377" fmla="*/ 6263901 h 6407152"/>
              <a:gd name="connsiteX33378" fmla="*/ 1521845 w 11737976"/>
              <a:gd name="connsiteY33378" fmla="*/ 6261981 h 6407152"/>
              <a:gd name="connsiteX33379" fmla="*/ 1521144 w 11737976"/>
              <a:gd name="connsiteY33379" fmla="*/ 6260249 h 6407152"/>
              <a:gd name="connsiteX33380" fmla="*/ 1522809 w 11737976"/>
              <a:gd name="connsiteY33380" fmla="*/ 6257361 h 6407152"/>
              <a:gd name="connsiteX33381" fmla="*/ 1525176 w 11737976"/>
              <a:gd name="connsiteY33381" fmla="*/ 6256205 h 6407152"/>
              <a:gd name="connsiteX33382" fmla="*/ 1528241 w 11737976"/>
              <a:gd name="connsiteY33382" fmla="*/ 6256777 h 6407152"/>
              <a:gd name="connsiteX33383" fmla="*/ 1528940 w 11737976"/>
              <a:gd name="connsiteY33383" fmla="*/ 6258508 h 6407152"/>
              <a:gd name="connsiteX33384" fmla="*/ 1527920 w 11737976"/>
              <a:gd name="connsiteY33384" fmla="*/ 6258316 h 6407152"/>
              <a:gd name="connsiteX33385" fmla="*/ 1522069 w 11737976"/>
              <a:gd name="connsiteY33385" fmla="*/ 6281219 h 6407152"/>
              <a:gd name="connsiteX33386" fmla="*/ 1521313 w 11737976"/>
              <a:gd name="connsiteY33386" fmla="*/ 6274679 h 6407152"/>
              <a:gd name="connsiteX33387" fmla="*/ 1517394 w 11737976"/>
              <a:gd name="connsiteY33387" fmla="*/ 6288344 h 6407152"/>
              <a:gd name="connsiteX33388" fmla="*/ 1518416 w 11737976"/>
              <a:gd name="connsiteY33388" fmla="*/ 6288536 h 6407152"/>
              <a:gd name="connsiteX33389" fmla="*/ 1517072 w 11737976"/>
              <a:gd name="connsiteY33389" fmla="*/ 6289883 h 6407152"/>
              <a:gd name="connsiteX33390" fmla="*/ 1516751 w 11737976"/>
              <a:gd name="connsiteY33390" fmla="*/ 6291424 h 6407152"/>
              <a:gd name="connsiteX33391" fmla="*/ 1518794 w 11737976"/>
              <a:gd name="connsiteY33391" fmla="*/ 6291806 h 6407152"/>
              <a:gd name="connsiteX33392" fmla="*/ 1519116 w 11737976"/>
              <a:gd name="connsiteY33392" fmla="*/ 6290267 h 6407152"/>
              <a:gd name="connsiteX33393" fmla="*/ 1522559 w 11737976"/>
              <a:gd name="connsiteY33393" fmla="*/ 6294110 h 6407152"/>
              <a:gd name="connsiteX33394" fmla="*/ 1523258 w 11737976"/>
              <a:gd name="connsiteY33394" fmla="*/ 6295840 h 6407152"/>
              <a:gd name="connsiteX33395" fmla="*/ 1525301 w 11737976"/>
              <a:gd name="connsiteY33395" fmla="*/ 6296222 h 6407152"/>
              <a:gd name="connsiteX33396" fmla="*/ 1525623 w 11737976"/>
              <a:gd name="connsiteY33396" fmla="*/ 6294683 h 6407152"/>
              <a:gd name="connsiteX33397" fmla="*/ 1524924 w 11737976"/>
              <a:gd name="connsiteY33397" fmla="*/ 6292952 h 6407152"/>
              <a:gd name="connsiteX33398" fmla="*/ 1525946 w 11737976"/>
              <a:gd name="connsiteY33398" fmla="*/ 6293143 h 6407152"/>
              <a:gd name="connsiteX33399" fmla="*/ 1528576 w 11737976"/>
              <a:gd name="connsiteY33399" fmla="*/ 6285636 h 6407152"/>
              <a:gd name="connsiteX33400" fmla="*/ 1531320 w 11737976"/>
              <a:gd name="connsiteY33400" fmla="*/ 6287749 h 6407152"/>
              <a:gd name="connsiteX33401" fmla="*/ 1534175 w 11737976"/>
              <a:gd name="connsiteY33401" fmla="*/ 6299482 h 6407152"/>
              <a:gd name="connsiteX33402" fmla="*/ 1524658 w 11737976"/>
              <a:gd name="connsiteY33402" fmla="*/ 6299301 h 6407152"/>
              <a:gd name="connsiteX33403" fmla="*/ 1523637 w 11737976"/>
              <a:gd name="connsiteY33403" fmla="*/ 6299111 h 6407152"/>
              <a:gd name="connsiteX33404" fmla="*/ 1522615 w 11737976"/>
              <a:gd name="connsiteY33404" fmla="*/ 6298920 h 6407152"/>
              <a:gd name="connsiteX33405" fmla="*/ 1522292 w 11737976"/>
              <a:gd name="connsiteY33405" fmla="*/ 6300459 h 6407152"/>
              <a:gd name="connsiteX33406" fmla="*/ 1522671 w 11737976"/>
              <a:gd name="connsiteY33406" fmla="*/ 6303729 h 6407152"/>
              <a:gd name="connsiteX33407" fmla="*/ 1521649 w 11737976"/>
              <a:gd name="connsiteY33407" fmla="*/ 6303538 h 6407152"/>
              <a:gd name="connsiteX33408" fmla="*/ 1505961 w 11737976"/>
              <a:gd name="connsiteY33408" fmla="*/ 6327800 h 6407152"/>
              <a:gd name="connsiteX33409" fmla="*/ 1504366 w 11737976"/>
              <a:gd name="connsiteY33409" fmla="*/ 6365897 h 6407152"/>
              <a:gd name="connsiteX33410" fmla="*/ 1504043 w 11737976"/>
              <a:gd name="connsiteY33410" fmla="*/ 6367437 h 6407152"/>
              <a:gd name="connsiteX33411" fmla="*/ 1503077 w 11737976"/>
              <a:gd name="connsiteY33411" fmla="*/ 6372055 h 6407152"/>
              <a:gd name="connsiteX33412" fmla="*/ 1497871 w 11737976"/>
              <a:gd name="connsiteY33412" fmla="*/ 6391880 h 6407152"/>
              <a:gd name="connsiteX33413" fmla="*/ 1496262 w 11737976"/>
              <a:gd name="connsiteY33413" fmla="*/ 6399578 h 6407152"/>
              <a:gd name="connsiteX33414" fmla="*/ 1497984 w 11737976"/>
              <a:gd name="connsiteY33414" fmla="*/ 6401500 h 6407152"/>
              <a:gd name="connsiteX33415" fmla="*/ 1499327 w 11737976"/>
              <a:gd name="connsiteY33415" fmla="*/ 6400151 h 6407152"/>
              <a:gd name="connsiteX33416" fmla="*/ 1500937 w 11737976"/>
              <a:gd name="connsiteY33416" fmla="*/ 6392453 h 6407152"/>
              <a:gd name="connsiteX33417" fmla="*/ 1507164 w 11737976"/>
              <a:gd name="connsiteY33417" fmla="*/ 6372821 h 6407152"/>
              <a:gd name="connsiteX33418" fmla="*/ 1510230 w 11737976"/>
              <a:gd name="connsiteY33418" fmla="*/ 6373393 h 6407152"/>
              <a:gd name="connsiteX33419" fmla="*/ 1511895 w 11737976"/>
              <a:gd name="connsiteY33419" fmla="*/ 6370506 h 6407152"/>
              <a:gd name="connsiteX33420" fmla="*/ 1509851 w 11737976"/>
              <a:gd name="connsiteY33420" fmla="*/ 6370124 h 6407152"/>
              <a:gd name="connsiteX33421" fmla="*/ 1506786 w 11737976"/>
              <a:gd name="connsiteY33421" fmla="*/ 6369550 h 6407152"/>
              <a:gd name="connsiteX33422" fmla="*/ 1507109 w 11737976"/>
              <a:gd name="connsiteY33422" fmla="*/ 6368010 h 6407152"/>
              <a:gd name="connsiteX33423" fmla="*/ 1514204 w 11737976"/>
              <a:gd name="connsiteY33423" fmla="*/ 6364538 h 6407152"/>
              <a:gd name="connsiteX33424" fmla="*/ 1513882 w 11737976"/>
              <a:gd name="connsiteY33424" fmla="*/ 6366078 h 6407152"/>
              <a:gd name="connsiteX33425" fmla="*/ 1513939 w 11737976"/>
              <a:gd name="connsiteY33425" fmla="*/ 6370888 h 6407152"/>
              <a:gd name="connsiteX33426" fmla="*/ 1513294 w 11737976"/>
              <a:gd name="connsiteY33426" fmla="*/ 6373967 h 6407152"/>
              <a:gd name="connsiteX33427" fmla="*/ 1516682 w 11737976"/>
              <a:gd name="connsiteY33427" fmla="*/ 6373000 h 6407152"/>
              <a:gd name="connsiteX33428" fmla="*/ 1518292 w 11737976"/>
              <a:gd name="connsiteY33428" fmla="*/ 6365303 h 6407152"/>
              <a:gd name="connsiteX33429" fmla="*/ 1517270 w 11737976"/>
              <a:gd name="connsiteY33429" fmla="*/ 6365111 h 6407152"/>
              <a:gd name="connsiteX33430" fmla="*/ 1523609 w 11737976"/>
              <a:gd name="connsiteY33430" fmla="*/ 6355098 h 6407152"/>
              <a:gd name="connsiteX33431" fmla="*/ 1531446 w 11737976"/>
              <a:gd name="connsiteY33431" fmla="*/ 6327768 h 6407152"/>
              <a:gd name="connsiteX33432" fmla="*/ 1531768 w 11737976"/>
              <a:gd name="connsiteY33432" fmla="*/ 6326229 h 6407152"/>
              <a:gd name="connsiteX33433" fmla="*/ 1534134 w 11737976"/>
              <a:gd name="connsiteY33433" fmla="*/ 6325072 h 6407152"/>
              <a:gd name="connsiteX33434" fmla="*/ 1535478 w 11737976"/>
              <a:gd name="connsiteY33434" fmla="*/ 6323722 h 6407152"/>
              <a:gd name="connsiteX33435" fmla="*/ 1538277 w 11737976"/>
              <a:gd name="connsiteY33435" fmla="*/ 6330646 h 6407152"/>
              <a:gd name="connsiteX33436" fmla="*/ 1549067 w 11737976"/>
              <a:gd name="connsiteY33436" fmla="*/ 6294267 h 6407152"/>
              <a:gd name="connsiteX33437" fmla="*/ 1543692 w 11737976"/>
              <a:gd name="connsiteY33437" fmla="*/ 6299662 h 6407152"/>
              <a:gd name="connsiteX33438" fmla="*/ 1541481 w 11737976"/>
              <a:gd name="connsiteY33438" fmla="*/ 6284850 h 6407152"/>
              <a:gd name="connsiteX33439" fmla="*/ 1556204 w 11737976"/>
              <a:gd name="connsiteY33439" fmla="*/ 6265206 h 6407152"/>
              <a:gd name="connsiteX33440" fmla="*/ 1549654 w 11737976"/>
              <a:gd name="connsiteY33440" fmla="*/ 6286378 h 6407152"/>
              <a:gd name="connsiteX33441" fmla="*/ 1551054 w 11737976"/>
              <a:gd name="connsiteY33441" fmla="*/ 6289841 h 6407152"/>
              <a:gd name="connsiteX33442" fmla="*/ 1554762 w 11737976"/>
              <a:gd name="connsiteY33442" fmla="*/ 6287333 h 6407152"/>
              <a:gd name="connsiteX33443" fmla="*/ 1561956 w 11737976"/>
              <a:gd name="connsiteY33443" fmla="*/ 6263082 h 6407152"/>
              <a:gd name="connsiteX33444" fmla="*/ 1568940 w 11737976"/>
              <a:gd name="connsiteY33444" fmla="*/ 6249990 h 6407152"/>
              <a:gd name="connsiteX33445" fmla="*/ 1587736 w 11737976"/>
              <a:gd name="connsiteY33445" fmla="*/ 6200712 h 6407152"/>
              <a:gd name="connsiteX33446" fmla="*/ 1590520 w 11737976"/>
              <a:gd name="connsiteY33446" fmla="*/ 6177236 h 6407152"/>
              <a:gd name="connsiteX33447" fmla="*/ 1589386 w 11737976"/>
              <a:gd name="connsiteY33447" fmla="*/ 6167426 h 6407152"/>
              <a:gd name="connsiteX33448" fmla="*/ 1590409 w 11737976"/>
              <a:gd name="connsiteY33448" fmla="*/ 6167617 h 6407152"/>
              <a:gd name="connsiteX33449" fmla="*/ 1591108 w 11737976"/>
              <a:gd name="connsiteY33449" fmla="*/ 6169347 h 6407152"/>
              <a:gd name="connsiteX33450" fmla="*/ 1596762 w 11737976"/>
              <a:gd name="connsiteY33450" fmla="*/ 6188002 h 6407152"/>
              <a:gd name="connsiteX33451" fmla="*/ 1599827 w 11737976"/>
              <a:gd name="connsiteY33451" fmla="*/ 6188575 h 6407152"/>
              <a:gd name="connsiteX33452" fmla="*/ 1598861 w 11737976"/>
              <a:gd name="connsiteY33452" fmla="*/ 6193195 h 6407152"/>
              <a:gd name="connsiteX33453" fmla="*/ 1598540 w 11737976"/>
              <a:gd name="connsiteY33453" fmla="*/ 6194734 h 6407152"/>
              <a:gd name="connsiteX33454" fmla="*/ 1600317 w 11737976"/>
              <a:gd name="connsiteY33454" fmla="*/ 6201466 h 6407152"/>
              <a:gd name="connsiteX33455" fmla="*/ 1601339 w 11737976"/>
              <a:gd name="connsiteY33455" fmla="*/ 6201656 h 6407152"/>
              <a:gd name="connsiteX33456" fmla="*/ 1609457 w 11737976"/>
              <a:gd name="connsiteY33456" fmla="*/ 6198375 h 6407152"/>
              <a:gd name="connsiteX33457" fmla="*/ 1609779 w 11737976"/>
              <a:gd name="connsiteY33457" fmla="*/ 6196836 h 6407152"/>
              <a:gd name="connsiteX33458" fmla="*/ 1608757 w 11737976"/>
              <a:gd name="connsiteY33458" fmla="*/ 6196645 h 6407152"/>
              <a:gd name="connsiteX33459" fmla="*/ 1606014 w 11737976"/>
              <a:gd name="connsiteY33459" fmla="*/ 6194532 h 6407152"/>
              <a:gd name="connsiteX33460" fmla="*/ 1603271 w 11737976"/>
              <a:gd name="connsiteY33460" fmla="*/ 6192419 h 6407152"/>
              <a:gd name="connsiteX33461" fmla="*/ 1603914 w 11737976"/>
              <a:gd name="connsiteY33461" fmla="*/ 6189340 h 6407152"/>
              <a:gd name="connsiteX33462" fmla="*/ 1610632 w 11737976"/>
              <a:gd name="connsiteY33462" fmla="*/ 6182597 h 6407152"/>
              <a:gd name="connsiteX33463" fmla="*/ 1609820 w 11737976"/>
              <a:gd name="connsiteY33463" fmla="*/ 6171247 h 6407152"/>
              <a:gd name="connsiteX33464" fmla="*/ 1614495 w 11737976"/>
              <a:gd name="connsiteY33464" fmla="*/ 6164122 h 6407152"/>
              <a:gd name="connsiteX33465" fmla="*/ 1611752 w 11737976"/>
              <a:gd name="connsiteY33465" fmla="*/ 6162010 h 6407152"/>
              <a:gd name="connsiteX33466" fmla="*/ 1612074 w 11737976"/>
              <a:gd name="connsiteY33466" fmla="*/ 6160469 h 6407152"/>
              <a:gd name="connsiteX33467" fmla="*/ 1616104 w 11737976"/>
              <a:gd name="connsiteY33467" fmla="*/ 6156425 h 6407152"/>
              <a:gd name="connsiteX33468" fmla="*/ 1620569 w 11737976"/>
              <a:gd name="connsiteY33468" fmla="*/ 6160459 h 6407152"/>
              <a:gd name="connsiteX33469" fmla="*/ 1620247 w 11737976"/>
              <a:gd name="connsiteY33469" fmla="*/ 6161998 h 6407152"/>
              <a:gd name="connsiteX33470" fmla="*/ 1618637 w 11737976"/>
              <a:gd name="connsiteY33470" fmla="*/ 6169697 h 6407152"/>
              <a:gd name="connsiteX33471" fmla="*/ 1618316 w 11737976"/>
              <a:gd name="connsiteY33471" fmla="*/ 6171236 h 6407152"/>
              <a:gd name="connsiteX33472" fmla="*/ 1620360 w 11737976"/>
              <a:gd name="connsiteY33472" fmla="*/ 6171618 h 6407152"/>
              <a:gd name="connsiteX33473" fmla="*/ 1622613 w 11737976"/>
              <a:gd name="connsiteY33473" fmla="*/ 6160841 h 6407152"/>
              <a:gd name="connsiteX33474" fmla="*/ 1628364 w 11737976"/>
              <a:gd name="connsiteY33474" fmla="*/ 6158718 h 6407152"/>
              <a:gd name="connsiteX33475" fmla="*/ 1626433 w 11737976"/>
              <a:gd name="connsiteY33475" fmla="*/ 6167954 h 6407152"/>
              <a:gd name="connsiteX33476" fmla="*/ 1631975 w 11737976"/>
              <a:gd name="connsiteY33476" fmla="*/ 6176990 h 6407152"/>
              <a:gd name="connsiteX33477" fmla="*/ 1639771 w 11737976"/>
              <a:gd name="connsiteY33477" fmla="*/ 6160651 h 6407152"/>
              <a:gd name="connsiteX33478" fmla="*/ 1640028 w 11737976"/>
              <a:gd name="connsiteY33478" fmla="*/ 6159846 h 6407152"/>
              <a:gd name="connsiteX33479" fmla="*/ 1646663 w 11737976"/>
              <a:gd name="connsiteY33479" fmla="*/ 6167796 h 6407152"/>
              <a:gd name="connsiteX33480" fmla="*/ 1643857 w 11737976"/>
              <a:gd name="connsiteY33480" fmla="*/ 6176013 h 6407152"/>
              <a:gd name="connsiteX33481" fmla="*/ 1639294 w 11737976"/>
              <a:gd name="connsiteY33481" fmla="*/ 6192757 h 6407152"/>
              <a:gd name="connsiteX33482" fmla="*/ 1638974 w 11737976"/>
              <a:gd name="connsiteY33482" fmla="*/ 6194297 h 6407152"/>
              <a:gd name="connsiteX33483" fmla="*/ 1639673 w 11737976"/>
              <a:gd name="connsiteY33483" fmla="*/ 6196028 h 6407152"/>
              <a:gd name="connsiteX33484" fmla="*/ 1642039 w 11737976"/>
              <a:gd name="connsiteY33484" fmla="*/ 6194871 h 6407152"/>
              <a:gd name="connsiteX33485" fmla="*/ 1647245 w 11737976"/>
              <a:gd name="connsiteY33485" fmla="*/ 6175046 h 6407152"/>
              <a:gd name="connsiteX33486" fmla="*/ 1649466 w 11737976"/>
              <a:gd name="connsiteY33486" fmla="*/ 6168890 h 6407152"/>
              <a:gd name="connsiteX33487" fmla="*/ 1653167 w 11737976"/>
              <a:gd name="connsiteY33487" fmla="*/ 6168727 h 6407152"/>
              <a:gd name="connsiteX33488" fmla="*/ 1658901 w 11737976"/>
              <a:gd name="connsiteY33488" fmla="*/ 6165684 h 6407152"/>
              <a:gd name="connsiteX33489" fmla="*/ 1652764 w 11737976"/>
              <a:gd name="connsiteY33489" fmla="*/ 6165191 h 6407152"/>
              <a:gd name="connsiteX33490" fmla="*/ 1651676 w 11737976"/>
              <a:gd name="connsiteY33490" fmla="*/ 6162768 h 6407152"/>
              <a:gd name="connsiteX33491" fmla="*/ 1654816 w 11737976"/>
              <a:gd name="connsiteY33491" fmla="*/ 6154066 h 6407152"/>
              <a:gd name="connsiteX33492" fmla="*/ 1662443 w 11737976"/>
              <a:gd name="connsiteY33492" fmla="*/ 6137896 h 6407152"/>
              <a:gd name="connsiteX33493" fmla="*/ 1675501 w 11737976"/>
              <a:gd name="connsiteY33493" fmla="*/ 6121139 h 6407152"/>
              <a:gd name="connsiteX33494" fmla="*/ 1676300 w 11737976"/>
              <a:gd name="connsiteY33494" fmla="*/ 6102090 h 6407152"/>
              <a:gd name="connsiteX33495" fmla="*/ 1661253 w 11737976"/>
              <a:gd name="connsiteY33495" fmla="*/ 6123273 h 6407152"/>
              <a:gd name="connsiteX33496" fmla="*/ 1663507 w 11737976"/>
              <a:gd name="connsiteY33496" fmla="*/ 6112497 h 6407152"/>
              <a:gd name="connsiteX33497" fmla="*/ 1664796 w 11737976"/>
              <a:gd name="connsiteY33497" fmla="*/ 6106338 h 6407152"/>
              <a:gd name="connsiteX33498" fmla="*/ 1679574 w 11737976"/>
              <a:gd name="connsiteY33498" fmla="*/ 6091505 h 6407152"/>
              <a:gd name="connsiteX33499" fmla="*/ 1683226 w 11737976"/>
              <a:gd name="connsiteY33499" fmla="*/ 6084188 h 6407152"/>
              <a:gd name="connsiteX33500" fmla="*/ 1682204 w 11737976"/>
              <a:gd name="connsiteY33500" fmla="*/ 6083997 h 6407152"/>
              <a:gd name="connsiteX33501" fmla="*/ 1684191 w 11737976"/>
              <a:gd name="connsiteY33501" fmla="*/ 6079569 h 6407152"/>
              <a:gd name="connsiteX33502" fmla="*/ 1683493 w 11737976"/>
              <a:gd name="connsiteY33502" fmla="*/ 6077838 h 6407152"/>
              <a:gd name="connsiteX33503" fmla="*/ 1682149 w 11737976"/>
              <a:gd name="connsiteY33503" fmla="*/ 6079187 h 6407152"/>
              <a:gd name="connsiteX33504" fmla="*/ 1681183 w 11737976"/>
              <a:gd name="connsiteY33504" fmla="*/ 6083806 h 6407152"/>
              <a:gd name="connsiteX33505" fmla="*/ 1678118 w 11737976"/>
              <a:gd name="connsiteY33505" fmla="*/ 6083233 h 6407152"/>
              <a:gd name="connsiteX33506" fmla="*/ 1688545 w 11737976"/>
              <a:gd name="connsiteY33506" fmla="*/ 6073984 h 6407152"/>
              <a:gd name="connsiteX33507" fmla="*/ 1696299 w 11737976"/>
              <a:gd name="connsiteY33507" fmla="*/ 6043239 h 6407152"/>
              <a:gd name="connsiteX33508" fmla="*/ 1700066 w 11737976"/>
              <a:gd name="connsiteY33508" fmla="*/ 6024481 h 6407152"/>
              <a:gd name="connsiteX33509" fmla="*/ 1705741 w 11737976"/>
              <a:gd name="connsiteY33509" fmla="*/ 6036130 h 6407152"/>
              <a:gd name="connsiteX33510" fmla="*/ 1719422 w 11737976"/>
              <a:gd name="connsiteY33510" fmla="*/ 6055055 h 6407152"/>
              <a:gd name="connsiteX33511" fmla="*/ 1719626 w 11737976"/>
              <a:gd name="connsiteY33511" fmla="*/ 6056853 h 6407152"/>
              <a:gd name="connsiteX33512" fmla="*/ 1719832 w 11737976"/>
              <a:gd name="connsiteY33512" fmla="*/ 6058649 h 6407152"/>
              <a:gd name="connsiteX33513" fmla="*/ 1748713 w 11737976"/>
              <a:gd name="connsiteY33513" fmla="*/ 6150029 h 6407152"/>
              <a:gd name="connsiteX33514" fmla="*/ 1799278 w 11737976"/>
              <a:gd name="connsiteY33514" fmla="*/ 6269893 h 6407152"/>
              <a:gd name="connsiteX33515" fmla="*/ 1854430 w 11737976"/>
              <a:gd name="connsiteY33515" fmla="*/ 6322483 h 6407152"/>
              <a:gd name="connsiteX33516" fmla="*/ 1935881 w 11737976"/>
              <a:gd name="connsiteY33516" fmla="*/ 6282884 h 6407152"/>
              <a:gd name="connsiteX33517" fmla="*/ 1947047 w 11737976"/>
              <a:gd name="connsiteY33517" fmla="*/ 6273118 h 6407152"/>
              <a:gd name="connsiteX33518" fmla="*/ 2004873 w 11737976"/>
              <a:gd name="connsiteY33518" fmla="*/ 6349072 h 6407152"/>
              <a:gd name="connsiteX33519" fmla="*/ 2029056 w 11737976"/>
              <a:gd name="connsiteY33519" fmla="*/ 6345716 h 6407152"/>
              <a:gd name="connsiteX33520" fmla="*/ 2028928 w 11737976"/>
              <a:gd name="connsiteY33520" fmla="*/ 6349627 h 6407152"/>
              <a:gd name="connsiteX33521" fmla="*/ 2032325 w 11737976"/>
              <a:gd name="connsiteY33521" fmla="*/ 6351202 h 6407152"/>
              <a:gd name="connsiteX33522" fmla="*/ 2029146 w 11737976"/>
              <a:gd name="connsiteY33522" fmla="*/ 6356486 h 6407152"/>
              <a:gd name="connsiteX33523" fmla="*/ 2019617 w 11737976"/>
              <a:gd name="connsiteY33523" fmla="*/ 6361071 h 6407152"/>
              <a:gd name="connsiteX33524" fmla="*/ 2040041 w 11737976"/>
              <a:gd name="connsiteY33524" fmla="*/ 6360605 h 6407152"/>
              <a:gd name="connsiteX33525" fmla="*/ 2047164 w 11737976"/>
              <a:gd name="connsiteY33525" fmla="*/ 6357328 h 6407152"/>
              <a:gd name="connsiteX33526" fmla="*/ 2048890 w 11737976"/>
              <a:gd name="connsiteY33526" fmla="*/ 6358026 h 6407152"/>
              <a:gd name="connsiteX33527" fmla="*/ 2054948 w 11737976"/>
              <a:gd name="connsiteY33527" fmla="*/ 6364665 h 6407152"/>
              <a:gd name="connsiteX33528" fmla="*/ 2053023 w 11737976"/>
              <a:gd name="connsiteY33528" fmla="*/ 6363923 h 6407152"/>
              <a:gd name="connsiteX33529" fmla="*/ 2045200 w 11737976"/>
              <a:gd name="connsiteY33529" fmla="*/ 6366894 h 6407152"/>
              <a:gd name="connsiteX33530" fmla="*/ 2033240 w 11737976"/>
              <a:gd name="connsiteY33530" fmla="*/ 6401067 h 6407152"/>
              <a:gd name="connsiteX33531" fmla="*/ 2034637 w 11737976"/>
              <a:gd name="connsiteY33531" fmla="*/ 6407048 h 6407152"/>
              <a:gd name="connsiteX33532" fmla="*/ 2074704 w 11737976"/>
              <a:gd name="connsiteY33532" fmla="*/ 6407048 h 6407152"/>
              <a:gd name="connsiteX33533" fmla="*/ 2074400 w 11737976"/>
              <a:gd name="connsiteY33533" fmla="*/ 6398406 h 6407152"/>
              <a:gd name="connsiteX33534" fmla="*/ 2072252 w 11737976"/>
              <a:gd name="connsiteY33534" fmla="*/ 6391096 h 6407152"/>
              <a:gd name="connsiteX33535" fmla="*/ 2070094 w 11737976"/>
              <a:gd name="connsiteY33535" fmla="*/ 6381192 h 6407152"/>
              <a:gd name="connsiteX33536" fmla="*/ 2082960 w 11737976"/>
              <a:gd name="connsiteY33536" fmla="*/ 6388247 h 6407152"/>
              <a:gd name="connsiteX33537" fmla="*/ 2099917 w 11737976"/>
              <a:gd name="connsiteY33537" fmla="*/ 6394701 h 6407152"/>
              <a:gd name="connsiteX33538" fmla="*/ 2103319 w 11737976"/>
              <a:gd name="connsiteY33538" fmla="*/ 6395820 h 6407152"/>
              <a:gd name="connsiteX33539" fmla="*/ 2100958 w 11737976"/>
              <a:gd name="connsiteY33539" fmla="*/ 6399252 h 6407152"/>
              <a:gd name="connsiteX33540" fmla="*/ 2100449 w 11737976"/>
              <a:gd name="connsiteY33540" fmla="*/ 6404189 h 6407152"/>
              <a:gd name="connsiteX33541" fmla="*/ 2100155 w 11737976"/>
              <a:gd name="connsiteY33541" fmla="*/ 6407048 h 6407152"/>
              <a:gd name="connsiteX33542" fmla="*/ 2326291 w 11737976"/>
              <a:gd name="connsiteY33542" fmla="*/ 6407048 h 6407152"/>
              <a:gd name="connsiteX33543" fmla="*/ 2324791 w 11737976"/>
              <a:gd name="connsiteY33543" fmla="*/ 6404299 h 6407152"/>
              <a:gd name="connsiteX33544" fmla="*/ 2330838 w 11737976"/>
              <a:gd name="connsiteY33544" fmla="*/ 6380160 h 6407152"/>
              <a:gd name="connsiteX33545" fmla="*/ 2338729 w 11737976"/>
              <a:gd name="connsiteY33545" fmla="*/ 6385487 h 6407152"/>
              <a:gd name="connsiteX33546" fmla="*/ 2339747 w 11737976"/>
              <a:gd name="connsiteY33546" fmla="*/ 6375612 h 6407152"/>
              <a:gd name="connsiteX33547" fmla="*/ 2340254 w 11737976"/>
              <a:gd name="connsiteY33547" fmla="*/ 6370674 h 6407152"/>
              <a:gd name="connsiteX33548" fmla="*/ 2340763 w 11737976"/>
              <a:gd name="connsiteY33548" fmla="*/ 6365737 h 6407152"/>
              <a:gd name="connsiteX33549" fmla="*/ 2348149 w 11737976"/>
              <a:gd name="connsiteY33549" fmla="*/ 6376002 h 6407152"/>
              <a:gd name="connsiteX33550" fmla="*/ 2347132 w 11737976"/>
              <a:gd name="connsiteY33550" fmla="*/ 6385878 h 6407152"/>
              <a:gd name="connsiteX33551" fmla="*/ 2346115 w 11737976"/>
              <a:gd name="connsiteY33551" fmla="*/ 6395753 h 6407152"/>
              <a:gd name="connsiteX33552" fmla="*/ 2355531 w 11737976"/>
              <a:gd name="connsiteY33552" fmla="*/ 6386268 h 6407152"/>
              <a:gd name="connsiteX33553" fmla="*/ 2390662 w 11737976"/>
              <a:gd name="connsiteY33553" fmla="*/ 6373015 h 6407152"/>
              <a:gd name="connsiteX33554" fmla="*/ 2388630 w 11737976"/>
              <a:gd name="connsiteY33554" fmla="*/ 6392767 h 6407152"/>
              <a:gd name="connsiteX33555" fmla="*/ 2372334 w 11737976"/>
              <a:gd name="connsiteY33555" fmla="*/ 6387048 h 6407152"/>
              <a:gd name="connsiteX33556" fmla="*/ 2370809 w 11737976"/>
              <a:gd name="connsiteY33556" fmla="*/ 6401862 h 6407152"/>
              <a:gd name="connsiteX33557" fmla="*/ 2362916 w 11737976"/>
              <a:gd name="connsiteY33557" fmla="*/ 6396533 h 6407152"/>
              <a:gd name="connsiteX33558" fmla="*/ 2353499 w 11737976"/>
              <a:gd name="connsiteY33558" fmla="*/ 6406020 h 6407152"/>
              <a:gd name="connsiteX33559" fmla="*/ 2353393 w 11737976"/>
              <a:gd name="connsiteY33559" fmla="*/ 6407048 h 6407152"/>
              <a:gd name="connsiteX33560" fmla="*/ 2413244 w 11737976"/>
              <a:gd name="connsiteY33560" fmla="*/ 6407048 h 6407152"/>
              <a:gd name="connsiteX33561" fmla="*/ 2413802 w 11737976"/>
              <a:gd name="connsiteY33561" fmla="*/ 6404479 h 6407152"/>
              <a:gd name="connsiteX33562" fmla="*/ 2421724 w 11737976"/>
              <a:gd name="connsiteY33562" fmla="*/ 6399265 h 6407152"/>
              <a:gd name="connsiteX33563" fmla="*/ 2420923 w 11737976"/>
              <a:gd name="connsiteY33563" fmla="*/ 6407048 h 6407152"/>
              <a:gd name="connsiteX33564" fmla="*/ 2436295 w 11737976"/>
              <a:gd name="connsiteY33564" fmla="*/ 6407048 h 6407152"/>
              <a:gd name="connsiteX33565" fmla="*/ 2438527 w 11737976"/>
              <a:gd name="connsiteY33565" fmla="*/ 6400045 h 6407152"/>
              <a:gd name="connsiteX33566" fmla="*/ 2447435 w 11737976"/>
              <a:gd name="connsiteY33566" fmla="*/ 6395498 h 6407152"/>
              <a:gd name="connsiteX33567" fmla="*/ 2480534 w 11737976"/>
              <a:gd name="connsiteY33567" fmla="*/ 6401996 h 6407152"/>
              <a:gd name="connsiteX33568" fmla="*/ 2489442 w 11737976"/>
              <a:gd name="connsiteY33568" fmla="*/ 6397448 h 6407152"/>
              <a:gd name="connsiteX33569" fmla="*/ 2489793 w 11737976"/>
              <a:gd name="connsiteY33569" fmla="*/ 6404288 h 6407152"/>
              <a:gd name="connsiteX33570" fmla="*/ 2495455 w 11737976"/>
              <a:gd name="connsiteY33570" fmla="*/ 6407048 h 6407152"/>
              <a:gd name="connsiteX33571" fmla="*/ 2496894 w 11737976"/>
              <a:gd name="connsiteY33571" fmla="*/ 6407048 h 6407152"/>
              <a:gd name="connsiteX33572" fmla="*/ 2498351 w 11737976"/>
              <a:gd name="connsiteY33572" fmla="*/ 6392902 h 6407152"/>
              <a:gd name="connsiteX33573" fmla="*/ 2517186 w 11737976"/>
              <a:gd name="connsiteY33573" fmla="*/ 6373932 h 6407152"/>
              <a:gd name="connsiteX33574" fmla="*/ 2539848 w 11737976"/>
              <a:gd name="connsiteY33574" fmla="*/ 6399791 h 6407152"/>
              <a:gd name="connsiteX33575" fmla="*/ 2531447 w 11737976"/>
              <a:gd name="connsiteY33575" fmla="*/ 6399399 h 6407152"/>
              <a:gd name="connsiteX33576" fmla="*/ 2530939 w 11737976"/>
              <a:gd name="connsiteY33576" fmla="*/ 6404338 h 6407152"/>
              <a:gd name="connsiteX33577" fmla="*/ 2539340 w 11737976"/>
              <a:gd name="connsiteY33577" fmla="*/ 6404728 h 6407152"/>
              <a:gd name="connsiteX33578" fmla="*/ 2539848 w 11737976"/>
              <a:gd name="connsiteY33578" fmla="*/ 6399791 h 6407152"/>
              <a:gd name="connsiteX33579" fmla="*/ 2546882 w 11737976"/>
              <a:gd name="connsiteY33579" fmla="*/ 6403218 h 6407152"/>
              <a:gd name="connsiteX33580" fmla="*/ 2547079 w 11737976"/>
              <a:gd name="connsiteY33580" fmla="*/ 6407048 h 6407152"/>
              <a:gd name="connsiteX33581" fmla="*/ 2607596 w 11737976"/>
              <a:gd name="connsiteY33581" fmla="*/ 6407048 h 6407152"/>
              <a:gd name="connsiteX33582" fmla="*/ 2612847 w 11737976"/>
              <a:gd name="connsiteY33582" fmla="*/ 6387676 h 6407152"/>
              <a:gd name="connsiteX33583" fmla="*/ 2620034 w 11737976"/>
              <a:gd name="connsiteY33583" fmla="*/ 6358862 h 6407152"/>
              <a:gd name="connsiteX33584" fmla="*/ 2628942 w 11737976"/>
              <a:gd name="connsiteY33584" fmla="*/ 6354315 h 6407152"/>
              <a:gd name="connsiteX33585" fmla="*/ 2638093 w 11737976"/>
              <a:gd name="connsiteY33585" fmla="*/ 6265433 h 6407152"/>
              <a:gd name="connsiteX33586" fmla="*/ 2630200 w 11737976"/>
              <a:gd name="connsiteY33586" fmla="*/ 6260105 h 6407152"/>
              <a:gd name="connsiteX33587" fmla="*/ 2629692 w 11737976"/>
              <a:gd name="connsiteY33587" fmla="*/ 6265042 h 6407152"/>
              <a:gd name="connsiteX33588" fmla="*/ 2621798 w 11737976"/>
              <a:gd name="connsiteY33588" fmla="*/ 6259714 h 6407152"/>
              <a:gd name="connsiteX33589" fmla="*/ 2627659 w 11737976"/>
              <a:gd name="connsiteY33589" fmla="*/ 6284794 h 6407152"/>
              <a:gd name="connsiteX33590" fmla="*/ 2614681 w 11737976"/>
              <a:gd name="connsiteY33590" fmla="*/ 6328845 h 6407152"/>
              <a:gd name="connsiteX33591" fmla="*/ 2605772 w 11737976"/>
              <a:gd name="connsiteY33591" fmla="*/ 6333392 h 6407152"/>
              <a:gd name="connsiteX33592" fmla="*/ 2606790 w 11737976"/>
              <a:gd name="connsiteY33592" fmla="*/ 6323517 h 6407152"/>
              <a:gd name="connsiteX33593" fmla="*/ 2588971 w 11737976"/>
              <a:gd name="connsiteY33593" fmla="*/ 6332612 h 6407152"/>
              <a:gd name="connsiteX33594" fmla="*/ 2591512 w 11737976"/>
              <a:gd name="connsiteY33594" fmla="*/ 6307922 h 6407152"/>
              <a:gd name="connsiteX33595" fmla="*/ 2569358 w 11737976"/>
              <a:gd name="connsiteY33595" fmla="*/ 6277125 h 6407152"/>
              <a:gd name="connsiteX33596" fmla="*/ 2558924 w 11737976"/>
              <a:gd name="connsiteY33596" fmla="*/ 6296486 h 6407152"/>
              <a:gd name="connsiteX33597" fmla="*/ 2562483 w 11737976"/>
              <a:gd name="connsiteY33597" fmla="*/ 6261921 h 6407152"/>
              <a:gd name="connsiteX33598" fmla="*/ 2543647 w 11737976"/>
              <a:gd name="connsiteY33598" fmla="*/ 6280892 h 6407152"/>
              <a:gd name="connsiteX33599" fmla="*/ 2536264 w 11737976"/>
              <a:gd name="connsiteY33599" fmla="*/ 6270627 h 6407152"/>
              <a:gd name="connsiteX33600" fmla="*/ 2555605 w 11737976"/>
              <a:gd name="connsiteY33600" fmla="*/ 6246717 h 6407152"/>
              <a:gd name="connsiteX33601" fmla="*/ 2578778 w 11737976"/>
              <a:gd name="connsiteY33601" fmla="*/ 6267639 h 6407152"/>
              <a:gd name="connsiteX33602" fmla="*/ 2582335 w 11737976"/>
              <a:gd name="connsiteY33602" fmla="*/ 6233075 h 6407152"/>
              <a:gd name="connsiteX33603" fmla="*/ 2587687 w 11737976"/>
              <a:gd name="connsiteY33603" fmla="*/ 6263092 h 6407152"/>
              <a:gd name="connsiteX33604" fmla="*/ 2595578 w 11737976"/>
              <a:gd name="connsiteY33604" fmla="*/ 6268420 h 6407152"/>
              <a:gd name="connsiteX33605" fmla="*/ 2597612 w 11737976"/>
              <a:gd name="connsiteY33605" fmla="*/ 6248668 h 6407152"/>
              <a:gd name="connsiteX33606" fmla="*/ 2606014 w 11737976"/>
              <a:gd name="connsiteY33606" fmla="*/ 6249059 h 6407152"/>
              <a:gd name="connsiteX33607" fmla="*/ 2614922 w 11737976"/>
              <a:gd name="connsiteY33607" fmla="*/ 6244511 h 6407152"/>
              <a:gd name="connsiteX33608" fmla="*/ 2606523 w 11737976"/>
              <a:gd name="connsiteY33608" fmla="*/ 6244121 h 6407152"/>
              <a:gd name="connsiteX33609" fmla="*/ 2598120 w 11737976"/>
              <a:gd name="connsiteY33609" fmla="*/ 6243731 h 6407152"/>
              <a:gd name="connsiteX33610" fmla="*/ 2592769 w 11737976"/>
              <a:gd name="connsiteY33610" fmla="*/ 6213714 h 6407152"/>
              <a:gd name="connsiteX33611" fmla="*/ 2582335 w 11737976"/>
              <a:gd name="connsiteY33611" fmla="*/ 6233075 h 6407152"/>
              <a:gd name="connsiteX33612" fmla="*/ 2574442 w 11737976"/>
              <a:gd name="connsiteY33612" fmla="*/ 6227746 h 6407152"/>
              <a:gd name="connsiteX33613" fmla="*/ 2572916 w 11737976"/>
              <a:gd name="connsiteY33613" fmla="*/ 6242561 h 6407152"/>
              <a:gd name="connsiteX33614" fmla="*/ 2566549 w 11737976"/>
              <a:gd name="connsiteY33614" fmla="*/ 6222419 h 6407152"/>
              <a:gd name="connsiteX33615" fmla="*/ 2548730 w 11737976"/>
              <a:gd name="connsiteY33615" fmla="*/ 6231514 h 6407152"/>
              <a:gd name="connsiteX33616" fmla="*/ 2542363 w 11737976"/>
              <a:gd name="connsiteY33616" fmla="*/ 6211372 h 6407152"/>
              <a:gd name="connsiteX33617" fmla="*/ 2544905 w 11737976"/>
              <a:gd name="connsiteY33617" fmla="*/ 6186683 h 6407152"/>
              <a:gd name="connsiteX33618" fmla="*/ 2540061 w 11737976"/>
              <a:gd name="connsiteY33618" fmla="*/ 6151727 h 6407152"/>
              <a:gd name="connsiteX33619" fmla="*/ 2540570 w 11737976"/>
              <a:gd name="connsiteY33619" fmla="*/ 6146790 h 6407152"/>
              <a:gd name="connsiteX33620" fmla="*/ 2522241 w 11737976"/>
              <a:gd name="connsiteY33620" fmla="*/ 6160823 h 6407152"/>
              <a:gd name="connsiteX33621" fmla="*/ 2516382 w 11737976"/>
              <a:gd name="connsiteY33621" fmla="*/ 6135742 h 6407152"/>
              <a:gd name="connsiteX33622" fmla="*/ 2497039 w 11737976"/>
              <a:gd name="connsiteY33622" fmla="*/ 6159651 h 6407152"/>
              <a:gd name="connsiteX33623" fmla="*/ 2490163 w 11737976"/>
              <a:gd name="connsiteY33623" fmla="*/ 6144448 h 6407152"/>
              <a:gd name="connsiteX33624" fmla="*/ 2485588 w 11737976"/>
              <a:gd name="connsiteY33624" fmla="*/ 6188889 h 6407152"/>
              <a:gd name="connsiteX33625" fmla="*/ 2471835 w 11737976"/>
              <a:gd name="connsiteY33625" fmla="*/ 6158482 h 6407152"/>
              <a:gd name="connsiteX33626" fmla="*/ 2463943 w 11737976"/>
              <a:gd name="connsiteY33626" fmla="*/ 6153153 h 6407152"/>
              <a:gd name="connsiteX33627" fmla="*/ 2467502 w 11737976"/>
              <a:gd name="connsiteY33627" fmla="*/ 6118589 h 6407152"/>
              <a:gd name="connsiteX33628" fmla="*/ 2449681 w 11737976"/>
              <a:gd name="connsiteY33628" fmla="*/ 6127683 h 6407152"/>
              <a:gd name="connsiteX33629" fmla="*/ 2446631 w 11737976"/>
              <a:gd name="connsiteY33629" fmla="*/ 6157312 h 6407152"/>
              <a:gd name="connsiteX33630" fmla="*/ 2437723 w 11737976"/>
              <a:gd name="connsiteY33630" fmla="*/ 6161858 h 6407152"/>
              <a:gd name="connsiteX33631" fmla="*/ 2434112 w 11737976"/>
              <a:gd name="connsiteY33631" fmla="*/ 6163702 h 6407152"/>
              <a:gd name="connsiteX33632" fmla="*/ 2436527 w 11737976"/>
              <a:gd name="connsiteY33632" fmla="*/ 6149511 h 6407152"/>
              <a:gd name="connsiteX33633" fmla="*/ 2438420 w 11737976"/>
              <a:gd name="connsiteY33633" fmla="*/ 6107820 h 6407152"/>
              <a:gd name="connsiteX33634" fmla="*/ 2439113 w 11737976"/>
              <a:gd name="connsiteY33634" fmla="*/ 6107347 h 6407152"/>
              <a:gd name="connsiteX33635" fmla="*/ 2452732 w 11737976"/>
              <a:gd name="connsiteY33635" fmla="*/ 6098056 h 6407152"/>
              <a:gd name="connsiteX33636" fmla="*/ 2485830 w 11737976"/>
              <a:gd name="connsiteY33636" fmla="*/ 6104555 h 6407152"/>
              <a:gd name="connsiteX33637" fmla="*/ 2492704 w 11737976"/>
              <a:gd name="connsiteY33637" fmla="*/ 6119760 h 6407152"/>
              <a:gd name="connsiteX33638" fmla="*/ 2492197 w 11737976"/>
              <a:gd name="connsiteY33638" fmla="*/ 6124698 h 6407152"/>
              <a:gd name="connsiteX33639" fmla="*/ 2491688 w 11737976"/>
              <a:gd name="connsiteY33639" fmla="*/ 6129635 h 6407152"/>
              <a:gd name="connsiteX33640" fmla="*/ 2500088 w 11737976"/>
              <a:gd name="connsiteY33640" fmla="*/ 6130025 h 6407152"/>
              <a:gd name="connsiteX33641" fmla="*/ 2500597 w 11737976"/>
              <a:gd name="connsiteY33641" fmla="*/ 6125087 h 6407152"/>
              <a:gd name="connsiteX33642" fmla="*/ 2508998 w 11737976"/>
              <a:gd name="connsiteY33642" fmla="*/ 6125478 h 6407152"/>
              <a:gd name="connsiteX33643" fmla="*/ 2518924 w 11737976"/>
              <a:gd name="connsiteY33643" fmla="*/ 6111054 h 6407152"/>
              <a:gd name="connsiteX33644" fmla="*/ 2559405 w 11737976"/>
              <a:gd name="connsiteY33644" fmla="*/ 6127819 h 6407152"/>
              <a:gd name="connsiteX33645" fmla="*/ 2566788 w 11737976"/>
              <a:gd name="connsiteY33645" fmla="*/ 6138084 h 6407152"/>
              <a:gd name="connsiteX33646" fmla="*/ 2576716 w 11737976"/>
              <a:gd name="connsiteY33646" fmla="*/ 6123661 h 6407152"/>
              <a:gd name="connsiteX33647" fmla="*/ 2606761 w 11737976"/>
              <a:gd name="connsiteY33647" fmla="*/ 6159788 h 6407152"/>
              <a:gd name="connsiteX33648" fmla="*/ 2616689 w 11737976"/>
              <a:gd name="connsiteY33648" fmla="*/ 6145364 h 6407152"/>
              <a:gd name="connsiteX33649" fmla="*/ 2648767 w 11737976"/>
              <a:gd name="connsiteY33649" fmla="*/ 6161739 h 6407152"/>
              <a:gd name="connsiteX33650" fmla="*/ 2658186 w 11737976"/>
              <a:gd name="connsiteY33650" fmla="*/ 6152253 h 6407152"/>
              <a:gd name="connsiteX33651" fmla="*/ 2657169 w 11737976"/>
              <a:gd name="connsiteY33651" fmla="*/ 6162129 h 6407152"/>
              <a:gd name="connsiteX33652" fmla="*/ 2655644 w 11737976"/>
              <a:gd name="connsiteY33652" fmla="*/ 6176943 h 6407152"/>
              <a:gd name="connsiteX33653" fmla="*/ 2688740 w 11737976"/>
              <a:gd name="connsiteY33653" fmla="*/ 6183440 h 6407152"/>
              <a:gd name="connsiteX33654" fmla="*/ 2687724 w 11737976"/>
              <a:gd name="connsiteY33654" fmla="*/ 6193316 h 6407152"/>
              <a:gd name="connsiteX33655" fmla="*/ 2695616 w 11737976"/>
              <a:gd name="connsiteY33655" fmla="*/ 6198645 h 6407152"/>
              <a:gd name="connsiteX33656" fmla="*/ 2706559 w 11737976"/>
              <a:gd name="connsiteY33656" fmla="*/ 6174346 h 6407152"/>
              <a:gd name="connsiteX33657" fmla="*/ 2698157 w 11737976"/>
              <a:gd name="connsiteY33657" fmla="*/ 6173955 h 6407152"/>
              <a:gd name="connsiteX33658" fmla="*/ 2693315 w 11737976"/>
              <a:gd name="connsiteY33658" fmla="*/ 6138998 h 6407152"/>
              <a:gd name="connsiteX33659" fmla="*/ 2674478 w 11737976"/>
              <a:gd name="connsiteY33659" fmla="*/ 6157972 h 6407152"/>
              <a:gd name="connsiteX33660" fmla="*/ 2667095 w 11737976"/>
              <a:gd name="connsiteY33660" fmla="*/ 6147704 h 6407152"/>
              <a:gd name="connsiteX33661" fmla="*/ 2679536 w 11737976"/>
              <a:gd name="connsiteY33661" fmla="*/ 6139600 h 6407152"/>
              <a:gd name="connsiteX33662" fmla="*/ 2680602 w 11737976"/>
              <a:gd name="connsiteY33662" fmla="*/ 6137162 h 6407152"/>
              <a:gd name="connsiteX33663" fmla="*/ 2684862 w 11737976"/>
              <a:gd name="connsiteY33663" fmla="*/ 6133907 h 6407152"/>
              <a:gd name="connsiteX33664" fmla="*/ 2689469 w 11737976"/>
              <a:gd name="connsiteY33664" fmla="*/ 6137736 h 6407152"/>
              <a:gd name="connsiteX33665" fmla="*/ 2717214 w 11737976"/>
              <a:gd name="connsiteY33665" fmla="*/ 6118173 h 6407152"/>
              <a:gd name="connsiteX33666" fmla="*/ 2719961 w 11737976"/>
              <a:gd name="connsiteY33666" fmla="*/ 6113328 h 6407152"/>
              <a:gd name="connsiteX33667" fmla="*/ 2727612 w 11737976"/>
              <a:gd name="connsiteY33667" fmla="*/ 6116898 h 6407152"/>
              <a:gd name="connsiteX33668" fmla="*/ 2726203 w 11737976"/>
              <a:gd name="connsiteY33668" fmla="*/ 6102319 h 6407152"/>
              <a:gd name="connsiteX33669" fmla="*/ 2730192 w 11737976"/>
              <a:gd name="connsiteY33669" fmla="*/ 6095284 h 6407152"/>
              <a:gd name="connsiteX33670" fmla="*/ 2738448 w 11737976"/>
              <a:gd name="connsiteY33670" fmla="*/ 6087817 h 6407152"/>
              <a:gd name="connsiteX33671" fmla="*/ 2737917 w 11737976"/>
              <a:gd name="connsiteY33671" fmla="*/ 6096973 h 6407152"/>
              <a:gd name="connsiteX33672" fmla="*/ 2736310 w 11737976"/>
              <a:gd name="connsiteY33672" fmla="*/ 6124707 h 6407152"/>
              <a:gd name="connsiteX33673" fmla="*/ 2737256 w 11737976"/>
              <a:gd name="connsiteY33673" fmla="*/ 6134493 h 6407152"/>
              <a:gd name="connsiteX33674" fmla="*/ 2736999 w 11737976"/>
              <a:gd name="connsiteY33674" fmla="*/ 6135602 h 6407152"/>
              <a:gd name="connsiteX33675" fmla="*/ 2736276 w 11737976"/>
              <a:gd name="connsiteY33675" fmla="*/ 6136375 h 6407152"/>
              <a:gd name="connsiteX33676" fmla="*/ 2730427 w 11737976"/>
              <a:gd name="connsiteY33676" fmla="*/ 6153644 h 6407152"/>
              <a:gd name="connsiteX33677" fmla="*/ 2730865 w 11737976"/>
              <a:gd name="connsiteY33677" fmla="*/ 6150519 h 6407152"/>
              <a:gd name="connsiteX33678" fmla="*/ 2730351 w 11737976"/>
              <a:gd name="connsiteY33678" fmla="*/ 6145212 h 6407152"/>
              <a:gd name="connsiteX33679" fmla="*/ 2722332 w 11737976"/>
              <a:gd name="connsiteY33679" fmla="*/ 6157584 h 6407152"/>
              <a:gd name="connsiteX33680" fmla="*/ 2729801 w 11737976"/>
              <a:gd name="connsiteY33680" fmla="*/ 6155492 h 6407152"/>
              <a:gd name="connsiteX33681" fmla="*/ 2729607 w 11737976"/>
              <a:gd name="connsiteY33681" fmla="*/ 6156064 h 6407152"/>
              <a:gd name="connsiteX33682" fmla="*/ 2714252 w 11737976"/>
              <a:gd name="connsiteY33682" fmla="*/ 6213518 h 6407152"/>
              <a:gd name="connsiteX33683" fmla="*/ 2710962 w 11737976"/>
              <a:gd name="connsiteY33683" fmla="*/ 6225830 h 6407152"/>
              <a:gd name="connsiteX33684" fmla="*/ 2720447 w 11737976"/>
              <a:gd name="connsiteY33684" fmla="*/ 6232464 h 6407152"/>
              <a:gd name="connsiteX33685" fmla="*/ 2738156 w 11737976"/>
              <a:gd name="connsiteY33685" fmla="*/ 6216355 h 6407152"/>
              <a:gd name="connsiteX33686" fmla="*/ 2736882 w 11737976"/>
              <a:gd name="connsiteY33686" fmla="*/ 6219322 h 6407152"/>
              <a:gd name="connsiteX33687" fmla="*/ 2738303 w 11737976"/>
              <a:gd name="connsiteY33687" fmla="*/ 6234004 h 6407152"/>
              <a:gd name="connsiteX33688" fmla="*/ 2740668 w 11737976"/>
              <a:gd name="connsiteY33688" fmla="*/ 6258474 h 6407152"/>
              <a:gd name="connsiteX33689" fmla="*/ 2741142 w 11737976"/>
              <a:gd name="connsiteY33689" fmla="*/ 6263368 h 6407152"/>
              <a:gd name="connsiteX33690" fmla="*/ 2742089 w 11737976"/>
              <a:gd name="connsiteY33690" fmla="*/ 6273155 h 6407152"/>
              <a:gd name="connsiteX33691" fmla="*/ 2756188 w 11737976"/>
              <a:gd name="connsiteY33691" fmla="*/ 6330247 h 6407152"/>
              <a:gd name="connsiteX33692" fmla="*/ 2764610 w 11737976"/>
              <a:gd name="connsiteY33692" fmla="*/ 6328616 h 6407152"/>
              <a:gd name="connsiteX33693" fmla="*/ 2765556 w 11737976"/>
              <a:gd name="connsiteY33693" fmla="*/ 6338403 h 6407152"/>
              <a:gd name="connsiteX33694" fmla="*/ 2777763 w 11737976"/>
              <a:gd name="connsiteY33694" fmla="*/ 6375919 h 6407152"/>
              <a:gd name="connsiteX33695" fmla="*/ 2821760 w 11737976"/>
              <a:gd name="connsiteY33695" fmla="*/ 6387329 h 6407152"/>
              <a:gd name="connsiteX33696" fmla="*/ 2831126 w 11737976"/>
              <a:gd name="connsiteY33696" fmla="*/ 6395484 h 6407152"/>
              <a:gd name="connsiteX33697" fmla="*/ 2838600 w 11737976"/>
              <a:gd name="connsiteY33697" fmla="*/ 6384062 h 6407152"/>
              <a:gd name="connsiteX33698" fmla="*/ 2829707 w 11737976"/>
              <a:gd name="connsiteY33698" fmla="*/ 6380802 h 6407152"/>
              <a:gd name="connsiteX33699" fmla="*/ 2844181 w 11737976"/>
              <a:gd name="connsiteY33699" fmla="*/ 6353065 h 6407152"/>
              <a:gd name="connsiteX33700" fmla="*/ 2863391 w 11737976"/>
              <a:gd name="connsiteY33700" fmla="*/ 6374270 h 6407152"/>
              <a:gd name="connsiteX33701" fmla="*/ 2889125 w 11737976"/>
              <a:gd name="connsiteY33701" fmla="*/ 6374263 h 6407152"/>
              <a:gd name="connsiteX33702" fmla="*/ 2890073 w 11737976"/>
              <a:gd name="connsiteY33702" fmla="*/ 6384052 h 6407152"/>
              <a:gd name="connsiteX33703" fmla="*/ 2875124 w 11737976"/>
              <a:gd name="connsiteY33703" fmla="*/ 6406892 h 6407152"/>
              <a:gd name="connsiteX33704" fmla="*/ 2874900 w 11737976"/>
              <a:gd name="connsiteY33704" fmla="*/ 6407048 h 6407152"/>
              <a:gd name="connsiteX33705" fmla="*/ 3369952 w 11737976"/>
              <a:gd name="connsiteY33705" fmla="*/ 6407048 h 6407152"/>
              <a:gd name="connsiteX33706" fmla="*/ 3372042 w 11737976"/>
              <a:gd name="connsiteY33706" fmla="*/ 6400256 h 6407152"/>
              <a:gd name="connsiteX33707" fmla="*/ 3355201 w 11737976"/>
              <a:gd name="connsiteY33707" fmla="*/ 6403522 h 6407152"/>
              <a:gd name="connsiteX33708" fmla="*/ 3363149 w 11737976"/>
              <a:gd name="connsiteY33708" fmla="*/ 6396995 h 6407152"/>
              <a:gd name="connsiteX33709" fmla="*/ 3360781 w 11737976"/>
              <a:gd name="connsiteY33709" fmla="*/ 6372527 h 6407152"/>
              <a:gd name="connsiteX33710" fmla="*/ 3374310 w 11737976"/>
              <a:gd name="connsiteY33710" fmla="*/ 6335003 h 6407152"/>
              <a:gd name="connsiteX33711" fmla="*/ 3380364 w 11737976"/>
              <a:gd name="connsiteY33711" fmla="*/ 6308901 h 6407152"/>
              <a:gd name="connsiteX33712" fmla="*/ 3384412 w 11737976"/>
              <a:gd name="connsiteY33712" fmla="*/ 6313334 h 6407152"/>
              <a:gd name="connsiteX33713" fmla="*/ 3384642 w 11737976"/>
              <a:gd name="connsiteY33713" fmla="*/ 6319809 h 6407152"/>
              <a:gd name="connsiteX33714" fmla="*/ 3381718 w 11737976"/>
              <a:gd name="connsiteY33714" fmla="*/ 6323696 h 6407152"/>
              <a:gd name="connsiteX33715" fmla="*/ 3383315 w 11737976"/>
              <a:gd name="connsiteY33715" fmla="*/ 6324680 h 6407152"/>
              <a:gd name="connsiteX33716" fmla="*/ 3382257 w 11737976"/>
              <a:gd name="connsiteY33716" fmla="*/ 6328475 h 6407152"/>
              <a:gd name="connsiteX33717" fmla="*/ 3384150 w 11737976"/>
              <a:gd name="connsiteY33717" fmla="*/ 6348052 h 6407152"/>
              <a:gd name="connsiteX33718" fmla="*/ 3384624 w 11737976"/>
              <a:gd name="connsiteY33718" fmla="*/ 6352945 h 6407152"/>
              <a:gd name="connsiteX33719" fmla="*/ 3379043 w 11737976"/>
              <a:gd name="connsiteY33719" fmla="*/ 6383941 h 6407152"/>
              <a:gd name="connsiteX33720" fmla="*/ 3382878 w 11737976"/>
              <a:gd name="connsiteY33720" fmla="*/ 6383197 h 6407152"/>
              <a:gd name="connsiteX33721" fmla="*/ 3382847 w 11737976"/>
              <a:gd name="connsiteY33721" fmla="*/ 6384299 h 6407152"/>
              <a:gd name="connsiteX33722" fmla="*/ 3382783 w 11737976"/>
              <a:gd name="connsiteY33722" fmla="*/ 6386436 h 6407152"/>
              <a:gd name="connsiteX33723" fmla="*/ 3384845 w 11737976"/>
              <a:gd name="connsiteY33723" fmla="*/ 6388484 h 6407152"/>
              <a:gd name="connsiteX33724" fmla="*/ 3387033 w 11737976"/>
              <a:gd name="connsiteY33724" fmla="*/ 6386255 h 6407152"/>
              <a:gd name="connsiteX33725" fmla="*/ 3387096 w 11737976"/>
              <a:gd name="connsiteY33725" fmla="*/ 6384117 h 6407152"/>
              <a:gd name="connsiteX33726" fmla="*/ 3389347 w 11737976"/>
              <a:gd name="connsiteY33726" fmla="*/ 6379751 h 6407152"/>
              <a:gd name="connsiteX33727" fmla="*/ 3387115 w 11737976"/>
              <a:gd name="connsiteY33727" fmla="*/ 6378708 h 6407152"/>
              <a:gd name="connsiteX33728" fmla="*/ 3386991 w 11737976"/>
              <a:gd name="connsiteY33728" fmla="*/ 6377414 h 6407152"/>
              <a:gd name="connsiteX33729" fmla="*/ 3400046 w 11737976"/>
              <a:gd name="connsiteY33729" fmla="*/ 6334998 h 6407152"/>
              <a:gd name="connsiteX33730" fmla="*/ 3399572 w 11737976"/>
              <a:gd name="connsiteY33730" fmla="*/ 6330102 h 6407152"/>
              <a:gd name="connsiteX33731" fmla="*/ 3399500 w 11737976"/>
              <a:gd name="connsiteY33731" fmla="*/ 6318276 h 6407152"/>
              <a:gd name="connsiteX33732" fmla="*/ 3405674 w 11737976"/>
              <a:gd name="connsiteY33732" fmla="*/ 6309498 h 6407152"/>
              <a:gd name="connsiteX33733" fmla="*/ 3406969 w 11737976"/>
              <a:gd name="connsiteY33733" fmla="*/ 6311289 h 6407152"/>
              <a:gd name="connsiteX33734" fmla="*/ 3410581 w 11737976"/>
              <a:gd name="connsiteY33734" fmla="*/ 6305701 h 6407152"/>
              <a:gd name="connsiteX33735" fmla="*/ 3409382 w 11737976"/>
              <a:gd name="connsiteY33735" fmla="*/ 6305085 h 6407152"/>
              <a:gd name="connsiteX33736" fmla="*/ 3405966 w 11737976"/>
              <a:gd name="connsiteY33736" fmla="*/ 6307519 h 6407152"/>
              <a:gd name="connsiteX33737" fmla="*/ 3405689 w 11737976"/>
              <a:gd name="connsiteY33737" fmla="*/ 6304646 h 6407152"/>
              <a:gd name="connsiteX33738" fmla="*/ 3406178 w 11737976"/>
              <a:gd name="connsiteY33738" fmla="*/ 6304334 h 6407152"/>
              <a:gd name="connsiteX33739" fmla="*/ 3405605 w 11737976"/>
              <a:gd name="connsiteY33739" fmla="*/ 6303783 h 6407152"/>
              <a:gd name="connsiteX33740" fmla="*/ 3405152 w 11737976"/>
              <a:gd name="connsiteY33740" fmla="*/ 6299107 h 6407152"/>
              <a:gd name="connsiteX33741" fmla="*/ 3413573 w 11737976"/>
              <a:gd name="connsiteY33741" fmla="*/ 6297474 h 6407152"/>
              <a:gd name="connsiteX33742" fmla="*/ 3413100 w 11737976"/>
              <a:gd name="connsiteY33742" fmla="*/ 6292580 h 6407152"/>
              <a:gd name="connsiteX33743" fmla="*/ 3404680 w 11737976"/>
              <a:gd name="connsiteY33743" fmla="*/ 6294213 h 6407152"/>
              <a:gd name="connsiteX33744" fmla="*/ 3411680 w 11737976"/>
              <a:gd name="connsiteY33744" fmla="*/ 6277897 h 6407152"/>
              <a:gd name="connsiteX33745" fmla="*/ 3405479 w 11737976"/>
              <a:gd name="connsiteY33745" fmla="*/ 6263676 h 6407152"/>
              <a:gd name="connsiteX33746" fmla="*/ 3401871 w 11737976"/>
              <a:gd name="connsiteY33746" fmla="*/ 6260413 h 6407152"/>
              <a:gd name="connsiteX33747" fmla="*/ 3404602 w 11737976"/>
              <a:gd name="connsiteY33747" fmla="*/ 6252386 h 6407152"/>
              <a:gd name="connsiteX33748" fmla="*/ 3404464 w 11737976"/>
              <a:gd name="connsiteY33748" fmla="*/ 6246602 h 6407152"/>
              <a:gd name="connsiteX33749" fmla="*/ 3406366 w 11737976"/>
              <a:gd name="connsiteY33749" fmla="*/ 6238400 h 6407152"/>
              <a:gd name="connsiteX33750" fmla="*/ 3406673 w 11737976"/>
              <a:gd name="connsiteY33750" fmla="*/ 6237829 h 6407152"/>
              <a:gd name="connsiteX33751" fmla="*/ 3406530 w 11737976"/>
              <a:gd name="connsiteY33751" fmla="*/ 6237692 h 6407152"/>
              <a:gd name="connsiteX33752" fmla="*/ 3407420 w 11737976"/>
              <a:gd name="connsiteY33752" fmla="*/ 6233854 h 6407152"/>
              <a:gd name="connsiteX33753" fmla="*/ 3402438 w 11737976"/>
              <a:gd name="connsiteY33753" fmla="*/ 6233038 h 6407152"/>
              <a:gd name="connsiteX33754" fmla="*/ 3402540 w 11737976"/>
              <a:gd name="connsiteY33754" fmla="*/ 6229588 h 6407152"/>
              <a:gd name="connsiteX33755" fmla="*/ 3402845 w 11737976"/>
              <a:gd name="connsiteY33755" fmla="*/ 6219254 h 6407152"/>
              <a:gd name="connsiteX33756" fmla="*/ 3406474 w 11737976"/>
              <a:gd name="connsiteY33756" fmla="*/ 6224066 h 6407152"/>
              <a:gd name="connsiteX33757" fmla="*/ 3414894 w 11737976"/>
              <a:gd name="connsiteY33757" fmla="*/ 6222432 h 6407152"/>
              <a:gd name="connsiteX33758" fmla="*/ 3415639 w 11737976"/>
              <a:gd name="connsiteY33758" fmla="*/ 6207954 h 6407152"/>
              <a:gd name="connsiteX33759" fmla="*/ 3409909 w 11737976"/>
              <a:gd name="connsiteY33759" fmla="*/ 6203801 h 6407152"/>
              <a:gd name="connsiteX33760" fmla="*/ 3409695 w 11737976"/>
              <a:gd name="connsiteY33760" fmla="*/ 6200345 h 6407152"/>
              <a:gd name="connsiteX33761" fmla="*/ 3410197 w 11737976"/>
              <a:gd name="connsiteY33761" fmla="*/ 6190387 h 6407152"/>
              <a:gd name="connsiteX33762" fmla="*/ 3411700 w 11737976"/>
              <a:gd name="connsiteY33762" fmla="*/ 6189399 h 6407152"/>
              <a:gd name="connsiteX33763" fmla="*/ 3420475 w 11737976"/>
              <a:gd name="connsiteY33763" fmla="*/ 6191436 h 6407152"/>
              <a:gd name="connsiteX33764" fmla="*/ 3418582 w 11737976"/>
              <a:gd name="connsiteY33764" fmla="*/ 6171860 h 6407152"/>
              <a:gd name="connsiteX33765" fmla="*/ 3423165 w 11737976"/>
              <a:gd name="connsiteY33765" fmla="*/ 6166254 h 6407152"/>
              <a:gd name="connsiteX33766" fmla="*/ 3423785 w 11737976"/>
              <a:gd name="connsiteY33766" fmla="*/ 6165611 h 6407152"/>
              <a:gd name="connsiteX33767" fmla="*/ 3423798 w 11737976"/>
              <a:gd name="connsiteY33767" fmla="*/ 6165481 h 6407152"/>
              <a:gd name="connsiteX33768" fmla="*/ 3430088 w 11737976"/>
              <a:gd name="connsiteY33768" fmla="*/ 6157788 h 6407152"/>
              <a:gd name="connsiteX33769" fmla="*/ 3441951 w 11737976"/>
              <a:gd name="connsiteY33769" fmla="*/ 6147386 h 6407152"/>
              <a:gd name="connsiteX33770" fmla="*/ 3427950 w 11737976"/>
              <a:gd name="connsiteY33770" fmla="*/ 6180016 h 6407152"/>
              <a:gd name="connsiteX33771" fmla="*/ 3429369 w 11737976"/>
              <a:gd name="connsiteY33771" fmla="*/ 6194697 h 6407152"/>
              <a:gd name="connsiteX33772" fmla="*/ 3422368 w 11737976"/>
              <a:gd name="connsiteY33772" fmla="*/ 6211011 h 6407152"/>
              <a:gd name="connsiteX33773" fmla="*/ 3423788 w 11737976"/>
              <a:gd name="connsiteY33773" fmla="*/ 6225692 h 6407152"/>
              <a:gd name="connsiteX33774" fmla="*/ 3415367 w 11737976"/>
              <a:gd name="connsiteY33774" fmla="*/ 6227326 h 6407152"/>
              <a:gd name="connsiteX33775" fmla="*/ 3424262 w 11737976"/>
              <a:gd name="connsiteY33775" fmla="*/ 6230588 h 6407152"/>
              <a:gd name="connsiteX33776" fmla="*/ 3434102 w 11737976"/>
              <a:gd name="connsiteY33776" fmla="*/ 6243635 h 6407152"/>
              <a:gd name="connsiteX33777" fmla="*/ 3443470 w 11737976"/>
              <a:gd name="connsiteY33777" fmla="*/ 6251790 h 6407152"/>
              <a:gd name="connsiteX33778" fmla="*/ 3433156 w 11737976"/>
              <a:gd name="connsiteY33778" fmla="*/ 6233848 h 6407152"/>
              <a:gd name="connsiteX33779" fmla="*/ 3448104 w 11737976"/>
              <a:gd name="connsiteY33779" fmla="*/ 6211006 h 6407152"/>
              <a:gd name="connsiteX33780" fmla="*/ 3447157 w 11737976"/>
              <a:gd name="connsiteY33780" fmla="*/ 6201219 h 6407152"/>
              <a:gd name="connsiteX33781" fmla="*/ 3451355 w 11737976"/>
              <a:gd name="connsiteY33781" fmla="*/ 6189186 h 6407152"/>
              <a:gd name="connsiteX33782" fmla="*/ 3454570 w 11737976"/>
              <a:gd name="connsiteY33782" fmla="*/ 6187491 h 6407152"/>
              <a:gd name="connsiteX33783" fmla="*/ 3454203 w 11737976"/>
              <a:gd name="connsiteY33783" fmla="*/ 6189580 h 6407152"/>
              <a:gd name="connsiteX33784" fmla="*/ 3454018 w 11737976"/>
              <a:gd name="connsiteY33784" fmla="*/ 6195862 h 6407152"/>
              <a:gd name="connsiteX33785" fmla="*/ 3456118 w 11737976"/>
              <a:gd name="connsiteY33785" fmla="*/ 6197863 h 6407152"/>
              <a:gd name="connsiteX33786" fmla="*/ 3458342 w 11737976"/>
              <a:gd name="connsiteY33786" fmla="*/ 6195676 h 6407152"/>
              <a:gd name="connsiteX33787" fmla="*/ 3459924 w 11737976"/>
              <a:gd name="connsiteY33787" fmla="*/ 6184669 h 6407152"/>
              <a:gd name="connsiteX33788" fmla="*/ 3462578 w 11737976"/>
              <a:gd name="connsiteY33788" fmla="*/ 6183271 h 6407152"/>
              <a:gd name="connsiteX33789" fmla="*/ 3464814 w 11737976"/>
              <a:gd name="connsiteY33789" fmla="*/ 6195301 h 6407152"/>
              <a:gd name="connsiteX33790" fmla="*/ 3464885 w 11737976"/>
              <a:gd name="connsiteY33790" fmla="*/ 6195362 h 6407152"/>
              <a:gd name="connsiteX33791" fmla="*/ 3464627 w 11737976"/>
              <a:gd name="connsiteY33791" fmla="*/ 6195594 h 6407152"/>
              <a:gd name="connsiteX33792" fmla="*/ 3462435 w 11737976"/>
              <a:gd name="connsiteY33792" fmla="*/ 6195687 h 6407152"/>
              <a:gd name="connsiteX33793" fmla="*/ 3462379 w 11737976"/>
              <a:gd name="connsiteY33793" fmla="*/ 6197595 h 6407152"/>
              <a:gd name="connsiteX33794" fmla="*/ 3466762 w 11737976"/>
              <a:gd name="connsiteY33794" fmla="*/ 6197408 h 6407152"/>
              <a:gd name="connsiteX33795" fmla="*/ 3466995 w 11737976"/>
              <a:gd name="connsiteY33795" fmla="*/ 6197200 h 6407152"/>
              <a:gd name="connsiteX33796" fmla="*/ 3470229 w 11737976"/>
              <a:gd name="connsiteY33796" fmla="*/ 6200016 h 6407152"/>
              <a:gd name="connsiteX33797" fmla="*/ 3473366 w 11737976"/>
              <a:gd name="connsiteY33797" fmla="*/ 6206106 h 6407152"/>
              <a:gd name="connsiteX33798" fmla="*/ 3479893 w 11737976"/>
              <a:gd name="connsiteY33798" fmla="*/ 6184897 h 6407152"/>
              <a:gd name="connsiteX33799" fmla="*/ 3493421 w 11737976"/>
              <a:gd name="connsiteY33799" fmla="*/ 6147374 h 6407152"/>
              <a:gd name="connsiteX33800" fmla="*/ 3492948 w 11737976"/>
              <a:gd name="connsiteY33800" fmla="*/ 6142480 h 6407152"/>
              <a:gd name="connsiteX33801" fmla="*/ 3499475 w 11737976"/>
              <a:gd name="connsiteY33801" fmla="*/ 6121272 h 6407152"/>
              <a:gd name="connsiteX33802" fmla="*/ 3506002 w 11737976"/>
              <a:gd name="connsiteY33802" fmla="*/ 6100063 h 6407152"/>
              <a:gd name="connsiteX33803" fmla="*/ 3511560 w 11737976"/>
              <a:gd name="connsiteY33803" fmla="*/ 6077657 h 6407152"/>
              <a:gd name="connsiteX33804" fmla="*/ 3512086 w 11737976"/>
              <a:gd name="connsiteY33804" fmla="*/ 6077588 h 6407152"/>
              <a:gd name="connsiteX33805" fmla="*/ 3514402 w 11737976"/>
              <a:gd name="connsiteY33805" fmla="*/ 6073280 h 6407152"/>
              <a:gd name="connsiteX33806" fmla="*/ 3516470 w 11737976"/>
              <a:gd name="connsiteY33806" fmla="*/ 6077401 h 6407152"/>
              <a:gd name="connsiteX33807" fmla="*/ 3518722 w 11737976"/>
              <a:gd name="connsiteY33807" fmla="*/ 6075199 h 6407152"/>
              <a:gd name="connsiteX33808" fmla="*/ 3514154 w 11737976"/>
              <a:gd name="connsiteY33808" fmla="*/ 6081709 h 6407152"/>
              <a:gd name="connsiteX33809" fmla="*/ 3514090 w 11737976"/>
              <a:gd name="connsiteY33809" fmla="*/ 6083817 h 6407152"/>
              <a:gd name="connsiteX33810" fmla="*/ 3516345 w 11737976"/>
              <a:gd name="connsiteY33810" fmla="*/ 6081615 h 6407152"/>
              <a:gd name="connsiteX33811" fmla="*/ 3518660 w 11737976"/>
              <a:gd name="connsiteY33811" fmla="*/ 6077307 h 6407152"/>
              <a:gd name="connsiteX33812" fmla="*/ 3520851 w 11737976"/>
              <a:gd name="connsiteY33812" fmla="*/ 6077214 h 6407152"/>
              <a:gd name="connsiteX33813" fmla="*/ 3522918 w 11737976"/>
              <a:gd name="connsiteY33813" fmla="*/ 6081334 h 6407152"/>
              <a:gd name="connsiteX33814" fmla="*/ 3527301 w 11737976"/>
              <a:gd name="connsiteY33814" fmla="*/ 6081146 h 6407152"/>
              <a:gd name="connsiteX33815" fmla="*/ 3527426 w 11737976"/>
              <a:gd name="connsiteY33815" fmla="*/ 6076932 h 6407152"/>
              <a:gd name="connsiteX33816" fmla="*/ 3527489 w 11737976"/>
              <a:gd name="connsiteY33816" fmla="*/ 6074825 h 6407152"/>
              <a:gd name="connsiteX33817" fmla="*/ 3534311 w 11737976"/>
              <a:gd name="connsiteY33817" fmla="*/ 6066115 h 6407152"/>
              <a:gd name="connsiteX33818" fmla="*/ 3534249 w 11737976"/>
              <a:gd name="connsiteY33818" fmla="*/ 6068223 h 6407152"/>
              <a:gd name="connsiteX33819" fmla="*/ 3536441 w 11737976"/>
              <a:gd name="connsiteY33819" fmla="*/ 6068128 h 6407152"/>
              <a:gd name="connsiteX33820" fmla="*/ 3536379 w 11737976"/>
              <a:gd name="connsiteY33820" fmla="*/ 6070235 h 6407152"/>
              <a:gd name="connsiteX33821" fmla="*/ 3536317 w 11737976"/>
              <a:gd name="connsiteY33821" fmla="*/ 6072342 h 6407152"/>
              <a:gd name="connsiteX33822" fmla="*/ 3538508 w 11737976"/>
              <a:gd name="connsiteY33822" fmla="*/ 6072248 h 6407152"/>
              <a:gd name="connsiteX33823" fmla="*/ 3538570 w 11737976"/>
              <a:gd name="connsiteY33823" fmla="*/ 6070141 h 6407152"/>
              <a:gd name="connsiteX33824" fmla="*/ 3547336 w 11737976"/>
              <a:gd name="connsiteY33824" fmla="*/ 6069765 h 6407152"/>
              <a:gd name="connsiteX33825" fmla="*/ 3549590 w 11737976"/>
              <a:gd name="connsiteY33825" fmla="*/ 6067566 h 6407152"/>
              <a:gd name="connsiteX33826" fmla="*/ 3554346 w 11737976"/>
              <a:gd name="connsiteY33826" fmla="*/ 6054736 h 6407152"/>
              <a:gd name="connsiteX33827" fmla="*/ 3552153 w 11737976"/>
              <a:gd name="connsiteY33827" fmla="*/ 6054828 h 6407152"/>
              <a:gd name="connsiteX33828" fmla="*/ 3549964 w 11737976"/>
              <a:gd name="connsiteY33828" fmla="*/ 6054922 h 6407152"/>
              <a:gd name="connsiteX33829" fmla="*/ 3565677 w 11737976"/>
              <a:gd name="connsiteY33829" fmla="*/ 6041624 h 6407152"/>
              <a:gd name="connsiteX33830" fmla="*/ 3568428 w 11737976"/>
              <a:gd name="connsiteY33830" fmla="*/ 6022566 h 6407152"/>
              <a:gd name="connsiteX33831" fmla="*/ 3574940 w 11737976"/>
              <a:gd name="connsiteY33831" fmla="*/ 6024391 h 6407152"/>
              <a:gd name="connsiteX33832" fmla="*/ 3574815 w 11737976"/>
              <a:gd name="connsiteY33832" fmla="*/ 6028606 h 6407152"/>
              <a:gd name="connsiteX33833" fmla="*/ 3572501 w 11737976"/>
              <a:gd name="connsiteY33833" fmla="*/ 6032914 h 6407152"/>
              <a:gd name="connsiteX33834" fmla="*/ 3572438 w 11737976"/>
              <a:gd name="connsiteY33834" fmla="*/ 6035021 h 6407152"/>
              <a:gd name="connsiteX33835" fmla="*/ 3574628 w 11737976"/>
              <a:gd name="connsiteY33835" fmla="*/ 6034928 h 6407152"/>
              <a:gd name="connsiteX33836" fmla="*/ 3568054 w 11737976"/>
              <a:gd name="connsiteY33836" fmla="*/ 6035209 h 6407152"/>
              <a:gd name="connsiteX33837" fmla="*/ 3565303 w 11737976"/>
              <a:gd name="connsiteY33837" fmla="*/ 6054266 h 6407152"/>
              <a:gd name="connsiteX33838" fmla="*/ 3558292 w 11737976"/>
              <a:gd name="connsiteY33838" fmla="*/ 6069298 h 6407152"/>
              <a:gd name="connsiteX33839" fmla="*/ 3553598 w 11737976"/>
              <a:gd name="connsiteY33839" fmla="*/ 6080020 h 6407152"/>
              <a:gd name="connsiteX33840" fmla="*/ 3553536 w 11737976"/>
              <a:gd name="connsiteY33840" fmla="*/ 6082129 h 6407152"/>
              <a:gd name="connsiteX33841" fmla="*/ 3555727 w 11737976"/>
              <a:gd name="connsiteY33841" fmla="*/ 6082034 h 6407152"/>
              <a:gd name="connsiteX33842" fmla="*/ 3560421 w 11737976"/>
              <a:gd name="connsiteY33842" fmla="*/ 6071310 h 6407152"/>
              <a:gd name="connsiteX33843" fmla="*/ 3567433 w 11737976"/>
              <a:gd name="connsiteY33843" fmla="*/ 6056279 h 6407152"/>
              <a:gd name="connsiteX33844" fmla="*/ 3569623 w 11737976"/>
              <a:gd name="connsiteY33844" fmla="*/ 6056186 h 6407152"/>
              <a:gd name="connsiteX33845" fmla="*/ 3571566 w 11737976"/>
              <a:gd name="connsiteY33845" fmla="*/ 6064520 h 6407152"/>
              <a:gd name="connsiteX33846" fmla="*/ 3571503 w 11737976"/>
              <a:gd name="connsiteY33846" fmla="*/ 6066628 h 6407152"/>
              <a:gd name="connsiteX33847" fmla="*/ 3573694 w 11737976"/>
              <a:gd name="connsiteY33847" fmla="*/ 6066534 h 6407152"/>
              <a:gd name="connsiteX33848" fmla="*/ 3584652 w 11737976"/>
              <a:gd name="connsiteY33848" fmla="*/ 6066065 h 6407152"/>
              <a:gd name="connsiteX33849" fmla="*/ 3582212 w 11737976"/>
              <a:gd name="connsiteY33849" fmla="*/ 6074588 h 6407152"/>
              <a:gd name="connsiteX33850" fmla="*/ 3580020 w 11737976"/>
              <a:gd name="connsiteY33850" fmla="*/ 6074682 h 6407152"/>
              <a:gd name="connsiteX33851" fmla="*/ 3577828 w 11737976"/>
              <a:gd name="connsiteY33851" fmla="*/ 6074775 h 6407152"/>
              <a:gd name="connsiteX33852" fmla="*/ 3579958 w 11737976"/>
              <a:gd name="connsiteY33852" fmla="*/ 6076789 h 6407152"/>
              <a:gd name="connsiteX33853" fmla="*/ 3582149 w 11737976"/>
              <a:gd name="connsiteY33853" fmla="*/ 6076694 h 6407152"/>
              <a:gd name="connsiteX33854" fmla="*/ 3584153 w 11737976"/>
              <a:gd name="connsiteY33854" fmla="*/ 6082922 h 6407152"/>
              <a:gd name="connsiteX33855" fmla="*/ 3583967 w 11737976"/>
              <a:gd name="connsiteY33855" fmla="*/ 6089243 h 6407152"/>
              <a:gd name="connsiteX33856" fmla="*/ 3581402 w 11737976"/>
              <a:gd name="connsiteY33856" fmla="*/ 6101980 h 6407152"/>
              <a:gd name="connsiteX33857" fmla="*/ 3588288 w 11737976"/>
              <a:gd name="connsiteY33857" fmla="*/ 6091163 h 6407152"/>
              <a:gd name="connsiteX33858" fmla="*/ 3592669 w 11737976"/>
              <a:gd name="connsiteY33858" fmla="*/ 6090976 h 6407152"/>
              <a:gd name="connsiteX33859" fmla="*/ 3594861 w 11737976"/>
              <a:gd name="connsiteY33859" fmla="*/ 6090881 h 6407152"/>
              <a:gd name="connsiteX33860" fmla="*/ 3597115 w 11737976"/>
              <a:gd name="connsiteY33860" fmla="*/ 6088680 h 6407152"/>
              <a:gd name="connsiteX33861" fmla="*/ 3600117 w 11737976"/>
              <a:gd name="connsiteY33861" fmla="*/ 6061194 h 6407152"/>
              <a:gd name="connsiteX33862" fmla="*/ 3602371 w 11737976"/>
              <a:gd name="connsiteY33862" fmla="*/ 6058993 h 6407152"/>
              <a:gd name="connsiteX33863" fmla="*/ 3604685 w 11737976"/>
              <a:gd name="connsiteY33863" fmla="*/ 6054685 h 6407152"/>
              <a:gd name="connsiteX33864" fmla="*/ 3604748 w 11737976"/>
              <a:gd name="connsiteY33864" fmla="*/ 6052578 h 6407152"/>
              <a:gd name="connsiteX33865" fmla="*/ 3613761 w 11737976"/>
              <a:gd name="connsiteY33865" fmla="*/ 6043775 h 6407152"/>
              <a:gd name="connsiteX33866" fmla="*/ 3613700 w 11737976"/>
              <a:gd name="connsiteY33866" fmla="*/ 6045882 h 6407152"/>
              <a:gd name="connsiteX33867" fmla="*/ 3611447 w 11737976"/>
              <a:gd name="connsiteY33867" fmla="*/ 6048083 h 6407152"/>
              <a:gd name="connsiteX33868" fmla="*/ 3613577 w 11737976"/>
              <a:gd name="connsiteY33868" fmla="*/ 6050095 h 6407152"/>
              <a:gd name="connsiteX33869" fmla="*/ 3615830 w 11737976"/>
              <a:gd name="connsiteY33869" fmla="*/ 6047894 h 6407152"/>
              <a:gd name="connsiteX33870" fmla="*/ 3618083 w 11737976"/>
              <a:gd name="connsiteY33870" fmla="*/ 6045694 h 6407152"/>
              <a:gd name="connsiteX33871" fmla="*/ 3618146 w 11737976"/>
              <a:gd name="connsiteY33871" fmla="*/ 6043587 h 6407152"/>
              <a:gd name="connsiteX33872" fmla="*/ 3615954 w 11737976"/>
              <a:gd name="connsiteY33872" fmla="*/ 6043681 h 6407152"/>
              <a:gd name="connsiteX33873" fmla="*/ 3616016 w 11737976"/>
              <a:gd name="connsiteY33873" fmla="*/ 6041573 h 6407152"/>
              <a:gd name="connsiteX33874" fmla="*/ 3640308 w 11737976"/>
              <a:gd name="connsiteY33874" fmla="*/ 6034221 h 6407152"/>
              <a:gd name="connsiteX33875" fmla="*/ 3640122 w 11737976"/>
              <a:gd name="connsiteY33875" fmla="*/ 6040543 h 6407152"/>
              <a:gd name="connsiteX33876" fmla="*/ 3649386 w 11737976"/>
              <a:gd name="connsiteY33876" fmla="*/ 6023310 h 6407152"/>
              <a:gd name="connsiteX33877" fmla="*/ 3667041 w 11737976"/>
              <a:gd name="connsiteY33877" fmla="*/ 6018346 h 6407152"/>
              <a:gd name="connsiteX33878" fmla="*/ 3664663 w 11737976"/>
              <a:gd name="connsiteY33878" fmla="*/ 6024760 h 6407152"/>
              <a:gd name="connsiteX33879" fmla="*/ 3662348 w 11737976"/>
              <a:gd name="connsiteY33879" fmla="*/ 6029069 h 6407152"/>
              <a:gd name="connsiteX33880" fmla="*/ 3662223 w 11737976"/>
              <a:gd name="connsiteY33880" fmla="*/ 6033282 h 6407152"/>
              <a:gd name="connsiteX33881" fmla="*/ 3662161 w 11737976"/>
              <a:gd name="connsiteY33881" fmla="*/ 6035391 h 6407152"/>
              <a:gd name="connsiteX33882" fmla="*/ 3664289 w 11737976"/>
              <a:gd name="connsiteY33882" fmla="*/ 6037403 h 6407152"/>
              <a:gd name="connsiteX33883" fmla="*/ 3666481 w 11737976"/>
              <a:gd name="connsiteY33883" fmla="*/ 6037310 h 6407152"/>
              <a:gd name="connsiteX33884" fmla="*/ 3666543 w 11737976"/>
              <a:gd name="connsiteY33884" fmla="*/ 6035203 h 6407152"/>
              <a:gd name="connsiteX33885" fmla="*/ 3666605 w 11737976"/>
              <a:gd name="connsiteY33885" fmla="*/ 6033095 h 6407152"/>
              <a:gd name="connsiteX33886" fmla="*/ 3671050 w 11737976"/>
              <a:gd name="connsiteY33886" fmla="*/ 6030800 h 6407152"/>
              <a:gd name="connsiteX33887" fmla="*/ 3671113 w 11737976"/>
              <a:gd name="connsiteY33887" fmla="*/ 6028695 h 6407152"/>
              <a:gd name="connsiteX33888" fmla="*/ 3668923 w 11737976"/>
              <a:gd name="connsiteY33888" fmla="*/ 6028788 h 6407152"/>
              <a:gd name="connsiteX33889" fmla="*/ 3666669 w 11737976"/>
              <a:gd name="connsiteY33889" fmla="*/ 6030988 h 6407152"/>
              <a:gd name="connsiteX33890" fmla="*/ 3666855 w 11737976"/>
              <a:gd name="connsiteY33890" fmla="*/ 6024667 h 6407152"/>
              <a:gd name="connsiteX33891" fmla="*/ 3669232 w 11737976"/>
              <a:gd name="connsiteY33891" fmla="*/ 6018251 h 6407152"/>
              <a:gd name="connsiteX33892" fmla="*/ 3675932 w 11737976"/>
              <a:gd name="connsiteY33892" fmla="*/ 6013756 h 6407152"/>
              <a:gd name="connsiteX33893" fmla="*/ 3673990 w 11737976"/>
              <a:gd name="connsiteY33893" fmla="*/ 6005422 h 6407152"/>
              <a:gd name="connsiteX33894" fmla="*/ 3691832 w 11737976"/>
              <a:gd name="connsiteY33894" fmla="*/ 5994136 h 6407152"/>
              <a:gd name="connsiteX33895" fmla="*/ 3696090 w 11737976"/>
              <a:gd name="connsiteY33895" fmla="*/ 5998162 h 6407152"/>
              <a:gd name="connsiteX33896" fmla="*/ 3698470 w 11737976"/>
              <a:gd name="connsiteY33896" fmla="*/ 5991747 h 6407152"/>
              <a:gd name="connsiteX33897" fmla="*/ 3696464 w 11737976"/>
              <a:gd name="connsiteY33897" fmla="*/ 5985520 h 6407152"/>
              <a:gd name="connsiteX33898" fmla="*/ 3698593 w 11737976"/>
              <a:gd name="connsiteY33898" fmla="*/ 5987533 h 6407152"/>
              <a:gd name="connsiteX33899" fmla="*/ 3707608 w 11737976"/>
              <a:gd name="connsiteY33899" fmla="*/ 5978729 h 6407152"/>
              <a:gd name="connsiteX33900" fmla="*/ 3709737 w 11737976"/>
              <a:gd name="connsiteY33900" fmla="*/ 5980742 h 6407152"/>
              <a:gd name="connsiteX33901" fmla="*/ 3707546 w 11737976"/>
              <a:gd name="connsiteY33901" fmla="*/ 5980836 h 6407152"/>
              <a:gd name="connsiteX33902" fmla="*/ 3705292 w 11737976"/>
              <a:gd name="connsiteY33902" fmla="*/ 5983037 h 6407152"/>
              <a:gd name="connsiteX33903" fmla="*/ 3703038 w 11737976"/>
              <a:gd name="connsiteY33903" fmla="*/ 5985238 h 6407152"/>
              <a:gd name="connsiteX33904" fmla="*/ 3705105 w 11737976"/>
              <a:gd name="connsiteY33904" fmla="*/ 5989359 h 6407152"/>
              <a:gd name="connsiteX33905" fmla="*/ 3704980 w 11737976"/>
              <a:gd name="connsiteY33905" fmla="*/ 5993573 h 6407152"/>
              <a:gd name="connsiteX33906" fmla="*/ 3707172 w 11737976"/>
              <a:gd name="connsiteY33906" fmla="*/ 5993480 h 6407152"/>
              <a:gd name="connsiteX33907" fmla="*/ 3709426 w 11737976"/>
              <a:gd name="connsiteY33907" fmla="*/ 5991278 h 6407152"/>
              <a:gd name="connsiteX33908" fmla="*/ 3707297 w 11737976"/>
              <a:gd name="connsiteY33908" fmla="*/ 5989265 h 6407152"/>
              <a:gd name="connsiteX33909" fmla="*/ 3707421 w 11737976"/>
              <a:gd name="connsiteY33909" fmla="*/ 5985051 h 6407152"/>
              <a:gd name="connsiteX33910" fmla="*/ 3709613 w 11737976"/>
              <a:gd name="connsiteY33910" fmla="*/ 5984957 h 6407152"/>
              <a:gd name="connsiteX33911" fmla="*/ 3711928 w 11737976"/>
              <a:gd name="connsiteY33911" fmla="*/ 5980650 h 6407152"/>
              <a:gd name="connsiteX33912" fmla="*/ 3711990 w 11737976"/>
              <a:gd name="connsiteY33912" fmla="*/ 5978542 h 6407152"/>
              <a:gd name="connsiteX33913" fmla="*/ 3718440 w 11737976"/>
              <a:gd name="connsiteY33913" fmla="*/ 5982475 h 6407152"/>
              <a:gd name="connsiteX33914" fmla="*/ 3723196 w 11737976"/>
              <a:gd name="connsiteY33914" fmla="*/ 5969645 h 6407152"/>
              <a:gd name="connsiteX33915" fmla="*/ 3729708 w 11737976"/>
              <a:gd name="connsiteY33915" fmla="*/ 5971469 h 6407152"/>
              <a:gd name="connsiteX33916" fmla="*/ 3738910 w 11737976"/>
              <a:gd name="connsiteY33916" fmla="*/ 5956346 h 6407152"/>
              <a:gd name="connsiteX33917" fmla="*/ 3732336 w 11737976"/>
              <a:gd name="connsiteY33917" fmla="*/ 5956626 h 6407152"/>
              <a:gd name="connsiteX33918" fmla="*/ 3735619 w 11737976"/>
              <a:gd name="connsiteY33918" fmla="*/ 5949680 h 6407152"/>
              <a:gd name="connsiteX33919" fmla="*/ 3733023 w 11737976"/>
              <a:gd name="connsiteY33919" fmla="*/ 5948412 h 6407152"/>
              <a:gd name="connsiteX33920" fmla="*/ 3736764 w 11737976"/>
              <a:gd name="connsiteY33920" fmla="*/ 5945653 h 6407152"/>
              <a:gd name="connsiteX33921" fmla="*/ 3741600 w 11737976"/>
              <a:gd name="connsiteY33921" fmla="*/ 5939395 h 6407152"/>
              <a:gd name="connsiteX33922" fmla="*/ 3743730 w 11737976"/>
              <a:gd name="connsiteY33922" fmla="*/ 5941407 h 6407152"/>
              <a:gd name="connsiteX33923" fmla="*/ 3745484 w 11737976"/>
              <a:gd name="connsiteY33923" fmla="*/ 5956064 h 6407152"/>
              <a:gd name="connsiteX33924" fmla="*/ 3745235 w 11737976"/>
              <a:gd name="connsiteY33924" fmla="*/ 5964492 h 6407152"/>
              <a:gd name="connsiteX33925" fmla="*/ 3742858 w 11737976"/>
              <a:gd name="connsiteY33925" fmla="*/ 5970908 h 6407152"/>
              <a:gd name="connsiteX33926" fmla="*/ 3744986 w 11737976"/>
              <a:gd name="connsiteY33926" fmla="*/ 5972921 h 6407152"/>
              <a:gd name="connsiteX33927" fmla="*/ 3747177 w 11737976"/>
              <a:gd name="connsiteY33927" fmla="*/ 5972828 h 6407152"/>
              <a:gd name="connsiteX33928" fmla="*/ 3749680 w 11737976"/>
              <a:gd name="connsiteY33928" fmla="*/ 5962198 h 6407152"/>
              <a:gd name="connsiteX33929" fmla="*/ 3751872 w 11737976"/>
              <a:gd name="connsiteY33929" fmla="*/ 5962104 h 6407152"/>
              <a:gd name="connsiteX33930" fmla="*/ 3751810 w 11737976"/>
              <a:gd name="connsiteY33930" fmla="*/ 5964211 h 6407152"/>
              <a:gd name="connsiteX33931" fmla="*/ 3754001 w 11737976"/>
              <a:gd name="connsiteY33931" fmla="*/ 5964117 h 6407152"/>
              <a:gd name="connsiteX33932" fmla="*/ 3754063 w 11737976"/>
              <a:gd name="connsiteY33932" fmla="*/ 5962010 h 6407152"/>
              <a:gd name="connsiteX33933" fmla="*/ 3765643 w 11737976"/>
              <a:gd name="connsiteY33933" fmla="*/ 5940470 h 6407152"/>
              <a:gd name="connsiteX33934" fmla="*/ 3767835 w 11737976"/>
              <a:gd name="connsiteY33934" fmla="*/ 5940376 h 6407152"/>
              <a:gd name="connsiteX33935" fmla="*/ 3776351 w 11737976"/>
              <a:gd name="connsiteY33935" fmla="*/ 5948430 h 6407152"/>
              <a:gd name="connsiteX33936" fmla="*/ 3773972 w 11737976"/>
              <a:gd name="connsiteY33936" fmla="*/ 5954845 h 6407152"/>
              <a:gd name="connsiteX33937" fmla="*/ 3773910 w 11737976"/>
              <a:gd name="connsiteY33937" fmla="*/ 5956952 h 6407152"/>
              <a:gd name="connsiteX33938" fmla="*/ 3778356 w 11737976"/>
              <a:gd name="connsiteY33938" fmla="*/ 5954657 h 6407152"/>
              <a:gd name="connsiteX33939" fmla="*/ 3780672 w 11737976"/>
              <a:gd name="connsiteY33939" fmla="*/ 5950350 h 6407152"/>
              <a:gd name="connsiteX33940" fmla="*/ 3782863 w 11737976"/>
              <a:gd name="connsiteY33940" fmla="*/ 5950255 h 6407152"/>
              <a:gd name="connsiteX33941" fmla="*/ 3791815 w 11737976"/>
              <a:gd name="connsiteY33941" fmla="*/ 5943558 h 6407152"/>
              <a:gd name="connsiteX33942" fmla="*/ 3792127 w 11737976"/>
              <a:gd name="connsiteY33942" fmla="*/ 5933024 h 6407152"/>
              <a:gd name="connsiteX33943" fmla="*/ 3779166 w 11737976"/>
              <a:gd name="connsiteY33943" fmla="*/ 5927264 h 6407152"/>
              <a:gd name="connsiteX33944" fmla="*/ 3770151 w 11737976"/>
              <a:gd name="connsiteY33944" fmla="*/ 5936068 h 6407152"/>
              <a:gd name="connsiteX33945" fmla="*/ 3770089 w 11737976"/>
              <a:gd name="connsiteY33945" fmla="*/ 5938176 h 6407152"/>
              <a:gd name="connsiteX33946" fmla="*/ 3767958 w 11737976"/>
              <a:gd name="connsiteY33946" fmla="*/ 5936161 h 6407152"/>
              <a:gd name="connsiteX33947" fmla="*/ 3772590 w 11737976"/>
              <a:gd name="connsiteY33947" fmla="*/ 5927545 h 6407152"/>
              <a:gd name="connsiteX33948" fmla="*/ 3770649 w 11737976"/>
              <a:gd name="connsiteY33948" fmla="*/ 5919210 h 6407152"/>
              <a:gd name="connsiteX33949" fmla="*/ 3772902 w 11737976"/>
              <a:gd name="connsiteY33949" fmla="*/ 5917011 h 6407152"/>
              <a:gd name="connsiteX33950" fmla="*/ 3773089 w 11737976"/>
              <a:gd name="connsiteY33950" fmla="*/ 5910689 h 6407152"/>
              <a:gd name="connsiteX33951" fmla="*/ 3781918 w 11737976"/>
              <a:gd name="connsiteY33951" fmla="*/ 5908207 h 6407152"/>
              <a:gd name="connsiteX33952" fmla="*/ 3786237 w 11737976"/>
              <a:gd name="connsiteY33952" fmla="*/ 5910127 h 6407152"/>
              <a:gd name="connsiteX33953" fmla="*/ 3783921 w 11737976"/>
              <a:gd name="connsiteY33953" fmla="*/ 5914434 h 6407152"/>
              <a:gd name="connsiteX33954" fmla="*/ 3786113 w 11737976"/>
              <a:gd name="connsiteY33954" fmla="*/ 5914340 h 6407152"/>
              <a:gd name="connsiteX33955" fmla="*/ 3788429 w 11737976"/>
              <a:gd name="connsiteY33955" fmla="*/ 5910033 h 6407152"/>
              <a:gd name="connsiteX33956" fmla="*/ 3793123 w 11737976"/>
              <a:gd name="connsiteY33956" fmla="*/ 5899309 h 6407152"/>
              <a:gd name="connsiteX33957" fmla="*/ 3795564 w 11737976"/>
              <a:gd name="connsiteY33957" fmla="*/ 5890787 h 6407152"/>
              <a:gd name="connsiteX33958" fmla="*/ 3802262 w 11737976"/>
              <a:gd name="connsiteY33958" fmla="*/ 5886292 h 6407152"/>
              <a:gd name="connsiteX33959" fmla="*/ 3804453 w 11737976"/>
              <a:gd name="connsiteY33959" fmla="*/ 5886198 h 6407152"/>
              <a:gd name="connsiteX33960" fmla="*/ 3804330 w 11737976"/>
              <a:gd name="connsiteY33960" fmla="*/ 5890412 h 6407152"/>
              <a:gd name="connsiteX33961" fmla="*/ 3802138 w 11737976"/>
              <a:gd name="connsiteY33961" fmla="*/ 5890506 h 6407152"/>
              <a:gd name="connsiteX33962" fmla="*/ 3799885 w 11737976"/>
              <a:gd name="connsiteY33962" fmla="*/ 5892706 h 6407152"/>
              <a:gd name="connsiteX33963" fmla="*/ 3802075 w 11737976"/>
              <a:gd name="connsiteY33963" fmla="*/ 5892614 h 6407152"/>
              <a:gd name="connsiteX33964" fmla="*/ 3806458 w 11737976"/>
              <a:gd name="connsiteY33964" fmla="*/ 5892426 h 6407152"/>
              <a:gd name="connsiteX33965" fmla="*/ 3812846 w 11737976"/>
              <a:gd name="connsiteY33965" fmla="*/ 5898465 h 6407152"/>
              <a:gd name="connsiteX33966" fmla="*/ 3817540 w 11737976"/>
              <a:gd name="connsiteY33966" fmla="*/ 5887742 h 6407152"/>
              <a:gd name="connsiteX33967" fmla="*/ 3811090 w 11737976"/>
              <a:gd name="connsiteY33967" fmla="*/ 5883809 h 6407152"/>
              <a:gd name="connsiteX33968" fmla="*/ 3808899 w 11737976"/>
              <a:gd name="connsiteY33968" fmla="*/ 5883903 h 6407152"/>
              <a:gd name="connsiteX33969" fmla="*/ 3811153 w 11737976"/>
              <a:gd name="connsiteY33969" fmla="*/ 5881702 h 6407152"/>
              <a:gd name="connsiteX33970" fmla="*/ 3806894 w 11737976"/>
              <a:gd name="connsiteY33970" fmla="*/ 5877675 h 6407152"/>
              <a:gd name="connsiteX33971" fmla="*/ 3818287 w 11737976"/>
              <a:gd name="connsiteY33971" fmla="*/ 5862457 h 6407152"/>
              <a:gd name="connsiteX33972" fmla="*/ 3822607 w 11737976"/>
              <a:gd name="connsiteY33972" fmla="*/ 5864377 h 6407152"/>
              <a:gd name="connsiteX33973" fmla="*/ 3822421 w 11737976"/>
              <a:gd name="connsiteY33973" fmla="*/ 5870698 h 6407152"/>
              <a:gd name="connsiteX33974" fmla="*/ 3831622 w 11737976"/>
              <a:gd name="connsiteY33974" fmla="*/ 5855574 h 6407152"/>
              <a:gd name="connsiteX33975" fmla="*/ 3827365 w 11737976"/>
              <a:gd name="connsiteY33975" fmla="*/ 5851547 h 6407152"/>
              <a:gd name="connsiteX33976" fmla="*/ 3818537 w 11737976"/>
              <a:gd name="connsiteY33976" fmla="*/ 5854028 h 6407152"/>
              <a:gd name="connsiteX33977" fmla="*/ 3827551 w 11737976"/>
              <a:gd name="connsiteY33977" fmla="*/ 5845225 h 6407152"/>
              <a:gd name="connsiteX33978" fmla="*/ 3834001 w 11737976"/>
              <a:gd name="connsiteY33978" fmla="*/ 5849158 h 6407152"/>
              <a:gd name="connsiteX33979" fmla="*/ 3836504 w 11737976"/>
              <a:gd name="connsiteY33979" fmla="*/ 5838528 h 6407152"/>
              <a:gd name="connsiteX33980" fmla="*/ 3830054 w 11737976"/>
              <a:gd name="connsiteY33980" fmla="*/ 5834595 h 6407152"/>
              <a:gd name="connsiteX33981" fmla="*/ 3846889 w 11737976"/>
              <a:gd name="connsiteY33981" fmla="*/ 5783368 h 6407152"/>
              <a:gd name="connsiteX33982" fmla="*/ 3849079 w 11737976"/>
              <a:gd name="connsiteY33982" fmla="*/ 5783274 h 6407152"/>
              <a:gd name="connsiteX33983" fmla="*/ 3855716 w 11737976"/>
              <a:gd name="connsiteY33983" fmla="*/ 5780886 h 6407152"/>
              <a:gd name="connsiteX33984" fmla="*/ 3862228 w 11737976"/>
              <a:gd name="connsiteY33984" fmla="*/ 5782712 h 6407152"/>
              <a:gd name="connsiteX33985" fmla="*/ 3862352 w 11737976"/>
              <a:gd name="connsiteY33985" fmla="*/ 5778497 h 6407152"/>
              <a:gd name="connsiteX33986" fmla="*/ 3864731 w 11737976"/>
              <a:gd name="connsiteY33986" fmla="*/ 5772082 h 6407152"/>
              <a:gd name="connsiteX33987" fmla="*/ 3865105 w 11737976"/>
              <a:gd name="connsiteY33987" fmla="*/ 5759440 h 6407152"/>
              <a:gd name="connsiteX33988" fmla="*/ 3858405 w 11737976"/>
              <a:gd name="connsiteY33988" fmla="*/ 5763935 h 6407152"/>
              <a:gd name="connsiteX33989" fmla="*/ 3854023 w 11737976"/>
              <a:gd name="connsiteY33989" fmla="*/ 5764124 h 6407152"/>
              <a:gd name="connsiteX33990" fmla="*/ 3869736 w 11737976"/>
              <a:gd name="connsiteY33990" fmla="*/ 5750825 h 6407152"/>
              <a:gd name="connsiteX33991" fmla="*/ 3874432 w 11737976"/>
              <a:gd name="connsiteY33991" fmla="*/ 5740101 h 6407152"/>
              <a:gd name="connsiteX33992" fmla="*/ 3877245 w 11737976"/>
              <a:gd name="connsiteY33992" fmla="*/ 5718935 h 6407152"/>
              <a:gd name="connsiteX33993" fmla="*/ 3878615 w 11737976"/>
              <a:gd name="connsiteY33993" fmla="*/ 5672579 h 6407152"/>
              <a:gd name="connsiteX33994" fmla="*/ 3885562 w 11737976"/>
              <a:gd name="connsiteY33994" fmla="*/ 5659656 h 6407152"/>
              <a:gd name="connsiteX33995" fmla="*/ 3885811 w 11737976"/>
              <a:gd name="connsiteY33995" fmla="*/ 5651227 h 6407152"/>
              <a:gd name="connsiteX33996" fmla="*/ 3894952 w 11737976"/>
              <a:gd name="connsiteY33996" fmla="*/ 5638210 h 6407152"/>
              <a:gd name="connsiteX33997" fmla="*/ 3892884 w 11737976"/>
              <a:gd name="connsiteY33997" fmla="*/ 5634088 h 6407152"/>
              <a:gd name="connsiteX33998" fmla="*/ 3897391 w 11737976"/>
              <a:gd name="connsiteY33998" fmla="*/ 5629686 h 6407152"/>
              <a:gd name="connsiteX33999" fmla="*/ 3904651 w 11737976"/>
              <a:gd name="connsiteY33999" fmla="*/ 5606228 h 6407152"/>
              <a:gd name="connsiteX34000" fmla="*/ 3905211 w 11737976"/>
              <a:gd name="connsiteY34000" fmla="*/ 5587262 h 6407152"/>
              <a:gd name="connsiteX34001" fmla="*/ 3907403 w 11737976"/>
              <a:gd name="connsiteY34001" fmla="*/ 5587169 h 6407152"/>
              <a:gd name="connsiteX34002" fmla="*/ 3908039 w 11737976"/>
              <a:gd name="connsiteY34002" fmla="*/ 5556365 h 6407152"/>
              <a:gd name="connsiteX34003" fmla="*/ 3908743 w 11737976"/>
              <a:gd name="connsiteY34003" fmla="*/ 5545564 h 6407152"/>
              <a:gd name="connsiteX34004" fmla="*/ 3927841 w 11737976"/>
              <a:gd name="connsiteY34004" fmla="*/ 5526100 h 6407152"/>
              <a:gd name="connsiteX34005" fmla="*/ 3907968 w 11737976"/>
              <a:gd name="connsiteY34005" fmla="*/ 5531066 h 6407152"/>
              <a:gd name="connsiteX34006" fmla="*/ 3907079 w 11737976"/>
              <a:gd name="connsiteY34006" fmla="*/ 5524049 h 6407152"/>
              <a:gd name="connsiteX34007" fmla="*/ 3911587 w 11737976"/>
              <a:gd name="connsiteY34007" fmla="*/ 5519648 h 6407152"/>
              <a:gd name="connsiteX34008" fmla="*/ 3910033 w 11737976"/>
              <a:gd name="connsiteY34008" fmla="*/ 5498144 h 6407152"/>
              <a:gd name="connsiteX34009" fmla="*/ 3909583 w 11737976"/>
              <a:gd name="connsiteY34009" fmla="*/ 5494532 h 6407152"/>
              <a:gd name="connsiteX34010" fmla="*/ 3915427 w 11737976"/>
              <a:gd name="connsiteY34010" fmla="*/ 5494821 h 6407152"/>
              <a:gd name="connsiteX34011" fmla="*/ 3924583 w 11737976"/>
              <a:gd name="connsiteY34011" fmla="*/ 5495272 h 6407152"/>
              <a:gd name="connsiteX34012" fmla="*/ 3918094 w 11737976"/>
              <a:gd name="connsiteY34012" fmla="*/ 5513334 h 6407152"/>
              <a:gd name="connsiteX34013" fmla="*/ 3943660 w 11737976"/>
              <a:gd name="connsiteY34013" fmla="*/ 5501467 h 6407152"/>
              <a:gd name="connsiteX34014" fmla="*/ 3937892 w 11737976"/>
              <a:gd name="connsiteY34014" fmla="*/ 5485099 h 6407152"/>
              <a:gd name="connsiteX34015" fmla="*/ 3932029 w 11737976"/>
              <a:gd name="connsiteY34015" fmla="*/ 5484256 h 6407152"/>
              <a:gd name="connsiteX34016" fmla="*/ 3934762 w 11737976"/>
              <a:gd name="connsiteY34016" fmla="*/ 5482758 h 6407152"/>
              <a:gd name="connsiteX34017" fmla="*/ 3929919 w 11737976"/>
              <a:gd name="connsiteY34017" fmla="*/ 5483953 h 6407152"/>
              <a:gd name="connsiteX34018" fmla="*/ 3913523 w 11737976"/>
              <a:gd name="connsiteY34018" fmla="*/ 5481598 h 6407152"/>
              <a:gd name="connsiteX34019" fmla="*/ 3905764 w 11737976"/>
              <a:gd name="connsiteY34019" fmla="*/ 5484773 h 6407152"/>
              <a:gd name="connsiteX34020" fmla="*/ 3901813 w 11737976"/>
              <a:gd name="connsiteY34020" fmla="*/ 5480082 h 6407152"/>
              <a:gd name="connsiteX34021" fmla="*/ 3910766 w 11737976"/>
              <a:gd name="connsiteY34021" fmla="*/ 5473385 h 6407152"/>
              <a:gd name="connsiteX34022" fmla="*/ 3906654 w 11737976"/>
              <a:gd name="connsiteY34022" fmla="*/ 5470536 h 6407152"/>
              <a:gd name="connsiteX34023" fmla="*/ 3911998 w 11737976"/>
              <a:gd name="connsiteY34023" fmla="*/ 5471017 h 6407152"/>
              <a:gd name="connsiteX34024" fmla="*/ 3919250 w 11737976"/>
              <a:gd name="connsiteY34024" fmla="*/ 5458245 h 6407152"/>
              <a:gd name="connsiteX34025" fmla="*/ 3912972 w 11737976"/>
              <a:gd name="connsiteY34025" fmla="*/ 5460310 h 6407152"/>
              <a:gd name="connsiteX34026" fmla="*/ 3911202 w 11737976"/>
              <a:gd name="connsiteY34026" fmla="*/ 5458635 h 6407152"/>
              <a:gd name="connsiteX34027" fmla="*/ 3909011 w 11737976"/>
              <a:gd name="connsiteY34027" fmla="*/ 5458728 h 6407152"/>
              <a:gd name="connsiteX34028" fmla="*/ 3909072 w 11737976"/>
              <a:gd name="connsiteY34028" fmla="*/ 5456622 h 6407152"/>
              <a:gd name="connsiteX34029" fmla="*/ 3911887 w 11737976"/>
              <a:gd name="connsiteY34029" fmla="*/ 5435458 h 6407152"/>
              <a:gd name="connsiteX34030" fmla="*/ 3911219 w 11737976"/>
              <a:gd name="connsiteY34030" fmla="*/ 5431461 h 6407152"/>
              <a:gd name="connsiteX34031" fmla="*/ 3915764 w 11737976"/>
              <a:gd name="connsiteY34031" fmla="*/ 5428551 h 6407152"/>
              <a:gd name="connsiteX34032" fmla="*/ 3916905 w 11737976"/>
              <a:gd name="connsiteY34032" fmla="*/ 5420913 h 6407152"/>
              <a:gd name="connsiteX34033" fmla="*/ 3910413 w 11737976"/>
              <a:gd name="connsiteY34033" fmla="*/ 5415182 h 6407152"/>
              <a:gd name="connsiteX34034" fmla="*/ 3909244 w 11737976"/>
              <a:gd name="connsiteY34034" fmla="*/ 5415203 h 6407152"/>
              <a:gd name="connsiteX34035" fmla="*/ 3908188 w 11737976"/>
              <a:gd name="connsiteY34035" fmla="*/ 5412468 h 6407152"/>
              <a:gd name="connsiteX34036" fmla="*/ 3910629 w 11737976"/>
              <a:gd name="connsiteY34036" fmla="*/ 5403945 h 6407152"/>
              <a:gd name="connsiteX34037" fmla="*/ 3912953 w 11737976"/>
              <a:gd name="connsiteY34037" fmla="*/ 5399373 h 6407152"/>
              <a:gd name="connsiteX34038" fmla="*/ 3915323 w 11737976"/>
              <a:gd name="connsiteY34038" fmla="*/ 5393224 h 6407152"/>
              <a:gd name="connsiteX34039" fmla="*/ 3919472 w 11737976"/>
              <a:gd name="connsiteY34039" fmla="*/ 5396261 h 6407152"/>
              <a:gd name="connsiteX34040" fmla="*/ 3926236 w 11737976"/>
              <a:gd name="connsiteY34040" fmla="*/ 5402863 h 6407152"/>
              <a:gd name="connsiteX34041" fmla="*/ 3928491 w 11737976"/>
              <a:gd name="connsiteY34041" fmla="*/ 5406164 h 6407152"/>
              <a:gd name="connsiteX34042" fmla="*/ 3930746 w 11737976"/>
              <a:gd name="connsiteY34042" fmla="*/ 5402863 h 6407152"/>
              <a:gd name="connsiteX34043" fmla="*/ 3921727 w 11737976"/>
              <a:gd name="connsiteY34043" fmla="*/ 5389660 h 6407152"/>
              <a:gd name="connsiteX34044" fmla="*/ 3917218 w 11737976"/>
              <a:gd name="connsiteY34044" fmla="*/ 5389660 h 6407152"/>
              <a:gd name="connsiteX34045" fmla="*/ 3914963 w 11737976"/>
              <a:gd name="connsiteY34045" fmla="*/ 5389660 h 6407152"/>
              <a:gd name="connsiteX34046" fmla="*/ 3914963 w 11737976"/>
              <a:gd name="connsiteY34046" fmla="*/ 5392852 h 6407152"/>
              <a:gd name="connsiteX34047" fmla="*/ 3911871 w 11737976"/>
              <a:gd name="connsiteY34047" fmla="*/ 5389686 h 6407152"/>
              <a:gd name="connsiteX34048" fmla="*/ 3913443 w 11737976"/>
              <a:gd name="connsiteY34048" fmla="*/ 5382779 h 6407152"/>
              <a:gd name="connsiteX34049" fmla="*/ 3922806 w 11737976"/>
              <a:gd name="connsiteY34049" fmla="*/ 5352916 h 6407152"/>
              <a:gd name="connsiteX34050" fmla="*/ 3934587 w 11737976"/>
              <a:gd name="connsiteY34050" fmla="*/ 5328130 h 6407152"/>
              <a:gd name="connsiteX34051" fmla="*/ 3936719 w 11737976"/>
              <a:gd name="connsiteY34051" fmla="*/ 5329449 h 6407152"/>
              <a:gd name="connsiteX34052" fmla="*/ 3943255 w 11737976"/>
              <a:gd name="connsiteY34052" fmla="*/ 5328641 h 6407152"/>
              <a:gd name="connsiteX34053" fmla="*/ 3945434 w 11737976"/>
              <a:gd name="connsiteY34053" fmla="*/ 5331873 h 6407152"/>
              <a:gd name="connsiteX34054" fmla="*/ 3941076 w 11737976"/>
              <a:gd name="connsiteY34054" fmla="*/ 5331873 h 6407152"/>
              <a:gd name="connsiteX34055" fmla="*/ 3941076 w 11737976"/>
              <a:gd name="connsiteY34055" fmla="*/ 5335106 h 6407152"/>
              <a:gd name="connsiteX34056" fmla="*/ 3945434 w 11737976"/>
              <a:gd name="connsiteY34056" fmla="*/ 5335106 h 6407152"/>
              <a:gd name="connsiteX34057" fmla="*/ 3956326 w 11737976"/>
              <a:gd name="connsiteY34057" fmla="*/ 5348036 h 6407152"/>
              <a:gd name="connsiteX34058" fmla="*/ 3962862 w 11737976"/>
              <a:gd name="connsiteY34058" fmla="*/ 5351269 h 6407152"/>
              <a:gd name="connsiteX34059" fmla="*/ 3962862 w 11737976"/>
              <a:gd name="connsiteY34059" fmla="*/ 5354502 h 6407152"/>
              <a:gd name="connsiteX34060" fmla="*/ 3982468 w 11737976"/>
              <a:gd name="connsiteY34060" fmla="*/ 5373898 h 6407152"/>
              <a:gd name="connsiteX34061" fmla="*/ 3995539 w 11737976"/>
              <a:gd name="connsiteY34061" fmla="*/ 5383596 h 6407152"/>
              <a:gd name="connsiteX34062" fmla="*/ 3989004 w 11737976"/>
              <a:gd name="connsiteY34062" fmla="*/ 5393294 h 6407152"/>
              <a:gd name="connsiteX34063" fmla="*/ 3997990 w 11737976"/>
              <a:gd name="connsiteY34063" fmla="*/ 5394505 h 6407152"/>
              <a:gd name="connsiteX34064" fmla="*/ 4004097 w 11737976"/>
              <a:gd name="connsiteY34064" fmla="*/ 5393809 h 6407152"/>
              <a:gd name="connsiteX34065" fmla="*/ 4002455 w 11737976"/>
              <a:gd name="connsiteY34065" fmla="*/ 5398324 h 6407152"/>
              <a:gd name="connsiteX34066" fmla="*/ 3999246 w 11737976"/>
              <a:gd name="connsiteY34066" fmla="*/ 5407147 h 6407152"/>
              <a:gd name="connsiteX34067" fmla="*/ 4007894 w 11737976"/>
              <a:gd name="connsiteY34067" fmla="*/ 5404985 h 6407152"/>
              <a:gd name="connsiteX34068" fmla="*/ 4016299 w 11737976"/>
              <a:gd name="connsiteY34068" fmla="*/ 5407114 h 6407152"/>
              <a:gd name="connsiteX34069" fmla="*/ 4017324 w 11737976"/>
              <a:gd name="connsiteY34069" fmla="*/ 5409457 h 6407152"/>
              <a:gd name="connsiteX34070" fmla="*/ 4021409 w 11737976"/>
              <a:gd name="connsiteY34070" fmla="*/ 5409457 h 6407152"/>
              <a:gd name="connsiteX34071" fmla="*/ 4022156 w 11737976"/>
              <a:gd name="connsiteY34071" fmla="*/ 5412411 h 6407152"/>
              <a:gd name="connsiteX34072" fmla="*/ 4018771 w 11737976"/>
              <a:gd name="connsiteY34072" fmla="*/ 5418310 h 6407152"/>
              <a:gd name="connsiteX34073" fmla="*/ 4023756 w 11737976"/>
              <a:gd name="connsiteY34073" fmla="*/ 5418743 h 6407152"/>
              <a:gd name="connsiteX34074" fmla="*/ 4023860 w 11737976"/>
              <a:gd name="connsiteY34074" fmla="*/ 5419154 h 6407152"/>
              <a:gd name="connsiteX34075" fmla="*/ 4017597 w 11737976"/>
              <a:gd name="connsiteY34075" fmla="*/ 5426428 h 6407152"/>
              <a:gd name="connsiteX34076" fmla="*/ 4018784 w 11737976"/>
              <a:gd name="connsiteY34076" fmla="*/ 5433985 h 6407152"/>
              <a:gd name="connsiteX34077" fmla="*/ 4012395 w 11737976"/>
              <a:gd name="connsiteY34077" fmla="*/ 5435581 h 6407152"/>
              <a:gd name="connsiteX34078" fmla="*/ 3996352 w 11737976"/>
              <a:gd name="connsiteY34078" fmla="*/ 5439590 h 6407152"/>
              <a:gd name="connsiteX34079" fmla="*/ 4007151 w 11737976"/>
              <a:gd name="connsiteY34079" fmla="*/ 5453011 h 6407152"/>
              <a:gd name="connsiteX34080" fmla="*/ 3990783 w 11737976"/>
              <a:gd name="connsiteY34080" fmla="*/ 5462476 h 6407152"/>
              <a:gd name="connsiteX34081" fmla="*/ 3990036 w 11737976"/>
              <a:gd name="connsiteY34081" fmla="*/ 5457288 h 6407152"/>
              <a:gd name="connsiteX34082" fmla="*/ 3981480 w 11737976"/>
              <a:gd name="connsiteY34082" fmla="*/ 5459426 h 6407152"/>
              <a:gd name="connsiteX34083" fmla="*/ 3982227 w 11737976"/>
              <a:gd name="connsiteY34083" fmla="*/ 5464612 h 6407152"/>
              <a:gd name="connsiteX34084" fmla="*/ 3991528 w 11737976"/>
              <a:gd name="connsiteY34084" fmla="*/ 5467662 h 6407152"/>
              <a:gd name="connsiteX34085" fmla="*/ 4017201 w 11737976"/>
              <a:gd name="connsiteY34085" fmla="*/ 5461249 h 6407152"/>
              <a:gd name="connsiteX34086" fmla="*/ 4028748 w 11737976"/>
              <a:gd name="connsiteY34086" fmla="*/ 5479856 h 6407152"/>
              <a:gd name="connsiteX34087" fmla="*/ 4053673 w 11737976"/>
              <a:gd name="connsiteY34087" fmla="*/ 5468255 h 6407152"/>
              <a:gd name="connsiteX34088" fmla="*/ 4064471 w 11737976"/>
              <a:gd name="connsiteY34088" fmla="*/ 5481677 h 6407152"/>
              <a:gd name="connsiteX34089" fmla="*/ 4075676 w 11737976"/>
              <a:gd name="connsiteY34089" fmla="*/ 5474847 h 6407152"/>
              <a:gd name="connsiteX34090" fmla="*/ 4075819 w 11737976"/>
              <a:gd name="connsiteY34090" fmla="*/ 5474793 h 6407152"/>
              <a:gd name="connsiteX34091" fmla="*/ 4071540 w 11737976"/>
              <a:gd name="connsiteY34091" fmla="*/ 5483788 h 6407152"/>
              <a:gd name="connsiteX34092" fmla="*/ 4069403 w 11737976"/>
              <a:gd name="connsiteY34092" fmla="*/ 5485147 h 6407152"/>
              <a:gd name="connsiteX34093" fmla="*/ 4056660 w 11737976"/>
              <a:gd name="connsiteY34093" fmla="*/ 5489003 h 6407152"/>
              <a:gd name="connsiteX34094" fmla="*/ 4059429 w 11737976"/>
              <a:gd name="connsiteY34094" fmla="*/ 5490914 h 6407152"/>
              <a:gd name="connsiteX34095" fmla="*/ 4058095 w 11737976"/>
              <a:gd name="connsiteY34095" fmla="*/ 5496507 h 6407152"/>
              <a:gd name="connsiteX34096" fmla="*/ 4041288 w 11737976"/>
              <a:gd name="connsiteY34096" fmla="*/ 5490273 h 6407152"/>
              <a:gd name="connsiteX34097" fmla="*/ 4034753 w 11737976"/>
              <a:gd name="connsiteY34097" fmla="*/ 5487040 h 6407152"/>
              <a:gd name="connsiteX34098" fmla="*/ 4032574 w 11737976"/>
              <a:gd name="connsiteY34098" fmla="*/ 5487040 h 6407152"/>
              <a:gd name="connsiteX34099" fmla="*/ 4010789 w 11737976"/>
              <a:gd name="connsiteY34099" fmla="*/ 5480575 h 6407152"/>
              <a:gd name="connsiteX34100" fmla="*/ 4008611 w 11737976"/>
              <a:gd name="connsiteY34100" fmla="*/ 5480575 h 6407152"/>
              <a:gd name="connsiteX34101" fmla="*/ 4006432 w 11737976"/>
              <a:gd name="connsiteY34101" fmla="*/ 5483808 h 6407152"/>
              <a:gd name="connsiteX34102" fmla="*/ 4008611 w 11737976"/>
              <a:gd name="connsiteY34102" fmla="*/ 5490273 h 6407152"/>
              <a:gd name="connsiteX34103" fmla="*/ 4032574 w 11737976"/>
              <a:gd name="connsiteY34103" fmla="*/ 5496738 h 6407152"/>
              <a:gd name="connsiteX34104" fmla="*/ 4034753 w 11737976"/>
              <a:gd name="connsiteY34104" fmla="*/ 5496738 h 6407152"/>
              <a:gd name="connsiteX34105" fmla="*/ 4039109 w 11737976"/>
              <a:gd name="connsiteY34105" fmla="*/ 5506435 h 6407152"/>
              <a:gd name="connsiteX34106" fmla="*/ 4041288 w 11737976"/>
              <a:gd name="connsiteY34106" fmla="*/ 5499971 h 6407152"/>
              <a:gd name="connsiteX34107" fmla="*/ 4058706 w 11737976"/>
              <a:gd name="connsiteY34107" fmla="*/ 5503201 h 6407152"/>
              <a:gd name="connsiteX34108" fmla="*/ 4059649 w 11737976"/>
              <a:gd name="connsiteY34108" fmla="*/ 5509750 h 6407152"/>
              <a:gd name="connsiteX34109" fmla="*/ 4063928 w 11737976"/>
              <a:gd name="connsiteY34109" fmla="*/ 5508679 h 6407152"/>
              <a:gd name="connsiteX34110" fmla="*/ 4063976 w 11737976"/>
              <a:gd name="connsiteY34110" fmla="*/ 5508668 h 6407152"/>
              <a:gd name="connsiteX34111" fmla="*/ 4064707 w 11737976"/>
              <a:gd name="connsiteY34111" fmla="*/ 5510477 h 6407152"/>
              <a:gd name="connsiteX34112" fmla="*/ 4069609 w 11737976"/>
              <a:gd name="connsiteY34112" fmla="*/ 5509669 h 6407152"/>
              <a:gd name="connsiteX34113" fmla="*/ 4076144 w 11737976"/>
              <a:gd name="connsiteY34113" fmla="*/ 5522599 h 6407152"/>
              <a:gd name="connsiteX34114" fmla="*/ 4080502 w 11737976"/>
              <a:gd name="connsiteY34114" fmla="*/ 5509669 h 6407152"/>
              <a:gd name="connsiteX34115" fmla="*/ 4084857 w 11737976"/>
              <a:gd name="connsiteY34115" fmla="*/ 5525832 h 6407152"/>
              <a:gd name="connsiteX34116" fmla="*/ 4107834 w 11737976"/>
              <a:gd name="connsiteY34116" fmla="*/ 5522650 h 6407152"/>
              <a:gd name="connsiteX34117" fmla="*/ 4110638 w 11737976"/>
              <a:gd name="connsiteY34117" fmla="*/ 5527712 h 6407152"/>
              <a:gd name="connsiteX34118" fmla="*/ 4112634 w 11737976"/>
              <a:gd name="connsiteY34118" fmla="*/ 5533913 h 6407152"/>
              <a:gd name="connsiteX34119" fmla="*/ 4111000 w 11737976"/>
              <a:gd name="connsiteY34119" fmla="*/ 5538762 h 6407152"/>
              <a:gd name="connsiteX34120" fmla="*/ 4108821 w 11737976"/>
              <a:gd name="connsiteY34120" fmla="*/ 5545227 h 6407152"/>
              <a:gd name="connsiteX34121" fmla="*/ 4114801 w 11737976"/>
              <a:gd name="connsiteY34121" fmla="*/ 5548184 h 6407152"/>
              <a:gd name="connsiteX34122" fmla="*/ 4113275 w 11737976"/>
              <a:gd name="connsiteY34122" fmla="*/ 5566624 h 6407152"/>
              <a:gd name="connsiteX34123" fmla="*/ 4111604 w 11737976"/>
              <a:gd name="connsiteY34123" fmla="*/ 5568072 h 6407152"/>
              <a:gd name="connsiteX34124" fmla="*/ 4108549 w 11737976"/>
              <a:gd name="connsiteY34124" fmla="*/ 5563410 h 6407152"/>
              <a:gd name="connsiteX34125" fmla="*/ 4084857 w 11737976"/>
              <a:gd name="connsiteY34125" fmla="*/ 5554926 h 6407152"/>
              <a:gd name="connsiteX34126" fmla="*/ 4082680 w 11737976"/>
              <a:gd name="connsiteY34126" fmla="*/ 5548460 h 6407152"/>
              <a:gd name="connsiteX34127" fmla="*/ 4082680 w 11737976"/>
              <a:gd name="connsiteY34127" fmla="*/ 5547286 h 6407152"/>
              <a:gd name="connsiteX34128" fmla="*/ 4083409 w 11737976"/>
              <a:gd name="connsiteY34128" fmla="*/ 5547512 h 6407152"/>
              <a:gd name="connsiteX34129" fmla="*/ 4098813 w 11737976"/>
              <a:gd name="connsiteY34129" fmla="*/ 5527620 h 6407152"/>
              <a:gd name="connsiteX34130" fmla="*/ 4034860 w 11737976"/>
              <a:gd name="connsiteY34130" fmla="*/ 5527557 h 6407152"/>
              <a:gd name="connsiteX34131" fmla="*/ 4042933 w 11737976"/>
              <a:gd name="connsiteY34131" fmla="*/ 5520194 h 6407152"/>
              <a:gd name="connsiteX34132" fmla="*/ 4017224 w 11737976"/>
              <a:gd name="connsiteY34132" fmla="*/ 5531963 h 6407152"/>
              <a:gd name="connsiteX34133" fmla="*/ 4046651 w 11737976"/>
              <a:gd name="connsiteY34133" fmla="*/ 5546002 h 6407152"/>
              <a:gd name="connsiteX34134" fmla="*/ 4055468 w 11737976"/>
              <a:gd name="connsiteY34134" fmla="*/ 5543798 h 6407152"/>
              <a:gd name="connsiteX34135" fmla="*/ 4062656 w 11737976"/>
              <a:gd name="connsiteY34135" fmla="*/ 5542003 h 6407152"/>
              <a:gd name="connsiteX34136" fmla="*/ 4062801 w 11737976"/>
              <a:gd name="connsiteY34136" fmla="*/ 5542803 h 6407152"/>
              <a:gd name="connsiteX34137" fmla="*/ 4069609 w 11737976"/>
              <a:gd name="connsiteY34137" fmla="*/ 5548460 h 6407152"/>
              <a:gd name="connsiteX34138" fmla="*/ 4069609 w 11737976"/>
              <a:gd name="connsiteY34138" fmla="*/ 5545227 h 6407152"/>
              <a:gd name="connsiteX34139" fmla="*/ 4073966 w 11737976"/>
              <a:gd name="connsiteY34139" fmla="*/ 5551692 h 6407152"/>
              <a:gd name="connsiteX34140" fmla="*/ 4078322 w 11737976"/>
              <a:gd name="connsiteY34140" fmla="*/ 5554926 h 6407152"/>
              <a:gd name="connsiteX34141" fmla="*/ 4084857 w 11737976"/>
              <a:gd name="connsiteY34141" fmla="*/ 5564624 h 6407152"/>
              <a:gd name="connsiteX34142" fmla="*/ 4082680 w 11737976"/>
              <a:gd name="connsiteY34142" fmla="*/ 5564624 h 6407152"/>
              <a:gd name="connsiteX34143" fmla="*/ 4082680 w 11737976"/>
              <a:gd name="connsiteY34143" fmla="*/ 5574322 h 6407152"/>
              <a:gd name="connsiteX34144" fmla="*/ 4076144 w 11737976"/>
              <a:gd name="connsiteY34144" fmla="*/ 5580786 h 6407152"/>
              <a:gd name="connsiteX34145" fmla="*/ 4089216 w 11737976"/>
              <a:gd name="connsiteY34145" fmla="*/ 5590485 h 6407152"/>
              <a:gd name="connsiteX34146" fmla="*/ 4089216 w 11737976"/>
              <a:gd name="connsiteY34146" fmla="*/ 5584019 h 6407152"/>
              <a:gd name="connsiteX34147" fmla="*/ 4089216 w 11737976"/>
              <a:gd name="connsiteY34147" fmla="*/ 5583153 h 6407152"/>
              <a:gd name="connsiteX34148" fmla="*/ 4092343 w 11737976"/>
              <a:gd name="connsiteY34148" fmla="*/ 5582852 h 6407152"/>
              <a:gd name="connsiteX34149" fmla="*/ 4097274 w 11737976"/>
              <a:gd name="connsiteY34149" fmla="*/ 5586322 h 6407152"/>
              <a:gd name="connsiteX34150" fmla="*/ 4097741 w 11737976"/>
              <a:gd name="connsiteY34150" fmla="*/ 5589565 h 6407152"/>
              <a:gd name="connsiteX34151" fmla="*/ 4098208 w 11737976"/>
              <a:gd name="connsiteY34151" fmla="*/ 5592806 h 6407152"/>
              <a:gd name="connsiteX34152" fmla="*/ 4095751 w 11737976"/>
              <a:gd name="connsiteY34152" fmla="*/ 5593717 h 6407152"/>
              <a:gd name="connsiteX34153" fmla="*/ 4097466 w 11737976"/>
              <a:gd name="connsiteY34153" fmla="*/ 5597140 h 6407152"/>
              <a:gd name="connsiteX34154" fmla="*/ 4083980 w 11737976"/>
              <a:gd name="connsiteY34154" fmla="*/ 5601735 h 6407152"/>
              <a:gd name="connsiteX34155" fmla="*/ 4083148 w 11737976"/>
              <a:gd name="connsiteY34155" fmla="*/ 5611343 h 6407152"/>
              <a:gd name="connsiteX34156" fmla="*/ 4100636 w 11737976"/>
              <a:gd name="connsiteY34156" fmla="*/ 5609662 h 6407152"/>
              <a:gd name="connsiteX34157" fmla="*/ 4104989 w 11737976"/>
              <a:gd name="connsiteY34157" fmla="*/ 5611353 h 6407152"/>
              <a:gd name="connsiteX34158" fmla="*/ 4113178 w 11737976"/>
              <a:gd name="connsiteY34158" fmla="*/ 5622811 h 6407152"/>
              <a:gd name="connsiteX34159" fmla="*/ 4113178 w 11737976"/>
              <a:gd name="connsiteY34159" fmla="*/ 5626043 h 6407152"/>
              <a:gd name="connsiteX34160" fmla="*/ 4111000 w 11737976"/>
              <a:gd name="connsiteY34160" fmla="*/ 5629276 h 6407152"/>
              <a:gd name="connsiteX34161" fmla="*/ 4111000 w 11737976"/>
              <a:gd name="connsiteY34161" fmla="*/ 5626043 h 6407152"/>
              <a:gd name="connsiteX34162" fmla="*/ 4102287 w 11737976"/>
              <a:gd name="connsiteY34162" fmla="*/ 5626043 h 6407152"/>
              <a:gd name="connsiteX34163" fmla="*/ 4103291 w 11737976"/>
              <a:gd name="connsiteY34163" fmla="*/ 5632007 h 6407152"/>
              <a:gd name="connsiteX34164" fmla="*/ 4102402 w 11737976"/>
              <a:gd name="connsiteY34164" fmla="*/ 5631565 h 6407152"/>
              <a:gd name="connsiteX34165" fmla="*/ 4093405 w 11737976"/>
              <a:gd name="connsiteY34165" fmla="*/ 5630572 h 6407152"/>
              <a:gd name="connsiteX34166" fmla="*/ 4088695 w 11737976"/>
              <a:gd name="connsiteY34166" fmla="*/ 5636286 h 6407152"/>
              <a:gd name="connsiteX34167" fmla="*/ 4084169 w 11737976"/>
              <a:gd name="connsiteY34167" fmla="*/ 5637668 h 6407152"/>
              <a:gd name="connsiteX34168" fmla="*/ 4080679 w 11737976"/>
              <a:gd name="connsiteY34168" fmla="*/ 5636034 h 6407152"/>
              <a:gd name="connsiteX34169" fmla="*/ 4081957 w 11737976"/>
              <a:gd name="connsiteY34169" fmla="*/ 5638344 h 6407152"/>
              <a:gd name="connsiteX34170" fmla="*/ 4077034 w 11737976"/>
              <a:gd name="connsiteY34170" fmla="*/ 5639848 h 6407152"/>
              <a:gd name="connsiteX34171" fmla="*/ 4078476 w 11737976"/>
              <a:gd name="connsiteY34171" fmla="*/ 5649859 h 6407152"/>
              <a:gd name="connsiteX34172" fmla="*/ 4085805 w 11737976"/>
              <a:gd name="connsiteY34172" fmla="*/ 5645299 h 6407152"/>
              <a:gd name="connsiteX34173" fmla="*/ 4086548 w 11737976"/>
              <a:gd name="connsiteY34173" fmla="*/ 5646642 h 6407152"/>
              <a:gd name="connsiteX34174" fmla="*/ 4094094 w 11737976"/>
              <a:gd name="connsiteY34174" fmla="*/ 5654894 h 6407152"/>
              <a:gd name="connsiteX34175" fmla="*/ 4089531 w 11737976"/>
              <a:gd name="connsiteY34175" fmla="*/ 5642981 h 6407152"/>
              <a:gd name="connsiteX34176" fmla="*/ 4090664 w 11737976"/>
              <a:gd name="connsiteY34176" fmla="*/ 5642276 h 6407152"/>
              <a:gd name="connsiteX34177" fmla="*/ 4103394 w 11737976"/>
              <a:gd name="connsiteY34177" fmla="*/ 5638448 h 6407152"/>
              <a:gd name="connsiteX34178" fmla="*/ 4104430 w 11737976"/>
              <a:gd name="connsiteY34178" fmla="*/ 5638769 h 6407152"/>
              <a:gd name="connsiteX34179" fmla="*/ 4104464 w 11737976"/>
              <a:gd name="connsiteY34179" fmla="*/ 5638975 h 6407152"/>
              <a:gd name="connsiteX34180" fmla="*/ 4105093 w 11737976"/>
              <a:gd name="connsiteY34180" fmla="*/ 5638975 h 6407152"/>
              <a:gd name="connsiteX34181" fmla="*/ 4111502 w 11737976"/>
              <a:gd name="connsiteY34181" fmla="*/ 5640960 h 6407152"/>
              <a:gd name="connsiteX34182" fmla="*/ 4112558 w 11737976"/>
              <a:gd name="connsiteY34182" fmla="*/ 5641286 h 6407152"/>
              <a:gd name="connsiteX34183" fmla="*/ 4113178 w 11737976"/>
              <a:gd name="connsiteY34183" fmla="*/ 5642206 h 6407152"/>
              <a:gd name="connsiteX34184" fmla="*/ 4115357 w 11737976"/>
              <a:gd name="connsiteY34184" fmla="*/ 5645439 h 6407152"/>
              <a:gd name="connsiteX34185" fmla="*/ 4117537 w 11737976"/>
              <a:gd name="connsiteY34185" fmla="*/ 5655137 h 6407152"/>
              <a:gd name="connsiteX34186" fmla="*/ 4121892 w 11737976"/>
              <a:gd name="connsiteY34186" fmla="*/ 5642206 h 6407152"/>
              <a:gd name="connsiteX34187" fmla="*/ 4120374 w 11737976"/>
              <a:gd name="connsiteY34187" fmla="*/ 5639390 h 6407152"/>
              <a:gd name="connsiteX34188" fmla="*/ 4121208 w 11737976"/>
              <a:gd name="connsiteY34188" fmla="*/ 5639182 h 6407152"/>
              <a:gd name="connsiteX34189" fmla="*/ 4120486 w 11737976"/>
              <a:gd name="connsiteY34189" fmla="*/ 5634178 h 6407152"/>
              <a:gd name="connsiteX34190" fmla="*/ 4117522 w 11737976"/>
              <a:gd name="connsiteY34190" fmla="*/ 5634918 h 6407152"/>
              <a:gd name="connsiteX34191" fmla="*/ 4115357 w 11737976"/>
              <a:gd name="connsiteY34191" fmla="*/ 5632508 h 6407152"/>
              <a:gd name="connsiteX34192" fmla="*/ 4113178 w 11737976"/>
              <a:gd name="connsiteY34192" fmla="*/ 5632508 h 6407152"/>
              <a:gd name="connsiteX34193" fmla="*/ 4115357 w 11737976"/>
              <a:gd name="connsiteY34193" fmla="*/ 5626043 h 6407152"/>
              <a:gd name="connsiteX34194" fmla="*/ 4115357 w 11737976"/>
              <a:gd name="connsiteY34194" fmla="*/ 5622811 h 6407152"/>
              <a:gd name="connsiteX34195" fmla="*/ 4124071 w 11737976"/>
              <a:gd name="connsiteY34195" fmla="*/ 5626043 h 6407152"/>
              <a:gd name="connsiteX34196" fmla="*/ 4126250 w 11737976"/>
              <a:gd name="connsiteY34196" fmla="*/ 5629276 h 6407152"/>
              <a:gd name="connsiteX34197" fmla="*/ 4130607 w 11737976"/>
              <a:gd name="connsiteY34197" fmla="*/ 5635742 h 6407152"/>
              <a:gd name="connsiteX34198" fmla="*/ 4130607 w 11737976"/>
              <a:gd name="connsiteY34198" fmla="*/ 5638975 h 6407152"/>
              <a:gd name="connsiteX34199" fmla="*/ 4132785 w 11737976"/>
              <a:gd name="connsiteY34199" fmla="*/ 5642206 h 6407152"/>
              <a:gd name="connsiteX34200" fmla="*/ 4132785 w 11737976"/>
              <a:gd name="connsiteY34200" fmla="*/ 5635742 h 6407152"/>
              <a:gd name="connsiteX34201" fmla="*/ 4134964 w 11737976"/>
              <a:gd name="connsiteY34201" fmla="*/ 5635742 h 6407152"/>
              <a:gd name="connsiteX34202" fmla="*/ 4148034 w 11737976"/>
              <a:gd name="connsiteY34202" fmla="*/ 5651905 h 6407152"/>
              <a:gd name="connsiteX34203" fmla="*/ 4150862 w 11737976"/>
              <a:gd name="connsiteY34203" fmla="*/ 5642612 h 6407152"/>
              <a:gd name="connsiteX34204" fmla="*/ 4158144 w 11737976"/>
              <a:gd name="connsiteY34204" fmla="*/ 5639624 h 6407152"/>
              <a:gd name="connsiteX34205" fmla="*/ 4161429 w 11737976"/>
              <a:gd name="connsiteY34205" fmla="*/ 5641128 h 6407152"/>
              <a:gd name="connsiteX34206" fmla="*/ 4160017 w 11737976"/>
              <a:gd name="connsiteY34206" fmla="*/ 5643014 h 6407152"/>
              <a:gd name="connsiteX34207" fmla="*/ 4154570 w 11737976"/>
              <a:gd name="connsiteY34207" fmla="*/ 5645439 h 6407152"/>
              <a:gd name="connsiteX34208" fmla="*/ 4154570 w 11737976"/>
              <a:gd name="connsiteY34208" fmla="*/ 5658369 h 6407152"/>
              <a:gd name="connsiteX34209" fmla="*/ 4148034 w 11737976"/>
              <a:gd name="connsiteY34209" fmla="*/ 5658369 h 6407152"/>
              <a:gd name="connsiteX34210" fmla="*/ 4137142 w 11737976"/>
              <a:gd name="connsiteY34210" fmla="*/ 5651905 h 6407152"/>
              <a:gd name="connsiteX34211" fmla="*/ 4134964 w 11737976"/>
              <a:gd name="connsiteY34211" fmla="*/ 5651905 h 6407152"/>
              <a:gd name="connsiteX34212" fmla="*/ 4137142 w 11737976"/>
              <a:gd name="connsiteY34212" fmla="*/ 5655137 h 6407152"/>
              <a:gd name="connsiteX34213" fmla="*/ 4137142 w 11737976"/>
              <a:gd name="connsiteY34213" fmla="*/ 5658369 h 6407152"/>
              <a:gd name="connsiteX34214" fmla="*/ 4142861 w 11737976"/>
              <a:gd name="connsiteY34214" fmla="*/ 5662411 h 6407152"/>
              <a:gd name="connsiteX34215" fmla="*/ 4148280 w 11737976"/>
              <a:gd name="connsiteY34215" fmla="*/ 5661815 h 6407152"/>
              <a:gd name="connsiteX34216" fmla="*/ 4151196 w 11737976"/>
              <a:gd name="connsiteY34216" fmla="*/ 5664339 h 6407152"/>
              <a:gd name="connsiteX34217" fmla="*/ 4145367 w 11737976"/>
              <a:gd name="connsiteY34217" fmla="*/ 5666325 h 6407152"/>
              <a:gd name="connsiteX34218" fmla="*/ 4144951 w 11737976"/>
              <a:gd name="connsiteY34218" fmla="*/ 5671131 h 6407152"/>
              <a:gd name="connsiteX34219" fmla="*/ 4155003 w 11737976"/>
              <a:gd name="connsiteY34219" fmla="*/ 5679366 h 6407152"/>
              <a:gd name="connsiteX34220" fmla="*/ 4156591 w 11737976"/>
              <a:gd name="connsiteY34220" fmla="*/ 5680482 h 6407152"/>
              <a:gd name="connsiteX34221" fmla="*/ 4151579 w 11737976"/>
              <a:gd name="connsiteY34221" fmla="*/ 5679708 h 6407152"/>
              <a:gd name="connsiteX34222" fmla="*/ 4148018 w 11737976"/>
              <a:gd name="connsiteY34222" fmla="*/ 5683736 h 6407152"/>
              <a:gd name="connsiteX34223" fmla="*/ 4148018 w 11737976"/>
              <a:gd name="connsiteY34223" fmla="*/ 5690180 h 6407152"/>
              <a:gd name="connsiteX34224" fmla="*/ 4144483 w 11737976"/>
              <a:gd name="connsiteY34224" fmla="*/ 5693643 h 6407152"/>
              <a:gd name="connsiteX34225" fmla="*/ 4146415 w 11737976"/>
              <a:gd name="connsiteY34225" fmla="*/ 5682468 h 6407152"/>
              <a:gd name="connsiteX34226" fmla="*/ 4143810 w 11737976"/>
              <a:gd name="connsiteY34226" fmla="*/ 5682917 h 6407152"/>
              <a:gd name="connsiteX34227" fmla="*/ 4143810 w 11737976"/>
              <a:gd name="connsiteY34227" fmla="*/ 5680631 h 6407152"/>
              <a:gd name="connsiteX34228" fmla="*/ 4139890 w 11737976"/>
              <a:gd name="connsiteY34228" fmla="*/ 5683594 h 6407152"/>
              <a:gd name="connsiteX34229" fmla="*/ 4137775 w 11737976"/>
              <a:gd name="connsiteY34229" fmla="*/ 5683959 h 6407152"/>
              <a:gd name="connsiteX34230" fmla="*/ 4137180 w 11737976"/>
              <a:gd name="connsiteY34230" fmla="*/ 5683805 h 6407152"/>
              <a:gd name="connsiteX34231" fmla="*/ 4137180 w 11737976"/>
              <a:gd name="connsiteY34231" fmla="*/ 5680631 h 6407152"/>
              <a:gd name="connsiteX34232" fmla="*/ 4134972 w 11737976"/>
              <a:gd name="connsiteY34232" fmla="*/ 5677291 h 6407152"/>
              <a:gd name="connsiteX34233" fmla="*/ 4133160 w 11737976"/>
              <a:gd name="connsiteY34233" fmla="*/ 5682764 h 6407152"/>
              <a:gd name="connsiteX34234" fmla="*/ 4128579 w 11737976"/>
              <a:gd name="connsiteY34234" fmla="*/ 5681578 h 6407152"/>
              <a:gd name="connsiteX34235" fmla="*/ 4136382 w 11737976"/>
              <a:gd name="connsiteY34235" fmla="*/ 5674281 h 6407152"/>
              <a:gd name="connsiteX34236" fmla="*/ 4127835 w 11737976"/>
              <a:gd name="connsiteY34236" fmla="*/ 5676417 h 6407152"/>
              <a:gd name="connsiteX34237" fmla="*/ 4102939 w 11737976"/>
              <a:gd name="connsiteY34237" fmla="*/ 5687984 h 6407152"/>
              <a:gd name="connsiteX34238" fmla="*/ 4131553 w 11737976"/>
              <a:gd name="connsiteY34238" fmla="*/ 5702224 h 6407152"/>
              <a:gd name="connsiteX34239" fmla="*/ 4123007 w 11737976"/>
              <a:gd name="connsiteY34239" fmla="*/ 5704359 h 6407152"/>
              <a:gd name="connsiteX34240" fmla="*/ 4123750 w 11737976"/>
              <a:gd name="connsiteY34240" fmla="*/ 5709521 h 6407152"/>
              <a:gd name="connsiteX34241" fmla="*/ 4132296 w 11737976"/>
              <a:gd name="connsiteY34241" fmla="*/ 5707385 h 6407152"/>
              <a:gd name="connsiteX34242" fmla="*/ 4141586 w 11737976"/>
              <a:gd name="connsiteY34242" fmla="*/ 5710412 h 6407152"/>
              <a:gd name="connsiteX34243" fmla="*/ 4133040 w 11737976"/>
              <a:gd name="connsiteY34243" fmla="*/ 5712547 h 6407152"/>
              <a:gd name="connsiteX34244" fmla="*/ 4133783 w 11737976"/>
              <a:gd name="connsiteY34244" fmla="*/ 5717709 h 6407152"/>
              <a:gd name="connsiteX34245" fmla="*/ 4142330 w 11737976"/>
              <a:gd name="connsiteY34245" fmla="*/ 5715573 h 6407152"/>
              <a:gd name="connsiteX34246" fmla="*/ 4141586 w 11737976"/>
              <a:gd name="connsiteY34246" fmla="*/ 5710412 h 6407152"/>
              <a:gd name="connsiteX34247" fmla="*/ 4143456 w 11737976"/>
              <a:gd name="connsiteY34247" fmla="*/ 5699586 h 6407152"/>
              <a:gd name="connsiteX34248" fmla="*/ 4149388 w 11737976"/>
              <a:gd name="connsiteY34248" fmla="*/ 5708305 h 6407152"/>
              <a:gd name="connsiteX34249" fmla="*/ 4158977 w 11737976"/>
              <a:gd name="connsiteY34249" fmla="*/ 5703069 h 6407152"/>
              <a:gd name="connsiteX34250" fmla="*/ 4159529 w 11737976"/>
              <a:gd name="connsiteY34250" fmla="*/ 5703069 h 6407152"/>
              <a:gd name="connsiteX34251" fmla="*/ 4159486 w 11737976"/>
              <a:gd name="connsiteY34251" fmla="*/ 5710487 h 6407152"/>
              <a:gd name="connsiteX34252" fmla="*/ 4150927 w 11737976"/>
              <a:gd name="connsiteY34252" fmla="*/ 5712626 h 6407152"/>
              <a:gd name="connsiteX34253" fmla="*/ 4152422 w 11737976"/>
              <a:gd name="connsiteY34253" fmla="*/ 5722997 h 6407152"/>
              <a:gd name="connsiteX34254" fmla="*/ 4153169 w 11737976"/>
              <a:gd name="connsiteY34254" fmla="*/ 5728183 h 6407152"/>
              <a:gd name="connsiteX34255" fmla="*/ 4145357 w 11737976"/>
              <a:gd name="connsiteY34255" fmla="*/ 5735509 h 6407152"/>
              <a:gd name="connsiteX34256" fmla="*/ 4129739 w 11737976"/>
              <a:gd name="connsiteY34256" fmla="*/ 5750158 h 6407152"/>
              <a:gd name="connsiteX34257" fmla="*/ 4128992 w 11737976"/>
              <a:gd name="connsiteY34257" fmla="*/ 5744972 h 6407152"/>
              <a:gd name="connsiteX34258" fmla="*/ 4128244 w 11737976"/>
              <a:gd name="connsiteY34258" fmla="*/ 5739784 h 6407152"/>
              <a:gd name="connsiteX34259" fmla="*/ 4136802 w 11737976"/>
              <a:gd name="connsiteY34259" fmla="*/ 5737646 h 6407152"/>
              <a:gd name="connsiteX34260" fmla="*/ 4109636 w 11737976"/>
              <a:gd name="connsiteY34260" fmla="*/ 5733687 h 6407152"/>
              <a:gd name="connsiteX34261" fmla="*/ 4120433 w 11737976"/>
              <a:gd name="connsiteY34261" fmla="*/ 5747109 h 6407152"/>
              <a:gd name="connsiteX34262" fmla="*/ 4121181 w 11737976"/>
              <a:gd name="connsiteY34262" fmla="*/ 5752297 h 6407152"/>
              <a:gd name="connsiteX34263" fmla="*/ 4122675 w 11737976"/>
              <a:gd name="connsiteY34263" fmla="*/ 5762669 h 6407152"/>
              <a:gd name="connsiteX34264" fmla="*/ 4164715 w 11737976"/>
              <a:gd name="connsiteY34264" fmla="*/ 5746793 h 6407152"/>
              <a:gd name="connsiteX34265" fmla="*/ 4175512 w 11737976"/>
              <a:gd name="connsiteY34265" fmla="*/ 5760216 h 6407152"/>
              <a:gd name="connsiteX34266" fmla="*/ 4142032 w 11737976"/>
              <a:gd name="connsiteY34266" fmla="*/ 5773953 h 6407152"/>
              <a:gd name="connsiteX34267" fmla="*/ 4160641 w 11737976"/>
              <a:gd name="connsiteY34267" fmla="*/ 5780051 h 6407152"/>
              <a:gd name="connsiteX34268" fmla="*/ 4194869 w 11737976"/>
              <a:gd name="connsiteY34268" fmla="*/ 5771498 h 6407152"/>
              <a:gd name="connsiteX34269" fmla="*/ 4195617 w 11737976"/>
              <a:gd name="connsiteY34269" fmla="*/ 5776685 h 6407152"/>
              <a:gd name="connsiteX34270" fmla="*/ 4197110 w 11737976"/>
              <a:gd name="connsiteY34270" fmla="*/ 5787058 h 6407152"/>
              <a:gd name="connsiteX34271" fmla="*/ 4172186 w 11737976"/>
              <a:gd name="connsiteY34271" fmla="*/ 5798659 h 6407152"/>
              <a:gd name="connsiteX34272" fmla="*/ 4182237 w 11737976"/>
              <a:gd name="connsiteY34272" fmla="*/ 5806895 h 6407152"/>
              <a:gd name="connsiteX34273" fmla="*/ 4156565 w 11737976"/>
              <a:gd name="connsiteY34273" fmla="*/ 5813309 h 6407152"/>
              <a:gd name="connsiteX34274" fmla="*/ 4158059 w 11737976"/>
              <a:gd name="connsiteY34274" fmla="*/ 5823683 h 6407152"/>
              <a:gd name="connsiteX34275" fmla="*/ 4177416 w 11737976"/>
              <a:gd name="connsiteY34275" fmla="*/ 5834967 h 6407152"/>
              <a:gd name="connsiteX34276" fmla="*/ 4161048 w 11737976"/>
              <a:gd name="connsiteY34276" fmla="*/ 5844429 h 6407152"/>
              <a:gd name="connsiteX34277" fmla="*/ 4181151 w 11737976"/>
              <a:gd name="connsiteY34277" fmla="*/ 5860901 h 6407152"/>
              <a:gd name="connsiteX34278" fmla="*/ 4205329 w 11737976"/>
              <a:gd name="connsiteY34278" fmla="*/ 5844112 h 6407152"/>
              <a:gd name="connsiteX34279" fmla="*/ 4196024 w 11737976"/>
              <a:gd name="connsiteY34279" fmla="*/ 5841063 h 6407152"/>
              <a:gd name="connsiteX34280" fmla="*/ 4231001 w 11737976"/>
              <a:gd name="connsiteY34280" fmla="*/ 5837699 h 6407152"/>
              <a:gd name="connsiteX34281" fmla="*/ 4225432 w 11737976"/>
              <a:gd name="connsiteY34281" fmla="*/ 5860582 h 6407152"/>
              <a:gd name="connsiteX34282" fmla="*/ 4244786 w 11737976"/>
              <a:gd name="connsiteY34282" fmla="*/ 5871867 h 6407152"/>
              <a:gd name="connsiteX34283" fmla="*/ 4237725 w 11737976"/>
              <a:gd name="connsiteY34283" fmla="*/ 5884379 h 6407152"/>
              <a:gd name="connsiteX34284" fmla="*/ 4229167 w 11737976"/>
              <a:gd name="connsiteY34284" fmla="*/ 5886517 h 6407152"/>
              <a:gd name="connsiteX34285" fmla="*/ 4204242 w 11737976"/>
              <a:gd name="connsiteY34285" fmla="*/ 5898117 h 6407152"/>
              <a:gd name="connsiteX34286" fmla="*/ 4199420 w 11737976"/>
              <a:gd name="connsiteY34286" fmla="*/ 5926190 h 6407152"/>
              <a:gd name="connsiteX34287" fmla="*/ 4190863 w 11737976"/>
              <a:gd name="connsiteY34287" fmla="*/ 5928328 h 6407152"/>
              <a:gd name="connsiteX34288" fmla="*/ 4182306 w 11737976"/>
              <a:gd name="connsiteY34288" fmla="*/ 5930466 h 6407152"/>
              <a:gd name="connsiteX34289" fmla="*/ 4183053 w 11737976"/>
              <a:gd name="connsiteY34289" fmla="*/ 5935651 h 6407152"/>
              <a:gd name="connsiteX34290" fmla="*/ 4191611 w 11737976"/>
              <a:gd name="connsiteY34290" fmla="*/ 5933514 h 6407152"/>
              <a:gd name="connsiteX34291" fmla="*/ 4193852 w 11737976"/>
              <a:gd name="connsiteY34291" fmla="*/ 5949073 h 6407152"/>
              <a:gd name="connsiteX34292" fmla="*/ 4221765 w 11737976"/>
              <a:gd name="connsiteY34292" fmla="*/ 5958218 h 6407152"/>
              <a:gd name="connsiteX34293" fmla="*/ 4228080 w 11737976"/>
              <a:gd name="connsiteY34293" fmla="*/ 5940522 h 6407152"/>
              <a:gd name="connsiteX34294" fmla="*/ 4236637 w 11737976"/>
              <a:gd name="connsiteY34294" fmla="*/ 5938383 h 6407152"/>
              <a:gd name="connsiteX34295" fmla="*/ 4237385 w 11737976"/>
              <a:gd name="connsiteY34295" fmla="*/ 5943570 h 6407152"/>
              <a:gd name="connsiteX34296" fmla="*/ 4245944 w 11737976"/>
              <a:gd name="connsiteY34296" fmla="*/ 5941433 h 6407152"/>
              <a:gd name="connsiteX34297" fmla="*/ 4238879 w 11737976"/>
              <a:gd name="connsiteY34297" fmla="*/ 5953944 h 6407152"/>
              <a:gd name="connsiteX34298" fmla="*/ 4276844 w 11737976"/>
              <a:gd name="connsiteY34298" fmla="*/ 5971325 h 6407152"/>
              <a:gd name="connsiteX34299" fmla="*/ 4261970 w 11737976"/>
              <a:gd name="connsiteY34299" fmla="*/ 5991161 h 6407152"/>
              <a:gd name="connsiteX34300" fmla="*/ 4286894 w 11737976"/>
              <a:gd name="connsiteY34300" fmla="*/ 5979561 h 6407152"/>
              <a:gd name="connsiteX34301" fmla="*/ 4298441 w 11737976"/>
              <a:gd name="connsiteY34301" fmla="*/ 5998169 h 6407152"/>
              <a:gd name="connsiteX34302" fmla="*/ 4282074 w 11737976"/>
              <a:gd name="connsiteY34302" fmla="*/ 6007632 h 6407152"/>
              <a:gd name="connsiteX34303" fmla="*/ 4281327 w 11737976"/>
              <a:gd name="connsiteY34303" fmla="*/ 6002446 h 6407152"/>
              <a:gd name="connsiteX34304" fmla="*/ 4292870 w 11737976"/>
              <a:gd name="connsiteY34304" fmla="*/ 6021055 h 6407152"/>
              <a:gd name="connsiteX34305" fmla="*/ 4285062 w 11737976"/>
              <a:gd name="connsiteY34305" fmla="*/ 6028378 h 6407152"/>
              <a:gd name="connsiteX34306" fmla="*/ 4286556 w 11737976"/>
              <a:gd name="connsiteY34306" fmla="*/ 6038752 h 6407152"/>
              <a:gd name="connsiteX34307" fmla="*/ 4304417 w 11737976"/>
              <a:gd name="connsiteY34307" fmla="*/ 6039664 h 6407152"/>
              <a:gd name="connsiteX34308" fmla="*/ 4305164 w 11737976"/>
              <a:gd name="connsiteY34308" fmla="*/ 6044850 h 6407152"/>
              <a:gd name="connsiteX34309" fmla="*/ 4315964 w 11737976"/>
              <a:gd name="connsiteY34309" fmla="*/ 6058271 h 6407152"/>
              <a:gd name="connsiteX34310" fmla="*/ 4340888 w 11737976"/>
              <a:gd name="connsiteY34310" fmla="*/ 6046671 h 6407152"/>
              <a:gd name="connsiteX34311" fmla="*/ 4356168 w 11737976"/>
              <a:gd name="connsiteY34311" fmla="*/ 6091214 h 6407152"/>
              <a:gd name="connsiteX34312" fmla="*/ 4348360 w 11737976"/>
              <a:gd name="connsiteY34312" fmla="*/ 6098538 h 6407152"/>
              <a:gd name="connsiteX34313" fmla="*/ 4339800 w 11737976"/>
              <a:gd name="connsiteY34313" fmla="*/ 6100676 h 6407152"/>
              <a:gd name="connsiteX34314" fmla="*/ 4332737 w 11737976"/>
              <a:gd name="connsiteY34314" fmla="*/ 6113188 h 6407152"/>
              <a:gd name="connsiteX34315" fmla="*/ 4357663 w 11737976"/>
              <a:gd name="connsiteY34315" fmla="*/ 6101585 h 6407152"/>
              <a:gd name="connsiteX34316" fmla="*/ 4356914 w 11737976"/>
              <a:gd name="connsiteY34316" fmla="*/ 6096400 h 6407152"/>
              <a:gd name="connsiteX34317" fmla="*/ 4366967 w 11737976"/>
              <a:gd name="connsiteY34317" fmla="*/ 6104636 h 6407152"/>
              <a:gd name="connsiteX34318" fmla="*/ 4351347 w 11737976"/>
              <a:gd name="connsiteY34318" fmla="*/ 6119284 h 6407152"/>
              <a:gd name="connsiteX34319" fmla="*/ 4365117 w 11737976"/>
              <a:gd name="connsiteY34319" fmla="*/ 6122560 h 6407152"/>
              <a:gd name="connsiteX34320" fmla="*/ 4377766 w 11737976"/>
              <a:gd name="connsiteY34320" fmla="*/ 6118056 h 6407152"/>
              <a:gd name="connsiteX34321" fmla="*/ 4384830 w 11737976"/>
              <a:gd name="connsiteY34321" fmla="*/ 6105547 h 6407152"/>
              <a:gd name="connsiteX34322" fmla="*/ 4410502 w 11737976"/>
              <a:gd name="connsiteY34322" fmla="*/ 6099133 h 6407152"/>
              <a:gd name="connsiteX34323" fmla="*/ 4420551 w 11737976"/>
              <a:gd name="connsiteY34323" fmla="*/ 6107367 h 6407152"/>
              <a:gd name="connsiteX34324" fmla="*/ 4427616 w 11737976"/>
              <a:gd name="connsiteY34324" fmla="*/ 6094857 h 6407152"/>
              <a:gd name="connsiteX34325" fmla="*/ 4418311 w 11737976"/>
              <a:gd name="connsiteY34325" fmla="*/ 6091807 h 6407152"/>
              <a:gd name="connsiteX34326" fmla="*/ 4443237 w 11737976"/>
              <a:gd name="connsiteY34326" fmla="*/ 6080207 h 6407152"/>
              <a:gd name="connsiteX34327" fmla="*/ 4451793 w 11737976"/>
              <a:gd name="connsiteY34327" fmla="*/ 6078069 h 6407152"/>
              <a:gd name="connsiteX34328" fmla="*/ 4454782 w 11737976"/>
              <a:gd name="connsiteY34328" fmla="*/ 6098815 h 6407152"/>
              <a:gd name="connsiteX34329" fmla="*/ 4475971 w 11737976"/>
              <a:gd name="connsiteY34329" fmla="*/ 6061281 h 6407152"/>
              <a:gd name="connsiteX34330" fmla="*/ 4465171 w 11737976"/>
              <a:gd name="connsiteY34330" fmla="*/ 6047859 h 6407152"/>
              <a:gd name="connsiteX34331" fmla="*/ 4464425 w 11737976"/>
              <a:gd name="connsiteY34331" fmla="*/ 6042672 h 6407152"/>
              <a:gd name="connsiteX34332" fmla="*/ 4463676 w 11737976"/>
              <a:gd name="connsiteY34332" fmla="*/ 6037486 h 6407152"/>
              <a:gd name="connsiteX34333" fmla="*/ 4454374 w 11737976"/>
              <a:gd name="connsiteY34333" fmla="*/ 6034437 h 6407152"/>
              <a:gd name="connsiteX34334" fmla="*/ 4457701 w 11737976"/>
              <a:gd name="connsiteY34334" fmla="*/ 5995992 h 6407152"/>
              <a:gd name="connsiteX34335" fmla="*/ 4449146 w 11737976"/>
              <a:gd name="connsiteY34335" fmla="*/ 5998130 h 6407152"/>
              <a:gd name="connsiteX34336" fmla="*/ 4438346 w 11737976"/>
              <a:gd name="connsiteY34336" fmla="*/ 5984708 h 6407152"/>
              <a:gd name="connsiteX34337" fmla="*/ 4445348 w 11737976"/>
              <a:gd name="connsiteY34337" fmla="*/ 5981002 h 6407152"/>
              <a:gd name="connsiteX34338" fmla="*/ 4446903 w 11737976"/>
              <a:gd name="connsiteY34338" fmla="*/ 5982571 h 6407152"/>
              <a:gd name="connsiteX34339" fmla="*/ 4445553 w 11737976"/>
              <a:gd name="connsiteY34339" fmla="*/ 5980892 h 6407152"/>
              <a:gd name="connsiteX34340" fmla="*/ 4445348 w 11737976"/>
              <a:gd name="connsiteY34340" fmla="*/ 5981002 h 6407152"/>
              <a:gd name="connsiteX34341" fmla="*/ 4442365 w 11737976"/>
              <a:gd name="connsiteY34341" fmla="*/ 5977994 h 6407152"/>
              <a:gd name="connsiteX34342" fmla="*/ 4434611 w 11737976"/>
              <a:gd name="connsiteY34342" fmla="*/ 5958775 h 6407152"/>
              <a:gd name="connsiteX34343" fmla="*/ 4440179 w 11737976"/>
              <a:gd name="connsiteY34343" fmla="*/ 5935889 h 6407152"/>
              <a:gd name="connsiteX34344" fmla="*/ 4420076 w 11737976"/>
              <a:gd name="connsiteY34344" fmla="*/ 5919418 h 6407152"/>
              <a:gd name="connsiteX34345" fmla="*/ 4418580 w 11737976"/>
              <a:gd name="connsiteY34345" fmla="*/ 5909045 h 6407152"/>
              <a:gd name="connsiteX34346" fmla="*/ 4393656 w 11737976"/>
              <a:gd name="connsiteY34346" fmla="*/ 5920646 h 6407152"/>
              <a:gd name="connsiteX34347" fmla="*/ 4405949 w 11737976"/>
              <a:gd name="connsiteY34347" fmla="*/ 5944442 h 6407152"/>
              <a:gd name="connsiteX34348" fmla="*/ 4398886 w 11737976"/>
              <a:gd name="connsiteY34348" fmla="*/ 5956954 h 6407152"/>
              <a:gd name="connsiteX34349" fmla="*/ 4390330 w 11737976"/>
              <a:gd name="connsiteY34349" fmla="*/ 5959091 h 6407152"/>
              <a:gd name="connsiteX34350" fmla="*/ 4377290 w 11737976"/>
              <a:gd name="connsiteY34350" fmla="*/ 5930110 h 6407152"/>
              <a:gd name="connsiteX34351" fmla="*/ 4367238 w 11737976"/>
              <a:gd name="connsiteY34351" fmla="*/ 5921874 h 6407152"/>
              <a:gd name="connsiteX34352" fmla="*/ 4375049 w 11737976"/>
              <a:gd name="connsiteY34352" fmla="*/ 5914550 h 6407152"/>
              <a:gd name="connsiteX34353" fmla="*/ 4364996 w 11737976"/>
              <a:gd name="connsiteY34353" fmla="*/ 5906314 h 6407152"/>
              <a:gd name="connsiteX34354" fmla="*/ 4382859 w 11737976"/>
              <a:gd name="connsiteY34354" fmla="*/ 5907225 h 6407152"/>
              <a:gd name="connsiteX34355" fmla="*/ 4389922 w 11737976"/>
              <a:gd name="connsiteY34355" fmla="*/ 5894713 h 6407152"/>
              <a:gd name="connsiteX34356" fmla="*/ 4407036 w 11737976"/>
              <a:gd name="connsiteY34356" fmla="*/ 5890436 h 6407152"/>
              <a:gd name="connsiteX34357" fmla="*/ 4417087 w 11737976"/>
              <a:gd name="connsiteY34357" fmla="*/ 5898673 h 6407152"/>
              <a:gd name="connsiteX34358" fmla="*/ 4439771 w 11737976"/>
              <a:gd name="connsiteY34358" fmla="*/ 5871512 h 6407152"/>
              <a:gd name="connsiteX34359" fmla="*/ 4420415 w 11737976"/>
              <a:gd name="connsiteY34359" fmla="*/ 5860228 h 6407152"/>
              <a:gd name="connsiteX34360" fmla="*/ 4428226 w 11737976"/>
              <a:gd name="connsiteY34360" fmla="*/ 5852903 h 6407152"/>
              <a:gd name="connsiteX34361" fmla="*/ 4436782 w 11737976"/>
              <a:gd name="connsiteY34361" fmla="*/ 5850765 h 6407152"/>
              <a:gd name="connsiteX34362" fmla="*/ 4436034 w 11737976"/>
              <a:gd name="connsiteY34362" fmla="*/ 5845578 h 6407152"/>
              <a:gd name="connsiteX34363" fmla="*/ 4428905 w 11737976"/>
              <a:gd name="connsiteY34363" fmla="*/ 5847358 h 6407152"/>
              <a:gd name="connsiteX34364" fmla="*/ 4432299 w 11737976"/>
              <a:gd name="connsiteY34364" fmla="*/ 5819645 h 6407152"/>
              <a:gd name="connsiteX34365" fmla="*/ 4427817 w 11737976"/>
              <a:gd name="connsiteY34365" fmla="*/ 5788525 h 6407152"/>
              <a:gd name="connsiteX34366" fmla="*/ 4453488 w 11737976"/>
              <a:gd name="connsiteY34366" fmla="*/ 5782112 h 6407152"/>
              <a:gd name="connsiteX34367" fmla="*/ 4456460 w 11737976"/>
              <a:gd name="connsiteY34367" fmla="*/ 5771964 h 6407152"/>
              <a:gd name="connsiteX34368" fmla="*/ 4456559 w 11737976"/>
              <a:gd name="connsiteY34368" fmla="*/ 5770998 h 6407152"/>
              <a:gd name="connsiteX34369" fmla="*/ 4459833 w 11737976"/>
              <a:gd name="connsiteY34369" fmla="*/ 5770704 h 6407152"/>
              <a:gd name="connsiteX34370" fmla="*/ 4460203 w 11737976"/>
              <a:gd name="connsiteY34370" fmla="*/ 5770190 h 6407152"/>
              <a:gd name="connsiteX34371" fmla="*/ 4462978 w 11737976"/>
              <a:gd name="connsiteY34371" fmla="*/ 5821060 h 6407152"/>
              <a:gd name="connsiteX34372" fmla="*/ 4501817 w 11737976"/>
              <a:gd name="connsiteY34372" fmla="*/ 5909517 h 6407152"/>
              <a:gd name="connsiteX34373" fmla="*/ 4507523 w 11737976"/>
              <a:gd name="connsiteY34373" fmla="*/ 5914131 h 6407152"/>
              <a:gd name="connsiteX34374" fmla="*/ 4497250 w 11737976"/>
              <a:gd name="connsiteY34374" fmla="*/ 5917358 h 6407152"/>
              <a:gd name="connsiteX34375" fmla="*/ 4500249 w 11737976"/>
              <a:gd name="connsiteY34375" fmla="*/ 5921714 h 6407152"/>
              <a:gd name="connsiteX34376" fmla="*/ 4504422 w 11737976"/>
              <a:gd name="connsiteY34376" fmla="*/ 5917754 h 6407152"/>
              <a:gd name="connsiteX34377" fmla="*/ 4507910 w 11737976"/>
              <a:gd name="connsiteY34377" fmla="*/ 5914444 h 6407152"/>
              <a:gd name="connsiteX34378" fmla="*/ 4515476 w 11737976"/>
              <a:gd name="connsiteY34378" fmla="*/ 5920562 h 6407152"/>
              <a:gd name="connsiteX34379" fmla="*/ 4525882 w 11737976"/>
              <a:gd name="connsiteY34379" fmla="*/ 5950504 h 6407152"/>
              <a:gd name="connsiteX34380" fmla="*/ 4548996 w 11737976"/>
              <a:gd name="connsiteY34380" fmla="*/ 5975431 h 6407152"/>
              <a:gd name="connsiteX34381" fmla="*/ 4547499 w 11737976"/>
              <a:gd name="connsiteY34381" fmla="*/ 5994719 h 6407152"/>
              <a:gd name="connsiteX34382" fmla="*/ 4588971 w 11737976"/>
              <a:gd name="connsiteY34382" fmla="*/ 6026607 h 6407152"/>
              <a:gd name="connsiteX34383" fmla="*/ 4613445 w 11737976"/>
              <a:gd name="connsiteY34383" fmla="*/ 6056667 h 6407152"/>
              <a:gd name="connsiteX34384" fmla="*/ 4646581 w 11737976"/>
              <a:gd name="connsiteY34384" fmla="*/ 6048760 h 6407152"/>
              <a:gd name="connsiteX34385" fmla="*/ 4652338 w 11737976"/>
              <a:gd name="connsiteY34385" fmla="*/ 6053868 h 6407152"/>
              <a:gd name="connsiteX34386" fmla="*/ 4672915 w 11737976"/>
              <a:gd name="connsiteY34386" fmla="*/ 6077524 h 6407152"/>
              <a:gd name="connsiteX34387" fmla="*/ 4680168 w 11737976"/>
              <a:gd name="connsiteY34387" fmla="*/ 6063343 h 6407152"/>
              <a:gd name="connsiteX34388" fmla="*/ 4711127 w 11737976"/>
              <a:gd name="connsiteY34388" fmla="*/ 6072157 h 6407152"/>
              <a:gd name="connsiteX34389" fmla="*/ 4723998 w 11737976"/>
              <a:gd name="connsiteY34389" fmla="*/ 6087506 h 6407152"/>
              <a:gd name="connsiteX34390" fmla="*/ 4730205 w 11737976"/>
              <a:gd name="connsiteY34390" fmla="*/ 6115103 h 6407152"/>
              <a:gd name="connsiteX34391" fmla="*/ 4752911 w 11737976"/>
              <a:gd name="connsiteY34391" fmla="*/ 6150957 h 6407152"/>
              <a:gd name="connsiteX34392" fmla="*/ 4799868 w 11737976"/>
              <a:gd name="connsiteY34392" fmla="*/ 6174459 h 6407152"/>
              <a:gd name="connsiteX34393" fmla="*/ 4833864 w 11737976"/>
              <a:gd name="connsiteY34393" fmla="*/ 6178114 h 6407152"/>
              <a:gd name="connsiteX34394" fmla="*/ 4850182 w 11737976"/>
              <a:gd name="connsiteY34394" fmla="*/ 6177376 h 6407152"/>
              <a:gd name="connsiteX34395" fmla="*/ 4856432 w 11737976"/>
              <a:gd name="connsiteY34395" fmla="*/ 6238389 h 6407152"/>
              <a:gd name="connsiteX34396" fmla="*/ 4882675 w 11737976"/>
              <a:gd name="connsiteY34396" fmla="*/ 6262656 h 6407152"/>
              <a:gd name="connsiteX34397" fmla="*/ 4913681 w 11737976"/>
              <a:gd name="connsiteY34397" fmla="*/ 6242551 h 6407152"/>
              <a:gd name="connsiteX34398" fmla="*/ 4922295 w 11737976"/>
              <a:gd name="connsiteY34398" fmla="*/ 6233504 h 6407152"/>
              <a:gd name="connsiteX34399" fmla="*/ 4925061 w 11737976"/>
              <a:gd name="connsiteY34399" fmla="*/ 6214850 h 6407152"/>
              <a:gd name="connsiteX34400" fmla="*/ 4944417 w 11737976"/>
              <a:gd name="connsiteY34400" fmla="*/ 6208952 h 6407152"/>
              <a:gd name="connsiteX34401" fmla="*/ 4967809 w 11737976"/>
              <a:gd name="connsiteY34401" fmla="*/ 6185037 h 6407152"/>
              <a:gd name="connsiteX34402" fmla="*/ 4965409 w 11737976"/>
              <a:gd name="connsiteY34402" fmla="*/ 6159346 h 6407152"/>
              <a:gd name="connsiteX34403" fmla="*/ 4973071 w 11737976"/>
              <a:gd name="connsiteY34403" fmla="*/ 6134238 h 6407152"/>
              <a:gd name="connsiteX34404" fmla="*/ 4995880 w 11737976"/>
              <a:gd name="connsiteY34404" fmla="*/ 6049918 h 6407152"/>
              <a:gd name="connsiteX34405" fmla="*/ 5014013 w 11737976"/>
              <a:gd name="connsiteY34405" fmla="*/ 6014465 h 6407152"/>
              <a:gd name="connsiteX34406" fmla="*/ 5013563 w 11737976"/>
              <a:gd name="connsiteY34406" fmla="*/ 5991975 h 6407152"/>
              <a:gd name="connsiteX34407" fmla="*/ 5017280 w 11737976"/>
              <a:gd name="connsiteY34407" fmla="*/ 5989382 h 6407152"/>
              <a:gd name="connsiteX34408" fmla="*/ 5023993 w 11737976"/>
              <a:gd name="connsiteY34408" fmla="*/ 5948214 h 6407152"/>
              <a:gd name="connsiteX34409" fmla="*/ 5039637 w 11737976"/>
              <a:gd name="connsiteY34409" fmla="*/ 5882573 h 6407152"/>
              <a:gd name="connsiteX34410" fmla="*/ 5068971 w 11737976"/>
              <a:gd name="connsiteY34410" fmla="*/ 5810423 h 6407152"/>
              <a:gd name="connsiteX34411" fmla="*/ 5085518 w 11737976"/>
              <a:gd name="connsiteY34411" fmla="*/ 5789762 h 6407152"/>
              <a:gd name="connsiteX34412" fmla="*/ 5139422 w 11737976"/>
              <a:gd name="connsiteY34412" fmla="*/ 5689835 h 6407152"/>
              <a:gd name="connsiteX34413" fmla="*/ 5153669 w 11737976"/>
              <a:gd name="connsiteY34413" fmla="*/ 5664126 h 6407152"/>
              <a:gd name="connsiteX34414" fmla="*/ 5155455 w 11737976"/>
              <a:gd name="connsiteY34414" fmla="*/ 5658895 h 6407152"/>
              <a:gd name="connsiteX34415" fmla="*/ 5158393 w 11737976"/>
              <a:gd name="connsiteY34415" fmla="*/ 5660670 h 6407152"/>
              <a:gd name="connsiteX34416" fmla="*/ 5161452 w 11737976"/>
              <a:gd name="connsiteY34416" fmla="*/ 5667687 h 6407152"/>
              <a:gd name="connsiteX34417" fmla="*/ 5189283 w 11737976"/>
              <a:gd name="connsiteY34417" fmla="*/ 5670412 h 6407152"/>
              <a:gd name="connsiteX34418" fmla="*/ 5192136 w 11737976"/>
              <a:gd name="connsiteY34418" fmla="*/ 5669726 h 6407152"/>
              <a:gd name="connsiteX34419" fmla="*/ 5187402 w 11737976"/>
              <a:gd name="connsiteY34419" fmla="*/ 5692300 h 6407152"/>
              <a:gd name="connsiteX34420" fmla="*/ 5189323 w 11737976"/>
              <a:gd name="connsiteY34420" fmla="*/ 5701679 h 6407152"/>
              <a:gd name="connsiteX34421" fmla="*/ 5177089 w 11737976"/>
              <a:gd name="connsiteY34421" fmla="*/ 5748488 h 6407152"/>
              <a:gd name="connsiteX34422" fmla="*/ 5176856 w 11737976"/>
              <a:gd name="connsiteY34422" fmla="*/ 5751279 h 6407152"/>
              <a:gd name="connsiteX34423" fmla="*/ 5175528 w 11737976"/>
              <a:gd name="connsiteY34423" fmla="*/ 5753326 h 6407152"/>
              <a:gd name="connsiteX34424" fmla="*/ 5165464 w 11737976"/>
              <a:gd name="connsiteY34424" fmla="*/ 5763568 h 6407152"/>
              <a:gd name="connsiteX34425" fmla="*/ 5165398 w 11737976"/>
              <a:gd name="connsiteY34425" fmla="*/ 5758889 h 6407152"/>
              <a:gd name="connsiteX34426" fmla="*/ 5164355 w 11737976"/>
              <a:gd name="connsiteY34426" fmla="*/ 5764301 h 6407152"/>
              <a:gd name="connsiteX34427" fmla="*/ 5164578 w 11737976"/>
              <a:gd name="connsiteY34427" fmla="*/ 5764471 h 6407152"/>
              <a:gd name="connsiteX34428" fmla="*/ 5161050 w 11737976"/>
              <a:gd name="connsiteY34428" fmla="*/ 5768061 h 6407152"/>
              <a:gd name="connsiteX34429" fmla="*/ 5154494 w 11737976"/>
              <a:gd name="connsiteY34429" fmla="*/ 5771335 h 6407152"/>
              <a:gd name="connsiteX34430" fmla="*/ 5152310 w 11737976"/>
              <a:gd name="connsiteY34430" fmla="*/ 5777885 h 6407152"/>
              <a:gd name="connsiteX34431" fmla="*/ 5154494 w 11737976"/>
              <a:gd name="connsiteY34431" fmla="*/ 5781160 h 6407152"/>
              <a:gd name="connsiteX34432" fmla="*/ 5163235 w 11737976"/>
              <a:gd name="connsiteY34432" fmla="*/ 5774611 h 6407152"/>
              <a:gd name="connsiteX34433" fmla="*/ 5169313 w 11737976"/>
              <a:gd name="connsiteY34433" fmla="*/ 5785355 h 6407152"/>
              <a:gd name="connsiteX34434" fmla="*/ 5175247 w 11737976"/>
              <a:gd name="connsiteY34434" fmla="*/ 5786475 h 6407152"/>
              <a:gd name="connsiteX34435" fmla="*/ 5176097 w 11737976"/>
              <a:gd name="connsiteY34435" fmla="*/ 5801515 h 6407152"/>
              <a:gd name="connsiteX34436" fmla="*/ 5156163 w 11737976"/>
              <a:gd name="connsiteY34436" fmla="*/ 5859935 h 6407152"/>
              <a:gd name="connsiteX34437" fmla="*/ 5155148 w 11737976"/>
              <a:gd name="connsiteY34437" fmla="*/ 5889591 h 6407152"/>
              <a:gd name="connsiteX34438" fmla="*/ 5148309 w 11737976"/>
              <a:gd name="connsiteY34438" fmla="*/ 5929749 h 6407152"/>
              <a:gd name="connsiteX34439" fmla="*/ 5151190 w 11737976"/>
              <a:gd name="connsiteY34439" fmla="*/ 5943819 h 6407152"/>
              <a:gd name="connsiteX34440" fmla="*/ 5169401 w 11737976"/>
              <a:gd name="connsiteY34440" fmla="*/ 6054391 h 6407152"/>
              <a:gd name="connsiteX34441" fmla="*/ 5178085 w 11737976"/>
              <a:gd name="connsiteY34441" fmla="*/ 6070840 h 6407152"/>
              <a:gd name="connsiteX34442" fmla="*/ 5180451 w 11737976"/>
              <a:gd name="connsiteY34442" fmla="*/ 6104030 h 6407152"/>
              <a:gd name="connsiteX34443" fmla="*/ 5176075 w 11737976"/>
              <a:gd name="connsiteY34443" fmla="*/ 6117272 h 6407152"/>
              <a:gd name="connsiteX34444" fmla="*/ 5177892 w 11737976"/>
              <a:gd name="connsiteY34444" fmla="*/ 6191052 h 6407152"/>
              <a:gd name="connsiteX34445" fmla="*/ 5180732 w 11737976"/>
              <a:gd name="connsiteY34445" fmla="*/ 6230882 h 6407152"/>
              <a:gd name="connsiteX34446" fmla="*/ 5185499 w 11737976"/>
              <a:gd name="connsiteY34446" fmla="*/ 6275796 h 6407152"/>
              <a:gd name="connsiteX34447" fmla="*/ 5214397 w 11737976"/>
              <a:gd name="connsiteY34447" fmla="*/ 6360676 h 6407152"/>
              <a:gd name="connsiteX34448" fmla="*/ 5224520 w 11737976"/>
              <a:gd name="connsiteY34448" fmla="*/ 6384159 h 6407152"/>
              <a:gd name="connsiteX34449" fmla="*/ 5229456 w 11737976"/>
              <a:gd name="connsiteY34449" fmla="*/ 6399071 h 6407152"/>
              <a:gd name="connsiteX34450" fmla="*/ 5232426 w 11737976"/>
              <a:gd name="connsiteY34450" fmla="*/ 6407049 h 6407152"/>
              <a:gd name="connsiteX34451" fmla="*/ 5734115 w 11737976"/>
              <a:gd name="connsiteY34451" fmla="*/ 6407049 h 6407152"/>
              <a:gd name="connsiteX34452" fmla="*/ 5741024 w 11737976"/>
              <a:gd name="connsiteY34452" fmla="*/ 6393753 h 6407152"/>
              <a:gd name="connsiteX34453" fmla="*/ 5788395 w 11737976"/>
              <a:gd name="connsiteY34453" fmla="*/ 6303819 h 6407152"/>
              <a:gd name="connsiteX34454" fmla="*/ 5813144 w 11737976"/>
              <a:gd name="connsiteY34454" fmla="*/ 6260262 h 6407152"/>
              <a:gd name="connsiteX34455" fmla="*/ 5816553 w 11737976"/>
              <a:gd name="connsiteY34455" fmla="*/ 6246622 h 6407152"/>
              <a:gd name="connsiteX34456" fmla="*/ 5822849 w 11737976"/>
              <a:gd name="connsiteY34456" fmla="*/ 6242759 h 6407152"/>
              <a:gd name="connsiteX34457" fmla="*/ 5826260 w 11737976"/>
              <a:gd name="connsiteY34457" fmla="*/ 6229120 h 6407152"/>
              <a:gd name="connsiteX34458" fmla="*/ 5840835 w 11737976"/>
              <a:gd name="connsiteY34458" fmla="*/ 6192133 h 6407152"/>
              <a:gd name="connsiteX34459" fmla="*/ 5875798 w 11737976"/>
              <a:gd name="connsiteY34459" fmla="*/ 6116246 h 6407152"/>
              <a:gd name="connsiteX34460" fmla="*/ 5856982 w 11737976"/>
              <a:gd name="connsiteY34460" fmla="*/ 6080608 h 6407152"/>
              <a:gd name="connsiteX34461" fmla="*/ 5857997 w 11737976"/>
              <a:gd name="connsiteY34461" fmla="*/ 6050951 h 6407152"/>
              <a:gd name="connsiteX34462" fmla="*/ 5867676 w 11737976"/>
              <a:gd name="connsiteY34462" fmla="*/ 6050622 h 6407152"/>
              <a:gd name="connsiteX34463" fmla="*/ 5882623 w 11737976"/>
              <a:gd name="connsiteY34463" fmla="*/ 6084674 h 6407152"/>
              <a:gd name="connsiteX34464" fmla="*/ 5909370 w 11737976"/>
              <a:gd name="connsiteY34464" fmla="*/ 6040056 h 6407152"/>
              <a:gd name="connsiteX34465" fmla="*/ 5913478 w 11737976"/>
              <a:gd name="connsiteY34465" fmla="*/ 6028860 h 6407152"/>
              <a:gd name="connsiteX34466" fmla="*/ 5915842 w 11737976"/>
              <a:gd name="connsiteY34466" fmla="*/ 6032931 h 6407152"/>
              <a:gd name="connsiteX34467" fmla="*/ 5909033 w 11737976"/>
              <a:gd name="connsiteY34467" fmla="*/ 6045581 h 6407152"/>
              <a:gd name="connsiteX34468" fmla="*/ 5912770 w 11737976"/>
              <a:gd name="connsiteY34468" fmla="*/ 6049987 h 6407152"/>
              <a:gd name="connsiteX34469" fmla="*/ 5909806 w 11737976"/>
              <a:gd name="connsiteY34469" fmla="*/ 6087761 h 6407152"/>
              <a:gd name="connsiteX34470" fmla="*/ 5908499 w 11737976"/>
              <a:gd name="connsiteY34470" fmla="*/ 6091381 h 6407152"/>
              <a:gd name="connsiteX34471" fmla="*/ 5895151 w 11737976"/>
              <a:gd name="connsiteY34471" fmla="*/ 6098860 h 6407152"/>
              <a:gd name="connsiteX34472" fmla="*/ 5893016 w 11737976"/>
              <a:gd name="connsiteY34472" fmla="*/ 6119557 h 6407152"/>
              <a:gd name="connsiteX34473" fmla="*/ 5892186 w 11737976"/>
              <a:gd name="connsiteY34473" fmla="*/ 6136634 h 6407152"/>
              <a:gd name="connsiteX34474" fmla="*/ 5901619 w 11737976"/>
              <a:gd name="connsiteY34474" fmla="*/ 6140015 h 6407152"/>
              <a:gd name="connsiteX34475" fmla="*/ 5907136 w 11737976"/>
              <a:gd name="connsiteY34475" fmla="*/ 6154257 h 6407152"/>
              <a:gd name="connsiteX34476" fmla="*/ 5901442 w 11737976"/>
              <a:gd name="connsiteY34476" fmla="*/ 6155282 h 6407152"/>
              <a:gd name="connsiteX34477" fmla="*/ 5909569 w 11737976"/>
              <a:gd name="connsiteY34477" fmla="*/ 6162284 h 6407152"/>
              <a:gd name="connsiteX34478" fmla="*/ 5925352 w 11737976"/>
              <a:gd name="connsiteY34478" fmla="*/ 6162831 h 6407152"/>
              <a:gd name="connsiteX34479" fmla="*/ 5926478 w 11737976"/>
              <a:gd name="connsiteY34479" fmla="*/ 6174477 h 6407152"/>
              <a:gd name="connsiteX34480" fmla="*/ 5917698 w 11737976"/>
              <a:gd name="connsiteY34480" fmla="*/ 6169286 h 6407152"/>
              <a:gd name="connsiteX34481" fmla="*/ 5915740 w 11737976"/>
              <a:gd name="connsiteY34481" fmla="*/ 6174716 h 6407152"/>
              <a:gd name="connsiteX34482" fmla="*/ 5919953 w 11737976"/>
              <a:gd name="connsiteY34482" fmla="*/ 6192578 h 6407152"/>
              <a:gd name="connsiteX34483" fmla="*/ 5911825 w 11737976"/>
              <a:gd name="connsiteY34483" fmla="*/ 6185577 h 6407152"/>
              <a:gd name="connsiteX34484" fmla="*/ 5910698 w 11737976"/>
              <a:gd name="connsiteY34484" fmla="*/ 6173930 h 6407152"/>
              <a:gd name="connsiteX34485" fmla="*/ 5906959 w 11737976"/>
              <a:gd name="connsiteY34485" fmla="*/ 6169524 h 6407152"/>
              <a:gd name="connsiteX34486" fmla="*/ 5903222 w 11737976"/>
              <a:gd name="connsiteY34486" fmla="*/ 6165118 h 6407152"/>
              <a:gd name="connsiteX34487" fmla="*/ 5902569 w 11737976"/>
              <a:gd name="connsiteY34487" fmla="*/ 6166929 h 6407152"/>
              <a:gd name="connsiteX34488" fmla="*/ 5901264 w 11737976"/>
              <a:gd name="connsiteY34488" fmla="*/ 6170548 h 6407152"/>
              <a:gd name="connsiteX34489" fmla="*/ 5906781 w 11737976"/>
              <a:gd name="connsiteY34489" fmla="*/ 6184791 h 6407152"/>
              <a:gd name="connsiteX34490" fmla="*/ 5906128 w 11737976"/>
              <a:gd name="connsiteY34490" fmla="*/ 6186601 h 6407152"/>
              <a:gd name="connsiteX34491" fmla="*/ 5918648 w 11737976"/>
              <a:gd name="connsiteY34491" fmla="*/ 6196198 h 6407152"/>
              <a:gd name="connsiteX34492" fmla="*/ 5926421 w 11737976"/>
              <a:gd name="connsiteY34492" fmla="*/ 6233734 h 6407152"/>
              <a:gd name="connsiteX34493" fmla="*/ 5925115 w 11737976"/>
              <a:gd name="connsiteY34493" fmla="*/ 6237354 h 6407152"/>
              <a:gd name="connsiteX34494" fmla="*/ 5920726 w 11737976"/>
              <a:gd name="connsiteY34494" fmla="*/ 6234757 h 6407152"/>
              <a:gd name="connsiteX34495" fmla="*/ 5918115 w 11737976"/>
              <a:gd name="connsiteY34495" fmla="*/ 6241998 h 6407152"/>
              <a:gd name="connsiteX34496" fmla="*/ 5913724 w 11737976"/>
              <a:gd name="connsiteY34496" fmla="*/ 6239402 h 6407152"/>
              <a:gd name="connsiteX34497" fmla="*/ 5907376 w 11737976"/>
              <a:gd name="connsiteY34497" fmla="*/ 6242237 h 6407152"/>
              <a:gd name="connsiteX34498" fmla="*/ 5904291 w 11737976"/>
              <a:gd name="connsiteY34498" fmla="*/ 6236021 h 6407152"/>
              <a:gd name="connsiteX34499" fmla="*/ 5904943 w 11737976"/>
              <a:gd name="connsiteY34499" fmla="*/ 6234211 h 6407152"/>
              <a:gd name="connsiteX34500" fmla="*/ 5901205 w 11737976"/>
              <a:gd name="connsiteY34500" fmla="*/ 6229806 h 6407152"/>
              <a:gd name="connsiteX34501" fmla="*/ 5900553 w 11737976"/>
              <a:gd name="connsiteY34501" fmla="*/ 6231616 h 6407152"/>
              <a:gd name="connsiteX34502" fmla="*/ 5899901 w 11737976"/>
              <a:gd name="connsiteY34502" fmla="*/ 6233426 h 6407152"/>
              <a:gd name="connsiteX34503" fmla="*/ 5887025 w 11737976"/>
              <a:gd name="connsiteY34503" fmla="*/ 6254361 h 6407152"/>
              <a:gd name="connsiteX34504" fmla="*/ 5895807 w 11737976"/>
              <a:gd name="connsiteY34504" fmla="*/ 6259553 h 6407152"/>
              <a:gd name="connsiteX34505" fmla="*/ 5896459 w 11737976"/>
              <a:gd name="connsiteY34505" fmla="*/ 6257742 h 6407152"/>
              <a:gd name="connsiteX34506" fmla="*/ 5899545 w 11737976"/>
              <a:gd name="connsiteY34506" fmla="*/ 6263958 h 6407152"/>
              <a:gd name="connsiteX34507" fmla="*/ 5894502 w 11737976"/>
              <a:gd name="connsiteY34507" fmla="*/ 6263173 h 6407152"/>
              <a:gd name="connsiteX34508" fmla="*/ 5893849 w 11737976"/>
              <a:gd name="connsiteY34508" fmla="*/ 6264983 h 6407152"/>
              <a:gd name="connsiteX34509" fmla="*/ 5898891 w 11737976"/>
              <a:gd name="connsiteY34509" fmla="*/ 6265769 h 6407152"/>
              <a:gd name="connsiteX34510" fmla="*/ 5901451 w 11737976"/>
              <a:gd name="connsiteY34510" fmla="*/ 6267283 h 6407152"/>
              <a:gd name="connsiteX34511" fmla="*/ 5897587 w 11737976"/>
              <a:gd name="connsiteY34511" fmla="*/ 6269389 h 6407152"/>
              <a:gd name="connsiteX34512" fmla="*/ 5905716 w 11737976"/>
              <a:gd name="connsiteY34512" fmla="*/ 6276391 h 6407152"/>
              <a:gd name="connsiteX34513" fmla="*/ 5900673 w 11737976"/>
              <a:gd name="connsiteY34513" fmla="*/ 6275605 h 6407152"/>
              <a:gd name="connsiteX34514" fmla="*/ 5893197 w 11737976"/>
              <a:gd name="connsiteY34514" fmla="*/ 6266793 h 6407152"/>
              <a:gd name="connsiteX34515" fmla="*/ 5886298 w 11737976"/>
              <a:gd name="connsiteY34515" fmla="*/ 6269303 h 6407152"/>
              <a:gd name="connsiteX34516" fmla="*/ 5889278 w 11737976"/>
              <a:gd name="connsiteY34516" fmla="*/ 6277649 h 6407152"/>
              <a:gd name="connsiteX34517" fmla="*/ 5888978 w 11737976"/>
              <a:gd name="connsiteY34517" fmla="*/ 6277441 h 6407152"/>
              <a:gd name="connsiteX34518" fmla="*/ 5884095 w 11737976"/>
              <a:gd name="connsiteY34518" fmla="*/ 6276740 h 6407152"/>
              <a:gd name="connsiteX34519" fmla="*/ 5891545 w 11737976"/>
              <a:gd name="connsiteY34519" fmla="*/ 6279230 h 6407152"/>
              <a:gd name="connsiteX34520" fmla="*/ 5889284 w 11737976"/>
              <a:gd name="connsiteY34520" fmla="*/ 6277653 h 6407152"/>
              <a:gd name="connsiteX34521" fmla="*/ 5894977 w 11737976"/>
              <a:gd name="connsiteY34521" fmla="*/ 6276630 h 6407152"/>
              <a:gd name="connsiteX34522" fmla="*/ 5899367 w 11737976"/>
              <a:gd name="connsiteY34522" fmla="*/ 6279225 h 6407152"/>
              <a:gd name="connsiteX34523" fmla="*/ 5902452 w 11737976"/>
              <a:gd name="connsiteY34523" fmla="*/ 6285442 h 6407152"/>
              <a:gd name="connsiteX34524" fmla="*/ 5893017 w 11737976"/>
              <a:gd name="connsiteY34524" fmla="*/ 6282059 h 6407152"/>
              <a:gd name="connsiteX34525" fmla="*/ 5902098 w 11737976"/>
              <a:gd name="connsiteY34525" fmla="*/ 6315974 h 6407152"/>
              <a:gd name="connsiteX34526" fmla="*/ 5897706 w 11737976"/>
              <a:gd name="connsiteY34526" fmla="*/ 6313379 h 6407152"/>
              <a:gd name="connsiteX34527" fmla="*/ 5897054 w 11737976"/>
              <a:gd name="connsiteY34527" fmla="*/ 6315189 h 6407152"/>
              <a:gd name="connsiteX34528" fmla="*/ 5901444 w 11737976"/>
              <a:gd name="connsiteY34528" fmla="*/ 6317784 h 6407152"/>
              <a:gd name="connsiteX34529" fmla="*/ 5913310 w 11737976"/>
              <a:gd name="connsiteY34529" fmla="*/ 6329192 h 6407152"/>
              <a:gd name="connsiteX34530" fmla="*/ 5907615 w 11737976"/>
              <a:gd name="connsiteY34530" fmla="*/ 6330217 h 6407152"/>
              <a:gd name="connsiteX34531" fmla="*/ 5924524 w 11737976"/>
              <a:gd name="connsiteY34531" fmla="*/ 6342410 h 6407152"/>
              <a:gd name="connsiteX34532" fmla="*/ 5923871 w 11737976"/>
              <a:gd name="connsiteY34532" fmla="*/ 6344220 h 6407152"/>
              <a:gd name="connsiteX34533" fmla="*/ 5928262 w 11737976"/>
              <a:gd name="connsiteY34533" fmla="*/ 6346816 h 6407152"/>
              <a:gd name="connsiteX34534" fmla="*/ 5928914 w 11737976"/>
              <a:gd name="connsiteY34534" fmla="*/ 6345006 h 6407152"/>
              <a:gd name="connsiteX34535" fmla="*/ 5929567 w 11737976"/>
              <a:gd name="connsiteY34535" fmla="*/ 6343196 h 6407152"/>
              <a:gd name="connsiteX34536" fmla="*/ 5939652 w 11737976"/>
              <a:gd name="connsiteY34536" fmla="*/ 6344766 h 6407152"/>
              <a:gd name="connsiteX34537" fmla="*/ 5938999 w 11737976"/>
              <a:gd name="connsiteY34537" fmla="*/ 6346577 h 6407152"/>
              <a:gd name="connsiteX34538" fmla="*/ 5942739 w 11737976"/>
              <a:gd name="connsiteY34538" fmla="*/ 6350982 h 6407152"/>
              <a:gd name="connsiteX34539" fmla="*/ 5947129 w 11737976"/>
              <a:gd name="connsiteY34539" fmla="*/ 6353579 h 6407152"/>
              <a:gd name="connsiteX34540" fmla="*/ 5943391 w 11737976"/>
              <a:gd name="connsiteY34540" fmla="*/ 6349172 h 6407152"/>
              <a:gd name="connsiteX34541" fmla="*/ 5944697 w 11737976"/>
              <a:gd name="connsiteY34541" fmla="*/ 6345552 h 6407152"/>
              <a:gd name="connsiteX34542" fmla="*/ 5945348 w 11737976"/>
              <a:gd name="connsiteY34542" fmla="*/ 6343742 h 6407152"/>
              <a:gd name="connsiteX34543" fmla="*/ 5944221 w 11737976"/>
              <a:gd name="connsiteY34543" fmla="*/ 6332096 h 6407152"/>
              <a:gd name="connsiteX34544" fmla="*/ 5952349 w 11737976"/>
              <a:gd name="connsiteY34544" fmla="*/ 6339098 h 6407152"/>
              <a:gd name="connsiteX34545" fmla="*/ 5957393 w 11737976"/>
              <a:gd name="connsiteY34545" fmla="*/ 6339883 h 6407152"/>
              <a:gd name="connsiteX34546" fmla="*/ 5953477 w 11737976"/>
              <a:gd name="connsiteY34546" fmla="*/ 6350744 h 6407152"/>
              <a:gd name="connsiteX34547" fmla="*/ 5964038 w 11737976"/>
              <a:gd name="connsiteY34547" fmla="*/ 6365771 h 6407152"/>
              <a:gd name="connsiteX34548" fmla="*/ 5958993 w 11737976"/>
              <a:gd name="connsiteY34548" fmla="*/ 6364986 h 6407152"/>
              <a:gd name="connsiteX34549" fmla="*/ 5962734 w 11737976"/>
              <a:gd name="connsiteY34549" fmla="*/ 6369392 h 6407152"/>
              <a:gd name="connsiteX34550" fmla="*/ 5961428 w 11737976"/>
              <a:gd name="connsiteY34550" fmla="*/ 6373012 h 6407152"/>
              <a:gd name="connsiteX34551" fmla="*/ 5960775 w 11737976"/>
              <a:gd name="connsiteY34551" fmla="*/ 6374822 h 6407152"/>
              <a:gd name="connsiteX34552" fmla="*/ 5950689 w 11737976"/>
              <a:gd name="connsiteY34552" fmla="*/ 6373251 h 6407152"/>
              <a:gd name="connsiteX34553" fmla="*/ 5951994 w 11737976"/>
              <a:gd name="connsiteY34553" fmla="*/ 6369631 h 6407152"/>
              <a:gd name="connsiteX34554" fmla="*/ 5936865 w 11737976"/>
              <a:gd name="connsiteY34554" fmla="*/ 6367273 h 6407152"/>
              <a:gd name="connsiteX34555" fmla="*/ 5937518 w 11737976"/>
              <a:gd name="connsiteY34555" fmla="*/ 6365463 h 6407152"/>
              <a:gd name="connsiteX34556" fmla="*/ 5933127 w 11737976"/>
              <a:gd name="connsiteY34556" fmla="*/ 6362867 h 6407152"/>
              <a:gd name="connsiteX34557" fmla="*/ 5936212 w 11737976"/>
              <a:gd name="connsiteY34557" fmla="*/ 6369084 h 6407152"/>
              <a:gd name="connsiteX34558" fmla="*/ 5931821 w 11737976"/>
              <a:gd name="connsiteY34558" fmla="*/ 6366487 h 6407152"/>
              <a:gd name="connsiteX34559" fmla="*/ 5932947 w 11737976"/>
              <a:gd name="connsiteY34559" fmla="*/ 6378135 h 6407152"/>
              <a:gd name="connsiteX34560" fmla="*/ 5948731 w 11737976"/>
              <a:gd name="connsiteY34560" fmla="*/ 6378682 h 6407152"/>
              <a:gd name="connsiteX34561" fmla="*/ 5948078 w 11737976"/>
              <a:gd name="connsiteY34561" fmla="*/ 6380492 h 6407152"/>
              <a:gd name="connsiteX34562" fmla="*/ 5951817 w 11737976"/>
              <a:gd name="connsiteY34562" fmla="*/ 6384897 h 6407152"/>
              <a:gd name="connsiteX34563" fmla="*/ 5956860 w 11737976"/>
              <a:gd name="connsiteY34563" fmla="*/ 6385683 h 6407152"/>
              <a:gd name="connsiteX34564" fmla="*/ 5954426 w 11737976"/>
              <a:gd name="connsiteY34564" fmla="*/ 6377657 h 6407152"/>
              <a:gd name="connsiteX34565" fmla="*/ 5964514 w 11737976"/>
              <a:gd name="connsiteY34565" fmla="*/ 6379227 h 6407152"/>
              <a:gd name="connsiteX34566" fmla="*/ 5970946 w 11737976"/>
              <a:gd name="connsiteY34566" fmla="*/ 6398781 h 6407152"/>
              <a:gd name="connsiteX34567" fmla="*/ 5975207 w 11737976"/>
              <a:gd name="connsiteY34567" fmla="*/ 6407049 h 6407152"/>
              <a:gd name="connsiteX34568" fmla="*/ 6024551 w 11737976"/>
              <a:gd name="connsiteY34568" fmla="*/ 6407049 h 6407152"/>
              <a:gd name="connsiteX34569" fmla="*/ 6027596 w 11737976"/>
              <a:gd name="connsiteY34569" fmla="*/ 6405545 h 6407152"/>
              <a:gd name="connsiteX34570" fmla="*/ 6034939 w 11737976"/>
              <a:gd name="connsiteY34570" fmla="*/ 6405494 h 6407152"/>
              <a:gd name="connsiteX34571" fmla="*/ 6035593 w 11737976"/>
              <a:gd name="connsiteY34571" fmla="*/ 6403684 h 6407152"/>
              <a:gd name="connsiteX34572" fmla="*/ 6041288 w 11737976"/>
              <a:gd name="connsiteY34572" fmla="*/ 6402659 h 6407152"/>
              <a:gd name="connsiteX34573" fmla="*/ 6046332 w 11737976"/>
              <a:gd name="connsiteY34573" fmla="*/ 6403445 h 6407152"/>
              <a:gd name="connsiteX34574" fmla="*/ 6041940 w 11737976"/>
              <a:gd name="connsiteY34574" fmla="*/ 6400849 h 6407152"/>
              <a:gd name="connsiteX34575" fmla="*/ 6036897 w 11737976"/>
              <a:gd name="connsiteY34575" fmla="*/ 6400064 h 6407152"/>
              <a:gd name="connsiteX34576" fmla="*/ 6036244 w 11737976"/>
              <a:gd name="connsiteY34576" fmla="*/ 6401875 h 6407152"/>
              <a:gd name="connsiteX34577" fmla="*/ 6023072 w 11737976"/>
              <a:gd name="connsiteY34577" fmla="*/ 6394086 h 6407152"/>
              <a:gd name="connsiteX34578" fmla="*/ 6030727 w 11737976"/>
              <a:gd name="connsiteY34578" fmla="*/ 6387633 h 6407152"/>
              <a:gd name="connsiteX34579" fmla="*/ 6040160 w 11737976"/>
              <a:gd name="connsiteY34579" fmla="*/ 6391014 h 6407152"/>
              <a:gd name="connsiteX34580" fmla="*/ 6038853 w 11737976"/>
              <a:gd name="connsiteY34580" fmla="*/ 6394634 h 6407152"/>
              <a:gd name="connsiteX34581" fmla="*/ 6049750 w 11737976"/>
              <a:gd name="connsiteY34581" fmla="*/ 6401349 h 6407152"/>
              <a:gd name="connsiteX34582" fmla="*/ 6057094 w 11737976"/>
              <a:gd name="connsiteY34582" fmla="*/ 6407049 h 6407152"/>
              <a:gd name="connsiteX34583" fmla="*/ 6539657 w 11737976"/>
              <a:gd name="connsiteY34583" fmla="*/ 6407049 h 6407152"/>
              <a:gd name="connsiteX34584" fmla="*/ 6540791 w 11737976"/>
              <a:gd name="connsiteY34584" fmla="*/ 6405919 h 6407152"/>
              <a:gd name="connsiteX34585" fmla="*/ 6541444 w 11737976"/>
              <a:gd name="connsiteY34585" fmla="*/ 6404109 h 6407152"/>
              <a:gd name="connsiteX34586" fmla="*/ 6542096 w 11737976"/>
              <a:gd name="connsiteY34586" fmla="*/ 6402299 h 6407152"/>
              <a:gd name="connsiteX34587" fmla="*/ 6548622 w 11737976"/>
              <a:gd name="connsiteY34587" fmla="*/ 6384198 h 6407152"/>
              <a:gd name="connsiteX34588" fmla="*/ 6541145 w 11737976"/>
              <a:gd name="connsiteY34588" fmla="*/ 6375386 h 6407152"/>
              <a:gd name="connsiteX34589" fmla="*/ 6551231 w 11737976"/>
              <a:gd name="connsiteY34589" fmla="*/ 6376958 h 6407152"/>
              <a:gd name="connsiteX34590" fmla="*/ 6557107 w 11737976"/>
              <a:gd name="connsiteY34590" fmla="*/ 6360667 h 6407152"/>
              <a:gd name="connsiteX34591" fmla="*/ 6549631 w 11737976"/>
              <a:gd name="connsiteY34591" fmla="*/ 6351855 h 6407152"/>
              <a:gd name="connsiteX34592" fmla="*/ 6558412 w 11737976"/>
              <a:gd name="connsiteY34592" fmla="*/ 6357046 h 6407152"/>
              <a:gd name="connsiteX34593" fmla="*/ 6553544 w 11737976"/>
              <a:gd name="connsiteY34593" fmla="*/ 6340994 h 6407152"/>
              <a:gd name="connsiteX34594" fmla="*/ 6554851 w 11737976"/>
              <a:gd name="connsiteY34594" fmla="*/ 6337374 h 6407152"/>
              <a:gd name="connsiteX34595" fmla="*/ 6552419 w 11737976"/>
              <a:gd name="connsiteY34595" fmla="*/ 6329348 h 6407152"/>
              <a:gd name="connsiteX34596" fmla="*/ 6556810 w 11737976"/>
              <a:gd name="connsiteY34596" fmla="*/ 6331944 h 6407152"/>
              <a:gd name="connsiteX34597" fmla="*/ 6561784 w 11737976"/>
              <a:gd name="connsiteY34597" fmla="*/ 6321751 h 6407152"/>
              <a:gd name="connsiteX34598" fmla="*/ 6564653 w 11737976"/>
              <a:gd name="connsiteY34598" fmla="*/ 6322483 h 6407152"/>
              <a:gd name="connsiteX34599" fmla="*/ 6567286 w 11737976"/>
              <a:gd name="connsiteY34599" fmla="*/ 6320203 h 6407152"/>
              <a:gd name="connsiteX34600" fmla="*/ 6572117 w 11737976"/>
              <a:gd name="connsiteY34600" fmla="*/ 6319034 h 6407152"/>
              <a:gd name="connsiteX34601" fmla="*/ 6571644 w 11737976"/>
              <a:gd name="connsiteY34601" fmla="*/ 6316430 h 6407152"/>
              <a:gd name="connsiteX34602" fmla="*/ 6593292 w 11737976"/>
              <a:gd name="connsiteY34602" fmla="*/ 6297685 h 6407152"/>
              <a:gd name="connsiteX34603" fmla="*/ 6624907 w 11737976"/>
              <a:gd name="connsiteY34603" fmla="*/ 6288825 h 6407152"/>
              <a:gd name="connsiteX34604" fmla="*/ 6622982 w 11737976"/>
              <a:gd name="connsiteY34604" fmla="*/ 6294162 h 6407152"/>
              <a:gd name="connsiteX34605" fmla="*/ 6626806 w 11737976"/>
              <a:gd name="connsiteY34605" fmla="*/ 6298614 h 6407152"/>
              <a:gd name="connsiteX34606" fmla="*/ 6631049 w 11737976"/>
              <a:gd name="connsiteY34606" fmla="*/ 6300026 h 6407152"/>
              <a:gd name="connsiteX34607" fmla="*/ 6631933 w 11737976"/>
              <a:gd name="connsiteY34607" fmla="*/ 6299454 h 6407152"/>
              <a:gd name="connsiteX34608" fmla="*/ 6630063 w 11737976"/>
              <a:gd name="connsiteY34608" fmla="*/ 6289578 h 6407152"/>
              <a:gd name="connsiteX34609" fmla="*/ 6630946 w 11737976"/>
              <a:gd name="connsiteY34609" fmla="*/ 6287132 h 6407152"/>
              <a:gd name="connsiteX34610" fmla="*/ 6634188 w 11737976"/>
              <a:gd name="connsiteY34610" fmla="*/ 6286223 h 6407152"/>
              <a:gd name="connsiteX34611" fmla="*/ 6644141 w 11737976"/>
              <a:gd name="connsiteY34611" fmla="*/ 6295710 h 6407152"/>
              <a:gd name="connsiteX34612" fmla="*/ 6651226 w 11737976"/>
              <a:gd name="connsiteY34612" fmla="*/ 6291128 h 6407152"/>
              <a:gd name="connsiteX34613" fmla="*/ 6652529 w 11737976"/>
              <a:gd name="connsiteY34613" fmla="*/ 6287514 h 6407152"/>
              <a:gd name="connsiteX34614" fmla="*/ 6648703 w 11737976"/>
              <a:gd name="connsiteY34614" fmla="*/ 6283059 h 6407152"/>
              <a:gd name="connsiteX34615" fmla="*/ 6646344 w 11737976"/>
              <a:gd name="connsiteY34615" fmla="*/ 6282673 h 6407152"/>
              <a:gd name="connsiteX34616" fmla="*/ 6656008 w 11737976"/>
              <a:gd name="connsiteY34616" fmla="*/ 6274223 h 6407152"/>
              <a:gd name="connsiteX34617" fmla="*/ 6657090 w 11737976"/>
              <a:gd name="connsiteY34617" fmla="*/ 6274862 h 6407152"/>
              <a:gd name="connsiteX34618" fmla="*/ 6657561 w 11737976"/>
              <a:gd name="connsiteY34618" fmla="*/ 6273555 h 6407152"/>
              <a:gd name="connsiteX34619" fmla="*/ 6684168 w 11737976"/>
              <a:gd name="connsiteY34619" fmla="*/ 6313600 h 6407152"/>
              <a:gd name="connsiteX34620" fmla="*/ 6715097 w 11737976"/>
              <a:gd name="connsiteY34620" fmla="*/ 6349072 h 6407152"/>
              <a:gd name="connsiteX34621" fmla="*/ 6739280 w 11737976"/>
              <a:gd name="connsiteY34621" fmla="*/ 6345716 h 6407152"/>
              <a:gd name="connsiteX34622" fmla="*/ 6739152 w 11737976"/>
              <a:gd name="connsiteY34622" fmla="*/ 6349627 h 6407152"/>
              <a:gd name="connsiteX34623" fmla="*/ 6742549 w 11737976"/>
              <a:gd name="connsiteY34623" fmla="*/ 6351202 h 6407152"/>
              <a:gd name="connsiteX34624" fmla="*/ 6739370 w 11737976"/>
              <a:gd name="connsiteY34624" fmla="*/ 6356486 h 6407152"/>
              <a:gd name="connsiteX34625" fmla="*/ 6729841 w 11737976"/>
              <a:gd name="connsiteY34625" fmla="*/ 6361071 h 6407152"/>
              <a:gd name="connsiteX34626" fmla="*/ 6750265 w 11737976"/>
              <a:gd name="connsiteY34626" fmla="*/ 6360605 h 6407152"/>
              <a:gd name="connsiteX34627" fmla="*/ 6757387 w 11737976"/>
              <a:gd name="connsiteY34627" fmla="*/ 6357328 h 6407152"/>
              <a:gd name="connsiteX34628" fmla="*/ 6759114 w 11737976"/>
              <a:gd name="connsiteY34628" fmla="*/ 6358026 h 6407152"/>
              <a:gd name="connsiteX34629" fmla="*/ 6765172 w 11737976"/>
              <a:gd name="connsiteY34629" fmla="*/ 6364665 h 6407152"/>
              <a:gd name="connsiteX34630" fmla="*/ 6763246 w 11737976"/>
              <a:gd name="connsiteY34630" fmla="*/ 6363923 h 6407152"/>
              <a:gd name="connsiteX34631" fmla="*/ 6755424 w 11737976"/>
              <a:gd name="connsiteY34631" fmla="*/ 6366894 h 6407152"/>
              <a:gd name="connsiteX34632" fmla="*/ 6743464 w 11737976"/>
              <a:gd name="connsiteY34632" fmla="*/ 6401067 h 6407152"/>
              <a:gd name="connsiteX34633" fmla="*/ 6744860 w 11737976"/>
              <a:gd name="connsiteY34633" fmla="*/ 6407048 h 6407152"/>
              <a:gd name="connsiteX34634" fmla="*/ 6784928 w 11737976"/>
              <a:gd name="connsiteY34634" fmla="*/ 6407048 h 6407152"/>
              <a:gd name="connsiteX34635" fmla="*/ 6784624 w 11737976"/>
              <a:gd name="connsiteY34635" fmla="*/ 6398406 h 6407152"/>
              <a:gd name="connsiteX34636" fmla="*/ 6782476 w 11737976"/>
              <a:gd name="connsiteY34636" fmla="*/ 6391096 h 6407152"/>
              <a:gd name="connsiteX34637" fmla="*/ 6780318 w 11737976"/>
              <a:gd name="connsiteY34637" fmla="*/ 6381192 h 6407152"/>
              <a:gd name="connsiteX34638" fmla="*/ 6793183 w 11737976"/>
              <a:gd name="connsiteY34638" fmla="*/ 6388247 h 6407152"/>
              <a:gd name="connsiteX34639" fmla="*/ 6810141 w 11737976"/>
              <a:gd name="connsiteY34639" fmla="*/ 6394701 h 6407152"/>
              <a:gd name="connsiteX34640" fmla="*/ 6813543 w 11737976"/>
              <a:gd name="connsiteY34640" fmla="*/ 6395820 h 6407152"/>
              <a:gd name="connsiteX34641" fmla="*/ 6811182 w 11737976"/>
              <a:gd name="connsiteY34641" fmla="*/ 6399252 h 6407152"/>
              <a:gd name="connsiteX34642" fmla="*/ 6810673 w 11737976"/>
              <a:gd name="connsiteY34642" fmla="*/ 6404189 h 6407152"/>
              <a:gd name="connsiteX34643" fmla="*/ 6810378 w 11737976"/>
              <a:gd name="connsiteY34643" fmla="*/ 6407048 h 6407152"/>
              <a:gd name="connsiteX34644" fmla="*/ 7036514 w 11737976"/>
              <a:gd name="connsiteY34644" fmla="*/ 6407048 h 6407152"/>
              <a:gd name="connsiteX34645" fmla="*/ 7035015 w 11737976"/>
              <a:gd name="connsiteY34645" fmla="*/ 6404299 h 6407152"/>
              <a:gd name="connsiteX34646" fmla="*/ 7041061 w 11737976"/>
              <a:gd name="connsiteY34646" fmla="*/ 6380160 h 6407152"/>
              <a:gd name="connsiteX34647" fmla="*/ 7048953 w 11737976"/>
              <a:gd name="connsiteY34647" fmla="*/ 6385487 h 6407152"/>
              <a:gd name="connsiteX34648" fmla="*/ 7049971 w 11737976"/>
              <a:gd name="connsiteY34648" fmla="*/ 6375612 h 6407152"/>
              <a:gd name="connsiteX34649" fmla="*/ 7050478 w 11737976"/>
              <a:gd name="connsiteY34649" fmla="*/ 6370674 h 6407152"/>
              <a:gd name="connsiteX34650" fmla="*/ 7050987 w 11737976"/>
              <a:gd name="connsiteY34650" fmla="*/ 6365737 h 6407152"/>
              <a:gd name="connsiteX34651" fmla="*/ 7058373 w 11737976"/>
              <a:gd name="connsiteY34651" fmla="*/ 6376002 h 6407152"/>
              <a:gd name="connsiteX34652" fmla="*/ 7057356 w 11737976"/>
              <a:gd name="connsiteY34652" fmla="*/ 6385878 h 6407152"/>
              <a:gd name="connsiteX34653" fmla="*/ 7056339 w 11737976"/>
              <a:gd name="connsiteY34653" fmla="*/ 6395753 h 6407152"/>
              <a:gd name="connsiteX34654" fmla="*/ 7065753 w 11737976"/>
              <a:gd name="connsiteY34654" fmla="*/ 6386268 h 6407152"/>
              <a:gd name="connsiteX34655" fmla="*/ 7100887 w 11737976"/>
              <a:gd name="connsiteY34655" fmla="*/ 6373015 h 6407152"/>
              <a:gd name="connsiteX34656" fmla="*/ 7098853 w 11737976"/>
              <a:gd name="connsiteY34656" fmla="*/ 6392767 h 6407152"/>
              <a:gd name="connsiteX34657" fmla="*/ 7082557 w 11737976"/>
              <a:gd name="connsiteY34657" fmla="*/ 6387048 h 6407152"/>
              <a:gd name="connsiteX34658" fmla="*/ 7081032 w 11737976"/>
              <a:gd name="connsiteY34658" fmla="*/ 6401862 h 6407152"/>
              <a:gd name="connsiteX34659" fmla="*/ 7073139 w 11737976"/>
              <a:gd name="connsiteY34659" fmla="*/ 6396533 h 6407152"/>
              <a:gd name="connsiteX34660" fmla="*/ 7063723 w 11737976"/>
              <a:gd name="connsiteY34660" fmla="*/ 6406020 h 6407152"/>
              <a:gd name="connsiteX34661" fmla="*/ 7063617 w 11737976"/>
              <a:gd name="connsiteY34661" fmla="*/ 6407048 h 6407152"/>
              <a:gd name="connsiteX34662" fmla="*/ 7123468 w 11737976"/>
              <a:gd name="connsiteY34662" fmla="*/ 6407048 h 6407152"/>
              <a:gd name="connsiteX34663" fmla="*/ 7124026 w 11737976"/>
              <a:gd name="connsiteY34663" fmla="*/ 6404479 h 6407152"/>
              <a:gd name="connsiteX34664" fmla="*/ 7131947 w 11737976"/>
              <a:gd name="connsiteY34664" fmla="*/ 6399265 h 6407152"/>
              <a:gd name="connsiteX34665" fmla="*/ 7131147 w 11737976"/>
              <a:gd name="connsiteY34665" fmla="*/ 6407048 h 6407152"/>
              <a:gd name="connsiteX34666" fmla="*/ 7146518 w 11737976"/>
              <a:gd name="connsiteY34666" fmla="*/ 6407048 h 6407152"/>
              <a:gd name="connsiteX34667" fmla="*/ 7148751 w 11737976"/>
              <a:gd name="connsiteY34667" fmla="*/ 6400045 h 6407152"/>
              <a:gd name="connsiteX34668" fmla="*/ 7157657 w 11737976"/>
              <a:gd name="connsiteY34668" fmla="*/ 6395498 h 6407152"/>
              <a:gd name="connsiteX34669" fmla="*/ 7190757 w 11737976"/>
              <a:gd name="connsiteY34669" fmla="*/ 6401996 h 6407152"/>
              <a:gd name="connsiteX34670" fmla="*/ 7199666 w 11737976"/>
              <a:gd name="connsiteY34670" fmla="*/ 6397448 h 6407152"/>
              <a:gd name="connsiteX34671" fmla="*/ 7200017 w 11737976"/>
              <a:gd name="connsiteY34671" fmla="*/ 6404288 h 6407152"/>
              <a:gd name="connsiteX34672" fmla="*/ 7205679 w 11737976"/>
              <a:gd name="connsiteY34672" fmla="*/ 6407048 h 6407152"/>
              <a:gd name="connsiteX34673" fmla="*/ 7207118 w 11737976"/>
              <a:gd name="connsiteY34673" fmla="*/ 6407048 h 6407152"/>
              <a:gd name="connsiteX34674" fmla="*/ 7208574 w 11737976"/>
              <a:gd name="connsiteY34674" fmla="*/ 6392902 h 6407152"/>
              <a:gd name="connsiteX34675" fmla="*/ 7227410 w 11737976"/>
              <a:gd name="connsiteY34675" fmla="*/ 6373932 h 6407152"/>
              <a:gd name="connsiteX34676" fmla="*/ 7250071 w 11737976"/>
              <a:gd name="connsiteY34676" fmla="*/ 6399791 h 6407152"/>
              <a:gd name="connsiteX34677" fmla="*/ 7241671 w 11737976"/>
              <a:gd name="connsiteY34677" fmla="*/ 6399399 h 6407152"/>
              <a:gd name="connsiteX34678" fmla="*/ 7241163 w 11737976"/>
              <a:gd name="connsiteY34678" fmla="*/ 6404338 h 6407152"/>
              <a:gd name="connsiteX34679" fmla="*/ 7249563 w 11737976"/>
              <a:gd name="connsiteY34679" fmla="*/ 6404728 h 6407152"/>
              <a:gd name="connsiteX34680" fmla="*/ 7250071 w 11737976"/>
              <a:gd name="connsiteY34680" fmla="*/ 6399791 h 6407152"/>
              <a:gd name="connsiteX34681" fmla="*/ 7257107 w 11737976"/>
              <a:gd name="connsiteY34681" fmla="*/ 6403218 h 6407152"/>
              <a:gd name="connsiteX34682" fmla="*/ 7257302 w 11737976"/>
              <a:gd name="connsiteY34682" fmla="*/ 6407048 h 6407152"/>
              <a:gd name="connsiteX34683" fmla="*/ 7317819 w 11737976"/>
              <a:gd name="connsiteY34683" fmla="*/ 6407048 h 6407152"/>
              <a:gd name="connsiteX34684" fmla="*/ 7323071 w 11737976"/>
              <a:gd name="connsiteY34684" fmla="*/ 6387676 h 6407152"/>
              <a:gd name="connsiteX34685" fmla="*/ 7330258 w 11737976"/>
              <a:gd name="connsiteY34685" fmla="*/ 6358862 h 6407152"/>
              <a:gd name="connsiteX34686" fmla="*/ 7339167 w 11737976"/>
              <a:gd name="connsiteY34686" fmla="*/ 6354315 h 6407152"/>
              <a:gd name="connsiteX34687" fmla="*/ 7348317 w 11737976"/>
              <a:gd name="connsiteY34687" fmla="*/ 6265433 h 6407152"/>
              <a:gd name="connsiteX34688" fmla="*/ 7340424 w 11737976"/>
              <a:gd name="connsiteY34688" fmla="*/ 6260105 h 6407152"/>
              <a:gd name="connsiteX34689" fmla="*/ 7339916 w 11737976"/>
              <a:gd name="connsiteY34689" fmla="*/ 6265042 h 6407152"/>
              <a:gd name="connsiteX34690" fmla="*/ 7332022 w 11737976"/>
              <a:gd name="connsiteY34690" fmla="*/ 6259714 h 6407152"/>
              <a:gd name="connsiteX34691" fmla="*/ 7337883 w 11737976"/>
              <a:gd name="connsiteY34691" fmla="*/ 6284794 h 6407152"/>
              <a:gd name="connsiteX34692" fmla="*/ 7324905 w 11737976"/>
              <a:gd name="connsiteY34692" fmla="*/ 6328845 h 6407152"/>
              <a:gd name="connsiteX34693" fmla="*/ 7315996 w 11737976"/>
              <a:gd name="connsiteY34693" fmla="*/ 6333392 h 6407152"/>
              <a:gd name="connsiteX34694" fmla="*/ 7317013 w 11737976"/>
              <a:gd name="connsiteY34694" fmla="*/ 6323517 h 6407152"/>
              <a:gd name="connsiteX34695" fmla="*/ 7299195 w 11737976"/>
              <a:gd name="connsiteY34695" fmla="*/ 6332612 h 6407152"/>
              <a:gd name="connsiteX34696" fmla="*/ 7301736 w 11737976"/>
              <a:gd name="connsiteY34696" fmla="*/ 6307922 h 6407152"/>
              <a:gd name="connsiteX34697" fmla="*/ 7279583 w 11737976"/>
              <a:gd name="connsiteY34697" fmla="*/ 6277125 h 6407152"/>
              <a:gd name="connsiteX34698" fmla="*/ 7269148 w 11737976"/>
              <a:gd name="connsiteY34698" fmla="*/ 6296486 h 6407152"/>
              <a:gd name="connsiteX34699" fmla="*/ 7272707 w 11737976"/>
              <a:gd name="connsiteY34699" fmla="*/ 6261921 h 6407152"/>
              <a:gd name="connsiteX34700" fmla="*/ 7253871 w 11737976"/>
              <a:gd name="connsiteY34700" fmla="*/ 6280892 h 6407152"/>
              <a:gd name="connsiteX34701" fmla="*/ 7246488 w 11737976"/>
              <a:gd name="connsiteY34701" fmla="*/ 6270627 h 6407152"/>
              <a:gd name="connsiteX34702" fmla="*/ 7265829 w 11737976"/>
              <a:gd name="connsiteY34702" fmla="*/ 6246717 h 6407152"/>
              <a:gd name="connsiteX34703" fmla="*/ 7289002 w 11737976"/>
              <a:gd name="connsiteY34703" fmla="*/ 6267639 h 6407152"/>
              <a:gd name="connsiteX34704" fmla="*/ 7292559 w 11737976"/>
              <a:gd name="connsiteY34704" fmla="*/ 6233075 h 6407152"/>
              <a:gd name="connsiteX34705" fmla="*/ 7297911 w 11737976"/>
              <a:gd name="connsiteY34705" fmla="*/ 6263092 h 6407152"/>
              <a:gd name="connsiteX34706" fmla="*/ 7305802 w 11737976"/>
              <a:gd name="connsiteY34706" fmla="*/ 6268420 h 6407152"/>
              <a:gd name="connsiteX34707" fmla="*/ 7307836 w 11737976"/>
              <a:gd name="connsiteY34707" fmla="*/ 6248668 h 6407152"/>
              <a:gd name="connsiteX34708" fmla="*/ 7316238 w 11737976"/>
              <a:gd name="connsiteY34708" fmla="*/ 6249059 h 6407152"/>
              <a:gd name="connsiteX34709" fmla="*/ 7325146 w 11737976"/>
              <a:gd name="connsiteY34709" fmla="*/ 6244511 h 6407152"/>
              <a:gd name="connsiteX34710" fmla="*/ 7316747 w 11737976"/>
              <a:gd name="connsiteY34710" fmla="*/ 6244121 h 6407152"/>
              <a:gd name="connsiteX34711" fmla="*/ 7308344 w 11737976"/>
              <a:gd name="connsiteY34711" fmla="*/ 6243731 h 6407152"/>
              <a:gd name="connsiteX34712" fmla="*/ 7302994 w 11737976"/>
              <a:gd name="connsiteY34712" fmla="*/ 6213714 h 6407152"/>
              <a:gd name="connsiteX34713" fmla="*/ 7292559 w 11737976"/>
              <a:gd name="connsiteY34713" fmla="*/ 6233075 h 6407152"/>
              <a:gd name="connsiteX34714" fmla="*/ 7284666 w 11737976"/>
              <a:gd name="connsiteY34714" fmla="*/ 6227746 h 6407152"/>
              <a:gd name="connsiteX34715" fmla="*/ 7283140 w 11737976"/>
              <a:gd name="connsiteY34715" fmla="*/ 6242561 h 6407152"/>
              <a:gd name="connsiteX34716" fmla="*/ 7276772 w 11737976"/>
              <a:gd name="connsiteY34716" fmla="*/ 6222419 h 6407152"/>
              <a:gd name="connsiteX34717" fmla="*/ 7258954 w 11737976"/>
              <a:gd name="connsiteY34717" fmla="*/ 6231514 h 6407152"/>
              <a:gd name="connsiteX34718" fmla="*/ 7252587 w 11737976"/>
              <a:gd name="connsiteY34718" fmla="*/ 6211372 h 6407152"/>
              <a:gd name="connsiteX34719" fmla="*/ 7255129 w 11737976"/>
              <a:gd name="connsiteY34719" fmla="*/ 6186683 h 6407152"/>
              <a:gd name="connsiteX34720" fmla="*/ 7250285 w 11737976"/>
              <a:gd name="connsiteY34720" fmla="*/ 6151727 h 6407152"/>
              <a:gd name="connsiteX34721" fmla="*/ 7250793 w 11737976"/>
              <a:gd name="connsiteY34721" fmla="*/ 6146790 h 6407152"/>
              <a:gd name="connsiteX34722" fmla="*/ 7232465 w 11737976"/>
              <a:gd name="connsiteY34722" fmla="*/ 6160823 h 6407152"/>
              <a:gd name="connsiteX34723" fmla="*/ 7226606 w 11737976"/>
              <a:gd name="connsiteY34723" fmla="*/ 6135742 h 6407152"/>
              <a:gd name="connsiteX34724" fmla="*/ 7207262 w 11737976"/>
              <a:gd name="connsiteY34724" fmla="*/ 6159651 h 6407152"/>
              <a:gd name="connsiteX34725" fmla="*/ 7200387 w 11737976"/>
              <a:gd name="connsiteY34725" fmla="*/ 6144448 h 6407152"/>
              <a:gd name="connsiteX34726" fmla="*/ 7195812 w 11737976"/>
              <a:gd name="connsiteY34726" fmla="*/ 6188889 h 6407152"/>
              <a:gd name="connsiteX34727" fmla="*/ 7182059 w 11737976"/>
              <a:gd name="connsiteY34727" fmla="*/ 6158482 h 6407152"/>
              <a:gd name="connsiteX34728" fmla="*/ 7174167 w 11737976"/>
              <a:gd name="connsiteY34728" fmla="*/ 6153153 h 6407152"/>
              <a:gd name="connsiteX34729" fmla="*/ 7177726 w 11737976"/>
              <a:gd name="connsiteY34729" fmla="*/ 6118589 h 6407152"/>
              <a:gd name="connsiteX34730" fmla="*/ 7159905 w 11737976"/>
              <a:gd name="connsiteY34730" fmla="*/ 6127683 h 6407152"/>
              <a:gd name="connsiteX34731" fmla="*/ 7156855 w 11737976"/>
              <a:gd name="connsiteY34731" fmla="*/ 6157312 h 6407152"/>
              <a:gd name="connsiteX34732" fmla="*/ 7147947 w 11737976"/>
              <a:gd name="connsiteY34732" fmla="*/ 6161858 h 6407152"/>
              <a:gd name="connsiteX34733" fmla="*/ 7144335 w 11737976"/>
              <a:gd name="connsiteY34733" fmla="*/ 6163702 h 6407152"/>
              <a:gd name="connsiteX34734" fmla="*/ 7146751 w 11737976"/>
              <a:gd name="connsiteY34734" fmla="*/ 6149511 h 6407152"/>
              <a:gd name="connsiteX34735" fmla="*/ 7148644 w 11737976"/>
              <a:gd name="connsiteY34735" fmla="*/ 6107820 h 6407152"/>
              <a:gd name="connsiteX34736" fmla="*/ 7149336 w 11737976"/>
              <a:gd name="connsiteY34736" fmla="*/ 6107347 h 6407152"/>
              <a:gd name="connsiteX34737" fmla="*/ 7162956 w 11737976"/>
              <a:gd name="connsiteY34737" fmla="*/ 6098056 h 6407152"/>
              <a:gd name="connsiteX34738" fmla="*/ 7196053 w 11737976"/>
              <a:gd name="connsiteY34738" fmla="*/ 6104555 h 6407152"/>
              <a:gd name="connsiteX34739" fmla="*/ 7202928 w 11737976"/>
              <a:gd name="connsiteY34739" fmla="*/ 6119760 h 6407152"/>
              <a:gd name="connsiteX34740" fmla="*/ 7202421 w 11737976"/>
              <a:gd name="connsiteY34740" fmla="*/ 6124698 h 6407152"/>
              <a:gd name="connsiteX34741" fmla="*/ 7201911 w 11737976"/>
              <a:gd name="connsiteY34741" fmla="*/ 6129635 h 6407152"/>
              <a:gd name="connsiteX34742" fmla="*/ 7210311 w 11737976"/>
              <a:gd name="connsiteY34742" fmla="*/ 6130025 h 6407152"/>
              <a:gd name="connsiteX34743" fmla="*/ 7210821 w 11737976"/>
              <a:gd name="connsiteY34743" fmla="*/ 6125087 h 6407152"/>
              <a:gd name="connsiteX34744" fmla="*/ 7219222 w 11737976"/>
              <a:gd name="connsiteY34744" fmla="*/ 6125478 h 6407152"/>
              <a:gd name="connsiteX34745" fmla="*/ 7229147 w 11737976"/>
              <a:gd name="connsiteY34745" fmla="*/ 6111054 h 6407152"/>
              <a:gd name="connsiteX34746" fmla="*/ 7269629 w 11737976"/>
              <a:gd name="connsiteY34746" fmla="*/ 6127819 h 6407152"/>
              <a:gd name="connsiteX34747" fmla="*/ 7277012 w 11737976"/>
              <a:gd name="connsiteY34747" fmla="*/ 6138084 h 6407152"/>
              <a:gd name="connsiteX34748" fmla="*/ 7286939 w 11737976"/>
              <a:gd name="connsiteY34748" fmla="*/ 6123661 h 6407152"/>
              <a:gd name="connsiteX34749" fmla="*/ 7316986 w 11737976"/>
              <a:gd name="connsiteY34749" fmla="*/ 6159788 h 6407152"/>
              <a:gd name="connsiteX34750" fmla="*/ 7326911 w 11737976"/>
              <a:gd name="connsiteY34750" fmla="*/ 6145364 h 6407152"/>
              <a:gd name="connsiteX34751" fmla="*/ 7358991 w 11737976"/>
              <a:gd name="connsiteY34751" fmla="*/ 6161739 h 6407152"/>
              <a:gd name="connsiteX34752" fmla="*/ 7368410 w 11737976"/>
              <a:gd name="connsiteY34752" fmla="*/ 6152253 h 6407152"/>
              <a:gd name="connsiteX34753" fmla="*/ 7367393 w 11737976"/>
              <a:gd name="connsiteY34753" fmla="*/ 6162129 h 6407152"/>
              <a:gd name="connsiteX34754" fmla="*/ 7365868 w 11737976"/>
              <a:gd name="connsiteY34754" fmla="*/ 6176943 h 6407152"/>
              <a:gd name="connsiteX34755" fmla="*/ 7398964 w 11737976"/>
              <a:gd name="connsiteY34755" fmla="*/ 6183440 h 6407152"/>
              <a:gd name="connsiteX34756" fmla="*/ 7397948 w 11737976"/>
              <a:gd name="connsiteY34756" fmla="*/ 6193316 h 6407152"/>
              <a:gd name="connsiteX34757" fmla="*/ 7405839 w 11737976"/>
              <a:gd name="connsiteY34757" fmla="*/ 6198645 h 6407152"/>
              <a:gd name="connsiteX34758" fmla="*/ 7416783 w 11737976"/>
              <a:gd name="connsiteY34758" fmla="*/ 6174346 h 6407152"/>
              <a:gd name="connsiteX34759" fmla="*/ 7408381 w 11737976"/>
              <a:gd name="connsiteY34759" fmla="*/ 6173955 h 6407152"/>
              <a:gd name="connsiteX34760" fmla="*/ 7403540 w 11737976"/>
              <a:gd name="connsiteY34760" fmla="*/ 6138998 h 6407152"/>
              <a:gd name="connsiteX34761" fmla="*/ 7384702 w 11737976"/>
              <a:gd name="connsiteY34761" fmla="*/ 6157972 h 6407152"/>
              <a:gd name="connsiteX34762" fmla="*/ 7377318 w 11737976"/>
              <a:gd name="connsiteY34762" fmla="*/ 6147704 h 6407152"/>
              <a:gd name="connsiteX34763" fmla="*/ 7396663 w 11737976"/>
              <a:gd name="connsiteY34763" fmla="*/ 6123797 h 6407152"/>
              <a:gd name="connsiteX34764" fmla="*/ 7388260 w 11737976"/>
              <a:gd name="connsiteY34764" fmla="*/ 6123406 h 6407152"/>
              <a:gd name="connsiteX34765" fmla="*/ 7379351 w 11737976"/>
              <a:gd name="connsiteY34765" fmla="*/ 6127954 h 6407152"/>
              <a:gd name="connsiteX34766" fmla="*/ 7374002 w 11737976"/>
              <a:gd name="connsiteY34766" fmla="*/ 6097936 h 6407152"/>
              <a:gd name="connsiteX34767" fmla="*/ 7377560 w 11737976"/>
              <a:gd name="connsiteY34767" fmla="*/ 6063372 h 6407152"/>
              <a:gd name="connsiteX34768" fmla="*/ 7379592 w 11737976"/>
              <a:gd name="connsiteY34768" fmla="*/ 6043621 h 6407152"/>
              <a:gd name="connsiteX34769" fmla="*/ 7371190 w 11737976"/>
              <a:gd name="connsiteY34769" fmla="*/ 6043229 h 6407152"/>
              <a:gd name="connsiteX34770" fmla="*/ 7369664 w 11737976"/>
              <a:gd name="connsiteY34770" fmla="*/ 6058043 h 6407152"/>
              <a:gd name="connsiteX34771" fmla="*/ 7360758 w 11737976"/>
              <a:gd name="connsiteY34771" fmla="*/ 6062591 h 6407152"/>
              <a:gd name="connsiteX34772" fmla="*/ 7362281 w 11737976"/>
              <a:gd name="connsiteY34772" fmla="*/ 6047777 h 6407152"/>
              <a:gd name="connsiteX34773" fmla="*/ 7344463 w 11737976"/>
              <a:gd name="connsiteY34773" fmla="*/ 6056873 h 6407152"/>
              <a:gd name="connsiteX34774" fmla="*/ 7337079 w 11737976"/>
              <a:gd name="connsiteY34774" fmla="*/ 6046607 h 6407152"/>
              <a:gd name="connsiteX34775" fmla="*/ 7330710 w 11737976"/>
              <a:gd name="connsiteY34775" fmla="*/ 6026466 h 6407152"/>
              <a:gd name="connsiteX34776" fmla="*/ 7321800 w 11737976"/>
              <a:gd name="connsiteY34776" fmla="*/ 6031012 h 6407152"/>
              <a:gd name="connsiteX34777" fmla="*/ 7333760 w 11737976"/>
              <a:gd name="connsiteY34777" fmla="*/ 5996838 h 6407152"/>
              <a:gd name="connsiteX34778" fmla="*/ 7337317 w 11737976"/>
              <a:gd name="connsiteY34778" fmla="*/ 5962272 h 6407152"/>
              <a:gd name="connsiteX34779" fmla="*/ 7345212 w 11737976"/>
              <a:gd name="connsiteY34779" fmla="*/ 5967601 h 6407152"/>
              <a:gd name="connsiteX34780" fmla="*/ 7331218 w 11737976"/>
              <a:gd name="connsiteY34780" fmla="*/ 6021527 h 6407152"/>
              <a:gd name="connsiteX34781" fmla="*/ 7339112 w 11737976"/>
              <a:gd name="connsiteY34781" fmla="*/ 6026854 h 6407152"/>
              <a:gd name="connsiteX34782" fmla="*/ 7360487 w 11737976"/>
              <a:gd name="connsiteY34782" fmla="*/ 5983196 h 6407152"/>
              <a:gd name="connsiteX34783" fmla="*/ 7358962 w 11737976"/>
              <a:gd name="connsiteY34783" fmla="*/ 5998009 h 6407152"/>
              <a:gd name="connsiteX34784" fmla="*/ 7392060 w 11737976"/>
              <a:gd name="connsiteY34784" fmla="*/ 6004509 h 6407152"/>
              <a:gd name="connsiteX34785" fmla="*/ 7377289 w 11737976"/>
              <a:gd name="connsiteY34785" fmla="*/ 5983976 h 6407152"/>
              <a:gd name="connsiteX34786" fmla="*/ 7379325 w 11737976"/>
              <a:gd name="connsiteY34786" fmla="*/ 5964224 h 6407152"/>
              <a:gd name="connsiteX34787" fmla="*/ 7370923 w 11737976"/>
              <a:gd name="connsiteY34787" fmla="*/ 5963834 h 6407152"/>
              <a:gd name="connsiteX34788" fmla="*/ 7360995 w 11737976"/>
              <a:gd name="connsiteY34788" fmla="*/ 5978257 h 6407152"/>
              <a:gd name="connsiteX34789" fmla="*/ 7356154 w 11737976"/>
              <a:gd name="connsiteY34789" fmla="*/ 5943303 h 6407152"/>
              <a:gd name="connsiteX34790" fmla="*/ 7358187 w 11737976"/>
              <a:gd name="connsiteY34790" fmla="*/ 5923551 h 6407152"/>
              <a:gd name="connsiteX34791" fmla="*/ 7349787 w 11737976"/>
              <a:gd name="connsiteY34791" fmla="*/ 5923161 h 6407152"/>
              <a:gd name="connsiteX34792" fmla="*/ 7332476 w 11737976"/>
              <a:gd name="connsiteY34792" fmla="*/ 5927318 h 6407152"/>
              <a:gd name="connsiteX34793" fmla="*/ 7343926 w 11737976"/>
              <a:gd name="connsiteY34793" fmla="*/ 5898081 h 6407152"/>
              <a:gd name="connsiteX34794" fmla="*/ 7345960 w 11737976"/>
              <a:gd name="connsiteY34794" fmla="*/ 5878330 h 6407152"/>
              <a:gd name="connsiteX34795" fmla="*/ 7362254 w 11737976"/>
              <a:gd name="connsiteY34795" fmla="*/ 5884047 h 6407152"/>
              <a:gd name="connsiteX34796" fmla="*/ 7375228 w 11737976"/>
              <a:gd name="connsiteY34796" fmla="*/ 5839998 h 6407152"/>
              <a:gd name="connsiteX34797" fmla="*/ 7346975 w 11737976"/>
              <a:gd name="connsiteY34797" fmla="*/ 5868454 h 6407152"/>
              <a:gd name="connsiteX34798" fmla="*/ 7339593 w 11737976"/>
              <a:gd name="connsiteY34798" fmla="*/ 5858188 h 6407152"/>
              <a:gd name="connsiteX34799" fmla="*/ 7341625 w 11737976"/>
              <a:gd name="connsiteY34799" fmla="*/ 5838437 h 6407152"/>
              <a:gd name="connsiteX34800" fmla="*/ 7333734 w 11737976"/>
              <a:gd name="connsiteY34800" fmla="*/ 5833108 h 6407152"/>
              <a:gd name="connsiteX34801" fmla="*/ 7320997 w 11737976"/>
              <a:gd name="connsiteY34801" fmla="*/ 5792826 h 6407152"/>
              <a:gd name="connsiteX34802" fmla="*/ 7305211 w 11737976"/>
              <a:gd name="connsiteY34802" fmla="*/ 5782170 h 6407152"/>
              <a:gd name="connsiteX34803" fmla="*/ 7279499 w 11737976"/>
              <a:gd name="connsiteY34803" fmla="*/ 5785937 h 6407152"/>
              <a:gd name="connsiteX34804" fmla="*/ 7263712 w 11737976"/>
              <a:gd name="connsiteY34804" fmla="*/ 5775281 h 6407152"/>
              <a:gd name="connsiteX34805" fmla="*/ 7251754 w 11737976"/>
              <a:gd name="connsiteY34805" fmla="*/ 5809455 h 6407152"/>
              <a:gd name="connsiteX34806" fmla="*/ 7258123 w 11737976"/>
              <a:gd name="connsiteY34806" fmla="*/ 5829596 h 6407152"/>
              <a:gd name="connsiteX34807" fmla="*/ 7266523 w 11737976"/>
              <a:gd name="connsiteY34807" fmla="*/ 5829986 h 6407152"/>
              <a:gd name="connsiteX34808" fmla="*/ 7266015 w 11737976"/>
              <a:gd name="connsiteY34808" fmla="*/ 5834924 h 6407152"/>
              <a:gd name="connsiteX34809" fmla="*/ 7240809 w 11737976"/>
              <a:gd name="connsiteY34809" fmla="*/ 5833754 h 6407152"/>
              <a:gd name="connsiteX34810" fmla="*/ 7250738 w 11737976"/>
              <a:gd name="connsiteY34810" fmla="*/ 5819331 h 6407152"/>
              <a:gd name="connsiteX34811" fmla="*/ 7256838 w 11737976"/>
              <a:gd name="connsiteY34811" fmla="*/ 5760076 h 6407152"/>
              <a:gd name="connsiteX34812" fmla="*/ 7257855 w 11737976"/>
              <a:gd name="connsiteY34812" fmla="*/ 5750202 h 6407152"/>
              <a:gd name="connsiteX34813" fmla="*/ 7273131 w 11737976"/>
              <a:gd name="connsiteY34813" fmla="*/ 5765795 h 6407152"/>
              <a:gd name="connsiteX34814" fmla="*/ 7282550 w 11737976"/>
              <a:gd name="connsiteY34814" fmla="*/ 5756308 h 6407152"/>
              <a:gd name="connsiteX34815" fmla="*/ 7289933 w 11737976"/>
              <a:gd name="connsiteY34815" fmla="*/ 5766575 h 6407152"/>
              <a:gd name="connsiteX34816" fmla="*/ 7299862 w 11737976"/>
              <a:gd name="connsiteY34816" fmla="*/ 5752152 h 6407152"/>
              <a:gd name="connsiteX34817" fmla="*/ 7301386 w 11737976"/>
              <a:gd name="connsiteY34817" fmla="*/ 5737338 h 6407152"/>
              <a:gd name="connsiteX34818" fmla="*/ 7301893 w 11737976"/>
              <a:gd name="connsiteY34818" fmla="*/ 5732401 h 6407152"/>
              <a:gd name="connsiteX34819" fmla="*/ 7307245 w 11737976"/>
              <a:gd name="connsiteY34819" fmla="*/ 5762417 h 6407152"/>
              <a:gd name="connsiteX34820" fmla="*/ 7325063 w 11737976"/>
              <a:gd name="connsiteY34820" fmla="*/ 5753322 h 6407152"/>
              <a:gd name="connsiteX34821" fmla="*/ 7337021 w 11737976"/>
              <a:gd name="connsiteY34821" fmla="*/ 5719148 h 6407152"/>
              <a:gd name="connsiteX34822" fmla="*/ 7338546 w 11737976"/>
              <a:gd name="connsiteY34822" fmla="*/ 5704335 h 6407152"/>
              <a:gd name="connsiteX34823" fmla="*/ 7350507 w 11737976"/>
              <a:gd name="connsiteY34823" fmla="*/ 5670160 h 6407152"/>
              <a:gd name="connsiteX34824" fmla="*/ 7344138 w 11737976"/>
              <a:gd name="connsiteY34824" fmla="*/ 5650018 h 6407152"/>
              <a:gd name="connsiteX34825" fmla="*/ 7336755 w 11737976"/>
              <a:gd name="connsiteY34825" fmla="*/ 5639752 h 6407152"/>
              <a:gd name="connsiteX34826" fmla="*/ 7337772 w 11737976"/>
              <a:gd name="connsiteY34826" fmla="*/ 5629877 h 6407152"/>
              <a:gd name="connsiteX34827" fmla="*/ 7346681 w 11737976"/>
              <a:gd name="connsiteY34827" fmla="*/ 5625329 h 6407152"/>
              <a:gd name="connsiteX34828" fmla="*/ 7347188 w 11737976"/>
              <a:gd name="connsiteY34828" fmla="*/ 5620391 h 6407152"/>
              <a:gd name="connsiteX34829" fmla="*/ 7356099 w 11737976"/>
              <a:gd name="connsiteY34829" fmla="*/ 5615844 h 6407152"/>
              <a:gd name="connsiteX34830" fmla="*/ 7362975 w 11737976"/>
              <a:gd name="connsiteY34830" fmla="*/ 5631047 h 6407152"/>
              <a:gd name="connsiteX34831" fmla="*/ 7389702 w 11737976"/>
              <a:gd name="connsiteY34831" fmla="*/ 5617404 h 6407152"/>
              <a:gd name="connsiteX34832" fmla="*/ 7393770 w 11737976"/>
              <a:gd name="connsiteY34832" fmla="*/ 5577902 h 6407152"/>
              <a:gd name="connsiteX34833" fmla="*/ 7403185 w 11737976"/>
              <a:gd name="connsiteY34833" fmla="*/ 5568416 h 6407152"/>
              <a:gd name="connsiteX34834" fmla="*/ 7396310 w 11737976"/>
              <a:gd name="connsiteY34834" fmla="*/ 5553212 h 6407152"/>
              <a:gd name="connsiteX34835" fmla="*/ 7387403 w 11737976"/>
              <a:gd name="connsiteY34835" fmla="*/ 5557760 h 6407152"/>
              <a:gd name="connsiteX34836" fmla="*/ 7368057 w 11737976"/>
              <a:gd name="connsiteY34836" fmla="*/ 5581668 h 6407152"/>
              <a:gd name="connsiteX34837" fmla="*/ 7375441 w 11737976"/>
              <a:gd name="connsiteY34837" fmla="*/ 5591935 h 6407152"/>
              <a:gd name="connsiteX34838" fmla="*/ 7373409 w 11737976"/>
              <a:gd name="connsiteY34838" fmla="*/ 5611686 h 6407152"/>
              <a:gd name="connsiteX34839" fmla="*/ 7367042 w 11737976"/>
              <a:gd name="connsiteY34839" fmla="*/ 5591543 h 6407152"/>
              <a:gd name="connsiteX34840" fmla="*/ 7358641 w 11737976"/>
              <a:gd name="connsiteY34840" fmla="*/ 5591154 h 6407152"/>
              <a:gd name="connsiteX34841" fmla="*/ 7369075 w 11737976"/>
              <a:gd name="connsiteY34841" fmla="*/ 5571793 h 6407152"/>
              <a:gd name="connsiteX34842" fmla="*/ 7373142 w 11737976"/>
              <a:gd name="connsiteY34842" fmla="*/ 5532291 h 6407152"/>
              <a:gd name="connsiteX34843" fmla="*/ 7356339 w 11737976"/>
              <a:gd name="connsiteY34843" fmla="*/ 5531509 h 6407152"/>
              <a:gd name="connsiteX34844" fmla="*/ 7348956 w 11737976"/>
              <a:gd name="connsiteY34844" fmla="*/ 5521244 h 6407152"/>
              <a:gd name="connsiteX34845" fmla="*/ 7323751 w 11737976"/>
              <a:gd name="connsiteY34845" fmla="*/ 5520073 h 6407152"/>
              <a:gd name="connsiteX34846" fmla="*/ 7305425 w 11737976"/>
              <a:gd name="connsiteY34846" fmla="*/ 5534107 h 6407152"/>
              <a:gd name="connsiteX34847" fmla="*/ 7298038 w 11737976"/>
              <a:gd name="connsiteY34847" fmla="*/ 5523840 h 6407152"/>
              <a:gd name="connsiteX34848" fmla="*/ 7288622 w 11737976"/>
              <a:gd name="connsiteY34848" fmla="*/ 5533325 h 6407152"/>
              <a:gd name="connsiteX34849" fmla="*/ 7262401 w 11737976"/>
              <a:gd name="connsiteY34849" fmla="*/ 5542031 h 6407152"/>
              <a:gd name="connsiteX34850" fmla="*/ 7257051 w 11737976"/>
              <a:gd name="connsiteY34850" fmla="*/ 5512013 h 6407152"/>
              <a:gd name="connsiteX34851" fmla="*/ 7273853 w 11737976"/>
              <a:gd name="connsiteY34851" fmla="*/ 5512793 h 6407152"/>
              <a:gd name="connsiteX34852" fmla="*/ 7274361 w 11737976"/>
              <a:gd name="connsiteY34852" fmla="*/ 5507855 h 6407152"/>
              <a:gd name="connsiteX34853" fmla="*/ 7268501 w 11737976"/>
              <a:gd name="connsiteY34853" fmla="*/ 5482778 h 6407152"/>
              <a:gd name="connsiteX34854" fmla="*/ 7277410 w 11737976"/>
              <a:gd name="connsiteY34854" fmla="*/ 5478229 h 6407152"/>
              <a:gd name="connsiteX34855" fmla="*/ 7289638 w 11737976"/>
              <a:gd name="connsiteY34855" fmla="*/ 5523450 h 6407152"/>
              <a:gd name="connsiteX34856" fmla="*/ 7299563 w 11737976"/>
              <a:gd name="connsiteY34856" fmla="*/ 5509027 h 6407152"/>
              <a:gd name="connsiteX34857" fmla="*/ 7300580 w 11737976"/>
              <a:gd name="connsiteY34857" fmla="*/ 5499151 h 6407152"/>
              <a:gd name="connsiteX34858" fmla="*/ 7310507 w 11737976"/>
              <a:gd name="connsiteY34858" fmla="*/ 5484729 h 6407152"/>
              <a:gd name="connsiteX34859" fmla="*/ 7309491 w 11737976"/>
              <a:gd name="connsiteY34859" fmla="*/ 5494605 h 6407152"/>
              <a:gd name="connsiteX34860" fmla="*/ 7327310 w 11737976"/>
              <a:gd name="connsiteY34860" fmla="*/ 5485509 h 6407152"/>
              <a:gd name="connsiteX34861" fmla="*/ 7330359 w 11737976"/>
              <a:gd name="connsiteY34861" fmla="*/ 5455881 h 6407152"/>
              <a:gd name="connsiteX34862" fmla="*/ 7325515 w 11737976"/>
              <a:gd name="connsiteY34862" fmla="*/ 5420926 h 6407152"/>
              <a:gd name="connsiteX34863" fmla="*/ 7335952 w 11737976"/>
              <a:gd name="connsiteY34863" fmla="*/ 5401565 h 6407152"/>
              <a:gd name="connsiteX34864" fmla="*/ 7334426 w 11737976"/>
              <a:gd name="connsiteY34864" fmla="*/ 5416379 h 6407152"/>
              <a:gd name="connsiteX34865" fmla="*/ 7333918 w 11737976"/>
              <a:gd name="connsiteY34865" fmla="*/ 5421317 h 6407152"/>
              <a:gd name="connsiteX34866" fmla="*/ 7330868 w 11737976"/>
              <a:gd name="connsiteY34866" fmla="*/ 5450945 h 6407152"/>
              <a:gd name="connsiteX34867" fmla="*/ 7356071 w 11737976"/>
              <a:gd name="connsiteY34867" fmla="*/ 5452116 h 6407152"/>
              <a:gd name="connsiteX34868" fmla="*/ 7346652 w 11737976"/>
              <a:gd name="connsiteY34868" fmla="*/ 5461600 h 6407152"/>
              <a:gd name="connsiteX34869" fmla="*/ 7351496 w 11737976"/>
              <a:gd name="connsiteY34869" fmla="*/ 5496556 h 6407152"/>
              <a:gd name="connsiteX34870" fmla="*/ 7358880 w 11737976"/>
              <a:gd name="connsiteY34870" fmla="*/ 5506820 h 6407152"/>
              <a:gd name="connsiteX34871" fmla="*/ 7361710 w 11737976"/>
              <a:gd name="connsiteY34871" fmla="*/ 5513929 h 6407152"/>
              <a:gd name="connsiteX34872" fmla="*/ 7366774 w 11737976"/>
              <a:gd name="connsiteY34872" fmla="*/ 5512150 h 6407152"/>
              <a:gd name="connsiteX34873" fmla="*/ 7366640 w 11737976"/>
              <a:gd name="connsiteY34873" fmla="*/ 5513460 h 6407152"/>
              <a:gd name="connsiteX34874" fmla="*/ 7366775 w 11737976"/>
              <a:gd name="connsiteY34874" fmla="*/ 5512149 h 6407152"/>
              <a:gd name="connsiteX34875" fmla="*/ 7366774 w 11737976"/>
              <a:gd name="connsiteY34875" fmla="*/ 5512150 h 6407152"/>
              <a:gd name="connsiteX34876" fmla="*/ 7366838 w 11737976"/>
              <a:gd name="connsiteY34876" fmla="*/ 5511531 h 6407152"/>
              <a:gd name="connsiteX34877" fmla="*/ 7367282 w 11737976"/>
              <a:gd name="connsiteY34877" fmla="*/ 5507211 h 6407152"/>
              <a:gd name="connsiteX34878" fmla="*/ 7379750 w 11737976"/>
              <a:gd name="connsiteY34878" fmla="*/ 5468098 h 6407152"/>
              <a:gd name="connsiteX34879" fmla="*/ 7392993 w 11737976"/>
              <a:gd name="connsiteY34879" fmla="*/ 5503443 h 6407152"/>
              <a:gd name="connsiteX34880" fmla="*/ 7402410 w 11737976"/>
              <a:gd name="connsiteY34880" fmla="*/ 5493959 h 6407152"/>
              <a:gd name="connsiteX34881" fmla="*/ 7418197 w 11737976"/>
              <a:gd name="connsiteY34881" fmla="*/ 5504615 h 6407152"/>
              <a:gd name="connsiteX34882" fmla="*/ 7402919 w 11737976"/>
              <a:gd name="connsiteY34882" fmla="*/ 5489021 h 6407152"/>
              <a:gd name="connsiteX34883" fmla="*/ 7396552 w 11737976"/>
              <a:gd name="connsiteY34883" fmla="*/ 5468879 h 6407152"/>
              <a:gd name="connsiteX34884" fmla="*/ 7406477 w 11737976"/>
              <a:gd name="connsiteY34884" fmla="*/ 5454456 h 6407152"/>
              <a:gd name="connsiteX34885" fmla="*/ 7409019 w 11737976"/>
              <a:gd name="connsiteY34885" fmla="*/ 5429766 h 6407152"/>
              <a:gd name="connsiteX34886" fmla="*/ 7416052 w 11737976"/>
              <a:gd name="connsiteY34886" fmla="*/ 5433194 h 6407152"/>
              <a:gd name="connsiteX34887" fmla="*/ 7416219 w 11737976"/>
              <a:gd name="connsiteY34887" fmla="*/ 5436434 h 6407152"/>
              <a:gd name="connsiteX34888" fmla="*/ 7415189 w 11737976"/>
              <a:gd name="connsiteY34888" fmla="*/ 5438022 h 6407152"/>
              <a:gd name="connsiteX34889" fmla="*/ 7416306 w 11737976"/>
              <a:gd name="connsiteY34889" fmla="*/ 5438176 h 6407152"/>
              <a:gd name="connsiteX34890" fmla="*/ 7416403 w 11737976"/>
              <a:gd name="connsiteY34890" fmla="*/ 5440033 h 6407152"/>
              <a:gd name="connsiteX34891" fmla="*/ 7417327 w 11737976"/>
              <a:gd name="connsiteY34891" fmla="*/ 5438315 h 6407152"/>
              <a:gd name="connsiteX34892" fmla="*/ 7423361 w 11737976"/>
              <a:gd name="connsiteY34892" fmla="*/ 5439142 h 6407152"/>
              <a:gd name="connsiteX34893" fmla="*/ 7424749 w 11737976"/>
              <a:gd name="connsiteY34893" fmla="*/ 5441576 h 6407152"/>
              <a:gd name="connsiteX34894" fmla="*/ 7432768 w 11737976"/>
              <a:gd name="connsiteY34894" fmla="*/ 5429204 h 6407152"/>
              <a:gd name="connsiteX34895" fmla="*/ 7424595 w 11737976"/>
              <a:gd name="connsiteY34895" fmla="*/ 5428085 h 6407152"/>
              <a:gd name="connsiteX34896" fmla="*/ 7423696 w 11737976"/>
              <a:gd name="connsiteY34896" fmla="*/ 5426504 h 6407152"/>
              <a:gd name="connsiteX34897" fmla="*/ 7425534 w 11737976"/>
              <a:gd name="connsiteY34897" fmla="*/ 5423091 h 6407152"/>
              <a:gd name="connsiteX34898" fmla="*/ 7428362 w 11737976"/>
              <a:gd name="connsiteY34898" fmla="*/ 5405858 h 6407152"/>
              <a:gd name="connsiteX34899" fmla="*/ 7411561 w 11737976"/>
              <a:gd name="connsiteY34899" fmla="*/ 5405078 h 6407152"/>
              <a:gd name="connsiteX34900" fmla="*/ 7410036 w 11737976"/>
              <a:gd name="connsiteY34900" fmla="*/ 5419891 h 6407152"/>
              <a:gd name="connsiteX34901" fmla="*/ 7403669 w 11737976"/>
              <a:gd name="connsiteY34901" fmla="*/ 5399749 h 6407152"/>
              <a:gd name="connsiteX34902" fmla="*/ 7384325 w 11737976"/>
              <a:gd name="connsiteY34902" fmla="*/ 5423658 h 6407152"/>
              <a:gd name="connsiteX34903" fmla="*/ 7361663 w 11737976"/>
              <a:gd name="connsiteY34903" fmla="*/ 5397797 h 6407152"/>
              <a:gd name="connsiteX34904" fmla="*/ 7351227 w 11737976"/>
              <a:gd name="connsiteY34904" fmla="*/ 5417159 h 6407152"/>
              <a:gd name="connsiteX34905" fmla="*/ 7347402 w 11737976"/>
              <a:gd name="connsiteY34905" fmla="*/ 5372329 h 6407152"/>
              <a:gd name="connsiteX34906" fmla="*/ 7337985 w 11737976"/>
              <a:gd name="connsiteY34906" fmla="*/ 5381814 h 6407152"/>
              <a:gd name="connsiteX34907" fmla="*/ 7314813 w 11737976"/>
              <a:gd name="connsiteY34907" fmla="*/ 5360893 h 6407152"/>
              <a:gd name="connsiteX34908" fmla="*/ 7318370 w 11737976"/>
              <a:gd name="connsiteY34908" fmla="*/ 5326327 h 6407152"/>
              <a:gd name="connsiteX34909" fmla="*/ 7334666 w 11737976"/>
              <a:gd name="connsiteY34909" fmla="*/ 5332045 h 6407152"/>
              <a:gd name="connsiteX34910" fmla="*/ 7341035 w 11737976"/>
              <a:gd name="connsiteY34910" fmla="*/ 5352187 h 6407152"/>
              <a:gd name="connsiteX34911" fmla="*/ 7350452 w 11737976"/>
              <a:gd name="connsiteY34911" fmla="*/ 5342702 h 6407152"/>
              <a:gd name="connsiteX34912" fmla="*/ 7362171 w 11737976"/>
              <a:gd name="connsiteY34912" fmla="*/ 5392860 h 6407152"/>
              <a:gd name="connsiteX34913" fmla="*/ 7387882 w 11737976"/>
              <a:gd name="connsiteY34913" fmla="*/ 5389092 h 6407152"/>
              <a:gd name="connsiteX34914" fmla="*/ 7382531 w 11737976"/>
              <a:gd name="connsiteY34914" fmla="*/ 5359077 h 6407152"/>
              <a:gd name="connsiteX34915" fmla="*/ 7375146 w 11737976"/>
              <a:gd name="connsiteY34915" fmla="*/ 5348810 h 6407152"/>
              <a:gd name="connsiteX34916" fmla="*/ 7384565 w 11737976"/>
              <a:gd name="connsiteY34916" fmla="*/ 5339324 h 6407152"/>
              <a:gd name="connsiteX34917" fmla="*/ 7378195 w 11737976"/>
              <a:gd name="connsiteY34917" fmla="*/ 5319182 h 6407152"/>
              <a:gd name="connsiteX34918" fmla="*/ 7379212 w 11737976"/>
              <a:gd name="connsiteY34918" fmla="*/ 5309307 h 6407152"/>
              <a:gd name="connsiteX34919" fmla="*/ 7372338 w 11737976"/>
              <a:gd name="connsiteY34919" fmla="*/ 5294103 h 6407152"/>
              <a:gd name="connsiteX34920" fmla="*/ 7363935 w 11737976"/>
              <a:gd name="connsiteY34920" fmla="*/ 5293713 h 6407152"/>
              <a:gd name="connsiteX34921" fmla="*/ 7364952 w 11737976"/>
              <a:gd name="connsiteY34921" fmla="*/ 5283837 h 6407152"/>
              <a:gd name="connsiteX34922" fmla="*/ 7381753 w 11737976"/>
              <a:gd name="connsiteY34922" fmla="*/ 5284618 h 6407152"/>
              <a:gd name="connsiteX34923" fmla="*/ 7389140 w 11737976"/>
              <a:gd name="connsiteY34923" fmla="*/ 5294884 h 6407152"/>
              <a:gd name="connsiteX34924" fmla="*/ 7415360 w 11737976"/>
              <a:gd name="connsiteY34924" fmla="*/ 5286179 h 6407152"/>
              <a:gd name="connsiteX34925" fmla="*/ 7424268 w 11737976"/>
              <a:gd name="connsiteY34925" fmla="*/ 5281631 h 6407152"/>
              <a:gd name="connsiteX34926" fmla="*/ 7424921 w 11737976"/>
              <a:gd name="connsiteY34926" fmla="*/ 5282796 h 6407152"/>
              <a:gd name="connsiteX34927" fmla="*/ 7419077 w 11737976"/>
              <a:gd name="connsiteY34927" fmla="*/ 5287635 h 6407152"/>
              <a:gd name="connsiteX34928" fmla="*/ 7427184 w 11737976"/>
              <a:gd name="connsiteY34928" fmla="*/ 5288090 h 6407152"/>
              <a:gd name="connsiteX34929" fmla="*/ 7427487 w 11737976"/>
              <a:gd name="connsiteY34929" fmla="*/ 5287378 h 6407152"/>
              <a:gd name="connsiteX34930" fmla="*/ 7427833 w 11737976"/>
              <a:gd name="connsiteY34930" fmla="*/ 5287999 h 6407152"/>
              <a:gd name="connsiteX34931" fmla="*/ 7430635 w 11737976"/>
              <a:gd name="connsiteY34931" fmla="*/ 5301773 h 6407152"/>
              <a:gd name="connsiteX34932" fmla="*/ 7446930 w 11737976"/>
              <a:gd name="connsiteY34932" fmla="*/ 5307491 h 6407152"/>
              <a:gd name="connsiteX34933" fmla="*/ 7448963 w 11737976"/>
              <a:gd name="connsiteY34933" fmla="*/ 5287740 h 6407152"/>
              <a:gd name="connsiteX34934" fmla="*/ 7425286 w 11737976"/>
              <a:gd name="connsiteY34934" fmla="*/ 5271755 h 6407152"/>
              <a:gd name="connsiteX34935" fmla="*/ 7420442 w 11737976"/>
              <a:gd name="connsiteY34935" fmla="*/ 5236800 h 6407152"/>
              <a:gd name="connsiteX34936" fmla="*/ 7404656 w 11737976"/>
              <a:gd name="connsiteY34936" fmla="*/ 5226144 h 6407152"/>
              <a:gd name="connsiteX34937" fmla="*/ 7403640 w 11737976"/>
              <a:gd name="connsiteY34937" fmla="*/ 5236021 h 6407152"/>
              <a:gd name="connsiteX34938" fmla="*/ 7394223 w 11737976"/>
              <a:gd name="connsiteY34938" fmla="*/ 5245506 h 6407152"/>
              <a:gd name="connsiteX34939" fmla="*/ 7395748 w 11737976"/>
              <a:gd name="connsiteY34939" fmla="*/ 5230692 h 6407152"/>
              <a:gd name="connsiteX34940" fmla="*/ 7383012 w 11737976"/>
              <a:gd name="connsiteY34940" fmla="*/ 5190410 h 6407152"/>
              <a:gd name="connsiteX34941" fmla="*/ 7365700 w 11737976"/>
              <a:gd name="connsiteY34941" fmla="*/ 5194566 h 6407152"/>
              <a:gd name="connsiteX34942" fmla="*/ 7350423 w 11737976"/>
              <a:gd name="connsiteY34942" fmla="*/ 5178973 h 6407152"/>
              <a:gd name="connsiteX34943" fmla="*/ 7351948 w 11737976"/>
              <a:gd name="connsiteY34943" fmla="*/ 5164158 h 6407152"/>
              <a:gd name="connsiteX34944" fmla="*/ 7335146 w 11737976"/>
              <a:gd name="connsiteY34944" fmla="*/ 5163378 h 6407152"/>
              <a:gd name="connsiteX34945" fmla="*/ 7333112 w 11737976"/>
              <a:gd name="connsiteY34945" fmla="*/ 5183130 h 6407152"/>
              <a:gd name="connsiteX34946" fmla="*/ 7327762 w 11737976"/>
              <a:gd name="connsiteY34946" fmla="*/ 5153112 h 6407152"/>
              <a:gd name="connsiteX34947" fmla="*/ 7309943 w 11737976"/>
              <a:gd name="connsiteY34947" fmla="*/ 5162208 h 6407152"/>
              <a:gd name="connsiteX34948" fmla="*/ 7314008 w 11737976"/>
              <a:gd name="connsiteY34948" fmla="*/ 5122704 h 6407152"/>
              <a:gd name="connsiteX34949" fmla="*/ 7289314 w 11737976"/>
              <a:gd name="connsiteY34949" fmla="*/ 5116596 h 6407152"/>
              <a:gd name="connsiteX34950" fmla="*/ 7291347 w 11737976"/>
              <a:gd name="connsiteY34950" fmla="*/ 5096845 h 6407152"/>
              <a:gd name="connsiteX34951" fmla="*/ 7308657 w 11737976"/>
              <a:gd name="connsiteY34951" fmla="*/ 5092687 h 6407152"/>
              <a:gd name="connsiteX34952" fmla="*/ 7326478 w 11737976"/>
              <a:gd name="connsiteY34952" fmla="*/ 5083592 h 6407152"/>
              <a:gd name="connsiteX34953" fmla="*/ 7333353 w 11737976"/>
              <a:gd name="connsiteY34953" fmla="*/ 5098795 h 6407152"/>
              <a:gd name="connsiteX34954" fmla="*/ 7342771 w 11737976"/>
              <a:gd name="connsiteY34954" fmla="*/ 5089310 h 6407152"/>
              <a:gd name="connsiteX34955" fmla="*/ 7347106 w 11737976"/>
              <a:gd name="connsiteY34955" fmla="*/ 5129203 h 6407152"/>
              <a:gd name="connsiteX34956" fmla="*/ 7356522 w 11737976"/>
              <a:gd name="connsiteY34956" fmla="*/ 5119718 h 6407152"/>
              <a:gd name="connsiteX34957" fmla="*/ 7366957 w 11737976"/>
              <a:gd name="connsiteY34957" fmla="*/ 5100356 h 6407152"/>
              <a:gd name="connsiteX34958" fmla="*/ 7374850 w 11737976"/>
              <a:gd name="connsiteY34958" fmla="*/ 5105685 h 6407152"/>
              <a:gd name="connsiteX34959" fmla="*/ 7370008 w 11737976"/>
              <a:gd name="connsiteY34959" fmla="*/ 5070731 h 6407152"/>
              <a:gd name="connsiteX34960" fmla="*/ 7388334 w 11737976"/>
              <a:gd name="connsiteY34960" fmla="*/ 5056697 h 6407152"/>
              <a:gd name="connsiteX34961" fmla="*/ 7406662 w 11737976"/>
              <a:gd name="connsiteY34961" fmla="*/ 5042663 h 6407152"/>
              <a:gd name="connsiteX34962" fmla="*/ 7406153 w 11737976"/>
              <a:gd name="connsiteY34962" fmla="*/ 5047602 h 6407152"/>
              <a:gd name="connsiteX34963" fmla="*/ 7404629 w 11737976"/>
              <a:gd name="connsiteY34963" fmla="*/ 5062415 h 6407152"/>
              <a:gd name="connsiteX34964" fmla="*/ 7427290 w 11737976"/>
              <a:gd name="connsiteY34964" fmla="*/ 5088275 h 6407152"/>
              <a:gd name="connsiteX34965" fmla="*/ 7428306 w 11737976"/>
              <a:gd name="connsiteY34965" fmla="*/ 5078400 h 6407152"/>
              <a:gd name="connsiteX34966" fmla="*/ 7434676 w 11737976"/>
              <a:gd name="connsiteY34966" fmla="*/ 5098540 h 6407152"/>
              <a:gd name="connsiteX34967" fmla="*/ 7444601 w 11737976"/>
              <a:gd name="connsiteY34967" fmla="*/ 5084117 h 6407152"/>
              <a:gd name="connsiteX34968" fmla="*/ 7453510 w 11737976"/>
              <a:gd name="connsiteY34968" fmla="*/ 5079570 h 6407152"/>
              <a:gd name="connsiteX34969" fmla="*/ 7455541 w 11737976"/>
              <a:gd name="connsiteY34969" fmla="*/ 5059818 h 6407152"/>
              <a:gd name="connsiteX34970" fmla="*/ 7440268 w 11737976"/>
              <a:gd name="connsiteY34970" fmla="*/ 5044223 h 6407152"/>
              <a:gd name="connsiteX34971" fmla="*/ 7441285 w 11737976"/>
              <a:gd name="connsiteY34971" fmla="*/ 5034348 h 6407152"/>
              <a:gd name="connsiteX34972" fmla="*/ 7432883 w 11737976"/>
              <a:gd name="connsiteY34972" fmla="*/ 5033958 h 6407152"/>
              <a:gd name="connsiteX34973" fmla="*/ 7436948 w 11737976"/>
              <a:gd name="connsiteY34973" fmla="*/ 4994456 h 6407152"/>
              <a:gd name="connsiteX34974" fmla="*/ 7443825 w 11737976"/>
              <a:gd name="connsiteY34974" fmla="*/ 5009659 h 6407152"/>
              <a:gd name="connsiteX34975" fmla="*/ 7452734 w 11737976"/>
              <a:gd name="connsiteY34975" fmla="*/ 5005111 h 6407152"/>
              <a:gd name="connsiteX34976" fmla="*/ 7457310 w 11737976"/>
              <a:gd name="connsiteY34976" fmla="*/ 4960670 h 6407152"/>
              <a:gd name="connsiteX34977" fmla="*/ 7459852 w 11737976"/>
              <a:gd name="connsiteY34977" fmla="*/ 4935982 h 6407152"/>
              <a:gd name="connsiteX34978" fmla="*/ 7463506 w 11737976"/>
              <a:gd name="connsiteY34978" fmla="*/ 4934116 h 6407152"/>
              <a:gd name="connsiteX34979" fmla="*/ 7462289 w 11737976"/>
              <a:gd name="connsiteY34979" fmla="*/ 4940322 h 6407152"/>
              <a:gd name="connsiteX34980" fmla="*/ 7477365 w 11737976"/>
              <a:gd name="connsiteY34980" fmla="*/ 4937399 h 6407152"/>
              <a:gd name="connsiteX34981" fmla="*/ 7475449 w 11737976"/>
              <a:gd name="connsiteY34981" fmla="*/ 4917578 h 6407152"/>
              <a:gd name="connsiteX34982" fmla="*/ 7474962 w 11737976"/>
              <a:gd name="connsiteY34982" fmla="*/ 4912547 h 6407152"/>
              <a:gd name="connsiteX34983" fmla="*/ 7478400 w 11737976"/>
              <a:gd name="connsiteY34983" fmla="*/ 4909554 h 6407152"/>
              <a:gd name="connsiteX34984" fmla="*/ 7480212 w 11737976"/>
              <a:gd name="connsiteY34984" fmla="*/ 4902198 h 6407152"/>
              <a:gd name="connsiteX34985" fmla="*/ 7479416 w 11737976"/>
              <a:gd name="connsiteY34985" fmla="*/ 4899679 h 6407152"/>
              <a:gd name="connsiteX34986" fmla="*/ 7473491 w 11737976"/>
              <a:gd name="connsiteY34986" fmla="*/ 4897334 h 6407152"/>
              <a:gd name="connsiteX34987" fmla="*/ 7473053 w 11737976"/>
              <a:gd name="connsiteY34987" fmla="*/ 4892803 h 6407152"/>
              <a:gd name="connsiteX34988" fmla="*/ 7465036 w 11737976"/>
              <a:gd name="connsiteY34988" fmla="*/ 4889310 h 6407152"/>
              <a:gd name="connsiteX34989" fmla="*/ 7462364 w 11737976"/>
              <a:gd name="connsiteY34989" fmla="*/ 4895192 h 6407152"/>
              <a:gd name="connsiteX34990" fmla="*/ 7463174 w 11737976"/>
              <a:gd name="connsiteY34990" fmla="*/ 4900675 h 6407152"/>
              <a:gd name="connsiteX34991" fmla="*/ 7460225 w 11737976"/>
              <a:gd name="connsiteY34991" fmla="*/ 4891345 h 6407152"/>
              <a:gd name="connsiteX34992" fmla="*/ 7457042 w 11737976"/>
              <a:gd name="connsiteY34992" fmla="*/ 4881274 h 6407152"/>
              <a:gd name="connsiteX34993" fmla="*/ 7466457 w 11737976"/>
              <a:gd name="connsiteY34993" fmla="*/ 4871791 h 6407152"/>
              <a:gd name="connsiteX34994" fmla="*/ 7466845 w 11737976"/>
              <a:gd name="connsiteY34994" fmla="*/ 4868043 h 6407152"/>
              <a:gd name="connsiteX34995" fmla="*/ 7470887 w 11737976"/>
              <a:gd name="connsiteY34995" fmla="*/ 4868584 h 6407152"/>
              <a:gd name="connsiteX34996" fmla="*/ 7489621 w 11737976"/>
              <a:gd name="connsiteY34996" fmla="*/ 4884893 h 6407152"/>
              <a:gd name="connsiteX34997" fmla="*/ 7491041 w 11737976"/>
              <a:gd name="connsiteY34997" fmla="*/ 4899574 h 6407152"/>
              <a:gd name="connsiteX34998" fmla="*/ 7491514 w 11737976"/>
              <a:gd name="connsiteY34998" fmla="*/ 4904468 h 6407152"/>
              <a:gd name="connsiteX34999" fmla="*/ 7483094 w 11737976"/>
              <a:gd name="connsiteY34999" fmla="*/ 4906102 h 6407152"/>
              <a:gd name="connsiteX35000" fmla="*/ 7484987 w 11737976"/>
              <a:gd name="connsiteY35000" fmla="*/ 4925677 h 6407152"/>
              <a:gd name="connsiteX35001" fmla="*/ 7488298 w 11737976"/>
              <a:gd name="connsiteY35001" fmla="*/ 4959934 h 6407152"/>
              <a:gd name="connsiteX35002" fmla="*/ 7479878 w 11737976"/>
              <a:gd name="connsiteY35002" fmla="*/ 4961568 h 6407152"/>
              <a:gd name="connsiteX35003" fmla="*/ 7480351 w 11737976"/>
              <a:gd name="connsiteY35003" fmla="*/ 4966461 h 6407152"/>
              <a:gd name="connsiteX35004" fmla="*/ 7471932 w 11737976"/>
              <a:gd name="connsiteY35004" fmla="*/ 4968095 h 6407152"/>
              <a:gd name="connsiteX35005" fmla="*/ 7472406 w 11737976"/>
              <a:gd name="connsiteY35005" fmla="*/ 4972988 h 6407152"/>
              <a:gd name="connsiteX35006" fmla="*/ 7475718 w 11737976"/>
              <a:gd name="connsiteY35006" fmla="*/ 5007245 h 6407152"/>
              <a:gd name="connsiteX35007" fmla="*/ 7488398 w 11737976"/>
              <a:gd name="connsiteY35007" fmla="*/ 5049657 h 6407152"/>
              <a:gd name="connsiteX35008" fmla="*/ 7488870 w 11737976"/>
              <a:gd name="connsiteY35008" fmla="*/ 5054550 h 6407152"/>
              <a:gd name="connsiteX35009" fmla="*/ 7497765 w 11737976"/>
              <a:gd name="connsiteY35009" fmla="*/ 5057811 h 6407152"/>
              <a:gd name="connsiteX35010" fmla="*/ 7489818 w 11737976"/>
              <a:gd name="connsiteY35010" fmla="*/ 5064339 h 6407152"/>
              <a:gd name="connsiteX35011" fmla="*/ 7481871 w 11737976"/>
              <a:gd name="connsiteY35011" fmla="*/ 5070865 h 6407152"/>
              <a:gd name="connsiteX35012" fmla="*/ 7482344 w 11737976"/>
              <a:gd name="connsiteY35012" fmla="*/ 5075759 h 6407152"/>
              <a:gd name="connsiteX35013" fmla="*/ 7482818 w 11737976"/>
              <a:gd name="connsiteY35013" fmla="*/ 5080653 h 6407152"/>
              <a:gd name="connsiteX35014" fmla="*/ 7490765 w 11737976"/>
              <a:gd name="connsiteY35014" fmla="*/ 5074126 h 6407152"/>
              <a:gd name="connsiteX35015" fmla="*/ 7490292 w 11737976"/>
              <a:gd name="connsiteY35015" fmla="*/ 5069232 h 6407152"/>
              <a:gd name="connsiteX35016" fmla="*/ 7498239 w 11737976"/>
              <a:gd name="connsiteY35016" fmla="*/ 5062706 h 6407152"/>
              <a:gd name="connsiteX35017" fmla="*/ 7499660 w 11737976"/>
              <a:gd name="connsiteY35017" fmla="*/ 5077386 h 6407152"/>
              <a:gd name="connsiteX35018" fmla="*/ 7509500 w 11737976"/>
              <a:gd name="connsiteY35018" fmla="*/ 5090434 h 6407152"/>
              <a:gd name="connsiteX35019" fmla="*/ 7510447 w 11737976"/>
              <a:gd name="connsiteY35019" fmla="*/ 5100222 h 6407152"/>
              <a:gd name="connsiteX35020" fmla="*/ 7510920 w 11737976"/>
              <a:gd name="connsiteY35020" fmla="*/ 5105116 h 6407152"/>
              <a:gd name="connsiteX35021" fmla="*/ 7495498 w 11737976"/>
              <a:gd name="connsiteY35021" fmla="*/ 5123065 h 6407152"/>
              <a:gd name="connsiteX35022" fmla="*/ 7496445 w 11737976"/>
              <a:gd name="connsiteY35022" fmla="*/ 5132853 h 6407152"/>
              <a:gd name="connsiteX35023" fmla="*/ 7497392 w 11737976"/>
              <a:gd name="connsiteY35023" fmla="*/ 5142640 h 6407152"/>
              <a:gd name="connsiteX35024" fmla="*/ 7487552 w 11737976"/>
              <a:gd name="connsiteY35024" fmla="*/ 5129591 h 6407152"/>
              <a:gd name="connsiteX35025" fmla="*/ 7494551 w 11737976"/>
              <a:gd name="connsiteY35025" fmla="*/ 5113277 h 6407152"/>
              <a:gd name="connsiteX35026" fmla="*/ 7493132 w 11737976"/>
              <a:gd name="connsiteY35026" fmla="*/ 5098595 h 6407152"/>
              <a:gd name="connsiteX35027" fmla="*/ 7476764 w 11737976"/>
              <a:gd name="connsiteY35027" fmla="*/ 5106756 h 6407152"/>
              <a:gd name="connsiteX35028" fmla="*/ 7478656 w 11737976"/>
              <a:gd name="connsiteY35028" fmla="*/ 5126331 h 6407152"/>
              <a:gd name="connsiteX35029" fmla="*/ 7490390 w 11737976"/>
              <a:gd name="connsiteY35029" fmla="*/ 5158954 h 6407152"/>
              <a:gd name="connsiteX35030" fmla="*/ 7498338 w 11737976"/>
              <a:gd name="connsiteY35030" fmla="*/ 5152427 h 6407152"/>
              <a:gd name="connsiteX35031" fmla="*/ 7507231 w 11737976"/>
              <a:gd name="connsiteY35031" fmla="*/ 5155688 h 6407152"/>
              <a:gd name="connsiteX35032" fmla="*/ 7491810 w 11737976"/>
              <a:gd name="connsiteY35032" fmla="*/ 5173636 h 6407152"/>
              <a:gd name="connsiteX35033" fmla="*/ 7502126 w 11737976"/>
              <a:gd name="connsiteY35033" fmla="*/ 5191580 h 6407152"/>
              <a:gd name="connsiteX35034" fmla="*/ 7493229 w 11737976"/>
              <a:gd name="connsiteY35034" fmla="*/ 5188319 h 6407152"/>
              <a:gd name="connsiteX35035" fmla="*/ 7484810 w 11737976"/>
              <a:gd name="connsiteY35035" fmla="*/ 5189952 h 6407152"/>
              <a:gd name="connsiteX35036" fmla="*/ 7485284 w 11737976"/>
              <a:gd name="connsiteY35036" fmla="*/ 5194846 h 6407152"/>
              <a:gd name="connsiteX35037" fmla="*/ 7493704 w 11737976"/>
              <a:gd name="connsiteY35037" fmla="*/ 5193212 h 6407152"/>
              <a:gd name="connsiteX35038" fmla="*/ 7504964 w 11737976"/>
              <a:gd name="connsiteY35038" fmla="*/ 5220942 h 6407152"/>
              <a:gd name="connsiteX35039" fmla="*/ 7505438 w 11737976"/>
              <a:gd name="connsiteY35039" fmla="*/ 5225835 h 6407152"/>
              <a:gd name="connsiteX35040" fmla="*/ 7496544 w 11737976"/>
              <a:gd name="connsiteY35040" fmla="*/ 5222575 h 6407152"/>
              <a:gd name="connsiteX35041" fmla="*/ 7497964 w 11737976"/>
              <a:gd name="connsiteY35041" fmla="*/ 5237257 h 6407152"/>
              <a:gd name="connsiteX35042" fmla="*/ 7498435 w 11737976"/>
              <a:gd name="connsiteY35042" fmla="*/ 5242151 h 6407152"/>
              <a:gd name="connsiteX35043" fmla="*/ 7498910 w 11737976"/>
              <a:gd name="connsiteY35043" fmla="*/ 5247045 h 6407152"/>
              <a:gd name="connsiteX35044" fmla="*/ 7509225 w 11737976"/>
              <a:gd name="connsiteY35044" fmla="*/ 5264986 h 6407152"/>
              <a:gd name="connsiteX35045" fmla="*/ 7493329 w 11737976"/>
              <a:gd name="connsiteY35045" fmla="*/ 5278040 h 6407152"/>
              <a:gd name="connsiteX35046" fmla="*/ 7494277 w 11737976"/>
              <a:gd name="connsiteY35046" fmla="*/ 5287828 h 6407152"/>
              <a:gd name="connsiteX35047" fmla="*/ 7511118 w 11737976"/>
              <a:gd name="connsiteY35047" fmla="*/ 5284561 h 6407152"/>
              <a:gd name="connsiteX35048" fmla="*/ 7512537 w 11737976"/>
              <a:gd name="connsiteY35048" fmla="*/ 5299244 h 6407152"/>
              <a:gd name="connsiteX35049" fmla="*/ 7504117 w 11737976"/>
              <a:gd name="connsiteY35049" fmla="*/ 5300877 h 6407152"/>
              <a:gd name="connsiteX35050" fmla="*/ 7497117 w 11737976"/>
              <a:gd name="connsiteY35050" fmla="*/ 5317190 h 6407152"/>
              <a:gd name="connsiteX35051" fmla="*/ 7513484 w 11737976"/>
              <a:gd name="connsiteY35051" fmla="*/ 5309030 h 6407152"/>
              <a:gd name="connsiteX35052" fmla="*/ 7529852 w 11737976"/>
              <a:gd name="connsiteY35052" fmla="*/ 5300870 h 6407152"/>
              <a:gd name="connsiteX35053" fmla="*/ 7530326 w 11737976"/>
              <a:gd name="connsiteY35053" fmla="*/ 5305765 h 6407152"/>
              <a:gd name="connsiteX35054" fmla="*/ 7514431 w 11737976"/>
              <a:gd name="connsiteY35054" fmla="*/ 5318818 h 6407152"/>
              <a:gd name="connsiteX35055" fmla="*/ 7523796 w 11737976"/>
              <a:gd name="connsiteY35055" fmla="*/ 5326973 h 6407152"/>
              <a:gd name="connsiteX35056" fmla="*/ 7499483 w 11737976"/>
              <a:gd name="connsiteY35056" fmla="*/ 5341660 h 6407152"/>
              <a:gd name="connsiteX35057" fmla="*/ 7509797 w 11737976"/>
              <a:gd name="connsiteY35057" fmla="*/ 5359603 h 6407152"/>
              <a:gd name="connsiteX35058" fmla="*/ 7502322 w 11737976"/>
              <a:gd name="connsiteY35058" fmla="*/ 5371024 h 6407152"/>
              <a:gd name="connsiteX35059" fmla="*/ 7502795 w 11737976"/>
              <a:gd name="connsiteY35059" fmla="*/ 5375918 h 6407152"/>
              <a:gd name="connsiteX35060" fmla="*/ 7506582 w 11737976"/>
              <a:gd name="connsiteY35060" fmla="*/ 5415067 h 6407152"/>
              <a:gd name="connsiteX35061" fmla="*/ 7508002 w 11737976"/>
              <a:gd name="connsiteY35061" fmla="*/ 5429749 h 6407152"/>
              <a:gd name="connsiteX35062" fmla="*/ 7525317 w 11737976"/>
              <a:gd name="connsiteY35062" fmla="*/ 5431378 h 6407152"/>
              <a:gd name="connsiteX35063" fmla="*/ 7526263 w 11737976"/>
              <a:gd name="connsiteY35063" fmla="*/ 5441165 h 6407152"/>
              <a:gd name="connsiteX35064" fmla="*/ 7520582 w 11737976"/>
              <a:gd name="connsiteY35064" fmla="*/ 5447776 h 6407152"/>
              <a:gd name="connsiteX35065" fmla="*/ 7520541 w 11737976"/>
              <a:gd name="connsiteY35065" fmla="*/ 5447337 h 6407152"/>
              <a:gd name="connsiteX35066" fmla="*/ 7511494 w 11737976"/>
              <a:gd name="connsiteY35066" fmla="*/ 5449090 h 6407152"/>
              <a:gd name="connsiteX35067" fmla="*/ 7517902 w 11737976"/>
              <a:gd name="connsiteY35067" fmla="*/ 5450895 h 6407152"/>
              <a:gd name="connsiteX35068" fmla="*/ 7510841 w 11737976"/>
              <a:gd name="connsiteY35068" fmla="*/ 5459112 h 6407152"/>
              <a:gd name="connsiteX35069" fmla="*/ 7512261 w 11737976"/>
              <a:gd name="connsiteY35069" fmla="*/ 5473796 h 6407152"/>
              <a:gd name="connsiteX35070" fmla="*/ 7494948 w 11737976"/>
              <a:gd name="connsiteY35070" fmla="*/ 5472167 h 6407152"/>
              <a:gd name="connsiteX35071" fmla="*/ 7496367 w 11737976"/>
              <a:gd name="connsiteY35071" fmla="*/ 5486849 h 6407152"/>
              <a:gd name="connsiteX35072" fmla="*/ 7496840 w 11737976"/>
              <a:gd name="connsiteY35072" fmla="*/ 5491741 h 6407152"/>
              <a:gd name="connsiteX35073" fmla="*/ 7523049 w 11737976"/>
              <a:gd name="connsiteY35073" fmla="*/ 5496631 h 6407152"/>
              <a:gd name="connsiteX35074" fmla="*/ 7515575 w 11737976"/>
              <a:gd name="connsiteY35074" fmla="*/ 5508051 h 6407152"/>
              <a:gd name="connsiteX35075" fmla="*/ 7524943 w 11737976"/>
              <a:gd name="connsiteY35075" fmla="*/ 5516206 h 6407152"/>
              <a:gd name="connsiteX35076" fmla="*/ 7516521 w 11737976"/>
              <a:gd name="connsiteY35076" fmla="*/ 5517839 h 6407152"/>
              <a:gd name="connsiteX35077" fmla="*/ 7508100 w 11737976"/>
              <a:gd name="connsiteY35077" fmla="*/ 5519472 h 6407152"/>
              <a:gd name="connsiteX35078" fmla="*/ 7516995 w 11737976"/>
              <a:gd name="connsiteY35078" fmla="*/ 5522734 h 6407152"/>
              <a:gd name="connsiteX35079" fmla="*/ 7517941 w 11737976"/>
              <a:gd name="connsiteY35079" fmla="*/ 5532520 h 6407152"/>
              <a:gd name="connsiteX35080" fmla="*/ 7503942 w 11737976"/>
              <a:gd name="connsiteY35080" fmla="*/ 5565150 h 6407152"/>
              <a:gd name="connsiteX35081" fmla="*/ 7505832 w 11737976"/>
              <a:gd name="connsiteY35081" fmla="*/ 5584725 h 6407152"/>
              <a:gd name="connsiteX35082" fmla="*/ 7497886 w 11737976"/>
              <a:gd name="connsiteY35082" fmla="*/ 5591252 h 6407152"/>
              <a:gd name="connsiteX35083" fmla="*/ 7506778 w 11737976"/>
              <a:gd name="connsiteY35083" fmla="*/ 5594512 h 6407152"/>
              <a:gd name="connsiteX35084" fmla="*/ 7516147 w 11737976"/>
              <a:gd name="connsiteY35084" fmla="*/ 5602669 h 6407152"/>
              <a:gd name="connsiteX35085" fmla="*/ 7524568 w 11737976"/>
              <a:gd name="connsiteY35085" fmla="*/ 5601034 h 6407152"/>
              <a:gd name="connsiteX35086" fmla="*/ 7526934 w 11737976"/>
              <a:gd name="connsiteY35086" fmla="*/ 5625505 h 6407152"/>
              <a:gd name="connsiteX35087" fmla="*/ 7518987 w 11737976"/>
              <a:gd name="connsiteY35087" fmla="*/ 5632031 h 6407152"/>
              <a:gd name="connsiteX35088" fmla="*/ 7510566 w 11737976"/>
              <a:gd name="connsiteY35088" fmla="*/ 5633664 h 6407152"/>
              <a:gd name="connsiteX35089" fmla="*/ 7510094 w 11737976"/>
              <a:gd name="connsiteY35089" fmla="*/ 5628771 h 6407152"/>
              <a:gd name="connsiteX35090" fmla="*/ 7499780 w 11737976"/>
              <a:gd name="connsiteY35090" fmla="*/ 5610828 h 6407152"/>
              <a:gd name="connsiteX35091" fmla="*/ 7491357 w 11737976"/>
              <a:gd name="connsiteY35091" fmla="*/ 5612461 h 6407152"/>
              <a:gd name="connsiteX35092" fmla="*/ 7489462 w 11737976"/>
              <a:gd name="connsiteY35092" fmla="*/ 5592886 h 6407152"/>
              <a:gd name="connsiteX35093" fmla="*/ 7481042 w 11737976"/>
              <a:gd name="connsiteY35093" fmla="*/ 5594519 h 6407152"/>
              <a:gd name="connsiteX35094" fmla="*/ 7480571 w 11737976"/>
              <a:gd name="connsiteY35094" fmla="*/ 5589625 h 6407152"/>
              <a:gd name="connsiteX35095" fmla="*/ 7480096 w 11737976"/>
              <a:gd name="connsiteY35095" fmla="*/ 5584732 h 6407152"/>
              <a:gd name="connsiteX35096" fmla="*/ 7470255 w 11737976"/>
              <a:gd name="connsiteY35096" fmla="*/ 5571683 h 6407152"/>
              <a:gd name="connsiteX35097" fmla="*/ 7470730 w 11737976"/>
              <a:gd name="connsiteY35097" fmla="*/ 5576577 h 6407152"/>
              <a:gd name="connsiteX35098" fmla="*/ 7461361 w 11737976"/>
              <a:gd name="connsiteY35098" fmla="*/ 5568423 h 6407152"/>
              <a:gd name="connsiteX35099" fmla="*/ 7469783 w 11737976"/>
              <a:gd name="connsiteY35099" fmla="*/ 5566790 h 6407152"/>
              <a:gd name="connsiteX35100" fmla="*/ 7477729 w 11737976"/>
              <a:gd name="connsiteY35100" fmla="*/ 5560263 h 6407152"/>
              <a:gd name="connsiteX35101" fmla="*/ 7469307 w 11737976"/>
              <a:gd name="connsiteY35101" fmla="*/ 5561895 h 6407152"/>
              <a:gd name="connsiteX35102" fmla="*/ 7460889 w 11737976"/>
              <a:gd name="connsiteY35102" fmla="*/ 5563529 h 6407152"/>
              <a:gd name="connsiteX35103" fmla="*/ 7450575 w 11737976"/>
              <a:gd name="connsiteY35103" fmla="*/ 5545587 h 6407152"/>
              <a:gd name="connsiteX35104" fmla="*/ 7453415 w 11737976"/>
              <a:gd name="connsiteY35104" fmla="*/ 5574949 h 6407152"/>
              <a:gd name="connsiteX35105" fmla="*/ 7462308 w 11737976"/>
              <a:gd name="connsiteY35105" fmla="*/ 5578209 h 6407152"/>
              <a:gd name="connsiteX35106" fmla="*/ 7453888 w 11737976"/>
              <a:gd name="connsiteY35106" fmla="*/ 5579843 h 6407152"/>
              <a:gd name="connsiteX35107" fmla="*/ 7454361 w 11737976"/>
              <a:gd name="connsiteY35107" fmla="*/ 5584738 h 6407152"/>
              <a:gd name="connsiteX35108" fmla="*/ 7462781 w 11737976"/>
              <a:gd name="connsiteY35108" fmla="*/ 5583105 h 6407152"/>
              <a:gd name="connsiteX35109" fmla="*/ 7463728 w 11737976"/>
              <a:gd name="connsiteY35109" fmla="*/ 5592892 h 6407152"/>
              <a:gd name="connsiteX35110" fmla="*/ 7471675 w 11737976"/>
              <a:gd name="connsiteY35110" fmla="*/ 5586366 h 6407152"/>
              <a:gd name="connsiteX35111" fmla="*/ 7480096 w 11737976"/>
              <a:gd name="connsiteY35111" fmla="*/ 5584732 h 6407152"/>
              <a:gd name="connsiteX35112" fmla="*/ 7472149 w 11737976"/>
              <a:gd name="connsiteY35112" fmla="*/ 5591259 h 6407152"/>
              <a:gd name="connsiteX35113" fmla="*/ 7472623 w 11737976"/>
              <a:gd name="connsiteY35113" fmla="*/ 5596153 h 6407152"/>
              <a:gd name="connsiteX35114" fmla="*/ 7481516 w 11737976"/>
              <a:gd name="connsiteY35114" fmla="*/ 5599413 h 6407152"/>
              <a:gd name="connsiteX35115" fmla="*/ 7484829 w 11737976"/>
              <a:gd name="connsiteY35115" fmla="*/ 5633671 h 6407152"/>
              <a:gd name="connsiteX35116" fmla="*/ 7493249 w 11737976"/>
              <a:gd name="connsiteY35116" fmla="*/ 5632038 h 6407152"/>
              <a:gd name="connsiteX35117" fmla="*/ 7485303 w 11737976"/>
              <a:gd name="connsiteY35117" fmla="*/ 5638564 h 6407152"/>
              <a:gd name="connsiteX35118" fmla="*/ 7485776 w 11737976"/>
              <a:gd name="connsiteY35118" fmla="*/ 5643458 h 6407152"/>
              <a:gd name="connsiteX35119" fmla="*/ 7494196 w 11737976"/>
              <a:gd name="connsiteY35119" fmla="*/ 5641825 h 6407152"/>
              <a:gd name="connsiteX35120" fmla="*/ 7493723 w 11737976"/>
              <a:gd name="connsiteY35120" fmla="*/ 5636931 h 6407152"/>
              <a:gd name="connsiteX35121" fmla="*/ 7502145 w 11737976"/>
              <a:gd name="connsiteY35121" fmla="*/ 5635297 h 6407152"/>
              <a:gd name="connsiteX35122" fmla="*/ 7503566 w 11737976"/>
              <a:gd name="connsiteY35122" fmla="*/ 5649978 h 6407152"/>
              <a:gd name="connsiteX35123" fmla="*/ 7510566 w 11737976"/>
              <a:gd name="connsiteY35123" fmla="*/ 5633664 h 6407152"/>
              <a:gd name="connsiteX35124" fmla="*/ 7519460 w 11737976"/>
              <a:gd name="connsiteY35124" fmla="*/ 5636925 h 6407152"/>
              <a:gd name="connsiteX35125" fmla="*/ 7512459 w 11737976"/>
              <a:gd name="connsiteY35125" fmla="*/ 5653239 h 6407152"/>
              <a:gd name="connsiteX35126" fmla="*/ 7537248 w 11737976"/>
              <a:gd name="connsiteY35126" fmla="*/ 5643446 h 6407152"/>
              <a:gd name="connsiteX35127" fmla="*/ 7529300 w 11737976"/>
              <a:gd name="connsiteY35127" fmla="*/ 5649973 h 6407152"/>
              <a:gd name="connsiteX35128" fmla="*/ 7538194 w 11737976"/>
              <a:gd name="connsiteY35128" fmla="*/ 5653233 h 6407152"/>
              <a:gd name="connsiteX35129" fmla="*/ 7524194 w 11737976"/>
              <a:gd name="connsiteY35129" fmla="*/ 5685863 h 6407152"/>
              <a:gd name="connsiteX35130" fmla="*/ 7524667 w 11737976"/>
              <a:gd name="connsiteY35130" fmla="*/ 5690758 h 6407152"/>
              <a:gd name="connsiteX35131" fmla="*/ 7526087 w 11737976"/>
              <a:gd name="connsiteY35131" fmla="*/ 5705439 h 6407152"/>
              <a:gd name="connsiteX35132" fmla="*/ 7517192 w 11737976"/>
              <a:gd name="connsiteY35132" fmla="*/ 5702178 h 6407152"/>
              <a:gd name="connsiteX35133" fmla="*/ 7516719 w 11737976"/>
              <a:gd name="connsiteY35133" fmla="*/ 5697284 h 6407152"/>
              <a:gd name="connsiteX35134" fmla="*/ 7508298 w 11737976"/>
              <a:gd name="connsiteY35134" fmla="*/ 5698917 h 6407152"/>
              <a:gd name="connsiteX35135" fmla="*/ 7508772 w 11737976"/>
              <a:gd name="connsiteY35135" fmla="*/ 5703812 h 6407152"/>
              <a:gd name="connsiteX35136" fmla="*/ 7517665 w 11737976"/>
              <a:gd name="connsiteY35136" fmla="*/ 5707072 h 6407152"/>
              <a:gd name="connsiteX35137" fmla="*/ 7510665 w 11737976"/>
              <a:gd name="connsiteY35137" fmla="*/ 5723386 h 6407152"/>
              <a:gd name="connsiteX35138" fmla="*/ 7502716 w 11737976"/>
              <a:gd name="connsiteY35138" fmla="*/ 5729915 h 6407152"/>
              <a:gd name="connsiteX35139" fmla="*/ 7501770 w 11737976"/>
              <a:gd name="connsiteY35139" fmla="*/ 5720126 h 6407152"/>
              <a:gd name="connsiteX35140" fmla="*/ 7491929 w 11737976"/>
              <a:gd name="connsiteY35140" fmla="*/ 5707078 h 6407152"/>
              <a:gd name="connsiteX35141" fmla="*/ 7490982 w 11737976"/>
              <a:gd name="connsiteY35141" fmla="*/ 5697290 h 6407152"/>
              <a:gd name="connsiteX35142" fmla="*/ 7481616 w 11737976"/>
              <a:gd name="connsiteY35142" fmla="*/ 5689136 h 6407152"/>
              <a:gd name="connsiteX35143" fmla="*/ 7483036 w 11737976"/>
              <a:gd name="connsiteY35143" fmla="*/ 5703818 h 6407152"/>
              <a:gd name="connsiteX35144" fmla="*/ 7474141 w 11737976"/>
              <a:gd name="connsiteY35144" fmla="*/ 5700557 h 6407152"/>
              <a:gd name="connsiteX35145" fmla="*/ 7474614 w 11737976"/>
              <a:gd name="connsiteY35145" fmla="*/ 5705451 h 6407152"/>
              <a:gd name="connsiteX35146" fmla="*/ 7476034 w 11737976"/>
              <a:gd name="connsiteY35146" fmla="*/ 5720132 h 6407152"/>
              <a:gd name="connsiteX35147" fmla="*/ 7476980 w 11737976"/>
              <a:gd name="connsiteY35147" fmla="*/ 5729919 h 6407152"/>
              <a:gd name="connsiteX35148" fmla="*/ 7477928 w 11737976"/>
              <a:gd name="connsiteY35148" fmla="*/ 5739707 h 6407152"/>
              <a:gd name="connsiteX35149" fmla="*/ 7469507 w 11737976"/>
              <a:gd name="connsiteY35149" fmla="*/ 5741341 h 6407152"/>
              <a:gd name="connsiteX35150" fmla="*/ 7469033 w 11737976"/>
              <a:gd name="connsiteY35150" fmla="*/ 5736447 h 6407152"/>
              <a:gd name="connsiteX35151" fmla="*/ 7468086 w 11737976"/>
              <a:gd name="connsiteY35151" fmla="*/ 5726658 h 6407152"/>
              <a:gd name="connsiteX35152" fmla="*/ 7457773 w 11737976"/>
              <a:gd name="connsiteY35152" fmla="*/ 5708717 h 6407152"/>
              <a:gd name="connsiteX35153" fmla="*/ 7466194 w 11737976"/>
              <a:gd name="connsiteY35153" fmla="*/ 5707083 h 6407152"/>
              <a:gd name="connsiteX35154" fmla="*/ 7455406 w 11737976"/>
              <a:gd name="connsiteY35154" fmla="*/ 5684248 h 6407152"/>
              <a:gd name="connsiteX35155" fmla="*/ 7453040 w 11737976"/>
              <a:gd name="connsiteY35155" fmla="*/ 5659777 h 6407152"/>
              <a:gd name="connsiteX35156" fmla="*/ 7451242 w 11737976"/>
              <a:gd name="connsiteY35156" fmla="*/ 5674461 h 6407152"/>
              <a:gd name="connsiteX35157" fmla="*/ 7455406 w 11737976"/>
              <a:gd name="connsiteY35157" fmla="*/ 5684248 h 6407152"/>
              <a:gd name="connsiteX35158" fmla="*/ 7448879 w 11737976"/>
              <a:gd name="connsiteY35158" fmla="*/ 5705457 h 6407152"/>
              <a:gd name="connsiteX35159" fmla="*/ 7440459 w 11737976"/>
              <a:gd name="connsiteY35159" fmla="*/ 5707089 h 6407152"/>
              <a:gd name="connsiteX35160" fmla="*/ 7449352 w 11737976"/>
              <a:gd name="connsiteY35160" fmla="*/ 5710350 h 6407152"/>
              <a:gd name="connsiteX35161" fmla="*/ 7450299 w 11737976"/>
              <a:gd name="connsiteY35161" fmla="*/ 5720138 h 6407152"/>
              <a:gd name="connsiteX35162" fmla="*/ 7450771 w 11737976"/>
              <a:gd name="connsiteY35162" fmla="*/ 5725032 h 6407152"/>
              <a:gd name="connsiteX35163" fmla="*/ 7461085 w 11737976"/>
              <a:gd name="connsiteY35163" fmla="*/ 5742974 h 6407152"/>
              <a:gd name="connsiteX35164" fmla="*/ 7457871 w 11737976"/>
              <a:gd name="connsiteY35164" fmla="*/ 5798440 h 6407152"/>
              <a:gd name="connsiteX35165" fmla="*/ 7446612 w 11737976"/>
              <a:gd name="connsiteY35165" fmla="*/ 5770710 h 6407152"/>
              <a:gd name="connsiteX35166" fmla="*/ 7438192 w 11737976"/>
              <a:gd name="connsiteY35166" fmla="*/ 5772343 h 6407152"/>
              <a:gd name="connsiteX35167" fmla="*/ 7440558 w 11737976"/>
              <a:gd name="connsiteY35167" fmla="*/ 5796813 h 6407152"/>
              <a:gd name="connsiteX35168" fmla="*/ 7441977 w 11737976"/>
              <a:gd name="connsiteY35168" fmla="*/ 5811493 h 6407152"/>
              <a:gd name="connsiteX35169" fmla="*/ 7452291 w 11737976"/>
              <a:gd name="connsiteY35169" fmla="*/ 5829436 h 6407152"/>
              <a:gd name="connsiteX35170" fmla="*/ 7459765 w 11737976"/>
              <a:gd name="connsiteY35170" fmla="*/ 5818015 h 6407152"/>
              <a:gd name="connsiteX35171" fmla="*/ 7468659 w 11737976"/>
              <a:gd name="connsiteY35171" fmla="*/ 5821275 h 6407152"/>
              <a:gd name="connsiteX35172" fmla="*/ 7461659 w 11737976"/>
              <a:gd name="connsiteY35172" fmla="*/ 5837589 h 6407152"/>
              <a:gd name="connsiteX35173" fmla="*/ 7453238 w 11737976"/>
              <a:gd name="connsiteY35173" fmla="*/ 5839223 h 6407152"/>
              <a:gd name="connsiteX35174" fmla="*/ 7452765 w 11737976"/>
              <a:gd name="connsiteY35174" fmla="*/ 5834330 h 6407152"/>
              <a:gd name="connsiteX35175" fmla="*/ 7444345 w 11737976"/>
              <a:gd name="connsiteY35175" fmla="*/ 5835963 h 6407152"/>
              <a:gd name="connsiteX35176" fmla="*/ 7444818 w 11737976"/>
              <a:gd name="connsiteY35176" fmla="*/ 5840856 h 6407152"/>
              <a:gd name="connsiteX35177" fmla="*/ 7453710 w 11737976"/>
              <a:gd name="connsiteY35177" fmla="*/ 5844118 h 6407152"/>
              <a:gd name="connsiteX35178" fmla="*/ 7462132 w 11737976"/>
              <a:gd name="connsiteY35178" fmla="*/ 5842485 h 6407152"/>
              <a:gd name="connsiteX35179" fmla="*/ 7472445 w 11737976"/>
              <a:gd name="connsiteY35179" fmla="*/ 5860426 h 6407152"/>
              <a:gd name="connsiteX35180" fmla="*/ 7467812 w 11737976"/>
              <a:gd name="connsiteY35180" fmla="*/ 5901210 h 6407152"/>
              <a:gd name="connsiteX35181" fmla="*/ 7466865 w 11737976"/>
              <a:gd name="connsiteY35181" fmla="*/ 5891423 h 6407152"/>
              <a:gd name="connsiteX35182" fmla="*/ 7458918 w 11737976"/>
              <a:gd name="connsiteY35182" fmla="*/ 5897951 h 6407152"/>
              <a:gd name="connsiteX35183" fmla="*/ 7450024 w 11737976"/>
              <a:gd name="connsiteY35183" fmla="*/ 5894689 h 6407152"/>
              <a:gd name="connsiteX35184" fmla="*/ 7450497 w 11737976"/>
              <a:gd name="connsiteY35184" fmla="*/ 5899583 h 6407152"/>
              <a:gd name="connsiteX35185" fmla="*/ 7460338 w 11737976"/>
              <a:gd name="connsiteY35185" fmla="*/ 5912631 h 6407152"/>
              <a:gd name="connsiteX35186" fmla="*/ 7477178 w 11737976"/>
              <a:gd name="connsiteY35186" fmla="*/ 5909365 h 6407152"/>
              <a:gd name="connsiteX35187" fmla="*/ 7469231 w 11737976"/>
              <a:gd name="connsiteY35187" fmla="*/ 5915893 h 6407152"/>
              <a:gd name="connsiteX35188" fmla="*/ 7479072 w 11737976"/>
              <a:gd name="connsiteY35188" fmla="*/ 5928940 h 6407152"/>
              <a:gd name="connsiteX35189" fmla="*/ 7470178 w 11737976"/>
              <a:gd name="connsiteY35189" fmla="*/ 5925680 h 6407152"/>
              <a:gd name="connsiteX35190" fmla="*/ 7453810 w 11737976"/>
              <a:gd name="connsiteY35190" fmla="*/ 5933840 h 6407152"/>
              <a:gd name="connsiteX35191" fmla="*/ 7444443 w 11737976"/>
              <a:gd name="connsiteY35191" fmla="*/ 5925685 h 6407152"/>
              <a:gd name="connsiteX35192" fmla="*/ 7435548 w 11737976"/>
              <a:gd name="connsiteY35192" fmla="*/ 5922425 h 6407152"/>
              <a:gd name="connsiteX35193" fmla="*/ 7443023 w 11737976"/>
              <a:gd name="connsiteY35193" fmla="*/ 5911003 h 6407152"/>
              <a:gd name="connsiteX35194" fmla="*/ 7434602 w 11737976"/>
              <a:gd name="connsiteY35194" fmla="*/ 5912637 h 6407152"/>
              <a:gd name="connsiteX35195" fmla="*/ 7433656 w 11737976"/>
              <a:gd name="connsiteY35195" fmla="*/ 5902850 h 6407152"/>
              <a:gd name="connsiteX35196" fmla="*/ 7433182 w 11737976"/>
              <a:gd name="connsiteY35196" fmla="*/ 5897955 h 6407152"/>
              <a:gd name="connsiteX35197" fmla="*/ 7424287 w 11737976"/>
              <a:gd name="connsiteY35197" fmla="*/ 5894694 h 6407152"/>
              <a:gd name="connsiteX35198" fmla="*/ 7431762 w 11737976"/>
              <a:gd name="connsiteY35198" fmla="*/ 5883275 h 6407152"/>
              <a:gd name="connsiteX35199" fmla="*/ 7429869 w 11737976"/>
              <a:gd name="connsiteY35199" fmla="*/ 5863698 h 6407152"/>
              <a:gd name="connsiteX35200" fmla="*/ 7418609 w 11737976"/>
              <a:gd name="connsiteY35200" fmla="*/ 5835969 h 6407152"/>
              <a:gd name="connsiteX35201" fmla="*/ 7414822 w 11737976"/>
              <a:gd name="connsiteY35201" fmla="*/ 5796818 h 6407152"/>
              <a:gd name="connsiteX35202" fmla="*/ 7422770 w 11737976"/>
              <a:gd name="connsiteY35202" fmla="*/ 5790291 h 6407152"/>
              <a:gd name="connsiteX35203" fmla="*/ 7421350 w 11737976"/>
              <a:gd name="connsiteY35203" fmla="*/ 5775610 h 6407152"/>
              <a:gd name="connsiteX35204" fmla="*/ 7409617 w 11737976"/>
              <a:gd name="connsiteY35204" fmla="*/ 5742984 h 6407152"/>
              <a:gd name="connsiteX35205" fmla="*/ 7426457 w 11737976"/>
              <a:gd name="connsiteY35205" fmla="*/ 5739718 h 6407152"/>
              <a:gd name="connsiteX35206" fmla="*/ 7408195 w 11737976"/>
              <a:gd name="connsiteY35206" fmla="*/ 5728305 h 6407152"/>
              <a:gd name="connsiteX35207" fmla="*/ 7396462 w 11737976"/>
              <a:gd name="connsiteY35207" fmla="*/ 5695680 h 6407152"/>
              <a:gd name="connsiteX35208" fmla="*/ 7390881 w 11737976"/>
              <a:gd name="connsiteY35208" fmla="*/ 5726677 h 6407152"/>
              <a:gd name="connsiteX35209" fmla="*/ 7395202 w 11737976"/>
              <a:gd name="connsiteY35209" fmla="*/ 5732538 h 6407152"/>
              <a:gd name="connsiteX35210" fmla="*/ 7395541 w 11737976"/>
              <a:gd name="connsiteY35210" fmla="*/ 5734297 h 6407152"/>
              <a:gd name="connsiteX35211" fmla="*/ 7393037 w 11737976"/>
              <a:gd name="connsiteY35211" fmla="*/ 5731943 h 6407152"/>
              <a:gd name="connsiteX35212" fmla="*/ 7376814 w 11737976"/>
              <a:gd name="connsiteY35212" fmla="*/ 5735587 h 6407152"/>
              <a:gd name="connsiteX35213" fmla="*/ 7375270 w 11737976"/>
              <a:gd name="connsiteY35213" fmla="*/ 5750593 h 6407152"/>
              <a:gd name="connsiteX35214" fmla="*/ 7393812 w 11737976"/>
              <a:gd name="connsiteY35214" fmla="*/ 5746428 h 6407152"/>
              <a:gd name="connsiteX35215" fmla="*/ 7396340 w 11737976"/>
              <a:gd name="connsiteY35215" fmla="*/ 5738434 h 6407152"/>
              <a:gd name="connsiteX35216" fmla="*/ 7397348 w 11737976"/>
              <a:gd name="connsiteY35216" fmla="*/ 5743651 h 6407152"/>
              <a:gd name="connsiteX35217" fmla="*/ 7401669 w 11737976"/>
              <a:gd name="connsiteY35217" fmla="*/ 5749513 h 6407152"/>
              <a:gd name="connsiteX35218" fmla="*/ 7404982 w 11737976"/>
              <a:gd name="connsiteY35218" fmla="*/ 5783771 h 6407152"/>
              <a:gd name="connsiteX35219" fmla="*/ 7397035 w 11737976"/>
              <a:gd name="connsiteY35219" fmla="*/ 5790297 h 6407152"/>
              <a:gd name="connsiteX35220" fmla="*/ 7397981 w 11737976"/>
              <a:gd name="connsiteY35220" fmla="*/ 5800084 h 6407152"/>
              <a:gd name="connsiteX35221" fmla="*/ 7406401 w 11737976"/>
              <a:gd name="connsiteY35221" fmla="*/ 5798450 h 6407152"/>
              <a:gd name="connsiteX35222" fmla="*/ 7404607 w 11737976"/>
              <a:gd name="connsiteY35222" fmla="*/ 5868597 h 6407152"/>
              <a:gd name="connsiteX35223" fmla="*/ 7422395 w 11737976"/>
              <a:gd name="connsiteY35223" fmla="*/ 5875119 h 6407152"/>
              <a:gd name="connsiteX35224" fmla="*/ 7416814 w 11737976"/>
              <a:gd name="connsiteY35224" fmla="*/ 5906116 h 6407152"/>
              <a:gd name="connsiteX35225" fmla="*/ 7409341 w 11737976"/>
              <a:gd name="connsiteY35225" fmla="*/ 5917536 h 6407152"/>
              <a:gd name="connsiteX35226" fmla="*/ 7419654 w 11737976"/>
              <a:gd name="connsiteY35226" fmla="*/ 5935479 h 6407152"/>
              <a:gd name="connsiteX35227" fmla="*/ 7420601 w 11737976"/>
              <a:gd name="connsiteY35227" fmla="*/ 5945267 h 6407152"/>
              <a:gd name="connsiteX35228" fmla="*/ 7421074 w 11737976"/>
              <a:gd name="connsiteY35228" fmla="*/ 5950159 h 6407152"/>
              <a:gd name="connsiteX35229" fmla="*/ 7429022 w 11737976"/>
              <a:gd name="connsiteY35229" fmla="*/ 5943634 h 6407152"/>
              <a:gd name="connsiteX35230" fmla="*/ 7439335 w 11737976"/>
              <a:gd name="connsiteY35230" fmla="*/ 5961575 h 6407152"/>
              <a:gd name="connsiteX35231" fmla="*/ 7434701 w 11737976"/>
              <a:gd name="connsiteY35231" fmla="*/ 6002360 h 6407152"/>
              <a:gd name="connsiteX35232" fmla="*/ 7437542 w 11737976"/>
              <a:gd name="connsiteY35232" fmla="*/ 6031723 h 6407152"/>
              <a:gd name="connsiteX35233" fmla="*/ 7445487 w 11737976"/>
              <a:gd name="connsiteY35233" fmla="*/ 6025195 h 6407152"/>
              <a:gd name="connsiteX35234" fmla="*/ 7438959 w 11737976"/>
              <a:gd name="connsiteY35234" fmla="*/ 6046404 h 6407152"/>
              <a:gd name="connsiteX35235" fmla="*/ 7440854 w 11737976"/>
              <a:gd name="connsiteY35235" fmla="*/ 6065981 h 6407152"/>
              <a:gd name="connsiteX35236" fmla="*/ 7449747 w 11737976"/>
              <a:gd name="connsiteY35236" fmla="*/ 6069240 h 6407152"/>
              <a:gd name="connsiteX35237" fmla="*/ 7446534 w 11737976"/>
              <a:gd name="connsiteY35237" fmla="*/ 6124707 h 6407152"/>
              <a:gd name="connsiteX35238" fmla="*/ 7447480 w 11737976"/>
              <a:gd name="connsiteY35238" fmla="*/ 6134493 h 6407152"/>
              <a:gd name="connsiteX35239" fmla="*/ 7441426 w 11737976"/>
              <a:gd name="connsiteY35239" fmla="*/ 6160595 h 6407152"/>
              <a:gd name="connsiteX35240" fmla="*/ 7445212 w 11737976"/>
              <a:gd name="connsiteY35240" fmla="*/ 6199746 h 6407152"/>
              <a:gd name="connsiteX35241" fmla="*/ 7454107 w 11737976"/>
              <a:gd name="connsiteY35241" fmla="*/ 6203007 h 6407152"/>
              <a:gd name="connsiteX35242" fmla="*/ 7447107 w 11737976"/>
              <a:gd name="connsiteY35242" fmla="*/ 6219322 h 6407152"/>
              <a:gd name="connsiteX35243" fmla="*/ 7448527 w 11737976"/>
              <a:gd name="connsiteY35243" fmla="*/ 6234004 h 6407152"/>
              <a:gd name="connsiteX35244" fmla="*/ 7450891 w 11737976"/>
              <a:gd name="connsiteY35244" fmla="*/ 6258474 h 6407152"/>
              <a:gd name="connsiteX35245" fmla="*/ 7451366 w 11737976"/>
              <a:gd name="connsiteY35245" fmla="*/ 6263368 h 6407152"/>
              <a:gd name="connsiteX35246" fmla="*/ 7452313 w 11737976"/>
              <a:gd name="connsiteY35246" fmla="*/ 6273155 h 6407152"/>
              <a:gd name="connsiteX35247" fmla="*/ 7466412 w 11737976"/>
              <a:gd name="connsiteY35247" fmla="*/ 6330247 h 6407152"/>
              <a:gd name="connsiteX35248" fmla="*/ 7474834 w 11737976"/>
              <a:gd name="connsiteY35248" fmla="*/ 6328616 h 6407152"/>
              <a:gd name="connsiteX35249" fmla="*/ 7475779 w 11737976"/>
              <a:gd name="connsiteY35249" fmla="*/ 6338403 h 6407152"/>
              <a:gd name="connsiteX35250" fmla="*/ 7487987 w 11737976"/>
              <a:gd name="connsiteY35250" fmla="*/ 6375919 h 6407152"/>
              <a:gd name="connsiteX35251" fmla="*/ 7531984 w 11737976"/>
              <a:gd name="connsiteY35251" fmla="*/ 6387329 h 6407152"/>
              <a:gd name="connsiteX35252" fmla="*/ 7541350 w 11737976"/>
              <a:gd name="connsiteY35252" fmla="*/ 6395484 h 6407152"/>
              <a:gd name="connsiteX35253" fmla="*/ 7548823 w 11737976"/>
              <a:gd name="connsiteY35253" fmla="*/ 6384062 h 6407152"/>
              <a:gd name="connsiteX35254" fmla="*/ 7539931 w 11737976"/>
              <a:gd name="connsiteY35254" fmla="*/ 6380802 h 6407152"/>
              <a:gd name="connsiteX35255" fmla="*/ 7554405 w 11737976"/>
              <a:gd name="connsiteY35255" fmla="*/ 6353065 h 6407152"/>
              <a:gd name="connsiteX35256" fmla="*/ 7573615 w 11737976"/>
              <a:gd name="connsiteY35256" fmla="*/ 6374270 h 6407152"/>
              <a:gd name="connsiteX35257" fmla="*/ 7599348 w 11737976"/>
              <a:gd name="connsiteY35257" fmla="*/ 6374263 h 6407152"/>
              <a:gd name="connsiteX35258" fmla="*/ 7600297 w 11737976"/>
              <a:gd name="connsiteY35258" fmla="*/ 6384052 h 6407152"/>
              <a:gd name="connsiteX35259" fmla="*/ 7585348 w 11737976"/>
              <a:gd name="connsiteY35259" fmla="*/ 6406892 h 6407152"/>
              <a:gd name="connsiteX35260" fmla="*/ 7585124 w 11737976"/>
              <a:gd name="connsiteY35260" fmla="*/ 6407048 h 6407152"/>
              <a:gd name="connsiteX35261" fmla="*/ 8080175 w 11737976"/>
              <a:gd name="connsiteY35261" fmla="*/ 6407048 h 6407152"/>
              <a:gd name="connsiteX35262" fmla="*/ 8082266 w 11737976"/>
              <a:gd name="connsiteY35262" fmla="*/ 6400256 h 6407152"/>
              <a:gd name="connsiteX35263" fmla="*/ 8065425 w 11737976"/>
              <a:gd name="connsiteY35263" fmla="*/ 6403522 h 6407152"/>
              <a:gd name="connsiteX35264" fmla="*/ 8073372 w 11737976"/>
              <a:gd name="connsiteY35264" fmla="*/ 6396995 h 6407152"/>
              <a:gd name="connsiteX35265" fmla="*/ 8071005 w 11737976"/>
              <a:gd name="connsiteY35265" fmla="*/ 6372527 h 6407152"/>
              <a:gd name="connsiteX35266" fmla="*/ 8084533 w 11737976"/>
              <a:gd name="connsiteY35266" fmla="*/ 6335003 h 6407152"/>
              <a:gd name="connsiteX35267" fmla="*/ 8090588 w 11737976"/>
              <a:gd name="connsiteY35267" fmla="*/ 6308901 h 6407152"/>
              <a:gd name="connsiteX35268" fmla="*/ 8094636 w 11737976"/>
              <a:gd name="connsiteY35268" fmla="*/ 6313334 h 6407152"/>
              <a:gd name="connsiteX35269" fmla="*/ 8094866 w 11737976"/>
              <a:gd name="connsiteY35269" fmla="*/ 6319809 h 6407152"/>
              <a:gd name="connsiteX35270" fmla="*/ 8091942 w 11737976"/>
              <a:gd name="connsiteY35270" fmla="*/ 6323696 h 6407152"/>
              <a:gd name="connsiteX35271" fmla="*/ 8093539 w 11737976"/>
              <a:gd name="connsiteY35271" fmla="*/ 6324680 h 6407152"/>
              <a:gd name="connsiteX35272" fmla="*/ 8092481 w 11737976"/>
              <a:gd name="connsiteY35272" fmla="*/ 6328475 h 6407152"/>
              <a:gd name="connsiteX35273" fmla="*/ 8094374 w 11737976"/>
              <a:gd name="connsiteY35273" fmla="*/ 6348052 h 6407152"/>
              <a:gd name="connsiteX35274" fmla="*/ 8094848 w 11737976"/>
              <a:gd name="connsiteY35274" fmla="*/ 6352945 h 6407152"/>
              <a:gd name="connsiteX35275" fmla="*/ 8089267 w 11737976"/>
              <a:gd name="connsiteY35275" fmla="*/ 6383941 h 6407152"/>
              <a:gd name="connsiteX35276" fmla="*/ 8093102 w 11737976"/>
              <a:gd name="connsiteY35276" fmla="*/ 6383197 h 6407152"/>
              <a:gd name="connsiteX35277" fmla="*/ 8093071 w 11737976"/>
              <a:gd name="connsiteY35277" fmla="*/ 6384299 h 6407152"/>
              <a:gd name="connsiteX35278" fmla="*/ 8093006 w 11737976"/>
              <a:gd name="connsiteY35278" fmla="*/ 6386436 h 6407152"/>
              <a:gd name="connsiteX35279" fmla="*/ 8095069 w 11737976"/>
              <a:gd name="connsiteY35279" fmla="*/ 6388484 h 6407152"/>
              <a:gd name="connsiteX35280" fmla="*/ 8097257 w 11737976"/>
              <a:gd name="connsiteY35280" fmla="*/ 6386255 h 6407152"/>
              <a:gd name="connsiteX35281" fmla="*/ 8097320 w 11737976"/>
              <a:gd name="connsiteY35281" fmla="*/ 6384117 h 6407152"/>
              <a:gd name="connsiteX35282" fmla="*/ 8099571 w 11737976"/>
              <a:gd name="connsiteY35282" fmla="*/ 6379751 h 6407152"/>
              <a:gd name="connsiteX35283" fmla="*/ 8097339 w 11737976"/>
              <a:gd name="connsiteY35283" fmla="*/ 6378708 h 6407152"/>
              <a:gd name="connsiteX35284" fmla="*/ 8097214 w 11737976"/>
              <a:gd name="connsiteY35284" fmla="*/ 6377414 h 6407152"/>
              <a:gd name="connsiteX35285" fmla="*/ 8110269 w 11737976"/>
              <a:gd name="connsiteY35285" fmla="*/ 6334998 h 6407152"/>
              <a:gd name="connsiteX35286" fmla="*/ 8109796 w 11737976"/>
              <a:gd name="connsiteY35286" fmla="*/ 6330102 h 6407152"/>
              <a:gd name="connsiteX35287" fmla="*/ 8109724 w 11737976"/>
              <a:gd name="connsiteY35287" fmla="*/ 6318276 h 6407152"/>
              <a:gd name="connsiteX35288" fmla="*/ 8115898 w 11737976"/>
              <a:gd name="connsiteY35288" fmla="*/ 6309498 h 6407152"/>
              <a:gd name="connsiteX35289" fmla="*/ 8117193 w 11737976"/>
              <a:gd name="connsiteY35289" fmla="*/ 6311289 h 6407152"/>
              <a:gd name="connsiteX35290" fmla="*/ 8120805 w 11737976"/>
              <a:gd name="connsiteY35290" fmla="*/ 6305701 h 6407152"/>
              <a:gd name="connsiteX35291" fmla="*/ 8119606 w 11737976"/>
              <a:gd name="connsiteY35291" fmla="*/ 6305085 h 6407152"/>
              <a:gd name="connsiteX35292" fmla="*/ 8116190 w 11737976"/>
              <a:gd name="connsiteY35292" fmla="*/ 6307519 h 6407152"/>
              <a:gd name="connsiteX35293" fmla="*/ 8115912 w 11737976"/>
              <a:gd name="connsiteY35293" fmla="*/ 6304646 h 6407152"/>
              <a:gd name="connsiteX35294" fmla="*/ 8116402 w 11737976"/>
              <a:gd name="connsiteY35294" fmla="*/ 6304334 h 6407152"/>
              <a:gd name="connsiteX35295" fmla="*/ 8115829 w 11737976"/>
              <a:gd name="connsiteY35295" fmla="*/ 6303783 h 6407152"/>
              <a:gd name="connsiteX35296" fmla="*/ 8115376 w 11737976"/>
              <a:gd name="connsiteY35296" fmla="*/ 6299107 h 6407152"/>
              <a:gd name="connsiteX35297" fmla="*/ 8123797 w 11737976"/>
              <a:gd name="connsiteY35297" fmla="*/ 6297474 h 6407152"/>
              <a:gd name="connsiteX35298" fmla="*/ 8123323 w 11737976"/>
              <a:gd name="connsiteY35298" fmla="*/ 6292580 h 6407152"/>
              <a:gd name="connsiteX35299" fmla="*/ 8114903 w 11737976"/>
              <a:gd name="connsiteY35299" fmla="*/ 6294213 h 6407152"/>
              <a:gd name="connsiteX35300" fmla="*/ 8121904 w 11737976"/>
              <a:gd name="connsiteY35300" fmla="*/ 6277897 h 6407152"/>
              <a:gd name="connsiteX35301" fmla="*/ 8115702 w 11737976"/>
              <a:gd name="connsiteY35301" fmla="*/ 6263676 h 6407152"/>
              <a:gd name="connsiteX35302" fmla="*/ 8112095 w 11737976"/>
              <a:gd name="connsiteY35302" fmla="*/ 6260413 h 6407152"/>
              <a:gd name="connsiteX35303" fmla="*/ 8114825 w 11737976"/>
              <a:gd name="connsiteY35303" fmla="*/ 6252386 h 6407152"/>
              <a:gd name="connsiteX35304" fmla="*/ 8114687 w 11737976"/>
              <a:gd name="connsiteY35304" fmla="*/ 6246602 h 6407152"/>
              <a:gd name="connsiteX35305" fmla="*/ 8116590 w 11737976"/>
              <a:gd name="connsiteY35305" fmla="*/ 6238400 h 6407152"/>
              <a:gd name="connsiteX35306" fmla="*/ 8116897 w 11737976"/>
              <a:gd name="connsiteY35306" fmla="*/ 6237829 h 6407152"/>
              <a:gd name="connsiteX35307" fmla="*/ 8116754 w 11737976"/>
              <a:gd name="connsiteY35307" fmla="*/ 6237692 h 6407152"/>
              <a:gd name="connsiteX35308" fmla="*/ 8117644 w 11737976"/>
              <a:gd name="connsiteY35308" fmla="*/ 6233854 h 6407152"/>
              <a:gd name="connsiteX35309" fmla="*/ 8112661 w 11737976"/>
              <a:gd name="connsiteY35309" fmla="*/ 6233038 h 6407152"/>
              <a:gd name="connsiteX35310" fmla="*/ 8112764 w 11737976"/>
              <a:gd name="connsiteY35310" fmla="*/ 6229588 h 6407152"/>
              <a:gd name="connsiteX35311" fmla="*/ 8113069 w 11737976"/>
              <a:gd name="connsiteY35311" fmla="*/ 6219254 h 6407152"/>
              <a:gd name="connsiteX35312" fmla="*/ 8116698 w 11737976"/>
              <a:gd name="connsiteY35312" fmla="*/ 6224066 h 6407152"/>
              <a:gd name="connsiteX35313" fmla="*/ 8125117 w 11737976"/>
              <a:gd name="connsiteY35313" fmla="*/ 6222432 h 6407152"/>
              <a:gd name="connsiteX35314" fmla="*/ 8125862 w 11737976"/>
              <a:gd name="connsiteY35314" fmla="*/ 6207954 h 6407152"/>
              <a:gd name="connsiteX35315" fmla="*/ 8120132 w 11737976"/>
              <a:gd name="connsiteY35315" fmla="*/ 6203801 h 6407152"/>
              <a:gd name="connsiteX35316" fmla="*/ 8119919 w 11737976"/>
              <a:gd name="connsiteY35316" fmla="*/ 6200345 h 6407152"/>
              <a:gd name="connsiteX35317" fmla="*/ 8120420 w 11737976"/>
              <a:gd name="connsiteY35317" fmla="*/ 6190387 h 6407152"/>
              <a:gd name="connsiteX35318" fmla="*/ 8121924 w 11737976"/>
              <a:gd name="connsiteY35318" fmla="*/ 6189399 h 6407152"/>
              <a:gd name="connsiteX35319" fmla="*/ 8130698 w 11737976"/>
              <a:gd name="connsiteY35319" fmla="*/ 6191436 h 6407152"/>
              <a:gd name="connsiteX35320" fmla="*/ 8128806 w 11737976"/>
              <a:gd name="connsiteY35320" fmla="*/ 6171860 h 6407152"/>
              <a:gd name="connsiteX35321" fmla="*/ 8133388 w 11737976"/>
              <a:gd name="connsiteY35321" fmla="*/ 6166254 h 6407152"/>
              <a:gd name="connsiteX35322" fmla="*/ 8134009 w 11737976"/>
              <a:gd name="connsiteY35322" fmla="*/ 6165611 h 6407152"/>
              <a:gd name="connsiteX35323" fmla="*/ 8134022 w 11737976"/>
              <a:gd name="connsiteY35323" fmla="*/ 6165481 h 6407152"/>
              <a:gd name="connsiteX35324" fmla="*/ 8140312 w 11737976"/>
              <a:gd name="connsiteY35324" fmla="*/ 6157788 h 6407152"/>
              <a:gd name="connsiteX35325" fmla="*/ 8152174 w 11737976"/>
              <a:gd name="connsiteY35325" fmla="*/ 6147386 h 6407152"/>
              <a:gd name="connsiteX35326" fmla="*/ 8138173 w 11737976"/>
              <a:gd name="connsiteY35326" fmla="*/ 6180016 h 6407152"/>
              <a:gd name="connsiteX35327" fmla="*/ 8139593 w 11737976"/>
              <a:gd name="connsiteY35327" fmla="*/ 6194697 h 6407152"/>
              <a:gd name="connsiteX35328" fmla="*/ 8132591 w 11737976"/>
              <a:gd name="connsiteY35328" fmla="*/ 6211011 h 6407152"/>
              <a:gd name="connsiteX35329" fmla="*/ 8134012 w 11737976"/>
              <a:gd name="connsiteY35329" fmla="*/ 6225692 h 6407152"/>
              <a:gd name="connsiteX35330" fmla="*/ 8125591 w 11737976"/>
              <a:gd name="connsiteY35330" fmla="*/ 6227326 h 6407152"/>
              <a:gd name="connsiteX35331" fmla="*/ 8134485 w 11737976"/>
              <a:gd name="connsiteY35331" fmla="*/ 6230588 h 6407152"/>
              <a:gd name="connsiteX35332" fmla="*/ 8144326 w 11737976"/>
              <a:gd name="connsiteY35332" fmla="*/ 6243635 h 6407152"/>
              <a:gd name="connsiteX35333" fmla="*/ 8153693 w 11737976"/>
              <a:gd name="connsiteY35333" fmla="*/ 6251790 h 6407152"/>
              <a:gd name="connsiteX35334" fmla="*/ 8143380 w 11737976"/>
              <a:gd name="connsiteY35334" fmla="*/ 6233848 h 6407152"/>
              <a:gd name="connsiteX35335" fmla="*/ 8158327 w 11737976"/>
              <a:gd name="connsiteY35335" fmla="*/ 6211006 h 6407152"/>
              <a:gd name="connsiteX35336" fmla="*/ 8157380 w 11737976"/>
              <a:gd name="connsiteY35336" fmla="*/ 6201219 h 6407152"/>
              <a:gd name="connsiteX35337" fmla="*/ 8161579 w 11737976"/>
              <a:gd name="connsiteY35337" fmla="*/ 6189186 h 6407152"/>
              <a:gd name="connsiteX35338" fmla="*/ 8164794 w 11737976"/>
              <a:gd name="connsiteY35338" fmla="*/ 6187491 h 6407152"/>
              <a:gd name="connsiteX35339" fmla="*/ 8164426 w 11737976"/>
              <a:gd name="connsiteY35339" fmla="*/ 6189580 h 6407152"/>
              <a:gd name="connsiteX35340" fmla="*/ 8164242 w 11737976"/>
              <a:gd name="connsiteY35340" fmla="*/ 6195862 h 6407152"/>
              <a:gd name="connsiteX35341" fmla="*/ 8166342 w 11737976"/>
              <a:gd name="connsiteY35341" fmla="*/ 6197863 h 6407152"/>
              <a:gd name="connsiteX35342" fmla="*/ 8168566 w 11737976"/>
              <a:gd name="connsiteY35342" fmla="*/ 6195676 h 6407152"/>
              <a:gd name="connsiteX35343" fmla="*/ 8170147 w 11737976"/>
              <a:gd name="connsiteY35343" fmla="*/ 6184669 h 6407152"/>
              <a:gd name="connsiteX35344" fmla="*/ 8172801 w 11737976"/>
              <a:gd name="connsiteY35344" fmla="*/ 6183271 h 6407152"/>
              <a:gd name="connsiteX35345" fmla="*/ 8175038 w 11737976"/>
              <a:gd name="connsiteY35345" fmla="*/ 6195301 h 6407152"/>
              <a:gd name="connsiteX35346" fmla="*/ 8175109 w 11737976"/>
              <a:gd name="connsiteY35346" fmla="*/ 6195362 h 6407152"/>
              <a:gd name="connsiteX35347" fmla="*/ 8174850 w 11737976"/>
              <a:gd name="connsiteY35347" fmla="*/ 6195594 h 6407152"/>
              <a:gd name="connsiteX35348" fmla="*/ 8172659 w 11737976"/>
              <a:gd name="connsiteY35348" fmla="*/ 6195687 h 6407152"/>
              <a:gd name="connsiteX35349" fmla="*/ 8172602 w 11737976"/>
              <a:gd name="connsiteY35349" fmla="*/ 6197595 h 6407152"/>
              <a:gd name="connsiteX35350" fmla="*/ 8176986 w 11737976"/>
              <a:gd name="connsiteY35350" fmla="*/ 6197408 h 6407152"/>
              <a:gd name="connsiteX35351" fmla="*/ 8177219 w 11737976"/>
              <a:gd name="connsiteY35351" fmla="*/ 6197200 h 6407152"/>
              <a:gd name="connsiteX35352" fmla="*/ 8180453 w 11737976"/>
              <a:gd name="connsiteY35352" fmla="*/ 6200016 h 6407152"/>
              <a:gd name="connsiteX35353" fmla="*/ 8183590 w 11737976"/>
              <a:gd name="connsiteY35353" fmla="*/ 6206106 h 6407152"/>
              <a:gd name="connsiteX35354" fmla="*/ 8190117 w 11737976"/>
              <a:gd name="connsiteY35354" fmla="*/ 6184897 h 6407152"/>
              <a:gd name="connsiteX35355" fmla="*/ 8203644 w 11737976"/>
              <a:gd name="connsiteY35355" fmla="*/ 6147374 h 6407152"/>
              <a:gd name="connsiteX35356" fmla="*/ 8203171 w 11737976"/>
              <a:gd name="connsiteY35356" fmla="*/ 6142480 h 6407152"/>
              <a:gd name="connsiteX35357" fmla="*/ 8209699 w 11737976"/>
              <a:gd name="connsiteY35357" fmla="*/ 6121272 h 6407152"/>
              <a:gd name="connsiteX35358" fmla="*/ 8216225 w 11737976"/>
              <a:gd name="connsiteY35358" fmla="*/ 6100063 h 6407152"/>
              <a:gd name="connsiteX35359" fmla="*/ 8221784 w 11737976"/>
              <a:gd name="connsiteY35359" fmla="*/ 6077657 h 6407152"/>
              <a:gd name="connsiteX35360" fmla="*/ 8222309 w 11737976"/>
              <a:gd name="connsiteY35360" fmla="*/ 6077588 h 6407152"/>
              <a:gd name="connsiteX35361" fmla="*/ 8224626 w 11737976"/>
              <a:gd name="connsiteY35361" fmla="*/ 6073280 h 6407152"/>
              <a:gd name="connsiteX35362" fmla="*/ 8226693 w 11737976"/>
              <a:gd name="connsiteY35362" fmla="*/ 6077401 h 6407152"/>
              <a:gd name="connsiteX35363" fmla="*/ 8228946 w 11737976"/>
              <a:gd name="connsiteY35363" fmla="*/ 6075199 h 6407152"/>
              <a:gd name="connsiteX35364" fmla="*/ 8224377 w 11737976"/>
              <a:gd name="connsiteY35364" fmla="*/ 6081709 h 6407152"/>
              <a:gd name="connsiteX35365" fmla="*/ 8224314 w 11737976"/>
              <a:gd name="connsiteY35365" fmla="*/ 6083817 h 6407152"/>
              <a:gd name="connsiteX35366" fmla="*/ 8226569 w 11737976"/>
              <a:gd name="connsiteY35366" fmla="*/ 6081615 h 6407152"/>
              <a:gd name="connsiteX35367" fmla="*/ 8228884 w 11737976"/>
              <a:gd name="connsiteY35367" fmla="*/ 6077307 h 6407152"/>
              <a:gd name="connsiteX35368" fmla="*/ 8231075 w 11737976"/>
              <a:gd name="connsiteY35368" fmla="*/ 6077214 h 6407152"/>
              <a:gd name="connsiteX35369" fmla="*/ 8233141 w 11737976"/>
              <a:gd name="connsiteY35369" fmla="*/ 6081334 h 6407152"/>
              <a:gd name="connsiteX35370" fmla="*/ 8237525 w 11737976"/>
              <a:gd name="connsiteY35370" fmla="*/ 6081146 h 6407152"/>
              <a:gd name="connsiteX35371" fmla="*/ 8237650 w 11737976"/>
              <a:gd name="connsiteY35371" fmla="*/ 6076932 h 6407152"/>
              <a:gd name="connsiteX35372" fmla="*/ 8237712 w 11737976"/>
              <a:gd name="connsiteY35372" fmla="*/ 6074825 h 6407152"/>
              <a:gd name="connsiteX35373" fmla="*/ 8244535 w 11737976"/>
              <a:gd name="connsiteY35373" fmla="*/ 6066115 h 6407152"/>
              <a:gd name="connsiteX35374" fmla="*/ 8244473 w 11737976"/>
              <a:gd name="connsiteY35374" fmla="*/ 6068223 h 6407152"/>
              <a:gd name="connsiteX35375" fmla="*/ 8246665 w 11737976"/>
              <a:gd name="connsiteY35375" fmla="*/ 6068128 h 6407152"/>
              <a:gd name="connsiteX35376" fmla="*/ 8246603 w 11737976"/>
              <a:gd name="connsiteY35376" fmla="*/ 6070235 h 6407152"/>
              <a:gd name="connsiteX35377" fmla="*/ 8246540 w 11737976"/>
              <a:gd name="connsiteY35377" fmla="*/ 6072342 h 6407152"/>
              <a:gd name="connsiteX35378" fmla="*/ 8248731 w 11737976"/>
              <a:gd name="connsiteY35378" fmla="*/ 6072248 h 6407152"/>
              <a:gd name="connsiteX35379" fmla="*/ 8248793 w 11737976"/>
              <a:gd name="connsiteY35379" fmla="*/ 6070141 h 6407152"/>
              <a:gd name="connsiteX35380" fmla="*/ 8257559 w 11737976"/>
              <a:gd name="connsiteY35380" fmla="*/ 6069765 h 6407152"/>
              <a:gd name="connsiteX35381" fmla="*/ 8259813 w 11737976"/>
              <a:gd name="connsiteY35381" fmla="*/ 6067566 h 6407152"/>
              <a:gd name="connsiteX35382" fmla="*/ 8264570 w 11737976"/>
              <a:gd name="connsiteY35382" fmla="*/ 6054736 h 6407152"/>
              <a:gd name="connsiteX35383" fmla="*/ 8262377 w 11737976"/>
              <a:gd name="connsiteY35383" fmla="*/ 6054828 h 6407152"/>
              <a:gd name="connsiteX35384" fmla="*/ 8260187 w 11737976"/>
              <a:gd name="connsiteY35384" fmla="*/ 6054922 h 6407152"/>
              <a:gd name="connsiteX35385" fmla="*/ 8275900 w 11737976"/>
              <a:gd name="connsiteY35385" fmla="*/ 6041624 h 6407152"/>
              <a:gd name="connsiteX35386" fmla="*/ 8278651 w 11737976"/>
              <a:gd name="connsiteY35386" fmla="*/ 6022566 h 6407152"/>
              <a:gd name="connsiteX35387" fmla="*/ 8285163 w 11737976"/>
              <a:gd name="connsiteY35387" fmla="*/ 6024391 h 6407152"/>
              <a:gd name="connsiteX35388" fmla="*/ 8285038 w 11737976"/>
              <a:gd name="connsiteY35388" fmla="*/ 6028606 h 6407152"/>
              <a:gd name="connsiteX35389" fmla="*/ 8282724 w 11737976"/>
              <a:gd name="connsiteY35389" fmla="*/ 6032914 h 6407152"/>
              <a:gd name="connsiteX35390" fmla="*/ 8282661 w 11737976"/>
              <a:gd name="connsiteY35390" fmla="*/ 6035021 h 6407152"/>
              <a:gd name="connsiteX35391" fmla="*/ 8284852 w 11737976"/>
              <a:gd name="connsiteY35391" fmla="*/ 6034928 h 6407152"/>
              <a:gd name="connsiteX35392" fmla="*/ 8278277 w 11737976"/>
              <a:gd name="connsiteY35392" fmla="*/ 6035209 h 6407152"/>
              <a:gd name="connsiteX35393" fmla="*/ 8275527 w 11737976"/>
              <a:gd name="connsiteY35393" fmla="*/ 6054266 h 6407152"/>
              <a:gd name="connsiteX35394" fmla="*/ 8268515 w 11737976"/>
              <a:gd name="connsiteY35394" fmla="*/ 6069298 h 6407152"/>
              <a:gd name="connsiteX35395" fmla="*/ 8263822 w 11737976"/>
              <a:gd name="connsiteY35395" fmla="*/ 6080020 h 6407152"/>
              <a:gd name="connsiteX35396" fmla="*/ 8263760 w 11737976"/>
              <a:gd name="connsiteY35396" fmla="*/ 6082129 h 6407152"/>
              <a:gd name="connsiteX35397" fmla="*/ 8265951 w 11737976"/>
              <a:gd name="connsiteY35397" fmla="*/ 6082034 h 6407152"/>
              <a:gd name="connsiteX35398" fmla="*/ 8270645 w 11737976"/>
              <a:gd name="connsiteY35398" fmla="*/ 6071310 h 6407152"/>
              <a:gd name="connsiteX35399" fmla="*/ 8277656 w 11737976"/>
              <a:gd name="connsiteY35399" fmla="*/ 6056279 h 6407152"/>
              <a:gd name="connsiteX35400" fmla="*/ 8279847 w 11737976"/>
              <a:gd name="connsiteY35400" fmla="*/ 6056186 h 6407152"/>
              <a:gd name="connsiteX35401" fmla="*/ 8281789 w 11737976"/>
              <a:gd name="connsiteY35401" fmla="*/ 6064520 h 6407152"/>
              <a:gd name="connsiteX35402" fmla="*/ 8281727 w 11737976"/>
              <a:gd name="connsiteY35402" fmla="*/ 6066628 h 6407152"/>
              <a:gd name="connsiteX35403" fmla="*/ 8283918 w 11737976"/>
              <a:gd name="connsiteY35403" fmla="*/ 6066534 h 6407152"/>
              <a:gd name="connsiteX35404" fmla="*/ 8294875 w 11737976"/>
              <a:gd name="connsiteY35404" fmla="*/ 6066065 h 6407152"/>
              <a:gd name="connsiteX35405" fmla="*/ 8292435 w 11737976"/>
              <a:gd name="connsiteY35405" fmla="*/ 6074588 h 6407152"/>
              <a:gd name="connsiteX35406" fmla="*/ 8290243 w 11737976"/>
              <a:gd name="connsiteY35406" fmla="*/ 6074682 h 6407152"/>
              <a:gd name="connsiteX35407" fmla="*/ 8288052 w 11737976"/>
              <a:gd name="connsiteY35407" fmla="*/ 6074775 h 6407152"/>
              <a:gd name="connsiteX35408" fmla="*/ 8290181 w 11737976"/>
              <a:gd name="connsiteY35408" fmla="*/ 6076789 h 6407152"/>
              <a:gd name="connsiteX35409" fmla="*/ 8292372 w 11737976"/>
              <a:gd name="connsiteY35409" fmla="*/ 6076694 h 6407152"/>
              <a:gd name="connsiteX35410" fmla="*/ 8294377 w 11737976"/>
              <a:gd name="connsiteY35410" fmla="*/ 6082922 h 6407152"/>
              <a:gd name="connsiteX35411" fmla="*/ 8294191 w 11737976"/>
              <a:gd name="connsiteY35411" fmla="*/ 6089243 h 6407152"/>
              <a:gd name="connsiteX35412" fmla="*/ 8291625 w 11737976"/>
              <a:gd name="connsiteY35412" fmla="*/ 6101980 h 6407152"/>
              <a:gd name="connsiteX35413" fmla="*/ 8298511 w 11737976"/>
              <a:gd name="connsiteY35413" fmla="*/ 6091163 h 6407152"/>
              <a:gd name="connsiteX35414" fmla="*/ 8302893 w 11737976"/>
              <a:gd name="connsiteY35414" fmla="*/ 6090976 h 6407152"/>
              <a:gd name="connsiteX35415" fmla="*/ 8305085 w 11737976"/>
              <a:gd name="connsiteY35415" fmla="*/ 6090881 h 6407152"/>
              <a:gd name="connsiteX35416" fmla="*/ 8307339 w 11737976"/>
              <a:gd name="connsiteY35416" fmla="*/ 6088680 h 6407152"/>
              <a:gd name="connsiteX35417" fmla="*/ 8310340 w 11737976"/>
              <a:gd name="connsiteY35417" fmla="*/ 6061194 h 6407152"/>
              <a:gd name="connsiteX35418" fmla="*/ 8312594 w 11737976"/>
              <a:gd name="connsiteY35418" fmla="*/ 6058993 h 6407152"/>
              <a:gd name="connsiteX35419" fmla="*/ 8314908 w 11737976"/>
              <a:gd name="connsiteY35419" fmla="*/ 6054685 h 6407152"/>
              <a:gd name="connsiteX35420" fmla="*/ 8314971 w 11737976"/>
              <a:gd name="connsiteY35420" fmla="*/ 6052578 h 6407152"/>
              <a:gd name="connsiteX35421" fmla="*/ 8323985 w 11737976"/>
              <a:gd name="connsiteY35421" fmla="*/ 6043775 h 6407152"/>
              <a:gd name="connsiteX35422" fmla="*/ 8323924 w 11737976"/>
              <a:gd name="connsiteY35422" fmla="*/ 6045882 h 6407152"/>
              <a:gd name="connsiteX35423" fmla="*/ 8321671 w 11737976"/>
              <a:gd name="connsiteY35423" fmla="*/ 6048083 h 6407152"/>
              <a:gd name="connsiteX35424" fmla="*/ 8323801 w 11737976"/>
              <a:gd name="connsiteY35424" fmla="*/ 6050095 h 6407152"/>
              <a:gd name="connsiteX35425" fmla="*/ 8326053 w 11737976"/>
              <a:gd name="connsiteY35425" fmla="*/ 6047894 h 6407152"/>
              <a:gd name="connsiteX35426" fmla="*/ 8328307 w 11737976"/>
              <a:gd name="connsiteY35426" fmla="*/ 6045694 h 6407152"/>
              <a:gd name="connsiteX35427" fmla="*/ 8328369 w 11737976"/>
              <a:gd name="connsiteY35427" fmla="*/ 6043587 h 6407152"/>
              <a:gd name="connsiteX35428" fmla="*/ 8326178 w 11737976"/>
              <a:gd name="connsiteY35428" fmla="*/ 6043681 h 6407152"/>
              <a:gd name="connsiteX35429" fmla="*/ 8326240 w 11737976"/>
              <a:gd name="connsiteY35429" fmla="*/ 6041573 h 6407152"/>
              <a:gd name="connsiteX35430" fmla="*/ 8350532 w 11737976"/>
              <a:gd name="connsiteY35430" fmla="*/ 6034221 h 6407152"/>
              <a:gd name="connsiteX35431" fmla="*/ 8350345 w 11737976"/>
              <a:gd name="connsiteY35431" fmla="*/ 6040543 h 6407152"/>
              <a:gd name="connsiteX35432" fmla="*/ 8359609 w 11737976"/>
              <a:gd name="connsiteY35432" fmla="*/ 6023310 h 6407152"/>
              <a:gd name="connsiteX35433" fmla="*/ 8377265 w 11737976"/>
              <a:gd name="connsiteY35433" fmla="*/ 6018346 h 6407152"/>
              <a:gd name="connsiteX35434" fmla="*/ 8374887 w 11737976"/>
              <a:gd name="connsiteY35434" fmla="*/ 6024760 h 6407152"/>
              <a:gd name="connsiteX35435" fmla="*/ 8372572 w 11737976"/>
              <a:gd name="connsiteY35435" fmla="*/ 6029069 h 6407152"/>
              <a:gd name="connsiteX35436" fmla="*/ 8372447 w 11737976"/>
              <a:gd name="connsiteY35436" fmla="*/ 6033282 h 6407152"/>
              <a:gd name="connsiteX35437" fmla="*/ 8372384 w 11737976"/>
              <a:gd name="connsiteY35437" fmla="*/ 6035391 h 6407152"/>
              <a:gd name="connsiteX35438" fmla="*/ 8374513 w 11737976"/>
              <a:gd name="connsiteY35438" fmla="*/ 6037403 h 6407152"/>
              <a:gd name="connsiteX35439" fmla="*/ 8376705 w 11737976"/>
              <a:gd name="connsiteY35439" fmla="*/ 6037310 h 6407152"/>
              <a:gd name="connsiteX35440" fmla="*/ 8376767 w 11737976"/>
              <a:gd name="connsiteY35440" fmla="*/ 6035203 h 6407152"/>
              <a:gd name="connsiteX35441" fmla="*/ 8376829 w 11737976"/>
              <a:gd name="connsiteY35441" fmla="*/ 6033095 h 6407152"/>
              <a:gd name="connsiteX35442" fmla="*/ 8381274 w 11737976"/>
              <a:gd name="connsiteY35442" fmla="*/ 6030800 h 6407152"/>
              <a:gd name="connsiteX35443" fmla="*/ 8381337 w 11737976"/>
              <a:gd name="connsiteY35443" fmla="*/ 6028695 h 6407152"/>
              <a:gd name="connsiteX35444" fmla="*/ 8379146 w 11737976"/>
              <a:gd name="connsiteY35444" fmla="*/ 6028788 h 6407152"/>
              <a:gd name="connsiteX35445" fmla="*/ 8376892 w 11737976"/>
              <a:gd name="connsiteY35445" fmla="*/ 6030988 h 6407152"/>
              <a:gd name="connsiteX35446" fmla="*/ 8377079 w 11737976"/>
              <a:gd name="connsiteY35446" fmla="*/ 6024667 h 6407152"/>
              <a:gd name="connsiteX35447" fmla="*/ 8379456 w 11737976"/>
              <a:gd name="connsiteY35447" fmla="*/ 6018251 h 6407152"/>
              <a:gd name="connsiteX35448" fmla="*/ 8386155 w 11737976"/>
              <a:gd name="connsiteY35448" fmla="*/ 6013756 h 6407152"/>
              <a:gd name="connsiteX35449" fmla="*/ 8384213 w 11737976"/>
              <a:gd name="connsiteY35449" fmla="*/ 6005422 h 6407152"/>
              <a:gd name="connsiteX35450" fmla="*/ 8402056 w 11737976"/>
              <a:gd name="connsiteY35450" fmla="*/ 5994136 h 6407152"/>
              <a:gd name="connsiteX35451" fmla="*/ 8406313 w 11737976"/>
              <a:gd name="connsiteY35451" fmla="*/ 5998162 h 6407152"/>
              <a:gd name="connsiteX35452" fmla="*/ 8408693 w 11737976"/>
              <a:gd name="connsiteY35452" fmla="*/ 5991747 h 6407152"/>
              <a:gd name="connsiteX35453" fmla="*/ 8406687 w 11737976"/>
              <a:gd name="connsiteY35453" fmla="*/ 5985520 h 6407152"/>
              <a:gd name="connsiteX35454" fmla="*/ 8408817 w 11737976"/>
              <a:gd name="connsiteY35454" fmla="*/ 5987533 h 6407152"/>
              <a:gd name="connsiteX35455" fmla="*/ 8417831 w 11737976"/>
              <a:gd name="connsiteY35455" fmla="*/ 5978729 h 6407152"/>
              <a:gd name="connsiteX35456" fmla="*/ 8419961 w 11737976"/>
              <a:gd name="connsiteY35456" fmla="*/ 5980742 h 6407152"/>
              <a:gd name="connsiteX35457" fmla="*/ 8417769 w 11737976"/>
              <a:gd name="connsiteY35457" fmla="*/ 5980836 h 6407152"/>
              <a:gd name="connsiteX35458" fmla="*/ 8415515 w 11737976"/>
              <a:gd name="connsiteY35458" fmla="*/ 5983037 h 6407152"/>
              <a:gd name="connsiteX35459" fmla="*/ 8413261 w 11737976"/>
              <a:gd name="connsiteY35459" fmla="*/ 5985238 h 6407152"/>
              <a:gd name="connsiteX35460" fmla="*/ 8415329 w 11737976"/>
              <a:gd name="connsiteY35460" fmla="*/ 5989359 h 6407152"/>
              <a:gd name="connsiteX35461" fmla="*/ 8415204 w 11737976"/>
              <a:gd name="connsiteY35461" fmla="*/ 5993573 h 6407152"/>
              <a:gd name="connsiteX35462" fmla="*/ 8417395 w 11737976"/>
              <a:gd name="connsiteY35462" fmla="*/ 5993480 h 6407152"/>
              <a:gd name="connsiteX35463" fmla="*/ 8419649 w 11737976"/>
              <a:gd name="connsiteY35463" fmla="*/ 5991278 h 6407152"/>
              <a:gd name="connsiteX35464" fmla="*/ 8417521 w 11737976"/>
              <a:gd name="connsiteY35464" fmla="*/ 5989265 h 6407152"/>
              <a:gd name="connsiteX35465" fmla="*/ 8417645 w 11737976"/>
              <a:gd name="connsiteY35465" fmla="*/ 5985051 h 6407152"/>
              <a:gd name="connsiteX35466" fmla="*/ 8419837 w 11737976"/>
              <a:gd name="connsiteY35466" fmla="*/ 5984957 h 6407152"/>
              <a:gd name="connsiteX35467" fmla="*/ 8422152 w 11737976"/>
              <a:gd name="connsiteY35467" fmla="*/ 5980650 h 6407152"/>
              <a:gd name="connsiteX35468" fmla="*/ 8422214 w 11737976"/>
              <a:gd name="connsiteY35468" fmla="*/ 5978542 h 6407152"/>
              <a:gd name="connsiteX35469" fmla="*/ 8428664 w 11737976"/>
              <a:gd name="connsiteY35469" fmla="*/ 5982475 h 6407152"/>
              <a:gd name="connsiteX35470" fmla="*/ 8433419 w 11737976"/>
              <a:gd name="connsiteY35470" fmla="*/ 5969645 h 6407152"/>
              <a:gd name="connsiteX35471" fmla="*/ 8439931 w 11737976"/>
              <a:gd name="connsiteY35471" fmla="*/ 5971469 h 6407152"/>
              <a:gd name="connsiteX35472" fmla="*/ 8449134 w 11737976"/>
              <a:gd name="connsiteY35472" fmla="*/ 5956346 h 6407152"/>
              <a:gd name="connsiteX35473" fmla="*/ 8442559 w 11737976"/>
              <a:gd name="connsiteY35473" fmla="*/ 5956626 h 6407152"/>
              <a:gd name="connsiteX35474" fmla="*/ 8445843 w 11737976"/>
              <a:gd name="connsiteY35474" fmla="*/ 5949680 h 6407152"/>
              <a:gd name="connsiteX35475" fmla="*/ 8443247 w 11737976"/>
              <a:gd name="connsiteY35475" fmla="*/ 5948412 h 6407152"/>
              <a:gd name="connsiteX35476" fmla="*/ 8446987 w 11737976"/>
              <a:gd name="connsiteY35476" fmla="*/ 5945653 h 6407152"/>
              <a:gd name="connsiteX35477" fmla="*/ 8451823 w 11737976"/>
              <a:gd name="connsiteY35477" fmla="*/ 5939395 h 6407152"/>
              <a:gd name="connsiteX35478" fmla="*/ 8453953 w 11737976"/>
              <a:gd name="connsiteY35478" fmla="*/ 5941407 h 6407152"/>
              <a:gd name="connsiteX35479" fmla="*/ 8455708 w 11737976"/>
              <a:gd name="connsiteY35479" fmla="*/ 5956064 h 6407152"/>
              <a:gd name="connsiteX35480" fmla="*/ 8455459 w 11737976"/>
              <a:gd name="connsiteY35480" fmla="*/ 5964492 h 6407152"/>
              <a:gd name="connsiteX35481" fmla="*/ 8453081 w 11737976"/>
              <a:gd name="connsiteY35481" fmla="*/ 5970908 h 6407152"/>
              <a:gd name="connsiteX35482" fmla="*/ 8455210 w 11737976"/>
              <a:gd name="connsiteY35482" fmla="*/ 5972921 h 6407152"/>
              <a:gd name="connsiteX35483" fmla="*/ 8457401 w 11737976"/>
              <a:gd name="connsiteY35483" fmla="*/ 5972828 h 6407152"/>
              <a:gd name="connsiteX35484" fmla="*/ 8459904 w 11737976"/>
              <a:gd name="connsiteY35484" fmla="*/ 5962198 h 6407152"/>
              <a:gd name="connsiteX35485" fmla="*/ 8462096 w 11737976"/>
              <a:gd name="connsiteY35485" fmla="*/ 5962104 h 6407152"/>
              <a:gd name="connsiteX35486" fmla="*/ 8462034 w 11737976"/>
              <a:gd name="connsiteY35486" fmla="*/ 5964211 h 6407152"/>
              <a:gd name="connsiteX35487" fmla="*/ 8464225 w 11737976"/>
              <a:gd name="connsiteY35487" fmla="*/ 5964117 h 6407152"/>
              <a:gd name="connsiteX35488" fmla="*/ 8464287 w 11737976"/>
              <a:gd name="connsiteY35488" fmla="*/ 5962010 h 6407152"/>
              <a:gd name="connsiteX35489" fmla="*/ 8475867 w 11737976"/>
              <a:gd name="connsiteY35489" fmla="*/ 5940470 h 6407152"/>
              <a:gd name="connsiteX35490" fmla="*/ 8478059 w 11737976"/>
              <a:gd name="connsiteY35490" fmla="*/ 5940376 h 6407152"/>
              <a:gd name="connsiteX35491" fmla="*/ 8486574 w 11737976"/>
              <a:gd name="connsiteY35491" fmla="*/ 5948430 h 6407152"/>
              <a:gd name="connsiteX35492" fmla="*/ 8484196 w 11737976"/>
              <a:gd name="connsiteY35492" fmla="*/ 5954845 h 6407152"/>
              <a:gd name="connsiteX35493" fmla="*/ 8484134 w 11737976"/>
              <a:gd name="connsiteY35493" fmla="*/ 5956952 h 6407152"/>
              <a:gd name="connsiteX35494" fmla="*/ 8488579 w 11737976"/>
              <a:gd name="connsiteY35494" fmla="*/ 5954657 h 6407152"/>
              <a:gd name="connsiteX35495" fmla="*/ 8490895 w 11737976"/>
              <a:gd name="connsiteY35495" fmla="*/ 5950350 h 6407152"/>
              <a:gd name="connsiteX35496" fmla="*/ 8493086 w 11737976"/>
              <a:gd name="connsiteY35496" fmla="*/ 5950255 h 6407152"/>
              <a:gd name="connsiteX35497" fmla="*/ 8502039 w 11737976"/>
              <a:gd name="connsiteY35497" fmla="*/ 5943558 h 6407152"/>
              <a:gd name="connsiteX35498" fmla="*/ 8502351 w 11737976"/>
              <a:gd name="connsiteY35498" fmla="*/ 5933024 h 6407152"/>
              <a:gd name="connsiteX35499" fmla="*/ 8489389 w 11737976"/>
              <a:gd name="connsiteY35499" fmla="*/ 5927264 h 6407152"/>
              <a:gd name="connsiteX35500" fmla="*/ 8480375 w 11737976"/>
              <a:gd name="connsiteY35500" fmla="*/ 5936068 h 6407152"/>
              <a:gd name="connsiteX35501" fmla="*/ 8480313 w 11737976"/>
              <a:gd name="connsiteY35501" fmla="*/ 5938176 h 6407152"/>
              <a:gd name="connsiteX35502" fmla="*/ 8478182 w 11737976"/>
              <a:gd name="connsiteY35502" fmla="*/ 5936161 h 6407152"/>
              <a:gd name="connsiteX35503" fmla="*/ 8482814 w 11737976"/>
              <a:gd name="connsiteY35503" fmla="*/ 5927545 h 6407152"/>
              <a:gd name="connsiteX35504" fmla="*/ 8480873 w 11737976"/>
              <a:gd name="connsiteY35504" fmla="*/ 5919210 h 6407152"/>
              <a:gd name="connsiteX35505" fmla="*/ 8483126 w 11737976"/>
              <a:gd name="connsiteY35505" fmla="*/ 5917011 h 6407152"/>
              <a:gd name="connsiteX35506" fmla="*/ 8483312 w 11737976"/>
              <a:gd name="connsiteY35506" fmla="*/ 5910689 h 6407152"/>
              <a:gd name="connsiteX35507" fmla="*/ 8492141 w 11737976"/>
              <a:gd name="connsiteY35507" fmla="*/ 5908207 h 6407152"/>
              <a:gd name="connsiteX35508" fmla="*/ 8496461 w 11737976"/>
              <a:gd name="connsiteY35508" fmla="*/ 5910127 h 6407152"/>
              <a:gd name="connsiteX35509" fmla="*/ 8494145 w 11737976"/>
              <a:gd name="connsiteY35509" fmla="*/ 5914434 h 6407152"/>
              <a:gd name="connsiteX35510" fmla="*/ 8496337 w 11737976"/>
              <a:gd name="connsiteY35510" fmla="*/ 5914340 h 6407152"/>
              <a:gd name="connsiteX35511" fmla="*/ 8498653 w 11737976"/>
              <a:gd name="connsiteY35511" fmla="*/ 5910033 h 6407152"/>
              <a:gd name="connsiteX35512" fmla="*/ 8503347 w 11737976"/>
              <a:gd name="connsiteY35512" fmla="*/ 5899309 h 6407152"/>
              <a:gd name="connsiteX35513" fmla="*/ 8505787 w 11737976"/>
              <a:gd name="connsiteY35513" fmla="*/ 5890787 h 6407152"/>
              <a:gd name="connsiteX35514" fmla="*/ 8512486 w 11737976"/>
              <a:gd name="connsiteY35514" fmla="*/ 5886292 h 6407152"/>
              <a:gd name="connsiteX35515" fmla="*/ 8514677 w 11737976"/>
              <a:gd name="connsiteY35515" fmla="*/ 5886198 h 6407152"/>
              <a:gd name="connsiteX35516" fmla="*/ 8514553 w 11737976"/>
              <a:gd name="connsiteY35516" fmla="*/ 5890412 h 6407152"/>
              <a:gd name="connsiteX35517" fmla="*/ 8512361 w 11737976"/>
              <a:gd name="connsiteY35517" fmla="*/ 5890506 h 6407152"/>
              <a:gd name="connsiteX35518" fmla="*/ 8510109 w 11737976"/>
              <a:gd name="connsiteY35518" fmla="*/ 5892706 h 6407152"/>
              <a:gd name="connsiteX35519" fmla="*/ 8512298 w 11737976"/>
              <a:gd name="connsiteY35519" fmla="*/ 5892614 h 6407152"/>
              <a:gd name="connsiteX35520" fmla="*/ 8516682 w 11737976"/>
              <a:gd name="connsiteY35520" fmla="*/ 5892426 h 6407152"/>
              <a:gd name="connsiteX35521" fmla="*/ 8523070 w 11737976"/>
              <a:gd name="connsiteY35521" fmla="*/ 5898465 h 6407152"/>
              <a:gd name="connsiteX35522" fmla="*/ 8527764 w 11737976"/>
              <a:gd name="connsiteY35522" fmla="*/ 5887742 h 6407152"/>
              <a:gd name="connsiteX35523" fmla="*/ 8521314 w 11737976"/>
              <a:gd name="connsiteY35523" fmla="*/ 5883809 h 6407152"/>
              <a:gd name="connsiteX35524" fmla="*/ 8519122 w 11737976"/>
              <a:gd name="connsiteY35524" fmla="*/ 5883903 h 6407152"/>
              <a:gd name="connsiteX35525" fmla="*/ 8521377 w 11737976"/>
              <a:gd name="connsiteY35525" fmla="*/ 5881702 h 6407152"/>
              <a:gd name="connsiteX35526" fmla="*/ 8517118 w 11737976"/>
              <a:gd name="connsiteY35526" fmla="*/ 5877675 h 6407152"/>
              <a:gd name="connsiteX35527" fmla="*/ 8528511 w 11737976"/>
              <a:gd name="connsiteY35527" fmla="*/ 5862457 h 6407152"/>
              <a:gd name="connsiteX35528" fmla="*/ 8532831 w 11737976"/>
              <a:gd name="connsiteY35528" fmla="*/ 5864377 h 6407152"/>
              <a:gd name="connsiteX35529" fmla="*/ 8532645 w 11737976"/>
              <a:gd name="connsiteY35529" fmla="*/ 5870698 h 6407152"/>
              <a:gd name="connsiteX35530" fmla="*/ 8541846 w 11737976"/>
              <a:gd name="connsiteY35530" fmla="*/ 5855574 h 6407152"/>
              <a:gd name="connsiteX35531" fmla="*/ 8537589 w 11737976"/>
              <a:gd name="connsiteY35531" fmla="*/ 5851547 h 6407152"/>
              <a:gd name="connsiteX35532" fmla="*/ 8528760 w 11737976"/>
              <a:gd name="connsiteY35532" fmla="*/ 5854028 h 6407152"/>
              <a:gd name="connsiteX35533" fmla="*/ 8537775 w 11737976"/>
              <a:gd name="connsiteY35533" fmla="*/ 5845225 h 6407152"/>
              <a:gd name="connsiteX35534" fmla="*/ 8544225 w 11737976"/>
              <a:gd name="connsiteY35534" fmla="*/ 5849158 h 6407152"/>
              <a:gd name="connsiteX35535" fmla="*/ 8546727 w 11737976"/>
              <a:gd name="connsiteY35535" fmla="*/ 5838528 h 6407152"/>
              <a:gd name="connsiteX35536" fmla="*/ 8540277 w 11737976"/>
              <a:gd name="connsiteY35536" fmla="*/ 5834595 h 6407152"/>
              <a:gd name="connsiteX35537" fmla="*/ 8557112 w 11737976"/>
              <a:gd name="connsiteY35537" fmla="*/ 5783368 h 6407152"/>
              <a:gd name="connsiteX35538" fmla="*/ 8559303 w 11737976"/>
              <a:gd name="connsiteY35538" fmla="*/ 5783274 h 6407152"/>
              <a:gd name="connsiteX35539" fmla="*/ 8565939 w 11737976"/>
              <a:gd name="connsiteY35539" fmla="*/ 5780886 h 6407152"/>
              <a:gd name="connsiteX35540" fmla="*/ 8572451 w 11737976"/>
              <a:gd name="connsiteY35540" fmla="*/ 5782712 h 6407152"/>
              <a:gd name="connsiteX35541" fmla="*/ 8572576 w 11737976"/>
              <a:gd name="connsiteY35541" fmla="*/ 5778497 h 6407152"/>
              <a:gd name="connsiteX35542" fmla="*/ 8574955 w 11737976"/>
              <a:gd name="connsiteY35542" fmla="*/ 5772082 h 6407152"/>
              <a:gd name="connsiteX35543" fmla="*/ 8575329 w 11737976"/>
              <a:gd name="connsiteY35543" fmla="*/ 5759440 h 6407152"/>
              <a:gd name="connsiteX35544" fmla="*/ 8568628 w 11737976"/>
              <a:gd name="connsiteY35544" fmla="*/ 5763935 h 6407152"/>
              <a:gd name="connsiteX35545" fmla="*/ 8564247 w 11737976"/>
              <a:gd name="connsiteY35545" fmla="*/ 5764124 h 6407152"/>
              <a:gd name="connsiteX35546" fmla="*/ 8579960 w 11737976"/>
              <a:gd name="connsiteY35546" fmla="*/ 5750825 h 6407152"/>
              <a:gd name="connsiteX35547" fmla="*/ 8584655 w 11737976"/>
              <a:gd name="connsiteY35547" fmla="*/ 5740101 h 6407152"/>
              <a:gd name="connsiteX35548" fmla="*/ 8587468 w 11737976"/>
              <a:gd name="connsiteY35548" fmla="*/ 5718935 h 6407152"/>
              <a:gd name="connsiteX35549" fmla="*/ 8588839 w 11737976"/>
              <a:gd name="connsiteY35549" fmla="*/ 5672579 h 6407152"/>
              <a:gd name="connsiteX35550" fmla="*/ 8595785 w 11737976"/>
              <a:gd name="connsiteY35550" fmla="*/ 5659656 h 6407152"/>
              <a:gd name="connsiteX35551" fmla="*/ 8596034 w 11737976"/>
              <a:gd name="connsiteY35551" fmla="*/ 5651227 h 6407152"/>
              <a:gd name="connsiteX35552" fmla="*/ 8605175 w 11737976"/>
              <a:gd name="connsiteY35552" fmla="*/ 5638210 h 6407152"/>
              <a:gd name="connsiteX35553" fmla="*/ 8603107 w 11737976"/>
              <a:gd name="connsiteY35553" fmla="*/ 5634088 h 6407152"/>
              <a:gd name="connsiteX35554" fmla="*/ 8607615 w 11737976"/>
              <a:gd name="connsiteY35554" fmla="*/ 5629686 h 6407152"/>
              <a:gd name="connsiteX35555" fmla="*/ 8614874 w 11737976"/>
              <a:gd name="connsiteY35555" fmla="*/ 5606228 h 6407152"/>
              <a:gd name="connsiteX35556" fmla="*/ 8615435 w 11737976"/>
              <a:gd name="connsiteY35556" fmla="*/ 5587262 h 6407152"/>
              <a:gd name="connsiteX35557" fmla="*/ 8617626 w 11737976"/>
              <a:gd name="connsiteY35557" fmla="*/ 5587169 h 6407152"/>
              <a:gd name="connsiteX35558" fmla="*/ 8618263 w 11737976"/>
              <a:gd name="connsiteY35558" fmla="*/ 5556365 h 6407152"/>
              <a:gd name="connsiteX35559" fmla="*/ 8618967 w 11737976"/>
              <a:gd name="connsiteY35559" fmla="*/ 5545564 h 6407152"/>
              <a:gd name="connsiteX35560" fmla="*/ 8638065 w 11737976"/>
              <a:gd name="connsiteY35560" fmla="*/ 5526100 h 6407152"/>
              <a:gd name="connsiteX35561" fmla="*/ 8618191 w 11737976"/>
              <a:gd name="connsiteY35561" fmla="*/ 5531066 h 6407152"/>
              <a:gd name="connsiteX35562" fmla="*/ 8617303 w 11737976"/>
              <a:gd name="connsiteY35562" fmla="*/ 5524049 h 6407152"/>
              <a:gd name="connsiteX35563" fmla="*/ 8621811 w 11737976"/>
              <a:gd name="connsiteY35563" fmla="*/ 5519648 h 6407152"/>
              <a:gd name="connsiteX35564" fmla="*/ 8620257 w 11737976"/>
              <a:gd name="connsiteY35564" fmla="*/ 5498144 h 6407152"/>
              <a:gd name="connsiteX35565" fmla="*/ 8619806 w 11737976"/>
              <a:gd name="connsiteY35565" fmla="*/ 5494532 h 6407152"/>
              <a:gd name="connsiteX35566" fmla="*/ 8625651 w 11737976"/>
              <a:gd name="connsiteY35566" fmla="*/ 5494821 h 6407152"/>
              <a:gd name="connsiteX35567" fmla="*/ 8634806 w 11737976"/>
              <a:gd name="connsiteY35567" fmla="*/ 5495272 h 6407152"/>
              <a:gd name="connsiteX35568" fmla="*/ 8628318 w 11737976"/>
              <a:gd name="connsiteY35568" fmla="*/ 5513334 h 6407152"/>
              <a:gd name="connsiteX35569" fmla="*/ 8653883 w 11737976"/>
              <a:gd name="connsiteY35569" fmla="*/ 5501467 h 6407152"/>
              <a:gd name="connsiteX35570" fmla="*/ 8648116 w 11737976"/>
              <a:gd name="connsiteY35570" fmla="*/ 5485099 h 6407152"/>
              <a:gd name="connsiteX35571" fmla="*/ 8642253 w 11737976"/>
              <a:gd name="connsiteY35571" fmla="*/ 5484256 h 6407152"/>
              <a:gd name="connsiteX35572" fmla="*/ 8644986 w 11737976"/>
              <a:gd name="connsiteY35572" fmla="*/ 5482758 h 6407152"/>
              <a:gd name="connsiteX35573" fmla="*/ 8640143 w 11737976"/>
              <a:gd name="connsiteY35573" fmla="*/ 5483953 h 6407152"/>
              <a:gd name="connsiteX35574" fmla="*/ 8623747 w 11737976"/>
              <a:gd name="connsiteY35574" fmla="*/ 5481598 h 6407152"/>
              <a:gd name="connsiteX35575" fmla="*/ 8615988 w 11737976"/>
              <a:gd name="connsiteY35575" fmla="*/ 5484773 h 6407152"/>
              <a:gd name="connsiteX35576" fmla="*/ 8612037 w 11737976"/>
              <a:gd name="connsiteY35576" fmla="*/ 5480082 h 6407152"/>
              <a:gd name="connsiteX35577" fmla="*/ 8620990 w 11737976"/>
              <a:gd name="connsiteY35577" fmla="*/ 5473385 h 6407152"/>
              <a:gd name="connsiteX35578" fmla="*/ 8616878 w 11737976"/>
              <a:gd name="connsiteY35578" fmla="*/ 5470536 h 6407152"/>
              <a:gd name="connsiteX35579" fmla="*/ 8622222 w 11737976"/>
              <a:gd name="connsiteY35579" fmla="*/ 5471017 h 6407152"/>
              <a:gd name="connsiteX35580" fmla="*/ 8629474 w 11737976"/>
              <a:gd name="connsiteY35580" fmla="*/ 5458245 h 6407152"/>
              <a:gd name="connsiteX35581" fmla="*/ 8623195 w 11737976"/>
              <a:gd name="connsiteY35581" fmla="*/ 5460310 h 6407152"/>
              <a:gd name="connsiteX35582" fmla="*/ 8621426 w 11737976"/>
              <a:gd name="connsiteY35582" fmla="*/ 5458635 h 6407152"/>
              <a:gd name="connsiteX35583" fmla="*/ 8619234 w 11737976"/>
              <a:gd name="connsiteY35583" fmla="*/ 5458728 h 6407152"/>
              <a:gd name="connsiteX35584" fmla="*/ 8619295 w 11737976"/>
              <a:gd name="connsiteY35584" fmla="*/ 5456622 h 6407152"/>
              <a:gd name="connsiteX35585" fmla="*/ 8622111 w 11737976"/>
              <a:gd name="connsiteY35585" fmla="*/ 5435458 h 6407152"/>
              <a:gd name="connsiteX35586" fmla="*/ 8621443 w 11737976"/>
              <a:gd name="connsiteY35586" fmla="*/ 5431461 h 6407152"/>
              <a:gd name="connsiteX35587" fmla="*/ 8625988 w 11737976"/>
              <a:gd name="connsiteY35587" fmla="*/ 5428551 h 6407152"/>
              <a:gd name="connsiteX35588" fmla="*/ 8627128 w 11737976"/>
              <a:gd name="connsiteY35588" fmla="*/ 5420913 h 6407152"/>
              <a:gd name="connsiteX35589" fmla="*/ 8620637 w 11737976"/>
              <a:gd name="connsiteY35589" fmla="*/ 5415182 h 6407152"/>
              <a:gd name="connsiteX35590" fmla="*/ 8619468 w 11737976"/>
              <a:gd name="connsiteY35590" fmla="*/ 5415203 h 6407152"/>
              <a:gd name="connsiteX35591" fmla="*/ 8618411 w 11737976"/>
              <a:gd name="connsiteY35591" fmla="*/ 5412468 h 6407152"/>
              <a:gd name="connsiteX35592" fmla="*/ 8620853 w 11737976"/>
              <a:gd name="connsiteY35592" fmla="*/ 5403945 h 6407152"/>
              <a:gd name="connsiteX35593" fmla="*/ 8623177 w 11737976"/>
              <a:gd name="connsiteY35593" fmla="*/ 5399373 h 6407152"/>
              <a:gd name="connsiteX35594" fmla="*/ 8625546 w 11737976"/>
              <a:gd name="connsiteY35594" fmla="*/ 5393224 h 6407152"/>
              <a:gd name="connsiteX35595" fmla="*/ 8629696 w 11737976"/>
              <a:gd name="connsiteY35595" fmla="*/ 5396261 h 6407152"/>
              <a:gd name="connsiteX35596" fmla="*/ 8636459 w 11737976"/>
              <a:gd name="connsiteY35596" fmla="*/ 5402863 h 6407152"/>
              <a:gd name="connsiteX35597" fmla="*/ 8638715 w 11737976"/>
              <a:gd name="connsiteY35597" fmla="*/ 5406164 h 6407152"/>
              <a:gd name="connsiteX35598" fmla="*/ 8640969 w 11737976"/>
              <a:gd name="connsiteY35598" fmla="*/ 5402863 h 6407152"/>
              <a:gd name="connsiteX35599" fmla="*/ 8631951 w 11737976"/>
              <a:gd name="connsiteY35599" fmla="*/ 5389660 h 6407152"/>
              <a:gd name="connsiteX35600" fmla="*/ 8627442 w 11737976"/>
              <a:gd name="connsiteY35600" fmla="*/ 5389660 h 6407152"/>
              <a:gd name="connsiteX35601" fmla="*/ 8625187 w 11737976"/>
              <a:gd name="connsiteY35601" fmla="*/ 5389660 h 6407152"/>
              <a:gd name="connsiteX35602" fmla="*/ 8625187 w 11737976"/>
              <a:gd name="connsiteY35602" fmla="*/ 5392852 h 6407152"/>
              <a:gd name="connsiteX35603" fmla="*/ 8622095 w 11737976"/>
              <a:gd name="connsiteY35603" fmla="*/ 5389686 h 6407152"/>
              <a:gd name="connsiteX35604" fmla="*/ 8623667 w 11737976"/>
              <a:gd name="connsiteY35604" fmla="*/ 5382779 h 6407152"/>
              <a:gd name="connsiteX35605" fmla="*/ 8633030 w 11737976"/>
              <a:gd name="connsiteY35605" fmla="*/ 5352916 h 6407152"/>
              <a:gd name="connsiteX35606" fmla="*/ 8644810 w 11737976"/>
              <a:gd name="connsiteY35606" fmla="*/ 5328130 h 6407152"/>
              <a:gd name="connsiteX35607" fmla="*/ 8646943 w 11737976"/>
              <a:gd name="connsiteY35607" fmla="*/ 5329449 h 6407152"/>
              <a:gd name="connsiteX35608" fmla="*/ 8653479 w 11737976"/>
              <a:gd name="connsiteY35608" fmla="*/ 5328641 h 6407152"/>
              <a:gd name="connsiteX35609" fmla="*/ 8655658 w 11737976"/>
              <a:gd name="connsiteY35609" fmla="*/ 5331873 h 6407152"/>
              <a:gd name="connsiteX35610" fmla="*/ 8651300 w 11737976"/>
              <a:gd name="connsiteY35610" fmla="*/ 5331873 h 6407152"/>
              <a:gd name="connsiteX35611" fmla="*/ 8651300 w 11737976"/>
              <a:gd name="connsiteY35611" fmla="*/ 5335106 h 6407152"/>
              <a:gd name="connsiteX35612" fmla="*/ 8655658 w 11737976"/>
              <a:gd name="connsiteY35612" fmla="*/ 5335106 h 6407152"/>
              <a:gd name="connsiteX35613" fmla="*/ 8666549 w 11737976"/>
              <a:gd name="connsiteY35613" fmla="*/ 5348036 h 6407152"/>
              <a:gd name="connsiteX35614" fmla="*/ 8673085 w 11737976"/>
              <a:gd name="connsiteY35614" fmla="*/ 5351269 h 6407152"/>
              <a:gd name="connsiteX35615" fmla="*/ 8673085 w 11737976"/>
              <a:gd name="connsiteY35615" fmla="*/ 5354502 h 6407152"/>
              <a:gd name="connsiteX35616" fmla="*/ 8692692 w 11737976"/>
              <a:gd name="connsiteY35616" fmla="*/ 5373898 h 6407152"/>
              <a:gd name="connsiteX35617" fmla="*/ 8705763 w 11737976"/>
              <a:gd name="connsiteY35617" fmla="*/ 5383596 h 6407152"/>
              <a:gd name="connsiteX35618" fmla="*/ 8699228 w 11737976"/>
              <a:gd name="connsiteY35618" fmla="*/ 5393294 h 6407152"/>
              <a:gd name="connsiteX35619" fmla="*/ 8708214 w 11737976"/>
              <a:gd name="connsiteY35619" fmla="*/ 5394505 h 6407152"/>
              <a:gd name="connsiteX35620" fmla="*/ 8714321 w 11737976"/>
              <a:gd name="connsiteY35620" fmla="*/ 5393809 h 6407152"/>
              <a:gd name="connsiteX35621" fmla="*/ 8712678 w 11737976"/>
              <a:gd name="connsiteY35621" fmla="*/ 5398324 h 6407152"/>
              <a:gd name="connsiteX35622" fmla="*/ 8709469 w 11737976"/>
              <a:gd name="connsiteY35622" fmla="*/ 5407147 h 6407152"/>
              <a:gd name="connsiteX35623" fmla="*/ 8718117 w 11737976"/>
              <a:gd name="connsiteY35623" fmla="*/ 5404985 h 6407152"/>
              <a:gd name="connsiteX35624" fmla="*/ 8726522 w 11737976"/>
              <a:gd name="connsiteY35624" fmla="*/ 5407114 h 6407152"/>
              <a:gd name="connsiteX35625" fmla="*/ 8727548 w 11737976"/>
              <a:gd name="connsiteY35625" fmla="*/ 5409457 h 6407152"/>
              <a:gd name="connsiteX35626" fmla="*/ 8731633 w 11737976"/>
              <a:gd name="connsiteY35626" fmla="*/ 5409457 h 6407152"/>
              <a:gd name="connsiteX35627" fmla="*/ 8732379 w 11737976"/>
              <a:gd name="connsiteY35627" fmla="*/ 5412411 h 6407152"/>
              <a:gd name="connsiteX35628" fmla="*/ 8728995 w 11737976"/>
              <a:gd name="connsiteY35628" fmla="*/ 5418310 h 6407152"/>
              <a:gd name="connsiteX35629" fmla="*/ 8733979 w 11737976"/>
              <a:gd name="connsiteY35629" fmla="*/ 5418743 h 6407152"/>
              <a:gd name="connsiteX35630" fmla="*/ 8734084 w 11737976"/>
              <a:gd name="connsiteY35630" fmla="*/ 5419154 h 6407152"/>
              <a:gd name="connsiteX35631" fmla="*/ 8727820 w 11737976"/>
              <a:gd name="connsiteY35631" fmla="*/ 5426428 h 6407152"/>
              <a:gd name="connsiteX35632" fmla="*/ 8729008 w 11737976"/>
              <a:gd name="connsiteY35632" fmla="*/ 5433985 h 6407152"/>
              <a:gd name="connsiteX35633" fmla="*/ 8722619 w 11737976"/>
              <a:gd name="connsiteY35633" fmla="*/ 5435581 h 6407152"/>
              <a:gd name="connsiteX35634" fmla="*/ 8706575 w 11737976"/>
              <a:gd name="connsiteY35634" fmla="*/ 5439590 h 6407152"/>
              <a:gd name="connsiteX35635" fmla="*/ 8717374 w 11737976"/>
              <a:gd name="connsiteY35635" fmla="*/ 5453011 h 6407152"/>
              <a:gd name="connsiteX35636" fmla="*/ 8701006 w 11737976"/>
              <a:gd name="connsiteY35636" fmla="*/ 5462476 h 6407152"/>
              <a:gd name="connsiteX35637" fmla="*/ 8700259 w 11737976"/>
              <a:gd name="connsiteY35637" fmla="*/ 5457288 h 6407152"/>
              <a:gd name="connsiteX35638" fmla="*/ 8691703 w 11737976"/>
              <a:gd name="connsiteY35638" fmla="*/ 5459426 h 6407152"/>
              <a:gd name="connsiteX35639" fmla="*/ 8692450 w 11737976"/>
              <a:gd name="connsiteY35639" fmla="*/ 5464612 h 6407152"/>
              <a:gd name="connsiteX35640" fmla="*/ 8701752 w 11737976"/>
              <a:gd name="connsiteY35640" fmla="*/ 5467662 h 6407152"/>
              <a:gd name="connsiteX35641" fmla="*/ 8727425 w 11737976"/>
              <a:gd name="connsiteY35641" fmla="*/ 5461249 h 6407152"/>
              <a:gd name="connsiteX35642" fmla="*/ 8738971 w 11737976"/>
              <a:gd name="connsiteY35642" fmla="*/ 5479856 h 6407152"/>
              <a:gd name="connsiteX35643" fmla="*/ 8763895 w 11737976"/>
              <a:gd name="connsiteY35643" fmla="*/ 5468255 h 6407152"/>
              <a:gd name="connsiteX35644" fmla="*/ 8774695 w 11737976"/>
              <a:gd name="connsiteY35644" fmla="*/ 5481677 h 6407152"/>
              <a:gd name="connsiteX35645" fmla="*/ 8785900 w 11737976"/>
              <a:gd name="connsiteY35645" fmla="*/ 5474847 h 6407152"/>
              <a:gd name="connsiteX35646" fmla="*/ 8786042 w 11737976"/>
              <a:gd name="connsiteY35646" fmla="*/ 5474793 h 6407152"/>
              <a:gd name="connsiteX35647" fmla="*/ 8781763 w 11737976"/>
              <a:gd name="connsiteY35647" fmla="*/ 5483788 h 6407152"/>
              <a:gd name="connsiteX35648" fmla="*/ 8779627 w 11737976"/>
              <a:gd name="connsiteY35648" fmla="*/ 5485147 h 6407152"/>
              <a:gd name="connsiteX35649" fmla="*/ 8766883 w 11737976"/>
              <a:gd name="connsiteY35649" fmla="*/ 5489003 h 6407152"/>
              <a:gd name="connsiteX35650" fmla="*/ 8769652 w 11737976"/>
              <a:gd name="connsiteY35650" fmla="*/ 5490914 h 6407152"/>
              <a:gd name="connsiteX35651" fmla="*/ 8768319 w 11737976"/>
              <a:gd name="connsiteY35651" fmla="*/ 5496507 h 6407152"/>
              <a:gd name="connsiteX35652" fmla="*/ 8751511 w 11737976"/>
              <a:gd name="connsiteY35652" fmla="*/ 5490273 h 6407152"/>
              <a:gd name="connsiteX35653" fmla="*/ 8744977 w 11737976"/>
              <a:gd name="connsiteY35653" fmla="*/ 5487040 h 6407152"/>
              <a:gd name="connsiteX35654" fmla="*/ 8742797 w 11737976"/>
              <a:gd name="connsiteY35654" fmla="*/ 5487040 h 6407152"/>
              <a:gd name="connsiteX35655" fmla="*/ 8721012 w 11737976"/>
              <a:gd name="connsiteY35655" fmla="*/ 5480575 h 6407152"/>
              <a:gd name="connsiteX35656" fmla="*/ 8718834 w 11737976"/>
              <a:gd name="connsiteY35656" fmla="*/ 5480575 h 6407152"/>
              <a:gd name="connsiteX35657" fmla="*/ 8716655 w 11737976"/>
              <a:gd name="connsiteY35657" fmla="*/ 5483808 h 6407152"/>
              <a:gd name="connsiteX35658" fmla="*/ 8718834 w 11737976"/>
              <a:gd name="connsiteY35658" fmla="*/ 5490273 h 6407152"/>
              <a:gd name="connsiteX35659" fmla="*/ 8742797 w 11737976"/>
              <a:gd name="connsiteY35659" fmla="*/ 5496738 h 6407152"/>
              <a:gd name="connsiteX35660" fmla="*/ 8744977 w 11737976"/>
              <a:gd name="connsiteY35660" fmla="*/ 5496738 h 6407152"/>
              <a:gd name="connsiteX35661" fmla="*/ 8749333 w 11737976"/>
              <a:gd name="connsiteY35661" fmla="*/ 5506435 h 6407152"/>
              <a:gd name="connsiteX35662" fmla="*/ 8751511 w 11737976"/>
              <a:gd name="connsiteY35662" fmla="*/ 5499971 h 6407152"/>
              <a:gd name="connsiteX35663" fmla="*/ 8768929 w 11737976"/>
              <a:gd name="connsiteY35663" fmla="*/ 5503201 h 6407152"/>
              <a:gd name="connsiteX35664" fmla="*/ 8769872 w 11737976"/>
              <a:gd name="connsiteY35664" fmla="*/ 5509750 h 6407152"/>
              <a:gd name="connsiteX35665" fmla="*/ 8774151 w 11737976"/>
              <a:gd name="connsiteY35665" fmla="*/ 5508679 h 6407152"/>
              <a:gd name="connsiteX35666" fmla="*/ 8774199 w 11737976"/>
              <a:gd name="connsiteY35666" fmla="*/ 5508668 h 6407152"/>
              <a:gd name="connsiteX35667" fmla="*/ 8774930 w 11737976"/>
              <a:gd name="connsiteY35667" fmla="*/ 5510477 h 6407152"/>
              <a:gd name="connsiteX35668" fmla="*/ 8779832 w 11737976"/>
              <a:gd name="connsiteY35668" fmla="*/ 5509669 h 6407152"/>
              <a:gd name="connsiteX35669" fmla="*/ 8786367 w 11737976"/>
              <a:gd name="connsiteY35669" fmla="*/ 5522599 h 6407152"/>
              <a:gd name="connsiteX35670" fmla="*/ 8790725 w 11737976"/>
              <a:gd name="connsiteY35670" fmla="*/ 5509669 h 6407152"/>
              <a:gd name="connsiteX35671" fmla="*/ 8795081 w 11737976"/>
              <a:gd name="connsiteY35671" fmla="*/ 5525832 h 6407152"/>
              <a:gd name="connsiteX35672" fmla="*/ 8818057 w 11737976"/>
              <a:gd name="connsiteY35672" fmla="*/ 5522650 h 6407152"/>
              <a:gd name="connsiteX35673" fmla="*/ 8820862 w 11737976"/>
              <a:gd name="connsiteY35673" fmla="*/ 5527712 h 6407152"/>
              <a:gd name="connsiteX35674" fmla="*/ 8822857 w 11737976"/>
              <a:gd name="connsiteY35674" fmla="*/ 5533913 h 6407152"/>
              <a:gd name="connsiteX35675" fmla="*/ 8821224 w 11737976"/>
              <a:gd name="connsiteY35675" fmla="*/ 5538762 h 6407152"/>
              <a:gd name="connsiteX35676" fmla="*/ 8819045 w 11737976"/>
              <a:gd name="connsiteY35676" fmla="*/ 5545227 h 6407152"/>
              <a:gd name="connsiteX35677" fmla="*/ 8825024 w 11737976"/>
              <a:gd name="connsiteY35677" fmla="*/ 5548184 h 6407152"/>
              <a:gd name="connsiteX35678" fmla="*/ 8823499 w 11737976"/>
              <a:gd name="connsiteY35678" fmla="*/ 5566624 h 6407152"/>
              <a:gd name="connsiteX35679" fmla="*/ 8821827 w 11737976"/>
              <a:gd name="connsiteY35679" fmla="*/ 5568072 h 6407152"/>
              <a:gd name="connsiteX35680" fmla="*/ 8818773 w 11737976"/>
              <a:gd name="connsiteY35680" fmla="*/ 5563410 h 6407152"/>
              <a:gd name="connsiteX35681" fmla="*/ 8795081 w 11737976"/>
              <a:gd name="connsiteY35681" fmla="*/ 5554926 h 6407152"/>
              <a:gd name="connsiteX35682" fmla="*/ 8792903 w 11737976"/>
              <a:gd name="connsiteY35682" fmla="*/ 5548460 h 6407152"/>
              <a:gd name="connsiteX35683" fmla="*/ 8792903 w 11737976"/>
              <a:gd name="connsiteY35683" fmla="*/ 5547286 h 6407152"/>
              <a:gd name="connsiteX35684" fmla="*/ 8793632 w 11737976"/>
              <a:gd name="connsiteY35684" fmla="*/ 5547512 h 6407152"/>
              <a:gd name="connsiteX35685" fmla="*/ 8809037 w 11737976"/>
              <a:gd name="connsiteY35685" fmla="*/ 5527620 h 6407152"/>
              <a:gd name="connsiteX35686" fmla="*/ 8745083 w 11737976"/>
              <a:gd name="connsiteY35686" fmla="*/ 5527557 h 6407152"/>
              <a:gd name="connsiteX35687" fmla="*/ 8753157 w 11737976"/>
              <a:gd name="connsiteY35687" fmla="*/ 5520194 h 6407152"/>
              <a:gd name="connsiteX35688" fmla="*/ 8727447 w 11737976"/>
              <a:gd name="connsiteY35688" fmla="*/ 5531963 h 6407152"/>
              <a:gd name="connsiteX35689" fmla="*/ 8756875 w 11737976"/>
              <a:gd name="connsiteY35689" fmla="*/ 5546002 h 6407152"/>
              <a:gd name="connsiteX35690" fmla="*/ 8765692 w 11737976"/>
              <a:gd name="connsiteY35690" fmla="*/ 5543798 h 6407152"/>
              <a:gd name="connsiteX35691" fmla="*/ 8772880 w 11737976"/>
              <a:gd name="connsiteY35691" fmla="*/ 5542003 h 6407152"/>
              <a:gd name="connsiteX35692" fmla="*/ 8773025 w 11737976"/>
              <a:gd name="connsiteY35692" fmla="*/ 5542803 h 6407152"/>
              <a:gd name="connsiteX35693" fmla="*/ 8779832 w 11737976"/>
              <a:gd name="connsiteY35693" fmla="*/ 5548460 h 6407152"/>
              <a:gd name="connsiteX35694" fmla="*/ 8779832 w 11737976"/>
              <a:gd name="connsiteY35694" fmla="*/ 5545227 h 6407152"/>
              <a:gd name="connsiteX35695" fmla="*/ 8784189 w 11737976"/>
              <a:gd name="connsiteY35695" fmla="*/ 5551692 h 6407152"/>
              <a:gd name="connsiteX35696" fmla="*/ 8788545 w 11737976"/>
              <a:gd name="connsiteY35696" fmla="*/ 5554926 h 6407152"/>
              <a:gd name="connsiteX35697" fmla="*/ 8795081 w 11737976"/>
              <a:gd name="connsiteY35697" fmla="*/ 5564624 h 6407152"/>
              <a:gd name="connsiteX35698" fmla="*/ 8792903 w 11737976"/>
              <a:gd name="connsiteY35698" fmla="*/ 5564624 h 6407152"/>
              <a:gd name="connsiteX35699" fmla="*/ 8792903 w 11737976"/>
              <a:gd name="connsiteY35699" fmla="*/ 5574322 h 6407152"/>
              <a:gd name="connsiteX35700" fmla="*/ 8786367 w 11737976"/>
              <a:gd name="connsiteY35700" fmla="*/ 5580786 h 6407152"/>
              <a:gd name="connsiteX35701" fmla="*/ 8799439 w 11737976"/>
              <a:gd name="connsiteY35701" fmla="*/ 5590485 h 6407152"/>
              <a:gd name="connsiteX35702" fmla="*/ 8799439 w 11737976"/>
              <a:gd name="connsiteY35702" fmla="*/ 5584019 h 6407152"/>
              <a:gd name="connsiteX35703" fmla="*/ 8799439 w 11737976"/>
              <a:gd name="connsiteY35703" fmla="*/ 5583153 h 6407152"/>
              <a:gd name="connsiteX35704" fmla="*/ 8802566 w 11737976"/>
              <a:gd name="connsiteY35704" fmla="*/ 5582852 h 6407152"/>
              <a:gd name="connsiteX35705" fmla="*/ 8807497 w 11737976"/>
              <a:gd name="connsiteY35705" fmla="*/ 5586322 h 6407152"/>
              <a:gd name="connsiteX35706" fmla="*/ 8807965 w 11737976"/>
              <a:gd name="connsiteY35706" fmla="*/ 5589565 h 6407152"/>
              <a:gd name="connsiteX35707" fmla="*/ 8808431 w 11737976"/>
              <a:gd name="connsiteY35707" fmla="*/ 5592806 h 6407152"/>
              <a:gd name="connsiteX35708" fmla="*/ 8805974 w 11737976"/>
              <a:gd name="connsiteY35708" fmla="*/ 5593717 h 6407152"/>
              <a:gd name="connsiteX35709" fmla="*/ 8807689 w 11737976"/>
              <a:gd name="connsiteY35709" fmla="*/ 5597140 h 6407152"/>
              <a:gd name="connsiteX35710" fmla="*/ 8794203 w 11737976"/>
              <a:gd name="connsiteY35710" fmla="*/ 5601735 h 6407152"/>
              <a:gd name="connsiteX35711" fmla="*/ 8793372 w 11737976"/>
              <a:gd name="connsiteY35711" fmla="*/ 5611343 h 6407152"/>
              <a:gd name="connsiteX35712" fmla="*/ 8810860 w 11737976"/>
              <a:gd name="connsiteY35712" fmla="*/ 5609662 h 6407152"/>
              <a:gd name="connsiteX35713" fmla="*/ 8815213 w 11737976"/>
              <a:gd name="connsiteY35713" fmla="*/ 5611353 h 6407152"/>
              <a:gd name="connsiteX35714" fmla="*/ 8823402 w 11737976"/>
              <a:gd name="connsiteY35714" fmla="*/ 5622811 h 6407152"/>
              <a:gd name="connsiteX35715" fmla="*/ 8823402 w 11737976"/>
              <a:gd name="connsiteY35715" fmla="*/ 5626043 h 6407152"/>
              <a:gd name="connsiteX35716" fmla="*/ 8821224 w 11737976"/>
              <a:gd name="connsiteY35716" fmla="*/ 5629276 h 6407152"/>
              <a:gd name="connsiteX35717" fmla="*/ 8821224 w 11737976"/>
              <a:gd name="connsiteY35717" fmla="*/ 5626043 h 6407152"/>
              <a:gd name="connsiteX35718" fmla="*/ 8812510 w 11737976"/>
              <a:gd name="connsiteY35718" fmla="*/ 5626043 h 6407152"/>
              <a:gd name="connsiteX35719" fmla="*/ 8813514 w 11737976"/>
              <a:gd name="connsiteY35719" fmla="*/ 5632007 h 6407152"/>
              <a:gd name="connsiteX35720" fmla="*/ 8812625 w 11737976"/>
              <a:gd name="connsiteY35720" fmla="*/ 5631565 h 6407152"/>
              <a:gd name="connsiteX35721" fmla="*/ 8803629 w 11737976"/>
              <a:gd name="connsiteY35721" fmla="*/ 5630572 h 6407152"/>
              <a:gd name="connsiteX35722" fmla="*/ 8798919 w 11737976"/>
              <a:gd name="connsiteY35722" fmla="*/ 5636286 h 6407152"/>
              <a:gd name="connsiteX35723" fmla="*/ 8794392 w 11737976"/>
              <a:gd name="connsiteY35723" fmla="*/ 5637668 h 6407152"/>
              <a:gd name="connsiteX35724" fmla="*/ 8790903 w 11737976"/>
              <a:gd name="connsiteY35724" fmla="*/ 5636034 h 6407152"/>
              <a:gd name="connsiteX35725" fmla="*/ 8792181 w 11737976"/>
              <a:gd name="connsiteY35725" fmla="*/ 5638344 h 6407152"/>
              <a:gd name="connsiteX35726" fmla="*/ 8787257 w 11737976"/>
              <a:gd name="connsiteY35726" fmla="*/ 5639848 h 6407152"/>
              <a:gd name="connsiteX35727" fmla="*/ 8788699 w 11737976"/>
              <a:gd name="connsiteY35727" fmla="*/ 5649859 h 6407152"/>
              <a:gd name="connsiteX35728" fmla="*/ 8796028 w 11737976"/>
              <a:gd name="connsiteY35728" fmla="*/ 5645299 h 6407152"/>
              <a:gd name="connsiteX35729" fmla="*/ 8796772 w 11737976"/>
              <a:gd name="connsiteY35729" fmla="*/ 5646642 h 6407152"/>
              <a:gd name="connsiteX35730" fmla="*/ 8804318 w 11737976"/>
              <a:gd name="connsiteY35730" fmla="*/ 5654894 h 6407152"/>
              <a:gd name="connsiteX35731" fmla="*/ 8799755 w 11737976"/>
              <a:gd name="connsiteY35731" fmla="*/ 5642981 h 6407152"/>
              <a:gd name="connsiteX35732" fmla="*/ 8800887 w 11737976"/>
              <a:gd name="connsiteY35732" fmla="*/ 5642276 h 6407152"/>
              <a:gd name="connsiteX35733" fmla="*/ 8813618 w 11737976"/>
              <a:gd name="connsiteY35733" fmla="*/ 5638448 h 6407152"/>
              <a:gd name="connsiteX35734" fmla="*/ 8814653 w 11737976"/>
              <a:gd name="connsiteY35734" fmla="*/ 5638769 h 6407152"/>
              <a:gd name="connsiteX35735" fmla="*/ 8814688 w 11737976"/>
              <a:gd name="connsiteY35735" fmla="*/ 5638975 h 6407152"/>
              <a:gd name="connsiteX35736" fmla="*/ 8815316 w 11737976"/>
              <a:gd name="connsiteY35736" fmla="*/ 5638975 h 6407152"/>
              <a:gd name="connsiteX35737" fmla="*/ 8821726 w 11737976"/>
              <a:gd name="connsiteY35737" fmla="*/ 5640960 h 6407152"/>
              <a:gd name="connsiteX35738" fmla="*/ 8822781 w 11737976"/>
              <a:gd name="connsiteY35738" fmla="*/ 5641286 h 6407152"/>
              <a:gd name="connsiteX35739" fmla="*/ 8823402 w 11737976"/>
              <a:gd name="connsiteY35739" fmla="*/ 5642206 h 6407152"/>
              <a:gd name="connsiteX35740" fmla="*/ 8825581 w 11737976"/>
              <a:gd name="connsiteY35740" fmla="*/ 5645439 h 6407152"/>
              <a:gd name="connsiteX35741" fmla="*/ 8827759 w 11737976"/>
              <a:gd name="connsiteY35741" fmla="*/ 5655137 h 6407152"/>
              <a:gd name="connsiteX35742" fmla="*/ 8832115 w 11737976"/>
              <a:gd name="connsiteY35742" fmla="*/ 5642206 h 6407152"/>
              <a:gd name="connsiteX35743" fmla="*/ 8830597 w 11737976"/>
              <a:gd name="connsiteY35743" fmla="*/ 5639390 h 6407152"/>
              <a:gd name="connsiteX35744" fmla="*/ 8831431 w 11737976"/>
              <a:gd name="connsiteY35744" fmla="*/ 5639182 h 6407152"/>
              <a:gd name="connsiteX35745" fmla="*/ 8830710 w 11737976"/>
              <a:gd name="connsiteY35745" fmla="*/ 5634178 h 6407152"/>
              <a:gd name="connsiteX35746" fmla="*/ 8827746 w 11737976"/>
              <a:gd name="connsiteY35746" fmla="*/ 5634918 h 6407152"/>
              <a:gd name="connsiteX35747" fmla="*/ 8825581 w 11737976"/>
              <a:gd name="connsiteY35747" fmla="*/ 5632508 h 6407152"/>
              <a:gd name="connsiteX35748" fmla="*/ 8823402 w 11737976"/>
              <a:gd name="connsiteY35748" fmla="*/ 5632508 h 6407152"/>
              <a:gd name="connsiteX35749" fmla="*/ 8825581 w 11737976"/>
              <a:gd name="connsiteY35749" fmla="*/ 5626043 h 6407152"/>
              <a:gd name="connsiteX35750" fmla="*/ 8825581 w 11737976"/>
              <a:gd name="connsiteY35750" fmla="*/ 5622811 h 6407152"/>
              <a:gd name="connsiteX35751" fmla="*/ 8834295 w 11737976"/>
              <a:gd name="connsiteY35751" fmla="*/ 5626043 h 6407152"/>
              <a:gd name="connsiteX35752" fmla="*/ 8836473 w 11737976"/>
              <a:gd name="connsiteY35752" fmla="*/ 5629276 h 6407152"/>
              <a:gd name="connsiteX35753" fmla="*/ 8840830 w 11737976"/>
              <a:gd name="connsiteY35753" fmla="*/ 5635742 h 6407152"/>
              <a:gd name="connsiteX35754" fmla="*/ 8840830 w 11737976"/>
              <a:gd name="connsiteY35754" fmla="*/ 5638975 h 6407152"/>
              <a:gd name="connsiteX35755" fmla="*/ 8843008 w 11737976"/>
              <a:gd name="connsiteY35755" fmla="*/ 5642206 h 6407152"/>
              <a:gd name="connsiteX35756" fmla="*/ 8843008 w 11737976"/>
              <a:gd name="connsiteY35756" fmla="*/ 5635742 h 6407152"/>
              <a:gd name="connsiteX35757" fmla="*/ 8845187 w 11737976"/>
              <a:gd name="connsiteY35757" fmla="*/ 5635742 h 6407152"/>
              <a:gd name="connsiteX35758" fmla="*/ 8858258 w 11737976"/>
              <a:gd name="connsiteY35758" fmla="*/ 5651905 h 6407152"/>
              <a:gd name="connsiteX35759" fmla="*/ 8861086 w 11737976"/>
              <a:gd name="connsiteY35759" fmla="*/ 5642612 h 6407152"/>
              <a:gd name="connsiteX35760" fmla="*/ 8868367 w 11737976"/>
              <a:gd name="connsiteY35760" fmla="*/ 5639624 h 6407152"/>
              <a:gd name="connsiteX35761" fmla="*/ 8871652 w 11737976"/>
              <a:gd name="connsiteY35761" fmla="*/ 5641128 h 6407152"/>
              <a:gd name="connsiteX35762" fmla="*/ 8870241 w 11737976"/>
              <a:gd name="connsiteY35762" fmla="*/ 5643014 h 6407152"/>
              <a:gd name="connsiteX35763" fmla="*/ 8864794 w 11737976"/>
              <a:gd name="connsiteY35763" fmla="*/ 5645439 h 6407152"/>
              <a:gd name="connsiteX35764" fmla="*/ 8864794 w 11737976"/>
              <a:gd name="connsiteY35764" fmla="*/ 5658369 h 6407152"/>
              <a:gd name="connsiteX35765" fmla="*/ 8858258 w 11737976"/>
              <a:gd name="connsiteY35765" fmla="*/ 5658369 h 6407152"/>
              <a:gd name="connsiteX35766" fmla="*/ 8847365 w 11737976"/>
              <a:gd name="connsiteY35766" fmla="*/ 5651905 h 6407152"/>
              <a:gd name="connsiteX35767" fmla="*/ 8845187 w 11737976"/>
              <a:gd name="connsiteY35767" fmla="*/ 5651905 h 6407152"/>
              <a:gd name="connsiteX35768" fmla="*/ 8847365 w 11737976"/>
              <a:gd name="connsiteY35768" fmla="*/ 5655137 h 6407152"/>
              <a:gd name="connsiteX35769" fmla="*/ 8847365 w 11737976"/>
              <a:gd name="connsiteY35769" fmla="*/ 5658369 h 6407152"/>
              <a:gd name="connsiteX35770" fmla="*/ 8853084 w 11737976"/>
              <a:gd name="connsiteY35770" fmla="*/ 5662411 h 6407152"/>
              <a:gd name="connsiteX35771" fmla="*/ 8858503 w 11737976"/>
              <a:gd name="connsiteY35771" fmla="*/ 5661815 h 6407152"/>
              <a:gd name="connsiteX35772" fmla="*/ 8861419 w 11737976"/>
              <a:gd name="connsiteY35772" fmla="*/ 5664339 h 6407152"/>
              <a:gd name="connsiteX35773" fmla="*/ 8855591 w 11737976"/>
              <a:gd name="connsiteY35773" fmla="*/ 5666325 h 6407152"/>
              <a:gd name="connsiteX35774" fmla="*/ 8855175 w 11737976"/>
              <a:gd name="connsiteY35774" fmla="*/ 5671131 h 6407152"/>
              <a:gd name="connsiteX35775" fmla="*/ 8865227 w 11737976"/>
              <a:gd name="connsiteY35775" fmla="*/ 5679366 h 6407152"/>
              <a:gd name="connsiteX35776" fmla="*/ 8866815 w 11737976"/>
              <a:gd name="connsiteY35776" fmla="*/ 5680482 h 6407152"/>
              <a:gd name="connsiteX35777" fmla="*/ 8861803 w 11737976"/>
              <a:gd name="connsiteY35777" fmla="*/ 5679708 h 6407152"/>
              <a:gd name="connsiteX35778" fmla="*/ 8858241 w 11737976"/>
              <a:gd name="connsiteY35778" fmla="*/ 5683736 h 6407152"/>
              <a:gd name="connsiteX35779" fmla="*/ 8858241 w 11737976"/>
              <a:gd name="connsiteY35779" fmla="*/ 5690180 h 6407152"/>
              <a:gd name="connsiteX35780" fmla="*/ 8854707 w 11737976"/>
              <a:gd name="connsiteY35780" fmla="*/ 5693643 h 6407152"/>
              <a:gd name="connsiteX35781" fmla="*/ 8856638 w 11737976"/>
              <a:gd name="connsiteY35781" fmla="*/ 5682468 h 6407152"/>
              <a:gd name="connsiteX35782" fmla="*/ 8854033 w 11737976"/>
              <a:gd name="connsiteY35782" fmla="*/ 5682917 h 6407152"/>
              <a:gd name="connsiteX35783" fmla="*/ 8854033 w 11737976"/>
              <a:gd name="connsiteY35783" fmla="*/ 5680631 h 6407152"/>
              <a:gd name="connsiteX35784" fmla="*/ 8850113 w 11737976"/>
              <a:gd name="connsiteY35784" fmla="*/ 5683594 h 6407152"/>
              <a:gd name="connsiteX35785" fmla="*/ 8847999 w 11737976"/>
              <a:gd name="connsiteY35785" fmla="*/ 5683959 h 6407152"/>
              <a:gd name="connsiteX35786" fmla="*/ 8847403 w 11737976"/>
              <a:gd name="connsiteY35786" fmla="*/ 5683805 h 6407152"/>
              <a:gd name="connsiteX35787" fmla="*/ 8847403 w 11737976"/>
              <a:gd name="connsiteY35787" fmla="*/ 5680631 h 6407152"/>
              <a:gd name="connsiteX35788" fmla="*/ 8845195 w 11737976"/>
              <a:gd name="connsiteY35788" fmla="*/ 5677291 h 6407152"/>
              <a:gd name="connsiteX35789" fmla="*/ 8843384 w 11737976"/>
              <a:gd name="connsiteY35789" fmla="*/ 5682764 h 6407152"/>
              <a:gd name="connsiteX35790" fmla="*/ 8838802 w 11737976"/>
              <a:gd name="connsiteY35790" fmla="*/ 5681578 h 6407152"/>
              <a:gd name="connsiteX35791" fmla="*/ 8846605 w 11737976"/>
              <a:gd name="connsiteY35791" fmla="*/ 5674281 h 6407152"/>
              <a:gd name="connsiteX35792" fmla="*/ 8838059 w 11737976"/>
              <a:gd name="connsiteY35792" fmla="*/ 5676417 h 6407152"/>
              <a:gd name="connsiteX35793" fmla="*/ 8813163 w 11737976"/>
              <a:gd name="connsiteY35793" fmla="*/ 5687984 h 6407152"/>
              <a:gd name="connsiteX35794" fmla="*/ 8841776 w 11737976"/>
              <a:gd name="connsiteY35794" fmla="*/ 5702224 h 6407152"/>
              <a:gd name="connsiteX35795" fmla="*/ 8833230 w 11737976"/>
              <a:gd name="connsiteY35795" fmla="*/ 5704359 h 6407152"/>
              <a:gd name="connsiteX35796" fmla="*/ 8833974 w 11737976"/>
              <a:gd name="connsiteY35796" fmla="*/ 5709521 h 6407152"/>
              <a:gd name="connsiteX35797" fmla="*/ 8842520 w 11737976"/>
              <a:gd name="connsiteY35797" fmla="*/ 5707385 h 6407152"/>
              <a:gd name="connsiteX35798" fmla="*/ 8851810 w 11737976"/>
              <a:gd name="connsiteY35798" fmla="*/ 5710412 h 6407152"/>
              <a:gd name="connsiteX35799" fmla="*/ 8843264 w 11737976"/>
              <a:gd name="connsiteY35799" fmla="*/ 5712547 h 6407152"/>
              <a:gd name="connsiteX35800" fmla="*/ 8844007 w 11737976"/>
              <a:gd name="connsiteY35800" fmla="*/ 5717709 h 6407152"/>
              <a:gd name="connsiteX35801" fmla="*/ 8852553 w 11737976"/>
              <a:gd name="connsiteY35801" fmla="*/ 5715573 h 6407152"/>
              <a:gd name="connsiteX35802" fmla="*/ 8851810 w 11737976"/>
              <a:gd name="connsiteY35802" fmla="*/ 5710412 h 6407152"/>
              <a:gd name="connsiteX35803" fmla="*/ 8853680 w 11737976"/>
              <a:gd name="connsiteY35803" fmla="*/ 5699586 h 6407152"/>
              <a:gd name="connsiteX35804" fmla="*/ 8859611 w 11737976"/>
              <a:gd name="connsiteY35804" fmla="*/ 5708305 h 6407152"/>
              <a:gd name="connsiteX35805" fmla="*/ 8869201 w 11737976"/>
              <a:gd name="connsiteY35805" fmla="*/ 5703069 h 6407152"/>
              <a:gd name="connsiteX35806" fmla="*/ 8869752 w 11737976"/>
              <a:gd name="connsiteY35806" fmla="*/ 5703069 h 6407152"/>
              <a:gd name="connsiteX35807" fmla="*/ 8869710 w 11737976"/>
              <a:gd name="connsiteY35807" fmla="*/ 5710487 h 6407152"/>
              <a:gd name="connsiteX35808" fmla="*/ 8861151 w 11737976"/>
              <a:gd name="connsiteY35808" fmla="*/ 5712626 h 6407152"/>
              <a:gd name="connsiteX35809" fmla="*/ 8862645 w 11737976"/>
              <a:gd name="connsiteY35809" fmla="*/ 5722997 h 6407152"/>
              <a:gd name="connsiteX35810" fmla="*/ 8863393 w 11737976"/>
              <a:gd name="connsiteY35810" fmla="*/ 5728183 h 6407152"/>
              <a:gd name="connsiteX35811" fmla="*/ 8855581 w 11737976"/>
              <a:gd name="connsiteY35811" fmla="*/ 5735509 h 6407152"/>
              <a:gd name="connsiteX35812" fmla="*/ 8839962 w 11737976"/>
              <a:gd name="connsiteY35812" fmla="*/ 5750158 h 6407152"/>
              <a:gd name="connsiteX35813" fmla="*/ 8839215 w 11737976"/>
              <a:gd name="connsiteY35813" fmla="*/ 5744972 h 6407152"/>
              <a:gd name="connsiteX35814" fmla="*/ 8838468 w 11737976"/>
              <a:gd name="connsiteY35814" fmla="*/ 5739784 h 6407152"/>
              <a:gd name="connsiteX35815" fmla="*/ 8847026 w 11737976"/>
              <a:gd name="connsiteY35815" fmla="*/ 5737646 h 6407152"/>
              <a:gd name="connsiteX35816" fmla="*/ 8819859 w 11737976"/>
              <a:gd name="connsiteY35816" fmla="*/ 5733687 h 6407152"/>
              <a:gd name="connsiteX35817" fmla="*/ 8830657 w 11737976"/>
              <a:gd name="connsiteY35817" fmla="*/ 5747109 h 6407152"/>
              <a:gd name="connsiteX35818" fmla="*/ 8831404 w 11737976"/>
              <a:gd name="connsiteY35818" fmla="*/ 5752297 h 6407152"/>
              <a:gd name="connsiteX35819" fmla="*/ 8832899 w 11737976"/>
              <a:gd name="connsiteY35819" fmla="*/ 5762669 h 6407152"/>
              <a:gd name="connsiteX35820" fmla="*/ 8874939 w 11737976"/>
              <a:gd name="connsiteY35820" fmla="*/ 5746793 h 6407152"/>
              <a:gd name="connsiteX35821" fmla="*/ 8885736 w 11737976"/>
              <a:gd name="connsiteY35821" fmla="*/ 5760216 h 6407152"/>
              <a:gd name="connsiteX35822" fmla="*/ 8852256 w 11737976"/>
              <a:gd name="connsiteY35822" fmla="*/ 5773953 h 6407152"/>
              <a:gd name="connsiteX35823" fmla="*/ 8870864 w 11737976"/>
              <a:gd name="connsiteY35823" fmla="*/ 5780051 h 6407152"/>
              <a:gd name="connsiteX35824" fmla="*/ 8905093 w 11737976"/>
              <a:gd name="connsiteY35824" fmla="*/ 5771498 h 6407152"/>
              <a:gd name="connsiteX35825" fmla="*/ 8905841 w 11737976"/>
              <a:gd name="connsiteY35825" fmla="*/ 5776685 h 6407152"/>
              <a:gd name="connsiteX35826" fmla="*/ 8907334 w 11737976"/>
              <a:gd name="connsiteY35826" fmla="*/ 5787058 h 6407152"/>
              <a:gd name="connsiteX35827" fmla="*/ 8882410 w 11737976"/>
              <a:gd name="connsiteY35827" fmla="*/ 5798659 h 6407152"/>
              <a:gd name="connsiteX35828" fmla="*/ 8892460 w 11737976"/>
              <a:gd name="connsiteY35828" fmla="*/ 5806895 h 6407152"/>
              <a:gd name="connsiteX35829" fmla="*/ 8866788 w 11737976"/>
              <a:gd name="connsiteY35829" fmla="*/ 5813309 h 6407152"/>
              <a:gd name="connsiteX35830" fmla="*/ 8868283 w 11737976"/>
              <a:gd name="connsiteY35830" fmla="*/ 5823683 h 6407152"/>
              <a:gd name="connsiteX35831" fmla="*/ 8887639 w 11737976"/>
              <a:gd name="connsiteY35831" fmla="*/ 5834967 h 6407152"/>
              <a:gd name="connsiteX35832" fmla="*/ 8871271 w 11737976"/>
              <a:gd name="connsiteY35832" fmla="*/ 5844429 h 6407152"/>
              <a:gd name="connsiteX35833" fmla="*/ 8891375 w 11737976"/>
              <a:gd name="connsiteY35833" fmla="*/ 5860901 h 6407152"/>
              <a:gd name="connsiteX35834" fmla="*/ 8915553 w 11737976"/>
              <a:gd name="connsiteY35834" fmla="*/ 5844112 h 6407152"/>
              <a:gd name="connsiteX35835" fmla="*/ 8906248 w 11737976"/>
              <a:gd name="connsiteY35835" fmla="*/ 5841063 h 6407152"/>
              <a:gd name="connsiteX35836" fmla="*/ 8941225 w 11737976"/>
              <a:gd name="connsiteY35836" fmla="*/ 5837699 h 6407152"/>
              <a:gd name="connsiteX35837" fmla="*/ 8935655 w 11737976"/>
              <a:gd name="connsiteY35837" fmla="*/ 5860582 h 6407152"/>
              <a:gd name="connsiteX35838" fmla="*/ 8955009 w 11737976"/>
              <a:gd name="connsiteY35838" fmla="*/ 5871867 h 6407152"/>
              <a:gd name="connsiteX35839" fmla="*/ 8947948 w 11737976"/>
              <a:gd name="connsiteY35839" fmla="*/ 5884379 h 6407152"/>
              <a:gd name="connsiteX35840" fmla="*/ 8939391 w 11737976"/>
              <a:gd name="connsiteY35840" fmla="*/ 5886517 h 6407152"/>
              <a:gd name="connsiteX35841" fmla="*/ 8914465 w 11737976"/>
              <a:gd name="connsiteY35841" fmla="*/ 5898117 h 6407152"/>
              <a:gd name="connsiteX35842" fmla="*/ 8909643 w 11737976"/>
              <a:gd name="connsiteY35842" fmla="*/ 5926190 h 6407152"/>
              <a:gd name="connsiteX35843" fmla="*/ 8901087 w 11737976"/>
              <a:gd name="connsiteY35843" fmla="*/ 5928328 h 6407152"/>
              <a:gd name="connsiteX35844" fmla="*/ 8892529 w 11737976"/>
              <a:gd name="connsiteY35844" fmla="*/ 5930466 h 6407152"/>
              <a:gd name="connsiteX35845" fmla="*/ 8893277 w 11737976"/>
              <a:gd name="connsiteY35845" fmla="*/ 5935651 h 6407152"/>
              <a:gd name="connsiteX35846" fmla="*/ 8901835 w 11737976"/>
              <a:gd name="connsiteY35846" fmla="*/ 5933514 h 6407152"/>
              <a:gd name="connsiteX35847" fmla="*/ 8904076 w 11737976"/>
              <a:gd name="connsiteY35847" fmla="*/ 5949073 h 6407152"/>
              <a:gd name="connsiteX35848" fmla="*/ 8931989 w 11737976"/>
              <a:gd name="connsiteY35848" fmla="*/ 5958218 h 6407152"/>
              <a:gd name="connsiteX35849" fmla="*/ 8938304 w 11737976"/>
              <a:gd name="connsiteY35849" fmla="*/ 5940522 h 6407152"/>
              <a:gd name="connsiteX35850" fmla="*/ 8946861 w 11737976"/>
              <a:gd name="connsiteY35850" fmla="*/ 5938383 h 6407152"/>
              <a:gd name="connsiteX35851" fmla="*/ 8947608 w 11737976"/>
              <a:gd name="connsiteY35851" fmla="*/ 5943570 h 6407152"/>
              <a:gd name="connsiteX35852" fmla="*/ 8956167 w 11737976"/>
              <a:gd name="connsiteY35852" fmla="*/ 5941433 h 6407152"/>
              <a:gd name="connsiteX35853" fmla="*/ 8949103 w 11737976"/>
              <a:gd name="connsiteY35853" fmla="*/ 5953944 h 6407152"/>
              <a:gd name="connsiteX35854" fmla="*/ 8987068 w 11737976"/>
              <a:gd name="connsiteY35854" fmla="*/ 5971325 h 6407152"/>
              <a:gd name="connsiteX35855" fmla="*/ 8972193 w 11737976"/>
              <a:gd name="connsiteY35855" fmla="*/ 5991161 h 6407152"/>
              <a:gd name="connsiteX35856" fmla="*/ 8997117 w 11737976"/>
              <a:gd name="connsiteY35856" fmla="*/ 5979561 h 6407152"/>
              <a:gd name="connsiteX35857" fmla="*/ 9008664 w 11737976"/>
              <a:gd name="connsiteY35857" fmla="*/ 5998169 h 6407152"/>
              <a:gd name="connsiteX35858" fmla="*/ 8992297 w 11737976"/>
              <a:gd name="connsiteY35858" fmla="*/ 6007632 h 6407152"/>
              <a:gd name="connsiteX35859" fmla="*/ 8991550 w 11737976"/>
              <a:gd name="connsiteY35859" fmla="*/ 6002446 h 6407152"/>
              <a:gd name="connsiteX35860" fmla="*/ 9003094 w 11737976"/>
              <a:gd name="connsiteY35860" fmla="*/ 6021055 h 6407152"/>
              <a:gd name="connsiteX35861" fmla="*/ 8995285 w 11737976"/>
              <a:gd name="connsiteY35861" fmla="*/ 6028378 h 6407152"/>
              <a:gd name="connsiteX35862" fmla="*/ 8996780 w 11737976"/>
              <a:gd name="connsiteY35862" fmla="*/ 6038752 h 6407152"/>
              <a:gd name="connsiteX35863" fmla="*/ 9014641 w 11737976"/>
              <a:gd name="connsiteY35863" fmla="*/ 6039664 h 6407152"/>
              <a:gd name="connsiteX35864" fmla="*/ 9015387 w 11737976"/>
              <a:gd name="connsiteY35864" fmla="*/ 6044850 h 6407152"/>
              <a:gd name="connsiteX35865" fmla="*/ 9026187 w 11737976"/>
              <a:gd name="connsiteY35865" fmla="*/ 6058271 h 6407152"/>
              <a:gd name="connsiteX35866" fmla="*/ 9051111 w 11737976"/>
              <a:gd name="connsiteY35866" fmla="*/ 6046671 h 6407152"/>
              <a:gd name="connsiteX35867" fmla="*/ 9066392 w 11737976"/>
              <a:gd name="connsiteY35867" fmla="*/ 6091214 h 6407152"/>
              <a:gd name="connsiteX35868" fmla="*/ 9058583 w 11737976"/>
              <a:gd name="connsiteY35868" fmla="*/ 6098538 h 6407152"/>
              <a:gd name="connsiteX35869" fmla="*/ 9050023 w 11737976"/>
              <a:gd name="connsiteY35869" fmla="*/ 6100676 h 6407152"/>
              <a:gd name="connsiteX35870" fmla="*/ 9042961 w 11737976"/>
              <a:gd name="connsiteY35870" fmla="*/ 6113188 h 6407152"/>
              <a:gd name="connsiteX35871" fmla="*/ 9067886 w 11737976"/>
              <a:gd name="connsiteY35871" fmla="*/ 6101585 h 6407152"/>
              <a:gd name="connsiteX35872" fmla="*/ 9067137 w 11737976"/>
              <a:gd name="connsiteY35872" fmla="*/ 6096400 h 6407152"/>
              <a:gd name="connsiteX35873" fmla="*/ 9077191 w 11737976"/>
              <a:gd name="connsiteY35873" fmla="*/ 6104636 h 6407152"/>
              <a:gd name="connsiteX35874" fmla="*/ 9061570 w 11737976"/>
              <a:gd name="connsiteY35874" fmla="*/ 6119284 h 6407152"/>
              <a:gd name="connsiteX35875" fmla="*/ 9075340 w 11737976"/>
              <a:gd name="connsiteY35875" fmla="*/ 6122560 h 6407152"/>
              <a:gd name="connsiteX35876" fmla="*/ 9087990 w 11737976"/>
              <a:gd name="connsiteY35876" fmla="*/ 6118056 h 6407152"/>
              <a:gd name="connsiteX35877" fmla="*/ 9095053 w 11737976"/>
              <a:gd name="connsiteY35877" fmla="*/ 6105547 h 6407152"/>
              <a:gd name="connsiteX35878" fmla="*/ 9120725 w 11737976"/>
              <a:gd name="connsiteY35878" fmla="*/ 6099133 h 6407152"/>
              <a:gd name="connsiteX35879" fmla="*/ 9130775 w 11737976"/>
              <a:gd name="connsiteY35879" fmla="*/ 6107367 h 6407152"/>
              <a:gd name="connsiteX35880" fmla="*/ 9137839 w 11737976"/>
              <a:gd name="connsiteY35880" fmla="*/ 6094857 h 6407152"/>
              <a:gd name="connsiteX35881" fmla="*/ 9128535 w 11737976"/>
              <a:gd name="connsiteY35881" fmla="*/ 6091807 h 6407152"/>
              <a:gd name="connsiteX35882" fmla="*/ 9153460 w 11737976"/>
              <a:gd name="connsiteY35882" fmla="*/ 6080207 h 6407152"/>
              <a:gd name="connsiteX35883" fmla="*/ 9162017 w 11737976"/>
              <a:gd name="connsiteY35883" fmla="*/ 6078069 h 6407152"/>
              <a:gd name="connsiteX35884" fmla="*/ 9165005 w 11737976"/>
              <a:gd name="connsiteY35884" fmla="*/ 6098815 h 6407152"/>
              <a:gd name="connsiteX35885" fmla="*/ 9186194 w 11737976"/>
              <a:gd name="connsiteY35885" fmla="*/ 6061281 h 6407152"/>
              <a:gd name="connsiteX35886" fmla="*/ 9175395 w 11737976"/>
              <a:gd name="connsiteY35886" fmla="*/ 6047859 h 6407152"/>
              <a:gd name="connsiteX35887" fmla="*/ 9174648 w 11737976"/>
              <a:gd name="connsiteY35887" fmla="*/ 6042672 h 6407152"/>
              <a:gd name="connsiteX35888" fmla="*/ 9173900 w 11737976"/>
              <a:gd name="connsiteY35888" fmla="*/ 6037486 h 6407152"/>
              <a:gd name="connsiteX35889" fmla="*/ 9164598 w 11737976"/>
              <a:gd name="connsiteY35889" fmla="*/ 6034437 h 6407152"/>
              <a:gd name="connsiteX35890" fmla="*/ 9167924 w 11737976"/>
              <a:gd name="connsiteY35890" fmla="*/ 5995992 h 6407152"/>
              <a:gd name="connsiteX35891" fmla="*/ 9159369 w 11737976"/>
              <a:gd name="connsiteY35891" fmla="*/ 5998130 h 6407152"/>
              <a:gd name="connsiteX35892" fmla="*/ 9148569 w 11737976"/>
              <a:gd name="connsiteY35892" fmla="*/ 5984708 h 6407152"/>
              <a:gd name="connsiteX35893" fmla="*/ 9155571 w 11737976"/>
              <a:gd name="connsiteY35893" fmla="*/ 5981002 h 6407152"/>
              <a:gd name="connsiteX35894" fmla="*/ 9157127 w 11737976"/>
              <a:gd name="connsiteY35894" fmla="*/ 5982571 h 6407152"/>
              <a:gd name="connsiteX35895" fmla="*/ 9155777 w 11737976"/>
              <a:gd name="connsiteY35895" fmla="*/ 5980892 h 6407152"/>
              <a:gd name="connsiteX35896" fmla="*/ 9155571 w 11737976"/>
              <a:gd name="connsiteY35896" fmla="*/ 5981002 h 6407152"/>
              <a:gd name="connsiteX35897" fmla="*/ 9152589 w 11737976"/>
              <a:gd name="connsiteY35897" fmla="*/ 5977994 h 6407152"/>
              <a:gd name="connsiteX35898" fmla="*/ 9144834 w 11737976"/>
              <a:gd name="connsiteY35898" fmla="*/ 5958775 h 6407152"/>
              <a:gd name="connsiteX35899" fmla="*/ 9150403 w 11737976"/>
              <a:gd name="connsiteY35899" fmla="*/ 5935889 h 6407152"/>
              <a:gd name="connsiteX35900" fmla="*/ 9130299 w 11737976"/>
              <a:gd name="connsiteY35900" fmla="*/ 5919418 h 6407152"/>
              <a:gd name="connsiteX35901" fmla="*/ 9128804 w 11737976"/>
              <a:gd name="connsiteY35901" fmla="*/ 5909045 h 6407152"/>
              <a:gd name="connsiteX35902" fmla="*/ 9103879 w 11737976"/>
              <a:gd name="connsiteY35902" fmla="*/ 5920646 h 6407152"/>
              <a:gd name="connsiteX35903" fmla="*/ 9116173 w 11737976"/>
              <a:gd name="connsiteY35903" fmla="*/ 5944442 h 6407152"/>
              <a:gd name="connsiteX35904" fmla="*/ 9109109 w 11737976"/>
              <a:gd name="connsiteY35904" fmla="*/ 5956954 h 6407152"/>
              <a:gd name="connsiteX35905" fmla="*/ 9100553 w 11737976"/>
              <a:gd name="connsiteY35905" fmla="*/ 5959091 h 6407152"/>
              <a:gd name="connsiteX35906" fmla="*/ 9087513 w 11737976"/>
              <a:gd name="connsiteY35906" fmla="*/ 5930110 h 6407152"/>
              <a:gd name="connsiteX35907" fmla="*/ 9077462 w 11737976"/>
              <a:gd name="connsiteY35907" fmla="*/ 5921874 h 6407152"/>
              <a:gd name="connsiteX35908" fmla="*/ 9085272 w 11737976"/>
              <a:gd name="connsiteY35908" fmla="*/ 5914550 h 6407152"/>
              <a:gd name="connsiteX35909" fmla="*/ 9075220 w 11737976"/>
              <a:gd name="connsiteY35909" fmla="*/ 5906314 h 6407152"/>
              <a:gd name="connsiteX35910" fmla="*/ 9093083 w 11737976"/>
              <a:gd name="connsiteY35910" fmla="*/ 5907225 h 6407152"/>
              <a:gd name="connsiteX35911" fmla="*/ 9100145 w 11737976"/>
              <a:gd name="connsiteY35911" fmla="*/ 5894713 h 6407152"/>
              <a:gd name="connsiteX35912" fmla="*/ 9117260 w 11737976"/>
              <a:gd name="connsiteY35912" fmla="*/ 5890436 h 6407152"/>
              <a:gd name="connsiteX35913" fmla="*/ 9127311 w 11737976"/>
              <a:gd name="connsiteY35913" fmla="*/ 5898673 h 6407152"/>
              <a:gd name="connsiteX35914" fmla="*/ 9149995 w 11737976"/>
              <a:gd name="connsiteY35914" fmla="*/ 5871512 h 6407152"/>
              <a:gd name="connsiteX35915" fmla="*/ 9130639 w 11737976"/>
              <a:gd name="connsiteY35915" fmla="*/ 5860228 h 6407152"/>
              <a:gd name="connsiteX35916" fmla="*/ 9138450 w 11737976"/>
              <a:gd name="connsiteY35916" fmla="*/ 5852903 h 6407152"/>
              <a:gd name="connsiteX35917" fmla="*/ 9147006 w 11737976"/>
              <a:gd name="connsiteY35917" fmla="*/ 5850765 h 6407152"/>
              <a:gd name="connsiteX35918" fmla="*/ 9146258 w 11737976"/>
              <a:gd name="connsiteY35918" fmla="*/ 5845578 h 6407152"/>
              <a:gd name="connsiteX35919" fmla="*/ 9139128 w 11737976"/>
              <a:gd name="connsiteY35919" fmla="*/ 5847358 h 6407152"/>
              <a:gd name="connsiteX35920" fmla="*/ 9142523 w 11737976"/>
              <a:gd name="connsiteY35920" fmla="*/ 5819645 h 6407152"/>
              <a:gd name="connsiteX35921" fmla="*/ 9138040 w 11737976"/>
              <a:gd name="connsiteY35921" fmla="*/ 5788525 h 6407152"/>
              <a:gd name="connsiteX35922" fmla="*/ 9163711 w 11737976"/>
              <a:gd name="connsiteY35922" fmla="*/ 5782112 h 6407152"/>
              <a:gd name="connsiteX35923" fmla="*/ 9166683 w 11737976"/>
              <a:gd name="connsiteY35923" fmla="*/ 5771964 h 6407152"/>
              <a:gd name="connsiteX35924" fmla="*/ 9166783 w 11737976"/>
              <a:gd name="connsiteY35924" fmla="*/ 5770998 h 6407152"/>
              <a:gd name="connsiteX35925" fmla="*/ 9170057 w 11737976"/>
              <a:gd name="connsiteY35925" fmla="*/ 5770704 h 6407152"/>
              <a:gd name="connsiteX35926" fmla="*/ 9170427 w 11737976"/>
              <a:gd name="connsiteY35926" fmla="*/ 5770190 h 6407152"/>
              <a:gd name="connsiteX35927" fmla="*/ 9173201 w 11737976"/>
              <a:gd name="connsiteY35927" fmla="*/ 5821060 h 6407152"/>
              <a:gd name="connsiteX35928" fmla="*/ 9212041 w 11737976"/>
              <a:gd name="connsiteY35928" fmla="*/ 5909517 h 6407152"/>
              <a:gd name="connsiteX35929" fmla="*/ 9217747 w 11737976"/>
              <a:gd name="connsiteY35929" fmla="*/ 5914131 h 6407152"/>
              <a:gd name="connsiteX35930" fmla="*/ 9207473 w 11737976"/>
              <a:gd name="connsiteY35930" fmla="*/ 5917358 h 6407152"/>
              <a:gd name="connsiteX35931" fmla="*/ 9210472 w 11737976"/>
              <a:gd name="connsiteY35931" fmla="*/ 5921714 h 6407152"/>
              <a:gd name="connsiteX35932" fmla="*/ 9214645 w 11737976"/>
              <a:gd name="connsiteY35932" fmla="*/ 5917754 h 6407152"/>
              <a:gd name="connsiteX35933" fmla="*/ 9218133 w 11737976"/>
              <a:gd name="connsiteY35933" fmla="*/ 5914444 h 6407152"/>
              <a:gd name="connsiteX35934" fmla="*/ 9225699 w 11737976"/>
              <a:gd name="connsiteY35934" fmla="*/ 5920562 h 6407152"/>
              <a:gd name="connsiteX35935" fmla="*/ 9236105 w 11737976"/>
              <a:gd name="connsiteY35935" fmla="*/ 5950504 h 6407152"/>
              <a:gd name="connsiteX35936" fmla="*/ 9259220 w 11737976"/>
              <a:gd name="connsiteY35936" fmla="*/ 5975431 h 6407152"/>
              <a:gd name="connsiteX35937" fmla="*/ 9257723 w 11737976"/>
              <a:gd name="connsiteY35937" fmla="*/ 5994719 h 6407152"/>
              <a:gd name="connsiteX35938" fmla="*/ 9299194 w 11737976"/>
              <a:gd name="connsiteY35938" fmla="*/ 6026607 h 6407152"/>
              <a:gd name="connsiteX35939" fmla="*/ 9323669 w 11737976"/>
              <a:gd name="connsiteY35939" fmla="*/ 6056667 h 6407152"/>
              <a:gd name="connsiteX35940" fmla="*/ 9356805 w 11737976"/>
              <a:gd name="connsiteY35940" fmla="*/ 6048760 h 6407152"/>
              <a:gd name="connsiteX35941" fmla="*/ 9362561 w 11737976"/>
              <a:gd name="connsiteY35941" fmla="*/ 6053868 h 6407152"/>
              <a:gd name="connsiteX35942" fmla="*/ 9383138 w 11737976"/>
              <a:gd name="connsiteY35942" fmla="*/ 6077524 h 6407152"/>
              <a:gd name="connsiteX35943" fmla="*/ 9390391 w 11737976"/>
              <a:gd name="connsiteY35943" fmla="*/ 6063343 h 6407152"/>
              <a:gd name="connsiteX35944" fmla="*/ 9421350 w 11737976"/>
              <a:gd name="connsiteY35944" fmla="*/ 6072157 h 6407152"/>
              <a:gd name="connsiteX35945" fmla="*/ 9434222 w 11737976"/>
              <a:gd name="connsiteY35945" fmla="*/ 6087506 h 6407152"/>
              <a:gd name="connsiteX35946" fmla="*/ 9440429 w 11737976"/>
              <a:gd name="connsiteY35946" fmla="*/ 6115103 h 6407152"/>
              <a:gd name="connsiteX35947" fmla="*/ 9463135 w 11737976"/>
              <a:gd name="connsiteY35947" fmla="*/ 6150957 h 6407152"/>
              <a:gd name="connsiteX35948" fmla="*/ 9510092 w 11737976"/>
              <a:gd name="connsiteY35948" fmla="*/ 6174459 h 6407152"/>
              <a:gd name="connsiteX35949" fmla="*/ 9544088 w 11737976"/>
              <a:gd name="connsiteY35949" fmla="*/ 6178114 h 6407152"/>
              <a:gd name="connsiteX35950" fmla="*/ 9560406 w 11737976"/>
              <a:gd name="connsiteY35950" fmla="*/ 6177376 h 6407152"/>
              <a:gd name="connsiteX35951" fmla="*/ 9566656 w 11737976"/>
              <a:gd name="connsiteY35951" fmla="*/ 6238389 h 6407152"/>
              <a:gd name="connsiteX35952" fmla="*/ 9592899 w 11737976"/>
              <a:gd name="connsiteY35952" fmla="*/ 6262656 h 6407152"/>
              <a:gd name="connsiteX35953" fmla="*/ 9623905 w 11737976"/>
              <a:gd name="connsiteY35953" fmla="*/ 6242551 h 6407152"/>
              <a:gd name="connsiteX35954" fmla="*/ 9632518 w 11737976"/>
              <a:gd name="connsiteY35954" fmla="*/ 6233504 h 6407152"/>
              <a:gd name="connsiteX35955" fmla="*/ 9635285 w 11737976"/>
              <a:gd name="connsiteY35955" fmla="*/ 6214850 h 6407152"/>
              <a:gd name="connsiteX35956" fmla="*/ 9654641 w 11737976"/>
              <a:gd name="connsiteY35956" fmla="*/ 6208952 h 6407152"/>
              <a:gd name="connsiteX35957" fmla="*/ 9678032 w 11737976"/>
              <a:gd name="connsiteY35957" fmla="*/ 6185037 h 6407152"/>
              <a:gd name="connsiteX35958" fmla="*/ 9675632 w 11737976"/>
              <a:gd name="connsiteY35958" fmla="*/ 6159346 h 6407152"/>
              <a:gd name="connsiteX35959" fmla="*/ 9683295 w 11737976"/>
              <a:gd name="connsiteY35959" fmla="*/ 6134238 h 6407152"/>
              <a:gd name="connsiteX35960" fmla="*/ 9706103 w 11737976"/>
              <a:gd name="connsiteY35960" fmla="*/ 6049918 h 6407152"/>
              <a:gd name="connsiteX35961" fmla="*/ 9724237 w 11737976"/>
              <a:gd name="connsiteY35961" fmla="*/ 6014465 h 6407152"/>
              <a:gd name="connsiteX35962" fmla="*/ 9723786 w 11737976"/>
              <a:gd name="connsiteY35962" fmla="*/ 5991975 h 6407152"/>
              <a:gd name="connsiteX35963" fmla="*/ 9727504 w 11737976"/>
              <a:gd name="connsiteY35963" fmla="*/ 5989382 h 6407152"/>
              <a:gd name="connsiteX35964" fmla="*/ 9734216 w 11737976"/>
              <a:gd name="connsiteY35964" fmla="*/ 5948214 h 6407152"/>
              <a:gd name="connsiteX35965" fmla="*/ 9749861 w 11737976"/>
              <a:gd name="connsiteY35965" fmla="*/ 5882573 h 6407152"/>
              <a:gd name="connsiteX35966" fmla="*/ 9779195 w 11737976"/>
              <a:gd name="connsiteY35966" fmla="*/ 5810423 h 6407152"/>
              <a:gd name="connsiteX35967" fmla="*/ 9795742 w 11737976"/>
              <a:gd name="connsiteY35967" fmla="*/ 5789762 h 6407152"/>
              <a:gd name="connsiteX35968" fmla="*/ 9849646 w 11737976"/>
              <a:gd name="connsiteY35968" fmla="*/ 5689835 h 6407152"/>
              <a:gd name="connsiteX35969" fmla="*/ 9863893 w 11737976"/>
              <a:gd name="connsiteY35969" fmla="*/ 5664126 h 6407152"/>
              <a:gd name="connsiteX35970" fmla="*/ 9865679 w 11737976"/>
              <a:gd name="connsiteY35970" fmla="*/ 5658895 h 6407152"/>
              <a:gd name="connsiteX35971" fmla="*/ 9868616 w 11737976"/>
              <a:gd name="connsiteY35971" fmla="*/ 5660670 h 6407152"/>
              <a:gd name="connsiteX35972" fmla="*/ 9871675 w 11737976"/>
              <a:gd name="connsiteY35972" fmla="*/ 5667687 h 6407152"/>
              <a:gd name="connsiteX35973" fmla="*/ 9899506 w 11737976"/>
              <a:gd name="connsiteY35973" fmla="*/ 5670412 h 6407152"/>
              <a:gd name="connsiteX35974" fmla="*/ 9902360 w 11737976"/>
              <a:gd name="connsiteY35974" fmla="*/ 5669726 h 6407152"/>
              <a:gd name="connsiteX35975" fmla="*/ 9897625 w 11737976"/>
              <a:gd name="connsiteY35975" fmla="*/ 5692300 h 6407152"/>
              <a:gd name="connsiteX35976" fmla="*/ 9899547 w 11737976"/>
              <a:gd name="connsiteY35976" fmla="*/ 5701679 h 6407152"/>
              <a:gd name="connsiteX35977" fmla="*/ 9887312 w 11737976"/>
              <a:gd name="connsiteY35977" fmla="*/ 5748488 h 6407152"/>
              <a:gd name="connsiteX35978" fmla="*/ 9887080 w 11737976"/>
              <a:gd name="connsiteY35978" fmla="*/ 5751279 h 6407152"/>
              <a:gd name="connsiteX35979" fmla="*/ 9885752 w 11737976"/>
              <a:gd name="connsiteY35979" fmla="*/ 5753326 h 6407152"/>
              <a:gd name="connsiteX35980" fmla="*/ 9875688 w 11737976"/>
              <a:gd name="connsiteY35980" fmla="*/ 5763568 h 6407152"/>
              <a:gd name="connsiteX35981" fmla="*/ 9875622 w 11737976"/>
              <a:gd name="connsiteY35981" fmla="*/ 5758889 h 6407152"/>
              <a:gd name="connsiteX35982" fmla="*/ 9874579 w 11737976"/>
              <a:gd name="connsiteY35982" fmla="*/ 5764301 h 6407152"/>
              <a:gd name="connsiteX35983" fmla="*/ 9874802 w 11737976"/>
              <a:gd name="connsiteY35983" fmla="*/ 5764471 h 6407152"/>
              <a:gd name="connsiteX35984" fmla="*/ 9871274 w 11737976"/>
              <a:gd name="connsiteY35984" fmla="*/ 5768061 h 6407152"/>
              <a:gd name="connsiteX35985" fmla="*/ 9864718 w 11737976"/>
              <a:gd name="connsiteY35985" fmla="*/ 5771335 h 6407152"/>
              <a:gd name="connsiteX35986" fmla="*/ 9862533 w 11737976"/>
              <a:gd name="connsiteY35986" fmla="*/ 5777885 h 6407152"/>
              <a:gd name="connsiteX35987" fmla="*/ 9864718 w 11737976"/>
              <a:gd name="connsiteY35987" fmla="*/ 5781160 h 6407152"/>
              <a:gd name="connsiteX35988" fmla="*/ 9873459 w 11737976"/>
              <a:gd name="connsiteY35988" fmla="*/ 5774611 h 6407152"/>
              <a:gd name="connsiteX35989" fmla="*/ 9879537 w 11737976"/>
              <a:gd name="connsiteY35989" fmla="*/ 5785355 h 6407152"/>
              <a:gd name="connsiteX35990" fmla="*/ 9885471 w 11737976"/>
              <a:gd name="connsiteY35990" fmla="*/ 5786475 h 6407152"/>
              <a:gd name="connsiteX35991" fmla="*/ 9886321 w 11737976"/>
              <a:gd name="connsiteY35991" fmla="*/ 5801515 h 6407152"/>
              <a:gd name="connsiteX35992" fmla="*/ 9866387 w 11737976"/>
              <a:gd name="connsiteY35992" fmla="*/ 5859935 h 6407152"/>
              <a:gd name="connsiteX35993" fmla="*/ 9865372 w 11737976"/>
              <a:gd name="connsiteY35993" fmla="*/ 5889591 h 6407152"/>
              <a:gd name="connsiteX35994" fmla="*/ 9858532 w 11737976"/>
              <a:gd name="connsiteY35994" fmla="*/ 5929749 h 6407152"/>
              <a:gd name="connsiteX35995" fmla="*/ 9861414 w 11737976"/>
              <a:gd name="connsiteY35995" fmla="*/ 5943819 h 6407152"/>
              <a:gd name="connsiteX35996" fmla="*/ 9879624 w 11737976"/>
              <a:gd name="connsiteY35996" fmla="*/ 6054391 h 6407152"/>
              <a:gd name="connsiteX35997" fmla="*/ 9888309 w 11737976"/>
              <a:gd name="connsiteY35997" fmla="*/ 6070840 h 6407152"/>
              <a:gd name="connsiteX35998" fmla="*/ 9890675 w 11737976"/>
              <a:gd name="connsiteY35998" fmla="*/ 6104030 h 6407152"/>
              <a:gd name="connsiteX35999" fmla="*/ 9886298 w 11737976"/>
              <a:gd name="connsiteY35999" fmla="*/ 6117272 h 6407152"/>
              <a:gd name="connsiteX36000" fmla="*/ 9888115 w 11737976"/>
              <a:gd name="connsiteY36000" fmla="*/ 6191052 h 6407152"/>
              <a:gd name="connsiteX36001" fmla="*/ 9890955 w 11737976"/>
              <a:gd name="connsiteY36001" fmla="*/ 6230882 h 6407152"/>
              <a:gd name="connsiteX36002" fmla="*/ 9895722 w 11737976"/>
              <a:gd name="connsiteY36002" fmla="*/ 6275796 h 6407152"/>
              <a:gd name="connsiteX36003" fmla="*/ 9924621 w 11737976"/>
              <a:gd name="connsiteY36003" fmla="*/ 6360676 h 6407152"/>
              <a:gd name="connsiteX36004" fmla="*/ 9934744 w 11737976"/>
              <a:gd name="connsiteY36004" fmla="*/ 6384159 h 6407152"/>
              <a:gd name="connsiteX36005" fmla="*/ 9939680 w 11737976"/>
              <a:gd name="connsiteY36005" fmla="*/ 6399071 h 6407152"/>
              <a:gd name="connsiteX36006" fmla="*/ 9942650 w 11737976"/>
              <a:gd name="connsiteY36006" fmla="*/ 6407049 h 6407152"/>
              <a:gd name="connsiteX36007" fmla="*/ 10444339 w 11737976"/>
              <a:gd name="connsiteY36007" fmla="*/ 6407049 h 6407152"/>
              <a:gd name="connsiteX36008" fmla="*/ 10451248 w 11737976"/>
              <a:gd name="connsiteY36008" fmla="*/ 6393753 h 6407152"/>
              <a:gd name="connsiteX36009" fmla="*/ 10498619 w 11737976"/>
              <a:gd name="connsiteY36009" fmla="*/ 6303819 h 6407152"/>
              <a:gd name="connsiteX36010" fmla="*/ 10523367 w 11737976"/>
              <a:gd name="connsiteY36010" fmla="*/ 6260262 h 6407152"/>
              <a:gd name="connsiteX36011" fmla="*/ 10526776 w 11737976"/>
              <a:gd name="connsiteY36011" fmla="*/ 6246622 h 6407152"/>
              <a:gd name="connsiteX36012" fmla="*/ 10533073 w 11737976"/>
              <a:gd name="connsiteY36012" fmla="*/ 6242759 h 6407152"/>
              <a:gd name="connsiteX36013" fmla="*/ 10536483 w 11737976"/>
              <a:gd name="connsiteY36013" fmla="*/ 6229120 h 6407152"/>
              <a:gd name="connsiteX36014" fmla="*/ 10551059 w 11737976"/>
              <a:gd name="connsiteY36014" fmla="*/ 6192133 h 6407152"/>
              <a:gd name="connsiteX36015" fmla="*/ 10586022 w 11737976"/>
              <a:gd name="connsiteY36015" fmla="*/ 6116246 h 6407152"/>
              <a:gd name="connsiteX36016" fmla="*/ 10567206 w 11737976"/>
              <a:gd name="connsiteY36016" fmla="*/ 6080608 h 6407152"/>
              <a:gd name="connsiteX36017" fmla="*/ 10568221 w 11737976"/>
              <a:gd name="connsiteY36017" fmla="*/ 6050951 h 6407152"/>
              <a:gd name="connsiteX36018" fmla="*/ 10577901 w 11737976"/>
              <a:gd name="connsiteY36018" fmla="*/ 6050622 h 6407152"/>
              <a:gd name="connsiteX36019" fmla="*/ 10592847 w 11737976"/>
              <a:gd name="connsiteY36019" fmla="*/ 6084674 h 6407152"/>
              <a:gd name="connsiteX36020" fmla="*/ 10619594 w 11737976"/>
              <a:gd name="connsiteY36020" fmla="*/ 6040056 h 6407152"/>
              <a:gd name="connsiteX36021" fmla="*/ 10623701 w 11737976"/>
              <a:gd name="connsiteY36021" fmla="*/ 6028860 h 6407152"/>
              <a:gd name="connsiteX36022" fmla="*/ 10626065 w 11737976"/>
              <a:gd name="connsiteY36022" fmla="*/ 6032931 h 6407152"/>
              <a:gd name="connsiteX36023" fmla="*/ 10619257 w 11737976"/>
              <a:gd name="connsiteY36023" fmla="*/ 6045581 h 6407152"/>
              <a:gd name="connsiteX36024" fmla="*/ 10622995 w 11737976"/>
              <a:gd name="connsiteY36024" fmla="*/ 6049987 h 6407152"/>
              <a:gd name="connsiteX36025" fmla="*/ 10620030 w 11737976"/>
              <a:gd name="connsiteY36025" fmla="*/ 6087761 h 6407152"/>
              <a:gd name="connsiteX36026" fmla="*/ 10618725 w 11737976"/>
              <a:gd name="connsiteY36026" fmla="*/ 6091381 h 6407152"/>
              <a:gd name="connsiteX36027" fmla="*/ 10605375 w 11737976"/>
              <a:gd name="connsiteY36027" fmla="*/ 6098860 h 6407152"/>
              <a:gd name="connsiteX36028" fmla="*/ 10603239 w 11737976"/>
              <a:gd name="connsiteY36028" fmla="*/ 6119557 h 6407152"/>
              <a:gd name="connsiteX36029" fmla="*/ 10602410 w 11737976"/>
              <a:gd name="connsiteY36029" fmla="*/ 6136634 h 6407152"/>
              <a:gd name="connsiteX36030" fmla="*/ 10611843 w 11737976"/>
              <a:gd name="connsiteY36030" fmla="*/ 6140015 h 6407152"/>
              <a:gd name="connsiteX36031" fmla="*/ 10617361 w 11737976"/>
              <a:gd name="connsiteY36031" fmla="*/ 6154257 h 6407152"/>
              <a:gd name="connsiteX36032" fmla="*/ 10611665 w 11737976"/>
              <a:gd name="connsiteY36032" fmla="*/ 6155282 h 6407152"/>
              <a:gd name="connsiteX36033" fmla="*/ 10619793 w 11737976"/>
              <a:gd name="connsiteY36033" fmla="*/ 6162284 h 6407152"/>
              <a:gd name="connsiteX36034" fmla="*/ 10635575 w 11737976"/>
              <a:gd name="connsiteY36034" fmla="*/ 6162831 h 6407152"/>
              <a:gd name="connsiteX36035" fmla="*/ 10636703 w 11737976"/>
              <a:gd name="connsiteY36035" fmla="*/ 6174477 h 6407152"/>
              <a:gd name="connsiteX36036" fmla="*/ 10627922 w 11737976"/>
              <a:gd name="connsiteY36036" fmla="*/ 6169286 h 6407152"/>
              <a:gd name="connsiteX36037" fmla="*/ 10625964 w 11737976"/>
              <a:gd name="connsiteY36037" fmla="*/ 6174716 h 6407152"/>
              <a:gd name="connsiteX36038" fmla="*/ 10630177 w 11737976"/>
              <a:gd name="connsiteY36038" fmla="*/ 6192578 h 6407152"/>
              <a:gd name="connsiteX36039" fmla="*/ 10622049 w 11737976"/>
              <a:gd name="connsiteY36039" fmla="*/ 6185577 h 6407152"/>
              <a:gd name="connsiteX36040" fmla="*/ 10620921 w 11737976"/>
              <a:gd name="connsiteY36040" fmla="*/ 6173930 h 6407152"/>
              <a:gd name="connsiteX36041" fmla="*/ 10617183 w 11737976"/>
              <a:gd name="connsiteY36041" fmla="*/ 6169524 h 6407152"/>
              <a:gd name="connsiteX36042" fmla="*/ 10613446 w 11737976"/>
              <a:gd name="connsiteY36042" fmla="*/ 6165118 h 6407152"/>
              <a:gd name="connsiteX36043" fmla="*/ 10612793 w 11737976"/>
              <a:gd name="connsiteY36043" fmla="*/ 6166929 h 6407152"/>
              <a:gd name="connsiteX36044" fmla="*/ 10611488 w 11737976"/>
              <a:gd name="connsiteY36044" fmla="*/ 6170548 h 6407152"/>
              <a:gd name="connsiteX36045" fmla="*/ 10617005 w 11737976"/>
              <a:gd name="connsiteY36045" fmla="*/ 6184791 h 6407152"/>
              <a:gd name="connsiteX36046" fmla="*/ 10616353 w 11737976"/>
              <a:gd name="connsiteY36046" fmla="*/ 6186601 h 6407152"/>
              <a:gd name="connsiteX36047" fmla="*/ 10628872 w 11737976"/>
              <a:gd name="connsiteY36047" fmla="*/ 6196198 h 6407152"/>
              <a:gd name="connsiteX36048" fmla="*/ 10636645 w 11737976"/>
              <a:gd name="connsiteY36048" fmla="*/ 6233734 h 6407152"/>
              <a:gd name="connsiteX36049" fmla="*/ 10635339 w 11737976"/>
              <a:gd name="connsiteY36049" fmla="*/ 6237354 h 6407152"/>
              <a:gd name="connsiteX36050" fmla="*/ 10630949 w 11737976"/>
              <a:gd name="connsiteY36050" fmla="*/ 6234757 h 6407152"/>
              <a:gd name="connsiteX36051" fmla="*/ 10628338 w 11737976"/>
              <a:gd name="connsiteY36051" fmla="*/ 6241998 h 6407152"/>
              <a:gd name="connsiteX36052" fmla="*/ 10623948 w 11737976"/>
              <a:gd name="connsiteY36052" fmla="*/ 6239402 h 6407152"/>
              <a:gd name="connsiteX36053" fmla="*/ 10617599 w 11737976"/>
              <a:gd name="connsiteY36053" fmla="*/ 6242237 h 6407152"/>
              <a:gd name="connsiteX36054" fmla="*/ 10614515 w 11737976"/>
              <a:gd name="connsiteY36054" fmla="*/ 6236021 h 6407152"/>
              <a:gd name="connsiteX36055" fmla="*/ 10615167 w 11737976"/>
              <a:gd name="connsiteY36055" fmla="*/ 6234211 h 6407152"/>
              <a:gd name="connsiteX36056" fmla="*/ 10611429 w 11737976"/>
              <a:gd name="connsiteY36056" fmla="*/ 6229806 h 6407152"/>
              <a:gd name="connsiteX36057" fmla="*/ 10610776 w 11737976"/>
              <a:gd name="connsiteY36057" fmla="*/ 6231616 h 6407152"/>
              <a:gd name="connsiteX36058" fmla="*/ 10610124 w 11737976"/>
              <a:gd name="connsiteY36058" fmla="*/ 6233426 h 6407152"/>
              <a:gd name="connsiteX36059" fmla="*/ 10597250 w 11737976"/>
              <a:gd name="connsiteY36059" fmla="*/ 6254361 h 6407152"/>
              <a:gd name="connsiteX36060" fmla="*/ 10606031 w 11737976"/>
              <a:gd name="connsiteY36060" fmla="*/ 6259553 h 6407152"/>
              <a:gd name="connsiteX36061" fmla="*/ 10606683 w 11737976"/>
              <a:gd name="connsiteY36061" fmla="*/ 6257742 h 6407152"/>
              <a:gd name="connsiteX36062" fmla="*/ 10609768 w 11737976"/>
              <a:gd name="connsiteY36062" fmla="*/ 6263958 h 6407152"/>
              <a:gd name="connsiteX36063" fmla="*/ 10604726 w 11737976"/>
              <a:gd name="connsiteY36063" fmla="*/ 6263173 h 6407152"/>
              <a:gd name="connsiteX36064" fmla="*/ 10604073 w 11737976"/>
              <a:gd name="connsiteY36064" fmla="*/ 6264983 h 6407152"/>
              <a:gd name="connsiteX36065" fmla="*/ 10609115 w 11737976"/>
              <a:gd name="connsiteY36065" fmla="*/ 6265769 h 6407152"/>
              <a:gd name="connsiteX36066" fmla="*/ 10611677 w 11737976"/>
              <a:gd name="connsiteY36066" fmla="*/ 6267283 h 6407152"/>
              <a:gd name="connsiteX36067" fmla="*/ 10607810 w 11737976"/>
              <a:gd name="connsiteY36067" fmla="*/ 6269389 h 6407152"/>
              <a:gd name="connsiteX36068" fmla="*/ 10615939 w 11737976"/>
              <a:gd name="connsiteY36068" fmla="*/ 6276391 h 6407152"/>
              <a:gd name="connsiteX36069" fmla="*/ 10610897 w 11737976"/>
              <a:gd name="connsiteY36069" fmla="*/ 6275605 h 6407152"/>
              <a:gd name="connsiteX36070" fmla="*/ 10603421 w 11737976"/>
              <a:gd name="connsiteY36070" fmla="*/ 6266793 h 6407152"/>
              <a:gd name="connsiteX36071" fmla="*/ 10596523 w 11737976"/>
              <a:gd name="connsiteY36071" fmla="*/ 6269303 h 6407152"/>
              <a:gd name="connsiteX36072" fmla="*/ 10599503 w 11737976"/>
              <a:gd name="connsiteY36072" fmla="*/ 6277649 h 6407152"/>
              <a:gd name="connsiteX36073" fmla="*/ 10599203 w 11737976"/>
              <a:gd name="connsiteY36073" fmla="*/ 6277441 h 6407152"/>
              <a:gd name="connsiteX36074" fmla="*/ 10594318 w 11737976"/>
              <a:gd name="connsiteY36074" fmla="*/ 6276740 h 6407152"/>
              <a:gd name="connsiteX36075" fmla="*/ 10601769 w 11737976"/>
              <a:gd name="connsiteY36075" fmla="*/ 6279230 h 6407152"/>
              <a:gd name="connsiteX36076" fmla="*/ 10599509 w 11737976"/>
              <a:gd name="connsiteY36076" fmla="*/ 6277653 h 6407152"/>
              <a:gd name="connsiteX36077" fmla="*/ 10605200 w 11737976"/>
              <a:gd name="connsiteY36077" fmla="*/ 6276630 h 6407152"/>
              <a:gd name="connsiteX36078" fmla="*/ 10609591 w 11737976"/>
              <a:gd name="connsiteY36078" fmla="*/ 6279225 h 6407152"/>
              <a:gd name="connsiteX36079" fmla="*/ 10612676 w 11737976"/>
              <a:gd name="connsiteY36079" fmla="*/ 6285442 h 6407152"/>
              <a:gd name="connsiteX36080" fmla="*/ 10603242 w 11737976"/>
              <a:gd name="connsiteY36080" fmla="*/ 6282059 h 6407152"/>
              <a:gd name="connsiteX36081" fmla="*/ 10612321 w 11737976"/>
              <a:gd name="connsiteY36081" fmla="*/ 6315974 h 6407152"/>
              <a:gd name="connsiteX36082" fmla="*/ 10607930 w 11737976"/>
              <a:gd name="connsiteY36082" fmla="*/ 6313379 h 6407152"/>
              <a:gd name="connsiteX36083" fmla="*/ 10607278 w 11737976"/>
              <a:gd name="connsiteY36083" fmla="*/ 6315189 h 6407152"/>
              <a:gd name="connsiteX36084" fmla="*/ 10611668 w 11737976"/>
              <a:gd name="connsiteY36084" fmla="*/ 6317784 h 6407152"/>
              <a:gd name="connsiteX36085" fmla="*/ 10623533 w 11737976"/>
              <a:gd name="connsiteY36085" fmla="*/ 6329192 h 6407152"/>
              <a:gd name="connsiteX36086" fmla="*/ 10617839 w 11737976"/>
              <a:gd name="connsiteY36086" fmla="*/ 6330217 h 6407152"/>
              <a:gd name="connsiteX36087" fmla="*/ 10634748 w 11737976"/>
              <a:gd name="connsiteY36087" fmla="*/ 6342410 h 6407152"/>
              <a:gd name="connsiteX36088" fmla="*/ 10634095 w 11737976"/>
              <a:gd name="connsiteY36088" fmla="*/ 6344220 h 6407152"/>
              <a:gd name="connsiteX36089" fmla="*/ 10638485 w 11737976"/>
              <a:gd name="connsiteY36089" fmla="*/ 6346816 h 6407152"/>
              <a:gd name="connsiteX36090" fmla="*/ 10639138 w 11737976"/>
              <a:gd name="connsiteY36090" fmla="*/ 6345006 h 6407152"/>
              <a:gd name="connsiteX36091" fmla="*/ 10639790 w 11737976"/>
              <a:gd name="connsiteY36091" fmla="*/ 6343196 h 6407152"/>
              <a:gd name="connsiteX36092" fmla="*/ 10649877 w 11737976"/>
              <a:gd name="connsiteY36092" fmla="*/ 6344766 h 6407152"/>
              <a:gd name="connsiteX36093" fmla="*/ 10649224 w 11737976"/>
              <a:gd name="connsiteY36093" fmla="*/ 6346577 h 6407152"/>
              <a:gd name="connsiteX36094" fmla="*/ 10652963 w 11737976"/>
              <a:gd name="connsiteY36094" fmla="*/ 6350982 h 6407152"/>
              <a:gd name="connsiteX36095" fmla="*/ 10657353 w 11737976"/>
              <a:gd name="connsiteY36095" fmla="*/ 6353579 h 6407152"/>
              <a:gd name="connsiteX36096" fmla="*/ 10653615 w 11737976"/>
              <a:gd name="connsiteY36096" fmla="*/ 6349172 h 6407152"/>
              <a:gd name="connsiteX36097" fmla="*/ 10654921 w 11737976"/>
              <a:gd name="connsiteY36097" fmla="*/ 6345552 h 6407152"/>
              <a:gd name="connsiteX36098" fmla="*/ 10655573 w 11737976"/>
              <a:gd name="connsiteY36098" fmla="*/ 6343742 h 6407152"/>
              <a:gd name="connsiteX36099" fmla="*/ 10654445 w 11737976"/>
              <a:gd name="connsiteY36099" fmla="*/ 6332096 h 6407152"/>
              <a:gd name="connsiteX36100" fmla="*/ 10662573 w 11737976"/>
              <a:gd name="connsiteY36100" fmla="*/ 6339098 h 6407152"/>
              <a:gd name="connsiteX36101" fmla="*/ 10667616 w 11737976"/>
              <a:gd name="connsiteY36101" fmla="*/ 6339883 h 6407152"/>
              <a:gd name="connsiteX36102" fmla="*/ 10663700 w 11737976"/>
              <a:gd name="connsiteY36102" fmla="*/ 6350744 h 6407152"/>
              <a:gd name="connsiteX36103" fmla="*/ 10674262 w 11737976"/>
              <a:gd name="connsiteY36103" fmla="*/ 6365771 h 6407152"/>
              <a:gd name="connsiteX36104" fmla="*/ 10669218 w 11737976"/>
              <a:gd name="connsiteY36104" fmla="*/ 6364986 h 6407152"/>
              <a:gd name="connsiteX36105" fmla="*/ 10672958 w 11737976"/>
              <a:gd name="connsiteY36105" fmla="*/ 6369392 h 6407152"/>
              <a:gd name="connsiteX36106" fmla="*/ 10671652 w 11737976"/>
              <a:gd name="connsiteY36106" fmla="*/ 6373012 h 6407152"/>
              <a:gd name="connsiteX36107" fmla="*/ 10670999 w 11737976"/>
              <a:gd name="connsiteY36107" fmla="*/ 6374822 h 6407152"/>
              <a:gd name="connsiteX36108" fmla="*/ 10660914 w 11737976"/>
              <a:gd name="connsiteY36108" fmla="*/ 6373251 h 6407152"/>
              <a:gd name="connsiteX36109" fmla="*/ 10662218 w 11737976"/>
              <a:gd name="connsiteY36109" fmla="*/ 6369631 h 6407152"/>
              <a:gd name="connsiteX36110" fmla="*/ 10647089 w 11737976"/>
              <a:gd name="connsiteY36110" fmla="*/ 6367273 h 6407152"/>
              <a:gd name="connsiteX36111" fmla="*/ 10647741 w 11737976"/>
              <a:gd name="connsiteY36111" fmla="*/ 6365463 h 6407152"/>
              <a:gd name="connsiteX36112" fmla="*/ 10643351 w 11737976"/>
              <a:gd name="connsiteY36112" fmla="*/ 6362867 h 6407152"/>
              <a:gd name="connsiteX36113" fmla="*/ 10646435 w 11737976"/>
              <a:gd name="connsiteY36113" fmla="*/ 6369084 h 6407152"/>
              <a:gd name="connsiteX36114" fmla="*/ 10642045 w 11737976"/>
              <a:gd name="connsiteY36114" fmla="*/ 6366487 h 6407152"/>
              <a:gd name="connsiteX36115" fmla="*/ 10643173 w 11737976"/>
              <a:gd name="connsiteY36115" fmla="*/ 6378135 h 6407152"/>
              <a:gd name="connsiteX36116" fmla="*/ 10658955 w 11737976"/>
              <a:gd name="connsiteY36116" fmla="*/ 6378682 h 6407152"/>
              <a:gd name="connsiteX36117" fmla="*/ 10658302 w 11737976"/>
              <a:gd name="connsiteY36117" fmla="*/ 6380492 h 6407152"/>
              <a:gd name="connsiteX36118" fmla="*/ 10662040 w 11737976"/>
              <a:gd name="connsiteY36118" fmla="*/ 6384897 h 6407152"/>
              <a:gd name="connsiteX36119" fmla="*/ 10667084 w 11737976"/>
              <a:gd name="connsiteY36119" fmla="*/ 6385683 h 6407152"/>
              <a:gd name="connsiteX36120" fmla="*/ 10664650 w 11737976"/>
              <a:gd name="connsiteY36120" fmla="*/ 6377657 h 6407152"/>
              <a:gd name="connsiteX36121" fmla="*/ 10674737 w 11737976"/>
              <a:gd name="connsiteY36121" fmla="*/ 6379227 h 6407152"/>
              <a:gd name="connsiteX36122" fmla="*/ 10681170 w 11737976"/>
              <a:gd name="connsiteY36122" fmla="*/ 6398781 h 6407152"/>
              <a:gd name="connsiteX36123" fmla="*/ 10685431 w 11737976"/>
              <a:gd name="connsiteY36123" fmla="*/ 6407049 h 6407152"/>
              <a:gd name="connsiteX36124" fmla="*/ 10734775 w 11737976"/>
              <a:gd name="connsiteY36124" fmla="*/ 6407049 h 6407152"/>
              <a:gd name="connsiteX36125" fmla="*/ 10737821 w 11737976"/>
              <a:gd name="connsiteY36125" fmla="*/ 6405545 h 6407152"/>
              <a:gd name="connsiteX36126" fmla="*/ 10745163 w 11737976"/>
              <a:gd name="connsiteY36126" fmla="*/ 6405494 h 6407152"/>
              <a:gd name="connsiteX36127" fmla="*/ 10745817 w 11737976"/>
              <a:gd name="connsiteY36127" fmla="*/ 6403684 h 6407152"/>
              <a:gd name="connsiteX36128" fmla="*/ 10751512 w 11737976"/>
              <a:gd name="connsiteY36128" fmla="*/ 6402659 h 6407152"/>
              <a:gd name="connsiteX36129" fmla="*/ 10756555 w 11737976"/>
              <a:gd name="connsiteY36129" fmla="*/ 6403445 h 6407152"/>
              <a:gd name="connsiteX36130" fmla="*/ 10752164 w 11737976"/>
              <a:gd name="connsiteY36130" fmla="*/ 6400849 h 6407152"/>
              <a:gd name="connsiteX36131" fmla="*/ 10747121 w 11737976"/>
              <a:gd name="connsiteY36131" fmla="*/ 6400064 h 6407152"/>
              <a:gd name="connsiteX36132" fmla="*/ 10746469 w 11737976"/>
              <a:gd name="connsiteY36132" fmla="*/ 6401875 h 6407152"/>
              <a:gd name="connsiteX36133" fmla="*/ 10733296 w 11737976"/>
              <a:gd name="connsiteY36133" fmla="*/ 6394086 h 6407152"/>
              <a:gd name="connsiteX36134" fmla="*/ 10740951 w 11737976"/>
              <a:gd name="connsiteY36134" fmla="*/ 6387633 h 6407152"/>
              <a:gd name="connsiteX36135" fmla="*/ 10750384 w 11737976"/>
              <a:gd name="connsiteY36135" fmla="*/ 6391014 h 6407152"/>
              <a:gd name="connsiteX36136" fmla="*/ 10749079 w 11737976"/>
              <a:gd name="connsiteY36136" fmla="*/ 6394634 h 6407152"/>
              <a:gd name="connsiteX36137" fmla="*/ 10759973 w 11737976"/>
              <a:gd name="connsiteY36137" fmla="*/ 6401349 h 6407152"/>
              <a:gd name="connsiteX36138" fmla="*/ 10767318 w 11737976"/>
              <a:gd name="connsiteY36138" fmla="*/ 6407049 h 6407152"/>
              <a:gd name="connsiteX36139" fmla="*/ 11249880 w 11737976"/>
              <a:gd name="connsiteY36139" fmla="*/ 6407049 h 6407152"/>
              <a:gd name="connsiteX36140" fmla="*/ 11251015 w 11737976"/>
              <a:gd name="connsiteY36140" fmla="*/ 6405919 h 6407152"/>
              <a:gd name="connsiteX36141" fmla="*/ 11251667 w 11737976"/>
              <a:gd name="connsiteY36141" fmla="*/ 6404109 h 6407152"/>
              <a:gd name="connsiteX36142" fmla="*/ 11252319 w 11737976"/>
              <a:gd name="connsiteY36142" fmla="*/ 6402299 h 6407152"/>
              <a:gd name="connsiteX36143" fmla="*/ 11258846 w 11737976"/>
              <a:gd name="connsiteY36143" fmla="*/ 6384198 h 6407152"/>
              <a:gd name="connsiteX36144" fmla="*/ 11251370 w 11737976"/>
              <a:gd name="connsiteY36144" fmla="*/ 6375386 h 6407152"/>
              <a:gd name="connsiteX36145" fmla="*/ 11261455 w 11737976"/>
              <a:gd name="connsiteY36145" fmla="*/ 6376958 h 6407152"/>
              <a:gd name="connsiteX36146" fmla="*/ 11267330 w 11737976"/>
              <a:gd name="connsiteY36146" fmla="*/ 6360667 h 6407152"/>
              <a:gd name="connsiteX36147" fmla="*/ 11259855 w 11737976"/>
              <a:gd name="connsiteY36147" fmla="*/ 6351855 h 6407152"/>
              <a:gd name="connsiteX36148" fmla="*/ 11268635 w 11737976"/>
              <a:gd name="connsiteY36148" fmla="*/ 6357046 h 6407152"/>
              <a:gd name="connsiteX36149" fmla="*/ 11263770 w 11737976"/>
              <a:gd name="connsiteY36149" fmla="*/ 6340994 h 6407152"/>
              <a:gd name="connsiteX36150" fmla="*/ 11265075 w 11737976"/>
              <a:gd name="connsiteY36150" fmla="*/ 6337374 h 6407152"/>
              <a:gd name="connsiteX36151" fmla="*/ 11262642 w 11737976"/>
              <a:gd name="connsiteY36151" fmla="*/ 6329348 h 6407152"/>
              <a:gd name="connsiteX36152" fmla="*/ 11267034 w 11737976"/>
              <a:gd name="connsiteY36152" fmla="*/ 6331944 h 6407152"/>
              <a:gd name="connsiteX36153" fmla="*/ 11282340 w 11737976"/>
              <a:gd name="connsiteY36153" fmla="*/ 6319034 h 6407152"/>
              <a:gd name="connsiteX36154" fmla="*/ 11278779 w 11737976"/>
              <a:gd name="connsiteY36154" fmla="*/ 6299362 h 6407152"/>
              <a:gd name="connsiteX36155" fmla="*/ 11276347 w 11737976"/>
              <a:gd name="connsiteY36155" fmla="*/ 6291336 h 6407152"/>
              <a:gd name="connsiteX36156" fmla="*/ 11277000 w 11737976"/>
              <a:gd name="connsiteY36156" fmla="*/ 6289525 h 6407152"/>
              <a:gd name="connsiteX36157" fmla="*/ 11292781 w 11737976"/>
              <a:gd name="connsiteY36157" fmla="*/ 6290072 h 6407152"/>
              <a:gd name="connsiteX36158" fmla="*/ 11299011 w 11737976"/>
              <a:gd name="connsiteY36158" fmla="*/ 6243248 h 6407152"/>
              <a:gd name="connsiteX36159" fmla="*/ 11307791 w 11737976"/>
              <a:gd name="connsiteY36159" fmla="*/ 6248440 h 6407152"/>
              <a:gd name="connsiteX36160" fmla="*/ 11312360 w 11737976"/>
              <a:gd name="connsiteY36160" fmla="*/ 6235769 h 6407152"/>
              <a:gd name="connsiteX36161" fmla="*/ 11305536 w 11737976"/>
              <a:gd name="connsiteY36161" fmla="*/ 6225147 h 6407152"/>
              <a:gd name="connsiteX36162" fmla="*/ 11316928 w 11737976"/>
              <a:gd name="connsiteY36162" fmla="*/ 6223098 h 6407152"/>
              <a:gd name="connsiteX36163" fmla="*/ 11305892 w 11737976"/>
              <a:gd name="connsiteY36163" fmla="*/ 6194614 h 6407152"/>
              <a:gd name="connsiteX36164" fmla="*/ 11315978 w 11737976"/>
              <a:gd name="connsiteY36164" fmla="*/ 6196184 h 6407152"/>
              <a:gd name="connsiteX36165" fmla="*/ 11319894 w 11737976"/>
              <a:gd name="connsiteY36165" fmla="*/ 6185324 h 6407152"/>
              <a:gd name="connsiteX36166" fmla="*/ 11328675 w 11737976"/>
              <a:gd name="connsiteY36166" fmla="*/ 6190517 h 6407152"/>
              <a:gd name="connsiteX36167" fmla="*/ 11341726 w 11737976"/>
              <a:gd name="connsiteY36167" fmla="*/ 6154313 h 6407152"/>
              <a:gd name="connsiteX36168" fmla="*/ 11347601 w 11737976"/>
              <a:gd name="connsiteY36168" fmla="*/ 6138022 h 6407152"/>
              <a:gd name="connsiteX36169" fmla="*/ 11360497 w 11737976"/>
              <a:gd name="connsiteY36169" fmla="*/ 6135492 h 6407152"/>
              <a:gd name="connsiteX36170" fmla="*/ 11352169 w 11737976"/>
              <a:gd name="connsiteY36170" fmla="*/ 6125352 h 6407152"/>
              <a:gd name="connsiteX36171" fmla="*/ 11360000 w 11737976"/>
              <a:gd name="connsiteY36171" fmla="*/ 6103630 h 6407152"/>
              <a:gd name="connsiteX36172" fmla="*/ 11372697 w 11737976"/>
              <a:gd name="connsiteY36172" fmla="*/ 6097961 h 6407152"/>
              <a:gd name="connsiteX36173" fmla="*/ 11369789 w 11737976"/>
              <a:gd name="connsiteY36173" fmla="*/ 6076480 h 6407152"/>
              <a:gd name="connsiteX36174" fmla="*/ 11374179 w 11737976"/>
              <a:gd name="connsiteY36174" fmla="*/ 6079075 h 6407152"/>
              <a:gd name="connsiteX36175" fmla="*/ 11371095 w 11737976"/>
              <a:gd name="connsiteY36175" fmla="*/ 6072859 h 6407152"/>
              <a:gd name="connsiteX36176" fmla="*/ 11376790 w 11737976"/>
              <a:gd name="connsiteY36176" fmla="*/ 6071833 h 6407152"/>
              <a:gd name="connsiteX36177" fmla="*/ 11380883 w 11737976"/>
              <a:gd name="connsiteY36177" fmla="*/ 6045706 h 6407152"/>
              <a:gd name="connsiteX36178" fmla="*/ 11376494 w 11737976"/>
              <a:gd name="connsiteY36178" fmla="*/ 6043110 h 6407152"/>
              <a:gd name="connsiteX36179" fmla="*/ 11377324 w 11737976"/>
              <a:gd name="connsiteY36179" fmla="*/ 6026034 h 6407152"/>
              <a:gd name="connsiteX36180" fmla="*/ 11382544 w 11737976"/>
              <a:gd name="connsiteY36180" fmla="*/ 6011553 h 6407152"/>
              <a:gd name="connsiteX36181" fmla="*/ 11391325 w 11737976"/>
              <a:gd name="connsiteY36181" fmla="*/ 6016745 h 6407152"/>
              <a:gd name="connsiteX36182" fmla="*/ 11387943 w 11737976"/>
              <a:gd name="connsiteY36182" fmla="*/ 5981807 h 6407152"/>
              <a:gd name="connsiteX36183" fmla="*/ 11393639 w 11737976"/>
              <a:gd name="connsiteY36183" fmla="*/ 5980782 h 6407152"/>
              <a:gd name="connsiteX36184" fmla="*/ 11399987 w 11737976"/>
              <a:gd name="connsiteY36184" fmla="*/ 5977947 h 6407152"/>
              <a:gd name="connsiteX36185" fmla="*/ 11396249 w 11737976"/>
              <a:gd name="connsiteY36185" fmla="*/ 5973542 h 6407152"/>
              <a:gd name="connsiteX36186" fmla="*/ 11401292 w 11737976"/>
              <a:gd name="connsiteY36186" fmla="*/ 5974326 h 6407152"/>
              <a:gd name="connsiteX36187" fmla="*/ 11397554 w 11737976"/>
              <a:gd name="connsiteY36187" fmla="*/ 5969921 h 6407152"/>
              <a:gd name="connsiteX36188" fmla="*/ 11392688 w 11737976"/>
              <a:gd name="connsiteY36188" fmla="*/ 5953868 h 6407152"/>
              <a:gd name="connsiteX36189" fmla="*/ 11402122 w 11737976"/>
              <a:gd name="connsiteY36189" fmla="*/ 5957251 h 6407152"/>
              <a:gd name="connsiteX36190" fmla="*/ 11395299 w 11737976"/>
              <a:gd name="connsiteY36190" fmla="*/ 5946628 h 6407152"/>
              <a:gd name="connsiteX36191" fmla="*/ 11399690 w 11737976"/>
              <a:gd name="connsiteY36191" fmla="*/ 5949224 h 6407152"/>
              <a:gd name="connsiteX36192" fmla="*/ 11400343 w 11737976"/>
              <a:gd name="connsiteY36192" fmla="*/ 5947413 h 6407152"/>
              <a:gd name="connsiteX36193" fmla="*/ 11405386 w 11737976"/>
              <a:gd name="connsiteY36193" fmla="*/ 5948199 h 6407152"/>
              <a:gd name="connsiteX36194" fmla="*/ 11406038 w 11737976"/>
              <a:gd name="connsiteY36194" fmla="*/ 5946389 h 6407152"/>
              <a:gd name="connsiteX36195" fmla="*/ 11394172 w 11737976"/>
              <a:gd name="connsiteY36195" fmla="*/ 5934982 h 6407152"/>
              <a:gd name="connsiteX36196" fmla="*/ 11395002 w 11737976"/>
              <a:gd name="connsiteY36196" fmla="*/ 5917905 h 6407152"/>
              <a:gd name="connsiteX36197" fmla="*/ 11400698 w 11737976"/>
              <a:gd name="connsiteY36197" fmla="*/ 5916879 h 6407152"/>
              <a:gd name="connsiteX36198" fmla="*/ 11402180 w 11737976"/>
              <a:gd name="connsiteY36198" fmla="*/ 5897993 h 6407152"/>
              <a:gd name="connsiteX36199" fmla="*/ 11412919 w 11737976"/>
              <a:gd name="connsiteY36199" fmla="*/ 5897754 h 6407152"/>
              <a:gd name="connsiteX36200" fmla="*/ 11410487 w 11737976"/>
              <a:gd name="connsiteY36200" fmla="*/ 5889729 h 6407152"/>
              <a:gd name="connsiteX36201" fmla="*/ 11416361 w 11737976"/>
              <a:gd name="connsiteY36201" fmla="*/ 5873438 h 6407152"/>
              <a:gd name="connsiteX36202" fmla="*/ 11412148 w 11737976"/>
              <a:gd name="connsiteY36202" fmla="*/ 5855575 h 6407152"/>
              <a:gd name="connsiteX36203" fmla="*/ 11426980 w 11737976"/>
              <a:gd name="connsiteY36203" fmla="*/ 5829209 h 6407152"/>
              <a:gd name="connsiteX36204" fmla="*/ 11435760 w 11737976"/>
              <a:gd name="connsiteY36204" fmla="*/ 5834400 h 6407152"/>
              <a:gd name="connsiteX36205" fmla="*/ 11433031 w 11737976"/>
              <a:gd name="connsiteY36205" fmla="*/ 5797651 h 6407152"/>
              <a:gd name="connsiteX36206" fmla="*/ 11432379 w 11737976"/>
              <a:gd name="connsiteY36206" fmla="*/ 5799461 h 6407152"/>
              <a:gd name="connsiteX36207" fmla="*/ 11439735 w 11737976"/>
              <a:gd name="connsiteY36207" fmla="*/ 5764283 h 6407152"/>
              <a:gd name="connsiteX36208" fmla="*/ 11445133 w 11737976"/>
              <a:gd name="connsiteY36208" fmla="*/ 5734536 h 6407152"/>
              <a:gd name="connsiteX36209" fmla="*/ 11440743 w 11737976"/>
              <a:gd name="connsiteY36209" fmla="*/ 5731941 h 6407152"/>
              <a:gd name="connsiteX36210" fmla="*/ 11439784 w 11737976"/>
              <a:gd name="connsiteY36210" fmla="*/ 5731373 h 6407152"/>
              <a:gd name="connsiteX36211" fmla="*/ 11439784 w 11737976"/>
              <a:gd name="connsiteY36211" fmla="*/ 5729488 h 6407152"/>
              <a:gd name="connsiteX36212" fmla="*/ 11441963 w 11737976"/>
              <a:gd name="connsiteY36212" fmla="*/ 5726255 h 6407152"/>
              <a:gd name="connsiteX36213" fmla="*/ 11444141 w 11737976"/>
              <a:gd name="connsiteY36213" fmla="*/ 5726255 h 6407152"/>
              <a:gd name="connsiteX36214" fmla="*/ 11446319 w 11737976"/>
              <a:gd name="connsiteY36214" fmla="*/ 5723023 h 6407152"/>
              <a:gd name="connsiteX36215" fmla="*/ 11446100 w 11737976"/>
              <a:gd name="connsiteY36215" fmla="*/ 5722696 h 6407152"/>
              <a:gd name="connsiteX36216" fmla="*/ 11451007 w 11737976"/>
              <a:gd name="connsiteY36216" fmla="*/ 5718245 h 6407152"/>
              <a:gd name="connsiteX36217" fmla="*/ 11456050 w 11737976"/>
              <a:gd name="connsiteY36217" fmla="*/ 5719031 h 6407152"/>
              <a:gd name="connsiteX36218" fmla="*/ 11456703 w 11737976"/>
              <a:gd name="connsiteY36218" fmla="*/ 5717221 h 6407152"/>
              <a:gd name="connsiteX36219" fmla="*/ 11452312 w 11737976"/>
              <a:gd name="connsiteY36219" fmla="*/ 5714624 h 6407152"/>
              <a:gd name="connsiteX36220" fmla="*/ 11451660 w 11737976"/>
              <a:gd name="connsiteY36220" fmla="*/ 5716435 h 6407152"/>
              <a:gd name="connsiteX36221" fmla="*/ 11448753 w 11737976"/>
              <a:gd name="connsiteY36221" fmla="*/ 5694952 h 6407152"/>
              <a:gd name="connsiteX36222" fmla="*/ 11455753 w 11737976"/>
              <a:gd name="connsiteY36222" fmla="*/ 5690308 h 6407152"/>
              <a:gd name="connsiteX36223" fmla="*/ 11445844 w 11737976"/>
              <a:gd name="connsiteY36223" fmla="*/ 5673470 h 6407152"/>
              <a:gd name="connsiteX36224" fmla="*/ 11446497 w 11737976"/>
              <a:gd name="connsiteY36224" fmla="*/ 5671660 h 6407152"/>
              <a:gd name="connsiteX36225" fmla="*/ 11447803 w 11737976"/>
              <a:gd name="connsiteY36225" fmla="*/ 5668039 h 6407152"/>
              <a:gd name="connsiteX36226" fmla="*/ 11454150 w 11737976"/>
              <a:gd name="connsiteY36226" fmla="*/ 5665204 h 6407152"/>
              <a:gd name="connsiteX36227" fmla="*/ 11452465 w 11737976"/>
              <a:gd name="connsiteY36227" fmla="*/ 5662718 h 6407152"/>
              <a:gd name="connsiteX36228" fmla="*/ 11467356 w 11737976"/>
              <a:gd name="connsiteY36228" fmla="*/ 5653369 h 6407152"/>
              <a:gd name="connsiteX36229" fmla="*/ 11467770 w 11737976"/>
              <a:gd name="connsiteY36229" fmla="*/ 5653288 h 6407152"/>
              <a:gd name="connsiteX36230" fmla="*/ 11468887 w 11737976"/>
              <a:gd name="connsiteY36230" fmla="*/ 5653878 h 6407152"/>
              <a:gd name="connsiteX36231" fmla="*/ 11473848 w 11737976"/>
              <a:gd name="connsiteY36231" fmla="*/ 5654891 h 6407152"/>
              <a:gd name="connsiteX36232" fmla="*/ 11474501 w 11737976"/>
              <a:gd name="connsiteY36232" fmla="*/ 5653081 h 6407152"/>
              <a:gd name="connsiteX36233" fmla="*/ 11473927 w 11737976"/>
              <a:gd name="connsiteY36233" fmla="*/ 5652064 h 6407152"/>
              <a:gd name="connsiteX36234" fmla="*/ 11474444 w 11737976"/>
              <a:gd name="connsiteY36234" fmla="*/ 5651962 h 6407152"/>
              <a:gd name="connsiteX36235" fmla="*/ 11481175 w 11737976"/>
              <a:gd name="connsiteY36235" fmla="*/ 5655137 h 6407152"/>
              <a:gd name="connsiteX36236" fmla="*/ 11472462 w 11737976"/>
              <a:gd name="connsiteY36236" fmla="*/ 5697161 h 6407152"/>
              <a:gd name="connsiteX36237" fmla="*/ 11468105 w 11737976"/>
              <a:gd name="connsiteY36237" fmla="*/ 5697161 h 6407152"/>
              <a:gd name="connsiteX36238" fmla="*/ 11465927 w 11737976"/>
              <a:gd name="connsiteY36238" fmla="*/ 5700394 h 6407152"/>
              <a:gd name="connsiteX36239" fmla="*/ 11463747 w 11737976"/>
              <a:gd name="connsiteY36239" fmla="*/ 5703627 h 6407152"/>
              <a:gd name="connsiteX36240" fmla="*/ 11465927 w 11737976"/>
              <a:gd name="connsiteY36240" fmla="*/ 5706860 h 6407152"/>
              <a:gd name="connsiteX36241" fmla="*/ 11470284 w 11737976"/>
              <a:gd name="connsiteY36241" fmla="*/ 5703627 h 6407152"/>
              <a:gd name="connsiteX36242" fmla="*/ 11474087 w 11737976"/>
              <a:gd name="connsiteY36242" fmla="*/ 5700805 h 6407152"/>
              <a:gd name="connsiteX36243" fmla="*/ 11484443 w 11737976"/>
              <a:gd name="connsiteY36243" fmla="*/ 5703425 h 6407152"/>
              <a:gd name="connsiteX36244" fmla="*/ 11513854 w 11737976"/>
              <a:gd name="connsiteY36244" fmla="*/ 5690697 h 6407152"/>
              <a:gd name="connsiteX36245" fmla="*/ 11514313 w 11737976"/>
              <a:gd name="connsiteY36245" fmla="*/ 5689267 h 6407152"/>
              <a:gd name="connsiteX36246" fmla="*/ 11518339 w 11737976"/>
              <a:gd name="connsiteY36246" fmla="*/ 5694521 h 6407152"/>
              <a:gd name="connsiteX36247" fmla="*/ 11520046 w 11737976"/>
              <a:gd name="connsiteY36247" fmla="*/ 5694345 h 6407152"/>
              <a:gd name="connsiteX36248" fmla="*/ 11518891 w 11737976"/>
              <a:gd name="connsiteY36248" fmla="*/ 5695595 h 6407152"/>
              <a:gd name="connsiteX36249" fmla="*/ 11463747 w 11737976"/>
              <a:gd name="connsiteY36249" fmla="*/ 5742418 h 6407152"/>
              <a:gd name="connsiteX36250" fmla="*/ 11502961 w 11737976"/>
              <a:gd name="connsiteY36250" fmla="*/ 5726255 h 6407152"/>
              <a:gd name="connsiteX36251" fmla="*/ 11502961 w 11737976"/>
              <a:gd name="connsiteY36251" fmla="*/ 5723023 h 6407152"/>
              <a:gd name="connsiteX36252" fmla="*/ 11505140 w 11737976"/>
              <a:gd name="connsiteY36252" fmla="*/ 5726255 h 6407152"/>
              <a:gd name="connsiteX36253" fmla="*/ 11507319 w 11737976"/>
              <a:gd name="connsiteY36253" fmla="*/ 5723023 h 6407152"/>
              <a:gd name="connsiteX36254" fmla="*/ 11505140 w 11737976"/>
              <a:gd name="connsiteY36254" fmla="*/ 5723023 h 6407152"/>
              <a:gd name="connsiteX36255" fmla="*/ 11518211 w 11737976"/>
              <a:gd name="connsiteY36255" fmla="*/ 5729488 h 6407152"/>
              <a:gd name="connsiteX36256" fmla="*/ 11572673 w 11737976"/>
              <a:gd name="connsiteY36256" fmla="*/ 5703627 h 6407152"/>
              <a:gd name="connsiteX36257" fmla="*/ 11577030 w 11737976"/>
              <a:gd name="connsiteY36257" fmla="*/ 5700394 h 6407152"/>
              <a:gd name="connsiteX36258" fmla="*/ 11579208 w 11737976"/>
              <a:gd name="connsiteY36258" fmla="*/ 5700394 h 6407152"/>
              <a:gd name="connsiteX36259" fmla="*/ 11581387 w 11737976"/>
              <a:gd name="connsiteY36259" fmla="*/ 5706860 h 6407152"/>
              <a:gd name="connsiteX36260" fmla="*/ 11622778 w 11737976"/>
              <a:gd name="connsiteY36260" fmla="*/ 5680998 h 6407152"/>
              <a:gd name="connsiteX36261" fmla="*/ 11579208 w 11737976"/>
              <a:gd name="connsiteY36261" fmla="*/ 5697161 h 6407152"/>
              <a:gd name="connsiteX36262" fmla="*/ 11577030 w 11737976"/>
              <a:gd name="connsiteY36262" fmla="*/ 5693929 h 6407152"/>
              <a:gd name="connsiteX36263" fmla="*/ 11577030 w 11737976"/>
              <a:gd name="connsiteY36263" fmla="*/ 5697161 h 6407152"/>
              <a:gd name="connsiteX36264" fmla="*/ 11570495 w 11737976"/>
              <a:gd name="connsiteY36264" fmla="*/ 5700394 h 6407152"/>
              <a:gd name="connsiteX36265" fmla="*/ 11570495 w 11737976"/>
              <a:gd name="connsiteY36265" fmla="*/ 5697161 h 6407152"/>
              <a:gd name="connsiteX36266" fmla="*/ 11544353 w 11737976"/>
              <a:gd name="connsiteY36266" fmla="*/ 5684232 h 6407152"/>
              <a:gd name="connsiteX36267" fmla="*/ 11587923 w 11737976"/>
              <a:gd name="connsiteY36267" fmla="*/ 5661602 h 6407152"/>
              <a:gd name="connsiteX36268" fmla="*/ 11596637 w 11737976"/>
              <a:gd name="connsiteY36268" fmla="*/ 5626043 h 6407152"/>
              <a:gd name="connsiteX36269" fmla="*/ 11587923 w 11737976"/>
              <a:gd name="connsiteY36269" fmla="*/ 5609880 h 6407152"/>
              <a:gd name="connsiteX36270" fmla="*/ 11611885 w 11737976"/>
              <a:gd name="connsiteY36270" fmla="*/ 5651905 h 6407152"/>
              <a:gd name="connsiteX36271" fmla="*/ 11653277 w 11737976"/>
              <a:gd name="connsiteY36271" fmla="*/ 5596950 h 6407152"/>
              <a:gd name="connsiteX36272" fmla="*/ 11642385 w 11737976"/>
              <a:gd name="connsiteY36272" fmla="*/ 5596950 h 6407152"/>
              <a:gd name="connsiteX36273" fmla="*/ 11681598 w 11737976"/>
              <a:gd name="connsiteY36273" fmla="*/ 5577554 h 6407152"/>
              <a:gd name="connsiteX36274" fmla="*/ 11685956 w 11737976"/>
              <a:gd name="connsiteY36274" fmla="*/ 5584019 h 6407152"/>
              <a:gd name="connsiteX36275" fmla="*/ 11720812 w 11737976"/>
              <a:gd name="connsiteY36275" fmla="*/ 5571089 h 6407152"/>
              <a:gd name="connsiteX36276" fmla="*/ 11722990 w 11737976"/>
              <a:gd name="connsiteY36276" fmla="*/ 5590485 h 6407152"/>
              <a:gd name="connsiteX36277" fmla="*/ 11734631 w 11737976"/>
              <a:gd name="connsiteY36277" fmla="*/ 5587303 h 6407152"/>
              <a:gd name="connsiteX36278" fmla="*/ 11737975 w 11737976"/>
              <a:gd name="connsiteY36278" fmla="*/ 5584260 h 6407152"/>
              <a:gd name="connsiteX36279" fmla="*/ 11737975 w 11737976"/>
              <a:gd name="connsiteY36279" fmla="*/ 5638509 h 6407152"/>
              <a:gd name="connsiteX36280" fmla="*/ 11732677 w 11737976"/>
              <a:gd name="connsiteY36280" fmla="*/ 5638900 h 6407152"/>
              <a:gd name="connsiteX36281" fmla="*/ 11727232 w 11737976"/>
              <a:gd name="connsiteY36281" fmla="*/ 5641713 h 6407152"/>
              <a:gd name="connsiteX36282" fmla="*/ 11727232 w 11737976"/>
              <a:gd name="connsiteY36282" fmla="*/ 5648144 h 6407152"/>
              <a:gd name="connsiteX36283" fmla="*/ 11728321 w 11737976"/>
              <a:gd name="connsiteY36283" fmla="*/ 5650554 h 6407152"/>
              <a:gd name="connsiteX36284" fmla="*/ 11729410 w 11737976"/>
              <a:gd name="connsiteY36284" fmla="*/ 5648144 h 6407152"/>
              <a:gd name="connsiteX36285" fmla="*/ 11732949 w 11737976"/>
              <a:gd name="connsiteY36285" fmla="*/ 5645329 h 6407152"/>
              <a:gd name="connsiteX36286" fmla="*/ 11737975 w 11737976"/>
              <a:gd name="connsiteY36286" fmla="*/ 5644940 h 6407152"/>
              <a:gd name="connsiteX36287" fmla="*/ 11737975 w 11737976"/>
              <a:gd name="connsiteY36287" fmla="*/ 6407152 h 6407152"/>
              <a:gd name="connsiteX36288" fmla="*/ 0 w 11737976"/>
              <a:gd name="connsiteY36288" fmla="*/ 6407152 h 6407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  <a:cxn ang="0">
                <a:pos x="connsiteX28635" y="connsiteY28635"/>
              </a:cxn>
              <a:cxn ang="0">
                <a:pos x="connsiteX28636" y="connsiteY28636"/>
              </a:cxn>
              <a:cxn ang="0">
                <a:pos x="connsiteX28637" y="connsiteY28637"/>
              </a:cxn>
              <a:cxn ang="0">
                <a:pos x="connsiteX28638" y="connsiteY28638"/>
              </a:cxn>
              <a:cxn ang="0">
                <a:pos x="connsiteX28639" y="connsiteY28639"/>
              </a:cxn>
              <a:cxn ang="0">
                <a:pos x="connsiteX28640" y="connsiteY28640"/>
              </a:cxn>
              <a:cxn ang="0">
                <a:pos x="connsiteX28641" y="connsiteY28641"/>
              </a:cxn>
              <a:cxn ang="0">
                <a:pos x="connsiteX28642" y="connsiteY28642"/>
              </a:cxn>
              <a:cxn ang="0">
                <a:pos x="connsiteX28643" y="connsiteY28643"/>
              </a:cxn>
              <a:cxn ang="0">
                <a:pos x="connsiteX28644" y="connsiteY28644"/>
              </a:cxn>
              <a:cxn ang="0">
                <a:pos x="connsiteX28645" y="connsiteY28645"/>
              </a:cxn>
              <a:cxn ang="0">
                <a:pos x="connsiteX28646" y="connsiteY28646"/>
              </a:cxn>
              <a:cxn ang="0">
                <a:pos x="connsiteX28647" y="connsiteY28647"/>
              </a:cxn>
              <a:cxn ang="0">
                <a:pos x="connsiteX28648" y="connsiteY28648"/>
              </a:cxn>
              <a:cxn ang="0">
                <a:pos x="connsiteX28649" y="connsiteY28649"/>
              </a:cxn>
              <a:cxn ang="0">
                <a:pos x="connsiteX28650" y="connsiteY28650"/>
              </a:cxn>
              <a:cxn ang="0">
                <a:pos x="connsiteX28651" y="connsiteY28651"/>
              </a:cxn>
              <a:cxn ang="0">
                <a:pos x="connsiteX28652" y="connsiteY28652"/>
              </a:cxn>
              <a:cxn ang="0">
                <a:pos x="connsiteX28653" y="connsiteY28653"/>
              </a:cxn>
              <a:cxn ang="0">
                <a:pos x="connsiteX28654" y="connsiteY28654"/>
              </a:cxn>
              <a:cxn ang="0">
                <a:pos x="connsiteX28655" y="connsiteY28655"/>
              </a:cxn>
              <a:cxn ang="0">
                <a:pos x="connsiteX28656" y="connsiteY28656"/>
              </a:cxn>
              <a:cxn ang="0">
                <a:pos x="connsiteX28657" y="connsiteY28657"/>
              </a:cxn>
              <a:cxn ang="0">
                <a:pos x="connsiteX28658" y="connsiteY28658"/>
              </a:cxn>
              <a:cxn ang="0">
                <a:pos x="connsiteX28659" y="connsiteY28659"/>
              </a:cxn>
              <a:cxn ang="0">
                <a:pos x="connsiteX28660" y="connsiteY28660"/>
              </a:cxn>
              <a:cxn ang="0">
                <a:pos x="connsiteX28661" y="connsiteY28661"/>
              </a:cxn>
              <a:cxn ang="0">
                <a:pos x="connsiteX28662" y="connsiteY28662"/>
              </a:cxn>
              <a:cxn ang="0">
                <a:pos x="connsiteX28663" y="connsiteY28663"/>
              </a:cxn>
              <a:cxn ang="0">
                <a:pos x="connsiteX28664" y="connsiteY28664"/>
              </a:cxn>
              <a:cxn ang="0">
                <a:pos x="connsiteX28665" y="connsiteY28665"/>
              </a:cxn>
              <a:cxn ang="0">
                <a:pos x="connsiteX28666" y="connsiteY28666"/>
              </a:cxn>
              <a:cxn ang="0">
                <a:pos x="connsiteX28667" y="connsiteY28667"/>
              </a:cxn>
              <a:cxn ang="0">
                <a:pos x="connsiteX28668" y="connsiteY28668"/>
              </a:cxn>
              <a:cxn ang="0">
                <a:pos x="connsiteX28669" y="connsiteY28669"/>
              </a:cxn>
              <a:cxn ang="0">
                <a:pos x="connsiteX28670" y="connsiteY28670"/>
              </a:cxn>
              <a:cxn ang="0">
                <a:pos x="connsiteX28671" y="connsiteY28671"/>
              </a:cxn>
              <a:cxn ang="0">
                <a:pos x="connsiteX28672" y="connsiteY28672"/>
              </a:cxn>
              <a:cxn ang="0">
                <a:pos x="connsiteX28673" y="connsiteY28673"/>
              </a:cxn>
              <a:cxn ang="0">
                <a:pos x="connsiteX28674" y="connsiteY28674"/>
              </a:cxn>
              <a:cxn ang="0">
                <a:pos x="connsiteX28675" y="connsiteY28675"/>
              </a:cxn>
              <a:cxn ang="0">
                <a:pos x="connsiteX28676" y="connsiteY28676"/>
              </a:cxn>
              <a:cxn ang="0">
                <a:pos x="connsiteX28677" y="connsiteY28677"/>
              </a:cxn>
              <a:cxn ang="0">
                <a:pos x="connsiteX28678" y="connsiteY28678"/>
              </a:cxn>
              <a:cxn ang="0">
                <a:pos x="connsiteX28679" y="connsiteY28679"/>
              </a:cxn>
              <a:cxn ang="0">
                <a:pos x="connsiteX28680" y="connsiteY28680"/>
              </a:cxn>
              <a:cxn ang="0">
                <a:pos x="connsiteX28681" y="connsiteY28681"/>
              </a:cxn>
              <a:cxn ang="0">
                <a:pos x="connsiteX28682" y="connsiteY28682"/>
              </a:cxn>
              <a:cxn ang="0">
                <a:pos x="connsiteX28683" y="connsiteY28683"/>
              </a:cxn>
              <a:cxn ang="0">
                <a:pos x="connsiteX28684" y="connsiteY28684"/>
              </a:cxn>
              <a:cxn ang="0">
                <a:pos x="connsiteX28685" y="connsiteY28685"/>
              </a:cxn>
              <a:cxn ang="0">
                <a:pos x="connsiteX28686" y="connsiteY28686"/>
              </a:cxn>
              <a:cxn ang="0">
                <a:pos x="connsiteX28687" y="connsiteY28687"/>
              </a:cxn>
              <a:cxn ang="0">
                <a:pos x="connsiteX28688" y="connsiteY28688"/>
              </a:cxn>
              <a:cxn ang="0">
                <a:pos x="connsiteX28689" y="connsiteY28689"/>
              </a:cxn>
              <a:cxn ang="0">
                <a:pos x="connsiteX28690" y="connsiteY28690"/>
              </a:cxn>
              <a:cxn ang="0">
                <a:pos x="connsiteX28691" y="connsiteY28691"/>
              </a:cxn>
              <a:cxn ang="0">
                <a:pos x="connsiteX28692" y="connsiteY28692"/>
              </a:cxn>
              <a:cxn ang="0">
                <a:pos x="connsiteX28693" y="connsiteY28693"/>
              </a:cxn>
              <a:cxn ang="0">
                <a:pos x="connsiteX28694" y="connsiteY28694"/>
              </a:cxn>
              <a:cxn ang="0">
                <a:pos x="connsiteX28695" y="connsiteY28695"/>
              </a:cxn>
              <a:cxn ang="0">
                <a:pos x="connsiteX28696" y="connsiteY28696"/>
              </a:cxn>
              <a:cxn ang="0">
                <a:pos x="connsiteX28697" y="connsiteY28697"/>
              </a:cxn>
              <a:cxn ang="0">
                <a:pos x="connsiteX28698" y="connsiteY28698"/>
              </a:cxn>
              <a:cxn ang="0">
                <a:pos x="connsiteX28699" y="connsiteY28699"/>
              </a:cxn>
              <a:cxn ang="0">
                <a:pos x="connsiteX28700" y="connsiteY28700"/>
              </a:cxn>
              <a:cxn ang="0">
                <a:pos x="connsiteX28701" y="connsiteY28701"/>
              </a:cxn>
              <a:cxn ang="0">
                <a:pos x="connsiteX28702" y="connsiteY28702"/>
              </a:cxn>
              <a:cxn ang="0">
                <a:pos x="connsiteX28703" y="connsiteY28703"/>
              </a:cxn>
              <a:cxn ang="0">
                <a:pos x="connsiteX28704" y="connsiteY28704"/>
              </a:cxn>
              <a:cxn ang="0">
                <a:pos x="connsiteX28705" y="connsiteY28705"/>
              </a:cxn>
              <a:cxn ang="0">
                <a:pos x="connsiteX28706" y="connsiteY28706"/>
              </a:cxn>
              <a:cxn ang="0">
                <a:pos x="connsiteX28707" y="connsiteY28707"/>
              </a:cxn>
              <a:cxn ang="0">
                <a:pos x="connsiteX28708" y="connsiteY28708"/>
              </a:cxn>
              <a:cxn ang="0">
                <a:pos x="connsiteX28709" y="connsiteY28709"/>
              </a:cxn>
              <a:cxn ang="0">
                <a:pos x="connsiteX28710" y="connsiteY28710"/>
              </a:cxn>
              <a:cxn ang="0">
                <a:pos x="connsiteX28711" y="connsiteY28711"/>
              </a:cxn>
              <a:cxn ang="0">
                <a:pos x="connsiteX28712" y="connsiteY28712"/>
              </a:cxn>
              <a:cxn ang="0">
                <a:pos x="connsiteX28713" y="connsiteY28713"/>
              </a:cxn>
              <a:cxn ang="0">
                <a:pos x="connsiteX28714" y="connsiteY28714"/>
              </a:cxn>
              <a:cxn ang="0">
                <a:pos x="connsiteX28715" y="connsiteY28715"/>
              </a:cxn>
              <a:cxn ang="0">
                <a:pos x="connsiteX28716" y="connsiteY28716"/>
              </a:cxn>
              <a:cxn ang="0">
                <a:pos x="connsiteX28717" y="connsiteY28717"/>
              </a:cxn>
              <a:cxn ang="0">
                <a:pos x="connsiteX28718" y="connsiteY28718"/>
              </a:cxn>
              <a:cxn ang="0">
                <a:pos x="connsiteX28719" y="connsiteY28719"/>
              </a:cxn>
              <a:cxn ang="0">
                <a:pos x="connsiteX28720" y="connsiteY28720"/>
              </a:cxn>
              <a:cxn ang="0">
                <a:pos x="connsiteX28721" y="connsiteY28721"/>
              </a:cxn>
              <a:cxn ang="0">
                <a:pos x="connsiteX28722" y="connsiteY28722"/>
              </a:cxn>
              <a:cxn ang="0">
                <a:pos x="connsiteX28723" y="connsiteY28723"/>
              </a:cxn>
              <a:cxn ang="0">
                <a:pos x="connsiteX28724" y="connsiteY28724"/>
              </a:cxn>
              <a:cxn ang="0">
                <a:pos x="connsiteX28725" y="connsiteY28725"/>
              </a:cxn>
              <a:cxn ang="0">
                <a:pos x="connsiteX28726" y="connsiteY28726"/>
              </a:cxn>
              <a:cxn ang="0">
                <a:pos x="connsiteX28727" y="connsiteY28727"/>
              </a:cxn>
              <a:cxn ang="0">
                <a:pos x="connsiteX28728" y="connsiteY28728"/>
              </a:cxn>
              <a:cxn ang="0">
                <a:pos x="connsiteX28729" y="connsiteY28729"/>
              </a:cxn>
              <a:cxn ang="0">
                <a:pos x="connsiteX28730" y="connsiteY28730"/>
              </a:cxn>
              <a:cxn ang="0">
                <a:pos x="connsiteX28731" y="connsiteY28731"/>
              </a:cxn>
              <a:cxn ang="0">
                <a:pos x="connsiteX28732" y="connsiteY28732"/>
              </a:cxn>
              <a:cxn ang="0">
                <a:pos x="connsiteX28733" y="connsiteY28733"/>
              </a:cxn>
              <a:cxn ang="0">
                <a:pos x="connsiteX28734" y="connsiteY28734"/>
              </a:cxn>
              <a:cxn ang="0">
                <a:pos x="connsiteX28735" y="connsiteY28735"/>
              </a:cxn>
              <a:cxn ang="0">
                <a:pos x="connsiteX28736" y="connsiteY28736"/>
              </a:cxn>
              <a:cxn ang="0">
                <a:pos x="connsiteX28737" y="connsiteY28737"/>
              </a:cxn>
              <a:cxn ang="0">
                <a:pos x="connsiteX28738" y="connsiteY28738"/>
              </a:cxn>
              <a:cxn ang="0">
                <a:pos x="connsiteX28739" y="connsiteY28739"/>
              </a:cxn>
              <a:cxn ang="0">
                <a:pos x="connsiteX28740" y="connsiteY28740"/>
              </a:cxn>
              <a:cxn ang="0">
                <a:pos x="connsiteX28741" y="connsiteY28741"/>
              </a:cxn>
              <a:cxn ang="0">
                <a:pos x="connsiteX28742" y="connsiteY28742"/>
              </a:cxn>
              <a:cxn ang="0">
                <a:pos x="connsiteX28743" y="connsiteY28743"/>
              </a:cxn>
              <a:cxn ang="0">
                <a:pos x="connsiteX28744" y="connsiteY28744"/>
              </a:cxn>
              <a:cxn ang="0">
                <a:pos x="connsiteX28745" y="connsiteY28745"/>
              </a:cxn>
              <a:cxn ang="0">
                <a:pos x="connsiteX28746" y="connsiteY28746"/>
              </a:cxn>
              <a:cxn ang="0">
                <a:pos x="connsiteX28747" y="connsiteY28747"/>
              </a:cxn>
              <a:cxn ang="0">
                <a:pos x="connsiteX28748" y="connsiteY28748"/>
              </a:cxn>
              <a:cxn ang="0">
                <a:pos x="connsiteX28749" y="connsiteY28749"/>
              </a:cxn>
              <a:cxn ang="0">
                <a:pos x="connsiteX28750" y="connsiteY28750"/>
              </a:cxn>
              <a:cxn ang="0">
                <a:pos x="connsiteX28751" y="connsiteY28751"/>
              </a:cxn>
              <a:cxn ang="0">
                <a:pos x="connsiteX28752" y="connsiteY28752"/>
              </a:cxn>
              <a:cxn ang="0">
                <a:pos x="connsiteX28753" y="connsiteY28753"/>
              </a:cxn>
              <a:cxn ang="0">
                <a:pos x="connsiteX28754" y="connsiteY28754"/>
              </a:cxn>
              <a:cxn ang="0">
                <a:pos x="connsiteX28755" y="connsiteY28755"/>
              </a:cxn>
              <a:cxn ang="0">
                <a:pos x="connsiteX28756" y="connsiteY28756"/>
              </a:cxn>
              <a:cxn ang="0">
                <a:pos x="connsiteX28757" y="connsiteY28757"/>
              </a:cxn>
              <a:cxn ang="0">
                <a:pos x="connsiteX28758" y="connsiteY28758"/>
              </a:cxn>
              <a:cxn ang="0">
                <a:pos x="connsiteX28759" y="connsiteY28759"/>
              </a:cxn>
              <a:cxn ang="0">
                <a:pos x="connsiteX28760" y="connsiteY28760"/>
              </a:cxn>
              <a:cxn ang="0">
                <a:pos x="connsiteX28761" y="connsiteY28761"/>
              </a:cxn>
              <a:cxn ang="0">
                <a:pos x="connsiteX28762" y="connsiteY28762"/>
              </a:cxn>
              <a:cxn ang="0">
                <a:pos x="connsiteX28763" y="connsiteY28763"/>
              </a:cxn>
              <a:cxn ang="0">
                <a:pos x="connsiteX28764" y="connsiteY28764"/>
              </a:cxn>
              <a:cxn ang="0">
                <a:pos x="connsiteX28765" y="connsiteY28765"/>
              </a:cxn>
              <a:cxn ang="0">
                <a:pos x="connsiteX28766" y="connsiteY28766"/>
              </a:cxn>
              <a:cxn ang="0">
                <a:pos x="connsiteX28767" y="connsiteY28767"/>
              </a:cxn>
              <a:cxn ang="0">
                <a:pos x="connsiteX28768" y="connsiteY28768"/>
              </a:cxn>
              <a:cxn ang="0">
                <a:pos x="connsiteX28769" y="connsiteY28769"/>
              </a:cxn>
              <a:cxn ang="0">
                <a:pos x="connsiteX28770" y="connsiteY28770"/>
              </a:cxn>
              <a:cxn ang="0">
                <a:pos x="connsiteX28771" y="connsiteY28771"/>
              </a:cxn>
              <a:cxn ang="0">
                <a:pos x="connsiteX28772" y="connsiteY28772"/>
              </a:cxn>
              <a:cxn ang="0">
                <a:pos x="connsiteX28773" y="connsiteY28773"/>
              </a:cxn>
              <a:cxn ang="0">
                <a:pos x="connsiteX28774" y="connsiteY28774"/>
              </a:cxn>
              <a:cxn ang="0">
                <a:pos x="connsiteX28775" y="connsiteY28775"/>
              </a:cxn>
              <a:cxn ang="0">
                <a:pos x="connsiteX28776" y="connsiteY28776"/>
              </a:cxn>
              <a:cxn ang="0">
                <a:pos x="connsiteX28777" y="connsiteY28777"/>
              </a:cxn>
              <a:cxn ang="0">
                <a:pos x="connsiteX28778" y="connsiteY28778"/>
              </a:cxn>
              <a:cxn ang="0">
                <a:pos x="connsiteX28779" y="connsiteY28779"/>
              </a:cxn>
              <a:cxn ang="0">
                <a:pos x="connsiteX28780" y="connsiteY28780"/>
              </a:cxn>
              <a:cxn ang="0">
                <a:pos x="connsiteX28781" y="connsiteY28781"/>
              </a:cxn>
              <a:cxn ang="0">
                <a:pos x="connsiteX28782" y="connsiteY28782"/>
              </a:cxn>
              <a:cxn ang="0">
                <a:pos x="connsiteX28783" y="connsiteY28783"/>
              </a:cxn>
              <a:cxn ang="0">
                <a:pos x="connsiteX28784" y="connsiteY28784"/>
              </a:cxn>
              <a:cxn ang="0">
                <a:pos x="connsiteX28785" y="connsiteY28785"/>
              </a:cxn>
              <a:cxn ang="0">
                <a:pos x="connsiteX28786" y="connsiteY28786"/>
              </a:cxn>
              <a:cxn ang="0">
                <a:pos x="connsiteX28787" y="connsiteY28787"/>
              </a:cxn>
              <a:cxn ang="0">
                <a:pos x="connsiteX28788" y="connsiteY28788"/>
              </a:cxn>
              <a:cxn ang="0">
                <a:pos x="connsiteX28789" y="connsiteY28789"/>
              </a:cxn>
              <a:cxn ang="0">
                <a:pos x="connsiteX28790" y="connsiteY28790"/>
              </a:cxn>
              <a:cxn ang="0">
                <a:pos x="connsiteX28791" y="connsiteY28791"/>
              </a:cxn>
              <a:cxn ang="0">
                <a:pos x="connsiteX28792" y="connsiteY28792"/>
              </a:cxn>
              <a:cxn ang="0">
                <a:pos x="connsiteX28793" y="connsiteY28793"/>
              </a:cxn>
              <a:cxn ang="0">
                <a:pos x="connsiteX28794" y="connsiteY28794"/>
              </a:cxn>
              <a:cxn ang="0">
                <a:pos x="connsiteX28795" y="connsiteY28795"/>
              </a:cxn>
              <a:cxn ang="0">
                <a:pos x="connsiteX28796" y="connsiteY28796"/>
              </a:cxn>
              <a:cxn ang="0">
                <a:pos x="connsiteX28797" y="connsiteY28797"/>
              </a:cxn>
              <a:cxn ang="0">
                <a:pos x="connsiteX28798" y="connsiteY28798"/>
              </a:cxn>
              <a:cxn ang="0">
                <a:pos x="connsiteX28799" y="connsiteY28799"/>
              </a:cxn>
              <a:cxn ang="0">
                <a:pos x="connsiteX28800" y="connsiteY28800"/>
              </a:cxn>
              <a:cxn ang="0">
                <a:pos x="connsiteX28801" y="connsiteY28801"/>
              </a:cxn>
              <a:cxn ang="0">
                <a:pos x="connsiteX28802" y="connsiteY28802"/>
              </a:cxn>
              <a:cxn ang="0">
                <a:pos x="connsiteX28803" y="connsiteY28803"/>
              </a:cxn>
              <a:cxn ang="0">
                <a:pos x="connsiteX28804" y="connsiteY28804"/>
              </a:cxn>
              <a:cxn ang="0">
                <a:pos x="connsiteX28805" y="connsiteY28805"/>
              </a:cxn>
              <a:cxn ang="0">
                <a:pos x="connsiteX28806" y="connsiteY28806"/>
              </a:cxn>
              <a:cxn ang="0">
                <a:pos x="connsiteX28807" y="connsiteY28807"/>
              </a:cxn>
              <a:cxn ang="0">
                <a:pos x="connsiteX28808" y="connsiteY28808"/>
              </a:cxn>
              <a:cxn ang="0">
                <a:pos x="connsiteX28809" y="connsiteY28809"/>
              </a:cxn>
              <a:cxn ang="0">
                <a:pos x="connsiteX28810" y="connsiteY28810"/>
              </a:cxn>
              <a:cxn ang="0">
                <a:pos x="connsiteX28811" y="connsiteY28811"/>
              </a:cxn>
              <a:cxn ang="0">
                <a:pos x="connsiteX28812" y="connsiteY28812"/>
              </a:cxn>
              <a:cxn ang="0">
                <a:pos x="connsiteX28813" y="connsiteY28813"/>
              </a:cxn>
              <a:cxn ang="0">
                <a:pos x="connsiteX28814" y="connsiteY28814"/>
              </a:cxn>
              <a:cxn ang="0">
                <a:pos x="connsiteX28815" y="connsiteY28815"/>
              </a:cxn>
              <a:cxn ang="0">
                <a:pos x="connsiteX28816" y="connsiteY28816"/>
              </a:cxn>
              <a:cxn ang="0">
                <a:pos x="connsiteX28817" y="connsiteY28817"/>
              </a:cxn>
              <a:cxn ang="0">
                <a:pos x="connsiteX28818" y="connsiteY28818"/>
              </a:cxn>
              <a:cxn ang="0">
                <a:pos x="connsiteX28819" y="connsiteY28819"/>
              </a:cxn>
              <a:cxn ang="0">
                <a:pos x="connsiteX28820" y="connsiteY28820"/>
              </a:cxn>
              <a:cxn ang="0">
                <a:pos x="connsiteX28821" y="connsiteY28821"/>
              </a:cxn>
              <a:cxn ang="0">
                <a:pos x="connsiteX28822" y="connsiteY28822"/>
              </a:cxn>
              <a:cxn ang="0">
                <a:pos x="connsiteX28823" y="connsiteY28823"/>
              </a:cxn>
              <a:cxn ang="0">
                <a:pos x="connsiteX28824" y="connsiteY28824"/>
              </a:cxn>
              <a:cxn ang="0">
                <a:pos x="connsiteX28825" y="connsiteY28825"/>
              </a:cxn>
              <a:cxn ang="0">
                <a:pos x="connsiteX28826" y="connsiteY28826"/>
              </a:cxn>
              <a:cxn ang="0">
                <a:pos x="connsiteX28827" y="connsiteY28827"/>
              </a:cxn>
              <a:cxn ang="0">
                <a:pos x="connsiteX28828" y="connsiteY28828"/>
              </a:cxn>
              <a:cxn ang="0">
                <a:pos x="connsiteX28829" y="connsiteY28829"/>
              </a:cxn>
              <a:cxn ang="0">
                <a:pos x="connsiteX28830" y="connsiteY28830"/>
              </a:cxn>
              <a:cxn ang="0">
                <a:pos x="connsiteX28831" y="connsiteY28831"/>
              </a:cxn>
              <a:cxn ang="0">
                <a:pos x="connsiteX28832" y="connsiteY28832"/>
              </a:cxn>
              <a:cxn ang="0">
                <a:pos x="connsiteX28833" y="connsiteY28833"/>
              </a:cxn>
              <a:cxn ang="0">
                <a:pos x="connsiteX28834" y="connsiteY28834"/>
              </a:cxn>
              <a:cxn ang="0">
                <a:pos x="connsiteX28835" y="connsiteY28835"/>
              </a:cxn>
              <a:cxn ang="0">
                <a:pos x="connsiteX28836" y="connsiteY28836"/>
              </a:cxn>
              <a:cxn ang="0">
                <a:pos x="connsiteX28837" y="connsiteY28837"/>
              </a:cxn>
              <a:cxn ang="0">
                <a:pos x="connsiteX28838" y="connsiteY28838"/>
              </a:cxn>
              <a:cxn ang="0">
                <a:pos x="connsiteX28839" y="connsiteY28839"/>
              </a:cxn>
              <a:cxn ang="0">
                <a:pos x="connsiteX28840" y="connsiteY28840"/>
              </a:cxn>
              <a:cxn ang="0">
                <a:pos x="connsiteX28841" y="connsiteY28841"/>
              </a:cxn>
              <a:cxn ang="0">
                <a:pos x="connsiteX28842" y="connsiteY28842"/>
              </a:cxn>
              <a:cxn ang="0">
                <a:pos x="connsiteX28843" y="connsiteY28843"/>
              </a:cxn>
              <a:cxn ang="0">
                <a:pos x="connsiteX28844" y="connsiteY28844"/>
              </a:cxn>
              <a:cxn ang="0">
                <a:pos x="connsiteX28845" y="connsiteY28845"/>
              </a:cxn>
              <a:cxn ang="0">
                <a:pos x="connsiteX28846" y="connsiteY28846"/>
              </a:cxn>
              <a:cxn ang="0">
                <a:pos x="connsiteX28847" y="connsiteY28847"/>
              </a:cxn>
              <a:cxn ang="0">
                <a:pos x="connsiteX28848" y="connsiteY28848"/>
              </a:cxn>
              <a:cxn ang="0">
                <a:pos x="connsiteX28849" y="connsiteY28849"/>
              </a:cxn>
              <a:cxn ang="0">
                <a:pos x="connsiteX28850" y="connsiteY28850"/>
              </a:cxn>
              <a:cxn ang="0">
                <a:pos x="connsiteX28851" y="connsiteY28851"/>
              </a:cxn>
              <a:cxn ang="0">
                <a:pos x="connsiteX28852" y="connsiteY28852"/>
              </a:cxn>
              <a:cxn ang="0">
                <a:pos x="connsiteX28853" y="connsiteY28853"/>
              </a:cxn>
              <a:cxn ang="0">
                <a:pos x="connsiteX28854" y="connsiteY28854"/>
              </a:cxn>
              <a:cxn ang="0">
                <a:pos x="connsiteX28855" y="connsiteY28855"/>
              </a:cxn>
              <a:cxn ang="0">
                <a:pos x="connsiteX28856" y="connsiteY28856"/>
              </a:cxn>
              <a:cxn ang="0">
                <a:pos x="connsiteX28857" y="connsiteY28857"/>
              </a:cxn>
              <a:cxn ang="0">
                <a:pos x="connsiteX28858" y="connsiteY28858"/>
              </a:cxn>
              <a:cxn ang="0">
                <a:pos x="connsiteX28859" y="connsiteY28859"/>
              </a:cxn>
              <a:cxn ang="0">
                <a:pos x="connsiteX28860" y="connsiteY28860"/>
              </a:cxn>
              <a:cxn ang="0">
                <a:pos x="connsiteX28861" y="connsiteY28861"/>
              </a:cxn>
              <a:cxn ang="0">
                <a:pos x="connsiteX28862" y="connsiteY28862"/>
              </a:cxn>
              <a:cxn ang="0">
                <a:pos x="connsiteX28863" y="connsiteY28863"/>
              </a:cxn>
              <a:cxn ang="0">
                <a:pos x="connsiteX28864" y="connsiteY28864"/>
              </a:cxn>
              <a:cxn ang="0">
                <a:pos x="connsiteX28865" y="connsiteY28865"/>
              </a:cxn>
              <a:cxn ang="0">
                <a:pos x="connsiteX28866" y="connsiteY28866"/>
              </a:cxn>
              <a:cxn ang="0">
                <a:pos x="connsiteX28867" y="connsiteY28867"/>
              </a:cxn>
              <a:cxn ang="0">
                <a:pos x="connsiteX28868" y="connsiteY28868"/>
              </a:cxn>
              <a:cxn ang="0">
                <a:pos x="connsiteX28869" y="connsiteY28869"/>
              </a:cxn>
              <a:cxn ang="0">
                <a:pos x="connsiteX28870" y="connsiteY28870"/>
              </a:cxn>
              <a:cxn ang="0">
                <a:pos x="connsiteX28871" y="connsiteY28871"/>
              </a:cxn>
              <a:cxn ang="0">
                <a:pos x="connsiteX28872" y="connsiteY28872"/>
              </a:cxn>
              <a:cxn ang="0">
                <a:pos x="connsiteX28873" y="connsiteY28873"/>
              </a:cxn>
              <a:cxn ang="0">
                <a:pos x="connsiteX28874" y="connsiteY28874"/>
              </a:cxn>
              <a:cxn ang="0">
                <a:pos x="connsiteX28875" y="connsiteY28875"/>
              </a:cxn>
              <a:cxn ang="0">
                <a:pos x="connsiteX28876" y="connsiteY28876"/>
              </a:cxn>
              <a:cxn ang="0">
                <a:pos x="connsiteX28877" y="connsiteY28877"/>
              </a:cxn>
              <a:cxn ang="0">
                <a:pos x="connsiteX28878" y="connsiteY28878"/>
              </a:cxn>
              <a:cxn ang="0">
                <a:pos x="connsiteX28879" y="connsiteY28879"/>
              </a:cxn>
              <a:cxn ang="0">
                <a:pos x="connsiteX28880" y="connsiteY28880"/>
              </a:cxn>
              <a:cxn ang="0">
                <a:pos x="connsiteX28881" y="connsiteY28881"/>
              </a:cxn>
              <a:cxn ang="0">
                <a:pos x="connsiteX28882" y="connsiteY28882"/>
              </a:cxn>
              <a:cxn ang="0">
                <a:pos x="connsiteX28883" y="connsiteY28883"/>
              </a:cxn>
              <a:cxn ang="0">
                <a:pos x="connsiteX28884" y="connsiteY28884"/>
              </a:cxn>
              <a:cxn ang="0">
                <a:pos x="connsiteX28885" y="connsiteY28885"/>
              </a:cxn>
              <a:cxn ang="0">
                <a:pos x="connsiteX28886" y="connsiteY28886"/>
              </a:cxn>
              <a:cxn ang="0">
                <a:pos x="connsiteX28887" y="connsiteY28887"/>
              </a:cxn>
              <a:cxn ang="0">
                <a:pos x="connsiteX28888" y="connsiteY28888"/>
              </a:cxn>
              <a:cxn ang="0">
                <a:pos x="connsiteX28889" y="connsiteY28889"/>
              </a:cxn>
              <a:cxn ang="0">
                <a:pos x="connsiteX28890" y="connsiteY28890"/>
              </a:cxn>
              <a:cxn ang="0">
                <a:pos x="connsiteX28891" y="connsiteY28891"/>
              </a:cxn>
              <a:cxn ang="0">
                <a:pos x="connsiteX28892" y="connsiteY28892"/>
              </a:cxn>
              <a:cxn ang="0">
                <a:pos x="connsiteX28893" y="connsiteY28893"/>
              </a:cxn>
              <a:cxn ang="0">
                <a:pos x="connsiteX28894" y="connsiteY28894"/>
              </a:cxn>
              <a:cxn ang="0">
                <a:pos x="connsiteX28895" y="connsiteY28895"/>
              </a:cxn>
              <a:cxn ang="0">
                <a:pos x="connsiteX28896" y="connsiteY28896"/>
              </a:cxn>
              <a:cxn ang="0">
                <a:pos x="connsiteX28897" y="connsiteY28897"/>
              </a:cxn>
              <a:cxn ang="0">
                <a:pos x="connsiteX28898" y="connsiteY28898"/>
              </a:cxn>
              <a:cxn ang="0">
                <a:pos x="connsiteX28899" y="connsiteY28899"/>
              </a:cxn>
              <a:cxn ang="0">
                <a:pos x="connsiteX28900" y="connsiteY28900"/>
              </a:cxn>
              <a:cxn ang="0">
                <a:pos x="connsiteX28901" y="connsiteY28901"/>
              </a:cxn>
              <a:cxn ang="0">
                <a:pos x="connsiteX28902" y="connsiteY28902"/>
              </a:cxn>
              <a:cxn ang="0">
                <a:pos x="connsiteX28903" y="connsiteY28903"/>
              </a:cxn>
              <a:cxn ang="0">
                <a:pos x="connsiteX28904" y="connsiteY28904"/>
              </a:cxn>
              <a:cxn ang="0">
                <a:pos x="connsiteX28905" y="connsiteY28905"/>
              </a:cxn>
              <a:cxn ang="0">
                <a:pos x="connsiteX28906" y="connsiteY28906"/>
              </a:cxn>
              <a:cxn ang="0">
                <a:pos x="connsiteX28907" y="connsiteY28907"/>
              </a:cxn>
              <a:cxn ang="0">
                <a:pos x="connsiteX28908" y="connsiteY28908"/>
              </a:cxn>
              <a:cxn ang="0">
                <a:pos x="connsiteX28909" y="connsiteY28909"/>
              </a:cxn>
              <a:cxn ang="0">
                <a:pos x="connsiteX28910" y="connsiteY28910"/>
              </a:cxn>
              <a:cxn ang="0">
                <a:pos x="connsiteX28911" y="connsiteY28911"/>
              </a:cxn>
              <a:cxn ang="0">
                <a:pos x="connsiteX28912" y="connsiteY28912"/>
              </a:cxn>
              <a:cxn ang="0">
                <a:pos x="connsiteX28913" y="connsiteY28913"/>
              </a:cxn>
              <a:cxn ang="0">
                <a:pos x="connsiteX28914" y="connsiteY28914"/>
              </a:cxn>
              <a:cxn ang="0">
                <a:pos x="connsiteX28915" y="connsiteY28915"/>
              </a:cxn>
              <a:cxn ang="0">
                <a:pos x="connsiteX28916" y="connsiteY28916"/>
              </a:cxn>
              <a:cxn ang="0">
                <a:pos x="connsiteX28917" y="connsiteY28917"/>
              </a:cxn>
              <a:cxn ang="0">
                <a:pos x="connsiteX28918" y="connsiteY28918"/>
              </a:cxn>
              <a:cxn ang="0">
                <a:pos x="connsiteX28919" y="connsiteY28919"/>
              </a:cxn>
              <a:cxn ang="0">
                <a:pos x="connsiteX28920" y="connsiteY28920"/>
              </a:cxn>
              <a:cxn ang="0">
                <a:pos x="connsiteX28921" y="connsiteY28921"/>
              </a:cxn>
              <a:cxn ang="0">
                <a:pos x="connsiteX28922" y="connsiteY28922"/>
              </a:cxn>
              <a:cxn ang="0">
                <a:pos x="connsiteX28923" y="connsiteY28923"/>
              </a:cxn>
              <a:cxn ang="0">
                <a:pos x="connsiteX28924" y="connsiteY28924"/>
              </a:cxn>
              <a:cxn ang="0">
                <a:pos x="connsiteX28925" y="connsiteY28925"/>
              </a:cxn>
              <a:cxn ang="0">
                <a:pos x="connsiteX28926" y="connsiteY28926"/>
              </a:cxn>
              <a:cxn ang="0">
                <a:pos x="connsiteX28927" y="connsiteY28927"/>
              </a:cxn>
              <a:cxn ang="0">
                <a:pos x="connsiteX28928" y="connsiteY28928"/>
              </a:cxn>
              <a:cxn ang="0">
                <a:pos x="connsiteX28929" y="connsiteY28929"/>
              </a:cxn>
              <a:cxn ang="0">
                <a:pos x="connsiteX28930" y="connsiteY28930"/>
              </a:cxn>
              <a:cxn ang="0">
                <a:pos x="connsiteX28931" y="connsiteY28931"/>
              </a:cxn>
              <a:cxn ang="0">
                <a:pos x="connsiteX28932" y="connsiteY28932"/>
              </a:cxn>
              <a:cxn ang="0">
                <a:pos x="connsiteX28933" y="connsiteY28933"/>
              </a:cxn>
              <a:cxn ang="0">
                <a:pos x="connsiteX28934" y="connsiteY28934"/>
              </a:cxn>
              <a:cxn ang="0">
                <a:pos x="connsiteX28935" y="connsiteY28935"/>
              </a:cxn>
              <a:cxn ang="0">
                <a:pos x="connsiteX28936" y="connsiteY28936"/>
              </a:cxn>
              <a:cxn ang="0">
                <a:pos x="connsiteX28937" y="connsiteY28937"/>
              </a:cxn>
              <a:cxn ang="0">
                <a:pos x="connsiteX28938" y="connsiteY28938"/>
              </a:cxn>
              <a:cxn ang="0">
                <a:pos x="connsiteX28939" y="connsiteY28939"/>
              </a:cxn>
              <a:cxn ang="0">
                <a:pos x="connsiteX28940" y="connsiteY28940"/>
              </a:cxn>
              <a:cxn ang="0">
                <a:pos x="connsiteX28941" y="connsiteY28941"/>
              </a:cxn>
              <a:cxn ang="0">
                <a:pos x="connsiteX28942" y="connsiteY28942"/>
              </a:cxn>
              <a:cxn ang="0">
                <a:pos x="connsiteX28943" y="connsiteY28943"/>
              </a:cxn>
              <a:cxn ang="0">
                <a:pos x="connsiteX28944" y="connsiteY28944"/>
              </a:cxn>
              <a:cxn ang="0">
                <a:pos x="connsiteX28945" y="connsiteY28945"/>
              </a:cxn>
              <a:cxn ang="0">
                <a:pos x="connsiteX28946" y="connsiteY28946"/>
              </a:cxn>
              <a:cxn ang="0">
                <a:pos x="connsiteX28947" y="connsiteY28947"/>
              </a:cxn>
              <a:cxn ang="0">
                <a:pos x="connsiteX28948" y="connsiteY28948"/>
              </a:cxn>
              <a:cxn ang="0">
                <a:pos x="connsiteX28949" y="connsiteY28949"/>
              </a:cxn>
              <a:cxn ang="0">
                <a:pos x="connsiteX28950" y="connsiteY28950"/>
              </a:cxn>
              <a:cxn ang="0">
                <a:pos x="connsiteX28951" y="connsiteY28951"/>
              </a:cxn>
              <a:cxn ang="0">
                <a:pos x="connsiteX28952" y="connsiteY28952"/>
              </a:cxn>
              <a:cxn ang="0">
                <a:pos x="connsiteX28953" y="connsiteY28953"/>
              </a:cxn>
              <a:cxn ang="0">
                <a:pos x="connsiteX28954" y="connsiteY28954"/>
              </a:cxn>
              <a:cxn ang="0">
                <a:pos x="connsiteX28955" y="connsiteY28955"/>
              </a:cxn>
              <a:cxn ang="0">
                <a:pos x="connsiteX28956" y="connsiteY28956"/>
              </a:cxn>
              <a:cxn ang="0">
                <a:pos x="connsiteX28957" y="connsiteY28957"/>
              </a:cxn>
              <a:cxn ang="0">
                <a:pos x="connsiteX28958" y="connsiteY28958"/>
              </a:cxn>
              <a:cxn ang="0">
                <a:pos x="connsiteX28959" y="connsiteY28959"/>
              </a:cxn>
              <a:cxn ang="0">
                <a:pos x="connsiteX28960" y="connsiteY28960"/>
              </a:cxn>
              <a:cxn ang="0">
                <a:pos x="connsiteX28961" y="connsiteY28961"/>
              </a:cxn>
              <a:cxn ang="0">
                <a:pos x="connsiteX28962" y="connsiteY28962"/>
              </a:cxn>
              <a:cxn ang="0">
                <a:pos x="connsiteX28963" y="connsiteY28963"/>
              </a:cxn>
              <a:cxn ang="0">
                <a:pos x="connsiteX28964" y="connsiteY28964"/>
              </a:cxn>
              <a:cxn ang="0">
                <a:pos x="connsiteX28965" y="connsiteY28965"/>
              </a:cxn>
              <a:cxn ang="0">
                <a:pos x="connsiteX28966" y="connsiteY28966"/>
              </a:cxn>
              <a:cxn ang="0">
                <a:pos x="connsiteX28967" y="connsiteY28967"/>
              </a:cxn>
              <a:cxn ang="0">
                <a:pos x="connsiteX28968" y="connsiteY28968"/>
              </a:cxn>
              <a:cxn ang="0">
                <a:pos x="connsiteX28969" y="connsiteY28969"/>
              </a:cxn>
              <a:cxn ang="0">
                <a:pos x="connsiteX28970" y="connsiteY28970"/>
              </a:cxn>
              <a:cxn ang="0">
                <a:pos x="connsiteX28971" y="connsiteY28971"/>
              </a:cxn>
              <a:cxn ang="0">
                <a:pos x="connsiteX28972" y="connsiteY28972"/>
              </a:cxn>
              <a:cxn ang="0">
                <a:pos x="connsiteX28973" y="connsiteY28973"/>
              </a:cxn>
              <a:cxn ang="0">
                <a:pos x="connsiteX28974" y="connsiteY28974"/>
              </a:cxn>
              <a:cxn ang="0">
                <a:pos x="connsiteX28975" y="connsiteY28975"/>
              </a:cxn>
              <a:cxn ang="0">
                <a:pos x="connsiteX28976" y="connsiteY28976"/>
              </a:cxn>
              <a:cxn ang="0">
                <a:pos x="connsiteX28977" y="connsiteY28977"/>
              </a:cxn>
              <a:cxn ang="0">
                <a:pos x="connsiteX28978" y="connsiteY28978"/>
              </a:cxn>
              <a:cxn ang="0">
                <a:pos x="connsiteX28979" y="connsiteY28979"/>
              </a:cxn>
              <a:cxn ang="0">
                <a:pos x="connsiteX28980" y="connsiteY28980"/>
              </a:cxn>
              <a:cxn ang="0">
                <a:pos x="connsiteX28981" y="connsiteY28981"/>
              </a:cxn>
              <a:cxn ang="0">
                <a:pos x="connsiteX28982" y="connsiteY28982"/>
              </a:cxn>
              <a:cxn ang="0">
                <a:pos x="connsiteX28983" y="connsiteY28983"/>
              </a:cxn>
              <a:cxn ang="0">
                <a:pos x="connsiteX28984" y="connsiteY28984"/>
              </a:cxn>
              <a:cxn ang="0">
                <a:pos x="connsiteX28985" y="connsiteY28985"/>
              </a:cxn>
              <a:cxn ang="0">
                <a:pos x="connsiteX28986" y="connsiteY28986"/>
              </a:cxn>
              <a:cxn ang="0">
                <a:pos x="connsiteX28987" y="connsiteY28987"/>
              </a:cxn>
              <a:cxn ang="0">
                <a:pos x="connsiteX28988" y="connsiteY28988"/>
              </a:cxn>
              <a:cxn ang="0">
                <a:pos x="connsiteX28989" y="connsiteY28989"/>
              </a:cxn>
              <a:cxn ang="0">
                <a:pos x="connsiteX28990" y="connsiteY28990"/>
              </a:cxn>
              <a:cxn ang="0">
                <a:pos x="connsiteX28991" y="connsiteY28991"/>
              </a:cxn>
              <a:cxn ang="0">
                <a:pos x="connsiteX28992" y="connsiteY28992"/>
              </a:cxn>
              <a:cxn ang="0">
                <a:pos x="connsiteX28993" y="connsiteY28993"/>
              </a:cxn>
              <a:cxn ang="0">
                <a:pos x="connsiteX28994" y="connsiteY28994"/>
              </a:cxn>
              <a:cxn ang="0">
                <a:pos x="connsiteX28995" y="connsiteY28995"/>
              </a:cxn>
              <a:cxn ang="0">
                <a:pos x="connsiteX28996" y="connsiteY28996"/>
              </a:cxn>
              <a:cxn ang="0">
                <a:pos x="connsiteX28997" y="connsiteY28997"/>
              </a:cxn>
              <a:cxn ang="0">
                <a:pos x="connsiteX28998" y="connsiteY28998"/>
              </a:cxn>
              <a:cxn ang="0">
                <a:pos x="connsiteX28999" y="connsiteY28999"/>
              </a:cxn>
              <a:cxn ang="0">
                <a:pos x="connsiteX29000" y="connsiteY29000"/>
              </a:cxn>
              <a:cxn ang="0">
                <a:pos x="connsiteX29001" y="connsiteY29001"/>
              </a:cxn>
              <a:cxn ang="0">
                <a:pos x="connsiteX29002" y="connsiteY29002"/>
              </a:cxn>
              <a:cxn ang="0">
                <a:pos x="connsiteX29003" y="connsiteY29003"/>
              </a:cxn>
              <a:cxn ang="0">
                <a:pos x="connsiteX29004" y="connsiteY29004"/>
              </a:cxn>
              <a:cxn ang="0">
                <a:pos x="connsiteX29005" y="connsiteY29005"/>
              </a:cxn>
              <a:cxn ang="0">
                <a:pos x="connsiteX29006" y="connsiteY29006"/>
              </a:cxn>
              <a:cxn ang="0">
                <a:pos x="connsiteX29007" y="connsiteY29007"/>
              </a:cxn>
              <a:cxn ang="0">
                <a:pos x="connsiteX29008" y="connsiteY29008"/>
              </a:cxn>
              <a:cxn ang="0">
                <a:pos x="connsiteX29009" y="connsiteY29009"/>
              </a:cxn>
              <a:cxn ang="0">
                <a:pos x="connsiteX29010" y="connsiteY29010"/>
              </a:cxn>
              <a:cxn ang="0">
                <a:pos x="connsiteX29011" y="connsiteY29011"/>
              </a:cxn>
              <a:cxn ang="0">
                <a:pos x="connsiteX29012" y="connsiteY29012"/>
              </a:cxn>
              <a:cxn ang="0">
                <a:pos x="connsiteX29013" y="connsiteY29013"/>
              </a:cxn>
              <a:cxn ang="0">
                <a:pos x="connsiteX29014" y="connsiteY29014"/>
              </a:cxn>
              <a:cxn ang="0">
                <a:pos x="connsiteX29015" y="connsiteY29015"/>
              </a:cxn>
              <a:cxn ang="0">
                <a:pos x="connsiteX29016" y="connsiteY29016"/>
              </a:cxn>
              <a:cxn ang="0">
                <a:pos x="connsiteX29017" y="connsiteY29017"/>
              </a:cxn>
              <a:cxn ang="0">
                <a:pos x="connsiteX29018" y="connsiteY29018"/>
              </a:cxn>
              <a:cxn ang="0">
                <a:pos x="connsiteX29019" y="connsiteY29019"/>
              </a:cxn>
              <a:cxn ang="0">
                <a:pos x="connsiteX29020" y="connsiteY29020"/>
              </a:cxn>
              <a:cxn ang="0">
                <a:pos x="connsiteX29021" y="connsiteY29021"/>
              </a:cxn>
              <a:cxn ang="0">
                <a:pos x="connsiteX29022" y="connsiteY29022"/>
              </a:cxn>
              <a:cxn ang="0">
                <a:pos x="connsiteX29023" y="connsiteY29023"/>
              </a:cxn>
              <a:cxn ang="0">
                <a:pos x="connsiteX29024" y="connsiteY29024"/>
              </a:cxn>
              <a:cxn ang="0">
                <a:pos x="connsiteX29025" y="connsiteY29025"/>
              </a:cxn>
              <a:cxn ang="0">
                <a:pos x="connsiteX29026" y="connsiteY29026"/>
              </a:cxn>
              <a:cxn ang="0">
                <a:pos x="connsiteX29027" y="connsiteY29027"/>
              </a:cxn>
              <a:cxn ang="0">
                <a:pos x="connsiteX29028" y="connsiteY29028"/>
              </a:cxn>
              <a:cxn ang="0">
                <a:pos x="connsiteX29029" y="connsiteY29029"/>
              </a:cxn>
              <a:cxn ang="0">
                <a:pos x="connsiteX29030" y="connsiteY29030"/>
              </a:cxn>
              <a:cxn ang="0">
                <a:pos x="connsiteX29031" y="connsiteY29031"/>
              </a:cxn>
              <a:cxn ang="0">
                <a:pos x="connsiteX29032" y="connsiteY29032"/>
              </a:cxn>
              <a:cxn ang="0">
                <a:pos x="connsiteX29033" y="connsiteY29033"/>
              </a:cxn>
              <a:cxn ang="0">
                <a:pos x="connsiteX29034" y="connsiteY29034"/>
              </a:cxn>
              <a:cxn ang="0">
                <a:pos x="connsiteX29035" y="connsiteY29035"/>
              </a:cxn>
              <a:cxn ang="0">
                <a:pos x="connsiteX29036" y="connsiteY29036"/>
              </a:cxn>
              <a:cxn ang="0">
                <a:pos x="connsiteX29037" y="connsiteY29037"/>
              </a:cxn>
              <a:cxn ang="0">
                <a:pos x="connsiteX29038" y="connsiteY29038"/>
              </a:cxn>
              <a:cxn ang="0">
                <a:pos x="connsiteX29039" y="connsiteY29039"/>
              </a:cxn>
              <a:cxn ang="0">
                <a:pos x="connsiteX29040" y="connsiteY29040"/>
              </a:cxn>
              <a:cxn ang="0">
                <a:pos x="connsiteX29041" y="connsiteY29041"/>
              </a:cxn>
              <a:cxn ang="0">
                <a:pos x="connsiteX29042" y="connsiteY29042"/>
              </a:cxn>
              <a:cxn ang="0">
                <a:pos x="connsiteX29043" y="connsiteY29043"/>
              </a:cxn>
              <a:cxn ang="0">
                <a:pos x="connsiteX29044" y="connsiteY29044"/>
              </a:cxn>
              <a:cxn ang="0">
                <a:pos x="connsiteX29045" y="connsiteY29045"/>
              </a:cxn>
              <a:cxn ang="0">
                <a:pos x="connsiteX29046" y="connsiteY29046"/>
              </a:cxn>
              <a:cxn ang="0">
                <a:pos x="connsiteX29047" y="connsiteY29047"/>
              </a:cxn>
              <a:cxn ang="0">
                <a:pos x="connsiteX29048" y="connsiteY29048"/>
              </a:cxn>
              <a:cxn ang="0">
                <a:pos x="connsiteX29049" y="connsiteY29049"/>
              </a:cxn>
              <a:cxn ang="0">
                <a:pos x="connsiteX29050" y="connsiteY29050"/>
              </a:cxn>
              <a:cxn ang="0">
                <a:pos x="connsiteX29051" y="connsiteY29051"/>
              </a:cxn>
              <a:cxn ang="0">
                <a:pos x="connsiteX29052" y="connsiteY29052"/>
              </a:cxn>
              <a:cxn ang="0">
                <a:pos x="connsiteX29053" y="connsiteY29053"/>
              </a:cxn>
              <a:cxn ang="0">
                <a:pos x="connsiteX29054" y="connsiteY29054"/>
              </a:cxn>
              <a:cxn ang="0">
                <a:pos x="connsiteX29055" y="connsiteY29055"/>
              </a:cxn>
              <a:cxn ang="0">
                <a:pos x="connsiteX29056" y="connsiteY29056"/>
              </a:cxn>
              <a:cxn ang="0">
                <a:pos x="connsiteX29057" y="connsiteY29057"/>
              </a:cxn>
              <a:cxn ang="0">
                <a:pos x="connsiteX29058" y="connsiteY29058"/>
              </a:cxn>
              <a:cxn ang="0">
                <a:pos x="connsiteX29059" y="connsiteY29059"/>
              </a:cxn>
              <a:cxn ang="0">
                <a:pos x="connsiteX29060" y="connsiteY29060"/>
              </a:cxn>
              <a:cxn ang="0">
                <a:pos x="connsiteX29061" y="connsiteY29061"/>
              </a:cxn>
              <a:cxn ang="0">
                <a:pos x="connsiteX29062" y="connsiteY29062"/>
              </a:cxn>
              <a:cxn ang="0">
                <a:pos x="connsiteX29063" y="connsiteY29063"/>
              </a:cxn>
              <a:cxn ang="0">
                <a:pos x="connsiteX29064" y="connsiteY29064"/>
              </a:cxn>
              <a:cxn ang="0">
                <a:pos x="connsiteX29065" y="connsiteY29065"/>
              </a:cxn>
              <a:cxn ang="0">
                <a:pos x="connsiteX29066" y="connsiteY29066"/>
              </a:cxn>
              <a:cxn ang="0">
                <a:pos x="connsiteX29067" y="connsiteY29067"/>
              </a:cxn>
              <a:cxn ang="0">
                <a:pos x="connsiteX29068" y="connsiteY29068"/>
              </a:cxn>
              <a:cxn ang="0">
                <a:pos x="connsiteX29069" y="connsiteY29069"/>
              </a:cxn>
              <a:cxn ang="0">
                <a:pos x="connsiteX29070" y="connsiteY29070"/>
              </a:cxn>
              <a:cxn ang="0">
                <a:pos x="connsiteX29071" y="connsiteY29071"/>
              </a:cxn>
              <a:cxn ang="0">
                <a:pos x="connsiteX29072" y="connsiteY29072"/>
              </a:cxn>
              <a:cxn ang="0">
                <a:pos x="connsiteX29073" y="connsiteY29073"/>
              </a:cxn>
              <a:cxn ang="0">
                <a:pos x="connsiteX29074" y="connsiteY29074"/>
              </a:cxn>
              <a:cxn ang="0">
                <a:pos x="connsiteX29075" y="connsiteY29075"/>
              </a:cxn>
              <a:cxn ang="0">
                <a:pos x="connsiteX29076" y="connsiteY29076"/>
              </a:cxn>
              <a:cxn ang="0">
                <a:pos x="connsiteX29077" y="connsiteY29077"/>
              </a:cxn>
              <a:cxn ang="0">
                <a:pos x="connsiteX29078" y="connsiteY29078"/>
              </a:cxn>
              <a:cxn ang="0">
                <a:pos x="connsiteX29079" y="connsiteY29079"/>
              </a:cxn>
              <a:cxn ang="0">
                <a:pos x="connsiteX29080" y="connsiteY29080"/>
              </a:cxn>
              <a:cxn ang="0">
                <a:pos x="connsiteX29081" y="connsiteY29081"/>
              </a:cxn>
              <a:cxn ang="0">
                <a:pos x="connsiteX29082" y="connsiteY29082"/>
              </a:cxn>
              <a:cxn ang="0">
                <a:pos x="connsiteX29083" y="connsiteY29083"/>
              </a:cxn>
              <a:cxn ang="0">
                <a:pos x="connsiteX29084" y="connsiteY29084"/>
              </a:cxn>
              <a:cxn ang="0">
                <a:pos x="connsiteX29085" y="connsiteY29085"/>
              </a:cxn>
              <a:cxn ang="0">
                <a:pos x="connsiteX29086" y="connsiteY29086"/>
              </a:cxn>
              <a:cxn ang="0">
                <a:pos x="connsiteX29087" y="connsiteY29087"/>
              </a:cxn>
              <a:cxn ang="0">
                <a:pos x="connsiteX29088" y="connsiteY29088"/>
              </a:cxn>
              <a:cxn ang="0">
                <a:pos x="connsiteX29089" y="connsiteY29089"/>
              </a:cxn>
              <a:cxn ang="0">
                <a:pos x="connsiteX29090" y="connsiteY29090"/>
              </a:cxn>
              <a:cxn ang="0">
                <a:pos x="connsiteX29091" y="connsiteY29091"/>
              </a:cxn>
              <a:cxn ang="0">
                <a:pos x="connsiteX29092" y="connsiteY29092"/>
              </a:cxn>
              <a:cxn ang="0">
                <a:pos x="connsiteX29093" y="connsiteY29093"/>
              </a:cxn>
              <a:cxn ang="0">
                <a:pos x="connsiteX29094" y="connsiteY29094"/>
              </a:cxn>
              <a:cxn ang="0">
                <a:pos x="connsiteX29095" y="connsiteY29095"/>
              </a:cxn>
              <a:cxn ang="0">
                <a:pos x="connsiteX29096" y="connsiteY29096"/>
              </a:cxn>
              <a:cxn ang="0">
                <a:pos x="connsiteX29097" y="connsiteY29097"/>
              </a:cxn>
              <a:cxn ang="0">
                <a:pos x="connsiteX29098" y="connsiteY29098"/>
              </a:cxn>
              <a:cxn ang="0">
                <a:pos x="connsiteX29099" y="connsiteY29099"/>
              </a:cxn>
              <a:cxn ang="0">
                <a:pos x="connsiteX29100" y="connsiteY29100"/>
              </a:cxn>
              <a:cxn ang="0">
                <a:pos x="connsiteX29101" y="connsiteY29101"/>
              </a:cxn>
              <a:cxn ang="0">
                <a:pos x="connsiteX29102" y="connsiteY29102"/>
              </a:cxn>
              <a:cxn ang="0">
                <a:pos x="connsiteX29103" y="connsiteY29103"/>
              </a:cxn>
              <a:cxn ang="0">
                <a:pos x="connsiteX29104" y="connsiteY29104"/>
              </a:cxn>
              <a:cxn ang="0">
                <a:pos x="connsiteX29105" y="connsiteY29105"/>
              </a:cxn>
              <a:cxn ang="0">
                <a:pos x="connsiteX29106" y="connsiteY29106"/>
              </a:cxn>
              <a:cxn ang="0">
                <a:pos x="connsiteX29107" y="connsiteY29107"/>
              </a:cxn>
              <a:cxn ang="0">
                <a:pos x="connsiteX29108" y="connsiteY29108"/>
              </a:cxn>
              <a:cxn ang="0">
                <a:pos x="connsiteX29109" y="connsiteY29109"/>
              </a:cxn>
              <a:cxn ang="0">
                <a:pos x="connsiteX29110" y="connsiteY29110"/>
              </a:cxn>
              <a:cxn ang="0">
                <a:pos x="connsiteX29111" y="connsiteY29111"/>
              </a:cxn>
              <a:cxn ang="0">
                <a:pos x="connsiteX29112" y="connsiteY29112"/>
              </a:cxn>
              <a:cxn ang="0">
                <a:pos x="connsiteX29113" y="connsiteY29113"/>
              </a:cxn>
              <a:cxn ang="0">
                <a:pos x="connsiteX29114" y="connsiteY29114"/>
              </a:cxn>
              <a:cxn ang="0">
                <a:pos x="connsiteX29115" y="connsiteY29115"/>
              </a:cxn>
              <a:cxn ang="0">
                <a:pos x="connsiteX29116" y="connsiteY29116"/>
              </a:cxn>
              <a:cxn ang="0">
                <a:pos x="connsiteX29117" y="connsiteY29117"/>
              </a:cxn>
              <a:cxn ang="0">
                <a:pos x="connsiteX29118" y="connsiteY29118"/>
              </a:cxn>
              <a:cxn ang="0">
                <a:pos x="connsiteX29119" y="connsiteY29119"/>
              </a:cxn>
              <a:cxn ang="0">
                <a:pos x="connsiteX29120" y="connsiteY29120"/>
              </a:cxn>
              <a:cxn ang="0">
                <a:pos x="connsiteX29121" y="connsiteY29121"/>
              </a:cxn>
              <a:cxn ang="0">
                <a:pos x="connsiteX29122" y="connsiteY29122"/>
              </a:cxn>
              <a:cxn ang="0">
                <a:pos x="connsiteX29123" y="connsiteY29123"/>
              </a:cxn>
              <a:cxn ang="0">
                <a:pos x="connsiteX29124" y="connsiteY29124"/>
              </a:cxn>
              <a:cxn ang="0">
                <a:pos x="connsiteX29125" y="connsiteY29125"/>
              </a:cxn>
              <a:cxn ang="0">
                <a:pos x="connsiteX29126" y="connsiteY29126"/>
              </a:cxn>
              <a:cxn ang="0">
                <a:pos x="connsiteX29127" y="connsiteY29127"/>
              </a:cxn>
              <a:cxn ang="0">
                <a:pos x="connsiteX29128" y="connsiteY29128"/>
              </a:cxn>
              <a:cxn ang="0">
                <a:pos x="connsiteX29129" y="connsiteY29129"/>
              </a:cxn>
              <a:cxn ang="0">
                <a:pos x="connsiteX29130" y="connsiteY29130"/>
              </a:cxn>
              <a:cxn ang="0">
                <a:pos x="connsiteX29131" y="connsiteY29131"/>
              </a:cxn>
              <a:cxn ang="0">
                <a:pos x="connsiteX29132" y="connsiteY29132"/>
              </a:cxn>
              <a:cxn ang="0">
                <a:pos x="connsiteX29133" y="connsiteY29133"/>
              </a:cxn>
              <a:cxn ang="0">
                <a:pos x="connsiteX29134" y="connsiteY29134"/>
              </a:cxn>
              <a:cxn ang="0">
                <a:pos x="connsiteX29135" y="connsiteY29135"/>
              </a:cxn>
              <a:cxn ang="0">
                <a:pos x="connsiteX29136" y="connsiteY29136"/>
              </a:cxn>
              <a:cxn ang="0">
                <a:pos x="connsiteX29137" y="connsiteY29137"/>
              </a:cxn>
              <a:cxn ang="0">
                <a:pos x="connsiteX29138" y="connsiteY29138"/>
              </a:cxn>
              <a:cxn ang="0">
                <a:pos x="connsiteX29139" y="connsiteY29139"/>
              </a:cxn>
              <a:cxn ang="0">
                <a:pos x="connsiteX29140" y="connsiteY29140"/>
              </a:cxn>
              <a:cxn ang="0">
                <a:pos x="connsiteX29141" y="connsiteY29141"/>
              </a:cxn>
              <a:cxn ang="0">
                <a:pos x="connsiteX29142" y="connsiteY29142"/>
              </a:cxn>
              <a:cxn ang="0">
                <a:pos x="connsiteX29143" y="connsiteY29143"/>
              </a:cxn>
              <a:cxn ang="0">
                <a:pos x="connsiteX29144" y="connsiteY29144"/>
              </a:cxn>
              <a:cxn ang="0">
                <a:pos x="connsiteX29145" y="connsiteY29145"/>
              </a:cxn>
              <a:cxn ang="0">
                <a:pos x="connsiteX29146" y="connsiteY29146"/>
              </a:cxn>
              <a:cxn ang="0">
                <a:pos x="connsiteX29147" y="connsiteY29147"/>
              </a:cxn>
              <a:cxn ang="0">
                <a:pos x="connsiteX29148" y="connsiteY29148"/>
              </a:cxn>
              <a:cxn ang="0">
                <a:pos x="connsiteX29149" y="connsiteY29149"/>
              </a:cxn>
              <a:cxn ang="0">
                <a:pos x="connsiteX29150" y="connsiteY29150"/>
              </a:cxn>
              <a:cxn ang="0">
                <a:pos x="connsiteX29151" y="connsiteY29151"/>
              </a:cxn>
              <a:cxn ang="0">
                <a:pos x="connsiteX29152" y="connsiteY29152"/>
              </a:cxn>
              <a:cxn ang="0">
                <a:pos x="connsiteX29153" y="connsiteY29153"/>
              </a:cxn>
              <a:cxn ang="0">
                <a:pos x="connsiteX29154" y="connsiteY29154"/>
              </a:cxn>
              <a:cxn ang="0">
                <a:pos x="connsiteX29155" y="connsiteY29155"/>
              </a:cxn>
              <a:cxn ang="0">
                <a:pos x="connsiteX29156" y="connsiteY29156"/>
              </a:cxn>
              <a:cxn ang="0">
                <a:pos x="connsiteX29157" y="connsiteY29157"/>
              </a:cxn>
              <a:cxn ang="0">
                <a:pos x="connsiteX29158" y="connsiteY29158"/>
              </a:cxn>
              <a:cxn ang="0">
                <a:pos x="connsiteX29159" y="connsiteY29159"/>
              </a:cxn>
              <a:cxn ang="0">
                <a:pos x="connsiteX29160" y="connsiteY29160"/>
              </a:cxn>
              <a:cxn ang="0">
                <a:pos x="connsiteX29161" y="connsiteY29161"/>
              </a:cxn>
              <a:cxn ang="0">
                <a:pos x="connsiteX29162" y="connsiteY29162"/>
              </a:cxn>
              <a:cxn ang="0">
                <a:pos x="connsiteX29163" y="connsiteY29163"/>
              </a:cxn>
              <a:cxn ang="0">
                <a:pos x="connsiteX29164" y="connsiteY29164"/>
              </a:cxn>
              <a:cxn ang="0">
                <a:pos x="connsiteX29165" y="connsiteY29165"/>
              </a:cxn>
              <a:cxn ang="0">
                <a:pos x="connsiteX29166" y="connsiteY29166"/>
              </a:cxn>
              <a:cxn ang="0">
                <a:pos x="connsiteX29167" y="connsiteY29167"/>
              </a:cxn>
              <a:cxn ang="0">
                <a:pos x="connsiteX29168" y="connsiteY29168"/>
              </a:cxn>
              <a:cxn ang="0">
                <a:pos x="connsiteX29169" y="connsiteY29169"/>
              </a:cxn>
              <a:cxn ang="0">
                <a:pos x="connsiteX29170" y="connsiteY29170"/>
              </a:cxn>
              <a:cxn ang="0">
                <a:pos x="connsiteX29171" y="connsiteY29171"/>
              </a:cxn>
              <a:cxn ang="0">
                <a:pos x="connsiteX29172" y="connsiteY29172"/>
              </a:cxn>
              <a:cxn ang="0">
                <a:pos x="connsiteX29173" y="connsiteY29173"/>
              </a:cxn>
              <a:cxn ang="0">
                <a:pos x="connsiteX29174" y="connsiteY29174"/>
              </a:cxn>
              <a:cxn ang="0">
                <a:pos x="connsiteX29175" y="connsiteY29175"/>
              </a:cxn>
              <a:cxn ang="0">
                <a:pos x="connsiteX29176" y="connsiteY29176"/>
              </a:cxn>
              <a:cxn ang="0">
                <a:pos x="connsiteX29177" y="connsiteY29177"/>
              </a:cxn>
              <a:cxn ang="0">
                <a:pos x="connsiteX29178" y="connsiteY29178"/>
              </a:cxn>
              <a:cxn ang="0">
                <a:pos x="connsiteX29179" y="connsiteY29179"/>
              </a:cxn>
              <a:cxn ang="0">
                <a:pos x="connsiteX29180" y="connsiteY29180"/>
              </a:cxn>
              <a:cxn ang="0">
                <a:pos x="connsiteX29181" y="connsiteY29181"/>
              </a:cxn>
              <a:cxn ang="0">
                <a:pos x="connsiteX29182" y="connsiteY29182"/>
              </a:cxn>
              <a:cxn ang="0">
                <a:pos x="connsiteX29183" y="connsiteY29183"/>
              </a:cxn>
              <a:cxn ang="0">
                <a:pos x="connsiteX29184" y="connsiteY29184"/>
              </a:cxn>
              <a:cxn ang="0">
                <a:pos x="connsiteX29185" y="connsiteY29185"/>
              </a:cxn>
              <a:cxn ang="0">
                <a:pos x="connsiteX29186" y="connsiteY29186"/>
              </a:cxn>
              <a:cxn ang="0">
                <a:pos x="connsiteX29187" y="connsiteY29187"/>
              </a:cxn>
              <a:cxn ang="0">
                <a:pos x="connsiteX29188" y="connsiteY29188"/>
              </a:cxn>
              <a:cxn ang="0">
                <a:pos x="connsiteX29189" y="connsiteY29189"/>
              </a:cxn>
              <a:cxn ang="0">
                <a:pos x="connsiteX29190" y="connsiteY29190"/>
              </a:cxn>
              <a:cxn ang="0">
                <a:pos x="connsiteX29191" y="connsiteY29191"/>
              </a:cxn>
              <a:cxn ang="0">
                <a:pos x="connsiteX29192" y="connsiteY29192"/>
              </a:cxn>
              <a:cxn ang="0">
                <a:pos x="connsiteX29193" y="connsiteY29193"/>
              </a:cxn>
              <a:cxn ang="0">
                <a:pos x="connsiteX29194" y="connsiteY29194"/>
              </a:cxn>
              <a:cxn ang="0">
                <a:pos x="connsiteX29195" y="connsiteY29195"/>
              </a:cxn>
              <a:cxn ang="0">
                <a:pos x="connsiteX29196" y="connsiteY29196"/>
              </a:cxn>
              <a:cxn ang="0">
                <a:pos x="connsiteX29197" y="connsiteY29197"/>
              </a:cxn>
              <a:cxn ang="0">
                <a:pos x="connsiteX29198" y="connsiteY29198"/>
              </a:cxn>
              <a:cxn ang="0">
                <a:pos x="connsiteX29199" y="connsiteY29199"/>
              </a:cxn>
              <a:cxn ang="0">
                <a:pos x="connsiteX29200" y="connsiteY29200"/>
              </a:cxn>
              <a:cxn ang="0">
                <a:pos x="connsiteX29201" y="connsiteY29201"/>
              </a:cxn>
              <a:cxn ang="0">
                <a:pos x="connsiteX29202" y="connsiteY29202"/>
              </a:cxn>
              <a:cxn ang="0">
                <a:pos x="connsiteX29203" y="connsiteY29203"/>
              </a:cxn>
              <a:cxn ang="0">
                <a:pos x="connsiteX29204" y="connsiteY29204"/>
              </a:cxn>
              <a:cxn ang="0">
                <a:pos x="connsiteX29205" y="connsiteY29205"/>
              </a:cxn>
              <a:cxn ang="0">
                <a:pos x="connsiteX29206" y="connsiteY29206"/>
              </a:cxn>
              <a:cxn ang="0">
                <a:pos x="connsiteX29207" y="connsiteY29207"/>
              </a:cxn>
              <a:cxn ang="0">
                <a:pos x="connsiteX29208" y="connsiteY29208"/>
              </a:cxn>
              <a:cxn ang="0">
                <a:pos x="connsiteX29209" y="connsiteY29209"/>
              </a:cxn>
              <a:cxn ang="0">
                <a:pos x="connsiteX29210" y="connsiteY29210"/>
              </a:cxn>
              <a:cxn ang="0">
                <a:pos x="connsiteX29211" y="connsiteY29211"/>
              </a:cxn>
              <a:cxn ang="0">
                <a:pos x="connsiteX29212" y="connsiteY29212"/>
              </a:cxn>
              <a:cxn ang="0">
                <a:pos x="connsiteX29213" y="connsiteY29213"/>
              </a:cxn>
              <a:cxn ang="0">
                <a:pos x="connsiteX29214" y="connsiteY29214"/>
              </a:cxn>
              <a:cxn ang="0">
                <a:pos x="connsiteX29215" y="connsiteY29215"/>
              </a:cxn>
              <a:cxn ang="0">
                <a:pos x="connsiteX29216" y="connsiteY29216"/>
              </a:cxn>
              <a:cxn ang="0">
                <a:pos x="connsiteX29217" y="connsiteY29217"/>
              </a:cxn>
              <a:cxn ang="0">
                <a:pos x="connsiteX29218" y="connsiteY29218"/>
              </a:cxn>
              <a:cxn ang="0">
                <a:pos x="connsiteX29219" y="connsiteY29219"/>
              </a:cxn>
              <a:cxn ang="0">
                <a:pos x="connsiteX29220" y="connsiteY29220"/>
              </a:cxn>
              <a:cxn ang="0">
                <a:pos x="connsiteX29221" y="connsiteY29221"/>
              </a:cxn>
              <a:cxn ang="0">
                <a:pos x="connsiteX29222" y="connsiteY29222"/>
              </a:cxn>
              <a:cxn ang="0">
                <a:pos x="connsiteX29223" y="connsiteY29223"/>
              </a:cxn>
              <a:cxn ang="0">
                <a:pos x="connsiteX29224" y="connsiteY29224"/>
              </a:cxn>
              <a:cxn ang="0">
                <a:pos x="connsiteX29225" y="connsiteY29225"/>
              </a:cxn>
              <a:cxn ang="0">
                <a:pos x="connsiteX29226" y="connsiteY29226"/>
              </a:cxn>
              <a:cxn ang="0">
                <a:pos x="connsiteX29227" y="connsiteY29227"/>
              </a:cxn>
              <a:cxn ang="0">
                <a:pos x="connsiteX29228" y="connsiteY29228"/>
              </a:cxn>
              <a:cxn ang="0">
                <a:pos x="connsiteX29229" y="connsiteY29229"/>
              </a:cxn>
              <a:cxn ang="0">
                <a:pos x="connsiteX29230" y="connsiteY29230"/>
              </a:cxn>
              <a:cxn ang="0">
                <a:pos x="connsiteX29231" y="connsiteY29231"/>
              </a:cxn>
              <a:cxn ang="0">
                <a:pos x="connsiteX29232" y="connsiteY29232"/>
              </a:cxn>
              <a:cxn ang="0">
                <a:pos x="connsiteX29233" y="connsiteY29233"/>
              </a:cxn>
              <a:cxn ang="0">
                <a:pos x="connsiteX29234" y="connsiteY29234"/>
              </a:cxn>
              <a:cxn ang="0">
                <a:pos x="connsiteX29235" y="connsiteY29235"/>
              </a:cxn>
              <a:cxn ang="0">
                <a:pos x="connsiteX29236" y="connsiteY29236"/>
              </a:cxn>
              <a:cxn ang="0">
                <a:pos x="connsiteX29237" y="connsiteY29237"/>
              </a:cxn>
              <a:cxn ang="0">
                <a:pos x="connsiteX29238" y="connsiteY29238"/>
              </a:cxn>
              <a:cxn ang="0">
                <a:pos x="connsiteX29239" y="connsiteY29239"/>
              </a:cxn>
              <a:cxn ang="0">
                <a:pos x="connsiteX29240" y="connsiteY29240"/>
              </a:cxn>
              <a:cxn ang="0">
                <a:pos x="connsiteX29241" y="connsiteY29241"/>
              </a:cxn>
              <a:cxn ang="0">
                <a:pos x="connsiteX29242" y="connsiteY29242"/>
              </a:cxn>
              <a:cxn ang="0">
                <a:pos x="connsiteX29243" y="connsiteY29243"/>
              </a:cxn>
              <a:cxn ang="0">
                <a:pos x="connsiteX29244" y="connsiteY29244"/>
              </a:cxn>
              <a:cxn ang="0">
                <a:pos x="connsiteX29245" y="connsiteY29245"/>
              </a:cxn>
              <a:cxn ang="0">
                <a:pos x="connsiteX29246" y="connsiteY29246"/>
              </a:cxn>
              <a:cxn ang="0">
                <a:pos x="connsiteX29247" y="connsiteY29247"/>
              </a:cxn>
              <a:cxn ang="0">
                <a:pos x="connsiteX29248" y="connsiteY29248"/>
              </a:cxn>
              <a:cxn ang="0">
                <a:pos x="connsiteX29249" y="connsiteY29249"/>
              </a:cxn>
              <a:cxn ang="0">
                <a:pos x="connsiteX29250" y="connsiteY29250"/>
              </a:cxn>
              <a:cxn ang="0">
                <a:pos x="connsiteX29251" y="connsiteY29251"/>
              </a:cxn>
              <a:cxn ang="0">
                <a:pos x="connsiteX29252" y="connsiteY29252"/>
              </a:cxn>
              <a:cxn ang="0">
                <a:pos x="connsiteX29253" y="connsiteY29253"/>
              </a:cxn>
              <a:cxn ang="0">
                <a:pos x="connsiteX29254" y="connsiteY29254"/>
              </a:cxn>
              <a:cxn ang="0">
                <a:pos x="connsiteX29255" y="connsiteY29255"/>
              </a:cxn>
              <a:cxn ang="0">
                <a:pos x="connsiteX29256" y="connsiteY29256"/>
              </a:cxn>
              <a:cxn ang="0">
                <a:pos x="connsiteX29257" y="connsiteY29257"/>
              </a:cxn>
              <a:cxn ang="0">
                <a:pos x="connsiteX29258" y="connsiteY29258"/>
              </a:cxn>
              <a:cxn ang="0">
                <a:pos x="connsiteX29259" y="connsiteY29259"/>
              </a:cxn>
              <a:cxn ang="0">
                <a:pos x="connsiteX29260" y="connsiteY29260"/>
              </a:cxn>
              <a:cxn ang="0">
                <a:pos x="connsiteX29261" y="connsiteY29261"/>
              </a:cxn>
              <a:cxn ang="0">
                <a:pos x="connsiteX29262" y="connsiteY29262"/>
              </a:cxn>
              <a:cxn ang="0">
                <a:pos x="connsiteX29263" y="connsiteY29263"/>
              </a:cxn>
              <a:cxn ang="0">
                <a:pos x="connsiteX29264" y="connsiteY29264"/>
              </a:cxn>
              <a:cxn ang="0">
                <a:pos x="connsiteX29265" y="connsiteY29265"/>
              </a:cxn>
              <a:cxn ang="0">
                <a:pos x="connsiteX29266" y="connsiteY29266"/>
              </a:cxn>
              <a:cxn ang="0">
                <a:pos x="connsiteX29267" y="connsiteY29267"/>
              </a:cxn>
              <a:cxn ang="0">
                <a:pos x="connsiteX29268" y="connsiteY29268"/>
              </a:cxn>
              <a:cxn ang="0">
                <a:pos x="connsiteX29269" y="connsiteY29269"/>
              </a:cxn>
              <a:cxn ang="0">
                <a:pos x="connsiteX29270" y="connsiteY29270"/>
              </a:cxn>
              <a:cxn ang="0">
                <a:pos x="connsiteX29271" y="connsiteY29271"/>
              </a:cxn>
              <a:cxn ang="0">
                <a:pos x="connsiteX29272" y="connsiteY29272"/>
              </a:cxn>
              <a:cxn ang="0">
                <a:pos x="connsiteX29273" y="connsiteY29273"/>
              </a:cxn>
              <a:cxn ang="0">
                <a:pos x="connsiteX29274" y="connsiteY29274"/>
              </a:cxn>
              <a:cxn ang="0">
                <a:pos x="connsiteX29275" y="connsiteY29275"/>
              </a:cxn>
              <a:cxn ang="0">
                <a:pos x="connsiteX29276" y="connsiteY29276"/>
              </a:cxn>
              <a:cxn ang="0">
                <a:pos x="connsiteX29277" y="connsiteY29277"/>
              </a:cxn>
              <a:cxn ang="0">
                <a:pos x="connsiteX29278" y="connsiteY29278"/>
              </a:cxn>
              <a:cxn ang="0">
                <a:pos x="connsiteX29279" y="connsiteY29279"/>
              </a:cxn>
              <a:cxn ang="0">
                <a:pos x="connsiteX29280" y="connsiteY29280"/>
              </a:cxn>
              <a:cxn ang="0">
                <a:pos x="connsiteX29281" y="connsiteY29281"/>
              </a:cxn>
              <a:cxn ang="0">
                <a:pos x="connsiteX29282" y="connsiteY29282"/>
              </a:cxn>
              <a:cxn ang="0">
                <a:pos x="connsiteX29283" y="connsiteY29283"/>
              </a:cxn>
              <a:cxn ang="0">
                <a:pos x="connsiteX29284" y="connsiteY29284"/>
              </a:cxn>
              <a:cxn ang="0">
                <a:pos x="connsiteX29285" y="connsiteY29285"/>
              </a:cxn>
              <a:cxn ang="0">
                <a:pos x="connsiteX29286" y="connsiteY29286"/>
              </a:cxn>
              <a:cxn ang="0">
                <a:pos x="connsiteX29287" y="connsiteY29287"/>
              </a:cxn>
              <a:cxn ang="0">
                <a:pos x="connsiteX29288" y="connsiteY29288"/>
              </a:cxn>
              <a:cxn ang="0">
                <a:pos x="connsiteX29289" y="connsiteY29289"/>
              </a:cxn>
              <a:cxn ang="0">
                <a:pos x="connsiteX29290" y="connsiteY29290"/>
              </a:cxn>
              <a:cxn ang="0">
                <a:pos x="connsiteX29291" y="connsiteY29291"/>
              </a:cxn>
              <a:cxn ang="0">
                <a:pos x="connsiteX29292" y="connsiteY29292"/>
              </a:cxn>
              <a:cxn ang="0">
                <a:pos x="connsiteX29293" y="connsiteY29293"/>
              </a:cxn>
              <a:cxn ang="0">
                <a:pos x="connsiteX29294" y="connsiteY29294"/>
              </a:cxn>
              <a:cxn ang="0">
                <a:pos x="connsiteX29295" y="connsiteY29295"/>
              </a:cxn>
              <a:cxn ang="0">
                <a:pos x="connsiteX29296" y="connsiteY29296"/>
              </a:cxn>
              <a:cxn ang="0">
                <a:pos x="connsiteX29297" y="connsiteY29297"/>
              </a:cxn>
              <a:cxn ang="0">
                <a:pos x="connsiteX29298" y="connsiteY29298"/>
              </a:cxn>
              <a:cxn ang="0">
                <a:pos x="connsiteX29299" y="connsiteY29299"/>
              </a:cxn>
              <a:cxn ang="0">
                <a:pos x="connsiteX29300" y="connsiteY29300"/>
              </a:cxn>
              <a:cxn ang="0">
                <a:pos x="connsiteX29301" y="connsiteY29301"/>
              </a:cxn>
              <a:cxn ang="0">
                <a:pos x="connsiteX29302" y="connsiteY29302"/>
              </a:cxn>
              <a:cxn ang="0">
                <a:pos x="connsiteX29303" y="connsiteY29303"/>
              </a:cxn>
              <a:cxn ang="0">
                <a:pos x="connsiteX29304" y="connsiteY29304"/>
              </a:cxn>
              <a:cxn ang="0">
                <a:pos x="connsiteX29305" y="connsiteY29305"/>
              </a:cxn>
              <a:cxn ang="0">
                <a:pos x="connsiteX29306" y="connsiteY29306"/>
              </a:cxn>
              <a:cxn ang="0">
                <a:pos x="connsiteX29307" y="connsiteY29307"/>
              </a:cxn>
              <a:cxn ang="0">
                <a:pos x="connsiteX29308" y="connsiteY29308"/>
              </a:cxn>
              <a:cxn ang="0">
                <a:pos x="connsiteX29309" y="connsiteY29309"/>
              </a:cxn>
              <a:cxn ang="0">
                <a:pos x="connsiteX29310" y="connsiteY29310"/>
              </a:cxn>
              <a:cxn ang="0">
                <a:pos x="connsiteX29311" y="connsiteY29311"/>
              </a:cxn>
              <a:cxn ang="0">
                <a:pos x="connsiteX29312" y="connsiteY29312"/>
              </a:cxn>
              <a:cxn ang="0">
                <a:pos x="connsiteX29313" y="connsiteY29313"/>
              </a:cxn>
              <a:cxn ang="0">
                <a:pos x="connsiteX29314" y="connsiteY29314"/>
              </a:cxn>
              <a:cxn ang="0">
                <a:pos x="connsiteX29315" y="connsiteY29315"/>
              </a:cxn>
              <a:cxn ang="0">
                <a:pos x="connsiteX29316" y="connsiteY29316"/>
              </a:cxn>
              <a:cxn ang="0">
                <a:pos x="connsiteX29317" y="connsiteY29317"/>
              </a:cxn>
              <a:cxn ang="0">
                <a:pos x="connsiteX29318" y="connsiteY29318"/>
              </a:cxn>
              <a:cxn ang="0">
                <a:pos x="connsiteX29319" y="connsiteY29319"/>
              </a:cxn>
              <a:cxn ang="0">
                <a:pos x="connsiteX29320" y="connsiteY29320"/>
              </a:cxn>
              <a:cxn ang="0">
                <a:pos x="connsiteX29321" y="connsiteY29321"/>
              </a:cxn>
              <a:cxn ang="0">
                <a:pos x="connsiteX29322" y="connsiteY29322"/>
              </a:cxn>
              <a:cxn ang="0">
                <a:pos x="connsiteX29323" y="connsiteY29323"/>
              </a:cxn>
              <a:cxn ang="0">
                <a:pos x="connsiteX29324" y="connsiteY29324"/>
              </a:cxn>
              <a:cxn ang="0">
                <a:pos x="connsiteX29325" y="connsiteY29325"/>
              </a:cxn>
              <a:cxn ang="0">
                <a:pos x="connsiteX29326" y="connsiteY29326"/>
              </a:cxn>
              <a:cxn ang="0">
                <a:pos x="connsiteX29327" y="connsiteY29327"/>
              </a:cxn>
              <a:cxn ang="0">
                <a:pos x="connsiteX29328" y="connsiteY29328"/>
              </a:cxn>
              <a:cxn ang="0">
                <a:pos x="connsiteX29329" y="connsiteY29329"/>
              </a:cxn>
              <a:cxn ang="0">
                <a:pos x="connsiteX29330" y="connsiteY29330"/>
              </a:cxn>
              <a:cxn ang="0">
                <a:pos x="connsiteX29331" y="connsiteY29331"/>
              </a:cxn>
              <a:cxn ang="0">
                <a:pos x="connsiteX29332" y="connsiteY29332"/>
              </a:cxn>
              <a:cxn ang="0">
                <a:pos x="connsiteX29333" y="connsiteY29333"/>
              </a:cxn>
              <a:cxn ang="0">
                <a:pos x="connsiteX29334" y="connsiteY29334"/>
              </a:cxn>
              <a:cxn ang="0">
                <a:pos x="connsiteX29335" y="connsiteY29335"/>
              </a:cxn>
              <a:cxn ang="0">
                <a:pos x="connsiteX29336" y="connsiteY29336"/>
              </a:cxn>
              <a:cxn ang="0">
                <a:pos x="connsiteX29337" y="connsiteY29337"/>
              </a:cxn>
              <a:cxn ang="0">
                <a:pos x="connsiteX29338" y="connsiteY29338"/>
              </a:cxn>
              <a:cxn ang="0">
                <a:pos x="connsiteX29339" y="connsiteY29339"/>
              </a:cxn>
              <a:cxn ang="0">
                <a:pos x="connsiteX29340" y="connsiteY29340"/>
              </a:cxn>
              <a:cxn ang="0">
                <a:pos x="connsiteX29341" y="connsiteY29341"/>
              </a:cxn>
              <a:cxn ang="0">
                <a:pos x="connsiteX29342" y="connsiteY29342"/>
              </a:cxn>
              <a:cxn ang="0">
                <a:pos x="connsiteX29343" y="connsiteY29343"/>
              </a:cxn>
              <a:cxn ang="0">
                <a:pos x="connsiteX29344" y="connsiteY29344"/>
              </a:cxn>
              <a:cxn ang="0">
                <a:pos x="connsiteX29345" y="connsiteY29345"/>
              </a:cxn>
              <a:cxn ang="0">
                <a:pos x="connsiteX29346" y="connsiteY29346"/>
              </a:cxn>
              <a:cxn ang="0">
                <a:pos x="connsiteX29347" y="connsiteY29347"/>
              </a:cxn>
              <a:cxn ang="0">
                <a:pos x="connsiteX29348" y="connsiteY29348"/>
              </a:cxn>
              <a:cxn ang="0">
                <a:pos x="connsiteX29349" y="connsiteY29349"/>
              </a:cxn>
              <a:cxn ang="0">
                <a:pos x="connsiteX29350" y="connsiteY29350"/>
              </a:cxn>
              <a:cxn ang="0">
                <a:pos x="connsiteX29351" y="connsiteY29351"/>
              </a:cxn>
              <a:cxn ang="0">
                <a:pos x="connsiteX29352" y="connsiteY29352"/>
              </a:cxn>
              <a:cxn ang="0">
                <a:pos x="connsiteX29353" y="connsiteY29353"/>
              </a:cxn>
              <a:cxn ang="0">
                <a:pos x="connsiteX29354" y="connsiteY29354"/>
              </a:cxn>
              <a:cxn ang="0">
                <a:pos x="connsiteX29355" y="connsiteY29355"/>
              </a:cxn>
              <a:cxn ang="0">
                <a:pos x="connsiteX29356" y="connsiteY29356"/>
              </a:cxn>
              <a:cxn ang="0">
                <a:pos x="connsiteX29357" y="connsiteY29357"/>
              </a:cxn>
              <a:cxn ang="0">
                <a:pos x="connsiteX29358" y="connsiteY29358"/>
              </a:cxn>
              <a:cxn ang="0">
                <a:pos x="connsiteX29359" y="connsiteY29359"/>
              </a:cxn>
              <a:cxn ang="0">
                <a:pos x="connsiteX29360" y="connsiteY29360"/>
              </a:cxn>
              <a:cxn ang="0">
                <a:pos x="connsiteX29361" y="connsiteY29361"/>
              </a:cxn>
              <a:cxn ang="0">
                <a:pos x="connsiteX29362" y="connsiteY29362"/>
              </a:cxn>
              <a:cxn ang="0">
                <a:pos x="connsiteX29363" y="connsiteY29363"/>
              </a:cxn>
              <a:cxn ang="0">
                <a:pos x="connsiteX29364" y="connsiteY29364"/>
              </a:cxn>
              <a:cxn ang="0">
                <a:pos x="connsiteX29365" y="connsiteY29365"/>
              </a:cxn>
              <a:cxn ang="0">
                <a:pos x="connsiteX29366" y="connsiteY29366"/>
              </a:cxn>
              <a:cxn ang="0">
                <a:pos x="connsiteX29367" y="connsiteY29367"/>
              </a:cxn>
              <a:cxn ang="0">
                <a:pos x="connsiteX29368" y="connsiteY29368"/>
              </a:cxn>
              <a:cxn ang="0">
                <a:pos x="connsiteX29369" y="connsiteY29369"/>
              </a:cxn>
              <a:cxn ang="0">
                <a:pos x="connsiteX29370" y="connsiteY29370"/>
              </a:cxn>
              <a:cxn ang="0">
                <a:pos x="connsiteX29371" y="connsiteY29371"/>
              </a:cxn>
              <a:cxn ang="0">
                <a:pos x="connsiteX29372" y="connsiteY29372"/>
              </a:cxn>
              <a:cxn ang="0">
                <a:pos x="connsiteX29373" y="connsiteY29373"/>
              </a:cxn>
              <a:cxn ang="0">
                <a:pos x="connsiteX29374" y="connsiteY29374"/>
              </a:cxn>
              <a:cxn ang="0">
                <a:pos x="connsiteX29375" y="connsiteY29375"/>
              </a:cxn>
              <a:cxn ang="0">
                <a:pos x="connsiteX29376" y="connsiteY29376"/>
              </a:cxn>
              <a:cxn ang="0">
                <a:pos x="connsiteX29377" y="connsiteY29377"/>
              </a:cxn>
              <a:cxn ang="0">
                <a:pos x="connsiteX29378" y="connsiteY29378"/>
              </a:cxn>
              <a:cxn ang="0">
                <a:pos x="connsiteX29379" y="connsiteY29379"/>
              </a:cxn>
              <a:cxn ang="0">
                <a:pos x="connsiteX29380" y="connsiteY29380"/>
              </a:cxn>
              <a:cxn ang="0">
                <a:pos x="connsiteX29381" y="connsiteY29381"/>
              </a:cxn>
              <a:cxn ang="0">
                <a:pos x="connsiteX29382" y="connsiteY29382"/>
              </a:cxn>
              <a:cxn ang="0">
                <a:pos x="connsiteX29383" y="connsiteY29383"/>
              </a:cxn>
              <a:cxn ang="0">
                <a:pos x="connsiteX29384" y="connsiteY29384"/>
              </a:cxn>
              <a:cxn ang="0">
                <a:pos x="connsiteX29385" y="connsiteY29385"/>
              </a:cxn>
              <a:cxn ang="0">
                <a:pos x="connsiteX29386" y="connsiteY29386"/>
              </a:cxn>
              <a:cxn ang="0">
                <a:pos x="connsiteX29387" y="connsiteY29387"/>
              </a:cxn>
              <a:cxn ang="0">
                <a:pos x="connsiteX29388" y="connsiteY29388"/>
              </a:cxn>
              <a:cxn ang="0">
                <a:pos x="connsiteX29389" y="connsiteY29389"/>
              </a:cxn>
              <a:cxn ang="0">
                <a:pos x="connsiteX29390" y="connsiteY29390"/>
              </a:cxn>
              <a:cxn ang="0">
                <a:pos x="connsiteX29391" y="connsiteY29391"/>
              </a:cxn>
              <a:cxn ang="0">
                <a:pos x="connsiteX29392" y="connsiteY29392"/>
              </a:cxn>
              <a:cxn ang="0">
                <a:pos x="connsiteX29393" y="connsiteY29393"/>
              </a:cxn>
              <a:cxn ang="0">
                <a:pos x="connsiteX29394" y="connsiteY29394"/>
              </a:cxn>
              <a:cxn ang="0">
                <a:pos x="connsiteX29395" y="connsiteY29395"/>
              </a:cxn>
              <a:cxn ang="0">
                <a:pos x="connsiteX29396" y="connsiteY29396"/>
              </a:cxn>
              <a:cxn ang="0">
                <a:pos x="connsiteX29397" y="connsiteY29397"/>
              </a:cxn>
              <a:cxn ang="0">
                <a:pos x="connsiteX29398" y="connsiteY29398"/>
              </a:cxn>
              <a:cxn ang="0">
                <a:pos x="connsiteX29399" y="connsiteY29399"/>
              </a:cxn>
              <a:cxn ang="0">
                <a:pos x="connsiteX29400" y="connsiteY29400"/>
              </a:cxn>
              <a:cxn ang="0">
                <a:pos x="connsiteX29401" y="connsiteY29401"/>
              </a:cxn>
              <a:cxn ang="0">
                <a:pos x="connsiteX29402" y="connsiteY29402"/>
              </a:cxn>
              <a:cxn ang="0">
                <a:pos x="connsiteX29403" y="connsiteY29403"/>
              </a:cxn>
              <a:cxn ang="0">
                <a:pos x="connsiteX29404" y="connsiteY29404"/>
              </a:cxn>
              <a:cxn ang="0">
                <a:pos x="connsiteX29405" y="connsiteY29405"/>
              </a:cxn>
              <a:cxn ang="0">
                <a:pos x="connsiteX29406" y="connsiteY29406"/>
              </a:cxn>
              <a:cxn ang="0">
                <a:pos x="connsiteX29407" y="connsiteY29407"/>
              </a:cxn>
              <a:cxn ang="0">
                <a:pos x="connsiteX29408" y="connsiteY29408"/>
              </a:cxn>
              <a:cxn ang="0">
                <a:pos x="connsiteX29409" y="connsiteY29409"/>
              </a:cxn>
              <a:cxn ang="0">
                <a:pos x="connsiteX29410" y="connsiteY29410"/>
              </a:cxn>
              <a:cxn ang="0">
                <a:pos x="connsiteX29411" y="connsiteY29411"/>
              </a:cxn>
              <a:cxn ang="0">
                <a:pos x="connsiteX29412" y="connsiteY29412"/>
              </a:cxn>
              <a:cxn ang="0">
                <a:pos x="connsiteX29413" y="connsiteY29413"/>
              </a:cxn>
              <a:cxn ang="0">
                <a:pos x="connsiteX29414" y="connsiteY29414"/>
              </a:cxn>
              <a:cxn ang="0">
                <a:pos x="connsiteX29415" y="connsiteY29415"/>
              </a:cxn>
              <a:cxn ang="0">
                <a:pos x="connsiteX29416" y="connsiteY29416"/>
              </a:cxn>
              <a:cxn ang="0">
                <a:pos x="connsiteX29417" y="connsiteY29417"/>
              </a:cxn>
              <a:cxn ang="0">
                <a:pos x="connsiteX29418" y="connsiteY29418"/>
              </a:cxn>
              <a:cxn ang="0">
                <a:pos x="connsiteX29419" y="connsiteY29419"/>
              </a:cxn>
              <a:cxn ang="0">
                <a:pos x="connsiteX29420" y="connsiteY29420"/>
              </a:cxn>
              <a:cxn ang="0">
                <a:pos x="connsiteX29421" y="connsiteY29421"/>
              </a:cxn>
              <a:cxn ang="0">
                <a:pos x="connsiteX29422" y="connsiteY29422"/>
              </a:cxn>
              <a:cxn ang="0">
                <a:pos x="connsiteX29423" y="connsiteY29423"/>
              </a:cxn>
              <a:cxn ang="0">
                <a:pos x="connsiteX29424" y="connsiteY29424"/>
              </a:cxn>
              <a:cxn ang="0">
                <a:pos x="connsiteX29425" y="connsiteY29425"/>
              </a:cxn>
              <a:cxn ang="0">
                <a:pos x="connsiteX29426" y="connsiteY29426"/>
              </a:cxn>
              <a:cxn ang="0">
                <a:pos x="connsiteX29427" y="connsiteY29427"/>
              </a:cxn>
              <a:cxn ang="0">
                <a:pos x="connsiteX29428" y="connsiteY29428"/>
              </a:cxn>
              <a:cxn ang="0">
                <a:pos x="connsiteX29429" y="connsiteY29429"/>
              </a:cxn>
              <a:cxn ang="0">
                <a:pos x="connsiteX29430" y="connsiteY29430"/>
              </a:cxn>
              <a:cxn ang="0">
                <a:pos x="connsiteX29431" y="connsiteY29431"/>
              </a:cxn>
              <a:cxn ang="0">
                <a:pos x="connsiteX29432" y="connsiteY29432"/>
              </a:cxn>
              <a:cxn ang="0">
                <a:pos x="connsiteX29433" y="connsiteY29433"/>
              </a:cxn>
              <a:cxn ang="0">
                <a:pos x="connsiteX29434" y="connsiteY29434"/>
              </a:cxn>
              <a:cxn ang="0">
                <a:pos x="connsiteX29435" y="connsiteY29435"/>
              </a:cxn>
              <a:cxn ang="0">
                <a:pos x="connsiteX29436" y="connsiteY29436"/>
              </a:cxn>
              <a:cxn ang="0">
                <a:pos x="connsiteX29437" y="connsiteY29437"/>
              </a:cxn>
              <a:cxn ang="0">
                <a:pos x="connsiteX29438" y="connsiteY29438"/>
              </a:cxn>
              <a:cxn ang="0">
                <a:pos x="connsiteX29439" y="connsiteY29439"/>
              </a:cxn>
              <a:cxn ang="0">
                <a:pos x="connsiteX29440" y="connsiteY29440"/>
              </a:cxn>
              <a:cxn ang="0">
                <a:pos x="connsiteX29441" y="connsiteY29441"/>
              </a:cxn>
              <a:cxn ang="0">
                <a:pos x="connsiteX29442" y="connsiteY29442"/>
              </a:cxn>
              <a:cxn ang="0">
                <a:pos x="connsiteX29443" y="connsiteY29443"/>
              </a:cxn>
              <a:cxn ang="0">
                <a:pos x="connsiteX29444" y="connsiteY29444"/>
              </a:cxn>
              <a:cxn ang="0">
                <a:pos x="connsiteX29445" y="connsiteY29445"/>
              </a:cxn>
              <a:cxn ang="0">
                <a:pos x="connsiteX29446" y="connsiteY29446"/>
              </a:cxn>
              <a:cxn ang="0">
                <a:pos x="connsiteX29447" y="connsiteY29447"/>
              </a:cxn>
              <a:cxn ang="0">
                <a:pos x="connsiteX29448" y="connsiteY29448"/>
              </a:cxn>
              <a:cxn ang="0">
                <a:pos x="connsiteX29449" y="connsiteY29449"/>
              </a:cxn>
              <a:cxn ang="0">
                <a:pos x="connsiteX29450" y="connsiteY29450"/>
              </a:cxn>
              <a:cxn ang="0">
                <a:pos x="connsiteX29451" y="connsiteY29451"/>
              </a:cxn>
              <a:cxn ang="0">
                <a:pos x="connsiteX29452" y="connsiteY29452"/>
              </a:cxn>
              <a:cxn ang="0">
                <a:pos x="connsiteX29453" y="connsiteY29453"/>
              </a:cxn>
              <a:cxn ang="0">
                <a:pos x="connsiteX29454" y="connsiteY29454"/>
              </a:cxn>
              <a:cxn ang="0">
                <a:pos x="connsiteX29455" y="connsiteY29455"/>
              </a:cxn>
              <a:cxn ang="0">
                <a:pos x="connsiteX29456" y="connsiteY29456"/>
              </a:cxn>
              <a:cxn ang="0">
                <a:pos x="connsiteX29457" y="connsiteY29457"/>
              </a:cxn>
              <a:cxn ang="0">
                <a:pos x="connsiteX29458" y="connsiteY29458"/>
              </a:cxn>
              <a:cxn ang="0">
                <a:pos x="connsiteX29459" y="connsiteY29459"/>
              </a:cxn>
              <a:cxn ang="0">
                <a:pos x="connsiteX29460" y="connsiteY29460"/>
              </a:cxn>
              <a:cxn ang="0">
                <a:pos x="connsiteX29461" y="connsiteY29461"/>
              </a:cxn>
              <a:cxn ang="0">
                <a:pos x="connsiteX29462" y="connsiteY29462"/>
              </a:cxn>
              <a:cxn ang="0">
                <a:pos x="connsiteX29463" y="connsiteY29463"/>
              </a:cxn>
              <a:cxn ang="0">
                <a:pos x="connsiteX29464" y="connsiteY29464"/>
              </a:cxn>
              <a:cxn ang="0">
                <a:pos x="connsiteX29465" y="connsiteY29465"/>
              </a:cxn>
              <a:cxn ang="0">
                <a:pos x="connsiteX29466" y="connsiteY29466"/>
              </a:cxn>
              <a:cxn ang="0">
                <a:pos x="connsiteX29467" y="connsiteY29467"/>
              </a:cxn>
              <a:cxn ang="0">
                <a:pos x="connsiteX29468" y="connsiteY29468"/>
              </a:cxn>
              <a:cxn ang="0">
                <a:pos x="connsiteX29469" y="connsiteY29469"/>
              </a:cxn>
              <a:cxn ang="0">
                <a:pos x="connsiteX29470" y="connsiteY29470"/>
              </a:cxn>
              <a:cxn ang="0">
                <a:pos x="connsiteX29471" y="connsiteY29471"/>
              </a:cxn>
              <a:cxn ang="0">
                <a:pos x="connsiteX29472" y="connsiteY29472"/>
              </a:cxn>
              <a:cxn ang="0">
                <a:pos x="connsiteX29473" y="connsiteY29473"/>
              </a:cxn>
              <a:cxn ang="0">
                <a:pos x="connsiteX29474" y="connsiteY29474"/>
              </a:cxn>
              <a:cxn ang="0">
                <a:pos x="connsiteX29475" y="connsiteY29475"/>
              </a:cxn>
              <a:cxn ang="0">
                <a:pos x="connsiteX29476" y="connsiteY29476"/>
              </a:cxn>
              <a:cxn ang="0">
                <a:pos x="connsiteX29477" y="connsiteY29477"/>
              </a:cxn>
              <a:cxn ang="0">
                <a:pos x="connsiteX29478" y="connsiteY29478"/>
              </a:cxn>
              <a:cxn ang="0">
                <a:pos x="connsiteX29479" y="connsiteY29479"/>
              </a:cxn>
              <a:cxn ang="0">
                <a:pos x="connsiteX29480" y="connsiteY29480"/>
              </a:cxn>
              <a:cxn ang="0">
                <a:pos x="connsiteX29481" y="connsiteY29481"/>
              </a:cxn>
              <a:cxn ang="0">
                <a:pos x="connsiteX29482" y="connsiteY29482"/>
              </a:cxn>
              <a:cxn ang="0">
                <a:pos x="connsiteX29483" y="connsiteY29483"/>
              </a:cxn>
              <a:cxn ang="0">
                <a:pos x="connsiteX29484" y="connsiteY29484"/>
              </a:cxn>
              <a:cxn ang="0">
                <a:pos x="connsiteX29485" y="connsiteY29485"/>
              </a:cxn>
              <a:cxn ang="0">
                <a:pos x="connsiteX29486" y="connsiteY29486"/>
              </a:cxn>
              <a:cxn ang="0">
                <a:pos x="connsiteX29487" y="connsiteY29487"/>
              </a:cxn>
              <a:cxn ang="0">
                <a:pos x="connsiteX29488" y="connsiteY29488"/>
              </a:cxn>
              <a:cxn ang="0">
                <a:pos x="connsiteX29489" y="connsiteY29489"/>
              </a:cxn>
              <a:cxn ang="0">
                <a:pos x="connsiteX29490" y="connsiteY29490"/>
              </a:cxn>
              <a:cxn ang="0">
                <a:pos x="connsiteX29491" y="connsiteY29491"/>
              </a:cxn>
              <a:cxn ang="0">
                <a:pos x="connsiteX29492" y="connsiteY29492"/>
              </a:cxn>
              <a:cxn ang="0">
                <a:pos x="connsiteX29493" y="connsiteY29493"/>
              </a:cxn>
              <a:cxn ang="0">
                <a:pos x="connsiteX29494" y="connsiteY29494"/>
              </a:cxn>
              <a:cxn ang="0">
                <a:pos x="connsiteX29495" y="connsiteY29495"/>
              </a:cxn>
              <a:cxn ang="0">
                <a:pos x="connsiteX29496" y="connsiteY29496"/>
              </a:cxn>
              <a:cxn ang="0">
                <a:pos x="connsiteX29497" y="connsiteY29497"/>
              </a:cxn>
              <a:cxn ang="0">
                <a:pos x="connsiteX29498" y="connsiteY29498"/>
              </a:cxn>
              <a:cxn ang="0">
                <a:pos x="connsiteX29499" y="connsiteY29499"/>
              </a:cxn>
              <a:cxn ang="0">
                <a:pos x="connsiteX29500" y="connsiteY29500"/>
              </a:cxn>
              <a:cxn ang="0">
                <a:pos x="connsiteX29501" y="connsiteY29501"/>
              </a:cxn>
              <a:cxn ang="0">
                <a:pos x="connsiteX29502" y="connsiteY29502"/>
              </a:cxn>
              <a:cxn ang="0">
                <a:pos x="connsiteX29503" y="connsiteY29503"/>
              </a:cxn>
              <a:cxn ang="0">
                <a:pos x="connsiteX29504" y="connsiteY29504"/>
              </a:cxn>
              <a:cxn ang="0">
                <a:pos x="connsiteX29505" y="connsiteY29505"/>
              </a:cxn>
              <a:cxn ang="0">
                <a:pos x="connsiteX29506" y="connsiteY29506"/>
              </a:cxn>
              <a:cxn ang="0">
                <a:pos x="connsiteX29507" y="connsiteY29507"/>
              </a:cxn>
              <a:cxn ang="0">
                <a:pos x="connsiteX29508" y="connsiteY29508"/>
              </a:cxn>
              <a:cxn ang="0">
                <a:pos x="connsiteX29509" y="connsiteY29509"/>
              </a:cxn>
              <a:cxn ang="0">
                <a:pos x="connsiteX29510" y="connsiteY29510"/>
              </a:cxn>
              <a:cxn ang="0">
                <a:pos x="connsiteX29511" y="connsiteY29511"/>
              </a:cxn>
              <a:cxn ang="0">
                <a:pos x="connsiteX29512" y="connsiteY29512"/>
              </a:cxn>
              <a:cxn ang="0">
                <a:pos x="connsiteX29513" y="connsiteY29513"/>
              </a:cxn>
              <a:cxn ang="0">
                <a:pos x="connsiteX29514" y="connsiteY29514"/>
              </a:cxn>
              <a:cxn ang="0">
                <a:pos x="connsiteX29515" y="connsiteY29515"/>
              </a:cxn>
              <a:cxn ang="0">
                <a:pos x="connsiteX29516" y="connsiteY29516"/>
              </a:cxn>
              <a:cxn ang="0">
                <a:pos x="connsiteX29517" y="connsiteY29517"/>
              </a:cxn>
              <a:cxn ang="0">
                <a:pos x="connsiteX29518" y="connsiteY29518"/>
              </a:cxn>
              <a:cxn ang="0">
                <a:pos x="connsiteX29519" y="connsiteY29519"/>
              </a:cxn>
              <a:cxn ang="0">
                <a:pos x="connsiteX29520" y="connsiteY29520"/>
              </a:cxn>
              <a:cxn ang="0">
                <a:pos x="connsiteX29521" y="connsiteY29521"/>
              </a:cxn>
              <a:cxn ang="0">
                <a:pos x="connsiteX29522" y="connsiteY29522"/>
              </a:cxn>
              <a:cxn ang="0">
                <a:pos x="connsiteX29523" y="connsiteY29523"/>
              </a:cxn>
              <a:cxn ang="0">
                <a:pos x="connsiteX29524" y="connsiteY29524"/>
              </a:cxn>
              <a:cxn ang="0">
                <a:pos x="connsiteX29525" y="connsiteY29525"/>
              </a:cxn>
              <a:cxn ang="0">
                <a:pos x="connsiteX29526" y="connsiteY29526"/>
              </a:cxn>
              <a:cxn ang="0">
                <a:pos x="connsiteX29527" y="connsiteY29527"/>
              </a:cxn>
              <a:cxn ang="0">
                <a:pos x="connsiteX29528" y="connsiteY29528"/>
              </a:cxn>
              <a:cxn ang="0">
                <a:pos x="connsiteX29529" y="connsiteY29529"/>
              </a:cxn>
              <a:cxn ang="0">
                <a:pos x="connsiteX29530" y="connsiteY29530"/>
              </a:cxn>
              <a:cxn ang="0">
                <a:pos x="connsiteX29531" y="connsiteY29531"/>
              </a:cxn>
              <a:cxn ang="0">
                <a:pos x="connsiteX29532" y="connsiteY29532"/>
              </a:cxn>
              <a:cxn ang="0">
                <a:pos x="connsiteX29533" y="connsiteY29533"/>
              </a:cxn>
              <a:cxn ang="0">
                <a:pos x="connsiteX29534" y="connsiteY29534"/>
              </a:cxn>
              <a:cxn ang="0">
                <a:pos x="connsiteX29535" y="connsiteY29535"/>
              </a:cxn>
              <a:cxn ang="0">
                <a:pos x="connsiteX29536" y="connsiteY29536"/>
              </a:cxn>
              <a:cxn ang="0">
                <a:pos x="connsiteX29537" y="connsiteY29537"/>
              </a:cxn>
              <a:cxn ang="0">
                <a:pos x="connsiteX29538" y="connsiteY29538"/>
              </a:cxn>
              <a:cxn ang="0">
                <a:pos x="connsiteX29539" y="connsiteY29539"/>
              </a:cxn>
              <a:cxn ang="0">
                <a:pos x="connsiteX29540" y="connsiteY29540"/>
              </a:cxn>
              <a:cxn ang="0">
                <a:pos x="connsiteX29541" y="connsiteY29541"/>
              </a:cxn>
              <a:cxn ang="0">
                <a:pos x="connsiteX29542" y="connsiteY29542"/>
              </a:cxn>
              <a:cxn ang="0">
                <a:pos x="connsiteX29543" y="connsiteY29543"/>
              </a:cxn>
              <a:cxn ang="0">
                <a:pos x="connsiteX29544" y="connsiteY29544"/>
              </a:cxn>
              <a:cxn ang="0">
                <a:pos x="connsiteX29545" y="connsiteY29545"/>
              </a:cxn>
              <a:cxn ang="0">
                <a:pos x="connsiteX29546" y="connsiteY29546"/>
              </a:cxn>
              <a:cxn ang="0">
                <a:pos x="connsiteX29547" y="connsiteY29547"/>
              </a:cxn>
              <a:cxn ang="0">
                <a:pos x="connsiteX29548" y="connsiteY29548"/>
              </a:cxn>
              <a:cxn ang="0">
                <a:pos x="connsiteX29549" y="connsiteY29549"/>
              </a:cxn>
              <a:cxn ang="0">
                <a:pos x="connsiteX29550" y="connsiteY29550"/>
              </a:cxn>
              <a:cxn ang="0">
                <a:pos x="connsiteX29551" y="connsiteY29551"/>
              </a:cxn>
              <a:cxn ang="0">
                <a:pos x="connsiteX29552" y="connsiteY29552"/>
              </a:cxn>
              <a:cxn ang="0">
                <a:pos x="connsiteX29553" y="connsiteY29553"/>
              </a:cxn>
              <a:cxn ang="0">
                <a:pos x="connsiteX29554" y="connsiteY29554"/>
              </a:cxn>
              <a:cxn ang="0">
                <a:pos x="connsiteX29555" y="connsiteY29555"/>
              </a:cxn>
              <a:cxn ang="0">
                <a:pos x="connsiteX29556" y="connsiteY29556"/>
              </a:cxn>
              <a:cxn ang="0">
                <a:pos x="connsiteX29557" y="connsiteY29557"/>
              </a:cxn>
              <a:cxn ang="0">
                <a:pos x="connsiteX29558" y="connsiteY29558"/>
              </a:cxn>
              <a:cxn ang="0">
                <a:pos x="connsiteX29559" y="connsiteY29559"/>
              </a:cxn>
              <a:cxn ang="0">
                <a:pos x="connsiteX29560" y="connsiteY29560"/>
              </a:cxn>
              <a:cxn ang="0">
                <a:pos x="connsiteX29561" y="connsiteY29561"/>
              </a:cxn>
              <a:cxn ang="0">
                <a:pos x="connsiteX29562" y="connsiteY29562"/>
              </a:cxn>
              <a:cxn ang="0">
                <a:pos x="connsiteX29563" y="connsiteY29563"/>
              </a:cxn>
              <a:cxn ang="0">
                <a:pos x="connsiteX29564" y="connsiteY29564"/>
              </a:cxn>
              <a:cxn ang="0">
                <a:pos x="connsiteX29565" y="connsiteY29565"/>
              </a:cxn>
              <a:cxn ang="0">
                <a:pos x="connsiteX29566" y="connsiteY29566"/>
              </a:cxn>
              <a:cxn ang="0">
                <a:pos x="connsiteX29567" y="connsiteY29567"/>
              </a:cxn>
              <a:cxn ang="0">
                <a:pos x="connsiteX29568" y="connsiteY29568"/>
              </a:cxn>
              <a:cxn ang="0">
                <a:pos x="connsiteX29569" y="connsiteY29569"/>
              </a:cxn>
              <a:cxn ang="0">
                <a:pos x="connsiteX29570" y="connsiteY29570"/>
              </a:cxn>
              <a:cxn ang="0">
                <a:pos x="connsiteX29571" y="connsiteY29571"/>
              </a:cxn>
              <a:cxn ang="0">
                <a:pos x="connsiteX29572" y="connsiteY29572"/>
              </a:cxn>
              <a:cxn ang="0">
                <a:pos x="connsiteX29573" y="connsiteY29573"/>
              </a:cxn>
              <a:cxn ang="0">
                <a:pos x="connsiteX29574" y="connsiteY29574"/>
              </a:cxn>
              <a:cxn ang="0">
                <a:pos x="connsiteX29575" y="connsiteY29575"/>
              </a:cxn>
              <a:cxn ang="0">
                <a:pos x="connsiteX29576" y="connsiteY29576"/>
              </a:cxn>
              <a:cxn ang="0">
                <a:pos x="connsiteX29577" y="connsiteY29577"/>
              </a:cxn>
              <a:cxn ang="0">
                <a:pos x="connsiteX29578" y="connsiteY29578"/>
              </a:cxn>
              <a:cxn ang="0">
                <a:pos x="connsiteX29579" y="connsiteY29579"/>
              </a:cxn>
              <a:cxn ang="0">
                <a:pos x="connsiteX29580" y="connsiteY29580"/>
              </a:cxn>
              <a:cxn ang="0">
                <a:pos x="connsiteX29581" y="connsiteY29581"/>
              </a:cxn>
              <a:cxn ang="0">
                <a:pos x="connsiteX29582" y="connsiteY29582"/>
              </a:cxn>
              <a:cxn ang="0">
                <a:pos x="connsiteX29583" y="connsiteY29583"/>
              </a:cxn>
              <a:cxn ang="0">
                <a:pos x="connsiteX29584" y="connsiteY29584"/>
              </a:cxn>
              <a:cxn ang="0">
                <a:pos x="connsiteX29585" y="connsiteY29585"/>
              </a:cxn>
              <a:cxn ang="0">
                <a:pos x="connsiteX29586" y="connsiteY29586"/>
              </a:cxn>
              <a:cxn ang="0">
                <a:pos x="connsiteX29587" y="connsiteY29587"/>
              </a:cxn>
              <a:cxn ang="0">
                <a:pos x="connsiteX29588" y="connsiteY29588"/>
              </a:cxn>
              <a:cxn ang="0">
                <a:pos x="connsiteX29589" y="connsiteY29589"/>
              </a:cxn>
              <a:cxn ang="0">
                <a:pos x="connsiteX29590" y="connsiteY29590"/>
              </a:cxn>
              <a:cxn ang="0">
                <a:pos x="connsiteX29591" y="connsiteY29591"/>
              </a:cxn>
              <a:cxn ang="0">
                <a:pos x="connsiteX29592" y="connsiteY29592"/>
              </a:cxn>
              <a:cxn ang="0">
                <a:pos x="connsiteX29593" y="connsiteY29593"/>
              </a:cxn>
              <a:cxn ang="0">
                <a:pos x="connsiteX29594" y="connsiteY29594"/>
              </a:cxn>
              <a:cxn ang="0">
                <a:pos x="connsiteX29595" y="connsiteY29595"/>
              </a:cxn>
              <a:cxn ang="0">
                <a:pos x="connsiteX29596" y="connsiteY29596"/>
              </a:cxn>
              <a:cxn ang="0">
                <a:pos x="connsiteX29597" y="connsiteY29597"/>
              </a:cxn>
              <a:cxn ang="0">
                <a:pos x="connsiteX29598" y="connsiteY29598"/>
              </a:cxn>
              <a:cxn ang="0">
                <a:pos x="connsiteX29599" y="connsiteY29599"/>
              </a:cxn>
              <a:cxn ang="0">
                <a:pos x="connsiteX29600" y="connsiteY29600"/>
              </a:cxn>
              <a:cxn ang="0">
                <a:pos x="connsiteX29601" y="connsiteY29601"/>
              </a:cxn>
              <a:cxn ang="0">
                <a:pos x="connsiteX29602" y="connsiteY29602"/>
              </a:cxn>
              <a:cxn ang="0">
                <a:pos x="connsiteX29603" y="connsiteY29603"/>
              </a:cxn>
              <a:cxn ang="0">
                <a:pos x="connsiteX29604" y="connsiteY29604"/>
              </a:cxn>
              <a:cxn ang="0">
                <a:pos x="connsiteX29605" y="connsiteY29605"/>
              </a:cxn>
              <a:cxn ang="0">
                <a:pos x="connsiteX29606" y="connsiteY29606"/>
              </a:cxn>
              <a:cxn ang="0">
                <a:pos x="connsiteX29607" y="connsiteY29607"/>
              </a:cxn>
              <a:cxn ang="0">
                <a:pos x="connsiteX29608" y="connsiteY29608"/>
              </a:cxn>
              <a:cxn ang="0">
                <a:pos x="connsiteX29609" y="connsiteY29609"/>
              </a:cxn>
              <a:cxn ang="0">
                <a:pos x="connsiteX29610" y="connsiteY29610"/>
              </a:cxn>
              <a:cxn ang="0">
                <a:pos x="connsiteX29611" y="connsiteY29611"/>
              </a:cxn>
              <a:cxn ang="0">
                <a:pos x="connsiteX29612" y="connsiteY29612"/>
              </a:cxn>
              <a:cxn ang="0">
                <a:pos x="connsiteX29613" y="connsiteY29613"/>
              </a:cxn>
              <a:cxn ang="0">
                <a:pos x="connsiteX29614" y="connsiteY29614"/>
              </a:cxn>
              <a:cxn ang="0">
                <a:pos x="connsiteX29615" y="connsiteY29615"/>
              </a:cxn>
              <a:cxn ang="0">
                <a:pos x="connsiteX29616" y="connsiteY29616"/>
              </a:cxn>
              <a:cxn ang="0">
                <a:pos x="connsiteX29617" y="connsiteY29617"/>
              </a:cxn>
              <a:cxn ang="0">
                <a:pos x="connsiteX29618" y="connsiteY29618"/>
              </a:cxn>
              <a:cxn ang="0">
                <a:pos x="connsiteX29619" y="connsiteY29619"/>
              </a:cxn>
              <a:cxn ang="0">
                <a:pos x="connsiteX29620" y="connsiteY29620"/>
              </a:cxn>
              <a:cxn ang="0">
                <a:pos x="connsiteX29621" y="connsiteY29621"/>
              </a:cxn>
              <a:cxn ang="0">
                <a:pos x="connsiteX29622" y="connsiteY29622"/>
              </a:cxn>
              <a:cxn ang="0">
                <a:pos x="connsiteX29623" y="connsiteY29623"/>
              </a:cxn>
              <a:cxn ang="0">
                <a:pos x="connsiteX29624" y="connsiteY29624"/>
              </a:cxn>
              <a:cxn ang="0">
                <a:pos x="connsiteX29625" y="connsiteY29625"/>
              </a:cxn>
              <a:cxn ang="0">
                <a:pos x="connsiteX29626" y="connsiteY29626"/>
              </a:cxn>
              <a:cxn ang="0">
                <a:pos x="connsiteX29627" y="connsiteY29627"/>
              </a:cxn>
              <a:cxn ang="0">
                <a:pos x="connsiteX29628" y="connsiteY29628"/>
              </a:cxn>
              <a:cxn ang="0">
                <a:pos x="connsiteX29629" y="connsiteY29629"/>
              </a:cxn>
              <a:cxn ang="0">
                <a:pos x="connsiteX29630" y="connsiteY29630"/>
              </a:cxn>
              <a:cxn ang="0">
                <a:pos x="connsiteX29631" y="connsiteY29631"/>
              </a:cxn>
              <a:cxn ang="0">
                <a:pos x="connsiteX29632" y="connsiteY29632"/>
              </a:cxn>
              <a:cxn ang="0">
                <a:pos x="connsiteX29633" y="connsiteY29633"/>
              </a:cxn>
              <a:cxn ang="0">
                <a:pos x="connsiteX29634" y="connsiteY29634"/>
              </a:cxn>
              <a:cxn ang="0">
                <a:pos x="connsiteX29635" y="connsiteY29635"/>
              </a:cxn>
              <a:cxn ang="0">
                <a:pos x="connsiteX29636" y="connsiteY29636"/>
              </a:cxn>
              <a:cxn ang="0">
                <a:pos x="connsiteX29637" y="connsiteY29637"/>
              </a:cxn>
              <a:cxn ang="0">
                <a:pos x="connsiteX29638" y="connsiteY29638"/>
              </a:cxn>
              <a:cxn ang="0">
                <a:pos x="connsiteX29639" y="connsiteY29639"/>
              </a:cxn>
              <a:cxn ang="0">
                <a:pos x="connsiteX29640" y="connsiteY29640"/>
              </a:cxn>
              <a:cxn ang="0">
                <a:pos x="connsiteX29641" y="connsiteY29641"/>
              </a:cxn>
              <a:cxn ang="0">
                <a:pos x="connsiteX29642" y="connsiteY29642"/>
              </a:cxn>
              <a:cxn ang="0">
                <a:pos x="connsiteX29643" y="connsiteY29643"/>
              </a:cxn>
              <a:cxn ang="0">
                <a:pos x="connsiteX29644" y="connsiteY29644"/>
              </a:cxn>
              <a:cxn ang="0">
                <a:pos x="connsiteX29645" y="connsiteY29645"/>
              </a:cxn>
              <a:cxn ang="0">
                <a:pos x="connsiteX29646" y="connsiteY29646"/>
              </a:cxn>
              <a:cxn ang="0">
                <a:pos x="connsiteX29647" y="connsiteY29647"/>
              </a:cxn>
              <a:cxn ang="0">
                <a:pos x="connsiteX29648" y="connsiteY29648"/>
              </a:cxn>
              <a:cxn ang="0">
                <a:pos x="connsiteX29649" y="connsiteY29649"/>
              </a:cxn>
              <a:cxn ang="0">
                <a:pos x="connsiteX29650" y="connsiteY29650"/>
              </a:cxn>
              <a:cxn ang="0">
                <a:pos x="connsiteX29651" y="connsiteY29651"/>
              </a:cxn>
              <a:cxn ang="0">
                <a:pos x="connsiteX29652" y="connsiteY29652"/>
              </a:cxn>
              <a:cxn ang="0">
                <a:pos x="connsiteX29653" y="connsiteY29653"/>
              </a:cxn>
              <a:cxn ang="0">
                <a:pos x="connsiteX29654" y="connsiteY29654"/>
              </a:cxn>
              <a:cxn ang="0">
                <a:pos x="connsiteX29655" y="connsiteY29655"/>
              </a:cxn>
              <a:cxn ang="0">
                <a:pos x="connsiteX29656" y="connsiteY29656"/>
              </a:cxn>
              <a:cxn ang="0">
                <a:pos x="connsiteX29657" y="connsiteY29657"/>
              </a:cxn>
              <a:cxn ang="0">
                <a:pos x="connsiteX29658" y="connsiteY29658"/>
              </a:cxn>
              <a:cxn ang="0">
                <a:pos x="connsiteX29659" y="connsiteY29659"/>
              </a:cxn>
              <a:cxn ang="0">
                <a:pos x="connsiteX29660" y="connsiteY29660"/>
              </a:cxn>
              <a:cxn ang="0">
                <a:pos x="connsiteX29661" y="connsiteY29661"/>
              </a:cxn>
              <a:cxn ang="0">
                <a:pos x="connsiteX29662" y="connsiteY29662"/>
              </a:cxn>
              <a:cxn ang="0">
                <a:pos x="connsiteX29663" y="connsiteY29663"/>
              </a:cxn>
              <a:cxn ang="0">
                <a:pos x="connsiteX29664" y="connsiteY29664"/>
              </a:cxn>
              <a:cxn ang="0">
                <a:pos x="connsiteX29665" y="connsiteY29665"/>
              </a:cxn>
              <a:cxn ang="0">
                <a:pos x="connsiteX29666" y="connsiteY29666"/>
              </a:cxn>
              <a:cxn ang="0">
                <a:pos x="connsiteX29667" y="connsiteY29667"/>
              </a:cxn>
              <a:cxn ang="0">
                <a:pos x="connsiteX29668" y="connsiteY29668"/>
              </a:cxn>
              <a:cxn ang="0">
                <a:pos x="connsiteX29669" y="connsiteY29669"/>
              </a:cxn>
              <a:cxn ang="0">
                <a:pos x="connsiteX29670" y="connsiteY29670"/>
              </a:cxn>
              <a:cxn ang="0">
                <a:pos x="connsiteX29671" y="connsiteY29671"/>
              </a:cxn>
              <a:cxn ang="0">
                <a:pos x="connsiteX29672" y="connsiteY29672"/>
              </a:cxn>
              <a:cxn ang="0">
                <a:pos x="connsiteX29673" y="connsiteY29673"/>
              </a:cxn>
              <a:cxn ang="0">
                <a:pos x="connsiteX29674" y="connsiteY29674"/>
              </a:cxn>
              <a:cxn ang="0">
                <a:pos x="connsiteX29675" y="connsiteY29675"/>
              </a:cxn>
              <a:cxn ang="0">
                <a:pos x="connsiteX29676" y="connsiteY29676"/>
              </a:cxn>
              <a:cxn ang="0">
                <a:pos x="connsiteX29677" y="connsiteY29677"/>
              </a:cxn>
              <a:cxn ang="0">
                <a:pos x="connsiteX29678" y="connsiteY29678"/>
              </a:cxn>
              <a:cxn ang="0">
                <a:pos x="connsiteX29679" y="connsiteY29679"/>
              </a:cxn>
              <a:cxn ang="0">
                <a:pos x="connsiteX29680" y="connsiteY29680"/>
              </a:cxn>
              <a:cxn ang="0">
                <a:pos x="connsiteX29681" y="connsiteY29681"/>
              </a:cxn>
              <a:cxn ang="0">
                <a:pos x="connsiteX29682" y="connsiteY29682"/>
              </a:cxn>
              <a:cxn ang="0">
                <a:pos x="connsiteX29683" y="connsiteY29683"/>
              </a:cxn>
              <a:cxn ang="0">
                <a:pos x="connsiteX29684" y="connsiteY29684"/>
              </a:cxn>
              <a:cxn ang="0">
                <a:pos x="connsiteX29685" y="connsiteY29685"/>
              </a:cxn>
              <a:cxn ang="0">
                <a:pos x="connsiteX29686" y="connsiteY29686"/>
              </a:cxn>
              <a:cxn ang="0">
                <a:pos x="connsiteX29687" y="connsiteY29687"/>
              </a:cxn>
              <a:cxn ang="0">
                <a:pos x="connsiteX29688" y="connsiteY29688"/>
              </a:cxn>
              <a:cxn ang="0">
                <a:pos x="connsiteX29689" y="connsiteY29689"/>
              </a:cxn>
              <a:cxn ang="0">
                <a:pos x="connsiteX29690" y="connsiteY29690"/>
              </a:cxn>
              <a:cxn ang="0">
                <a:pos x="connsiteX29691" y="connsiteY29691"/>
              </a:cxn>
              <a:cxn ang="0">
                <a:pos x="connsiteX29692" y="connsiteY29692"/>
              </a:cxn>
              <a:cxn ang="0">
                <a:pos x="connsiteX29693" y="connsiteY29693"/>
              </a:cxn>
              <a:cxn ang="0">
                <a:pos x="connsiteX29694" y="connsiteY29694"/>
              </a:cxn>
              <a:cxn ang="0">
                <a:pos x="connsiteX29695" y="connsiteY29695"/>
              </a:cxn>
              <a:cxn ang="0">
                <a:pos x="connsiteX29696" y="connsiteY29696"/>
              </a:cxn>
              <a:cxn ang="0">
                <a:pos x="connsiteX29697" y="connsiteY29697"/>
              </a:cxn>
              <a:cxn ang="0">
                <a:pos x="connsiteX29698" y="connsiteY29698"/>
              </a:cxn>
              <a:cxn ang="0">
                <a:pos x="connsiteX29699" y="connsiteY29699"/>
              </a:cxn>
              <a:cxn ang="0">
                <a:pos x="connsiteX29700" y="connsiteY29700"/>
              </a:cxn>
              <a:cxn ang="0">
                <a:pos x="connsiteX29701" y="connsiteY29701"/>
              </a:cxn>
              <a:cxn ang="0">
                <a:pos x="connsiteX29702" y="connsiteY29702"/>
              </a:cxn>
              <a:cxn ang="0">
                <a:pos x="connsiteX29703" y="connsiteY29703"/>
              </a:cxn>
              <a:cxn ang="0">
                <a:pos x="connsiteX29704" y="connsiteY29704"/>
              </a:cxn>
              <a:cxn ang="0">
                <a:pos x="connsiteX29705" y="connsiteY29705"/>
              </a:cxn>
              <a:cxn ang="0">
                <a:pos x="connsiteX29706" y="connsiteY29706"/>
              </a:cxn>
              <a:cxn ang="0">
                <a:pos x="connsiteX29707" y="connsiteY29707"/>
              </a:cxn>
              <a:cxn ang="0">
                <a:pos x="connsiteX29708" y="connsiteY29708"/>
              </a:cxn>
              <a:cxn ang="0">
                <a:pos x="connsiteX29709" y="connsiteY29709"/>
              </a:cxn>
              <a:cxn ang="0">
                <a:pos x="connsiteX29710" y="connsiteY29710"/>
              </a:cxn>
              <a:cxn ang="0">
                <a:pos x="connsiteX29711" y="connsiteY29711"/>
              </a:cxn>
              <a:cxn ang="0">
                <a:pos x="connsiteX29712" y="connsiteY29712"/>
              </a:cxn>
              <a:cxn ang="0">
                <a:pos x="connsiteX29713" y="connsiteY29713"/>
              </a:cxn>
              <a:cxn ang="0">
                <a:pos x="connsiteX29714" y="connsiteY29714"/>
              </a:cxn>
              <a:cxn ang="0">
                <a:pos x="connsiteX29715" y="connsiteY29715"/>
              </a:cxn>
              <a:cxn ang="0">
                <a:pos x="connsiteX29716" y="connsiteY29716"/>
              </a:cxn>
              <a:cxn ang="0">
                <a:pos x="connsiteX29717" y="connsiteY29717"/>
              </a:cxn>
              <a:cxn ang="0">
                <a:pos x="connsiteX29718" y="connsiteY29718"/>
              </a:cxn>
              <a:cxn ang="0">
                <a:pos x="connsiteX29719" y="connsiteY29719"/>
              </a:cxn>
              <a:cxn ang="0">
                <a:pos x="connsiteX29720" y="connsiteY29720"/>
              </a:cxn>
              <a:cxn ang="0">
                <a:pos x="connsiteX29721" y="connsiteY29721"/>
              </a:cxn>
              <a:cxn ang="0">
                <a:pos x="connsiteX29722" y="connsiteY29722"/>
              </a:cxn>
              <a:cxn ang="0">
                <a:pos x="connsiteX29723" y="connsiteY29723"/>
              </a:cxn>
              <a:cxn ang="0">
                <a:pos x="connsiteX29724" y="connsiteY29724"/>
              </a:cxn>
              <a:cxn ang="0">
                <a:pos x="connsiteX29725" y="connsiteY29725"/>
              </a:cxn>
              <a:cxn ang="0">
                <a:pos x="connsiteX29726" y="connsiteY29726"/>
              </a:cxn>
              <a:cxn ang="0">
                <a:pos x="connsiteX29727" y="connsiteY29727"/>
              </a:cxn>
              <a:cxn ang="0">
                <a:pos x="connsiteX29728" y="connsiteY29728"/>
              </a:cxn>
              <a:cxn ang="0">
                <a:pos x="connsiteX29729" y="connsiteY29729"/>
              </a:cxn>
              <a:cxn ang="0">
                <a:pos x="connsiteX29730" y="connsiteY29730"/>
              </a:cxn>
              <a:cxn ang="0">
                <a:pos x="connsiteX29731" y="connsiteY29731"/>
              </a:cxn>
              <a:cxn ang="0">
                <a:pos x="connsiteX29732" y="connsiteY29732"/>
              </a:cxn>
              <a:cxn ang="0">
                <a:pos x="connsiteX29733" y="connsiteY29733"/>
              </a:cxn>
              <a:cxn ang="0">
                <a:pos x="connsiteX29734" y="connsiteY29734"/>
              </a:cxn>
              <a:cxn ang="0">
                <a:pos x="connsiteX29735" y="connsiteY29735"/>
              </a:cxn>
              <a:cxn ang="0">
                <a:pos x="connsiteX29736" y="connsiteY29736"/>
              </a:cxn>
              <a:cxn ang="0">
                <a:pos x="connsiteX29737" y="connsiteY29737"/>
              </a:cxn>
              <a:cxn ang="0">
                <a:pos x="connsiteX29738" y="connsiteY29738"/>
              </a:cxn>
              <a:cxn ang="0">
                <a:pos x="connsiteX29739" y="connsiteY29739"/>
              </a:cxn>
              <a:cxn ang="0">
                <a:pos x="connsiteX29740" y="connsiteY29740"/>
              </a:cxn>
              <a:cxn ang="0">
                <a:pos x="connsiteX29741" y="connsiteY29741"/>
              </a:cxn>
              <a:cxn ang="0">
                <a:pos x="connsiteX29742" y="connsiteY29742"/>
              </a:cxn>
              <a:cxn ang="0">
                <a:pos x="connsiteX29743" y="connsiteY29743"/>
              </a:cxn>
              <a:cxn ang="0">
                <a:pos x="connsiteX29744" y="connsiteY29744"/>
              </a:cxn>
              <a:cxn ang="0">
                <a:pos x="connsiteX29745" y="connsiteY29745"/>
              </a:cxn>
              <a:cxn ang="0">
                <a:pos x="connsiteX29746" y="connsiteY29746"/>
              </a:cxn>
              <a:cxn ang="0">
                <a:pos x="connsiteX29747" y="connsiteY29747"/>
              </a:cxn>
              <a:cxn ang="0">
                <a:pos x="connsiteX29748" y="connsiteY29748"/>
              </a:cxn>
              <a:cxn ang="0">
                <a:pos x="connsiteX29749" y="connsiteY29749"/>
              </a:cxn>
              <a:cxn ang="0">
                <a:pos x="connsiteX29750" y="connsiteY29750"/>
              </a:cxn>
              <a:cxn ang="0">
                <a:pos x="connsiteX29751" y="connsiteY29751"/>
              </a:cxn>
              <a:cxn ang="0">
                <a:pos x="connsiteX29752" y="connsiteY29752"/>
              </a:cxn>
              <a:cxn ang="0">
                <a:pos x="connsiteX29753" y="connsiteY29753"/>
              </a:cxn>
              <a:cxn ang="0">
                <a:pos x="connsiteX29754" y="connsiteY29754"/>
              </a:cxn>
              <a:cxn ang="0">
                <a:pos x="connsiteX29755" y="connsiteY29755"/>
              </a:cxn>
              <a:cxn ang="0">
                <a:pos x="connsiteX29756" y="connsiteY29756"/>
              </a:cxn>
              <a:cxn ang="0">
                <a:pos x="connsiteX29757" y="connsiteY29757"/>
              </a:cxn>
              <a:cxn ang="0">
                <a:pos x="connsiteX29758" y="connsiteY29758"/>
              </a:cxn>
              <a:cxn ang="0">
                <a:pos x="connsiteX29759" y="connsiteY29759"/>
              </a:cxn>
              <a:cxn ang="0">
                <a:pos x="connsiteX29760" y="connsiteY29760"/>
              </a:cxn>
              <a:cxn ang="0">
                <a:pos x="connsiteX29761" y="connsiteY29761"/>
              </a:cxn>
              <a:cxn ang="0">
                <a:pos x="connsiteX29762" y="connsiteY29762"/>
              </a:cxn>
              <a:cxn ang="0">
                <a:pos x="connsiteX29763" y="connsiteY29763"/>
              </a:cxn>
              <a:cxn ang="0">
                <a:pos x="connsiteX29764" y="connsiteY29764"/>
              </a:cxn>
              <a:cxn ang="0">
                <a:pos x="connsiteX29765" y="connsiteY29765"/>
              </a:cxn>
              <a:cxn ang="0">
                <a:pos x="connsiteX29766" y="connsiteY29766"/>
              </a:cxn>
              <a:cxn ang="0">
                <a:pos x="connsiteX29767" y="connsiteY29767"/>
              </a:cxn>
              <a:cxn ang="0">
                <a:pos x="connsiteX29768" y="connsiteY29768"/>
              </a:cxn>
              <a:cxn ang="0">
                <a:pos x="connsiteX29769" y="connsiteY29769"/>
              </a:cxn>
              <a:cxn ang="0">
                <a:pos x="connsiteX29770" y="connsiteY29770"/>
              </a:cxn>
              <a:cxn ang="0">
                <a:pos x="connsiteX29771" y="connsiteY29771"/>
              </a:cxn>
              <a:cxn ang="0">
                <a:pos x="connsiteX29772" y="connsiteY29772"/>
              </a:cxn>
              <a:cxn ang="0">
                <a:pos x="connsiteX29773" y="connsiteY29773"/>
              </a:cxn>
              <a:cxn ang="0">
                <a:pos x="connsiteX29774" y="connsiteY29774"/>
              </a:cxn>
              <a:cxn ang="0">
                <a:pos x="connsiteX29775" y="connsiteY29775"/>
              </a:cxn>
              <a:cxn ang="0">
                <a:pos x="connsiteX29776" y="connsiteY29776"/>
              </a:cxn>
              <a:cxn ang="0">
                <a:pos x="connsiteX29777" y="connsiteY29777"/>
              </a:cxn>
              <a:cxn ang="0">
                <a:pos x="connsiteX29778" y="connsiteY29778"/>
              </a:cxn>
              <a:cxn ang="0">
                <a:pos x="connsiteX29779" y="connsiteY29779"/>
              </a:cxn>
              <a:cxn ang="0">
                <a:pos x="connsiteX29780" y="connsiteY29780"/>
              </a:cxn>
              <a:cxn ang="0">
                <a:pos x="connsiteX29781" y="connsiteY29781"/>
              </a:cxn>
              <a:cxn ang="0">
                <a:pos x="connsiteX29782" y="connsiteY29782"/>
              </a:cxn>
              <a:cxn ang="0">
                <a:pos x="connsiteX29783" y="connsiteY29783"/>
              </a:cxn>
              <a:cxn ang="0">
                <a:pos x="connsiteX29784" y="connsiteY29784"/>
              </a:cxn>
              <a:cxn ang="0">
                <a:pos x="connsiteX29785" y="connsiteY29785"/>
              </a:cxn>
              <a:cxn ang="0">
                <a:pos x="connsiteX29786" y="connsiteY29786"/>
              </a:cxn>
              <a:cxn ang="0">
                <a:pos x="connsiteX29787" y="connsiteY29787"/>
              </a:cxn>
              <a:cxn ang="0">
                <a:pos x="connsiteX29788" y="connsiteY29788"/>
              </a:cxn>
              <a:cxn ang="0">
                <a:pos x="connsiteX29789" y="connsiteY29789"/>
              </a:cxn>
              <a:cxn ang="0">
                <a:pos x="connsiteX29790" y="connsiteY29790"/>
              </a:cxn>
              <a:cxn ang="0">
                <a:pos x="connsiteX29791" y="connsiteY29791"/>
              </a:cxn>
              <a:cxn ang="0">
                <a:pos x="connsiteX29792" y="connsiteY29792"/>
              </a:cxn>
              <a:cxn ang="0">
                <a:pos x="connsiteX29793" y="connsiteY29793"/>
              </a:cxn>
              <a:cxn ang="0">
                <a:pos x="connsiteX29794" y="connsiteY29794"/>
              </a:cxn>
              <a:cxn ang="0">
                <a:pos x="connsiteX29795" y="connsiteY29795"/>
              </a:cxn>
              <a:cxn ang="0">
                <a:pos x="connsiteX29796" y="connsiteY29796"/>
              </a:cxn>
              <a:cxn ang="0">
                <a:pos x="connsiteX29797" y="connsiteY29797"/>
              </a:cxn>
              <a:cxn ang="0">
                <a:pos x="connsiteX29798" y="connsiteY29798"/>
              </a:cxn>
              <a:cxn ang="0">
                <a:pos x="connsiteX29799" y="connsiteY29799"/>
              </a:cxn>
              <a:cxn ang="0">
                <a:pos x="connsiteX29800" y="connsiteY29800"/>
              </a:cxn>
              <a:cxn ang="0">
                <a:pos x="connsiteX29801" y="connsiteY29801"/>
              </a:cxn>
              <a:cxn ang="0">
                <a:pos x="connsiteX29802" y="connsiteY29802"/>
              </a:cxn>
              <a:cxn ang="0">
                <a:pos x="connsiteX29803" y="connsiteY29803"/>
              </a:cxn>
              <a:cxn ang="0">
                <a:pos x="connsiteX29804" y="connsiteY29804"/>
              </a:cxn>
              <a:cxn ang="0">
                <a:pos x="connsiteX29805" y="connsiteY29805"/>
              </a:cxn>
              <a:cxn ang="0">
                <a:pos x="connsiteX29806" y="connsiteY29806"/>
              </a:cxn>
              <a:cxn ang="0">
                <a:pos x="connsiteX29807" y="connsiteY29807"/>
              </a:cxn>
              <a:cxn ang="0">
                <a:pos x="connsiteX29808" y="connsiteY29808"/>
              </a:cxn>
              <a:cxn ang="0">
                <a:pos x="connsiteX29809" y="connsiteY29809"/>
              </a:cxn>
              <a:cxn ang="0">
                <a:pos x="connsiteX29810" y="connsiteY29810"/>
              </a:cxn>
              <a:cxn ang="0">
                <a:pos x="connsiteX29811" y="connsiteY29811"/>
              </a:cxn>
              <a:cxn ang="0">
                <a:pos x="connsiteX29812" y="connsiteY29812"/>
              </a:cxn>
              <a:cxn ang="0">
                <a:pos x="connsiteX29813" y="connsiteY29813"/>
              </a:cxn>
              <a:cxn ang="0">
                <a:pos x="connsiteX29814" y="connsiteY29814"/>
              </a:cxn>
              <a:cxn ang="0">
                <a:pos x="connsiteX29815" y="connsiteY29815"/>
              </a:cxn>
              <a:cxn ang="0">
                <a:pos x="connsiteX29816" y="connsiteY29816"/>
              </a:cxn>
              <a:cxn ang="0">
                <a:pos x="connsiteX29817" y="connsiteY29817"/>
              </a:cxn>
              <a:cxn ang="0">
                <a:pos x="connsiteX29818" y="connsiteY29818"/>
              </a:cxn>
              <a:cxn ang="0">
                <a:pos x="connsiteX29819" y="connsiteY29819"/>
              </a:cxn>
              <a:cxn ang="0">
                <a:pos x="connsiteX29820" y="connsiteY29820"/>
              </a:cxn>
              <a:cxn ang="0">
                <a:pos x="connsiteX29821" y="connsiteY29821"/>
              </a:cxn>
              <a:cxn ang="0">
                <a:pos x="connsiteX29822" y="connsiteY29822"/>
              </a:cxn>
              <a:cxn ang="0">
                <a:pos x="connsiteX29823" y="connsiteY29823"/>
              </a:cxn>
              <a:cxn ang="0">
                <a:pos x="connsiteX29824" y="connsiteY29824"/>
              </a:cxn>
              <a:cxn ang="0">
                <a:pos x="connsiteX29825" y="connsiteY29825"/>
              </a:cxn>
              <a:cxn ang="0">
                <a:pos x="connsiteX29826" y="connsiteY29826"/>
              </a:cxn>
              <a:cxn ang="0">
                <a:pos x="connsiteX29827" y="connsiteY29827"/>
              </a:cxn>
              <a:cxn ang="0">
                <a:pos x="connsiteX29828" y="connsiteY29828"/>
              </a:cxn>
              <a:cxn ang="0">
                <a:pos x="connsiteX29829" y="connsiteY29829"/>
              </a:cxn>
              <a:cxn ang="0">
                <a:pos x="connsiteX29830" y="connsiteY29830"/>
              </a:cxn>
              <a:cxn ang="0">
                <a:pos x="connsiteX29831" y="connsiteY29831"/>
              </a:cxn>
              <a:cxn ang="0">
                <a:pos x="connsiteX29832" y="connsiteY29832"/>
              </a:cxn>
              <a:cxn ang="0">
                <a:pos x="connsiteX29833" y="connsiteY29833"/>
              </a:cxn>
              <a:cxn ang="0">
                <a:pos x="connsiteX29834" y="connsiteY29834"/>
              </a:cxn>
              <a:cxn ang="0">
                <a:pos x="connsiteX29835" y="connsiteY29835"/>
              </a:cxn>
              <a:cxn ang="0">
                <a:pos x="connsiteX29836" y="connsiteY29836"/>
              </a:cxn>
              <a:cxn ang="0">
                <a:pos x="connsiteX29837" y="connsiteY29837"/>
              </a:cxn>
              <a:cxn ang="0">
                <a:pos x="connsiteX29838" y="connsiteY29838"/>
              </a:cxn>
              <a:cxn ang="0">
                <a:pos x="connsiteX29839" y="connsiteY29839"/>
              </a:cxn>
              <a:cxn ang="0">
                <a:pos x="connsiteX29840" y="connsiteY29840"/>
              </a:cxn>
              <a:cxn ang="0">
                <a:pos x="connsiteX29841" y="connsiteY29841"/>
              </a:cxn>
              <a:cxn ang="0">
                <a:pos x="connsiteX29842" y="connsiteY29842"/>
              </a:cxn>
              <a:cxn ang="0">
                <a:pos x="connsiteX29843" y="connsiteY29843"/>
              </a:cxn>
              <a:cxn ang="0">
                <a:pos x="connsiteX29844" y="connsiteY29844"/>
              </a:cxn>
              <a:cxn ang="0">
                <a:pos x="connsiteX29845" y="connsiteY29845"/>
              </a:cxn>
              <a:cxn ang="0">
                <a:pos x="connsiteX29846" y="connsiteY29846"/>
              </a:cxn>
              <a:cxn ang="0">
                <a:pos x="connsiteX29847" y="connsiteY29847"/>
              </a:cxn>
              <a:cxn ang="0">
                <a:pos x="connsiteX29848" y="connsiteY29848"/>
              </a:cxn>
              <a:cxn ang="0">
                <a:pos x="connsiteX29849" y="connsiteY29849"/>
              </a:cxn>
              <a:cxn ang="0">
                <a:pos x="connsiteX29850" y="connsiteY29850"/>
              </a:cxn>
              <a:cxn ang="0">
                <a:pos x="connsiteX29851" y="connsiteY29851"/>
              </a:cxn>
              <a:cxn ang="0">
                <a:pos x="connsiteX29852" y="connsiteY29852"/>
              </a:cxn>
              <a:cxn ang="0">
                <a:pos x="connsiteX29853" y="connsiteY29853"/>
              </a:cxn>
              <a:cxn ang="0">
                <a:pos x="connsiteX29854" y="connsiteY29854"/>
              </a:cxn>
              <a:cxn ang="0">
                <a:pos x="connsiteX29855" y="connsiteY29855"/>
              </a:cxn>
              <a:cxn ang="0">
                <a:pos x="connsiteX29856" y="connsiteY29856"/>
              </a:cxn>
              <a:cxn ang="0">
                <a:pos x="connsiteX29857" y="connsiteY29857"/>
              </a:cxn>
              <a:cxn ang="0">
                <a:pos x="connsiteX29858" y="connsiteY29858"/>
              </a:cxn>
              <a:cxn ang="0">
                <a:pos x="connsiteX29859" y="connsiteY29859"/>
              </a:cxn>
              <a:cxn ang="0">
                <a:pos x="connsiteX29860" y="connsiteY29860"/>
              </a:cxn>
              <a:cxn ang="0">
                <a:pos x="connsiteX29861" y="connsiteY29861"/>
              </a:cxn>
              <a:cxn ang="0">
                <a:pos x="connsiteX29862" y="connsiteY29862"/>
              </a:cxn>
              <a:cxn ang="0">
                <a:pos x="connsiteX29863" y="connsiteY29863"/>
              </a:cxn>
              <a:cxn ang="0">
                <a:pos x="connsiteX29864" y="connsiteY29864"/>
              </a:cxn>
              <a:cxn ang="0">
                <a:pos x="connsiteX29865" y="connsiteY29865"/>
              </a:cxn>
              <a:cxn ang="0">
                <a:pos x="connsiteX29866" y="connsiteY29866"/>
              </a:cxn>
              <a:cxn ang="0">
                <a:pos x="connsiteX29867" y="connsiteY29867"/>
              </a:cxn>
              <a:cxn ang="0">
                <a:pos x="connsiteX29868" y="connsiteY29868"/>
              </a:cxn>
              <a:cxn ang="0">
                <a:pos x="connsiteX29869" y="connsiteY29869"/>
              </a:cxn>
              <a:cxn ang="0">
                <a:pos x="connsiteX29870" y="connsiteY29870"/>
              </a:cxn>
              <a:cxn ang="0">
                <a:pos x="connsiteX29871" y="connsiteY29871"/>
              </a:cxn>
              <a:cxn ang="0">
                <a:pos x="connsiteX29872" y="connsiteY29872"/>
              </a:cxn>
              <a:cxn ang="0">
                <a:pos x="connsiteX29873" y="connsiteY29873"/>
              </a:cxn>
              <a:cxn ang="0">
                <a:pos x="connsiteX29874" y="connsiteY29874"/>
              </a:cxn>
              <a:cxn ang="0">
                <a:pos x="connsiteX29875" y="connsiteY29875"/>
              </a:cxn>
              <a:cxn ang="0">
                <a:pos x="connsiteX29876" y="connsiteY29876"/>
              </a:cxn>
              <a:cxn ang="0">
                <a:pos x="connsiteX29877" y="connsiteY29877"/>
              </a:cxn>
              <a:cxn ang="0">
                <a:pos x="connsiteX29878" y="connsiteY29878"/>
              </a:cxn>
              <a:cxn ang="0">
                <a:pos x="connsiteX29879" y="connsiteY29879"/>
              </a:cxn>
              <a:cxn ang="0">
                <a:pos x="connsiteX29880" y="connsiteY29880"/>
              </a:cxn>
              <a:cxn ang="0">
                <a:pos x="connsiteX29881" y="connsiteY29881"/>
              </a:cxn>
              <a:cxn ang="0">
                <a:pos x="connsiteX29882" y="connsiteY29882"/>
              </a:cxn>
              <a:cxn ang="0">
                <a:pos x="connsiteX29883" y="connsiteY29883"/>
              </a:cxn>
              <a:cxn ang="0">
                <a:pos x="connsiteX29884" y="connsiteY29884"/>
              </a:cxn>
              <a:cxn ang="0">
                <a:pos x="connsiteX29885" y="connsiteY29885"/>
              </a:cxn>
              <a:cxn ang="0">
                <a:pos x="connsiteX29886" y="connsiteY29886"/>
              </a:cxn>
              <a:cxn ang="0">
                <a:pos x="connsiteX29887" y="connsiteY29887"/>
              </a:cxn>
              <a:cxn ang="0">
                <a:pos x="connsiteX29888" y="connsiteY29888"/>
              </a:cxn>
              <a:cxn ang="0">
                <a:pos x="connsiteX29889" y="connsiteY29889"/>
              </a:cxn>
              <a:cxn ang="0">
                <a:pos x="connsiteX29890" y="connsiteY29890"/>
              </a:cxn>
              <a:cxn ang="0">
                <a:pos x="connsiteX29891" y="connsiteY29891"/>
              </a:cxn>
              <a:cxn ang="0">
                <a:pos x="connsiteX29892" y="connsiteY29892"/>
              </a:cxn>
              <a:cxn ang="0">
                <a:pos x="connsiteX29893" y="connsiteY29893"/>
              </a:cxn>
              <a:cxn ang="0">
                <a:pos x="connsiteX29894" y="connsiteY29894"/>
              </a:cxn>
              <a:cxn ang="0">
                <a:pos x="connsiteX29895" y="connsiteY29895"/>
              </a:cxn>
              <a:cxn ang="0">
                <a:pos x="connsiteX29896" y="connsiteY29896"/>
              </a:cxn>
              <a:cxn ang="0">
                <a:pos x="connsiteX29897" y="connsiteY29897"/>
              </a:cxn>
              <a:cxn ang="0">
                <a:pos x="connsiteX29898" y="connsiteY29898"/>
              </a:cxn>
              <a:cxn ang="0">
                <a:pos x="connsiteX29899" y="connsiteY29899"/>
              </a:cxn>
              <a:cxn ang="0">
                <a:pos x="connsiteX29900" y="connsiteY29900"/>
              </a:cxn>
              <a:cxn ang="0">
                <a:pos x="connsiteX29901" y="connsiteY29901"/>
              </a:cxn>
              <a:cxn ang="0">
                <a:pos x="connsiteX29902" y="connsiteY29902"/>
              </a:cxn>
              <a:cxn ang="0">
                <a:pos x="connsiteX29903" y="connsiteY29903"/>
              </a:cxn>
              <a:cxn ang="0">
                <a:pos x="connsiteX29904" y="connsiteY29904"/>
              </a:cxn>
              <a:cxn ang="0">
                <a:pos x="connsiteX29905" y="connsiteY29905"/>
              </a:cxn>
              <a:cxn ang="0">
                <a:pos x="connsiteX29906" y="connsiteY29906"/>
              </a:cxn>
              <a:cxn ang="0">
                <a:pos x="connsiteX29907" y="connsiteY29907"/>
              </a:cxn>
              <a:cxn ang="0">
                <a:pos x="connsiteX29908" y="connsiteY29908"/>
              </a:cxn>
              <a:cxn ang="0">
                <a:pos x="connsiteX29909" y="connsiteY29909"/>
              </a:cxn>
              <a:cxn ang="0">
                <a:pos x="connsiteX29910" y="connsiteY29910"/>
              </a:cxn>
              <a:cxn ang="0">
                <a:pos x="connsiteX29911" y="connsiteY29911"/>
              </a:cxn>
              <a:cxn ang="0">
                <a:pos x="connsiteX29912" y="connsiteY29912"/>
              </a:cxn>
              <a:cxn ang="0">
                <a:pos x="connsiteX29913" y="connsiteY29913"/>
              </a:cxn>
              <a:cxn ang="0">
                <a:pos x="connsiteX29914" y="connsiteY29914"/>
              </a:cxn>
              <a:cxn ang="0">
                <a:pos x="connsiteX29915" y="connsiteY29915"/>
              </a:cxn>
              <a:cxn ang="0">
                <a:pos x="connsiteX29916" y="connsiteY29916"/>
              </a:cxn>
              <a:cxn ang="0">
                <a:pos x="connsiteX29917" y="connsiteY29917"/>
              </a:cxn>
              <a:cxn ang="0">
                <a:pos x="connsiteX29918" y="connsiteY29918"/>
              </a:cxn>
              <a:cxn ang="0">
                <a:pos x="connsiteX29919" y="connsiteY29919"/>
              </a:cxn>
              <a:cxn ang="0">
                <a:pos x="connsiteX29920" y="connsiteY29920"/>
              </a:cxn>
              <a:cxn ang="0">
                <a:pos x="connsiteX29921" y="connsiteY29921"/>
              </a:cxn>
              <a:cxn ang="0">
                <a:pos x="connsiteX29922" y="connsiteY29922"/>
              </a:cxn>
              <a:cxn ang="0">
                <a:pos x="connsiteX29923" y="connsiteY29923"/>
              </a:cxn>
              <a:cxn ang="0">
                <a:pos x="connsiteX29924" y="connsiteY29924"/>
              </a:cxn>
              <a:cxn ang="0">
                <a:pos x="connsiteX29925" y="connsiteY29925"/>
              </a:cxn>
              <a:cxn ang="0">
                <a:pos x="connsiteX29926" y="connsiteY29926"/>
              </a:cxn>
              <a:cxn ang="0">
                <a:pos x="connsiteX29927" y="connsiteY29927"/>
              </a:cxn>
              <a:cxn ang="0">
                <a:pos x="connsiteX29928" y="connsiteY29928"/>
              </a:cxn>
              <a:cxn ang="0">
                <a:pos x="connsiteX29929" y="connsiteY29929"/>
              </a:cxn>
              <a:cxn ang="0">
                <a:pos x="connsiteX29930" y="connsiteY29930"/>
              </a:cxn>
              <a:cxn ang="0">
                <a:pos x="connsiteX29931" y="connsiteY29931"/>
              </a:cxn>
              <a:cxn ang="0">
                <a:pos x="connsiteX29932" y="connsiteY29932"/>
              </a:cxn>
              <a:cxn ang="0">
                <a:pos x="connsiteX29933" y="connsiteY29933"/>
              </a:cxn>
              <a:cxn ang="0">
                <a:pos x="connsiteX29934" y="connsiteY29934"/>
              </a:cxn>
              <a:cxn ang="0">
                <a:pos x="connsiteX29935" y="connsiteY29935"/>
              </a:cxn>
              <a:cxn ang="0">
                <a:pos x="connsiteX29936" y="connsiteY29936"/>
              </a:cxn>
              <a:cxn ang="0">
                <a:pos x="connsiteX29937" y="connsiteY29937"/>
              </a:cxn>
              <a:cxn ang="0">
                <a:pos x="connsiteX29938" y="connsiteY29938"/>
              </a:cxn>
              <a:cxn ang="0">
                <a:pos x="connsiteX29939" y="connsiteY29939"/>
              </a:cxn>
              <a:cxn ang="0">
                <a:pos x="connsiteX29940" y="connsiteY29940"/>
              </a:cxn>
              <a:cxn ang="0">
                <a:pos x="connsiteX29941" y="connsiteY29941"/>
              </a:cxn>
              <a:cxn ang="0">
                <a:pos x="connsiteX29942" y="connsiteY29942"/>
              </a:cxn>
              <a:cxn ang="0">
                <a:pos x="connsiteX29943" y="connsiteY29943"/>
              </a:cxn>
              <a:cxn ang="0">
                <a:pos x="connsiteX29944" y="connsiteY29944"/>
              </a:cxn>
              <a:cxn ang="0">
                <a:pos x="connsiteX29945" y="connsiteY29945"/>
              </a:cxn>
              <a:cxn ang="0">
                <a:pos x="connsiteX29946" y="connsiteY29946"/>
              </a:cxn>
              <a:cxn ang="0">
                <a:pos x="connsiteX29947" y="connsiteY29947"/>
              </a:cxn>
              <a:cxn ang="0">
                <a:pos x="connsiteX29948" y="connsiteY29948"/>
              </a:cxn>
              <a:cxn ang="0">
                <a:pos x="connsiteX29949" y="connsiteY29949"/>
              </a:cxn>
              <a:cxn ang="0">
                <a:pos x="connsiteX29950" y="connsiteY29950"/>
              </a:cxn>
              <a:cxn ang="0">
                <a:pos x="connsiteX29951" y="connsiteY29951"/>
              </a:cxn>
              <a:cxn ang="0">
                <a:pos x="connsiteX29952" y="connsiteY29952"/>
              </a:cxn>
              <a:cxn ang="0">
                <a:pos x="connsiteX29953" y="connsiteY29953"/>
              </a:cxn>
              <a:cxn ang="0">
                <a:pos x="connsiteX29954" y="connsiteY29954"/>
              </a:cxn>
              <a:cxn ang="0">
                <a:pos x="connsiteX29955" y="connsiteY29955"/>
              </a:cxn>
              <a:cxn ang="0">
                <a:pos x="connsiteX29956" y="connsiteY29956"/>
              </a:cxn>
              <a:cxn ang="0">
                <a:pos x="connsiteX29957" y="connsiteY29957"/>
              </a:cxn>
              <a:cxn ang="0">
                <a:pos x="connsiteX29958" y="connsiteY29958"/>
              </a:cxn>
              <a:cxn ang="0">
                <a:pos x="connsiteX29959" y="connsiteY29959"/>
              </a:cxn>
              <a:cxn ang="0">
                <a:pos x="connsiteX29960" y="connsiteY29960"/>
              </a:cxn>
              <a:cxn ang="0">
                <a:pos x="connsiteX29961" y="connsiteY29961"/>
              </a:cxn>
              <a:cxn ang="0">
                <a:pos x="connsiteX29962" y="connsiteY29962"/>
              </a:cxn>
              <a:cxn ang="0">
                <a:pos x="connsiteX29963" y="connsiteY29963"/>
              </a:cxn>
              <a:cxn ang="0">
                <a:pos x="connsiteX29964" y="connsiteY29964"/>
              </a:cxn>
              <a:cxn ang="0">
                <a:pos x="connsiteX29965" y="connsiteY29965"/>
              </a:cxn>
              <a:cxn ang="0">
                <a:pos x="connsiteX29966" y="connsiteY29966"/>
              </a:cxn>
              <a:cxn ang="0">
                <a:pos x="connsiteX29967" y="connsiteY29967"/>
              </a:cxn>
              <a:cxn ang="0">
                <a:pos x="connsiteX29968" y="connsiteY29968"/>
              </a:cxn>
              <a:cxn ang="0">
                <a:pos x="connsiteX29969" y="connsiteY29969"/>
              </a:cxn>
              <a:cxn ang="0">
                <a:pos x="connsiteX29970" y="connsiteY29970"/>
              </a:cxn>
              <a:cxn ang="0">
                <a:pos x="connsiteX29971" y="connsiteY29971"/>
              </a:cxn>
              <a:cxn ang="0">
                <a:pos x="connsiteX29972" y="connsiteY29972"/>
              </a:cxn>
              <a:cxn ang="0">
                <a:pos x="connsiteX29973" y="connsiteY29973"/>
              </a:cxn>
              <a:cxn ang="0">
                <a:pos x="connsiteX29974" y="connsiteY29974"/>
              </a:cxn>
              <a:cxn ang="0">
                <a:pos x="connsiteX29975" y="connsiteY29975"/>
              </a:cxn>
              <a:cxn ang="0">
                <a:pos x="connsiteX29976" y="connsiteY29976"/>
              </a:cxn>
              <a:cxn ang="0">
                <a:pos x="connsiteX29977" y="connsiteY29977"/>
              </a:cxn>
              <a:cxn ang="0">
                <a:pos x="connsiteX29978" y="connsiteY29978"/>
              </a:cxn>
              <a:cxn ang="0">
                <a:pos x="connsiteX29979" y="connsiteY29979"/>
              </a:cxn>
              <a:cxn ang="0">
                <a:pos x="connsiteX29980" y="connsiteY29980"/>
              </a:cxn>
              <a:cxn ang="0">
                <a:pos x="connsiteX29981" y="connsiteY29981"/>
              </a:cxn>
              <a:cxn ang="0">
                <a:pos x="connsiteX29982" y="connsiteY29982"/>
              </a:cxn>
              <a:cxn ang="0">
                <a:pos x="connsiteX29983" y="connsiteY29983"/>
              </a:cxn>
              <a:cxn ang="0">
                <a:pos x="connsiteX29984" y="connsiteY29984"/>
              </a:cxn>
              <a:cxn ang="0">
                <a:pos x="connsiteX29985" y="connsiteY29985"/>
              </a:cxn>
              <a:cxn ang="0">
                <a:pos x="connsiteX29986" y="connsiteY29986"/>
              </a:cxn>
              <a:cxn ang="0">
                <a:pos x="connsiteX29987" y="connsiteY29987"/>
              </a:cxn>
              <a:cxn ang="0">
                <a:pos x="connsiteX29988" y="connsiteY29988"/>
              </a:cxn>
              <a:cxn ang="0">
                <a:pos x="connsiteX29989" y="connsiteY29989"/>
              </a:cxn>
              <a:cxn ang="0">
                <a:pos x="connsiteX29990" y="connsiteY29990"/>
              </a:cxn>
              <a:cxn ang="0">
                <a:pos x="connsiteX29991" y="connsiteY29991"/>
              </a:cxn>
              <a:cxn ang="0">
                <a:pos x="connsiteX29992" y="connsiteY29992"/>
              </a:cxn>
              <a:cxn ang="0">
                <a:pos x="connsiteX29993" y="connsiteY29993"/>
              </a:cxn>
              <a:cxn ang="0">
                <a:pos x="connsiteX29994" y="connsiteY29994"/>
              </a:cxn>
              <a:cxn ang="0">
                <a:pos x="connsiteX29995" y="connsiteY29995"/>
              </a:cxn>
              <a:cxn ang="0">
                <a:pos x="connsiteX29996" y="connsiteY29996"/>
              </a:cxn>
              <a:cxn ang="0">
                <a:pos x="connsiteX29997" y="connsiteY29997"/>
              </a:cxn>
              <a:cxn ang="0">
                <a:pos x="connsiteX29998" y="connsiteY29998"/>
              </a:cxn>
              <a:cxn ang="0">
                <a:pos x="connsiteX29999" y="connsiteY29999"/>
              </a:cxn>
              <a:cxn ang="0">
                <a:pos x="connsiteX30000" y="connsiteY30000"/>
              </a:cxn>
              <a:cxn ang="0">
                <a:pos x="connsiteX30001" y="connsiteY30001"/>
              </a:cxn>
              <a:cxn ang="0">
                <a:pos x="connsiteX30002" y="connsiteY30002"/>
              </a:cxn>
              <a:cxn ang="0">
                <a:pos x="connsiteX30003" y="connsiteY30003"/>
              </a:cxn>
              <a:cxn ang="0">
                <a:pos x="connsiteX30004" y="connsiteY30004"/>
              </a:cxn>
              <a:cxn ang="0">
                <a:pos x="connsiteX30005" y="connsiteY30005"/>
              </a:cxn>
              <a:cxn ang="0">
                <a:pos x="connsiteX30006" y="connsiteY30006"/>
              </a:cxn>
              <a:cxn ang="0">
                <a:pos x="connsiteX30007" y="connsiteY30007"/>
              </a:cxn>
              <a:cxn ang="0">
                <a:pos x="connsiteX30008" y="connsiteY30008"/>
              </a:cxn>
              <a:cxn ang="0">
                <a:pos x="connsiteX30009" y="connsiteY30009"/>
              </a:cxn>
              <a:cxn ang="0">
                <a:pos x="connsiteX30010" y="connsiteY30010"/>
              </a:cxn>
              <a:cxn ang="0">
                <a:pos x="connsiteX30011" y="connsiteY30011"/>
              </a:cxn>
              <a:cxn ang="0">
                <a:pos x="connsiteX30012" y="connsiteY30012"/>
              </a:cxn>
              <a:cxn ang="0">
                <a:pos x="connsiteX30013" y="connsiteY30013"/>
              </a:cxn>
              <a:cxn ang="0">
                <a:pos x="connsiteX30014" y="connsiteY30014"/>
              </a:cxn>
              <a:cxn ang="0">
                <a:pos x="connsiteX30015" y="connsiteY30015"/>
              </a:cxn>
              <a:cxn ang="0">
                <a:pos x="connsiteX30016" y="connsiteY30016"/>
              </a:cxn>
              <a:cxn ang="0">
                <a:pos x="connsiteX30017" y="connsiteY30017"/>
              </a:cxn>
              <a:cxn ang="0">
                <a:pos x="connsiteX30018" y="connsiteY30018"/>
              </a:cxn>
              <a:cxn ang="0">
                <a:pos x="connsiteX30019" y="connsiteY30019"/>
              </a:cxn>
              <a:cxn ang="0">
                <a:pos x="connsiteX30020" y="connsiteY30020"/>
              </a:cxn>
              <a:cxn ang="0">
                <a:pos x="connsiteX30021" y="connsiteY30021"/>
              </a:cxn>
              <a:cxn ang="0">
                <a:pos x="connsiteX30022" y="connsiteY30022"/>
              </a:cxn>
              <a:cxn ang="0">
                <a:pos x="connsiteX30023" y="connsiteY30023"/>
              </a:cxn>
              <a:cxn ang="0">
                <a:pos x="connsiteX30024" y="connsiteY30024"/>
              </a:cxn>
              <a:cxn ang="0">
                <a:pos x="connsiteX30025" y="connsiteY30025"/>
              </a:cxn>
              <a:cxn ang="0">
                <a:pos x="connsiteX30026" y="connsiteY30026"/>
              </a:cxn>
              <a:cxn ang="0">
                <a:pos x="connsiteX30027" y="connsiteY30027"/>
              </a:cxn>
              <a:cxn ang="0">
                <a:pos x="connsiteX30028" y="connsiteY30028"/>
              </a:cxn>
              <a:cxn ang="0">
                <a:pos x="connsiteX30029" y="connsiteY30029"/>
              </a:cxn>
              <a:cxn ang="0">
                <a:pos x="connsiteX30030" y="connsiteY30030"/>
              </a:cxn>
              <a:cxn ang="0">
                <a:pos x="connsiteX30031" y="connsiteY30031"/>
              </a:cxn>
              <a:cxn ang="0">
                <a:pos x="connsiteX30032" y="connsiteY30032"/>
              </a:cxn>
              <a:cxn ang="0">
                <a:pos x="connsiteX30033" y="connsiteY30033"/>
              </a:cxn>
              <a:cxn ang="0">
                <a:pos x="connsiteX30034" y="connsiteY30034"/>
              </a:cxn>
              <a:cxn ang="0">
                <a:pos x="connsiteX30035" y="connsiteY30035"/>
              </a:cxn>
              <a:cxn ang="0">
                <a:pos x="connsiteX30036" y="connsiteY30036"/>
              </a:cxn>
              <a:cxn ang="0">
                <a:pos x="connsiteX30037" y="connsiteY30037"/>
              </a:cxn>
              <a:cxn ang="0">
                <a:pos x="connsiteX30038" y="connsiteY30038"/>
              </a:cxn>
              <a:cxn ang="0">
                <a:pos x="connsiteX30039" y="connsiteY30039"/>
              </a:cxn>
              <a:cxn ang="0">
                <a:pos x="connsiteX30040" y="connsiteY30040"/>
              </a:cxn>
              <a:cxn ang="0">
                <a:pos x="connsiteX30041" y="connsiteY30041"/>
              </a:cxn>
              <a:cxn ang="0">
                <a:pos x="connsiteX30042" y="connsiteY30042"/>
              </a:cxn>
              <a:cxn ang="0">
                <a:pos x="connsiteX30043" y="connsiteY30043"/>
              </a:cxn>
              <a:cxn ang="0">
                <a:pos x="connsiteX30044" y="connsiteY30044"/>
              </a:cxn>
              <a:cxn ang="0">
                <a:pos x="connsiteX30045" y="connsiteY30045"/>
              </a:cxn>
              <a:cxn ang="0">
                <a:pos x="connsiteX30046" y="connsiteY30046"/>
              </a:cxn>
              <a:cxn ang="0">
                <a:pos x="connsiteX30047" y="connsiteY30047"/>
              </a:cxn>
              <a:cxn ang="0">
                <a:pos x="connsiteX30048" y="connsiteY30048"/>
              </a:cxn>
              <a:cxn ang="0">
                <a:pos x="connsiteX30049" y="connsiteY30049"/>
              </a:cxn>
              <a:cxn ang="0">
                <a:pos x="connsiteX30050" y="connsiteY30050"/>
              </a:cxn>
              <a:cxn ang="0">
                <a:pos x="connsiteX30051" y="connsiteY30051"/>
              </a:cxn>
              <a:cxn ang="0">
                <a:pos x="connsiteX30052" y="connsiteY30052"/>
              </a:cxn>
              <a:cxn ang="0">
                <a:pos x="connsiteX30053" y="connsiteY30053"/>
              </a:cxn>
              <a:cxn ang="0">
                <a:pos x="connsiteX30054" y="connsiteY30054"/>
              </a:cxn>
              <a:cxn ang="0">
                <a:pos x="connsiteX30055" y="connsiteY30055"/>
              </a:cxn>
              <a:cxn ang="0">
                <a:pos x="connsiteX30056" y="connsiteY30056"/>
              </a:cxn>
              <a:cxn ang="0">
                <a:pos x="connsiteX30057" y="connsiteY30057"/>
              </a:cxn>
              <a:cxn ang="0">
                <a:pos x="connsiteX30058" y="connsiteY30058"/>
              </a:cxn>
              <a:cxn ang="0">
                <a:pos x="connsiteX30059" y="connsiteY30059"/>
              </a:cxn>
              <a:cxn ang="0">
                <a:pos x="connsiteX30060" y="connsiteY30060"/>
              </a:cxn>
              <a:cxn ang="0">
                <a:pos x="connsiteX30061" y="connsiteY30061"/>
              </a:cxn>
              <a:cxn ang="0">
                <a:pos x="connsiteX30062" y="connsiteY30062"/>
              </a:cxn>
              <a:cxn ang="0">
                <a:pos x="connsiteX30063" y="connsiteY30063"/>
              </a:cxn>
              <a:cxn ang="0">
                <a:pos x="connsiteX30064" y="connsiteY30064"/>
              </a:cxn>
              <a:cxn ang="0">
                <a:pos x="connsiteX30065" y="connsiteY30065"/>
              </a:cxn>
              <a:cxn ang="0">
                <a:pos x="connsiteX30066" y="connsiteY30066"/>
              </a:cxn>
              <a:cxn ang="0">
                <a:pos x="connsiteX30067" y="connsiteY30067"/>
              </a:cxn>
              <a:cxn ang="0">
                <a:pos x="connsiteX30068" y="connsiteY30068"/>
              </a:cxn>
              <a:cxn ang="0">
                <a:pos x="connsiteX30069" y="connsiteY30069"/>
              </a:cxn>
              <a:cxn ang="0">
                <a:pos x="connsiteX30070" y="connsiteY30070"/>
              </a:cxn>
              <a:cxn ang="0">
                <a:pos x="connsiteX30071" y="connsiteY30071"/>
              </a:cxn>
              <a:cxn ang="0">
                <a:pos x="connsiteX30072" y="connsiteY30072"/>
              </a:cxn>
              <a:cxn ang="0">
                <a:pos x="connsiteX30073" y="connsiteY30073"/>
              </a:cxn>
              <a:cxn ang="0">
                <a:pos x="connsiteX30074" y="connsiteY30074"/>
              </a:cxn>
              <a:cxn ang="0">
                <a:pos x="connsiteX30075" y="connsiteY30075"/>
              </a:cxn>
              <a:cxn ang="0">
                <a:pos x="connsiteX30076" y="connsiteY30076"/>
              </a:cxn>
              <a:cxn ang="0">
                <a:pos x="connsiteX30077" y="connsiteY30077"/>
              </a:cxn>
              <a:cxn ang="0">
                <a:pos x="connsiteX30078" y="connsiteY30078"/>
              </a:cxn>
              <a:cxn ang="0">
                <a:pos x="connsiteX30079" y="connsiteY30079"/>
              </a:cxn>
              <a:cxn ang="0">
                <a:pos x="connsiteX30080" y="connsiteY30080"/>
              </a:cxn>
              <a:cxn ang="0">
                <a:pos x="connsiteX30081" y="connsiteY30081"/>
              </a:cxn>
              <a:cxn ang="0">
                <a:pos x="connsiteX30082" y="connsiteY30082"/>
              </a:cxn>
              <a:cxn ang="0">
                <a:pos x="connsiteX30083" y="connsiteY30083"/>
              </a:cxn>
              <a:cxn ang="0">
                <a:pos x="connsiteX30084" y="connsiteY30084"/>
              </a:cxn>
              <a:cxn ang="0">
                <a:pos x="connsiteX30085" y="connsiteY30085"/>
              </a:cxn>
              <a:cxn ang="0">
                <a:pos x="connsiteX30086" y="connsiteY30086"/>
              </a:cxn>
              <a:cxn ang="0">
                <a:pos x="connsiteX30087" y="connsiteY30087"/>
              </a:cxn>
              <a:cxn ang="0">
                <a:pos x="connsiteX30088" y="connsiteY30088"/>
              </a:cxn>
              <a:cxn ang="0">
                <a:pos x="connsiteX30089" y="connsiteY30089"/>
              </a:cxn>
              <a:cxn ang="0">
                <a:pos x="connsiteX30090" y="connsiteY30090"/>
              </a:cxn>
              <a:cxn ang="0">
                <a:pos x="connsiteX30091" y="connsiteY30091"/>
              </a:cxn>
              <a:cxn ang="0">
                <a:pos x="connsiteX30092" y="connsiteY30092"/>
              </a:cxn>
              <a:cxn ang="0">
                <a:pos x="connsiteX30093" y="connsiteY30093"/>
              </a:cxn>
              <a:cxn ang="0">
                <a:pos x="connsiteX30094" y="connsiteY30094"/>
              </a:cxn>
              <a:cxn ang="0">
                <a:pos x="connsiteX30095" y="connsiteY30095"/>
              </a:cxn>
              <a:cxn ang="0">
                <a:pos x="connsiteX30096" y="connsiteY30096"/>
              </a:cxn>
              <a:cxn ang="0">
                <a:pos x="connsiteX30097" y="connsiteY30097"/>
              </a:cxn>
              <a:cxn ang="0">
                <a:pos x="connsiteX30098" y="connsiteY30098"/>
              </a:cxn>
              <a:cxn ang="0">
                <a:pos x="connsiteX30099" y="connsiteY30099"/>
              </a:cxn>
              <a:cxn ang="0">
                <a:pos x="connsiteX30100" y="connsiteY30100"/>
              </a:cxn>
              <a:cxn ang="0">
                <a:pos x="connsiteX30101" y="connsiteY30101"/>
              </a:cxn>
              <a:cxn ang="0">
                <a:pos x="connsiteX30102" y="connsiteY30102"/>
              </a:cxn>
              <a:cxn ang="0">
                <a:pos x="connsiteX30103" y="connsiteY30103"/>
              </a:cxn>
              <a:cxn ang="0">
                <a:pos x="connsiteX30104" y="connsiteY30104"/>
              </a:cxn>
              <a:cxn ang="0">
                <a:pos x="connsiteX30105" y="connsiteY30105"/>
              </a:cxn>
              <a:cxn ang="0">
                <a:pos x="connsiteX30106" y="connsiteY30106"/>
              </a:cxn>
              <a:cxn ang="0">
                <a:pos x="connsiteX30107" y="connsiteY30107"/>
              </a:cxn>
              <a:cxn ang="0">
                <a:pos x="connsiteX30108" y="connsiteY30108"/>
              </a:cxn>
              <a:cxn ang="0">
                <a:pos x="connsiteX30109" y="connsiteY30109"/>
              </a:cxn>
              <a:cxn ang="0">
                <a:pos x="connsiteX30110" y="connsiteY30110"/>
              </a:cxn>
              <a:cxn ang="0">
                <a:pos x="connsiteX30111" y="connsiteY30111"/>
              </a:cxn>
              <a:cxn ang="0">
                <a:pos x="connsiteX30112" y="connsiteY30112"/>
              </a:cxn>
              <a:cxn ang="0">
                <a:pos x="connsiteX30113" y="connsiteY30113"/>
              </a:cxn>
              <a:cxn ang="0">
                <a:pos x="connsiteX30114" y="connsiteY30114"/>
              </a:cxn>
              <a:cxn ang="0">
                <a:pos x="connsiteX30115" y="connsiteY30115"/>
              </a:cxn>
              <a:cxn ang="0">
                <a:pos x="connsiteX30116" y="connsiteY30116"/>
              </a:cxn>
              <a:cxn ang="0">
                <a:pos x="connsiteX30117" y="connsiteY30117"/>
              </a:cxn>
              <a:cxn ang="0">
                <a:pos x="connsiteX30118" y="connsiteY30118"/>
              </a:cxn>
              <a:cxn ang="0">
                <a:pos x="connsiteX30119" y="connsiteY30119"/>
              </a:cxn>
              <a:cxn ang="0">
                <a:pos x="connsiteX30120" y="connsiteY30120"/>
              </a:cxn>
              <a:cxn ang="0">
                <a:pos x="connsiteX30121" y="connsiteY30121"/>
              </a:cxn>
              <a:cxn ang="0">
                <a:pos x="connsiteX30122" y="connsiteY30122"/>
              </a:cxn>
              <a:cxn ang="0">
                <a:pos x="connsiteX30123" y="connsiteY30123"/>
              </a:cxn>
              <a:cxn ang="0">
                <a:pos x="connsiteX30124" y="connsiteY30124"/>
              </a:cxn>
              <a:cxn ang="0">
                <a:pos x="connsiteX30125" y="connsiteY30125"/>
              </a:cxn>
              <a:cxn ang="0">
                <a:pos x="connsiteX30126" y="connsiteY30126"/>
              </a:cxn>
              <a:cxn ang="0">
                <a:pos x="connsiteX30127" y="connsiteY30127"/>
              </a:cxn>
              <a:cxn ang="0">
                <a:pos x="connsiteX30128" y="connsiteY30128"/>
              </a:cxn>
              <a:cxn ang="0">
                <a:pos x="connsiteX30129" y="connsiteY30129"/>
              </a:cxn>
              <a:cxn ang="0">
                <a:pos x="connsiteX30130" y="connsiteY30130"/>
              </a:cxn>
              <a:cxn ang="0">
                <a:pos x="connsiteX30131" y="connsiteY30131"/>
              </a:cxn>
              <a:cxn ang="0">
                <a:pos x="connsiteX30132" y="connsiteY30132"/>
              </a:cxn>
              <a:cxn ang="0">
                <a:pos x="connsiteX30133" y="connsiteY30133"/>
              </a:cxn>
              <a:cxn ang="0">
                <a:pos x="connsiteX30134" y="connsiteY30134"/>
              </a:cxn>
              <a:cxn ang="0">
                <a:pos x="connsiteX30135" y="connsiteY30135"/>
              </a:cxn>
              <a:cxn ang="0">
                <a:pos x="connsiteX30136" y="connsiteY30136"/>
              </a:cxn>
              <a:cxn ang="0">
                <a:pos x="connsiteX30137" y="connsiteY30137"/>
              </a:cxn>
              <a:cxn ang="0">
                <a:pos x="connsiteX30138" y="connsiteY30138"/>
              </a:cxn>
              <a:cxn ang="0">
                <a:pos x="connsiteX30139" y="connsiteY30139"/>
              </a:cxn>
              <a:cxn ang="0">
                <a:pos x="connsiteX30140" y="connsiteY30140"/>
              </a:cxn>
              <a:cxn ang="0">
                <a:pos x="connsiteX30141" y="connsiteY30141"/>
              </a:cxn>
              <a:cxn ang="0">
                <a:pos x="connsiteX30142" y="connsiteY30142"/>
              </a:cxn>
              <a:cxn ang="0">
                <a:pos x="connsiteX30143" y="connsiteY30143"/>
              </a:cxn>
              <a:cxn ang="0">
                <a:pos x="connsiteX30144" y="connsiteY30144"/>
              </a:cxn>
              <a:cxn ang="0">
                <a:pos x="connsiteX30145" y="connsiteY30145"/>
              </a:cxn>
              <a:cxn ang="0">
                <a:pos x="connsiteX30146" y="connsiteY30146"/>
              </a:cxn>
              <a:cxn ang="0">
                <a:pos x="connsiteX30147" y="connsiteY30147"/>
              </a:cxn>
              <a:cxn ang="0">
                <a:pos x="connsiteX30148" y="connsiteY30148"/>
              </a:cxn>
              <a:cxn ang="0">
                <a:pos x="connsiteX30149" y="connsiteY30149"/>
              </a:cxn>
              <a:cxn ang="0">
                <a:pos x="connsiteX30150" y="connsiteY30150"/>
              </a:cxn>
              <a:cxn ang="0">
                <a:pos x="connsiteX30151" y="connsiteY30151"/>
              </a:cxn>
              <a:cxn ang="0">
                <a:pos x="connsiteX30152" y="connsiteY30152"/>
              </a:cxn>
              <a:cxn ang="0">
                <a:pos x="connsiteX30153" y="connsiteY30153"/>
              </a:cxn>
              <a:cxn ang="0">
                <a:pos x="connsiteX30154" y="connsiteY30154"/>
              </a:cxn>
              <a:cxn ang="0">
                <a:pos x="connsiteX30155" y="connsiteY30155"/>
              </a:cxn>
              <a:cxn ang="0">
                <a:pos x="connsiteX30156" y="connsiteY30156"/>
              </a:cxn>
              <a:cxn ang="0">
                <a:pos x="connsiteX30157" y="connsiteY30157"/>
              </a:cxn>
              <a:cxn ang="0">
                <a:pos x="connsiteX30158" y="connsiteY30158"/>
              </a:cxn>
              <a:cxn ang="0">
                <a:pos x="connsiteX30159" y="connsiteY30159"/>
              </a:cxn>
              <a:cxn ang="0">
                <a:pos x="connsiteX30160" y="connsiteY30160"/>
              </a:cxn>
              <a:cxn ang="0">
                <a:pos x="connsiteX30161" y="connsiteY30161"/>
              </a:cxn>
              <a:cxn ang="0">
                <a:pos x="connsiteX30162" y="connsiteY30162"/>
              </a:cxn>
              <a:cxn ang="0">
                <a:pos x="connsiteX30163" y="connsiteY30163"/>
              </a:cxn>
              <a:cxn ang="0">
                <a:pos x="connsiteX30164" y="connsiteY30164"/>
              </a:cxn>
              <a:cxn ang="0">
                <a:pos x="connsiteX30165" y="connsiteY30165"/>
              </a:cxn>
              <a:cxn ang="0">
                <a:pos x="connsiteX30166" y="connsiteY30166"/>
              </a:cxn>
              <a:cxn ang="0">
                <a:pos x="connsiteX30167" y="connsiteY30167"/>
              </a:cxn>
              <a:cxn ang="0">
                <a:pos x="connsiteX30168" y="connsiteY30168"/>
              </a:cxn>
              <a:cxn ang="0">
                <a:pos x="connsiteX30169" y="connsiteY30169"/>
              </a:cxn>
              <a:cxn ang="0">
                <a:pos x="connsiteX30170" y="connsiteY30170"/>
              </a:cxn>
              <a:cxn ang="0">
                <a:pos x="connsiteX30171" y="connsiteY30171"/>
              </a:cxn>
              <a:cxn ang="0">
                <a:pos x="connsiteX30172" y="connsiteY30172"/>
              </a:cxn>
              <a:cxn ang="0">
                <a:pos x="connsiteX30173" y="connsiteY30173"/>
              </a:cxn>
              <a:cxn ang="0">
                <a:pos x="connsiteX30174" y="connsiteY30174"/>
              </a:cxn>
              <a:cxn ang="0">
                <a:pos x="connsiteX30175" y="connsiteY30175"/>
              </a:cxn>
              <a:cxn ang="0">
                <a:pos x="connsiteX30176" y="connsiteY30176"/>
              </a:cxn>
              <a:cxn ang="0">
                <a:pos x="connsiteX30177" y="connsiteY30177"/>
              </a:cxn>
              <a:cxn ang="0">
                <a:pos x="connsiteX30178" y="connsiteY30178"/>
              </a:cxn>
              <a:cxn ang="0">
                <a:pos x="connsiteX30179" y="connsiteY30179"/>
              </a:cxn>
              <a:cxn ang="0">
                <a:pos x="connsiteX30180" y="connsiteY30180"/>
              </a:cxn>
              <a:cxn ang="0">
                <a:pos x="connsiteX30181" y="connsiteY30181"/>
              </a:cxn>
              <a:cxn ang="0">
                <a:pos x="connsiteX30182" y="connsiteY30182"/>
              </a:cxn>
              <a:cxn ang="0">
                <a:pos x="connsiteX30183" y="connsiteY30183"/>
              </a:cxn>
              <a:cxn ang="0">
                <a:pos x="connsiteX30184" y="connsiteY30184"/>
              </a:cxn>
              <a:cxn ang="0">
                <a:pos x="connsiteX30185" y="connsiteY30185"/>
              </a:cxn>
              <a:cxn ang="0">
                <a:pos x="connsiteX30186" y="connsiteY30186"/>
              </a:cxn>
              <a:cxn ang="0">
                <a:pos x="connsiteX30187" y="connsiteY30187"/>
              </a:cxn>
              <a:cxn ang="0">
                <a:pos x="connsiteX30188" y="connsiteY30188"/>
              </a:cxn>
              <a:cxn ang="0">
                <a:pos x="connsiteX30189" y="connsiteY30189"/>
              </a:cxn>
              <a:cxn ang="0">
                <a:pos x="connsiteX30190" y="connsiteY30190"/>
              </a:cxn>
              <a:cxn ang="0">
                <a:pos x="connsiteX30191" y="connsiteY30191"/>
              </a:cxn>
              <a:cxn ang="0">
                <a:pos x="connsiteX30192" y="connsiteY30192"/>
              </a:cxn>
              <a:cxn ang="0">
                <a:pos x="connsiteX30193" y="connsiteY30193"/>
              </a:cxn>
              <a:cxn ang="0">
                <a:pos x="connsiteX30194" y="connsiteY30194"/>
              </a:cxn>
              <a:cxn ang="0">
                <a:pos x="connsiteX30195" y="connsiteY30195"/>
              </a:cxn>
              <a:cxn ang="0">
                <a:pos x="connsiteX30196" y="connsiteY30196"/>
              </a:cxn>
              <a:cxn ang="0">
                <a:pos x="connsiteX30197" y="connsiteY30197"/>
              </a:cxn>
              <a:cxn ang="0">
                <a:pos x="connsiteX30198" y="connsiteY30198"/>
              </a:cxn>
              <a:cxn ang="0">
                <a:pos x="connsiteX30199" y="connsiteY30199"/>
              </a:cxn>
              <a:cxn ang="0">
                <a:pos x="connsiteX30200" y="connsiteY30200"/>
              </a:cxn>
              <a:cxn ang="0">
                <a:pos x="connsiteX30201" y="connsiteY30201"/>
              </a:cxn>
              <a:cxn ang="0">
                <a:pos x="connsiteX30202" y="connsiteY30202"/>
              </a:cxn>
              <a:cxn ang="0">
                <a:pos x="connsiteX30203" y="connsiteY30203"/>
              </a:cxn>
              <a:cxn ang="0">
                <a:pos x="connsiteX30204" y="connsiteY30204"/>
              </a:cxn>
              <a:cxn ang="0">
                <a:pos x="connsiteX30205" y="connsiteY30205"/>
              </a:cxn>
              <a:cxn ang="0">
                <a:pos x="connsiteX30206" y="connsiteY30206"/>
              </a:cxn>
              <a:cxn ang="0">
                <a:pos x="connsiteX30207" y="connsiteY30207"/>
              </a:cxn>
              <a:cxn ang="0">
                <a:pos x="connsiteX30208" y="connsiteY30208"/>
              </a:cxn>
              <a:cxn ang="0">
                <a:pos x="connsiteX30209" y="connsiteY30209"/>
              </a:cxn>
              <a:cxn ang="0">
                <a:pos x="connsiteX30210" y="connsiteY30210"/>
              </a:cxn>
              <a:cxn ang="0">
                <a:pos x="connsiteX30211" y="connsiteY30211"/>
              </a:cxn>
              <a:cxn ang="0">
                <a:pos x="connsiteX30212" y="connsiteY30212"/>
              </a:cxn>
              <a:cxn ang="0">
                <a:pos x="connsiteX30213" y="connsiteY30213"/>
              </a:cxn>
              <a:cxn ang="0">
                <a:pos x="connsiteX30214" y="connsiteY30214"/>
              </a:cxn>
              <a:cxn ang="0">
                <a:pos x="connsiteX30215" y="connsiteY30215"/>
              </a:cxn>
              <a:cxn ang="0">
                <a:pos x="connsiteX30216" y="connsiteY30216"/>
              </a:cxn>
              <a:cxn ang="0">
                <a:pos x="connsiteX30217" y="connsiteY30217"/>
              </a:cxn>
              <a:cxn ang="0">
                <a:pos x="connsiteX30218" y="connsiteY30218"/>
              </a:cxn>
              <a:cxn ang="0">
                <a:pos x="connsiteX30219" y="connsiteY30219"/>
              </a:cxn>
              <a:cxn ang="0">
                <a:pos x="connsiteX30220" y="connsiteY30220"/>
              </a:cxn>
              <a:cxn ang="0">
                <a:pos x="connsiteX30221" y="connsiteY30221"/>
              </a:cxn>
              <a:cxn ang="0">
                <a:pos x="connsiteX30222" y="connsiteY30222"/>
              </a:cxn>
              <a:cxn ang="0">
                <a:pos x="connsiteX30223" y="connsiteY30223"/>
              </a:cxn>
              <a:cxn ang="0">
                <a:pos x="connsiteX30224" y="connsiteY30224"/>
              </a:cxn>
              <a:cxn ang="0">
                <a:pos x="connsiteX30225" y="connsiteY30225"/>
              </a:cxn>
              <a:cxn ang="0">
                <a:pos x="connsiteX30226" y="connsiteY30226"/>
              </a:cxn>
              <a:cxn ang="0">
                <a:pos x="connsiteX30227" y="connsiteY30227"/>
              </a:cxn>
              <a:cxn ang="0">
                <a:pos x="connsiteX30228" y="connsiteY30228"/>
              </a:cxn>
              <a:cxn ang="0">
                <a:pos x="connsiteX30229" y="connsiteY30229"/>
              </a:cxn>
              <a:cxn ang="0">
                <a:pos x="connsiteX30230" y="connsiteY30230"/>
              </a:cxn>
              <a:cxn ang="0">
                <a:pos x="connsiteX30231" y="connsiteY30231"/>
              </a:cxn>
              <a:cxn ang="0">
                <a:pos x="connsiteX30232" y="connsiteY30232"/>
              </a:cxn>
              <a:cxn ang="0">
                <a:pos x="connsiteX30233" y="connsiteY30233"/>
              </a:cxn>
              <a:cxn ang="0">
                <a:pos x="connsiteX30234" y="connsiteY30234"/>
              </a:cxn>
              <a:cxn ang="0">
                <a:pos x="connsiteX30235" y="connsiteY30235"/>
              </a:cxn>
              <a:cxn ang="0">
                <a:pos x="connsiteX30236" y="connsiteY30236"/>
              </a:cxn>
              <a:cxn ang="0">
                <a:pos x="connsiteX30237" y="connsiteY30237"/>
              </a:cxn>
              <a:cxn ang="0">
                <a:pos x="connsiteX30238" y="connsiteY30238"/>
              </a:cxn>
              <a:cxn ang="0">
                <a:pos x="connsiteX30239" y="connsiteY30239"/>
              </a:cxn>
              <a:cxn ang="0">
                <a:pos x="connsiteX30240" y="connsiteY30240"/>
              </a:cxn>
              <a:cxn ang="0">
                <a:pos x="connsiteX30241" y="connsiteY30241"/>
              </a:cxn>
              <a:cxn ang="0">
                <a:pos x="connsiteX30242" y="connsiteY30242"/>
              </a:cxn>
              <a:cxn ang="0">
                <a:pos x="connsiteX30243" y="connsiteY30243"/>
              </a:cxn>
              <a:cxn ang="0">
                <a:pos x="connsiteX30244" y="connsiteY30244"/>
              </a:cxn>
              <a:cxn ang="0">
                <a:pos x="connsiteX30245" y="connsiteY30245"/>
              </a:cxn>
              <a:cxn ang="0">
                <a:pos x="connsiteX30246" y="connsiteY30246"/>
              </a:cxn>
              <a:cxn ang="0">
                <a:pos x="connsiteX30247" y="connsiteY30247"/>
              </a:cxn>
              <a:cxn ang="0">
                <a:pos x="connsiteX30248" y="connsiteY30248"/>
              </a:cxn>
              <a:cxn ang="0">
                <a:pos x="connsiteX30249" y="connsiteY30249"/>
              </a:cxn>
              <a:cxn ang="0">
                <a:pos x="connsiteX30250" y="connsiteY30250"/>
              </a:cxn>
              <a:cxn ang="0">
                <a:pos x="connsiteX30251" y="connsiteY30251"/>
              </a:cxn>
              <a:cxn ang="0">
                <a:pos x="connsiteX30252" y="connsiteY30252"/>
              </a:cxn>
              <a:cxn ang="0">
                <a:pos x="connsiteX30253" y="connsiteY30253"/>
              </a:cxn>
              <a:cxn ang="0">
                <a:pos x="connsiteX30254" y="connsiteY30254"/>
              </a:cxn>
              <a:cxn ang="0">
                <a:pos x="connsiteX30255" y="connsiteY30255"/>
              </a:cxn>
              <a:cxn ang="0">
                <a:pos x="connsiteX30256" y="connsiteY30256"/>
              </a:cxn>
              <a:cxn ang="0">
                <a:pos x="connsiteX30257" y="connsiteY30257"/>
              </a:cxn>
              <a:cxn ang="0">
                <a:pos x="connsiteX30258" y="connsiteY30258"/>
              </a:cxn>
              <a:cxn ang="0">
                <a:pos x="connsiteX30259" y="connsiteY30259"/>
              </a:cxn>
              <a:cxn ang="0">
                <a:pos x="connsiteX30260" y="connsiteY30260"/>
              </a:cxn>
              <a:cxn ang="0">
                <a:pos x="connsiteX30261" y="connsiteY30261"/>
              </a:cxn>
              <a:cxn ang="0">
                <a:pos x="connsiteX30262" y="connsiteY30262"/>
              </a:cxn>
              <a:cxn ang="0">
                <a:pos x="connsiteX30263" y="connsiteY30263"/>
              </a:cxn>
              <a:cxn ang="0">
                <a:pos x="connsiteX30264" y="connsiteY30264"/>
              </a:cxn>
              <a:cxn ang="0">
                <a:pos x="connsiteX30265" y="connsiteY30265"/>
              </a:cxn>
              <a:cxn ang="0">
                <a:pos x="connsiteX30266" y="connsiteY30266"/>
              </a:cxn>
              <a:cxn ang="0">
                <a:pos x="connsiteX30267" y="connsiteY30267"/>
              </a:cxn>
              <a:cxn ang="0">
                <a:pos x="connsiteX30268" y="connsiteY30268"/>
              </a:cxn>
              <a:cxn ang="0">
                <a:pos x="connsiteX30269" y="connsiteY30269"/>
              </a:cxn>
              <a:cxn ang="0">
                <a:pos x="connsiteX30270" y="connsiteY30270"/>
              </a:cxn>
              <a:cxn ang="0">
                <a:pos x="connsiteX30271" y="connsiteY30271"/>
              </a:cxn>
              <a:cxn ang="0">
                <a:pos x="connsiteX30272" y="connsiteY30272"/>
              </a:cxn>
              <a:cxn ang="0">
                <a:pos x="connsiteX30273" y="connsiteY30273"/>
              </a:cxn>
              <a:cxn ang="0">
                <a:pos x="connsiteX30274" y="connsiteY30274"/>
              </a:cxn>
              <a:cxn ang="0">
                <a:pos x="connsiteX30275" y="connsiteY30275"/>
              </a:cxn>
              <a:cxn ang="0">
                <a:pos x="connsiteX30276" y="connsiteY30276"/>
              </a:cxn>
              <a:cxn ang="0">
                <a:pos x="connsiteX30277" y="connsiteY30277"/>
              </a:cxn>
              <a:cxn ang="0">
                <a:pos x="connsiteX30278" y="connsiteY30278"/>
              </a:cxn>
              <a:cxn ang="0">
                <a:pos x="connsiteX30279" y="connsiteY30279"/>
              </a:cxn>
              <a:cxn ang="0">
                <a:pos x="connsiteX30280" y="connsiteY30280"/>
              </a:cxn>
              <a:cxn ang="0">
                <a:pos x="connsiteX30281" y="connsiteY30281"/>
              </a:cxn>
              <a:cxn ang="0">
                <a:pos x="connsiteX30282" y="connsiteY30282"/>
              </a:cxn>
              <a:cxn ang="0">
                <a:pos x="connsiteX30283" y="connsiteY30283"/>
              </a:cxn>
              <a:cxn ang="0">
                <a:pos x="connsiteX30284" y="connsiteY30284"/>
              </a:cxn>
              <a:cxn ang="0">
                <a:pos x="connsiteX30285" y="connsiteY30285"/>
              </a:cxn>
              <a:cxn ang="0">
                <a:pos x="connsiteX30286" y="connsiteY30286"/>
              </a:cxn>
              <a:cxn ang="0">
                <a:pos x="connsiteX30287" y="connsiteY30287"/>
              </a:cxn>
              <a:cxn ang="0">
                <a:pos x="connsiteX30288" y="connsiteY30288"/>
              </a:cxn>
              <a:cxn ang="0">
                <a:pos x="connsiteX30289" y="connsiteY30289"/>
              </a:cxn>
              <a:cxn ang="0">
                <a:pos x="connsiteX30290" y="connsiteY30290"/>
              </a:cxn>
              <a:cxn ang="0">
                <a:pos x="connsiteX30291" y="connsiteY30291"/>
              </a:cxn>
              <a:cxn ang="0">
                <a:pos x="connsiteX30292" y="connsiteY30292"/>
              </a:cxn>
              <a:cxn ang="0">
                <a:pos x="connsiteX30293" y="connsiteY30293"/>
              </a:cxn>
              <a:cxn ang="0">
                <a:pos x="connsiteX30294" y="connsiteY30294"/>
              </a:cxn>
              <a:cxn ang="0">
                <a:pos x="connsiteX30295" y="connsiteY30295"/>
              </a:cxn>
              <a:cxn ang="0">
                <a:pos x="connsiteX30296" y="connsiteY30296"/>
              </a:cxn>
              <a:cxn ang="0">
                <a:pos x="connsiteX30297" y="connsiteY30297"/>
              </a:cxn>
              <a:cxn ang="0">
                <a:pos x="connsiteX30298" y="connsiteY30298"/>
              </a:cxn>
              <a:cxn ang="0">
                <a:pos x="connsiteX30299" y="connsiteY30299"/>
              </a:cxn>
              <a:cxn ang="0">
                <a:pos x="connsiteX30300" y="connsiteY30300"/>
              </a:cxn>
              <a:cxn ang="0">
                <a:pos x="connsiteX30301" y="connsiteY30301"/>
              </a:cxn>
              <a:cxn ang="0">
                <a:pos x="connsiteX30302" y="connsiteY30302"/>
              </a:cxn>
              <a:cxn ang="0">
                <a:pos x="connsiteX30303" y="connsiteY30303"/>
              </a:cxn>
              <a:cxn ang="0">
                <a:pos x="connsiteX30304" y="connsiteY30304"/>
              </a:cxn>
              <a:cxn ang="0">
                <a:pos x="connsiteX30305" y="connsiteY30305"/>
              </a:cxn>
              <a:cxn ang="0">
                <a:pos x="connsiteX30306" y="connsiteY30306"/>
              </a:cxn>
              <a:cxn ang="0">
                <a:pos x="connsiteX30307" y="connsiteY30307"/>
              </a:cxn>
              <a:cxn ang="0">
                <a:pos x="connsiteX30308" y="connsiteY30308"/>
              </a:cxn>
              <a:cxn ang="0">
                <a:pos x="connsiteX30309" y="connsiteY30309"/>
              </a:cxn>
              <a:cxn ang="0">
                <a:pos x="connsiteX30310" y="connsiteY30310"/>
              </a:cxn>
              <a:cxn ang="0">
                <a:pos x="connsiteX30311" y="connsiteY30311"/>
              </a:cxn>
              <a:cxn ang="0">
                <a:pos x="connsiteX30312" y="connsiteY30312"/>
              </a:cxn>
              <a:cxn ang="0">
                <a:pos x="connsiteX30313" y="connsiteY30313"/>
              </a:cxn>
              <a:cxn ang="0">
                <a:pos x="connsiteX30314" y="connsiteY30314"/>
              </a:cxn>
              <a:cxn ang="0">
                <a:pos x="connsiteX30315" y="connsiteY30315"/>
              </a:cxn>
              <a:cxn ang="0">
                <a:pos x="connsiteX30316" y="connsiteY30316"/>
              </a:cxn>
              <a:cxn ang="0">
                <a:pos x="connsiteX30317" y="connsiteY30317"/>
              </a:cxn>
              <a:cxn ang="0">
                <a:pos x="connsiteX30318" y="connsiteY30318"/>
              </a:cxn>
              <a:cxn ang="0">
                <a:pos x="connsiteX30319" y="connsiteY30319"/>
              </a:cxn>
              <a:cxn ang="0">
                <a:pos x="connsiteX30320" y="connsiteY30320"/>
              </a:cxn>
              <a:cxn ang="0">
                <a:pos x="connsiteX30321" y="connsiteY30321"/>
              </a:cxn>
              <a:cxn ang="0">
                <a:pos x="connsiteX30322" y="connsiteY30322"/>
              </a:cxn>
              <a:cxn ang="0">
                <a:pos x="connsiteX30323" y="connsiteY30323"/>
              </a:cxn>
              <a:cxn ang="0">
                <a:pos x="connsiteX30324" y="connsiteY30324"/>
              </a:cxn>
              <a:cxn ang="0">
                <a:pos x="connsiteX30325" y="connsiteY30325"/>
              </a:cxn>
              <a:cxn ang="0">
                <a:pos x="connsiteX30326" y="connsiteY30326"/>
              </a:cxn>
              <a:cxn ang="0">
                <a:pos x="connsiteX30327" y="connsiteY30327"/>
              </a:cxn>
              <a:cxn ang="0">
                <a:pos x="connsiteX30328" y="connsiteY30328"/>
              </a:cxn>
              <a:cxn ang="0">
                <a:pos x="connsiteX30329" y="connsiteY30329"/>
              </a:cxn>
              <a:cxn ang="0">
                <a:pos x="connsiteX30330" y="connsiteY30330"/>
              </a:cxn>
              <a:cxn ang="0">
                <a:pos x="connsiteX30331" y="connsiteY30331"/>
              </a:cxn>
              <a:cxn ang="0">
                <a:pos x="connsiteX30332" y="connsiteY30332"/>
              </a:cxn>
              <a:cxn ang="0">
                <a:pos x="connsiteX30333" y="connsiteY30333"/>
              </a:cxn>
              <a:cxn ang="0">
                <a:pos x="connsiteX30334" y="connsiteY30334"/>
              </a:cxn>
              <a:cxn ang="0">
                <a:pos x="connsiteX30335" y="connsiteY30335"/>
              </a:cxn>
              <a:cxn ang="0">
                <a:pos x="connsiteX30336" y="connsiteY30336"/>
              </a:cxn>
              <a:cxn ang="0">
                <a:pos x="connsiteX30337" y="connsiteY30337"/>
              </a:cxn>
              <a:cxn ang="0">
                <a:pos x="connsiteX30338" y="connsiteY30338"/>
              </a:cxn>
              <a:cxn ang="0">
                <a:pos x="connsiteX30339" y="connsiteY30339"/>
              </a:cxn>
              <a:cxn ang="0">
                <a:pos x="connsiteX30340" y="connsiteY30340"/>
              </a:cxn>
              <a:cxn ang="0">
                <a:pos x="connsiteX30341" y="connsiteY30341"/>
              </a:cxn>
              <a:cxn ang="0">
                <a:pos x="connsiteX30342" y="connsiteY30342"/>
              </a:cxn>
              <a:cxn ang="0">
                <a:pos x="connsiteX30343" y="connsiteY30343"/>
              </a:cxn>
              <a:cxn ang="0">
                <a:pos x="connsiteX30344" y="connsiteY30344"/>
              </a:cxn>
              <a:cxn ang="0">
                <a:pos x="connsiteX30345" y="connsiteY30345"/>
              </a:cxn>
              <a:cxn ang="0">
                <a:pos x="connsiteX30346" y="connsiteY30346"/>
              </a:cxn>
              <a:cxn ang="0">
                <a:pos x="connsiteX30347" y="connsiteY30347"/>
              </a:cxn>
              <a:cxn ang="0">
                <a:pos x="connsiteX30348" y="connsiteY30348"/>
              </a:cxn>
              <a:cxn ang="0">
                <a:pos x="connsiteX30349" y="connsiteY30349"/>
              </a:cxn>
              <a:cxn ang="0">
                <a:pos x="connsiteX30350" y="connsiteY30350"/>
              </a:cxn>
              <a:cxn ang="0">
                <a:pos x="connsiteX30351" y="connsiteY30351"/>
              </a:cxn>
              <a:cxn ang="0">
                <a:pos x="connsiteX30352" y="connsiteY30352"/>
              </a:cxn>
              <a:cxn ang="0">
                <a:pos x="connsiteX30353" y="connsiteY30353"/>
              </a:cxn>
              <a:cxn ang="0">
                <a:pos x="connsiteX30354" y="connsiteY30354"/>
              </a:cxn>
              <a:cxn ang="0">
                <a:pos x="connsiteX30355" y="connsiteY30355"/>
              </a:cxn>
              <a:cxn ang="0">
                <a:pos x="connsiteX30356" y="connsiteY30356"/>
              </a:cxn>
              <a:cxn ang="0">
                <a:pos x="connsiteX30357" y="connsiteY30357"/>
              </a:cxn>
              <a:cxn ang="0">
                <a:pos x="connsiteX30358" y="connsiteY30358"/>
              </a:cxn>
              <a:cxn ang="0">
                <a:pos x="connsiteX30359" y="connsiteY30359"/>
              </a:cxn>
              <a:cxn ang="0">
                <a:pos x="connsiteX30360" y="connsiteY30360"/>
              </a:cxn>
              <a:cxn ang="0">
                <a:pos x="connsiteX30361" y="connsiteY30361"/>
              </a:cxn>
              <a:cxn ang="0">
                <a:pos x="connsiteX30362" y="connsiteY30362"/>
              </a:cxn>
              <a:cxn ang="0">
                <a:pos x="connsiteX30363" y="connsiteY30363"/>
              </a:cxn>
              <a:cxn ang="0">
                <a:pos x="connsiteX30364" y="connsiteY30364"/>
              </a:cxn>
              <a:cxn ang="0">
                <a:pos x="connsiteX30365" y="connsiteY30365"/>
              </a:cxn>
              <a:cxn ang="0">
                <a:pos x="connsiteX30366" y="connsiteY30366"/>
              </a:cxn>
              <a:cxn ang="0">
                <a:pos x="connsiteX30367" y="connsiteY30367"/>
              </a:cxn>
              <a:cxn ang="0">
                <a:pos x="connsiteX30368" y="connsiteY30368"/>
              </a:cxn>
              <a:cxn ang="0">
                <a:pos x="connsiteX30369" y="connsiteY30369"/>
              </a:cxn>
              <a:cxn ang="0">
                <a:pos x="connsiteX30370" y="connsiteY30370"/>
              </a:cxn>
              <a:cxn ang="0">
                <a:pos x="connsiteX30371" y="connsiteY30371"/>
              </a:cxn>
              <a:cxn ang="0">
                <a:pos x="connsiteX30372" y="connsiteY30372"/>
              </a:cxn>
              <a:cxn ang="0">
                <a:pos x="connsiteX30373" y="connsiteY30373"/>
              </a:cxn>
              <a:cxn ang="0">
                <a:pos x="connsiteX30374" y="connsiteY30374"/>
              </a:cxn>
              <a:cxn ang="0">
                <a:pos x="connsiteX30375" y="connsiteY30375"/>
              </a:cxn>
              <a:cxn ang="0">
                <a:pos x="connsiteX30376" y="connsiteY30376"/>
              </a:cxn>
              <a:cxn ang="0">
                <a:pos x="connsiteX30377" y="connsiteY30377"/>
              </a:cxn>
              <a:cxn ang="0">
                <a:pos x="connsiteX30378" y="connsiteY30378"/>
              </a:cxn>
              <a:cxn ang="0">
                <a:pos x="connsiteX30379" y="connsiteY30379"/>
              </a:cxn>
              <a:cxn ang="0">
                <a:pos x="connsiteX30380" y="connsiteY30380"/>
              </a:cxn>
              <a:cxn ang="0">
                <a:pos x="connsiteX30381" y="connsiteY30381"/>
              </a:cxn>
              <a:cxn ang="0">
                <a:pos x="connsiteX30382" y="connsiteY30382"/>
              </a:cxn>
              <a:cxn ang="0">
                <a:pos x="connsiteX30383" y="connsiteY30383"/>
              </a:cxn>
              <a:cxn ang="0">
                <a:pos x="connsiteX30384" y="connsiteY30384"/>
              </a:cxn>
              <a:cxn ang="0">
                <a:pos x="connsiteX30385" y="connsiteY30385"/>
              </a:cxn>
              <a:cxn ang="0">
                <a:pos x="connsiteX30386" y="connsiteY30386"/>
              </a:cxn>
              <a:cxn ang="0">
                <a:pos x="connsiteX30387" y="connsiteY30387"/>
              </a:cxn>
              <a:cxn ang="0">
                <a:pos x="connsiteX30388" y="connsiteY30388"/>
              </a:cxn>
              <a:cxn ang="0">
                <a:pos x="connsiteX30389" y="connsiteY30389"/>
              </a:cxn>
              <a:cxn ang="0">
                <a:pos x="connsiteX30390" y="connsiteY30390"/>
              </a:cxn>
              <a:cxn ang="0">
                <a:pos x="connsiteX30391" y="connsiteY30391"/>
              </a:cxn>
              <a:cxn ang="0">
                <a:pos x="connsiteX30392" y="connsiteY30392"/>
              </a:cxn>
              <a:cxn ang="0">
                <a:pos x="connsiteX30393" y="connsiteY30393"/>
              </a:cxn>
              <a:cxn ang="0">
                <a:pos x="connsiteX30394" y="connsiteY30394"/>
              </a:cxn>
              <a:cxn ang="0">
                <a:pos x="connsiteX30395" y="connsiteY30395"/>
              </a:cxn>
              <a:cxn ang="0">
                <a:pos x="connsiteX30396" y="connsiteY30396"/>
              </a:cxn>
              <a:cxn ang="0">
                <a:pos x="connsiteX30397" y="connsiteY30397"/>
              </a:cxn>
              <a:cxn ang="0">
                <a:pos x="connsiteX30398" y="connsiteY30398"/>
              </a:cxn>
              <a:cxn ang="0">
                <a:pos x="connsiteX30399" y="connsiteY30399"/>
              </a:cxn>
              <a:cxn ang="0">
                <a:pos x="connsiteX30400" y="connsiteY30400"/>
              </a:cxn>
              <a:cxn ang="0">
                <a:pos x="connsiteX30401" y="connsiteY30401"/>
              </a:cxn>
              <a:cxn ang="0">
                <a:pos x="connsiteX30402" y="connsiteY30402"/>
              </a:cxn>
              <a:cxn ang="0">
                <a:pos x="connsiteX30403" y="connsiteY30403"/>
              </a:cxn>
              <a:cxn ang="0">
                <a:pos x="connsiteX30404" y="connsiteY30404"/>
              </a:cxn>
              <a:cxn ang="0">
                <a:pos x="connsiteX30405" y="connsiteY30405"/>
              </a:cxn>
              <a:cxn ang="0">
                <a:pos x="connsiteX30406" y="connsiteY30406"/>
              </a:cxn>
              <a:cxn ang="0">
                <a:pos x="connsiteX30407" y="connsiteY30407"/>
              </a:cxn>
              <a:cxn ang="0">
                <a:pos x="connsiteX30408" y="connsiteY30408"/>
              </a:cxn>
              <a:cxn ang="0">
                <a:pos x="connsiteX30409" y="connsiteY30409"/>
              </a:cxn>
              <a:cxn ang="0">
                <a:pos x="connsiteX30410" y="connsiteY30410"/>
              </a:cxn>
              <a:cxn ang="0">
                <a:pos x="connsiteX30411" y="connsiteY30411"/>
              </a:cxn>
              <a:cxn ang="0">
                <a:pos x="connsiteX30412" y="connsiteY30412"/>
              </a:cxn>
              <a:cxn ang="0">
                <a:pos x="connsiteX30413" y="connsiteY30413"/>
              </a:cxn>
              <a:cxn ang="0">
                <a:pos x="connsiteX30414" y="connsiteY30414"/>
              </a:cxn>
              <a:cxn ang="0">
                <a:pos x="connsiteX30415" y="connsiteY30415"/>
              </a:cxn>
              <a:cxn ang="0">
                <a:pos x="connsiteX30416" y="connsiteY30416"/>
              </a:cxn>
              <a:cxn ang="0">
                <a:pos x="connsiteX30417" y="connsiteY30417"/>
              </a:cxn>
              <a:cxn ang="0">
                <a:pos x="connsiteX30418" y="connsiteY30418"/>
              </a:cxn>
              <a:cxn ang="0">
                <a:pos x="connsiteX30419" y="connsiteY30419"/>
              </a:cxn>
              <a:cxn ang="0">
                <a:pos x="connsiteX30420" y="connsiteY30420"/>
              </a:cxn>
              <a:cxn ang="0">
                <a:pos x="connsiteX30421" y="connsiteY30421"/>
              </a:cxn>
              <a:cxn ang="0">
                <a:pos x="connsiteX30422" y="connsiteY30422"/>
              </a:cxn>
              <a:cxn ang="0">
                <a:pos x="connsiteX30423" y="connsiteY30423"/>
              </a:cxn>
              <a:cxn ang="0">
                <a:pos x="connsiteX30424" y="connsiteY30424"/>
              </a:cxn>
              <a:cxn ang="0">
                <a:pos x="connsiteX30425" y="connsiteY30425"/>
              </a:cxn>
              <a:cxn ang="0">
                <a:pos x="connsiteX30426" y="connsiteY30426"/>
              </a:cxn>
              <a:cxn ang="0">
                <a:pos x="connsiteX30427" y="connsiteY30427"/>
              </a:cxn>
              <a:cxn ang="0">
                <a:pos x="connsiteX30428" y="connsiteY30428"/>
              </a:cxn>
              <a:cxn ang="0">
                <a:pos x="connsiteX30429" y="connsiteY30429"/>
              </a:cxn>
              <a:cxn ang="0">
                <a:pos x="connsiteX30430" y="connsiteY30430"/>
              </a:cxn>
              <a:cxn ang="0">
                <a:pos x="connsiteX30431" y="connsiteY30431"/>
              </a:cxn>
              <a:cxn ang="0">
                <a:pos x="connsiteX30432" y="connsiteY30432"/>
              </a:cxn>
              <a:cxn ang="0">
                <a:pos x="connsiteX30433" y="connsiteY30433"/>
              </a:cxn>
              <a:cxn ang="0">
                <a:pos x="connsiteX30434" y="connsiteY30434"/>
              </a:cxn>
              <a:cxn ang="0">
                <a:pos x="connsiteX30435" y="connsiteY30435"/>
              </a:cxn>
              <a:cxn ang="0">
                <a:pos x="connsiteX30436" y="connsiteY30436"/>
              </a:cxn>
              <a:cxn ang="0">
                <a:pos x="connsiteX30437" y="connsiteY30437"/>
              </a:cxn>
              <a:cxn ang="0">
                <a:pos x="connsiteX30438" y="connsiteY30438"/>
              </a:cxn>
              <a:cxn ang="0">
                <a:pos x="connsiteX30439" y="connsiteY30439"/>
              </a:cxn>
              <a:cxn ang="0">
                <a:pos x="connsiteX30440" y="connsiteY30440"/>
              </a:cxn>
              <a:cxn ang="0">
                <a:pos x="connsiteX30441" y="connsiteY30441"/>
              </a:cxn>
              <a:cxn ang="0">
                <a:pos x="connsiteX30442" y="connsiteY30442"/>
              </a:cxn>
              <a:cxn ang="0">
                <a:pos x="connsiteX30443" y="connsiteY30443"/>
              </a:cxn>
              <a:cxn ang="0">
                <a:pos x="connsiteX30444" y="connsiteY30444"/>
              </a:cxn>
              <a:cxn ang="0">
                <a:pos x="connsiteX30445" y="connsiteY30445"/>
              </a:cxn>
              <a:cxn ang="0">
                <a:pos x="connsiteX30446" y="connsiteY30446"/>
              </a:cxn>
              <a:cxn ang="0">
                <a:pos x="connsiteX30447" y="connsiteY30447"/>
              </a:cxn>
              <a:cxn ang="0">
                <a:pos x="connsiteX30448" y="connsiteY30448"/>
              </a:cxn>
              <a:cxn ang="0">
                <a:pos x="connsiteX30449" y="connsiteY30449"/>
              </a:cxn>
              <a:cxn ang="0">
                <a:pos x="connsiteX30450" y="connsiteY30450"/>
              </a:cxn>
              <a:cxn ang="0">
                <a:pos x="connsiteX30451" y="connsiteY30451"/>
              </a:cxn>
              <a:cxn ang="0">
                <a:pos x="connsiteX30452" y="connsiteY30452"/>
              </a:cxn>
              <a:cxn ang="0">
                <a:pos x="connsiteX30453" y="connsiteY30453"/>
              </a:cxn>
              <a:cxn ang="0">
                <a:pos x="connsiteX30454" y="connsiteY30454"/>
              </a:cxn>
              <a:cxn ang="0">
                <a:pos x="connsiteX30455" y="connsiteY30455"/>
              </a:cxn>
              <a:cxn ang="0">
                <a:pos x="connsiteX30456" y="connsiteY30456"/>
              </a:cxn>
              <a:cxn ang="0">
                <a:pos x="connsiteX30457" y="connsiteY30457"/>
              </a:cxn>
              <a:cxn ang="0">
                <a:pos x="connsiteX30458" y="connsiteY30458"/>
              </a:cxn>
              <a:cxn ang="0">
                <a:pos x="connsiteX30459" y="connsiteY30459"/>
              </a:cxn>
              <a:cxn ang="0">
                <a:pos x="connsiteX30460" y="connsiteY30460"/>
              </a:cxn>
              <a:cxn ang="0">
                <a:pos x="connsiteX30461" y="connsiteY30461"/>
              </a:cxn>
              <a:cxn ang="0">
                <a:pos x="connsiteX30462" y="connsiteY30462"/>
              </a:cxn>
              <a:cxn ang="0">
                <a:pos x="connsiteX30463" y="connsiteY30463"/>
              </a:cxn>
              <a:cxn ang="0">
                <a:pos x="connsiteX30464" y="connsiteY30464"/>
              </a:cxn>
              <a:cxn ang="0">
                <a:pos x="connsiteX30465" y="connsiteY30465"/>
              </a:cxn>
              <a:cxn ang="0">
                <a:pos x="connsiteX30466" y="connsiteY30466"/>
              </a:cxn>
              <a:cxn ang="0">
                <a:pos x="connsiteX30467" y="connsiteY30467"/>
              </a:cxn>
              <a:cxn ang="0">
                <a:pos x="connsiteX30468" y="connsiteY30468"/>
              </a:cxn>
              <a:cxn ang="0">
                <a:pos x="connsiteX30469" y="connsiteY30469"/>
              </a:cxn>
              <a:cxn ang="0">
                <a:pos x="connsiteX30470" y="connsiteY30470"/>
              </a:cxn>
              <a:cxn ang="0">
                <a:pos x="connsiteX30471" y="connsiteY30471"/>
              </a:cxn>
              <a:cxn ang="0">
                <a:pos x="connsiteX30472" y="connsiteY30472"/>
              </a:cxn>
              <a:cxn ang="0">
                <a:pos x="connsiteX30473" y="connsiteY30473"/>
              </a:cxn>
              <a:cxn ang="0">
                <a:pos x="connsiteX30474" y="connsiteY30474"/>
              </a:cxn>
              <a:cxn ang="0">
                <a:pos x="connsiteX30475" y="connsiteY30475"/>
              </a:cxn>
              <a:cxn ang="0">
                <a:pos x="connsiteX30476" y="connsiteY30476"/>
              </a:cxn>
              <a:cxn ang="0">
                <a:pos x="connsiteX30477" y="connsiteY30477"/>
              </a:cxn>
              <a:cxn ang="0">
                <a:pos x="connsiteX30478" y="connsiteY30478"/>
              </a:cxn>
              <a:cxn ang="0">
                <a:pos x="connsiteX30479" y="connsiteY30479"/>
              </a:cxn>
              <a:cxn ang="0">
                <a:pos x="connsiteX30480" y="connsiteY30480"/>
              </a:cxn>
              <a:cxn ang="0">
                <a:pos x="connsiteX30481" y="connsiteY30481"/>
              </a:cxn>
              <a:cxn ang="0">
                <a:pos x="connsiteX30482" y="connsiteY30482"/>
              </a:cxn>
              <a:cxn ang="0">
                <a:pos x="connsiteX30483" y="connsiteY30483"/>
              </a:cxn>
              <a:cxn ang="0">
                <a:pos x="connsiteX30484" y="connsiteY30484"/>
              </a:cxn>
              <a:cxn ang="0">
                <a:pos x="connsiteX30485" y="connsiteY30485"/>
              </a:cxn>
              <a:cxn ang="0">
                <a:pos x="connsiteX30486" y="connsiteY30486"/>
              </a:cxn>
              <a:cxn ang="0">
                <a:pos x="connsiteX30487" y="connsiteY30487"/>
              </a:cxn>
              <a:cxn ang="0">
                <a:pos x="connsiteX30488" y="connsiteY30488"/>
              </a:cxn>
              <a:cxn ang="0">
                <a:pos x="connsiteX30489" y="connsiteY30489"/>
              </a:cxn>
              <a:cxn ang="0">
                <a:pos x="connsiteX30490" y="connsiteY30490"/>
              </a:cxn>
              <a:cxn ang="0">
                <a:pos x="connsiteX30491" y="connsiteY30491"/>
              </a:cxn>
              <a:cxn ang="0">
                <a:pos x="connsiteX30492" y="connsiteY30492"/>
              </a:cxn>
              <a:cxn ang="0">
                <a:pos x="connsiteX30493" y="connsiteY30493"/>
              </a:cxn>
              <a:cxn ang="0">
                <a:pos x="connsiteX30494" y="connsiteY30494"/>
              </a:cxn>
              <a:cxn ang="0">
                <a:pos x="connsiteX30495" y="connsiteY30495"/>
              </a:cxn>
              <a:cxn ang="0">
                <a:pos x="connsiteX30496" y="connsiteY30496"/>
              </a:cxn>
              <a:cxn ang="0">
                <a:pos x="connsiteX30497" y="connsiteY30497"/>
              </a:cxn>
              <a:cxn ang="0">
                <a:pos x="connsiteX30498" y="connsiteY30498"/>
              </a:cxn>
              <a:cxn ang="0">
                <a:pos x="connsiteX30499" y="connsiteY30499"/>
              </a:cxn>
              <a:cxn ang="0">
                <a:pos x="connsiteX30500" y="connsiteY30500"/>
              </a:cxn>
              <a:cxn ang="0">
                <a:pos x="connsiteX30501" y="connsiteY30501"/>
              </a:cxn>
              <a:cxn ang="0">
                <a:pos x="connsiteX30502" y="connsiteY30502"/>
              </a:cxn>
              <a:cxn ang="0">
                <a:pos x="connsiteX30503" y="connsiteY30503"/>
              </a:cxn>
              <a:cxn ang="0">
                <a:pos x="connsiteX30504" y="connsiteY30504"/>
              </a:cxn>
              <a:cxn ang="0">
                <a:pos x="connsiteX30505" y="connsiteY30505"/>
              </a:cxn>
              <a:cxn ang="0">
                <a:pos x="connsiteX30506" y="connsiteY30506"/>
              </a:cxn>
              <a:cxn ang="0">
                <a:pos x="connsiteX30507" y="connsiteY30507"/>
              </a:cxn>
              <a:cxn ang="0">
                <a:pos x="connsiteX30508" y="connsiteY30508"/>
              </a:cxn>
              <a:cxn ang="0">
                <a:pos x="connsiteX30509" y="connsiteY30509"/>
              </a:cxn>
              <a:cxn ang="0">
                <a:pos x="connsiteX30510" y="connsiteY30510"/>
              </a:cxn>
              <a:cxn ang="0">
                <a:pos x="connsiteX30511" y="connsiteY30511"/>
              </a:cxn>
              <a:cxn ang="0">
                <a:pos x="connsiteX30512" y="connsiteY30512"/>
              </a:cxn>
              <a:cxn ang="0">
                <a:pos x="connsiteX30513" y="connsiteY30513"/>
              </a:cxn>
              <a:cxn ang="0">
                <a:pos x="connsiteX30514" y="connsiteY30514"/>
              </a:cxn>
              <a:cxn ang="0">
                <a:pos x="connsiteX30515" y="connsiteY30515"/>
              </a:cxn>
              <a:cxn ang="0">
                <a:pos x="connsiteX30516" y="connsiteY30516"/>
              </a:cxn>
              <a:cxn ang="0">
                <a:pos x="connsiteX30517" y="connsiteY30517"/>
              </a:cxn>
              <a:cxn ang="0">
                <a:pos x="connsiteX30518" y="connsiteY30518"/>
              </a:cxn>
              <a:cxn ang="0">
                <a:pos x="connsiteX30519" y="connsiteY30519"/>
              </a:cxn>
              <a:cxn ang="0">
                <a:pos x="connsiteX30520" y="connsiteY30520"/>
              </a:cxn>
              <a:cxn ang="0">
                <a:pos x="connsiteX30521" y="connsiteY30521"/>
              </a:cxn>
              <a:cxn ang="0">
                <a:pos x="connsiteX30522" y="connsiteY30522"/>
              </a:cxn>
              <a:cxn ang="0">
                <a:pos x="connsiteX30523" y="connsiteY30523"/>
              </a:cxn>
              <a:cxn ang="0">
                <a:pos x="connsiteX30524" y="connsiteY30524"/>
              </a:cxn>
              <a:cxn ang="0">
                <a:pos x="connsiteX30525" y="connsiteY30525"/>
              </a:cxn>
              <a:cxn ang="0">
                <a:pos x="connsiteX30526" y="connsiteY30526"/>
              </a:cxn>
              <a:cxn ang="0">
                <a:pos x="connsiteX30527" y="connsiteY30527"/>
              </a:cxn>
              <a:cxn ang="0">
                <a:pos x="connsiteX30528" y="connsiteY30528"/>
              </a:cxn>
              <a:cxn ang="0">
                <a:pos x="connsiteX30529" y="connsiteY30529"/>
              </a:cxn>
              <a:cxn ang="0">
                <a:pos x="connsiteX30530" y="connsiteY30530"/>
              </a:cxn>
              <a:cxn ang="0">
                <a:pos x="connsiteX30531" y="connsiteY30531"/>
              </a:cxn>
              <a:cxn ang="0">
                <a:pos x="connsiteX30532" y="connsiteY30532"/>
              </a:cxn>
              <a:cxn ang="0">
                <a:pos x="connsiteX30533" y="connsiteY30533"/>
              </a:cxn>
              <a:cxn ang="0">
                <a:pos x="connsiteX30534" y="connsiteY30534"/>
              </a:cxn>
              <a:cxn ang="0">
                <a:pos x="connsiteX30535" y="connsiteY30535"/>
              </a:cxn>
              <a:cxn ang="0">
                <a:pos x="connsiteX30536" y="connsiteY30536"/>
              </a:cxn>
              <a:cxn ang="0">
                <a:pos x="connsiteX30537" y="connsiteY30537"/>
              </a:cxn>
              <a:cxn ang="0">
                <a:pos x="connsiteX30538" y="connsiteY30538"/>
              </a:cxn>
              <a:cxn ang="0">
                <a:pos x="connsiteX30539" y="connsiteY30539"/>
              </a:cxn>
              <a:cxn ang="0">
                <a:pos x="connsiteX30540" y="connsiteY30540"/>
              </a:cxn>
              <a:cxn ang="0">
                <a:pos x="connsiteX30541" y="connsiteY30541"/>
              </a:cxn>
              <a:cxn ang="0">
                <a:pos x="connsiteX30542" y="connsiteY30542"/>
              </a:cxn>
              <a:cxn ang="0">
                <a:pos x="connsiteX30543" y="connsiteY30543"/>
              </a:cxn>
              <a:cxn ang="0">
                <a:pos x="connsiteX30544" y="connsiteY30544"/>
              </a:cxn>
              <a:cxn ang="0">
                <a:pos x="connsiteX30545" y="connsiteY30545"/>
              </a:cxn>
              <a:cxn ang="0">
                <a:pos x="connsiteX30546" y="connsiteY30546"/>
              </a:cxn>
              <a:cxn ang="0">
                <a:pos x="connsiteX30547" y="connsiteY30547"/>
              </a:cxn>
              <a:cxn ang="0">
                <a:pos x="connsiteX30548" y="connsiteY30548"/>
              </a:cxn>
              <a:cxn ang="0">
                <a:pos x="connsiteX30549" y="connsiteY30549"/>
              </a:cxn>
              <a:cxn ang="0">
                <a:pos x="connsiteX30550" y="connsiteY30550"/>
              </a:cxn>
              <a:cxn ang="0">
                <a:pos x="connsiteX30551" y="connsiteY30551"/>
              </a:cxn>
              <a:cxn ang="0">
                <a:pos x="connsiteX30552" y="connsiteY30552"/>
              </a:cxn>
              <a:cxn ang="0">
                <a:pos x="connsiteX30553" y="connsiteY30553"/>
              </a:cxn>
              <a:cxn ang="0">
                <a:pos x="connsiteX30554" y="connsiteY30554"/>
              </a:cxn>
              <a:cxn ang="0">
                <a:pos x="connsiteX30555" y="connsiteY30555"/>
              </a:cxn>
              <a:cxn ang="0">
                <a:pos x="connsiteX30556" y="connsiteY30556"/>
              </a:cxn>
              <a:cxn ang="0">
                <a:pos x="connsiteX30557" y="connsiteY30557"/>
              </a:cxn>
              <a:cxn ang="0">
                <a:pos x="connsiteX30558" y="connsiteY30558"/>
              </a:cxn>
              <a:cxn ang="0">
                <a:pos x="connsiteX30559" y="connsiteY30559"/>
              </a:cxn>
              <a:cxn ang="0">
                <a:pos x="connsiteX30560" y="connsiteY30560"/>
              </a:cxn>
              <a:cxn ang="0">
                <a:pos x="connsiteX30561" y="connsiteY30561"/>
              </a:cxn>
              <a:cxn ang="0">
                <a:pos x="connsiteX30562" y="connsiteY30562"/>
              </a:cxn>
              <a:cxn ang="0">
                <a:pos x="connsiteX30563" y="connsiteY30563"/>
              </a:cxn>
              <a:cxn ang="0">
                <a:pos x="connsiteX30564" y="connsiteY30564"/>
              </a:cxn>
              <a:cxn ang="0">
                <a:pos x="connsiteX30565" y="connsiteY30565"/>
              </a:cxn>
              <a:cxn ang="0">
                <a:pos x="connsiteX30566" y="connsiteY30566"/>
              </a:cxn>
              <a:cxn ang="0">
                <a:pos x="connsiteX30567" y="connsiteY30567"/>
              </a:cxn>
              <a:cxn ang="0">
                <a:pos x="connsiteX30568" y="connsiteY30568"/>
              </a:cxn>
              <a:cxn ang="0">
                <a:pos x="connsiteX30569" y="connsiteY30569"/>
              </a:cxn>
              <a:cxn ang="0">
                <a:pos x="connsiteX30570" y="connsiteY30570"/>
              </a:cxn>
              <a:cxn ang="0">
                <a:pos x="connsiteX30571" y="connsiteY30571"/>
              </a:cxn>
              <a:cxn ang="0">
                <a:pos x="connsiteX30572" y="connsiteY30572"/>
              </a:cxn>
              <a:cxn ang="0">
                <a:pos x="connsiteX30573" y="connsiteY30573"/>
              </a:cxn>
              <a:cxn ang="0">
                <a:pos x="connsiteX30574" y="connsiteY30574"/>
              </a:cxn>
              <a:cxn ang="0">
                <a:pos x="connsiteX30575" y="connsiteY30575"/>
              </a:cxn>
              <a:cxn ang="0">
                <a:pos x="connsiteX30576" y="connsiteY30576"/>
              </a:cxn>
              <a:cxn ang="0">
                <a:pos x="connsiteX30577" y="connsiteY30577"/>
              </a:cxn>
              <a:cxn ang="0">
                <a:pos x="connsiteX30578" y="connsiteY30578"/>
              </a:cxn>
              <a:cxn ang="0">
                <a:pos x="connsiteX30579" y="connsiteY30579"/>
              </a:cxn>
              <a:cxn ang="0">
                <a:pos x="connsiteX30580" y="connsiteY30580"/>
              </a:cxn>
              <a:cxn ang="0">
                <a:pos x="connsiteX30581" y="connsiteY30581"/>
              </a:cxn>
              <a:cxn ang="0">
                <a:pos x="connsiteX30582" y="connsiteY30582"/>
              </a:cxn>
              <a:cxn ang="0">
                <a:pos x="connsiteX30583" y="connsiteY30583"/>
              </a:cxn>
              <a:cxn ang="0">
                <a:pos x="connsiteX30584" y="connsiteY30584"/>
              </a:cxn>
              <a:cxn ang="0">
                <a:pos x="connsiteX30585" y="connsiteY30585"/>
              </a:cxn>
              <a:cxn ang="0">
                <a:pos x="connsiteX30586" y="connsiteY30586"/>
              </a:cxn>
              <a:cxn ang="0">
                <a:pos x="connsiteX30587" y="connsiteY30587"/>
              </a:cxn>
              <a:cxn ang="0">
                <a:pos x="connsiteX30588" y="connsiteY30588"/>
              </a:cxn>
              <a:cxn ang="0">
                <a:pos x="connsiteX30589" y="connsiteY30589"/>
              </a:cxn>
              <a:cxn ang="0">
                <a:pos x="connsiteX30590" y="connsiteY30590"/>
              </a:cxn>
              <a:cxn ang="0">
                <a:pos x="connsiteX30591" y="connsiteY30591"/>
              </a:cxn>
              <a:cxn ang="0">
                <a:pos x="connsiteX30592" y="connsiteY30592"/>
              </a:cxn>
              <a:cxn ang="0">
                <a:pos x="connsiteX30593" y="connsiteY30593"/>
              </a:cxn>
              <a:cxn ang="0">
                <a:pos x="connsiteX30594" y="connsiteY30594"/>
              </a:cxn>
              <a:cxn ang="0">
                <a:pos x="connsiteX30595" y="connsiteY30595"/>
              </a:cxn>
              <a:cxn ang="0">
                <a:pos x="connsiteX30596" y="connsiteY30596"/>
              </a:cxn>
              <a:cxn ang="0">
                <a:pos x="connsiteX30597" y="connsiteY30597"/>
              </a:cxn>
              <a:cxn ang="0">
                <a:pos x="connsiteX30598" y="connsiteY30598"/>
              </a:cxn>
              <a:cxn ang="0">
                <a:pos x="connsiteX30599" y="connsiteY30599"/>
              </a:cxn>
              <a:cxn ang="0">
                <a:pos x="connsiteX30600" y="connsiteY30600"/>
              </a:cxn>
              <a:cxn ang="0">
                <a:pos x="connsiteX30601" y="connsiteY30601"/>
              </a:cxn>
              <a:cxn ang="0">
                <a:pos x="connsiteX30602" y="connsiteY30602"/>
              </a:cxn>
              <a:cxn ang="0">
                <a:pos x="connsiteX30603" y="connsiteY30603"/>
              </a:cxn>
              <a:cxn ang="0">
                <a:pos x="connsiteX30604" y="connsiteY30604"/>
              </a:cxn>
              <a:cxn ang="0">
                <a:pos x="connsiteX30605" y="connsiteY30605"/>
              </a:cxn>
              <a:cxn ang="0">
                <a:pos x="connsiteX30606" y="connsiteY30606"/>
              </a:cxn>
              <a:cxn ang="0">
                <a:pos x="connsiteX30607" y="connsiteY30607"/>
              </a:cxn>
              <a:cxn ang="0">
                <a:pos x="connsiteX30608" y="connsiteY30608"/>
              </a:cxn>
              <a:cxn ang="0">
                <a:pos x="connsiteX30609" y="connsiteY30609"/>
              </a:cxn>
              <a:cxn ang="0">
                <a:pos x="connsiteX30610" y="connsiteY30610"/>
              </a:cxn>
              <a:cxn ang="0">
                <a:pos x="connsiteX30611" y="connsiteY30611"/>
              </a:cxn>
              <a:cxn ang="0">
                <a:pos x="connsiteX30612" y="connsiteY30612"/>
              </a:cxn>
              <a:cxn ang="0">
                <a:pos x="connsiteX30613" y="connsiteY30613"/>
              </a:cxn>
              <a:cxn ang="0">
                <a:pos x="connsiteX30614" y="connsiteY30614"/>
              </a:cxn>
              <a:cxn ang="0">
                <a:pos x="connsiteX30615" y="connsiteY30615"/>
              </a:cxn>
              <a:cxn ang="0">
                <a:pos x="connsiteX30616" y="connsiteY30616"/>
              </a:cxn>
              <a:cxn ang="0">
                <a:pos x="connsiteX30617" y="connsiteY30617"/>
              </a:cxn>
              <a:cxn ang="0">
                <a:pos x="connsiteX30618" y="connsiteY30618"/>
              </a:cxn>
              <a:cxn ang="0">
                <a:pos x="connsiteX30619" y="connsiteY30619"/>
              </a:cxn>
              <a:cxn ang="0">
                <a:pos x="connsiteX30620" y="connsiteY30620"/>
              </a:cxn>
              <a:cxn ang="0">
                <a:pos x="connsiteX30621" y="connsiteY30621"/>
              </a:cxn>
              <a:cxn ang="0">
                <a:pos x="connsiteX30622" y="connsiteY30622"/>
              </a:cxn>
              <a:cxn ang="0">
                <a:pos x="connsiteX30623" y="connsiteY30623"/>
              </a:cxn>
              <a:cxn ang="0">
                <a:pos x="connsiteX30624" y="connsiteY30624"/>
              </a:cxn>
              <a:cxn ang="0">
                <a:pos x="connsiteX30625" y="connsiteY30625"/>
              </a:cxn>
              <a:cxn ang="0">
                <a:pos x="connsiteX30626" y="connsiteY30626"/>
              </a:cxn>
              <a:cxn ang="0">
                <a:pos x="connsiteX30627" y="connsiteY30627"/>
              </a:cxn>
              <a:cxn ang="0">
                <a:pos x="connsiteX30628" y="connsiteY30628"/>
              </a:cxn>
              <a:cxn ang="0">
                <a:pos x="connsiteX30629" y="connsiteY30629"/>
              </a:cxn>
              <a:cxn ang="0">
                <a:pos x="connsiteX30630" y="connsiteY30630"/>
              </a:cxn>
              <a:cxn ang="0">
                <a:pos x="connsiteX30631" y="connsiteY30631"/>
              </a:cxn>
              <a:cxn ang="0">
                <a:pos x="connsiteX30632" y="connsiteY30632"/>
              </a:cxn>
              <a:cxn ang="0">
                <a:pos x="connsiteX30633" y="connsiteY30633"/>
              </a:cxn>
              <a:cxn ang="0">
                <a:pos x="connsiteX30634" y="connsiteY30634"/>
              </a:cxn>
              <a:cxn ang="0">
                <a:pos x="connsiteX30635" y="connsiteY30635"/>
              </a:cxn>
              <a:cxn ang="0">
                <a:pos x="connsiteX30636" y="connsiteY30636"/>
              </a:cxn>
              <a:cxn ang="0">
                <a:pos x="connsiteX30637" y="connsiteY30637"/>
              </a:cxn>
              <a:cxn ang="0">
                <a:pos x="connsiteX30638" y="connsiteY30638"/>
              </a:cxn>
              <a:cxn ang="0">
                <a:pos x="connsiteX30639" y="connsiteY30639"/>
              </a:cxn>
              <a:cxn ang="0">
                <a:pos x="connsiteX30640" y="connsiteY30640"/>
              </a:cxn>
              <a:cxn ang="0">
                <a:pos x="connsiteX30641" y="connsiteY30641"/>
              </a:cxn>
              <a:cxn ang="0">
                <a:pos x="connsiteX30642" y="connsiteY30642"/>
              </a:cxn>
              <a:cxn ang="0">
                <a:pos x="connsiteX30643" y="connsiteY30643"/>
              </a:cxn>
              <a:cxn ang="0">
                <a:pos x="connsiteX30644" y="connsiteY30644"/>
              </a:cxn>
              <a:cxn ang="0">
                <a:pos x="connsiteX30645" y="connsiteY30645"/>
              </a:cxn>
              <a:cxn ang="0">
                <a:pos x="connsiteX30646" y="connsiteY30646"/>
              </a:cxn>
              <a:cxn ang="0">
                <a:pos x="connsiteX30647" y="connsiteY30647"/>
              </a:cxn>
              <a:cxn ang="0">
                <a:pos x="connsiteX30648" y="connsiteY30648"/>
              </a:cxn>
              <a:cxn ang="0">
                <a:pos x="connsiteX30649" y="connsiteY30649"/>
              </a:cxn>
              <a:cxn ang="0">
                <a:pos x="connsiteX30650" y="connsiteY30650"/>
              </a:cxn>
              <a:cxn ang="0">
                <a:pos x="connsiteX30651" y="connsiteY30651"/>
              </a:cxn>
              <a:cxn ang="0">
                <a:pos x="connsiteX30652" y="connsiteY30652"/>
              </a:cxn>
              <a:cxn ang="0">
                <a:pos x="connsiteX30653" y="connsiteY30653"/>
              </a:cxn>
              <a:cxn ang="0">
                <a:pos x="connsiteX30654" y="connsiteY30654"/>
              </a:cxn>
              <a:cxn ang="0">
                <a:pos x="connsiteX30655" y="connsiteY30655"/>
              </a:cxn>
              <a:cxn ang="0">
                <a:pos x="connsiteX30656" y="connsiteY30656"/>
              </a:cxn>
              <a:cxn ang="0">
                <a:pos x="connsiteX30657" y="connsiteY30657"/>
              </a:cxn>
              <a:cxn ang="0">
                <a:pos x="connsiteX30658" y="connsiteY30658"/>
              </a:cxn>
              <a:cxn ang="0">
                <a:pos x="connsiteX30659" y="connsiteY30659"/>
              </a:cxn>
              <a:cxn ang="0">
                <a:pos x="connsiteX30660" y="connsiteY30660"/>
              </a:cxn>
              <a:cxn ang="0">
                <a:pos x="connsiteX30661" y="connsiteY30661"/>
              </a:cxn>
              <a:cxn ang="0">
                <a:pos x="connsiteX30662" y="connsiteY30662"/>
              </a:cxn>
              <a:cxn ang="0">
                <a:pos x="connsiteX30663" y="connsiteY30663"/>
              </a:cxn>
              <a:cxn ang="0">
                <a:pos x="connsiteX30664" y="connsiteY30664"/>
              </a:cxn>
              <a:cxn ang="0">
                <a:pos x="connsiteX30665" y="connsiteY30665"/>
              </a:cxn>
              <a:cxn ang="0">
                <a:pos x="connsiteX30666" y="connsiteY30666"/>
              </a:cxn>
              <a:cxn ang="0">
                <a:pos x="connsiteX30667" y="connsiteY30667"/>
              </a:cxn>
              <a:cxn ang="0">
                <a:pos x="connsiteX30668" y="connsiteY30668"/>
              </a:cxn>
              <a:cxn ang="0">
                <a:pos x="connsiteX30669" y="connsiteY30669"/>
              </a:cxn>
              <a:cxn ang="0">
                <a:pos x="connsiteX30670" y="connsiteY30670"/>
              </a:cxn>
              <a:cxn ang="0">
                <a:pos x="connsiteX30671" y="connsiteY30671"/>
              </a:cxn>
              <a:cxn ang="0">
                <a:pos x="connsiteX30672" y="connsiteY30672"/>
              </a:cxn>
              <a:cxn ang="0">
                <a:pos x="connsiteX30673" y="connsiteY30673"/>
              </a:cxn>
              <a:cxn ang="0">
                <a:pos x="connsiteX30674" y="connsiteY30674"/>
              </a:cxn>
              <a:cxn ang="0">
                <a:pos x="connsiteX30675" y="connsiteY30675"/>
              </a:cxn>
              <a:cxn ang="0">
                <a:pos x="connsiteX30676" y="connsiteY30676"/>
              </a:cxn>
              <a:cxn ang="0">
                <a:pos x="connsiteX30677" y="connsiteY30677"/>
              </a:cxn>
              <a:cxn ang="0">
                <a:pos x="connsiteX30678" y="connsiteY30678"/>
              </a:cxn>
              <a:cxn ang="0">
                <a:pos x="connsiteX30679" y="connsiteY30679"/>
              </a:cxn>
              <a:cxn ang="0">
                <a:pos x="connsiteX30680" y="connsiteY30680"/>
              </a:cxn>
              <a:cxn ang="0">
                <a:pos x="connsiteX30681" y="connsiteY30681"/>
              </a:cxn>
              <a:cxn ang="0">
                <a:pos x="connsiteX30682" y="connsiteY30682"/>
              </a:cxn>
              <a:cxn ang="0">
                <a:pos x="connsiteX30683" y="connsiteY30683"/>
              </a:cxn>
              <a:cxn ang="0">
                <a:pos x="connsiteX30684" y="connsiteY30684"/>
              </a:cxn>
              <a:cxn ang="0">
                <a:pos x="connsiteX30685" y="connsiteY30685"/>
              </a:cxn>
              <a:cxn ang="0">
                <a:pos x="connsiteX30686" y="connsiteY30686"/>
              </a:cxn>
              <a:cxn ang="0">
                <a:pos x="connsiteX30687" y="connsiteY30687"/>
              </a:cxn>
              <a:cxn ang="0">
                <a:pos x="connsiteX30688" y="connsiteY30688"/>
              </a:cxn>
              <a:cxn ang="0">
                <a:pos x="connsiteX30689" y="connsiteY30689"/>
              </a:cxn>
              <a:cxn ang="0">
                <a:pos x="connsiteX30690" y="connsiteY30690"/>
              </a:cxn>
              <a:cxn ang="0">
                <a:pos x="connsiteX30691" y="connsiteY30691"/>
              </a:cxn>
              <a:cxn ang="0">
                <a:pos x="connsiteX30692" y="connsiteY30692"/>
              </a:cxn>
              <a:cxn ang="0">
                <a:pos x="connsiteX30693" y="connsiteY30693"/>
              </a:cxn>
              <a:cxn ang="0">
                <a:pos x="connsiteX30694" y="connsiteY30694"/>
              </a:cxn>
              <a:cxn ang="0">
                <a:pos x="connsiteX30695" y="connsiteY30695"/>
              </a:cxn>
              <a:cxn ang="0">
                <a:pos x="connsiteX30696" y="connsiteY30696"/>
              </a:cxn>
              <a:cxn ang="0">
                <a:pos x="connsiteX30697" y="connsiteY30697"/>
              </a:cxn>
              <a:cxn ang="0">
                <a:pos x="connsiteX30698" y="connsiteY30698"/>
              </a:cxn>
              <a:cxn ang="0">
                <a:pos x="connsiteX30699" y="connsiteY30699"/>
              </a:cxn>
              <a:cxn ang="0">
                <a:pos x="connsiteX30700" y="connsiteY30700"/>
              </a:cxn>
              <a:cxn ang="0">
                <a:pos x="connsiteX30701" y="connsiteY30701"/>
              </a:cxn>
              <a:cxn ang="0">
                <a:pos x="connsiteX30702" y="connsiteY30702"/>
              </a:cxn>
              <a:cxn ang="0">
                <a:pos x="connsiteX30703" y="connsiteY30703"/>
              </a:cxn>
              <a:cxn ang="0">
                <a:pos x="connsiteX30704" y="connsiteY30704"/>
              </a:cxn>
              <a:cxn ang="0">
                <a:pos x="connsiteX30705" y="connsiteY30705"/>
              </a:cxn>
              <a:cxn ang="0">
                <a:pos x="connsiteX30706" y="connsiteY30706"/>
              </a:cxn>
              <a:cxn ang="0">
                <a:pos x="connsiteX30707" y="connsiteY30707"/>
              </a:cxn>
              <a:cxn ang="0">
                <a:pos x="connsiteX30708" y="connsiteY30708"/>
              </a:cxn>
              <a:cxn ang="0">
                <a:pos x="connsiteX30709" y="connsiteY30709"/>
              </a:cxn>
              <a:cxn ang="0">
                <a:pos x="connsiteX30710" y="connsiteY30710"/>
              </a:cxn>
              <a:cxn ang="0">
                <a:pos x="connsiteX30711" y="connsiteY30711"/>
              </a:cxn>
              <a:cxn ang="0">
                <a:pos x="connsiteX30712" y="connsiteY30712"/>
              </a:cxn>
              <a:cxn ang="0">
                <a:pos x="connsiteX30713" y="connsiteY30713"/>
              </a:cxn>
              <a:cxn ang="0">
                <a:pos x="connsiteX30714" y="connsiteY30714"/>
              </a:cxn>
              <a:cxn ang="0">
                <a:pos x="connsiteX30715" y="connsiteY30715"/>
              </a:cxn>
              <a:cxn ang="0">
                <a:pos x="connsiteX30716" y="connsiteY30716"/>
              </a:cxn>
              <a:cxn ang="0">
                <a:pos x="connsiteX30717" y="connsiteY30717"/>
              </a:cxn>
              <a:cxn ang="0">
                <a:pos x="connsiteX30718" y="connsiteY30718"/>
              </a:cxn>
              <a:cxn ang="0">
                <a:pos x="connsiteX30719" y="connsiteY30719"/>
              </a:cxn>
              <a:cxn ang="0">
                <a:pos x="connsiteX30720" y="connsiteY30720"/>
              </a:cxn>
              <a:cxn ang="0">
                <a:pos x="connsiteX30721" y="connsiteY30721"/>
              </a:cxn>
              <a:cxn ang="0">
                <a:pos x="connsiteX30722" y="connsiteY30722"/>
              </a:cxn>
              <a:cxn ang="0">
                <a:pos x="connsiteX30723" y="connsiteY30723"/>
              </a:cxn>
              <a:cxn ang="0">
                <a:pos x="connsiteX30724" y="connsiteY30724"/>
              </a:cxn>
              <a:cxn ang="0">
                <a:pos x="connsiteX30725" y="connsiteY30725"/>
              </a:cxn>
              <a:cxn ang="0">
                <a:pos x="connsiteX30726" y="connsiteY30726"/>
              </a:cxn>
              <a:cxn ang="0">
                <a:pos x="connsiteX30727" y="connsiteY30727"/>
              </a:cxn>
              <a:cxn ang="0">
                <a:pos x="connsiteX30728" y="connsiteY30728"/>
              </a:cxn>
              <a:cxn ang="0">
                <a:pos x="connsiteX30729" y="connsiteY30729"/>
              </a:cxn>
              <a:cxn ang="0">
                <a:pos x="connsiteX30730" y="connsiteY30730"/>
              </a:cxn>
              <a:cxn ang="0">
                <a:pos x="connsiteX30731" y="connsiteY30731"/>
              </a:cxn>
              <a:cxn ang="0">
                <a:pos x="connsiteX30732" y="connsiteY30732"/>
              </a:cxn>
              <a:cxn ang="0">
                <a:pos x="connsiteX30733" y="connsiteY30733"/>
              </a:cxn>
              <a:cxn ang="0">
                <a:pos x="connsiteX30734" y="connsiteY30734"/>
              </a:cxn>
              <a:cxn ang="0">
                <a:pos x="connsiteX30735" y="connsiteY30735"/>
              </a:cxn>
              <a:cxn ang="0">
                <a:pos x="connsiteX30736" y="connsiteY30736"/>
              </a:cxn>
              <a:cxn ang="0">
                <a:pos x="connsiteX30737" y="connsiteY30737"/>
              </a:cxn>
              <a:cxn ang="0">
                <a:pos x="connsiteX30738" y="connsiteY30738"/>
              </a:cxn>
              <a:cxn ang="0">
                <a:pos x="connsiteX30739" y="connsiteY30739"/>
              </a:cxn>
              <a:cxn ang="0">
                <a:pos x="connsiteX30740" y="connsiteY30740"/>
              </a:cxn>
              <a:cxn ang="0">
                <a:pos x="connsiteX30741" y="connsiteY30741"/>
              </a:cxn>
              <a:cxn ang="0">
                <a:pos x="connsiteX30742" y="connsiteY30742"/>
              </a:cxn>
              <a:cxn ang="0">
                <a:pos x="connsiteX30743" y="connsiteY30743"/>
              </a:cxn>
              <a:cxn ang="0">
                <a:pos x="connsiteX30744" y="connsiteY30744"/>
              </a:cxn>
              <a:cxn ang="0">
                <a:pos x="connsiteX30745" y="connsiteY30745"/>
              </a:cxn>
              <a:cxn ang="0">
                <a:pos x="connsiteX30746" y="connsiteY30746"/>
              </a:cxn>
              <a:cxn ang="0">
                <a:pos x="connsiteX30747" y="connsiteY30747"/>
              </a:cxn>
              <a:cxn ang="0">
                <a:pos x="connsiteX30748" y="connsiteY30748"/>
              </a:cxn>
              <a:cxn ang="0">
                <a:pos x="connsiteX30749" y="connsiteY30749"/>
              </a:cxn>
              <a:cxn ang="0">
                <a:pos x="connsiteX30750" y="connsiteY30750"/>
              </a:cxn>
              <a:cxn ang="0">
                <a:pos x="connsiteX30751" y="connsiteY30751"/>
              </a:cxn>
              <a:cxn ang="0">
                <a:pos x="connsiteX30752" y="connsiteY30752"/>
              </a:cxn>
              <a:cxn ang="0">
                <a:pos x="connsiteX30753" y="connsiteY30753"/>
              </a:cxn>
              <a:cxn ang="0">
                <a:pos x="connsiteX30754" y="connsiteY30754"/>
              </a:cxn>
              <a:cxn ang="0">
                <a:pos x="connsiteX30755" y="connsiteY30755"/>
              </a:cxn>
              <a:cxn ang="0">
                <a:pos x="connsiteX30756" y="connsiteY30756"/>
              </a:cxn>
              <a:cxn ang="0">
                <a:pos x="connsiteX30757" y="connsiteY30757"/>
              </a:cxn>
              <a:cxn ang="0">
                <a:pos x="connsiteX30758" y="connsiteY30758"/>
              </a:cxn>
              <a:cxn ang="0">
                <a:pos x="connsiteX30759" y="connsiteY30759"/>
              </a:cxn>
              <a:cxn ang="0">
                <a:pos x="connsiteX30760" y="connsiteY30760"/>
              </a:cxn>
              <a:cxn ang="0">
                <a:pos x="connsiteX30761" y="connsiteY30761"/>
              </a:cxn>
              <a:cxn ang="0">
                <a:pos x="connsiteX30762" y="connsiteY30762"/>
              </a:cxn>
              <a:cxn ang="0">
                <a:pos x="connsiteX30763" y="connsiteY30763"/>
              </a:cxn>
              <a:cxn ang="0">
                <a:pos x="connsiteX30764" y="connsiteY30764"/>
              </a:cxn>
              <a:cxn ang="0">
                <a:pos x="connsiteX30765" y="connsiteY30765"/>
              </a:cxn>
              <a:cxn ang="0">
                <a:pos x="connsiteX30766" y="connsiteY30766"/>
              </a:cxn>
              <a:cxn ang="0">
                <a:pos x="connsiteX30767" y="connsiteY30767"/>
              </a:cxn>
              <a:cxn ang="0">
                <a:pos x="connsiteX30768" y="connsiteY30768"/>
              </a:cxn>
              <a:cxn ang="0">
                <a:pos x="connsiteX30769" y="connsiteY30769"/>
              </a:cxn>
              <a:cxn ang="0">
                <a:pos x="connsiteX30770" y="connsiteY30770"/>
              </a:cxn>
              <a:cxn ang="0">
                <a:pos x="connsiteX30771" y="connsiteY30771"/>
              </a:cxn>
              <a:cxn ang="0">
                <a:pos x="connsiteX30772" y="connsiteY30772"/>
              </a:cxn>
              <a:cxn ang="0">
                <a:pos x="connsiteX30773" y="connsiteY30773"/>
              </a:cxn>
              <a:cxn ang="0">
                <a:pos x="connsiteX30774" y="connsiteY30774"/>
              </a:cxn>
              <a:cxn ang="0">
                <a:pos x="connsiteX30775" y="connsiteY30775"/>
              </a:cxn>
              <a:cxn ang="0">
                <a:pos x="connsiteX30776" y="connsiteY30776"/>
              </a:cxn>
              <a:cxn ang="0">
                <a:pos x="connsiteX30777" y="connsiteY30777"/>
              </a:cxn>
              <a:cxn ang="0">
                <a:pos x="connsiteX30778" y="connsiteY30778"/>
              </a:cxn>
              <a:cxn ang="0">
                <a:pos x="connsiteX30779" y="connsiteY30779"/>
              </a:cxn>
              <a:cxn ang="0">
                <a:pos x="connsiteX30780" y="connsiteY30780"/>
              </a:cxn>
              <a:cxn ang="0">
                <a:pos x="connsiteX30781" y="connsiteY30781"/>
              </a:cxn>
              <a:cxn ang="0">
                <a:pos x="connsiteX30782" y="connsiteY30782"/>
              </a:cxn>
              <a:cxn ang="0">
                <a:pos x="connsiteX30783" y="connsiteY30783"/>
              </a:cxn>
              <a:cxn ang="0">
                <a:pos x="connsiteX30784" y="connsiteY30784"/>
              </a:cxn>
              <a:cxn ang="0">
                <a:pos x="connsiteX30785" y="connsiteY30785"/>
              </a:cxn>
              <a:cxn ang="0">
                <a:pos x="connsiteX30786" y="connsiteY30786"/>
              </a:cxn>
              <a:cxn ang="0">
                <a:pos x="connsiteX30787" y="connsiteY30787"/>
              </a:cxn>
              <a:cxn ang="0">
                <a:pos x="connsiteX30788" y="connsiteY30788"/>
              </a:cxn>
              <a:cxn ang="0">
                <a:pos x="connsiteX30789" y="connsiteY30789"/>
              </a:cxn>
              <a:cxn ang="0">
                <a:pos x="connsiteX30790" y="connsiteY30790"/>
              </a:cxn>
              <a:cxn ang="0">
                <a:pos x="connsiteX30791" y="connsiteY30791"/>
              </a:cxn>
              <a:cxn ang="0">
                <a:pos x="connsiteX30792" y="connsiteY30792"/>
              </a:cxn>
              <a:cxn ang="0">
                <a:pos x="connsiteX30793" y="connsiteY30793"/>
              </a:cxn>
              <a:cxn ang="0">
                <a:pos x="connsiteX30794" y="connsiteY30794"/>
              </a:cxn>
              <a:cxn ang="0">
                <a:pos x="connsiteX30795" y="connsiteY30795"/>
              </a:cxn>
              <a:cxn ang="0">
                <a:pos x="connsiteX30796" y="connsiteY30796"/>
              </a:cxn>
              <a:cxn ang="0">
                <a:pos x="connsiteX30797" y="connsiteY30797"/>
              </a:cxn>
              <a:cxn ang="0">
                <a:pos x="connsiteX30798" y="connsiteY30798"/>
              </a:cxn>
              <a:cxn ang="0">
                <a:pos x="connsiteX30799" y="connsiteY30799"/>
              </a:cxn>
              <a:cxn ang="0">
                <a:pos x="connsiteX30800" y="connsiteY30800"/>
              </a:cxn>
              <a:cxn ang="0">
                <a:pos x="connsiteX30801" y="connsiteY30801"/>
              </a:cxn>
              <a:cxn ang="0">
                <a:pos x="connsiteX30802" y="connsiteY30802"/>
              </a:cxn>
              <a:cxn ang="0">
                <a:pos x="connsiteX30803" y="connsiteY30803"/>
              </a:cxn>
              <a:cxn ang="0">
                <a:pos x="connsiteX30804" y="connsiteY30804"/>
              </a:cxn>
              <a:cxn ang="0">
                <a:pos x="connsiteX30805" y="connsiteY30805"/>
              </a:cxn>
              <a:cxn ang="0">
                <a:pos x="connsiteX30806" y="connsiteY30806"/>
              </a:cxn>
              <a:cxn ang="0">
                <a:pos x="connsiteX30807" y="connsiteY30807"/>
              </a:cxn>
              <a:cxn ang="0">
                <a:pos x="connsiteX30808" y="connsiteY30808"/>
              </a:cxn>
              <a:cxn ang="0">
                <a:pos x="connsiteX30809" y="connsiteY30809"/>
              </a:cxn>
              <a:cxn ang="0">
                <a:pos x="connsiteX30810" y="connsiteY30810"/>
              </a:cxn>
              <a:cxn ang="0">
                <a:pos x="connsiteX30811" y="connsiteY30811"/>
              </a:cxn>
              <a:cxn ang="0">
                <a:pos x="connsiteX30812" y="connsiteY30812"/>
              </a:cxn>
              <a:cxn ang="0">
                <a:pos x="connsiteX30813" y="connsiteY30813"/>
              </a:cxn>
              <a:cxn ang="0">
                <a:pos x="connsiteX30814" y="connsiteY30814"/>
              </a:cxn>
              <a:cxn ang="0">
                <a:pos x="connsiteX30815" y="connsiteY30815"/>
              </a:cxn>
              <a:cxn ang="0">
                <a:pos x="connsiteX30816" y="connsiteY30816"/>
              </a:cxn>
              <a:cxn ang="0">
                <a:pos x="connsiteX30817" y="connsiteY30817"/>
              </a:cxn>
              <a:cxn ang="0">
                <a:pos x="connsiteX30818" y="connsiteY30818"/>
              </a:cxn>
              <a:cxn ang="0">
                <a:pos x="connsiteX30819" y="connsiteY30819"/>
              </a:cxn>
              <a:cxn ang="0">
                <a:pos x="connsiteX30820" y="connsiteY30820"/>
              </a:cxn>
              <a:cxn ang="0">
                <a:pos x="connsiteX30821" y="connsiteY30821"/>
              </a:cxn>
              <a:cxn ang="0">
                <a:pos x="connsiteX30822" y="connsiteY30822"/>
              </a:cxn>
              <a:cxn ang="0">
                <a:pos x="connsiteX30823" y="connsiteY30823"/>
              </a:cxn>
              <a:cxn ang="0">
                <a:pos x="connsiteX30824" y="connsiteY30824"/>
              </a:cxn>
              <a:cxn ang="0">
                <a:pos x="connsiteX30825" y="connsiteY30825"/>
              </a:cxn>
              <a:cxn ang="0">
                <a:pos x="connsiteX30826" y="connsiteY30826"/>
              </a:cxn>
              <a:cxn ang="0">
                <a:pos x="connsiteX30827" y="connsiteY30827"/>
              </a:cxn>
              <a:cxn ang="0">
                <a:pos x="connsiteX30828" y="connsiteY30828"/>
              </a:cxn>
              <a:cxn ang="0">
                <a:pos x="connsiteX30829" y="connsiteY30829"/>
              </a:cxn>
              <a:cxn ang="0">
                <a:pos x="connsiteX30830" y="connsiteY30830"/>
              </a:cxn>
              <a:cxn ang="0">
                <a:pos x="connsiteX30831" y="connsiteY30831"/>
              </a:cxn>
              <a:cxn ang="0">
                <a:pos x="connsiteX30832" y="connsiteY30832"/>
              </a:cxn>
              <a:cxn ang="0">
                <a:pos x="connsiteX30833" y="connsiteY30833"/>
              </a:cxn>
              <a:cxn ang="0">
                <a:pos x="connsiteX30834" y="connsiteY30834"/>
              </a:cxn>
              <a:cxn ang="0">
                <a:pos x="connsiteX30835" y="connsiteY30835"/>
              </a:cxn>
              <a:cxn ang="0">
                <a:pos x="connsiteX30836" y="connsiteY30836"/>
              </a:cxn>
              <a:cxn ang="0">
                <a:pos x="connsiteX30837" y="connsiteY30837"/>
              </a:cxn>
              <a:cxn ang="0">
                <a:pos x="connsiteX30838" y="connsiteY30838"/>
              </a:cxn>
              <a:cxn ang="0">
                <a:pos x="connsiteX30839" y="connsiteY30839"/>
              </a:cxn>
              <a:cxn ang="0">
                <a:pos x="connsiteX30840" y="connsiteY30840"/>
              </a:cxn>
              <a:cxn ang="0">
                <a:pos x="connsiteX30841" y="connsiteY30841"/>
              </a:cxn>
              <a:cxn ang="0">
                <a:pos x="connsiteX30842" y="connsiteY30842"/>
              </a:cxn>
              <a:cxn ang="0">
                <a:pos x="connsiteX30843" y="connsiteY30843"/>
              </a:cxn>
              <a:cxn ang="0">
                <a:pos x="connsiteX30844" y="connsiteY30844"/>
              </a:cxn>
              <a:cxn ang="0">
                <a:pos x="connsiteX30845" y="connsiteY30845"/>
              </a:cxn>
              <a:cxn ang="0">
                <a:pos x="connsiteX30846" y="connsiteY30846"/>
              </a:cxn>
              <a:cxn ang="0">
                <a:pos x="connsiteX30847" y="connsiteY30847"/>
              </a:cxn>
              <a:cxn ang="0">
                <a:pos x="connsiteX30848" y="connsiteY30848"/>
              </a:cxn>
              <a:cxn ang="0">
                <a:pos x="connsiteX30849" y="connsiteY30849"/>
              </a:cxn>
              <a:cxn ang="0">
                <a:pos x="connsiteX30850" y="connsiteY30850"/>
              </a:cxn>
              <a:cxn ang="0">
                <a:pos x="connsiteX30851" y="connsiteY30851"/>
              </a:cxn>
              <a:cxn ang="0">
                <a:pos x="connsiteX30852" y="connsiteY30852"/>
              </a:cxn>
              <a:cxn ang="0">
                <a:pos x="connsiteX30853" y="connsiteY30853"/>
              </a:cxn>
              <a:cxn ang="0">
                <a:pos x="connsiteX30854" y="connsiteY30854"/>
              </a:cxn>
              <a:cxn ang="0">
                <a:pos x="connsiteX30855" y="connsiteY30855"/>
              </a:cxn>
              <a:cxn ang="0">
                <a:pos x="connsiteX30856" y="connsiteY30856"/>
              </a:cxn>
              <a:cxn ang="0">
                <a:pos x="connsiteX30857" y="connsiteY30857"/>
              </a:cxn>
              <a:cxn ang="0">
                <a:pos x="connsiteX30858" y="connsiteY30858"/>
              </a:cxn>
              <a:cxn ang="0">
                <a:pos x="connsiteX30859" y="connsiteY30859"/>
              </a:cxn>
              <a:cxn ang="0">
                <a:pos x="connsiteX30860" y="connsiteY30860"/>
              </a:cxn>
              <a:cxn ang="0">
                <a:pos x="connsiteX30861" y="connsiteY30861"/>
              </a:cxn>
              <a:cxn ang="0">
                <a:pos x="connsiteX30862" y="connsiteY30862"/>
              </a:cxn>
              <a:cxn ang="0">
                <a:pos x="connsiteX30863" y="connsiteY30863"/>
              </a:cxn>
              <a:cxn ang="0">
                <a:pos x="connsiteX30864" y="connsiteY30864"/>
              </a:cxn>
              <a:cxn ang="0">
                <a:pos x="connsiteX30865" y="connsiteY30865"/>
              </a:cxn>
              <a:cxn ang="0">
                <a:pos x="connsiteX30866" y="connsiteY30866"/>
              </a:cxn>
              <a:cxn ang="0">
                <a:pos x="connsiteX30867" y="connsiteY30867"/>
              </a:cxn>
              <a:cxn ang="0">
                <a:pos x="connsiteX30868" y="connsiteY30868"/>
              </a:cxn>
              <a:cxn ang="0">
                <a:pos x="connsiteX30869" y="connsiteY30869"/>
              </a:cxn>
              <a:cxn ang="0">
                <a:pos x="connsiteX30870" y="connsiteY30870"/>
              </a:cxn>
              <a:cxn ang="0">
                <a:pos x="connsiteX30871" y="connsiteY30871"/>
              </a:cxn>
              <a:cxn ang="0">
                <a:pos x="connsiteX30872" y="connsiteY30872"/>
              </a:cxn>
              <a:cxn ang="0">
                <a:pos x="connsiteX30873" y="connsiteY30873"/>
              </a:cxn>
              <a:cxn ang="0">
                <a:pos x="connsiteX30874" y="connsiteY30874"/>
              </a:cxn>
              <a:cxn ang="0">
                <a:pos x="connsiteX30875" y="connsiteY30875"/>
              </a:cxn>
              <a:cxn ang="0">
                <a:pos x="connsiteX30876" y="connsiteY30876"/>
              </a:cxn>
              <a:cxn ang="0">
                <a:pos x="connsiteX30877" y="connsiteY30877"/>
              </a:cxn>
              <a:cxn ang="0">
                <a:pos x="connsiteX30878" y="connsiteY30878"/>
              </a:cxn>
              <a:cxn ang="0">
                <a:pos x="connsiteX30879" y="connsiteY30879"/>
              </a:cxn>
              <a:cxn ang="0">
                <a:pos x="connsiteX30880" y="connsiteY30880"/>
              </a:cxn>
              <a:cxn ang="0">
                <a:pos x="connsiteX30881" y="connsiteY30881"/>
              </a:cxn>
              <a:cxn ang="0">
                <a:pos x="connsiteX30882" y="connsiteY30882"/>
              </a:cxn>
              <a:cxn ang="0">
                <a:pos x="connsiteX30883" y="connsiteY30883"/>
              </a:cxn>
              <a:cxn ang="0">
                <a:pos x="connsiteX30884" y="connsiteY30884"/>
              </a:cxn>
              <a:cxn ang="0">
                <a:pos x="connsiteX30885" y="connsiteY30885"/>
              </a:cxn>
              <a:cxn ang="0">
                <a:pos x="connsiteX30886" y="connsiteY30886"/>
              </a:cxn>
              <a:cxn ang="0">
                <a:pos x="connsiteX30887" y="connsiteY30887"/>
              </a:cxn>
              <a:cxn ang="0">
                <a:pos x="connsiteX30888" y="connsiteY30888"/>
              </a:cxn>
              <a:cxn ang="0">
                <a:pos x="connsiteX30889" y="connsiteY30889"/>
              </a:cxn>
              <a:cxn ang="0">
                <a:pos x="connsiteX30890" y="connsiteY30890"/>
              </a:cxn>
              <a:cxn ang="0">
                <a:pos x="connsiteX30891" y="connsiteY30891"/>
              </a:cxn>
              <a:cxn ang="0">
                <a:pos x="connsiteX30892" y="connsiteY30892"/>
              </a:cxn>
              <a:cxn ang="0">
                <a:pos x="connsiteX30893" y="connsiteY30893"/>
              </a:cxn>
              <a:cxn ang="0">
                <a:pos x="connsiteX30894" y="connsiteY30894"/>
              </a:cxn>
              <a:cxn ang="0">
                <a:pos x="connsiteX30895" y="connsiteY30895"/>
              </a:cxn>
              <a:cxn ang="0">
                <a:pos x="connsiteX30896" y="connsiteY30896"/>
              </a:cxn>
              <a:cxn ang="0">
                <a:pos x="connsiteX30897" y="connsiteY30897"/>
              </a:cxn>
              <a:cxn ang="0">
                <a:pos x="connsiteX30898" y="connsiteY30898"/>
              </a:cxn>
              <a:cxn ang="0">
                <a:pos x="connsiteX30899" y="connsiteY30899"/>
              </a:cxn>
              <a:cxn ang="0">
                <a:pos x="connsiteX30900" y="connsiteY30900"/>
              </a:cxn>
              <a:cxn ang="0">
                <a:pos x="connsiteX30901" y="connsiteY30901"/>
              </a:cxn>
              <a:cxn ang="0">
                <a:pos x="connsiteX30902" y="connsiteY30902"/>
              </a:cxn>
              <a:cxn ang="0">
                <a:pos x="connsiteX30903" y="connsiteY30903"/>
              </a:cxn>
              <a:cxn ang="0">
                <a:pos x="connsiteX30904" y="connsiteY30904"/>
              </a:cxn>
              <a:cxn ang="0">
                <a:pos x="connsiteX30905" y="connsiteY30905"/>
              </a:cxn>
              <a:cxn ang="0">
                <a:pos x="connsiteX30906" y="connsiteY30906"/>
              </a:cxn>
              <a:cxn ang="0">
                <a:pos x="connsiteX30907" y="connsiteY30907"/>
              </a:cxn>
              <a:cxn ang="0">
                <a:pos x="connsiteX30908" y="connsiteY30908"/>
              </a:cxn>
              <a:cxn ang="0">
                <a:pos x="connsiteX30909" y="connsiteY30909"/>
              </a:cxn>
              <a:cxn ang="0">
                <a:pos x="connsiteX30910" y="connsiteY30910"/>
              </a:cxn>
              <a:cxn ang="0">
                <a:pos x="connsiteX30911" y="connsiteY30911"/>
              </a:cxn>
              <a:cxn ang="0">
                <a:pos x="connsiteX30912" y="connsiteY30912"/>
              </a:cxn>
              <a:cxn ang="0">
                <a:pos x="connsiteX30913" y="connsiteY30913"/>
              </a:cxn>
              <a:cxn ang="0">
                <a:pos x="connsiteX30914" y="connsiteY30914"/>
              </a:cxn>
              <a:cxn ang="0">
                <a:pos x="connsiteX30915" y="connsiteY30915"/>
              </a:cxn>
              <a:cxn ang="0">
                <a:pos x="connsiteX30916" y="connsiteY30916"/>
              </a:cxn>
              <a:cxn ang="0">
                <a:pos x="connsiteX30917" y="connsiteY30917"/>
              </a:cxn>
              <a:cxn ang="0">
                <a:pos x="connsiteX30918" y="connsiteY30918"/>
              </a:cxn>
              <a:cxn ang="0">
                <a:pos x="connsiteX30919" y="connsiteY30919"/>
              </a:cxn>
              <a:cxn ang="0">
                <a:pos x="connsiteX30920" y="connsiteY30920"/>
              </a:cxn>
              <a:cxn ang="0">
                <a:pos x="connsiteX30921" y="connsiteY30921"/>
              </a:cxn>
              <a:cxn ang="0">
                <a:pos x="connsiteX30922" y="connsiteY30922"/>
              </a:cxn>
              <a:cxn ang="0">
                <a:pos x="connsiteX30923" y="connsiteY30923"/>
              </a:cxn>
              <a:cxn ang="0">
                <a:pos x="connsiteX30924" y="connsiteY30924"/>
              </a:cxn>
              <a:cxn ang="0">
                <a:pos x="connsiteX30925" y="connsiteY30925"/>
              </a:cxn>
              <a:cxn ang="0">
                <a:pos x="connsiteX30926" y="connsiteY30926"/>
              </a:cxn>
              <a:cxn ang="0">
                <a:pos x="connsiteX30927" y="connsiteY30927"/>
              </a:cxn>
              <a:cxn ang="0">
                <a:pos x="connsiteX30928" y="connsiteY30928"/>
              </a:cxn>
              <a:cxn ang="0">
                <a:pos x="connsiteX30929" y="connsiteY30929"/>
              </a:cxn>
              <a:cxn ang="0">
                <a:pos x="connsiteX30930" y="connsiteY30930"/>
              </a:cxn>
              <a:cxn ang="0">
                <a:pos x="connsiteX30931" y="connsiteY30931"/>
              </a:cxn>
              <a:cxn ang="0">
                <a:pos x="connsiteX30932" y="connsiteY30932"/>
              </a:cxn>
              <a:cxn ang="0">
                <a:pos x="connsiteX30933" y="connsiteY30933"/>
              </a:cxn>
              <a:cxn ang="0">
                <a:pos x="connsiteX30934" y="connsiteY30934"/>
              </a:cxn>
              <a:cxn ang="0">
                <a:pos x="connsiteX30935" y="connsiteY30935"/>
              </a:cxn>
              <a:cxn ang="0">
                <a:pos x="connsiteX30936" y="connsiteY30936"/>
              </a:cxn>
              <a:cxn ang="0">
                <a:pos x="connsiteX30937" y="connsiteY30937"/>
              </a:cxn>
              <a:cxn ang="0">
                <a:pos x="connsiteX30938" y="connsiteY30938"/>
              </a:cxn>
              <a:cxn ang="0">
                <a:pos x="connsiteX30939" y="connsiteY30939"/>
              </a:cxn>
              <a:cxn ang="0">
                <a:pos x="connsiteX30940" y="connsiteY30940"/>
              </a:cxn>
              <a:cxn ang="0">
                <a:pos x="connsiteX30941" y="connsiteY30941"/>
              </a:cxn>
              <a:cxn ang="0">
                <a:pos x="connsiteX30942" y="connsiteY30942"/>
              </a:cxn>
              <a:cxn ang="0">
                <a:pos x="connsiteX30943" y="connsiteY30943"/>
              </a:cxn>
              <a:cxn ang="0">
                <a:pos x="connsiteX30944" y="connsiteY30944"/>
              </a:cxn>
              <a:cxn ang="0">
                <a:pos x="connsiteX30945" y="connsiteY30945"/>
              </a:cxn>
              <a:cxn ang="0">
                <a:pos x="connsiteX30946" y="connsiteY30946"/>
              </a:cxn>
              <a:cxn ang="0">
                <a:pos x="connsiteX30947" y="connsiteY30947"/>
              </a:cxn>
              <a:cxn ang="0">
                <a:pos x="connsiteX30948" y="connsiteY30948"/>
              </a:cxn>
              <a:cxn ang="0">
                <a:pos x="connsiteX30949" y="connsiteY30949"/>
              </a:cxn>
              <a:cxn ang="0">
                <a:pos x="connsiteX30950" y="connsiteY30950"/>
              </a:cxn>
              <a:cxn ang="0">
                <a:pos x="connsiteX30951" y="connsiteY30951"/>
              </a:cxn>
              <a:cxn ang="0">
                <a:pos x="connsiteX30952" y="connsiteY30952"/>
              </a:cxn>
              <a:cxn ang="0">
                <a:pos x="connsiteX30953" y="connsiteY30953"/>
              </a:cxn>
              <a:cxn ang="0">
                <a:pos x="connsiteX30954" y="connsiteY30954"/>
              </a:cxn>
              <a:cxn ang="0">
                <a:pos x="connsiteX30955" y="connsiteY30955"/>
              </a:cxn>
              <a:cxn ang="0">
                <a:pos x="connsiteX30956" y="connsiteY30956"/>
              </a:cxn>
              <a:cxn ang="0">
                <a:pos x="connsiteX30957" y="connsiteY30957"/>
              </a:cxn>
              <a:cxn ang="0">
                <a:pos x="connsiteX30958" y="connsiteY30958"/>
              </a:cxn>
              <a:cxn ang="0">
                <a:pos x="connsiteX30959" y="connsiteY30959"/>
              </a:cxn>
              <a:cxn ang="0">
                <a:pos x="connsiteX30960" y="connsiteY30960"/>
              </a:cxn>
              <a:cxn ang="0">
                <a:pos x="connsiteX30961" y="connsiteY30961"/>
              </a:cxn>
              <a:cxn ang="0">
                <a:pos x="connsiteX30962" y="connsiteY30962"/>
              </a:cxn>
              <a:cxn ang="0">
                <a:pos x="connsiteX30963" y="connsiteY30963"/>
              </a:cxn>
              <a:cxn ang="0">
                <a:pos x="connsiteX30964" y="connsiteY30964"/>
              </a:cxn>
              <a:cxn ang="0">
                <a:pos x="connsiteX30965" y="connsiteY30965"/>
              </a:cxn>
              <a:cxn ang="0">
                <a:pos x="connsiteX30966" y="connsiteY30966"/>
              </a:cxn>
              <a:cxn ang="0">
                <a:pos x="connsiteX30967" y="connsiteY30967"/>
              </a:cxn>
              <a:cxn ang="0">
                <a:pos x="connsiteX30968" y="connsiteY30968"/>
              </a:cxn>
              <a:cxn ang="0">
                <a:pos x="connsiteX30969" y="connsiteY30969"/>
              </a:cxn>
              <a:cxn ang="0">
                <a:pos x="connsiteX30970" y="connsiteY30970"/>
              </a:cxn>
              <a:cxn ang="0">
                <a:pos x="connsiteX30971" y="connsiteY30971"/>
              </a:cxn>
              <a:cxn ang="0">
                <a:pos x="connsiteX30972" y="connsiteY30972"/>
              </a:cxn>
              <a:cxn ang="0">
                <a:pos x="connsiteX30973" y="connsiteY30973"/>
              </a:cxn>
              <a:cxn ang="0">
                <a:pos x="connsiteX30974" y="connsiteY30974"/>
              </a:cxn>
              <a:cxn ang="0">
                <a:pos x="connsiteX30975" y="connsiteY30975"/>
              </a:cxn>
              <a:cxn ang="0">
                <a:pos x="connsiteX30976" y="connsiteY30976"/>
              </a:cxn>
              <a:cxn ang="0">
                <a:pos x="connsiteX30977" y="connsiteY30977"/>
              </a:cxn>
              <a:cxn ang="0">
                <a:pos x="connsiteX30978" y="connsiteY30978"/>
              </a:cxn>
              <a:cxn ang="0">
                <a:pos x="connsiteX30979" y="connsiteY30979"/>
              </a:cxn>
              <a:cxn ang="0">
                <a:pos x="connsiteX30980" y="connsiteY30980"/>
              </a:cxn>
              <a:cxn ang="0">
                <a:pos x="connsiteX30981" y="connsiteY30981"/>
              </a:cxn>
              <a:cxn ang="0">
                <a:pos x="connsiteX30982" y="connsiteY30982"/>
              </a:cxn>
              <a:cxn ang="0">
                <a:pos x="connsiteX30983" y="connsiteY30983"/>
              </a:cxn>
              <a:cxn ang="0">
                <a:pos x="connsiteX30984" y="connsiteY30984"/>
              </a:cxn>
              <a:cxn ang="0">
                <a:pos x="connsiteX30985" y="connsiteY30985"/>
              </a:cxn>
              <a:cxn ang="0">
                <a:pos x="connsiteX30986" y="connsiteY30986"/>
              </a:cxn>
              <a:cxn ang="0">
                <a:pos x="connsiteX30987" y="connsiteY30987"/>
              </a:cxn>
              <a:cxn ang="0">
                <a:pos x="connsiteX30988" y="connsiteY30988"/>
              </a:cxn>
              <a:cxn ang="0">
                <a:pos x="connsiteX30989" y="connsiteY30989"/>
              </a:cxn>
              <a:cxn ang="0">
                <a:pos x="connsiteX30990" y="connsiteY30990"/>
              </a:cxn>
              <a:cxn ang="0">
                <a:pos x="connsiteX30991" y="connsiteY30991"/>
              </a:cxn>
              <a:cxn ang="0">
                <a:pos x="connsiteX30992" y="connsiteY30992"/>
              </a:cxn>
              <a:cxn ang="0">
                <a:pos x="connsiteX30993" y="connsiteY30993"/>
              </a:cxn>
              <a:cxn ang="0">
                <a:pos x="connsiteX30994" y="connsiteY30994"/>
              </a:cxn>
              <a:cxn ang="0">
                <a:pos x="connsiteX30995" y="connsiteY30995"/>
              </a:cxn>
              <a:cxn ang="0">
                <a:pos x="connsiteX30996" y="connsiteY30996"/>
              </a:cxn>
              <a:cxn ang="0">
                <a:pos x="connsiteX30997" y="connsiteY30997"/>
              </a:cxn>
              <a:cxn ang="0">
                <a:pos x="connsiteX30998" y="connsiteY30998"/>
              </a:cxn>
              <a:cxn ang="0">
                <a:pos x="connsiteX30999" y="connsiteY30999"/>
              </a:cxn>
              <a:cxn ang="0">
                <a:pos x="connsiteX31000" y="connsiteY31000"/>
              </a:cxn>
              <a:cxn ang="0">
                <a:pos x="connsiteX31001" y="connsiteY31001"/>
              </a:cxn>
              <a:cxn ang="0">
                <a:pos x="connsiteX31002" y="connsiteY31002"/>
              </a:cxn>
              <a:cxn ang="0">
                <a:pos x="connsiteX31003" y="connsiteY31003"/>
              </a:cxn>
              <a:cxn ang="0">
                <a:pos x="connsiteX31004" y="connsiteY31004"/>
              </a:cxn>
              <a:cxn ang="0">
                <a:pos x="connsiteX31005" y="connsiteY31005"/>
              </a:cxn>
              <a:cxn ang="0">
                <a:pos x="connsiteX31006" y="connsiteY31006"/>
              </a:cxn>
              <a:cxn ang="0">
                <a:pos x="connsiteX31007" y="connsiteY31007"/>
              </a:cxn>
              <a:cxn ang="0">
                <a:pos x="connsiteX31008" y="connsiteY31008"/>
              </a:cxn>
              <a:cxn ang="0">
                <a:pos x="connsiteX31009" y="connsiteY31009"/>
              </a:cxn>
              <a:cxn ang="0">
                <a:pos x="connsiteX31010" y="connsiteY31010"/>
              </a:cxn>
              <a:cxn ang="0">
                <a:pos x="connsiteX31011" y="connsiteY31011"/>
              </a:cxn>
              <a:cxn ang="0">
                <a:pos x="connsiteX31012" y="connsiteY31012"/>
              </a:cxn>
              <a:cxn ang="0">
                <a:pos x="connsiteX31013" y="connsiteY31013"/>
              </a:cxn>
              <a:cxn ang="0">
                <a:pos x="connsiteX31014" y="connsiteY31014"/>
              </a:cxn>
              <a:cxn ang="0">
                <a:pos x="connsiteX31015" y="connsiteY31015"/>
              </a:cxn>
              <a:cxn ang="0">
                <a:pos x="connsiteX31016" y="connsiteY31016"/>
              </a:cxn>
              <a:cxn ang="0">
                <a:pos x="connsiteX31017" y="connsiteY31017"/>
              </a:cxn>
              <a:cxn ang="0">
                <a:pos x="connsiteX31018" y="connsiteY31018"/>
              </a:cxn>
              <a:cxn ang="0">
                <a:pos x="connsiteX31019" y="connsiteY31019"/>
              </a:cxn>
              <a:cxn ang="0">
                <a:pos x="connsiteX31020" y="connsiteY31020"/>
              </a:cxn>
              <a:cxn ang="0">
                <a:pos x="connsiteX31021" y="connsiteY31021"/>
              </a:cxn>
              <a:cxn ang="0">
                <a:pos x="connsiteX31022" y="connsiteY31022"/>
              </a:cxn>
              <a:cxn ang="0">
                <a:pos x="connsiteX31023" y="connsiteY31023"/>
              </a:cxn>
              <a:cxn ang="0">
                <a:pos x="connsiteX31024" y="connsiteY31024"/>
              </a:cxn>
              <a:cxn ang="0">
                <a:pos x="connsiteX31025" y="connsiteY31025"/>
              </a:cxn>
              <a:cxn ang="0">
                <a:pos x="connsiteX31026" y="connsiteY31026"/>
              </a:cxn>
              <a:cxn ang="0">
                <a:pos x="connsiteX31027" y="connsiteY31027"/>
              </a:cxn>
              <a:cxn ang="0">
                <a:pos x="connsiteX31028" y="connsiteY31028"/>
              </a:cxn>
              <a:cxn ang="0">
                <a:pos x="connsiteX31029" y="connsiteY31029"/>
              </a:cxn>
              <a:cxn ang="0">
                <a:pos x="connsiteX31030" y="connsiteY31030"/>
              </a:cxn>
              <a:cxn ang="0">
                <a:pos x="connsiteX31031" y="connsiteY31031"/>
              </a:cxn>
              <a:cxn ang="0">
                <a:pos x="connsiteX31032" y="connsiteY31032"/>
              </a:cxn>
              <a:cxn ang="0">
                <a:pos x="connsiteX31033" y="connsiteY31033"/>
              </a:cxn>
              <a:cxn ang="0">
                <a:pos x="connsiteX31034" y="connsiteY31034"/>
              </a:cxn>
              <a:cxn ang="0">
                <a:pos x="connsiteX31035" y="connsiteY31035"/>
              </a:cxn>
              <a:cxn ang="0">
                <a:pos x="connsiteX31036" y="connsiteY31036"/>
              </a:cxn>
              <a:cxn ang="0">
                <a:pos x="connsiteX31037" y="connsiteY31037"/>
              </a:cxn>
              <a:cxn ang="0">
                <a:pos x="connsiteX31038" y="connsiteY31038"/>
              </a:cxn>
              <a:cxn ang="0">
                <a:pos x="connsiteX31039" y="connsiteY31039"/>
              </a:cxn>
              <a:cxn ang="0">
                <a:pos x="connsiteX31040" y="connsiteY31040"/>
              </a:cxn>
              <a:cxn ang="0">
                <a:pos x="connsiteX31041" y="connsiteY31041"/>
              </a:cxn>
              <a:cxn ang="0">
                <a:pos x="connsiteX31042" y="connsiteY31042"/>
              </a:cxn>
              <a:cxn ang="0">
                <a:pos x="connsiteX31043" y="connsiteY31043"/>
              </a:cxn>
              <a:cxn ang="0">
                <a:pos x="connsiteX31044" y="connsiteY31044"/>
              </a:cxn>
              <a:cxn ang="0">
                <a:pos x="connsiteX31045" y="connsiteY31045"/>
              </a:cxn>
              <a:cxn ang="0">
                <a:pos x="connsiteX31046" y="connsiteY31046"/>
              </a:cxn>
              <a:cxn ang="0">
                <a:pos x="connsiteX31047" y="connsiteY31047"/>
              </a:cxn>
              <a:cxn ang="0">
                <a:pos x="connsiteX31048" y="connsiteY31048"/>
              </a:cxn>
              <a:cxn ang="0">
                <a:pos x="connsiteX31049" y="connsiteY31049"/>
              </a:cxn>
              <a:cxn ang="0">
                <a:pos x="connsiteX31050" y="connsiteY31050"/>
              </a:cxn>
              <a:cxn ang="0">
                <a:pos x="connsiteX31051" y="connsiteY31051"/>
              </a:cxn>
              <a:cxn ang="0">
                <a:pos x="connsiteX31052" y="connsiteY31052"/>
              </a:cxn>
              <a:cxn ang="0">
                <a:pos x="connsiteX31053" y="connsiteY31053"/>
              </a:cxn>
              <a:cxn ang="0">
                <a:pos x="connsiteX31054" y="connsiteY31054"/>
              </a:cxn>
              <a:cxn ang="0">
                <a:pos x="connsiteX31055" y="connsiteY31055"/>
              </a:cxn>
              <a:cxn ang="0">
                <a:pos x="connsiteX31056" y="connsiteY31056"/>
              </a:cxn>
              <a:cxn ang="0">
                <a:pos x="connsiteX31057" y="connsiteY31057"/>
              </a:cxn>
              <a:cxn ang="0">
                <a:pos x="connsiteX31058" y="connsiteY31058"/>
              </a:cxn>
              <a:cxn ang="0">
                <a:pos x="connsiteX31059" y="connsiteY31059"/>
              </a:cxn>
              <a:cxn ang="0">
                <a:pos x="connsiteX31060" y="connsiteY31060"/>
              </a:cxn>
              <a:cxn ang="0">
                <a:pos x="connsiteX31061" y="connsiteY31061"/>
              </a:cxn>
              <a:cxn ang="0">
                <a:pos x="connsiteX31062" y="connsiteY31062"/>
              </a:cxn>
              <a:cxn ang="0">
                <a:pos x="connsiteX31063" y="connsiteY31063"/>
              </a:cxn>
              <a:cxn ang="0">
                <a:pos x="connsiteX31064" y="connsiteY31064"/>
              </a:cxn>
              <a:cxn ang="0">
                <a:pos x="connsiteX31065" y="connsiteY31065"/>
              </a:cxn>
              <a:cxn ang="0">
                <a:pos x="connsiteX31066" y="connsiteY31066"/>
              </a:cxn>
              <a:cxn ang="0">
                <a:pos x="connsiteX31067" y="connsiteY31067"/>
              </a:cxn>
              <a:cxn ang="0">
                <a:pos x="connsiteX31068" y="connsiteY31068"/>
              </a:cxn>
              <a:cxn ang="0">
                <a:pos x="connsiteX31069" y="connsiteY31069"/>
              </a:cxn>
              <a:cxn ang="0">
                <a:pos x="connsiteX31070" y="connsiteY31070"/>
              </a:cxn>
              <a:cxn ang="0">
                <a:pos x="connsiteX31071" y="connsiteY31071"/>
              </a:cxn>
              <a:cxn ang="0">
                <a:pos x="connsiteX31072" y="connsiteY31072"/>
              </a:cxn>
              <a:cxn ang="0">
                <a:pos x="connsiteX31073" y="connsiteY31073"/>
              </a:cxn>
              <a:cxn ang="0">
                <a:pos x="connsiteX31074" y="connsiteY31074"/>
              </a:cxn>
              <a:cxn ang="0">
                <a:pos x="connsiteX31075" y="connsiteY31075"/>
              </a:cxn>
              <a:cxn ang="0">
                <a:pos x="connsiteX31076" y="connsiteY31076"/>
              </a:cxn>
              <a:cxn ang="0">
                <a:pos x="connsiteX31077" y="connsiteY31077"/>
              </a:cxn>
              <a:cxn ang="0">
                <a:pos x="connsiteX31078" y="connsiteY31078"/>
              </a:cxn>
              <a:cxn ang="0">
                <a:pos x="connsiteX31079" y="connsiteY31079"/>
              </a:cxn>
              <a:cxn ang="0">
                <a:pos x="connsiteX31080" y="connsiteY31080"/>
              </a:cxn>
              <a:cxn ang="0">
                <a:pos x="connsiteX31081" y="connsiteY31081"/>
              </a:cxn>
              <a:cxn ang="0">
                <a:pos x="connsiteX31082" y="connsiteY31082"/>
              </a:cxn>
              <a:cxn ang="0">
                <a:pos x="connsiteX31083" y="connsiteY31083"/>
              </a:cxn>
              <a:cxn ang="0">
                <a:pos x="connsiteX31084" y="connsiteY31084"/>
              </a:cxn>
              <a:cxn ang="0">
                <a:pos x="connsiteX31085" y="connsiteY31085"/>
              </a:cxn>
              <a:cxn ang="0">
                <a:pos x="connsiteX31086" y="connsiteY31086"/>
              </a:cxn>
              <a:cxn ang="0">
                <a:pos x="connsiteX31087" y="connsiteY31087"/>
              </a:cxn>
              <a:cxn ang="0">
                <a:pos x="connsiteX31088" y="connsiteY31088"/>
              </a:cxn>
              <a:cxn ang="0">
                <a:pos x="connsiteX31089" y="connsiteY31089"/>
              </a:cxn>
              <a:cxn ang="0">
                <a:pos x="connsiteX31090" y="connsiteY31090"/>
              </a:cxn>
              <a:cxn ang="0">
                <a:pos x="connsiteX31091" y="connsiteY31091"/>
              </a:cxn>
              <a:cxn ang="0">
                <a:pos x="connsiteX31092" y="connsiteY31092"/>
              </a:cxn>
              <a:cxn ang="0">
                <a:pos x="connsiteX31093" y="connsiteY31093"/>
              </a:cxn>
              <a:cxn ang="0">
                <a:pos x="connsiteX31094" y="connsiteY31094"/>
              </a:cxn>
              <a:cxn ang="0">
                <a:pos x="connsiteX31095" y="connsiteY31095"/>
              </a:cxn>
              <a:cxn ang="0">
                <a:pos x="connsiteX31096" y="connsiteY31096"/>
              </a:cxn>
              <a:cxn ang="0">
                <a:pos x="connsiteX31097" y="connsiteY31097"/>
              </a:cxn>
              <a:cxn ang="0">
                <a:pos x="connsiteX31098" y="connsiteY31098"/>
              </a:cxn>
              <a:cxn ang="0">
                <a:pos x="connsiteX31099" y="connsiteY31099"/>
              </a:cxn>
              <a:cxn ang="0">
                <a:pos x="connsiteX31100" y="connsiteY31100"/>
              </a:cxn>
              <a:cxn ang="0">
                <a:pos x="connsiteX31101" y="connsiteY31101"/>
              </a:cxn>
              <a:cxn ang="0">
                <a:pos x="connsiteX31102" y="connsiteY31102"/>
              </a:cxn>
              <a:cxn ang="0">
                <a:pos x="connsiteX31103" y="connsiteY31103"/>
              </a:cxn>
              <a:cxn ang="0">
                <a:pos x="connsiteX31104" y="connsiteY31104"/>
              </a:cxn>
              <a:cxn ang="0">
                <a:pos x="connsiteX31105" y="connsiteY31105"/>
              </a:cxn>
              <a:cxn ang="0">
                <a:pos x="connsiteX31106" y="connsiteY31106"/>
              </a:cxn>
              <a:cxn ang="0">
                <a:pos x="connsiteX31107" y="connsiteY31107"/>
              </a:cxn>
              <a:cxn ang="0">
                <a:pos x="connsiteX31108" y="connsiteY31108"/>
              </a:cxn>
              <a:cxn ang="0">
                <a:pos x="connsiteX31109" y="connsiteY31109"/>
              </a:cxn>
              <a:cxn ang="0">
                <a:pos x="connsiteX31110" y="connsiteY31110"/>
              </a:cxn>
              <a:cxn ang="0">
                <a:pos x="connsiteX31111" y="connsiteY31111"/>
              </a:cxn>
              <a:cxn ang="0">
                <a:pos x="connsiteX31112" y="connsiteY31112"/>
              </a:cxn>
              <a:cxn ang="0">
                <a:pos x="connsiteX31113" y="connsiteY31113"/>
              </a:cxn>
              <a:cxn ang="0">
                <a:pos x="connsiteX31114" y="connsiteY31114"/>
              </a:cxn>
              <a:cxn ang="0">
                <a:pos x="connsiteX31115" y="connsiteY31115"/>
              </a:cxn>
              <a:cxn ang="0">
                <a:pos x="connsiteX31116" y="connsiteY31116"/>
              </a:cxn>
              <a:cxn ang="0">
                <a:pos x="connsiteX31117" y="connsiteY31117"/>
              </a:cxn>
              <a:cxn ang="0">
                <a:pos x="connsiteX31118" y="connsiteY31118"/>
              </a:cxn>
              <a:cxn ang="0">
                <a:pos x="connsiteX31119" y="connsiteY31119"/>
              </a:cxn>
              <a:cxn ang="0">
                <a:pos x="connsiteX31120" y="connsiteY31120"/>
              </a:cxn>
              <a:cxn ang="0">
                <a:pos x="connsiteX31121" y="connsiteY31121"/>
              </a:cxn>
              <a:cxn ang="0">
                <a:pos x="connsiteX31122" y="connsiteY31122"/>
              </a:cxn>
              <a:cxn ang="0">
                <a:pos x="connsiteX31123" y="connsiteY31123"/>
              </a:cxn>
              <a:cxn ang="0">
                <a:pos x="connsiteX31124" y="connsiteY31124"/>
              </a:cxn>
              <a:cxn ang="0">
                <a:pos x="connsiteX31125" y="connsiteY31125"/>
              </a:cxn>
              <a:cxn ang="0">
                <a:pos x="connsiteX31126" y="connsiteY31126"/>
              </a:cxn>
              <a:cxn ang="0">
                <a:pos x="connsiteX31127" y="connsiteY31127"/>
              </a:cxn>
              <a:cxn ang="0">
                <a:pos x="connsiteX31128" y="connsiteY31128"/>
              </a:cxn>
              <a:cxn ang="0">
                <a:pos x="connsiteX31129" y="connsiteY31129"/>
              </a:cxn>
              <a:cxn ang="0">
                <a:pos x="connsiteX31130" y="connsiteY31130"/>
              </a:cxn>
              <a:cxn ang="0">
                <a:pos x="connsiteX31131" y="connsiteY31131"/>
              </a:cxn>
              <a:cxn ang="0">
                <a:pos x="connsiteX31132" y="connsiteY31132"/>
              </a:cxn>
              <a:cxn ang="0">
                <a:pos x="connsiteX31133" y="connsiteY31133"/>
              </a:cxn>
              <a:cxn ang="0">
                <a:pos x="connsiteX31134" y="connsiteY31134"/>
              </a:cxn>
              <a:cxn ang="0">
                <a:pos x="connsiteX31135" y="connsiteY31135"/>
              </a:cxn>
              <a:cxn ang="0">
                <a:pos x="connsiteX31136" y="connsiteY31136"/>
              </a:cxn>
              <a:cxn ang="0">
                <a:pos x="connsiteX31137" y="connsiteY31137"/>
              </a:cxn>
              <a:cxn ang="0">
                <a:pos x="connsiteX31138" y="connsiteY31138"/>
              </a:cxn>
              <a:cxn ang="0">
                <a:pos x="connsiteX31139" y="connsiteY31139"/>
              </a:cxn>
              <a:cxn ang="0">
                <a:pos x="connsiteX31140" y="connsiteY31140"/>
              </a:cxn>
              <a:cxn ang="0">
                <a:pos x="connsiteX31141" y="connsiteY31141"/>
              </a:cxn>
              <a:cxn ang="0">
                <a:pos x="connsiteX31142" y="connsiteY31142"/>
              </a:cxn>
              <a:cxn ang="0">
                <a:pos x="connsiteX31143" y="connsiteY31143"/>
              </a:cxn>
              <a:cxn ang="0">
                <a:pos x="connsiteX31144" y="connsiteY31144"/>
              </a:cxn>
              <a:cxn ang="0">
                <a:pos x="connsiteX31145" y="connsiteY31145"/>
              </a:cxn>
              <a:cxn ang="0">
                <a:pos x="connsiteX31146" y="connsiteY31146"/>
              </a:cxn>
              <a:cxn ang="0">
                <a:pos x="connsiteX31147" y="connsiteY31147"/>
              </a:cxn>
              <a:cxn ang="0">
                <a:pos x="connsiteX31148" y="connsiteY31148"/>
              </a:cxn>
              <a:cxn ang="0">
                <a:pos x="connsiteX31149" y="connsiteY31149"/>
              </a:cxn>
              <a:cxn ang="0">
                <a:pos x="connsiteX31150" y="connsiteY31150"/>
              </a:cxn>
              <a:cxn ang="0">
                <a:pos x="connsiteX31151" y="connsiteY31151"/>
              </a:cxn>
              <a:cxn ang="0">
                <a:pos x="connsiteX31152" y="connsiteY31152"/>
              </a:cxn>
              <a:cxn ang="0">
                <a:pos x="connsiteX31153" y="connsiteY31153"/>
              </a:cxn>
              <a:cxn ang="0">
                <a:pos x="connsiteX31154" y="connsiteY31154"/>
              </a:cxn>
              <a:cxn ang="0">
                <a:pos x="connsiteX31155" y="connsiteY31155"/>
              </a:cxn>
              <a:cxn ang="0">
                <a:pos x="connsiteX31156" y="connsiteY31156"/>
              </a:cxn>
              <a:cxn ang="0">
                <a:pos x="connsiteX31157" y="connsiteY31157"/>
              </a:cxn>
              <a:cxn ang="0">
                <a:pos x="connsiteX31158" y="connsiteY31158"/>
              </a:cxn>
              <a:cxn ang="0">
                <a:pos x="connsiteX31159" y="connsiteY31159"/>
              </a:cxn>
              <a:cxn ang="0">
                <a:pos x="connsiteX31160" y="connsiteY31160"/>
              </a:cxn>
              <a:cxn ang="0">
                <a:pos x="connsiteX31161" y="connsiteY31161"/>
              </a:cxn>
              <a:cxn ang="0">
                <a:pos x="connsiteX31162" y="connsiteY31162"/>
              </a:cxn>
              <a:cxn ang="0">
                <a:pos x="connsiteX31163" y="connsiteY31163"/>
              </a:cxn>
              <a:cxn ang="0">
                <a:pos x="connsiteX31164" y="connsiteY31164"/>
              </a:cxn>
              <a:cxn ang="0">
                <a:pos x="connsiteX31165" y="connsiteY31165"/>
              </a:cxn>
              <a:cxn ang="0">
                <a:pos x="connsiteX31166" y="connsiteY31166"/>
              </a:cxn>
              <a:cxn ang="0">
                <a:pos x="connsiteX31167" y="connsiteY31167"/>
              </a:cxn>
              <a:cxn ang="0">
                <a:pos x="connsiteX31168" y="connsiteY31168"/>
              </a:cxn>
              <a:cxn ang="0">
                <a:pos x="connsiteX31169" y="connsiteY31169"/>
              </a:cxn>
              <a:cxn ang="0">
                <a:pos x="connsiteX31170" y="connsiteY31170"/>
              </a:cxn>
              <a:cxn ang="0">
                <a:pos x="connsiteX31171" y="connsiteY31171"/>
              </a:cxn>
              <a:cxn ang="0">
                <a:pos x="connsiteX31172" y="connsiteY31172"/>
              </a:cxn>
              <a:cxn ang="0">
                <a:pos x="connsiteX31173" y="connsiteY31173"/>
              </a:cxn>
              <a:cxn ang="0">
                <a:pos x="connsiteX31174" y="connsiteY31174"/>
              </a:cxn>
              <a:cxn ang="0">
                <a:pos x="connsiteX31175" y="connsiteY31175"/>
              </a:cxn>
              <a:cxn ang="0">
                <a:pos x="connsiteX31176" y="connsiteY31176"/>
              </a:cxn>
              <a:cxn ang="0">
                <a:pos x="connsiteX31177" y="connsiteY31177"/>
              </a:cxn>
              <a:cxn ang="0">
                <a:pos x="connsiteX31178" y="connsiteY31178"/>
              </a:cxn>
              <a:cxn ang="0">
                <a:pos x="connsiteX31179" y="connsiteY31179"/>
              </a:cxn>
              <a:cxn ang="0">
                <a:pos x="connsiteX31180" y="connsiteY31180"/>
              </a:cxn>
              <a:cxn ang="0">
                <a:pos x="connsiteX31181" y="connsiteY31181"/>
              </a:cxn>
              <a:cxn ang="0">
                <a:pos x="connsiteX31182" y="connsiteY31182"/>
              </a:cxn>
              <a:cxn ang="0">
                <a:pos x="connsiteX31183" y="connsiteY31183"/>
              </a:cxn>
              <a:cxn ang="0">
                <a:pos x="connsiteX31184" y="connsiteY31184"/>
              </a:cxn>
              <a:cxn ang="0">
                <a:pos x="connsiteX31185" y="connsiteY31185"/>
              </a:cxn>
              <a:cxn ang="0">
                <a:pos x="connsiteX31186" y="connsiteY31186"/>
              </a:cxn>
              <a:cxn ang="0">
                <a:pos x="connsiteX31187" y="connsiteY31187"/>
              </a:cxn>
              <a:cxn ang="0">
                <a:pos x="connsiteX31188" y="connsiteY31188"/>
              </a:cxn>
              <a:cxn ang="0">
                <a:pos x="connsiteX31189" y="connsiteY31189"/>
              </a:cxn>
              <a:cxn ang="0">
                <a:pos x="connsiteX31190" y="connsiteY31190"/>
              </a:cxn>
              <a:cxn ang="0">
                <a:pos x="connsiteX31191" y="connsiteY31191"/>
              </a:cxn>
              <a:cxn ang="0">
                <a:pos x="connsiteX31192" y="connsiteY31192"/>
              </a:cxn>
              <a:cxn ang="0">
                <a:pos x="connsiteX31193" y="connsiteY31193"/>
              </a:cxn>
              <a:cxn ang="0">
                <a:pos x="connsiteX31194" y="connsiteY31194"/>
              </a:cxn>
              <a:cxn ang="0">
                <a:pos x="connsiteX31195" y="connsiteY31195"/>
              </a:cxn>
              <a:cxn ang="0">
                <a:pos x="connsiteX31196" y="connsiteY31196"/>
              </a:cxn>
              <a:cxn ang="0">
                <a:pos x="connsiteX31197" y="connsiteY31197"/>
              </a:cxn>
              <a:cxn ang="0">
                <a:pos x="connsiteX31198" y="connsiteY31198"/>
              </a:cxn>
              <a:cxn ang="0">
                <a:pos x="connsiteX31199" y="connsiteY31199"/>
              </a:cxn>
              <a:cxn ang="0">
                <a:pos x="connsiteX31200" y="connsiteY31200"/>
              </a:cxn>
              <a:cxn ang="0">
                <a:pos x="connsiteX31201" y="connsiteY31201"/>
              </a:cxn>
              <a:cxn ang="0">
                <a:pos x="connsiteX31202" y="connsiteY31202"/>
              </a:cxn>
              <a:cxn ang="0">
                <a:pos x="connsiteX31203" y="connsiteY31203"/>
              </a:cxn>
              <a:cxn ang="0">
                <a:pos x="connsiteX31204" y="connsiteY31204"/>
              </a:cxn>
              <a:cxn ang="0">
                <a:pos x="connsiteX31205" y="connsiteY31205"/>
              </a:cxn>
              <a:cxn ang="0">
                <a:pos x="connsiteX31206" y="connsiteY31206"/>
              </a:cxn>
              <a:cxn ang="0">
                <a:pos x="connsiteX31207" y="connsiteY31207"/>
              </a:cxn>
              <a:cxn ang="0">
                <a:pos x="connsiteX31208" y="connsiteY31208"/>
              </a:cxn>
              <a:cxn ang="0">
                <a:pos x="connsiteX31209" y="connsiteY31209"/>
              </a:cxn>
              <a:cxn ang="0">
                <a:pos x="connsiteX31210" y="connsiteY31210"/>
              </a:cxn>
              <a:cxn ang="0">
                <a:pos x="connsiteX31211" y="connsiteY31211"/>
              </a:cxn>
              <a:cxn ang="0">
                <a:pos x="connsiteX31212" y="connsiteY31212"/>
              </a:cxn>
              <a:cxn ang="0">
                <a:pos x="connsiteX31213" y="connsiteY31213"/>
              </a:cxn>
              <a:cxn ang="0">
                <a:pos x="connsiteX31214" y="connsiteY31214"/>
              </a:cxn>
              <a:cxn ang="0">
                <a:pos x="connsiteX31215" y="connsiteY31215"/>
              </a:cxn>
              <a:cxn ang="0">
                <a:pos x="connsiteX31216" y="connsiteY31216"/>
              </a:cxn>
              <a:cxn ang="0">
                <a:pos x="connsiteX31217" y="connsiteY31217"/>
              </a:cxn>
              <a:cxn ang="0">
                <a:pos x="connsiteX31218" y="connsiteY31218"/>
              </a:cxn>
              <a:cxn ang="0">
                <a:pos x="connsiteX31219" y="connsiteY31219"/>
              </a:cxn>
              <a:cxn ang="0">
                <a:pos x="connsiteX31220" y="connsiteY31220"/>
              </a:cxn>
              <a:cxn ang="0">
                <a:pos x="connsiteX31221" y="connsiteY31221"/>
              </a:cxn>
              <a:cxn ang="0">
                <a:pos x="connsiteX31222" y="connsiteY31222"/>
              </a:cxn>
              <a:cxn ang="0">
                <a:pos x="connsiteX31223" y="connsiteY31223"/>
              </a:cxn>
              <a:cxn ang="0">
                <a:pos x="connsiteX31224" y="connsiteY31224"/>
              </a:cxn>
              <a:cxn ang="0">
                <a:pos x="connsiteX31225" y="connsiteY31225"/>
              </a:cxn>
              <a:cxn ang="0">
                <a:pos x="connsiteX31226" y="connsiteY31226"/>
              </a:cxn>
              <a:cxn ang="0">
                <a:pos x="connsiteX31227" y="connsiteY31227"/>
              </a:cxn>
              <a:cxn ang="0">
                <a:pos x="connsiteX31228" y="connsiteY31228"/>
              </a:cxn>
              <a:cxn ang="0">
                <a:pos x="connsiteX31229" y="connsiteY31229"/>
              </a:cxn>
              <a:cxn ang="0">
                <a:pos x="connsiteX31230" y="connsiteY31230"/>
              </a:cxn>
              <a:cxn ang="0">
                <a:pos x="connsiteX31231" y="connsiteY31231"/>
              </a:cxn>
              <a:cxn ang="0">
                <a:pos x="connsiteX31232" y="connsiteY31232"/>
              </a:cxn>
              <a:cxn ang="0">
                <a:pos x="connsiteX31233" y="connsiteY31233"/>
              </a:cxn>
              <a:cxn ang="0">
                <a:pos x="connsiteX31234" y="connsiteY31234"/>
              </a:cxn>
              <a:cxn ang="0">
                <a:pos x="connsiteX31235" y="connsiteY31235"/>
              </a:cxn>
              <a:cxn ang="0">
                <a:pos x="connsiteX31236" y="connsiteY31236"/>
              </a:cxn>
              <a:cxn ang="0">
                <a:pos x="connsiteX31237" y="connsiteY31237"/>
              </a:cxn>
              <a:cxn ang="0">
                <a:pos x="connsiteX31238" y="connsiteY31238"/>
              </a:cxn>
              <a:cxn ang="0">
                <a:pos x="connsiteX31239" y="connsiteY31239"/>
              </a:cxn>
              <a:cxn ang="0">
                <a:pos x="connsiteX31240" y="connsiteY31240"/>
              </a:cxn>
              <a:cxn ang="0">
                <a:pos x="connsiteX31241" y="connsiteY31241"/>
              </a:cxn>
              <a:cxn ang="0">
                <a:pos x="connsiteX31242" y="connsiteY31242"/>
              </a:cxn>
              <a:cxn ang="0">
                <a:pos x="connsiteX31243" y="connsiteY31243"/>
              </a:cxn>
              <a:cxn ang="0">
                <a:pos x="connsiteX31244" y="connsiteY31244"/>
              </a:cxn>
              <a:cxn ang="0">
                <a:pos x="connsiteX31245" y="connsiteY31245"/>
              </a:cxn>
              <a:cxn ang="0">
                <a:pos x="connsiteX31246" y="connsiteY31246"/>
              </a:cxn>
              <a:cxn ang="0">
                <a:pos x="connsiteX31247" y="connsiteY31247"/>
              </a:cxn>
              <a:cxn ang="0">
                <a:pos x="connsiteX31248" y="connsiteY31248"/>
              </a:cxn>
              <a:cxn ang="0">
                <a:pos x="connsiteX31249" y="connsiteY31249"/>
              </a:cxn>
              <a:cxn ang="0">
                <a:pos x="connsiteX31250" y="connsiteY31250"/>
              </a:cxn>
              <a:cxn ang="0">
                <a:pos x="connsiteX31251" y="connsiteY31251"/>
              </a:cxn>
              <a:cxn ang="0">
                <a:pos x="connsiteX31252" y="connsiteY31252"/>
              </a:cxn>
              <a:cxn ang="0">
                <a:pos x="connsiteX31253" y="connsiteY31253"/>
              </a:cxn>
              <a:cxn ang="0">
                <a:pos x="connsiteX31254" y="connsiteY31254"/>
              </a:cxn>
              <a:cxn ang="0">
                <a:pos x="connsiteX31255" y="connsiteY31255"/>
              </a:cxn>
              <a:cxn ang="0">
                <a:pos x="connsiteX31256" y="connsiteY31256"/>
              </a:cxn>
              <a:cxn ang="0">
                <a:pos x="connsiteX31257" y="connsiteY31257"/>
              </a:cxn>
              <a:cxn ang="0">
                <a:pos x="connsiteX31258" y="connsiteY31258"/>
              </a:cxn>
              <a:cxn ang="0">
                <a:pos x="connsiteX31259" y="connsiteY31259"/>
              </a:cxn>
              <a:cxn ang="0">
                <a:pos x="connsiteX31260" y="connsiteY31260"/>
              </a:cxn>
              <a:cxn ang="0">
                <a:pos x="connsiteX31261" y="connsiteY31261"/>
              </a:cxn>
              <a:cxn ang="0">
                <a:pos x="connsiteX31262" y="connsiteY31262"/>
              </a:cxn>
              <a:cxn ang="0">
                <a:pos x="connsiteX31263" y="connsiteY31263"/>
              </a:cxn>
              <a:cxn ang="0">
                <a:pos x="connsiteX31264" y="connsiteY31264"/>
              </a:cxn>
              <a:cxn ang="0">
                <a:pos x="connsiteX31265" y="connsiteY31265"/>
              </a:cxn>
              <a:cxn ang="0">
                <a:pos x="connsiteX31266" y="connsiteY31266"/>
              </a:cxn>
              <a:cxn ang="0">
                <a:pos x="connsiteX31267" y="connsiteY31267"/>
              </a:cxn>
              <a:cxn ang="0">
                <a:pos x="connsiteX31268" y="connsiteY31268"/>
              </a:cxn>
              <a:cxn ang="0">
                <a:pos x="connsiteX31269" y="connsiteY31269"/>
              </a:cxn>
              <a:cxn ang="0">
                <a:pos x="connsiteX31270" y="connsiteY31270"/>
              </a:cxn>
              <a:cxn ang="0">
                <a:pos x="connsiteX31271" y="connsiteY31271"/>
              </a:cxn>
              <a:cxn ang="0">
                <a:pos x="connsiteX31272" y="connsiteY31272"/>
              </a:cxn>
              <a:cxn ang="0">
                <a:pos x="connsiteX31273" y="connsiteY31273"/>
              </a:cxn>
              <a:cxn ang="0">
                <a:pos x="connsiteX31274" y="connsiteY31274"/>
              </a:cxn>
              <a:cxn ang="0">
                <a:pos x="connsiteX31275" y="connsiteY31275"/>
              </a:cxn>
              <a:cxn ang="0">
                <a:pos x="connsiteX31276" y="connsiteY31276"/>
              </a:cxn>
              <a:cxn ang="0">
                <a:pos x="connsiteX31277" y="connsiteY31277"/>
              </a:cxn>
              <a:cxn ang="0">
                <a:pos x="connsiteX31278" y="connsiteY31278"/>
              </a:cxn>
              <a:cxn ang="0">
                <a:pos x="connsiteX31279" y="connsiteY31279"/>
              </a:cxn>
              <a:cxn ang="0">
                <a:pos x="connsiteX31280" y="connsiteY31280"/>
              </a:cxn>
              <a:cxn ang="0">
                <a:pos x="connsiteX31281" y="connsiteY31281"/>
              </a:cxn>
              <a:cxn ang="0">
                <a:pos x="connsiteX31282" y="connsiteY31282"/>
              </a:cxn>
              <a:cxn ang="0">
                <a:pos x="connsiteX31283" y="connsiteY31283"/>
              </a:cxn>
              <a:cxn ang="0">
                <a:pos x="connsiteX31284" y="connsiteY31284"/>
              </a:cxn>
              <a:cxn ang="0">
                <a:pos x="connsiteX31285" y="connsiteY31285"/>
              </a:cxn>
              <a:cxn ang="0">
                <a:pos x="connsiteX31286" y="connsiteY31286"/>
              </a:cxn>
              <a:cxn ang="0">
                <a:pos x="connsiteX31287" y="connsiteY31287"/>
              </a:cxn>
              <a:cxn ang="0">
                <a:pos x="connsiteX31288" y="connsiteY31288"/>
              </a:cxn>
              <a:cxn ang="0">
                <a:pos x="connsiteX31289" y="connsiteY31289"/>
              </a:cxn>
              <a:cxn ang="0">
                <a:pos x="connsiteX31290" y="connsiteY31290"/>
              </a:cxn>
              <a:cxn ang="0">
                <a:pos x="connsiteX31291" y="connsiteY31291"/>
              </a:cxn>
              <a:cxn ang="0">
                <a:pos x="connsiteX31292" y="connsiteY31292"/>
              </a:cxn>
              <a:cxn ang="0">
                <a:pos x="connsiteX31293" y="connsiteY31293"/>
              </a:cxn>
              <a:cxn ang="0">
                <a:pos x="connsiteX31294" y="connsiteY31294"/>
              </a:cxn>
              <a:cxn ang="0">
                <a:pos x="connsiteX31295" y="connsiteY31295"/>
              </a:cxn>
              <a:cxn ang="0">
                <a:pos x="connsiteX31296" y="connsiteY31296"/>
              </a:cxn>
              <a:cxn ang="0">
                <a:pos x="connsiteX31297" y="connsiteY31297"/>
              </a:cxn>
              <a:cxn ang="0">
                <a:pos x="connsiteX31298" y="connsiteY31298"/>
              </a:cxn>
              <a:cxn ang="0">
                <a:pos x="connsiteX31299" y="connsiteY31299"/>
              </a:cxn>
              <a:cxn ang="0">
                <a:pos x="connsiteX31300" y="connsiteY31300"/>
              </a:cxn>
              <a:cxn ang="0">
                <a:pos x="connsiteX31301" y="connsiteY31301"/>
              </a:cxn>
              <a:cxn ang="0">
                <a:pos x="connsiteX31302" y="connsiteY31302"/>
              </a:cxn>
              <a:cxn ang="0">
                <a:pos x="connsiteX31303" y="connsiteY31303"/>
              </a:cxn>
              <a:cxn ang="0">
                <a:pos x="connsiteX31304" y="connsiteY31304"/>
              </a:cxn>
              <a:cxn ang="0">
                <a:pos x="connsiteX31305" y="connsiteY31305"/>
              </a:cxn>
              <a:cxn ang="0">
                <a:pos x="connsiteX31306" y="connsiteY31306"/>
              </a:cxn>
              <a:cxn ang="0">
                <a:pos x="connsiteX31307" y="connsiteY31307"/>
              </a:cxn>
              <a:cxn ang="0">
                <a:pos x="connsiteX31308" y="connsiteY31308"/>
              </a:cxn>
              <a:cxn ang="0">
                <a:pos x="connsiteX31309" y="connsiteY31309"/>
              </a:cxn>
              <a:cxn ang="0">
                <a:pos x="connsiteX31310" y="connsiteY31310"/>
              </a:cxn>
              <a:cxn ang="0">
                <a:pos x="connsiteX31311" y="connsiteY31311"/>
              </a:cxn>
              <a:cxn ang="0">
                <a:pos x="connsiteX31312" y="connsiteY31312"/>
              </a:cxn>
              <a:cxn ang="0">
                <a:pos x="connsiteX31313" y="connsiteY31313"/>
              </a:cxn>
              <a:cxn ang="0">
                <a:pos x="connsiteX31314" y="connsiteY31314"/>
              </a:cxn>
              <a:cxn ang="0">
                <a:pos x="connsiteX31315" y="connsiteY31315"/>
              </a:cxn>
              <a:cxn ang="0">
                <a:pos x="connsiteX31316" y="connsiteY31316"/>
              </a:cxn>
              <a:cxn ang="0">
                <a:pos x="connsiteX31317" y="connsiteY31317"/>
              </a:cxn>
              <a:cxn ang="0">
                <a:pos x="connsiteX31318" y="connsiteY31318"/>
              </a:cxn>
              <a:cxn ang="0">
                <a:pos x="connsiteX31319" y="connsiteY31319"/>
              </a:cxn>
              <a:cxn ang="0">
                <a:pos x="connsiteX31320" y="connsiteY31320"/>
              </a:cxn>
              <a:cxn ang="0">
                <a:pos x="connsiteX31321" y="connsiteY31321"/>
              </a:cxn>
              <a:cxn ang="0">
                <a:pos x="connsiteX31322" y="connsiteY31322"/>
              </a:cxn>
              <a:cxn ang="0">
                <a:pos x="connsiteX31323" y="connsiteY31323"/>
              </a:cxn>
              <a:cxn ang="0">
                <a:pos x="connsiteX31324" y="connsiteY31324"/>
              </a:cxn>
              <a:cxn ang="0">
                <a:pos x="connsiteX31325" y="connsiteY31325"/>
              </a:cxn>
              <a:cxn ang="0">
                <a:pos x="connsiteX31326" y="connsiteY31326"/>
              </a:cxn>
              <a:cxn ang="0">
                <a:pos x="connsiteX31327" y="connsiteY31327"/>
              </a:cxn>
              <a:cxn ang="0">
                <a:pos x="connsiteX31328" y="connsiteY31328"/>
              </a:cxn>
              <a:cxn ang="0">
                <a:pos x="connsiteX31329" y="connsiteY31329"/>
              </a:cxn>
              <a:cxn ang="0">
                <a:pos x="connsiteX31330" y="connsiteY31330"/>
              </a:cxn>
              <a:cxn ang="0">
                <a:pos x="connsiteX31331" y="connsiteY31331"/>
              </a:cxn>
              <a:cxn ang="0">
                <a:pos x="connsiteX31332" y="connsiteY31332"/>
              </a:cxn>
              <a:cxn ang="0">
                <a:pos x="connsiteX31333" y="connsiteY31333"/>
              </a:cxn>
              <a:cxn ang="0">
                <a:pos x="connsiteX31334" y="connsiteY31334"/>
              </a:cxn>
              <a:cxn ang="0">
                <a:pos x="connsiteX31335" y="connsiteY31335"/>
              </a:cxn>
              <a:cxn ang="0">
                <a:pos x="connsiteX31336" y="connsiteY31336"/>
              </a:cxn>
              <a:cxn ang="0">
                <a:pos x="connsiteX31337" y="connsiteY31337"/>
              </a:cxn>
              <a:cxn ang="0">
                <a:pos x="connsiteX31338" y="connsiteY31338"/>
              </a:cxn>
              <a:cxn ang="0">
                <a:pos x="connsiteX31339" y="connsiteY31339"/>
              </a:cxn>
              <a:cxn ang="0">
                <a:pos x="connsiteX31340" y="connsiteY31340"/>
              </a:cxn>
              <a:cxn ang="0">
                <a:pos x="connsiteX31341" y="connsiteY31341"/>
              </a:cxn>
              <a:cxn ang="0">
                <a:pos x="connsiteX31342" y="connsiteY31342"/>
              </a:cxn>
              <a:cxn ang="0">
                <a:pos x="connsiteX31343" y="connsiteY31343"/>
              </a:cxn>
              <a:cxn ang="0">
                <a:pos x="connsiteX31344" y="connsiteY31344"/>
              </a:cxn>
              <a:cxn ang="0">
                <a:pos x="connsiteX31345" y="connsiteY31345"/>
              </a:cxn>
              <a:cxn ang="0">
                <a:pos x="connsiteX31346" y="connsiteY31346"/>
              </a:cxn>
              <a:cxn ang="0">
                <a:pos x="connsiteX31347" y="connsiteY31347"/>
              </a:cxn>
              <a:cxn ang="0">
                <a:pos x="connsiteX31348" y="connsiteY31348"/>
              </a:cxn>
              <a:cxn ang="0">
                <a:pos x="connsiteX31349" y="connsiteY31349"/>
              </a:cxn>
              <a:cxn ang="0">
                <a:pos x="connsiteX31350" y="connsiteY31350"/>
              </a:cxn>
              <a:cxn ang="0">
                <a:pos x="connsiteX31351" y="connsiteY31351"/>
              </a:cxn>
              <a:cxn ang="0">
                <a:pos x="connsiteX31352" y="connsiteY31352"/>
              </a:cxn>
              <a:cxn ang="0">
                <a:pos x="connsiteX31353" y="connsiteY31353"/>
              </a:cxn>
              <a:cxn ang="0">
                <a:pos x="connsiteX31354" y="connsiteY31354"/>
              </a:cxn>
              <a:cxn ang="0">
                <a:pos x="connsiteX31355" y="connsiteY31355"/>
              </a:cxn>
              <a:cxn ang="0">
                <a:pos x="connsiteX31356" y="connsiteY31356"/>
              </a:cxn>
              <a:cxn ang="0">
                <a:pos x="connsiteX31357" y="connsiteY31357"/>
              </a:cxn>
              <a:cxn ang="0">
                <a:pos x="connsiteX31358" y="connsiteY31358"/>
              </a:cxn>
              <a:cxn ang="0">
                <a:pos x="connsiteX31359" y="connsiteY31359"/>
              </a:cxn>
              <a:cxn ang="0">
                <a:pos x="connsiteX31360" y="connsiteY31360"/>
              </a:cxn>
              <a:cxn ang="0">
                <a:pos x="connsiteX31361" y="connsiteY31361"/>
              </a:cxn>
              <a:cxn ang="0">
                <a:pos x="connsiteX31362" y="connsiteY31362"/>
              </a:cxn>
              <a:cxn ang="0">
                <a:pos x="connsiteX31363" y="connsiteY31363"/>
              </a:cxn>
              <a:cxn ang="0">
                <a:pos x="connsiteX31364" y="connsiteY31364"/>
              </a:cxn>
              <a:cxn ang="0">
                <a:pos x="connsiteX31365" y="connsiteY31365"/>
              </a:cxn>
              <a:cxn ang="0">
                <a:pos x="connsiteX31366" y="connsiteY31366"/>
              </a:cxn>
              <a:cxn ang="0">
                <a:pos x="connsiteX31367" y="connsiteY31367"/>
              </a:cxn>
              <a:cxn ang="0">
                <a:pos x="connsiteX31368" y="connsiteY31368"/>
              </a:cxn>
              <a:cxn ang="0">
                <a:pos x="connsiteX31369" y="connsiteY31369"/>
              </a:cxn>
              <a:cxn ang="0">
                <a:pos x="connsiteX31370" y="connsiteY31370"/>
              </a:cxn>
              <a:cxn ang="0">
                <a:pos x="connsiteX31371" y="connsiteY31371"/>
              </a:cxn>
              <a:cxn ang="0">
                <a:pos x="connsiteX31372" y="connsiteY31372"/>
              </a:cxn>
              <a:cxn ang="0">
                <a:pos x="connsiteX31373" y="connsiteY31373"/>
              </a:cxn>
              <a:cxn ang="0">
                <a:pos x="connsiteX31374" y="connsiteY31374"/>
              </a:cxn>
              <a:cxn ang="0">
                <a:pos x="connsiteX31375" y="connsiteY31375"/>
              </a:cxn>
              <a:cxn ang="0">
                <a:pos x="connsiteX31376" y="connsiteY31376"/>
              </a:cxn>
              <a:cxn ang="0">
                <a:pos x="connsiteX31377" y="connsiteY31377"/>
              </a:cxn>
              <a:cxn ang="0">
                <a:pos x="connsiteX31378" y="connsiteY31378"/>
              </a:cxn>
              <a:cxn ang="0">
                <a:pos x="connsiteX31379" y="connsiteY31379"/>
              </a:cxn>
              <a:cxn ang="0">
                <a:pos x="connsiteX31380" y="connsiteY31380"/>
              </a:cxn>
              <a:cxn ang="0">
                <a:pos x="connsiteX31381" y="connsiteY31381"/>
              </a:cxn>
              <a:cxn ang="0">
                <a:pos x="connsiteX31382" y="connsiteY31382"/>
              </a:cxn>
              <a:cxn ang="0">
                <a:pos x="connsiteX31383" y="connsiteY31383"/>
              </a:cxn>
              <a:cxn ang="0">
                <a:pos x="connsiteX31384" y="connsiteY31384"/>
              </a:cxn>
              <a:cxn ang="0">
                <a:pos x="connsiteX31385" y="connsiteY31385"/>
              </a:cxn>
              <a:cxn ang="0">
                <a:pos x="connsiteX31386" y="connsiteY31386"/>
              </a:cxn>
              <a:cxn ang="0">
                <a:pos x="connsiteX31387" y="connsiteY31387"/>
              </a:cxn>
              <a:cxn ang="0">
                <a:pos x="connsiteX31388" y="connsiteY31388"/>
              </a:cxn>
              <a:cxn ang="0">
                <a:pos x="connsiteX31389" y="connsiteY31389"/>
              </a:cxn>
              <a:cxn ang="0">
                <a:pos x="connsiteX31390" y="connsiteY31390"/>
              </a:cxn>
              <a:cxn ang="0">
                <a:pos x="connsiteX31391" y="connsiteY31391"/>
              </a:cxn>
              <a:cxn ang="0">
                <a:pos x="connsiteX31392" y="connsiteY31392"/>
              </a:cxn>
              <a:cxn ang="0">
                <a:pos x="connsiteX31393" y="connsiteY31393"/>
              </a:cxn>
              <a:cxn ang="0">
                <a:pos x="connsiteX31394" y="connsiteY31394"/>
              </a:cxn>
              <a:cxn ang="0">
                <a:pos x="connsiteX31395" y="connsiteY31395"/>
              </a:cxn>
              <a:cxn ang="0">
                <a:pos x="connsiteX31396" y="connsiteY31396"/>
              </a:cxn>
              <a:cxn ang="0">
                <a:pos x="connsiteX31397" y="connsiteY31397"/>
              </a:cxn>
              <a:cxn ang="0">
                <a:pos x="connsiteX31398" y="connsiteY31398"/>
              </a:cxn>
              <a:cxn ang="0">
                <a:pos x="connsiteX31399" y="connsiteY31399"/>
              </a:cxn>
              <a:cxn ang="0">
                <a:pos x="connsiteX31400" y="connsiteY31400"/>
              </a:cxn>
              <a:cxn ang="0">
                <a:pos x="connsiteX31401" y="connsiteY31401"/>
              </a:cxn>
              <a:cxn ang="0">
                <a:pos x="connsiteX31402" y="connsiteY31402"/>
              </a:cxn>
              <a:cxn ang="0">
                <a:pos x="connsiteX31403" y="connsiteY31403"/>
              </a:cxn>
              <a:cxn ang="0">
                <a:pos x="connsiteX31404" y="connsiteY31404"/>
              </a:cxn>
              <a:cxn ang="0">
                <a:pos x="connsiteX31405" y="connsiteY31405"/>
              </a:cxn>
              <a:cxn ang="0">
                <a:pos x="connsiteX31406" y="connsiteY31406"/>
              </a:cxn>
              <a:cxn ang="0">
                <a:pos x="connsiteX31407" y="connsiteY31407"/>
              </a:cxn>
              <a:cxn ang="0">
                <a:pos x="connsiteX31408" y="connsiteY31408"/>
              </a:cxn>
              <a:cxn ang="0">
                <a:pos x="connsiteX31409" y="connsiteY31409"/>
              </a:cxn>
              <a:cxn ang="0">
                <a:pos x="connsiteX31410" y="connsiteY31410"/>
              </a:cxn>
              <a:cxn ang="0">
                <a:pos x="connsiteX31411" y="connsiteY31411"/>
              </a:cxn>
              <a:cxn ang="0">
                <a:pos x="connsiteX31412" y="connsiteY31412"/>
              </a:cxn>
              <a:cxn ang="0">
                <a:pos x="connsiteX31413" y="connsiteY31413"/>
              </a:cxn>
              <a:cxn ang="0">
                <a:pos x="connsiteX31414" y="connsiteY31414"/>
              </a:cxn>
              <a:cxn ang="0">
                <a:pos x="connsiteX31415" y="connsiteY31415"/>
              </a:cxn>
              <a:cxn ang="0">
                <a:pos x="connsiteX31416" y="connsiteY31416"/>
              </a:cxn>
              <a:cxn ang="0">
                <a:pos x="connsiteX31417" y="connsiteY31417"/>
              </a:cxn>
              <a:cxn ang="0">
                <a:pos x="connsiteX31418" y="connsiteY31418"/>
              </a:cxn>
              <a:cxn ang="0">
                <a:pos x="connsiteX31419" y="connsiteY31419"/>
              </a:cxn>
              <a:cxn ang="0">
                <a:pos x="connsiteX31420" y="connsiteY31420"/>
              </a:cxn>
              <a:cxn ang="0">
                <a:pos x="connsiteX31421" y="connsiteY31421"/>
              </a:cxn>
              <a:cxn ang="0">
                <a:pos x="connsiteX31422" y="connsiteY31422"/>
              </a:cxn>
              <a:cxn ang="0">
                <a:pos x="connsiteX31423" y="connsiteY31423"/>
              </a:cxn>
              <a:cxn ang="0">
                <a:pos x="connsiteX31424" y="connsiteY31424"/>
              </a:cxn>
              <a:cxn ang="0">
                <a:pos x="connsiteX31425" y="connsiteY31425"/>
              </a:cxn>
              <a:cxn ang="0">
                <a:pos x="connsiteX31426" y="connsiteY31426"/>
              </a:cxn>
              <a:cxn ang="0">
                <a:pos x="connsiteX31427" y="connsiteY31427"/>
              </a:cxn>
              <a:cxn ang="0">
                <a:pos x="connsiteX31428" y="connsiteY31428"/>
              </a:cxn>
              <a:cxn ang="0">
                <a:pos x="connsiteX31429" y="connsiteY31429"/>
              </a:cxn>
              <a:cxn ang="0">
                <a:pos x="connsiteX31430" y="connsiteY31430"/>
              </a:cxn>
              <a:cxn ang="0">
                <a:pos x="connsiteX31431" y="connsiteY31431"/>
              </a:cxn>
              <a:cxn ang="0">
                <a:pos x="connsiteX31432" y="connsiteY31432"/>
              </a:cxn>
              <a:cxn ang="0">
                <a:pos x="connsiteX31433" y="connsiteY31433"/>
              </a:cxn>
              <a:cxn ang="0">
                <a:pos x="connsiteX31434" y="connsiteY31434"/>
              </a:cxn>
              <a:cxn ang="0">
                <a:pos x="connsiteX31435" y="connsiteY31435"/>
              </a:cxn>
              <a:cxn ang="0">
                <a:pos x="connsiteX31436" y="connsiteY31436"/>
              </a:cxn>
              <a:cxn ang="0">
                <a:pos x="connsiteX31437" y="connsiteY31437"/>
              </a:cxn>
              <a:cxn ang="0">
                <a:pos x="connsiteX31438" y="connsiteY31438"/>
              </a:cxn>
              <a:cxn ang="0">
                <a:pos x="connsiteX31439" y="connsiteY31439"/>
              </a:cxn>
              <a:cxn ang="0">
                <a:pos x="connsiteX31440" y="connsiteY31440"/>
              </a:cxn>
              <a:cxn ang="0">
                <a:pos x="connsiteX31441" y="connsiteY31441"/>
              </a:cxn>
              <a:cxn ang="0">
                <a:pos x="connsiteX31442" y="connsiteY31442"/>
              </a:cxn>
              <a:cxn ang="0">
                <a:pos x="connsiteX31443" y="connsiteY31443"/>
              </a:cxn>
              <a:cxn ang="0">
                <a:pos x="connsiteX31444" y="connsiteY31444"/>
              </a:cxn>
              <a:cxn ang="0">
                <a:pos x="connsiteX31445" y="connsiteY31445"/>
              </a:cxn>
              <a:cxn ang="0">
                <a:pos x="connsiteX31446" y="connsiteY31446"/>
              </a:cxn>
              <a:cxn ang="0">
                <a:pos x="connsiteX31447" y="connsiteY31447"/>
              </a:cxn>
              <a:cxn ang="0">
                <a:pos x="connsiteX31448" y="connsiteY31448"/>
              </a:cxn>
              <a:cxn ang="0">
                <a:pos x="connsiteX31449" y="connsiteY31449"/>
              </a:cxn>
              <a:cxn ang="0">
                <a:pos x="connsiteX31450" y="connsiteY31450"/>
              </a:cxn>
              <a:cxn ang="0">
                <a:pos x="connsiteX31451" y="connsiteY31451"/>
              </a:cxn>
              <a:cxn ang="0">
                <a:pos x="connsiteX31452" y="connsiteY31452"/>
              </a:cxn>
              <a:cxn ang="0">
                <a:pos x="connsiteX31453" y="connsiteY31453"/>
              </a:cxn>
              <a:cxn ang="0">
                <a:pos x="connsiteX31454" y="connsiteY31454"/>
              </a:cxn>
              <a:cxn ang="0">
                <a:pos x="connsiteX31455" y="connsiteY31455"/>
              </a:cxn>
              <a:cxn ang="0">
                <a:pos x="connsiteX31456" y="connsiteY31456"/>
              </a:cxn>
              <a:cxn ang="0">
                <a:pos x="connsiteX31457" y="connsiteY31457"/>
              </a:cxn>
              <a:cxn ang="0">
                <a:pos x="connsiteX31458" y="connsiteY31458"/>
              </a:cxn>
              <a:cxn ang="0">
                <a:pos x="connsiteX31459" y="connsiteY31459"/>
              </a:cxn>
              <a:cxn ang="0">
                <a:pos x="connsiteX31460" y="connsiteY31460"/>
              </a:cxn>
              <a:cxn ang="0">
                <a:pos x="connsiteX31461" y="connsiteY31461"/>
              </a:cxn>
              <a:cxn ang="0">
                <a:pos x="connsiteX31462" y="connsiteY31462"/>
              </a:cxn>
              <a:cxn ang="0">
                <a:pos x="connsiteX31463" y="connsiteY31463"/>
              </a:cxn>
              <a:cxn ang="0">
                <a:pos x="connsiteX31464" y="connsiteY31464"/>
              </a:cxn>
              <a:cxn ang="0">
                <a:pos x="connsiteX31465" y="connsiteY31465"/>
              </a:cxn>
              <a:cxn ang="0">
                <a:pos x="connsiteX31466" y="connsiteY31466"/>
              </a:cxn>
              <a:cxn ang="0">
                <a:pos x="connsiteX31467" y="connsiteY31467"/>
              </a:cxn>
              <a:cxn ang="0">
                <a:pos x="connsiteX31468" y="connsiteY31468"/>
              </a:cxn>
              <a:cxn ang="0">
                <a:pos x="connsiteX31469" y="connsiteY31469"/>
              </a:cxn>
              <a:cxn ang="0">
                <a:pos x="connsiteX31470" y="connsiteY31470"/>
              </a:cxn>
              <a:cxn ang="0">
                <a:pos x="connsiteX31471" y="connsiteY31471"/>
              </a:cxn>
              <a:cxn ang="0">
                <a:pos x="connsiteX31472" y="connsiteY31472"/>
              </a:cxn>
              <a:cxn ang="0">
                <a:pos x="connsiteX31473" y="connsiteY31473"/>
              </a:cxn>
              <a:cxn ang="0">
                <a:pos x="connsiteX31474" y="connsiteY31474"/>
              </a:cxn>
              <a:cxn ang="0">
                <a:pos x="connsiteX31475" y="connsiteY31475"/>
              </a:cxn>
              <a:cxn ang="0">
                <a:pos x="connsiteX31476" y="connsiteY31476"/>
              </a:cxn>
              <a:cxn ang="0">
                <a:pos x="connsiteX31477" y="connsiteY31477"/>
              </a:cxn>
              <a:cxn ang="0">
                <a:pos x="connsiteX31478" y="connsiteY31478"/>
              </a:cxn>
              <a:cxn ang="0">
                <a:pos x="connsiteX31479" y="connsiteY31479"/>
              </a:cxn>
              <a:cxn ang="0">
                <a:pos x="connsiteX31480" y="connsiteY31480"/>
              </a:cxn>
              <a:cxn ang="0">
                <a:pos x="connsiteX31481" y="connsiteY31481"/>
              </a:cxn>
              <a:cxn ang="0">
                <a:pos x="connsiteX31482" y="connsiteY31482"/>
              </a:cxn>
              <a:cxn ang="0">
                <a:pos x="connsiteX31483" y="connsiteY31483"/>
              </a:cxn>
              <a:cxn ang="0">
                <a:pos x="connsiteX31484" y="connsiteY31484"/>
              </a:cxn>
              <a:cxn ang="0">
                <a:pos x="connsiteX31485" y="connsiteY31485"/>
              </a:cxn>
              <a:cxn ang="0">
                <a:pos x="connsiteX31486" y="connsiteY31486"/>
              </a:cxn>
              <a:cxn ang="0">
                <a:pos x="connsiteX31487" y="connsiteY31487"/>
              </a:cxn>
              <a:cxn ang="0">
                <a:pos x="connsiteX31488" y="connsiteY31488"/>
              </a:cxn>
              <a:cxn ang="0">
                <a:pos x="connsiteX31489" y="connsiteY31489"/>
              </a:cxn>
              <a:cxn ang="0">
                <a:pos x="connsiteX31490" y="connsiteY31490"/>
              </a:cxn>
              <a:cxn ang="0">
                <a:pos x="connsiteX31491" y="connsiteY31491"/>
              </a:cxn>
              <a:cxn ang="0">
                <a:pos x="connsiteX31492" y="connsiteY31492"/>
              </a:cxn>
              <a:cxn ang="0">
                <a:pos x="connsiteX31493" y="connsiteY31493"/>
              </a:cxn>
              <a:cxn ang="0">
                <a:pos x="connsiteX31494" y="connsiteY31494"/>
              </a:cxn>
              <a:cxn ang="0">
                <a:pos x="connsiteX31495" y="connsiteY31495"/>
              </a:cxn>
              <a:cxn ang="0">
                <a:pos x="connsiteX31496" y="connsiteY31496"/>
              </a:cxn>
              <a:cxn ang="0">
                <a:pos x="connsiteX31497" y="connsiteY31497"/>
              </a:cxn>
              <a:cxn ang="0">
                <a:pos x="connsiteX31498" y="connsiteY31498"/>
              </a:cxn>
              <a:cxn ang="0">
                <a:pos x="connsiteX31499" y="connsiteY31499"/>
              </a:cxn>
              <a:cxn ang="0">
                <a:pos x="connsiteX31500" y="connsiteY31500"/>
              </a:cxn>
              <a:cxn ang="0">
                <a:pos x="connsiteX31501" y="connsiteY31501"/>
              </a:cxn>
              <a:cxn ang="0">
                <a:pos x="connsiteX31502" y="connsiteY31502"/>
              </a:cxn>
              <a:cxn ang="0">
                <a:pos x="connsiteX31503" y="connsiteY31503"/>
              </a:cxn>
              <a:cxn ang="0">
                <a:pos x="connsiteX31504" y="connsiteY31504"/>
              </a:cxn>
              <a:cxn ang="0">
                <a:pos x="connsiteX31505" y="connsiteY31505"/>
              </a:cxn>
              <a:cxn ang="0">
                <a:pos x="connsiteX31506" y="connsiteY31506"/>
              </a:cxn>
              <a:cxn ang="0">
                <a:pos x="connsiteX31507" y="connsiteY31507"/>
              </a:cxn>
              <a:cxn ang="0">
                <a:pos x="connsiteX31508" y="connsiteY31508"/>
              </a:cxn>
              <a:cxn ang="0">
                <a:pos x="connsiteX31509" y="connsiteY31509"/>
              </a:cxn>
              <a:cxn ang="0">
                <a:pos x="connsiteX31510" y="connsiteY31510"/>
              </a:cxn>
              <a:cxn ang="0">
                <a:pos x="connsiteX31511" y="connsiteY31511"/>
              </a:cxn>
              <a:cxn ang="0">
                <a:pos x="connsiteX31512" y="connsiteY31512"/>
              </a:cxn>
              <a:cxn ang="0">
                <a:pos x="connsiteX31513" y="connsiteY31513"/>
              </a:cxn>
              <a:cxn ang="0">
                <a:pos x="connsiteX31514" y="connsiteY31514"/>
              </a:cxn>
              <a:cxn ang="0">
                <a:pos x="connsiteX31515" y="connsiteY31515"/>
              </a:cxn>
              <a:cxn ang="0">
                <a:pos x="connsiteX31516" y="connsiteY31516"/>
              </a:cxn>
              <a:cxn ang="0">
                <a:pos x="connsiteX31517" y="connsiteY31517"/>
              </a:cxn>
              <a:cxn ang="0">
                <a:pos x="connsiteX31518" y="connsiteY31518"/>
              </a:cxn>
              <a:cxn ang="0">
                <a:pos x="connsiteX31519" y="connsiteY31519"/>
              </a:cxn>
              <a:cxn ang="0">
                <a:pos x="connsiteX31520" y="connsiteY31520"/>
              </a:cxn>
              <a:cxn ang="0">
                <a:pos x="connsiteX31521" y="connsiteY31521"/>
              </a:cxn>
              <a:cxn ang="0">
                <a:pos x="connsiteX31522" y="connsiteY31522"/>
              </a:cxn>
              <a:cxn ang="0">
                <a:pos x="connsiteX31523" y="connsiteY31523"/>
              </a:cxn>
              <a:cxn ang="0">
                <a:pos x="connsiteX31524" y="connsiteY31524"/>
              </a:cxn>
              <a:cxn ang="0">
                <a:pos x="connsiteX31525" y="connsiteY31525"/>
              </a:cxn>
              <a:cxn ang="0">
                <a:pos x="connsiteX31526" y="connsiteY31526"/>
              </a:cxn>
              <a:cxn ang="0">
                <a:pos x="connsiteX31527" y="connsiteY31527"/>
              </a:cxn>
              <a:cxn ang="0">
                <a:pos x="connsiteX31528" y="connsiteY31528"/>
              </a:cxn>
              <a:cxn ang="0">
                <a:pos x="connsiteX31529" y="connsiteY31529"/>
              </a:cxn>
              <a:cxn ang="0">
                <a:pos x="connsiteX31530" y="connsiteY31530"/>
              </a:cxn>
              <a:cxn ang="0">
                <a:pos x="connsiteX31531" y="connsiteY31531"/>
              </a:cxn>
              <a:cxn ang="0">
                <a:pos x="connsiteX31532" y="connsiteY31532"/>
              </a:cxn>
              <a:cxn ang="0">
                <a:pos x="connsiteX31533" y="connsiteY31533"/>
              </a:cxn>
              <a:cxn ang="0">
                <a:pos x="connsiteX31534" y="connsiteY31534"/>
              </a:cxn>
              <a:cxn ang="0">
                <a:pos x="connsiteX31535" y="connsiteY31535"/>
              </a:cxn>
              <a:cxn ang="0">
                <a:pos x="connsiteX31536" y="connsiteY31536"/>
              </a:cxn>
              <a:cxn ang="0">
                <a:pos x="connsiteX31537" y="connsiteY31537"/>
              </a:cxn>
              <a:cxn ang="0">
                <a:pos x="connsiteX31538" y="connsiteY31538"/>
              </a:cxn>
              <a:cxn ang="0">
                <a:pos x="connsiteX31539" y="connsiteY31539"/>
              </a:cxn>
              <a:cxn ang="0">
                <a:pos x="connsiteX31540" y="connsiteY31540"/>
              </a:cxn>
              <a:cxn ang="0">
                <a:pos x="connsiteX31541" y="connsiteY31541"/>
              </a:cxn>
              <a:cxn ang="0">
                <a:pos x="connsiteX31542" y="connsiteY31542"/>
              </a:cxn>
              <a:cxn ang="0">
                <a:pos x="connsiteX31543" y="connsiteY31543"/>
              </a:cxn>
              <a:cxn ang="0">
                <a:pos x="connsiteX31544" y="connsiteY31544"/>
              </a:cxn>
              <a:cxn ang="0">
                <a:pos x="connsiteX31545" y="connsiteY31545"/>
              </a:cxn>
              <a:cxn ang="0">
                <a:pos x="connsiteX31546" y="connsiteY31546"/>
              </a:cxn>
              <a:cxn ang="0">
                <a:pos x="connsiteX31547" y="connsiteY31547"/>
              </a:cxn>
              <a:cxn ang="0">
                <a:pos x="connsiteX31548" y="connsiteY31548"/>
              </a:cxn>
              <a:cxn ang="0">
                <a:pos x="connsiteX31549" y="connsiteY31549"/>
              </a:cxn>
              <a:cxn ang="0">
                <a:pos x="connsiteX31550" y="connsiteY31550"/>
              </a:cxn>
              <a:cxn ang="0">
                <a:pos x="connsiteX31551" y="connsiteY31551"/>
              </a:cxn>
              <a:cxn ang="0">
                <a:pos x="connsiteX31552" y="connsiteY31552"/>
              </a:cxn>
              <a:cxn ang="0">
                <a:pos x="connsiteX31553" y="connsiteY31553"/>
              </a:cxn>
              <a:cxn ang="0">
                <a:pos x="connsiteX31554" y="connsiteY31554"/>
              </a:cxn>
              <a:cxn ang="0">
                <a:pos x="connsiteX31555" y="connsiteY31555"/>
              </a:cxn>
              <a:cxn ang="0">
                <a:pos x="connsiteX31556" y="connsiteY31556"/>
              </a:cxn>
              <a:cxn ang="0">
                <a:pos x="connsiteX31557" y="connsiteY31557"/>
              </a:cxn>
              <a:cxn ang="0">
                <a:pos x="connsiteX31558" y="connsiteY31558"/>
              </a:cxn>
              <a:cxn ang="0">
                <a:pos x="connsiteX31559" y="connsiteY31559"/>
              </a:cxn>
              <a:cxn ang="0">
                <a:pos x="connsiteX31560" y="connsiteY31560"/>
              </a:cxn>
              <a:cxn ang="0">
                <a:pos x="connsiteX31561" y="connsiteY31561"/>
              </a:cxn>
              <a:cxn ang="0">
                <a:pos x="connsiteX31562" y="connsiteY31562"/>
              </a:cxn>
              <a:cxn ang="0">
                <a:pos x="connsiteX31563" y="connsiteY31563"/>
              </a:cxn>
              <a:cxn ang="0">
                <a:pos x="connsiteX31564" y="connsiteY31564"/>
              </a:cxn>
              <a:cxn ang="0">
                <a:pos x="connsiteX31565" y="connsiteY31565"/>
              </a:cxn>
              <a:cxn ang="0">
                <a:pos x="connsiteX31566" y="connsiteY31566"/>
              </a:cxn>
              <a:cxn ang="0">
                <a:pos x="connsiteX31567" y="connsiteY31567"/>
              </a:cxn>
              <a:cxn ang="0">
                <a:pos x="connsiteX31568" y="connsiteY31568"/>
              </a:cxn>
              <a:cxn ang="0">
                <a:pos x="connsiteX31569" y="connsiteY31569"/>
              </a:cxn>
              <a:cxn ang="0">
                <a:pos x="connsiteX31570" y="connsiteY31570"/>
              </a:cxn>
              <a:cxn ang="0">
                <a:pos x="connsiteX31571" y="connsiteY31571"/>
              </a:cxn>
              <a:cxn ang="0">
                <a:pos x="connsiteX31572" y="connsiteY31572"/>
              </a:cxn>
              <a:cxn ang="0">
                <a:pos x="connsiteX31573" y="connsiteY31573"/>
              </a:cxn>
              <a:cxn ang="0">
                <a:pos x="connsiteX31574" y="connsiteY31574"/>
              </a:cxn>
              <a:cxn ang="0">
                <a:pos x="connsiteX31575" y="connsiteY31575"/>
              </a:cxn>
              <a:cxn ang="0">
                <a:pos x="connsiteX31576" y="connsiteY31576"/>
              </a:cxn>
              <a:cxn ang="0">
                <a:pos x="connsiteX31577" y="connsiteY31577"/>
              </a:cxn>
              <a:cxn ang="0">
                <a:pos x="connsiteX31578" y="connsiteY31578"/>
              </a:cxn>
              <a:cxn ang="0">
                <a:pos x="connsiteX31579" y="connsiteY31579"/>
              </a:cxn>
              <a:cxn ang="0">
                <a:pos x="connsiteX31580" y="connsiteY31580"/>
              </a:cxn>
              <a:cxn ang="0">
                <a:pos x="connsiteX31581" y="connsiteY31581"/>
              </a:cxn>
              <a:cxn ang="0">
                <a:pos x="connsiteX31582" y="connsiteY31582"/>
              </a:cxn>
              <a:cxn ang="0">
                <a:pos x="connsiteX31583" y="connsiteY31583"/>
              </a:cxn>
              <a:cxn ang="0">
                <a:pos x="connsiteX31584" y="connsiteY31584"/>
              </a:cxn>
              <a:cxn ang="0">
                <a:pos x="connsiteX31585" y="connsiteY31585"/>
              </a:cxn>
              <a:cxn ang="0">
                <a:pos x="connsiteX31586" y="connsiteY31586"/>
              </a:cxn>
              <a:cxn ang="0">
                <a:pos x="connsiteX31587" y="connsiteY31587"/>
              </a:cxn>
              <a:cxn ang="0">
                <a:pos x="connsiteX31588" y="connsiteY31588"/>
              </a:cxn>
              <a:cxn ang="0">
                <a:pos x="connsiteX31589" y="connsiteY31589"/>
              </a:cxn>
              <a:cxn ang="0">
                <a:pos x="connsiteX31590" y="connsiteY31590"/>
              </a:cxn>
              <a:cxn ang="0">
                <a:pos x="connsiteX31591" y="connsiteY31591"/>
              </a:cxn>
              <a:cxn ang="0">
                <a:pos x="connsiteX31592" y="connsiteY31592"/>
              </a:cxn>
              <a:cxn ang="0">
                <a:pos x="connsiteX31593" y="connsiteY31593"/>
              </a:cxn>
              <a:cxn ang="0">
                <a:pos x="connsiteX31594" y="connsiteY31594"/>
              </a:cxn>
              <a:cxn ang="0">
                <a:pos x="connsiteX31595" y="connsiteY31595"/>
              </a:cxn>
              <a:cxn ang="0">
                <a:pos x="connsiteX31596" y="connsiteY31596"/>
              </a:cxn>
              <a:cxn ang="0">
                <a:pos x="connsiteX31597" y="connsiteY31597"/>
              </a:cxn>
              <a:cxn ang="0">
                <a:pos x="connsiteX31598" y="connsiteY31598"/>
              </a:cxn>
              <a:cxn ang="0">
                <a:pos x="connsiteX31599" y="connsiteY31599"/>
              </a:cxn>
              <a:cxn ang="0">
                <a:pos x="connsiteX31600" y="connsiteY31600"/>
              </a:cxn>
              <a:cxn ang="0">
                <a:pos x="connsiteX31601" y="connsiteY31601"/>
              </a:cxn>
              <a:cxn ang="0">
                <a:pos x="connsiteX31602" y="connsiteY31602"/>
              </a:cxn>
              <a:cxn ang="0">
                <a:pos x="connsiteX31603" y="connsiteY31603"/>
              </a:cxn>
              <a:cxn ang="0">
                <a:pos x="connsiteX31604" y="connsiteY31604"/>
              </a:cxn>
              <a:cxn ang="0">
                <a:pos x="connsiteX31605" y="connsiteY31605"/>
              </a:cxn>
              <a:cxn ang="0">
                <a:pos x="connsiteX31606" y="connsiteY31606"/>
              </a:cxn>
              <a:cxn ang="0">
                <a:pos x="connsiteX31607" y="connsiteY31607"/>
              </a:cxn>
              <a:cxn ang="0">
                <a:pos x="connsiteX31608" y="connsiteY31608"/>
              </a:cxn>
              <a:cxn ang="0">
                <a:pos x="connsiteX31609" y="connsiteY31609"/>
              </a:cxn>
              <a:cxn ang="0">
                <a:pos x="connsiteX31610" y="connsiteY31610"/>
              </a:cxn>
              <a:cxn ang="0">
                <a:pos x="connsiteX31611" y="connsiteY31611"/>
              </a:cxn>
              <a:cxn ang="0">
                <a:pos x="connsiteX31612" y="connsiteY31612"/>
              </a:cxn>
              <a:cxn ang="0">
                <a:pos x="connsiteX31613" y="connsiteY31613"/>
              </a:cxn>
              <a:cxn ang="0">
                <a:pos x="connsiteX31614" y="connsiteY31614"/>
              </a:cxn>
              <a:cxn ang="0">
                <a:pos x="connsiteX31615" y="connsiteY31615"/>
              </a:cxn>
              <a:cxn ang="0">
                <a:pos x="connsiteX31616" y="connsiteY31616"/>
              </a:cxn>
              <a:cxn ang="0">
                <a:pos x="connsiteX31617" y="connsiteY31617"/>
              </a:cxn>
              <a:cxn ang="0">
                <a:pos x="connsiteX31618" y="connsiteY31618"/>
              </a:cxn>
              <a:cxn ang="0">
                <a:pos x="connsiteX31619" y="connsiteY31619"/>
              </a:cxn>
              <a:cxn ang="0">
                <a:pos x="connsiteX31620" y="connsiteY31620"/>
              </a:cxn>
              <a:cxn ang="0">
                <a:pos x="connsiteX31621" y="connsiteY31621"/>
              </a:cxn>
              <a:cxn ang="0">
                <a:pos x="connsiteX31622" y="connsiteY31622"/>
              </a:cxn>
              <a:cxn ang="0">
                <a:pos x="connsiteX31623" y="connsiteY31623"/>
              </a:cxn>
              <a:cxn ang="0">
                <a:pos x="connsiteX31624" y="connsiteY31624"/>
              </a:cxn>
              <a:cxn ang="0">
                <a:pos x="connsiteX31625" y="connsiteY31625"/>
              </a:cxn>
              <a:cxn ang="0">
                <a:pos x="connsiteX31626" y="connsiteY31626"/>
              </a:cxn>
              <a:cxn ang="0">
                <a:pos x="connsiteX31627" y="connsiteY31627"/>
              </a:cxn>
              <a:cxn ang="0">
                <a:pos x="connsiteX31628" y="connsiteY31628"/>
              </a:cxn>
              <a:cxn ang="0">
                <a:pos x="connsiteX31629" y="connsiteY31629"/>
              </a:cxn>
              <a:cxn ang="0">
                <a:pos x="connsiteX31630" y="connsiteY31630"/>
              </a:cxn>
              <a:cxn ang="0">
                <a:pos x="connsiteX31631" y="connsiteY31631"/>
              </a:cxn>
              <a:cxn ang="0">
                <a:pos x="connsiteX31632" y="connsiteY31632"/>
              </a:cxn>
              <a:cxn ang="0">
                <a:pos x="connsiteX31633" y="connsiteY31633"/>
              </a:cxn>
              <a:cxn ang="0">
                <a:pos x="connsiteX31634" y="connsiteY31634"/>
              </a:cxn>
              <a:cxn ang="0">
                <a:pos x="connsiteX31635" y="connsiteY31635"/>
              </a:cxn>
              <a:cxn ang="0">
                <a:pos x="connsiteX31636" y="connsiteY31636"/>
              </a:cxn>
              <a:cxn ang="0">
                <a:pos x="connsiteX31637" y="connsiteY31637"/>
              </a:cxn>
              <a:cxn ang="0">
                <a:pos x="connsiteX31638" y="connsiteY31638"/>
              </a:cxn>
              <a:cxn ang="0">
                <a:pos x="connsiteX31639" y="connsiteY31639"/>
              </a:cxn>
              <a:cxn ang="0">
                <a:pos x="connsiteX31640" y="connsiteY31640"/>
              </a:cxn>
              <a:cxn ang="0">
                <a:pos x="connsiteX31641" y="connsiteY31641"/>
              </a:cxn>
              <a:cxn ang="0">
                <a:pos x="connsiteX31642" y="connsiteY31642"/>
              </a:cxn>
              <a:cxn ang="0">
                <a:pos x="connsiteX31643" y="connsiteY31643"/>
              </a:cxn>
              <a:cxn ang="0">
                <a:pos x="connsiteX31644" y="connsiteY31644"/>
              </a:cxn>
              <a:cxn ang="0">
                <a:pos x="connsiteX31645" y="connsiteY31645"/>
              </a:cxn>
              <a:cxn ang="0">
                <a:pos x="connsiteX31646" y="connsiteY31646"/>
              </a:cxn>
              <a:cxn ang="0">
                <a:pos x="connsiteX31647" y="connsiteY31647"/>
              </a:cxn>
              <a:cxn ang="0">
                <a:pos x="connsiteX31648" y="connsiteY31648"/>
              </a:cxn>
              <a:cxn ang="0">
                <a:pos x="connsiteX31649" y="connsiteY31649"/>
              </a:cxn>
              <a:cxn ang="0">
                <a:pos x="connsiteX31650" y="connsiteY31650"/>
              </a:cxn>
              <a:cxn ang="0">
                <a:pos x="connsiteX31651" y="connsiteY31651"/>
              </a:cxn>
              <a:cxn ang="0">
                <a:pos x="connsiteX31652" y="connsiteY31652"/>
              </a:cxn>
              <a:cxn ang="0">
                <a:pos x="connsiteX31653" y="connsiteY31653"/>
              </a:cxn>
              <a:cxn ang="0">
                <a:pos x="connsiteX31654" y="connsiteY31654"/>
              </a:cxn>
              <a:cxn ang="0">
                <a:pos x="connsiteX31655" y="connsiteY31655"/>
              </a:cxn>
              <a:cxn ang="0">
                <a:pos x="connsiteX31656" y="connsiteY31656"/>
              </a:cxn>
              <a:cxn ang="0">
                <a:pos x="connsiteX31657" y="connsiteY31657"/>
              </a:cxn>
              <a:cxn ang="0">
                <a:pos x="connsiteX31658" y="connsiteY31658"/>
              </a:cxn>
              <a:cxn ang="0">
                <a:pos x="connsiteX31659" y="connsiteY31659"/>
              </a:cxn>
              <a:cxn ang="0">
                <a:pos x="connsiteX31660" y="connsiteY31660"/>
              </a:cxn>
              <a:cxn ang="0">
                <a:pos x="connsiteX31661" y="connsiteY31661"/>
              </a:cxn>
              <a:cxn ang="0">
                <a:pos x="connsiteX31662" y="connsiteY31662"/>
              </a:cxn>
              <a:cxn ang="0">
                <a:pos x="connsiteX31663" y="connsiteY31663"/>
              </a:cxn>
              <a:cxn ang="0">
                <a:pos x="connsiteX31664" y="connsiteY31664"/>
              </a:cxn>
              <a:cxn ang="0">
                <a:pos x="connsiteX31665" y="connsiteY31665"/>
              </a:cxn>
              <a:cxn ang="0">
                <a:pos x="connsiteX31666" y="connsiteY31666"/>
              </a:cxn>
              <a:cxn ang="0">
                <a:pos x="connsiteX31667" y="connsiteY31667"/>
              </a:cxn>
              <a:cxn ang="0">
                <a:pos x="connsiteX31668" y="connsiteY31668"/>
              </a:cxn>
              <a:cxn ang="0">
                <a:pos x="connsiteX31669" y="connsiteY31669"/>
              </a:cxn>
              <a:cxn ang="0">
                <a:pos x="connsiteX31670" y="connsiteY31670"/>
              </a:cxn>
              <a:cxn ang="0">
                <a:pos x="connsiteX31671" y="connsiteY31671"/>
              </a:cxn>
              <a:cxn ang="0">
                <a:pos x="connsiteX31672" y="connsiteY31672"/>
              </a:cxn>
              <a:cxn ang="0">
                <a:pos x="connsiteX31673" y="connsiteY31673"/>
              </a:cxn>
              <a:cxn ang="0">
                <a:pos x="connsiteX31674" y="connsiteY31674"/>
              </a:cxn>
              <a:cxn ang="0">
                <a:pos x="connsiteX31675" y="connsiteY31675"/>
              </a:cxn>
              <a:cxn ang="0">
                <a:pos x="connsiteX31676" y="connsiteY31676"/>
              </a:cxn>
              <a:cxn ang="0">
                <a:pos x="connsiteX31677" y="connsiteY31677"/>
              </a:cxn>
              <a:cxn ang="0">
                <a:pos x="connsiteX31678" y="connsiteY31678"/>
              </a:cxn>
              <a:cxn ang="0">
                <a:pos x="connsiteX31679" y="connsiteY31679"/>
              </a:cxn>
              <a:cxn ang="0">
                <a:pos x="connsiteX31680" y="connsiteY31680"/>
              </a:cxn>
              <a:cxn ang="0">
                <a:pos x="connsiteX31681" y="connsiteY31681"/>
              </a:cxn>
              <a:cxn ang="0">
                <a:pos x="connsiteX31682" y="connsiteY31682"/>
              </a:cxn>
              <a:cxn ang="0">
                <a:pos x="connsiteX31683" y="connsiteY31683"/>
              </a:cxn>
              <a:cxn ang="0">
                <a:pos x="connsiteX31684" y="connsiteY31684"/>
              </a:cxn>
              <a:cxn ang="0">
                <a:pos x="connsiteX31685" y="connsiteY31685"/>
              </a:cxn>
              <a:cxn ang="0">
                <a:pos x="connsiteX31686" y="connsiteY31686"/>
              </a:cxn>
              <a:cxn ang="0">
                <a:pos x="connsiteX31687" y="connsiteY31687"/>
              </a:cxn>
              <a:cxn ang="0">
                <a:pos x="connsiteX31688" y="connsiteY31688"/>
              </a:cxn>
              <a:cxn ang="0">
                <a:pos x="connsiteX31689" y="connsiteY31689"/>
              </a:cxn>
              <a:cxn ang="0">
                <a:pos x="connsiteX31690" y="connsiteY31690"/>
              </a:cxn>
              <a:cxn ang="0">
                <a:pos x="connsiteX31691" y="connsiteY31691"/>
              </a:cxn>
              <a:cxn ang="0">
                <a:pos x="connsiteX31692" y="connsiteY31692"/>
              </a:cxn>
              <a:cxn ang="0">
                <a:pos x="connsiteX31693" y="connsiteY31693"/>
              </a:cxn>
              <a:cxn ang="0">
                <a:pos x="connsiteX31694" y="connsiteY31694"/>
              </a:cxn>
              <a:cxn ang="0">
                <a:pos x="connsiteX31695" y="connsiteY31695"/>
              </a:cxn>
              <a:cxn ang="0">
                <a:pos x="connsiteX31696" y="connsiteY31696"/>
              </a:cxn>
              <a:cxn ang="0">
                <a:pos x="connsiteX31697" y="connsiteY31697"/>
              </a:cxn>
              <a:cxn ang="0">
                <a:pos x="connsiteX31698" y="connsiteY31698"/>
              </a:cxn>
              <a:cxn ang="0">
                <a:pos x="connsiteX31699" y="connsiteY31699"/>
              </a:cxn>
              <a:cxn ang="0">
                <a:pos x="connsiteX31700" y="connsiteY31700"/>
              </a:cxn>
              <a:cxn ang="0">
                <a:pos x="connsiteX31701" y="connsiteY31701"/>
              </a:cxn>
              <a:cxn ang="0">
                <a:pos x="connsiteX31702" y="connsiteY31702"/>
              </a:cxn>
              <a:cxn ang="0">
                <a:pos x="connsiteX31703" y="connsiteY31703"/>
              </a:cxn>
              <a:cxn ang="0">
                <a:pos x="connsiteX31704" y="connsiteY31704"/>
              </a:cxn>
              <a:cxn ang="0">
                <a:pos x="connsiteX31705" y="connsiteY31705"/>
              </a:cxn>
              <a:cxn ang="0">
                <a:pos x="connsiteX31706" y="connsiteY31706"/>
              </a:cxn>
              <a:cxn ang="0">
                <a:pos x="connsiteX31707" y="connsiteY31707"/>
              </a:cxn>
              <a:cxn ang="0">
                <a:pos x="connsiteX31708" y="connsiteY31708"/>
              </a:cxn>
              <a:cxn ang="0">
                <a:pos x="connsiteX31709" y="connsiteY31709"/>
              </a:cxn>
              <a:cxn ang="0">
                <a:pos x="connsiteX31710" y="connsiteY31710"/>
              </a:cxn>
              <a:cxn ang="0">
                <a:pos x="connsiteX31711" y="connsiteY31711"/>
              </a:cxn>
              <a:cxn ang="0">
                <a:pos x="connsiteX31712" y="connsiteY31712"/>
              </a:cxn>
              <a:cxn ang="0">
                <a:pos x="connsiteX31713" y="connsiteY31713"/>
              </a:cxn>
              <a:cxn ang="0">
                <a:pos x="connsiteX31714" y="connsiteY31714"/>
              </a:cxn>
              <a:cxn ang="0">
                <a:pos x="connsiteX31715" y="connsiteY31715"/>
              </a:cxn>
              <a:cxn ang="0">
                <a:pos x="connsiteX31716" y="connsiteY31716"/>
              </a:cxn>
              <a:cxn ang="0">
                <a:pos x="connsiteX31717" y="connsiteY31717"/>
              </a:cxn>
              <a:cxn ang="0">
                <a:pos x="connsiteX31718" y="connsiteY31718"/>
              </a:cxn>
              <a:cxn ang="0">
                <a:pos x="connsiteX31719" y="connsiteY31719"/>
              </a:cxn>
              <a:cxn ang="0">
                <a:pos x="connsiteX31720" y="connsiteY31720"/>
              </a:cxn>
              <a:cxn ang="0">
                <a:pos x="connsiteX31721" y="connsiteY31721"/>
              </a:cxn>
              <a:cxn ang="0">
                <a:pos x="connsiteX31722" y="connsiteY31722"/>
              </a:cxn>
              <a:cxn ang="0">
                <a:pos x="connsiteX31723" y="connsiteY31723"/>
              </a:cxn>
              <a:cxn ang="0">
                <a:pos x="connsiteX31724" y="connsiteY31724"/>
              </a:cxn>
              <a:cxn ang="0">
                <a:pos x="connsiteX31725" y="connsiteY31725"/>
              </a:cxn>
              <a:cxn ang="0">
                <a:pos x="connsiteX31726" y="connsiteY31726"/>
              </a:cxn>
              <a:cxn ang="0">
                <a:pos x="connsiteX31727" y="connsiteY31727"/>
              </a:cxn>
              <a:cxn ang="0">
                <a:pos x="connsiteX31728" y="connsiteY31728"/>
              </a:cxn>
              <a:cxn ang="0">
                <a:pos x="connsiteX31729" y="connsiteY31729"/>
              </a:cxn>
              <a:cxn ang="0">
                <a:pos x="connsiteX31730" y="connsiteY31730"/>
              </a:cxn>
              <a:cxn ang="0">
                <a:pos x="connsiteX31731" y="connsiteY31731"/>
              </a:cxn>
              <a:cxn ang="0">
                <a:pos x="connsiteX31732" y="connsiteY31732"/>
              </a:cxn>
              <a:cxn ang="0">
                <a:pos x="connsiteX31733" y="connsiteY31733"/>
              </a:cxn>
              <a:cxn ang="0">
                <a:pos x="connsiteX31734" y="connsiteY31734"/>
              </a:cxn>
              <a:cxn ang="0">
                <a:pos x="connsiteX31735" y="connsiteY31735"/>
              </a:cxn>
              <a:cxn ang="0">
                <a:pos x="connsiteX31736" y="connsiteY31736"/>
              </a:cxn>
              <a:cxn ang="0">
                <a:pos x="connsiteX31737" y="connsiteY31737"/>
              </a:cxn>
              <a:cxn ang="0">
                <a:pos x="connsiteX31738" y="connsiteY31738"/>
              </a:cxn>
              <a:cxn ang="0">
                <a:pos x="connsiteX31739" y="connsiteY31739"/>
              </a:cxn>
              <a:cxn ang="0">
                <a:pos x="connsiteX31740" y="connsiteY31740"/>
              </a:cxn>
              <a:cxn ang="0">
                <a:pos x="connsiteX31741" y="connsiteY31741"/>
              </a:cxn>
              <a:cxn ang="0">
                <a:pos x="connsiteX31742" y="connsiteY31742"/>
              </a:cxn>
              <a:cxn ang="0">
                <a:pos x="connsiteX31743" y="connsiteY31743"/>
              </a:cxn>
              <a:cxn ang="0">
                <a:pos x="connsiteX31744" y="connsiteY31744"/>
              </a:cxn>
              <a:cxn ang="0">
                <a:pos x="connsiteX31745" y="connsiteY31745"/>
              </a:cxn>
              <a:cxn ang="0">
                <a:pos x="connsiteX31746" y="connsiteY31746"/>
              </a:cxn>
              <a:cxn ang="0">
                <a:pos x="connsiteX31747" y="connsiteY31747"/>
              </a:cxn>
              <a:cxn ang="0">
                <a:pos x="connsiteX31748" y="connsiteY31748"/>
              </a:cxn>
              <a:cxn ang="0">
                <a:pos x="connsiteX31749" y="connsiteY31749"/>
              </a:cxn>
              <a:cxn ang="0">
                <a:pos x="connsiteX31750" y="connsiteY31750"/>
              </a:cxn>
              <a:cxn ang="0">
                <a:pos x="connsiteX31751" y="connsiteY31751"/>
              </a:cxn>
              <a:cxn ang="0">
                <a:pos x="connsiteX31752" y="connsiteY31752"/>
              </a:cxn>
              <a:cxn ang="0">
                <a:pos x="connsiteX31753" y="connsiteY31753"/>
              </a:cxn>
              <a:cxn ang="0">
                <a:pos x="connsiteX31754" y="connsiteY31754"/>
              </a:cxn>
              <a:cxn ang="0">
                <a:pos x="connsiteX31755" y="connsiteY31755"/>
              </a:cxn>
              <a:cxn ang="0">
                <a:pos x="connsiteX31756" y="connsiteY31756"/>
              </a:cxn>
              <a:cxn ang="0">
                <a:pos x="connsiteX31757" y="connsiteY31757"/>
              </a:cxn>
              <a:cxn ang="0">
                <a:pos x="connsiteX31758" y="connsiteY31758"/>
              </a:cxn>
              <a:cxn ang="0">
                <a:pos x="connsiteX31759" y="connsiteY31759"/>
              </a:cxn>
              <a:cxn ang="0">
                <a:pos x="connsiteX31760" y="connsiteY31760"/>
              </a:cxn>
              <a:cxn ang="0">
                <a:pos x="connsiteX31761" y="connsiteY31761"/>
              </a:cxn>
              <a:cxn ang="0">
                <a:pos x="connsiteX31762" y="connsiteY31762"/>
              </a:cxn>
              <a:cxn ang="0">
                <a:pos x="connsiteX31763" y="connsiteY31763"/>
              </a:cxn>
              <a:cxn ang="0">
                <a:pos x="connsiteX31764" y="connsiteY31764"/>
              </a:cxn>
              <a:cxn ang="0">
                <a:pos x="connsiteX31765" y="connsiteY31765"/>
              </a:cxn>
              <a:cxn ang="0">
                <a:pos x="connsiteX31766" y="connsiteY31766"/>
              </a:cxn>
              <a:cxn ang="0">
                <a:pos x="connsiteX31767" y="connsiteY31767"/>
              </a:cxn>
              <a:cxn ang="0">
                <a:pos x="connsiteX31768" y="connsiteY31768"/>
              </a:cxn>
              <a:cxn ang="0">
                <a:pos x="connsiteX31769" y="connsiteY31769"/>
              </a:cxn>
              <a:cxn ang="0">
                <a:pos x="connsiteX31770" y="connsiteY31770"/>
              </a:cxn>
              <a:cxn ang="0">
                <a:pos x="connsiteX31771" y="connsiteY31771"/>
              </a:cxn>
              <a:cxn ang="0">
                <a:pos x="connsiteX31772" y="connsiteY31772"/>
              </a:cxn>
              <a:cxn ang="0">
                <a:pos x="connsiteX31773" y="connsiteY31773"/>
              </a:cxn>
              <a:cxn ang="0">
                <a:pos x="connsiteX31774" y="connsiteY31774"/>
              </a:cxn>
              <a:cxn ang="0">
                <a:pos x="connsiteX31775" y="connsiteY31775"/>
              </a:cxn>
              <a:cxn ang="0">
                <a:pos x="connsiteX31776" y="connsiteY31776"/>
              </a:cxn>
              <a:cxn ang="0">
                <a:pos x="connsiteX31777" y="connsiteY31777"/>
              </a:cxn>
              <a:cxn ang="0">
                <a:pos x="connsiteX31778" y="connsiteY31778"/>
              </a:cxn>
              <a:cxn ang="0">
                <a:pos x="connsiteX31779" y="connsiteY31779"/>
              </a:cxn>
              <a:cxn ang="0">
                <a:pos x="connsiteX31780" y="connsiteY31780"/>
              </a:cxn>
              <a:cxn ang="0">
                <a:pos x="connsiteX31781" y="connsiteY31781"/>
              </a:cxn>
              <a:cxn ang="0">
                <a:pos x="connsiteX31782" y="connsiteY31782"/>
              </a:cxn>
              <a:cxn ang="0">
                <a:pos x="connsiteX31783" y="connsiteY31783"/>
              </a:cxn>
              <a:cxn ang="0">
                <a:pos x="connsiteX31784" y="connsiteY31784"/>
              </a:cxn>
              <a:cxn ang="0">
                <a:pos x="connsiteX31785" y="connsiteY31785"/>
              </a:cxn>
              <a:cxn ang="0">
                <a:pos x="connsiteX31786" y="connsiteY31786"/>
              </a:cxn>
              <a:cxn ang="0">
                <a:pos x="connsiteX31787" y="connsiteY31787"/>
              </a:cxn>
              <a:cxn ang="0">
                <a:pos x="connsiteX31788" y="connsiteY31788"/>
              </a:cxn>
              <a:cxn ang="0">
                <a:pos x="connsiteX31789" y="connsiteY31789"/>
              </a:cxn>
              <a:cxn ang="0">
                <a:pos x="connsiteX31790" y="connsiteY31790"/>
              </a:cxn>
              <a:cxn ang="0">
                <a:pos x="connsiteX31791" y="connsiteY31791"/>
              </a:cxn>
              <a:cxn ang="0">
                <a:pos x="connsiteX31792" y="connsiteY31792"/>
              </a:cxn>
              <a:cxn ang="0">
                <a:pos x="connsiteX31793" y="connsiteY31793"/>
              </a:cxn>
              <a:cxn ang="0">
                <a:pos x="connsiteX31794" y="connsiteY31794"/>
              </a:cxn>
              <a:cxn ang="0">
                <a:pos x="connsiteX31795" y="connsiteY31795"/>
              </a:cxn>
              <a:cxn ang="0">
                <a:pos x="connsiteX31796" y="connsiteY31796"/>
              </a:cxn>
              <a:cxn ang="0">
                <a:pos x="connsiteX31797" y="connsiteY31797"/>
              </a:cxn>
              <a:cxn ang="0">
                <a:pos x="connsiteX31798" y="connsiteY31798"/>
              </a:cxn>
              <a:cxn ang="0">
                <a:pos x="connsiteX31799" y="connsiteY31799"/>
              </a:cxn>
              <a:cxn ang="0">
                <a:pos x="connsiteX31800" y="connsiteY31800"/>
              </a:cxn>
              <a:cxn ang="0">
                <a:pos x="connsiteX31801" y="connsiteY31801"/>
              </a:cxn>
              <a:cxn ang="0">
                <a:pos x="connsiteX31802" y="connsiteY31802"/>
              </a:cxn>
              <a:cxn ang="0">
                <a:pos x="connsiteX31803" y="connsiteY31803"/>
              </a:cxn>
              <a:cxn ang="0">
                <a:pos x="connsiteX31804" y="connsiteY31804"/>
              </a:cxn>
              <a:cxn ang="0">
                <a:pos x="connsiteX31805" y="connsiteY31805"/>
              </a:cxn>
              <a:cxn ang="0">
                <a:pos x="connsiteX31806" y="connsiteY31806"/>
              </a:cxn>
              <a:cxn ang="0">
                <a:pos x="connsiteX31807" y="connsiteY31807"/>
              </a:cxn>
              <a:cxn ang="0">
                <a:pos x="connsiteX31808" y="connsiteY31808"/>
              </a:cxn>
              <a:cxn ang="0">
                <a:pos x="connsiteX31809" y="connsiteY31809"/>
              </a:cxn>
              <a:cxn ang="0">
                <a:pos x="connsiteX31810" y="connsiteY31810"/>
              </a:cxn>
              <a:cxn ang="0">
                <a:pos x="connsiteX31811" y="connsiteY31811"/>
              </a:cxn>
              <a:cxn ang="0">
                <a:pos x="connsiteX31812" y="connsiteY31812"/>
              </a:cxn>
              <a:cxn ang="0">
                <a:pos x="connsiteX31813" y="connsiteY31813"/>
              </a:cxn>
              <a:cxn ang="0">
                <a:pos x="connsiteX31814" y="connsiteY31814"/>
              </a:cxn>
              <a:cxn ang="0">
                <a:pos x="connsiteX31815" y="connsiteY31815"/>
              </a:cxn>
              <a:cxn ang="0">
                <a:pos x="connsiteX31816" y="connsiteY31816"/>
              </a:cxn>
              <a:cxn ang="0">
                <a:pos x="connsiteX31817" y="connsiteY31817"/>
              </a:cxn>
              <a:cxn ang="0">
                <a:pos x="connsiteX31818" y="connsiteY31818"/>
              </a:cxn>
              <a:cxn ang="0">
                <a:pos x="connsiteX31819" y="connsiteY31819"/>
              </a:cxn>
              <a:cxn ang="0">
                <a:pos x="connsiteX31820" y="connsiteY31820"/>
              </a:cxn>
              <a:cxn ang="0">
                <a:pos x="connsiteX31821" y="connsiteY31821"/>
              </a:cxn>
              <a:cxn ang="0">
                <a:pos x="connsiteX31822" y="connsiteY31822"/>
              </a:cxn>
              <a:cxn ang="0">
                <a:pos x="connsiteX31823" y="connsiteY31823"/>
              </a:cxn>
              <a:cxn ang="0">
                <a:pos x="connsiteX31824" y="connsiteY31824"/>
              </a:cxn>
              <a:cxn ang="0">
                <a:pos x="connsiteX31825" y="connsiteY31825"/>
              </a:cxn>
              <a:cxn ang="0">
                <a:pos x="connsiteX31826" y="connsiteY31826"/>
              </a:cxn>
              <a:cxn ang="0">
                <a:pos x="connsiteX31827" y="connsiteY31827"/>
              </a:cxn>
              <a:cxn ang="0">
                <a:pos x="connsiteX31828" y="connsiteY31828"/>
              </a:cxn>
              <a:cxn ang="0">
                <a:pos x="connsiteX31829" y="connsiteY31829"/>
              </a:cxn>
              <a:cxn ang="0">
                <a:pos x="connsiteX31830" y="connsiteY31830"/>
              </a:cxn>
              <a:cxn ang="0">
                <a:pos x="connsiteX31831" y="connsiteY31831"/>
              </a:cxn>
              <a:cxn ang="0">
                <a:pos x="connsiteX31832" y="connsiteY31832"/>
              </a:cxn>
              <a:cxn ang="0">
                <a:pos x="connsiteX31833" y="connsiteY31833"/>
              </a:cxn>
              <a:cxn ang="0">
                <a:pos x="connsiteX31834" y="connsiteY31834"/>
              </a:cxn>
              <a:cxn ang="0">
                <a:pos x="connsiteX31835" y="connsiteY31835"/>
              </a:cxn>
              <a:cxn ang="0">
                <a:pos x="connsiteX31836" y="connsiteY31836"/>
              </a:cxn>
              <a:cxn ang="0">
                <a:pos x="connsiteX31837" y="connsiteY31837"/>
              </a:cxn>
              <a:cxn ang="0">
                <a:pos x="connsiteX31838" y="connsiteY31838"/>
              </a:cxn>
              <a:cxn ang="0">
                <a:pos x="connsiteX31839" y="connsiteY31839"/>
              </a:cxn>
              <a:cxn ang="0">
                <a:pos x="connsiteX31840" y="connsiteY31840"/>
              </a:cxn>
              <a:cxn ang="0">
                <a:pos x="connsiteX31841" y="connsiteY31841"/>
              </a:cxn>
              <a:cxn ang="0">
                <a:pos x="connsiteX31842" y="connsiteY31842"/>
              </a:cxn>
              <a:cxn ang="0">
                <a:pos x="connsiteX31843" y="connsiteY31843"/>
              </a:cxn>
              <a:cxn ang="0">
                <a:pos x="connsiteX31844" y="connsiteY31844"/>
              </a:cxn>
              <a:cxn ang="0">
                <a:pos x="connsiteX31845" y="connsiteY31845"/>
              </a:cxn>
              <a:cxn ang="0">
                <a:pos x="connsiteX31846" y="connsiteY31846"/>
              </a:cxn>
              <a:cxn ang="0">
                <a:pos x="connsiteX31847" y="connsiteY31847"/>
              </a:cxn>
              <a:cxn ang="0">
                <a:pos x="connsiteX31848" y="connsiteY31848"/>
              </a:cxn>
              <a:cxn ang="0">
                <a:pos x="connsiteX31849" y="connsiteY31849"/>
              </a:cxn>
              <a:cxn ang="0">
                <a:pos x="connsiteX31850" y="connsiteY31850"/>
              </a:cxn>
              <a:cxn ang="0">
                <a:pos x="connsiteX31851" y="connsiteY31851"/>
              </a:cxn>
              <a:cxn ang="0">
                <a:pos x="connsiteX31852" y="connsiteY31852"/>
              </a:cxn>
              <a:cxn ang="0">
                <a:pos x="connsiteX31853" y="connsiteY31853"/>
              </a:cxn>
              <a:cxn ang="0">
                <a:pos x="connsiteX31854" y="connsiteY31854"/>
              </a:cxn>
              <a:cxn ang="0">
                <a:pos x="connsiteX31855" y="connsiteY31855"/>
              </a:cxn>
              <a:cxn ang="0">
                <a:pos x="connsiteX31856" y="connsiteY31856"/>
              </a:cxn>
              <a:cxn ang="0">
                <a:pos x="connsiteX31857" y="connsiteY31857"/>
              </a:cxn>
              <a:cxn ang="0">
                <a:pos x="connsiteX31858" y="connsiteY31858"/>
              </a:cxn>
              <a:cxn ang="0">
                <a:pos x="connsiteX31859" y="connsiteY31859"/>
              </a:cxn>
              <a:cxn ang="0">
                <a:pos x="connsiteX31860" y="connsiteY31860"/>
              </a:cxn>
              <a:cxn ang="0">
                <a:pos x="connsiteX31861" y="connsiteY31861"/>
              </a:cxn>
              <a:cxn ang="0">
                <a:pos x="connsiteX31862" y="connsiteY31862"/>
              </a:cxn>
              <a:cxn ang="0">
                <a:pos x="connsiteX31863" y="connsiteY31863"/>
              </a:cxn>
              <a:cxn ang="0">
                <a:pos x="connsiteX31864" y="connsiteY31864"/>
              </a:cxn>
              <a:cxn ang="0">
                <a:pos x="connsiteX31865" y="connsiteY31865"/>
              </a:cxn>
              <a:cxn ang="0">
                <a:pos x="connsiteX31866" y="connsiteY31866"/>
              </a:cxn>
              <a:cxn ang="0">
                <a:pos x="connsiteX31867" y="connsiteY31867"/>
              </a:cxn>
              <a:cxn ang="0">
                <a:pos x="connsiteX31868" y="connsiteY31868"/>
              </a:cxn>
              <a:cxn ang="0">
                <a:pos x="connsiteX31869" y="connsiteY31869"/>
              </a:cxn>
              <a:cxn ang="0">
                <a:pos x="connsiteX31870" y="connsiteY31870"/>
              </a:cxn>
              <a:cxn ang="0">
                <a:pos x="connsiteX31871" y="connsiteY31871"/>
              </a:cxn>
              <a:cxn ang="0">
                <a:pos x="connsiteX31872" y="connsiteY31872"/>
              </a:cxn>
              <a:cxn ang="0">
                <a:pos x="connsiteX31873" y="connsiteY31873"/>
              </a:cxn>
              <a:cxn ang="0">
                <a:pos x="connsiteX31874" y="connsiteY31874"/>
              </a:cxn>
              <a:cxn ang="0">
                <a:pos x="connsiteX31875" y="connsiteY31875"/>
              </a:cxn>
              <a:cxn ang="0">
                <a:pos x="connsiteX31876" y="connsiteY31876"/>
              </a:cxn>
              <a:cxn ang="0">
                <a:pos x="connsiteX31877" y="connsiteY31877"/>
              </a:cxn>
              <a:cxn ang="0">
                <a:pos x="connsiteX31878" y="connsiteY31878"/>
              </a:cxn>
              <a:cxn ang="0">
                <a:pos x="connsiteX31879" y="connsiteY31879"/>
              </a:cxn>
              <a:cxn ang="0">
                <a:pos x="connsiteX31880" y="connsiteY31880"/>
              </a:cxn>
              <a:cxn ang="0">
                <a:pos x="connsiteX31881" y="connsiteY31881"/>
              </a:cxn>
              <a:cxn ang="0">
                <a:pos x="connsiteX31882" y="connsiteY31882"/>
              </a:cxn>
              <a:cxn ang="0">
                <a:pos x="connsiteX31883" y="connsiteY31883"/>
              </a:cxn>
              <a:cxn ang="0">
                <a:pos x="connsiteX31884" y="connsiteY31884"/>
              </a:cxn>
              <a:cxn ang="0">
                <a:pos x="connsiteX31885" y="connsiteY31885"/>
              </a:cxn>
              <a:cxn ang="0">
                <a:pos x="connsiteX31886" y="connsiteY31886"/>
              </a:cxn>
              <a:cxn ang="0">
                <a:pos x="connsiteX31887" y="connsiteY31887"/>
              </a:cxn>
              <a:cxn ang="0">
                <a:pos x="connsiteX31888" y="connsiteY31888"/>
              </a:cxn>
              <a:cxn ang="0">
                <a:pos x="connsiteX31889" y="connsiteY31889"/>
              </a:cxn>
              <a:cxn ang="0">
                <a:pos x="connsiteX31890" y="connsiteY31890"/>
              </a:cxn>
              <a:cxn ang="0">
                <a:pos x="connsiteX31891" y="connsiteY31891"/>
              </a:cxn>
              <a:cxn ang="0">
                <a:pos x="connsiteX31892" y="connsiteY31892"/>
              </a:cxn>
              <a:cxn ang="0">
                <a:pos x="connsiteX31893" y="connsiteY31893"/>
              </a:cxn>
              <a:cxn ang="0">
                <a:pos x="connsiteX31894" y="connsiteY31894"/>
              </a:cxn>
              <a:cxn ang="0">
                <a:pos x="connsiteX31895" y="connsiteY31895"/>
              </a:cxn>
              <a:cxn ang="0">
                <a:pos x="connsiteX31896" y="connsiteY31896"/>
              </a:cxn>
              <a:cxn ang="0">
                <a:pos x="connsiteX31897" y="connsiteY31897"/>
              </a:cxn>
              <a:cxn ang="0">
                <a:pos x="connsiteX31898" y="connsiteY31898"/>
              </a:cxn>
              <a:cxn ang="0">
                <a:pos x="connsiteX31899" y="connsiteY31899"/>
              </a:cxn>
              <a:cxn ang="0">
                <a:pos x="connsiteX31900" y="connsiteY31900"/>
              </a:cxn>
              <a:cxn ang="0">
                <a:pos x="connsiteX31901" y="connsiteY31901"/>
              </a:cxn>
              <a:cxn ang="0">
                <a:pos x="connsiteX31902" y="connsiteY31902"/>
              </a:cxn>
              <a:cxn ang="0">
                <a:pos x="connsiteX31903" y="connsiteY31903"/>
              </a:cxn>
              <a:cxn ang="0">
                <a:pos x="connsiteX31904" y="connsiteY31904"/>
              </a:cxn>
              <a:cxn ang="0">
                <a:pos x="connsiteX31905" y="connsiteY31905"/>
              </a:cxn>
              <a:cxn ang="0">
                <a:pos x="connsiteX31906" y="connsiteY31906"/>
              </a:cxn>
              <a:cxn ang="0">
                <a:pos x="connsiteX31907" y="connsiteY31907"/>
              </a:cxn>
              <a:cxn ang="0">
                <a:pos x="connsiteX31908" y="connsiteY31908"/>
              </a:cxn>
              <a:cxn ang="0">
                <a:pos x="connsiteX31909" y="connsiteY31909"/>
              </a:cxn>
              <a:cxn ang="0">
                <a:pos x="connsiteX31910" y="connsiteY31910"/>
              </a:cxn>
              <a:cxn ang="0">
                <a:pos x="connsiteX31911" y="connsiteY31911"/>
              </a:cxn>
              <a:cxn ang="0">
                <a:pos x="connsiteX31912" y="connsiteY31912"/>
              </a:cxn>
              <a:cxn ang="0">
                <a:pos x="connsiteX31913" y="connsiteY31913"/>
              </a:cxn>
              <a:cxn ang="0">
                <a:pos x="connsiteX31914" y="connsiteY31914"/>
              </a:cxn>
              <a:cxn ang="0">
                <a:pos x="connsiteX31915" y="connsiteY31915"/>
              </a:cxn>
              <a:cxn ang="0">
                <a:pos x="connsiteX31916" y="connsiteY31916"/>
              </a:cxn>
              <a:cxn ang="0">
                <a:pos x="connsiteX31917" y="connsiteY31917"/>
              </a:cxn>
              <a:cxn ang="0">
                <a:pos x="connsiteX31918" y="connsiteY31918"/>
              </a:cxn>
              <a:cxn ang="0">
                <a:pos x="connsiteX31919" y="connsiteY31919"/>
              </a:cxn>
              <a:cxn ang="0">
                <a:pos x="connsiteX31920" y="connsiteY31920"/>
              </a:cxn>
              <a:cxn ang="0">
                <a:pos x="connsiteX31921" y="connsiteY31921"/>
              </a:cxn>
              <a:cxn ang="0">
                <a:pos x="connsiteX31922" y="connsiteY31922"/>
              </a:cxn>
              <a:cxn ang="0">
                <a:pos x="connsiteX31923" y="connsiteY31923"/>
              </a:cxn>
              <a:cxn ang="0">
                <a:pos x="connsiteX31924" y="connsiteY31924"/>
              </a:cxn>
              <a:cxn ang="0">
                <a:pos x="connsiteX31925" y="connsiteY31925"/>
              </a:cxn>
              <a:cxn ang="0">
                <a:pos x="connsiteX31926" y="connsiteY31926"/>
              </a:cxn>
              <a:cxn ang="0">
                <a:pos x="connsiteX31927" y="connsiteY31927"/>
              </a:cxn>
              <a:cxn ang="0">
                <a:pos x="connsiteX31928" y="connsiteY31928"/>
              </a:cxn>
              <a:cxn ang="0">
                <a:pos x="connsiteX31929" y="connsiteY31929"/>
              </a:cxn>
              <a:cxn ang="0">
                <a:pos x="connsiteX31930" y="connsiteY31930"/>
              </a:cxn>
              <a:cxn ang="0">
                <a:pos x="connsiteX31931" y="connsiteY31931"/>
              </a:cxn>
              <a:cxn ang="0">
                <a:pos x="connsiteX31932" y="connsiteY31932"/>
              </a:cxn>
              <a:cxn ang="0">
                <a:pos x="connsiteX31933" y="connsiteY31933"/>
              </a:cxn>
              <a:cxn ang="0">
                <a:pos x="connsiteX31934" y="connsiteY31934"/>
              </a:cxn>
              <a:cxn ang="0">
                <a:pos x="connsiteX31935" y="connsiteY31935"/>
              </a:cxn>
              <a:cxn ang="0">
                <a:pos x="connsiteX31936" y="connsiteY31936"/>
              </a:cxn>
              <a:cxn ang="0">
                <a:pos x="connsiteX31937" y="connsiteY31937"/>
              </a:cxn>
              <a:cxn ang="0">
                <a:pos x="connsiteX31938" y="connsiteY31938"/>
              </a:cxn>
              <a:cxn ang="0">
                <a:pos x="connsiteX31939" y="connsiteY31939"/>
              </a:cxn>
              <a:cxn ang="0">
                <a:pos x="connsiteX31940" y="connsiteY31940"/>
              </a:cxn>
              <a:cxn ang="0">
                <a:pos x="connsiteX31941" y="connsiteY31941"/>
              </a:cxn>
              <a:cxn ang="0">
                <a:pos x="connsiteX31942" y="connsiteY31942"/>
              </a:cxn>
              <a:cxn ang="0">
                <a:pos x="connsiteX31943" y="connsiteY31943"/>
              </a:cxn>
              <a:cxn ang="0">
                <a:pos x="connsiteX31944" y="connsiteY31944"/>
              </a:cxn>
              <a:cxn ang="0">
                <a:pos x="connsiteX31945" y="connsiteY31945"/>
              </a:cxn>
              <a:cxn ang="0">
                <a:pos x="connsiteX31946" y="connsiteY31946"/>
              </a:cxn>
              <a:cxn ang="0">
                <a:pos x="connsiteX31947" y="connsiteY31947"/>
              </a:cxn>
              <a:cxn ang="0">
                <a:pos x="connsiteX31948" y="connsiteY31948"/>
              </a:cxn>
              <a:cxn ang="0">
                <a:pos x="connsiteX31949" y="connsiteY31949"/>
              </a:cxn>
              <a:cxn ang="0">
                <a:pos x="connsiteX31950" y="connsiteY31950"/>
              </a:cxn>
              <a:cxn ang="0">
                <a:pos x="connsiteX31951" y="connsiteY31951"/>
              </a:cxn>
              <a:cxn ang="0">
                <a:pos x="connsiteX31952" y="connsiteY31952"/>
              </a:cxn>
              <a:cxn ang="0">
                <a:pos x="connsiteX31953" y="connsiteY31953"/>
              </a:cxn>
              <a:cxn ang="0">
                <a:pos x="connsiteX31954" y="connsiteY31954"/>
              </a:cxn>
              <a:cxn ang="0">
                <a:pos x="connsiteX31955" y="connsiteY31955"/>
              </a:cxn>
              <a:cxn ang="0">
                <a:pos x="connsiteX31956" y="connsiteY31956"/>
              </a:cxn>
              <a:cxn ang="0">
                <a:pos x="connsiteX31957" y="connsiteY31957"/>
              </a:cxn>
              <a:cxn ang="0">
                <a:pos x="connsiteX31958" y="connsiteY31958"/>
              </a:cxn>
              <a:cxn ang="0">
                <a:pos x="connsiteX31959" y="connsiteY31959"/>
              </a:cxn>
              <a:cxn ang="0">
                <a:pos x="connsiteX31960" y="connsiteY31960"/>
              </a:cxn>
              <a:cxn ang="0">
                <a:pos x="connsiteX31961" y="connsiteY31961"/>
              </a:cxn>
              <a:cxn ang="0">
                <a:pos x="connsiteX31962" y="connsiteY31962"/>
              </a:cxn>
              <a:cxn ang="0">
                <a:pos x="connsiteX31963" y="connsiteY31963"/>
              </a:cxn>
              <a:cxn ang="0">
                <a:pos x="connsiteX31964" y="connsiteY31964"/>
              </a:cxn>
              <a:cxn ang="0">
                <a:pos x="connsiteX31965" y="connsiteY31965"/>
              </a:cxn>
              <a:cxn ang="0">
                <a:pos x="connsiteX31966" y="connsiteY31966"/>
              </a:cxn>
              <a:cxn ang="0">
                <a:pos x="connsiteX31967" y="connsiteY31967"/>
              </a:cxn>
              <a:cxn ang="0">
                <a:pos x="connsiteX31968" y="connsiteY31968"/>
              </a:cxn>
              <a:cxn ang="0">
                <a:pos x="connsiteX31969" y="connsiteY31969"/>
              </a:cxn>
              <a:cxn ang="0">
                <a:pos x="connsiteX31970" y="connsiteY31970"/>
              </a:cxn>
              <a:cxn ang="0">
                <a:pos x="connsiteX31971" y="connsiteY31971"/>
              </a:cxn>
              <a:cxn ang="0">
                <a:pos x="connsiteX31972" y="connsiteY31972"/>
              </a:cxn>
              <a:cxn ang="0">
                <a:pos x="connsiteX31973" y="connsiteY31973"/>
              </a:cxn>
              <a:cxn ang="0">
                <a:pos x="connsiteX31974" y="connsiteY31974"/>
              </a:cxn>
              <a:cxn ang="0">
                <a:pos x="connsiteX31975" y="connsiteY31975"/>
              </a:cxn>
              <a:cxn ang="0">
                <a:pos x="connsiteX31976" y="connsiteY31976"/>
              </a:cxn>
              <a:cxn ang="0">
                <a:pos x="connsiteX31977" y="connsiteY31977"/>
              </a:cxn>
              <a:cxn ang="0">
                <a:pos x="connsiteX31978" y="connsiteY31978"/>
              </a:cxn>
              <a:cxn ang="0">
                <a:pos x="connsiteX31979" y="connsiteY31979"/>
              </a:cxn>
              <a:cxn ang="0">
                <a:pos x="connsiteX31980" y="connsiteY31980"/>
              </a:cxn>
              <a:cxn ang="0">
                <a:pos x="connsiteX31981" y="connsiteY31981"/>
              </a:cxn>
              <a:cxn ang="0">
                <a:pos x="connsiteX31982" y="connsiteY31982"/>
              </a:cxn>
              <a:cxn ang="0">
                <a:pos x="connsiteX31983" y="connsiteY31983"/>
              </a:cxn>
              <a:cxn ang="0">
                <a:pos x="connsiteX31984" y="connsiteY31984"/>
              </a:cxn>
              <a:cxn ang="0">
                <a:pos x="connsiteX31985" y="connsiteY31985"/>
              </a:cxn>
              <a:cxn ang="0">
                <a:pos x="connsiteX31986" y="connsiteY31986"/>
              </a:cxn>
              <a:cxn ang="0">
                <a:pos x="connsiteX31987" y="connsiteY31987"/>
              </a:cxn>
              <a:cxn ang="0">
                <a:pos x="connsiteX31988" y="connsiteY31988"/>
              </a:cxn>
              <a:cxn ang="0">
                <a:pos x="connsiteX31989" y="connsiteY31989"/>
              </a:cxn>
              <a:cxn ang="0">
                <a:pos x="connsiteX31990" y="connsiteY31990"/>
              </a:cxn>
              <a:cxn ang="0">
                <a:pos x="connsiteX31991" y="connsiteY31991"/>
              </a:cxn>
              <a:cxn ang="0">
                <a:pos x="connsiteX31992" y="connsiteY31992"/>
              </a:cxn>
              <a:cxn ang="0">
                <a:pos x="connsiteX31993" y="connsiteY31993"/>
              </a:cxn>
              <a:cxn ang="0">
                <a:pos x="connsiteX31994" y="connsiteY31994"/>
              </a:cxn>
              <a:cxn ang="0">
                <a:pos x="connsiteX31995" y="connsiteY31995"/>
              </a:cxn>
              <a:cxn ang="0">
                <a:pos x="connsiteX31996" y="connsiteY31996"/>
              </a:cxn>
              <a:cxn ang="0">
                <a:pos x="connsiteX31997" y="connsiteY31997"/>
              </a:cxn>
              <a:cxn ang="0">
                <a:pos x="connsiteX31998" y="connsiteY31998"/>
              </a:cxn>
              <a:cxn ang="0">
                <a:pos x="connsiteX31999" y="connsiteY31999"/>
              </a:cxn>
              <a:cxn ang="0">
                <a:pos x="connsiteX32000" y="connsiteY32000"/>
              </a:cxn>
              <a:cxn ang="0">
                <a:pos x="connsiteX32001" y="connsiteY32001"/>
              </a:cxn>
              <a:cxn ang="0">
                <a:pos x="connsiteX32002" y="connsiteY32002"/>
              </a:cxn>
              <a:cxn ang="0">
                <a:pos x="connsiteX32003" y="connsiteY32003"/>
              </a:cxn>
              <a:cxn ang="0">
                <a:pos x="connsiteX32004" y="connsiteY32004"/>
              </a:cxn>
              <a:cxn ang="0">
                <a:pos x="connsiteX32005" y="connsiteY32005"/>
              </a:cxn>
              <a:cxn ang="0">
                <a:pos x="connsiteX32006" y="connsiteY32006"/>
              </a:cxn>
              <a:cxn ang="0">
                <a:pos x="connsiteX32007" y="connsiteY32007"/>
              </a:cxn>
              <a:cxn ang="0">
                <a:pos x="connsiteX32008" y="connsiteY32008"/>
              </a:cxn>
              <a:cxn ang="0">
                <a:pos x="connsiteX32009" y="connsiteY32009"/>
              </a:cxn>
              <a:cxn ang="0">
                <a:pos x="connsiteX32010" y="connsiteY32010"/>
              </a:cxn>
              <a:cxn ang="0">
                <a:pos x="connsiteX32011" y="connsiteY32011"/>
              </a:cxn>
              <a:cxn ang="0">
                <a:pos x="connsiteX32012" y="connsiteY32012"/>
              </a:cxn>
              <a:cxn ang="0">
                <a:pos x="connsiteX32013" y="connsiteY32013"/>
              </a:cxn>
              <a:cxn ang="0">
                <a:pos x="connsiteX32014" y="connsiteY32014"/>
              </a:cxn>
              <a:cxn ang="0">
                <a:pos x="connsiteX32015" y="connsiteY32015"/>
              </a:cxn>
              <a:cxn ang="0">
                <a:pos x="connsiteX32016" y="connsiteY32016"/>
              </a:cxn>
              <a:cxn ang="0">
                <a:pos x="connsiteX32017" y="connsiteY32017"/>
              </a:cxn>
              <a:cxn ang="0">
                <a:pos x="connsiteX32018" y="connsiteY32018"/>
              </a:cxn>
              <a:cxn ang="0">
                <a:pos x="connsiteX32019" y="connsiteY32019"/>
              </a:cxn>
              <a:cxn ang="0">
                <a:pos x="connsiteX32020" y="connsiteY32020"/>
              </a:cxn>
              <a:cxn ang="0">
                <a:pos x="connsiteX32021" y="connsiteY32021"/>
              </a:cxn>
              <a:cxn ang="0">
                <a:pos x="connsiteX32022" y="connsiteY32022"/>
              </a:cxn>
              <a:cxn ang="0">
                <a:pos x="connsiteX32023" y="connsiteY32023"/>
              </a:cxn>
              <a:cxn ang="0">
                <a:pos x="connsiteX32024" y="connsiteY32024"/>
              </a:cxn>
              <a:cxn ang="0">
                <a:pos x="connsiteX32025" y="connsiteY32025"/>
              </a:cxn>
              <a:cxn ang="0">
                <a:pos x="connsiteX32026" y="connsiteY32026"/>
              </a:cxn>
              <a:cxn ang="0">
                <a:pos x="connsiteX32027" y="connsiteY32027"/>
              </a:cxn>
              <a:cxn ang="0">
                <a:pos x="connsiteX32028" y="connsiteY32028"/>
              </a:cxn>
              <a:cxn ang="0">
                <a:pos x="connsiteX32029" y="connsiteY32029"/>
              </a:cxn>
              <a:cxn ang="0">
                <a:pos x="connsiteX32030" y="connsiteY32030"/>
              </a:cxn>
              <a:cxn ang="0">
                <a:pos x="connsiteX32031" y="connsiteY32031"/>
              </a:cxn>
              <a:cxn ang="0">
                <a:pos x="connsiteX32032" y="connsiteY32032"/>
              </a:cxn>
              <a:cxn ang="0">
                <a:pos x="connsiteX32033" y="connsiteY32033"/>
              </a:cxn>
              <a:cxn ang="0">
                <a:pos x="connsiteX32034" y="connsiteY32034"/>
              </a:cxn>
              <a:cxn ang="0">
                <a:pos x="connsiteX32035" y="connsiteY32035"/>
              </a:cxn>
              <a:cxn ang="0">
                <a:pos x="connsiteX32036" y="connsiteY32036"/>
              </a:cxn>
              <a:cxn ang="0">
                <a:pos x="connsiteX32037" y="connsiteY32037"/>
              </a:cxn>
              <a:cxn ang="0">
                <a:pos x="connsiteX32038" y="connsiteY32038"/>
              </a:cxn>
              <a:cxn ang="0">
                <a:pos x="connsiteX32039" y="connsiteY32039"/>
              </a:cxn>
              <a:cxn ang="0">
                <a:pos x="connsiteX32040" y="connsiteY32040"/>
              </a:cxn>
              <a:cxn ang="0">
                <a:pos x="connsiteX32041" y="connsiteY32041"/>
              </a:cxn>
              <a:cxn ang="0">
                <a:pos x="connsiteX32042" y="connsiteY32042"/>
              </a:cxn>
              <a:cxn ang="0">
                <a:pos x="connsiteX32043" y="connsiteY32043"/>
              </a:cxn>
              <a:cxn ang="0">
                <a:pos x="connsiteX32044" y="connsiteY32044"/>
              </a:cxn>
              <a:cxn ang="0">
                <a:pos x="connsiteX32045" y="connsiteY32045"/>
              </a:cxn>
              <a:cxn ang="0">
                <a:pos x="connsiteX32046" y="connsiteY32046"/>
              </a:cxn>
              <a:cxn ang="0">
                <a:pos x="connsiteX32047" y="connsiteY32047"/>
              </a:cxn>
              <a:cxn ang="0">
                <a:pos x="connsiteX32048" y="connsiteY32048"/>
              </a:cxn>
              <a:cxn ang="0">
                <a:pos x="connsiteX32049" y="connsiteY32049"/>
              </a:cxn>
              <a:cxn ang="0">
                <a:pos x="connsiteX32050" y="connsiteY32050"/>
              </a:cxn>
              <a:cxn ang="0">
                <a:pos x="connsiteX32051" y="connsiteY32051"/>
              </a:cxn>
              <a:cxn ang="0">
                <a:pos x="connsiteX32052" y="connsiteY32052"/>
              </a:cxn>
              <a:cxn ang="0">
                <a:pos x="connsiteX32053" y="connsiteY32053"/>
              </a:cxn>
              <a:cxn ang="0">
                <a:pos x="connsiteX32054" y="connsiteY32054"/>
              </a:cxn>
              <a:cxn ang="0">
                <a:pos x="connsiteX32055" y="connsiteY32055"/>
              </a:cxn>
              <a:cxn ang="0">
                <a:pos x="connsiteX32056" y="connsiteY32056"/>
              </a:cxn>
              <a:cxn ang="0">
                <a:pos x="connsiteX32057" y="connsiteY32057"/>
              </a:cxn>
              <a:cxn ang="0">
                <a:pos x="connsiteX32058" y="connsiteY32058"/>
              </a:cxn>
              <a:cxn ang="0">
                <a:pos x="connsiteX32059" y="connsiteY32059"/>
              </a:cxn>
              <a:cxn ang="0">
                <a:pos x="connsiteX32060" y="connsiteY32060"/>
              </a:cxn>
              <a:cxn ang="0">
                <a:pos x="connsiteX32061" y="connsiteY32061"/>
              </a:cxn>
              <a:cxn ang="0">
                <a:pos x="connsiteX32062" y="connsiteY32062"/>
              </a:cxn>
              <a:cxn ang="0">
                <a:pos x="connsiteX32063" y="connsiteY32063"/>
              </a:cxn>
              <a:cxn ang="0">
                <a:pos x="connsiteX32064" y="connsiteY32064"/>
              </a:cxn>
              <a:cxn ang="0">
                <a:pos x="connsiteX32065" y="connsiteY32065"/>
              </a:cxn>
              <a:cxn ang="0">
                <a:pos x="connsiteX32066" y="connsiteY32066"/>
              </a:cxn>
              <a:cxn ang="0">
                <a:pos x="connsiteX32067" y="connsiteY32067"/>
              </a:cxn>
              <a:cxn ang="0">
                <a:pos x="connsiteX32068" y="connsiteY32068"/>
              </a:cxn>
              <a:cxn ang="0">
                <a:pos x="connsiteX32069" y="connsiteY32069"/>
              </a:cxn>
              <a:cxn ang="0">
                <a:pos x="connsiteX32070" y="connsiteY32070"/>
              </a:cxn>
              <a:cxn ang="0">
                <a:pos x="connsiteX32071" y="connsiteY32071"/>
              </a:cxn>
              <a:cxn ang="0">
                <a:pos x="connsiteX32072" y="connsiteY32072"/>
              </a:cxn>
              <a:cxn ang="0">
                <a:pos x="connsiteX32073" y="connsiteY32073"/>
              </a:cxn>
              <a:cxn ang="0">
                <a:pos x="connsiteX32074" y="connsiteY32074"/>
              </a:cxn>
              <a:cxn ang="0">
                <a:pos x="connsiteX32075" y="connsiteY32075"/>
              </a:cxn>
              <a:cxn ang="0">
                <a:pos x="connsiteX32076" y="connsiteY32076"/>
              </a:cxn>
              <a:cxn ang="0">
                <a:pos x="connsiteX32077" y="connsiteY32077"/>
              </a:cxn>
              <a:cxn ang="0">
                <a:pos x="connsiteX32078" y="connsiteY32078"/>
              </a:cxn>
              <a:cxn ang="0">
                <a:pos x="connsiteX32079" y="connsiteY32079"/>
              </a:cxn>
              <a:cxn ang="0">
                <a:pos x="connsiteX32080" y="connsiteY32080"/>
              </a:cxn>
              <a:cxn ang="0">
                <a:pos x="connsiteX32081" y="connsiteY32081"/>
              </a:cxn>
              <a:cxn ang="0">
                <a:pos x="connsiteX32082" y="connsiteY32082"/>
              </a:cxn>
              <a:cxn ang="0">
                <a:pos x="connsiteX32083" y="connsiteY32083"/>
              </a:cxn>
              <a:cxn ang="0">
                <a:pos x="connsiteX32084" y="connsiteY32084"/>
              </a:cxn>
              <a:cxn ang="0">
                <a:pos x="connsiteX32085" y="connsiteY32085"/>
              </a:cxn>
              <a:cxn ang="0">
                <a:pos x="connsiteX32086" y="connsiteY32086"/>
              </a:cxn>
              <a:cxn ang="0">
                <a:pos x="connsiteX32087" y="connsiteY32087"/>
              </a:cxn>
              <a:cxn ang="0">
                <a:pos x="connsiteX32088" y="connsiteY32088"/>
              </a:cxn>
              <a:cxn ang="0">
                <a:pos x="connsiteX32089" y="connsiteY32089"/>
              </a:cxn>
              <a:cxn ang="0">
                <a:pos x="connsiteX32090" y="connsiteY32090"/>
              </a:cxn>
              <a:cxn ang="0">
                <a:pos x="connsiteX32091" y="connsiteY32091"/>
              </a:cxn>
              <a:cxn ang="0">
                <a:pos x="connsiteX32092" y="connsiteY32092"/>
              </a:cxn>
              <a:cxn ang="0">
                <a:pos x="connsiteX32093" y="connsiteY32093"/>
              </a:cxn>
              <a:cxn ang="0">
                <a:pos x="connsiteX32094" y="connsiteY32094"/>
              </a:cxn>
              <a:cxn ang="0">
                <a:pos x="connsiteX32095" y="connsiteY32095"/>
              </a:cxn>
              <a:cxn ang="0">
                <a:pos x="connsiteX32096" y="connsiteY32096"/>
              </a:cxn>
              <a:cxn ang="0">
                <a:pos x="connsiteX32097" y="connsiteY32097"/>
              </a:cxn>
              <a:cxn ang="0">
                <a:pos x="connsiteX32098" y="connsiteY32098"/>
              </a:cxn>
              <a:cxn ang="0">
                <a:pos x="connsiteX32099" y="connsiteY32099"/>
              </a:cxn>
              <a:cxn ang="0">
                <a:pos x="connsiteX32100" y="connsiteY32100"/>
              </a:cxn>
              <a:cxn ang="0">
                <a:pos x="connsiteX32101" y="connsiteY32101"/>
              </a:cxn>
              <a:cxn ang="0">
                <a:pos x="connsiteX32102" y="connsiteY32102"/>
              </a:cxn>
              <a:cxn ang="0">
                <a:pos x="connsiteX32103" y="connsiteY32103"/>
              </a:cxn>
              <a:cxn ang="0">
                <a:pos x="connsiteX32104" y="connsiteY32104"/>
              </a:cxn>
              <a:cxn ang="0">
                <a:pos x="connsiteX32105" y="connsiteY32105"/>
              </a:cxn>
              <a:cxn ang="0">
                <a:pos x="connsiteX32106" y="connsiteY32106"/>
              </a:cxn>
              <a:cxn ang="0">
                <a:pos x="connsiteX32107" y="connsiteY32107"/>
              </a:cxn>
              <a:cxn ang="0">
                <a:pos x="connsiteX32108" y="connsiteY32108"/>
              </a:cxn>
              <a:cxn ang="0">
                <a:pos x="connsiteX32109" y="connsiteY32109"/>
              </a:cxn>
              <a:cxn ang="0">
                <a:pos x="connsiteX32110" y="connsiteY32110"/>
              </a:cxn>
              <a:cxn ang="0">
                <a:pos x="connsiteX32111" y="connsiteY32111"/>
              </a:cxn>
              <a:cxn ang="0">
                <a:pos x="connsiteX32112" y="connsiteY32112"/>
              </a:cxn>
              <a:cxn ang="0">
                <a:pos x="connsiteX32113" y="connsiteY32113"/>
              </a:cxn>
              <a:cxn ang="0">
                <a:pos x="connsiteX32114" y="connsiteY32114"/>
              </a:cxn>
              <a:cxn ang="0">
                <a:pos x="connsiteX32115" y="connsiteY32115"/>
              </a:cxn>
              <a:cxn ang="0">
                <a:pos x="connsiteX32116" y="connsiteY32116"/>
              </a:cxn>
              <a:cxn ang="0">
                <a:pos x="connsiteX32117" y="connsiteY32117"/>
              </a:cxn>
              <a:cxn ang="0">
                <a:pos x="connsiteX32118" y="connsiteY32118"/>
              </a:cxn>
              <a:cxn ang="0">
                <a:pos x="connsiteX32119" y="connsiteY32119"/>
              </a:cxn>
              <a:cxn ang="0">
                <a:pos x="connsiteX32120" y="connsiteY32120"/>
              </a:cxn>
              <a:cxn ang="0">
                <a:pos x="connsiteX32121" y="connsiteY32121"/>
              </a:cxn>
              <a:cxn ang="0">
                <a:pos x="connsiteX32122" y="connsiteY32122"/>
              </a:cxn>
              <a:cxn ang="0">
                <a:pos x="connsiteX32123" y="connsiteY32123"/>
              </a:cxn>
              <a:cxn ang="0">
                <a:pos x="connsiteX32124" y="connsiteY32124"/>
              </a:cxn>
              <a:cxn ang="0">
                <a:pos x="connsiteX32125" y="connsiteY32125"/>
              </a:cxn>
              <a:cxn ang="0">
                <a:pos x="connsiteX32126" y="connsiteY32126"/>
              </a:cxn>
              <a:cxn ang="0">
                <a:pos x="connsiteX32127" y="connsiteY32127"/>
              </a:cxn>
              <a:cxn ang="0">
                <a:pos x="connsiteX32128" y="connsiteY32128"/>
              </a:cxn>
              <a:cxn ang="0">
                <a:pos x="connsiteX32129" y="connsiteY32129"/>
              </a:cxn>
              <a:cxn ang="0">
                <a:pos x="connsiteX32130" y="connsiteY32130"/>
              </a:cxn>
              <a:cxn ang="0">
                <a:pos x="connsiteX32131" y="connsiteY32131"/>
              </a:cxn>
              <a:cxn ang="0">
                <a:pos x="connsiteX32132" y="connsiteY32132"/>
              </a:cxn>
              <a:cxn ang="0">
                <a:pos x="connsiteX32133" y="connsiteY32133"/>
              </a:cxn>
              <a:cxn ang="0">
                <a:pos x="connsiteX32134" y="connsiteY32134"/>
              </a:cxn>
              <a:cxn ang="0">
                <a:pos x="connsiteX32135" y="connsiteY32135"/>
              </a:cxn>
              <a:cxn ang="0">
                <a:pos x="connsiteX32136" y="connsiteY32136"/>
              </a:cxn>
              <a:cxn ang="0">
                <a:pos x="connsiteX32137" y="connsiteY32137"/>
              </a:cxn>
              <a:cxn ang="0">
                <a:pos x="connsiteX32138" y="connsiteY32138"/>
              </a:cxn>
              <a:cxn ang="0">
                <a:pos x="connsiteX32139" y="connsiteY32139"/>
              </a:cxn>
              <a:cxn ang="0">
                <a:pos x="connsiteX32140" y="connsiteY32140"/>
              </a:cxn>
              <a:cxn ang="0">
                <a:pos x="connsiteX32141" y="connsiteY32141"/>
              </a:cxn>
              <a:cxn ang="0">
                <a:pos x="connsiteX32142" y="connsiteY32142"/>
              </a:cxn>
              <a:cxn ang="0">
                <a:pos x="connsiteX32143" y="connsiteY32143"/>
              </a:cxn>
              <a:cxn ang="0">
                <a:pos x="connsiteX32144" y="connsiteY32144"/>
              </a:cxn>
              <a:cxn ang="0">
                <a:pos x="connsiteX32145" y="connsiteY32145"/>
              </a:cxn>
              <a:cxn ang="0">
                <a:pos x="connsiteX32146" y="connsiteY32146"/>
              </a:cxn>
              <a:cxn ang="0">
                <a:pos x="connsiteX32147" y="connsiteY32147"/>
              </a:cxn>
              <a:cxn ang="0">
                <a:pos x="connsiteX32148" y="connsiteY32148"/>
              </a:cxn>
              <a:cxn ang="0">
                <a:pos x="connsiteX32149" y="connsiteY32149"/>
              </a:cxn>
              <a:cxn ang="0">
                <a:pos x="connsiteX32150" y="connsiteY32150"/>
              </a:cxn>
              <a:cxn ang="0">
                <a:pos x="connsiteX32151" y="connsiteY32151"/>
              </a:cxn>
              <a:cxn ang="0">
                <a:pos x="connsiteX32152" y="connsiteY32152"/>
              </a:cxn>
              <a:cxn ang="0">
                <a:pos x="connsiteX32153" y="connsiteY32153"/>
              </a:cxn>
              <a:cxn ang="0">
                <a:pos x="connsiteX32154" y="connsiteY32154"/>
              </a:cxn>
              <a:cxn ang="0">
                <a:pos x="connsiteX32155" y="connsiteY32155"/>
              </a:cxn>
              <a:cxn ang="0">
                <a:pos x="connsiteX32156" y="connsiteY32156"/>
              </a:cxn>
              <a:cxn ang="0">
                <a:pos x="connsiteX32157" y="connsiteY32157"/>
              </a:cxn>
              <a:cxn ang="0">
                <a:pos x="connsiteX32158" y="connsiteY32158"/>
              </a:cxn>
              <a:cxn ang="0">
                <a:pos x="connsiteX32159" y="connsiteY32159"/>
              </a:cxn>
              <a:cxn ang="0">
                <a:pos x="connsiteX32160" y="connsiteY32160"/>
              </a:cxn>
              <a:cxn ang="0">
                <a:pos x="connsiteX32161" y="connsiteY32161"/>
              </a:cxn>
              <a:cxn ang="0">
                <a:pos x="connsiteX32162" y="connsiteY32162"/>
              </a:cxn>
              <a:cxn ang="0">
                <a:pos x="connsiteX32163" y="connsiteY32163"/>
              </a:cxn>
              <a:cxn ang="0">
                <a:pos x="connsiteX32164" y="connsiteY32164"/>
              </a:cxn>
              <a:cxn ang="0">
                <a:pos x="connsiteX32165" y="connsiteY32165"/>
              </a:cxn>
              <a:cxn ang="0">
                <a:pos x="connsiteX32166" y="connsiteY32166"/>
              </a:cxn>
              <a:cxn ang="0">
                <a:pos x="connsiteX32167" y="connsiteY32167"/>
              </a:cxn>
              <a:cxn ang="0">
                <a:pos x="connsiteX32168" y="connsiteY32168"/>
              </a:cxn>
              <a:cxn ang="0">
                <a:pos x="connsiteX32169" y="connsiteY32169"/>
              </a:cxn>
              <a:cxn ang="0">
                <a:pos x="connsiteX32170" y="connsiteY32170"/>
              </a:cxn>
              <a:cxn ang="0">
                <a:pos x="connsiteX32171" y="connsiteY32171"/>
              </a:cxn>
              <a:cxn ang="0">
                <a:pos x="connsiteX32172" y="connsiteY32172"/>
              </a:cxn>
              <a:cxn ang="0">
                <a:pos x="connsiteX32173" y="connsiteY32173"/>
              </a:cxn>
              <a:cxn ang="0">
                <a:pos x="connsiteX32174" y="connsiteY32174"/>
              </a:cxn>
              <a:cxn ang="0">
                <a:pos x="connsiteX32175" y="connsiteY32175"/>
              </a:cxn>
              <a:cxn ang="0">
                <a:pos x="connsiteX32176" y="connsiteY32176"/>
              </a:cxn>
              <a:cxn ang="0">
                <a:pos x="connsiteX32177" y="connsiteY32177"/>
              </a:cxn>
              <a:cxn ang="0">
                <a:pos x="connsiteX32178" y="connsiteY32178"/>
              </a:cxn>
              <a:cxn ang="0">
                <a:pos x="connsiteX32179" y="connsiteY32179"/>
              </a:cxn>
              <a:cxn ang="0">
                <a:pos x="connsiteX32180" y="connsiteY32180"/>
              </a:cxn>
              <a:cxn ang="0">
                <a:pos x="connsiteX32181" y="connsiteY32181"/>
              </a:cxn>
              <a:cxn ang="0">
                <a:pos x="connsiteX32182" y="connsiteY32182"/>
              </a:cxn>
              <a:cxn ang="0">
                <a:pos x="connsiteX32183" y="connsiteY32183"/>
              </a:cxn>
              <a:cxn ang="0">
                <a:pos x="connsiteX32184" y="connsiteY32184"/>
              </a:cxn>
              <a:cxn ang="0">
                <a:pos x="connsiteX32185" y="connsiteY32185"/>
              </a:cxn>
              <a:cxn ang="0">
                <a:pos x="connsiteX32186" y="connsiteY32186"/>
              </a:cxn>
              <a:cxn ang="0">
                <a:pos x="connsiteX32187" y="connsiteY32187"/>
              </a:cxn>
              <a:cxn ang="0">
                <a:pos x="connsiteX32188" y="connsiteY32188"/>
              </a:cxn>
              <a:cxn ang="0">
                <a:pos x="connsiteX32189" y="connsiteY32189"/>
              </a:cxn>
              <a:cxn ang="0">
                <a:pos x="connsiteX32190" y="connsiteY32190"/>
              </a:cxn>
              <a:cxn ang="0">
                <a:pos x="connsiteX32191" y="connsiteY32191"/>
              </a:cxn>
              <a:cxn ang="0">
                <a:pos x="connsiteX32192" y="connsiteY32192"/>
              </a:cxn>
              <a:cxn ang="0">
                <a:pos x="connsiteX32193" y="connsiteY32193"/>
              </a:cxn>
              <a:cxn ang="0">
                <a:pos x="connsiteX32194" y="connsiteY32194"/>
              </a:cxn>
              <a:cxn ang="0">
                <a:pos x="connsiteX32195" y="connsiteY32195"/>
              </a:cxn>
              <a:cxn ang="0">
                <a:pos x="connsiteX32196" y="connsiteY32196"/>
              </a:cxn>
              <a:cxn ang="0">
                <a:pos x="connsiteX32197" y="connsiteY32197"/>
              </a:cxn>
              <a:cxn ang="0">
                <a:pos x="connsiteX32198" y="connsiteY32198"/>
              </a:cxn>
              <a:cxn ang="0">
                <a:pos x="connsiteX32199" y="connsiteY32199"/>
              </a:cxn>
              <a:cxn ang="0">
                <a:pos x="connsiteX32200" y="connsiteY32200"/>
              </a:cxn>
              <a:cxn ang="0">
                <a:pos x="connsiteX32201" y="connsiteY32201"/>
              </a:cxn>
              <a:cxn ang="0">
                <a:pos x="connsiteX32202" y="connsiteY32202"/>
              </a:cxn>
              <a:cxn ang="0">
                <a:pos x="connsiteX32203" y="connsiteY32203"/>
              </a:cxn>
              <a:cxn ang="0">
                <a:pos x="connsiteX32204" y="connsiteY32204"/>
              </a:cxn>
              <a:cxn ang="0">
                <a:pos x="connsiteX32205" y="connsiteY32205"/>
              </a:cxn>
              <a:cxn ang="0">
                <a:pos x="connsiteX32206" y="connsiteY32206"/>
              </a:cxn>
              <a:cxn ang="0">
                <a:pos x="connsiteX32207" y="connsiteY32207"/>
              </a:cxn>
              <a:cxn ang="0">
                <a:pos x="connsiteX32208" y="connsiteY32208"/>
              </a:cxn>
              <a:cxn ang="0">
                <a:pos x="connsiteX32209" y="connsiteY32209"/>
              </a:cxn>
              <a:cxn ang="0">
                <a:pos x="connsiteX32210" y="connsiteY32210"/>
              </a:cxn>
              <a:cxn ang="0">
                <a:pos x="connsiteX32211" y="connsiteY32211"/>
              </a:cxn>
              <a:cxn ang="0">
                <a:pos x="connsiteX32212" y="connsiteY32212"/>
              </a:cxn>
              <a:cxn ang="0">
                <a:pos x="connsiteX32213" y="connsiteY32213"/>
              </a:cxn>
              <a:cxn ang="0">
                <a:pos x="connsiteX32214" y="connsiteY32214"/>
              </a:cxn>
              <a:cxn ang="0">
                <a:pos x="connsiteX32215" y="connsiteY32215"/>
              </a:cxn>
              <a:cxn ang="0">
                <a:pos x="connsiteX32216" y="connsiteY32216"/>
              </a:cxn>
              <a:cxn ang="0">
                <a:pos x="connsiteX32217" y="connsiteY32217"/>
              </a:cxn>
              <a:cxn ang="0">
                <a:pos x="connsiteX32218" y="connsiteY32218"/>
              </a:cxn>
              <a:cxn ang="0">
                <a:pos x="connsiteX32219" y="connsiteY32219"/>
              </a:cxn>
              <a:cxn ang="0">
                <a:pos x="connsiteX32220" y="connsiteY32220"/>
              </a:cxn>
              <a:cxn ang="0">
                <a:pos x="connsiteX32221" y="connsiteY32221"/>
              </a:cxn>
              <a:cxn ang="0">
                <a:pos x="connsiteX32222" y="connsiteY32222"/>
              </a:cxn>
              <a:cxn ang="0">
                <a:pos x="connsiteX32223" y="connsiteY32223"/>
              </a:cxn>
              <a:cxn ang="0">
                <a:pos x="connsiteX32224" y="connsiteY32224"/>
              </a:cxn>
              <a:cxn ang="0">
                <a:pos x="connsiteX32225" y="connsiteY32225"/>
              </a:cxn>
              <a:cxn ang="0">
                <a:pos x="connsiteX32226" y="connsiteY32226"/>
              </a:cxn>
              <a:cxn ang="0">
                <a:pos x="connsiteX32227" y="connsiteY32227"/>
              </a:cxn>
              <a:cxn ang="0">
                <a:pos x="connsiteX32228" y="connsiteY32228"/>
              </a:cxn>
              <a:cxn ang="0">
                <a:pos x="connsiteX32229" y="connsiteY32229"/>
              </a:cxn>
              <a:cxn ang="0">
                <a:pos x="connsiteX32230" y="connsiteY32230"/>
              </a:cxn>
              <a:cxn ang="0">
                <a:pos x="connsiteX32231" y="connsiteY32231"/>
              </a:cxn>
              <a:cxn ang="0">
                <a:pos x="connsiteX32232" y="connsiteY32232"/>
              </a:cxn>
              <a:cxn ang="0">
                <a:pos x="connsiteX32233" y="connsiteY32233"/>
              </a:cxn>
              <a:cxn ang="0">
                <a:pos x="connsiteX32234" y="connsiteY32234"/>
              </a:cxn>
              <a:cxn ang="0">
                <a:pos x="connsiteX32235" y="connsiteY32235"/>
              </a:cxn>
              <a:cxn ang="0">
                <a:pos x="connsiteX32236" y="connsiteY32236"/>
              </a:cxn>
              <a:cxn ang="0">
                <a:pos x="connsiteX32237" y="connsiteY32237"/>
              </a:cxn>
              <a:cxn ang="0">
                <a:pos x="connsiteX32238" y="connsiteY32238"/>
              </a:cxn>
              <a:cxn ang="0">
                <a:pos x="connsiteX32239" y="connsiteY32239"/>
              </a:cxn>
              <a:cxn ang="0">
                <a:pos x="connsiteX32240" y="connsiteY32240"/>
              </a:cxn>
              <a:cxn ang="0">
                <a:pos x="connsiteX32241" y="connsiteY32241"/>
              </a:cxn>
              <a:cxn ang="0">
                <a:pos x="connsiteX32242" y="connsiteY32242"/>
              </a:cxn>
              <a:cxn ang="0">
                <a:pos x="connsiteX32243" y="connsiteY32243"/>
              </a:cxn>
              <a:cxn ang="0">
                <a:pos x="connsiteX32244" y="connsiteY32244"/>
              </a:cxn>
              <a:cxn ang="0">
                <a:pos x="connsiteX32245" y="connsiteY32245"/>
              </a:cxn>
              <a:cxn ang="0">
                <a:pos x="connsiteX32246" y="connsiteY32246"/>
              </a:cxn>
              <a:cxn ang="0">
                <a:pos x="connsiteX32247" y="connsiteY32247"/>
              </a:cxn>
              <a:cxn ang="0">
                <a:pos x="connsiteX32248" y="connsiteY32248"/>
              </a:cxn>
              <a:cxn ang="0">
                <a:pos x="connsiteX32249" y="connsiteY32249"/>
              </a:cxn>
              <a:cxn ang="0">
                <a:pos x="connsiteX32250" y="connsiteY32250"/>
              </a:cxn>
              <a:cxn ang="0">
                <a:pos x="connsiteX32251" y="connsiteY32251"/>
              </a:cxn>
              <a:cxn ang="0">
                <a:pos x="connsiteX32252" y="connsiteY32252"/>
              </a:cxn>
              <a:cxn ang="0">
                <a:pos x="connsiteX32253" y="connsiteY32253"/>
              </a:cxn>
              <a:cxn ang="0">
                <a:pos x="connsiteX32254" y="connsiteY32254"/>
              </a:cxn>
              <a:cxn ang="0">
                <a:pos x="connsiteX32255" y="connsiteY32255"/>
              </a:cxn>
              <a:cxn ang="0">
                <a:pos x="connsiteX32256" y="connsiteY32256"/>
              </a:cxn>
              <a:cxn ang="0">
                <a:pos x="connsiteX32257" y="connsiteY32257"/>
              </a:cxn>
              <a:cxn ang="0">
                <a:pos x="connsiteX32258" y="connsiteY32258"/>
              </a:cxn>
              <a:cxn ang="0">
                <a:pos x="connsiteX32259" y="connsiteY32259"/>
              </a:cxn>
              <a:cxn ang="0">
                <a:pos x="connsiteX32260" y="connsiteY32260"/>
              </a:cxn>
              <a:cxn ang="0">
                <a:pos x="connsiteX32261" y="connsiteY32261"/>
              </a:cxn>
              <a:cxn ang="0">
                <a:pos x="connsiteX32262" y="connsiteY32262"/>
              </a:cxn>
              <a:cxn ang="0">
                <a:pos x="connsiteX32263" y="connsiteY32263"/>
              </a:cxn>
              <a:cxn ang="0">
                <a:pos x="connsiteX32264" y="connsiteY32264"/>
              </a:cxn>
              <a:cxn ang="0">
                <a:pos x="connsiteX32265" y="connsiteY32265"/>
              </a:cxn>
              <a:cxn ang="0">
                <a:pos x="connsiteX32266" y="connsiteY32266"/>
              </a:cxn>
              <a:cxn ang="0">
                <a:pos x="connsiteX32267" y="connsiteY32267"/>
              </a:cxn>
              <a:cxn ang="0">
                <a:pos x="connsiteX32268" y="connsiteY32268"/>
              </a:cxn>
              <a:cxn ang="0">
                <a:pos x="connsiteX32269" y="connsiteY32269"/>
              </a:cxn>
              <a:cxn ang="0">
                <a:pos x="connsiteX32270" y="connsiteY32270"/>
              </a:cxn>
              <a:cxn ang="0">
                <a:pos x="connsiteX32271" y="connsiteY32271"/>
              </a:cxn>
              <a:cxn ang="0">
                <a:pos x="connsiteX32272" y="connsiteY32272"/>
              </a:cxn>
              <a:cxn ang="0">
                <a:pos x="connsiteX32273" y="connsiteY32273"/>
              </a:cxn>
              <a:cxn ang="0">
                <a:pos x="connsiteX32274" y="connsiteY32274"/>
              </a:cxn>
              <a:cxn ang="0">
                <a:pos x="connsiteX32275" y="connsiteY32275"/>
              </a:cxn>
              <a:cxn ang="0">
                <a:pos x="connsiteX32276" y="connsiteY32276"/>
              </a:cxn>
              <a:cxn ang="0">
                <a:pos x="connsiteX32277" y="connsiteY32277"/>
              </a:cxn>
              <a:cxn ang="0">
                <a:pos x="connsiteX32278" y="connsiteY32278"/>
              </a:cxn>
              <a:cxn ang="0">
                <a:pos x="connsiteX32279" y="connsiteY32279"/>
              </a:cxn>
              <a:cxn ang="0">
                <a:pos x="connsiteX32280" y="connsiteY32280"/>
              </a:cxn>
              <a:cxn ang="0">
                <a:pos x="connsiteX32281" y="connsiteY32281"/>
              </a:cxn>
              <a:cxn ang="0">
                <a:pos x="connsiteX32282" y="connsiteY32282"/>
              </a:cxn>
              <a:cxn ang="0">
                <a:pos x="connsiteX32283" y="connsiteY32283"/>
              </a:cxn>
              <a:cxn ang="0">
                <a:pos x="connsiteX32284" y="connsiteY32284"/>
              </a:cxn>
              <a:cxn ang="0">
                <a:pos x="connsiteX32285" y="connsiteY32285"/>
              </a:cxn>
              <a:cxn ang="0">
                <a:pos x="connsiteX32286" y="connsiteY32286"/>
              </a:cxn>
              <a:cxn ang="0">
                <a:pos x="connsiteX32287" y="connsiteY32287"/>
              </a:cxn>
              <a:cxn ang="0">
                <a:pos x="connsiteX32288" y="connsiteY32288"/>
              </a:cxn>
              <a:cxn ang="0">
                <a:pos x="connsiteX32289" y="connsiteY32289"/>
              </a:cxn>
              <a:cxn ang="0">
                <a:pos x="connsiteX32290" y="connsiteY32290"/>
              </a:cxn>
              <a:cxn ang="0">
                <a:pos x="connsiteX32291" y="connsiteY32291"/>
              </a:cxn>
              <a:cxn ang="0">
                <a:pos x="connsiteX32292" y="connsiteY32292"/>
              </a:cxn>
              <a:cxn ang="0">
                <a:pos x="connsiteX32293" y="connsiteY32293"/>
              </a:cxn>
              <a:cxn ang="0">
                <a:pos x="connsiteX32294" y="connsiteY32294"/>
              </a:cxn>
              <a:cxn ang="0">
                <a:pos x="connsiteX32295" y="connsiteY32295"/>
              </a:cxn>
              <a:cxn ang="0">
                <a:pos x="connsiteX32296" y="connsiteY32296"/>
              </a:cxn>
              <a:cxn ang="0">
                <a:pos x="connsiteX32297" y="connsiteY32297"/>
              </a:cxn>
              <a:cxn ang="0">
                <a:pos x="connsiteX32298" y="connsiteY32298"/>
              </a:cxn>
              <a:cxn ang="0">
                <a:pos x="connsiteX32299" y="connsiteY32299"/>
              </a:cxn>
              <a:cxn ang="0">
                <a:pos x="connsiteX32300" y="connsiteY32300"/>
              </a:cxn>
              <a:cxn ang="0">
                <a:pos x="connsiteX32301" y="connsiteY32301"/>
              </a:cxn>
              <a:cxn ang="0">
                <a:pos x="connsiteX32302" y="connsiteY32302"/>
              </a:cxn>
              <a:cxn ang="0">
                <a:pos x="connsiteX32303" y="connsiteY32303"/>
              </a:cxn>
              <a:cxn ang="0">
                <a:pos x="connsiteX32304" y="connsiteY32304"/>
              </a:cxn>
              <a:cxn ang="0">
                <a:pos x="connsiteX32305" y="connsiteY32305"/>
              </a:cxn>
              <a:cxn ang="0">
                <a:pos x="connsiteX32306" y="connsiteY32306"/>
              </a:cxn>
              <a:cxn ang="0">
                <a:pos x="connsiteX32307" y="connsiteY32307"/>
              </a:cxn>
              <a:cxn ang="0">
                <a:pos x="connsiteX32308" y="connsiteY32308"/>
              </a:cxn>
              <a:cxn ang="0">
                <a:pos x="connsiteX32309" y="connsiteY32309"/>
              </a:cxn>
              <a:cxn ang="0">
                <a:pos x="connsiteX32310" y="connsiteY32310"/>
              </a:cxn>
              <a:cxn ang="0">
                <a:pos x="connsiteX32311" y="connsiteY32311"/>
              </a:cxn>
              <a:cxn ang="0">
                <a:pos x="connsiteX32312" y="connsiteY32312"/>
              </a:cxn>
              <a:cxn ang="0">
                <a:pos x="connsiteX32313" y="connsiteY32313"/>
              </a:cxn>
              <a:cxn ang="0">
                <a:pos x="connsiteX32314" y="connsiteY32314"/>
              </a:cxn>
              <a:cxn ang="0">
                <a:pos x="connsiteX32315" y="connsiteY32315"/>
              </a:cxn>
              <a:cxn ang="0">
                <a:pos x="connsiteX32316" y="connsiteY32316"/>
              </a:cxn>
              <a:cxn ang="0">
                <a:pos x="connsiteX32317" y="connsiteY32317"/>
              </a:cxn>
              <a:cxn ang="0">
                <a:pos x="connsiteX32318" y="connsiteY32318"/>
              </a:cxn>
              <a:cxn ang="0">
                <a:pos x="connsiteX32319" y="connsiteY32319"/>
              </a:cxn>
              <a:cxn ang="0">
                <a:pos x="connsiteX32320" y="connsiteY32320"/>
              </a:cxn>
              <a:cxn ang="0">
                <a:pos x="connsiteX32321" y="connsiteY32321"/>
              </a:cxn>
              <a:cxn ang="0">
                <a:pos x="connsiteX32322" y="connsiteY32322"/>
              </a:cxn>
              <a:cxn ang="0">
                <a:pos x="connsiteX32323" y="connsiteY32323"/>
              </a:cxn>
              <a:cxn ang="0">
                <a:pos x="connsiteX32324" y="connsiteY32324"/>
              </a:cxn>
              <a:cxn ang="0">
                <a:pos x="connsiteX32325" y="connsiteY32325"/>
              </a:cxn>
              <a:cxn ang="0">
                <a:pos x="connsiteX32326" y="connsiteY32326"/>
              </a:cxn>
              <a:cxn ang="0">
                <a:pos x="connsiteX32327" y="connsiteY32327"/>
              </a:cxn>
              <a:cxn ang="0">
                <a:pos x="connsiteX32328" y="connsiteY32328"/>
              </a:cxn>
              <a:cxn ang="0">
                <a:pos x="connsiteX32329" y="connsiteY32329"/>
              </a:cxn>
              <a:cxn ang="0">
                <a:pos x="connsiteX32330" y="connsiteY32330"/>
              </a:cxn>
              <a:cxn ang="0">
                <a:pos x="connsiteX32331" y="connsiteY32331"/>
              </a:cxn>
              <a:cxn ang="0">
                <a:pos x="connsiteX32332" y="connsiteY32332"/>
              </a:cxn>
              <a:cxn ang="0">
                <a:pos x="connsiteX32333" y="connsiteY32333"/>
              </a:cxn>
              <a:cxn ang="0">
                <a:pos x="connsiteX32334" y="connsiteY32334"/>
              </a:cxn>
              <a:cxn ang="0">
                <a:pos x="connsiteX32335" y="connsiteY32335"/>
              </a:cxn>
              <a:cxn ang="0">
                <a:pos x="connsiteX32336" y="connsiteY32336"/>
              </a:cxn>
              <a:cxn ang="0">
                <a:pos x="connsiteX32337" y="connsiteY32337"/>
              </a:cxn>
              <a:cxn ang="0">
                <a:pos x="connsiteX32338" y="connsiteY32338"/>
              </a:cxn>
              <a:cxn ang="0">
                <a:pos x="connsiteX32339" y="connsiteY32339"/>
              </a:cxn>
              <a:cxn ang="0">
                <a:pos x="connsiteX32340" y="connsiteY32340"/>
              </a:cxn>
              <a:cxn ang="0">
                <a:pos x="connsiteX32341" y="connsiteY32341"/>
              </a:cxn>
              <a:cxn ang="0">
                <a:pos x="connsiteX32342" y="connsiteY32342"/>
              </a:cxn>
              <a:cxn ang="0">
                <a:pos x="connsiteX32343" y="connsiteY32343"/>
              </a:cxn>
              <a:cxn ang="0">
                <a:pos x="connsiteX32344" y="connsiteY32344"/>
              </a:cxn>
              <a:cxn ang="0">
                <a:pos x="connsiteX32345" y="connsiteY32345"/>
              </a:cxn>
              <a:cxn ang="0">
                <a:pos x="connsiteX32346" y="connsiteY32346"/>
              </a:cxn>
              <a:cxn ang="0">
                <a:pos x="connsiteX32347" y="connsiteY32347"/>
              </a:cxn>
              <a:cxn ang="0">
                <a:pos x="connsiteX32348" y="connsiteY32348"/>
              </a:cxn>
              <a:cxn ang="0">
                <a:pos x="connsiteX32349" y="connsiteY32349"/>
              </a:cxn>
              <a:cxn ang="0">
                <a:pos x="connsiteX32350" y="connsiteY32350"/>
              </a:cxn>
              <a:cxn ang="0">
                <a:pos x="connsiteX32351" y="connsiteY32351"/>
              </a:cxn>
              <a:cxn ang="0">
                <a:pos x="connsiteX32352" y="connsiteY32352"/>
              </a:cxn>
              <a:cxn ang="0">
                <a:pos x="connsiteX32353" y="connsiteY32353"/>
              </a:cxn>
              <a:cxn ang="0">
                <a:pos x="connsiteX32354" y="connsiteY32354"/>
              </a:cxn>
              <a:cxn ang="0">
                <a:pos x="connsiteX32355" y="connsiteY32355"/>
              </a:cxn>
              <a:cxn ang="0">
                <a:pos x="connsiteX32356" y="connsiteY32356"/>
              </a:cxn>
              <a:cxn ang="0">
                <a:pos x="connsiteX32357" y="connsiteY32357"/>
              </a:cxn>
              <a:cxn ang="0">
                <a:pos x="connsiteX32358" y="connsiteY32358"/>
              </a:cxn>
              <a:cxn ang="0">
                <a:pos x="connsiteX32359" y="connsiteY32359"/>
              </a:cxn>
              <a:cxn ang="0">
                <a:pos x="connsiteX32360" y="connsiteY32360"/>
              </a:cxn>
              <a:cxn ang="0">
                <a:pos x="connsiteX32361" y="connsiteY32361"/>
              </a:cxn>
              <a:cxn ang="0">
                <a:pos x="connsiteX32362" y="connsiteY32362"/>
              </a:cxn>
              <a:cxn ang="0">
                <a:pos x="connsiteX32363" y="connsiteY32363"/>
              </a:cxn>
              <a:cxn ang="0">
                <a:pos x="connsiteX32364" y="connsiteY32364"/>
              </a:cxn>
              <a:cxn ang="0">
                <a:pos x="connsiteX32365" y="connsiteY32365"/>
              </a:cxn>
              <a:cxn ang="0">
                <a:pos x="connsiteX32366" y="connsiteY32366"/>
              </a:cxn>
              <a:cxn ang="0">
                <a:pos x="connsiteX32367" y="connsiteY32367"/>
              </a:cxn>
              <a:cxn ang="0">
                <a:pos x="connsiteX32368" y="connsiteY32368"/>
              </a:cxn>
              <a:cxn ang="0">
                <a:pos x="connsiteX32369" y="connsiteY32369"/>
              </a:cxn>
              <a:cxn ang="0">
                <a:pos x="connsiteX32370" y="connsiteY32370"/>
              </a:cxn>
              <a:cxn ang="0">
                <a:pos x="connsiteX32371" y="connsiteY32371"/>
              </a:cxn>
              <a:cxn ang="0">
                <a:pos x="connsiteX32372" y="connsiteY32372"/>
              </a:cxn>
              <a:cxn ang="0">
                <a:pos x="connsiteX32373" y="connsiteY32373"/>
              </a:cxn>
              <a:cxn ang="0">
                <a:pos x="connsiteX32374" y="connsiteY32374"/>
              </a:cxn>
              <a:cxn ang="0">
                <a:pos x="connsiteX32375" y="connsiteY32375"/>
              </a:cxn>
              <a:cxn ang="0">
                <a:pos x="connsiteX32376" y="connsiteY32376"/>
              </a:cxn>
              <a:cxn ang="0">
                <a:pos x="connsiteX32377" y="connsiteY32377"/>
              </a:cxn>
              <a:cxn ang="0">
                <a:pos x="connsiteX32378" y="connsiteY32378"/>
              </a:cxn>
              <a:cxn ang="0">
                <a:pos x="connsiteX32379" y="connsiteY32379"/>
              </a:cxn>
              <a:cxn ang="0">
                <a:pos x="connsiteX32380" y="connsiteY32380"/>
              </a:cxn>
              <a:cxn ang="0">
                <a:pos x="connsiteX32381" y="connsiteY32381"/>
              </a:cxn>
              <a:cxn ang="0">
                <a:pos x="connsiteX32382" y="connsiteY32382"/>
              </a:cxn>
              <a:cxn ang="0">
                <a:pos x="connsiteX32383" y="connsiteY32383"/>
              </a:cxn>
              <a:cxn ang="0">
                <a:pos x="connsiteX32384" y="connsiteY32384"/>
              </a:cxn>
              <a:cxn ang="0">
                <a:pos x="connsiteX32385" y="connsiteY32385"/>
              </a:cxn>
              <a:cxn ang="0">
                <a:pos x="connsiteX32386" y="connsiteY32386"/>
              </a:cxn>
              <a:cxn ang="0">
                <a:pos x="connsiteX32387" y="connsiteY32387"/>
              </a:cxn>
              <a:cxn ang="0">
                <a:pos x="connsiteX32388" y="connsiteY32388"/>
              </a:cxn>
              <a:cxn ang="0">
                <a:pos x="connsiteX32389" y="connsiteY32389"/>
              </a:cxn>
              <a:cxn ang="0">
                <a:pos x="connsiteX32390" y="connsiteY32390"/>
              </a:cxn>
              <a:cxn ang="0">
                <a:pos x="connsiteX32391" y="connsiteY32391"/>
              </a:cxn>
              <a:cxn ang="0">
                <a:pos x="connsiteX32392" y="connsiteY32392"/>
              </a:cxn>
              <a:cxn ang="0">
                <a:pos x="connsiteX32393" y="connsiteY32393"/>
              </a:cxn>
              <a:cxn ang="0">
                <a:pos x="connsiteX32394" y="connsiteY32394"/>
              </a:cxn>
              <a:cxn ang="0">
                <a:pos x="connsiteX32395" y="connsiteY32395"/>
              </a:cxn>
              <a:cxn ang="0">
                <a:pos x="connsiteX32396" y="connsiteY32396"/>
              </a:cxn>
              <a:cxn ang="0">
                <a:pos x="connsiteX32397" y="connsiteY32397"/>
              </a:cxn>
              <a:cxn ang="0">
                <a:pos x="connsiteX32398" y="connsiteY32398"/>
              </a:cxn>
              <a:cxn ang="0">
                <a:pos x="connsiteX32399" y="connsiteY32399"/>
              </a:cxn>
              <a:cxn ang="0">
                <a:pos x="connsiteX32400" y="connsiteY32400"/>
              </a:cxn>
              <a:cxn ang="0">
                <a:pos x="connsiteX32401" y="connsiteY32401"/>
              </a:cxn>
              <a:cxn ang="0">
                <a:pos x="connsiteX32402" y="connsiteY32402"/>
              </a:cxn>
              <a:cxn ang="0">
                <a:pos x="connsiteX32403" y="connsiteY32403"/>
              </a:cxn>
              <a:cxn ang="0">
                <a:pos x="connsiteX32404" y="connsiteY32404"/>
              </a:cxn>
              <a:cxn ang="0">
                <a:pos x="connsiteX32405" y="connsiteY32405"/>
              </a:cxn>
              <a:cxn ang="0">
                <a:pos x="connsiteX32406" y="connsiteY32406"/>
              </a:cxn>
              <a:cxn ang="0">
                <a:pos x="connsiteX32407" y="connsiteY32407"/>
              </a:cxn>
              <a:cxn ang="0">
                <a:pos x="connsiteX32408" y="connsiteY32408"/>
              </a:cxn>
              <a:cxn ang="0">
                <a:pos x="connsiteX32409" y="connsiteY32409"/>
              </a:cxn>
              <a:cxn ang="0">
                <a:pos x="connsiteX32410" y="connsiteY32410"/>
              </a:cxn>
              <a:cxn ang="0">
                <a:pos x="connsiteX32411" y="connsiteY32411"/>
              </a:cxn>
              <a:cxn ang="0">
                <a:pos x="connsiteX32412" y="connsiteY32412"/>
              </a:cxn>
              <a:cxn ang="0">
                <a:pos x="connsiteX32413" y="connsiteY32413"/>
              </a:cxn>
              <a:cxn ang="0">
                <a:pos x="connsiteX32414" y="connsiteY32414"/>
              </a:cxn>
              <a:cxn ang="0">
                <a:pos x="connsiteX32415" y="connsiteY32415"/>
              </a:cxn>
              <a:cxn ang="0">
                <a:pos x="connsiteX32416" y="connsiteY32416"/>
              </a:cxn>
              <a:cxn ang="0">
                <a:pos x="connsiteX32417" y="connsiteY32417"/>
              </a:cxn>
              <a:cxn ang="0">
                <a:pos x="connsiteX32418" y="connsiteY32418"/>
              </a:cxn>
              <a:cxn ang="0">
                <a:pos x="connsiteX32419" y="connsiteY32419"/>
              </a:cxn>
              <a:cxn ang="0">
                <a:pos x="connsiteX32420" y="connsiteY32420"/>
              </a:cxn>
              <a:cxn ang="0">
                <a:pos x="connsiteX32421" y="connsiteY32421"/>
              </a:cxn>
              <a:cxn ang="0">
                <a:pos x="connsiteX32422" y="connsiteY32422"/>
              </a:cxn>
              <a:cxn ang="0">
                <a:pos x="connsiteX32423" y="connsiteY32423"/>
              </a:cxn>
              <a:cxn ang="0">
                <a:pos x="connsiteX32424" y="connsiteY32424"/>
              </a:cxn>
              <a:cxn ang="0">
                <a:pos x="connsiteX32425" y="connsiteY32425"/>
              </a:cxn>
              <a:cxn ang="0">
                <a:pos x="connsiteX32426" y="connsiteY32426"/>
              </a:cxn>
              <a:cxn ang="0">
                <a:pos x="connsiteX32427" y="connsiteY32427"/>
              </a:cxn>
              <a:cxn ang="0">
                <a:pos x="connsiteX32428" y="connsiteY32428"/>
              </a:cxn>
              <a:cxn ang="0">
                <a:pos x="connsiteX32429" y="connsiteY32429"/>
              </a:cxn>
              <a:cxn ang="0">
                <a:pos x="connsiteX32430" y="connsiteY32430"/>
              </a:cxn>
              <a:cxn ang="0">
                <a:pos x="connsiteX32431" y="connsiteY32431"/>
              </a:cxn>
              <a:cxn ang="0">
                <a:pos x="connsiteX32432" y="connsiteY32432"/>
              </a:cxn>
              <a:cxn ang="0">
                <a:pos x="connsiteX32433" y="connsiteY32433"/>
              </a:cxn>
              <a:cxn ang="0">
                <a:pos x="connsiteX32434" y="connsiteY32434"/>
              </a:cxn>
              <a:cxn ang="0">
                <a:pos x="connsiteX32435" y="connsiteY32435"/>
              </a:cxn>
              <a:cxn ang="0">
                <a:pos x="connsiteX32436" y="connsiteY32436"/>
              </a:cxn>
              <a:cxn ang="0">
                <a:pos x="connsiteX32437" y="connsiteY32437"/>
              </a:cxn>
              <a:cxn ang="0">
                <a:pos x="connsiteX32438" y="connsiteY32438"/>
              </a:cxn>
              <a:cxn ang="0">
                <a:pos x="connsiteX32439" y="connsiteY32439"/>
              </a:cxn>
              <a:cxn ang="0">
                <a:pos x="connsiteX32440" y="connsiteY32440"/>
              </a:cxn>
              <a:cxn ang="0">
                <a:pos x="connsiteX32441" y="connsiteY32441"/>
              </a:cxn>
              <a:cxn ang="0">
                <a:pos x="connsiteX32442" y="connsiteY32442"/>
              </a:cxn>
              <a:cxn ang="0">
                <a:pos x="connsiteX32443" y="connsiteY32443"/>
              </a:cxn>
              <a:cxn ang="0">
                <a:pos x="connsiteX32444" y="connsiteY32444"/>
              </a:cxn>
              <a:cxn ang="0">
                <a:pos x="connsiteX32445" y="connsiteY32445"/>
              </a:cxn>
              <a:cxn ang="0">
                <a:pos x="connsiteX32446" y="connsiteY32446"/>
              </a:cxn>
              <a:cxn ang="0">
                <a:pos x="connsiteX32447" y="connsiteY32447"/>
              </a:cxn>
              <a:cxn ang="0">
                <a:pos x="connsiteX32448" y="connsiteY32448"/>
              </a:cxn>
              <a:cxn ang="0">
                <a:pos x="connsiteX32449" y="connsiteY32449"/>
              </a:cxn>
              <a:cxn ang="0">
                <a:pos x="connsiteX32450" y="connsiteY32450"/>
              </a:cxn>
              <a:cxn ang="0">
                <a:pos x="connsiteX32451" y="connsiteY32451"/>
              </a:cxn>
              <a:cxn ang="0">
                <a:pos x="connsiteX32452" y="connsiteY32452"/>
              </a:cxn>
              <a:cxn ang="0">
                <a:pos x="connsiteX32453" y="connsiteY32453"/>
              </a:cxn>
              <a:cxn ang="0">
                <a:pos x="connsiteX32454" y="connsiteY32454"/>
              </a:cxn>
              <a:cxn ang="0">
                <a:pos x="connsiteX32455" y="connsiteY32455"/>
              </a:cxn>
              <a:cxn ang="0">
                <a:pos x="connsiteX32456" y="connsiteY32456"/>
              </a:cxn>
              <a:cxn ang="0">
                <a:pos x="connsiteX32457" y="connsiteY32457"/>
              </a:cxn>
              <a:cxn ang="0">
                <a:pos x="connsiteX32458" y="connsiteY32458"/>
              </a:cxn>
              <a:cxn ang="0">
                <a:pos x="connsiteX32459" y="connsiteY32459"/>
              </a:cxn>
              <a:cxn ang="0">
                <a:pos x="connsiteX32460" y="connsiteY32460"/>
              </a:cxn>
              <a:cxn ang="0">
                <a:pos x="connsiteX32461" y="connsiteY32461"/>
              </a:cxn>
              <a:cxn ang="0">
                <a:pos x="connsiteX32462" y="connsiteY32462"/>
              </a:cxn>
              <a:cxn ang="0">
                <a:pos x="connsiteX32463" y="connsiteY32463"/>
              </a:cxn>
              <a:cxn ang="0">
                <a:pos x="connsiteX32464" y="connsiteY32464"/>
              </a:cxn>
              <a:cxn ang="0">
                <a:pos x="connsiteX32465" y="connsiteY32465"/>
              </a:cxn>
              <a:cxn ang="0">
                <a:pos x="connsiteX32466" y="connsiteY32466"/>
              </a:cxn>
              <a:cxn ang="0">
                <a:pos x="connsiteX32467" y="connsiteY32467"/>
              </a:cxn>
              <a:cxn ang="0">
                <a:pos x="connsiteX32468" y="connsiteY32468"/>
              </a:cxn>
              <a:cxn ang="0">
                <a:pos x="connsiteX32469" y="connsiteY32469"/>
              </a:cxn>
              <a:cxn ang="0">
                <a:pos x="connsiteX32470" y="connsiteY32470"/>
              </a:cxn>
              <a:cxn ang="0">
                <a:pos x="connsiteX32471" y="connsiteY32471"/>
              </a:cxn>
              <a:cxn ang="0">
                <a:pos x="connsiteX32472" y="connsiteY32472"/>
              </a:cxn>
              <a:cxn ang="0">
                <a:pos x="connsiteX32473" y="connsiteY32473"/>
              </a:cxn>
              <a:cxn ang="0">
                <a:pos x="connsiteX32474" y="connsiteY32474"/>
              </a:cxn>
              <a:cxn ang="0">
                <a:pos x="connsiteX32475" y="connsiteY32475"/>
              </a:cxn>
              <a:cxn ang="0">
                <a:pos x="connsiteX32476" y="connsiteY32476"/>
              </a:cxn>
              <a:cxn ang="0">
                <a:pos x="connsiteX32477" y="connsiteY32477"/>
              </a:cxn>
              <a:cxn ang="0">
                <a:pos x="connsiteX32478" y="connsiteY32478"/>
              </a:cxn>
              <a:cxn ang="0">
                <a:pos x="connsiteX32479" y="connsiteY32479"/>
              </a:cxn>
              <a:cxn ang="0">
                <a:pos x="connsiteX32480" y="connsiteY32480"/>
              </a:cxn>
              <a:cxn ang="0">
                <a:pos x="connsiteX32481" y="connsiteY32481"/>
              </a:cxn>
              <a:cxn ang="0">
                <a:pos x="connsiteX32482" y="connsiteY32482"/>
              </a:cxn>
              <a:cxn ang="0">
                <a:pos x="connsiteX32483" y="connsiteY32483"/>
              </a:cxn>
              <a:cxn ang="0">
                <a:pos x="connsiteX32484" y="connsiteY32484"/>
              </a:cxn>
              <a:cxn ang="0">
                <a:pos x="connsiteX32485" y="connsiteY32485"/>
              </a:cxn>
              <a:cxn ang="0">
                <a:pos x="connsiteX32486" y="connsiteY32486"/>
              </a:cxn>
              <a:cxn ang="0">
                <a:pos x="connsiteX32487" y="connsiteY32487"/>
              </a:cxn>
              <a:cxn ang="0">
                <a:pos x="connsiteX32488" y="connsiteY32488"/>
              </a:cxn>
              <a:cxn ang="0">
                <a:pos x="connsiteX32489" y="connsiteY32489"/>
              </a:cxn>
              <a:cxn ang="0">
                <a:pos x="connsiteX32490" y="connsiteY32490"/>
              </a:cxn>
              <a:cxn ang="0">
                <a:pos x="connsiteX32491" y="connsiteY32491"/>
              </a:cxn>
              <a:cxn ang="0">
                <a:pos x="connsiteX32492" y="connsiteY32492"/>
              </a:cxn>
              <a:cxn ang="0">
                <a:pos x="connsiteX32493" y="connsiteY32493"/>
              </a:cxn>
              <a:cxn ang="0">
                <a:pos x="connsiteX32494" y="connsiteY32494"/>
              </a:cxn>
              <a:cxn ang="0">
                <a:pos x="connsiteX32495" y="connsiteY32495"/>
              </a:cxn>
              <a:cxn ang="0">
                <a:pos x="connsiteX32496" y="connsiteY32496"/>
              </a:cxn>
              <a:cxn ang="0">
                <a:pos x="connsiteX32497" y="connsiteY32497"/>
              </a:cxn>
              <a:cxn ang="0">
                <a:pos x="connsiteX32498" y="connsiteY32498"/>
              </a:cxn>
              <a:cxn ang="0">
                <a:pos x="connsiteX32499" y="connsiteY32499"/>
              </a:cxn>
              <a:cxn ang="0">
                <a:pos x="connsiteX32500" y="connsiteY32500"/>
              </a:cxn>
              <a:cxn ang="0">
                <a:pos x="connsiteX32501" y="connsiteY32501"/>
              </a:cxn>
              <a:cxn ang="0">
                <a:pos x="connsiteX32502" y="connsiteY32502"/>
              </a:cxn>
              <a:cxn ang="0">
                <a:pos x="connsiteX32503" y="connsiteY32503"/>
              </a:cxn>
              <a:cxn ang="0">
                <a:pos x="connsiteX32504" y="connsiteY32504"/>
              </a:cxn>
              <a:cxn ang="0">
                <a:pos x="connsiteX32505" y="connsiteY32505"/>
              </a:cxn>
              <a:cxn ang="0">
                <a:pos x="connsiteX32506" y="connsiteY32506"/>
              </a:cxn>
              <a:cxn ang="0">
                <a:pos x="connsiteX32507" y="connsiteY32507"/>
              </a:cxn>
              <a:cxn ang="0">
                <a:pos x="connsiteX32508" y="connsiteY32508"/>
              </a:cxn>
              <a:cxn ang="0">
                <a:pos x="connsiteX32509" y="connsiteY32509"/>
              </a:cxn>
              <a:cxn ang="0">
                <a:pos x="connsiteX32510" y="connsiteY32510"/>
              </a:cxn>
              <a:cxn ang="0">
                <a:pos x="connsiteX32511" y="connsiteY32511"/>
              </a:cxn>
              <a:cxn ang="0">
                <a:pos x="connsiteX32512" y="connsiteY32512"/>
              </a:cxn>
              <a:cxn ang="0">
                <a:pos x="connsiteX32513" y="connsiteY32513"/>
              </a:cxn>
              <a:cxn ang="0">
                <a:pos x="connsiteX32514" y="connsiteY32514"/>
              </a:cxn>
              <a:cxn ang="0">
                <a:pos x="connsiteX32515" y="connsiteY32515"/>
              </a:cxn>
              <a:cxn ang="0">
                <a:pos x="connsiteX32516" y="connsiteY32516"/>
              </a:cxn>
              <a:cxn ang="0">
                <a:pos x="connsiteX32517" y="connsiteY32517"/>
              </a:cxn>
              <a:cxn ang="0">
                <a:pos x="connsiteX32518" y="connsiteY32518"/>
              </a:cxn>
              <a:cxn ang="0">
                <a:pos x="connsiteX32519" y="connsiteY32519"/>
              </a:cxn>
              <a:cxn ang="0">
                <a:pos x="connsiteX32520" y="connsiteY32520"/>
              </a:cxn>
              <a:cxn ang="0">
                <a:pos x="connsiteX32521" y="connsiteY32521"/>
              </a:cxn>
              <a:cxn ang="0">
                <a:pos x="connsiteX32522" y="connsiteY32522"/>
              </a:cxn>
              <a:cxn ang="0">
                <a:pos x="connsiteX32523" y="connsiteY32523"/>
              </a:cxn>
              <a:cxn ang="0">
                <a:pos x="connsiteX32524" y="connsiteY32524"/>
              </a:cxn>
              <a:cxn ang="0">
                <a:pos x="connsiteX32525" y="connsiteY32525"/>
              </a:cxn>
              <a:cxn ang="0">
                <a:pos x="connsiteX32526" y="connsiteY32526"/>
              </a:cxn>
              <a:cxn ang="0">
                <a:pos x="connsiteX32527" y="connsiteY32527"/>
              </a:cxn>
              <a:cxn ang="0">
                <a:pos x="connsiteX32528" y="connsiteY32528"/>
              </a:cxn>
              <a:cxn ang="0">
                <a:pos x="connsiteX32529" y="connsiteY32529"/>
              </a:cxn>
              <a:cxn ang="0">
                <a:pos x="connsiteX32530" y="connsiteY32530"/>
              </a:cxn>
              <a:cxn ang="0">
                <a:pos x="connsiteX32531" y="connsiteY32531"/>
              </a:cxn>
              <a:cxn ang="0">
                <a:pos x="connsiteX32532" y="connsiteY32532"/>
              </a:cxn>
              <a:cxn ang="0">
                <a:pos x="connsiteX32533" y="connsiteY32533"/>
              </a:cxn>
              <a:cxn ang="0">
                <a:pos x="connsiteX32534" y="connsiteY32534"/>
              </a:cxn>
              <a:cxn ang="0">
                <a:pos x="connsiteX32535" y="connsiteY32535"/>
              </a:cxn>
              <a:cxn ang="0">
                <a:pos x="connsiteX32536" y="connsiteY32536"/>
              </a:cxn>
              <a:cxn ang="0">
                <a:pos x="connsiteX32537" y="connsiteY32537"/>
              </a:cxn>
              <a:cxn ang="0">
                <a:pos x="connsiteX32538" y="connsiteY32538"/>
              </a:cxn>
              <a:cxn ang="0">
                <a:pos x="connsiteX32539" y="connsiteY32539"/>
              </a:cxn>
              <a:cxn ang="0">
                <a:pos x="connsiteX32540" y="connsiteY32540"/>
              </a:cxn>
              <a:cxn ang="0">
                <a:pos x="connsiteX32541" y="connsiteY32541"/>
              </a:cxn>
              <a:cxn ang="0">
                <a:pos x="connsiteX32542" y="connsiteY32542"/>
              </a:cxn>
              <a:cxn ang="0">
                <a:pos x="connsiteX32543" y="connsiteY32543"/>
              </a:cxn>
              <a:cxn ang="0">
                <a:pos x="connsiteX32544" y="connsiteY32544"/>
              </a:cxn>
              <a:cxn ang="0">
                <a:pos x="connsiteX32545" y="connsiteY32545"/>
              </a:cxn>
              <a:cxn ang="0">
                <a:pos x="connsiteX32546" y="connsiteY32546"/>
              </a:cxn>
              <a:cxn ang="0">
                <a:pos x="connsiteX32547" y="connsiteY32547"/>
              </a:cxn>
              <a:cxn ang="0">
                <a:pos x="connsiteX32548" y="connsiteY32548"/>
              </a:cxn>
              <a:cxn ang="0">
                <a:pos x="connsiteX32549" y="connsiteY32549"/>
              </a:cxn>
              <a:cxn ang="0">
                <a:pos x="connsiteX32550" y="connsiteY32550"/>
              </a:cxn>
              <a:cxn ang="0">
                <a:pos x="connsiteX32551" y="connsiteY32551"/>
              </a:cxn>
              <a:cxn ang="0">
                <a:pos x="connsiteX32552" y="connsiteY32552"/>
              </a:cxn>
              <a:cxn ang="0">
                <a:pos x="connsiteX32553" y="connsiteY32553"/>
              </a:cxn>
              <a:cxn ang="0">
                <a:pos x="connsiteX32554" y="connsiteY32554"/>
              </a:cxn>
              <a:cxn ang="0">
                <a:pos x="connsiteX32555" y="connsiteY32555"/>
              </a:cxn>
              <a:cxn ang="0">
                <a:pos x="connsiteX32556" y="connsiteY32556"/>
              </a:cxn>
              <a:cxn ang="0">
                <a:pos x="connsiteX32557" y="connsiteY32557"/>
              </a:cxn>
              <a:cxn ang="0">
                <a:pos x="connsiteX32558" y="connsiteY32558"/>
              </a:cxn>
              <a:cxn ang="0">
                <a:pos x="connsiteX32559" y="connsiteY32559"/>
              </a:cxn>
              <a:cxn ang="0">
                <a:pos x="connsiteX32560" y="connsiteY32560"/>
              </a:cxn>
              <a:cxn ang="0">
                <a:pos x="connsiteX32561" y="connsiteY32561"/>
              </a:cxn>
              <a:cxn ang="0">
                <a:pos x="connsiteX32562" y="connsiteY32562"/>
              </a:cxn>
              <a:cxn ang="0">
                <a:pos x="connsiteX32563" y="connsiteY32563"/>
              </a:cxn>
              <a:cxn ang="0">
                <a:pos x="connsiteX32564" y="connsiteY32564"/>
              </a:cxn>
              <a:cxn ang="0">
                <a:pos x="connsiteX32565" y="connsiteY32565"/>
              </a:cxn>
              <a:cxn ang="0">
                <a:pos x="connsiteX32566" y="connsiteY32566"/>
              </a:cxn>
              <a:cxn ang="0">
                <a:pos x="connsiteX32567" y="connsiteY32567"/>
              </a:cxn>
              <a:cxn ang="0">
                <a:pos x="connsiteX32568" y="connsiteY32568"/>
              </a:cxn>
              <a:cxn ang="0">
                <a:pos x="connsiteX32569" y="connsiteY32569"/>
              </a:cxn>
              <a:cxn ang="0">
                <a:pos x="connsiteX32570" y="connsiteY32570"/>
              </a:cxn>
              <a:cxn ang="0">
                <a:pos x="connsiteX32571" y="connsiteY32571"/>
              </a:cxn>
              <a:cxn ang="0">
                <a:pos x="connsiteX32572" y="connsiteY32572"/>
              </a:cxn>
              <a:cxn ang="0">
                <a:pos x="connsiteX32573" y="connsiteY32573"/>
              </a:cxn>
              <a:cxn ang="0">
                <a:pos x="connsiteX32574" y="connsiteY32574"/>
              </a:cxn>
              <a:cxn ang="0">
                <a:pos x="connsiteX32575" y="connsiteY32575"/>
              </a:cxn>
              <a:cxn ang="0">
                <a:pos x="connsiteX32576" y="connsiteY32576"/>
              </a:cxn>
              <a:cxn ang="0">
                <a:pos x="connsiteX32577" y="connsiteY32577"/>
              </a:cxn>
              <a:cxn ang="0">
                <a:pos x="connsiteX32578" y="connsiteY32578"/>
              </a:cxn>
              <a:cxn ang="0">
                <a:pos x="connsiteX32579" y="connsiteY32579"/>
              </a:cxn>
              <a:cxn ang="0">
                <a:pos x="connsiteX32580" y="connsiteY32580"/>
              </a:cxn>
              <a:cxn ang="0">
                <a:pos x="connsiteX32581" y="connsiteY32581"/>
              </a:cxn>
              <a:cxn ang="0">
                <a:pos x="connsiteX32582" y="connsiteY32582"/>
              </a:cxn>
              <a:cxn ang="0">
                <a:pos x="connsiteX32583" y="connsiteY32583"/>
              </a:cxn>
              <a:cxn ang="0">
                <a:pos x="connsiteX32584" y="connsiteY32584"/>
              </a:cxn>
              <a:cxn ang="0">
                <a:pos x="connsiteX32585" y="connsiteY32585"/>
              </a:cxn>
              <a:cxn ang="0">
                <a:pos x="connsiteX32586" y="connsiteY32586"/>
              </a:cxn>
              <a:cxn ang="0">
                <a:pos x="connsiteX32587" y="connsiteY32587"/>
              </a:cxn>
              <a:cxn ang="0">
                <a:pos x="connsiteX32588" y="connsiteY32588"/>
              </a:cxn>
              <a:cxn ang="0">
                <a:pos x="connsiteX32589" y="connsiteY32589"/>
              </a:cxn>
              <a:cxn ang="0">
                <a:pos x="connsiteX32590" y="connsiteY32590"/>
              </a:cxn>
              <a:cxn ang="0">
                <a:pos x="connsiteX32591" y="connsiteY32591"/>
              </a:cxn>
              <a:cxn ang="0">
                <a:pos x="connsiteX32592" y="connsiteY32592"/>
              </a:cxn>
              <a:cxn ang="0">
                <a:pos x="connsiteX32593" y="connsiteY32593"/>
              </a:cxn>
              <a:cxn ang="0">
                <a:pos x="connsiteX32594" y="connsiteY32594"/>
              </a:cxn>
              <a:cxn ang="0">
                <a:pos x="connsiteX32595" y="connsiteY32595"/>
              </a:cxn>
              <a:cxn ang="0">
                <a:pos x="connsiteX32596" y="connsiteY32596"/>
              </a:cxn>
              <a:cxn ang="0">
                <a:pos x="connsiteX32597" y="connsiteY32597"/>
              </a:cxn>
              <a:cxn ang="0">
                <a:pos x="connsiteX32598" y="connsiteY32598"/>
              </a:cxn>
              <a:cxn ang="0">
                <a:pos x="connsiteX32599" y="connsiteY32599"/>
              </a:cxn>
              <a:cxn ang="0">
                <a:pos x="connsiteX32600" y="connsiteY32600"/>
              </a:cxn>
              <a:cxn ang="0">
                <a:pos x="connsiteX32601" y="connsiteY32601"/>
              </a:cxn>
              <a:cxn ang="0">
                <a:pos x="connsiteX32602" y="connsiteY32602"/>
              </a:cxn>
              <a:cxn ang="0">
                <a:pos x="connsiteX32603" y="connsiteY32603"/>
              </a:cxn>
              <a:cxn ang="0">
                <a:pos x="connsiteX32604" y="connsiteY32604"/>
              </a:cxn>
              <a:cxn ang="0">
                <a:pos x="connsiteX32605" y="connsiteY32605"/>
              </a:cxn>
              <a:cxn ang="0">
                <a:pos x="connsiteX32606" y="connsiteY32606"/>
              </a:cxn>
              <a:cxn ang="0">
                <a:pos x="connsiteX32607" y="connsiteY32607"/>
              </a:cxn>
              <a:cxn ang="0">
                <a:pos x="connsiteX32608" y="connsiteY32608"/>
              </a:cxn>
              <a:cxn ang="0">
                <a:pos x="connsiteX32609" y="connsiteY32609"/>
              </a:cxn>
              <a:cxn ang="0">
                <a:pos x="connsiteX32610" y="connsiteY32610"/>
              </a:cxn>
              <a:cxn ang="0">
                <a:pos x="connsiteX32611" y="connsiteY32611"/>
              </a:cxn>
              <a:cxn ang="0">
                <a:pos x="connsiteX32612" y="connsiteY32612"/>
              </a:cxn>
              <a:cxn ang="0">
                <a:pos x="connsiteX32613" y="connsiteY32613"/>
              </a:cxn>
              <a:cxn ang="0">
                <a:pos x="connsiteX32614" y="connsiteY32614"/>
              </a:cxn>
              <a:cxn ang="0">
                <a:pos x="connsiteX32615" y="connsiteY32615"/>
              </a:cxn>
              <a:cxn ang="0">
                <a:pos x="connsiteX32616" y="connsiteY32616"/>
              </a:cxn>
              <a:cxn ang="0">
                <a:pos x="connsiteX32617" y="connsiteY32617"/>
              </a:cxn>
              <a:cxn ang="0">
                <a:pos x="connsiteX32618" y="connsiteY32618"/>
              </a:cxn>
              <a:cxn ang="0">
                <a:pos x="connsiteX32619" y="connsiteY32619"/>
              </a:cxn>
              <a:cxn ang="0">
                <a:pos x="connsiteX32620" y="connsiteY32620"/>
              </a:cxn>
              <a:cxn ang="0">
                <a:pos x="connsiteX32621" y="connsiteY32621"/>
              </a:cxn>
              <a:cxn ang="0">
                <a:pos x="connsiteX32622" y="connsiteY32622"/>
              </a:cxn>
              <a:cxn ang="0">
                <a:pos x="connsiteX32623" y="connsiteY32623"/>
              </a:cxn>
              <a:cxn ang="0">
                <a:pos x="connsiteX32624" y="connsiteY32624"/>
              </a:cxn>
              <a:cxn ang="0">
                <a:pos x="connsiteX32625" y="connsiteY32625"/>
              </a:cxn>
              <a:cxn ang="0">
                <a:pos x="connsiteX32626" y="connsiteY32626"/>
              </a:cxn>
              <a:cxn ang="0">
                <a:pos x="connsiteX32627" y="connsiteY32627"/>
              </a:cxn>
              <a:cxn ang="0">
                <a:pos x="connsiteX32628" y="connsiteY32628"/>
              </a:cxn>
              <a:cxn ang="0">
                <a:pos x="connsiteX32629" y="connsiteY32629"/>
              </a:cxn>
              <a:cxn ang="0">
                <a:pos x="connsiteX32630" y="connsiteY32630"/>
              </a:cxn>
              <a:cxn ang="0">
                <a:pos x="connsiteX32631" y="connsiteY32631"/>
              </a:cxn>
              <a:cxn ang="0">
                <a:pos x="connsiteX32632" y="connsiteY32632"/>
              </a:cxn>
              <a:cxn ang="0">
                <a:pos x="connsiteX32633" y="connsiteY32633"/>
              </a:cxn>
              <a:cxn ang="0">
                <a:pos x="connsiteX32634" y="connsiteY32634"/>
              </a:cxn>
              <a:cxn ang="0">
                <a:pos x="connsiteX32635" y="connsiteY32635"/>
              </a:cxn>
              <a:cxn ang="0">
                <a:pos x="connsiteX32636" y="connsiteY32636"/>
              </a:cxn>
              <a:cxn ang="0">
                <a:pos x="connsiteX32637" y="connsiteY32637"/>
              </a:cxn>
              <a:cxn ang="0">
                <a:pos x="connsiteX32638" y="connsiteY32638"/>
              </a:cxn>
              <a:cxn ang="0">
                <a:pos x="connsiteX32639" y="connsiteY32639"/>
              </a:cxn>
              <a:cxn ang="0">
                <a:pos x="connsiteX32640" y="connsiteY32640"/>
              </a:cxn>
              <a:cxn ang="0">
                <a:pos x="connsiteX32641" y="connsiteY32641"/>
              </a:cxn>
              <a:cxn ang="0">
                <a:pos x="connsiteX32642" y="connsiteY32642"/>
              </a:cxn>
              <a:cxn ang="0">
                <a:pos x="connsiteX32643" y="connsiteY32643"/>
              </a:cxn>
              <a:cxn ang="0">
                <a:pos x="connsiteX32644" y="connsiteY32644"/>
              </a:cxn>
              <a:cxn ang="0">
                <a:pos x="connsiteX32645" y="connsiteY32645"/>
              </a:cxn>
              <a:cxn ang="0">
                <a:pos x="connsiteX32646" y="connsiteY32646"/>
              </a:cxn>
              <a:cxn ang="0">
                <a:pos x="connsiteX32647" y="connsiteY32647"/>
              </a:cxn>
              <a:cxn ang="0">
                <a:pos x="connsiteX32648" y="connsiteY32648"/>
              </a:cxn>
              <a:cxn ang="0">
                <a:pos x="connsiteX32649" y="connsiteY32649"/>
              </a:cxn>
              <a:cxn ang="0">
                <a:pos x="connsiteX32650" y="connsiteY32650"/>
              </a:cxn>
              <a:cxn ang="0">
                <a:pos x="connsiteX32651" y="connsiteY32651"/>
              </a:cxn>
              <a:cxn ang="0">
                <a:pos x="connsiteX32652" y="connsiteY32652"/>
              </a:cxn>
              <a:cxn ang="0">
                <a:pos x="connsiteX32653" y="connsiteY32653"/>
              </a:cxn>
              <a:cxn ang="0">
                <a:pos x="connsiteX32654" y="connsiteY32654"/>
              </a:cxn>
              <a:cxn ang="0">
                <a:pos x="connsiteX32655" y="connsiteY32655"/>
              </a:cxn>
              <a:cxn ang="0">
                <a:pos x="connsiteX32656" y="connsiteY32656"/>
              </a:cxn>
              <a:cxn ang="0">
                <a:pos x="connsiteX32657" y="connsiteY32657"/>
              </a:cxn>
              <a:cxn ang="0">
                <a:pos x="connsiteX32658" y="connsiteY32658"/>
              </a:cxn>
              <a:cxn ang="0">
                <a:pos x="connsiteX32659" y="connsiteY32659"/>
              </a:cxn>
              <a:cxn ang="0">
                <a:pos x="connsiteX32660" y="connsiteY32660"/>
              </a:cxn>
              <a:cxn ang="0">
                <a:pos x="connsiteX32661" y="connsiteY32661"/>
              </a:cxn>
              <a:cxn ang="0">
                <a:pos x="connsiteX32662" y="connsiteY32662"/>
              </a:cxn>
              <a:cxn ang="0">
                <a:pos x="connsiteX32663" y="connsiteY32663"/>
              </a:cxn>
              <a:cxn ang="0">
                <a:pos x="connsiteX32664" y="connsiteY32664"/>
              </a:cxn>
              <a:cxn ang="0">
                <a:pos x="connsiteX32665" y="connsiteY32665"/>
              </a:cxn>
              <a:cxn ang="0">
                <a:pos x="connsiteX32666" y="connsiteY32666"/>
              </a:cxn>
              <a:cxn ang="0">
                <a:pos x="connsiteX32667" y="connsiteY32667"/>
              </a:cxn>
              <a:cxn ang="0">
                <a:pos x="connsiteX32668" y="connsiteY32668"/>
              </a:cxn>
              <a:cxn ang="0">
                <a:pos x="connsiteX32669" y="connsiteY32669"/>
              </a:cxn>
              <a:cxn ang="0">
                <a:pos x="connsiteX32670" y="connsiteY32670"/>
              </a:cxn>
              <a:cxn ang="0">
                <a:pos x="connsiteX32671" y="connsiteY32671"/>
              </a:cxn>
              <a:cxn ang="0">
                <a:pos x="connsiteX32672" y="connsiteY32672"/>
              </a:cxn>
              <a:cxn ang="0">
                <a:pos x="connsiteX32673" y="connsiteY32673"/>
              </a:cxn>
              <a:cxn ang="0">
                <a:pos x="connsiteX32674" y="connsiteY32674"/>
              </a:cxn>
              <a:cxn ang="0">
                <a:pos x="connsiteX32675" y="connsiteY32675"/>
              </a:cxn>
              <a:cxn ang="0">
                <a:pos x="connsiteX32676" y="connsiteY32676"/>
              </a:cxn>
              <a:cxn ang="0">
                <a:pos x="connsiteX32677" y="connsiteY32677"/>
              </a:cxn>
              <a:cxn ang="0">
                <a:pos x="connsiteX32678" y="connsiteY32678"/>
              </a:cxn>
              <a:cxn ang="0">
                <a:pos x="connsiteX32679" y="connsiteY32679"/>
              </a:cxn>
              <a:cxn ang="0">
                <a:pos x="connsiteX32680" y="connsiteY32680"/>
              </a:cxn>
              <a:cxn ang="0">
                <a:pos x="connsiteX32681" y="connsiteY32681"/>
              </a:cxn>
              <a:cxn ang="0">
                <a:pos x="connsiteX32682" y="connsiteY32682"/>
              </a:cxn>
              <a:cxn ang="0">
                <a:pos x="connsiteX32683" y="connsiteY32683"/>
              </a:cxn>
              <a:cxn ang="0">
                <a:pos x="connsiteX32684" y="connsiteY32684"/>
              </a:cxn>
              <a:cxn ang="0">
                <a:pos x="connsiteX32685" y="connsiteY32685"/>
              </a:cxn>
              <a:cxn ang="0">
                <a:pos x="connsiteX32686" y="connsiteY32686"/>
              </a:cxn>
              <a:cxn ang="0">
                <a:pos x="connsiteX32687" y="connsiteY32687"/>
              </a:cxn>
              <a:cxn ang="0">
                <a:pos x="connsiteX32688" y="connsiteY32688"/>
              </a:cxn>
              <a:cxn ang="0">
                <a:pos x="connsiteX32689" y="connsiteY32689"/>
              </a:cxn>
              <a:cxn ang="0">
                <a:pos x="connsiteX32690" y="connsiteY32690"/>
              </a:cxn>
              <a:cxn ang="0">
                <a:pos x="connsiteX32691" y="connsiteY32691"/>
              </a:cxn>
              <a:cxn ang="0">
                <a:pos x="connsiteX32692" y="connsiteY32692"/>
              </a:cxn>
              <a:cxn ang="0">
                <a:pos x="connsiteX32693" y="connsiteY32693"/>
              </a:cxn>
              <a:cxn ang="0">
                <a:pos x="connsiteX32694" y="connsiteY32694"/>
              </a:cxn>
              <a:cxn ang="0">
                <a:pos x="connsiteX32695" y="connsiteY32695"/>
              </a:cxn>
              <a:cxn ang="0">
                <a:pos x="connsiteX32696" y="connsiteY32696"/>
              </a:cxn>
              <a:cxn ang="0">
                <a:pos x="connsiteX32697" y="connsiteY32697"/>
              </a:cxn>
              <a:cxn ang="0">
                <a:pos x="connsiteX32698" y="connsiteY32698"/>
              </a:cxn>
              <a:cxn ang="0">
                <a:pos x="connsiteX32699" y="connsiteY32699"/>
              </a:cxn>
              <a:cxn ang="0">
                <a:pos x="connsiteX32700" y="connsiteY32700"/>
              </a:cxn>
              <a:cxn ang="0">
                <a:pos x="connsiteX32701" y="connsiteY32701"/>
              </a:cxn>
              <a:cxn ang="0">
                <a:pos x="connsiteX32702" y="connsiteY32702"/>
              </a:cxn>
              <a:cxn ang="0">
                <a:pos x="connsiteX32703" y="connsiteY32703"/>
              </a:cxn>
              <a:cxn ang="0">
                <a:pos x="connsiteX32704" y="connsiteY32704"/>
              </a:cxn>
              <a:cxn ang="0">
                <a:pos x="connsiteX32705" y="connsiteY32705"/>
              </a:cxn>
              <a:cxn ang="0">
                <a:pos x="connsiteX32706" y="connsiteY32706"/>
              </a:cxn>
              <a:cxn ang="0">
                <a:pos x="connsiteX32707" y="connsiteY32707"/>
              </a:cxn>
              <a:cxn ang="0">
                <a:pos x="connsiteX32708" y="connsiteY32708"/>
              </a:cxn>
              <a:cxn ang="0">
                <a:pos x="connsiteX32709" y="connsiteY32709"/>
              </a:cxn>
              <a:cxn ang="0">
                <a:pos x="connsiteX32710" y="connsiteY32710"/>
              </a:cxn>
              <a:cxn ang="0">
                <a:pos x="connsiteX32711" y="connsiteY32711"/>
              </a:cxn>
              <a:cxn ang="0">
                <a:pos x="connsiteX32712" y="connsiteY32712"/>
              </a:cxn>
              <a:cxn ang="0">
                <a:pos x="connsiteX32713" y="connsiteY32713"/>
              </a:cxn>
              <a:cxn ang="0">
                <a:pos x="connsiteX32714" y="connsiteY32714"/>
              </a:cxn>
              <a:cxn ang="0">
                <a:pos x="connsiteX32715" y="connsiteY32715"/>
              </a:cxn>
              <a:cxn ang="0">
                <a:pos x="connsiteX32716" y="connsiteY32716"/>
              </a:cxn>
              <a:cxn ang="0">
                <a:pos x="connsiteX32717" y="connsiteY32717"/>
              </a:cxn>
              <a:cxn ang="0">
                <a:pos x="connsiteX32718" y="connsiteY32718"/>
              </a:cxn>
              <a:cxn ang="0">
                <a:pos x="connsiteX32719" y="connsiteY32719"/>
              </a:cxn>
              <a:cxn ang="0">
                <a:pos x="connsiteX32720" y="connsiteY32720"/>
              </a:cxn>
              <a:cxn ang="0">
                <a:pos x="connsiteX32721" y="connsiteY32721"/>
              </a:cxn>
              <a:cxn ang="0">
                <a:pos x="connsiteX32722" y="connsiteY32722"/>
              </a:cxn>
              <a:cxn ang="0">
                <a:pos x="connsiteX32723" y="connsiteY32723"/>
              </a:cxn>
              <a:cxn ang="0">
                <a:pos x="connsiteX32724" y="connsiteY32724"/>
              </a:cxn>
              <a:cxn ang="0">
                <a:pos x="connsiteX32725" y="connsiteY32725"/>
              </a:cxn>
              <a:cxn ang="0">
                <a:pos x="connsiteX32726" y="connsiteY32726"/>
              </a:cxn>
              <a:cxn ang="0">
                <a:pos x="connsiteX32727" y="connsiteY32727"/>
              </a:cxn>
              <a:cxn ang="0">
                <a:pos x="connsiteX32728" y="connsiteY32728"/>
              </a:cxn>
              <a:cxn ang="0">
                <a:pos x="connsiteX32729" y="connsiteY32729"/>
              </a:cxn>
              <a:cxn ang="0">
                <a:pos x="connsiteX32730" y="connsiteY32730"/>
              </a:cxn>
              <a:cxn ang="0">
                <a:pos x="connsiteX32731" y="connsiteY32731"/>
              </a:cxn>
              <a:cxn ang="0">
                <a:pos x="connsiteX32732" y="connsiteY32732"/>
              </a:cxn>
              <a:cxn ang="0">
                <a:pos x="connsiteX32733" y="connsiteY32733"/>
              </a:cxn>
              <a:cxn ang="0">
                <a:pos x="connsiteX32734" y="connsiteY32734"/>
              </a:cxn>
              <a:cxn ang="0">
                <a:pos x="connsiteX32735" y="connsiteY32735"/>
              </a:cxn>
              <a:cxn ang="0">
                <a:pos x="connsiteX32736" y="connsiteY32736"/>
              </a:cxn>
              <a:cxn ang="0">
                <a:pos x="connsiteX32737" y="connsiteY32737"/>
              </a:cxn>
              <a:cxn ang="0">
                <a:pos x="connsiteX32738" y="connsiteY32738"/>
              </a:cxn>
              <a:cxn ang="0">
                <a:pos x="connsiteX32739" y="connsiteY32739"/>
              </a:cxn>
              <a:cxn ang="0">
                <a:pos x="connsiteX32740" y="connsiteY32740"/>
              </a:cxn>
              <a:cxn ang="0">
                <a:pos x="connsiteX32741" y="connsiteY32741"/>
              </a:cxn>
              <a:cxn ang="0">
                <a:pos x="connsiteX32742" y="connsiteY32742"/>
              </a:cxn>
              <a:cxn ang="0">
                <a:pos x="connsiteX32743" y="connsiteY32743"/>
              </a:cxn>
              <a:cxn ang="0">
                <a:pos x="connsiteX32744" y="connsiteY32744"/>
              </a:cxn>
              <a:cxn ang="0">
                <a:pos x="connsiteX32745" y="connsiteY32745"/>
              </a:cxn>
              <a:cxn ang="0">
                <a:pos x="connsiteX32746" y="connsiteY32746"/>
              </a:cxn>
              <a:cxn ang="0">
                <a:pos x="connsiteX32747" y="connsiteY32747"/>
              </a:cxn>
              <a:cxn ang="0">
                <a:pos x="connsiteX32748" y="connsiteY32748"/>
              </a:cxn>
              <a:cxn ang="0">
                <a:pos x="connsiteX32749" y="connsiteY32749"/>
              </a:cxn>
              <a:cxn ang="0">
                <a:pos x="connsiteX32750" y="connsiteY32750"/>
              </a:cxn>
              <a:cxn ang="0">
                <a:pos x="connsiteX32751" y="connsiteY32751"/>
              </a:cxn>
              <a:cxn ang="0">
                <a:pos x="connsiteX32752" y="connsiteY32752"/>
              </a:cxn>
              <a:cxn ang="0">
                <a:pos x="connsiteX32753" y="connsiteY32753"/>
              </a:cxn>
              <a:cxn ang="0">
                <a:pos x="connsiteX32754" y="connsiteY32754"/>
              </a:cxn>
              <a:cxn ang="0">
                <a:pos x="connsiteX32755" y="connsiteY32755"/>
              </a:cxn>
              <a:cxn ang="0">
                <a:pos x="connsiteX32756" y="connsiteY32756"/>
              </a:cxn>
              <a:cxn ang="0">
                <a:pos x="connsiteX32757" y="connsiteY32757"/>
              </a:cxn>
              <a:cxn ang="0">
                <a:pos x="connsiteX32758" y="connsiteY32758"/>
              </a:cxn>
              <a:cxn ang="0">
                <a:pos x="connsiteX32759" y="connsiteY32759"/>
              </a:cxn>
              <a:cxn ang="0">
                <a:pos x="connsiteX32760" y="connsiteY32760"/>
              </a:cxn>
              <a:cxn ang="0">
                <a:pos x="connsiteX32761" y="connsiteY32761"/>
              </a:cxn>
              <a:cxn ang="0">
                <a:pos x="connsiteX32762" y="connsiteY32762"/>
              </a:cxn>
              <a:cxn ang="0">
                <a:pos x="connsiteX32763" y="connsiteY32763"/>
              </a:cxn>
              <a:cxn ang="0">
                <a:pos x="connsiteX32764" y="connsiteY32764"/>
              </a:cxn>
              <a:cxn ang="0">
                <a:pos x="connsiteX32765" y="connsiteY32765"/>
              </a:cxn>
              <a:cxn ang="0">
                <a:pos x="connsiteX32766" y="connsiteY32766"/>
              </a:cxn>
              <a:cxn ang="0">
                <a:pos x="connsiteX32767" y="connsiteY32767"/>
              </a:cxn>
              <a:cxn ang="0">
                <a:pos x="connsiteX32768" y="connsiteY32768"/>
              </a:cxn>
              <a:cxn ang="0">
                <a:pos x="connsiteX32769" y="connsiteY32769"/>
              </a:cxn>
              <a:cxn ang="0">
                <a:pos x="connsiteX32770" y="connsiteY32770"/>
              </a:cxn>
              <a:cxn ang="0">
                <a:pos x="connsiteX32771" y="connsiteY32771"/>
              </a:cxn>
              <a:cxn ang="0">
                <a:pos x="connsiteX32772" y="connsiteY32772"/>
              </a:cxn>
              <a:cxn ang="0">
                <a:pos x="connsiteX32773" y="connsiteY32773"/>
              </a:cxn>
              <a:cxn ang="0">
                <a:pos x="connsiteX32774" y="connsiteY32774"/>
              </a:cxn>
              <a:cxn ang="0">
                <a:pos x="connsiteX32775" y="connsiteY32775"/>
              </a:cxn>
              <a:cxn ang="0">
                <a:pos x="connsiteX32776" y="connsiteY32776"/>
              </a:cxn>
              <a:cxn ang="0">
                <a:pos x="connsiteX32777" y="connsiteY32777"/>
              </a:cxn>
              <a:cxn ang="0">
                <a:pos x="connsiteX32778" y="connsiteY32778"/>
              </a:cxn>
              <a:cxn ang="0">
                <a:pos x="connsiteX32779" y="connsiteY32779"/>
              </a:cxn>
              <a:cxn ang="0">
                <a:pos x="connsiteX32780" y="connsiteY32780"/>
              </a:cxn>
              <a:cxn ang="0">
                <a:pos x="connsiteX32781" y="connsiteY32781"/>
              </a:cxn>
              <a:cxn ang="0">
                <a:pos x="connsiteX32782" y="connsiteY32782"/>
              </a:cxn>
              <a:cxn ang="0">
                <a:pos x="connsiteX32783" y="connsiteY32783"/>
              </a:cxn>
              <a:cxn ang="0">
                <a:pos x="connsiteX32784" y="connsiteY32784"/>
              </a:cxn>
              <a:cxn ang="0">
                <a:pos x="connsiteX32785" y="connsiteY32785"/>
              </a:cxn>
              <a:cxn ang="0">
                <a:pos x="connsiteX32786" y="connsiteY32786"/>
              </a:cxn>
              <a:cxn ang="0">
                <a:pos x="connsiteX32787" y="connsiteY32787"/>
              </a:cxn>
              <a:cxn ang="0">
                <a:pos x="connsiteX32788" y="connsiteY32788"/>
              </a:cxn>
              <a:cxn ang="0">
                <a:pos x="connsiteX32789" y="connsiteY32789"/>
              </a:cxn>
              <a:cxn ang="0">
                <a:pos x="connsiteX32790" y="connsiteY32790"/>
              </a:cxn>
              <a:cxn ang="0">
                <a:pos x="connsiteX32791" y="connsiteY32791"/>
              </a:cxn>
              <a:cxn ang="0">
                <a:pos x="connsiteX32792" y="connsiteY32792"/>
              </a:cxn>
              <a:cxn ang="0">
                <a:pos x="connsiteX32793" y="connsiteY32793"/>
              </a:cxn>
              <a:cxn ang="0">
                <a:pos x="connsiteX32794" y="connsiteY32794"/>
              </a:cxn>
              <a:cxn ang="0">
                <a:pos x="connsiteX32795" y="connsiteY32795"/>
              </a:cxn>
              <a:cxn ang="0">
                <a:pos x="connsiteX32796" y="connsiteY32796"/>
              </a:cxn>
              <a:cxn ang="0">
                <a:pos x="connsiteX32797" y="connsiteY32797"/>
              </a:cxn>
              <a:cxn ang="0">
                <a:pos x="connsiteX32798" y="connsiteY32798"/>
              </a:cxn>
              <a:cxn ang="0">
                <a:pos x="connsiteX32799" y="connsiteY32799"/>
              </a:cxn>
              <a:cxn ang="0">
                <a:pos x="connsiteX32800" y="connsiteY32800"/>
              </a:cxn>
              <a:cxn ang="0">
                <a:pos x="connsiteX32801" y="connsiteY32801"/>
              </a:cxn>
              <a:cxn ang="0">
                <a:pos x="connsiteX32802" y="connsiteY32802"/>
              </a:cxn>
              <a:cxn ang="0">
                <a:pos x="connsiteX32803" y="connsiteY32803"/>
              </a:cxn>
              <a:cxn ang="0">
                <a:pos x="connsiteX32804" y="connsiteY32804"/>
              </a:cxn>
              <a:cxn ang="0">
                <a:pos x="connsiteX32805" y="connsiteY32805"/>
              </a:cxn>
              <a:cxn ang="0">
                <a:pos x="connsiteX32806" y="connsiteY32806"/>
              </a:cxn>
              <a:cxn ang="0">
                <a:pos x="connsiteX32807" y="connsiteY32807"/>
              </a:cxn>
              <a:cxn ang="0">
                <a:pos x="connsiteX32808" y="connsiteY32808"/>
              </a:cxn>
              <a:cxn ang="0">
                <a:pos x="connsiteX32809" y="connsiteY32809"/>
              </a:cxn>
              <a:cxn ang="0">
                <a:pos x="connsiteX32810" y="connsiteY32810"/>
              </a:cxn>
              <a:cxn ang="0">
                <a:pos x="connsiteX32811" y="connsiteY32811"/>
              </a:cxn>
              <a:cxn ang="0">
                <a:pos x="connsiteX32812" y="connsiteY32812"/>
              </a:cxn>
              <a:cxn ang="0">
                <a:pos x="connsiteX32813" y="connsiteY32813"/>
              </a:cxn>
              <a:cxn ang="0">
                <a:pos x="connsiteX32814" y="connsiteY32814"/>
              </a:cxn>
              <a:cxn ang="0">
                <a:pos x="connsiteX32815" y="connsiteY32815"/>
              </a:cxn>
              <a:cxn ang="0">
                <a:pos x="connsiteX32816" y="connsiteY32816"/>
              </a:cxn>
              <a:cxn ang="0">
                <a:pos x="connsiteX32817" y="connsiteY32817"/>
              </a:cxn>
              <a:cxn ang="0">
                <a:pos x="connsiteX32818" y="connsiteY32818"/>
              </a:cxn>
              <a:cxn ang="0">
                <a:pos x="connsiteX32819" y="connsiteY32819"/>
              </a:cxn>
              <a:cxn ang="0">
                <a:pos x="connsiteX32820" y="connsiteY32820"/>
              </a:cxn>
              <a:cxn ang="0">
                <a:pos x="connsiteX32821" y="connsiteY32821"/>
              </a:cxn>
              <a:cxn ang="0">
                <a:pos x="connsiteX32822" y="connsiteY32822"/>
              </a:cxn>
              <a:cxn ang="0">
                <a:pos x="connsiteX32823" y="connsiteY32823"/>
              </a:cxn>
              <a:cxn ang="0">
                <a:pos x="connsiteX32824" y="connsiteY32824"/>
              </a:cxn>
              <a:cxn ang="0">
                <a:pos x="connsiteX32825" y="connsiteY32825"/>
              </a:cxn>
              <a:cxn ang="0">
                <a:pos x="connsiteX32826" y="connsiteY32826"/>
              </a:cxn>
              <a:cxn ang="0">
                <a:pos x="connsiteX32827" y="connsiteY32827"/>
              </a:cxn>
              <a:cxn ang="0">
                <a:pos x="connsiteX32828" y="connsiteY32828"/>
              </a:cxn>
              <a:cxn ang="0">
                <a:pos x="connsiteX32829" y="connsiteY32829"/>
              </a:cxn>
              <a:cxn ang="0">
                <a:pos x="connsiteX32830" y="connsiteY32830"/>
              </a:cxn>
              <a:cxn ang="0">
                <a:pos x="connsiteX32831" y="connsiteY32831"/>
              </a:cxn>
              <a:cxn ang="0">
                <a:pos x="connsiteX32832" y="connsiteY32832"/>
              </a:cxn>
              <a:cxn ang="0">
                <a:pos x="connsiteX32833" y="connsiteY32833"/>
              </a:cxn>
              <a:cxn ang="0">
                <a:pos x="connsiteX32834" y="connsiteY32834"/>
              </a:cxn>
              <a:cxn ang="0">
                <a:pos x="connsiteX32835" y="connsiteY32835"/>
              </a:cxn>
              <a:cxn ang="0">
                <a:pos x="connsiteX32836" y="connsiteY32836"/>
              </a:cxn>
              <a:cxn ang="0">
                <a:pos x="connsiteX32837" y="connsiteY32837"/>
              </a:cxn>
              <a:cxn ang="0">
                <a:pos x="connsiteX32838" y="connsiteY32838"/>
              </a:cxn>
              <a:cxn ang="0">
                <a:pos x="connsiteX32839" y="connsiteY32839"/>
              </a:cxn>
              <a:cxn ang="0">
                <a:pos x="connsiteX32840" y="connsiteY32840"/>
              </a:cxn>
              <a:cxn ang="0">
                <a:pos x="connsiteX32841" y="connsiteY32841"/>
              </a:cxn>
              <a:cxn ang="0">
                <a:pos x="connsiteX32842" y="connsiteY32842"/>
              </a:cxn>
              <a:cxn ang="0">
                <a:pos x="connsiteX32843" y="connsiteY32843"/>
              </a:cxn>
              <a:cxn ang="0">
                <a:pos x="connsiteX32844" y="connsiteY32844"/>
              </a:cxn>
              <a:cxn ang="0">
                <a:pos x="connsiteX32845" y="connsiteY32845"/>
              </a:cxn>
              <a:cxn ang="0">
                <a:pos x="connsiteX32846" y="connsiteY32846"/>
              </a:cxn>
              <a:cxn ang="0">
                <a:pos x="connsiteX32847" y="connsiteY32847"/>
              </a:cxn>
              <a:cxn ang="0">
                <a:pos x="connsiteX32848" y="connsiteY32848"/>
              </a:cxn>
              <a:cxn ang="0">
                <a:pos x="connsiteX32849" y="connsiteY32849"/>
              </a:cxn>
              <a:cxn ang="0">
                <a:pos x="connsiteX32850" y="connsiteY32850"/>
              </a:cxn>
              <a:cxn ang="0">
                <a:pos x="connsiteX32851" y="connsiteY32851"/>
              </a:cxn>
              <a:cxn ang="0">
                <a:pos x="connsiteX32852" y="connsiteY32852"/>
              </a:cxn>
              <a:cxn ang="0">
                <a:pos x="connsiteX32853" y="connsiteY32853"/>
              </a:cxn>
              <a:cxn ang="0">
                <a:pos x="connsiteX32854" y="connsiteY32854"/>
              </a:cxn>
              <a:cxn ang="0">
                <a:pos x="connsiteX32855" y="connsiteY32855"/>
              </a:cxn>
              <a:cxn ang="0">
                <a:pos x="connsiteX32856" y="connsiteY32856"/>
              </a:cxn>
              <a:cxn ang="0">
                <a:pos x="connsiteX32857" y="connsiteY32857"/>
              </a:cxn>
              <a:cxn ang="0">
                <a:pos x="connsiteX32858" y="connsiteY32858"/>
              </a:cxn>
              <a:cxn ang="0">
                <a:pos x="connsiteX32859" y="connsiteY32859"/>
              </a:cxn>
              <a:cxn ang="0">
                <a:pos x="connsiteX32860" y="connsiteY32860"/>
              </a:cxn>
              <a:cxn ang="0">
                <a:pos x="connsiteX32861" y="connsiteY32861"/>
              </a:cxn>
              <a:cxn ang="0">
                <a:pos x="connsiteX32862" y="connsiteY32862"/>
              </a:cxn>
              <a:cxn ang="0">
                <a:pos x="connsiteX32863" y="connsiteY32863"/>
              </a:cxn>
              <a:cxn ang="0">
                <a:pos x="connsiteX32864" y="connsiteY32864"/>
              </a:cxn>
              <a:cxn ang="0">
                <a:pos x="connsiteX32865" y="connsiteY32865"/>
              </a:cxn>
              <a:cxn ang="0">
                <a:pos x="connsiteX32866" y="connsiteY32866"/>
              </a:cxn>
              <a:cxn ang="0">
                <a:pos x="connsiteX32867" y="connsiteY32867"/>
              </a:cxn>
              <a:cxn ang="0">
                <a:pos x="connsiteX32868" y="connsiteY32868"/>
              </a:cxn>
              <a:cxn ang="0">
                <a:pos x="connsiteX32869" y="connsiteY32869"/>
              </a:cxn>
              <a:cxn ang="0">
                <a:pos x="connsiteX32870" y="connsiteY32870"/>
              </a:cxn>
              <a:cxn ang="0">
                <a:pos x="connsiteX32871" y="connsiteY32871"/>
              </a:cxn>
              <a:cxn ang="0">
                <a:pos x="connsiteX32872" y="connsiteY32872"/>
              </a:cxn>
              <a:cxn ang="0">
                <a:pos x="connsiteX32873" y="connsiteY32873"/>
              </a:cxn>
              <a:cxn ang="0">
                <a:pos x="connsiteX32874" y="connsiteY32874"/>
              </a:cxn>
              <a:cxn ang="0">
                <a:pos x="connsiteX32875" y="connsiteY32875"/>
              </a:cxn>
              <a:cxn ang="0">
                <a:pos x="connsiteX32876" y="connsiteY32876"/>
              </a:cxn>
              <a:cxn ang="0">
                <a:pos x="connsiteX32877" y="connsiteY32877"/>
              </a:cxn>
              <a:cxn ang="0">
                <a:pos x="connsiteX32878" y="connsiteY32878"/>
              </a:cxn>
              <a:cxn ang="0">
                <a:pos x="connsiteX32879" y="connsiteY32879"/>
              </a:cxn>
              <a:cxn ang="0">
                <a:pos x="connsiteX32880" y="connsiteY32880"/>
              </a:cxn>
              <a:cxn ang="0">
                <a:pos x="connsiteX32881" y="connsiteY32881"/>
              </a:cxn>
              <a:cxn ang="0">
                <a:pos x="connsiteX32882" y="connsiteY32882"/>
              </a:cxn>
              <a:cxn ang="0">
                <a:pos x="connsiteX32883" y="connsiteY32883"/>
              </a:cxn>
              <a:cxn ang="0">
                <a:pos x="connsiteX32884" y="connsiteY32884"/>
              </a:cxn>
              <a:cxn ang="0">
                <a:pos x="connsiteX32885" y="connsiteY32885"/>
              </a:cxn>
              <a:cxn ang="0">
                <a:pos x="connsiteX32886" y="connsiteY32886"/>
              </a:cxn>
              <a:cxn ang="0">
                <a:pos x="connsiteX32887" y="connsiteY32887"/>
              </a:cxn>
              <a:cxn ang="0">
                <a:pos x="connsiteX32888" y="connsiteY32888"/>
              </a:cxn>
              <a:cxn ang="0">
                <a:pos x="connsiteX32889" y="connsiteY32889"/>
              </a:cxn>
              <a:cxn ang="0">
                <a:pos x="connsiteX32890" y="connsiteY32890"/>
              </a:cxn>
              <a:cxn ang="0">
                <a:pos x="connsiteX32891" y="connsiteY32891"/>
              </a:cxn>
              <a:cxn ang="0">
                <a:pos x="connsiteX32892" y="connsiteY32892"/>
              </a:cxn>
              <a:cxn ang="0">
                <a:pos x="connsiteX32893" y="connsiteY32893"/>
              </a:cxn>
              <a:cxn ang="0">
                <a:pos x="connsiteX32894" y="connsiteY32894"/>
              </a:cxn>
              <a:cxn ang="0">
                <a:pos x="connsiteX32895" y="connsiteY32895"/>
              </a:cxn>
              <a:cxn ang="0">
                <a:pos x="connsiteX32896" y="connsiteY32896"/>
              </a:cxn>
              <a:cxn ang="0">
                <a:pos x="connsiteX32897" y="connsiteY32897"/>
              </a:cxn>
              <a:cxn ang="0">
                <a:pos x="connsiteX32898" y="connsiteY32898"/>
              </a:cxn>
              <a:cxn ang="0">
                <a:pos x="connsiteX32899" y="connsiteY32899"/>
              </a:cxn>
              <a:cxn ang="0">
                <a:pos x="connsiteX32900" y="connsiteY32900"/>
              </a:cxn>
              <a:cxn ang="0">
                <a:pos x="connsiteX32901" y="connsiteY32901"/>
              </a:cxn>
              <a:cxn ang="0">
                <a:pos x="connsiteX32902" y="connsiteY32902"/>
              </a:cxn>
              <a:cxn ang="0">
                <a:pos x="connsiteX32903" y="connsiteY32903"/>
              </a:cxn>
              <a:cxn ang="0">
                <a:pos x="connsiteX32904" y="connsiteY32904"/>
              </a:cxn>
              <a:cxn ang="0">
                <a:pos x="connsiteX32905" y="connsiteY32905"/>
              </a:cxn>
              <a:cxn ang="0">
                <a:pos x="connsiteX32906" y="connsiteY32906"/>
              </a:cxn>
              <a:cxn ang="0">
                <a:pos x="connsiteX32907" y="connsiteY32907"/>
              </a:cxn>
              <a:cxn ang="0">
                <a:pos x="connsiteX32908" y="connsiteY32908"/>
              </a:cxn>
              <a:cxn ang="0">
                <a:pos x="connsiteX32909" y="connsiteY32909"/>
              </a:cxn>
              <a:cxn ang="0">
                <a:pos x="connsiteX32910" y="connsiteY32910"/>
              </a:cxn>
              <a:cxn ang="0">
                <a:pos x="connsiteX32911" y="connsiteY32911"/>
              </a:cxn>
              <a:cxn ang="0">
                <a:pos x="connsiteX32912" y="connsiteY32912"/>
              </a:cxn>
              <a:cxn ang="0">
                <a:pos x="connsiteX32913" y="connsiteY32913"/>
              </a:cxn>
              <a:cxn ang="0">
                <a:pos x="connsiteX32914" y="connsiteY32914"/>
              </a:cxn>
              <a:cxn ang="0">
                <a:pos x="connsiteX32915" y="connsiteY32915"/>
              </a:cxn>
              <a:cxn ang="0">
                <a:pos x="connsiteX32916" y="connsiteY32916"/>
              </a:cxn>
              <a:cxn ang="0">
                <a:pos x="connsiteX32917" y="connsiteY32917"/>
              </a:cxn>
              <a:cxn ang="0">
                <a:pos x="connsiteX32918" y="connsiteY32918"/>
              </a:cxn>
              <a:cxn ang="0">
                <a:pos x="connsiteX32919" y="connsiteY32919"/>
              </a:cxn>
              <a:cxn ang="0">
                <a:pos x="connsiteX32920" y="connsiteY32920"/>
              </a:cxn>
              <a:cxn ang="0">
                <a:pos x="connsiteX32921" y="connsiteY32921"/>
              </a:cxn>
              <a:cxn ang="0">
                <a:pos x="connsiteX32922" y="connsiteY32922"/>
              </a:cxn>
              <a:cxn ang="0">
                <a:pos x="connsiteX32923" y="connsiteY32923"/>
              </a:cxn>
              <a:cxn ang="0">
                <a:pos x="connsiteX32924" y="connsiteY32924"/>
              </a:cxn>
              <a:cxn ang="0">
                <a:pos x="connsiteX32925" y="connsiteY32925"/>
              </a:cxn>
              <a:cxn ang="0">
                <a:pos x="connsiteX32926" y="connsiteY32926"/>
              </a:cxn>
              <a:cxn ang="0">
                <a:pos x="connsiteX32927" y="connsiteY32927"/>
              </a:cxn>
              <a:cxn ang="0">
                <a:pos x="connsiteX32928" y="connsiteY32928"/>
              </a:cxn>
              <a:cxn ang="0">
                <a:pos x="connsiteX32929" y="connsiteY32929"/>
              </a:cxn>
              <a:cxn ang="0">
                <a:pos x="connsiteX32930" y="connsiteY32930"/>
              </a:cxn>
              <a:cxn ang="0">
                <a:pos x="connsiteX32931" y="connsiteY32931"/>
              </a:cxn>
              <a:cxn ang="0">
                <a:pos x="connsiteX32932" y="connsiteY32932"/>
              </a:cxn>
              <a:cxn ang="0">
                <a:pos x="connsiteX32933" y="connsiteY32933"/>
              </a:cxn>
              <a:cxn ang="0">
                <a:pos x="connsiteX32934" y="connsiteY32934"/>
              </a:cxn>
              <a:cxn ang="0">
                <a:pos x="connsiteX32935" y="connsiteY32935"/>
              </a:cxn>
              <a:cxn ang="0">
                <a:pos x="connsiteX32936" y="connsiteY32936"/>
              </a:cxn>
              <a:cxn ang="0">
                <a:pos x="connsiteX32937" y="connsiteY32937"/>
              </a:cxn>
              <a:cxn ang="0">
                <a:pos x="connsiteX32938" y="connsiteY32938"/>
              </a:cxn>
              <a:cxn ang="0">
                <a:pos x="connsiteX32939" y="connsiteY32939"/>
              </a:cxn>
              <a:cxn ang="0">
                <a:pos x="connsiteX32940" y="connsiteY32940"/>
              </a:cxn>
              <a:cxn ang="0">
                <a:pos x="connsiteX32941" y="connsiteY32941"/>
              </a:cxn>
              <a:cxn ang="0">
                <a:pos x="connsiteX32942" y="connsiteY32942"/>
              </a:cxn>
              <a:cxn ang="0">
                <a:pos x="connsiteX32943" y="connsiteY32943"/>
              </a:cxn>
              <a:cxn ang="0">
                <a:pos x="connsiteX32944" y="connsiteY32944"/>
              </a:cxn>
              <a:cxn ang="0">
                <a:pos x="connsiteX32945" y="connsiteY32945"/>
              </a:cxn>
              <a:cxn ang="0">
                <a:pos x="connsiteX32946" y="connsiteY32946"/>
              </a:cxn>
              <a:cxn ang="0">
                <a:pos x="connsiteX32947" y="connsiteY32947"/>
              </a:cxn>
              <a:cxn ang="0">
                <a:pos x="connsiteX32948" y="connsiteY32948"/>
              </a:cxn>
              <a:cxn ang="0">
                <a:pos x="connsiteX32949" y="connsiteY32949"/>
              </a:cxn>
              <a:cxn ang="0">
                <a:pos x="connsiteX32950" y="connsiteY32950"/>
              </a:cxn>
              <a:cxn ang="0">
                <a:pos x="connsiteX32951" y="connsiteY32951"/>
              </a:cxn>
              <a:cxn ang="0">
                <a:pos x="connsiteX32952" y="connsiteY32952"/>
              </a:cxn>
              <a:cxn ang="0">
                <a:pos x="connsiteX32953" y="connsiteY32953"/>
              </a:cxn>
              <a:cxn ang="0">
                <a:pos x="connsiteX32954" y="connsiteY32954"/>
              </a:cxn>
              <a:cxn ang="0">
                <a:pos x="connsiteX32955" y="connsiteY32955"/>
              </a:cxn>
              <a:cxn ang="0">
                <a:pos x="connsiteX32956" y="connsiteY32956"/>
              </a:cxn>
              <a:cxn ang="0">
                <a:pos x="connsiteX32957" y="connsiteY32957"/>
              </a:cxn>
              <a:cxn ang="0">
                <a:pos x="connsiteX32958" y="connsiteY32958"/>
              </a:cxn>
              <a:cxn ang="0">
                <a:pos x="connsiteX32959" y="connsiteY32959"/>
              </a:cxn>
              <a:cxn ang="0">
                <a:pos x="connsiteX32960" y="connsiteY32960"/>
              </a:cxn>
              <a:cxn ang="0">
                <a:pos x="connsiteX32961" y="connsiteY32961"/>
              </a:cxn>
              <a:cxn ang="0">
                <a:pos x="connsiteX32962" y="connsiteY32962"/>
              </a:cxn>
              <a:cxn ang="0">
                <a:pos x="connsiteX32963" y="connsiteY32963"/>
              </a:cxn>
              <a:cxn ang="0">
                <a:pos x="connsiteX32964" y="connsiteY32964"/>
              </a:cxn>
              <a:cxn ang="0">
                <a:pos x="connsiteX32965" y="connsiteY32965"/>
              </a:cxn>
              <a:cxn ang="0">
                <a:pos x="connsiteX32966" y="connsiteY32966"/>
              </a:cxn>
              <a:cxn ang="0">
                <a:pos x="connsiteX32967" y="connsiteY32967"/>
              </a:cxn>
              <a:cxn ang="0">
                <a:pos x="connsiteX32968" y="connsiteY32968"/>
              </a:cxn>
              <a:cxn ang="0">
                <a:pos x="connsiteX32969" y="connsiteY32969"/>
              </a:cxn>
              <a:cxn ang="0">
                <a:pos x="connsiteX32970" y="connsiteY32970"/>
              </a:cxn>
              <a:cxn ang="0">
                <a:pos x="connsiteX32971" y="connsiteY32971"/>
              </a:cxn>
              <a:cxn ang="0">
                <a:pos x="connsiteX32972" y="connsiteY32972"/>
              </a:cxn>
              <a:cxn ang="0">
                <a:pos x="connsiteX32973" y="connsiteY32973"/>
              </a:cxn>
              <a:cxn ang="0">
                <a:pos x="connsiteX32974" y="connsiteY32974"/>
              </a:cxn>
              <a:cxn ang="0">
                <a:pos x="connsiteX32975" y="connsiteY32975"/>
              </a:cxn>
              <a:cxn ang="0">
                <a:pos x="connsiteX32976" y="connsiteY32976"/>
              </a:cxn>
              <a:cxn ang="0">
                <a:pos x="connsiteX32977" y="connsiteY32977"/>
              </a:cxn>
              <a:cxn ang="0">
                <a:pos x="connsiteX32978" y="connsiteY32978"/>
              </a:cxn>
              <a:cxn ang="0">
                <a:pos x="connsiteX32979" y="connsiteY32979"/>
              </a:cxn>
              <a:cxn ang="0">
                <a:pos x="connsiteX32980" y="connsiteY32980"/>
              </a:cxn>
              <a:cxn ang="0">
                <a:pos x="connsiteX32981" y="connsiteY32981"/>
              </a:cxn>
              <a:cxn ang="0">
                <a:pos x="connsiteX32982" y="connsiteY32982"/>
              </a:cxn>
              <a:cxn ang="0">
                <a:pos x="connsiteX32983" y="connsiteY32983"/>
              </a:cxn>
              <a:cxn ang="0">
                <a:pos x="connsiteX32984" y="connsiteY32984"/>
              </a:cxn>
              <a:cxn ang="0">
                <a:pos x="connsiteX32985" y="connsiteY32985"/>
              </a:cxn>
              <a:cxn ang="0">
                <a:pos x="connsiteX32986" y="connsiteY32986"/>
              </a:cxn>
              <a:cxn ang="0">
                <a:pos x="connsiteX32987" y="connsiteY32987"/>
              </a:cxn>
              <a:cxn ang="0">
                <a:pos x="connsiteX32988" y="connsiteY32988"/>
              </a:cxn>
              <a:cxn ang="0">
                <a:pos x="connsiteX32989" y="connsiteY32989"/>
              </a:cxn>
              <a:cxn ang="0">
                <a:pos x="connsiteX32990" y="connsiteY32990"/>
              </a:cxn>
              <a:cxn ang="0">
                <a:pos x="connsiteX32991" y="connsiteY32991"/>
              </a:cxn>
              <a:cxn ang="0">
                <a:pos x="connsiteX32992" y="connsiteY32992"/>
              </a:cxn>
              <a:cxn ang="0">
                <a:pos x="connsiteX32993" y="connsiteY32993"/>
              </a:cxn>
              <a:cxn ang="0">
                <a:pos x="connsiteX32994" y="connsiteY32994"/>
              </a:cxn>
              <a:cxn ang="0">
                <a:pos x="connsiteX32995" y="connsiteY32995"/>
              </a:cxn>
              <a:cxn ang="0">
                <a:pos x="connsiteX32996" y="connsiteY32996"/>
              </a:cxn>
              <a:cxn ang="0">
                <a:pos x="connsiteX32997" y="connsiteY32997"/>
              </a:cxn>
              <a:cxn ang="0">
                <a:pos x="connsiteX32998" y="connsiteY32998"/>
              </a:cxn>
              <a:cxn ang="0">
                <a:pos x="connsiteX32999" y="connsiteY32999"/>
              </a:cxn>
              <a:cxn ang="0">
                <a:pos x="connsiteX33000" y="connsiteY33000"/>
              </a:cxn>
              <a:cxn ang="0">
                <a:pos x="connsiteX33001" y="connsiteY33001"/>
              </a:cxn>
              <a:cxn ang="0">
                <a:pos x="connsiteX33002" y="connsiteY33002"/>
              </a:cxn>
              <a:cxn ang="0">
                <a:pos x="connsiteX33003" y="connsiteY33003"/>
              </a:cxn>
              <a:cxn ang="0">
                <a:pos x="connsiteX33004" y="connsiteY33004"/>
              </a:cxn>
              <a:cxn ang="0">
                <a:pos x="connsiteX33005" y="connsiteY33005"/>
              </a:cxn>
              <a:cxn ang="0">
                <a:pos x="connsiteX33006" y="connsiteY33006"/>
              </a:cxn>
              <a:cxn ang="0">
                <a:pos x="connsiteX33007" y="connsiteY33007"/>
              </a:cxn>
              <a:cxn ang="0">
                <a:pos x="connsiteX33008" y="connsiteY33008"/>
              </a:cxn>
              <a:cxn ang="0">
                <a:pos x="connsiteX33009" y="connsiteY33009"/>
              </a:cxn>
              <a:cxn ang="0">
                <a:pos x="connsiteX33010" y="connsiteY33010"/>
              </a:cxn>
              <a:cxn ang="0">
                <a:pos x="connsiteX33011" y="connsiteY33011"/>
              </a:cxn>
              <a:cxn ang="0">
                <a:pos x="connsiteX33012" y="connsiteY33012"/>
              </a:cxn>
              <a:cxn ang="0">
                <a:pos x="connsiteX33013" y="connsiteY33013"/>
              </a:cxn>
              <a:cxn ang="0">
                <a:pos x="connsiteX33014" y="connsiteY33014"/>
              </a:cxn>
              <a:cxn ang="0">
                <a:pos x="connsiteX33015" y="connsiteY33015"/>
              </a:cxn>
              <a:cxn ang="0">
                <a:pos x="connsiteX33016" y="connsiteY33016"/>
              </a:cxn>
              <a:cxn ang="0">
                <a:pos x="connsiteX33017" y="connsiteY33017"/>
              </a:cxn>
              <a:cxn ang="0">
                <a:pos x="connsiteX33018" y="connsiteY33018"/>
              </a:cxn>
              <a:cxn ang="0">
                <a:pos x="connsiteX33019" y="connsiteY33019"/>
              </a:cxn>
              <a:cxn ang="0">
                <a:pos x="connsiteX33020" y="connsiteY33020"/>
              </a:cxn>
              <a:cxn ang="0">
                <a:pos x="connsiteX33021" y="connsiteY33021"/>
              </a:cxn>
              <a:cxn ang="0">
                <a:pos x="connsiteX33022" y="connsiteY33022"/>
              </a:cxn>
              <a:cxn ang="0">
                <a:pos x="connsiteX33023" y="connsiteY33023"/>
              </a:cxn>
              <a:cxn ang="0">
                <a:pos x="connsiteX33024" y="connsiteY33024"/>
              </a:cxn>
              <a:cxn ang="0">
                <a:pos x="connsiteX33025" y="connsiteY33025"/>
              </a:cxn>
              <a:cxn ang="0">
                <a:pos x="connsiteX33026" y="connsiteY33026"/>
              </a:cxn>
              <a:cxn ang="0">
                <a:pos x="connsiteX33027" y="connsiteY33027"/>
              </a:cxn>
              <a:cxn ang="0">
                <a:pos x="connsiteX33028" y="connsiteY33028"/>
              </a:cxn>
              <a:cxn ang="0">
                <a:pos x="connsiteX33029" y="connsiteY33029"/>
              </a:cxn>
              <a:cxn ang="0">
                <a:pos x="connsiteX33030" y="connsiteY33030"/>
              </a:cxn>
              <a:cxn ang="0">
                <a:pos x="connsiteX33031" y="connsiteY33031"/>
              </a:cxn>
              <a:cxn ang="0">
                <a:pos x="connsiteX33032" y="connsiteY33032"/>
              </a:cxn>
              <a:cxn ang="0">
                <a:pos x="connsiteX33033" y="connsiteY33033"/>
              </a:cxn>
              <a:cxn ang="0">
                <a:pos x="connsiteX33034" y="connsiteY33034"/>
              </a:cxn>
              <a:cxn ang="0">
                <a:pos x="connsiteX33035" y="connsiteY33035"/>
              </a:cxn>
              <a:cxn ang="0">
                <a:pos x="connsiteX33036" y="connsiteY33036"/>
              </a:cxn>
              <a:cxn ang="0">
                <a:pos x="connsiteX33037" y="connsiteY33037"/>
              </a:cxn>
              <a:cxn ang="0">
                <a:pos x="connsiteX33038" y="connsiteY33038"/>
              </a:cxn>
              <a:cxn ang="0">
                <a:pos x="connsiteX33039" y="connsiteY33039"/>
              </a:cxn>
              <a:cxn ang="0">
                <a:pos x="connsiteX33040" y="connsiteY33040"/>
              </a:cxn>
              <a:cxn ang="0">
                <a:pos x="connsiteX33041" y="connsiteY33041"/>
              </a:cxn>
              <a:cxn ang="0">
                <a:pos x="connsiteX33042" y="connsiteY33042"/>
              </a:cxn>
              <a:cxn ang="0">
                <a:pos x="connsiteX33043" y="connsiteY33043"/>
              </a:cxn>
              <a:cxn ang="0">
                <a:pos x="connsiteX33044" y="connsiteY33044"/>
              </a:cxn>
              <a:cxn ang="0">
                <a:pos x="connsiteX33045" y="connsiteY33045"/>
              </a:cxn>
              <a:cxn ang="0">
                <a:pos x="connsiteX33046" y="connsiteY33046"/>
              </a:cxn>
              <a:cxn ang="0">
                <a:pos x="connsiteX33047" y="connsiteY33047"/>
              </a:cxn>
              <a:cxn ang="0">
                <a:pos x="connsiteX33048" y="connsiteY33048"/>
              </a:cxn>
              <a:cxn ang="0">
                <a:pos x="connsiteX33049" y="connsiteY33049"/>
              </a:cxn>
              <a:cxn ang="0">
                <a:pos x="connsiteX33050" y="connsiteY33050"/>
              </a:cxn>
              <a:cxn ang="0">
                <a:pos x="connsiteX33051" y="connsiteY33051"/>
              </a:cxn>
              <a:cxn ang="0">
                <a:pos x="connsiteX33052" y="connsiteY33052"/>
              </a:cxn>
              <a:cxn ang="0">
                <a:pos x="connsiteX33053" y="connsiteY33053"/>
              </a:cxn>
              <a:cxn ang="0">
                <a:pos x="connsiteX33054" y="connsiteY33054"/>
              </a:cxn>
              <a:cxn ang="0">
                <a:pos x="connsiteX33055" y="connsiteY33055"/>
              </a:cxn>
              <a:cxn ang="0">
                <a:pos x="connsiteX33056" y="connsiteY33056"/>
              </a:cxn>
              <a:cxn ang="0">
                <a:pos x="connsiteX33057" y="connsiteY33057"/>
              </a:cxn>
              <a:cxn ang="0">
                <a:pos x="connsiteX33058" y="connsiteY33058"/>
              </a:cxn>
              <a:cxn ang="0">
                <a:pos x="connsiteX33059" y="connsiteY33059"/>
              </a:cxn>
              <a:cxn ang="0">
                <a:pos x="connsiteX33060" y="connsiteY33060"/>
              </a:cxn>
              <a:cxn ang="0">
                <a:pos x="connsiteX33061" y="connsiteY33061"/>
              </a:cxn>
              <a:cxn ang="0">
                <a:pos x="connsiteX33062" y="connsiteY33062"/>
              </a:cxn>
              <a:cxn ang="0">
                <a:pos x="connsiteX33063" y="connsiteY33063"/>
              </a:cxn>
              <a:cxn ang="0">
                <a:pos x="connsiteX33064" y="connsiteY33064"/>
              </a:cxn>
              <a:cxn ang="0">
                <a:pos x="connsiteX33065" y="connsiteY33065"/>
              </a:cxn>
              <a:cxn ang="0">
                <a:pos x="connsiteX33066" y="connsiteY33066"/>
              </a:cxn>
              <a:cxn ang="0">
                <a:pos x="connsiteX33067" y="connsiteY33067"/>
              </a:cxn>
              <a:cxn ang="0">
                <a:pos x="connsiteX33068" y="connsiteY33068"/>
              </a:cxn>
              <a:cxn ang="0">
                <a:pos x="connsiteX33069" y="connsiteY33069"/>
              </a:cxn>
              <a:cxn ang="0">
                <a:pos x="connsiteX33070" y="connsiteY33070"/>
              </a:cxn>
              <a:cxn ang="0">
                <a:pos x="connsiteX33071" y="connsiteY33071"/>
              </a:cxn>
              <a:cxn ang="0">
                <a:pos x="connsiteX33072" y="connsiteY33072"/>
              </a:cxn>
              <a:cxn ang="0">
                <a:pos x="connsiteX33073" y="connsiteY33073"/>
              </a:cxn>
              <a:cxn ang="0">
                <a:pos x="connsiteX33074" y="connsiteY33074"/>
              </a:cxn>
              <a:cxn ang="0">
                <a:pos x="connsiteX33075" y="connsiteY33075"/>
              </a:cxn>
              <a:cxn ang="0">
                <a:pos x="connsiteX33076" y="connsiteY33076"/>
              </a:cxn>
              <a:cxn ang="0">
                <a:pos x="connsiteX33077" y="connsiteY33077"/>
              </a:cxn>
              <a:cxn ang="0">
                <a:pos x="connsiteX33078" y="connsiteY33078"/>
              </a:cxn>
              <a:cxn ang="0">
                <a:pos x="connsiteX33079" y="connsiteY33079"/>
              </a:cxn>
              <a:cxn ang="0">
                <a:pos x="connsiteX33080" y="connsiteY33080"/>
              </a:cxn>
              <a:cxn ang="0">
                <a:pos x="connsiteX33081" y="connsiteY33081"/>
              </a:cxn>
              <a:cxn ang="0">
                <a:pos x="connsiteX33082" y="connsiteY33082"/>
              </a:cxn>
              <a:cxn ang="0">
                <a:pos x="connsiteX33083" y="connsiteY33083"/>
              </a:cxn>
              <a:cxn ang="0">
                <a:pos x="connsiteX33084" y="connsiteY33084"/>
              </a:cxn>
              <a:cxn ang="0">
                <a:pos x="connsiteX33085" y="connsiteY33085"/>
              </a:cxn>
              <a:cxn ang="0">
                <a:pos x="connsiteX33086" y="connsiteY33086"/>
              </a:cxn>
              <a:cxn ang="0">
                <a:pos x="connsiteX33087" y="connsiteY33087"/>
              </a:cxn>
              <a:cxn ang="0">
                <a:pos x="connsiteX33088" y="connsiteY33088"/>
              </a:cxn>
              <a:cxn ang="0">
                <a:pos x="connsiteX33089" y="connsiteY33089"/>
              </a:cxn>
              <a:cxn ang="0">
                <a:pos x="connsiteX33090" y="connsiteY33090"/>
              </a:cxn>
              <a:cxn ang="0">
                <a:pos x="connsiteX33091" y="connsiteY33091"/>
              </a:cxn>
              <a:cxn ang="0">
                <a:pos x="connsiteX33092" y="connsiteY33092"/>
              </a:cxn>
              <a:cxn ang="0">
                <a:pos x="connsiteX33093" y="connsiteY33093"/>
              </a:cxn>
              <a:cxn ang="0">
                <a:pos x="connsiteX33094" y="connsiteY33094"/>
              </a:cxn>
              <a:cxn ang="0">
                <a:pos x="connsiteX33095" y="connsiteY33095"/>
              </a:cxn>
              <a:cxn ang="0">
                <a:pos x="connsiteX33096" y="connsiteY33096"/>
              </a:cxn>
              <a:cxn ang="0">
                <a:pos x="connsiteX33097" y="connsiteY33097"/>
              </a:cxn>
              <a:cxn ang="0">
                <a:pos x="connsiteX33098" y="connsiteY33098"/>
              </a:cxn>
              <a:cxn ang="0">
                <a:pos x="connsiteX33099" y="connsiteY33099"/>
              </a:cxn>
              <a:cxn ang="0">
                <a:pos x="connsiteX33100" y="connsiteY33100"/>
              </a:cxn>
              <a:cxn ang="0">
                <a:pos x="connsiteX33101" y="connsiteY33101"/>
              </a:cxn>
              <a:cxn ang="0">
                <a:pos x="connsiteX33102" y="connsiteY33102"/>
              </a:cxn>
              <a:cxn ang="0">
                <a:pos x="connsiteX33103" y="connsiteY33103"/>
              </a:cxn>
              <a:cxn ang="0">
                <a:pos x="connsiteX33104" y="connsiteY33104"/>
              </a:cxn>
              <a:cxn ang="0">
                <a:pos x="connsiteX33105" y="connsiteY33105"/>
              </a:cxn>
              <a:cxn ang="0">
                <a:pos x="connsiteX33106" y="connsiteY33106"/>
              </a:cxn>
              <a:cxn ang="0">
                <a:pos x="connsiteX33107" y="connsiteY33107"/>
              </a:cxn>
              <a:cxn ang="0">
                <a:pos x="connsiteX33108" y="connsiteY33108"/>
              </a:cxn>
              <a:cxn ang="0">
                <a:pos x="connsiteX33109" y="connsiteY33109"/>
              </a:cxn>
              <a:cxn ang="0">
                <a:pos x="connsiteX33110" y="connsiteY33110"/>
              </a:cxn>
              <a:cxn ang="0">
                <a:pos x="connsiteX33111" y="connsiteY33111"/>
              </a:cxn>
              <a:cxn ang="0">
                <a:pos x="connsiteX33112" y="connsiteY33112"/>
              </a:cxn>
              <a:cxn ang="0">
                <a:pos x="connsiteX33113" y="connsiteY33113"/>
              </a:cxn>
              <a:cxn ang="0">
                <a:pos x="connsiteX33114" y="connsiteY33114"/>
              </a:cxn>
              <a:cxn ang="0">
                <a:pos x="connsiteX33115" y="connsiteY33115"/>
              </a:cxn>
              <a:cxn ang="0">
                <a:pos x="connsiteX33116" y="connsiteY33116"/>
              </a:cxn>
              <a:cxn ang="0">
                <a:pos x="connsiteX33117" y="connsiteY33117"/>
              </a:cxn>
              <a:cxn ang="0">
                <a:pos x="connsiteX33118" y="connsiteY33118"/>
              </a:cxn>
              <a:cxn ang="0">
                <a:pos x="connsiteX33119" y="connsiteY33119"/>
              </a:cxn>
              <a:cxn ang="0">
                <a:pos x="connsiteX33120" y="connsiteY33120"/>
              </a:cxn>
              <a:cxn ang="0">
                <a:pos x="connsiteX33121" y="connsiteY33121"/>
              </a:cxn>
              <a:cxn ang="0">
                <a:pos x="connsiteX33122" y="connsiteY33122"/>
              </a:cxn>
              <a:cxn ang="0">
                <a:pos x="connsiteX33123" y="connsiteY33123"/>
              </a:cxn>
              <a:cxn ang="0">
                <a:pos x="connsiteX33124" y="connsiteY33124"/>
              </a:cxn>
              <a:cxn ang="0">
                <a:pos x="connsiteX33125" y="connsiteY33125"/>
              </a:cxn>
              <a:cxn ang="0">
                <a:pos x="connsiteX33126" y="connsiteY33126"/>
              </a:cxn>
              <a:cxn ang="0">
                <a:pos x="connsiteX33127" y="connsiteY33127"/>
              </a:cxn>
              <a:cxn ang="0">
                <a:pos x="connsiteX33128" y="connsiteY33128"/>
              </a:cxn>
              <a:cxn ang="0">
                <a:pos x="connsiteX33129" y="connsiteY33129"/>
              </a:cxn>
              <a:cxn ang="0">
                <a:pos x="connsiteX33130" y="connsiteY33130"/>
              </a:cxn>
              <a:cxn ang="0">
                <a:pos x="connsiteX33131" y="connsiteY33131"/>
              </a:cxn>
              <a:cxn ang="0">
                <a:pos x="connsiteX33132" y="connsiteY33132"/>
              </a:cxn>
              <a:cxn ang="0">
                <a:pos x="connsiteX33133" y="connsiteY33133"/>
              </a:cxn>
              <a:cxn ang="0">
                <a:pos x="connsiteX33134" y="connsiteY33134"/>
              </a:cxn>
              <a:cxn ang="0">
                <a:pos x="connsiteX33135" y="connsiteY33135"/>
              </a:cxn>
              <a:cxn ang="0">
                <a:pos x="connsiteX33136" y="connsiteY33136"/>
              </a:cxn>
              <a:cxn ang="0">
                <a:pos x="connsiteX33137" y="connsiteY33137"/>
              </a:cxn>
              <a:cxn ang="0">
                <a:pos x="connsiteX33138" y="connsiteY33138"/>
              </a:cxn>
              <a:cxn ang="0">
                <a:pos x="connsiteX33139" y="connsiteY33139"/>
              </a:cxn>
              <a:cxn ang="0">
                <a:pos x="connsiteX33140" y="connsiteY33140"/>
              </a:cxn>
              <a:cxn ang="0">
                <a:pos x="connsiteX33141" y="connsiteY33141"/>
              </a:cxn>
              <a:cxn ang="0">
                <a:pos x="connsiteX33142" y="connsiteY33142"/>
              </a:cxn>
              <a:cxn ang="0">
                <a:pos x="connsiteX33143" y="connsiteY33143"/>
              </a:cxn>
              <a:cxn ang="0">
                <a:pos x="connsiteX33144" y="connsiteY33144"/>
              </a:cxn>
              <a:cxn ang="0">
                <a:pos x="connsiteX33145" y="connsiteY33145"/>
              </a:cxn>
              <a:cxn ang="0">
                <a:pos x="connsiteX33146" y="connsiteY33146"/>
              </a:cxn>
              <a:cxn ang="0">
                <a:pos x="connsiteX33147" y="connsiteY33147"/>
              </a:cxn>
              <a:cxn ang="0">
                <a:pos x="connsiteX33148" y="connsiteY33148"/>
              </a:cxn>
              <a:cxn ang="0">
                <a:pos x="connsiteX33149" y="connsiteY33149"/>
              </a:cxn>
              <a:cxn ang="0">
                <a:pos x="connsiteX33150" y="connsiteY33150"/>
              </a:cxn>
              <a:cxn ang="0">
                <a:pos x="connsiteX33151" y="connsiteY33151"/>
              </a:cxn>
              <a:cxn ang="0">
                <a:pos x="connsiteX33152" y="connsiteY33152"/>
              </a:cxn>
              <a:cxn ang="0">
                <a:pos x="connsiteX33153" y="connsiteY33153"/>
              </a:cxn>
              <a:cxn ang="0">
                <a:pos x="connsiteX33154" y="connsiteY33154"/>
              </a:cxn>
              <a:cxn ang="0">
                <a:pos x="connsiteX33155" y="connsiteY33155"/>
              </a:cxn>
              <a:cxn ang="0">
                <a:pos x="connsiteX33156" y="connsiteY33156"/>
              </a:cxn>
              <a:cxn ang="0">
                <a:pos x="connsiteX33157" y="connsiteY33157"/>
              </a:cxn>
              <a:cxn ang="0">
                <a:pos x="connsiteX33158" y="connsiteY33158"/>
              </a:cxn>
              <a:cxn ang="0">
                <a:pos x="connsiteX33159" y="connsiteY33159"/>
              </a:cxn>
              <a:cxn ang="0">
                <a:pos x="connsiteX33160" y="connsiteY33160"/>
              </a:cxn>
              <a:cxn ang="0">
                <a:pos x="connsiteX33161" y="connsiteY33161"/>
              </a:cxn>
              <a:cxn ang="0">
                <a:pos x="connsiteX33162" y="connsiteY33162"/>
              </a:cxn>
              <a:cxn ang="0">
                <a:pos x="connsiteX33163" y="connsiteY33163"/>
              </a:cxn>
              <a:cxn ang="0">
                <a:pos x="connsiteX33164" y="connsiteY33164"/>
              </a:cxn>
              <a:cxn ang="0">
                <a:pos x="connsiteX33165" y="connsiteY33165"/>
              </a:cxn>
              <a:cxn ang="0">
                <a:pos x="connsiteX33166" y="connsiteY33166"/>
              </a:cxn>
              <a:cxn ang="0">
                <a:pos x="connsiteX33167" y="connsiteY33167"/>
              </a:cxn>
              <a:cxn ang="0">
                <a:pos x="connsiteX33168" y="connsiteY33168"/>
              </a:cxn>
              <a:cxn ang="0">
                <a:pos x="connsiteX33169" y="connsiteY33169"/>
              </a:cxn>
              <a:cxn ang="0">
                <a:pos x="connsiteX33170" y="connsiteY33170"/>
              </a:cxn>
              <a:cxn ang="0">
                <a:pos x="connsiteX33171" y="connsiteY33171"/>
              </a:cxn>
              <a:cxn ang="0">
                <a:pos x="connsiteX33172" y="connsiteY33172"/>
              </a:cxn>
              <a:cxn ang="0">
                <a:pos x="connsiteX33173" y="connsiteY33173"/>
              </a:cxn>
              <a:cxn ang="0">
                <a:pos x="connsiteX33174" y="connsiteY33174"/>
              </a:cxn>
              <a:cxn ang="0">
                <a:pos x="connsiteX33175" y="connsiteY33175"/>
              </a:cxn>
              <a:cxn ang="0">
                <a:pos x="connsiteX33176" y="connsiteY33176"/>
              </a:cxn>
              <a:cxn ang="0">
                <a:pos x="connsiteX33177" y="connsiteY33177"/>
              </a:cxn>
              <a:cxn ang="0">
                <a:pos x="connsiteX33178" y="connsiteY33178"/>
              </a:cxn>
              <a:cxn ang="0">
                <a:pos x="connsiteX33179" y="connsiteY33179"/>
              </a:cxn>
              <a:cxn ang="0">
                <a:pos x="connsiteX33180" y="connsiteY33180"/>
              </a:cxn>
              <a:cxn ang="0">
                <a:pos x="connsiteX33181" y="connsiteY33181"/>
              </a:cxn>
              <a:cxn ang="0">
                <a:pos x="connsiteX33182" y="connsiteY33182"/>
              </a:cxn>
              <a:cxn ang="0">
                <a:pos x="connsiteX33183" y="connsiteY33183"/>
              </a:cxn>
              <a:cxn ang="0">
                <a:pos x="connsiteX33184" y="connsiteY33184"/>
              </a:cxn>
              <a:cxn ang="0">
                <a:pos x="connsiteX33185" y="connsiteY33185"/>
              </a:cxn>
              <a:cxn ang="0">
                <a:pos x="connsiteX33186" y="connsiteY33186"/>
              </a:cxn>
              <a:cxn ang="0">
                <a:pos x="connsiteX33187" y="connsiteY33187"/>
              </a:cxn>
              <a:cxn ang="0">
                <a:pos x="connsiteX33188" y="connsiteY33188"/>
              </a:cxn>
              <a:cxn ang="0">
                <a:pos x="connsiteX33189" y="connsiteY33189"/>
              </a:cxn>
              <a:cxn ang="0">
                <a:pos x="connsiteX33190" y="connsiteY33190"/>
              </a:cxn>
              <a:cxn ang="0">
                <a:pos x="connsiteX33191" y="connsiteY33191"/>
              </a:cxn>
              <a:cxn ang="0">
                <a:pos x="connsiteX33192" y="connsiteY33192"/>
              </a:cxn>
              <a:cxn ang="0">
                <a:pos x="connsiteX33193" y="connsiteY33193"/>
              </a:cxn>
              <a:cxn ang="0">
                <a:pos x="connsiteX33194" y="connsiteY33194"/>
              </a:cxn>
              <a:cxn ang="0">
                <a:pos x="connsiteX33195" y="connsiteY33195"/>
              </a:cxn>
              <a:cxn ang="0">
                <a:pos x="connsiteX33196" y="connsiteY33196"/>
              </a:cxn>
              <a:cxn ang="0">
                <a:pos x="connsiteX33197" y="connsiteY33197"/>
              </a:cxn>
              <a:cxn ang="0">
                <a:pos x="connsiteX33198" y="connsiteY33198"/>
              </a:cxn>
              <a:cxn ang="0">
                <a:pos x="connsiteX33199" y="connsiteY33199"/>
              </a:cxn>
              <a:cxn ang="0">
                <a:pos x="connsiteX33200" y="connsiteY33200"/>
              </a:cxn>
              <a:cxn ang="0">
                <a:pos x="connsiteX33201" y="connsiteY33201"/>
              </a:cxn>
              <a:cxn ang="0">
                <a:pos x="connsiteX33202" y="connsiteY33202"/>
              </a:cxn>
              <a:cxn ang="0">
                <a:pos x="connsiteX33203" y="connsiteY33203"/>
              </a:cxn>
              <a:cxn ang="0">
                <a:pos x="connsiteX33204" y="connsiteY33204"/>
              </a:cxn>
              <a:cxn ang="0">
                <a:pos x="connsiteX33205" y="connsiteY33205"/>
              </a:cxn>
              <a:cxn ang="0">
                <a:pos x="connsiteX33206" y="connsiteY33206"/>
              </a:cxn>
              <a:cxn ang="0">
                <a:pos x="connsiteX33207" y="connsiteY33207"/>
              </a:cxn>
              <a:cxn ang="0">
                <a:pos x="connsiteX33208" y="connsiteY33208"/>
              </a:cxn>
              <a:cxn ang="0">
                <a:pos x="connsiteX33209" y="connsiteY33209"/>
              </a:cxn>
              <a:cxn ang="0">
                <a:pos x="connsiteX33210" y="connsiteY33210"/>
              </a:cxn>
              <a:cxn ang="0">
                <a:pos x="connsiteX33211" y="connsiteY33211"/>
              </a:cxn>
              <a:cxn ang="0">
                <a:pos x="connsiteX33212" y="connsiteY33212"/>
              </a:cxn>
              <a:cxn ang="0">
                <a:pos x="connsiteX33213" y="connsiteY33213"/>
              </a:cxn>
              <a:cxn ang="0">
                <a:pos x="connsiteX33214" y="connsiteY33214"/>
              </a:cxn>
              <a:cxn ang="0">
                <a:pos x="connsiteX33215" y="connsiteY33215"/>
              </a:cxn>
              <a:cxn ang="0">
                <a:pos x="connsiteX33216" y="connsiteY33216"/>
              </a:cxn>
              <a:cxn ang="0">
                <a:pos x="connsiteX33217" y="connsiteY33217"/>
              </a:cxn>
              <a:cxn ang="0">
                <a:pos x="connsiteX33218" y="connsiteY33218"/>
              </a:cxn>
              <a:cxn ang="0">
                <a:pos x="connsiteX33219" y="connsiteY33219"/>
              </a:cxn>
              <a:cxn ang="0">
                <a:pos x="connsiteX33220" y="connsiteY33220"/>
              </a:cxn>
              <a:cxn ang="0">
                <a:pos x="connsiteX33221" y="connsiteY33221"/>
              </a:cxn>
              <a:cxn ang="0">
                <a:pos x="connsiteX33222" y="connsiteY33222"/>
              </a:cxn>
              <a:cxn ang="0">
                <a:pos x="connsiteX33223" y="connsiteY33223"/>
              </a:cxn>
              <a:cxn ang="0">
                <a:pos x="connsiteX33224" y="connsiteY33224"/>
              </a:cxn>
              <a:cxn ang="0">
                <a:pos x="connsiteX33225" y="connsiteY33225"/>
              </a:cxn>
              <a:cxn ang="0">
                <a:pos x="connsiteX33226" y="connsiteY33226"/>
              </a:cxn>
              <a:cxn ang="0">
                <a:pos x="connsiteX33227" y="connsiteY33227"/>
              </a:cxn>
              <a:cxn ang="0">
                <a:pos x="connsiteX33228" y="connsiteY33228"/>
              </a:cxn>
              <a:cxn ang="0">
                <a:pos x="connsiteX33229" y="connsiteY33229"/>
              </a:cxn>
              <a:cxn ang="0">
                <a:pos x="connsiteX33230" y="connsiteY33230"/>
              </a:cxn>
              <a:cxn ang="0">
                <a:pos x="connsiteX33231" y="connsiteY33231"/>
              </a:cxn>
              <a:cxn ang="0">
                <a:pos x="connsiteX33232" y="connsiteY33232"/>
              </a:cxn>
              <a:cxn ang="0">
                <a:pos x="connsiteX33233" y="connsiteY33233"/>
              </a:cxn>
              <a:cxn ang="0">
                <a:pos x="connsiteX33234" y="connsiteY33234"/>
              </a:cxn>
              <a:cxn ang="0">
                <a:pos x="connsiteX33235" y="connsiteY33235"/>
              </a:cxn>
              <a:cxn ang="0">
                <a:pos x="connsiteX33236" y="connsiteY33236"/>
              </a:cxn>
              <a:cxn ang="0">
                <a:pos x="connsiteX33237" y="connsiteY33237"/>
              </a:cxn>
              <a:cxn ang="0">
                <a:pos x="connsiteX33238" y="connsiteY33238"/>
              </a:cxn>
              <a:cxn ang="0">
                <a:pos x="connsiteX33239" y="connsiteY33239"/>
              </a:cxn>
              <a:cxn ang="0">
                <a:pos x="connsiteX33240" y="connsiteY33240"/>
              </a:cxn>
              <a:cxn ang="0">
                <a:pos x="connsiteX33241" y="connsiteY33241"/>
              </a:cxn>
              <a:cxn ang="0">
                <a:pos x="connsiteX33242" y="connsiteY33242"/>
              </a:cxn>
              <a:cxn ang="0">
                <a:pos x="connsiteX33243" y="connsiteY33243"/>
              </a:cxn>
              <a:cxn ang="0">
                <a:pos x="connsiteX33244" y="connsiteY33244"/>
              </a:cxn>
              <a:cxn ang="0">
                <a:pos x="connsiteX33245" y="connsiteY33245"/>
              </a:cxn>
              <a:cxn ang="0">
                <a:pos x="connsiteX33246" y="connsiteY33246"/>
              </a:cxn>
              <a:cxn ang="0">
                <a:pos x="connsiteX33247" y="connsiteY33247"/>
              </a:cxn>
              <a:cxn ang="0">
                <a:pos x="connsiteX33248" y="connsiteY33248"/>
              </a:cxn>
              <a:cxn ang="0">
                <a:pos x="connsiteX33249" y="connsiteY33249"/>
              </a:cxn>
              <a:cxn ang="0">
                <a:pos x="connsiteX33250" y="connsiteY33250"/>
              </a:cxn>
              <a:cxn ang="0">
                <a:pos x="connsiteX33251" y="connsiteY33251"/>
              </a:cxn>
              <a:cxn ang="0">
                <a:pos x="connsiteX33252" y="connsiteY33252"/>
              </a:cxn>
              <a:cxn ang="0">
                <a:pos x="connsiteX33253" y="connsiteY33253"/>
              </a:cxn>
              <a:cxn ang="0">
                <a:pos x="connsiteX33254" y="connsiteY33254"/>
              </a:cxn>
              <a:cxn ang="0">
                <a:pos x="connsiteX33255" y="connsiteY33255"/>
              </a:cxn>
              <a:cxn ang="0">
                <a:pos x="connsiteX33256" y="connsiteY33256"/>
              </a:cxn>
              <a:cxn ang="0">
                <a:pos x="connsiteX33257" y="connsiteY33257"/>
              </a:cxn>
              <a:cxn ang="0">
                <a:pos x="connsiteX33258" y="connsiteY33258"/>
              </a:cxn>
              <a:cxn ang="0">
                <a:pos x="connsiteX33259" y="connsiteY33259"/>
              </a:cxn>
              <a:cxn ang="0">
                <a:pos x="connsiteX33260" y="connsiteY33260"/>
              </a:cxn>
              <a:cxn ang="0">
                <a:pos x="connsiteX33261" y="connsiteY33261"/>
              </a:cxn>
              <a:cxn ang="0">
                <a:pos x="connsiteX33262" y="connsiteY33262"/>
              </a:cxn>
              <a:cxn ang="0">
                <a:pos x="connsiteX33263" y="connsiteY33263"/>
              </a:cxn>
              <a:cxn ang="0">
                <a:pos x="connsiteX33264" y="connsiteY33264"/>
              </a:cxn>
              <a:cxn ang="0">
                <a:pos x="connsiteX33265" y="connsiteY33265"/>
              </a:cxn>
              <a:cxn ang="0">
                <a:pos x="connsiteX33266" y="connsiteY33266"/>
              </a:cxn>
              <a:cxn ang="0">
                <a:pos x="connsiteX33267" y="connsiteY33267"/>
              </a:cxn>
              <a:cxn ang="0">
                <a:pos x="connsiteX33268" y="connsiteY33268"/>
              </a:cxn>
              <a:cxn ang="0">
                <a:pos x="connsiteX33269" y="connsiteY33269"/>
              </a:cxn>
              <a:cxn ang="0">
                <a:pos x="connsiteX33270" y="connsiteY33270"/>
              </a:cxn>
              <a:cxn ang="0">
                <a:pos x="connsiteX33271" y="connsiteY33271"/>
              </a:cxn>
              <a:cxn ang="0">
                <a:pos x="connsiteX33272" y="connsiteY33272"/>
              </a:cxn>
              <a:cxn ang="0">
                <a:pos x="connsiteX33273" y="connsiteY33273"/>
              </a:cxn>
              <a:cxn ang="0">
                <a:pos x="connsiteX33274" y="connsiteY33274"/>
              </a:cxn>
              <a:cxn ang="0">
                <a:pos x="connsiteX33275" y="connsiteY33275"/>
              </a:cxn>
              <a:cxn ang="0">
                <a:pos x="connsiteX33276" y="connsiteY33276"/>
              </a:cxn>
              <a:cxn ang="0">
                <a:pos x="connsiteX33277" y="connsiteY33277"/>
              </a:cxn>
              <a:cxn ang="0">
                <a:pos x="connsiteX33278" y="connsiteY33278"/>
              </a:cxn>
              <a:cxn ang="0">
                <a:pos x="connsiteX33279" y="connsiteY33279"/>
              </a:cxn>
              <a:cxn ang="0">
                <a:pos x="connsiteX33280" y="connsiteY33280"/>
              </a:cxn>
              <a:cxn ang="0">
                <a:pos x="connsiteX33281" y="connsiteY33281"/>
              </a:cxn>
              <a:cxn ang="0">
                <a:pos x="connsiteX33282" y="connsiteY33282"/>
              </a:cxn>
              <a:cxn ang="0">
                <a:pos x="connsiteX33283" y="connsiteY33283"/>
              </a:cxn>
              <a:cxn ang="0">
                <a:pos x="connsiteX33284" y="connsiteY33284"/>
              </a:cxn>
              <a:cxn ang="0">
                <a:pos x="connsiteX33285" y="connsiteY33285"/>
              </a:cxn>
              <a:cxn ang="0">
                <a:pos x="connsiteX33286" y="connsiteY33286"/>
              </a:cxn>
              <a:cxn ang="0">
                <a:pos x="connsiteX33287" y="connsiteY33287"/>
              </a:cxn>
              <a:cxn ang="0">
                <a:pos x="connsiteX33288" y="connsiteY33288"/>
              </a:cxn>
              <a:cxn ang="0">
                <a:pos x="connsiteX33289" y="connsiteY33289"/>
              </a:cxn>
              <a:cxn ang="0">
                <a:pos x="connsiteX33290" y="connsiteY33290"/>
              </a:cxn>
              <a:cxn ang="0">
                <a:pos x="connsiteX33291" y="connsiteY33291"/>
              </a:cxn>
              <a:cxn ang="0">
                <a:pos x="connsiteX33292" y="connsiteY33292"/>
              </a:cxn>
              <a:cxn ang="0">
                <a:pos x="connsiteX33293" y="connsiteY33293"/>
              </a:cxn>
              <a:cxn ang="0">
                <a:pos x="connsiteX33294" y="connsiteY33294"/>
              </a:cxn>
              <a:cxn ang="0">
                <a:pos x="connsiteX33295" y="connsiteY33295"/>
              </a:cxn>
              <a:cxn ang="0">
                <a:pos x="connsiteX33296" y="connsiteY33296"/>
              </a:cxn>
              <a:cxn ang="0">
                <a:pos x="connsiteX33297" y="connsiteY33297"/>
              </a:cxn>
              <a:cxn ang="0">
                <a:pos x="connsiteX33298" y="connsiteY33298"/>
              </a:cxn>
              <a:cxn ang="0">
                <a:pos x="connsiteX33299" y="connsiteY33299"/>
              </a:cxn>
              <a:cxn ang="0">
                <a:pos x="connsiteX33300" y="connsiteY33300"/>
              </a:cxn>
              <a:cxn ang="0">
                <a:pos x="connsiteX33301" y="connsiteY33301"/>
              </a:cxn>
              <a:cxn ang="0">
                <a:pos x="connsiteX33302" y="connsiteY33302"/>
              </a:cxn>
              <a:cxn ang="0">
                <a:pos x="connsiteX33303" y="connsiteY33303"/>
              </a:cxn>
              <a:cxn ang="0">
                <a:pos x="connsiteX33304" y="connsiteY33304"/>
              </a:cxn>
              <a:cxn ang="0">
                <a:pos x="connsiteX33305" y="connsiteY33305"/>
              </a:cxn>
              <a:cxn ang="0">
                <a:pos x="connsiteX33306" y="connsiteY33306"/>
              </a:cxn>
              <a:cxn ang="0">
                <a:pos x="connsiteX33307" y="connsiteY33307"/>
              </a:cxn>
              <a:cxn ang="0">
                <a:pos x="connsiteX33308" y="connsiteY33308"/>
              </a:cxn>
              <a:cxn ang="0">
                <a:pos x="connsiteX33309" y="connsiteY33309"/>
              </a:cxn>
              <a:cxn ang="0">
                <a:pos x="connsiteX33310" y="connsiteY33310"/>
              </a:cxn>
              <a:cxn ang="0">
                <a:pos x="connsiteX33311" y="connsiteY33311"/>
              </a:cxn>
              <a:cxn ang="0">
                <a:pos x="connsiteX33312" y="connsiteY33312"/>
              </a:cxn>
              <a:cxn ang="0">
                <a:pos x="connsiteX33313" y="connsiteY33313"/>
              </a:cxn>
              <a:cxn ang="0">
                <a:pos x="connsiteX33314" y="connsiteY33314"/>
              </a:cxn>
              <a:cxn ang="0">
                <a:pos x="connsiteX33315" y="connsiteY33315"/>
              </a:cxn>
              <a:cxn ang="0">
                <a:pos x="connsiteX33316" y="connsiteY33316"/>
              </a:cxn>
              <a:cxn ang="0">
                <a:pos x="connsiteX33317" y="connsiteY33317"/>
              </a:cxn>
              <a:cxn ang="0">
                <a:pos x="connsiteX33318" y="connsiteY33318"/>
              </a:cxn>
              <a:cxn ang="0">
                <a:pos x="connsiteX33319" y="connsiteY33319"/>
              </a:cxn>
              <a:cxn ang="0">
                <a:pos x="connsiteX33320" y="connsiteY33320"/>
              </a:cxn>
              <a:cxn ang="0">
                <a:pos x="connsiteX33321" y="connsiteY33321"/>
              </a:cxn>
              <a:cxn ang="0">
                <a:pos x="connsiteX33322" y="connsiteY33322"/>
              </a:cxn>
              <a:cxn ang="0">
                <a:pos x="connsiteX33323" y="connsiteY33323"/>
              </a:cxn>
              <a:cxn ang="0">
                <a:pos x="connsiteX33324" y="connsiteY33324"/>
              </a:cxn>
              <a:cxn ang="0">
                <a:pos x="connsiteX33325" y="connsiteY33325"/>
              </a:cxn>
              <a:cxn ang="0">
                <a:pos x="connsiteX33326" y="connsiteY33326"/>
              </a:cxn>
              <a:cxn ang="0">
                <a:pos x="connsiteX33327" y="connsiteY33327"/>
              </a:cxn>
              <a:cxn ang="0">
                <a:pos x="connsiteX33328" y="connsiteY33328"/>
              </a:cxn>
              <a:cxn ang="0">
                <a:pos x="connsiteX33329" y="connsiteY33329"/>
              </a:cxn>
              <a:cxn ang="0">
                <a:pos x="connsiteX33330" y="connsiteY33330"/>
              </a:cxn>
              <a:cxn ang="0">
                <a:pos x="connsiteX33331" y="connsiteY33331"/>
              </a:cxn>
              <a:cxn ang="0">
                <a:pos x="connsiteX33332" y="connsiteY33332"/>
              </a:cxn>
              <a:cxn ang="0">
                <a:pos x="connsiteX33333" y="connsiteY33333"/>
              </a:cxn>
              <a:cxn ang="0">
                <a:pos x="connsiteX33334" y="connsiteY33334"/>
              </a:cxn>
              <a:cxn ang="0">
                <a:pos x="connsiteX33335" y="connsiteY33335"/>
              </a:cxn>
              <a:cxn ang="0">
                <a:pos x="connsiteX33336" y="connsiteY33336"/>
              </a:cxn>
              <a:cxn ang="0">
                <a:pos x="connsiteX33337" y="connsiteY33337"/>
              </a:cxn>
              <a:cxn ang="0">
                <a:pos x="connsiteX33338" y="connsiteY33338"/>
              </a:cxn>
              <a:cxn ang="0">
                <a:pos x="connsiteX33339" y="connsiteY33339"/>
              </a:cxn>
              <a:cxn ang="0">
                <a:pos x="connsiteX33340" y="connsiteY33340"/>
              </a:cxn>
              <a:cxn ang="0">
                <a:pos x="connsiteX33341" y="connsiteY33341"/>
              </a:cxn>
              <a:cxn ang="0">
                <a:pos x="connsiteX33342" y="connsiteY33342"/>
              </a:cxn>
              <a:cxn ang="0">
                <a:pos x="connsiteX33343" y="connsiteY33343"/>
              </a:cxn>
              <a:cxn ang="0">
                <a:pos x="connsiteX33344" y="connsiteY33344"/>
              </a:cxn>
              <a:cxn ang="0">
                <a:pos x="connsiteX33345" y="connsiteY33345"/>
              </a:cxn>
              <a:cxn ang="0">
                <a:pos x="connsiteX33346" y="connsiteY33346"/>
              </a:cxn>
              <a:cxn ang="0">
                <a:pos x="connsiteX33347" y="connsiteY33347"/>
              </a:cxn>
              <a:cxn ang="0">
                <a:pos x="connsiteX33348" y="connsiteY33348"/>
              </a:cxn>
              <a:cxn ang="0">
                <a:pos x="connsiteX33349" y="connsiteY33349"/>
              </a:cxn>
              <a:cxn ang="0">
                <a:pos x="connsiteX33350" y="connsiteY33350"/>
              </a:cxn>
              <a:cxn ang="0">
                <a:pos x="connsiteX33351" y="connsiteY33351"/>
              </a:cxn>
              <a:cxn ang="0">
                <a:pos x="connsiteX33352" y="connsiteY33352"/>
              </a:cxn>
              <a:cxn ang="0">
                <a:pos x="connsiteX33353" y="connsiteY33353"/>
              </a:cxn>
              <a:cxn ang="0">
                <a:pos x="connsiteX33354" y="connsiteY33354"/>
              </a:cxn>
              <a:cxn ang="0">
                <a:pos x="connsiteX33355" y="connsiteY33355"/>
              </a:cxn>
              <a:cxn ang="0">
                <a:pos x="connsiteX33356" y="connsiteY33356"/>
              </a:cxn>
              <a:cxn ang="0">
                <a:pos x="connsiteX33357" y="connsiteY33357"/>
              </a:cxn>
              <a:cxn ang="0">
                <a:pos x="connsiteX33358" y="connsiteY33358"/>
              </a:cxn>
              <a:cxn ang="0">
                <a:pos x="connsiteX33359" y="connsiteY33359"/>
              </a:cxn>
              <a:cxn ang="0">
                <a:pos x="connsiteX33360" y="connsiteY33360"/>
              </a:cxn>
              <a:cxn ang="0">
                <a:pos x="connsiteX33361" y="connsiteY33361"/>
              </a:cxn>
              <a:cxn ang="0">
                <a:pos x="connsiteX33362" y="connsiteY33362"/>
              </a:cxn>
              <a:cxn ang="0">
                <a:pos x="connsiteX33363" y="connsiteY33363"/>
              </a:cxn>
              <a:cxn ang="0">
                <a:pos x="connsiteX33364" y="connsiteY33364"/>
              </a:cxn>
              <a:cxn ang="0">
                <a:pos x="connsiteX33365" y="connsiteY33365"/>
              </a:cxn>
              <a:cxn ang="0">
                <a:pos x="connsiteX33366" y="connsiteY33366"/>
              </a:cxn>
              <a:cxn ang="0">
                <a:pos x="connsiteX33367" y="connsiteY33367"/>
              </a:cxn>
              <a:cxn ang="0">
                <a:pos x="connsiteX33368" y="connsiteY33368"/>
              </a:cxn>
              <a:cxn ang="0">
                <a:pos x="connsiteX33369" y="connsiteY33369"/>
              </a:cxn>
              <a:cxn ang="0">
                <a:pos x="connsiteX33370" y="connsiteY33370"/>
              </a:cxn>
              <a:cxn ang="0">
                <a:pos x="connsiteX33371" y="connsiteY33371"/>
              </a:cxn>
              <a:cxn ang="0">
                <a:pos x="connsiteX33372" y="connsiteY33372"/>
              </a:cxn>
              <a:cxn ang="0">
                <a:pos x="connsiteX33373" y="connsiteY33373"/>
              </a:cxn>
              <a:cxn ang="0">
                <a:pos x="connsiteX33374" y="connsiteY33374"/>
              </a:cxn>
              <a:cxn ang="0">
                <a:pos x="connsiteX33375" y="connsiteY33375"/>
              </a:cxn>
              <a:cxn ang="0">
                <a:pos x="connsiteX33376" y="connsiteY33376"/>
              </a:cxn>
              <a:cxn ang="0">
                <a:pos x="connsiteX33377" y="connsiteY33377"/>
              </a:cxn>
              <a:cxn ang="0">
                <a:pos x="connsiteX33378" y="connsiteY33378"/>
              </a:cxn>
              <a:cxn ang="0">
                <a:pos x="connsiteX33379" y="connsiteY33379"/>
              </a:cxn>
              <a:cxn ang="0">
                <a:pos x="connsiteX33380" y="connsiteY33380"/>
              </a:cxn>
              <a:cxn ang="0">
                <a:pos x="connsiteX33381" y="connsiteY33381"/>
              </a:cxn>
              <a:cxn ang="0">
                <a:pos x="connsiteX33382" y="connsiteY33382"/>
              </a:cxn>
              <a:cxn ang="0">
                <a:pos x="connsiteX33383" y="connsiteY33383"/>
              </a:cxn>
              <a:cxn ang="0">
                <a:pos x="connsiteX33384" y="connsiteY33384"/>
              </a:cxn>
              <a:cxn ang="0">
                <a:pos x="connsiteX33385" y="connsiteY33385"/>
              </a:cxn>
              <a:cxn ang="0">
                <a:pos x="connsiteX33386" y="connsiteY33386"/>
              </a:cxn>
              <a:cxn ang="0">
                <a:pos x="connsiteX33387" y="connsiteY33387"/>
              </a:cxn>
              <a:cxn ang="0">
                <a:pos x="connsiteX33388" y="connsiteY33388"/>
              </a:cxn>
              <a:cxn ang="0">
                <a:pos x="connsiteX33389" y="connsiteY33389"/>
              </a:cxn>
              <a:cxn ang="0">
                <a:pos x="connsiteX33390" y="connsiteY33390"/>
              </a:cxn>
              <a:cxn ang="0">
                <a:pos x="connsiteX33391" y="connsiteY33391"/>
              </a:cxn>
              <a:cxn ang="0">
                <a:pos x="connsiteX33392" y="connsiteY33392"/>
              </a:cxn>
              <a:cxn ang="0">
                <a:pos x="connsiteX33393" y="connsiteY33393"/>
              </a:cxn>
              <a:cxn ang="0">
                <a:pos x="connsiteX33394" y="connsiteY33394"/>
              </a:cxn>
              <a:cxn ang="0">
                <a:pos x="connsiteX33395" y="connsiteY33395"/>
              </a:cxn>
              <a:cxn ang="0">
                <a:pos x="connsiteX33396" y="connsiteY33396"/>
              </a:cxn>
              <a:cxn ang="0">
                <a:pos x="connsiteX33397" y="connsiteY33397"/>
              </a:cxn>
              <a:cxn ang="0">
                <a:pos x="connsiteX33398" y="connsiteY33398"/>
              </a:cxn>
              <a:cxn ang="0">
                <a:pos x="connsiteX33399" y="connsiteY33399"/>
              </a:cxn>
              <a:cxn ang="0">
                <a:pos x="connsiteX33400" y="connsiteY33400"/>
              </a:cxn>
              <a:cxn ang="0">
                <a:pos x="connsiteX33401" y="connsiteY33401"/>
              </a:cxn>
              <a:cxn ang="0">
                <a:pos x="connsiteX33402" y="connsiteY33402"/>
              </a:cxn>
              <a:cxn ang="0">
                <a:pos x="connsiteX33403" y="connsiteY33403"/>
              </a:cxn>
              <a:cxn ang="0">
                <a:pos x="connsiteX33404" y="connsiteY33404"/>
              </a:cxn>
              <a:cxn ang="0">
                <a:pos x="connsiteX33405" y="connsiteY33405"/>
              </a:cxn>
              <a:cxn ang="0">
                <a:pos x="connsiteX33406" y="connsiteY33406"/>
              </a:cxn>
              <a:cxn ang="0">
                <a:pos x="connsiteX33407" y="connsiteY33407"/>
              </a:cxn>
              <a:cxn ang="0">
                <a:pos x="connsiteX33408" y="connsiteY33408"/>
              </a:cxn>
              <a:cxn ang="0">
                <a:pos x="connsiteX33409" y="connsiteY33409"/>
              </a:cxn>
              <a:cxn ang="0">
                <a:pos x="connsiteX33410" y="connsiteY33410"/>
              </a:cxn>
              <a:cxn ang="0">
                <a:pos x="connsiteX33411" y="connsiteY33411"/>
              </a:cxn>
              <a:cxn ang="0">
                <a:pos x="connsiteX33412" y="connsiteY33412"/>
              </a:cxn>
              <a:cxn ang="0">
                <a:pos x="connsiteX33413" y="connsiteY33413"/>
              </a:cxn>
              <a:cxn ang="0">
                <a:pos x="connsiteX33414" y="connsiteY33414"/>
              </a:cxn>
              <a:cxn ang="0">
                <a:pos x="connsiteX33415" y="connsiteY33415"/>
              </a:cxn>
              <a:cxn ang="0">
                <a:pos x="connsiteX33416" y="connsiteY33416"/>
              </a:cxn>
              <a:cxn ang="0">
                <a:pos x="connsiteX33417" y="connsiteY33417"/>
              </a:cxn>
              <a:cxn ang="0">
                <a:pos x="connsiteX33418" y="connsiteY33418"/>
              </a:cxn>
              <a:cxn ang="0">
                <a:pos x="connsiteX33419" y="connsiteY33419"/>
              </a:cxn>
              <a:cxn ang="0">
                <a:pos x="connsiteX33420" y="connsiteY33420"/>
              </a:cxn>
              <a:cxn ang="0">
                <a:pos x="connsiteX33421" y="connsiteY33421"/>
              </a:cxn>
              <a:cxn ang="0">
                <a:pos x="connsiteX33422" y="connsiteY33422"/>
              </a:cxn>
              <a:cxn ang="0">
                <a:pos x="connsiteX33423" y="connsiteY33423"/>
              </a:cxn>
              <a:cxn ang="0">
                <a:pos x="connsiteX33424" y="connsiteY33424"/>
              </a:cxn>
              <a:cxn ang="0">
                <a:pos x="connsiteX33425" y="connsiteY33425"/>
              </a:cxn>
              <a:cxn ang="0">
                <a:pos x="connsiteX33426" y="connsiteY33426"/>
              </a:cxn>
              <a:cxn ang="0">
                <a:pos x="connsiteX33427" y="connsiteY33427"/>
              </a:cxn>
              <a:cxn ang="0">
                <a:pos x="connsiteX33428" y="connsiteY33428"/>
              </a:cxn>
              <a:cxn ang="0">
                <a:pos x="connsiteX33429" y="connsiteY33429"/>
              </a:cxn>
              <a:cxn ang="0">
                <a:pos x="connsiteX33430" y="connsiteY33430"/>
              </a:cxn>
              <a:cxn ang="0">
                <a:pos x="connsiteX33431" y="connsiteY33431"/>
              </a:cxn>
              <a:cxn ang="0">
                <a:pos x="connsiteX33432" y="connsiteY33432"/>
              </a:cxn>
              <a:cxn ang="0">
                <a:pos x="connsiteX33433" y="connsiteY33433"/>
              </a:cxn>
              <a:cxn ang="0">
                <a:pos x="connsiteX33434" y="connsiteY33434"/>
              </a:cxn>
              <a:cxn ang="0">
                <a:pos x="connsiteX33435" y="connsiteY33435"/>
              </a:cxn>
              <a:cxn ang="0">
                <a:pos x="connsiteX33436" y="connsiteY33436"/>
              </a:cxn>
              <a:cxn ang="0">
                <a:pos x="connsiteX33437" y="connsiteY33437"/>
              </a:cxn>
              <a:cxn ang="0">
                <a:pos x="connsiteX33438" y="connsiteY33438"/>
              </a:cxn>
              <a:cxn ang="0">
                <a:pos x="connsiteX33439" y="connsiteY33439"/>
              </a:cxn>
              <a:cxn ang="0">
                <a:pos x="connsiteX33440" y="connsiteY33440"/>
              </a:cxn>
              <a:cxn ang="0">
                <a:pos x="connsiteX33441" y="connsiteY33441"/>
              </a:cxn>
              <a:cxn ang="0">
                <a:pos x="connsiteX33442" y="connsiteY33442"/>
              </a:cxn>
              <a:cxn ang="0">
                <a:pos x="connsiteX33443" y="connsiteY33443"/>
              </a:cxn>
              <a:cxn ang="0">
                <a:pos x="connsiteX33444" y="connsiteY33444"/>
              </a:cxn>
              <a:cxn ang="0">
                <a:pos x="connsiteX33445" y="connsiteY33445"/>
              </a:cxn>
              <a:cxn ang="0">
                <a:pos x="connsiteX33446" y="connsiteY33446"/>
              </a:cxn>
              <a:cxn ang="0">
                <a:pos x="connsiteX33447" y="connsiteY33447"/>
              </a:cxn>
              <a:cxn ang="0">
                <a:pos x="connsiteX33448" y="connsiteY33448"/>
              </a:cxn>
              <a:cxn ang="0">
                <a:pos x="connsiteX33449" y="connsiteY33449"/>
              </a:cxn>
              <a:cxn ang="0">
                <a:pos x="connsiteX33450" y="connsiteY33450"/>
              </a:cxn>
              <a:cxn ang="0">
                <a:pos x="connsiteX33451" y="connsiteY33451"/>
              </a:cxn>
              <a:cxn ang="0">
                <a:pos x="connsiteX33452" y="connsiteY33452"/>
              </a:cxn>
              <a:cxn ang="0">
                <a:pos x="connsiteX33453" y="connsiteY33453"/>
              </a:cxn>
              <a:cxn ang="0">
                <a:pos x="connsiteX33454" y="connsiteY33454"/>
              </a:cxn>
              <a:cxn ang="0">
                <a:pos x="connsiteX33455" y="connsiteY33455"/>
              </a:cxn>
              <a:cxn ang="0">
                <a:pos x="connsiteX33456" y="connsiteY33456"/>
              </a:cxn>
              <a:cxn ang="0">
                <a:pos x="connsiteX33457" y="connsiteY33457"/>
              </a:cxn>
              <a:cxn ang="0">
                <a:pos x="connsiteX33458" y="connsiteY33458"/>
              </a:cxn>
              <a:cxn ang="0">
                <a:pos x="connsiteX33459" y="connsiteY33459"/>
              </a:cxn>
              <a:cxn ang="0">
                <a:pos x="connsiteX33460" y="connsiteY33460"/>
              </a:cxn>
              <a:cxn ang="0">
                <a:pos x="connsiteX33461" y="connsiteY33461"/>
              </a:cxn>
              <a:cxn ang="0">
                <a:pos x="connsiteX33462" y="connsiteY33462"/>
              </a:cxn>
              <a:cxn ang="0">
                <a:pos x="connsiteX33463" y="connsiteY33463"/>
              </a:cxn>
              <a:cxn ang="0">
                <a:pos x="connsiteX33464" y="connsiteY33464"/>
              </a:cxn>
              <a:cxn ang="0">
                <a:pos x="connsiteX33465" y="connsiteY33465"/>
              </a:cxn>
              <a:cxn ang="0">
                <a:pos x="connsiteX33466" y="connsiteY33466"/>
              </a:cxn>
              <a:cxn ang="0">
                <a:pos x="connsiteX33467" y="connsiteY33467"/>
              </a:cxn>
              <a:cxn ang="0">
                <a:pos x="connsiteX33468" y="connsiteY33468"/>
              </a:cxn>
              <a:cxn ang="0">
                <a:pos x="connsiteX33469" y="connsiteY33469"/>
              </a:cxn>
              <a:cxn ang="0">
                <a:pos x="connsiteX33470" y="connsiteY33470"/>
              </a:cxn>
              <a:cxn ang="0">
                <a:pos x="connsiteX33471" y="connsiteY33471"/>
              </a:cxn>
              <a:cxn ang="0">
                <a:pos x="connsiteX33472" y="connsiteY33472"/>
              </a:cxn>
              <a:cxn ang="0">
                <a:pos x="connsiteX33473" y="connsiteY33473"/>
              </a:cxn>
              <a:cxn ang="0">
                <a:pos x="connsiteX33474" y="connsiteY33474"/>
              </a:cxn>
              <a:cxn ang="0">
                <a:pos x="connsiteX33475" y="connsiteY33475"/>
              </a:cxn>
              <a:cxn ang="0">
                <a:pos x="connsiteX33476" y="connsiteY33476"/>
              </a:cxn>
              <a:cxn ang="0">
                <a:pos x="connsiteX33477" y="connsiteY33477"/>
              </a:cxn>
              <a:cxn ang="0">
                <a:pos x="connsiteX33478" y="connsiteY33478"/>
              </a:cxn>
              <a:cxn ang="0">
                <a:pos x="connsiteX33479" y="connsiteY33479"/>
              </a:cxn>
              <a:cxn ang="0">
                <a:pos x="connsiteX33480" y="connsiteY33480"/>
              </a:cxn>
              <a:cxn ang="0">
                <a:pos x="connsiteX33481" y="connsiteY33481"/>
              </a:cxn>
              <a:cxn ang="0">
                <a:pos x="connsiteX33482" y="connsiteY33482"/>
              </a:cxn>
              <a:cxn ang="0">
                <a:pos x="connsiteX33483" y="connsiteY33483"/>
              </a:cxn>
              <a:cxn ang="0">
                <a:pos x="connsiteX33484" y="connsiteY33484"/>
              </a:cxn>
              <a:cxn ang="0">
                <a:pos x="connsiteX33485" y="connsiteY33485"/>
              </a:cxn>
              <a:cxn ang="0">
                <a:pos x="connsiteX33486" y="connsiteY33486"/>
              </a:cxn>
              <a:cxn ang="0">
                <a:pos x="connsiteX33487" y="connsiteY33487"/>
              </a:cxn>
              <a:cxn ang="0">
                <a:pos x="connsiteX33488" y="connsiteY33488"/>
              </a:cxn>
              <a:cxn ang="0">
                <a:pos x="connsiteX33489" y="connsiteY33489"/>
              </a:cxn>
              <a:cxn ang="0">
                <a:pos x="connsiteX33490" y="connsiteY33490"/>
              </a:cxn>
              <a:cxn ang="0">
                <a:pos x="connsiteX33491" y="connsiteY33491"/>
              </a:cxn>
              <a:cxn ang="0">
                <a:pos x="connsiteX33492" y="connsiteY33492"/>
              </a:cxn>
              <a:cxn ang="0">
                <a:pos x="connsiteX33493" y="connsiteY33493"/>
              </a:cxn>
              <a:cxn ang="0">
                <a:pos x="connsiteX33494" y="connsiteY33494"/>
              </a:cxn>
              <a:cxn ang="0">
                <a:pos x="connsiteX33495" y="connsiteY33495"/>
              </a:cxn>
              <a:cxn ang="0">
                <a:pos x="connsiteX33496" y="connsiteY33496"/>
              </a:cxn>
              <a:cxn ang="0">
                <a:pos x="connsiteX33497" y="connsiteY33497"/>
              </a:cxn>
              <a:cxn ang="0">
                <a:pos x="connsiteX33498" y="connsiteY33498"/>
              </a:cxn>
              <a:cxn ang="0">
                <a:pos x="connsiteX33499" y="connsiteY33499"/>
              </a:cxn>
              <a:cxn ang="0">
                <a:pos x="connsiteX33500" y="connsiteY33500"/>
              </a:cxn>
              <a:cxn ang="0">
                <a:pos x="connsiteX33501" y="connsiteY33501"/>
              </a:cxn>
              <a:cxn ang="0">
                <a:pos x="connsiteX33502" y="connsiteY33502"/>
              </a:cxn>
              <a:cxn ang="0">
                <a:pos x="connsiteX33503" y="connsiteY33503"/>
              </a:cxn>
              <a:cxn ang="0">
                <a:pos x="connsiteX33504" y="connsiteY33504"/>
              </a:cxn>
              <a:cxn ang="0">
                <a:pos x="connsiteX33505" y="connsiteY33505"/>
              </a:cxn>
              <a:cxn ang="0">
                <a:pos x="connsiteX33506" y="connsiteY33506"/>
              </a:cxn>
              <a:cxn ang="0">
                <a:pos x="connsiteX33507" y="connsiteY33507"/>
              </a:cxn>
              <a:cxn ang="0">
                <a:pos x="connsiteX33508" y="connsiteY33508"/>
              </a:cxn>
              <a:cxn ang="0">
                <a:pos x="connsiteX33509" y="connsiteY33509"/>
              </a:cxn>
              <a:cxn ang="0">
                <a:pos x="connsiteX33510" y="connsiteY33510"/>
              </a:cxn>
              <a:cxn ang="0">
                <a:pos x="connsiteX33511" y="connsiteY33511"/>
              </a:cxn>
              <a:cxn ang="0">
                <a:pos x="connsiteX33512" y="connsiteY33512"/>
              </a:cxn>
              <a:cxn ang="0">
                <a:pos x="connsiteX33513" y="connsiteY33513"/>
              </a:cxn>
              <a:cxn ang="0">
                <a:pos x="connsiteX33514" y="connsiteY33514"/>
              </a:cxn>
              <a:cxn ang="0">
                <a:pos x="connsiteX33515" y="connsiteY33515"/>
              </a:cxn>
              <a:cxn ang="0">
                <a:pos x="connsiteX33516" y="connsiteY33516"/>
              </a:cxn>
              <a:cxn ang="0">
                <a:pos x="connsiteX33517" y="connsiteY33517"/>
              </a:cxn>
              <a:cxn ang="0">
                <a:pos x="connsiteX33518" y="connsiteY33518"/>
              </a:cxn>
              <a:cxn ang="0">
                <a:pos x="connsiteX33519" y="connsiteY33519"/>
              </a:cxn>
              <a:cxn ang="0">
                <a:pos x="connsiteX33520" y="connsiteY33520"/>
              </a:cxn>
              <a:cxn ang="0">
                <a:pos x="connsiteX33521" y="connsiteY33521"/>
              </a:cxn>
              <a:cxn ang="0">
                <a:pos x="connsiteX33522" y="connsiteY33522"/>
              </a:cxn>
              <a:cxn ang="0">
                <a:pos x="connsiteX33523" y="connsiteY33523"/>
              </a:cxn>
              <a:cxn ang="0">
                <a:pos x="connsiteX33524" y="connsiteY33524"/>
              </a:cxn>
              <a:cxn ang="0">
                <a:pos x="connsiteX33525" y="connsiteY33525"/>
              </a:cxn>
              <a:cxn ang="0">
                <a:pos x="connsiteX33526" y="connsiteY33526"/>
              </a:cxn>
              <a:cxn ang="0">
                <a:pos x="connsiteX33527" y="connsiteY33527"/>
              </a:cxn>
              <a:cxn ang="0">
                <a:pos x="connsiteX33528" y="connsiteY33528"/>
              </a:cxn>
              <a:cxn ang="0">
                <a:pos x="connsiteX33529" y="connsiteY33529"/>
              </a:cxn>
              <a:cxn ang="0">
                <a:pos x="connsiteX33530" y="connsiteY33530"/>
              </a:cxn>
              <a:cxn ang="0">
                <a:pos x="connsiteX33531" y="connsiteY33531"/>
              </a:cxn>
              <a:cxn ang="0">
                <a:pos x="connsiteX33532" y="connsiteY33532"/>
              </a:cxn>
              <a:cxn ang="0">
                <a:pos x="connsiteX33533" y="connsiteY33533"/>
              </a:cxn>
              <a:cxn ang="0">
                <a:pos x="connsiteX33534" y="connsiteY33534"/>
              </a:cxn>
              <a:cxn ang="0">
                <a:pos x="connsiteX33535" y="connsiteY33535"/>
              </a:cxn>
              <a:cxn ang="0">
                <a:pos x="connsiteX33536" y="connsiteY33536"/>
              </a:cxn>
              <a:cxn ang="0">
                <a:pos x="connsiteX33537" y="connsiteY33537"/>
              </a:cxn>
              <a:cxn ang="0">
                <a:pos x="connsiteX33538" y="connsiteY33538"/>
              </a:cxn>
              <a:cxn ang="0">
                <a:pos x="connsiteX33539" y="connsiteY33539"/>
              </a:cxn>
              <a:cxn ang="0">
                <a:pos x="connsiteX33540" y="connsiteY33540"/>
              </a:cxn>
              <a:cxn ang="0">
                <a:pos x="connsiteX33541" y="connsiteY33541"/>
              </a:cxn>
              <a:cxn ang="0">
                <a:pos x="connsiteX33542" y="connsiteY33542"/>
              </a:cxn>
              <a:cxn ang="0">
                <a:pos x="connsiteX33543" y="connsiteY33543"/>
              </a:cxn>
              <a:cxn ang="0">
                <a:pos x="connsiteX33544" y="connsiteY33544"/>
              </a:cxn>
              <a:cxn ang="0">
                <a:pos x="connsiteX33545" y="connsiteY33545"/>
              </a:cxn>
              <a:cxn ang="0">
                <a:pos x="connsiteX33546" y="connsiteY33546"/>
              </a:cxn>
              <a:cxn ang="0">
                <a:pos x="connsiteX33547" y="connsiteY33547"/>
              </a:cxn>
              <a:cxn ang="0">
                <a:pos x="connsiteX33548" y="connsiteY33548"/>
              </a:cxn>
              <a:cxn ang="0">
                <a:pos x="connsiteX33549" y="connsiteY33549"/>
              </a:cxn>
              <a:cxn ang="0">
                <a:pos x="connsiteX33550" y="connsiteY33550"/>
              </a:cxn>
              <a:cxn ang="0">
                <a:pos x="connsiteX33551" y="connsiteY33551"/>
              </a:cxn>
              <a:cxn ang="0">
                <a:pos x="connsiteX33552" y="connsiteY33552"/>
              </a:cxn>
              <a:cxn ang="0">
                <a:pos x="connsiteX33553" y="connsiteY33553"/>
              </a:cxn>
              <a:cxn ang="0">
                <a:pos x="connsiteX33554" y="connsiteY33554"/>
              </a:cxn>
              <a:cxn ang="0">
                <a:pos x="connsiteX33555" y="connsiteY33555"/>
              </a:cxn>
              <a:cxn ang="0">
                <a:pos x="connsiteX33556" y="connsiteY33556"/>
              </a:cxn>
              <a:cxn ang="0">
                <a:pos x="connsiteX33557" y="connsiteY33557"/>
              </a:cxn>
              <a:cxn ang="0">
                <a:pos x="connsiteX33558" y="connsiteY33558"/>
              </a:cxn>
              <a:cxn ang="0">
                <a:pos x="connsiteX33559" y="connsiteY33559"/>
              </a:cxn>
              <a:cxn ang="0">
                <a:pos x="connsiteX33560" y="connsiteY33560"/>
              </a:cxn>
              <a:cxn ang="0">
                <a:pos x="connsiteX33561" y="connsiteY33561"/>
              </a:cxn>
              <a:cxn ang="0">
                <a:pos x="connsiteX33562" y="connsiteY33562"/>
              </a:cxn>
              <a:cxn ang="0">
                <a:pos x="connsiteX33563" y="connsiteY33563"/>
              </a:cxn>
              <a:cxn ang="0">
                <a:pos x="connsiteX33564" y="connsiteY33564"/>
              </a:cxn>
              <a:cxn ang="0">
                <a:pos x="connsiteX33565" y="connsiteY33565"/>
              </a:cxn>
              <a:cxn ang="0">
                <a:pos x="connsiteX33566" y="connsiteY33566"/>
              </a:cxn>
              <a:cxn ang="0">
                <a:pos x="connsiteX33567" y="connsiteY33567"/>
              </a:cxn>
              <a:cxn ang="0">
                <a:pos x="connsiteX33568" y="connsiteY33568"/>
              </a:cxn>
              <a:cxn ang="0">
                <a:pos x="connsiteX33569" y="connsiteY33569"/>
              </a:cxn>
              <a:cxn ang="0">
                <a:pos x="connsiteX33570" y="connsiteY33570"/>
              </a:cxn>
              <a:cxn ang="0">
                <a:pos x="connsiteX33571" y="connsiteY33571"/>
              </a:cxn>
              <a:cxn ang="0">
                <a:pos x="connsiteX33572" y="connsiteY33572"/>
              </a:cxn>
              <a:cxn ang="0">
                <a:pos x="connsiteX33573" y="connsiteY33573"/>
              </a:cxn>
              <a:cxn ang="0">
                <a:pos x="connsiteX33574" y="connsiteY33574"/>
              </a:cxn>
              <a:cxn ang="0">
                <a:pos x="connsiteX33575" y="connsiteY33575"/>
              </a:cxn>
              <a:cxn ang="0">
                <a:pos x="connsiteX33576" y="connsiteY33576"/>
              </a:cxn>
              <a:cxn ang="0">
                <a:pos x="connsiteX33577" y="connsiteY33577"/>
              </a:cxn>
              <a:cxn ang="0">
                <a:pos x="connsiteX33578" y="connsiteY33578"/>
              </a:cxn>
              <a:cxn ang="0">
                <a:pos x="connsiteX33579" y="connsiteY33579"/>
              </a:cxn>
              <a:cxn ang="0">
                <a:pos x="connsiteX33580" y="connsiteY33580"/>
              </a:cxn>
              <a:cxn ang="0">
                <a:pos x="connsiteX33581" y="connsiteY33581"/>
              </a:cxn>
              <a:cxn ang="0">
                <a:pos x="connsiteX33582" y="connsiteY33582"/>
              </a:cxn>
              <a:cxn ang="0">
                <a:pos x="connsiteX33583" y="connsiteY33583"/>
              </a:cxn>
              <a:cxn ang="0">
                <a:pos x="connsiteX33584" y="connsiteY33584"/>
              </a:cxn>
              <a:cxn ang="0">
                <a:pos x="connsiteX33585" y="connsiteY33585"/>
              </a:cxn>
              <a:cxn ang="0">
                <a:pos x="connsiteX33586" y="connsiteY33586"/>
              </a:cxn>
              <a:cxn ang="0">
                <a:pos x="connsiteX33587" y="connsiteY33587"/>
              </a:cxn>
              <a:cxn ang="0">
                <a:pos x="connsiteX33588" y="connsiteY33588"/>
              </a:cxn>
              <a:cxn ang="0">
                <a:pos x="connsiteX33589" y="connsiteY33589"/>
              </a:cxn>
              <a:cxn ang="0">
                <a:pos x="connsiteX33590" y="connsiteY33590"/>
              </a:cxn>
              <a:cxn ang="0">
                <a:pos x="connsiteX33591" y="connsiteY33591"/>
              </a:cxn>
              <a:cxn ang="0">
                <a:pos x="connsiteX33592" y="connsiteY33592"/>
              </a:cxn>
              <a:cxn ang="0">
                <a:pos x="connsiteX33593" y="connsiteY33593"/>
              </a:cxn>
              <a:cxn ang="0">
                <a:pos x="connsiteX33594" y="connsiteY33594"/>
              </a:cxn>
              <a:cxn ang="0">
                <a:pos x="connsiteX33595" y="connsiteY33595"/>
              </a:cxn>
              <a:cxn ang="0">
                <a:pos x="connsiteX33596" y="connsiteY33596"/>
              </a:cxn>
              <a:cxn ang="0">
                <a:pos x="connsiteX33597" y="connsiteY33597"/>
              </a:cxn>
              <a:cxn ang="0">
                <a:pos x="connsiteX33598" y="connsiteY33598"/>
              </a:cxn>
              <a:cxn ang="0">
                <a:pos x="connsiteX33599" y="connsiteY33599"/>
              </a:cxn>
              <a:cxn ang="0">
                <a:pos x="connsiteX33600" y="connsiteY33600"/>
              </a:cxn>
              <a:cxn ang="0">
                <a:pos x="connsiteX33601" y="connsiteY33601"/>
              </a:cxn>
              <a:cxn ang="0">
                <a:pos x="connsiteX33602" y="connsiteY33602"/>
              </a:cxn>
              <a:cxn ang="0">
                <a:pos x="connsiteX33603" y="connsiteY33603"/>
              </a:cxn>
              <a:cxn ang="0">
                <a:pos x="connsiteX33604" y="connsiteY33604"/>
              </a:cxn>
              <a:cxn ang="0">
                <a:pos x="connsiteX33605" y="connsiteY33605"/>
              </a:cxn>
              <a:cxn ang="0">
                <a:pos x="connsiteX33606" y="connsiteY33606"/>
              </a:cxn>
              <a:cxn ang="0">
                <a:pos x="connsiteX33607" y="connsiteY33607"/>
              </a:cxn>
              <a:cxn ang="0">
                <a:pos x="connsiteX33608" y="connsiteY33608"/>
              </a:cxn>
              <a:cxn ang="0">
                <a:pos x="connsiteX33609" y="connsiteY33609"/>
              </a:cxn>
              <a:cxn ang="0">
                <a:pos x="connsiteX33610" y="connsiteY33610"/>
              </a:cxn>
              <a:cxn ang="0">
                <a:pos x="connsiteX33611" y="connsiteY33611"/>
              </a:cxn>
              <a:cxn ang="0">
                <a:pos x="connsiteX33612" y="connsiteY33612"/>
              </a:cxn>
              <a:cxn ang="0">
                <a:pos x="connsiteX33613" y="connsiteY33613"/>
              </a:cxn>
              <a:cxn ang="0">
                <a:pos x="connsiteX33614" y="connsiteY33614"/>
              </a:cxn>
              <a:cxn ang="0">
                <a:pos x="connsiteX33615" y="connsiteY33615"/>
              </a:cxn>
              <a:cxn ang="0">
                <a:pos x="connsiteX33616" y="connsiteY33616"/>
              </a:cxn>
              <a:cxn ang="0">
                <a:pos x="connsiteX33617" y="connsiteY33617"/>
              </a:cxn>
              <a:cxn ang="0">
                <a:pos x="connsiteX33618" y="connsiteY33618"/>
              </a:cxn>
              <a:cxn ang="0">
                <a:pos x="connsiteX33619" y="connsiteY33619"/>
              </a:cxn>
              <a:cxn ang="0">
                <a:pos x="connsiteX33620" y="connsiteY33620"/>
              </a:cxn>
              <a:cxn ang="0">
                <a:pos x="connsiteX33621" y="connsiteY33621"/>
              </a:cxn>
              <a:cxn ang="0">
                <a:pos x="connsiteX33622" y="connsiteY33622"/>
              </a:cxn>
              <a:cxn ang="0">
                <a:pos x="connsiteX33623" y="connsiteY33623"/>
              </a:cxn>
              <a:cxn ang="0">
                <a:pos x="connsiteX33624" y="connsiteY33624"/>
              </a:cxn>
              <a:cxn ang="0">
                <a:pos x="connsiteX33625" y="connsiteY33625"/>
              </a:cxn>
              <a:cxn ang="0">
                <a:pos x="connsiteX33626" y="connsiteY33626"/>
              </a:cxn>
              <a:cxn ang="0">
                <a:pos x="connsiteX33627" y="connsiteY33627"/>
              </a:cxn>
              <a:cxn ang="0">
                <a:pos x="connsiteX33628" y="connsiteY33628"/>
              </a:cxn>
              <a:cxn ang="0">
                <a:pos x="connsiteX33629" y="connsiteY33629"/>
              </a:cxn>
              <a:cxn ang="0">
                <a:pos x="connsiteX33630" y="connsiteY33630"/>
              </a:cxn>
              <a:cxn ang="0">
                <a:pos x="connsiteX33631" y="connsiteY33631"/>
              </a:cxn>
              <a:cxn ang="0">
                <a:pos x="connsiteX33632" y="connsiteY33632"/>
              </a:cxn>
              <a:cxn ang="0">
                <a:pos x="connsiteX33633" y="connsiteY33633"/>
              </a:cxn>
              <a:cxn ang="0">
                <a:pos x="connsiteX33634" y="connsiteY33634"/>
              </a:cxn>
              <a:cxn ang="0">
                <a:pos x="connsiteX33635" y="connsiteY33635"/>
              </a:cxn>
              <a:cxn ang="0">
                <a:pos x="connsiteX33636" y="connsiteY33636"/>
              </a:cxn>
              <a:cxn ang="0">
                <a:pos x="connsiteX33637" y="connsiteY33637"/>
              </a:cxn>
              <a:cxn ang="0">
                <a:pos x="connsiteX33638" y="connsiteY33638"/>
              </a:cxn>
              <a:cxn ang="0">
                <a:pos x="connsiteX33639" y="connsiteY33639"/>
              </a:cxn>
              <a:cxn ang="0">
                <a:pos x="connsiteX33640" y="connsiteY33640"/>
              </a:cxn>
              <a:cxn ang="0">
                <a:pos x="connsiteX33641" y="connsiteY33641"/>
              </a:cxn>
              <a:cxn ang="0">
                <a:pos x="connsiteX33642" y="connsiteY33642"/>
              </a:cxn>
              <a:cxn ang="0">
                <a:pos x="connsiteX33643" y="connsiteY33643"/>
              </a:cxn>
              <a:cxn ang="0">
                <a:pos x="connsiteX33644" y="connsiteY33644"/>
              </a:cxn>
              <a:cxn ang="0">
                <a:pos x="connsiteX33645" y="connsiteY33645"/>
              </a:cxn>
              <a:cxn ang="0">
                <a:pos x="connsiteX33646" y="connsiteY33646"/>
              </a:cxn>
              <a:cxn ang="0">
                <a:pos x="connsiteX33647" y="connsiteY33647"/>
              </a:cxn>
              <a:cxn ang="0">
                <a:pos x="connsiteX33648" y="connsiteY33648"/>
              </a:cxn>
              <a:cxn ang="0">
                <a:pos x="connsiteX33649" y="connsiteY33649"/>
              </a:cxn>
              <a:cxn ang="0">
                <a:pos x="connsiteX33650" y="connsiteY33650"/>
              </a:cxn>
              <a:cxn ang="0">
                <a:pos x="connsiteX33651" y="connsiteY33651"/>
              </a:cxn>
              <a:cxn ang="0">
                <a:pos x="connsiteX33652" y="connsiteY33652"/>
              </a:cxn>
              <a:cxn ang="0">
                <a:pos x="connsiteX33653" y="connsiteY33653"/>
              </a:cxn>
              <a:cxn ang="0">
                <a:pos x="connsiteX33654" y="connsiteY33654"/>
              </a:cxn>
              <a:cxn ang="0">
                <a:pos x="connsiteX33655" y="connsiteY33655"/>
              </a:cxn>
              <a:cxn ang="0">
                <a:pos x="connsiteX33656" y="connsiteY33656"/>
              </a:cxn>
              <a:cxn ang="0">
                <a:pos x="connsiteX33657" y="connsiteY33657"/>
              </a:cxn>
              <a:cxn ang="0">
                <a:pos x="connsiteX33658" y="connsiteY33658"/>
              </a:cxn>
              <a:cxn ang="0">
                <a:pos x="connsiteX33659" y="connsiteY33659"/>
              </a:cxn>
              <a:cxn ang="0">
                <a:pos x="connsiteX33660" y="connsiteY33660"/>
              </a:cxn>
              <a:cxn ang="0">
                <a:pos x="connsiteX33661" y="connsiteY33661"/>
              </a:cxn>
              <a:cxn ang="0">
                <a:pos x="connsiteX33662" y="connsiteY33662"/>
              </a:cxn>
              <a:cxn ang="0">
                <a:pos x="connsiteX33663" y="connsiteY33663"/>
              </a:cxn>
              <a:cxn ang="0">
                <a:pos x="connsiteX33664" y="connsiteY33664"/>
              </a:cxn>
              <a:cxn ang="0">
                <a:pos x="connsiteX33665" y="connsiteY33665"/>
              </a:cxn>
              <a:cxn ang="0">
                <a:pos x="connsiteX33666" y="connsiteY33666"/>
              </a:cxn>
              <a:cxn ang="0">
                <a:pos x="connsiteX33667" y="connsiteY33667"/>
              </a:cxn>
              <a:cxn ang="0">
                <a:pos x="connsiteX33668" y="connsiteY33668"/>
              </a:cxn>
              <a:cxn ang="0">
                <a:pos x="connsiteX33669" y="connsiteY33669"/>
              </a:cxn>
              <a:cxn ang="0">
                <a:pos x="connsiteX33670" y="connsiteY33670"/>
              </a:cxn>
              <a:cxn ang="0">
                <a:pos x="connsiteX33671" y="connsiteY33671"/>
              </a:cxn>
              <a:cxn ang="0">
                <a:pos x="connsiteX33672" y="connsiteY33672"/>
              </a:cxn>
              <a:cxn ang="0">
                <a:pos x="connsiteX33673" y="connsiteY33673"/>
              </a:cxn>
              <a:cxn ang="0">
                <a:pos x="connsiteX33674" y="connsiteY33674"/>
              </a:cxn>
              <a:cxn ang="0">
                <a:pos x="connsiteX33675" y="connsiteY33675"/>
              </a:cxn>
              <a:cxn ang="0">
                <a:pos x="connsiteX33676" y="connsiteY33676"/>
              </a:cxn>
              <a:cxn ang="0">
                <a:pos x="connsiteX33677" y="connsiteY33677"/>
              </a:cxn>
              <a:cxn ang="0">
                <a:pos x="connsiteX33678" y="connsiteY33678"/>
              </a:cxn>
              <a:cxn ang="0">
                <a:pos x="connsiteX33679" y="connsiteY33679"/>
              </a:cxn>
              <a:cxn ang="0">
                <a:pos x="connsiteX33680" y="connsiteY33680"/>
              </a:cxn>
              <a:cxn ang="0">
                <a:pos x="connsiteX33681" y="connsiteY33681"/>
              </a:cxn>
              <a:cxn ang="0">
                <a:pos x="connsiteX33682" y="connsiteY33682"/>
              </a:cxn>
              <a:cxn ang="0">
                <a:pos x="connsiteX33683" y="connsiteY33683"/>
              </a:cxn>
              <a:cxn ang="0">
                <a:pos x="connsiteX33684" y="connsiteY33684"/>
              </a:cxn>
              <a:cxn ang="0">
                <a:pos x="connsiteX33685" y="connsiteY33685"/>
              </a:cxn>
              <a:cxn ang="0">
                <a:pos x="connsiteX33686" y="connsiteY33686"/>
              </a:cxn>
              <a:cxn ang="0">
                <a:pos x="connsiteX33687" y="connsiteY33687"/>
              </a:cxn>
              <a:cxn ang="0">
                <a:pos x="connsiteX33688" y="connsiteY33688"/>
              </a:cxn>
              <a:cxn ang="0">
                <a:pos x="connsiteX33689" y="connsiteY33689"/>
              </a:cxn>
              <a:cxn ang="0">
                <a:pos x="connsiteX33690" y="connsiteY33690"/>
              </a:cxn>
              <a:cxn ang="0">
                <a:pos x="connsiteX33691" y="connsiteY33691"/>
              </a:cxn>
              <a:cxn ang="0">
                <a:pos x="connsiteX33692" y="connsiteY33692"/>
              </a:cxn>
              <a:cxn ang="0">
                <a:pos x="connsiteX33693" y="connsiteY33693"/>
              </a:cxn>
              <a:cxn ang="0">
                <a:pos x="connsiteX33694" y="connsiteY33694"/>
              </a:cxn>
              <a:cxn ang="0">
                <a:pos x="connsiteX33695" y="connsiteY33695"/>
              </a:cxn>
              <a:cxn ang="0">
                <a:pos x="connsiteX33696" y="connsiteY33696"/>
              </a:cxn>
              <a:cxn ang="0">
                <a:pos x="connsiteX33697" y="connsiteY33697"/>
              </a:cxn>
              <a:cxn ang="0">
                <a:pos x="connsiteX33698" y="connsiteY33698"/>
              </a:cxn>
              <a:cxn ang="0">
                <a:pos x="connsiteX33699" y="connsiteY33699"/>
              </a:cxn>
              <a:cxn ang="0">
                <a:pos x="connsiteX33700" y="connsiteY33700"/>
              </a:cxn>
              <a:cxn ang="0">
                <a:pos x="connsiteX33701" y="connsiteY33701"/>
              </a:cxn>
              <a:cxn ang="0">
                <a:pos x="connsiteX33702" y="connsiteY33702"/>
              </a:cxn>
              <a:cxn ang="0">
                <a:pos x="connsiteX33703" y="connsiteY33703"/>
              </a:cxn>
              <a:cxn ang="0">
                <a:pos x="connsiteX33704" y="connsiteY33704"/>
              </a:cxn>
              <a:cxn ang="0">
                <a:pos x="connsiteX33705" y="connsiteY33705"/>
              </a:cxn>
              <a:cxn ang="0">
                <a:pos x="connsiteX33706" y="connsiteY33706"/>
              </a:cxn>
              <a:cxn ang="0">
                <a:pos x="connsiteX33707" y="connsiteY33707"/>
              </a:cxn>
              <a:cxn ang="0">
                <a:pos x="connsiteX33708" y="connsiteY33708"/>
              </a:cxn>
              <a:cxn ang="0">
                <a:pos x="connsiteX33709" y="connsiteY33709"/>
              </a:cxn>
              <a:cxn ang="0">
                <a:pos x="connsiteX33710" y="connsiteY33710"/>
              </a:cxn>
              <a:cxn ang="0">
                <a:pos x="connsiteX33711" y="connsiteY33711"/>
              </a:cxn>
              <a:cxn ang="0">
                <a:pos x="connsiteX33712" y="connsiteY33712"/>
              </a:cxn>
              <a:cxn ang="0">
                <a:pos x="connsiteX33713" y="connsiteY33713"/>
              </a:cxn>
              <a:cxn ang="0">
                <a:pos x="connsiteX33714" y="connsiteY33714"/>
              </a:cxn>
              <a:cxn ang="0">
                <a:pos x="connsiteX33715" y="connsiteY33715"/>
              </a:cxn>
              <a:cxn ang="0">
                <a:pos x="connsiteX33716" y="connsiteY33716"/>
              </a:cxn>
              <a:cxn ang="0">
                <a:pos x="connsiteX33717" y="connsiteY33717"/>
              </a:cxn>
              <a:cxn ang="0">
                <a:pos x="connsiteX33718" y="connsiteY33718"/>
              </a:cxn>
              <a:cxn ang="0">
                <a:pos x="connsiteX33719" y="connsiteY33719"/>
              </a:cxn>
              <a:cxn ang="0">
                <a:pos x="connsiteX33720" y="connsiteY33720"/>
              </a:cxn>
              <a:cxn ang="0">
                <a:pos x="connsiteX33721" y="connsiteY33721"/>
              </a:cxn>
              <a:cxn ang="0">
                <a:pos x="connsiteX33722" y="connsiteY33722"/>
              </a:cxn>
              <a:cxn ang="0">
                <a:pos x="connsiteX33723" y="connsiteY33723"/>
              </a:cxn>
              <a:cxn ang="0">
                <a:pos x="connsiteX33724" y="connsiteY33724"/>
              </a:cxn>
              <a:cxn ang="0">
                <a:pos x="connsiteX33725" y="connsiteY33725"/>
              </a:cxn>
              <a:cxn ang="0">
                <a:pos x="connsiteX33726" y="connsiteY33726"/>
              </a:cxn>
              <a:cxn ang="0">
                <a:pos x="connsiteX33727" y="connsiteY33727"/>
              </a:cxn>
              <a:cxn ang="0">
                <a:pos x="connsiteX33728" y="connsiteY33728"/>
              </a:cxn>
              <a:cxn ang="0">
                <a:pos x="connsiteX33729" y="connsiteY33729"/>
              </a:cxn>
              <a:cxn ang="0">
                <a:pos x="connsiteX33730" y="connsiteY33730"/>
              </a:cxn>
              <a:cxn ang="0">
                <a:pos x="connsiteX33731" y="connsiteY33731"/>
              </a:cxn>
              <a:cxn ang="0">
                <a:pos x="connsiteX33732" y="connsiteY33732"/>
              </a:cxn>
              <a:cxn ang="0">
                <a:pos x="connsiteX33733" y="connsiteY33733"/>
              </a:cxn>
              <a:cxn ang="0">
                <a:pos x="connsiteX33734" y="connsiteY33734"/>
              </a:cxn>
              <a:cxn ang="0">
                <a:pos x="connsiteX33735" y="connsiteY33735"/>
              </a:cxn>
              <a:cxn ang="0">
                <a:pos x="connsiteX33736" y="connsiteY33736"/>
              </a:cxn>
              <a:cxn ang="0">
                <a:pos x="connsiteX33737" y="connsiteY33737"/>
              </a:cxn>
              <a:cxn ang="0">
                <a:pos x="connsiteX33738" y="connsiteY33738"/>
              </a:cxn>
              <a:cxn ang="0">
                <a:pos x="connsiteX33739" y="connsiteY33739"/>
              </a:cxn>
              <a:cxn ang="0">
                <a:pos x="connsiteX33740" y="connsiteY33740"/>
              </a:cxn>
              <a:cxn ang="0">
                <a:pos x="connsiteX33741" y="connsiteY33741"/>
              </a:cxn>
              <a:cxn ang="0">
                <a:pos x="connsiteX33742" y="connsiteY33742"/>
              </a:cxn>
              <a:cxn ang="0">
                <a:pos x="connsiteX33743" y="connsiteY33743"/>
              </a:cxn>
              <a:cxn ang="0">
                <a:pos x="connsiteX33744" y="connsiteY33744"/>
              </a:cxn>
              <a:cxn ang="0">
                <a:pos x="connsiteX33745" y="connsiteY33745"/>
              </a:cxn>
              <a:cxn ang="0">
                <a:pos x="connsiteX33746" y="connsiteY33746"/>
              </a:cxn>
              <a:cxn ang="0">
                <a:pos x="connsiteX33747" y="connsiteY33747"/>
              </a:cxn>
              <a:cxn ang="0">
                <a:pos x="connsiteX33748" y="connsiteY33748"/>
              </a:cxn>
              <a:cxn ang="0">
                <a:pos x="connsiteX33749" y="connsiteY33749"/>
              </a:cxn>
              <a:cxn ang="0">
                <a:pos x="connsiteX33750" y="connsiteY33750"/>
              </a:cxn>
              <a:cxn ang="0">
                <a:pos x="connsiteX33751" y="connsiteY33751"/>
              </a:cxn>
              <a:cxn ang="0">
                <a:pos x="connsiteX33752" y="connsiteY33752"/>
              </a:cxn>
              <a:cxn ang="0">
                <a:pos x="connsiteX33753" y="connsiteY33753"/>
              </a:cxn>
              <a:cxn ang="0">
                <a:pos x="connsiteX33754" y="connsiteY33754"/>
              </a:cxn>
              <a:cxn ang="0">
                <a:pos x="connsiteX33755" y="connsiteY33755"/>
              </a:cxn>
              <a:cxn ang="0">
                <a:pos x="connsiteX33756" y="connsiteY33756"/>
              </a:cxn>
              <a:cxn ang="0">
                <a:pos x="connsiteX33757" y="connsiteY33757"/>
              </a:cxn>
              <a:cxn ang="0">
                <a:pos x="connsiteX33758" y="connsiteY33758"/>
              </a:cxn>
              <a:cxn ang="0">
                <a:pos x="connsiteX33759" y="connsiteY33759"/>
              </a:cxn>
              <a:cxn ang="0">
                <a:pos x="connsiteX33760" y="connsiteY33760"/>
              </a:cxn>
              <a:cxn ang="0">
                <a:pos x="connsiteX33761" y="connsiteY33761"/>
              </a:cxn>
              <a:cxn ang="0">
                <a:pos x="connsiteX33762" y="connsiteY33762"/>
              </a:cxn>
              <a:cxn ang="0">
                <a:pos x="connsiteX33763" y="connsiteY33763"/>
              </a:cxn>
              <a:cxn ang="0">
                <a:pos x="connsiteX33764" y="connsiteY33764"/>
              </a:cxn>
              <a:cxn ang="0">
                <a:pos x="connsiteX33765" y="connsiteY33765"/>
              </a:cxn>
              <a:cxn ang="0">
                <a:pos x="connsiteX33766" y="connsiteY33766"/>
              </a:cxn>
              <a:cxn ang="0">
                <a:pos x="connsiteX33767" y="connsiteY33767"/>
              </a:cxn>
              <a:cxn ang="0">
                <a:pos x="connsiteX33768" y="connsiteY33768"/>
              </a:cxn>
              <a:cxn ang="0">
                <a:pos x="connsiteX33769" y="connsiteY33769"/>
              </a:cxn>
              <a:cxn ang="0">
                <a:pos x="connsiteX33770" y="connsiteY33770"/>
              </a:cxn>
              <a:cxn ang="0">
                <a:pos x="connsiteX33771" y="connsiteY33771"/>
              </a:cxn>
              <a:cxn ang="0">
                <a:pos x="connsiteX33772" y="connsiteY33772"/>
              </a:cxn>
              <a:cxn ang="0">
                <a:pos x="connsiteX33773" y="connsiteY33773"/>
              </a:cxn>
              <a:cxn ang="0">
                <a:pos x="connsiteX33774" y="connsiteY33774"/>
              </a:cxn>
              <a:cxn ang="0">
                <a:pos x="connsiteX33775" y="connsiteY33775"/>
              </a:cxn>
              <a:cxn ang="0">
                <a:pos x="connsiteX33776" y="connsiteY33776"/>
              </a:cxn>
              <a:cxn ang="0">
                <a:pos x="connsiteX33777" y="connsiteY33777"/>
              </a:cxn>
              <a:cxn ang="0">
                <a:pos x="connsiteX33778" y="connsiteY33778"/>
              </a:cxn>
              <a:cxn ang="0">
                <a:pos x="connsiteX33779" y="connsiteY33779"/>
              </a:cxn>
              <a:cxn ang="0">
                <a:pos x="connsiteX33780" y="connsiteY33780"/>
              </a:cxn>
              <a:cxn ang="0">
                <a:pos x="connsiteX33781" y="connsiteY33781"/>
              </a:cxn>
              <a:cxn ang="0">
                <a:pos x="connsiteX33782" y="connsiteY33782"/>
              </a:cxn>
              <a:cxn ang="0">
                <a:pos x="connsiteX33783" y="connsiteY33783"/>
              </a:cxn>
              <a:cxn ang="0">
                <a:pos x="connsiteX33784" y="connsiteY33784"/>
              </a:cxn>
              <a:cxn ang="0">
                <a:pos x="connsiteX33785" y="connsiteY33785"/>
              </a:cxn>
              <a:cxn ang="0">
                <a:pos x="connsiteX33786" y="connsiteY33786"/>
              </a:cxn>
              <a:cxn ang="0">
                <a:pos x="connsiteX33787" y="connsiteY33787"/>
              </a:cxn>
              <a:cxn ang="0">
                <a:pos x="connsiteX33788" y="connsiteY33788"/>
              </a:cxn>
              <a:cxn ang="0">
                <a:pos x="connsiteX33789" y="connsiteY33789"/>
              </a:cxn>
              <a:cxn ang="0">
                <a:pos x="connsiteX33790" y="connsiteY33790"/>
              </a:cxn>
              <a:cxn ang="0">
                <a:pos x="connsiteX33791" y="connsiteY33791"/>
              </a:cxn>
              <a:cxn ang="0">
                <a:pos x="connsiteX33792" y="connsiteY33792"/>
              </a:cxn>
              <a:cxn ang="0">
                <a:pos x="connsiteX33793" y="connsiteY33793"/>
              </a:cxn>
              <a:cxn ang="0">
                <a:pos x="connsiteX33794" y="connsiteY33794"/>
              </a:cxn>
              <a:cxn ang="0">
                <a:pos x="connsiteX33795" y="connsiteY33795"/>
              </a:cxn>
              <a:cxn ang="0">
                <a:pos x="connsiteX33796" y="connsiteY33796"/>
              </a:cxn>
              <a:cxn ang="0">
                <a:pos x="connsiteX33797" y="connsiteY33797"/>
              </a:cxn>
              <a:cxn ang="0">
                <a:pos x="connsiteX33798" y="connsiteY33798"/>
              </a:cxn>
              <a:cxn ang="0">
                <a:pos x="connsiteX33799" y="connsiteY33799"/>
              </a:cxn>
              <a:cxn ang="0">
                <a:pos x="connsiteX33800" y="connsiteY33800"/>
              </a:cxn>
              <a:cxn ang="0">
                <a:pos x="connsiteX33801" y="connsiteY33801"/>
              </a:cxn>
              <a:cxn ang="0">
                <a:pos x="connsiteX33802" y="connsiteY33802"/>
              </a:cxn>
              <a:cxn ang="0">
                <a:pos x="connsiteX33803" y="connsiteY33803"/>
              </a:cxn>
              <a:cxn ang="0">
                <a:pos x="connsiteX33804" y="connsiteY33804"/>
              </a:cxn>
              <a:cxn ang="0">
                <a:pos x="connsiteX33805" y="connsiteY33805"/>
              </a:cxn>
              <a:cxn ang="0">
                <a:pos x="connsiteX33806" y="connsiteY33806"/>
              </a:cxn>
              <a:cxn ang="0">
                <a:pos x="connsiteX33807" y="connsiteY33807"/>
              </a:cxn>
              <a:cxn ang="0">
                <a:pos x="connsiteX33808" y="connsiteY33808"/>
              </a:cxn>
              <a:cxn ang="0">
                <a:pos x="connsiteX33809" y="connsiteY33809"/>
              </a:cxn>
              <a:cxn ang="0">
                <a:pos x="connsiteX33810" y="connsiteY33810"/>
              </a:cxn>
              <a:cxn ang="0">
                <a:pos x="connsiteX33811" y="connsiteY33811"/>
              </a:cxn>
              <a:cxn ang="0">
                <a:pos x="connsiteX33812" y="connsiteY33812"/>
              </a:cxn>
              <a:cxn ang="0">
                <a:pos x="connsiteX33813" y="connsiteY33813"/>
              </a:cxn>
              <a:cxn ang="0">
                <a:pos x="connsiteX33814" y="connsiteY33814"/>
              </a:cxn>
              <a:cxn ang="0">
                <a:pos x="connsiteX33815" y="connsiteY33815"/>
              </a:cxn>
              <a:cxn ang="0">
                <a:pos x="connsiteX33816" y="connsiteY33816"/>
              </a:cxn>
              <a:cxn ang="0">
                <a:pos x="connsiteX33817" y="connsiteY33817"/>
              </a:cxn>
              <a:cxn ang="0">
                <a:pos x="connsiteX33818" y="connsiteY33818"/>
              </a:cxn>
              <a:cxn ang="0">
                <a:pos x="connsiteX33819" y="connsiteY33819"/>
              </a:cxn>
              <a:cxn ang="0">
                <a:pos x="connsiteX33820" y="connsiteY33820"/>
              </a:cxn>
              <a:cxn ang="0">
                <a:pos x="connsiteX33821" y="connsiteY33821"/>
              </a:cxn>
              <a:cxn ang="0">
                <a:pos x="connsiteX33822" y="connsiteY33822"/>
              </a:cxn>
              <a:cxn ang="0">
                <a:pos x="connsiteX33823" y="connsiteY33823"/>
              </a:cxn>
              <a:cxn ang="0">
                <a:pos x="connsiteX33824" y="connsiteY33824"/>
              </a:cxn>
              <a:cxn ang="0">
                <a:pos x="connsiteX33825" y="connsiteY33825"/>
              </a:cxn>
              <a:cxn ang="0">
                <a:pos x="connsiteX33826" y="connsiteY33826"/>
              </a:cxn>
              <a:cxn ang="0">
                <a:pos x="connsiteX33827" y="connsiteY33827"/>
              </a:cxn>
              <a:cxn ang="0">
                <a:pos x="connsiteX33828" y="connsiteY33828"/>
              </a:cxn>
              <a:cxn ang="0">
                <a:pos x="connsiteX33829" y="connsiteY33829"/>
              </a:cxn>
              <a:cxn ang="0">
                <a:pos x="connsiteX33830" y="connsiteY33830"/>
              </a:cxn>
              <a:cxn ang="0">
                <a:pos x="connsiteX33831" y="connsiteY33831"/>
              </a:cxn>
              <a:cxn ang="0">
                <a:pos x="connsiteX33832" y="connsiteY33832"/>
              </a:cxn>
              <a:cxn ang="0">
                <a:pos x="connsiteX33833" y="connsiteY33833"/>
              </a:cxn>
              <a:cxn ang="0">
                <a:pos x="connsiteX33834" y="connsiteY33834"/>
              </a:cxn>
              <a:cxn ang="0">
                <a:pos x="connsiteX33835" y="connsiteY33835"/>
              </a:cxn>
              <a:cxn ang="0">
                <a:pos x="connsiteX33836" y="connsiteY33836"/>
              </a:cxn>
              <a:cxn ang="0">
                <a:pos x="connsiteX33837" y="connsiteY33837"/>
              </a:cxn>
              <a:cxn ang="0">
                <a:pos x="connsiteX33838" y="connsiteY33838"/>
              </a:cxn>
              <a:cxn ang="0">
                <a:pos x="connsiteX33839" y="connsiteY33839"/>
              </a:cxn>
              <a:cxn ang="0">
                <a:pos x="connsiteX33840" y="connsiteY33840"/>
              </a:cxn>
              <a:cxn ang="0">
                <a:pos x="connsiteX33841" y="connsiteY33841"/>
              </a:cxn>
              <a:cxn ang="0">
                <a:pos x="connsiteX33842" y="connsiteY33842"/>
              </a:cxn>
              <a:cxn ang="0">
                <a:pos x="connsiteX33843" y="connsiteY33843"/>
              </a:cxn>
              <a:cxn ang="0">
                <a:pos x="connsiteX33844" y="connsiteY33844"/>
              </a:cxn>
              <a:cxn ang="0">
                <a:pos x="connsiteX33845" y="connsiteY33845"/>
              </a:cxn>
              <a:cxn ang="0">
                <a:pos x="connsiteX33846" y="connsiteY33846"/>
              </a:cxn>
              <a:cxn ang="0">
                <a:pos x="connsiteX33847" y="connsiteY33847"/>
              </a:cxn>
              <a:cxn ang="0">
                <a:pos x="connsiteX33848" y="connsiteY33848"/>
              </a:cxn>
              <a:cxn ang="0">
                <a:pos x="connsiteX33849" y="connsiteY33849"/>
              </a:cxn>
              <a:cxn ang="0">
                <a:pos x="connsiteX33850" y="connsiteY33850"/>
              </a:cxn>
              <a:cxn ang="0">
                <a:pos x="connsiteX33851" y="connsiteY33851"/>
              </a:cxn>
              <a:cxn ang="0">
                <a:pos x="connsiteX33852" y="connsiteY33852"/>
              </a:cxn>
              <a:cxn ang="0">
                <a:pos x="connsiteX33853" y="connsiteY33853"/>
              </a:cxn>
              <a:cxn ang="0">
                <a:pos x="connsiteX33854" y="connsiteY33854"/>
              </a:cxn>
              <a:cxn ang="0">
                <a:pos x="connsiteX33855" y="connsiteY33855"/>
              </a:cxn>
              <a:cxn ang="0">
                <a:pos x="connsiteX33856" y="connsiteY33856"/>
              </a:cxn>
              <a:cxn ang="0">
                <a:pos x="connsiteX33857" y="connsiteY33857"/>
              </a:cxn>
              <a:cxn ang="0">
                <a:pos x="connsiteX33858" y="connsiteY33858"/>
              </a:cxn>
              <a:cxn ang="0">
                <a:pos x="connsiteX33859" y="connsiteY33859"/>
              </a:cxn>
              <a:cxn ang="0">
                <a:pos x="connsiteX33860" y="connsiteY33860"/>
              </a:cxn>
              <a:cxn ang="0">
                <a:pos x="connsiteX33861" y="connsiteY33861"/>
              </a:cxn>
              <a:cxn ang="0">
                <a:pos x="connsiteX33862" y="connsiteY33862"/>
              </a:cxn>
              <a:cxn ang="0">
                <a:pos x="connsiteX33863" y="connsiteY33863"/>
              </a:cxn>
              <a:cxn ang="0">
                <a:pos x="connsiteX33864" y="connsiteY33864"/>
              </a:cxn>
              <a:cxn ang="0">
                <a:pos x="connsiteX33865" y="connsiteY33865"/>
              </a:cxn>
              <a:cxn ang="0">
                <a:pos x="connsiteX33866" y="connsiteY33866"/>
              </a:cxn>
              <a:cxn ang="0">
                <a:pos x="connsiteX33867" y="connsiteY33867"/>
              </a:cxn>
              <a:cxn ang="0">
                <a:pos x="connsiteX33868" y="connsiteY33868"/>
              </a:cxn>
              <a:cxn ang="0">
                <a:pos x="connsiteX33869" y="connsiteY33869"/>
              </a:cxn>
              <a:cxn ang="0">
                <a:pos x="connsiteX33870" y="connsiteY33870"/>
              </a:cxn>
              <a:cxn ang="0">
                <a:pos x="connsiteX33871" y="connsiteY33871"/>
              </a:cxn>
              <a:cxn ang="0">
                <a:pos x="connsiteX33872" y="connsiteY33872"/>
              </a:cxn>
              <a:cxn ang="0">
                <a:pos x="connsiteX33873" y="connsiteY33873"/>
              </a:cxn>
              <a:cxn ang="0">
                <a:pos x="connsiteX33874" y="connsiteY33874"/>
              </a:cxn>
              <a:cxn ang="0">
                <a:pos x="connsiteX33875" y="connsiteY33875"/>
              </a:cxn>
              <a:cxn ang="0">
                <a:pos x="connsiteX33876" y="connsiteY33876"/>
              </a:cxn>
              <a:cxn ang="0">
                <a:pos x="connsiteX33877" y="connsiteY33877"/>
              </a:cxn>
              <a:cxn ang="0">
                <a:pos x="connsiteX33878" y="connsiteY33878"/>
              </a:cxn>
              <a:cxn ang="0">
                <a:pos x="connsiteX33879" y="connsiteY33879"/>
              </a:cxn>
              <a:cxn ang="0">
                <a:pos x="connsiteX33880" y="connsiteY33880"/>
              </a:cxn>
              <a:cxn ang="0">
                <a:pos x="connsiteX33881" y="connsiteY33881"/>
              </a:cxn>
              <a:cxn ang="0">
                <a:pos x="connsiteX33882" y="connsiteY33882"/>
              </a:cxn>
              <a:cxn ang="0">
                <a:pos x="connsiteX33883" y="connsiteY33883"/>
              </a:cxn>
              <a:cxn ang="0">
                <a:pos x="connsiteX33884" y="connsiteY33884"/>
              </a:cxn>
              <a:cxn ang="0">
                <a:pos x="connsiteX33885" y="connsiteY33885"/>
              </a:cxn>
              <a:cxn ang="0">
                <a:pos x="connsiteX33886" y="connsiteY33886"/>
              </a:cxn>
              <a:cxn ang="0">
                <a:pos x="connsiteX33887" y="connsiteY33887"/>
              </a:cxn>
              <a:cxn ang="0">
                <a:pos x="connsiteX33888" y="connsiteY33888"/>
              </a:cxn>
              <a:cxn ang="0">
                <a:pos x="connsiteX33889" y="connsiteY33889"/>
              </a:cxn>
              <a:cxn ang="0">
                <a:pos x="connsiteX33890" y="connsiteY33890"/>
              </a:cxn>
              <a:cxn ang="0">
                <a:pos x="connsiteX33891" y="connsiteY33891"/>
              </a:cxn>
              <a:cxn ang="0">
                <a:pos x="connsiteX33892" y="connsiteY33892"/>
              </a:cxn>
              <a:cxn ang="0">
                <a:pos x="connsiteX33893" y="connsiteY33893"/>
              </a:cxn>
              <a:cxn ang="0">
                <a:pos x="connsiteX33894" y="connsiteY33894"/>
              </a:cxn>
              <a:cxn ang="0">
                <a:pos x="connsiteX33895" y="connsiteY33895"/>
              </a:cxn>
              <a:cxn ang="0">
                <a:pos x="connsiteX33896" y="connsiteY33896"/>
              </a:cxn>
              <a:cxn ang="0">
                <a:pos x="connsiteX33897" y="connsiteY33897"/>
              </a:cxn>
              <a:cxn ang="0">
                <a:pos x="connsiteX33898" y="connsiteY33898"/>
              </a:cxn>
              <a:cxn ang="0">
                <a:pos x="connsiteX33899" y="connsiteY33899"/>
              </a:cxn>
              <a:cxn ang="0">
                <a:pos x="connsiteX33900" y="connsiteY33900"/>
              </a:cxn>
              <a:cxn ang="0">
                <a:pos x="connsiteX33901" y="connsiteY33901"/>
              </a:cxn>
              <a:cxn ang="0">
                <a:pos x="connsiteX33902" y="connsiteY33902"/>
              </a:cxn>
              <a:cxn ang="0">
                <a:pos x="connsiteX33903" y="connsiteY33903"/>
              </a:cxn>
              <a:cxn ang="0">
                <a:pos x="connsiteX33904" y="connsiteY33904"/>
              </a:cxn>
              <a:cxn ang="0">
                <a:pos x="connsiteX33905" y="connsiteY33905"/>
              </a:cxn>
              <a:cxn ang="0">
                <a:pos x="connsiteX33906" y="connsiteY33906"/>
              </a:cxn>
              <a:cxn ang="0">
                <a:pos x="connsiteX33907" y="connsiteY33907"/>
              </a:cxn>
              <a:cxn ang="0">
                <a:pos x="connsiteX33908" y="connsiteY33908"/>
              </a:cxn>
              <a:cxn ang="0">
                <a:pos x="connsiteX33909" y="connsiteY33909"/>
              </a:cxn>
              <a:cxn ang="0">
                <a:pos x="connsiteX33910" y="connsiteY33910"/>
              </a:cxn>
              <a:cxn ang="0">
                <a:pos x="connsiteX33911" y="connsiteY33911"/>
              </a:cxn>
              <a:cxn ang="0">
                <a:pos x="connsiteX33912" y="connsiteY33912"/>
              </a:cxn>
              <a:cxn ang="0">
                <a:pos x="connsiteX33913" y="connsiteY33913"/>
              </a:cxn>
              <a:cxn ang="0">
                <a:pos x="connsiteX33914" y="connsiteY33914"/>
              </a:cxn>
              <a:cxn ang="0">
                <a:pos x="connsiteX33915" y="connsiteY33915"/>
              </a:cxn>
              <a:cxn ang="0">
                <a:pos x="connsiteX33916" y="connsiteY33916"/>
              </a:cxn>
              <a:cxn ang="0">
                <a:pos x="connsiteX33917" y="connsiteY33917"/>
              </a:cxn>
              <a:cxn ang="0">
                <a:pos x="connsiteX33918" y="connsiteY33918"/>
              </a:cxn>
              <a:cxn ang="0">
                <a:pos x="connsiteX33919" y="connsiteY33919"/>
              </a:cxn>
              <a:cxn ang="0">
                <a:pos x="connsiteX33920" y="connsiteY33920"/>
              </a:cxn>
              <a:cxn ang="0">
                <a:pos x="connsiteX33921" y="connsiteY33921"/>
              </a:cxn>
              <a:cxn ang="0">
                <a:pos x="connsiteX33922" y="connsiteY33922"/>
              </a:cxn>
              <a:cxn ang="0">
                <a:pos x="connsiteX33923" y="connsiteY33923"/>
              </a:cxn>
              <a:cxn ang="0">
                <a:pos x="connsiteX33924" y="connsiteY33924"/>
              </a:cxn>
              <a:cxn ang="0">
                <a:pos x="connsiteX33925" y="connsiteY33925"/>
              </a:cxn>
              <a:cxn ang="0">
                <a:pos x="connsiteX33926" y="connsiteY33926"/>
              </a:cxn>
              <a:cxn ang="0">
                <a:pos x="connsiteX33927" y="connsiteY33927"/>
              </a:cxn>
              <a:cxn ang="0">
                <a:pos x="connsiteX33928" y="connsiteY33928"/>
              </a:cxn>
              <a:cxn ang="0">
                <a:pos x="connsiteX33929" y="connsiteY33929"/>
              </a:cxn>
              <a:cxn ang="0">
                <a:pos x="connsiteX33930" y="connsiteY33930"/>
              </a:cxn>
              <a:cxn ang="0">
                <a:pos x="connsiteX33931" y="connsiteY33931"/>
              </a:cxn>
              <a:cxn ang="0">
                <a:pos x="connsiteX33932" y="connsiteY33932"/>
              </a:cxn>
              <a:cxn ang="0">
                <a:pos x="connsiteX33933" y="connsiteY33933"/>
              </a:cxn>
              <a:cxn ang="0">
                <a:pos x="connsiteX33934" y="connsiteY33934"/>
              </a:cxn>
              <a:cxn ang="0">
                <a:pos x="connsiteX33935" y="connsiteY33935"/>
              </a:cxn>
              <a:cxn ang="0">
                <a:pos x="connsiteX33936" y="connsiteY33936"/>
              </a:cxn>
              <a:cxn ang="0">
                <a:pos x="connsiteX33937" y="connsiteY33937"/>
              </a:cxn>
              <a:cxn ang="0">
                <a:pos x="connsiteX33938" y="connsiteY33938"/>
              </a:cxn>
              <a:cxn ang="0">
                <a:pos x="connsiteX33939" y="connsiteY33939"/>
              </a:cxn>
              <a:cxn ang="0">
                <a:pos x="connsiteX33940" y="connsiteY33940"/>
              </a:cxn>
              <a:cxn ang="0">
                <a:pos x="connsiteX33941" y="connsiteY33941"/>
              </a:cxn>
              <a:cxn ang="0">
                <a:pos x="connsiteX33942" y="connsiteY33942"/>
              </a:cxn>
              <a:cxn ang="0">
                <a:pos x="connsiteX33943" y="connsiteY33943"/>
              </a:cxn>
              <a:cxn ang="0">
                <a:pos x="connsiteX33944" y="connsiteY33944"/>
              </a:cxn>
              <a:cxn ang="0">
                <a:pos x="connsiteX33945" y="connsiteY33945"/>
              </a:cxn>
              <a:cxn ang="0">
                <a:pos x="connsiteX33946" y="connsiteY33946"/>
              </a:cxn>
              <a:cxn ang="0">
                <a:pos x="connsiteX33947" y="connsiteY33947"/>
              </a:cxn>
              <a:cxn ang="0">
                <a:pos x="connsiteX33948" y="connsiteY33948"/>
              </a:cxn>
              <a:cxn ang="0">
                <a:pos x="connsiteX33949" y="connsiteY33949"/>
              </a:cxn>
              <a:cxn ang="0">
                <a:pos x="connsiteX33950" y="connsiteY33950"/>
              </a:cxn>
              <a:cxn ang="0">
                <a:pos x="connsiteX33951" y="connsiteY33951"/>
              </a:cxn>
              <a:cxn ang="0">
                <a:pos x="connsiteX33952" y="connsiteY33952"/>
              </a:cxn>
              <a:cxn ang="0">
                <a:pos x="connsiteX33953" y="connsiteY33953"/>
              </a:cxn>
              <a:cxn ang="0">
                <a:pos x="connsiteX33954" y="connsiteY33954"/>
              </a:cxn>
              <a:cxn ang="0">
                <a:pos x="connsiteX33955" y="connsiteY33955"/>
              </a:cxn>
              <a:cxn ang="0">
                <a:pos x="connsiteX33956" y="connsiteY33956"/>
              </a:cxn>
              <a:cxn ang="0">
                <a:pos x="connsiteX33957" y="connsiteY33957"/>
              </a:cxn>
              <a:cxn ang="0">
                <a:pos x="connsiteX33958" y="connsiteY33958"/>
              </a:cxn>
              <a:cxn ang="0">
                <a:pos x="connsiteX33959" y="connsiteY33959"/>
              </a:cxn>
              <a:cxn ang="0">
                <a:pos x="connsiteX33960" y="connsiteY33960"/>
              </a:cxn>
              <a:cxn ang="0">
                <a:pos x="connsiteX33961" y="connsiteY33961"/>
              </a:cxn>
              <a:cxn ang="0">
                <a:pos x="connsiteX33962" y="connsiteY33962"/>
              </a:cxn>
              <a:cxn ang="0">
                <a:pos x="connsiteX33963" y="connsiteY33963"/>
              </a:cxn>
              <a:cxn ang="0">
                <a:pos x="connsiteX33964" y="connsiteY33964"/>
              </a:cxn>
              <a:cxn ang="0">
                <a:pos x="connsiteX33965" y="connsiteY33965"/>
              </a:cxn>
              <a:cxn ang="0">
                <a:pos x="connsiteX33966" y="connsiteY33966"/>
              </a:cxn>
              <a:cxn ang="0">
                <a:pos x="connsiteX33967" y="connsiteY33967"/>
              </a:cxn>
              <a:cxn ang="0">
                <a:pos x="connsiteX33968" y="connsiteY33968"/>
              </a:cxn>
              <a:cxn ang="0">
                <a:pos x="connsiteX33969" y="connsiteY33969"/>
              </a:cxn>
              <a:cxn ang="0">
                <a:pos x="connsiteX33970" y="connsiteY33970"/>
              </a:cxn>
              <a:cxn ang="0">
                <a:pos x="connsiteX33971" y="connsiteY33971"/>
              </a:cxn>
              <a:cxn ang="0">
                <a:pos x="connsiteX33972" y="connsiteY33972"/>
              </a:cxn>
              <a:cxn ang="0">
                <a:pos x="connsiteX33973" y="connsiteY33973"/>
              </a:cxn>
              <a:cxn ang="0">
                <a:pos x="connsiteX33974" y="connsiteY33974"/>
              </a:cxn>
              <a:cxn ang="0">
                <a:pos x="connsiteX33975" y="connsiteY33975"/>
              </a:cxn>
              <a:cxn ang="0">
                <a:pos x="connsiteX33976" y="connsiteY33976"/>
              </a:cxn>
              <a:cxn ang="0">
                <a:pos x="connsiteX33977" y="connsiteY33977"/>
              </a:cxn>
              <a:cxn ang="0">
                <a:pos x="connsiteX33978" y="connsiteY33978"/>
              </a:cxn>
              <a:cxn ang="0">
                <a:pos x="connsiteX33979" y="connsiteY33979"/>
              </a:cxn>
              <a:cxn ang="0">
                <a:pos x="connsiteX33980" y="connsiteY33980"/>
              </a:cxn>
              <a:cxn ang="0">
                <a:pos x="connsiteX33981" y="connsiteY33981"/>
              </a:cxn>
              <a:cxn ang="0">
                <a:pos x="connsiteX33982" y="connsiteY33982"/>
              </a:cxn>
              <a:cxn ang="0">
                <a:pos x="connsiteX33983" y="connsiteY33983"/>
              </a:cxn>
              <a:cxn ang="0">
                <a:pos x="connsiteX33984" y="connsiteY33984"/>
              </a:cxn>
              <a:cxn ang="0">
                <a:pos x="connsiteX33985" y="connsiteY33985"/>
              </a:cxn>
              <a:cxn ang="0">
                <a:pos x="connsiteX33986" y="connsiteY33986"/>
              </a:cxn>
              <a:cxn ang="0">
                <a:pos x="connsiteX33987" y="connsiteY33987"/>
              </a:cxn>
              <a:cxn ang="0">
                <a:pos x="connsiteX33988" y="connsiteY33988"/>
              </a:cxn>
              <a:cxn ang="0">
                <a:pos x="connsiteX33989" y="connsiteY33989"/>
              </a:cxn>
              <a:cxn ang="0">
                <a:pos x="connsiteX33990" y="connsiteY33990"/>
              </a:cxn>
              <a:cxn ang="0">
                <a:pos x="connsiteX33991" y="connsiteY33991"/>
              </a:cxn>
              <a:cxn ang="0">
                <a:pos x="connsiteX33992" y="connsiteY33992"/>
              </a:cxn>
              <a:cxn ang="0">
                <a:pos x="connsiteX33993" y="connsiteY33993"/>
              </a:cxn>
              <a:cxn ang="0">
                <a:pos x="connsiteX33994" y="connsiteY33994"/>
              </a:cxn>
              <a:cxn ang="0">
                <a:pos x="connsiteX33995" y="connsiteY33995"/>
              </a:cxn>
              <a:cxn ang="0">
                <a:pos x="connsiteX33996" y="connsiteY33996"/>
              </a:cxn>
              <a:cxn ang="0">
                <a:pos x="connsiteX33997" y="connsiteY33997"/>
              </a:cxn>
              <a:cxn ang="0">
                <a:pos x="connsiteX33998" y="connsiteY33998"/>
              </a:cxn>
              <a:cxn ang="0">
                <a:pos x="connsiteX33999" y="connsiteY33999"/>
              </a:cxn>
              <a:cxn ang="0">
                <a:pos x="connsiteX34000" y="connsiteY34000"/>
              </a:cxn>
              <a:cxn ang="0">
                <a:pos x="connsiteX34001" y="connsiteY34001"/>
              </a:cxn>
              <a:cxn ang="0">
                <a:pos x="connsiteX34002" y="connsiteY34002"/>
              </a:cxn>
              <a:cxn ang="0">
                <a:pos x="connsiteX34003" y="connsiteY34003"/>
              </a:cxn>
              <a:cxn ang="0">
                <a:pos x="connsiteX34004" y="connsiteY34004"/>
              </a:cxn>
              <a:cxn ang="0">
                <a:pos x="connsiteX34005" y="connsiteY34005"/>
              </a:cxn>
              <a:cxn ang="0">
                <a:pos x="connsiteX34006" y="connsiteY34006"/>
              </a:cxn>
              <a:cxn ang="0">
                <a:pos x="connsiteX34007" y="connsiteY34007"/>
              </a:cxn>
              <a:cxn ang="0">
                <a:pos x="connsiteX34008" y="connsiteY34008"/>
              </a:cxn>
              <a:cxn ang="0">
                <a:pos x="connsiteX34009" y="connsiteY34009"/>
              </a:cxn>
              <a:cxn ang="0">
                <a:pos x="connsiteX34010" y="connsiteY34010"/>
              </a:cxn>
              <a:cxn ang="0">
                <a:pos x="connsiteX34011" y="connsiteY34011"/>
              </a:cxn>
              <a:cxn ang="0">
                <a:pos x="connsiteX34012" y="connsiteY34012"/>
              </a:cxn>
              <a:cxn ang="0">
                <a:pos x="connsiteX34013" y="connsiteY34013"/>
              </a:cxn>
              <a:cxn ang="0">
                <a:pos x="connsiteX34014" y="connsiteY34014"/>
              </a:cxn>
              <a:cxn ang="0">
                <a:pos x="connsiteX34015" y="connsiteY34015"/>
              </a:cxn>
              <a:cxn ang="0">
                <a:pos x="connsiteX34016" y="connsiteY34016"/>
              </a:cxn>
              <a:cxn ang="0">
                <a:pos x="connsiteX34017" y="connsiteY34017"/>
              </a:cxn>
              <a:cxn ang="0">
                <a:pos x="connsiteX34018" y="connsiteY34018"/>
              </a:cxn>
              <a:cxn ang="0">
                <a:pos x="connsiteX34019" y="connsiteY34019"/>
              </a:cxn>
              <a:cxn ang="0">
                <a:pos x="connsiteX34020" y="connsiteY34020"/>
              </a:cxn>
              <a:cxn ang="0">
                <a:pos x="connsiteX34021" y="connsiteY34021"/>
              </a:cxn>
              <a:cxn ang="0">
                <a:pos x="connsiteX34022" y="connsiteY34022"/>
              </a:cxn>
              <a:cxn ang="0">
                <a:pos x="connsiteX34023" y="connsiteY34023"/>
              </a:cxn>
              <a:cxn ang="0">
                <a:pos x="connsiteX34024" y="connsiteY34024"/>
              </a:cxn>
              <a:cxn ang="0">
                <a:pos x="connsiteX34025" y="connsiteY34025"/>
              </a:cxn>
              <a:cxn ang="0">
                <a:pos x="connsiteX34026" y="connsiteY34026"/>
              </a:cxn>
              <a:cxn ang="0">
                <a:pos x="connsiteX34027" y="connsiteY34027"/>
              </a:cxn>
              <a:cxn ang="0">
                <a:pos x="connsiteX34028" y="connsiteY34028"/>
              </a:cxn>
              <a:cxn ang="0">
                <a:pos x="connsiteX34029" y="connsiteY34029"/>
              </a:cxn>
              <a:cxn ang="0">
                <a:pos x="connsiteX34030" y="connsiteY34030"/>
              </a:cxn>
              <a:cxn ang="0">
                <a:pos x="connsiteX34031" y="connsiteY34031"/>
              </a:cxn>
              <a:cxn ang="0">
                <a:pos x="connsiteX34032" y="connsiteY34032"/>
              </a:cxn>
              <a:cxn ang="0">
                <a:pos x="connsiteX34033" y="connsiteY34033"/>
              </a:cxn>
              <a:cxn ang="0">
                <a:pos x="connsiteX34034" y="connsiteY34034"/>
              </a:cxn>
              <a:cxn ang="0">
                <a:pos x="connsiteX34035" y="connsiteY34035"/>
              </a:cxn>
              <a:cxn ang="0">
                <a:pos x="connsiteX34036" y="connsiteY34036"/>
              </a:cxn>
              <a:cxn ang="0">
                <a:pos x="connsiteX34037" y="connsiteY34037"/>
              </a:cxn>
              <a:cxn ang="0">
                <a:pos x="connsiteX34038" y="connsiteY34038"/>
              </a:cxn>
              <a:cxn ang="0">
                <a:pos x="connsiteX34039" y="connsiteY34039"/>
              </a:cxn>
              <a:cxn ang="0">
                <a:pos x="connsiteX34040" y="connsiteY34040"/>
              </a:cxn>
              <a:cxn ang="0">
                <a:pos x="connsiteX34041" y="connsiteY34041"/>
              </a:cxn>
              <a:cxn ang="0">
                <a:pos x="connsiteX34042" y="connsiteY34042"/>
              </a:cxn>
              <a:cxn ang="0">
                <a:pos x="connsiteX34043" y="connsiteY34043"/>
              </a:cxn>
              <a:cxn ang="0">
                <a:pos x="connsiteX34044" y="connsiteY34044"/>
              </a:cxn>
              <a:cxn ang="0">
                <a:pos x="connsiteX34045" y="connsiteY34045"/>
              </a:cxn>
              <a:cxn ang="0">
                <a:pos x="connsiteX34046" y="connsiteY34046"/>
              </a:cxn>
              <a:cxn ang="0">
                <a:pos x="connsiteX34047" y="connsiteY34047"/>
              </a:cxn>
              <a:cxn ang="0">
                <a:pos x="connsiteX34048" y="connsiteY34048"/>
              </a:cxn>
              <a:cxn ang="0">
                <a:pos x="connsiteX34049" y="connsiteY34049"/>
              </a:cxn>
              <a:cxn ang="0">
                <a:pos x="connsiteX34050" y="connsiteY34050"/>
              </a:cxn>
              <a:cxn ang="0">
                <a:pos x="connsiteX34051" y="connsiteY34051"/>
              </a:cxn>
              <a:cxn ang="0">
                <a:pos x="connsiteX34052" y="connsiteY34052"/>
              </a:cxn>
              <a:cxn ang="0">
                <a:pos x="connsiteX34053" y="connsiteY34053"/>
              </a:cxn>
              <a:cxn ang="0">
                <a:pos x="connsiteX34054" y="connsiteY34054"/>
              </a:cxn>
              <a:cxn ang="0">
                <a:pos x="connsiteX34055" y="connsiteY34055"/>
              </a:cxn>
              <a:cxn ang="0">
                <a:pos x="connsiteX34056" y="connsiteY34056"/>
              </a:cxn>
              <a:cxn ang="0">
                <a:pos x="connsiteX34057" y="connsiteY34057"/>
              </a:cxn>
              <a:cxn ang="0">
                <a:pos x="connsiteX34058" y="connsiteY34058"/>
              </a:cxn>
              <a:cxn ang="0">
                <a:pos x="connsiteX34059" y="connsiteY34059"/>
              </a:cxn>
              <a:cxn ang="0">
                <a:pos x="connsiteX34060" y="connsiteY34060"/>
              </a:cxn>
              <a:cxn ang="0">
                <a:pos x="connsiteX34061" y="connsiteY34061"/>
              </a:cxn>
              <a:cxn ang="0">
                <a:pos x="connsiteX34062" y="connsiteY34062"/>
              </a:cxn>
              <a:cxn ang="0">
                <a:pos x="connsiteX34063" y="connsiteY34063"/>
              </a:cxn>
              <a:cxn ang="0">
                <a:pos x="connsiteX34064" y="connsiteY34064"/>
              </a:cxn>
              <a:cxn ang="0">
                <a:pos x="connsiteX34065" y="connsiteY34065"/>
              </a:cxn>
              <a:cxn ang="0">
                <a:pos x="connsiteX34066" y="connsiteY34066"/>
              </a:cxn>
              <a:cxn ang="0">
                <a:pos x="connsiteX34067" y="connsiteY34067"/>
              </a:cxn>
              <a:cxn ang="0">
                <a:pos x="connsiteX34068" y="connsiteY34068"/>
              </a:cxn>
              <a:cxn ang="0">
                <a:pos x="connsiteX34069" y="connsiteY34069"/>
              </a:cxn>
              <a:cxn ang="0">
                <a:pos x="connsiteX34070" y="connsiteY34070"/>
              </a:cxn>
              <a:cxn ang="0">
                <a:pos x="connsiteX34071" y="connsiteY34071"/>
              </a:cxn>
              <a:cxn ang="0">
                <a:pos x="connsiteX34072" y="connsiteY34072"/>
              </a:cxn>
              <a:cxn ang="0">
                <a:pos x="connsiteX34073" y="connsiteY34073"/>
              </a:cxn>
              <a:cxn ang="0">
                <a:pos x="connsiteX34074" y="connsiteY34074"/>
              </a:cxn>
              <a:cxn ang="0">
                <a:pos x="connsiteX34075" y="connsiteY34075"/>
              </a:cxn>
              <a:cxn ang="0">
                <a:pos x="connsiteX34076" y="connsiteY34076"/>
              </a:cxn>
              <a:cxn ang="0">
                <a:pos x="connsiteX34077" y="connsiteY34077"/>
              </a:cxn>
              <a:cxn ang="0">
                <a:pos x="connsiteX34078" y="connsiteY34078"/>
              </a:cxn>
              <a:cxn ang="0">
                <a:pos x="connsiteX34079" y="connsiteY34079"/>
              </a:cxn>
              <a:cxn ang="0">
                <a:pos x="connsiteX34080" y="connsiteY34080"/>
              </a:cxn>
              <a:cxn ang="0">
                <a:pos x="connsiteX34081" y="connsiteY34081"/>
              </a:cxn>
              <a:cxn ang="0">
                <a:pos x="connsiteX34082" y="connsiteY34082"/>
              </a:cxn>
              <a:cxn ang="0">
                <a:pos x="connsiteX34083" y="connsiteY34083"/>
              </a:cxn>
              <a:cxn ang="0">
                <a:pos x="connsiteX34084" y="connsiteY34084"/>
              </a:cxn>
              <a:cxn ang="0">
                <a:pos x="connsiteX34085" y="connsiteY34085"/>
              </a:cxn>
              <a:cxn ang="0">
                <a:pos x="connsiteX34086" y="connsiteY34086"/>
              </a:cxn>
              <a:cxn ang="0">
                <a:pos x="connsiteX34087" y="connsiteY34087"/>
              </a:cxn>
              <a:cxn ang="0">
                <a:pos x="connsiteX34088" y="connsiteY34088"/>
              </a:cxn>
              <a:cxn ang="0">
                <a:pos x="connsiteX34089" y="connsiteY34089"/>
              </a:cxn>
              <a:cxn ang="0">
                <a:pos x="connsiteX34090" y="connsiteY34090"/>
              </a:cxn>
              <a:cxn ang="0">
                <a:pos x="connsiteX34091" y="connsiteY34091"/>
              </a:cxn>
              <a:cxn ang="0">
                <a:pos x="connsiteX34092" y="connsiteY34092"/>
              </a:cxn>
              <a:cxn ang="0">
                <a:pos x="connsiteX34093" y="connsiteY34093"/>
              </a:cxn>
              <a:cxn ang="0">
                <a:pos x="connsiteX34094" y="connsiteY34094"/>
              </a:cxn>
              <a:cxn ang="0">
                <a:pos x="connsiteX34095" y="connsiteY34095"/>
              </a:cxn>
              <a:cxn ang="0">
                <a:pos x="connsiteX34096" y="connsiteY34096"/>
              </a:cxn>
              <a:cxn ang="0">
                <a:pos x="connsiteX34097" y="connsiteY34097"/>
              </a:cxn>
              <a:cxn ang="0">
                <a:pos x="connsiteX34098" y="connsiteY34098"/>
              </a:cxn>
              <a:cxn ang="0">
                <a:pos x="connsiteX34099" y="connsiteY34099"/>
              </a:cxn>
              <a:cxn ang="0">
                <a:pos x="connsiteX34100" y="connsiteY34100"/>
              </a:cxn>
              <a:cxn ang="0">
                <a:pos x="connsiteX34101" y="connsiteY34101"/>
              </a:cxn>
              <a:cxn ang="0">
                <a:pos x="connsiteX34102" y="connsiteY34102"/>
              </a:cxn>
              <a:cxn ang="0">
                <a:pos x="connsiteX34103" y="connsiteY34103"/>
              </a:cxn>
              <a:cxn ang="0">
                <a:pos x="connsiteX34104" y="connsiteY34104"/>
              </a:cxn>
              <a:cxn ang="0">
                <a:pos x="connsiteX34105" y="connsiteY34105"/>
              </a:cxn>
              <a:cxn ang="0">
                <a:pos x="connsiteX34106" y="connsiteY34106"/>
              </a:cxn>
              <a:cxn ang="0">
                <a:pos x="connsiteX34107" y="connsiteY34107"/>
              </a:cxn>
              <a:cxn ang="0">
                <a:pos x="connsiteX34108" y="connsiteY34108"/>
              </a:cxn>
              <a:cxn ang="0">
                <a:pos x="connsiteX34109" y="connsiteY34109"/>
              </a:cxn>
              <a:cxn ang="0">
                <a:pos x="connsiteX34110" y="connsiteY34110"/>
              </a:cxn>
              <a:cxn ang="0">
                <a:pos x="connsiteX34111" y="connsiteY34111"/>
              </a:cxn>
              <a:cxn ang="0">
                <a:pos x="connsiteX34112" y="connsiteY34112"/>
              </a:cxn>
              <a:cxn ang="0">
                <a:pos x="connsiteX34113" y="connsiteY34113"/>
              </a:cxn>
              <a:cxn ang="0">
                <a:pos x="connsiteX34114" y="connsiteY34114"/>
              </a:cxn>
              <a:cxn ang="0">
                <a:pos x="connsiteX34115" y="connsiteY34115"/>
              </a:cxn>
              <a:cxn ang="0">
                <a:pos x="connsiteX34116" y="connsiteY34116"/>
              </a:cxn>
              <a:cxn ang="0">
                <a:pos x="connsiteX34117" y="connsiteY34117"/>
              </a:cxn>
              <a:cxn ang="0">
                <a:pos x="connsiteX34118" y="connsiteY34118"/>
              </a:cxn>
              <a:cxn ang="0">
                <a:pos x="connsiteX34119" y="connsiteY34119"/>
              </a:cxn>
              <a:cxn ang="0">
                <a:pos x="connsiteX34120" y="connsiteY34120"/>
              </a:cxn>
              <a:cxn ang="0">
                <a:pos x="connsiteX34121" y="connsiteY34121"/>
              </a:cxn>
              <a:cxn ang="0">
                <a:pos x="connsiteX34122" y="connsiteY34122"/>
              </a:cxn>
              <a:cxn ang="0">
                <a:pos x="connsiteX34123" y="connsiteY34123"/>
              </a:cxn>
              <a:cxn ang="0">
                <a:pos x="connsiteX34124" y="connsiteY34124"/>
              </a:cxn>
              <a:cxn ang="0">
                <a:pos x="connsiteX34125" y="connsiteY34125"/>
              </a:cxn>
              <a:cxn ang="0">
                <a:pos x="connsiteX34126" y="connsiteY34126"/>
              </a:cxn>
              <a:cxn ang="0">
                <a:pos x="connsiteX34127" y="connsiteY34127"/>
              </a:cxn>
              <a:cxn ang="0">
                <a:pos x="connsiteX34128" y="connsiteY34128"/>
              </a:cxn>
              <a:cxn ang="0">
                <a:pos x="connsiteX34129" y="connsiteY34129"/>
              </a:cxn>
              <a:cxn ang="0">
                <a:pos x="connsiteX34130" y="connsiteY34130"/>
              </a:cxn>
              <a:cxn ang="0">
                <a:pos x="connsiteX34131" y="connsiteY34131"/>
              </a:cxn>
              <a:cxn ang="0">
                <a:pos x="connsiteX34132" y="connsiteY34132"/>
              </a:cxn>
              <a:cxn ang="0">
                <a:pos x="connsiteX34133" y="connsiteY34133"/>
              </a:cxn>
              <a:cxn ang="0">
                <a:pos x="connsiteX34134" y="connsiteY34134"/>
              </a:cxn>
              <a:cxn ang="0">
                <a:pos x="connsiteX34135" y="connsiteY34135"/>
              </a:cxn>
              <a:cxn ang="0">
                <a:pos x="connsiteX34136" y="connsiteY34136"/>
              </a:cxn>
              <a:cxn ang="0">
                <a:pos x="connsiteX34137" y="connsiteY34137"/>
              </a:cxn>
              <a:cxn ang="0">
                <a:pos x="connsiteX34138" y="connsiteY34138"/>
              </a:cxn>
              <a:cxn ang="0">
                <a:pos x="connsiteX34139" y="connsiteY34139"/>
              </a:cxn>
              <a:cxn ang="0">
                <a:pos x="connsiteX34140" y="connsiteY34140"/>
              </a:cxn>
              <a:cxn ang="0">
                <a:pos x="connsiteX34141" y="connsiteY34141"/>
              </a:cxn>
              <a:cxn ang="0">
                <a:pos x="connsiteX34142" y="connsiteY34142"/>
              </a:cxn>
              <a:cxn ang="0">
                <a:pos x="connsiteX34143" y="connsiteY34143"/>
              </a:cxn>
              <a:cxn ang="0">
                <a:pos x="connsiteX34144" y="connsiteY34144"/>
              </a:cxn>
              <a:cxn ang="0">
                <a:pos x="connsiteX34145" y="connsiteY34145"/>
              </a:cxn>
              <a:cxn ang="0">
                <a:pos x="connsiteX34146" y="connsiteY34146"/>
              </a:cxn>
              <a:cxn ang="0">
                <a:pos x="connsiteX34147" y="connsiteY34147"/>
              </a:cxn>
              <a:cxn ang="0">
                <a:pos x="connsiteX34148" y="connsiteY34148"/>
              </a:cxn>
              <a:cxn ang="0">
                <a:pos x="connsiteX34149" y="connsiteY34149"/>
              </a:cxn>
              <a:cxn ang="0">
                <a:pos x="connsiteX34150" y="connsiteY34150"/>
              </a:cxn>
              <a:cxn ang="0">
                <a:pos x="connsiteX34151" y="connsiteY34151"/>
              </a:cxn>
              <a:cxn ang="0">
                <a:pos x="connsiteX34152" y="connsiteY34152"/>
              </a:cxn>
              <a:cxn ang="0">
                <a:pos x="connsiteX34153" y="connsiteY34153"/>
              </a:cxn>
              <a:cxn ang="0">
                <a:pos x="connsiteX34154" y="connsiteY34154"/>
              </a:cxn>
              <a:cxn ang="0">
                <a:pos x="connsiteX34155" y="connsiteY34155"/>
              </a:cxn>
              <a:cxn ang="0">
                <a:pos x="connsiteX34156" y="connsiteY34156"/>
              </a:cxn>
              <a:cxn ang="0">
                <a:pos x="connsiteX34157" y="connsiteY34157"/>
              </a:cxn>
              <a:cxn ang="0">
                <a:pos x="connsiteX34158" y="connsiteY34158"/>
              </a:cxn>
              <a:cxn ang="0">
                <a:pos x="connsiteX34159" y="connsiteY34159"/>
              </a:cxn>
              <a:cxn ang="0">
                <a:pos x="connsiteX34160" y="connsiteY34160"/>
              </a:cxn>
              <a:cxn ang="0">
                <a:pos x="connsiteX34161" y="connsiteY34161"/>
              </a:cxn>
              <a:cxn ang="0">
                <a:pos x="connsiteX34162" y="connsiteY34162"/>
              </a:cxn>
              <a:cxn ang="0">
                <a:pos x="connsiteX34163" y="connsiteY34163"/>
              </a:cxn>
              <a:cxn ang="0">
                <a:pos x="connsiteX34164" y="connsiteY34164"/>
              </a:cxn>
              <a:cxn ang="0">
                <a:pos x="connsiteX34165" y="connsiteY34165"/>
              </a:cxn>
              <a:cxn ang="0">
                <a:pos x="connsiteX34166" y="connsiteY34166"/>
              </a:cxn>
              <a:cxn ang="0">
                <a:pos x="connsiteX34167" y="connsiteY34167"/>
              </a:cxn>
              <a:cxn ang="0">
                <a:pos x="connsiteX34168" y="connsiteY34168"/>
              </a:cxn>
              <a:cxn ang="0">
                <a:pos x="connsiteX34169" y="connsiteY34169"/>
              </a:cxn>
              <a:cxn ang="0">
                <a:pos x="connsiteX34170" y="connsiteY34170"/>
              </a:cxn>
              <a:cxn ang="0">
                <a:pos x="connsiteX34171" y="connsiteY34171"/>
              </a:cxn>
              <a:cxn ang="0">
                <a:pos x="connsiteX34172" y="connsiteY34172"/>
              </a:cxn>
              <a:cxn ang="0">
                <a:pos x="connsiteX34173" y="connsiteY34173"/>
              </a:cxn>
              <a:cxn ang="0">
                <a:pos x="connsiteX34174" y="connsiteY34174"/>
              </a:cxn>
              <a:cxn ang="0">
                <a:pos x="connsiteX34175" y="connsiteY34175"/>
              </a:cxn>
              <a:cxn ang="0">
                <a:pos x="connsiteX34176" y="connsiteY34176"/>
              </a:cxn>
              <a:cxn ang="0">
                <a:pos x="connsiteX34177" y="connsiteY34177"/>
              </a:cxn>
              <a:cxn ang="0">
                <a:pos x="connsiteX34178" y="connsiteY34178"/>
              </a:cxn>
              <a:cxn ang="0">
                <a:pos x="connsiteX34179" y="connsiteY34179"/>
              </a:cxn>
              <a:cxn ang="0">
                <a:pos x="connsiteX34180" y="connsiteY34180"/>
              </a:cxn>
              <a:cxn ang="0">
                <a:pos x="connsiteX34181" y="connsiteY34181"/>
              </a:cxn>
              <a:cxn ang="0">
                <a:pos x="connsiteX34182" y="connsiteY34182"/>
              </a:cxn>
              <a:cxn ang="0">
                <a:pos x="connsiteX34183" y="connsiteY34183"/>
              </a:cxn>
              <a:cxn ang="0">
                <a:pos x="connsiteX34184" y="connsiteY34184"/>
              </a:cxn>
              <a:cxn ang="0">
                <a:pos x="connsiteX34185" y="connsiteY34185"/>
              </a:cxn>
              <a:cxn ang="0">
                <a:pos x="connsiteX34186" y="connsiteY34186"/>
              </a:cxn>
              <a:cxn ang="0">
                <a:pos x="connsiteX34187" y="connsiteY34187"/>
              </a:cxn>
              <a:cxn ang="0">
                <a:pos x="connsiteX34188" y="connsiteY34188"/>
              </a:cxn>
              <a:cxn ang="0">
                <a:pos x="connsiteX34189" y="connsiteY34189"/>
              </a:cxn>
              <a:cxn ang="0">
                <a:pos x="connsiteX34190" y="connsiteY34190"/>
              </a:cxn>
              <a:cxn ang="0">
                <a:pos x="connsiteX34191" y="connsiteY34191"/>
              </a:cxn>
              <a:cxn ang="0">
                <a:pos x="connsiteX34192" y="connsiteY34192"/>
              </a:cxn>
              <a:cxn ang="0">
                <a:pos x="connsiteX34193" y="connsiteY34193"/>
              </a:cxn>
              <a:cxn ang="0">
                <a:pos x="connsiteX34194" y="connsiteY34194"/>
              </a:cxn>
              <a:cxn ang="0">
                <a:pos x="connsiteX34195" y="connsiteY34195"/>
              </a:cxn>
              <a:cxn ang="0">
                <a:pos x="connsiteX34196" y="connsiteY34196"/>
              </a:cxn>
              <a:cxn ang="0">
                <a:pos x="connsiteX34197" y="connsiteY34197"/>
              </a:cxn>
              <a:cxn ang="0">
                <a:pos x="connsiteX34198" y="connsiteY34198"/>
              </a:cxn>
              <a:cxn ang="0">
                <a:pos x="connsiteX34199" y="connsiteY34199"/>
              </a:cxn>
              <a:cxn ang="0">
                <a:pos x="connsiteX34200" y="connsiteY34200"/>
              </a:cxn>
              <a:cxn ang="0">
                <a:pos x="connsiteX34201" y="connsiteY34201"/>
              </a:cxn>
              <a:cxn ang="0">
                <a:pos x="connsiteX34202" y="connsiteY34202"/>
              </a:cxn>
              <a:cxn ang="0">
                <a:pos x="connsiteX34203" y="connsiteY34203"/>
              </a:cxn>
              <a:cxn ang="0">
                <a:pos x="connsiteX34204" y="connsiteY34204"/>
              </a:cxn>
              <a:cxn ang="0">
                <a:pos x="connsiteX34205" y="connsiteY34205"/>
              </a:cxn>
              <a:cxn ang="0">
                <a:pos x="connsiteX34206" y="connsiteY34206"/>
              </a:cxn>
              <a:cxn ang="0">
                <a:pos x="connsiteX34207" y="connsiteY34207"/>
              </a:cxn>
              <a:cxn ang="0">
                <a:pos x="connsiteX34208" y="connsiteY34208"/>
              </a:cxn>
              <a:cxn ang="0">
                <a:pos x="connsiteX34209" y="connsiteY34209"/>
              </a:cxn>
              <a:cxn ang="0">
                <a:pos x="connsiteX34210" y="connsiteY34210"/>
              </a:cxn>
              <a:cxn ang="0">
                <a:pos x="connsiteX34211" y="connsiteY34211"/>
              </a:cxn>
              <a:cxn ang="0">
                <a:pos x="connsiteX34212" y="connsiteY34212"/>
              </a:cxn>
              <a:cxn ang="0">
                <a:pos x="connsiteX34213" y="connsiteY34213"/>
              </a:cxn>
              <a:cxn ang="0">
                <a:pos x="connsiteX34214" y="connsiteY34214"/>
              </a:cxn>
              <a:cxn ang="0">
                <a:pos x="connsiteX34215" y="connsiteY34215"/>
              </a:cxn>
              <a:cxn ang="0">
                <a:pos x="connsiteX34216" y="connsiteY34216"/>
              </a:cxn>
              <a:cxn ang="0">
                <a:pos x="connsiteX34217" y="connsiteY34217"/>
              </a:cxn>
              <a:cxn ang="0">
                <a:pos x="connsiteX34218" y="connsiteY34218"/>
              </a:cxn>
              <a:cxn ang="0">
                <a:pos x="connsiteX34219" y="connsiteY34219"/>
              </a:cxn>
              <a:cxn ang="0">
                <a:pos x="connsiteX34220" y="connsiteY34220"/>
              </a:cxn>
              <a:cxn ang="0">
                <a:pos x="connsiteX34221" y="connsiteY34221"/>
              </a:cxn>
              <a:cxn ang="0">
                <a:pos x="connsiteX34222" y="connsiteY34222"/>
              </a:cxn>
              <a:cxn ang="0">
                <a:pos x="connsiteX34223" y="connsiteY34223"/>
              </a:cxn>
              <a:cxn ang="0">
                <a:pos x="connsiteX34224" y="connsiteY34224"/>
              </a:cxn>
              <a:cxn ang="0">
                <a:pos x="connsiteX34225" y="connsiteY34225"/>
              </a:cxn>
              <a:cxn ang="0">
                <a:pos x="connsiteX34226" y="connsiteY34226"/>
              </a:cxn>
              <a:cxn ang="0">
                <a:pos x="connsiteX34227" y="connsiteY34227"/>
              </a:cxn>
              <a:cxn ang="0">
                <a:pos x="connsiteX34228" y="connsiteY34228"/>
              </a:cxn>
              <a:cxn ang="0">
                <a:pos x="connsiteX34229" y="connsiteY34229"/>
              </a:cxn>
              <a:cxn ang="0">
                <a:pos x="connsiteX34230" y="connsiteY34230"/>
              </a:cxn>
              <a:cxn ang="0">
                <a:pos x="connsiteX34231" y="connsiteY34231"/>
              </a:cxn>
              <a:cxn ang="0">
                <a:pos x="connsiteX34232" y="connsiteY34232"/>
              </a:cxn>
              <a:cxn ang="0">
                <a:pos x="connsiteX34233" y="connsiteY34233"/>
              </a:cxn>
              <a:cxn ang="0">
                <a:pos x="connsiteX34234" y="connsiteY34234"/>
              </a:cxn>
              <a:cxn ang="0">
                <a:pos x="connsiteX34235" y="connsiteY34235"/>
              </a:cxn>
              <a:cxn ang="0">
                <a:pos x="connsiteX34236" y="connsiteY34236"/>
              </a:cxn>
              <a:cxn ang="0">
                <a:pos x="connsiteX34237" y="connsiteY34237"/>
              </a:cxn>
              <a:cxn ang="0">
                <a:pos x="connsiteX34238" y="connsiteY34238"/>
              </a:cxn>
              <a:cxn ang="0">
                <a:pos x="connsiteX34239" y="connsiteY34239"/>
              </a:cxn>
              <a:cxn ang="0">
                <a:pos x="connsiteX34240" y="connsiteY34240"/>
              </a:cxn>
              <a:cxn ang="0">
                <a:pos x="connsiteX34241" y="connsiteY34241"/>
              </a:cxn>
              <a:cxn ang="0">
                <a:pos x="connsiteX34242" y="connsiteY34242"/>
              </a:cxn>
              <a:cxn ang="0">
                <a:pos x="connsiteX34243" y="connsiteY34243"/>
              </a:cxn>
              <a:cxn ang="0">
                <a:pos x="connsiteX34244" y="connsiteY34244"/>
              </a:cxn>
              <a:cxn ang="0">
                <a:pos x="connsiteX34245" y="connsiteY34245"/>
              </a:cxn>
              <a:cxn ang="0">
                <a:pos x="connsiteX34246" y="connsiteY34246"/>
              </a:cxn>
              <a:cxn ang="0">
                <a:pos x="connsiteX34247" y="connsiteY34247"/>
              </a:cxn>
              <a:cxn ang="0">
                <a:pos x="connsiteX34248" y="connsiteY34248"/>
              </a:cxn>
              <a:cxn ang="0">
                <a:pos x="connsiteX34249" y="connsiteY34249"/>
              </a:cxn>
              <a:cxn ang="0">
                <a:pos x="connsiteX34250" y="connsiteY34250"/>
              </a:cxn>
              <a:cxn ang="0">
                <a:pos x="connsiteX34251" y="connsiteY34251"/>
              </a:cxn>
              <a:cxn ang="0">
                <a:pos x="connsiteX34252" y="connsiteY34252"/>
              </a:cxn>
              <a:cxn ang="0">
                <a:pos x="connsiteX34253" y="connsiteY34253"/>
              </a:cxn>
              <a:cxn ang="0">
                <a:pos x="connsiteX34254" y="connsiteY34254"/>
              </a:cxn>
              <a:cxn ang="0">
                <a:pos x="connsiteX34255" y="connsiteY34255"/>
              </a:cxn>
              <a:cxn ang="0">
                <a:pos x="connsiteX34256" y="connsiteY34256"/>
              </a:cxn>
              <a:cxn ang="0">
                <a:pos x="connsiteX34257" y="connsiteY34257"/>
              </a:cxn>
              <a:cxn ang="0">
                <a:pos x="connsiteX34258" y="connsiteY34258"/>
              </a:cxn>
              <a:cxn ang="0">
                <a:pos x="connsiteX34259" y="connsiteY34259"/>
              </a:cxn>
              <a:cxn ang="0">
                <a:pos x="connsiteX34260" y="connsiteY34260"/>
              </a:cxn>
              <a:cxn ang="0">
                <a:pos x="connsiteX34261" y="connsiteY34261"/>
              </a:cxn>
              <a:cxn ang="0">
                <a:pos x="connsiteX34262" y="connsiteY34262"/>
              </a:cxn>
              <a:cxn ang="0">
                <a:pos x="connsiteX34263" y="connsiteY34263"/>
              </a:cxn>
              <a:cxn ang="0">
                <a:pos x="connsiteX34264" y="connsiteY34264"/>
              </a:cxn>
              <a:cxn ang="0">
                <a:pos x="connsiteX34265" y="connsiteY34265"/>
              </a:cxn>
              <a:cxn ang="0">
                <a:pos x="connsiteX34266" y="connsiteY34266"/>
              </a:cxn>
              <a:cxn ang="0">
                <a:pos x="connsiteX34267" y="connsiteY34267"/>
              </a:cxn>
              <a:cxn ang="0">
                <a:pos x="connsiteX34268" y="connsiteY34268"/>
              </a:cxn>
              <a:cxn ang="0">
                <a:pos x="connsiteX34269" y="connsiteY34269"/>
              </a:cxn>
              <a:cxn ang="0">
                <a:pos x="connsiteX34270" y="connsiteY34270"/>
              </a:cxn>
              <a:cxn ang="0">
                <a:pos x="connsiteX34271" y="connsiteY34271"/>
              </a:cxn>
              <a:cxn ang="0">
                <a:pos x="connsiteX34272" y="connsiteY34272"/>
              </a:cxn>
              <a:cxn ang="0">
                <a:pos x="connsiteX34273" y="connsiteY34273"/>
              </a:cxn>
              <a:cxn ang="0">
                <a:pos x="connsiteX34274" y="connsiteY34274"/>
              </a:cxn>
              <a:cxn ang="0">
                <a:pos x="connsiteX34275" y="connsiteY34275"/>
              </a:cxn>
              <a:cxn ang="0">
                <a:pos x="connsiteX34276" y="connsiteY34276"/>
              </a:cxn>
              <a:cxn ang="0">
                <a:pos x="connsiteX34277" y="connsiteY34277"/>
              </a:cxn>
              <a:cxn ang="0">
                <a:pos x="connsiteX34278" y="connsiteY34278"/>
              </a:cxn>
              <a:cxn ang="0">
                <a:pos x="connsiteX34279" y="connsiteY34279"/>
              </a:cxn>
              <a:cxn ang="0">
                <a:pos x="connsiteX34280" y="connsiteY34280"/>
              </a:cxn>
              <a:cxn ang="0">
                <a:pos x="connsiteX34281" y="connsiteY34281"/>
              </a:cxn>
              <a:cxn ang="0">
                <a:pos x="connsiteX34282" y="connsiteY34282"/>
              </a:cxn>
              <a:cxn ang="0">
                <a:pos x="connsiteX34283" y="connsiteY34283"/>
              </a:cxn>
              <a:cxn ang="0">
                <a:pos x="connsiteX34284" y="connsiteY34284"/>
              </a:cxn>
              <a:cxn ang="0">
                <a:pos x="connsiteX34285" y="connsiteY34285"/>
              </a:cxn>
              <a:cxn ang="0">
                <a:pos x="connsiteX34286" y="connsiteY34286"/>
              </a:cxn>
              <a:cxn ang="0">
                <a:pos x="connsiteX34287" y="connsiteY34287"/>
              </a:cxn>
              <a:cxn ang="0">
                <a:pos x="connsiteX34288" y="connsiteY34288"/>
              </a:cxn>
              <a:cxn ang="0">
                <a:pos x="connsiteX34289" y="connsiteY34289"/>
              </a:cxn>
              <a:cxn ang="0">
                <a:pos x="connsiteX34290" y="connsiteY34290"/>
              </a:cxn>
              <a:cxn ang="0">
                <a:pos x="connsiteX34291" y="connsiteY34291"/>
              </a:cxn>
              <a:cxn ang="0">
                <a:pos x="connsiteX34292" y="connsiteY34292"/>
              </a:cxn>
              <a:cxn ang="0">
                <a:pos x="connsiteX34293" y="connsiteY34293"/>
              </a:cxn>
              <a:cxn ang="0">
                <a:pos x="connsiteX34294" y="connsiteY34294"/>
              </a:cxn>
              <a:cxn ang="0">
                <a:pos x="connsiteX34295" y="connsiteY34295"/>
              </a:cxn>
              <a:cxn ang="0">
                <a:pos x="connsiteX34296" y="connsiteY34296"/>
              </a:cxn>
              <a:cxn ang="0">
                <a:pos x="connsiteX34297" y="connsiteY34297"/>
              </a:cxn>
              <a:cxn ang="0">
                <a:pos x="connsiteX34298" y="connsiteY34298"/>
              </a:cxn>
              <a:cxn ang="0">
                <a:pos x="connsiteX34299" y="connsiteY34299"/>
              </a:cxn>
              <a:cxn ang="0">
                <a:pos x="connsiteX34300" y="connsiteY34300"/>
              </a:cxn>
              <a:cxn ang="0">
                <a:pos x="connsiteX34301" y="connsiteY34301"/>
              </a:cxn>
              <a:cxn ang="0">
                <a:pos x="connsiteX34302" y="connsiteY34302"/>
              </a:cxn>
              <a:cxn ang="0">
                <a:pos x="connsiteX34303" y="connsiteY34303"/>
              </a:cxn>
              <a:cxn ang="0">
                <a:pos x="connsiteX34304" y="connsiteY34304"/>
              </a:cxn>
              <a:cxn ang="0">
                <a:pos x="connsiteX34305" y="connsiteY34305"/>
              </a:cxn>
              <a:cxn ang="0">
                <a:pos x="connsiteX34306" y="connsiteY34306"/>
              </a:cxn>
              <a:cxn ang="0">
                <a:pos x="connsiteX34307" y="connsiteY34307"/>
              </a:cxn>
              <a:cxn ang="0">
                <a:pos x="connsiteX34308" y="connsiteY34308"/>
              </a:cxn>
              <a:cxn ang="0">
                <a:pos x="connsiteX34309" y="connsiteY34309"/>
              </a:cxn>
              <a:cxn ang="0">
                <a:pos x="connsiteX34310" y="connsiteY34310"/>
              </a:cxn>
              <a:cxn ang="0">
                <a:pos x="connsiteX34311" y="connsiteY34311"/>
              </a:cxn>
              <a:cxn ang="0">
                <a:pos x="connsiteX34312" y="connsiteY34312"/>
              </a:cxn>
              <a:cxn ang="0">
                <a:pos x="connsiteX34313" y="connsiteY34313"/>
              </a:cxn>
              <a:cxn ang="0">
                <a:pos x="connsiteX34314" y="connsiteY34314"/>
              </a:cxn>
              <a:cxn ang="0">
                <a:pos x="connsiteX34315" y="connsiteY34315"/>
              </a:cxn>
              <a:cxn ang="0">
                <a:pos x="connsiteX34316" y="connsiteY34316"/>
              </a:cxn>
              <a:cxn ang="0">
                <a:pos x="connsiteX34317" y="connsiteY34317"/>
              </a:cxn>
              <a:cxn ang="0">
                <a:pos x="connsiteX34318" y="connsiteY34318"/>
              </a:cxn>
              <a:cxn ang="0">
                <a:pos x="connsiteX34319" y="connsiteY34319"/>
              </a:cxn>
              <a:cxn ang="0">
                <a:pos x="connsiteX34320" y="connsiteY34320"/>
              </a:cxn>
              <a:cxn ang="0">
                <a:pos x="connsiteX34321" y="connsiteY34321"/>
              </a:cxn>
              <a:cxn ang="0">
                <a:pos x="connsiteX34322" y="connsiteY34322"/>
              </a:cxn>
              <a:cxn ang="0">
                <a:pos x="connsiteX34323" y="connsiteY34323"/>
              </a:cxn>
              <a:cxn ang="0">
                <a:pos x="connsiteX34324" y="connsiteY34324"/>
              </a:cxn>
              <a:cxn ang="0">
                <a:pos x="connsiteX34325" y="connsiteY34325"/>
              </a:cxn>
              <a:cxn ang="0">
                <a:pos x="connsiteX34326" y="connsiteY34326"/>
              </a:cxn>
              <a:cxn ang="0">
                <a:pos x="connsiteX34327" y="connsiteY34327"/>
              </a:cxn>
              <a:cxn ang="0">
                <a:pos x="connsiteX34328" y="connsiteY34328"/>
              </a:cxn>
              <a:cxn ang="0">
                <a:pos x="connsiteX34329" y="connsiteY34329"/>
              </a:cxn>
              <a:cxn ang="0">
                <a:pos x="connsiteX34330" y="connsiteY34330"/>
              </a:cxn>
              <a:cxn ang="0">
                <a:pos x="connsiteX34331" y="connsiteY34331"/>
              </a:cxn>
              <a:cxn ang="0">
                <a:pos x="connsiteX34332" y="connsiteY34332"/>
              </a:cxn>
              <a:cxn ang="0">
                <a:pos x="connsiteX34333" y="connsiteY34333"/>
              </a:cxn>
              <a:cxn ang="0">
                <a:pos x="connsiteX34334" y="connsiteY34334"/>
              </a:cxn>
              <a:cxn ang="0">
                <a:pos x="connsiteX34335" y="connsiteY34335"/>
              </a:cxn>
              <a:cxn ang="0">
                <a:pos x="connsiteX34336" y="connsiteY34336"/>
              </a:cxn>
              <a:cxn ang="0">
                <a:pos x="connsiteX34337" y="connsiteY34337"/>
              </a:cxn>
              <a:cxn ang="0">
                <a:pos x="connsiteX34338" y="connsiteY34338"/>
              </a:cxn>
              <a:cxn ang="0">
                <a:pos x="connsiteX34339" y="connsiteY34339"/>
              </a:cxn>
              <a:cxn ang="0">
                <a:pos x="connsiteX34340" y="connsiteY34340"/>
              </a:cxn>
              <a:cxn ang="0">
                <a:pos x="connsiteX34341" y="connsiteY34341"/>
              </a:cxn>
              <a:cxn ang="0">
                <a:pos x="connsiteX34342" y="connsiteY34342"/>
              </a:cxn>
              <a:cxn ang="0">
                <a:pos x="connsiteX34343" y="connsiteY34343"/>
              </a:cxn>
              <a:cxn ang="0">
                <a:pos x="connsiteX34344" y="connsiteY34344"/>
              </a:cxn>
              <a:cxn ang="0">
                <a:pos x="connsiteX34345" y="connsiteY34345"/>
              </a:cxn>
              <a:cxn ang="0">
                <a:pos x="connsiteX34346" y="connsiteY34346"/>
              </a:cxn>
              <a:cxn ang="0">
                <a:pos x="connsiteX34347" y="connsiteY34347"/>
              </a:cxn>
              <a:cxn ang="0">
                <a:pos x="connsiteX34348" y="connsiteY34348"/>
              </a:cxn>
              <a:cxn ang="0">
                <a:pos x="connsiteX34349" y="connsiteY34349"/>
              </a:cxn>
              <a:cxn ang="0">
                <a:pos x="connsiteX34350" y="connsiteY34350"/>
              </a:cxn>
              <a:cxn ang="0">
                <a:pos x="connsiteX34351" y="connsiteY34351"/>
              </a:cxn>
              <a:cxn ang="0">
                <a:pos x="connsiteX34352" y="connsiteY34352"/>
              </a:cxn>
              <a:cxn ang="0">
                <a:pos x="connsiteX34353" y="connsiteY34353"/>
              </a:cxn>
              <a:cxn ang="0">
                <a:pos x="connsiteX34354" y="connsiteY34354"/>
              </a:cxn>
              <a:cxn ang="0">
                <a:pos x="connsiteX34355" y="connsiteY34355"/>
              </a:cxn>
              <a:cxn ang="0">
                <a:pos x="connsiteX34356" y="connsiteY34356"/>
              </a:cxn>
              <a:cxn ang="0">
                <a:pos x="connsiteX34357" y="connsiteY34357"/>
              </a:cxn>
              <a:cxn ang="0">
                <a:pos x="connsiteX34358" y="connsiteY34358"/>
              </a:cxn>
              <a:cxn ang="0">
                <a:pos x="connsiteX34359" y="connsiteY34359"/>
              </a:cxn>
              <a:cxn ang="0">
                <a:pos x="connsiteX34360" y="connsiteY34360"/>
              </a:cxn>
              <a:cxn ang="0">
                <a:pos x="connsiteX34361" y="connsiteY34361"/>
              </a:cxn>
              <a:cxn ang="0">
                <a:pos x="connsiteX34362" y="connsiteY34362"/>
              </a:cxn>
              <a:cxn ang="0">
                <a:pos x="connsiteX34363" y="connsiteY34363"/>
              </a:cxn>
              <a:cxn ang="0">
                <a:pos x="connsiteX34364" y="connsiteY34364"/>
              </a:cxn>
              <a:cxn ang="0">
                <a:pos x="connsiteX34365" y="connsiteY34365"/>
              </a:cxn>
              <a:cxn ang="0">
                <a:pos x="connsiteX34366" y="connsiteY34366"/>
              </a:cxn>
              <a:cxn ang="0">
                <a:pos x="connsiteX34367" y="connsiteY34367"/>
              </a:cxn>
              <a:cxn ang="0">
                <a:pos x="connsiteX34368" y="connsiteY34368"/>
              </a:cxn>
              <a:cxn ang="0">
                <a:pos x="connsiteX34369" y="connsiteY34369"/>
              </a:cxn>
              <a:cxn ang="0">
                <a:pos x="connsiteX34370" y="connsiteY34370"/>
              </a:cxn>
              <a:cxn ang="0">
                <a:pos x="connsiteX34371" y="connsiteY34371"/>
              </a:cxn>
              <a:cxn ang="0">
                <a:pos x="connsiteX34372" y="connsiteY34372"/>
              </a:cxn>
              <a:cxn ang="0">
                <a:pos x="connsiteX34373" y="connsiteY34373"/>
              </a:cxn>
              <a:cxn ang="0">
                <a:pos x="connsiteX34374" y="connsiteY34374"/>
              </a:cxn>
              <a:cxn ang="0">
                <a:pos x="connsiteX34375" y="connsiteY34375"/>
              </a:cxn>
              <a:cxn ang="0">
                <a:pos x="connsiteX34376" y="connsiteY34376"/>
              </a:cxn>
              <a:cxn ang="0">
                <a:pos x="connsiteX34377" y="connsiteY34377"/>
              </a:cxn>
              <a:cxn ang="0">
                <a:pos x="connsiteX34378" y="connsiteY34378"/>
              </a:cxn>
              <a:cxn ang="0">
                <a:pos x="connsiteX34379" y="connsiteY34379"/>
              </a:cxn>
              <a:cxn ang="0">
                <a:pos x="connsiteX34380" y="connsiteY34380"/>
              </a:cxn>
              <a:cxn ang="0">
                <a:pos x="connsiteX34381" y="connsiteY34381"/>
              </a:cxn>
              <a:cxn ang="0">
                <a:pos x="connsiteX34382" y="connsiteY34382"/>
              </a:cxn>
              <a:cxn ang="0">
                <a:pos x="connsiteX34383" y="connsiteY34383"/>
              </a:cxn>
              <a:cxn ang="0">
                <a:pos x="connsiteX34384" y="connsiteY34384"/>
              </a:cxn>
              <a:cxn ang="0">
                <a:pos x="connsiteX34385" y="connsiteY34385"/>
              </a:cxn>
              <a:cxn ang="0">
                <a:pos x="connsiteX34386" y="connsiteY34386"/>
              </a:cxn>
              <a:cxn ang="0">
                <a:pos x="connsiteX34387" y="connsiteY34387"/>
              </a:cxn>
              <a:cxn ang="0">
                <a:pos x="connsiteX34388" y="connsiteY34388"/>
              </a:cxn>
              <a:cxn ang="0">
                <a:pos x="connsiteX34389" y="connsiteY34389"/>
              </a:cxn>
              <a:cxn ang="0">
                <a:pos x="connsiteX34390" y="connsiteY34390"/>
              </a:cxn>
              <a:cxn ang="0">
                <a:pos x="connsiteX34391" y="connsiteY34391"/>
              </a:cxn>
              <a:cxn ang="0">
                <a:pos x="connsiteX34392" y="connsiteY34392"/>
              </a:cxn>
              <a:cxn ang="0">
                <a:pos x="connsiteX34393" y="connsiteY34393"/>
              </a:cxn>
              <a:cxn ang="0">
                <a:pos x="connsiteX34394" y="connsiteY34394"/>
              </a:cxn>
              <a:cxn ang="0">
                <a:pos x="connsiteX34395" y="connsiteY34395"/>
              </a:cxn>
              <a:cxn ang="0">
                <a:pos x="connsiteX34396" y="connsiteY34396"/>
              </a:cxn>
              <a:cxn ang="0">
                <a:pos x="connsiteX34397" y="connsiteY34397"/>
              </a:cxn>
              <a:cxn ang="0">
                <a:pos x="connsiteX34398" y="connsiteY34398"/>
              </a:cxn>
              <a:cxn ang="0">
                <a:pos x="connsiteX34399" y="connsiteY34399"/>
              </a:cxn>
              <a:cxn ang="0">
                <a:pos x="connsiteX34400" y="connsiteY34400"/>
              </a:cxn>
              <a:cxn ang="0">
                <a:pos x="connsiteX34401" y="connsiteY34401"/>
              </a:cxn>
              <a:cxn ang="0">
                <a:pos x="connsiteX34402" y="connsiteY34402"/>
              </a:cxn>
              <a:cxn ang="0">
                <a:pos x="connsiteX34403" y="connsiteY34403"/>
              </a:cxn>
              <a:cxn ang="0">
                <a:pos x="connsiteX34404" y="connsiteY34404"/>
              </a:cxn>
              <a:cxn ang="0">
                <a:pos x="connsiteX34405" y="connsiteY34405"/>
              </a:cxn>
              <a:cxn ang="0">
                <a:pos x="connsiteX34406" y="connsiteY34406"/>
              </a:cxn>
              <a:cxn ang="0">
                <a:pos x="connsiteX34407" y="connsiteY34407"/>
              </a:cxn>
              <a:cxn ang="0">
                <a:pos x="connsiteX34408" y="connsiteY34408"/>
              </a:cxn>
              <a:cxn ang="0">
                <a:pos x="connsiteX34409" y="connsiteY34409"/>
              </a:cxn>
              <a:cxn ang="0">
                <a:pos x="connsiteX34410" y="connsiteY34410"/>
              </a:cxn>
              <a:cxn ang="0">
                <a:pos x="connsiteX34411" y="connsiteY34411"/>
              </a:cxn>
              <a:cxn ang="0">
                <a:pos x="connsiteX34412" y="connsiteY34412"/>
              </a:cxn>
              <a:cxn ang="0">
                <a:pos x="connsiteX34413" y="connsiteY34413"/>
              </a:cxn>
              <a:cxn ang="0">
                <a:pos x="connsiteX34414" y="connsiteY34414"/>
              </a:cxn>
              <a:cxn ang="0">
                <a:pos x="connsiteX34415" y="connsiteY34415"/>
              </a:cxn>
              <a:cxn ang="0">
                <a:pos x="connsiteX34416" y="connsiteY34416"/>
              </a:cxn>
              <a:cxn ang="0">
                <a:pos x="connsiteX34417" y="connsiteY34417"/>
              </a:cxn>
              <a:cxn ang="0">
                <a:pos x="connsiteX34418" y="connsiteY34418"/>
              </a:cxn>
              <a:cxn ang="0">
                <a:pos x="connsiteX34419" y="connsiteY34419"/>
              </a:cxn>
              <a:cxn ang="0">
                <a:pos x="connsiteX34420" y="connsiteY34420"/>
              </a:cxn>
              <a:cxn ang="0">
                <a:pos x="connsiteX34421" y="connsiteY34421"/>
              </a:cxn>
              <a:cxn ang="0">
                <a:pos x="connsiteX34422" y="connsiteY34422"/>
              </a:cxn>
              <a:cxn ang="0">
                <a:pos x="connsiteX34423" y="connsiteY34423"/>
              </a:cxn>
              <a:cxn ang="0">
                <a:pos x="connsiteX34424" y="connsiteY34424"/>
              </a:cxn>
              <a:cxn ang="0">
                <a:pos x="connsiteX34425" y="connsiteY34425"/>
              </a:cxn>
              <a:cxn ang="0">
                <a:pos x="connsiteX34426" y="connsiteY34426"/>
              </a:cxn>
              <a:cxn ang="0">
                <a:pos x="connsiteX34427" y="connsiteY34427"/>
              </a:cxn>
              <a:cxn ang="0">
                <a:pos x="connsiteX34428" y="connsiteY34428"/>
              </a:cxn>
              <a:cxn ang="0">
                <a:pos x="connsiteX34429" y="connsiteY34429"/>
              </a:cxn>
              <a:cxn ang="0">
                <a:pos x="connsiteX34430" y="connsiteY34430"/>
              </a:cxn>
              <a:cxn ang="0">
                <a:pos x="connsiteX34431" y="connsiteY34431"/>
              </a:cxn>
              <a:cxn ang="0">
                <a:pos x="connsiteX34432" y="connsiteY34432"/>
              </a:cxn>
              <a:cxn ang="0">
                <a:pos x="connsiteX34433" y="connsiteY34433"/>
              </a:cxn>
              <a:cxn ang="0">
                <a:pos x="connsiteX34434" y="connsiteY34434"/>
              </a:cxn>
              <a:cxn ang="0">
                <a:pos x="connsiteX34435" y="connsiteY34435"/>
              </a:cxn>
              <a:cxn ang="0">
                <a:pos x="connsiteX34436" y="connsiteY34436"/>
              </a:cxn>
              <a:cxn ang="0">
                <a:pos x="connsiteX34437" y="connsiteY34437"/>
              </a:cxn>
              <a:cxn ang="0">
                <a:pos x="connsiteX34438" y="connsiteY34438"/>
              </a:cxn>
              <a:cxn ang="0">
                <a:pos x="connsiteX34439" y="connsiteY34439"/>
              </a:cxn>
              <a:cxn ang="0">
                <a:pos x="connsiteX34440" y="connsiteY34440"/>
              </a:cxn>
              <a:cxn ang="0">
                <a:pos x="connsiteX34441" y="connsiteY34441"/>
              </a:cxn>
              <a:cxn ang="0">
                <a:pos x="connsiteX34442" y="connsiteY34442"/>
              </a:cxn>
              <a:cxn ang="0">
                <a:pos x="connsiteX34443" y="connsiteY34443"/>
              </a:cxn>
              <a:cxn ang="0">
                <a:pos x="connsiteX34444" y="connsiteY34444"/>
              </a:cxn>
              <a:cxn ang="0">
                <a:pos x="connsiteX34445" y="connsiteY34445"/>
              </a:cxn>
              <a:cxn ang="0">
                <a:pos x="connsiteX34446" y="connsiteY34446"/>
              </a:cxn>
              <a:cxn ang="0">
                <a:pos x="connsiteX34447" y="connsiteY34447"/>
              </a:cxn>
              <a:cxn ang="0">
                <a:pos x="connsiteX34448" y="connsiteY34448"/>
              </a:cxn>
              <a:cxn ang="0">
                <a:pos x="connsiteX34449" y="connsiteY34449"/>
              </a:cxn>
              <a:cxn ang="0">
                <a:pos x="connsiteX34450" y="connsiteY34450"/>
              </a:cxn>
              <a:cxn ang="0">
                <a:pos x="connsiteX34451" y="connsiteY34451"/>
              </a:cxn>
              <a:cxn ang="0">
                <a:pos x="connsiteX34452" y="connsiteY34452"/>
              </a:cxn>
              <a:cxn ang="0">
                <a:pos x="connsiteX34453" y="connsiteY34453"/>
              </a:cxn>
              <a:cxn ang="0">
                <a:pos x="connsiteX34454" y="connsiteY34454"/>
              </a:cxn>
              <a:cxn ang="0">
                <a:pos x="connsiteX34455" y="connsiteY34455"/>
              </a:cxn>
              <a:cxn ang="0">
                <a:pos x="connsiteX34456" y="connsiteY34456"/>
              </a:cxn>
              <a:cxn ang="0">
                <a:pos x="connsiteX34457" y="connsiteY34457"/>
              </a:cxn>
              <a:cxn ang="0">
                <a:pos x="connsiteX34458" y="connsiteY34458"/>
              </a:cxn>
              <a:cxn ang="0">
                <a:pos x="connsiteX34459" y="connsiteY34459"/>
              </a:cxn>
              <a:cxn ang="0">
                <a:pos x="connsiteX34460" y="connsiteY34460"/>
              </a:cxn>
              <a:cxn ang="0">
                <a:pos x="connsiteX34461" y="connsiteY34461"/>
              </a:cxn>
              <a:cxn ang="0">
                <a:pos x="connsiteX34462" y="connsiteY34462"/>
              </a:cxn>
              <a:cxn ang="0">
                <a:pos x="connsiteX34463" y="connsiteY34463"/>
              </a:cxn>
              <a:cxn ang="0">
                <a:pos x="connsiteX34464" y="connsiteY34464"/>
              </a:cxn>
              <a:cxn ang="0">
                <a:pos x="connsiteX34465" y="connsiteY34465"/>
              </a:cxn>
              <a:cxn ang="0">
                <a:pos x="connsiteX34466" y="connsiteY34466"/>
              </a:cxn>
              <a:cxn ang="0">
                <a:pos x="connsiteX34467" y="connsiteY34467"/>
              </a:cxn>
              <a:cxn ang="0">
                <a:pos x="connsiteX34468" y="connsiteY34468"/>
              </a:cxn>
              <a:cxn ang="0">
                <a:pos x="connsiteX34469" y="connsiteY34469"/>
              </a:cxn>
              <a:cxn ang="0">
                <a:pos x="connsiteX34470" y="connsiteY34470"/>
              </a:cxn>
              <a:cxn ang="0">
                <a:pos x="connsiteX34471" y="connsiteY34471"/>
              </a:cxn>
              <a:cxn ang="0">
                <a:pos x="connsiteX34472" y="connsiteY34472"/>
              </a:cxn>
              <a:cxn ang="0">
                <a:pos x="connsiteX34473" y="connsiteY34473"/>
              </a:cxn>
              <a:cxn ang="0">
                <a:pos x="connsiteX34474" y="connsiteY34474"/>
              </a:cxn>
              <a:cxn ang="0">
                <a:pos x="connsiteX34475" y="connsiteY34475"/>
              </a:cxn>
              <a:cxn ang="0">
                <a:pos x="connsiteX34476" y="connsiteY34476"/>
              </a:cxn>
              <a:cxn ang="0">
                <a:pos x="connsiteX34477" y="connsiteY34477"/>
              </a:cxn>
              <a:cxn ang="0">
                <a:pos x="connsiteX34478" y="connsiteY34478"/>
              </a:cxn>
              <a:cxn ang="0">
                <a:pos x="connsiteX34479" y="connsiteY34479"/>
              </a:cxn>
              <a:cxn ang="0">
                <a:pos x="connsiteX34480" y="connsiteY34480"/>
              </a:cxn>
              <a:cxn ang="0">
                <a:pos x="connsiteX34481" y="connsiteY34481"/>
              </a:cxn>
              <a:cxn ang="0">
                <a:pos x="connsiteX34482" y="connsiteY34482"/>
              </a:cxn>
              <a:cxn ang="0">
                <a:pos x="connsiteX34483" y="connsiteY34483"/>
              </a:cxn>
              <a:cxn ang="0">
                <a:pos x="connsiteX34484" y="connsiteY34484"/>
              </a:cxn>
              <a:cxn ang="0">
                <a:pos x="connsiteX34485" y="connsiteY34485"/>
              </a:cxn>
              <a:cxn ang="0">
                <a:pos x="connsiteX34486" y="connsiteY34486"/>
              </a:cxn>
              <a:cxn ang="0">
                <a:pos x="connsiteX34487" y="connsiteY34487"/>
              </a:cxn>
              <a:cxn ang="0">
                <a:pos x="connsiteX34488" y="connsiteY34488"/>
              </a:cxn>
              <a:cxn ang="0">
                <a:pos x="connsiteX34489" y="connsiteY34489"/>
              </a:cxn>
              <a:cxn ang="0">
                <a:pos x="connsiteX34490" y="connsiteY34490"/>
              </a:cxn>
              <a:cxn ang="0">
                <a:pos x="connsiteX34491" y="connsiteY34491"/>
              </a:cxn>
              <a:cxn ang="0">
                <a:pos x="connsiteX34492" y="connsiteY34492"/>
              </a:cxn>
              <a:cxn ang="0">
                <a:pos x="connsiteX34493" y="connsiteY34493"/>
              </a:cxn>
              <a:cxn ang="0">
                <a:pos x="connsiteX34494" y="connsiteY34494"/>
              </a:cxn>
              <a:cxn ang="0">
                <a:pos x="connsiteX34495" y="connsiteY34495"/>
              </a:cxn>
              <a:cxn ang="0">
                <a:pos x="connsiteX34496" y="connsiteY34496"/>
              </a:cxn>
              <a:cxn ang="0">
                <a:pos x="connsiteX34497" y="connsiteY34497"/>
              </a:cxn>
              <a:cxn ang="0">
                <a:pos x="connsiteX34498" y="connsiteY34498"/>
              </a:cxn>
              <a:cxn ang="0">
                <a:pos x="connsiteX34499" y="connsiteY34499"/>
              </a:cxn>
              <a:cxn ang="0">
                <a:pos x="connsiteX34500" y="connsiteY34500"/>
              </a:cxn>
              <a:cxn ang="0">
                <a:pos x="connsiteX34501" y="connsiteY34501"/>
              </a:cxn>
              <a:cxn ang="0">
                <a:pos x="connsiteX34502" y="connsiteY34502"/>
              </a:cxn>
              <a:cxn ang="0">
                <a:pos x="connsiteX34503" y="connsiteY34503"/>
              </a:cxn>
              <a:cxn ang="0">
                <a:pos x="connsiteX34504" y="connsiteY34504"/>
              </a:cxn>
              <a:cxn ang="0">
                <a:pos x="connsiteX34505" y="connsiteY34505"/>
              </a:cxn>
              <a:cxn ang="0">
                <a:pos x="connsiteX34506" y="connsiteY34506"/>
              </a:cxn>
              <a:cxn ang="0">
                <a:pos x="connsiteX34507" y="connsiteY34507"/>
              </a:cxn>
              <a:cxn ang="0">
                <a:pos x="connsiteX34508" y="connsiteY34508"/>
              </a:cxn>
              <a:cxn ang="0">
                <a:pos x="connsiteX34509" y="connsiteY34509"/>
              </a:cxn>
              <a:cxn ang="0">
                <a:pos x="connsiteX34510" y="connsiteY34510"/>
              </a:cxn>
              <a:cxn ang="0">
                <a:pos x="connsiteX34511" y="connsiteY34511"/>
              </a:cxn>
              <a:cxn ang="0">
                <a:pos x="connsiteX34512" y="connsiteY34512"/>
              </a:cxn>
              <a:cxn ang="0">
                <a:pos x="connsiteX34513" y="connsiteY34513"/>
              </a:cxn>
              <a:cxn ang="0">
                <a:pos x="connsiteX34514" y="connsiteY34514"/>
              </a:cxn>
              <a:cxn ang="0">
                <a:pos x="connsiteX34515" y="connsiteY34515"/>
              </a:cxn>
              <a:cxn ang="0">
                <a:pos x="connsiteX34516" y="connsiteY34516"/>
              </a:cxn>
              <a:cxn ang="0">
                <a:pos x="connsiteX34517" y="connsiteY34517"/>
              </a:cxn>
              <a:cxn ang="0">
                <a:pos x="connsiteX34518" y="connsiteY34518"/>
              </a:cxn>
              <a:cxn ang="0">
                <a:pos x="connsiteX34519" y="connsiteY34519"/>
              </a:cxn>
              <a:cxn ang="0">
                <a:pos x="connsiteX34520" y="connsiteY34520"/>
              </a:cxn>
              <a:cxn ang="0">
                <a:pos x="connsiteX34521" y="connsiteY34521"/>
              </a:cxn>
              <a:cxn ang="0">
                <a:pos x="connsiteX34522" y="connsiteY34522"/>
              </a:cxn>
              <a:cxn ang="0">
                <a:pos x="connsiteX34523" y="connsiteY34523"/>
              </a:cxn>
              <a:cxn ang="0">
                <a:pos x="connsiteX34524" y="connsiteY34524"/>
              </a:cxn>
              <a:cxn ang="0">
                <a:pos x="connsiteX34525" y="connsiteY34525"/>
              </a:cxn>
              <a:cxn ang="0">
                <a:pos x="connsiteX34526" y="connsiteY34526"/>
              </a:cxn>
              <a:cxn ang="0">
                <a:pos x="connsiteX34527" y="connsiteY34527"/>
              </a:cxn>
              <a:cxn ang="0">
                <a:pos x="connsiteX34528" y="connsiteY34528"/>
              </a:cxn>
              <a:cxn ang="0">
                <a:pos x="connsiteX34529" y="connsiteY34529"/>
              </a:cxn>
              <a:cxn ang="0">
                <a:pos x="connsiteX34530" y="connsiteY34530"/>
              </a:cxn>
              <a:cxn ang="0">
                <a:pos x="connsiteX34531" y="connsiteY34531"/>
              </a:cxn>
              <a:cxn ang="0">
                <a:pos x="connsiteX34532" y="connsiteY34532"/>
              </a:cxn>
              <a:cxn ang="0">
                <a:pos x="connsiteX34533" y="connsiteY34533"/>
              </a:cxn>
              <a:cxn ang="0">
                <a:pos x="connsiteX34534" y="connsiteY34534"/>
              </a:cxn>
              <a:cxn ang="0">
                <a:pos x="connsiteX34535" y="connsiteY34535"/>
              </a:cxn>
              <a:cxn ang="0">
                <a:pos x="connsiteX34536" y="connsiteY34536"/>
              </a:cxn>
              <a:cxn ang="0">
                <a:pos x="connsiteX34537" y="connsiteY34537"/>
              </a:cxn>
              <a:cxn ang="0">
                <a:pos x="connsiteX34538" y="connsiteY34538"/>
              </a:cxn>
              <a:cxn ang="0">
                <a:pos x="connsiteX34539" y="connsiteY34539"/>
              </a:cxn>
              <a:cxn ang="0">
                <a:pos x="connsiteX34540" y="connsiteY34540"/>
              </a:cxn>
              <a:cxn ang="0">
                <a:pos x="connsiteX34541" y="connsiteY34541"/>
              </a:cxn>
              <a:cxn ang="0">
                <a:pos x="connsiteX34542" y="connsiteY34542"/>
              </a:cxn>
              <a:cxn ang="0">
                <a:pos x="connsiteX34543" y="connsiteY34543"/>
              </a:cxn>
              <a:cxn ang="0">
                <a:pos x="connsiteX34544" y="connsiteY34544"/>
              </a:cxn>
              <a:cxn ang="0">
                <a:pos x="connsiteX34545" y="connsiteY34545"/>
              </a:cxn>
              <a:cxn ang="0">
                <a:pos x="connsiteX34546" y="connsiteY34546"/>
              </a:cxn>
              <a:cxn ang="0">
                <a:pos x="connsiteX34547" y="connsiteY34547"/>
              </a:cxn>
              <a:cxn ang="0">
                <a:pos x="connsiteX34548" y="connsiteY34548"/>
              </a:cxn>
              <a:cxn ang="0">
                <a:pos x="connsiteX34549" y="connsiteY34549"/>
              </a:cxn>
              <a:cxn ang="0">
                <a:pos x="connsiteX34550" y="connsiteY34550"/>
              </a:cxn>
              <a:cxn ang="0">
                <a:pos x="connsiteX34551" y="connsiteY34551"/>
              </a:cxn>
              <a:cxn ang="0">
                <a:pos x="connsiteX34552" y="connsiteY34552"/>
              </a:cxn>
              <a:cxn ang="0">
                <a:pos x="connsiteX34553" y="connsiteY34553"/>
              </a:cxn>
              <a:cxn ang="0">
                <a:pos x="connsiteX34554" y="connsiteY34554"/>
              </a:cxn>
              <a:cxn ang="0">
                <a:pos x="connsiteX34555" y="connsiteY34555"/>
              </a:cxn>
              <a:cxn ang="0">
                <a:pos x="connsiteX34556" y="connsiteY34556"/>
              </a:cxn>
              <a:cxn ang="0">
                <a:pos x="connsiteX34557" y="connsiteY34557"/>
              </a:cxn>
              <a:cxn ang="0">
                <a:pos x="connsiteX34558" y="connsiteY34558"/>
              </a:cxn>
              <a:cxn ang="0">
                <a:pos x="connsiteX34559" y="connsiteY34559"/>
              </a:cxn>
              <a:cxn ang="0">
                <a:pos x="connsiteX34560" y="connsiteY34560"/>
              </a:cxn>
              <a:cxn ang="0">
                <a:pos x="connsiteX34561" y="connsiteY34561"/>
              </a:cxn>
              <a:cxn ang="0">
                <a:pos x="connsiteX34562" y="connsiteY34562"/>
              </a:cxn>
              <a:cxn ang="0">
                <a:pos x="connsiteX34563" y="connsiteY34563"/>
              </a:cxn>
              <a:cxn ang="0">
                <a:pos x="connsiteX34564" y="connsiteY34564"/>
              </a:cxn>
              <a:cxn ang="0">
                <a:pos x="connsiteX34565" y="connsiteY34565"/>
              </a:cxn>
              <a:cxn ang="0">
                <a:pos x="connsiteX34566" y="connsiteY34566"/>
              </a:cxn>
              <a:cxn ang="0">
                <a:pos x="connsiteX34567" y="connsiteY34567"/>
              </a:cxn>
              <a:cxn ang="0">
                <a:pos x="connsiteX34568" y="connsiteY34568"/>
              </a:cxn>
              <a:cxn ang="0">
                <a:pos x="connsiteX34569" y="connsiteY34569"/>
              </a:cxn>
              <a:cxn ang="0">
                <a:pos x="connsiteX34570" y="connsiteY34570"/>
              </a:cxn>
              <a:cxn ang="0">
                <a:pos x="connsiteX34571" y="connsiteY34571"/>
              </a:cxn>
              <a:cxn ang="0">
                <a:pos x="connsiteX34572" y="connsiteY34572"/>
              </a:cxn>
              <a:cxn ang="0">
                <a:pos x="connsiteX34573" y="connsiteY34573"/>
              </a:cxn>
              <a:cxn ang="0">
                <a:pos x="connsiteX34574" y="connsiteY34574"/>
              </a:cxn>
              <a:cxn ang="0">
                <a:pos x="connsiteX34575" y="connsiteY34575"/>
              </a:cxn>
              <a:cxn ang="0">
                <a:pos x="connsiteX34576" y="connsiteY34576"/>
              </a:cxn>
              <a:cxn ang="0">
                <a:pos x="connsiteX34577" y="connsiteY34577"/>
              </a:cxn>
              <a:cxn ang="0">
                <a:pos x="connsiteX34578" y="connsiteY34578"/>
              </a:cxn>
              <a:cxn ang="0">
                <a:pos x="connsiteX34579" y="connsiteY34579"/>
              </a:cxn>
              <a:cxn ang="0">
                <a:pos x="connsiteX34580" y="connsiteY34580"/>
              </a:cxn>
              <a:cxn ang="0">
                <a:pos x="connsiteX34581" y="connsiteY34581"/>
              </a:cxn>
              <a:cxn ang="0">
                <a:pos x="connsiteX34582" y="connsiteY34582"/>
              </a:cxn>
              <a:cxn ang="0">
                <a:pos x="connsiteX34583" y="connsiteY34583"/>
              </a:cxn>
              <a:cxn ang="0">
                <a:pos x="connsiteX34584" y="connsiteY34584"/>
              </a:cxn>
              <a:cxn ang="0">
                <a:pos x="connsiteX34585" y="connsiteY34585"/>
              </a:cxn>
              <a:cxn ang="0">
                <a:pos x="connsiteX34586" y="connsiteY34586"/>
              </a:cxn>
              <a:cxn ang="0">
                <a:pos x="connsiteX34587" y="connsiteY34587"/>
              </a:cxn>
              <a:cxn ang="0">
                <a:pos x="connsiteX34588" y="connsiteY34588"/>
              </a:cxn>
              <a:cxn ang="0">
                <a:pos x="connsiteX34589" y="connsiteY34589"/>
              </a:cxn>
              <a:cxn ang="0">
                <a:pos x="connsiteX34590" y="connsiteY34590"/>
              </a:cxn>
              <a:cxn ang="0">
                <a:pos x="connsiteX34591" y="connsiteY34591"/>
              </a:cxn>
              <a:cxn ang="0">
                <a:pos x="connsiteX34592" y="connsiteY34592"/>
              </a:cxn>
              <a:cxn ang="0">
                <a:pos x="connsiteX34593" y="connsiteY34593"/>
              </a:cxn>
              <a:cxn ang="0">
                <a:pos x="connsiteX34594" y="connsiteY34594"/>
              </a:cxn>
              <a:cxn ang="0">
                <a:pos x="connsiteX34595" y="connsiteY34595"/>
              </a:cxn>
              <a:cxn ang="0">
                <a:pos x="connsiteX34596" y="connsiteY34596"/>
              </a:cxn>
              <a:cxn ang="0">
                <a:pos x="connsiteX34597" y="connsiteY34597"/>
              </a:cxn>
              <a:cxn ang="0">
                <a:pos x="connsiteX34598" y="connsiteY34598"/>
              </a:cxn>
              <a:cxn ang="0">
                <a:pos x="connsiteX34599" y="connsiteY34599"/>
              </a:cxn>
              <a:cxn ang="0">
                <a:pos x="connsiteX34600" y="connsiteY34600"/>
              </a:cxn>
              <a:cxn ang="0">
                <a:pos x="connsiteX34601" y="connsiteY34601"/>
              </a:cxn>
              <a:cxn ang="0">
                <a:pos x="connsiteX34602" y="connsiteY34602"/>
              </a:cxn>
              <a:cxn ang="0">
                <a:pos x="connsiteX34603" y="connsiteY34603"/>
              </a:cxn>
              <a:cxn ang="0">
                <a:pos x="connsiteX34604" y="connsiteY34604"/>
              </a:cxn>
              <a:cxn ang="0">
                <a:pos x="connsiteX34605" y="connsiteY34605"/>
              </a:cxn>
              <a:cxn ang="0">
                <a:pos x="connsiteX34606" y="connsiteY34606"/>
              </a:cxn>
              <a:cxn ang="0">
                <a:pos x="connsiteX34607" y="connsiteY34607"/>
              </a:cxn>
              <a:cxn ang="0">
                <a:pos x="connsiteX34608" y="connsiteY34608"/>
              </a:cxn>
              <a:cxn ang="0">
                <a:pos x="connsiteX34609" y="connsiteY34609"/>
              </a:cxn>
              <a:cxn ang="0">
                <a:pos x="connsiteX34610" y="connsiteY34610"/>
              </a:cxn>
              <a:cxn ang="0">
                <a:pos x="connsiteX34611" y="connsiteY34611"/>
              </a:cxn>
              <a:cxn ang="0">
                <a:pos x="connsiteX34612" y="connsiteY34612"/>
              </a:cxn>
              <a:cxn ang="0">
                <a:pos x="connsiteX34613" y="connsiteY34613"/>
              </a:cxn>
              <a:cxn ang="0">
                <a:pos x="connsiteX34614" y="connsiteY34614"/>
              </a:cxn>
              <a:cxn ang="0">
                <a:pos x="connsiteX34615" y="connsiteY34615"/>
              </a:cxn>
              <a:cxn ang="0">
                <a:pos x="connsiteX34616" y="connsiteY34616"/>
              </a:cxn>
              <a:cxn ang="0">
                <a:pos x="connsiteX34617" y="connsiteY34617"/>
              </a:cxn>
              <a:cxn ang="0">
                <a:pos x="connsiteX34618" y="connsiteY34618"/>
              </a:cxn>
              <a:cxn ang="0">
                <a:pos x="connsiteX34619" y="connsiteY34619"/>
              </a:cxn>
              <a:cxn ang="0">
                <a:pos x="connsiteX34620" y="connsiteY34620"/>
              </a:cxn>
              <a:cxn ang="0">
                <a:pos x="connsiteX34621" y="connsiteY34621"/>
              </a:cxn>
              <a:cxn ang="0">
                <a:pos x="connsiteX34622" y="connsiteY34622"/>
              </a:cxn>
              <a:cxn ang="0">
                <a:pos x="connsiteX34623" y="connsiteY34623"/>
              </a:cxn>
              <a:cxn ang="0">
                <a:pos x="connsiteX34624" y="connsiteY34624"/>
              </a:cxn>
              <a:cxn ang="0">
                <a:pos x="connsiteX34625" y="connsiteY34625"/>
              </a:cxn>
              <a:cxn ang="0">
                <a:pos x="connsiteX34626" y="connsiteY34626"/>
              </a:cxn>
              <a:cxn ang="0">
                <a:pos x="connsiteX34627" y="connsiteY34627"/>
              </a:cxn>
              <a:cxn ang="0">
                <a:pos x="connsiteX34628" y="connsiteY34628"/>
              </a:cxn>
              <a:cxn ang="0">
                <a:pos x="connsiteX34629" y="connsiteY34629"/>
              </a:cxn>
              <a:cxn ang="0">
                <a:pos x="connsiteX34630" y="connsiteY34630"/>
              </a:cxn>
              <a:cxn ang="0">
                <a:pos x="connsiteX34631" y="connsiteY34631"/>
              </a:cxn>
              <a:cxn ang="0">
                <a:pos x="connsiteX34632" y="connsiteY34632"/>
              </a:cxn>
              <a:cxn ang="0">
                <a:pos x="connsiteX34633" y="connsiteY34633"/>
              </a:cxn>
              <a:cxn ang="0">
                <a:pos x="connsiteX34634" y="connsiteY34634"/>
              </a:cxn>
              <a:cxn ang="0">
                <a:pos x="connsiteX34635" y="connsiteY34635"/>
              </a:cxn>
              <a:cxn ang="0">
                <a:pos x="connsiteX34636" y="connsiteY34636"/>
              </a:cxn>
              <a:cxn ang="0">
                <a:pos x="connsiteX34637" y="connsiteY34637"/>
              </a:cxn>
              <a:cxn ang="0">
                <a:pos x="connsiteX34638" y="connsiteY34638"/>
              </a:cxn>
              <a:cxn ang="0">
                <a:pos x="connsiteX34639" y="connsiteY34639"/>
              </a:cxn>
              <a:cxn ang="0">
                <a:pos x="connsiteX34640" y="connsiteY34640"/>
              </a:cxn>
              <a:cxn ang="0">
                <a:pos x="connsiteX34641" y="connsiteY34641"/>
              </a:cxn>
              <a:cxn ang="0">
                <a:pos x="connsiteX34642" y="connsiteY34642"/>
              </a:cxn>
              <a:cxn ang="0">
                <a:pos x="connsiteX34643" y="connsiteY34643"/>
              </a:cxn>
              <a:cxn ang="0">
                <a:pos x="connsiteX34644" y="connsiteY34644"/>
              </a:cxn>
              <a:cxn ang="0">
                <a:pos x="connsiteX34645" y="connsiteY34645"/>
              </a:cxn>
              <a:cxn ang="0">
                <a:pos x="connsiteX34646" y="connsiteY34646"/>
              </a:cxn>
              <a:cxn ang="0">
                <a:pos x="connsiteX34647" y="connsiteY34647"/>
              </a:cxn>
              <a:cxn ang="0">
                <a:pos x="connsiteX34648" y="connsiteY34648"/>
              </a:cxn>
              <a:cxn ang="0">
                <a:pos x="connsiteX34649" y="connsiteY34649"/>
              </a:cxn>
              <a:cxn ang="0">
                <a:pos x="connsiteX34650" y="connsiteY34650"/>
              </a:cxn>
              <a:cxn ang="0">
                <a:pos x="connsiteX34651" y="connsiteY34651"/>
              </a:cxn>
              <a:cxn ang="0">
                <a:pos x="connsiteX34652" y="connsiteY34652"/>
              </a:cxn>
              <a:cxn ang="0">
                <a:pos x="connsiteX34653" y="connsiteY34653"/>
              </a:cxn>
              <a:cxn ang="0">
                <a:pos x="connsiteX34654" y="connsiteY34654"/>
              </a:cxn>
              <a:cxn ang="0">
                <a:pos x="connsiteX34655" y="connsiteY34655"/>
              </a:cxn>
              <a:cxn ang="0">
                <a:pos x="connsiteX34656" y="connsiteY34656"/>
              </a:cxn>
              <a:cxn ang="0">
                <a:pos x="connsiteX34657" y="connsiteY34657"/>
              </a:cxn>
              <a:cxn ang="0">
                <a:pos x="connsiteX34658" y="connsiteY34658"/>
              </a:cxn>
              <a:cxn ang="0">
                <a:pos x="connsiteX34659" y="connsiteY34659"/>
              </a:cxn>
              <a:cxn ang="0">
                <a:pos x="connsiteX34660" y="connsiteY34660"/>
              </a:cxn>
              <a:cxn ang="0">
                <a:pos x="connsiteX34661" y="connsiteY34661"/>
              </a:cxn>
              <a:cxn ang="0">
                <a:pos x="connsiteX34662" y="connsiteY34662"/>
              </a:cxn>
              <a:cxn ang="0">
                <a:pos x="connsiteX34663" y="connsiteY34663"/>
              </a:cxn>
              <a:cxn ang="0">
                <a:pos x="connsiteX34664" y="connsiteY34664"/>
              </a:cxn>
              <a:cxn ang="0">
                <a:pos x="connsiteX34665" y="connsiteY34665"/>
              </a:cxn>
              <a:cxn ang="0">
                <a:pos x="connsiteX34666" y="connsiteY34666"/>
              </a:cxn>
              <a:cxn ang="0">
                <a:pos x="connsiteX34667" y="connsiteY34667"/>
              </a:cxn>
              <a:cxn ang="0">
                <a:pos x="connsiteX34668" y="connsiteY34668"/>
              </a:cxn>
              <a:cxn ang="0">
                <a:pos x="connsiteX34669" y="connsiteY34669"/>
              </a:cxn>
              <a:cxn ang="0">
                <a:pos x="connsiteX34670" y="connsiteY34670"/>
              </a:cxn>
              <a:cxn ang="0">
                <a:pos x="connsiteX34671" y="connsiteY34671"/>
              </a:cxn>
              <a:cxn ang="0">
                <a:pos x="connsiteX34672" y="connsiteY34672"/>
              </a:cxn>
              <a:cxn ang="0">
                <a:pos x="connsiteX34673" y="connsiteY34673"/>
              </a:cxn>
              <a:cxn ang="0">
                <a:pos x="connsiteX34674" y="connsiteY34674"/>
              </a:cxn>
              <a:cxn ang="0">
                <a:pos x="connsiteX34675" y="connsiteY34675"/>
              </a:cxn>
              <a:cxn ang="0">
                <a:pos x="connsiteX34676" y="connsiteY34676"/>
              </a:cxn>
              <a:cxn ang="0">
                <a:pos x="connsiteX34677" y="connsiteY34677"/>
              </a:cxn>
              <a:cxn ang="0">
                <a:pos x="connsiteX34678" y="connsiteY34678"/>
              </a:cxn>
              <a:cxn ang="0">
                <a:pos x="connsiteX34679" y="connsiteY34679"/>
              </a:cxn>
              <a:cxn ang="0">
                <a:pos x="connsiteX34680" y="connsiteY34680"/>
              </a:cxn>
              <a:cxn ang="0">
                <a:pos x="connsiteX34681" y="connsiteY34681"/>
              </a:cxn>
              <a:cxn ang="0">
                <a:pos x="connsiteX34682" y="connsiteY34682"/>
              </a:cxn>
              <a:cxn ang="0">
                <a:pos x="connsiteX34683" y="connsiteY34683"/>
              </a:cxn>
              <a:cxn ang="0">
                <a:pos x="connsiteX34684" y="connsiteY34684"/>
              </a:cxn>
              <a:cxn ang="0">
                <a:pos x="connsiteX34685" y="connsiteY34685"/>
              </a:cxn>
              <a:cxn ang="0">
                <a:pos x="connsiteX34686" y="connsiteY34686"/>
              </a:cxn>
              <a:cxn ang="0">
                <a:pos x="connsiteX34687" y="connsiteY34687"/>
              </a:cxn>
              <a:cxn ang="0">
                <a:pos x="connsiteX34688" y="connsiteY34688"/>
              </a:cxn>
              <a:cxn ang="0">
                <a:pos x="connsiteX34689" y="connsiteY34689"/>
              </a:cxn>
              <a:cxn ang="0">
                <a:pos x="connsiteX34690" y="connsiteY34690"/>
              </a:cxn>
              <a:cxn ang="0">
                <a:pos x="connsiteX34691" y="connsiteY34691"/>
              </a:cxn>
              <a:cxn ang="0">
                <a:pos x="connsiteX34692" y="connsiteY34692"/>
              </a:cxn>
              <a:cxn ang="0">
                <a:pos x="connsiteX34693" y="connsiteY34693"/>
              </a:cxn>
              <a:cxn ang="0">
                <a:pos x="connsiteX34694" y="connsiteY34694"/>
              </a:cxn>
              <a:cxn ang="0">
                <a:pos x="connsiteX34695" y="connsiteY34695"/>
              </a:cxn>
              <a:cxn ang="0">
                <a:pos x="connsiteX34696" y="connsiteY34696"/>
              </a:cxn>
              <a:cxn ang="0">
                <a:pos x="connsiteX34697" y="connsiteY34697"/>
              </a:cxn>
              <a:cxn ang="0">
                <a:pos x="connsiteX34698" y="connsiteY34698"/>
              </a:cxn>
              <a:cxn ang="0">
                <a:pos x="connsiteX34699" y="connsiteY34699"/>
              </a:cxn>
              <a:cxn ang="0">
                <a:pos x="connsiteX34700" y="connsiteY34700"/>
              </a:cxn>
              <a:cxn ang="0">
                <a:pos x="connsiteX34701" y="connsiteY34701"/>
              </a:cxn>
              <a:cxn ang="0">
                <a:pos x="connsiteX34702" y="connsiteY34702"/>
              </a:cxn>
              <a:cxn ang="0">
                <a:pos x="connsiteX34703" y="connsiteY34703"/>
              </a:cxn>
              <a:cxn ang="0">
                <a:pos x="connsiteX34704" y="connsiteY34704"/>
              </a:cxn>
              <a:cxn ang="0">
                <a:pos x="connsiteX34705" y="connsiteY34705"/>
              </a:cxn>
              <a:cxn ang="0">
                <a:pos x="connsiteX34706" y="connsiteY34706"/>
              </a:cxn>
              <a:cxn ang="0">
                <a:pos x="connsiteX34707" y="connsiteY34707"/>
              </a:cxn>
              <a:cxn ang="0">
                <a:pos x="connsiteX34708" y="connsiteY34708"/>
              </a:cxn>
              <a:cxn ang="0">
                <a:pos x="connsiteX34709" y="connsiteY34709"/>
              </a:cxn>
              <a:cxn ang="0">
                <a:pos x="connsiteX34710" y="connsiteY34710"/>
              </a:cxn>
              <a:cxn ang="0">
                <a:pos x="connsiteX34711" y="connsiteY34711"/>
              </a:cxn>
              <a:cxn ang="0">
                <a:pos x="connsiteX34712" y="connsiteY34712"/>
              </a:cxn>
              <a:cxn ang="0">
                <a:pos x="connsiteX34713" y="connsiteY34713"/>
              </a:cxn>
              <a:cxn ang="0">
                <a:pos x="connsiteX34714" y="connsiteY34714"/>
              </a:cxn>
              <a:cxn ang="0">
                <a:pos x="connsiteX34715" y="connsiteY34715"/>
              </a:cxn>
              <a:cxn ang="0">
                <a:pos x="connsiteX34716" y="connsiteY34716"/>
              </a:cxn>
              <a:cxn ang="0">
                <a:pos x="connsiteX34717" y="connsiteY34717"/>
              </a:cxn>
              <a:cxn ang="0">
                <a:pos x="connsiteX34718" y="connsiteY34718"/>
              </a:cxn>
              <a:cxn ang="0">
                <a:pos x="connsiteX34719" y="connsiteY34719"/>
              </a:cxn>
              <a:cxn ang="0">
                <a:pos x="connsiteX34720" y="connsiteY34720"/>
              </a:cxn>
              <a:cxn ang="0">
                <a:pos x="connsiteX34721" y="connsiteY34721"/>
              </a:cxn>
              <a:cxn ang="0">
                <a:pos x="connsiteX34722" y="connsiteY34722"/>
              </a:cxn>
              <a:cxn ang="0">
                <a:pos x="connsiteX34723" y="connsiteY34723"/>
              </a:cxn>
              <a:cxn ang="0">
                <a:pos x="connsiteX34724" y="connsiteY34724"/>
              </a:cxn>
              <a:cxn ang="0">
                <a:pos x="connsiteX34725" y="connsiteY34725"/>
              </a:cxn>
              <a:cxn ang="0">
                <a:pos x="connsiteX34726" y="connsiteY34726"/>
              </a:cxn>
              <a:cxn ang="0">
                <a:pos x="connsiteX34727" y="connsiteY34727"/>
              </a:cxn>
              <a:cxn ang="0">
                <a:pos x="connsiteX34728" y="connsiteY34728"/>
              </a:cxn>
              <a:cxn ang="0">
                <a:pos x="connsiteX34729" y="connsiteY34729"/>
              </a:cxn>
              <a:cxn ang="0">
                <a:pos x="connsiteX34730" y="connsiteY34730"/>
              </a:cxn>
              <a:cxn ang="0">
                <a:pos x="connsiteX34731" y="connsiteY34731"/>
              </a:cxn>
              <a:cxn ang="0">
                <a:pos x="connsiteX34732" y="connsiteY34732"/>
              </a:cxn>
              <a:cxn ang="0">
                <a:pos x="connsiteX34733" y="connsiteY34733"/>
              </a:cxn>
              <a:cxn ang="0">
                <a:pos x="connsiteX34734" y="connsiteY34734"/>
              </a:cxn>
              <a:cxn ang="0">
                <a:pos x="connsiteX34735" y="connsiteY34735"/>
              </a:cxn>
              <a:cxn ang="0">
                <a:pos x="connsiteX34736" y="connsiteY34736"/>
              </a:cxn>
              <a:cxn ang="0">
                <a:pos x="connsiteX34737" y="connsiteY34737"/>
              </a:cxn>
              <a:cxn ang="0">
                <a:pos x="connsiteX34738" y="connsiteY34738"/>
              </a:cxn>
              <a:cxn ang="0">
                <a:pos x="connsiteX34739" y="connsiteY34739"/>
              </a:cxn>
              <a:cxn ang="0">
                <a:pos x="connsiteX34740" y="connsiteY34740"/>
              </a:cxn>
              <a:cxn ang="0">
                <a:pos x="connsiteX34741" y="connsiteY34741"/>
              </a:cxn>
              <a:cxn ang="0">
                <a:pos x="connsiteX34742" y="connsiteY34742"/>
              </a:cxn>
              <a:cxn ang="0">
                <a:pos x="connsiteX34743" y="connsiteY34743"/>
              </a:cxn>
              <a:cxn ang="0">
                <a:pos x="connsiteX34744" y="connsiteY34744"/>
              </a:cxn>
              <a:cxn ang="0">
                <a:pos x="connsiteX34745" y="connsiteY34745"/>
              </a:cxn>
              <a:cxn ang="0">
                <a:pos x="connsiteX34746" y="connsiteY34746"/>
              </a:cxn>
              <a:cxn ang="0">
                <a:pos x="connsiteX34747" y="connsiteY34747"/>
              </a:cxn>
              <a:cxn ang="0">
                <a:pos x="connsiteX34748" y="connsiteY34748"/>
              </a:cxn>
              <a:cxn ang="0">
                <a:pos x="connsiteX34749" y="connsiteY34749"/>
              </a:cxn>
              <a:cxn ang="0">
                <a:pos x="connsiteX34750" y="connsiteY34750"/>
              </a:cxn>
              <a:cxn ang="0">
                <a:pos x="connsiteX34751" y="connsiteY34751"/>
              </a:cxn>
              <a:cxn ang="0">
                <a:pos x="connsiteX34752" y="connsiteY34752"/>
              </a:cxn>
              <a:cxn ang="0">
                <a:pos x="connsiteX34753" y="connsiteY34753"/>
              </a:cxn>
              <a:cxn ang="0">
                <a:pos x="connsiteX34754" y="connsiteY34754"/>
              </a:cxn>
              <a:cxn ang="0">
                <a:pos x="connsiteX34755" y="connsiteY34755"/>
              </a:cxn>
              <a:cxn ang="0">
                <a:pos x="connsiteX34756" y="connsiteY34756"/>
              </a:cxn>
              <a:cxn ang="0">
                <a:pos x="connsiteX34757" y="connsiteY34757"/>
              </a:cxn>
              <a:cxn ang="0">
                <a:pos x="connsiteX34758" y="connsiteY34758"/>
              </a:cxn>
              <a:cxn ang="0">
                <a:pos x="connsiteX34759" y="connsiteY34759"/>
              </a:cxn>
              <a:cxn ang="0">
                <a:pos x="connsiteX34760" y="connsiteY34760"/>
              </a:cxn>
              <a:cxn ang="0">
                <a:pos x="connsiteX34761" y="connsiteY34761"/>
              </a:cxn>
              <a:cxn ang="0">
                <a:pos x="connsiteX34762" y="connsiteY34762"/>
              </a:cxn>
              <a:cxn ang="0">
                <a:pos x="connsiteX34763" y="connsiteY34763"/>
              </a:cxn>
              <a:cxn ang="0">
                <a:pos x="connsiteX34764" y="connsiteY34764"/>
              </a:cxn>
              <a:cxn ang="0">
                <a:pos x="connsiteX34765" y="connsiteY34765"/>
              </a:cxn>
              <a:cxn ang="0">
                <a:pos x="connsiteX34766" y="connsiteY34766"/>
              </a:cxn>
              <a:cxn ang="0">
                <a:pos x="connsiteX34767" y="connsiteY34767"/>
              </a:cxn>
              <a:cxn ang="0">
                <a:pos x="connsiteX34768" y="connsiteY34768"/>
              </a:cxn>
              <a:cxn ang="0">
                <a:pos x="connsiteX34769" y="connsiteY34769"/>
              </a:cxn>
              <a:cxn ang="0">
                <a:pos x="connsiteX34770" y="connsiteY34770"/>
              </a:cxn>
              <a:cxn ang="0">
                <a:pos x="connsiteX34771" y="connsiteY34771"/>
              </a:cxn>
              <a:cxn ang="0">
                <a:pos x="connsiteX34772" y="connsiteY34772"/>
              </a:cxn>
              <a:cxn ang="0">
                <a:pos x="connsiteX34773" y="connsiteY34773"/>
              </a:cxn>
              <a:cxn ang="0">
                <a:pos x="connsiteX34774" y="connsiteY34774"/>
              </a:cxn>
              <a:cxn ang="0">
                <a:pos x="connsiteX34775" y="connsiteY34775"/>
              </a:cxn>
              <a:cxn ang="0">
                <a:pos x="connsiteX34776" y="connsiteY34776"/>
              </a:cxn>
              <a:cxn ang="0">
                <a:pos x="connsiteX34777" y="connsiteY34777"/>
              </a:cxn>
              <a:cxn ang="0">
                <a:pos x="connsiteX34778" y="connsiteY34778"/>
              </a:cxn>
              <a:cxn ang="0">
                <a:pos x="connsiteX34779" y="connsiteY34779"/>
              </a:cxn>
              <a:cxn ang="0">
                <a:pos x="connsiteX34780" y="connsiteY34780"/>
              </a:cxn>
              <a:cxn ang="0">
                <a:pos x="connsiteX34781" y="connsiteY34781"/>
              </a:cxn>
              <a:cxn ang="0">
                <a:pos x="connsiteX34782" y="connsiteY34782"/>
              </a:cxn>
              <a:cxn ang="0">
                <a:pos x="connsiteX34783" y="connsiteY34783"/>
              </a:cxn>
              <a:cxn ang="0">
                <a:pos x="connsiteX34784" y="connsiteY34784"/>
              </a:cxn>
              <a:cxn ang="0">
                <a:pos x="connsiteX34785" y="connsiteY34785"/>
              </a:cxn>
              <a:cxn ang="0">
                <a:pos x="connsiteX34786" y="connsiteY34786"/>
              </a:cxn>
              <a:cxn ang="0">
                <a:pos x="connsiteX34787" y="connsiteY34787"/>
              </a:cxn>
              <a:cxn ang="0">
                <a:pos x="connsiteX34788" y="connsiteY34788"/>
              </a:cxn>
              <a:cxn ang="0">
                <a:pos x="connsiteX34789" y="connsiteY34789"/>
              </a:cxn>
              <a:cxn ang="0">
                <a:pos x="connsiteX34790" y="connsiteY34790"/>
              </a:cxn>
              <a:cxn ang="0">
                <a:pos x="connsiteX34791" y="connsiteY34791"/>
              </a:cxn>
              <a:cxn ang="0">
                <a:pos x="connsiteX34792" y="connsiteY34792"/>
              </a:cxn>
              <a:cxn ang="0">
                <a:pos x="connsiteX34793" y="connsiteY34793"/>
              </a:cxn>
              <a:cxn ang="0">
                <a:pos x="connsiteX34794" y="connsiteY34794"/>
              </a:cxn>
              <a:cxn ang="0">
                <a:pos x="connsiteX34795" y="connsiteY34795"/>
              </a:cxn>
              <a:cxn ang="0">
                <a:pos x="connsiteX34796" y="connsiteY34796"/>
              </a:cxn>
              <a:cxn ang="0">
                <a:pos x="connsiteX34797" y="connsiteY34797"/>
              </a:cxn>
              <a:cxn ang="0">
                <a:pos x="connsiteX34798" y="connsiteY34798"/>
              </a:cxn>
              <a:cxn ang="0">
                <a:pos x="connsiteX34799" y="connsiteY34799"/>
              </a:cxn>
              <a:cxn ang="0">
                <a:pos x="connsiteX34800" y="connsiteY34800"/>
              </a:cxn>
              <a:cxn ang="0">
                <a:pos x="connsiteX34801" y="connsiteY34801"/>
              </a:cxn>
              <a:cxn ang="0">
                <a:pos x="connsiteX34802" y="connsiteY34802"/>
              </a:cxn>
              <a:cxn ang="0">
                <a:pos x="connsiteX34803" y="connsiteY34803"/>
              </a:cxn>
              <a:cxn ang="0">
                <a:pos x="connsiteX34804" y="connsiteY34804"/>
              </a:cxn>
              <a:cxn ang="0">
                <a:pos x="connsiteX34805" y="connsiteY34805"/>
              </a:cxn>
              <a:cxn ang="0">
                <a:pos x="connsiteX34806" y="connsiteY34806"/>
              </a:cxn>
              <a:cxn ang="0">
                <a:pos x="connsiteX34807" y="connsiteY34807"/>
              </a:cxn>
              <a:cxn ang="0">
                <a:pos x="connsiteX34808" y="connsiteY34808"/>
              </a:cxn>
              <a:cxn ang="0">
                <a:pos x="connsiteX34809" y="connsiteY34809"/>
              </a:cxn>
              <a:cxn ang="0">
                <a:pos x="connsiteX34810" y="connsiteY34810"/>
              </a:cxn>
              <a:cxn ang="0">
                <a:pos x="connsiteX34811" y="connsiteY34811"/>
              </a:cxn>
              <a:cxn ang="0">
                <a:pos x="connsiteX34812" y="connsiteY34812"/>
              </a:cxn>
              <a:cxn ang="0">
                <a:pos x="connsiteX34813" y="connsiteY34813"/>
              </a:cxn>
              <a:cxn ang="0">
                <a:pos x="connsiteX34814" y="connsiteY34814"/>
              </a:cxn>
              <a:cxn ang="0">
                <a:pos x="connsiteX34815" y="connsiteY34815"/>
              </a:cxn>
              <a:cxn ang="0">
                <a:pos x="connsiteX34816" y="connsiteY34816"/>
              </a:cxn>
              <a:cxn ang="0">
                <a:pos x="connsiteX34817" y="connsiteY34817"/>
              </a:cxn>
              <a:cxn ang="0">
                <a:pos x="connsiteX34818" y="connsiteY34818"/>
              </a:cxn>
              <a:cxn ang="0">
                <a:pos x="connsiteX34819" y="connsiteY34819"/>
              </a:cxn>
              <a:cxn ang="0">
                <a:pos x="connsiteX34820" y="connsiteY34820"/>
              </a:cxn>
              <a:cxn ang="0">
                <a:pos x="connsiteX34821" y="connsiteY34821"/>
              </a:cxn>
              <a:cxn ang="0">
                <a:pos x="connsiteX34822" y="connsiteY34822"/>
              </a:cxn>
              <a:cxn ang="0">
                <a:pos x="connsiteX34823" y="connsiteY34823"/>
              </a:cxn>
              <a:cxn ang="0">
                <a:pos x="connsiteX34824" y="connsiteY34824"/>
              </a:cxn>
              <a:cxn ang="0">
                <a:pos x="connsiteX34825" y="connsiteY34825"/>
              </a:cxn>
              <a:cxn ang="0">
                <a:pos x="connsiteX34826" y="connsiteY34826"/>
              </a:cxn>
              <a:cxn ang="0">
                <a:pos x="connsiteX34827" y="connsiteY34827"/>
              </a:cxn>
              <a:cxn ang="0">
                <a:pos x="connsiteX34828" y="connsiteY34828"/>
              </a:cxn>
              <a:cxn ang="0">
                <a:pos x="connsiteX34829" y="connsiteY34829"/>
              </a:cxn>
              <a:cxn ang="0">
                <a:pos x="connsiteX34830" y="connsiteY34830"/>
              </a:cxn>
              <a:cxn ang="0">
                <a:pos x="connsiteX34831" y="connsiteY34831"/>
              </a:cxn>
              <a:cxn ang="0">
                <a:pos x="connsiteX34832" y="connsiteY34832"/>
              </a:cxn>
              <a:cxn ang="0">
                <a:pos x="connsiteX34833" y="connsiteY34833"/>
              </a:cxn>
              <a:cxn ang="0">
                <a:pos x="connsiteX34834" y="connsiteY34834"/>
              </a:cxn>
              <a:cxn ang="0">
                <a:pos x="connsiteX34835" y="connsiteY34835"/>
              </a:cxn>
              <a:cxn ang="0">
                <a:pos x="connsiteX34836" y="connsiteY34836"/>
              </a:cxn>
              <a:cxn ang="0">
                <a:pos x="connsiteX34837" y="connsiteY34837"/>
              </a:cxn>
              <a:cxn ang="0">
                <a:pos x="connsiteX34838" y="connsiteY34838"/>
              </a:cxn>
              <a:cxn ang="0">
                <a:pos x="connsiteX34839" y="connsiteY34839"/>
              </a:cxn>
              <a:cxn ang="0">
                <a:pos x="connsiteX34840" y="connsiteY34840"/>
              </a:cxn>
              <a:cxn ang="0">
                <a:pos x="connsiteX34841" y="connsiteY34841"/>
              </a:cxn>
              <a:cxn ang="0">
                <a:pos x="connsiteX34842" y="connsiteY34842"/>
              </a:cxn>
              <a:cxn ang="0">
                <a:pos x="connsiteX34843" y="connsiteY34843"/>
              </a:cxn>
              <a:cxn ang="0">
                <a:pos x="connsiteX34844" y="connsiteY34844"/>
              </a:cxn>
              <a:cxn ang="0">
                <a:pos x="connsiteX34845" y="connsiteY34845"/>
              </a:cxn>
              <a:cxn ang="0">
                <a:pos x="connsiteX34846" y="connsiteY34846"/>
              </a:cxn>
              <a:cxn ang="0">
                <a:pos x="connsiteX34847" y="connsiteY34847"/>
              </a:cxn>
              <a:cxn ang="0">
                <a:pos x="connsiteX34848" y="connsiteY34848"/>
              </a:cxn>
              <a:cxn ang="0">
                <a:pos x="connsiteX34849" y="connsiteY34849"/>
              </a:cxn>
              <a:cxn ang="0">
                <a:pos x="connsiteX34850" y="connsiteY34850"/>
              </a:cxn>
              <a:cxn ang="0">
                <a:pos x="connsiteX34851" y="connsiteY34851"/>
              </a:cxn>
              <a:cxn ang="0">
                <a:pos x="connsiteX34852" y="connsiteY34852"/>
              </a:cxn>
              <a:cxn ang="0">
                <a:pos x="connsiteX34853" y="connsiteY34853"/>
              </a:cxn>
              <a:cxn ang="0">
                <a:pos x="connsiteX34854" y="connsiteY34854"/>
              </a:cxn>
              <a:cxn ang="0">
                <a:pos x="connsiteX34855" y="connsiteY34855"/>
              </a:cxn>
              <a:cxn ang="0">
                <a:pos x="connsiteX34856" y="connsiteY34856"/>
              </a:cxn>
              <a:cxn ang="0">
                <a:pos x="connsiteX34857" y="connsiteY34857"/>
              </a:cxn>
              <a:cxn ang="0">
                <a:pos x="connsiteX34858" y="connsiteY34858"/>
              </a:cxn>
              <a:cxn ang="0">
                <a:pos x="connsiteX34859" y="connsiteY34859"/>
              </a:cxn>
              <a:cxn ang="0">
                <a:pos x="connsiteX34860" y="connsiteY34860"/>
              </a:cxn>
              <a:cxn ang="0">
                <a:pos x="connsiteX34861" y="connsiteY34861"/>
              </a:cxn>
              <a:cxn ang="0">
                <a:pos x="connsiteX34862" y="connsiteY34862"/>
              </a:cxn>
              <a:cxn ang="0">
                <a:pos x="connsiteX34863" y="connsiteY34863"/>
              </a:cxn>
              <a:cxn ang="0">
                <a:pos x="connsiteX34864" y="connsiteY34864"/>
              </a:cxn>
              <a:cxn ang="0">
                <a:pos x="connsiteX34865" y="connsiteY34865"/>
              </a:cxn>
              <a:cxn ang="0">
                <a:pos x="connsiteX34866" y="connsiteY34866"/>
              </a:cxn>
              <a:cxn ang="0">
                <a:pos x="connsiteX34867" y="connsiteY34867"/>
              </a:cxn>
              <a:cxn ang="0">
                <a:pos x="connsiteX34868" y="connsiteY34868"/>
              </a:cxn>
              <a:cxn ang="0">
                <a:pos x="connsiteX34869" y="connsiteY34869"/>
              </a:cxn>
              <a:cxn ang="0">
                <a:pos x="connsiteX34870" y="connsiteY34870"/>
              </a:cxn>
              <a:cxn ang="0">
                <a:pos x="connsiteX34871" y="connsiteY34871"/>
              </a:cxn>
              <a:cxn ang="0">
                <a:pos x="connsiteX34872" y="connsiteY34872"/>
              </a:cxn>
              <a:cxn ang="0">
                <a:pos x="connsiteX34873" y="connsiteY34873"/>
              </a:cxn>
              <a:cxn ang="0">
                <a:pos x="connsiteX34874" y="connsiteY34874"/>
              </a:cxn>
              <a:cxn ang="0">
                <a:pos x="connsiteX34875" y="connsiteY34875"/>
              </a:cxn>
              <a:cxn ang="0">
                <a:pos x="connsiteX34876" y="connsiteY34876"/>
              </a:cxn>
              <a:cxn ang="0">
                <a:pos x="connsiteX34877" y="connsiteY34877"/>
              </a:cxn>
              <a:cxn ang="0">
                <a:pos x="connsiteX34878" y="connsiteY34878"/>
              </a:cxn>
              <a:cxn ang="0">
                <a:pos x="connsiteX34879" y="connsiteY34879"/>
              </a:cxn>
              <a:cxn ang="0">
                <a:pos x="connsiteX34880" y="connsiteY34880"/>
              </a:cxn>
              <a:cxn ang="0">
                <a:pos x="connsiteX34881" y="connsiteY34881"/>
              </a:cxn>
              <a:cxn ang="0">
                <a:pos x="connsiteX34882" y="connsiteY34882"/>
              </a:cxn>
              <a:cxn ang="0">
                <a:pos x="connsiteX34883" y="connsiteY34883"/>
              </a:cxn>
              <a:cxn ang="0">
                <a:pos x="connsiteX34884" y="connsiteY34884"/>
              </a:cxn>
              <a:cxn ang="0">
                <a:pos x="connsiteX34885" y="connsiteY34885"/>
              </a:cxn>
              <a:cxn ang="0">
                <a:pos x="connsiteX34886" y="connsiteY34886"/>
              </a:cxn>
              <a:cxn ang="0">
                <a:pos x="connsiteX34887" y="connsiteY34887"/>
              </a:cxn>
              <a:cxn ang="0">
                <a:pos x="connsiteX34888" y="connsiteY34888"/>
              </a:cxn>
              <a:cxn ang="0">
                <a:pos x="connsiteX34889" y="connsiteY34889"/>
              </a:cxn>
              <a:cxn ang="0">
                <a:pos x="connsiteX34890" y="connsiteY34890"/>
              </a:cxn>
              <a:cxn ang="0">
                <a:pos x="connsiteX34891" y="connsiteY34891"/>
              </a:cxn>
              <a:cxn ang="0">
                <a:pos x="connsiteX34892" y="connsiteY34892"/>
              </a:cxn>
              <a:cxn ang="0">
                <a:pos x="connsiteX34893" y="connsiteY34893"/>
              </a:cxn>
              <a:cxn ang="0">
                <a:pos x="connsiteX34894" y="connsiteY34894"/>
              </a:cxn>
              <a:cxn ang="0">
                <a:pos x="connsiteX34895" y="connsiteY34895"/>
              </a:cxn>
              <a:cxn ang="0">
                <a:pos x="connsiteX34896" y="connsiteY34896"/>
              </a:cxn>
              <a:cxn ang="0">
                <a:pos x="connsiteX34897" y="connsiteY34897"/>
              </a:cxn>
              <a:cxn ang="0">
                <a:pos x="connsiteX34898" y="connsiteY34898"/>
              </a:cxn>
              <a:cxn ang="0">
                <a:pos x="connsiteX34899" y="connsiteY34899"/>
              </a:cxn>
              <a:cxn ang="0">
                <a:pos x="connsiteX34900" y="connsiteY34900"/>
              </a:cxn>
              <a:cxn ang="0">
                <a:pos x="connsiteX34901" y="connsiteY34901"/>
              </a:cxn>
              <a:cxn ang="0">
                <a:pos x="connsiteX34902" y="connsiteY34902"/>
              </a:cxn>
              <a:cxn ang="0">
                <a:pos x="connsiteX34903" y="connsiteY34903"/>
              </a:cxn>
              <a:cxn ang="0">
                <a:pos x="connsiteX34904" y="connsiteY34904"/>
              </a:cxn>
              <a:cxn ang="0">
                <a:pos x="connsiteX34905" y="connsiteY34905"/>
              </a:cxn>
              <a:cxn ang="0">
                <a:pos x="connsiteX34906" y="connsiteY34906"/>
              </a:cxn>
              <a:cxn ang="0">
                <a:pos x="connsiteX34907" y="connsiteY34907"/>
              </a:cxn>
              <a:cxn ang="0">
                <a:pos x="connsiteX34908" y="connsiteY34908"/>
              </a:cxn>
              <a:cxn ang="0">
                <a:pos x="connsiteX34909" y="connsiteY34909"/>
              </a:cxn>
              <a:cxn ang="0">
                <a:pos x="connsiteX34910" y="connsiteY34910"/>
              </a:cxn>
              <a:cxn ang="0">
                <a:pos x="connsiteX34911" y="connsiteY34911"/>
              </a:cxn>
              <a:cxn ang="0">
                <a:pos x="connsiteX34912" y="connsiteY34912"/>
              </a:cxn>
              <a:cxn ang="0">
                <a:pos x="connsiteX34913" y="connsiteY34913"/>
              </a:cxn>
              <a:cxn ang="0">
                <a:pos x="connsiteX34914" y="connsiteY34914"/>
              </a:cxn>
              <a:cxn ang="0">
                <a:pos x="connsiteX34915" y="connsiteY34915"/>
              </a:cxn>
              <a:cxn ang="0">
                <a:pos x="connsiteX34916" y="connsiteY34916"/>
              </a:cxn>
              <a:cxn ang="0">
                <a:pos x="connsiteX34917" y="connsiteY34917"/>
              </a:cxn>
              <a:cxn ang="0">
                <a:pos x="connsiteX34918" y="connsiteY34918"/>
              </a:cxn>
              <a:cxn ang="0">
                <a:pos x="connsiteX34919" y="connsiteY34919"/>
              </a:cxn>
              <a:cxn ang="0">
                <a:pos x="connsiteX34920" y="connsiteY34920"/>
              </a:cxn>
              <a:cxn ang="0">
                <a:pos x="connsiteX34921" y="connsiteY34921"/>
              </a:cxn>
              <a:cxn ang="0">
                <a:pos x="connsiteX34922" y="connsiteY34922"/>
              </a:cxn>
              <a:cxn ang="0">
                <a:pos x="connsiteX34923" y="connsiteY34923"/>
              </a:cxn>
              <a:cxn ang="0">
                <a:pos x="connsiteX34924" y="connsiteY34924"/>
              </a:cxn>
              <a:cxn ang="0">
                <a:pos x="connsiteX34925" y="connsiteY34925"/>
              </a:cxn>
              <a:cxn ang="0">
                <a:pos x="connsiteX34926" y="connsiteY34926"/>
              </a:cxn>
              <a:cxn ang="0">
                <a:pos x="connsiteX34927" y="connsiteY34927"/>
              </a:cxn>
              <a:cxn ang="0">
                <a:pos x="connsiteX34928" y="connsiteY34928"/>
              </a:cxn>
              <a:cxn ang="0">
                <a:pos x="connsiteX34929" y="connsiteY34929"/>
              </a:cxn>
              <a:cxn ang="0">
                <a:pos x="connsiteX34930" y="connsiteY34930"/>
              </a:cxn>
              <a:cxn ang="0">
                <a:pos x="connsiteX34931" y="connsiteY34931"/>
              </a:cxn>
              <a:cxn ang="0">
                <a:pos x="connsiteX34932" y="connsiteY34932"/>
              </a:cxn>
              <a:cxn ang="0">
                <a:pos x="connsiteX34933" y="connsiteY34933"/>
              </a:cxn>
              <a:cxn ang="0">
                <a:pos x="connsiteX34934" y="connsiteY34934"/>
              </a:cxn>
              <a:cxn ang="0">
                <a:pos x="connsiteX34935" y="connsiteY34935"/>
              </a:cxn>
              <a:cxn ang="0">
                <a:pos x="connsiteX34936" y="connsiteY34936"/>
              </a:cxn>
              <a:cxn ang="0">
                <a:pos x="connsiteX34937" y="connsiteY34937"/>
              </a:cxn>
              <a:cxn ang="0">
                <a:pos x="connsiteX34938" y="connsiteY34938"/>
              </a:cxn>
              <a:cxn ang="0">
                <a:pos x="connsiteX34939" y="connsiteY34939"/>
              </a:cxn>
              <a:cxn ang="0">
                <a:pos x="connsiteX34940" y="connsiteY34940"/>
              </a:cxn>
              <a:cxn ang="0">
                <a:pos x="connsiteX34941" y="connsiteY34941"/>
              </a:cxn>
              <a:cxn ang="0">
                <a:pos x="connsiteX34942" y="connsiteY34942"/>
              </a:cxn>
              <a:cxn ang="0">
                <a:pos x="connsiteX34943" y="connsiteY34943"/>
              </a:cxn>
              <a:cxn ang="0">
                <a:pos x="connsiteX34944" y="connsiteY34944"/>
              </a:cxn>
              <a:cxn ang="0">
                <a:pos x="connsiteX34945" y="connsiteY34945"/>
              </a:cxn>
              <a:cxn ang="0">
                <a:pos x="connsiteX34946" y="connsiteY34946"/>
              </a:cxn>
              <a:cxn ang="0">
                <a:pos x="connsiteX34947" y="connsiteY34947"/>
              </a:cxn>
              <a:cxn ang="0">
                <a:pos x="connsiteX34948" y="connsiteY34948"/>
              </a:cxn>
              <a:cxn ang="0">
                <a:pos x="connsiteX34949" y="connsiteY34949"/>
              </a:cxn>
              <a:cxn ang="0">
                <a:pos x="connsiteX34950" y="connsiteY34950"/>
              </a:cxn>
              <a:cxn ang="0">
                <a:pos x="connsiteX34951" y="connsiteY34951"/>
              </a:cxn>
              <a:cxn ang="0">
                <a:pos x="connsiteX34952" y="connsiteY34952"/>
              </a:cxn>
              <a:cxn ang="0">
                <a:pos x="connsiteX34953" y="connsiteY34953"/>
              </a:cxn>
              <a:cxn ang="0">
                <a:pos x="connsiteX34954" y="connsiteY34954"/>
              </a:cxn>
              <a:cxn ang="0">
                <a:pos x="connsiteX34955" y="connsiteY34955"/>
              </a:cxn>
              <a:cxn ang="0">
                <a:pos x="connsiteX34956" y="connsiteY34956"/>
              </a:cxn>
              <a:cxn ang="0">
                <a:pos x="connsiteX34957" y="connsiteY34957"/>
              </a:cxn>
              <a:cxn ang="0">
                <a:pos x="connsiteX34958" y="connsiteY34958"/>
              </a:cxn>
              <a:cxn ang="0">
                <a:pos x="connsiteX34959" y="connsiteY34959"/>
              </a:cxn>
              <a:cxn ang="0">
                <a:pos x="connsiteX34960" y="connsiteY34960"/>
              </a:cxn>
              <a:cxn ang="0">
                <a:pos x="connsiteX34961" y="connsiteY34961"/>
              </a:cxn>
              <a:cxn ang="0">
                <a:pos x="connsiteX34962" y="connsiteY34962"/>
              </a:cxn>
              <a:cxn ang="0">
                <a:pos x="connsiteX34963" y="connsiteY34963"/>
              </a:cxn>
              <a:cxn ang="0">
                <a:pos x="connsiteX34964" y="connsiteY34964"/>
              </a:cxn>
              <a:cxn ang="0">
                <a:pos x="connsiteX34965" y="connsiteY34965"/>
              </a:cxn>
              <a:cxn ang="0">
                <a:pos x="connsiteX34966" y="connsiteY34966"/>
              </a:cxn>
              <a:cxn ang="0">
                <a:pos x="connsiteX34967" y="connsiteY34967"/>
              </a:cxn>
              <a:cxn ang="0">
                <a:pos x="connsiteX34968" y="connsiteY34968"/>
              </a:cxn>
              <a:cxn ang="0">
                <a:pos x="connsiteX34969" y="connsiteY34969"/>
              </a:cxn>
              <a:cxn ang="0">
                <a:pos x="connsiteX34970" y="connsiteY34970"/>
              </a:cxn>
              <a:cxn ang="0">
                <a:pos x="connsiteX34971" y="connsiteY34971"/>
              </a:cxn>
              <a:cxn ang="0">
                <a:pos x="connsiteX34972" y="connsiteY34972"/>
              </a:cxn>
              <a:cxn ang="0">
                <a:pos x="connsiteX34973" y="connsiteY34973"/>
              </a:cxn>
              <a:cxn ang="0">
                <a:pos x="connsiteX34974" y="connsiteY34974"/>
              </a:cxn>
              <a:cxn ang="0">
                <a:pos x="connsiteX34975" y="connsiteY34975"/>
              </a:cxn>
              <a:cxn ang="0">
                <a:pos x="connsiteX34976" y="connsiteY34976"/>
              </a:cxn>
              <a:cxn ang="0">
                <a:pos x="connsiteX34977" y="connsiteY34977"/>
              </a:cxn>
              <a:cxn ang="0">
                <a:pos x="connsiteX34978" y="connsiteY34978"/>
              </a:cxn>
              <a:cxn ang="0">
                <a:pos x="connsiteX34979" y="connsiteY34979"/>
              </a:cxn>
              <a:cxn ang="0">
                <a:pos x="connsiteX34980" y="connsiteY34980"/>
              </a:cxn>
              <a:cxn ang="0">
                <a:pos x="connsiteX34981" y="connsiteY34981"/>
              </a:cxn>
              <a:cxn ang="0">
                <a:pos x="connsiteX34982" y="connsiteY34982"/>
              </a:cxn>
              <a:cxn ang="0">
                <a:pos x="connsiteX34983" y="connsiteY34983"/>
              </a:cxn>
              <a:cxn ang="0">
                <a:pos x="connsiteX34984" y="connsiteY34984"/>
              </a:cxn>
              <a:cxn ang="0">
                <a:pos x="connsiteX34985" y="connsiteY34985"/>
              </a:cxn>
              <a:cxn ang="0">
                <a:pos x="connsiteX34986" y="connsiteY34986"/>
              </a:cxn>
              <a:cxn ang="0">
                <a:pos x="connsiteX34987" y="connsiteY34987"/>
              </a:cxn>
              <a:cxn ang="0">
                <a:pos x="connsiteX34988" y="connsiteY34988"/>
              </a:cxn>
              <a:cxn ang="0">
                <a:pos x="connsiteX34989" y="connsiteY34989"/>
              </a:cxn>
              <a:cxn ang="0">
                <a:pos x="connsiteX34990" y="connsiteY34990"/>
              </a:cxn>
              <a:cxn ang="0">
                <a:pos x="connsiteX34991" y="connsiteY34991"/>
              </a:cxn>
              <a:cxn ang="0">
                <a:pos x="connsiteX34992" y="connsiteY34992"/>
              </a:cxn>
              <a:cxn ang="0">
                <a:pos x="connsiteX34993" y="connsiteY34993"/>
              </a:cxn>
              <a:cxn ang="0">
                <a:pos x="connsiteX34994" y="connsiteY34994"/>
              </a:cxn>
              <a:cxn ang="0">
                <a:pos x="connsiteX34995" y="connsiteY34995"/>
              </a:cxn>
              <a:cxn ang="0">
                <a:pos x="connsiteX34996" y="connsiteY34996"/>
              </a:cxn>
              <a:cxn ang="0">
                <a:pos x="connsiteX34997" y="connsiteY34997"/>
              </a:cxn>
              <a:cxn ang="0">
                <a:pos x="connsiteX34998" y="connsiteY34998"/>
              </a:cxn>
              <a:cxn ang="0">
                <a:pos x="connsiteX34999" y="connsiteY34999"/>
              </a:cxn>
              <a:cxn ang="0">
                <a:pos x="connsiteX35000" y="connsiteY35000"/>
              </a:cxn>
              <a:cxn ang="0">
                <a:pos x="connsiteX35001" y="connsiteY35001"/>
              </a:cxn>
              <a:cxn ang="0">
                <a:pos x="connsiteX35002" y="connsiteY35002"/>
              </a:cxn>
              <a:cxn ang="0">
                <a:pos x="connsiteX35003" y="connsiteY35003"/>
              </a:cxn>
              <a:cxn ang="0">
                <a:pos x="connsiteX35004" y="connsiteY35004"/>
              </a:cxn>
              <a:cxn ang="0">
                <a:pos x="connsiteX35005" y="connsiteY35005"/>
              </a:cxn>
              <a:cxn ang="0">
                <a:pos x="connsiteX35006" y="connsiteY35006"/>
              </a:cxn>
              <a:cxn ang="0">
                <a:pos x="connsiteX35007" y="connsiteY35007"/>
              </a:cxn>
              <a:cxn ang="0">
                <a:pos x="connsiteX35008" y="connsiteY35008"/>
              </a:cxn>
              <a:cxn ang="0">
                <a:pos x="connsiteX35009" y="connsiteY35009"/>
              </a:cxn>
              <a:cxn ang="0">
                <a:pos x="connsiteX35010" y="connsiteY35010"/>
              </a:cxn>
              <a:cxn ang="0">
                <a:pos x="connsiteX35011" y="connsiteY35011"/>
              </a:cxn>
              <a:cxn ang="0">
                <a:pos x="connsiteX35012" y="connsiteY35012"/>
              </a:cxn>
              <a:cxn ang="0">
                <a:pos x="connsiteX35013" y="connsiteY35013"/>
              </a:cxn>
              <a:cxn ang="0">
                <a:pos x="connsiteX35014" y="connsiteY35014"/>
              </a:cxn>
              <a:cxn ang="0">
                <a:pos x="connsiteX35015" y="connsiteY35015"/>
              </a:cxn>
              <a:cxn ang="0">
                <a:pos x="connsiteX35016" y="connsiteY35016"/>
              </a:cxn>
              <a:cxn ang="0">
                <a:pos x="connsiteX35017" y="connsiteY35017"/>
              </a:cxn>
              <a:cxn ang="0">
                <a:pos x="connsiteX35018" y="connsiteY35018"/>
              </a:cxn>
              <a:cxn ang="0">
                <a:pos x="connsiteX35019" y="connsiteY35019"/>
              </a:cxn>
              <a:cxn ang="0">
                <a:pos x="connsiteX35020" y="connsiteY35020"/>
              </a:cxn>
              <a:cxn ang="0">
                <a:pos x="connsiteX35021" y="connsiteY35021"/>
              </a:cxn>
              <a:cxn ang="0">
                <a:pos x="connsiteX35022" y="connsiteY35022"/>
              </a:cxn>
              <a:cxn ang="0">
                <a:pos x="connsiteX35023" y="connsiteY35023"/>
              </a:cxn>
              <a:cxn ang="0">
                <a:pos x="connsiteX35024" y="connsiteY35024"/>
              </a:cxn>
              <a:cxn ang="0">
                <a:pos x="connsiteX35025" y="connsiteY35025"/>
              </a:cxn>
              <a:cxn ang="0">
                <a:pos x="connsiteX35026" y="connsiteY35026"/>
              </a:cxn>
              <a:cxn ang="0">
                <a:pos x="connsiteX35027" y="connsiteY35027"/>
              </a:cxn>
              <a:cxn ang="0">
                <a:pos x="connsiteX35028" y="connsiteY35028"/>
              </a:cxn>
              <a:cxn ang="0">
                <a:pos x="connsiteX35029" y="connsiteY35029"/>
              </a:cxn>
              <a:cxn ang="0">
                <a:pos x="connsiteX35030" y="connsiteY35030"/>
              </a:cxn>
              <a:cxn ang="0">
                <a:pos x="connsiteX35031" y="connsiteY35031"/>
              </a:cxn>
              <a:cxn ang="0">
                <a:pos x="connsiteX35032" y="connsiteY35032"/>
              </a:cxn>
              <a:cxn ang="0">
                <a:pos x="connsiteX35033" y="connsiteY35033"/>
              </a:cxn>
              <a:cxn ang="0">
                <a:pos x="connsiteX35034" y="connsiteY35034"/>
              </a:cxn>
              <a:cxn ang="0">
                <a:pos x="connsiteX35035" y="connsiteY35035"/>
              </a:cxn>
              <a:cxn ang="0">
                <a:pos x="connsiteX35036" y="connsiteY35036"/>
              </a:cxn>
              <a:cxn ang="0">
                <a:pos x="connsiteX35037" y="connsiteY35037"/>
              </a:cxn>
              <a:cxn ang="0">
                <a:pos x="connsiteX35038" y="connsiteY35038"/>
              </a:cxn>
              <a:cxn ang="0">
                <a:pos x="connsiteX35039" y="connsiteY35039"/>
              </a:cxn>
              <a:cxn ang="0">
                <a:pos x="connsiteX35040" y="connsiteY35040"/>
              </a:cxn>
              <a:cxn ang="0">
                <a:pos x="connsiteX35041" y="connsiteY35041"/>
              </a:cxn>
              <a:cxn ang="0">
                <a:pos x="connsiteX35042" y="connsiteY35042"/>
              </a:cxn>
              <a:cxn ang="0">
                <a:pos x="connsiteX35043" y="connsiteY35043"/>
              </a:cxn>
              <a:cxn ang="0">
                <a:pos x="connsiteX35044" y="connsiteY35044"/>
              </a:cxn>
              <a:cxn ang="0">
                <a:pos x="connsiteX35045" y="connsiteY35045"/>
              </a:cxn>
              <a:cxn ang="0">
                <a:pos x="connsiteX35046" y="connsiteY35046"/>
              </a:cxn>
              <a:cxn ang="0">
                <a:pos x="connsiteX35047" y="connsiteY35047"/>
              </a:cxn>
              <a:cxn ang="0">
                <a:pos x="connsiteX35048" y="connsiteY35048"/>
              </a:cxn>
              <a:cxn ang="0">
                <a:pos x="connsiteX35049" y="connsiteY35049"/>
              </a:cxn>
              <a:cxn ang="0">
                <a:pos x="connsiteX35050" y="connsiteY35050"/>
              </a:cxn>
              <a:cxn ang="0">
                <a:pos x="connsiteX35051" y="connsiteY35051"/>
              </a:cxn>
              <a:cxn ang="0">
                <a:pos x="connsiteX35052" y="connsiteY35052"/>
              </a:cxn>
              <a:cxn ang="0">
                <a:pos x="connsiteX35053" y="connsiteY35053"/>
              </a:cxn>
              <a:cxn ang="0">
                <a:pos x="connsiteX35054" y="connsiteY35054"/>
              </a:cxn>
              <a:cxn ang="0">
                <a:pos x="connsiteX35055" y="connsiteY35055"/>
              </a:cxn>
              <a:cxn ang="0">
                <a:pos x="connsiteX35056" y="connsiteY35056"/>
              </a:cxn>
              <a:cxn ang="0">
                <a:pos x="connsiteX35057" y="connsiteY35057"/>
              </a:cxn>
              <a:cxn ang="0">
                <a:pos x="connsiteX35058" y="connsiteY35058"/>
              </a:cxn>
              <a:cxn ang="0">
                <a:pos x="connsiteX35059" y="connsiteY35059"/>
              </a:cxn>
              <a:cxn ang="0">
                <a:pos x="connsiteX35060" y="connsiteY35060"/>
              </a:cxn>
              <a:cxn ang="0">
                <a:pos x="connsiteX35061" y="connsiteY35061"/>
              </a:cxn>
              <a:cxn ang="0">
                <a:pos x="connsiteX35062" y="connsiteY35062"/>
              </a:cxn>
              <a:cxn ang="0">
                <a:pos x="connsiteX35063" y="connsiteY35063"/>
              </a:cxn>
              <a:cxn ang="0">
                <a:pos x="connsiteX35064" y="connsiteY35064"/>
              </a:cxn>
              <a:cxn ang="0">
                <a:pos x="connsiteX35065" y="connsiteY35065"/>
              </a:cxn>
              <a:cxn ang="0">
                <a:pos x="connsiteX35066" y="connsiteY35066"/>
              </a:cxn>
              <a:cxn ang="0">
                <a:pos x="connsiteX35067" y="connsiteY35067"/>
              </a:cxn>
              <a:cxn ang="0">
                <a:pos x="connsiteX35068" y="connsiteY35068"/>
              </a:cxn>
              <a:cxn ang="0">
                <a:pos x="connsiteX35069" y="connsiteY35069"/>
              </a:cxn>
              <a:cxn ang="0">
                <a:pos x="connsiteX35070" y="connsiteY35070"/>
              </a:cxn>
              <a:cxn ang="0">
                <a:pos x="connsiteX35071" y="connsiteY35071"/>
              </a:cxn>
              <a:cxn ang="0">
                <a:pos x="connsiteX35072" y="connsiteY35072"/>
              </a:cxn>
              <a:cxn ang="0">
                <a:pos x="connsiteX35073" y="connsiteY35073"/>
              </a:cxn>
              <a:cxn ang="0">
                <a:pos x="connsiteX35074" y="connsiteY35074"/>
              </a:cxn>
              <a:cxn ang="0">
                <a:pos x="connsiteX35075" y="connsiteY35075"/>
              </a:cxn>
              <a:cxn ang="0">
                <a:pos x="connsiteX35076" y="connsiteY35076"/>
              </a:cxn>
              <a:cxn ang="0">
                <a:pos x="connsiteX35077" y="connsiteY35077"/>
              </a:cxn>
              <a:cxn ang="0">
                <a:pos x="connsiteX35078" y="connsiteY35078"/>
              </a:cxn>
              <a:cxn ang="0">
                <a:pos x="connsiteX35079" y="connsiteY35079"/>
              </a:cxn>
              <a:cxn ang="0">
                <a:pos x="connsiteX35080" y="connsiteY35080"/>
              </a:cxn>
              <a:cxn ang="0">
                <a:pos x="connsiteX35081" y="connsiteY35081"/>
              </a:cxn>
              <a:cxn ang="0">
                <a:pos x="connsiteX35082" y="connsiteY35082"/>
              </a:cxn>
              <a:cxn ang="0">
                <a:pos x="connsiteX35083" y="connsiteY35083"/>
              </a:cxn>
              <a:cxn ang="0">
                <a:pos x="connsiteX35084" y="connsiteY35084"/>
              </a:cxn>
              <a:cxn ang="0">
                <a:pos x="connsiteX35085" y="connsiteY35085"/>
              </a:cxn>
              <a:cxn ang="0">
                <a:pos x="connsiteX35086" y="connsiteY35086"/>
              </a:cxn>
              <a:cxn ang="0">
                <a:pos x="connsiteX35087" y="connsiteY35087"/>
              </a:cxn>
              <a:cxn ang="0">
                <a:pos x="connsiteX35088" y="connsiteY35088"/>
              </a:cxn>
              <a:cxn ang="0">
                <a:pos x="connsiteX35089" y="connsiteY35089"/>
              </a:cxn>
              <a:cxn ang="0">
                <a:pos x="connsiteX35090" y="connsiteY35090"/>
              </a:cxn>
              <a:cxn ang="0">
                <a:pos x="connsiteX35091" y="connsiteY35091"/>
              </a:cxn>
              <a:cxn ang="0">
                <a:pos x="connsiteX35092" y="connsiteY35092"/>
              </a:cxn>
              <a:cxn ang="0">
                <a:pos x="connsiteX35093" y="connsiteY35093"/>
              </a:cxn>
              <a:cxn ang="0">
                <a:pos x="connsiteX35094" y="connsiteY35094"/>
              </a:cxn>
              <a:cxn ang="0">
                <a:pos x="connsiteX35095" y="connsiteY35095"/>
              </a:cxn>
              <a:cxn ang="0">
                <a:pos x="connsiteX35096" y="connsiteY35096"/>
              </a:cxn>
              <a:cxn ang="0">
                <a:pos x="connsiteX35097" y="connsiteY35097"/>
              </a:cxn>
              <a:cxn ang="0">
                <a:pos x="connsiteX35098" y="connsiteY35098"/>
              </a:cxn>
              <a:cxn ang="0">
                <a:pos x="connsiteX35099" y="connsiteY35099"/>
              </a:cxn>
              <a:cxn ang="0">
                <a:pos x="connsiteX35100" y="connsiteY35100"/>
              </a:cxn>
              <a:cxn ang="0">
                <a:pos x="connsiteX35101" y="connsiteY35101"/>
              </a:cxn>
              <a:cxn ang="0">
                <a:pos x="connsiteX35102" y="connsiteY35102"/>
              </a:cxn>
              <a:cxn ang="0">
                <a:pos x="connsiteX35103" y="connsiteY35103"/>
              </a:cxn>
              <a:cxn ang="0">
                <a:pos x="connsiteX35104" y="connsiteY35104"/>
              </a:cxn>
              <a:cxn ang="0">
                <a:pos x="connsiteX35105" y="connsiteY35105"/>
              </a:cxn>
              <a:cxn ang="0">
                <a:pos x="connsiteX35106" y="connsiteY35106"/>
              </a:cxn>
              <a:cxn ang="0">
                <a:pos x="connsiteX35107" y="connsiteY35107"/>
              </a:cxn>
              <a:cxn ang="0">
                <a:pos x="connsiteX35108" y="connsiteY35108"/>
              </a:cxn>
              <a:cxn ang="0">
                <a:pos x="connsiteX35109" y="connsiteY35109"/>
              </a:cxn>
              <a:cxn ang="0">
                <a:pos x="connsiteX35110" y="connsiteY35110"/>
              </a:cxn>
              <a:cxn ang="0">
                <a:pos x="connsiteX35111" y="connsiteY35111"/>
              </a:cxn>
              <a:cxn ang="0">
                <a:pos x="connsiteX35112" y="connsiteY35112"/>
              </a:cxn>
              <a:cxn ang="0">
                <a:pos x="connsiteX35113" y="connsiteY35113"/>
              </a:cxn>
              <a:cxn ang="0">
                <a:pos x="connsiteX35114" y="connsiteY35114"/>
              </a:cxn>
              <a:cxn ang="0">
                <a:pos x="connsiteX35115" y="connsiteY35115"/>
              </a:cxn>
              <a:cxn ang="0">
                <a:pos x="connsiteX35116" y="connsiteY35116"/>
              </a:cxn>
              <a:cxn ang="0">
                <a:pos x="connsiteX35117" y="connsiteY35117"/>
              </a:cxn>
              <a:cxn ang="0">
                <a:pos x="connsiteX35118" y="connsiteY35118"/>
              </a:cxn>
              <a:cxn ang="0">
                <a:pos x="connsiteX35119" y="connsiteY35119"/>
              </a:cxn>
              <a:cxn ang="0">
                <a:pos x="connsiteX35120" y="connsiteY35120"/>
              </a:cxn>
              <a:cxn ang="0">
                <a:pos x="connsiteX35121" y="connsiteY35121"/>
              </a:cxn>
              <a:cxn ang="0">
                <a:pos x="connsiteX35122" y="connsiteY35122"/>
              </a:cxn>
              <a:cxn ang="0">
                <a:pos x="connsiteX35123" y="connsiteY35123"/>
              </a:cxn>
              <a:cxn ang="0">
                <a:pos x="connsiteX35124" y="connsiteY35124"/>
              </a:cxn>
              <a:cxn ang="0">
                <a:pos x="connsiteX35125" y="connsiteY35125"/>
              </a:cxn>
              <a:cxn ang="0">
                <a:pos x="connsiteX35126" y="connsiteY35126"/>
              </a:cxn>
              <a:cxn ang="0">
                <a:pos x="connsiteX35127" y="connsiteY35127"/>
              </a:cxn>
              <a:cxn ang="0">
                <a:pos x="connsiteX35128" y="connsiteY35128"/>
              </a:cxn>
              <a:cxn ang="0">
                <a:pos x="connsiteX35129" y="connsiteY35129"/>
              </a:cxn>
              <a:cxn ang="0">
                <a:pos x="connsiteX35130" y="connsiteY35130"/>
              </a:cxn>
              <a:cxn ang="0">
                <a:pos x="connsiteX35131" y="connsiteY35131"/>
              </a:cxn>
              <a:cxn ang="0">
                <a:pos x="connsiteX35132" y="connsiteY35132"/>
              </a:cxn>
              <a:cxn ang="0">
                <a:pos x="connsiteX35133" y="connsiteY35133"/>
              </a:cxn>
              <a:cxn ang="0">
                <a:pos x="connsiteX35134" y="connsiteY35134"/>
              </a:cxn>
              <a:cxn ang="0">
                <a:pos x="connsiteX35135" y="connsiteY35135"/>
              </a:cxn>
              <a:cxn ang="0">
                <a:pos x="connsiteX35136" y="connsiteY35136"/>
              </a:cxn>
              <a:cxn ang="0">
                <a:pos x="connsiteX35137" y="connsiteY35137"/>
              </a:cxn>
              <a:cxn ang="0">
                <a:pos x="connsiteX35138" y="connsiteY35138"/>
              </a:cxn>
              <a:cxn ang="0">
                <a:pos x="connsiteX35139" y="connsiteY35139"/>
              </a:cxn>
              <a:cxn ang="0">
                <a:pos x="connsiteX35140" y="connsiteY35140"/>
              </a:cxn>
              <a:cxn ang="0">
                <a:pos x="connsiteX35141" y="connsiteY35141"/>
              </a:cxn>
              <a:cxn ang="0">
                <a:pos x="connsiteX35142" y="connsiteY35142"/>
              </a:cxn>
              <a:cxn ang="0">
                <a:pos x="connsiteX35143" y="connsiteY35143"/>
              </a:cxn>
              <a:cxn ang="0">
                <a:pos x="connsiteX35144" y="connsiteY35144"/>
              </a:cxn>
              <a:cxn ang="0">
                <a:pos x="connsiteX35145" y="connsiteY35145"/>
              </a:cxn>
              <a:cxn ang="0">
                <a:pos x="connsiteX35146" y="connsiteY35146"/>
              </a:cxn>
              <a:cxn ang="0">
                <a:pos x="connsiteX35147" y="connsiteY35147"/>
              </a:cxn>
              <a:cxn ang="0">
                <a:pos x="connsiteX35148" y="connsiteY35148"/>
              </a:cxn>
              <a:cxn ang="0">
                <a:pos x="connsiteX35149" y="connsiteY35149"/>
              </a:cxn>
              <a:cxn ang="0">
                <a:pos x="connsiteX35150" y="connsiteY35150"/>
              </a:cxn>
              <a:cxn ang="0">
                <a:pos x="connsiteX35151" y="connsiteY35151"/>
              </a:cxn>
              <a:cxn ang="0">
                <a:pos x="connsiteX35152" y="connsiteY35152"/>
              </a:cxn>
              <a:cxn ang="0">
                <a:pos x="connsiteX35153" y="connsiteY35153"/>
              </a:cxn>
              <a:cxn ang="0">
                <a:pos x="connsiteX35154" y="connsiteY35154"/>
              </a:cxn>
              <a:cxn ang="0">
                <a:pos x="connsiteX35155" y="connsiteY35155"/>
              </a:cxn>
              <a:cxn ang="0">
                <a:pos x="connsiteX35156" y="connsiteY35156"/>
              </a:cxn>
              <a:cxn ang="0">
                <a:pos x="connsiteX35157" y="connsiteY35157"/>
              </a:cxn>
              <a:cxn ang="0">
                <a:pos x="connsiteX35158" y="connsiteY35158"/>
              </a:cxn>
              <a:cxn ang="0">
                <a:pos x="connsiteX35159" y="connsiteY35159"/>
              </a:cxn>
              <a:cxn ang="0">
                <a:pos x="connsiteX35160" y="connsiteY35160"/>
              </a:cxn>
              <a:cxn ang="0">
                <a:pos x="connsiteX35161" y="connsiteY35161"/>
              </a:cxn>
              <a:cxn ang="0">
                <a:pos x="connsiteX35162" y="connsiteY35162"/>
              </a:cxn>
              <a:cxn ang="0">
                <a:pos x="connsiteX35163" y="connsiteY35163"/>
              </a:cxn>
              <a:cxn ang="0">
                <a:pos x="connsiteX35164" y="connsiteY35164"/>
              </a:cxn>
              <a:cxn ang="0">
                <a:pos x="connsiteX35165" y="connsiteY35165"/>
              </a:cxn>
              <a:cxn ang="0">
                <a:pos x="connsiteX35166" y="connsiteY35166"/>
              </a:cxn>
              <a:cxn ang="0">
                <a:pos x="connsiteX35167" y="connsiteY35167"/>
              </a:cxn>
              <a:cxn ang="0">
                <a:pos x="connsiteX35168" y="connsiteY35168"/>
              </a:cxn>
              <a:cxn ang="0">
                <a:pos x="connsiteX35169" y="connsiteY35169"/>
              </a:cxn>
              <a:cxn ang="0">
                <a:pos x="connsiteX35170" y="connsiteY35170"/>
              </a:cxn>
              <a:cxn ang="0">
                <a:pos x="connsiteX35171" y="connsiteY35171"/>
              </a:cxn>
              <a:cxn ang="0">
                <a:pos x="connsiteX35172" y="connsiteY35172"/>
              </a:cxn>
              <a:cxn ang="0">
                <a:pos x="connsiteX35173" y="connsiteY35173"/>
              </a:cxn>
              <a:cxn ang="0">
                <a:pos x="connsiteX35174" y="connsiteY35174"/>
              </a:cxn>
              <a:cxn ang="0">
                <a:pos x="connsiteX35175" y="connsiteY35175"/>
              </a:cxn>
              <a:cxn ang="0">
                <a:pos x="connsiteX35176" y="connsiteY35176"/>
              </a:cxn>
              <a:cxn ang="0">
                <a:pos x="connsiteX35177" y="connsiteY35177"/>
              </a:cxn>
              <a:cxn ang="0">
                <a:pos x="connsiteX35178" y="connsiteY35178"/>
              </a:cxn>
              <a:cxn ang="0">
                <a:pos x="connsiteX35179" y="connsiteY35179"/>
              </a:cxn>
              <a:cxn ang="0">
                <a:pos x="connsiteX35180" y="connsiteY35180"/>
              </a:cxn>
              <a:cxn ang="0">
                <a:pos x="connsiteX35181" y="connsiteY35181"/>
              </a:cxn>
              <a:cxn ang="0">
                <a:pos x="connsiteX35182" y="connsiteY35182"/>
              </a:cxn>
              <a:cxn ang="0">
                <a:pos x="connsiteX35183" y="connsiteY35183"/>
              </a:cxn>
              <a:cxn ang="0">
                <a:pos x="connsiteX35184" y="connsiteY35184"/>
              </a:cxn>
              <a:cxn ang="0">
                <a:pos x="connsiteX35185" y="connsiteY35185"/>
              </a:cxn>
              <a:cxn ang="0">
                <a:pos x="connsiteX35186" y="connsiteY35186"/>
              </a:cxn>
              <a:cxn ang="0">
                <a:pos x="connsiteX35187" y="connsiteY35187"/>
              </a:cxn>
              <a:cxn ang="0">
                <a:pos x="connsiteX35188" y="connsiteY35188"/>
              </a:cxn>
              <a:cxn ang="0">
                <a:pos x="connsiteX35189" y="connsiteY35189"/>
              </a:cxn>
              <a:cxn ang="0">
                <a:pos x="connsiteX35190" y="connsiteY35190"/>
              </a:cxn>
              <a:cxn ang="0">
                <a:pos x="connsiteX35191" y="connsiteY35191"/>
              </a:cxn>
              <a:cxn ang="0">
                <a:pos x="connsiteX35192" y="connsiteY35192"/>
              </a:cxn>
              <a:cxn ang="0">
                <a:pos x="connsiteX35193" y="connsiteY35193"/>
              </a:cxn>
              <a:cxn ang="0">
                <a:pos x="connsiteX35194" y="connsiteY35194"/>
              </a:cxn>
              <a:cxn ang="0">
                <a:pos x="connsiteX35195" y="connsiteY35195"/>
              </a:cxn>
              <a:cxn ang="0">
                <a:pos x="connsiteX35196" y="connsiteY35196"/>
              </a:cxn>
              <a:cxn ang="0">
                <a:pos x="connsiteX35197" y="connsiteY35197"/>
              </a:cxn>
              <a:cxn ang="0">
                <a:pos x="connsiteX35198" y="connsiteY35198"/>
              </a:cxn>
              <a:cxn ang="0">
                <a:pos x="connsiteX35199" y="connsiteY35199"/>
              </a:cxn>
              <a:cxn ang="0">
                <a:pos x="connsiteX35200" y="connsiteY35200"/>
              </a:cxn>
              <a:cxn ang="0">
                <a:pos x="connsiteX35201" y="connsiteY35201"/>
              </a:cxn>
              <a:cxn ang="0">
                <a:pos x="connsiteX35202" y="connsiteY35202"/>
              </a:cxn>
              <a:cxn ang="0">
                <a:pos x="connsiteX35203" y="connsiteY35203"/>
              </a:cxn>
              <a:cxn ang="0">
                <a:pos x="connsiteX35204" y="connsiteY35204"/>
              </a:cxn>
              <a:cxn ang="0">
                <a:pos x="connsiteX35205" y="connsiteY35205"/>
              </a:cxn>
              <a:cxn ang="0">
                <a:pos x="connsiteX35206" y="connsiteY35206"/>
              </a:cxn>
              <a:cxn ang="0">
                <a:pos x="connsiteX35207" y="connsiteY35207"/>
              </a:cxn>
              <a:cxn ang="0">
                <a:pos x="connsiteX35208" y="connsiteY35208"/>
              </a:cxn>
              <a:cxn ang="0">
                <a:pos x="connsiteX35209" y="connsiteY35209"/>
              </a:cxn>
              <a:cxn ang="0">
                <a:pos x="connsiteX35210" y="connsiteY35210"/>
              </a:cxn>
              <a:cxn ang="0">
                <a:pos x="connsiteX35211" y="connsiteY35211"/>
              </a:cxn>
              <a:cxn ang="0">
                <a:pos x="connsiteX35212" y="connsiteY35212"/>
              </a:cxn>
              <a:cxn ang="0">
                <a:pos x="connsiteX35213" y="connsiteY35213"/>
              </a:cxn>
              <a:cxn ang="0">
                <a:pos x="connsiteX35214" y="connsiteY35214"/>
              </a:cxn>
              <a:cxn ang="0">
                <a:pos x="connsiteX35215" y="connsiteY35215"/>
              </a:cxn>
              <a:cxn ang="0">
                <a:pos x="connsiteX35216" y="connsiteY35216"/>
              </a:cxn>
              <a:cxn ang="0">
                <a:pos x="connsiteX35217" y="connsiteY35217"/>
              </a:cxn>
              <a:cxn ang="0">
                <a:pos x="connsiteX35218" y="connsiteY35218"/>
              </a:cxn>
              <a:cxn ang="0">
                <a:pos x="connsiteX35219" y="connsiteY35219"/>
              </a:cxn>
              <a:cxn ang="0">
                <a:pos x="connsiteX35220" y="connsiteY35220"/>
              </a:cxn>
              <a:cxn ang="0">
                <a:pos x="connsiteX35221" y="connsiteY35221"/>
              </a:cxn>
              <a:cxn ang="0">
                <a:pos x="connsiteX35222" y="connsiteY35222"/>
              </a:cxn>
              <a:cxn ang="0">
                <a:pos x="connsiteX35223" y="connsiteY35223"/>
              </a:cxn>
              <a:cxn ang="0">
                <a:pos x="connsiteX35224" y="connsiteY35224"/>
              </a:cxn>
              <a:cxn ang="0">
                <a:pos x="connsiteX35225" y="connsiteY35225"/>
              </a:cxn>
              <a:cxn ang="0">
                <a:pos x="connsiteX35226" y="connsiteY35226"/>
              </a:cxn>
              <a:cxn ang="0">
                <a:pos x="connsiteX35227" y="connsiteY35227"/>
              </a:cxn>
              <a:cxn ang="0">
                <a:pos x="connsiteX35228" y="connsiteY35228"/>
              </a:cxn>
              <a:cxn ang="0">
                <a:pos x="connsiteX35229" y="connsiteY35229"/>
              </a:cxn>
              <a:cxn ang="0">
                <a:pos x="connsiteX35230" y="connsiteY35230"/>
              </a:cxn>
              <a:cxn ang="0">
                <a:pos x="connsiteX35231" y="connsiteY35231"/>
              </a:cxn>
              <a:cxn ang="0">
                <a:pos x="connsiteX35232" y="connsiteY35232"/>
              </a:cxn>
              <a:cxn ang="0">
                <a:pos x="connsiteX35233" y="connsiteY35233"/>
              </a:cxn>
              <a:cxn ang="0">
                <a:pos x="connsiteX35234" y="connsiteY35234"/>
              </a:cxn>
              <a:cxn ang="0">
                <a:pos x="connsiteX35235" y="connsiteY35235"/>
              </a:cxn>
              <a:cxn ang="0">
                <a:pos x="connsiteX35236" y="connsiteY35236"/>
              </a:cxn>
              <a:cxn ang="0">
                <a:pos x="connsiteX35237" y="connsiteY35237"/>
              </a:cxn>
              <a:cxn ang="0">
                <a:pos x="connsiteX35238" y="connsiteY35238"/>
              </a:cxn>
              <a:cxn ang="0">
                <a:pos x="connsiteX35239" y="connsiteY35239"/>
              </a:cxn>
              <a:cxn ang="0">
                <a:pos x="connsiteX35240" y="connsiteY35240"/>
              </a:cxn>
              <a:cxn ang="0">
                <a:pos x="connsiteX35241" y="connsiteY35241"/>
              </a:cxn>
              <a:cxn ang="0">
                <a:pos x="connsiteX35242" y="connsiteY35242"/>
              </a:cxn>
              <a:cxn ang="0">
                <a:pos x="connsiteX35243" y="connsiteY35243"/>
              </a:cxn>
              <a:cxn ang="0">
                <a:pos x="connsiteX35244" y="connsiteY35244"/>
              </a:cxn>
              <a:cxn ang="0">
                <a:pos x="connsiteX35245" y="connsiteY35245"/>
              </a:cxn>
              <a:cxn ang="0">
                <a:pos x="connsiteX35246" y="connsiteY35246"/>
              </a:cxn>
              <a:cxn ang="0">
                <a:pos x="connsiteX35247" y="connsiteY35247"/>
              </a:cxn>
              <a:cxn ang="0">
                <a:pos x="connsiteX35248" y="connsiteY35248"/>
              </a:cxn>
              <a:cxn ang="0">
                <a:pos x="connsiteX35249" y="connsiteY35249"/>
              </a:cxn>
              <a:cxn ang="0">
                <a:pos x="connsiteX35250" y="connsiteY35250"/>
              </a:cxn>
              <a:cxn ang="0">
                <a:pos x="connsiteX35251" y="connsiteY35251"/>
              </a:cxn>
              <a:cxn ang="0">
                <a:pos x="connsiteX35252" y="connsiteY35252"/>
              </a:cxn>
              <a:cxn ang="0">
                <a:pos x="connsiteX35253" y="connsiteY35253"/>
              </a:cxn>
              <a:cxn ang="0">
                <a:pos x="connsiteX35254" y="connsiteY35254"/>
              </a:cxn>
              <a:cxn ang="0">
                <a:pos x="connsiteX35255" y="connsiteY35255"/>
              </a:cxn>
              <a:cxn ang="0">
                <a:pos x="connsiteX35256" y="connsiteY35256"/>
              </a:cxn>
              <a:cxn ang="0">
                <a:pos x="connsiteX35257" y="connsiteY35257"/>
              </a:cxn>
              <a:cxn ang="0">
                <a:pos x="connsiteX35258" y="connsiteY35258"/>
              </a:cxn>
              <a:cxn ang="0">
                <a:pos x="connsiteX35259" y="connsiteY35259"/>
              </a:cxn>
              <a:cxn ang="0">
                <a:pos x="connsiteX35260" y="connsiteY35260"/>
              </a:cxn>
              <a:cxn ang="0">
                <a:pos x="connsiteX35261" y="connsiteY35261"/>
              </a:cxn>
              <a:cxn ang="0">
                <a:pos x="connsiteX35262" y="connsiteY35262"/>
              </a:cxn>
              <a:cxn ang="0">
                <a:pos x="connsiteX35263" y="connsiteY35263"/>
              </a:cxn>
              <a:cxn ang="0">
                <a:pos x="connsiteX35264" y="connsiteY35264"/>
              </a:cxn>
              <a:cxn ang="0">
                <a:pos x="connsiteX35265" y="connsiteY35265"/>
              </a:cxn>
              <a:cxn ang="0">
                <a:pos x="connsiteX35266" y="connsiteY35266"/>
              </a:cxn>
              <a:cxn ang="0">
                <a:pos x="connsiteX35267" y="connsiteY35267"/>
              </a:cxn>
              <a:cxn ang="0">
                <a:pos x="connsiteX35268" y="connsiteY35268"/>
              </a:cxn>
              <a:cxn ang="0">
                <a:pos x="connsiteX35269" y="connsiteY35269"/>
              </a:cxn>
              <a:cxn ang="0">
                <a:pos x="connsiteX35270" y="connsiteY35270"/>
              </a:cxn>
              <a:cxn ang="0">
                <a:pos x="connsiteX35271" y="connsiteY35271"/>
              </a:cxn>
              <a:cxn ang="0">
                <a:pos x="connsiteX35272" y="connsiteY35272"/>
              </a:cxn>
              <a:cxn ang="0">
                <a:pos x="connsiteX35273" y="connsiteY35273"/>
              </a:cxn>
              <a:cxn ang="0">
                <a:pos x="connsiteX35274" y="connsiteY35274"/>
              </a:cxn>
              <a:cxn ang="0">
                <a:pos x="connsiteX35275" y="connsiteY35275"/>
              </a:cxn>
              <a:cxn ang="0">
                <a:pos x="connsiteX35276" y="connsiteY35276"/>
              </a:cxn>
              <a:cxn ang="0">
                <a:pos x="connsiteX35277" y="connsiteY35277"/>
              </a:cxn>
              <a:cxn ang="0">
                <a:pos x="connsiteX35278" y="connsiteY35278"/>
              </a:cxn>
              <a:cxn ang="0">
                <a:pos x="connsiteX35279" y="connsiteY35279"/>
              </a:cxn>
              <a:cxn ang="0">
                <a:pos x="connsiteX35280" y="connsiteY35280"/>
              </a:cxn>
              <a:cxn ang="0">
                <a:pos x="connsiteX35281" y="connsiteY35281"/>
              </a:cxn>
              <a:cxn ang="0">
                <a:pos x="connsiteX35282" y="connsiteY35282"/>
              </a:cxn>
              <a:cxn ang="0">
                <a:pos x="connsiteX35283" y="connsiteY35283"/>
              </a:cxn>
              <a:cxn ang="0">
                <a:pos x="connsiteX35284" y="connsiteY35284"/>
              </a:cxn>
              <a:cxn ang="0">
                <a:pos x="connsiteX35285" y="connsiteY35285"/>
              </a:cxn>
              <a:cxn ang="0">
                <a:pos x="connsiteX35286" y="connsiteY35286"/>
              </a:cxn>
              <a:cxn ang="0">
                <a:pos x="connsiteX35287" y="connsiteY35287"/>
              </a:cxn>
              <a:cxn ang="0">
                <a:pos x="connsiteX35288" y="connsiteY35288"/>
              </a:cxn>
              <a:cxn ang="0">
                <a:pos x="connsiteX35289" y="connsiteY35289"/>
              </a:cxn>
              <a:cxn ang="0">
                <a:pos x="connsiteX35290" y="connsiteY35290"/>
              </a:cxn>
              <a:cxn ang="0">
                <a:pos x="connsiteX35291" y="connsiteY35291"/>
              </a:cxn>
              <a:cxn ang="0">
                <a:pos x="connsiteX35292" y="connsiteY35292"/>
              </a:cxn>
              <a:cxn ang="0">
                <a:pos x="connsiteX35293" y="connsiteY35293"/>
              </a:cxn>
              <a:cxn ang="0">
                <a:pos x="connsiteX35294" y="connsiteY35294"/>
              </a:cxn>
              <a:cxn ang="0">
                <a:pos x="connsiteX35295" y="connsiteY35295"/>
              </a:cxn>
              <a:cxn ang="0">
                <a:pos x="connsiteX35296" y="connsiteY35296"/>
              </a:cxn>
              <a:cxn ang="0">
                <a:pos x="connsiteX35297" y="connsiteY35297"/>
              </a:cxn>
              <a:cxn ang="0">
                <a:pos x="connsiteX35298" y="connsiteY35298"/>
              </a:cxn>
              <a:cxn ang="0">
                <a:pos x="connsiteX35299" y="connsiteY35299"/>
              </a:cxn>
              <a:cxn ang="0">
                <a:pos x="connsiteX35300" y="connsiteY35300"/>
              </a:cxn>
              <a:cxn ang="0">
                <a:pos x="connsiteX35301" y="connsiteY35301"/>
              </a:cxn>
              <a:cxn ang="0">
                <a:pos x="connsiteX35302" y="connsiteY35302"/>
              </a:cxn>
              <a:cxn ang="0">
                <a:pos x="connsiteX35303" y="connsiteY35303"/>
              </a:cxn>
              <a:cxn ang="0">
                <a:pos x="connsiteX35304" y="connsiteY35304"/>
              </a:cxn>
              <a:cxn ang="0">
                <a:pos x="connsiteX35305" y="connsiteY35305"/>
              </a:cxn>
              <a:cxn ang="0">
                <a:pos x="connsiteX35306" y="connsiteY35306"/>
              </a:cxn>
              <a:cxn ang="0">
                <a:pos x="connsiteX35307" y="connsiteY35307"/>
              </a:cxn>
              <a:cxn ang="0">
                <a:pos x="connsiteX35308" y="connsiteY35308"/>
              </a:cxn>
              <a:cxn ang="0">
                <a:pos x="connsiteX35309" y="connsiteY35309"/>
              </a:cxn>
              <a:cxn ang="0">
                <a:pos x="connsiteX35310" y="connsiteY35310"/>
              </a:cxn>
              <a:cxn ang="0">
                <a:pos x="connsiteX35311" y="connsiteY35311"/>
              </a:cxn>
              <a:cxn ang="0">
                <a:pos x="connsiteX35312" y="connsiteY35312"/>
              </a:cxn>
              <a:cxn ang="0">
                <a:pos x="connsiteX35313" y="connsiteY35313"/>
              </a:cxn>
              <a:cxn ang="0">
                <a:pos x="connsiteX35314" y="connsiteY35314"/>
              </a:cxn>
              <a:cxn ang="0">
                <a:pos x="connsiteX35315" y="connsiteY35315"/>
              </a:cxn>
              <a:cxn ang="0">
                <a:pos x="connsiteX35316" y="connsiteY35316"/>
              </a:cxn>
              <a:cxn ang="0">
                <a:pos x="connsiteX35317" y="connsiteY35317"/>
              </a:cxn>
              <a:cxn ang="0">
                <a:pos x="connsiteX35318" y="connsiteY35318"/>
              </a:cxn>
              <a:cxn ang="0">
                <a:pos x="connsiteX35319" y="connsiteY35319"/>
              </a:cxn>
              <a:cxn ang="0">
                <a:pos x="connsiteX35320" y="connsiteY35320"/>
              </a:cxn>
              <a:cxn ang="0">
                <a:pos x="connsiteX35321" y="connsiteY35321"/>
              </a:cxn>
              <a:cxn ang="0">
                <a:pos x="connsiteX35322" y="connsiteY35322"/>
              </a:cxn>
              <a:cxn ang="0">
                <a:pos x="connsiteX35323" y="connsiteY35323"/>
              </a:cxn>
              <a:cxn ang="0">
                <a:pos x="connsiteX35324" y="connsiteY35324"/>
              </a:cxn>
              <a:cxn ang="0">
                <a:pos x="connsiteX35325" y="connsiteY35325"/>
              </a:cxn>
              <a:cxn ang="0">
                <a:pos x="connsiteX35326" y="connsiteY35326"/>
              </a:cxn>
              <a:cxn ang="0">
                <a:pos x="connsiteX35327" y="connsiteY35327"/>
              </a:cxn>
              <a:cxn ang="0">
                <a:pos x="connsiteX35328" y="connsiteY35328"/>
              </a:cxn>
              <a:cxn ang="0">
                <a:pos x="connsiteX35329" y="connsiteY35329"/>
              </a:cxn>
              <a:cxn ang="0">
                <a:pos x="connsiteX35330" y="connsiteY35330"/>
              </a:cxn>
              <a:cxn ang="0">
                <a:pos x="connsiteX35331" y="connsiteY35331"/>
              </a:cxn>
              <a:cxn ang="0">
                <a:pos x="connsiteX35332" y="connsiteY35332"/>
              </a:cxn>
              <a:cxn ang="0">
                <a:pos x="connsiteX35333" y="connsiteY35333"/>
              </a:cxn>
              <a:cxn ang="0">
                <a:pos x="connsiteX35334" y="connsiteY35334"/>
              </a:cxn>
              <a:cxn ang="0">
                <a:pos x="connsiteX35335" y="connsiteY35335"/>
              </a:cxn>
              <a:cxn ang="0">
                <a:pos x="connsiteX35336" y="connsiteY35336"/>
              </a:cxn>
              <a:cxn ang="0">
                <a:pos x="connsiteX35337" y="connsiteY35337"/>
              </a:cxn>
              <a:cxn ang="0">
                <a:pos x="connsiteX35338" y="connsiteY35338"/>
              </a:cxn>
              <a:cxn ang="0">
                <a:pos x="connsiteX35339" y="connsiteY35339"/>
              </a:cxn>
              <a:cxn ang="0">
                <a:pos x="connsiteX35340" y="connsiteY35340"/>
              </a:cxn>
              <a:cxn ang="0">
                <a:pos x="connsiteX35341" y="connsiteY35341"/>
              </a:cxn>
              <a:cxn ang="0">
                <a:pos x="connsiteX35342" y="connsiteY35342"/>
              </a:cxn>
              <a:cxn ang="0">
                <a:pos x="connsiteX35343" y="connsiteY35343"/>
              </a:cxn>
              <a:cxn ang="0">
                <a:pos x="connsiteX35344" y="connsiteY35344"/>
              </a:cxn>
              <a:cxn ang="0">
                <a:pos x="connsiteX35345" y="connsiteY35345"/>
              </a:cxn>
              <a:cxn ang="0">
                <a:pos x="connsiteX35346" y="connsiteY35346"/>
              </a:cxn>
              <a:cxn ang="0">
                <a:pos x="connsiteX35347" y="connsiteY35347"/>
              </a:cxn>
              <a:cxn ang="0">
                <a:pos x="connsiteX35348" y="connsiteY35348"/>
              </a:cxn>
              <a:cxn ang="0">
                <a:pos x="connsiteX35349" y="connsiteY35349"/>
              </a:cxn>
              <a:cxn ang="0">
                <a:pos x="connsiteX35350" y="connsiteY35350"/>
              </a:cxn>
              <a:cxn ang="0">
                <a:pos x="connsiteX35351" y="connsiteY35351"/>
              </a:cxn>
              <a:cxn ang="0">
                <a:pos x="connsiteX35352" y="connsiteY35352"/>
              </a:cxn>
              <a:cxn ang="0">
                <a:pos x="connsiteX35353" y="connsiteY35353"/>
              </a:cxn>
              <a:cxn ang="0">
                <a:pos x="connsiteX35354" y="connsiteY35354"/>
              </a:cxn>
              <a:cxn ang="0">
                <a:pos x="connsiteX35355" y="connsiteY35355"/>
              </a:cxn>
              <a:cxn ang="0">
                <a:pos x="connsiteX35356" y="connsiteY35356"/>
              </a:cxn>
              <a:cxn ang="0">
                <a:pos x="connsiteX35357" y="connsiteY35357"/>
              </a:cxn>
              <a:cxn ang="0">
                <a:pos x="connsiteX35358" y="connsiteY35358"/>
              </a:cxn>
              <a:cxn ang="0">
                <a:pos x="connsiteX35359" y="connsiteY35359"/>
              </a:cxn>
              <a:cxn ang="0">
                <a:pos x="connsiteX35360" y="connsiteY35360"/>
              </a:cxn>
              <a:cxn ang="0">
                <a:pos x="connsiteX35361" y="connsiteY35361"/>
              </a:cxn>
              <a:cxn ang="0">
                <a:pos x="connsiteX35362" y="connsiteY35362"/>
              </a:cxn>
              <a:cxn ang="0">
                <a:pos x="connsiteX35363" y="connsiteY35363"/>
              </a:cxn>
              <a:cxn ang="0">
                <a:pos x="connsiteX35364" y="connsiteY35364"/>
              </a:cxn>
              <a:cxn ang="0">
                <a:pos x="connsiteX35365" y="connsiteY35365"/>
              </a:cxn>
              <a:cxn ang="0">
                <a:pos x="connsiteX35366" y="connsiteY35366"/>
              </a:cxn>
              <a:cxn ang="0">
                <a:pos x="connsiteX35367" y="connsiteY35367"/>
              </a:cxn>
              <a:cxn ang="0">
                <a:pos x="connsiteX35368" y="connsiteY35368"/>
              </a:cxn>
              <a:cxn ang="0">
                <a:pos x="connsiteX35369" y="connsiteY35369"/>
              </a:cxn>
              <a:cxn ang="0">
                <a:pos x="connsiteX35370" y="connsiteY35370"/>
              </a:cxn>
              <a:cxn ang="0">
                <a:pos x="connsiteX35371" y="connsiteY35371"/>
              </a:cxn>
              <a:cxn ang="0">
                <a:pos x="connsiteX35372" y="connsiteY35372"/>
              </a:cxn>
              <a:cxn ang="0">
                <a:pos x="connsiteX35373" y="connsiteY35373"/>
              </a:cxn>
              <a:cxn ang="0">
                <a:pos x="connsiteX35374" y="connsiteY35374"/>
              </a:cxn>
              <a:cxn ang="0">
                <a:pos x="connsiteX35375" y="connsiteY35375"/>
              </a:cxn>
              <a:cxn ang="0">
                <a:pos x="connsiteX35376" y="connsiteY35376"/>
              </a:cxn>
              <a:cxn ang="0">
                <a:pos x="connsiteX35377" y="connsiteY35377"/>
              </a:cxn>
              <a:cxn ang="0">
                <a:pos x="connsiteX35378" y="connsiteY35378"/>
              </a:cxn>
              <a:cxn ang="0">
                <a:pos x="connsiteX35379" y="connsiteY35379"/>
              </a:cxn>
              <a:cxn ang="0">
                <a:pos x="connsiteX35380" y="connsiteY35380"/>
              </a:cxn>
              <a:cxn ang="0">
                <a:pos x="connsiteX35381" y="connsiteY35381"/>
              </a:cxn>
              <a:cxn ang="0">
                <a:pos x="connsiteX35382" y="connsiteY35382"/>
              </a:cxn>
              <a:cxn ang="0">
                <a:pos x="connsiteX35383" y="connsiteY35383"/>
              </a:cxn>
              <a:cxn ang="0">
                <a:pos x="connsiteX35384" y="connsiteY35384"/>
              </a:cxn>
              <a:cxn ang="0">
                <a:pos x="connsiteX35385" y="connsiteY35385"/>
              </a:cxn>
              <a:cxn ang="0">
                <a:pos x="connsiteX35386" y="connsiteY35386"/>
              </a:cxn>
              <a:cxn ang="0">
                <a:pos x="connsiteX35387" y="connsiteY35387"/>
              </a:cxn>
              <a:cxn ang="0">
                <a:pos x="connsiteX35388" y="connsiteY35388"/>
              </a:cxn>
              <a:cxn ang="0">
                <a:pos x="connsiteX35389" y="connsiteY35389"/>
              </a:cxn>
              <a:cxn ang="0">
                <a:pos x="connsiteX35390" y="connsiteY35390"/>
              </a:cxn>
              <a:cxn ang="0">
                <a:pos x="connsiteX35391" y="connsiteY35391"/>
              </a:cxn>
              <a:cxn ang="0">
                <a:pos x="connsiteX35392" y="connsiteY35392"/>
              </a:cxn>
              <a:cxn ang="0">
                <a:pos x="connsiteX35393" y="connsiteY35393"/>
              </a:cxn>
              <a:cxn ang="0">
                <a:pos x="connsiteX35394" y="connsiteY35394"/>
              </a:cxn>
              <a:cxn ang="0">
                <a:pos x="connsiteX35395" y="connsiteY35395"/>
              </a:cxn>
              <a:cxn ang="0">
                <a:pos x="connsiteX35396" y="connsiteY35396"/>
              </a:cxn>
              <a:cxn ang="0">
                <a:pos x="connsiteX35397" y="connsiteY35397"/>
              </a:cxn>
              <a:cxn ang="0">
                <a:pos x="connsiteX35398" y="connsiteY35398"/>
              </a:cxn>
              <a:cxn ang="0">
                <a:pos x="connsiteX35399" y="connsiteY35399"/>
              </a:cxn>
              <a:cxn ang="0">
                <a:pos x="connsiteX35400" y="connsiteY35400"/>
              </a:cxn>
              <a:cxn ang="0">
                <a:pos x="connsiteX35401" y="connsiteY35401"/>
              </a:cxn>
              <a:cxn ang="0">
                <a:pos x="connsiteX35402" y="connsiteY35402"/>
              </a:cxn>
              <a:cxn ang="0">
                <a:pos x="connsiteX35403" y="connsiteY35403"/>
              </a:cxn>
              <a:cxn ang="0">
                <a:pos x="connsiteX35404" y="connsiteY35404"/>
              </a:cxn>
              <a:cxn ang="0">
                <a:pos x="connsiteX35405" y="connsiteY35405"/>
              </a:cxn>
              <a:cxn ang="0">
                <a:pos x="connsiteX35406" y="connsiteY35406"/>
              </a:cxn>
              <a:cxn ang="0">
                <a:pos x="connsiteX35407" y="connsiteY35407"/>
              </a:cxn>
              <a:cxn ang="0">
                <a:pos x="connsiteX35408" y="connsiteY35408"/>
              </a:cxn>
              <a:cxn ang="0">
                <a:pos x="connsiteX35409" y="connsiteY35409"/>
              </a:cxn>
              <a:cxn ang="0">
                <a:pos x="connsiteX35410" y="connsiteY35410"/>
              </a:cxn>
              <a:cxn ang="0">
                <a:pos x="connsiteX35411" y="connsiteY35411"/>
              </a:cxn>
              <a:cxn ang="0">
                <a:pos x="connsiteX35412" y="connsiteY35412"/>
              </a:cxn>
              <a:cxn ang="0">
                <a:pos x="connsiteX35413" y="connsiteY35413"/>
              </a:cxn>
              <a:cxn ang="0">
                <a:pos x="connsiteX35414" y="connsiteY35414"/>
              </a:cxn>
              <a:cxn ang="0">
                <a:pos x="connsiteX35415" y="connsiteY35415"/>
              </a:cxn>
              <a:cxn ang="0">
                <a:pos x="connsiteX35416" y="connsiteY35416"/>
              </a:cxn>
              <a:cxn ang="0">
                <a:pos x="connsiteX35417" y="connsiteY35417"/>
              </a:cxn>
              <a:cxn ang="0">
                <a:pos x="connsiteX35418" y="connsiteY35418"/>
              </a:cxn>
              <a:cxn ang="0">
                <a:pos x="connsiteX35419" y="connsiteY35419"/>
              </a:cxn>
              <a:cxn ang="0">
                <a:pos x="connsiteX35420" y="connsiteY35420"/>
              </a:cxn>
              <a:cxn ang="0">
                <a:pos x="connsiteX35421" y="connsiteY35421"/>
              </a:cxn>
              <a:cxn ang="0">
                <a:pos x="connsiteX35422" y="connsiteY35422"/>
              </a:cxn>
              <a:cxn ang="0">
                <a:pos x="connsiteX35423" y="connsiteY35423"/>
              </a:cxn>
              <a:cxn ang="0">
                <a:pos x="connsiteX35424" y="connsiteY35424"/>
              </a:cxn>
              <a:cxn ang="0">
                <a:pos x="connsiteX35425" y="connsiteY35425"/>
              </a:cxn>
              <a:cxn ang="0">
                <a:pos x="connsiteX35426" y="connsiteY35426"/>
              </a:cxn>
              <a:cxn ang="0">
                <a:pos x="connsiteX35427" y="connsiteY35427"/>
              </a:cxn>
              <a:cxn ang="0">
                <a:pos x="connsiteX35428" y="connsiteY35428"/>
              </a:cxn>
              <a:cxn ang="0">
                <a:pos x="connsiteX35429" y="connsiteY35429"/>
              </a:cxn>
              <a:cxn ang="0">
                <a:pos x="connsiteX35430" y="connsiteY35430"/>
              </a:cxn>
              <a:cxn ang="0">
                <a:pos x="connsiteX35431" y="connsiteY35431"/>
              </a:cxn>
              <a:cxn ang="0">
                <a:pos x="connsiteX35432" y="connsiteY35432"/>
              </a:cxn>
              <a:cxn ang="0">
                <a:pos x="connsiteX35433" y="connsiteY35433"/>
              </a:cxn>
              <a:cxn ang="0">
                <a:pos x="connsiteX35434" y="connsiteY35434"/>
              </a:cxn>
              <a:cxn ang="0">
                <a:pos x="connsiteX35435" y="connsiteY35435"/>
              </a:cxn>
              <a:cxn ang="0">
                <a:pos x="connsiteX35436" y="connsiteY35436"/>
              </a:cxn>
              <a:cxn ang="0">
                <a:pos x="connsiteX35437" y="connsiteY35437"/>
              </a:cxn>
              <a:cxn ang="0">
                <a:pos x="connsiteX35438" y="connsiteY35438"/>
              </a:cxn>
              <a:cxn ang="0">
                <a:pos x="connsiteX35439" y="connsiteY35439"/>
              </a:cxn>
              <a:cxn ang="0">
                <a:pos x="connsiteX35440" y="connsiteY35440"/>
              </a:cxn>
              <a:cxn ang="0">
                <a:pos x="connsiteX35441" y="connsiteY35441"/>
              </a:cxn>
              <a:cxn ang="0">
                <a:pos x="connsiteX35442" y="connsiteY35442"/>
              </a:cxn>
              <a:cxn ang="0">
                <a:pos x="connsiteX35443" y="connsiteY35443"/>
              </a:cxn>
              <a:cxn ang="0">
                <a:pos x="connsiteX35444" y="connsiteY35444"/>
              </a:cxn>
              <a:cxn ang="0">
                <a:pos x="connsiteX35445" y="connsiteY35445"/>
              </a:cxn>
              <a:cxn ang="0">
                <a:pos x="connsiteX35446" y="connsiteY35446"/>
              </a:cxn>
              <a:cxn ang="0">
                <a:pos x="connsiteX35447" y="connsiteY35447"/>
              </a:cxn>
              <a:cxn ang="0">
                <a:pos x="connsiteX35448" y="connsiteY35448"/>
              </a:cxn>
              <a:cxn ang="0">
                <a:pos x="connsiteX35449" y="connsiteY35449"/>
              </a:cxn>
              <a:cxn ang="0">
                <a:pos x="connsiteX35450" y="connsiteY35450"/>
              </a:cxn>
              <a:cxn ang="0">
                <a:pos x="connsiteX35451" y="connsiteY35451"/>
              </a:cxn>
              <a:cxn ang="0">
                <a:pos x="connsiteX35452" y="connsiteY35452"/>
              </a:cxn>
              <a:cxn ang="0">
                <a:pos x="connsiteX35453" y="connsiteY35453"/>
              </a:cxn>
              <a:cxn ang="0">
                <a:pos x="connsiteX35454" y="connsiteY35454"/>
              </a:cxn>
              <a:cxn ang="0">
                <a:pos x="connsiteX35455" y="connsiteY35455"/>
              </a:cxn>
              <a:cxn ang="0">
                <a:pos x="connsiteX35456" y="connsiteY35456"/>
              </a:cxn>
              <a:cxn ang="0">
                <a:pos x="connsiteX35457" y="connsiteY35457"/>
              </a:cxn>
              <a:cxn ang="0">
                <a:pos x="connsiteX35458" y="connsiteY35458"/>
              </a:cxn>
              <a:cxn ang="0">
                <a:pos x="connsiteX35459" y="connsiteY35459"/>
              </a:cxn>
              <a:cxn ang="0">
                <a:pos x="connsiteX35460" y="connsiteY35460"/>
              </a:cxn>
              <a:cxn ang="0">
                <a:pos x="connsiteX35461" y="connsiteY35461"/>
              </a:cxn>
              <a:cxn ang="0">
                <a:pos x="connsiteX35462" y="connsiteY35462"/>
              </a:cxn>
              <a:cxn ang="0">
                <a:pos x="connsiteX35463" y="connsiteY35463"/>
              </a:cxn>
              <a:cxn ang="0">
                <a:pos x="connsiteX35464" y="connsiteY35464"/>
              </a:cxn>
              <a:cxn ang="0">
                <a:pos x="connsiteX35465" y="connsiteY35465"/>
              </a:cxn>
              <a:cxn ang="0">
                <a:pos x="connsiteX35466" y="connsiteY35466"/>
              </a:cxn>
              <a:cxn ang="0">
                <a:pos x="connsiteX35467" y="connsiteY35467"/>
              </a:cxn>
              <a:cxn ang="0">
                <a:pos x="connsiteX35468" y="connsiteY35468"/>
              </a:cxn>
              <a:cxn ang="0">
                <a:pos x="connsiteX35469" y="connsiteY35469"/>
              </a:cxn>
              <a:cxn ang="0">
                <a:pos x="connsiteX35470" y="connsiteY35470"/>
              </a:cxn>
              <a:cxn ang="0">
                <a:pos x="connsiteX35471" y="connsiteY35471"/>
              </a:cxn>
              <a:cxn ang="0">
                <a:pos x="connsiteX35472" y="connsiteY35472"/>
              </a:cxn>
              <a:cxn ang="0">
                <a:pos x="connsiteX35473" y="connsiteY35473"/>
              </a:cxn>
              <a:cxn ang="0">
                <a:pos x="connsiteX35474" y="connsiteY35474"/>
              </a:cxn>
              <a:cxn ang="0">
                <a:pos x="connsiteX35475" y="connsiteY35475"/>
              </a:cxn>
              <a:cxn ang="0">
                <a:pos x="connsiteX35476" y="connsiteY35476"/>
              </a:cxn>
              <a:cxn ang="0">
                <a:pos x="connsiteX35477" y="connsiteY35477"/>
              </a:cxn>
              <a:cxn ang="0">
                <a:pos x="connsiteX35478" y="connsiteY35478"/>
              </a:cxn>
              <a:cxn ang="0">
                <a:pos x="connsiteX35479" y="connsiteY35479"/>
              </a:cxn>
              <a:cxn ang="0">
                <a:pos x="connsiteX35480" y="connsiteY35480"/>
              </a:cxn>
              <a:cxn ang="0">
                <a:pos x="connsiteX35481" y="connsiteY35481"/>
              </a:cxn>
              <a:cxn ang="0">
                <a:pos x="connsiteX35482" y="connsiteY35482"/>
              </a:cxn>
              <a:cxn ang="0">
                <a:pos x="connsiteX35483" y="connsiteY35483"/>
              </a:cxn>
              <a:cxn ang="0">
                <a:pos x="connsiteX35484" y="connsiteY35484"/>
              </a:cxn>
              <a:cxn ang="0">
                <a:pos x="connsiteX35485" y="connsiteY35485"/>
              </a:cxn>
              <a:cxn ang="0">
                <a:pos x="connsiteX35486" y="connsiteY35486"/>
              </a:cxn>
              <a:cxn ang="0">
                <a:pos x="connsiteX35487" y="connsiteY35487"/>
              </a:cxn>
              <a:cxn ang="0">
                <a:pos x="connsiteX35488" y="connsiteY35488"/>
              </a:cxn>
              <a:cxn ang="0">
                <a:pos x="connsiteX35489" y="connsiteY35489"/>
              </a:cxn>
              <a:cxn ang="0">
                <a:pos x="connsiteX35490" y="connsiteY35490"/>
              </a:cxn>
              <a:cxn ang="0">
                <a:pos x="connsiteX35491" y="connsiteY35491"/>
              </a:cxn>
              <a:cxn ang="0">
                <a:pos x="connsiteX35492" y="connsiteY35492"/>
              </a:cxn>
              <a:cxn ang="0">
                <a:pos x="connsiteX35493" y="connsiteY35493"/>
              </a:cxn>
              <a:cxn ang="0">
                <a:pos x="connsiteX35494" y="connsiteY35494"/>
              </a:cxn>
              <a:cxn ang="0">
                <a:pos x="connsiteX35495" y="connsiteY35495"/>
              </a:cxn>
              <a:cxn ang="0">
                <a:pos x="connsiteX35496" y="connsiteY35496"/>
              </a:cxn>
              <a:cxn ang="0">
                <a:pos x="connsiteX35497" y="connsiteY35497"/>
              </a:cxn>
              <a:cxn ang="0">
                <a:pos x="connsiteX35498" y="connsiteY35498"/>
              </a:cxn>
              <a:cxn ang="0">
                <a:pos x="connsiteX35499" y="connsiteY35499"/>
              </a:cxn>
              <a:cxn ang="0">
                <a:pos x="connsiteX35500" y="connsiteY35500"/>
              </a:cxn>
              <a:cxn ang="0">
                <a:pos x="connsiteX35501" y="connsiteY35501"/>
              </a:cxn>
              <a:cxn ang="0">
                <a:pos x="connsiteX35502" y="connsiteY35502"/>
              </a:cxn>
              <a:cxn ang="0">
                <a:pos x="connsiteX35503" y="connsiteY35503"/>
              </a:cxn>
              <a:cxn ang="0">
                <a:pos x="connsiteX35504" y="connsiteY35504"/>
              </a:cxn>
              <a:cxn ang="0">
                <a:pos x="connsiteX35505" y="connsiteY35505"/>
              </a:cxn>
              <a:cxn ang="0">
                <a:pos x="connsiteX35506" y="connsiteY35506"/>
              </a:cxn>
              <a:cxn ang="0">
                <a:pos x="connsiteX35507" y="connsiteY35507"/>
              </a:cxn>
              <a:cxn ang="0">
                <a:pos x="connsiteX35508" y="connsiteY35508"/>
              </a:cxn>
              <a:cxn ang="0">
                <a:pos x="connsiteX35509" y="connsiteY35509"/>
              </a:cxn>
              <a:cxn ang="0">
                <a:pos x="connsiteX35510" y="connsiteY35510"/>
              </a:cxn>
              <a:cxn ang="0">
                <a:pos x="connsiteX35511" y="connsiteY35511"/>
              </a:cxn>
              <a:cxn ang="0">
                <a:pos x="connsiteX35512" y="connsiteY35512"/>
              </a:cxn>
              <a:cxn ang="0">
                <a:pos x="connsiteX35513" y="connsiteY35513"/>
              </a:cxn>
              <a:cxn ang="0">
                <a:pos x="connsiteX35514" y="connsiteY35514"/>
              </a:cxn>
              <a:cxn ang="0">
                <a:pos x="connsiteX35515" y="connsiteY35515"/>
              </a:cxn>
              <a:cxn ang="0">
                <a:pos x="connsiteX35516" y="connsiteY35516"/>
              </a:cxn>
              <a:cxn ang="0">
                <a:pos x="connsiteX35517" y="connsiteY35517"/>
              </a:cxn>
              <a:cxn ang="0">
                <a:pos x="connsiteX35518" y="connsiteY35518"/>
              </a:cxn>
              <a:cxn ang="0">
                <a:pos x="connsiteX35519" y="connsiteY35519"/>
              </a:cxn>
              <a:cxn ang="0">
                <a:pos x="connsiteX35520" y="connsiteY35520"/>
              </a:cxn>
              <a:cxn ang="0">
                <a:pos x="connsiteX35521" y="connsiteY35521"/>
              </a:cxn>
              <a:cxn ang="0">
                <a:pos x="connsiteX35522" y="connsiteY35522"/>
              </a:cxn>
              <a:cxn ang="0">
                <a:pos x="connsiteX35523" y="connsiteY35523"/>
              </a:cxn>
              <a:cxn ang="0">
                <a:pos x="connsiteX35524" y="connsiteY35524"/>
              </a:cxn>
              <a:cxn ang="0">
                <a:pos x="connsiteX35525" y="connsiteY35525"/>
              </a:cxn>
              <a:cxn ang="0">
                <a:pos x="connsiteX35526" y="connsiteY35526"/>
              </a:cxn>
              <a:cxn ang="0">
                <a:pos x="connsiteX35527" y="connsiteY35527"/>
              </a:cxn>
              <a:cxn ang="0">
                <a:pos x="connsiteX35528" y="connsiteY35528"/>
              </a:cxn>
              <a:cxn ang="0">
                <a:pos x="connsiteX35529" y="connsiteY35529"/>
              </a:cxn>
              <a:cxn ang="0">
                <a:pos x="connsiteX35530" y="connsiteY35530"/>
              </a:cxn>
              <a:cxn ang="0">
                <a:pos x="connsiteX35531" y="connsiteY35531"/>
              </a:cxn>
              <a:cxn ang="0">
                <a:pos x="connsiteX35532" y="connsiteY35532"/>
              </a:cxn>
              <a:cxn ang="0">
                <a:pos x="connsiteX35533" y="connsiteY35533"/>
              </a:cxn>
              <a:cxn ang="0">
                <a:pos x="connsiteX35534" y="connsiteY35534"/>
              </a:cxn>
              <a:cxn ang="0">
                <a:pos x="connsiteX35535" y="connsiteY35535"/>
              </a:cxn>
              <a:cxn ang="0">
                <a:pos x="connsiteX35536" y="connsiteY35536"/>
              </a:cxn>
              <a:cxn ang="0">
                <a:pos x="connsiteX35537" y="connsiteY35537"/>
              </a:cxn>
              <a:cxn ang="0">
                <a:pos x="connsiteX35538" y="connsiteY35538"/>
              </a:cxn>
              <a:cxn ang="0">
                <a:pos x="connsiteX35539" y="connsiteY35539"/>
              </a:cxn>
              <a:cxn ang="0">
                <a:pos x="connsiteX35540" y="connsiteY35540"/>
              </a:cxn>
              <a:cxn ang="0">
                <a:pos x="connsiteX35541" y="connsiteY35541"/>
              </a:cxn>
              <a:cxn ang="0">
                <a:pos x="connsiteX35542" y="connsiteY35542"/>
              </a:cxn>
              <a:cxn ang="0">
                <a:pos x="connsiteX35543" y="connsiteY35543"/>
              </a:cxn>
              <a:cxn ang="0">
                <a:pos x="connsiteX35544" y="connsiteY35544"/>
              </a:cxn>
              <a:cxn ang="0">
                <a:pos x="connsiteX35545" y="connsiteY35545"/>
              </a:cxn>
              <a:cxn ang="0">
                <a:pos x="connsiteX35546" y="connsiteY35546"/>
              </a:cxn>
              <a:cxn ang="0">
                <a:pos x="connsiteX35547" y="connsiteY35547"/>
              </a:cxn>
              <a:cxn ang="0">
                <a:pos x="connsiteX35548" y="connsiteY35548"/>
              </a:cxn>
              <a:cxn ang="0">
                <a:pos x="connsiteX35549" y="connsiteY35549"/>
              </a:cxn>
              <a:cxn ang="0">
                <a:pos x="connsiteX35550" y="connsiteY35550"/>
              </a:cxn>
              <a:cxn ang="0">
                <a:pos x="connsiteX35551" y="connsiteY35551"/>
              </a:cxn>
              <a:cxn ang="0">
                <a:pos x="connsiteX35552" y="connsiteY35552"/>
              </a:cxn>
              <a:cxn ang="0">
                <a:pos x="connsiteX35553" y="connsiteY35553"/>
              </a:cxn>
              <a:cxn ang="0">
                <a:pos x="connsiteX35554" y="connsiteY35554"/>
              </a:cxn>
              <a:cxn ang="0">
                <a:pos x="connsiteX35555" y="connsiteY35555"/>
              </a:cxn>
              <a:cxn ang="0">
                <a:pos x="connsiteX35556" y="connsiteY35556"/>
              </a:cxn>
              <a:cxn ang="0">
                <a:pos x="connsiteX35557" y="connsiteY35557"/>
              </a:cxn>
              <a:cxn ang="0">
                <a:pos x="connsiteX35558" y="connsiteY35558"/>
              </a:cxn>
              <a:cxn ang="0">
                <a:pos x="connsiteX35559" y="connsiteY35559"/>
              </a:cxn>
              <a:cxn ang="0">
                <a:pos x="connsiteX35560" y="connsiteY35560"/>
              </a:cxn>
              <a:cxn ang="0">
                <a:pos x="connsiteX35561" y="connsiteY35561"/>
              </a:cxn>
              <a:cxn ang="0">
                <a:pos x="connsiteX35562" y="connsiteY35562"/>
              </a:cxn>
              <a:cxn ang="0">
                <a:pos x="connsiteX35563" y="connsiteY35563"/>
              </a:cxn>
              <a:cxn ang="0">
                <a:pos x="connsiteX35564" y="connsiteY35564"/>
              </a:cxn>
              <a:cxn ang="0">
                <a:pos x="connsiteX35565" y="connsiteY35565"/>
              </a:cxn>
              <a:cxn ang="0">
                <a:pos x="connsiteX35566" y="connsiteY35566"/>
              </a:cxn>
              <a:cxn ang="0">
                <a:pos x="connsiteX35567" y="connsiteY35567"/>
              </a:cxn>
              <a:cxn ang="0">
                <a:pos x="connsiteX35568" y="connsiteY35568"/>
              </a:cxn>
              <a:cxn ang="0">
                <a:pos x="connsiteX35569" y="connsiteY35569"/>
              </a:cxn>
              <a:cxn ang="0">
                <a:pos x="connsiteX35570" y="connsiteY35570"/>
              </a:cxn>
              <a:cxn ang="0">
                <a:pos x="connsiteX35571" y="connsiteY35571"/>
              </a:cxn>
              <a:cxn ang="0">
                <a:pos x="connsiteX35572" y="connsiteY35572"/>
              </a:cxn>
              <a:cxn ang="0">
                <a:pos x="connsiteX35573" y="connsiteY35573"/>
              </a:cxn>
              <a:cxn ang="0">
                <a:pos x="connsiteX35574" y="connsiteY35574"/>
              </a:cxn>
              <a:cxn ang="0">
                <a:pos x="connsiteX35575" y="connsiteY35575"/>
              </a:cxn>
              <a:cxn ang="0">
                <a:pos x="connsiteX35576" y="connsiteY35576"/>
              </a:cxn>
              <a:cxn ang="0">
                <a:pos x="connsiteX35577" y="connsiteY35577"/>
              </a:cxn>
              <a:cxn ang="0">
                <a:pos x="connsiteX35578" y="connsiteY35578"/>
              </a:cxn>
              <a:cxn ang="0">
                <a:pos x="connsiteX35579" y="connsiteY35579"/>
              </a:cxn>
              <a:cxn ang="0">
                <a:pos x="connsiteX35580" y="connsiteY35580"/>
              </a:cxn>
              <a:cxn ang="0">
                <a:pos x="connsiteX35581" y="connsiteY35581"/>
              </a:cxn>
              <a:cxn ang="0">
                <a:pos x="connsiteX35582" y="connsiteY35582"/>
              </a:cxn>
              <a:cxn ang="0">
                <a:pos x="connsiteX35583" y="connsiteY35583"/>
              </a:cxn>
              <a:cxn ang="0">
                <a:pos x="connsiteX35584" y="connsiteY35584"/>
              </a:cxn>
              <a:cxn ang="0">
                <a:pos x="connsiteX35585" y="connsiteY35585"/>
              </a:cxn>
              <a:cxn ang="0">
                <a:pos x="connsiteX35586" y="connsiteY35586"/>
              </a:cxn>
              <a:cxn ang="0">
                <a:pos x="connsiteX35587" y="connsiteY35587"/>
              </a:cxn>
              <a:cxn ang="0">
                <a:pos x="connsiteX35588" y="connsiteY35588"/>
              </a:cxn>
              <a:cxn ang="0">
                <a:pos x="connsiteX35589" y="connsiteY35589"/>
              </a:cxn>
              <a:cxn ang="0">
                <a:pos x="connsiteX35590" y="connsiteY35590"/>
              </a:cxn>
              <a:cxn ang="0">
                <a:pos x="connsiteX35591" y="connsiteY35591"/>
              </a:cxn>
              <a:cxn ang="0">
                <a:pos x="connsiteX35592" y="connsiteY35592"/>
              </a:cxn>
              <a:cxn ang="0">
                <a:pos x="connsiteX35593" y="connsiteY35593"/>
              </a:cxn>
              <a:cxn ang="0">
                <a:pos x="connsiteX35594" y="connsiteY35594"/>
              </a:cxn>
              <a:cxn ang="0">
                <a:pos x="connsiteX35595" y="connsiteY35595"/>
              </a:cxn>
              <a:cxn ang="0">
                <a:pos x="connsiteX35596" y="connsiteY35596"/>
              </a:cxn>
              <a:cxn ang="0">
                <a:pos x="connsiteX35597" y="connsiteY35597"/>
              </a:cxn>
              <a:cxn ang="0">
                <a:pos x="connsiteX35598" y="connsiteY35598"/>
              </a:cxn>
              <a:cxn ang="0">
                <a:pos x="connsiteX35599" y="connsiteY35599"/>
              </a:cxn>
              <a:cxn ang="0">
                <a:pos x="connsiteX35600" y="connsiteY35600"/>
              </a:cxn>
              <a:cxn ang="0">
                <a:pos x="connsiteX35601" y="connsiteY35601"/>
              </a:cxn>
              <a:cxn ang="0">
                <a:pos x="connsiteX35602" y="connsiteY35602"/>
              </a:cxn>
              <a:cxn ang="0">
                <a:pos x="connsiteX35603" y="connsiteY35603"/>
              </a:cxn>
              <a:cxn ang="0">
                <a:pos x="connsiteX35604" y="connsiteY35604"/>
              </a:cxn>
              <a:cxn ang="0">
                <a:pos x="connsiteX35605" y="connsiteY35605"/>
              </a:cxn>
              <a:cxn ang="0">
                <a:pos x="connsiteX35606" y="connsiteY35606"/>
              </a:cxn>
              <a:cxn ang="0">
                <a:pos x="connsiteX35607" y="connsiteY35607"/>
              </a:cxn>
              <a:cxn ang="0">
                <a:pos x="connsiteX35608" y="connsiteY35608"/>
              </a:cxn>
              <a:cxn ang="0">
                <a:pos x="connsiteX35609" y="connsiteY35609"/>
              </a:cxn>
              <a:cxn ang="0">
                <a:pos x="connsiteX35610" y="connsiteY35610"/>
              </a:cxn>
              <a:cxn ang="0">
                <a:pos x="connsiteX35611" y="connsiteY35611"/>
              </a:cxn>
              <a:cxn ang="0">
                <a:pos x="connsiteX35612" y="connsiteY35612"/>
              </a:cxn>
              <a:cxn ang="0">
                <a:pos x="connsiteX35613" y="connsiteY35613"/>
              </a:cxn>
              <a:cxn ang="0">
                <a:pos x="connsiteX35614" y="connsiteY35614"/>
              </a:cxn>
              <a:cxn ang="0">
                <a:pos x="connsiteX35615" y="connsiteY35615"/>
              </a:cxn>
              <a:cxn ang="0">
                <a:pos x="connsiteX35616" y="connsiteY35616"/>
              </a:cxn>
              <a:cxn ang="0">
                <a:pos x="connsiteX35617" y="connsiteY35617"/>
              </a:cxn>
              <a:cxn ang="0">
                <a:pos x="connsiteX35618" y="connsiteY35618"/>
              </a:cxn>
              <a:cxn ang="0">
                <a:pos x="connsiteX35619" y="connsiteY35619"/>
              </a:cxn>
              <a:cxn ang="0">
                <a:pos x="connsiteX35620" y="connsiteY35620"/>
              </a:cxn>
              <a:cxn ang="0">
                <a:pos x="connsiteX35621" y="connsiteY35621"/>
              </a:cxn>
              <a:cxn ang="0">
                <a:pos x="connsiteX35622" y="connsiteY35622"/>
              </a:cxn>
              <a:cxn ang="0">
                <a:pos x="connsiteX35623" y="connsiteY35623"/>
              </a:cxn>
              <a:cxn ang="0">
                <a:pos x="connsiteX35624" y="connsiteY35624"/>
              </a:cxn>
              <a:cxn ang="0">
                <a:pos x="connsiteX35625" y="connsiteY35625"/>
              </a:cxn>
              <a:cxn ang="0">
                <a:pos x="connsiteX35626" y="connsiteY35626"/>
              </a:cxn>
              <a:cxn ang="0">
                <a:pos x="connsiteX35627" y="connsiteY35627"/>
              </a:cxn>
              <a:cxn ang="0">
                <a:pos x="connsiteX35628" y="connsiteY35628"/>
              </a:cxn>
              <a:cxn ang="0">
                <a:pos x="connsiteX35629" y="connsiteY35629"/>
              </a:cxn>
              <a:cxn ang="0">
                <a:pos x="connsiteX35630" y="connsiteY35630"/>
              </a:cxn>
              <a:cxn ang="0">
                <a:pos x="connsiteX35631" y="connsiteY35631"/>
              </a:cxn>
              <a:cxn ang="0">
                <a:pos x="connsiteX35632" y="connsiteY35632"/>
              </a:cxn>
              <a:cxn ang="0">
                <a:pos x="connsiteX35633" y="connsiteY35633"/>
              </a:cxn>
              <a:cxn ang="0">
                <a:pos x="connsiteX35634" y="connsiteY35634"/>
              </a:cxn>
              <a:cxn ang="0">
                <a:pos x="connsiteX35635" y="connsiteY35635"/>
              </a:cxn>
              <a:cxn ang="0">
                <a:pos x="connsiteX35636" y="connsiteY35636"/>
              </a:cxn>
              <a:cxn ang="0">
                <a:pos x="connsiteX35637" y="connsiteY35637"/>
              </a:cxn>
              <a:cxn ang="0">
                <a:pos x="connsiteX35638" y="connsiteY35638"/>
              </a:cxn>
              <a:cxn ang="0">
                <a:pos x="connsiteX35639" y="connsiteY35639"/>
              </a:cxn>
              <a:cxn ang="0">
                <a:pos x="connsiteX35640" y="connsiteY35640"/>
              </a:cxn>
              <a:cxn ang="0">
                <a:pos x="connsiteX35641" y="connsiteY35641"/>
              </a:cxn>
              <a:cxn ang="0">
                <a:pos x="connsiteX35642" y="connsiteY35642"/>
              </a:cxn>
              <a:cxn ang="0">
                <a:pos x="connsiteX35643" y="connsiteY35643"/>
              </a:cxn>
              <a:cxn ang="0">
                <a:pos x="connsiteX35644" y="connsiteY35644"/>
              </a:cxn>
              <a:cxn ang="0">
                <a:pos x="connsiteX35645" y="connsiteY35645"/>
              </a:cxn>
              <a:cxn ang="0">
                <a:pos x="connsiteX35646" y="connsiteY35646"/>
              </a:cxn>
              <a:cxn ang="0">
                <a:pos x="connsiteX35647" y="connsiteY35647"/>
              </a:cxn>
              <a:cxn ang="0">
                <a:pos x="connsiteX35648" y="connsiteY35648"/>
              </a:cxn>
              <a:cxn ang="0">
                <a:pos x="connsiteX35649" y="connsiteY35649"/>
              </a:cxn>
              <a:cxn ang="0">
                <a:pos x="connsiteX35650" y="connsiteY35650"/>
              </a:cxn>
              <a:cxn ang="0">
                <a:pos x="connsiteX35651" y="connsiteY35651"/>
              </a:cxn>
              <a:cxn ang="0">
                <a:pos x="connsiteX35652" y="connsiteY35652"/>
              </a:cxn>
              <a:cxn ang="0">
                <a:pos x="connsiteX35653" y="connsiteY35653"/>
              </a:cxn>
              <a:cxn ang="0">
                <a:pos x="connsiteX35654" y="connsiteY35654"/>
              </a:cxn>
              <a:cxn ang="0">
                <a:pos x="connsiteX35655" y="connsiteY35655"/>
              </a:cxn>
              <a:cxn ang="0">
                <a:pos x="connsiteX35656" y="connsiteY35656"/>
              </a:cxn>
              <a:cxn ang="0">
                <a:pos x="connsiteX35657" y="connsiteY35657"/>
              </a:cxn>
              <a:cxn ang="0">
                <a:pos x="connsiteX35658" y="connsiteY35658"/>
              </a:cxn>
              <a:cxn ang="0">
                <a:pos x="connsiteX35659" y="connsiteY35659"/>
              </a:cxn>
              <a:cxn ang="0">
                <a:pos x="connsiteX35660" y="connsiteY35660"/>
              </a:cxn>
              <a:cxn ang="0">
                <a:pos x="connsiteX35661" y="connsiteY35661"/>
              </a:cxn>
              <a:cxn ang="0">
                <a:pos x="connsiteX35662" y="connsiteY35662"/>
              </a:cxn>
              <a:cxn ang="0">
                <a:pos x="connsiteX35663" y="connsiteY35663"/>
              </a:cxn>
              <a:cxn ang="0">
                <a:pos x="connsiteX35664" y="connsiteY35664"/>
              </a:cxn>
              <a:cxn ang="0">
                <a:pos x="connsiteX35665" y="connsiteY35665"/>
              </a:cxn>
              <a:cxn ang="0">
                <a:pos x="connsiteX35666" y="connsiteY35666"/>
              </a:cxn>
              <a:cxn ang="0">
                <a:pos x="connsiteX35667" y="connsiteY35667"/>
              </a:cxn>
              <a:cxn ang="0">
                <a:pos x="connsiteX35668" y="connsiteY35668"/>
              </a:cxn>
              <a:cxn ang="0">
                <a:pos x="connsiteX35669" y="connsiteY35669"/>
              </a:cxn>
              <a:cxn ang="0">
                <a:pos x="connsiteX35670" y="connsiteY35670"/>
              </a:cxn>
              <a:cxn ang="0">
                <a:pos x="connsiteX35671" y="connsiteY35671"/>
              </a:cxn>
              <a:cxn ang="0">
                <a:pos x="connsiteX35672" y="connsiteY35672"/>
              </a:cxn>
              <a:cxn ang="0">
                <a:pos x="connsiteX35673" y="connsiteY35673"/>
              </a:cxn>
              <a:cxn ang="0">
                <a:pos x="connsiteX35674" y="connsiteY35674"/>
              </a:cxn>
              <a:cxn ang="0">
                <a:pos x="connsiteX35675" y="connsiteY35675"/>
              </a:cxn>
              <a:cxn ang="0">
                <a:pos x="connsiteX35676" y="connsiteY35676"/>
              </a:cxn>
              <a:cxn ang="0">
                <a:pos x="connsiteX35677" y="connsiteY35677"/>
              </a:cxn>
              <a:cxn ang="0">
                <a:pos x="connsiteX35678" y="connsiteY35678"/>
              </a:cxn>
              <a:cxn ang="0">
                <a:pos x="connsiteX35679" y="connsiteY35679"/>
              </a:cxn>
              <a:cxn ang="0">
                <a:pos x="connsiteX35680" y="connsiteY35680"/>
              </a:cxn>
              <a:cxn ang="0">
                <a:pos x="connsiteX35681" y="connsiteY35681"/>
              </a:cxn>
              <a:cxn ang="0">
                <a:pos x="connsiteX35682" y="connsiteY35682"/>
              </a:cxn>
              <a:cxn ang="0">
                <a:pos x="connsiteX35683" y="connsiteY35683"/>
              </a:cxn>
              <a:cxn ang="0">
                <a:pos x="connsiteX35684" y="connsiteY35684"/>
              </a:cxn>
              <a:cxn ang="0">
                <a:pos x="connsiteX35685" y="connsiteY35685"/>
              </a:cxn>
              <a:cxn ang="0">
                <a:pos x="connsiteX35686" y="connsiteY35686"/>
              </a:cxn>
              <a:cxn ang="0">
                <a:pos x="connsiteX35687" y="connsiteY35687"/>
              </a:cxn>
              <a:cxn ang="0">
                <a:pos x="connsiteX35688" y="connsiteY35688"/>
              </a:cxn>
              <a:cxn ang="0">
                <a:pos x="connsiteX35689" y="connsiteY35689"/>
              </a:cxn>
              <a:cxn ang="0">
                <a:pos x="connsiteX35690" y="connsiteY35690"/>
              </a:cxn>
              <a:cxn ang="0">
                <a:pos x="connsiteX35691" y="connsiteY35691"/>
              </a:cxn>
              <a:cxn ang="0">
                <a:pos x="connsiteX35692" y="connsiteY35692"/>
              </a:cxn>
              <a:cxn ang="0">
                <a:pos x="connsiteX35693" y="connsiteY35693"/>
              </a:cxn>
              <a:cxn ang="0">
                <a:pos x="connsiteX35694" y="connsiteY35694"/>
              </a:cxn>
              <a:cxn ang="0">
                <a:pos x="connsiteX35695" y="connsiteY35695"/>
              </a:cxn>
              <a:cxn ang="0">
                <a:pos x="connsiteX35696" y="connsiteY35696"/>
              </a:cxn>
              <a:cxn ang="0">
                <a:pos x="connsiteX35697" y="connsiteY35697"/>
              </a:cxn>
              <a:cxn ang="0">
                <a:pos x="connsiteX35698" y="connsiteY35698"/>
              </a:cxn>
              <a:cxn ang="0">
                <a:pos x="connsiteX35699" y="connsiteY35699"/>
              </a:cxn>
              <a:cxn ang="0">
                <a:pos x="connsiteX35700" y="connsiteY35700"/>
              </a:cxn>
              <a:cxn ang="0">
                <a:pos x="connsiteX35701" y="connsiteY35701"/>
              </a:cxn>
              <a:cxn ang="0">
                <a:pos x="connsiteX35702" y="connsiteY35702"/>
              </a:cxn>
              <a:cxn ang="0">
                <a:pos x="connsiteX35703" y="connsiteY35703"/>
              </a:cxn>
              <a:cxn ang="0">
                <a:pos x="connsiteX35704" y="connsiteY35704"/>
              </a:cxn>
              <a:cxn ang="0">
                <a:pos x="connsiteX35705" y="connsiteY35705"/>
              </a:cxn>
              <a:cxn ang="0">
                <a:pos x="connsiteX35706" y="connsiteY35706"/>
              </a:cxn>
              <a:cxn ang="0">
                <a:pos x="connsiteX35707" y="connsiteY35707"/>
              </a:cxn>
              <a:cxn ang="0">
                <a:pos x="connsiteX35708" y="connsiteY35708"/>
              </a:cxn>
              <a:cxn ang="0">
                <a:pos x="connsiteX35709" y="connsiteY35709"/>
              </a:cxn>
              <a:cxn ang="0">
                <a:pos x="connsiteX35710" y="connsiteY35710"/>
              </a:cxn>
              <a:cxn ang="0">
                <a:pos x="connsiteX35711" y="connsiteY35711"/>
              </a:cxn>
              <a:cxn ang="0">
                <a:pos x="connsiteX35712" y="connsiteY35712"/>
              </a:cxn>
              <a:cxn ang="0">
                <a:pos x="connsiteX35713" y="connsiteY35713"/>
              </a:cxn>
              <a:cxn ang="0">
                <a:pos x="connsiteX35714" y="connsiteY35714"/>
              </a:cxn>
              <a:cxn ang="0">
                <a:pos x="connsiteX35715" y="connsiteY35715"/>
              </a:cxn>
              <a:cxn ang="0">
                <a:pos x="connsiteX35716" y="connsiteY35716"/>
              </a:cxn>
              <a:cxn ang="0">
                <a:pos x="connsiteX35717" y="connsiteY35717"/>
              </a:cxn>
              <a:cxn ang="0">
                <a:pos x="connsiteX35718" y="connsiteY35718"/>
              </a:cxn>
              <a:cxn ang="0">
                <a:pos x="connsiteX35719" y="connsiteY35719"/>
              </a:cxn>
              <a:cxn ang="0">
                <a:pos x="connsiteX35720" y="connsiteY35720"/>
              </a:cxn>
              <a:cxn ang="0">
                <a:pos x="connsiteX35721" y="connsiteY35721"/>
              </a:cxn>
              <a:cxn ang="0">
                <a:pos x="connsiteX35722" y="connsiteY35722"/>
              </a:cxn>
              <a:cxn ang="0">
                <a:pos x="connsiteX35723" y="connsiteY35723"/>
              </a:cxn>
              <a:cxn ang="0">
                <a:pos x="connsiteX35724" y="connsiteY35724"/>
              </a:cxn>
              <a:cxn ang="0">
                <a:pos x="connsiteX35725" y="connsiteY35725"/>
              </a:cxn>
              <a:cxn ang="0">
                <a:pos x="connsiteX35726" y="connsiteY35726"/>
              </a:cxn>
              <a:cxn ang="0">
                <a:pos x="connsiteX35727" y="connsiteY35727"/>
              </a:cxn>
              <a:cxn ang="0">
                <a:pos x="connsiteX35728" y="connsiteY35728"/>
              </a:cxn>
              <a:cxn ang="0">
                <a:pos x="connsiteX35729" y="connsiteY35729"/>
              </a:cxn>
              <a:cxn ang="0">
                <a:pos x="connsiteX35730" y="connsiteY35730"/>
              </a:cxn>
              <a:cxn ang="0">
                <a:pos x="connsiteX35731" y="connsiteY35731"/>
              </a:cxn>
              <a:cxn ang="0">
                <a:pos x="connsiteX35732" y="connsiteY35732"/>
              </a:cxn>
              <a:cxn ang="0">
                <a:pos x="connsiteX35733" y="connsiteY35733"/>
              </a:cxn>
              <a:cxn ang="0">
                <a:pos x="connsiteX35734" y="connsiteY35734"/>
              </a:cxn>
              <a:cxn ang="0">
                <a:pos x="connsiteX35735" y="connsiteY35735"/>
              </a:cxn>
              <a:cxn ang="0">
                <a:pos x="connsiteX35736" y="connsiteY35736"/>
              </a:cxn>
              <a:cxn ang="0">
                <a:pos x="connsiteX35737" y="connsiteY35737"/>
              </a:cxn>
              <a:cxn ang="0">
                <a:pos x="connsiteX35738" y="connsiteY35738"/>
              </a:cxn>
              <a:cxn ang="0">
                <a:pos x="connsiteX35739" y="connsiteY35739"/>
              </a:cxn>
              <a:cxn ang="0">
                <a:pos x="connsiteX35740" y="connsiteY35740"/>
              </a:cxn>
              <a:cxn ang="0">
                <a:pos x="connsiteX35741" y="connsiteY35741"/>
              </a:cxn>
              <a:cxn ang="0">
                <a:pos x="connsiteX35742" y="connsiteY35742"/>
              </a:cxn>
              <a:cxn ang="0">
                <a:pos x="connsiteX35743" y="connsiteY35743"/>
              </a:cxn>
              <a:cxn ang="0">
                <a:pos x="connsiteX35744" y="connsiteY35744"/>
              </a:cxn>
              <a:cxn ang="0">
                <a:pos x="connsiteX35745" y="connsiteY35745"/>
              </a:cxn>
              <a:cxn ang="0">
                <a:pos x="connsiteX35746" y="connsiteY35746"/>
              </a:cxn>
              <a:cxn ang="0">
                <a:pos x="connsiteX35747" y="connsiteY35747"/>
              </a:cxn>
              <a:cxn ang="0">
                <a:pos x="connsiteX35748" y="connsiteY35748"/>
              </a:cxn>
              <a:cxn ang="0">
                <a:pos x="connsiteX35749" y="connsiteY35749"/>
              </a:cxn>
              <a:cxn ang="0">
                <a:pos x="connsiteX35750" y="connsiteY35750"/>
              </a:cxn>
              <a:cxn ang="0">
                <a:pos x="connsiteX35751" y="connsiteY35751"/>
              </a:cxn>
              <a:cxn ang="0">
                <a:pos x="connsiteX35752" y="connsiteY35752"/>
              </a:cxn>
              <a:cxn ang="0">
                <a:pos x="connsiteX35753" y="connsiteY35753"/>
              </a:cxn>
              <a:cxn ang="0">
                <a:pos x="connsiteX35754" y="connsiteY35754"/>
              </a:cxn>
              <a:cxn ang="0">
                <a:pos x="connsiteX35755" y="connsiteY35755"/>
              </a:cxn>
              <a:cxn ang="0">
                <a:pos x="connsiteX35756" y="connsiteY35756"/>
              </a:cxn>
              <a:cxn ang="0">
                <a:pos x="connsiteX35757" y="connsiteY35757"/>
              </a:cxn>
              <a:cxn ang="0">
                <a:pos x="connsiteX35758" y="connsiteY35758"/>
              </a:cxn>
              <a:cxn ang="0">
                <a:pos x="connsiteX35759" y="connsiteY35759"/>
              </a:cxn>
              <a:cxn ang="0">
                <a:pos x="connsiteX35760" y="connsiteY35760"/>
              </a:cxn>
              <a:cxn ang="0">
                <a:pos x="connsiteX35761" y="connsiteY35761"/>
              </a:cxn>
              <a:cxn ang="0">
                <a:pos x="connsiteX35762" y="connsiteY35762"/>
              </a:cxn>
              <a:cxn ang="0">
                <a:pos x="connsiteX35763" y="connsiteY35763"/>
              </a:cxn>
              <a:cxn ang="0">
                <a:pos x="connsiteX35764" y="connsiteY35764"/>
              </a:cxn>
              <a:cxn ang="0">
                <a:pos x="connsiteX35765" y="connsiteY35765"/>
              </a:cxn>
              <a:cxn ang="0">
                <a:pos x="connsiteX35766" y="connsiteY35766"/>
              </a:cxn>
              <a:cxn ang="0">
                <a:pos x="connsiteX35767" y="connsiteY35767"/>
              </a:cxn>
              <a:cxn ang="0">
                <a:pos x="connsiteX35768" y="connsiteY35768"/>
              </a:cxn>
              <a:cxn ang="0">
                <a:pos x="connsiteX35769" y="connsiteY35769"/>
              </a:cxn>
              <a:cxn ang="0">
                <a:pos x="connsiteX35770" y="connsiteY35770"/>
              </a:cxn>
              <a:cxn ang="0">
                <a:pos x="connsiteX35771" y="connsiteY35771"/>
              </a:cxn>
              <a:cxn ang="0">
                <a:pos x="connsiteX35772" y="connsiteY35772"/>
              </a:cxn>
              <a:cxn ang="0">
                <a:pos x="connsiteX35773" y="connsiteY35773"/>
              </a:cxn>
              <a:cxn ang="0">
                <a:pos x="connsiteX35774" y="connsiteY35774"/>
              </a:cxn>
              <a:cxn ang="0">
                <a:pos x="connsiteX35775" y="connsiteY35775"/>
              </a:cxn>
              <a:cxn ang="0">
                <a:pos x="connsiteX35776" y="connsiteY35776"/>
              </a:cxn>
              <a:cxn ang="0">
                <a:pos x="connsiteX35777" y="connsiteY35777"/>
              </a:cxn>
              <a:cxn ang="0">
                <a:pos x="connsiteX35778" y="connsiteY35778"/>
              </a:cxn>
              <a:cxn ang="0">
                <a:pos x="connsiteX35779" y="connsiteY35779"/>
              </a:cxn>
              <a:cxn ang="0">
                <a:pos x="connsiteX35780" y="connsiteY35780"/>
              </a:cxn>
              <a:cxn ang="0">
                <a:pos x="connsiteX35781" y="connsiteY35781"/>
              </a:cxn>
              <a:cxn ang="0">
                <a:pos x="connsiteX35782" y="connsiteY35782"/>
              </a:cxn>
              <a:cxn ang="0">
                <a:pos x="connsiteX35783" y="connsiteY35783"/>
              </a:cxn>
              <a:cxn ang="0">
                <a:pos x="connsiteX35784" y="connsiteY35784"/>
              </a:cxn>
              <a:cxn ang="0">
                <a:pos x="connsiteX35785" y="connsiteY35785"/>
              </a:cxn>
              <a:cxn ang="0">
                <a:pos x="connsiteX35786" y="connsiteY35786"/>
              </a:cxn>
              <a:cxn ang="0">
                <a:pos x="connsiteX35787" y="connsiteY35787"/>
              </a:cxn>
              <a:cxn ang="0">
                <a:pos x="connsiteX35788" y="connsiteY35788"/>
              </a:cxn>
              <a:cxn ang="0">
                <a:pos x="connsiteX35789" y="connsiteY35789"/>
              </a:cxn>
              <a:cxn ang="0">
                <a:pos x="connsiteX35790" y="connsiteY35790"/>
              </a:cxn>
              <a:cxn ang="0">
                <a:pos x="connsiteX35791" y="connsiteY35791"/>
              </a:cxn>
              <a:cxn ang="0">
                <a:pos x="connsiteX35792" y="connsiteY35792"/>
              </a:cxn>
              <a:cxn ang="0">
                <a:pos x="connsiteX35793" y="connsiteY35793"/>
              </a:cxn>
              <a:cxn ang="0">
                <a:pos x="connsiteX35794" y="connsiteY35794"/>
              </a:cxn>
              <a:cxn ang="0">
                <a:pos x="connsiteX35795" y="connsiteY35795"/>
              </a:cxn>
              <a:cxn ang="0">
                <a:pos x="connsiteX35796" y="connsiteY35796"/>
              </a:cxn>
              <a:cxn ang="0">
                <a:pos x="connsiteX35797" y="connsiteY35797"/>
              </a:cxn>
              <a:cxn ang="0">
                <a:pos x="connsiteX35798" y="connsiteY35798"/>
              </a:cxn>
              <a:cxn ang="0">
                <a:pos x="connsiteX35799" y="connsiteY35799"/>
              </a:cxn>
              <a:cxn ang="0">
                <a:pos x="connsiteX35800" y="connsiteY35800"/>
              </a:cxn>
              <a:cxn ang="0">
                <a:pos x="connsiteX35801" y="connsiteY35801"/>
              </a:cxn>
              <a:cxn ang="0">
                <a:pos x="connsiteX35802" y="connsiteY35802"/>
              </a:cxn>
              <a:cxn ang="0">
                <a:pos x="connsiteX35803" y="connsiteY35803"/>
              </a:cxn>
              <a:cxn ang="0">
                <a:pos x="connsiteX35804" y="connsiteY35804"/>
              </a:cxn>
              <a:cxn ang="0">
                <a:pos x="connsiteX35805" y="connsiteY35805"/>
              </a:cxn>
              <a:cxn ang="0">
                <a:pos x="connsiteX35806" y="connsiteY35806"/>
              </a:cxn>
              <a:cxn ang="0">
                <a:pos x="connsiteX35807" y="connsiteY35807"/>
              </a:cxn>
              <a:cxn ang="0">
                <a:pos x="connsiteX35808" y="connsiteY35808"/>
              </a:cxn>
              <a:cxn ang="0">
                <a:pos x="connsiteX35809" y="connsiteY35809"/>
              </a:cxn>
              <a:cxn ang="0">
                <a:pos x="connsiteX35810" y="connsiteY35810"/>
              </a:cxn>
              <a:cxn ang="0">
                <a:pos x="connsiteX35811" y="connsiteY35811"/>
              </a:cxn>
              <a:cxn ang="0">
                <a:pos x="connsiteX35812" y="connsiteY35812"/>
              </a:cxn>
              <a:cxn ang="0">
                <a:pos x="connsiteX35813" y="connsiteY35813"/>
              </a:cxn>
              <a:cxn ang="0">
                <a:pos x="connsiteX35814" y="connsiteY35814"/>
              </a:cxn>
              <a:cxn ang="0">
                <a:pos x="connsiteX35815" y="connsiteY35815"/>
              </a:cxn>
              <a:cxn ang="0">
                <a:pos x="connsiteX35816" y="connsiteY35816"/>
              </a:cxn>
              <a:cxn ang="0">
                <a:pos x="connsiteX35817" y="connsiteY35817"/>
              </a:cxn>
              <a:cxn ang="0">
                <a:pos x="connsiteX35818" y="connsiteY35818"/>
              </a:cxn>
              <a:cxn ang="0">
                <a:pos x="connsiteX35819" y="connsiteY35819"/>
              </a:cxn>
              <a:cxn ang="0">
                <a:pos x="connsiteX35820" y="connsiteY35820"/>
              </a:cxn>
              <a:cxn ang="0">
                <a:pos x="connsiteX35821" y="connsiteY35821"/>
              </a:cxn>
              <a:cxn ang="0">
                <a:pos x="connsiteX35822" y="connsiteY35822"/>
              </a:cxn>
              <a:cxn ang="0">
                <a:pos x="connsiteX35823" y="connsiteY35823"/>
              </a:cxn>
              <a:cxn ang="0">
                <a:pos x="connsiteX35824" y="connsiteY35824"/>
              </a:cxn>
              <a:cxn ang="0">
                <a:pos x="connsiteX35825" y="connsiteY35825"/>
              </a:cxn>
              <a:cxn ang="0">
                <a:pos x="connsiteX35826" y="connsiteY35826"/>
              </a:cxn>
              <a:cxn ang="0">
                <a:pos x="connsiteX35827" y="connsiteY35827"/>
              </a:cxn>
              <a:cxn ang="0">
                <a:pos x="connsiteX35828" y="connsiteY35828"/>
              </a:cxn>
              <a:cxn ang="0">
                <a:pos x="connsiteX35829" y="connsiteY35829"/>
              </a:cxn>
              <a:cxn ang="0">
                <a:pos x="connsiteX35830" y="connsiteY35830"/>
              </a:cxn>
              <a:cxn ang="0">
                <a:pos x="connsiteX35831" y="connsiteY35831"/>
              </a:cxn>
              <a:cxn ang="0">
                <a:pos x="connsiteX35832" y="connsiteY35832"/>
              </a:cxn>
              <a:cxn ang="0">
                <a:pos x="connsiteX35833" y="connsiteY35833"/>
              </a:cxn>
              <a:cxn ang="0">
                <a:pos x="connsiteX35834" y="connsiteY35834"/>
              </a:cxn>
              <a:cxn ang="0">
                <a:pos x="connsiteX35835" y="connsiteY35835"/>
              </a:cxn>
              <a:cxn ang="0">
                <a:pos x="connsiteX35836" y="connsiteY35836"/>
              </a:cxn>
              <a:cxn ang="0">
                <a:pos x="connsiteX35837" y="connsiteY35837"/>
              </a:cxn>
              <a:cxn ang="0">
                <a:pos x="connsiteX35838" y="connsiteY35838"/>
              </a:cxn>
              <a:cxn ang="0">
                <a:pos x="connsiteX35839" y="connsiteY35839"/>
              </a:cxn>
              <a:cxn ang="0">
                <a:pos x="connsiteX35840" y="connsiteY35840"/>
              </a:cxn>
              <a:cxn ang="0">
                <a:pos x="connsiteX35841" y="connsiteY35841"/>
              </a:cxn>
              <a:cxn ang="0">
                <a:pos x="connsiteX35842" y="connsiteY35842"/>
              </a:cxn>
              <a:cxn ang="0">
                <a:pos x="connsiteX35843" y="connsiteY35843"/>
              </a:cxn>
              <a:cxn ang="0">
                <a:pos x="connsiteX35844" y="connsiteY35844"/>
              </a:cxn>
              <a:cxn ang="0">
                <a:pos x="connsiteX35845" y="connsiteY35845"/>
              </a:cxn>
              <a:cxn ang="0">
                <a:pos x="connsiteX35846" y="connsiteY35846"/>
              </a:cxn>
              <a:cxn ang="0">
                <a:pos x="connsiteX35847" y="connsiteY35847"/>
              </a:cxn>
              <a:cxn ang="0">
                <a:pos x="connsiteX35848" y="connsiteY35848"/>
              </a:cxn>
              <a:cxn ang="0">
                <a:pos x="connsiteX35849" y="connsiteY35849"/>
              </a:cxn>
              <a:cxn ang="0">
                <a:pos x="connsiteX35850" y="connsiteY35850"/>
              </a:cxn>
              <a:cxn ang="0">
                <a:pos x="connsiteX35851" y="connsiteY35851"/>
              </a:cxn>
              <a:cxn ang="0">
                <a:pos x="connsiteX35852" y="connsiteY35852"/>
              </a:cxn>
              <a:cxn ang="0">
                <a:pos x="connsiteX35853" y="connsiteY35853"/>
              </a:cxn>
              <a:cxn ang="0">
                <a:pos x="connsiteX35854" y="connsiteY35854"/>
              </a:cxn>
              <a:cxn ang="0">
                <a:pos x="connsiteX35855" y="connsiteY35855"/>
              </a:cxn>
              <a:cxn ang="0">
                <a:pos x="connsiteX35856" y="connsiteY35856"/>
              </a:cxn>
              <a:cxn ang="0">
                <a:pos x="connsiteX35857" y="connsiteY35857"/>
              </a:cxn>
              <a:cxn ang="0">
                <a:pos x="connsiteX35858" y="connsiteY35858"/>
              </a:cxn>
              <a:cxn ang="0">
                <a:pos x="connsiteX35859" y="connsiteY35859"/>
              </a:cxn>
              <a:cxn ang="0">
                <a:pos x="connsiteX35860" y="connsiteY35860"/>
              </a:cxn>
              <a:cxn ang="0">
                <a:pos x="connsiteX35861" y="connsiteY35861"/>
              </a:cxn>
              <a:cxn ang="0">
                <a:pos x="connsiteX35862" y="connsiteY35862"/>
              </a:cxn>
              <a:cxn ang="0">
                <a:pos x="connsiteX35863" y="connsiteY35863"/>
              </a:cxn>
              <a:cxn ang="0">
                <a:pos x="connsiteX35864" y="connsiteY35864"/>
              </a:cxn>
              <a:cxn ang="0">
                <a:pos x="connsiteX35865" y="connsiteY35865"/>
              </a:cxn>
              <a:cxn ang="0">
                <a:pos x="connsiteX35866" y="connsiteY35866"/>
              </a:cxn>
              <a:cxn ang="0">
                <a:pos x="connsiteX35867" y="connsiteY35867"/>
              </a:cxn>
              <a:cxn ang="0">
                <a:pos x="connsiteX35868" y="connsiteY35868"/>
              </a:cxn>
              <a:cxn ang="0">
                <a:pos x="connsiteX35869" y="connsiteY35869"/>
              </a:cxn>
              <a:cxn ang="0">
                <a:pos x="connsiteX35870" y="connsiteY35870"/>
              </a:cxn>
              <a:cxn ang="0">
                <a:pos x="connsiteX35871" y="connsiteY35871"/>
              </a:cxn>
              <a:cxn ang="0">
                <a:pos x="connsiteX35872" y="connsiteY35872"/>
              </a:cxn>
              <a:cxn ang="0">
                <a:pos x="connsiteX35873" y="connsiteY35873"/>
              </a:cxn>
              <a:cxn ang="0">
                <a:pos x="connsiteX35874" y="connsiteY35874"/>
              </a:cxn>
              <a:cxn ang="0">
                <a:pos x="connsiteX35875" y="connsiteY35875"/>
              </a:cxn>
              <a:cxn ang="0">
                <a:pos x="connsiteX35876" y="connsiteY35876"/>
              </a:cxn>
              <a:cxn ang="0">
                <a:pos x="connsiteX35877" y="connsiteY35877"/>
              </a:cxn>
              <a:cxn ang="0">
                <a:pos x="connsiteX35878" y="connsiteY35878"/>
              </a:cxn>
              <a:cxn ang="0">
                <a:pos x="connsiteX35879" y="connsiteY35879"/>
              </a:cxn>
              <a:cxn ang="0">
                <a:pos x="connsiteX35880" y="connsiteY35880"/>
              </a:cxn>
              <a:cxn ang="0">
                <a:pos x="connsiteX35881" y="connsiteY35881"/>
              </a:cxn>
              <a:cxn ang="0">
                <a:pos x="connsiteX35882" y="connsiteY35882"/>
              </a:cxn>
              <a:cxn ang="0">
                <a:pos x="connsiteX35883" y="connsiteY35883"/>
              </a:cxn>
              <a:cxn ang="0">
                <a:pos x="connsiteX35884" y="connsiteY35884"/>
              </a:cxn>
              <a:cxn ang="0">
                <a:pos x="connsiteX35885" y="connsiteY35885"/>
              </a:cxn>
              <a:cxn ang="0">
                <a:pos x="connsiteX35886" y="connsiteY35886"/>
              </a:cxn>
              <a:cxn ang="0">
                <a:pos x="connsiteX35887" y="connsiteY35887"/>
              </a:cxn>
              <a:cxn ang="0">
                <a:pos x="connsiteX35888" y="connsiteY35888"/>
              </a:cxn>
              <a:cxn ang="0">
                <a:pos x="connsiteX35889" y="connsiteY35889"/>
              </a:cxn>
              <a:cxn ang="0">
                <a:pos x="connsiteX35890" y="connsiteY35890"/>
              </a:cxn>
              <a:cxn ang="0">
                <a:pos x="connsiteX35891" y="connsiteY35891"/>
              </a:cxn>
              <a:cxn ang="0">
                <a:pos x="connsiteX35892" y="connsiteY35892"/>
              </a:cxn>
              <a:cxn ang="0">
                <a:pos x="connsiteX35893" y="connsiteY35893"/>
              </a:cxn>
              <a:cxn ang="0">
                <a:pos x="connsiteX35894" y="connsiteY35894"/>
              </a:cxn>
              <a:cxn ang="0">
                <a:pos x="connsiteX35895" y="connsiteY35895"/>
              </a:cxn>
              <a:cxn ang="0">
                <a:pos x="connsiteX35896" y="connsiteY35896"/>
              </a:cxn>
              <a:cxn ang="0">
                <a:pos x="connsiteX35897" y="connsiteY35897"/>
              </a:cxn>
              <a:cxn ang="0">
                <a:pos x="connsiteX35898" y="connsiteY35898"/>
              </a:cxn>
              <a:cxn ang="0">
                <a:pos x="connsiteX35899" y="connsiteY35899"/>
              </a:cxn>
              <a:cxn ang="0">
                <a:pos x="connsiteX35900" y="connsiteY35900"/>
              </a:cxn>
              <a:cxn ang="0">
                <a:pos x="connsiteX35901" y="connsiteY35901"/>
              </a:cxn>
              <a:cxn ang="0">
                <a:pos x="connsiteX35902" y="connsiteY35902"/>
              </a:cxn>
              <a:cxn ang="0">
                <a:pos x="connsiteX35903" y="connsiteY35903"/>
              </a:cxn>
              <a:cxn ang="0">
                <a:pos x="connsiteX35904" y="connsiteY35904"/>
              </a:cxn>
              <a:cxn ang="0">
                <a:pos x="connsiteX35905" y="connsiteY35905"/>
              </a:cxn>
              <a:cxn ang="0">
                <a:pos x="connsiteX35906" y="connsiteY35906"/>
              </a:cxn>
              <a:cxn ang="0">
                <a:pos x="connsiteX35907" y="connsiteY35907"/>
              </a:cxn>
              <a:cxn ang="0">
                <a:pos x="connsiteX35908" y="connsiteY35908"/>
              </a:cxn>
              <a:cxn ang="0">
                <a:pos x="connsiteX35909" y="connsiteY35909"/>
              </a:cxn>
              <a:cxn ang="0">
                <a:pos x="connsiteX35910" y="connsiteY35910"/>
              </a:cxn>
              <a:cxn ang="0">
                <a:pos x="connsiteX35911" y="connsiteY35911"/>
              </a:cxn>
              <a:cxn ang="0">
                <a:pos x="connsiteX35912" y="connsiteY35912"/>
              </a:cxn>
              <a:cxn ang="0">
                <a:pos x="connsiteX35913" y="connsiteY35913"/>
              </a:cxn>
              <a:cxn ang="0">
                <a:pos x="connsiteX35914" y="connsiteY35914"/>
              </a:cxn>
              <a:cxn ang="0">
                <a:pos x="connsiteX35915" y="connsiteY35915"/>
              </a:cxn>
              <a:cxn ang="0">
                <a:pos x="connsiteX35916" y="connsiteY35916"/>
              </a:cxn>
              <a:cxn ang="0">
                <a:pos x="connsiteX35917" y="connsiteY35917"/>
              </a:cxn>
              <a:cxn ang="0">
                <a:pos x="connsiteX35918" y="connsiteY35918"/>
              </a:cxn>
              <a:cxn ang="0">
                <a:pos x="connsiteX35919" y="connsiteY35919"/>
              </a:cxn>
              <a:cxn ang="0">
                <a:pos x="connsiteX35920" y="connsiteY35920"/>
              </a:cxn>
              <a:cxn ang="0">
                <a:pos x="connsiteX35921" y="connsiteY35921"/>
              </a:cxn>
              <a:cxn ang="0">
                <a:pos x="connsiteX35922" y="connsiteY35922"/>
              </a:cxn>
              <a:cxn ang="0">
                <a:pos x="connsiteX35923" y="connsiteY35923"/>
              </a:cxn>
              <a:cxn ang="0">
                <a:pos x="connsiteX35924" y="connsiteY35924"/>
              </a:cxn>
              <a:cxn ang="0">
                <a:pos x="connsiteX35925" y="connsiteY35925"/>
              </a:cxn>
              <a:cxn ang="0">
                <a:pos x="connsiteX35926" y="connsiteY35926"/>
              </a:cxn>
              <a:cxn ang="0">
                <a:pos x="connsiteX35927" y="connsiteY35927"/>
              </a:cxn>
              <a:cxn ang="0">
                <a:pos x="connsiteX35928" y="connsiteY35928"/>
              </a:cxn>
              <a:cxn ang="0">
                <a:pos x="connsiteX35929" y="connsiteY35929"/>
              </a:cxn>
              <a:cxn ang="0">
                <a:pos x="connsiteX35930" y="connsiteY35930"/>
              </a:cxn>
              <a:cxn ang="0">
                <a:pos x="connsiteX35931" y="connsiteY35931"/>
              </a:cxn>
              <a:cxn ang="0">
                <a:pos x="connsiteX35932" y="connsiteY35932"/>
              </a:cxn>
              <a:cxn ang="0">
                <a:pos x="connsiteX35933" y="connsiteY35933"/>
              </a:cxn>
              <a:cxn ang="0">
                <a:pos x="connsiteX35934" y="connsiteY35934"/>
              </a:cxn>
              <a:cxn ang="0">
                <a:pos x="connsiteX35935" y="connsiteY35935"/>
              </a:cxn>
              <a:cxn ang="0">
                <a:pos x="connsiteX35936" y="connsiteY35936"/>
              </a:cxn>
              <a:cxn ang="0">
                <a:pos x="connsiteX35937" y="connsiteY35937"/>
              </a:cxn>
              <a:cxn ang="0">
                <a:pos x="connsiteX35938" y="connsiteY35938"/>
              </a:cxn>
              <a:cxn ang="0">
                <a:pos x="connsiteX35939" y="connsiteY35939"/>
              </a:cxn>
              <a:cxn ang="0">
                <a:pos x="connsiteX35940" y="connsiteY35940"/>
              </a:cxn>
              <a:cxn ang="0">
                <a:pos x="connsiteX35941" y="connsiteY35941"/>
              </a:cxn>
              <a:cxn ang="0">
                <a:pos x="connsiteX35942" y="connsiteY35942"/>
              </a:cxn>
              <a:cxn ang="0">
                <a:pos x="connsiteX35943" y="connsiteY35943"/>
              </a:cxn>
              <a:cxn ang="0">
                <a:pos x="connsiteX35944" y="connsiteY35944"/>
              </a:cxn>
              <a:cxn ang="0">
                <a:pos x="connsiteX35945" y="connsiteY35945"/>
              </a:cxn>
              <a:cxn ang="0">
                <a:pos x="connsiteX35946" y="connsiteY35946"/>
              </a:cxn>
              <a:cxn ang="0">
                <a:pos x="connsiteX35947" y="connsiteY35947"/>
              </a:cxn>
              <a:cxn ang="0">
                <a:pos x="connsiteX35948" y="connsiteY35948"/>
              </a:cxn>
              <a:cxn ang="0">
                <a:pos x="connsiteX35949" y="connsiteY35949"/>
              </a:cxn>
              <a:cxn ang="0">
                <a:pos x="connsiteX35950" y="connsiteY35950"/>
              </a:cxn>
              <a:cxn ang="0">
                <a:pos x="connsiteX35951" y="connsiteY35951"/>
              </a:cxn>
              <a:cxn ang="0">
                <a:pos x="connsiteX35952" y="connsiteY35952"/>
              </a:cxn>
              <a:cxn ang="0">
                <a:pos x="connsiteX35953" y="connsiteY35953"/>
              </a:cxn>
              <a:cxn ang="0">
                <a:pos x="connsiteX35954" y="connsiteY35954"/>
              </a:cxn>
              <a:cxn ang="0">
                <a:pos x="connsiteX35955" y="connsiteY35955"/>
              </a:cxn>
              <a:cxn ang="0">
                <a:pos x="connsiteX35956" y="connsiteY35956"/>
              </a:cxn>
              <a:cxn ang="0">
                <a:pos x="connsiteX35957" y="connsiteY35957"/>
              </a:cxn>
              <a:cxn ang="0">
                <a:pos x="connsiteX35958" y="connsiteY35958"/>
              </a:cxn>
              <a:cxn ang="0">
                <a:pos x="connsiteX35959" y="connsiteY35959"/>
              </a:cxn>
              <a:cxn ang="0">
                <a:pos x="connsiteX35960" y="connsiteY35960"/>
              </a:cxn>
              <a:cxn ang="0">
                <a:pos x="connsiteX35961" y="connsiteY35961"/>
              </a:cxn>
              <a:cxn ang="0">
                <a:pos x="connsiteX35962" y="connsiteY35962"/>
              </a:cxn>
              <a:cxn ang="0">
                <a:pos x="connsiteX35963" y="connsiteY35963"/>
              </a:cxn>
              <a:cxn ang="0">
                <a:pos x="connsiteX35964" y="connsiteY35964"/>
              </a:cxn>
              <a:cxn ang="0">
                <a:pos x="connsiteX35965" y="connsiteY35965"/>
              </a:cxn>
              <a:cxn ang="0">
                <a:pos x="connsiteX35966" y="connsiteY35966"/>
              </a:cxn>
              <a:cxn ang="0">
                <a:pos x="connsiteX35967" y="connsiteY35967"/>
              </a:cxn>
              <a:cxn ang="0">
                <a:pos x="connsiteX35968" y="connsiteY35968"/>
              </a:cxn>
              <a:cxn ang="0">
                <a:pos x="connsiteX35969" y="connsiteY35969"/>
              </a:cxn>
              <a:cxn ang="0">
                <a:pos x="connsiteX35970" y="connsiteY35970"/>
              </a:cxn>
              <a:cxn ang="0">
                <a:pos x="connsiteX35971" y="connsiteY35971"/>
              </a:cxn>
              <a:cxn ang="0">
                <a:pos x="connsiteX35972" y="connsiteY35972"/>
              </a:cxn>
              <a:cxn ang="0">
                <a:pos x="connsiteX35973" y="connsiteY35973"/>
              </a:cxn>
              <a:cxn ang="0">
                <a:pos x="connsiteX35974" y="connsiteY35974"/>
              </a:cxn>
              <a:cxn ang="0">
                <a:pos x="connsiteX35975" y="connsiteY35975"/>
              </a:cxn>
              <a:cxn ang="0">
                <a:pos x="connsiteX35976" y="connsiteY35976"/>
              </a:cxn>
              <a:cxn ang="0">
                <a:pos x="connsiteX35977" y="connsiteY35977"/>
              </a:cxn>
              <a:cxn ang="0">
                <a:pos x="connsiteX35978" y="connsiteY35978"/>
              </a:cxn>
              <a:cxn ang="0">
                <a:pos x="connsiteX35979" y="connsiteY35979"/>
              </a:cxn>
              <a:cxn ang="0">
                <a:pos x="connsiteX35980" y="connsiteY35980"/>
              </a:cxn>
              <a:cxn ang="0">
                <a:pos x="connsiteX35981" y="connsiteY35981"/>
              </a:cxn>
              <a:cxn ang="0">
                <a:pos x="connsiteX35982" y="connsiteY35982"/>
              </a:cxn>
              <a:cxn ang="0">
                <a:pos x="connsiteX35983" y="connsiteY35983"/>
              </a:cxn>
              <a:cxn ang="0">
                <a:pos x="connsiteX35984" y="connsiteY35984"/>
              </a:cxn>
              <a:cxn ang="0">
                <a:pos x="connsiteX35985" y="connsiteY35985"/>
              </a:cxn>
              <a:cxn ang="0">
                <a:pos x="connsiteX35986" y="connsiteY35986"/>
              </a:cxn>
              <a:cxn ang="0">
                <a:pos x="connsiteX35987" y="connsiteY35987"/>
              </a:cxn>
              <a:cxn ang="0">
                <a:pos x="connsiteX35988" y="connsiteY35988"/>
              </a:cxn>
              <a:cxn ang="0">
                <a:pos x="connsiteX35989" y="connsiteY35989"/>
              </a:cxn>
              <a:cxn ang="0">
                <a:pos x="connsiteX35990" y="connsiteY35990"/>
              </a:cxn>
              <a:cxn ang="0">
                <a:pos x="connsiteX35991" y="connsiteY35991"/>
              </a:cxn>
              <a:cxn ang="0">
                <a:pos x="connsiteX35992" y="connsiteY35992"/>
              </a:cxn>
              <a:cxn ang="0">
                <a:pos x="connsiteX35993" y="connsiteY35993"/>
              </a:cxn>
              <a:cxn ang="0">
                <a:pos x="connsiteX35994" y="connsiteY35994"/>
              </a:cxn>
              <a:cxn ang="0">
                <a:pos x="connsiteX35995" y="connsiteY35995"/>
              </a:cxn>
              <a:cxn ang="0">
                <a:pos x="connsiteX35996" y="connsiteY35996"/>
              </a:cxn>
              <a:cxn ang="0">
                <a:pos x="connsiteX35997" y="connsiteY35997"/>
              </a:cxn>
              <a:cxn ang="0">
                <a:pos x="connsiteX35998" y="connsiteY35998"/>
              </a:cxn>
              <a:cxn ang="0">
                <a:pos x="connsiteX35999" y="connsiteY35999"/>
              </a:cxn>
              <a:cxn ang="0">
                <a:pos x="connsiteX36000" y="connsiteY36000"/>
              </a:cxn>
              <a:cxn ang="0">
                <a:pos x="connsiteX36001" y="connsiteY36001"/>
              </a:cxn>
              <a:cxn ang="0">
                <a:pos x="connsiteX36002" y="connsiteY36002"/>
              </a:cxn>
              <a:cxn ang="0">
                <a:pos x="connsiteX36003" y="connsiteY36003"/>
              </a:cxn>
              <a:cxn ang="0">
                <a:pos x="connsiteX36004" y="connsiteY36004"/>
              </a:cxn>
              <a:cxn ang="0">
                <a:pos x="connsiteX36005" y="connsiteY36005"/>
              </a:cxn>
              <a:cxn ang="0">
                <a:pos x="connsiteX36006" y="connsiteY36006"/>
              </a:cxn>
              <a:cxn ang="0">
                <a:pos x="connsiteX36007" y="connsiteY36007"/>
              </a:cxn>
              <a:cxn ang="0">
                <a:pos x="connsiteX36008" y="connsiteY36008"/>
              </a:cxn>
              <a:cxn ang="0">
                <a:pos x="connsiteX36009" y="connsiteY36009"/>
              </a:cxn>
              <a:cxn ang="0">
                <a:pos x="connsiteX36010" y="connsiteY36010"/>
              </a:cxn>
              <a:cxn ang="0">
                <a:pos x="connsiteX36011" y="connsiteY36011"/>
              </a:cxn>
              <a:cxn ang="0">
                <a:pos x="connsiteX36012" y="connsiteY36012"/>
              </a:cxn>
              <a:cxn ang="0">
                <a:pos x="connsiteX36013" y="connsiteY36013"/>
              </a:cxn>
              <a:cxn ang="0">
                <a:pos x="connsiteX36014" y="connsiteY36014"/>
              </a:cxn>
              <a:cxn ang="0">
                <a:pos x="connsiteX36015" y="connsiteY36015"/>
              </a:cxn>
              <a:cxn ang="0">
                <a:pos x="connsiteX36016" y="connsiteY36016"/>
              </a:cxn>
              <a:cxn ang="0">
                <a:pos x="connsiteX36017" y="connsiteY36017"/>
              </a:cxn>
              <a:cxn ang="0">
                <a:pos x="connsiteX36018" y="connsiteY36018"/>
              </a:cxn>
              <a:cxn ang="0">
                <a:pos x="connsiteX36019" y="connsiteY36019"/>
              </a:cxn>
              <a:cxn ang="0">
                <a:pos x="connsiteX36020" y="connsiteY36020"/>
              </a:cxn>
              <a:cxn ang="0">
                <a:pos x="connsiteX36021" y="connsiteY36021"/>
              </a:cxn>
              <a:cxn ang="0">
                <a:pos x="connsiteX36022" y="connsiteY36022"/>
              </a:cxn>
              <a:cxn ang="0">
                <a:pos x="connsiteX36023" y="connsiteY36023"/>
              </a:cxn>
              <a:cxn ang="0">
                <a:pos x="connsiteX36024" y="connsiteY36024"/>
              </a:cxn>
              <a:cxn ang="0">
                <a:pos x="connsiteX36025" y="connsiteY36025"/>
              </a:cxn>
              <a:cxn ang="0">
                <a:pos x="connsiteX36026" y="connsiteY36026"/>
              </a:cxn>
              <a:cxn ang="0">
                <a:pos x="connsiteX36027" y="connsiteY36027"/>
              </a:cxn>
              <a:cxn ang="0">
                <a:pos x="connsiteX36028" y="connsiteY36028"/>
              </a:cxn>
              <a:cxn ang="0">
                <a:pos x="connsiteX36029" y="connsiteY36029"/>
              </a:cxn>
              <a:cxn ang="0">
                <a:pos x="connsiteX36030" y="connsiteY36030"/>
              </a:cxn>
              <a:cxn ang="0">
                <a:pos x="connsiteX36031" y="connsiteY36031"/>
              </a:cxn>
              <a:cxn ang="0">
                <a:pos x="connsiteX36032" y="connsiteY36032"/>
              </a:cxn>
              <a:cxn ang="0">
                <a:pos x="connsiteX36033" y="connsiteY36033"/>
              </a:cxn>
              <a:cxn ang="0">
                <a:pos x="connsiteX36034" y="connsiteY36034"/>
              </a:cxn>
              <a:cxn ang="0">
                <a:pos x="connsiteX36035" y="connsiteY36035"/>
              </a:cxn>
              <a:cxn ang="0">
                <a:pos x="connsiteX36036" y="connsiteY36036"/>
              </a:cxn>
              <a:cxn ang="0">
                <a:pos x="connsiteX36037" y="connsiteY36037"/>
              </a:cxn>
              <a:cxn ang="0">
                <a:pos x="connsiteX36038" y="connsiteY36038"/>
              </a:cxn>
              <a:cxn ang="0">
                <a:pos x="connsiteX36039" y="connsiteY36039"/>
              </a:cxn>
              <a:cxn ang="0">
                <a:pos x="connsiteX36040" y="connsiteY36040"/>
              </a:cxn>
              <a:cxn ang="0">
                <a:pos x="connsiteX36041" y="connsiteY36041"/>
              </a:cxn>
              <a:cxn ang="0">
                <a:pos x="connsiteX36042" y="connsiteY36042"/>
              </a:cxn>
              <a:cxn ang="0">
                <a:pos x="connsiteX36043" y="connsiteY36043"/>
              </a:cxn>
              <a:cxn ang="0">
                <a:pos x="connsiteX36044" y="connsiteY36044"/>
              </a:cxn>
              <a:cxn ang="0">
                <a:pos x="connsiteX36045" y="connsiteY36045"/>
              </a:cxn>
              <a:cxn ang="0">
                <a:pos x="connsiteX36046" y="connsiteY36046"/>
              </a:cxn>
              <a:cxn ang="0">
                <a:pos x="connsiteX36047" y="connsiteY36047"/>
              </a:cxn>
              <a:cxn ang="0">
                <a:pos x="connsiteX36048" y="connsiteY36048"/>
              </a:cxn>
              <a:cxn ang="0">
                <a:pos x="connsiteX36049" y="connsiteY36049"/>
              </a:cxn>
              <a:cxn ang="0">
                <a:pos x="connsiteX36050" y="connsiteY36050"/>
              </a:cxn>
              <a:cxn ang="0">
                <a:pos x="connsiteX36051" y="connsiteY36051"/>
              </a:cxn>
              <a:cxn ang="0">
                <a:pos x="connsiteX36052" y="connsiteY36052"/>
              </a:cxn>
              <a:cxn ang="0">
                <a:pos x="connsiteX36053" y="connsiteY36053"/>
              </a:cxn>
              <a:cxn ang="0">
                <a:pos x="connsiteX36054" y="connsiteY36054"/>
              </a:cxn>
              <a:cxn ang="0">
                <a:pos x="connsiteX36055" y="connsiteY36055"/>
              </a:cxn>
              <a:cxn ang="0">
                <a:pos x="connsiteX36056" y="connsiteY36056"/>
              </a:cxn>
              <a:cxn ang="0">
                <a:pos x="connsiteX36057" y="connsiteY36057"/>
              </a:cxn>
              <a:cxn ang="0">
                <a:pos x="connsiteX36058" y="connsiteY36058"/>
              </a:cxn>
              <a:cxn ang="0">
                <a:pos x="connsiteX36059" y="connsiteY36059"/>
              </a:cxn>
              <a:cxn ang="0">
                <a:pos x="connsiteX36060" y="connsiteY36060"/>
              </a:cxn>
              <a:cxn ang="0">
                <a:pos x="connsiteX36061" y="connsiteY36061"/>
              </a:cxn>
              <a:cxn ang="0">
                <a:pos x="connsiteX36062" y="connsiteY36062"/>
              </a:cxn>
              <a:cxn ang="0">
                <a:pos x="connsiteX36063" y="connsiteY36063"/>
              </a:cxn>
              <a:cxn ang="0">
                <a:pos x="connsiteX36064" y="connsiteY36064"/>
              </a:cxn>
              <a:cxn ang="0">
                <a:pos x="connsiteX36065" y="connsiteY36065"/>
              </a:cxn>
              <a:cxn ang="0">
                <a:pos x="connsiteX36066" y="connsiteY36066"/>
              </a:cxn>
              <a:cxn ang="0">
                <a:pos x="connsiteX36067" y="connsiteY36067"/>
              </a:cxn>
              <a:cxn ang="0">
                <a:pos x="connsiteX36068" y="connsiteY36068"/>
              </a:cxn>
              <a:cxn ang="0">
                <a:pos x="connsiteX36069" y="connsiteY36069"/>
              </a:cxn>
              <a:cxn ang="0">
                <a:pos x="connsiteX36070" y="connsiteY36070"/>
              </a:cxn>
              <a:cxn ang="0">
                <a:pos x="connsiteX36071" y="connsiteY36071"/>
              </a:cxn>
              <a:cxn ang="0">
                <a:pos x="connsiteX36072" y="connsiteY36072"/>
              </a:cxn>
              <a:cxn ang="0">
                <a:pos x="connsiteX36073" y="connsiteY36073"/>
              </a:cxn>
              <a:cxn ang="0">
                <a:pos x="connsiteX36074" y="connsiteY36074"/>
              </a:cxn>
              <a:cxn ang="0">
                <a:pos x="connsiteX36075" y="connsiteY36075"/>
              </a:cxn>
              <a:cxn ang="0">
                <a:pos x="connsiteX36076" y="connsiteY36076"/>
              </a:cxn>
              <a:cxn ang="0">
                <a:pos x="connsiteX36077" y="connsiteY36077"/>
              </a:cxn>
              <a:cxn ang="0">
                <a:pos x="connsiteX36078" y="connsiteY36078"/>
              </a:cxn>
              <a:cxn ang="0">
                <a:pos x="connsiteX36079" y="connsiteY36079"/>
              </a:cxn>
              <a:cxn ang="0">
                <a:pos x="connsiteX36080" y="connsiteY36080"/>
              </a:cxn>
              <a:cxn ang="0">
                <a:pos x="connsiteX36081" y="connsiteY36081"/>
              </a:cxn>
              <a:cxn ang="0">
                <a:pos x="connsiteX36082" y="connsiteY36082"/>
              </a:cxn>
              <a:cxn ang="0">
                <a:pos x="connsiteX36083" y="connsiteY36083"/>
              </a:cxn>
              <a:cxn ang="0">
                <a:pos x="connsiteX36084" y="connsiteY36084"/>
              </a:cxn>
              <a:cxn ang="0">
                <a:pos x="connsiteX36085" y="connsiteY36085"/>
              </a:cxn>
              <a:cxn ang="0">
                <a:pos x="connsiteX36086" y="connsiteY36086"/>
              </a:cxn>
              <a:cxn ang="0">
                <a:pos x="connsiteX36087" y="connsiteY36087"/>
              </a:cxn>
              <a:cxn ang="0">
                <a:pos x="connsiteX36088" y="connsiteY36088"/>
              </a:cxn>
              <a:cxn ang="0">
                <a:pos x="connsiteX36089" y="connsiteY36089"/>
              </a:cxn>
              <a:cxn ang="0">
                <a:pos x="connsiteX36090" y="connsiteY36090"/>
              </a:cxn>
              <a:cxn ang="0">
                <a:pos x="connsiteX36091" y="connsiteY36091"/>
              </a:cxn>
              <a:cxn ang="0">
                <a:pos x="connsiteX36092" y="connsiteY36092"/>
              </a:cxn>
              <a:cxn ang="0">
                <a:pos x="connsiteX36093" y="connsiteY36093"/>
              </a:cxn>
              <a:cxn ang="0">
                <a:pos x="connsiteX36094" y="connsiteY36094"/>
              </a:cxn>
              <a:cxn ang="0">
                <a:pos x="connsiteX36095" y="connsiteY36095"/>
              </a:cxn>
              <a:cxn ang="0">
                <a:pos x="connsiteX36096" y="connsiteY36096"/>
              </a:cxn>
              <a:cxn ang="0">
                <a:pos x="connsiteX36097" y="connsiteY36097"/>
              </a:cxn>
              <a:cxn ang="0">
                <a:pos x="connsiteX36098" y="connsiteY36098"/>
              </a:cxn>
              <a:cxn ang="0">
                <a:pos x="connsiteX36099" y="connsiteY36099"/>
              </a:cxn>
              <a:cxn ang="0">
                <a:pos x="connsiteX36100" y="connsiteY36100"/>
              </a:cxn>
              <a:cxn ang="0">
                <a:pos x="connsiteX36101" y="connsiteY36101"/>
              </a:cxn>
              <a:cxn ang="0">
                <a:pos x="connsiteX36102" y="connsiteY36102"/>
              </a:cxn>
              <a:cxn ang="0">
                <a:pos x="connsiteX36103" y="connsiteY36103"/>
              </a:cxn>
              <a:cxn ang="0">
                <a:pos x="connsiteX36104" y="connsiteY36104"/>
              </a:cxn>
              <a:cxn ang="0">
                <a:pos x="connsiteX36105" y="connsiteY36105"/>
              </a:cxn>
              <a:cxn ang="0">
                <a:pos x="connsiteX36106" y="connsiteY36106"/>
              </a:cxn>
              <a:cxn ang="0">
                <a:pos x="connsiteX36107" y="connsiteY36107"/>
              </a:cxn>
              <a:cxn ang="0">
                <a:pos x="connsiteX36108" y="connsiteY36108"/>
              </a:cxn>
              <a:cxn ang="0">
                <a:pos x="connsiteX36109" y="connsiteY36109"/>
              </a:cxn>
              <a:cxn ang="0">
                <a:pos x="connsiteX36110" y="connsiteY36110"/>
              </a:cxn>
              <a:cxn ang="0">
                <a:pos x="connsiteX36111" y="connsiteY36111"/>
              </a:cxn>
              <a:cxn ang="0">
                <a:pos x="connsiteX36112" y="connsiteY36112"/>
              </a:cxn>
              <a:cxn ang="0">
                <a:pos x="connsiteX36113" y="connsiteY36113"/>
              </a:cxn>
              <a:cxn ang="0">
                <a:pos x="connsiteX36114" y="connsiteY36114"/>
              </a:cxn>
              <a:cxn ang="0">
                <a:pos x="connsiteX36115" y="connsiteY36115"/>
              </a:cxn>
              <a:cxn ang="0">
                <a:pos x="connsiteX36116" y="connsiteY36116"/>
              </a:cxn>
              <a:cxn ang="0">
                <a:pos x="connsiteX36117" y="connsiteY36117"/>
              </a:cxn>
              <a:cxn ang="0">
                <a:pos x="connsiteX36118" y="connsiteY36118"/>
              </a:cxn>
              <a:cxn ang="0">
                <a:pos x="connsiteX36119" y="connsiteY36119"/>
              </a:cxn>
              <a:cxn ang="0">
                <a:pos x="connsiteX36120" y="connsiteY36120"/>
              </a:cxn>
              <a:cxn ang="0">
                <a:pos x="connsiteX36121" y="connsiteY36121"/>
              </a:cxn>
              <a:cxn ang="0">
                <a:pos x="connsiteX36122" y="connsiteY36122"/>
              </a:cxn>
              <a:cxn ang="0">
                <a:pos x="connsiteX36123" y="connsiteY36123"/>
              </a:cxn>
              <a:cxn ang="0">
                <a:pos x="connsiteX36124" y="connsiteY36124"/>
              </a:cxn>
              <a:cxn ang="0">
                <a:pos x="connsiteX36125" y="connsiteY36125"/>
              </a:cxn>
              <a:cxn ang="0">
                <a:pos x="connsiteX36126" y="connsiteY36126"/>
              </a:cxn>
              <a:cxn ang="0">
                <a:pos x="connsiteX36127" y="connsiteY36127"/>
              </a:cxn>
              <a:cxn ang="0">
                <a:pos x="connsiteX36128" y="connsiteY36128"/>
              </a:cxn>
              <a:cxn ang="0">
                <a:pos x="connsiteX36129" y="connsiteY36129"/>
              </a:cxn>
              <a:cxn ang="0">
                <a:pos x="connsiteX36130" y="connsiteY36130"/>
              </a:cxn>
              <a:cxn ang="0">
                <a:pos x="connsiteX36131" y="connsiteY36131"/>
              </a:cxn>
              <a:cxn ang="0">
                <a:pos x="connsiteX36132" y="connsiteY36132"/>
              </a:cxn>
              <a:cxn ang="0">
                <a:pos x="connsiteX36133" y="connsiteY36133"/>
              </a:cxn>
              <a:cxn ang="0">
                <a:pos x="connsiteX36134" y="connsiteY36134"/>
              </a:cxn>
              <a:cxn ang="0">
                <a:pos x="connsiteX36135" y="connsiteY36135"/>
              </a:cxn>
              <a:cxn ang="0">
                <a:pos x="connsiteX36136" y="connsiteY36136"/>
              </a:cxn>
              <a:cxn ang="0">
                <a:pos x="connsiteX36137" y="connsiteY36137"/>
              </a:cxn>
              <a:cxn ang="0">
                <a:pos x="connsiteX36138" y="connsiteY36138"/>
              </a:cxn>
              <a:cxn ang="0">
                <a:pos x="connsiteX36139" y="connsiteY36139"/>
              </a:cxn>
              <a:cxn ang="0">
                <a:pos x="connsiteX36140" y="connsiteY36140"/>
              </a:cxn>
              <a:cxn ang="0">
                <a:pos x="connsiteX36141" y="connsiteY36141"/>
              </a:cxn>
              <a:cxn ang="0">
                <a:pos x="connsiteX36142" y="connsiteY36142"/>
              </a:cxn>
              <a:cxn ang="0">
                <a:pos x="connsiteX36143" y="connsiteY36143"/>
              </a:cxn>
              <a:cxn ang="0">
                <a:pos x="connsiteX36144" y="connsiteY36144"/>
              </a:cxn>
              <a:cxn ang="0">
                <a:pos x="connsiteX36145" y="connsiteY36145"/>
              </a:cxn>
              <a:cxn ang="0">
                <a:pos x="connsiteX36146" y="connsiteY36146"/>
              </a:cxn>
              <a:cxn ang="0">
                <a:pos x="connsiteX36147" y="connsiteY36147"/>
              </a:cxn>
              <a:cxn ang="0">
                <a:pos x="connsiteX36148" y="connsiteY36148"/>
              </a:cxn>
              <a:cxn ang="0">
                <a:pos x="connsiteX36149" y="connsiteY36149"/>
              </a:cxn>
              <a:cxn ang="0">
                <a:pos x="connsiteX36150" y="connsiteY36150"/>
              </a:cxn>
              <a:cxn ang="0">
                <a:pos x="connsiteX36151" y="connsiteY36151"/>
              </a:cxn>
              <a:cxn ang="0">
                <a:pos x="connsiteX36152" y="connsiteY36152"/>
              </a:cxn>
              <a:cxn ang="0">
                <a:pos x="connsiteX36153" y="connsiteY36153"/>
              </a:cxn>
              <a:cxn ang="0">
                <a:pos x="connsiteX36154" y="connsiteY36154"/>
              </a:cxn>
              <a:cxn ang="0">
                <a:pos x="connsiteX36155" y="connsiteY36155"/>
              </a:cxn>
              <a:cxn ang="0">
                <a:pos x="connsiteX36156" y="connsiteY36156"/>
              </a:cxn>
              <a:cxn ang="0">
                <a:pos x="connsiteX36157" y="connsiteY36157"/>
              </a:cxn>
              <a:cxn ang="0">
                <a:pos x="connsiteX36158" y="connsiteY36158"/>
              </a:cxn>
              <a:cxn ang="0">
                <a:pos x="connsiteX36159" y="connsiteY36159"/>
              </a:cxn>
              <a:cxn ang="0">
                <a:pos x="connsiteX36160" y="connsiteY36160"/>
              </a:cxn>
              <a:cxn ang="0">
                <a:pos x="connsiteX36161" y="connsiteY36161"/>
              </a:cxn>
              <a:cxn ang="0">
                <a:pos x="connsiteX36162" y="connsiteY36162"/>
              </a:cxn>
              <a:cxn ang="0">
                <a:pos x="connsiteX36163" y="connsiteY36163"/>
              </a:cxn>
              <a:cxn ang="0">
                <a:pos x="connsiteX36164" y="connsiteY36164"/>
              </a:cxn>
              <a:cxn ang="0">
                <a:pos x="connsiteX36165" y="connsiteY36165"/>
              </a:cxn>
              <a:cxn ang="0">
                <a:pos x="connsiteX36166" y="connsiteY36166"/>
              </a:cxn>
              <a:cxn ang="0">
                <a:pos x="connsiteX36167" y="connsiteY36167"/>
              </a:cxn>
              <a:cxn ang="0">
                <a:pos x="connsiteX36168" y="connsiteY36168"/>
              </a:cxn>
              <a:cxn ang="0">
                <a:pos x="connsiteX36169" y="connsiteY36169"/>
              </a:cxn>
              <a:cxn ang="0">
                <a:pos x="connsiteX36170" y="connsiteY36170"/>
              </a:cxn>
              <a:cxn ang="0">
                <a:pos x="connsiteX36171" y="connsiteY36171"/>
              </a:cxn>
              <a:cxn ang="0">
                <a:pos x="connsiteX36172" y="connsiteY36172"/>
              </a:cxn>
              <a:cxn ang="0">
                <a:pos x="connsiteX36173" y="connsiteY36173"/>
              </a:cxn>
              <a:cxn ang="0">
                <a:pos x="connsiteX36174" y="connsiteY36174"/>
              </a:cxn>
              <a:cxn ang="0">
                <a:pos x="connsiteX36175" y="connsiteY36175"/>
              </a:cxn>
              <a:cxn ang="0">
                <a:pos x="connsiteX36176" y="connsiteY36176"/>
              </a:cxn>
              <a:cxn ang="0">
                <a:pos x="connsiteX36177" y="connsiteY36177"/>
              </a:cxn>
              <a:cxn ang="0">
                <a:pos x="connsiteX36178" y="connsiteY36178"/>
              </a:cxn>
              <a:cxn ang="0">
                <a:pos x="connsiteX36179" y="connsiteY36179"/>
              </a:cxn>
              <a:cxn ang="0">
                <a:pos x="connsiteX36180" y="connsiteY36180"/>
              </a:cxn>
              <a:cxn ang="0">
                <a:pos x="connsiteX36181" y="connsiteY36181"/>
              </a:cxn>
              <a:cxn ang="0">
                <a:pos x="connsiteX36182" y="connsiteY36182"/>
              </a:cxn>
              <a:cxn ang="0">
                <a:pos x="connsiteX36183" y="connsiteY36183"/>
              </a:cxn>
              <a:cxn ang="0">
                <a:pos x="connsiteX36184" y="connsiteY36184"/>
              </a:cxn>
              <a:cxn ang="0">
                <a:pos x="connsiteX36185" y="connsiteY36185"/>
              </a:cxn>
              <a:cxn ang="0">
                <a:pos x="connsiteX36186" y="connsiteY36186"/>
              </a:cxn>
              <a:cxn ang="0">
                <a:pos x="connsiteX36187" y="connsiteY36187"/>
              </a:cxn>
              <a:cxn ang="0">
                <a:pos x="connsiteX36188" y="connsiteY36188"/>
              </a:cxn>
              <a:cxn ang="0">
                <a:pos x="connsiteX36189" y="connsiteY36189"/>
              </a:cxn>
              <a:cxn ang="0">
                <a:pos x="connsiteX36190" y="connsiteY36190"/>
              </a:cxn>
              <a:cxn ang="0">
                <a:pos x="connsiteX36191" y="connsiteY36191"/>
              </a:cxn>
              <a:cxn ang="0">
                <a:pos x="connsiteX36192" y="connsiteY36192"/>
              </a:cxn>
              <a:cxn ang="0">
                <a:pos x="connsiteX36193" y="connsiteY36193"/>
              </a:cxn>
              <a:cxn ang="0">
                <a:pos x="connsiteX36194" y="connsiteY36194"/>
              </a:cxn>
              <a:cxn ang="0">
                <a:pos x="connsiteX36195" y="connsiteY36195"/>
              </a:cxn>
              <a:cxn ang="0">
                <a:pos x="connsiteX36196" y="connsiteY36196"/>
              </a:cxn>
              <a:cxn ang="0">
                <a:pos x="connsiteX36197" y="connsiteY36197"/>
              </a:cxn>
              <a:cxn ang="0">
                <a:pos x="connsiteX36198" y="connsiteY36198"/>
              </a:cxn>
              <a:cxn ang="0">
                <a:pos x="connsiteX36199" y="connsiteY36199"/>
              </a:cxn>
              <a:cxn ang="0">
                <a:pos x="connsiteX36200" y="connsiteY36200"/>
              </a:cxn>
              <a:cxn ang="0">
                <a:pos x="connsiteX36201" y="connsiteY36201"/>
              </a:cxn>
              <a:cxn ang="0">
                <a:pos x="connsiteX36202" y="connsiteY36202"/>
              </a:cxn>
              <a:cxn ang="0">
                <a:pos x="connsiteX36203" y="connsiteY36203"/>
              </a:cxn>
              <a:cxn ang="0">
                <a:pos x="connsiteX36204" y="connsiteY36204"/>
              </a:cxn>
              <a:cxn ang="0">
                <a:pos x="connsiteX36205" y="connsiteY36205"/>
              </a:cxn>
              <a:cxn ang="0">
                <a:pos x="connsiteX36206" y="connsiteY36206"/>
              </a:cxn>
              <a:cxn ang="0">
                <a:pos x="connsiteX36207" y="connsiteY36207"/>
              </a:cxn>
              <a:cxn ang="0">
                <a:pos x="connsiteX36208" y="connsiteY36208"/>
              </a:cxn>
              <a:cxn ang="0">
                <a:pos x="connsiteX36209" y="connsiteY36209"/>
              </a:cxn>
              <a:cxn ang="0">
                <a:pos x="connsiteX36210" y="connsiteY36210"/>
              </a:cxn>
              <a:cxn ang="0">
                <a:pos x="connsiteX36211" y="connsiteY36211"/>
              </a:cxn>
              <a:cxn ang="0">
                <a:pos x="connsiteX36212" y="connsiteY36212"/>
              </a:cxn>
              <a:cxn ang="0">
                <a:pos x="connsiteX36213" y="connsiteY36213"/>
              </a:cxn>
              <a:cxn ang="0">
                <a:pos x="connsiteX36214" y="connsiteY36214"/>
              </a:cxn>
              <a:cxn ang="0">
                <a:pos x="connsiteX36215" y="connsiteY36215"/>
              </a:cxn>
              <a:cxn ang="0">
                <a:pos x="connsiteX36216" y="connsiteY36216"/>
              </a:cxn>
              <a:cxn ang="0">
                <a:pos x="connsiteX36217" y="connsiteY36217"/>
              </a:cxn>
              <a:cxn ang="0">
                <a:pos x="connsiteX36218" y="connsiteY36218"/>
              </a:cxn>
              <a:cxn ang="0">
                <a:pos x="connsiteX36219" y="connsiteY36219"/>
              </a:cxn>
              <a:cxn ang="0">
                <a:pos x="connsiteX36220" y="connsiteY36220"/>
              </a:cxn>
              <a:cxn ang="0">
                <a:pos x="connsiteX36221" y="connsiteY36221"/>
              </a:cxn>
              <a:cxn ang="0">
                <a:pos x="connsiteX36222" y="connsiteY36222"/>
              </a:cxn>
              <a:cxn ang="0">
                <a:pos x="connsiteX36223" y="connsiteY36223"/>
              </a:cxn>
              <a:cxn ang="0">
                <a:pos x="connsiteX36224" y="connsiteY36224"/>
              </a:cxn>
              <a:cxn ang="0">
                <a:pos x="connsiteX36225" y="connsiteY36225"/>
              </a:cxn>
              <a:cxn ang="0">
                <a:pos x="connsiteX36226" y="connsiteY36226"/>
              </a:cxn>
              <a:cxn ang="0">
                <a:pos x="connsiteX36227" y="connsiteY36227"/>
              </a:cxn>
              <a:cxn ang="0">
                <a:pos x="connsiteX36228" y="connsiteY36228"/>
              </a:cxn>
              <a:cxn ang="0">
                <a:pos x="connsiteX36229" y="connsiteY36229"/>
              </a:cxn>
              <a:cxn ang="0">
                <a:pos x="connsiteX36230" y="connsiteY36230"/>
              </a:cxn>
              <a:cxn ang="0">
                <a:pos x="connsiteX36231" y="connsiteY36231"/>
              </a:cxn>
              <a:cxn ang="0">
                <a:pos x="connsiteX36232" y="connsiteY36232"/>
              </a:cxn>
              <a:cxn ang="0">
                <a:pos x="connsiteX36233" y="connsiteY36233"/>
              </a:cxn>
              <a:cxn ang="0">
                <a:pos x="connsiteX36234" y="connsiteY36234"/>
              </a:cxn>
              <a:cxn ang="0">
                <a:pos x="connsiteX36235" y="connsiteY36235"/>
              </a:cxn>
              <a:cxn ang="0">
                <a:pos x="connsiteX36236" y="connsiteY36236"/>
              </a:cxn>
              <a:cxn ang="0">
                <a:pos x="connsiteX36237" y="connsiteY36237"/>
              </a:cxn>
              <a:cxn ang="0">
                <a:pos x="connsiteX36238" y="connsiteY36238"/>
              </a:cxn>
              <a:cxn ang="0">
                <a:pos x="connsiteX36239" y="connsiteY36239"/>
              </a:cxn>
              <a:cxn ang="0">
                <a:pos x="connsiteX36240" y="connsiteY36240"/>
              </a:cxn>
              <a:cxn ang="0">
                <a:pos x="connsiteX36241" y="connsiteY36241"/>
              </a:cxn>
              <a:cxn ang="0">
                <a:pos x="connsiteX36242" y="connsiteY36242"/>
              </a:cxn>
              <a:cxn ang="0">
                <a:pos x="connsiteX36243" y="connsiteY36243"/>
              </a:cxn>
              <a:cxn ang="0">
                <a:pos x="connsiteX36244" y="connsiteY36244"/>
              </a:cxn>
              <a:cxn ang="0">
                <a:pos x="connsiteX36245" y="connsiteY36245"/>
              </a:cxn>
              <a:cxn ang="0">
                <a:pos x="connsiteX36246" y="connsiteY36246"/>
              </a:cxn>
              <a:cxn ang="0">
                <a:pos x="connsiteX36247" y="connsiteY36247"/>
              </a:cxn>
              <a:cxn ang="0">
                <a:pos x="connsiteX36248" y="connsiteY36248"/>
              </a:cxn>
              <a:cxn ang="0">
                <a:pos x="connsiteX36249" y="connsiteY36249"/>
              </a:cxn>
              <a:cxn ang="0">
                <a:pos x="connsiteX36250" y="connsiteY36250"/>
              </a:cxn>
              <a:cxn ang="0">
                <a:pos x="connsiteX36251" y="connsiteY36251"/>
              </a:cxn>
              <a:cxn ang="0">
                <a:pos x="connsiteX36252" y="connsiteY36252"/>
              </a:cxn>
              <a:cxn ang="0">
                <a:pos x="connsiteX36253" y="connsiteY36253"/>
              </a:cxn>
              <a:cxn ang="0">
                <a:pos x="connsiteX36254" y="connsiteY36254"/>
              </a:cxn>
              <a:cxn ang="0">
                <a:pos x="connsiteX36255" y="connsiteY36255"/>
              </a:cxn>
              <a:cxn ang="0">
                <a:pos x="connsiteX36256" y="connsiteY36256"/>
              </a:cxn>
              <a:cxn ang="0">
                <a:pos x="connsiteX36257" y="connsiteY36257"/>
              </a:cxn>
              <a:cxn ang="0">
                <a:pos x="connsiteX36258" y="connsiteY36258"/>
              </a:cxn>
              <a:cxn ang="0">
                <a:pos x="connsiteX36259" y="connsiteY36259"/>
              </a:cxn>
              <a:cxn ang="0">
                <a:pos x="connsiteX36260" y="connsiteY36260"/>
              </a:cxn>
              <a:cxn ang="0">
                <a:pos x="connsiteX36261" y="connsiteY36261"/>
              </a:cxn>
              <a:cxn ang="0">
                <a:pos x="connsiteX36262" y="connsiteY36262"/>
              </a:cxn>
              <a:cxn ang="0">
                <a:pos x="connsiteX36263" y="connsiteY36263"/>
              </a:cxn>
              <a:cxn ang="0">
                <a:pos x="connsiteX36264" y="connsiteY36264"/>
              </a:cxn>
              <a:cxn ang="0">
                <a:pos x="connsiteX36265" y="connsiteY36265"/>
              </a:cxn>
              <a:cxn ang="0">
                <a:pos x="connsiteX36266" y="connsiteY36266"/>
              </a:cxn>
              <a:cxn ang="0">
                <a:pos x="connsiteX36267" y="connsiteY36267"/>
              </a:cxn>
              <a:cxn ang="0">
                <a:pos x="connsiteX36268" y="connsiteY36268"/>
              </a:cxn>
              <a:cxn ang="0">
                <a:pos x="connsiteX36269" y="connsiteY36269"/>
              </a:cxn>
              <a:cxn ang="0">
                <a:pos x="connsiteX36270" y="connsiteY36270"/>
              </a:cxn>
              <a:cxn ang="0">
                <a:pos x="connsiteX36271" y="connsiteY36271"/>
              </a:cxn>
              <a:cxn ang="0">
                <a:pos x="connsiteX36272" y="connsiteY36272"/>
              </a:cxn>
              <a:cxn ang="0">
                <a:pos x="connsiteX36273" y="connsiteY36273"/>
              </a:cxn>
              <a:cxn ang="0">
                <a:pos x="connsiteX36274" y="connsiteY36274"/>
              </a:cxn>
              <a:cxn ang="0">
                <a:pos x="connsiteX36275" y="connsiteY36275"/>
              </a:cxn>
              <a:cxn ang="0">
                <a:pos x="connsiteX36276" y="connsiteY36276"/>
              </a:cxn>
              <a:cxn ang="0">
                <a:pos x="connsiteX36277" y="connsiteY36277"/>
              </a:cxn>
              <a:cxn ang="0">
                <a:pos x="connsiteX36278" y="connsiteY36278"/>
              </a:cxn>
              <a:cxn ang="0">
                <a:pos x="connsiteX36279" y="connsiteY36279"/>
              </a:cxn>
              <a:cxn ang="0">
                <a:pos x="connsiteX36280" y="connsiteY36280"/>
              </a:cxn>
              <a:cxn ang="0">
                <a:pos x="connsiteX36281" y="connsiteY36281"/>
              </a:cxn>
              <a:cxn ang="0">
                <a:pos x="connsiteX36282" y="connsiteY36282"/>
              </a:cxn>
              <a:cxn ang="0">
                <a:pos x="connsiteX36283" y="connsiteY36283"/>
              </a:cxn>
              <a:cxn ang="0">
                <a:pos x="connsiteX36284" y="connsiteY36284"/>
              </a:cxn>
              <a:cxn ang="0">
                <a:pos x="connsiteX36285" y="connsiteY36285"/>
              </a:cxn>
              <a:cxn ang="0">
                <a:pos x="connsiteX36286" y="connsiteY36286"/>
              </a:cxn>
              <a:cxn ang="0">
                <a:pos x="connsiteX36287" y="connsiteY36287"/>
              </a:cxn>
              <a:cxn ang="0">
                <a:pos x="connsiteX36288" y="connsiteY36288"/>
              </a:cxn>
            </a:cxnLst>
            <a:rect l="l" t="t" r="r" b="b"/>
            <a:pathLst>
              <a:path w="11737976" h="6407152">
                <a:moveTo>
                  <a:pt x="1194144" y="6407022"/>
                </a:moveTo>
                <a:lnTo>
                  <a:pt x="1194134" y="6407051"/>
                </a:lnTo>
                <a:lnTo>
                  <a:pt x="1194254" y="6407051"/>
                </a:lnTo>
                <a:close/>
                <a:moveTo>
                  <a:pt x="1327048" y="6406675"/>
                </a:moveTo>
                <a:lnTo>
                  <a:pt x="1327178" y="6407051"/>
                </a:lnTo>
                <a:lnTo>
                  <a:pt x="1329116" y="6407051"/>
                </a:lnTo>
                <a:lnTo>
                  <a:pt x="1329143" y="6406768"/>
                </a:lnTo>
                <a:cubicBezTo>
                  <a:pt x="1328888" y="6406222"/>
                  <a:pt x="1328242" y="6406101"/>
                  <a:pt x="1327048" y="6406675"/>
                </a:cubicBezTo>
                <a:close/>
                <a:moveTo>
                  <a:pt x="1164725" y="6406546"/>
                </a:moveTo>
                <a:lnTo>
                  <a:pt x="1165219" y="6407051"/>
                </a:lnTo>
                <a:lnTo>
                  <a:pt x="1165332" y="6407051"/>
                </a:lnTo>
                <a:close/>
                <a:moveTo>
                  <a:pt x="1382465" y="6405731"/>
                </a:moveTo>
                <a:lnTo>
                  <a:pt x="1381405" y="6407051"/>
                </a:lnTo>
                <a:lnTo>
                  <a:pt x="1382518" y="6407051"/>
                </a:lnTo>
                <a:close/>
                <a:moveTo>
                  <a:pt x="7055322" y="6405630"/>
                </a:moveTo>
                <a:lnTo>
                  <a:pt x="7049419" y="6407048"/>
                </a:lnTo>
                <a:lnTo>
                  <a:pt x="7054346" y="6407048"/>
                </a:lnTo>
                <a:close/>
                <a:moveTo>
                  <a:pt x="2345098" y="6405630"/>
                </a:moveTo>
                <a:lnTo>
                  <a:pt x="2339194" y="6407048"/>
                </a:lnTo>
                <a:lnTo>
                  <a:pt x="2344123" y="6407048"/>
                </a:lnTo>
                <a:close/>
                <a:moveTo>
                  <a:pt x="8849299" y="6405347"/>
                </a:moveTo>
                <a:cubicBezTo>
                  <a:pt x="8847307" y="6405237"/>
                  <a:pt x="8845399" y="6405713"/>
                  <a:pt x="8845399" y="6405713"/>
                </a:cubicBezTo>
                <a:lnTo>
                  <a:pt x="8845039" y="6407048"/>
                </a:lnTo>
                <a:lnTo>
                  <a:pt x="8851676" y="6407048"/>
                </a:lnTo>
                <a:close/>
                <a:moveTo>
                  <a:pt x="4139075" y="6405347"/>
                </a:moveTo>
                <a:cubicBezTo>
                  <a:pt x="4137083" y="6405237"/>
                  <a:pt x="4135176" y="6405713"/>
                  <a:pt x="4135176" y="6405713"/>
                </a:cubicBezTo>
                <a:lnTo>
                  <a:pt x="4134816" y="6407048"/>
                </a:lnTo>
                <a:lnTo>
                  <a:pt x="4141452" y="6407048"/>
                </a:lnTo>
                <a:close/>
                <a:moveTo>
                  <a:pt x="1250135" y="6404759"/>
                </a:moveTo>
                <a:cubicBezTo>
                  <a:pt x="1249109" y="6404567"/>
                  <a:pt x="1249109" y="6404567"/>
                  <a:pt x="1248782" y="6406129"/>
                </a:cubicBezTo>
                <a:lnTo>
                  <a:pt x="1248590" y="6407051"/>
                </a:lnTo>
                <a:lnTo>
                  <a:pt x="1251788" y="6407051"/>
                </a:lnTo>
                <a:lnTo>
                  <a:pt x="1251861" y="6406705"/>
                </a:lnTo>
                <a:cubicBezTo>
                  <a:pt x="1251861" y="6406705"/>
                  <a:pt x="1251162" y="6404951"/>
                  <a:pt x="1250135" y="6404759"/>
                </a:cubicBezTo>
                <a:close/>
                <a:moveTo>
                  <a:pt x="1441005" y="6404664"/>
                </a:moveTo>
                <a:cubicBezTo>
                  <a:pt x="1440888" y="6403246"/>
                  <a:pt x="1439992" y="6402281"/>
                  <a:pt x="1438822" y="6405252"/>
                </a:cubicBezTo>
                <a:lnTo>
                  <a:pt x="1438198" y="6407051"/>
                </a:lnTo>
                <a:lnTo>
                  <a:pt x="1438332" y="6407051"/>
                </a:lnTo>
                <a:lnTo>
                  <a:pt x="1438501" y="6406787"/>
                </a:lnTo>
                <a:cubicBezTo>
                  <a:pt x="1440454" y="6407949"/>
                  <a:pt x="1441121" y="6406081"/>
                  <a:pt x="1441005" y="6404664"/>
                </a:cubicBezTo>
                <a:close/>
                <a:moveTo>
                  <a:pt x="8129502" y="6403786"/>
                </a:moveTo>
                <a:cubicBezTo>
                  <a:pt x="8129502" y="6403786"/>
                  <a:pt x="8127447" y="6405971"/>
                  <a:pt x="8127447" y="6405971"/>
                </a:cubicBezTo>
                <a:cubicBezTo>
                  <a:pt x="8128444" y="6405927"/>
                  <a:pt x="8128926" y="6406430"/>
                  <a:pt x="8129160" y="6406944"/>
                </a:cubicBezTo>
                <a:lnTo>
                  <a:pt x="8129181" y="6407048"/>
                </a:lnTo>
                <a:lnTo>
                  <a:pt x="8131394" y="6407048"/>
                </a:lnTo>
                <a:lnTo>
                  <a:pt x="8131431" y="6405799"/>
                </a:lnTo>
                <a:cubicBezTo>
                  <a:pt x="8131494" y="6403700"/>
                  <a:pt x="8129502" y="6403786"/>
                  <a:pt x="8129502" y="6403786"/>
                </a:cubicBezTo>
                <a:close/>
                <a:moveTo>
                  <a:pt x="3419278" y="6403786"/>
                </a:moveTo>
                <a:cubicBezTo>
                  <a:pt x="3419278" y="6403786"/>
                  <a:pt x="3417224" y="6405971"/>
                  <a:pt x="3417224" y="6405971"/>
                </a:cubicBezTo>
                <a:cubicBezTo>
                  <a:pt x="3418220" y="6405927"/>
                  <a:pt x="3418702" y="6406430"/>
                  <a:pt x="3418936" y="6406944"/>
                </a:cubicBezTo>
                <a:lnTo>
                  <a:pt x="3418958" y="6407048"/>
                </a:lnTo>
                <a:lnTo>
                  <a:pt x="3421170" y="6407048"/>
                </a:lnTo>
                <a:lnTo>
                  <a:pt x="3421208" y="6405799"/>
                </a:lnTo>
                <a:cubicBezTo>
                  <a:pt x="3421270" y="6403700"/>
                  <a:pt x="3419278" y="6403786"/>
                  <a:pt x="3419278" y="6403786"/>
                </a:cubicBezTo>
                <a:close/>
                <a:moveTo>
                  <a:pt x="6793871" y="6403409"/>
                </a:moveTo>
                <a:cubicBezTo>
                  <a:pt x="6789669" y="6403214"/>
                  <a:pt x="6787441" y="6404351"/>
                  <a:pt x="6786265" y="6405537"/>
                </a:cubicBezTo>
                <a:lnTo>
                  <a:pt x="6785450" y="6407048"/>
                </a:lnTo>
                <a:lnTo>
                  <a:pt x="6796487" y="6407048"/>
                </a:lnTo>
                <a:lnTo>
                  <a:pt x="6795023" y="6405013"/>
                </a:lnTo>
                <a:cubicBezTo>
                  <a:pt x="6794331" y="6404050"/>
                  <a:pt x="6793871" y="6403409"/>
                  <a:pt x="6793871" y="6403409"/>
                </a:cubicBezTo>
                <a:close/>
                <a:moveTo>
                  <a:pt x="2083647" y="6403409"/>
                </a:moveTo>
                <a:cubicBezTo>
                  <a:pt x="2079446" y="6403214"/>
                  <a:pt x="2077218" y="6404351"/>
                  <a:pt x="2076041" y="6405537"/>
                </a:cubicBezTo>
                <a:lnTo>
                  <a:pt x="2075226" y="6407048"/>
                </a:lnTo>
                <a:lnTo>
                  <a:pt x="2086263" y="6407048"/>
                </a:lnTo>
                <a:lnTo>
                  <a:pt x="2084800" y="6405013"/>
                </a:lnTo>
                <a:cubicBezTo>
                  <a:pt x="2084107" y="6404050"/>
                  <a:pt x="2083647" y="6403409"/>
                  <a:pt x="2083647" y="6403409"/>
                </a:cubicBezTo>
                <a:close/>
                <a:moveTo>
                  <a:pt x="6667345" y="6402494"/>
                </a:moveTo>
                <a:lnTo>
                  <a:pt x="6665294" y="6407048"/>
                </a:lnTo>
                <a:lnTo>
                  <a:pt x="6677355" y="6407048"/>
                </a:lnTo>
                <a:lnTo>
                  <a:pt x="6676810" y="6406655"/>
                </a:lnTo>
                <a:cubicBezTo>
                  <a:pt x="6674442" y="6405304"/>
                  <a:pt x="6671418" y="6403924"/>
                  <a:pt x="6667345" y="6402494"/>
                </a:cubicBezTo>
                <a:close/>
                <a:moveTo>
                  <a:pt x="1957121" y="6402494"/>
                </a:moveTo>
                <a:lnTo>
                  <a:pt x="1955070" y="6407048"/>
                </a:lnTo>
                <a:lnTo>
                  <a:pt x="1967131" y="6407048"/>
                </a:lnTo>
                <a:lnTo>
                  <a:pt x="1966586" y="6406655"/>
                </a:lnTo>
                <a:cubicBezTo>
                  <a:pt x="1964218" y="6405304"/>
                  <a:pt x="1961195" y="6403924"/>
                  <a:pt x="1957121" y="6402494"/>
                </a:cubicBezTo>
                <a:close/>
                <a:moveTo>
                  <a:pt x="1266561" y="6401452"/>
                </a:moveTo>
                <a:cubicBezTo>
                  <a:pt x="1266723" y="6405624"/>
                  <a:pt x="1264483" y="6406448"/>
                  <a:pt x="1262658" y="6406521"/>
                </a:cubicBezTo>
                <a:lnTo>
                  <a:pt x="1261336" y="6407051"/>
                </a:lnTo>
                <a:lnTo>
                  <a:pt x="1266460" y="6407051"/>
                </a:lnTo>
                <a:lnTo>
                  <a:pt x="1266090" y="6406490"/>
                </a:lnTo>
                <a:cubicBezTo>
                  <a:pt x="1266247" y="6404811"/>
                  <a:pt x="1269296" y="6403206"/>
                  <a:pt x="1266561" y="6401452"/>
                </a:cubicBezTo>
                <a:close/>
                <a:moveTo>
                  <a:pt x="1106629" y="6400682"/>
                </a:moveTo>
                <a:cubicBezTo>
                  <a:pt x="1109907" y="6400100"/>
                  <a:pt x="1106226" y="6404494"/>
                  <a:pt x="1106453" y="6406481"/>
                </a:cubicBezTo>
                <a:lnTo>
                  <a:pt x="1107665" y="6407051"/>
                </a:lnTo>
                <a:lnTo>
                  <a:pt x="1108478" y="6407051"/>
                </a:lnTo>
                <a:lnTo>
                  <a:pt x="1110007" y="6401513"/>
                </a:lnTo>
                <a:cubicBezTo>
                  <a:pt x="1109735" y="6399668"/>
                  <a:pt x="1108629" y="6398664"/>
                  <a:pt x="1106629" y="6400682"/>
                </a:cubicBezTo>
                <a:close/>
                <a:moveTo>
                  <a:pt x="979826" y="6400416"/>
                </a:moveTo>
                <a:cubicBezTo>
                  <a:pt x="979315" y="6402427"/>
                  <a:pt x="978472" y="6403623"/>
                  <a:pt x="977966" y="6404556"/>
                </a:cubicBezTo>
                <a:lnTo>
                  <a:pt x="978118" y="6407051"/>
                </a:lnTo>
                <a:lnTo>
                  <a:pt x="978182" y="6407051"/>
                </a:lnTo>
                <a:lnTo>
                  <a:pt x="979636" y="6405398"/>
                </a:lnTo>
                <a:cubicBezTo>
                  <a:pt x="980223" y="6405209"/>
                  <a:pt x="980810" y="6405019"/>
                  <a:pt x="981151" y="6403678"/>
                </a:cubicBezTo>
                <a:cubicBezTo>
                  <a:pt x="980148" y="6403388"/>
                  <a:pt x="980830" y="6400708"/>
                  <a:pt x="979826" y="6400416"/>
                </a:cubicBezTo>
                <a:close/>
                <a:moveTo>
                  <a:pt x="7550303" y="6399356"/>
                </a:moveTo>
                <a:cubicBezTo>
                  <a:pt x="7546004" y="6399255"/>
                  <a:pt x="7541838" y="6400530"/>
                  <a:pt x="7538895" y="6403360"/>
                </a:cubicBezTo>
                <a:lnTo>
                  <a:pt x="7537768" y="6407048"/>
                </a:lnTo>
                <a:lnTo>
                  <a:pt x="7564454" y="6407048"/>
                </a:lnTo>
                <a:lnTo>
                  <a:pt x="7562509" y="6403610"/>
                </a:lnTo>
                <a:cubicBezTo>
                  <a:pt x="7559034" y="6400935"/>
                  <a:pt x="7554602" y="6399457"/>
                  <a:pt x="7550303" y="6399356"/>
                </a:cubicBezTo>
                <a:close/>
                <a:moveTo>
                  <a:pt x="2840079" y="6399356"/>
                </a:moveTo>
                <a:cubicBezTo>
                  <a:pt x="2835780" y="6399255"/>
                  <a:pt x="2831614" y="6400530"/>
                  <a:pt x="2828671" y="6403360"/>
                </a:cubicBezTo>
                <a:lnTo>
                  <a:pt x="2827545" y="6407048"/>
                </a:lnTo>
                <a:lnTo>
                  <a:pt x="2854230" y="6407048"/>
                </a:lnTo>
                <a:lnTo>
                  <a:pt x="2852286" y="6403610"/>
                </a:lnTo>
                <a:cubicBezTo>
                  <a:pt x="2848810" y="6400935"/>
                  <a:pt x="2844378" y="6399457"/>
                  <a:pt x="2840079" y="6399356"/>
                </a:cubicBezTo>
                <a:close/>
                <a:moveTo>
                  <a:pt x="10625299" y="6398322"/>
                </a:moveTo>
                <a:cubicBezTo>
                  <a:pt x="10624636" y="6400159"/>
                  <a:pt x="10623214" y="6400432"/>
                  <a:pt x="10622337" y="6401028"/>
                </a:cubicBezTo>
                <a:lnTo>
                  <a:pt x="10622617" y="6405200"/>
                </a:lnTo>
                <a:lnTo>
                  <a:pt x="10621686" y="6405149"/>
                </a:lnTo>
                <a:lnTo>
                  <a:pt x="10617108" y="6402672"/>
                </a:lnTo>
                <a:cubicBezTo>
                  <a:pt x="10615934" y="6402257"/>
                  <a:pt x="10615767" y="6402715"/>
                  <a:pt x="10617621" y="6404925"/>
                </a:cubicBezTo>
                <a:lnTo>
                  <a:pt x="10621686" y="6405149"/>
                </a:lnTo>
                <a:lnTo>
                  <a:pt x="10622650" y="6405670"/>
                </a:lnTo>
                <a:lnTo>
                  <a:pt x="10622617" y="6405200"/>
                </a:lnTo>
                <a:lnTo>
                  <a:pt x="10622815" y="6405211"/>
                </a:lnTo>
                <a:lnTo>
                  <a:pt x="10625354" y="6407049"/>
                </a:lnTo>
                <a:lnTo>
                  <a:pt x="10627649" y="6407049"/>
                </a:lnTo>
                <a:lnTo>
                  <a:pt x="10629136" y="6404212"/>
                </a:lnTo>
                <a:cubicBezTo>
                  <a:pt x="10630096" y="6403387"/>
                  <a:pt x="10631519" y="6403114"/>
                  <a:pt x="10634035" y="6403487"/>
                </a:cubicBezTo>
                <a:cubicBezTo>
                  <a:pt x="10629667" y="6400904"/>
                  <a:pt x="10625299" y="6398322"/>
                  <a:pt x="10625299" y="6398322"/>
                </a:cubicBezTo>
                <a:close/>
                <a:moveTo>
                  <a:pt x="5915075" y="6398322"/>
                </a:moveTo>
                <a:cubicBezTo>
                  <a:pt x="5914413" y="6400159"/>
                  <a:pt x="5912990" y="6400432"/>
                  <a:pt x="5912113" y="6401028"/>
                </a:cubicBezTo>
                <a:lnTo>
                  <a:pt x="5912393" y="6405200"/>
                </a:lnTo>
                <a:lnTo>
                  <a:pt x="5911461" y="6405149"/>
                </a:lnTo>
                <a:lnTo>
                  <a:pt x="5906884" y="6402672"/>
                </a:lnTo>
                <a:cubicBezTo>
                  <a:pt x="5905711" y="6402257"/>
                  <a:pt x="5905543" y="6402715"/>
                  <a:pt x="5907397" y="6404925"/>
                </a:cubicBezTo>
                <a:lnTo>
                  <a:pt x="5911461" y="6405149"/>
                </a:lnTo>
                <a:lnTo>
                  <a:pt x="5912425" y="6405670"/>
                </a:lnTo>
                <a:lnTo>
                  <a:pt x="5912393" y="6405200"/>
                </a:lnTo>
                <a:lnTo>
                  <a:pt x="5912592" y="6405211"/>
                </a:lnTo>
                <a:lnTo>
                  <a:pt x="5915131" y="6407049"/>
                </a:lnTo>
                <a:lnTo>
                  <a:pt x="5917425" y="6407049"/>
                </a:lnTo>
                <a:lnTo>
                  <a:pt x="5918913" y="6404212"/>
                </a:lnTo>
                <a:cubicBezTo>
                  <a:pt x="5919870" y="6403387"/>
                  <a:pt x="5921295" y="6403114"/>
                  <a:pt x="5923811" y="6403487"/>
                </a:cubicBezTo>
                <a:cubicBezTo>
                  <a:pt x="5919443" y="6400904"/>
                  <a:pt x="5915075" y="6398322"/>
                  <a:pt x="5915075" y="6398322"/>
                </a:cubicBezTo>
                <a:close/>
                <a:moveTo>
                  <a:pt x="10479856" y="6398288"/>
                </a:moveTo>
                <a:cubicBezTo>
                  <a:pt x="10479324" y="6399763"/>
                  <a:pt x="10487630" y="6403779"/>
                  <a:pt x="10488095" y="6402488"/>
                </a:cubicBezTo>
                <a:cubicBezTo>
                  <a:pt x="10488251" y="6402058"/>
                  <a:pt x="10487535" y="6401037"/>
                  <a:pt x="10485329" y="6399136"/>
                </a:cubicBezTo>
                <a:cubicBezTo>
                  <a:pt x="10486039" y="6397168"/>
                  <a:pt x="10480566" y="6396320"/>
                  <a:pt x="10479856" y="6398288"/>
                </a:cubicBezTo>
                <a:close/>
                <a:moveTo>
                  <a:pt x="5769633" y="6398288"/>
                </a:moveTo>
                <a:cubicBezTo>
                  <a:pt x="5769100" y="6399763"/>
                  <a:pt x="5777407" y="6403779"/>
                  <a:pt x="5777871" y="6402488"/>
                </a:cubicBezTo>
                <a:cubicBezTo>
                  <a:pt x="5778027" y="6402058"/>
                  <a:pt x="5777312" y="6401037"/>
                  <a:pt x="5775105" y="6399136"/>
                </a:cubicBezTo>
                <a:cubicBezTo>
                  <a:pt x="5775816" y="6397168"/>
                  <a:pt x="5770342" y="6396320"/>
                  <a:pt x="5769633" y="6398288"/>
                </a:cubicBezTo>
                <a:close/>
                <a:moveTo>
                  <a:pt x="1568995" y="6397703"/>
                </a:moveTo>
                <a:cubicBezTo>
                  <a:pt x="1568995" y="6397703"/>
                  <a:pt x="1568001" y="6397516"/>
                  <a:pt x="1567697" y="6398966"/>
                </a:cubicBezTo>
                <a:cubicBezTo>
                  <a:pt x="1566703" y="6398781"/>
                  <a:pt x="1566096" y="6401683"/>
                  <a:pt x="1565792" y="6403134"/>
                </a:cubicBezTo>
                <a:cubicBezTo>
                  <a:pt x="1565490" y="6404586"/>
                  <a:pt x="1565490" y="6404586"/>
                  <a:pt x="1566484" y="6404771"/>
                </a:cubicBezTo>
                <a:cubicBezTo>
                  <a:pt x="1566484" y="6404771"/>
                  <a:pt x="1567479" y="6404958"/>
                  <a:pt x="1567783" y="6403506"/>
                </a:cubicBezTo>
                <a:cubicBezTo>
                  <a:pt x="1568086" y="6402056"/>
                  <a:pt x="1568389" y="6400604"/>
                  <a:pt x="1569688" y="6399339"/>
                </a:cubicBezTo>
                <a:cubicBezTo>
                  <a:pt x="1569688" y="6399339"/>
                  <a:pt x="1569990" y="6397887"/>
                  <a:pt x="1568995" y="6397703"/>
                </a:cubicBezTo>
                <a:close/>
                <a:moveTo>
                  <a:pt x="1112730" y="6397039"/>
                </a:moveTo>
                <a:cubicBezTo>
                  <a:pt x="1111686" y="6396843"/>
                  <a:pt x="1108552" y="6396258"/>
                  <a:pt x="1108224" y="6397820"/>
                </a:cubicBezTo>
                <a:cubicBezTo>
                  <a:pt x="1109432" y="6397234"/>
                  <a:pt x="1110151" y="6398992"/>
                  <a:pt x="1110689" y="6400310"/>
                </a:cubicBezTo>
                <a:cubicBezTo>
                  <a:pt x="1110959" y="6400970"/>
                  <a:pt x="1111183" y="6401519"/>
                  <a:pt x="1111401" y="6401611"/>
                </a:cubicBezTo>
                <a:cubicBezTo>
                  <a:pt x="1111620" y="6401701"/>
                  <a:pt x="1111833" y="6401336"/>
                  <a:pt x="1112077" y="6400165"/>
                </a:cubicBezTo>
                <a:cubicBezTo>
                  <a:pt x="1112077" y="6400165"/>
                  <a:pt x="1111032" y="6399968"/>
                  <a:pt x="1111359" y="6398406"/>
                </a:cubicBezTo>
                <a:cubicBezTo>
                  <a:pt x="1111881" y="6398504"/>
                  <a:pt x="1112403" y="6398601"/>
                  <a:pt x="1112706" y="6398454"/>
                </a:cubicBezTo>
                <a:cubicBezTo>
                  <a:pt x="1113007" y="6398308"/>
                  <a:pt x="1113089" y="6397918"/>
                  <a:pt x="1112730" y="6397039"/>
                </a:cubicBezTo>
                <a:close/>
                <a:moveTo>
                  <a:pt x="1170959" y="6396331"/>
                </a:moveTo>
                <a:cubicBezTo>
                  <a:pt x="1167078" y="6395606"/>
                  <a:pt x="1164474" y="6403236"/>
                  <a:pt x="1168357" y="6403962"/>
                </a:cubicBezTo>
                <a:cubicBezTo>
                  <a:pt x="1168038" y="6400656"/>
                  <a:pt x="1169662" y="6397711"/>
                  <a:pt x="1170959" y="6396331"/>
                </a:cubicBezTo>
                <a:close/>
                <a:moveTo>
                  <a:pt x="6735571" y="6395740"/>
                </a:moveTo>
                <a:cubicBezTo>
                  <a:pt x="6727170" y="6395350"/>
                  <a:pt x="6734554" y="6405614"/>
                  <a:pt x="6726153" y="6405225"/>
                </a:cubicBezTo>
                <a:cubicBezTo>
                  <a:pt x="6722079" y="6403796"/>
                  <a:pt x="6718404" y="6403625"/>
                  <a:pt x="6715043" y="6404244"/>
                </a:cubicBezTo>
                <a:lnTo>
                  <a:pt x="6708162" y="6407048"/>
                </a:lnTo>
                <a:lnTo>
                  <a:pt x="6743705" y="6407048"/>
                </a:lnTo>
                <a:close/>
                <a:moveTo>
                  <a:pt x="2025347" y="6395740"/>
                </a:moveTo>
                <a:cubicBezTo>
                  <a:pt x="2016946" y="6395350"/>
                  <a:pt x="2024330" y="6405614"/>
                  <a:pt x="2015929" y="6405225"/>
                </a:cubicBezTo>
                <a:cubicBezTo>
                  <a:pt x="2011855" y="6403796"/>
                  <a:pt x="2008180" y="6403625"/>
                  <a:pt x="2004819" y="6404244"/>
                </a:cubicBezTo>
                <a:lnTo>
                  <a:pt x="1997938" y="6407048"/>
                </a:lnTo>
                <a:lnTo>
                  <a:pt x="2033481" y="6407048"/>
                </a:lnTo>
                <a:close/>
                <a:moveTo>
                  <a:pt x="1197103" y="6393681"/>
                </a:moveTo>
                <a:cubicBezTo>
                  <a:pt x="1197103" y="6393681"/>
                  <a:pt x="1196800" y="6395132"/>
                  <a:pt x="1196800" y="6395132"/>
                </a:cubicBezTo>
                <a:cubicBezTo>
                  <a:pt x="1196800" y="6395132"/>
                  <a:pt x="1196496" y="6396583"/>
                  <a:pt x="1196194" y="6398034"/>
                </a:cubicBezTo>
                <a:cubicBezTo>
                  <a:pt x="1196194" y="6398034"/>
                  <a:pt x="1195890" y="6399485"/>
                  <a:pt x="1195890" y="6399485"/>
                </a:cubicBezTo>
                <a:cubicBezTo>
                  <a:pt x="1195890" y="6399485"/>
                  <a:pt x="1195586" y="6400937"/>
                  <a:pt x="1195586" y="6400937"/>
                </a:cubicBezTo>
                <a:cubicBezTo>
                  <a:pt x="1195586" y="6400937"/>
                  <a:pt x="1196582" y="6401122"/>
                  <a:pt x="1196582" y="6401122"/>
                </a:cubicBezTo>
                <a:cubicBezTo>
                  <a:pt x="1197576" y="6401309"/>
                  <a:pt x="1197576" y="6401309"/>
                  <a:pt x="1197880" y="6399858"/>
                </a:cubicBezTo>
                <a:cubicBezTo>
                  <a:pt x="1197880" y="6399858"/>
                  <a:pt x="1197880" y="6399858"/>
                  <a:pt x="1198183" y="6398406"/>
                </a:cubicBezTo>
                <a:cubicBezTo>
                  <a:pt x="1199481" y="6397142"/>
                  <a:pt x="1199785" y="6395690"/>
                  <a:pt x="1199093" y="6394053"/>
                </a:cubicBezTo>
                <a:cubicBezTo>
                  <a:pt x="1198099" y="6393867"/>
                  <a:pt x="1198099" y="6393867"/>
                  <a:pt x="1197103" y="6393681"/>
                </a:cubicBezTo>
                <a:close/>
                <a:moveTo>
                  <a:pt x="10589251" y="6392769"/>
                </a:moveTo>
                <a:cubicBezTo>
                  <a:pt x="10585975" y="6390831"/>
                  <a:pt x="10593494" y="6400290"/>
                  <a:pt x="10594609" y="6400637"/>
                </a:cubicBezTo>
                <a:cubicBezTo>
                  <a:pt x="10594982" y="6400753"/>
                  <a:pt x="10594643" y="6399856"/>
                  <a:pt x="10592955" y="6397187"/>
                </a:cubicBezTo>
                <a:cubicBezTo>
                  <a:pt x="10589914" y="6390931"/>
                  <a:pt x="10593618" y="6395350"/>
                  <a:pt x="10589251" y="6392769"/>
                </a:cubicBezTo>
                <a:close/>
                <a:moveTo>
                  <a:pt x="5879028" y="6392769"/>
                </a:moveTo>
                <a:cubicBezTo>
                  <a:pt x="5875752" y="6390831"/>
                  <a:pt x="5883270" y="6400290"/>
                  <a:pt x="5884385" y="6400637"/>
                </a:cubicBezTo>
                <a:cubicBezTo>
                  <a:pt x="5884759" y="6400753"/>
                  <a:pt x="5884419" y="6399856"/>
                  <a:pt x="5882732" y="6397187"/>
                </a:cubicBezTo>
                <a:cubicBezTo>
                  <a:pt x="5879691" y="6390931"/>
                  <a:pt x="5883394" y="6395350"/>
                  <a:pt x="5879028" y="6392769"/>
                </a:cubicBezTo>
                <a:close/>
                <a:moveTo>
                  <a:pt x="1157946" y="6392736"/>
                </a:moveTo>
                <a:cubicBezTo>
                  <a:pt x="1157623" y="6394287"/>
                  <a:pt x="1157298" y="6395838"/>
                  <a:pt x="1156975" y="6397387"/>
                </a:cubicBezTo>
                <a:cubicBezTo>
                  <a:pt x="1156650" y="6398938"/>
                  <a:pt x="1156002" y="6402038"/>
                  <a:pt x="1153626" y="6403205"/>
                </a:cubicBezTo>
                <a:cubicBezTo>
                  <a:pt x="1152977" y="6406305"/>
                  <a:pt x="1152977" y="6406305"/>
                  <a:pt x="1152977" y="6406305"/>
                </a:cubicBezTo>
                <a:cubicBezTo>
                  <a:pt x="1154003" y="6406497"/>
                  <a:pt x="1154003" y="6406497"/>
                  <a:pt x="1155029" y="6406690"/>
                </a:cubicBezTo>
                <a:cubicBezTo>
                  <a:pt x="1155029" y="6406690"/>
                  <a:pt x="1155029" y="6406690"/>
                  <a:pt x="1155354" y="6405139"/>
                </a:cubicBezTo>
                <a:cubicBezTo>
                  <a:pt x="1158054" y="6402422"/>
                  <a:pt x="1158702" y="6399321"/>
                  <a:pt x="1159026" y="6397771"/>
                </a:cubicBezTo>
                <a:cubicBezTo>
                  <a:pt x="1159351" y="6396221"/>
                  <a:pt x="1159675" y="6394670"/>
                  <a:pt x="1159675" y="6394670"/>
                </a:cubicBezTo>
                <a:cubicBezTo>
                  <a:pt x="1159998" y="6393120"/>
                  <a:pt x="1158972" y="6392928"/>
                  <a:pt x="1158972" y="6392928"/>
                </a:cubicBezTo>
                <a:cubicBezTo>
                  <a:pt x="1157946" y="6392736"/>
                  <a:pt x="1157946" y="6392736"/>
                  <a:pt x="1157946" y="6392736"/>
                </a:cubicBezTo>
                <a:close/>
                <a:moveTo>
                  <a:pt x="6602686" y="6392155"/>
                </a:moveTo>
                <a:lnTo>
                  <a:pt x="6603719" y="6392766"/>
                </a:lnTo>
                <a:cubicBezTo>
                  <a:pt x="6603068" y="6394578"/>
                  <a:pt x="6603068" y="6394578"/>
                  <a:pt x="6607543" y="6397224"/>
                </a:cubicBezTo>
                <a:cubicBezTo>
                  <a:pt x="6603068" y="6394578"/>
                  <a:pt x="6603068" y="6394578"/>
                  <a:pt x="6603068" y="6394578"/>
                </a:cubicBezTo>
                <a:cubicBezTo>
                  <a:pt x="6602414" y="6396391"/>
                  <a:pt x="6604928" y="6404475"/>
                  <a:pt x="6600454" y="6401829"/>
                </a:cubicBezTo>
                <a:cubicBezTo>
                  <a:pt x="6601107" y="6400017"/>
                  <a:pt x="6601107" y="6400017"/>
                  <a:pt x="6601761" y="6398204"/>
                </a:cubicBezTo>
                <a:cubicBezTo>
                  <a:pt x="6601761" y="6398204"/>
                  <a:pt x="6601761" y="6398204"/>
                  <a:pt x="6602414" y="6396391"/>
                </a:cubicBezTo>
                <a:lnTo>
                  <a:pt x="6599687" y="6394779"/>
                </a:lnTo>
                <a:close/>
                <a:moveTo>
                  <a:pt x="1138986" y="6392090"/>
                </a:moveTo>
                <a:cubicBezTo>
                  <a:pt x="1137960" y="6391898"/>
                  <a:pt x="1136607" y="6393269"/>
                  <a:pt x="1136607" y="6393269"/>
                </a:cubicBezTo>
                <a:cubicBezTo>
                  <a:pt x="1135254" y="6394640"/>
                  <a:pt x="1134927" y="6396202"/>
                  <a:pt x="1134927" y="6396202"/>
                </a:cubicBezTo>
                <a:cubicBezTo>
                  <a:pt x="1134927" y="6396202"/>
                  <a:pt x="1134601" y="6397765"/>
                  <a:pt x="1134601" y="6397765"/>
                </a:cubicBezTo>
                <a:cubicBezTo>
                  <a:pt x="1134601" y="6397765"/>
                  <a:pt x="1135301" y="6399521"/>
                  <a:pt x="1136327" y="6399712"/>
                </a:cubicBezTo>
                <a:cubicBezTo>
                  <a:pt x="1137353" y="6399904"/>
                  <a:pt x="1138705" y="6398533"/>
                  <a:pt x="1138007" y="6396777"/>
                </a:cubicBezTo>
                <a:cubicBezTo>
                  <a:pt x="1138007" y="6396777"/>
                  <a:pt x="1139359" y="6395407"/>
                  <a:pt x="1139359" y="6395407"/>
                </a:cubicBezTo>
                <a:cubicBezTo>
                  <a:pt x="1139686" y="6393845"/>
                  <a:pt x="1139686" y="6393845"/>
                  <a:pt x="1138986" y="6392090"/>
                </a:cubicBezTo>
                <a:close/>
                <a:moveTo>
                  <a:pt x="8090824" y="6388672"/>
                </a:moveTo>
                <a:cubicBezTo>
                  <a:pt x="8090824" y="6388672"/>
                  <a:pt x="8090824" y="6388672"/>
                  <a:pt x="8091280" y="6393390"/>
                </a:cubicBezTo>
                <a:cubicBezTo>
                  <a:pt x="8091736" y="6398111"/>
                  <a:pt x="8091736" y="6398111"/>
                  <a:pt x="8092193" y="6402829"/>
                </a:cubicBezTo>
                <a:cubicBezTo>
                  <a:pt x="8101238" y="6401075"/>
                  <a:pt x="8100324" y="6391636"/>
                  <a:pt x="8100324" y="6391636"/>
                </a:cubicBezTo>
                <a:lnTo>
                  <a:pt x="8098536" y="6391077"/>
                </a:lnTo>
                <a:close/>
                <a:moveTo>
                  <a:pt x="3380600" y="6388672"/>
                </a:moveTo>
                <a:cubicBezTo>
                  <a:pt x="3380600" y="6388672"/>
                  <a:pt x="3380600" y="6388672"/>
                  <a:pt x="3381057" y="6393390"/>
                </a:cubicBezTo>
                <a:cubicBezTo>
                  <a:pt x="3381512" y="6398111"/>
                  <a:pt x="3381512" y="6398111"/>
                  <a:pt x="3381969" y="6402829"/>
                </a:cubicBezTo>
                <a:cubicBezTo>
                  <a:pt x="3391014" y="6401075"/>
                  <a:pt x="3390101" y="6391636"/>
                  <a:pt x="3390101" y="6391636"/>
                </a:cubicBezTo>
                <a:lnTo>
                  <a:pt x="3388312" y="6391077"/>
                </a:lnTo>
                <a:close/>
                <a:moveTo>
                  <a:pt x="6600403" y="6386907"/>
                </a:moveTo>
                <a:lnTo>
                  <a:pt x="6600239" y="6388507"/>
                </a:lnTo>
                <a:lnTo>
                  <a:pt x="6599899" y="6388306"/>
                </a:lnTo>
                <a:close/>
                <a:moveTo>
                  <a:pt x="1527656" y="6386490"/>
                </a:moveTo>
                <a:cubicBezTo>
                  <a:pt x="1526660" y="6386305"/>
                  <a:pt x="1525666" y="6386118"/>
                  <a:pt x="1525344" y="6387659"/>
                </a:cubicBezTo>
                <a:cubicBezTo>
                  <a:pt x="1522387" y="6391908"/>
                  <a:pt x="1521099" y="6398070"/>
                  <a:pt x="1520133" y="6402691"/>
                </a:cubicBezTo>
                <a:lnTo>
                  <a:pt x="1519037" y="6407051"/>
                </a:lnTo>
                <a:lnTo>
                  <a:pt x="1523180" y="6407051"/>
                </a:lnTo>
                <a:lnTo>
                  <a:pt x="1524114" y="6403435"/>
                </a:lnTo>
                <a:cubicBezTo>
                  <a:pt x="1525080" y="6398813"/>
                  <a:pt x="1526046" y="6394193"/>
                  <a:pt x="1529002" y="6389944"/>
                </a:cubicBezTo>
                <a:cubicBezTo>
                  <a:pt x="1529323" y="6388403"/>
                  <a:pt x="1529646" y="6386863"/>
                  <a:pt x="1527656" y="6386490"/>
                </a:cubicBezTo>
                <a:close/>
                <a:moveTo>
                  <a:pt x="1579690" y="6386363"/>
                </a:moveTo>
                <a:cubicBezTo>
                  <a:pt x="1578723" y="6390987"/>
                  <a:pt x="1577513" y="6395566"/>
                  <a:pt x="1575981" y="6400486"/>
                </a:cubicBezTo>
                <a:lnTo>
                  <a:pt x="1573686" y="6407051"/>
                </a:lnTo>
                <a:lnTo>
                  <a:pt x="1575771" y="6407051"/>
                </a:lnTo>
                <a:lnTo>
                  <a:pt x="1577882" y="6401042"/>
                </a:lnTo>
                <a:cubicBezTo>
                  <a:pt x="1579373" y="6396315"/>
                  <a:pt x="1580501" y="6392122"/>
                  <a:pt x="1581308" y="6388269"/>
                </a:cubicBezTo>
                <a:cubicBezTo>
                  <a:pt x="1581630" y="6386727"/>
                  <a:pt x="1581630" y="6386727"/>
                  <a:pt x="1580659" y="6386545"/>
                </a:cubicBezTo>
                <a:cubicBezTo>
                  <a:pt x="1580659" y="6386545"/>
                  <a:pt x="1579690" y="6386363"/>
                  <a:pt x="1579690" y="6386363"/>
                </a:cubicBezTo>
                <a:close/>
                <a:moveTo>
                  <a:pt x="1346292" y="6386207"/>
                </a:moveTo>
                <a:cubicBezTo>
                  <a:pt x="1344940" y="6387578"/>
                  <a:pt x="1344611" y="6389141"/>
                  <a:pt x="1344286" y="6390703"/>
                </a:cubicBezTo>
                <a:cubicBezTo>
                  <a:pt x="1344286" y="6390703"/>
                  <a:pt x="1343958" y="6392266"/>
                  <a:pt x="1343958" y="6392266"/>
                </a:cubicBezTo>
                <a:cubicBezTo>
                  <a:pt x="1343958" y="6392266"/>
                  <a:pt x="1344659" y="6394019"/>
                  <a:pt x="1345685" y="6394212"/>
                </a:cubicBezTo>
                <a:cubicBezTo>
                  <a:pt x="1346711" y="6394404"/>
                  <a:pt x="1346711" y="6394404"/>
                  <a:pt x="1347038" y="6392842"/>
                </a:cubicBezTo>
                <a:cubicBezTo>
                  <a:pt x="1347038" y="6392842"/>
                  <a:pt x="1347038" y="6392842"/>
                  <a:pt x="1347364" y="6391279"/>
                </a:cubicBezTo>
                <a:cubicBezTo>
                  <a:pt x="1347364" y="6391279"/>
                  <a:pt x="1347691" y="6389716"/>
                  <a:pt x="1348717" y="6389908"/>
                </a:cubicBezTo>
                <a:cubicBezTo>
                  <a:pt x="1349044" y="6388346"/>
                  <a:pt x="1349044" y="6388346"/>
                  <a:pt x="1348344" y="6386591"/>
                </a:cubicBezTo>
                <a:cubicBezTo>
                  <a:pt x="1348344" y="6386591"/>
                  <a:pt x="1347318" y="6386400"/>
                  <a:pt x="1346292" y="6386207"/>
                </a:cubicBezTo>
                <a:close/>
                <a:moveTo>
                  <a:pt x="1247658" y="6385544"/>
                </a:moveTo>
                <a:cubicBezTo>
                  <a:pt x="1248685" y="6385737"/>
                  <a:pt x="1249710" y="6385928"/>
                  <a:pt x="1249398" y="6387416"/>
                </a:cubicBezTo>
                <a:cubicBezTo>
                  <a:pt x="1248373" y="6387224"/>
                  <a:pt x="1247346" y="6387033"/>
                  <a:pt x="1247036" y="6388521"/>
                </a:cubicBezTo>
                <a:cubicBezTo>
                  <a:pt x="1251140" y="6389289"/>
                  <a:pt x="1250425" y="6387609"/>
                  <a:pt x="1253192" y="6389673"/>
                </a:cubicBezTo>
                <a:cubicBezTo>
                  <a:pt x="1255867" y="6387079"/>
                  <a:pt x="1247969" y="6384057"/>
                  <a:pt x="1247658" y="6385544"/>
                </a:cubicBezTo>
                <a:close/>
                <a:moveTo>
                  <a:pt x="1221311" y="6385451"/>
                </a:moveTo>
                <a:cubicBezTo>
                  <a:pt x="1217207" y="6384682"/>
                  <a:pt x="1216600" y="6387584"/>
                  <a:pt x="1215994" y="6390487"/>
                </a:cubicBezTo>
                <a:cubicBezTo>
                  <a:pt x="1216945" y="6391041"/>
                  <a:pt x="1217604" y="6391070"/>
                  <a:pt x="1218098" y="6390786"/>
                </a:cubicBezTo>
                <a:cubicBezTo>
                  <a:pt x="1219575" y="6389931"/>
                  <a:pt x="1219546" y="6386251"/>
                  <a:pt x="1221311" y="6385451"/>
                </a:cubicBezTo>
                <a:close/>
                <a:moveTo>
                  <a:pt x="1199134" y="6384492"/>
                </a:moveTo>
                <a:lnTo>
                  <a:pt x="1200615" y="6386152"/>
                </a:lnTo>
                <a:lnTo>
                  <a:pt x="1199626" y="6387176"/>
                </a:lnTo>
                <a:lnTo>
                  <a:pt x="1199134" y="6387511"/>
                </a:lnTo>
                <a:lnTo>
                  <a:pt x="1198338" y="6388028"/>
                </a:lnTo>
                <a:cubicBezTo>
                  <a:pt x="1197850" y="6388357"/>
                  <a:pt x="1197673" y="6388492"/>
                  <a:pt x="1197709" y="6388486"/>
                </a:cubicBezTo>
                <a:lnTo>
                  <a:pt x="1199134" y="6387511"/>
                </a:lnTo>
                <a:lnTo>
                  <a:pt x="1200840" y="6386405"/>
                </a:lnTo>
                <a:lnTo>
                  <a:pt x="1200615" y="6386152"/>
                </a:lnTo>
                <a:lnTo>
                  <a:pt x="1201725" y="6385001"/>
                </a:lnTo>
                <a:cubicBezTo>
                  <a:pt x="1201915" y="6384414"/>
                  <a:pt x="1201321" y="6384103"/>
                  <a:pt x="1199134" y="6384492"/>
                </a:cubicBezTo>
                <a:close/>
                <a:moveTo>
                  <a:pt x="1513322" y="6383809"/>
                </a:moveTo>
                <a:cubicBezTo>
                  <a:pt x="1506197" y="6387282"/>
                  <a:pt x="1504205" y="6391714"/>
                  <a:pt x="1504001" y="6402889"/>
                </a:cubicBezTo>
                <a:cubicBezTo>
                  <a:pt x="1505350" y="6401540"/>
                  <a:pt x="1505350" y="6401540"/>
                  <a:pt x="1505350" y="6401540"/>
                </a:cubicBezTo>
                <a:lnTo>
                  <a:pt x="1503714" y="6407051"/>
                </a:lnTo>
                <a:lnTo>
                  <a:pt x="1507056" y="6407051"/>
                </a:lnTo>
                <a:lnTo>
                  <a:pt x="1508106" y="6403656"/>
                </a:lnTo>
                <a:cubicBezTo>
                  <a:pt x="1511124" y="6399416"/>
                  <a:pt x="1512414" y="6393250"/>
                  <a:pt x="1515171" y="6395367"/>
                </a:cubicBezTo>
                <a:cubicBezTo>
                  <a:pt x="1514305" y="6394405"/>
                  <a:pt x="1516152" y="6391947"/>
                  <a:pt x="1517060" y="6389514"/>
                </a:cubicBezTo>
                <a:cubicBezTo>
                  <a:pt x="1517969" y="6387081"/>
                  <a:pt x="1517939" y="6384673"/>
                  <a:pt x="1513322" y="6383809"/>
                </a:cubicBezTo>
                <a:close/>
                <a:moveTo>
                  <a:pt x="1406434" y="6382957"/>
                </a:moveTo>
                <a:cubicBezTo>
                  <a:pt x="1404518" y="6384393"/>
                  <a:pt x="1404587" y="6385751"/>
                  <a:pt x="1405216" y="6386514"/>
                </a:cubicBezTo>
                <a:cubicBezTo>
                  <a:pt x="1405847" y="6387276"/>
                  <a:pt x="1407035" y="6387443"/>
                  <a:pt x="1407360" y="6386493"/>
                </a:cubicBezTo>
                <a:cubicBezTo>
                  <a:pt x="1407576" y="6385862"/>
                  <a:pt x="1407408" y="6384734"/>
                  <a:pt x="1406434" y="6382957"/>
                </a:cubicBezTo>
                <a:close/>
                <a:moveTo>
                  <a:pt x="1382156" y="6381896"/>
                </a:moveTo>
                <a:cubicBezTo>
                  <a:pt x="1378138" y="6381144"/>
                  <a:pt x="1376170" y="6385561"/>
                  <a:pt x="1372835" y="6386533"/>
                </a:cubicBezTo>
                <a:cubicBezTo>
                  <a:pt x="1372878" y="6391325"/>
                  <a:pt x="1368259" y="6398435"/>
                  <a:pt x="1370269" y="6398810"/>
                </a:cubicBezTo>
                <a:cubicBezTo>
                  <a:pt x="1370589" y="6397275"/>
                  <a:pt x="1371273" y="6398998"/>
                  <a:pt x="1370952" y="6400533"/>
                </a:cubicBezTo>
                <a:cubicBezTo>
                  <a:pt x="1371956" y="6400722"/>
                  <a:pt x="1371956" y="6400722"/>
                  <a:pt x="1371956" y="6400722"/>
                </a:cubicBezTo>
                <a:lnTo>
                  <a:pt x="1366815" y="6407051"/>
                </a:lnTo>
                <a:lnTo>
                  <a:pt x="1370056" y="6407051"/>
                </a:lnTo>
                <a:lnTo>
                  <a:pt x="1373646" y="6402632"/>
                </a:lnTo>
                <a:cubicBezTo>
                  <a:pt x="1377985" y="6401848"/>
                  <a:pt x="1379589" y="6394174"/>
                  <a:pt x="1382282" y="6396272"/>
                </a:cubicBezTo>
                <a:cubicBezTo>
                  <a:pt x="1382602" y="6394738"/>
                  <a:pt x="1377859" y="6387472"/>
                  <a:pt x="1382156" y="6381896"/>
                </a:cubicBezTo>
                <a:close/>
                <a:moveTo>
                  <a:pt x="1174258" y="6381289"/>
                </a:moveTo>
                <a:cubicBezTo>
                  <a:pt x="1173215" y="6381093"/>
                  <a:pt x="1172888" y="6382656"/>
                  <a:pt x="1172888" y="6382656"/>
                </a:cubicBezTo>
                <a:cubicBezTo>
                  <a:pt x="1172561" y="6384220"/>
                  <a:pt x="1172233" y="6385782"/>
                  <a:pt x="1170862" y="6387148"/>
                </a:cubicBezTo>
                <a:cubicBezTo>
                  <a:pt x="1170862" y="6387148"/>
                  <a:pt x="1169817" y="6386954"/>
                  <a:pt x="1169817" y="6386954"/>
                </a:cubicBezTo>
                <a:cubicBezTo>
                  <a:pt x="1169817" y="6386954"/>
                  <a:pt x="1170535" y="6388712"/>
                  <a:pt x="1170535" y="6388712"/>
                </a:cubicBezTo>
                <a:cubicBezTo>
                  <a:pt x="1171580" y="6388907"/>
                  <a:pt x="1172625" y="6389102"/>
                  <a:pt x="1172625" y="6389102"/>
                </a:cubicBezTo>
                <a:cubicBezTo>
                  <a:pt x="1175368" y="6386368"/>
                  <a:pt x="1175696" y="6384806"/>
                  <a:pt x="1176022" y="6383243"/>
                </a:cubicBezTo>
                <a:cubicBezTo>
                  <a:pt x="1176022" y="6383243"/>
                  <a:pt x="1175304" y="6381484"/>
                  <a:pt x="1174258" y="6381289"/>
                </a:cubicBezTo>
                <a:close/>
                <a:moveTo>
                  <a:pt x="1310084" y="6380981"/>
                </a:moveTo>
                <a:cubicBezTo>
                  <a:pt x="1310084" y="6380981"/>
                  <a:pt x="1309470" y="6381073"/>
                  <a:pt x="1308592" y="6381243"/>
                </a:cubicBezTo>
                <a:lnTo>
                  <a:pt x="1305996" y="6381860"/>
                </a:lnTo>
                <a:lnTo>
                  <a:pt x="1305682" y="6381802"/>
                </a:lnTo>
                <a:lnTo>
                  <a:pt x="1305671" y="6381939"/>
                </a:lnTo>
                <a:lnTo>
                  <a:pt x="1305514" y="6381976"/>
                </a:lnTo>
                <a:cubicBezTo>
                  <a:pt x="1303399" y="6382608"/>
                  <a:pt x="1301624" y="6383507"/>
                  <a:pt x="1302986" y="6384584"/>
                </a:cubicBezTo>
                <a:cubicBezTo>
                  <a:pt x="1302986" y="6384584"/>
                  <a:pt x="1303317" y="6383002"/>
                  <a:pt x="1305351" y="6383383"/>
                </a:cubicBezTo>
                <a:cubicBezTo>
                  <a:pt x="1305021" y="6384964"/>
                  <a:pt x="1305192" y="6385407"/>
                  <a:pt x="1305403" y="6385035"/>
                </a:cubicBezTo>
                <a:lnTo>
                  <a:pt x="1305671" y="6381939"/>
                </a:lnTo>
                <a:lnTo>
                  <a:pt x="1305996" y="6381860"/>
                </a:lnTo>
                <a:lnTo>
                  <a:pt x="1311788" y="6382943"/>
                </a:lnTo>
                <a:cubicBezTo>
                  <a:pt x="1312449" y="6379781"/>
                  <a:pt x="1311763" y="6378010"/>
                  <a:pt x="1310084" y="6380981"/>
                </a:cubicBezTo>
                <a:close/>
                <a:moveTo>
                  <a:pt x="8228479" y="6380487"/>
                </a:moveTo>
                <a:cubicBezTo>
                  <a:pt x="8226487" y="6380573"/>
                  <a:pt x="8226487" y="6380573"/>
                  <a:pt x="8226487" y="6380573"/>
                </a:cubicBezTo>
                <a:cubicBezTo>
                  <a:pt x="8224370" y="6384898"/>
                  <a:pt x="8224245" y="6389140"/>
                  <a:pt x="8224120" y="6393381"/>
                </a:cubicBezTo>
                <a:cubicBezTo>
                  <a:pt x="8224120" y="6393381"/>
                  <a:pt x="8223993" y="6397623"/>
                  <a:pt x="8223993" y="6397623"/>
                </a:cubicBezTo>
                <a:cubicBezTo>
                  <a:pt x="8223932" y="6399743"/>
                  <a:pt x="8223932" y="6399743"/>
                  <a:pt x="8223932" y="6399743"/>
                </a:cubicBezTo>
                <a:cubicBezTo>
                  <a:pt x="8223932" y="6399743"/>
                  <a:pt x="8225924" y="6399658"/>
                  <a:pt x="8225924" y="6399658"/>
                </a:cubicBezTo>
                <a:cubicBezTo>
                  <a:pt x="8225986" y="6397537"/>
                  <a:pt x="8226048" y="6395417"/>
                  <a:pt x="8226111" y="6393296"/>
                </a:cubicBezTo>
                <a:cubicBezTo>
                  <a:pt x="8226237" y="6389054"/>
                  <a:pt x="8228354" y="6384729"/>
                  <a:pt x="8228416" y="6382608"/>
                </a:cubicBezTo>
                <a:cubicBezTo>
                  <a:pt x="8228479" y="6380487"/>
                  <a:pt x="8228479" y="6380487"/>
                  <a:pt x="8228479" y="6380487"/>
                </a:cubicBezTo>
                <a:close/>
                <a:moveTo>
                  <a:pt x="3518256" y="6380487"/>
                </a:moveTo>
                <a:cubicBezTo>
                  <a:pt x="3516263" y="6380573"/>
                  <a:pt x="3516263" y="6380573"/>
                  <a:pt x="3516263" y="6380573"/>
                </a:cubicBezTo>
                <a:cubicBezTo>
                  <a:pt x="3514147" y="6384898"/>
                  <a:pt x="3514021" y="6389140"/>
                  <a:pt x="3513896" y="6393381"/>
                </a:cubicBezTo>
                <a:cubicBezTo>
                  <a:pt x="3513896" y="6393381"/>
                  <a:pt x="3513770" y="6397623"/>
                  <a:pt x="3513770" y="6397623"/>
                </a:cubicBezTo>
                <a:cubicBezTo>
                  <a:pt x="3513709" y="6399743"/>
                  <a:pt x="3513709" y="6399743"/>
                  <a:pt x="3513709" y="6399743"/>
                </a:cubicBezTo>
                <a:cubicBezTo>
                  <a:pt x="3513709" y="6399743"/>
                  <a:pt x="3515700" y="6399658"/>
                  <a:pt x="3515700" y="6399658"/>
                </a:cubicBezTo>
                <a:cubicBezTo>
                  <a:pt x="3515762" y="6397537"/>
                  <a:pt x="3515824" y="6395417"/>
                  <a:pt x="3515888" y="6393296"/>
                </a:cubicBezTo>
                <a:cubicBezTo>
                  <a:pt x="3516013" y="6389054"/>
                  <a:pt x="3518131" y="6384729"/>
                  <a:pt x="3518193" y="6382608"/>
                </a:cubicBezTo>
                <a:cubicBezTo>
                  <a:pt x="3518256" y="6380487"/>
                  <a:pt x="3518256" y="6380487"/>
                  <a:pt x="3518256" y="6380487"/>
                </a:cubicBezTo>
                <a:close/>
                <a:moveTo>
                  <a:pt x="6694736" y="6379544"/>
                </a:moveTo>
                <a:cubicBezTo>
                  <a:pt x="6693724" y="6389371"/>
                  <a:pt x="6702233" y="6394701"/>
                  <a:pt x="6701727" y="6399614"/>
                </a:cubicBezTo>
                <a:cubicBezTo>
                  <a:pt x="6711750" y="6390208"/>
                  <a:pt x="6712256" y="6385294"/>
                  <a:pt x="6703749" y="6379962"/>
                </a:cubicBezTo>
                <a:cubicBezTo>
                  <a:pt x="6703749" y="6379962"/>
                  <a:pt x="6694736" y="6379544"/>
                  <a:pt x="6694736" y="6379544"/>
                </a:cubicBezTo>
                <a:close/>
                <a:moveTo>
                  <a:pt x="1984512" y="6379544"/>
                </a:moveTo>
                <a:cubicBezTo>
                  <a:pt x="1983500" y="6389371"/>
                  <a:pt x="1992009" y="6394701"/>
                  <a:pt x="1991503" y="6399614"/>
                </a:cubicBezTo>
                <a:cubicBezTo>
                  <a:pt x="2001526" y="6390208"/>
                  <a:pt x="2002032" y="6385294"/>
                  <a:pt x="1993525" y="6379962"/>
                </a:cubicBezTo>
                <a:cubicBezTo>
                  <a:pt x="1993525" y="6379962"/>
                  <a:pt x="1984512" y="6379544"/>
                  <a:pt x="1984512" y="6379544"/>
                </a:cubicBezTo>
                <a:close/>
                <a:moveTo>
                  <a:pt x="7575287" y="6378691"/>
                </a:moveTo>
                <a:cubicBezTo>
                  <a:pt x="7575758" y="6383557"/>
                  <a:pt x="7568689" y="6389886"/>
                  <a:pt x="7569159" y="6394752"/>
                </a:cubicBezTo>
                <a:cubicBezTo>
                  <a:pt x="7569159" y="6394752"/>
                  <a:pt x="7576698" y="6393290"/>
                  <a:pt x="7577169" y="6398156"/>
                </a:cubicBezTo>
                <a:cubicBezTo>
                  <a:pt x="7584236" y="6391828"/>
                  <a:pt x="7575758" y="6383557"/>
                  <a:pt x="7575287" y="6378691"/>
                </a:cubicBezTo>
                <a:close/>
                <a:moveTo>
                  <a:pt x="2865063" y="6378691"/>
                </a:moveTo>
                <a:cubicBezTo>
                  <a:pt x="2865534" y="6383557"/>
                  <a:pt x="2858465" y="6389886"/>
                  <a:pt x="2858935" y="6394752"/>
                </a:cubicBezTo>
                <a:cubicBezTo>
                  <a:pt x="2858935" y="6394752"/>
                  <a:pt x="2866475" y="6393290"/>
                  <a:pt x="2866945" y="6398156"/>
                </a:cubicBezTo>
                <a:cubicBezTo>
                  <a:pt x="2874012" y="6391828"/>
                  <a:pt x="2865534" y="6383557"/>
                  <a:pt x="2865063" y="6378691"/>
                </a:cubicBezTo>
                <a:close/>
                <a:moveTo>
                  <a:pt x="1351368" y="6378376"/>
                </a:moveTo>
                <a:cubicBezTo>
                  <a:pt x="1350394" y="6378492"/>
                  <a:pt x="1349174" y="6379787"/>
                  <a:pt x="1348858" y="6383208"/>
                </a:cubicBezTo>
                <a:cubicBezTo>
                  <a:pt x="1350887" y="6382427"/>
                  <a:pt x="1351955" y="6381467"/>
                  <a:pt x="1352400" y="6380607"/>
                </a:cubicBezTo>
                <a:cubicBezTo>
                  <a:pt x="1353070" y="6379319"/>
                  <a:pt x="1352342" y="6378259"/>
                  <a:pt x="1351368" y="6378376"/>
                </a:cubicBezTo>
                <a:close/>
                <a:moveTo>
                  <a:pt x="1557190" y="6377516"/>
                </a:moveTo>
                <a:cubicBezTo>
                  <a:pt x="1556860" y="6379097"/>
                  <a:pt x="1553874" y="6378539"/>
                  <a:pt x="1553543" y="6380120"/>
                </a:cubicBezTo>
                <a:cubicBezTo>
                  <a:pt x="1555534" y="6380493"/>
                  <a:pt x="1553878" y="6383470"/>
                  <a:pt x="1552552" y="6384864"/>
                </a:cubicBezTo>
                <a:cubicBezTo>
                  <a:pt x="1555289" y="6386610"/>
                  <a:pt x="1558022" y="6382807"/>
                  <a:pt x="1558097" y="6379894"/>
                </a:cubicBezTo>
                <a:cubicBezTo>
                  <a:pt x="1558124" y="6378923"/>
                  <a:pt x="1557854" y="6378051"/>
                  <a:pt x="1557190" y="6377516"/>
                </a:cubicBezTo>
                <a:close/>
                <a:moveTo>
                  <a:pt x="1319707" y="6376596"/>
                </a:moveTo>
                <a:cubicBezTo>
                  <a:pt x="1314483" y="6375619"/>
                  <a:pt x="1313573" y="6379971"/>
                  <a:pt x="1312966" y="6382874"/>
                </a:cubicBezTo>
                <a:cubicBezTo>
                  <a:pt x="1317145" y="6383655"/>
                  <a:pt x="1316707" y="6380559"/>
                  <a:pt x="1319707" y="6376596"/>
                </a:cubicBezTo>
                <a:close/>
                <a:moveTo>
                  <a:pt x="938433" y="6375748"/>
                </a:moveTo>
                <a:cubicBezTo>
                  <a:pt x="936415" y="6379431"/>
                  <a:pt x="934400" y="6378847"/>
                  <a:pt x="931374" y="6382237"/>
                </a:cubicBezTo>
                <a:lnTo>
                  <a:pt x="926957" y="6407051"/>
                </a:lnTo>
                <a:lnTo>
                  <a:pt x="930401" y="6407051"/>
                </a:lnTo>
                <a:lnTo>
                  <a:pt x="931329" y="6406484"/>
                </a:lnTo>
                <a:lnTo>
                  <a:pt x="931690" y="6407051"/>
                </a:lnTo>
                <a:lnTo>
                  <a:pt x="932935" y="6407051"/>
                </a:lnTo>
                <a:lnTo>
                  <a:pt x="935730" y="6401803"/>
                </a:lnTo>
                <a:cubicBezTo>
                  <a:pt x="936823" y="6400165"/>
                  <a:pt x="937916" y="6399059"/>
                  <a:pt x="939092" y="6398688"/>
                </a:cubicBezTo>
                <a:cubicBezTo>
                  <a:pt x="939426" y="6401628"/>
                  <a:pt x="939759" y="6404569"/>
                  <a:pt x="940431" y="6406185"/>
                </a:cubicBezTo>
                <a:cubicBezTo>
                  <a:pt x="943459" y="6398530"/>
                  <a:pt x="948497" y="6399988"/>
                  <a:pt x="951525" y="6392333"/>
                </a:cubicBezTo>
                <a:cubicBezTo>
                  <a:pt x="952367" y="6389021"/>
                  <a:pt x="953293" y="6385379"/>
                  <a:pt x="953925" y="6382363"/>
                </a:cubicBezTo>
                <a:cubicBezTo>
                  <a:pt x="954556" y="6379346"/>
                  <a:pt x="954894" y="6376956"/>
                  <a:pt x="954558" y="6376148"/>
                </a:cubicBezTo>
                <a:cubicBezTo>
                  <a:pt x="947837" y="6381312"/>
                  <a:pt x="939431" y="6393098"/>
                  <a:pt x="938433" y="6375748"/>
                </a:cubicBezTo>
                <a:close/>
                <a:moveTo>
                  <a:pt x="1891383" y="6375219"/>
                </a:moveTo>
                <a:cubicBezTo>
                  <a:pt x="1890877" y="6380132"/>
                  <a:pt x="1890371" y="6385044"/>
                  <a:pt x="1889360" y="6394870"/>
                </a:cubicBezTo>
                <a:cubicBezTo>
                  <a:pt x="1898373" y="6395290"/>
                  <a:pt x="1899891" y="6380551"/>
                  <a:pt x="1900397" y="6375637"/>
                </a:cubicBezTo>
                <a:cubicBezTo>
                  <a:pt x="1900397" y="6375637"/>
                  <a:pt x="1900397" y="6375637"/>
                  <a:pt x="1891383" y="6375219"/>
                </a:cubicBezTo>
                <a:close/>
                <a:moveTo>
                  <a:pt x="912415" y="6375159"/>
                </a:moveTo>
                <a:cubicBezTo>
                  <a:pt x="911184" y="6377680"/>
                  <a:pt x="911392" y="6379179"/>
                  <a:pt x="912034" y="6379545"/>
                </a:cubicBezTo>
                <a:cubicBezTo>
                  <a:pt x="912675" y="6379910"/>
                  <a:pt x="913752" y="6379143"/>
                  <a:pt x="914262" y="6377131"/>
                </a:cubicBezTo>
                <a:cubicBezTo>
                  <a:pt x="913168" y="6376815"/>
                  <a:pt x="913850" y="6374135"/>
                  <a:pt x="912415" y="6375159"/>
                </a:cubicBezTo>
                <a:close/>
                <a:moveTo>
                  <a:pt x="904418" y="6372719"/>
                </a:moveTo>
                <a:cubicBezTo>
                  <a:pt x="902904" y="6369426"/>
                  <a:pt x="900199" y="6380064"/>
                  <a:pt x="900956" y="6381710"/>
                </a:cubicBezTo>
                <a:cubicBezTo>
                  <a:pt x="901632" y="6379051"/>
                  <a:pt x="901970" y="6377721"/>
                  <a:pt x="904159" y="6378355"/>
                </a:cubicBezTo>
                <a:cubicBezTo>
                  <a:pt x="904836" y="6375695"/>
                  <a:pt x="904079" y="6374049"/>
                  <a:pt x="904418" y="6372719"/>
                </a:cubicBezTo>
                <a:close/>
                <a:moveTo>
                  <a:pt x="1390871" y="6370767"/>
                </a:moveTo>
                <a:cubicBezTo>
                  <a:pt x="1390871" y="6370767"/>
                  <a:pt x="1390550" y="6372302"/>
                  <a:pt x="1390550" y="6372302"/>
                </a:cubicBezTo>
                <a:cubicBezTo>
                  <a:pt x="1390550" y="6372302"/>
                  <a:pt x="1389909" y="6375372"/>
                  <a:pt x="1389909" y="6375372"/>
                </a:cubicBezTo>
                <a:cubicBezTo>
                  <a:pt x="1389909" y="6375372"/>
                  <a:pt x="1388864" y="6375176"/>
                  <a:pt x="1388864" y="6375176"/>
                </a:cubicBezTo>
                <a:cubicBezTo>
                  <a:pt x="1388140" y="6373445"/>
                  <a:pt x="1387818" y="6374981"/>
                  <a:pt x="1386774" y="6374786"/>
                </a:cubicBezTo>
                <a:cubicBezTo>
                  <a:pt x="1386774" y="6374786"/>
                  <a:pt x="1386453" y="6376321"/>
                  <a:pt x="1387498" y="6376516"/>
                </a:cubicBezTo>
                <a:cubicBezTo>
                  <a:pt x="1388543" y="6376711"/>
                  <a:pt x="1389588" y="6376907"/>
                  <a:pt x="1390633" y="6377103"/>
                </a:cubicBezTo>
                <a:cubicBezTo>
                  <a:pt x="1391677" y="6377297"/>
                  <a:pt x="1392319" y="6374227"/>
                  <a:pt x="1392640" y="6372694"/>
                </a:cubicBezTo>
                <a:cubicBezTo>
                  <a:pt x="1392640" y="6372694"/>
                  <a:pt x="1392640" y="6372694"/>
                  <a:pt x="1392961" y="6371158"/>
                </a:cubicBezTo>
                <a:cubicBezTo>
                  <a:pt x="1392961" y="6371158"/>
                  <a:pt x="1392961" y="6371158"/>
                  <a:pt x="1391916" y="6370962"/>
                </a:cubicBezTo>
                <a:cubicBezTo>
                  <a:pt x="1391916" y="6370962"/>
                  <a:pt x="1390871" y="6370767"/>
                  <a:pt x="1390871" y="6370767"/>
                </a:cubicBezTo>
                <a:close/>
                <a:moveTo>
                  <a:pt x="1432223" y="6370382"/>
                </a:moveTo>
                <a:cubicBezTo>
                  <a:pt x="1425773" y="6375555"/>
                  <a:pt x="1425132" y="6378625"/>
                  <a:pt x="1427981" y="6385537"/>
                </a:cubicBezTo>
                <a:cubicBezTo>
                  <a:pt x="1427981" y="6385537"/>
                  <a:pt x="1427660" y="6387072"/>
                  <a:pt x="1426627" y="6386878"/>
                </a:cubicBezTo>
                <a:cubicBezTo>
                  <a:pt x="1426307" y="6388414"/>
                  <a:pt x="1427339" y="6388607"/>
                  <a:pt x="1428373" y="6388799"/>
                </a:cubicBezTo>
                <a:cubicBezTo>
                  <a:pt x="1429406" y="6388994"/>
                  <a:pt x="1429406" y="6388994"/>
                  <a:pt x="1430760" y="6387651"/>
                </a:cubicBezTo>
                <a:cubicBezTo>
                  <a:pt x="1431793" y="6387845"/>
                  <a:pt x="1432506" y="6389573"/>
                  <a:pt x="1433860" y="6388231"/>
                </a:cubicBezTo>
                <a:cubicBezTo>
                  <a:pt x="1433665" y="6386600"/>
                  <a:pt x="1435161" y="6383292"/>
                  <a:pt x="1435753" y="6379813"/>
                </a:cubicBezTo>
                <a:cubicBezTo>
                  <a:pt x="1436347" y="6376336"/>
                  <a:pt x="1436035" y="6372690"/>
                  <a:pt x="1432223" y="6370382"/>
                </a:cubicBezTo>
                <a:close/>
                <a:moveTo>
                  <a:pt x="1314647" y="6369270"/>
                </a:moveTo>
                <a:cubicBezTo>
                  <a:pt x="1314336" y="6370758"/>
                  <a:pt x="1314024" y="6372246"/>
                  <a:pt x="1315020" y="6372433"/>
                </a:cubicBezTo>
                <a:cubicBezTo>
                  <a:pt x="1314708" y="6373922"/>
                  <a:pt x="1315703" y="6374107"/>
                  <a:pt x="1315703" y="6374107"/>
                </a:cubicBezTo>
                <a:cubicBezTo>
                  <a:pt x="1317009" y="6372804"/>
                  <a:pt x="1317009" y="6372804"/>
                  <a:pt x="1317009" y="6372804"/>
                </a:cubicBezTo>
                <a:cubicBezTo>
                  <a:pt x="1316326" y="6371130"/>
                  <a:pt x="1315331" y="6370944"/>
                  <a:pt x="1315642" y="6369456"/>
                </a:cubicBezTo>
                <a:cubicBezTo>
                  <a:pt x="1315642" y="6369456"/>
                  <a:pt x="1315642" y="6369456"/>
                  <a:pt x="1314647" y="6369270"/>
                </a:cubicBezTo>
                <a:close/>
                <a:moveTo>
                  <a:pt x="8139855" y="6369247"/>
                </a:moveTo>
                <a:lnTo>
                  <a:pt x="8142607" y="6370256"/>
                </a:lnTo>
                <a:lnTo>
                  <a:pt x="8141334" y="6373711"/>
                </a:lnTo>
                <a:cubicBezTo>
                  <a:pt x="8139142" y="6373804"/>
                  <a:pt x="8139142" y="6373804"/>
                  <a:pt x="8136951" y="6373898"/>
                </a:cubicBezTo>
                <a:lnTo>
                  <a:pt x="8136484" y="6374358"/>
                </a:lnTo>
                <a:lnTo>
                  <a:pt x="8136495" y="6372223"/>
                </a:lnTo>
                <a:cubicBezTo>
                  <a:pt x="8136873" y="6370755"/>
                  <a:pt x="8137808" y="6369644"/>
                  <a:pt x="8139855" y="6369247"/>
                </a:cubicBezTo>
                <a:close/>
                <a:moveTo>
                  <a:pt x="3429631" y="6369247"/>
                </a:moveTo>
                <a:lnTo>
                  <a:pt x="3432384" y="6370256"/>
                </a:lnTo>
                <a:lnTo>
                  <a:pt x="3431110" y="6373711"/>
                </a:lnTo>
                <a:cubicBezTo>
                  <a:pt x="3428918" y="6373804"/>
                  <a:pt x="3428918" y="6373804"/>
                  <a:pt x="3426728" y="6373898"/>
                </a:cubicBezTo>
                <a:lnTo>
                  <a:pt x="3426260" y="6374358"/>
                </a:lnTo>
                <a:lnTo>
                  <a:pt x="3426271" y="6372223"/>
                </a:lnTo>
                <a:cubicBezTo>
                  <a:pt x="3426650" y="6370755"/>
                  <a:pt x="3427585" y="6369644"/>
                  <a:pt x="3429631" y="6369247"/>
                </a:cubicBezTo>
                <a:close/>
                <a:moveTo>
                  <a:pt x="8399931" y="6368956"/>
                </a:moveTo>
                <a:cubicBezTo>
                  <a:pt x="8399989" y="6367046"/>
                  <a:pt x="8399875" y="6370865"/>
                  <a:pt x="8399875" y="6370865"/>
                </a:cubicBezTo>
                <a:cubicBezTo>
                  <a:pt x="8399875" y="6370865"/>
                  <a:pt x="8402267" y="6370762"/>
                  <a:pt x="8402267" y="6370762"/>
                </a:cubicBezTo>
                <a:cubicBezTo>
                  <a:pt x="8402267" y="6370762"/>
                  <a:pt x="8399875" y="6370865"/>
                  <a:pt x="8399931" y="6368956"/>
                </a:cubicBezTo>
                <a:close/>
                <a:moveTo>
                  <a:pt x="3689708" y="6368956"/>
                </a:moveTo>
                <a:cubicBezTo>
                  <a:pt x="3689765" y="6367046"/>
                  <a:pt x="3689652" y="6370865"/>
                  <a:pt x="3689652" y="6370865"/>
                </a:cubicBezTo>
                <a:cubicBezTo>
                  <a:pt x="3689652" y="6370865"/>
                  <a:pt x="3692044" y="6370762"/>
                  <a:pt x="3692044" y="6370762"/>
                </a:cubicBezTo>
                <a:cubicBezTo>
                  <a:pt x="3692044" y="6370762"/>
                  <a:pt x="3689652" y="6370865"/>
                  <a:pt x="3689708" y="6368956"/>
                </a:cubicBezTo>
                <a:close/>
                <a:moveTo>
                  <a:pt x="11328224" y="6368221"/>
                </a:moveTo>
                <a:cubicBezTo>
                  <a:pt x="11328224" y="6368221"/>
                  <a:pt x="11328224" y="6368221"/>
                  <a:pt x="11327570" y="6370033"/>
                </a:cubicBezTo>
                <a:cubicBezTo>
                  <a:pt x="11329433" y="6379931"/>
                  <a:pt x="11326165" y="6388995"/>
                  <a:pt x="11318421" y="6395411"/>
                </a:cubicBezTo>
                <a:cubicBezTo>
                  <a:pt x="11319075" y="6393598"/>
                  <a:pt x="11314598" y="6390953"/>
                  <a:pt x="11314598" y="6390953"/>
                </a:cubicBezTo>
                <a:cubicBezTo>
                  <a:pt x="11314598" y="6390953"/>
                  <a:pt x="11314598" y="6390953"/>
                  <a:pt x="11310122" y="6388306"/>
                </a:cubicBezTo>
                <a:cubicBezTo>
                  <a:pt x="11310122" y="6388306"/>
                  <a:pt x="11310776" y="6386494"/>
                  <a:pt x="11310776" y="6386494"/>
                </a:cubicBezTo>
                <a:cubicBezTo>
                  <a:pt x="11310776" y="6386494"/>
                  <a:pt x="11311430" y="6384681"/>
                  <a:pt x="11311430" y="6384681"/>
                </a:cubicBezTo>
                <a:cubicBezTo>
                  <a:pt x="11312083" y="6382868"/>
                  <a:pt x="11312083" y="6382868"/>
                  <a:pt x="11307608" y="6380222"/>
                </a:cubicBezTo>
                <a:cubicBezTo>
                  <a:pt x="11307608" y="6380222"/>
                  <a:pt x="11307608" y="6380222"/>
                  <a:pt x="11306954" y="6382035"/>
                </a:cubicBezTo>
                <a:cubicBezTo>
                  <a:pt x="11306954" y="6382035"/>
                  <a:pt x="11306301" y="6383848"/>
                  <a:pt x="11305647" y="6385661"/>
                </a:cubicBezTo>
                <a:cubicBezTo>
                  <a:pt x="11305647" y="6385661"/>
                  <a:pt x="11305647" y="6385661"/>
                  <a:pt x="11304994" y="6387473"/>
                </a:cubicBezTo>
                <a:cubicBezTo>
                  <a:pt x="11309469" y="6390120"/>
                  <a:pt x="11309469" y="6390120"/>
                  <a:pt x="11309469" y="6390120"/>
                </a:cubicBezTo>
                <a:cubicBezTo>
                  <a:pt x="11309469" y="6390120"/>
                  <a:pt x="11309469" y="6390120"/>
                  <a:pt x="11313944" y="6392766"/>
                </a:cubicBezTo>
                <a:cubicBezTo>
                  <a:pt x="11313291" y="6394578"/>
                  <a:pt x="11313291" y="6394578"/>
                  <a:pt x="11317767" y="6397224"/>
                </a:cubicBezTo>
                <a:cubicBezTo>
                  <a:pt x="11313291" y="6394578"/>
                  <a:pt x="11313291" y="6394578"/>
                  <a:pt x="11313291" y="6394578"/>
                </a:cubicBezTo>
                <a:cubicBezTo>
                  <a:pt x="11312637" y="6396391"/>
                  <a:pt x="11315153" y="6404475"/>
                  <a:pt x="11310677" y="6401829"/>
                </a:cubicBezTo>
                <a:cubicBezTo>
                  <a:pt x="11311330" y="6400017"/>
                  <a:pt x="11311330" y="6400017"/>
                  <a:pt x="11311984" y="6398204"/>
                </a:cubicBezTo>
                <a:cubicBezTo>
                  <a:pt x="11311984" y="6398204"/>
                  <a:pt x="11311984" y="6398204"/>
                  <a:pt x="11312637" y="6396391"/>
                </a:cubicBezTo>
                <a:cubicBezTo>
                  <a:pt x="11312637" y="6396391"/>
                  <a:pt x="11308162" y="6393745"/>
                  <a:pt x="11308162" y="6393745"/>
                </a:cubicBezTo>
                <a:cubicBezTo>
                  <a:pt x="11303033" y="6392912"/>
                  <a:pt x="11302380" y="6394724"/>
                  <a:pt x="11302380" y="6394724"/>
                </a:cubicBezTo>
                <a:cubicBezTo>
                  <a:pt x="11301726" y="6396537"/>
                  <a:pt x="11301726" y="6396537"/>
                  <a:pt x="11305548" y="6400996"/>
                </a:cubicBezTo>
                <a:cubicBezTo>
                  <a:pt x="11301072" y="6398350"/>
                  <a:pt x="11301072" y="6398350"/>
                  <a:pt x="11301072" y="6398350"/>
                </a:cubicBezTo>
                <a:lnTo>
                  <a:pt x="11302190" y="6407049"/>
                </a:lnTo>
                <a:lnTo>
                  <a:pt x="11325085" y="6407049"/>
                </a:lnTo>
                <a:cubicBezTo>
                  <a:pt x="11324783" y="6404121"/>
                  <a:pt x="11324481" y="6401193"/>
                  <a:pt x="11322897" y="6398059"/>
                </a:cubicBezTo>
                <a:cubicBezTo>
                  <a:pt x="11330639" y="6391640"/>
                  <a:pt x="11333908" y="6382576"/>
                  <a:pt x="11332700" y="6370867"/>
                </a:cubicBezTo>
                <a:cubicBezTo>
                  <a:pt x="11332700" y="6370867"/>
                  <a:pt x="11332700" y="6370867"/>
                  <a:pt x="11328224" y="6368221"/>
                </a:cubicBezTo>
                <a:close/>
                <a:moveTo>
                  <a:pt x="1163173" y="6368198"/>
                </a:moveTo>
                <a:cubicBezTo>
                  <a:pt x="1163173" y="6368198"/>
                  <a:pt x="1162148" y="6368005"/>
                  <a:pt x="1161844" y="6369456"/>
                </a:cubicBezTo>
                <a:cubicBezTo>
                  <a:pt x="1162567" y="6371100"/>
                  <a:pt x="1162263" y="6372551"/>
                  <a:pt x="1161237" y="6372358"/>
                </a:cubicBezTo>
                <a:cubicBezTo>
                  <a:pt x="1160934" y="6373810"/>
                  <a:pt x="1160934" y="6373810"/>
                  <a:pt x="1161657" y="6375453"/>
                </a:cubicBezTo>
                <a:cubicBezTo>
                  <a:pt x="1162683" y="6375645"/>
                  <a:pt x="1163709" y="6375837"/>
                  <a:pt x="1164013" y="6374385"/>
                </a:cubicBezTo>
                <a:cubicBezTo>
                  <a:pt x="1165342" y="6373127"/>
                  <a:pt x="1165645" y="6371675"/>
                  <a:pt x="1164922" y="6370032"/>
                </a:cubicBezTo>
                <a:cubicBezTo>
                  <a:pt x="1165226" y="6368581"/>
                  <a:pt x="1164200" y="6368389"/>
                  <a:pt x="1163173" y="6368198"/>
                </a:cubicBezTo>
                <a:close/>
                <a:moveTo>
                  <a:pt x="1115575" y="6366834"/>
                </a:moveTo>
                <a:cubicBezTo>
                  <a:pt x="1114549" y="6366642"/>
                  <a:pt x="1114228" y="6368177"/>
                  <a:pt x="1114228" y="6368177"/>
                </a:cubicBezTo>
                <a:cubicBezTo>
                  <a:pt x="1114228" y="6368177"/>
                  <a:pt x="1113907" y="6369712"/>
                  <a:pt x="1113907" y="6369712"/>
                </a:cubicBezTo>
                <a:cubicBezTo>
                  <a:pt x="1112880" y="6369520"/>
                  <a:pt x="1112560" y="6371054"/>
                  <a:pt x="1111534" y="6370862"/>
                </a:cubicBezTo>
                <a:cubicBezTo>
                  <a:pt x="1111213" y="6372398"/>
                  <a:pt x="1111213" y="6372398"/>
                  <a:pt x="1111213" y="6372398"/>
                </a:cubicBezTo>
                <a:cubicBezTo>
                  <a:pt x="1111213" y="6372398"/>
                  <a:pt x="1112239" y="6372590"/>
                  <a:pt x="1112239" y="6372590"/>
                </a:cubicBezTo>
                <a:cubicBezTo>
                  <a:pt x="1112239" y="6372590"/>
                  <a:pt x="1113265" y="6372781"/>
                  <a:pt x="1113265" y="6372781"/>
                </a:cubicBezTo>
                <a:cubicBezTo>
                  <a:pt x="1114612" y="6371439"/>
                  <a:pt x="1114612" y="6371439"/>
                  <a:pt x="1115638" y="6371630"/>
                </a:cubicBezTo>
                <a:cubicBezTo>
                  <a:pt x="1115960" y="6370095"/>
                  <a:pt x="1115960" y="6370095"/>
                  <a:pt x="1115960" y="6370095"/>
                </a:cubicBezTo>
                <a:cubicBezTo>
                  <a:pt x="1115960" y="6370095"/>
                  <a:pt x="1116279" y="6368562"/>
                  <a:pt x="1116279" y="6368562"/>
                </a:cubicBezTo>
                <a:cubicBezTo>
                  <a:pt x="1116601" y="6367026"/>
                  <a:pt x="1115575" y="6366834"/>
                  <a:pt x="1115575" y="6366834"/>
                </a:cubicBezTo>
                <a:close/>
                <a:moveTo>
                  <a:pt x="1218025" y="6365118"/>
                </a:moveTo>
                <a:cubicBezTo>
                  <a:pt x="1216662" y="6366477"/>
                  <a:pt x="1217375" y="6368226"/>
                  <a:pt x="1215301" y="6367840"/>
                </a:cubicBezTo>
                <a:cubicBezTo>
                  <a:pt x="1215301" y="6367840"/>
                  <a:pt x="1214590" y="6366090"/>
                  <a:pt x="1214264" y="6367645"/>
                </a:cubicBezTo>
                <a:cubicBezTo>
                  <a:pt x="1214976" y="6369394"/>
                  <a:pt x="1214650" y="6370949"/>
                  <a:pt x="1214326" y="6372503"/>
                </a:cubicBezTo>
                <a:cubicBezTo>
                  <a:pt x="1212965" y="6373864"/>
                  <a:pt x="1211217" y="6371921"/>
                  <a:pt x="1210891" y="6373476"/>
                </a:cubicBezTo>
                <a:cubicBezTo>
                  <a:pt x="1211928" y="6373670"/>
                  <a:pt x="1212639" y="6375419"/>
                  <a:pt x="1211603" y="6375225"/>
                </a:cubicBezTo>
                <a:cubicBezTo>
                  <a:pt x="1210567" y="6375031"/>
                  <a:pt x="1209530" y="6374837"/>
                  <a:pt x="1208493" y="6374644"/>
                </a:cubicBezTo>
                <a:cubicBezTo>
                  <a:pt x="1207456" y="6374450"/>
                  <a:pt x="1207456" y="6374450"/>
                  <a:pt x="1207456" y="6374450"/>
                </a:cubicBezTo>
                <a:cubicBezTo>
                  <a:pt x="1206095" y="6375811"/>
                  <a:pt x="1205771" y="6377365"/>
                  <a:pt x="1204408" y="6378726"/>
                </a:cubicBezTo>
                <a:cubicBezTo>
                  <a:pt x="1204408" y="6378726"/>
                  <a:pt x="1204083" y="6380281"/>
                  <a:pt x="1203046" y="6380088"/>
                </a:cubicBezTo>
                <a:cubicBezTo>
                  <a:pt x="1202722" y="6381641"/>
                  <a:pt x="1202722" y="6381641"/>
                  <a:pt x="1202722" y="6381641"/>
                </a:cubicBezTo>
                <a:cubicBezTo>
                  <a:pt x="1203758" y="6381835"/>
                  <a:pt x="1203758" y="6381835"/>
                  <a:pt x="1204795" y="6382030"/>
                </a:cubicBezTo>
                <a:cubicBezTo>
                  <a:pt x="1205120" y="6380474"/>
                  <a:pt x="1206157" y="6380669"/>
                  <a:pt x="1206481" y="6379114"/>
                </a:cubicBezTo>
                <a:cubicBezTo>
                  <a:pt x="1206806" y="6377558"/>
                  <a:pt x="1208168" y="6376198"/>
                  <a:pt x="1208168" y="6376198"/>
                </a:cubicBezTo>
                <a:cubicBezTo>
                  <a:pt x="1209204" y="6376393"/>
                  <a:pt x="1210241" y="6376586"/>
                  <a:pt x="1210241" y="6376586"/>
                </a:cubicBezTo>
                <a:cubicBezTo>
                  <a:pt x="1212701" y="6380277"/>
                  <a:pt x="1210363" y="6386303"/>
                  <a:pt x="1216907" y="6385910"/>
                </a:cubicBezTo>
                <a:cubicBezTo>
                  <a:pt x="1220992" y="6381828"/>
                  <a:pt x="1216135" y="6379303"/>
                  <a:pt x="1223654" y="6374248"/>
                </a:cubicBezTo>
                <a:cubicBezTo>
                  <a:pt x="1215098" y="6379110"/>
                  <a:pt x="1221845" y="6367447"/>
                  <a:pt x="1218025" y="6365118"/>
                </a:cubicBezTo>
                <a:close/>
                <a:moveTo>
                  <a:pt x="11319281" y="6365093"/>
                </a:moveTo>
                <a:cubicBezTo>
                  <a:pt x="11315311" y="6362746"/>
                  <a:pt x="11314668" y="6364526"/>
                  <a:pt x="11314026" y="6366308"/>
                </a:cubicBezTo>
                <a:cubicBezTo>
                  <a:pt x="11313384" y="6368088"/>
                  <a:pt x="11312743" y="6369869"/>
                  <a:pt x="11316071" y="6373997"/>
                </a:cubicBezTo>
                <a:cubicBezTo>
                  <a:pt x="11315429" y="6375778"/>
                  <a:pt x="11315429" y="6375778"/>
                  <a:pt x="11315429" y="6375778"/>
                </a:cubicBezTo>
                <a:cubicBezTo>
                  <a:pt x="11317414" y="6376951"/>
                  <a:pt x="11318568" y="6377093"/>
                  <a:pt x="11319225" y="6376941"/>
                </a:cubicBezTo>
                <a:cubicBezTo>
                  <a:pt x="11319881" y="6376789"/>
                  <a:pt x="11320041" y="6376344"/>
                  <a:pt x="11320041" y="6376344"/>
                </a:cubicBezTo>
                <a:cubicBezTo>
                  <a:pt x="11317355" y="6370436"/>
                  <a:pt x="11317997" y="6368655"/>
                  <a:pt x="11319281" y="6365093"/>
                </a:cubicBezTo>
                <a:close/>
                <a:moveTo>
                  <a:pt x="6609057" y="6365093"/>
                </a:moveTo>
                <a:cubicBezTo>
                  <a:pt x="6605087" y="6362746"/>
                  <a:pt x="6604445" y="6364526"/>
                  <a:pt x="6603803" y="6366308"/>
                </a:cubicBezTo>
                <a:cubicBezTo>
                  <a:pt x="6603161" y="6368088"/>
                  <a:pt x="6602519" y="6369869"/>
                  <a:pt x="6605847" y="6373997"/>
                </a:cubicBezTo>
                <a:lnTo>
                  <a:pt x="6605344" y="6375392"/>
                </a:lnTo>
                <a:lnTo>
                  <a:pt x="6601607" y="6375219"/>
                </a:lnTo>
                <a:lnTo>
                  <a:pt x="6600694" y="6384083"/>
                </a:lnTo>
                <a:lnTo>
                  <a:pt x="6597384" y="6380222"/>
                </a:lnTo>
                <a:cubicBezTo>
                  <a:pt x="6597384" y="6380222"/>
                  <a:pt x="6597384" y="6380222"/>
                  <a:pt x="6596729" y="6382035"/>
                </a:cubicBezTo>
                <a:cubicBezTo>
                  <a:pt x="6596729" y="6382035"/>
                  <a:pt x="6596076" y="6383848"/>
                  <a:pt x="6595422" y="6385661"/>
                </a:cubicBezTo>
                <a:cubicBezTo>
                  <a:pt x="6595422" y="6385661"/>
                  <a:pt x="6595422" y="6385661"/>
                  <a:pt x="6594770" y="6387473"/>
                </a:cubicBezTo>
                <a:cubicBezTo>
                  <a:pt x="6599246" y="6390120"/>
                  <a:pt x="6599246" y="6390120"/>
                  <a:pt x="6599246" y="6390120"/>
                </a:cubicBezTo>
                <a:lnTo>
                  <a:pt x="6600025" y="6390581"/>
                </a:lnTo>
                <a:lnTo>
                  <a:pt x="6599599" y="6394727"/>
                </a:lnTo>
                <a:lnTo>
                  <a:pt x="6597939" y="6393745"/>
                </a:lnTo>
                <a:cubicBezTo>
                  <a:pt x="6592808" y="6392912"/>
                  <a:pt x="6592156" y="6394724"/>
                  <a:pt x="6592156" y="6394724"/>
                </a:cubicBezTo>
                <a:cubicBezTo>
                  <a:pt x="6591501" y="6396537"/>
                  <a:pt x="6591501" y="6396537"/>
                  <a:pt x="6595325" y="6400996"/>
                </a:cubicBezTo>
                <a:cubicBezTo>
                  <a:pt x="6590848" y="6398350"/>
                  <a:pt x="6590848" y="6398350"/>
                  <a:pt x="6590848" y="6398350"/>
                </a:cubicBezTo>
                <a:lnTo>
                  <a:pt x="6591966" y="6407049"/>
                </a:lnTo>
                <a:lnTo>
                  <a:pt x="6614860" y="6407049"/>
                </a:lnTo>
                <a:cubicBezTo>
                  <a:pt x="6614559" y="6404121"/>
                  <a:pt x="6614257" y="6401193"/>
                  <a:pt x="6612673" y="6398059"/>
                </a:cubicBezTo>
                <a:cubicBezTo>
                  <a:pt x="6620416" y="6391640"/>
                  <a:pt x="6623684" y="6382576"/>
                  <a:pt x="6622476" y="6370867"/>
                </a:cubicBezTo>
                <a:cubicBezTo>
                  <a:pt x="6622476" y="6370867"/>
                  <a:pt x="6622476" y="6370867"/>
                  <a:pt x="6618000" y="6368221"/>
                </a:cubicBezTo>
                <a:cubicBezTo>
                  <a:pt x="6618000" y="6368221"/>
                  <a:pt x="6618000" y="6368221"/>
                  <a:pt x="6617347" y="6370033"/>
                </a:cubicBezTo>
                <a:cubicBezTo>
                  <a:pt x="6619209" y="6379931"/>
                  <a:pt x="6615941" y="6388995"/>
                  <a:pt x="6608197" y="6395411"/>
                </a:cubicBezTo>
                <a:cubicBezTo>
                  <a:pt x="6608851" y="6393598"/>
                  <a:pt x="6604375" y="6390953"/>
                  <a:pt x="6604375" y="6390953"/>
                </a:cubicBezTo>
                <a:lnTo>
                  <a:pt x="6604188" y="6390842"/>
                </a:lnTo>
                <a:lnTo>
                  <a:pt x="6608291" y="6387254"/>
                </a:lnTo>
                <a:cubicBezTo>
                  <a:pt x="6609861" y="6383007"/>
                  <a:pt x="6610366" y="6378094"/>
                  <a:pt x="6610621" y="6375637"/>
                </a:cubicBezTo>
                <a:lnTo>
                  <a:pt x="6609766" y="6375598"/>
                </a:lnTo>
                <a:close/>
                <a:moveTo>
                  <a:pt x="921070" y="6363421"/>
                </a:moveTo>
                <a:cubicBezTo>
                  <a:pt x="919832" y="6362540"/>
                  <a:pt x="918429" y="6362832"/>
                  <a:pt x="917272" y="6365287"/>
                </a:cubicBezTo>
                <a:cubicBezTo>
                  <a:pt x="916283" y="6369185"/>
                  <a:pt x="917272" y="6369471"/>
                  <a:pt x="915952" y="6374669"/>
                </a:cubicBezTo>
                <a:cubicBezTo>
                  <a:pt x="917931" y="6375242"/>
                  <a:pt x="917931" y="6379427"/>
                  <a:pt x="921233" y="6378988"/>
                </a:cubicBezTo>
                <a:cubicBezTo>
                  <a:pt x="922885" y="6372489"/>
                  <a:pt x="922885" y="6372489"/>
                  <a:pt x="923875" y="6368592"/>
                </a:cubicBezTo>
                <a:cubicBezTo>
                  <a:pt x="923380" y="6366356"/>
                  <a:pt x="922308" y="6364303"/>
                  <a:pt x="921070" y="6363421"/>
                </a:cubicBezTo>
                <a:close/>
                <a:moveTo>
                  <a:pt x="1309802" y="6363144"/>
                </a:moveTo>
                <a:cubicBezTo>
                  <a:pt x="1308426" y="6364530"/>
                  <a:pt x="1308095" y="6366111"/>
                  <a:pt x="1306720" y="6367497"/>
                </a:cubicBezTo>
                <a:cubicBezTo>
                  <a:pt x="1305676" y="6367302"/>
                  <a:pt x="1304300" y="6368688"/>
                  <a:pt x="1303969" y="6370269"/>
                </a:cubicBezTo>
                <a:cubicBezTo>
                  <a:pt x="1303639" y="6371850"/>
                  <a:pt x="1303639" y="6371850"/>
                  <a:pt x="1303639" y="6371850"/>
                </a:cubicBezTo>
                <a:cubicBezTo>
                  <a:pt x="1303639" y="6371850"/>
                  <a:pt x="1303639" y="6371850"/>
                  <a:pt x="1304684" y="6372046"/>
                </a:cubicBezTo>
                <a:cubicBezTo>
                  <a:pt x="1304684" y="6372046"/>
                  <a:pt x="1304684" y="6372046"/>
                  <a:pt x="1305729" y="6372241"/>
                </a:cubicBezTo>
                <a:cubicBezTo>
                  <a:pt x="1306059" y="6370661"/>
                  <a:pt x="1307434" y="6369274"/>
                  <a:pt x="1307766" y="6367693"/>
                </a:cubicBezTo>
                <a:cubicBezTo>
                  <a:pt x="1309141" y="6366307"/>
                  <a:pt x="1310516" y="6364921"/>
                  <a:pt x="1310846" y="6363340"/>
                </a:cubicBezTo>
                <a:cubicBezTo>
                  <a:pt x="1309802" y="6363144"/>
                  <a:pt x="1309802" y="6363144"/>
                  <a:pt x="1309802" y="6363144"/>
                </a:cubicBezTo>
                <a:close/>
                <a:moveTo>
                  <a:pt x="1381024" y="6362547"/>
                </a:moveTo>
                <a:cubicBezTo>
                  <a:pt x="1380011" y="6362357"/>
                  <a:pt x="1378999" y="6362167"/>
                  <a:pt x="1378687" y="6363656"/>
                </a:cubicBezTo>
                <a:cubicBezTo>
                  <a:pt x="1377674" y="6363467"/>
                  <a:pt x="1377364" y="6364955"/>
                  <a:pt x="1377053" y="6366443"/>
                </a:cubicBezTo>
                <a:cubicBezTo>
                  <a:pt x="1376040" y="6366253"/>
                  <a:pt x="1376040" y="6366253"/>
                  <a:pt x="1376040" y="6366253"/>
                </a:cubicBezTo>
                <a:cubicBezTo>
                  <a:pt x="1375027" y="6366065"/>
                  <a:pt x="1375027" y="6366065"/>
                  <a:pt x="1375027" y="6366065"/>
                </a:cubicBezTo>
                <a:cubicBezTo>
                  <a:pt x="1374716" y="6367552"/>
                  <a:pt x="1374716" y="6367552"/>
                  <a:pt x="1375729" y="6367742"/>
                </a:cubicBezTo>
                <a:cubicBezTo>
                  <a:pt x="1376741" y="6367931"/>
                  <a:pt x="1376741" y="6367931"/>
                  <a:pt x="1376741" y="6367931"/>
                </a:cubicBezTo>
                <a:cubicBezTo>
                  <a:pt x="1376741" y="6367931"/>
                  <a:pt x="1375418" y="6369230"/>
                  <a:pt x="1375418" y="6369230"/>
                </a:cubicBezTo>
                <a:cubicBezTo>
                  <a:pt x="1375106" y="6370718"/>
                  <a:pt x="1375808" y="6372397"/>
                  <a:pt x="1375497" y="6373884"/>
                </a:cubicBezTo>
                <a:cubicBezTo>
                  <a:pt x="1375186" y="6375373"/>
                  <a:pt x="1376199" y="6375562"/>
                  <a:pt x="1377211" y="6375751"/>
                </a:cubicBezTo>
                <a:cubicBezTo>
                  <a:pt x="1378224" y="6375941"/>
                  <a:pt x="1379237" y="6376130"/>
                  <a:pt x="1378535" y="6374453"/>
                </a:cubicBezTo>
                <a:cubicBezTo>
                  <a:pt x="1378846" y="6372964"/>
                  <a:pt x="1378846" y="6372964"/>
                  <a:pt x="1378846" y="6372964"/>
                </a:cubicBezTo>
                <a:cubicBezTo>
                  <a:pt x="1379157" y="6371476"/>
                  <a:pt x="1378456" y="6369798"/>
                  <a:pt x="1379469" y="6369988"/>
                </a:cubicBezTo>
                <a:cubicBezTo>
                  <a:pt x="1379780" y="6368499"/>
                  <a:pt x="1380792" y="6368689"/>
                  <a:pt x="1380792" y="6368689"/>
                </a:cubicBezTo>
                <a:cubicBezTo>
                  <a:pt x="1381104" y="6367200"/>
                  <a:pt x="1381415" y="6365713"/>
                  <a:pt x="1382428" y="6365902"/>
                </a:cubicBezTo>
                <a:cubicBezTo>
                  <a:pt x="1382740" y="6364413"/>
                  <a:pt x="1382037" y="6362736"/>
                  <a:pt x="1381024" y="6362547"/>
                </a:cubicBezTo>
                <a:close/>
                <a:moveTo>
                  <a:pt x="6639614" y="6361558"/>
                </a:moveTo>
                <a:cubicBezTo>
                  <a:pt x="6637926" y="6359629"/>
                  <a:pt x="6634171" y="6359454"/>
                  <a:pt x="6630161" y="6361736"/>
                </a:cubicBezTo>
                <a:cubicBezTo>
                  <a:pt x="6630161" y="6361736"/>
                  <a:pt x="6629654" y="6366648"/>
                  <a:pt x="6629148" y="6371560"/>
                </a:cubicBezTo>
                <a:cubicBezTo>
                  <a:pt x="6630900" y="6372876"/>
                  <a:pt x="6632246" y="6373556"/>
                  <a:pt x="6633278" y="6373835"/>
                </a:cubicBezTo>
                <a:cubicBezTo>
                  <a:pt x="6634311" y="6374115"/>
                  <a:pt x="6635031" y="6373994"/>
                  <a:pt x="6635531" y="6373709"/>
                </a:cubicBezTo>
                <a:cubicBezTo>
                  <a:pt x="6636534" y="6373138"/>
                  <a:pt x="6636660" y="6371910"/>
                  <a:pt x="6636660" y="6371910"/>
                </a:cubicBezTo>
                <a:cubicBezTo>
                  <a:pt x="6640923" y="6367171"/>
                  <a:pt x="6641302" y="6363487"/>
                  <a:pt x="6639614" y="6361558"/>
                </a:cubicBezTo>
                <a:close/>
                <a:moveTo>
                  <a:pt x="1929390" y="6361558"/>
                </a:moveTo>
                <a:cubicBezTo>
                  <a:pt x="1927702" y="6359629"/>
                  <a:pt x="1923947" y="6359454"/>
                  <a:pt x="1919937" y="6361736"/>
                </a:cubicBezTo>
                <a:cubicBezTo>
                  <a:pt x="1919937" y="6361736"/>
                  <a:pt x="1919431" y="6366648"/>
                  <a:pt x="1918925" y="6371560"/>
                </a:cubicBezTo>
                <a:cubicBezTo>
                  <a:pt x="1920677" y="6372876"/>
                  <a:pt x="1922022" y="6373556"/>
                  <a:pt x="1923055" y="6373835"/>
                </a:cubicBezTo>
                <a:cubicBezTo>
                  <a:pt x="1924087" y="6374115"/>
                  <a:pt x="1924807" y="6373994"/>
                  <a:pt x="1925308" y="6373709"/>
                </a:cubicBezTo>
                <a:cubicBezTo>
                  <a:pt x="1926310" y="6373138"/>
                  <a:pt x="1926436" y="6371910"/>
                  <a:pt x="1926436" y="6371910"/>
                </a:cubicBezTo>
                <a:cubicBezTo>
                  <a:pt x="1930699" y="6367171"/>
                  <a:pt x="1931078" y="6363487"/>
                  <a:pt x="1929390" y="6361558"/>
                </a:cubicBezTo>
                <a:close/>
                <a:moveTo>
                  <a:pt x="1358885" y="6361305"/>
                </a:moveTo>
                <a:cubicBezTo>
                  <a:pt x="1357914" y="6361124"/>
                  <a:pt x="1356618" y="6362505"/>
                  <a:pt x="1356618" y="6362505"/>
                </a:cubicBezTo>
                <a:cubicBezTo>
                  <a:pt x="1356291" y="6364068"/>
                  <a:pt x="1354993" y="6365449"/>
                  <a:pt x="1354993" y="6365449"/>
                </a:cubicBezTo>
                <a:cubicBezTo>
                  <a:pt x="1354667" y="6367012"/>
                  <a:pt x="1355638" y="6367192"/>
                  <a:pt x="1355638" y="6367192"/>
                </a:cubicBezTo>
                <a:cubicBezTo>
                  <a:pt x="1355959" y="6368065"/>
                  <a:pt x="1356444" y="6368155"/>
                  <a:pt x="1356970" y="6368051"/>
                </a:cubicBezTo>
                <a:cubicBezTo>
                  <a:pt x="1357496" y="6367946"/>
                  <a:pt x="1358063" y="6367647"/>
                  <a:pt x="1358548" y="6367737"/>
                </a:cubicBezTo>
                <a:cubicBezTo>
                  <a:pt x="1358875" y="6366175"/>
                  <a:pt x="1360171" y="6364794"/>
                  <a:pt x="1360497" y="6363230"/>
                </a:cubicBezTo>
                <a:cubicBezTo>
                  <a:pt x="1360497" y="6363230"/>
                  <a:pt x="1359855" y="6361486"/>
                  <a:pt x="1358885" y="6361305"/>
                </a:cubicBezTo>
                <a:close/>
                <a:moveTo>
                  <a:pt x="1578648" y="6360652"/>
                </a:moveTo>
                <a:cubicBezTo>
                  <a:pt x="1577622" y="6360460"/>
                  <a:pt x="1577622" y="6360460"/>
                  <a:pt x="1577299" y="6362005"/>
                </a:cubicBezTo>
                <a:cubicBezTo>
                  <a:pt x="1576329" y="6366642"/>
                  <a:pt x="1574714" y="6374369"/>
                  <a:pt x="1571692" y="6378623"/>
                </a:cubicBezTo>
                <a:cubicBezTo>
                  <a:pt x="1571692" y="6378623"/>
                  <a:pt x="1571692" y="6378623"/>
                  <a:pt x="1571368" y="6380167"/>
                </a:cubicBezTo>
                <a:cubicBezTo>
                  <a:pt x="1571368" y="6380167"/>
                  <a:pt x="1572395" y="6380360"/>
                  <a:pt x="1572395" y="6380360"/>
                </a:cubicBezTo>
                <a:cubicBezTo>
                  <a:pt x="1573421" y="6380552"/>
                  <a:pt x="1573421" y="6380552"/>
                  <a:pt x="1574447" y="6380744"/>
                </a:cubicBezTo>
                <a:cubicBezTo>
                  <a:pt x="1576766" y="6374753"/>
                  <a:pt x="1578383" y="6367026"/>
                  <a:pt x="1579351" y="6362390"/>
                </a:cubicBezTo>
                <a:cubicBezTo>
                  <a:pt x="1579675" y="6360844"/>
                  <a:pt x="1579675" y="6360844"/>
                  <a:pt x="1578648" y="6360652"/>
                </a:cubicBezTo>
                <a:close/>
                <a:moveTo>
                  <a:pt x="11328759" y="6360180"/>
                </a:moveTo>
                <a:cubicBezTo>
                  <a:pt x="11328109" y="6361984"/>
                  <a:pt x="11329840" y="6365197"/>
                  <a:pt x="11334604" y="6368014"/>
                </a:cubicBezTo>
                <a:cubicBezTo>
                  <a:pt x="11335254" y="6366209"/>
                  <a:pt x="11336555" y="6362601"/>
                  <a:pt x="11337205" y="6360797"/>
                </a:cubicBezTo>
                <a:cubicBezTo>
                  <a:pt x="11332441" y="6357980"/>
                  <a:pt x="11329409" y="6358376"/>
                  <a:pt x="11328759" y="6360180"/>
                </a:cubicBezTo>
                <a:close/>
                <a:moveTo>
                  <a:pt x="6618535" y="6360180"/>
                </a:moveTo>
                <a:cubicBezTo>
                  <a:pt x="6617885" y="6361984"/>
                  <a:pt x="6619616" y="6365197"/>
                  <a:pt x="6624381" y="6368014"/>
                </a:cubicBezTo>
                <a:cubicBezTo>
                  <a:pt x="6625031" y="6366209"/>
                  <a:pt x="6626331" y="6362601"/>
                  <a:pt x="6626982" y="6360797"/>
                </a:cubicBezTo>
                <a:cubicBezTo>
                  <a:pt x="6622218" y="6357980"/>
                  <a:pt x="6619186" y="6358376"/>
                  <a:pt x="6618535" y="6360180"/>
                </a:cubicBezTo>
                <a:close/>
                <a:moveTo>
                  <a:pt x="1587571" y="6359421"/>
                </a:moveTo>
                <a:cubicBezTo>
                  <a:pt x="1585896" y="6362240"/>
                  <a:pt x="1584222" y="6365058"/>
                  <a:pt x="1583592" y="6368071"/>
                </a:cubicBezTo>
                <a:cubicBezTo>
                  <a:pt x="1583276" y="6369579"/>
                  <a:pt x="1583276" y="6369579"/>
                  <a:pt x="1582962" y="6371085"/>
                </a:cubicBezTo>
                <a:cubicBezTo>
                  <a:pt x="1583690" y="6372788"/>
                  <a:pt x="1583690" y="6372788"/>
                  <a:pt x="1583690" y="6372788"/>
                </a:cubicBezTo>
                <a:cubicBezTo>
                  <a:pt x="1583690" y="6372788"/>
                  <a:pt x="1583376" y="6374295"/>
                  <a:pt x="1584420" y="6374491"/>
                </a:cubicBezTo>
                <a:cubicBezTo>
                  <a:pt x="1585466" y="6374686"/>
                  <a:pt x="1586825" y="6373373"/>
                  <a:pt x="1586825" y="6373373"/>
                </a:cubicBezTo>
                <a:cubicBezTo>
                  <a:pt x="1587140" y="6371866"/>
                  <a:pt x="1587140" y="6371866"/>
                  <a:pt x="1587140" y="6371866"/>
                </a:cubicBezTo>
                <a:cubicBezTo>
                  <a:pt x="1587770" y="6368854"/>
                  <a:pt x="1587671" y="6364137"/>
                  <a:pt x="1590391" y="6361514"/>
                </a:cubicBezTo>
                <a:cubicBezTo>
                  <a:pt x="1590391" y="6361514"/>
                  <a:pt x="1590705" y="6360007"/>
                  <a:pt x="1589661" y="6359811"/>
                </a:cubicBezTo>
                <a:cubicBezTo>
                  <a:pt x="1589661" y="6359811"/>
                  <a:pt x="1588616" y="6359616"/>
                  <a:pt x="1587571" y="6359421"/>
                </a:cubicBezTo>
                <a:close/>
                <a:moveTo>
                  <a:pt x="9007883" y="6359285"/>
                </a:moveTo>
                <a:cubicBezTo>
                  <a:pt x="8998726" y="6361572"/>
                  <a:pt x="8998726" y="6361572"/>
                  <a:pt x="8998726" y="6361572"/>
                </a:cubicBezTo>
                <a:cubicBezTo>
                  <a:pt x="8998726" y="6361572"/>
                  <a:pt x="8999537" y="6367204"/>
                  <a:pt x="8999537" y="6367204"/>
                </a:cubicBezTo>
                <a:cubicBezTo>
                  <a:pt x="8999537" y="6367204"/>
                  <a:pt x="8999537" y="6367204"/>
                  <a:pt x="9008695" y="6364917"/>
                </a:cubicBezTo>
                <a:cubicBezTo>
                  <a:pt x="9008695" y="6364917"/>
                  <a:pt x="9007883" y="6359285"/>
                  <a:pt x="9007883" y="6359285"/>
                </a:cubicBezTo>
                <a:close/>
                <a:moveTo>
                  <a:pt x="4297659" y="6359285"/>
                </a:moveTo>
                <a:cubicBezTo>
                  <a:pt x="4288503" y="6361572"/>
                  <a:pt x="4288503" y="6361572"/>
                  <a:pt x="4288503" y="6361572"/>
                </a:cubicBezTo>
                <a:cubicBezTo>
                  <a:pt x="4288503" y="6361572"/>
                  <a:pt x="4289313" y="6367204"/>
                  <a:pt x="4289313" y="6367204"/>
                </a:cubicBezTo>
                <a:cubicBezTo>
                  <a:pt x="4289313" y="6367204"/>
                  <a:pt x="4289313" y="6367204"/>
                  <a:pt x="4298471" y="6364917"/>
                </a:cubicBezTo>
                <a:cubicBezTo>
                  <a:pt x="4298471" y="6364917"/>
                  <a:pt x="4297659" y="6359285"/>
                  <a:pt x="4297659" y="6359285"/>
                </a:cubicBezTo>
                <a:close/>
                <a:moveTo>
                  <a:pt x="10644230" y="6359175"/>
                </a:moveTo>
                <a:cubicBezTo>
                  <a:pt x="10648199" y="6361523"/>
                  <a:pt x="10646248" y="6366935"/>
                  <a:pt x="10651519" y="6365674"/>
                </a:cubicBezTo>
                <a:cubicBezTo>
                  <a:pt x="10647549" y="6363328"/>
                  <a:pt x="10647549" y="6363328"/>
                  <a:pt x="10648199" y="6361523"/>
                </a:cubicBezTo>
                <a:cubicBezTo>
                  <a:pt x="10648199" y="6361523"/>
                  <a:pt x="10652169" y="6363870"/>
                  <a:pt x="10648849" y="6359719"/>
                </a:cubicBezTo>
                <a:cubicBezTo>
                  <a:pt x="10648199" y="6361523"/>
                  <a:pt x="10648199" y="6361523"/>
                  <a:pt x="10644230" y="6359175"/>
                </a:cubicBezTo>
                <a:close/>
                <a:moveTo>
                  <a:pt x="5934006" y="6359175"/>
                </a:moveTo>
                <a:cubicBezTo>
                  <a:pt x="5937976" y="6361523"/>
                  <a:pt x="5936025" y="6366935"/>
                  <a:pt x="5941296" y="6365674"/>
                </a:cubicBezTo>
                <a:cubicBezTo>
                  <a:pt x="5937326" y="6363328"/>
                  <a:pt x="5937326" y="6363328"/>
                  <a:pt x="5937976" y="6361523"/>
                </a:cubicBezTo>
                <a:cubicBezTo>
                  <a:pt x="5937976" y="6361523"/>
                  <a:pt x="5941944" y="6363870"/>
                  <a:pt x="5938626" y="6359719"/>
                </a:cubicBezTo>
                <a:cubicBezTo>
                  <a:pt x="5937976" y="6361523"/>
                  <a:pt x="5937976" y="6361523"/>
                  <a:pt x="5934006" y="6359175"/>
                </a:cubicBezTo>
                <a:close/>
                <a:moveTo>
                  <a:pt x="1184184" y="6359038"/>
                </a:moveTo>
                <a:cubicBezTo>
                  <a:pt x="1177563" y="6354650"/>
                  <a:pt x="1179089" y="6362807"/>
                  <a:pt x="1173590" y="6363352"/>
                </a:cubicBezTo>
                <a:cubicBezTo>
                  <a:pt x="1177419" y="6365642"/>
                  <a:pt x="1177014" y="6362418"/>
                  <a:pt x="1179808" y="6364515"/>
                </a:cubicBezTo>
                <a:cubicBezTo>
                  <a:pt x="1179404" y="6361292"/>
                  <a:pt x="1183551" y="6362067"/>
                  <a:pt x="1184184" y="6359038"/>
                </a:cubicBezTo>
                <a:close/>
                <a:moveTo>
                  <a:pt x="1321179" y="6358893"/>
                </a:moveTo>
                <a:cubicBezTo>
                  <a:pt x="1320179" y="6363677"/>
                  <a:pt x="1311994" y="6367118"/>
                  <a:pt x="1320898" y="6370439"/>
                </a:cubicBezTo>
                <a:cubicBezTo>
                  <a:pt x="1320872" y="6365463"/>
                  <a:pt x="1319153" y="6363486"/>
                  <a:pt x="1322589" y="6367442"/>
                </a:cubicBezTo>
                <a:cubicBezTo>
                  <a:pt x="1321539" y="6362273"/>
                  <a:pt x="1325976" y="6361447"/>
                  <a:pt x="1321179" y="6358893"/>
                </a:cubicBezTo>
                <a:close/>
                <a:moveTo>
                  <a:pt x="1166626" y="6357100"/>
                </a:moveTo>
                <a:cubicBezTo>
                  <a:pt x="1167298" y="6358821"/>
                  <a:pt x="1167298" y="6358821"/>
                  <a:pt x="1167298" y="6358821"/>
                </a:cubicBezTo>
                <a:cubicBezTo>
                  <a:pt x="1167298" y="6358821"/>
                  <a:pt x="1167298" y="6358821"/>
                  <a:pt x="1166978" y="6360355"/>
                </a:cubicBezTo>
                <a:cubicBezTo>
                  <a:pt x="1166978" y="6360355"/>
                  <a:pt x="1166657" y="6361891"/>
                  <a:pt x="1166657" y="6361891"/>
                </a:cubicBezTo>
                <a:cubicBezTo>
                  <a:pt x="1167653" y="6362076"/>
                  <a:pt x="1167653" y="6362076"/>
                  <a:pt x="1167653" y="6362076"/>
                </a:cubicBezTo>
                <a:cubicBezTo>
                  <a:pt x="1167653" y="6362076"/>
                  <a:pt x="1167973" y="6360541"/>
                  <a:pt x="1167973" y="6360541"/>
                </a:cubicBezTo>
                <a:cubicBezTo>
                  <a:pt x="1168294" y="6359006"/>
                  <a:pt x="1168294" y="6359006"/>
                  <a:pt x="1168615" y="6357472"/>
                </a:cubicBezTo>
                <a:cubicBezTo>
                  <a:pt x="1166626" y="6357100"/>
                  <a:pt x="1166626" y="6357100"/>
                  <a:pt x="1166626" y="6357100"/>
                </a:cubicBezTo>
                <a:close/>
                <a:moveTo>
                  <a:pt x="1391797" y="6357023"/>
                </a:moveTo>
                <a:cubicBezTo>
                  <a:pt x="1391167" y="6356093"/>
                  <a:pt x="1390639" y="6355994"/>
                  <a:pt x="1388928" y="6358922"/>
                </a:cubicBezTo>
                <a:cubicBezTo>
                  <a:pt x="1389985" y="6359119"/>
                  <a:pt x="1392099" y="6359514"/>
                  <a:pt x="1391772" y="6361077"/>
                </a:cubicBezTo>
                <a:cubicBezTo>
                  <a:pt x="1392829" y="6361275"/>
                  <a:pt x="1394944" y="6361671"/>
                  <a:pt x="1395272" y="6360108"/>
                </a:cubicBezTo>
                <a:cubicBezTo>
                  <a:pt x="1393157" y="6359713"/>
                  <a:pt x="1392426" y="6357952"/>
                  <a:pt x="1391797" y="6357023"/>
                </a:cubicBezTo>
                <a:close/>
                <a:moveTo>
                  <a:pt x="906190" y="6356501"/>
                </a:moveTo>
                <a:cubicBezTo>
                  <a:pt x="905855" y="6357818"/>
                  <a:pt x="905186" y="6360450"/>
                  <a:pt x="904852" y="6361766"/>
                </a:cubicBezTo>
                <a:cubicBezTo>
                  <a:pt x="905946" y="6362084"/>
                  <a:pt x="907040" y="6362401"/>
                  <a:pt x="907375" y="6361084"/>
                </a:cubicBezTo>
                <a:cubicBezTo>
                  <a:pt x="906616" y="6359450"/>
                  <a:pt x="908379" y="6357134"/>
                  <a:pt x="906190" y="6356501"/>
                </a:cubicBezTo>
                <a:close/>
                <a:moveTo>
                  <a:pt x="1536277" y="6356207"/>
                </a:moveTo>
                <a:cubicBezTo>
                  <a:pt x="1535263" y="6356018"/>
                  <a:pt x="1534250" y="6355828"/>
                  <a:pt x="1533928" y="6357373"/>
                </a:cubicBezTo>
                <a:cubicBezTo>
                  <a:pt x="1534617" y="6359109"/>
                  <a:pt x="1532958" y="6362010"/>
                  <a:pt x="1531623" y="6363366"/>
                </a:cubicBezTo>
                <a:cubicBezTo>
                  <a:pt x="1529964" y="6366268"/>
                  <a:pt x="1528628" y="6367625"/>
                  <a:pt x="1527981" y="6370716"/>
                </a:cubicBezTo>
                <a:cubicBezTo>
                  <a:pt x="1527657" y="6372261"/>
                  <a:pt x="1527657" y="6372261"/>
                  <a:pt x="1528347" y="6373995"/>
                </a:cubicBezTo>
                <a:cubicBezTo>
                  <a:pt x="1528347" y="6373995"/>
                  <a:pt x="1529037" y="6375731"/>
                  <a:pt x="1529037" y="6375731"/>
                </a:cubicBezTo>
                <a:cubicBezTo>
                  <a:pt x="1530373" y="6374374"/>
                  <a:pt x="1531386" y="6374564"/>
                  <a:pt x="1531710" y="6373019"/>
                </a:cubicBezTo>
                <a:cubicBezTo>
                  <a:pt x="1531343" y="6369737"/>
                  <a:pt x="1532678" y="6368381"/>
                  <a:pt x="1534338" y="6365481"/>
                </a:cubicBezTo>
                <a:cubicBezTo>
                  <a:pt x="1535997" y="6362578"/>
                  <a:pt x="1537333" y="6361223"/>
                  <a:pt x="1537979" y="6358130"/>
                </a:cubicBezTo>
                <a:cubicBezTo>
                  <a:pt x="1538303" y="6356586"/>
                  <a:pt x="1537290" y="6356396"/>
                  <a:pt x="1536277" y="6356207"/>
                </a:cubicBezTo>
                <a:close/>
                <a:moveTo>
                  <a:pt x="1476811" y="6356103"/>
                </a:moveTo>
                <a:cubicBezTo>
                  <a:pt x="1474801" y="6358164"/>
                  <a:pt x="1475405" y="6360306"/>
                  <a:pt x="1476634" y="6361348"/>
                </a:cubicBezTo>
                <a:cubicBezTo>
                  <a:pt x="1477249" y="6361869"/>
                  <a:pt x="1478019" y="6362115"/>
                  <a:pt x="1478699" y="6361937"/>
                </a:cubicBezTo>
                <a:cubicBezTo>
                  <a:pt x="1479376" y="6361759"/>
                  <a:pt x="1479963" y="6361159"/>
                  <a:pt x="1480207" y="6359987"/>
                </a:cubicBezTo>
                <a:cubicBezTo>
                  <a:pt x="1477169" y="6359419"/>
                  <a:pt x="1477496" y="6357855"/>
                  <a:pt x="1476811" y="6356103"/>
                </a:cubicBezTo>
                <a:close/>
                <a:moveTo>
                  <a:pt x="1162154" y="6353509"/>
                </a:moveTo>
                <a:cubicBezTo>
                  <a:pt x="1161109" y="6353313"/>
                  <a:pt x="1161109" y="6353313"/>
                  <a:pt x="1159754" y="6354606"/>
                </a:cubicBezTo>
                <a:cubicBezTo>
                  <a:pt x="1159754" y="6354606"/>
                  <a:pt x="1158709" y="6354411"/>
                  <a:pt x="1158709" y="6354411"/>
                </a:cubicBezTo>
                <a:cubicBezTo>
                  <a:pt x="1157663" y="6354215"/>
                  <a:pt x="1157353" y="6355703"/>
                  <a:pt x="1157353" y="6355703"/>
                </a:cubicBezTo>
                <a:cubicBezTo>
                  <a:pt x="1157042" y="6357192"/>
                  <a:pt x="1158087" y="6357387"/>
                  <a:pt x="1159132" y="6357583"/>
                </a:cubicBezTo>
                <a:cubicBezTo>
                  <a:pt x="1160487" y="6356290"/>
                  <a:pt x="1162577" y="6356680"/>
                  <a:pt x="1162888" y="6355192"/>
                </a:cubicBezTo>
                <a:cubicBezTo>
                  <a:pt x="1162888" y="6355192"/>
                  <a:pt x="1163199" y="6353705"/>
                  <a:pt x="1162154" y="6353509"/>
                </a:cubicBezTo>
                <a:close/>
                <a:moveTo>
                  <a:pt x="10614798" y="6350728"/>
                </a:moveTo>
                <a:cubicBezTo>
                  <a:pt x="10614143" y="6352546"/>
                  <a:pt x="10612833" y="6356177"/>
                  <a:pt x="10608523" y="6353630"/>
                </a:cubicBezTo>
                <a:cubicBezTo>
                  <a:pt x="10607213" y="6357262"/>
                  <a:pt x="10610213" y="6363445"/>
                  <a:pt x="10595972" y="6359434"/>
                </a:cubicBezTo>
                <a:cubicBezTo>
                  <a:pt x="10609558" y="6365262"/>
                  <a:pt x="10602627" y="6369981"/>
                  <a:pt x="10610594" y="6376895"/>
                </a:cubicBezTo>
                <a:cubicBezTo>
                  <a:pt x="10611248" y="6375078"/>
                  <a:pt x="10615559" y="6377626"/>
                  <a:pt x="10620525" y="6378357"/>
                </a:cubicBezTo>
                <a:cubicBezTo>
                  <a:pt x="10617524" y="6372176"/>
                  <a:pt x="10626799" y="6375455"/>
                  <a:pt x="10624455" y="6367457"/>
                </a:cubicBezTo>
                <a:cubicBezTo>
                  <a:pt x="10628765" y="6370007"/>
                  <a:pt x="10628765" y="6370007"/>
                  <a:pt x="10628765" y="6370007"/>
                </a:cubicBezTo>
                <a:cubicBezTo>
                  <a:pt x="10628765" y="6370007"/>
                  <a:pt x="10629420" y="6368189"/>
                  <a:pt x="10629420" y="6368189"/>
                </a:cubicBezTo>
                <a:cubicBezTo>
                  <a:pt x="10625110" y="6365641"/>
                  <a:pt x="10625110" y="6365641"/>
                  <a:pt x="10625110" y="6365641"/>
                </a:cubicBezTo>
                <a:cubicBezTo>
                  <a:pt x="10630730" y="6364556"/>
                  <a:pt x="10622109" y="6359458"/>
                  <a:pt x="10614798" y="6350728"/>
                </a:cubicBezTo>
                <a:close/>
                <a:moveTo>
                  <a:pt x="5904574" y="6350728"/>
                </a:moveTo>
                <a:cubicBezTo>
                  <a:pt x="5903919" y="6352546"/>
                  <a:pt x="5902608" y="6356177"/>
                  <a:pt x="5898299" y="6353630"/>
                </a:cubicBezTo>
                <a:cubicBezTo>
                  <a:pt x="5896989" y="6357262"/>
                  <a:pt x="5899990" y="6363445"/>
                  <a:pt x="5885748" y="6359434"/>
                </a:cubicBezTo>
                <a:cubicBezTo>
                  <a:pt x="5899334" y="6365262"/>
                  <a:pt x="5892403" y="6369981"/>
                  <a:pt x="5900370" y="6376895"/>
                </a:cubicBezTo>
                <a:cubicBezTo>
                  <a:pt x="5901024" y="6375078"/>
                  <a:pt x="5905335" y="6377626"/>
                  <a:pt x="5910301" y="6378357"/>
                </a:cubicBezTo>
                <a:cubicBezTo>
                  <a:pt x="5907301" y="6372176"/>
                  <a:pt x="5916576" y="6375455"/>
                  <a:pt x="5914231" y="6367457"/>
                </a:cubicBezTo>
                <a:cubicBezTo>
                  <a:pt x="5918542" y="6370007"/>
                  <a:pt x="5918542" y="6370007"/>
                  <a:pt x="5918542" y="6370007"/>
                </a:cubicBezTo>
                <a:cubicBezTo>
                  <a:pt x="5918542" y="6370007"/>
                  <a:pt x="5919197" y="6368189"/>
                  <a:pt x="5919197" y="6368189"/>
                </a:cubicBezTo>
                <a:cubicBezTo>
                  <a:pt x="5914886" y="6365641"/>
                  <a:pt x="5914886" y="6365641"/>
                  <a:pt x="5914886" y="6365641"/>
                </a:cubicBezTo>
                <a:cubicBezTo>
                  <a:pt x="5920507" y="6364556"/>
                  <a:pt x="5911885" y="6359458"/>
                  <a:pt x="5904574" y="6350728"/>
                </a:cubicBezTo>
                <a:close/>
                <a:moveTo>
                  <a:pt x="1557637" y="6350343"/>
                </a:moveTo>
                <a:cubicBezTo>
                  <a:pt x="1556621" y="6350153"/>
                  <a:pt x="1554267" y="6351313"/>
                  <a:pt x="1553946" y="6352852"/>
                </a:cubicBezTo>
                <a:cubicBezTo>
                  <a:pt x="1553946" y="6352852"/>
                  <a:pt x="1553946" y="6352852"/>
                  <a:pt x="1553624" y="6354392"/>
                </a:cubicBezTo>
                <a:cubicBezTo>
                  <a:pt x="1549288" y="6359983"/>
                  <a:pt x="1545648" y="6367303"/>
                  <a:pt x="1548423" y="6374223"/>
                </a:cubicBezTo>
                <a:cubicBezTo>
                  <a:pt x="1545648" y="6367303"/>
                  <a:pt x="1541090" y="6384052"/>
                  <a:pt x="1546491" y="6383462"/>
                </a:cubicBezTo>
                <a:cubicBezTo>
                  <a:pt x="1543866" y="6390971"/>
                  <a:pt x="1542578" y="6397131"/>
                  <a:pt x="1540968" y="6404831"/>
                </a:cubicBezTo>
                <a:lnTo>
                  <a:pt x="1540322" y="6407051"/>
                </a:lnTo>
                <a:lnTo>
                  <a:pt x="1544545" y="6407051"/>
                </a:lnTo>
                <a:lnTo>
                  <a:pt x="1545031" y="6405592"/>
                </a:lnTo>
                <a:cubicBezTo>
                  <a:pt x="1546641" y="6397891"/>
                  <a:pt x="1547928" y="6391732"/>
                  <a:pt x="1550554" y="6384223"/>
                </a:cubicBezTo>
                <a:cubicBezTo>
                  <a:pt x="1554245" y="6381712"/>
                  <a:pt x="1553452" y="6370362"/>
                  <a:pt x="1558531" y="6371313"/>
                </a:cubicBezTo>
                <a:cubicBezTo>
                  <a:pt x="1552156" y="6367720"/>
                  <a:pt x="1558896" y="6363880"/>
                  <a:pt x="1561086" y="6361214"/>
                </a:cubicBezTo>
                <a:cubicBezTo>
                  <a:pt x="1561817" y="6360326"/>
                  <a:pt x="1562041" y="6359567"/>
                  <a:pt x="1561105" y="6358993"/>
                </a:cubicBezTo>
                <a:cubicBezTo>
                  <a:pt x="1560783" y="6360531"/>
                  <a:pt x="1559767" y="6360342"/>
                  <a:pt x="1557736" y="6359962"/>
                </a:cubicBezTo>
                <a:cubicBezTo>
                  <a:pt x="1558058" y="6358422"/>
                  <a:pt x="1560089" y="6358802"/>
                  <a:pt x="1558702" y="6355342"/>
                </a:cubicBezTo>
                <a:cubicBezTo>
                  <a:pt x="1558702" y="6355342"/>
                  <a:pt x="1559024" y="6353802"/>
                  <a:pt x="1559024" y="6353802"/>
                </a:cubicBezTo>
                <a:cubicBezTo>
                  <a:pt x="1559346" y="6352262"/>
                  <a:pt x="1558653" y="6350532"/>
                  <a:pt x="1557637" y="6350343"/>
                </a:cubicBezTo>
                <a:close/>
                <a:moveTo>
                  <a:pt x="11319785" y="6350337"/>
                </a:moveTo>
                <a:cubicBezTo>
                  <a:pt x="11319122" y="6352175"/>
                  <a:pt x="11319122" y="6352175"/>
                  <a:pt x="11317797" y="6355848"/>
                </a:cubicBezTo>
                <a:cubicBezTo>
                  <a:pt x="11319617" y="6357480"/>
                  <a:pt x="11321188" y="6358131"/>
                  <a:pt x="11322388" y="6358144"/>
                </a:cubicBezTo>
                <a:cubicBezTo>
                  <a:pt x="11323587" y="6358157"/>
                  <a:pt x="11324415" y="6357532"/>
                  <a:pt x="11324745" y="6356614"/>
                </a:cubicBezTo>
                <a:cubicBezTo>
                  <a:pt x="11325408" y="6354776"/>
                  <a:pt x="11324087" y="6351765"/>
                  <a:pt x="11319785" y="6350337"/>
                </a:cubicBezTo>
                <a:close/>
                <a:moveTo>
                  <a:pt x="6609561" y="6350337"/>
                </a:moveTo>
                <a:cubicBezTo>
                  <a:pt x="6608898" y="6352175"/>
                  <a:pt x="6608898" y="6352175"/>
                  <a:pt x="6607573" y="6355848"/>
                </a:cubicBezTo>
                <a:cubicBezTo>
                  <a:pt x="6609394" y="6357480"/>
                  <a:pt x="6610965" y="6358131"/>
                  <a:pt x="6612164" y="6358144"/>
                </a:cubicBezTo>
                <a:cubicBezTo>
                  <a:pt x="6613364" y="6358157"/>
                  <a:pt x="6614191" y="6357532"/>
                  <a:pt x="6614522" y="6356614"/>
                </a:cubicBezTo>
                <a:cubicBezTo>
                  <a:pt x="6615185" y="6354776"/>
                  <a:pt x="6613863" y="6351765"/>
                  <a:pt x="6609561" y="6350337"/>
                </a:cubicBezTo>
                <a:close/>
                <a:moveTo>
                  <a:pt x="1111022" y="6348584"/>
                </a:moveTo>
                <a:cubicBezTo>
                  <a:pt x="1111022" y="6348584"/>
                  <a:pt x="1109706" y="6349934"/>
                  <a:pt x="1109706" y="6349934"/>
                </a:cubicBezTo>
                <a:cubicBezTo>
                  <a:pt x="1110380" y="6351654"/>
                  <a:pt x="1110380" y="6351654"/>
                  <a:pt x="1109064" y="6353003"/>
                </a:cubicBezTo>
                <a:cubicBezTo>
                  <a:pt x="1109064" y="6353003"/>
                  <a:pt x="1110059" y="6353189"/>
                  <a:pt x="1109737" y="6354724"/>
                </a:cubicBezTo>
                <a:cubicBezTo>
                  <a:pt x="1110734" y="6354910"/>
                  <a:pt x="1111054" y="6353375"/>
                  <a:pt x="1111054" y="6353375"/>
                </a:cubicBezTo>
                <a:cubicBezTo>
                  <a:pt x="1112370" y="6352027"/>
                  <a:pt x="1112370" y="6352027"/>
                  <a:pt x="1111695" y="6350306"/>
                </a:cubicBezTo>
                <a:cubicBezTo>
                  <a:pt x="1112017" y="6348771"/>
                  <a:pt x="1112017" y="6348771"/>
                  <a:pt x="1111022" y="6348584"/>
                </a:cubicBezTo>
                <a:close/>
                <a:moveTo>
                  <a:pt x="1437191" y="6347368"/>
                </a:moveTo>
                <a:cubicBezTo>
                  <a:pt x="1440270" y="6347944"/>
                  <a:pt x="1432530" y="6354367"/>
                  <a:pt x="1437343" y="6356841"/>
                </a:cubicBezTo>
                <a:cubicBezTo>
                  <a:pt x="1437267" y="6352105"/>
                  <a:pt x="1441372" y="6352873"/>
                  <a:pt x="1442322" y="6348328"/>
                </a:cubicBezTo>
                <a:cubicBezTo>
                  <a:pt x="1438927" y="6349268"/>
                  <a:pt x="1438535" y="6346045"/>
                  <a:pt x="1437191" y="6347368"/>
                </a:cubicBezTo>
                <a:close/>
                <a:moveTo>
                  <a:pt x="1395902" y="6347351"/>
                </a:moveTo>
                <a:cubicBezTo>
                  <a:pt x="1395575" y="6348914"/>
                  <a:pt x="1394223" y="6350285"/>
                  <a:pt x="1394223" y="6350285"/>
                </a:cubicBezTo>
                <a:cubicBezTo>
                  <a:pt x="1393896" y="6351848"/>
                  <a:pt x="1393896" y="6351848"/>
                  <a:pt x="1393569" y="6353410"/>
                </a:cubicBezTo>
                <a:cubicBezTo>
                  <a:pt x="1393569" y="6353410"/>
                  <a:pt x="1393243" y="6354973"/>
                  <a:pt x="1394268" y="6355165"/>
                </a:cubicBezTo>
                <a:cubicBezTo>
                  <a:pt x="1394268" y="6355165"/>
                  <a:pt x="1395294" y="6355357"/>
                  <a:pt x="1395621" y="6353793"/>
                </a:cubicBezTo>
                <a:cubicBezTo>
                  <a:pt x="1396648" y="6353986"/>
                  <a:pt x="1396974" y="6352423"/>
                  <a:pt x="1396974" y="6352423"/>
                </a:cubicBezTo>
                <a:cubicBezTo>
                  <a:pt x="1397301" y="6350861"/>
                  <a:pt x="1397628" y="6349298"/>
                  <a:pt x="1398654" y="6349490"/>
                </a:cubicBezTo>
                <a:cubicBezTo>
                  <a:pt x="1398980" y="6347926"/>
                  <a:pt x="1397954" y="6347735"/>
                  <a:pt x="1397954" y="6347735"/>
                </a:cubicBezTo>
                <a:cubicBezTo>
                  <a:pt x="1396929" y="6347543"/>
                  <a:pt x="1395902" y="6347351"/>
                  <a:pt x="1395902" y="6347351"/>
                </a:cubicBezTo>
                <a:close/>
                <a:moveTo>
                  <a:pt x="8135976" y="6346321"/>
                </a:moveTo>
                <a:cubicBezTo>
                  <a:pt x="8135908" y="6348613"/>
                  <a:pt x="8131390" y="6353380"/>
                  <a:pt x="8135772" y="6353193"/>
                </a:cubicBezTo>
                <a:cubicBezTo>
                  <a:pt x="8134231" y="6349828"/>
                  <a:pt x="8137582" y="6347539"/>
                  <a:pt x="8137504" y="6346684"/>
                </a:cubicBezTo>
                <a:cubicBezTo>
                  <a:pt x="8137477" y="6346400"/>
                  <a:pt x="8137071" y="6346274"/>
                  <a:pt x="8135976" y="6346321"/>
                </a:cubicBezTo>
                <a:close/>
                <a:moveTo>
                  <a:pt x="3425752" y="6346321"/>
                </a:moveTo>
                <a:cubicBezTo>
                  <a:pt x="3425684" y="6348613"/>
                  <a:pt x="3421166" y="6353380"/>
                  <a:pt x="3425549" y="6353193"/>
                </a:cubicBezTo>
                <a:cubicBezTo>
                  <a:pt x="3424007" y="6349828"/>
                  <a:pt x="3427358" y="6347539"/>
                  <a:pt x="3427280" y="6346684"/>
                </a:cubicBezTo>
                <a:cubicBezTo>
                  <a:pt x="3427253" y="6346400"/>
                  <a:pt x="3426847" y="6346274"/>
                  <a:pt x="3425752" y="6346321"/>
                </a:cubicBezTo>
                <a:close/>
                <a:moveTo>
                  <a:pt x="9085000" y="6345850"/>
                </a:moveTo>
                <a:cubicBezTo>
                  <a:pt x="9085676" y="6350543"/>
                  <a:pt x="9086351" y="6355236"/>
                  <a:pt x="9086351" y="6355236"/>
                </a:cubicBezTo>
                <a:cubicBezTo>
                  <a:pt x="9086013" y="6352890"/>
                  <a:pt x="9087964" y="6349971"/>
                  <a:pt x="9088857" y="6347926"/>
                </a:cubicBezTo>
                <a:cubicBezTo>
                  <a:pt x="9089747" y="6345879"/>
                  <a:pt x="9089577" y="6344707"/>
                  <a:pt x="9085000" y="6345850"/>
                </a:cubicBezTo>
                <a:close/>
                <a:moveTo>
                  <a:pt x="4374776" y="6345850"/>
                </a:moveTo>
                <a:cubicBezTo>
                  <a:pt x="4375452" y="6350543"/>
                  <a:pt x="4376127" y="6355236"/>
                  <a:pt x="4376127" y="6355236"/>
                </a:cubicBezTo>
                <a:cubicBezTo>
                  <a:pt x="4375789" y="6352890"/>
                  <a:pt x="4377741" y="6349971"/>
                  <a:pt x="4378633" y="6347926"/>
                </a:cubicBezTo>
                <a:cubicBezTo>
                  <a:pt x="4379523" y="6345879"/>
                  <a:pt x="4379353" y="6344707"/>
                  <a:pt x="4374776" y="6345850"/>
                </a:cubicBezTo>
                <a:close/>
                <a:moveTo>
                  <a:pt x="1172856" y="6342752"/>
                </a:moveTo>
                <a:cubicBezTo>
                  <a:pt x="1171829" y="6342560"/>
                  <a:pt x="1170804" y="6342367"/>
                  <a:pt x="1170483" y="6343903"/>
                </a:cubicBezTo>
                <a:cubicBezTo>
                  <a:pt x="1170483" y="6343903"/>
                  <a:pt x="1170483" y="6343903"/>
                  <a:pt x="1169456" y="6343710"/>
                </a:cubicBezTo>
                <a:cubicBezTo>
                  <a:pt x="1169136" y="6345245"/>
                  <a:pt x="1168109" y="6345054"/>
                  <a:pt x="1167789" y="6346589"/>
                </a:cubicBezTo>
                <a:cubicBezTo>
                  <a:pt x="1167789" y="6346589"/>
                  <a:pt x="1167467" y="6348123"/>
                  <a:pt x="1167467" y="6348123"/>
                </a:cubicBezTo>
                <a:cubicBezTo>
                  <a:pt x="1168493" y="6348315"/>
                  <a:pt x="1169520" y="6348507"/>
                  <a:pt x="1169840" y="6346971"/>
                </a:cubicBezTo>
                <a:cubicBezTo>
                  <a:pt x="1169840" y="6346971"/>
                  <a:pt x="1170866" y="6347164"/>
                  <a:pt x="1171188" y="6345629"/>
                </a:cubicBezTo>
                <a:cubicBezTo>
                  <a:pt x="1171188" y="6345629"/>
                  <a:pt x="1172214" y="6345821"/>
                  <a:pt x="1172535" y="6344286"/>
                </a:cubicBezTo>
                <a:cubicBezTo>
                  <a:pt x="1172535" y="6344286"/>
                  <a:pt x="1172535" y="6344286"/>
                  <a:pt x="1172856" y="6342752"/>
                </a:cubicBezTo>
                <a:close/>
                <a:moveTo>
                  <a:pt x="1310719" y="6342438"/>
                </a:moveTo>
                <a:cubicBezTo>
                  <a:pt x="1309347" y="6343805"/>
                  <a:pt x="1309347" y="6343805"/>
                  <a:pt x="1307258" y="6343414"/>
                </a:cubicBezTo>
                <a:cubicBezTo>
                  <a:pt x="1306277" y="6348104"/>
                  <a:pt x="1308694" y="6346930"/>
                  <a:pt x="1305951" y="6349666"/>
                </a:cubicBezTo>
                <a:cubicBezTo>
                  <a:pt x="1308563" y="6350155"/>
                  <a:pt x="1309934" y="6348786"/>
                  <a:pt x="1310563" y="6347077"/>
                </a:cubicBezTo>
                <a:cubicBezTo>
                  <a:pt x="1311191" y="6345369"/>
                  <a:pt x="1311078" y="6343318"/>
                  <a:pt x="1310719" y="6342438"/>
                </a:cubicBezTo>
                <a:close/>
                <a:moveTo>
                  <a:pt x="1187676" y="6342333"/>
                </a:moveTo>
                <a:cubicBezTo>
                  <a:pt x="1183679" y="6339195"/>
                  <a:pt x="1183475" y="6345734"/>
                  <a:pt x="1185005" y="6346767"/>
                </a:cubicBezTo>
                <a:cubicBezTo>
                  <a:pt x="1185514" y="6347112"/>
                  <a:pt x="1186216" y="6346845"/>
                  <a:pt x="1187035" y="6345403"/>
                </a:cubicBezTo>
                <a:cubicBezTo>
                  <a:pt x="1185366" y="6343496"/>
                  <a:pt x="1186360" y="6343683"/>
                  <a:pt x="1187676" y="6342333"/>
                </a:cubicBezTo>
                <a:close/>
                <a:moveTo>
                  <a:pt x="1581473" y="6342042"/>
                </a:moveTo>
                <a:cubicBezTo>
                  <a:pt x="1578754" y="6344847"/>
                  <a:pt x="1578779" y="6349824"/>
                  <a:pt x="1578112" y="6353013"/>
                </a:cubicBezTo>
                <a:cubicBezTo>
                  <a:pt x="1581191" y="6353588"/>
                  <a:pt x="1583487" y="6351533"/>
                  <a:pt x="1584285" y="6348989"/>
                </a:cubicBezTo>
                <a:cubicBezTo>
                  <a:pt x="1585083" y="6346446"/>
                  <a:pt x="1584384" y="6343416"/>
                  <a:pt x="1581473" y="6342042"/>
                </a:cubicBezTo>
                <a:close/>
                <a:moveTo>
                  <a:pt x="1334556" y="6340807"/>
                </a:moveTo>
                <a:cubicBezTo>
                  <a:pt x="1334355" y="6343162"/>
                  <a:pt x="1334294" y="6344148"/>
                  <a:pt x="1334307" y="6344349"/>
                </a:cubicBezTo>
                <a:cubicBezTo>
                  <a:pt x="1334343" y="6344954"/>
                  <a:pt x="1335037" y="6338505"/>
                  <a:pt x="1334556" y="6340807"/>
                </a:cubicBezTo>
                <a:close/>
                <a:moveTo>
                  <a:pt x="1097877" y="6339747"/>
                </a:moveTo>
                <a:cubicBezTo>
                  <a:pt x="1097585" y="6341143"/>
                  <a:pt x="1097293" y="6342538"/>
                  <a:pt x="1099383" y="6342929"/>
                </a:cubicBezTo>
                <a:cubicBezTo>
                  <a:pt x="1098631" y="6341338"/>
                  <a:pt x="1101764" y="6341924"/>
                  <a:pt x="1103101" y="6340724"/>
                </a:cubicBezTo>
                <a:cubicBezTo>
                  <a:pt x="1101012" y="6340334"/>
                  <a:pt x="1099967" y="6340139"/>
                  <a:pt x="1097877" y="6339747"/>
                </a:cubicBezTo>
                <a:close/>
                <a:moveTo>
                  <a:pt x="1299858" y="6339247"/>
                </a:moveTo>
                <a:cubicBezTo>
                  <a:pt x="1299224" y="6342277"/>
                  <a:pt x="1293977" y="6347592"/>
                  <a:pt x="1297640" y="6349852"/>
                </a:cubicBezTo>
                <a:cubicBezTo>
                  <a:pt x="1298354" y="6346443"/>
                  <a:pt x="1301686" y="6344409"/>
                  <a:pt x="1301477" y="6341936"/>
                </a:cubicBezTo>
                <a:cubicBezTo>
                  <a:pt x="1301405" y="6341110"/>
                  <a:pt x="1300943" y="6340237"/>
                  <a:pt x="1299858" y="6339247"/>
                </a:cubicBezTo>
                <a:close/>
                <a:moveTo>
                  <a:pt x="9065066" y="6339164"/>
                </a:moveTo>
                <a:cubicBezTo>
                  <a:pt x="9065066" y="6339164"/>
                  <a:pt x="9065066" y="6339164"/>
                  <a:pt x="9058961" y="6340689"/>
                </a:cubicBezTo>
                <a:cubicBezTo>
                  <a:pt x="9059772" y="6346320"/>
                  <a:pt x="9059772" y="6346320"/>
                  <a:pt x="9059772" y="6346320"/>
                </a:cubicBezTo>
                <a:cubicBezTo>
                  <a:pt x="9065877" y="6344795"/>
                  <a:pt x="9065877" y="6344795"/>
                  <a:pt x="9065877" y="6344795"/>
                </a:cubicBezTo>
                <a:cubicBezTo>
                  <a:pt x="9065877" y="6344795"/>
                  <a:pt x="9065877" y="6344795"/>
                  <a:pt x="9065066" y="6339164"/>
                </a:cubicBezTo>
                <a:close/>
                <a:moveTo>
                  <a:pt x="4354843" y="6339164"/>
                </a:moveTo>
                <a:cubicBezTo>
                  <a:pt x="4354843" y="6339164"/>
                  <a:pt x="4354843" y="6339164"/>
                  <a:pt x="4348738" y="6340689"/>
                </a:cubicBezTo>
                <a:cubicBezTo>
                  <a:pt x="4349548" y="6346320"/>
                  <a:pt x="4349548" y="6346320"/>
                  <a:pt x="4349548" y="6346320"/>
                </a:cubicBezTo>
                <a:cubicBezTo>
                  <a:pt x="4355653" y="6344795"/>
                  <a:pt x="4355653" y="6344795"/>
                  <a:pt x="4355653" y="6344795"/>
                </a:cubicBezTo>
                <a:cubicBezTo>
                  <a:pt x="4355653" y="6344795"/>
                  <a:pt x="4355653" y="6344795"/>
                  <a:pt x="4354843" y="6339164"/>
                </a:cubicBezTo>
                <a:close/>
                <a:moveTo>
                  <a:pt x="11323268" y="6338894"/>
                </a:moveTo>
                <a:cubicBezTo>
                  <a:pt x="11318363" y="6338249"/>
                  <a:pt x="11317023" y="6341966"/>
                  <a:pt x="11315682" y="6345684"/>
                </a:cubicBezTo>
                <a:cubicBezTo>
                  <a:pt x="11328387" y="6353196"/>
                  <a:pt x="11326162" y="6345115"/>
                  <a:pt x="11332622" y="6355699"/>
                </a:cubicBezTo>
                <a:cubicBezTo>
                  <a:pt x="11335409" y="6355092"/>
                  <a:pt x="11337862" y="6355415"/>
                  <a:pt x="11339339" y="6354878"/>
                </a:cubicBezTo>
                <a:cubicBezTo>
                  <a:pt x="11340817" y="6354343"/>
                  <a:pt x="11341319" y="6352949"/>
                  <a:pt x="11340208" y="6348909"/>
                </a:cubicBezTo>
                <a:cubicBezTo>
                  <a:pt x="11335973" y="6346404"/>
                  <a:pt x="11331738" y="6343901"/>
                  <a:pt x="11332408" y="6342042"/>
                </a:cubicBezTo>
                <a:cubicBezTo>
                  <a:pt x="11330398" y="6347619"/>
                  <a:pt x="11328172" y="6339538"/>
                  <a:pt x="11323268" y="6338894"/>
                </a:cubicBezTo>
                <a:close/>
                <a:moveTo>
                  <a:pt x="1614496" y="6337084"/>
                </a:moveTo>
                <a:cubicBezTo>
                  <a:pt x="1609599" y="6334544"/>
                  <a:pt x="1611427" y="6341382"/>
                  <a:pt x="1607966" y="6342358"/>
                </a:cubicBezTo>
                <a:cubicBezTo>
                  <a:pt x="1613190" y="6343335"/>
                  <a:pt x="1612406" y="6336694"/>
                  <a:pt x="1614496" y="6337084"/>
                </a:cubicBezTo>
                <a:close/>
                <a:moveTo>
                  <a:pt x="1117716" y="6336963"/>
                </a:moveTo>
                <a:cubicBezTo>
                  <a:pt x="1117390" y="6338525"/>
                  <a:pt x="1115399" y="6338153"/>
                  <a:pt x="1113752" y="6341092"/>
                </a:cubicBezTo>
                <a:cubicBezTo>
                  <a:pt x="1117062" y="6340088"/>
                  <a:pt x="1117405" y="6343400"/>
                  <a:pt x="1118726" y="6342023"/>
                </a:cubicBezTo>
                <a:cubicBezTo>
                  <a:pt x="1113083" y="6339344"/>
                  <a:pt x="1123018" y="6336330"/>
                  <a:pt x="1117716" y="6336963"/>
                </a:cubicBezTo>
                <a:close/>
                <a:moveTo>
                  <a:pt x="1147312" y="6335606"/>
                </a:moveTo>
                <a:cubicBezTo>
                  <a:pt x="1147482" y="6335115"/>
                  <a:pt x="1147271" y="6335175"/>
                  <a:pt x="1146524" y="6336232"/>
                </a:cubicBezTo>
                <a:cubicBezTo>
                  <a:pt x="1144177" y="6337388"/>
                  <a:pt x="1141510" y="6340079"/>
                  <a:pt x="1139855" y="6342958"/>
                </a:cubicBezTo>
                <a:cubicBezTo>
                  <a:pt x="1142894" y="6343527"/>
                  <a:pt x="1146806" y="6337082"/>
                  <a:pt x="1147312" y="6335606"/>
                </a:cubicBezTo>
                <a:close/>
                <a:moveTo>
                  <a:pt x="1413354" y="6334812"/>
                </a:moveTo>
                <a:cubicBezTo>
                  <a:pt x="1410504" y="6332684"/>
                  <a:pt x="1406048" y="6338230"/>
                  <a:pt x="1409220" y="6338824"/>
                </a:cubicBezTo>
                <a:cubicBezTo>
                  <a:pt x="1409541" y="6337289"/>
                  <a:pt x="1410278" y="6339021"/>
                  <a:pt x="1412390" y="6339417"/>
                </a:cubicBezTo>
                <a:cubicBezTo>
                  <a:pt x="1412712" y="6337882"/>
                  <a:pt x="1413033" y="6336347"/>
                  <a:pt x="1413354" y="6334812"/>
                </a:cubicBezTo>
                <a:close/>
                <a:moveTo>
                  <a:pt x="1540074" y="6332559"/>
                </a:moveTo>
                <a:cubicBezTo>
                  <a:pt x="1537678" y="6333756"/>
                  <a:pt x="1536355" y="6340080"/>
                  <a:pt x="1533254" y="6339500"/>
                </a:cubicBezTo>
                <a:cubicBezTo>
                  <a:pt x="1533254" y="6339500"/>
                  <a:pt x="1532552" y="6337726"/>
                  <a:pt x="1532221" y="6339307"/>
                </a:cubicBezTo>
                <a:cubicBezTo>
                  <a:pt x="1534661" y="6343050"/>
                  <a:pt x="1531974" y="6350763"/>
                  <a:pt x="1539539" y="6350534"/>
                </a:cubicBezTo>
                <a:cubicBezTo>
                  <a:pt x="1540282" y="6346976"/>
                  <a:pt x="1543722" y="6342074"/>
                  <a:pt x="1544071" y="6337518"/>
                </a:cubicBezTo>
                <a:cubicBezTo>
                  <a:pt x="1544187" y="6336000"/>
                  <a:pt x="1543960" y="6334519"/>
                  <a:pt x="1543174" y="6333140"/>
                </a:cubicBezTo>
                <a:cubicBezTo>
                  <a:pt x="1541480" y="6336109"/>
                  <a:pt x="1541108" y="6332754"/>
                  <a:pt x="1540074" y="6332559"/>
                </a:cubicBezTo>
                <a:close/>
                <a:moveTo>
                  <a:pt x="1102745" y="6332539"/>
                </a:moveTo>
                <a:cubicBezTo>
                  <a:pt x="1102423" y="6334074"/>
                  <a:pt x="1101428" y="6333887"/>
                  <a:pt x="1101109" y="6335422"/>
                </a:cubicBezTo>
                <a:cubicBezTo>
                  <a:pt x="1102103" y="6335609"/>
                  <a:pt x="1105409" y="6334632"/>
                  <a:pt x="1104767" y="6337701"/>
                </a:cubicBezTo>
                <a:cubicBezTo>
                  <a:pt x="1103772" y="6337516"/>
                  <a:pt x="1100787" y="6336957"/>
                  <a:pt x="1103451" y="6339050"/>
                </a:cubicBezTo>
                <a:cubicBezTo>
                  <a:pt x="1104767" y="6337701"/>
                  <a:pt x="1106083" y="6336353"/>
                  <a:pt x="1107078" y="6336538"/>
                </a:cubicBezTo>
                <a:cubicBezTo>
                  <a:pt x="1106404" y="6334818"/>
                  <a:pt x="1105409" y="6334632"/>
                  <a:pt x="1105729" y="6333097"/>
                </a:cubicBezTo>
                <a:cubicBezTo>
                  <a:pt x="1104735" y="6332910"/>
                  <a:pt x="1103740" y="6332725"/>
                  <a:pt x="1102745" y="6332539"/>
                </a:cubicBezTo>
                <a:close/>
                <a:moveTo>
                  <a:pt x="10616912" y="6332346"/>
                </a:moveTo>
                <a:cubicBezTo>
                  <a:pt x="10625148" y="6339427"/>
                  <a:pt x="10611151" y="6333362"/>
                  <a:pt x="10610494" y="6335184"/>
                </a:cubicBezTo>
                <a:cubicBezTo>
                  <a:pt x="10614941" y="6337813"/>
                  <a:pt x="10614284" y="6339636"/>
                  <a:pt x="10613627" y="6341457"/>
                </a:cubicBezTo>
                <a:cubicBezTo>
                  <a:pt x="10621863" y="6348538"/>
                  <a:pt x="10619388" y="6340442"/>
                  <a:pt x="10632071" y="6350151"/>
                </a:cubicBezTo>
                <a:cubicBezTo>
                  <a:pt x="10632728" y="6348329"/>
                  <a:pt x="10633383" y="6346507"/>
                  <a:pt x="10634041" y="6344685"/>
                </a:cubicBezTo>
                <a:cubicBezTo>
                  <a:pt x="10624490" y="6341249"/>
                  <a:pt x="10623329" y="6329508"/>
                  <a:pt x="10616912" y="6332346"/>
                </a:cubicBezTo>
                <a:close/>
                <a:moveTo>
                  <a:pt x="5906687" y="6332346"/>
                </a:moveTo>
                <a:cubicBezTo>
                  <a:pt x="5914925" y="6339427"/>
                  <a:pt x="5900928" y="6333362"/>
                  <a:pt x="5900271" y="6335184"/>
                </a:cubicBezTo>
                <a:cubicBezTo>
                  <a:pt x="5904717" y="6337813"/>
                  <a:pt x="5904060" y="6339636"/>
                  <a:pt x="5903404" y="6341457"/>
                </a:cubicBezTo>
                <a:cubicBezTo>
                  <a:pt x="5911639" y="6348538"/>
                  <a:pt x="5909164" y="6340442"/>
                  <a:pt x="5921847" y="6350151"/>
                </a:cubicBezTo>
                <a:cubicBezTo>
                  <a:pt x="5922504" y="6348329"/>
                  <a:pt x="5923159" y="6346507"/>
                  <a:pt x="5923818" y="6344685"/>
                </a:cubicBezTo>
                <a:cubicBezTo>
                  <a:pt x="5914266" y="6341249"/>
                  <a:pt x="5913106" y="6329508"/>
                  <a:pt x="5906687" y="6332346"/>
                </a:cubicBezTo>
                <a:close/>
                <a:moveTo>
                  <a:pt x="8145038" y="6331447"/>
                </a:moveTo>
                <a:cubicBezTo>
                  <a:pt x="8145038" y="6331447"/>
                  <a:pt x="8142911" y="6331538"/>
                  <a:pt x="8142852" y="6333573"/>
                </a:cubicBezTo>
                <a:cubicBezTo>
                  <a:pt x="8142852" y="6333573"/>
                  <a:pt x="8142792" y="6335610"/>
                  <a:pt x="8142792" y="6335610"/>
                </a:cubicBezTo>
                <a:cubicBezTo>
                  <a:pt x="8140666" y="6335700"/>
                  <a:pt x="8140666" y="6335700"/>
                  <a:pt x="8140666" y="6335700"/>
                </a:cubicBezTo>
                <a:cubicBezTo>
                  <a:pt x="8140606" y="6337736"/>
                  <a:pt x="8140606" y="6337736"/>
                  <a:pt x="8140606" y="6337736"/>
                </a:cubicBezTo>
                <a:cubicBezTo>
                  <a:pt x="8142731" y="6337645"/>
                  <a:pt x="8142731" y="6337645"/>
                  <a:pt x="8142731" y="6337645"/>
                </a:cubicBezTo>
                <a:cubicBezTo>
                  <a:pt x="8144856" y="6337554"/>
                  <a:pt x="8144916" y="6335518"/>
                  <a:pt x="8147102" y="6333392"/>
                </a:cubicBezTo>
                <a:cubicBezTo>
                  <a:pt x="8147102" y="6333392"/>
                  <a:pt x="8147162" y="6331356"/>
                  <a:pt x="8145038" y="6331447"/>
                </a:cubicBezTo>
                <a:close/>
                <a:moveTo>
                  <a:pt x="3434814" y="6331447"/>
                </a:moveTo>
                <a:cubicBezTo>
                  <a:pt x="3434814" y="6331447"/>
                  <a:pt x="3432687" y="6331538"/>
                  <a:pt x="3432628" y="6333573"/>
                </a:cubicBezTo>
                <a:cubicBezTo>
                  <a:pt x="3432628" y="6333573"/>
                  <a:pt x="3432568" y="6335610"/>
                  <a:pt x="3432568" y="6335610"/>
                </a:cubicBezTo>
                <a:cubicBezTo>
                  <a:pt x="3430442" y="6335700"/>
                  <a:pt x="3430442" y="6335700"/>
                  <a:pt x="3430442" y="6335700"/>
                </a:cubicBezTo>
                <a:cubicBezTo>
                  <a:pt x="3430382" y="6337736"/>
                  <a:pt x="3430382" y="6337736"/>
                  <a:pt x="3430382" y="6337736"/>
                </a:cubicBezTo>
                <a:cubicBezTo>
                  <a:pt x="3432508" y="6337645"/>
                  <a:pt x="3432508" y="6337645"/>
                  <a:pt x="3432508" y="6337645"/>
                </a:cubicBezTo>
                <a:cubicBezTo>
                  <a:pt x="3434632" y="6337554"/>
                  <a:pt x="3434693" y="6335518"/>
                  <a:pt x="3436879" y="6333392"/>
                </a:cubicBezTo>
                <a:cubicBezTo>
                  <a:pt x="3436879" y="6333392"/>
                  <a:pt x="3436939" y="6331356"/>
                  <a:pt x="3434814" y="6331447"/>
                </a:cubicBezTo>
                <a:close/>
                <a:moveTo>
                  <a:pt x="1434525" y="6329059"/>
                </a:moveTo>
                <a:cubicBezTo>
                  <a:pt x="1432660" y="6328709"/>
                  <a:pt x="1432343" y="6330223"/>
                  <a:pt x="1431093" y="6331564"/>
                </a:cubicBezTo>
                <a:cubicBezTo>
                  <a:pt x="1431093" y="6331564"/>
                  <a:pt x="1430776" y="6333078"/>
                  <a:pt x="1430776" y="6333078"/>
                </a:cubicBezTo>
                <a:cubicBezTo>
                  <a:pt x="1430459" y="6334593"/>
                  <a:pt x="1430143" y="6336108"/>
                  <a:pt x="1430143" y="6336108"/>
                </a:cubicBezTo>
                <a:cubicBezTo>
                  <a:pt x="1429826" y="6337623"/>
                  <a:pt x="1430442" y="6339313"/>
                  <a:pt x="1431376" y="6339488"/>
                </a:cubicBezTo>
                <a:cubicBezTo>
                  <a:pt x="1432308" y="6339662"/>
                  <a:pt x="1433557" y="6338322"/>
                  <a:pt x="1433874" y="6336807"/>
                </a:cubicBezTo>
                <a:cubicBezTo>
                  <a:pt x="1433874" y="6336807"/>
                  <a:pt x="1434191" y="6335292"/>
                  <a:pt x="1434191" y="6335292"/>
                </a:cubicBezTo>
                <a:cubicBezTo>
                  <a:pt x="1434508" y="6333777"/>
                  <a:pt x="1434508" y="6333777"/>
                  <a:pt x="1434824" y="6332261"/>
                </a:cubicBezTo>
                <a:cubicBezTo>
                  <a:pt x="1435142" y="6330747"/>
                  <a:pt x="1435142" y="6330747"/>
                  <a:pt x="1434525" y="6329059"/>
                </a:cubicBezTo>
                <a:close/>
                <a:moveTo>
                  <a:pt x="11493283" y="6327325"/>
                </a:moveTo>
                <a:cubicBezTo>
                  <a:pt x="11488965" y="6331040"/>
                  <a:pt x="11493022" y="6334771"/>
                  <a:pt x="11495420" y="6334964"/>
                </a:cubicBezTo>
                <a:cubicBezTo>
                  <a:pt x="11496219" y="6335028"/>
                  <a:pt x="11496834" y="6334701"/>
                  <a:pt x="11496894" y="6333847"/>
                </a:cubicBezTo>
                <a:cubicBezTo>
                  <a:pt x="11496974" y="6332710"/>
                  <a:pt x="11496062" y="6330641"/>
                  <a:pt x="11493283" y="6327325"/>
                </a:cubicBezTo>
                <a:close/>
                <a:moveTo>
                  <a:pt x="1115510" y="6326808"/>
                </a:moveTo>
                <a:cubicBezTo>
                  <a:pt x="1114484" y="6326615"/>
                  <a:pt x="1113458" y="6326424"/>
                  <a:pt x="1113129" y="6327996"/>
                </a:cubicBezTo>
                <a:cubicBezTo>
                  <a:pt x="1112103" y="6327804"/>
                  <a:pt x="1111773" y="6329377"/>
                  <a:pt x="1111773" y="6329377"/>
                </a:cubicBezTo>
                <a:cubicBezTo>
                  <a:pt x="1111445" y="6330949"/>
                  <a:pt x="1111445" y="6330949"/>
                  <a:pt x="1111445" y="6330949"/>
                </a:cubicBezTo>
                <a:cubicBezTo>
                  <a:pt x="1109064" y="6332139"/>
                  <a:pt x="1111116" y="6332523"/>
                  <a:pt x="1107380" y="6335092"/>
                </a:cubicBezTo>
                <a:cubicBezTo>
                  <a:pt x="1107918" y="6338258"/>
                  <a:pt x="1109737" y="6339593"/>
                  <a:pt x="1111620" y="6339563"/>
                </a:cubicBezTo>
                <a:cubicBezTo>
                  <a:pt x="1113500" y="6339532"/>
                  <a:pt x="1115442" y="6338132"/>
                  <a:pt x="1116223" y="6335827"/>
                </a:cubicBezTo>
                <a:cubicBezTo>
                  <a:pt x="1116744" y="6334290"/>
                  <a:pt x="1116750" y="6332351"/>
                  <a:pt x="1115879" y="6330146"/>
                </a:cubicBezTo>
                <a:cubicBezTo>
                  <a:pt x="1116905" y="6330337"/>
                  <a:pt x="1116905" y="6330337"/>
                  <a:pt x="1116905" y="6330337"/>
                </a:cubicBezTo>
                <a:cubicBezTo>
                  <a:pt x="1117233" y="6328764"/>
                  <a:pt x="1116536" y="6326999"/>
                  <a:pt x="1115510" y="6326808"/>
                </a:cubicBezTo>
                <a:close/>
                <a:moveTo>
                  <a:pt x="8177681" y="6326199"/>
                </a:moveTo>
                <a:cubicBezTo>
                  <a:pt x="8176883" y="6325433"/>
                  <a:pt x="8176867" y="6325967"/>
                  <a:pt x="8177836" y="6330196"/>
                </a:cubicBezTo>
                <a:cubicBezTo>
                  <a:pt x="8175644" y="6330290"/>
                  <a:pt x="8176725" y="6330776"/>
                  <a:pt x="8178361" y="6330974"/>
                </a:cubicBezTo>
                <a:cubicBezTo>
                  <a:pt x="8179996" y="6331170"/>
                  <a:pt x="8182188" y="6331076"/>
                  <a:pt x="8182220" y="6330008"/>
                </a:cubicBezTo>
                <a:cubicBezTo>
                  <a:pt x="8180060" y="6329033"/>
                  <a:pt x="8178479" y="6326966"/>
                  <a:pt x="8177681" y="6326199"/>
                </a:cubicBezTo>
                <a:close/>
                <a:moveTo>
                  <a:pt x="3467458" y="6326199"/>
                </a:moveTo>
                <a:cubicBezTo>
                  <a:pt x="3466660" y="6325433"/>
                  <a:pt x="3466644" y="6325967"/>
                  <a:pt x="3467613" y="6330196"/>
                </a:cubicBezTo>
                <a:cubicBezTo>
                  <a:pt x="3465421" y="6330290"/>
                  <a:pt x="3466501" y="6330776"/>
                  <a:pt x="3468137" y="6330974"/>
                </a:cubicBezTo>
                <a:cubicBezTo>
                  <a:pt x="3469773" y="6331170"/>
                  <a:pt x="3471965" y="6331076"/>
                  <a:pt x="3471996" y="6330008"/>
                </a:cubicBezTo>
                <a:cubicBezTo>
                  <a:pt x="3469837" y="6329033"/>
                  <a:pt x="3468256" y="6326966"/>
                  <a:pt x="3467458" y="6326199"/>
                </a:cubicBezTo>
                <a:close/>
                <a:moveTo>
                  <a:pt x="1135264" y="6324122"/>
                </a:moveTo>
                <a:cubicBezTo>
                  <a:pt x="1134913" y="6325797"/>
                  <a:pt x="1134913" y="6325797"/>
                  <a:pt x="1134913" y="6325797"/>
                </a:cubicBezTo>
                <a:cubicBezTo>
                  <a:pt x="1134913" y="6325797"/>
                  <a:pt x="1134563" y="6327470"/>
                  <a:pt x="1134563" y="6327470"/>
                </a:cubicBezTo>
                <a:cubicBezTo>
                  <a:pt x="1134563" y="6327470"/>
                  <a:pt x="1136266" y="6329529"/>
                  <a:pt x="1137291" y="6329721"/>
                </a:cubicBezTo>
                <a:cubicBezTo>
                  <a:pt x="1137291" y="6329721"/>
                  <a:pt x="1138318" y="6329913"/>
                  <a:pt x="1138668" y="6328238"/>
                </a:cubicBezTo>
                <a:cubicBezTo>
                  <a:pt x="1138668" y="6328238"/>
                  <a:pt x="1138668" y="6328238"/>
                  <a:pt x="1137643" y="6328046"/>
                </a:cubicBezTo>
                <a:cubicBezTo>
                  <a:pt x="1137643" y="6328046"/>
                  <a:pt x="1136966" y="6326180"/>
                  <a:pt x="1135940" y="6325989"/>
                </a:cubicBezTo>
                <a:cubicBezTo>
                  <a:pt x="1136966" y="6326180"/>
                  <a:pt x="1136966" y="6326180"/>
                  <a:pt x="1136966" y="6326180"/>
                </a:cubicBezTo>
                <a:cubicBezTo>
                  <a:pt x="1136966" y="6326180"/>
                  <a:pt x="1138342" y="6324698"/>
                  <a:pt x="1137316" y="6324506"/>
                </a:cubicBezTo>
                <a:cubicBezTo>
                  <a:pt x="1137316" y="6324506"/>
                  <a:pt x="1137316" y="6324506"/>
                  <a:pt x="1136289" y="6324314"/>
                </a:cubicBezTo>
                <a:cubicBezTo>
                  <a:pt x="1135264" y="6324122"/>
                  <a:pt x="1135264" y="6324122"/>
                  <a:pt x="1135264" y="6324122"/>
                </a:cubicBezTo>
                <a:close/>
                <a:moveTo>
                  <a:pt x="1127055" y="6322587"/>
                </a:moveTo>
                <a:cubicBezTo>
                  <a:pt x="1126704" y="6324262"/>
                  <a:pt x="1126704" y="6324262"/>
                  <a:pt x="1126704" y="6324262"/>
                </a:cubicBezTo>
                <a:cubicBezTo>
                  <a:pt x="1127699" y="6324447"/>
                  <a:pt x="1127699" y="6324447"/>
                  <a:pt x="1127350" y="6326121"/>
                </a:cubicBezTo>
                <a:cubicBezTo>
                  <a:pt x="1127995" y="6327981"/>
                  <a:pt x="1127995" y="6327981"/>
                  <a:pt x="1128990" y="6328169"/>
                </a:cubicBezTo>
                <a:cubicBezTo>
                  <a:pt x="1128990" y="6328169"/>
                  <a:pt x="1129340" y="6326494"/>
                  <a:pt x="1129340" y="6326494"/>
                </a:cubicBezTo>
                <a:cubicBezTo>
                  <a:pt x="1129689" y="6324819"/>
                  <a:pt x="1129045" y="6322959"/>
                  <a:pt x="1128051" y="6322772"/>
                </a:cubicBezTo>
                <a:cubicBezTo>
                  <a:pt x="1128051" y="6322772"/>
                  <a:pt x="1127055" y="6322587"/>
                  <a:pt x="1127055" y="6322587"/>
                </a:cubicBezTo>
                <a:close/>
                <a:moveTo>
                  <a:pt x="1590072" y="6321613"/>
                </a:moveTo>
                <a:cubicBezTo>
                  <a:pt x="1590072" y="6321613"/>
                  <a:pt x="1589078" y="6321427"/>
                  <a:pt x="1588766" y="6322915"/>
                </a:cubicBezTo>
                <a:cubicBezTo>
                  <a:pt x="1587772" y="6322729"/>
                  <a:pt x="1587460" y="6324217"/>
                  <a:pt x="1587460" y="6324217"/>
                </a:cubicBezTo>
                <a:cubicBezTo>
                  <a:pt x="1587150" y="6325706"/>
                  <a:pt x="1586838" y="6327194"/>
                  <a:pt x="1585844" y="6327008"/>
                </a:cubicBezTo>
                <a:cubicBezTo>
                  <a:pt x="1584538" y="6328311"/>
                  <a:pt x="1584538" y="6328311"/>
                  <a:pt x="1584538" y="6328311"/>
                </a:cubicBezTo>
                <a:cubicBezTo>
                  <a:pt x="1584538" y="6328311"/>
                  <a:pt x="1584538" y="6328311"/>
                  <a:pt x="1585220" y="6329985"/>
                </a:cubicBezTo>
                <a:cubicBezTo>
                  <a:pt x="1585220" y="6329985"/>
                  <a:pt x="1586217" y="6330170"/>
                  <a:pt x="1586217" y="6330170"/>
                </a:cubicBezTo>
                <a:cubicBezTo>
                  <a:pt x="1588518" y="6329055"/>
                  <a:pt x="1589823" y="6327753"/>
                  <a:pt x="1590136" y="6326264"/>
                </a:cubicBezTo>
                <a:cubicBezTo>
                  <a:pt x="1590445" y="6324777"/>
                  <a:pt x="1590445" y="6324777"/>
                  <a:pt x="1590756" y="6323287"/>
                </a:cubicBezTo>
                <a:cubicBezTo>
                  <a:pt x="1591254" y="6323381"/>
                  <a:pt x="1591333" y="6323008"/>
                  <a:pt x="1591161" y="6322590"/>
                </a:cubicBezTo>
                <a:cubicBezTo>
                  <a:pt x="1590991" y="6322171"/>
                  <a:pt x="1590570" y="6321707"/>
                  <a:pt x="1590072" y="6321613"/>
                </a:cubicBezTo>
                <a:close/>
                <a:moveTo>
                  <a:pt x="1640091" y="6321110"/>
                </a:moveTo>
                <a:cubicBezTo>
                  <a:pt x="1637030" y="6325369"/>
                  <a:pt x="1636057" y="6330020"/>
                  <a:pt x="1634040" y="6334476"/>
                </a:cubicBezTo>
                <a:cubicBezTo>
                  <a:pt x="1635084" y="6334672"/>
                  <a:pt x="1635084" y="6334672"/>
                  <a:pt x="1635084" y="6334672"/>
                </a:cubicBezTo>
                <a:cubicBezTo>
                  <a:pt x="1636129" y="6334866"/>
                  <a:pt x="1636129" y="6334866"/>
                  <a:pt x="1636129" y="6334866"/>
                </a:cubicBezTo>
                <a:cubicBezTo>
                  <a:pt x="1638146" y="6330411"/>
                  <a:pt x="1638795" y="6327310"/>
                  <a:pt x="1641857" y="6323050"/>
                </a:cubicBezTo>
                <a:cubicBezTo>
                  <a:pt x="1641857" y="6323050"/>
                  <a:pt x="1642182" y="6321501"/>
                  <a:pt x="1642182" y="6321501"/>
                </a:cubicBezTo>
                <a:cubicBezTo>
                  <a:pt x="1641137" y="6321304"/>
                  <a:pt x="1640091" y="6321110"/>
                  <a:pt x="1640091" y="6321110"/>
                </a:cubicBezTo>
                <a:close/>
                <a:moveTo>
                  <a:pt x="1208186" y="6320105"/>
                </a:moveTo>
                <a:lnTo>
                  <a:pt x="1208243" y="6324914"/>
                </a:lnTo>
                <a:cubicBezTo>
                  <a:pt x="1207921" y="6326453"/>
                  <a:pt x="1206899" y="6326262"/>
                  <a:pt x="1205877" y="6326071"/>
                </a:cubicBezTo>
                <a:lnTo>
                  <a:pt x="1204855" y="6325879"/>
                </a:lnTo>
                <a:close/>
                <a:moveTo>
                  <a:pt x="1208186" y="6320103"/>
                </a:moveTo>
                <a:lnTo>
                  <a:pt x="1208187" y="6320104"/>
                </a:lnTo>
                <a:lnTo>
                  <a:pt x="1208186" y="6320105"/>
                </a:lnTo>
                <a:close/>
                <a:moveTo>
                  <a:pt x="7448131" y="6318620"/>
                </a:moveTo>
                <a:cubicBezTo>
                  <a:pt x="7448131" y="6318620"/>
                  <a:pt x="7439688" y="6320257"/>
                  <a:pt x="7439688" y="6320257"/>
                </a:cubicBezTo>
                <a:lnTo>
                  <a:pt x="7443468" y="6359358"/>
                </a:lnTo>
                <a:lnTo>
                  <a:pt x="7443681" y="6367415"/>
                </a:lnTo>
                <a:lnTo>
                  <a:pt x="7440421" y="6407048"/>
                </a:lnTo>
                <a:lnTo>
                  <a:pt x="7444817" y="6407048"/>
                </a:lnTo>
                <a:lnTo>
                  <a:pt x="7444675" y="6405181"/>
                </a:lnTo>
                <a:lnTo>
                  <a:pt x="7443681" y="6367415"/>
                </a:lnTo>
                <a:lnTo>
                  <a:pt x="7443940" y="6364246"/>
                </a:lnTo>
                <a:lnTo>
                  <a:pt x="7443468" y="6359358"/>
                </a:lnTo>
                <a:cubicBezTo>
                  <a:pt x="7442524" y="6349582"/>
                  <a:pt x="7441106" y="6334921"/>
                  <a:pt x="7448131" y="6318620"/>
                </a:cubicBezTo>
                <a:close/>
                <a:moveTo>
                  <a:pt x="2737907" y="6318620"/>
                </a:moveTo>
                <a:cubicBezTo>
                  <a:pt x="2737907" y="6318620"/>
                  <a:pt x="2729464" y="6320257"/>
                  <a:pt x="2729464" y="6320257"/>
                </a:cubicBezTo>
                <a:lnTo>
                  <a:pt x="2733245" y="6359358"/>
                </a:lnTo>
                <a:lnTo>
                  <a:pt x="2733458" y="6367415"/>
                </a:lnTo>
                <a:lnTo>
                  <a:pt x="2730199" y="6407048"/>
                </a:lnTo>
                <a:lnTo>
                  <a:pt x="2734593" y="6407048"/>
                </a:lnTo>
                <a:lnTo>
                  <a:pt x="2734451" y="6405181"/>
                </a:lnTo>
                <a:lnTo>
                  <a:pt x="2733458" y="6367415"/>
                </a:lnTo>
                <a:lnTo>
                  <a:pt x="2733717" y="6364246"/>
                </a:lnTo>
                <a:lnTo>
                  <a:pt x="2733245" y="6359358"/>
                </a:lnTo>
                <a:cubicBezTo>
                  <a:pt x="2732300" y="6349582"/>
                  <a:pt x="2730882" y="6334921"/>
                  <a:pt x="2737907" y="6318620"/>
                </a:cubicBezTo>
                <a:close/>
                <a:moveTo>
                  <a:pt x="8158302" y="6317916"/>
                </a:moveTo>
                <a:cubicBezTo>
                  <a:pt x="8153670" y="6326587"/>
                  <a:pt x="8153670" y="6326587"/>
                  <a:pt x="8151228" y="6335162"/>
                </a:cubicBezTo>
                <a:cubicBezTo>
                  <a:pt x="8153419" y="6335070"/>
                  <a:pt x="8153419" y="6335070"/>
                  <a:pt x="8153419" y="6335070"/>
                </a:cubicBezTo>
                <a:cubicBezTo>
                  <a:pt x="8151103" y="6339405"/>
                  <a:pt x="8150978" y="6343646"/>
                  <a:pt x="8150851" y="6347887"/>
                </a:cubicBezTo>
                <a:lnTo>
                  <a:pt x="8144639" y="6364742"/>
                </a:lnTo>
                <a:lnTo>
                  <a:pt x="8139385" y="6364381"/>
                </a:lnTo>
                <a:cubicBezTo>
                  <a:pt x="8138914" y="6359514"/>
                  <a:pt x="8131200" y="6365969"/>
                  <a:pt x="8131200" y="6365969"/>
                </a:cubicBezTo>
                <a:cubicBezTo>
                  <a:pt x="8131200" y="6365969"/>
                  <a:pt x="8131082" y="6364751"/>
                  <a:pt x="8129941" y="6363733"/>
                </a:cubicBezTo>
                <a:lnTo>
                  <a:pt x="8128898" y="6363587"/>
                </a:lnTo>
                <a:lnTo>
                  <a:pt x="8128959" y="6361533"/>
                </a:lnTo>
                <a:cubicBezTo>
                  <a:pt x="8130086" y="6360425"/>
                  <a:pt x="8130102" y="6359895"/>
                  <a:pt x="8129835" y="6359642"/>
                </a:cubicBezTo>
                <a:cubicBezTo>
                  <a:pt x="8129570" y="6359389"/>
                  <a:pt x="8129022" y="6359412"/>
                  <a:pt x="8129022" y="6359412"/>
                </a:cubicBezTo>
                <a:cubicBezTo>
                  <a:pt x="8129084" y="6357291"/>
                  <a:pt x="8126831" y="6359506"/>
                  <a:pt x="8126831" y="6359506"/>
                </a:cubicBezTo>
                <a:lnTo>
                  <a:pt x="8125793" y="6363149"/>
                </a:lnTo>
                <a:lnTo>
                  <a:pt x="8122543" y="6362690"/>
                </a:lnTo>
                <a:cubicBezTo>
                  <a:pt x="8123014" y="6367555"/>
                  <a:pt x="8123484" y="6372421"/>
                  <a:pt x="8115299" y="6374009"/>
                </a:cubicBezTo>
                <a:cubicBezTo>
                  <a:pt x="8115770" y="6378876"/>
                  <a:pt x="8115770" y="6378876"/>
                  <a:pt x="8116242" y="6383742"/>
                </a:cubicBezTo>
                <a:cubicBezTo>
                  <a:pt x="8116712" y="6388609"/>
                  <a:pt x="8113208" y="6395486"/>
                  <a:pt x="8110785" y="6402773"/>
                </a:cubicBezTo>
                <a:lnTo>
                  <a:pt x="8109937" y="6407048"/>
                </a:lnTo>
                <a:lnTo>
                  <a:pt x="8123039" y="6407048"/>
                </a:lnTo>
                <a:lnTo>
                  <a:pt x="8123073" y="6405890"/>
                </a:lnTo>
                <a:cubicBezTo>
                  <a:pt x="8124169" y="6405842"/>
                  <a:pt x="8125280" y="6405261"/>
                  <a:pt x="8125859" y="6404168"/>
                </a:cubicBezTo>
                <a:cubicBezTo>
                  <a:pt x="8126438" y="6403077"/>
                  <a:pt x="8126486" y="6401474"/>
                  <a:pt x="8125454" y="6399382"/>
                </a:cubicBezTo>
                <a:cubicBezTo>
                  <a:pt x="8125454" y="6399382"/>
                  <a:pt x="8125454" y="6399382"/>
                  <a:pt x="8123262" y="6399476"/>
                </a:cubicBezTo>
                <a:cubicBezTo>
                  <a:pt x="8123262" y="6399476"/>
                  <a:pt x="8123262" y="6399476"/>
                  <a:pt x="8123199" y="6401615"/>
                </a:cubicBezTo>
                <a:lnTo>
                  <a:pt x="8121682" y="6404473"/>
                </a:lnTo>
                <a:lnTo>
                  <a:pt x="8122040" y="6400590"/>
                </a:lnTo>
                <a:cubicBezTo>
                  <a:pt x="8123556" y="6394719"/>
                  <a:pt x="8125132" y="6389454"/>
                  <a:pt x="8124426" y="6382155"/>
                </a:cubicBezTo>
                <a:cubicBezTo>
                  <a:pt x="8124426" y="6382155"/>
                  <a:pt x="8123955" y="6377288"/>
                  <a:pt x="8123955" y="6377288"/>
                </a:cubicBezTo>
                <a:cubicBezTo>
                  <a:pt x="8132140" y="6375701"/>
                  <a:pt x="8132611" y="6380567"/>
                  <a:pt x="8133082" y="6385434"/>
                </a:cubicBezTo>
                <a:cubicBezTo>
                  <a:pt x="8135127" y="6385037"/>
                  <a:pt x="8136062" y="6383927"/>
                  <a:pt x="8136442" y="6382459"/>
                </a:cubicBezTo>
                <a:lnTo>
                  <a:pt x="8136464" y="6378155"/>
                </a:lnTo>
                <a:lnTo>
                  <a:pt x="8136826" y="6378139"/>
                </a:lnTo>
                <a:cubicBezTo>
                  <a:pt x="8136826" y="6378139"/>
                  <a:pt x="8139080" y="6375924"/>
                  <a:pt x="8139080" y="6375924"/>
                </a:cubicBezTo>
                <a:cubicBezTo>
                  <a:pt x="8139080" y="6375924"/>
                  <a:pt x="8139080" y="6375924"/>
                  <a:pt x="8141271" y="6375831"/>
                </a:cubicBezTo>
                <a:cubicBezTo>
                  <a:pt x="8141208" y="6377952"/>
                  <a:pt x="8141208" y="6377952"/>
                  <a:pt x="8141208" y="6377952"/>
                </a:cubicBezTo>
                <a:cubicBezTo>
                  <a:pt x="8141146" y="6380073"/>
                  <a:pt x="8141083" y="6382194"/>
                  <a:pt x="8141020" y="6384313"/>
                </a:cubicBezTo>
                <a:cubicBezTo>
                  <a:pt x="8140958" y="6386435"/>
                  <a:pt x="8138704" y="6388649"/>
                  <a:pt x="8138641" y="6390770"/>
                </a:cubicBezTo>
                <a:cubicBezTo>
                  <a:pt x="8138641" y="6390770"/>
                  <a:pt x="8138578" y="6392891"/>
                  <a:pt x="8138578" y="6392891"/>
                </a:cubicBezTo>
                <a:cubicBezTo>
                  <a:pt x="8138578" y="6392891"/>
                  <a:pt x="8140706" y="6394918"/>
                  <a:pt x="8140706" y="6394918"/>
                </a:cubicBezTo>
                <a:cubicBezTo>
                  <a:pt x="8140770" y="6392796"/>
                  <a:pt x="8140770" y="6392796"/>
                  <a:pt x="8140770" y="6392796"/>
                </a:cubicBezTo>
                <a:cubicBezTo>
                  <a:pt x="8140833" y="6390677"/>
                  <a:pt x="8143150" y="6386341"/>
                  <a:pt x="8143212" y="6384221"/>
                </a:cubicBezTo>
                <a:cubicBezTo>
                  <a:pt x="8143274" y="6382099"/>
                  <a:pt x="8145528" y="6379884"/>
                  <a:pt x="8145591" y="6377765"/>
                </a:cubicBezTo>
                <a:cubicBezTo>
                  <a:pt x="8145591" y="6377765"/>
                  <a:pt x="8145653" y="6375644"/>
                  <a:pt x="8145653" y="6375644"/>
                </a:cubicBezTo>
                <a:lnTo>
                  <a:pt x="8147564" y="6370071"/>
                </a:lnTo>
                <a:lnTo>
                  <a:pt x="8149180" y="6368679"/>
                </a:lnTo>
                <a:lnTo>
                  <a:pt x="8148559" y="6367169"/>
                </a:lnTo>
                <a:lnTo>
                  <a:pt x="8155235" y="6347699"/>
                </a:lnTo>
                <a:cubicBezTo>
                  <a:pt x="8155359" y="6343458"/>
                  <a:pt x="8155485" y="6339216"/>
                  <a:pt x="8157801" y="6334882"/>
                </a:cubicBezTo>
                <a:cubicBezTo>
                  <a:pt x="8157990" y="6328521"/>
                  <a:pt x="8171263" y="6323715"/>
                  <a:pt x="8169197" y="6319568"/>
                </a:cubicBezTo>
                <a:cubicBezTo>
                  <a:pt x="8169135" y="6321689"/>
                  <a:pt x="8160431" y="6319944"/>
                  <a:pt x="8158302" y="6317916"/>
                </a:cubicBezTo>
                <a:close/>
                <a:moveTo>
                  <a:pt x="3448078" y="6317916"/>
                </a:moveTo>
                <a:cubicBezTo>
                  <a:pt x="3443446" y="6326587"/>
                  <a:pt x="3443446" y="6326587"/>
                  <a:pt x="3441005" y="6335162"/>
                </a:cubicBezTo>
                <a:cubicBezTo>
                  <a:pt x="3443195" y="6335070"/>
                  <a:pt x="3443195" y="6335070"/>
                  <a:pt x="3443195" y="6335070"/>
                </a:cubicBezTo>
                <a:cubicBezTo>
                  <a:pt x="3440879" y="6339405"/>
                  <a:pt x="3440754" y="6343646"/>
                  <a:pt x="3440628" y="6347887"/>
                </a:cubicBezTo>
                <a:lnTo>
                  <a:pt x="3434415" y="6364742"/>
                </a:lnTo>
                <a:lnTo>
                  <a:pt x="3429161" y="6364381"/>
                </a:lnTo>
                <a:cubicBezTo>
                  <a:pt x="3428690" y="6359514"/>
                  <a:pt x="3420976" y="6365969"/>
                  <a:pt x="3420976" y="6365969"/>
                </a:cubicBezTo>
                <a:cubicBezTo>
                  <a:pt x="3420976" y="6365969"/>
                  <a:pt x="3420858" y="6364751"/>
                  <a:pt x="3419717" y="6363733"/>
                </a:cubicBezTo>
                <a:lnTo>
                  <a:pt x="3418675" y="6363587"/>
                </a:lnTo>
                <a:lnTo>
                  <a:pt x="3418736" y="6361533"/>
                </a:lnTo>
                <a:cubicBezTo>
                  <a:pt x="3419862" y="6360425"/>
                  <a:pt x="3419878" y="6359895"/>
                  <a:pt x="3419612" y="6359642"/>
                </a:cubicBezTo>
                <a:cubicBezTo>
                  <a:pt x="3419346" y="6359389"/>
                  <a:pt x="3418798" y="6359412"/>
                  <a:pt x="3418798" y="6359412"/>
                </a:cubicBezTo>
                <a:cubicBezTo>
                  <a:pt x="3418860" y="6357291"/>
                  <a:pt x="3416607" y="6359506"/>
                  <a:pt x="3416607" y="6359506"/>
                </a:cubicBezTo>
                <a:lnTo>
                  <a:pt x="3415569" y="6363149"/>
                </a:lnTo>
                <a:lnTo>
                  <a:pt x="3412319" y="6362690"/>
                </a:lnTo>
                <a:cubicBezTo>
                  <a:pt x="3412791" y="6367555"/>
                  <a:pt x="3413260" y="6372421"/>
                  <a:pt x="3405075" y="6374009"/>
                </a:cubicBezTo>
                <a:cubicBezTo>
                  <a:pt x="3405547" y="6378876"/>
                  <a:pt x="3405547" y="6378876"/>
                  <a:pt x="3406018" y="6383742"/>
                </a:cubicBezTo>
                <a:cubicBezTo>
                  <a:pt x="3406489" y="6388609"/>
                  <a:pt x="3402984" y="6395486"/>
                  <a:pt x="3400561" y="6402773"/>
                </a:cubicBezTo>
                <a:lnTo>
                  <a:pt x="3399713" y="6407048"/>
                </a:lnTo>
                <a:lnTo>
                  <a:pt x="3412815" y="6407048"/>
                </a:lnTo>
                <a:lnTo>
                  <a:pt x="3412849" y="6405890"/>
                </a:lnTo>
                <a:cubicBezTo>
                  <a:pt x="3413945" y="6405842"/>
                  <a:pt x="3415057" y="6405261"/>
                  <a:pt x="3415636" y="6404168"/>
                </a:cubicBezTo>
                <a:cubicBezTo>
                  <a:pt x="3416215" y="6403077"/>
                  <a:pt x="3416262" y="6401474"/>
                  <a:pt x="3415230" y="6399382"/>
                </a:cubicBezTo>
                <a:cubicBezTo>
                  <a:pt x="3415230" y="6399382"/>
                  <a:pt x="3415230" y="6399382"/>
                  <a:pt x="3413038" y="6399476"/>
                </a:cubicBezTo>
                <a:cubicBezTo>
                  <a:pt x="3413038" y="6399476"/>
                  <a:pt x="3413038" y="6399476"/>
                  <a:pt x="3412975" y="6401615"/>
                </a:cubicBezTo>
                <a:lnTo>
                  <a:pt x="3411458" y="6404473"/>
                </a:lnTo>
                <a:lnTo>
                  <a:pt x="3411816" y="6400590"/>
                </a:lnTo>
                <a:cubicBezTo>
                  <a:pt x="3413332" y="6394719"/>
                  <a:pt x="3414909" y="6389454"/>
                  <a:pt x="3414202" y="6382155"/>
                </a:cubicBezTo>
                <a:cubicBezTo>
                  <a:pt x="3414202" y="6382155"/>
                  <a:pt x="3413732" y="6377288"/>
                  <a:pt x="3413732" y="6377288"/>
                </a:cubicBezTo>
                <a:cubicBezTo>
                  <a:pt x="3421916" y="6375701"/>
                  <a:pt x="3422387" y="6380567"/>
                  <a:pt x="3422858" y="6385434"/>
                </a:cubicBezTo>
                <a:cubicBezTo>
                  <a:pt x="3424904" y="6385037"/>
                  <a:pt x="3425839" y="6383927"/>
                  <a:pt x="3426219" y="6382459"/>
                </a:cubicBezTo>
                <a:lnTo>
                  <a:pt x="3426240" y="6378155"/>
                </a:lnTo>
                <a:lnTo>
                  <a:pt x="3426602" y="6378139"/>
                </a:lnTo>
                <a:cubicBezTo>
                  <a:pt x="3426602" y="6378139"/>
                  <a:pt x="3428856" y="6375924"/>
                  <a:pt x="3428856" y="6375924"/>
                </a:cubicBezTo>
                <a:cubicBezTo>
                  <a:pt x="3428856" y="6375924"/>
                  <a:pt x="3428856" y="6375924"/>
                  <a:pt x="3431047" y="6375831"/>
                </a:cubicBezTo>
                <a:cubicBezTo>
                  <a:pt x="3430985" y="6377952"/>
                  <a:pt x="3430985" y="6377952"/>
                  <a:pt x="3430985" y="6377952"/>
                </a:cubicBezTo>
                <a:cubicBezTo>
                  <a:pt x="3430923" y="6380073"/>
                  <a:pt x="3430860" y="6382194"/>
                  <a:pt x="3430796" y="6384313"/>
                </a:cubicBezTo>
                <a:cubicBezTo>
                  <a:pt x="3430734" y="6386435"/>
                  <a:pt x="3428480" y="6388649"/>
                  <a:pt x="3428417" y="6390770"/>
                </a:cubicBezTo>
                <a:cubicBezTo>
                  <a:pt x="3428417" y="6390770"/>
                  <a:pt x="3428354" y="6392891"/>
                  <a:pt x="3428354" y="6392891"/>
                </a:cubicBezTo>
                <a:cubicBezTo>
                  <a:pt x="3428354" y="6392891"/>
                  <a:pt x="3430483" y="6394918"/>
                  <a:pt x="3430483" y="6394918"/>
                </a:cubicBezTo>
                <a:cubicBezTo>
                  <a:pt x="3430546" y="6392796"/>
                  <a:pt x="3430546" y="6392796"/>
                  <a:pt x="3430546" y="6392796"/>
                </a:cubicBezTo>
                <a:cubicBezTo>
                  <a:pt x="3430609" y="6390677"/>
                  <a:pt x="3432926" y="6386341"/>
                  <a:pt x="3432988" y="6384221"/>
                </a:cubicBezTo>
                <a:cubicBezTo>
                  <a:pt x="3433050" y="6382099"/>
                  <a:pt x="3435304" y="6379884"/>
                  <a:pt x="3435367" y="6377765"/>
                </a:cubicBezTo>
                <a:cubicBezTo>
                  <a:pt x="3435367" y="6377765"/>
                  <a:pt x="3435429" y="6375644"/>
                  <a:pt x="3435429" y="6375644"/>
                </a:cubicBezTo>
                <a:lnTo>
                  <a:pt x="3437340" y="6370071"/>
                </a:lnTo>
                <a:lnTo>
                  <a:pt x="3438956" y="6368679"/>
                </a:lnTo>
                <a:lnTo>
                  <a:pt x="3438335" y="6367169"/>
                </a:lnTo>
                <a:lnTo>
                  <a:pt x="3445011" y="6347699"/>
                </a:lnTo>
                <a:cubicBezTo>
                  <a:pt x="3445136" y="6343458"/>
                  <a:pt x="3445261" y="6339216"/>
                  <a:pt x="3447577" y="6334882"/>
                </a:cubicBezTo>
                <a:cubicBezTo>
                  <a:pt x="3447766" y="6328521"/>
                  <a:pt x="3461039" y="6323715"/>
                  <a:pt x="3458974" y="6319568"/>
                </a:cubicBezTo>
                <a:cubicBezTo>
                  <a:pt x="3458912" y="6321689"/>
                  <a:pt x="3450208" y="6319944"/>
                  <a:pt x="3448078" y="6317916"/>
                </a:cubicBezTo>
                <a:close/>
                <a:moveTo>
                  <a:pt x="1906466" y="6316683"/>
                </a:moveTo>
                <a:cubicBezTo>
                  <a:pt x="1904968" y="6331231"/>
                  <a:pt x="1895955" y="6330812"/>
                  <a:pt x="1893958" y="6350208"/>
                </a:cubicBezTo>
                <a:cubicBezTo>
                  <a:pt x="1903470" y="6345778"/>
                  <a:pt x="1903969" y="6340929"/>
                  <a:pt x="1913481" y="6336498"/>
                </a:cubicBezTo>
                <a:cubicBezTo>
                  <a:pt x="1913979" y="6331649"/>
                  <a:pt x="1914978" y="6321951"/>
                  <a:pt x="1915478" y="6317102"/>
                </a:cubicBezTo>
                <a:cubicBezTo>
                  <a:pt x="1915478" y="6317102"/>
                  <a:pt x="1915478" y="6317102"/>
                  <a:pt x="1906466" y="6316683"/>
                </a:cubicBezTo>
                <a:close/>
                <a:moveTo>
                  <a:pt x="1457490" y="6315954"/>
                </a:moveTo>
                <a:cubicBezTo>
                  <a:pt x="1458941" y="6319319"/>
                  <a:pt x="1450338" y="6319257"/>
                  <a:pt x="1455210" y="6321714"/>
                </a:cubicBezTo>
                <a:cubicBezTo>
                  <a:pt x="1456038" y="6320323"/>
                  <a:pt x="1456401" y="6321163"/>
                  <a:pt x="1456933" y="6321843"/>
                </a:cubicBezTo>
                <a:cubicBezTo>
                  <a:pt x="1457198" y="6322182"/>
                  <a:pt x="1457506" y="6322482"/>
                  <a:pt x="1457935" y="6322442"/>
                </a:cubicBezTo>
                <a:cubicBezTo>
                  <a:pt x="1458364" y="6322401"/>
                  <a:pt x="1458915" y="6322021"/>
                  <a:pt x="1459666" y="6321001"/>
                </a:cubicBezTo>
                <a:cubicBezTo>
                  <a:pt x="1459978" y="6319513"/>
                  <a:pt x="1459564" y="6316342"/>
                  <a:pt x="1457490" y="6315954"/>
                </a:cubicBezTo>
                <a:close/>
                <a:moveTo>
                  <a:pt x="8118970" y="6315787"/>
                </a:moveTo>
                <a:cubicBezTo>
                  <a:pt x="8114721" y="6315969"/>
                  <a:pt x="8114721" y="6315969"/>
                  <a:pt x="8114721" y="6315969"/>
                </a:cubicBezTo>
                <a:cubicBezTo>
                  <a:pt x="8114721" y="6315969"/>
                  <a:pt x="8112596" y="6316060"/>
                  <a:pt x="8112596" y="6316060"/>
                </a:cubicBezTo>
                <a:cubicBezTo>
                  <a:pt x="8112596" y="6316060"/>
                  <a:pt x="8114654" y="6318259"/>
                  <a:pt x="8114654" y="6318259"/>
                </a:cubicBezTo>
                <a:cubicBezTo>
                  <a:pt x="8118903" y="6318078"/>
                  <a:pt x="8118903" y="6318078"/>
                  <a:pt x="8118903" y="6318078"/>
                </a:cubicBezTo>
                <a:cubicBezTo>
                  <a:pt x="8118903" y="6318078"/>
                  <a:pt x="8118903" y="6318078"/>
                  <a:pt x="8118970" y="6315787"/>
                </a:cubicBezTo>
                <a:close/>
                <a:moveTo>
                  <a:pt x="3408747" y="6315787"/>
                </a:moveTo>
                <a:cubicBezTo>
                  <a:pt x="3404497" y="6315969"/>
                  <a:pt x="3404497" y="6315969"/>
                  <a:pt x="3404497" y="6315969"/>
                </a:cubicBezTo>
                <a:cubicBezTo>
                  <a:pt x="3404497" y="6315969"/>
                  <a:pt x="3402373" y="6316060"/>
                  <a:pt x="3402373" y="6316060"/>
                </a:cubicBezTo>
                <a:cubicBezTo>
                  <a:pt x="3402373" y="6316060"/>
                  <a:pt x="3404430" y="6318259"/>
                  <a:pt x="3404430" y="6318259"/>
                </a:cubicBezTo>
                <a:cubicBezTo>
                  <a:pt x="3408680" y="6318078"/>
                  <a:pt x="3408680" y="6318078"/>
                  <a:pt x="3408680" y="6318078"/>
                </a:cubicBezTo>
                <a:cubicBezTo>
                  <a:pt x="3408680" y="6318078"/>
                  <a:pt x="3408680" y="6318078"/>
                  <a:pt x="3408747" y="6315787"/>
                </a:cubicBezTo>
                <a:close/>
                <a:moveTo>
                  <a:pt x="8276571" y="6315142"/>
                </a:moveTo>
                <a:cubicBezTo>
                  <a:pt x="8274517" y="6317328"/>
                  <a:pt x="8274517" y="6317328"/>
                  <a:pt x="8274517" y="6317328"/>
                </a:cubicBezTo>
                <a:cubicBezTo>
                  <a:pt x="8274455" y="6319426"/>
                  <a:pt x="8274392" y="6321527"/>
                  <a:pt x="8272339" y="6323711"/>
                </a:cubicBezTo>
                <a:cubicBezTo>
                  <a:pt x="8272339" y="6323711"/>
                  <a:pt x="8274331" y="6323626"/>
                  <a:pt x="8274331" y="6323626"/>
                </a:cubicBezTo>
                <a:cubicBezTo>
                  <a:pt x="8276385" y="6321442"/>
                  <a:pt x="8276448" y="6319342"/>
                  <a:pt x="8276509" y="6317242"/>
                </a:cubicBezTo>
                <a:cubicBezTo>
                  <a:pt x="8276509" y="6317242"/>
                  <a:pt x="8276571" y="6315142"/>
                  <a:pt x="8276571" y="6315142"/>
                </a:cubicBezTo>
                <a:close/>
                <a:moveTo>
                  <a:pt x="3566348" y="6315142"/>
                </a:moveTo>
                <a:cubicBezTo>
                  <a:pt x="3564293" y="6317328"/>
                  <a:pt x="3564293" y="6317328"/>
                  <a:pt x="3564293" y="6317328"/>
                </a:cubicBezTo>
                <a:cubicBezTo>
                  <a:pt x="3564232" y="6319426"/>
                  <a:pt x="3564169" y="6321527"/>
                  <a:pt x="3562115" y="6323711"/>
                </a:cubicBezTo>
                <a:cubicBezTo>
                  <a:pt x="3562115" y="6323711"/>
                  <a:pt x="3564107" y="6323626"/>
                  <a:pt x="3564107" y="6323626"/>
                </a:cubicBezTo>
                <a:cubicBezTo>
                  <a:pt x="3566161" y="6321442"/>
                  <a:pt x="3566224" y="6319342"/>
                  <a:pt x="3566285" y="6317242"/>
                </a:cubicBezTo>
                <a:cubicBezTo>
                  <a:pt x="3566285" y="6317242"/>
                  <a:pt x="3566348" y="6315142"/>
                  <a:pt x="3566348" y="6315142"/>
                </a:cubicBezTo>
                <a:close/>
                <a:moveTo>
                  <a:pt x="1304891" y="6314672"/>
                </a:moveTo>
                <a:cubicBezTo>
                  <a:pt x="1304250" y="6317742"/>
                  <a:pt x="1302482" y="6315815"/>
                  <a:pt x="1301115" y="6317156"/>
                </a:cubicBezTo>
                <a:cubicBezTo>
                  <a:pt x="1303205" y="6317546"/>
                  <a:pt x="1304351" y="6318558"/>
                  <a:pt x="1304832" y="6318847"/>
                </a:cubicBezTo>
                <a:cubicBezTo>
                  <a:pt x="1305316" y="6319137"/>
                  <a:pt x="1305134" y="6318704"/>
                  <a:pt x="1304572" y="6316207"/>
                </a:cubicBezTo>
                <a:cubicBezTo>
                  <a:pt x="1305094" y="6316304"/>
                  <a:pt x="1305696" y="6316018"/>
                  <a:pt x="1305907" y="6315659"/>
                </a:cubicBezTo>
                <a:cubicBezTo>
                  <a:pt x="1306118" y="6315300"/>
                  <a:pt x="1305936" y="6314867"/>
                  <a:pt x="1304891" y="6314672"/>
                </a:cubicBezTo>
                <a:close/>
                <a:moveTo>
                  <a:pt x="10588372" y="6314611"/>
                </a:moveTo>
                <a:cubicBezTo>
                  <a:pt x="10586606" y="6314164"/>
                  <a:pt x="10585193" y="6314522"/>
                  <a:pt x="10584128" y="6317474"/>
                </a:cubicBezTo>
                <a:cubicBezTo>
                  <a:pt x="10588364" y="6319978"/>
                  <a:pt x="10592598" y="6322481"/>
                  <a:pt x="10592598" y="6322481"/>
                </a:cubicBezTo>
                <a:cubicBezTo>
                  <a:pt x="10592952" y="6321497"/>
                  <a:pt x="10594544" y="6320648"/>
                  <a:pt x="10595516" y="6319730"/>
                </a:cubicBezTo>
                <a:cubicBezTo>
                  <a:pt x="10596489" y="6318813"/>
                  <a:pt x="10596845" y="6317828"/>
                  <a:pt x="10594727" y="6316577"/>
                </a:cubicBezTo>
                <a:cubicBezTo>
                  <a:pt x="10592254" y="6316309"/>
                  <a:pt x="10590137" y="6315057"/>
                  <a:pt x="10588372" y="6314611"/>
                </a:cubicBezTo>
                <a:close/>
                <a:moveTo>
                  <a:pt x="5878148" y="6314611"/>
                </a:moveTo>
                <a:cubicBezTo>
                  <a:pt x="5876383" y="6314164"/>
                  <a:pt x="5874969" y="6314522"/>
                  <a:pt x="5873904" y="6317474"/>
                </a:cubicBezTo>
                <a:cubicBezTo>
                  <a:pt x="5878140" y="6319978"/>
                  <a:pt x="5882375" y="6322481"/>
                  <a:pt x="5882375" y="6322481"/>
                </a:cubicBezTo>
                <a:cubicBezTo>
                  <a:pt x="5882728" y="6321497"/>
                  <a:pt x="5884321" y="6320648"/>
                  <a:pt x="5885292" y="6319730"/>
                </a:cubicBezTo>
                <a:cubicBezTo>
                  <a:pt x="5886266" y="6318813"/>
                  <a:pt x="5886621" y="6317828"/>
                  <a:pt x="5884502" y="6316577"/>
                </a:cubicBezTo>
                <a:cubicBezTo>
                  <a:pt x="5882030" y="6316309"/>
                  <a:pt x="5879913" y="6315057"/>
                  <a:pt x="5878148" y="6314611"/>
                </a:cubicBezTo>
                <a:close/>
                <a:moveTo>
                  <a:pt x="11327407" y="6313163"/>
                </a:moveTo>
                <a:cubicBezTo>
                  <a:pt x="11327407" y="6313163"/>
                  <a:pt x="11326766" y="6314943"/>
                  <a:pt x="11331133" y="6317526"/>
                </a:cubicBezTo>
                <a:cubicBezTo>
                  <a:pt x="11330491" y="6319307"/>
                  <a:pt x="11329849" y="6321088"/>
                  <a:pt x="11329849" y="6321088"/>
                </a:cubicBezTo>
                <a:cubicBezTo>
                  <a:pt x="11329207" y="6322868"/>
                  <a:pt x="11329207" y="6322868"/>
                  <a:pt x="11329207" y="6322868"/>
                </a:cubicBezTo>
                <a:cubicBezTo>
                  <a:pt x="11332931" y="6327231"/>
                  <a:pt x="11332931" y="6327231"/>
                  <a:pt x="11337299" y="6329813"/>
                </a:cubicBezTo>
                <a:cubicBezTo>
                  <a:pt x="11341667" y="6332395"/>
                  <a:pt x="11341667" y="6332395"/>
                  <a:pt x="11341667" y="6332395"/>
                </a:cubicBezTo>
                <a:cubicBezTo>
                  <a:pt x="11342308" y="6330614"/>
                  <a:pt x="11342308" y="6330614"/>
                  <a:pt x="11342308" y="6330614"/>
                </a:cubicBezTo>
                <a:cubicBezTo>
                  <a:pt x="11342950" y="6328834"/>
                  <a:pt x="11343592" y="6327053"/>
                  <a:pt x="11343592" y="6327053"/>
                </a:cubicBezTo>
                <a:cubicBezTo>
                  <a:pt x="11344235" y="6325273"/>
                  <a:pt x="11344877" y="6323492"/>
                  <a:pt x="11344877" y="6323492"/>
                </a:cubicBezTo>
                <a:cubicBezTo>
                  <a:pt x="11345519" y="6321710"/>
                  <a:pt x="11345519" y="6321710"/>
                  <a:pt x="11345519" y="6321710"/>
                </a:cubicBezTo>
                <a:cubicBezTo>
                  <a:pt x="11341793" y="6317348"/>
                  <a:pt x="11341793" y="6317348"/>
                  <a:pt x="11341151" y="6319129"/>
                </a:cubicBezTo>
                <a:cubicBezTo>
                  <a:pt x="11336142" y="6318328"/>
                  <a:pt x="11335500" y="6320108"/>
                  <a:pt x="11339226" y="6324471"/>
                </a:cubicBezTo>
                <a:cubicBezTo>
                  <a:pt x="11339226" y="6324471"/>
                  <a:pt x="11338583" y="6326251"/>
                  <a:pt x="11338583" y="6326251"/>
                </a:cubicBezTo>
                <a:cubicBezTo>
                  <a:pt x="11334216" y="6323669"/>
                  <a:pt x="11334216" y="6323669"/>
                  <a:pt x="11334216" y="6323669"/>
                </a:cubicBezTo>
                <a:cubicBezTo>
                  <a:pt x="11334857" y="6321888"/>
                  <a:pt x="11334857" y="6321888"/>
                  <a:pt x="11335500" y="6320108"/>
                </a:cubicBezTo>
                <a:cubicBezTo>
                  <a:pt x="11335500" y="6320108"/>
                  <a:pt x="11336142" y="6318328"/>
                  <a:pt x="11336142" y="6318328"/>
                </a:cubicBezTo>
                <a:cubicBezTo>
                  <a:pt x="11336142" y="6318328"/>
                  <a:pt x="11332417" y="6313965"/>
                  <a:pt x="11332417" y="6313965"/>
                </a:cubicBezTo>
                <a:cubicBezTo>
                  <a:pt x="11332417" y="6313965"/>
                  <a:pt x="11327407" y="6313163"/>
                  <a:pt x="11327407" y="6313163"/>
                </a:cubicBezTo>
                <a:close/>
                <a:moveTo>
                  <a:pt x="6617183" y="6313163"/>
                </a:moveTo>
                <a:lnTo>
                  <a:pt x="6620335" y="6316853"/>
                </a:lnTo>
                <a:lnTo>
                  <a:pt x="6616688" y="6316683"/>
                </a:lnTo>
                <a:cubicBezTo>
                  <a:pt x="6615191" y="6331231"/>
                  <a:pt x="6606179" y="6330812"/>
                  <a:pt x="6604181" y="6350208"/>
                </a:cubicBezTo>
                <a:lnTo>
                  <a:pt x="6608885" y="6346905"/>
                </a:lnTo>
                <a:lnTo>
                  <a:pt x="6616270" y="6349539"/>
                </a:lnTo>
                <a:cubicBezTo>
                  <a:pt x="6618109" y="6349781"/>
                  <a:pt x="6619167" y="6350407"/>
                  <a:pt x="6622398" y="6355699"/>
                </a:cubicBezTo>
                <a:cubicBezTo>
                  <a:pt x="6625186" y="6355092"/>
                  <a:pt x="6627638" y="6355415"/>
                  <a:pt x="6629116" y="6354878"/>
                </a:cubicBezTo>
                <a:cubicBezTo>
                  <a:pt x="6630592" y="6354343"/>
                  <a:pt x="6631095" y="6352949"/>
                  <a:pt x="6629985" y="6348909"/>
                </a:cubicBezTo>
                <a:cubicBezTo>
                  <a:pt x="6625749" y="6346404"/>
                  <a:pt x="6621514" y="6343901"/>
                  <a:pt x="6622184" y="6342042"/>
                </a:cubicBezTo>
                <a:cubicBezTo>
                  <a:pt x="6621179" y="6344830"/>
                  <a:pt x="6620121" y="6344205"/>
                  <a:pt x="6618699" y="6342801"/>
                </a:cubicBezTo>
                <a:lnTo>
                  <a:pt x="6616698" y="6341418"/>
                </a:lnTo>
                <a:lnTo>
                  <a:pt x="6623705" y="6336498"/>
                </a:lnTo>
                <a:lnTo>
                  <a:pt x="6624611" y="6327698"/>
                </a:lnTo>
                <a:lnTo>
                  <a:pt x="6627076" y="6329813"/>
                </a:lnTo>
                <a:cubicBezTo>
                  <a:pt x="6631443" y="6332395"/>
                  <a:pt x="6631443" y="6332395"/>
                  <a:pt x="6631443" y="6332395"/>
                </a:cubicBezTo>
                <a:cubicBezTo>
                  <a:pt x="6632085" y="6330614"/>
                  <a:pt x="6632085" y="6330614"/>
                  <a:pt x="6632085" y="6330614"/>
                </a:cubicBezTo>
                <a:cubicBezTo>
                  <a:pt x="6632727" y="6328834"/>
                  <a:pt x="6633369" y="6327053"/>
                  <a:pt x="6633369" y="6327053"/>
                </a:cubicBezTo>
                <a:cubicBezTo>
                  <a:pt x="6634011" y="6325273"/>
                  <a:pt x="6634652" y="6323492"/>
                  <a:pt x="6634652" y="6323492"/>
                </a:cubicBezTo>
                <a:cubicBezTo>
                  <a:pt x="6635295" y="6321710"/>
                  <a:pt x="6635295" y="6321710"/>
                  <a:pt x="6635295" y="6321710"/>
                </a:cubicBezTo>
                <a:cubicBezTo>
                  <a:pt x="6631569" y="6317348"/>
                  <a:pt x="6631569" y="6317348"/>
                  <a:pt x="6630928" y="6319129"/>
                </a:cubicBezTo>
                <a:cubicBezTo>
                  <a:pt x="6625919" y="6318328"/>
                  <a:pt x="6625276" y="6320108"/>
                  <a:pt x="6629001" y="6324471"/>
                </a:cubicBezTo>
                <a:cubicBezTo>
                  <a:pt x="6629001" y="6324471"/>
                  <a:pt x="6628359" y="6326251"/>
                  <a:pt x="6628359" y="6326251"/>
                </a:cubicBezTo>
                <a:lnTo>
                  <a:pt x="6624966" y="6324245"/>
                </a:lnTo>
                <a:lnTo>
                  <a:pt x="6625437" y="6319659"/>
                </a:lnTo>
                <a:lnTo>
                  <a:pt x="6625919" y="6318328"/>
                </a:lnTo>
                <a:lnTo>
                  <a:pt x="6625612" y="6317969"/>
                </a:lnTo>
                <a:lnTo>
                  <a:pt x="6625702" y="6317102"/>
                </a:lnTo>
                <a:lnTo>
                  <a:pt x="6624838" y="6317062"/>
                </a:lnTo>
                <a:lnTo>
                  <a:pt x="6622193" y="6313965"/>
                </a:lnTo>
                <a:cubicBezTo>
                  <a:pt x="6622193" y="6313965"/>
                  <a:pt x="6617183" y="6313163"/>
                  <a:pt x="6617183" y="6313163"/>
                </a:cubicBezTo>
                <a:close/>
                <a:moveTo>
                  <a:pt x="889372" y="6313092"/>
                </a:moveTo>
                <a:cubicBezTo>
                  <a:pt x="883623" y="6314307"/>
                  <a:pt x="884270" y="6328883"/>
                  <a:pt x="885275" y="6333490"/>
                </a:cubicBezTo>
                <a:cubicBezTo>
                  <a:pt x="887139" y="6330433"/>
                  <a:pt x="889093" y="6325961"/>
                  <a:pt x="890115" y="6321941"/>
                </a:cubicBezTo>
                <a:cubicBezTo>
                  <a:pt x="891137" y="6317919"/>
                  <a:pt x="891230" y="6314347"/>
                  <a:pt x="889372" y="6313092"/>
                </a:cubicBezTo>
                <a:close/>
                <a:moveTo>
                  <a:pt x="8178273" y="6310962"/>
                </a:moveTo>
                <a:cubicBezTo>
                  <a:pt x="8176086" y="6313153"/>
                  <a:pt x="8167462" y="6317715"/>
                  <a:pt x="8173774" y="6319543"/>
                </a:cubicBezTo>
                <a:cubicBezTo>
                  <a:pt x="8175961" y="6317351"/>
                  <a:pt x="8180397" y="6310871"/>
                  <a:pt x="8178273" y="6310962"/>
                </a:cubicBezTo>
                <a:close/>
                <a:moveTo>
                  <a:pt x="3468050" y="6310962"/>
                </a:moveTo>
                <a:cubicBezTo>
                  <a:pt x="3465863" y="6313153"/>
                  <a:pt x="3457239" y="6317715"/>
                  <a:pt x="3463551" y="6319543"/>
                </a:cubicBezTo>
                <a:cubicBezTo>
                  <a:pt x="3465737" y="6317351"/>
                  <a:pt x="3470173" y="6310871"/>
                  <a:pt x="3468050" y="6310962"/>
                </a:cubicBezTo>
                <a:close/>
                <a:moveTo>
                  <a:pt x="8132326" y="6310896"/>
                </a:moveTo>
                <a:cubicBezTo>
                  <a:pt x="8136729" y="6312740"/>
                  <a:pt x="8127683" y="6317194"/>
                  <a:pt x="8134317" y="6318943"/>
                </a:cubicBezTo>
                <a:cubicBezTo>
                  <a:pt x="8136549" y="6318848"/>
                  <a:pt x="8136668" y="6314776"/>
                  <a:pt x="8138960" y="6312645"/>
                </a:cubicBezTo>
                <a:cubicBezTo>
                  <a:pt x="8134438" y="6314871"/>
                  <a:pt x="8136910" y="6306633"/>
                  <a:pt x="8132326" y="6310896"/>
                </a:cubicBezTo>
                <a:close/>
                <a:moveTo>
                  <a:pt x="3422102" y="6310896"/>
                </a:moveTo>
                <a:cubicBezTo>
                  <a:pt x="3426506" y="6312740"/>
                  <a:pt x="3417459" y="6317194"/>
                  <a:pt x="3424093" y="6318943"/>
                </a:cubicBezTo>
                <a:cubicBezTo>
                  <a:pt x="3426325" y="6318848"/>
                  <a:pt x="3426444" y="6314776"/>
                  <a:pt x="3428736" y="6312645"/>
                </a:cubicBezTo>
                <a:cubicBezTo>
                  <a:pt x="3424214" y="6314871"/>
                  <a:pt x="3426686" y="6306633"/>
                  <a:pt x="3422102" y="6310896"/>
                </a:cubicBezTo>
                <a:close/>
                <a:moveTo>
                  <a:pt x="1443913" y="6309935"/>
                </a:moveTo>
                <a:cubicBezTo>
                  <a:pt x="1441492" y="6311126"/>
                  <a:pt x="1441546" y="6316066"/>
                  <a:pt x="1439125" y="6317256"/>
                </a:cubicBezTo>
                <a:cubicBezTo>
                  <a:pt x="1440526" y="6318339"/>
                  <a:pt x="1442247" y="6316607"/>
                  <a:pt x="1443353" y="6314556"/>
                </a:cubicBezTo>
                <a:cubicBezTo>
                  <a:pt x="1444461" y="6312503"/>
                  <a:pt x="1444957" y="6310131"/>
                  <a:pt x="1443913" y="6309935"/>
                </a:cubicBezTo>
                <a:close/>
                <a:moveTo>
                  <a:pt x="8270445" y="6307017"/>
                </a:moveTo>
                <a:cubicBezTo>
                  <a:pt x="8270385" y="6309053"/>
                  <a:pt x="8267993" y="6309155"/>
                  <a:pt x="8265603" y="6309257"/>
                </a:cubicBezTo>
                <a:cubicBezTo>
                  <a:pt x="8265603" y="6309257"/>
                  <a:pt x="8265543" y="6311294"/>
                  <a:pt x="8265482" y="6313330"/>
                </a:cubicBezTo>
                <a:cubicBezTo>
                  <a:pt x="8265482" y="6313330"/>
                  <a:pt x="8267873" y="6313227"/>
                  <a:pt x="8270264" y="6313125"/>
                </a:cubicBezTo>
                <a:cubicBezTo>
                  <a:pt x="8271489" y="6312057"/>
                  <a:pt x="8271535" y="6310530"/>
                  <a:pt x="8271273" y="6309270"/>
                </a:cubicBezTo>
                <a:cubicBezTo>
                  <a:pt x="8271012" y="6308010"/>
                  <a:pt x="8270445" y="6307017"/>
                  <a:pt x="8270445" y="6307017"/>
                </a:cubicBezTo>
                <a:close/>
                <a:moveTo>
                  <a:pt x="3560221" y="6307017"/>
                </a:moveTo>
                <a:cubicBezTo>
                  <a:pt x="3560161" y="6309053"/>
                  <a:pt x="3557770" y="6309155"/>
                  <a:pt x="3555379" y="6309257"/>
                </a:cubicBezTo>
                <a:cubicBezTo>
                  <a:pt x="3555379" y="6309257"/>
                  <a:pt x="3555320" y="6311294"/>
                  <a:pt x="3555258" y="6313330"/>
                </a:cubicBezTo>
                <a:cubicBezTo>
                  <a:pt x="3555258" y="6313330"/>
                  <a:pt x="3557650" y="6313227"/>
                  <a:pt x="3560041" y="6313125"/>
                </a:cubicBezTo>
                <a:cubicBezTo>
                  <a:pt x="3561266" y="6312057"/>
                  <a:pt x="3561311" y="6310530"/>
                  <a:pt x="3561050" y="6309270"/>
                </a:cubicBezTo>
                <a:cubicBezTo>
                  <a:pt x="3560788" y="6308010"/>
                  <a:pt x="3560221" y="6307017"/>
                  <a:pt x="3560221" y="6307017"/>
                </a:cubicBezTo>
                <a:close/>
                <a:moveTo>
                  <a:pt x="1108229" y="6306307"/>
                </a:moveTo>
                <a:cubicBezTo>
                  <a:pt x="1107234" y="6306120"/>
                  <a:pt x="1105243" y="6305748"/>
                  <a:pt x="1104917" y="6307312"/>
                </a:cubicBezTo>
                <a:cubicBezTo>
                  <a:pt x="1104590" y="6308875"/>
                  <a:pt x="1104264" y="6310437"/>
                  <a:pt x="1103269" y="6310250"/>
                </a:cubicBezTo>
                <a:cubicBezTo>
                  <a:pt x="1103269" y="6310250"/>
                  <a:pt x="1102941" y="6311813"/>
                  <a:pt x="1102941" y="6311813"/>
                </a:cubicBezTo>
                <a:cubicBezTo>
                  <a:pt x="1102941" y="6311813"/>
                  <a:pt x="1103611" y="6313562"/>
                  <a:pt x="1104605" y="6313748"/>
                </a:cubicBezTo>
                <a:cubicBezTo>
                  <a:pt x="1105600" y="6313934"/>
                  <a:pt x="1106595" y="6314121"/>
                  <a:pt x="1107917" y="6312745"/>
                </a:cubicBezTo>
                <a:cubicBezTo>
                  <a:pt x="1108244" y="6311182"/>
                  <a:pt x="1109566" y="6309806"/>
                  <a:pt x="1109566" y="6309806"/>
                </a:cubicBezTo>
                <a:cubicBezTo>
                  <a:pt x="1109892" y="6308242"/>
                  <a:pt x="1109225" y="6306494"/>
                  <a:pt x="1108229" y="6306307"/>
                </a:cubicBezTo>
                <a:close/>
                <a:moveTo>
                  <a:pt x="8145117" y="6303350"/>
                </a:moveTo>
                <a:cubicBezTo>
                  <a:pt x="8144950" y="6303286"/>
                  <a:pt x="8143864" y="6303475"/>
                  <a:pt x="8141143" y="6304164"/>
                </a:cubicBezTo>
                <a:cubicBezTo>
                  <a:pt x="8140320" y="6304628"/>
                  <a:pt x="8140188" y="6304822"/>
                  <a:pt x="8140444" y="6304848"/>
                </a:cubicBezTo>
                <a:cubicBezTo>
                  <a:pt x="8140701" y="6304873"/>
                  <a:pt x="8141349" y="6304731"/>
                  <a:pt x="8142081" y="6304526"/>
                </a:cubicBezTo>
                <a:cubicBezTo>
                  <a:pt x="8143549" y="6304115"/>
                  <a:pt x="8145366" y="6303448"/>
                  <a:pt x="8145117" y="6303350"/>
                </a:cubicBezTo>
                <a:close/>
                <a:moveTo>
                  <a:pt x="3434893" y="6303350"/>
                </a:moveTo>
                <a:cubicBezTo>
                  <a:pt x="3434726" y="6303286"/>
                  <a:pt x="3433640" y="6303475"/>
                  <a:pt x="3430920" y="6304164"/>
                </a:cubicBezTo>
                <a:cubicBezTo>
                  <a:pt x="3430096" y="6304628"/>
                  <a:pt x="3429964" y="6304822"/>
                  <a:pt x="3430220" y="6304848"/>
                </a:cubicBezTo>
                <a:cubicBezTo>
                  <a:pt x="3430478" y="6304873"/>
                  <a:pt x="3431125" y="6304731"/>
                  <a:pt x="3431858" y="6304526"/>
                </a:cubicBezTo>
                <a:cubicBezTo>
                  <a:pt x="3433326" y="6304115"/>
                  <a:pt x="3435142" y="6303448"/>
                  <a:pt x="3434893" y="6303350"/>
                </a:cubicBezTo>
                <a:close/>
                <a:moveTo>
                  <a:pt x="11352253" y="6301248"/>
                </a:moveTo>
                <a:cubicBezTo>
                  <a:pt x="11347349" y="6300602"/>
                  <a:pt x="11348903" y="6310541"/>
                  <a:pt x="11343998" y="6309896"/>
                </a:cubicBezTo>
                <a:cubicBezTo>
                  <a:pt x="11346115" y="6311149"/>
                  <a:pt x="11348400" y="6311936"/>
                  <a:pt x="11350240" y="6312177"/>
                </a:cubicBezTo>
                <a:cubicBezTo>
                  <a:pt x="11352078" y="6312419"/>
                  <a:pt x="11353473" y="6312115"/>
                  <a:pt x="11353807" y="6311187"/>
                </a:cubicBezTo>
                <a:cubicBezTo>
                  <a:pt x="11349573" y="6308683"/>
                  <a:pt x="11360723" y="6306255"/>
                  <a:pt x="11352253" y="6301248"/>
                </a:cubicBezTo>
                <a:close/>
                <a:moveTo>
                  <a:pt x="6642029" y="6301248"/>
                </a:moveTo>
                <a:cubicBezTo>
                  <a:pt x="6637125" y="6300602"/>
                  <a:pt x="6638680" y="6310541"/>
                  <a:pt x="6633774" y="6309896"/>
                </a:cubicBezTo>
                <a:cubicBezTo>
                  <a:pt x="6635891" y="6311149"/>
                  <a:pt x="6638176" y="6311936"/>
                  <a:pt x="6640016" y="6312177"/>
                </a:cubicBezTo>
                <a:cubicBezTo>
                  <a:pt x="6641855" y="6312419"/>
                  <a:pt x="6643250" y="6312115"/>
                  <a:pt x="6643583" y="6311187"/>
                </a:cubicBezTo>
                <a:cubicBezTo>
                  <a:pt x="6639349" y="6308683"/>
                  <a:pt x="6650500" y="6306255"/>
                  <a:pt x="6642029" y="6301248"/>
                </a:cubicBezTo>
                <a:close/>
                <a:moveTo>
                  <a:pt x="11336418" y="6300640"/>
                </a:moveTo>
                <a:cubicBezTo>
                  <a:pt x="11326687" y="6299131"/>
                  <a:pt x="11335156" y="6304138"/>
                  <a:pt x="11330291" y="6303385"/>
                </a:cubicBezTo>
                <a:cubicBezTo>
                  <a:pt x="11334525" y="6305888"/>
                  <a:pt x="11338761" y="6308392"/>
                  <a:pt x="11339392" y="6306643"/>
                </a:cubicBezTo>
                <a:cubicBezTo>
                  <a:pt x="11335156" y="6304138"/>
                  <a:pt x="11336418" y="6300640"/>
                  <a:pt x="11336418" y="6300640"/>
                </a:cubicBezTo>
                <a:close/>
                <a:moveTo>
                  <a:pt x="6626194" y="6300640"/>
                </a:moveTo>
                <a:cubicBezTo>
                  <a:pt x="6616462" y="6299131"/>
                  <a:pt x="6624932" y="6304138"/>
                  <a:pt x="6620067" y="6303385"/>
                </a:cubicBezTo>
                <a:cubicBezTo>
                  <a:pt x="6624301" y="6305888"/>
                  <a:pt x="6628537" y="6308392"/>
                  <a:pt x="6629169" y="6306643"/>
                </a:cubicBezTo>
                <a:cubicBezTo>
                  <a:pt x="6624932" y="6304138"/>
                  <a:pt x="6626194" y="6300640"/>
                  <a:pt x="6626194" y="6300640"/>
                </a:cubicBezTo>
                <a:close/>
                <a:moveTo>
                  <a:pt x="1511723" y="6300580"/>
                </a:moveTo>
                <a:cubicBezTo>
                  <a:pt x="1510696" y="6300389"/>
                  <a:pt x="1509350" y="6301731"/>
                  <a:pt x="1509350" y="6301731"/>
                </a:cubicBezTo>
                <a:lnTo>
                  <a:pt x="1508323" y="6301540"/>
                </a:lnTo>
                <a:cubicBezTo>
                  <a:pt x="1508004" y="6303075"/>
                  <a:pt x="1508004" y="6303075"/>
                  <a:pt x="1508004" y="6303075"/>
                </a:cubicBezTo>
                <a:cubicBezTo>
                  <a:pt x="1507682" y="6304610"/>
                  <a:pt x="1509735" y="6304994"/>
                  <a:pt x="1510440" y="6306720"/>
                </a:cubicBezTo>
                <a:cubicBezTo>
                  <a:pt x="1511786" y="6305377"/>
                  <a:pt x="1511786" y="6305377"/>
                  <a:pt x="1511786" y="6305377"/>
                </a:cubicBezTo>
                <a:cubicBezTo>
                  <a:pt x="1511081" y="6303650"/>
                  <a:pt x="1511081" y="6303650"/>
                  <a:pt x="1510055" y="6303459"/>
                </a:cubicBezTo>
                <a:cubicBezTo>
                  <a:pt x="1511081" y="6303650"/>
                  <a:pt x="1511402" y="6302116"/>
                  <a:pt x="1511402" y="6302116"/>
                </a:cubicBezTo>
                <a:cubicBezTo>
                  <a:pt x="1512428" y="6302308"/>
                  <a:pt x="1512428" y="6302308"/>
                  <a:pt x="1512749" y="6300773"/>
                </a:cubicBezTo>
                <a:cubicBezTo>
                  <a:pt x="1512749" y="6300773"/>
                  <a:pt x="1511723" y="6300580"/>
                  <a:pt x="1511723" y="6300580"/>
                </a:cubicBezTo>
                <a:close/>
                <a:moveTo>
                  <a:pt x="1625533" y="6299132"/>
                </a:moveTo>
                <a:cubicBezTo>
                  <a:pt x="1621300" y="6297124"/>
                  <a:pt x="1618404" y="6305411"/>
                  <a:pt x="1619450" y="6307358"/>
                </a:cubicBezTo>
                <a:cubicBezTo>
                  <a:pt x="1619800" y="6308007"/>
                  <a:pt x="1620586" y="6307951"/>
                  <a:pt x="1621909" y="6306575"/>
                </a:cubicBezTo>
                <a:cubicBezTo>
                  <a:pt x="1618256" y="6304267"/>
                  <a:pt x="1625206" y="6300695"/>
                  <a:pt x="1625533" y="6299132"/>
                </a:cubicBezTo>
                <a:close/>
                <a:moveTo>
                  <a:pt x="1466503" y="6298502"/>
                </a:moveTo>
                <a:cubicBezTo>
                  <a:pt x="1466192" y="6299992"/>
                  <a:pt x="1459102" y="6303304"/>
                  <a:pt x="1462584" y="6307048"/>
                </a:cubicBezTo>
                <a:cubicBezTo>
                  <a:pt x="1463820" y="6304960"/>
                  <a:pt x="1466561" y="6301413"/>
                  <a:pt x="1466988" y="6299609"/>
                </a:cubicBezTo>
                <a:cubicBezTo>
                  <a:pt x="1467130" y="6299007"/>
                  <a:pt x="1467017" y="6298599"/>
                  <a:pt x="1466503" y="6298502"/>
                </a:cubicBezTo>
                <a:close/>
                <a:moveTo>
                  <a:pt x="8226977" y="6296678"/>
                </a:moveTo>
                <a:cubicBezTo>
                  <a:pt x="8224853" y="6296769"/>
                  <a:pt x="8224853" y="6296769"/>
                  <a:pt x="8224853" y="6296769"/>
                </a:cubicBezTo>
                <a:cubicBezTo>
                  <a:pt x="8222481" y="6305173"/>
                  <a:pt x="8222236" y="6313485"/>
                  <a:pt x="8219864" y="6321889"/>
                </a:cubicBezTo>
                <a:cubicBezTo>
                  <a:pt x="8219742" y="6326047"/>
                  <a:pt x="8219680" y="6328124"/>
                  <a:pt x="8219557" y="6332281"/>
                </a:cubicBezTo>
                <a:cubicBezTo>
                  <a:pt x="8219497" y="6334360"/>
                  <a:pt x="8219497" y="6334360"/>
                  <a:pt x="8221622" y="6334269"/>
                </a:cubicBezTo>
                <a:cubicBezTo>
                  <a:pt x="8221622" y="6334269"/>
                  <a:pt x="8221622" y="6334269"/>
                  <a:pt x="8223809" y="6332100"/>
                </a:cubicBezTo>
                <a:cubicBezTo>
                  <a:pt x="8223870" y="6330021"/>
                  <a:pt x="8223993" y="6325865"/>
                  <a:pt x="8224116" y="6321708"/>
                </a:cubicBezTo>
                <a:cubicBezTo>
                  <a:pt x="8226487" y="6313303"/>
                  <a:pt x="8226731" y="6304991"/>
                  <a:pt x="8226916" y="6298757"/>
                </a:cubicBezTo>
                <a:cubicBezTo>
                  <a:pt x="8226977" y="6296678"/>
                  <a:pt x="8226977" y="6296678"/>
                  <a:pt x="8226977" y="6296678"/>
                </a:cubicBezTo>
                <a:close/>
                <a:moveTo>
                  <a:pt x="3516754" y="6296678"/>
                </a:moveTo>
                <a:cubicBezTo>
                  <a:pt x="3514629" y="6296769"/>
                  <a:pt x="3514629" y="6296769"/>
                  <a:pt x="3514629" y="6296769"/>
                </a:cubicBezTo>
                <a:cubicBezTo>
                  <a:pt x="3512258" y="6305173"/>
                  <a:pt x="3512012" y="6313485"/>
                  <a:pt x="3509641" y="6321889"/>
                </a:cubicBezTo>
                <a:cubicBezTo>
                  <a:pt x="3509518" y="6326047"/>
                  <a:pt x="3509456" y="6328124"/>
                  <a:pt x="3509334" y="6332281"/>
                </a:cubicBezTo>
                <a:cubicBezTo>
                  <a:pt x="3509273" y="6334360"/>
                  <a:pt x="3509273" y="6334360"/>
                  <a:pt x="3511399" y="6334269"/>
                </a:cubicBezTo>
                <a:cubicBezTo>
                  <a:pt x="3511399" y="6334269"/>
                  <a:pt x="3511399" y="6334269"/>
                  <a:pt x="3513585" y="6332100"/>
                </a:cubicBezTo>
                <a:cubicBezTo>
                  <a:pt x="3513647" y="6330021"/>
                  <a:pt x="3513769" y="6325865"/>
                  <a:pt x="3513892" y="6321708"/>
                </a:cubicBezTo>
                <a:cubicBezTo>
                  <a:pt x="3516263" y="6313303"/>
                  <a:pt x="3516508" y="6304991"/>
                  <a:pt x="3516692" y="6298757"/>
                </a:cubicBezTo>
                <a:cubicBezTo>
                  <a:pt x="3516754" y="6296678"/>
                  <a:pt x="3516754" y="6296678"/>
                  <a:pt x="3516754" y="6296678"/>
                </a:cubicBezTo>
                <a:close/>
                <a:moveTo>
                  <a:pt x="1596807" y="6293877"/>
                </a:moveTo>
                <a:cubicBezTo>
                  <a:pt x="1595773" y="6293684"/>
                  <a:pt x="1594740" y="6293489"/>
                  <a:pt x="1594420" y="6295015"/>
                </a:cubicBezTo>
                <a:cubicBezTo>
                  <a:pt x="1593068" y="6296347"/>
                  <a:pt x="1592749" y="6297873"/>
                  <a:pt x="1592749" y="6297873"/>
                </a:cubicBezTo>
                <a:cubicBezTo>
                  <a:pt x="1592431" y="6299399"/>
                  <a:pt x="1592111" y="6300924"/>
                  <a:pt x="1593145" y="6301117"/>
                </a:cubicBezTo>
                <a:cubicBezTo>
                  <a:pt x="1592826" y="6302642"/>
                  <a:pt x="1592507" y="6304168"/>
                  <a:pt x="1592507" y="6304168"/>
                </a:cubicBezTo>
                <a:cubicBezTo>
                  <a:pt x="1589803" y="6306832"/>
                  <a:pt x="1589879" y="6311602"/>
                  <a:pt x="1590276" y="6314847"/>
                </a:cubicBezTo>
                <a:cubicBezTo>
                  <a:pt x="1593583" y="6316357"/>
                  <a:pt x="1597471" y="6313463"/>
                  <a:pt x="1598954" y="6310399"/>
                </a:cubicBezTo>
                <a:cubicBezTo>
                  <a:pt x="1599448" y="6309378"/>
                  <a:pt x="1599676" y="6308339"/>
                  <a:pt x="1599524" y="6307437"/>
                </a:cubicBezTo>
                <a:cubicBezTo>
                  <a:pt x="1599323" y="6306234"/>
                  <a:pt x="1598448" y="6305280"/>
                  <a:pt x="1596640" y="6304941"/>
                </a:cubicBezTo>
                <a:cubicBezTo>
                  <a:pt x="1595927" y="6303222"/>
                  <a:pt x="1595927" y="6303222"/>
                  <a:pt x="1596245" y="6301697"/>
                </a:cubicBezTo>
                <a:cubicBezTo>
                  <a:pt x="1596564" y="6300171"/>
                  <a:pt x="1596883" y="6298646"/>
                  <a:pt x="1597202" y="6297120"/>
                </a:cubicBezTo>
                <a:cubicBezTo>
                  <a:pt x="1598554" y="6295788"/>
                  <a:pt x="1597521" y="6295595"/>
                  <a:pt x="1596807" y="6293877"/>
                </a:cubicBezTo>
                <a:close/>
                <a:moveTo>
                  <a:pt x="8171670" y="6293131"/>
                </a:moveTo>
                <a:lnTo>
                  <a:pt x="8172211" y="6294638"/>
                </a:lnTo>
                <a:cubicBezTo>
                  <a:pt x="8172211" y="6294638"/>
                  <a:pt x="8172211" y="6294638"/>
                  <a:pt x="8170042" y="6294731"/>
                </a:cubicBezTo>
                <a:close/>
                <a:moveTo>
                  <a:pt x="3461447" y="6293131"/>
                </a:moveTo>
                <a:lnTo>
                  <a:pt x="3461987" y="6294638"/>
                </a:lnTo>
                <a:cubicBezTo>
                  <a:pt x="3461987" y="6294638"/>
                  <a:pt x="3461987" y="6294638"/>
                  <a:pt x="3459818" y="6294731"/>
                </a:cubicBezTo>
                <a:close/>
                <a:moveTo>
                  <a:pt x="1173687" y="6293033"/>
                </a:moveTo>
                <a:cubicBezTo>
                  <a:pt x="1172691" y="6292846"/>
                  <a:pt x="1171696" y="6292661"/>
                  <a:pt x="1171375" y="6294194"/>
                </a:cubicBezTo>
                <a:cubicBezTo>
                  <a:pt x="1171055" y="6295730"/>
                  <a:pt x="1171055" y="6295730"/>
                  <a:pt x="1171728" y="6297451"/>
                </a:cubicBezTo>
                <a:cubicBezTo>
                  <a:pt x="1172402" y="6299172"/>
                  <a:pt x="1172402" y="6299172"/>
                  <a:pt x="1172402" y="6299172"/>
                </a:cubicBezTo>
                <a:cubicBezTo>
                  <a:pt x="1173397" y="6299358"/>
                  <a:pt x="1174072" y="6301079"/>
                  <a:pt x="1175741" y="6302985"/>
                </a:cubicBezTo>
                <a:cubicBezTo>
                  <a:pt x="1174425" y="6304335"/>
                  <a:pt x="1174104" y="6305869"/>
                  <a:pt x="1173784" y="6307404"/>
                </a:cubicBezTo>
                <a:cubicBezTo>
                  <a:pt x="1173462" y="6308939"/>
                  <a:pt x="1173462" y="6308939"/>
                  <a:pt x="1173462" y="6308939"/>
                </a:cubicBezTo>
                <a:cubicBezTo>
                  <a:pt x="1173462" y="6308939"/>
                  <a:pt x="1173462" y="6308939"/>
                  <a:pt x="1173142" y="6310474"/>
                </a:cubicBezTo>
                <a:cubicBezTo>
                  <a:pt x="1173142" y="6310474"/>
                  <a:pt x="1172821" y="6312009"/>
                  <a:pt x="1173816" y="6312194"/>
                </a:cubicBezTo>
                <a:cubicBezTo>
                  <a:pt x="1174811" y="6312382"/>
                  <a:pt x="1176127" y="6311032"/>
                  <a:pt x="1176127" y="6311032"/>
                </a:cubicBezTo>
                <a:cubicBezTo>
                  <a:pt x="1176447" y="6309498"/>
                  <a:pt x="1176447" y="6309498"/>
                  <a:pt x="1176769" y="6307963"/>
                </a:cubicBezTo>
                <a:cubicBezTo>
                  <a:pt x="1177089" y="6306428"/>
                  <a:pt x="1177410" y="6304893"/>
                  <a:pt x="1178726" y="6303544"/>
                </a:cubicBezTo>
                <a:cubicBezTo>
                  <a:pt x="1179721" y="6303730"/>
                  <a:pt x="1181037" y="6302382"/>
                  <a:pt x="1181037" y="6302382"/>
                </a:cubicBezTo>
                <a:cubicBezTo>
                  <a:pt x="1182353" y="6301033"/>
                  <a:pt x="1182353" y="6301033"/>
                  <a:pt x="1181679" y="6299312"/>
                </a:cubicBezTo>
                <a:cubicBezTo>
                  <a:pt x="1180684" y="6299126"/>
                  <a:pt x="1179689" y="6298940"/>
                  <a:pt x="1179367" y="6300475"/>
                </a:cubicBezTo>
                <a:cubicBezTo>
                  <a:pt x="1178373" y="6300288"/>
                  <a:pt x="1178373" y="6300288"/>
                  <a:pt x="1178373" y="6300288"/>
                </a:cubicBezTo>
                <a:cubicBezTo>
                  <a:pt x="1177698" y="6298567"/>
                  <a:pt x="1177024" y="6296847"/>
                  <a:pt x="1175034" y="6296474"/>
                </a:cubicBezTo>
                <a:cubicBezTo>
                  <a:pt x="1175355" y="6294939"/>
                  <a:pt x="1175355" y="6294939"/>
                  <a:pt x="1175355" y="6294939"/>
                </a:cubicBezTo>
                <a:cubicBezTo>
                  <a:pt x="1175677" y="6293405"/>
                  <a:pt x="1174682" y="6293218"/>
                  <a:pt x="1173687" y="6293033"/>
                </a:cubicBezTo>
                <a:close/>
                <a:moveTo>
                  <a:pt x="9229077" y="6292354"/>
                </a:moveTo>
                <a:cubicBezTo>
                  <a:pt x="9229077" y="6292354"/>
                  <a:pt x="9219920" y="6294641"/>
                  <a:pt x="9219920" y="6294641"/>
                </a:cubicBezTo>
                <a:cubicBezTo>
                  <a:pt x="9219920" y="6294641"/>
                  <a:pt x="9220731" y="6300273"/>
                  <a:pt x="9220731" y="6300273"/>
                </a:cubicBezTo>
                <a:cubicBezTo>
                  <a:pt x="9229887" y="6297984"/>
                  <a:pt x="9229887" y="6297984"/>
                  <a:pt x="9229077" y="6292354"/>
                </a:cubicBezTo>
                <a:close/>
                <a:moveTo>
                  <a:pt x="4518853" y="6292354"/>
                </a:moveTo>
                <a:cubicBezTo>
                  <a:pt x="4518853" y="6292354"/>
                  <a:pt x="4509696" y="6294641"/>
                  <a:pt x="4509696" y="6294641"/>
                </a:cubicBezTo>
                <a:cubicBezTo>
                  <a:pt x="4509696" y="6294641"/>
                  <a:pt x="4510507" y="6300273"/>
                  <a:pt x="4510507" y="6300273"/>
                </a:cubicBezTo>
                <a:cubicBezTo>
                  <a:pt x="4519664" y="6297984"/>
                  <a:pt x="4519664" y="6297984"/>
                  <a:pt x="4518853" y="6292354"/>
                </a:cubicBezTo>
                <a:close/>
                <a:moveTo>
                  <a:pt x="1572977" y="6292319"/>
                </a:moveTo>
                <a:cubicBezTo>
                  <a:pt x="1570297" y="6295040"/>
                  <a:pt x="1569325" y="6299691"/>
                  <a:pt x="1564246" y="6298742"/>
                </a:cubicBezTo>
                <a:cubicBezTo>
                  <a:pt x="1563036" y="6314624"/>
                  <a:pt x="1559341" y="6317155"/>
                  <a:pt x="1557764" y="6329747"/>
                </a:cubicBezTo>
                <a:cubicBezTo>
                  <a:pt x="1561092" y="6323926"/>
                  <a:pt x="1560162" y="6333417"/>
                  <a:pt x="1563210" y="6333988"/>
                </a:cubicBezTo>
                <a:cubicBezTo>
                  <a:pt x="1564183" y="6329337"/>
                  <a:pt x="1565847" y="6326426"/>
                  <a:pt x="1569217" y="6325446"/>
                </a:cubicBezTo>
                <a:cubicBezTo>
                  <a:pt x="1569542" y="6323896"/>
                  <a:pt x="1569542" y="6323896"/>
                  <a:pt x="1569542" y="6323896"/>
                </a:cubicBezTo>
                <a:cubicBezTo>
                  <a:pt x="1570558" y="6324085"/>
                  <a:pt x="1571249" y="6325825"/>
                  <a:pt x="1573606" y="6324655"/>
                </a:cubicBezTo>
                <a:cubicBezTo>
                  <a:pt x="1574945" y="6323294"/>
                  <a:pt x="1574945" y="6323294"/>
                  <a:pt x="1574945" y="6323294"/>
                </a:cubicBezTo>
                <a:cubicBezTo>
                  <a:pt x="1574945" y="6323294"/>
                  <a:pt x="1574945" y="6323294"/>
                  <a:pt x="1573929" y="6323105"/>
                </a:cubicBezTo>
                <a:cubicBezTo>
                  <a:pt x="1574253" y="6321555"/>
                  <a:pt x="1572913" y="6322915"/>
                  <a:pt x="1572913" y="6322915"/>
                </a:cubicBezTo>
                <a:cubicBezTo>
                  <a:pt x="1571897" y="6322725"/>
                  <a:pt x="1571897" y="6322725"/>
                  <a:pt x="1570882" y="6322535"/>
                </a:cubicBezTo>
                <a:cubicBezTo>
                  <a:pt x="1563684" y="6311523"/>
                  <a:pt x="1580865" y="6305070"/>
                  <a:pt x="1578056" y="6293269"/>
                </a:cubicBezTo>
                <a:cubicBezTo>
                  <a:pt x="1576759" y="6299471"/>
                  <a:pt x="1576023" y="6292888"/>
                  <a:pt x="1572977" y="6292319"/>
                </a:cubicBezTo>
                <a:close/>
                <a:moveTo>
                  <a:pt x="1199583" y="6290015"/>
                </a:moveTo>
                <a:cubicBezTo>
                  <a:pt x="1195204" y="6290775"/>
                  <a:pt x="1193489" y="6288875"/>
                  <a:pt x="1192157" y="6290205"/>
                </a:cubicBezTo>
                <a:cubicBezTo>
                  <a:pt x="1193173" y="6290395"/>
                  <a:pt x="1194188" y="6290584"/>
                  <a:pt x="1192854" y="6291913"/>
                </a:cubicBezTo>
                <a:cubicBezTo>
                  <a:pt x="1193552" y="6293623"/>
                  <a:pt x="1193552" y="6293623"/>
                  <a:pt x="1193552" y="6293623"/>
                </a:cubicBezTo>
                <a:cubicBezTo>
                  <a:pt x="1192854" y="6291913"/>
                  <a:pt x="1191838" y="6291724"/>
                  <a:pt x="1190823" y="6291533"/>
                </a:cubicBezTo>
                <a:cubicBezTo>
                  <a:pt x="1190823" y="6291533"/>
                  <a:pt x="1189806" y="6291344"/>
                  <a:pt x="1189489" y="6292863"/>
                </a:cubicBezTo>
                <a:cubicBezTo>
                  <a:pt x="1189489" y="6292863"/>
                  <a:pt x="1190505" y="6293053"/>
                  <a:pt x="1190505" y="6293053"/>
                </a:cubicBezTo>
                <a:cubicBezTo>
                  <a:pt x="1190505" y="6293053"/>
                  <a:pt x="1191521" y="6293243"/>
                  <a:pt x="1191203" y="6294762"/>
                </a:cubicBezTo>
                <a:cubicBezTo>
                  <a:pt x="1190884" y="6296282"/>
                  <a:pt x="1191584" y="6297990"/>
                  <a:pt x="1193933" y="6296852"/>
                </a:cubicBezTo>
                <a:cubicBezTo>
                  <a:pt x="1194948" y="6297042"/>
                  <a:pt x="1194948" y="6297042"/>
                  <a:pt x="1194948" y="6297042"/>
                </a:cubicBezTo>
                <a:cubicBezTo>
                  <a:pt x="1193614" y="6298372"/>
                  <a:pt x="1193298" y="6299890"/>
                  <a:pt x="1192979" y="6301411"/>
                </a:cubicBezTo>
                <a:cubicBezTo>
                  <a:pt x="1192979" y="6301411"/>
                  <a:pt x="1192979" y="6301411"/>
                  <a:pt x="1192662" y="6302928"/>
                </a:cubicBezTo>
                <a:cubicBezTo>
                  <a:pt x="1192662" y="6302928"/>
                  <a:pt x="1192662" y="6302928"/>
                  <a:pt x="1193679" y="6303118"/>
                </a:cubicBezTo>
                <a:cubicBezTo>
                  <a:pt x="1193679" y="6303118"/>
                  <a:pt x="1194694" y="6303309"/>
                  <a:pt x="1194694" y="6303309"/>
                </a:cubicBezTo>
                <a:cubicBezTo>
                  <a:pt x="1193995" y="6301599"/>
                  <a:pt x="1195329" y="6300270"/>
                  <a:pt x="1195647" y="6298751"/>
                </a:cubicBezTo>
                <a:cubicBezTo>
                  <a:pt x="1195647" y="6298751"/>
                  <a:pt x="1196662" y="6298941"/>
                  <a:pt x="1196662" y="6298941"/>
                </a:cubicBezTo>
                <a:cubicBezTo>
                  <a:pt x="1196345" y="6300460"/>
                  <a:pt x="1197361" y="6300649"/>
                  <a:pt x="1197043" y="6302169"/>
                </a:cubicBezTo>
                <a:cubicBezTo>
                  <a:pt x="1194376" y="6304828"/>
                  <a:pt x="1197804" y="6308626"/>
                  <a:pt x="1193361" y="6304638"/>
                </a:cubicBezTo>
                <a:cubicBezTo>
                  <a:pt x="1194756" y="6308057"/>
                  <a:pt x="1192788" y="6312425"/>
                  <a:pt x="1194501" y="6314324"/>
                </a:cubicBezTo>
                <a:cubicBezTo>
                  <a:pt x="1195836" y="6312994"/>
                  <a:pt x="1196851" y="6313185"/>
                  <a:pt x="1197549" y="6314894"/>
                </a:cubicBezTo>
                <a:cubicBezTo>
                  <a:pt x="1199836" y="6309006"/>
                  <a:pt x="1202946" y="6314324"/>
                  <a:pt x="1204914" y="6309956"/>
                </a:cubicBezTo>
                <a:cubicBezTo>
                  <a:pt x="1200533" y="6310717"/>
                  <a:pt x="1205169" y="6303689"/>
                  <a:pt x="1202439" y="6301599"/>
                </a:cubicBezTo>
                <a:cubicBezTo>
                  <a:pt x="1202439" y="6301599"/>
                  <a:pt x="1202757" y="6300080"/>
                  <a:pt x="1203075" y="6298562"/>
                </a:cubicBezTo>
                <a:cubicBezTo>
                  <a:pt x="1205105" y="6298942"/>
                  <a:pt x="1206170" y="6296377"/>
                  <a:pt x="1206353" y="6294241"/>
                </a:cubicBezTo>
                <a:lnTo>
                  <a:pt x="1205377" y="6293389"/>
                </a:lnTo>
                <a:lnTo>
                  <a:pt x="1205575" y="6292911"/>
                </a:lnTo>
                <a:cubicBezTo>
                  <a:pt x="1205360" y="6292674"/>
                  <a:pt x="1204852" y="6292579"/>
                  <a:pt x="1204344" y="6292484"/>
                </a:cubicBezTo>
                <a:lnTo>
                  <a:pt x="1205377" y="6293389"/>
                </a:lnTo>
                <a:lnTo>
                  <a:pt x="1205044" y="6294193"/>
                </a:lnTo>
                <a:cubicBezTo>
                  <a:pt x="1201616" y="6290395"/>
                  <a:pt x="1203011" y="6293814"/>
                  <a:pt x="1200663" y="6294953"/>
                </a:cubicBezTo>
                <a:cubicBezTo>
                  <a:pt x="1200980" y="6293434"/>
                  <a:pt x="1198949" y="6293053"/>
                  <a:pt x="1199583" y="6290015"/>
                </a:cubicBezTo>
                <a:close/>
                <a:moveTo>
                  <a:pt x="1605571" y="6288903"/>
                </a:moveTo>
                <a:cubicBezTo>
                  <a:pt x="1608649" y="6289480"/>
                  <a:pt x="1605616" y="6293784"/>
                  <a:pt x="1607669" y="6294168"/>
                </a:cubicBezTo>
                <a:cubicBezTo>
                  <a:pt x="1609349" y="6291234"/>
                  <a:pt x="1607250" y="6285971"/>
                  <a:pt x="1605571" y="6288903"/>
                </a:cubicBezTo>
                <a:close/>
                <a:moveTo>
                  <a:pt x="1612343" y="6286923"/>
                </a:moveTo>
                <a:cubicBezTo>
                  <a:pt x="1611299" y="6286728"/>
                  <a:pt x="1610975" y="6288276"/>
                  <a:pt x="1610975" y="6288276"/>
                </a:cubicBezTo>
                <a:cubicBezTo>
                  <a:pt x="1604999" y="6306470"/>
                  <a:pt x="1598701" y="6326214"/>
                  <a:pt x="1591681" y="6344212"/>
                </a:cubicBezTo>
                <a:lnTo>
                  <a:pt x="1591358" y="6345761"/>
                </a:lnTo>
                <a:cubicBezTo>
                  <a:pt x="1591034" y="6347310"/>
                  <a:pt x="1592079" y="6347505"/>
                  <a:pt x="1593123" y="6347701"/>
                </a:cubicBezTo>
                <a:cubicBezTo>
                  <a:pt x="1594168" y="6347897"/>
                  <a:pt x="1595213" y="6348092"/>
                  <a:pt x="1595537" y="6346542"/>
                </a:cubicBezTo>
                <a:cubicBezTo>
                  <a:pt x="1601835" y="6326800"/>
                  <a:pt x="1608855" y="6308801"/>
                  <a:pt x="1614109" y="6288862"/>
                </a:cubicBezTo>
                <a:cubicBezTo>
                  <a:pt x="1614109" y="6288862"/>
                  <a:pt x="1613389" y="6287119"/>
                  <a:pt x="1612343" y="6286923"/>
                </a:cubicBezTo>
                <a:close/>
                <a:moveTo>
                  <a:pt x="1465666" y="6286747"/>
                </a:moveTo>
                <a:cubicBezTo>
                  <a:pt x="1465334" y="6288328"/>
                  <a:pt x="1465334" y="6288328"/>
                  <a:pt x="1465005" y="6289910"/>
                </a:cubicBezTo>
                <a:cubicBezTo>
                  <a:pt x="1464673" y="6291492"/>
                  <a:pt x="1464342" y="6293072"/>
                  <a:pt x="1463223" y="6292863"/>
                </a:cubicBezTo>
                <a:cubicBezTo>
                  <a:pt x="1463223" y="6292863"/>
                  <a:pt x="1462893" y="6294444"/>
                  <a:pt x="1462893" y="6294444"/>
                </a:cubicBezTo>
                <a:cubicBezTo>
                  <a:pt x="1463286" y="6295340"/>
                  <a:pt x="1463567" y="6295392"/>
                  <a:pt x="1463887" y="6295247"/>
                </a:cubicBezTo>
                <a:cubicBezTo>
                  <a:pt x="1464209" y="6295101"/>
                  <a:pt x="1464572" y="6294759"/>
                  <a:pt x="1465132" y="6294863"/>
                </a:cubicBezTo>
                <a:cubicBezTo>
                  <a:pt x="1466581" y="6293491"/>
                  <a:pt x="1466912" y="6291910"/>
                  <a:pt x="1467573" y="6288748"/>
                </a:cubicBezTo>
                <a:cubicBezTo>
                  <a:pt x="1467573" y="6288748"/>
                  <a:pt x="1467573" y="6288748"/>
                  <a:pt x="1467904" y="6287165"/>
                </a:cubicBezTo>
                <a:cubicBezTo>
                  <a:pt x="1467904" y="6287165"/>
                  <a:pt x="1466784" y="6286956"/>
                  <a:pt x="1466784" y="6286956"/>
                </a:cubicBezTo>
                <a:cubicBezTo>
                  <a:pt x="1465666" y="6286747"/>
                  <a:pt x="1465666" y="6286747"/>
                  <a:pt x="1465666" y="6286747"/>
                </a:cubicBezTo>
                <a:close/>
                <a:moveTo>
                  <a:pt x="1509460" y="6285659"/>
                </a:moveTo>
                <a:cubicBezTo>
                  <a:pt x="1500270" y="6285209"/>
                  <a:pt x="1513753" y="6289000"/>
                  <a:pt x="1513358" y="6288251"/>
                </a:cubicBezTo>
                <a:cubicBezTo>
                  <a:pt x="1513300" y="6288145"/>
                  <a:pt x="1512961" y="6287946"/>
                  <a:pt x="1512232" y="6287628"/>
                </a:cubicBezTo>
                <a:cubicBezTo>
                  <a:pt x="1511211" y="6287437"/>
                  <a:pt x="1512524" y="6286232"/>
                  <a:pt x="1509460" y="6285659"/>
                </a:cubicBezTo>
                <a:close/>
                <a:moveTo>
                  <a:pt x="1493639" y="6285600"/>
                </a:moveTo>
                <a:cubicBezTo>
                  <a:pt x="1492630" y="6285411"/>
                  <a:pt x="1491297" y="6286764"/>
                  <a:pt x="1491297" y="6286764"/>
                </a:cubicBezTo>
                <a:cubicBezTo>
                  <a:pt x="1490974" y="6288307"/>
                  <a:pt x="1490974" y="6288307"/>
                  <a:pt x="1490652" y="6289848"/>
                </a:cubicBezTo>
                <a:cubicBezTo>
                  <a:pt x="1490373" y="6296206"/>
                  <a:pt x="1484722" y="6303161"/>
                  <a:pt x="1491144" y="6307567"/>
                </a:cubicBezTo>
                <a:cubicBezTo>
                  <a:pt x="1487428" y="6305270"/>
                  <a:pt x="1484526" y="6319149"/>
                  <a:pt x="1489532" y="6315279"/>
                </a:cubicBezTo>
                <a:cubicBezTo>
                  <a:pt x="1490542" y="6315466"/>
                  <a:pt x="1490542" y="6315466"/>
                  <a:pt x="1490542" y="6315466"/>
                </a:cubicBezTo>
                <a:cubicBezTo>
                  <a:pt x="1489897" y="6318551"/>
                  <a:pt x="1489575" y="6320094"/>
                  <a:pt x="1488930" y="6323179"/>
                </a:cubicBezTo>
                <a:cubicBezTo>
                  <a:pt x="1487275" y="6326075"/>
                  <a:pt x="1486630" y="6329157"/>
                  <a:pt x="1485985" y="6332242"/>
                </a:cubicBezTo>
                <a:cubicBezTo>
                  <a:pt x="1485985" y="6332242"/>
                  <a:pt x="1484975" y="6332053"/>
                  <a:pt x="1484975" y="6332053"/>
                </a:cubicBezTo>
                <a:cubicBezTo>
                  <a:pt x="1485298" y="6330511"/>
                  <a:pt x="1485621" y="6328969"/>
                  <a:pt x="1485621" y="6328969"/>
                </a:cubicBezTo>
                <a:cubicBezTo>
                  <a:pt x="1485943" y="6327426"/>
                  <a:pt x="1485943" y="6327426"/>
                  <a:pt x="1485943" y="6327426"/>
                </a:cubicBezTo>
                <a:cubicBezTo>
                  <a:pt x="1485943" y="6327426"/>
                  <a:pt x="1485256" y="6325696"/>
                  <a:pt x="1484247" y="6325507"/>
                </a:cubicBezTo>
                <a:cubicBezTo>
                  <a:pt x="1483236" y="6325318"/>
                  <a:pt x="1481905" y="6326671"/>
                  <a:pt x="1481905" y="6326671"/>
                </a:cubicBezTo>
                <a:cubicBezTo>
                  <a:pt x="1481905" y="6326671"/>
                  <a:pt x="1481905" y="6326671"/>
                  <a:pt x="1481582" y="6328213"/>
                </a:cubicBezTo>
                <a:cubicBezTo>
                  <a:pt x="1482592" y="6328403"/>
                  <a:pt x="1482592" y="6328403"/>
                  <a:pt x="1482592" y="6328403"/>
                </a:cubicBezTo>
                <a:cubicBezTo>
                  <a:pt x="1482269" y="6329944"/>
                  <a:pt x="1481947" y="6331487"/>
                  <a:pt x="1481624" y="6333029"/>
                </a:cubicBezTo>
                <a:cubicBezTo>
                  <a:pt x="1481624" y="6333029"/>
                  <a:pt x="1481624" y="6333029"/>
                  <a:pt x="1481303" y="6334570"/>
                </a:cubicBezTo>
                <a:cubicBezTo>
                  <a:pt x="1481303" y="6334570"/>
                  <a:pt x="1480979" y="6336113"/>
                  <a:pt x="1480979" y="6336113"/>
                </a:cubicBezTo>
                <a:cubicBezTo>
                  <a:pt x="1479648" y="6337467"/>
                  <a:pt x="1479325" y="6339008"/>
                  <a:pt x="1479003" y="6340551"/>
                </a:cubicBezTo>
                <a:cubicBezTo>
                  <a:pt x="1478681" y="6342093"/>
                  <a:pt x="1479368" y="6343824"/>
                  <a:pt x="1480377" y="6344012"/>
                </a:cubicBezTo>
                <a:cubicBezTo>
                  <a:pt x="1482397" y="6344390"/>
                  <a:pt x="1483728" y="6343037"/>
                  <a:pt x="1483042" y="6341306"/>
                </a:cubicBezTo>
                <a:cubicBezTo>
                  <a:pt x="1483042" y="6341306"/>
                  <a:pt x="1484374" y="6339952"/>
                  <a:pt x="1484374" y="6339952"/>
                </a:cubicBezTo>
                <a:cubicBezTo>
                  <a:pt x="1485705" y="6338599"/>
                  <a:pt x="1486350" y="6335515"/>
                  <a:pt x="1486673" y="6333972"/>
                </a:cubicBezTo>
                <a:cubicBezTo>
                  <a:pt x="1486673" y="6333972"/>
                  <a:pt x="1487683" y="6334161"/>
                  <a:pt x="1488004" y="6332619"/>
                </a:cubicBezTo>
                <a:cubicBezTo>
                  <a:pt x="1489014" y="6332809"/>
                  <a:pt x="1489014" y="6332809"/>
                  <a:pt x="1489014" y="6332809"/>
                </a:cubicBezTo>
                <a:cubicBezTo>
                  <a:pt x="1488650" y="6329536"/>
                  <a:pt x="1489296" y="6326451"/>
                  <a:pt x="1490949" y="6323555"/>
                </a:cubicBezTo>
                <a:cubicBezTo>
                  <a:pt x="1491271" y="6322014"/>
                  <a:pt x="1491916" y="6318929"/>
                  <a:pt x="1492562" y="6315845"/>
                </a:cubicBezTo>
                <a:cubicBezTo>
                  <a:pt x="1494651" y="6314634"/>
                  <a:pt x="1495917" y="6312967"/>
                  <a:pt x="1496697" y="6311035"/>
                </a:cubicBezTo>
                <a:cubicBezTo>
                  <a:pt x="1499041" y="6305238"/>
                  <a:pt x="1497015" y="6297048"/>
                  <a:pt x="1499739" y="6291548"/>
                </a:cubicBezTo>
                <a:cubicBezTo>
                  <a:pt x="1498729" y="6291360"/>
                  <a:pt x="1498729" y="6291360"/>
                  <a:pt x="1498729" y="6291360"/>
                </a:cubicBezTo>
                <a:cubicBezTo>
                  <a:pt x="1499051" y="6289817"/>
                  <a:pt x="1500061" y="6290006"/>
                  <a:pt x="1500385" y="6288465"/>
                </a:cubicBezTo>
                <a:cubicBezTo>
                  <a:pt x="1500385" y="6288465"/>
                  <a:pt x="1499697" y="6286733"/>
                  <a:pt x="1498687" y="6286544"/>
                </a:cubicBezTo>
                <a:cubicBezTo>
                  <a:pt x="1497678" y="6286356"/>
                  <a:pt x="1497355" y="6287897"/>
                  <a:pt x="1496344" y="6287708"/>
                </a:cubicBezTo>
                <a:cubicBezTo>
                  <a:pt x="1496344" y="6287708"/>
                  <a:pt x="1496023" y="6289250"/>
                  <a:pt x="1496023" y="6289250"/>
                </a:cubicBezTo>
                <a:cubicBezTo>
                  <a:pt x="1496023" y="6289250"/>
                  <a:pt x="1496023" y="6289250"/>
                  <a:pt x="1495014" y="6289061"/>
                </a:cubicBezTo>
                <a:cubicBezTo>
                  <a:pt x="1495014" y="6289061"/>
                  <a:pt x="1495336" y="6287520"/>
                  <a:pt x="1495336" y="6287520"/>
                </a:cubicBezTo>
                <a:cubicBezTo>
                  <a:pt x="1495658" y="6285978"/>
                  <a:pt x="1494649" y="6285789"/>
                  <a:pt x="1493639" y="6285600"/>
                </a:cubicBezTo>
                <a:close/>
                <a:moveTo>
                  <a:pt x="1582987" y="6284912"/>
                </a:moveTo>
                <a:cubicBezTo>
                  <a:pt x="1583378" y="6288233"/>
                  <a:pt x="1579264" y="6292335"/>
                  <a:pt x="1582398" y="6292920"/>
                </a:cubicBezTo>
                <a:cubicBezTo>
                  <a:pt x="1581860" y="6291602"/>
                  <a:pt x="1584223" y="6288087"/>
                  <a:pt x="1584117" y="6286164"/>
                </a:cubicBezTo>
                <a:cubicBezTo>
                  <a:pt x="1584080" y="6285523"/>
                  <a:pt x="1583770" y="6285058"/>
                  <a:pt x="1582987" y="6284912"/>
                </a:cubicBezTo>
                <a:close/>
                <a:moveTo>
                  <a:pt x="6643025" y="6283747"/>
                </a:moveTo>
                <a:lnTo>
                  <a:pt x="6642924" y="6284028"/>
                </a:lnTo>
                <a:lnTo>
                  <a:pt x="6642748" y="6283824"/>
                </a:lnTo>
                <a:close/>
                <a:moveTo>
                  <a:pt x="1406216" y="6279973"/>
                </a:moveTo>
                <a:lnTo>
                  <a:pt x="1405876" y="6283486"/>
                </a:lnTo>
                <a:lnTo>
                  <a:pt x="1405183" y="6283472"/>
                </a:lnTo>
                <a:lnTo>
                  <a:pt x="1405498" y="6280215"/>
                </a:lnTo>
                <a:close/>
                <a:moveTo>
                  <a:pt x="1116962" y="6279524"/>
                </a:moveTo>
                <a:cubicBezTo>
                  <a:pt x="1116962" y="6279524"/>
                  <a:pt x="1115936" y="6279332"/>
                  <a:pt x="1115614" y="6280867"/>
                </a:cubicBezTo>
                <a:cubicBezTo>
                  <a:pt x="1115614" y="6280867"/>
                  <a:pt x="1116641" y="6281059"/>
                  <a:pt x="1116641" y="6281059"/>
                </a:cubicBezTo>
                <a:cubicBezTo>
                  <a:pt x="1116641" y="6281059"/>
                  <a:pt x="1116321" y="6282593"/>
                  <a:pt x="1116321" y="6282593"/>
                </a:cubicBezTo>
                <a:cubicBezTo>
                  <a:pt x="1116321" y="6282593"/>
                  <a:pt x="1115999" y="6284127"/>
                  <a:pt x="1115999" y="6284127"/>
                </a:cubicBezTo>
                <a:cubicBezTo>
                  <a:pt x="1115999" y="6284127"/>
                  <a:pt x="1116705" y="6285855"/>
                  <a:pt x="1117731" y="6286047"/>
                </a:cubicBezTo>
                <a:cubicBezTo>
                  <a:pt x="1118757" y="6286239"/>
                  <a:pt x="1119078" y="6284704"/>
                  <a:pt x="1119078" y="6284704"/>
                </a:cubicBezTo>
                <a:cubicBezTo>
                  <a:pt x="1119398" y="6283169"/>
                  <a:pt x="1119398" y="6283169"/>
                  <a:pt x="1119398" y="6283169"/>
                </a:cubicBezTo>
                <a:cubicBezTo>
                  <a:pt x="1119719" y="6281635"/>
                  <a:pt x="1119719" y="6281635"/>
                  <a:pt x="1119015" y="6279908"/>
                </a:cubicBezTo>
                <a:cubicBezTo>
                  <a:pt x="1119015" y="6279908"/>
                  <a:pt x="1117989" y="6279715"/>
                  <a:pt x="1116962" y="6279524"/>
                </a:cubicBezTo>
                <a:close/>
                <a:moveTo>
                  <a:pt x="1202887" y="6274717"/>
                </a:moveTo>
                <a:cubicBezTo>
                  <a:pt x="1203613" y="6281231"/>
                  <a:pt x="1196621" y="6284708"/>
                  <a:pt x="1202329" y="6287371"/>
                </a:cubicBezTo>
                <a:cubicBezTo>
                  <a:pt x="1204317" y="6285351"/>
                  <a:pt x="1208000" y="6283647"/>
                  <a:pt x="1208988" y="6280094"/>
                </a:cubicBezTo>
                <a:cubicBezTo>
                  <a:pt x="1209317" y="6278909"/>
                  <a:pt x="1209347" y="6277519"/>
                  <a:pt x="1208914" y="6275845"/>
                </a:cubicBezTo>
                <a:cubicBezTo>
                  <a:pt x="1205900" y="6275280"/>
                  <a:pt x="1205258" y="6278350"/>
                  <a:pt x="1204255" y="6278162"/>
                </a:cubicBezTo>
                <a:cubicBezTo>
                  <a:pt x="1204255" y="6278162"/>
                  <a:pt x="1204897" y="6275093"/>
                  <a:pt x="1202887" y="6274717"/>
                </a:cubicBezTo>
                <a:close/>
                <a:moveTo>
                  <a:pt x="1618480" y="6272412"/>
                </a:moveTo>
                <a:cubicBezTo>
                  <a:pt x="1617434" y="6272217"/>
                  <a:pt x="1616389" y="6272021"/>
                  <a:pt x="1616063" y="6273584"/>
                </a:cubicBezTo>
                <a:cubicBezTo>
                  <a:pt x="1616063" y="6273584"/>
                  <a:pt x="1616063" y="6273584"/>
                  <a:pt x="1615735" y="6275146"/>
                </a:cubicBezTo>
                <a:cubicBezTo>
                  <a:pt x="1614692" y="6274952"/>
                  <a:pt x="1614364" y="6276514"/>
                  <a:pt x="1614038" y="6278077"/>
                </a:cubicBezTo>
                <a:cubicBezTo>
                  <a:pt x="1614038" y="6278077"/>
                  <a:pt x="1614038" y="6278077"/>
                  <a:pt x="1613711" y="6279639"/>
                </a:cubicBezTo>
                <a:cubicBezTo>
                  <a:pt x="1613711" y="6279639"/>
                  <a:pt x="1614756" y="6279835"/>
                  <a:pt x="1615801" y="6280030"/>
                </a:cubicBezTo>
                <a:cubicBezTo>
                  <a:pt x="1616846" y="6280226"/>
                  <a:pt x="1617173" y="6278664"/>
                  <a:pt x="1617173" y="6278664"/>
                </a:cubicBezTo>
                <a:cubicBezTo>
                  <a:pt x="1617173" y="6278664"/>
                  <a:pt x="1617499" y="6277101"/>
                  <a:pt x="1618544" y="6277296"/>
                </a:cubicBezTo>
                <a:cubicBezTo>
                  <a:pt x="1618870" y="6275733"/>
                  <a:pt x="1619915" y="6275928"/>
                  <a:pt x="1620241" y="6274366"/>
                </a:cubicBezTo>
                <a:cubicBezTo>
                  <a:pt x="1620569" y="6272803"/>
                  <a:pt x="1619524" y="6272607"/>
                  <a:pt x="1618480" y="6272412"/>
                </a:cubicBezTo>
                <a:close/>
                <a:moveTo>
                  <a:pt x="1404687" y="6268864"/>
                </a:moveTo>
                <a:lnTo>
                  <a:pt x="1408997" y="6272761"/>
                </a:lnTo>
                <a:lnTo>
                  <a:pt x="1407486" y="6275787"/>
                </a:lnTo>
                <a:cubicBezTo>
                  <a:pt x="1409529" y="6276169"/>
                  <a:pt x="1410229" y="6277900"/>
                  <a:pt x="1409585" y="6280980"/>
                </a:cubicBezTo>
                <a:cubicBezTo>
                  <a:pt x="1409074" y="6280884"/>
                  <a:pt x="1408469" y="6279971"/>
                  <a:pt x="1407783" y="6279443"/>
                </a:cubicBezTo>
                <a:lnTo>
                  <a:pt x="1406216" y="6279973"/>
                </a:lnTo>
                <a:lnTo>
                  <a:pt x="1406786" y="6274057"/>
                </a:lnTo>
                <a:cubicBezTo>
                  <a:pt x="1404742" y="6273675"/>
                  <a:pt x="1402698" y="6273293"/>
                  <a:pt x="1403021" y="6271753"/>
                </a:cubicBezTo>
                <a:cubicBezTo>
                  <a:pt x="1404043" y="6271944"/>
                  <a:pt x="1404365" y="6270405"/>
                  <a:pt x="1404687" y="6268864"/>
                </a:cubicBezTo>
                <a:close/>
                <a:moveTo>
                  <a:pt x="1411139" y="6268471"/>
                </a:moveTo>
                <a:cubicBezTo>
                  <a:pt x="1410816" y="6270011"/>
                  <a:pt x="1410816" y="6270011"/>
                  <a:pt x="1410495" y="6271551"/>
                </a:cubicBezTo>
                <a:cubicBezTo>
                  <a:pt x="1410495" y="6271551"/>
                  <a:pt x="1410495" y="6271551"/>
                  <a:pt x="1410173" y="6273091"/>
                </a:cubicBezTo>
                <a:cubicBezTo>
                  <a:pt x="1410173" y="6273091"/>
                  <a:pt x="1410173" y="6273091"/>
                  <a:pt x="1409150" y="6272899"/>
                </a:cubicBezTo>
                <a:lnTo>
                  <a:pt x="1408997" y="6272761"/>
                </a:lnTo>
                <a:close/>
                <a:moveTo>
                  <a:pt x="10612517" y="6266825"/>
                </a:moveTo>
                <a:lnTo>
                  <a:pt x="10613506" y="6268365"/>
                </a:lnTo>
                <a:lnTo>
                  <a:pt x="10611677" y="6267283"/>
                </a:lnTo>
                <a:close/>
                <a:moveTo>
                  <a:pt x="5902293" y="6266825"/>
                </a:moveTo>
                <a:lnTo>
                  <a:pt x="5903281" y="6268365"/>
                </a:lnTo>
                <a:lnTo>
                  <a:pt x="5901451" y="6267283"/>
                </a:lnTo>
                <a:close/>
                <a:moveTo>
                  <a:pt x="1653709" y="6263337"/>
                </a:moveTo>
                <a:cubicBezTo>
                  <a:pt x="1652930" y="6263594"/>
                  <a:pt x="1652675" y="6264817"/>
                  <a:pt x="1654544" y="6267559"/>
                </a:cubicBezTo>
                <a:cubicBezTo>
                  <a:pt x="1655830" y="6266603"/>
                  <a:pt x="1656162" y="6265669"/>
                  <a:pt x="1656012" y="6264918"/>
                </a:cubicBezTo>
                <a:cubicBezTo>
                  <a:pt x="1655790" y="6263792"/>
                  <a:pt x="1654488" y="6263081"/>
                  <a:pt x="1653709" y="6263337"/>
                </a:cubicBezTo>
                <a:close/>
                <a:moveTo>
                  <a:pt x="7322858" y="6259733"/>
                </a:moveTo>
                <a:cubicBezTo>
                  <a:pt x="7313844" y="6259315"/>
                  <a:pt x="7313383" y="6263782"/>
                  <a:pt x="7312924" y="6268248"/>
                </a:cubicBezTo>
                <a:cubicBezTo>
                  <a:pt x="7312924" y="6268248"/>
                  <a:pt x="7312924" y="6268248"/>
                  <a:pt x="7321937" y="6268667"/>
                </a:cubicBezTo>
                <a:cubicBezTo>
                  <a:pt x="7322397" y="6264199"/>
                  <a:pt x="7322397" y="6264199"/>
                  <a:pt x="7322858" y="6259733"/>
                </a:cubicBezTo>
                <a:close/>
                <a:moveTo>
                  <a:pt x="2612633" y="6259733"/>
                </a:moveTo>
                <a:cubicBezTo>
                  <a:pt x="2603620" y="6259315"/>
                  <a:pt x="2603159" y="6263782"/>
                  <a:pt x="2602700" y="6268248"/>
                </a:cubicBezTo>
                <a:cubicBezTo>
                  <a:pt x="2602700" y="6268248"/>
                  <a:pt x="2602700" y="6268248"/>
                  <a:pt x="2611713" y="6268667"/>
                </a:cubicBezTo>
                <a:cubicBezTo>
                  <a:pt x="2612173" y="6264199"/>
                  <a:pt x="2612173" y="6264199"/>
                  <a:pt x="2612633" y="6259733"/>
                </a:cubicBezTo>
                <a:close/>
                <a:moveTo>
                  <a:pt x="8197361" y="6257534"/>
                </a:moveTo>
                <a:cubicBezTo>
                  <a:pt x="8197361" y="6257534"/>
                  <a:pt x="8195236" y="6257625"/>
                  <a:pt x="8195236" y="6257625"/>
                </a:cubicBezTo>
                <a:cubicBezTo>
                  <a:pt x="8193042" y="6260006"/>
                  <a:pt x="8193042" y="6260006"/>
                  <a:pt x="8193042" y="6260006"/>
                </a:cubicBezTo>
                <a:cubicBezTo>
                  <a:pt x="8192974" y="6262297"/>
                  <a:pt x="8195100" y="6262206"/>
                  <a:pt x="8195100" y="6262206"/>
                </a:cubicBezTo>
                <a:cubicBezTo>
                  <a:pt x="8197293" y="6259825"/>
                  <a:pt x="8199419" y="6259734"/>
                  <a:pt x="8199419" y="6259734"/>
                </a:cubicBezTo>
                <a:cubicBezTo>
                  <a:pt x="8199485" y="6257442"/>
                  <a:pt x="8199485" y="6257442"/>
                  <a:pt x="8197361" y="6257534"/>
                </a:cubicBezTo>
                <a:close/>
                <a:moveTo>
                  <a:pt x="3487137" y="6257534"/>
                </a:moveTo>
                <a:cubicBezTo>
                  <a:pt x="3487137" y="6257534"/>
                  <a:pt x="3485013" y="6257625"/>
                  <a:pt x="3485013" y="6257625"/>
                </a:cubicBezTo>
                <a:cubicBezTo>
                  <a:pt x="3482819" y="6260006"/>
                  <a:pt x="3482819" y="6260006"/>
                  <a:pt x="3482819" y="6260006"/>
                </a:cubicBezTo>
                <a:cubicBezTo>
                  <a:pt x="3482751" y="6262297"/>
                  <a:pt x="3484876" y="6262206"/>
                  <a:pt x="3484876" y="6262206"/>
                </a:cubicBezTo>
                <a:cubicBezTo>
                  <a:pt x="3487069" y="6259825"/>
                  <a:pt x="3489195" y="6259734"/>
                  <a:pt x="3489195" y="6259734"/>
                </a:cubicBezTo>
                <a:cubicBezTo>
                  <a:pt x="3489262" y="6257442"/>
                  <a:pt x="3489262" y="6257442"/>
                  <a:pt x="3487137" y="6257534"/>
                </a:cubicBezTo>
                <a:close/>
                <a:moveTo>
                  <a:pt x="10617422" y="6257504"/>
                </a:moveTo>
                <a:cubicBezTo>
                  <a:pt x="10616770" y="6259315"/>
                  <a:pt x="10628636" y="6270721"/>
                  <a:pt x="10614812" y="6264745"/>
                </a:cubicBezTo>
                <a:cubicBezTo>
                  <a:pt x="10615465" y="6262935"/>
                  <a:pt x="10616117" y="6261125"/>
                  <a:pt x="10616117" y="6261125"/>
                </a:cubicBezTo>
                <a:cubicBezTo>
                  <a:pt x="10611073" y="6260339"/>
                  <a:pt x="10612616" y="6263447"/>
                  <a:pt x="10613610" y="6266230"/>
                </a:cubicBezTo>
                <a:lnTo>
                  <a:pt x="10612517" y="6266825"/>
                </a:lnTo>
                <a:lnTo>
                  <a:pt x="10606683" y="6257742"/>
                </a:lnTo>
                <a:cubicBezTo>
                  <a:pt x="10611726" y="6258527"/>
                  <a:pt x="10612379" y="6256718"/>
                  <a:pt x="10617422" y="6257504"/>
                </a:cubicBezTo>
                <a:close/>
                <a:moveTo>
                  <a:pt x="5907197" y="6257504"/>
                </a:moveTo>
                <a:cubicBezTo>
                  <a:pt x="5906546" y="6259315"/>
                  <a:pt x="5918411" y="6270721"/>
                  <a:pt x="5904588" y="6264745"/>
                </a:cubicBezTo>
                <a:cubicBezTo>
                  <a:pt x="5905241" y="6262935"/>
                  <a:pt x="5905893" y="6261125"/>
                  <a:pt x="5905893" y="6261125"/>
                </a:cubicBezTo>
                <a:cubicBezTo>
                  <a:pt x="5900849" y="6260339"/>
                  <a:pt x="5902392" y="6263447"/>
                  <a:pt x="5903386" y="6266230"/>
                </a:cubicBezTo>
                <a:lnTo>
                  <a:pt x="5902293" y="6266825"/>
                </a:lnTo>
                <a:lnTo>
                  <a:pt x="5896459" y="6257742"/>
                </a:lnTo>
                <a:cubicBezTo>
                  <a:pt x="5901503" y="6258527"/>
                  <a:pt x="5902156" y="6256718"/>
                  <a:pt x="5907197" y="6257504"/>
                </a:cubicBezTo>
                <a:close/>
                <a:moveTo>
                  <a:pt x="1140156" y="6254865"/>
                </a:moveTo>
                <a:cubicBezTo>
                  <a:pt x="1138814" y="6256222"/>
                  <a:pt x="1138814" y="6256222"/>
                  <a:pt x="1138814" y="6256222"/>
                </a:cubicBezTo>
                <a:cubicBezTo>
                  <a:pt x="1137797" y="6256032"/>
                  <a:pt x="1135438" y="6257199"/>
                  <a:pt x="1135114" y="6258746"/>
                </a:cubicBezTo>
                <a:cubicBezTo>
                  <a:pt x="1132062" y="6258175"/>
                  <a:pt x="1132062" y="6258175"/>
                  <a:pt x="1132062" y="6258175"/>
                </a:cubicBezTo>
                <a:cubicBezTo>
                  <a:pt x="1131045" y="6257985"/>
                  <a:pt x="1130721" y="6259533"/>
                  <a:pt x="1130721" y="6259533"/>
                </a:cubicBezTo>
                <a:cubicBezTo>
                  <a:pt x="1130721" y="6259533"/>
                  <a:pt x="1130397" y="6261080"/>
                  <a:pt x="1131414" y="6261271"/>
                </a:cubicBezTo>
                <a:cubicBezTo>
                  <a:pt x="1133450" y="6261651"/>
                  <a:pt x="1133450" y="6261651"/>
                  <a:pt x="1133450" y="6261651"/>
                </a:cubicBezTo>
                <a:cubicBezTo>
                  <a:pt x="1133127" y="6263199"/>
                  <a:pt x="1131091" y="6262817"/>
                  <a:pt x="1129749" y="6264176"/>
                </a:cubicBezTo>
                <a:cubicBezTo>
                  <a:pt x="1130444" y="6265913"/>
                  <a:pt x="1132802" y="6264746"/>
                  <a:pt x="1132480" y="6266294"/>
                </a:cubicBezTo>
                <a:cubicBezTo>
                  <a:pt x="1127391" y="6265342"/>
                  <a:pt x="1126096" y="6271532"/>
                  <a:pt x="1129844" y="6273840"/>
                </a:cubicBezTo>
                <a:cubicBezTo>
                  <a:pt x="1128503" y="6275198"/>
                  <a:pt x="1128179" y="6276745"/>
                  <a:pt x="1127162" y="6276555"/>
                </a:cubicBezTo>
                <a:cubicBezTo>
                  <a:pt x="1126839" y="6278101"/>
                  <a:pt x="1126839" y="6278101"/>
                  <a:pt x="1126839" y="6278101"/>
                </a:cubicBezTo>
                <a:cubicBezTo>
                  <a:pt x="1127533" y="6279840"/>
                  <a:pt x="1127533" y="6279840"/>
                  <a:pt x="1127209" y="6281387"/>
                </a:cubicBezTo>
                <a:cubicBezTo>
                  <a:pt x="1126884" y="6282935"/>
                  <a:pt x="1126238" y="6286030"/>
                  <a:pt x="1127950" y="6287958"/>
                </a:cubicBezTo>
                <a:cubicBezTo>
                  <a:pt x="1128968" y="6288149"/>
                  <a:pt x="1128968" y="6288149"/>
                  <a:pt x="1128968" y="6288149"/>
                </a:cubicBezTo>
                <a:cubicBezTo>
                  <a:pt x="1131002" y="6288529"/>
                  <a:pt x="1133362" y="6287362"/>
                  <a:pt x="1135721" y="6286196"/>
                </a:cubicBezTo>
                <a:cubicBezTo>
                  <a:pt x="1138080" y="6285030"/>
                  <a:pt x="1139420" y="6283672"/>
                  <a:pt x="1141132" y="6285600"/>
                </a:cubicBezTo>
                <a:cubicBezTo>
                  <a:pt x="1143167" y="6285981"/>
                  <a:pt x="1143167" y="6285981"/>
                  <a:pt x="1143167" y="6285981"/>
                </a:cubicBezTo>
                <a:cubicBezTo>
                  <a:pt x="1143492" y="6284432"/>
                  <a:pt x="1143492" y="6284432"/>
                  <a:pt x="1143492" y="6284432"/>
                </a:cubicBezTo>
                <a:cubicBezTo>
                  <a:pt x="1144832" y="6283076"/>
                  <a:pt x="1146173" y="6281719"/>
                  <a:pt x="1146496" y="6280172"/>
                </a:cubicBezTo>
                <a:cubicBezTo>
                  <a:pt x="1146820" y="6278623"/>
                  <a:pt x="1148161" y="6277266"/>
                  <a:pt x="1148161" y="6277266"/>
                </a:cubicBezTo>
                <a:cubicBezTo>
                  <a:pt x="1148485" y="6275718"/>
                  <a:pt x="1148485" y="6275718"/>
                  <a:pt x="1148485" y="6275718"/>
                </a:cubicBezTo>
                <a:cubicBezTo>
                  <a:pt x="1148809" y="6274172"/>
                  <a:pt x="1146079" y="6272053"/>
                  <a:pt x="1144368" y="6270125"/>
                </a:cubicBezTo>
                <a:cubicBezTo>
                  <a:pt x="1143350" y="6269934"/>
                  <a:pt x="1143350" y="6269934"/>
                  <a:pt x="1143350" y="6269934"/>
                </a:cubicBezTo>
                <a:cubicBezTo>
                  <a:pt x="1142333" y="6269745"/>
                  <a:pt x="1142333" y="6269745"/>
                  <a:pt x="1142333" y="6269745"/>
                </a:cubicBezTo>
                <a:cubicBezTo>
                  <a:pt x="1142008" y="6271291"/>
                  <a:pt x="1142008" y="6271291"/>
                  <a:pt x="1140990" y="6271101"/>
                </a:cubicBezTo>
                <a:cubicBezTo>
                  <a:pt x="1139972" y="6270911"/>
                  <a:pt x="1139650" y="6272458"/>
                  <a:pt x="1139650" y="6272458"/>
                </a:cubicBezTo>
                <a:cubicBezTo>
                  <a:pt x="1140344" y="6274196"/>
                  <a:pt x="1140344" y="6274196"/>
                  <a:pt x="1141361" y="6274387"/>
                </a:cubicBezTo>
                <a:cubicBezTo>
                  <a:pt x="1142379" y="6274576"/>
                  <a:pt x="1142704" y="6273029"/>
                  <a:pt x="1143721" y="6273220"/>
                </a:cubicBezTo>
                <a:cubicBezTo>
                  <a:pt x="1144414" y="6274957"/>
                  <a:pt x="1145431" y="6275147"/>
                  <a:pt x="1145431" y="6275147"/>
                </a:cubicBezTo>
                <a:cubicBezTo>
                  <a:pt x="1145109" y="6276695"/>
                  <a:pt x="1143768" y="6278052"/>
                  <a:pt x="1143768" y="6278052"/>
                </a:cubicBezTo>
                <a:cubicBezTo>
                  <a:pt x="1143445" y="6279600"/>
                  <a:pt x="1143121" y="6281147"/>
                  <a:pt x="1141779" y="6282505"/>
                </a:cubicBezTo>
                <a:cubicBezTo>
                  <a:pt x="1139050" y="6280386"/>
                  <a:pt x="1136691" y="6281553"/>
                  <a:pt x="1134332" y="6282720"/>
                </a:cubicBezTo>
                <a:cubicBezTo>
                  <a:pt x="1132991" y="6284077"/>
                  <a:pt x="1131974" y="6283887"/>
                  <a:pt x="1129614" y="6285054"/>
                </a:cubicBezTo>
                <a:cubicBezTo>
                  <a:pt x="1129939" y="6283507"/>
                  <a:pt x="1129939" y="6283507"/>
                  <a:pt x="1130262" y="6281958"/>
                </a:cubicBezTo>
                <a:cubicBezTo>
                  <a:pt x="1130586" y="6280412"/>
                  <a:pt x="1130909" y="6278863"/>
                  <a:pt x="1129891" y="6278674"/>
                </a:cubicBezTo>
                <a:cubicBezTo>
                  <a:pt x="1131232" y="6277316"/>
                  <a:pt x="1132572" y="6275959"/>
                  <a:pt x="1132897" y="6274411"/>
                </a:cubicBezTo>
                <a:cubicBezTo>
                  <a:pt x="1133915" y="6274602"/>
                  <a:pt x="1133915" y="6274602"/>
                  <a:pt x="1133915" y="6274602"/>
                </a:cubicBezTo>
                <a:cubicBezTo>
                  <a:pt x="1136597" y="6271887"/>
                  <a:pt x="1141268" y="6264721"/>
                  <a:pt x="1139185" y="6259507"/>
                </a:cubicBezTo>
                <a:cubicBezTo>
                  <a:pt x="1137844" y="6260865"/>
                  <a:pt x="1137844" y="6260865"/>
                  <a:pt x="1137844" y="6260865"/>
                </a:cubicBezTo>
                <a:cubicBezTo>
                  <a:pt x="1138167" y="6259318"/>
                  <a:pt x="1138167" y="6259318"/>
                  <a:pt x="1139509" y="6257959"/>
                </a:cubicBezTo>
                <a:cubicBezTo>
                  <a:pt x="1142238" y="6260078"/>
                  <a:pt x="1144273" y="6260459"/>
                  <a:pt x="1147327" y="6261030"/>
                </a:cubicBezTo>
                <a:cubicBezTo>
                  <a:pt x="1147327" y="6261030"/>
                  <a:pt x="1148345" y="6261220"/>
                  <a:pt x="1148668" y="6259673"/>
                </a:cubicBezTo>
                <a:cubicBezTo>
                  <a:pt x="1148990" y="6258125"/>
                  <a:pt x="1147973" y="6257935"/>
                  <a:pt x="1147973" y="6257935"/>
                </a:cubicBezTo>
                <a:cubicBezTo>
                  <a:pt x="1144920" y="6257365"/>
                  <a:pt x="1142884" y="6256984"/>
                  <a:pt x="1140156" y="6254865"/>
                </a:cubicBezTo>
                <a:close/>
                <a:moveTo>
                  <a:pt x="8250968" y="6253426"/>
                </a:moveTo>
                <a:cubicBezTo>
                  <a:pt x="8251347" y="6252381"/>
                  <a:pt x="8251203" y="6252520"/>
                  <a:pt x="8250009" y="6255226"/>
                </a:cubicBezTo>
                <a:cubicBezTo>
                  <a:pt x="8250009" y="6255226"/>
                  <a:pt x="8247777" y="6255322"/>
                  <a:pt x="8247715" y="6257448"/>
                </a:cubicBezTo>
                <a:cubicBezTo>
                  <a:pt x="8246784" y="6260675"/>
                  <a:pt x="8246451" y="6262232"/>
                  <a:pt x="8246493" y="6262704"/>
                </a:cubicBezTo>
                <a:cubicBezTo>
                  <a:pt x="8246617" y="6264123"/>
                  <a:pt x="8250115" y="6255778"/>
                  <a:pt x="8250968" y="6253426"/>
                </a:cubicBezTo>
                <a:close/>
                <a:moveTo>
                  <a:pt x="3540745" y="6253426"/>
                </a:moveTo>
                <a:cubicBezTo>
                  <a:pt x="3541123" y="6252381"/>
                  <a:pt x="3540979" y="6252520"/>
                  <a:pt x="3539785" y="6255226"/>
                </a:cubicBezTo>
                <a:cubicBezTo>
                  <a:pt x="3539785" y="6255226"/>
                  <a:pt x="3537554" y="6255322"/>
                  <a:pt x="3537492" y="6257448"/>
                </a:cubicBezTo>
                <a:cubicBezTo>
                  <a:pt x="3536560" y="6260675"/>
                  <a:pt x="3536227" y="6262232"/>
                  <a:pt x="3536269" y="6262704"/>
                </a:cubicBezTo>
                <a:cubicBezTo>
                  <a:pt x="3536394" y="6264123"/>
                  <a:pt x="3539891" y="6255778"/>
                  <a:pt x="3540745" y="6253426"/>
                </a:cubicBezTo>
                <a:close/>
                <a:moveTo>
                  <a:pt x="1607963" y="6251192"/>
                </a:moveTo>
                <a:cubicBezTo>
                  <a:pt x="1606251" y="6254119"/>
                  <a:pt x="1605925" y="6255683"/>
                  <a:pt x="1605597" y="6257245"/>
                </a:cubicBezTo>
                <a:cubicBezTo>
                  <a:pt x="1605272" y="6258808"/>
                  <a:pt x="1605272" y="6258808"/>
                  <a:pt x="1605272" y="6258808"/>
                </a:cubicBezTo>
                <a:cubicBezTo>
                  <a:pt x="1604944" y="6260370"/>
                  <a:pt x="1604618" y="6261933"/>
                  <a:pt x="1604291" y="6263496"/>
                </a:cubicBezTo>
                <a:cubicBezTo>
                  <a:pt x="1603965" y="6265058"/>
                  <a:pt x="1605021" y="6265256"/>
                  <a:pt x="1606080" y="6265454"/>
                </a:cubicBezTo>
                <a:cubicBezTo>
                  <a:pt x="1607136" y="6265651"/>
                  <a:pt x="1608193" y="6265848"/>
                  <a:pt x="1609577" y="6264484"/>
                </a:cubicBezTo>
                <a:cubicBezTo>
                  <a:pt x="1609904" y="6262921"/>
                  <a:pt x="1610231" y="6261358"/>
                  <a:pt x="1610558" y="6259796"/>
                </a:cubicBezTo>
                <a:cubicBezTo>
                  <a:pt x="1610884" y="6258234"/>
                  <a:pt x="1610154" y="6256473"/>
                  <a:pt x="1611537" y="6255109"/>
                </a:cubicBezTo>
                <a:cubicBezTo>
                  <a:pt x="1612229" y="6254426"/>
                  <a:pt x="1612393" y="6253644"/>
                  <a:pt x="1612251" y="6253009"/>
                </a:cubicBezTo>
                <a:cubicBezTo>
                  <a:pt x="1612109" y="6252373"/>
                  <a:pt x="1611663" y="6251884"/>
                  <a:pt x="1611134" y="6251785"/>
                </a:cubicBezTo>
                <a:cubicBezTo>
                  <a:pt x="1610404" y="6250025"/>
                  <a:pt x="1607963" y="6251192"/>
                  <a:pt x="1607963" y="6251192"/>
                </a:cubicBezTo>
                <a:close/>
                <a:moveTo>
                  <a:pt x="8270017" y="6250296"/>
                </a:moveTo>
                <a:cubicBezTo>
                  <a:pt x="8269975" y="6248136"/>
                  <a:pt x="8264444" y="6251518"/>
                  <a:pt x="8267697" y="6254525"/>
                </a:cubicBezTo>
                <a:cubicBezTo>
                  <a:pt x="8269433" y="6252353"/>
                  <a:pt x="8270029" y="6251017"/>
                  <a:pt x="8270017" y="6250296"/>
                </a:cubicBezTo>
                <a:close/>
                <a:moveTo>
                  <a:pt x="3559794" y="6250296"/>
                </a:moveTo>
                <a:cubicBezTo>
                  <a:pt x="3559752" y="6248136"/>
                  <a:pt x="3554221" y="6251518"/>
                  <a:pt x="3557474" y="6254525"/>
                </a:cubicBezTo>
                <a:cubicBezTo>
                  <a:pt x="3559210" y="6252353"/>
                  <a:pt x="3559806" y="6251017"/>
                  <a:pt x="3559794" y="6250296"/>
                </a:cubicBezTo>
                <a:close/>
                <a:moveTo>
                  <a:pt x="9124722" y="6248424"/>
                </a:moveTo>
                <a:cubicBezTo>
                  <a:pt x="9135501" y="6257399"/>
                  <a:pt x="9127966" y="6270948"/>
                  <a:pt x="9137123" y="6268660"/>
                </a:cubicBezTo>
                <a:cubicBezTo>
                  <a:pt x="9141297" y="6264700"/>
                  <a:pt x="9142775" y="6258498"/>
                  <a:pt x="9140921" y="6253856"/>
                </a:cubicBezTo>
                <a:cubicBezTo>
                  <a:pt x="9139065" y="6249216"/>
                  <a:pt x="9133879" y="6246135"/>
                  <a:pt x="9124722" y="6248424"/>
                </a:cubicBezTo>
                <a:close/>
                <a:moveTo>
                  <a:pt x="4414499" y="6248424"/>
                </a:moveTo>
                <a:cubicBezTo>
                  <a:pt x="4425277" y="6257399"/>
                  <a:pt x="4417743" y="6270948"/>
                  <a:pt x="4426899" y="6268660"/>
                </a:cubicBezTo>
                <a:cubicBezTo>
                  <a:pt x="4431074" y="6264700"/>
                  <a:pt x="4432551" y="6258498"/>
                  <a:pt x="4430697" y="6253856"/>
                </a:cubicBezTo>
                <a:cubicBezTo>
                  <a:pt x="4428842" y="6249216"/>
                  <a:pt x="4423655" y="6246135"/>
                  <a:pt x="4414499" y="6248424"/>
                </a:cubicBezTo>
                <a:close/>
                <a:moveTo>
                  <a:pt x="8169300" y="6246536"/>
                </a:moveTo>
                <a:cubicBezTo>
                  <a:pt x="8167069" y="6248728"/>
                  <a:pt x="8167069" y="6248728"/>
                  <a:pt x="8167069" y="6248728"/>
                </a:cubicBezTo>
                <a:cubicBezTo>
                  <a:pt x="8164899" y="6248820"/>
                  <a:pt x="8162729" y="6248913"/>
                  <a:pt x="8160497" y="6251105"/>
                </a:cubicBezTo>
                <a:cubicBezTo>
                  <a:pt x="8158329" y="6251199"/>
                  <a:pt x="8158329" y="6251199"/>
                  <a:pt x="8158329" y="6251199"/>
                </a:cubicBezTo>
                <a:cubicBezTo>
                  <a:pt x="8158267" y="6253298"/>
                  <a:pt x="8156098" y="6253390"/>
                  <a:pt x="8156036" y="6255491"/>
                </a:cubicBezTo>
                <a:cubicBezTo>
                  <a:pt x="8155974" y="6257589"/>
                  <a:pt x="8155974" y="6257589"/>
                  <a:pt x="8155974" y="6257589"/>
                </a:cubicBezTo>
                <a:cubicBezTo>
                  <a:pt x="8153680" y="6261881"/>
                  <a:pt x="8153618" y="6263981"/>
                  <a:pt x="8153494" y="6268180"/>
                </a:cubicBezTo>
                <a:cubicBezTo>
                  <a:pt x="8153494" y="6268180"/>
                  <a:pt x="8153433" y="6270279"/>
                  <a:pt x="8153370" y="6272380"/>
                </a:cubicBezTo>
                <a:lnTo>
                  <a:pt x="8153222" y="6277415"/>
                </a:lnTo>
                <a:lnTo>
                  <a:pt x="8148885" y="6278257"/>
                </a:lnTo>
                <a:cubicBezTo>
                  <a:pt x="8147753" y="6278476"/>
                  <a:pt x="8147753" y="6278476"/>
                  <a:pt x="8147753" y="6278476"/>
                </a:cubicBezTo>
                <a:lnTo>
                  <a:pt x="8152410" y="6279787"/>
                </a:lnTo>
                <a:lnTo>
                  <a:pt x="8148659" y="6285162"/>
                </a:lnTo>
                <a:cubicBezTo>
                  <a:pt x="8148659" y="6285162"/>
                  <a:pt x="8148597" y="6287260"/>
                  <a:pt x="8148597" y="6287260"/>
                </a:cubicBezTo>
                <a:cubicBezTo>
                  <a:pt x="8148597" y="6287260"/>
                  <a:pt x="8148535" y="6289361"/>
                  <a:pt x="8150704" y="6289268"/>
                </a:cubicBezTo>
                <a:cubicBezTo>
                  <a:pt x="8150704" y="6289268"/>
                  <a:pt x="8152874" y="6289175"/>
                  <a:pt x="8152936" y="6287076"/>
                </a:cubicBezTo>
                <a:cubicBezTo>
                  <a:pt x="8152936" y="6287076"/>
                  <a:pt x="8155105" y="6286982"/>
                  <a:pt x="8155105" y="6286982"/>
                </a:cubicBezTo>
                <a:lnTo>
                  <a:pt x="8157381" y="6282723"/>
                </a:lnTo>
                <a:lnTo>
                  <a:pt x="8157657" y="6285568"/>
                </a:lnTo>
                <a:lnTo>
                  <a:pt x="8159833" y="6284873"/>
                </a:lnTo>
                <a:lnTo>
                  <a:pt x="8159412" y="6287847"/>
                </a:lnTo>
                <a:cubicBezTo>
                  <a:pt x="8158809" y="6289970"/>
                  <a:pt x="8158203" y="6292091"/>
                  <a:pt x="8161427" y="6293003"/>
                </a:cubicBezTo>
                <a:cubicBezTo>
                  <a:pt x="8159258" y="6293096"/>
                  <a:pt x="8157151" y="6291089"/>
                  <a:pt x="8157088" y="6293188"/>
                </a:cubicBezTo>
                <a:cubicBezTo>
                  <a:pt x="8163595" y="6292910"/>
                  <a:pt x="8156717" y="6305786"/>
                  <a:pt x="8152377" y="6305971"/>
                </a:cubicBezTo>
                <a:cubicBezTo>
                  <a:pt x="8152377" y="6305971"/>
                  <a:pt x="8152439" y="6303871"/>
                  <a:pt x="8152439" y="6303871"/>
                </a:cubicBezTo>
                <a:cubicBezTo>
                  <a:pt x="8152502" y="6301772"/>
                  <a:pt x="8152502" y="6301772"/>
                  <a:pt x="8152564" y="6299673"/>
                </a:cubicBezTo>
                <a:cubicBezTo>
                  <a:pt x="8152564" y="6299673"/>
                  <a:pt x="8152625" y="6297573"/>
                  <a:pt x="8152625" y="6297573"/>
                </a:cubicBezTo>
                <a:cubicBezTo>
                  <a:pt x="8152625" y="6297573"/>
                  <a:pt x="8152688" y="6295474"/>
                  <a:pt x="8150518" y="6295567"/>
                </a:cubicBezTo>
                <a:cubicBezTo>
                  <a:pt x="8150518" y="6295567"/>
                  <a:pt x="8148287" y="6297758"/>
                  <a:pt x="8148287" y="6297758"/>
                </a:cubicBezTo>
                <a:cubicBezTo>
                  <a:pt x="8148287" y="6297758"/>
                  <a:pt x="8148287" y="6297758"/>
                  <a:pt x="8148225" y="6299858"/>
                </a:cubicBezTo>
                <a:cubicBezTo>
                  <a:pt x="8148225" y="6299858"/>
                  <a:pt x="8148163" y="6301957"/>
                  <a:pt x="8148163" y="6301957"/>
                </a:cubicBezTo>
                <a:cubicBezTo>
                  <a:pt x="8148100" y="6304056"/>
                  <a:pt x="8148100" y="6304056"/>
                  <a:pt x="8148100" y="6304056"/>
                </a:cubicBezTo>
                <a:cubicBezTo>
                  <a:pt x="8148038" y="6306156"/>
                  <a:pt x="8148038" y="6306156"/>
                  <a:pt x="8147977" y="6308256"/>
                </a:cubicBezTo>
                <a:cubicBezTo>
                  <a:pt x="8145806" y="6308349"/>
                  <a:pt x="8143638" y="6308442"/>
                  <a:pt x="8143638" y="6308442"/>
                </a:cubicBezTo>
                <a:cubicBezTo>
                  <a:pt x="8145806" y="6308349"/>
                  <a:pt x="8145745" y="6310448"/>
                  <a:pt x="8147914" y="6310356"/>
                </a:cubicBezTo>
                <a:cubicBezTo>
                  <a:pt x="8147852" y="6312455"/>
                  <a:pt x="8147791" y="6314555"/>
                  <a:pt x="8145621" y="6314647"/>
                </a:cubicBezTo>
                <a:cubicBezTo>
                  <a:pt x="8145621" y="6314647"/>
                  <a:pt x="8143453" y="6314740"/>
                  <a:pt x="8143453" y="6314740"/>
                </a:cubicBezTo>
                <a:cubicBezTo>
                  <a:pt x="8141282" y="6314833"/>
                  <a:pt x="8141282" y="6314833"/>
                  <a:pt x="8141282" y="6314833"/>
                </a:cubicBezTo>
                <a:cubicBezTo>
                  <a:pt x="8143389" y="6316839"/>
                  <a:pt x="8143389" y="6316839"/>
                  <a:pt x="8145558" y="6316747"/>
                </a:cubicBezTo>
                <a:cubicBezTo>
                  <a:pt x="8145496" y="6318846"/>
                  <a:pt x="8143266" y="6321038"/>
                  <a:pt x="8143266" y="6321038"/>
                </a:cubicBezTo>
                <a:cubicBezTo>
                  <a:pt x="8141096" y="6321131"/>
                  <a:pt x="8141096" y="6321131"/>
                  <a:pt x="8141035" y="6323231"/>
                </a:cubicBezTo>
                <a:cubicBezTo>
                  <a:pt x="8141035" y="6323231"/>
                  <a:pt x="8143203" y="6323137"/>
                  <a:pt x="8143203" y="6323137"/>
                </a:cubicBezTo>
                <a:cubicBezTo>
                  <a:pt x="8147542" y="6322953"/>
                  <a:pt x="8149835" y="6318661"/>
                  <a:pt x="8149898" y="6316561"/>
                </a:cubicBezTo>
                <a:cubicBezTo>
                  <a:pt x="8147729" y="6316654"/>
                  <a:pt x="8147729" y="6316654"/>
                  <a:pt x="8147729" y="6316654"/>
                </a:cubicBezTo>
                <a:cubicBezTo>
                  <a:pt x="8147791" y="6314555"/>
                  <a:pt x="8147791" y="6314555"/>
                  <a:pt x="8147791" y="6314555"/>
                </a:cubicBezTo>
                <a:cubicBezTo>
                  <a:pt x="8149959" y="6314461"/>
                  <a:pt x="8150022" y="6312363"/>
                  <a:pt x="8150022" y="6312363"/>
                </a:cubicBezTo>
                <a:cubicBezTo>
                  <a:pt x="8154361" y="6312176"/>
                  <a:pt x="8154237" y="6316375"/>
                  <a:pt x="8160743" y="6316096"/>
                </a:cubicBezTo>
                <a:cubicBezTo>
                  <a:pt x="8163038" y="6311806"/>
                  <a:pt x="8161054" y="6305599"/>
                  <a:pt x="8167562" y="6305322"/>
                </a:cubicBezTo>
                <a:cubicBezTo>
                  <a:pt x="8169731" y="6305228"/>
                  <a:pt x="8169731" y="6305228"/>
                  <a:pt x="8169731" y="6305228"/>
                </a:cubicBezTo>
                <a:cubicBezTo>
                  <a:pt x="8167501" y="6307421"/>
                  <a:pt x="8167439" y="6309520"/>
                  <a:pt x="8167377" y="6311619"/>
                </a:cubicBezTo>
                <a:cubicBezTo>
                  <a:pt x="8167377" y="6311619"/>
                  <a:pt x="8167377" y="6311619"/>
                  <a:pt x="8167314" y="6313719"/>
                </a:cubicBezTo>
                <a:cubicBezTo>
                  <a:pt x="8167314" y="6313719"/>
                  <a:pt x="8167314" y="6313719"/>
                  <a:pt x="8169482" y="6313625"/>
                </a:cubicBezTo>
                <a:cubicBezTo>
                  <a:pt x="8169545" y="6311526"/>
                  <a:pt x="8169545" y="6311526"/>
                  <a:pt x="8169545" y="6311526"/>
                </a:cubicBezTo>
                <a:cubicBezTo>
                  <a:pt x="8169607" y="6309426"/>
                  <a:pt x="8169670" y="6307328"/>
                  <a:pt x="8171901" y="6305136"/>
                </a:cubicBezTo>
                <a:cubicBezTo>
                  <a:pt x="8171839" y="6307236"/>
                  <a:pt x="8171839" y="6307236"/>
                  <a:pt x="8171839" y="6307236"/>
                </a:cubicBezTo>
                <a:cubicBezTo>
                  <a:pt x="8171901" y="6305136"/>
                  <a:pt x="8174070" y="6305043"/>
                  <a:pt x="8174132" y="6302942"/>
                </a:cubicBezTo>
                <a:cubicBezTo>
                  <a:pt x="8169731" y="6305228"/>
                  <a:pt x="8165578" y="6299116"/>
                  <a:pt x="8169917" y="6298930"/>
                </a:cubicBezTo>
                <a:cubicBezTo>
                  <a:pt x="8172087" y="6298837"/>
                  <a:pt x="8169855" y="6301029"/>
                  <a:pt x="8172025" y="6300936"/>
                </a:cubicBezTo>
                <a:cubicBezTo>
                  <a:pt x="8172087" y="6298837"/>
                  <a:pt x="8172149" y="6296737"/>
                  <a:pt x="8172211" y="6294638"/>
                </a:cubicBezTo>
                <a:cubicBezTo>
                  <a:pt x="8174381" y="6294546"/>
                  <a:pt x="8174381" y="6294546"/>
                  <a:pt x="8174381" y="6294546"/>
                </a:cubicBezTo>
                <a:cubicBezTo>
                  <a:pt x="8174442" y="6292446"/>
                  <a:pt x="8176611" y="6292353"/>
                  <a:pt x="8176673" y="6290253"/>
                </a:cubicBezTo>
                <a:cubicBezTo>
                  <a:pt x="8176673" y="6290253"/>
                  <a:pt x="8174567" y="6288247"/>
                  <a:pt x="8174567" y="6288247"/>
                </a:cubicBezTo>
                <a:cubicBezTo>
                  <a:pt x="8174567" y="6288247"/>
                  <a:pt x="8172335" y="6290439"/>
                  <a:pt x="8172335" y="6290439"/>
                </a:cubicBezTo>
                <a:cubicBezTo>
                  <a:pt x="8172335" y="6290439"/>
                  <a:pt x="8172273" y="6292539"/>
                  <a:pt x="8172273" y="6292539"/>
                </a:cubicBezTo>
                <a:lnTo>
                  <a:pt x="8171670" y="6293131"/>
                </a:lnTo>
                <a:lnTo>
                  <a:pt x="8169709" y="6287668"/>
                </a:lnTo>
                <a:cubicBezTo>
                  <a:pt x="8168663" y="6286402"/>
                  <a:pt x="8168152" y="6285375"/>
                  <a:pt x="8170415" y="6282134"/>
                </a:cubicBezTo>
                <a:cubicBezTo>
                  <a:pt x="8172583" y="6282042"/>
                  <a:pt x="8176859" y="6283955"/>
                  <a:pt x="8179091" y="6281762"/>
                </a:cubicBezTo>
                <a:cubicBezTo>
                  <a:pt x="8174876" y="6277749"/>
                  <a:pt x="8181446" y="6275372"/>
                  <a:pt x="8181632" y="6269072"/>
                </a:cubicBezTo>
                <a:cubicBezTo>
                  <a:pt x="8170724" y="6271636"/>
                  <a:pt x="8175062" y="6271451"/>
                  <a:pt x="8168679" y="6267531"/>
                </a:cubicBezTo>
                <a:cubicBezTo>
                  <a:pt x="8164278" y="6269816"/>
                  <a:pt x="8159878" y="6272100"/>
                  <a:pt x="8157647" y="6274293"/>
                </a:cubicBezTo>
                <a:cubicBezTo>
                  <a:pt x="8157647" y="6274293"/>
                  <a:pt x="8157647" y="6274293"/>
                  <a:pt x="8157709" y="6272194"/>
                </a:cubicBezTo>
                <a:cubicBezTo>
                  <a:pt x="8157832" y="6267994"/>
                  <a:pt x="8157956" y="6263796"/>
                  <a:pt x="8160250" y="6259504"/>
                </a:cubicBezTo>
                <a:cubicBezTo>
                  <a:pt x="8160250" y="6259504"/>
                  <a:pt x="8160250" y="6259504"/>
                  <a:pt x="8160188" y="6261603"/>
                </a:cubicBezTo>
                <a:cubicBezTo>
                  <a:pt x="8162357" y="6261510"/>
                  <a:pt x="8164526" y="6261418"/>
                  <a:pt x="8164526" y="6261418"/>
                </a:cubicBezTo>
                <a:cubicBezTo>
                  <a:pt x="8166696" y="6261324"/>
                  <a:pt x="8166696" y="6261324"/>
                  <a:pt x="8166696" y="6261324"/>
                </a:cubicBezTo>
                <a:cubicBezTo>
                  <a:pt x="8166757" y="6259226"/>
                  <a:pt x="8166757" y="6259226"/>
                  <a:pt x="8166757" y="6259226"/>
                </a:cubicBezTo>
                <a:cubicBezTo>
                  <a:pt x="8166757" y="6259226"/>
                  <a:pt x="8166820" y="6257126"/>
                  <a:pt x="8169051" y="6254934"/>
                </a:cubicBezTo>
                <a:cubicBezTo>
                  <a:pt x="8169051" y="6254934"/>
                  <a:pt x="8169115" y="6252834"/>
                  <a:pt x="8169175" y="6250734"/>
                </a:cubicBezTo>
                <a:cubicBezTo>
                  <a:pt x="8169175" y="6250734"/>
                  <a:pt x="8169238" y="6248635"/>
                  <a:pt x="8169238" y="6248635"/>
                </a:cubicBezTo>
                <a:cubicBezTo>
                  <a:pt x="8169300" y="6246536"/>
                  <a:pt x="8169300" y="6246536"/>
                  <a:pt x="8169300" y="6246536"/>
                </a:cubicBezTo>
                <a:close/>
                <a:moveTo>
                  <a:pt x="3459076" y="6246536"/>
                </a:moveTo>
                <a:cubicBezTo>
                  <a:pt x="3456845" y="6248728"/>
                  <a:pt x="3456845" y="6248728"/>
                  <a:pt x="3456845" y="6248728"/>
                </a:cubicBezTo>
                <a:cubicBezTo>
                  <a:pt x="3454675" y="6248820"/>
                  <a:pt x="3452506" y="6248913"/>
                  <a:pt x="3450274" y="6251105"/>
                </a:cubicBezTo>
                <a:cubicBezTo>
                  <a:pt x="3448106" y="6251199"/>
                  <a:pt x="3448106" y="6251199"/>
                  <a:pt x="3448106" y="6251199"/>
                </a:cubicBezTo>
                <a:cubicBezTo>
                  <a:pt x="3448043" y="6253298"/>
                  <a:pt x="3445874" y="6253390"/>
                  <a:pt x="3445812" y="6255491"/>
                </a:cubicBezTo>
                <a:cubicBezTo>
                  <a:pt x="3445750" y="6257589"/>
                  <a:pt x="3445750" y="6257589"/>
                  <a:pt x="3445750" y="6257589"/>
                </a:cubicBezTo>
                <a:cubicBezTo>
                  <a:pt x="3443457" y="6261881"/>
                  <a:pt x="3443395" y="6263981"/>
                  <a:pt x="3443270" y="6268180"/>
                </a:cubicBezTo>
                <a:cubicBezTo>
                  <a:pt x="3443270" y="6268180"/>
                  <a:pt x="3443209" y="6270279"/>
                  <a:pt x="3443146" y="6272380"/>
                </a:cubicBezTo>
                <a:lnTo>
                  <a:pt x="3442998" y="6277415"/>
                </a:lnTo>
                <a:lnTo>
                  <a:pt x="3438661" y="6278257"/>
                </a:lnTo>
                <a:cubicBezTo>
                  <a:pt x="3437530" y="6278476"/>
                  <a:pt x="3437530" y="6278476"/>
                  <a:pt x="3437530" y="6278476"/>
                </a:cubicBezTo>
                <a:lnTo>
                  <a:pt x="3442186" y="6279787"/>
                </a:lnTo>
                <a:lnTo>
                  <a:pt x="3438435" y="6285162"/>
                </a:lnTo>
                <a:cubicBezTo>
                  <a:pt x="3438435" y="6285162"/>
                  <a:pt x="3438373" y="6287260"/>
                  <a:pt x="3438373" y="6287260"/>
                </a:cubicBezTo>
                <a:cubicBezTo>
                  <a:pt x="3438373" y="6287260"/>
                  <a:pt x="3438312" y="6289361"/>
                  <a:pt x="3440480" y="6289268"/>
                </a:cubicBezTo>
                <a:cubicBezTo>
                  <a:pt x="3440480" y="6289268"/>
                  <a:pt x="3442650" y="6289175"/>
                  <a:pt x="3442712" y="6287076"/>
                </a:cubicBezTo>
                <a:cubicBezTo>
                  <a:pt x="3442712" y="6287076"/>
                  <a:pt x="3444881" y="6286982"/>
                  <a:pt x="3444881" y="6286982"/>
                </a:cubicBezTo>
                <a:lnTo>
                  <a:pt x="3447158" y="6282723"/>
                </a:lnTo>
                <a:lnTo>
                  <a:pt x="3447433" y="6285568"/>
                </a:lnTo>
                <a:lnTo>
                  <a:pt x="3449609" y="6284873"/>
                </a:lnTo>
                <a:lnTo>
                  <a:pt x="3449189" y="6287847"/>
                </a:lnTo>
                <a:cubicBezTo>
                  <a:pt x="3448585" y="6289970"/>
                  <a:pt x="3447979" y="6292091"/>
                  <a:pt x="3451203" y="6293003"/>
                </a:cubicBezTo>
                <a:cubicBezTo>
                  <a:pt x="3449034" y="6293096"/>
                  <a:pt x="3446927" y="6291089"/>
                  <a:pt x="3446865" y="6293188"/>
                </a:cubicBezTo>
                <a:cubicBezTo>
                  <a:pt x="3453372" y="6292910"/>
                  <a:pt x="3446493" y="6305786"/>
                  <a:pt x="3442154" y="6305971"/>
                </a:cubicBezTo>
                <a:cubicBezTo>
                  <a:pt x="3442154" y="6305971"/>
                  <a:pt x="3442215" y="6303871"/>
                  <a:pt x="3442215" y="6303871"/>
                </a:cubicBezTo>
                <a:cubicBezTo>
                  <a:pt x="3442278" y="6301772"/>
                  <a:pt x="3442278" y="6301772"/>
                  <a:pt x="3442340" y="6299673"/>
                </a:cubicBezTo>
                <a:cubicBezTo>
                  <a:pt x="3442340" y="6299673"/>
                  <a:pt x="3442401" y="6297573"/>
                  <a:pt x="3442401" y="6297573"/>
                </a:cubicBezTo>
                <a:cubicBezTo>
                  <a:pt x="3442401" y="6297573"/>
                  <a:pt x="3442464" y="6295474"/>
                  <a:pt x="3440294" y="6295567"/>
                </a:cubicBezTo>
                <a:cubicBezTo>
                  <a:pt x="3440294" y="6295567"/>
                  <a:pt x="3438063" y="6297758"/>
                  <a:pt x="3438063" y="6297758"/>
                </a:cubicBezTo>
                <a:cubicBezTo>
                  <a:pt x="3438063" y="6297758"/>
                  <a:pt x="3438063" y="6297758"/>
                  <a:pt x="3438001" y="6299858"/>
                </a:cubicBezTo>
                <a:cubicBezTo>
                  <a:pt x="3438001" y="6299858"/>
                  <a:pt x="3437939" y="6301957"/>
                  <a:pt x="3437939" y="6301957"/>
                </a:cubicBezTo>
                <a:cubicBezTo>
                  <a:pt x="3437877" y="6304056"/>
                  <a:pt x="3437877" y="6304056"/>
                  <a:pt x="3437877" y="6304056"/>
                </a:cubicBezTo>
                <a:cubicBezTo>
                  <a:pt x="3437815" y="6306156"/>
                  <a:pt x="3437815" y="6306156"/>
                  <a:pt x="3437753" y="6308256"/>
                </a:cubicBezTo>
                <a:cubicBezTo>
                  <a:pt x="3435582" y="6308349"/>
                  <a:pt x="3433414" y="6308442"/>
                  <a:pt x="3433414" y="6308442"/>
                </a:cubicBezTo>
                <a:cubicBezTo>
                  <a:pt x="3435582" y="6308349"/>
                  <a:pt x="3435521" y="6310448"/>
                  <a:pt x="3437690" y="6310356"/>
                </a:cubicBezTo>
                <a:cubicBezTo>
                  <a:pt x="3437628" y="6312455"/>
                  <a:pt x="3437567" y="6314555"/>
                  <a:pt x="3435397" y="6314647"/>
                </a:cubicBezTo>
                <a:cubicBezTo>
                  <a:pt x="3435397" y="6314647"/>
                  <a:pt x="3433229" y="6314740"/>
                  <a:pt x="3433229" y="6314740"/>
                </a:cubicBezTo>
                <a:cubicBezTo>
                  <a:pt x="3431059" y="6314833"/>
                  <a:pt x="3431059" y="6314833"/>
                  <a:pt x="3431059" y="6314833"/>
                </a:cubicBezTo>
                <a:cubicBezTo>
                  <a:pt x="3433166" y="6316839"/>
                  <a:pt x="3433166" y="6316839"/>
                  <a:pt x="3435335" y="6316747"/>
                </a:cubicBezTo>
                <a:cubicBezTo>
                  <a:pt x="3435273" y="6318846"/>
                  <a:pt x="3433042" y="6321038"/>
                  <a:pt x="3433042" y="6321038"/>
                </a:cubicBezTo>
                <a:cubicBezTo>
                  <a:pt x="3430872" y="6321131"/>
                  <a:pt x="3430872" y="6321131"/>
                  <a:pt x="3430811" y="6323231"/>
                </a:cubicBezTo>
                <a:cubicBezTo>
                  <a:pt x="3430811" y="6323231"/>
                  <a:pt x="3432979" y="6323137"/>
                  <a:pt x="3432979" y="6323137"/>
                </a:cubicBezTo>
                <a:cubicBezTo>
                  <a:pt x="3437318" y="6322953"/>
                  <a:pt x="3439612" y="6318661"/>
                  <a:pt x="3439674" y="6316561"/>
                </a:cubicBezTo>
                <a:cubicBezTo>
                  <a:pt x="3437505" y="6316654"/>
                  <a:pt x="3437505" y="6316654"/>
                  <a:pt x="3437505" y="6316654"/>
                </a:cubicBezTo>
                <a:cubicBezTo>
                  <a:pt x="3437567" y="6314555"/>
                  <a:pt x="3437567" y="6314555"/>
                  <a:pt x="3437567" y="6314555"/>
                </a:cubicBezTo>
                <a:cubicBezTo>
                  <a:pt x="3439735" y="6314461"/>
                  <a:pt x="3439798" y="6312363"/>
                  <a:pt x="3439798" y="6312363"/>
                </a:cubicBezTo>
                <a:cubicBezTo>
                  <a:pt x="3444137" y="6312176"/>
                  <a:pt x="3444013" y="6316375"/>
                  <a:pt x="3450519" y="6316096"/>
                </a:cubicBezTo>
                <a:cubicBezTo>
                  <a:pt x="3452815" y="6311806"/>
                  <a:pt x="3450830" y="6305599"/>
                  <a:pt x="3457338" y="6305322"/>
                </a:cubicBezTo>
                <a:cubicBezTo>
                  <a:pt x="3459507" y="6305228"/>
                  <a:pt x="3459507" y="6305228"/>
                  <a:pt x="3459507" y="6305228"/>
                </a:cubicBezTo>
                <a:cubicBezTo>
                  <a:pt x="3457277" y="6307421"/>
                  <a:pt x="3457215" y="6309520"/>
                  <a:pt x="3457153" y="6311619"/>
                </a:cubicBezTo>
                <a:cubicBezTo>
                  <a:pt x="3457153" y="6311619"/>
                  <a:pt x="3457153" y="6311619"/>
                  <a:pt x="3457091" y="6313719"/>
                </a:cubicBezTo>
                <a:cubicBezTo>
                  <a:pt x="3457091" y="6313719"/>
                  <a:pt x="3457091" y="6313719"/>
                  <a:pt x="3459259" y="6313625"/>
                </a:cubicBezTo>
                <a:cubicBezTo>
                  <a:pt x="3459322" y="6311526"/>
                  <a:pt x="3459322" y="6311526"/>
                  <a:pt x="3459322" y="6311526"/>
                </a:cubicBezTo>
                <a:cubicBezTo>
                  <a:pt x="3459383" y="6309426"/>
                  <a:pt x="3459446" y="6307328"/>
                  <a:pt x="3461677" y="6305136"/>
                </a:cubicBezTo>
                <a:cubicBezTo>
                  <a:pt x="3461615" y="6307236"/>
                  <a:pt x="3461615" y="6307236"/>
                  <a:pt x="3461615" y="6307236"/>
                </a:cubicBezTo>
                <a:cubicBezTo>
                  <a:pt x="3461677" y="6305136"/>
                  <a:pt x="3463846" y="6305043"/>
                  <a:pt x="3463909" y="6302942"/>
                </a:cubicBezTo>
                <a:cubicBezTo>
                  <a:pt x="3459507" y="6305228"/>
                  <a:pt x="3455355" y="6299116"/>
                  <a:pt x="3459694" y="6298930"/>
                </a:cubicBezTo>
                <a:cubicBezTo>
                  <a:pt x="3461863" y="6298837"/>
                  <a:pt x="3459632" y="6301029"/>
                  <a:pt x="3461802" y="6300936"/>
                </a:cubicBezTo>
                <a:cubicBezTo>
                  <a:pt x="3461863" y="6298837"/>
                  <a:pt x="3461926" y="6296737"/>
                  <a:pt x="3461987" y="6294638"/>
                </a:cubicBezTo>
                <a:cubicBezTo>
                  <a:pt x="3464157" y="6294546"/>
                  <a:pt x="3464157" y="6294546"/>
                  <a:pt x="3464157" y="6294546"/>
                </a:cubicBezTo>
                <a:cubicBezTo>
                  <a:pt x="3464218" y="6292446"/>
                  <a:pt x="3466387" y="6292353"/>
                  <a:pt x="3466450" y="6290253"/>
                </a:cubicBezTo>
                <a:cubicBezTo>
                  <a:pt x="3466450" y="6290253"/>
                  <a:pt x="3464344" y="6288247"/>
                  <a:pt x="3464344" y="6288247"/>
                </a:cubicBezTo>
                <a:cubicBezTo>
                  <a:pt x="3464344" y="6288247"/>
                  <a:pt x="3462111" y="6290439"/>
                  <a:pt x="3462111" y="6290439"/>
                </a:cubicBezTo>
                <a:cubicBezTo>
                  <a:pt x="3462111" y="6290439"/>
                  <a:pt x="3462049" y="6292539"/>
                  <a:pt x="3462049" y="6292539"/>
                </a:cubicBezTo>
                <a:lnTo>
                  <a:pt x="3461447" y="6293131"/>
                </a:lnTo>
                <a:lnTo>
                  <a:pt x="3459486" y="6287668"/>
                </a:lnTo>
                <a:cubicBezTo>
                  <a:pt x="3458439" y="6286402"/>
                  <a:pt x="3457928" y="6285375"/>
                  <a:pt x="3460191" y="6282134"/>
                </a:cubicBezTo>
                <a:cubicBezTo>
                  <a:pt x="3462359" y="6282042"/>
                  <a:pt x="3466636" y="6283955"/>
                  <a:pt x="3468867" y="6281762"/>
                </a:cubicBezTo>
                <a:cubicBezTo>
                  <a:pt x="3464652" y="6277749"/>
                  <a:pt x="3471223" y="6275372"/>
                  <a:pt x="3471408" y="6269072"/>
                </a:cubicBezTo>
                <a:cubicBezTo>
                  <a:pt x="3460501" y="6271636"/>
                  <a:pt x="3464839" y="6271451"/>
                  <a:pt x="3458455" y="6267531"/>
                </a:cubicBezTo>
                <a:cubicBezTo>
                  <a:pt x="3454055" y="6269816"/>
                  <a:pt x="3449654" y="6272100"/>
                  <a:pt x="3447423" y="6274293"/>
                </a:cubicBezTo>
                <a:cubicBezTo>
                  <a:pt x="3447423" y="6274293"/>
                  <a:pt x="3447423" y="6274293"/>
                  <a:pt x="3447485" y="6272194"/>
                </a:cubicBezTo>
                <a:cubicBezTo>
                  <a:pt x="3447608" y="6267994"/>
                  <a:pt x="3447733" y="6263796"/>
                  <a:pt x="3450026" y="6259504"/>
                </a:cubicBezTo>
                <a:cubicBezTo>
                  <a:pt x="3450026" y="6259504"/>
                  <a:pt x="3450026" y="6259504"/>
                  <a:pt x="3449964" y="6261603"/>
                </a:cubicBezTo>
                <a:cubicBezTo>
                  <a:pt x="3452133" y="6261510"/>
                  <a:pt x="3454302" y="6261418"/>
                  <a:pt x="3454302" y="6261418"/>
                </a:cubicBezTo>
                <a:cubicBezTo>
                  <a:pt x="3456472" y="6261324"/>
                  <a:pt x="3456472" y="6261324"/>
                  <a:pt x="3456472" y="6261324"/>
                </a:cubicBezTo>
                <a:cubicBezTo>
                  <a:pt x="3456533" y="6259226"/>
                  <a:pt x="3456533" y="6259226"/>
                  <a:pt x="3456533" y="6259226"/>
                </a:cubicBezTo>
                <a:cubicBezTo>
                  <a:pt x="3456533" y="6259226"/>
                  <a:pt x="3456596" y="6257126"/>
                  <a:pt x="3458828" y="6254934"/>
                </a:cubicBezTo>
                <a:cubicBezTo>
                  <a:pt x="3458828" y="6254934"/>
                  <a:pt x="3458891" y="6252834"/>
                  <a:pt x="3458952" y="6250734"/>
                </a:cubicBezTo>
                <a:cubicBezTo>
                  <a:pt x="3458952" y="6250734"/>
                  <a:pt x="3459014" y="6248635"/>
                  <a:pt x="3459014" y="6248635"/>
                </a:cubicBezTo>
                <a:cubicBezTo>
                  <a:pt x="3459076" y="6246536"/>
                  <a:pt x="3459076" y="6246536"/>
                  <a:pt x="3459076" y="6246536"/>
                </a:cubicBezTo>
                <a:close/>
                <a:moveTo>
                  <a:pt x="1115475" y="6240739"/>
                </a:moveTo>
                <a:cubicBezTo>
                  <a:pt x="1112793" y="6238730"/>
                  <a:pt x="1108594" y="6243975"/>
                  <a:pt x="1111276" y="6245985"/>
                </a:cubicBezTo>
                <a:cubicBezTo>
                  <a:pt x="1112878" y="6243269"/>
                  <a:pt x="1115172" y="6242190"/>
                  <a:pt x="1115475" y="6240739"/>
                </a:cubicBezTo>
                <a:close/>
                <a:moveTo>
                  <a:pt x="1644376" y="6240528"/>
                </a:moveTo>
                <a:cubicBezTo>
                  <a:pt x="1639464" y="6238062"/>
                  <a:pt x="1638530" y="6242526"/>
                  <a:pt x="1637597" y="6246992"/>
                </a:cubicBezTo>
                <a:cubicBezTo>
                  <a:pt x="1642820" y="6247968"/>
                  <a:pt x="1643755" y="6243504"/>
                  <a:pt x="1644376" y="6240528"/>
                </a:cubicBezTo>
                <a:close/>
                <a:moveTo>
                  <a:pt x="8278805" y="6239562"/>
                </a:moveTo>
                <a:cubicBezTo>
                  <a:pt x="8278805" y="6239562"/>
                  <a:pt x="8276414" y="6239663"/>
                  <a:pt x="8276354" y="6241699"/>
                </a:cubicBezTo>
                <a:cubicBezTo>
                  <a:pt x="8276294" y="6243736"/>
                  <a:pt x="8276294" y="6243736"/>
                  <a:pt x="8276294" y="6243736"/>
                </a:cubicBezTo>
                <a:cubicBezTo>
                  <a:pt x="8276294" y="6243736"/>
                  <a:pt x="8278625" y="6245669"/>
                  <a:pt x="8278625" y="6245669"/>
                </a:cubicBezTo>
                <a:cubicBezTo>
                  <a:pt x="8278625" y="6245669"/>
                  <a:pt x="8278684" y="6243633"/>
                  <a:pt x="8278684" y="6243633"/>
                </a:cubicBezTo>
                <a:cubicBezTo>
                  <a:pt x="8281136" y="6241494"/>
                  <a:pt x="8281136" y="6241494"/>
                  <a:pt x="8281136" y="6241494"/>
                </a:cubicBezTo>
                <a:cubicBezTo>
                  <a:pt x="8281136" y="6241494"/>
                  <a:pt x="8278805" y="6239562"/>
                  <a:pt x="8278805" y="6239562"/>
                </a:cubicBezTo>
                <a:close/>
                <a:moveTo>
                  <a:pt x="3568582" y="6239562"/>
                </a:moveTo>
                <a:cubicBezTo>
                  <a:pt x="3568582" y="6239562"/>
                  <a:pt x="3566191" y="6239663"/>
                  <a:pt x="3566131" y="6241699"/>
                </a:cubicBezTo>
                <a:cubicBezTo>
                  <a:pt x="3566070" y="6243736"/>
                  <a:pt x="3566070" y="6243736"/>
                  <a:pt x="3566070" y="6243736"/>
                </a:cubicBezTo>
                <a:cubicBezTo>
                  <a:pt x="3566070" y="6243736"/>
                  <a:pt x="3568401" y="6245669"/>
                  <a:pt x="3568401" y="6245669"/>
                </a:cubicBezTo>
                <a:cubicBezTo>
                  <a:pt x="3568401" y="6245669"/>
                  <a:pt x="3568460" y="6243633"/>
                  <a:pt x="3568460" y="6243633"/>
                </a:cubicBezTo>
                <a:cubicBezTo>
                  <a:pt x="3570913" y="6241494"/>
                  <a:pt x="3570913" y="6241494"/>
                  <a:pt x="3570913" y="6241494"/>
                </a:cubicBezTo>
                <a:cubicBezTo>
                  <a:pt x="3570913" y="6241494"/>
                  <a:pt x="3568582" y="6239562"/>
                  <a:pt x="3568582" y="6239562"/>
                </a:cubicBezTo>
                <a:close/>
                <a:moveTo>
                  <a:pt x="8910760" y="6233824"/>
                </a:moveTo>
                <a:cubicBezTo>
                  <a:pt x="8911098" y="6236170"/>
                  <a:pt x="8908977" y="6237915"/>
                  <a:pt x="8906857" y="6239660"/>
                </a:cubicBezTo>
                <a:lnTo>
                  <a:pt x="8904709" y="6242870"/>
                </a:lnTo>
                <a:lnTo>
                  <a:pt x="8904089" y="6243086"/>
                </a:lnTo>
                <a:cubicBezTo>
                  <a:pt x="8903272" y="6243594"/>
                  <a:pt x="8902785" y="6244324"/>
                  <a:pt x="8902952" y="6245498"/>
                </a:cubicBezTo>
                <a:lnTo>
                  <a:pt x="8904709" y="6242870"/>
                </a:lnTo>
                <a:lnTo>
                  <a:pt x="8907195" y="6242006"/>
                </a:lnTo>
                <a:cubicBezTo>
                  <a:pt x="8909484" y="6241434"/>
                  <a:pt x="8911774" y="6240862"/>
                  <a:pt x="8911435" y="6238516"/>
                </a:cubicBezTo>
                <a:cubicBezTo>
                  <a:pt x="8911435" y="6238516"/>
                  <a:pt x="8910760" y="6233824"/>
                  <a:pt x="8910760" y="6233824"/>
                </a:cubicBezTo>
                <a:close/>
                <a:moveTo>
                  <a:pt x="4200536" y="6233824"/>
                </a:moveTo>
                <a:cubicBezTo>
                  <a:pt x="4200874" y="6236170"/>
                  <a:pt x="4198754" y="6237915"/>
                  <a:pt x="4196633" y="6239660"/>
                </a:cubicBezTo>
                <a:lnTo>
                  <a:pt x="4194486" y="6242870"/>
                </a:lnTo>
                <a:lnTo>
                  <a:pt x="4193865" y="6243086"/>
                </a:lnTo>
                <a:cubicBezTo>
                  <a:pt x="4193048" y="6243594"/>
                  <a:pt x="4192561" y="6244324"/>
                  <a:pt x="4192729" y="6245498"/>
                </a:cubicBezTo>
                <a:lnTo>
                  <a:pt x="4194486" y="6242870"/>
                </a:lnTo>
                <a:lnTo>
                  <a:pt x="4196971" y="6242006"/>
                </a:lnTo>
                <a:cubicBezTo>
                  <a:pt x="4199261" y="6241434"/>
                  <a:pt x="4201550" y="6240862"/>
                  <a:pt x="4201212" y="6238516"/>
                </a:cubicBezTo>
                <a:cubicBezTo>
                  <a:pt x="4201212" y="6238516"/>
                  <a:pt x="4200536" y="6233824"/>
                  <a:pt x="4200536" y="6233824"/>
                </a:cubicBezTo>
                <a:close/>
                <a:moveTo>
                  <a:pt x="1478037" y="6232980"/>
                </a:moveTo>
                <a:lnTo>
                  <a:pt x="1478017" y="6233005"/>
                </a:lnTo>
                <a:lnTo>
                  <a:pt x="1478009" y="6232984"/>
                </a:lnTo>
                <a:close/>
                <a:moveTo>
                  <a:pt x="1577732" y="6232895"/>
                </a:moveTo>
                <a:cubicBezTo>
                  <a:pt x="1577411" y="6234430"/>
                  <a:pt x="1577411" y="6234430"/>
                  <a:pt x="1577411" y="6234430"/>
                </a:cubicBezTo>
                <a:cubicBezTo>
                  <a:pt x="1577090" y="6235966"/>
                  <a:pt x="1577090" y="6235966"/>
                  <a:pt x="1577090" y="6235966"/>
                </a:cubicBezTo>
                <a:cubicBezTo>
                  <a:pt x="1577090" y="6235966"/>
                  <a:pt x="1576770" y="6237500"/>
                  <a:pt x="1576770" y="6237500"/>
                </a:cubicBezTo>
                <a:cubicBezTo>
                  <a:pt x="1576770" y="6237500"/>
                  <a:pt x="1576449" y="6239035"/>
                  <a:pt x="1577568" y="6239244"/>
                </a:cubicBezTo>
                <a:cubicBezTo>
                  <a:pt x="1577568" y="6239244"/>
                  <a:pt x="1579009" y="6237920"/>
                  <a:pt x="1579009" y="6237920"/>
                </a:cubicBezTo>
                <a:cubicBezTo>
                  <a:pt x="1579009" y="6237920"/>
                  <a:pt x="1579009" y="6237920"/>
                  <a:pt x="1579329" y="6236384"/>
                </a:cubicBezTo>
                <a:cubicBezTo>
                  <a:pt x="1579329" y="6236384"/>
                  <a:pt x="1579650" y="6234848"/>
                  <a:pt x="1579650" y="6234848"/>
                </a:cubicBezTo>
                <a:cubicBezTo>
                  <a:pt x="1579971" y="6233313"/>
                  <a:pt x="1578852" y="6233105"/>
                  <a:pt x="1577732" y="6232895"/>
                </a:cubicBezTo>
                <a:close/>
                <a:moveTo>
                  <a:pt x="1479809" y="6230721"/>
                </a:moveTo>
                <a:cubicBezTo>
                  <a:pt x="1481193" y="6229180"/>
                  <a:pt x="1482711" y="6228264"/>
                  <a:pt x="1483762" y="6230860"/>
                </a:cubicBezTo>
                <a:cubicBezTo>
                  <a:pt x="1482417" y="6232209"/>
                  <a:pt x="1482096" y="6233749"/>
                  <a:pt x="1481075" y="6233558"/>
                </a:cubicBezTo>
                <a:cubicBezTo>
                  <a:pt x="1480564" y="6233462"/>
                  <a:pt x="1480133" y="6232982"/>
                  <a:pt x="1479662" y="6232693"/>
                </a:cubicBezTo>
                <a:lnTo>
                  <a:pt x="1478037" y="6232980"/>
                </a:lnTo>
                <a:close/>
                <a:moveTo>
                  <a:pt x="1111255" y="6225683"/>
                </a:moveTo>
                <a:cubicBezTo>
                  <a:pt x="1110944" y="6227171"/>
                  <a:pt x="1110322" y="6230148"/>
                  <a:pt x="1111348" y="6230339"/>
                </a:cubicBezTo>
                <a:cubicBezTo>
                  <a:pt x="1112997" y="6227555"/>
                  <a:pt x="1114427" y="6230915"/>
                  <a:pt x="1114739" y="6229427"/>
                </a:cubicBezTo>
                <a:cubicBezTo>
                  <a:pt x="1112686" y="6229043"/>
                  <a:pt x="1113308" y="6226067"/>
                  <a:pt x="1111255" y="6225683"/>
                </a:cubicBezTo>
                <a:close/>
                <a:moveTo>
                  <a:pt x="1168122" y="6223415"/>
                </a:moveTo>
                <a:cubicBezTo>
                  <a:pt x="1165692" y="6222163"/>
                  <a:pt x="1163315" y="6224510"/>
                  <a:pt x="1162147" y="6226883"/>
                </a:cubicBezTo>
                <a:lnTo>
                  <a:pt x="1162797" y="6228750"/>
                </a:lnTo>
                <a:lnTo>
                  <a:pt x="1162693" y="6228780"/>
                </a:lnTo>
                <a:cubicBezTo>
                  <a:pt x="1162372" y="6230314"/>
                  <a:pt x="1162372" y="6230314"/>
                  <a:pt x="1163409" y="6230508"/>
                </a:cubicBezTo>
                <a:lnTo>
                  <a:pt x="1162797" y="6228750"/>
                </a:lnTo>
                <a:lnTo>
                  <a:pt x="1169553" y="6226872"/>
                </a:lnTo>
                <a:cubicBezTo>
                  <a:pt x="1168517" y="6226679"/>
                  <a:pt x="1167802" y="6224950"/>
                  <a:pt x="1168122" y="6223415"/>
                </a:cubicBezTo>
                <a:close/>
                <a:moveTo>
                  <a:pt x="1590732" y="6222569"/>
                </a:moveTo>
                <a:cubicBezTo>
                  <a:pt x="1586138" y="6234496"/>
                  <a:pt x="1576904" y="6253548"/>
                  <a:pt x="1576721" y="6269497"/>
                </a:cubicBezTo>
                <a:cubicBezTo>
                  <a:pt x="1574698" y="6269118"/>
                  <a:pt x="1575021" y="6267581"/>
                  <a:pt x="1574010" y="6267392"/>
                </a:cubicBezTo>
                <a:cubicBezTo>
                  <a:pt x="1572401" y="6275083"/>
                  <a:pt x="1577454" y="6276028"/>
                  <a:pt x="1571437" y="6279696"/>
                </a:cubicBezTo>
                <a:cubicBezTo>
                  <a:pt x="1574470" y="6280264"/>
                  <a:pt x="1574148" y="6281802"/>
                  <a:pt x="1573504" y="6284878"/>
                </a:cubicBezTo>
                <a:cubicBezTo>
                  <a:pt x="1576536" y="6285446"/>
                  <a:pt x="1579889" y="6284475"/>
                  <a:pt x="1581542" y="6281587"/>
                </a:cubicBezTo>
                <a:cubicBezTo>
                  <a:pt x="1577133" y="6277565"/>
                  <a:pt x="1580855" y="6279860"/>
                  <a:pt x="1582186" y="6278511"/>
                </a:cubicBezTo>
                <a:cubicBezTo>
                  <a:pt x="1580119" y="6273329"/>
                  <a:pt x="1584667" y="6256598"/>
                  <a:pt x="1591465" y="6264263"/>
                </a:cubicBezTo>
                <a:cubicBezTo>
                  <a:pt x="1593716" y="6253495"/>
                  <a:pt x="1595416" y="6255410"/>
                  <a:pt x="1590363" y="6254467"/>
                </a:cubicBezTo>
                <a:cubicBezTo>
                  <a:pt x="1594360" y="6250418"/>
                  <a:pt x="1598402" y="6251175"/>
                  <a:pt x="1600424" y="6251553"/>
                </a:cubicBezTo>
                <a:cubicBezTo>
                  <a:pt x="1597391" y="6250986"/>
                  <a:pt x="1600406" y="6249752"/>
                  <a:pt x="1601521" y="6247712"/>
                </a:cubicBezTo>
                <a:cubicBezTo>
                  <a:pt x="1601892" y="6247032"/>
                  <a:pt x="1602054" y="6246264"/>
                  <a:pt x="1601709" y="6245400"/>
                </a:cubicBezTo>
                <a:cubicBezTo>
                  <a:pt x="1602352" y="6242324"/>
                  <a:pt x="1602675" y="6240785"/>
                  <a:pt x="1602996" y="6239246"/>
                </a:cubicBezTo>
                <a:cubicBezTo>
                  <a:pt x="1603318" y="6237710"/>
                  <a:pt x="1603318" y="6237710"/>
                  <a:pt x="1603639" y="6236171"/>
                </a:cubicBezTo>
                <a:cubicBezTo>
                  <a:pt x="1603639" y="6236171"/>
                  <a:pt x="1603961" y="6234633"/>
                  <a:pt x="1602950" y="6234444"/>
                </a:cubicBezTo>
                <a:cubicBezTo>
                  <a:pt x="1601939" y="6234254"/>
                  <a:pt x="1600607" y="6235604"/>
                  <a:pt x="1600607" y="6235604"/>
                </a:cubicBezTo>
                <a:cubicBezTo>
                  <a:pt x="1600286" y="6237142"/>
                  <a:pt x="1600286" y="6237142"/>
                  <a:pt x="1599964" y="6238680"/>
                </a:cubicBezTo>
                <a:cubicBezTo>
                  <a:pt x="1599642" y="6240219"/>
                  <a:pt x="1599321" y="6241756"/>
                  <a:pt x="1598999" y="6243296"/>
                </a:cubicBezTo>
                <a:cubicBezTo>
                  <a:pt x="1596978" y="6242918"/>
                  <a:pt x="1596658" y="6244455"/>
                  <a:pt x="1594635" y="6244078"/>
                </a:cubicBezTo>
                <a:cubicBezTo>
                  <a:pt x="1590915" y="6241782"/>
                  <a:pt x="1592844" y="6232554"/>
                  <a:pt x="1596886" y="6233309"/>
                </a:cubicBezTo>
                <a:cubicBezTo>
                  <a:pt x="1593855" y="6232743"/>
                  <a:pt x="1597163" y="6226967"/>
                  <a:pt x="1596473" y="6225241"/>
                </a:cubicBezTo>
                <a:cubicBezTo>
                  <a:pt x="1593441" y="6224673"/>
                  <a:pt x="1593763" y="6223136"/>
                  <a:pt x="1590732" y="6222569"/>
                </a:cubicBezTo>
                <a:close/>
                <a:moveTo>
                  <a:pt x="8235540" y="6222352"/>
                </a:moveTo>
                <a:cubicBezTo>
                  <a:pt x="8235540" y="6222352"/>
                  <a:pt x="8233149" y="6222454"/>
                  <a:pt x="8233088" y="6224526"/>
                </a:cubicBezTo>
                <a:cubicBezTo>
                  <a:pt x="8235419" y="6226496"/>
                  <a:pt x="8235295" y="6230639"/>
                  <a:pt x="8232843" y="6232814"/>
                </a:cubicBezTo>
                <a:cubicBezTo>
                  <a:pt x="8232843" y="6232814"/>
                  <a:pt x="8232843" y="6232814"/>
                  <a:pt x="8232782" y="6234887"/>
                </a:cubicBezTo>
                <a:cubicBezTo>
                  <a:pt x="8232751" y="6235923"/>
                  <a:pt x="8233349" y="6235898"/>
                  <a:pt x="8233955" y="6235613"/>
                </a:cubicBezTo>
                <a:cubicBezTo>
                  <a:pt x="8234559" y="6235329"/>
                  <a:pt x="8235173" y="6234784"/>
                  <a:pt x="8235173" y="6234784"/>
                </a:cubicBezTo>
                <a:cubicBezTo>
                  <a:pt x="8237625" y="6232609"/>
                  <a:pt x="8238881" y="6230487"/>
                  <a:pt x="8239233" y="6228660"/>
                </a:cubicBezTo>
                <a:cubicBezTo>
                  <a:pt x="8239586" y="6226834"/>
                  <a:pt x="8239035" y="6225306"/>
                  <a:pt x="8237871" y="6224321"/>
                </a:cubicBezTo>
                <a:cubicBezTo>
                  <a:pt x="8237932" y="6222249"/>
                  <a:pt x="8237932" y="6222249"/>
                  <a:pt x="8235540" y="6222352"/>
                </a:cubicBezTo>
                <a:close/>
                <a:moveTo>
                  <a:pt x="3525317" y="6222352"/>
                </a:moveTo>
                <a:cubicBezTo>
                  <a:pt x="3525317" y="6222352"/>
                  <a:pt x="3522926" y="6222454"/>
                  <a:pt x="3522864" y="6224526"/>
                </a:cubicBezTo>
                <a:cubicBezTo>
                  <a:pt x="3525195" y="6226496"/>
                  <a:pt x="3525072" y="6230639"/>
                  <a:pt x="3522620" y="6232814"/>
                </a:cubicBezTo>
                <a:cubicBezTo>
                  <a:pt x="3522620" y="6232814"/>
                  <a:pt x="3522620" y="6232814"/>
                  <a:pt x="3522559" y="6234887"/>
                </a:cubicBezTo>
                <a:cubicBezTo>
                  <a:pt x="3522528" y="6235923"/>
                  <a:pt x="3523126" y="6235898"/>
                  <a:pt x="3523731" y="6235613"/>
                </a:cubicBezTo>
                <a:cubicBezTo>
                  <a:pt x="3524336" y="6235329"/>
                  <a:pt x="3524950" y="6234784"/>
                  <a:pt x="3524950" y="6234784"/>
                </a:cubicBezTo>
                <a:cubicBezTo>
                  <a:pt x="3527402" y="6232609"/>
                  <a:pt x="3528657" y="6230487"/>
                  <a:pt x="3529010" y="6228660"/>
                </a:cubicBezTo>
                <a:cubicBezTo>
                  <a:pt x="3529363" y="6226834"/>
                  <a:pt x="3528811" y="6225306"/>
                  <a:pt x="3527647" y="6224321"/>
                </a:cubicBezTo>
                <a:cubicBezTo>
                  <a:pt x="3527709" y="6222249"/>
                  <a:pt x="3527709" y="6222249"/>
                  <a:pt x="3525317" y="6222352"/>
                </a:cubicBezTo>
                <a:close/>
                <a:moveTo>
                  <a:pt x="8187796" y="6222106"/>
                </a:moveTo>
                <a:cubicBezTo>
                  <a:pt x="8185406" y="6222209"/>
                  <a:pt x="8185406" y="6222209"/>
                  <a:pt x="8185406" y="6222209"/>
                </a:cubicBezTo>
                <a:cubicBezTo>
                  <a:pt x="8185277" y="6226570"/>
                  <a:pt x="8185148" y="6230934"/>
                  <a:pt x="8182628" y="6235399"/>
                </a:cubicBezTo>
                <a:cubicBezTo>
                  <a:pt x="8182595" y="6236489"/>
                  <a:pt x="8183192" y="6236464"/>
                  <a:pt x="8183799" y="6236165"/>
                </a:cubicBezTo>
                <a:cubicBezTo>
                  <a:pt x="8184405" y="6235867"/>
                  <a:pt x="8185019" y="6235296"/>
                  <a:pt x="8185019" y="6235296"/>
                </a:cubicBezTo>
                <a:cubicBezTo>
                  <a:pt x="8187537" y="6230832"/>
                  <a:pt x="8187667" y="6226469"/>
                  <a:pt x="8187796" y="6222106"/>
                </a:cubicBezTo>
                <a:close/>
                <a:moveTo>
                  <a:pt x="3477572" y="6222106"/>
                </a:moveTo>
                <a:cubicBezTo>
                  <a:pt x="3475182" y="6222209"/>
                  <a:pt x="3475182" y="6222209"/>
                  <a:pt x="3475182" y="6222209"/>
                </a:cubicBezTo>
                <a:cubicBezTo>
                  <a:pt x="3475053" y="6226570"/>
                  <a:pt x="3474925" y="6230934"/>
                  <a:pt x="3472404" y="6235399"/>
                </a:cubicBezTo>
                <a:cubicBezTo>
                  <a:pt x="3472372" y="6236489"/>
                  <a:pt x="3472969" y="6236464"/>
                  <a:pt x="3473575" y="6236165"/>
                </a:cubicBezTo>
                <a:cubicBezTo>
                  <a:pt x="3474182" y="6235867"/>
                  <a:pt x="3474795" y="6235296"/>
                  <a:pt x="3474795" y="6235296"/>
                </a:cubicBezTo>
                <a:cubicBezTo>
                  <a:pt x="3477314" y="6230832"/>
                  <a:pt x="3477443" y="6226469"/>
                  <a:pt x="3477572" y="6222106"/>
                </a:cubicBezTo>
                <a:close/>
                <a:moveTo>
                  <a:pt x="9174651" y="6221852"/>
                </a:moveTo>
                <a:cubicBezTo>
                  <a:pt x="9170072" y="6222996"/>
                  <a:pt x="9165696" y="6225548"/>
                  <a:pt x="9166102" y="6228363"/>
                </a:cubicBezTo>
                <a:cubicBezTo>
                  <a:pt x="9171087" y="6230035"/>
                  <a:pt x="9175867" y="6230299"/>
                  <a:pt x="9179301" y="6229441"/>
                </a:cubicBezTo>
                <a:cubicBezTo>
                  <a:pt x="9182736" y="6228583"/>
                  <a:pt x="9184821" y="6226602"/>
                  <a:pt x="9184417" y="6223787"/>
                </a:cubicBezTo>
                <a:cubicBezTo>
                  <a:pt x="9184011" y="6220972"/>
                  <a:pt x="9179229" y="6220708"/>
                  <a:pt x="9174651" y="6221852"/>
                </a:cubicBezTo>
                <a:close/>
                <a:moveTo>
                  <a:pt x="4464427" y="6221852"/>
                </a:moveTo>
                <a:cubicBezTo>
                  <a:pt x="4459849" y="6222996"/>
                  <a:pt x="4455473" y="6225548"/>
                  <a:pt x="4455879" y="6228363"/>
                </a:cubicBezTo>
                <a:cubicBezTo>
                  <a:pt x="4460863" y="6230035"/>
                  <a:pt x="4465644" y="6230299"/>
                  <a:pt x="4469078" y="6229441"/>
                </a:cubicBezTo>
                <a:cubicBezTo>
                  <a:pt x="4472513" y="6228583"/>
                  <a:pt x="4474597" y="6226602"/>
                  <a:pt x="4474193" y="6223787"/>
                </a:cubicBezTo>
                <a:cubicBezTo>
                  <a:pt x="4473787" y="6220972"/>
                  <a:pt x="4469006" y="6220708"/>
                  <a:pt x="4464427" y="6221852"/>
                </a:cubicBezTo>
                <a:close/>
                <a:moveTo>
                  <a:pt x="1116464" y="6221438"/>
                </a:moveTo>
                <a:cubicBezTo>
                  <a:pt x="1116143" y="6222972"/>
                  <a:pt x="1115129" y="6222784"/>
                  <a:pt x="1113104" y="6222405"/>
                </a:cubicBezTo>
                <a:cubicBezTo>
                  <a:pt x="1113104" y="6222405"/>
                  <a:pt x="1112783" y="6223940"/>
                  <a:pt x="1112462" y="6225473"/>
                </a:cubicBezTo>
                <a:cubicBezTo>
                  <a:pt x="1114488" y="6225853"/>
                  <a:pt x="1114166" y="6227388"/>
                  <a:pt x="1115178" y="6227577"/>
                </a:cubicBezTo>
                <a:cubicBezTo>
                  <a:pt x="1114141" y="6224991"/>
                  <a:pt x="1117661" y="6223257"/>
                  <a:pt x="1117778" y="6222232"/>
                </a:cubicBezTo>
                <a:cubicBezTo>
                  <a:pt x="1117816" y="6221890"/>
                  <a:pt x="1117476" y="6221627"/>
                  <a:pt x="1116464" y="6221438"/>
                </a:cubicBezTo>
                <a:close/>
                <a:moveTo>
                  <a:pt x="8202583" y="6219949"/>
                </a:moveTo>
                <a:cubicBezTo>
                  <a:pt x="8202583" y="6219949"/>
                  <a:pt x="8198080" y="6224208"/>
                  <a:pt x="8202403" y="6226056"/>
                </a:cubicBezTo>
                <a:cubicBezTo>
                  <a:pt x="8200850" y="6223074"/>
                  <a:pt x="8204193" y="6221024"/>
                  <a:pt x="8204113" y="6220264"/>
                </a:cubicBezTo>
                <a:cubicBezTo>
                  <a:pt x="8204086" y="6220012"/>
                  <a:pt x="8203679" y="6219902"/>
                  <a:pt x="8202583" y="6219949"/>
                </a:cubicBezTo>
                <a:close/>
                <a:moveTo>
                  <a:pt x="3492359" y="6219949"/>
                </a:moveTo>
                <a:cubicBezTo>
                  <a:pt x="3492359" y="6219949"/>
                  <a:pt x="3487856" y="6224208"/>
                  <a:pt x="3492180" y="6226056"/>
                </a:cubicBezTo>
                <a:cubicBezTo>
                  <a:pt x="3490626" y="6223074"/>
                  <a:pt x="3493970" y="6221024"/>
                  <a:pt x="3493889" y="6220264"/>
                </a:cubicBezTo>
                <a:cubicBezTo>
                  <a:pt x="3493862" y="6220012"/>
                  <a:pt x="3493455" y="6219902"/>
                  <a:pt x="3492359" y="6219949"/>
                </a:cubicBezTo>
                <a:close/>
                <a:moveTo>
                  <a:pt x="8174465" y="6210478"/>
                </a:moveTo>
                <a:cubicBezTo>
                  <a:pt x="8172231" y="6212632"/>
                  <a:pt x="8172108" y="6216755"/>
                  <a:pt x="8167763" y="6216940"/>
                </a:cubicBezTo>
                <a:cubicBezTo>
                  <a:pt x="8167823" y="6214880"/>
                  <a:pt x="8165711" y="6212911"/>
                  <a:pt x="8165711" y="6212911"/>
                </a:cubicBezTo>
                <a:cubicBezTo>
                  <a:pt x="8161304" y="6215159"/>
                  <a:pt x="8159070" y="6217313"/>
                  <a:pt x="8156774" y="6221529"/>
                </a:cubicBezTo>
                <a:cubicBezTo>
                  <a:pt x="8158948" y="6221435"/>
                  <a:pt x="8161061" y="6223404"/>
                  <a:pt x="8160999" y="6225465"/>
                </a:cubicBezTo>
                <a:cubicBezTo>
                  <a:pt x="8160999" y="6225465"/>
                  <a:pt x="8160938" y="6227526"/>
                  <a:pt x="8160877" y="6229587"/>
                </a:cubicBezTo>
                <a:cubicBezTo>
                  <a:pt x="8160816" y="6231648"/>
                  <a:pt x="8160816" y="6231648"/>
                  <a:pt x="8162990" y="6231556"/>
                </a:cubicBezTo>
                <a:cubicBezTo>
                  <a:pt x="8162990" y="6231556"/>
                  <a:pt x="8165163" y="6231463"/>
                  <a:pt x="8165163" y="6231463"/>
                </a:cubicBezTo>
                <a:cubicBezTo>
                  <a:pt x="8165224" y="6229402"/>
                  <a:pt x="8165224" y="6229402"/>
                  <a:pt x="8165224" y="6229402"/>
                </a:cubicBezTo>
                <a:cubicBezTo>
                  <a:pt x="8165284" y="6227340"/>
                  <a:pt x="8165284" y="6227340"/>
                  <a:pt x="8165345" y="6225279"/>
                </a:cubicBezTo>
                <a:cubicBezTo>
                  <a:pt x="8171743" y="6229123"/>
                  <a:pt x="8176211" y="6224814"/>
                  <a:pt x="8178263" y="6228843"/>
                </a:cubicBezTo>
                <a:cubicBezTo>
                  <a:pt x="8179473" y="6224674"/>
                  <a:pt x="8179579" y="6221067"/>
                  <a:pt x="8178855" y="6218010"/>
                </a:cubicBezTo>
                <a:cubicBezTo>
                  <a:pt x="8178131" y="6214954"/>
                  <a:pt x="8176577" y="6212446"/>
                  <a:pt x="8174465" y="6210478"/>
                </a:cubicBezTo>
                <a:close/>
                <a:moveTo>
                  <a:pt x="3464241" y="6210478"/>
                </a:moveTo>
                <a:cubicBezTo>
                  <a:pt x="3462008" y="6212632"/>
                  <a:pt x="3461885" y="6216755"/>
                  <a:pt x="3457539" y="6216940"/>
                </a:cubicBezTo>
                <a:cubicBezTo>
                  <a:pt x="3457600" y="6214880"/>
                  <a:pt x="3455488" y="6212911"/>
                  <a:pt x="3455488" y="6212911"/>
                </a:cubicBezTo>
                <a:cubicBezTo>
                  <a:pt x="3451081" y="6215159"/>
                  <a:pt x="3448846" y="6217313"/>
                  <a:pt x="3446550" y="6221529"/>
                </a:cubicBezTo>
                <a:cubicBezTo>
                  <a:pt x="3448724" y="6221435"/>
                  <a:pt x="3450837" y="6223404"/>
                  <a:pt x="3450775" y="6225465"/>
                </a:cubicBezTo>
                <a:cubicBezTo>
                  <a:pt x="3450775" y="6225465"/>
                  <a:pt x="3450715" y="6227526"/>
                  <a:pt x="3450653" y="6229587"/>
                </a:cubicBezTo>
                <a:cubicBezTo>
                  <a:pt x="3450592" y="6231648"/>
                  <a:pt x="3450592" y="6231648"/>
                  <a:pt x="3452766" y="6231556"/>
                </a:cubicBezTo>
                <a:cubicBezTo>
                  <a:pt x="3452766" y="6231556"/>
                  <a:pt x="3454939" y="6231463"/>
                  <a:pt x="3454939" y="6231463"/>
                </a:cubicBezTo>
                <a:cubicBezTo>
                  <a:pt x="3455001" y="6229402"/>
                  <a:pt x="3455001" y="6229402"/>
                  <a:pt x="3455001" y="6229402"/>
                </a:cubicBezTo>
                <a:cubicBezTo>
                  <a:pt x="3455061" y="6227340"/>
                  <a:pt x="3455061" y="6227340"/>
                  <a:pt x="3455122" y="6225279"/>
                </a:cubicBezTo>
                <a:cubicBezTo>
                  <a:pt x="3461520" y="6229123"/>
                  <a:pt x="3465988" y="6224814"/>
                  <a:pt x="3468040" y="6228843"/>
                </a:cubicBezTo>
                <a:cubicBezTo>
                  <a:pt x="3469249" y="6224674"/>
                  <a:pt x="3469355" y="6221067"/>
                  <a:pt x="3468631" y="6218010"/>
                </a:cubicBezTo>
                <a:cubicBezTo>
                  <a:pt x="3467907" y="6214954"/>
                  <a:pt x="3466354" y="6212446"/>
                  <a:pt x="3464241" y="6210478"/>
                </a:cubicBezTo>
                <a:close/>
                <a:moveTo>
                  <a:pt x="1620790" y="6210081"/>
                </a:moveTo>
                <a:cubicBezTo>
                  <a:pt x="1616741" y="6214147"/>
                  <a:pt x="1615068" y="6217050"/>
                  <a:pt x="1615826" y="6223624"/>
                </a:cubicBezTo>
                <a:cubicBezTo>
                  <a:pt x="1615826" y="6223624"/>
                  <a:pt x="1615503" y="6225171"/>
                  <a:pt x="1615503" y="6225171"/>
                </a:cubicBezTo>
                <a:cubicBezTo>
                  <a:pt x="1615179" y="6226719"/>
                  <a:pt x="1614856" y="6228266"/>
                  <a:pt x="1614532" y="6229814"/>
                </a:cubicBezTo>
                <a:cubicBezTo>
                  <a:pt x="1613505" y="6229622"/>
                  <a:pt x="1612804" y="6227883"/>
                  <a:pt x="1611777" y="6227691"/>
                </a:cubicBezTo>
                <a:cubicBezTo>
                  <a:pt x="1612536" y="6234264"/>
                  <a:pt x="1611509" y="6234073"/>
                  <a:pt x="1608865" y="6241618"/>
                </a:cubicBezTo>
                <a:cubicBezTo>
                  <a:pt x="1615022" y="6242770"/>
                  <a:pt x="1620744" y="6235800"/>
                  <a:pt x="1619662" y="6230773"/>
                </a:cubicBezTo>
                <a:cubicBezTo>
                  <a:pt x="1619986" y="6229226"/>
                  <a:pt x="1620633" y="6226130"/>
                  <a:pt x="1620956" y="6224584"/>
                </a:cubicBezTo>
                <a:cubicBezTo>
                  <a:pt x="1623656" y="6221873"/>
                  <a:pt x="1625329" y="6218969"/>
                  <a:pt x="1627002" y="6216066"/>
                </a:cubicBezTo>
                <a:cubicBezTo>
                  <a:pt x="1623923" y="6215490"/>
                  <a:pt x="1625219" y="6209302"/>
                  <a:pt x="1620790" y="6210081"/>
                </a:cubicBezTo>
                <a:close/>
                <a:moveTo>
                  <a:pt x="8277362" y="6207599"/>
                </a:moveTo>
                <a:cubicBezTo>
                  <a:pt x="8275171" y="6207692"/>
                  <a:pt x="8275171" y="6207692"/>
                  <a:pt x="8275171" y="6207692"/>
                </a:cubicBezTo>
                <a:cubicBezTo>
                  <a:pt x="8270723" y="6210075"/>
                  <a:pt x="8268466" y="6212364"/>
                  <a:pt x="8268337" y="6216755"/>
                </a:cubicBezTo>
                <a:cubicBezTo>
                  <a:pt x="8268337" y="6216755"/>
                  <a:pt x="8268271" y="6218949"/>
                  <a:pt x="8268207" y="6221143"/>
                </a:cubicBezTo>
                <a:cubicBezTo>
                  <a:pt x="8270334" y="6223244"/>
                  <a:pt x="8270334" y="6223244"/>
                  <a:pt x="8270334" y="6223244"/>
                </a:cubicBezTo>
                <a:cubicBezTo>
                  <a:pt x="8271429" y="6223198"/>
                  <a:pt x="8272509" y="6223699"/>
                  <a:pt x="8273597" y="6223927"/>
                </a:cubicBezTo>
                <a:cubicBezTo>
                  <a:pt x="8274684" y="6224155"/>
                  <a:pt x="8275780" y="6224107"/>
                  <a:pt x="8276909" y="6222963"/>
                </a:cubicBezTo>
                <a:cubicBezTo>
                  <a:pt x="8281291" y="6222776"/>
                  <a:pt x="8285803" y="6218199"/>
                  <a:pt x="8285933" y="6213809"/>
                </a:cubicBezTo>
                <a:cubicBezTo>
                  <a:pt x="8283807" y="6211707"/>
                  <a:pt x="8281615" y="6211800"/>
                  <a:pt x="8281615" y="6211800"/>
                </a:cubicBezTo>
                <a:cubicBezTo>
                  <a:pt x="8281615" y="6211800"/>
                  <a:pt x="8279424" y="6211895"/>
                  <a:pt x="8279424" y="6211895"/>
                </a:cubicBezTo>
                <a:cubicBezTo>
                  <a:pt x="8279488" y="6209700"/>
                  <a:pt x="8277362" y="6207599"/>
                  <a:pt x="8277362" y="6207599"/>
                </a:cubicBezTo>
                <a:close/>
                <a:moveTo>
                  <a:pt x="3567139" y="6207599"/>
                </a:moveTo>
                <a:cubicBezTo>
                  <a:pt x="3564947" y="6207692"/>
                  <a:pt x="3564947" y="6207692"/>
                  <a:pt x="3564947" y="6207692"/>
                </a:cubicBezTo>
                <a:cubicBezTo>
                  <a:pt x="3560499" y="6210075"/>
                  <a:pt x="3558242" y="6212364"/>
                  <a:pt x="3558113" y="6216755"/>
                </a:cubicBezTo>
                <a:cubicBezTo>
                  <a:pt x="3558113" y="6216755"/>
                  <a:pt x="3558048" y="6218949"/>
                  <a:pt x="3557984" y="6221143"/>
                </a:cubicBezTo>
                <a:cubicBezTo>
                  <a:pt x="3560111" y="6223244"/>
                  <a:pt x="3560111" y="6223244"/>
                  <a:pt x="3560111" y="6223244"/>
                </a:cubicBezTo>
                <a:cubicBezTo>
                  <a:pt x="3561205" y="6223198"/>
                  <a:pt x="3562286" y="6223699"/>
                  <a:pt x="3563374" y="6223927"/>
                </a:cubicBezTo>
                <a:cubicBezTo>
                  <a:pt x="3564461" y="6224155"/>
                  <a:pt x="3565556" y="6224107"/>
                  <a:pt x="3566685" y="6222963"/>
                </a:cubicBezTo>
                <a:cubicBezTo>
                  <a:pt x="3571067" y="6222776"/>
                  <a:pt x="3575579" y="6218199"/>
                  <a:pt x="3575709" y="6213809"/>
                </a:cubicBezTo>
                <a:cubicBezTo>
                  <a:pt x="3573584" y="6211707"/>
                  <a:pt x="3571391" y="6211800"/>
                  <a:pt x="3571391" y="6211800"/>
                </a:cubicBezTo>
                <a:cubicBezTo>
                  <a:pt x="3571391" y="6211800"/>
                  <a:pt x="3569200" y="6211895"/>
                  <a:pt x="3569200" y="6211895"/>
                </a:cubicBezTo>
                <a:cubicBezTo>
                  <a:pt x="3569264" y="6209700"/>
                  <a:pt x="3567139" y="6207599"/>
                  <a:pt x="3567139" y="6207599"/>
                </a:cubicBezTo>
                <a:close/>
                <a:moveTo>
                  <a:pt x="1141716" y="6206889"/>
                </a:moveTo>
                <a:cubicBezTo>
                  <a:pt x="1141393" y="6208435"/>
                  <a:pt x="1140381" y="6208245"/>
                  <a:pt x="1140057" y="6209791"/>
                </a:cubicBezTo>
                <a:cubicBezTo>
                  <a:pt x="1139045" y="6209601"/>
                  <a:pt x="1139045" y="6209601"/>
                  <a:pt x="1139045" y="6209601"/>
                </a:cubicBezTo>
                <a:cubicBezTo>
                  <a:pt x="1139367" y="6208056"/>
                  <a:pt x="1140381" y="6208245"/>
                  <a:pt x="1141716" y="6206889"/>
                </a:cubicBezTo>
                <a:close/>
                <a:moveTo>
                  <a:pt x="11370260" y="6206447"/>
                </a:moveTo>
                <a:cubicBezTo>
                  <a:pt x="11368305" y="6211868"/>
                  <a:pt x="11356097" y="6215613"/>
                  <a:pt x="11361789" y="6229941"/>
                </a:cubicBezTo>
                <a:cubicBezTo>
                  <a:pt x="11361789" y="6229941"/>
                  <a:pt x="11361138" y="6231748"/>
                  <a:pt x="11361138" y="6231748"/>
                </a:cubicBezTo>
                <a:cubicBezTo>
                  <a:pt x="11360486" y="6233555"/>
                  <a:pt x="11359835" y="6235362"/>
                  <a:pt x="11359183" y="6237169"/>
                </a:cubicBezTo>
                <a:cubicBezTo>
                  <a:pt x="11358532" y="6238976"/>
                  <a:pt x="11358532" y="6238976"/>
                  <a:pt x="11357880" y="6240783"/>
                </a:cubicBezTo>
                <a:cubicBezTo>
                  <a:pt x="11352753" y="6239946"/>
                  <a:pt x="11352102" y="6241752"/>
                  <a:pt x="11350798" y="6245366"/>
                </a:cubicBezTo>
                <a:cubicBezTo>
                  <a:pt x="11350146" y="6247174"/>
                  <a:pt x="11349495" y="6248981"/>
                  <a:pt x="11353319" y="6253434"/>
                </a:cubicBezTo>
                <a:cubicBezTo>
                  <a:pt x="11352668" y="6255242"/>
                  <a:pt x="11352668" y="6255242"/>
                  <a:pt x="11352668" y="6255242"/>
                </a:cubicBezTo>
                <a:cubicBezTo>
                  <a:pt x="11357143" y="6257887"/>
                  <a:pt x="11357143" y="6257887"/>
                  <a:pt x="11357143" y="6257887"/>
                </a:cubicBezTo>
                <a:cubicBezTo>
                  <a:pt x="11356491" y="6259694"/>
                  <a:pt x="11355188" y="6263310"/>
                  <a:pt x="11354537" y="6265117"/>
                </a:cubicBezTo>
                <a:cubicBezTo>
                  <a:pt x="11354537" y="6265117"/>
                  <a:pt x="11350061" y="6262471"/>
                  <a:pt x="11350061" y="6262471"/>
                </a:cubicBezTo>
                <a:lnTo>
                  <a:pt x="11351364" y="6258856"/>
                </a:lnTo>
                <a:cubicBezTo>
                  <a:pt x="11351364" y="6258856"/>
                  <a:pt x="11351364" y="6258856"/>
                  <a:pt x="11352016" y="6257049"/>
                </a:cubicBezTo>
                <a:cubicBezTo>
                  <a:pt x="11352016" y="6257049"/>
                  <a:pt x="11347541" y="6254402"/>
                  <a:pt x="11346889" y="6256209"/>
                </a:cubicBezTo>
                <a:cubicBezTo>
                  <a:pt x="11346889" y="6256209"/>
                  <a:pt x="11346237" y="6258018"/>
                  <a:pt x="11346237" y="6258018"/>
                </a:cubicBezTo>
                <a:lnTo>
                  <a:pt x="11345586" y="6259824"/>
                </a:lnTo>
                <a:cubicBezTo>
                  <a:pt x="11345586" y="6259824"/>
                  <a:pt x="11340460" y="6258986"/>
                  <a:pt x="11340460" y="6258986"/>
                </a:cubicBezTo>
                <a:cubicBezTo>
                  <a:pt x="11340460" y="6258986"/>
                  <a:pt x="11335984" y="6256340"/>
                  <a:pt x="11335332" y="6258148"/>
                </a:cubicBezTo>
                <a:cubicBezTo>
                  <a:pt x="11334681" y="6259955"/>
                  <a:pt x="11334681" y="6259955"/>
                  <a:pt x="11339157" y="6262600"/>
                </a:cubicBezTo>
                <a:cubicBezTo>
                  <a:pt x="11338505" y="6264407"/>
                  <a:pt x="11338505" y="6264407"/>
                  <a:pt x="11338505" y="6264407"/>
                </a:cubicBezTo>
                <a:cubicBezTo>
                  <a:pt x="11338505" y="6264407"/>
                  <a:pt x="11337854" y="6266214"/>
                  <a:pt x="11337854" y="6266214"/>
                </a:cubicBezTo>
                <a:cubicBezTo>
                  <a:pt x="11337203" y="6268022"/>
                  <a:pt x="11336551" y="6269830"/>
                  <a:pt x="11339722" y="6276089"/>
                </a:cubicBezTo>
                <a:cubicBezTo>
                  <a:pt x="11335248" y="6273444"/>
                  <a:pt x="11335248" y="6273444"/>
                  <a:pt x="11335248" y="6273444"/>
                </a:cubicBezTo>
                <a:cubicBezTo>
                  <a:pt x="11326296" y="6268152"/>
                  <a:pt x="11339070" y="6277896"/>
                  <a:pt x="11333293" y="6278865"/>
                </a:cubicBezTo>
                <a:cubicBezTo>
                  <a:pt x="11337116" y="6283318"/>
                  <a:pt x="11336465" y="6285126"/>
                  <a:pt x="11335813" y="6286933"/>
                </a:cubicBezTo>
                <a:cubicBezTo>
                  <a:pt x="11335161" y="6288740"/>
                  <a:pt x="11333858" y="6292354"/>
                  <a:pt x="11333206" y="6294162"/>
                </a:cubicBezTo>
                <a:cubicBezTo>
                  <a:pt x="11332555" y="6295969"/>
                  <a:pt x="11337030" y="6298614"/>
                  <a:pt x="11337030" y="6298614"/>
                </a:cubicBezTo>
                <a:cubicBezTo>
                  <a:pt x="11339268" y="6299937"/>
                  <a:pt x="11340549" y="6300147"/>
                  <a:pt x="11341272" y="6300026"/>
                </a:cubicBezTo>
                <a:cubicBezTo>
                  <a:pt x="11341994" y="6299905"/>
                  <a:pt x="11342157" y="6299454"/>
                  <a:pt x="11342157" y="6299454"/>
                </a:cubicBezTo>
                <a:cubicBezTo>
                  <a:pt x="11338334" y="6294999"/>
                  <a:pt x="11339636" y="6291386"/>
                  <a:pt x="11340288" y="6289578"/>
                </a:cubicBezTo>
                <a:cubicBezTo>
                  <a:pt x="11345415" y="6290418"/>
                  <a:pt x="11346067" y="6288611"/>
                  <a:pt x="11342243" y="6284157"/>
                </a:cubicBezTo>
                <a:cubicBezTo>
                  <a:pt x="11351846" y="6287642"/>
                  <a:pt x="11349891" y="6293063"/>
                  <a:pt x="11354366" y="6295710"/>
                </a:cubicBezTo>
                <a:cubicBezTo>
                  <a:pt x="11352497" y="6285835"/>
                  <a:pt x="11369096" y="6300033"/>
                  <a:pt x="11361450" y="6291128"/>
                </a:cubicBezTo>
                <a:cubicBezTo>
                  <a:pt x="11362101" y="6289320"/>
                  <a:pt x="11362752" y="6287514"/>
                  <a:pt x="11362752" y="6287514"/>
                </a:cubicBezTo>
                <a:cubicBezTo>
                  <a:pt x="11363403" y="6285706"/>
                  <a:pt x="11358927" y="6283059"/>
                  <a:pt x="11358927" y="6283059"/>
                </a:cubicBezTo>
                <a:cubicBezTo>
                  <a:pt x="11358927" y="6283059"/>
                  <a:pt x="11354452" y="6280413"/>
                  <a:pt x="11353800" y="6282221"/>
                </a:cubicBezTo>
                <a:cubicBezTo>
                  <a:pt x="11353800" y="6282221"/>
                  <a:pt x="11353800" y="6282221"/>
                  <a:pt x="11353148" y="6284028"/>
                </a:cubicBezTo>
                <a:cubicBezTo>
                  <a:pt x="11348673" y="6281381"/>
                  <a:pt x="11349325" y="6279574"/>
                  <a:pt x="11345501" y="6275121"/>
                </a:cubicBezTo>
                <a:cubicBezTo>
                  <a:pt x="11346152" y="6273315"/>
                  <a:pt x="11346152" y="6273315"/>
                  <a:pt x="11346804" y="6271506"/>
                </a:cubicBezTo>
                <a:cubicBezTo>
                  <a:pt x="11351279" y="6274152"/>
                  <a:pt x="11345501" y="6275121"/>
                  <a:pt x="11355103" y="6278606"/>
                </a:cubicBezTo>
                <a:cubicBezTo>
                  <a:pt x="11355755" y="6276798"/>
                  <a:pt x="11357058" y="6273183"/>
                  <a:pt x="11357710" y="6271377"/>
                </a:cubicBezTo>
                <a:cubicBezTo>
                  <a:pt x="11353234" y="6268731"/>
                  <a:pt x="11353234" y="6268731"/>
                  <a:pt x="11353234" y="6268731"/>
                </a:cubicBezTo>
                <a:cubicBezTo>
                  <a:pt x="11358362" y="6269569"/>
                  <a:pt x="11358362" y="6269569"/>
                  <a:pt x="11358362" y="6269569"/>
                </a:cubicBezTo>
                <a:cubicBezTo>
                  <a:pt x="11362837" y="6272216"/>
                  <a:pt x="11367313" y="6274862"/>
                  <a:pt x="11367313" y="6274862"/>
                </a:cubicBezTo>
                <a:cubicBezTo>
                  <a:pt x="11367313" y="6274862"/>
                  <a:pt x="11367313" y="6274862"/>
                  <a:pt x="11367965" y="6273055"/>
                </a:cubicBezTo>
                <a:cubicBezTo>
                  <a:pt x="11363489" y="6270409"/>
                  <a:pt x="11363489" y="6270409"/>
                  <a:pt x="11359013" y="6267762"/>
                </a:cubicBezTo>
                <a:cubicBezTo>
                  <a:pt x="11359664" y="6265955"/>
                  <a:pt x="11360967" y="6262341"/>
                  <a:pt x="11361619" y="6260534"/>
                </a:cubicBezTo>
                <a:cubicBezTo>
                  <a:pt x="11371222" y="6264019"/>
                  <a:pt x="11376349" y="6264858"/>
                  <a:pt x="11377000" y="6263050"/>
                </a:cubicBezTo>
                <a:cubicBezTo>
                  <a:pt x="11377652" y="6261243"/>
                  <a:pt x="11377652" y="6261243"/>
                  <a:pt x="11377652" y="6261243"/>
                </a:cubicBezTo>
                <a:cubicBezTo>
                  <a:pt x="11373828" y="6256790"/>
                  <a:pt x="11374480" y="6254983"/>
                  <a:pt x="11379607" y="6255822"/>
                </a:cubicBezTo>
                <a:cubicBezTo>
                  <a:pt x="11379607" y="6255822"/>
                  <a:pt x="11380259" y="6254014"/>
                  <a:pt x="11380909" y="6252207"/>
                </a:cubicBezTo>
                <a:cubicBezTo>
                  <a:pt x="11380909" y="6252207"/>
                  <a:pt x="11380909" y="6252207"/>
                  <a:pt x="11381562" y="6250400"/>
                </a:cubicBezTo>
                <a:cubicBezTo>
                  <a:pt x="11382865" y="6246785"/>
                  <a:pt x="11382865" y="6246785"/>
                  <a:pt x="11382865" y="6246785"/>
                </a:cubicBezTo>
                <a:cubicBezTo>
                  <a:pt x="11383516" y="6244977"/>
                  <a:pt x="11379041" y="6242333"/>
                  <a:pt x="11379041" y="6242333"/>
                </a:cubicBezTo>
                <a:cubicBezTo>
                  <a:pt x="11379041" y="6242333"/>
                  <a:pt x="11379041" y="6242333"/>
                  <a:pt x="11378390" y="6244140"/>
                </a:cubicBezTo>
                <a:cubicBezTo>
                  <a:pt x="11377086" y="6247754"/>
                  <a:pt x="11377086" y="6247754"/>
                  <a:pt x="11377086" y="6247754"/>
                </a:cubicBezTo>
                <a:cubicBezTo>
                  <a:pt x="11372610" y="6245108"/>
                  <a:pt x="11368135" y="6242461"/>
                  <a:pt x="11368135" y="6242461"/>
                </a:cubicBezTo>
                <a:cubicBezTo>
                  <a:pt x="11368786" y="6240655"/>
                  <a:pt x="11368786" y="6240655"/>
                  <a:pt x="11364311" y="6238009"/>
                </a:cubicBezTo>
                <a:cubicBezTo>
                  <a:pt x="11368786" y="6240655"/>
                  <a:pt x="11368786" y="6240655"/>
                  <a:pt x="11368786" y="6240655"/>
                </a:cubicBezTo>
                <a:cubicBezTo>
                  <a:pt x="11369437" y="6238847"/>
                  <a:pt x="11369437" y="6238847"/>
                  <a:pt x="11369437" y="6238847"/>
                </a:cubicBezTo>
                <a:cubicBezTo>
                  <a:pt x="11364962" y="6236200"/>
                  <a:pt x="11364962" y="6236200"/>
                  <a:pt x="11364962" y="6236200"/>
                </a:cubicBezTo>
                <a:cubicBezTo>
                  <a:pt x="11370090" y="6237040"/>
                  <a:pt x="11370090" y="6237040"/>
                  <a:pt x="11370740" y="6235233"/>
                </a:cubicBezTo>
                <a:cubicBezTo>
                  <a:pt x="11371393" y="6233426"/>
                  <a:pt x="11371393" y="6233426"/>
                  <a:pt x="11371393" y="6233426"/>
                </a:cubicBezTo>
                <a:cubicBezTo>
                  <a:pt x="11384167" y="6243171"/>
                  <a:pt x="11382299" y="6233297"/>
                  <a:pt x="11391901" y="6236781"/>
                </a:cubicBezTo>
                <a:cubicBezTo>
                  <a:pt x="11388077" y="6232328"/>
                  <a:pt x="11401588" y="6224969"/>
                  <a:pt x="11393289" y="6217870"/>
                </a:cubicBezTo>
                <a:cubicBezTo>
                  <a:pt x="11387512" y="6218839"/>
                  <a:pt x="11376038" y="6205478"/>
                  <a:pt x="11370260" y="6206447"/>
                </a:cubicBezTo>
                <a:close/>
                <a:moveTo>
                  <a:pt x="9172285" y="6205429"/>
                </a:moveTo>
                <a:cubicBezTo>
                  <a:pt x="9163849" y="6212721"/>
                  <a:pt x="9164571" y="6217727"/>
                  <a:pt x="9164571" y="6217727"/>
                </a:cubicBezTo>
                <a:cubicBezTo>
                  <a:pt x="9173727" y="6215439"/>
                  <a:pt x="9174448" y="6220445"/>
                  <a:pt x="9183605" y="6218157"/>
                </a:cubicBezTo>
                <a:cubicBezTo>
                  <a:pt x="9182164" y="6208145"/>
                  <a:pt x="9181442" y="6203141"/>
                  <a:pt x="9172285" y="6205429"/>
                </a:cubicBezTo>
                <a:close/>
                <a:moveTo>
                  <a:pt x="4462061" y="6205429"/>
                </a:moveTo>
                <a:cubicBezTo>
                  <a:pt x="4453626" y="6212721"/>
                  <a:pt x="4454347" y="6217727"/>
                  <a:pt x="4454347" y="6217727"/>
                </a:cubicBezTo>
                <a:cubicBezTo>
                  <a:pt x="4463504" y="6215439"/>
                  <a:pt x="4464225" y="6220445"/>
                  <a:pt x="4473381" y="6218157"/>
                </a:cubicBezTo>
                <a:cubicBezTo>
                  <a:pt x="4471940" y="6208145"/>
                  <a:pt x="4471218" y="6203141"/>
                  <a:pt x="4462061" y="6205429"/>
                </a:cubicBezTo>
                <a:close/>
                <a:moveTo>
                  <a:pt x="1141027" y="6205155"/>
                </a:moveTo>
                <a:cubicBezTo>
                  <a:pt x="1138678" y="6206322"/>
                  <a:pt x="1137342" y="6207677"/>
                  <a:pt x="1137019" y="6209222"/>
                </a:cubicBezTo>
                <a:cubicBezTo>
                  <a:pt x="1136696" y="6210768"/>
                  <a:pt x="1136696" y="6210768"/>
                  <a:pt x="1136696" y="6210768"/>
                </a:cubicBezTo>
                <a:cubicBezTo>
                  <a:pt x="1137709" y="6210958"/>
                  <a:pt x="1137709" y="6210958"/>
                  <a:pt x="1137709" y="6210958"/>
                </a:cubicBezTo>
                <a:cubicBezTo>
                  <a:pt x="1137709" y="6210958"/>
                  <a:pt x="1138722" y="6211148"/>
                  <a:pt x="1139734" y="6211336"/>
                </a:cubicBezTo>
                <a:cubicBezTo>
                  <a:pt x="1139410" y="6212882"/>
                  <a:pt x="1136372" y="6212314"/>
                  <a:pt x="1136049" y="6213859"/>
                </a:cubicBezTo>
                <a:cubicBezTo>
                  <a:pt x="1140467" y="6217897"/>
                  <a:pt x="1132042" y="6217928"/>
                  <a:pt x="1132085" y="6222753"/>
                </a:cubicBezTo>
                <a:cubicBezTo>
                  <a:pt x="1136826" y="6225247"/>
                  <a:pt x="1136783" y="6220420"/>
                  <a:pt x="1138808" y="6220799"/>
                </a:cubicBezTo>
                <a:cubicBezTo>
                  <a:pt x="1138528" y="6227170"/>
                  <a:pt x="1132775" y="6224488"/>
                  <a:pt x="1137193" y="6228527"/>
                </a:cubicBezTo>
                <a:cubicBezTo>
                  <a:pt x="1131805" y="6229125"/>
                  <a:pt x="1133788" y="6224677"/>
                  <a:pt x="1131762" y="6224299"/>
                </a:cubicBezTo>
                <a:cubicBezTo>
                  <a:pt x="1131116" y="6227390"/>
                  <a:pt x="1132172" y="6232406"/>
                  <a:pt x="1127431" y="6229913"/>
                </a:cubicBezTo>
                <a:cubicBezTo>
                  <a:pt x="1128120" y="6231648"/>
                  <a:pt x="1126784" y="6233004"/>
                  <a:pt x="1128810" y="6233382"/>
                </a:cubicBezTo>
                <a:cubicBezTo>
                  <a:pt x="1128810" y="6233382"/>
                  <a:pt x="1128488" y="6234928"/>
                  <a:pt x="1128164" y="6236475"/>
                </a:cubicBezTo>
                <a:cubicBezTo>
                  <a:pt x="1127842" y="6238019"/>
                  <a:pt x="1127842" y="6238019"/>
                  <a:pt x="1128854" y="6238208"/>
                </a:cubicBezTo>
                <a:cubicBezTo>
                  <a:pt x="1129868" y="6238398"/>
                  <a:pt x="1130880" y="6238588"/>
                  <a:pt x="1131203" y="6237042"/>
                </a:cubicBezTo>
                <a:cubicBezTo>
                  <a:pt x="1131203" y="6237042"/>
                  <a:pt x="1131525" y="6235496"/>
                  <a:pt x="1131525" y="6235496"/>
                </a:cubicBezTo>
                <a:cubicBezTo>
                  <a:pt x="1133552" y="6235876"/>
                  <a:pt x="1135577" y="6236255"/>
                  <a:pt x="1135254" y="6237800"/>
                </a:cubicBezTo>
                <a:cubicBezTo>
                  <a:pt x="1133228" y="6237421"/>
                  <a:pt x="1132905" y="6238967"/>
                  <a:pt x="1133272" y="6242247"/>
                </a:cubicBezTo>
                <a:cubicBezTo>
                  <a:pt x="1135297" y="6242626"/>
                  <a:pt x="1136632" y="6241270"/>
                  <a:pt x="1139671" y="6241839"/>
                </a:cubicBezTo>
                <a:lnTo>
                  <a:pt x="1141008" y="6240482"/>
                </a:lnTo>
                <a:cubicBezTo>
                  <a:pt x="1139671" y="6241839"/>
                  <a:pt x="1138335" y="6243194"/>
                  <a:pt x="1138012" y="6244740"/>
                </a:cubicBezTo>
                <a:cubicBezTo>
                  <a:pt x="1137690" y="6246285"/>
                  <a:pt x="1138703" y="6246475"/>
                  <a:pt x="1138703" y="6246475"/>
                </a:cubicBezTo>
                <a:cubicBezTo>
                  <a:pt x="1139714" y="6246664"/>
                  <a:pt x="1140038" y="6245118"/>
                  <a:pt x="1140038" y="6245118"/>
                </a:cubicBezTo>
                <a:cubicBezTo>
                  <a:pt x="1140038" y="6245118"/>
                  <a:pt x="1140361" y="6243573"/>
                  <a:pt x="1141373" y="6243762"/>
                </a:cubicBezTo>
                <a:cubicBezTo>
                  <a:pt x="1143077" y="6245688"/>
                  <a:pt x="1142709" y="6242406"/>
                  <a:pt x="1144737" y="6242784"/>
                </a:cubicBezTo>
                <a:cubicBezTo>
                  <a:pt x="1145749" y="6242975"/>
                  <a:pt x="1145102" y="6246065"/>
                  <a:pt x="1146115" y="6246255"/>
                </a:cubicBezTo>
                <a:cubicBezTo>
                  <a:pt x="1146071" y="6241429"/>
                  <a:pt x="1149110" y="6241998"/>
                  <a:pt x="1149755" y="6238906"/>
                </a:cubicBezTo>
                <a:cubicBezTo>
                  <a:pt x="1149755" y="6238906"/>
                  <a:pt x="1151092" y="6237550"/>
                  <a:pt x="1151092" y="6237550"/>
                </a:cubicBezTo>
                <a:cubicBezTo>
                  <a:pt x="1152429" y="6236194"/>
                  <a:pt x="1153764" y="6234837"/>
                  <a:pt x="1155100" y="6233482"/>
                </a:cubicBezTo>
                <a:cubicBezTo>
                  <a:pt x="1156113" y="6233670"/>
                  <a:pt x="1156435" y="6232126"/>
                  <a:pt x="1155423" y="6231936"/>
                </a:cubicBezTo>
                <a:cubicBezTo>
                  <a:pt x="1155746" y="6230391"/>
                  <a:pt x="1154733" y="6230200"/>
                  <a:pt x="1153397" y="6231558"/>
                </a:cubicBezTo>
                <a:cubicBezTo>
                  <a:pt x="1152062" y="6232913"/>
                  <a:pt x="1150726" y="6234269"/>
                  <a:pt x="1149713" y="6234081"/>
                </a:cubicBezTo>
                <a:cubicBezTo>
                  <a:pt x="1148376" y="6235436"/>
                  <a:pt x="1147041" y="6236792"/>
                  <a:pt x="1147041" y="6236792"/>
                </a:cubicBezTo>
                <a:cubicBezTo>
                  <a:pt x="1146028" y="6236603"/>
                  <a:pt x="1146028" y="6236603"/>
                  <a:pt x="1146028" y="6236603"/>
                </a:cubicBezTo>
                <a:cubicBezTo>
                  <a:pt x="1146028" y="6236603"/>
                  <a:pt x="1145016" y="6236414"/>
                  <a:pt x="1144003" y="6236224"/>
                </a:cubicBezTo>
                <a:cubicBezTo>
                  <a:pt x="1146307" y="6230232"/>
                  <a:pt x="1144928" y="6226762"/>
                  <a:pt x="1148246" y="6220957"/>
                </a:cubicBezTo>
                <a:cubicBezTo>
                  <a:pt x="1141803" y="6216541"/>
                  <a:pt x="1146134" y="6210927"/>
                  <a:pt x="1141716" y="6206889"/>
                </a:cubicBezTo>
                <a:cubicBezTo>
                  <a:pt x="1141716" y="6206889"/>
                  <a:pt x="1142040" y="6205343"/>
                  <a:pt x="1142040" y="6205343"/>
                </a:cubicBezTo>
                <a:cubicBezTo>
                  <a:pt x="1142040" y="6205343"/>
                  <a:pt x="1141027" y="6205155"/>
                  <a:pt x="1141027" y="6205155"/>
                </a:cubicBezTo>
                <a:close/>
                <a:moveTo>
                  <a:pt x="9137089" y="6202556"/>
                </a:moveTo>
                <a:cubicBezTo>
                  <a:pt x="9128697" y="6210162"/>
                  <a:pt x="9128697" y="6210162"/>
                  <a:pt x="9129463" y="6215480"/>
                </a:cubicBezTo>
                <a:cubicBezTo>
                  <a:pt x="9123171" y="6221184"/>
                  <a:pt x="9122890" y="6231585"/>
                  <a:pt x="9130546" y="6232254"/>
                </a:cubicBezTo>
                <a:cubicBezTo>
                  <a:pt x="9133099" y="6232477"/>
                  <a:pt x="9136532" y="6231620"/>
                  <a:pt x="9140919" y="6229147"/>
                </a:cubicBezTo>
                <a:cubicBezTo>
                  <a:pt x="9140919" y="6229147"/>
                  <a:pt x="9138620" y="6213192"/>
                  <a:pt x="9129463" y="6215480"/>
                </a:cubicBezTo>
                <a:cubicBezTo>
                  <a:pt x="9128697" y="6210162"/>
                  <a:pt x="9128697" y="6210162"/>
                  <a:pt x="9137855" y="6207873"/>
                </a:cubicBezTo>
                <a:cubicBezTo>
                  <a:pt x="9137855" y="6207873"/>
                  <a:pt x="9137089" y="6202556"/>
                  <a:pt x="9137089" y="6202556"/>
                </a:cubicBezTo>
                <a:close/>
                <a:moveTo>
                  <a:pt x="4426865" y="6202556"/>
                </a:moveTo>
                <a:cubicBezTo>
                  <a:pt x="4418474" y="6210162"/>
                  <a:pt x="4418474" y="6210162"/>
                  <a:pt x="4419239" y="6215480"/>
                </a:cubicBezTo>
                <a:cubicBezTo>
                  <a:pt x="4412947" y="6221184"/>
                  <a:pt x="4412667" y="6231585"/>
                  <a:pt x="4420322" y="6232254"/>
                </a:cubicBezTo>
                <a:cubicBezTo>
                  <a:pt x="4422875" y="6232477"/>
                  <a:pt x="4426309" y="6231620"/>
                  <a:pt x="4430696" y="6229147"/>
                </a:cubicBezTo>
                <a:cubicBezTo>
                  <a:pt x="4430696" y="6229147"/>
                  <a:pt x="4428397" y="6213192"/>
                  <a:pt x="4419239" y="6215480"/>
                </a:cubicBezTo>
                <a:cubicBezTo>
                  <a:pt x="4418474" y="6210162"/>
                  <a:pt x="4418474" y="6210162"/>
                  <a:pt x="4427631" y="6207873"/>
                </a:cubicBezTo>
                <a:cubicBezTo>
                  <a:pt x="4427631" y="6207873"/>
                  <a:pt x="4426865" y="6202556"/>
                  <a:pt x="4426865" y="6202556"/>
                </a:cubicBezTo>
                <a:close/>
                <a:moveTo>
                  <a:pt x="1637253" y="6202273"/>
                </a:moveTo>
                <a:cubicBezTo>
                  <a:pt x="1636227" y="6202081"/>
                  <a:pt x="1636227" y="6202081"/>
                  <a:pt x="1635905" y="6203621"/>
                </a:cubicBezTo>
                <a:cubicBezTo>
                  <a:pt x="1635584" y="6205159"/>
                  <a:pt x="1635262" y="6206697"/>
                  <a:pt x="1634939" y="6208236"/>
                </a:cubicBezTo>
                <a:cubicBezTo>
                  <a:pt x="1632565" y="6209392"/>
                  <a:pt x="1629931" y="6216895"/>
                  <a:pt x="1631339" y="6220357"/>
                </a:cubicBezTo>
                <a:cubicBezTo>
                  <a:pt x="1631400" y="6225166"/>
                  <a:pt x="1629409" y="6229592"/>
                  <a:pt x="1628443" y="6234209"/>
                </a:cubicBezTo>
                <a:cubicBezTo>
                  <a:pt x="1626773" y="6237094"/>
                  <a:pt x="1625104" y="6239980"/>
                  <a:pt x="1624138" y="6244598"/>
                </a:cubicBezTo>
                <a:cubicBezTo>
                  <a:pt x="1624138" y="6244598"/>
                  <a:pt x="1623816" y="6246136"/>
                  <a:pt x="1623816" y="6246136"/>
                </a:cubicBezTo>
                <a:cubicBezTo>
                  <a:pt x="1623495" y="6247676"/>
                  <a:pt x="1623495" y="6247676"/>
                  <a:pt x="1623173" y="6249215"/>
                </a:cubicBezTo>
                <a:cubicBezTo>
                  <a:pt x="1623173" y="6249215"/>
                  <a:pt x="1622851" y="6250754"/>
                  <a:pt x="1622851" y="6250754"/>
                </a:cubicBezTo>
                <a:cubicBezTo>
                  <a:pt x="1622851" y="6250754"/>
                  <a:pt x="1623557" y="6252485"/>
                  <a:pt x="1623557" y="6252485"/>
                </a:cubicBezTo>
                <a:cubicBezTo>
                  <a:pt x="1624582" y="6252676"/>
                  <a:pt x="1625930" y="6251329"/>
                  <a:pt x="1625930" y="6251329"/>
                </a:cubicBezTo>
                <a:cubicBezTo>
                  <a:pt x="1626252" y="6249791"/>
                  <a:pt x="1626252" y="6249791"/>
                  <a:pt x="1626252" y="6249791"/>
                </a:cubicBezTo>
                <a:cubicBezTo>
                  <a:pt x="1626252" y="6249791"/>
                  <a:pt x="1626574" y="6248251"/>
                  <a:pt x="1626574" y="6248251"/>
                </a:cubicBezTo>
                <a:cubicBezTo>
                  <a:pt x="1628304" y="6250174"/>
                  <a:pt x="1629330" y="6250366"/>
                  <a:pt x="1630035" y="6252097"/>
                </a:cubicBezTo>
                <a:cubicBezTo>
                  <a:pt x="1631061" y="6252290"/>
                  <a:pt x="1631061" y="6252290"/>
                  <a:pt x="1631061" y="6252290"/>
                </a:cubicBezTo>
                <a:cubicBezTo>
                  <a:pt x="1631382" y="6250751"/>
                  <a:pt x="1631382" y="6250751"/>
                  <a:pt x="1631382" y="6250751"/>
                </a:cubicBezTo>
                <a:cubicBezTo>
                  <a:pt x="1631382" y="6250751"/>
                  <a:pt x="1632409" y="6250941"/>
                  <a:pt x="1632731" y="6249403"/>
                </a:cubicBezTo>
                <a:cubicBezTo>
                  <a:pt x="1632731" y="6249403"/>
                  <a:pt x="1634078" y="6248056"/>
                  <a:pt x="1634078" y="6248056"/>
                </a:cubicBezTo>
                <a:cubicBezTo>
                  <a:pt x="1635426" y="6246709"/>
                  <a:pt x="1635426" y="6246709"/>
                  <a:pt x="1634401" y="6246517"/>
                </a:cubicBezTo>
                <a:cubicBezTo>
                  <a:pt x="1634722" y="6244978"/>
                  <a:pt x="1633696" y="6244786"/>
                  <a:pt x="1633374" y="6246325"/>
                </a:cubicBezTo>
                <a:cubicBezTo>
                  <a:pt x="1632348" y="6246133"/>
                  <a:pt x="1631000" y="6247480"/>
                  <a:pt x="1630678" y="6249020"/>
                </a:cubicBezTo>
                <a:cubicBezTo>
                  <a:pt x="1629651" y="6248827"/>
                  <a:pt x="1628947" y="6247096"/>
                  <a:pt x="1628244" y="6245365"/>
                </a:cubicBezTo>
                <a:cubicBezTo>
                  <a:pt x="1628887" y="6242287"/>
                  <a:pt x="1630556" y="6239400"/>
                  <a:pt x="1632547" y="6234975"/>
                </a:cubicBezTo>
                <a:cubicBezTo>
                  <a:pt x="1634539" y="6230551"/>
                  <a:pt x="1636531" y="6226125"/>
                  <a:pt x="1635444" y="6221124"/>
                </a:cubicBezTo>
                <a:cubicBezTo>
                  <a:pt x="1640896" y="6220544"/>
                  <a:pt x="1641157" y="6214197"/>
                  <a:pt x="1643854" y="6211503"/>
                </a:cubicBezTo>
                <a:cubicBezTo>
                  <a:pt x="1639427" y="6212275"/>
                  <a:pt x="1639044" y="6209005"/>
                  <a:pt x="1637314" y="6207080"/>
                </a:cubicBezTo>
                <a:cubicBezTo>
                  <a:pt x="1637635" y="6205542"/>
                  <a:pt x="1637635" y="6205542"/>
                  <a:pt x="1637957" y="6204004"/>
                </a:cubicBezTo>
                <a:cubicBezTo>
                  <a:pt x="1638279" y="6202464"/>
                  <a:pt x="1637253" y="6202273"/>
                  <a:pt x="1637253" y="6202273"/>
                </a:cubicBezTo>
                <a:close/>
                <a:moveTo>
                  <a:pt x="1109937" y="6201079"/>
                </a:moveTo>
                <a:cubicBezTo>
                  <a:pt x="1109607" y="6202661"/>
                  <a:pt x="1108611" y="6202474"/>
                  <a:pt x="1106621" y="6202103"/>
                </a:cubicBezTo>
                <a:cubicBezTo>
                  <a:pt x="1103309" y="6208056"/>
                  <a:pt x="1110935" y="6206195"/>
                  <a:pt x="1105964" y="6210195"/>
                </a:cubicBezTo>
                <a:cubicBezTo>
                  <a:pt x="1106959" y="6210381"/>
                  <a:pt x="1108203" y="6210613"/>
                  <a:pt x="1109238" y="6210602"/>
                </a:cubicBezTo>
                <a:cubicBezTo>
                  <a:pt x="1110275" y="6210591"/>
                  <a:pt x="1111104" y="6210334"/>
                  <a:pt x="1111269" y="6209544"/>
                </a:cubicBezTo>
                <a:cubicBezTo>
                  <a:pt x="1107289" y="6208800"/>
                  <a:pt x="1113918" y="6201824"/>
                  <a:pt x="1109937" y="6201079"/>
                </a:cubicBezTo>
                <a:close/>
                <a:moveTo>
                  <a:pt x="1103976" y="6196849"/>
                </a:moveTo>
                <a:cubicBezTo>
                  <a:pt x="1102334" y="6199201"/>
                  <a:pt x="1101329" y="6203150"/>
                  <a:pt x="1100357" y="6202868"/>
                </a:cubicBezTo>
                <a:cubicBezTo>
                  <a:pt x="1099657" y="6209733"/>
                  <a:pt x="1099291" y="6215280"/>
                  <a:pt x="1097282" y="6223179"/>
                </a:cubicBezTo>
                <a:cubicBezTo>
                  <a:pt x="1098909" y="6222942"/>
                  <a:pt x="1101556" y="6216642"/>
                  <a:pt x="1103309" y="6210260"/>
                </a:cubicBezTo>
                <a:cubicBezTo>
                  <a:pt x="1105062" y="6203876"/>
                  <a:pt x="1105922" y="6197412"/>
                  <a:pt x="1103976" y="6196849"/>
                </a:cubicBezTo>
                <a:close/>
                <a:moveTo>
                  <a:pt x="8105437" y="6196336"/>
                </a:moveTo>
                <a:cubicBezTo>
                  <a:pt x="8105909" y="6201230"/>
                  <a:pt x="8106502" y="6207348"/>
                  <a:pt x="8108086" y="6212649"/>
                </a:cubicBezTo>
                <a:lnTo>
                  <a:pt x="8108679" y="6213434"/>
                </a:lnTo>
                <a:lnTo>
                  <a:pt x="8108816" y="6215026"/>
                </a:lnTo>
                <a:cubicBezTo>
                  <a:pt x="8106625" y="6215120"/>
                  <a:pt x="8106687" y="6213012"/>
                  <a:pt x="8104433" y="6215213"/>
                </a:cubicBezTo>
                <a:cubicBezTo>
                  <a:pt x="8102242" y="6215308"/>
                  <a:pt x="8102242" y="6215308"/>
                  <a:pt x="8102242" y="6215308"/>
                </a:cubicBezTo>
                <a:cubicBezTo>
                  <a:pt x="8102242" y="6215308"/>
                  <a:pt x="8102180" y="6217414"/>
                  <a:pt x="8102180" y="6217414"/>
                </a:cubicBezTo>
                <a:cubicBezTo>
                  <a:pt x="8102180" y="6217414"/>
                  <a:pt x="8102180" y="6217414"/>
                  <a:pt x="8104371" y="6217321"/>
                </a:cubicBezTo>
                <a:cubicBezTo>
                  <a:pt x="8106561" y="6217227"/>
                  <a:pt x="8106561" y="6217227"/>
                  <a:pt x="8106561" y="6217227"/>
                </a:cubicBezTo>
                <a:cubicBezTo>
                  <a:pt x="8106561" y="6217227"/>
                  <a:pt x="8106561" y="6217227"/>
                  <a:pt x="8108754" y="6217134"/>
                </a:cubicBezTo>
                <a:cubicBezTo>
                  <a:pt x="8110821" y="6221254"/>
                  <a:pt x="8110696" y="6225468"/>
                  <a:pt x="8108380" y="6229776"/>
                </a:cubicBezTo>
                <a:lnTo>
                  <a:pt x="8108039" y="6231928"/>
                </a:lnTo>
                <a:lnTo>
                  <a:pt x="8099856" y="6227332"/>
                </a:lnTo>
                <a:cubicBezTo>
                  <a:pt x="8099382" y="6222438"/>
                  <a:pt x="8098437" y="6212651"/>
                  <a:pt x="8097963" y="6207757"/>
                </a:cubicBezTo>
                <a:cubicBezTo>
                  <a:pt x="8106383" y="6206124"/>
                  <a:pt x="8105437" y="6196336"/>
                  <a:pt x="8105437" y="6196336"/>
                </a:cubicBezTo>
                <a:close/>
                <a:moveTo>
                  <a:pt x="3395213" y="6196336"/>
                </a:moveTo>
                <a:cubicBezTo>
                  <a:pt x="3395686" y="6201230"/>
                  <a:pt x="3396279" y="6207348"/>
                  <a:pt x="3397863" y="6212649"/>
                </a:cubicBezTo>
                <a:lnTo>
                  <a:pt x="3398456" y="6213434"/>
                </a:lnTo>
                <a:lnTo>
                  <a:pt x="3398593" y="6215026"/>
                </a:lnTo>
                <a:cubicBezTo>
                  <a:pt x="3396401" y="6215120"/>
                  <a:pt x="3396463" y="6213012"/>
                  <a:pt x="3394209" y="6215213"/>
                </a:cubicBezTo>
                <a:cubicBezTo>
                  <a:pt x="3392018" y="6215308"/>
                  <a:pt x="3392018" y="6215308"/>
                  <a:pt x="3392018" y="6215308"/>
                </a:cubicBezTo>
                <a:cubicBezTo>
                  <a:pt x="3392018" y="6215308"/>
                  <a:pt x="3391956" y="6217414"/>
                  <a:pt x="3391956" y="6217414"/>
                </a:cubicBezTo>
                <a:cubicBezTo>
                  <a:pt x="3391956" y="6217414"/>
                  <a:pt x="3391956" y="6217414"/>
                  <a:pt x="3394147" y="6217321"/>
                </a:cubicBezTo>
                <a:cubicBezTo>
                  <a:pt x="3396338" y="6217227"/>
                  <a:pt x="3396338" y="6217227"/>
                  <a:pt x="3396338" y="6217227"/>
                </a:cubicBezTo>
                <a:cubicBezTo>
                  <a:pt x="3396338" y="6217227"/>
                  <a:pt x="3396338" y="6217227"/>
                  <a:pt x="3398531" y="6217134"/>
                </a:cubicBezTo>
                <a:cubicBezTo>
                  <a:pt x="3400597" y="6221254"/>
                  <a:pt x="3400473" y="6225468"/>
                  <a:pt x="3398157" y="6229776"/>
                </a:cubicBezTo>
                <a:lnTo>
                  <a:pt x="3397815" y="6231928"/>
                </a:lnTo>
                <a:lnTo>
                  <a:pt x="3389632" y="6227332"/>
                </a:lnTo>
                <a:cubicBezTo>
                  <a:pt x="3389159" y="6222438"/>
                  <a:pt x="3388213" y="6212651"/>
                  <a:pt x="3387739" y="6207757"/>
                </a:cubicBezTo>
                <a:cubicBezTo>
                  <a:pt x="3396159" y="6206124"/>
                  <a:pt x="3395213" y="6196336"/>
                  <a:pt x="3395213" y="6196336"/>
                </a:cubicBezTo>
                <a:close/>
                <a:moveTo>
                  <a:pt x="8106136" y="6196200"/>
                </a:moveTo>
                <a:lnTo>
                  <a:pt x="8105437" y="6196336"/>
                </a:lnTo>
                <a:lnTo>
                  <a:pt x="8105460" y="6196229"/>
                </a:lnTo>
                <a:close/>
                <a:moveTo>
                  <a:pt x="3395913" y="6196200"/>
                </a:moveTo>
                <a:lnTo>
                  <a:pt x="3395213" y="6196336"/>
                </a:lnTo>
                <a:lnTo>
                  <a:pt x="3395236" y="6196229"/>
                </a:lnTo>
                <a:close/>
                <a:moveTo>
                  <a:pt x="1153721" y="6194769"/>
                </a:moveTo>
                <a:cubicBezTo>
                  <a:pt x="1152382" y="6196143"/>
                  <a:pt x="1152382" y="6196143"/>
                  <a:pt x="1152382" y="6196143"/>
                </a:cubicBezTo>
                <a:cubicBezTo>
                  <a:pt x="1152382" y="6196143"/>
                  <a:pt x="1152056" y="6197706"/>
                  <a:pt x="1151043" y="6197516"/>
                </a:cubicBezTo>
                <a:cubicBezTo>
                  <a:pt x="1151043" y="6197516"/>
                  <a:pt x="1149703" y="6198889"/>
                  <a:pt x="1149703" y="6198889"/>
                </a:cubicBezTo>
                <a:cubicBezTo>
                  <a:pt x="1148690" y="6198700"/>
                  <a:pt x="1148690" y="6198700"/>
                  <a:pt x="1148363" y="6200262"/>
                </a:cubicBezTo>
                <a:cubicBezTo>
                  <a:pt x="1148363" y="6200262"/>
                  <a:pt x="1148363" y="6200262"/>
                  <a:pt x="1149377" y="6200452"/>
                </a:cubicBezTo>
                <a:cubicBezTo>
                  <a:pt x="1149049" y="6202015"/>
                  <a:pt x="1150062" y="6202204"/>
                  <a:pt x="1151403" y="6200831"/>
                </a:cubicBezTo>
                <a:cubicBezTo>
                  <a:pt x="1151403" y="6200831"/>
                  <a:pt x="1152415" y="6201021"/>
                  <a:pt x="1152742" y="6199457"/>
                </a:cubicBezTo>
                <a:cubicBezTo>
                  <a:pt x="1152742" y="6199457"/>
                  <a:pt x="1152742" y="6199457"/>
                  <a:pt x="1153753" y="6199647"/>
                </a:cubicBezTo>
                <a:cubicBezTo>
                  <a:pt x="1154441" y="6201400"/>
                  <a:pt x="1155453" y="6201589"/>
                  <a:pt x="1157479" y="6201968"/>
                </a:cubicBezTo>
                <a:cubicBezTo>
                  <a:pt x="1159503" y="6202346"/>
                  <a:pt x="1160844" y="6200973"/>
                  <a:pt x="1162184" y="6199599"/>
                </a:cubicBezTo>
                <a:cubicBezTo>
                  <a:pt x="1163196" y="6199789"/>
                  <a:pt x="1163523" y="6198226"/>
                  <a:pt x="1162510" y="6198037"/>
                </a:cubicBezTo>
                <a:cubicBezTo>
                  <a:pt x="1161497" y="6197848"/>
                  <a:pt x="1161497" y="6197848"/>
                  <a:pt x="1160484" y="6197658"/>
                </a:cubicBezTo>
                <a:cubicBezTo>
                  <a:pt x="1159145" y="6199032"/>
                  <a:pt x="1159145" y="6199032"/>
                  <a:pt x="1158132" y="6198843"/>
                </a:cubicBezTo>
                <a:cubicBezTo>
                  <a:pt x="1157120" y="6198652"/>
                  <a:pt x="1155094" y="6198273"/>
                  <a:pt x="1154407" y="6196522"/>
                </a:cubicBezTo>
                <a:close/>
                <a:moveTo>
                  <a:pt x="1624264" y="6193464"/>
                </a:moveTo>
                <a:cubicBezTo>
                  <a:pt x="1623611" y="6196589"/>
                  <a:pt x="1617827" y="6198755"/>
                  <a:pt x="1622630" y="6201278"/>
                </a:cubicBezTo>
                <a:cubicBezTo>
                  <a:pt x="1622875" y="6200105"/>
                  <a:pt x="1625403" y="6196620"/>
                  <a:pt x="1625353" y="6194708"/>
                </a:cubicBezTo>
                <a:cubicBezTo>
                  <a:pt x="1625336" y="6194071"/>
                  <a:pt x="1625034" y="6193608"/>
                  <a:pt x="1624264" y="6193464"/>
                </a:cubicBezTo>
                <a:close/>
                <a:moveTo>
                  <a:pt x="1627852" y="6192395"/>
                </a:moveTo>
                <a:cubicBezTo>
                  <a:pt x="1627198" y="6195521"/>
                  <a:pt x="1624193" y="6199830"/>
                  <a:pt x="1627231" y="6200398"/>
                </a:cubicBezTo>
                <a:cubicBezTo>
                  <a:pt x="1627206" y="6196740"/>
                  <a:pt x="1630232" y="6195479"/>
                  <a:pt x="1629749" y="6194018"/>
                </a:cubicBezTo>
                <a:cubicBezTo>
                  <a:pt x="1629588" y="6193532"/>
                  <a:pt x="1629036" y="6193023"/>
                  <a:pt x="1627852" y="6192395"/>
                </a:cubicBezTo>
                <a:close/>
                <a:moveTo>
                  <a:pt x="1173761" y="6190979"/>
                </a:moveTo>
                <a:cubicBezTo>
                  <a:pt x="1172517" y="6193108"/>
                  <a:pt x="1168430" y="6197360"/>
                  <a:pt x="1169462" y="6197922"/>
                </a:cubicBezTo>
                <a:cubicBezTo>
                  <a:pt x="1169806" y="6198109"/>
                  <a:pt x="1170718" y="6197886"/>
                  <a:pt x="1172495" y="6197039"/>
                </a:cubicBezTo>
                <a:cubicBezTo>
                  <a:pt x="1168647" y="6196319"/>
                  <a:pt x="1174569" y="6194770"/>
                  <a:pt x="1175305" y="6192916"/>
                </a:cubicBezTo>
                <a:cubicBezTo>
                  <a:pt x="1175552" y="6192297"/>
                  <a:pt x="1175222" y="6191645"/>
                  <a:pt x="1173761" y="6190979"/>
                </a:cubicBezTo>
                <a:close/>
                <a:moveTo>
                  <a:pt x="8289013" y="6190325"/>
                </a:moveTo>
                <a:cubicBezTo>
                  <a:pt x="8289013" y="6190325"/>
                  <a:pt x="8287021" y="6190411"/>
                  <a:pt x="8287021" y="6190411"/>
                </a:cubicBezTo>
                <a:lnTo>
                  <a:pt x="8284893" y="6195077"/>
                </a:lnTo>
                <a:cubicBezTo>
                  <a:pt x="8284893" y="6195077"/>
                  <a:pt x="8286886" y="6194991"/>
                  <a:pt x="8286886" y="6194991"/>
                </a:cubicBezTo>
                <a:cubicBezTo>
                  <a:pt x="8286886" y="6194991"/>
                  <a:pt x="8288879" y="6194906"/>
                  <a:pt x="8288879" y="6194906"/>
                </a:cubicBezTo>
                <a:cubicBezTo>
                  <a:pt x="8289013" y="6190325"/>
                  <a:pt x="8289013" y="6190325"/>
                  <a:pt x="8289013" y="6190325"/>
                </a:cubicBezTo>
                <a:close/>
                <a:moveTo>
                  <a:pt x="3578790" y="6190325"/>
                </a:moveTo>
                <a:cubicBezTo>
                  <a:pt x="3578790" y="6190325"/>
                  <a:pt x="3576797" y="6190411"/>
                  <a:pt x="3576797" y="6190411"/>
                </a:cubicBezTo>
                <a:lnTo>
                  <a:pt x="3574670" y="6195077"/>
                </a:lnTo>
                <a:cubicBezTo>
                  <a:pt x="3574670" y="6195077"/>
                  <a:pt x="3576662" y="6194991"/>
                  <a:pt x="3576662" y="6194991"/>
                </a:cubicBezTo>
                <a:cubicBezTo>
                  <a:pt x="3576662" y="6194991"/>
                  <a:pt x="3578656" y="6194906"/>
                  <a:pt x="3578656" y="6194906"/>
                </a:cubicBezTo>
                <a:cubicBezTo>
                  <a:pt x="3578790" y="6190325"/>
                  <a:pt x="3578790" y="6190325"/>
                  <a:pt x="3578790" y="6190325"/>
                </a:cubicBezTo>
                <a:close/>
                <a:moveTo>
                  <a:pt x="8822208" y="6189835"/>
                </a:moveTo>
                <a:cubicBezTo>
                  <a:pt x="8822208" y="6189835"/>
                  <a:pt x="8816103" y="6191360"/>
                  <a:pt x="8816103" y="6191360"/>
                </a:cubicBezTo>
                <a:cubicBezTo>
                  <a:pt x="8816103" y="6191360"/>
                  <a:pt x="8816103" y="6191360"/>
                  <a:pt x="8816915" y="6196991"/>
                </a:cubicBezTo>
                <a:cubicBezTo>
                  <a:pt x="8823020" y="6195466"/>
                  <a:pt x="8822208" y="6189835"/>
                  <a:pt x="8822208" y="6189835"/>
                </a:cubicBezTo>
                <a:close/>
                <a:moveTo>
                  <a:pt x="4111985" y="6189835"/>
                </a:moveTo>
                <a:cubicBezTo>
                  <a:pt x="4111985" y="6189835"/>
                  <a:pt x="4105880" y="6191360"/>
                  <a:pt x="4105880" y="6191360"/>
                </a:cubicBezTo>
                <a:cubicBezTo>
                  <a:pt x="4105880" y="6191360"/>
                  <a:pt x="4105880" y="6191360"/>
                  <a:pt x="4106692" y="6196991"/>
                </a:cubicBezTo>
                <a:cubicBezTo>
                  <a:pt x="4112796" y="6195466"/>
                  <a:pt x="4111985" y="6189835"/>
                  <a:pt x="4111985" y="6189835"/>
                </a:cubicBezTo>
                <a:close/>
                <a:moveTo>
                  <a:pt x="1172086" y="6188424"/>
                </a:moveTo>
                <a:cubicBezTo>
                  <a:pt x="1172153" y="6187943"/>
                  <a:pt x="1171836" y="6187885"/>
                  <a:pt x="1170906" y="6188539"/>
                </a:cubicBezTo>
                <a:cubicBezTo>
                  <a:pt x="1169221" y="6191538"/>
                  <a:pt x="1161430" y="6193395"/>
                  <a:pt x="1167203" y="6196131"/>
                </a:cubicBezTo>
                <a:cubicBezTo>
                  <a:pt x="1168217" y="6195079"/>
                  <a:pt x="1171886" y="6189861"/>
                  <a:pt x="1172086" y="6188424"/>
                </a:cubicBezTo>
                <a:close/>
                <a:moveTo>
                  <a:pt x="8841716" y="6185326"/>
                </a:moveTo>
                <a:cubicBezTo>
                  <a:pt x="8838367" y="6186771"/>
                  <a:pt x="8836415" y="6189689"/>
                  <a:pt x="8841331" y="6190892"/>
                </a:cubicBezTo>
                <a:cubicBezTo>
                  <a:pt x="8841331" y="6190892"/>
                  <a:pt x="8841331" y="6190892"/>
                  <a:pt x="8850489" y="6188604"/>
                </a:cubicBezTo>
                <a:cubicBezTo>
                  <a:pt x="8849813" y="6183911"/>
                  <a:pt x="8845065" y="6183882"/>
                  <a:pt x="8841716" y="6185326"/>
                </a:cubicBezTo>
                <a:close/>
                <a:moveTo>
                  <a:pt x="4131493" y="6185326"/>
                </a:moveTo>
                <a:cubicBezTo>
                  <a:pt x="4128143" y="6186771"/>
                  <a:pt x="4126192" y="6189689"/>
                  <a:pt x="4131108" y="6190892"/>
                </a:cubicBezTo>
                <a:cubicBezTo>
                  <a:pt x="4131108" y="6190892"/>
                  <a:pt x="4131108" y="6190892"/>
                  <a:pt x="4140265" y="6188604"/>
                </a:cubicBezTo>
                <a:cubicBezTo>
                  <a:pt x="4139589" y="6183911"/>
                  <a:pt x="4134842" y="6183882"/>
                  <a:pt x="4131493" y="6185326"/>
                </a:cubicBezTo>
                <a:close/>
                <a:moveTo>
                  <a:pt x="8263231" y="6183042"/>
                </a:moveTo>
                <a:cubicBezTo>
                  <a:pt x="8261043" y="6185270"/>
                  <a:pt x="8261043" y="6185270"/>
                  <a:pt x="8261043" y="6185270"/>
                </a:cubicBezTo>
                <a:cubicBezTo>
                  <a:pt x="8261043" y="6185270"/>
                  <a:pt x="8258855" y="6187499"/>
                  <a:pt x="8258855" y="6187499"/>
                </a:cubicBezTo>
                <a:cubicBezTo>
                  <a:pt x="8258791" y="6189638"/>
                  <a:pt x="8258791" y="6189638"/>
                  <a:pt x="8258791" y="6189638"/>
                </a:cubicBezTo>
                <a:cubicBezTo>
                  <a:pt x="8258791" y="6189638"/>
                  <a:pt x="8258791" y="6189638"/>
                  <a:pt x="8258728" y="6191774"/>
                </a:cubicBezTo>
                <a:cubicBezTo>
                  <a:pt x="8258728" y="6191774"/>
                  <a:pt x="8260854" y="6191684"/>
                  <a:pt x="8260854" y="6191684"/>
                </a:cubicBezTo>
                <a:cubicBezTo>
                  <a:pt x="8261884" y="6192706"/>
                  <a:pt x="8262415" y="6192684"/>
                  <a:pt x="8262689" y="6192406"/>
                </a:cubicBezTo>
                <a:cubicBezTo>
                  <a:pt x="8262963" y="6192127"/>
                  <a:pt x="8262979" y="6191592"/>
                  <a:pt x="8262979" y="6191592"/>
                </a:cubicBezTo>
                <a:cubicBezTo>
                  <a:pt x="8262979" y="6191592"/>
                  <a:pt x="8263042" y="6189454"/>
                  <a:pt x="8263042" y="6189454"/>
                </a:cubicBezTo>
                <a:cubicBezTo>
                  <a:pt x="8263042" y="6189454"/>
                  <a:pt x="8263104" y="6187317"/>
                  <a:pt x="8263104" y="6187317"/>
                </a:cubicBezTo>
                <a:cubicBezTo>
                  <a:pt x="8265231" y="6187226"/>
                  <a:pt x="8265231" y="6187226"/>
                  <a:pt x="8265293" y="6185089"/>
                </a:cubicBezTo>
                <a:cubicBezTo>
                  <a:pt x="8265293" y="6185089"/>
                  <a:pt x="8265356" y="6182952"/>
                  <a:pt x="8263231" y="6183042"/>
                </a:cubicBezTo>
                <a:close/>
                <a:moveTo>
                  <a:pt x="3553008" y="6183042"/>
                </a:moveTo>
                <a:cubicBezTo>
                  <a:pt x="3550820" y="6185270"/>
                  <a:pt x="3550820" y="6185270"/>
                  <a:pt x="3550820" y="6185270"/>
                </a:cubicBezTo>
                <a:cubicBezTo>
                  <a:pt x="3550820" y="6185270"/>
                  <a:pt x="3548631" y="6187499"/>
                  <a:pt x="3548631" y="6187499"/>
                </a:cubicBezTo>
                <a:cubicBezTo>
                  <a:pt x="3548568" y="6189638"/>
                  <a:pt x="3548568" y="6189638"/>
                  <a:pt x="3548568" y="6189638"/>
                </a:cubicBezTo>
                <a:cubicBezTo>
                  <a:pt x="3548568" y="6189638"/>
                  <a:pt x="3548568" y="6189638"/>
                  <a:pt x="3548505" y="6191774"/>
                </a:cubicBezTo>
                <a:cubicBezTo>
                  <a:pt x="3548505" y="6191774"/>
                  <a:pt x="3550630" y="6191684"/>
                  <a:pt x="3550630" y="6191684"/>
                </a:cubicBezTo>
                <a:cubicBezTo>
                  <a:pt x="3551660" y="6192706"/>
                  <a:pt x="3552192" y="6192684"/>
                  <a:pt x="3552465" y="6192406"/>
                </a:cubicBezTo>
                <a:cubicBezTo>
                  <a:pt x="3552739" y="6192127"/>
                  <a:pt x="3552755" y="6191592"/>
                  <a:pt x="3552755" y="6191592"/>
                </a:cubicBezTo>
                <a:cubicBezTo>
                  <a:pt x="3552755" y="6191592"/>
                  <a:pt x="3552818" y="6189454"/>
                  <a:pt x="3552818" y="6189454"/>
                </a:cubicBezTo>
                <a:cubicBezTo>
                  <a:pt x="3552818" y="6189454"/>
                  <a:pt x="3552880" y="6187317"/>
                  <a:pt x="3552880" y="6187317"/>
                </a:cubicBezTo>
                <a:cubicBezTo>
                  <a:pt x="3555007" y="6187226"/>
                  <a:pt x="3555007" y="6187226"/>
                  <a:pt x="3555069" y="6185089"/>
                </a:cubicBezTo>
                <a:cubicBezTo>
                  <a:pt x="3555069" y="6185089"/>
                  <a:pt x="3555132" y="6182952"/>
                  <a:pt x="3553008" y="6183042"/>
                </a:cubicBezTo>
                <a:close/>
                <a:moveTo>
                  <a:pt x="1107628" y="6181975"/>
                </a:moveTo>
                <a:cubicBezTo>
                  <a:pt x="1106605" y="6185996"/>
                  <a:pt x="1105924" y="6188677"/>
                  <a:pt x="1107018" y="6188994"/>
                </a:cubicBezTo>
                <a:cubicBezTo>
                  <a:pt x="1107358" y="6187653"/>
                  <a:pt x="1107803" y="6187062"/>
                  <a:pt x="1108152" y="6186263"/>
                </a:cubicBezTo>
                <a:cubicBezTo>
                  <a:pt x="1108503" y="6185465"/>
                  <a:pt x="1108757" y="6184461"/>
                  <a:pt x="1108722" y="6182292"/>
                </a:cubicBezTo>
                <a:cubicBezTo>
                  <a:pt x="1108722" y="6182292"/>
                  <a:pt x="1107628" y="6181975"/>
                  <a:pt x="1107628" y="6181975"/>
                </a:cubicBezTo>
                <a:close/>
                <a:moveTo>
                  <a:pt x="1631379" y="6180297"/>
                </a:moveTo>
                <a:cubicBezTo>
                  <a:pt x="1631424" y="6185026"/>
                  <a:pt x="1627761" y="6182768"/>
                  <a:pt x="1628799" y="6187685"/>
                </a:cubicBezTo>
                <a:cubicBezTo>
                  <a:pt x="1629637" y="6188629"/>
                  <a:pt x="1630340" y="6188661"/>
                  <a:pt x="1630894" y="6188175"/>
                </a:cubicBezTo>
                <a:cubicBezTo>
                  <a:pt x="1631449" y="6187688"/>
                  <a:pt x="1631853" y="6186682"/>
                  <a:pt x="1632091" y="6185545"/>
                </a:cubicBezTo>
                <a:cubicBezTo>
                  <a:pt x="1632566" y="6183274"/>
                  <a:pt x="1632373" y="6180482"/>
                  <a:pt x="1631379" y="6180297"/>
                </a:cubicBezTo>
                <a:close/>
                <a:moveTo>
                  <a:pt x="1141977" y="6179814"/>
                </a:moveTo>
                <a:cubicBezTo>
                  <a:pt x="1141977" y="6179814"/>
                  <a:pt x="1141647" y="6181387"/>
                  <a:pt x="1141647" y="6181387"/>
                </a:cubicBezTo>
                <a:cubicBezTo>
                  <a:pt x="1141647" y="6181387"/>
                  <a:pt x="1141647" y="6181387"/>
                  <a:pt x="1142345" y="6183152"/>
                </a:cubicBezTo>
                <a:cubicBezTo>
                  <a:pt x="1142345" y="6183152"/>
                  <a:pt x="1143372" y="6183344"/>
                  <a:pt x="1143372" y="6183344"/>
                </a:cubicBezTo>
                <a:cubicBezTo>
                  <a:pt x="1142714" y="6186490"/>
                  <a:pt x="1141318" y="6182961"/>
                  <a:pt x="1139964" y="6184342"/>
                </a:cubicBezTo>
                <a:cubicBezTo>
                  <a:pt x="1139634" y="6185914"/>
                  <a:pt x="1139634" y="6185914"/>
                  <a:pt x="1139634" y="6185914"/>
                </a:cubicBezTo>
                <a:cubicBezTo>
                  <a:pt x="1139964" y="6184342"/>
                  <a:pt x="1138938" y="6184149"/>
                  <a:pt x="1137911" y="6183957"/>
                </a:cubicBezTo>
                <a:cubicBezTo>
                  <a:pt x="1137911" y="6183957"/>
                  <a:pt x="1136886" y="6183766"/>
                  <a:pt x="1136557" y="6185338"/>
                </a:cubicBezTo>
                <a:cubicBezTo>
                  <a:pt x="1136557" y="6185338"/>
                  <a:pt x="1136557" y="6185338"/>
                  <a:pt x="1137582" y="6185530"/>
                </a:cubicBezTo>
                <a:cubicBezTo>
                  <a:pt x="1137582" y="6185530"/>
                  <a:pt x="1137582" y="6185530"/>
                  <a:pt x="1137253" y="6187104"/>
                </a:cubicBezTo>
                <a:cubicBezTo>
                  <a:pt x="1134873" y="6188292"/>
                  <a:pt x="1133189" y="6191246"/>
                  <a:pt x="1136964" y="6193586"/>
                </a:cubicBezTo>
                <a:cubicBezTo>
                  <a:pt x="1141398" y="6192781"/>
                  <a:pt x="1143818" y="6196503"/>
                  <a:pt x="1146568" y="6198651"/>
                </a:cubicBezTo>
                <a:cubicBezTo>
                  <a:pt x="1148067" y="6194028"/>
                  <a:pt x="1150429" y="6190385"/>
                  <a:pt x="1151174" y="6187460"/>
                </a:cubicBezTo>
                <a:cubicBezTo>
                  <a:pt x="1151919" y="6184534"/>
                  <a:pt x="1151047" y="6182328"/>
                  <a:pt x="1146081" y="6180583"/>
                </a:cubicBezTo>
                <a:cubicBezTo>
                  <a:pt x="1145752" y="6182155"/>
                  <a:pt x="1145752" y="6182155"/>
                  <a:pt x="1145752" y="6182155"/>
                </a:cubicBezTo>
                <a:cubicBezTo>
                  <a:pt x="1145054" y="6180390"/>
                  <a:pt x="1145054" y="6180390"/>
                  <a:pt x="1144028" y="6180198"/>
                </a:cubicBezTo>
                <a:cubicBezTo>
                  <a:pt x="1144028" y="6180198"/>
                  <a:pt x="1143002" y="6180007"/>
                  <a:pt x="1141977" y="6179814"/>
                </a:cubicBezTo>
                <a:close/>
                <a:moveTo>
                  <a:pt x="7364545" y="6177304"/>
                </a:moveTo>
                <a:cubicBezTo>
                  <a:pt x="7364087" y="6181771"/>
                  <a:pt x="7363626" y="6186237"/>
                  <a:pt x="7363626" y="6186237"/>
                </a:cubicBezTo>
                <a:cubicBezTo>
                  <a:pt x="7368364" y="6184215"/>
                  <a:pt x="7368478" y="6183097"/>
                  <a:pt x="7367465" y="6181928"/>
                </a:cubicBezTo>
                <a:cubicBezTo>
                  <a:pt x="7366454" y="6180759"/>
                  <a:pt x="7364315" y="6179539"/>
                  <a:pt x="7364545" y="6177304"/>
                </a:cubicBezTo>
                <a:close/>
                <a:moveTo>
                  <a:pt x="2654322" y="6177304"/>
                </a:moveTo>
                <a:cubicBezTo>
                  <a:pt x="2653863" y="6181771"/>
                  <a:pt x="2653402" y="6186237"/>
                  <a:pt x="2653402" y="6186237"/>
                </a:cubicBezTo>
                <a:cubicBezTo>
                  <a:pt x="2658140" y="6184215"/>
                  <a:pt x="2658255" y="6183097"/>
                  <a:pt x="2657241" y="6181928"/>
                </a:cubicBezTo>
                <a:cubicBezTo>
                  <a:pt x="2656230" y="6180759"/>
                  <a:pt x="2654092" y="6179539"/>
                  <a:pt x="2654322" y="6177304"/>
                </a:cubicBezTo>
                <a:close/>
                <a:moveTo>
                  <a:pt x="1614987" y="6177103"/>
                </a:moveTo>
                <a:cubicBezTo>
                  <a:pt x="1614411" y="6185049"/>
                  <a:pt x="1612176" y="6174965"/>
                  <a:pt x="1611204" y="6179616"/>
                </a:cubicBezTo>
                <a:cubicBezTo>
                  <a:pt x="1615383" y="6180397"/>
                  <a:pt x="1607170" y="6188527"/>
                  <a:pt x="1612393" y="6189505"/>
                </a:cubicBezTo>
                <a:cubicBezTo>
                  <a:pt x="1613663" y="6187326"/>
                  <a:pt x="1617244" y="6182860"/>
                  <a:pt x="1616887" y="6179698"/>
                </a:cubicBezTo>
                <a:cubicBezTo>
                  <a:pt x="1616768" y="6178643"/>
                  <a:pt x="1616211" y="6177734"/>
                  <a:pt x="1614987" y="6177103"/>
                </a:cubicBezTo>
                <a:close/>
                <a:moveTo>
                  <a:pt x="1660147" y="6176571"/>
                </a:moveTo>
                <a:cubicBezTo>
                  <a:pt x="1653671" y="6177964"/>
                  <a:pt x="1653671" y="6177964"/>
                  <a:pt x="1653879" y="6179786"/>
                </a:cubicBezTo>
                <a:lnTo>
                  <a:pt x="1654612" y="6186187"/>
                </a:lnTo>
                <a:lnTo>
                  <a:pt x="1654570" y="6186207"/>
                </a:lnTo>
                <a:cubicBezTo>
                  <a:pt x="1654570" y="6186207"/>
                  <a:pt x="1654252" y="6187722"/>
                  <a:pt x="1653936" y="6189237"/>
                </a:cubicBezTo>
                <a:cubicBezTo>
                  <a:pt x="1653620" y="6190752"/>
                  <a:pt x="1653620" y="6190752"/>
                  <a:pt x="1653303" y="6192268"/>
                </a:cubicBezTo>
                <a:cubicBezTo>
                  <a:pt x="1653303" y="6192268"/>
                  <a:pt x="1652985" y="6193783"/>
                  <a:pt x="1652985" y="6193783"/>
                </a:cubicBezTo>
                <a:cubicBezTo>
                  <a:pt x="1652985" y="6193783"/>
                  <a:pt x="1652669" y="6195298"/>
                  <a:pt x="1653696" y="6195489"/>
                </a:cubicBezTo>
                <a:cubicBezTo>
                  <a:pt x="1654722" y="6195680"/>
                  <a:pt x="1655747" y="6195873"/>
                  <a:pt x="1656065" y="6194358"/>
                </a:cubicBezTo>
                <a:cubicBezTo>
                  <a:pt x="1657408" y="6193035"/>
                  <a:pt x="1658041" y="6190005"/>
                  <a:pt x="1658356" y="6188491"/>
                </a:cubicBezTo>
                <a:cubicBezTo>
                  <a:pt x="1658356" y="6188491"/>
                  <a:pt x="1657647" y="6186783"/>
                  <a:pt x="1657647" y="6186783"/>
                </a:cubicBezTo>
                <a:lnTo>
                  <a:pt x="1657520" y="6186478"/>
                </a:lnTo>
                <a:lnTo>
                  <a:pt x="1661190" y="6185689"/>
                </a:lnTo>
                <a:cubicBezTo>
                  <a:pt x="1667665" y="6184297"/>
                  <a:pt x="1667665" y="6184297"/>
                  <a:pt x="1667457" y="6182475"/>
                </a:cubicBezTo>
                <a:cubicBezTo>
                  <a:pt x="1660772" y="6182042"/>
                  <a:pt x="1660565" y="6180218"/>
                  <a:pt x="1660357" y="6178395"/>
                </a:cubicBezTo>
                <a:cubicBezTo>
                  <a:pt x="1660147" y="6176571"/>
                  <a:pt x="1660147" y="6176571"/>
                  <a:pt x="1660147" y="6176571"/>
                </a:cubicBezTo>
                <a:close/>
                <a:moveTo>
                  <a:pt x="1113267" y="6176185"/>
                </a:moveTo>
                <a:cubicBezTo>
                  <a:pt x="1110573" y="6178870"/>
                  <a:pt x="1110253" y="6180405"/>
                  <a:pt x="1109932" y="6181940"/>
                </a:cubicBezTo>
                <a:cubicBezTo>
                  <a:pt x="1109290" y="6185011"/>
                  <a:pt x="1108969" y="6186545"/>
                  <a:pt x="1109674" y="6188273"/>
                </a:cubicBezTo>
                <a:cubicBezTo>
                  <a:pt x="1109354" y="6189805"/>
                  <a:pt x="1110059" y="6191535"/>
                  <a:pt x="1108391" y="6194411"/>
                </a:cubicBezTo>
                <a:cubicBezTo>
                  <a:pt x="1108391" y="6194411"/>
                  <a:pt x="1109418" y="6194603"/>
                  <a:pt x="1109418" y="6194603"/>
                </a:cubicBezTo>
                <a:cubicBezTo>
                  <a:pt x="1110444" y="6194795"/>
                  <a:pt x="1110444" y="6194795"/>
                  <a:pt x="1111470" y="6194987"/>
                </a:cubicBezTo>
                <a:cubicBezTo>
                  <a:pt x="1112112" y="6191917"/>
                  <a:pt x="1111405" y="6190190"/>
                  <a:pt x="1112048" y="6187122"/>
                </a:cubicBezTo>
                <a:cubicBezTo>
                  <a:pt x="1111663" y="6183860"/>
                  <a:pt x="1111279" y="6180598"/>
                  <a:pt x="1114999" y="6178105"/>
                </a:cubicBezTo>
                <a:cubicBezTo>
                  <a:pt x="1114999" y="6178105"/>
                  <a:pt x="1114999" y="6178105"/>
                  <a:pt x="1115319" y="6176569"/>
                </a:cubicBezTo>
                <a:cubicBezTo>
                  <a:pt x="1115319" y="6176569"/>
                  <a:pt x="1114294" y="6176377"/>
                  <a:pt x="1113267" y="6176185"/>
                </a:cubicBezTo>
                <a:close/>
                <a:moveTo>
                  <a:pt x="8119804" y="6174027"/>
                </a:moveTo>
                <a:lnTo>
                  <a:pt x="8117668" y="6175986"/>
                </a:lnTo>
                <a:lnTo>
                  <a:pt x="8116574" y="6174710"/>
                </a:lnTo>
                <a:close/>
                <a:moveTo>
                  <a:pt x="3409580" y="6174027"/>
                </a:moveTo>
                <a:lnTo>
                  <a:pt x="3407445" y="6175986"/>
                </a:lnTo>
                <a:lnTo>
                  <a:pt x="3406351" y="6174710"/>
                </a:lnTo>
                <a:close/>
                <a:moveTo>
                  <a:pt x="8280944" y="6173896"/>
                </a:moveTo>
                <a:cubicBezTo>
                  <a:pt x="8278753" y="6173991"/>
                  <a:pt x="8278691" y="6176089"/>
                  <a:pt x="8278691" y="6176089"/>
                </a:cubicBezTo>
                <a:cubicBezTo>
                  <a:pt x="8278691" y="6176089"/>
                  <a:pt x="8278691" y="6176089"/>
                  <a:pt x="8278629" y="6178190"/>
                </a:cubicBezTo>
                <a:cubicBezTo>
                  <a:pt x="8276437" y="6178283"/>
                  <a:pt x="8276437" y="6178283"/>
                  <a:pt x="8276437" y="6178283"/>
                </a:cubicBezTo>
                <a:cubicBezTo>
                  <a:pt x="8274245" y="6178377"/>
                  <a:pt x="8274184" y="6180476"/>
                  <a:pt x="8274184" y="6180476"/>
                </a:cubicBezTo>
                <a:cubicBezTo>
                  <a:pt x="8275248" y="6181479"/>
                  <a:pt x="8275781" y="6181980"/>
                  <a:pt x="8276329" y="6181958"/>
                </a:cubicBezTo>
                <a:cubicBezTo>
                  <a:pt x="8276877" y="6181934"/>
                  <a:pt x="8277440" y="6181386"/>
                  <a:pt x="8278567" y="6180289"/>
                </a:cubicBezTo>
                <a:cubicBezTo>
                  <a:pt x="8278567" y="6180289"/>
                  <a:pt x="8278567" y="6180289"/>
                  <a:pt x="8280757" y="6180195"/>
                </a:cubicBezTo>
                <a:cubicBezTo>
                  <a:pt x="8280819" y="6178094"/>
                  <a:pt x="8280819" y="6178094"/>
                  <a:pt x="8283073" y="6175901"/>
                </a:cubicBezTo>
                <a:cubicBezTo>
                  <a:pt x="8283073" y="6175901"/>
                  <a:pt x="8280944" y="6173896"/>
                  <a:pt x="8280944" y="6173896"/>
                </a:cubicBezTo>
                <a:close/>
                <a:moveTo>
                  <a:pt x="3570720" y="6173896"/>
                </a:moveTo>
                <a:cubicBezTo>
                  <a:pt x="3568529" y="6173991"/>
                  <a:pt x="3568467" y="6176089"/>
                  <a:pt x="3568467" y="6176089"/>
                </a:cubicBezTo>
                <a:cubicBezTo>
                  <a:pt x="3568467" y="6176089"/>
                  <a:pt x="3568467" y="6176089"/>
                  <a:pt x="3568405" y="6178190"/>
                </a:cubicBezTo>
                <a:cubicBezTo>
                  <a:pt x="3566213" y="6178283"/>
                  <a:pt x="3566213" y="6178283"/>
                  <a:pt x="3566213" y="6178283"/>
                </a:cubicBezTo>
                <a:cubicBezTo>
                  <a:pt x="3564022" y="6178377"/>
                  <a:pt x="3563960" y="6180476"/>
                  <a:pt x="3563960" y="6180476"/>
                </a:cubicBezTo>
                <a:cubicBezTo>
                  <a:pt x="3565025" y="6181479"/>
                  <a:pt x="3565557" y="6181980"/>
                  <a:pt x="3566105" y="6181958"/>
                </a:cubicBezTo>
                <a:cubicBezTo>
                  <a:pt x="3566653" y="6181934"/>
                  <a:pt x="3567217" y="6181386"/>
                  <a:pt x="3568343" y="6180289"/>
                </a:cubicBezTo>
                <a:cubicBezTo>
                  <a:pt x="3568343" y="6180289"/>
                  <a:pt x="3568343" y="6180289"/>
                  <a:pt x="3570534" y="6180195"/>
                </a:cubicBezTo>
                <a:cubicBezTo>
                  <a:pt x="3570596" y="6178094"/>
                  <a:pt x="3570596" y="6178094"/>
                  <a:pt x="3572850" y="6175901"/>
                </a:cubicBezTo>
                <a:cubicBezTo>
                  <a:pt x="3572850" y="6175901"/>
                  <a:pt x="3570720" y="6173896"/>
                  <a:pt x="3570720" y="6173896"/>
                </a:cubicBezTo>
                <a:close/>
                <a:moveTo>
                  <a:pt x="8813131" y="6170715"/>
                </a:moveTo>
                <a:cubicBezTo>
                  <a:pt x="8813131" y="6170715"/>
                  <a:pt x="8813131" y="6170715"/>
                  <a:pt x="8803973" y="6173002"/>
                </a:cubicBezTo>
                <a:cubicBezTo>
                  <a:pt x="8804783" y="6178635"/>
                  <a:pt x="8804783" y="6178635"/>
                  <a:pt x="8804783" y="6178635"/>
                </a:cubicBezTo>
                <a:cubicBezTo>
                  <a:pt x="8813941" y="6176346"/>
                  <a:pt x="8813941" y="6176346"/>
                  <a:pt x="8813131" y="6170715"/>
                </a:cubicBezTo>
                <a:close/>
                <a:moveTo>
                  <a:pt x="4102907" y="6170715"/>
                </a:moveTo>
                <a:cubicBezTo>
                  <a:pt x="4102907" y="6170715"/>
                  <a:pt x="4102907" y="6170715"/>
                  <a:pt x="4093749" y="6173002"/>
                </a:cubicBezTo>
                <a:cubicBezTo>
                  <a:pt x="4094560" y="6178635"/>
                  <a:pt x="4094560" y="6178635"/>
                  <a:pt x="4094560" y="6178635"/>
                </a:cubicBezTo>
                <a:cubicBezTo>
                  <a:pt x="4103718" y="6176346"/>
                  <a:pt x="4103718" y="6176346"/>
                  <a:pt x="4102907" y="6170715"/>
                </a:cubicBezTo>
                <a:close/>
                <a:moveTo>
                  <a:pt x="7291496" y="6168527"/>
                </a:moveTo>
                <a:cubicBezTo>
                  <a:pt x="7281689" y="6183149"/>
                  <a:pt x="7297697" y="6188919"/>
                  <a:pt x="7288405" y="6198540"/>
                </a:cubicBezTo>
                <a:cubicBezTo>
                  <a:pt x="7280144" y="6198156"/>
                  <a:pt x="7280659" y="6193153"/>
                  <a:pt x="7280659" y="6193153"/>
                </a:cubicBezTo>
                <a:cubicBezTo>
                  <a:pt x="7280659" y="6193153"/>
                  <a:pt x="7281175" y="6188152"/>
                  <a:pt x="7281175" y="6188152"/>
                </a:cubicBezTo>
                <a:cubicBezTo>
                  <a:pt x="7281689" y="6183149"/>
                  <a:pt x="7282203" y="6178146"/>
                  <a:pt x="7273942" y="6177764"/>
                </a:cubicBezTo>
                <a:cubicBezTo>
                  <a:pt x="7273426" y="6182768"/>
                  <a:pt x="7273426" y="6182768"/>
                  <a:pt x="7272913" y="6187768"/>
                </a:cubicBezTo>
                <a:cubicBezTo>
                  <a:pt x="7272397" y="6192770"/>
                  <a:pt x="7272397" y="6192770"/>
                  <a:pt x="7272397" y="6192770"/>
                </a:cubicBezTo>
                <a:cubicBezTo>
                  <a:pt x="7271366" y="6202775"/>
                  <a:pt x="7271366" y="6202775"/>
                  <a:pt x="7278600" y="6213162"/>
                </a:cubicBezTo>
                <a:cubicBezTo>
                  <a:pt x="7278600" y="6213162"/>
                  <a:pt x="7278471" y="6214413"/>
                  <a:pt x="7279439" y="6215086"/>
                </a:cubicBezTo>
                <a:cubicBezTo>
                  <a:pt x="7279923" y="6215422"/>
                  <a:pt x="7280682" y="6215614"/>
                  <a:pt x="7281867" y="6215435"/>
                </a:cubicBezTo>
                <a:cubicBezTo>
                  <a:pt x="7283054" y="6215254"/>
                  <a:pt x="7284667" y="6214701"/>
                  <a:pt x="7286860" y="6213546"/>
                </a:cubicBezTo>
                <a:cubicBezTo>
                  <a:pt x="7291506" y="6208736"/>
                  <a:pt x="7296667" y="6198923"/>
                  <a:pt x="7298665" y="6189592"/>
                </a:cubicBezTo>
                <a:cubicBezTo>
                  <a:pt x="7300664" y="6180262"/>
                  <a:pt x="7299499" y="6171412"/>
                  <a:pt x="7291496" y="6168527"/>
                </a:cubicBezTo>
                <a:close/>
                <a:moveTo>
                  <a:pt x="2581272" y="6168527"/>
                </a:moveTo>
                <a:cubicBezTo>
                  <a:pt x="2571465" y="6183149"/>
                  <a:pt x="2587473" y="6188919"/>
                  <a:pt x="2578182" y="6198540"/>
                </a:cubicBezTo>
                <a:cubicBezTo>
                  <a:pt x="2569920" y="6198156"/>
                  <a:pt x="2570436" y="6193153"/>
                  <a:pt x="2570436" y="6193153"/>
                </a:cubicBezTo>
                <a:cubicBezTo>
                  <a:pt x="2570436" y="6193153"/>
                  <a:pt x="2570950" y="6188152"/>
                  <a:pt x="2570950" y="6188152"/>
                </a:cubicBezTo>
                <a:cubicBezTo>
                  <a:pt x="2571465" y="6183149"/>
                  <a:pt x="2571979" y="6178146"/>
                  <a:pt x="2563718" y="6177764"/>
                </a:cubicBezTo>
                <a:cubicBezTo>
                  <a:pt x="2563203" y="6182768"/>
                  <a:pt x="2563203" y="6182768"/>
                  <a:pt x="2562688" y="6187768"/>
                </a:cubicBezTo>
                <a:cubicBezTo>
                  <a:pt x="2562173" y="6192770"/>
                  <a:pt x="2562173" y="6192770"/>
                  <a:pt x="2562173" y="6192770"/>
                </a:cubicBezTo>
                <a:cubicBezTo>
                  <a:pt x="2561142" y="6202775"/>
                  <a:pt x="2561142" y="6202775"/>
                  <a:pt x="2568376" y="6213162"/>
                </a:cubicBezTo>
                <a:cubicBezTo>
                  <a:pt x="2568376" y="6213162"/>
                  <a:pt x="2568247" y="6214413"/>
                  <a:pt x="2569215" y="6215086"/>
                </a:cubicBezTo>
                <a:cubicBezTo>
                  <a:pt x="2569700" y="6215422"/>
                  <a:pt x="2570458" y="6215614"/>
                  <a:pt x="2571644" y="6215435"/>
                </a:cubicBezTo>
                <a:cubicBezTo>
                  <a:pt x="2572830" y="6215254"/>
                  <a:pt x="2574443" y="6214701"/>
                  <a:pt x="2576637" y="6213546"/>
                </a:cubicBezTo>
                <a:cubicBezTo>
                  <a:pt x="2581282" y="6208736"/>
                  <a:pt x="2586443" y="6198923"/>
                  <a:pt x="2588441" y="6189592"/>
                </a:cubicBezTo>
                <a:cubicBezTo>
                  <a:pt x="2590440" y="6180262"/>
                  <a:pt x="2589275" y="6171412"/>
                  <a:pt x="2581272" y="6168527"/>
                </a:cubicBezTo>
                <a:close/>
                <a:moveTo>
                  <a:pt x="8241832" y="6167184"/>
                </a:moveTo>
                <a:cubicBezTo>
                  <a:pt x="8241770" y="6169304"/>
                  <a:pt x="8241770" y="6169304"/>
                  <a:pt x="8241770" y="6169304"/>
                </a:cubicBezTo>
                <a:cubicBezTo>
                  <a:pt x="8239544" y="6171517"/>
                  <a:pt x="8239419" y="6175759"/>
                  <a:pt x="8239355" y="6177879"/>
                </a:cubicBezTo>
                <a:cubicBezTo>
                  <a:pt x="8239355" y="6177879"/>
                  <a:pt x="8239293" y="6180000"/>
                  <a:pt x="8239293" y="6180000"/>
                </a:cubicBezTo>
                <a:cubicBezTo>
                  <a:pt x="8239293" y="6180000"/>
                  <a:pt x="8239293" y="6180000"/>
                  <a:pt x="8239230" y="6182121"/>
                </a:cubicBezTo>
                <a:cubicBezTo>
                  <a:pt x="8234318" y="6183920"/>
                  <a:pt x="8233952" y="6196247"/>
                  <a:pt x="8238746" y="6198522"/>
                </a:cubicBezTo>
                <a:cubicBezTo>
                  <a:pt x="8240344" y="6199282"/>
                  <a:pt x="8242515" y="6198924"/>
                  <a:pt x="8245281" y="6196687"/>
                </a:cubicBezTo>
                <a:cubicBezTo>
                  <a:pt x="8247569" y="6192354"/>
                  <a:pt x="8243306" y="6190417"/>
                  <a:pt x="8243368" y="6188297"/>
                </a:cubicBezTo>
                <a:cubicBezTo>
                  <a:pt x="8245531" y="6188205"/>
                  <a:pt x="8247632" y="6190233"/>
                  <a:pt x="8247695" y="6188113"/>
                </a:cubicBezTo>
                <a:cubicBezTo>
                  <a:pt x="8245595" y="6186083"/>
                  <a:pt x="8247821" y="6183871"/>
                  <a:pt x="8247883" y="6181751"/>
                </a:cubicBezTo>
                <a:cubicBezTo>
                  <a:pt x="8247883" y="6181751"/>
                  <a:pt x="8245719" y="6181842"/>
                  <a:pt x="8243557" y="6181935"/>
                </a:cubicBezTo>
                <a:cubicBezTo>
                  <a:pt x="8243620" y="6179814"/>
                  <a:pt x="8243620" y="6179814"/>
                  <a:pt x="8243620" y="6179814"/>
                </a:cubicBezTo>
                <a:cubicBezTo>
                  <a:pt x="8243745" y="6175573"/>
                  <a:pt x="8243807" y="6173453"/>
                  <a:pt x="8246033" y="6171239"/>
                </a:cubicBezTo>
                <a:cubicBezTo>
                  <a:pt x="8246097" y="6169119"/>
                  <a:pt x="8246097" y="6169119"/>
                  <a:pt x="8246097" y="6169119"/>
                </a:cubicBezTo>
                <a:cubicBezTo>
                  <a:pt x="8243932" y="6169212"/>
                  <a:pt x="8243932" y="6169212"/>
                  <a:pt x="8243932" y="6169212"/>
                </a:cubicBezTo>
                <a:cubicBezTo>
                  <a:pt x="8243995" y="6167091"/>
                  <a:pt x="8243995" y="6167091"/>
                  <a:pt x="8241832" y="6167184"/>
                </a:cubicBezTo>
                <a:close/>
                <a:moveTo>
                  <a:pt x="3531609" y="6167184"/>
                </a:moveTo>
                <a:cubicBezTo>
                  <a:pt x="3531547" y="6169304"/>
                  <a:pt x="3531547" y="6169304"/>
                  <a:pt x="3531547" y="6169304"/>
                </a:cubicBezTo>
                <a:cubicBezTo>
                  <a:pt x="3529320" y="6171517"/>
                  <a:pt x="3529195" y="6175759"/>
                  <a:pt x="3529132" y="6177879"/>
                </a:cubicBezTo>
                <a:cubicBezTo>
                  <a:pt x="3529132" y="6177879"/>
                  <a:pt x="3529070" y="6180000"/>
                  <a:pt x="3529070" y="6180000"/>
                </a:cubicBezTo>
                <a:cubicBezTo>
                  <a:pt x="3529070" y="6180000"/>
                  <a:pt x="3529070" y="6180000"/>
                  <a:pt x="3529007" y="6182121"/>
                </a:cubicBezTo>
                <a:cubicBezTo>
                  <a:pt x="3524094" y="6183920"/>
                  <a:pt x="3523728" y="6196247"/>
                  <a:pt x="3528522" y="6198522"/>
                </a:cubicBezTo>
                <a:cubicBezTo>
                  <a:pt x="3530120" y="6199282"/>
                  <a:pt x="3532291" y="6198924"/>
                  <a:pt x="3535057" y="6196687"/>
                </a:cubicBezTo>
                <a:cubicBezTo>
                  <a:pt x="3537346" y="6192354"/>
                  <a:pt x="3533082" y="6190417"/>
                  <a:pt x="3533145" y="6188297"/>
                </a:cubicBezTo>
                <a:cubicBezTo>
                  <a:pt x="3535308" y="6188205"/>
                  <a:pt x="3537409" y="6190233"/>
                  <a:pt x="3537471" y="6188113"/>
                </a:cubicBezTo>
                <a:cubicBezTo>
                  <a:pt x="3535371" y="6186083"/>
                  <a:pt x="3537597" y="6183871"/>
                  <a:pt x="3537659" y="6181751"/>
                </a:cubicBezTo>
                <a:cubicBezTo>
                  <a:pt x="3537659" y="6181751"/>
                  <a:pt x="3535495" y="6181842"/>
                  <a:pt x="3533333" y="6181935"/>
                </a:cubicBezTo>
                <a:cubicBezTo>
                  <a:pt x="3533396" y="6179814"/>
                  <a:pt x="3533396" y="6179814"/>
                  <a:pt x="3533396" y="6179814"/>
                </a:cubicBezTo>
                <a:cubicBezTo>
                  <a:pt x="3533521" y="6175573"/>
                  <a:pt x="3533583" y="6173453"/>
                  <a:pt x="3535810" y="6171239"/>
                </a:cubicBezTo>
                <a:cubicBezTo>
                  <a:pt x="3535873" y="6169119"/>
                  <a:pt x="3535873" y="6169119"/>
                  <a:pt x="3535873" y="6169119"/>
                </a:cubicBezTo>
                <a:cubicBezTo>
                  <a:pt x="3533709" y="6169212"/>
                  <a:pt x="3533709" y="6169212"/>
                  <a:pt x="3533709" y="6169212"/>
                </a:cubicBezTo>
                <a:cubicBezTo>
                  <a:pt x="3533772" y="6167091"/>
                  <a:pt x="3533772" y="6167091"/>
                  <a:pt x="3531609" y="6167184"/>
                </a:cubicBezTo>
                <a:close/>
                <a:moveTo>
                  <a:pt x="8353375" y="6166984"/>
                </a:moveTo>
                <a:cubicBezTo>
                  <a:pt x="8353375" y="6166984"/>
                  <a:pt x="8353375" y="6166984"/>
                  <a:pt x="8351248" y="6167076"/>
                </a:cubicBezTo>
                <a:cubicBezTo>
                  <a:pt x="8351248" y="6167076"/>
                  <a:pt x="8349123" y="6167166"/>
                  <a:pt x="8349123" y="6167166"/>
                </a:cubicBezTo>
                <a:cubicBezTo>
                  <a:pt x="8348811" y="6177719"/>
                  <a:pt x="8348438" y="6190384"/>
                  <a:pt x="8346000" y="6201029"/>
                </a:cubicBezTo>
                <a:cubicBezTo>
                  <a:pt x="8345938" y="6203140"/>
                  <a:pt x="8345938" y="6203140"/>
                  <a:pt x="8345938" y="6203140"/>
                </a:cubicBezTo>
                <a:cubicBezTo>
                  <a:pt x="8348064" y="6203048"/>
                  <a:pt x="8348064" y="6203048"/>
                  <a:pt x="8348064" y="6203048"/>
                </a:cubicBezTo>
                <a:cubicBezTo>
                  <a:pt x="8348125" y="6200939"/>
                  <a:pt x="8348125" y="6200939"/>
                  <a:pt x="8348125" y="6200939"/>
                </a:cubicBezTo>
                <a:cubicBezTo>
                  <a:pt x="8350563" y="6190293"/>
                  <a:pt x="8352999" y="6179650"/>
                  <a:pt x="8353375" y="6166984"/>
                </a:cubicBezTo>
                <a:close/>
                <a:moveTo>
                  <a:pt x="3643151" y="6166984"/>
                </a:moveTo>
                <a:cubicBezTo>
                  <a:pt x="3643151" y="6166984"/>
                  <a:pt x="3643151" y="6166984"/>
                  <a:pt x="3641024" y="6167076"/>
                </a:cubicBezTo>
                <a:cubicBezTo>
                  <a:pt x="3641024" y="6167076"/>
                  <a:pt x="3638900" y="6167166"/>
                  <a:pt x="3638900" y="6167166"/>
                </a:cubicBezTo>
                <a:cubicBezTo>
                  <a:pt x="3638588" y="6177719"/>
                  <a:pt x="3638214" y="6190384"/>
                  <a:pt x="3635777" y="6201029"/>
                </a:cubicBezTo>
                <a:cubicBezTo>
                  <a:pt x="3635715" y="6203140"/>
                  <a:pt x="3635715" y="6203140"/>
                  <a:pt x="3635715" y="6203140"/>
                </a:cubicBezTo>
                <a:cubicBezTo>
                  <a:pt x="3637840" y="6203048"/>
                  <a:pt x="3637840" y="6203048"/>
                  <a:pt x="3637840" y="6203048"/>
                </a:cubicBezTo>
                <a:cubicBezTo>
                  <a:pt x="3637901" y="6200939"/>
                  <a:pt x="3637901" y="6200939"/>
                  <a:pt x="3637901" y="6200939"/>
                </a:cubicBezTo>
                <a:cubicBezTo>
                  <a:pt x="3640339" y="6190293"/>
                  <a:pt x="3642775" y="6179650"/>
                  <a:pt x="3643151" y="6166984"/>
                </a:cubicBezTo>
                <a:close/>
                <a:moveTo>
                  <a:pt x="8066641" y="6165466"/>
                </a:moveTo>
                <a:lnTo>
                  <a:pt x="8066425" y="6172783"/>
                </a:lnTo>
                <a:cubicBezTo>
                  <a:pt x="8066395" y="6173834"/>
                  <a:pt x="8065817" y="6175431"/>
                  <a:pt x="8065496" y="6177279"/>
                </a:cubicBezTo>
                <a:lnTo>
                  <a:pt x="8066017" y="6182323"/>
                </a:lnTo>
                <a:lnTo>
                  <a:pt x="8065532" y="6182886"/>
                </a:lnTo>
                <a:cubicBezTo>
                  <a:pt x="8063426" y="6183294"/>
                  <a:pt x="8061204" y="6182480"/>
                  <a:pt x="8060967" y="6180032"/>
                </a:cubicBezTo>
                <a:cubicBezTo>
                  <a:pt x="8060731" y="6177585"/>
                  <a:pt x="8060494" y="6175139"/>
                  <a:pt x="8061310" y="6172487"/>
                </a:cubicBezTo>
                <a:close/>
                <a:moveTo>
                  <a:pt x="3356417" y="6165466"/>
                </a:moveTo>
                <a:lnTo>
                  <a:pt x="3356201" y="6172783"/>
                </a:lnTo>
                <a:cubicBezTo>
                  <a:pt x="3356171" y="6173834"/>
                  <a:pt x="3355593" y="6175431"/>
                  <a:pt x="3355272" y="6177279"/>
                </a:cubicBezTo>
                <a:lnTo>
                  <a:pt x="3355793" y="6182323"/>
                </a:lnTo>
                <a:lnTo>
                  <a:pt x="3355309" y="6182886"/>
                </a:lnTo>
                <a:cubicBezTo>
                  <a:pt x="3353203" y="6183294"/>
                  <a:pt x="3350980" y="6182480"/>
                  <a:pt x="3350744" y="6180032"/>
                </a:cubicBezTo>
                <a:cubicBezTo>
                  <a:pt x="3350507" y="6177585"/>
                  <a:pt x="3350270" y="6175139"/>
                  <a:pt x="3351086" y="6172487"/>
                </a:cubicBezTo>
                <a:close/>
                <a:moveTo>
                  <a:pt x="9246815" y="6165232"/>
                </a:moveTo>
                <a:cubicBezTo>
                  <a:pt x="9230469" y="6174686"/>
                  <a:pt x="9229723" y="6169503"/>
                  <a:pt x="9221177" y="6171638"/>
                </a:cubicBezTo>
                <a:cubicBezTo>
                  <a:pt x="9221177" y="6171638"/>
                  <a:pt x="9211883" y="6168589"/>
                  <a:pt x="9211883" y="6168589"/>
                </a:cubicBezTo>
                <a:cubicBezTo>
                  <a:pt x="9211883" y="6168589"/>
                  <a:pt x="9212629" y="6173774"/>
                  <a:pt x="9212629" y="6173774"/>
                </a:cubicBezTo>
                <a:cubicBezTo>
                  <a:pt x="9204083" y="6175909"/>
                  <a:pt x="9204830" y="6181092"/>
                  <a:pt x="9197031" y="6188412"/>
                </a:cubicBezTo>
                <a:cubicBezTo>
                  <a:pt x="9200764" y="6214331"/>
                  <a:pt x="9194457" y="6232019"/>
                  <a:pt x="9198191" y="6257939"/>
                </a:cubicBezTo>
                <a:cubicBezTo>
                  <a:pt x="9198191" y="6257939"/>
                  <a:pt x="9206738" y="6255804"/>
                  <a:pt x="9207485" y="6260988"/>
                </a:cubicBezTo>
                <a:cubicBezTo>
                  <a:pt x="9207485" y="6260988"/>
                  <a:pt x="9198938" y="6263123"/>
                  <a:pt x="9198938" y="6263123"/>
                </a:cubicBezTo>
                <a:cubicBezTo>
                  <a:pt x="9192632" y="6280810"/>
                  <a:pt x="9197113" y="6311913"/>
                  <a:pt x="9199351" y="6327465"/>
                </a:cubicBezTo>
                <a:cubicBezTo>
                  <a:pt x="9217191" y="6328380"/>
                  <a:pt x="9215698" y="6318011"/>
                  <a:pt x="9224991" y="6321059"/>
                </a:cubicBezTo>
                <a:cubicBezTo>
                  <a:pt x="9233538" y="6318923"/>
                  <a:pt x="9224245" y="6315876"/>
                  <a:pt x="9232045" y="6308556"/>
                </a:cubicBezTo>
                <a:cubicBezTo>
                  <a:pt x="9214953" y="6312826"/>
                  <a:pt x="9214205" y="6307643"/>
                  <a:pt x="9205659" y="6309778"/>
                </a:cubicBezTo>
                <a:cubicBezTo>
                  <a:pt x="9204912" y="6304595"/>
                  <a:pt x="9213458" y="6302459"/>
                  <a:pt x="9212711" y="6297276"/>
                </a:cubicBezTo>
                <a:cubicBezTo>
                  <a:pt x="9211965" y="6292090"/>
                  <a:pt x="9204165" y="6299411"/>
                  <a:pt x="9203419" y="6294226"/>
                </a:cubicBezTo>
                <a:cubicBezTo>
                  <a:pt x="9202672" y="6289043"/>
                  <a:pt x="9211218" y="6286908"/>
                  <a:pt x="9210471" y="6281724"/>
                </a:cubicBezTo>
                <a:cubicBezTo>
                  <a:pt x="9211218" y="6286908"/>
                  <a:pt x="9211218" y="6286908"/>
                  <a:pt x="9211218" y="6286908"/>
                </a:cubicBezTo>
                <a:cubicBezTo>
                  <a:pt x="9211218" y="6286908"/>
                  <a:pt x="9219764" y="6284772"/>
                  <a:pt x="9228311" y="6282637"/>
                </a:cubicBezTo>
                <a:cubicBezTo>
                  <a:pt x="9219764" y="6284772"/>
                  <a:pt x="9219018" y="6279587"/>
                  <a:pt x="9210471" y="6281724"/>
                </a:cubicBezTo>
                <a:cubicBezTo>
                  <a:pt x="9209725" y="6276540"/>
                  <a:pt x="9219018" y="6279587"/>
                  <a:pt x="9218271" y="6274404"/>
                </a:cubicBezTo>
                <a:cubicBezTo>
                  <a:pt x="9217525" y="6269221"/>
                  <a:pt x="9216777" y="6264036"/>
                  <a:pt x="9224577" y="6256716"/>
                </a:cubicBezTo>
                <a:cubicBezTo>
                  <a:pt x="9225324" y="6261901"/>
                  <a:pt x="9233871" y="6259766"/>
                  <a:pt x="9233871" y="6259766"/>
                </a:cubicBezTo>
                <a:cubicBezTo>
                  <a:pt x="9240923" y="6247263"/>
                  <a:pt x="9239430" y="6236895"/>
                  <a:pt x="9230137" y="6233845"/>
                </a:cubicBezTo>
                <a:cubicBezTo>
                  <a:pt x="9230137" y="6233845"/>
                  <a:pt x="9229390" y="6228661"/>
                  <a:pt x="9229390" y="6228661"/>
                </a:cubicBezTo>
                <a:cubicBezTo>
                  <a:pt x="9228643" y="6223477"/>
                  <a:pt x="9237190" y="6221342"/>
                  <a:pt x="9236443" y="6216159"/>
                </a:cubicBezTo>
                <a:cubicBezTo>
                  <a:pt x="9235696" y="6210975"/>
                  <a:pt x="9227151" y="6213110"/>
                  <a:pt x="9225657" y="6202742"/>
                </a:cubicBezTo>
                <a:cubicBezTo>
                  <a:pt x="9225657" y="6202742"/>
                  <a:pt x="9234203" y="6200606"/>
                  <a:pt x="9234203" y="6200606"/>
                </a:cubicBezTo>
                <a:cubicBezTo>
                  <a:pt x="9234203" y="6200606"/>
                  <a:pt x="9234949" y="6205791"/>
                  <a:pt x="9243496" y="6203655"/>
                </a:cubicBezTo>
                <a:cubicBezTo>
                  <a:pt x="9242750" y="6198471"/>
                  <a:pt x="9242750" y="6198471"/>
                  <a:pt x="9242750" y="6198471"/>
                </a:cubicBezTo>
                <a:cubicBezTo>
                  <a:pt x="9242750" y="6198471"/>
                  <a:pt x="9242002" y="6193286"/>
                  <a:pt x="9242002" y="6193286"/>
                </a:cubicBezTo>
                <a:cubicBezTo>
                  <a:pt x="9233456" y="6195423"/>
                  <a:pt x="9233456" y="6195423"/>
                  <a:pt x="9233456" y="6195423"/>
                </a:cubicBezTo>
                <a:cubicBezTo>
                  <a:pt x="9233456" y="6195423"/>
                  <a:pt x="9223417" y="6187189"/>
                  <a:pt x="9231963" y="6185055"/>
                </a:cubicBezTo>
                <a:cubicBezTo>
                  <a:pt x="9240510" y="6182919"/>
                  <a:pt x="9241255" y="6188104"/>
                  <a:pt x="9249055" y="6180784"/>
                </a:cubicBezTo>
                <a:cubicBezTo>
                  <a:pt x="9248309" y="6175601"/>
                  <a:pt x="9248309" y="6175601"/>
                  <a:pt x="9247561" y="6170416"/>
                </a:cubicBezTo>
                <a:cubicBezTo>
                  <a:pt x="9247561" y="6170416"/>
                  <a:pt x="9247561" y="6170416"/>
                  <a:pt x="9246815" y="6165232"/>
                </a:cubicBezTo>
                <a:close/>
                <a:moveTo>
                  <a:pt x="4536591" y="6165232"/>
                </a:moveTo>
                <a:cubicBezTo>
                  <a:pt x="4520246" y="6174686"/>
                  <a:pt x="4519499" y="6169503"/>
                  <a:pt x="4510953" y="6171638"/>
                </a:cubicBezTo>
                <a:cubicBezTo>
                  <a:pt x="4510953" y="6171638"/>
                  <a:pt x="4501659" y="6168589"/>
                  <a:pt x="4501659" y="6168589"/>
                </a:cubicBezTo>
                <a:cubicBezTo>
                  <a:pt x="4501659" y="6168589"/>
                  <a:pt x="4502406" y="6173774"/>
                  <a:pt x="4502406" y="6173774"/>
                </a:cubicBezTo>
                <a:cubicBezTo>
                  <a:pt x="4493860" y="6175909"/>
                  <a:pt x="4494606" y="6181092"/>
                  <a:pt x="4486807" y="6188412"/>
                </a:cubicBezTo>
                <a:cubicBezTo>
                  <a:pt x="4490541" y="6214331"/>
                  <a:pt x="4484234" y="6232019"/>
                  <a:pt x="4487968" y="6257939"/>
                </a:cubicBezTo>
                <a:cubicBezTo>
                  <a:pt x="4487968" y="6257939"/>
                  <a:pt x="4496514" y="6255804"/>
                  <a:pt x="4497261" y="6260988"/>
                </a:cubicBezTo>
                <a:cubicBezTo>
                  <a:pt x="4497261" y="6260988"/>
                  <a:pt x="4488715" y="6263123"/>
                  <a:pt x="4488715" y="6263123"/>
                </a:cubicBezTo>
                <a:cubicBezTo>
                  <a:pt x="4482409" y="6280810"/>
                  <a:pt x="4486889" y="6311913"/>
                  <a:pt x="4489128" y="6327465"/>
                </a:cubicBezTo>
                <a:cubicBezTo>
                  <a:pt x="4506968" y="6328380"/>
                  <a:pt x="4505475" y="6318011"/>
                  <a:pt x="4514767" y="6321059"/>
                </a:cubicBezTo>
                <a:cubicBezTo>
                  <a:pt x="4523314" y="6318923"/>
                  <a:pt x="4514022" y="6315876"/>
                  <a:pt x="4521821" y="6308556"/>
                </a:cubicBezTo>
                <a:cubicBezTo>
                  <a:pt x="4504729" y="6312826"/>
                  <a:pt x="4503981" y="6307643"/>
                  <a:pt x="4495435" y="6309778"/>
                </a:cubicBezTo>
                <a:cubicBezTo>
                  <a:pt x="4494688" y="6304595"/>
                  <a:pt x="4503234" y="6302459"/>
                  <a:pt x="4502488" y="6297276"/>
                </a:cubicBezTo>
                <a:cubicBezTo>
                  <a:pt x="4501743" y="6292090"/>
                  <a:pt x="4493942" y="6299411"/>
                  <a:pt x="4493195" y="6294226"/>
                </a:cubicBezTo>
                <a:cubicBezTo>
                  <a:pt x="4492448" y="6289043"/>
                  <a:pt x="4500994" y="6286908"/>
                  <a:pt x="4500248" y="6281724"/>
                </a:cubicBezTo>
                <a:cubicBezTo>
                  <a:pt x="4500994" y="6286908"/>
                  <a:pt x="4500994" y="6286908"/>
                  <a:pt x="4500994" y="6286908"/>
                </a:cubicBezTo>
                <a:cubicBezTo>
                  <a:pt x="4500994" y="6286908"/>
                  <a:pt x="4509540" y="6284772"/>
                  <a:pt x="4518088" y="6282637"/>
                </a:cubicBezTo>
                <a:cubicBezTo>
                  <a:pt x="4509540" y="6284772"/>
                  <a:pt x="4508795" y="6279587"/>
                  <a:pt x="4500248" y="6281724"/>
                </a:cubicBezTo>
                <a:cubicBezTo>
                  <a:pt x="4499501" y="6276540"/>
                  <a:pt x="4508795" y="6279587"/>
                  <a:pt x="4508047" y="6274404"/>
                </a:cubicBezTo>
                <a:cubicBezTo>
                  <a:pt x="4507301" y="6269221"/>
                  <a:pt x="4506554" y="6264036"/>
                  <a:pt x="4514354" y="6256716"/>
                </a:cubicBezTo>
                <a:cubicBezTo>
                  <a:pt x="4515101" y="6261901"/>
                  <a:pt x="4523648" y="6259766"/>
                  <a:pt x="4523648" y="6259766"/>
                </a:cubicBezTo>
                <a:cubicBezTo>
                  <a:pt x="4530700" y="6247263"/>
                  <a:pt x="4529206" y="6236895"/>
                  <a:pt x="4519914" y="6233845"/>
                </a:cubicBezTo>
                <a:cubicBezTo>
                  <a:pt x="4519914" y="6233845"/>
                  <a:pt x="4519167" y="6228661"/>
                  <a:pt x="4519167" y="6228661"/>
                </a:cubicBezTo>
                <a:cubicBezTo>
                  <a:pt x="4518420" y="6223477"/>
                  <a:pt x="4526966" y="6221342"/>
                  <a:pt x="4526219" y="6216159"/>
                </a:cubicBezTo>
                <a:cubicBezTo>
                  <a:pt x="4525473" y="6210975"/>
                  <a:pt x="4516928" y="6213110"/>
                  <a:pt x="4515433" y="6202742"/>
                </a:cubicBezTo>
                <a:cubicBezTo>
                  <a:pt x="4515433" y="6202742"/>
                  <a:pt x="4523979" y="6200606"/>
                  <a:pt x="4523979" y="6200606"/>
                </a:cubicBezTo>
                <a:cubicBezTo>
                  <a:pt x="4523979" y="6200606"/>
                  <a:pt x="4524726" y="6205791"/>
                  <a:pt x="4533272" y="6203655"/>
                </a:cubicBezTo>
                <a:cubicBezTo>
                  <a:pt x="4532526" y="6198471"/>
                  <a:pt x="4532526" y="6198471"/>
                  <a:pt x="4532526" y="6198471"/>
                </a:cubicBezTo>
                <a:cubicBezTo>
                  <a:pt x="4532526" y="6198471"/>
                  <a:pt x="4531779" y="6193286"/>
                  <a:pt x="4531779" y="6193286"/>
                </a:cubicBezTo>
                <a:cubicBezTo>
                  <a:pt x="4523233" y="6195423"/>
                  <a:pt x="4523233" y="6195423"/>
                  <a:pt x="4523233" y="6195423"/>
                </a:cubicBezTo>
                <a:cubicBezTo>
                  <a:pt x="4523233" y="6195423"/>
                  <a:pt x="4513193" y="6187189"/>
                  <a:pt x="4521739" y="6185055"/>
                </a:cubicBezTo>
                <a:cubicBezTo>
                  <a:pt x="4530286" y="6182919"/>
                  <a:pt x="4531032" y="6188104"/>
                  <a:pt x="4538831" y="6180784"/>
                </a:cubicBezTo>
                <a:cubicBezTo>
                  <a:pt x="4538086" y="6175601"/>
                  <a:pt x="4538086" y="6175601"/>
                  <a:pt x="4537338" y="6170416"/>
                </a:cubicBezTo>
                <a:cubicBezTo>
                  <a:pt x="4537338" y="6170416"/>
                  <a:pt x="4537338" y="6170416"/>
                  <a:pt x="4536591" y="6165232"/>
                </a:cubicBezTo>
                <a:close/>
                <a:moveTo>
                  <a:pt x="11396798" y="6165226"/>
                </a:moveTo>
                <a:cubicBezTo>
                  <a:pt x="11391086" y="6166225"/>
                  <a:pt x="11378362" y="6171833"/>
                  <a:pt x="11388993" y="6186874"/>
                </a:cubicBezTo>
                <a:cubicBezTo>
                  <a:pt x="11388993" y="6186874"/>
                  <a:pt x="11388993" y="6186874"/>
                  <a:pt x="11388343" y="6188678"/>
                </a:cubicBezTo>
                <a:cubicBezTo>
                  <a:pt x="11392104" y="6193090"/>
                  <a:pt x="11392104" y="6193090"/>
                  <a:pt x="11386392" y="6194090"/>
                </a:cubicBezTo>
                <a:cubicBezTo>
                  <a:pt x="11386392" y="6194090"/>
                  <a:pt x="11381981" y="6191482"/>
                  <a:pt x="11381981" y="6191482"/>
                </a:cubicBezTo>
                <a:cubicBezTo>
                  <a:pt x="11380680" y="6195091"/>
                  <a:pt x="11375619" y="6194287"/>
                  <a:pt x="11374318" y="6197896"/>
                </a:cubicBezTo>
                <a:cubicBezTo>
                  <a:pt x="11374318" y="6197896"/>
                  <a:pt x="11373668" y="6199700"/>
                  <a:pt x="11377428" y="6204111"/>
                </a:cubicBezTo>
                <a:cubicBezTo>
                  <a:pt x="11376777" y="6205915"/>
                  <a:pt x="11376777" y="6205915"/>
                  <a:pt x="11381188" y="6208523"/>
                </a:cubicBezTo>
                <a:cubicBezTo>
                  <a:pt x="11386251" y="6209327"/>
                  <a:pt x="11386251" y="6209327"/>
                  <a:pt x="11386901" y="6207524"/>
                </a:cubicBezTo>
                <a:cubicBezTo>
                  <a:pt x="11387551" y="6205720"/>
                  <a:pt x="11388852" y="6202112"/>
                  <a:pt x="11389502" y="6200307"/>
                </a:cubicBezTo>
                <a:cubicBezTo>
                  <a:pt x="11393263" y="6204719"/>
                  <a:pt x="11393263" y="6204719"/>
                  <a:pt x="11397675" y="6207327"/>
                </a:cubicBezTo>
                <a:cubicBezTo>
                  <a:pt x="11397024" y="6209131"/>
                  <a:pt x="11397024" y="6209131"/>
                  <a:pt x="11397024" y="6209131"/>
                </a:cubicBezTo>
                <a:cubicBezTo>
                  <a:pt x="11396374" y="6210936"/>
                  <a:pt x="11396374" y="6210936"/>
                  <a:pt x="11396374" y="6210936"/>
                </a:cubicBezTo>
                <a:cubicBezTo>
                  <a:pt x="11396374" y="6210936"/>
                  <a:pt x="11396374" y="6210936"/>
                  <a:pt x="11395723" y="6212740"/>
                </a:cubicBezTo>
                <a:cubicBezTo>
                  <a:pt x="11400135" y="6215348"/>
                  <a:pt x="11400135" y="6215348"/>
                  <a:pt x="11400135" y="6215348"/>
                </a:cubicBezTo>
                <a:cubicBezTo>
                  <a:pt x="11400785" y="6213544"/>
                  <a:pt x="11400785" y="6213544"/>
                  <a:pt x="11400785" y="6213544"/>
                </a:cubicBezTo>
                <a:cubicBezTo>
                  <a:pt x="11401436" y="6211739"/>
                  <a:pt x="11401436" y="6211739"/>
                  <a:pt x="11401436" y="6211739"/>
                </a:cubicBezTo>
                <a:cubicBezTo>
                  <a:pt x="11406497" y="6212543"/>
                  <a:pt x="11406497" y="6212543"/>
                  <a:pt x="11406497" y="6212543"/>
                </a:cubicBezTo>
                <a:cubicBezTo>
                  <a:pt x="11407148" y="6210739"/>
                  <a:pt x="11404038" y="6204523"/>
                  <a:pt x="11404689" y="6202719"/>
                </a:cubicBezTo>
                <a:cubicBezTo>
                  <a:pt x="11405990" y="6199111"/>
                  <a:pt x="11406640" y="6197307"/>
                  <a:pt x="11407941" y="6193699"/>
                </a:cubicBezTo>
                <a:cubicBezTo>
                  <a:pt x="11412351" y="6196307"/>
                  <a:pt x="11412351" y="6196307"/>
                  <a:pt x="11412351" y="6196307"/>
                </a:cubicBezTo>
                <a:lnTo>
                  <a:pt x="11418205" y="6180069"/>
                </a:lnTo>
                <a:cubicBezTo>
                  <a:pt x="11418855" y="6178265"/>
                  <a:pt x="11418855" y="6178265"/>
                  <a:pt x="11418855" y="6178265"/>
                </a:cubicBezTo>
                <a:cubicBezTo>
                  <a:pt x="11419506" y="6176462"/>
                  <a:pt x="11420157" y="6174656"/>
                  <a:pt x="11424568" y="6177264"/>
                </a:cubicBezTo>
                <a:cubicBezTo>
                  <a:pt x="11425218" y="6175461"/>
                  <a:pt x="11425869" y="6173656"/>
                  <a:pt x="11421458" y="6171048"/>
                </a:cubicBezTo>
                <a:cubicBezTo>
                  <a:pt x="11417047" y="6168441"/>
                  <a:pt x="11417047" y="6168441"/>
                  <a:pt x="11416397" y="6170245"/>
                </a:cubicBezTo>
                <a:cubicBezTo>
                  <a:pt x="11411335" y="6169441"/>
                  <a:pt x="11410684" y="6171246"/>
                  <a:pt x="11410684" y="6171246"/>
                </a:cubicBezTo>
                <a:cubicBezTo>
                  <a:pt x="11410684" y="6171246"/>
                  <a:pt x="11410033" y="6173050"/>
                  <a:pt x="11410033" y="6173050"/>
                </a:cubicBezTo>
                <a:cubicBezTo>
                  <a:pt x="11404972" y="6172246"/>
                  <a:pt x="11400561" y="6169638"/>
                  <a:pt x="11396798" y="6165226"/>
                </a:cubicBezTo>
                <a:close/>
                <a:moveTo>
                  <a:pt x="1111401" y="6163537"/>
                </a:moveTo>
                <a:cubicBezTo>
                  <a:pt x="1110061" y="6168803"/>
                  <a:pt x="1108329" y="6166890"/>
                  <a:pt x="1108023" y="6172455"/>
                </a:cubicBezTo>
                <a:cubicBezTo>
                  <a:pt x="1108207" y="6173920"/>
                  <a:pt x="1108821" y="6175864"/>
                  <a:pt x="1109730" y="6176657"/>
                </a:cubicBezTo>
                <a:cubicBezTo>
                  <a:pt x="1110183" y="6177053"/>
                  <a:pt x="1110711" y="6177162"/>
                  <a:pt x="1111294" y="6176778"/>
                </a:cubicBezTo>
                <a:cubicBezTo>
                  <a:pt x="1111877" y="6176395"/>
                  <a:pt x="1112516" y="6175521"/>
                  <a:pt x="1113193" y="6173949"/>
                </a:cubicBezTo>
                <a:cubicBezTo>
                  <a:pt x="1110790" y="6174667"/>
                  <a:pt x="1113498" y="6168384"/>
                  <a:pt x="1113832" y="6167068"/>
                </a:cubicBezTo>
                <a:cubicBezTo>
                  <a:pt x="1111430" y="6167786"/>
                  <a:pt x="1113468" y="6164137"/>
                  <a:pt x="1111401" y="6163537"/>
                </a:cubicBezTo>
                <a:close/>
                <a:moveTo>
                  <a:pt x="8891057" y="6162911"/>
                </a:moveTo>
                <a:cubicBezTo>
                  <a:pt x="8891057" y="6162911"/>
                  <a:pt x="8881901" y="6165200"/>
                  <a:pt x="8872744" y="6167487"/>
                </a:cubicBezTo>
                <a:cubicBezTo>
                  <a:pt x="8873083" y="6169833"/>
                  <a:pt x="8877999" y="6171036"/>
                  <a:pt x="8882745" y="6171065"/>
                </a:cubicBezTo>
                <a:cubicBezTo>
                  <a:pt x="8887493" y="6171094"/>
                  <a:pt x="8892073" y="6169949"/>
                  <a:pt x="8891733" y="6167605"/>
                </a:cubicBezTo>
                <a:cubicBezTo>
                  <a:pt x="8891733" y="6167605"/>
                  <a:pt x="8891733" y="6167605"/>
                  <a:pt x="8891057" y="6162911"/>
                </a:cubicBezTo>
                <a:close/>
                <a:moveTo>
                  <a:pt x="4180834" y="6162911"/>
                </a:moveTo>
                <a:cubicBezTo>
                  <a:pt x="4180834" y="6162911"/>
                  <a:pt x="4171677" y="6165200"/>
                  <a:pt x="4162520" y="6167487"/>
                </a:cubicBezTo>
                <a:cubicBezTo>
                  <a:pt x="4162859" y="6169833"/>
                  <a:pt x="4167775" y="6171036"/>
                  <a:pt x="4172522" y="6171065"/>
                </a:cubicBezTo>
                <a:cubicBezTo>
                  <a:pt x="4177270" y="6171094"/>
                  <a:pt x="4181849" y="6169949"/>
                  <a:pt x="4181510" y="6167605"/>
                </a:cubicBezTo>
                <a:cubicBezTo>
                  <a:pt x="4181510" y="6167605"/>
                  <a:pt x="4181510" y="6167605"/>
                  <a:pt x="4180834" y="6162911"/>
                </a:cubicBezTo>
                <a:close/>
                <a:moveTo>
                  <a:pt x="1146759" y="6161572"/>
                </a:moveTo>
                <a:cubicBezTo>
                  <a:pt x="1144071" y="6159329"/>
                  <a:pt x="1138970" y="6163594"/>
                  <a:pt x="1143021" y="6164352"/>
                </a:cubicBezTo>
                <a:cubicBezTo>
                  <a:pt x="1143372" y="6162677"/>
                  <a:pt x="1146059" y="6164920"/>
                  <a:pt x="1146759" y="6161572"/>
                </a:cubicBezTo>
                <a:close/>
                <a:moveTo>
                  <a:pt x="1180716" y="6156788"/>
                </a:moveTo>
                <a:cubicBezTo>
                  <a:pt x="1177161" y="6154500"/>
                  <a:pt x="1176182" y="6159187"/>
                  <a:pt x="1174558" y="6162131"/>
                </a:cubicBezTo>
                <a:cubicBezTo>
                  <a:pt x="1178439" y="6162857"/>
                  <a:pt x="1180061" y="6159913"/>
                  <a:pt x="1180716" y="6156788"/>
                </a:cubicBezTo>
                <a:close/>
                <a:moveTo>
                  <a:pt x="8106516" y="6154359"/>
                </a:moveTo>
                <a:cubicBezTo>
                  <a:pt x="8106475" y="6152198"/>
                  <a:pt x="8100944" y="6155581"/>
                  <a:pt x="8104197" y="6158587"/>
                </a:cubicBezTo>
                <a:cubicBezTo>
                  <a:pt x="8105933" y="6156415"/>
                  <a:pt x="8106529" y="6155080"/>
                  <a:pt x="8106516" y="6154359"/>
                </a:cubicBezTo>
                <a:close/>
                <a:moveTo>
                  <a:pt x="3396292" y="6154359"/>
                </a:moveTo>
                <a:cubicBezTo>
                  <a:pt x="3396251" y="6152198"/>
                  <a:pt x="3390720" y="6155581"/>
                  <a:pt x="3393973" y="6158587"/>
                </a:cubicBezTo>
                <a:cubicBezTo>
                  <a:pt x="3395709" y="6156415"/>
                  <a:pt x="3396305" y="6155080"/>
                  <a:pt x="3396292" y="6154359"/>
                </a:cubicBezTo>
                <a:close/>
                <a:moveTo>
                  <a:pt x="8079993" y="6153522"/>
                </a:moveTo>
                <a:cubicBezTo>
                  <a:pt x="8077743" y="6155601"/>
                  <a:pt x="8073301" y="6157773"/>
                  <a:pt x="8071051" y="6159853"/>
                </a:cubicBezTo>
                <a:cubicBezTo>
                  <a:pt x="8075435" y="6159664"/>
                  <a:pt x="8073126" y="6163727"/>
                  <a:pt x="8077509" y="6163541"/>
                </a:cubicBezTo>
                <a:cubicBezTo>
                  <a:pt x="8077596" y="6160564"/>
                  <a:pt x="8083848" y="6157322"/>
                  <a:pt x="8083295" y="6155208"/>
                </a:cubicBezTo>
                <a:cubicBezTo>
                  <a:pt x="8083111" y="6154503"/>
                  <a:pt x="8082170" y="6153923"/>
                  <a:pt x="8079993" y="6153522"/>
                </a:cubicBezTo>
                <a:close/>
                <a:moveTo>
                  <a:pt x="3369769" y="6153522"/>
                </a:moveTo>
                <a:cubicBezTo>
                  <a:pt x="3367519" y="6155601"/>
                  <a:pt x="3363078" y="6157773"/>
                  <a:pt x="3360828" y="6159853"/>
                </a:cubicBezTo>
                <a:cubicBezTo>
                  <a:pt x="3365211" y="6159664"/>
                  <a:pt x="3362902" y="6163727"/>
                  <a:pt x="3367286" y="6163541"/>
                </a:cubicBezTo>
                <a:cubicBezTo>
                  <a:pt x="3367372" y="6160564"/>
                  <a:pt x="3373624" y="6157322"/>
                  <a:pt x="3373072" y="6155208"/>
                </a:cubicBezTo>
                <a:cubicBezTo>
                  <a:pt x="3372887" y="6154503"/>
                  <a:pt x="3371946" y="6153923"/>
                  <a:pt x="3369769" y="6153522"/>
                </a:cubicBezTo>
                <a:close/>
                <a:moveTo>
                  <a:pt x="9162886" y="6153331"/>
                </a:moveTo>
                <a:cubicBezTo>
                  <a:pt x="9162886" y="6153331"/>
                  <a:pt x="9154339" y="6155466"/>
                  <a:pt x="9154339" y="6155466"/>
                </a:cubicBezTo>
                <a:cubicBezTo>
                  <a:pt x="9138004" y="6164993"/>
                  <a:pt x="9148822" y="6178624"/>
                  <a:pt x="9165157" y="6169098"/>
                </a:cubicBezTo>
                <a:cubicBezTo>
                  <a:pt x="9165914" y="6174354"/>
                  <a:pt x="9165914" y="6174354"/>
                  <a:pt x="9166671" y="6179609"/>
                </a:cubicBezTo>
                <a:cubicBezTo>
                  <a:pt x="9175219" y="6177474"/>
                  <a:pt x="9182251" y="6164827"/>
                  <a:pt x="9181493" y="6159572"/>
                </a:cubicBezTo>
                <a:cubicBezTo>
                  <a:pt x="9181493" y="6159572"/>
                  <a:pt x="9180735" y="6154316"/>
                  <a:pt x="9180735" y="6154316"/>
                </a:cubicBezTo>
                <a:cubicBezTo>
                  <a:pt x="9172946" y="6161708"/>
                  <a:pt x="9172946" y="6161708"/>
                  <a:pt x="9172946" y="6161708"/>
                </a:cubicBezTo>
                <a:cubicBezTo>
                  <a:pt x="9164401" y="6163842"/>
                  <a:pt x="9163644" y="6158586"/>
                  <a:pt x="9163644" y="6158586"/>
                </a:cubicBezTo>
                <a:cubicBezTo>
                  <a:pt x="9163644" y="6158586"/>
                  <a:pt x="9162886" y="6153331"/>
                  <a:pt x="9162886" y="6153331"/>
                </a:cubicBezTo>
                <a:close/>
                <a:moveTo>
                  <a:pt x="4452662" y="6153331"/>
                </a:moveTo>
                <a:cubicBezTo>
                  <a:pt x="4452662" y="6153331"/>
                  <a:pt x="4444116" y="6155466"/>
                  <a:pt x="4444116" y="6155466"/>
                </a:cubicBezTo>
                <a:cubicBezTo>
                  <a:pt x="4427780" y="6164993"/>
                  <a:pt x="4438598" y="6178624"/>
                  <a:pt x="4454934" y="6169098"/>
                </a:cubicBezTo>
                <a:cubicBezTo>
                  <a:pt x="4455690" y="6174354"/>
                  <a:pt x="4455690" y="6174354"/>
                  <a:pt x="4456447" y="6179609"/>
                </a:cubicBezTo>
                <a:cubicBezTo>
                  <a:pt x="4464995" y="6177474"/>
                  <a:pt x="4472027" y="6164827"/>
                  <a:pt x="4471269" y="6159572"/>
                </a:cubicBezTo>
                <a:cubicBezTo>
                  <a:pt x="4471269" y="6159572"/>
                  <a:pt x="4470512" y="6154316"/>
                  <a:pt x="4470512" y="6154316"/>
                </a:cubicBezTo>
                <a:cubicBezTo>
                  <a:pt x="4462722" y="6161708"/>
                  <a:pt x="4462722" y="6161708"/>
                  <a:pt x="4462722" y="6161708"/>
                </a:cubicBezTo>
                <a:cubicBezTo>
                  <a:pt x="4454177" y="6163842"/>
                  <a:pt x="4453421" y="6158586"/>
                  <a:pt x="4453421" y="6158586"/>
                </a:cubicBezTo>
                <a:cubicBezTo>
                  <a:pt x="4453421" y="6158586"/>
                  <a:pt x="4452662" y="6153331"/>
                  <a:pt x="4452662" y="6153331"/>
                </a:cubicBezTo>
                <a:close/>
                <a:moveTo>
                  <a:pt x="9040591" y="6152774"/>
                </a:moveTo>
                <a:cubicBezTo>
                  <a:pt x="9040591" y="6152774"/>
                  <a:pt x="9041293" y="6157655"/>
                  <a:pt x="9041293" y="6157655"/>
                </a:cubicBezTo>
                <a:cubicBezTo>
                  <a:pt x="9041996" y="6162534"/>
                  <a:pt x="9033602" y="6164632"/>
                  <a:pt x="9035008" y="6174391"/>
                </a:cubicBezTo>
                <a:cubicBezTo>
                  <a:pt x="9042699" y="6167415"/>
                  <a:pt x="9059486" y="6163220"/>
                  <a:pt x="9067178" y="6156243"/>
                </a:cubicBezTo>
                <a:cubicBezTo>
                  <a:pt x="9058081" y="6153461"/>
                  <a:pt x="9049685" y="6155558"/>
                  <a:pt x="9040591" y="6152774"/>
                </a:cubicBezTo>
                <a:close/>
                <a:moveTo>
                  <a:pt x="4330367" y="6152774"/>
                </a:moveTo>
                <a:cubicBezTo>
                  <a:pt x="4330367" y="6152774"/>
                  <a:pt x="4331070" y="6157655"/>
                  <a:pt x="4331070" y="6157655"/>
                </a:cubicBezTo>
                <a:cubicBezTo>
                  <a:pt x="4331773" y="6162534"/>
                  <a:pt x="4323378" y="6164632"/>
                  <a:pt x="4324784" y="6174391"/>
                </a:cubicBezTo>
                <a:cubicBezTo>
                  <a:pt x="4332475" y="6167415"/>
                  <a:pt x="4349262" y="6163220"/>
                  <a:pt x="4356954" y="6156243"/>
                </a:cubicBezTo>
                <a:cubicBezTo>
                  <a:pt x="4347857" y="6153461"/>
                  <a:pt x="4339462" y="6155558"/>
                  <a:pt x="4330367" y="6152774"/>
                </a:cubicBezTo>
                <a:close/>
                <a:moveTo>
                  <a:pt x="8255391" y="6152114"/>
                </a:moveTo>
                <a:cubicBezTo>
                  <a:pt x="8255391" y="6152114"/>
                  <a:pt x="8255328" y="6154215"/>
                  <a:pt x="8255328" y="6154215"/>
                </a:cubicBezTo>
                <a:cubicBezTo>
                  <a:pt x="8255267" y="6156314"/>
                  <a:pt x="8255267" y="6156314"/>
                  <a:pt x="8253080" y="6158504"/>
                </a:cubicBezTo>
                <a:cubicBezTo>
                  <a:pt x="8251017" y="6156497"/>
                  <a:pt x="8250955" y="6158595"/>
                  <a:pt x="8250955" y="6158595"/>
                </a:cubicBezTo>
                <a:cubicBezTo>
                  <a:pt x="8253018" y="6160604"/>
                  <a:pt x="8253018" y="6160604"/>
                  <a:pt x="8255143" y="6160514"/>
                </a:cubicBezTo>
                <a:cubicBezTo>
                  <a:pt x="8257331" y="6158322"/>
                  <a:pt x="8257393" y="6156223"/>
                  <a:pt x="8257454" y="6154124"/>
                </a:cubicBezTo>
                <a:cubicBezTo>
                  <a:pt x="8257454" y="6154124"/>
                  <a:pt x="8257516" y="6152025"/>
                  <a:pt x="8255391" y="6152114"/>
                </a:cubicBezTo>
                <a:close/>
                <a:moveTo>
                  <a:pt x="3545168" y="6152114"/>
                </a:moveTo>
                <a:cubicBezTo>
                  <a:pt x="3545168" y="6152114"/>
                  <a:pt x="3545105" y="6154215"/>
                  <a:pt x="3545105" y="6154215"/>
                </a:cubicBezTo>
                <a:cubicBezTo>
                  <a:pt x="3545043" y="6156314"/>
                  <a:pt x="3545043" y="6156314"/>
                  <a:pt x="3542857" y="6158504"/>
                </a:cubicBezTo>
                <a:cubicBezTo>
                  <a:pt x="3540793" y="6156497"/>
                  <a:pt x="3540732" y="6158595"/>
                  <a:pt x="3540732" y="6158595"/>
                </a:cubicBezTo>
                <a:cubicBezTo>
                  <a:pt x="3542794" y="6160604"/>
                  <a:pt x="3542794" y="6160604"/>
                  <a:pt x="3544919" y="6160514"/>
                </a:cubicBezTo>
                <a:cubicBezTo>
                  <a:pt x="3547107" y="6158322"/>
                  <a:pt x="3547169" y="6156223"/>
                  <a:pt x="3547230" y="6154124"/>
                </a:cubicBezTo>
                <a:cubicBezTo>
                  <a:pt x="3547230" y="6154124"/>
                  <a:pt x="3547292" y="6152025"/>
                  <a:pt x="3545168" y="6152114"/>
                </a:cubicBezTo>
                <a:close/>
                <a:moveTo>
                  <a:pt x="11401076" y="6150244"/>
                </a:moveTo>
                <a:cubicBezTo>
                  <a:pt x="11396756" y="6153958"/>
                  <a:pt x="11400604" y="6158271"/>
                  <a:pt x="11402937" y="6158645"/>
                </a:cubicBezTo>
                <a:cubicBezTo>
                  <a:pt x="11403714" y="6158771"/>
                  <a:pt x="11404324" y="6158458"/>
                  <a:pt x="11404405" y="6157541"/>
                </a:cubicBezTo>
                <a:cubicBezTo>
                  <a:pt x="11404515" y="6156316"/>
                  <a:pt x="11403689" y="6154017"/>
                  <a:pt x="11401076" y="6150244"/>
                </a:cubicBezTo>
                <a:close/>
                <a:moveTo>
                  <a:pt x="7440575" y="6145212"/>
                </a:moveTo>
                <a:cubicBezTo>
                  <a:pt x="7440575" y="6145212"/>
                  <a:pt x="7441089" y="6150519"/>
                  <a:pt x="7432556" y="6157584"/>
                </a:cubicBezTo>
                <a:cubicBezTo>
                  <a:pt x="7441601" y="6155829"/>
                  <a:pt x="7441601" y="6155829"/>
                  <a:pt x="7441089" y="6150519"/>
                </a:cubicBezTo>
                <a:cubicBezTo>
                  <a:pt x="7441089" y="6150519"/>
                  <a:pt x="7441089" y="6150519"/>
                  <a:pt x="7440575" y="6145212"/>
                </a:cubicBezTo>
                <a:close/>
                <a:moveTo>
                  <a:pt x="1670749" y="6144579"/>
                </a:moveTo>
                <a:cubicBezTo>
                  <a:pt x="1666003" y="6142117"/>
                  <a:pt x="1663089" y="6151017"/>
                  <a:pt x="1665811" y="6153100"/>
                </a:cubicBezTo>
                <a:cubicBezTo>
                  <a:pt x="1665748" y="6148367"/>
                  <a:pt x="1670813" y="6149313"/>
                  <a:pt x="1670749" y="6144579"/>
                </a:cubicBezTo>
                <a:close/>
                <a:moveTo>
                  <a:pt x="1645830" y="6141186"/>
                </a:moveTo>
                <a:cubicBezTo>
                  <a:pt x="1645509" y="6142726"/>
                  <a:pt x="1646531" y="6142917"/>
                  <a:pt x="1646531" y="6142917"/>
                </a:cubicBezTo>
                <a:cubicBezTo>
                  <a:pt x="1647552" y="6143109"/>
                  <a:pt x="1647552" y="6143109"/>
                  <a:pt x="1648574" y="6143299"/>
                </a:cubicBezTo>
                <a:cubicBezTo>
                  <a:pt x="1648952" y="6146569"/>
                  <a:pt x="1649330" y="6149839"/>
                  <a:pt x="1651051" y="6151762"/>
                </a:cubicBezTo>
                <a:cubicBezTo>
                  <a:pt x="1652073" y="6151953"/>
                  <a:pt x="1652073" y="6151953"/>
                  <a:pt x="1652073" y="6151953"/>
                </a:cubicBezTo>
                <a:lnTo>
                  <a:pt x="1649803" y="6158600"/>
                </a:lnTo>
                <a:lnTo>
                  <a:pt x="1644602" y="6147020"/>
                </a:lnTo>
                <a:lnTo>
                  <a:pt x="1644146" y="6146983"/>
                </a:lnTo>
                <a:lnTo>
                  <a:pt x="1645509" y="6142726"/>
                </a:lnTo>
                <a:cubicBezTo>
                  <a:pt x="1645830" y="6141186"/>
                  <a:pt x="1645830" y="6141186"/>
                  <a:pt x="1645830" y="6141186"/>
                </a:cubicBezTo>
                <a:close/>
                <a:moveTo>
                  <a:pt x="8100928" y="6138629"/>
                </a:moveTo>
                <a:lnTo>
                  <a:pt x="8105775" y="6140036"/>
                </a:lnTo>
                <a:lnTo>
                  <a:pt x="8104100" y="6143151"/>
                </a:lnTo>
                <a:cubicBezTo>
                  <a:pt x="8103780" y="6144741"/>
                  <a:pt x="8104281" y="6146300"/>
                  <a:pt x="8106425" y="6147785"/>
                </a:cubicBezTo>
                <a:cubicBezTo>
                  <a:pt x="8106488" y="6145678"/>
                  <a:pt x="8108679" y="6145584"/>
                  <a:pt x="8108741" y="6143479"/>
                </a:cubicBezTo>
                <a:cubicBezTo>
                  <a:pt x="8111966" y="6145443"/>
                  <a:pt x="8112390" y="6149635"/>
                  <a:pt x="8112813" y="6153826"/>
                </a:cubicBezTo>
                <a:lnTo>
                  <a:pt x="8115808" y="6161438"/>
                </a:lnTo>
                <a:lnTo>
                  <a:pt x="8114873" y="6160853"/>
                </a:lnTo>
                <a:cubicBezTo>
                  <a:pt x="8112768" y="6161261"/>
                  <a:pt x="8110781" y="6162893"/>
                  <a:pt x="8111018" y="6165340"/>
                </a:cubicBezTo>
                <a:lnTo>
                  <a:pt x="8112256" y="6166845"/>
                </a:lnTo>
                <a:lnTo>
                  <a:pt x="8108364" y="6174798"/>
                </a:lnTo>
                <a:cubicBezTo>
                  <a:pt x="8107197" y="6177215"/>
                  <a:pt x="8106587" y="6179345"/>
                  <a:pt x="8107621" y="6181405"/>
                </a:cubicBezTo>
                <a:lnTo>
                  <a:pt x="8107546" y="6181435"/>
                </a:lnTo>
                <a:lnTo>
                  <a:pt x="8107525" y="6180507"/>
                </a:lnTo>
                <a:cubicBezTo>
                  <a:pt x="8106968" y="6178900"/>
                  <a:pt x="8105767" y="6177575"/>
                  <a:pt x="8103544" y="6176759"/>
                </a:cubicBezTo>
                <a:cubicBezTo>
                  <a:pt x="8095123" y="6178394"/>
                  <a:pt x="8079702" y="6196341"/>
                  <a:pt x="8070808" y="6193081"/>
                </a:cubicBezTo>
                <a:cubicBezTo>
                  <a:pt x="8070808" y="6193081"/>
                  <a:pt x="8070571" y="6190634"/>
                  <a:pt x="8070275" y="6187575"/>
                </a:cubicBezTo>
                <a:lnTo>
                  <a:pt x="8069709" y="6181719"/>
                </a:lnTo>
                <a:lnTo>
                  <a:pt x="8070427" y="6180999"/>
                </a:lnTo>
                <a:cubicBezTo>
                  <a:pt x="8068364" y="6178991"/>
                  <a:pt x="8070550" y="6176801"/>
                  <a:pt x="8070674" y="6172602"/>
                </a:cubicBezTo>
                <a:cubicBezTo>
                  <a:pt x="8070800" y="6168403"/>
                  <a:pt x="8070861" y="6166304"/>
                  <a:pt x="8070985" y="6162105"/>
                </a:cubicBezTo>
                <a:lnTo>
                  <a:pt x="8069955" y="6161100"/>
                </a:lnTo>
                <a:lnTo>
                  <a:pt x="8074626" y="6154947"/>
                </a:lnTo>
                <a:cubicBezTo>
                  <a:pt x="8075442" y="6152297"/>
                  <a:pt x="8075205" y="6149851"/>
                  <a:pt x="8074969" y="6147403"/>
                </a:cubicBezTo>
                <a:cubicBezTo>
                  <a:pt x="8083864" y="6150663"/>
                  <a:pt x="8083390" y="6145770"/>
                  <a:pt x="8091336" y="6139243"/>
                </a:cubicBezTo>
                <a:lnTo>
                  <a:pt x="8092359" y="6142085"/>
                </a:lnTo>
                <a:lnTo>
                  <a:pt x="8091515" y="6143163"/>
                </a:lnTo>
                <a:cubicBezTo>
                  <a:pt x="8090647" y="6144778"/>
                  <a:pt x="8090052" y="6146382"/>
                  <a:pt x="8088894" y="6148536"/>
                </a:cubicBezTo>
                <a:cubicBezTo>
                  <a:pt x="8088894" y="6148536"/>
                  <a:pt x="8088894" y="6148536"/>
                  <a:pt x="8088832" y="6150644"/>
                </a:cubicBezTo>
                <a:cubicBezTo>
                  <a:pt x="8091024" y="6150550"/>
                  <a:pt x="8091024" y="6150550"/>
                  <a:pt x="8091024" y="6150550"/>
                </a:cubicBezTo>
                <a:lnTo>
                  <a:pt x="8092254" y="6149348"/>
                </a:lnTo>
                <a:lnTo>
                  <a:pt x="8092584" y="6152762"/>
                </a:lnTo>
                <a:cubicBezTo>
                  <a:pt x="8092640" y="6153351"/>
                  <a:pt x="8092640" y="6153351"/>
                  <a:pt x="8092640" y="6153351"/>
                </a:cubicBezTo>
                <a:cubicBezTo>
                  <a:pt x="8092640" y="6153351"/>
                  <a:pt x="8093554" y="6162790"/>
                  <a:pt x="8102600" y="6161035"/>
                </a:cubicBezTo>
                <a:cubicBezTo>
                  <a:pt x="8102372" y="6158676"/>
                  <a:pt x="8102029" y="6155137"/>
                  <a:pt x="8100613" y="6152406"/>
                </a:cubicBezTo>
                <a:lnTo>
                  <a:pt x="8092734" y="6148879"/>
                </a:lnTo>
                <a:lnTo>
                  <a:pt x="8093278" y="6148348"/>
                </a:lnTo>
                <a:lnTo>
                  <a:pt x="8096181" y="6142949"/>
                </a:lnTo>
                <a:lnTo>
                  <a:pt x="8100231" y="6142503"/>
                </a:lnTo>
                <a:cubicBezTo>
                  <a:pt x="8099995" y="6140057"/>
                  <a:pt x="8099876" y="6138834"/>
                  <a:pt x="8100928" y="6138629"/>
                </a:cubicBezTo>
                <a:close/>
                <a:moveTo>
                  <a:pt x="3390704" y="6138629"/>
                </a:moveTo>
                <a:lnTo>
                  <a:pt x="3395552" y="6140036"/>
                </a:lnTo>
                <a:lnTo>
                  <a:pt x="3393877" y="6143151"/>
                </a:lnTo>
                <a:cubicBezTo>
                  <a:pt x="3393556" y="6144741"/>
                  <a:pt x="3394057" y="6146300"/>
                  <a:pt x="3396202" y="6147785"/>
                </a:cubicBezTo>
                <a:cubicBezTo>
                  <a:pt x="3396265" y="6145678"/>
                  <a:pt x="3398456" y="6145584"/>
                  <a:pt x="3398518" y="6143479"/>
                </a:cubicBezTo>
                <a:cubicBezTo>
                  <a:pt x="3401742" y="6145443"/>
                  <a:pt x="3402166" y="6149635"/>
                  <a:pt x="3402590" y="6153826"/>
                </a:cubicBezTo>
                <a:lnTo>
                  <a:pt x="3405584" y="6161438"/>
                </a:lnTo>
                <a:lnTo>
                  <a:pt x="3404649" y="6160853"/>
                </a:lnTo>
                <a:cubicBezTo>
                  <a:pt x="3402544" y="6161261"/>
                  <a:pt x="3400558" y="6162893"/>
                  <a:pt x="3400794" y="6165340"/>
                </a:cubicBezTo>
                <a:lnTo>
                  <a:pt x="3402032" y="6166845"/>
                </a:lnTo>
                <a:lnTo>
                  <a:pt x="3398140" y="6174798"/>
                </a:lnTo>
                <a:cubicBezTo>
                  <a:pt x="3396973" y="6177215"/>
                  <a:pt x="3396363" y="6179345"/>
                  <a:pt x="3397397" y="6181405"/>
                </a:cubicBezTo>
                <a:lnTo>
                  <a:pt x="3397322" y="6181435"/>
                </a:lnTo>
                <a:lnTo>
                  <a:pt x="3397301" y="6180507"/>
                </a:lnTo>
                <a:cubicBezTo>
                  <a:pt x="3396744" y="6178900"/>
                  <a:pt x="3395544" y="6177575"/>
                  <a:pt x="3393320" y="6176759"/>
                </a:cubicBezTo>
                <a:cubicBezTo>
                  <a:pt x="3384900" y="6178394"/>
                  <a:pt x="3369478" y="6196341"/>
                  <a:pt x="3360584" y="6193081"/>
                </a:cubicBezTo>
                <a:cubicBezTo>
                  <a:pt x="3360584" y="6193081"/>
                  <a:pt x="3360347" y="6190634"/>
                  <a:pt x="3360051" y="6187575"/>
                </a:cubicBezTo>
                <a:lnTo>
                  <a:pt x="3359485" y="6181719"/>
                </a:lnTo>
                <a:lnTo>
                  <a:pt x="3360203" y="6180999"/>
                </a:lnTo>
                <a:cubicBezTo>
                  <a:pt x="3358141" y="6178991"/>
                  <a:pt x="3360327" y="6176801"/>
                  <a:pt x="3360451" y="6172602"/>
                </a:cubicBezTo>
                <a:cubicBezTo>
                  <a:pt x="3360576" y="6168403"/>
                  <a:pt x="3360637" y="6166304"/>
                  <a:pt x="3360762" y="6162105"/>
                </a:cubicBezTo>
                <a:lnTo>
                  <a:pt x="3359732" y="6161100"/>
                </a:lnTo>
                <a:lnTo>
                  <a:pt x="3364402" y="6154947"/>
                </a:lnTo>
                <a:cubicBezTo>
                  <a:pt x="3365218" y="6152297"/>
                  <a:pt x="3364981" y="6149851"/>
                  <a:pt x="3364746" y="6147403"/>
                </a:cubicBezTo>
                <a:cubicBezTo>
                  <a:pt x="3373640" y="6150663"/>
                  <a:pt x="3373166" y="6145770"/>
                  <a:pt x="3381113" y="6139243"/>
                </a:cubicBezTo>
                <a:lnTo>
                  <a:pt x="3382136" y="6142085"/>
                </a:lnTo>
                <a:lnTo>
                  <a:pt x="3381291" y="6143163"/>
                </a:lnTo>
                <a:cubicBezTo>
                  <a:pt x="3380423" y="6144778"/>
                  <a:pt x="3379828" y="6146382"/>
                  <a:pt x="3378670" y="6148536"/>
                </a:cubicBezTo>
                <a:cubicBezTo>
                  <a:pt x="3378670" y="6148536"/>
                  <a:pt x="3378670" y="6148536"/>
                  <a:pt x="3378608" y="6150644"/>
                </a:cubicBezTo>
                <a:cubicBezTo>
                  <a:pt x="3380800" y="6150550"/>
                  <a:pt x="3380800" y="6150550"/>
                  <a:pt x="3380800" y="6150550"/>
                </a:cubicBezTo>
                <a:lnTo>
                  <a:pt x="3382030" y="6149348"/>
                </a:lnTo>
                <a:lnTo>
                  <a:pt x="3382361" y="6152762"/>
                </a:lnTo>
                <a:cubicBezTo>
                  <a:pt x="3382417" y="6153351"/>
                  <a:pt x="3382417" y="6153351"/>
                  <a:pt x="3382417" y="6153351"/>
                </a:cubicBezTo>
                <a:cubicBezTo>
                  <a:pt x="3382417" y="6153351"/>
                  <a:pt x="3383330" y="6162790"/>
                  <a:pt x="3392376" y="6161035"/>
                </a:cubicBezTo>
                <a:cubicBezTo>
                  <a:pt x="3392149" y="6158676"/>
                  <a:pt x="3391805" y="6155137"/>
                  <a:pt x="3390390" y="6152406"/>
                </a:cubicBezTo>
                <a:lnTo>
                  <a:pt x="3382510" y="6148879"/>
                </a:lnTo>
                <a:lnTo>
                  <a:pt x="3383054" y="6148348"/>
                </a:lnTo>
                <a:lnTo>
                  <a:pt x="3385957" y="6142949"/>
                </a:lnTo>
                <a:lnTo>
                  <a:pt x="3390007" y="6142503"/>
                </a:lnTo>
                <a:cubicBezTo>
                  <a:pt x="3389771" y="6140057"/>
                  <a:pt x="3389652" y="6138834"/>
                  <a:pt x="3390704" y="6138629"/>
                </a:cubicBezTo>
                <a:close/>
                <a:moveTo>
                  <a:pt x="11425341" y="6137047"/>
                </a:moveTo>
                <a:cubicBezTo>
                  <a:pt x="11424580" y="6137152"/>
                  <a:pt x="11424416" y="6137609"/>
                  <a:pt x="11426799" y="6139017"/>
                </a:cubicBezTo>
                <a:cubicBezTo>
                  <a:pt x="11424162" y="6146327"/>
                  <a:pt x="11421527" y="6153637"/>
                  <a:pt x="11414126" y="6158131"/>
                </a:cubicBezTo>
                <a:cubicBezTo>
                  <a:pt x="11413469" y="6159959"/>
                  <a:pt x="11413469" y="6159959"/>
                  <a:pt x="11418233" y="6162775"/>
                </a:cubicBezTo>
                <a:cubicBezTo>
                  <a:pt x="11418233" y="6162775"/>
                  <a:pt x="11418233" y="6162775"/>
                  <a:pt x="11423655" y="6163765"/>
                </a:cubicBezTo>
                <a:cubicBezTo>
                  <a:pt x="11426291" y="6156455"/>
                  <a:pt x="11428926" y="6149144"/>
                  <a:pt x="11431562" y="6141833"/>
                </a:cubicBezTo>
                <a:cubicBezTo>
                  <a:pt x="11431562" y="6141833"/>
                  <a:pt x="11427457" y="6137189"/>
                  <a:pt x="11427457" y="6137189"/>
                </a:cubicBezTo>
                <a:cubicBezTo>
                  <a:pt x="11427457" y="6137189"/>
                  <a:pt x="11426101" y="6136942"/>
                  <a:pt x="11425341" y="6137047"/>
                </a:cubicBezTo>
                <a:close/>
                <a:moveTo>
                  <a:pt x="8299599" y="6135736"/>
                </a:moveTo>
                <a:cubicBezTo>
                  <a:pt x="8299599" y="6135736"/>
                  <a:pt x="8297425" y="6135830"/>
                  <a:pt x="8297425" y="6135830"/>
                </a:cubicBezTo>
                <a:cubicBezTo>
                  <a:pt x="8295253" y="6135922"/>
                  <a:pt x="8295253" y="6135922"/>
                  <a:pt x="8295192" y="6138001"/>
                </a:cubicBezTo>
                <a:cubicBezTo>
                  <a:pt x="8297303" y="6139986"/>
                  <a:pt x="8295069" y="6142158"/>
                  <a:pt x="8294945" y="6146314"/>
                </a:cubicBezTo>
                <a:cubicBezTo>
                  <a:pt x="8294945" y="6146314"/>
                  <a:pt x="8294945" y="6146314"/>
                  <a:pt x="8292711" y="6148485"/>
                </a:cubicBezTo>
                <a:cubicBezTo>
                  <a:pt x="8292773" y="6146407"/>
                  <a:pt x="8292773" y="6146407"/>
                  <a:pt x="8290599" y="6146501"/>
                </a:cubicBezTo>
                <a:cubicBezTo>
                  <a:pt x="8290660" y="6144422"/>
                  <a:pt x="8288487" y="6144514"/>
                  <a:pt x="8288487" y="6144514"/>
                </a:cubicBezTo>
                <a:cubicBezTo>
                  <a:pt x="8288549" y="6142437"/>
                  <a:pt x="8288549" y="6142437"/>
                  <a:pt x="8288610" y="6140359"/>
                </a:cubicBezTo>
                <a:cubicBezTo>
                  <a:pt x="8290783" y="6140266"/>
                  <a:pt x="8290845" y="6138188"/>
                  <a:pt x="8288672" y="6138280"/>
                </a:cubicBezTo>
                <a:cubicBezTo>
                  <a:pt x="8288672" y="6138280"/>
                  <a:pt x="8286498" y="6138374"/>
                  <a:pt x="8286498" y="6138374"/>
                </a:cubicBezTo>
                <a:cubicBezTo>
                  <a:pt x="8286437" y="6140451"/>
                  <a:pt x="8286437" y="6140451"/>
                  <a:pt x="8286437" y="6140451"/>
                </a:cubicBezTo>
                <a:cubicBezTo>
                  <a:pt x="8284264" y="6140544"/>
                  <a:pt x="8284202" y="6142623"/>
                  <a:pt x="8284141" y="6144701"/>
                </a:cubicBezTo>
                <a:cubicBezTo>
                  <a:pt x="8286253" y="6146686"/>
                  <a:pt x="8288425" y="6146594"/>
                  <a:pt x="8288365" y="6148671"/>
                </a:cubicBezTo>
                <a:cubicBezTo>
                  <a:pt x="8290539" y="6148577"/>
                  <a:pt x="8290477" y="6150657"/>
                  <a:pt x="8292649" y="6150564"/>
                </a:cubicBezTo>
                <a:cubicBezTo>
                  <a:pt x="8292526" y="6154720"/>
                  <a:pt x="8290231" y="6158970"/>
                  <a:pt x="8287934" y="6163218"/>
                </a:cubicBezTo>
                <a:cubicBezTo>
                  <a:pt x="8287995" y="6161142"/>
                  <a:pt x="8287995" y="6161142"/>
                  <a:pt x="8287995" y="6161142"/>
                </a:cubicBezTo>
                <a:cubicBezTo>
                  <a:pt x="8288119" y="6156985"/>
                  <a:pt x="8286006" y="6155000"/>
                  <a:pt x="8281721" y="6153107"/>
                </a:cubicBezTo>
                <a:cubicBezTo>
                  <a:pt x="8281599" y="6157264"/>
                  <a:pt x="8277191" y="6159528"/>
                  <a:pt x="8279180" y="6165669"/>
                </a:cubicBezTo>
                <a:cubicBezTo>
                  <a:pt x="8281292" y="6167655"/>
                  <a:pt x="8283465" y="6167561"/>
                  <a:pt x="8285760" y="6163312"/>
                </a:cubicBezTo>
                <a:cubicBezTo>
                  <a:pt x="8285760" y="6163312"/>
                  <a:pt x="8285760" y="6163312"/>
                  <a:pt x="8287873" y="6165299"/>
                </a:cubicBezTo>
                <a:cubicBezTo>
                  <a:pt x="8287873" y="6165299"/>
                  <a:pt x="8287811" y="6167376"/>
                  <a:pt x="8289985" y="6167283"/>
                </a:cubicBezTo>
                <a:cubicBezTo>
                  <a:pt x="8289985" y="6167283"/>
                  <a:pt x="8289924" y="6169362"/>
                  <a:pt x="8289863" y="6171439"/>
                </a:cubicBezTo>
                <a:cubicBezTo>
                  <a:pt x="8289863" y="6171439"/>
                  <a:pt x="8289801" y="6173518"/>
                  <a:pt x="8291973" y="6173423"/>
                </a:cubicBezTo>
                <a:cubicBezTo>
                  <a:pt x="8291973" y="6173423"/>
                  <a:pt x="8294147" y="6173332"/>
                  <a:pt x="8294209" y="6171253"/>
                </a:cubicBezTo>
                <a:cubicBezTo>
                  <a:pt x="8294271" y="6169175"/>
                  <a:pt x="8294332" y="6167098"/>
                  <a:pt x="8294393" y="6165018"/>
                </a:cubicBezTo>
                <a:cubicBezTo>
                  <a:pt x="8296689" y="6160769"/>
                  <a:pt x="8296873" y="6154534"/>
                  <a:pt x="8296996" y="6150377"/>
                </a:cubicBezTo>
                <a:cubicBezTo>
                  <a:pt x="8297057" y="6148299"/>
                  <a:pt x="8297057" y="6148299"/>
                  <a:pt x="8299231" y="6148206"/>
                </a:cubicBezTo>
                <a:cubicBezTo>
                  <a:pt x="8299293" y="6146129"/>
                  <a:pt x="8299897" y="6144026"/>
                  <a:pt x="8300230" y="6141936"/>
                </a:cubicBezTo>
                <a:cubicBezTo>
                  <a:pt x="8300563" y="6139847"/>
                  <a:pt x="8300624" y="6137768"/>
                  <a:pt x="8299599" y="6135736"/>
                </a:cubicBezTo>
                <a:close/>
                <a:moveTo>
                  <a:pt x="3589376" y="6135736"/>
                </a:moveTo>
                <a:cubicBezTo>
                  <a:pt x="3589376" y="6135736"/>
                  <a:pt x="3587202" y="6135830"/>
                  <a:pt x="3587202" y="6135830"/>
                </a:cubicBezTo>
                <a:cubicBezTo>
                  <a:pt x="3585030" y="6135922"/>
                  <a:pt x="3585030" y="6135922"/>
                  <a:pt x="3584969" y="6138001"/>
                </a:cubicBezTo>
                <a:cubicBezTo>
                  <a:pt x="3587080" y="6139986"/>
                  <a:pt x="3584845" y="6142158"/>
                  <a:pt x="3584722" y="6146314"/>
                </a:cubicBezTo>
                <a:cubicBezTo>
                  <a:pt x="3584722" y="6146314"/>
                  <a:pt x="3584722" y="6146314"/>
                  <a:pt x="3582487" y="6148485"/>
                </a:cubicBezTo>
                <a:cubicBezTo>
                  <a:pt x="3582549" y="6146407"/>
                  <a:pt x="3582549" y="6146407"/>
                  <a:pt x="3580376" y="6146501"/>
                </a:cubicBezTo>
                <a:cubicBezTo>
                  <a:pt x="3580436" y="6144422"/>
                  <a:pt x="3578263" y="6144514"/>
                  <a:pt x="3578263" y="6144514"/>
                </a:cubicBezTo>
                <a:cubicBezTo>
                  <a:pt x="3578325" y="6142437"/>
                  <a:pt x="3578325" y="6142437"/>
                  <a:pt x="3578386" y="6140359"/>
                </a:cubicBezTo>
                <a:cubicBezTo>
                  <a:pt x="3580559" y="6140266"/>
                  <a:pt x="3580622" y="6138188"/>
                  <a:pt x="3578449" y="6138280"/>
                </a:cubicBezTo>
                <a:cubicBezTo>
                  <a:pt x="3578449" y="6138280"/>
                  <a:pt x="3576275" y="6138374"/>
                  <a:pt x="3576275" y="6138374"/>
                </a:cubicBezTo>
                <a:cubicBezTo>
                  <a:pt x="3576213" y="6140451"/>
                  <a:pt x="3576213" y="6140451"/>
                  <a:pt x="3576213" y="6140451"/>
                </a:cubicBezTo>
                <a:cubicBezTo>
                  <a:pt x="3574040" y="6140544"/>
                  <a:pt x="3573978" y="6142623"/>
                  <a:pt x="3573917" y="6144701"/>
                </a:cubicBezTo>
                <a:cubicBezTo>
                  <a:pt x="3576029" y="6146686"/>
                  <a:pt x="3578202" y="6146594"/>
                  <a:pt x="3578141" y="6148671"/>
                </a:cubicBezTo>
                <a:cubicBezTo>
                  <a:pt x="3580315" y="6148577"/>
                  <a:pt x="3580254" y="6150657"/>
                  <a:pt x="3582426" y="6150564"/>
                </a:cubicBezTo>
                <a:cubicBezTo>
                  <a:pt x="3582302" y="6154720"/>
                  <a:pt x="3580007" y="6158970"/>
                  <a:pt x="3577711" y="6163218"/>
                </a:cubicBezTo>
                <a:cubicBezTo>
                  <a:pt x="3577772" y="6161142"/>
                  <a:pt x="3577772" y="6161142"/>
                  <a:pt x="3577772" y="6161142"/>
                </a:cubicBezTo>
                <a:cubicBezTo>
                  <a:pt x="3577895" y="6156985"/>
                  <a:pt x="3575782" y="6155000"/>
                  <a:pt x="3571497" y="6153107"/>
                </a:cubicBezTo>
                <a:cubicBezTo>
                  <a:pt x="3571375" y="6157264"/>
                  <a:pt x="3566967" y="6159528"/>
                  <a:pt x="3568957" y="6165669"/>
                </a:cubicBezTo>
                <a:cubicBezTo>
                  <a:pt x="3571068" y="6167655"/>
                  <a:pt x="3573241" y="6167561"/>
                  <a:pt x="3575537" y="6163312"/>
                </a:cubicBezTo>
                <a:cubicBezTo>
                  <a:pt x="3575537" y="6163312"/>
                  <a:pt x="3575537" y="6163312"/>
                  <a:pt x="3577650" y="6165299"/>
                </a:cubicBezTo>
                <a:cubicBezTo>
                  <a:pt x="3577650" y="6165299"/>
                  <a:pt x="3577587" y="6167376"/>
                  <a:pt x="3579761" y="6167283"/>
                </a:cubicBezTo>
                <a:cubicBezTo>
                  <a:pt x="3579761" y="6167283"/>
                  <a:pt x="3579700" y="6169362"/>
                  <a:pt x="3579639" y="6171439"/>
                </a:cubicBezTo>
                <a:cubicBezTo>
                  <a:pt x="3579639" y="6171439"/>
                  <a:pt x="3579577" y="6173518"/>
                  <a:pt x="3581750" y="6173423"/>
                </a:cubicBezTo>
                <a:cubicBezTo>
                  <a:pt x="3581750" y="6173423"/>
                  <a:pt x="3583924" y="6173332"/>
                  <a:pt x="3583985" y="6171253"/>
                </a:cubicBezTo>
                <a:cubicBezTo>
                  <a:pt x="3584047" y="6169175"/>
                  <a:pt x="3584109" y="6167098"/>
                  <a:pt x="3584170" y="6165018"/>
                </a:cubicBezTo>
                <a:cubicBezTo>
                  <a:pt x="3586465" y="6160769"/>
                  <a:pt x="3586649" y="6154534"/>
                  <a:pt x="3586773" y="6150377"/>
                </a:cubicBezTo>
                <a:cubicBezTo>
                  <a:pt x="3586834" y="6148299"/>
                  <a:pt x="3586834" y="6148299"/>
                  <a:pt x="3589008" y="6148206"/>
                </a:cubicBezTo>
                <a:cubicBezTo>
                  <a:pt x="3589069" y="6146129"/>
                  <a:pt x="3589674" y="6144026"/>
                  <a:pt x="3590006" y="6141936"/>
                </a:cubicBezTo>
                <a:cubicBezTo>
                  <a:pt x="3590340" y="6139847"/>
                  <a:pt x="3590401" y="6137768"/>
                  <a:pt x="3589376" y="6135736"/>
                </a:cubicBezTo>
                <a:close/>
                <a:moveTo>
                  <a:pt x="11407212" y="6132781"/>
                </a:moveTo>
                <a:cubicBezTo>
                  <a:pt x="11404740" y="6132513"/>
                  <a:pt x="11403327" y="6132871"/>
                  <a:pt x="11407206" y="6136359"/>
                </a:cubicBezTo>
                <a:cubicBezTo>
                  <a:pt x="11408794" y="6137299"/>
                  <a:pt x="11411773" y="6138388"/>
                  <a:pt x="11414244" y="6138883"/>
                </a:cubicBezTo>
                <a:cubicBezTo>
                  <a:pt x="11416714" y="6139379"/>
                  <a:pt x="11418677" y="6139279"/>
                  <a:pt x="11418232" y="6137841"/>
                </a:cubicBezTo>
                <a:cubicBezTo>
                  <a:pt x="11417936" y="6136883"/>
                  <a:pt x="11416570" y="6135329"/>
                  <a:pt x="11413570" y="6132959"/>
                </a:cubicBezTo>
                <a:cubicBezTo>
                  <a:pt x="11413215" y="6133943"/>
                  <a:pt x="11409685" y="6133049"/>
                  <a:pt x="11407212" y="6132781"/>
                </a:cubicBezTo>
                <a:close/>
                <a:moveTo>
                  <a:pt x="1177409" y="6132364"/>
                </a:moveTo>
                <a:cubicBezTo>
                  <a:pt x="1173699" y="6130074"/>
                  <a:pt x="1174431" y="6136591"/>
                  <a:pt x="1171043" y="6132766"/>
                </a:cubicBezTo>
                <a:cubicBezTo>
                  <a:pt x="1170722" y="6134302"/>
                  <a:pt x="1168386" y="6135460"/>
                  <a:pt x="1166737" y="6138341"/>
                </a:cubicBezTo>
                <a:cubicBezTo>
                  <a:pt x="1169760" y="6138907"/>
                  <a:pt x="1169438" y="6140441"/>
                  <a:pt x="1171133" y="6142353"/>
                </a:cubicBezTo>
                <a:cubicBezTo>
                  <a:pt x="1172095" y="6137749"/>
                  <a:pt x="1177453" y="6137156"/>
                  <a:pt x="1177409" y="6132364"/>
                </a:cubicBezTo>
                <a:close/>
                <a:moveTo>
                  <a:pt x="1161060" y="6128870"/>
                </a:moveTo>
                <a:cubicBezTo>
                  <a:pt x="1160035" y="6128678"/>
                  <a:pt x="1159008" y="6128486"/>
                  <a:pt x="1157655" y="6129856"/>
                </a:cubicBezTo>
                <a:cubicBezTo>
                  <a:pt x="1156628" y="6129665"/>
                  <a:pt x="1155275" y="6131035"/>
                  <a:pt x="1154249" y="6130844"/>
                </a:cubicBezTo>
                <a:cubicBezTo>
                  <a:pt x="1153224" y="6130651"/>
                  <a:pt x="1152896" y="6132215"/>
                  <a:pt x="1152896" y="6132215"/>
                </a:cubicBezTo>
                <a:cubicBezTo>
                  <a:pt x="1152571" y="6133778"/>
                  <a:pt x="1152571" y="6133778"/>
                  <a:pt x="1152571" y="6133778"/>
                </a:cubicBezTo>
                <a:cubicBezTo>
                  <a:pt x="1153084" y="6133874"/>
                  <a:pt x="1153515" y="6134360"/>
                  <a:pt x="1153987" y="6134651"/>
                </a:cubicBezTo>
                <a:cubicBezTo>
                  <a:pt x="1154459" y="6134942"/>
                  <a:pt x="1154972" y="6135038"/>
                  <a:pt x="1155648" y="6134353"/>
                </a:cubicBezTo>
                <a:cubicBezTo>
                  <a:pt x="1156675" y="6134545"/>
                  <a:pt x="1159053" y="6133366"/>
                  <a:pt x="1160407" y="6131996"/>
                </a:cubicBezTo>
                <a:cubicBezTo>
                  <a:pt x="1161083" y="6131310"/>
                  <a:pt x="1161164" y="6130920"/>
                  <a:pt x="1161118" y="6130505"/>
                </a:cubicBezTo>
                <a:cubicBezTo>
                  <a:pt x="1161072" y="6130090"/>
                  <a:pt x="1160897" y="6129651"/>
                  <a:pt x="1161060" y="6128870"/>
                </a:cubicBezTo>
                <a:close/>
                <a:moveTo>
                  <a:pt x="11413210" y="6126118"/>
                </a:moveTo>
                <a:cubicBezTo>
                  <a:pt x="11411679" y="6125885"/>
                  <a:pt x="11410771" y="6127027"/>
                  <a:pt x="11413248" y="6131177"/>
                </a:cubicBezTo>
                <a:cubicBezTo>
                  <a:pt x="11415965" y="6130993"/>
                  <a:pt x="11416909" y="6130209"/>
                  <a:pt x="11416902" y="6129308"/>
                </a:cubicBezTo>
                <a:cubicBezTo>
                  <a:pt x="11416892" y="6127959"/>
                  <a:pt x="11414740" y="6126351"/>
                  <a:pt x="11413210" y="6126118"/>
                </a:cubicBezTo>
                <a:close/>
                <a:moveTo>
                  <a:pt x="8885651" y="6125372"/>
                </a:moveTo>
                <a:cubicBezTo>
                  <a:pt x="8876492" y="6127661"/>
                  <a:pt x="8867336" y="6129949"/>
                  <a:pt x="8858991" y="6137867"/>
                </a:cubicBezTo>
                <a:cubicBezTo>
                  <a:pt x="8868147" y="6135581"/>
                  <a:pt x="8868957" y="6141210"/>
                  <a:pt x="8878115" y="6138921"/>
                </a:cubicBezTo>
                <a:cubicBezTo>
                  <a:pt x="8877305" y="6133291"/>
                  <a:pt x="8886462" y="6131003"/>
                  <a:pt x="8885651" y="6125372"/>
                </a:cubicBezTo>
                <a:close/>
                <a:moveTo>
                  <a:pt x="4175427" y="6125372"/>
                </a:moveTo>
                <a:cubicBezTo>
                  <a:pt x="4166269" y="6127661"/>
                  <a:pt x="4157112" y="6129949"/>
                  <a:pt x="4148767" y="6137867"/>
                </a:cubicBezTo>
                <a:cubicBezTo>
                  <a:pt x="4157923" y="6135581"/>
                  <a:pt x="4158734" y="6141210"/>
                  <a:pt x="4167891" y="6138921"/>
                </a:cubicBezTo>
                <a:cubicBezTo>
                  <a:pt x="4167082" y="6133291"/>
                  <a:pt x="4176238" y="6131003"/>
                  <a:pt x="4175427" y="6125372"/>
                </a:cubicBezTo>
                <a:close/>
                <a:moveTo>
                  <a:pt x="8255937" y="6124641"/>
                </a:moveTo>
                <a:cubicBezTo>
                  <a:pt x="8253773" y="6124735"/>
                  <a:pt x="8253773" y="6124735"/>
                  <a:pt x="8253773" y="6124735"/>
                </a:cubicBezTo>
                <a:cubicBezTo>
                  <a:pt x="8251548" y="6126965"/>
                  <a:pt x="8249385" y="6127058"/>
                  <a:pt x="8245123" y="6125105"/>
                </a:cubicBezTo>
                <a:cubicBezTo>
                  <a:pt x="8245123" y="6125105"/>
                  <a:pt x="8245123" y="6125105"/>
                  <a:pt x="8242960" y="6125199"/>
                </a:cubicBezTo>
                <a:cubicBezTo>
                  <a:pt x="8240797" y="6125291"/>
                  <a:pt x="8240797" y="6125291"/>
                  <a:pt x="8240797" y="6125291"/>
                </a:cubicBezTo>
                <a:cubicBezTo>
                  <a:pt x="8240733" y="6127428"/>
                  <a:pt x="8240733" y="6127428"/>
                  <a:pt x="8240733" y="6127428"/>
                </a:cubicBezTo>
                <a:cubicBezTo>
                  <a:pt x="8240670" y="6129566"/>
                  <a:pt x="8240670" y="6129566"/>
                  <a:pt x="8240606" y="6131703"/>
                </a:cubicBezTo>
                <a:cubicBezTo>
                  <a:pt x="8242770" y="6131611"/>
                  <a:pt x="8242770" y="6131611"/>
                  <a:pt x="8242770" y="6131611"/>
                </a:cubicBezTo>
                <a:cubicBezTo>
                  <a:pt x="8242707" y="6133749"/>
                  <a:pt x="8242707" y="6133749"/>
                  <a:pt x="8242707" y="6133749"/>
                </a:cubicBezTo>
                <a:cubicBezTo>
                  <a:pt x="8244869" y="6133656"/>
                  <a:pt x="8244869" y="6133656"/>
                  <a:pt x="8244806" y="6135794"/>
                </a:cubicBezTo>
                <a:cubicBezTo>
                  <a:pt x="8246969" y="6135701"/>
                  <a:pt x="8246969" y="6135701"/>
                  <a:pt x="8246969" y="6135701"/>
                </a:cubicBezTo>
                <a:cubicBezTo>
                  <a:pt x="8249196" y="6133471"/>
                  <a:pt x="8247096" y="6131426"/>
                  <a:pt x="8244933" y="6131519"/>
                </a:cubicBezTo>
                <a:cubicBezTo>
                  <a:pt x="8244996" y="6129381"/>
                  <a:pt x="8244996" y="6129381"/>
                  <a:pt x="8244996" y="6129381"/>
                </a:cubicBezTo>
                <a:cubicBezTo>
                  <a:pt x="8247159" y="6129288"/>
                  <a:pt x="8253585" y="6131148"/>
                  <a:pt x="8255875" y="6126781"/>
                </a:cubicBezTo>
                <a:cubicBezTo>
                  <a:pt x="8255875" y="6126781"/>
                  <a:pt x="8255937" y="6124641"/>
                  <a:pt x="8255937" y="6124641"/>
                </a:cubicBezTo>
                <a:close/>
                <a:moveTo>
                  <a:pt x="3545713" y="6124641"/>
                </a:moveTo>
                <a:cubicBezTo>
                  <a:pt x="3543550" y="6124735"/>
                  <a:pt x="3543550" y="6124735"/>
                  <a:pt x="3543550" y="6124735"/>
                </a:cubicBezTo>
                <a:cubicBezTo>
                  <a:pt x="3541325" y="6126965"/>
                  <a:pt x="3539162" y="6127058"/>
                  <a:pt x="3534899" y="6125105"/>
                </a:cubicBezTo>
                <a:cubicBezTo>
                  <a:pt x="3534899" y="6125105"/>
                  <a:pt x="3534899" y="6125105"/>
                  <a:pt x="3532736" y="6125199"/>
                </a:cubicBezTo>
                <a:cubicBezTo>
                  <a:pt x="3530573" y="6125291"/>
                  <a:pt x="3530573" y="6125291"/>
                  <a:pt x="3530573" y="6125291"/>
                </a:cubicBezTo>
                <a:cubicBezTo>
                  <a:pt x="3530510" y="6127428"/>
                  <a:pt x="3530510" y="6127428"/>
                  <a:pt x="3530510" y="6127428"/>
                </a:cubicBezTo>
                <a:cubicBezTo>
                  <a:pt x="3530447" y="6129566"/>
                  <a:pt x="3530447" y="6129566"/>
                  <a:pt x="3530383" y="6131703"/>
                </a:cubicBezTo>
                <a:cubicBezTo>
                  <a:pt x="3532547" y="6131611"/>
                  <a:pt x="3532547" y="6131611"/>
                  <a:pt x="3532547" y="6131611"/>
                </a:cubicBezTo>
                <a:cubicBezTo>
                  <a:pt x="3532484" y="6133749"/>
                  <a:pt x="3532484" y="6133749"/>
                  <a:pt x="3532484" y="6133749"/>
                </a:cubicBezTo>
                <a:cubicBezTo>
                  <a:pt x="3534646" y="6133656"/>
                  <a:pt x="3534646" y="6133656"/>
                  <a:pt x="3534583" y="6135794"/>
                </a:cubicBezTo>
                <a:cubicBezTo>
                  <a:pt x="3536746" y="6135701"/>
                  <a:pt x="3536746" y="6135701"/>
                  <a:pt x="3536746" y="6135701"/>
                </a:cubicBezTo>
                <a:cubicBezTo>
                  <a:pt x="3538972" y="6133471"/>
                  <a:pt x="3536872" y="6131426"/>
                  <a:pt x="3534709" y="6131519"/>
                </a:cubicBezTo>
                <a:cubicBezTo>
                  <a:pt x="3534772" y="6129381"/>
                  <a:pt x="3534772" y="6129381"/>
                  <a:pt x="3534772" y="6129381"/>
                </a:cubicBezTo>
                <a:cubicBezTo>
                  <a:pt x="3536935" y="6129288"/>
                  <a:pt x="3543362" y="6131148"/>
                  <a:pt x="3545651" y="6126781"/>
                </a:cubicBezTo>
                <a:cubicBezTo>
                  <a:pt x="3545651" y="6126781"/>
                  <a:pt x="3545713" y="6124641"/>
                  <a:pt x="3545713" y="6124641"/>
                </a:cubicBezTo>
                <a:close/>
                <a:moveTo>
                  <a:pt x="7421321" y="6124297"/>
                </a:moveTo>
                <a:cubicBezTo>
                  <a:pt x="7420290" y="6134301"/>
                  <a:pt x="7410763" y="6138885"/>
                  <a:pt x="7409732" y="6148890"/>
                </a:cubicBezTo>
                <a:cubicBezTo>
                  <a:pt x="7409732" y="6148890"/>
                  <a:pt x="7418747" y="6149308"/>
                  <a:pt x="7418747" y="6149308"/>
                </a:cubicBezTo>
                <a:cubicBezTo>
                  <a:pt x="7428272" y="6144724"/>
                  <a:pt x="7429818" y="6129717"/>
                  <a:pt x="7430332" y="6124715"/>
                </a:cubicBezTo>
                <a:cubicBezTo>
                  <a:pt x="7420806" y="6129299"/>
                  <a:pt x="7421321" y="6124297"/>
                  <a:pt x="7421321" y="6124297"/>
                </a:cubicBezTo>
                <a:close/>
                <a:moveTo>
                  <a:pt x="2711097" y="6124297"/>
                </a:moveTo>
                <a:cubicBezTo>
                  <a:pt x="2710067" y="6134301"/>
                  <a:pt x="2700539" y="6138885"/>
                  <a:pt x="2699508" y="6148890"/>
                </a:cubicBezTo>
                <a:cubicBezTo>
                  <a:pt x="2699508" y="6148890"/>
                  <a:pt x="2708523" y="6149308"/>
                  <a:pt x="2708523" y="6149308"/>
                </a:cubicBezTo>
                <a:cubicBezTo>
                  <a:pt x="2718048" y="6144724"/>
                  <a:pt x="2719594" y="6129717"/>
                  <a:pt x="2720108" y="6124715"/>
                </a:cubicBezTo>
                <a:cubicBezTo>
                  <a:pt x="2710582" y="6129299"/>
                  <a:pt x="2711097" y="6124297"/>
                  <a:pt x="2711097" y="6124297"/>
                </a:cubicBezTo>
                <a:close/>
                <a:moveTo>
                  <a:pt x="1175013" y="6123796"/>
                </a:moveTo>
                <a:cubicBezTo>
                  <a:pt x="1174308" y="6122070"/>
                  <a:pt x="1172640" y="6124946"/>
                  <a:pt x="1172640" y="6124946"/>
                </a:cubicBezTo>
                <a:cubicBezTo>
                  <a:pt x="1168375" y="6124947"/>
                  <a:pt x="1169240" y="6125906"/>
                  <a:pt x="1171036" y="6126241"/>
                </a:cubicBezTo>
                <a:cubicBezTo>
                  <a:pt x="1172832" y="6126578"/>
                  <a:pt x="1175558" y="6126290"/>
                  <a:pt x="1175013" y="6123796"/>
                </a:cubicBezTo>
                <a:close/>
                <a:moveTo>
                  <a:pt x="1691769" y="6119679"/>
                </a:moveTo>
                <a:cubicBezTo>
                  <a:pt x="1690425" y="6121029"/>
                  <a:pt x="1690425" y="6121029"/>
                  <a:pt x="1690104" y="6122570"/>
                </a:cubicBezTo>
                <a:cubicBezTo>
                  <a:pt x="1690802" y="6124301"/>
                  <a:pt x="1689459" y="6125650"/>
                  <a:pt x="1689459" y="6125650"/>
                </a:cubicBezTo>
                <a:cubicBezTo>
                  <a:pt x="1684736" y="6127969"/>
                  <a:pt x="1679046" y="6134908"/>
                  <a:pt x="1682803" y="6137211"/>
                </a:cubicBezTo>
                <a:cubicBezTo>
                  <a:pt x="1676684" y="6136067"/>
                  <a:pt x="1675127" y="6148581"/>
                  <a:pt x="1671370" y="6146278"/>
                </a:cubicBezTo>
                <a:cubicBezTo>
                  <a:pt x="1679637" y="6157429"/>
                  <a:pt x="1669598" y="6169959"/>
                  <a:pt x="1670082" y="6182855"/>
                </a:cubicBezTo>
                <a:cubicBezTo>
                  <a:pt x="1669116" y="6187477"/>
                  <a:pt x="1668149" y="6192098"/>
                  <a:pt x="1667184" y="6196719"/>
                </a:cubicBezTo>
                <a:cubicBezTo>
                  <a:pt x="1666270" y="6206153"/>
                  <a:pt x="1664338" y="6215395"/>
                  <a:pt x="1659668" y="6222527"/>
                </a:cubicBezTo>
                <a:cubicBezTo>
                  <a:pt x="1659668" y="6222527"/>
                  <a:pt x="1658648" y="6222336"/>
                  <a:pt x="1657628" y="6222145"/>
                </a:cubicBezTo>
                <a:cubicBezTo>
                  <a:pt x="1657628" y="6222145"/>
                  <a:pt x="1656609" y="6221954"/>
                  <a:pt x="1656609" y="6221954"/>
                </a:cubicBezTo>
                <a:cubicBezTo>
                  <a:pt x="1656609" y="6221954"/>
                  <a:pt x="1655589" y="6221763"/>
                  <a:pt x="1655589" y="6221763"/>
                </a:cubicBezTo>
                <a:cubicBezTo>
                  <a:pt x="1655266" y="6223304"/>
                  <a:pt x="1655266" y="6223304"/>
                  <a:pt x="1656287" y="6223495"/>
                </a:cubicBezTo>
                <a:cubicBezTo>
                  <a:pt x="1656287" y="6223495"/>
                  <a:pt x="1657306" y="6223685"/>
                  <a:pt x="1657306" y="6223685"/>
                </a:cubicBezTo>
                <a:cubicBezTo>
                  <a:pt x="1658326" y="6223876"/>
                  <a:pt x="1659346" y="6224067"/>
                  <a:pt x="1659346" y="6224067"/>
                </a:cubicBezTo>
                <a:cubicBezTo>
                  <a:pt x="1659346" y="6224067"/>
                  <a:pt x="1660044" y="6225798"/>
                  <a:pt x="1660044" y="6225798"/>
                </a:cubicBezTo>
                <a:cubicBezTo>
                  <a:pt x="1659722" y="6227339"/>
                  <a:pt x="1659776" y="6232150"/>
                  <a:pt x="1656071" y="6234660"/>
                </a:cubicBezTo>
                <a:cubicBezTo>
                  <a:pt x="1655052" y="6234468"/>
                  <a:pt x="1655052" y="6234468"/>
                  <a:pt x="1655052" y="6234468"/>
                </a:cubicBezTo>
                <a:cubicBezTo>
                  <a:pt x="1653012" y="6234088"/>
                  <a:pt x="1650972" y="6233706"/>
                  <a:pt x="1649630" y="6235056"/>
                </a:cubicBezTo>
                <a:cubicBezTo>
                  <a:pt x="1649415" y="6246221"/>
                  <a:pt x="1646785" y="6253733"/>
                  <a:pt x="1642062" y="6256050"/>
                </a:cubicBezTo>
                <a:cubicBezTo>
                  <a:pt x="1644155" y="6261244"/>
                  <a:pt x="1639163" y="6269915"/>
                  <a:pt x="1641955" y="6276840"/>
                </a:cubicBezTo>
                <a:cubicBezTo>
                  <a:pt x="1641955" y="6276840"/>
                  <a:pt x="1641632" y="6278381"/>
                  <a:pt x="1642652" y="6278571"/>
                </a:cubicBezTo>
                <a:cubicBezTo>
                  <a:pt x="1640612" y="6278189"/>
                  <a:pt x="1640291" y="6279731"/>
                  <a:pt x="1639271" y="6279541"/>
                </a:cubicBezTo>
                <a:cubicBezTo>
                  <a:pt x="1639968" y="6281271"/>
                  <a:pt x="1639968" y="6281271"/>
                  <a:pt x="1639968" y="6281271"/>
                </a:cubicBezTo>
                <a:cubicBezTo>
                  <a:pt x="1640988" y="6281461"/>
                  <a:pt x="1640988" y="6281461"/>
                  <a:pt x="1642331" y="6280113"/>
                </a:cubicBezTo>
                <a:cubicBezTo>
                  <a:pt x="1641364" y="6284734"/>
                  <a:pt x="1640720" y="6287814"/>
                  <a:pt x="1639754" y="6292437"/>
                </a:cubicBezTo>
                <a:cubicBezTo>
                  <a:pt x="1639754" y="6292437"/>
                  <a:pt x="1639432" y="6293975"/>
                  <a:pt x="1639110" y="6295517"/>
                </a:cubicBezTo>
                <a:cubicBezTo>
                  <a:pt x="1638089" y="6295327"/>
                  <a:pt x="1636748" y="6296676"/>
                  <a:pt x="1636425" y="6298216"/>
                </a:cubicBezTo>
                <a:cubicBezTo>
                  <a:pt x="1627246" y="6296501"/>
                  <a:pt x="1630413" y="6306697"/>
                  <a:pt x="1629501" y="6316131"/>
                </a:cubicBezTo>
                <a:cubicBezTo>
                  <a:pt x="1630520" y="6316321"/>
                  <a:pt x="1630520" y="6316321"/>
                  <a:pt x="1630520" y="6316321"/>
                </a:cubicBezTo>
                <a:cubicBezTo>
                  <a:pt x="1630199" y="6317862"/>
                  <a:pt x="1629555" y="6320942"/>
                  <a:pt x="1628910" y="6324023"/>
                </a:cubicBezTo>
                <a:cubicBezTo>
                  <a:pt x="1628641" y="6330376"/>
                  <a:pt x="1627032" y="6338080"/>
                  <a:pt x="1624025" y="6342319"/>
                </a:cubicBezTo>
                <a:cubicBezTo>
                  <a:pt x="1622308" y="6340397"/>
                  <a:pt x="1624293" y="6335966"/>
                  <a:pt x="1620912" y="6336935"/>
                </a:cubicBezTo>
                <a:cubicBezTo>
                  <a:pt x="1618604" y="6342907"/>
                  <a:pt x="1617261" y="6344256"/>
                  <a:pt x="1619356" y="6349449"/>
                </a:cubicBezTo>
                <a:cubicBezTo>
                  <a:pt x="1617370" y="6353881"/>
                  <a:pt x="1616081" y="6360042"/>
                  <a:pt x="1615115" y="6364664"/>
                </a:cubicBezTo>
                <a:cubicBezTo>
                  <a:pt x="1614148" y="6369286"/>
                  <a:pt x="1613504" y="6372366"/>
                  <a:pt x="1613558" y="6377179"/>
                </a:cubicBezTo>
                <a:cubicBezTo>
                  <a:pt x="1614257" y="6378910"/>
                  <a:pt x="1615276" y="6379100"/>
                  <a:pt x="1616296" y="6379292"/>
                </a:cubicBezTo>
                <a:cubicBezTo>
                  <a:pt x="1617317" y="6379482"/>
                  <a:pt x="1618657" y="6378133"/>
                  <a:pt x="1618980" y="6376592"/>
                </a:cubicBezTo>
                <a:cubicBezTo>
                  <a:pt x="1618551" y="6368508"/>
                  <a:pt x="1621502" y="6359456"/>
                  <a:pt x="1624455" y="6350403"/>
                </a:cubicBezTo>
                <a:cubicBezTo>
                  <a:pt x="1624455" y="6350403"/>
                  <a:pt x="1624455" y="6350403"/>
                  <a:pt x="1624778" y="6348862"/>
                </a:cubicBezTo>
                <a:cubicBezTo>
                  <a:pt x="1626817" y="6349244"/>
                  <a:pt x="1626120" y="6347513"/>
                  <a:pt x="1626442" y="6345972"/>
                </a:cubicBezTo>
                <a:cubicBezTo>
                  <a:pt x="1626763" y="6344431"/>
                  <a:pt x="1626763" y="6344431"/>
                  <a:pt x="1626763" y="6344431"/>
                </a:cubicBezTo>
                <a:cubicBezTo>
                  <a:pt x="1630790" y="6340383"/>
                  <a:pt x="1631380" y="6332489"/>
                  <a:pt x="1632989" y="6324787"/>
                </a:cubicBezTo>
                <a:cubicBezTo>
                  <a:pt x="1632614" y="6321515"/>
                  <a:pt x="1633259" y="6318434"/>
                  <a:pt x="1633580" y="6316893"/>
                </a:cubicBezTo>
                <a:cubicBezTo>
                  <a:pt x="1633580" y="6316893"/>
                  <a:pt x="1633903" y="6315353"/>
                  <a:pt x="1633903" y="6315353"/>
                </a:cubicBezTo>
                <a:cubicBezTo>
                  <a:pt x="1634923" y="6315544"/>
                  <a:pt x="1634923" y="6315544"/>
                  <a:pt x="1634923" y="6315544"/>
                </a:cubicBezTo>
                <a:cubicBezTo>
                  <a:pt x="1639646" y="6313226"/>
                  <a:pt x="1635191" y="6309192"/>
                  <a:pt x="1637177" y="6304760"/>
                </a:cubicBezTo>
                <a:cubicBezTo>
                  <a:pt x="1638198" y="6304951"/>
                  <a:pt x="1638895" y="6306682"/>
                  <a:pt x="1640236" y="6305333"/>
                </a:cubicBezTo>
                <a:cubicBezTo>
                  <a:pt x="1636157" y="6304569"/>
                  <a:pt x="1642920" y="6302633"/>
                  <a:pt x="1641846" y="6297630"/>
                </a:cubicBezTo>
                <a:cubicBezTo>
                  <a:pt x="1641846" y="6297630"/>
                  <a:pt x="1642867" y="6297820"/>
                  <a:pt x="1642867" y="6297820"/>
                </a:cubicBezTo>
                <a:cubicBezTo>
                  <a:pt x="1644262" y="6301284"/>
                  <a:pt x="1642599" y="6304174"/>
                  <a:pt x="1641955" y="6307254"/>
                </a:cubicBezTo>
                <a:cubicBezTo>
                  <a:pt x="1640934" y="6307064"/>
                  <a:pt x="1640612" y="6308605"/>
                  <a:pt x="1640612" y="6308605"/>
                </a:cubicBezTo>
                <a:cubicBezTo>
                  <a:pt x="1640291" y="6310144"/>
                  <a:pt x="1640291" y="6310144"/>
                  <a:pt x="1641310" y="6310336"/>
                </a:cubicBezTo>
                <a:cubicBezTo>
                  <a:pt x="1641310" y="6310336"/>
                  <a:pt x="1642331" y="6310526"/>
                  <a:pt x="1642331" y="6310526"/>
                </a:cubicBezTo>
                <a:cubicBezTo>
                  <a:pt x="1642652" y="6308985"/>
                  <a:pt x="1642974" y="6307446"/>
                  <a:pt x="1643994" y="6307636"/>
                </a:cubicBezTo>
                <a:cubicBezTo>
                  <a:pt x="1644639" y="6304555"/>
                  <a:pt x="1646625" y="6300124"/>
                  <a:pt x="1645229" y="6296661"/>
                </a:cubicBezTo>
                <a:cubicBezTo>
                  <a:pt x="1644209" y="6296471"/>
                  <a:pt x="1644209" y="6296471"/>
                  <a:pt x="1644209" y="6296471"/>
                </a:cubicBezTo>
                <a:cubicBezTo>
                  <a:pt x="1643189" y="6296280"/>
                  <a:pt x="1643189" y="6296280"/>
                  <a:pt x="1642169" y="6296089"/>
                </a:cubicBezTo>
                <a:cubicBezTo>
                  <a:pt x="1642491" y="6294548"/>
                  <a:pt x="1642813" y="6293008"/>
                  <a:pt x="1642813" y="6293008"/>
                </a:cubicBezTo>
                <a:cubicBezTo>
                  <a:pt x="1643779" y="6288387"/>
                  <a:pt x="1644424" y="6285305"/>
                  <a:pt x="1645390" y="6280685"/>
                </a:cubicBezTo>
                <a:cubicBezTo>
                  <a:pt x="1645712" y="6279144"/>
                  <a:pt x="1645712" y="6279144"/>
                  <a:pt x="1645712" y="6279144"/>
                </a:cubicBezTo>
                <a:cubicBezTo>
                  <a:pt x="1646033" y="6277603"/>
                  <a:pt x="1645014" y="6277412"/>
                  <a:pt x="1645336" y="6275872"/>
                </a:cubicBezTo>
                <a:cubicBezTo>
                  <a:pt x="1646356" y="6276063"/>
                  <a:pt x="1646356" y="6276063"/>
                  <a:pt x="1646356" y="6276063"/>
                </a:cubicBezTo>
                <a:cubicBezTo>
                  <a:pt x="1654031" y="6264692"/>
                  <a:pt x="1652851" y="6250065"/>
                  <a:pt x="1659131" y="6235233"/>
                </a:cubicBezTo>
                <a:cubicBezTo>
                  <a:pt x="1661816" y="6232532"/>
                  <a:pt x="1662459" y="6229452"/>
                  <a:pt x="1663104" y="6226370"/>
                </a:cubicBezTo>
                <a:cubicBezTo>
                  <a:pt x="1663104" y="6226370"/>
                  <a:pt x="1663426" y="6224829"/>
                  <a:pt x="1663426" y="6224829"/>
                </a:cubicBezTo>
                <a:cubicBezTo>
                  <a:pt x="1668419" y="6216160"/>
                  <a:pt x="1669330" y="6206726"/>
                  <a:pt x="1671263" y="6197483"/>
                </a:cubicBezTo>
                <a:cubicBezTo>
                  <a:pt x="1672229" y="6192860"/>
                  <a:pt x="1673196" y="6188239"/>
                  <a:pt x="1674161" y="6183618"/>
                </a:cubicBezTo>
                <a:cubicBezTo>
                  <a:pt x="1675181" y="6183809"/>
                  <a:pt x="1675181" y="6183809"/>
                  <a:pt x="1675181" y="6183809"/>
                </a:cubicBezTo>
                <a:cubicBezTo>
                  <a:pt x="1680495" y="6173597"/>
                  <a:pt x="1680710" y="6162432"/>
                  <a:pt x="1684038" y="6156651"/>
                </a:cubicBezTo>
                <a:cubicBezTo>
                  <a:pt x="1683018" y="6156460"/>
                  <a:pt x="1683393" y="6159732"/>
                  <a:pt x="1681354" y="6159352"/>
                </a:cubicBezTo>
                <a:lnTo>
                  <a:pt x="1683928" y="6153911"/>
                </a:lnTo>
                <a:lnTo>
                  <a:pt x="1688396" y="6161439"/>
                </a:lnTo>
                <a:cubicBezTo>
                  <a:pt x="1696454" y="6178163"/>
                  <a:pt x="1686935" y="6202358"/>
                  <a:pt x="1706571" y="6212903"/>
                </a:cubicBezTo>
                <a:cubicBezTo>
                  <a:pt x="1714010" y="6224223"/>
                  <a:pt x="1715248" y="6235032"/>
                  <a:pt x="1729095" y="6248668"/>
                </a:cubicBezTo>
                <a:cubicBezTo>
                  <a:pt x="1729198" y="6249567"/>
                  <a:pt x="1730748" y="6249694"/>
                  <a:pt x="1732273" y="6249599"/>
                </a:cubicBezTo>
                <a:cubicBezTo>
                  <a:pt x="1733797" y="6249502"/>
                  <a:pt x="1735295" y="6249180"/>
                  <a:pt x="1735295" y="6249180"/>
                </a:cubicBezTo>
                <a:cubicBezTo>
                  <a:pt x="1741292" y="6247892"/>
                  <a:pt x="1741085" y="6246090"/>
                  <a:pt x="1741085" y="6246090"/>
                </a:cubicBezTo>
                <a:cubicBezTo>
                  <a:pt x="1741085" y="6246090"/>
                  <a:pt x="1740879" y="6244290"/>
                  <a:pt x="1740879" y="6244290"/>
                </a:cubicBezTo>
                <a:cubicBezTo>
                  <a:pt x="1733235" y="6231166"/>
                  <a:pt x="1725797" y="6219845"/>
                  <a:pt x="1718565" y="6210325"/>
                </a:cubicBezTo>
                <a:cubicBezTo>
                  <a:pt x="1716555" y="6192762"/>
                  <a:pt x="1720710" y="6168682"/>
                  <a:pt x="1706867" y="6153403"/>
                </a:cubicBezTo>
                <a:lnTo>
                  <a:pt x="1688577" y="6143013"/>
                </a:lnTo>
                <a:lnTo>
                  <a:pt x="1692895" y="6129494"/>
                </a:lnTo>
                <a:cubicBezTo>
                  <a:pt x="1691875" y="6129304"/>
                  <a:pt x="1691875" y="6129304"/>
                  <a:pt x="1691875" y="6129304"/>
                </a:cubicBezTo>
                <a:cubicBezTo>
                  <a:pt x="1692708" y="6127858"/>
                  <a:pt x="1693459" y="6126799"/>
                  <a:pt x="1693955" y="6125691"/>
                </a:cubicBezTo>
                <a:cubicBezTo>
                  <a:pt x="1694452" y="6124583"/>
                  <a:pt x="1694693" y="6123428"/>
                  <a:pt x="1694505" y="6121792"/>
                </a:cubicBezTo>
                <a:cubicBezTo>
                  <a:pt x="1694827" y="6120252"/>
                  <a:pt x="1692788" y="6119870"/>
                  <a:pt x="1691769" y="6119679"/>
                </a:cubicBezTo>
                <a:close/>
                <a:moveTo>
                  <a:pt x="8105463" y="6119056"/>
                </a:moveTo>
                <a:lnTo>
                  <a:pt x="8108215" y="6124297"/>
                </a:lnTo>
                <a:cubicBezTo>
                  <a:pt x="8109820" y="6125544"/>
                  <a:pt x="8111432" y="6126526"/>
                  <a:pt x="8111369" y="6128634"/>
                </a:cubicBezTo>
                <a:cubicBezTo>
                  <a:pt x="8109177" y="6128727"/>
                  <a:pt x="8109240" y="6126620"/>
                  <a:pt x="8106987" y="6128821"/>
                </a:cubicBezTo>
                <a:cubicBezTo>
                  <a:pt x="8109131" y="6130307"/>
                  <a:pt x="8109632" y="6131866"/>
                  <a:pt x="8109312" y="6133457"/>
                </a:cubicBezTo>
                <a:lnTo>
                  <a:pt x="8107059" y="6137646"/>
                </a:lnTo>
                <a:lnTo>
                  <a:pt x="8103317" y="6130064"/>
                </a:lnTo>
                <a:lnTo>
                  <a:pt x="8098721" y="6123477"/>
                </a:lnTo>
                <a:lnTo>
                  <a:pt x="8098413" y="6122886"/>
                </a:lnTo>
                <a:close/>
                <a:moveTo>
                  <a:pt x="3395239" y="6119056"/>
                </a:moveTo>
                <a:lnTo>
                  <a:pt x="3397991" y="6124297"/>
                </a:lnTo>
                <a:cubicBezTo>
                  <a:pt x="3399596" y="6125544"/>
                  <a:pt x="3401209" y="6126526"/>
                  <a:pt x="3401145" y="6128634"/>
                </a:cubicBezTo>
                <a:cubicBezTo>
                  <a:pt x="3398954" y="6128727"/>
                  <a:pt x="3399017" y="6126620"/>
                  <a:pt x="3396763" y="6128821"/>
                </a:cubicBezTo>
                <a:cubicBezTo>
                  <a:pt x="3398907" y="6130307"/>
                  <a:pt x="3399408" y="6131866"/>
                  <a:pt x="3399088" y="6133457"/>
                </a:cubicBezTo>
                <a:lnTo>
                  <a:pt x="3396835" y="6137646"/>
                </a:lnTo>
                <a:lnTo>
                  <a:pt x="3393094" y="6130064"/>
                </a:lnTo>
                <a:lnTo>
                  <a:pt x="3388497" y="6123477"/>
                </a:lnTo>
                <a:lnTo>
                  <a:pt x="3388189" y="6122886"/>
                </a:lnTo>
                <a:close/>
                <a:moveTo>
                  <a:pt x="11419246" y="6117213"/>
                </a:moveTo>
                <a:cubicBezTo>
                  <a:pt x="11419246" y="6117213"/>
                  <a:pt x="11417400" y="6122330"/>
                  <a:pt x="11412637" y="6119514"/>
                </a:cubicBezTo>
                <a:cubicBezTo>
                  <a:pt x="11414711" y="6121775"/>
                  <a:pt x="11416459" y="6122938"/>
                  <a:pt x="11417841" y="6123366"/>
                </a:cubicBezTo>
                <a:cubicBezTo>
                  <a:pt x="11419221" y="6123794"/>
                  <a:pt x="11420236" y="6123488"/>
                  <a:pt x="11420840" y="6122812"/>
                </a:cubicBezTo>
                <a:cubicBezTo>
                  <a:pt x="11422051" y="6121457"/>
                  <a:pt x="11421629" y="6118621"/>
                  <a:pt x="11419246" y="6117213"/>
                </a:cubicBezTo>
                <a:close/>
                <a:moveTo>
                  <a:pt x="8106284" y="6116401"/>
                </a:moveTo>
                <a:lnTo>
                  <a:pt x="8107761" y="6118791"/>
                </a:lnTo>
                <a:lnTo>
                  <a:pt x="8108081" y="6119567"/>
                </a:lnTo>
                <a:cubicBezTo>
                  <a:pt x="8108730" y="6120724"/>
                  <a:pt x="8109317" y="6121685"/>
                  <a:pt x="8109077" y="6121729"/>
                </a:cubicBezTo>
                <a:lnTo>
                  <a:pt x="8105558" y="6118762"/>
                </a:lnTo>
                <a:close/>
                <a:moveTo>
                  <a:pt x="3396061" y="6116401"/>
                </a:moveTo>
                <a:lnTo>
                  <a:pt x="3397537" y="6118791"/>
                </a:lnTo>
                <a:lnTo>
                  <a:pt x="3397858" y="6119567"/>
                </a:lnTo>
                <a:cubicBezTo>
                  <a:pt x="3398506" y="6120724"/>
                  <a:pt x="3399094" y="6121685"/>
                  <a:pt x="3398853" y="6121729"/>
                </a:cubicBezTo>
                <a:lnTo>
                  <a:pt x="3395335" y="6118762"/>
                </a:lnTo>
                <a:close/>
                <a:moveTo>
                  <a:pt x="8216892" y="6115488"/>
                </a:moveTo>
                <a:cubicBezTo>
                  <a:pt x="8216892" y="6115488"/>
                  <a:pt x="8216955" y="6113348"/>
                  <a:pt x="8214661" y="6115583"/>
                </a:cubicBezTo>
                <a:cubicBezTo>
                  <a:pt x="8214661" y="6115583"/>
                  <a:pt x="8214661" y="6115583"/>
                  <a:pt x="8214598" y="6117720"/>
                </a:cubicBezTo>
                <a:cubicBezTo>
                  <a:pt x="8216766" y="6119762"/>
                  <a:pt x="8214409" y="6124133"/>
                  <a:pt x="8214281" y="6128408"/>
                </a:cubicBezTo>
                <a:cubicBezTo>
                  <a:pt x="8214092" y="6134821"/>
                  <a:pt x="8211609" y="6143468"/>
                  <a:pt x="8220470" y="6145223"/>
                </a:cubicBezTo>
                <a:cubicBezTo>
                  <a:pt x="8220470" y="6145223"/>
                  <a:pt x="8222702" y="6145128"/>
                  <a:pt x="8222764" y="6142990"/>
                </a:cubicBezTo>
                <a:cubicBezTo>
                  <a:pt x="8222764" y="6142990"/>
                  <a:pt x="8222827" y="6140852"/>
                  <a:pt x="8220596" y="6140947"/>
                </a:cubicBezTo>
                <a:cubicBezTo>
                  <a:pt x="8216134" y="6141139"/>
                  <a:pt x="8216260" y="6136863"/>
                  <a:pt x="8218744" y="6128217"/>
                </a:cubicBezTo>
                <a:cubicBezTo>
                  <a:pt x="8218871" y="6123942"/>
                  <a:pt x="8218997" y="6119666"/>
                  <a:pt x="8216892" y="6115488"/>
                </a:cubicBezTo>
                <a:close/>
                <a:moveTo>
                  <a:pt x="3506669" y="6115488"/>
                </a:moveTo>
                <a:cubicBezTo>
                  <a:pt x="3506669" y="6115488"/>
                  <a:pt x="3506732" y="6113348"/>
                  <a:pt x="3504438" y="6115583"/>
                </a:cubicBezTo>
                <a:cubicBezTo>
                  <a:pt x="3504438" y="6115583"/>
                  <a:pt x="3504438" y="6115583"/>
                  <a:pt x="3504374" y="6117720"/>
                </a:cubicBezTo>
                <a:cubicBezTo>
                  <a:pt x="3506543" y="6119762"/>
                  <a:pt x="3504185" y="6124133"/>
                  <a:pt x="3504058" y="6128408"/>
                </a:cubicBezTo>
                <a:cubicBezTo>
                  <a:pt x="3503868" y="6134821"/>
                  <a:pt x="3501386" y="6143468"/>
                  <a:pt x="3510246" y="6145223"/>
                </a:cubicBezTo>
                <a:cubicBezTo>
                  <a:pt x="3510246" y="6145223"/>
                  <a:pt x="3512479" y="6145128"/>
                  <a:pt x="3512541" y="6142990"/>
                </a:cubicBezTo>
                <a:cubicBezTo>
                  <a:pt x="3512541" y="6142990"/>
                  <a:pt x="3512604" y="6140852"/>
                  <a:pt x="3510373" y="6140947"/>
                </a:cubicBezTo>
                <a:cubicBezTo>
                  <a:pt x="3505910" y="6141139"/>
                  <a:pt x="3506036" y="6136863"/>
                  <a:pt x="3508520" y="6128217"/>
                </a:cubicBezTo>
                <a:cubicBezTo>
                  <a:pt x="3508647" y="6123942"/>
                  <a:pt x="3508774" y="6119666"/>
                  <a:pt x="3506669" y="6115488"/>
                </a:cubicBezTo>
                <a:close/>
                <a:moveTo>
                  <a:pt x="11432801" y="6114350"/>
                </a:moveTo>
                <a:cubicBezTo>
                  <a:pt x="11431934" y="6116756"/>
                  <a:pt x="11433370" y="6120788"/>
                  <a:pt x="11438133" y="6123605"/>
                </a:cubicBezTo>
                <a:cubicBezTo>
                  <a:pt x="11438765" y="6121856"/>
                  <a:pt x="11440025" y="6118357"/>
                  <a:pt x="11441288" y="6114857"/>
                </a:cubicBezTo>
                <a:cubicBezTo>
                  <a:pt x="11436839" y="6111166"/>
                  <a:pt x="11433669" y="6111945"/>
                  <a:pt x="11432801" y="6114350"/>
                </a:cubicBezTo>
                <a:close/>
                <a:moveTo>
                  <a:pt x="8407457" y="6114346"/>
                </a:moveTo>
                <a:cubicBezTo>
                  <a:pt x="8407457" y="6114346"/>
                  <a:pt x="8405005" y="6116548"/>
                  <a:pt x="8405005" y="6116548"/>
                </a:cubicBezTo>
                <a:cubicBezTo>
                  <a:pt x="8404819" y="6122846"/>
                  <a:pt x="8404819" y="6122846"/>
                  <a:pt x="8404819" y="6122846"/>
                </a:cubicBezTo>
                <a:cubicBezTo>
                  <a:pt x="8404819" y="6122846"/>
                  <a:pt x="8404819" y="6122846"/>
                  <a:pt x="8407208" y="6122745"/>
                </a:cubicBezTo>
                <a:cubicBezTo>
                  <a:pt x="8407395" y="6116445"/>
                  <a:pt x="8407395" y="6116445"/>
                  <a:pt x="8407395" y="6116445"/>
                </a:cubicBezTo>
                <a:cubicBezTo>
                  <a:pt x="8408591" y="6116395"/>
                  <a:pt x="8408606" y="6115869"/>
                  <a:pt x="8408323" y="6115357"/>
                </a:cubicBezTo>
                <a:cubicBezTo>
                  <a:pt x="8408039" y="6114846"/>
                  <a:pt x="8407457" y="6114346"/>
                  <a:pt x="8407457" y="6114346"/>
                </a:cubicBezTo>
                <a:close/>
                <a:moveTo>
                  <a:pt x="3697234" y="6114346"/>
                </a:moveTo>
                <a:cubicBezTo>
                  <a:pt x="3697234" y="6114346"/>
                  <a:pt x="3694782" y="6116548"/>
                  <a:pt x="3694782" y="6116548"/>
                </a:cubicBezTo>
                <a:cubicBezTo>
                  <a:pt x="3694595" y="6122846"/>
                  <a:pt x="3694595" y="6122846"/>
                  <a:pt x="3694595" y="6122846"/>
                </a:cubicBezTo>
                <a:cubicBezTo>
                  <a:pt x="3694595" y="6122846"/>
                  <a:pt x="3694595" y="6122846"/>
                  <a:pt x="3696984" y="6122745"/>
                </a:cubicBezTo>
                <a:cubicBezTo>
                  <a:pt x="3697171" y="6116445"/>
                  <a:pt x="3697171" y="6116445"/>
                  <a:pt x="3697171" y="6116445"/>
                </a:cubicBezTo>
                <a:cubicBezTo>
                  <a:pt x="3698367" y="6116395"/>
                  <a:pt x="3698382" y="6115869"/>
                  <a:pt x="3698099" y="6115357"/>
                </a:cubicBezTo>
                <a:cubicBezTo>
                  <a:pt x="3697815" y="6114846"/>
                  <a:pt x="3697234" y="6114346"/>
                  <a:pt x="3697234" y="6114346"/>
                </a:cubicBezTo>
                <a:close/>
                <a:moveTo>
                  <a:pt x="1694955" y="6109257"/>
                </a:moveTo>
                <a:cubicBezTo>
                  <a:pt x="1694955" y="6109257"/>
                  <a:pt x="1692745" y="6114875"/>
                  <a:pt x="1693050" y="6113424"/>
                </a:cubicBezTo>
                <a:cubicBezTo>
                  <a:pt x="1693645" y="6114289"/>
                  <a:pt x="1694185" y="6114485"/>
                  <a:pt x="1694631" y="6114285"/>
                </a:cubicBezTo>
                <a:cubicBezTo>
                  <a:pt x="1695076" y="6114085"/>
                  <a:pt x="1695426" y="6113491"/>
                  <a:pt x="1695640" y="6112777"/>
                </a:cubicBezTo>
                <a:cubicBezTo>
                  <a:pt x="1696068" y="6111350"/>
                  <a:pt x="1695950" y="6109443"/>
                  <a:pt x="1694955" y="6109257"/>
                </a:cubicBezTo>
                <a:close/>
                <a:moveTo>
                  <a:pt x="1152239" y="6105183"/>
                </a:moveTo>
                <a:cubicBezTo>
                  <a:pt x="1143827" y="6110009"/>
                  <a:pt x="1143932" y="6119628"/>
                  <a:pt x="1142271" y="6122517"/>
                </a:cubicBezTo>
                <a:cubicBezTo>
                  <a:pt x="1142271" y="6122517"/>
                  <a:pt x="1139218" y="6121946"/>
                  <a:pt x="1139218" y="6121946"/>
                </a:cubicBezTo>
                <a:cubicBezTo>
                  <a:pt x="1135521" y="6124454"/>
                  <a:pt x="1136269" y="6130993"/>
                  <a:pt x="1137660" y="6134453"/>
                </a:cubicBezTo>
                <a:cubicBezTo>
                  <a:pt x="1139592" y="6125215"/>
                  <a:pt x="1139374" y="6136374"/>
                  <a:pt x="1143714" y="6130785"/>
                </a:cubicBezTo>
                <a:cubicBezTo>
                  <a:pt x="1143392" y="6132325"/>
                  <a:pt x="1145427" y="6132706"/>
                  <a:pt x="1146123" y="6134436"/>
                </a:cubicBezTo>
                <a:cubicBezTo>
                  <a:pt x="1145106" y="6134246"/>
                  <a:pt x="1144088" y="6134055"/>
                  <a:pt x="1143766" y="6135594"/>
                </a:cubicBezTo>
                <a:cubicBezTo>
                  <a:pt x="1144784" y="6135786"/>
                  <a:pt x="1145802" y="6135976"/>
                  <a:pt x="1146819" y="6136165"/>
                </a:cubicBezTo>
                <a:cubicBezTo>
                  <a:pt x="1147142" y="6134627"/>
                  <a:pt x="1147142" y="6134627"/>
                  <a:pt x="1147142" y="6134627"/>
                </a:cubicBezTo>
                <a:cubicBezTo>
                  <a:pt x="1147514" y="6137896"/>
                  <a:pt x="1147193" y="6139435"/>
                  <a:pt x="1146550" y="6142514"/>
                </a:cubicBezTo>
                <a:cubicBezTo>
                  <a:pt x="1146227" y="6144054"/>
                  <a:pt x="1145583" y="6147133"/>
                  <a:pt x="1145958" y="6150403"/>
                </a:cubicBezTo>
                <a:cubicBezTo>
                  <a:pt x="1146976" y="6150593"/>
                  <a:pt x="1146976" y="6150593"/>
                  <a:pt x="1146976" y="6150593"/>
                </a:cubicBezTo>
                <a:cubicBezTo>
                  <a:pt x="1147993" y="6150784"/>
                  <a:pt x="1149010" y="6150974"/>
                  <a:pt x="1150028" y="6151164"/>
                </a:cubicBezTo>
                <a:cubicBezTo>
                  <a:pt x="1151046" y="6151354"/>
                  <a:pt x="1152385" y="6150006"/>
                  <a:pt x="1153725" y="6148655"/>
                </a:cubicBezTo>
                <a:cubicBezTo>
                  <a:pt x="1153029" y="6146926"/>
                  <a:pt x="1153029" y="6146926"/>
                  <a:pt x="1153351" y="6145387"/>
                </a:cubicBezTo>
                <a:cubicBezTo>
                  <a:pt x="1153351" y="6145387"/>
                  <a:pt x="1152655" y="6143656"/>
                  <a:pt x="1152655" y="6143656"/>
                </a:cubicBezTo>
                <a:cubicBezTo>
                  <a:pt x="1151637" y="6143467"/>
                  <a:pt x="1151316" y="6145005"/>
                  <a:pt x="1151316" y="6145005"/>
                </a:cubicBezTo>
                <a:cubicBezTo>
                  <a:pt x="1150994" y="6146545"/>
                  <a:pt x="1150673" y="6148085"/>
                  <a:pt x="1150673" y="6148085"/>
                </a:cubicBezTo>
                <a:cubicBezTo>
                  <a:pt x="1150673" y="6148085"/>
                  <a:pt x="1150349" y="6149625"/>
                  <a:pt x="1149331" y="6149433"/>
                </a:cubicBezTo>
                <a:cubicBezTo>
                  <a:pt x="1149331" y="6149433"/>
                  <a:pt x="1148314" y="6149244"/>
                  <a:pt x="1148314" y="6149244"/>
                </a:cubicBezTo>
                <a:cubicBezTo>
                  <a:pt x="1147619" y="6147514"/>
                  <a:pt x="1148262" y="6144435"/>
                  <a:pt x="1148585" y="6142896"/>
                </a:cubicBezTo>
                <a:cubicBezTo>
                  <a:pt x="1149229" y="6139816"/>
                  <a:pt x="1149872" y="6136737"/>
                  <a:pt x="1149176" y="6135006"/>
                </a:cubicBezTo>
                <a:cubicBezTo>
                  <a:pt x="1151854" y="6132308"/>
                  <a:pt x="1153838" y="6127880"/>
                  <a:pt x="1157214" y="6126911"/>
                </a:cubicBezTo>
                <a:cubicBezTo>
                  <a:pt x="1155179" y="6126529"/>
                  <a:pt x="1154482" y="6124801"/>
                  <a:pt x="1154804" y="6123260"/>
                </a:cubicBezTo>
                <a:cubicBezTo>
                  <a:pt x="1155822" y="6123451"/>
                  <a:pt x="1158874" y="6124022"/>
                  <a:pt x="1159196" y="6122482"/>
                </a:cubicBezTo>
                <a:cubicBezTo>
                  <a:pt x="1154753" y="6118452"/>
                  <a:pt x="1162093" y="6108625"/>
                  <a:pt x="1152239" y="6105183"/>
                </a:cubicBezTo>
                <a:close/>
                <a:moveTo>
                  <a:pt x="4537406" y="6104611"/>
                </a:moveTo>
                <a:cubicBezTo>
                  <a:pt x="4522264" y="6100339"/>
                  <a:pt x="4495582" y="6111033"/>
                  <a:pt x="4504233" y="6124982"/>
                </a:cubicBezTo>
                <a:cubicBezTo>
                  <a:pt x="4504233" y="6124982"/>
                  <a:pt x="4503486" y="6119799"/>
                  <a:pt x="4495686" y="6127118"/>
                </a:cubicBezTo>
                <a:cubicBezTo>
                  <a:pt x="4504979" y="6130166"/>
                  <a:pt x="4489380" y="6144806"/>
                  <a:pt x="4490126" y="6149988"/>
                </a:cubicBezTo>
                <a:cubicBezTo>
                  <a:pt x="4490873" y="6155173"/>
                  <a:pt x="4500167" y="6158222"/>
                  <a:pt x="4500912" y="6163406"/>
                </a:cubicBezTo>
                <a:cubicBezTo>
                  <a:pt x="4508713" y="6156087"/>
                  <a:pt x="4526552" y="6157000"/>
                  <a:pt x="4525806" y="6151815"/>
                </a:cubicBezTo>
                <a:cubicBezTo>
                  <a:pt x="4525806" y="6151815"/>
                  <a:pt x="4525806" y="6151815"/>
                  <a:pt x="4526552" y="6157000"/>
                </a:cubicBezTo>
                <a:cubicBezTo>
                  <a:pt x="4526552" y="6157000"/>
                  <a:pt x="4526552" y="6157000"/>
                  <a:pt x="4535099" y="6154864"/>
                </a:cubicBezTo>
                <a:cubicBezTo>
                  <a:pt x="4534351" y="6149681"/>
                  <a:pt x="4533605" y="6144497"/>
                  <a:pt x="4533605" y="6144497"/>
                </a:cubicBezTo>
                <a:cubicBezTo>
                  <a:pt x="4524312" y="6141448"/>
                  <a:pt x="4524312" y="6141448"/>
                  <a:pt x="4524312" y="6141448"/>
                </a:cubicBezTo>
                <a:cubicBezTo>
                  <a:pt x="4524312" y="6141448"/>
                  <a:pt x="4532858" y="6139312"/>
                  <a:pt x="4532858" y="6139312"/>
                </a:cubicBezTo>
                <a:cubicBezTo>
                  <a:pt x="4532858" y="6139312"/>
                  <a:pt x="4532858" y="6139312"/>
                  <a:pt x="4540657" y="6131994"/>
                </a:cubicBezTo>
                <a:cubicBezTo>
                  <a:pt x="4540657" y="6131994"/>
                  <a:pt x="4539911" y="6126809"/>
                  <a:pt x="4539911" y="6126809"/>
                </a:cubicBezTo>
                <a:cubicBezTo>
                  <a:pt x="4539911" y="6126809"/>
                  <a:pt x="4531365" y="6128945"/>
                  <a:pt x="4531365" y="6128945"/>
                </a:cubicBezTo>
                <a:cubicBezTo>
                  <a:pt x="4532112" y="6134130"/>
                  <a:pt x="4532112" y="6134130"/>
                  <a:pt x="4532112" y="6134130"/>
                </a:cubicBezTo>
                <a:cubicBezTo>
                  <a:pt x="4522818" y="6131081"/>
                  <a:pt x="4529872" y="6118577"/>
                  <a:pt x="4546964" y="6114305"/>
                </a:cubicBezTo>
                <a:cubicBezTo>
                  <a:pt x="4546218" y="6109122"/>
                  <a:pt x="4542453" y="6106035"/>
                  <a:pt x="4537406" y="6104611"/>
                </a:cubicBezTo>
                <a:close/>
                <a:moveTo>
                  <a:pt x="9247629" y="6104611"/>
                </a:moveTo>
                <a:cubicBezTo>
                  <a:pt x="9232487" y="6100339"/>
                  <a:pt x="9205806" y="6111033"/>
                  <a:pt x="9214456" y="6124982"/>
                </a:cubicBezTo>
                <a:cubicBezTo>
                  <a:pt x="9214456" y="6124982"/>
                  <a:pt x="9213709" y="6119799"/>
                  <a:pt x="9205909" y="6127118"/>
                </a:cubicBezTo>
                <a:cubicBezTo>
                  <a:pt x="9215203" y="6130166"/>
                  <a:pt x="9199603" y="6144806"/>
                  <a:pt x="9200350" y="6149988"/>
                </a:cubicBezTo>
                <a:cubicBezTo>
                  <a:pt x="9201097" y="6155173"/>
                  <a:pt x="9210390" y="6158222"/>
                  <a:pt x="9211136" y="6163406"/>
                </a:cubicBezTo>
                <a:cubicBezTo>
                  <a:pt x="9218937" y="6156087"/>
                  <a:pt x="9236775" y="6157000"/>
                  <a:pt x="9236029" y="6151815"/>
                </a:cubicBezTo>
                <a:cubicBezTo>
                  <a:pt x="9236029" y="6151815"/>
                  <a:pt x="9236029" y="6151815"/>
                  <a:pt x="9236775" y="6157000"/>
                </a:cubicBezTo>
                <a:cubicBezTo>
                  <a:pt x="9236775" y="6157000"/>
                  <a:pt x="9236775" y="6157000"/>
                  <a:pt x="9245323" y="6154864"/>
                </a:cubicBezTo>
                <a:cubicBezTo>
                  <a:pt x="9244575" y="6149681"/>
                  <a:pt x="9243829" y="6144497"/>
                  <a:pt x="9243829" y="6144497"/>
                </a:cubicBezTo>
                <a:cubicBezTo>
                  <a:pt x="9234535" y="6141448"/>
                  <a:pt x="9234535" y="6141448"/>
                  <a:pt x="9234535" y="6141448"/>
                </a:cubicBezTo>
                <a:cubicBezTo>
                  <a:pt x="9234535" y="6141448"/>
                  <a:pt x="9243081" y="6139312"/>
                  <a:pt x="9243081" y="6139312"/>
                </a:cubicBezTo>
                <a:cubicBezTo>
                  <a:pt x="9243081" y="6139312"/>
                  <a:pt x="9243081" y="6139312"/>
                  <a:pt x="9250881" y="6131994"/>
                </a:cubicBezTo>
                <a:cubicBezTo>
                  <a:pt x="9250881" y="6131994"/>
                  <a:pt x="9250135" y="6126809"/>
                  <a:pt x="9250135" y="6126809"/>
                </a:cubicBezTo>
                <a:cubicBezTo>
                  <a:pt x="9250135" y="6126809"/>
                  <a:pt x="9241589" y="6128945"/>
                  <a:pt x="9241589" y="6128945"/>
                </a:cubicBezTo>
                <a:cubicBezTo>
                  <a:pt x="9242336" y="6134130"/>
                  <a:pt x="9242336" y="6134130"/>
                  <a:pt x="9242336" y="6134130"/>
                </a:cubicBezTo>
                <a:cubicBezTo>
                  <a:pt x="9233042" y="6131081"/>
                  <a:pt x="9240095" y="6118577"/>
                  <a:pt x="9257188" y="6114305"/>
                </a:cubicBezTo>
                <a:cubicBezTo>
                  <a:pt x="9256441" y="6109121"/>
                  <a:pt x="9252676" y="6106035"/>
                  <a:pt x="9247629" y="6104611"/>
                </a:cubicBezTo>
                <a:close/>
                <a:moveTo>
                  <a:pt x="1689024" y="6101768"/>
                </a:moveTo>
                <a:cubicBezTo>
                  <a:pt x="1688029" y="6101582"/>
                  <a:pt x="1686723" y="6102885"/>
                  <a:pt x="1686723" y="6102885"/>
                </a:cubicBezTo>
                <a:cubicBezTo>
                  <a:pt x="1685478" y="6108837"/>
                  <a:pt x="1685478" y="6108837"/>
                  <a:pt x="1685478" y="6108837"/>
                </a:cubicBezTo>
                <a:cubicBezTo>
                  <a:pt x="1685478" y="6108837"/>
                  <a:pt x="1686163" y="6110511"/>
                  <a:pt x="1687157" y="6110698"/>
                </a:cubicBezTo>
                <a:cubicBezTo>
                  <a:pt x="1688152" y="6110884"/>
                  <a:pt x="1688463" y="6109396"/>
                  <a:pt x="1688463" y="6109396"/>
                </a:cubicBezTo>
                <a:cubicBezTo>
                  <a:pt x="1689708" y="6103442"/>
                  <a:pt x="1689708" y="6103442"/>
                  <a:pt x="1689708" y="6103442"/>
                </a:cubicBezTo>
                <a:cubicBezTo>
                  <a:pt x="1689708" y="6103442"/>
                  <a:pt x="1690020" y="6101953"/>
                  <a:pt x="1689024" y="6101768"/>
                </a:cubicBezTo>
                <a:close/>
                <a:moveTo>
                  <a:pt x="7435117" y="6100694"/>
                </a:moveTo>
                <a:cubicBezTo>
                  <a:pt x="7433927" y="6100305"/>
                  <a:pt x="7431666" y="6100743"/>
                  <a:pt x="7427379" y="6104053"/>
                </a:cubicBezTo>
                <a:cubicBezTo>
                  <a:pt x="7427848" y="6108919"/>
                  <a:pt x="7428791" y="6118652"/>
                  <a:pt x="7437836" y="6116898"/>
                </a:cubicBezTo>
                <a:cubicBezTo>
                  <a:pt x="7437836" y="6116898"/>
                  <a:pt x="7437364" y="6112030"/>
                  <a:pt x="7436424" y="6102300"/>
                </a:cubicBezTo>
                <a:cubicBezTo>
                  <a:pt x="7436424" y="6102300"/>
                  <a:pt x="7436306" y="6101083"/>
                  <a:pt x="7435117" y="6100694"/>
                </a:cubicBezTo>
                <a:close/>
                <a:moveTo>
                  <a:pt x="1177907" y="6100125"/>
                </a:moveTo>
                <a:cubicBezTo>
                  <a:pt x="1176899" y="6099936"/>
                  <a:pt x="1176899" y="6099936"/>
                  <a:pt x="1176578" y="6101471"/>
                </a:cubicBezTo>
                <a:cubicBezTo>
                  <a:pt x="1176578" y="6101471"/>
                  <a:pt x="1176258" y="6103006"/>
                  <a:pt x="1175250" y="6102817"/>
                </a:cubicBezTo>
                <a:cubicBezTo>
                  <a:pt x="1173921" y="6104164"/>
                  <a:pt x="1171907" y="6103787"/>
                  <a:pt x="1171586" y="6105322"/>
                </a:cubicBezTo>
                <a:cubicBezTo>
                  <a:pt x="1173601" y="6105700"/>
                  <a:pt x="1174287" y="6107422"/>
                  <a:pt x="1171265" y="6106857"/>
                </a:cubicBezTo>
                <a:cubicBezTo>
                  <a:pt x="1169295" y="6111273"/>
                  <a:pt x="1168653" y="6114343"/>
                  <a:pt x="1171675" y="6114908"/>
                </a:cubicBezTo>
                <a:cubicBezTo>
                  <a:pt x="1172682" y="6115096"/>
                  <a:pt x="1172682" y="6115096"/>
                  <a:pt x="1172682" y="6115096"/>
                </a:cubicBezTo>
                <a:cubicBezTo>
                  <a:pt x="1172682" y="6115096"/>
                  <a:pt x="1173370" y="6116818"/>
                  <a:pt x="1173370" y="6116818"/>
                </a:cubicBezTo>
                <a:cubicBezTo>
                  <a:pt x="1174056" y="6118544"/>
                  <a:pt x="1176071" y="6118919"/>
                  <a:pt x="1177079" y="6119108"/>
                </a:cubicBezTo>
                <a:cubicBezTo>
                  <a:pt x="1178407" y="6117761"/>
                  <a:pt x="1178728" y="6116227"/>
                  <a:pt x="1177720" y="6116039"/>
                </a:cubicBezTo>
                <a:cubicBezTo>
                  <a:pt x="1178041" y="6114503"/>
                  <a:pt x="1177034" y="6114314"/>
                  <a:pt x="1177034" y="6114314"/>
                </a:cubicBezTo>
                <a:cubicBezTo>
                  <a:pt x="1177698" y="6113642"/>
                  <a:pt x="1178442" y="6112585"/>
                  <a:pt x="1178974" y="6111289"/>
                </a:cubicBezTo>
                <a:cubicBezTo>
                  <a:pt x="1179508" y="6109992"/>
                  <a:pt x="1179829" y="6108458"/>
                  <a:pt x="1179645" y="6106829"/>
                </a:cubicBezTo>
                <a:cubicBezTo>
                  <a:pt x="1178638" y="6106641"/>
                  <a:pt x="1177631" y="6106452"/>
                  <a:pt x="1176943" y="6104729"/>
                </a:cubicBezTo>
                <a:cubicBezTo>
                  <a:pt x="1177265" y="6103194"/>
                  <a:pt x="1178272" y="6103383"/>
                  <a:pt x="1178593" y="6101848"/>
                </a:cubicBezTo>
                <a:cubicBezTo>
                  <a:pt x="1178913" y="6100313"/>
                  <a:pt x="1177907" y="6100125"/>
                  <a:pt x="1177907" y="6100125"/>
                </a:cubicBezTo>
                <a:close/>
                <a:moveTo>
                  <a:pt x="11442417" y="6095696"/>
                </a:moveTo>
                <a:cubicBezTo>
                  <a:pt x="11441767" y="6097499"/>
                  <a:pt x="11435702" y="6098290"/>
                  <a:pt x="11435051" y="6100095"/>
                </a:cubicBezTo>
                <a:cubicBezTo>
                  <a:pt x="11434401" y="6101899"/>
                  <a:pt x="11434401" y="6101899"/>
                  <a:pt x="11433750" y="6103703"/>
                </a:cubicBezTo>
                <a:cubicBezTo>
                  <a:pt x="11433750" y="6103703"/>
                  <a:pt x="11433100" y="6105507"/>
                  <a:pt x="11433100" y="6105507"/>
                </a:cubicBezTo>
                <a:cubicBezTo>
                  <a:pt x="11435482" y="6106915"/>
                  <a:pt x="11436673" y="6107620"/>
                  <a:pt x="11437350" y="6107746"/>
                </a:cubicBezTo>
                <a:cubicBezTo>
                  <a:pt x="11438027" y="6107873"/>
                  <a:pt x="11438189" y="6107422"/>
                  <a:pt x="11438515" y="6106519"/>
                </a:cubicBezTo>
                <a:cubicBezTo>
                  <a:pt x="11438515" y="6106519"/>
                  <a:pt x="11439165" y="6104716"/>
                  <a:pt x="11439165" y="6104716"/>
                </a:cubicBezTo>
                <a:cubicBezTo>
                  <a:pt x="11445230" y="6103924"/>
                  <a:pt x="11445881" y="6102120"/>
                  <a:pt x="11446531" y="6100317"/>
                </a:cubicBezTo>
                <a:cubicBezTo>
                  <a:pt x="11449238" y="6100823"/>
                  <a:pt x="11449401" y="6100371"/>
                  <a:pt x="11448887" y="6099794"/>
                </a:cubicBezTo>
                <a:cubicBezTo>
                  <a:pt x="11448372" y="6099216"/>
                  <a:pt x="11447181" y="6098513"/>
                  <a:pt x="11447181" y="6098513"/>
                </a:cubicBezTo>
                <a:cubicBezTo>
                  <a:pt x="11447832" y="6096709"/>
                  <a:pt x="11447181" y="6098513"/>
                  <a:pt x="11442417" y="6095696"/>
                </a:cubicBezTo>
                <a:close/>
                <a:moveTo>
                  <a:pt x="8219948" y="6094667"/>
                </a:moveTo>
                <a:cubicBezTo>
                  <a:pt x="8220008" y="6092631"/>
                  <a:pt x="8217884" y="6092723"/>
                  <a:pt x="8217823" y="6094758"/>
                </a:cubicBezTo>
                <a:cubicBezTo>
                  <a:pt x="8219888" y="6096703"/>
                  <a:pt x="8219828" y="6098739"/>
                  <a:pt x="8217582" y="6102902"/>
                </a:cubicBezTo>
                <a:cubicBezTo>
                  <a:pt x="8217582" y="6102902"/>
                  <a:pt x="8217522" y="6104937"/>
                  <a:pt x="8219647" y="6104845"/>
                </a:cubicBezTo>
                <a:cubicBezTo>
                  <a:pt x="8220740" y="6103783"/>
                  <a:pt x="8221862" y="6101702"/>
                  <a:pt x="8222188" y="6099654"/>
                </a:cubicBezTo>
                <a:cubicBezTo>
                  <a:pt x="8222514" y="6097608"/>
                  <a:pt x="8222042" y="6095594"/>
                  <a:pt x="8219948" y="6094667"/>
                </a:cubicBezTo>
                <a:close/>
                <a:moveTo>
                  <a:pt x="3509725" y="6094667"/>
                </a:moveTo>
                <a:cubicBezTo>
                  <a:pt x="3509785" y="6092631"/>
                  <a:pt x="3507660" y="6092723"/>
                  <a:pt x="3507600" y="6094758"/>
                </a:cubicBezTo>
                <a:cubicBezTo>
                  <a:pt x="3509664" y="6096703"/>
                  <a:pt x="3509604" y="6098739"/>
                  <a:pt x="3507358" y="6102902"/>
                </a:cubicBezTo>
                <a:cubicBezTo>
                  <a:pt x="3507358" y="6102902"/>
                  <a:pt x="3507298" y="6104937"/>
                  <a:pt x="3509424" y="6104845"/>
                </a:cubicBezTo>
                <a:cubicBezTo>
                  <a:pt x="3510517" y="6103783"/>
                  <a:pt x="3511638" y="6101702"/>
                  <a:pt x="3511965" y="6099654"/>
                </a:cubicBezTo>
                <a:cubicBezTo>
                  <a:pt x="3512290" y="6097608"/>
                  <a:pt x="3511819" y="6095594"/>
                  <a:pt x="3509725" y="6094667"/>
                </a:cubicBezTo>
                <a:close/>
                <a:moveTo>
                  <a:pt x="11423315" y="6090966"/>
                </a:moveTo>
                <a:cubicBezTo>
                  <a:pt x="11415702" y="6091241"/>
                  <a:pt x="11425411" y="6098175"/>
                  <a:pt x="11426313" y="6096323"/>
                </a:cubicBezTo>
                <a:cubicBezTo>
                  <a:pt x="11426615" y="6095704"/>
                  <a:pt x="11425937" y="6094110"/>
                  <a:pt x="11423315" y="6090966"/>
                </a:cubicBezTo>
                <a:close/>
                <a:moveTo>
                  <a:pt x="8279153" y="6090101"/>
                </a:moveTo>
                <a:cubicBezTo>
                  <a:pt x="8276985" y="6090192"/>
                  <a:pt x="8276985" y="6090192"/>
                  <a:pt x="8276922" y="6092294"/>
                </a:cubicBezTo>
                <a:cubicBezTo>
                  <a:pt x="8274691" y="6094484"/>
                  <a:pt x="8274691" y="6094484"/>
                  <a:pt x="8274691" y="6094484"/>
                </a:cubicBezTo>
                <a:cubicBezTo>
                  <a:pt x="8274691" y="6094484"/>
                  <a:pt x="8276860" y="6094392"/>
                  <a:pt x="8276860" y="6094392"/>
                </a:cubicBezTo>
                <a:cubicBezTo>
                  <a:pt x="8276737" y="6098592"/>
                  <a:pt x="8276675" y="6100690"/>
                  <a:pt x="8276613" y="6102790"/>
                </a:cubicBezTo>
                <a:cubicBezTo>
                  <a:pt x="8276550" y="6104890"/>
                  <a:pt x="8276550" y="6104890"/>
                  <a:pt x="8276550" y="6104890"/>
                </a:cubicBezTo>
                <a:cubicBezTo>
                  <a:pt x="8274380" y="6104983"/>
                  <a:pt x="8272211" y="6105076"/>
                  <a:pt x="8269979" y="6107267"/>
                </a:cubicBezTo>
                <a:cubicBezTo>
                  <a:pt x="8269731" y="6115665"/>
                  <a:pt x="8271964" y="6113472"/>
                  <a:pt x="8269422" y="6126161"/>
                </a:cubicBezTo>
                <a:cubicBezTo>
                  <a:pt x="8273822" y="6123877"/>
                  <a:pt x="8273822" y="6123877"/>
                  <a:pt x="8275992" y="6123784"/>
                </a:cubicBezTo>
                <a:cubicBezTo>
                  <a:pt x="8275992" y="6123784"/>
                  <a:pt x="8273822" y="6123877"/>
                  <a:pt x="8276054" y="6121685"/>
                </a:cubicBezTo>
                <a:cubicBezTo>
                  <a:pt x="8273946" y="6119678"/>
                  <a:pt x="8273946" y="6119678"/>
                  <a:pt x="8273946" y="6119678"/>
                </a:cubicBezTo>
                <a:cubicBezTo>
                  <a:pt x="8276054" y="6121685"/>
                  <a:pt x="8278223" y="6121592"/>
                  <a:pt x="8280330" y="6123599"/>
                </a:cubicBezTo>
                <a:cubicBezTo>
                  <a:pt x="8280269" y="6125699"/>
                  <a:pt x="8282438" y="6125606"/>
                  <a:pt x="8284544" y="6127612"/>
                </a:cubicBezTo>
                <a:cubicBezTo>
                  <a:pt x="8284544" y="6127612"/>
                  <a:pt x="8284544" y="6127612"/>
                  <a:pt x="8282314" y="6129804"/>
                </a:cubicBezTo>
                <a:cubicBezTo>
                  <a:pt x="8282252" y="6131903"/>
                  <a:pt x="8284420" y="6131811"/>
                  <a:pt x="8284420" y="6131811"/>
                </a:cubicBezTo>
                <a:cubicBezTo>
                  <a:pt x="8286590" y="6131718"/>
                  <a:pt x="8288759" y="6131625"/>
                  <a:pt x="8288759" y="6131625"/>
                </a:cubicBezTo>
                <a:cubicBezTo>
                  <a:pt x="8288822" y="6129526"/>
                  <a:pt x="8288822" y="6129526"/>
                  <a:pt x="8288883" y="6127427"/>
                </a:cubicBezTo>
                <a:cubicBezTo>
                  <a:pt x="8291115" y="6125234"/>
                  <a:pt x="8291115" y="6125234"/>
                  <a:pt x="8293346" y="6123041"/>
                </a:cubicBezTo>
                <a:cubicBezTo>
                  <a:pt x="8297685" y="6122856"/>
                  <a:pt x="8295640" y="6118751"/>
                  <a:pt x="8297809" y="6118657"/>
                </a:cubicBezTo>
                <a:cubicBezTo>
                  <a:pt x="8297809" y="6118657"/>
                  <a:pt x="8297809" y="6118657"/>
                  <a:pt x="8297747" y="6120757"/>
                </a:cubicBezTo>
                <a:cubicBezTo>
                  <a:pt x="8297747" y="6120757"/>
                  <a:pt x="8297747" y="6120757"/>
                  <a:pt x="8297685" y="6122856"/>
                </a:cubicBezTo>
                <a:cubicBezTo>
                  <a:pt x="8299854" y="6122763"/>
                  <a:pt x="8299854" y="6122763"/>
                  <a:pt x="8299854" y="6122763"/>
                </a:cubicBezTo>
                <a:cubicBezTo>
                  <a:pt x="8299854" y="6122763"/>
                  <a:pt x="8302085" y="6120572"/>
                  <a:pt x="8302085" y="6120572"/>
                </a:cubicBezTo>
                <a:cubicBezTo>
                  <a:pt x="8302085" y="6120572"/>
                  <a:pt x="8302147" y="6118472"/>
                  <a:pt x="8302147" y="6118472"/>
                </a:cubicBezTo>
                <a:cubicBezTo>
                  <a:pt x="8304441" y="6114181"/>
                  <a:pt x="8304565" y="6109981"/>
                  <a:pt x="8308966" y="6107696"/>
                </a:cubicBezTo>
                <a:cubicBezTo>
                  <a:pt x="8304627" y="6107882"/>
                  <a:pt x="8304751" y="6103683"/>
                  <a:pt x="8302581" y="6103775"/>
                </a:cubicBezTo>
                <a:cubicBezTo>
                  <a:pt x="8304813" y="6101583"/>
                  <a:pt x="8304813" y="6101583"/>
                  <a:pt x="8304813" y="6101583"/>
                </a:cubicBezTo>
                <a:cubicBezTo>
                  <a:pt x="8304875" y="6099483"/>
                  <a:pt x="8304875" y="6099483"/>
                  <a:pt x="8302705" y="6099576"/>
                </a:cubicBezTo>
                <a:cubicBezTo>
                  <a:pt x="8302705" y="6099576"/>
                  <a:pt x="8302705" y="6099576"/>
                  <a:pt x="8300537" y="6099669"/>
                </a:cubicBezTo>
                <a:cubicBezTo>
                  <a:pt x="8300474" y="6101769"/>
                  <a:pt x="8300474" y="6101769"/>
                  <a:pt x="8300412" y="6103868"/>
                </a:cubicBezTo>
                <a:cubicBezTo>
                  <a:pt x="8298243" y="6103962"/>
                  <a:pt x="8298181" y="6106060"/>
                  <a:pt x="8295950" y="6108253"/>
                </a:cubicBezTo>
                <a:cubicBezTo>
                  <a:pt x="8296074" y="6104053"/>
                  <a:pt x="8293904" y="6104147"/>
                  <a:pt x="8291797" y="6102140"/>
                </a:cubicBezTo>
                <a:cubicBezTo>
                  <a:pt x="8289379" y="6110631"/>
                  <a:pt x="8282748" y="6115108"/>
                  <a:pt x="8289070" y="6121129"/>
                </a:cubicBezTo>
                <a:cubicBezTo>
                  <a:pt x="8286901" y="6121222"/>
                  <a:pt x="8286839" y="6123320"/>
                  <a:pt x="8286777" y="6125420"/>
                </a:cubicBezTo>
                <a:cubicBezTo>
                  <a:pt x="8284669" y="6123413"/>
                  <a:pt x="8282500" y="6123506"/>
                  <a:pt x="8282561" y="6121407"/>
                </a:cubicBezTo>
                <a:cubicBezTo>
                  <a:pt x="8280392" y="6121500"/>
                  <a:pt x="8280455" y="6119400"/>
                  <a:pt x="8278285" y="6119492"/>
                </a:cubicBezTo>
                <a:cubicBezTo>
                  <a:pt x="8278409" y="6115294"/>
                  <a:pt x="8282934" y="6108810"/>
                  <a:pt x="8278657" y="6106896"/>
                </a:cubicBezTo>
                <a:cubicBezTo>
                  <a:pt x="8278719" y="6104796"/>
                  <a:pt x="8278719" y="6104796"/>
                  <a:pt x="8280889" y="6104703"/>
                </a:cubicBezTo>
                <a:cubicBezTo>
                  <a:pt x="8280952" y="6102604"/>
                  <a:pt x="8280952" y="6102604"/>
                  <a:pt x="8280952" y="6102604"/>
                </a:cubicBezTo>
                <a:cubicBezTo>
                  <a:pt x="8278843" y="6100597"/>
                  <a:pt x="8278906" y="6098498"/>
                  <a:pt x="8278967" y="6096398"/>
                </a:cubicBezTo>
                <a:cubicBezTo>
                  <a:pt x="8283306" y="6096214"/>
                  <a:pt x="8283306" y="6096214"/>
                  <a:pt x="8283306" y="6096214"/>
                </a:cubicBezTo>
                <a:cubicBezTo>
                  <a:pt x="8283306" y="6096214"/>
                  <a:pt x="8283368" y="6094114"/>
                  <a:pt x="8283368" y="6094114"/>
                </a:cubicBezTo>
                <a:cubicBezTo>
                  <a:pt x="8279029" y="6094300"/>
                  <a:pt x="8279029" y="6094300"/>
                  <a:pt x="8279029" y="6094300"/>
                </a:cubicBezTo>
                <a:cubicBezTo>
                  <a:pt x="8279092" y="6092200"/>
                  <a:pt x="8279092" y="6092200"/>
                  <a:pt x="8279092" y="6092200"/>
                </a:cubicBezTo>
                <a:cubicBezTo>
                  <a:pt x="8279153" y="6090101"/>
                  <a:pt x="8279153" y="6090101"/>
                  <a:pt x="8279153" y="6090101"/>
                </a:cubicBezTo>
                <a:close/>
                <a:moveTo>
                  <a:pt x="3568930" y="6090101"/>
                </a:moveTo>
                <a:cubicBezTo>
                  <a:pt x="3566761" y="6090192"/>
                  <a:pt x="3566761" y="6090192"/>
                  <a:pt x="3566699" y="6092294"/>
                </a:cubicBezTo>
                <a:cubicBezTo>
                  <a:pt x="3564467" y="6094484"/>
                  <a:pt x="3564467" y="6094484"/>
                  <a:pt x="3564467" y="6094484"/>
                </a:cubicBezTo>
                <a:cubicBezTo>
                  <a:pt x="3564467" y="6094484"/>
                  <a:pt x="3566637" y="6094392"/>
                  <a:pt x="3566637" y="6094392"/>
                </a:cubicBezTo>
                <a:cubicBezTo>
                  <a:pt x="3566513" y="6098592"/>
                  <a:pt x="3566451" y="6100690"/>
                  <a:pt x="3566389" y="6102790"/>
                </a:cubicBezTo>
                <a:cubicBezTo>
                  <a:pt x="3566327" y="6104890"/>
                  <a:pt x="3566327" y="6104890"/>
                  <a:pt x="3566327" y="6104890"/>
                </a:cubicBezTo>
                <a:cubicBezTo>
                  <a:pt x="3564157" y="6104983"/>
                  <a:pt x="3561988" y="6105076"/>
                  <a:pt x="3559755" y="6107267"/>
                </a:cubicBezTo>
                <a:cubicBezTo>
                  <a:pt x="3559508" y="6115665"/>
                  <a:pt x="3561740" y="6113472"/>
                  <a:pt x="3559198" y="6126161"/>
                </a:cubicBezTo>
                <a:cubicBezTo>
                  <a:pt x="3563598" y="6123877"/>
                  <a:pt x="3563598" y="6123877"/>
                  <a:pt x="3565769" y="6123784"/>
                </a:cubicBezTo>
                <a:cubicBezTo>
                  <a:pt x="3565769" y="6123784"/>
                  <a:pt x="3563598" y="6123877"/>
                  <a:pt x="3565831" y="6121685"/>
                </a:cubicBezTo>
                <a:cubicBezTo>
                  <a:pt x="3563723" y="6119678"/>
                  <a:pt x="3563723" y="6119678"/>
                  <a:pt x="3563723" y="6119678"/>
                </a:cubicBezTo>
                <a:cubicBezTo>
                  <a:pt x="3565831" y="6121685"/>
                  <a:pt x="3568000" y="6121592"/>
                  <a:pt x="3570107" y="6123599"/>
                </a:cubicBezTo>
                <a:cubicBezTo>
                  <a:pt x="3570046" y="6125699"/>
                  <a:pt x="3572215" y="6125606"/>
                  <a:pt x="3574321" y="6127612"/>
                </a:cubicBezTo>
                <a:cubicBezTo>
                  <a:pt x="3574321" y="6127612"/>
                  <a:pt x="3574321" y="6127612"/>
                  <a:pt x="3572090" y="6129804"/>
                </a:cubicBezTo>
                <a:cubicBezTo>
                  <a:pt x="3572028" y="6131903"/>
                  <a:pt x="3574196" y="6131811"/>
                  <a:pt x="3574196" y="6131811"/>
                </a:cubicBezTo>
                <a:cubicBezTo>
                  <a:pt x="3576366" y="6131718"/>
                  <a:pt x="3578535" y="6131625"/>
                  <a:pt x="3578535" y="6131625"/>
                </a:cubicBezTo>
                <a:cubicBezTo>
                  <a:pt x="3578599" y="6129526"/>
                  <a:pt x="3578599" y="6129526"/>
                  <a:pt x="3578660" y="6127427"/>
                </a:cubicBezTo>
                <a:cubicBezTo>
                  <a:pt x="3580892" y="6125234"/>
                  <a:pt x="3580892" y="6125234"/>
                  <a:pt x="3583122" y="6123041"/>
                </a:cubicBezTo>
                <a:cubicBezTo>
                  <a:pt x="3587461" y="6122856"/>
                  <a:pt x="3585416" y="6118751"/>
                  <a:pt x="3587586" y="6118657"/>
                </a:cubicBezTo>
                <a:cubicBezTo>
                  <a:pt x="3587586" y="6118657"/>
                  <a:pt x="3587586" y="6118657"/>
                  <a:pt x="3587523" y="6120757"/>
                </a:cubicBezTo>
                <a:cubicBezTo>
                  <a:pt x="3587523" y="6120757"/>
                  <a:pt x="3587523" y="6120757"/>
                  <a:pt x="3587461" y="6122856"/>
                </a:cubicBezTo>
                <a:cubicBezTo>
                  <a:pt x="3589630" y="6122763"/>
                  <a:pt x="3589630" y="6122763"/>
                  <a:pt x="3589630" y="6122763"/>
                </a:cubicBezTo>
                <a:cubicBezTo>
                  <a:pt x="3589630" y="6122763"/>
                  <a:pt x="3591862" y="6120572"/>
                  <a:pt x="3591862" y="6120572"/>
                </a:cubicBezTo>
                <a:cubicBezTo>
                  <a:pt x="3591862" y="6120572"/>
                  <a:pt x="3591924" y="6118472"/>
                  <a:pt x="3591924" y="6118472"/>
                </a:cubicBezTo>
                <a:cubicBezTo>
                  <a:pt x="3594217" y="6114181"/>
                  <a:pt x="3594341" y="6109981"/>
                  <a:pt x="3598743" y="6107696"/>
                </a:cubicBezTo>
                <a:cubicBezTo>
                  <a:pt x="3594403" y="6107882"/>
                  <a:pt x="3594528" y="6103683"/>
                  <a:pt x="3592358" y="6103775"/>
                </a:cubicBezTo>
                <a:cubicBezTo>
                  <a:pt x="3594589" y="6101583"/>
                  <a:pt x="3594589" y="6101583"/>
                  <a:pt x="3594589" y="6101583"/>
                </a:cubicBezTo>
                <a:cubicBezTo>
                  <a:pt x="3594651" y="6099483"/>
                  <a:pt x="3594651" y="6099483"/>
                  <a:pt x="3592482" y="6099576"/>
                </a:cubicBezTo>
                <a:cubicBezTo>
                  <a:pt x="3592482" y="6099576"/>
                  <a:pt x="3592482" y="6099576"/>
                  <a:pt x="3590313" y="6099669"/>
                </a:cubicBezTo>
                <a:cubicBezTo>
                  <a:pt x="3590251" y="6101769"/>
                  <a:pt x="3590251" y="6101769"/>
                  <a:pt x="3590189" y="6103868"/>
                </a:cubicBezTo>
                <a:cubicBezTo>
                  <a:pt x="3588020" y="6103962"/>
                  <a:pt x="3587957" y="6106060"/>
                  <a:pt x="3585726" y="6108253"/>
                </a:cubicBezTo>
                <a:cubicBezTo>
                  <a:pt x="3585850" y="6104053"/>
                  <a:pt x="3583680" y="6104147"/>
                  <a:pt x="3581573" y="6102140"/>
                </a:cubicBezTo>
                <a:cubicBezTo>
                  <a:pt x="3579156" y="6110631"/>
                  <a:pt x="3572524" y="6115108"/>
                  <a:pt x="3578846" y="6121129"/>
                </a:cubicBezTo>
                <a:cubicBezTo>
                  <a:pt x="3576677" y="6121222"/>
                  <a:pt x="3576615" y="6123320"/>
                  <a:pt x="3576554" y="6125420"/>
                </a:cubicBezTo>
                <a:cubicBezTo>
                  <a:pt x="3574445" y="6123413"/>
                  <a:pt x="3572277" y="6123506"/>
                  <a:pt x="3572338" y="6121407"/>
                </a:cubicBezTo>
                <a:cubicBezTo>
                  <a:pt x="3570169" y="6121500"/>
                  <a:pt x="3570231" y="6119400"/>
                  <a:pt x="3568062" y="6119492"/>
                </a:cubicBezTo>
                <a:cubicBezTo>
                  <a:pt x="3568185" y="6115294"/>
                  <a:pt x="3572711" y="6108810"/>
                  <a:pt x="3568434" y="6106896"/>
                </a:cubicBezTo>
                <a:cubicBezTo>
                  <a:pt x="3568496" y="6104796"/>
                  <a:pt x="3568496" y="6104796"/>
                  <a:pt x="3570665" y="6104703"/>
                </a:cubicBezTo>
                <a:cubicBezTo>
                  <a:pt x="3570728" y="6102604"/>
                  <a:pt x="3570728" y="6102604"/>
                  <a:pt x="3570728" y="6102604"/>
                </a:cubicBezTo>
                <a:cubicBezTo>
                  <a:pt x="3568619" y="6100597"/>
                  <a:pt x="3568682" y="6098498"/>
                  <a:pt x="3568743" y="6096398"/>
                </a:cubicBezTo>
                <a:cubicBezTo>
                  <a:pt x="3573083" y="6096214"/>
                  <a:pt x="3573083" y="6096214"/>
                  <a:pt x="3573083" y="6096214"/>
                </a:cubicBezTo>
                <a:cubicBezTo>
                  <a:pt x="3573083" y="6096214"/>
                  <a:pt x="3573145" y="6094114"/>
                  <a:pt x="3573145" y="6094114"/>
                </a:cubicBezTo>
                <a:cubicBezTo>
                  <a:pt x="3568806" y="6094300"/>
                  <a:pt x="3568806" y="6094300"/>
                  <a:pt x="3568806" y="6094300"/>
                </a:cubicBezTo>
                <a:cubicBezTo>
                  <a:pt x="3568869" y="6092200"/>
                  <a:pt x="3568869" y="6092200"/>
                  <a:pt x="3568869" y="6092200"/>
                </a:cubicBezTo>
                <a:cubicBezTo>
                  <a:pt x="3568930" y="6090101"/>
                  <a:pt x="3568930" y="6090101"/>
                  <a:pt x="3568930" y="6090101"/>
                </a:cubicBezTo>
                <a:close/>
                <a:moveTo>
                  <a:pt x="9207039" y="6089980"/>
                </a:moveTo>
                <a:cubicBezTo>
                  <a:pt x="9204662" y="6088569"/>
                  <a:pt x="9202378" y="6087803"/>
                  <a:pt x="9198553" y="6091433"/>
                </a:cubicBezTo>
                <a:cubicBezTo>
                  <a:pt x="9199295" y="6096593"/>
                  <a:pt x="9199295" y="6096593"/>
                  <a:pt x="9200039" y="6101756"/>
                </a:cubicBezTo>
                <a:cubicBezTo>
                  <a:pt x="9200411" y="6104337"/>
                  <a:pt x="9200597" y="6105628"/>
                  <a:pt x="9201740" y="6106010"/>
                </a:cubicBezTo>
                <a:cubicBezTo>
                  <a:pt x="9202882" y="6106393"/>
                  <a:pt x="9204980" y="6105870"/>
                  <a:pt x="9209178" y="6104820"/>
                </a:cubicBezTo>
                <a:cubicBezTo>
                  <a:pt x="9216829" y="6097562"/>
                  <a:pt x="9216829" y="6097562"/>
                  <a:pt x="9216084" y="6092398"/>
                </a:cubicBezTo>
                <a:cubicBezTo>
                  <a:pt x="9211886" y="6093447"/>
                  <a:pt x="9209416" y="6091391"/>
                  <a:pt x="9207039" y="6089980"/>
                </a:cubicBezTo>
                <a:close/>
                <a:moveTo>
                  <a:pt x="4496816" y="6089980"/>
                </a:moveTo>
                <a:cubicBezTo>
                  <a:pt x="4494439" y="6088569"/>
                  <a:pt x="4492155" y="6087803"/>
                  <a:pt x="4488329" y="6091433"/>
                </a:cubicBezTo>
                <a:cubicBezTo>
                  <a:pt x="4489072" y="6096593"/>
                  <a:pt x="4489072" y="6096593"/>
                  <a:pt x="4489816" y="6101756"/>
                </a:cubicBezTo>
                <a:cubicBezTo>
                  <a:pt x="4490187" y="6104337"/>
                  <a:pt x="4490374" y="6105628"/>
                  <a:pt x="4491516" y="6106010"/>
                </a:cubicBezTo>
                <a:cubicBezTo>
                  <a:pt x="4492658" y="6106393"/>
                  <a:pt x="4494756" y="6105870"/>
                  <a:pt x="4498954" y="6104820"/>
                </a:cubicBezTo>
                <a:cubicBezTo>
                  <a:pt x="4506605" y="6097562"/>
                  <a:pt x="4506605" y="6097562"/>
                  <a:pt x="4505860" y="6092398"/>
                </a:cubicBezTo>
                <a:cubicBezTo>
                  <a:pt x="4501663" y="6093447"/>
                  <a:pt x="4499193" y="6091391"/>
                  <a:pt x="4496816" y="6089980"/>
                </a:cubicBezTo>
                <a:close/>
                <a:moveTo>
                  <a:pt x="8327061" y="6087897"/>
                </a:moveTo>
                <a:cubicBezTo>
                  <a:pt x="8327061" y="6087897"/>
                  <a:pt x="8324935" y="6087989"/>
                  <a:pt x="8324935" y="6087989"/>
                </a:cubicBezTo>
                <a:cubicBezTo>
                  <a:pt x="8324935" y="6087989"/>
                  <a:pt x="8322810" y="6088080"/>
                  <a:pt x="8322810" y="6088080"/>
                </a:cubicBezTo>
                <a:cubicBezTo>
                  <a:pt x="8322747" y="6090216"/>
                  <a:pt x="8322684" y="6092355"/>
                  <a:pt x="8322621" y="6094492"/>
                </a:cubicBezTo>
                <a:cubicBezTo>
                  <a:pt x="8320432" y="6096721"/>
                  <a:pt x="8316057" y="6101178"/>
                  <a:pt x="8313740" y="6107682"/>
                </a:cubicBezTo>
                <a:cubicBezTo>
                  <a:pt x="8313740" y="6107682"/>
                  <a:pt x="8315866" y="6107592"/>
                  <a:pt x="8315866" y="6107592"/>
                </a:cubicBezTo>
                <a:cubicBezTo>
                  <a:pt x="8315866" y="6107592"/>
                  <a:pt x="8317991" y="6107500"/>
                  <a:pt x="8317991" y="6107500"/>
                </a:cubicBezTo>
                <a:cubicBezTo>
                  <a:pt x="8318117" y="6103225"/>
                  <a:pt x="8320306" y="6100996"/>
                  <a:pt x="8322558" y="6096630"/>
                </a:cubicBezTo>
                <a:cubicBezTo>
                  <a:pt x="8322495" y="6098767"/>
                  <a:pt x="8322495" y="6098767"/>
                  <a:pt x="8322495" y="6098767"/>
                </a:cubicBezTo>
                <a:cubicBezTo>
                  <a:pt x="8322495" y="6098767"/>
                  <a:pt x="8322431" y="6100906"/>
                  <a:pt x="8322431" y="6100906"/>
                </a:cubicBezTo>
                <a:cubicBezTo>
                  <a:pt x="8322431" y="6100906"/>
                  <a:pt x="8322431" y="6100906"/>
                  <a:pt x="8324555" y="6100814"/>
                </a:cubicBezTo>
                <a:cubicBezTo>
                  <a:pt x="8324555" y="6100814"/>
                  <a:pt x="8324555" y="6100814"/>
                  <a:pt x="8324618" y="6098677"/>
                </a:cubicBezTo>
                <a:cubicBezTo>
                  <a:pt x="8324618" y="6098677"/>
                  <a:pt x="8326807" y="6096448"/>
                  <a:pt x="8324745" y="6094402"/>
                </a:cubicBezTo>
                <a:cubicBezTo>
                  <a:pt x="8326933" y="6092173"/>
                  <a:pt x="8326997" y="6090036"/>
                  <a:pt x="8327061" y="6087897"/>
                </a:cubicBezTo>
                <a:close/>
                <a:moveTo>
                  <a:pt x="3616837" y="6087897"/>
                </a:moveTo>
                <a:cubicBezTo>
                  <a:pt x="3616837" y="6087897"/>
                  <a:pt x="3614711" y="6087989"/>
                  <a:pt x="3614711" y="6087989"/>
                </a:cubicBezTo>
                <a:cubicBezTo>
                  <a:pt x="3614711" y="6087989"/>
                  <a:pt x="3612587" y="6088080"/>
                  <a:pt x="3612587" y="6088080"/>
                </a:cubicBezTo>
                <a:cubicBezTo>
                  <a:pt x="3612524" y="6090216"/>
                  <a:pt x="3612460" y="6092355"/>
                  <a:pt x="3612397" y="6094492"/>
                </a:cubicBezTo>
                <a:cubicBezTo>
                  <a:pt x="3610208" y="6096721"/>
                  <a:pt x="3605833" y="6101178"/>
                  <a:pt x="3603517" y="6107682"/>
                </a:cubicBezTo>
                <a:cubicBezTo>
                  <a:pt x="3603517" y="6107682"/>
                  <a:pt x="3605642" y="6107592"/>
                  <a:pt x="3605642" y="6107592"/>
                </a:cubicBezTo>
                <a:cubicBezTo>
                  <a:pt x="3605642" y="6107592"/>
                  <a:pt x="3607767" y="6107500"/>
                  <a:pt x="3607767" y="6107500"/>
                </a:cubicBezTo>
                <a:cubicBezTo>
                  <a:pt x="3607893" y="6103225"/>
                  <a:pt x="3610082" y="6100996"/>
                  <a:pt x="3612334" y="6096630"/>
                </a:cubicBezTo>
                <a:cubicBezTo>
                  <a:pt x="3612271" y="6098767"/>
                  <a:pt x="3612271" y="6098767"/>
                  <a:pt x="3612271" y="6098767"/>
                </a:cubicBezTo>
                <a:cubicBezTo>
                  <a:pt x="3612271" y="6098767"/>
                  <a:pt x="3612208" y="6100906"/>
                  <a:pt x="3612208" y="6100906"/>
                </a:cubicBezTo>
                <a:cubicBezTo>
                  <a:pt x="3612208" y="6100906"/>
                  <a:pt x="3612208" y="6100906"/>
                  <a:pt x="3614332" y="6100814"/>
                </a:cubicBezTo>
                <a:cubicBezTo>
                  <a:pt x="3614332" y="6100814"/>
                  <a:pt x="3614332" y="6100814"/>
                  <a:pt x="3614395" y="6098677"/>
                </a:cubicBezTo>
                <a:cubicBezTo>
                  <a:pt x="3614395" y="6098677"/>
                  <a:pt x="3616584" y="6096448"/>
                  <a:pt x="3614522" y="6094402"/>
                </a:cubicBezTo>
                <a:cubicBezTo>
                  <a:pt x="3616710" y="6092173"/>
                  <a:pt x="3616773" y="6090036"/>
                  <a:pt x="3616837" y="6087897"/>
                </a:cubicBezTo>
                <a:close/>
                <a:moveTo>
                  <a:pt x="1151403" y="6083911"/>
                </a:moveTo>
                <a:cubicBezTo>
                  <a:pt x="1150759" y="6086991"/>
                  <a:pt x="1150759" y="6086991"/>
                  <a:pt x="1150759" y="6086991"/>
                </a:cubicBezTo>
                <a:cubicBezTo>
                  <a:pt x="1145651" y="6086036"/>
                  <a:pt x="1143985" y="6088923"/>
                  <a:pt x="1143019" y="6093541"/>
                </a:cubicBezTo>
                <a:cubicBezTo>
                  <a:pt x="1143019" y="6093541"/>
                  <a:pt x="1143019" y="6093541"/>
                  <a:pt x="1141676" y="6094892"/>
                </a:cubicBezTo>
                <a:cubicBezTo>
                  <a:pt x="1140815" y="6093930"/>
                  <a:pt x="1140385" y="6093450"/>
                  <a:pt x="1140082" y="6092992"/>
                </a:cubicBezTo>
                <a:lnTo>
                  <a:pt x="1139406" y="6091561"/>
                </a:lnTo>
                <a:lnTo>
                  <a:pt x="1143830" y="6087616"/>
                </a:lnTo>
                <a:lnTo>
                  <a:pt x="1144048" y="6085571"/>
                </a:lnTo>
                <a:lnTo>
                  <a:pt x="1145428" y="6085194"/>
                </a:lnTo>
                <a:cubicBezTo>
                  <a:pt x="1147088" y="6085504"/>
                  <a:pt x="1148877" y="6085839"/>
                  <a:pt x="1151403" y="6083911"/>
                </a:cubicBezTo>
                <a:close/>
                <a:moveTo>
                  <a:pt x="11425393" y="6082128"/>
                </a:moveTo>
                <a:cubicBezTo>
                  <a:pt x="11425243" y="6084546"/>
                  <a:pt x="11426798" y="6088250"/>
                  <a:pt x="11429180" y="6089659"/>
                </a:cubicBezTo>
                <a:cubicBezTo>
                  <a:pt x="11432225" y="6089231"/>
                  <a:pt x="11432556" y="6088313"/>
                  <a:pt x="11432292" y="6087043"/>
                </a:cubicBezTo>
                <a:cubicBezTo>
                  <a:pt x="11432027" y="6085772"/>
                  <a:pt x="11431166" y="6084149"/>
                  <a:pt x="11431829" y="6082312"/>
                </a:cubicBezTo>
                <a:cubicBezTo>
                  <a:pt x="11427396" y="6078577"/>
                  <a:pt x="11425542" y="6079709"/>
                  <a:pt x="11425393" y="6082128"/>
                </a:cubicBezTo>
                <a:close/>
                <a:moveTo>
                  <a:pt x="11444515" y="6081860"/>
                </a:moveTo>
                <a:cubicBezTo>
                  <a:pt x="11438934" y="6081308"/>
                  <a:pt x="11439180" y="6088642"/>
                  <a:pt x="11449210" y="6092882"/>
                </a:cubicBezTo>
                <a:cubicBezTo>
                  <a:pt x="11449880" y="6091022"/>
                  <a:pt x="11450551" y="6089163"/>
                  <a:pt x="11451891" y="6085446"/>
                </a:cubicBezTo>
                <a:cubicBezTo>
                  <a:pt x="11448883" y="6083104"/>
                  <a:pt x="11446375" y="6082044"/>
                  <a:pt x="11444515" y="6081860"/>
                </a:cubicBezTo>
                <a:close/>
                <a:moveTo>
                  <a:pt x="8780759" y="6077689"/>
                </a:moveTo>
                <a:cubicBezTo>
                  <a:pt x="8771600" y="6079977"/>
                  <a:pt x="8771600" y="6079977"/>
                  <a:pt x="8771600" y="6079977"/>
                </a:cubicBezTo>
                <a:cubicBezTo>
                  <a:pt x="8771600" y="6079977"/>
                  <a:pt x="8771600" y="6079977"/>
                  <a:pt x="8772141" y="6083730"/>
                </a:cubicBezTo>
                <a:cubicBezTo>
                  <a:pt x="8772141" y="6083730"/>
                  <a:pt x="8781299" y="6081442"/>
                  <a:pt x="8780759" y="6077689"/>
                </a:cubicBezTo>
                <a:close/>
                <a:moveTo>
                  <a:pt x="4070535" y="6077689"/>
                </a:moveTo>
                <a:cubicBezTo>
                  <a:pt x="4061377" y="6079977"/>
                  <a:pt x="4061377" y="6079977"/>
                  <a:pt x="4061377" y="6079977"/>
                </a:cubicBezTo>
                <a:cubicBezTo>
                  <a:pt x="4061377" y="6079977"/>
                  <a:pt x="4061377" y="6079977"/>
                  <a:pt x="4061917" y="6083730"/>
                </a:cubicBezTo>
                <a:cubicBezTo>
                  <a:pt x="4061917" y="6083730"/>
                  <a:pt x="4071076" y="6081442"/>
                  <a:pt x="4070535" y="6077689"/>
                </a:cubicBezTo>
                <a:close/>
                <a:moveTo>
                  <a:pt x="8364559" y="6075770"/>
                </a:moveTo>
                <a:cubicBezTo>
                  <a:pt x="8364559" y="6075770"/>
                  <a:pt x="8362434" y="6075861"/>
                  <a:pt x="8362369" y="6078024"/>
                </a:cubicBezTo>
                <a:cubicBezTo>
                  <a:pt x="8362369" y="6078024"/>
                  <a:pt x="8362369" y="6078024"/>
                  <a:pt x="8364432" y="6080097"/>
                </a:cubicBezTo>
                <a:cubicBezTo>
                  <a:pt x="8364367" y="6082260"/>
                  <a:pt x="8364304" y="6084423"/>
                  <a:pt x="8364240" y="6086585"/>
                </a:cubicBezTo>
                <a:cubicBezTo>
                  <a:pt x="8362114" y="6086677"/>
                  <a:pt x="8364177" y="6088749"/>
                  <a:pt x="8364177" y="6088749"/>
                </a:cubicBezTo>
                <a:cubicBezTo>
                  <a:pt x="8366300" y="6088657"/>
                  <a:pt x="8366300" y="6088657"/>
                  <a:pt x="8368489" y="6086404"/>
                </a:cubicBezTo>
                <a:cubicBezTo>
                  <a:pt x="8368553" y="6084240"/>
                  <a:pt x="8368616" y="6082078"/>
                  <a:pt x="8366556" y="6080005"/>
                </a:cubicBezTo>
                <a:cubicBezTo>
                  <a:pt x="8366620" y="6077843"/>
                  <a:pt x="8366620" y="6077843"/>
                  <a:pt x="8366620" y="6077843"/>
                </a:cubicBezTo>
                <a:cubicBezTo>
                  <a:pt x="8366683" y="6075679"/>
                  <a:pt x="8366683" y="6075679"/>
                  <a:pt x="8364559" y="6075770"/>
                </a:cubicBezTo>
                <a:close/>
                <a:moveTo>
                  <a:pt x="3654336" y="6075770"/>
                </a:moveTo>
                <a:cubicBezTo>
                  <a:pt x="3654336" y="6075770"/>
                  <a:pt x="3652210" y="6075861"/>
                  <a:pt x="3652146" y="6078024"/>
                </a:cubicBezTo>
                <a:cubicBezTo>
                  <a:pt x="3652146" y="6078024"/>
                  <a:pt x="3652146" y="6078024"/>
                  <a:pt x="3654208" y="6080097"/>
                </a:cubicBezTo>
                <a:cubicBezTo>
                  <a:pt x="3654143" y="6082260"/>
                  <a:pt x="3654080" y="6084423"/>
                  <a:pt x="3654016" y="6086585"/>
                </a:cubicBezTo>
                <a:cubicBezTo>
                  <a:pt x="3651890" y="6086677"/>
                  <a:pt x="3653953" y="6088749"/>
                  <a:pt x="3653953" y="6088749"/>
                </a:cubicBezTo>
                <a:cubicBezTo>
                  <a:pt x="3656077" y="6088657"/>
                  <a:pt x="3656077" y="6088657"/>
                  <a:pt x="3658266" y="6086404"/>
                </a:cubicBezTo>
                <a:cubicBezTo>
                  <a:pt x="3658330" y="6084240"/>
                  <a:pt x="3658393" y="6082078"/>
                  <a:pt x="3656332" y="6080005"/>
                </a:cubicBezTo>
                <a:cubicBezTo>
                  <a:pt x="3656396" y="6077843"/>
                  <a:pt x="3656396" y="6077843"/>
                  <a:pt x="3656396" y="6077843"/>
                </a:cubicBezTo>
                <a:cubicBezTo>
                  <a:pt x="3656459" y="6075679"/>
                  <a:pt x="3656459" y="6075679"/>
                  <a:pt x="3654336" y="6075770"/>
                </a:cubicBezTo>
                <a:close/>
                <a:moveTo>
                  <a:pt x="11431123" y="6070912"/>
                </a:moveTo>
                <a:cubicBezTo>
                  <a:pt x="11434189" y="6077101"/>
                  <a:pt x="11419786" y="6072964"/>
                  <a:pt x="11428520" y="6078129"/>
                </a:cubicBezTo>
                <a:cubicBezTo>
                  <a:pt x="11429496" y="6075421"/>
                  <a:pt x="11434287" y="6078665"/>
                  <a:pt x="11437171" y="6078934"/>
                </a:cubicBezTo>
                <a:cubicBezTo>
                  <a:pt x="11438133" y="6079023"/>
                  <a:pt x="11438882" y="6078782"/>
                  <a:pt x="11439207" y="6077880"/>
                </a:cubicBezTo>
                <a:cubicBezTo>
                  <a:pt x="11434840" y="6075298"/>
                  <a:pt x="11434840" y="6075298"/>
                  <a:pt x="11435490" y="6073493"/>
                </a:cubicBezTo>
                <a:cubicBezTo>
                  <a:pt x="11435490" y="6073493"/>
                  <a:pt x="11431123" y="6070912"/>
                  <a:pt x="11431123" y="6070912"/>
                </a:cubicBezTo>
                <a:close/>
                <a:moveTo>
                  <a:pt x="1693802" y="6069026"/>
                </a:moveTo>
                <a:cubicBezTo>
                  <a:pt x="1693491" y="6070513"/>
                  <a:pt x="1693180" y="6072003"/>
                  <a:pt x="1692867" y="6073491"/>
                </a:cubicBezTo>
                <a:cubicBezTo>
                  <a:pt x="1693863" y="6073676"/>
                  <a:pt x="1694858" y="6073863"/>
                  <a:pt x="1695853" y="6074048"/>
                </a:cubicBezTo>
                <a:cubicBezTo>
                  <a:pt x="1696165" y="6072560"/>
                  <a:pt x="1696476" y="6071072"/>
                  <a:pt x="1696787" y="6069584"/>
                </a:cubicBezTo>
                <a:cubicBezTo>
                  <a:pt x="1695792" y="6069398"/>
                  <a:pt x="1694797" y="6069212"/>
                  <a:pt x="1693802" y="6069026"/>
                </a:cubicBezTo>
                <a:close/>
                <a:moveTo>
                  <a:pt x="9160523" y="6067696"/>
                </a:moveTo>
                <a:cubicBezTo>
                  <a:pt x="9161270" y="6072881"/>
                  <a:pt x="9152712" y="6075020"/>
                  <a:pt x="9153460" y="6080207"/>
                </a:cubicBezTo>
                <a:cubicBezTo>
                  <a:pt x="9152712" y="6075020"/>
                  <a:pt x="9144156" y="6077158"/>
                  <a:pt x="9151964" y="6069833"/>
                </a:cubicBezTo>
                <a:cubicBezTo>
                  <a:pt x="9151964" y="6069833"/>
                  <a:pt x="9151964" y="6069833"/>
                  <a:pt x="9160523" y="6067696"/>
                </a:cubicBezTo>
                <a:close/>
                <a:moveTo>
                  <a:pt x="4450300" y="6067696"/>
                </a:moveTo>
                <a:cubicBezTo>
                  <a:pt x="4451046" y="6072881"/>
                  <a:pt x="4442488" y="6075020"/>
                  <a:pt x="4443237" y="6080207"/>
                </a:cubicBezTo>
                <a:cubicBezTo>
                  <a:pt x="4442488" y="6075020"/>
                  <a:pt x="4433932" y="6077158"/>
                  <a:pt x="4441741" y="6069833"/>
                </a:cubicBezTo>
                <a:cubicBezTo>
                  <a:pt x="4441741" y="6069833"/>
                  <a:pt x="4441741" y="6069833"/>
                  <a:pt x="4450300" y="6067696"/>
                </a:cubicBezTo>
                <a:close/>
                <a:moveTo>
                  <a:pt x="9287681" y="6065537"/>
                </a:moveTo>
                <a:cubicBezTo>
                  <a:pt x="9287093" y="6067460"/>
                  <a:pt x="9287093" y="6067460"/>
                  <a:pt x="9288326" y="6068078"/>
                </a:cubicBezTo>
                <a:cubicBezTo>
                  <a:pt x="9288973" y="6070620"/>
                  <a:pt x="9288973" y="6070620"/>
                  <a:pt x="9288387" y="6072543"/>
                </a:cubicBezTo>
                <a:cubicBezTo>
                  <a:pt x="9288387" y="6072543"/>
                  <a:pt x="9287799" y="6074468"/>
                  <a:pt x="9289033" y="6075086"/>
                </a:cubicBezTo>
                <a:cubicBezTo>
                  <a:pt x="9289650" y="6075394"/>
                  <a:pt x="9290267" y="6075703"/>
                  <a:pt x="9290803" y="6075695"/>
                </a:cubicBezTo>
                <a:cubicBezTo>
                  <a:pt x="9291340" y="6075686"/>
                  <a:pt x="9291794" y="6075359"/>
                  <a:pt x="9292087" y="6074397"/>
                </a:cubicBezTo>
                <a:cubicBezTo>
                  <a:pt x="9292675" y="6072472"/>
                  <a:pt x="9292028" y="6069930"/>
                  <a:pt x="9290795" y="6069313"/>
                </a:cubicBezTo>
                <a:cubicBezTo>
                  <a:pt x="9290795" y="6069313"/>
                  <a:pt x="9290795" y="6069313"/>
                  <a:pt x="9290148" y="6066771"/>
                </a:cubicBezTo>
                <a:cubicBezTo>
                  <a:pt x="9290148" y="6066771"/>
                  <a:pt x="9288914" y="6066153"/>
                  <a:pt x="9288914" y="6066153"/>
                </a:cubicBezTo>
                <a:close/>
                <a:moveTo>
                  <a:pt x="4577458" y="6065537"/>
                </a:moveTo>
                <a:cubicBezTo>
                  <a:pt x="4576870" y="6067460"/>
                  <a:pt x="4576870" y="6067460"/>
                  <a:pt x="4578103" y="6068078"/>
                </a:cubicBezTo>
                <a:cubicBezTo>
                  <a:pt x="4578750" y="6070620"/>
                  <a:pt x="4578750" y="6070620"/>
                  <a:pt x="4578163" y="6072543"/>
                </a:cubicBezTo>
                <a:cubicBezTo>
                  <a:pt x="4578163" y="6072543"/>
                  <a:pt x="4577575" y="6074468"/>
                  <a:pt x="4578809" y="6075086"/>
                </a:cubicBezTo>
                <a:cubicBezTo>
                  <a:pt x="4579426" y="6075394"/>
                  <a:pt x="4580044" y="6075703"/>
                  <a:pt x="4580579" y="6075695"/>
                </a:cubicBezTo>
                <a:cubicBezTo>
                  <a:pt x="4581116" y="6075686"/>
                  <a:pt x="4581571" y="6075359"/>
                  <a:pt x="4581864" y="6074397"/>
                </a:cubicBezTo>
                <a:cubicBezTo>
                  <a:pt x="4582452" y="6072472"/>
                  <a:pt x="4581805" y="6069930"/>
                  <a:pt x="4580572" y="6069313"/>
                </a:cubicBezTo>
                <a:cubicBezTo>
                  <a:pt x="4580572" y="6069313"/>
                  <a:pt x="4580572" y="6069313"/>
                  <a:pt x="4579925" y="6066771"/>
                </a:cubicBezTo>
                <a:cubicBezTo>
                  <a:pt x="4579925" y="6066771"/>
                  <a:pt x="4578691" y="6066153"/>
                  <a:pt x="4578691" y="6066153"/>
                </a:cubicBezTo>
                <a:close/>
                <a:moveTo>
                  <a:pt x="9027188" y="6065216"/>
                </a:moveTo>
                <a:cubicBezTo>
                  <a:pt x="9023305" y="6065700"/>
                  <a:pt x="9019489" y="6066653"/>
                  <a:pt x="9019489" y="6066653"/>
                </a:cubicBezTo>
                <a:cubicBezTo>
                  <a:pt x="9027119" y="6064748"/>
                  <a:pt x="9027661" y="6068502"/>
                  <a:pt x="9035293" y="6066595"/>
                </a:cubicBezTo>
                <a:cubicBezTo>
                  <a:pt x="9035022" y="6064718"/>
                  <a:pt x="9031071" y="6064732"/>
                  <a:pt x="9027188" y="6065216"/>
                </a:cubicBezTo>
                <a:close/>
                <a:moveTo>
                  <a:pt x="4316965" y="6065216"/>
                </a:moveTo>
                <a:cubicBezTo>
                  <a:pt x="4313081" y="6065700"/>
                  <a:pt x="4309265" y="6066653"/>
                  <a:pt x="4309265" y="6066653"/>
                </a:cubicBezTo>
                <a:cubicBezTo>
                  <a:pt x="4316896" y="6064748"/>
                  <a:pt x="4317437" y="6068502"/>
                  <a:pt x="4325069" y="6066595"/>
                </a:cubicBezTo>
                <a:cubicBezTo>
                  <a:pt x="4324799" y="6064718"/>
                  <a:pt x="4320848" y="6064732"/>
                  <a:pt x="4316965" y="6065216"/>
                </a:cubicBezTo>
                <a:close/>
                <a:moveTo>
                  <a:pt x="11429397" y="6063007"/>
                </a:moveTo>
                <a:cubicBezTo>
                  <a:pt x="11428057" y="6064722"/>
                  <a:pt x="11428420" y="6067722"/>
                  <a:pt x="11430802" y="6069130"/>
                </a:cubicBezTo>
                <a:cubicBezTo>
                  <a:pt x="11436229" y="6070110"/>
                  <a:pt x="11436891" y="6068273"/>
                  <a:pt x="11438216" y="6064600"/>
                </a:cubicBezTo>
                <a:cubicBezTo>
                  <a:pt x="11433783" y="6060864"/>
                  <a:pt x="11430738" y="6061293"/>
                  <a:pt x="11429397" y="6063007"/>
                </a:cubicBezTo>
                <a:close/>
                <a:moveTo>
                  <a:pt x="7420244" y="6061422"/>
                </a:moveTo>
                <a:cubicBezTo>
                  <a:pt x="7412229" y="6065986"/>
                  <a:pt x="7411217" y="6075811"/>
                  <a:pt x="7418728" y="6076160"/>
                </a:cubicBezTo>
                <a:cubicBezTo>
                  <a:pt x="7418728" y="6076160"/>
                  <a:pt x="7420478" y="6077476"/>
                  <a:pt x="7422356" y="6077563"/>
                </a:cubicBezTo>
                <a:cubicBezTo>
                  <a:pt x="7424234" y="6077651"/>
                  <a:pt x="7426238" y="6076510"/>
                  <a:pt x="7426744" y="6071597"/>
                </a:cubicBezTo>
                <a:cubicBezTo>
                  <a:pt x="7419233" y="6071249"/>
                  <a:pt x="7420244" y="6061422"/>
                  <a:pt x="7420244" y="6061422"/>
                </a:cubicBezTo>
                <a:close/>
                <a:moveTo>
                  <a:pt x="2698627" y="6061338"/>
                </a:moveTo>
                <a:cubicBezTo>
                  <a:pt x="2682559" y="6079326"/>
                  <a:pt x="2688756" y="6098271"/>
                  <a:pt x="2694952" y="6117217"/>
                </a:cubicBezTo>
                <a:cubicBezTo>
                  <a:pt x="2694952" y="6117217"/>
                  <a:pt x="2694952" y="6117217"/>
                  <a:pt x="2684370" y="6114687"/>
                </a:cubicBezTo>
                <a:cubicBezTo>
                  <a:pt x="2684370" y="6114687"/>
                  <a:pt x="2683272" y="6118791"/>
                  <a:pt x="2683272" y="6118791"/>
                </a:cubicBezTo>
                <a:cubicBezTo>
                  <a:pt x="2684370" y="6114687"/>
                  <a:pt x="2681079" y="6126998"/>
                  <a:pt x="2682176" y="6122895"/>
                </a:cubicBezTo>
                <a:lnTo>
                  <a:pt x="2681991" y="6123590"/>
                </a:lnTo>
                <a:lnTo>
                  <a:pt x="2678036" y="6123406"/>
                </a:lnTo>
                <a:cubicBezTo>
                  <a:pt x="2669636" y="6123016"/>
                  <a:pt x="2669128" y="6127954"/>
                  <a:pt x="2669128" y="6127954"/>
                </a:cubicBezTo>
                <a:cubicBezTo>
                  <a:pt x="2661744" y="6117688"/>
                  <a:pt x="2662253" y="6112749"/>
                  <a:pt x="2663778" y="6097936"/>
                </a:cubicBezTo>
                <a:lnTo>
                  <a:pt x="2661397" y="6088681"/>
                </a:lnTo>
                <a:lnTo>
                  <a:pt x="2670879" y="6080899"/>
                </a:lnTo>
                <a:cubicBezTo>
                  <a:pt x="2670331" y="6082952"/>
                  <a:pt x="2667137" y="6084371"/>
                  <a:pt x="2664217" y="6084764"/>
                </a:cubicBezTo>
                <a:lnTo>
                  <a:pt x="2659879" y="6082784"/>
                </a:lnTo>
                <a:lnTo>
                  <a:pt x="2659772" y="6082370"/>
                </a:lnTo>
                <a:lnTo>
                  <a:pt x="2669557" y="6080584"/>
                </a:lnTo>
                <a:cubicBezTo>
                  <a:pt x="2671428" y="6078848"/>
                  <a:pt x="2671977" y="6076796"/>
                  <a:pt x="2671977" y="6076796"/>
                </a:cubicBezTo>
                <a:cubicBezTo>
                  <a:pt x="2684752" y="6071118"/>
                  <a:pt x="2686945" y="6062911"/>
                  <a:pt x="2698627" y="6061338"/>
                </a:cubicBezTo>
                <a:close/>
                <a:moveTo>
                  <a:pt x="8328048" y="6054459"/>
                </a:moveTo>
                <a:cubicBezTo>
                  <a:pt x="8328048" y="6054459"/>
                  <a:pt x="8325657" y="6054561"/>
                  <a:pt x="8325657" y="6054561"/>
                </a:cubicBezTo>
                <a:cubicBezTo>
                  <a:pt x="8325596" y="6056660"/>
                  <a:pt x="8325533" y="6058759"/>
                  <a:pt x="8325533" y="6058759"/>
                </a:cubicBezTo>
                <a:cubicBezTo>
                  <a:pt x="8325409" y="6062958"/>
                  <a:pt x="8325285" y="6067157"/>
                  <a:pt x="8325224" y="6069256"/>
                </a:cubicBezTo>
                <a:cubicBezTo>
                  <a:pt x="8325224" y="6069256"/>
                  <a:pt x="8325161" y="6071356"/>
                  <a:pt x="8325161" y="6071356"/>
                </a:cubicBezTo>
                <a:cubicBezTo>
                  <a:pt x="8325161" y="6071356"/>
                  <a:pt x="8327552" y="6071255"/>
                  <a:pt x="8327614" y="6069155"/>
                </a:cubicBezTo>
                <a:cubicBezTo>
                  <a:pt x="8330066" y="6066953"/>
                  <a:pt x="8330191" y="6062753"/>
                  <a:pt x="8330315" y="6058554"/>
                </a:cubicBezTo>
                <a:cubicBezTo>
                  <a:pt x="8330315" y="6058554"/>
                  <a:pt x="8330376" y="6056456"/>
                  <a:pt x="8330376" y="6056456"/>
                </a:cubicBezTo>
                <a:cubicBezTo>
                  <a:pt x="8330438" y="6054356"/>
                  <a:pt x="8328048" y="6054459"/>
                  <a:pt x="8328048" y="6054459"/>
                </a:cubicBezTo>
                <a:close/>
                <a:moveTo>
                  <a:pt x="3617824" y="6054459"/>
                </a:moveTo>
                <a:cubicBezTo>
                  <a:pt x="3617824" y="6054459"/>
                  <a:pt x="3615433" y="6054561"/>
                  <a:pt x="3615433" y="6054561"/>
                </a:cubicBezTo>
                <a:cubicBezTo>
                  <a:pt x="3615372" y="6056660"/>
                  <a:pt x="3615309" y="6058759"/>
                  <a:pt x="3615309" y="6058759"/>
                </a:cubicBezTo>
                <a:cubicBezTo>
                  <a:pt x="3615186" y="6062958"/>
                  <a:pt x="3615062" y="6067157"/>
                  <a:pt x="3615000" y="6069256"/>
                </a:cubicBezTo>
                <a:cubicBezTo>
                  <a:pt x="3615000" y="6069256"/>
                  <a:pt x="3614937" y="6071356"/>
                  <a:pt x="3614937" y="6071356"/>
                </a:cubicBezTo>
                <a:cubicBezTo>
                  <a:pt x="3614937" y="6071356"/>
                  <a:pt x="3617328" y="6071255"/>
                  <a:pt x="3617390" y="6069155"/>
                </a:cubicBezTo>
                <a:cubicBezTo>
                  <a:pt x="3619843" y="6066953"/>
                  <a:pt x="3619967" y="6062753"/>
                  <a:pt x="3620091" y="6058554"/>
                </a:cubicBezTo>
                <a:cubicBezTo>
                  <a:pt x="3620091" y="6058554"/>
                  <a:pt x="3620152" y="6056456"/>
                  <a:pt x="3620152" y="6056456"/>
                </a:cubicBezTo>
                <a:cubicBezTo>
                  <a:pt x="3620214" y="6054356"/>
                  <a:pt x="3617824" y="6054459"/>
                  <a:pt x="3617824" y="6054459"/>
                </a:cubicBezTo>
                <a:close/>
                <a:moveTo>
                  <a:pt x="1710666" y="6049563"/>
                </a:moveTo>
                <a:cubicBezTo>
                  <a:pt x="1706280" y="6055238"/>
                  <a:pt x="1699843" y="6060529"/>
                  <a:pt x="1709452" y="6065573"/>
                </a:cubicBezTo>
                <a:cubicBezTo>
                  <a:pt x="1710967" y="6063421"/>
                  <a:pt x="1713322" y="6059802"/>
                  <a:pt x="1714274" y="6056529"/>
                </a:cubicBezTo>
                <a:cubicBezTo>
                  <a:pt x="1715225" y="6053257"/>
                  <a:pt x="1714770" y="6050330"/>
                  <a:pt x="1710666" y="6049563"/>
                </a:cubicBezTo>
                <a:close/>
                <a:moveTo>
                  <a:pt x="1701702" y="6046073"/>
                </a:moveTo>
                <a:cubicBezTo>
                  <a:pt x="1697188" y="6043562"/>
                  <a:pt x="1696443" y="6056761"/>
                  <a:pt x="1698383" y="6057125"/>
                </a:cubicBezTo>
                <a:cubicBezTo>
                  <a:pt x="1700696" y="6050888"/>
                  <a:pt x="1699389" y="6052310"/>
                  <a:pt x="1701702" y="6046073"/>
                </a:cubicBezTo>
                <a:close/>
                <a:moveTo>
                  <a:pt x="8845475" y="6044019"/>
                </a:moveTo>
                <a:cubicBezTo>
                  <a:pt x="8846286" y="6049648"/>
                  <a:pt x="8847097" y="6055280"/>
                  <a:pt x="8856251" y="6052992"/>
                </a:cubicBezTo>
                <a:cubicBezTo>
                  <a:pt x="8856251" y="6052992"/>
                  <a:pt x="8865410" y="6050703"/>
                  <a:pt x="8865410" y="6050703"/>
                </a:cubicBezTo>
                <a:cubicBezTo>
                  <a:pt x="8864599" y="6045074"/>
                  <a:pt x="8845475" y="6044019"/>
                  <a:pt x="8845475" y="6044019"/>
                </a:cubicBezTo>
                <a:close/>
                <a:moveTo>
                  <a:pt x="4135252" y="6044019"/>
                </a:moveTo>
                <a:cubicBezTo>
                  <a:pt x="4136062" y="6049648"/>
                  <a:pt x="4136873" y="6055280"/>
                  <a:pt x="4146028" y="6052992"/>
                </a:cubicBezTo>
                <a:cubicBezTo>
                  <a:pt x="4146028" y="6052992"/>
                  <a:pt x="4155187" y="6050703"/>
                  <a:pt x="4155187" y="6050703"/>
                </a:cubicBezTo>
                <a:cubicBezTo>
                  <a:pt x="4154376" y="6045074"/>
                  <a:pt x="4135252" y="6044019"/>
                  <a:pt x="4135252" y="6044019"/>
                </a:cubicBezTo>
                <a:close/>
                <a:moveTo>
                  <a:pt x="8988387" y="6040980"/>
                </a:moveTo>
                <a:cubicBezTo>
                  <a:pt x="8988387" y="6040980"/>
                  <a:pt x="8988387" y="6040980"/>
                  <a:pt x="8989144" y="6046235"/>
                </a:cubicBezTo>
                <a:cubicBezTo>
                  <a:pt x="8979738" y="6043140"/>
                  <a:pt x="8978981" y="6037885"/>
                  <a:pt x="8961684" y="6042207"/>
                </a:cubicBezTo>
                <a:cubicBezTo>
                  <a:pt x="8953037" y="6044368"/>
                  <a:pt x="8953793" y="6049623"/>
                  <a:pt x="8955307" y="6060133"/>
                </a:cubicBezTo>
                <a:cubicBezTo>
                  <a:pt x="8964712" y="6063228"/>
                  <a:pt x="8972603" y="6055812"/>
                  <a:pt x="8973361" y="6061067"/>
                </a:cubicBezTo>
                <a:cubicBezTo>
                  <a:pt x="8966227" y="6073740"/>
                  <a:pt x="8966984" y="6078995"/>
                  <a:pt x="8959851" y="6091665"/>
                </a:cubicBezTo>
                <a:cubicBezTo>
                  <a:pt x="8977903" y="6092600"/>
                  <a:pt x="8980931" y="6113622"/>
                  <a:pt x="8998983" y="6114556"/>
                </a:cubicBezTo>
                <a:cubicBezTo>
                  <a:pt x="8998227" y="6109301"/>
                  <a:pt x="9007633" y="6112395"/>
                  <a:pt x="9016280" y="6110235"/>
                </a:cubicBezTo>
                <a:cubicBezTo>
                  <a:pt x="9014768" y="6099723"/>
                  <a:pt x="9014768" y="6099723"/>
                  <a:pt x="9013253" y="6089214"/>
                </a:cubicBezTo>
                <a:cubicBezTo>
                  <a:pt x="9003847" y="6086119"/>
                  <a:pt x="8995956" y="6093535"/>
                  <a:pt x="8995199" y="6088279"/>
                </a:cubicBezTo>
                <a:cubicBezTo>
                  <a:pt x="9003091" y="6080863"/>
                  <a:pt x="9001577" y="6070351"/>
                  <a:pt x="9010225" y="6068191"/>
                </a:cubicBezTo>
                <a:cubicBezTo>
                  <a:pt x="9000063" y="6059840"/>
                  <a:pt x="8990657" y="6056746"/>
                  <a:pt x="8997791" y="6044074"/>
                </a:cubicBezTo>
                <a:cubicBezTo>
                  <a:pt x="8997791" y="6044074"/>
                  <a:pt x="8997791" y="6044074"/>
                  <a:pt x="8988387" y="6040980"/>
                </a:cubicBezTo>
                <a:close/>
                <a:moveTo>
                  <a:pt x="4278163" y="6040980"/>
                </a:moveTo>
                <a:cubicBezTo>
                  <a:pt x="4278163" y="6040980"/>
                  <a:pt x="4278163" y="6040980"/>
                  <a:pt x="4278921" y="6046235"/>
                </a:cubicBezTo>
                <a:cubicBezTo>
                  <a:pt x="4269515" y="6043140"/>
                  <a:pt x="4268757" y="6037885"/>
                  <a:pt x="4251461" y="6042207"/>
                </a:cubicBezTo>
                <a:cubicBezTo>
                  <a:pt x="4242813" y="6044368"/>
                  <a:pt x="4243569" y="6049623"/>
                  <a:pt x="4245084" y="6060133"/>
                </a:cubicBezTo>
                <a:cubicBezTo>
                  <a:pt x="4254489" y="6063228"/>
                  <a:pt x="4262380" y="6055812"/>
                  <a:pt x="4263137" y="6061067"/>
                </a:cubicBezTo>
                <a:cubicBezTo>
                  <a:pt x="4256003" y="6073740"/>
                  <a:pt x="4256760" y="6078995"/>
                  <a:pt x="4249627" y="6091665"/>
                </a:cubicBezTo>
                <a:cubicBezTo>
                  <a:pt x="4267680" y="6092600"/>
                  <a:pt x="4270707" y="6113622"/>
                  <a:pt x="4288760" y="6114556"/>
                </a:cubicBezTo>
                <a:cubicBezTo>
                  <a:pt x="4288003" y="6109301"/>
                  <a:pt x="4297410" y="6112395"/>
                  <a:pt x="4306056" y="6110235"/>
                </a:cubicBezTo>
                <a:cubicBezTo>
                  <a:pt x="4304544" y="6099723"/>
                  <a:pt x="4304544" y="6099723"/>
                  <a:pt x="4303029" y="6089214"/>
                </a:cubicBezTo>
                <a:cubicBezTo>
                  <a:pt x="4293624" y="6086119"/>
                  <a:pt x="4285733" y="6093535"/>
                  <a:pt x="4284975" y="6088279"/>
                </a:cubicBezTo>
                <a:cubicBezTo>
                  <a:pt x="4292867" y="6080863"/>
                  <a:pt x="4291354" y="6070351"/>
                  <a:pt x="4300001" y="6068191"/>
                </a:cubicBezTo>
                <a:cubicBezTo>
                  <a:pt x="4289839" y="6059840"/>
                  <a:pt x="4280434" y="6056746"/>
                  <a:pt x="4287567" y="6044074"/>
                </a:cubicBezTo>
                <a:cubicBezTo>
                  <a:pt x="4287567" y="6044074"/>
                  <a:pt x="4287567" y="6044074"/>
                  <a:pt x="4278163" y="6040980"/>
                </a:cubicBezTo>
                <a:close/>
                <a:moveTo>
                  <a:pt x="3699422" y="6040291"/>
                </a:moveTo>
                <a:cubicBezTo>
                  <a:pt x="3699362" y="6042327"/>
                  <a:pt x="3696972" y="6042429"/>
                  <a:pt x="3696972" y="6042429"/>
                </a:cubicBezTo>
                <a:cubicBezTo>
                  <a:pt x="3699301" y="6044363"/>
                  <a:pt x="3699301" y="6044363"/>
                  <a:pt x="3699301" y="6044363"/>
                </a:cubicBezTo>
                <a:cubicBezTo>
                  <a:pt x="3699301" y="6044363"/>
                  <a:pt x="3699301" y="6044363"/>
                  <a:pt x="3699241" y="6046399"/>
                </a:cubicBezTo>
                <a:cubicBezTo>
                  <a:pt x="3699241" y="6046399"/>
                  <a:pt x="3699241" y="6046399"/>
                  <a:pt x="3701631" y="6046297"/>
                </a:cubicBezTo>
                <a:cubicBezTo>
                  <a:pt x="3701691" y="6044261"/>
                  <a:pt x="3701691" y="6044261"/>
                  <a:pt x="3701691" y="6044261"/>
                </a:cubicBezTo>
                <a:cubicBezTo>
                  <a:pt x="3701691" y="6044261"/>
                  <a:pt x="3701752" y="6042225"/>
                  <a:pt x="3701752" y="6042225"/>
                </a:cubicBezTo>
                <a:cubicBezTo>
                  <a:pt x="3701752" y="6042225"/>
                  <a:pt x="3699422" y="6040291"/>
                  <a:pt x="3699422" y="6040291"/>
                </a:cubicBezTo>
                <a:close/>
                <a:moveTo>
                  <a:pt x="8409645" y="6040291"/>
                </a:moveTo>
                <a:cubicBezTo>
                  <a:pt x="8409585" y="6042327"/>
                  <a:pt x="8407195" y="6042429"/>
                  <a:pt x="8407195" y="6042429"/>
                </a:cubicBezTo>
                <a:cubicBezTo>
                  <a:pt x="8409525" y="6044363"/>
                  <a:pt x="8409525" y="6044363"/>
                  <a:pt x="8409525" y="6044363"/>
                </a:cubicBezTo>
                <a:cubicBezTo>
                  <a:pt x="8409525" y="6044363"/>
                  <a:pt x="8409525" y="6044363"/>
                  <a:pt x="8409465" y="6046399"/>
                </a:cubicBezTo>
                <a:cubicBezTo>
                  <a:pt x="8409465" y="6046399"/>
                  <a:pt x="8409465" y="6046399"/>
                  <a:pt x="8411855" y="6046297"/>
                </a:cubicBezTo>
                <a:cubicBezTo>
                  <a:pt x="8411915" y="6044261"/>
                  <a:pt x="8411915" y="6044261"/>
                  <a:pt x="8411915" y="6044261"/>
                </a:cubicBezTo>
                <a:cubicBezTo>
                  <a:pt x="8411915" y="6044261"/>
                  <a:pt x="8411975" y="6042225"/>
                  <a:pt x="8411975" y="6042225"/>
                </a:cubicBezTo>
                <a:cubicBezTo>
                  <a:pt x="8411975" y="6042225"/>
                  <a:pt x="8409645" y="6040291"/>
                  <a:pt x="8409645" y="6040291"/>
                </a:cubicBezTo>
                <a:close/>
                <a:moveTo>
                  <a:pt x="11452338" y="6039681"/>
                </a:moveTo>
                <a:cubicBezTo>
                  <a:pt x="11452338" y="6039681"/>
                  <a:pt x="11451684" y="6041494"/>
                  <a:pt x="11451684" y="6041494"/>
                </a:cubicBezTo>
                <a:cubicBezTo>
                  <a:pt x="11446795" y="6040804"/>
                  <a:pt x="11446142" y="6042619"/>
                  <a:pt x="11445487" y="6044432"/>
                </a:cubicBezTo>
                <a:cubicBezTo>
                  <a:pt x="11443525" y="6049873"/>
                  <a:pt x="11445799" y="6057819"/>
                  <a:pt x="11443838" y="6063260"/>
                </a:cubicBezTo>
                <a:cubicBezTo>
                  <a:pt x="11443184" y="6065074"/>
                  <a:pt x="11442530" y="6066888"/>
                  <a:pt x="11446110" y="6071205"/>
                </a:cubicBezTo>
                <a:cubicBezTo>
                  <a:pt x="11446110" y="6071205"/>
                  <a:pt x="11445456" y="6073019"/>
                  <a:pt x="11445456" y="6073019"/>
                </a:cubicBezTo>
                <a:cubicBezTo>
                  <a:pt x="11447573" y="6074270"/>
                  <a:pt x="11448795" y="6074443"/>
                  <a:pt x="11449489" y="6074302"/>
                </a:cubicBezTo>
                <a:cubicBezTo>
                  <a:pt x="11450181" y="6074162"/>
                  <a:pt x="11450345" y="6073708"/>
                  <a:pt x="11450345" y="6073708"/>
                </a:cubicBezTo>
                <a:cubicBezTo>
                  <a:pt x="11450999" y="6071894"/>
                  <a:pt x="11451652" y="6070081"/>
                  <a:pt x="11448072" y="6065764"/>
                </a:cubicBezTo>
                <a:cubicBezTo>
                  <a:pt x="11450687" y="6058509"/>
                  <a:pt x="11449068" y="6048749"/>
                  <a:pt x="11455919" y="6043999"/>
                </a:cubicBezTo>
                <a:cubicBezTo>
                  <a:pt x="11455919" y="6043999"/>
                  <a:pt x="11456573" y="6042185"/>
                  <a:pt x="11452338" y="6039681"/>
                </a:cubicBezTo>
                <a:close/>
                <a:moveTo>
                  <a:pt x="9281366" y="6037370"/>
                </a:moveTo>
                <a:cubicBezTo>
                  <a:pt x="9280111" y="6036741"/>
                  <a:pt x="9280111" y="6036741"/>
                  <a:pt x="9280761" y="6039352"/>
                </a:cubicBezTo>
                <a:cubicBezTo>
                  <a:pt x="9282668" y="6042593"/>
                  <a:pt x="9282063" y="6044576"/>
                  <a:pt x="9281458" y="6046558"/>
                </a:cubicBezTo>
                <a:cubicBezTo>
                  <a:pt x="9280853" y="6048540"/>
                  <a:pt x="9280853" y="6048540"/>
                  <a:pt x="9280248" y="6050523"/>
                </a:cubicBezTo>
                <a:cubicBezTo>
                  <a:pt x="9280248" y="6050523"/>
                  <a:pt x="9281503" y="6051152"/>
                  <a:pt x="9282760" y="6051781"/>
                </a:cubicBezTo>
                <a:cubicBezTo>
                  <a:pt x="9284016" y="6052409"/>
                  <a:pt x="9285271" y="6053037"/>
                  <a:pt x="9285271" y="6053037"/>
                </a:cubicBezTo>
                <a:cubicBezTo>
                  <a:pt x="9285877" y="6051056"/>
                  <a:pt x="9285877" y="6051056"/>
                  <a:pt x="9285877" y="6051056"/>
                </a:cubicBezTo>
                <a:cubicBezTo>
                  <a:pt x="9285877" y="6051056"/>
                  <a:pt x="9285877" y="6051056"/>
                  <a:pt x="9286482" y="6049073"/>
                </a:cubicBezTo>
                <a:cubicBezTo>
                  <a:pt x="9287087" y="6047090"/>
                  <a:pt x="9288297" y="6043124"/>
                  <a:pt x="9286390" y="6039885"/>
                </a:cubicBezTo>
                <a:cubicBezTo>
                  <a:pt x="9285135" y="6039256"/>
                  <a:pt x="9283879" y="6038627"/>
                  <a:pt x="9281366" y="6037370"/>
                </a:cubicBezTo>
                <a:close/>
                <a:moveTo>
                  <a:pt x="4571143" y="6037370"/>
                </a:moveTo>
                <a:cubicBezTo>
                  <a:pt x="4569887" y="6036741"/>
                  <a:pt x="4569887" y="6036741"/>
                  <a:pt x="4570538" y="6039352"/>
                </a:cubicBezTo>
                <a:cubicBezTo>
                  <a:pt x="4572445" y="6042593"/>
                  <a:pt x="4571840" y="6044576"/>
                  <a:pt x="4571234" y="6046558"/>
                </a:cubicBezTo>
                <a:cubicBezTo>
                  <a:pt x="4570630" y="6048540"/>
                  <a:pt x="4570630" y="6048540"/>
                  <a:pt x="4570024" y="6050523"/>
                </a:cubicBezTo>
                <a:cubicBezTo>
                  <a:pt x="4570024" y="6050523"/>
                  <a:pt x="4571280" y="6051152"/>
                  <a:pt x="4572536" y="6051781"/>
                </a:cubicBezTo>
                <a:cubicBezTo>
                  <a:pt x="4573792" y="6052409"/>
                  <a:pt x="4575048" y="6053037"/>
                  <a:pt x="4575048" y="6053037"/>
                </a:cubicBezTo>
                <a:cubicBezTo>
                  <a:pt x="4575653" y="6051056"/>
                  <a:pt x="4575653" y="6051056"/>
                  <a:pt x="4575653" y="6051056"/>
                </a:cubicBezTo>
                <a:cubicBezTo>
                  <a:pt x="4575653" y="6051056"/>
                  <a:pt x="4575653" y="6051056"/>
                  <a:pt x="4576258" y="6049073"/>
                </a:cubicBezTo>
                <a:cubicBezTo>
                  <a:pt x="4576864" y="6047090"/>
                  <a:pt x="4578074" y="6043124"/>
                  <a:pt x="4576166" y="6039885"/>
                </a:cubicBezTo>
                <a:cubicBezTo>
                  <a:pt x="4574912" y="6039256"/>
                  <a:pt x="4573655" y="6038627"/>
                  <a:pt x="4571143" y="6037370"/>
                </a:cubicBezTo>
                <a:close/>
                <a:moveTo>
                  <a:pt x="8422786" y="6037289"/>
                </a:moveTo>
                <a:cubicBezTo>
                  <a:pt x="8422849" y="6035152"/>
                  <a:pt x="8420618" y="6035248"/>
                  <a:pt x="8420555" y="6037385"/>
                </a:cubicBezTo>
                <a:cubicBezTo>
                  <a:pt x="8420555" y="6037385"/>
                  <a:pt x="8420555" y="6037385"/>
                  <a:pt x="8420492" y="6039523"/>
                </a:cubicBezTo>
                <a:cubicBezTo>
                  <a:pt x="8422723" y="6039427"/>
                  <a:pt x="8422660" y="6041563"/>
                  <a:pt x="8420365" y="6043799"/>
                </a:cubicBezTo>
                <a:cubicBezTo>
                  <a:pt x="8420365" y="6043799"/>
                  <a:pt x="8420365" y="6043799"/>
                  <a:pt x="8418134" y="6043893"/>
                </a:cubicBezTo>
                <a:cubicBezTo>
                  <a:pt x="8418197" y="6041755"/>
                  <a:pt x="8418197" y="6041755"/>
                  <a:pt x="8418197" y="6041755"/>
                </a:cubicBezTo>
                <a:cubicBezTo>
                  <a:pt x="8418197" y="6041755"/>
                  <a:pt x="8415966" y="6041850"/>
                  <a:pt x="8415903" y="6043988"/>
                </a:cubicBezTo>
                <a:cubicBezTo>
                  <a:pt x="8415903" y="6043988"/>
                  <a:pt x="8415903" y="6043988"/>
                  <a:pt x="8415840" y="6046126"/>
                </a:cubicBezTo>
                <a:cubicBezTo>
                  <a:pt x="8418071" y="6046031"/>
                  <a:pt x="8418071" y="6046031"/>
                  <a:pt x="8418071" y="6046031"/>
                </a:cubicBezTo>
                <a:cubicBezTo>
                  <a:pt x="8420302" y="6045935"/>
                  <a:pt x="8420302" y="6045935"/>
                  <a:pt x="8422533" y="6045840"/>
                </a:cubicBezTo>
                <a:cubicBezTo>
                  <a:pt x="8423712" y="6043654"/>
                  <a:pt x="8424874" y="6042003"/>
                  <a:pt x="8425194" y="6040656"/>
                </a:cubicBezTo>
                <a:cubicBezTo>
                  <a:pt x="8425511" y="6039308"/>
                  <a:pt x="8424986" y="6038263"/>
                  <a:pt x="8422786" y="6037289"/>
                </a:cubicBezTo>
                <a:close/>
                <a:moveTo>
                  <a:pt x="3712563" y="6037289"/>
                </a:moveTo>
                <a:cubicBezTo>
                  <a:pt x="3712626" y="6035152"/>
                  <a:pt x="3710394" y="6035248"/>
                  <a:pt x="3710331" y="6037385"/>
                </a:cubicBezTo>
                <a:cubicBezTo>
                  <a:pt x="3710331" y="6037385"/>
                  <a:pt x="3710331" y="6037385"/>
                  <a:pt x="3710268" y="6039523"/>
                </a:cubicBezTo>
                <a:cubicBezTo>
                  <a:pt x="3712499" y="6039427"/>
                  <a:pt x="3712436" y="6041563"/>
                  <a:pt x="3710142" y="6043799"/>
                </a:cubicBezTo>
                <a:cubicBezTo>
                  <a:pt x="3710142" y="6043799"/>
                  <a:pt x="3710142" y="6043799"/>
                  <a:pt x="3707911" y="6043893"/>
                </a:cubicBezTo>
                <a:cubicBezTo>
                  <a:pt x="3707974" y="6041755"/>
                  <a:pt x="3707974" y="6041755"/>
                  <a:pt x="3707974" y="6041755"/>
                </a:cubicBezTo>
                <a:cubicBezTo>
                  <a:pt x="3707974" y="6041755"/>
                  <a:pt x="3705743" y="6041850"/>
                  <a:pt x="3705679" y="6043988"/>
                </a:cubicBezTo>
                <a:cubicBezTo>
                  <a:pt x="3705679" y="6043988"/>
                  <a:pt x="3705679" y="6043988"/>
                  <a:pt x="3705616" y="6046126"/>
                </a:cubicBezTo>
                <a:cubicBezTo>
                  <a:pt x="3707848" y="6046031"/>
                  <a:pt x="3707848" y="6046031"/>
                  <a:pt x="3707848" y="6046031"/>
                </a:cubicBezTo>
                <a:cubicBezTo>
                  <a:pt x="3710079" y="6045935"/>
                  <a:pt x="3710079" y="6045935"/>
                  <a:pt x="3712309" y="6045840"/>
                </a:cubicBezTo>
                <a:cubicBezTo>
                  <a:pt x="3713489" y="6043654"/>
                  <a:pt x="3714651" y="6042003"/>
                  <a:pt x="3714970" y="6040656"/>
                </a:cubicBezTo>
                <a:cubicBezTo>
                  <a:pt x="3715288" y="6039308"/>
                  <a:pt x="3714762" y="6038263"/>
                  <a:pt x="3712563" y="6037289"/>
                </a:cubicBezTo>
                <a:close/>
                <a:moveTo>
                  <a:pt x="9226963" y="6036207"/>
                </a:moveTo>
                <a:cubicBezTo>
                  <a:pt x="9227707" y="6041370"/>
                  <a:pt x="9219314" y="6043466"/>
                  <a:pt x="9219314" y="6043466"/>
                </a:cubicBezTo>
                <a:cubicBezTo>
                  <a:pt x="9227707" y="6041370"/>
                  <a:pt x="9236845" y="6044433"/>
                  <a:pt x="9229193" y="6051693"/>
                </a:cubicBezTo>
                <a:cubicBezTo>
                  <a:pt x="9229193" y="6051693"/>
                  <a:pt x="9220802" y="6053789"/>
                  <a:pt x="9220802" y="6053789"/>
                </a:cubicBezTo>
                <a:cubicBezTo>
                  <a:pt x="9220802" y="6053789"/>
                  <a:pt x="9212407" y="6055887"/>
                  <a:pt x="9220058" y="6048627"/>
                </a:cubicBezTo>
                <a:cubicBezTo>
                  <a:pt x="9211664" y="6050725"/>
                  <a:pt x="9194876" y="6054919"/>
                  <a:pt x="9194876" y="6054919"/>
                </a:cubicBezTo>
                <a:cubicBezTo>
                  <a:pt x="9196363" y="6065242"/>
                  <a:pt x="9197107" y="6070405"/>
                  <a:pt x="9197850" y="6075566"/>
                </a:cubicBezTo>
                <a:cubicBezTo>
                  <a:pt x="9214637" y="6071372"/>
                  <a:pt x="9213894" y="6066209"/>
                  <a:pt x="9221545" y="6058951"/>
                </a:cubicBezTo>
                <a:cubicBezTo>
                  <a:pt x="9229937" y="6056855"/>
                  <a:pt x="9229937" y="6056855"/>
                  <a:pt x="9229937" y="6056855"/>
                </a:cubicBezTo>
                <a:lnTo>
                  <a:pt x="9232912" y="6077500"/>
                </a:lnTo>
                <a:lnTo>
                  <a:pt x="9213789" y="6076444"/>
                </a:lnTo>
                <a:cubicBezTo>
                  <a:pt x="9214600" y="6082075"/>
                  <a:pt x="9214600" y="6082075"/>
                  <a:pt x="9214600" y="6082075"/>
                </a:cubicBezTo>
                <a:cubicBezTo>
                  <a:pt x="9224566" y="6085418"/>
                  <a:pt x="9214600" y="6082075"/>
                  <a:pt x="9223756" y="6079786"/>
                </a:cubicBezTo>
                <a:cubicBezTo>
                  <a:pt x="9223756" y="6079786"/>
                  <a:pt x="9224566" y="6085418"/>
                  <a:pt x="9224566" y="6085418"/>
                </a:cubicBezTo>
                <a:lnTo>
                  <a:pt x="9232912" y="6077501"/>
                </a:lnTo>
                <a:cubicBezTo>
                  <a:pt x="9240563" y="6070241"/>
                  <a:pt x="9249701" y="6073307"/>
                  <a:pt x="9249701" y="6073307"/>
                </a:cubicBezTo>
                <a:cubicBezTo>
                  <a:pt x="9248213" y="6062983"/>
                  <a:pt x="9248213" y="6062983"/>
                  <a:pt x="9255862" y="6055724"/>
                </a:cubicBezTo>
                <a:cubicBezTo>
                  <a:pt x="9255862" y="6055724"/>
                  <a:pt x="9247471" y="6057821"/>
                  <a:pt x="9246726" y="6052659"/>
                </a:cubicBezTo>
                <a:cubicBezTo>
                  <a:pt x="9255118" y="6050562"/>
                  <a:pt x="9254375" y="6045401"/>
                  <a:pt x="9263513" y="6048464"/>
                </a:cubicBezTo>
                <a:cubicBezTo>
                  <a:pt x="9262770" y="6043304"/>
                  <a:pt x="9262770" y="6043304"/>
                  <a:pt x="9262026" y="6038142"/>
                </a:cubicBezTo>
                <a:cubicBezTo>
                  <a:pt x="9253632" y="6040239"/>
                  <a:pt x="9245239" y="6042336"/>
                  <a:pt x="9245239" y="6042336"/>
                </a:cubicBezTo>
                <a:cubicBezTo>
                  <a:pt x="9244496" y="6037175"/>
                  <a:pt x="9235358" y="6034110"/>
                  <a:pt x="9226963" y="6036207"/>
                </a:cubicBezTo>
                <a:close/>
                <a:moveTo>
                  <a:pt x="4516739" y="6036207"/>
                </a:moveTo>
                <a:cubicBezTo>
                  <a:pt x="4517483" y="6041370"/>
                  <a:pt x="4509091" y="6043466"/>
                  <a:pt x="4509091" y="6043466"/>
                </a:cubicBezTo>
                <a:cubicBezTo>
                  <a:pt x="4517483" y="6041370"/>
                  <a:pt x="4526621" y="6044433"/>
                  <a:pt x="4518969" y="6051693"/>
                </a:cubicBezTo>
                <a:cubicBezTo>
                  <a:pt x="4518969" y="6051693"/>
                  <a:pt x="4510578" y="6053789"/>
                  <a:pt x="4510578" y="6053789"/>
                </a:cubicBezTo>
                <a:cubicBezTo>
                  <a:pt x="4510578" y="6053789"/>
                  <a:pt x="4502184" y="6055887"/>
                  <a:pt x="4509834" y="6048627"/>
                </a:cubicBezTo>
                <a:cubicBezTo>
                  <a:pt x="4501440" y="6050725"/>
                  <a:pt x="4484653" y="6054919"/>
                  <a:pt x="4484653" y="6054919"/>
                </a:cubicBezTo>
                <a:cubicBezTo>
                  <a:pt x="4486139" y="6065242"/>
                  <a:pt x="4486884" y="6070405"/>
                  <a:pt x="4487627" y="6075566"/>
                </a:cubicBezTo>
                <a:cubicBezTo>
                  <a:pt x="4504413" y="6071372"/>
                  <a:pt x="4503670" y="6066209"/>
                  <a:pt x="4511321" y="6058951"/>
                </a:cubicBezTo>
                <a:cubicBezTo>
                  <a:pt x="4519713" y="6056855"/>
                  <a:pt x="4519713" y="6056855"/>
                  <a:pt x="4519713" y="6056855"/>
                </a:cubicBezTo>
                <a:lnTo>
                  <a:pt x="4522688" y="6077500"/>
                </a:lnTo>
                <a:lnTo>
                  <a:pt x="4503565" y="6076444"/>
                </a:lnTo>
                <a:cubicBezTo>
                  <a:pt x="4504377" y="6082075"/>
                  <a:pt x="4504377" y="6082075"/>
                  <a:pt x="4504377" y="6082075"/>
                </a:cubicBezTo>
                <a:cubicBezTo>
                  <a:pt x="4514342" y="6085418"/>
                  <a:pt x="4504377" y="6082075"/>
                  <a:pt x="4513532" y="6079786"/>
                </a:cubicBezTo>
                <a:cubicBezTo>
                  <a:pt x="4513532" y="6079786"/>
                  <a:pt x="4514342" y="6085418"/>
                  <a:pt x="4514342" y="6085418"/>
                </a:cubicBezTo>
                <a:lnTo>
                  <a:pt x="4522688" y="6077501"/>
                </a:lnTo>
                <a:cubicBezTo>
                  <a:pt x="4530340" y="6070241"/>
                  <a:pt x="4539477" y="6073307"/>
                  <a:pt x="4539477" y="6073307"/>
                </a:cubicBezTo>
                <a:cubicBezTo>
                  <a:pt x="4537990" y="6062983"/>
                  <a:pt x="4537990" y="6062983"/>
                  <a:pt x="4545638" y="6055724"/>
                </a:cubicBezTo>
                <a:cubicBezTo>
                  <a:pt x="4545638" y="6055724"/>
                  <a:pt x="4537247" y="6057821"/>
                  <a:pt x="4536503" y="6052659"/>
                </a:cubicBezTo>
                <a:cubicBezTo>
                  <a:pt x="4544895" y="6050562"/>
                  <a:pt x="4544152" y="6045401"/>
                  <a:pt x="4553290" y="6048464"/>
                </a:cubicBezTo>
                <a:cubicBezTo>
                  <a:pt x="4552546" y="6043304"/>
                  <a:pt x="4552546" y="6043304"/>
                  <a:pt x="4551802" y="6038142"/>
                </a:cubicBezTo>
                <a:cubicBezTo>
                  <a:pt x="4543408" y="6040239"/>
                  <a:pt x="4535016" y="6042336"/>
                  <a:pt x="4535016" y="6042336"/>
                </a:cubicBezTo>
                <a:cubicBezTo>
                  <a:pt x="4534272" y="6037175"/>
                  <a:pt x="4525134" y="6034110"/>
                  <a:pt x="4516739" y="6036207"/>
                </a:cubicBezTo>
                <a:close/>
                <a:moveTo>
                  <a:pt x="8897363" y="6031054"/>
                </a:moveTo>
                <a:cubicBezTo>
                  <a:pt x="8897363" y="6031054"/>
                  <a:pt x="8888714" y="6033216"/>
                  <a:pt x="8888714" y="6033216"/>
                </a:cubicBezTo>
                <a:cubicBezTo>
                  <a:pt x="8872174" y="6042772"/>
                  <a:pt x="8863524" y="6044932"/>
                  <a:pt x="8865787" y="6060639"/>
                </a:cubicBezTo>
                <a:cubicBezTo>
                  <a:pt x="8856385" y="6057566"/>
                  <a:pt x="8856385" y="6057566"/>
                  <a:pt x="8857139" y="6062799"/>
                </a:cubicBezTo>
                <a:cubicBezTo>
                  <a:pt x="8848491" y="6064961"/>
                  <a:pt x="8857893" y="6068035"/>
                  <a:pt x="8849999" y="6075432"/>
                </a:cubicBezTo>
                <a:cubicBezTo>
                  <a:pt x="8867296" y="6071111"/>
                  <a:pt x="8861665" y="6094215"/>
                  <a:pt x="8878961" y="6089893"/>
                </a:cubicBezTo>
                <a:cubicBezTo>
                  <a:pt x="8878207" y="6084658"/>
                  <a:pt x="8868051" y="6076347"/>
                  <a:pt x="8876697" y="6074186"/>
                </a:cubicBezTo>
                <a:cubicBezTo>
                  <a:pt x="8885346" y="6072024"/>
                  <a:pt x="8886101" y="6077260"/>
                  <a:pt x="8886855" y="6082497"/>
                </a:cubicBezTo>
                <a:cubicBezTo>
                  <a:pt x="8894747" y="6075100"/>
                  <a:pt x="8895501" y="6080337"/>
                  <a:pt x="8904903" y="6083411"/>
                </a:cubicBezTo>
                <a:cubicBezTo>
                  <a:pt x="8904903" y="6083411"/>
                  <a:pt x="8905658" y="6088647"/>
                  <a:pt x="8905658" y="6088647"/>
                </a:cubicBezTo>
                <a:cubicBezTo>
                  <a:pt x="8897009" y="6090807"/>
                  <a:pt x="8897009" y="6090807"/>
                  <a:pt x="8897009" y="6090807"/>
                </a:cubicBezTo>
                <a:cubicBezTo>
                  <a:pt x="8897009" y="6090807"/>
                  <a:pt x="8897764" y="6096042"/>
                  <a:pt x="8897764" y="6096042"/>
                </a:cubicBezTo>
                <a:cubicBezTo>
                  <a:pt x="8897764" y="6096042"/>
                  <a:pt x="8906411" y="6093882"/>
                  <a:pt x="8906411" y="6093882"/>
                </a:cubicBezTo>
                <a:cubicBezTo>
                  <a:pt x="8898517" y="6101280"/>
                  <a:pt x="8900026" y="6111750"/>
                  <a:pt x="8900026" y="6111750"/>
                </a:cubicBezTo>
                <a:cubicBezTo>
                  <a:pt x="8900026" y="6111750"/>
                  <a:pt x="8900026" y="6111750"/>
                  <a:pt x="8891380" y="6113910"/>
                </a:cubicBezTo>
                <a:cubicBezTo>
                  <a:pt x="8884239" y="6126543"/>
                  <a:pt x="8903043" y="6132694"/>
                  <a:pt x="8904551" y="6143165"/>
                </a:cubicBezTo>
                <a:cubicBezTo>
                  <a:pt x="8906059" y="6153636"/>
                  <a:pt x="8898167" y="6161032"/>
                  <a:pt x="8906813" y="6158871"/>
                </a:cubicBezTo>
                <a:cubicBezTo>
                  <a:pt x="8906813" y="6158871"/>
                  <a:pt x="8907569" y="6164108"/>
                  <a:pt x="8907569" y="6164108"/>
                </a:cubicBezTo>
                <a:cubicBezTo>
                  <a:pt x="8898922" y="6166267"/>
                  <a:pt x="8898167" y="6161032"/>
                  <a:pt x="8898922" y="6166267"/>
                </a:cubicBezTo>
                <a:cubicBezTo>
                  <a:pt x="8899675" y="6171504"/>
                  <a:pt x="8891781" y="6178901"/>
                  <a:pt x="8891781" y="6178901"/>
                </a:cubicBezTo>
                <a:cubicBezTo>
                  <a:pt x="8892536" y="6184136"/>
                  <a:pt x="8900430" y="6176739"/>
                  <a:pt x="8909831" y="6179814"/>
                </a:cubicBezTo>
                <a:cubicBezTo>
                  <a:pt x="8910584" y="6185050"/>
                  <a:pt x="8910584" y="6185050"/>
                  <a:pt x="8911339" y="6190287"/>
                </a:cubicBezTo>
                <a:cubicBezTo>
                  <a:pt x="8911339" y="6190287"/>
                  <a:pt x="8912093" y="6195522"/>
                  <a:pt x="8912093" y="6195522"/>
                </a:cubicBezTo>
                <a:cubicBezTo>
                  <a:pt x="8912093" y="6195522"/>
                  <a:pt x="8921495" y="6198596"/>
                  <a:pt x="8921495" y="6198596"/>
                </a:cubicBezTo>
                <a:cubicBezTo>
                  <a:pt x="8921495" y="6198596"/>
                  <a:pt x="8921495" y="6198596"/>
                  <a:pt x="8930142" y="6196436"/>
                </a:cubicBezTo>
                <a:cubicBezTo>
                  <a:pt x="8920741" y="6193359"/>
                  <a:pt x="8920741" y="6193359"/>
                  <a:pt x="8920741" y="6193359"/>
                </a:cubicBezTo>
                <a:cubicBezTo>
                  <a:pt x="8920741" y="6193359"/>
                  <a:pt x="8919986" y="6188126"/>
                  <a:pt x="8919986" y="6188126"/>
                </a:cubicBezTo>
                <a:cubicBezTo>
                  <a:pt x="8919233" y="6182889"/>
                  <a:pt x="8927881" y="6180730"/>
                  <a:pt x="8926372" y="6170258"/>
                </a:cubicBezTo>
                <a:cubicBezTo>
                  <a:pt x="8925619" y="6165022"/>
                  <a:pt x="8916970" y="6167183"/>
                  <a:pt x="8907569" y="6164108"/>
                </a:cubicBezTo>
                <a:cubicBezTo>
                  <a:pt x="8916216" y="6161947"/>
                  <a:pt x="8916216" y="6161947"/>
                  <a:pt x="8916216" y="6161947"/>
                </a:cubicBezTo>
                <a:cubicBezTo>
                  <a:pt x="8924109" y="6154551"/>
                  <a:pt x="8923356" y="6149315"/>
                  <a:pt x="8923356" y="6149315"/>
                </a:cubicBezTo>
                <a:cubicBezTo>
                  <a:pt x="8941407" y="6150229"/>
                  <a:pt x="8935775" y="6173333"/>
                  <a:pt x="8953071" y="6169010"/>
                </a:cubicBezTo>
                <a:cubicBezTo>
                  <a:pt x="8954579" y="6179484"/>
                  <a:pt x="8971877" y="6175161"/>
                  <a:pt x="8973385" y="6185632"/>
                </a:cubicBezTo>
                <a:cubicBezTo>
                  <a:pt x="8973385" y="6185632"/>
                  <a:pt x="8982033" y="6183471"/>
                  <a:pt x="8982786" y="6188708"/>
                </a:cubicBezTo>
                <a:cubicBezTo>
                  <a:pt x="8982786" y="6188708"/>
                  <a:pt x="8974892" y="6196105"/>
                  <a:pt x="8975647" y="6201339"/>
                </a:cubicBezTo>
                <a:cubicBezTo>
                  <a:pt x="9001593" y="6194858"/>
                  <a:pt x="8995206" y="6212725"/>
                  <a:pt x="9012503" y="6208404"/>
                </a:cubicBezTo>
                <a:cubicBezTo>
                  <a:pt x="9029045" y="6198848"/>
                  <a:pt x="9018887" y="6190536"/>
                  <a:pt x="9009485" y="6187461"/>
                </a:cubicBezTo>
                <a:cubicBezTo>
                  <a:pt x="9017380" y="6180064"/>
                  <a:pt x="9020573" y="6171131"/>
                  <a:pt x="9018548" y="6164857"/>
                </a:cubicBezTo>
                <a:cubicBezTo>
                  <a:pt x="9016524" y="6158581"/>
                  <a:pt x="9009285" y="6154967"/>
                  <a:pt x="8996313" y="6158207"/>
                </a:cubicBezTo>
                <a:cubicBezTo>
                  <a:pt x="8995558" y="6152972"/>
                  <a:pt x="8995558" y="6152972"/>
                  <a:pt x="8995558" y="6152972"/>
                </a:cubicBezTo>
                <a:cubicBezTo>
                  <a:pt x="9004207" y="6150811"/>
                  <a:pt x="9003453" y="6145575"/>
                  <a:pt x="9003453" y="6145575"/>
                </a:cubicBezTo>
                <a:cubicBezTo>
                  <a:pt x="8994051" y="6142500"/>
                  <a:pt x="8985402" y="6144660"/>
                  <a:pt x="8983894" y="6134190"/>
                </a:cubicBezTo>
                <a:cubicBezTo>
                  <a:pt x="8975245" y="6136351"/>
                  <a:pt x="8983138" y="6128954"/>
                  <a:pt x="8974491" y="6131114"/>
                </a:cubicBezTo>
                <a:cubicBezTo>
                  <a:pt x="8966597" y="6138511"/>
                  <a:pt x="8976000" y="6141587"/>
                  <a:pt x="8967351" y="6143747"/>
                </a:cubicBezTo>
                <a:cubicBezTo>
                  <a:pt x="8966597" y="6138511"/>
                  <a:pt x="8966597" y="6138511"/>
                  <a:pt x="8965843" y="6133275"/>
                </a:cubicBezTo>
                <a:cubicBezTo>
                  <a:pt x="8948547" y="6137596"/>
                  <a:pt x="8957949" y="6140672"/>
                  <a:pt x="8949301" y="6142832"/>
                </a:cubicBezTo>
                <a:cubicBezTo>
                  <a:pt x="8948547" y="6137596"/>
                  <a:pt x="8948547" y="6137596"/>
                  <a:pt x="8939899" y="6139757"/>
                </a:cubicBezTo>
                <a:cubicBezTo>
                  <a:pt x="8956441" y="6130202"/>
                  <a:pt x="8946283" y="6121890"/>
                  <a:pt x="8944775" y="6111418"/>
                </a:cubicBezTo>
                <a:cubicBezTo>
                  <a:pt x="8944775" y="6111418"/>
                  <a:pt x="8936128" y="6113579"/>
                  <a:pt x="8926725" y="6110504"/>
                </a:cubicBezTo>
                <a:cubicBezTo>
                  <a:pt x="8926725" y="6110504"/>
                  <a:pt x="8928233" y="6120975"/>
                  <a:pt x="8918830" y="6117899"/>
                </a:cubicBezTo>
                <a:cubicBezTo>
                  <a:pt x="8918830" y="6117899"/>
                  <a:pt x="8910183" y="6120061"/>
                  <a:pt x="8909429" y="6114826"/>
                </a:cubicBezTo>
                <a:cubicBezTo>
                  <a:pt x="8918078" y="6112665"/>
                  <a:pt x="8934619" y="6103107"/>
                  <a:pt x="8933865" y="6097873"/>
                </a:cubicBezTo>
                <a:cubicBezTo>
                  <a:pt x="8925216" y="6100032"/>
                  <a:pt x="8922955" y="6084326"/>
                  <a:pt x="8913551" y="6081251"/>
                </a:cubicBezTo>
                <a:cubicBezTo>
                  <a:pt x="8912797" y="6076015"/>
                  <a:pt x="8912797" y="6076015"/>
                  <a:pt x="8912797" y="6076015"/>
                </a:cubicBezTo>
                <a:cubicBezTo>
                  <a:pt x="8910535" y="6060308"/>
                  <a:pt x="8891730" y="6054158"/>
                  <a:pt x="8889468" y="6038450"/>
                </a:cubicBezTo>
                <a:cubicBezTo>
                  <a:pt x="8898116" y="6036289"/>
                  <a:pt x="8898116" y="6036289"/>
                  <a:pt x="8898116" y="6036289"/>
                </a:cubicBezTo>
                <a:cubicBezTo>
                  <a:pt x="8897363" y="6031054"/>
                  <a:pt x="8897363" y="6031054"/>
                  <a:pt x="8897363" y="6031054"/>
                </a:cubicBezTo>
                <a:close/>
                <a:moveTo>
                  <a:pt x="4187139" y="6031054"/>
                </a:moveTo>
                <a:cubicBezTo>
                  <a:pt x="4187139" y="6031054"/>
                  <a:pt x="4178490" y="6033216"/>
                  <a:pt x="4178490" y="6033216"/>
                </a:cubicBezTo>
                <a:cubicBezTo>
                  <a:pt x="4161950" y="6042772"/>
                  <a:pt x="4153301" y="6044932"/>
                  <a:pt x="4155563" y="6060639"/>
                </a:cubicBezTo>
                <a:cubicBezTo>
                  <a:pt x="4146161" y="6057566"/>
                  <a:pt x="4146161" y="6057566"/>
                  <a:pt x="4146916" y="6062799"/>
                </a:cubicBezTo>
                <a:cubicBezTo>
                  <a:pt x="4138268" y="6064961"/>
                  <a:pt x="4147669" y="6068035"/>
                  <a:pt x="4139775" y="6075432"/>
                </a:cubicBezTo>
                <a:cubicBezTo>
                  <a:pt x="4157073" y="6071111"/>
                  <a:pt x="4151441" y="6094215"/>
                  <a:pt x="4168738" y="6089893"/>
                </a:cubicBezTo>
                <a:cubicBezTo>
                  <a:pt x="4167983" y="6084658"/>
                  <a:pt x="4157827" y="6076347"/>
                  <a:pt x="4166474" y="6074186"/>
                </a:cubicBezTo>
                <a:cubicBezTo>
                  <a:pt x="4175123" y="6072024"/>
                  <a:pt x="4175877" y="6077260"/>
                  <a:pt x="4176631" y="6082497"/>
                </a:cubicBezTo>
                <a:cubicBezTo>
                  <a:pt x="4184523" y="6075100"/>
                  <a:pt x="4185278" y="6080337"/>
                  <a:pt x="4194680" y="6083411"/>
                </a:cubicBezTo>
                <a:cubicBezTo>
                  <a:pt x="4194680" y="6083411"/>
                  <a:pt x="4195434" y="6088647"/>
                  <a:pt x="4195434" y="6088647"/>
                </a:cubicBezTo>
                <a:cubicBezTo>
                  <a:pt x="4186786" y="6090807"/>
                  <a:pt x="4186786" y="6090807"/>
                  <a:pt x="4186786" y="6090807"/>
                </a:cubicBezTo>
                <a:cubicBezTo>
                  <a:pt x="4186786" y="6090807"/>
                  <a:pt x="4187540" y="6096042"/>
                  <a:pt x="4187540" y="6096042"/>
                </a:cubicBezTo>
                <a:cubicBezTo>
                  <a:pt x="4187540" y="6096042"/>
                  <a:pt x="4196188" y="6093882"/>
                  <a:pt x="4196188" y="6093882"/>
                </a:cubicBezTo>
                <a:cubicBezTo>
                  <a:pt x="4188294" y="6101280"/>
                  <a:pt x="4189802" y="6111750"/>
                  <a:pt x="4189802" y="6111750"/>
                </a:cubicBezTo>
                <a:cubicBezTo>
                  <a:pt x="4189802" y="6111750"/>
                  <a:pt x="4189802" y="6111750"/>
                  <a:pt x="4181157" y="6113910"/>
                </a:cubicBezTo>
                <a:cubicBezTo>
                  <a:pt x="4174016" y="6126543"/>
                  <a:pt x="4192820" y="6132694"/>
                  <a:pt x="4194328" y="6143165"/>
                </a:cubicBezTo>
                <a:cubicBezTo>
                  <a:pt x="4195836" y="6153636"/>
                  <a:pt x="4187944" y="6161032"/>
                  <a:pt x="4196590" y="6158871"/>
                </a:cubicBezTo>
                <a:cubicBezTo>
                  <a:pt x="4196590" y="6158871"/>
                  <a:pt x="4197345" y="6164108"/>
                  <a:pt x="4197345" y="6164108"/>
                </a:cubicBezTo>
                <a:cubicBezTo>
                  <a:pt x="4188698" y="6166267"/>
                  <a:pt x="4187944" y="6161032"/>
                  <a:pt x="4188698" y="6166267"/>
                </a:cubicBezTo>
                <a:cubicBezTo>
                  <a:pt x="4189451" y="6171504"/>
                  <a:pt x="4181558" y="6178901"/>
                  <a:pt x="4181558" y="6178901"/>
                </a:cubicBezTo>
                <a:cubicBezTo>
                  <a:pt x="4182312" y="6184136"/>
                  <a:pt x="4190207" y="6176739"/>
                  <a:pt x="4199607" y="6179814"/>
                </a:cubicBezTo>
                <a:cubicBezTo>
                  <a:pt x="4200360" y="6185050"/>
                  <a:pt x="4200360" y="6185050"/>
                  <a:pt x="4201115" y="6190287"/>
                </a:cubicBezTo>
                <a:cubicBezTo>
                  <a:pt x="4201115" y="6190287"/>
                  <a:pt x="4201870" y="6195522"/>
                  <a:pt x="4201870" y="6195522"/>
                </a:cubicBezTo>
                <a:cubicBezTo>
                  <a:pt x="4201870" y="6195522"/>
                  <a:pt x="4211271" y="6198596"/>
                  <a:pt x="4211271" y="6198596"/>
                </a:cubicBezTo>
                <a:cubicBezTo>
                  <a:pt x="4211271" y="6198596"/>
                  <a:pt x="4211271" y="6198596"/>
                  <a:pt x="4219919" y="6196436"/>
                </a:cubicBezTo>
                <a:cubicBezTo>
                  <a:pt x="4210517" y="6193359"/>
                  <a:pt x="4210517" y="6193359"/>
                  <a:pt x="4210517" y="6193359"/>
                </a:cubicBezTo>
                <a:cubicBezTo>
                  <a:pt x="4210517" y="6193359"/>
                  <a:pt x="4209763" y="6188126"/>
                  <a:pt x="4209763" y="6188126"/>
                </a:cubicBezTo>
                <a:cubicBezTo>
                  <a:pt x="4209009" y="6182889"/>
                  <a:pt x="4217657" y="6180730"/>
                  <a:pt x="4216149" y="6170258"/>
                </a:cubicBezTo>
                <a:cubicBezTo>
                  <a:pt x="4215395" y="6165022"/>
                  <a:pt x="4206746" y="6167183"/>
                  <a:pt x="4197345" y="6164108"/>
                </a:cubicBezTo>
                <a:cubicBezTo>
                  <a:pt x="4205993" y="6161947"/>
                  <a:pt x="4205993" y="6161947"/>
                  <a:pt x="4205993" y="6161947"/>
                </a:cubicBezTo>
                <a:cubicBezTo>
                  <a:pt x="4213886" y="6154551"/>
                  <a:pt x="4213132" y="6149315"/>
                  <a:pt x="4213132" y="6149315"/>
                </a:cubicBezTo>
                <a:cubicBezTo>
                  <a:pt x="4231183" y="6150229"/>
                  <a:pt x="4225552" y="6173333"/>
                  <a:pt x="4242847" y="6169010"/>
                </a:cubicBezTo>
                <a:cubicBezTo>
                  <a:pt x="4244356" y="6179484"/>
                  <a:pt x="4261653" y="6175161"/>
                  <a:pt x="4263161" y="6185632"/>
                </a:cubicBezTo>
                <a:cubicBezTo>
                  <a:pt x="4263161" y="6185632"/>
                  <a:pt x="4271810" y="6183471"/>
                  <a:pt x="4272562" y="6188708"/>
                </a:cubicBezTo>
                <a:cubicBezTo>
                  <a:pt x="4272562" y="6188708"/>
                  <a:pt x="4264668" y="6196105"/>
                  <a:pt x="4265424" y="6201339"/>
                </a:cubicBezTo>
                <a:cubicBezTo>
                  <a:pt x="4291369" y="6194858"/>
                  <a:pt x="4284982" y="6212725"/>
                  <a:pt x="4302280" y="6208404"/>
                </a:cubicBezTo>
                <a:cubicBezTo>
                  <a:pt x="4318821" y="6198848"/>
                  <a:pt x="4308663" y="6190536"/>
                  <a:pt x="4299261" y="6187461"/>
                </a:cubicBezTo>
                <a:cubicBezTo>
                  <a:pt x="4307156" y="6180064"/>
                  <a:pt x="4310349" y="6171131"/>
                  <a:pt x="4308324" y="6164857"/>
                </a:cubicBezTo>
                <a:cubicBezTo>
                  <a:pt x="4306300" y="6158581"/>
                  <a:pt x="4299061" y="6154967"/>
                  <a:pt x="4286089" y="6158207"/>
                </a:cubicBezTo>
                <a:cubicBezTo>
                  <a:pt x="4285334" y="6152972"/>
                  <a:pt x="4285334" y="6152972"/>
                  <a:pt x="4285334" y="6152972"/>
                </a:cubicBezTo>
                <a:cubicBezTo>
                  <a:pt x="4293983" y="6150811"/>
                  <a:pt x="4293229" y="6145575"/>
                  <a:pt x="4293229" y="6145575"/>
                </a:cubicBezTo>
                <a:cubicBezTo>
                  <a:pt x="4283828" y="6142500"/>
                  <a:pt x="4275178" y="6144660"/>
                  <a:pt x="4273671" y="6134190"/>
                </a:cubicBezTo>
                <a:cubicBezTo>
                  <a:pt x="4265022" y="6136351"/>
                  <a:pt x="4272915" y="6128954"/>
                  <a:pt x="4264268" y="6131114"/>
                </a:cubicBezTo>
                <a:cubicBezTo>
                  <a:pt x="4256374" y="6138511"/>
                  <a:pt x="4265776" y="6141587"/>
                  <a:pt x="4257127" y="6143747"/>
                </a:cubicBezTo>
                <a:cubicBezTo>
                  <a:pt x="4256374" y="6138511"/>
                  <a:pt x="4256374" y="6138511"/>
                  <a:pt x="4255620" y="6133275"/>
                </a:cubicBezTo>
                <a:cubicBezTo>
                  <a:pt x="4238323" y="6137596"/>
                  <a:pt x="4247725" y="6140672"/>
                  <a:pt x="4239077" y="6142832"/>
                </a:cubicBezTo>
                <a:cubicBezTo>
                  <a:pt x="4238323" y="6137596"/>
                  <a:pt x="4238323" y="6137596"/>
                  <a:pt x="4229675" y="6139757"/>
                </a:cubicBezTo>
                <a:cubicBezTo>
                  <a:pt x="4246217" y="6130202"/>
                  <a:pt x="4236060" y="6121890"/>
                  <a:pt x="4234552" y="6111418"/>
                </a:cubicBezTo>
                <a:cubicBezTo>
                  <a:pt x="4234552" y="6111418"/>
                  <a:pt x="4225904" y="6113579"/>
                  <a:pt x="4216501" y="6110504"/>
                </a:cubicBezTo>
                <a:cubicBezTo>
                  <a:pt x="4216501" y="6110504"/>
                  <a:pt x="4218010" y="6120975"/>
                  <a:pt x="4208607" y="6117899"/>
                </a:cubicBezTo>
                <a:cubicBezTo>
                  <a:pt x="4208607" y="6117899"/>
                  <a:pt x="4199959" y="6120061"/>
                  <a:pt x="4199205" y="6114826"/>
                </a:cubicBezTo>
                <a:cubicBezTo>
                  <a:pt x="4207854" y="6112665"/>
                  <a:pt x="4224395" y="6103107"/>
                  <a:pt x="4223641" y="6097873"/>
                </a:cubicBezTo>
                <a:cubicBezTo>
                  <a:pt x="4214993" y="6100032"/>
                  <a:pt x="4212731" y="6084326"/>
                  <a:pt x="4203328" y="6081251"/>
                </a:cubicBezTo>
                <a:cubicBezTo>
                  <a:pt x="4202574" y="6076015"/>
                  <a:pt x="4202574" y="6076015"/>
                  <a:pt x="4202574" y="6076015"/>
                </a:cubicBezTo>
                <a:cubicBezTo>
                  <a:pt x="4200311" y="6060308"/>
                  <a:pt x="4181507" y="6054158"/>
                  <a:pt x="4179245" y="6038450"/>
                </a:cubicBezTo>
                <a:cubicBezTo>
                  <a:pt x="4187892" y="6036289"/>
                  <a:pt x="4187892" y="6036289"/>
                  <a:pt x="4187892" y="6036289"/>
                </a:cubicBezTo>
                <a:cubicBezTo>
                  <a:pt x="4187139" y="6031054"/>
                  <a:pt x="4187139" y="6031054"/>
                  <a:pt x="4187139" y="6031054"/>
                </a:cubicBezTo>
                <a:close/>
                <a:moveTo>
                  <a:pt x="7423371" y="6031052"/>
                </a:moveTo>
                <a:cubicBezTo>
                  <a:pt x="7421240" y="6033422"/>
                  <a:pt x="7420049" y="6035834"/>
                  <a:pt x="7419576" y="6038126"/>
                </a:cubicBezTo>
                <a:lnTo>
                  <a:pt x="7419674" y="6039294"/>
                </a:lnTo>
                <a:lnTo>
                  <a:pt x="7415812" y="6040043"/>
                </a:lnTo>
                <a:cubicBezTo>
                  <a:pt x="7415059" y="6040189"/>
                  <a:pt x="7415059" y="6040189"/>
                  <a:pt x="7415059" y="6040189"/>
                </a:cubicBezTo>
                <a:cubicBezTo>
                  <a:pt x="7415059" y="6040189"/>
                  <a:pt x="7415573" y="6045497"/>
                  <a:pt x="7415573" y="6045497"/>
                </a:cubicBezTo>
                <a:cubicBezTo>
                  <a:pt x="7415573" y="6045497"/>
                  <a:pt x="7415573" y="6045497"/>
                  <a:pt x="7416326" y="6045351"/>
                </a:cubicBezTo>
                <a:lnTo>
                  <a:pt x="7420254" y="6044589"/>
                </a:lnTo>
                <a:lnTo>
                  <a:pt x="7428858" y="6051054"/>
                </a:lnTo>
                <a:cubicBezTo>
                  <a:pt x="7429871" y="6041227"/>
                  <a:pt x="7422865" y="6035966"/>
                  <a:pt x="7423371" y="6031052"/>
                </a:cubicBezTo>
                <a:close/>
                <a:moveTo>
                  <a:pt x="8842500" y="6023372"/>
                </a:moveTo>
                <a:cubicBezTo>
                  <a:pt x="8836395" y="6024898"/>
                  <a:pt x="8836395" y="6024898"/>
                  <a:pt x="8836395" y="6024898"/>
                </a:cubicBezTo>
                <a:cubicBezTo>
                  <a:pt x="8836395" y="6024898"/>
                  <a:pt x="8836395" y="6024898"/>
                  <a:pt x="8837207" y="6030529"/>
                </a:cubicBezTo>
                <a:cubicBezTo>
                  <a:pt x="8837207" y="6030529"/>
                  <a:pt x="8843312" y="6029004"/>
                  <a:pt x="8842500" y="6023372"/>
                </a:cubicBezTo>
                <a:close/>
                <a:moveTo>
                  <a:pt x="4132277" y="6023372"/>
                </a:moveTo>
                <a:cubicBezTo>
                  <a:pt x="4126172" y="6024898"/>
                  <a:pt x="4126172" y="6024898"/>
                  <a:pt x="4126172" y="6024898"/>
                </a:cubicBezTo>
                <a:cubicBezTo>
                  <a:pt x="4126172" y="6024898"/>
                  <a:pt x="4126172" y="6024898"/>
                  <a:pt x="4126984" y="6030529"/>
                </a:cubicBezTo>
                <a:cubicBezTo>
                  <a:pt x="4126984" y="6030529"/>
                  <a:pt x="4133088" y="6029004"/>
                  <a:pt x="4132277" y="6023372"/>
                </a:cubicBezTo>
                <a:close/>
                <a:moveTo>
                  <a:pt x="11438708" y="6020480"/>
                </a:moveTo>
                <a:cubicBezTo>
                  <a:pt x="11437385" y="6024155"/>
                  <a:pt x="11437385" y="6024155"/>
                  <a:pt x="11435398" y="6029666"/>
                </a:cubicBezTo>
                <a:cubicBezTo>
                  <a:pt x="11439368" y="6032012"/>
                  <a:pt x="11443338" y="6034360"/>
                  <a:pt x="11443338" y="6034360"/>
                </a:cubicBezTo>
                <a:cubicBezTo>
                  <a:pt x="11445325" y="6028849"/>
                  <a:pt x="11445987" y="6027012"/>
                  <a:pt x="11438708" y="6020480"/>
                </a:cubicBezTo>
                <a:close/>
                <a:moveTo>
                  <a:pt x="8922465" y="6015061"/>
                </a:moveTo>
                <a:cubicBezTo>
                  <a:pt x="8923222" y="6020317"/>
                  <a:pt x="8913817" y="6017221"/>
                  <a:pt x="8913817" y="6017221"/>
                </a:cubicBezTo>
                <a:cubicBezTo>
                  <a:pt x="8913817" y="6017221"/>
                  <a:pt x="8905168" y="6019381"/>
                  <a:pt x="8905924" y="6024637"/>
                </a:cubicBezTo>
                <a:cubicBezTo>
                  <a:pt x="8905924" y="6024637"/>
                  <a:pt x="8905924" y="6024637"/>
                  <a:pt x="8906682" y="6029893"/>
                </a:cubicBezTo>
                <a:cubicBezTo>
                  <a:pt x="8906682" y="6029893"/>
                  <a:pt x="8906682" y="6029893"/>
                  <a:pt x="8915329" y="6027732"/>
                </a:cubicBezTo>
                <a:cubicBezTo>
                  <a:pt x="8916088" y="6032988"/>
                  <a:pt x="8916845" y="6038243"/>
                  <a:pt x="8916845" y="6038243"/>
                </a:cubicBezTo>
                <a:cubicBezTo>
                  <a:pt x="8919195" y="6039017"/>
                  <a:pt x="8920911" y="6039268"/>
                  <a:pt x="8922299" y="6039176"/>
                </a:cubicBezTo>
                <a:cubicBezTo>
                  <a:pt x="8923685" y="6039086"/>
                  <a:pt x="8924743" y="6038652"/>
                  <a:pt x="8925777" y="6038053"/>
                </a:cubicBezTo>
                <a:cubicBezTo>
                  <a:pt x="8927843" y="6036856"/>
                  <a:pt x="8929817" y="6035001"/>
                  <a:pt x="8934140" y="6033922"/>
                </a:cubicBezTo>
                <a:cubicBezTo>
                  <a:pt x="8934140" y="6033922"/>
                  <a:pt x="8943546" y="6037016"/>
                  <a:pt x="8952195" y="6034855"/>
                </a:cubicBezTo>
                <a:cubicBezTo>
                  <a:pt x="8952195" y="6034855"/>
                  <a:pt x="8951437" y="6029599"/>
                  <a:pt x="8960085" y="6027440"/>
                </a:cubicBezTo>
                <a:cubicBezTo>
                  <a:pt x="8960085" y="6027440"/>
                  <a:pt x="8959329" y="6022184"/>
                  <a:pt x="8959329" y="6022184"/>
                </a:cubicBezTo>
                <a:cubicBezTo>
                  <a:pt x="8942031" y="6026506"/>
                  <a:pt x="8932627" y="6023411"/>
                  <a:pt x="8922465" y="6015061"/>
                </a:cubicBezTo>
                <a:close/>
                <a:moveTo>
                  <a:pt x="4212242" y="6015061"/>
                </a:moveTo>
                <a:cubicBezTo>
                  <a:pt x="4212998" y="6020317"/>
                  <a:pt x="4203593" y="6017221"/>
                  <a:pt x="4203593" y="6017221"/>
                </a:cubicBezTo>
                <a:cubicBezTo>
                  <a:pt x="4203593" y="6017221"/>
                  <a:pt x="4194944" y="6019381"/>
                  <a:pt x="4195701" y="6024637"/>
                </a:cubicBezTo>
                <a:cubicBezTo>
                  <a:pt x="4195701" y="6024637"/>
                  <a:pt x="4195701" y="6024637"/>
                  <a:pt x="4196458" y="6029893"/>
                </a:cubicBezTo>
                <a:cubicBezTo>
                  <a:pt x="4196458" y="6029893"/>
                  <a:pt x="4196458" y="6029893"/>
                  <a:pt x="4205106" y="6027732"/>
                </a:cubicBezTo>
                <a:cubicBezTo>
                  <a:pt x="4205865" y="6032988"/>
                  <a:pt x="4206621" y="6038243"/>
                  <a:pt x="4206621" y="6038243"/>
                </a:cubicBezTo>
                <a:cubicBezTo>
                  <a:pt x="4208972" y="6039017"/>
                  <a:pt x="4210688" y="6039268"/>
                  <a:pt x="4212075" y="6039176"/>
                </a:cubicBezTo>
                <a:cubicBezTo>
                  <a:pt x="4213462" y="6039086"/>
                  <a:pt x="4214519" y="6038652"/>
                  <a:pt x="4215554" y="6038053"/>
                </a:cubicBezTo>
                <a:cubicBezTo>
                  <a:pt x="4217619" y="6036856"/>
                  <a:pt x="4219593" y="6035001"/>
                  <a:pt x="4223917" y="6033922"/>
                </a:cubicBezTo>
                <a:cubicBezTo>
                  <a:pt x="4223917" y="6033922"/>
                  <a:pt x="4233323" y="6037016"/>
                  <a:pt x="4241971" y="6034855"/>
                </a:cubicBezTo>
                <a:cubicBezTo>
                  <a:pt x="4241971" y="6034855"/>
                  <a:pt x="4241214" y="6029599"/>
                  <a:pt x="4249862" y="6027440"/>
                </a:cubicBezTo>
                <a:cubicBezTo>
                  <a:pt x="4249862" y="6027440"/>
                  <a:pt x="4249105" y="6022184"/>
                  <a:pt x="4249105" y="6022184"/>
                </a:cubicBezTo>
                <a:cubicBezTo>
                  <a:pt x="4231808" y="6026506"/>
                  <a:pt x="4222403" y="6023411"/>
                  <a:pt x="4212242" y="6015061"/>
                </a:cubicBezTo>
                <a:close/>
                <a:moveTo>
                  <a:pt x="8423405" y="6014541"/>
                </a:moveTo>
                <a:cubicBezTo>
                  <a:pt x="8423405" y="6014541"/>
                  <a:pt x="8421281" y="6014632"/>
                  <a:pt x="8421281" y="6014632"/>
                </a:cubicBezTo>
                <a:cubicBezTo>
                  <a:pt x="8421281" y="6014632"/>
                  <a:pt x="8421219" y="6016731"/>
                  <a:pt x="8421219" y="6016731"/>
                </a:cubicBezTo>
                <a:cubicBezTo>
                  <a:pt x="8421219" y="6016731"/>
                  <a:pt x="8421157" y="6018831"/>
                  <a:pt x="8421157" y="6018831"/>
                </a:cubicBezTo>
                <a:cubicBezTo>
                  <a:pt x="8421157" y="6018831"/>
                  <a:pt x="8418970" y="6021021"/>
                  <a:pt x="8418970" y="6021021"/>
                </a:cubicBezTo>
                <a:cubicBezTo>
                  <a:pt x="8418970" y="6021021"/>
                  <a:pt x="8418907" y="6023121"/>
                  <a:pt x="8418907" y="6023121"/>
                </a:cubicBezTo>
                <a:cubicBezTo>
                  <a:pt x="8421032" y="6023030"/>
                  <a:pt x="8421032" y="6023030"/>
                  <a:pt x="8421032" y="6023030"/>
                </a:cubicBezTo>
                <a:cubicBezTo>
                  <a:pt x="8423157" y="6022938"/>
                  <a:pt x="8423157" y="6022938"/>
                  <a:pt x="8423157" y="6022938"/>
                </a:cubicBezTo>
                <a:cubicBezTo>
                  <a:pt x="8423220" y="6020839"/>
                  <a:pt x="8423220" y="6020839"/>
                  <a:pt x="8423220" y="6020839"/>
                </a:cubicBezTo>
                <a:cubicBezTo>
                  <a:pt x="8423251" y="6019790"/>
                  <a:pt x="8423813" y="6018718"/>
                  <a:pt x="8424109" y="6017656"/>
                </a:cubicBezTo>
                <a:cubicBezTo>
                  <a:pt x="8424406" y="6016596"/>
                  <a:pt x="8424436" y="6015545"/>
                  <a:pt x="8423405" y="6014541"/>
                </a:cubicBezTo>
                <a:close/>
                <a:moveTo>
                  <a:pt x="3713182" y="6014541"/>
                </a:moveTo>
                <a:cubicBezTo>
                  <a:pt x="3713182" y="6014541"/>
                  <a:pt x="3711057" y="6014632"/>
                  <a:pt x="3711057" y="6014632"/>
                </a:cubicBezTo>
                <a:cubicBezTo>
                  <a:pt x="3711057" y="6014632"/>
                  <a:pt x="3710995" y="6016731"/>
                  <a:pt x="3710995" y="6016731"/>
                </a:cubicBezTo>
                <a:cubicBezTo>
                  <a:pt x="3710995" y="6016731"/>
                  <a:pt x="3710933" y="6018831"/>
                  <a:pt x="3710933" y="6018831"/>
                </a:cubicBezTo>
                <a:cubicBezTo>
                  <a:pt x="3710933" y="6018831"/>
                  <a:pt x="3708746" y="6021021"/>
                  <a:pt x="3708746" y="6021021"/>
                </a:cubicBezTo>
                <a:cubicBezTo>
                  <a:pt x="3708746" y="6021021"/>
                  <a:pt x="3708683" y="6023121"/>
                  <a:pt x="3708683" y="6023121"/>
                </a:cubicBezTo>
                <a:cubicBezTo>
                  <a:pt x="3710809" y="6023030"/>
                  <a:pt x="3710809" y="6023030"/>
                  <a:pt x="3710809" y="6023030"/>
                </a:cubicBezTo>
                <a:cubicBezTo>
                  <a:pt x="3712933" y="6022938"/>
                  <a:pt x="3712933" y="6022938"/>
                  <a:pt x="3712933" y="6022938"/>
                </a:cubicBezTo>
                <a:cubicBezTo>
                  <a:pt x="3712997" y="6020839"/>
                  <a:pt x="3712997" y="6020839"/>
                  <a:pt x="3712997" y="6020839"/>
                </a:cubicBezTo>
                <a:cubicBezTo>
                  <a:pt x="3713027" y="6019790"/>
                  <a:pt x="3713589" y="6018718"/>
                  <a:pt x="3713885" y="6017656"/>
                </a:cubicBezTo>
                <a:cubicBezTo>
                  <a:pt x="3714182" y="6016596"/>
                  <a:pt x="3714213" y="6015545"/>
                  <a:pt x="3713182" y="6014541"/>
                </a:cubicBezTo>
                <a:close/>
                <a:moveTo>
                  <a:pt x="1693092" y="6013159"/>
                </a:moveTo>
                <a:lnTo>
                  <a:pt x="1694767" y="6015211"/>
                </a:lnTo>
                <a:lnTo>
                  <a:pt x="1690993" y="6021649"/>
                </a:lnTo>
                <a:close/>
                <a:moveTo>
                  <a:pt x="8476132" y="6012284"/>
                </a:moveTo>
                <a:cubicBezTo>
                  <a:pt x="8473941" y="6012378"/>
                  <a:pt x="8473941" y="6012378"/>
                  <a:pt x="8473941" y="6012378"/>
                </a:cubicBezTo>
                <a:cubicBezTo>
                  <a:pt x="8473878" y="6014478"/>
                  <a:pt x="8473878" y="6014478"/>
                  <a:pt x="8471687" y="6014573"/>
                </a:cubicBezTo>
                <a:cubicBezTo>
                  <a:pt x="8471625" y="6016671"/>
                  <a:pt x="8471625" y="6016671"/>
                  <a:pt x="8471625" y="6016671"/>
                </a:cubicBezTo>
                <a:cubicBezTo>
                  <a:pt x="8471562" y="6018771"/>
                  <a:pt x="8471562" y="6018771"/>
                  <a:pt x="8471562" y="6018771"/>
                </a:cubicBezTo>
                <a:cubicBezTo>
                  <a:pt x="8471562" y="6018771"/>
                  <a:pt x="8473693" y="6020777"/>
                  <a:pt x="8475885" y="6020682"/>
                </a:cubicBezTo>
                <a:cubicBezTo>
                  <a:pt x="8478075" y="6020590"/>
                  <a:pt x="8478075" y="6020590"/>
                  <a:pt x="8478137" y="6018489"/>
                </a:cubicBezTo>
                <a:cubicBezTo>
                  <a:pt x="8478137" y="6018489"/>
                  <a:pt x="8478137" y="6018489"/>
                  <a:pt x="8476008" y="6016484"/>
                </a:cubicBezTo>
                <a:cubicBezTo>
                  <a:pt x="8476070" y="6014384"/>
                  <a:pt x="8476070" y="6014384"/>
                  <a:pt x="8476132" y="6012284"/>
                </a:cubicBezTo>
                <a:close/>
                <a:moveTo>
                  <a:pt x="3765909" y="6012284"/>
                </a:moveTo>
                <a:cubicBezTo>
                  <a:pt x="3763717" y="6012378"/>
                  <a:pt x="3763717" y="6012378"/>
                  <a:pt x="3763717" y="6012378"/>
                </a:cubicBezTo>
                <a:cubicBezTo>
                  <a:pt x="3763655" y="6014478"/>
                  <a:pt x="3763655" y="6014478"/>
                  <a:pt x="3761463" y="6014573"/>
                </a:cubicBezTo>
                <a:cubicBezTo>
                  <a:pt x="3761401" y="6016671"/>
                  <a:pt x="3761401" y="6016671"/>
                  <a:pt x="3761401" y="6016671"/>
                </a:cubicBezTo>
                <a:cubicBezTo>
                  <a:pt x="3761339" y="6018771"/>
                  <a:pt x="3761339" y="6018771"/>
                  <a:pt x="3761339" y="6018771"/>
                </a:cubicBezTo>
                <a:cubicBezTo>
                  <a:pt x="3761339" y="6018771"/>
                  <a:pt x="3763469" y="6020777"/>
                  <a:pt x="3765661" y="6020682"/>
                </a:cubicBezTo>
                <a:cubicBezTo>
                  <a:pt x="3767851" y="6020590"/>
                  <a:pt x="3767851" y="6020590"/>
                  <a:pt x="3767914" y="6018489"/>
                </a:cubicBezTo>
                <a:cubicBezTo>
                  <a:pt x="3767914" y="6018489"/>
                  <a:pt x="3767914" y="6018489"/>
                  <a:pt x="3765784" y="6016484"/>
                </a:cubicBezTo>
                <a:cubicBezTo>
                  <a:pt x="3765846" y="6014384"/>
                  <a:pt x="3765846" y="6014384"/>
                  <a:pt x="3765909" y="6012284"/>
                </a:cubicBezTo>
                <a:close/>
                <a:moveTo>
                  <a:pt x="8508792" y="6008599"/>
                </a:moveTo>
                <a:cubicBezTo>
                  <a:pt x="8506561" y="6008695"/>
                  <a:pt x="8501917" y="6014993"/>
                  <a:pt x="8506381" y="6014803"/>
                </a:cubicBezTo>
                <a:cubicBezTo>
                  <a:pt x="8504797" y="6011820"/>
                  <a:pt x="8509455" y="6009715"/>
                  <a:pt x="8510001" y="6008930"/>
                </a:cubicBezTo>
                <a:cubicBezTo>
                  <a:pt x="8510183" y="6008667"/>
                  <a:pt x="8509908" y="6008551"/>
                  <a:pt x="8508792" y="6008599"/>
                </a:cubicBezTo>
                <a:close/>
                <a:moveTo>
                  <a:pt x="3798568" y="6008599"/>
                </a:moveTo>
                <a:cubicBezTo>
                  <a:pt x="3796338" y="6008695"/>
                  <a:pt x="3791694" y="6014993"/>
                  <a:pt x="3796157" y="6014803"/>
                </a:cubicBezTo>
                <a:cubicBezTo>
                  <a:pt x="3794573" y="6011820"/>
                  <a:pt x="3799232" y="6009715"/>
                  <a:pt x="3799777" y="6008930"/>
                </a:cubicBezTo>
                <a:cubicBezTo>
                  <a:pt x="3799960" y="6008667"/>
                  <a:pt x="3799685" y="6008551"/>
                  <a:pt x="3798568" y="6008599"/>
                </a:cubicBezTo>
                <a:close/>
                <a:moveTo>
                  <a:pt x="9241492" y="6005354"/>
                </a:moveTo>
                <a:lnTo>
                  <a:pt x="9223178" y="6009930"/>
                </a:lnTo>
                <a:lnTo>
                  <a:pt x="9242935" y="6015366"/>
                </a:lnTo>
                <a:cubicBezTo>
                  <a:pt x="9242935" y="6015366"/>
                  <a:pt x="9242212" y="6010359"/>
                  <a:pt x="9241492" y="6005354"/>
                </a:cubicBezTo>
                <a:close/>
                <a:moveTo>
                  <a:pt x="4531269" y="6005354"/>
                </a:moveTo>
                <a:lnTo>
                  <a:pt x="4512954" y="6009930"/>
                </a:lnTo>
                <a:lnTo>
                  <a:pt x="4532711" y="6015366"/>
                </a:lnTo>
                <a:cubicBezTo>
                  <a:pt x="4532711" y="6015366"/>
                  <a:pt x="4531989" y="6010359"/>
                  <a:pt x="4531269" y="6005354"/>
                </a:cubicBezTo>
                <a:close/>
                <a:moveTo>
                  <a:pt x="8735195" y="6002864"/>
                </a:moveTo>
                <a:lnTo>
                  <a:pt x="8733791" y="6004081"/>
                </a:lnTo>
                <a:lnTo>
                  <a:pt x="8726040" y="6005152"/>
                </a:lnTo>
                <a:cubicBezTo>
                  <a:pt x="8726040" y="6005152"/>
                  <a:pt x="8726761" y="6010160"/>
                  <a:pt x="8726761" y="6010160"/>
                </a:cubicBezTo>
                <a:lnTo>
                  <a:pt x="8733791" y="6004081"/>
                </a:lnTo>
                <a:lnTo>
                  <a:pt x="8735341" y="6003866"/>
                </a:lnTo>
                <a:lnTo>
                  <a:pt x="8736637" y="6012876"/>
                </a:lnTo>
                <a:cubicBezTo>
                  <a:pt x="8740857" y="6009228"/>
                  <a:pt x="8740317" y="6005473"/>
                  <a:pt x="8737667" y="6003545"/>
                </a:cubicBezTo>
                <a:lnTo>
                  <a:pt x="8735341" y="6003866"/>
                </a:lnTo>
                <a:close/>
                <a:moveTo>
                  <a:pt x="4024972" y="6002864"/>
                </a:moveTo>
                <a:lnTo>
                  <a:pt x="4023567" y="6004081"/>
                </a:lnTo>
                <a:lnTo>
                  <a:pt x="4015816" y="6005152"/>
                </a:lnTo>
                <a:cubicBezTo>
                  <a:pt x="4015816" y="6005152"/>
                  <a:pt x="4016537" y="6010160"/>
                  <a:pt x="4016537" y="6010160"/>
                </a:cubicBezTo>
                <a:lnTo>
                  <a:pt x="4023567" y="6004081"/>
                </a:lnTo>
                <a:lnTo>
                  <a:pt x="4025117" y="6003866"/>
                </a:lnTo>
                <a:lnTo>
                  <a:pt x="4026414" y="6012876"/>
                </a:lnTo>
                <a:cubicBezTo>
                  <a:pt x="4030634" y="6009228"/>
                  <a:pt x="4030093" y="6005473"/>
                  <a:pt x="4027443" y="6003545"/>
                </a:cubicBezTo>
                <a:lnTo>
                  <a:pt x="4025117" y="6003866"/>
                </a:lnTo>
                <a:close/>
                <a:moveTo>
                  <a:pt x="4134349" y="5998895"/>
                </a:moveTo>
                <a:cubicBezTo>
                  <a:pt x="4131106" y="5999705"/>
                  <a:pt x="4129127" y="6001519"/>
                  <a:pt x="4129494" y="6004067"/>
                </a:cubicBezTo>
                <a:cubicBezTo>
                  <a:pt x="4139610" y="6012095"/>
                  <a:pt x="4150460" y="6025218"/>
                  <a:pt x="4159842" y="6028152"/>
                </a:cubicBezTo>
                <a:cubicBezTo>
                  <a:pt x="4166144" y="6025258"/>
                  <a:pt x="4169113" y="6022538"/>
                  <a:pt x="4169859" y="6019958"/>
                </a:cubicBezTo>
                <a:cubicBezTo>
                  <a:pt x="4172106" y="6012223"/>
                  <a:pt x="4154377" y="6005767"/>
                  <a:pt x="4146790" y="5999745"/>
                </a:cubicBezTo>
                <a:cubicBezTo>
                  <a:pt x="4142100" y="5998278"/>
                  <a:pt x="4137592" y="5998085"/>
                  <a:pt x="4134349" y="5998895"/>
                </a:cubicBezTo>
                <a:close/>
                <a:moveTo>
                  <a:pt x="8844573" y="5998895"/>
                </a:moveTo>
                <a:cubicBezTo>
                  <a:pt x="8841330" y="5999705"/>
                  <a:pt x="8839351" y="6001519"/>
                  <a:pt x="8839718" y="6004067"/>
                </a:cubicBezTo>
                <a:cubicBezTo>
                  <a:pt x="8849833" y="6012095"/>
                  <a:pt x="8860683" y="6025218"/>
                  <a:pt x="8870066" y="6028152"/>
                </a:cubicBezTo>
                <a:cubicBezTo>
                  <a:pt x="8876368" y="6025258"/>
                  <a:pt x="8879336" y="6022538"/>
                  <a:pt x="8880083" y="6019958"/>
                </a:cubicBezTo>
                <a:cubicBezTo>
                  <a:pt x="8882330" y="6012223"/>
                  <a:pt x="8864601" y="6005767"/>
                  <a:pt x="8857014" y="5999745"/>
                </a:cubicBezTo>
                <a:cubicBezTo>
                  <a:pt x="8852324" y="5998278"/>
                  <a:pt x="8847816" y="5998084"/>
                  <a:pt x="8844573" y="5998895"/>
                </a:cubicBezTo>
                <a:close/>
                <a:moveTo>
                  <a:pt x="10636878" y="5996708"/>
                </a:moveTo>
                <a:cubicBezTo>
                  <a:pt x="10641268" y="5999303"/>
                  <a:pt x="10641268" y="5999303"/>
                  <a:pt x="10646312" y="6000090"/>
                </a:cubicBezTo>
                <a:cubicBezTo>
                  <a:pt x="10646964" y="5998280"/>
                  <a:pt x="10652008" y="5999065"/>
                  <a:pt x="10656398" y="6001661"/>
                </a:cubicBezTo>
                <a:cubicBezTo>
                  <a:pt x="10656398" y="6001661"/>
                  <a:pt x="10646312" y="6000090"/>
                  <a:pt x="10649397" y="6006306"/>
                </a:cubicBezTo>
                <a:cubicBezTo>
                  <a:pt x="10648745" y="6008116"/>
                  <a:pt x="10653787" y="6008902"/>
                  <a:pt x="10653135" y="6010711"/>
                </a:cubicBezTo>
                <a:cubicBezTo>
                  <a:pt x="10650525" y="6017952"/>
                  <a:pt x="10636048" y="6013785"/>
                  <a:pt x="10629046" y="6018430"/>
                </a:cubicBezTo>
                <a:cubicBezTo>
                  <a:pt x="10629046" y="6018430"/>
                  <a:pt x="10632785" y="6022836"/>
                  <a:pt x="10632132" y="6024645"/>
                </a:cubicBezTo>
                <a:cubicBezTo>
                  <a:pt x="10631805" y="6025550"/>
                  <a:pt x="10628958" y="6026062"/>
                  <a:pt x="10626273" y="6026122"/>
                </a:cubicBezTo>
                <a:lnTo>
                  <a:pt x="10624838" y="6025758"/>
                </a:lnTo>
                <a:lnTo>
                  <a:pt x="10631795" y="6006804"/>
                </a:lnTo>
                <a:lnTo>
                  <a:pt x="10632962" y="6007568"/>
                </a:lnTo>
                <a:cubicBezTo>
                  <a:pt x="10637353" y="6010165"/>
                  <a:pt x="10637353" y="6010165"/>
                  <a:pt x="10638006" y="6008355"/>
                </a:cubicBezTo>
                <a:cubicBezTo>
                  <a:pt x="10638658" y="6006545"/>
                  <a:pt x="10638658" y="6006545"/>
                  <a:pt x="10634267" y="6003948"/>
                </a:cubicBezTo>
                <a:cubicBezTo>
                  <a:pt x="10634920" y="6002138"/>
                  <a:pt x="10634920" y="6002138"/>
                  <a:pt x="10634920" y="6002138"/>
                </a:cubicBezTo>
                <a:cubicBezTo>
                  <a:pt x="10635572" y="6000328"/>
                  <a:pt x="10636225" y="5998518"/>
                  <a:pt x="10636878" y="5996708"/>
                </a:cubicBezTo>
                <a:close/>
                <a:moveTo>
                  <a:pt x="5926655" y="5996708"/>
                </a:moveTo>
                <a:cubicBezTo>
                  <a:pt x="5931044" y="5999303"/>
                  <a:pt x="5931044" y="5999303"/>
                  <a:pt x="5936089" y="6000090"/>
                </a:cubicBezTo>
                <a:cubicBezTo>
                  <a:pt x="5936741" y="5998280"/>
                  <a:pt x="5941784" y="5999065"/>
                  <a:pt x="5946174" y="6001661"/>
                </a:cubicBezTo>
                <a:cubicBezTo>
                  <a:pt x="5946174" y="6001661"/>
                  <a:pt x="5936089" y="6000090"/>
                  <a:pt x="5939173" y="6006306"/>
                </a:cubicBezTo>
                <a:cubicBezTo>
                  <a:pt x="5938520" y="6008116"/>
                  <a:pt x="5943564" y="6008902"/>
                  <a:pt x="5942911" y="6010711"/>
                </a:cubicBezTo>
                <a:cubicBezTo>
                  <a:pt x="5940302" y="6017952"/>
                  <a:pt x="5925824" y="6013785"/>
                  <a:pt x="5918823" y="6018430"/>
                </a:cubicBezTo>
                <a:cubicBezTo>
                  <a:pt x="5918823" y="6018430"/>
                  <a:pt x="5922561" y="6022836"/>
                  <a:pt x="5921907" y="6024645"/>
                </a:cubicBezTo>
                <a:cubicBezTo>
                  <a:pt x="5921581" y="6025550"/>
                  <a:pt x="5918732" y="6026062"/>
                  <a:pt x="5916049" y="6026122"/>
                </a:cubicBezTo>
                <a:lnTo>
                  <a:pt x="5914615" y="6025758"/>
                </a:lnTo>
                <a:lnTo>
                  <a:pt x="5921571" y="6006804"/>
                </a:lnTo>
                <a:lnTo>
                  <a:pt x="5922739" y="6007568"/>
                </a:lnTo>
                <a:cubicBezTo>
                  <a:pt x="5927129" y="6010165"/>
                  <a:pt x="5927129" y="6010165"/>
                  <a:pt x="5927782" y="6008355"/>
                </a:cubicBezTo>
                <a:cubicBezTo>
                  <a:pt x="5928434" y="6006545"/>
                  <a:pt x="5928434" y="6006545"/>
                  <a:pt x="5924044" y="6003948"/>
                </a:cubicBezTo>
                <a:cubicBezTo>
                  <a:pt x="5924697" y="6002138"/>
                  <a:pt x="5924697" y="6002138"/>
                  <a:pt x="5924697" y="6002138"/>
                </a:cubicBezTo>
                <a:cubicBezTo>
                  <a:pt x="5925349" y="6000328"/>
                  <a:pt x="5926001" y="5998518"/>
                  <a:pt x="5926655" y="5996708"/>
                </a:cubicBezTo>
                <a:close/>
                <a:moveTo>
                  <a:pt x="11436328" y="5995020"/>
                </a:moveTo>
                <a:cubicBezTo>
                  <a:pt x="11435671" y="5996842"/>
                  <a:pt x="11435671" y="5996842"/>
                  <a:pt x="11435671" y="5996842"/>
                </a:cubicBezTo>
                <a:cubicBezTo>
                  <a:pt x="11435015" y="5998664"/>
                  <a:pt x="11438857" y="6003147"/>
                  <a:pt x="11438200" y="6004970"/>
                </a:cubicBezTo>
                <a:cubicBezTo>
                  <a:pt x="11437542" y="6006792"/>
                  <a:pt x="11441386" y="6011274"/>
                  <a:pt x="11440728" y="6013097"/>
                </a:cubicBezTo>
                <a:cubicBezTo>
                  <a:pt x="11444570" y="6017580"/>
                  <a:pt x="11453570" y="6022900"/>
                  <a:pt x="11454227" y="6021078"/>
                </a:cubicBezTo>
                <a:cubicBezTo>
                  <a:pt x="11458727" y="6023738"/>
                  <a:pt x="11458727" y="6023738"/>
                  <a:pt x="11458727" y="6023738"/>
                </a:cubicBezTo>
                <a:cubicBezTo>
                  <a:pt x="11458727" y="6023738"/>
                  <a:pt x="11459384" y="6021915"/>
                  <a:pt x="11459384" y="6021915"/>
                </a:cubicBezTo>
                <a:cubicBezTo>
                  <a:pt x="11455541" y="6017433"/>
                  <a:pt x="11455541" y="6017433"/>
                  <a:pt x="11454884" y="6019256"/>
                </a:cubicBezTo>
                <a:cubicBezTo>
                  <a:pt x="11450384" y="6016595"/>
                  <a:pt x="11450384" y="6016595"/>
                  <a:pt x="11450384" y="6016595"/>
                </a:cubicBezTo>
                <a:cubicBezTo>
                  <a:pt x="11450384" y="6016595"/>
                  <a:pt x="11450384" y="6016595"/>
                  <a:pt x="11445885" y="6013935"/>
                </a:cubicBezTo>
                <a:cubicBezTo>
                  <a:pt x="11446542" y="6012114"/>
                  <a:pt x="11447199" y="6010291"/>
                  <a:pt x="11442700" y="6007631"/>
                </a:cubicBezTo>
                <a:cubicBezTo>
                  <a:pt x="11443357" y="6005809"/>
                  <a:pt x="11444013" y="6003986"/>
                  <a:pt x="11444670" y="6002163"/>
                </a:cubicBezTo>
                <a:cubicBezTo>
                  <a:pt x="11445328" y="6000340"/>
                  <a:pt x="11440828" y="5997681"/>
                  <a:pt x="11441485" y="5995858"/>
                </a:cubicBezTo>
                <a:cubicBezTo>
                  <a:pt x="11441485" y="5995858"/>
                  <a:pt x="11436328" y="5995020"/>
                  <a:pt x="11436328" y="5995020"/>
                </a:cubicBezTo>
                <a:close/>
                <a:moveTo>
                  <a:pt x="9246109" y="5993507"/>
                </a:moveTo>
                <a:cubicBezTo>
                  <a:pt x="9237715" y="5995604"/>
                  <a:pt x="9228645" y="5993009"/>
                  <a:pt x="9229321" y="5997702"/>
                </a:cubicBezTo>
                <a:cubicBezTo>
                  <a:pt x="9229659" y="6000047"/>
                  <a:pt x="9229827" y="6001221"/>
                  <a:pt x="9230961" y="6001546"/>
                </a:cubicBezTo>
                <a:cubicBezTo>
                  <a:pt x="9232095" y="6001869"/>
                  <a:pt x="9234194" y="6001345"/>
                  <a:pt x="9238391" y="6000296"/>
                </a:cubicBezTo>
                <a:cubicBezTo>
                  <a:pt x="9237715" y="5995604"/>
                  <a:pt x="9238391" y="6000296"/>
                  <a:pt x="9246109" y="5993507"/>
                </a:cubicBezTo>
                <a:close/>
                <a:moveTo>
                  <a:pt x="4535886" y="5993507"/>
                </a:moveTo>
                <a:cubicBezTo>
                  <a:pt x="4527492" y="5995604"/>
                  <a:pt x="4518422" y="5993009"/>
                  <a:pt x="4519098" y="5997702"/>
                </a:cubicBezTo>
                <a:cubicBezTo>
                  <a:pt x="4519436" y="6000047"/>
                  <a:pt x="4519604" y="6001221"/>
                  <a:pt x="4520738" y="6001546"/>
                </a:cubicBezTo>
                <a:cubicBezTo>
                  <a:pt x="4521871" y="6001869"/>
                  <a:pt x="4523970" y="6001345"/>
                  <a:pt x="4528167" y="6000296"/>
                </a:cubicBezTo>
                <a:cubicBezTo>
                  <a:pt x="4527492" y="5995604"/>
                  <a:pt x="4528167" y="6000296"/>
                  <a:pt x="4535886" y="5993507"/>
                </a:cubicBezTo>
                <a:close/>
                <a:moveTo>
                  <a:pt x="8435427" y="5986577"/>
                </a:moveTo>
                <a:cubicBezTo>
                  <a:pt x="8435365" y="5988713"/>
                  <a:pt x="8433133" y="5988809"/>
                  <a:pt x="8430964" y="5986769"/>
                </a:cubicBezTo>
                <a:cubicBezTo>
                  <a:pt x="8430901" y="5988906"/>
                  <a:pt x="8433069" y="5990948"/>
                  <a:pt x="8430839" y="5991043"/>
                </a:cubicBezTo>
                <a:cubicBezTo>
                  <a:pt x="8430839" y="5991043"/>
                  <a:pt x="8428607" y="5991139"/>
                  <a:pt x="8428607" y="5991139"/>
                </a:cubicBezTo>
                <a:cubicBezTo>
                  <a:pt x="8430776" y="5993181"/>
                  <a:pt x="8430776" y="5993181"/>
                  <a:pt x="8432943" y="5995224"/>
                </a:cubicBezTo>
                <a:cubicBezTo>
                  <a:pt x="8430713" y="5995318"/>
                  <a:pt x="8430713" y="5995318"/>
                  <a:pt x="8430649" y="5997457"/>
                </a:cubicBezTo>
                <a:cubicBezTo>
                  <a:pt x="8432880" y="5997361"/>
                  <a:pt x="8435174" y="5995128"/>
                  <a:pt x="8436361" y="5992675"/>
                </a:cubicBezTo>
                <a:cubicBezTo>
                  <a:pt x="8437547" y="5990224"/>
                  <a:pt x="8437626" y="5987550"/>
                  <a:pt x="8435427" y="5986577"/>
                </a:cubicBezTo>
                <a:close/>
                <a:moveTo>
                  <a:pt x="3725203" y="5986577"/>
                </a:moveTo>
                <a:cubicBezTo>
                  <a:pt x="3725141" y="5988713"/>
                  <a:pt x="3722910" y="5988809"/>
                  <a:pt x="3720741" y="5986769"/>
                </a:cubicBezTo>
                <a:cubicBezTo>
                  <a:pt x="3720678" y="5988906"/>
                  <a:pt x="3722846" y="5990948"/>
                  <a:pt x="3720615" y="5991043"/>
                </a:cubicBezTo>
                <a:cubicBezTo>
                  <a:pt x="3720615" y="5991043"/>
                  <a:pt x="3718383" y="5991139"/>
                  <a:pt x="3718383" y="5991139"/>
                </a:cubicBezTo>
                <a:cubicBezTo>
                  <a:pt x="3720552" y="5993181"/>
                  <a:pt x="3720552" y="5993181"/>
                  <a:pt x="3722719" y="5995224"/>
                </a:cubicBezTo>
                <a:cubicBezTo>
                  <a:pt x="3720489" y="5995318"/>
                  <a:pt x="3720489" y="5995318"/>
                  <a:pt x="3720425" y="5997457"/>
                </a:cubicBezTo>
                <a:cubicBezTo>
                  <a:pt x="3722656" y="5997361"/>
                  <a:pt x="3724951" y="5995128"/>
                  <a:pt x="3726137" y="5992675"/>
                </a:cubicBezTo>
                <a:cubicBezTo>
                  <a:pt x="3727324" y="5990224"/>
                  <a:pt x="3727403" y="5987550"/>
                  <a:pt x="3725203" y="5986577"/>
                </a:cubicBezTo>
                <a:close/>
                <a:moveTo>
                  <a:pt x="11445587" y="5985373"/>
                </a:moveTo>
                <a:cubicBezTo>
                  <a:pt x="11449377" y="5989824"/>
                  <a:pt x="11449377" y="5989824"/>
                  <a:pt x="11449377" y="5989824"/>
                </a:cubicBezTo>
                <a:cubicBezTo>
                  <a:pt x="11454480" y="5990630"/>
                  <a:pt x="11454480" y="5990630"/>
                  <a:pt x="11454480" y="5990630"/>
                </a:cubicBezTo>
                <a:cubicBezTo>
                  <a:pt x="11457613" y="5996904"/>
                  <a:pt x="11456299" y="6000548"/>
                  <a:pt x="11454985" y="6004193"/>
                </a:cubicBezTo>
                <a:cubicBezTo>
                  <a:pt x="11454985" y="6004193"/>
                  <a:pt x="11454328" y="6006016"/>
                  <a:pt x="11454328" y="6006016"/>
                </a:cubicBezTo>
                <a:cubicBezTo>
                  <a:pt x="11454328" y="6006016"/>
                  <a:pt x="11453671" y="6007838"/>
                  <a:pt x="11453671" y="6007838"/>
                </a:cubicBezTo>
                <a:cubicBezTo>
                  <a:pt x="11455894" y="6009153"/>
                  <a:pt x="11457005" y="6009809"/>
                  <a:pt x="11457644" y="6009910"/>
                </a:cubicBezTo>
                <a:cubicBezTo>
                  <a:pt x="11458281" y="6010012"/>
                  <a:pt x="11458446" y="6009556"/>
                  <a:pt x="11458775" y="6008645"/>
                </a:cubicBezTo>
                <a:cubicBezTo>
                  <a:pt x="11458775" y="6008645"/>
                  <a:pt x="11459431" y="6006822"/>
                  <a:pt x="11459431" y="6006822"/>
                </a:cubicBezTo>
                <a:cubicBezTo>
                  <a:pt x="11460088" y="6005000"/>
                  <a:pt x="11462021" y="6003379"/>
                  <a:pt x="11462842" y="6001101"/>
                </a:cubicBezTo>
                <a:cubicBezTo>
                  <a:pt x="11463663" y="5998823"/>
                  <a:pt x="11463373" y="5995889"/>
                  <a:pt x="11459584" y="5991437"/>
                </a:cubicBezTo>
                <a:lnTo>
                  <a:pt x="11455138" y="5988807"/>
                </a:lnTo>
                <a:cubicBezTo>
                  <a:pt x="11455138" y="5988807"/>
                  <a:pt x="11450691" y="5986178"/>
                  <a:pt x="11450691" y="5986178"/>
                </a:cubicBezTo>
                <a:cubicBezTo>
                  <a:pt x="11445587" y="5985373"/>
                  <a:pt x="11445587" y="5985373"/>
                  <a:pt x="11445587" y="5985373"/>
                </a:cubicBezTo>
                <a:close/>
                <a:moveTo>
                  <a:pt x="8722346" y="5979502"/>
                </a:moveTo>
                <a:cubicBezTo>
                  <a:pt x="8722346" y="5979502"/>
                  <a:pt x="8704031" y="5984077"/>
                  <a:pt x="8713729" y="5985544"/>
                </a:cubicBezTo>
                <a:cubicBezTo>
                  <a:pt x="8722887" y="5983256"/>
                  <a:pt x="8722887" y="5983256"/>
                  <a:pt x="8722346" y="5979502"/>
                </a:cubicBezTo>
                <a:close/>
                <a:moveTo>
                  <a:pt x="4012122" y="5979502"/>
                </a:moveTo>
                <a:cubicBezTo>
                  <a:pt x="4012122" y="5979502"/>
                  <a:pt x="3993808" y="5984077"/>
                  <a:pt x="4003505" y="5985544"/>
                </a:cubicBezTo>
                <a:cubicBezTo>
                  <a:pt x="4012664" y="5983256"/>
                  <a:pt x="4012664" y="5983256"/>
                  <a:pt x="4012122" y="5979502"/>
                </a:cubicBezTo>
                <a:close/>
                <a:moveTo>
                  <a:pt x="8952950" y="5975166"/>
                </a:moveTo>
                <a:cubicBezTo>
                  <a:pt x="8935398" y="5979551"/>
                  <a:pt x="8925893" y="5976674"/>
                  <a:pt x="8908343" y="5981059"/>
                </a:cubicBezTo>
                <a:cubicBezTo>
                  <a:pt x="8908343" y="5981059"/>
                  <a:pt x="8908343" y="5981059"/>
                  <a:pt x="8907612" y="5975992"/>
                </a:cubicBezTo>
                <a:cubicBezTo>
                  <a:pt x="8907612" y="5975992"/>
                  <a:pt x="8898838" y="5978185"/>
                  <a:pt x="8898838" y="5978185"/>
                </a:cubicBezTo>
                <a:cubicBezTo>
                  <a:pt x="8898838" y="5978185"/>
                  <a:pt x="8890792" y="5985444"/>
                  <a:pt x="8890792" y="5985444"/>
                </a:cubicBezTo>
                <a:cubicBezTo>
                  <a:pt x="8908343" y="5981059"/>
                  <a:pt x="8910532" y="5996264"/>
                  <a:pt x="8901758" y="5998456"/>
                </a:cubicBezTo>
                <a:cubicBezTo>
                  <a:pt x="8901758" y="5998456"/>
                  <a:pt x="8910532" y="5996264"/>
                  <a:pt x="8911263" y="6001332"/>
                </a:cubicBezTo>
                <a:cubicBezTo>
                  <a:pt x="8911263" y="6001332"/>
                  <a:pt x="8911992" y="6006400"/>
                  <a:pt x="8912723" y="6011468"/>
                </a:cubicBezTo>
                <a:cubicBezTo>
                  <a:pt x="8921497" y="6009274"/>
                  <a:pt x="8922229" y="6014343"/>
                  <a:pt x="8931003" y="6012150"/>
                </a:cubicBezTo>
                <a:cubicBezTo>
                  <a:pt x="8939778" y="6009957"/>
                  <a:pt x="8939049" y="6004890"/>
                  <a:pt x="8939049" y="6004890"/>
                </a:cubicBezTo>
                <a:cubicBezTo>
                  <a:pt x="8939778" y="6009957"/>
                  <a:pt x="8939778" y="6009957"/>
                  <a:pt x="8950015" y="6017901"/>
                </a:cubicBezTo>
                <a:cubicBezTo>
                  <a:pt x="8966105" y="6003380"/>
                  <a:pt x="8946365" y="5992562"/>
                  <a:pt x="8952950" y="5975166"/>
                </a:cubicBezTo>
                <a:close/>
                <a:moveTo>
                  <a:pt x="4242726" y="5975166"/>
                </a:moveTo>
                <a:cubicBezTo>
                  <a:pt x="4225174" y="5979551"/>
                  <a:pt x="4215669" y="5976674"/>
                  <a:pt x="4198119" y="5981059"/>
                </a:cubicBezTo>
                <a:cubicBezTo>
                  <a:pt x="4198119" y="5981059"/>
                  <a:pt x="4198119" y="5981059"/>
                  <a:pt x="4197388" y="5975992"/>
                </a:cubicBezTo>
                <a:cubicBezTo>
                  <a:pt x="4197388" y="5975992"/>
                  <a:pt x="4188615" y="5978185"/>
                  <a:pt x="4188615" y="5978185"/>
                </a:cubicBezTo>
                <a:cubicBezTo>
                  <a:pt x="4188615" y="5978185"/>
                  <a:pt x="4180569" y="5985444"/>
                  <a:pt x="4180569" y="5985444"/>
                </a:cubicBezTo>
                <a:cubicBezTo>
                  <a:pt x="4198119" y="5981059"/>
                  <a:pt x="4200308" y="5996264"/>
                  <a:pt x="4191534" y="5998456"/>
                </a:cubicBezTo>
                <a:cubicBezTo>
                  <a:pt x="4191534" y="5998456"/>
                  <a:pt x="4200308" y="5996264"/>
                  <a:pt x="4201039" y="6001332"/>
                </a:cubicBezTo>
                <a:cubicBezTo>
                  <a:pt x="4201039" y="6001332"/>
                  <a:pt x="4201768" y="6006400"/>
                  <a:pt x="4202500" y="6011468"/>
                </a:cubicBezTo>
                <a:cubicBezTo>
                  <a:pt x="4211274" y="6009274"/>
                  <a:pt x="4212005" y="6014343"/>
                  <a:pt x="4220779" y="6012150"/>
                </a:cubicBezTo>
                <a:cubicBezTo>
                  <a:pt x="4229555" y="6009957"/>
                  <a:pt x="4228825" y="6004890"/>
                  <a:pt x="4228825" y="6004890"/>
                </a:cubicBezTo>
                <a:cubicBezTo>
                  <a:pt x="4229555" y="6009957"/>
                  <a:pt x="4229555" y="6009957"/>
                  <a:pt x="4239792" y="6017901"/>
                </a:cubicBezTo>
                <a:cubicBezTo>
                  <a:pt x="4255882" y="6003380"/>
                  <a:pt x="4236142" y="5992562"/>
                  <a:pt x="4242726" y="5975166"/>
                </a:cubicBezTo>
                <a:close/>
                <a:moveTo>
                  <a:pt x="9225625" y="5966539"/>
                </a:moveTo>
                <a:cubicBezTo>
                  <a:pt x="9217987" y="5973893"/>
                  <a:pt x="9219502" y="5984403"/>
                  <a:pt x="9221016" y="5994915"/>
                </a:cubicBezTo>
                <a:cubicBezTo>
                  <a:pt x="9229410" y="5992817"/>
                  <a:pt x="9237802" y="5990721"/>
                  <a:pt x="9245440" y="5983367"/>
                </a:cubicBezTo>
                <a:cubicBezTo>
                  <a:pt x="9251563" y="5965504"/>
                  <a:pt x="9227139" y="5977051"/>
                  <a:pt x="9225625" y="5966539"/>
                </a:cubicBezTo>
                <a:close/>
                <a:moveTo>
                  <a:pt x="4515402" y="5966539"/>
                </a:moveTo>
                <a:cubicBezTo>
                  <a:pt x="4507764" y="5973893"/>
                  <a:pt x="4509278" y="5984403"/>
                  <a:pt x="4510793" y="5994915"/>
                </a:cubicBezTo>
                <a:cubicBezTo>
                  <a:pt x="4519186" y="5992817"/>
                  <a:pt x="4527579" y="5990721"/>
                  <a:pt x="4535216" y="5983367"/>
                </a:cubicBezTo>
                <a:cubicBezTo>
                  <a:pt x="4541340" y="5965504"/>
                  <a:pt x="4516916" y="5977051"/>
                  <a:pt x="4515402" y="5966539"/>
                </a:cubicBezTo>
                <a:close/>
                <a:moveTo>
                  <a:pt x="8799194" y="5964191"/>
                </a:moveTo>
                <a:cubicBezTo>
                  <a:pt x="8800739" y="5974915"/>
                  <a:pt x="8802284" y="5985642"/>
                  <a:pt x="8812983" y="5994078"/>
                </a:cubicBezTo>
                <a:cubicBezTo>
                  <a:pt x="8812983" y="5994078"/>
                  <a:pt x="8813757" y="5999442"/>
                  <a:pt x="8813757" y="5999442"/>
                </a:cubicBezTo>
                <a:cubicBezTo>
                  <a:pt x="8813757" y="5999442"/>
                  <a:pt x="8822915" y="5997154"/>
                  <a:pt x="8822915" y="5997154"/>
                </a:cubicBezTo>
                <a:cubicBezTo>
                  <a:pt x="8822141" y="5991791"/>
                  <a:pt x="8822141" y="5991791"/>
                  <a:pt x="8822141" y="5991791"/>
                </a:cubicBezTo>
                <a:cubicBezTo>
                  <a:pt x="8822141" y="5991791"/>
                  <a:pt x="8821370" y="5986429"/>
                  <a:pt x="8821370" y="5986429"/>
                </a:cubicBezTo>
                <a:cubicBezTo>
                  <a:pt x="8820597" y="5981066"/>
                  <a:pt x="8819825" y="5975703"/>
                  <a:pt x="8819052" y="5970340"/>
                </a:cubicBezTo>
                <a:cubicBezTo>
                  <a:pt x="8809894" y="5972628"/>
                  <a:pt x="8808349" y="5961903"/>
                  <a:pt x="8799194" y="5964191"/>
                </a:cubicBezTo>
                <a:close/>
                <a:moveTo>
                  <a:pt x="4088970" y="5964191"/>
                </a:moveTo>
                <a:cubicBezTo>
                  <a:pt x="4090516" y="5974915"/>
                  <a:pt x="4092060" y="5985642"/>
                  <a:pt x="4102760" y="5994078"/>
                </a:cubicBezTo>
                <a:cubicBezTo>
                  <a:pt x="4102760" y="5994078"/>
                  <a:pt x="4103533" y="5999442"/>
                  <a:pt x="4103533" y="5999442"/>
                </a:cubicBezTo>
                <a:cubicBezTo>
                  <a:pt x="4103533" y="5999442"/>
                  <a:pt x="4112691" y="5997154"/>
                  <a:pt x="4112691" y="5997154"/>
                </a:cubicBezTo>
                <a:cubicBezTo>
                  <a:pt x="4111918" y="5991791"/>
                  <a:pt x="4111918" y="5991791"/>
                  <a:pt x="4111918" y="5991791"/>
                </a:cubicBezTo>
                <a:cubicBezTo>
                  <a:pt x="4111918" y="5991791"/>
                  <a:pt x="4111146" y="5986429"/>
                  <a:pt x="4111146" y="5986429"/>
                </a:cubicBezTo>
                <a:cubicBezTo>
                  <a:pt x="4110374" y="5981066"/>
                  <a:pt x="4109601" y="5975703"/>
                  <a:pt x="4108828" y="5970340"/>
                </a:cubicBezTo>
                <a:cubicBezTo>
                  <a:pt x="4099670" y="5972628"/>
                  <a:pt x="4098126" y="5961903"/>
                  <a:pt x="4088970" y="5964191"/>
                </a:cubicBezTo>
                <a:close/>
                <a:moveTo>
                  <a:pt x="7406017" y="5962618"/>
                </a:moveTo>
                <a:cubicBezTo>
                  <a:pt x="7402249" y="5963349"/>
                  <a:pt x="7402505" y="5966003"/>
                  <a:pt x="7404646" y="5968293"/>
                </a:cubicBezTo>
                <a:cubicBezTo>
                  <a:pt x="7406789" y="5970583"/>
                  <a:pt x="7410816" y="5972504"/>
                  <a:pt x="7414583" y="5971774"/>
                </a:cubicBezTo>
                <a:cubicBezTo>
                  <a:pt x="7414071" y="5966465"/>
                  <a:pt x="7406531" y="5967927"/>
                  <a:pt x="7406017" y="5962618"/>
                </a:cubicBezTo>
                <a:close/>
                <a:moveTo>
                  <a:pt x="8950296" y="5959494"/>
                </a:moveTo>
                <a:cubicBezTo>
                  <a:pt x="8941139" y="5961782"/>
                  <a:pt x="8931984" y="5964069"/>
                  <a:pt x="8941950" y="5967413"/>
                </a:cubicBezTo>
                <a:cubicBezTo>
                  <a:pt x="8942153" y="5968821"/>
                  <a:pt x="8942826" y="5969381"/>
                  <a:pt x="8943710" y="5969343"/>
                </a:cubicBezTo>
                <a:cubicBezTo>
                  <a:pt x="8944594" y="5969304"/>
                  <a:pt x="8945688" y="5968666"/>
                  <a:pt x="8946731" y="5967677"/>
                </a:cubicBezTo>
                <a:cubicBezTo>
                  <a:pt x="8948819" y="5965697"/>
                  <a:pt x="8950702" y="5962309"/>
                  <a:pt x="8950296" y="5959494"/>
                </a:cubicBezTo>
                <a:close/>
                <a:moveTo>
                  <a:pt x="4240073" y="5959494"/>
                </a:moveTo>
                <a:cubicBezTo>
                  <a:pt x="4230915" y="5961782"/>
                  <a:pt x="4221760" y="5964069"/>
                  <a:pt x="4231727" y="5967413"/>
                </a:cubicBezTo>
                <a:cubicBezTo>
                  <a:pt x="4231929" y="5968821"/>
                  <a:pt x="4232603" y="5969381"/>
                  <a:pt x="4233487" y="5969343"/>
                </a:cubicBezTo>
                <a:cubicBezTo>
                  <a:pt x="4234370" y="5969304"/>
                  <a:pt x="4235465" y="5968666"/>
                  <a:pt x="4236508" y="5967677"/>
                </a:cubicBezTo>
                <a:cubicBezTo>
                  <a:pt x="4238595" y="5965697"/>
                  <a:pt x="4240478" y="5962309"/>
                  <a:pt x="4240073" y="5959494"/>
                </a:cubicBezTo>
                <a:close/>
                <a:moveTo>
                  <a:pt x="11446539" y="5950669"/>
                </a:moveTo>
                <a:cubicBezTo>
                  <a:pt x="11450259" y="5955044"/>
                  <a:pt x="11449613" y="5956837"/>
                  <a:pt x="11449613" y="5956837"/>
                </a:cubicBezTo>
                <a:cubicBezTo>
                  <a:pt x="11451394" y="5966593"/>
                  <a:pt x="11445734" y="5967597"/>
                  <a:pt x="11444441" y="5971182"/>
                </a:cubicBezTo>
                <a:cubicBezTo>
                  <a:pt x="11444441" y="5971182"/>
                  <a:pt x="11443795" y="5972976"/>
                  <a:pt x="11443148" y="5974770"/>
                </a:cubicBezTo>
                <a:cubicBezTo>
                  <a:pt x="11443148" y="5974770"/>
                  <a:pt x="11442502" y="5976563"/>
                  <a:pt x="11446869" y="5979144"/>
                </a:cubicBezTo>
                <a:cubicBezTo>
                  <a:pt x="11446869" y="5979144"/>
                  <a:pt x="11451237" y="5981727"/>
                  <a:pt x="11451883" y="5979934"/>
                </a:cubicBezTo>
                <a:cubicBezTo>
                  <a:pt x="11451883" y="5979934"/>
                  <a:pt x="11452530" y="5978140"/>
                  <a:pt x="11452530" y="5978140"/>
                </a:cubicBezTo>
                <a:cubicBezTo>
                  <a:pt x="11458312" y="5980471"/>
                  <a:pt x="11461991" y="5981287"/>
                  <a:pt x="11464297" y="5981087"/>
                </a:cubicBezTo>
                <a:cubicBezTo>
                  <a:pt x="11466605" y="5980887"/>
                  <a:pt x="11467540" y="5979673"/>
                  <a:pt x="11467833" y="5977943"/>
                </a:cubicBezTo>
                <a:cubicBezTo>
                  <a:pt x="11468417" y="5974482"/>
                  <a:pt x="11466436" y="5968959"/>
                  <a:pt x="11467729" y="5965373"/>
                </a:cubicBezTo>
                <a:cubicBezTo>
                  <a:pt x="11468375" y="5963578"/>
                  <a:pt x="11468375" y="5963578"/>
                  <a:pt x="11468375" y="5963578"/>
                </a:cubicBezTo>
                <a:cubicBezTo>
                  <a:pt x="11469022" y="5961786"/>
                  <a:pt x="11469022" y="5961786"/>
                  <a:pt x="11464654" y="5959204"/>
                </a:cubicBezTo>
                <a:cubicBezTo>
                  <a:pt x="11465300" y="5957411"/>
                  <a:pt x="11460288" y="5956622"/>
                  <a:pt x="11460288" y="5956622"/>
                </a:cubicBezTo>
                <a:cubicBezTo>
                  <a:pt x="11459641" y="5958415"/>
                  <a:pt x="11459641" y="5958415"/>
                  <a:pt x="11458994" y="5960209"/>
                </a:cubicBezTo>
                <a:cubicBezTo>
                  <a:pt x="11454627" y="5957626"/>
                  <a:pt x="11454627" y="5957626"/>
                  <a:pt x="11454627" y="5957626"/>
                </a:cubicBezTo>
                <a:cubicBezTo>
                  <a:pt x="11455274" y="5955833"/>
                  <a:pt x="11455274" y="5955833"/>
                  <a:pt x="11455274" y="5955833"/>
                </a:cubicBezTo>
                <a:cubicBezTo>
                  <a:pt x="11455274" y="5955833"/>
                  <a:pt x="11455920" y="5954040"/>
                  <a:pt x="11455920" y="5954040"/>
                </a:cubicBezTo>
                <a:cubicBezTo>
                  <a:pt x="11451552" y="5951457"/>
                  <a:pt x="11451552" y="5951457"/>
                  <a:pt x="11451552" y="5951457"/>
                </a:cubicBezTo>
                <a:cubicBezTo>
                  <a:pt x="11447186" y="5948876"/>
                  <a:pt x="11447186" y="5948876"/>
                  <a:pt x="11446539" y="5950669"/>
                </a:cubicBezTo>
                <a:close/>
                <a:moveTo>
                  <a:pt x="8442462" y="5948992"/>
                </a:moveTo>
                <a:lnTo>
                  <a:pt x="8441635" y="5950879"/>
                </a:lnTo>
                <a:cubicBezTo>
                  <a:pt x="8441072" y="5951430"/>
                  <a:pt x="8440523" y="5951453"/>
                  <a:pt x="8440555" y="5950399"/>
                </a:cubicBezTo>
                <a:close/>
                <a:moveTo>
                  <a:pt x="3732238" y="5948992"/>
                </a:moveTo>
                <a:lnTo>
                  <a:pt x="3731412" y="5950879"/>
                </a:lnTo>
                <a:cubicBezTo>
                  <a:pt x="3730848" y="5951430"/>
                  <a:pt x="3730300" y="5951453"/>
                  <a:pt x="3730331" y="5950399"/>
                </a:cubicBezTo>
                <a:close/>
                <a:moveTo>
                  <a:pt x="8442809" y="5948198"/>
                </a:moveTo>
                <a:lnTo>
                  <a:pt x="8443247" y="5948412"/>
                </a:lnTo>
                <a:lnTo>
                  <a:pt x="8442462" y="5948992"/>
                </a:lnTo>
                <a:close/>
                <a:moveTo>
                  <a:pt x="3732585" y="5948198"/>
                </a:moveTo>
                <a:lnTo>
                  <a:pt x="3733023" y="5948412"/>
                </a:lnTo>
                <a:lnTo>
                  <a:pt x="3732238" y="5948992"/>
                </a:lnTo>
                <a:close/>
                <a:moveTo>
                  <a:pt x="968286" y="5945859"/>
                </a:moveTo>
                <a:cubicBezTo>
                  <a:pt x="967920" y="5947294"/>
                  <a:pt x="967920" y="5947294"/>
                  <a:pt x="967556" y="5948730"/>
                </a:cubicBezTo>
                <a:cubicBezTo>
                  <a:pt x="967556" y="5948730"/>
                  <a:pt x="968650" y="5949048"/>
                  <a:pt x="968650" y="5949048"/>
                </a:cubicBezTo>
                <a:cubicBezTo>
                  <a:pt x="969015" y="5947611"/>
                  <a:pt x="969015" y="5947611"/>
                  <a:pt x="969380" y="5946174"/>
                </a:cubicBezTo>
                <a:cubicBezTo>
                  <a:pt x="969380" y="5946174"/>
                  <a:pt x="968286" y="5945859"/>
                  <a:pt x="968286" y="5945859"/>
                </a:cubicBezTo>
                <a:close/>
                <a:moveTo>
                  <a:pt x="8863768" y="5942745"/>
                </a:moveTo>
                <a:cubicBezTo>
                  <a:pt x="8858602" y="5941194"/>
                  <a:pt x="8853022" y="5942072"/>
                  <a:pt x="8850449" y="5946847"/>
                </a:cubicBezTo>
                <a:cubicBezTo>
                  <a:pt x="8867236" y="5942653"/>
                  <a:pt x="8853512" y="5968121"/>
                  <a:pt x="8870300" y="5963926"/>
                </a:cubicBezTo>
                <a:cubicBezTo>
                  <a:pt x="8874114" y="5960219"/>
                  <a:pt x="8875210" y="5956502"/>
                  <a:pt x="8874601" y="5953210"/>
                </a:cubicBezTo>
                <a:cubicBezTo>
                  <a:pt x="8873685" y="5948273"/>
                  <a:pt x="8868934" y="5944295"/>
                  <a:pt x="8863768" y="5942745"/>
                </a:cubicBezTo>
                <a:close/>
                <a:moveTo>
                  <a:pt x="4153544" y="5942745"/>
                </a:moveTo>
                <a:cubicBezTo>
                  <a:pt x="4148378" y="5941194"/>
                  <a:pt x="4142798" y="5942072"/>
                  <a:pt x="4140225" y="5946847"/>
                </a:cubicBezTo>
                <a:cubicBezTo>
                  <a:pt x="4157012" y="5942653"/>
                  <a:pt x="4143289" y="5968121"/>
                  <a:pt x="4160076" y="5963926"/>
                </a:cubicBezTo>
                <a:cubicBezTo>
                  <a:pt x="4163891" y="5960219"/>
                  <a:pt x="4164986" y="5956502"/>
                  <a:pt x="4164378" y="5953210"/>
                </a:cubicBezTo>
                <a:cubicBezTo>
                  <a:pt x="4163462" y="5948273"/>
                  <a:pt x="4158710" y="5944295"/>
                  <a:pt x="4153544" y="5942745"/>
                </a:cubicBezTo>
                <a:close/>
                <a:moveTo>
                  <a:pt x="973054" y="5940453"/>
                </a:moveTo>
                <a:cubicBezTo>
                  <a:pt x="972422" y="5938833"/>
                  <a:pt x="972082" y="5940172"/>
                  <a:pt x="971740" y="5941514"/>
                </a:cubicBezTo>
                <a:cubicBezTo>
                  <a:pt x="971400" y="5942853"/>
                  <a:pt x="971400" y="5942853"/>
                  <a:pt x="971400" y="5942853"/>
                </a:cubicBezTo>
                <a:cubicBezTo>
                  <a:pt x="971059" y="5944194"/>
                  <a:pt x="972031" y="5944476"/>
                  <a:pt x="972031" y="5944476"/>
                </a:cubicBezTo>
                <a:cubicBezTo>
                  <a:pt x="971861" y="5945146"/>
                  <a:pt x="972104" y="5945217"/>
                  <a:pt x="972390" y="5945119"/>
                </a:cubicBezTo>
                <a:cubicBezTo>
                  <a:pt x="972676" y="5945022"/>
                  <a:pt x="973005" y="5944757"/>
                  <a:pt x="973005" y="5944757"/>
                </a:cubicBezTo>
                <a:cubicBezTo>
                  <a:pt x="973977" y="5945038"/>
                  <a:pt x="974319" y="5943697"/>
                  <a:pt x="974659" y="5942357"/>
                </a:cubicBezTo>
                <a:cubicBezTo>
                  <a:pt x="973685" y="5942076"/>
                  <a:pt x="973685" y="5942076"/>
                  <a:pt x="973685" y="5942076"/>
                </a:cubicBezTo>
                <a:cubicBezTo>
                  <a:pt x="973685" y="5942076"/>
                  <a:pt x="972714" y="5941795"/>
                  <a:pt x="972714" y="5941795"/>
                </a:cubicBezTo>
                <a:cubicBezTo>
                  <a:pt x="973054" y="5940453"/>
                  <a:pt x="973054" y="5940453"/>
                  <a:pt x="973054" y="5940453"/>
                </a:cubicBezTo>
                <a:close/>
                <a:moveTo>
                  <a:pt x="8706429" y="5934865"/>
                </a:moveTo>
                <a:cubicBezTo>
                  <a:pt x="8698797" y="5936771"/>
                  <a:pt x="8698797" y="5936771"/>
                  <a:pt x="8698797" y="5936771"/>
                </a:cubicBezTo>
                <a:cubicBezTo>
                  <a:pt x="8695658" y="5942418"/>
                  <a:pt x="8697904" y="5944287"/>
                  <a:pt x="8700765" y="5943571"/>
                </a:cubicBezTo>
                <a:cubicBezTo>
                  <a:pt x="8703627" y="5942858"/>
                  <a:pt x="8707105" y="5939559"/>
                  <a:pt x="8706429" y="5934865"/>
                </a:cubicBezTo>
                <a:close/>
                <a:moveTo>
                  <a:pt x="3996206" y="5934865"/>
                </a:moveTo>
                <a:cubicBezTo>
                  <a:pt x="3988574" y="5936771"/>
                  <a:pt x="3988574" y="5936771"/>
                  <a:pt x="3988574" y="5936771"/>
                </a:cubicBezTo>
                <a:cubicBezTo>
                  <a:pt x="3985434" y="5942418"/>
                  <a:pt x="3987680" y="5944287"/>
                  <a:pt x="3990542" y="5943571"/>
                </a:cubicBezTo>
                <a:cubicBezTo>
                  <a:pt x="3993403" y="5942858"/>
                  <a:pt x="3996881" y="5939559"/>
                  <a:pt x="3996206" y="5934865"/>
                </a:cubicBezTo>
                <a:close/>
                <a:moveTo>
                  <a:pt x="9219962" y="5929065"/>
                </a:moveTo>
                <a:cubicBezTo>
                  <a:pt x="9211823" y="5931098"/>
                  <a:pt x="9212590" y="5936417"/>
                  <a:pt x="9214121" y="5947053"/>
                </a:cubicBezTo>
                <a:cubicBezTo>
                  <a:pt x="9214121" y="5947053"/>
                  <a:pt x="9214887" y="5952371"/>
                  <a:pt x="9214887" y="5952371"/>
                </a:cubicBezTo>
                <a:cubicBezTo>
                  <a:pt x="9215654" y="5957689"/>
                  <a:pt x="9216420" y="5963007"/>
                  <a:pt x="9224559" y="5960973"/>
                </a:cubicBezTo>
                <a:cubicBezTo>
                  <a:pt x="9223793" y="5955656"/>
                  <a:pt x="9231931" y="5953623"/>
                  <a:pt x="9231165" y="5948304"/>
                </a:cubicBezTo>
                <a:cubicBezTo>
                  <a:pt x="9223026" y="5950337"/>
                  <a:pt x="9223026" y="5950337"/>
                  <a:pt x="9223026" y="5950337"/>
                </a:cubicBezTo>
                <a:cubicBezTo>
                  <a:pt x="9222259" y="5945020"/>
                  <a:pt x="9222259" y="5945020"/>
                  <a:pt x="9222259" y="5945020"/>
                </a:cubicBezTo>
                <a:cubicBezTo>
                  <a:pt x="9239307" y="5946270"/>
                  <a:pt x="9213355" y="5941735"/>
                  <a:pt x="9219962" y="5929065"/>
                </a:cubicBezTo>
                <a:close/>
                <a:moveTo>
                  <a:pt x="4509739" y="5929065"/>
                </a:moveTo>
                <a:cubicBezTo>
                  <a:pt x="4501600" y="5931098"/>
                  <a:pt x="4502366" y="5936417"/>
                  <a:pt x="4503897" y="5947053"/>
                </a:cubicBezTo>
                <a:cubicBezTo>
                  <a:pt x="4503897" y="5947053"/>
                  <a:pt x="4504664" y="5952371"/>
                  <a:pt x="4504664" y="5952371"/>
                </a:cubicBezTo>
                <a:cubicBezTo>
                  <a:pt x="4505430" y="5957689"/>
                  <a:pt x="4506197" y="5963007"/>
                  <a:pt x="4514335" y="5960973"/>
                </a:cubicBezTo>
                <a:cubicBezTo>
                  <a:pt x="4513569" y="5955656"/>
                  <a:pt x="4521708" y="5953623"/>
                  <a:pt x="4520941" y="5948304"/>
                </a:cubicBezTo>
                <a:cubicBezTo>
                  <a:pt x="4512802" y="5950337"/>
                  <a:pt x="4512802" y="5950337"/>
                  <a:pt x="4512802" y="5950337"/>
                </a:cubicBezTo>
                <a:cubicBezTo>
                  <a:pt x="4512036" y="5945020"/>
                  <a:pt x="4512036" y="5945020"/>
                  <a:pt x="4512036" y="5945020"/>
                </a:cubicBezTo>
                <a:cubicBezTo>
                  <a:pt x="4529083" y="5946270"/>
                  <a:pt x="4503132" y="5941735"/>
                  <a:pt x="4509739" y="5929065"/>
                </a:cubicBezTo>
                <a:close/>
                <a:moveTo>
                  <a:pt x="9189514" y="5927133"/>
                </a:moveTo>
                <a:cubicBezTo>
                  <a:pt x="9185039" y="5926245"/>
                  <a:pt x="9180656" y="5926003"/>
                  <a:pt x="9176830" y="5929633"/>
                </a:cubicBezTo>
                <a:cubicBezTo>
                  <a:pt x="9177574" y="5934795"/>
                  <a:pt x="9178317" y="5939956"/>
                  <a:pt x="9179061" y="5945119"/>
                </a:cubicBezTo>
                <a:cubicBezTo>
                  <a:pt x="9187455" y="5943021"/>
                  <a:pt x="9187455" y="5943021"/>
                  <a:pt x="9204242" y="5938827"/>
                </a:cubicBezTo>
                <a:cubicBezTo>
                  <a:pt x="9203499" y="5933665"/>
                  <a:pt x="9203499" y="5933665"/>
                  <a:pt x="9202756" y="5928504"/>
                </a:cubicBezTo>
                <a:cubicBezTo>
                  <a:pt x="9198559" y="5929553"/>
                  <a:pt x="9193990" y="5928020"/>
                  <a:pt x="9189514" y="5927133"/>
                </a:cubicBezTo>
                <a:close/>
                <a:moveTo>
                  <a:pt x="4479291" y="5927133"/>
                </a:moveTo>
                <a:cubicBezTo>
                  <a:pt x="4474815" y="5926245"/>
                  <a:pt x="4470433" y="5926003"/>
                  <a:pt x="4466607" y="5929633"/>
                </a:cubicBezTo>
                <a:cubicBezTo>
                  <a:pt x="4467350" y="5934795"/>
                  <a:pt x="4468093" y="5939956"/>
                  <a:pt x="4468837" y="5945119"/>
                </a:cubicBezTo>
                <a:cubicBezTo>
                  <a:pt x="4477231" y="5943021"/>
                  <a:pt x="4477231" y="5943021"/>
                  <a:pt x="4494019" y="5938827"/>
                </a:cubicBezTo>
                <a:cubicBezTo>
                  <a:pt x="4493275" y="5933665"/>
                  <a:pt x="4493275" y="5933665"/>
                  <a:pt x="4492532" y="5928504"/>
                </a:cubicBezTo>
                <a:cubicBezTo>
                  <a:pt x="4488335" y="5929553"/>
                  <a:pt x="4483766" y="5928020"/>
                  <a:pt x="4479291" y="5927133"/>
                </a:cubicBezTo>
                <a:close/>
                <a:moveTo>
                  <a:pt x="974734" y="5925112"/>
                </a:moveTo>
                <a:cubicBezTo>
                  <a:pt x="974734" y="5925112"/>
                  <a:pt x="973300" y="5926136"/>
                  <a:pt x="973300" y="5926136"/>
                </a:cubicBezTo>
                <a:cubicBezTo>
                  <a:pt x="972277" y="5930156"/>
                  <a:pt x="972277" y="5930156"/>
                  <a:pt x="972277" y="5930156"/>
                </a:cubicBezTo>
                <a:cubicBezTo>
                  <a:pt x="972277" y="5930156"/>
                  <a:pt x="973031" y="5931814"/>
                  <a:pt x="973031" y="5931814"/>
                </a:cubicBezTo>
                <a:cubicBezTo>
                  <a:pt x="973031" y="5931814"/>
                  <a:pt x="974467" y="5930790"/>
                  <a:pt x="974467" y="5930790"/>
                </a:cubicBezTo>
                <a:cubicBezTo>
                  <a:pt x="975489" y="5926770"/>
                  <a:pt x="975489" y="5926770"/>
                  <a:pt x="975489" y="5926770"/>
                </a:cubicBezTo>
                <a:cubicBezTo>
                  <a:pt x="975489" y="5926770"/>
                  <a:pt x="974734" y="5925112"/>
                  <a:pt x="974734" y="5925112"/>
                </a:cubicBezTo>
                <a:close/>
                <a:moveTo>
                  <a:pt x="7376008" y="5919357"/>
                </a:moveTo>
                <a:cubicBezTo>
                  <a:pt x="7376008" y="5919357"/>
                  <a:pt x="7366442" y="5924298"/>
                  <a:pt x="7366442" y="5924298"/>
                </a:cubicBezTo>
                <a:cubicBezTo>
                  <a:pt x="7375456" y="5924717"/>
                  <a:pt x="7374903" y="5930076"/>
                  <a:pt x="7374903" y="5930076"/>
                </a:cubicBezTo>
                <a:cubicBezTo>
                  <a:pt x="7374903" y="5930076"/>
                  <a:pt x="7375456" y="5924717"/>
                  <a:pt x="7376008" y="5919357"/>
                </a:cubicBezTo>
                <a:close/>
                <a:moveTo>
                  <a:pt x="8845330" y="5911299"/>
                </a:moveTo>
                <a:cubicBezTo>
                  <a:pt x="8836198" y="5908278"/>
                  <a:pt x="8820149" y="5917591"/>
                  <a:pt x="8811017" y="5914568"/>
                </a:cubicBezTo>
                <a:cubicBezTo>
                  <a:pt x="8820887" y="5922709"/>
                  <a:pt x="8812491" y="5924806"/>
                  <a:pt x="8804099" y="5926904"/>
                </a:cubicBezTo>
                <a:cubicBezTo>
                  <a:pt x="8804836" y="5932023"/>
                  <a:pt x="8805574" y="5937141"/>
                  <a:pt x="8797916" y="5944357"/>
                </a:cubicBezTo>
                <a:cubicBezTo>
                  <a:pt x="8797179" y="5939238"/>
                  <a:pt x="8797179" y="5939238"/>
                  <a:pt x="8796443" y="5934121"/>
                </a:cubicBezTo>
                <a:cubicBezTo>
                  <a:pt x="8795705" y="5929000"/>
                  <a:pt x="8804836" y="5932023"/>
                  <a:pt x="8803362" y="5921785"/>
                </a:cubicBezTo>
                <a:cubicBezTo>
                  <a:pt x="8786573" y="5925980"/>
                  <a:pt x="8787311" y="5931098"/>
                  <a:pt x="8778917" y="5933193"/>
                </a:cubicBezTo>
                <a:cubicBezTo>
                  <a:pt x="8779655" y="5938314"/>
                  <a:pt x="8788785" y="5941335"/>
                  <a:pt x="8781129" y="5948552"/>
                </a:cubicBezTo>
                <a:cubicBezTo>
                  <a:pt x="8789523" y="5946455"/>
                  <a:pt x="8790259" y="5951573"/>
                  <a:pt x="8800128" y="5959715"/>
                </a:cubicBezTo>
                <a:cubicBezTo>
                  <a:pt x="8807786" y="5952498"/>
                  <a:pt x="8807048" y="5947379"/>
                  <a:pt x="8823098" y="5938066"/>
                </a:cubicBezTo>
                <a:cubicBezTo>
                  <a:pt x="8823835" y="5943185"/>
                  <a:pt x="8816178" y="5950401"/>
                  <a:pt x="8824573" y="5948304"/>
                </a:cubicBezTo>
                <a:cubicBezTo>
                  <a:pt x="8825679" y="5955983"/>
                  <a:pt x="8831507" y="5962481"/>
                  <a:pt x="8841122" y="5961321"/>
                </a:cubicBezTo>
                <a:cubicBezTo>
                  <a:pt x="8844327" y="5960935"/>
                  <a:pt x="8847953" y="5959697"/>
                  <a:pt x="8851966" y="5957369"/>
                </a:cubicBezTo>
                <a:cubicBezTo>
                  <a:pt x="8849754" y="5942013"/>
                  <a:pt x="8823835" y="5943185"/>
                  <a:pt x="8838410" y="5923634"/>
                </a:cubicBezTo>
                <a:cubicBezTo>
                  <a:pt x="8838410" y="5923634"/>
                  <a:pt x="8830017" y="5925731"/>
                  <a:pt x="8837673" y="5918515"/>
                </a:cubicBezTo>
                <a:cubicBezTo>
                  <a:pt x="8837673" y="5918515"/>
                  <a:pt x="8846067" y="5916418"/>
                  <a:pt x="8845330" y="5911299"/>
                </a:cubicBezTo>
                <a:close/>
                <a:moveTo>
                  <a:pt x="4135107" y="5911299"/>
                </a:moveTo>
                <a:cubicBezTo>
                  <a:pt x="4125975" y="5908278"/>
                  <a:pt x="4109925" y="5917591"/>
                  <a:pt x="4100793" y="5914568"/>
                </a:cubicBezTo>
                <a:cubicBezTo>
                  <a:pt x="4110663" y="5922709"/>
                  <a:pt x="4102268" y="5924806"/>
                  <a:pt x="4093875" y="5926904"/>
                </a:cubicBezTo>
                <a:cubicBezTo>
                  <a:pt x="4094612" y="5932023"/>
                  <a:pt x="4095350" y="5937141"/>
                  <a:pt x="4087693" y="5944357"/>
                </a:cubicBezTo>
                <a:cubicBezTo>
                  <a:pt x="4086956" y="5939238"/>
                  <a:pt x="4086956" y="5939238"/>
                  <a:pt x="4086219" y="5934121"/>
                </a:cubicBezTo>
                <a:cubicBezTo>
                  <a:pt x="4085481" y="5929000"/>
                  <a:pt x="4094612" y="5932023"/>
                  <a:pt x="4093139" y="5921785"/>
                </a:cubicBezTo>
                <a:cubicBezTo>
                  <a:pt x="4076349" y="5925980"/>
                  <a:pt x="4077087" y="5931098"/>
                  <a:pt x="4068694" y="5933193"/>
                </a:cubicBezTo>
                <a:cubicBezTo>
                  <a:pt x="4069432" y="5938314"/>
                  <a:pt x="4078562" y="5941335"/>
                  <a:pt x="4070905" y="5948552"/>
                </a:cubicBezTo>
                <a:cubicBezTo>
                  <a:pt x="4079299" y="5946455"/>
                  <a:pt x="4080035" y="5951573"/>
                  <a:pt x="4089904" y="5959715"/>
                </a:cubicBezTo>
                <a:cubicBezTo>
                  <a:pt x="4097563" y="5952498"/>
                  <a:pt x="4096825" y="5947379"/>
                  <a:pt x="4112874" y="5938066"/>
                </a:cubicBezTo>
                <a:cubicBezTo>
                  <a:pt x="4113611" y="5943185"/>
                  <a:pt x="4105955" y="5950401"/>
                  <a:pt x="4114349" y="5948304"/>
                </a:cubicBezTo>
                <a:cubicBezTo>
                  <a:pt x="4115456" y="5955983"/>
                  <a:pt x="4121283" y="5962481"/>
                  <a:pt x="4130899" y="5961321"/>
                </a:cubicBezTo>
                <a:cubicBezTo>
                  <a:pt x="4134103" y="5960935"/>
                  <a:pt x="4137729" y="5959697"/>
                  <a:pt x="4141742" y="5957369"/>
                </a:cubicBezTo>
                <a:cubicBezTo>
                  <a:pt x="4139531" y="5942013"/>
                  <a:pt x="4113611" y="5943185"/>
                  <a:pt x="4128186" y="5923634"/>
                </a:cubicBezTo>
                <a:cubicBezTo>
                  <a:pt x="4128186" y="5923634"/>
                  <a:pt x="4119794" y="5925731"/>
                  <a:pt x="4127450" y="5918515"/>
                </a:cubicBezTo>
                <a:cubicBezTo>
                  <a:pt x="4127450" y="5918515"/>
                  <a:pt x="4135843" y="5916418"/>
                  <a:pt x="4135107" y="5911299"/>
                </a:cubicBezTo>
                <a:close/>
                <a:moveTo>
                  <a:pt x="8791026" y="5907508"/>
                </a:moveTo>
                <a:cubicBezTo>
                  <a:pt x="8781875" y="5904348"/>
                  <a:pt x="8774238" y="5911701"/>
                  <a:pt x="8765089" y="5908542"/>
                </a:cubicBezTo>
                <a:cubicBezTo>
                  <a:pt x="8775752" y="5922212"/>
                  <a:pt x="8758965" y="5926406"/>
                  <a:pt x="8768873" y="5934819"/>
                </a:cubicBezTo>
                <a:cubicBezTo>
                  <a:pt x="8768116" y="5929563"/>
                  <a:pt x="8777266" y="5932722"/>
                  <a:pt x="8784904" y="5925369"/>
                </a:cubicBezTo>
                <a:cubicBezTo>
                  <a:pt x="8784147" y="5920115"/>
                  <a:pt x="8783390" y="5914858"/>
                  <a:pt x="8791026" y="5907508"/>
                </a:cubicBezTo>
                <a:close/>
                <a:moveTo>
                  <a:pt x="4080803" y="5907508"/>
                </a:moveTo>
                <a:cubicBezTo>
                  <a:pt x="4071651" y="5904348"/>
                  <a:pt x="4064014" y="5911701"/>
                  <a:pt x="4054866" y="5908542"/>
                </a:cubicBezTo>
                <a:cubicBezTo>
                  <a:pt x="4065528" y="5922212"/>
                  <a:pt x="4048743" y="5926406"/>
                  <a:pt x="4058649" y="5934819"/>
                </a:cubicBezTo>
                <a:cubicBezTo>
                  <a:pt x="4057893" y="5929563"/>
                  <a:pt x="4067043" y="5932722"/>
                  <a:pt x="4074680" y="5925369"/>
                </a:cubicBezTo>
                <a:cubicBezTo>
                  <a:pt x="4073924" y="5920115"/>
                  <a:pt x="4073166" y="5914858"/>
                  <a:pt x="4080803" y="5907508"/>
                </a:cubicBezTo>
                <a:close/>
                <a:moveTo>
                  <a:pt x="8888608" y="5904419"/>
                </a:moveTo>
                <a:cubicBezTo>
                  <a:pt x="8879471" y="5901355"/>
                  <a:pt x="8855775" y="5917968"/>
                  <a:pt x="8865658" y="5926196"/>
                </a:cubicBezTo>
                <a:cubicBezTo>
                  <a:pt x="8873306" y="5918937"/>
                  <a:pt x="8880958" y="5911678"/>
                  <a:pt x="8888608" y="5904419"/>
                </a:cubicBezTo>
                <a:close/>
                <a:moveTo>
                  <a:pt x="4178385" y="5904419"/>
                </a:moveTo>
                <a:cubicBezTo>
                  <a:pt x="4169248" y="5901355"/>
                  <a:pt x="4145552" y="5917968"/>
                  <a:pt x="4155434" y="5926196"/>
                </a:cubicBezTo>
                <a:cubicBezTo>
                  <a:pt x="4163083" y="5918937"/>
                  <a:pt x="4170734" y="5911678"/>
                  <a:pt x="4178385" y="5904419"/>
                </a:cubicBezTo>
                <a:close/>
                <a:moveTo>
                  <a:pt x="7360729" y="5898861"/>
                </a:moveTo>
                <a:cubicBezTo>
                  <a:pt x="7352329" y="5898470"/>
                  <a:pt x="7359713" y="5908738"/>
                  <a:pt x="7359204" y="5913675"/>
                </a:cubicBezTo>
                <a:cubicBezTo>
                  <a:pt x="7367604" y="5914065"/>
                  <a:pt x="7369129" y="5899252"/>
                  <a:pt x="7360729" y="5898861"/>
                </a:cubicBezTo>
                <a:close/>
                <a:moveTo>
                  <a:pt x="11461445" y="5896264"/>
                </a:moveTo>
                <a:cubicBezTo>
                  <a:pt x="11461289" y="5911540"/>
                  <a:pt x="11445445" y="5910955"/>
                  <a:pt x="11452310" y="5921600"/>
                </a:cubicBezTo>
                <a:cubicBezTo>
                  <a:pt x="11451658" y="5923409"/>
                  <a:pt x="11451658" y="5923409"/>
                  <a:pt x="11451658" y="5923409"/>
                </a:cubicBezTo>
                <a:cubicBezTo>
                  <a:pt x="11451006" y="5925219"/>
                  <a:pt x="11451006" y="5925219"/>
                  <a:pt x="11450353" y="5927029"/>
                </a:cubicBezTo>
                <a:cubicBezTo>
                  <a:pt x="11448396" y="5932459"/>
                  <a:pt x="11447743" y="5934269"/>
                  <a:pt x="11450850" y="5940496"/>
                </a:cubicBezTo>
                <a:cubicBezTo>
                  <a:pt x="11460324" y="5943903"/>
                  <a:pt x="11454608" y="5944914"/>
                  <a:pt x="11462778" y="5951940"/>
                </a:cubicBezTo>
                <a:cubicBezTo>
                  <a:pt x="11469146" y="5949119"/>
                  <a:pt x="11481885" y="5943477"/>
                  <a:pt x="11469955" y="5932031"/>
                </a:cubicBezTo>
                <a:cubicBezTo>
                  <a:pt x="11467997" y="5937462"/>
                  <a:pt x="11465544" y="5929424"/>
                  <a:pt x="11459829" y="5930435"/>
                </a:cubicBezTo>
                <a:cubicBezTo>
                  <a:pt x="11460481" y="5928626"/>
                  <a:pt x="11460481" y="5928626"/>
                  <a:pt x="11456070" y="5926017"/>
                </a:cubicBezTo>
                <a:cubicBezTo>
                  <a:pt x="11456070" y="5926017"/>
                  <a:pt x="11456722" y="5924208"/>
                  <a:pt x="11456722" y="5924208"/>
                </a:cubicBezTo>
                <a:cubicBezTo>
                  <a:pt x="11461133" y="5926816"/>
                  <a:pt x="11461133" y="5926816"/>
                  <a:pt x="11461133" y="5926816"/>
                </a:cubicBezTo>
                <a:cubicBezTo>
                  <a:pt x="11461786" y="5925006"/>
                  <a:pt x="11466197" y="5927614"/>
                  <a:pt x="11475019" y="5932830"/>
                </a:cubicBezTo>
                <a:cubicBezTo>
                  <a:pt x="11481389" y="5930010"/>
                  <a:pt x="11476976" y="5927401"/>
                  <a:pt x="11474523" y="5919363"/>
                </a:cubicBezTo>
                <a:cubicBezTo>
                  <a:pt x="11478934" y="5921972"/>
                  <a:pt x="11482118" y="5920562"/>
                  <a:pt x="11483811" y="5917720"/>
                </a:cubicBezTo>
                <a:cubicBezTo>
                  <a:pt x="11485505" y="5914879"/>
                  <a:pt x="11485707" y="5910608"/>
                  <a:pt x="11484153" y="5907494"/>
                </a:cubicBezTo>
                <a:cubicBezTo>
                  <a:pt x="11484806" y="5905685"/>
                  <a:pt x="11484806" y="5905685"/>
                  <a:pt x="11485458" y="5903875"/>
                </a:cubicBezTo>
                <a:cubicBezTo>
                  <a:pt x="11485458" y="5903875"/>
                  <a:pt x="11486111" y="5902065"/>
                  <a:pt x="11481700" y="5899457"/>
                </a:cubicBezTo>
                <a:cubicBezTo>
                  <a:pt x="11481700" y="5899457"/>
                  <a:pt x="11481047" y="5901266"/>
                  <a:pt x="11481047" y="5901266"/>
                </a:cubicBezTo>
                <a:cubicBezTo>
                  <a:pt x="11480395" y="5903076"/>
                  <a:pt x="11479742" y="5904886"/>
                  <a:pt x="11479742" y="5904886"/>
                </a:cubicBezTo>
                <a:cubicBezTo>
                  <a:pt x="11470268" y="5901480"/>
                  <a:pt x="11470920" y="5899671"/>
                  <a:pt x="11461445" y="5896264"/>
                </a:cubicBezTo>
                <a:close/>
                <a:moveTo>
                  <a:pt x="11472700" y="5894135"/>
                </a:moveTo>
                <a:cubicBezTo>
                  <a:pt x="11469761" y="5896278"/>
                  <a:pt x="11470193" y="5898086"/>
                  <a:pt x="11471444" y="5899032"/>
                </a:cubicBezTo>
                <a:cubicBezTo>
                  <a:pt x="11472694" y="5899976"/>
                  <a:pt x="11474764" y="5900060"/>
                  <a:pt x="11475099" y="5898755"/>
                </a:cubicBezTo>
                <a:cubicBezTo>
                  <a:pt x="11475323" y="5897885"/>
                  <a:pt x="11474776" y="5896397"/>
                  <a:pt x="11472700" y="5894135"/>
                </a:cubicBezTo>
                <a:close/>
                <a:moveTo>
                  <a:pt x="8860241" y="5891332"/>
                </a:moveTo>
                <a:cubicBezTo>
                  <a:pt x="8858994" y="5890914"/>
                  <a:pt x="8856704" y="5891486"/>
                  <a:pt x="8852125" y="5892631"/>
                </a:cubicBezTo>
                <a:cubicBezTo>
                  <a:pt x="8852125" y="5892631"/>
                  <a:pt x="8852125" y="5892631"/>
                  <a:pt x="8852938" y="5898262"/>
                </a:cubicBezTo>
                <a:cubicBezTo>
                  <a:pt x="8852938" y="5898262"/>
                  <a:pt x="8852938" y="5898262"/>
                  <a:pt x="8862095" y="5895974"/>
                </a:cubicBezTo>
                <a:cubicBezTo>
                  <a:pt x="8861690" y="5893158"/>
                  <a:pt x="8861487" y="5891750"/>
                  <a:pt x="8860241" y="5891332"/>
                </a:cubicBezTo>
                <a:close/>
                <a:moveTo>
                  <a:pt x="4150017" y="5891332"/>
                </a:moveTo>
                <a:cubicBezTo>
                  <a:pt x="4148771" y="5890914"/>
                  <a:pt x="4146481" y="5891486"/>
                  <a:pt x="4141902" y="5892631"/>
                </a:cubicBezTo>
                <a:cubicBezTo>
                  <a:pt x="4141902" y="5892631"/>
                  <a:pt x="4141902" y="5892631"/>
                  <a:pt x="4142715" y="5898262"/>
                </a:cubicBezTo>
                <a:cubicBezTo>
                  <a:pt x="4142715" y="5898262"/>
                  <a:pt x="4142715" y="5898262"/>
                  <a:pt x="4151871" y="5895974"/>
                </a:cubicBezTo>
                <a:cubicBezTo>
                  <a:pt x="4151466" y="5893158"/>
                  <a:pt x="4151264" y="5891750"/>
                  <a:pt x="4150017" y="5891332"/>
                </a:cubicBezTo>
                <a:close/>
                <a:moveTo>
                  <a:pt x="987958" y="5882171"/>
                </a:moveTo>
                <a:cubicBezTo>
                  <a:pt x="984918" y="5881291"/>
                  <a:pt x="983236" y="5887908"/>
                  <a:pt x="980536" y="5889970"/>
                </a:cubicBezTo>
                <a:cubicBezTo>
                  <a:pt x="982562" y="5890556"/>
                  <a:pt x="981893" y="5897467"/>
                  <a:pt x="984256" y="5896730"/>
                </a:cubicBezTo>
                <a:cubicBezTo>
                  <a:pt x="983920" y="5898053"/>
                  <a:pt x="983920" y="5898053"/>
                  <a:pt x="983584" y="5899377"/>
                </a:cubicBezTo>
                <a:cubicBezTo>
                  <a:pt x="981221" y="5900114"/>
                  <a:pt x="979875" y="5905408"/>
                  <a:pt x="979202" y="5908054"/>
                </a:cubicBezTo>
                <a:cubicBezTo>
                  <a:pt x="980552" y="5907023"/>
                  <a:pt x="979206" y="5912317"/>
                  <a:pt x="981570" y="5911581"/>
                </a:cubicBezTo>
                <a:cubicBezTo>
                  <a:pt x="981234" y="5912904"/>
                  <a:pt x="981234" y="5912904"/>
                  <a:pt x="981234" y="5912904"/>
                </a:cubicBezTo>
                <a:cubicBezTo>
                  <a:pt x="978874" y="5917905"/>
                  <a:pt x="979555" y="5923785"/>
                  <a:pt x="979558" y="5928049"/>
                </a:cubicBezTo>
                <a:cubicBezTo>
                  <a:pt x="981922" y="5927312"/>
                  <a:pt x="982258" y="5925989"/>
                  <a:pt x="983613" y="5929222"/>
                </a:cubicBezTo>
                <a:cubicBezTo>
                  <a:pt x="984281" y="5922311"/>
                  <a:pt x="988000" y="5924807"/>
                  <a:pt x="988676" y="5926425"/>
                </a:cubicBezTo>
                <a:cubicBezTo>
                  <a:pt x="991713" y="5923040"/>
                  <a:pt x="991031" y="5917161"/>
                  <a:pt x="993390" y="5912160"/>
                </a:cubicBezTo>
                <a:cubicBezTo>
                  <a:pt x="990687" y="5909956"/>
                  <a:pt x="988996" y="5908046"/>
                  <a:pt x="987642" y="5904813"/>
                </a:cubicBezTo>
                <a:cubicBezTo>
                  <a:pt x="986633" y="5908783"/>
                  <a:pt x="985624" y="5912753"/>
                  <a:pt x="984610" y="5912460"/>
                </a:cubicBezTo>
                <a:cubicBezTo>
                  <a:pt x="983597" y="5912167"/>
                  <a:pt x="983933" y="5910844"/>
                  <a:pt x="983933" y="5910844"/>
                </a:cubicBezTo>
                <a:cubicBezTo>
                  <a:pt x="982919" y="5910551"/>
                  <a:pt x="982919" y="5910551"/>
                  <a:pt x="982919" y="5910551"/>
                </a:cubicBezTo>
                <a:cubicBezTo>
                  <a:pt x="982919" y="5910551"/>
                  <a:pt x="983256" y="5909227"/>
                  <a:pt x="982242" y="5908934"/>
                </a:cubicBezTo>
                <a:cubicBezTo>
                  <a:pt x="982915" y="5906287"/>
                  <a:pt x="985274" y="5901287"/>
                  <a:pt x="984260" y="5900995"/>
                </a:cubicBezTo>
                <a:lnTo>
                  <a:pt x="985608" y="5895699"/>
                </a:lnTo>
                <a:cubicBezTo>
                  <a:pt x="986957" y="5894669"/>
                  <a:pt x="987634" y="5896287"/>
                  <a:pt x="988644" y="5892315"/>
                </a:cubicBezTo>
                <a:cubicBezTo>
                  <a:pt x="983917" y="5893789"/>
                  <a:pt x="986277" y="5888789"/>
                  <a:pt x="987958" y="5882171"/>
                </a:cubicBezTo>
                <a:close/>
                <a:moveTo>
                  <a:pt x="8754631" y="5871617"/>
                </a:moveTo>
                <a:cubicBezTo>
                  <a:pt x="8751107" y="5871850"/>
                  <a:pt x="8746529" y="5872994"/>
                  <a:pt x="8742311" y="5876640"/>
                </a:cubicBezTo>
                <a:cubicBezTo>
                  <a:pt x="8742672" y="5879142"/>
                  <a:pt x="8747610" y="5880501"/>
                  <a:pt x="8752279" y="5879982"/>
                </a:cubicBezTo>
                <a:cubicBezTo>
                  <a:pt x="8756947" y="5879465"/>
                  <a:pt x="8761345" y="5877070"/>
                  <a:pt x="8760624" y="5872064"/>
                </a:cubicBezTo>
                <a:cubicBezTo>
                  <a:pt x="8760624" y="5872064"/>
                  <a:pt x="8758155" y="5871385"/>
                  <a:pt x="8754631" y="5871617"/>
                </a:cubicBezTo>
                <a:close/>
                <a:moveTo>
                  <a:pt x="4044408" y="5871617"/>
                </a:moveTo>
                <a:cubicBezTo>
                  <a:pt x="4040884" y="5871850"/>
                  <a:pt x="4036306" y="5872994"/>
                  <a:pt x="4032088" y="5876640"/>
                </a:cubicBezTo>
                <a:cubicBezTo>
                  <a:pt x="4032449" y="5879142"/>
                  <a:pt x="4037387" y="5880501"/>
                  <a:pt x="4042055" y="5879982"/>
                </a:cubicBezTo>
                <a:cubicBezTo>
                  <a:pt x="4046724" y="5879465"/>
                  <a:pt x="4051121" y="5877070"/>
                  <a:pt x="4050400" y="5872064"/>
                </a:cubicBezTo>
                <a:cubicBezTo>
                  <a:pt x="4050400" y="5872064"/>
                  <a:pt x="4047931" y="5871385"/>
                  <a:pt x="4044408" y="5871617"/>
                </a:cubicBezTo>
                <a:close/>
                <a:moveTo>
                  <a:pt x="993961" y="5866949"/>
                </a:moveTo>
                <a:cubicBezTo>
                  <a:pt x="993961" y="5866949"/>
                  <a:pt x="992988" y="5866667"/>
                  <a:pt x="992658" y="5867966"/>
                </a:cubicBezTo>
                <a:cubicBezTo>
                  <a:pt x="992328" y="5869265"/>
                  <a:pt x="991998" y="5870564"/>
                  <a:pt x="991666" y="5871864"/>
                </a:cubicBezTo>
                <a:cubicBezTo>
                  <a:pt x="990694" y="5871583"/>
                  <a:pt x="990694" y="5871583"/>
                  <a:pt x="990363" y="5872881"/>
                </a:cubicBezTo>
                <a:cubicBezTo>
                  <a:pt x="990363" y="5872881"/>
                  <a:pt x="990033" y="5874180"/>
                  <a:pt x="991005" y="5874464"/>
                </a:cubicBezTo>
                <a:cubicBezTo>
                  <a:pt x="990841" y="5875113"/>
                  <a:pt x="990841" y="5875113"/>
                  <a:pt x="991003" y="5874985"/>
                </a:cubicBezTo>
                <a:cubicBezTo>
                  <a:pt x="991167" y="5874858"/>
                  <a:pt x="991493" y="5874605"/>
                  <a:pt x="991979" y="5874745"/>
                </a:cubicBezTo>
                <a:cubicBezTo>
                  <a:pt x="992309" y="5873446"/>
                  <a:pt x="993943" y="5871128"/>
                  <a:pt x="994273" y="5869828"/>
                </a:cubicBezTo>
                <a:cubicBezTo>
                  <a:pt x="994604" y="5868529"/>
                  <a:pt x="993961" y="5866949"/>
                  <a:pt x="993961" y="5866949"/>
                </a:cubicBezTo>
                <a:close/>
                <a:moveTo>
                  <a:pt x="8917877" y="5860647"/>
                </a:moveTo>
                <a:cubicBezTo>
                  <a:pt x="8917877" y="5860647"/>
                  <a:pt x="8910226" y="5867906"/>
                  <a:pt x="8910226" y="5867906"/>
                </a:cubicBezTo>
                <a:cubicBezTo>
                  <a:pt x="8910226" y="5867906"/>
                  <a:pt x="8901834" y="5870003"/>
                  <a:pt x="8901834" y="5870003"/>
                </a:cubicBezTo>
                <a:cubicBezTo>
                  <a:pt x="8901834" y="5870003"/>
                  <a:pt x="8901834" y="5870003"/>
                  <a:pt x="8901089" y="5864841"/>
                </a:cubicBezTo>
                <a:cubicBezTo>
                  <a:pt x="8892695" y="5866938"/>
                  <a:pt x="8892695" y="5866938"/>
                  <a:pt x="8892695" y="5866938"/>
                </a:cubicBezTo>
                <a:cubicBezTo>
                  <a:pt x="8892695" y="5866938"/>
                  <a:pt x="8892695" y="5866938"/>
                  <a:pt x="8893439" y="5872100"/>
                </a:cubicBezTo>
                <a:cubicBezTo>
                  <a:pt x="8893439" y="5872100"/>
                  <a:pt x="8901834" y="5870003"/>
                  <a:pt x="8902577" y="5875165"/>
                </a:cubicBezTo>
                <a:cubicBezTo>
                  <a:pt x="8903320" y="5880326"/>
                  <a:pt x="8894181" y="5877262"/>
                  <a:pt x="8903320" y="5880326"/>
                </a:cubicBezTo>
                <a:cubicBezTo>
                  <a:pt x="8903320" y="5880326"/>
                  <a:pt x="8904064" y="5885487"/>
                  <a:pt x="8912456" y="5883392"/>
                </a:cubicBezTo>
                <a:cubicBezTo>
                  <a:pt x="8912456" y="5883392"/>
                  <a:pt x="8911713" y="5878231"/>
                  <a:pt x="8910969" y="5873067"/>
                </a:cubicBezTo>
                <a:cubicBezTo>
                  <a:pt x="8915167" y="5872019"/>
                  <a:pt x="8918992" y="5868389"/>
                  <a:pt x="8920717" y="5865284"/>
                </a:cubicBezTo>
                <a:cubicBezTo>
                  <a:pt x="8922445" y="5862179"/>
                  <a:pt x="8922073" y="5859598"/>
                  <a:pt x="8917877" y="5860647"/>
                </a:cubicBezTo>
                <a:close/>
                <a:moveTo>
                  <a:pt x="4207653" y="5860647"/>
                </a:moveTo>
                <a:cubicBezTo>
                  <a:pt x="4207653" y="5860647"/>
                  <a:pt x="4200002" y="5867906"/>
                  <a:pt x="4200002" y="5867906"/>
                </a:cubicBezTo>
                <a:cubicBezTo>
                  <a:pt x="4200002" y="5867906"/>
                  <a:pt x="4191611" y="5870003"/>
                  <a:pt x="4191611" y="5870003"/>
                </a:cubicBezTo>
                <a:cubicBezTo>
                  <a:pt x="4191611" y="5870003"/>
                  <a:pt x="4191611" y="5870003"/>
                  <a:pt x="4190865" y="5864841"/>
                </a:cubicBezTo>
                <a:cubicBezTo>
                  <a:pt x="4182471" y="5866938"/>
                  <a:pt x="4182471" y="5866938"/>
                  <a:pt x="4182471" y="5866938"/>
                </a:cubicBezTo>
                <a:cubicBezTo>
                  <a:pt x="4182471" y="5866938"/>
                  <a:pt x="4182471" y="5866938"/>
                  <a:pt x="4183215" y="5872100"/>
                </a:cubicBezTo>
                <a:cubicBezTo>
                  <a:pt x="4183215" y="5872100"/>
                  <a:pt x="4191611" y="5870003"/>
                  <a:pt x="4192353" y="5875165"/>
                </a:cubicBezTo>
                <a:cubicBezTo>
                  <a:pt x="4193097" y="5880326"/>
                  <a:pt x="4183958" y="5877262"/>
                  <a:pt x="4193097" y="5880326"/>
                </a:cubicBezTo>
                <a:cubicBezTo>
                  <a:pt x="4193097" y="5880326"/>
                  <a:pt x="4193840" y="5885487"/>
                  <a:pt x="4202233" y="5883392"/>
                </a:cubicBezTo>
                <a:cubicBezTo>
                  <a:pt x="4202233" y="5883392"/>
                  <a:pt x="4201489" y="5878231"/>
                  <a:pt x="4200745" y="5873067"/>
                </a:cubicBezTo>
                <a:cubicBezTo>
                  <a:pt x="4204944" y="5872019"/>
                  <a:pt x="4208769" y="5868389"/>
                  <a:pt x="4210494" y="5865284"/>
                </a:cubicBezTo>
                <a:cubicBezTo>
                  <a:pt x="4212222" y="5862179"/>
                  <a:pt x="4211850" y="5859598"/>
                  <a:pt x="4207653" y="5860647"/>
                </a:cubicBezTo>
                <a:close/>
                <a:moveTo>
                  <a:pt x="11469840" y="5859324"/>
                </a:moveTo>
                <a:cubicBezTo>
                  <a:pt x="11469204" y="5861090"/>
                  <a:pt x="11472801" y="5865360"/>
                  <a:pt x="11472801" y="5865360"/>
                </a:cubicBezTo>
                <a:cubicBezTo>
                  <a:pt x="11472165" y="5867126"/>
                  <a:pt x="11472165" y="5867126"/>
                  <a:pt x="11471528" y="5868892"/>
                </a:cubicBezTo>
                <a:cubicBezTo>
                  <a:pt x="11470890" y="5870660"/>
                  <a:pt x="11470253" y="5872426"/>
                  <a:pt x="11470253" y="5872426"/>
                </a:cubicBezTo>
                <a:cubicBezTo>
                  <a:pt x="11469617" y="5874191"/>
                  <a:pt x="11468980" y="5875958"/>
                  <a:pt x="11468343" y="5877725"/>
                </a:cubicBezTo>
                <a:cubicBezTo>
                  <a:pt x="11467707" y="5879491"/>
                  <a:pt x="11471305" y="5883760"/>
                  <a:pt x="11471305" y="5883760"/>
                </a:cubicBezTo>
                <a:cubicBezTo>
                  <a:pt x="11473422" y="5885012"/>
                  <a:pt x="11474641" y="5885196"/>
                  <a:pt x="11475328" y="5885068"/>
                </a:cubicBezTo>
                <a:cubicBezTo>
                  <a:pt x="11476018" y="5884940"/>
                  <a:pt x="11476176" y="5884498"/>
                  <a:pt x="11476176" y="5884498"/>
                </a:cubicBezTo>
                <a:cubicBezTo>
                  <a:pt x="11477450" y="5880965"/>
                  <a:pt x="11478087" y="5879199"/>
                  <a:pt x="11478724" y="5877434"/>
                </a:cubicBezTo>
                <a:cubicBezTo>
                  <a:pt x="11479361" y="5875667"/>
                  <a:pt x="11479998" y="5873900"/>
                  <a:pt x="11480634" y="5872135"/>
                </a:cubicBezTo>
                <a:cubicBezTo>
                  <a:pt x="11480634" y="5872135"/>
                  <a:pt x="11484870" y="5874637"/>
                  <a:pt x="11484870" y="5874637"/>
                </a:cubicBezTo>
                <a:cubicBezTo>
                  <a:pt x="11484232" y="5876404"/>
                  <a:pt x="11484232" y="5876404"/>
                  <a:pt x="11483595" y="5878171"/>
                </a:cubicBezTo>
                <a:cubicBezTo>
                  <a:pt x="11482958" y="5879936"/>
                  <a:pt x="11487192" y="5882440"/>
                  <a:pt x="11487192" y="5882440"/>
                </a:cubicBezTo>
                <a:cubicBezTo>
                  <a:pt x="11487192" y="5882440"/>
                  <a:pt x="11487192" y="5882440"/>
                  <a:pt x="11487830" y="5880675"/>
                </a:cubicBezTo>
                <a:cubicBezTo>
                  <a:pt x="11488467" y="5878907"/>
                  <a:pt x="11488467" y="5878907"/>
                  <a:pt x="11489103" y="5877141"/>
                </a:cubicBezTo>
                <a:cubicBezTo>
                  <a:pt x="11489740" y="5875375"/>
                  <a:pt x="11493975" y="5877878"/>
                  <a:pt x="11495248" y="5874347"/>
                </a:cubicBezTo>
                <a:cubicBezTo>
                  <a:pt x="11491014" y="5871843"/>
                  <a:pt x="11483818" y="5863303"/>
                  <a:pt x="11481908" y="5868601"/>
                </a:cubicBezTo>
                <a:cubicBezTo>
                  <a:pt x="11477673" y="5866098"/>
                  <a:pt x="11477673" y="5866098"/>
                  <a:pt x="11477673" y="5866098"/>
                </a:cubicBezTo>
                <a:cubicBezTo>
                  <a:pt x="11477673" y="5866098"/>
                  <a:pt x="11477673" y="5866098"/>
                  <a:pt x="11478309" y="5864331"/>
                </a:cubicBezTo>
                <a:cubicBezTo>
                  <a:pt x="11478309" y="5864331"/>
                  <a:pt x="11478309" y="5864331"/>
                  <a:pt x="11474074" y="5861828"/>
                </a:cubicBezTo>
                <a:cubicBezTo>
                  <a:pt x="11474074" y="5861828"/>
                  <a:pt x="11469840" y="5859324"/>
                  <a:pt x="11469840" y="5859324"/>
                </a:cubicBezTo>
                <a:close/>
                <a:moveTo>
                  <a:pt x="8767710" y="5855387"/>
                </a:moveTo>
                <a:cubicBezTo>
                  <a:pt x="8758552" y="5857675"/>
                  <a:pt x="8750749" y="5869348"/>
                  <a:pt x="8759905" y="5867060"/>
                </a:cubicBezTo>
                <a:cubicBezTo>
                  <a:pt x="8759905" y="5867060"/>
                  <a:pt x="8768386" y="5860080"/>
                  <a:pt x="8767710" y="5855387"/>
                </a:cubicBezTo>
                <a:close/>
                <a:moveTo>
                  <a:pt x="4057486" y="5855387"/>
                </a:moveTo>
                <a:cubicBezTo>
                  <a:pt x="4048329" y="5857675"/>
                  <a:pt x="4040525" y="5869348"/>
                  <a:pt x="4049681" y="5867060"/>
                </a:cubicBezTo>
                <a:cubicBezTo>
                  <a:pt x="4049681" y="5867060"/>
                  <a:pt x="4058162" y="5860080"/>
                  <a:pt x="4057486" y="5855387"/>
                </a:cubicBezTo>
                <a:close/>
                <a:moveTo>
                  <a:pt x="991079" y="5852092"/>
                </a:moveTo>
                <a:cubicBezTo>
                  <a:pt x="989464" y="5850230"/>
                  <a:pt x="989098" y="5859889"/>
                  <a:pt x="990731" y="5857571"/>
                </a:cubicBezTo>
                <a:cubicBezTo>
                  <a:pt x="991061" y="5856271"/>
                  <a:pt x="991721" y="5853672"/>
                  <a:pt x="991079" y="5852092"/>
                </a:cubicBezTo>
                <a:close/>
                <a:moveTo>
                  <a:pt x="7383237" y="5849158"/>
                </a:moveTo>
                <a:cubicBezTo>
                  <a:pt x="7382173" y="5849721"/>
                  <a:pt x="7382047" y="5850939"/>
                  <a:pt x="7382047" y="5850939"/>
                </a:cubicBezTo>
                <a:cubicBezTo>
                  <a:pt x="7372529" y="5865183"/>
                  <a:pt x="7371025" y="5879800"/>
                  <a:pt x="7378534" y="5885044"/>
                </a:cubicBezTo>
                <a:cubicBezTo>
                  <a:pt x="7378034" y="5889917"/>
                  <a:pt x="7378034" y="5889917"/>
                  <a:pt x="7377031" y="5899660"/>
                </a:cubicBezTo>
                <a:cubicBezTo>
                  <a:pt x="7385544" y="5895159"/>
                  <a:pt x="7385544" y="5895159"/>
                  <a:pt x="7393554" y="5895532"/>
                </a:cubicBezTo>
                <a:cubicBezTo>
                  <a:pt x="7394557" y="5885787"/>
                  <a:pt x="7387048" y="5880544"/>
                  <a:pt x="7387549" y="5875671"/>
                </a:cubicBezTo>
                <a:cubicBezTo>
                  <a:pt x="7388553" y="5865927"/>
                  <a:pt x="7389555" y="5856183"/>
                  <a:pt x="7390058" y="5851311"/>
                </a:cubicBezTo>
                <a:cubicBezTo>
                  <a:pt x="7386304" y="5848688"/>
                  <a:pt x="7384301" y="5848596"/>
                  <a:pt x="7383237" y="5849158"/>
                </a:cubicBezTo>
                <a:close/>
                <a:moveTo>
                  <a:pt x="7332209" y="5847923"/>
                </a:moveTo>
                <a:cubicBezTo>
                  <a:pt x="7340609" y="5848313"/>
                  <a:pt x="7331192" y="5857798"/>
                  <a:pt x="7339593" y="5858188"/>
                </a:cubicBezTo>
                <a:cubicBezTo>
                  <a:pt x="7339593" y="5858188"/>
                  <a:pt x="7339085" y="5863126"/>
                  <a:pt x="7330684" y="5862736"/>
                </a:cubicBezTo>
                <a:cubicBezTo>
                  <a:pt x="7331192" y="5857798"/>
                  <a:pt x="7323806" y="5847532"/>
                  <a:pt x="7332209" y="5847923"/>
                </a:cubicBezTo>
                <a:close/>
                <a:moveTo>
                  <a:pt x="9139128" y="5847358"/>
                </a:moveTo>
                <a:lnTo>
                  <a:pt x="9138450" y="5852903"/>
                </a:lnTo>
                <a:cubicBezTo>
                  <a:pt x="9138450" y="5852903"/>
                  <a:pt x="9138450" y="5852903"/>
                  <a:pt x="9137702" y="5847716"/>
                </a:cubicBezTo>
                <a:close/>
                <a:moveTo>
                  <a:pt x="4428905" y="5847358"/>
                </a:moveTo>
                <a:lnTo>
                  <a:pt x="4428226" y="5852903"/>
                </a:lnTo>
                <a:cubicBezTo>
                  <a:pt x="4428226" y="5852903"/>
                  <a:pt x="4428226" y="5852903"/>
                  <a:pt x="4427478" y="5847716"/>
                </a:cubicBezTo>
                <a:close/>
                <a:moveTo>
                  <a:pt x="8800472" y="5841367"/>
                </a:moveTo>
                <a:cubicBezTo>
                  <a:pt x="8794164" y="5846954"/>
                  <a:pt x="8804143" y="5854486"/>
                  <a:pt x="8808899" y="5853550"/>
                </a:cubicBezTo>
                <a:cubicBezTo>
                  <a:pt x="8810484" y="5853236"/>
                  <a:pt x="8811489" y="5851983"/>
                  <a:pt x="8811117" y="5849402"/>
                </a:cubicBezTo>
                <a:cubicBezTo>
                  <a:pt x="8811117" y="5849402"/>
                  <a:pt x="8809631" y="5839079"/>
                  <a:pt x="8800472" y="5841367"/>
                </a:cubicBezTo>
                <a:close/>
                <a:moveTo>
                  <a:pt x="4090248" y="5841367"/>
                </a:moveTo>
                <a:cubicBezTo>
                  <a:pt x="4083940" y="5846954"/>
                  <a:pt x="4093919" y="5854486"/>
                  <a:pt x="4098675" y="5853550"/>
                </a:cubicBezTo>
                <a:cubicBezTo>
                  <a:pt x="4100260" y="5853236"/>
                  <a:pt x="4101265" y="5851983"/>
                  <a:pt x="4100894" y="5849402"/>
                </a:cubicBezTo>
                <a:cubicBezTo>
                  <a:pt x="4100894" y="5849402"/>
                  <a:pt x="4099407" y="5839079"/>
                  <a:pt x="4090248" y="5841367"/>
                </a:cubicBezTo>
                <a:close/>
                <a:moveTo>
                  <a:pt x="8638459" y="5825213"/>
                </a:moveTo>
                <a:cubicBezTo>
                  <a:pt x="8636450" y="5824985"/>
                  <a:pt x="8634542" y="5825462"/>
                  <a:pt x="8631132" y="5829231"/>
                </a:cubicBezTo>
                <a:cubicBezTo>
                  <a:pt x="8631132" y="5829231"/>
                  <a:pt x="8639573" y="5832956"/>
                  <a:pt x="8639573" y="5832956"/>
                </a:cubicBezTo>
                <a:cubicBezTo>
                  <a:pt x="8639573" y="5832956"/>
                  <a:pt x="8646395" y="5825418"/>
                  <a:pt x="8646395" y="5825418"/>
                </a:cubicBezTo>
                <a:cubicBezTo>
                  <a:pt x="8642580" y="5826372"/>
                  <a:pt x="8640469" y="5825440"/>
                  <a:pt x="8638459" y="5825213"/>
                </a:cubicBezTo>
                <a:close/>
                <a:moveTo>
                  <a:pt x="3928236" y="5825213"/>
                </a:moveTo>
                <a:cubicBezTo>
                  <a:pt x="3926226" y="5824985"/>
                  <a:pt x="3924318" y="5825462"/>
                  <a:pt x="3920908" y="5829231"/>
                </a:cubicBezTo>
                <a:cubicBezTo>
                  <a:pt x="3920908" y="5829231"/>
                  <a:pt x="3929350" y="5832956"/>
                  <a:pt x="3929350" y="5832956"/>
                </a:cubicBezTo>
                <a:cubicBezTo>
                  <a:pt x="3929350" y="5832956"/>
                  <a:pt x="3936171" y="5825418"/>
                  <a:pt x="3936171" y="5825418"/>
                </a:cubicBezTo>
                <a:cubicBezTo>
                  <a:pt x="3932356" y="5826372"/>
                  <a:pt x="3930245" y="5825440"/>
                  <a:pt x="3928236" y="5825213"/>
                </a:cubicBezTo>
                <a:close/>
                <a:moveTo>
                  <a:pt x="8761587" y="5823860"/>
                </a:moveTo>
                <a:cubicBezTo>
                  <a:pt x="8754677" y="5830771"/>
                  <a:pt x="8763029" y="5833870"/>
                  <a:pt x="8763751" y="5838875"/>
                </a:cubicBezTo>
                <a:cubicBezTo>
                  <a:pt x="8763751" y="5838875"/>
                  <a:pt x="8771381" y="5836968"/>
                  <a:pt x="8770660" y="5831964"/>
                </a:cubicBezTo>
                <a:cubicBezTo>
                  <a:pt x="8763029" y="5833870"/>
                  <a:pt x="8769218" y="5821953"/>
                  <a:pt x="8761587" y="5823860"/>
                </a:cubicBezTo>
                <a:close/>
                <a:moveTo>
                  <a:pt x="4051364" y="5823860"/>
                </a:moveTo>
                <a:cubicBezTo>
                  <a:pt x="4044453" y="5830771"/>
                  <a:pt x="4052805" y="5833870"/>
                  <a:pt x="4053528" y="5838875"/>
                </a:cubicBezTo>
                <a:cubicBezTo>
                  <a:pt x="4053528" y="5838875"/>
                  <a:pt x="4061158" y="5836968"/>
                  <a:pt x="4060437" y="5831964"/>
                </a:cubicBezTo>
                <a:cubicBezTo>
                  <a:pt x="4052805" y="5833870"/>
                  <a:pt x="4058995" y="5821953"/>
                  <a:pt x="4051364" y="5823860"/>
                </a:cubicBezTo>
                <a:close/>
                <a:moveTo>
                  <a:pt x="9153089" y="5812149"/>
                </a:moveTo>
                <a:cubicBezTo>
                  <a:pt x="9146903" y="5812419"/>
                  <a:pt x="9144462" y="5820175"/>
                  <a:pt x="9151896" y="5822401"/>
                </a:cubicBezTo>
                <a:cubicBezTo>
                  <a:pt x="9152654" y="5827656"/>
                  <a:pt x="9152654" y="5827656"/>
                  <a:pt x="9152654" y="5827656"/>
                </a:cubicBezTo>
                <a:cubicBezTo>
                  <a:pt x="9152654" y="5827656"/>
                  <a:pt x="9161811" y="5825369"/>
                  <a:pt x="9161811" y="5825369"/>
                </a:cubicBezTo>
                <a:cubicBezTo>
                  <a:pt x="9161811" y="5825369"/>
                  <a:pt x="9161055" y="5820113"/>
                  <a:pt x="9160297" y="5814857"/>
                </a:cubicBezTo>
                <a:cubicBezTo>
                  <a:pt x="9157630" y="5812801"/>
                  <a:pt x="9155151" y="5812059"/>
                  <a:pt x="9153089" y="5812149"/>
                </a:cubicBezTo>
                <a:close/>
                <a:moveTo>
                  <a:pt x="4442866" y="5812149"/>
                </a:moveTo>
                <a:cubicBezTo>
                  <a:pt x="4436679" y="5812419"/>
                  <a:pt x="4434239" y="5820175"/>
                  <a:pt x="4441673" y="5822401"/>
                </a:cubicBezTo>
                <a:cubicBezTo>
                  <a:pt x="4442430" y="5827656"/>
                  <a:pt x="4442430" y="5827656"/>
                  <a:pt x="4442430" y="5827656"/>
                </a:cubicBezTo>
                <a:cubicBezTo>
                  <a:pt x="4442430" y="5827656"/>
                  <a:pt x="4451588" y="5825369"/>
                  <a:pt x="4451588" y="5825369"/>
                </a:cubicBezTo>
                <a:cubicBezTo>
                  <a:pt x="4451588" y="5825369"/>
                  <a:pt x="4450831" y="5820113"/>
                  <a:pt x="4450074" y="5814857"/>
                </a:cubicBezTo>
                <a:cubicBezTo>
                  <a:pt x="4447406" y="5812801"/>
                  <a:pt x="4444928" y="5812059"/>
                  <a:pt x="4442866" y="5812149"/>
                </a:cubicBezTo>
                <a:close/>
                <a:moveTo>
                  <a:pt x="10703177" y="5803636"/>
                </a:moveTo>
                <a:lnTo>
                  <a:pt x="10703450" y="5803839"/>
                </a:lnTo>
                <a:cubicBezTo>
                  <a:pt x="10705629" y="5803839"/>
                  <a:pt x="10705629" y="5803839"/>
                  <a:pt x="10705629" y="5803839"/>
                </a:cubicBezTo>
                <a:cubicBezTo>
                  <a:pt x="10705629" y="5807071"/>
                  <a:pt x="10707807" y="5810304"/>
                  <a:pt x="10707807" y="5810304"/>
                </a:cubicBezTo>
                <a:cubicBezTo>
                  <a:pt x="10705629" y="5813537"/>
                  <a:pt x="10705629" y="5813537"/>
                  <a:pt x="10705629" y="5813537"/>
                </a:cubicBezTo>
                <a:cubicBezTo>
                  <a:pt x="10705629" y="5816769"/>
                  <a:pt x="10705629" y="5816769"/>
                  <a:pt x="10705629" y="5816769"/>
                </a:cubicBezTo>
                <a:cubicBezTo>
                  <a:pt x="10707807" y="5816769"/>
                  <a:pt x="10707807" y="5816769"/>
                  <a:pt x="10707807" y="5816769"/>
                </a:cubicBezTo>
                <a:cubicBezTo>
                  <a:pt x="10709986" y="5813537"/>
                  <a:pt x="10709986" y="5813537"/>
                  <a:pt x="10709986" y="5813537"/>
                </a:cubicBezTo>
                <a:cubicBezTo>
                  <a:pt x="10709986" y="5820002"/>
                  <a:pt x="10714343" y="5820002"/>
                  <a:pt x="10712165" y="5829699"/>
                </a:cubicBezTo>
                <a:lnTo>
                  <a:pt x="10714480" y="5829535"/>
                </a:lnTo>
                <a:lnTo>
                  <a:pt x="10714220" y="5835742"/>
                </a:lnTo>
                <a:cubicBezTo>
                  <a:pt x="10715133" y="5838750"/>
                  <a:pt x="10717002" y="5840954"/>
                  <a:pt x="10719522" y="5841347"/>
                </a:cubicBezTo>
                <a:cubicBezTo>
                  <a:pt x="10704393" y="5838989"/>
                  <a:pt x="10713827" y="5842371"/>
                  <a:pt x="10712523" y="5845991"/>
                </a:cubicBezTo>
                <a:cubicBezTo>
                  <a:pt x="10711870" y="5847801"/>
                  <a:pt x="10706173" y="5848826"/>
                  <a:pt x="10705520" y="5850636"/>
                </a:cubicBezTo>
                <a:cubicBezTo>
                  <a:pt x="10702910" y="5857876"/>
                  <a:pt x="10704691" y="5867712"/>
                  <a:pt x="10698995" y="5868738"/>
                </a:cubicBezTo>
                <a:cubicBezTo>
                  <a:pt x="10698342" y="5870548"/>
                  <a:pt x="10693951" y="5867951"/>
                  <a:pt x="10693299" y="5869762"/>
                </a:cubicBezTo>
                <a:cubicBezTo>
                  <a:pt x="10690689" y="5877002"/>
                  <a:pt x="10697512" y="5887624"/>
                  <a:pt x="10696859" y="5889434"/>
                </a:cubicBezTo>
                <a:cubicBezTo>
                  <a:pt x="10689859" y="5894078"/>
                  <a:pt x="10682205" y="5900533"/>
                  <a:pt x="10683985" y="5910369"/>
                </a:cubicBezTo>
                <a:cubicBezTo>
                  <a:pt x="10695688" y="5922230"/>
                  <a:pt x="10684697" y="5930554"/>
                  <a:pt x="10679221" y="5938125"/>
                </a:cubicBezTo>
                <a:lnTo>
                  <a:pt x="10676628" y="5945548"/>
                </a:lnTo>
                <a:lnTo>
                  <a:pt x="10671585" y="5944763"/>
                </a:lnTo>
                <a:cubicBezTo>
                  <a:pt x="10674671" y="5950978"/>
                  <a:pt x="10679061" y="5953573"/>
                  <a:pt x="10677756" y="5957194"/>
                </a:cubicBezTo>
                <a:cubicBezTo>
                  <a:pt x="10681494" y="5961601"/>
                  <a:pt x="10672061" y="5958217"/>
                  <a:pt x="10671408" y="5960028"/>
                </a:cubicBezTo>
                <a:cubicBezTo>
                  <a:pt x="10671408" y="5960028"/>
                  <a:pt x="10675145" y="5964434"/>
                  <a:pt x="10673841" y="5968055"/>
                </a:cubicBezTo>
                <a:cubicBezTo>
                  <a:pt x="10673010" y="5985132"/>
                  <a:pt x="10656576" y="5986394"/>
                  <a:pt x="10653966" y="5993635"/>
                </a:cubicBezTo>
                <a:cubicBezTo>
                  <a:pt x="10654618" y="5991826"/>
                  <a:pt x="10658356" y="5996231"/>
                  <a:pt x="10657703" y="5998041"/>
                </a:cubicBezTo>
                <a:cubicBezTo>
                  <a:pt x="10657703" y="5998041"/>
                  <a:pt x="10657703" y="5998041"/>
                  <a:pt x="10653313" y="5995445"/>
                </a:cubicBezTo>
                <a:cubicBezTo>
                  <a:pt x="10648269" y="5994659"/>
                  <a:pt x="10643227" y="5993873"/>
                  <a:pt x="10638183" y="5993088"/>
                </a:cubicBezTo>
                <a:cubicBezTo>
                  <a:pt x="10638183" y="5993088"/>
                  <a:pt x="10638021" y="5993540"/>
                  <a:pt x="10637307" y="5993668"/>
                </a:cubicBezTo>
                <a:lnTo>
                  <a:pt x="10636688" y="5993465"/>
                </a:lnTo>
                <a:lnTo>
                  <a:pt x="10639066" y="5986984"/>
                </a:lnTo>
                <a:lnTo>
                  <a:pt x="10639577" y="5987336"/>
                </a:lnTo>
                <a:lnTo>
                  <a:pt x="10640240" y="5985499"/>
                </a:lnTo>
                <a:cubicBezTo>
                  <a:pt x="10645004" y="5988315"/>
                  <a:pt x="10645666" y="5986478"/>
                  <a:pt x="10646329" y="5984642"/>
                </a:cubicBezTo>
                <a:cubicBezTo>
                  <a:pt x="10646329" y="5984642"/>
                  <a:pt x="10646991" y="5982805"/>
                  <a:pt x="10642227" y="5979988"/>
                </a:cubicBezTo>
                <a:cubicBezTo>
                  <a:pt x="10642227" y="5979988"/>
                  <a:pt x="10642227" y="5979988"/>
                  <a:pt x="10641564" y="5981825"/>
                </a:cubicBezTo>
                <a:lnTo>
                  <a:pt x="10640785" y="5982301"/>
                </a:lnTo>
                <a:lnTo>
                  <a:pt x="10640918" y="5981938"/>
                </a:lnTo>
                <a:lnTo>
                  <a:pt x="10638152" y="5977215"/>
                </a:lnTo>
                <a:lnTo>
                  <a:pt x="10639580" y="5977309"/>
                </a:lnTo>
                <a:cubicBezTo>
                  <a:pt x="10639150" y="5976497"/>
                  <a:pt x="10638124" y="5975334"/>
                  <a:pt x="10638124" y="5975334"/>
                </a:cubicBezTo>
                <a:lnTo>
                  <a:pt x="10636842" y="5974721"/>
                </a:lnTo>
                <a:lnTo>
                  <a:pt x="10637192" y="5966985"/>
                </a:lnTo>
                <a:lnTo>
                  <a:pt x="10637502" y="5965269"/>
                </a:lnTo>
                <a:lnTo>
                  <a:pt x="10644270" y="5962962"/>
                </a:lnTo>
                <a:cubicBezTo>
                  <a:pt x="10646114" y="5961633"/>
                  <a:pt x="10646753" y="5959862"/>
                  <a:pt x="10644823" y="5957646"/>
                </a:cubicBezTo>
                <a:cubicBezTo>
                  <a:pt x="10641935" y="5958087"/>
                  <a:pt x="10641447" y="5955652"/>
                  <a:pt x="10640480" y="5952661"/>
                </a:cubicBezTo>
                <a:lnTo>
                  <a:pt x="10639979" y="5951599"/>
                </a:lnTo>
                <a:lnTo>
                  <a:pt x="10639998" y="5951488"/>
                </a:lnTo>
                <a:cubicBezTo>
                  <a:pt x="10657915" y="5943796"/>
                  <a:pt x="10680737" y="5895152"/>
                  <a:pt x="10665770" y="5873981"/>
                </a:cubicBezTo>
                <a:cubicBezTo>
                  <a:pt x="10672546" y="5872462"/>
                  <a:pt x="10678363" y="5866255"/>
                  <a:pt x="10684661" y="5862391"/>
                </a:cubicBezTo>
                <a:cubicBezTo>
                  <a:pt x="10686369" y="5853426"/>
                  <a:pt x="10690014" y="5843105"/>
                  <a:pt x="10693964" y="5832104"/>
                </a:cubicBezTo>
                <a:close/>
                <a:moveTo>
                  <a:pt x="5992953" y="5803636"/>
                </a:moveTo>
                <a:lnTo>
                  <a:pt x="5993226" y="5803839"/>
                </a:lnTo>
                <a:cubicBezTo>
                  <a:pt x="5995405" y="5803839"/>
                  <a:pt x="5995405" y="5803839"/>
                  <a:pt x="5995405" y="5803839"/>
                </a:cubicBezTo>
                <a:cubicBezTo>
                  <a:pt x="5995405" y="5807071"/>
                  <a:pt x="5997583" y="5810304"/>
                  <a:pt x="5997583" y="5810304"/>
                </a:cubicBezTo>
                <a:cubicBezTo>
                  <a:pt x="5995405" y="5813537"/>
                  <a:pt x="5995405" y="5813537"/>
                  <a:pt x="5995405" y="5813537"/>
                </a:cubicBezTo>
                <a:cubicBezTo>
                  <a:pt x="5995405" y="5816769"/>
                  <a:pt x="5995405" y="5816769"/>
                  <a:pt x="5995405" y="5816769"/>
                </a:cubicBezTo>
                <a:cubicBezTo>
                  <a:pt x="5997583" y="5816769"/>
                  <a:pt x="5997583" y="5816769"/>
                  <a:pt x="5997583" y="5816769"/>
                </a:cubicBezTo>
                <a:cubicBezTo>
                  <a:pt x="5999762" y="5813537"/>
                  <a:pt x="5999762" y="5813537"/>
                  <a:pt x="5999762" y="5813537"/>
                </a:cubicBezTo>
                <a:cubicBezTo>
                  <a:pt x="5999762" y="5820002"/>
                  <a:pt x="6004119" y="5820002"/>
                  <a:pt x="6001941" y="5829699"/>
                </a:cubicBezTo>
                <a:lnTo>
                  <a:pt x="6004256" y="5829535"/>
                </a:lnTo>
                <a:lnTo>
                  <a:pt x="6003997" y="5835742"/>
                </a:lnTo>
                <a:cubicBezTo>
                  <a:pt x="6004909" y="5838750"/>
                  <a:pt x="6006778" y="5840954"/>
                  <a:pt x="6009299" y="5841347"/>
                </a:cubicBezTo>
                <a:cubicBezTo>
                  <a:pt x="5994169" y="5838989"/>
                  <a:pt x="6003602" y="5842371"/>
                  <a:pt x="6002299" y="5845991"/>
                </a:cubicBezTo>
                <a:cubicBezTo>
                  <a:pt x="6001646" y="5847801"/>
                  <a:pt x="5995950" y="5848826"/>
                  <a:pt x="5995296" y="5850636"/>
                </a:cubicBezTo>
                <a:cubicBezTo>
                  <a:pt x="5992687" y="5857876"/>
                  <a:pt x="5994467" y="5867712"/>
                  <a:pt x="5988771" y="5868738"/>
                </a:cubicBezTo>
                <a:cubicBezTo>
                  <a:pt x="5988118" y="5870548"/>
                  <a:pt x="5983726" y="5867951"/>
                  <a:pt x="5983075" y="5869762"/>
                </a:cubicBezTo>
                <a:cubicBezTo>
                  <a:pt x="5980465" y="5877002"/>
                  <a:pt x="5987288" y="5887624"/>
                  <a:pt x="5986635" y="5889434"/>
                </a:cubicBezTo>
                <a:cubicBezTo>
                  <a:pt x="5979635" y="5894078"/>
                  <a:pt x="5971981" y="5900533"/>
                  <a:pt x="5973762" y="5910369"/>
                </a:cubicBezTo>
                <a:cubicBezTo>
                  <a:pt x="5985464" y="5922230"/>
                  <a:pt x="5974472" y="5930554"/>
                  <a:pt x="5968998" y="5938125"/>
                </a:cubicBezTo>
                <a:lnTo>
                  <a:pt x="5966403" y="5945548"/>
                </a:lnTo>
                <a:lnTo>
                  <a:pt x="5961362" y="5944763"/>
                </a:lnTo>
                <a:cubicBezTo>
                  <a:pt x="5964445" y="5950978"/>
                  <a:pt x="5968838" y="5953573"/>
                  <a:pt x="5967532" y="5957194"/>
                </a:cubicBezTo>
                <a:cubicBezTo>
                  <a:pt x="5971270" y="5961601"/>
                  <a:pt x="5961836" y="5958217"/>
                  <a:pt x="5961184" y="5960028"/>
                </a:cubicBezTo>
                <a:cubicBezTo>
                  <a:pt x="5961184" y="5960028"/>
                  <a:pt x="5964922" y="5964434"/>
                  <a:pt x="5963616" y="5968055"/>
                </a:cubicBezTo>
                <a:cubicBezTo>
                  <a:pt x="5962786" y="5985132"/>
                  <a:pt x="5946352" y="5986394"/>
                  <a:pt x="5943742" y="5993635"/>
                </a:cubicBezTo>
                <a:cubicBezTo>
                  <a:pt x="5944394" y="5991826"/>
                  <a:pt x="5948132" y="5996231"/>
                  <a:pt x="5947479" y="5998041"/>
                </a:cubicBezTo>
                <a:cubicBezTo>
                  <a:pt x="5947479" y="5998041"/>
                  <a:pt x="5947479" y="5998041"/>
                  <a:pt x="5943089" y="5995445"/>
                </a:cubicBezTo>
                <a:cubicBezTo>
                  <a:pt x="5938046" y="5994659"/>
                  <a:pt x="5933003" y="5993873"/>
                  <a:pt x="5927959" y="5993088"/>
                </a:cubicBezTo>
                <a:cubicBezTo>
                  <a:pt x="5927959" y="5993088"/>
                  <a:pt x="5927797" y="5993540"/>
                  <a:pt x="5927083" y="5993668"/>
                </a:cubicBezTo>
                <a:lnTo>
                  <a:pt x="5926464" y="5993465"/>
                </a:lnTo>
                <a:lnTo>
                  <a:pt x="5928843" y="5986984"/>
                </a:lnTo>
                <a:lnTo>
                  <a:pt x="5929354" y="5987336"/>
                </a:lnTo>
                <a:lnTo>
                  <a:pt x="5930016" y="5985499"/>
                </a:lnTo>
                <a:cubicBezTo>
                  <a:pt x="5934781" y="5988315"/>
                  <a:pt x="5935442" y="5986478"/>
                  <a:pt x="5936105" y="5984642"/>
                </a:cubicBezTo>
                <a:cubicBezTo>
                  <a:pt x="5936105" y="5984642"/>
                  <a:pt x="5936767" y="5982805"/>
                  <a:pt x="5932002" y="5979988"/>
                </a:cubicBezTo>
                <a:cubicBezTo>
                  <a:pt x="5932002" y="5979988"/>
                  <a:pt x="5932002" y="5979988"/>
                  <a:pt x="5931340" y="5981825"/>
                </a:cubicBezTo>
                <a:lnTo>
                  <a:pt x="5930560" y="5982301"/>
                </a:lnTo>
                <a:lnTo>
                  <a:pt x="5930694" y="5981938"/>
                </a:lnTo>
                <a:lnTo>
                  <a:pt x="5927927" y="5977215"/>
                </a:lnTo>
                <a:lnTo>
                  <a:pt x="5929356" y="5977309"/>
                </a:lnTo>
                <a:cubicBezTo>
                  <a:pt x="5928926" y="5976497"/>
                  <a:pt x="5927901" y="5975334"/>
                  <a:pt x="5927901" y="5975334"/>
                </a:cubicBezTo>
                <a:lnTo>
                  <a:pt x="5926618" y="5974721"/>
                </a:lnTo>
                <a:lnTo>
                  <a:pt x="5926968" y="5966985"/>
                </a:lnTo>
                <a:lnTo>
                  <a:pt x="5927278" y="5965269"/>
                </a:lnTo>
                <a:lnTo>
                  <a:pt x="5934046" y="5962962"/>
                </a:lnTo>
                <a:cubicBezTo>
                  <a:pt x="5935890" y="5961633"/>
                  <a:pt x="5936530" y="5959862"/>
                  <a:pt x="5934599" y="5957646"/>
                </a:cubicBezTo>
                <a:cubicBezTo>
                  <a:pt x="5931710" y="5958087"/>
                  <a:pt x="5931224" y="5955652"/>
                  <a:pt x="5930256" y="5952661"/>
                </a:cubicBezTo>
                <a:lnTo>
                  <a:pt x="5929753" y="5951599"/>
                </a:lnTo>
                <a:lnTo>
                  <a:pt x="5929774" y="5951488"/>
                </a:lnTo>
                <a:cubicBezTo>
                  <a:pt x="5947692" y="5943796"/>
                  <a:pt x="5970513" y="5895152"/>
                  <a:pt x="5955546" y="5873981"/>
                </a:cubicBezTo>
                <a:cubicBezTo>
                  <a:pt x="5962323" y="5872462"/>
                  <a:pt x="5968139" y="5866255"/>
                  <a:pt x="5974438" y="5862391"/>
                </a:cubicBezTo>
                <a:cubicBezTo>
                  <a:pt x="5976145" y="5853426"/>
                  <a:pt x="5979791" y="5843105"/>
                  <a:pt x="5983740" y="5832104"/>
                </a:cubicBezTo>
                <a:close/>
                <a:moveTo>
                  <a:pt x="11483316" y="5803537"/>
                </a:moveTo>
                <a:cubicBezTo>
                  <a:pt x="11469272" y="5812807"/>
                  <a:pt x="11468461" y="5829900"/>
                  <a:pt x="11482843" y="5849386"/>
                </a:cubicBezTo>
                <a:cubicBezTo>
                  <a:pt x="11483495" y="5847576"/>
                  <a:pt x="11484147" y="5845764"/>
                  <a:pt x="11488559" y="5848372"/>
                </a:cubicBezTo>
                <a:cubicBezTo>
                  <a:pt x="11487906" y="5850183"/>
                  <a:pt x="11487906" y="5850183"/>
                  <a:pt x="11487906" y="5850183"/>
                </a:cubicBezTo>
                <a:cubicBezTo>
                  <a:pt x="11487906" y="5850183"/>
                  <a:pt x="11491664" y="5854602"/>
                  <a:pt x="11491664" y="5854602"/>
                </a:cubicBezTo>
                <a:cubicBezTo>
                  <a:pt x="11491011" y="5856413"/>
                  <a:pt x="11491011" y="5856413"/>
                  <a:pt x="11495423" y="5859022"/>
                </a:cubicBezTo>
                <a:cubicBezTo>
                  <a:pt x="11496076" y="5857211"/>
                  <a:pt x="11496076" y="5857211"/>
                  <a:pt x="11496076" y="5857211"/>
                </a:cubicBezTo>
                <a:cubicBezTo>
                  <a:pt x="11492317" y="5852791"/>
                  <a:pt x="11492317" y="5852791"/>
                  <a:pt x="11492970" y="5850980"/>
                </a:cubicBezTo>
                <a:cubicBezTo>
                  <a:pt x="11497381" y="5853588"/>
                  <a:pt x="11502445" y="5854386"/>
                  <a:pt x="11503098" y="5852575"/>
                </a:cubicBezTo>
                <a:cubicBezTo>
                  <a:pt x="11498687" y="5849968"/>
                  <a:pt x="11494275" y="5847359"/>
                  <a:pt x="11494929" y="5845549"/>
                </a:cubicBezTo>
                <a:cubicBezTo>
                  <a:pt x="11505057" y="5847143"/>
                  <a:pt x="11507826" y="5824617"/>
                  <a:pt x="11511090" y="5815565"/>
                </a:cubicBezTo>
                <a:cubicBezTo>
                  <a:pt x="11502920" y="5808537"/>
                  <a:pt x="11504067" y="5820199"/>
                  <a:pt x="11495245" y="5814984"/>
                </a:cubicBezTo>
                <a:cubicBezTo>
                  <a:pt x="11491486" y="5810564"/>
                  <a:pt x="11487728" y="5806145"/>
                  <a:pt x="11483316" y="5803537"/>
                </a:cubicBezTo>
                <a:close/>
                <a:moveTo>
                  <a:pt x="8785368" y="5802361"/>
                </a:moveTo>
                <a:cubicBezTo>
                  <a:pt x="8786045" y="5807053"/>
                  <a:pt x="8776887" y="5809342"/>
                  <a:pt x="8776887" y="5809342"/>
                </a:cubicBezTo>
                <a:cubicBezTo>
                  <a:pt x="8776887" y="5809342"/>
                  <a:pt x="8777563" y="5814035"/>
                  <a:pt x="8786721" y="5811747"/>
                </a:cubicBezTo>
                <a:cubicBezTo>
                  <a:pt x="8786721" y="5811747"/>
                  <a:pt x="8786045" y="5807053"/>
                  <a:pt x="8785368" y="5802361"/>
                </a:cubicBezTo>
                <a:close/>
                <a:moveTo>
                  <a:pt x="4075145" y="5802361"/>
                </a:moveTo>
                <a:cubicBezTo>
                  <a:pt x="4075821" y="5807053"/>
                  <a:pt x="4066664" y="5809342"/>
                  <a:pt x="4066664" y="5809342"/>
                </a:cubicBezTo>
                <a:cubicBezTo>
                  <a:pt x="4066664" y="5809342"/>
                  <a:pt x="4067339" y="5814035"/>
                  <a:pt x="4076497" y="5811747"/>
                </a:cubicBezTo>
                <a:cubicBezTo>
                  <a:pt x="4076497" y="5811747"/>
                  <a:pt x="4075821" y="5807053"/>
                  <a:pt x="4075145" y="5802361"/>
                </a:cubicBezTo>
                <a:close/>
                <a:moveTo>
                  <a:pt x="8567379" y="5801747"/>
                </a:moveTo>
                <a:cubicBezTo>
                  <a:pt x="8565255" y="5801837"/>
                  <a:pt x="8565192" y="5803936"/>
                  <a:pt x="8565192" y="5803936"/>
                </a:cubicBezTo>
                <a:cubicBezTo>
                  <a:pt x="8563005" y="5806128"/>
                  <a:pt x="8563005" y="5806128"/>
                  <a:pt x="8562944" y="5808227"/>
                </a:cubicBezTo>
                <a:cubicBezTo>
                  <a:pt x="8562944" y="5808227"/>
                  <a:pt x="8562881" y="5810326"/>
                  <a:pt x="8565006" y="5810236"/>
                </a:cubicBezTo>
                <a:cubicBezTo>
                  <a:pt x="8565006" y="5810236"/>
                  <a:pt x="8567131" y="5810145"/>
                  <a:pt x="8567193" y="5808046"/>
                </a:cubicBezTo>
                <a:cubicBezTo>
                  <a:pt x="8567193" y="5808046"/>
                  <a:pt x="8569380" y="5805855"/>
                  <a:pt x="8569380" y="5805855"/>
                </a:cubicBezTo>
                <a:cubicBezTo>
                  <a:pt x="8569443" y="5803755"/>
                  <a:pt x="8567317" y="5803846"/>
                  <a:pt x="8567379" y="5801747"/>
                </a:cubicBezTo>
                <a:close/>
                <a:moveTo>
                  <a:pt x="3857156" y="5801747"/>
                </a:moveTo>
                <a:cubicBezTo>
                  <a:pt x="3855031" y="5801837"/>
                  <a:pt x="3854968" y="5803936"/>
                  <a:pt x="3854968" y="5803936"/>
                </a:cubicBezTo>
                <a:cubicBezTo>
                  <a:pt x="3852781" y="5806128"/>
                  <a:pt x="3852781" y="5806128"/>
                  <a:pt x="3852720" y="5808227"/>
                </a:cubicBezTo>
                <a:cubicBezTo>
                  <a:pt x="3852720" y="5808227"/>
                  <a:pt x="3852658" y="5810326"/>
                  <a:pt x="3854783" y="5810236"/>
                </a:cubicBezTo>
                <a:cubicBezTo>
                  <a:pt x="3854783" y="5810236"/>
                  <a:pt x="3856907" y="5810145"/>
                  <a:pt x="3856969" y="5808046"/>
                </a:cubicBezTo>
                <a:cubicBezTo>
                  <a:pt x="3856969" y="5808046"/>
                  <a:pt x="3859156" y="5805855"/>
                  <a:pt x="3859156" y="5805855"/>
                </a:cubicBezTo>
                <a:cubicBezTo>
                  <a:pt x="3859219" y="5803755"/>
                  <a:pt x="3857094" y="5803846"/>
                  <a:pt x="3857156" y="5801747"/>
                </a:cubicBezTo>
                <a:close/>
                <a:moveTo>
                  <a:pt x="7392877" y="5799466"/>
                </a:moveTo>
                <a:cubicBezTo>
                  <a:pt x="7390689" y="5798728"/>
                  <a:pt x="7388436" y="5798623"/>
                  <a:pt x="7388175" y="5801154"/>
                </a:cubicBezTo>
                <a:cubicBezTo>
                  <a:pt x="7397188" y="5801573"/>
                  <a:pt x="7386613" y="5816339"/>
                  <a:pt x="7386613" y="5816339"/>
                </a:cubicBezTo>
                <a:cubicBezTo>
                  <a:pt x="7386091" y="5821401"/>
                  <a:pt x="7395106" y="5821820"/>
                  <a:pt x="7395106" y="5821820"/>
                </a:cubicBezTo>
                <a:cubicBezTo>
                  <a:pt x="7395106" y="5821820"/>
                  <a:pt x="7395106" y="5821820"/>
                  <a:pt x="7395627" y="5816757"/>
                </a:cubicBezTo>
                <a:cubicBezTo>
                  <a:pt x="7396147" y="5811696"/>
                  <a:pt x="7396668" y="5806635"/>
                  <a:pt x="7397188" y="5801573"/>
                </a:cubicBezTo>
                <a:cubicBezTo>
                  <a:pt x="7397188" y="5801573"/>
                  <a:pt x="7395065" y="5800203"/>
                  <a:pt x="7392877" y="5799466"/>
                </a:cubicBezTo>
                <a:close/>
                <a:moveTo>
                  <a:pt x="8713717" y="5798875"/>
                </a:moveTo>
                <a:cubicBezTo>
                  <a:pt x="8713717" y="5798875"/>
                  <a:pt x="8713717" y="5798875"/>
                  <a:pt x="8714451" y="5803969"/>
                </a:cubicBezTo>
                <a:cubicBezTo>
                  <a:pt x="8714451" y="5803969"/>
                  <a:pt x="8715919" y="5814158"/>
                  <a:pt x="8715919" y="5814158"/>
                </a:cubicBezTo>
                <a:cubicBezTo>
                  <a:pt x="8715919" y="5814158"/>
                  <a:pt x="8715919" y="5814158"/>
                  <a:pt x="8716652" y="5819254"/>
                </a:cubicBezTo>
                <a:cubicBezTo>
                  <a:pt x="8716652" y="5819254"/>
                  <a:pt x="8715919" y="5814158"/>
                  <a:pt x="8706792" y="5811161"/>
                </a:cubicBezTo>
                <a:cubicBezTo>
                  <a:pt x="8707525" y="5816255"/>
                  <a:pt x="8699865" y="5823447"/>
                  <a:pt x="8708993" y="5826444"/>
                </a:cubicBezTo>
                <a:cubicBezTo>
                  <a:pt x="8713190" y="5825396"/>
                  <a:pt x="8715471" y="5826146"/>
                  <a:pt x="8717661" y="5826259"/>
                </a:cubicBezTo>
                <a:cubicBezTo>
                  <a:pt x="8719851" y="5826371"/>
                  <a:pt x="8721950" y="5825846"/>
                  <a:pt x="8725780" y="5822252"/>
                </a:cubicBezTo>
                <a:cubicBezTo>
                  <a:pt x="8725780" y="5822252"/>
                  <a:pt x="8726514" y="5827346"/>
                  <a:pt x="8726514" y="5827346"/>
                </a:cubicBezTo>
                <a:cubicBezTo>
                  <a:pt x="8726881" y="5829892"/>
                  <a:pt x="8727065" y="5831166"/>
                  <a:pt x="8728206" y="5831542"/>
                </a:cubicBezTo>
                <a:cubicBezTo>
                  <a:pt x="8729346" y="5831915"/>
                  <a:pt x="8731445" y="5831393"/>
                  <a:pt x="8735642" y="5830342"/>
                </a:cubicBezTo>
                <a:cubicBezTo>
                  <a:pt x="8734909" y="5825247"/>
                  <a:pt x="8734175" y="5820153"/>
                  <a:pt x="8734175" y="5820153"/>
                </a:cubicBezTo>
                <a:cubicBezTo>
                  <a:pt x="8734175" y="5820153"/>
                  <a:pt x="8733441" y="5815059"/>
                  <a:pt x="8725780" y="5822252"/>
                </a:cubicBezTo>
                <a:cubicBezTo>
                  <a:pt x="8725047" y="5817156"/>
                  <a:pt x="8725047" y="5817156"/>
                  <a:pt x="8725047" y="5817156"/>
                </a:cubicBezTo>
                <a:cubicBezTo>
                  <a:pt x="8725047" y="5817156"/>
                  <a:pt x="8724313" y="5812061"/>
                  <a:pt x="8724313" y="5812061"/>
                </a:cubicBezTo>
                <a:cubicBezTo>
                  <a:pt x="8728144" y="5808466"/>
                  <a:pt x="8727593" y="5804644"/>
                  <a:pt x="8725035" y="5801985"/>
                </a:cubicBezTo>
                <a:cubicBezTo>
                  <a:pt x="8722478" y="5799324"/>
                  <a:pt x="8717914" y="5797826"/>
                  <a:pt x="8713717" y="5798875"/>
                </a:cubicBezTo>
                <a:close/>
                <a:moveTo>
                  <a:pt x="4003493" y="5798875"/>
                </a:moveTo>
                <a:cubicBezTo>
                  <a:pt x="4003493" y="5798875"/>
                  <a:pt x="4003493" y="5798875"/>
                  <a:pt x="4004227" y="5803969"/>
                </a:cubicBezTo>
                <a:cubicBezTo>
                  <a:pt x="4004227" y="5803969"/>
                  <a:pt x="4005695" y="5814158"/>
                  <a:pt x="4005695" y="5814158"/>
                </a:cubicBezTo>
                <a:cubicBezTo>
                  <a:pt x="4005695" y="5814158"/>
                  <a:pt x="4005695" y="5814158"/>
                  <a:pt x="4006429" y="5819254"/>
                </a:cubicBezTo>
                <a:cubicBezTo>
                  <a:pt x="4006429" y="5819254"/>
                  <a:pt x="4005695" y="5814158"/>
                  <a:pt x="3996569" y="5811161"/>
                </a:cubicBezTo>
                <a:cubicBezTo>
                  <a:pt x="3997302" y="5816255"/>
                  <a:pt x="3989641" y="5823447"/>
                  <a:pt x="3998769" y="5826444"/>
                </a:cubicBezTo>
                <a:cubicBezTo>
                  <a:pt x="4002966" y="5825396"/>
                  <a:pt x="4005248" y="5826146"/>
                  <a:pt x="4007437" y="5826259"/>
                </a:cubicBezTo>
                <a:cubicBezTo>
                  <a:pt x="4009628" y="5826371"/>
                  <a:pt x="4011727" y="5825846"/>
                  <a:pt x="4015557" y="5822252"/>
                </a:cubicBezTo>
                <a:cubicBezTo>
                  <a:pt x="4015557" y="5822252"/>
                  <a:pt x="4016291" y="5827346"/>
                  <a:pt x="4016291" y="5827346"/>
                </a:cubicBezTo>
                <a:cubicBezTo>
                  <a:pt x="4016658" y="5829892"/>
                  <a:pt x="4016841" y="5831166"/>
                  <a:pt x="4017982" y="5831542"/>
                </a:cubicBezTo>
                <a:cubicBezTo>
                  <a:pt x="4019123" y="5831915"/>
                  <a:pt x="4021222" y="5831393"/>
                  <a:pt x="4025419" y="5830342"/>
                </a:cubicBezTo>
                <a:cubicBezTo>
                  <a:pt x="4024686" y="5825247"/>
                  <a:pt x="4023951" y="5820153"/>
                  <a:pt x="4023951" y="5820153"/>
                </a:cubicBezTo>
                <a:cubicBezTo>
                  <a:pt x="4023951" y="5820153"/>
                  <a:pt x="4023217" y="5815059"/>
                  <a:pt x="4015557" y="5822252"/>
                </a:cubicBezTo>
                <a:cubicBezTo>
                  <a:pt x="4014823" y="5817156"/>
                  <a:pt x="4014823" y="5817156"/>
                  <a:pt x="4014823" y="5817156"/>
                </a:cubicBezTo>
                <a:cubicBezTo>
                  <a:pt x="4014823" y="5817156"/>
                  <a:pt x="4014090" y="5812061"/>
                  <a:pt x="4014090" y="5812061"/>
                </a:cubicBezTo>
                <a:cubicBezTo>
                  <a:pt x="4017920" y="5808466"/>
                  <a:pt x="4017369" y="5804644"/>
                  <a:pt x="4014811" y="5801985"/>
                </a:cubicBezTo>
                <a:cubicBezTo>
                  <a:pt x="4012254" y="5799324"/>
                  <a:pt x="4007690" y="5797826"/>
                  <a:pt x="4003493" y="5798875"/>
                </a:cubicBezTo>
                <a:close/>
                <a:moveTo>
                  <a:pt x="11495991" y="5797478"/>
                </a:moveTo>
                <a:cubicBezTo>
                  <a:pt x="11499077" y="5800943"/>
                  <a:pt x="11508619" y="5804533"/>
                  <a:pt x="11511187" y="5804923"/>
                </a:cubicBezTo>
                <a:cubicBezTo>
                  <a:pt x="11512044" y="5805053"/>
                  <a:pt x="11512125" y="5804828"/>
                  <a:pt x="11510933" y="5804124"/>
                </a:cubicBezTo>
                <a:cubicBezTo>
                  <a:pt x="11510933" y="5804124"/>
                  <a:pt x="11510933" y="5804124"/>
                  <a:pt x="11506170" y="5801307"/>
                </a:cubicBezTo>
                <a:cubicBezTo>
                  <a:pt x="11505520" y="5803111"/>
                  <a:pt x="11497942" y="5792065"/>
                  <a:pt x="11495991" y="5797478"/>
                </a:cubicBezTo>
                <a:close/>
                <a:moveTo>
                  <a:pt x="8740203" y="5796145"/>
                </a:moveTo>
                <a:lnTo>
                  <a:pt x="8740203" y="5796145"/>
                </a:lnTo>
                <a:lnTo>
                  <a:pt x="8740203" y="5796145"/>
                </a:lnTo>
                <a:close/>
                <a:moveTo>
                  <a:pt x="9871858" y="5795501"/>
                </a:moveTo>
                <a:cubicBezTo>
                  <a:pt x="9870475" y="5798828"/>
                  <a:pt x="9869938" y="5800972"/>
                  <a:pt x="9869873" y="5802196"/>
                </a:cubicBezTo>
                <a:cubicBezTo>
                  <a:pt x="9869825" y="5803116"/>
                  <a:pt x="9870042" y="5803517"/>
                  <a:pt x="9870364" y="5803512"/>
                </a:cubicBezTo>
                <a:cubicBezTo>
                  <a:pt x="9870687" y="5803507"/>
                  <a:pt x="9871116" y="5803096"/>
                  <a:pt x="9871493" y="5802391"/>
                </a:cubicBezTo>
                <a:cubicBezTo>
                  <a:pt x="9872246" y="5800979"/>
                  <a:pt x="9872792" y="5798387"/>
                  <a:pt x="9871858" y="5795501"/>
                </a:cubicBezTo>
                <a:close/>
                <a:moveTo>
                  <a:pt x="5161634" y="5795501"/>
                </a:moveTo>
                <a:cubicBezTo>
                  <a:pt x="5160251" y="5798828"/>
                  <a:pt x="5159714" y="5800972"/>
                  <a:pt x="5159649" y="5802196"/>
                </a:cubicBezTo>
                <a:cubicBezTo>
                  <a:pt x="5159601" y="5803116"/>
                  <a:pt x="5159818" y="5803517"/>
                  <a:pt x="5160141" y="5803512"/>
                </a:cubicBezTo>
                <a:cubicBezTo>
                  <a:pt x="5160463" y="5803507"/>
                  <a:pt x="5160892" y="5803096"/>
                  <a:pt x="5161270" y="5802391"/>
                </a:cubicBezTo>
                <a:cubicBezTo>
                  <a:pt x="5162023" y="5800979"/>
                  <a:pt x="5162568" y="5798387"/>
                  <a:pt x="5161634" y="5795501"/>
                </a:cubicBezTo>
                <a:close/>
                <a:moveTo>
                  <a:pt x="4039137" y="5793858"/>
                </a:moveTo>
                <a:cubicBezTo>
                  <a:pt x="4039137" y="5793858"/>
                  <a:pt x="4029980" y="5796145"/>
                  <a:pt x="4029980" y="5796145"/>
                </a:cubicBezTo>
                <a:cubicBezTo>
                  <a:pt x="4030792" y="5801777"/>
                  <a:pt x="4031602" y="5807409"/>
                  <a:pt x="4040758" y="5805120"/>
                </a:cubicBezTo>
                <a:cubicBezTo>
                  <a:pt x="4040353" y="5802305"/>
                  <a:pt x="4042238" y="5798918"/>
                  <a:pt x="4043077" y="5796521"/>
                </a:cubicBezTo>
                <a:cubicBezTo>
                  <a:pt x="4043920" y="5794122"/>
                  <a:pt x="4043716" y="5792714"/>
                  <a:pt x="4039137" y="5793858"/>
                </a:cubicBezTo>
                <a:close/>
                <a:moveTo>
                  <a:pt x="8600898" y="5789637"/>
                </a:moveTo>
                <a:cubicBezTo>
                  <a:pt x="8598667" y="5789732"/>
                  <a:pt x="8598667" y="5789732"/>
                  <a:pt x="8598667" y="5789732"/>
                </a:cubicBezTo>
                <a:cubicBezTo>
                  <a:pt x="8598604" y="5791871"/>
                  <a:pt x="8596373" y="5791967"/>
                  <a:pt x="8594141" y="5792062"/>
                </a:cubicBezTo>
                <a:cubicBezTo>
                  <a:pt x="8585217" y="5792444"/>
                  <a:pt x="8585027" y="5798857"/>
                  <a:pt x="8580501" y="5801185"/>
                </a:cubicBezTo>
                <a:cubicBezTo>
                  <a:pt x="8578144" y="5805556"/>
                  <a:pt x="8582669" y="5803227"/>
                  <a:pt x="8582543" y="5807503"/>
                </a:cubicBezTo>
                <a:cubicBezTo>
                  <a:pt x="8582543" y="5807503"/>
                  <a:pt x="8580249" y="5809735"/>
                  <a:pt x="8580249" y="5809735"/>
                </a:cubicBezTo>
                <a:cubicBezTo>
                  <a:pt x="8580186" y="5811873"/>
                  <a:pt x="8580186" y="5811873"/>
                  <a:pt x="8580186" y="5811873"/>
                </a:cubicBezTo>
                <a:cubicBezTo>
                  <a:pt x="8580186" y="5811873"/>
                  <a:pt x="8582416" y="5811777"/>
                  <a:pt x="8582416" y="5811777"/>
                </a:cubicBezTo>
                <a:cubicBezTo>
                  <a:pt x="8584648" y="5811682"/>
                  <a:pt x="8584711" y="5809545"/>
                  <a:pt x="8587006" y="5807311"/>
                </a:cubicBezTo>
                <a:cubicBezTo>
                  <a:pt x="8586943" y="5809449"/>
                  <a:pt x="8586943" y="5809449"/>
                  <a:pt x="8586943" y="5809449"/>
                </a:cubicBezTo>
                <a:cubicBezTo>
                  <a:pt x="8591468" y="5807121"/>
                  <a:pt x="8591595" y="5802845"/>
                  <a:pt x="8596057" y="5802654"/>
                </a:cubicBezTo>
                <a:cubicBezTo>
                  <a:pt x="8593826" y="5802750"/>
                  <a:pt x="8593953" y="5798474"/>
                  <a:pt x="8591721" y="5798569"/>
                </a:cubicBezTo>
                <a:cubicBezTo>
                  <a:pt x="8593953" y="5798474"/>
                  <a:pt x="8594015" y="5796336"/>
                  <a:pt x="8594015" y="5796336"/>
                </a:cubicBezTo>
                <a:cubicBezTo>
                  <a:pt x="8596310" y="5794104"/>
                  <a:pt x="8600772" y="5793913"/>
                  <a:pt x="8600836" y="5791775"/>
                </a:cubicBezTo>
                <a:cubicBezTo>
                  <a:pt x="8600898" y="5789637"/>
                  <a:pt x="8600898" y="5789637"/>
                  <a:pt x="8600898" y="5789637"/>
                </a:cubicBezTo>
                <a:close/>
                <a:moveTo>
                  <a:pt x="3890675" y="5789637"/>
                </a:moveTo>
                <a:cubicBezTo>
                  <a:pt x="3888443" y="5789732"/>
                  <a:pt x="3888443" y="5789732"/>
                  <a:pt x="3888443" y="5789732"/>
                </a:cubicBezTo>
                <a:cubicBezTo>
                  <a:pt x="3888380" y="5791871"/>
                  <a:pt x="3886149" y="5791967"/>
                  <a:pt x="3883918" y="5792062"/>
                </a:cubicBezTo>
                <a:cubicBezTo>
                  <a:pt x="3874993" y="5792444"/>
                  <a:pt x="3874803" y="5798857"/>
                  <a:pt x="3870278" y="5801185"/>
                </a:cubicBezTo>
                <a:cubicBezTo>
                  <a:pt x="3867920" y="5805556"/>
                  <a:pt x="3872446" y="5803227"/>
                  <a:pt x="3872320" y="5807503"/>
                </a:cubicBezTo>
                <a:cubicBezTo>
                  <a:pt x="3872320" y="5807503"/>
                  <a:pt x="3870025" y="5809735"/>
                  <a:pt x="3870025" y="5809735"/>
                </a:cubicBezTo>
                <a:cubicBezTo>
                  <a:pt x="3869962" y="5811873"/>
                  <a:pt x="3869962" y="5811873"/>
                  <a:pt x="3869962" y="5811873"/>
                </a:cubicBezTo>
                <a:cubicBezTo>
                  <a:pt x="3869962" y="5811873"/>
                  <a:pt x="3872192" y="5811777"/>
                  <a:pt x="3872192" y="5811777"/>
                </a:cubicBezTo>
                <a:cubicBezTo>
                  <a:pt x="3874425" y="5811682"/>
                  <a:pt x="3874488" y="5809545"/>
                  <a:pt x="3876782" y="5807311"/>
                </a:cubicBezTo>
                <a:cubicBezTo>
                  <a:pt x="3876719" y="5809449"/>
                  <a:pt x="3876719" y="5809449"/>
                  <a:pt x="3876719" y="5809449"/>
                </a:cubicBezTo>
                <a:cubicBezTo>
                  <a:pt x="3881245" y="5807121"/>
                  <a:pt x="3881372" y="5802845"/>
                  <a:pt x="3885833" y="5802654"/>
                </a:cubicBezTo>
                <a:cubicBezTo>
                  <a:pt x="3883602" y="5802750"/>
                  <a:pt x="3883729" y="5798474"/>
                  <a:pt x="3881497" y="5798569"/>
                </a:cubicBezTo>
                <a:cubicBezTo>
                  <a:pt x="3883729" y="5798474"/>
                  <a:pt x="3883791" y="5796336"/>
                  <a:pt x="3883791" y="5796336"/>
                </a:cubicBezTo>
                <a:cubicBezTo>
                  <a:pt x="3886087" y="5794104"/>
                  <a:pt x="3890548" y="5793913"/>
                  <a:pt x="3890612" y="5791775"/>
                </a:cubicBezTo>
                <a:cubicBezTo>
                  <a:pt x="3890675" y="5789637"/>
                  <a:pt x="3890675" y="5789637"/>
                  <a:pt x="3890675" y="5789637"/>
                </a:cubicBezTo>
                <a:close/>
                <a:moveTo>
                  <a:pt x="11511255" y="5787201"/>
                </a:moveTo>
                <a:cubicBezTo>
                  <a:pt x="11510605" y="5789005"/>
                  <a:pt x="11509953" y="5790811"/>
                  <a:pt x="11504539" y="5789797"/>
                </a:cubicBezTo>
                <a:cubicBezTo>
                  <a:pt x="11504539" y="5789797"/>
                  <a:pt x="11508652" y="5794418"/>
                  <a:pt x="11508652" y="5794418"/>
                </a:cubicBezTo>
                <a:cubicBezTo>
                  <a:pt x="11508652" y="5794418"/>
                  <a:pt x="11509303" y="5792614"/>
                  <a:pt x="11509303" y="5792614"/>
                </a:cubicBezTo>
                <a:cubicBezTo>
                  <a:pt x="11509953" y="5790811"/>
                  <a:pt x="11510605" y="5789005"/>
                  <a:pt x="11516019" y="5790018"/>
                </a:cubicBezTo>
                <a:cubicBezTo>
                  <a:pt x="11516019" y="5790018"/>
                  <a:pt x="11516019" y="5790018"/>
                  <a:pt x="11511255" y="5787201"/>
                </a:cubicBezTo>
                <a:close/>
                <a:moveTo>
                  <a:pt x="8728883" y="5783418"/>
                </a:moveTo>
                <a:cubicBezTo>
                  <a:pt x="8730326" y="5793428"/>
                  <a:pt x="8739481" y="5791142"/>
                  <a:pt x="8740203" y="5796146"/>
                </a:cubicBezTo>
                <a:lnTo>
                  <a:pt x="8740203" y="5796145"/>
                </a:lnTo>
                <a:lnTo>
                  <a:pt x="8742463" y="5803603"/>
                </a:lnTo>
                <a:cubicBezTo>
                  <a:pt x="8743912" y="5805429"/>
                  <a:pt x="8746404" y="5806265"/>
                  <a:pt x="8750982" y="5805120"/>
                </a:cubicBezTo>
                <a:cubicBezTo>
                  <a:pt x="8750576" y="5802305"/>
                  <a:pt x="8752461" y="5798918"/>
                  <a:pt x="8753301" y="5796521"/>
                </a:cubicBezTo>
                <a:cubicBezTo>
                  <a:pt x="8754143" y="5794122"/>
                  <a:pt x="8753940" y="5792714"/>
                  <a:pt x="8749360" y="5793858"/>
                </a:cubicBezTo>
                <a:lnTo>
                  <a:pt x="8740203" y="5796145"/>
                </a:lnTo>
                <a:lnTo>
                  <a:pt x="8741411" y="5788066"/>
                </a:lnTo>
                <a:cubicBezTo>
                  <a:pt x="8738760" y="5786135"/>
                  <a:pt x="8733821" y="5784777"/>
                  <a:pt x="8728883" y="5783418"/>
                </a:cubicBezTo>
                <a:close/>
                <a:moveTo>
                  <a:pt x="4018660" y="5783418"/>
                </a:moveTo>
                <a:cubicBezTo>
                  <a:pt x="4020102" y="5793428"/>
                  <a:pt x="4029258" y="5791142"/>
                  <a:pt x="4029979" y="5796146"/>
                </a:cubicBezTo>
                <a:cubicBezTo>
                  <a:pt x="4034197" y="5792499"/>
                  <a:pt x="4033837" y="5789998"/>
                  <a:pt x="4031187" y="5788066"/>
                </a:cubicBezTo>
                <a:cubicBezTo>
                  <a:pt x="4028537" y="5786135"/>
                  <a:pt x="4023598" y="5784777"/>
                  <a:pt x="4018660" y="5783418"/>
                </a:cubicBezTo>
                <a:close/>
                <a:moveTo>
                  <a:pt x="8850085" y="5768692"/>
                </a:moveTo>
                <a:cubicBezTo>
                  <a:pt x="8850085" y="5768692"/>
                  <a:pt x="8834283" y="5768752"/>
                  <a:pt x="8834823" y="5772505"/>
                </a:cubicBezTo>
                <a:cubicBezTo>
                  <a:pt x="8842454" y="5770598"/>
                  <a:pt x="8850085" y="5768692"/>
                  <a:pt x="8850085" y="5768692"/>
                </a:cubicBezTo>
                <a:close/>
                <a:moveTo>
                  <a:pt x="4139862" y="5768692"/>
                </a:moveTo>
                <a:cubicBezTo>
                  <a:pt x="4139862" y="5768692"/>
                  <a:pt x="4124059" y="5768752"/>
                  <a:pt x="4124600" y="5772505"/>
                </a:cubicBezTo>
                <a:cubicBezTo>
                  <a:pt x="4132230" y="5770598"/>
                  <a:pt x="4139862" y="5768692"/>
                  <a:pt x="4139862" y="5768692"/>
                </a:cubicBezTo>
                <a:close/>
                <a:moveTo>
                  <a:pt x="8592929" y="5766914"/>
                </a:moveTo>
                <a:cubicBezTo>
                  <a:pt x="8590704" y="5769106"/>
                  <a:pt x="8586253" y="5773490"/>
                  <a:pt x="8590456" y="5777504"/>
                </a:cubicBezTo>
                <a:cubicBezTo>
                  <a:pt x="8590394" y="5779603"/>
                  <a:pt x="8590394" y="5779603"/>
                  <a:pt x="8590394" y="5779603"/>
                </a:cubicBezTo>
                <a:cubicBezTo>
                  <a:pt x="8590332" y="5781703"/>
                  <a:pt x="8590332" y="5781703"/>
                  <a:pt x="8592495" y="5781610"/>
                </a:cubicBezTo>
                <a:cubicBezTo>
                  <a:pt x="8594657" y="5781517"/>
                  <a:pt x="8596821" y="5781425"/>
                  <a:pt x="8596883" y="5779325"/>
                </a:cubicBezTo>
                <a:cubicBezTo>
                  <a:pt x="8596945" y="5777226"/>
                  <a:pt x="8596945" y="5777226"/>
                  <a:pt x="8596945" y="5777226"/>
                </a:cubicBezTo>
                <a:cubicBezTo>
                  <a:pt x="8599170" y="5775034"/>
                  <a:pt x="8599294" y="5770835"/>
                  <a:pt x="8601519" y="5768643"/>
                </a:cubicBezTo>
                <a:cubicBezTo>
                  <a:pt x="8597255" y="5766729"/>
                  <a:pt x="8597317" y="5764630"/>
                  <a:pt x="8592929" y="5766914"/>
                </a:cubicBezTo>
                <a:close/>
                <a:moveTo>
                  <a:pt x="3882705" y="5766914"/>
                </a:moveTo>
                <a:cubicBezTo>
                  <a:pt x="3880480" y="5769106"/>
                  <a:pt x="3876030" y="5773490"/>
                  <a:pt x="3880233" y="5777504"/>
                </a:cubicBezTo>
                <a:cubicBezTo>
                  <a:pt x="3880170" y="5779603"/>
                  <a:pt x="3880170" y="5779603"/>
                  <a:pt x="3880170" y="5779603"/>
                </a:cubicBezTo>
                <a:cubicBezTo>
                  <a:pt x="3880108" y="5781703"/>
                  <a:pt x="3880108" y="5781703"/>
                  <a:pt x="3882271" y="5781610"/>
                </a:cubicBezTo>
                <a:cubicBezTo>
                  <a:pt x="3884434" y="5781517"/>
                  <a:pt x="3886598" y="5781425"/>
                  <a:pt x="3886659" y="5779325"/>
                </a:cubicBezTo>
                <a:cubicBezTo>
                  <a:pt x="3886721" y="5777226"/>
                  <a:pt x="3886721" y="5777226"/>
                  <a:pt x="3886721" y="5777226"/>
                </a:cubicBezTo>
                <a:cubicBezTo>
                  <a:pt x="3888946" y="5775034"/>
                  <a:pt x="3889071" y="5770835"/>
                  <a:pt x="3891295" y="5768643"/>
                </a:cubicBezTo>
                <a:cubicBezTo>
                  <a:pt x="3887032" y="5766729"/>
                  <a:pt x="3887093" y="5764630"/>
                  <a:pt x="3882705" y="5766914"/>
                </a:cubicBezTo>
                <a:close/>
                <a:moveTo>
                  <a:pt x="11513823" y="5764047"/>
                </a:moveTo>
                <a:cubicBezTo>
                  <a:pt x="11513172" y="5765852"/>
                  <a:pt x="11513172" y="5765852"/>
                  <a:pt x="11513172" y="5765852"/>
                </a:cubicBezTo>
                <a:cubicBezTo>
                  <a:pt x="11513172" y="5765852"/>
                  <a:pt x="11512522" y="5767656"/>
                  <a:pt x="11511871" y="5769459"/>
                </a:cubicBezTo>
                <a:cubicBezTo>
                  <a:pt x="11511221" y="5771264"/>
                  <a:pt x="11515985" y="5774081"/>
                  <a:pt x="11515985" y="5774081"/>
                </a:cubicBezTo>
                <a:cubicBezTo>
                  <a:pt x="11515985" y="5774081"/>
                  <a:pt x="11515985" y="5774081"/>
                  <a:pt x="11516636" y="5772276"/>
                </a:cubicBezTo>
                <a:cubicBezTo>
                  <a:pt x="11517287" y="5770472"/>
                  <a:pt x="11517937" y="5768669"/>
                  <a:pt x="11518587" y="5766865"/>
                </a:cubicBezTo>
                <a:cubicBezTo>
                  <a:pt x="11518587" y="5766865"/>
                  <a:pt x="11518587" y="5766865"/>
                  <a:pt x="11513823" y="5764047"/>
                </a:cubicBezTo>
                <a:close/>
                <a:moveTo>
                  <a:pt x="9843368" y="5758630"/>
                </a:moveTo>
                <a:cubicBezTo>
                  <a:pt x="9841226" y="5761773"/>
                  <a:pt x="9841226" y="5764918"/>
                  <a:pt x="9841226" y="5764918"/>
                </a:cubicBezTo>
                <a:cubicBezTo>
                  <a:pt x="9843368" y="5768061"/>
                  <a:pt x="9845510" y="5771204"/>
                  <a:pt x="9847653" y="5771204"/>
                </a:cubicBezTo>
                <a:cubicBezTo>
                  <a:pt x="9849794" y="5771204"/>
                  <a:pt x="9851935" y="5771204"/>
                  <a:pt x="9851935" y="5774348"/>
                </a:cubicBezTo>
                <a:cubicBezTo>
                  <a:pt x="9853007" y="5775920"/>
                  <a:pt x="9854078" y="5776705"/>
                  <a:pt x="9854881" y="5776705"/>
                </a:cubicBezTo>
                <a:cubicBezTo>
                  <a:pt x="9855685" y="5776705"/>
                  <a:pt x="9856219" y="5775920"/>
                  <a:pt x="9856219" y="5774348"/>
                </a:cubicBezTo>
                <a:cubicBezTo>
                  <a:pt x="9856219" y="5771204"/>
                  <a:pt x="9856219" y="5771204"/>
                  <a:pt x="9856219" y="5768061"/>
                </a:cubicBezTo>
                <a:cubicBezTo>
                  <a:pt x="9854078" y="5764918"/>
                  <a:pt x="9851935" y="5764918"/>
                  <a:pt x="9849794" y="5761773"/>
                </a:cubicBezTo>
                <a:cubicBezTo>
                  <a:pt x="9847653" y="5761773"/>
                  <a:pt x="9847653" y="5761773"/>
                  <a:pt x="9845510" y="5758630"/>
                </a:cubicBezTo>
                <a:cubicBezTo>
                  <a:pt x="9845510" y="5758630"/>
                  <a:pt x="9845510" y="5758630"/>
                  <a:pt x="9843368" y="5758630"/>
                </a:cubicBezTo>
                <a:close/>
                <a:moveTo>
                  <a:pt x="5133144" y="5758630"/>
                </a:moveTo>
                <a:cubicBezTo>
                  <a:pt x="5131003" y="5761773"/>
                  <a:pt x="5131003" y="5764918"/>
                  <a:pt x="5131003" y="5764918"/>
                </a:cubicBezTo>
                <a:cubicBezTo>
                  <a:pt x="5133144" y="5768061"/>
                  <a:pt x="5135286" y="5771204"/>
                  <a:pt x="5137429" y="5771204"/>
                </a:cubicBezTo>
                <a:cubicBezTo>
                  <a:pt x="5139570" y="5771204"/>
                  <a:pt x="5141712" y="5771204"/>
                  <a:pt x="5141712" y="5774348"/>
                </a:cubicBezTo>
                <a:cubicBezTo>
                  <a:pt x="5142784" y="5775920"/>
                  <a:pt x="5143854" y="5776705"/>
                  <a:pt x="5144657" y="5776705"/>
                </a:cubicBezTo>
                <a:cubicBezTo>
                  <a:pt x="5145461" y="5776705"/>
                  <a:pt x="5145996" y="5775920"/>
                  <a:pt x="5145996" y="5774348"/>
                </a:cubicBezTo>
                <a:cubicBezTo>
                  <a:pt x="5145996" y="5771204"/>
                  <a:pt x="5145996" y="5771204"/>
                  <a:pt x="5145996" y="5768061"/>
                </a:cubicBezTo>
                <a:cubicBezTo>
                  <a:pt x="5143854" y="5764918"/>
                  <a:pt x="5141712" y="5764918"/>
                  <a:pt x="5139570" y="5761773"/>
                </a:cubicBezTo>
                <a:cubicBezTo>
                  <a:pt x="5137429" y="5761773"/>
                  <a:pt x="5137429" y="5761773"/>
                  <a:pt x="5135286" y="5758630"/>
                </a:cubicBezTo>
                <a:cubicBezTo>
                  <a:pt x="5135286" y="5758630"/>
                  <a:pt x="5135286" y="5758630"/>
                  <a:pt x="5133144" y="5758630"/>
                </a:cubicBezTo>
                <a:close/>
                <a:moveTo>
                  <a:pt x="11501118" y="5756535"/>
                </a:moveTo>
                <a:cubicBezTo>
                  <a:pt x="11500409" y="5758504"/>
                  <a:pt x="11500409" y="5758504"/>
                  <a:pt x="11500409" y="5758504"/>
                </a:cubicBezTo>
                <a:cubicBezTo>
                  <a:pt x="11500409" y="5758504"/>
                  <a:pt x="11503669" y="5762820"/>
                  <a:pt x="11502960" y="5764788"/>
                </a:cubicBezTo>
                <a:cubicBezTo>
                  <a:pt x="11502960" y="5764788"/>
                  <a:pt x="11503952" y="5765375"/>
                  <a:pt x="11505033" y="5765716"/>
                </a:cubicBezTo>
                <a:cubicBezTo>
                  <a:pt x="11506115" y="5766057"/>
                  <a:pt x="11507285" y="5766152"/>
                  <a:pt x="11507640" y="5765167"/>
                </a:cubicBezTo>
                <a:cubicBezTo>
                  <a:pt x="11503669" y="5762820"/>
                  <a:pt x="11504379" y="5760852"/>
                  <a:pt x="11505089" y="5758883"/>
                </a:cubicBezTo>
                <a:cubicBezTo>
                  <a:pt x="11505089" y="5758883"/>
                  <a:pt x="11505089" y="5758883"/>
                  <a:pt x="11501118" y="5756535"/>
                </a:cubicBezTo>
                <a:close/>
                <a:moveTo>
                  <a:pt x="7341766" y="5748615"/>
                </a:moveTo>
                <a:cubicBezTo>
                  <a:pt x="7341766" y="5748615"/>
                  <a:pt x="7332745" y="5753159"/>
                  <a:pt x="7332236" y="5758098"/>
                </a:cubicBezTo>
                <a:cubicBezTo>
                  <a:pt x="7331220" y="5767976"/>
                  <a:pt x="7339224" y="5773311"/>
                  <a:pt x="7347735" y="5773706"/>
                </a:cubicBezTo>
                <a:cubicBezTo>
                  <a:pt x="7347227" y="5778645"/>
                  <a:pt x="7346210" y="5788522"/>
                  <a:pt x="7354723" y="5788918"/>
                </a:cubicBezTo>
                <a:cubicBezTo>
                  <a:pt x="7354723" y="5788918"/>
                  <a:pt x="7355230" y="5783979"/>
                  <a:pt x="7363743" y="5784374"/>
                </a:cubicBezTo>
                <a:lnTo>
                  <a:pt x="7360184" y="5818947"/>
                </a:lnTo>
                <a:lnTo>
                  <a:pt x="7359675" y="5823887"/>
                </a:lnTo>
                <a:cubicBezTo>
                  <a:pt x="7359168" y="5828826"/>
                  <a:pt x="7359168" y="5828826"/>
                  <a:pt x="7359168" y="5828826"/>
                </a:cubicBezTo>
                <a:cubicBezTo>
                  <a:pt x="7359168" y="5828826"/>
                  <a:pt x="7368187" y="5824283"/>
                  <a:pt x="7368187" y="5824283"/>
                </a:cubicBezTo>
                <a:cubicBezTo>
                  <a:pt x="7368187" y="5824283"/>
                  <a:pt x="7359675" y="5823887"/>
                  <a:pt x="7360184" y="5818947"/>
                </a:cubicBezTo>
                <a:cubicBezTo>
                  <a:pt x="7368696" y="5819343"/>
                  <a:pt x="7368696" y="5819343"/>
                  <a:pt x="7368696" y="5819343"/>
                </a:cubicBezTo>
                <a:lnTo>
                  <a:pt x="7378732" y="5804924"/>
                </a:lnTo>
                <a:lnTo>
                  <a:pt x="7378211" y="5809966"/>
                </a:lnTo>
                <a:cubicBezTo>
                  <a:pt x="7387733" y="5805470"/>
                  <a:pt x="7388238" y="5800557"/>
                  <a:pt x="7388744" y="5795645"/>
                </a:cubicBezTo>
                <a:cubicBezTo>
                  <a:pt x="7388744" y="5795645"/>
                  <a:pt x="7389248" y="5790732"/>
                  <a:pt x="7380235" y="5790312"/>
                </a:cubicBezTo>
                <a:lnTo>
                  <a:pt x="7378732" y="5804921"/>
                </a:lnTo>
                <a:lnTo>
                  <a:pt x="7370730" y="5799587"/>
                </a:lnTo>
                <a:cubicBezTo>
                  <a:pt x="7371238" y="5794649"/>
                  <a:pt x="7372255" y="5784770"/>
                  <a:pt x="7363743" y="5784374"/>
                </a:cubicBezTo>
                <a:cubicBezTo>
                  <a:pt x="7363743" y="5784374"/>
                  <a:pt x="7363743" y="5784374"/>
                  <a:pt x="7364252" y="5779435"/>
                </a:cubicBezTo>
                <a:cubicBezTo>
                  <a:pt x="7364760" y="5774497"/>
                  <a:pt x="7365268" y="5769557"/>
                  <a:pt x="7365776" y="5764618"/>
                </a:cubicBezTo>
                <a:cubicBezTo>
                  <a:pt x="7357264" y="5764223"/>
                  <a:pt x="7350785" y="5744071"/>
                  <a:pt x="7341766" y="5748615"/>
                </a:cubicBezTo>
                <a:close/>
                <a:moveTo>
                  <a:pt x="11446651" y="5747971"/>
                </a:moveTo>
                <a:cubicBezTo>
                  <a:pt x="11445393" y="5749456"/>
                  <a:pt x="11445757" y="5752456"/>
                  <a:pt x="11448138" y="5753864"/>
                </a:cubicBezTo>
                <a:cubicBezTo>
                  <a:pt x="11449463" y="5750191"/>
                  <a:pt x="11454227" y="5753007"/>
                  <a:pt x="11454890" y="5751170"/>
                </a:cubicBezTo>
                <a:cubicBezTo>
                  <a:pt x="11450788" y="5746516"/>
                  <a:pt x="11447909" y="5746486"/>
                  <a:pt x="11446651" y="5747971"/>
                </a:cubicBezTo>
                <a:close/>
                <a:moveTo>
                  <a:pt x="8707675" y="5745939"/>
                </a:moveTo>
                <a:cubicBezTo>
                  <a:pt x="8698517" y="5748227"/>
                  <a:pt x="8698517" y="5748227"/>
                  <a:pt x="8689360" y="5750513"/>
                </a:cubicBezTo>
                <a:cubicBezTo>
                  <a:pt x="8689360" y="5750513"/>
                  <a:pt x="8680925" y="5757806"/>
                  <a:pt x="8681645" y="5762813"/>
                </a:cubicBezTo>
                <a:cubicBezTo>
                  <a:pt x="8690802" y="5760525"/>
                  <a:pt x="8699959" y="5758237"/>
                  <a:pt x="8700681" y="5763242"/>
                </a:cubicBezTo>
                <a:cubicBezTo>
                  <a:pt x="8709117" y="5755948"/>
                  <a:pt x="8708395" y="5750943"/>
                  <a:pt x="8707675" y="5745939"/>
                </a:cubicBezTo>
                <a:close/>
                <a:moveTo>
                  <a:pt x="3997452" y="5745939"/>
                </a:moveTo>
                <a:cubicBezTo>
                  <a:pt x="3988294" y="5748227"/>
                  <a:pt x="3988294" y="5748227"/>
                  <a:pt x="3979136" y="5750513"/>
                </a:cubicBezTo>
                <a:cubicBezTo>
                  <a:pt x="3979136" y="5750513"/>
                  <a:pt x="3970702" y="5757806"/>
                  <a:pt x="3971422" y="5762813"/>
                </a:cubicBezTo>
                <a:cubicBezTo>
                  <a:pt x="3980578" y="5760525"/>
                  <a:pt x="3989736" y="5758237"/>
                  <a:pt x="3990457" y="5763242"/>
                </a:cubicBezTo>
                <a:cubicBezTo>
                  <a:pt x="3998894" y="5755948"/>
                  <a:pt x="3998172" y="5750943"/>
                  <a:pt x="3997452" y="5745939"/>
                </a:cubicBezTo>
                <a:close/>
                <a:moveTo>
                  <a:pt x="8600113" y="5745588"/>
                </a:moveTo>
                <a:cubicBezTo>
                  <a:pt x="8595939" y="5749549"/>
                  <a:pt x="8596143" y="5750956"/>
                  <a:pt x="8597389" y="5751375"/>
                </a:cubicBezTo>
                <a:cubicBezTo>
                  <a:pt x="8598634" y="5751793"/>
                  <a:pt x="8600925" y="5751221"/>
                  <a:pt x="8600925" y="5751221"/>
                </a:cubicBezTo>
                <a:cubicBezTo>
                  <a:pt x="8600925" y="5751221"/>
                  <a:pt x="8600113" y="5745588"/>
                  <a:pt x="8600113" y="5745588"/>
                </a:cubicBezTo>
                <a:close/>
                <a:moveTo>
                  <a:pt x="3889889" y="5745588"/>
                </a:moveTo>
                <a:cubicBezTo>
                  <a:pt x="3885716" y="5749549"/>
                  <a:pt x="3885919" y="5750956"/>
                  <a:pt x="3887166" y="5751375"/>
                </a:cubicBezTo>
                <a:cubicBezTo>
                  <a:pt x="3888411" y="5751793"/>
                  <a:pt x="3890701" y="5751221"/>
                  <a:pt x="3890701" y="5751221"/>
                </a:cubicBezTo>
                <a:cubicBezTo>
                  <a:pt x="3890701" y="5751221"/>
                  <a:pt x="3889889" y="5745588"/>
                  <a:pt x="3889889" y="5745588"/>
                </a:cubicBezTo>
                <a:close/>
                <a:moveTo>
                  <a:pt x="1024934" y="5745374"/>
                </a:moveTo>
                <a:cubicBezTo>
                  <a:pt x="1023332" y="5747823"/>
                  <a:pt x="1021952" y="5753249"/>
                  <a:pt x="1024122" y="5752420"/>
                </a:cubicBezTo>
                <a:cubicBezTo>
                  <a:pt x="1025157" y="5748351"/>
                  <a:pt x="1025502" y="5746995"/>
                  <a:pt x="1024934" y="5745374"/>
                </a:cubicBezTo>
                <a:close/>
                <a:moveTo>
                  <a:pt x="11508924" y="5734887"/>
                </a:moveTo>
                <a:cubicBezTo>
                  <a:pt x="11508924" y="5734887"/>
                  <a:pt x="11508924" y="5734887"/>
                  <a:pt x="11508215" y="5736855"/>
                </a:cubicBezTo>
                <a:cubicBezTo>
                  <a:pt x="11507504" y="5738823"/>
                  <a:pt x="11507504" y="5738823"/>
                  <a:pt x="11507504" y="5738823"/>
                </a:cubicBezTo>
                <a:cubicBezTo>
                  <a:pt x="11507504" y="5738823"/>
                  <a:pt x="11506795" y="5740792"/>
                  <a:pt x="11506795" y="5740792"/>
                </a:cubicBezTo>
                <a:cubicBezTo>
                  <a:pt x="11509177" y="5742200"/>
                  <a:pt x="11510545" y="5742412"/>
                  <a:pt x="11511319" y="5742272"/>
                </a:cubicBezTo>
                <a:cubicBezTo>
                  <a:pt x="11512092" y="5742132"/>
                  <a:pt x="11512270" y="5741641"/>
                  <a:pt x="11512270" y="5741641"/>
                </a:cubicBezTo>
                <a:cubicBezTo>
                  <a:pt x="11512979" y="5739672"/>
                  <a:pt x="11512979" y="5739672"/>
                  <a:pt x="11512979" y="5739672"/>
                </a:cubicBezTo>
                <a:cubicBezTo>
                  <a:pt x="11513688" y="5737704"/>
                  <a:pt x="11513688" y="5737704"/>
                  <a:pt x="11508924" y="5734887"/>
                </a:cubicBezTo>
                <a:close/>
                <a:moveTo>
                  <a:pt x="11518796" y="5734224"/>
                </a:moveTo>
                <a:cubicBezTo>
                  <a:pt x="11518126" y="5736082"/>
                  <a:pt x="11517455" y="5737942"/>
                  <a:pt x="11517455" y="5737942"/>
                </a:cubicBezTo>
                <a:cubicBezTo>
                  <a:pt x="11516785" y="5739800"/>
                  <a:pt x="11516115" y="5741660"/>
                  <a:pt x="11516115" y="5741660"/>
                </a:cubicBezTo>
                <a:cubicBezTo>
                  <a:pt x="11515446" y="5743518"/>
                  <a:pt x="11515446" y="5743518"/>
                  <a:pt x="11520208" y="5746335"/>
                </a:cubicBezTo>
                <a:cubicBezTo>
                  <a:pt x="11520208" y="5746335"/>
                  <a:pt x="11520208" y="5746335"/>
                  <a:pt x="11520879" y="5744476"/>
                </a:cubicBezTo>
                <a:cubicBezTo>
                  <a:pt x="11523261" y="5745884"/>
                  <a:pt x="11523428" y="5745419"/>
                  <a:pt x="11523084" y="5744370"/>
                </a:cubicBezTo>
                <a:cubicBezTo>
                  <a:pt x="11522741" y="5743322"/>
                  <a:pt x="11521884" y="5741687"/>
                  <a:pt x="11522219" y="5740758"/>
                </a:cubicBezTo>
                <a:cubicBezTo>
                  <a:pt x="11522889" y="5738899"/>
                  <a:pt x="11522889" y="5738899"/>
                  <a:pt x="11523560" y="5737040"/>
                </a:cubicBezTo>
                <a:cubicBezTo>
                  <a:pt x="11523560" y="5737040"/>
                  <a:pt x="11524230" y="5735182"/>
                  <a:pt x="11524230" y="5735182"/>
                </a:cubicBezTo>
                <a:cubicBezTo>
                  <a:pt x="11519466" y="5732366"/>
                  <a:pt x="11518796" y="5734224"/>
                  <a:pt x="11518796" y="5734224"/>
                </a:cubicBezTo>
                <a:close/>
                <a:moveTo>
                  <a:pt x="4412111" y="5729160"/>
                </a:moveTo>
                <a:cubicBezTo>
                  <a:pt x="4412111" y="5732304"/>
                  <a:pt x="4412111" y="5735447"/>
                  <a:pt x="4412111" y="5735447"/>
                </a:cubicBezTo>
                <a:cubicBezTo>
                  <a:pt x="4414321" y="5738591"/>
                  <a:pt x="4416530" y="5735447"/>
                  <a:pt x="4416530" y="5735447"/>
                </a:cubicBezTo>
                <a:cubicBezTo>
                  <a:pt x="4418740" y="5735447"/>
                  <a:pt x="4418740" y="5735447"/>
                  <a:pt x="4420950" y="5738591"/>
                </a:cubicBezTo>
                <a:cubicBezTo>
                  <a:pt x="4420950" y="5738591"/>
                  <a:pt x="4420950" y="5738591"/>
                  <a:pt x="4423159" y="5738591"/>
                </a:cubicBezTo>
                <a:cubicBezTo>
                  <a:pt x="4423159" y="5735447"/>
                  <a:pt x="4423159" y="5735447"/>
                  <a:pt x="4423159" y="5732304"/>
                </a:cubicBezTo>
                <a:cubicBezTo>
                  <a:pt x="4420950" y="5729160"/>
                  <a:pt x="4418740" y="5729160"/>
                  <a:pt x="4416530" y="5729160"/>
                </a:cubicBezTo>
                <a:cubicBezTo>
                  <a:pt x="4416530" y="5729160"/>
                  <a:pt x="4414321" y="5729160"/>
                  <a:pt x="4414321" y="5729160"/>
                </a:cubicBezTo>
                <a:cubicBezTo>
                  <a:pt x="4412111" y="5729160"/>
                  <a:pt x="4412111" y="5729160"/>
                  <a:pt x="4412111" y="5729160"/>
                </a:cubicBezTo>
                <a:close/>
                <a:moveTo>
                  <a:pt x="9122335" y="5729160"/>
                </a:moveTo>
                <a:cubicBezTo>
                  <a:pt x="9122335" y="5732304"/>
                  <a:pt x="9122335" y="5735447"/>
                  <a:pt x="9122335" y="5735447"/>
                </a:cubicBezTo>
                <a:cubicBezTo>
                  <a:pt x="9124545" y="5738591"/>
                  <a:pt x="9126754" y="5735447"/>
                  <a:pt x="9126754" y="5735447"/>
                </a:cubicBezTo>
                <a:cubicBezTo>
                  <a:pt x="9128963" y="5735447"/>
                  <a:pt x="9128963" y="5735447"/>
                  <a:pt x="9131173" y="5738591"/>
                </a:cubicBezTo>
                <a:cubicBezTo>
                  <a:pt x="9131173" y="5738591"/>
                  <a:pt x="9131173" y="5738591"/>
                  <a:pt x="9133383" y="5738591"/>
                </a:cubicBezTo>
                <a:cubicBezTo>
                  <a:pt x="9133383" y="5735447"/>
                  <a:pt x="9133383" y="5735447"/>
                  <a:pt x="9133383" y="5732304"/>
                </a:cubicBezTo>
                <a:cubicBezTo>
                  <a:pt x="9131173" y="5729160"/>
                  <a:pt x="9128963" y="5729160"/>
                  <a:pt x="9126754" y="5729160"/>
                </a:cubicBezTo>
                <a:cubicBezTo>
                  <a:pt x="9126754" y="5729160"/>
                  <a:pt x="9124545" y="5729160"/>
                  <a:pt x="9124545" y="5729160"/>
                </a:cubicBezTo>
                <a:cubicBezTo>
                  <a:pt x="9122335" y="5729160"/>
                  <a:pt x="9122335" y="5729160"/>
                  <a:pt x="9122335" y="5729160"/>
                </a:cubicBezTo>
                <a:close/>
                <a:moveTo>
                  <a:pt x="9165257" y="5725418"/>
                </a:moveTo>
                <a:lnTo>
                  <a:pt x="9165643" y="5728702"/>
                </a:lnTo>
                <a:lnTo>
                  <a:pt x="9165053" y="5728275"/>
                </a:lnTo>
                <a:close/>
                <a:moveTo>
                  <a:pt x="4455033" y="5725418"/>
                </a:moveTo>
                <a:lnTo>
                  <a:pt x="4455419" y="5728702"/>
                </a:lnTo>
                <a:lnTo>
                  <a:pt x="4454830" y="5728275"/>
                </a:lnTo>
                <a:close/>
                <a:moveTo>
                  <a:pt x="8615906" y="5718085"/>
                </a:moveTo>
                <a:cubicBezTo>
                  <a:pt x="8615906" y="5718085"/>
                  <a:pt x="8613675" y="5718179"/>
                  <a:pt x="8613675" y="5718179"/>
                </a:cubicBezTo>
                <a:cubicBezTo>
                  <a:pt x="8613615" y="5720215"/>
                  <a:pt x="8611383" y="5720311"/>
                  <a:pt x="8609092" y="5722443"/>
                </a:cubicBezTo>
                <a:cubicBezTo>
                  <a:pt x="8609092" y="5722443"/>
                  <a:pt x="8609092" y="5722443"/>
                  <a:pt x="8606861" y="5722538"/>
                </a:cubicBezTo>
                <a:cubicBezTo>
                  <a:pt x="8606861" y="5722538"/>
                  <a:pt x="8606800" y="5724574"/>
                  <a:pt x="8606800" y="5724574"/>
                </a:cubicBezTo>
                <a:cubicBezTo>
                  <a:pt x="8606800" y="5724574"/>
                  <a:pt x="8609032" y="5724479"/>
                  <a:pt x="8609032" y="5724479"/>
                </a:cubicBezTo>
                <a:cubicBezTo>
                  <a:pt x="8611262" y="5724383"/>
                  <a:pt x="8615785" y="5722157"/>
                  <a:pt x="8618077" y="5720025"/>
                </a:cubicBezTo>
                <a:cubicBezTo>
                  <a:pt x="8618136" y="5717990"/>
                  <a:pt x="8618136" y="5717990"/>
                  <a:pt x="8615906" y="5718085"/>
                </a:cubicBezTo>
                <a:close/>
                <a:moveTo>
                  <a:pt x="3905682" y="5718085"/>
                </a:moveTo>
                <a:cubicBezTo>
                  <a:pt x="3905682" y="5718085"/>
                  <a:pt x="3903451" y="5718179"/>
                  <a:pt x="3903451" y="5718179"/>
                </a:cubicBezTo>
                <a:cubicBezTo>
                  <a:pt x="3903391" y="5720215"/>
                  <a:pt x="3901160" y="5720311"/>
                  <a:pt x="3898868" y="5722443"/>
                </a:cubicBezTo>
                <a:cubicBezTo>
                  <a:pt x="3898868" y="5722443"/>
                  <a:pt x="3898868" y="5722443"/>
                  <a:pt x="3896637" y="5722538"/>
                </a:cubicBezTo>
                <a:cubicBezTo>
                  <a:pt x="3896637" y="5722538"/>
                  <a:pt x="3896576" y="5724574"/>
                  <a:pt x="3896576" y="5724574"/>
                </a:cubicBezTo>
                <a:cubicBezTo>
                  <a:pt x="3896576" y="5724574"/>
                  <a:pt x="3898808" y="5724479"/>
                  <a:pt x="3898808" y="5724479"/>
                </a:cubicBezTo>
                <a:cubicBezTo>
                  <a:pt x="3901039" y="5724383"/>
                  <a:pt x="3905561" y="5722157"/>
                  <a:pt x="3907854" y="5720025"/>
                </a:cubicBezTo>
                <a:cubicBezTo>
                  <a:pt x="3907913" y="5717990"/>
                  <a:pt x="3907913" y="5717990"/>
                  <a:pt x="3905682" y="5718085"/>
                </a:cubicBezTo>
                <a:close/>
                <a:moveTo>
                  <a:pt x="1035696" y="5713970"/>
                </a:moveTo>
                <a:cubicBezTo>
                  <a:pt x="1034066" y="5716759"/>
                  <a:pt x="1032051" y="5716381"/>
                  <a:pt x="1029725" y="5717493"/>
                </a:cubicBezTo>
                <a:cubicBezTo>
                  <a:pt x="1030036" y="5716005"/>
                  <a:pt x="1029029" y="5715816"/>
                  <a:pt x="1028717" y="5717305"/>
                </a:cubicBezTo>
                <a:cubicBezTo>
                  <a:pt x="1030732" y="5717681"/>
                  <a:pt x="1028792" y="5721958"/>
                  <a:pt x="1031813" y="5722524"/>
                </a:cubicBezTo>
                <a:cubicBezTo>
                  <a:pt x="1032803" y="5721548"/>
                  <a:pt x="1036585" y="5718486"/>
                  <a:pt x="1036843" y="5716070"/>
                </a:cubicBezTo>
                <a:cubicBezTo>
                  <a:pt x="1036930" y="5715266"/>
                  <a:pt x="1036626" y="5714531"/>
                  <a:pt x="1035696" y="5713970"/>
                </a:cubicBezTo>
                <a:close/>
                <a:moveTo>
                  <a:pt x="10693125" y="5713347"/>
                </a:moveTo>
                <a:lnTo>
                  <a:pt x="10694916" y="5719790"/>
                </a:lnTo>
                <a:lnTo>
                  <a:pt x="10690379" y="5719790"/>
                </a:lnTo>
                <a:lnTo>
                  <a:pt x="10690048" y="5719625"/>
                </a:lnTo>
                <a:close/>
                <a:moveTo>
                  <a:pt x="5982902" y="5713347"/>
                </a:moveTo>
                <a:lnTo>
                  <a:pt x="5984692" y="5719790"/>
                </a:lnTo>
                <a:lnTo>
                  <a:pt x="5980156" y="5719790"/>
                </a:lnTo>
                <a:lnTo>
                  <a:pt x="5979823" y="5719625"/>
                </a:lnTo>
                <a:close/>
                <a:moveTo>
                  <a:pt x="7370304" y="5710872"/>
                </a:moveTo>
                <a:cubicBezTo>
                  <a:pt x="7369753" y="5716232"/>
                  <a:pt x="7369753" y="5716232"/>
                  <a:pt x="7369753" y="5716232"/>
                </a:cubicBezTo>
                <a:cubicBezTo>
                  <a:pt x="7369753" y="5716232"/>
                  <a:pt x="7369753" y="5716232"/>
                  <a:pt x="7369200" y="5721591"/>
                </a:cubicBezTo>
                <a:cubicBezTo>
                  <a:pt x="7369200" y="5721591"/>
                  <a:pt x="7378213" y="5722010"/>
                  <a:pt x="7378213" y="5722010"/>
                </a:cubicBezTo>
                <a:cubicBezTo>
                  <a:pt x="7378213" y="5722010"/>
                  <a:pt x="7378766" y="5716651"/>
                  <a:pt x="7378766" y="5716651"/>
                </a:cubicBezTo>
                <a:cubicBezTo>
                  <a:pt x="7378766" y="5716651"/>
                  <a:pt x="7379317" y="5711290"/>
                  <a:pt x="7379317" y="5711290"/>
                </a:cubicBezTo>
                <a:cubicBezTo>
                  <a:pt x="7370304" y="5710872"/>
                  <a:pt x="7370304" y="5710872"/>
                  <a:pt x="7370304" y="5710872"/>
                </a:cubicBezTo>
                <a:close/>
                <a:moveTo>
                  <a:pt x="1030838" y="5709052"/>
                </a:moveTo>
                <a:cubicBezTo>
                  <a:pt x="1030169" y="5711685"/>
                  <a:pt x="1027980" y="5711052"/>
                  <a:pt x="1027311" y="5713684"/>
                </a:cubicBezTo>
                <a:cubicBezTo>
                  <a:pt x="1028405" y="5714002"/>
                  <a:pt x="1029500" y="5714319"/>
                  <a:pt x="1030595" y="5714634"/>
                </a:cubicBezTo>
                <a:cubicBezTo>
                  <a:pt x="1030930" y="5713318"/>
                  <a:pt x="1031264" y="5712003"/>
                  <a:pt x="1031378" y="5710975"/>
                </a:cubicBezTo>
                <a:cubicBezTo>
                  <a:pt x="1031492" y="5709948"/>
                  <a:pt x="1031386" y="5709211"/>
                  <a:pt x="1030838" y="5709052"/>
                </a:cubicBezTo>
                <a:close/>
                <a:moveTo>
                  <a:pt x="8717799" y="5706463"/>
                </a:moveTo>
                <a:cubicBezTo>
                  <a:pt x="8709404" y="5708560"/>
                  <a:pt x="8701713" y="5715538"/>
                  <a:pt x="8693320" y="5717635"/>
                </a:cubicBezTo>
                <a:cubicBezTo>
                  <a:pt x="8694023" y="5722514"/>
                  <a:pt x="8694023" y="5722514"/>
                  <a:pt x="8685628" y="5724611"/>
                </a:cubicBezTo>
                <a:cubicBezTo>
                  <a:pt x="8686333" y="5729492"/>
                  <a:pt x="8687035" y="5734372"/>
                  <a:pt x="8687738" y="5739253"/>
                </a:cubicBezTo>
                <a:cubicBezTo>
                  <a:pt x="8696132" y="5737156"/>
                  <a:pt x="8703821" y="5730178"/>
                  <a:pt x="8712919" y="5732962"/>
                </a:cubicBezTo>
                <a:cubicBezTo>
                  <a:pt x="8712215" y="5728081"/>
                  <a:pt x="8712215" y="5728081"/>
                  <a:pt x="8711512" y="5723200"/>
                </a:cubicBezTo>
                <a:cubicBezTo>
                  <a:pt x="8711512" y="5723200"/>
                  <a:pt x="8703119" y="5725298"/>
                  <a:pt x="8703119" y="5725298"/>
                </a:cubicBezTo>
                <a:cubicBezTo>
                  <a:pt x="8710810" y="5718319"/>
                  <a:pt x="8710810" y="5718319"/>
                  <a:pt x="8719204" y="5716222"/>
                </a:cubicBezTo>
                <a:cubicBezTo>
                  <a:pt x="8718503" y="5711343"/>
                  <a:pt x="8718503" y="5711343"/>
                  <a:pt x="8717799" y="5706463"/>
                </a:cubicBezTo>
                <a:close/>
                <a:moveTo>
                  <a:pt x="4007575" y="5706463"/>
                </a:moveTo>
                <a:cubicBezTo>
                  <a:pt x="3999181" y="5708560"/>
                  <a:pt x="3991489" y="5715538"/>
                  <a:pt x="3983097" y="5717635"/>
                </a:cubicBezTo>
                <a:cubicBezTo>
                  <a:pt x="3983800" y="5722514"/>
                  <a:pt x="3983800" y="5722514"/>
                  <a:pt x="3975405" y="5724611"/>
                </a:cubicBezTo>
                <a:cubicBezTo>
                  <a:pt x="3976109" y="5729492"/>
                  <a:pt x="3976812" y="5734372"/>
                  <a:pt x="3977515" y="5739253"/>
                </a:cubicBezTo>
                <a:cubicBezTo>
                  <a:pt x="3985909" y="5737156"/>
                  <a:pt x="3993598" y="5730178"/>
                  <a:pt x="4002695" y="5732962"/>
                </a:cubicBezTo>
                <a:cubicBezTo>
                  <a:pt x="4001992" y="5728081"/>
                  <a:pt x="4001992" y="5728081"/>
                  <a:pt x="4001289" y="5723200"/>
                </a:cubicBezTo>
                <a:cubicBezTo>
                  <a:pt x="4001289" y="5723200"/>
                  <a:pt x="3992895" y="5725298"/>
                  <a:pt x="3992895" y="5725298"/>
                </a:cubicBezTo>
                <a:cubicBezTo>
                  <a:pt x="4000586" y="5718319"/>
                  <a:pt x="4000586" y="5718319"/>
                  <a:pt x="4008981" y="5716222"/>
                </a:cubicBezTo>
                <a:cubicBezTo>
                  <a:pt x="4008279" y="5711343"/>
                  <a:pt x="4008279" y="5711343"/>
                  <a:pt x="4007575" y="5706463"/>
                </a:cubicBezTo>
                <a:close/>
                <a:moveTo>
                  <a:pt x="10732860" y="5705646"/>
                </a:moveTo>
                <a:cubicBezTo>
                  <a:pt x="10735038" y="5705243"/>
                  <a:pt x="10737217" y="5705243"/>
                  <a:pt x="10738306" y="5710091"/>
                </a:cubicBezTo>
                <a:cubicBezTo>
                  <a:pt x="10738306" y="5710091"/>
                  <a:pt x="10738306" y="5710091"/>
                  <a:pt x="10736127" y="5710091"/>
                </a:cubicBezTo>
                <a:cubicBezTo>
                  <a:pt x="10736127" y="5710091"/>
                  <a:pt x="10733949" y="5710091"/>
                  <a:pt x="10733949" y="5713324"/>
                </a:cubicBezTo>
                <a:cubicBezTo>
                  <a:pt x="10733949" y="5713324"/>
                  <a:pt x="10736127" y="5716558"/>
                  <a:pt x="10736127" y="5716558"/>
                </a:cubicBezTo>
                <a:cubicBezTo>
                  <a:pt x="10736127" y="5716558"/>
                  <a:pt x="10738306" y="5716558"/>
                  <a:pt x="10738306" y="5716558"/>
                </a:cubicBezTo>
                <a:cubicBezTo>
                  <a:pt x="10742664" y="5726255"/>
                  <a:pt x="10749200" y="5732721"/>
                  <a:pt x="10751377" y="5748884"/>
                </a:cubicBezTo>
                <a:lnTo>
                  <a:pt x="10753386" y="5750569"/>
                </a:lnTo>
                <a:lnTo>
                  <a:pt x="10747585" y="5763511"/>
                </a:lnTo>
                <a:cubicBezTo>
                  <a:pt x="10746932" y="5765322"/>
                  <a:pt x="10742364" y="5777991"/>
                  <a:pt x="10742364" y="5777991"/>
                </a:cubicBezTo>
                <a:cubicBezTo>
                  <a:pt x="10742364" y="5777991"/>
                  <a:pt x="10738626" y="5773586"/>
                  <a:pt x="10737974" y="5775396"/>
                </a:cubicBezTo>
                <a:cubicBezTo>
                  <a:pt x="10735364" y="5782637"/>
                  <a:pt x="10738448" y="5788853"/>
                  <a:pt x="10737143" y="5792474"/>
                </a:cubicBezTo>
                <a:cubicBezTo>
                  <a:pt x="10740882" y="5796879"/>
                  <a:pt x="10733227" y="5803334"/>
                  <a:pt x="10732574" y="5805144"/>
                </a:cubicBezTo>
                <a:lnTo>
                  <a:pt x="10731706" y="5806593"/>
                </a:lnTo>
                <a:lnTo>
                  <a:pt x="10728333" y="5801010"/>
                </a:lnTo>
                <a:cubicBezTo>
                  <a:pt x="10722104" y="5794343"/>
                  <a:pt x="10714343" y="5794949"/>
                  <a:pt x="10707807" y="5797374"/>
                </a:cubicBezTo>
                <a:lnTo>
                  <a:pt x="10704681" y="5797374"/>
                </a:lnTo>
                <a:lnTo>
                  <a:pt x="10701679" y="5794745"/>
                </a:lnTo>
                <a:lnTo>
                  <a:pt x="10701272" y="5794141"/>
                </a:lnTo>
                <a:lnTo>
                  <a:pt x="10701167" y="5794296"/>
                </a:lnTo>
                <a:lnTo>
                  <a:pt x="10698745" y="5792177"/>
                </a:lnTo>
                <a:cubicBezTo>
                  <a:pt x="10696632" y="5789968"/>
                  <a:pt x="10694943" y="5787127"/>
                  <a:pt x="10694950" y="5782834"/>
                </a:cubicBezTo>
                <a:cubicBezTo>
                  <a:pt x="10703195" y="5771176"/>
                  <a:pt x="10690142" y="5763679"/>
                  <a:pt x="10692097" y="5751591"/>
                </a:cubicBezTo>
                <a:cubicBezTo>
                  <a:pt x="10687620" y="5751368"/>
                  <a:pt x="10685205" y="5749303"/>
                  <a:pt x="10684159" y="5746223"/>
                </a:cubicBezTo>
                <a:lnTo>
                  <a:pt x="10684318" y="5739788"/>
                </a:lnTo>
                <a:lnTo>
                  <a:pt x="10686022" y="5739186"/>
                </a:lnTo>
                <a:cubicBezTo>
                  <a:pt x="10686022" y="5729488"/>
                  <a:pt x="10688200" y="5732721"/>
                  <a:pt x="10690379" y="5726255"/>
                </a:cubicBezTo>
                <a:lnTo>
                  <a:pt x="10696712" y="5726255"/>
                </a:lnTo>
                <a:lnTo>
                  <a:pt x="10699020" y="5734559"/>
                </a:lnTo>
                <a:lnTo>
                  <a:pt x="10706780" y="5750428"/>
                </a:lnTo>
                <a:lnTo>
                  <a:pt x="10705443" y="5750728"/>
                </a:lnTo>
                <a:cubicBezTo>
                  <a:pt x="10705065" y="5751087"/>
                  <a:pt x="10705496" y="5751730"/>
                  <a:pt x="10707680" y="5753021"/>
                </a:cubicBezTo>
                <a:lnTo>
                  <a:pt x="10707959" y="5752836"/>
                </a:lnTo>
                <a:lnTo>
                  <a:pt x="10708546" y="5754038"/>
                </a:lnTo>
                <a:cubicBezTo>
                  <a:pt x="10718227" y="5751562"/>
                  <a:pt x="10724660" y="5738624"/>
                  <a:pt x="10728313" y="5724012"/>
                </a:cubicBezTo>
                <a:lnTo>
                  <a:pt x="10731154" y="5705840"/>
                </a:lnTo>
                <a:close/>
                <a:moveTo>
                  <a:pt x="6022637" y="5705646"/>
                </a:moveTo>
                <a:cubicBezTo>
                  <a:pt x="6024815" y="5705243"/>
                  <a:pt x="6026993" y="5705243"/>
                  <a:pt x="6028082" y="5710091"/>
                </a:cubicBezTo>
                <a:cubicBezTo>
                  <a:pt x="6028082" y="5710091"/>
                  <a:pt x="6028082" y="5710091"/>
                  <a:pt x="6025904" y="5710091"/>
                </a:cubicBezTo>
                <a:cubicBezTo>
                  <a:pt x="6025904" y="5710091"/>
                  <a:pt x="6023726" y="5710091"/>
                  <a:pt x="6023726" y="5713324"/>
                </a:cubicBezTo>
                <a:cubicBezTo>
                  <a:pt x="6023726" y="5713324"/>
                  <a:pt x="6025904" y="5716558"/>
                  <a:pt x="6025904" y="5716558"/>
                </a:cubicBezTo>
                <a:cubicBezTo>
                  <a:pt x="6025904" y="5716558"/>
                  <a:pt x="6028082" y="5716558"/>
                  <a:pt x="6028082" y="5716558"/>
                </a:cubicBezTo>
                <a:cubicBezTo>
                  <a:pt x="6032440" y="5726255"/>
                  <a:pt x="6038975" y="5732721"/>
                  <a:pt x="6041153" y="5748884"/>
                </a:cubicBezTo>
                <a:lnTo>
                  <a:pt x="6043163" y="5750569"/>
                </a:lnTo>
                <a:lnTo>
                  <a:pt x="6037362" y="5763511"/>
                </a:lnTo>
                <a:cubicBezTo>
                  <a:pt x="6036709" y="5765322"/>
                  <a:pt x="6032140" y="5777991"/>
                  <a:pt x="6032140" y="5777991"/>
                </a:cubicBezTo>
                <a:cubicBezTo>
                  <a:pt x="6032140" y="5777991"/>
                  <a:pt x="6028402" y="5773586"/>
                  <a:pt x="6027750" y="5775396"/>
                </a:cubicBezTo>
                <a:cubicBezTo>
                  <a:pt x="6025140" y="5782637"/>
                  <a:pt x="6028224" y="5788853"/>
                  <a:pt x="6026920" y="5792474"/>
                </a:cubicBezTo>
                <a:cubicBezTo>
                  <a:pt x="6030657" y="5796879"/>
                  <a:pt x="6023004" y="5803334"/>
                  <a:pt x="6022350" y="5805144"/>
                </a:cubicBezTo>
                <a:lnTo>
                  <a:pt x="6021483" y="5806593"/>
                </a:lnTo>
                <a:lnTo>
                  <a:pt x="6018108" y="5801010"/>
                </a:lnTo>
                <a:cubicBezTo>
                  <a:pt x="6011879" y="5794343"/>
                  <a:pt x="6004119" y="5794949"/>
                  <a:pt x="5997583" y="5797374"/>
                </a:cubicBezTo>
                <a:lnTo>
                  <a:pt x="5994457" y="5797374"/>
                </a:lnTo>
                <a:lnTo>
                  <a:pt x="5991456" y="5794745"/>
                </a:lnTo>
                <a:lnTo>
                  <a:pt x="5991048" y="5794141"/>
                </a:lnTo>
                <a:lnTo>
                  <a:pt x="5990943" y="5794296"/>
                </a:lnTo>
                <a:lnTo>
                  <a:pt x="5988521" y="5792177"/>
                </a:lnTo>
                <a:cubicBezTo>
                  <a:pt x="5986408" y="5789968"/>
                  <a:pt x="5984718" y="5787127"/>
                  <a:pt x="5984727" y="5782834"/>
                </a:cubicBezTo>
                <a:cubicBezTo>
                  <a:pt x="5992971" y="5771176"/>
                  <a:pt x="5979916" y="5763679"/>
                  <a:pt x="5981873" y="5751591"/>
                </a:cubicBezTo>
                <a:cubicBezTo>
                  <a:pt x="5977397" y="5751368"/>
                  <a:pt x="5974981" y="5749303"/>
                  <a:pt x="5973936" y="5746223"/>
                </a:cubicBezTo>
                <a:lnTo>
                  <a:pt x="5974093" y="5739788"/>
                </a:lnTo>
                <a:lnTo>
                  <a:pt x="5975799" y="5739186"/>
                </a:lnTo>
                <a:cubicBezTo>
                  <a:pt x="5975799" y="5729488"/>
                  <a:pt x="5977977" y="5732721"/>
                  <a:pt x="5980156" y="5726255"/>
                </a:cubicBezTo>
                <a:lnTo>
                  <a:pt x="5986487" y="5726255"/>
                </a:lnTo>
                <a:lnTo>
                  <a:pt x="5988797" y="5734559"/>
                </a:lnTo>
                <a:lnTo>
                  <a:pt x="5996556" y="5750428"/>
                </a:lnTo>
                <a:lnTo>
                  <a:pt x="5995219" y="5750728"/>
                </a:lnTo>
                <a:cubicBezTo>
                  <a:pt x="5994840" y="5751087"/>
                  <a:pt x="5995271" y="5751730"/>
                  <a:pt x="5997454" y="5753021"/>
                </a:cubicBezTo>
                <a:lnTo>
                  <a:pt x="5997735" y="5752836"/>
                </a:lnTo>
                <a:lnTo>
                  <a:pt x="5998322" y="5754038"/>
                </a:lnTo>
                <a:cubicBezTo>
                  <a:pt x="6008004" y="5751562"/>
                  <a:pt x="6014437" y="5738624"/>
                  <a:pt x="6018089" y="5724012"/>
                </a:cubicBezTo>
                <a:lnTo>
                  <a:pt x="6020930" y="5705840"/>
                </a:lnTo>
                <a:close/>
                <a:moveTo>
                  <a:pt x="11472462" y="5700394"/>
                </a:moveTo>
                <a:cubicBezTo>
                  <a:pt x="11472462" y="5700394"/>
                  <a:pt x="11472462" y="5700394"/>
                  <a:pt x="11474641" y="5700394"/>
                </a:cubicBezTo>
                <a:lnTo>
                  <a:pt x="11474087" y="5700805"/>
                </a:lnTo>
                <a:close/>
                <a:moveTo>
                  <a:pt x="7347741" y="5695465"/>
                </a:moveTo>
                <a:cubicBezTo>
                  <a:pt x="7347281" y="5699931"/>
                  <a:pt x="7346822" y="5704397"/>
                  <a:pt x="7346822" y="5704397"/>
                </a:cubicBezTo>
                <a:cubicBezTo>
                  <a:pt x="7355835" y="5704817"/>
                  <a:pt x="7355835" y="5704817"/>
                  <a:pt x="7355835" y="5704817"/>
                </a:cubicBezTo>
                <a:cubicBezTo>
                  <a:pt x="7365768" y="5696301"/>
                  <a:pt x="7347741" y="5695465"/>
                  <a:pt x="7347741" y="5695465"/>
                </a:cubicBezTo>
                <a:close/>
                <a:moveTo>
                  <a:pt x="11522423" y="5691771"/>
                </a:moveTo>
                <a:lnTo>
                  <a:pt x="11521257" y="5694220"/>
                </a:lnTo>
                <a:lnTo>
                  <a:pt x="11520046" y="5694345"/>
                </a:lnTo>
                <a:close/>
                <a:moveTo>
                  <a:pt x="8867009" y="5685105"/>
                </a:moveTo>
                <a:lnTo>
                  <a:pt x="8871976" y="5687754"/>
                </a:lnTo>
                <a:cubicBezTo>
                  <a:pt x="8875277" y="5687601"/>
                  <a:pt x="8879556" y="5686532"/>
                  <a:pt x="8883834" y="5685463"/>
                </a:cubicBezTo>
                <a:lnTo>
                  <a:pt x="8879669" y="5688496"/>
                </a:lnTo>
                <a:lnTo>
                  <a:pt x="8877970" y="5686958"/>
                </a:lnTo>
                <a:lnTo>
                  <a:pt x="8877431" y="5690126"/>
                </a:lnTo>
                <a:lnTo>
                  <a:pt x="8869794" y="5695688"/>
                </a:lnTo>
                <a:lnTo>
                  <a:pt x="8869782" y="5697808"/>
                </a:lnTo>
                <a:lnTo>
                  <a:pt x="8867009" y="5699847"/>
                </a:lnTo>
                <a:cubicBezTo>
                  <a:pt x="8867009" y="5696624"/>
                  <a:pt x="8867009" y="5696624"/>
                  <a:pt x="8867009" y="5696624"/>
                </a:cubicBezTo>
                <a:cubicBezTo>
                  <a:pt x="8864817" y="5693402"/>
                  <a:pt x="8865913" y="5690986"/>
                  <a:pt x="8867009" y="5688569"/>
                </a:cubicBezTo>
                <a:close/>
                <a:moveTo>
                  <a:pt x="4156786" y="5685105"/>
                </a:moveTo>
                <a:lnTo>
                  <a:pt x="4161752" y="5687754"/>
                </a:lnTo>
                <a:cubicBezTo>
                  <a:pt x="4165054" y="5687601"/>
                  <a:pt x="4169333" y="5686532"/>
                  <a:pt x="4173610" y="5685463"/>
                </a:cubicBezTo>
                <a:lnTo>
                  <a:pt x="4169446" y="5688496"/>
                </a:lnTo>
                <a:lnTo>
                  <a:pt x="4167746" y="5686958"/>
                </a:lnTo>
                <a:lnTo>
                  <a:pt x="4167208" y="5690126"/>
                </a:lnTo>
                <a:lnTo>
                  <a:pt x="4159570" y="5695688"/>
                </a:lnTo>
                <a:lnTo>
                  <a:pt x="4159559" y="5697808"/>
                </a:lnTo>
                <a:lnTo>
                  <a:pt x="4156786" y="5699847"/>
                </a:lnTo>
                <a:cubicBezTo>
                  <a:pt x="4156786" y="5696624"/>
                  <a:pt x="4156786" y="5696624"/>
                  <a:pt x="4156786" y="5696624"/>
                </a:cubicBezTo>
                <a:cubicBezTo>
                  <a:pt x="4154594" y="5693402"/>
                  <a:pt x="4155690" y="5690986"/>
                  <a:pt x="4156786" y="5688569"/>
                </a:cubicBezTo>
                <a:close/>
                <a:moveTo>
                  <a:pt x="8812420" y="5682822"/>
                </a:moveTo>
                <a:cubicBezTo>
                  <a:pt x="8803263" y="5685111"/>
                  <a:pt x="8803263" y="5685111"/>
                  <a:pt x="8803263" y="5685111"/>
                </a:cubicBezTo>
                <a:cubicBezTo>
                  <a:pt x="8803263" y="5685111"/>
                  <a:pt x="8805687" y="5685476"/>
                  <a:pt x="8808112" y="5685843"/>
                </a:cubicBezTo>
                <a:lnTo>
                  <a:pt x="8809178" y="5686004"/>
                </a:lnTo>
                <a:lnTo>
                  <a:pt x="8809013" y="5686954"/>
                </a:lnTo>
                <a:cubicBezTo>
                  <a:pt x="8809493" y="5687199"/>
                  <a:pt x="8810671" y="5687148"/>
                  <a:pt x="8812961" y="5686576"/>
                </a:cubicBezTo>
                <a:lnTo>
                  <a:pt x="8809178" y="5686004"/>
                </a:lnTo>
                <a:lnTo>
                  <a:pt x="8809256" y="5685556"/>
                </a:lnTo>
                <a:cubicBezTo>
                  <a:pt x="8810266" y="5684332"/>
                  <a:pt x="8812420" y="5682822"/>
                  <a:pt x="8812420" y="5682822"/>
                </a:cubicBezTo>
                <a:close/>
                <a:moveTo>
                  <a:pt x="4102197" y="5682822"/>
                </a:moveTo>
                <a:cubicBezTo>
                  <a:pt x="4093039" y="5685111"/>
                  <a:pt x="4093039" y="5685111"/>
                  <a:pt x="4093039" y="5685111"/>
                </a:cubicBezTo>
                <a:cubicBezTo>
                  <a:pt x="4093039" y="5685111"/>
                  <a:pt x="4095464" y="5685476"/>
                  <a:pt x="4097888" y="5685843"/>
                </a:cubicBezTo>
                <a:lnTo>
                  <a:pt x="4098954" y="5686004"/>
                </a:lnTo>
                <a:lnTo>
                  <a:pt x="4098790" y="5686954"/>
                </a:lnTo>
                <a:cubicBezTo>
                  <a:pt x="4099269" y="5687199"/>
                  <a:pt x="4100448" y="5687148"/>
                  <a:pt x="4102737" y="5686576"/>
                </a:cubicBezTo>
                <a:lnTo>
                  <a:pt x="4098954" y="5686004"/>
                </a:lnTo>
                <a:lnTo>
                  <a:pt x="4099032" y="5685556"/>
                </a:lnTo>
                <a:cubicBezTo>
                  <a:pt x="4100042" y="5684332"/>
                  <a:pt x="4102197" y="5682822"/>
                  <a:pt x="4102197" y="5682822"/>
                </a:cubicBezTo>
                <a:close/>
                <a:moveTo>
                  <a:pt x="8867009" y="5680620"/>
                </a:moveTo>
                <a:lnTo>
                  <a:pt x="8870159" y="5682835"/>
                </a:lnTo>
                <a:cubicBezTo>
                  <a:pt x="8872391" y="5682948"/>
                  <a:pt x="8874531" y="5682414"/>
                  <a:pt x="8874531" y="5682414"/>
                </a:cubicBezTo>
                <a:cubicBezTo>
                  <a:pt x="8870253" y="5683483"/>
                  <a:pt x="8868113" y="5684018"/>
                  <a:pt x="8867044" y="5684285"/>
                </a:cubicBezTo>
                <a:lnTo>
                  <a:pt x="8867009" y="5684293"/>
                </a:lnTo>
                <a:close/>
                <a:moveTo>
                  <a:pt x="4156786" y="5680620"/>
                </a:moveTo>
                <a:lnTo>
                  <a:pt x="4159935" y="5682835"/>
                </a:lnTo>
                <a:cubicBezTo>
                  <a:pt x="4162167" y="5682948"/>
                  <a:pt x="4164307" y="5682414"/>
                  <a:pt x="4164307" y="5682414"/>
                </a:cubicBezTo>
                <a:cubicBezTo>
                  <a:pt x="4160029" y="5683483"/>
                  <a:pt x="4157889" y="5684018"/>
                  <a:pt x="4156820" y="5684285"/>
                </a:cubicBezTo>
                <a:lnTo>
                  <a:pt x="4156786" y="5684293"/>
                </a:lnTo>
                <a:close/>
                <a:moveTo>
                  <a:pt x="7441034" y="5677451"/>
                </a:moveTo>
                <a:cubicBezTo>
                  <a:pt x="7438752" y="5676402"/>
                  <a:pt x="7436216" y="5676598"/>
                  <a:pt x="7433956" y="5679007"/>
                </a:cubicBezTo>
                <a:cubicBezTo>
                  <a:pt x="7433440" y="5684008"/>
                  <a:pt x="7440939" y="5689383"/>
                  <a:pt x="7440421" y="5694385"/>
                </a:cubicBezTo>
                <a:cubicBezTo>
                  <a:pt x="7448434" y="5694757"/>
                  <a:pt x="7449076" y="5688505"/>
                  <a:pt x="7446588" y="5683363"/>
                </a:cubicBezTo>
                <a:cubicBezTo>
                  <a:pt x="7445343" y="5680792"/>
                  <a:pt x="7443316" y="5678499"/>
                  <a:pt x="7441034" y="5677451"/>
                </a:cubicBezTo>
                <a:close/>
                <a:moveTo>
                  <a:pt x="9139111" y="5676066"/>
                </a:moveTo>
                <a:lnTo>
                  <a:pt x="9140914" y="5679388"/>
                </a:lnTo>
                <a:cubicBezTo>
                  <a:pt x="9141687" y="5680748"/>
                  <a:pt x="9142159" y="5681749"/>
                  <a:pt x="9141723" y="5682054"/>
                </a:cubicBezTo>
                <a:lnTo>
                  <a:pt x="9138821" y="5681102"/>
                </a:lnTo>
                <a:lnTo>
                  <a:pt x="9139285" y="5680998"/>
                </a:lnTo>
                <a:close/>
                <a:moveTo>
                  <a:pt x="4428887" y="5676066"/>
                </a:moveTo>
                <a:lnTo>
                  <a:pt x="4430690" y="5679388"/>
                </a:lnTo>
                <a:cubicBezTo>
                  <a:pt x="4431463" y="5680748"/>
                  <a:pt x="4431935" y="5681749"/>
                  <a:pt x="4431499" y="5682054"/>
                </a:cubicBezTo>
                <a:lnTo>
                  <a:pt x="4428599" y="5681102"/>
                </a:lnTo>
                <a:lnTo>
                  <a:pt x="4429062" y="5680998"/>
                </a:lnTo>
                <a:close/>
                <a:moveTo>
                  <a:pt x="1057510" y="5675339"/>
                </a:moveTo>
                <a:lnTo>
                  <a:pt x="1061376" y="5677922"/>
                </a:lnTo>
                <a:lnTo>
                  <a:pt x="1067459" y="5679370"/>
                </a:lnTo>
                <a:lnTo>
                  <a:pt x="1068447" y="5684536"/>
                </a:lnTo>
                <a:lnTo>
                  <a:pt x="1067743" y="5684687"/>
                </a:lnTo>
                <a:lnTo>
                  <a:pt x="1066349" y="5685512"/>
                </a:lnTo>
                <a:lnTo>
                  <a:pt x="1066630" y="5683837"/>
                </a:lnTo>
                <a:cubicBezTo>
                  <a:pt x="1065283" y="5680611"/>
                  <a:pt x="1062929" y="5685602"/>
                  <a:pt x="1060576" y="5686340"/>
                </a:cubicBezTo>
                <a:cubicBezTo>
                  <a:pt x="1061079" y="5681167"/>
                  <a:pt x="1057610" y="5682024"/>
                  <a:pt x="1057260" y="5677205"/>
                </a:cubicBezTo>
                <a:close/>
                <a:moveTo>
                  <a:pt x="1074361" y="5674730"/>
                </a:moveTo>
                <a:cubicBezTo>
                  <a:pt x="1075371" y="5675022"/>
                  <a:pt x="1076212" y="5674911"/>
                  <a:pt x="1076801" y="5675259"/>
                </a:cubicBezTo>
                <a:lnTo>
                  <a:pt x="1076848" y="5675425"/>
                </a:lnTo>
                <a:lnTo>
                  <a:pt x="1074812" y="5679035"/>
                </a:lnTo>
                <a:cubicBezTo>
                  <a:pt x="1074146" y="5680311"/>
                  <a:pt x="1073650" y="5681418"/>
                  <a:pt x="1072656" y="5683632"/>
                </a:cubicBezTo>
                <a:lnTo>
                  <a:pt x="1070361" y="5684125"/>
                </a:lnTo>
                <a:close/>
                <a:moveTo>
                  <a:pt x="8731516" y="5669980"/>
                </a:moveTo>
                <a:cubicBezTo>
                  <a:pt x="8715608" y="5670673"/>
                  <a:pt x="8715212" y="5674873"/>
                  <a:pt x="8719253" y="5676004"/>
                </a:cubicBezTo>
                <a:cubicBezTo>
                  <a:pt x="8720599" y="5676381"/>
                  <a:pt x="8722439" y="5676418"/>
                  <a:pt x="8724361" y="5675869"/>
                </a:cubicBezTo>
                <a:cubicBezTo>
                  <a:pt x="8726923" y="5675138"/>
                  <a:pt x="8729632" y="5673367"/>
                  <a:pt x="8731516" y="5669980"/>
                </a:cubicBezTo>
                <a:close/>
                <a:moveTo>
                  <a:pt x="4021293" y="5669980"/>
                </a:moveTo>
                <a:cubicBezTo>
                  <a:pt x="4005384" y="5670673"/>
                  <a:pt x="4004989" y="5674873"/>
                  <a:pt x="4009029" y="5676004"/>
                </a:cubicBezTo>
                <a:cubicBezTo>
                  <a:pt x="4010375" y="5676381"/>
                  <a:pt x="4012215" y="5676418"/>
                  <a:pt x="4014137" y="5675869"/>
                </a:cubicBezTo>
                <a:cubicBezTo>
                  <a:pt x="4016699" y="5675138"/>
                  <a:pt x="4019409" y="5673367"/>
                  <a:pt x="4021293" y="5669980"/>
                </a:cubicBezTo>
                <a:close/>
                <a:moveTo>
                  <a:pt x="8660783" y="5666262"/>
                </a:moveTo>
                <a:cubicBezTo>
                  <a:pt x="8661541" y="5671517"/>
                  <a:pt x="8670086" y="5669382"/>
                  <a:pt x="8670086" y="5669382"/>
                </a:cubicBezTo>
                <a:cubicBezTo>
                  <a:pt x="8670843" y="5674639"/>
                  <a:pt x="8663811" y="5687283"/>
                  <a:pt x="8664569" y="5692539"/>
                </a:cubicBezTo>
                <a:cubicBezTo>
                  <a:pt x="8658292" y="5710441"/>
                  <a:pt x="8667596" y="5713561"/>
                  <a:pt x="8676900" y="5716681"/>
                </a:cubicBezTo>
                <a:cubicBezTo>
                  <a:pt x="8693235" y="5707156"/>
                  <a:pt x="8690965" y="5691390"/>
                  <a:pt x="8697997" y="5678743"/>
                </a:cubicBezTo>
                <a:cubicBezTo>
                  <a:pt x="8688693" y="5675622"/>
                  <a:pt x="8687179" y="5665111"/>
                  <a:pt x="8660783" y="5666262"/>
                </a:cubicBezTo>
                <a:close/>
                <a:moveTo>
                  <a:pt x="3950559" y="5666262"/>
                </a:moveTo>
                <a:cubicBezTo>
                  <a:pt x="3951317" y="5671517"/>
                  <a:pt x="3959862" y="5669382"/>
                  <a:pt x="3959862" y="5669382"/>
                </a:cubicBezTo>
                <a:cubicBezTo>
                  <a:pt x="3960620" y="5674639"/>
                  <a:pt x="3953588" y="5687283"/>
                  <a:pt x="3954345" y="5692539"/>
                </a:cubicBezTo>
                <a:cubicBezTo>
                  <a:pt x="3948069" y="5710441"/>
                  <a:pt x="3957372" y="5713561"/>
                  <a:pt x="3966676" y="5716681"/>
                </a:cubicBezTo>
                <a:cubicBezTo>
                  <a:pt x="3983012" y="5707156"/>
                  <a:pt x="3980741" y="5691390"/>
                  <a:pt x="3987773" y="5678743"/>
                </a:cubicBezTo>
                <a:cubicBezTo>
                  <a:pt x="3978469" y="5675622"/>
                  <a:pt x="3976955" y="5665111"/>
                  <a:pt x="3950559" y="5666262"/>
                </a:cubicBezTo>
                <a:close/>
                <a:moveTo>
                  <a:pt x="8793167" y="5666243"/>
                </a:moveTo>
                <a:cubicBezTo>
                  <a:pt x="8789773" y="5671953"/>
                  <a:pt x="8792146" y="5673791"/>
                  <a:pt x="8796385" y="5673948"/>
                </a:cubicBezTo>
                <a:cubicBezTo>
                  <a:pt x="8800624" y="5674103"/>
                  <a:pt x="8806727" y="5672578"/>
                  <a:pt x="8810799" y="5671561"/>
                </a:cubicBezTo>
                <a:cubicBezTo>
                  <a:pt x="8810799" y="5671561"/>
                  <a:pt x="8810799" y="5671561"/>
                  <a:pt x="8810122" y="5666869"/>
                </a:cubicBezTo>
                <a:cubicBezTo>
                  <a:pt x="8801981" y="5668903"/>
                  <a:pt x="8793167" y="5666243"/>
                  <a:pt x="8793167" y="5666243"/>
                </a:cubicBezTo>
                <a:close/>
                <a:moveTo>
                  <a:pt x="4082943" y="5666243"/>
                </a:moveTo>
                <a:cubicBezTo>
                  <a:pt x="4079550" y="5671953"/>
                  <a:pt x="4081922" y="5673791"/>
                  <a:pt x="4086161" y="5673948"/>
                </a:cubicBezTo>
                <a:cubicBezTo>
                  <a:pt x="4090400" y="5674103"/>
                  <a:pt x="4096503" y="5672578"/>
                  <a:pt x="4100575" y="5671561"/>
                </a:cubicBezTo>
                <a:cubicBezTo>
                  <a:pt x="4100575" y="5671561"/>
                  <a:pt x="4100575" y="5671561"/>
                  <a:pt x="4099898" y="5666869"/>
                </a:cubicBezTo>
                <a:cubicBezTo>
                  <a:pt x="4091758" y="5668903"/>
                  <a:pt x="4082943" y="5666243"/>
                  <a:pt x="4082943" y="5666243"/>
                </a:cubicBezTo>
                <a:close/>
                <a:moveTo>
                  <a:pt x="11533460" y="5664835"/>
                </a:moveTo>
                <a:cubicBezTo>
                  <a:pt x="11533460" y="5668068"/>
                  <a:pt x="11533460" y="5668068"/>
                  <a:pt x="11533460" y="5671300"/>
                </a:cubicBezTo>
                <a:cubicBezTo>
                  <a:pt x="11532099" y="5677362"/>
                  <a:pt x="11530091" y="5682211"/>
                  <a:pt x="11527606" y="5686156"/>
                </a:cubicBezTo>
                <a:lnTo>
                  <a:pt x="11522423" y="5691771"/>
                </a:lnTo>
                <a:lnTo>
                  <a:pt x="11522912" y="5690743"/>
                </a:lnTo>
                <a:cubicBezTo>
                  <a:pt x="11523346" y="5687759"/>
                  <a:pt x="11522192" y="5683836"/>
                  <a:pt x="11517956" y="5681332"/>
                </a:cubicBezTo>
                <a:lnTo>
                  <a:pt x="11516274" y="5683168"/>
                </a:lnTo>
                <a:lnTo>
                  <a:pt x="11519573" y="5672917"/>
                </a:lnTo>
                <a:cubicBezTo>
                  <a:pt x="11522567" y="5668069"/>
                  <a:pt x="11526924" y="5664835"/>
                  <a:pt x="11533460" y="5664835"/>
                </a:cubicBezTo>
                <a:close/>
                <a:moveTo>
                  <a:pt x="9141071" y="5664198"/>
                </a:moveTo>
                <a:lnTo>
                  <a:pt x="9137605" y="5669443"/>
                </a:lnTo>
                <a:lnTo>
                  <a:pt x="9137107" y="5668068"/>
                </a:lnTo>
                <a:close/>
                <a:moveTo>
                  <a:pt x="4430847" y="5664198"/>
                </a:moveTo>
                <a:lnTo>
                  <a:pt x="4427382" y="5669443"/>
                </a:lnTo>
                <a:lnTo>
                  <a:pt x="4426884" y="5668068"/>
                </a:lnTo>
                <a:close/>
                <a:moveTo>
                  <a:pt x="8858258" y="5661602"/>
                </a:moveTo>
                <a:cubicBezTo>
                  <a:pt x="8858258" y="5661602"/>
                  <a:pt x="8858258" y="5661602"/>
                  <a:pt x="8860436" y="5661602"/>
                </a:cubicBezTo>
                <a:lnTo>
                  <a:pt x="8858503" y="5661815"/>
                </a:lnTo>
                <a:close/>
                <a:moveTo>
                  <a:pt x="4148034" y="5661602"/>
                </a:moveTo>
                <a:cubicBezTo>
                  <a:pt x="4148034" y="5661602"/>
                  <a:pt x="4148034" y="5661602"/>
                  <a:pt x="4150212" y="5661602"/>
                </a:cubicBezTo>
                <a:lnTo>
                  <a:pt x="4148280" y="5661815"/>
                </a:lnTo>
                <a:close/>
                <a:moveTo>
                  <a:pt x="11471599" y="5660292"/>
                </a:moveTo>
                <a:cubicBezTo>
                  <a:pt x="11470937" y="5662129"/>
                  <a:pt x="11470937" y="5662129"/>
                  <a:pt x="11470937" y="5662129"/>
                </a:cubicBezTo>
                <a:cubicBezTo>
                  <a:pt x="11466702" y="5659625"/>
                  <a:pt x="11466039" y="5661462"/>
                  <a:pt x="11465377" y="5663299"/>
                </a:cubicBezTo>
                <a:cubicBezTo>
                  <a:pt x="11464715" y="5665136"/>
                  <a:pt x="11468287" y="5669475"/>
                  <a:pt x="11466964" y="5673150"/>
                </a:cubicBezTo>
                <a:cubicBezTo>
                  <a:pt x="11466301" y="5674986"/>
                  <a:pt x="11469872" y="5679327"/>
                  <a:pt x="11469211" y="5681164"/>
                </a:cubicBezTo>
                <a:cubicBezTo>
                  <a:pt x="11473446" y="5683669"/>
                  <a:pt x="11473446" y="5683669"/>
                  <a:pt x="11473446" y="5683669"/>
                </a:cubicBezTo>
                <a:cubicBezTo>
                  <a:pt x="11474108" y="5681832"/>
                  <a:pt x="11471197" y="5675653"/>
                  <a:pt x="11471860" y="5673816"/>
                </a:cubicBezTo>
                <a:cubicBezTo>
                  <a:pt x="11472522" y="5671980"/>
                  <a:pt x="11469612" y="5665803"/>
                  <a:pt x="11470274" y="5663965"/>
                </a:cubicBezTo>
                <a:cubicBezTo>
                  <a:pt x="11474508" y="5666469"/>
                  <a:pt x="11474508" y="5666469"/>
                  <a:pt x="11474508" y="5666469"/>
                </a:cubicBezTo>
                <a:cubicBezTo>
                  <a:pt x="11474508" y="5666469"/>
                  <a:pt x="11475171" y="5664632"/>
                  <a:pt x="11475171" y="5664632"/>
                </a:cubicBezTo>
                <a:cubicBezTo>
                  <a:pt x="11475171" y="5664632"/>
                  <a:pt x="11475833" y="5662794"/>
                  <a:pt x="11475833" y="5662794"/>
                </a:cubicBezTo>
                <a:cubicBezTo>
                  <a:pt x="11471599" y="5660292"/>
                  <a:pt x="11471599" y="5660292"/>
                  <a:pt x="11471599" y="5660292"/>
                </a:cubicBezTo>
                <a:close/>
                <a:moveTo>
                  <a:pt x="9107926" y="5656441"/>
                </a:moveTo>
                <a:lnTo>
                  <a:pt x="9110693" y="5659177"/>
                </a:lnTo>
                <a:cubicBezTo>
                  <a:pt x="9112054" y="5660794"/>
                  <a:pt x="9113143" y="5663219"/>
                  <a:pt x="9113143" y="5668068"/>
                </a:cubicBezTo>
                <a:cubicBezTo>
                  <a:pt x="9117500" y="5671300"/>
                  <a:pt x="9119678" y="5664835"/>
                  <a:pt x="9119678" y="5661602"/>
                </a:cubicBezTo>
                <a:cubicBezTo>
                  <a:pt x="9119678" y="5671300"/>
                  <a:pt x="9124037" y="5671300"/>
                  <a:pt x="9119678" y="5677766"/>
                </a:cubicBezTo>
                <a:cubicBezTo>
                  <a:pt x="9122947" y="5680998"/>
                  <a:pt x="9126758" y="5682615"/>
                  <a:pt x="9130298" y="5683019"/>
                </a:cubicBezTo>
                <a:lnTo>
                  <a:pt x="9137643" y="5681367"/>
                </a:lnTo>
                <a:lnTo>
                  <a:pt x="9146021" y="5693951"/>
                </a:lnTo>
                <a:lnTo>
                  <a:pt x="9145820" y="5693929"/>
                </a:lnTo>
                <a:cubicBezTo>
                  <a:pt x="9145820" y="5703627"/>
                  <a:pt x="9150178" y="5703627"/>
                  <a:pt x="9150178" y="5713324"/>
                </a:cubicBezTo>
                <a:lnTo>
                  <a:pt x="9154212" y="5714413"/>
                </a:lnTo>
                <a:lnTo>
                  <a:pt x="9150501" y="5722870"/>
                </a:lnTo>
                <a:cubicBezTo>
                  <a:pt x="9149911" y="5724801"/>
                  <a:pt x="9151181" y="5725436"/>
                  <a:pt x="9153720" y="5726706"/>
                </a:cubicBezTo>
                <a:cubicBezTo>
                  <a:pt x="9154989" y="5727342"/>
                  <a:pt x="9155579" y="5725410"/>
                  <a:pt x="9155579" y="5725410"/>
                </a:cubicBezTo>
                <a:lnTo>
                  <a:pt x="9159748" y="5715907"/>
                </a:lnTo>
                <a:lnTo>
                  <a:pt x="9164282" y="5717130"/>
                </a:lnTo>
                <a:lnTo>
                  <a:pt x="9165003" y="5723259"/>
                </a:lnTo>
                <a:lnTo>
                  <a:pt x="9158892" y="5726659"/>
                </a:lnTo>
                <a:cubicBezTo>
                  <a:pt x="9156713" y="5728680"/>
                  <a:pt x="9154534" y="5731104"/>
                  <a:pt x="9152357" y="5732721"/>
                </a:cubicBezTo>
                <a:cubicBezTo>
                  <a:pt x="9150178" y="5735953"/>
                  <a:pt x="9147999" y="5735953"/>
                  <a:pt x="9145820" y="5732721"/>
                </a:cubicBezTo>
                <a:cubicBezTo>
                  <a:pt x="9145820" y="5732721"/>
                  <a:pt x="9143642" y="5732721"/>
                  <a:pt x="9143642" y="5732721"/>
                </a:cubicBezTo>
                <a:cubicBezTo>
                  <a:pt x="9143642" y="5732721"/>
                  <a:pt x="9143642" y="5732721"/>
                  <a:pt x="9143642" y="5735953"/>
                </a:cubicBezTo>
                <a:cubicBezTo>
                  <a:pt x="9141464" y="5735953"/>
                  <a:pt x="9143642" y="5739186"/>
                  <a:pt x="9143642" y="5739186"/>
                </a:cubicBezTo>
                <a:lnTo>
                  <a:pt x="9153791" y="5739186"/>
                </a:lnTo>
                <a:lnTo>
                  <a:pt x="9149180" y="5742754"/>
                </a:lnTo>
                <a:cubicBezTo>
                  <a:pt x="9149180" y="5742754"/>
                  <a:pt x="9151505" y="5743517"/>
                  <a:pt x="9153831" y="5744279"/>
                </a:cubicBezTo>
                <a:lnTo>
                  <a:pt x="9155269" y="5744750"/>
                </a:lnTo>
                <a:lnTo>
                  <a:pt x="9155745" y="5748369"/>
                </a:lnTo>
                <a:lnTo>
                  <a:pt x="9142862" y="5760453"/>
                </a:lnTo>
                <a:cubicBezTo>
                  <a:pt x="9139331" y="5766709"/>
                  <a:pt x="9135800" y="5772965"/>
                  <a:pt x="9127243" y="5775102"/>
                </a:cubicBezTo>
                <a:cubicBezTo>
                  <a:pt x="9127243" y="5775102"/>
                  <a:pt x="9125104" y="5775637"/>
                  <a:pt x="9122871" y="5775523"/>
                </a:cubicBezTo>
                <a:cubicBezTo>
                  <a:pt x="9120637" y="5775409"/>
                  <a:pt x="9118311" y="5774647"/>
                  <a:pt x="9117939" y="5772053"/>
                </a:cubicBezTo>
                <a:cubicBezTo>
                  <a:pt x="9117191" y="5766868"/>
                  <a:pt x="9125749" y="5764730"/>
                  <a:pt x="9125001" y="5759542"/>
                </a:cubicBezTo>
                <a:cubicBezTo>
                  <a:pt x="9122760" y="5743982"/>
                  <a:pt x="9113455" y="5740934"/>
                  <a:pt x="9103402" y="5732698"/>
                </a:cubicBezTo>
                <a:cubicBezTo>
                  <a:pt x="9102282" y="5724918"/>
                  <a:pt x="9102927" y="5714011"/>
                  <a:pt x="9102596" y="5704019"/>
                </a:cubicBezTo>
                <a:lnTo>
                  <a:pt x="9102092" y="5699599"/>
                </a:lnTo>
                <a:lnTo>
                  <a:pt x="9104183" y="5698122"/>
                </a:lnTo>
                <a:cubicBezTo>
                  <a:pt x="9108163" y="5692874"/>
                  <a:pt x="9109592" y="5685792"/>
                  <a:pt x="9110477" y="5682893"/>
                </a:cubicBezTo>
                <a:cubicBezTo>
                  <a:pt x="9105059" y="5679068"/>
                  <a:pt x="9105832" y="5670543"/>
                  <a:pt x="9107153" y="5662014"/>
                </a:cubicBezTo>
                <a:close/>
                <a:moveTo>
                  <a:pt x="4397702" y="5656441"/>
                </a:moveTo>
                <a:lnTo>
                  <a:pt x="4400469" y="5659177"/>
                </a:lnTo>
                <a:cubicBezTo>
                  <a:pt x="4401830" y="5660794"/>
                  <a:pt x="4402919" y="5663219"/>
                  <a:pt x="4402919" y="5668068"/>
                </a:cubicBezTo>
                <a:cubicBezTo>
                  <a:pt x="4407276" y="5671300"/>
                  <a:pt x="4409454" y="5664835"/>
                  <a:pt x="4409454" y="5661602"/>
                </a:cubicBezTo>
                <a:cubicBezTo>
                  <a:pt x="4409454" y="5671300"/>
                  <a:pt x="4413813" y="5671300"/>
                  <a:pt x="4409454" y="5677766"/>
                </a:cubicBezTo>
                <a:cubicBezTo>
                  <a:pt x="4412723" y="5680998"/>
                  <a:pt x="4416534" y="5682615"/>
                  <a:pt x="4420075" y="5683019"/>
                </a:cubicBezTo>
                <a:lnTo>
                  <a:pt x="4427419" y="5681367"/>
                </a:lnTo>
                <a:lnTo>
                  <a:pt x="4435798" y="5693951"/>
                </a:lnTo>
                <a:lnTo>
                  <a:pt x="4435596" y="5693929"/>
                </a:lnTo>
                <a:cubicBezTo>
                  <a:pt x="4435596" y="5703627"/>
                  <a:pt x="4439955" y="5703627"/>
                  <a:pt x="4439955" y="5713324"/>
                </a:cubicBezTo>
                <a:lnTo>
                  <a:pt x="4443989" y="5714413"/>
                </a:lnTo>
                <a:lnTo>
                  <a:pt x="4440278" y="5722870"/>
                </a:lnTo>
                <a:cubicBezTo>
                  <a:pt x="4439688" y="5724801"/>
                  <a:pt x="4440958" y="5725436"/>
                  <a:pt x="4443496" y="5726706"/>
                </a:cubicBezTo>
                <a:cubicBezTo>
                  <a:pt x="4444765" y="5727342"/>
                  <a:pt x="4445355" y="5725410"/>
                  <a:pt x="4445355" y="5725410"/>
                </a:cubicBezTo>
                <a:lnTo>
                  <a:pt x="4449525" y="5715907"/>
                </a:lnTo>
                <a:lnTo>
                  <a:pt x="4454059" y="5717130"/>
                </a:lnTo>
                <a:lnTo>
                  <a:pt x="4454779" y="5723259"/>
                </a:lnTo>
                <a:lnTo>
                  <a:pt x="4448669" y="5726659"/>
                </a:lnTo>
                <a:cubicBezTo>
                  <a:pt x="4446489" y="5728680"/>
                  <a:pt x="4444310" y="5731104"/>
                  <a:pt x="4442133" y="5732721"/>
                </a:cubicBezTo>
                <a:cubicBezTo>
                  <a:pt x="4439955" y="5735953"/>
                  <a:pt x="4437775" y="5735953"/>
                  <a:pt x="4435596" y="5732721"/>
                </a:cubicBezTo>
                <a:cubicBezTo>
                  <a:pt x="4435596" y="5732721"/>
                  <a:pt x="4433419" y="5732721"/>
                  <a:pt x="4433419" y="5732721"/>
                </a:cubicBezTo>
                <a:cubicBezTo>
                  <a:pt x="4433419" y="5732721"/>
                  <a:pt x="4433419" y="5732721"/>
                  <a:pt x="4433419" y="5735953"/>
                </a:cubicBezTo>
                <a:cubicBezTo>
                  <a:pt x="4431241" y="5735953"/>
                  <a:pt x="4433419" y="5739186"/>
                  <a:pt x="4433419" y="5739186"/>
                </a:cubicBezTo>
                <a:lnTo>
                  <a:pt x="4443568" y="5739186"/>
                </a:lnTo>
                <a:lnTo>
                  <a:pt x="4438956" y="5742754"/>
                </a:lnTo>
                <a:cubicBezTo>
                  <a:pt x="4438956" y="5742754"/>
                  <a:pt x="4441281" y="5743517"/>
                  <a:pt x="4443607" y="5744279"/>
                </a:cubicBezTo>
                <a:lnTo>
                  <a:pt x="4445045" y="5744750"/>
                </a:lnTo>
                <a:lnTo>
                  <a:pt x="4445522" y="5748369"/>
                </a:lnTo>
                <a:lnTo>
                  <a:pt x="4432638" y="5760453"/>
                </a:lnTo>
                <a:cubicBezTo>
                  <a:pt x="4429108" y="5766709"/>
                  <a:pt x="4425577" y="5772965"/>
                  <a:pt x="4417020" y="5775102"/>
                </a:cubicBezTo>
                <a:cubicBezTo>
                  <a:pt x="4417020" y="5775102"/>
                  <a:pt x="4414880" y="5775637"/>
                  <a:pt x="4412647" y="5775523"/>
                </a:cubicBezTo>
                <a:cubicBezTo>
                  <a:pt x="4410414" y="5775409"/>
                  <a:pt x="4408088" y="5774647"/>
                  <a:pt x="4407715" y="5772053"/>
                </a:cubicBezTo>
                <a:cubicBezTo>
                  <a:pt x="4406967" y="5766868"/>
                  <a:pt x="4415525" y="5764730"/>
                  <a:pt x="4414778" y="5759542"/>
                </a:cubicBezTo>
                <a:cubicBezTo>
                  <a:pt x="4412537" y="5743982"/>
                  <a:pt x="4403232" y="5740934"/>
                  <a:pt x="4393179" y="5732698"/>
                </a:cubicBezTo>
                <a:cubicBezTo>
                  <a:pt x="4392058" y="5724918"/>
                  <a:pt x="4392703" y="5714011"/>
                  <a:pt x="4392373" y="5704019"/>
                </a:cubicBezTo>
                <a:lnTo>
                  <a:pt x="4391869" y="5699599"/>
                </a:lnTo>
                <a:lnTo>
                  <a:pt x="4393959" y="5698122"/>
                </a:lnTo>
                <a:cubicBezTo>
                  <a:pt x="4397939" y="5692874"/>
                  <a:pt x="4399368" y="5685792"/>
                  <a:pt x="4400253" y="5682893"/>
                </a:cubicBezTo>
                <a:cubicBezTo>
                  <a:pt x="4394836" y="5679068"/>
                  <a:pt x="4395608" y="5670543"/>
                  <a:pt x="4396930" y="5662014"/>
                </a:cubicBezTo>
                <a:close/>
                <a:moveTo>
                  <a:pt x="8656719" y="5655610"/>
                </a:moveTo>
                <a:cubicBezTo>
                  <a:pt x="8649088" y="5657516"/>
                  <a:pt x="8641457" y="5659423"/>
                  <a:pt x="8642267" y="5665055"/>
                </a:cubicBezTo>
                <a:cubicBezTo>
                  <a:pt x="8646083" y="5664101"/>
                  <a:pt x="8650305" y="5665964"/>
                  <a:pt x="8653368" y="5666657"/>
                </a:cubicBezTo>
                <a:cubicBezTo>
                  <a:pt x="8656433" y="5667350"/>
                  <a:pt x="8658341" y="5666872"/>
                  <a:pt x="8657530" y="5661242"/>
                </a:cubicBezTo>
                <a:cubicBezTo>
                  <a:pt x="8657530" y="5661242"/>
                  <a:pt x="8656719" y="5655610"/>
                  <a:pt x="8656719" y="5655610"/>
                </a:cubicBezTo>
                <a:close/>
                <a:moveTo>
                  <a:pt x="3946495" y="5655610"/>
                </a:moveTo>
                <a:cubicBezTo>
                  <a:pt x="3938865" y="5657516"/>
                  <a:pt x="3931233" y="5659423"/>
                  <a:pt x="3932044" y="5665055"/>
                </a:cubicBezTo>
                <a:cubicBezTo>
                  <a:pt x="3935859" y="5664101"/>
                  <a:pt x="3940081" y="5665964"/>
                  <a:pt x="3943145" y="5666657"/>
                </a:cubicBezTo>
                <a:cubicBezTo>
                  <a:pt x="3946209" y="5667350"/>
                  <a:pt x="3948117" y="5666872"/>
                  <a:pt x="3947306" y="5661242"/>
                </a:cubicBezTo>
                <a:cubicBezTo>
                  <a:pt x="3947306" y="5661242"/>
                  <a:pt x="3946495" y="5655610"/>
                  <a:pt x="3946495" y="5655610"/>
                </a:cubicBezTo>
                <a:close/>
                <a:moveTo>
                  <a:pt x="1029788" y="5653381"/>
                </a:moveTo>
                <a:cubicBezTo>
                  <a:pt x="1028643" y="5654347"/>
                  <a:pt x="1027988" y="5656192"/>
                  <a:pt x="1026117" y="5657417"/>
                </a:cubicBezTo>
                <a:cubicBezTo>
                  <a:pt x="1027153" y="5657611"/>
                  <a:pt x="1028190" y="5657804"/>
                  <a:pt x="1027556" y="5660834"/>
                </a:cubicBezTo>
                <a:cubicBezTo>
                  <a:pt x="1033776" y="5661997"/>
                  <a:pt x="1034725" y="5657453"/>
                  <a:pt x="1036395" y="5654616"/>
                </a:cubicBezTo>
                <a:cubicBezTo>
                  <a:pt x="1032566" y="5652326"/>
                  <a:pt x="1030932" y="5652414"/>
                  <a:pt x="1029788" y="5653381"/>
                </a:cubicBezTo>
                <a:close/>
                <a:moveTo>
                  <a:pt x="7360942" y="5650799"/>
                </a:moveTo>
                <a:lnTo>
                  <a:pt x="7360433" y="5655737"/>
                </a:lnTo>
                <a:cubicBezTo>
                  <a:pt x="7359924" y="5660674"/>
                  <a:pt x="7359417" y="5665613"/>
                  <a:pt x="7359417" y="5665613"/>
                </a:cubicBezTo>
                <a:cubicBezTo>
                  <a:pt x="7363617" y="5665808"/>
                  <a:pt x="7365717" y="5665905"/>
                  <a:pt x="7366830" y="5665336"/>
                </a:cubicBezTo>
                <a:cubicBezTo>
                  <a:pt x="7367945" y="5664767"/>
                  <a:pt x="7368072" y="5663532"/>
                  <a:pt x="7368325" y="5661064"/>
                </a:cubicBezTo>
                <a:cubicBezTo>
                  <a:pt x="7368833" y="5656126"/>
                  <a:pt x="7368833" y="5656126"/>
                  <a:pt x="7360942" y="5650799"/>
                </a:cubicBezTo>
                <a:close/>
                <a:moveTo>
                  <a:pt x="8833053" y="5650444"/>
                </a:moveTo>
                <a:cubicBezTo>
                  <a:pt x="8833729" y="5655136"/>
                  <a:pt x="8827625" y="5656662"/>
                  <a:pt x="8828300" y="5661354"/>
                </a:cubicBezTo>
                <a:cubicBezTo>
                  <a:pt x="8834405" y="5659829"/>
                  <a:pt x="8834405" y="5659829"/>
                  <a:pt x="8833729" y="5655136"/>
                </a:cubicBezTo>
                <a:cubicBezTo>
                  <a:pt x="8833729" y="5655136"/>
                  <a:pt x="8833729" y="5655136"/>
                  <a:pt x="8833053" y="5650444"/>
                </a:cubicBezTo>
                <a:close/>
                <a:moveTo>
                  <a:pt x="4122830" y="5650444"/>
                </a:moveTo>
                <a:cubicBezTo>
                  <a:pt x="4123506" y="5655136"/>
                  <a:pt x="4117401" y="5656662"/>
                  <a:pt x="4118077" y="5661354"/>
                </a:cubicBezTo>
                <a:cubicBezTo>
                  <a:pt x="4124181" y="5659829"/>
                  <a:pt x="4124181" y="5659829"/>
                  <a:pt x="4123506" y="5655136"/>
                </a:cubicBezTo>
                <a:cubicBezTo>
                  <a:pt x="4123506" y="5655136"/>
                  <a:pt x="4123506" y="5655136"/>
                  <a:pt x="4122830" y="5650444"/>
                </a:cubicBezTo>
                <a:close/>
                <a:moveTo>
                  <a:pt x="8728542" y="5649332"/>
                </a:moveTo>
                <a:cubicBezTo>
                  <a:pt x="8719385" y="5651622"/>
                  <a:pt x="8710905" y="5658600"/>
                  <a:pt x="8711580" y="5663294"/>
                </a:cubicBezTo>
                <a:cubicBezTo>
                  <a:pt x="8720736" y="5661006"/>
                  <a:pt x="8720736" y="5661006"/>
                  <a:pt x="8729894" y="5658718"/>
                </a:cubicBezTo>
                <a:cubicBezTo>
                  <a:pt x="8729219" y="5654024"/>
                  <a:pt x="8728542" y="5649332"/>
                  <a:pt x="8728542" y="5649332"/>
                </a:cubicBezTo>
                <a:close/>
                <a:moveTo>
                  <a:pt x="4018319" y="5649332"/>
                </a:moveTo>
                <a:cubicBezTo>
                  <a:pt x="4009161" y="5651622"/>
                  <a:pt x="4000681" y="5658600"/>
                  <a:pt x="4001357" y="5663294"/>
                </a:cubicBezTo>
                <a:cubicBezTo>
                  <a:pt x="4010512" y="5661006"/>
                  <a:pt x="4010512" y="5661006"/>
                  <a:pt x="4019670" y="5658718"/>
                </a:cubicBezTo>
                <a:cubicBezTo>
                  <a:pt x="4018995" y="5654024"/>
                  <a:pt x="4018319" y="5649332"/>
                  <a:pt x="4018319" y="5649332"/>
                </a:cubicBezTo>
                <a:close/>
                <a:moveTo>
                  <a:pt x="8808789" y="5647821"/>
                </a:moveTo>
                <a:cubicBezTo>
                  <a:pt x="8806684" y="5654305"/>
                  <a:pt x="8810894" y="5667272"/>
                  <a:pt x="8812997" y="5673755"/>
                </a:cubicBezTo>
                <a:cubicBezTo>
                  <a:pt x="8815102" y="5673755"/>
                  <a:pt x="8817207" y="5673755"/>
                  <a:pt x="8819311" y="5673755"/>
                </a:cubicBezTo>
                <a:cubicBezTo>
                  <a:pt x="8819311" y="5670514"/>
                  <a:pt x="8819311" y="5667272"/>
                  <a:pt x="8819311" y="5664029"/>
                </a:cubicBezTo>
                <a:cubicBezTo>
                  <a:pt x="8821415" y="5664029"/>
                  <a:pt x="8821415" y="5667272"/>
                  <a:pt x="8823520" y="5667272"/>
                </a:cubicBezTo>
                <a:cubicBezTo>
                  <a:pt x="8825624" y="5664029"/>
                  <a:pt x="8823520" y="5664029"/>
                  <a:pt x="8823520" y="5664029"/>
                </a:cubicBezTo>
                <a:cubicBezTo>
                  <a:pt x="8821415" y="5660788"/>
                  <a:pt x="8821415" y="5660788"/>
                  <a:pt x="8819311" y="5660788"/>
                </a:cubicBezTo>
                <a:cubicBezTo>
                  <a:pt x="8819311" y="5657546"/>
                  <a:pt x="8819311" y="5657546"/>
                  <a:pt x="8819311" y="5657546"/>
                </a:cubicBezTo>
                <a:cubicBezTo>
                  <a:pt x="8815102" y="5657546"/>
                  <a:pt x="8812997" y="5647821"/>
                  <a:pt x="8808789" y="5647821"/>
                </a:cubicBezTo>
                <a:close/>
                <a:moveTo>
                  <a:pt x="4098566" y="5647821"/>
                </a:moveTo>
                <a:cubicBezTo>
                  <a:pt x="4096461" y="5654305"/>
                  <a:pt x="4100671" y="5667272"/>
                  <a:pt x="4102774" y="5673755"/>
                </a:cubicBezTo>
                <a:cubicBezTo>
                  <a:pt x="4104879" y="5673755"/>
                  <a:pt x="4106984" y="5673755"/>
                  <a:pt x="4109088" y="5673755"/>
                </a:cubicBezTo>
                <a:cubicBezTo>
                  <a:pt x="4109088" y="5670514"/>
                  <a:pt x="4109088" y="5667272"/>
                  <a:pt x="4109088" y="5664029"/>
                </a:cubicBezTo>
                <a:cubicBezTo>
                  <a:pt x="4111192" y="5664029"/>
                  <a:pt x="4111192" y="5667272"/>
                  <a:pt x="4113297" y="5667272"/>
                </a:cubicBezTo>
                <a:cubicBezTo>
                  <a:pt x="4115400" y="5664029"/>
                  <a:pt x="4113297" y="5664029"/>
                  <a:pt x="4113297" y="5664029"/>
                </a:cubicBezTo>
                <a:cubicBezTo>
                  <a:pt x="4111192" y="5660788"/>
                  <a:pt x="4111192" y="5660788"/>
                  <a:pt x="4109088" y="5660788"/>
                </a:cubicBezTo>
                <a:cubicBezTo>
                  <a:pt x="4109088" y="5657546"/>
                  <a:pt x="4109088" y="5657546"/>
                  <a:pt x="4109088" y="5657546"/>
                </a:cubicBezTo>
                <a:cubicBezTo>
                  <a:pt x="4104879" y="5657546"/>
                  <a:pt x="4102774" y="5647821"/>
                  <a:pt x="4098566" y="5647821"/>
                </a:cubicBezTo>
                <a:close/>
                <a:moveTo>
                  <a:pt x="7394950" y="5647398"/>
                </a:moveTo>
                <a:cubicBezTo>
                  <a:pt x="7385416" y="5652040"/>
                  <a:pt x="7384895" y="5657102"/>
                  <a:pt x="7375359" y="5661745"/>
                </a:cubicBezTo>
                <a:cubicBezTo>
                  <a:pt x="7374838" y="5666806"/>
                  <a:pt x="7374838" y="5666806"/>
                  <a:pt x="7374317" y="5671867"/>
                </a:cubicBezTo>
                <a:cubicBezTo>
                  <a:pt x="7374317" y="5671867"/>
                  <a:pt x="7373796" y="5676930"/>
                  <a:pt x="7373796" y="5676930"/>
                </a:cubicBezTo>
                <a:cubicBezTo>
                  <a:pt x="7382810" y="5677349"/>
                  <a:pt x="7393386" y="5662582"/>
                  <a:pt x="7392343" y="5672705"/>
                </a:cubicBezTo>
                <a:cubicBezTo>
                  <a:pt x="7392343" y="5672705"/>
                  <a:pt x="7391823" y="5677767"/>
                  <a:pt x="7391823" y="5677767"/>
                </a:cubicBezTo>
                <a:cubicBezTo>
                  <a:pt x="7400834" y="5678186"/>
                  <a:pt x="7401357" y="5673125"/>
                  <a:pt x="7401357" y="5673125"/>
                </a:cubicBezTo>
                <a:cubicBezTo>
                  <a:pt x="7392866" y="5667645"/>
                  <a:pt x="7402919" y="5657939"/>
                  <a:pt x="7394950" y="5647398"/>
                </a:cubicBezTo>
                <a:close/>
                <a:moveTo>
                  <a:pt x="11705334" y="5645192"/>
                </a:moveTo>
                <a:cubicBezTo>
                  <a:pt x="11705334" y="5645192"/>
                  <a:pt x="11705334" y="5645192"/>
                  <a:pt x="11705334" y="5648456"/>
                </a:cubicBezTo>
                <a:cubicBezTo>
                  <a:pt x="11705334" y="5648456"/>
                  <a:pt x="11703164" y="5648456"/>
                  <a:pt x="11703164" y="5648456"/>
                </a:cubicBezTo>
                <a:cubicBezTo>
                  <a:pt x="11683633" y="5645192"/>
                  <a:pt x="11651082" y="5641928"/>
                  <a:pt x="11644571" y="5674572"/>
                </a:cubicBezTo>
                <a:cubicBezTo>
                  <a:pt x="11644571" y="5674572"/>
                  <a:pt x="11642400" y="5674572"/>
                  <a:pt x="11642400" y="5674572"/>
                </a:cubicBezTo>
                <a:cubicBezTo>
                  <a:pt x="11642400" y="5677837"/>
                  <a:pt x="11640231" y="5677837"/>
                  <a:pt x="11640231" y="5677837"/>
                </a:cubicBezTo>
                <a:cubicBezTo>
                  <a:pt x="11640231" y="5677837"/>
                  <a:pt x="11638061" y="5677837"/>
                  <a:pt x="11638061" y="5681101"/>
                </a:cubicBezTo>
                <a:cubicBezTo>
                  <a:pt x="11638061" y="5681101"/>
                  <a:pt x="11640231" y="5684365"/>
                  <a:pt x="11640231" y="5684365"/>
                </a:cubicBezTo>
                <a:cubicBezTo>
                  <a:pt x="11642400" y="5684365"/>
                  <a:pt x="11642400" y="5681101"/>
                  <a:pt x="11644571" y="5681101"/>
                </a:cubicBezTo>
                <a:cubicBezTo>
                  <a:pt x="11644571" y="5681101"/>
                  <a:pt x="11646742" y="5681101"/>
                  <a:pt x="11646742" y="5681101"/>
                </a:cubicBezTo>
                <a:cubicBezTo>
                  <a:pt x="11659762" y="5681101"/>
                  <a:pt x="11661932" y="5671308"/>
                  <a:pt x="11674952" y="5677837"/>
                </a:cubicBezTo>
                <a:cubicBezTo>
                  <a:pt x="11683633" y="5664778"/>
                  <a:pt x="11700993" y="5674572"/>
                  <a:pt x="11705334" y="5658249"/>
                </a:cubicBezTo>
                <a:cubicBezTo>
                  <a:pt x="11705334" y="5654985"/>
                  <a:pt x="11705334" y="5654985"/>
                  <a:pt x="11705334" y="5654985"/>
                </a:cubicBezTo>
                <a:cubicBezTo>
                  <a:pt x="11705334" y="5654985"/>
                  <a:pt x="11705334" y="5654985"/>
                  <a:pt x="11707504" y="5654985"/>
                </a:cubicBezTo>
                <a:cubicBezTo>
                  <a:pt x="11707504" y="5654985"/>
                  <a:pt x="11707504" y="5651721"/>
                  <a:pt x="11707504" y="5648456"/>
                </a:cubicBezTo>
                <a:cubicBezTo>
                  <a:pt x="11707504" y="5648456"/>
                  <a:pt x="11707504" y="5645192"/>
                  <a:pt x="11705334" y="5645192"/>
                </a:cubicBezTo>
                <a:close/>
                <a:moveTo>
                  <a:pt x="8877007" y="5643581"/>
                </a:moveTo>
                <a:lnTo>
                  <a:pt x="8877857" y="5643970"/>
                </a:lnTo>
                <a:lnTo>
                  <a:pt x="8878787" y="5647988"/>
                </a:lnTo>
                <a:lnTo>
                  <a:pt x="8877865" y="5648672"/>
                </a:lnTo>
                <a:close/>
                <a:moveTo>
                  <a:pt x="4166784" y="5643581"/>
                </a:moveTo>
                <a:lnTo>
                  <a:pt x="4167634" y="5643970"/>
                </a:lnTo>
                <a:lnTo>
                  <a:pt x="4168563" y="5647988"/>
                </a:lnTo>
                <a:lnTo>
                  <a:pt x="4167641" y="5648672"/>
                </a:lnTo>
                <a:close/>
                <a:moveTo>
                  <a:pt x="8916543" y="5640537"/>
                </a:moveTo>
                <a:lnTo>
                  <a:pt x="8917623" y="5644631"/>
                </a:lnTo>
                <a:lnTo>
                  <a:pt x="8920865" y="5650085"/>
                </a:lnTo>
                <a:lnTo>
                  <a:pt x="8909163" y="5652959"/>
                </a:lnTo>
                <a:lnTo>
                  <a:pt x="8907547" y="5644631"/>
                </a:lnTo>
                <a:lnTo>
                  <a:pt x="8907509" y="5644398"/>
                </a:lnTo>
                <a:close/>
                <a:moveTo>
                  <a:pt x="4206319" y="5640537"/>
                </a:moveTo>
                <a:lnTo>
                  <a:pt x="4207399" y="5644631"/>
                </a:lnTo>
                <a:lnTo>
                  <a:pt x="4210642" y="5650085"/>
                </a:lnTo>
                <a:lnTo>
                  <a:pt x="4198939" y="5652959"/>
                </a:lnTo>
                <a:lnTo>
                  <a:pt x="4197323" y="5644631"/>
                </a:lnTo>
                <a:lnTo>
                  <a:pt x="4197286" y="5644398"/>
                </a:lnTo>
                <a:close/>
                <a:moveTo>
                  <a:pt x="261278" y="5638531"/>
                </a:moveTo>
                <a:cubicBezTo>
                  <a:pt x="261278" y="5638531"/>
                  <a:pt x="259903" y="5639661"/>
                  <a:pt x="259903" y="5639661"/>
                </a:cubicBezTo>
                <a:cubicBezTo>
                  <a:pt x="262974" y="5643004"/>
                  <a:pt x="264510" y="5644675"/>
                  <a:pt x="265450" y="5645371"/>
                </a:cubicBezTo>
                <a:cubicBezTo>
                  <a:pt x="266389" y="5646065"/>
                  <a:pt x="266733" y="5645782"/>
                  <a:pt x="267421" y="5645217"/>
                </a:cubicBezTo>
                <a:cubicBezTo>
                  <a:pt x="267421" y="5645217"/>
                  <a:pt x="261278" y="5638531"/>
                  <a:pt x="261278" y="5638531"/>
                </a:cubicBezTo>
                <a:close/>
                <a:moveTo>
                  <a:pt x="11737976" y="5638509"/>
                </a:moveTo>
                <a:lnTo>
                  <a:pt x="11737976" y="5644940"/>
                </a:lnTo>
                <a:lnTo>
                  <a:pt x="11737975" y="5644940"/>
                </a:lnTo>
                <a:lnTo>
                  <a:pt x="11737975" y="5638509"/>
                </a:lnTo>
                <a:close/>
                <a:moveTo>
                  <a:pt x="4041926" y="5637602"/>
                </a:moveTo>
                <a:cubicBezTo>
                  <a:pt x="4041926" y="5637602"/>
                  <a:pt x="4032768" y="5639889"/>
                  <a:pt x="4032768" y="5639889"/>
                </a:cubicBezTo>
                <a:cubicBezTo>
                  <a:pt x="4033579" y="5645521"/>
                  <a:pt x="4042737" y="5643232"/>
                  <a:pt x="4043549" y="5648864"/>
                </a:cubicBezTo>
                <a:cubicBezTo>
                  <a:pt x="4042737" y="5643232"/>
                  <a:pt x="4042737" y="5643232"/>
                  <a:pt x="4041926" y="5637602"/>
                </a:cubicBezTo>
                <a:close/>
                <a:moveTo>
                  <a:pt x="8752149" y="5637602"/>
                </a:moveTo>
                <a:cubicBezTo>
                  <a:pt x="8752149" y="5637602"/>
                  <a:pt x="8742991" y="5639889"/>
                  <a:pt x="8742991" y="5639889"/>
                </a:cubicBezTo>
                <a:cubicBezTo>
                  <a:pt x="8743803" y="5645521"/>
                  <a:pt x="8752961" y="5643232"/>
                  <a:pt x="8753772" y="5648864"/>
                </a:cubicBezTo>
                <a:cubicBezTo>
                  <a:pt x="8752961" y="5643232"/>
                  <a:pt x="8752961" y="5643232"/>
                  <a:pt x="8752149" y="5637602"/>
                </a:cubicBezTo>
                <a:close/>
                <a:moveTo>
                  <a:pt x="440883" y="5630005"/>
                </a:moveTo>
                <a:cubicBezTo>
                  <a:pt x="439632" y="5629811"/>
                  <a:pt x="439021" y="5630314"/>
                  <a:pt x="440969" y="5633601"/>
                </a:cubicBezTo>
                <a:cubicBezTo>
                  <a:pt x="440969" y="5633601"/>
                  <a:pt x="440969" y="5633601"/>
                  <a:pt x="446088" y="5639173"/>
                </a:cubicBezTo>
                <a:cubicBezTo>
                  <a:pt x="448533" y="5637164"/>
                  <a:pt x="449755" y="5636159"/>
                  <a:pt x="444636" y="5630588"/>
                </a:cubicBezTo>
                <a:cubicBezTo>
                  <a:pt x="444025" y="5631090"/>
                  <a:pt x="442134" y="5630199"/>
                  <a:pt x="440883" y="5630005"/>
                </a:cubicBezTo>
                <a:close/>
                <a:moveTo>
                  <a:pt x="8785725" y="5629213"/>
                </a:moveTo>
                <a:cubicBezTo>
                  <a:pt x="8785725" y="5629213"/>
                  <a:pt x="8778094" y="5631119"/>
                  <a:pt x="8778094" y="5631119"/>
                </a:cubicBezTo>
                <a:cubicBezTo>
                  <a:pt x="8778094" y="5631119"/>
                  <a:pt x="8778094" y="5631119"/>
                  <a:pt x="8770463" y="5633025"/>
                </a:cubicBezTo>
                <a:cubicBezTo>
                  <a:pt x="8770869" y="5635841"/>
                  <a:pt x="8772979" y="5636772"/>
                  <a:pt x="8774989" y="5637000"/>
                </a:cubicBezTo>
                <a:cubicBezTo>
                  <a:pt x="8776998" y="5637227"/>
                  <a:pt x="8778905" y="5636751"/>
                  <a:pt x="8778905" y="5636751"/>
                </a:cubicBezTo>
                <a:cubicBezTo>
                  <a:pt x="8778905" y="5636751"/>
                  <a:pt x="8786535" y="5634844"/>
                  <a:pt x="8786535" y="5634844"/>
                </a:cubicBezTo>
                <a:cubicBezTo>
                  <a:pt x="8786535" y="5634844"/>
                  <a:pt x="8785725" y="5629213"/>
                  <a:pt x="8785725" y="5629213"/>
                </a:cubicBezTo>
                <a:close/>
                <a:moveTo>
                  <a:pt x="4075502" y="5629213"/>
                </a:moveTo>
                <a:cubicBezTo>
                  <a:pt x="4075502" y="5629213"/>
                  <a:pt x="4067870" y="5631119"/>
                  <a:pt x="4067870" y="5631119"/>
                </a:cubicBezTo>
                <a:cubicBezTo>
                  <a:pt x="4067870" y="5631119"/>
                  <a:pt x="4067870" y="5631119"/>
                  <a:pt x="4060239" y="5633025"/>
                </a:cubicBezTo>
                <a:cubicBezTo>
                  <a:pt x="4060645" y="5635841"/>
                  <a:pt x="4062756" y="5636772"/>
                  <a:pt x="4064765" y="5637000"/>
                </a:cubicBezTo>
                <a:cubicBezTo>
                  <a:pt x="4066774" y="5637227"/>
                  <a:pt x="4068682" y="5636751"/>
                  <a:pt x="4068682" y="5636751"/>
                </a:cubicBezTo>
                <a:cubicBezTo>
                  <a:pt x="4068682" y="5636751"/>
                  <a:pt x="4076312" y="5634844"/>
                  <a:pt x="4076312" y="5634844"/>
                </a:cubicBezTo>
                <a:cubicBezTo>
                  <a:pt x="4076312" y="5634844"/>
                  <a:pt x="4075502" y="5629213"/>
                  <a:pt x="4075502" y="5629213"/>
                </a:cubicBezTo>
                <a:close/>
                <a:moveTo>
                  <a:pt x="9882609" y="5629118"/>
                </a:moveTo>
                <a:lnTo>
                  <a:pt x="9883636" y="5632552"/>
                </a:lnTo>
                <a:cubicBezTo>
                  <a:pt x="9884181" y="5633763"/>
                  <a:pt x="9884724" y="5635379"/>
                  <a:pt x="9884724" y="5638610"/>
                </a:cubicBezTo>
                <a:lnTo>
                  <a:pt x="9872339" y="5639392"/>
                </a:lnTo>
                <a:lnTo>
                  <a:pt x="9872496" y="5638932"/>
                </a:lnTo>
                <a:close/>
                <a:moveTo>
                  <a:pt x="5172386" y="5629118"/>
                </a:moveTo>
                <a:lnTo>
                  <a:pt x="5173413" y="5632552"/>
                </a:lnTo>
                <a:cubicBezTo>
                  <a:pt x="5173957" y="5633763"/>
                  <a:pt x="5174501" y="5635379"/>
                  <a:pt x="5174501" y="5638610"/>
                </a:cubicBezTo>
                <a:lnTo>
                  <a:pt x="5162115" y="5639392"/>
                </a:lnTo>
                <a:lnTo>
                  <a:pt x="5162272" y="5638932"/>
                </a:lnTo>
                <a:close/>
                <a:moveTo>
                  <a:pt x="9099397" y="5627444"/>
                </a:moveTo>
                <a:lnTo>
                  <a:pt x="9101433" y="5633722"/>
                </a:lnTo>
                <a:lnTo>
                  <a:pt x="9102621" y="5635669"/>
                </a:lnTo>
                <a:lnTo>
                  <a:pt x="9102641" y="5636643"/>
                </a:lnTo>
                <a:cubicBezTo>
                  <a:pt x="9102641" y="5636643"/>
                  <a:pt x="9102051" y="5638576"/>
                  <a:pt x="9102051" y="5638576"/>
                </a:cubicBezTo>
                <a:lnTo>
                  <a:pt x="9095037" y="5639662"/>
                </a:lnTo>
                <a:lnTo>
                  <a:pt x="9097766" y="5632013"/>
                </a:lnTo>
                <a:close/>
                <a:moveTo>
                  <a:pt x="4389173" y="5627444"/>
                </a:moveTo>
                <a:lnTo>
                  <a:pt x="4391210" y="5633722"/>
                </a:lnTo>
                <a:lnTo>
                  <a:pt x="4392397" y="5635669"/>
                </a:lnTo>
                <a:lnTo>
                  <a:pt x="4392417" y="5636643"/>
                </a:lnTo>
                <a:cubicBezTo>
                  <a:pt x="4392417" y="5636643"/>
                  <a:pt x="4391827" y="5638576"/>
                  <a:pt x="4391827" y="5638576"/>
                </a:cubicBezTo>
                <a:lnTo>
                  <a:pt x="4384813" y="5639662"/>
                </a:lnTo>
                <a:lnTo>
                  <a:pt x="4387542" y="5632013"/>
                </a:lnTo>
                <a:close/>
                <a:moveTo>
                  <a:pt x="9888317" y="5623579"/>
                </a:moveTo>
                <a:lnTo>
                  <a:pt x="9886899" y="5625686"/>
                </a:lnTo>
                <a:lnTo>
                  <a:pt x="9886705" y="5625144"/>
                </a:lnTo>
                <a:close/>
                <a:moveTo>
                  <a:pt x="5178094" y="5623579"/>
                </a:moveTo>
                <a:lnTo>
                  <a:pt x="5176676" y="5625686"/>
                </a:lnTo>
                <a:lnTo>
                  <a:pt x="5176481" y="5625144"/>
                </a:lnTo>
                <a:close/>
                <a:moveTo>
                  <a:pt x="387064" y="5620215"/>
                </a:moveTo>
                <a:cubicBezTo>
                  <a:pt x="385874" y="5619823"/>
                  <a:pt x="385244" y="5620341"/>
                  <a:pt x="387480" y="5623980"/>
                </a:cubicBezTo>
                <a:cubicBezTo>
                  <a:pt x="391954" y="5631256"/>
                  <a:pt x="398947" y="5636459"/>
                  <a:pt x="396426" y="5638530"/>
                </a:cubicBezTo>
                <a:cubicBezTo>
                  <a:pt x="399293" y="5641650"/>
                  <a:pt x="400962" y="5643015"/>
                  <a:pt x="401963" y="5643391"/>
                </a:cubicBezTo>
                <a:cubicBezTo>
                  <a:pt x="404968" y="5644516"/>
                  <a:pt x="401955" y="5636723"/>
                  <a:pt x="407202" y="5640626"/>
                </a:cubicBezTo>
                <a:cubicBezTo>
                  <a:pt x="401467" y="5634386"/>
                  <a:pt x="395734" y="5628147"/>
                  <a:pt x="390002" y="5621907"/>
                </a:cubicBezTo>
                <a:cubicBezTo>
                  <a:pt x="390002" y="5621907"/>
                  <a:pt x="388253" y="5620606"/>
                  <a:pt x="387064" y="5620215"/>
                </a:cubicBezTo>
                <a:close/>
                <a:moveTo>
                  <a:pt x="364497" y="5618226"/>
                </a:moveTo>
                <a:cubicBezTo>
                  <a:pt x="363352" y="5619168"/>
                  <a:pt x="363352" y="5619168"/>
                  <a:pt x="368982" y="5625298"/>
                </a:cubicBezTo>
                <a:cubicBezTo>
                  <a:pt x="370128" y="5624356"/>
                  <a:pt x="368982" y="5625298"/>
                  <a:pt x="375760" y="5630484"/>
                </a:cubicBezTo>
                <a:cubicBezTo>
                  <a:pt x="370128" y="5624356"/>
                  <a:pt x="365642" y="5617285"/>
                  <a:pt x="364497" y="5618226"/>
                </a:cubicBezTo>
                <a:close/>
                <a:moveTo>
                  <a:pt x="401764" y="5617910"/>
                </a:moveTo>
                <a:cubicBezTo>
                  <a:pt x="399798" y="5616591"/>
                  <a:pt x="399225" y="5617063"/>
                  <a:pt x="402296" y="5620405"/>
                </a:cubicBezTo>
                <a:cubicBezTo>
                  <a:pt x="402296" y="5620405"/>
                  <a:pt x="408440" y="5627091"/>
                  <a:pt x="409586" y="5626149"/>
                </a:cubicBezTo>
                <a:cubicBezTo>
                  <a:pt x="407088" y="5622335"/>
                  <a:pt x="403730" y="5619227"/>
                  <a:pt x="401764" y="5617910"/>
                </a:cubicBezTo>
                <a:close/>
                <a:moveTo>
                  <a:pt x="416816" y="5617273"/>
                </a:moveTo>
                <a:cubicBezTo>
                  <a:pt x="415108" y="5615743"/>
                  <a:pt x="414764" y="5616026"/>
                  <a:pt x="417148" y="5619933"/>
                </a:cubicBezTo>
                <a:cubicBezTo>
                  <a:pt x="417148" y="5619933"/>
                  <a:pt x="424667" y="5625488"/>
                  <a:pt x="424667" y="5625488"/>
                </a:cubicBezTo>
                <a:cubicBezTo>
                  <a:pt x="421595" y="5622145"/>
                  <a:pt x="418523" y="5618803"/>
                  <a:pt x="416816" y="5617273"/>
                </a:cubicBezTo>
                <a:close/>
                <a:moveTo>
                  <a:pt x="424762" y="5615142"/>
                </a:moveTo>
                <a:cubicBezTo>
                  <a:pt x="423679" y="5614565"/>
                  <a:pt x="423049" y="5615083"/>
                  <a:pt x="422419" y="5615600"/>
                </a:cubicBezTo>
                <a:cubicBezTo>
                  <a:pt x="421158" y="5616636"/>
                  <a:pt x="419898" y="5617672"/>
                  <a:pt x="426041" y="5624360"/>
                </a:cubicBezTo>
                <a:cubicBezTo>
                  <a:pt x="427301" y="5623323"/>
                  <a:pt x="428562" y="5622287"/>
                  <a:pt x="429823" y="5621251"/>
                </a:cubicBezTo>
                <a:cubicBezTo>
                  <a:pt x="427381" y="5617390"/>
                  <a:pt x="425845" y="5615719"/>
                  <a:pt x="424762" y="5615142"/>
                </a:cubicBezTo>
                <a:close/>
                <a:moveTo>
                  <a:pt x="8695125" y="5614902"/>
                </a:moveTo>
                <a:cubicBezTo>
                  <a:pt x="8695125" y="5614902"/>
                  <a:pt x="8695125" y="5614902"/>
                  <a:pt x="8689019" y="5616428"/>
                </a:cubicBezTo>
                <a:cubicBezTo>
                  <a:pt x="8689832" y="5622058"/>
                  <a:pt x="8689832" y="5622058"/>
                  <a:pt x="8689832" y="5622058"/>
                </a:cubicBezTo>
                <a:cubicBezTo>
                  <a:pt x="8695936" y="5620534"/>
                  <a:pt x="8695936" y="5620534"/>
                  <a:pt x="8695936" y="5620534"/>
                </a:cubicBezTo>
                <a:cubicBezTo>
                  <a:pt x="8695936" y="5620534"/>
                  <a:pt x="8695936" y="5620534"/>
                  <a:pt x="8695125" y="5614902"/>
                </a:cubicBezTo>
                <a:close/>
                <a:moveTo>
                  <a:pt x="3984902" y="5614902"/>
                </a:moveTo>
                <a:cubicBezTo>
                  <a:pt x="3984902" y="5614902"/>
                  <a:pt x="3984902" y="5614902"/>
                  <a:pt x="3978796" y="5616428"/>
                </a:cubicBezTo>
                <a:cubicBezTo>
                  <a:pt x="3979609" y="5622058"/>
                  <a:pt x="3979609" y="5622058"/>
                  <a:pt x="3979609" y="5622058"/>
                </a:cubicBezTo>
                <a:cubicBezTo>
                  <a:pt x="3985712" y="5620534"/>
                  <a:pt x="3985712" y="5620534"/>
                  <a:pt x="3985712" y="5620534"/>
                </a:cubicBezTo>
                <a:cubicBezTo>
                  <a:pt x="3985712" y="5620534"/>
                  <a:pt x="3985712" y="5620534"/>
                  <a:pt x="3984902" y="5614902"/>
                </a:cubicBezTo>
                <a:close/>
                <a:moveTo>
                  <a:pt x="356858" y="5614729"/>
                </a:moveTo>
                <a:lnTo>
                  <a:pt x="366698" y="5630107"/>
                </a:lnTo>
                <a:cubicBezTo>
                  <a:pt x="366698" y="5630107"/>
                  <a:pt x="367922" y="5629104"/>
                  <a:pt x="369144" y="5628098"/>
                </a:cubicBezTo>
                <a:close/>
                <a:moveTo>
                  <a:pt x="8650771" y="5614317"/>
                </a:moveTo>
                <a:cubicBezTo>
                  <a:pt x="8643140" y="5616224"/>
                  <a:pt x="8635510" y="5618130"/>
                  <a:pt x="8636319" y="5623762"/>
                </a:cubicBezTo>
                <a:cubicBezTo>
                  <a:pt x="8640136" y="5622809"/>
                  <a:pt x="8642247" y="5623739"/>
                  <a:pt x="8643301" y="5624206"/>
                </a:cubicBezTo>
                <a:cubicBezTo>
                  <a:pt x="8643830" y="5624438"/>
                  <a:pt x="8644093" y="5624554"/>
                  <a:pt x="8644174" y="5624260"/>
                </a:cubicBezTo>
                <a:cubicBezTo>
                  <a:pt x="8644256" y="5623966"/>
                  <a:pt x="8644153" y="5623263"/>
                  <a:pt x="8643951" y="5621855"/>
                </a:cubicBezTo>
                <a:cubicBezTo>
                  <a:pt x="8643140" y="5616224"/>
                  <a:pt x="8651583" y="5619949"/>
                  <a:pt x="8650771" y="5614317"/>
                </a:cubicBezTo>
                <a:close/>
                <a:moveTo>
                  <a:pt x="3940548" y="5614317"/>
                </a:moveTo>
                <a:cubicBezTo>
                  <a:pt x="3932917" y="5616224"/>
                  <a:pt x="3925286" y="5618130"/>
                  <a:pt x="3926096" y="5623762"/>
                </a:cubicBezTo>
                <a:cubicBezTo>
                  <a:pt x="3929912" y="5622809"/>
                  <a:pt x="3932023" y="5623739"/>
                  <a:pt x="3933078" y="5624206"/>
                </a:cubicBezTo>
                <a:cubicBezTo>
                  <a:pt x="3933606" y="5624438"/>
                  <a:pt x="3933870" y="5624554"/>
                  <a:pt x="3933951" y="5624260"/>
                </a:cubicBezTo>
                <a:cubicBezTo>
                  <a:pt x="3934032" y="5623966"/>
                  <a:pt x="3933930" y="5623263"/>
                  <a:pt x="3933728" y="5621855"/>
                </a:cubicBezTo>
                <a:cubicBezTo>
                  <a:pt x="3932917" y="5616224"/>
                  <a:pt x="3941359" y="5619949"/>
                  <a:pt x="3940548" y="5614317"/>
                </a:cubicBezTo>
                <a:close/>
                <a:moveTo>
                  <a:pt x="454534" y="5613037"/>
                </a:moveTo>
                <a:cubicBezTo>
                  <a:pt x="451620" y="5611398"/>
                  <a:pt x="449571" y="5610394"/>
                  <a:pt x="451745" y="5613986"/>
                </a:cubicBezTo>
                <a:cubicBezTo>
                  <a:pt x="457377" y="5620113"/>
                  <a:pt x="457377" y="5620113"/>
                  <a:pt x="463007" y="5626242"/>
                </a:cubicBezTo>
                <a:cubicBezTo>
                  <a:pt x="468638" y="5632370"/>
                  <a:pt x="468638" y="5632370"/>
                  <a:pt x="468638" y="5632370"/>
                </a:cubicBezTo>
                <a:cubicBezTo>
                  <a:pt x="469922" y="5631316"/>
                  <a:pt x="471205" y="5630260"/>
                  <a:pt x="473771" y="5628151"/>
                </a:cubicBezTo>
                <a:cubicBezTo>
                  <a:pt x="468140" y="5622023"/>
                  <a:pt x="468140" y="5622023"/>
                  <a:pt x="462509" y="5615893"/>
                </a:cubicBezTo>
                <a:cubicBezTo>
                  <a:pt x="461226" y="5616948"/>
                  <a:pt x="457448" y="5614675"/>
                  <a:pt x="454534" y="5613037"/>
                </a:cubicBezTo>
                <a:close/>
                <a:moveTo>
                  <a:pt x="9071765" y="5612792"/>
                </a:moveTo>
                <a:lnTo>
                  <a:pt x="9073930" y="5613113"/>
                </a:lnTo>
                <a:lnTo>
                  <a:pt x="9073735" y="5619198"/>
                </a:lnTo>
                <a:lnTo>
                  <a:pt x="9069105" y="5617681"/>
                </a:lnTo>
                <a:close/>
                <a:moveTo>
                  <a:pt x="4361542" y="5612792"/>
                </a:moveTo>
                <a:lnTo>
                  <a:pt x="4363706" y="5613113"/>
                </a:lnTo>
                <a:lnTo>
                  <a:pt x="4363511" y="5619198"/>
                </a:lnTo>
                <a:lnTo>
                  <a:pt x="4358882" y="5617681"/>
                </a:lnTo>
                <a:close/>
                <a:moveTo>
                  <a:pt x="474186" y="5611675"/>
                </a:moveTo>
                <a:cubicBezTo>
                  <a:pt x="472807" y="5611342"/>
                  <a:pt x="472196" y="5611844"/>
                  <a:pt x="475267" y="5615187"/>
                </a:cubicBezTo>
                <a:cubicBezTo>
                  <a:pt x="474045" y="5616191"/>
                  <a:pt x="474045" y="5616191"/>
                  <a:pt x="474045" y="5616191"/>
                </a:cubicBezTo>
                <a:cubicBezTo>
                  <a:pt x="466680" y="5610512"/>
                  <a:pt x="465457" y="5611516"/>
                  <a:pt x="470379" y="5619205"/>
                </a:cubicBezTo>
                <a:cubicBezTo>
                  <a:pt x="470379" y="5619205"/>
                  <a:pt x="476521" y="5625891"/>
                  <a:pt x="476521" y="5625891"/>
                </a:cubicBezTo>
                <a:cubicBezTo>
                  <a:pt x="479593" y="5629234"/>
                  <a:pt x="481129" y="5630905"/>
                  <a:pt x="482050" y="5631616"/>
                </a:cubicBezTo>
                <a:cubicBezTo>
                  <a:pt x="482971" y="5632326"/>
                  <a:pt x="483275" y="5632075"/>
                  <a:pt x="483887" y="5631573"/>
                </a:cubicBezTo>
                <a:cubicBezTo>
                  <a:pt x="485110" y="5630567"/>
                  <a:pt x="478966" y="5623882"/>
                  <a:pt x="478966" y="5623882"/>
                </a:cubicBezTo>
                <a:cubicBezTo>
                  <a:pt x="480188" y="5622877"/>
                  <a:pt x="480188" y="5622877"/>
                  <a:pt x="481410" y="5621873"/>
                </a:cubicBezTo>
                <a:cubicBezTo>
                  <a:pt x="482632" y="5620868"/>
                  <a:pt x="488775" y="5627554"/>
                  <a:pt x="488775" y="5627554"/>
                </a:cubicBezTo>
                <a:cubicBezTo>
                  <a:pt x="482632" y="5620868"/>
                  <a:pt x="483854" y="5619864"/>
                  <a:pt x="477711" y="5613178"/>
                </a:cubicBezTo>
                <a:cubicBezTo>
                  <a:pt x="477711" y="5613178"/>
                  <a:pt x="475565" y="5612009"/>
                  <a:pt x="474186" y="5611675"/>
                </a:cubicBezTo>
                <a:close/>
                <a:moveTo>
                  <a:pt x="282751" y="5611496"/>
                </a:moveTo>
                <a:cubicBezTo>
                  <a:pt x="276422" y="5616697"/>
                  <a:pt x="266891" y="5613579"/>
                  <a:pt x="260563" y="5618783"/>
                </a:cubicBezTo>
                <a:cubicBezTo>
                  <a:pt x="260563" y="5618783"/>
                  <a:pt x="266295" y="5625022"/>
                  <a:pt x="265029" y="5626062"/>
                </a:cubicBezTo>
                <a:cubicBezTo>
                  <a:pt x="265029" y="5626062"/>
                  <a:pt x="259296" y="5619823"/>
                  <a:pt x="259296" y="5619823"/>
                </a:cubicBezTo>
                <a:cubicBezTo>
                  <a:pt x="249766" y="5616704"/>
                  <a:pt x="242170" y="5622947"/>
                  <a:pt x="238374" y="5626068"/>
                </a:cubicBezTo>
                <a:cubicBezTo>
                  <a:pt x="248574" y="5639589"/>
                  <a:pt x="251106" y="5637507"/>
                  <a:pt x="255572" y="5644788"/>
                </a:cubicBezTo>
                <a:cubicBezTo>
                  <a:pt x="261306" y="5651027"/>
                  <a:pt x="256839" y="5643747"/>
                  <a:pt x="263838" y="5648945"/>
                </a:cubicBezTo>
                <a:cubicBezTo>
                  <a:pt x="252372" y="5636467"/>
                  <a:pt x="253636" y="5635427"/>
                  <a:pt x="247904" y="5629187"/>
                </a:cubicBezTo>
                <a:cubicBezTo>
                  <a:pt x="249170" y="5628146"/>
                  <a:pt x="254903" y="5634386"/>
                  <a:pt x="256169" y="5633347"/>
                </a:cubicBezTo>
                <a:cubicBezTo>
                  <a:pt x="257435" y="5632305"/>
                  <a:pt x="250434" y="5627106"/>
                  <a:pt x="251701" y="5626066"/>
                </a:cubicBezTo>
                <a:cubicBezTo>
                  <a:pt x="252966" y="5625025"/>
                  <a:pt x="258700" y="5631264"/>
                  <a:pt x="259966" y="5630225"/>
                </a:cubicBezTo>
                <a:cubicBezTo>
                  <a:pt x="258700" y="5631264"/>
                  <a:pt x="258700" y="5631264"/>
                  <a:pt x="258700" y="5631264"/>
                </a:cubicBezTo>
                <a:cubicBezTo>
                  <a:pt x="258700" y="5631264"/>
                  <a:pt x="264433" y="5637504"/>
                  <a:pt x="270166" y="5643744"/>
                </a:cubicBezTo>
                <a:cubicBezTo>
                  <a:pt x="264433" y="5637504"/>
                  <a:pt x="265699" y="5636465"/>
                  <a:pt x="259966" y="5630225"/>
                </a:cubicBezTo>
                <a:cubicBezTo>
                  <a:pt x="261231" y="5629183"/>
                  <a:pt x="265699" y="5636465"/>
                  <a:pt x="266965" y="5635423"/>
                </a:cubicBezTo>
                <a:cubicBezTo>
                  <a:pt x="268232" y="5634382"/>
                  <a:pt x="269496" y="5633343"/>
                  <a:pt x="276496" y="5638541"/>
                </a:cubicBezTo>
                <a:cubicBezTo>
                  <a:pt x="275229" y="5639583"/>
                  <a:pt x="280963" y="5645823"/>
                  <a:pt x="280963" y="5645823"/>
                </a:cubicBezTo>
                <a:cubicBezTo>
                  <a:pt x="289227" y="5649980"/>
                  <a:pt x="291759" y="5647900"/>
                  <a:pt x="287292" y="5640619"/>
                </a:cubicBezTo>
                <a:cubicBezTo>
                  <a:pt x="287292" y="5640619"/>
                  <a:pt x="288558" y="5639580"/>
                  <a:pt x="288558" y="5639580"/>
                </a:cubicBezTo>
                <a:cubicBezTo>
                  <a:pt x="289824" y="5638539"/>
                  <a:pt x="295557" y="5644778"/>
                  <a:pt x="296822" y="5643737"/>
                </a:cubicBezTo>
                <a:cubicBezTo>
                  <a:pt x="298089" y="5642698"/>
                  <a:pt x="292355" y="5636458"/>
                  <a:pt x="294888" y="5634376"/>
                </a:cubicBezTo>
                <a:cubicBezTo>
                  <a:pt x="294888" y="5634376"/>
                  <a:pt x="300620" y="5640616"/>
                  <a:pt x="300620" y="5640616"/>
                </a:cubicBezTo>
                <a:cubicBezTo>
                  <a:pt x="300620" y="5640616"/>
                  <a:pt x="299354" y="5641657"/>
                  <a:pt x="305087" y="5647897"/>
                </a:cubicBezTo>
                <a:cubicBezTo>
                  <a:pt x="306354" y="5646856"/>
                  <a:pt x="306354" y="5646856"/>
                  <a:pt x="306354" y="5646856"/>
                </a:cubicBezTo>
                <a:cubicBezTo>
                  <a:pt x="306354" y="5646856"/>
                  <a:pt x="307619" y="5645816"/>
                  <a:pt x="307619" y="5645816"/>
                </a:cubicBezTo>
                <a:cubicBezTo>
                  <a:pt x="301887" y="5639576"/>
                  <a:pt x="301887" y="5639576"/>
                  <a:pt x="301887" y="5639576"/>
                </a:cubicBezTo>
                <a:cubicBezTo>
                  <a:pt x="301887" y="5639576"/>
                  <a:pt x="298685" y="5631256"/>
                  <a:pt x="304419" y="5637494"/>
                </a:cubicBezTo>
                <a:cubicBezTo>
                  <a:pt x="310151" y="5643735"/>
                  <a:pt x="308885" y="5644775"/>
                  <a:pt x="315884" y="5649974"/>
                </a:cubicBezTo>
                <a:cubicBezTo>
                  <a:pt x="317151" y="5648934"/>
                  <a:pt x="317151" y="5648934"/>
                  <a:pt x="318416" y="5647893"/>
                </a:cubicBezTo>
                <a:cubicBezTo>
                  <a:pt x="318416" y="5647893"/>
                  <a:pt x="318416" y="5647893"/>
                  <a:pt x="319682" y="5646853"/>
                </a:cubicBezTo>
                <a:cubicBezTo>
                  <a:pt x="306950" y="5635413"/>
                  <a:pt x="308215" y="5634374"/>
                  <a:pt x="302482" y="5628134"/>
                </a:cubicBezTo>
                <a:cubicBezTo>
                  <a:pt x="302482" y="5628134"/>
                  <a:pt x="298015" y="5620853"/>
                  <a:pt x="298015" y="5620853"/>
                </a:cubicBezTo>
                <a:cubicBezTo>
                  <a:pt x="298015" y="5620853"/>
                  <a:pt x="296748" y="5621895"/>
                  <a:pt x="296748" y="5621895"/>
                </a:cubicBezTo>
                <a:cubicBezTo>
                  <a:pt x="291016" y="5615655"/>
                  <a:pt x="289750" y="5616694"/>
                  <a:pt x="282751" y="5611496"/>
                </a:cubicBezTo>
                <a:close/>
                <a:moveTo>
                  <a:pt x="1054842" y="5611424"/>
                </a:moveTo>
                <a:cubicBezTo>
                  <a:pt x="1049778" y="5610477"/>
                  <a:pt x="1049136" y="5613546"/>
                  <a:pt x="1047481" y="5616427"/>
                </a:cubicBezTo>
                <a:cubicBezTo>
                  <a:pt x="1049507" y="5616805"/>
                  <a:pt x="1051280" y="5617137"/>
                  <a:pt x="1052580" y="5616583"/>
                </a:cubicBezTo>
                <a:cubicBezTo>
                  <a:pt x="1053879" y="5616029"/>
                  <a:pt x="1054707" y="5614588"/>
                  <a:pt x="1054842" y="5611424"/>
                </a:cubicBezTo>
                <a:close/>
                <a:moveTo>
                  <a:pt x="8775121" y="5610472"/>
                </a:moveTo>
                <a:cubicBezTo>
                  <a:pt x="8767488" y="5612379"/>
                  <a:pt x="8768300" y="5618009"/>
                  <a:pt x="8769111" y="5623641"/>
                </a:cubicBezTo>
                <a:cubicBezTo>
                  <a:pt x="8776742" y="5621734"/>
                  <a:pt x="8780151" y="5617967"/>
                  <a:pt x="8780700" y="5614911"/>
                </a:cubicBezTo>
                <a:cubicBezTo>
                  <a:pt x="8781249" y="5611857"/>
                  <a:pt x="8778934" y="5609519"/>
                  <a:pt x="8775121" y="5610472"/>
                </a:cubicBezTo>
                <a:close/>
                <a:moveTo>
                  <a:pt x="4064897" y="5610472"/>
                </a:moveTo>
                <a:cubicBezTo>
                  <a:pt x="4057264" y="5612379"/>
                  <a:pt x="4058076" y="5618009"/>
                  <a:pt x="4058887" y="5623641"/>
                </a:cubicBezTo>
                <a:cubicBezTo>
                  <a:pt x="4066519" y="5621734"/>
                  <a:pt x="4069928" y="5617967"/>
                  <a:pt x="4070476" y="5614911"/>
                </a:cubicBezTo>
                <a:cubicBezTo>
                  <a:pt x="4071026" y="5611857"/>
                  <a:pt x="4068711" y="5609519"/>
                  <a:pt x="4064897" y="5610472"/>
                </a:cubicBezTo>
                <a:close/>
                <a:moveTo>
                  <a:pt x="297345" y="5610452"/>
                </a:moveTo>
                <a:cubicBezTo>
                  <a:pt x="296079" y="5611493"/>
                  <a:pt x="300546" y="5618773"/>
                  <a:pt x="299281" y="5619813"/>
                </a:cubicBezTo>
                <a:cubicBezTo>
                  <a:pt x="306280" y="5625013"/>
                  <a:pt x="316480" y="5638533"/>
                  <a:pt x="317747" y="5637492"/>
                </a:cubicBezTo>
                <a:cubicBezTo>
                  <a:pt x="317747" y="5637492"/>
                  <a:pt x="317747" y="5637492"/>
                  <a:pt x="316480" y="5638533"/>
                </a:cubicBezTo>
                <a:cubicBezTo>
                  <a:pt x="316480" y="5638533"/>
                  <a:pt x="316480" y="5638533"/>
                  <a:pt x="322213" y="5644772"/>
                </a:cubicBezTo>
                <a:cubicBezTo>
                  <a:pt x="323480" y="5643730"/>
                  <a:pt x="324745" y="5642691"/>
                  <a:pt x="324745" y="5642691"/>
                </a:cubicBezTo>
                <a:cubicBezTo>
                  <a:pt x="320278" y="5635411"/>
                  <a:pt x="320278" y="5635411"/>
                  <a:pt x="320278" y="5635411"/>
                </a:cubicBezTo>
                <a:cubicBezTo>
                  <a:pt x="320278" y="5635411"/>
                  <a:pt x="326011" y="5641650"/>
                  <a:pt x="326011" y="5641650"/>
                </a:cubicBezTo>
                <a:cubicBezTo>
                  <a:pt x="326011" y="5641650"/>
                  <a:pt x="326011" y="5641650"/>
                  <a:pt x="333010" y="5646850"/>
                </a:cubicBezTo>
                <a:cubicBezTo>
                  <a:pt x="333010" y="5646850"/>
                  <a:pt x="334276" y="5645809"/>
                  <a:pt x="334276" y="5645809"/>
                </a:cubicBezTo>
                <a:cubicBezTo>
                  <a:pt x="334276" y="5645809"/>
                  <a:pt x="328542" y="5639570"/>
                  <a:pt x="328542" y="5639570"/>
                </a:cubicBezTo>
                <a:cubicBezTo>
                  <a:pt x="327276" y="5640609"/>
                  <a:pt x="327276" y="5640609"/>
                  <a:pt x="327276" y="5640609"/>
                </a:cubicBezTo>
                <a:cubicBezTo>
                  <a:pt x="322809" y="5633330"/>
                  <a:pt x="331074" y="5637489"/>
                  <a:pt x="342541" y="5649968"/>
                </a:cubicBezTo>
                <a:cubicBezTo>
                  <a:pt x="347604" y="5645806"/>
                  <a:pt x="313204" y="5608367"/>
                  <a:pt x="313874" y="5618770"/>
                </a:cubicBezTo>
                <a:cubicBezTo>
                  <a:pt x="313874" y="5618770"/>
                  <a:pt x="315141" y="5617729"/>
                  <a:pt x="308141" y="5612530"/>
                </a:cubicBezTo>
                <a:cubicBezTo>
                  <a:pt x="312609" y="5619810"/>
                  <a:pt x="298611" y="5609412"/>
                  <a:pt x="297345" y="5610452"/>
                </a:cubicBezTo>
                <a:close/>
                <a:moveTo>
                  <a:pt x="498816" y="5610173"/>
                </a:moveTo>
                <a:cubicBezTo>
                  <a:pt x="498052" y="5610801"/>
                  <a:pt x="498806" y="5612788"/>
                  <a:pt x="500926" y="5616261"/>
                </a:cubicBezTo>
                <a:cubicBezTo>
                  <a:pt x="503044" y="5619735"/>
                  <a:pt x="504674" y="5621656"/>
                  <a:pt x="505860" y="5622473"/>
                </a:cubicBezTo>
                <a:cubicBezTo>
                  <a:pt x="507047" y="5623290"/>
                  <a:pt x="507791" y="5623005"/>
                  <a:pt x="508138" y="5622069"/>
                </a:cubicBezTo>
                <a:cubicBezTo>
                  <a:pt x="508829" y="5620195"/>
                  <a:pt x="507933" y="5615718"/>
                  <a:pt x="505813" y="5612244"/>
                </a:cubicBezTo>
                <a:cubicBezTo>
                  <a:pt x="501861" y="5610277"/>
                  <a:pt x="499579" y="5609545"/>
                  <a:pt x="498816" y="5610173"/>
                </a:cubicBezTo>
                <a:close/>
                <a:moveTo>
                  <a:pt x="364918" y="5609448"/>
                </a:moveTo>
                <a:cubicBezTo>
                  <a:pt x="363091" y="5609605"/>
                  <a:pt x="361808" y="5610660"/>
                  <a:pt x="360524" y="5611715"/>
                </a:cubicBezTo>
                <a:cubicBezTo>
                  <a:pt x="366156" y="5617844"/>
                  <a:pt x="371785" y="5623970"/>
                  <a:pt x="378701" y="5629045"/>
                </a:cubicBezTo>
                <a:cubicBezTo>
                  <a:pt x="388182" y="5632009"/>
                  <a:pt x="370006" y="5614678"/>
                  <a:pt x="372572" y="5612569"/>
                </a:cubicBezTo>
                <a:cubicBezTo>
                  <a:pt x="369115" y="5610032"/>
                  <a:pt x="366745" y="5609291"/>
                  <a:pt x="364918" y="5609448"/>
                </a:cubicBezTo>
                <a:close/>
                <a:moveTo>
                  <a:pt x="432272" y="5607501"/>
                </a:moveTo>
                <a:cubicBezTo>
                  <a:pt x="431127" y="5608442"/>
                  <a:pt x="437269" y="5615128"/>
                  <a:pt x="436123" y="5616070"/>
                </a:cubicBezTo>
                <a:cubicBezTo>
                  <a:pt x="436123" y="5616070"/>
                  <a:pt x="442266" y="5622755"/>
                  <a:pt x="443411" y="5621814"/>
                </a:cubicBezTo>
                <a:cubicBezTo>
                  <a:pt x="443411" y="5621814"/>
                  <a:pt x="443411" y="5621814"/>
                  <a:pt x="444557" y="5620872"/>
                </a:cubicBezTo>
                <a:cubicBezTo>
                  <a:pt x="444557" y="5620872"/>
                  <a:pt x="438414" y="5614186"/>
                  <a:pt x="432272" y="5607501"/>
                </a:cubicBezTo>
                <a:close/>
                <a:moveTo>
                  <a:pt x="518518" y="5605550"/>
                </a:moveTo>
                <a:cubicBezTo>
                  <a:pt x="518088" y="5605903"/>
                  <a:pt x="518795" y="5607767"/>
                  <a:pt x="520781" y="5611024"/>
                </a:cubicBezTo>
                <a:cubicBezTo>
                  <a:pt x="527047" y="5615653"/>
                  <a:pt x="521927" y="5610082"/>
                  <a:pt x="528192" y="5614712"/>
                </a:cubicBezTo>
                <a:cubicBezTo>
                  <a:pt x="523072" y="5609140"/>
                  <a:pt x="523072" y="5609140"/>
                  <a:pt x="523072" y="5609140"/>
                </a:cubicBezTo>
                <a:cubicBezTo>
                  <a:pt x="520513" y="5606354"/>
                  <a:pt x="518947" y="5605197"/>
                  <a:pt x="518518" y="5605550"/>
                </a:cubicBezTo>
                <a:close/>
                <a:moveTo>
                  <a:pt x="8932071" y="5604901"/>
                </a:moveTo>
                <a:cubicBezTo>
                  <a:pt x="8938862" y="5605891"/>
                  <a:pt x="8943700" y="5608712"/>
                  <a:pt x="8944074" y="5611306"/>
                </a:cubicBezTo>
                <a:cubicBezTo>
                  <a:pt x="8944821" y="5616492"/>
                  <a:pt x="8936265" y="5618630"/>
                  <a:pt x="8929202" y="5631142"/>
                </a:cubicBezTo>
                <a:cubicBezTo>
                  <a:pt x="8937758" y="5629005"/>
                  <a:pt x="8937758" y="5629005"/>
                  <a:pt x="8946315" y="5626866"/>
                </a:cubicBezTo>
                <a:cubicBezTo>
                  <a:pt x="8947062" y="5632052"/>
                  <a:pt x="8947062" y="5632052"/>
                  <a:pt x="8947062" y="5632052"/>
                </a:cubicBezTo>
                <a:cubicBezTo>
                  <a:pt x="8947062" y="5632052"/>
                  <a:pt x="8956367" y="5635100"/>
                  <a:pt x="8956367" y="5635100"/>
                </a:cubicBezTo>
                <a:cubicBezTo>
                  <a:pt x="8964925" y="5632963"/>
                  <a:pt x="8964179" y="5627777"/>
                  <a:pt x="8964179" y="5627777"/>
                </a:cubicBezTo>
                <a:cubicBezTo>
                  <a:pt x="8964179" y="5627777"/>
                  <a:pt x="8964179" y="5627777"/>
                  <a:pt x="8955620" y="5629914"/>
                </a:cubicBezTo>
                <a:cubicBezTo>
                  <a:pt x="8955620" y="5629914"/>
                  <a:pt x="8955620" y="5629914"/>
                  <a:pt x="8954872" y="5624728"/>
                </a:cubicBezTo>
                <a:cubicBezTo>
                  <a:pt x="8954127" y="5619541"/>
                  <a:pt x="8944821" y="5616492"/>
                  <a:pt x="8953379" y="5614354"/>
                </a:cubicBezTo>
                <a:cubicBezTo>
                  <a:pt x="8961937" y="5612216"/>
                  <a:pt x="8962684" y="5617403"/>
                  <a:pt x="8962684" y="5617403"/>
                </a:cubicBezTo>
                <a:cubicBezTo>
                  <a:pt x="8966962" y="5616333"/>
                  <a:pt x="8968915" y="5614503"/>
                  <a:pt x="8972029" y="5613053"/>
                </a:cubicBezTo>
                <a:lnTo>
                  <a:pt x="8972457" y="5612998"/>
                </a:lnTo>
                <a:lnTo>
                  <a:pt x="8971540" y="5616345"/>
                </a:lnTo>
                <a:lnTo>
                  <a:pt x="8976630" y="5625785"/>
                </a:lnTo>
                <a:lnTo>
                  <a:pt x="8973991" y="5626668"/>
                </a:lnTo>
                <a:cubicBezTo>
                  <a:pt x="8971155" y="5630063"/>
                  <a:pt x="8969576" y="5634487"/>
                  <a:pt x="8965672" y="5638150"/>
                </a:cubicBezTo>
                <a:cubicBezTo>
                  <a:pt x="8964925" y="5632963"/>
                  <a:pt x="8956367" y="5635100"/>
                  <a:pt x="8947809" y="5637239"/>
                </a:cubicBezTo>
                <a:cubicBezTo>
                  <a:pt x="8948557" y="5642426"/>
                  <a:pt x="8949304" y="5647613"/>
                  <a:pt x="8940748" y="5649750"/>
                </a:cubicBezTo>
                <a:lnTo>
                  <a:pt x="8926759" y="5649279"/>
                </a:lnTo>
                <a:lnTo>
                  <a:pt x="8927426" y="5643015"/>
                </a:lnTo>
                <a:lnTo>
                  <a:pt x="8926890" y="5636394"/>
                </a:lnTo>
                <a:lnTo>
                  <a:pt x="8929024" y="5636188"/>
                </a:lnTo>
                <a:cubicBezTo>
                  <a:pt x="8929024" y="5636188"/>
                  <a:pt x="8929024" y="5636188"/>
                  <a:pt x="8928483" y="5632434"/>
                </a:cubicBezTo>
                <a:lnTo>
                  <a:pt x="8926741" y="5634548"/>
                </a:lnTo>
                <a:lnTo>
                  <a:pt x="8925937" y="5624601"/>
                </a:lnTo>
                <a:lnTo>
                  <a:pt x="8930127" y="5622179"/>
                </a:lnTo>
                <a:cubicBezTo>
                  <a:pt x="8931986" y="5619699"/>
                  <a:pt x="8931613" y="5617106"/>
                  <a:pt x="8926960" y="5615582"/>
                </a:cubicBezTo>
                <a:cubicBezTo>
                  <a:pt x="8926960" y="5615582"/>
                  <a:pt x="8922495" y="5615354"/>
                  <a:pt x="8917937" y="5614478"/>
                </a:cubicBezTo>
                <a:lnTo>
                  <a:pt x="8917027" y="5614004"/>
                </a:lnTo>
                <a:lnTo>
                  <a:pt x="8916893" y="5607834"/>
                </a:lnTo>
                <a:close/>
                <a:moveTo>
                  <a:pt x="4221847" y="5604901"/>
                </a:moveTo>
                <a:cubicBezTo>
                  <a:pt x="4228638" y="5605891"/>
                  <a:pt x="4233477" y="5608712"/>
                  <a:pt x="4233851" y="5611306"/>
                </a:cubicBezTo>
                <a:cubicBezTo>
                  <a:pt x="4234597" y="5616492"/>
                  <a:pt x="4226041" y="5618630"/>
                  <a:pt x="4218979" y="5631142"/>
                </a:cubicBezTo>
                <a:cubicBezTo>
                  <a:pt x="4227535" y="5629005"/>
                  <a:pt x="4227535" y="5629005"/>
                  <a:pt x="4236092" y="5626866"/>
                </a:cubicBezTo>
                <a:cubicBezTo>
                  <a:pt x="4236838" y="5632052"/>
                  <a:pt x="4236838" y="5632052"/>
                  <a:pt x="4236838" y="5632052"/>
                </a:cubicBezTo>
                <a:cubicBezTo>
                  <a:pt x="4236838" y="5632052"/>
                  <a:pt x="4246144" y="5635100"/>
                  <a:pt x="4246144" y="5635100"/>
                </a:cubicBezTo>
                <a:cubicBezTo>
                  <a:pt x="4254702" y="5632963"/>
                  <a:pt x="4253955" y="5627777"/>
                  <a:pt x="4253955" y="5627777"/>
                </a:cubicBezTo>
                <a:cubicBezTo>
                  <a:pt x="4253955" y="5627777"/>
                  <a:pt x="4253955" y="5627777"/>
                  <a:pt x="4245396" y="5629914"/>
                </a:cubicBezTo>
                <a:cubicBezTo>
                  <a:pt x="4245396" y="5629914"/>
                  <a:pt x="4245396" y="5629914"/>
                  <a:pt x="4244649" y="5624728"/>
                </a:cubicBezTo>
                <a:cubicBezTo>
                  <a:pt x="4243903" y="5619541"/>
                  <a:pt x="4234597" y="5616492"/>
                  <a:pt x="4243155" y="5614354"/>
                </a:cubicBezTo>
                <a:cubicBezTo>
                  <a:pt x="4251713" y="5612216"/>
                  <a:pt x="4252461" y="5617403"/>
                  <a:pt x="4252461" y="5617403"/>
                </a:cubicBezTo>
                <a:cubicBezTo>
                  <a:pt x="4256739" y="5616333"/>
                  <a:pt x="4258691" y="5614503"/>
                  <a:pt x="4261806" y="5613053"/>
                </a:cubicBezTo>
                <a:lnTo>
                  <a:pt x="4262233" y="5612998"/>
                </a:lnTo>
                <a:lnTo>
                  <a:pt x="4261317" y="5616345"/>
                </a:lnTo>
                <a:lnTo>
                  <a:pt x="4266406" y="5625785"/>
                </a:lnTo>
                <a:lnTo>
                  <a:pt x="4263767" y="5626668"/>
                </a:lnTo>
                <a:cubicBezTo>
                  <a:pt x="4260932" y="5630063"/>
                  <a:pt x="4259353" y="5634487"/>
                  <a:pt x="4255449" y="5638150"/>
                </a:cubicBezTo>
                <a:cubicBezTo>
                  <a:pt x="4254702" y="5632963"/>
                  <a:pt x="4246144" y="5635100"/>
                  <a:pt x="4237586" y="5637239"/>
                </a:cubicBezTo>
                <a:cubicBezTo>
                  <a:pt x="4238334" y="5642426"/>
                  <a:pt x="4239080" y="5647613"/>
                  <a:pt x="4230524" y="5649750"/>
                </a:cubicBezTo>
                <a:lnTo>
                  <a:pt x="4216535" y="5649279"/>
                </a:lnTo>
                <a:lnTo>
                  <a:pt x="4217202" y="5643015"/>
                </a:lnTo>
                <a:lnTo>
                  <a:pt x="4216667" y="5636394"/>
                </a:lnTo>
                <a:lnTo>
                  <a:pt x="4218800" y="5636188"/>
                </a:lnTo>
                <a:cubicBezTo>
                  <a:pt x="4218800" y="5636188"/>
                  <a:pt x="4218800" y="5636188"/>
                  <a:pt x="4218260" y="5632434"/>
                </a:cubicBezTo>
                <a:lnTo>
                  <a:pt x="4216518" y="5634548"/>
                </a:lnTo>
                <a:lnTo>
                  <a:pt x="4215714" y="5624601"/>
                </a:lnTo>
                <a:lnTo>
                  <a:pt x="4219904" y="5622179"/>
                </a:lnTo>
                <a:cubicBezTo>
                  <a:pt x="4221762" y="5619699"/>
                  <a:pt x="4221389" y="5617106"/>
                  <a:pt x="4216737" y="5615582"/>
                </a:cubicBezTo>
                <a:cubicBezTo>
                  <a:pt x="4216737" y="5615582"/>
                  <a:pt x="4212272" y="5615354"/>
                  <a:pt x="4207713" y="5614478"/>
                </a:cubicBezTo>
                <a:lnTo>
                  <a:pt x="4206804" y="5614004"/>
                </a:lnTo>
                <a:lnTo>
                  <a:pt x="4206670" y="5607834"/>
                </a:lnTo>
                <a:close/>
                <a:moveTo>
                  <a:pt x="5200936" y="5604693"/>
                </a:moveTo>
                <a:lnTo>
                  <a:pt x="5205430" y="5606294"/>
                </a:lnTo>
                <a:lnTo>
                  <a:pt x="5200086" y="5628762"/>
                </a:lnTo>
                <a:lnTo>
                  <a:pt x="5198005" y="5639666"/>
                </a:lnTo>
                <a:lnTo>
                  <a:pt x="5191899" y="5628917"/>
                </a:lnTo>
                <a:cubicBezTo>
                  <a:pt x="5190812" y="5632147"/>
                  <a:pt x="5188637" y="5631340"/>
                  <a:pt x="5186191" y="5629321"/>
                </a:cubicBezTo>
                <a:lnTo>
                  <a:pt x="5179056" y="5622646"/>
                </a:lnTo>
                <a:lnTo>
                  <a:pt x="5179680" y="5622040"/>
                </a:lnTo>
                <a:cubicBezTo>
                  <a:pt x="5186809" y="5617259"/>
                  <a:pt x="5194412" y="5612715"/>
                  <a:pt x="5199944" y="5606578"/>
                </a:cubicBezTo>
                <a:close/>
                <a:moveTo>
                  <a:pt x="9911159" y="5604693"/>
                </a:moveTo>
                <a:lnTo>
                  <a:pt x="9915653" y="5606294"/>
                </a:lnTo>
                <a:lnTo>
                  <a:pt x="9910309" y="5628762"/>
                </a:lnTo>
                <a:lnTo>
                  <a:pt x="9908229" y="5639666"/>
                </a:lnTo>
                <a:lnTo>
                  <a:pt x="9902123" y="5628917"/>
                </a:lnTo>
                <a:cubicBezTo>
                  <a:pt x="9901036" y="5632147"/>
                  <a:pt x="9898861" y="5631340"/>
                  <a:pt x="9896415" y="5629321"/>
                </a:cubicBezTo>
                <a:lnTo>
                  <a:pt x="9889279" y="5622646"/>
                </a:lnTo>
                <a:lnTo>
                  <a:pt x="9889904" y="5622040"/>
                </a:lnTo>
                <a:cubicBezTo>
                  <a:pt x="9897032" y="5617259"/>
                  <a:pt x="9904635" y="5612715"/>
                  <a:pt x="9910167" y="5606578"/>
                </a:cubicBezTo>
                <a:close/>
                <a:moveTo>
                  <a:pt x="315549" y="5603699"/>
                </a:moveTo>
                <a:cubicBezTo>
                  <a:pt x="314290" y="5604733"/>
                  <a:pt x="314290" y="5604733"/>
                  <a:pt x="313029" y="5605769"/>
                </a:cubicBezTo>
                <a:cubicBezTo>
                  <a:pt x="311768" y="5606806"/>
                  <a:pt x="311768" y="5606806"/>
                  <a:pt x="317401" y="5612934"/>
                </a:cubicBezTo>
                <a:cubicBezTo>
                  <a:pt x="320846" y="5615481"/>
                  <a:pt x="322569" y="5616755"/>
                  <a:pt x="323588" y="5617262"/>
                </a:cubicBezTo>
                <a:cubicBezTo>
                  <a:pt x="324606" y="5617769"/>
                  <a:pt x="324922" y="5617509"/>
                  <a:pt x="325552" y="5616991"/>
                </a:cubicBezTo>
                <a:cubicBezTo>
                  <a:pt x="319921" y="5610863"/>
                  <a:pt x="322442" y="5608790"/>
                  <a:pt x="315549" y="5603699"/>
                </a:cubicBezTo>
                <a:close/>
                <a:moveTo>
                  <a:pt x="1063207" y="5603299"/>
                </a:moveTo>
                <a:cubicBezTo>
                  <a:pt x="1061535" y="5605642"/>
                  <a:pt x="1060532" y="5605352"/>
                  <a:pt x="1059528" y="5605062"/>
                </a:cubicBezTo>
                <a:cubicBezTo>
                  <a:pt x="1058859" y="5607695"/>
                  <a:pt x="1056518" y="5612671"/>
                  <a:pt x="1057520" y="5612960"/>
                </a:cubicBezTo>
                <a:cubicBezTo>
                  <a:pt x="1059194" y="5610618"/>
                  <a:pt x="1060532" y="5609591"/>
                  <a:pt x="1061870" y="5608566"/>
                </a:cubicBezTo>
                <a:cubicBezTo>
                  <a:pt x="1062204" y="5607249"/>
                  <a:pt x="1063207" y="5603299"/>
                  <a:pt x="1063207" y="5603299"/>
                </a:cubicBezTo>
                <a:close/>
                <a:moveTo>
                  <a:pt x="542248" y="5603159"/>
                </a:moveTo>
                <a:cubicBezTo>
                  <a:pt x="549611" y="5608839"/>
                  <a:pt x="547167" y="5610848"/>
                  <a:pt x="553311" y="5617533"/>
                </a:cubicBezTo>
                <a:cubicBezTo>
                  <a:pt x="554532" y="5616529"/>
                  <a:pt x="556681" y="5617699"/>
                  <a:pt x="557906" y="5618157"/>
                </a:cubicBezTo>
                <a:cubicBezTo>
                  <a:pt x="559133" y="5618617"/>
                  <a:pt x="559438" y="5618366"/>
                  <a:pt x="556978" y="5614519"/>
                </a:cubicBezTo>
                <a:cubicBezTo>
                  <a:pt x="550833" y="5607834"/>
                  <a:pt x="544692" y="5601150"/>
                  <a:pt x="542248" y="5603159"/>
                </a:cubicBezTo>
                <a:close/>
                <a:moveTo>
                  <a:pt x="521171" y="5602146"/>
                </a:moveTo>
                <a:cubicBezTo>
                  <a:pt x="520359" y="5601591"/>
                  <a:pt x="520016" y="5601874"/>
                  <a:pt x="519328" y="5602438"/>
                </a:cubicBezTo>
                <a:cubicBezTo>
                  <a:pt x="524447" y="5608010"/>
                  <a:pt x="525728" y="5609402"/>
                  <a:pt x="525899" y="5609261"/>
                </a:cubicBezTo>
                <a:cubicBezTo>
                  <a:pt x="526072" y="5609120"/>
                  <a:pt x="525136" y="5607444"/>
                  <a:pt x="525822" y="5606879"/>
                </a:cubicBezTo>
                <a:cubicBezTo>
                  <a:pt x="523263" y="5604094"/>
                  <a:pt x="521983" y="5602701"/>
                  <a:pt x="521171" y="5602146"/>
                </a:cubicBezTo>
                <a:close/>
                <a:moveTo>
                  <a:pt x="7423225" y="5600521"/>
                </a:moveTo>
                <a:cubicBezTo>
                  <a:pt x="7424165" y="5610253"/>
                  <a:pt x="7416158" y="5606848"/>
                  <a:pt x="7417099" y="5616582"/>
                </a:cubicBezTo>
                <a:cubicBezTo>
                  <a:pt x="7424636" y="5615120"/>
                  <a:pt x="7424636" y="5615120"/>
                  <a:pt x="7432646" y="5618524"/>
                </a:cubicBezTo>
                <a:cubicBezTo>
                  <a:pt x="7432176" y="5613658"/>
                  <a:pt x="7430762" y="5599058"/>
                  <a:pt x="7423225" y="5600521"/>
                </a:cubicBezTo>
                <a:close/>
                <a:moveTo>
                  <a:pt x="375817" y="5600449"/>
                </a:moveTo>
                <a:cubicBezTo>
                  <a:pt x="374485" y="5600240"/>
                  <a:pt x="373511" y="5601041"/>
                  <a:pt x="372211" y="5602108"/>
                </a:cubicBezTo>
                <a:cubicBezTo>
                  <a:pt x="372211" y="5602108"/>
                  <a:pt x="370913" y="5603176"/>
                  <a:pt x="370913" y="5603176"/>
                </a:cubicBezTo>
                <a:cubicBezTo>
                  <a:pt x="369614" y="5604243"/>
                  <a:pt x="368315" y="5605310"/>
                  <a:pt x="373776" y="5611252"/>
                </a:cubicBezTo>
                <a:cubicBezTo>
                  <a:pt x="375074" y="5610185"/>
                  <a:pt x="380534" y="5616127"/>
                  <a:pt x="381833" y="5615060"/>
                </a:cubicBezTo>
                <a:cubicBezTo>
                  <a:pt x="376373" y="5609118"/>
                  <a:pt x="376373" y="5609118"/>
                  <a:pt x="376373" y="5609118"/>
                </a:cubicBezTo>
                <a:cubicBezTo>
                  <a:pt x="377671" y="5608051"/>
                  <a:pt x="377671" y="5608051"/>
                  <a:pt x="377671" y="5608051"/>
                </a:cubicBezTo>
                <a:cubicBezTo>
                  <a:pt x="387294" y="5621003"/>
                  <a:pt x="373511" y="5601040"/>
                  <a:pt x="381566" y="5604848"/>
                </a:cubicBezTo>
                <a:cubicBezTo>
                  <a:pt x="378837" y="5601877"/>
                  <a:pt x="377148" y="5600659"/>
                  <a:pt x="375817" y="5600449"/>
                </a:cubicBezTo>
                <a:close/>
                <a:moveTo>
                  <a:pt x="1043543" y="5600031"/>
                </a:moveTo>
                <a:cubicBezTo>
                  <a:pt x="1037465" y="5598895"/>
                  <a:pt x="1035831" y="5601682"/>
                  <a:pt x="1035910" y="5606336"/>
                </a:cubicBezTo>
                <a:cubicBezTo>
                  <a:pt x="1040663" y="5608772"/>
                  <a:pt x="1042298" y="5605985"/>
                  <a:pt x="1043543" y="5600031"/>
                </a:cubicBezTo>
                <a:close/>
                <a:moveTo>
                  <a:pt x="605010" y="5598507"/>
                </a:moveTo>
                <a:cubicBezTo>
                  <a:pt x="603635" y="5599637"/>
                  <a:pt x="603635" y="5599637"/>
                  <a:pt x="603635" y="5599637"/>
                </a:cubicBezTo>
                <a:cubicBezTo>
                  <a:pt x="604324" y="5599071"/>
                  <a:pt x="605691" y="5599904"/>
                  <a:pt x="606374" y="5600318"/>
                </a:cubicBezTo>
                <a:cubicBezTo>
                  <a:pt x="606717" y="5600526"/>
                  <a:pt x="606887" y="5600631"/>
                  <a:pt x="606717" y="5600404"/>
                </a:cubicBezTo>
                <a:cubicBezTo>
                  <a:pt x="606546" y="5600178"/>
                  <a:pt x="606034" y="5599621"/>
                  <a:pt x="605010" y="5598507"/>
                </a:cubicBezTo>
                <a:close/>
                <a:moveTo>
                  <a:pt x="325399" y="5597561"/>
                </a:moveTo>
                <a:cubicBezTo>
                  <a:pt x="322877" y="5599634"/>
                  <a:pt x="321617" y="5600670"/>
                  <a:pt x="320357" y="5601707"/>
                </a:cubicBezTo>
                <a:cubicBezTo>
                  <a:pt x="331617" y="5613962"/>
                  <a:pt x="332878" y="5612926"/>
                  <a:pt x="339770" y="5618018"/>
                </a:cubicBezTo>
                <a:cubicBezTo>
                  <a:pt x="345400" y="5624147"/>
                  <a:pt x="345400" y="5624147"/>
                  <a:pt x="345400" y="5624147"/>
                </a:cubicBezTo>
                <a:lnTo>
                  <a:pt x="340359" y="5628290"/>
                </a:lnTo>
                <a:lnTo>
                  <a:pt x="329449" y="5613790"/>
                </a:lnTo>
                <a:cubicBezTo>
                  <a:pt x="328074" y="5614921"/>
                  <a:pt x="328074" y="5614921"/>
                  <a:pt x="328074" y="5614921"/>
                </a:cubicBezTo>
                <a:cubicBezTo>
                  <a:pt x="332842" y="5622736"/>
                  <a:pt x="328074" y="5614921"/>
                  <a:pt x="334217" y="5621606"/>
                </a:cubicBezTo>
                <a:cubicBezTo>
                  <a:pt x="334217" y="5621606"/>
                  <a:pt x="332842" y="5622736"/>
                  <a:pt x="332842" y="5622736"/>
                </a:cubicBezTo>
                <a:lnTo>
                  <a:pt x="340359" y="5628290"/>
                </a:lnTo>
                <a:cubicBezTo>
                  <a:pt x="347250" y="5633383"/>
                  <a:pt x="351621" y="5640548"/>
                  <a:pt x="351621" y="5640548"/>
                </a:cubicBezTo>
                <a:cubicBezTo>
                  <a:pt x="354142" y="5638476"/>
                  <a:pt x="354142" y="5638476"/>
                  <a:pt x="361032" y="5643568"/>
                </a:cubicBezTo>
                <a:cubicBezTo>
                  <a:pt x="361032" y="5643568"/>
                  <a:pt x="355402" y="5637440"/>
                  <a:pt x="356663" y="5636404"/>
                </a:cubicBezTo>
                <a:cubicBezTo>
                  <a:pt x="362293" y="5642531"/>
                  <a:pt x="363553" y="5641495"/>
                  <a:pt x="367925" y="5648659"/>
                </a:cubicBezTo>
                <a:cubicBezTo>
                  <a:pt x="369184" y="5647624"/>
                  <a:pt x="369184" y="5647624"/>
                  <a:pt x="370446" y="5646588"/>
                </a:cubicBezTo>
                <a:cubicBezTo>
                  <a:pt x="364814" y="5640460"/>
                  <a:pt x="359184" y="5634332"/>
                  <a:pt x="359184" y="5634332"/>
                </a:cubicBezTo>
                <a:cubicBezTo>
                  <a:pt x="360444" y="5633295"/>
                  <a:pt x="356073" y="5626131"/>
                  <a:pt x="350442" y="5620003"/>
                </a:cubicBezTo>
                <a:cubicBezTo>
                  <a:pt x="349181" y="5621038"/>
                  <a:pt x="343551" y="5614911"/>
                  <a:pt x="343551" y="5614911"/>
                </a:cubicBezTo>
                <a:cubicBezTo>
                  <a:pt x="349181" y="5621038"/>
                  <a:pt x="353553" y="5628204"/>
                  <a:pt x="346660" y="5623111"/>
                </a:cubicBezTo>
                <a:cubicBezTo>
                  <a:pt x="346660" y="5623111"/>
                  <a:pt x="341031" y="5616982"/>
                  <a:pt x="341031" y="5616982"/>
                </a:cubicBezTo>
                <a:cubicBezTo>
                  <a:pt x="341031" y="5616982"/>
                  <a:pt x="335398" y="5610854"/>
                  <a:pt x="342291" y="5615947"/>
                </a:cubicBezTo>
                <a:cubicBezTo>
                  <a:pt x="336660" y="5609819"/>
                  <a:pt x="325399" y="5597561"/>
                  <a:pt x="325399" y="5597561"/>
                </a:cubicBezTo>
                <a:close/>
                <a:moveTo>
                  <a:pt x="7498132" y="5596809"/>
                </a:moveTo>
                <a:cubicBezTo>
                  <a:pt x="7498132" y="5596809"/>
                  <a:pt x="7498132" y="5596809"/>
                  <a:pt x="7492557" y="5602696"/>
                </a:cubicBezTo>
                <a:cubicBezTo>
                  <a:pt x="7497079" y="5601819"/>
                  <a:pt x="7495332" y="5607567"/>
                  <a:pt x="7496527" y="5608011"/>
                </a:cubicBezTo>
                <a:cubicBezTo>
                  <a:pt x="7496924" y="5608160"/>
                  <a:pt x="7497649" y="5607718"/>
                  <a:pt x="7499044" y="5606247"/>
                </a:cubicBezTo>
                <a:cubicBezTo>
                  <a:pt x="7498588" y="5601527"/>
                  <a:pt x="7498588" y="5601527"/>
                  <a:pt x="7498132" y="5596809"/>
                </a:cubicBezTo>
                <a:close/>
                <a:moveTo>
                  <a:pt x="1077223" y="5595149"/>
                </a:moveTo>
                <a:lnTo>
                  <a:pt x="1078100" y="5596661"/>
                </a:lnTo>
                <a:lnTo>
                  <a:pt x="1077317" y="5597413"/>
                </a:lnTo>
                <a:close/>
                <a:moveTo>
                  <a:pt x="378067" y="5594362"/>
                </a:moveTo>
                <a:cubicBezTo>
                  <a:pt x="376016" y="5593115"/>
                  <a:pt x="375329" y="5593680"/>
                  <a:pt x="378400" y="5597022"/>
                </a:cubicBezTo>
                <a:cubicBezTo>
                  <a:pt x="378400" y="5597022"/>
                  <a:pt x="385917" y="5602579"/>
                  <a:pt x="385917" y="5602579"/>
                </a:cubicBezTo>
                <a:cubicBezTo>
                  <a:pt x="383533" y="5598671"/>
                  <a:pt x="380118" y="5595610"/>
                  <a:pt x="378067" y="5594362"/>
                </a:cubicBezTo>
                <a:close/>
                <a:moveTo>
                  <a:pt x="11688249" y="5593595"/>
                </a:moveTo>
                <a:cubicBezTo>
                  <a:pt x="11681620" y="5596779"/>
                  <a:pt x="11674992" y="5599962"/>
                  <a:pt x="11674992" y="5612693"/>
                </a:cubicBezTo>
                <a:cubicBezTo>
                  <a:pt x="11674992" y="5615875"/>
                  <a:pt x="11672782" y="5619059"/>
                  <a:pt x="11672782" y="5622242"/>
                </a:cubicBezTo>
                <a:cubicBezTo>
                  <a:pt x="11672782" y="5622242"/>
                  <a:pt x="11672782" y="5622242"/>
                  <a:pt x="11672782" y="5625424"/>
                </a:cubicBezTo>
                <a:cubicBezTo>
                  <a:pt x="11672782" y="5625424"/>
                  <a:pt x="11674992" y="5625424"/>
                  <a:pt x="11674992" y="5622242"/>
                </a:cubicBezTo>
                <a:cubicBezTo>
                  <a:pt x="11674992" y="5619059"/>
                  <a:pt x="11674992" y="5619059"/>
                  <a:pt x="11677201" y="5615875"/>
                </a:cubicBezTo>
                <a:cubicBezTo>
                  <a:pt x="11683830" y="5615875"/>
                  <a:pt x="11690458" y="5612693"/>
                  <a:pt x="11694879" y="5606326"/>
                </a:cubicBezTo>
                <a:cubicBezTo>
                  <a:pt x="11690458" y="5603144"/>
                  <a:pt x="11688249" y="5599962"/>
                  <a:pt x="11688249" y="5593595"/>
                </a:cubicBezTo>
                <a:close/>
                <a:moveTo>
                  <a:pt x="1062260" y="5592514"/>
                </a:moveTo>
                <a:cubicBezTo>
                  <a:pt x="1058115" y="5591739"/>
                  <a:pt x="1052756" y="5596767"/>
                  <a:pt x="1056598" y="5598994"/>
                </a:cubicBezTo>
                <a:cubicBezTo>
                  <a:pt x="1057204" y="5596092"/>
                  <a:pt x="1062083" y="5598512"/>
                  <a:pt x="1062260" y="5592514"/>
                </a:cubicBezTo>
                <a:close/>
                <a:moveTo>
                  <a:pt x="251402" y="5591888"/>
                </a:moveTo>
                <a:cubicBezTo>
                  <a:pt x="256170" y="5599702"/>
                  <a:pt x="262312" y="5606389"/>
                  <a:pt x="263688" y="5605257"/>
                </a:cubicBezTo>
                <a:cubicBezTo>
                  <a:pt x="265063" y="5604128"/>
                  <a:pt x="252777" y="5590757"/>
                  <a:pt x="251402" y="5591888"/>
                </a:cubicBezTo>
                <a:close/>
                <a:moveTo>
                  <a:pt x="568643" y="5590079"/>
                </a:moveTo>
                <a:cubicBezTo>
                  <a:pt x="568705" y="5591679"/>
                  <a:pt x="575158" y="5599576"/>
                  <a:pt x="576074" y="5598823"/>
                </a:cubicBezTo>
                <a:cubicBezTo>
                  <a:pt x="582216" y="5605508"/>
                  <a:pt x="574852" y="5599827"/>
                  <a:pt x="580993" y="5606512"/>
                </a:cubicBezTo>
                <a:cubicBezTo>
                  <a:pt x="582216" y="5605508"/>
                  <a:pt x="589581" y="5611189"/>
                  <a:pt x="590804" y="5610185"/>
                </a:cubicBezTo>
                <a:cubicBezTo>
                  <a:pt x="584661" y="5603498"/>
                  <a:pt x="584661" y="5603498"/>
                  <a:pt x="577296" y="5597818"/>
                </a:cubicBezTo>
                <a:cubicBezTo>
                  <a:pt x="577296" y="5597818"/>
                  <a:pt x="571152" y="5591132"/>
                  <a:pt x="571152" y="5591132"/>
                </a:cubicBezTo>
                <a:cubicBezTo>
                  <a:pt x="569311" y="5589712"/>
                  <a:pt x="568622" y="5589546"/>
                  <a:pt x="568643" y="5590079"/>
                </a:cubicBezTo>
                <a:close/>
                <a:moveTo>
                  <a:pt x="253998" y="5589752"/>
                </a:moveTo>
                <a:cubicBezTo>
                  <a:pt x="260140" y="5596438"/>
                  <a:pt x="258919" y="5597442"/>
                  <a:pt x="265063" y="5604128"/>
                </a:cubicBezTo>
                <a:cubicBezTo>
                  <a:pt x="267507" y="5602118"/>
                  <a:pt x="268729" y="5601114"/>
                  <a:pt x="262586" y="5594428"/>
                </a:cubicBezTo>
                <a:cubicBezTo>
                  <a:pt x="255221" y="5588748"/>
                  <a:pt x="253998" y="5589752"/>
                  <a:pt x="253998" y="5589752"/>
                </a:cubicBezTo>
                <a:close/>
                <a:moveTo>
                  <a:pt x="386567" y="5588841"/>
                </a:moveTo>
                <a:cubicBezTo>
                  <a:pt x="385227" y="5588476"/>
                  <a:pt x="386190" y="5590618"/>
                  <a:pt x="392332" y="5597303"/>
                </a:cubicBezTo>
                <a:cubicBezTo>
                  <a:pt x="392905" y="5596832"/>
                  <a:pt x="394728" y="5598268"/>
                  <a:pt x="395782" y="5598868"/>
                </a:cubicBezTo>
                <a:cubicBezTo>
                  <a:pt x="396837" y="5599470"/>
                  <a:pt x="397124" y="5599234"/>
                  <a:pt x="394623" y="5595419"/>
                </a:cubicBezTo>
                <a:cubicBezTo>
                  <a:pt x="391552" y="5592076"/>
                  <a:pt x="387908" y="5589205"/>
                  <a:pt x="386567" y="5588841"/>
                </a:cubicBezTo>
                <a:close/>
                <a:moveTo>
                  <a:pt x="603605" y="5587929"/>
                </a:moveTo>
                <a:cubicBezTo>
                  <a:pt x="602383" y="5588933"/>
                  <a:pt x="602383" y="5588933"/>
                  <a:pt x="601161" y="5589937"/>
                </a:cubicBezTo>
                <a:cubicBezTo>
                  <a:pt x="601161" y="5589937"/>
                  <a:pt x="606621" y="5595881"/>
                  <a:pt x="612081" y="5601823"/>
                </a:cubicBezTo>
                <a:cubicBezTo>
                  <a:pt x="612692" y="5601320"/>
                  <a:pt x="614669" y="5602305"/>
                  <a:pt x="615962" y="5602545"/>
                </a:cubicBezTo>
                <a:cubicBezTo>
                  <a:pt x="617255" y="5602785"/>
                  <a:pt x="617867" y="5602283"/>
                  <a:pt x="615747" y="5598809"/>
                </a:cubicBezTo>
                <a:cubicBezTo>
                  <a:pt x="614525" y="5599813"/>
                  <a:pt x="603605" y="5587929"/>
                  <a:pt x="603605" y="5587929"/>
                </a:cubicBezTo>
                <a:close/>
                <a:moveTo>
                  <a:pt x="468617" y="5586427"/>
                </a:moveTo>
                <a:cubicBezTo>
                  <a:pt x="466738" y="5585038"/>
                  <a:pt x="466051" y="5585604"/>
                  <a:pt x="467747" y="5590076"/>
                </a:cubicBezTo>
                <a:cubicBezTo>
                  <a:pt x="471506" y="5592853"/>
                  <a:pt x="473385" y="5594242"/>
                  <a:pt x="474497" y="5594795"/>
                </a:cubicBezTo>
                <a:cubicBezTo>
                  <a:pt x="475609" y="5595349"/>
                  <a:pt x="475952" y="5595067"/>
                  <a:pt x="476640" y="5594501"/>
                </a:cubicBezTo>
                <a:cubicBezTo>
                  <a:pt x="473568" y="5591158"/>
                  <a:pt x="470497" y="5587816"/>
                  <a:pt x="468617" y="5586427"/>
                </a:cubicBezTo>
                <a:close/>
                <a:moveTo>
                  <a:pt x="392606" y="5585345"/>
                </a:moveTo>
                <a:cubicBezTo>
                  <a:pt x="392606" y="5585345"/>
                  <a:pt x="391231" y="5586474"/>
                  <a:pt x="391231" y="5586474"/>
                </a:cubicBezTo>
                <a:cubicBezTo>
                  <a:pt x="391231" y="5586474"/>
                  <a:pt x="397374" y="5593160"/>
                  <a:pt x="397374" y="5593160"/>
                </a:cubicBezTo>
                <a:cubicBezTo>
                  <a:pt x="397374" y="5593160"/>
                  <a:pt x="398749" y="5592030"/>
                  <a:pt x="398749" y="5592030"/>
                </a:cubicBezTo>
                <a:cubicBezTo>
                  <a:pt x="398749" y="5592030"/>
                  <a:pt x="392606" y="5585345"/>
                  <a:pt x="392606" y="5585345"/>
                </a:cubicBezTo>
                <a:close/>
                <a:moveTo>
                  <a:pt x="459314" y="5585276"/>
                </a:moveTo>
                <a:cubicBezTo>
                  <a:pt x="465456" y="5591960"/>
                  <a:pt x="465456" y="5591960"/>
                  <a:pt x="465456" y="5591960"/>
                </a:cubicBezTo>
                <a:cubicBezTo>
                  <a:pt x="465456" y="5591960"/>
                  <a:pt x="471600" y="5598646"/>
                  <a:pt x="471600" y="5598646"/>
                </a:cubicBezTo>
                <a:cubicBezTo>
                  <a:pt x="472516" y="5597893"/>
                  <a:pt x="472516" y="5597893"/>
                  <a:pt x="472516" y="5597893"/>
                </a:cubicBezTo>
                <a:cubicBezTo>
                  <a:pt x="466373" y="5591207"/>
                  <a:pt x="466373" y="5591207"/>
                  <a:pt x="466373" y="5591207"/>
                </a:cubicBezTo>
                <a:cubicBezTo>
                  <a:pt x="465456" y="5591960"/>
                  <a:pt x="465456" y="5591960"/>
                  <a:pt x="459314" y="5585276"/>
                </a:cubicBezTo>
                <a:close/>
                <a:moveTo>
                  <a:pt x="540640" y="5584921"/>
                </a:moveTo>
                <a:cubicBezTo>
                  <a:pt x="545012" y="5592086"/>
                  <a:pt x="549381" y="5599249"/>
                  <a:pt x="555013" y="5605378"/>
                </a:cubicBezTo>
                <a:cubicBezTo>
                  <a:pt x="556272" y="5604342"/>
                  <a:pt x="558625" y="5605095"/>
                  <a:pt x="560117" y="5605215"/>
                </a:cubicBezTo>
                <a:cubicBezTo>
                  <a:pt x="561610" y="5605334"/>
                  <a:pt x="562239" y="5604815"/>
                  <a:pt x="560054" y="5601234"/>
                </a:cubicBezTo>
                <a:cubicBezTo>
                  <a:pt x="548792" y="5588977"/>
                  <a:pt x="541901" y="5583884"/>
                  <a:pt x="540640" y="5584921"/>
                </a:cubicBezTo>
                <a:close/>
                <a:moveTo>
                  <a:pt x="8773541" y="5583929"/>
                </a:moveTo>
                <a:cubicBezTo>
                  <a:pt x="8773541" y="5593832"/>
                  <a:pt x="8777961" y="5593832"/>
                  <a:pt x="8780170" y="5597132"/>
                </a:cubicBezTo>
                <a:cubicBezTo>
                  <a:pt x="8777961" y="5590530"/>
                  <a:pt x="8784590" y="5583929"/>
                  <a:pt x="8782379" y="5583929"/>
                </a:cubicBezTo>
                <a:cubicBezTo>
                  <a:pt x="8777961" y="5587230"/>
                  <a:pt x="8780170" y="5580629"/>
                  <a:pt x="8773541" y="5583929"/>
                </a:cubicBezTo>
                <a:close/>
                <a:moveTo>
                  <a:pt x="4063318" y="5583929"/>
                </a:moveTo>
                <a:cubicBezTo>
                  <a:pt x="4063318" y="5593832"/>
                  <a:pt x="4067737" y="5593832"/>
                  <a:pt x="4069947" y="5597132"/>
                </a:cubicBezTo>
                <a:cubicBezTo>
                  <a:pt x="4067737" y="5590530"/>
                  <a:pt x="4074367" y="5583929"/>
                  <a:pt x="4072156" y="5583929"/>
                </a:cubicBezTo>
                <a:cubicBezTo>
                  <a:pt x="4067737" y="5587230"/>
                  <a:pt x="4069947" y="5580629"/>
                  <a:pt x="4063318" y="5583929"/>
                </a:cubicBezTo>
                <a:close/>
                <a:moveTo>
                  <a:pt x="425011" y="5583400"/>
                </a:moveTo>
                <a:cubicBezTo>
                  <a:pt x="423683" y="5583269"/>
                  <a:pt x="422996" y="5583834"/>
                  <a:pt x="422308" y="5584399"/>
                </a:cubicBezTo>
                <a:cubicBezTo>
                  <a:pt x="422308" y="5584399"/>
                  <a:pt x="427428" y="5589970"/>
                  <a:pt x="427428" y="5589970"/>
                </a:cubicBezTo>
                <a:cubicBezTo>
                  <a:pt x="428803" y="5588841"/>
                  <a:pt x="430177" y="5587710"/>
                  <a:pt x="430177" y="5587710"/>
                </a:cubicBezTo>
                <a:cubicBezTo>
                  <a:pt x="430177" y="5587710"/>
                  <a:pt x="431456" y="5589103"/>
                  <a:pt x="432269" y="5589658"/>
                </a:cubicBezTo>
                <a:cubicBezTo>
                  <a:pt x="433080" y="5590213"/>
                  <a:pt x="433424" y="5589931"/>
                  <a:pt x="431552" y="5586580"/>
                </a:cubicBezTo>
                <a:cubicBezTo>
                  <a:pt x="428305" y="5584359"/>
                  <a:pt x="426338" y="5583531"/>
                  <a:pt x="425011" y="5583400"/>
                </a:cubicBezTo>
                <a:close/>
                <a:moveTo>
                  <a:pt x="11737975" y="5583333"/>
                </a:moveTo>
                <a:lnTo>
                  <a:pt x="11737976" y="5583336"/>
                </a:lnTo>
                <a:lnTo>
                  <a:pt x="11737976" y="5584259"/>
                </a:lnTo>
                <a:lnTo>
                  <a:pt x="11737975" y="5584260"/>
                </a:lnTo>
                <a:close/>
                <a:moveTo>
                  <a:pt x="448129" y="5582734"/>
                </a:moveTo>
                <a:cubicBezTo>
                  <a:pt x="446755" y="5583863"/>
                  <a:pt x="446755" y="5583863"/>
                  <a:pt x="446755" y="5583863"/>
                </a:cubicBezTo>
                <a:cubicBezTo>
                  <a:pt x="452896" y="5590548"/>
                  <a:pt x="444005" y="5586124"/>
                  <a:pt x="450146" y="5592809"/>
                </a:cubicBezTo>
                <a:cubicBezTo>
                  <a:pt x="452025" y="5594198"/>
                  <a:pt x="453607" y="5595098"/>
                  <a:pt x="454730" y="5595458"/>
                </a:cubicBezTo>
                <a:cubicBezTo>
                  <a:pt x="455854" y="5595819"/>
                  <a:pt x="456518" y="5595640"/>
                  <a:pt x="456564" y="5594869"/>
                </a:cubicBezTo>
                <a:cubicBezTo>
                  <a:pt x="456655" y="5593326"/>
                  <a:pt x="454271" y="5589419"/>
                  <a:pt x="448129" y="5582734"/>
                </a:cubicBezTo>
                <a:close/>
                <a:moveTo>
                  <a:pt x="8801922" y="5577738"/>
                </a:moveTo>
                <a:lnTo>
                  <a:pt x="8804885" y="5577958"/>
                </a:lnTo>
                <a:lnTo>
                  <a:pt x="8808345" y="5579754"/>
                </a:lnTo>
                <a:lnTo>
                  <a:pt x="8806751" y="5581136"/>
                </a:lnTo>
                <a:close/>
                <a:moveTo>
                  <a:pt x="4091698" y="5577738"/>
                </a:moveTo>
                <a:lnTo>
                  <a:pt x="4094662" y="5577958"/>
                </a:lnTo>
                <a:lnTo>
                  <a:pt x="4098121" y="5579754"/>
                </a:lnTo>
                <a:lnTo>
                  <a:pt x="4096527" y="5581136"/>
                </a:lnTo>
                <a:close/>
                <a:moveTo>
                  <a:pt x="8799439" y="5577554"/>
                </a:moveTo>
                <a:lnTo>
                  <a:pt x="8801438" y="5577702"/>
                </a:lnTo>
                <a:lnTo>
                  <a:pt x="8799439" y="5577895"/>
                </a:lnTo>
                <a:close/>
                <a:moveTo>
                  <a:pt x="4089216" y="5577554"/>
                </a:moveTo>
                <a:lnTo>
                  <a:pt x="4091214" y="5577702"/>
                </a:lnTo>
                <a:lnTo>
                  <a:pt x="4089216" y="5577895"/>
                </a:lnTo>
                <a:close/>
                <a:moveTo>
                  <a:pt x="627486" y="5575021"/>
                </a:moveTo>
                <a:cubicBezTo>
                  <a:pt x="627726" y="5576168"/>
                  <a:pt x="628515" y="5578209"/>
                  <a:pt x="627277" y="5579226"/>
                </a:cubicBezTo>
                <a:cubicBezTo>
                  <a:pt x="632907" y="5585354"/>
                  <a:pt x="631669" y="5586371"/>
                  <a:pt x="637302" y="5592499"/>
                </a:cubicBezTo>
                <a:cubicBezTo>
                  <a:pt x="638539" y="5591482"/>
                  <a:pt x="645407" y="5596594"/>
                  <a:pt x="647883" y="5594560"/>
                </a:cubicBezTo>
                <a:cubicBezTo>
                  <a:pt x="642251" y="5588430"/>
                  <a:pt x="642251" y="5588430"/>
                  <a:pt x="643488" y="5587413"/>
                </a:cubicBezTo>
                <a:cubicBezTo>
                  <a:pt x="637857" y="5581285"/>
                  <a:pt x="637857" y="5581285"/>
                  <a:pt x="637857" y="5581285"/>
                </a:cubicBezTo>
                <a:cubicBezTo>
                  <a:pt x="637857" y="5581285"/>
                  <a:pt x="636619" y="5582302"/>
                  <a:pt x="636619" y="5582302"/>
                </a:cubicBezTo>
                <a:cubicBezTo>
                  <a:pt x="630990" y="5576175"/>
                  <a:pt x="630990" y="5576175"/>
                  <a:pt x="630990" y="5576175"/>
                </a:cubicBezTo>
                <a:cubicBezTo>
                  <a:pt x="627555" y="5573620"/>
                  <a:pt x="627246" y="5573874"/>
                  <a:pt x="627486" y="5575021"/>
                </a:cubicBezTo>
                <a:close/>
                <a:moveTo>
                  <a:pt x="605100" y="5574965"/>
                </a:moveTo>
                <a:cubicBezTo>
                  <a:pt x="610732" y="5581093"/>
                  <a:pt x="610732" y="5581093"/>
                  <a:pt x="616361" y="5587221"/>
                </a:cubicBezTo>
                <a:cubicBezTo>
                  <a:pt x="617622" y="5586184"/>
                  <a:pt x="618883" y="5585149"/>
                  <a:pt x="624514" y="5591277"/>
                </a:cubicBezTo>
                <a:cubicBezTo>
                  <a:pt x="624514" y="5591277"/>
                  <a:pt x="625774" y="5590241"/>
                  <a:pt x="625774" y="5590241"/>
                </a:cubicBezTo>
                <a:cubicBezTo>
                  <a:pt x="625774" y="5590241"/>
                  <a:pt x="631406" y="5596370"/>
                  <a:pt x="631406" y="5596370"/>
                </a:cubicBezTo>
                <a:cubicBezTo>
                  <a:pt x="625774" y="5590241"/>
                  <a:pt x="627035" y="5589205"/>
                  <a:pt x="627035" y="5589205"/>
                </a:cubicBezTo>
                <a:cubicBezTo>
                  <a:pt x="625774" y="5590241"/>
                  <a:pt x="620143" y="5584112"/>
                  <a:pt x="620143" y="5584112"/>
                </a:cubicBezTo>
                <a:cubicBezTo>
                  <a:pt x="620143" y="5584112"/>
                  <a:pt x="614513" y="5577985"/>
                  <a:pt x="614513" y="5577985"/>
                </a:cubicBezTo>
                <a:cubicBezTo>
                  <a:pt x="614513" y="5577985"/>
                  <a:pt x="607621" y="5572892"/>
                  <a:pt x="605100" y="5574965"/>
                </a:cubicBezTo>
                <a:close/>
                <a:moveTo>
                  <a:pt x="7411501" y="5574571"/>
                </a:moveTo>
                <a:cubicBezTo>
                  <a:pt x="7411501" y="5574571"/>
                  <a:pt x="7411010" y="5579335"/>
                  <a:pt x="7401998" y="5578917"/>
                </a:cubicBezTo>
                <a:cubicBezTo>
                  <a:pt x="7401998" y="5578917"/>
                  <a:pt x="7401507" y="5583682"/>
                  <a:pt x="7401507" y="5583682"/>
                </a:cubicBezTo>
                <a:cubicBezTo>
                  <a:pt x="7403637" y="5584977"/>
                  <a:pt x="7405296" y="5585353"/>
                  <a:pt x="7406594" y="5585113"/>
                </a:cubicBezTo>
                <a:cubicBezTo>
                  <a:pt x="7410489" y="5584397"/>
                  <a:pt x="7411134" y="5578144"/>
                  <a:pt x="7411501" y="5574571"/>
                </a:cubicBezTo>
                <a:close/>
                <a:moveTo>
                  <a:pt x="1072273" y="5573508"/>
                </a:moveTo>
                <a:cubicBezTo>
                  <a:pt x="1068194" y="5572746"/>
                  <a:pt x="1059412" y="5574197"/>
                  <a:pt x="1063578" y="5579616"/>
                </a:cubicBezTo>
                <a:cubicBezTo>
                  <a:pt x="1065531" y="5575341"/>
                  <a:pt x="1067346" y="5581866"/>
                  <a:pt x="1070406" y="5582438"/>
                </a:cubicBezTo>
                <a:cubicBezTo>
                  <a:pt x="1071028" y="5579462"/>
                  <a:pt x="1073069" y="5579844"/>
                  <a:pt x="1074399" y="5578546"/>
                </a:cubicBezTo>
                <a:cubicBezTo>
                  <a:pt x="1072671" y="5576675"/>
                  <a:pt x="1068591" y="5575913"/>
                  <a:pt x="1072273" y="5573508"/>
                </a:cubicBezTo>
                <a:close/>
                <a:moveTo>
                  <a:pt x="393798" y="5572631"/>
                </a:moveTo>
                <a:cubicBezTo>
                  <a:pt x="393798" y="5572631"/>
                  <a:pt x="392423" y="5573762"/>
                  <a:pt x="392423" y="5573762"/>
                </a:cubicBezTo>
                <a:cubicBezTo>
                  <a:pt x="398566" y="5580447"/>
                  <a:pt x="398566" y="5580447"/>
                  <a:pt x="398566" y="5580447"/>
                </a:cubicBezTo>
                <a:cubicBezTo>
                  <a:pt x="398566" y="5580447"/>
                  <a:pt x="399941" y="5579318"/>
                  <a:pt x="399941" y="5579318"/>
                </a:cubicBezTo>
                <a:cubicBezTo>
                  <a:pt x="393798" y="5572631"/>
                  <a:pt x="393798" y="5572631"/>
                  <a:pt x="393798" y="5572631"/>
                </a:cubicBezTo>
                <a:close/>
                <a:moveTo>
                  <a:pt x="355990" y="5572415"/>
                </a:moveTo>
                <a:cubicBezTo>
                  <a:pt x="354731" y="5573452"/>
                  <a:pt x="353469" y="5574488"/>
                  <a:pt x="352209" y="5575523"/>
                </a:cubicBezTo>
                <a:cubicBezTo>
                  <a:pt x="357840" y="5581653"/>
                  <a:pt x="357840" y="5581653"/>
                  <a:pt x="369102" y="5593909"/>
                </a:cubicBezTo>
                <a:cubicBezTo>
                  <a:pt x="370363" y="5592873"/>
                  <a:pt x="370363" y="5592873"/>
                  <a:pt x="371623" y="5591837"/>
                </a:cubicBezTo>
                <a:cubicBezTo>
                  <a:pt x="365991" y="5585708"/>
                  <a:pt x="362882" y="5577508"/>
                  <a:pt x="355990" y="5572415"/>
                </a:cubicBezTo>
                <a:close/>
                <a:moveTo>
                  <a:pt x="675473" y="5571881"/>
                </a:moveTo>
                <a:cubicBezTo>
                  <a:pt x="675473" y="5571881"/>
                  <a:pt x="674327" y="5572823"/>
                  <a:pt x="674327" y="5572823"/>
                </a:cubicBezTo>
                <a:cubicBezTo>
                  <a:pt x="677399" y="5576165"/>
                  <a:pt x="678647" y="5578073"/>
                  <a:pt x="679416" y="5578909"/>
                </a:cubicBezTo>
                <a:cubicBezTo>
                  <a:pt x="680184" y="5579744"/>
                  <a:pt x="680470" y="5579509"/>
                  <a:pt x="681616" y="5578567"/>
                </a:cubicBezTo>
                <a:cubicBezTo>
                  <a:pt x="681616" y="5578567"/>
                  <a:pt x="681616" y="5578567"/>
                  <a:pt x="675473" y="5571881"/>
                </a:cubicBezTo>
                <a:close/>
                <a:moveTo>
                  <a:pt x="261582" y="5571348"/>
                </a:moveTo>
                <a:cubicBezTo>
                  <a:pt x="257330" y="5569709"/>
                  <a:pt x="260780" y="5577141"/>
                  <a:pt x="270342" y="5585709"/>
                </a:cubicBezTo>
                <a:cubicBezTo>
                  <a:pt x="269058" y="5586764"/>
                  <a:pt x="269058" y="5586764"/>
                  <a:pt x="267775" y="5587819"/>
                </a:cubicBezTo>
                <a:cubicBezTo>
                  <a:pt x="273509" y="5594059"/>
                  <a:pt x="281809" y="5598189"/>
                  <a:pt x="283092" y="5597133"/>
                </a:cubicBezTo>
                <a:cubicBezTo>
                  <a:pt x="283092" y="5597133"/>
                  <a:pt x="284375" y="5596079"/>
                  <a:pt x="284375" y="5596079"/>
                </a:cubicBezTo>
                <a:cubicBezTo>
                  <a:pt x="277358" y="5590894"/>
                  <a:pt x="277358" y="5590894"/>
                  <a:pt x="277358" y="5590894"/>
                </a:cubicBezTo>
                <a:cubicBezTo>
                  <a:pt x="271626" y="5584654"/>
                  <a:pt x="272909" y="5583600"/>
                  <a:pt x="272909" y="5583600"/>
                </a:cubicBezTo>
                <a:cubicBezTo>
                  <a:pt x="272909" y="5583600"/>
                  <a:pt x="274192" y="5582544"/>
                  <a:pt x="274192" y="5582544"/>
                </a:cubicBezTo>
                <a:cubicBezTo>
                  <a:pt x="274192" y="5582544"/>
                  <a:pt x="268459" y="5576305"/>
                  <a:pt x="268459" y="5576305"/>
                </a:cubicBezTo>
                <a:cubicBezTo>
                  <a:pt x="265272" y="5573449"/>
                  <a:pt x="262999" y="5571894"/>
                  <a:pt x="261582" y="5571348"/>
                </a:cubicBezTo>
                <a:close/>
                <a:moveTo>
                  <a:pt x="11736061" y="5571089"/>
                </a:moveTo>
                <a:lnTo>
                  <a:pt x="11737975" y="5572508"/>
                </a:lnTo>
                <a:lnTo>
                  <a:pt x="11737975" y="5583333"/>
                </a:lnTo>
                <a:lnTo>
                  <a:pt x="11737150" y="5581190"/>
                </a:lnTo>
                <a:cubicBezTo>
                  <a:pt x="11737150" y="5579170"/>
                  <a:pt x="11737150" y="5575938"/>
                  <a:pt x="11736061" y="5571089"/>
                </a:cubicBezTo>
                <a:close/>
                <a:moveTo>
                  <a:pt x="397464" y="5569618"/>
                </a:moveTo>
                <a:cubicBezTo>
                  <a:pt x="403606" y="5576303"/>
                  <a:pt x="411125" y="5581858"/>
                  <a:pt x="412499" y="5580728"/>
                </a:cubicBezTo>
                <a:cubicBezTo>
                  <a:pt x="400213" y="5567358"/>
                  <a:pt x="398838" y="5568488"/>
                  <a:pt x="397464" y="5569618"/>
                </a:cubicBezTo>
                <a:close/>
                <a:moveTo>
                  <a:pt x="1047815" y="5568934"/>
                </a:moveTo>
                <a:cubicBezTo>
                  <a:pt x="1047815" y="5568934"/>
                  <a:pt x="1043773" y="5572963"/>
                  <a:pt x="1046531" y="5575074"/>
                </a:cubicBezTo>
                <a:cubicBezTo>
                  <a:pt x="1046242" y="5572628"/>
                  <a:pt x="1049995" y="5570937"/>
                  <a:pt x="1049723" y="5569840"/>
                </a:cubicBezTo>
                <a:cubicBezTo>
                  <a:pt x="1049634" y="5569474"/>
                  <a:pt x="1049098" y="5569174"/>
                  <a:pt x="1047815" y="5568934"/>
                </a:cubicBezTo>
                <a:close/>
                <a:moveTo>
                  <a:pt x="455495" y="5568747"/>
                </a:moveTo>
                <a:cubicBezTo>
                  <a:pt x="450156" y="5564564"/>
                  <a:pt x="457305" y="5578857"/>
                  <a:pt x="465424" y="5580251"/>
                </a:cubicBezTo>
                <a:cubicBezTo>
                  <a:pt x="460442" y="5573589"/>
                  <a:pt x="457275" y="5570142"/>
                  <a:pt x="455495" y="5568747"/>
                </a:cubicBezTo>
                <a:close/>
                <a:moveTo>
                  <a:pt x="291813" y="5565317"/>
                </a:moveTo>
                <a:cubicBezTo>
                  <a:pt x="291412" y="5564276"/>
                  <a:pt x="291729" y="5564016"/>
                  <a:pt x="295231" y="5566618"/>
                </a:cubicBezTo>
                <a:cubicBezTo>
                  <a:pt x="295231" y="5566618"/>
                  <a:pt x="295231" y="5566618"/>
                  <a:pt x="300972" y="5572867"/>
                </a:cubicBezTo>
                <a:cubicBezTo>
                  <a:pt x="299706" y="5573908"/>
                  <a:pt x="293965" y="5567660"/>
                  <a:pt x="292698" y="5568701"/>
                </a:cubicBezTo>
                <a:cubicBezTo>
                  <a:pt x="293332" y="5568181"/>
                  <a:pt x="292214" y="5566358"/>
                  <a:pt x="291813" y="5565317"/>
                </a:cubicBezTo>
                <a:close/>
                <a:moveTo>
                  <a:pt x="632783" y="5563943"/>
                </a:moveTo>
                <a:cubicBezTo>
                  <a:pt x="631546" y="5564960"/>
                  <a:pt x="630308" y="5565977"/>
                  <a:pt x="634701" y="5573123"/>
                </a:cubicBezTo>
                <a:cubicBezTo>
                  <a:pt x="634701" y="5573123"/>
                  <a:pt x="633465" y="5574140"/>
                  <a:pt x="639095" y="5580268"/>
                </a:cubicBezTo>
                <a:cubicBezTo>
                  <a:pt x="639095" y="5580268"/>
                  <a:pt x="640333" y="5579251"/>
                  <a:pt x="640333" y="5579251"/>
                </a:cubicBezTo>
                <a:cubicBezTo>
                  <a:pt x="642807" y="5577216"/>
                  <a:pt x="638414" y="5570072"/>
                  <a:pt x="632783" y="5563943"/>
                </a:cubicBezTo>
                <a:close/>
                <a:moveTo>
                  <a:pt x="1071253" y="5563459"/>
                </a:moveTo>
                <a:cubicBezTo>
                  <a:pt x="1069621" y="5566401"/>
                  <a:pt x="1065050" y="5563923"/>
                  <a:pt x="1066028" y="5568978"/>
                </a:cubicBezTo>
                <a:cubicBezTo>
                  <a:pt x="1067987" y="5569344"/>
                  <a:pt x="1068967" y="5569527"/>
                  <a:pt x="1069620" y="5571273"/>
                </a:cubicBezTo>
                <a:cubicBezTo>
                  <a:pt x="1070110" y="5568928"/>
                  <a:pt x="1070926" y="5567458"/>
                  <a:pt x="1071416" y="5566331"/>
                </a:cubicBezTo>
                <a:cubicBezTo>
                  <a:pt x="1071905" y="5565205"/>
                  <a:pt x="1072069" y="5564423"/>
                  <a:pt x="1071253" y="5563459"/>
                </a:cubicBezTo>
                <a:close/>
                <a:moveTo>
                  <a:pt x="8645506" y="5563132"/>
                </a:moveTo>
                <a:cubicBezTo>
                  <a:pt x="8638111" y="5570327"/>
                  <a:pt x="8638111" y="5570327"/>
                  <a:pt x="8638853" y="5575488"/>
                </a:cubicBezTo>
                <a:cubicBezTo>
                  <a:pt x="8641260" y="5577560"/>
                  <a:pt x="8644036" y="5578539"/>
                  <a:pt x="8646835" y="5578759"/>
                </a:cubicBezTo>
                <a:cubicBezTo>
                  <a:pt x="8655229" y="5579419"/>
                  <a:pt x="8663830" y="5573259"/>
                  <a:pt x="8663272" y="5569387"/>
                </a:cubicBezTo>
                <a:cubicBezTo>
                  <a:pt x="8655875" y="5576584"/>
                  <a:pt x="8653645" y="5561098"/>
                  <a:pt x="8645506" y="5563132"/>
                </a:cubicBezTo>
                <a:close/>
                <a:moveTo>
                  <a:pt x="3935282" y="5563132"/>
                </a:moveTo>
                <a:cubicBezTo>
                  <a:pt x="3927887" y="5570327"/>
                  <a:pt x="3927887" y="5570327"/>
                  <a:pt x="3928630" y="5575488"/>
                </a:cubicBezTo>
                <a:cubicBezTo>
                  <a:pt x="3931037" y="5577560"/>
                  <a:pt x="3933812" y="5578539"/>
                  <a:pt x="3936612" y="5578759"/>
                </a:cubicBezTo>
                <a:cubicBezTo>
                  <a:pt x="3945006" y="5579419"/>
                  <a:pt x="3953606" y="5573259"/>
                  <a:pt x="3953048" y="5569387"/>
                </a:cubicBezTo>
                <a:cubicBezTo>
                  <a:pt x="3945651" y="5576584"/>
                  <a:pt x="3943421" y="5561098"/>
                  <a:pt x="3935282" y="5563132"/>
                </a:cubicBezTo>
                <a:close/>
                <a:moveTo>
                  <a:pt x="4059611" y="5562791"/>
                </a:moveTo>
                <a:cubicBezTo>
                  <a:pt x="4049695" y="5559824"/>
                  <a:pt x="4041297" y="5567367"/>
                  <a:pt x="4042053" y="5572623"/>
                </a:cubicBezTo>
                <a:cubicBezTo>
                  <a:pt x="4042053" y="5572623"/>
                  <a:pt x="4042811" y="5577879"/>
                  <a:pt x="4042811" y="5577879"/>
                </a:cubicBezTo>
                <a:cubicBezTo>
                  <a:pt x="4043567" y="5583133"/>
                  <a:pt x="4052723" y="5580846"/>
                  <a:pt x="4053481" y="5586102"/>
                </a:cubicBezTo>
                <a:cubicBezTo>
                  <a:pt x="4061882" y="5578557"/>
                  <a:pt x="4051210" y="5570335"/>
                  <a:pt x="4059611" y="5562791"/>
                </a:cubicBezTo>
                <a:close/>
                <a:moveTo>
                  <a:pt x="8769834" y="5562791"/>
                </a:moveTo>
                <a:cubicBezTo>
                  <a:pt x="8759919" y="5559824"/>
                  <a:pt x="8751520" y="5567367"/>
                  <a:pt x="8752277" y="5572623"/>
                </a:cubicBezTo>
                <a:cubicBezTo>
                  <a:pt x="8752277" y="5572623"/>
                  <a:pt x="8753035" y="5577879"/>
                  <a:pt x="8753035" y="5577879"/>
                </a:cubicBezTo>
                <a:cubicBezTo>
                  <a:pt x="8753791" y="5583133"/>
                  <a:pt x="8762947" y="5580846"/>
                  <a:pt x="8763704" y="5586102"/>
                </a:cubicBezTo>
                <a:cubicBezTo>
                  <a:pt x="8772105" y="5578557"/>
                  <a:pt x="8761433" y="5570335"/>
                  <a:pt x="8769834" y="5562791"/>
                </a:cubicBezTo>
                <a:close/>
                <a:moveTo>
                  <a:pt x="220445" y="5562573"/>
                </a:moveTo>
                <a:cubicBezTo>
                  <a:pt x="223836" y="5571517"/>
                  <a:pt x="214945" y="5567094"/>
                  <a:pt x="221086" y="5573778"/>
                </a:cubicBezTo>
                <a:cubicBezTo>
                  <a:pt x="222966" y="5575167"/>
                  <a:pt x="224633" y="5575997"/>
                  <a:pt x="225886" y="5576251"/>
                </a:cubicBezTo>
                <a:cubicBezTo>
                  <a:pt x="227138" y="5576506"/>
                  <a:pt x="227974" y="5576184"/>
                  <a:pt x="228192" y="5575272"/>
                </a:cubicBezTo>
                <a:cubicBezTo>
                  <a:pt x="228626" y="5573447"/>
                  <a:pt x="226587" y="5569258"/>
                  <a:pt x="220445" y="5562573"/>
                </a:cubicBezTo>
                <a:close/>
                <a:moveTo>
                  <a:pt x="227312" y="5561328"/>
                </a:moveTo>
                <a:cubicBezTo>
                  <a:pt x="227106" y="5562965"/>
                  <a:pt x="229528" y="5566841"/>
                  <a:pt x="236320" y="5572992"/>
                </a:cubicBezTo>
                <a:cubicBezTo>
                  <a:pt x="236320" y="5572992"/>
                  <a:pt x="240216" y="5569790"/>
                  <a:pt x="234072" y="5563104"/>
                </a:cubicBezTo>
                <a:cubicBezTo>
                  <a:pt x="235371" y="5562036"/>
                  <a:pt x="235371" y="5562036"/>
                  <a:pt x="241514" y="5568723"/>
                </a:cubicBezTo>
                <a:cubicBezTo>
                  <a:pt x="241514" y="5568723"/>
                  <a:pt x="242813" y="5567656"/>
                  <a:pt x="242813" y="5567656"/>
                </a:cubicBezTo>
                <a:cubicBezTo>
                  <a:pt x="235371" y="5562036"/>
                  <a:pt x="235371" y="5562036"/>
                  <a:pt x="234072" y="5563104"/>
                </a:cubicBezTo>
                <a:cubicBezTo>
                  <a:pt x="230352" y="5560295"/>
                  <a:pt x="227518" y="5559692"/>
                  <a:pt x="227312" y="5561328"/>
                </a:cubicBezTo>
                <a:close/>
                <a:moveTo>
                  <a:pt x="403638" y="5560140"/>
                </a:moveTo>
                <a:cubicBezTo>
                  <a:pt x="402183" y="5559870"/>
                  <a:pt x="401495" y="5560435"/>
                  <a:pt x="403879" y="5564343"/>
                </a:cubicBezTo>
                <a:cubicBezTo>
                  <a:pt x="410022" y="5571028"/>
                  <a:pt x="417540" y="5576585"/>
                  <a:pt x="420290" y="5574324"/>
                </a:cubicBezTo>
                <a:cubicBezTo>
                  <a:pt x="420290" y="5574324"/>
                  <a:pt x="414147" y="5567638"/>
                  <a:pt x="408004" y="5560952"/>
                </a:cubicBezTo>
                <a:cubicBezTo>
                  <a:pt x="407317" y="5561517"/>
                  <a:pt x="405094" y="5560411"/>
                  <a:pt x="403638" y="5560140"/>
                </a:cubicBezTo>
                <a:close/>
                <a:moveTo>
                  <a:pt x="1084817" y="5555690"/>
                </a:moveTo>
                <a:lnTo>
                  <a:pt x="1086581" y="5566250"/>
                </a:lnTo>
                <a:cubicBezTo>
                  <a:pt x="1086581" y="5566250"/>
                  <a:pt x="1086581" y="5566250"/>
                  <a:pt x="1086259" y="5567790"/>
                </a:cubicBezTo>
                <a:cubicBezTo>
                  <a:pt x="1080668" y="5569143"/>
                  <a:pt x="1080375" y="5573088"/>
                  <a:pt x="1080214" y="5577659"/>
                </a:cubicBezTo>
                <a:lnTo>
                  <a:pt x="1080113" y="5578577"/>
                </a:lnTo>
                <a:lnTo>
                  <a:pt x="1078695" y="5580978"/>
                </a:lnTo>
                <a:cubicBezTo>
                  <a:pt x="1078021" y="5579364"/>
                  <a:pt x="1079028" y="5575402"/>
                  <a:pt x="1078354" y="5573788"/>
                </a:cubicBezTo>
                <a:cubicBezTo>
                  <a:pt x="1078690" y="5572467"/>
                  <a:pt x="1079363" y="5569826"/>
                  <a:pt x="1079698" y="5568505"/>
                </a:cubicBezTo>
                <a:cubicBezTo>
                  <a:pt x="1080034" y="5567184"/>
                  <a:pt x="1080034" y="5567184"/>
                  <a:pt x="1080034" y="5567184"/>
                </a:cubicBezTo>
                <a:close/>
                <a:moveTo>
                  <a:pt x="684863" y="5555069"/>
                </a:moveTo>
                <a:cubicBezTo>
                  <a:pt x="682858" y="5556717"/>
                  <a:pt x="691387" y="5568188"/>
                  <a:pt x="689554" y="5569695"/>
                </a:cubicBezTo>
                <a:lnTo>
                  <a:pt x="690782" y="5571031"/>
                </a:lnTo>
                <a:cubicBezTo>
                  <a:pt x="684638" y="5564346"/>
                  <a:pt x="678496" y="5557661"/>
                  <a:pt x="675899" y="5559795"/>
                </a:cubicBezTo>
                <a:cubicBezTo>
                  <a:pt x="675899" y="5559795"/>
                  <a:pt x="682041" y="5566480"/>
                  <a:pt x="682041" y="5566480"/>
                </a:cubicBezTo>
                <a:cubicBezTo>
                  <a:pt x="680742" y="5567547"/>
                  <a:pt x="676846" y="5570749"/>
                  <a:pt x="682989" y="5577435"/>
                </a:cubicBezTo>
                <a:cubicBezTo>
                  <a:pt x="686711" y="5580245"/>
                  <a:pt x="688896" y="5581383"/>
                  <a:pt x="690476" y="5581551"/>
                </a:cubicBezTo>
                <a:cubicBezTo>
                  <a:pt x="692055" y="5581720"/>
                  <a:pt x="693029" y="5580920"/>
                  <a:pt x="694328" y="5579852"/>
                </a:cubicBezTo>
                <a:cubicBezTo>
                  <a:pt x="694328" y="5579852"/>
                  <a:pt x="694328" y="5579852"/>
                  <a:pt x="688185" y="5573167"/>
                </a:cubicBezTo>
                <a:cubicBezTo>
                  <a:pt x="689483" y="5572099"/>
                  <a:pt x="689483" y="5572099"/>
                  <a:pt x="690782" y="5571031"/>
                </a:cubicBezTo>
                <a:lnTo>
                  <a:pt x="701020" y="5582175"/>
                </a:lnTo>
                <a:cubicBezTo>
                  <a:pt x="703464" y="5580165"/>
                  <a:pt x="701398" y="5570912"/>
                  <a:pt x="691154" y="5557427"/>
                </a:cubicBezTo>
                <a:cubicBezTo>
                  <a:pt x="687371" y="5555061"/>
                  <a:pt x="685532" y="5554519"/>
                  <a:pt x="684863" y="5555069"/>
                </a:cubicBezTo>
                <a:close/>
                <a:moveTo>
                  <a:pt x="645616" y="5553396"/>
                </a:moveTo>
                <a:cubicBezTo>
                  <a:pt x="651418" y="5559709"/>
                  <a:pt x="648897" y="5561781"/>
                  <a:pt x="654699" y="5568095"/>
                </a:cubicBezTo>
                <a:cubicBezTo>
                  <a:pt x="653438" y="5569131"/>
                  <a:pt x="647636" y="5562817"/>
                  <a:pt x="646376" y="5563852"/>
                </a:cubicBezTo>
                <a:cubicBezTo>
                  <a:pt x="646376" y="5563852"/>
                  <a:pt x="646376" y="5563852"/>
                  <a:pt x="645116" y="5564888"/>
                </a:cubicBezTo>
                <a:cubicBezTo>
                  <a:pt x="645116" y="5564888"/>
                  <a:pt x="643856" y="5565925"/>
                  <a:pt x="643856" y="5565925"/>
                </a:cubicBezTo>
                <a:cubicBezTo>
                  <a:pt x="648396" y="5573275"/>
                  <a:pt x="659999" y="5585903"/>
                  <a:pt x="664541" y="5593253"/>
                </a:cubicBezTo>
                <a:cubicBezTo>
                  <a:pt x="665802" y="5592217"/>
                  <a:pt x="668323" y="5590146"/>
                  <a:pt x="669583" y="5589109"/>
                </a:cubicBezTo>
                <a:cubicBezTo>
                  <a:pt x="669583" y="5589109"/>
                  <a:pt x="670843" y="5588073"/>
                  <a:pt x="670843" y="5588073"/>
                </a:cubicBezTo>
                <a:cubicBezTo>
                  <a:pt x="672103" y="5587037"/>
                  <a:pt x="666302" y="5580723"/>
                  <a:pt x="667562" y="5579687"/>
                </a:cubicBezTo>
                <a:cubicBezTo>
                  <a:pt x="673364" y="5586001"/>
                  <a:pt x="673364" y="5586001"/>
                  <a:pt x="673364" y="5586001"/>
                </a:cubicBezTo>
                <a:cubicBezTo>
                  <a:pt x="681686" y="5590243"/>
                  <a:pt x="664281" y="5571302"/>
                  <a:pt x="673864" y="5574507"/>
                </a:cubicBezTo>
                <a:cubicBezTo>
                  <a:pt x="661000" y="5562914"/>
                  <a:pt x="652678" y="5558673"/>
                  <a:pt x="645616" y="5553396"/>
                </a:cubicBezTo>
                <a:close/>
                <a:moveTo>
                  <a:pt x="537566" y="5552244"/>
                </a:moveTo>
                <a:cubicBezTo>
                  <a:pt x="536420" y="5553186"/>
                  <a:pt x="543708" y="5558929"/>
                  <a:pt x="541416" y="5560813"/>
                </a:cubicBezTo>
                <a:cubicBezTo>
                  <a:pt x="547561" y="5567499"/>
                  <a:pt x="553702" y="5574184"/>
                  <a:pt x="553702" y="5574184"/>
                </a:cubicBezTo>
                <a:cubicBezTo>
                  <a:pt x="555525" y="5575620"/>
                  <a:pt x="556507" y="5576279"/>
                  <a:pt x="556975" y="5576445"/>
                </a:cubicBezTo>
                <a:cubicBezTo>
                  <a:pt x="557441" y="5576611"/>
                  <a:pt x="557393" y="5576285"/>
                  <a:pt x="557152" y="5575749"/>
                </a:cubicBezTo>
                <a:cubicBezTo>
                  <a:pt x="556671" y="5574679"/>
                  <a:pt x="555420" y="5572771"/>
                  <a:pt x="555993" y="5572300"/>
                </a:cubicBezTo>
                <a:cubicBezTo>
                  <a:pt x="549851" y="5565616"/>
                  <a:pt x="549851" y="5565616"/>
                  <a:pt x="537566" y="5552244"/>
                </a:cubicBezTo>
                <a:close/>
                <a:moveTo>
                  <a:pt x="628663" y="5551196"/>
                </a:moveTo>
                <a:cubicBezTo>
                  <a:pt x="627466" y="5550714"/>
                  <a:pt x="626893" y="5551185"/>
                  <a:pt x="629391" y="5554997"/>
                </a:cubicBezTo>
                <a:cubicBezTo>
                  <a:pt x="629964" y="5554528"/>
                  <a:pt x="631787" y="5555963"/>
                  <a:pt x="632840" y="5556563"/>
                </a:cubicBezTo>
                <a:cubicBezTo>
                  <a:pt x="633894" y="5557163"/>
                  <a:pt x="634181" y="5556927"/>
                  <a:pt x="631682" y="5553114"/>
                </a:cubicBezTo>
                <a:cubicBezTo>
                  <a:pt x="631682" y="5553114"/>
                  <a:pt x="629860" y="5551679"/>
                  <a:pt x="628663" y="5551196"/>
                </a:cubicBezTo>
                <a:close/>
                <a:moveTo>
                  <a:pt x="1085312" y="5548165"/>
                </a:moveTo>
                <a:lnTo>
                  <a:pt x="1084906" y="5555478"/>
                </a:lnTo>
                <a:lnTo>
                  <a:pt x="1084817" y="5555690"/>
                </a:lnTo>
                <a:lnTo>
                  <a:pt x="1084783" y="5555481"/>
                </a:lnTo>
                <a:close/>
                <a:moveTo>
                  <a:pt x="719656" y="5547298"/>
                </a:moveTo>
                <a:cubicBezTo>
                  <a:pt x="718395" y="5548333"/>
                  <a:pt x="717135" y="5549369"/>
                  <a:pt x="715875" y="5550406"/>
                </a:cubicBezTo>
                <a:cubicBezTo>
                  <a:pt x="720364" y="5556496"/>
                  <a:pt x="723867" y="5558503"/>
                  <a:pt x="724971" y="5557598"/>
                </a:cubicBezTo>
                <a:cubicBezTo>
                  <a:pt x="726074" y="5556690"/>
                  <a:pt x="724775" y="5552869"/>
                  <a:pt x="719656" y="5547298"/>
                </a:cubicBezTo>
                <a:close/>
                <a:moveTo>
                  <a:pt x="1085513" y="5544566"/>
                </a:moveTo>
                <a:lnTo>
                  <a:pt x="1085565" y="5544688"/>
                </a:lnTo>
                <a:lnTo>
                  <a:pt x="1085312" y="5548165"/>
                </a:lnTo>
                <a:close/>
                <a:moveTo>
                  <a:pt x="8783647" y="5544423"/>
                </a:moveTo>
                <a:lnTo>
                  <a:pt x="8784070" y="5544555"/>
                </a:lnTo>
                <a:lnTo>
                  <a:pt x="8784703" y="5544750"/>
                </a:lnTo>
                <a:lnTo>
                  <a:pt x="8784189" y="5545227"/>
                </a:lnTo>
                <a:close/>
                <a:moveTo>
                  <a:pt x="4073424" y="5544423"/>
                </a:moveTo>
                <a:lnTo>
                  <a:pt x="4073847" y="5544555"/>
                </a:lnTo>
                <a:lnTo>
                  <a:pt x="4074480" y="5544750"/>
                </a:lnTo>
                <a:lnTo>
                  <a:pt x="4073966" y="5545227"/>
                </a:lnTo>
                <a:close/>
                <a:moveTo>
                  <a:pt x="723598" y="5544058"/>
                </a:moveTo>
                <a:cubicBezTo>
                  <a:pt x="735801" y="5554889"/>
                  <a:pt x="733235" y="5556998"/>
                  <a:pt x="726491" y="5552111"/>
                </a:cubicBezTo>
                <a:cubicBezTo>
                  <a:pt x="731952" y="5558053"/>
                  <a:pt x="733235" y="5556998"/>
                  <a:pt x="738696" y="5562941"/>
                </a:cubicBezTo>
                <a:cubicBezTo>
                  <a:pt x="739979" y="5561886"/>
                  <a:pt x="739979" y="5561886"/>
                  <a:pt x="741262" y="5560833"/>
                </a:cubicBezTo>
                <a:cubicBezTo>
                  <a:pt x="735801" y="5554889"/>
                  <a:pt x="738368" y="5552779"/>
                  <a:pt x="738368" y="5552779"/>
                </a:cubicBezTo>
                <a:cubicBezTo>
                  <a:pt x="731624" y="5547892"/>
                  <a:pt x="726165" y="5541949"/>
                  <a:pt x="723598" y="5544058"/>
                </a:cubicBezTo>
                <a:close/>
                <a:moveTo>
                  <a:pt x="165011" y="5541640"/>
                </a:moveTo>
                <a:cubicBezTo>
                  <a:pt x="163865" y="5542582"/>
                  <a:pt x="162719" y="5543524"/>
                  <a:pt x="162719" y="5543524"/>
                </a:cubicBezTo>
                <a:cubicBezTo>
                  <a:pt x="163291" y="5543053"/>
                  <a:pt x="165399" y="5544253"/>
                  <a:pt x="166598" y="5544736"/>
                </a:cubicBezTo>
                <a:cubicBezTo>
                  <a:pt x="167795" y="5545217"/>
                  <a:pt x="168081" y="5544983"/>
                  <a:pt x="165011" y="5541640"/>
                </a:cubicBezTo>
                <a:close/>
                <a:moveTo>
                  <a:pt x="527481" y="5540977"/>
                </a:moveTo>
                <a:cubicBezTo>
                  <a:pt x="527481" y="5540977"/>
                  <a:pt x="526181" y="5542044"/>
                  <a:pt x="531301" y="5547615"/>
                </a:cubicBezTo>
                <a:cubicBezTo>
                  <a:pt x="526181" y="5542044"/>
                  <a:pt x="524883" y="5543111"/>
                  <a:pt x="524883" y="5543111"/>
                </a:cubicBezTo>
                <a:cubicBezTo>
                  <a:pt x="524883" y="5543111"/>
                  <a:pt x="523584" y="5544179"/>
                  <a:pt x="523584" y="5544179"/>
                </a:cubicBezTo>
                <a:cubicBezTo>
                  <a:pt x="523584" y="5544179"/>
                  <a:pt x="523584" y="5544179"/>
                  <a:pt x="522286" y="5545246"/>
                </a:cubicBezTo>
                <a:cubicBezTo>
                  <a:pt x="524846" y="5548032"/>
                  <a:pt x="526125" y="5549424"/>
                  <a:pt x="526927" y="5549988"/>
                </a:cubicBezTo>
                <a:cubicBezTo>
                  <a:pt x="527730" y="5550551"/>
                  <a:pt x="528056" y="5550284"/>
                  <a:pt x="528704" y="5549750"/>
                </a:cubicBezTo>
                <a:cubicBezTo>
                  <a:pt x="528704" y="5549750"/>
                  <a:pt x="530003" y="5548683"/>
                  <a:pt x="530003" y="5548683"/>
                </a:cubicBezTo>
                <a:cubicBezTo>
                  <a:pt x="530003" y="5548683"/>
                  <a:pt x="531301" y="5547615"/>
                  <a:pt x="531301" y="5547615"/>
                </a:cubicBezTo>
                <a:cubicBezTo>
                  <a:pt x="532906" y="5548741"/>
                  <a:pt x="533951" y="5549104"/>
                  <a:pt x="534617" y="5549014"/>
                </a:cubicBezTo>
                <a:cubicBezTo>
                  <a:pt x="535283" y="5548925"/>
                  <a:pt x="535569" y="5548384"/>
                  <a:pt x="535655" y="5547703"/>
                </a:cubicBezTo>
                <a:cubicBezTo>
                  <a:pt x="535826" y="5546339"/>
                  <a:pt x="535197" y="5544413"/>
                  <a:pt x="535197" y="5544413"/>
                </a:cubicBezTo>
                <a:cubicBezTo>
                  <a:pt x="528779" y="5539909"/>
                  <a:pt x="527481" y="5540977"/>
                  <a:pt x="527481" y="5540977"/>
                </a:cubicBezTo>
                <a:close/>
                <a:moveTo>
                  <a:pt x="660742" y="5540964"/>
                </a:moveTo>
                <a:cubicBezTo>
                  <a:pt x="659497" y="5541987"/>
                  <a:pt x="659497" y="5541987"/>
                  <a:pt x="659497" y="5541987"/>
                </a:cubicBezTo>
                <a:cubicBezTo>
                  <a:pt x="659497" y="5541987"/>
                  <a:pt x="657010" y="5544032"/>
                  <a:pt x="657010" y="5544032"/>
                </a:cubicBezTo>
                <a:cubicBezTo>
                  <a:pt x="655766" y="5545055"/>
                  <a:pt x="655766" y="5545055"/>
                  <a:pt x="655766" y="5545055"/>
                </a:cubicBezTo>
                <a:cubicBezTo>
                  <a:pt x="654521" y="5546078"/>
                  <a:pt x="653278" y="5547099"/>
                  <a:pt x="653278" y="5547099"/>
                </a:cubicBezTo>
                <a:cubicBezTo>
                  <a:pt x="652033" y="5548122"/>
                  <a:pt x="652033" y="5548122"/>
                  <a:pt x="652033" y="5548122"/>
                </a:cubicBezTo>
                <a:cubicBezTo>
                  <a:pt x="652033" y="5548122"/>
                  <a:pt x="652033" y="5548122"/>
                  <a:pt x="657153" y="5553694"/>
                </a:cubicBezTo>
                <a:cubicBezTo>
                  <a:pt x="658398" y="5552671"/>
                  <a:pt x="659640" y="5551649"/>
                  <a:pt x="659640" y="5551649"/>
                </a:cubicBezTo>
                <a:cubicBezTo>
                  <a:pt x="660885" y="5550626"/>
                  <a:pt x="660885" y="5550626"/>
                  <a:pt x="662129" y="5549603"/>
                </a:cubicBezTo>
                <a:cubicBezTo>
                  <a:pt x="668492" y="5554152"/>
                  <a:pt x="669736" y="5553130"/>
                  <a:pt x="664617" y="5547558"/>
                </a:cubicBezTo>
                <a:cubicBezTo>
                  <a:pt x="664617" y="5547558"/>
                  <a:pt x="665861" y="5546536"/>
                  <a:pt x="665861" y="5546536"/>
                </a:cubicBezTo>
                <a:cubicBezTo>
                  <a:pt x="665861" y="5546536"/>
                  <a:pt x="660742" y="5540964"/>
                  <a:pt x="660742" y="5540964"/>
                </a:cubicBezTo>
                <a:close/>
                <a:moveTo>
                  <a:pt x="377140" y="5540363"/>
                </a:moveTo>
                <a:cubicBezTo>
                  <a:pt x="375123" y="5539088"/>
                  <a:pt x="374160" y="5539879"/>
                  <a:pt x="376589" y="5543749"/>
                </a:cubicBezTo>
                <a:cubicBezTo>
                  <a:pt x="375307" y="5544803"/>
                  <a:pt x="375307" y="5544803"/>
                  <a:pt x="375307" y="5544803"/>
                </a:cubicBezTo>
                <a:cubicBezTo>
                  <a:pt x="375307" y="5544803"/>
                  <a:pt x="381450" y="5551489"/>
                  <a:pt x="381450" y="5551489"/>
                </a:cubicBezTo>
                <a:cubicBezTo>
                  <a:pt x="381450" y="5551489"/>
                  <a:pt x="382733" y="5550433"/>
                  <a:pt x="384017" y="5549379"/>
                </a:cubicBezTo>
                <a:cubicBezTo>
                  <a:pt x="382229" y="5544981"/>
                  <a:pt x="379157" y="5541639"/>
                  <a:pt x="377140" y="5540363"/>
                </a:cubicBezTo>
                <a:close/>
                <a:moveTo>
                  <a:pt x="422028" y="5537691"/>
                </a:moveTo>
                <a:cubicBezTo>
                  <a:pt x="422028" y="5537691"/>
                  <a:pt x="420652" y="5538822"/>
                  <a:pt x="420652" y="5538822"/>
                </a:cubicBezTo>
                <a:cubicBezTo>
                  <a:pt x="423725" y="5542164"/>
                  <a:pt x="425260" y="5543836"/>
                  <a:pt x="426200" y="5544531"/>
                </a:cubicBezTo>
                <a:cubicBezTo>
                  <a:pt x="427140" y="5545225"/>
                  <a:pt x="427483" y="5544943"/>
                  <a:pt x="428171" y="5544378"/>
                </a:cubicBezTo>
                <a:cubicBezTo>
                  <a:pt x="422028" y="5537691"/>
                  <a:pt x="422028" y="5537691"/>
                  <a:pt x="422028" y="5537691"/>
                </a:cubicBezTo>
                <a:close/>
                <a:moveTo>
                  <a:pt x="359906" y="5535392"/>
                </a:moveTo>
                <a:lnTo>
                  <a:pt x="360863" y="5536434"/>
                </a:lnTo>
                <a:lnTo>
                  <a:pt x="358640" y="5536433"/>
                </a:lnTo>
                <a:cubicBezTo>
                  <a:pt x="358640" y="5536433"/>
                  <a:pt x="358640" y="5536433"/>
                  <a:pt x="359906" y="5535392"/>
                </a:cubicBezTo>
                <a:close/>
                <a:moveTo>
                  <a:pt x="682008" y="5535217"/>
                </a:moveTo>
                <a:cubicBezTo>
                  <a:pt x="680633" y="5536348"/>
                  <a:pt x="680633" y="5536348"/>
                  <a:pt x="680633" y="5536348"/>
                </a:cubicBezTo>
                <a:cubicBezTo>
                  <a:pt x="680633" y="5536348"/>
                  <a:pt x="684728" y="5540804"/>
                  <a:pt x="684728" y="5540804"/>
                </a:cubicBezTo>
                <a:cubicBezTo>
                  <a:pt x="683505" y="5541808"/>
                  <a:pt x="689649" y="5548493"/>
                  <a:pt x="687204" y="5550502"/>
                </a:cubicBezTo>
                <a:cubicBezTo>
                  <a:pt x="694570" y="5556184"/>
                  <a:pt x="705633" y="5570560"/>
                  <a:pt x="708078" y="5568551"/>
                </a:cubicBezTo>
                <a:cubicBezTo>
                  <a:pt x="703156" y="5560859"/>
                  <a:pt x="695793" y="5555179"/>
                  <a:pt x="684728" y="5540804"/>
                </a:cubicBezTo>
                <a:lnTo>
                  <a:pt x="686103" y="5539675"/>
                </a:lnTo>
                <a:cubicBezTo>
                  <a:pt x="686103" y="5539675"/>
                  <a:pt x="686103" y="5539675"/>
                  <a:pt x="682008" y="5535217"/>
                </a:cubicBezTo>
                <a:close/>
                <a:moveTo>
                  <a:pt x="7458286" y="5534227"/>
                </a:moveTo>
                <a:cubicBezTo>
                  <a:pt x="7458286" y="5534227"/>
                  <a:pt x="7456777" y="5534519"/>
                  <a:pt x="7456089" y="5535329"/>
                </a:cubicBezTo>
                <a:cubicBezTo>
                  <a:pt x="7455399" y="5536137"/>
                  <a:pt x="7455526" y="5537466"/>
                  <a:pt x="7458800" y="5539535"/>
                </a:cubicBezTo>
                <a:cubicBezTo>
                  <a:pt x="7458800" y="5539535"/>
                  <a:pt x="7458800" y="5539535"/>
                  <a:pt x="7458286" y="5534227"/>
                </a:cubicBezTo>
                <a:close/>
                <a:moveTo>
                  <a:pt x="428139" y="5532669"/>
                </a:moveTo>
                <a:cubicBezTo>
                  <a:pt x="426917" y="5533673"/>
                  <a:pt x="425695" y="5534678"/>
                  <a:pt x="431837" y="5541363"/>
                </a:cubicBezTo>
                <a:cubicBezTo>
                  <a:pt x="437979" y="5548048"/>
                  <a:pt x="434281" y="5539353"/>
                  <a:pt x="441647" y="5545035"/>
                </a:cubicBezTo>
                <a:cubicBezTo>
                  <a:pt x="435502" y="5538349"/>
                  <a:pt x="428139" y="5532669"/>
                  <a:pt x="428139" y="5532669"/>
                </a:cubicBezTo>
                <a:close/>
                <a:moveTo>
                  <a:pt x="8727773" y="5532297"/>
                </a:moveTo>
                <a:cubicBezTo>
                  <a:pt x="8729943" y="5539959"/>
                  <a:pt x="8732113" y="5541492"/>
                  <a:pt x="8732655" y="5540343"/>
                </a:cubicBezTo>
                <a:cubicBezTo>
                  <a:pt x="8733198" y="5539193"/>
                  <a:pt x="8732113" y="5535362"/>
                  <a:pt x="8727773" y="5532297"/>
                </a:cubicBezTo>
                <a:close/>
                <a:moveTo>
                  <a:pt x="4017550" y="5532297"/>
                </a:moveTo>
                <a:cubicBezTo>
                  <a:pt x="4019719" y="5539959"/>
                  <a:pt x="4021889" y="5541492"/>
                  <a:pt x="4022432" y="5540343"/>
                </a:cubicBezTo>
                <a:cubicBezTo>
                  <a:pt x="4022974" y="5539193"/>
                  <a:pt x="4021889" y="5535362"/>
                  <a:pt x="4017550" y="5532297"/>
                </a:cubicBezTo>
                <a:close/>
                <a:moveTo>
                  <a:pt x="687279" y="5530884"/>
                </a:moveTo>
                <a:cubicBezTo>
                  <a:pt x="687279" y="5530884"/>
                  <a:pt x="686133" y="5531826"/>
                  <a:pt x="690228" y="5536284"/>
                </a:cubicBezTo>
                <a:cubicBezTo>
                  <a:pt x="690228" y="5536284"/>
                  <a:pt x="691374" y="5535342"/>
                  <a:pt x="692520" y="5534401"/>
                </a:cubicBezTo>
                <a:cubicBezTo>
                  <a:pt x="692520" y="5534401"/>
                  <a:pt x="688424" y="5529943"/>
                  <a:pt x="687279" y="5530884"/>
                </a:cubicBezTo>
                <a:close/>
                <a:moveTo>
                  <a:pt x="765642" y="5529056"/>
                </a:moveTo>
                <a:cubicBezTo>
                  <a:pt x="764268" y="5530187"/>
                  <a:pt x="764268" y="5530187"/>
                  <a:pt x="764268" y="5530187"/>
                </a:cubicBezTo>
                <a:cubicBezTo>
                  <a:pt x="764268" y="5530187"/>
                  <a:pt x="762893" y="5531316"/>
                  <a:pt x="762893" y="5531316"/>
                </a:cubicBezTo>
                <a:cubicBezTo>
                  <a:pt x="762893" y="5531316"/>
                  <a:pt x="764429" y="5532988"/>
                  <a:pt x="766136" y="5534518"/>
                </a:cubicBezTo>
                <a:lnTo>
                  <a:pt x="770409" y="5536872"/>
                </a:lnTo>
                <a:lnTo>
                  <a:pt x="769033" y="5538001"/>
                </a:lnTo>
                <a:cubicBezTo>
                  <a:pt x="775179" y="5544688"/>
                  <a:pt x="775179" y="5544688"/>
                  <a:pt x="775179" y="5544688"/>
                </a:cubicBezTo>
                <a:cubicBezTo>
                  <a:pt x="775179" y="5544688"/>
                  <a:pt x="776554" y="5543557"/>
                  <a:pt x="776554" y="5543557"/>
                </a:cubicBezTo>
                <a:cubicBezTo>
                  <a:pt x="776554" y="5543557"/>
                  <a:pt x="776554" y="5543557"/>
                  <a:pt x="775786" y="5542722"/>
                </a:cubicBezTo>
                <a:lnTo>
                  <a:pt x="770410" y="5536872"/>
                </a:lnTo>
                <a:lnTo>
                  <a:pt x="770411" y="5536872"/>
                </a:lnTo>
                <a:cubicBezTo>
                  <a:pt x="770411" y="5536872"/>
                  <a:pt x="770411" y="5536872"/>
                  <a:pt x="771786" y="5535742"/>
                </a:cubicBezTo>
                <a:cubicBezTo>
                  <a:pt x="771786" y="5535742"/>
                  <a:pt x="765642" y="5529056"/>
                  <a:pt x="765642" y="5529056"/>
                </a:cubicBezTo>
                <a:close/>
                <a:moveTo>
                  <a:pt x="1110963" y="5526502"/>
                </a:moveTo>
                <a:cubicBezTo>
                  <a:pt x="1111301" y="5530499"/>
                  <a:pt x="1111071" y="5534864"/>
                  <a:pt x="1110516" y="5539445"/>
                </a:cubicBezTo>
                <a:lnTo>
                  <a:pt x="1108996" y="5548461"/>
                </a:lnTo>
                <a:lnTo>
                  <a:pt x="1108898" y="5548528"/>
                </a:lnTo>
                <a:cubicBezTo>
                  <a:pt x="1106155" y="5549115"/>
                  <a:pt x="1103409" y="5548601"/>
                  <a:pt x="1100888" y="5547329"/>
                </a:cubicBezTo>
                <a:lnTo>
                  <a:pt x="1100403" y="5546910"/>
                </a:lnTo>
                <a:lnTo>
                  <a:pt x="1101005" y="5544892"/>
                </a:lnTo>
                <a:cubicBezTo>
                  <a:pt x="1103651" y="5537150"/>
                  <a:pt x="1106591" y="5530910"/>
                  <a:pt x="1110963" y="5526502"/>
                </a:cubicBezTo>
                <a:close/>
                <a:moveTo>
                  <a:pt x="604105" y="5525055"/>
                </a:moveTo>
                <a:cubicBezTo>
                  <a:pt x="603720" y="5526716"/>
                  <a:pt x="605603" y="5530546"/>
                  <a:pt x="610611" y="5537185"/>
                </a:cubicBezTo>
                <a:cubicBezTo>
                  <a:pt x="610611" y="5537185"/>
                  <a:pt x="610611" y="5537185"/>
                  <a:pt x="616242" y="5543315"/>
                </a:cubicBezTo>
                <a:cubicBezTo>
                  <a:pt x="618273" y="5544337"/>
                  <a:pt x="620183" y="5544781"/>
                  <a:pt x="621605" y="5544621"/>
                </a:cubicBezTo>
                <a:cubicBezTo>
                  <a:pt x="623028" y="5544460"/>
                  <a:pt x="623960" y="5543693"/>
                  <a:pt x="624034" y="5542289"/>
                </a:cubicBezTo>
                <a:cubicBezTo>
                  <a:pt x="624181" y="5539478"/>
                  <a:pt x="620891" y="5534116"/>
                  <a:pt x="611201" y="5525946"/>
                </a:cubicBezTo>
                <a:cubicBezTo>
                  <a:pt x="607142" y="5523905"/>
                  <a:pt x="604490" y="5523395"/>
                  <a:pt x="604105" y="5525055"/>
                </a:cubicBezTo>
                <a:close/>
                <a:moveTo>
                  <a:pt x="1093373" y="5524036"/>
                </a:moveTo>
                <a:cubicBezTo>
                  <a:pt x="1092861" y="5524396"/>
                  <a:pt x="1092338" y="5525525"/>
                  <a:pt x="1091961" y="5526742"/>
                </a:cubicBezTo>
                <a:lnTo>
                  <a:pt x="1092499" y="5528793"/>
                </a:lnTo>
                <a:lnTo>
                  <a:pt x="1092322" y="5528833"/>
                </a:lnTo>
                <a:cubicBezTo>
                  <a:pt x="1092211" y="5528934"/>
                  <a:pt x="1092296" y="5529135"/>
                  <a:pt x="1092714" y="5529610"/>
                </a:cubicBezTo>
                <a:lnTo>
                  <a:pt x="1092499" y="5528793"/>
                </a:lnTo>
                <a:lnTo>
                  <a:pt x="1093091" y="5528658"/>
                </a:lnTo>
                <a:cubicBezTo>
                  <a:pt x="1093801" y="5528511"/>
                  <a:pt x="1094721" y="5528070"/>
                  <a:pt x="1094721" y="5525950"/>
                </a:cubicBezTo>
                <a:cubicBezTo>
                  <a:pt x="1094387" y="5524087"/>
                  <a:pt x="1093885" y="5523677"/>
                  <a:pt x="1093373" y="5524036"/>
                </a:cubicBezTo>
                <a:close/>
                <a:moveTo>
                  <a:pt x="697132" y="5522785"/>
                </a:moveTo>
                <a:cubicBezTo>
                  <a:pt x="697132" y="5522785"/>
                  <a:pt x="696216" y="5523539"/>
                  <a:pt x="696216" y="5523539"/>
                </a:cubicBezTo>
                <a:cubicBezTo>
                  <a:pt x="696216" y="5523539"/>
                  <a:pt x="700311" y="5527996"/>
                  <a:pt x="700311" y="5527996"/>
                </a:cubicBezTo>
                <a:cubicBezTo>
                  <a:pt x="700311" y="5527996"/>
                  <a:pt x="701228" y="5527242"/>
                  <a:pt x="701228" y="5527242"/>
                </a:cubicBezTo>
                <a:cubicBezTo>
                  <a:pt x="701228" y="5527242"/>
                  <a:pt x="697132" y="5522785"/>
                  <a:pt x="697132" y="5522785"/>
                </a:cubicBezTo>
                <a:close/>
                <a:moveTo>
                  <a:pt x="721961" y="5522587"/>
                </a:moveTo>
                <a:cubicBezTo>
                  <a:pt x="729033" y="5527856"/>
                  <a:pt x="730305" y="5526811"/>
                  <a:pt x="730305" y="5526811"/>
                </a:cubicBezTo>
                <a:lnTo>
                  <a:pt x="727763" y="5528900"/>
                </a:lnTo>
                <a:cubicBezTo>
                  <a:pt x="727763" y="5528900"/>
                  <a:pt x="721961" y="5522587"/>
                  <a:pt x="721961" y="5522587"/>
                </a:cubicBezTo>
                <a:close/>
                <a:moveTo>
                  <a:pt x="478284" y="5522254"/>
                </a:moveTo>
                <a:cubicBezTo>
                  <a:pt x="477086" y="5521771"/>
                  <a:pt x="476800" y="5522007"/>
                  <a:pt x="479871" y="5525350"/>
                </a:cubicBezTo>
                <a:cubicBezTo>
                  <a:pt x="479871" y="5525350"/>
                  <a:pt x="479871" y="5525350"/>
                  <a:pt x="481018" y="5524408"/>
                </a:cubicBezTo>
                <a:cubicBezTo>
                  <a:pt x="481018" y="5524408"/>
                  <a:pt x="482163" y="5523466"/>
                  <a:pt x="482163" y="5523466"/>
                </a:cubicBezTo>
                <a:cubicBezTo>
                  <a:pt x="481591" y="5523937"/>
                  <a:pt x="479482" y="5522737"/>
                  <a:pt x="478284" y="5522254"/>
                </a:cubicBezTo>
                <a:close/>
                <a:moveTo>
                  <a:pt x="151381" y="5521554"/>
                </a:moveTo>
                <a:cubicBezTo>
                  <a:pt x="150006" y="5522684"/>
                  <a:pt x="150006" y="5522684"/>
                  <a:pt x="150006" y="5522684"/>
                </a:cubicBezTo>
                <a:cubicBezTo>
                  <a:pt x="154101" y="5527141"/>
                  <a:pt x="154101" y="5527141"/>
                  <a:pt x="154101" y="5527141"/>
                </a:cubicBezTo>
                <a:cubicBezTo>
                  <a:pt x="154101" y="5527141"/>
                  <a:pt x="154101" y="5527141"/>
                  <a:pt x="155475" y="5526010"/>
                </a:cubicBezTo>
                <a:cubicBezTo>
                  <a:pt x="155475" y="5526010"/>
                  <a:pt x="155475" y="5526010"/>
                  <a:pt x="151381" y="5521554"/>
                </a:cubicBezTo>
                <a:close/>
                <a:moveTo>
                  <a:pt x="710303" y="5521250"/>
                </a:moveTo>
                <a:cubicBezTo>
                  <a:pt x="709019" y="5520838"/>
                  <a:pt x="708332" y="5521403"/>
                  <a:pt x="707644" y="5521968"/>
                </a:cubicBezTo>
                <a:cubicBezTo>
                  <a:pt x="713788" y="5528652"/>
                  <a:pt x="712411" y="5529783"/>
                  <a:pt x="718555" y="5536469"/>
                </a:cubicBezTo>
                <a:cubicBezTo>
                  <a:pt x="719931" y="5535339"/>
                  <a:pt x="724699" y="5543155"/>
                  <a:pt x="726074" y="5542025"/>
                </a:cubicBezTo>
                <a:cubicBezTo>
                  <a:pt x="721304" y="5534209"/>
                  <a:pt x="721304" y="5534209"/>
                  <a:pt x="716537" y="5526392"/>
                </a:cubicBezTo>
                <a:cubicBezTo>
                  <a:pt x="713466" y="5523050"/>
                  <a:pt x="711586" y="5521662"/>
                  <a:pt x="710303" y="5521250"/>
                </a:cubicBezTo>
                <a:close/>
                <a:moveTo>
                  <a:pt x="775725" y="5520769"/>
                </a:moveTo>
                <a:cubicBezTo>
                  <a:pt x="773205" y="5522840"/>
                  <a:pt x="779347" y="5529524"/>
                  <a:pt x="770684" y="5524913"/>
                </a:cubicBezTo>
                <a:cubicBezTo>
                  <a:pt x="779898" y="5534941"/>
                  <a:pt x="784232" y="5537248"/>
                  <a:pt x="785492" y="5536213"/>
                </a:cubicBezTo>
                <a:cubicBezTo>
                  <a:pt x="786751" y="5535177"/>
                  <a:pt x="784940" y="5530796"/>
                  <a:pt x="781868" y="5527453"/>
                </a:cubicBezTo>
                <a:cubicBezTo>
                  <a:pt x="775725" y="5520769"/>
                  <a:pt x="775725" y="5520769"/>
                  <a:pt x="775725" y="5520769"/>
                </a:cubicBezTo>
                <a:close/>
                <a:moveTo>
                  <a:pt x="655169" y="5519140"/>
                </a:moveTo>
                <a:cubicBezTo>
                  <a:pt x="656094" y="5521314"/>
                  <a:pt x="658554" y="5525159"/>
                  <a:pt x="661015" y="5529005"/>
                </a:cubicBezTo>
                <a:cubicBezTo>
                  <a:pt x="662237" y="5528000"/>
                  <a:pt x="667159" y="5535691"/>
                  <a:pt x="669603" y="5533681"/>
                </a:cubicBezTo>
                <a:cubicBezTo>
                  <a:pt x="663460" y="5526995"/>
                  <a:pt x="663460" y="5526995"/>
                  <a:pt x="658538" y="5519305"/>
                </a:cubicBezTo>
                <a:cubicBezTo>
                  <a:pt x="654856" y="5516464"/>
                  <a:pt x="654244" y="5516966"/>
                  <a:pt x="655169" y="5519140"/>
                </a:cubicBezTo>
                <a:close/>
                <a:moveTo>
                  <a:pt x="992071" y="5518959"/>
                </a:moveTo>
                <a:cubicBezTo>
                  <a:pt x="990697" y="5520088"/>
                  <a:pt x="996840" y="5526774"/>
                  <a:pt x="1001607" y="5534589"/>
                </a:cubicBezTo>
                <a:cubicBezTo>
                  <a:pt x="1002981" y="5533460"/>
                  <a:pt x="1002981" y="5533460"/>
                  <a:pt x="1004357" y="5532329"/>
                </a:cubicBezTo>
                <a:cubicBezTo>
                  <a:pt x="1004357" y="5532329"/>
                  <a:pt x="998214" y="5525644"/>
                  <a:pt x="992071" y="5518959"/>
                </a:cubicBezTo>
                <a:close/>
                <a:moveTo>
                  <a:pt x="1103281" y="5518299"/>
                </a:moveTo>
                <a:cubicBezTo>
                  <a:pt x="1101857" y="5517221"/>
                  <a:pt x="1099945" y="5518487"/>
                  <a:pt x="1098824" y="5519902"/>
                </a:cubicBezTo>
                <a:lnTo>
                  <a:pt x="1098395" y="5520812"/>
                </a:lnTo>
                <a:lnTo>
                  <a:pt x="1098370" y="5519940"/>
                </a:lnTo>
                <a:cubicBezTo>
                  <a:pt x="1096729" y="5522292"/>
                  <a:pt x="1096362" y="5527838"/>
                  <a:pt x="1096667" y="5530753"/>
                </a:cubicBezTo>
                <a:cubicBezTo>
                  <a:pt x="1097337" y="5528119"/>
                  <a:pt x="1098080" y="5526216"/>
                  <a:pt x="1098499" y="5524570"/>
                </a:cubicBezTo>
                <a:lnTo>
                  <a:pt x="1098431" y="5522090"/>
                </a:lnTo>
                <a:lnTo>
                  <a:pt x="1099128" y="5522394"/>
                </a:lnTo>
                <a:cubicBezTo>
                  <a:pt x="1099292" y="5521613"/>
                  <a:pt x="1099819" y="5521712"/>
                  <a:pt x="1100440" y="5522030"/>
                </a:cubicBezTo>
                <a:lnTo>
                  <a:pt x="1100820" y="5522226"/>
                </a:lnTo>
                <a:lnTo>
                  <a:pt x="1100300" y="5523462"/>
                </a:lnTo>
                <a:cubicBezTo>
                  <a:pt x="1099955" y="5524234"/>
                  <a:pt x="1099708" y="5525209"/>
                  <a:pt x="1099759" y="5527315"/>
                </a:cubicBezTo>
                <a:cubicBezTo>
                  <a:pt x="1099976" y="5528774"/>
                  <a:pt x="1100663" y="5527229"/>
                  <a:pt x="1101160" y="5525279"/>
                </a:cubicBezTo>
                <a:lnTo>
                  <a:pt x="1101318" y="5522482"/>
                </a:lnTo>
                <a:lnTo>
                  <a:pt x="1102299" y="5522987"/>
                </a:lnTo>
                <a:cubicBezTo>
                  <a:pt x="1102627" y="5521424"/>
                  <a:pt x="1102953" y="5519862"/>
                  <a:pt x="1103281" y="5518299"/>
                </a:cubicBezTo>
                <a:close/>
                <a:moveTo>
                  <a:pt x="648719" y="5518249"/>
                </a:moveTo>
                <a:cubicBezTo>
                  <a:pt x="640738" y="5514379"/>
                  <a:pt x="643677" y="5522392"/>
                  <a:pt x="649137" y="5528335"/>
                </a:cubicBezTo>
                <a:cubicBezTo>
                  <a:pt x="649768" y="5527816"/>
                  <a:pt x="652394" y="5528267"/>
                  <a:pt x="653495" y="5527361"/>
                </a:cubicBezTo>
                <a:cubicBezTo>
                  <a:pt x="654600" y="5526454"/>
                  <a:pt x="654179" y="5524191"/>
                  <a:pt x="648719" y="5518249"/>
                </a:cubicBezTo>
                <a:close/>
                <a:moveTo>
                  <a:pt x="793326" y="5518035"/>
                </a:moveTo>
                <a:cubicBezTo>
                  <a:pt x="793326" y="5518035"/>
                  <a:pt x="793326" y="5518035"/>
                  <a:pt x="791950" y="5519165"/>
                </a:cubicBezTo>
                <a:cubicBezTo>
                  <a:pt x="791950" y="5519165"/>
                  <a:pt x="796719" y="5526981"/>
                  <a:pt x="798095" y="5525852"/>
                </a:cubicBezTo>
                <a:cubicBezTo>
                  <a:pt x="791950" y="5519165"/>
                  <a:pt x="799469" y="5524721"/>
                  <a:pt x="793326" y="5518035"/>
                </a:cubicBezTo>
                <a:close/>
                <a:moveTo>
                  <a:pt x="579272" y="5517963"/>
                </a:moveTo>
                <a:cubicBezTo>
                  <a:pt x="586790" y="5523518"/>
                  <a:pt x="591558" y="5531334"/>
                  <a:pt x="591558" y="5531334"/>
                </a:cubicBezTo>
                <a:cubicBezTo>
                  <a:pt x="595318" y="5534112"/>
                  <a:pt x="597541" y="5535217"/>
                  <a:pt x="598997" y="5535490"/>
                </a:cubicBezTo>
                <a:cubicBezTo>
                  <a:pt x="600452" y="5535759"/>
                  <a:pt x="601139" y="5535195"/>
                  <a:pt x="601827" y="5534629"/>
                </a:cubicBezTo>
                <a:cubicBezTo>
                  <a:pt x="595684" y="5527944"/>
                  <a:pt x="588165" y="5522387"/>
                  <a:pt x="579272" y="5517963"/>
                </a:cubicBezTo>
                <a:close/>
                <a:moveTo>
                  <a:pt x="595498" y="5516359"/>
                </a:moveTo>
                <a:cubicBezTo>
                  <a:pt x="595498" y="5516359"/>
                  <a:pt x="595498" y="5516359"/>
                  <a:pt x="594582" y="5517113"/>
                </a:cubicBezTo>
                <a:cubicBezTo>
                  <a:pt x="594582" y="5517113"/>
                  <a:pt x="594582" y="5517113"/>
                  <a:pt x="600724" y="5523799"/>
                </a:cubicBezTo>
                <a:cubicBezTo>
                  <a:pt x="601641" y="5523046"/>
                  <a:pt x="601641" y="5523046"/>
                  <a:pt x="601641" y="5523046"/>
                </a:cubicBezTo>
                <a:cubicBezTo>
                  <a:pt x="595498" y="5516359"/>
                  <a:pt x="595498" y="5516359"/>
                  <a:pt x="595498" y="5516359"/>
                </a:cubicBezTo>
                <a:close/>
                <a:moveTo>
                  <a:pt x="7398082" y="5515256"/>
                </a:moveTo>
                <a:cubicBezTo>
                  <a:pt x="7398596" y="5520564"/>
                  <a:pt x="7399110" y="5525874"/>
                  <a:pt x="7399623" y="5531182"/>
                </a:cubicBezTo>
                <a:cubicBezTo>
                  <a:pt x="7407160" y="5529720"/>
                  <a:pt x="7414700" y="5528258"/>
                  <a:pt x="7414185" y="5522950"/>
                </a:cubicBezTo>
                <a:cubicBezTo>
                  <a:pt x="7406133" y="5519103"/>
                  <a:pt x="7405620" y="5513794"/>
                  <a:pt x="7398082" y="5515256"/>
                </a:cubicBezTo>
                <a:close/>
                <a:moveTo>
                  <a:pt x="438592" y="5514787"/>
                </a:moveTo>
                <a:cubicBezTo>
                  <a:pt x="438592" y="5514787"/>
                  <a:pt x="437331" y="5515823"/>
                  <a:pt x="437331" y="5515823"/>
                </a:cubicBezTo>
                <a:cubicBezTo>
                  <a:pt x="443218" y="5522230"/>
                  <a:pt x="443218" y="5522230"/>
                  <a:pt x="443218" y="5522230"/>
                </a:cubicBezTo>
                <a:cubicBezTo>
                  <a:pt x="441957" y="5523267"/>
                  <a:pt x="449105" y="5528637"/>
                  <a:pt x="449105" y="5528637"/>
                </a:cubicBezTo>
                <a:cubicBezTo>
                  <a:pt x="451212" y="5538153"/>
                  <a:pt x="413369" y="5501783"/>
                  <a:pt x="427248" y="5524112"/>
                </a:cubicBezTo>
                <a:cubicBezTo>
                  <a:pt x="433135" y="5530518"/>
                  <a:pt x="433135" y="5530518"/>
                  <a:pt x="440281" y="5535889"/>
                </a:cubicBezTo>
                <a:cubicBezTo>
                  <a:pt x="434396" y="5529482"/>
                  <a:pt x="436916" y="5527410"/>
                  <a:pt x="444063" y="5532781"/>
                </a:cubicBezTo>
                <a:cubicBezTo>
                  <a:pt x="444063" y="5532781"/>
                  <a:pt x="442803" y="5533817"/>
                  <a:pt x="448690" y="5540225"/>
                </a:cubicBezTo>
                <a:cubicBezTo>
                  <a:pt x="452894" y="5542392"/>
                  <a:pt x="456442" y="5543693"/>
                  <a:pt x="459363" y="5544278"/>
                </a:cubicBezTo>
                <a:cubicBezTo>
                  <a:pt x="462286" y="5544863"/>
                  <a:pt x="464584" y="5544731"/>
                  <a:pt x="466291" y="5544031"/>
                </a:cubicBezTo>
                <a:cubicBezTo>
                  <a:pt x="469707" y="5542631"/>
                  <a:pt x="470755" y="5538957"/>
                  <a:pt x="469702" y="5534199"/>
                </a:cubicBezTo>
                <a:cubicBezTo>
                  <a:pt x="459188" y="5520348"/>
                  <a:pt x="455407" y="5523457"/>
                  <a:pt x="449520" y="5517051"/>
                </a:cubicBezTo>
                <a:cubicBezTo>
                  <a:pt x="446999" y="5519121"/>
                  <a:pt x="454145" y="5524493"/>
                  <a:pt x="452886" y="5525529"/>
                </a:cubicBezTo>
                <a:cubicBezTo>
                  <a:pt x="451626" y="5526565"/>
                  <a:pt x="450365" y="5527601"/>
                  <a:pt x="444479" y="5521194"/>
                </a:cubicBezTo>
                <a:cubicBezTo>
                  <a:pt x="444479" y="5521194"/>
                  <a:pt x="444479" y="5521194"/>
                  <a:pt x="438592" y="5514787"/>
                </a:cubicBezTo>
                <a:close/>
                <a:moveTo>
                  <a:pt x="7456360" y="5514319"/>
                </a:moveTo>
                <a:cubicBezTo>
                  <a:pt x="7448352" y="5510916"/>
                  <a:pt x="7448352" y="5510916"/>
                  <a:pt x="7448822" y="5515780"/>
                </a:cubicBezTo>
                <a:cubicBezTo>
                  <a:pt x="7441285" y="5517243"/>
                  <a:pt x="7441285" y="5517243"/>
                  <a:pt x="7441285" y="5517243"/>
                </a:cubicBezTo>
                <a:cubicBezTo>
                  <a:pt x="7441755" y="5522110"/>
                  <a:pt x="7442227" y="5526976"/>
                  <a:pt x="7449763" y="5525515"/>
                </a:cubicBezTo>
                <a:cubicBezTo>
                  <a:pt x="7449763" y="5525515"/>
                  <a:pt x="7449763" y="5525515"/>
                  <a:pt x="7456832" y="5519186"/>
                </a:cubicBezTo>
                <a:cubicBezTo>
                  <a:pt x="7456832" y="5519186"/>
                  <a:pt x="7456832" y="5519186"/>
                  <a:pt x="7456360" y="5514319"/>
                </a:cubicBezTo>
                <a:close/>
                <a:moveTo>
                  <a:pt x="496371" y="5511789"/>
                </a:moveTo>
                <a:cubicBezTo>
                  <a:pt x="494996" y="5512919"/>
                  <a:pt x="494996" y="5512919"/>
                  <a:pt x="494996" y="5512919"/>
                </a:cubicBezTo>
                <a:cubicBezTo>
                  <a:pt x="500455" y="5518861"/>
                  <a:pt x="500455" y="5518861"/>
                  <a:pt x="500455" y="5518861"/>
                </a:cubicBezTo>
                <a:cubicBezTo>
                  <a:pt x="500455" y="5518861"/>
                  <a:pt x="499081" y="5519990"/>
                  <a:pt x="499081" y="5519990"/>
                </a:cubicBezTo>
                <a:cubicBezTo>
                  <a:pt x="504541" y="5525933"/>
                  <a:pt x="504541" y="5525933"/>
                  <a:pt x="504541" y="5525933"/>
                </a:cubicBezTo>
                <a:cubicBezTo>
                  <a:pt x="505915" y="5524803"/>
                  <a:pt x="505915" y="5524803"/>
                  <a:pt x="511376" y="5530746"/>
                </a:cubicBezTo>
                <a:cubicBezTo>
                  <a:pt x="505915" y="5524803"/>
                  <a:pt x="507290" y="5523673"/>
                  <a:pt x="500455" y="5518861"/>
                </a:cubicBezTo>
                <a:cubicBezTo>
                  <a:pt x="501830" y="5517731"/>
                  <a:pt x="501830" y="5517731"/>
                  <a:pt x="501830" y="5517731"/>
                </a:cubicBezTo>
                <a:cubicBezTo>
                  <a:pt x="496371" y="5511789"/>
                  <a:pt x="496371" y="5511789"/>
                  <a:pt x="496371" y="5511789"/>
                </a:cubicBezTo>
                <a:close/>
                <a:moveTo>
                  <a:pt x="749261" y="5511228"/>
                </a:moveTo>
                <a:cubicBezTo>
                  <a:pt x="749261" y="5511228"/>
                  <a:pt x="747887" y="5512359"/>
                  <a:pt x="747887" y="5512359"/>
                </a:cubicBezTo>
                <a:cubicBezTo>
                  <a:pt x="747887" y="5512359"/>
                  <a:pt x="754030" y="5519045"/>
                  <a:pt x="754030" y="5519045"/>
                </a:cubicBezTo>
                <a:cubicBezTo>
                  <a:pt x="755405" y="5517914"/>
                  <a:pt x="755405" y="5517914"/>
                  <a:pt x="755405" y="5517914"/>
                </a:cubicBezTo>
                <a:cubicBezTo>
                  <a:pt x="749261" y="5511228"/>
                  <a:pt x="749261" y="5511228"/>
                  <a:pt x="749261" y="5511228"/>
                </a:cubicBezTo>
                <a:close/>
                <a:moveTo>
                  <a:pt x="732308" y="5509029"/>
                </a:moveTo>
                <a:cubicBezTo>
                  <a:pt x="732646" y="5510218"/>
                  <a:pt x="733609" y="5512360"/>
                  <a:pt x="733036" y="5512831"/>
                </a:cubicBezTo>
                <a:cubicBezTo>
                  <a:pt x="733609" y="5512359"/>
                  <a:pt x="735717" y="5513560"/>
                  <a:pt x="736914" y="5514042"/>
                </a:cubicBezTo>
                <a:cubicBezTo>
                  <a:pt x="738112" y="5514524"/>
                  <a:pt x="738398" y="5514289"/>
                  <a:pt x="735327" y="5510947"/>
                </a:cubicBezTo>
                <a:cubicBezTo>
                  <a:pt x="732257" y="5507605"/>
                  <a:pt x="731970" y="5507840"/>
                  <a:pt x="732308" y="5509029"/>
                </a:cubicBezTo>
                <a:close/>
                <a:moveTo>
                  <a:pt x="500153" y="5508680"/>
                </a:moveTo>
                <a:cubicBezTo>
                  <a:pt x="504625" y="5515956"/>
                  <a:pt x="502105" y="5518028"/>
                  <a:pt x="513571" y="5530507"/>
                </a:cubicBezTo>
                <a:cubicBezTo>
                  <a:pt x="514202" y="5529989"/>
                  <a:pt x="518328" y="5532074"/>
                  <a:pt x="521179" y="5532468"/>
                </a:cubicBezTo>
                <a:cubicBezTo>
                  <a:pt x="524029" y="5532862"/>
                  <a:pt x="525605" y="5531567"/>
                  <a:pt x="521133" y="5524291"/>
                </a:cubicBezTo>
                <a:cubicBezTo>
                  <a:pt x="522394" y="5523255"/>
                  <a:pt x="528127" y="5529495"/>
                  <a:pt x="529387" y="5528459"/>
                </a:cubicBezTo>
                <a:cubicBezTo>
                  <a:pt x="529387" y="5528459"/>
                  <a:pt x="529387" y="5528459"/>
                  <a:pt x="523653" y="5522220"/>
                </a:cubicBezTo>
                <a:cubicBezTo>
                  <a:pt x="522394" y="5523255"/>
                  <a:pt x="522394" y="5523255"/>
                  <a:pt x="516660" y="5517015"/>
                </a:cubicBezTo>
                <a:cubicBezTo>
                  <a:pt x="516660" y="5517015"/>
                  <a:pt x="515400" y="5518051"/>
                  <a:pt x="515400" y="5518051"/>
                </a:cubicBezTo>
                <a:cubicBezTo>
                  <a:pt x="509666" y="5511812"/>
                  <a:pt x="507146" y="5513884"/>
                  <a:pt x="500153" y="5508680"/>
                </a:cubicBezTo>
                <a:close/>
                <a:moveTo>
                  <a:pt x="592106" y="5507415"/>
                </a:moveTo>
                <a:cubicBezTo>
                  <a:pt x="592106" y="5507415"/>
                  <a:pt x="590730" y="5508545"/>
                  <a:pt x="590730" y="5508545"/>
                </a:cubicBezTo>
                <a:cubicBezTo>
                  <a:pt x="596874" y="5515231"/>
                  <a:pt x="596874" y="5515231"/>
                  <a:pt x="596874" y="5515231"/>
                </a:cubicBezTo>
                <a:cubicBezTo>
                  <a:pt x="596874" y="5515231"/>
                  <a:pt x="598249" y="5514101"/>
                  <a:pt x="598249" y="5514101"/>
                </a:cubicBezTo>
                <a:cubicBezTo>
                  <a:pt x="592106" y="5507415"/>
                  <a:pt x="592106" y="5507415"/>
                  <a:pt x="592106" y="5507415"/>
                </a:cubicBezTo>
                <a:close/>
                <a:moveTo>
                  <a:pt x="555559" y="5506163"/>
                </a:moveTo>
                <a:cubicBezTo>
                  <a:pt x="554184" y="5507293"/>
                  <a:pt x="554184" y="5507293"/>
                  <a:pt x="554184" y="5507293"/>
                </a:cubicBezTo>
                <a:cubicBezTo>
                  <a:pt x="554184" y="5507293"/>
                  <a:pt x="554184" y="5507293"/>
                  <a:pt x="560328" y="5513979"/>
                </a:cubicBezTo>
                <a:cubicBezTo>
                  <a:pt x="560328" y="5513979"/>
                  <a:pt x="560328" y="5513979"/>
                  <a:pt x="561702" y="5512849"/>
                </a:cubicBezTo>
                <a:cubicBezTo>
                  <a:pt x="555559" y="5506163"/>
                  <a:pt x="555559" y="5506163"/>
                  <a:pt x="555559" y="5506163"/>
                </a:cubicBezTo>
                <a:close/>
                <a:moveTo>
                  <a:pt x="556705" y="5505221"/>
                </a:moveTo>
                <a:cubicBezTo>
                  <a:pt x="555559" y="5506163"/>
                  <a:pt x="561702" y="5512849"/>
                  <a:pt x="562848" y="5511908"/>
                </a:cubicBezTo>
                <a:cubicBezTo>
                  <a:pt x="562848" y="5511908"/>
                  <a:pt x="562848" y="5511908"/>
                  <a:pt x="563994" y="5510966"/>
                </a:cubicBezTo>
                <a:cubicBezTo>
                  <a:pt x="557850" y="5504279"/>
                  <a:pt x="556705" y="5505221"/>
                  <a:pt x="556705" y="5505221"/>
                </a:cubicBezTo>
                <a:close/>
                <a:moveTo>
                  <a:pt x="594855" y="5505154"/>
                </a:moveTo>
                <a:cubicBezTo>
                  <a:pt x="600999" y="5511841"/>
                  <a:pt x="599624" y="5512971"/>
                  <a:pt x="599624" y="5512971"/>
                </a:cubicBezTo>
                <a:cubicBezTo>
                  <a:pt x="599624" y="5512971"/>
                  <a:pt x="599624" y="5512971"/>
                  <a:pt x="600999" y="5511841"/>
                </a:cubicBezTo>
                <a:cubicBezTo>
                  <a:pt x="600999" y="5511841"/>
                  <a:pt x="594855" y="5505154"/>
                  <a:pt x="594855" y="5505154"/>
                </a:cubicBezTo>
                <a:close/>
                <a:moveTo>
                  <a:pt x="571785" y="5504560"/>
                </a:moveTo>
                <a:cubicBezTo>
                  <a:pt x="571785" y="5504560"/>
                  <a:pt x="570410" y="5505692"/>
                  <a:pt x="570410" y="5505692"/>
                </a:cubicBezTo>
                <a:cubicBezTo>
                  <a:pt x="570410" y="5505692"/>
                  <a:pt x="569036" y="5506821"/>
                  <a:pt x="569036" y="5506821"/>
                </a:cubicBezTo>
                <a:cubicBezTo>
                  <a:pt x="569036" y="5506821"/>
                  <a:pt x="575180" y="5513508"/>
                  <a:pt x="575180" y="5513508"/>
                </a:cubicBezTo>
                <a:cubicBezTo>
                  <a:pt x="575180" y="5513508"/>
                  <a:pt x="576554" y="5512377"/>
                  <a:pt x="576554" y="5512377"/>
                </a:cubicBezTo>
                <a:cubicBezTo>
                  <a:pt x="576554" y="5512377"/>
                  <a:pt x="577930" y="5511246"/>
                  <a:pt x="577930" y="5511246"/>
                </a:cubicBezTo>
                <a:cubicBezTo>
                  <a:pt x="577930" y="5511246"/>
                  <a:pt x="571785" y="5504560"/>
                  <a:pt x="571785" y="5504560"/>
                </a:cubicBezTo>
                <a:close/>
                <a:moveTo>
                  <a:pt x="1104070" y="5501889"/>
                </a:moveTo>
                <a:cubicBezTo>
                  <a:pt x="1102184" y="5505454"/>
                  <a:pt x="1102447" y="5508272"/>
                  <a:pt x="1103360" y="5508534"/>
                </a:cubicBezTo>
                <a:cubicBezTo>
                  <a:pt x="1103095" y="5505718"/>
                  <a:pt x="1105307" y="5500876"/>
                  <a:pt x="1104070" y="5501889"/>
                </a:cubicBezTo>
                <a:close/>
                <a:moveTo>
                  <a:pt x="7478121" y="5501084"/>
                </a:moveTo>
                <a:cubicBezTo>
                  <a:pt x="7475859" y="5501523"/>
                  <a:pt x="7473725" y="5503289"/>
                  <a:pt x="7473982" y="5505943"/>
                </a:cubicBezTo>
                <a:cubicBezTo>
                  <a:pt x="7473982" y="5505943"/>
                  <a:pt x="7471850" y="5507709"/>
                  <a:pt x="7470845" y="5509255"/>
                </a:cubicBezTo>
                <a:cubicBezTo>
                  <a:pt x="7469844" y="5510801"/>
                  <a:pt x="7469971" y="5512129"/>
                  <a:pt x="7474496" y="5511252"/>
                </a:cubicBezTo>
                <a:cubicBezTo>
                  <a:pt x="7474496" y="5511252"/>
                  <a:pt x="7483542" y="5509496"/>
                  <a:pt x="7483030" y="5504188"/>
                </a:cubicBezTo>
                <a:cubicBezTo>
                  <a:pt x="7482773" y="5501533"/>
                  <a:pt x="7480382" y="5500645"/>
                  <a:pt x="7478121" y="5501084"/>
                </a:cubicBezTo>
                <a:close/>
                <a:moveTo>
                  <a:pt x="606469" y="5496343"/>
                </a:moveTo>
                <a:cubicBezTo>
                  <a:pt x="605256" y="5496118"/>
                  <a:pt x="605963" y="5497981"/>
                  <a:pt x="611082" y="5503553"/>
                </a:cubicBezTo>
                <a:cubicBezTo>
                  <a:pt x="612228" y="5502611"/>
                  <a:pt x="613374" y="5501669"/>
                  <a:pt x="613374" y="5501669"/>
                </a:cubicBezTo>
                <a:cubicBezTo>
                  <a:pt x="610814" y="5498884"/>
                  <a:pt x="607682" y="5496569"/>
                  <a:pt x="606469" y="5496343"/>
                </a:cubicBezTo>
                <a:close/>
                <a:moveTo>
                  <a:pt x="741865" y="5493840"/>
                </a:moveTo>
                <a:cubicBezTo>
                  <a:pt x="748007" y="5500524"/>
                  <a:pt x="752929" y="5508215"/>
                  <a:pt x="752929" y="5508215"/>
                </a:cubicBezTo>
                <a:cubicBezTo>
                  <a:pt x="757536" y="5513229"/>
                  <a:pt x="762142" y="5518243"/>
                  <a:pt x="765189" y="5519589"/>
                </a:cubicBezTo>
                <a:cubicBezTo>
                  <a:pt x="766204" y="5520037"/>
                  <a:pt x="767047" y="5520078"/>
                  <a:pt x="767658" y="5519576"/>
                </a:cubicBezTo>
                <a:cubicBezTo>
                  <a:pt x="756595" y="5505201"/>
                  <a:pt x="750452" y="5498515"/>
                  <a:pt x="741865" y="5493840"/>
                </a:cubicBezTo>
                <a:close/>
                <a:moveTo>
                  <a:pt x="1090327" y="5493375"/>
                </a:moveTo>
                <a:cubicBezTo>
                  <a:pt x="1086986" y="5494374"/>
                  <a:pt x="1082339" y="5501624"/>
                  <a:pt x="1085378" y="5507064"/>
                </a:cubicBezTo>
                <a:lnTo>
                  <a:pt x="1089370" y="5506910"/>
                </a:lnTo>
                <a:lnTo>
                  <a:pt x="1087398" y="5511234"/>
                </a:lnTo>
                <a:cubicBezTo>
                  <a:pt x="1086510" y="5514724"/>
                  <a:pt x="1085654" y="5519116"/>
                  <a:pt x="1084640" y="5523105"/>
                </a:cubicBezTo>
                <a:cubicBezTo>
                  <a:pt x="1084789" y="5524575"/>
                  <a:pt x="1085147" y="5525482"/>
                  <a:pt x="1085635" y="5525869"/>
                </a:cubicBezTo>
                <a:cubicBezTo>
                  <a:pt x="1086124" y="5526256"/>
                  <a:pt x="1086746" y="5526123"/>
                  <a:pt x="1087422" y="5525516"/>
                </a:cubicBezTo>
                <a:cubicBezTo>
                  <a:pt x="1088775" y="5524302"/>
                  <a:pt x="1090350" y="5521189"/>
                  <a:pt x="1091534" y="5516534"/>
                </a:cubicBezTo>
                <a:cubicBezTo>
                  <a:pt x="1090560" y="5516253"/>
                  <a:pt x="1090993" y="5513523"/>
                  <a:pt x="1091305" y="5510758"/>
                </a:cubicBezTo>
                <a:lnTo>
                  <a:pt x="1090631" y="5506550"/>
                </a:lnTo>
                <a:lnTo>
                  <a:pt x="1092759" y="5502964"/>
                </a:lnTo>
                <a:cubicBezTo>
                  <a:pt x="1093453" y="5499642"/>
                  <a:pt x="1092511" y="5495408"/>
                  <a:pt x="1090327" y="5493375"/>
                </a:cubicBezTo>
                <a:close/>
                <a:moveTo>
                  <a:pt x="8715261" y="5491259"/>
                </a:moveTo>
                <a:cubicBezTo>
                  <a:pt x="8715261" y="5491259"/>
                  <a:pt x="8715936" y="5495951"/>
                  <a:pt x="8715936" y="5495951"/>
                </a:cubicBezTo>
                <a:cubicBezTo>
                  <a:pt x="8716105" y="5497125"/>
                  <a:pt x="8716571" y="5497616"/>
                  <a:pt x="8717175" y="5497693"/>
                </a:cubicBezTo>
                <a:cubicBezTo>
                  <a:pt x="8717780" y="5497770"/>
                  <a:pt x="8718521" y="5497433"/>
                  <a:pt x="8719243" y="5496948"/>
                </a:cubicBezTo>
                <a:cubicBezTo>
                  <a:pt x="8720684" y="5495980"/>
                  <a:pt x="8722041" y="5494425"/>
                  <a:pt x="8722041" y="5494425"/>
                </a:cubicBezTo>
                <a:cubicBezTo>
                  <a:pt x="8721365" y="5489733"/>
                  <a:pt x="8721365" y="5489733"/>
                  <a:pt x="8715261" y="5491259"/>
                </a:cubicBezTo>
                <a:close/>
                <a:moveTo>
                  <a:pt x="4005037" y="5491259"/>
                </a:moveTo>
                <a:cubicBezTo>
                  <a:pt x="4005037" y="5491259"/>
                  <a:pt x="4005713" y="5495951"/>
                  <a:pt x="4005713" y="5495951"/>
                </a:cubicBezTo>
                <a:cubicBezTo>
                  <a:pt x="4005881" y="5497125"/>
                  <a:pt x="4006348" y="5497616"/>
                  <a:pt x="4006952" y="5497693"/>
                </a:cubicBezTo>
                <a:cubicBezTo>
                  <a:pt x="4007556" y="5497770"/>
                  <a:pt x="4008298" y="5497433"/>
                  <a:pt x="4009019" y="5496948"/>
                </a:cubicBezTo>
                <a:cubicBezTo>
                  <a:pt x="4010460" y="5495980"/>
                  <a:pt x="4011817" y="5494425"/>
                  <a:pt x="4011817" y="5494425"/>
                </a:cubicBezTo>
                <a:cubicBezTo>
                  <a:pt x="4011142" y="5489733"/>
                  <a:pt x="4011142" y="5489733"/>
                  <a:pt x="4005037" y="5491259"/>
                </a:cubicBezTo>
                <a:close/>
                <a:moveTo>
                  <a:pt x="440937" y="5490856"/>
                </a:moveTo>
                <a:cubicBezTo>
                  <a:pt x="445135" y="5497834"/>
                  <a:pt x="437156" y="5493964"/>
                  <a:pt x="441356" y="5500942"/>
                </a:cubicBezTo>
                <a:cubicBezTo>
                  <a:pt x="444717" y="5503396"/>
                  <a:pt x="447761" y="5506107"/>
                  <a:pt x="449599" y="5507206"/>
                </a:cubicBezTo>
                <a:cubicBezTo>
                  <a:pt x="450517" y="5507754"/>
                  <a:pt x="451135" y="5507899"/>
                  <a:pt x="451338" y="5507405"/>
                </a:cubicBezTo>
                <a:cubicBezTo>
                  <a:pt x="451541" y="5506912"/>
                  <a:pt x="451331" y="5505780"/>
                  <a:pt x="450596" y="5503776"/>
                </a:cubicBezTo>
                <a:cubicBezTo>
                  <a:pt x="450596" y="5503776"/>
                  <a:pt x="445135" y="5497834"/>
                  <a:pt x="440937" y="5490856"/>
                </a:cubicBezTo>
                <a:close/>
                <a:moveTo>
                  <a:pt x="783180" y="5490686"/>
                </a:moveTo>
                <a:cubicBezTo>
                  <a:pt x="782240" y="5489991"/>
                  <a:pt x="781896" y="5490273"/>
                  <a:pt x="784279" y="5494180"/>
                </a:cubicBezTo>
                <a:lnTo>
                  <a:pt x="784947" y="5494675"/>
                </a:lnTo>
                <a:lnTo>
                  <a:pt x="789034" y="5501025"/>
                </a:lnTo>
                <a:cubicBezTo>
                  <a:pt x="791693" y="5504219"/>
                  <a:pt x="794508" y="5507284"/>
                  <a:pt x="794508" y="5507284"/>
                </a:cubicBezTo>
                <a:cubicBezTo>
                  <a:pt x="793247" y="5508320"/>
                  <a:pt x="791987" y="5509356"/>
                  <a:pt x="790727" y="5510392"/>
                </a:cubicBezTo>
                <a:cubicBezTo>
                  <a:pt x="789467" y="5511428"/>
                  <a:pt x="793837" y="5518593"/>
                  <a:pt x="800729" y="5523685"/>
                </a:cubicBezTo>
                <a:cubicBezTo>
                  <a:pt x="803249" y="5521613"/>
                  <a:pt x="805771" y="5519542"/>
                  <a:pt x="803920" y="5510305"/>
                </a:cubicBezTo>
                <a:cubicBezTo>
                  <a:pt x="798290" y="5504176"/>
                  <a:pt x="801401" y="5512376"/>
                  <a:pt x="795769" y="5506248"/>
                </a:cubicBezTo>
                <a:lnTo>
                  <a:pt x="785533" y="5495107"/>
                </a:lnTo>
                <a:lnTo>
                  <a:pt x="791797" y="5499737"/>
                </a:lnTo>
                <a:cubicBezTo>
                  <a:pt x="785654" y="5493051"/>
                  <a:pt x="785654" y="5493051"/>
                  <a:pt x="785654" y="5493051"/>
                </a:cubicBezTo>
                <a:cubicBezTo>
                  <a:pt x="785654" y="5493051"/>
                  <a:pt x="784119" y="5491380"/>
                  <a:pt x="783180" y="5490686"/>
                </a:cubicBezTo>
                <a:close/>
                <a:moveTo>
                  <a:pt x="776441" y="5490357"/>
                </a:moveTo>
                <a:cubicBezTo>
                  <a:pt x="775501" y="5489663"/>
                  <a:pt x="775158" y="5489945"/>
                  <a:pt x="774470" y="5490511"/>
                </a:cubicBezTo>
                <a:cubicBezTo>
                  <a:pt x="774470" y="5490511"/>
                  <a:pt x="774470" y="5490511"/>
                  <a:pt x="780613" y="5497196"/>
                </a:cubicBezTo>
                <a:cubicBezTo>
                  <a:pt x="779239" y="5498325"/>
                  <a:pt x="786756" y="5503882"/>
                  <a:pt x="786756" y="5503882"/>
                </a:cubicBezTo>
                <a:cubicBezTo>
                  <a:pt x="781988" y="5496064"/>
                  <a:pt x="781988" y="5496064"/>
                  <a:pt x="781988" y="5496064"/>
                </a:cubicBezTo>
                <a:cubicBezTo>
                  <a:pt x="778917" y="5492722"/>
                  <a:pt x="777381" y="5491051"/>
                  <a:pt x="776441" y="5490357"/>
                </a:cubicBezTo>
                <a:close/>
                <a:moveTo>
                  <a:pt x="827700" y="5489781"/>
                </a:moveTo>
                <a:cubicBezTo>
                  <a:pt x="826325" y="5490912"/>
                  <a:pt x="826325" y="5490912"/>
                  <a:pt x="824950" y="5492042"/>
                </a:cubicBezTo>
                <a:cubicBezTo>
                  <a:pt x="831094" y="5498729"/>
                  <a:pt x="831094" y="5498729"/>
                  <a:pt x="831094" y="5498729"/>
                </a:cubicBezTo>
                <a:cubicBezTo>
                  <a:pt x="831094" y="5498729"/>
                  <a:pt x="831094" y="5498729"/>
                  <a:pt x="832468" y="5497599"/>
                </a:cubicBezTo>
                <a:cubicBezTo>
                  <a:pt x="832468" y="5497599"/>
                  <a:pt x="832468" y="5497599"/>
                  <a:pt x="833843" y="5496469"/>
                </a:cubicBezTo>
                <a:cubicBezTo>
                  <a:pt x="827700" y="5489781"/>
                  <a:pt x="827700" y="5489781"/>
                  <a:pt x="827700" y="5489781"/>
                </a:cubicBezTo>
                <a:close/>
                <a:moveTo>
                  <a:pt x="719989" y="5489329"/>
                </a:moveTo>
                <a:cubicBezTo>
                  <a:pt x="718281" y="5487799"/>
                  <a:pt x="717938" y="5488081"/>
                  <a:pt x="720321" y="5491989"/>
                </a:cubicBezTo>
                <a:cubicBezTo>
                  <a:pt x="721695" y="5490859"/>
                  <a:pt x="727840" y="5497545"/>
                  <a:pt x="727840" y="5497545"/>
                </a:cubicBezTo>
                <a:cubicBezTo>
                  <a:pt x="724768" y="5494202"/>
                  <a:pt x="721696" y="5490859"/>
                  <a:pt x="719989" y="5489329"/>
                </a:cubicBezTo>
                <a:close/>
                <a:moveTo>
                  <a:pt x="1079659" y="5488480"/>
                </a:moveTo>
                <a:cubicBezTo>
                  <a:pt x="1076487" y="5487887"/>
                  <a:pt x="1074372" y="5487492"/>
                  <a:pt x="1072674" y="5490364"/>
                </a:cubicBezTo>
                <a:cubicBezTo>
                  <a:pt x="1073938" y="5492195"/>
                  <a:pt x="1075261" y="5492442"/>
                  <a:pt x="1076477" y="5491873"/>
                </a:cubicBezTo>
                <a:cubicBezTo>
                  <a:pt x="1077696" y="5491303"/>
                  <a:pt x="1078810" y="5489916"/>
                  <a:pt x="1079659" y="5488480"/>
                </a:cubicBezTo>
                <a:close/>
                <a:moveTo>
                  <a:pt x="191988" y="5488176"/>
                </a:moveTo>
                <a:cubicBezTo>
                  <a:pt x="198811" y="5493325"/>
                  <a:pt x="210072" y="5505582"/>
                  <a:pt x="216895" y="5510730"/>
                </a:cubicBezTo>
                <a:cubicBezTo>
                  <a:pt x="212455" y="5503623"/>
                  <a:pt x="206824" y="5497494"/>
                  <a:pt x="202386" y="5490387"/>
                </a:cubicBezTo>
                <a:cubicBezTo>
                  <a:pt x="202386" y="5490387"/>
                  <a:pt x="201194" y="5491366"/>
                  <a:pt x="201194" y="5491366"/>
                </a:cubicBezTo>
                <a:cubicBezTo>
                  <a:pt x="200003" y="5492346"/>
                  <a:pt x="194371" y="5486218"/>
                  <a:pt x="191988" y="5488176"/>
                </a:cubicBezTo>
                <a:close/>
                <a:moveTo>
                  <a:pt x="593324" y="5486855"/>
                </a:moveTo>
                <a:cubicBezTo>
                  <a:pt x="591950" y="5487985"/>
                  <a:pt x="597070" y="5493556"/>
                  <a:pt x="602189" y="5499127"/>
                </a:cubicBezTo>
                <a:cubicBezTo>
                  <a:pt x="603563" y="5497997"/>
                  <a:pt x="603563" y="5497997"/>
                  <a:pt x="599820" y="5491295"/>
                </a:cubicBezTo>
                <a:cubicBezTo>
                  <a:pt x="599820" y="5491295"/>
                  <a:pt x="598445" y="5492425"/>
                  <a:pt x="593324" y="5486855"/>
                </a:cubicBezTo>
                <a:close/>
                <a:moveTo>
                  <a:pt x="8676471" y="5485394"/>
                </a:moveTo>
                <a:cubicBezTo>
                  <a:pt x="8668839" y="5487300"/>
                  <a:pt x="8668839" y="5487300"/>
                  <a:pt x="8661208" y="5489207"/>
                </a:cubicBezTo>
                <a:cubicBezTo>
                  <a:pt x="8661928" y="5494212"/>
                  <a:pt x="8669560" y="5492305"/>
                  <a:pt x="8662650" y="5499218"/>
                </a:cubicBezTo>
                <a:cubicBezTo>
                  <a:pt x="8662650" y="5499218"/>
                  <a:pt x="8662831" y="5500469"/>
                  <a:pt x="8663874" y="5500856"/>
                </a:cubicBezTo>
                <a:cubicBezTo>
                  <a:pt x="8664918" y="5501243"/>
                  <a:pt x="8666826" y="5500766"/>
                  <a:pt x="8670281" y="5497311"/>
                </a:cubicBezTo>
                <a:cubicBezTo>
                  <a:pt x="8677912" y="5495405"/>
                  <a:pt x="8677192" y="5490399"/>
                  <a:pt x="8676471" y="5485394"/>
                </a:cubicBezTo>
                <a:close/>
                <a:moveTo>
                  <a:pt x="3966247" y="5485394"/>
                </a:moveTo>
                <a:cubicBezTo>
                  <a:pt x="3958615" y="5487300"/>
                  <a:pt x="3958615" y="5487300"/>
                  <a:pt x="3950985" y="5489207"/>
                </a:cubicBezTo>
                <a:cubicBezTo>
                  <a:pt x="3951705" y="5494212"/>
                  <a:pt x="3959336" y="5492305"/>
                  <a:pt x="3952427" y="5499218"/>
                </a:cubicBezTo>
                <a:cubicBezTo>
                  <a:pt x="3952427" y="5499218"/>
                  <a:pt x="3952607" y="5500469"/>
                  <a:pt x="3953651" y="5500856"/>
                </a:cubicBezTo>
                <a:cubicBezTo>
                  <a:pt x="3954694" y="5501243"/>
                  <a:pt x="3956602" y="5500766"/>
                  <a:pt x="3960057" y="5497311"/>
                </a:cubicBezTo>
                <a:cubicBezTo>
                  <a:pt x="3967688" y="5495405"/>
                  <a:pt x="3966968" y="5490399"/>
                  <a:pt x="3966247" y="5485394"/>
                </a:cubicBezTo>
                <a:close/>
                <a:moveTo>
                  <a:pt x="746859" y="5481911"/>
                </a:moveTo>
                <a:cubicBezTo>
                  <a:pt x="746859" y="5481911"/>
                  <a:pt x="751979" y="5487483"/>
                  <a:pt x="750833" y="5488425"/>
                </a:cubicBezTo>
                <a:cubicBezTo>
                  <a:pt x="750833" y="5488425"/>
                  <a:pt x="752113" y="5489818"/>
                  <a:pt x="752895" y="5490396"/>
                </a:cubicBezTo>
                <a:cubicBezTo>
                  <a:pt x="753678" y="5490974"/>
                  <a:pt x="753965" y="5490738"/>
                  <a:pt x="751979" y="5487483"/>
                </a:cubicBezTo>
                <a:cubicBezTo>
                  <a:pt x="751979" y="5487483"/>
                  <a:pt x="753125" y="5486541"/>
                  <a:pt x="746859" y="5481911"/>
                </a:cubicBezTo>
                <a:close/>
                <a:moveTo>
                  <a:pt x="1062572" y="5478761"/>
                </a:moveTo>
                <a:cubicBezTo>
                  <a:pt x="1055661" y="5475873"/>
                  <a:pt x="1050637" y="5484503"/>
                  <a:pt x="1055160" y="5488538"/>
                </a:cubicBezTo>
                <a:cubicBezTo>
                  <a:pt x="1057968" y="5486671"/>
                  <a:pt x="1062115" y="5484157"/>
                  <a:pt x="1062979" y="5481478"/>
                </a:cubicBezTo>
                <a:cubicBezTo>
                  <a:pt x="1063266" y="5480585"/>
                  <a:pt x="1063188" y="5479673"/>
                  <a:pt x="1062572" y="5478761"/>
                </a:cubicBezTo>
                <a:close/>
                <a:moveTo>
                  <a:pt x="109053" y="5478113"/>
                </a:moveTo>
                <a:cubicBezTo>
                  <a:pt x="109053" y="5478113"/>
                  <a:pt x="107678" y="5479243"/>
                  <a:pt x="107678" y="5479243"/>
                </a:cubicBezTo>
                <a:cubicBezTo>
                  <a:pt x="107678" y="5479243"/>
                  <a:pt x="107678" y="5479243"/>
                  <a:pt x="113821" y="5485929"/>
                </a:cubicBezTo>
                <a:cubicBezTo>
                  <a:pt x="113821" y="5485929"/>
                  <a:pt x="115197" y="5484800"/>
                  <a:pt x="115197" y="5484800"/>
                </a:cubicBezTo>
                <a:cubicBezTo>
                  <a:pt x="109053" y="5478113"/>
                  <a:pt x="109053" y="5478113"/>
                  <a:pt x="109053" y="5478113"/>
                </a:cubicBezTo>
                <a:close/>
                <a:moveTo>
                  <a:pt x="842520" y="5477602"/>
                </a:moveTo>
                <a:cubicBezTo>
                  <a:pt x="847441" y="5485292"/>
                  <a:pt x="844997" y="5487301"/>
                  <a:pt x="842552" y="5489311"/>
                </a:cubicBezTo>
                <a:cubicBezTo>
                  <a:pt x="844997" y="5487301"/>
                  <a:pt x="847441" y="5485292"/>
                  <a:pt x="848663" y="5484287"/>
                </a:cubicBezTo>
                <a:cubicBezTo>
                  <a:pt x="848663" y="5484287"/>
                  <a:pt x="848663" y="5484287"/>
                  <a:pt x="849885" y="5483283"/>
                </a:cubicBezTo>
                <a:cubicBezTo>
                  <a:pt x="849885" y="5483283"/>
                  <a:pt x="848663" y="5484287"/>
                  <a:pt x="842520" y="5477602"/>
                </a:cubicBezTo>
                <a:close/>
                <a:moveTo>
                  <a:pt x="612230" y="5471314"/>
                </a:moveTo>
                <a:cubicBezTo>
                  <a:pt x="612230" y="5471314"/>
                  <a:pt x="612230" y="5471314"/>
                  <a:pt x="610970" y="5472351"/>
                </a:cubicBezTo>
                <a:cubicBezTo>
                  <a:pt x="610970" y="5472351"/>
                  <a:pt x="616772" y="5478664"/>
                  <a:pt x="616772" y="5478664"/>
                </a:cubicBezTo>
                <a:cubicBezTo>
                  <a:pt x="618032" y="5477629"/>
                  <a:pt x="618032" y="5477629"/>
                  <a:pt x="618032" y="5477629"/>
                </a:cubicBezTo>
                <a:cubicBezTo>
                  <a:pt x="618032" y="5477629"/>
                  <a:pt x="619292" y="5476592"/>
                  <a:pt x="625094" y="5482907"/>
                </a:cubicBezTo>
                <a:cubicBezTo>
                  <a:pt x="630895" y="5489221"/>
                  <a:pt x="625855" y="5493364"/>
                  <a:pt x="620053" y="5487050"/>
                </a:cubicBezTo>
                <a:cubicBezTo>
                  <a:pt x="614251" y="5480737"/>
                  <a:pt x="614251" y="5480737"/>
                  <a:pt x="614251" y="5480737"/>
                </a:cubicBezTo>
                <a:cubicBezTo>
                  <a:pt x="614251" y="5480737"/>
                  <a:pt x="612990" y="5481772"/>
                  <a:pt x="612990" y="5481772"/>
                </a:cubicBezTo>
                <a:cubicBezTo>
                  <a:pt x="617531" y="5489122"/>
                  <a:pt x="616271" y="5490158"/>
                  <a:pt x="620813" y="5497509"/>
                </a:cubicBezTo>
                <a:cubicBezTo>
                  <a:pt x="632416" y="5510136"/>
                  <a:pt x="632916" y="5498643"/>
                  <a:pt x="647040" y="5509198"/>
                </a:cubicBezTo>
                <a:cubicBezTo>
                  <a:pt x="643760" y="5500813"/>
                  <a:pt x="647540" y="5497705"/>
                  <a:pt x="635936" y="5485076"/>
                </a:cubicBezTo>
                <a:cubicBezTo>
                  <a:pt x="634677" y="5486113"/>
                  <a:pt x="627614" y="5480835"/>
                  <a:pt x="619292" y="5476592"/>
                </a:cubicBezTo>
                <a:cubicBezTo>
                  <a:pt x="619292" y="5476592"/>
                  <a:pt x="619292" y="5476592"/>
                  <a:pt x="618032" y="5477629"/>
                </a:cubicBezTo>
                <a:cubicBezTo>
                  <a:pt x="618032" y="5477629"/>
                  <a:pt x="618032" y="5477629"/>
                  <a:pt x="612230" y="5471314"/>
                </a:cubicBezTo>
                <a:close/>
                <a:moveTo>
                  <a:pt x="8688931" y="5470998"/>
                </a:moveTo>
                <a:cubicBezTo>
                  <a:pt x="8686738" y="5470998"/>
                  <a:pt x="8686738" y="5470998"/>
                  <a:pt x="8686738" y="5474143"/>
                </a:cubicBezTo>
                <a:cubicBezTo>
                  <a:pt x="8686738" y="5474143"/>
                  <a:pt x="8686738" y="5474143"/>
                  <a:pt x="8688931" y="5477286"/>
                </a:cubicBezTo>
                <a:cubicBezTo>
                  <a:pt x="8693314" y="5480429"/>
                  <a:pt x="8699891" y="5480429"/>
                  <a:pt x="8704274" y="5480429"/>
                </a:cubicBezTo>
                <a:cubicBezTo>
                  <a:pt x="8706467" y="5480429"/>
                  <a:pt x="8706467" y="5480429"/>
                  <a:pt x="8706467" y="5480429"/>
                </a:cubicBezTo>
                <a:cubicBezTo>
                  <a:pt x="8706467" y="5477286"/>
                  <a:pt x="8706467" y="5477286"/>
                  <a:pt x="8706467" y="5477286"/>
                </a:cubicBezTo>
                <a:cubicBezTo>
                  <a:pt x="8706467" y="5477286"/>
                  <a:pt x="8706467" y="5474143"/>
                  <a:pt x="8706467" y="5474143"/>
                </a:cubicBezTo>
                <a:cubicBezTo>
                  <a:pt x="8704274" y="5474143"/>
                  <a:pt x="8704274" y="5474143"/>
                  <a:pt x="8704274" y="5474143"/>
                </a:cubicBezTo>
                <a:cubicBezTo>
                  <a:pt x="8699891" y="5474143"/>
                  <a:pt x="8693314" y="5474143"/>
                  <a:pt x="8688931" y="5470998"/>
                </a:cubicBezTo>
                <a:close/>
                <a:moveTo>
                  <a:pt x="3978707" y="5470998"/>
                </a:moveTo>
                <a:cubicBezTo>
                  <a:pt x="3976515" y="5470998"/>
                  <a:pt x="3976515" y="5470998"/>
                  <a:pt x="3976515" y="5474143"/>
                </a:cubicBezTo>
                <a:cubicBezTo>
                  <a:pt x="3976515" y="5474143"/>
                  <a:pt x="3976515" y="5474143"/>
                  <a:pt x="3978707" y="5477286"/>
                </a:cubicBezTo>
                <a:cubicBezTo>
                  <a:pt x="3983091" y="5480429"/>
                  <a:pt x="3989667" y="5480429"/>
                  <a:pt x="3994050" y="5480429"/>
                </a:cubicBezTo>
                <a:cubicBezTo>
                  <a:pt x="3996243" y="5480429"/>
                  <a:pt x="3996243" y="5480429"/>
                  <a:pt x="3996243" y="5480429"/>
                </a:cubicBezTo>
                <a:cubicBezTo>
                  <a:pt x="3996243" y="5477286"/>
                  <a:pt x="3996243" y="5477286"/>
                  <a:pt x="3996243" y="5477286"/>
                </a:cubicBezTo>
                <a:cubicBezTo>
                  <a:pt x="3996243" y="5477286"/>
                  <a:pt x="3996243" y="5474143"/>
                  <a:pt x="3996243" y="5474143"/>
                </a:cubicBezTo>
                <a:cubicBezTo>
                  <a:pt x="3994050" y="5474143"/>
                  <a:pt x="3994050" y="5474143"/>
                  <a:pt x="3994050" y="5474143"/>
                </a:cubicBezTo>
                <a:cubicBezTo>
                  <a:pt x="3989667" y="5474143"/>
                  <a:pt x="3983091" y="5474143"/>
                  <a:pt x="3978707" y="5470998"/>
                </a:cubicBezTo>
                <a:close/>
                <a:moveTo>
                  <a:pt x="440109" y="5468067"/>
                </a:moveTo>
                <a:cubicBezTo>
                  <a:pt x="438848" y="5469104"/>
                  <a:pt x="438848" y="5469104"/>
                  <a:pt x="437590" y="5470139"/>
                </a:cubicBezTo>
                <a:cubicBezTo>
                  <a:pt x="442062" y="5477415"/>
                  <a:pt x="447165" y="5484173"/>
                  <a:pt x="452339" y="5489503"/>
                </a:cubicBezTo>
                <a:lnTo>
                  <a:pt x="467515" y="5500302"/>
                </a:lnTo>
                <a:lnTo>
                  <a:pt x="467200" y="5500561"/>
                </a:lnTo>
                <a:cubicBezTo>
                  <a:pt x="466885" y="5500820"/>
                  <a:pt x="466885" y="5500820"/>
                  <a:pt x="467515" y="5500302"/>
                </a:cubicBezTo>
                <a:lnTo>
                  <a:pt x="467515" y="5500302"/>
                </a:lnTo>
                <a:lnTo>
                  <a:pt x="468775" y="5499265"/>
                </a:lnTo>
                <a:cubicBezTo>
                  <a:pt x="457309" y="5486786"/>
                  <a:pt x="450316" y="5481583"/>
                  <a:pt x="440109" y="5468067"/>
                </a:cubicBezTo>
                <a:close/>
                <a:moveTo>
                  <a:pt x="417268" y="5467284"/>
                </a:moveTo>
                <a:cubicBezTo>
                  <a:pt x="421241" y="5473798"/>
                  <a:pt x="421241" y="5473798"/>
                  <a:pt x="421241" y="5473798"/>
                </a:cubicBezTo>
                <a:cubicBezTo>
                  <a:pt x="422807" y="5474955"/>
                  <a:pt x="423662" y="5475474"/>
                  <a:pt x="424080" y="5475588"/>
                </a:cubicBezTo>
                <a:cubicBezTo>
                  <a:pt x="424499" y="5475702"/>
                  <a:pt x="424482" y="5475410"/>
                  <a:pt x="424306" y="5474945"/>
                </a:cubicBezTo>
                <a:cubicBezTo>
                  <a:pt x="423953" y="5474013"/>
                  <a:pt x="422959" y="5472385"/>
                  <a:pt x="423532" y="5471915"/>
                </a:cubicBezTo>
                <a:cubicBezTo>
                  <a:pt x="423532" y="5471915"/>
                  <a:pt x="417268" y="5467284"/>
                  <a:pt x="417268" y="5467284"/>
                </a:cubicBezTo>
                <a:close/>
                <a:moveTo>
                  <a:pt x="218295" y="5466552"/>
                </a:moveTo>
                <a:cubicBezTo>
                  <a:pt x="223414" y="5472124"/>
                  <a:pt x="222498" y="5472877"/>
                  <a:pt x="227617" y="5478448"/>
                </a:cubicBezTo>
                <a:cubicBezTo>
                  <a:pt x="228533" y="5477695"/>
                  <a:pt x="218295" y="5466552"/>
                  <a:pt x="218295" y="5466552"/>
                </a:cubicBezTo>
                <a:close/>
                <a:moveTo>
                  <a:pt x="656453" y="5466257"/>
                </a:moveTo>
                <a:cubicBezTo>
                  <a:pt x="662597" y="5472942"/>
                  <a:pt x="663973" y="5471812"/>
                  <a:pt x="662597" y="5472942"/>
                </a:cubicBezTo>
                <a:cubicBezTo>
                  <a:pt x="663973" y="5471812"/>
                  <a:pt x="663973" y="5471812"/>
                  <a:pt x="663973" y="5471812"/>
                </a:cubicBezTo>
                <a:cubicBezTo>
                  <a:pt x="663973" y="5471812"/>
                  <a:pt x="657828" y="5465125"/>
                  <a:pt x="656453" y="5466257"/>
                </a:cubicBezTo>
                <a:close/>
                <a:moveTo>
                  <a:pt x="836252" y="5463194"/>
                </a:moveTo>
                <a:cubicBezTo>
                  <a:pt x="841884" y="5469323"/>
                  <a:pt x="848776" y="5474415"/>
                  <a:pt x="853145" y="5481578"/>
                </a:cubicBezTo>
                <a:cubicBezTo>
                  <a:pt x="853145" y="5481578"/>
                  <a:pt x="860037" y="5486672"/>
                  <a:pt x="861299" y="5485635"/>
                </a:cubicBezTo>
                <a:cubicBezTo>
                  <a:pt x="855666" y="5479507"/>
                  <a:pt x="856927" y="5478471"/>
                  <a:pt x="856927" y="5478471"/>
                </a:cubicBezTo>
                <a:cubicBezTo>
                  <a:pt x="850037" y="5473379"/>
                  <a:pt x="840034" y="5460086"/>
                  <a:pt x="836252" y="5463194"/>
                </a:cubicBezTo>
                <a:close/>
                <a:moveTo>
                  <a:pt x="1073273" y="5462929"/>
                </a:moveTo>
                <a:cubicBezTo>
                  <a:pt x="1073318" y="5467809"/>
                  <a:pt x="1060770" y="5476829"/>
                  <a:pt x="1065294" y="5485794"/>
                </a:cubicBezTo>
                <a:cubicBezTo>
                  <a:pt x="1070588" y="5485972"/>
                  <a:pt x="1073281" y="5482011"/>
                  <a:pt x="1074302" y="5477127"/>
                </a:cubicBezTo>
                <a:cubicBezTo>
                  <a:pt x="1075323" y="5472243"/>
                  <a:pt x="1074671" y="5466438"/>
                  <a:pt x="1073273" y="5462929"/>
                </a:cubicBezTo>
                <a:close/>
                <a:moveTo>
                  <a:pt x="822318" y="5462912"/>
                </a:moveTo>
                <a:cubicBezTo>
                  <a:pt x="821172" y="5463853"/>
                  <a:pt x="820027" y="5464795"/>
                  <a:pt x="820027" y="5464795"/>
                </a:cubicBezTo>
                <a:cubicBezTo>
                  <a:pt x="823098" y="5468138"/>
                  <a:pt x="824920" y="5469575"/>
                  <a:pt x="826118" y="5470057"/>
                </a:cubicBezTo>
                <a:cubicBezTo>
                  <a:pt x="827315" y="5470540"/>
                  <a:pt x="827889" y="5470069"/>
                  <a:pt x="828462" y="5469599"/>
                </a:cubicBezTo>
                <a:cubicBezTo>
                  <a:pt x="822318" y="5462912"/>
                  <a:pt x="822318" y="5462912"/>
                  <a:pt x="822318" y="5462912"/>
                </a:cubicBezTo>
                <a:close/>
                <a:moveTo>
                  <a:pt x="872983" y="5461363"/>
                </a:moveTo>
                <a:cubicBezTo>
                  <a:pt x="871104" y="5459974"/>
                  <a:pt x="870416" y="5460539"/>
                  <a:pt x="872800" y="5464448"/>
                </a:cubicBezTo>
                <a:cubicBezTo>
                  <a:pt x="872800" y="5464448"/>
                  <a:pt x="878943" y="5471131"/>
                  <a:pt x="880318" y="5470001"/>
                </a:cubicBezTo>
                <a:cubicBezTo>
                  <a:pt x="877934" y="5466094"/>
                  <a:pt x="874863" y="5462751"/>
                  <a:pt x="872983" y="5461363"/>
                </a:cubicBezTo>
                <a:close/>
                <a:moveTo>
                  <a:pt x="462904" y="5461064"/>
                </a:moveTo>
                <a:cubicBezTo>
                  <a:pt x="466601" y="5469757"/>
                  <a:pt x="481332" y="5481122"/>
                  <a:pt x="482555" y="5480116"/>
                </a:cubicBezTo>
                <a:cubicBezTo>
                  <a:pt x="476412" y="5473431"/>
                  <a:pt x="464127" y="5460060"/>
                  <a:pt x="462904" y="5461064"/>
                </a:cubicBezTo>
                <a:close/>
                <a:moveTo>
                  <a:pt x="938579" y="5460740"/>
                </a:moveTo>
                <a:cubicBezTo>
                  <a:pt x="937123" y="5460470"/>
                  <a:pt x="936436" y="5461035"/>
                  <a:pt x="939508" y="5464378"/>
                </a:cubicBezTo>
                <a:cubicBezTo>
                  <a:pt x="940882" y="5463247"/>
                  <a:pt x="947024" y="5469932"/>
                  <a:pt x="947024" y="5469932"/>
                </a:cubicBezTo>
                <a:cubicBezTo>
                  <a:pt x="947024" y="5469932"/>
                  <a:pt x="948399" y="5468802"/>
                  <a:pt x="942257" y="5462118"/>
                </a:cubicBezTo>
                <a:cubicBezTo>
                  <a:pt x="942257" y="5462118"/>
                  <a:pt x="940034" y="5461011"/>
                  <a:pt x="938579" y="5460740"/>
                </a:cubicBezTo>
                <a:close/>
                <a:moveTo>
                  <a:pt x="863175" y="5460623"/>
                </a:moveTo>
                <a:cubicBezTo>
                  <a:pt x="861891" y="5461680"/>
                  <a:pt x="861891" y="5461680"/>
                  <a:pt x="861891" y="5461680"/>
                </a:cubicBezTo>
                <a:cubicBezTo>
                  <a:pt x="860608" y="5462734"/>
                  <a:pt x="860608" y="5462734"/>
                  <a:pt x="860608" y="5462734"/>
                </a:cubicBezTo>
                <a:cubicBezTo>
                  <a:pt x="860608" y="5462734"/>
                  <a:pt x="860608" y="5462734"/>
                  <a:pt x="859325" y="5463789"/>
                </a:cubicBezTo>
                <a:cubicBezTo>
                  <a:pt x="859325" y="5463789"/>
                  <a:pt x="865467" y="5470474"/>
                  <a:pt x="865467" y="5470474"/>
                </a:cubicBezTo>
                <a:cubicBezTo>
                  <a:pt x="865467" y="5470474"/>
                  <a:pt x="866751" y="5469419"/>
                  <a:pt x="866751" y="5469419"/>
                </a:cubicBezTo>
                <a:cubicBezTo>
                  <a:pt x="866751" y="5469419"/>
                  <a:pt x="872893" y="5476105"/>
                  <a:pt x="874177" y="5475049"/>
                </a:cubicBezTo>
                <a:cubicBezTo>
                  <a:pt x="875460" y="5473995"/>
                  <a:pt x="875460" y="5473995"/>
                  <a:pt x="869318" y="5467310"/>
                </a:cubicBezTo>
                <a:cubicBezTo>
                  <a:pt x="869318" y="5467310"/>
                  <a:pt x="870601" y="5466256"/>
                  <a:pt x="870601" y="5466256"/>
                </a:cubicBezTo>
                <a:cubicBezTo>
                  <a:pt x="876744" y="5472939"/>
                  <a:pt x="876744" y="5472939"/>
                  <a:pt x="876744" y="5472939"/>
                </a:cubicBezTo>
                <a:cubicBezTo>
                  <a:pt x="878026" y="5471885"/>
                  <a:pt x="871885" y="5465199"/>
                  <a:pt x="871885" y="5465199"/>
                </a:cubicBezTo>
                <a:cubicBezTo>
                  <a:pt x="870601" y="5466256"/>
                  <a:pt x="864457" y="5459569"/>
                  <a:pt x="863175" y="5460623"/>
                </a:cubicBezTo>
                <a:close/>
                <a:moveTo>
                  <a:pt x="1065400" y="5458681"/>
                </a:moveTo>
                <a:cubicBezTo>
                  <a:pt x="1065400" y="5458681"/>
                  <a:pt x="1065400" y="5458681"/>
                  <a:pt x="1064484" y="5459435"/>
                </a:cubicBezTo>
                <a:cubicBezTo>
                  <a:pt x="1070627" y="5466122"/>
                  <a:pt x="1070627" y="5466122"/>
                  <a:pt x="1070627" y="5466122"/>
                </a:cubicBezTo>
                <a:cubicBezTo>
                  <a:pt x="1070627" y="5466122"/>
                  <a:pt x="1070627" y="5466122"/>
                  <a:pt x="1071544" y="5465367"/>
                </a:cubicBezTo>
                <a:cubicBezTo>
                  <a:pt x="1071544" y="5465367"/>
                  <a:pt x="1071544" y="5465367"/>
                  <a:pt x="1065400" y="5458681"/>
                </a:cubicBezTo>
                <a:close/>
                <a:moveTo>
                  <a:pt x="747025" y="5458305"/>
                </a:moveTo>
                <a:cubicBezTo>
                  <a:pt x="752656" y="5464435"/>
                  <a:pt x="751434" y="5465439"/>
                  <a:pt x="755842" y="5472572"/>
                </a:cubicBezTo>
                <a:cubicBezTo>
                  <a:pt x="750213" y="5466444"/>
                  <a:pt x="745803" y="5459311"/>
                  <a:pt x="744581" y="5460316"/>
                </a:cubicBezTo>
                <a:cubicBezTo>
                  <a:pt x="748990" y="5467448"/>
                  <a:pt x="747768" y="5468453"/>
                  <a:pt x="759028" y="5480709"/>
                </a:cubicBezTo>
                <a:cubicBezTo>
                  <a:pt x="762456" y="5483271"/>
                  <a:pt x="764780" y="5484051"/>
                  <a:pt x="766401" y="5484063"/>
                </a:cubicBezTo>
                <a:cubicBezTo>
                  <a:pt x="768021" y="5484076"/>
                  <a:pt x="768938" y="5483322"/>
                  <a:pt x="769549" y="5482820"/>
                </a:cubicBezTo>
                <a:cubicBezTo>
                  <a:pt x="770771" y="5481815"/>
                  <a:pt x="749469" y="5456297"/>
                  <a:pt x="747025" y="5458305"/>
                </a:cubicBezTo>
                <a:close/>
                <a:moveTo>
                  <a:pt x="8612721" y="5456904"/>
                </a:moveTo>
                <a:cubicBezTo>
                  <a:pt x="8608151" y="5463413"/>
                  <a:pt x="8612659" y="5459011"/>
                  <a:pt x="8617043" y="5458823"/>
                </a:cubicBezTo>
                <a:cubicBezTo>
                  <a:pt x="8617043" y="5458823"/>
                  <a:pt x="8617043" y="5458823"/>
                  <a:pt x="8616979" y="5460930"/>
                </a:cubicBezTo>
                <a:cubicBezTo>
                  <a:pt x="8619171" y="5460836"/>
                  <a:pt x="8619171" y="5460836"/>
                  <a:pt x="8621363" y="5460743"/>
                </a:cubicBezTo>
                <a:lnTo>
                  <a:pt x="8621955" y="5460717"/>
                </a:lnTo>
                <a:lnTo>
                  <a:pt x="8620794" y="5461099"/>
                </a:lnTo>
                <a:cubicBezTo>
                  <a:pt x="8618695" y="5462308"/>
                  <a:pt x="8616691" y="5464179"/>
                  <a:pt x="8612685" y="5467921"/>
                </a:cubicBezTo>
                <a:lnTo>
                  <a:pt x="8613135" y="5468643"/>
                </a:lnTo>
                <a:lnTo>
                  <a:pt x="8608027" y="5467626"/>
                </a:lnTo>
                <a:cubicBezTo>
                  <a:pt x="8608151" y="5463413"/>
                  <a:pt x="8608339" y="5457092"/>
                  <a:pt x="8612721" y="5456904"/>
                </a:cubicBezTo>
                <a:close/>
                <a:moveTo>
                  <a:pt x="3902497" y="5456904"/>
                </a:moveTo>
                <a:cubicBezTo>
                  <a:pt x="3897927" y="5463413"/>
                  <a:pt x="3902435" y="5459011"/>
                  <a:pt x="3906819" y="5458823"/>
                </a:cubicBezTo>
                <a:cubicBezTo>
                  <a:pt x="3906819" y="5458823"/>
                  <a:pt x="3906819" y="5458823"/>
                  <a:pt x="3906756" y="5460930"/>
                </a:cubicBezTo>
                <a:cubicBezTo>
                  <a:pt x="3908947" y="5460836"/>
                  <a:pt x="3908947" y="5460836"/>
                  <a:pt x="3911139" y="5460743"/>
                </a:cubicBezTo>
                <a:lnTo>
                  <a:pt x="3911731" y="5460717"/>
                </a:lnTo>
                <a:lnTo>
                  <a:pt x="3910570" y="5461099"/>
                </a:lnTo>
                <a:cubicBezTo>
                  <a:pt x="3908472" y="5462308"/>
                  <a:pt x="3906468" y="5464179"/>
                  <a:pt x="3902462" y="5467921"/>
                </a:cubicBezTo>
                <a:lnTo>
                  <a:pt x="3902912" y="5468643"/>
                </a:lnTo>
                <a:lnTo>
                  <a:pt x="3897803" y="5467626"/>
                </a:lnTo>
                <a:cubicBezTo>
                  <a:pt x="3897927" y="5463413"/>
                  <a:pt x="3898115" y="5457092"/>
                  <a:pt x="3902497" y="5456904"/>
                </a:cubicBezTo>
                <a:close/>
                <a:moveTo>
                  <a:pt x="650112" y="5451912"/>
                </a:moveTo>
                <a:cubicBezTo>
                  <a:pt x="655231" y="5457484"/>
                  <a:pt x="648966" y="5452855"/>
                  <a:pt x="654086" y="5458426"/>
                </a:cubicBezTo>
                <a:cubicBezTo>
                  <a:pt x="656645" y="5461211"/>
                  <a:pt x="658498" y="5462134"/>
                  <a:pt x="659070" y="5461662"/>
                </a:cubicBezTo>
                <a:cubicBezTo>
                  <a:pt x="659644" y="5461191"/>
                  <a:pt x="658936" y="5459328"/>
                  <a:pt x="656376" y="5456542"/>
                </a:cubicBezTo>
                <a:cubicBezTo>
                  <a:pt x="655231" y="5457484"/>
                  <a:pt x="650112" y="5451912"/>
                  <a:pt x="650112" y="5451912"/>
                </a:cubicBezTo>
                <a:close/>
                <a:moveTo>
                  <a:pt x="759374" y="5450951"/>
                </a:moveTo>
                <a:cubicBezTo>
                  <a:pt x="759049" y="5451218"/>
                  <a:pt x="760187" y="5453076"/>
                  <a:pt x="763111" y="5456260"/>
                </a:cubicBezTo>
                <a:cubicBezTo>
                  <a:pt x="764410" y="5455192"/>
                  <a:pt x="770260" y="5461560"/>
                  <a:pt x="770260" y="5461560"/>
                </a:cubicBezTo>
                <a:cubicBezTo>
                  <a:pt x="774813" y="5468994"/>
                  <a:pt x="776112" y="5467927"/>
                  <a:pt x="780664" y="5475362"/>
                </a:cubicBezTo>
                <a:cubicBezTo>
                  <a:pt x="781962" y="5474295"/>
                  <a:pt x="783261" y="5473227"/>
                  <a:pt x="784559" y="5472159"/>
                </a:cubicBezTo>
                <a:cubicBezTo>
                  <a:pt x="790409" y="5478526"/>
                  <a:pt x="790409" y="5478526"/>
                  <a:pt x="790409" y="5478526"/>
                </a:cubicBezTo>
                <a:cubicBezTo>
                  <a:pt x="790409" y="5478526"/>
                  <a:pt x="790409" y="5478526"/>
                  <a:pt x="796259" y="5484893"/>
                </a:cubicBezTo>
                <a:cubicBezTo>
                  <a:pt x="799835" y="5487543"/>
                  <a:pt x="801621" y="5488868"/>
                  <a:pt x="802677" y="5489396"/>
                </a:cubicBezTo>
                <a:cubicBezTo>
                  <a:pt x="803733" y="5489925"/>
                  <a:pt x="804058" y="5489660"/>
                  <a:pt x="804707" y="5489126"/>
                </a:cubicBezTo>
                <a:cubicBezTo>
                  <a:pt x="806005" y="5488059"/>
                  <a:pt x="794305" y="5475324"/>
                  <a:pt x="793006" y="5476392"/>
                </a:cubicBezTo>
                <a:cubicBezTo>
                  <a:pt x="798856" y="5482759"/>
                  <a:pt x="787156" y="5470025"/>
                  <a:pt x="791708" y="5477459"/>
                </a:cubicBezTo>
                <a:cubicBezTo>
                  <a:pt x="785858" y="5471092"/>
                  <a:pt x="785858" y="5471092"/>
                  <a:pt x="784559" y="5472159"/>
                </a:cubicBezTo>
                <a:cubicBezTo>
                  <a:pt x="785858" y="5471092"/>
                  <a:pt x="785858" y="5471092"/>
                  <a:pt x="785858" y="5471092"/>
                </a:cubicBezTo>
                <a:cubicBezTo>
                  <a:pt x="778709" y="5465792"/>
                  <a:pt x="771560" y="5460493"/>
                  <a:pt x="770260" y="5461560"/>
                </a:cubicBezTo>
                <a:cubicBezTo>
                  <a:pt x="770260" y="5461560"/>
                  <a:pt x="764410" y="5455192"/>
                  <a:pt x="764410" y="5455192"/>
                </a:cubicBezTo>
                <a:cubicBezTo>
                  <a:pt x="761485" y="5452009"/>
                  <a:pt x="759698" y="5450684"/>
                  <a:pt x="759374" y="5450951"/>
                </a:cubicBezTo>
                <a:close/>
                <a:moveTo>
                  <a:pt x="684774" y="5448734"/>
                </a:moveTo>
                <a:cubicBezTo>
                  <a:pt x="674738" y="5449191"/>
                  <a:pt x="673878" y="5462367"/>
                  <a:pt x="667206" y="5467850"/>
                </a:cubicBezTo>
                <a:cubicBezTo>
                  <a:pt x="673008" y="5474165"/>
                  <a:pt x="676268" y="5482568"/>
                  <a:pt x="677539" y="5481522"/>
                </a:cubicBezTo>
                <a:cubicBezTo>
                  <a:pt x="677539" y="5481522"/>
                  <a:pt x="685880" y="5485746"/>
                  <a:pt x="682622" y="5477345"/>
                </a:cubicBezTo>
                <a:cubicBezTo>
                  <a:pt x="689693" y="5482613"/>
                  <a:pt x="700025" y="5496285"/>
                  <a:pt x="704557" y="5503644"/>
                </a:cubicBezTo>
                <a:cubicBezTo>
                  <a:pt x="711628" y="5508912"/>
                  <a:pt x="711628" y="5508912"/>
                  <a:pt x="721961" y="5522587"/>
                </a:cubicBezTo>
                <a:cubicBezTo>
                  <a:pt x="714888" y="5517317"/>
                  <a:pt x="720690" y="5523630"/>
                  <a:pt x="713619" y="5518361"/>
                </a:cubicBezTo>
                <a:cubicBezTo>
                  <a:pt x="718148" y="5525719"/>
                  <a:pt x="720690" y="5523630"/>
                  <a:pt x="725222" y="5530989"/>
                </a:cubicBezTo>
                <a:lnTo>
                  <a:pt x="726492" y="5529945"/>
                </a:lnTo>
                <a:cubicBezTo>
                  <a:pt x="732292" y="5536259"/>
                  <a:pt x="729751" y="5538348"/>
                  <a:pt x="728481" y="5539392"/>
                </a:cubicBezTo>
                <a:cubicBezTo>
                  <a:pt x="734283" y="5545708"/>
                  <a:pt x="734283" y="5545708"/>
                  <a:pt x="740085" y="5552022"/>
                </a:cubicBezTo>
                <a:cubicBezTo>
                  <a:pt x="748428" y="5556246"/>
                  <a:pt x="748428" y="5556246"/>
                  <a:pt x="750970" y="5554157"/>
                </a:cubicBezTo>
                <a:cubicBezTo>
                  <a:pt x="753870" y="5557314"/>
                  <a:pt x="757088" y="5560211"/>
                  <a:pt x="759175" y="5561267"/>
                </a:cubicBezTo>
                <a:cubicBezTo>
                  <a:pt x="760218" y="5561795"/>
                  <a:pt x="760978" y="5561863"/>
                  <a:pt x="761272" y="5561273"/>
                </a:cubicBezTo>
                <a:cubicBezTo>
                  <a:pt x="761567" y="5560684"/>
                  <a:pt x="761399" y="5559438"/>
                  <a:pt x="760584" y="5557337"/>
                </a:cubicBezTo>
                <a:cubicBezTo>
                  <a:pt x="754782" y="5551023"/>
                  <a:pt x="747710" y="5545754"/>
                  <a:pt x="747710" y="5545754"/>
                </a:cubicBezTo>
                <a:cubicBezTo>
                  <a:pt x="754782" y="5551023"/>
                  <a:pt x="751521" y="5542619"/>
                  <a:pt x="752792" y="5541576"/>
                </a:cubicBezTo>
                <a:cubicBezTo>
                  <a:pt x="742460" y="5527902"/>
                  <a:pt x="738647" y="5531036"/>
                  <a:pt x="737377" y="5532081"/>
                </a:cubicBezTo>
                <a:cubicBezTo>
                  <a:pt x="731575" y="5525767"/>
                  <a:pt x="731575" y="5525767"/>
                  <a:pt x="731575" y="5525767"/>
                </a:cubicBezTo>
                <a:cubicBezTo>
                  <a:pt x="732847" y="5524721"/>
                  <a:pt x="727045" y="5518408"/>
                  <a:pt x="719972" y="5513138"/>
                </a:cubicBezTo>
                <a:cubicBezTo>
                  <a:pt x="705108" y="5492107"/>
                  <a:pt x="727595" y="5506871"/>
                  <a:pt x="711462" y="5486885"/>
                </a:cubicBezTo>
                <a:cubicBezTo>
                  <a:pt x="710192" y="5487929"/>
                  <a:pt x="710192" y="5487929"/>
                  <a:pt x="704391" y="5481615"/>
                </a:cubicBezTo>
                <a:cubicBezTo>
                  <a:pt x="709473" y="5477437"/>
                  <a:pt x="713286" y="5474302"/>
                  <a:pt x="698424" y="5453273"/>
                </a:cubicBezTo>
                <a:cubicBezTo>
                  <a:pt x="692484" y="5449843"/>
                  <a:pt x="688119" y="5448582"/>
                  <a:pt x="684774" y="5448734"/>
                </a:cubicBezTo>
                <a:close/>
                <a:moveTo>
                  <a:pt x="1124429" y="5448293"/>
                </a:moveTo>
                <a:lnTo>
                  <a:pt x="1124647" y="5450185"/>
                </a:lnTo>
                <a:lnTo>
                  <a:pt x="1125607" y="5451257"/>
                </a:lnTo>
                <a:lnTo>
                  <a:pt x="1124008" y="5455476"/>
                </a:lnTo>
                <a:cubicBezTo>
                  <a:pt x="1123294" y="5457752"/>
                  <a:pt x="1122537" y="5459660"/>
                  <a:pt x="1121698" y="5458708"/>
                </a:cubicBezTo>
                <a:close/>
                <a:moveTo>
                  <a:pt x="773488" y="5448291"/>
                </a:moveTo>
                <a:cubicBezTo>
                  <a:pt x="773488" y="5448291"/>
                  <a:pt x="773488" y="5448291"/>
                  <a:pt x="779631" y="5454976"/>
                </a:cubicBezTo>
                <a:cubicBezTo>
                  <a:pt x="781005" y="5453846"/>
                  <a:pt x="781005" y="5453846"/>
                  <a:pt x="781005" y="5453846"/>
                </a:cubicBezTo>
                <a:cubicBezTo>
                  <a:pt x="779631" y="5454976"/>
                  <a:pt x="779631" y="5454976"/>
                  <a:pt x="773488" y="5448291"/>
                </a:cubicBezTo>
                <a:close/>
                <a:moveTo>
                  <a:pt x="706098" y="5447618"/>
                </a:moveTo>
                <a:cubicBezTo>
                  <a:pt x="710183" y="5454690"/>
                  <a:pt x="710183" y="5454690"/>
                  <a:pt x="710183" y="5454690"/>
                </a:cubicBezTo>
                <a:cubicBezTo>
                  <a:pt x="710183" y="5454690"/>
                  <a:pt x="715645" y="5460633"/>
                  <a:pt x="715645" y="5460633"/>
                </a:cubicBezTo>
                <a:cubicBezTo>
                  <a:pt x="715645" y="5460633"/>
                  <a:pt x="715645" y="5460633"/>
                  <a:pt x="717019" y="5459503"/>
                </a:cubicBezTo>
                <a:cubicBezTo>
                  <a:pt x="711558" y="5453560"/>
                  <a:pt x="711558" y="5453560"/>
                  <a:pt x="706098" y="5447618"/>
                </a:cubicBezTo>
                <a:close/>
                <a:moveTo>
                  <a:pt x="891516" y="5446129"/>
                </a:moveTo>
                <a:cubicBezTo>
                  <a:pt x="889551" y="5444811"/>
                  <a:pt x="888978" y="5445281"/>
                  <a:pt x="892049" y="5448624"/>
                </a:cubicBezTo>
                <a:cubicBezTo>
                  <a:pt x="892049" y="5448624"/>
                  <a:pt x="899338" y="5454368"/>
                  <a:pt x="899338" y="5454368"/>
                </a:cubicBezTo>
                <a:cubicBezTo>
                  <a:pt x="896840" y="5450554"/>
                  <a:pt x="893482" y="5447447"/>
                  <a:pt x="891516" y="5446129"/>
                </a:cubicBezTo>
                <a:close/>
                <a:moveTo>
                  <a:pt x="7415728" y="5445528"/>
                </a:moveTo>
                <a:lnTo>
                  <a:pt x="7414257" y="5459819"/>
                </a:lnTo>
                <a:lnTo>
                  <a:pt x="7414211" y="5460267"/>
                </a:lnTo>
                <a:cubicBezTo>
                  <a:pt x="7423731" y="5455773"/>
                  <a:pt x="7414211" y="5460267"/>
                  <a:pt x="7422720" y="5465599"/>
                </a:cubicBezTo>
                <a:cubicBezTo>
                  <a:pt x="7423225" y="5460685"/>
                  <a:pt x="7424742" y="5445946"/>
                  <a:pt x="7415728" y="5445528"/>
                </a:cubicBezTo>
                <a:close/>
                <a:moveTo>
                  <a:pt x="578639" y="5444167"/>
                </a:moveTo>
                <a:cubicBezTo>
                  <a:pt x="577493" y="5445108"/>
                  <a:pt x="577493" y="5445108"/>
                  <a:pt x="577493" y="5445108"/>
                </a:cubicBezTo>
                <a:cubicBezTo>
                  <a:pt x="577493" y="5445108"/>
                  <a:pt x="583636" y="5451795"/>
                  <a:pt x="583636" y="5451795"/>
                </a:cubicBezTo>
                <a:cubicBezTo>
                  <a:pt x="584782" y="5450853"/>
                  <a:pt x="584782" y="5450853"/>
                  <a:pt x="584782" y="5450853"/>
                </a:cubicBezTo>
                <a:cubicBezTo>
                  <a:pt x="584782" y="5450853"/>
                  <a:pt x="585927" y="5449911"/>
                  <a:pt x="585927" y="5449911"/>
                </a:cubicBezTo>
                <a:cubicBezTo>
                  <a:pt x="579784" y="5443224"/>
                  <a:pt x="579784" y="5443224"/>
                  <a:pt x="578639" y="5444167"/>
                </a:cubicBezTo>
                <a:close/>
                <a:moveTo>
                  <a:pt x="470817" y="5442827"/>
                </a:moveTo>
                <a:cubicBezTo>
                  <a:pt x="469442" y="5443957"/>
                  <a:pt x="469442" y="5443957"/>
                  <a:pt x="469442" y="5443957"/>
                </a:cubicBezTo>
                <a:cubicBezTo>
                  <a:pt x="469442" y="5443957"/>
                  <a:pt x="469442" y="5443957"/>
                  <a:pt x="474210" y="5451773"/>
                </a:cubicBezTo>
                <a:cubicBezTo>
                  <a:pt x="474210" y="5451773"/>
                  <a:pt x="474210" y="5451773"/>
                  <a:pt x="475584" y="5450644"/>
                </a:cubicBezTo>
                <a:cubicBezTo>
                  <a:pt x="475584" y="5450644"/>
                  <a:pt x="475584" y="5450644"/>
                  <a:pt x="476960" y="5449514"/>
                </a:cubicBezTo>
                <a:cubicBezTo>
                  <a:pt x="470817" y="5442827"/>
                  <a:pt x="470817" y="5442827"/>
                  <a:pt x="470817" y="5442827"/>
                </a:cubicBezTo>
                <a:close/>
                <a:moveTo>
                  <a:pt x="1109605" y="5441307"/>
                </a:moveTo>
                <a:cubicBezTo>
                  <a:pt x="1109294" y="5442796"/>
                  <a:pt x="1106384" y="5442251"/>
                  <a:pt x="1106072" y="5443739"/>
                </a:cubicBezTo>
                <a:cubicBezTo>
                  <a:pt x="1108012" y="5444102"/>
                  <a:pt x="1107702" y="5445591"/>
                  <a:pt x="1109643" y="5445954"/>
                </a:cubicBezTo>
                <a:cubicBezTo>
                  <a:pt x="1109798" y="5445210"/>
                  <a:pt x="1110273" y="5444139"/>
                  <a:pt x="1110467" y="5443209"/>
                </a:cubicBezTo>
                <a:cubicBezTo>
                  <a:pt x="1110663" y="5442279"/>
                  <a:pt x="1110576" y="5441489"/>
                  <a:pt x="1109605" y="5441307"/>
                </a:cubicBezTo>
                <a:close/>
                <a:moveTo>
                  <a:pt x="783197" y="5439597"/>
                </a:moveTo>
                <a:cubicBezTo>
                  <a:pt x="779391" y="5442727"/>
                  <a:pt x="771081" y="5438533"/>
                  <a:pt x="781353" y="5452137"/>
                </a:cubicBezTo>
                <a:cubicBezTo>
                  <a:pt x="787122" y="5458416"/>
                  <a:pt x="787122" y="5458416"/>
                  <a:pt x="787122" y="5458416"/>
                </a:cubicBezTo>
                <a:cubicBezTo>
                  <a:pt x="787122" y="5458416"/>
                  <a:pt x="785853" y="5459459"/>
                  <a:pt x="785853" y="5459459"/>
                </a:cubicBezTo>
                <a:cubicBezTo>
                  <a:pt x="785853" y="5459459"/>
                  <a:pt x="791624" y="5465739"/>
                  <a:pt x="791624" y="5465739"/>
                </a:cubicBezTo>
                <a:cubicBezTo>
                  <a:pt x="790355" y="5466783"/>
                  <a:pt x="803166" y="5478300"/>
                  <a:pt x="801896" y="5479344"/>
                </a:cubicBezTo>
                <a:cubicBezTo>
                  <a:pt x="807666" y="5485624"/>
                  <a:pt x="808936" y="5484581"/>
                  <a:pt x="815976" y="5489818"/>
                </a:cubicBezTo>
                <a:cubicBezTo>
                  <a:pt x="821746" y="5496098"/>
                  <a:pt x="821746" y="5496098"/>
                  <a:pt x="821746" y="5496098"/>
                </a:cubicBezTo>
                <a:cubicBezTo>
                  <a:pt x="820478" y="5497142"/>
                  <a:pt x="820478" y="5497142"/>
                  <a:pt x="826248" y="5503422"/>
                </a:cubicBezTo>
                <a:cubicBezTo>
                  <a:pt x="824979" y="5504465"/>
                  <a:pt x="824979" y="5504465"/>
                  <a:pt x="824979" y="5504465"/>
                </a:cubicBezTo>
                <a:cubicBezTo>
                  <a:pt x="819208" y="5498184"/>
                  <a:pt x="819208" y="5498184"/>
                  <a:pt x="819208" y="5498184"/>
                </a:cubicBezTo>
                <a:cubicBezTo>
                  <a:pt x="817940" y="5499228"/>
                  <a:pt x="808361" y="5496077"/>
                  <a:pt x="818633" y="5509682"/>
                </a:cubicBezTo>
                <a:cubicBezTo>
                  <a:pt x="819903" y="5508637"/>
                  <a:pt x="826942" y="5513875"/>
                  <a:pt x="826942" y="5513875"/>
                </a:cubicBezTo>
                <a:cubicBezTo>
                  <a:pt x="828211" y="5512831"/>
                  <a:pt x="822441" y="5506552"/>
                  <a:pt x="829480" y="5511789"/>
                </a:cubicBezTo>
                <a:cubicBezTo>
                  <a:pt x="823709" y="5505508"/>
                  <a:pt x="823709" y="5505508"/>
                  <a:pt x="823709" y="5505508"/>
                </a:cubicBezTo>
                <a:cubicBezTo>
                  <a:pt x="830749" y="5510746"/>
                  <a:pt x="832019" y="5509701"/>
                  <a:pt x="832019" y="5509701"/>
                </a:cubicBezTo>
                <a:cubicBezTo>
                  <a:pt x="833287" y="5508659"/>
                  <a:pt x="827517" y="5502379"/>
                  <a:pt x="828786" y="5501336"/>
                </a:cubicBezTo>
                <a:cubicBezTo>
                  <a:pt x="823015" y="5495055"/>
                  <a:pt x="823015" y="5495055"/>
                  <a:pt x="823015" y="5495055"/>
                </a:cubicBezTo>
                <a:cubicBezTo>
                  <a:pt x="823015" y="5495055"/>
                  <a:pt x="817244" y="5488774"/>
                  <a:pt x="817244" y="5488774"/>
                </a:cubicBezTo>
                <a:cubicBezTo>
                  <a:pt x="815976" y="5489818"/>
                  <a:pt x="815976" y="5489818"/>
                  <a:pt x="815976" y="5489818"/>
                </a:cubicBezTo>
                <a:cubicBezTo>
                  <a:pt x="805704" y="5476213"/>
                  <a:pt x="799933" y="5469934"/>
                  <a:pt x="792892" y="5464696"/>
                </a:cubicBezTo>
                <a:cubicBezTo>
                  <a:pt x="792892" y="5464696"/>
                  <a:pt x="787122" y="5458416"/>
                  <a:pt x="787122" y="5458416"/>
                </a:cubicBezTo>
                <a:cubicBezTo>
                  <a:pt x="787122" y="5458416"/>
                  <a:pt x="787122" y="5458416"/>
                  <a:pt x="788391" y="5457373"/>
                </a:cubicBezTo>
                <a:cubicBezTo>
                  <a:pt x="791278" y="5460513"/>
                  <a:pt x="792720" y="5462083"/>
                  <a:pt x="793600" y="5462737"/>
                </a:cubicBezTo>
                <a:cubicBezTo>
                  <a:pt x="794479" y="5463392"/>
                  <a:pt x="794797" y="5463132"/>
                  <a:pt x="795432" y="5462609"/>
                </a:cubicBezTo>
                <a:cubicBezTo>
                  <a:pt x="795432" y="5462609"/>
                  <a:pt x="789661" y="5456331"/>
                  <a:pt x="789661" y="5456331"/>
                </a:cubicBezTo>
                <a:cubicBezTo>
                  <a:pt x="796701" y="5461566"/>
                  <a:pt x="793468" y="5453200"/>
                  <a:pt x="794738" y="5452157"/>
                </a:cubicBezTo>
                <a:cubicBezTo>
                  <a:pt x="787699" y="5446920"/>
                  <a:pt x="788968" y="5445878"/>
                  <a:pt x="783197" y="5439597"/>
                </a:cubicBezTo>
                <a:close/>
                <a:moveTo>
                  <a:pt x="481370" y="5438553"/>
                </a:moveTo>
                <a:cubicBezTo>
                  <a:pt x="480763" y="5440519"/>
                  <a:pt x="482612" y="5444866"/>
                  <a:pt x="488143" y="5452054"/>
                </a:cubicBezTo>
                <a:cubicBezTo>
                  <a:pt x="496732" y="5456731"/>
                  <a:pt x="490588" y="5450044"/>
                  <a:pt x="493032" y="5448036"/>
                </a:cubicBezTo>
                <a:cubicBezTo>
                  <a:pt x="493032" y="5448036"/>
                  <a:pt x="499176" y="5454722"/>
                  <a:pt x="499176" y="5454722"/>
                </a:cubicBezTo>
                <a:cubicBezTo>
                  <a:pt x="499176" y="5454722"/>
                  <a:pt x="499176" y="5454722"/>
                  <a:pt x="500397" y="5453717"/>
                </a:cubicBezTo>
                <a:cubicBezTo>
                  <a:pt x="486889" y="5441350"/>
                  <a:pt x="494254" y="5447031"/>
                  <a:pt x="489334" y="5439340"/>
                </a:cubicBezTo>
                <a:cubicBezTo>
                  <a:pt x="485040" y="5437003"/>
                  <a:pt x="481977" y="5436587"/>
                  <a:pt x="481370" y="5438553"/>
                </a:cubicBezTo>
                <a:close/>
                <a:moveTo>
                  <a:pt x="7455582" y="5435935"/>
                </a:moveTo>
                <a:cubicBezTo>
                  <a:pt x="7451994" y="5437788"/>
                  <a:pt x="7449327" y="5441703"/>
                  <a:pt x="7448776" y="5447063"/>
                </a:cubicBezTo>
                <a:cubicBezTo>
                  <a:pt x="7448637" y="5448402"/>
                  <a:pt x="7449696" y="5449125"/>
                  <a:pt x="7451376" y="5449288"/>
                </a:cubicBezTo>
                <a:cubicBezTo>
                  <a:pt x="7456421" y="5449774"/>
                  <a:pt x="7467076" y="5445220"/>
                  <a:pt x="7467906" y="5437181"/>
                </a:cubicBezTo>
                <a:cubicBezTo>
                  <a:pt x="7463675" y="5434292"/>
                  <a:pt x="7459169" y="5434082"/>
                  <a:pt x="7455582" y="5435935"/>
                </a:cubicBezTo>
                <a:close/>
                <a:moveTo>
                  <a:pt x="843076" y="5434116"/>
                </a:moveTo>
                <a:cubicBezTo>
                  <a:pt x="843076" y="5434116"/>
                  <a:pt x="848707" y="5440244"/>
                  <a:pt x="848707" y="5440244"/>
                </a:cubicBezTo>
                <a:cubicBezTo>
                  <a:pt x="848707" y="5440244"/>
                  <a:pt x="848707" y="5440244"/>
                  <a:pt x="847437" y="5441288"/>
                </a:cubicBezTo>
                <a:cubicBezTo>
                  <a:pt x="846168" y="5442332"/>
                  <a:pt x="840537" y="5436203"/>
                  <a:pt x="840537" y="5436203"/>
                </a:cubicBezTo>
                <a:cubicBezTo>
                  <a:pt x="844900" y="5443374"/>
                  <a:pt x="838000" y="5438290"/>
                  <a:pt x="838000" y="5438290"/>
                </a:cubicBezTo>
                <a:cubicBezTo>
                  <a:pt x="836730" y="5439333"/>
                  <a:pt x="842361" y="5445462"/>
                  <a:pt x="841091" y="5446504"/>
                </a:cubicBezTo>
                <a:cubicBezTo>
                  <a:pt x="835461" y="5440376"/>
                  <a:pt x="835461" y="5440376"/>
                  <a:pt x="834192" y="5441419"/>
                </a:cubicBezTo>
                <a:cubicBezTo>
                  <a:pt x="834192" y="5441419"/>
                  <a:pt x="832922" y="5442462"/>
                  <a:pt x="837284" y="5449634"/>
                </a:cubicBezTo>
                <a:cubicBezTo>
                  <a:pt x="836015" y="5450678"/>
                  <a:pt x="836015" y="5450678"/>
                  <a:pt x="836015" y="5450678"/>
                </a:cubicBezTo>
                <a:cubicBezTo>
                  <a:pt x="838831" y="5453741"/>
                  <a:pt x="840237" y="5455273"/>
                  <a:pt x="841100" y="5455908"/>
                </a:cubicBezTo>
                <a:cubicBezTo>
                  <a:pt x="841962" y="5456544"/>
                  <a:pt x="842280" y="5456283"/>
                  <a:pt x="842914" y="5455761"/>
                </a:cubicBezTo>
                <a:cubicBezTo>
                  <a:pt x="842914" y="5455761"/>
                  <a:pt x="842914" y="5455761"/>
                  <a:pt x="844184" y="5454719"/>
                </a:cubicBezTo>
                <a:cubicBezTo>
                  <a:pt x="846087" y="5453153"/>
                  <a:pt x="850490" y="5454914"/>
                  <a:pt x="853484" y="5455143"/>
                </a:cubicBezTo>
                <a:cubicBezTo>
                  <a:pt x="856478" y="5455371"/>
                  <a:pt x="858065" y="5454066"/>
                  <a:pt x="854338" y="5446373"/>
                </a:cubicBezTo>
                <a:cubicBezTo>
                  <a:pt x="854338" y="5446373"/>
                  <a:pt x="855606" y="5445329"/>
                  <a:pt x="856876" y="5444286"/>
                </a:cubicBezTo>
                <a:cubicBezTo>
                  <a:pt x="858144" y="5443243"/>
                  <a:pt x="858144" y="5443243"/>
                  <a:pt x="858144" y="5443243"/>
                </a:cubicBezTo>
                <a:cubicBezTo>
                  <a:pt x="858144" y="5443243"/>
                  <a:pt x="852514" y="5437116"/>
                  <a:pt x="852514" y="5437116"/>
                </a:cubicBezTo>
                <a:cubicBezTo>
                  <a:pt x="851245" y="5438158"/>
                  <a:pt x="851245" y="5438158"/>
                  <a:pt x="851245" y="5438158"/>
                </a:cubicBezTo>
                <a:cubicBezTo>
                  <a:pt x="849977" y="5439202"/>
                  <a:pt x="844345" y="5433073"/>
                  <a:pt x="843076" y="5434116"/>
                </a:cubicBezTo>
                <a:close/>
                <a:moveTo>
                  <a:pt x="897364" y="5432521"/>
                </a:moveTo>
                <a:cubicBezTo>
                  <a:pt x="897364" y="5432521"/>
                  <a:pt x="903507" y="5439207"/>
                  <a:pt x="909650" y="5445892"/>
                </a:cubicBezTo>
                <a:cubicBezTo>
                  <a:pt x="909650" y="5445892"/>
                  <a:pt x="911942" y="5444008"/>
                  <a:pt x="905799" y="5437323"/>
                </a:cubicBezTo>
                <a:cubicBezTo>
                  <a:pt x="904655" y="5438266"/>
                  <a:pt x="898510" y="5431579"/>
                  <a:pt x="897364" y="5432521"/>
                </a:cubicBezTo>
                <a:close/>
                <a:moveTo>
                  <a:pt x="913589" y="5430917"/>
                </a:moveTo>
                <a:cubicBezTo>
                  <a:pt x="912214" y="5432048"/>
                  <a:pt x="910840" y="5433178"/>
                  <a:pt x="909464" y="5434308"/>
                </a:cubicBezTo>
                <a:cubicBezTo>
                  <a:pt x="921750" y="5447679"/>
                  <a:pt x="916982" y="5439864"/>
                  <a:pt x="925875" y="5444288"/>
                </a:cubicBezTo>
                <a:lnTo>
                  <a:pt x="919734" y="5437604"/>
                </a:lnTo>
                <a:close/>
                <a:moveTo>
                  <a:pt x="7491046" y="5428268"/>
                </a:moveTo>
                <a:cubicBezTo>
                  <a:pt x="7491046" y="5428268"/>
                  <a:pt x="7482471" y="5434888"/>
                  <a:pt x="7482942" y="5439754"/>
                </a:cubicBezTo>
                <a:cubicBezTo>
                  <a:pt x="7491988" y="5438000"/>
                  <a:pt x="7493402" y="5452600"/>
                  <a:pt x="7493402" y="5452600"/>
                </a:cubicBezTo>
                <a:cubicBezTo>
                  <a:pt x="7493636" y="5455033"/>
                  <a:pt x="7493870" y="5457465"/>
                  <a:pt x="7495120" y="5458463"/>
                </a:cubicBezTo>
                <a:cubicBezTo>
                  <a:pt x="7495745" y="5458961"/>
                  <a:pt x="7496621" y="5459100"/>
                  <a:pt x="7497877" y="5458702"/>
                </a:cubicBezTo>
                <a:cubicBezTo>
                  <a:pt x="7499137" y="5458303"/>
                  <a:pt x="7500774" y="5457366"/>
                  <a:pt x="7502918" y="5455710"/>
                </a:cubicBezTo>
                <a:cubicBezTo>
                  <a:pt x="7502918" y="5455710"/>
                  <a:pt x="7502446" y="5450845"/>
                  <a:pt x="7502446" y="5450845"/>
                </a:cubicBezTo>
                <a:cubicBezTo>
                  <a:pt x="7501976" y="5445978"/>
                  <a:pt x="7501976" y="5445978"/>
                  <a:pt x="7501976" y="5445978"/>
                </a:cubicBezTo>
                <a:cubicBezTo>
                  <a:pt x="7492460" y="5442865"/>
                  <a:pt x="7501035" y="5436246"/>
                  <a:pt x="7500565" y="5431378"/>
                </a:cubicBezTo>
                <a:cubicBezTo>
                  <a:pt x="7500565" y="5431378"/>
                  <a:pt x="7500094" y="5426513"/>
                  <a:pt x="7491046" y="5428268"/>
                </a:cubicBezTo>
                <a:close/>
                <a:moveTo>
                  <a:pt x="712278" y="5420373"/>
                </a:moveTo>
                <a:cubicBezTo>
                  <a:pt x="712278" y="5420373"/>
                  <a:pt x="712278" y="5420373"/>
                  <a:pt x="718080" y="5426687"/>
                </a:cubicBezTo>
                <a:cubicBezTo>
                  <a:pt x="722690" y="5433980"/>
                  <a:pt x="727299" y="5441273"/>
                  <a:pt x="726108" y="5442253"/>
                </a:cubicBezTo>
                <a:cubicBezTo>
                  <a:pt x="728491" y="5440294"/>
                  <a:pt x="744704" y="5460216"/>
                  <a:pt x="745897" y="5459236"/>
                </a:cubicBezTo>
                <a:cubicBezTo>
                  <a:pt x="741286" y="5451942"/>
                  <a:pt x="742478" y="5450964"/>
                  <a:pt x="735484" y="5445629"/>
                </a:cubicBezTo>
                <a:cubicBezTo>
                  <a:pt x="736676" y="5444650"/>
                  <a:pt x="737867" y="5443670"/>
                  <a:pt x="737867" y="5443670"/>
                </a:cubicBezTo>
                <a:cubicBezTo>
                  <a:pt x="726264" y="5431041"/>
                  <a:pt x="719271" y="5425707"/>
                  <a:pt x="719271" y="5425707"/>
                </a:cubicBezTo>
                <a:cubicBezTo>
                  <a:pt x="719271" y="5425707"/>
                  <a:pt x="712278" y="5420373"/>
                  <a:pt x="712278" y="5420373"/>
                </a:cubicBezTo>
                <a:close/>
                <a:moveTo>
                  <a:pt x="578206" y="5418118"/>
                </a:moveTo>
                <a:cubicBezTo>
                  <a:pt x="576015" y="5416984"/>
                  <a:pt x="575361" y="5417522"/>
                  <a:pt x="577777" y="5421402"/>
                </a:cubicBezTo>
                <a:cubicBezTo>
                  <a:pt x="576468" y="5422480"/>
                  <a:pt x="575159" y="5423557"/>
                  <a:pt x="575159" y="5423557"/>
                </a:cubicBezTo>
                <a:cubicBezTo>
                  <a:pt x="573849" y="5424632"/>
                  <a:pt x="573849" y="5424632"/>
                  <a:pt x="572539" y="5425708"/>
                </a:cubicBezTo>
                <a:cubicBezTo>
                  <a:pt x="572539" y="5425708"/>
                  <a:pt x="578683" y="5432395"/>
                  <a:pt x="578683" y="5432395"/>
                </a:cubicBezTo>
                <a:cubicBezTo>
                  <a:pt x="579993" y="5431319"/>
                  <a:pt x="581302" y="5430242"/>
                  <a:pt x="581302" y="5430242"/>
                </a:cubicBezTo>
                <a:cubicBezTo>
                  <a:pt x="582611" y="5429166"/>
                  <a:pt x="582611" y="5429166"/>
                  <a:pt x="582611" y="5429166"/>
                </a:cubicBezTo>
                <a:cubicBezTo>
                  <a:pt x="586337" y="5431970"/>
                  <a:pt x="587318" y="5431162"/>
                  <a:pt x="587533" y="5429520"/>
                </a:cubicBezTo>
                <a:cubicBezTo>
                  <a:pt x="587748" y="5427877"/>
                  <a:pt x="587194" y="5425398"/>
                  <a:pt x="587849" y="5424861"/>
                </a:cubicBezTo>
                <a:cubicBezTo>
                  <a:pt x="584123" y="5422056"/>
                  <a:pt x="580396" y="5419251"/>
                  <a:pt x="578206" y="5418118"/>
                </a:cubicBezTo>
                <a:close/>
                <a:moveTo>
                  <a:pt x="186273" y="5416028"/>
                </a:moveTo>
                <a:cubicBezTo>
                  <a:pt x="184906" y="5415767"/>
                  <a:pt x="183944" y="5416558"/>
                  <a:pt x="182660" y="5417613"/>
                </a:cubicBezTo>
                <a:cubicBezTo>
                  <a:pt x="187179" y="5424981"/>
                  <a:pt x="194263" y="5430241"/>
                  <a:pt x="192980" y="5431297"/>
                </a:cubicBezTo>
                <a:cubicBezTo>
                  <a:pt x="184611" y="5427092"/>
                  <a:pt x="183328" y="5428146"/>
                  <a:pt x="174960" y="5423942"/>
                </a:cubicBezTo>
                <a:cubicBezTo>
                  <a:pt x="185280" y="5437625"/>
                  <a:pt x="180147" y="5441843"/>
                  <a:pt x="190467" y="5455527"/>
                </a:cubicBezTo>
                <a:cubicBezTo>
                  <a:pt x="191750" y="5454472"/>
                  <a:pt x="196269" y="5461842"/>
                  <a:pt x="202070" y="5468155"/>
                </a:cubicBezTo>
                <a:cubicBezTo>
                  <a:pt x="204636" y="5466046"/>
                  <a:pt x="204636" y="5466046"/>
                  <a:pt x="207204" y="5463937"/>
                </a:cubicBezTo>
                <a:cubicBezTo>
                  <a:pt x="202685" y="5456566"/>
                  <a:pt x="195600" y="5451308"/>
                  <a:pt x="196883" y="5450253"/>
                </a:cubicBezTo>
                <a:cubicBezTo>
                  <a:pt x="203968" y="5455513"/>
                  <a:pt x="206535" y="5453402"/>
                  <a:pt x="212337" y="5459716"/>
                </a:cubicBezTo>
                <a:cubicBezTo>
                  <a:pt x="209102" y="5451293"/>
                  <a:pt x="204583" y="5443924"/>
                  <a:pt x="212950" y="5448129"/>
                </a:cubicBezTo>
                <a:cubicBezTo>
                  <a:pt x="212950" y="5448129"/>
                  <a:pt x="212950" y="5448129"/>
                  <a:pt x="208434" y="5440759"/>
                </a:cubicBezTo>
                <a:cubicBezTo>
                  <a:pt x="208434" y="5440759"/>
                  <a:pt x="208434" y="5440759"/>
                  <a:pt x="207149" y="5441815"/>
                </a:cubicBezTo>
                <a:cubicBezTo>
                  <a:pt x="202631" y="5434445"/>
                  <a:pt x="203915" y="5433390"/>
                  <a:pt x="192311" y="5420762"/>
                </a:cubicBezTo>
                <a:cubicBezTo>
                  <a:pt x="189411" y="5417605"/>
                  <a:pt x="187640" y="5416290"/>
                  <a:pt x="186273" y="5416028"/>
                </a:cubicBezTo>
                <a:close/>
                <a:moveTo>
                  <a:pt x="583149" y="5414055"/>
                </a:moveTo>
                <a:cubicBezTo>
                  <a:pt x="580926" y="5412949"/>
                  <a:pt x="580239" y="5413514"/>
                  <a:pt x="582622" y="5417421"/>
                </a:cubicBezTo>
                <a:cubicBezTo>
                  <a:pt x="585694" y="5420764"/>
                  <a:pt x="587573" y="5422153"/>
                  <a:pt x="589029" y="5422423"/>
                </a:cubicBezTo>
                <a:cubicBezTo>
                  <a:pt x="590484" y="5422695"/>
                  <a:pt x="591515" y="5421847"/>
                  <a:pt x="592889" y="5420717"/>
                </a:cubicBezTo>
                <a:cubicBezTo>
                  <a:pt x="589131" y="5417939"/>
                  <a:pt x="585372" y="5415161"/>
                  <a:pt x="583149" y="5414055"/>
                </a:cubicBezTo>
                <a:close/>
                <a:moveTo>
                  <a:pt x="853268" y="5414005"/>
                </a:moveTo>
                <a:cubicBezTo>
                  <a:pt x="852046" y="5415010"/>
                  <a:pt x="849602" y="5417019"/>
                  <a:pt x="848379" y="5418024"/>
                </a:cubicBezTo>
                <a:cubicBezTo>
                  <a:pt x="852788" y="5425157"/>
                  <a:pt x="852788" y="5425157"/>
                  <a:pt x="858418" y="5431284"/>
                </a:cubicBezTo>
                <a:cubicBezTo>
                  <a:pt x="861845" y="5433846"/>
                  <a:pt x="866189" y="5435655"/>
                  <a:pt x="869124" y="5435931"/>
                </a:cubicBezTo>
                <a:cubicBezTo>
                  <a:pt x="872060" y="5436207"/>
                  <a:pt x="873589" y="5434952"/>
                  <a:pt x="871384" y="5431386"/>
                </a:cubicBezTo>
                <a:cubicBezTo>
                  <a:pt x="864530" y="5426261"/>
                  <a:pt x="863307" y="5427266"/>
                  <a:pt x="863307" y="5427266"/>
                </a:cubicBezTo>
                <a:cubicBezTo>
                  <a:pt x="858900" y="5420134"/>
                  <a:pt x="858900" y="5420134"/>
                  <a:pt x="853268" y="5414005"/>
                </a:cubicBezTo>
                <a:close/>
                <a:moveTo>
                  <a:pt x="520959" y="5413348"/>
                </a:moveTo>
                <a:lnTo>
                  <a:pt x="518667" y="5415231"/>
                </a:lnTo>
                <a:cubicBezTo>
                  <a:pt x="524808" y="5421916"/>
                  <a:pt x="530952" y="5428602"/>
                  <a:pt x="532098" y="5427661"/>
                </a:cubicBezTo>
                <a:cubicBezTo>
                  <a:pt x="525955" y="5420974"/>
                  <a:pt x="520959" y="5413348"/>
                  <a:pt x="520959" y="5413348"/>
                </a:cubicBezTo>
                <a:close/>
                <a:moveTo>
                  <a:pt x="897209" y="5413090"/>
                </a:moveTo>
                <a:cubicBezTo>
                  <a:pt x="897209" y="5413090"/>
                  <a:pt x="897209" y="5413090"/>
                  <a:pt x="895834" y="5414219"/>
                </a:cubicBezTo>
                <a:cubicBezTo>
                  <a:pt x="899929" y="5418677"/>
                  <a:pt x="899929" y="5418677"/>
                  <a:pt x="899929" y="5418677"/>
                </a:cubicBezTo>
                <a:cubicBezTo>
                  <a:pt x="901304" y="5417547"/>
                  <a:pt x="901304" y="5417547"/>
                  <a:pt x="901304" y="5417547"/>
                </a:cubicBezTo>
                <a:cubicBezTo>
                  <a:pt x="901304" y="5417547"/>
                  <a:pt x="901304" y="5417547"/>
                  <a:pt x="897209" y="5413090"/>
                </a:cubicBezTo>
                <a:close/>
                <a:moveTo>
                  <a:pt x="1088834" y="5413065"/>
                </a:moveTo>
                <a:cubicBezTo>
                  <a:pt x="1085102" y="5415615"/>
                  <a:pt x="1083423" y="5418549"/>
                  <a:pt x="1087200" y="5420879"/>
                </a:cubicBezTo>
                <a:cubicBezTo>
                  <a:pt x="1086152" y="5418246"/>
                  <a:pt x="1089721" y="5416479"/>
                  <a:pt x="1089976" y="5414776"/>
                </a:cubicBezTo>
                <a:cubicBezTo>
                  <a:pt x="1090061" y="5414209"/>
                  <a:pt x="1089779" y="5413647"/>
                  <a:pt x="1088834" y="5413065"/>
                </a:cubicBezTo>
                <a:close/>
                <a:moveTo>
                  <a:pt x="936505" y="5412081"/>
                </a:moveTo>
                <a:cubicBezTo>
                  <a:pt x="939579" y="5415426"/>
                  <a:pt x="942648" y="5418767"/>
                  <a:pt x="944298" y="5420344"/>
                </a:cubicBezTo>
                <a:cubicBezTo>
                  <a:pt x="945123" y="5421132"/>
                  <a:pt x="945594" y="5421479"/>
                  <a:pt x="945531" y="5421165"/>
                </a:cubicBezTo>
                <a:cubicBezTo>
                  <a:pt x="945468" y="5420850"/>
                  <a:pt x="944872" y="5419873"/>
                  <a:pt x="943566" y="5418014"/>
                </a:cubicBezTo>
                <a:cubicBezTo>
                  <a:pt x="943566" y="5418014"/>
                  <a:pt x="937423" y="5411328"/>
                  <a:pt x="936505" y="5412081"/>
                </a:cubicBezTo>
                <a:close/>
                <a:moveTo>
                  <a:pt x="508628" y="5411748"/>
                </a:moveTo>
                <a:cubicBezTo>
                  <a:pt x="508628" y="5411748"/>
                  <a:pt x="508628" y="5411748"/>
                  <a:pt x="513626" y="5419375"/>
                </a:cubicBezTo>
                <a:cubicBezTo>
                  <a:pt x="514771" y="5418434"/>
                  <a:pt x="514771" y="5418434"/>
                  <a:pt x="515917" y="5417491"/>
                </a:cubicBezTo>
                <a:cubicBezTo>
                  <a:pt x="509774" y="5410806"/>
                  <a:pt x="509774" y="5410806"/>
                  <a:pt x="508628" y="5411748"/>
                </a:cubicBezTo>
                <a:close/>
                <a:moveTo>
                  <a:pt x="781640" y="5406384"/>
                </a:moveTo>
                <a:cubicBezTo>
                  <a:pt x="781640" y="5406384"/>
                  <a:pt x="781640" y="5406384"/>
                  <a:pt x="780265" y="5407514"/>
                </a:cubicBezTo>
                <a:cubicBezTo>
                  <a:pt x="780265" y="5407514"/>
                  <a:pt x="786409" y="5414201"/>
                  <a:pt x="787784" y="5413070"/>
                </a:cubicBezTo>
                <a:cubicBezTo>
                  <a:pt x="787784" y="5413070"/>
                  <a:pt x="781640" y="5406384"/>
                  <a:pt x="781640" y="5406384"/>
                </a:cubicBezTo>
                <a:close/>
                <a:moveTo>
                  <a:pt x="852805" y="5405585"/>
                </a:moveTo>
                <a:cubicBezTo>
                  <a:pt x="850754" y="5404337"/>
                  <a:pt x="849722" y="5405185"/>
                  <a:pt x="848347" y="5406315"/>
                </a:cubicBezTo>
                <a:cubicBezTo>
                  <a:pt x="854490" y="5412999"/>
                  <a:pt x="854490" y="5412999"/>
                  <a:pt x="860633" y="5419686"/>
                </a:cubicBezTo>
                <a:cubicBezTo>
                  <a:pt x="860633" y="5419686"/>
                  <a:pt x="860633" y="5419686"/>
                  <a:pt x="859257" y="5420815"/>
                </a:cubicBezTo>
                <a:cubicBezTo>
                  <a:pt x="859257" y="5420815"/>
                  <a:pt x="859257" y="5420815"/>
                  <a:pt x="865401" y="5427501"/>
                </a:cubicBezTo>
                <a:cubicBezTo>
                  <a:pt x="866776" y="5426372"/>
                  <a:pt x="866776" y="5426372"/>
                  <a:pt x="866776" y="5426372"/>
                </a:cubicBezTo>
                <a:cubicBezTo>
                  <a:pt x="860633" y="5419686"/>
                  <a:pt x="860633" y="5419686"/>
                  <a:pt x="860633" y="5419686"/>
                </a:cubicBezTo>
                <a:cubicBezTo>
                  <a:pt x="862008" y="5418556"/>
                  <a:pt x="863383" y="5417425"/>
                  <a:pt x="863383" y="5417425"/>
                </a:cubicBezTo>
                <a:cubicBezTo>
                  <a:pt x="857928" y="5410175"/>
                  <a:pt x="854856" y="5406832"/>
                  <a:pt x="852805" y="5405585"/>
                </a:cubicBezTo>
                <a:close/>
                <a:moveTo>
                  <a:pt x="546349" y="5404211"/>
                </a:moveTo>
                <a:cubicBezTo>
                  <a:pt x="549421" y="5407552"/>
                  <a:pt x="552493" y="5410895"/>
                  <a:pt x="554201" y="5412426"/>
                </a:cubicBezTo>
                <a:cubicBezTo>
                  <a:pt x="555054" y="5413191"/>
                  <a:pt x="555567" y="5413502"/>
                  <a:pt x="555568" y="5413135"/>
                </a:cubicBezTo>
                <a:cubicBezTo>
                  <a:pt x="555569" y="5412767"/>
                  <a:pt x="555059" y="5411719"/>
                  <a:pt x="553867" y="5409765"/>
                </a:cubicBezTo>
                <a:cubicBezTo>
                  <a:pt x="552493" y="5410895"/>
                  <a:pt x="547724" y="5403080"/>
                  <a:pt x="546349" y="5404211"/>
                </a:cubicBezTo>
                <a:close/>
                <a:moveTo>
                  <a:pt x="894886" y="5403266"/>
                </a:moveTo>
                <a:cubicBezTo>
                  <a:pt x="893664" y="5404270"/>
                  <a:pt x="893664" y="5404270"/>
                  <a:pt x="899124" y="5410213"/>
                </a:cubicBezTo>
                <a:cubicBezTo>
                  <a:pt x="899124" y="5410213"/>
                  <a:pt x="897902" y="5411217"/>
                  <a:pt x="904584" y="5416154"/>
                </a:cubicBezTo>
                <a:cubicBezTo>
                  <a:pt x="904584" y="5416154"/>
                  <a:pt x="910044" y="5422098"/>
                  <a:pt x="911266" y="5421094"/>
                </a:cubicBezTo>
                <a:cubicBezTo>
                  <a:pt x="907028" y="5414146"/>
                  <a:pt x="901568" y="5408203"/>
                  <a:pt x="900346" y="5409208"/>
                </a:cubicBezTo>
                <a:cubicBezTo>
                  <a:pt x="894886" y="5403266"/>
                  <a:pt x="894886" y="5403266"/>
                  <a:pt x="894886" y="5403266"/>
                </a:cubicBezTo>
                <a:close/>
                <a:moveTo>
                  <a:pt x="8660696" y="5402626"/>
                </a:moveTo>
                <a:cubicBezTo>
                  <a:pt x="8660696" y="5405771"/>
                  <a:pt x="8660696" y="5405771"/>
                  <a:pt x="8660696" y="5408914"/>
                </a:cubicBezTo>
                <a:cubicBezTo>
                  <a:pt x="8664959" y="5412057"/>
                  <a:pt x="8669219" y="5412057"/>
                  <a:pt x="8671350" y="5412057"/>
                </a:cubicBezTo>
                <a:cubicBezTo>
                  <a:pt x="8673482" y="5412057"/>
                  <a:pt x="8677742" y="5412057"/>
                  <a:pt x="8679873" y="5412057"/>
                </a:cubicBezTo>
                <a:cubicBezTo>
                  <a:pt x="8679873" y="5412057"/>
                  <a:pt x="8682004" y="5412057"/>
                  <a:pt x="8682004" y="5412057"/>
                </a:cubicBezTo>
                <a:cubicBezTo>
                  <a:pt x="8682004" y="5408914"/>
                  <a:pt x="8682004" y="5405771"/>
                  <a:pt x="8679873" y="5405771"/>
                </a:cubicBezTo>
                <a:cubicBezTo>
                  <a:pt x="8677742" y="5405771"/>
                  <a:pt x="8673482" y="5405771"/>
                  <a:pt x="8671350" y="5405771"/>
                </a:cubicBezTo>
                <a:cubicBezTo>
                  <a:pt x="8669219" y="5405771"/>
                  <a:pt x="8664959" y="5405771"/>
                  <a:pt x="8662828" y="5402626"/>
                </a:cubicBezTo>
                <a:cubicBezTo>
                  <a:pt x="8660696" y="5402626"/>
                  <a:pt x="8660696" y="5402626"/>
                  <a:pt x="8660696" y="5402626"/>
                </a:cubicBezTo>
                <a:close/>
                <a:moveTo>
                  <a:pt x="3950473" y="5402626"/>
                </a:moveTo>
                <a:cubicBezTo>
                  <a:pt x="3950473" y="5405771"/>
                  <a:pt x="3950473" y="5405771"/>
                  <a:pt x="3950473" y="5408914"/>
                </a:cubicBezTo>
                <a:cubicBezTo>
                  <a:pt x="3954735" y="5412057"/>
                  <a:pt x="3958995" y="5412057"/>
                  <a:pt x="3961127" y="5412057"/>
                </a:cubicBezTo>
                <a:cubicBezTo>
                  <a:pt x="3963258" y="5412057"/>
                  <a:pt x="3967518" y="5412057"/>
                  <a:pt x="3969649" y="5412057"/>
                </a:cubicBezTo>
                <a:cubicBezTo>
                  <a:pt x="3969649" y="5412057"/>
                  <a:pt x="3971781" y="5412057"/>
                  <a:pt x="3971781" y="5412057"/>
                </a:cubicBezTo>
                <a:cubicBezTo>
                  <a:pt x="3971781" y="5408914"/>
                  <a:pt x="3971781" y="5405771"/>
                  <a:pt x="3969649" y="5405771"/>
                </a:cubicBezTo>
                <a:cubicBezTo>
                  <a:pt x="3967518" y="5405771"/>
                  <a:pt x="3963258" y="5405771"/>
                  <a:pt x="3961127" y="5405771"/>
                </a:cubicBezTo>
                <a:cubicBezTo>
                  <a:pt x="3958995" y="5405771"/>
                  <a:pt x="3954735" y="5405771"/>
                  <a:pt x="3952604" y="5402626"/>
                </a:cubicBezTo>
                <a:cubicBezTo>
                  <a:pt x="3950473" y="5402626"/>
                  <a:pt x="3950473" y="5402626"/>
                  <a:pt x="3950473" y="5402626"/>
                </a:cubicBezTo>
                <a:close/>
                <a:moveTo>
                  <a:pt x="1121012" y="5400581"/>
                </a:moveTo>
                <a:lnTo>
                  <a:pt x="1118730" y="5405147"/>
                </a:lnTo>
                <a:lnTo>
                  <a:pt x="1118036" y="5401129"/>
                </a:lnTo>
                <a:cubicBezTo>
                  <a:pt x="1111856" y="5399973"/>
                  <a:pt x="1110827" y="5399781"/>
                  <a:pt x="1104721" y="5403400"/>
                </a:cubicBezTo>
                <a:cubicBezTo>
                  <a:pt x="1102094" y="5410845"/>
                  <a:pt x="1107953" y="5413528"/>
                  <a:pt x="1111434" y="5417352"/>
                </a:cubicBezTo>
                <a:cubicBezTo>
                  <a:pt x="1108489" y="5426324"/>
                  <a:pt x="1115625" y="5422899"/>
                  <a:pt x="1119178" y="5431499"/>
                </a:cubicBezTo>
                <a:cubicBezTo>
                  <a:pt x="1121201" y="5429497"/>
                  <a:pt x="1122807" y="5428210"/>
                  <a:pt x="1123851" y="5426421"/>
                </a:cubicBezTo>
                <a:cubicBezTo>
                  <a:pt x="1124894" y="5424632"/>
                  <a:pt x="1125373" y="5422340"/>
                  <a:pt x="1125141" y="5418329"/>
                </a:cubicBezTo>
                <a:cubicBezTo>
                  <a:pt x="1114915" y="5421178"/>
                  <a:pt x="1118388" y="5413198"/>
                  <a:pt x="1118998" y="5406690"/>
                </a:cubicBezTo>
                <a:lnTo>
                  <a:pt x="1118809" y="5405605"/>
                </a:lnTo>
                <a:close/>
                <a:moveTo>
                  <a:pt x="869942" y="5400300"/>
                </a:moveTo>
                <a:cubicBezTo>
                  <a:pt x="874431" y="5407562"/>
                  <a:pt x="892876" y="5425258"/>
                  <a:pt x="899852" y="5430475"/>
                </a:cubicBezTo>
                <a:cubicBezTo>
                  <a:pt x="889631" y="5416973"/>
                  <a:pt x="903583" y="5427408"/>
                  <a:pt x="894606" y="5412884"/>
                </a:cubicBezTo>
                <a:cubicBezTo>
                  <a:pt x="893362" y="5413906"/>
                  <a:pt x="893362" y="5413906"/>
                  <a:pt x="893362" y="5413906"/>
                </a:cubicBezTo>
                <a:cubicBezTo>
                  <a:pt x="886385" y="5408689"/>
                  <a:pt x="890874" y="5415951"/>
                  <a:pt x="889631" y="5416973"/>
                </a:cubicBezTo>
                <a:cubicBezTo>
                  <a:pt x="883897" y="5410734"/>
                  <a:pt x="872431" y="5398255"/>
                  <a:pt x="869942" y="5400300"/>
                </a:cubicBezTo>
                <a:close/>
                <a:moveTo>
                  <a:pt x="757684" y="5398287"/>
                </a:moveTo>
                <a:cubicBezTo>
                  <a:pt x="753259" y="5394998"/>
                  <a:pt x="750850" y="5394207"/>
                  <a:pt x="752472" y="5398415"/>
                </a:cubicBezTo>
                <a:cubicBezTo>
                  <a:pt x="752472" y="5398415"/>
                  <a:pt x="753750" y="5397364"/>
                  <a:pt x="758273" y="5404730"/>
                </a:cubicBezTo>
                <a:cubicBezTo>
                  <a:pt x="756993" y="5405780"/>
                  <a:pt x="756993" y="5405780"/>
                  <a:pt x="755716" y="5406831"/>
                </a:cubicBezTo>
                <a:cubicBezTo>
                  <a:pt x="753158" y="5408933"/>
                  <a:pt x="757682" y="5416298"/>
                  <a:pt x="755125" y="5418399"/>
                </a:cubicBezTo>
                <a:cubicBezTo>
                  <a:pt x="753847" y="5419450"/>
                  <a:pt x="752569" y="5420501"/>
                  <a:pt x="751290" y="5421551"/>
                </a:cubicBezTo>
                <a:cubicBezTo>
                  <a:pt x="750012" y="5422603"/>
                  <a:pt x="744209" y="5416289"/>
                  <a:pt x="738408" y="5409975"/>
                </a:cubicBezTo>
                <a:cubicBezTo>
                  <a:pt x="731328" y="5404712"/>
                  <a:pt x="747454" y="5424705"/>
                  <a:pt x="740374" y="5419441"/>
                </a:cubicBezTo>
                <a:cubicBezTo>
                  <a:pt x="746176" y="5425755"/>
                  <a:pt x="750698" y="5433121"/>
                  <a:pt x="764859" y="5443647"/>
                </a:cubicBezTo>
                <a:cubicBezTo>
                  <a:pt x="753256" y="5431019"/>
                  <a:pt x="761614" y="5435231"/>
                  <a:pt x="769972" y="5439445"/>
                </a:cubicBezTo>
                <a:cubicBezTo>
                  <a:pt x="764172" y="5433130"/>
                  <a:pt x="758370" y="5426816"/>
                  <a:pt x="759649" y="5425764"/>
                </a:cubicBezTo>
                <a:cubicBezTo>
                  <a:pt x="762205" y="5423662"/>
                  <a:pt x="769285" y="5428926"/>
                  <a:pt x="770563" y="5427875"/>
                </a:cubicBezTo>
                <a:cubicBezTo>
                  <a:pt x="771842" y="5426825"/>
                  <a:pt x="777645" y="5433139"/>
                  <a:pt x="778922" y="5432088"/>
                </a:cubicBezTo>
                <a:cubicBezTo>
                  <a:pt x="756993" y="5405780"/>
                  <a:pt x="784036" y="5427885"/>
                  <a:pt x="774990" y="5413154"/>
                </a:cubicBezTo>
                <a:cubicBezTo>
                  <a:pt x="768550" y="5407366"/>
                  <a:pt x="762109" y="5401577"/>
                  <a:pt x="757684" y="5398287"/>
                </a:cubicBezTo>
                <a:close/>
                <a:moveTo>
                  <a:pt x="1142904" y="5397136"/>
                </a:moveTo>
                <a:lnTo>
                  <a:pt x="1143411" y="5401532"/>
                </a:lnTo>
                <a:cubicBezTo>
                  <a:pt x="1143117" y="5403221"/>
                  <a:pt x="1142361" y="5405130"/>
                  <a:pt x="1141185" y="5407625"/>
                </a:cubicBezTo>
                <a:cubicBezTo>
                  <a:pt x="1143034" y="5406742"/>
                  <a:pt x="1144127" y="5407768"/>
                  <a:pt x="1144969" y="5409252"/>
                </a:cubicBezTo>
                <a:lnTo>
                  <a:pt x="1145482" y="5410240"/>
                </a:lnTo>
                <a:lnTo>
                  <a:pt x="1144254" y="5412258"/>
                </a:lnTo>
                <a:cubicBezTo>
                  <a:pt x="1142212" y="5411875"/>
                  <a:pt x="1142212" y="5411875"/>
                  <a:pt x="1140868" y="5413223"/>
                </a:cubicBezTo>
                <a:cubicBezTo>
                  <a:pt x="1141350" y="5410914"/>
                  <a:pt x="1141161" y="5409280"/>
                  <a:pt x="1140300" y="5408318"/>
                </a:cubicBezTo>
                <a:lnTo>
                  <a:pt x="1137990" y="5407886"/>
                </a:lnTo>
                <a:lnTo>
                  <a:pt x="1139881" y="5405299"/>
                </a:lnTo>
                <a:lnTo>
                  <a:pt x="1140103" y="5404658"/>
                </a:lnTo>
                <a:lnTo>
                  <a:pt x="1140434" y="5405144"/>
                </a:lnTo>
                <a:cubicBezTo>
                  <a:pt x="1141428" y="5402930"/>
                  <a:pt x="1142082" y="5400752"/>
                  <a:pt x="1142593" y="5398624"/>
                </a:cubicBezTo>
                <a:close/>
                <a:moveTo>
                  <a:pt x="204968" y="5396342"/>
                </a:moveTo>
                <a:cubicBezTo>
                  <a:pt x="203260" y="5394812"/>
                  <a:pt x="202916" y="5395094"/>
                  <a:pt x="205300" y="5399001"/>
                </a:cubicBezTo>
                <a:cubicBezTo>
                  <a:pt x="203924" y="5400131"/>
                  <a:pt x="211443" y="5405687"/>
                  <a:pt x="212818" y="5404557"/>
                </a:cubicBezTo>
                <a:cubicBezTo>
                  <a:pt x="209747" y="5401214"/>
                  <a:pt x="206675" y="5397872"/>
                  <a:pt x="204968" y="5396342"/>
                </a:cubicBezTo>
                <a:close/>
                <a:moveTo>
                  <a:pt x="889964" y="5395575"/>
                </a:moveTo>
                <a:cubicBezTo>
                  <a:pt x="888590" y="5396706"/>
                  <a:pt x="888590" y="5396706"/>
                  <a:pt x="888590" y="5396706"/>
                </a:cubicBezTo>
                <a:cubicBezTo>
                  <a:pt x="891662" y="5400048"/>
                  <a:pt x="893198" y="5401720"/>
                  <a:pt x="894138" y="5402414"/>
                </a:cubicBezTo>
                <a:cubicBezTo>
                  <a:pt x="895077" y="5403109"/>
                  <a:pt x="895421" y="5402827"/>
                  <a:pt x="896108" y="5402260"/>
                </a:cubicBezTo>
                <a:cubicBezTo>
                  <a:pt x="889964" y="5395575"/>
                  <a:pt x="889964" y="5395575"/>
                  <a:pt x="889964" y="5395575"/>
                </a:cubicBezTo>
                <a:close/>
                <a:moveTo>
                  <a:pt x="675910" y="5395502"/>
                </a:moveTo>
                <a:cubicBezTo>
                  <a:pt x="674689" y="5396507"/>
                  <a:pt x="672244" y="5398516"/>
                  <a:pt x="672244" y="5398516"/>
                </a:cubicBezTo>
                <a:cubicBezTo>
                  <a:pt x="675315" y="5401858"/>
                  <a:pt x="677463" y="5403028"/>
                  <a:pt x="678994" y="5403236"/>
                </a:cubicBezTo>
                <a:cubicBezTo>
                  <a:pt x="680526" y="5403444"/>
                  <a:pt x="681443" y="5402691"/>
                  <a:pt x="682054" y="5402187"/>
                </a:cubicBezTo>
                <a:cubicBezTo>
                  <a:pt x="682054" y="5402187"/>
                  <a:pt x="682054" y="5402187"/>
                  <a:pt x="675910" y="5395502"/>
                </a:cubicBezTo>
                <a:close/>
                <a:moveTo>
                  <a:pt x="90863" y="5395279"/>
                </a:moveTo>
                <a:lnTo>
                  <a:pt x="92759" y="5396358"/>
                </a:lnTo>
                <a:lnTo>
                  <a:pt x="94506" y="5398151"/>
                </a:lnTo>
                <a:cubicBezTo>
                  <a:pt x="96043" y="5399822"/>
                  <a:pt x="97579" y="5401494"/>
                  <a:pt x="98152" y="5401023"/>
                </a:cubicBezTo>
                <a:cubicBezTo>
                  <a:pt x="98152" y="5401023"/>
                  <a:pt x="99297" y="5400081"/>
                  <a:pt x="99297" y="5400081"/>
                </a:cubicBezTo>
                <a:cubicBezTo>
                  <a:pt x="98724" y="5400552"/>
                  <a:pt x="96902" y="5399116"/>
                  <a:pt x="95079" y="5397680"/>
                </a:cubicBezTo>
                <a:lnTo>
                  <a:pt x="92759" y="5396358"/>
                </a:lnTo>
                <a:lnTo>
                  <a:pt x="92323" y="5395911"/>
                </a:lnTo>
                <a:cubicBezTo>
                  <a:pt x="91675" y="5395343"/>
                  <a:pt x="91149" y="5395043"/>
                  <a:pt x="90863" y="5395279"/>
                </a:cubicBezTo>
                <a:close/>
                <a:moveTo>
                  <a:pt x="962576" y="5393587"/>
                </a:moveTo>
                <a:cubicBezTo>
                  <a:pt x="961473" y="5394494"/>
                  <a:pt x="961748" y="5397201"/>
                  <a:pt x="964189" y="5401062"/>
                </a:cubicBezTo>
                <a:cubicBezTo>
                  <a:pt x="964189" y="5401062"/>
                  <a:pt x="964189" y="5401062"/>
                  <a:pt x="970332" y="5407747"/>
                </a:cubicBezTo>
                <a:cubicBezTo>
                  <a:pt x="972852" y="5405674"/>
                  <a:pt x="974112" y="5404638"/>
                  <a:pt x="969231" y="5396917"/>
                </a:cubicBezTo>
                <a:cubicBezTo>
                  <a:pt x="966159" y="5393575"/>
                  <a:pt x="963678" y="5392680"/>
                  <a:pt x="962576" y="5393587"/>
                </a:cubicBezTo>
                <a:close/>
                <a:moveTo>
                  <a:pt x="531315" y="5393100"/>
                </a:moveTo>
                <a:cubicBezTo>
                  <a:pt x="531315" y="5393100"/>
                  <a:pt x="531315" y="5393100"/>
                  <a:pt x="530398" y="5393853"/>
                </a:cubicBezTo>
                <a:cubicBezTo>
                  <a:pt x="536541" y="5400539"/>
                  <a:pt x="536541" y="5400539"/>
                  <a:pt x="536541" y="5400539"/>
                </a:cubicBezTo>
                <a:cubicBezTo>
                  <a:pt x="537458" y="5399786"/>
                  <a:pt x="537458" y="5399786"/>
                  <a:pt x="537458" y="5399786"/>
                </a:cubicBezTo>
                <a:cubicBezTo>
                  <a:pt x="537458" y="5399786"/>
                  <a:pt x="537458" y="5399786"/>
                  <a:pt x="531315" y="5393100"/>
                </a:cubicBezTo>
                <a:close/>
                <a:moveTo>
                  <a:pt x="1134271" y="5391568"/>
                </a:moveTo>
                <a:cubicBezTo>
                  <a:pt x="1131925" y="5392318"/>
                  <a:pt x="1129581" y="5393066"/>
                  <a:pt x="1127554" y="5401045"/>
                </a:cubicBezTo>
                <a:cubicBezTo>
                  <a:pt x="1128556" y="5401334"/>
                  <a:pt x="1128556" y="5401334"/>
                  <a:pt x="1129221" y="5402956"/>
                </a:cubicBezTo>
                <a:cubicBezTo>
                  <a:pt x="1130563" y="5401916"/>
                  <a:pt x="1132580" y="5398217"/>
                  <a:pt x="1134271" y="5391568"/>
                </a:cubicBezTo>
                <a:close/>
                <a:moveTo>
                  <a:pt x="1149850" y="5389747"/>
                </a:moveTo>
                <a:lnTo>
                  <a:pt x="1149783" y="5390894"/>
                </a:lnTo>
                <a:lnTo>
                  <a:pt x="1148776" y="5392305"/>
                </a:lnTo>
                <a:lnTo>
                  <a:pt x="1148913" y="5390008"/>
                </a:lnTo>
                <a:close/>
                <a:moveTo>
                  <a:pt x="968129" y="5386088"/>
                </a:moveTo>
                <a:cubicBezTo>
                  <a:pt x="966754" y="5387218"/>
                  <a:pt x="966754" y="5387218"/>
                  <a:pt x="972897" y="5393903"/>
                </a:cubicBezTo>
                <a:cubicBezTo>
                  <a:pt x="972897" y="5393903"/>
                  <a:pt x="974272" y="5392774"/>
                  <a:pt x="974272" y="5392774"/>
                </a:cubicBezTo>
                <a:cubicBezTo>
                  <a:pt x="974272" y="5392774"/>
                  <a:pt x="974272" y="5392774"/>
                  <a:pt x="968129" y="5386088"/>
                </a:cubicBezTo>
                <a:close/>
                <a:moveTo>
                  <a:pt x="916427" y="5385560"/>
                </a:moveTo>
                <a:cubicBezTo>
                  <a:pt x="920664" y="5392506"/>
                  <a:pt x="919443" y="5393510"/>
                  <a:pt x="930363" y="5405396"/>
                </a:cubicBezTo>
                <a:cubicBezTo>
                  <a:pt x="932807" y="5403387"/>
                  <a:pt x="936474" y="5400373"/>
                  <a:pt x="932235" y="5393426"/>
                </a:cubicBezTo>
                <a:cubicBezTo>
                  <a:pt x="925554" y="5388488"/>
                  <a:pt x="917649" y="5384556"/>
                  <a:pt x="916427" y="5385560"/>
                </a:cubicBezTo>
                <a:close/>
                <a:moveTo>
                  <a:pt x="8680163" y="5383767"/>
                </a:moveTo>
                <a:cubicBezTo>
                  <a:pt x="8678058" y="5383767"/>
                  <a:pt x="8678058" y="5383767"/>
                  <a:pt x="8678058" y="5386909"/>
                </a:cubicBezTo>
                <a:cubicBezTo>
                  <a:pt x="8678058" y="5386909"/>
                  <a:pt x="8678058" y="5390053"/>
                  <a:pt x="8680163" y="5390053"/>
                </a:cubicBezTo>
                <a:cubicBezTo>
                  <a:pt x="8680163" y="5390053"/>
                  <a:pt x="8682267" y="5390053"/>
                  <a:pt x="8682267" y="5390053"/>
                </a:cubicBezTo>
                <a:cubicBezTo>
                  <a:pt x="8684371" y="5393196"/>
                  <a:pt x="8686475" y="5393196"/>
                  <a:pt x="8688581" y="5393196"/>
                </a:cubicBezTo>
                <a:cubicBezTo>
                  <a:pt x="8688581" y="5393196"/>
                  <a:pt x="8690685" y="5393196"/>
                  <a:pt x="8690685" y="5390053"/>
                </a:cubicBezTo>
                <a:cubicBezTo>
                  <a:pt x="8690685" y="5386909"/>
                  <a:pt x="8688581" y="5386909"/>
                  <a:pt x="8688581" y="5383767"/>
                </a:cubicBezTo>
                <a:cubicBezTo>
                  <a:pt x="8686475" y="5383767"/>
                  <a:pt x="8686475" y="5383767"/>
                  <a:pt x="8684371" y="5383767"/>
                </a:cubicBezTo>
                <a:cubicBezTo>
                  <a:pt x="8682267" y="5383767"/>
                  <a:pt x="8682267" y="5383767"/>
                  <a:pt x="8680163" y="5383767"/>
                </a:cubicBezTo>
                <a:close/>
                <a:moveTo>
                  <a:pt x="3969939" y="5383767"/>
                </a:moveTo>
                <a:cubicBezTo>
                  <a:pt x="3967834" y="5383767"/>
                  <a:pt x="3967834" y="5383767"/>
                  <a:pt x="3967834" y="5386909"/>
                </a:cubicBezTo>
                <a:cubicBezTo>
                  <a:pt x="3967834" y="5386909"/>
                  <a:pt x="3967834" y="5390053"/>
                  <a:pt x="3969939" y="5390053"/>
                </a:cubicBezTo>
                <a:cubicBezTo>
                  <a:pt x="3969939" y="5390053"/>
                  <a:pt x="3972043" y="5390053"/>
                  <a:pt x="3972043" y="5390053"/>
                </a:cubicBezTo>
                <a:cubicBezTo>
                  <a:pt x="3974149" y="5393196"/>
                  <a:pt x="3976252" y="5393196"/>
                  <a:pt x="3978357" y="5393196"/>
                </a:cubicBezTo>
                <a:cubicBezTo>
                  <a:pt x="3978357" y="5393196"/>
                  <a:pt x="3980461" y="5393196"/>
                  <a:pt x="3980461" y="5390053"/>
                </a:cubicBezTo>
                <a:cubicBezTo>
                  <a:pt x="3980461" y="5386909"/>
                  <a:pt x="3978357" y="5386909"/>
                  <a:pt x="3978357" y="5383767"/>
                </a:cubicBezTo>
                <a:cubicBezTo>
                  <a:pt x="3976252" y="5383767"/>
                  <a:pt x="3976252" y="5383767"/>
                  <a:pt x="3974149" y="5383767"/>
                </a:cubicBezTo>
                <a:cubicBezTo>
                  <a:pt x="3972043" y="5383767"/>
                  <a:pt x="3972043" y="5383767"/>
                  <a:pt x="3969939" y="5383767"/>
                </a:cubicBezTo>
                <a:close/>
                <a:moveTo>
                  <a:pt x="1148649" y="5381083"/>
                </a:moveTo>
                <a:lnTo>
                  <a:pt x="1149280" y="5383026"/>
                </a:lnTo>
                <a:lnTo>
                  <a:pt x="1148574" y="5382822"/>
                </a:lnTo>
                <a:lnTo>
                  <a:pt x="1146924" y="5384083"/>
                </a:lnTo>
                <a:close/>
                <a:moveTo>
                  <a:pt x="827199" y="5380672"/>
                </a:moveTo>
                <a:cubicBezTo>
                  <a:pt x="827199" y="5380672"/>
                  <a:pt x="838110" y="5395173"/>
                  <a:pt x="839484" y="5394044"/>
                </a:cubicBezTo>
                <a:cubicBezTo>
                  <a:pt x="834715" y="5386226"/>
                  <a:pt x="828574" y="5379542"/>
                  <a:pt x="827199" y="5380672"/>
                </a:cubicBezTo>
                <a:close/>
                <a:moveTo>
                  <a:pt x="696535" y="5378551"/>
                </a:moveTo>
                <a:cubicBezTo>
                  <a:pt x="695160" y="5379681"/>
                  <a:pt x="693786" y="5380810"/>
                  <a:pt x="706072" y="5394182"/>
                </a:cubicBezTo>
                <a:cubicBezTo>
                  <a:pt x="706072" y="5394182"/>
                  <a:pt x="707446" y="5393051"/>
                  <a:pt x="708822" y="5391921"/>
                </a:cubicBezTo>
                <a:cubicBezTo>
                  <a:pt x="702679" y="5385234"/>
                  <a:pt x="702679" y="5385234"/>
                  <a:pt x="696535" y="5378551"/>
                </a:cubicBezTo>
                <a:close/>
                <a:moveTo>
                  <a:pt x="8697714" y="5377675"/>
                </a:moveTo>
                <a:cubicBezTo>
                  <a:pt x="8696479" y="5377336"/>
                  <a:pt x="8694190" y="5377908"/>
                  <a:pt x="8689611" y="5379053"/>
                </a:cubicBezTo>
                <a:cubicBezTo>
                  <a:pt x="8690331" y="5384057"/>
                  <a:pt x="8691053" y="5389063"/>
                  <a:pt x="8691773" y="5394067"/>
                </a:cubicBezTo>
                <a:cubicBezTo>
                  <a:pt x="8700210" y="5386774"/>
                  <a:pt x="8700210" y="5386774"/>
                  <a:pt x="8699489" y="5381768"/>
                </a:cubicBezTo>
                <a:cubicBezTo>
                  <a:pt x="8699129" y="5379266"/>
                  <a:pt x="8698949" y="5378015"/>
                  <a:pt x="8697714" y="5377675"/>
                </a:cubicBezTo>
                <a:close/>
                <a:moveTo>
                  <a:pt x="3987491" y="5377675"/>
                </a:moveTo>
                <a:cubicBezTo>
                  <a:pt x="3986256" y="5377336"/>
                  <a:pt x="3983967" y="5377908"/>
                  <a:pt x="3979388" y="5379053"/>
                </a:cubicBezTo>
                <a:cubicBezTo>
                  <a:pt x="3980108" y="5384057"/>
                  <a:pt x="3980829" y="5389063"/>
                  <a:pt x="3981550" y="5394067"/>
                </a:cubicBezTo>
                <a:cubicBezTo>
                  <a:pt x="3989987" y="5386774"/>
                  <a:pt x="3989987" y="5386774"/>
                  <a:pt x="3989265" y="5381768"/>
                </a:cubicBezTo>
                <a:cubicBezTo>
                  <a:pt x="3988905" y="5379266"/>
                  <a:pt x="3988725" y="5378015"/>
                  <a:pt x="3987491" y="5377675"/>
                </a:cubicBezTo>
                <a:close/>
                <a:moveTo>
                  <a:pt x="165268" y="5377147"/>
                </a:moveTo>
                <a:cubicBezTo>
                  <a:pt x="165268" y="5377147"/>
                  <a:pt x="165268" y="5377147"/>
                  <a:pt x="163985" y="5378201"/>
                </a:cubicBezTo>
                <a:cubicBezTo>
                  <a:pt x="163985" y="5378201"/>
                  <a:pt x="163985" y="5378201"/>
                  <a:pt x="169786" y="5384516"/>
                </a:cubicBezTo>
                <a:cubicBezTo>
                  <a:pt x="168504" y="5385571"/>
                  <a:pt x="167219" y="5386626"/>
                  <a:pt x="167219" y="5386626"/>
                </a:cubicBezTo>
                <a:cubicBezTo>
                  <a:pt x="171738" y="5393994"/>
                  <a:pt x="173021" y="5392940"/>
                  <a:pt x="178823" y="5399255"/>
                </a:cubicBezTo>
                <a:cubicBezTo>
                  <a:pt x="178823" y="5399255"/>
                  <a:pt x="183342" y="5406623"/>
                  <a:pt x="189143" y="5412936"/>
                </a:cubicBezTo>
                <a:cubicBezTo>
                  <a:pt x="189143" y="5412936"/>
                  <a:pt x="190427" y="5411882"/>
                  <a:pt x="196228" y="5418196"/>
                </a:cubicBezTo>
                <a:cubicBezTo>
                  <a:pt x="196228" y="5418196"/>
                  <a:pt x="197511" y="5417141"/>
                  <a:pt x="197511" y="5417141"/>
                </a:cubicBezTo>
                <a:cubicBezTo>
                  <a:pt x="185908" y="5404513"/>
                  <a:pt x="181390" y="5397145"/>
                  <a:pt x="178154" y="5388720"/>
                </a:cubicBezTo>
                <a:cubicBezTo>
                  <a:pt x="176871" y="5389776"/>
                  <a:pt x="172352" y="5382406"/>
                  <a:pt x="172352" y="5382406"/>
                </a:cubicBezTo>
                <a:cubicBezTo>
                  <a:pt x="172352" y="5382406"/>
                  <a:pt x="166550" y="5376092"/>
                  <a:pt x="165268" y="5377147"/>
                </a:cubicBezTo>
                <a:close/>
                <a:moveTo>
                  <a:pt x="941551" y="5376642"/>
                </a:moveTo>
                <a:cubicBezTo>
                  <a:pt x="948271" y="5381548"/>
                  <a:pt x="947010" y="5382584"/>
                  <a:pt x="947010" y="5382584"/>
                </a:cubicBezTo>
                <a:cubicBezTo>
                  <a:pt x="947010" y="5382584"/>
                  <a:pt x="945750" y="5383621"/>
                  <a:pt x="945750" y="5383621"/>
                </a:cubicBezTo>
                <a:cubicBezTo>
                  <a:pt x="945750" y="5383621"/>
                  <a:pt x="945750" y="5383621"/>
                  <a:pt x="951211" y="5389564"/>
                </a:cubicBezTo>
                <a:cubicBezTo>
                  <a:pt x="952472" y="5388527"/>
                  <a:pt x="952472" y="5388527"/>
                  <a:pt x="952472" y="5388527"/>
                </a:cubicBezTo>
                <a:cubicBezTo>
                  <a:pt x="952472" y="5388527"/>
                  <a:pt x="957932" y="5394470"/>
                  <a:pt x="959192" y="5393434"/>
                </a:cubicBezTo>
                <a:cubicBezTo>
                  <a:pt x="954992" y="5386455"/>
                  <a:pt x="956253" y="5385420"/>
                  <a:pt x="950792" y="5379476"/>
                </a:cubicBezTo>
                <a:cubicBezTo>
                  <a:pt x="944071" y="5374570"/>
                  <a:pt x="944071" y="5374570"/>
                  <a:pt x="941551" y="5376642"/>
                </a:cubicBezTo>
                <a:close/>
                <a:moveTo>
                  <a:pt x="678621" y="5373717"/>
                </a:moveTo>
                <a:cubicBezTo>
                  <a:pt x="682992" y="5380882"/>
                  <a:pt x="687362" y="5388046"/>
                  <a:pt x="691732" y="5395211"/>
                </a:cubicBezTo>
                <a:cubicBezTo>
                  <a:pt x="694548" y="5398275"/>
                  <a:pt x="696586" y="5399289"/>
                  <a:pt x="698077" y="5399408"/>
                </a:cubicBezTo>
                <a:cubicBezTo>
                  <a:pt x="699569" y="5399527"/>
                  <a:pt x="700515" y="5398750"/>
                  <a:pt x="701145" y="5398231"/>
                </a:cubicBezTo>
                <a:cubicBezTo>
                  <a:pt x="696774" y="5391067"/>
                  <a:pt x="679881" y="5372681"/>
                  <a:pt x="678621" y="5373717"/>
                </a:cubicBezTo>
                <a:close/>
                <a:moveTo>
                  <a:pt x="8653874" y="5372424"/>
                </a:moveTo>
                <a:cubicBezTo>
                  <a:pt x="8653874" y="5372424"/>
                  <a:pt x="8653874" y="5372424"/>
                  <a:pt x="8644716" y="5374712"/>
                </a:cubicBezTo>
                <a:cubicBezTo>
                  <a:pt x="8644716" y="5374712"/>
                  <a:pt x="8635560" y="5377000"/>
                  <a:pt x="8635560" y="5377000"/>
                </a:cubicBezTo>
                <a:cubicBezTo>
                  <a:pt x="8635965" y="5379815"/>
                  <a:pt x="8638458" y="5380652"/>
                  <a:pt x="8640848" y="5380784"/>
                </a:cubicBezTo>
                <a:cubicBezTo>
                  <a:pt x="8643239" y="5380916"/>
                  <a:pt x="8645527" y="5380344"/>
                  <a:pt x="8645527" y="5380344"/>
                </a:cubicBezTo>
                <a:cubicBezTo>
                  <a:pt x="8654685" y="5378056"/>
                  <a:pt x="8653874" y="5372424"/>
                  <a:pt x="8653874" y="5372424"/>
                </a:cubicBezTo>
                <a:close/>
                <a:moveTo>
                  <a:pt x="3943651" y="5372424"/>
                </a:moveTo>
                <a:cubicBezTo>
                  <a:pt x="3943651" y="5372424"/>
                  <a:pt x="3943651" y="5372424"/>
                  <a:pt x="3934492" y="5374712"/>
                </a:cubicBezTo>
                <a:cubicBezTo>
                  <a:pt x="3934492" y="5374712"/>
                  <a:pt x="3925336" y="5377000"/>
                  <a:pt x="3925336" y="5377000"/>
                </a:cubicBezTo>
                <a:cubicBezTo>
                  <a:pt x="3925742" y="5379815"/>
                  <a:pt x="3928234" y="5380652"/>
                  <a:pt x="3930624" y="5380784"/>
                </a:cubicBezTo>
                <a:cubicBezTo>
                  <a:pt x="3933015" y="5380916"/>
                  <a:pt x="3935304" y="5380344"/>
                  <a:pt x="3935304" y="5380344"/>
                </a:cubicBezTo>
                <a:cubicBezTo>
                  <a:pt x="3944462" y="5378056"/>
                  <a:pt x="3943651" y="5372424"/>
                  <a:pt x="3943651" y="5372424"/>
                </a:cubicBezTo>
                <a:close/>
                <a:moveTo>
                  <a:pt x="882521" y="5370401"/>
                </a:moveTo>
                <a:cubicBezTo>
                  <a:pt x="888152" y="5376530"/>
                  <a:pt x="886892" y="5377567"/>
                  <a:pt x="892522" y="5383694"/>
                </a:cubicBezTo>
                <a:cubicBezTo>
                  <a:pt x="891262" y="5384729"/>
                  <a:pt x="891262" y="5384729"/>
                  <a:pt x="891262" y="5384729"/>
                </a:cubicBezTo>
                <a:cubicBezTo>
                  <a:pt x="885632" y="5378602"/>
                  <a:pt x="884371" y="5379638"/>
                  <a:pt x="884371" y="5379638"/>
                </a:cubicBezTo>
                <a:cubicBezTo>
                  <a:pt x="883111" y="5380674"/>
                  <a:pt x="888741" y="5386802"/>
                  <a:pt x="887481" y="5387837"/>
                </a:cubicBezTo>
                <a:cubicBezTo>
                  <a:pt x="887481" y="5387837"/>
                  <a:pt x="886221" y="5388873"/>
                  <a:pt x="891851" y="5395002"/>
                </a:cubicBezTo>
                <a:cubicBezTo>
                  <a:pt x="892482" y="5394484"/>
                  <a:pt x="894834" y="5395238"/>
                  <a:pt x="896483" y="5395227"/>
                </a:cubicBezTo>
                <a:cubicBezTo>
                  <a:pt x="898133" y="5395218"/>
                  <a:pt x="899079" y="5394440"/>
                  <a:pt x="896894" y="5390858"/>
                </a:cubicBezTo>
                <a:cubicBezTo>
                  <a:pt x="896894" y="5390858"/>
                  <a:pt x="892522" y="5383694"/>
                  <a:pt x="892522" y="5383694"/>
                </a:cubicBezTo>
                <a:cubicBezTo>
                  <a:pt x="898154" y="5389823"/>
                  <a:pt x="898154" y="5389823"/>
                  <a:pt x="898154" y="5389823"/>
                </a:cubicBezTo>
                <a:cubicBezTo>
                  <a:pt x="898154" y="5389823"/>
                  <a:pt x="893783" y="5382658"/>
                  <a:pt x="895043" y="5381621"/>
                </a:cubicBezTo>
                <a:cubicBezTo>
                  <a:pt x="897858" y="5384686"/>
                  <a:pt x="898174" y="5384426"/>
                  <a:pt x="898489" y="5384168"/>
                </a:cubicBezTo>
                <a:lnTo>
                  <a:pt x="898922" y="5384183"/>
                </a:lnTo>
                <a:lnTo>
                  <a:pt x="901934" y="5386714"/>
                </a:lnTo>
                <a:cubicBezTo>
                  <a:pt x="900526" y="5385182"/>
                  <a:pt x="899744" y="5384481"/>
                  <a:pt x="899274" y="5384195"/>
                </a:cubicBezTo>
                <a:lnTo>
                  <a:pt x="898922" y="5384183"/>
                </a:lnTo>
                <a:close/>
                <a:moveTo>
                  <a:pt x="616843" y="5369738"/>
                </a:moveTo>
                <a:cubicBezTo>
                  <a:pt x="616843" y="5369738"/>
                  <a:pt x="615697" y="5370681"/>
                  <a:pt x="615697" y="5370681"/>
                </a:cubicBezTo>
                <a:cubicBezTo>
                  <a:pt x="614550" y="5371622"/>
                  <a:pt x="614550" y="5371622"/>
                  <a:pt x="614550" y="5371622"/>
                </a:cubicBezTo>
                <a:cubicBezTo>
                  <a:pt x="614550" y="5371622"/>
                  <a:pt x="619792" y="5375138"/>
                  <a:pt x="619792" y="5375138"/>
                </a:cubicBezTo>
                <a:cubicBezTo>
                  <a:pt x="619792" y="5375138"/>
                  <a:pt x="620938" y="5374196"/>
                  <a:pt x="620938" y="5374196"/>
                </a:cubicBezTo>
                <a:cubicBezTo>
                  <a:pt x="616843" y="5369738"/>
                  <a:pt x="616843" y="5369738"/>
                  <a:pt x="616843" y="5369738"/>
                </a:cubicBezTo>
                <a:close/>
                <a:moveTo>
                  <a:pt x="7469851" y="5367928"/>
                </a:moveTo>
                <a:cubicBezTo>
                  <a:pt x="7470279" y="5372352"/>
                  <a:pt x="7470279" y="5372352"/>
                  <a:pt x="7470279" y="5372352"/>
                </a:cubicBezTo>
                <a:cubicBezTo>
                  <a:pt x="7470385" y="5373458"/>
                  <a:pt x="7470816" y="5373937"/>
                  <a:pt x="7471301" y="5373985"/>
                </a:cubicBezTo>
                <a:cubicBezTo>
                  <a:pt x="7471785" y="5374032"/>
                  <a:pt x="7472324" y="5373645"/>
                  <a:pt x="7472646" y="5373019"/>
                </a:cubicBezTo>
                <a:cubicBezTo>
                  <a:pt x="7473292" y="5371767"/>
                  <a:pt x="7473080" y="5369555"/>
                  <a:pt x="7469851" y="5367928"/>
                </a:cubicBezTo>
                <a:close/>
                <a:moveTo>
                  <a:pt x="781" y="5365912"/>
                </a:moveTo>
                <a:cubicBezTo>
                  <a:pt x="-289" y="5365569"/>
                  <a:pt x="-575" y="5365805"/>
                  <a:pt x="1984" y="5368591"/>
                </a:cubicBezTo>
                <a:cubicBezTo>
                  <a:pt x="1984" y="5368591"/>
                  <a:pt x="7103" y="5374162"/>
                  <a:pt x="8248" y="5373220"/>
                </a:cubicBezTo>
                <a:cubicBezTo>
                  <a:pt x="9395" y="5372278"/>
                  <a:pt x="4275" y="5366707"/>
                  <a:pt x="4275" y="5366707"/>
                </a:cubicBezTo>
                <a:cubicBezTo>
                  <a:pt x="3703" y="5367178"/>
                  <a:pt x="1850" y="5366256"/>
                  <a:pt x="781" y="5365912"/>
                </a:cubicBezTo>
                <a:close/>
                <a:moveTo>
                  <a:pt x="700477" y="5365333"/>
                </a:moveTo>
                <a:cubicBezTo>
                  <a:pt x="699351" y="5364746"/>
                  <a:pt x="698799" y="5365199"/>
                  <a:pt x="699262" y="5367509"/>
                </a:cubicBezTo>
                <a:cubicBezTo>
                  <a:pt x="704891" y="5373636"/>
                  <a:pt x="710525" y="5379765"/>
                  <a:pt x="716154" y="5385893"/>
                </a:cubicBezTo>
                <a:cubicBezTo>
                  <a:pt x="713044" y="5377693"/>
                  <a:pt x="717415" y="5384859"/>
                  <a:pt x="719936" y="5382786"/>
                </a:cubicBezTo>
                <a:cubicBezTo>
                  <a:pt x="719936" y="5382786"/>
                  <a:pt x="721196" y="5381750"/>
                  <a:pt x="714304" y="5376658"/>
                </a:cubicBezTo>
                <a:cubicBezTo>
                  <a:pt x="712414" y="5378212"/>
                  <a:pt x="703856" y="5367093"/>
                  <a:pt x="700477" y="5365333"/>
                </a:cubicBezTo>
                <a:close/>
                <a:moveTo>
                  <a:pt x="98742" y="5365332"/>
                </a:moveTo>
                <a:cubicBezTo>
                  <a:pt x="97597" y="5366274"/>
                  <a:pt x="108736" y="5380586"/>
                  <a:pt x="109882" y="5379644"/>
                </a:cubicBezTo>
                <a:cubicBezTo>
                  <a:pt x="109882" y="5379644"/>
                  <a:pt x="109882" y="5379644"/>
                  <a:pt x="111028" y="5378702"/>
                </a:cubicBezTo>
                <a:cubicBezTo>
                  <a:pt x="111028" y="5378702"/>
                  <a:pt x="104885" y="5372017"/>
                  <a:pt x="98742" y="5365332"/>
                </a:cubicBezTo>
                <a:close/>
                <a:moveTo>
                  <a:pt x="875049" y="5364807"/>
                </a:moveTo>
                <a:cubicBezTo>
                  <a:pt x="873766" y="5365863"/>
                  <a:pt x="872482" y="5366917"/>
                  <a:pt x="872482" y="5366917"/>
                </a:cubicBezTo>
                <a:cubicBezTo>
                  <a:pt x="873766" y="5365863"/>
                  <a:pt x="879909" y="5372548"/>
                  <a:pt x="881192" y="5371494"/>
                </a:cubicBezTo>
                <a:cubicBezTo>
                  <a:pt x="881192" y="5371494"/>
                  <a:pt x="881192" y="5371494"/>
                  <a:pt x="875049" y="5364807"/>
                </a:cubicBezTo>
                <a:close/>
                <a:moveTo>
                  <a:pt x="1103366" y="5364750"/>
                </a:moveTo>
                <a:cubicBezTo>
                  <a:pt x="1101667" y="5367579"/>
                  <a:pt x="1098153" y="5368496"/>
                  <a:pt x="1098268" y="5373241"/>
                </a:cubicBezTo>
                <a:cubicBezTo>
                  <a:pt x="1099521" y="5373869"/>
                  <a:pt x="1100647" y="5373784"/>
                  <a:pt x="1101586" y="5373270"/>
                </a:cubicBezTo>
                <a:cubicBezTo>
                  <a:pt x="1102523" y="5372757"/>
                  <a:pt x="1103275" y="5371815"/>
                  <a:pt x="1103779" y="5370729"/>
                </a:cubicBezTo>
                <a:cubicBezTo>
                  <a:pt x="1104786" y="5368556"/>
                  <a:pt x="1104807" y="5365806"/>
                  <a:pt x="1103366" y="5364750"/>
                </a:cubicBezTo>
                <a:close/>
                <a:moveTo>
                  <a:pt x="794680" y="5364377"/>
                </a:moveTo>
                <a:cubicBezTo>
                  <a:pt x="800309" y="5370505"/>
                  <a:pt x="800309" y="5370505"/>
                  <a:pt x="799021" y="5371563"/>
                </a:cubicBezTo>
                <a:cubicBezTo>
                  <a:pt x="799021" y="5371563"/>
                  <a:pt x="793389" y="5365436"/>
                  <a:pt x="792101" y="5366496"/>
                </a:cubicBezTo>
                <a:cubicBezTo>
                  <a:pt x="797732" y="5372623"/>
                  <a:pt x="796442" y="5373683"/>
                  <a:pt x="795153" y="5374742"/>
                </a:cubicBezTo>
                <a:cubicBezTo>
                  <a:pt x="796918" y="5384050"/>
                  <a:pt x="793050" y="5387229"/>
                  <a:pt x="790473" y="5389348"/>
                </a:cubicBezTo>
                <a:cubicBezTo>
                  <a:pt x="789183" y="5390407"/>
                  <a:pt x="777923" y="5378151"/>
                  <a:pt x="782263" y="5385338"/>
                </a:cubicBezTo>
                <a:cubicBezTo>
                  <a:pt x="780975" y="5386397"/>
                  <a:pt x="782263" y="5385338"/>
                  <a:pt x="787894" y="5391467"/>
                </a:cubicBezTo>
                <a:cubicBezTo>
                  <a:pt x="793526" y="5397595"/>
                  <a:pt x="793526" y="5397595"/>
                  <a:pt x="793526" y="5397595"/>
                </a:cubicBezTo>
                <a:cubicBezTo>
                  <a:pt x="804787" y="5409852"/>
                  <a:pt x="806076" y="5408792"/>
                  <a:pt x="811709" y="5414920"/>
                </a:cubicBezTo>
                <a:cubicBezTo>
                  <a:pt x="810419" y="5415980"/>
                  <a:pt x="809130" y="5417041"/>
                  <a:pt x="809130" y="5417041"/>
                </a:cubicBezTo>
                <a:cubicBezTo>
                  <a:pt x="814761" y="5423166"/>
                  <a:pt x="814761" y="5423166"/>
                  <a:pt x="814761" y="5423166"/>
                </a:cubicBezTo>
                <a:cubicBezTo>
                  <a:pt x="814761" y="5423166"/>
                  <a:pt x="820391" y="5429296"/>
                  <a:pt x="820391" y="5429296"/>
                </a:cubicBezTo>
                <a:cubicBezTo>
                  <a:pt x="821680" y="5428236"/>
                  <a:pt x="821680" y="5428236"/>
                  <a:pt x="821680" y="5428236"/>
                </a:cubicBezTo>
                <a:cubicBezTo>
                  <a:pt x="816049" y="5422108"/>
                  <a:pt x="817338" y="5421047"/>
                  <a:pt x="817338" y="5421047"/>
                </a:cubicBezTo>
                <a:cubicBezTo>
                  <a:pt x="817338" y="5421047"/>
                  <a:pt x="817338" y="5421047"/>
                  <a:pt x="818627" y="5419988"/>
                </a:cubicBezTo>
                <a:cubicBezTo>
                  <a:pt x="818627" y="5419988"/>
                  <a:pt x="819916" y="5418929"/>
                  <a:pt x="819916" y="5418929"/>
                </a:cubicBezTo>
                <a:cubicBezTo>
                  <a:pt x="814285" y="5412801"/>
                  <a:pt x="814285" y="5412801"/>
                  <a:pt x="815574" y="5411743"/>
                </a:cubicBezTo>
                <a:cubicBezTo>
                  <a:pt x="815574" y="5411743"/>
                  <a:pt x="816864" y="5410682"/>
                  <a:pt x="816864" y="5410682"/>
                </a:cubicBezTo>
                <a:cubicBezTo>
                  <a:pt x="818154" y="5409623"/>
                  <a:pt x="830704" y="5420820"/>
                  <a:pt x="826361" y="5413631"/>
                </a:cubicBezTo>
                <a:cubicBezTo>
                  <a:pt x="826361" y="5413631"/>
                  <a:pt x="826361" y="5413631"/>
                  <a:pt x="820730" y="5407503"/>
                </a:cubicBezTo>
                <a:cubicBezTo>
                  <a:pt x="820730" y="5407503"/>
                  <a:pt x="822020" y="5406444"/>
                  <a:pt x="816388" y="5400316"/>
                </a:cubicBezTo>
                <a:cubicBezTo>
                  <a:pt x="815099" y="5401376"/>
                  <a:pt x="815099" y="5401376"/>
                  <a:pt x="815099" y="5401376"/>
                </a:cubicBezTo>
                <a:cubicBezTo>
                  <a:pt x="809468" y="5395247"/>
                  <a:pt x="809468" y="5395247"/>
                  <a:pt x="808179" y="5396306"/>
                </a:cubicBezTo>
                <a:cubicBezTo>
                  <a:pt x="809468" y="5395247"/>
                  <a:pt x="809468" y="5395247"/>
                  <a:pt x="809468" y="5395247"/>
                </a:cubicBezTo>
                <a:cubicBezTo>
                  <a:pt x="803838" y="5389119"/>
                  <a:pt x="813335" y="5392067"/>
                  <a:pt x="814624" y="5391009"/>
                </a:cubicBezTo>
                <a:cubicBezTo>
                  <a:pt x="820255" y="5397137"/>
                  <a:pt x="820255" y="5397137"/>
                  <a:pt x="820255" y="5397137"/>
                </a:cubicBezTo>
                <a:cubicBezTo>
                  <a:pt x="820255" y="5397137"/>
                  <a:pt x="820255" y="5397137"/>
                  <a:pt x="821544" y="5396077"/>
                </a:cubicBezTo>
                <a:cubicBezTo>
                  <a:pt x="815914" y="5389948"/>
                  <a:pt x="815914" y="5389948"/>
                  <a:pt x="815914" y="5389948"/>
                </a:cubicBezTo>
                <a:cubicBezTo>
                  <a:pt x="817202" y="5388890"/>
                  <a:pt x="817202" y="5388890"/>
                  <a:pt x="818491" y="5387830"/>
                </a:cubicBezTo>
                <a:cubicBezTo>
                  <a:pt x="807230" y="5375574"/>
                  <a:pt x="801598" y="5369445"/>
                  <a:pt x="794680" y="5364377"/>
                </a:cubicBezTo>
                <a:close/>
                <a:moveTo>
                  <a:pt x="959082" y="5362233"/>
                </a:moveTo>
                <a:cubicBezTo>
                  <a:pt x="959082" y="5362233"/>
                  <a:pt x="956637" y="5364242"/>
                  <a:pt x="955414" y="5365246"/>
                </a:cubicBezTo>
                <a:cubicBezTo>
                  <a:pt x="956438" y="5366360"/>
                  <a:pt x="957102" y="5366792"/>
                  <a:pt x="957543" y="5366797"/>
                </a:cubicBezTo>
                <a:cubicBezTo>
                  <a:pt x="957983" y="5366801"/>
                  <a:pt x="958199" y="5366379"/>
                  <a:pt x="958324" y="5365787"/>
                </a:cubicBezTo>
                <a:cubicBezTo>
                  <a:pt x="958577" y="5364603"/>
                  <a:pt x="958470" y="5362736"/>
                  <a:pt x="959082" y="5362233"/>
                </a:cubicBezTo>
                <a:close/>
                <a:moveTo>
                  <a:pt x="169253" y="5362136"/>
                </a:moveTo>
                <a:cubicBezTo>
                  <a:pt x="181027" y="5374949"/>
                  <a:pt x="177314" y="5378001"/>
                  <a:pt x="171428" y="5371594"/>
                </a:cubicBezTo>
                <a:cubicBezTo>
                  <a:pt x="171428" y="5371594"/>
                  <a:pt x="177314" y="5378001"/>
                  <a:pt x="176077" y="5379018"/>
                </a:cubicBezTo>
                <a:cubicBezTo>
                  <a:pt x="176077" y="5379018"/>
                  <a:pt x="174839" y="5380035"/>
                  <a:pt x="173602" y="5381052"/>
                </a:cubicBezTo>
                <a:cubicBezTo>
                  <a:pt x="179489" y="5387460"/>
                  <a:pt x="178251" y="5388476"/>
                  <a:pt x="184138" y="5394883"/>
                </a:cubicBezTo>
                <a:cubicBezTo>
                  <a:pt x="190025" y="5401290"/>
                  <a:pt x="191263" y="5400272"/>
                  <a:pt x="191263" y="5400272"/>
                </a:cubicBezTo>
                <a:cubicBezTo>
                  <a:pt x="190025" y="5401290"/>
                  <a:pt x="190025" y="5401290"/>
                  <a:pt x="193438" y="5409732"/>
                </a:cubicBezTo>
                <a:cubicBezTo>
                  <a:pt x="197000" y="5412427"/>
                  <a:pt x="199168" y="5413456"/>
                  <a:pt x="200565" y="5413538"/>
                </a:cubicBezTo>
                <a:cubicBezTo>
                  <a:pt x="204760" y="5413781"/>
                  <a:pt x="202025" y="5405485"/>
                  <a:pt x="209224" y="5408002"/>
                </a:cubicBezTo>
                <a:cubicBezTo>
                  <a:pt x="197449" y="5395186"/>
                  <a:pt x="192800" y="5387762"/>
                  <a:pt x="181027" y="5374949"/>
                </a:cubicBezTo>
                <a:cubicBezTo>
                  <a:pt x="181027" y="5374949"/>
                  <a:pt x="181027" y="5374949"/>
                  <a:pt x="182264" y="5373931"/>
                </a:cubicBezTo>
                <a:cubicBezTo>
                  <a:pt x="182264" y="5373931"/>
                  <a:pt x="176378" y="5367525"/>
                  <a:pt x="176378" y="5367525"/>
                </a:cubicBezTo>
                <a:cubicBezTo>
                  <a:pt x="176378" y="5367525"/>
                  <a:pt x="169253" y="5362136"/>
                  <a:pt x="169253" y="5362136"/>
                </a:cubicBezTo>
                <a:close/>
                <a:moveTo>
                  <a:pt x="874189" y="5361114"/>
                </a:moveTo>
                <a:cubicBezTo>
                  <a:pt x="874796" y="5362082"/>
                  <a:pt x="876331" y="5363753"/>
                  <a:pt x="876331" y="5363753"/>
                </a:cubicBezTo>
                <a:cubicBezTo>
                  <a:pt x="879403" y="5367096"/>
                  <a:pt x="880940" y="5368767"/>
                  <a:pt x="881868" y="5369471"/>
                </a:cubicBezTo>
                <a:cubicBezTo>
                  <a:pt x="882796" y="5370175"/>
                  <a:pt x="883117" y="5369912"/>
                  <a:pt x="883758" y="5369384"/>
                </a:cubicBezTo>
                <a:cubicBezTo>
                  <a:pt x="878899" y="5361643"/>
                  <a:pt x="877616" y="5362697"/>
                  <a:pt x="877616" y="5362697"/>
                </a:cubicBezTo>
                <a:cubicBezTo>
                  <a:pt x="873903" y="5359883"/>
                  <a:pt x="873582" y="5360147"/>
                  <a:pt x="874189" y="5361114"/>
                </a:cubicBezTo>
                <a:close/>
                <a:moveTo>
                  <a:pt x="7406349" y="5360727"/>
                </a:moveTo>
                <a:cubicBezTo>
                  <a:pt x="7406349" y="5360727"/>
                  <a:pt x="7400341" y="5360447"/>
                  <a:pt x="7399849" y="5365212"/>
                </a:cubicBezTo>
                <a:cubicBezTo>
                  <a:pt x="7399849" y="5365212"/>
                  <a:pt x="7399849" y="5365212"/>
                  <a:pt x="7399359" y="5369977"/>
                </a:cubicBezTo>
                <a:cubicBezTo>
                  <a:pt x="7399238" y="5371167"/>
                  <a:pt x="7399582" y="5371482"/>
                  <a:pt x="7400175" y="5371211"/>
                </a:cubicBezTo>
                <a:cubicBezTo>
                  <a:pt x="7401958" y="5370396"/>
                  <a:pt x="7405981" y="5364300"/>
                  <a:pt x="7406349" y="5360727"/>
                </a:cubicBezTo>
                <a:close/>
                <a:moveTo>
                  <a:pt x="906553" y="5358470"/>
                </a:moveTo>
                <a:cubicBezTo>
                  <a:pt x="924980" y="5378527"/>
                  <a:pt x="935250" y="5381822"/>
                  <a:pt x="936624" y="5380691"/>
                </a:cubicBezTo>
                <a:cubicBezTo>
                  <a:pt x="930480" y="5374006"/>
                  <a:pt x="929105" y="5375137"/>
                  <a:pt x="916820" y="5361765"/>
                </a:cubicBezTo>
                <a:cubicBezTo>
                  <a:pt x="921589" y="5369581"/>
                  <a:pt x="914071" y="5364025"/>
                  <a:pt x="906553" y="5358470"/>
                </a:cubicBezTo>
                <a:close/>
                <a:moveTo>
                  <a:pt x="304808" y="5355835"/>
                </a:moveTo>
                <a:cubicBezTo>
                  <a:pt x="303811" y="5355188"/>
                  <a:pt x="303583" y="5355376"/>
                  <a:pt x="306654" y="5358719"/>
                </a:cubicBezTo>
                <a:cubicBezTo>
                  <a:pt x="306654" y="5358719"/>
                  <a:pt x="306654" y="5358719"/>
                  <a:pt x="307569" y="5357965"/>
                </a:cubicBezTo>
                <a:cubicBezTo>
                  <a:pt x="307569" y="5357965"/>
                  <a:pt x="305805" y="5356482"/>
                  <a:pt x="304808" y="5355835"/>
                </a:cubicBezTo>
                <a:close/>
                <a:moveTo>
                  <a:pt x="807221" y="5354065"/>
                </a:moveTo>
                <a:cubicBezTo>
                  <a:pt x="813023" y="5360379"/>
                  <a:pt x="814295" y="5359333"/>
                  <a:pt x="818825" y="5366693"/>
                </a:cubicBezTo>
                <a:cubicBezTo>
                  <a:pt x="811750" y="5361426"/>
                  <a:pt x="810477" y="5362472"/>
                  <a:pt x="816278" y="5368786"/>
                </a:cubicBezTo>
                <a:cubicBezTo>
                  <a:pt x="830427" y="5379320"/>
                  <a:pt x="834246" y="5376181"/>
                  <a:pt x="851650" y="5395123"/>
                </a:cubicBezTo>
                <a:cubicBezTo>
                  <a:pt x="851650" y="5395123"/>
                  <a:pt x="850377" y="5396169"/>
                  <a:pt x="856179" y="5402483"/>
                </a:cubicBezTo>
                <a:cubicBezTo>
                  <a:pt x="856179" y="5402483"/>
                  <a:pt x="856179" y="5402483"/>
                  <a:pt x="861980" y="5408798"/>
                </a:cubicBezTo>
                <a:cubicBezTo>
                  <a:pt x="861980" y="5408798"/>
                  <a:pt x="860708" y="5409845"/>
                  <a:pt x="860708" y="5409845"/>
                </a:cubicBezTo>
                <a:cubicBezTo>
                  <a:pt x="860708" y="5409845"/>
                  <a:pt x="867783" y="5415111"/>
                  <a:pt x="867783" y="5415111"/>
                </a:cubicBezTo>
                <a:cubicBezTo>
                  <a:pt x="869056" y="5414066"/>
                  <a:pt x="867783" y="5415111"/>
                  <a:pt x="874857" y="5420380"/>
                </a:cubicBezTo>
                <a:cubicBezTo>
                  <a:pt x="876943" y="5421435"/>
                  <a:pt x="878225" y="5421766"/>
                  <a:pt x="878814" y="5421457"/>
                </a:cubicBezTo>
                <a:cubicBezTo>
                  <a:pt x="879402" y="5421146"/>
                  <a:pt x="879295" y="5420194"/>
                  <a:pt x="878606" y="5418683"/>
                </a:cubicBezTo>
                <a:cubicBezTo>
                  <a:pt x="877225" y="5415662"/>
                  <a:pt x="873511" y="5410403"/>
                  <a:pt x="868346" y="5403565"/>
                </a:cubicBezTo>
                <a:cubicBezTo>
                  <a:pt x="861271" y="5398297"/>
                  <a:pt x="852923" y="5394077"/>
                  <a:pt x="843866" y="5379356"/>
                </a:cubicBezTo>
                <a:cubicBezTo>
                  <a:pt x="842593" y="5380403"/>
                  <a:pt x="841320" y="5381449"/>
                  <a:pt x="835519" y="5375135"/>
                </a:cubicBezTo>
                <a:cubicBezTo>
                  <a:pt x="835519" y="5375135"/>
                  <a:pt x="835519" y="5375135"/>
                  <a:pt x="829718" y="5368821"/>
                </a:cubicBezTo>
                <a:cubicBezTo>
                  <a:pt x="822644" y="5363555"/>
                  <a:pt x="815569" y="5358286"/>
                  <a:pt x="807221" y="5354065"/>
                </a:cubicBezTo>
                <a:close/>
                <a:moveTo>
                  <a:pt x="941755" y="5353008"/>
                </a:moveTo>
                <a:cubicBezTo>
                  <a:pt x="940472" y="5354061"/>
                  <a:pt x="940472" y="5354061"/>
                  <a:pt x="940472" y="5354061"/>
                </a:cubicBezTo>
                <a:cubicBezTo>
                  <a:pt x="940472" y="5354061"/>
                  <a:pt x="944923" y="5361357"/>
                  <a:pt x="944923" y="5361357"/>
                </a:cubicBezTo>
                <a:cubicBezTo>
                  <a:pt x="943640" y="5362411"/>
                  <a:pt x="948089" y="5369706"/>
                  <a:pt x="946805" y="5370760"/>
                </a:cubicBezTo>
                <a:cubicBezTo>
                  <a:pt x="951106" y="5375439"/>
                  <a:pt x="953854" y="5377972"/>
                  <a:pt x="955599" y="5379104"/>
                </a:cubicBezTo>
                <a:cubicBezTo>
                  <a:pt x="957344" y="5380237"/>
                  <a:pt x="958085" y="5379971"/>
                  <a:pt x="958368" y="5379054"/>
                </a:cubicBezTo>
                <a:cubicBezTo>
                  <a:pt x="958935" y="5377218"/>
                  <a:pt x="957672" y="5372781"/>
                  <a:pt x="958955" y="5371726"/>
                </a:cubicBezTo>
                <a:cubicBezTo>
                  <a:pt x="953223" y="5365486"/>
                  <a:pt x="951939" y="5366541"/>
                  <a:pt x="946206" y="5360302"/>
                </a:cubicBezTo>
                <a:cubicBezTo>
                  <a:pt x="946206" y="5360302"/>
                  <a:pt x="946206" y="5360302"/>
                  <a:pt x="947490" y="5359247"/>
                </a:cubicBezTo>
                <a:cubicBezTo>
                  <a:pt x="947490" y="5359247"/>
                  <a:pt x="947490" y="5359247"/>
                  <a:pt x="941755" y="5353008"/>
                </a:cubicBezTo>
                <a:close/>
                <a:moveTo>
                  <a:pt x="209358" y="5352639"/>
                </a:moveTo>
                <a:cubicBezTo>
                  <a:pt x="209358" y="5352639"/>
                  <a:pt x="209358" y="5352639"/>
                  <a:pt x="208098" y="5353676"/>
                </a:cubicBezTo>
                <a:cubicBezTo>
                  <a:pt x="208098" y="5353676"/>
                  <a:pt x="213730" y="5359804"/>
                  <a:pt x="212470" y="5360840"/>
                </a:cubicBezTo>
                <a:cubicBezTo>
                  <a:pt x="211208" y="5361876"/>
                  <a:pt x="206838" y="5354711"/>
                  <a:pt x="211208" y="5361876"/>
                </a:cubicBezTo>
                <a:cubicBezTo>
                  <a:pt x="211208" y="5361876"/>
                  <a:pt x="209948" y="5362913"/>
                  <a:pt x="215578" y="5369040"/>
                </a:cubicBezTo>
                <a:cubicBezTo>
                  <a:pt x="215578" y="5369040"/>
                  <a:pt x="216839" y="5368004"/>
                  <a:pt x="218099" y="5366967"/>
                </a:cubicBezTo>
                <a:cubicBezTo>
                  <a:pt x="220916" y="5370032"/>
                  <a:pt x="224361" y="5372579"/>
                  <a:pt x="226398" y="5373592"/>
                </a:cubicBezTo>
                <a:cubicBezTo>
                  <a:pt x="227417" y="5374100"/>
                  <a:pt x="228085" y="5374223"/>
                  <a:pt x="228145" y="5373838"/>
                </a:cubicBezTo>
                <a:cubicBezTo>
                  <a:pt x="228205" y="5373453"/>
                  <a:pt x="227660" y="5372557"/>
                  <a:pt x="226251" y="5371024"/>
                </a:cubicBezTo>
                <a:cubicBezTo>
                  <a:pt x="226251" y="5371024"/>
                  <a:pt x="219360" y="5365933"/>
                  <a:pt x="219360" y="5365933"/>
                </a:cubicBezTo>
                <a:cubicBezTo>
                  <a:pt x="219360" y="5365933"/>
                  <a:pt x="213730" y="5359804"/>
                  <a:pt x="213730" y="5359804"/>
                </a:cubicBezTo>
                <a:cubicBezTo>
                  <a:pt x="213730" y="5359804"/>
                  <a:pt x="213730" y="5359804"/>
                  <a:pt x="214990" y="5358768"/>
                </a:cubicBezTo>
                <a:cubicBezTo>
                  <a:pt x="209358" y="5352639"/>
                  <a:pt x="209358" y="5352639"/>
                  <a:pt x="209358" y="5352639"/>
                </a:cubicBezTo>
                <a:close/>
                <a:moveTo>
                  <a:pt x="100390" y="5352241"/>
                </a:moveTo>
                <a:cubicBezTo>
                  <a:pt x="106532" y="5358926"/>
                  <a:pt x="105157" y="5360058"/>
                  <a:pt x="111301" y="5366742"/>
                </a:cubicBezTo>
                <a:cubicBezTo>
                  <a:pt x="112677" y="5365613"/>
                  <a:pt x="118820" y="5372299"/>
                  <a:pt x="120194" y="5371168"/>
                </a:cubicBezTo>
                <a:cubicBezTo>
                  <a:pt x="114051" y="5364483"/>
                  <a:pt x="107907" y="5357796"/>
                  <a:pt x="100390" y="5352241"/>
                </a:cubicBezTo>
                <a:close/>
                <a:moveTo>
                  <a:pt x="771795" y="5351892"/>
                </a:moveTo>
                <a:cubicBezTo>
                  <a:pt x="771795" y="5351892"/>
                  <a:pt x="771795" y="5351892"/>
                  <a:pt x="770419" y="5353023"/>
                </a:cubicBezTo>
                <a:cubicBezTo>
                  <a:pt x="770419" y="5353023"/>
                  <a:pt x="770419" y="5353023"/>
                  <a:pt x="774515" y="5357479"/>
                </a:cubicBezTo>
                <a:cubicBezTo>
                  <a:pt x="775890" y="5356350"/>
                  <a:pt x="775890" y="5356350"/>
                  <a:pt x="775890" y="5356350"/>
                </a:cubicBezTo>
                <a:cubicBezTo>
                  <a:pt x="771795" y="5351892"/>
                  <a:pt x="771795" y="5351892"/>
                  <a:pt x="771795" y="5351892"/>
                </a:cubicBezTo>
                <a:close/>
                <a:moveTo>
                  <a:pt x="841758" y="5348364"/>
                </a:moveTo>
                <a:cubicBezTo>
                  <a:pt x="833479" y="5344218"/>
                  <a:pt x="835393" y="5353598"/>
                  <a:pt x="825841" y="5350496"/>
                </a:cubicBezTo>
                <a:cubicBezTo>
                  <a:pt x="830300" y="5357782"/>
                  <a:pt x="830300" y="5357782"/>
                  <a:pt x="836034" y="5364022"/>
                </a:cubicBezTo>
                <a:cubicBezTo>
                  <a:pt x="837307" y="5362975"/>
                  <a:pt x="839853" y="5360882"/>
                  <a:pt x="841127" y="5359836"/>
                </a:cubicBezTo>
                <a:cubicBezTo>
                  <a:pt x="848133" y="5365029"/>
                  <a:pt x="848133" y="5365029"/>
                  <a:pt x="859599" y="5377510"/>
                </a:cubicBezTo>
                <a:lnTo>
                  <a:pt x="859803" y="5377341"/>
                </a:lnTo>
                <a:cubicBezTo>
                  <a:pt x="858581" y="5378345"/>
                  <a:pt x="864314" y="5384585"/>
                  <a:pt x="863092" y="5385589"/>
                </a:cubicBezTo>
                <a:cubicBezTo>
                  <a:pt x="874559" y="5398069"/>
                  <a:pt x="874559" y="5398069"/>
                  <a:pt x="881514" y="5403305"/>
                </a:cubicBezTo>
                <a:cubicBezTo>
                  <a:pt x="882737" y="5402300"/>
                  <a:pt x="882737" y="5402300"/>
                  <a:pt x="882737" y="5402300"/>
                </a:cubicBezTo>
                <a:cubicBezTo>
                  <a:pt x="882737" y="5402300"/>
                  <a:pt x="882737" y="5402300"/>
                  <a:pt x="888470" y="5408540"/>
                </a:cubicBezTo>
                <a:cubicBezTo>
                  <a:pt x="888470" y="5408540"/>
                  <a:pt x="888470" y="5408540"/>
                  <a:pt x="889691" y="5407535"/>
                </a:cubicBezTo>
                <a:cubicBezTo>
                  <a:pt x="889691" y="5407535"/>
                  <a:pt x="883958" y="5401296"/>
                  <a:pt x="883958" y="5401296"/>
                </a:cubicBezTo>
                <a:cubicBezTo>
                  <a:pt x="883958" y="5401296"/>
                  <a:pt x="882737" y="5402300"/>
                  <a:pt x="882737" y="5402300"/>
                </a:cubicBezTo>
                <a:cubicBezTo>
                  <a:pt x="871270" y="5389820"/>
                  <a:pt x="866758" y="5382576"/>
                  <a:pt x="859803" y="5377341"/>
                </a:cubicBezTo>
                <a:lnTo>
                  <a:pt x="862146" y="5375416"/>
                </a:lnTo>
                <a:cubicBezTo>
                  <a:pt x="849407" y="5363982"/>
                  <a:pt x="843673" y="5357744"/>
                  <a:pt x="844945" y="5356697"/>
                </a:cubicBezTo>
                <a:cubicBezTo>
                  <a:pt x="851953" y="5361890"/>
                  <a:pt x="841758" y="5348364"/>
                  <a:pt x="841758" y="5348364"/>
                </a:cubicBezTo>
                <a:close/>
                <a:moveTo>
                  <a:pt x="748052" y="5347940"/>
                </a:moveTo>
                <a:cubicBezTo>
                  <a:pt x="748052" y="5347940"/>
                  <a:pt x="746676" y="5349070"/>
                  <a:pt x="746676" y="5349070"/>
                </a:cubicBezTo>
                <a:cubicBezTo>
                  <a:pt x="752820" y="5355757"/>
                  <a:pt x="752820" y="5355757"/>
                  <a:pt x="752820" y="5355757"/>
                </a:cubicBezTo>
                <a:cubicBezTo>
                  <a:pt x="752820" y="5355757"/>
                  <a:pt x="752820" y="5355757"/>
                  <a:pt x="754195" y="5354627"/>
                </a:cubicBezTo>
                <a:cubicBezTo>
                  <a:pt x="755570" y="5353495"/>
                  <a:pt x="754195" y="5354627"/>
                  <a:pt x="748052" y="5347940"/>
                </a:cubicBezTo>
                <a:close/>
                <a:moveTo>
                  <a:pt x="723411" y="5343175"/>
                </a:moveTo>
                <a:cubicBezTo>
                  <a:pt x="719660" y="5342102"/>
                  <a:pt x="719220" y="5345234"/>
                  <a:pt x="726663" y="5355741"/>
                </a:cubicBezTo>
                <a:cubicBezTo>
                  <a:pt x="732464" y="5362056"/>
                  <a:pt x="732464" y="5362056"/>
                  <a:pt x="732464" y="5362056"/>
                </a:cubicBezTo>
                <a:cubicBezTo>
                  <a:pt x="731202" y="5363092"/>
                  <a:pt x="724141" y="5357814"/>
                  <a:pt x="722881" y="5358850"/>
                </a:cubicBezTo>
                <a:cubicBezTo>
                  <a:pt x="722881" y="5358850"/>
                  <a:pt x="721620" y="5359886"/>
                  <a:pt x="721620" y="5359886"/>
                </a:cubicBezTo>
                <a:cubicBezTo>
                  <a:pt x="720360" y="5360922"/>
                  <a:pt x="719100" y="5361958"/>
                  <a:pt x="719100" y="5361958"/>
                </a:cubicBezTo>
                <a:cubicBezTo>
                  <a:pt x="730703" y="5374586"/>
                  <a:pt x="736504" y="5380900"/>
                  <a:pt x="737765" y="5379864"/>
                </a:cubicBezTo>
                <a:cubicBezTo>
                  <a:pt x="739024" y="5378828"/>
                  <a:pt x="731963" y="5373550"/>
                  <a:pt x="731963" y="5373550"/>
                </a:cubicBezTo>
                <a:cubicBezTo>
                  <a:pt x="726162" y="5367236"/>
                  <a:pt x="731963" y="5373550"/>
                  <a:pt x="733223" y="5372514"/>
                </a:cubicBezTo>
                <a:cubicBezTo>
                  <a:pt x="733223" y="5372514"/>
                  <a:pt x="727421" y="5366200"/>
                  <a:pt x="727421" y="5366200"/>
                </a:cubicBezTo>
                <a:cubicBezTo>
                  <a:pt x="727421" y="5366200"/>
                  <a:pt x="728682" y="5365164"/>
                  <a:pt x="728682" y="5365164"/>
                </a:cubicBezTo>
                <a:cubicBezTo>
                  <a:pt x="729943" y="5364127"/>
                  <a:pt x="731202" y="5363092"/>
                  <a:pt x="732464" y="5362056"/>
                </a:cubicBezTo>
                <a:cubicBezTo>
                  <a:pt x="733724" y="5361019"/>
                  <a:pt x="739526" y="5367334"/>
                  <a:pt x="740785" y="5366298"/>
                </a:cubicBezTo>
                <a:cubicBezTo>
                  <a:pt x="742046" y="5365263"/>
                  <a:pt x="734984" y="5359985"/>
                  <a:pt x="736245" y="5358948"/>
                </a:cubicBezTo>
                <a:cubicBezTo>
                  <a:pt x="742046" y="5365263"/>
                  <a:pt x="747848" y="5371576"/>
                  <a:pt x="749108" y="5370540"/>
                </a:cubicBezTo>
                <a:cubicBezTo>
                  <a:pt x="743306" y="5364226"/>
                  <a:pt x="744567" y="5363189"/>
                  <a:pt x="740026" y="5355840"/>
                </a:cubicBezTo>
                <a:cubicBezTo>
                  <a:pt x="734225" y="5349526"/>
                  <a:pt x="727162" y="5344248"/>
                  <a:pt x="723411" y="5343175"/>
                </a:cubicBezTo>
                <a:close/>
                <a:moveTo>
                  <a:pt x="889256" y="5341397"/>
                </a:moveTo>
                <a:cubicBezTo>
                  <a:pt x="887880" y="5342526"/>
                  <a:pt x="887880" y="5342526"/>
                  <a:pt x="887880" y="5342526"/>
                </a:cubicBezTo>
                <a:cubicBezTo>
                  <a:pt x="887880" y="5342526"/>
                  <a:pt x="889761" y="5343916"/>
                  <a:pt x="890872" y="5344469"/>
                </a:cubicBezTo>
                <a:cubicBezTo>
                  <a:pt x="891983" y="5345021"/>
                  <a:pt x="892327" y="5344739"/>
                  <a:pt x="889256" y="5341397"/>
                </a:cubicBezTo>
                <a:close/>
                <a:moveTo>
                  <a:pt x="71727" y="5341395"/>
                </a:moveTo>
                <a:cubicBezTo>
                  <a:pt x="71206" y="5341273"/>
                  <a:pt x="71303" y="5341926"/>
                  <a:pt x="72552" y="5343832"/>
                </a:cubicBezTo>
                <a:cubicBezTo>
                  <a:pt x="72552" y="5343832"/>
                  <a:pt x="72552" y="5343832"/>
                  <a:pt x="78696" y="5350518"/>
                </a:cubicBezTo>
                <a:cubicBezTo>
                  <a:pt x="80414" y="5349106"/>
                  <a:pt x="73289" y="5341761"/>
                  <a:pt x="71727" y="5341395"/>
                </a:cubicBezTo>
                <a:close/>
                <a:moveTo>
                  <a:pt x="890172" y="5340643"/>
                </a:moveTo>
                <a:cubicBezTo>
                  <a:pt x="896315" y="5347328"/>
                  <a:pt x="902458" y="5354014"/>
                  <a:pt x="902458" y="5354014"/>
                </a:cubicBezTo>
                <a:cubicBezTo>
                  <a:pt x="896315" y="5347328"/>
                  <a:pt x="903833" y="5352884"/>
                  <a:pt x="897689" y="5346198"/>
                </a:cubicBezTo>
                <a:cubicBezTo>
                  <a:pt x="897689" y="5346198"/>
                  <a:pt x="891547" y="5339513"/>
                  <a:pt x="890172" y="5340643"/>
                </a:cubicBezTo>
                <a:close/>
                <a:moveTo>
                  <a:pt x="115638" y="5339712"/>
                </a:moveTo>
                <a:cubicBezTo>
                  <a:pt x="127241" y="5352340"/>
                  <a:pt x="116325" y="5350230"/>
                  <a:pt x="127927" y="5362857"/>
                </a:cubicBezTo>
                <a:cubicBezTo>
                  <a:pt x="129207" y="5361807"/>
                  <a:pt x="125961" y="5353391"/>
                  <a:pt x="131763" y="5359705"/>
                </a:cubicBezTo>
                <a:cubicBezTo>
                  <a:pt x="137565" y="5366019"/>
                  <a:pt x="136287" y="5367069"/>
                  <a:pt x="135009" y="5368121"/>
                </a:cubicBezTo>
                <a:cubicBezTo>
                  <a:pt x="142088" y="5373383"/>
                  <a:pt x="140809" y="5374434"/>
                  <a:pt x="145331" y="5381799"/>
                </a:cubicBezTo>
                <a:cubicBezTo>
                  <a:pt x="145331" y="5381799"/>
                  <a:pt x="144054" y="5382849"/>
                  <a:pt x="144054" y="5382849"/>
                </a:cubicBezTo>
                <a:cubicBezTo>
                  <a:pt x="138252" y="5376535"/>
                  <a:pt x="138252" y="5376535"/>
                  <a:pt x="138252" y="5376535"/>
                </a:cubicBezTo>
                <a:cubicBezTo>
                  <a:pt x="138252" y="5376535"/>
                  <a:pt x="136973" y="5377586"/>
                  <a:pt x="136973" y="5377586"/>
                </a:cubicBezTo>
                <a:cubicBezTo>
                  <a:pt x="136973" y="5377586"/>
                  <a:pt x="142774" y="5383901"/>
                  <a:pt x="142774" y="5383901"/>
                </a:cubicBezTo>
                <a:cubicBezTo>
                  <a:pt x="135695" y="5378637"/>
                  <a:pt x="133138" y="5380738"/>
                  <a:pt x="133138" y="5380738"/>
                </a:cubicBezTo>
                <a:cubicBezTo>
                  <a:pt x="133138" y="5380738"/>
                  <a:pt x="133138" y="5380738"/>
                  <a:pt x="127337" y="5374425"/>
                </a:cubicBezTo>
                <a:cubicBezTo>
                  <a:pt x="118979" y="5370213"/>
                  <a:pt x="128024" y="5384942"/>
                  <a:pt x="125467" y="5387044"/>
                </a:cubicBezTo>
                <a:cubicBezTo>
                  <a:pt x="122910" y="5389145"/>
                  <a:pt x="115831" y="5383883"/>
                  <a:pt x="121632" y="5390196"/>
                </a:cubicBezTo>
                <a:cubicBezTo>
                  <a:pt x="121632" y="5390196"/>
                  <a:pt x="120354" y="5391247"/>
                  <a:pt x="120354" y="5391247"/>
                </a:cubicBezTo>
                <a:cubicBezTo>
                  <a:pt x="114554" y="5384934"/>
                  <a:pt x="115831" y="5383883"/>
                  <a:pt x="114554" y="5384934"/>
                </a:cubicBezTo>
                <a:cubicBezTo>
                  <a:pt x="113274" y="5385986"/>
                  <a:pt x="106193" y="5380723"/>
                  <a:pt x="106193" y="5380723"/>
                </a:cubicBezTo>
                <a:cubicBezTo>
                  <a:pt x="104915" y="5381772"/>
                  <a:pt x="111996" y="5387036"/>
                  <a:pt x="116518" y="5394400"/>
                </a:cubicBezTo>
                <a:cubicBezTo>
                  <a:pt x="115239" y="5395450"/>
                  <a:pt x="115239" y="5395450"/>
                  <a:pt x="113961" y="5396502"/>
                </a:cubicBezTo>
                <a:cubicBezTo>
                  <a:pt x="113961" y="5396502"/>
                  <a:pt x="112683" y="5397552"/>
                  <a:pt x="112683" y="5397552"/>
                </a:cubicBezTo>
                <a:cubicBezTo>
                  <a:pt x="112683" y="5397552"/>
                  <a:pt x="117206" y="5404917"/>
                  <a:pt x="117206" y="5404917"/>
                </a:cubicBezTo>
                <a:cubicBezTo>
                  <a:pt x="117206" y="5404917"/>
                  <a:pt x="117206" y="5404917"/>
                  <a:pt x="123007" y="5411231"/>
                </a:cubicBezTo>
                <a:cubicBezTo>
                  <a:pt x="118484" y="5403866"/>
                  <a:pt x="118484" y="5403866"/>
                  <a:pt x="118484" y="5403866"/>
                </a:cubicBezTo>
                <a:cubicBezTo>
                  <a:pt x="118484" y="5403866"/>
                  <a:pt x="119763" y="5402816"/>
                  <a:pt x="119763" y="5402816"/>
                </a:cubicBezTo>
                <a:cubicBezTo>
                  <a:pt x="121041" y="5401765"/>
                  <a:pt x="126843" y="5408078"/>
                  <a:pt x="129399" y="5405977"/>
                </a:cubicBezTo>
                <a:cubicBezTo>
                  <a:pt x="130677" y="5404926"/>
                  <a:pt x="124876" y="5398612"/>
                  <a:pt x="120354" y="5391247"/>
                </a:cubicBezTo>
                <a:cubicBezTo>
                  <a:pt x="126155" y="5397561"/>
                  <a:pt x="126155" y="5397561"/>
                  <a:pt x="126155" y="5397561"/>
                </a:cubicBezTo>
                <a:cubicBezTo>
                  <a:pt x="133236" y="5402825"/>
                  <a:pt x="134512" y="5401774"/>
                  <a:pt x="134512" y="5401774"/>
                </a:cubicBezTo>
                <a:cubicBezTo>
                  <a:pt x="144838" y="5415452"/>
                  <a:pt x="133923" y="5413343"/>
                  <a:pt x="145527" y="5425970"/>
                </a:cubicBezTo>
                <a:cubicBezTo>
                  <a:pt x="142970" y="5428072"/>
                  <a:pt x="154573" y="5440700"/>
                  <a:pt x="152015" y="5442802"/>
                </a:cubicBezTo>
                <a:cubicBezTo>
                  <a:pt x="152015" y="5442802"/>
                  <a:pt x="157817" y="5449116"/>
                  <a:pt x="156538" y="5450168"/>
                </a:cubicBezTo>
                <a:cubicBezTo>
                  <a:pt x="156538" y="5450168"/>
                  <a:pt x="149458" y="5444904"/>
                  <a:pt x="148180" y="5445955"/>
                </a:cubicBezTo>
                <a:cubicBezTo>
                  <a:pt x="165585" y="5464896"/>
                  <a:pt x="155948" y="5461735"/>
                  <a:pt x="167552" y="5474363"/>
                </a:cubicBezTo>
                <a:cubicBezTo>
                  <a:pt x="170771" y="5477258"/>
                  <a:pt x="172984" y="5478902"/>
                  <a:pt x="174421" y="5479626"/>
                </a:cubicBezTo>
                <a:cubicBezTo>
                  <a:pt x="175498" y="5480170"/>
                  <a:pt x="176139" y="5480194"/>
                  <a:pt x="176441" y="5479840"/>
                </a:cubicBezTo>
                <a:cubicBezTo>
                  <a:pt x="177349" y="5478778"/>
                  <a:pt x="175209" y="5474303"/>
                  <a:pt x="172664" y="5470160"/>
                </a:cubicBezTo>
                <a:cubicBezTo>
                  <a:pt x="179745" y="5475423"/>
                  <a:pt x="184564" y="5477003"/>
                  <a:pt x="185436" y="5474899"/>
                </a:cubicBezTo>
                <a:cubicBezTo>
                  <a:pt x="186309" y="5472797"/>
                  <a:pt x="183236" y="5467011"/>
                  <a:pt x="174533" y="5457541"/>
                </a:cubicBezTo>
                <a:cubicBezTo>
                  <a:pt x="175812" y="5456490"/>
                  <a:pt x="175812" y="5456490"/>
                  <a:pt x="175812" y="5456490"/>
                </a:cubicBezTo>
                <a:cubicBezTo>
                  <a:pt x="181615" y="5462803"/>
                  <a:pt x="182892" y="5461754"/>
                  <a:pt x="182892" y="5461754"/>
                </a:cubicBezTo>
                <a:cubicBezTo>
                  <a:pt x="178369" y="5454388"/>
                  <a:pt x="172567" y="5448074"/>
                  <a:pt x="175124" y="5445971"/>
                </a:cubicBezTo>
                <a:cubicBezTo>
                  <a:pt x="169323" y="5439659"/>
                  <a:pt x="176403" y="5444921"/>
                  <a:pt x="170603" y="5438607"/>
                </a:cubicBezTo>
                <a:cubicBezTo>
                  <a:pt x="163521" y="5433345"/>
                  <a:pt x="168045" y="5440709"/>
                  <a:pt x="162243" y="5434395"/>
                </a:cubicBezTo>
                <a:cubicBezTo>
                  <a:pt x="163521" y="5433345"/>
                  <a:pt x="163521" y="5433345"/>
                  <a:pt x="164801" y="5432294"/>
                </a:cubicBezTo>
                <a:cubicBezTo>
                  <a:pt x="153197" y="5419664"/>
                  <a:pt x="157719" y="5427030"/>
                  <a:pt x="151918" y="5420716"/>
                </a:cubicBezTo>
                <a:cubicBezTo>
                  <a:pt x="153197" y="5419664"/>
                  <a:pt x="153197" y="5419664"/>
                  <a:pt x="147396" y="5413351"/>
                </a:cubicBezTo>
                <a:cubicBezTo>
                  <a:pt x="160277" y="5424929"/>
                  <a:pt x="157032" y="5416513"/>
                  <a:pt x="159589" y="5414410"/>
                </a:cubicBezTo>
                <a:cubicBezTo>
                  <a:pt x="159589" y="5414410"/>
                  <a:pt x="153787" y="5408096"/>
                  <a:pt x="149263" y="5400733"/>
                </a:cubicBezTo>
                <a:cubicBezTo>
                  <a:pt x="149263" y="5400733"/>
                  <a:pt x="146707" y="5402834"/>
                  <a:pt x="142185" y="5395468"/>
                </a:cubicBezTo>
                <a:cubicBezTo>
                  <a:pt x="142185" y="5395468"/>
                  <a:pt x="136383" y="5389155"/>
                  <a:pt x="137661" y="5388104"/>
                </a:cubicBezTo>
                <a:cubicBezTo>
                  <a:pt x="143462" y="5394418"/>
                  <a:pt x="156344" y="5405996"/>
                  <a:pt x="157623" y="5404944"/>
                </a:cubicBezTo>
                <a:cubicBezTo>
                  <a:pt x="151822" y="5398631"/>
                  <a:pt x="155657" y="5395477"/>
                  <a:pt x="151133" y="5388113"/>
                </a:cubicBezTo>
                <a:cubicBezTo>
                  <a:pt x="152412" y="5387062"/>
                  <a:pt x="152412" y="5387062"/>
                  <a:pt x="152412" y="5387062"/>
                </a:cubicBezTo>
                <a:cubicBezTo>
                  <a:pt x="156248" y="5383909"/>
                  <a:pt x="147201" y="5369179"/>
                  <a:pt x="151036" y="5366027"/>
                </a:cubicBezTo>
                <a:cubicBezTo>
                  <a:pt x="156837" y="5372341"/>
                  <a:pt x="156837" y="5372341"/>
                  <a:pt x="156837" y="5372341"/>
                </a:cubicBezTo>
                <a:cubicBezTo>
                  <a:pt x="158116" y="5371291"/>
                  <a:pt x="158116" y="5371291"/>
                  <a:pt x="158116" y="5371291"/>
                </a:cubicBezTo>
                <a:cubicBezTo>
                  <a:pt x="158116" y="5371291"/>
                  <a:pt x="152315" y="5364977"/>
                  <a:pt x="152315" y="5364977"/>
                </a:cubicBezTo>
                <a:cubicBezTo>
                  <a:pt x="139434" y="5353399"/>
                  <a:pt x="133633" y="5347086"/>
                  <a:pt x="129797" y="5350238"/>
                </a:cubicBezTo>
                <a:cubicBezTo>
                  <a:pt x="125275" y="5342873"/>
                  <a:pt x="125275" y="5342873"/>
                  <a:pt x="123996" y="5343924"/>
                </a:cubicBezTo>
                <a:cubicBezTo>
                  <a:pt x="118194" y="5337610"/>
                  <a:pt x="122717" y="5344975"/>
                  <a:pt x="115638" y="5339712"/>
                </a:cubicBezTo>
                <a:close/>
                <a:moveTo>
                  <a:pt x="653506" y="5339600"/>
                </a:moveTo>
                <a:cubicBezTo>
                  <a:pt x="658978" y="5342926"/>
                  <a:pt x="657602" y="5344056"/>
                  <a:pt x="657602" y="5344056"/>
                </a:cubicBezTo>
                <a:cubicBezTo>
                  <a:pt x="657602" y="5344056"/>
                  <a:pt x="657602" y="5344056"/>
                  <a:pt x="658978" y="5342926"/>
                </a:cubicBezTo>
                <a:cubicBezTo>
                  <a:pt x="658978" y="5342926"/>
                  <a:pt x="658978" y="5342926"/>
                  <a:pt x="653506" y="5339600"/>
                </a:cubicBezTo>
                <a:close/>
                <a:moveTo>
                  <a:pt x="932218" y="5337374"/>
                </a:moveTo>
                <a:cubicBezTo>
                  <a:pt x="938361" y="5344058"/>
                  <a:pt x="938361" y="5344058"/>
                  <a:pt x="944505" y="5350746"/>
                </a:cubicBezTo>
                <a:cubicBezTo>
                  <a:pt x="944505" y="5350746"/>
                  <a:pt x="946795" y="5348862"/>
                  <a:pt x="952939" y="5355548"/>
                </a:cubicBezTo>
                <a:cubicBezTo>
                  <a:pt x="940652" y="5342175"/>
                  <a:pt x="939507" y="5343117"/>
                  <a:pt x="932218" y="5337374"/>
                </a:cubicBezTo>
                <a:close/>
                <a:moveTo>
                  <a:pt x="900095" y="5336887"/>
                </a:moveTo>
                <a:cubicBezTo>
                  <a:pt x="898812" y="5336475"/>
                  <a:pt x="899660" y="5338711"/>
                  <a:pt x="902731" y="5342053"/>
                </a:cubicBezTo>
                <a:cubicBezTo>
                  <a:pt x="904106" y="5340924"/>
                  <a:pt x="910249" y="5347609"/>
                  <a:pt x="910249" y="5347609"/>
                </a:cubicBezTo>
                <a:cubicBezTo>
                  <a:pt x="904794" y="5340359"/>
                  <a:pt x="901379" y="5337299"/>
                  <a:pt x="900095" y="5336887"/>
                </a:cubicBezTo>
                <a:close/>
                <a:moveTo>
                  <a:pt x="175253" y="5335661"/>
                </a:moveTo>
                <a:cubicBezTo>
                  <a:pt x="173802" y="5335173"/>
                  <a:pt x="173171" y="5335691"/>
                  <a:pt x="173949" y="5337741"/>
                </a:cubicBezTo>
                <a:cubicBezTo>
                  <a:pt x="180839" y="5342832"/>
                  <a:pt x="187731" y="5347925"/>
                  <a:pt x="194623" y="5353019"/>
                </a:cubicBezTo>
                <a:cubicBezTo>
                  <a:pt x="191346" y="5347645"/>
                  <a:pt x="179605" y="5337126"/>
                  <a:pt x="175253" y="5335661"/>
                </a:cubicBezTo>
                <a:close/>
                <a:moveTo>
                  <a:pt x="802472" y="5334499"/>
                </a:moveTo>
                <a:cubicBezTo>
                  <a:pt x="802472" y="5334499"/>
                  <a:pt x="802472" y="5334499"/>
                  <a:pt x="801327" y="5335441"/>
                </a:cubicBezTo>
                <a:cubicBezTo>
                  <a:pt x="800181" y="5336383"/>
                  <a:pt x="800181" y="5336383"/>
                  <a:pt x="800181" y="5336383"/>
                </a:cubicBezTo>
                <a:cubicBezTo>
                  <a:pt x="806325" y="5343069"/>
                  <a:pt x="806325" y="5343069"/>
                  <a:pt x="807470" y="5342127"/>
                </a:cubicBezTo>
                <a:cubicBezTo>
                  <a:pt x="807470" y="5342127"/>
                  <a:pt x="807470" y="5342127"/>
                  <a:pt x="808615" y="5341186"/>
                </a:cubicBezTo>
                <a:cubicBezTo>
                  <a:pt x="808615" y="5341186"/>
                  <a:pt x="802472" y="5334499"/>
                  <a:pt x="802472" y="5334499"/>
                </a:cubicBezTo>
                <a:close/>
                <a:moveTo>
                  <a:pt x="123308" y="5333406"/>
                </a:moveTo>
                <a:cubicBezTo>
                  <a:pt x="121933" y="5334537"/>
                  <a:pt x="120558" y="5335667"/>
                  <a:pt x="126700" y="5342351"/>
                </a:cubicBezTo>
                <a:cubicBezTo>
                  <a:pt x="126700" y="5342351"/>
                  <a:pt x="132843" y="5349038"/>
                  <a:pt x="132843" y="5349038"/>
                </a:cubicBezTo>
                <a:cubicBezTo>
                  <a:pt x="134218" y="5347907"/>
                  <a:pt x="123308" y="5333406"/>
                  <a:pt x="123308" y="5333406"/>
                </a:cubicBezTo>
                <a:close/>
                <a:moveTo>
                  <a:pt x="729150" y="5332183"/>
                </a:moveTo>
                <a:cubicBezTo>
                  <a:pt x="729150" y="5332183"/>
                  <a:pt x="728004" y="5333126"/>
                  <a:pt x="728004" y="5333126"/>
                </a:cubicBezTo>
                <a:cubicBezTo>
                  <a:pt x="728004" y="5333126"/>
                  <a:pt x="732100" y="5337583"/>
                  <a:pt x="733245" y="5336641"/>
                </a:cubicBezTo>
                <a:cubicBezTo>
                  <a:pt x="729150" y="5332183"/>
                  <a:pt x="730297" y="5331242"/>
                  <a:pt x="729150" y="5332183"/>
                </a:cubicBezTo>
                <a:close/>
                <a:moveTo>
                  <a:pt x="7409475" y="5330358"/>
                </a:moveTo>
                <a:cubicBezTo>
                  <a:pt x="7408921" y="5335717"/>
                  <a:pt x="7402916" y="5335438"/>
                  <a:pt x="7408372" y="5341076"/>
                </a:cubicBezTo>
                <a:cubicBezTo>
                  <a:pt x="7408921" y="5335717"/>
                  <a:pt x="7408921" y="5335717"/>
                  <a:pt x="7409475" y="5330358"/>
                </a:cubicBezTo>
                <a:close/>
                <a:moveTo>
                  <a:pt x="158204" y="5328191"/>
                </a:moveTo>
                <a:cubicBezTo>
                  <a:pt x="169464" y="5340447"/>
                  <a:pt x="153008" y="5332461"/>
                  <a:pt x="164269" y="5344717"/>
                </a:cubicBezTo>
                <a:cubicBezTo>
                  <a:pt x="167734" y="5347248"/>
                  <a:pt x="169602" y="5347731"/>
                  <a:pt x="170325" y="5346968"/>
                </a:cubicBezTo>
                <a:cubicBezTo>
                  <a:pt x="172496" y="5344679"/>
                  <a:pt x="164374" y="5331186"/>
                  <a:pt x="158204" y="5328191"/>
                </a:cubicBezTo>
                <a:close/>
                <a:moveTo>
                  <a:pt x="1156966" y="5326640"/>
                </a:moveTo>
                <a:cubicBezTo>
                  <a:pt x="1148578" y="5331450"/>
                  <a:pt x="1133085" y="5334931"/>
                  <a:pt x="1146011" y="5343728"/>
                </a:cubicBezTo>
                <a:cubicBezTo>
                  <a:pt x="1151675" y="5336814"/>
                  <a:pt x="1149645" y="5336434"/>
                  <a:pt x="1156751" y="5337764"/>
                </a:cubicBezTo>
                <a:cubicBezTo>
                  <a:pt x="1156564" y="5336134"/>
                  <a:pt x="1157552" y="5333926"/>
                  <a:pt x="1158120" y="5331840"/>
                </a:cubicBezTo>
                <a:cubicBezTo>
                  <a:pt x="1158688" y="5329753"/>
                  <a:pt x="1158835" y="5327787"/>
                  <a:pt x="1156966" y="5326640"/>
                </a:cubicBezTo>
                <a:close/>
                <a:moveTo>
                  <a:pt x="133062" y="5325387"/>
                </a:moveTo>
                <a:cubicBezTo>
                  <a:pt x="136376" y="5333746"/>
                  <a:pt x="138445" y="5343127"/>
                  <a:pt x="143003" y="5350464"/>
                </a:cubicBezTo>
                <a:cubicBezTo>
                  <a:pt x="147665" y="5354944"/>
                  <a:pt x="150307" y="5356928"/>
                  <a:pt x="151596" y="5357253"/>
                </a:cubicBezTo>
                <a:cubicBezTo>
                  <a:pt x="155462" y="5358231"/>
                  <a:pt x="147150" y="5344283"/>
                  <a:pt x="144664" y="5338015"/>
                </a:cubicBezTo>
                <a:cubicBezTo>
                  <a:pt x="140108" y="5330678"/>
                  <a:pt x="134306" y="5324364"/>
                  <a:pt x="133062" y="5325387"/>
                </a:cubicBezTo>
                <a:close/>
                <a:moveTo>
                  <a:pt x="57547" y="5324876"/>
                </a:moveTo>
                <a:cubicBezTo>
                  <a:pt x="57547" y="5324876"/>
                  <a:pt x="57547" y="5324876"/>
                  <a:pt x="56173" y="5326006"/>
                </a:cubicBezTo>
                <a:cubicBezTo>
                  <a:pt x="58220" y="5328234"/>
                  <a:pt x="59587" y="5329066"/>
                  <a:pt x="60444" y="5329339"/>
                </a:cubicBezTo>
                <a:cubicBezTo>
                  <a:pt x="61298" y="5329615"/>
                  <a:pt x="61643" y="5329331"/>
                  <a:pt x="61643" y="5329331"/>
                </a:cubicBezTo>
                <a:cubicBezTo>
                  <a:pt x="61643" y="5329331"/>
                  <a:pt x="57547" y="5324876"/>
                  <a:pt x="57547" y="5324876"/>
                </a:cubicBezTo>
                <a:close/>
                <a:moveTo>
                  <a:pt x="124254" y="5324806"/>
                </a:moveTo>
                <a:cubicBezTo>
                  <a:pt x="124254" y="5324806"/>
                  <a:pt x="124254" y="5324806"/>
                  <a:pt x="122879" y="5325936"/>
                </a:cubicBezTo>
                <a:cubicBezTo>
                  <a:pt x="122879" y="5325936"/>
                  <a:pt x="126974" y="5330394"/>
                  <a:pt x="128349" y="5329263"/>
                </a:cubicBezTo>
                <a:cubicBezTo>
                  <a:pt x="124254" y="5324806"/>
                  <a:pt x="124254" y="5324806"/>
                  <a:pt x="124254" y="5324806"/>
                </a:cubicBezTo>
                <a:close/>
                <a:moveTo>
                  <a:pt x="177025" y="5324455"/>
                </a:moveTo>
                <a:cubicBezTo>
                  <a:pt x="177025" y="5324455"/>
                  <a:pt x="177025" y="5324455"/>
                  <a:pt x="175651" y="5325585"/>
                </a:cubicBezTo>
                <a:cubicBezTo>
                  <a:pt x="175651" y="5325585"/>
                  <a:pt x="175651" y="5325585"/>
                  <a:pt x="181794" y="5332271"/>
                </a:cubicBezTo>
                <a:cubicBezTo>
                  <a:pt x="183169" y="5331141"/>
                  <a:pt x="183169" y="5331141"/>
                  <a:pt x="177025" y="5324455"/>
                </a:cubicBezTo>
                <a:close/>
                <a:moveTo>
                  <a:pt x="695391" y="5322046"/>
                </a:moveTo>
                <a:cubicBezTo>
                  <a:pt x="696424" y="5322568"/>
                  <a:pt x="698176" y="5323871"/>
                  <a:pt x="698806" y="5323352"/>
                </a:cubicBezTo>
                <a:lnTo>
                  <a:pt x="695663" y="5323076"/>
                </a:lnTo>
                <a:close/>
                <a:moveTo>
                  <a:pt x="1022976" y="5320142"/>
                </a:moveTo>
                <a:cubicBezTo>
                  <a:pt x="1034579" y="5332771"/>
                  <a:pt x="1032059" y="5334842"/>
                  <a:pt x="1037860" y="5341157"/>
                </a:cubicBezTo>
                <a:cubicBezTo>
                  <a:pt x="1039941" y="5342217"/>
                  <a:pt x="1040934" y="5342093"/>
                  <a:pt x="1041142" y="5341229"/>
                </a:cubicBezTo>
                <a:cubicBezTo>
                  <a:pt x="1041767" y="5338638"/>
                  <a:pt x="1035336" y="5329379"/>
                  <a:pt x="1030038" y="5325420"/>
                </a:cubicBezTo>
                <a:cubicBezTo>
                  <a:pt x="1028778" y="5326457"/>
                  <a:pt x="1028778" y="5326457"/>
                  <a:pt x="1022976" y="5320142"/>
                </a:cubicBezTo>
                <a:close/>
                <a:moveTo>
                  <a:pt x="871802" y="5319934"/>
                </a:moveTo>
                <a:cubicBezTo>
                  <a:pt x="872678" y="5320586"/>
                  <a:pt x="874431" y="5321889"/>
                  <a:pt x="875065" y="5321369"/>
                </a:cubicBezTo>
                <a:lnTo>
                  <a:pt x="872200" y="5320429"/>
                </a:lnTo>
                <a:close/>
                <a:moveTo>
                  <a:pt x="1011133" y="5319448"/>
                </a:moveTo>
                <a:cubicBezTo>
                  <a:pt x="1009890" y="5320470"/>
                  <a:pt x="1007400" y="5322515"/>
                  <a:pt x="1007400" y="5322515"/>
                </a:cubicBezTo>
                <a:cubicBezTo>
                  <a:pt x="1013134" y="5328754"/>
                  <a:pt x="1006156" y="5323537"/>
                  <a:pt x="1010646" y="5330800"/>
                </a:cubicBezTo>
                <a:cubicBezTo>
                  <a:pt x="1011890" y="5329777"/>
                  <a:pt x="1013134" y="5328754"/>
                  <a:pt x="1018868" y="5334994"/>
                </a:cubicBezTo>
                <a:cubicBezTo>
                  <a:pt x="1016379" y="5337039"/>
                  <a:pt x="1024602" y="5341234"/>
                  <a:pt x="1030334" y="5347474"/>
                </a:cubicBezTo>
                <a:cubicBezTo>
                  <a:pt x="1039798" y="5350645"/>
                  <a:pt x="1025087" y="5329882"/>
                  <a:pt x="1011133" y="5319448"/>
                </a:cubicBezTo>
                <a:close/>
                <a:moveTo>
                  <a:pt x="1062487" y="5315865"/>
                </a:moveTo>
                <a:cubicBezTo>
                  <a:pt x="1061376" y="5315312"/>
                  <a:pt x="1061032" y="5315594"/>
                  <a:pt x="1064103" y="5318938"/>
                </a:cubicBezTo>
                <a:cubicBezTo>
                  <a:pt x="1064103" y="5318938"/>
                  <a:pt x="1065983" y="5320326"/>
                  <a:pt x="1067095" y="5320879"/>
                </a:cubicBezTo>
                <a:cubicBezTo>
                  <a:pt x="1068206" y="5321432"/>
                  <a:pt x="1068550" y="5321150"/>
                  <a:pt x="1065478" y="5317807"/>
                </a:cubicBezTo>
                <a:cubicBezTo>
                  <a:pt x="1065478" y="5317807"/>
                  <a:pt x="1063599" y="5316418"/>
                  <a:pt x="1062487" y="5315865"/>
                </a:cubicBezTo>
                <a:close/>
                <a:moveTo>
                  <a:pt x="1155932" y="5315609"/>
                </a:moveTo>
                <a:cubicBezTo>
                  <a:pt x="1155932" y="5315609"/>
                  <a:pt x="1155932" y="5315609"/>
                  <a:pt x="1155616" y="5316853"/>
                </a:cubicBezTo>
                <a:cubicBezTo>
                  <a:pt x="1154667" y="5320587"/>
                  <a:pt x="1154667" y="5320587"/>
                  <a:pt x="1154667" y="5320587"/>
                </a:cubicBezTo>
                <a:cubicBezTo>
                  <a:pt x="1154350" y="5321832"/>
                  <a:pt x="1154350" y="5321832"/>
                  <a:pt x="1154350" y="5321832"/>
                </a:cubicBezTo>
                <a:cubicBezTo>
                  <a:pt x="1154350" y="5321832"/>
                  <a:pt x="1155080" y="5322043"/>
                  <a:pt x="1155397" y="5320798"/>
                </a:cubicBezTo>
                <a:cubicBezTo>
                  <a:pt x="1156346" y="5317064"/>
                  <a:pt x="1156346" y="5317064"/>
                  <a:pt x="1156346" y="5317064"/>
                </a:cubicBezTo>
                <a:cubicBezTo>
                  <a:pt x="1156662" y="5315820"/>
                  <a:pt x="1155932" y="5315609"/>
                  <a:pt x="1155932" y="5315609"/>
                </a:cubicBezTo>
                <a:close/>
                <a:moveTo>
                  <a:pt x="897126" y="5314066"/>
                </a:moveTo>
                <a:cubicBezTo>
                  <a:pt x="889221" y="5310132"/>
                  <a:pt x="892237" y="5318085"/>
                  <a:pt x="884333" y="5314151"/>
                </a:cubicBezTo>
                <a:cubicBezTo>
                  <a:pt x="884333" y="5314151"/>
                  <a:pt x="896475" y="5325031"/>
                  <a:pt x="897697" y="5324026"/>
                </a:cubicBezTo>
                <a:cubicBezTo>
                  <a:pt x="892237" y="5318085"/>
                  <a:pt x="906825" y="5326956"/>
                  <a:pt x="897126" y="5314066"/>
                </a:cubicBezTo>
                <a:close/>
                <a:moveTo>
                  <a:pt x="56446" y="5314045"/>
                </a:moveTo>
                <a:cubicBezTo>
                  <a:pt x="55070" y="5315175"/>
                  <a:pt x="55070" y="5315175"/>
                  <a:pt x="55070" y="5315175"/>
                </a:cubicBezTo>
                <a:cubicBezTo>
                  <a:pt x="58142" y="5318519"/>
                  <a:pt x="59679" y="5320191"/>
                  <a:pt x="60619" y="5320885"/>
                </a:cubicBezTo>
                <a:cubicBezTo>
                  <a:pt x="61557" y="5321578"/>
                  <a:pt x="61901" y="5321296"/>
                  <a:pt x="62589" y="5320731"/>
                </a:cubicBezTo>
                <a:cubicBezTo>
                  <a:pt x="62589" y="5320731"/>
                  <a:pt x="62589" y="5320731"/>
                  <a:pt x="56446" y="5314045"/>
                </a:cubicBezTo>
                <a:close/>
                <a:moveTo>
                  <a:pt x="1012954" y="5312737"/>
                </a:moveTo>
                <a:cubicBezTo>
                  <a:pt x="1012949" y="5314044"/>
                  <a:pt x="1013626" y="5316095"/>
                  <a:pt x="1012938" y="5316660"/>
                </a:cubicBezTo>
                <a:cubicBezTo>
                  <a:pt x="1018397" y="5322601"/>
                  <a:pt x="1025234" y="5327415"/>
                  <a:pt x="1026609" y="5326284"/>
                </a:cubicBezTo>
                <a:cubicBezTo>
                  <a:pt x="1022524" y="5319211"/>
                  <a:pt x="1015689" y="5314400"/>
                  <a:pt x="1017064" y="5313270"/>
                </a:cubicBezTo>
                <a:cubicBezTo>
                  <a:pt x="1013646" y="5310864"/>
                  <a:pt x="1012959" y="5311429"/>
                  <a:pt x="1012954" y="5312737"/>
                </a:cubicBezTo>
                <a:close/>
                <a:moveTo>
                  <a:pt x="947867" y="5311066"/>
                </a:moveTo>
                <a:cubicBezTo>
                  <a:pt x="946940" y="5310605"/>
                  <a:pt x="946654" y="5310840"/>
                  <a:pt x="948641" y="5314097"/>
                </a:cubicBezTo>
                <a:cubicBezTo>
                  <a:pt x="949786" y="5313155"/>
                  <a:pt x="951638" y="5314076"/>
                  <a:pt x="952565" y="5314538"/>
                </a:cubicBezTo>
                <a:cubicBezTo>
                  <a:pt x="953027" y="5314768"/>
                  <a:pt x="953259" y="5314883"/>
                  <a:pt x="953055" y="5314592"/>
                </a:cubicBezTo>
                <a:cubicBezTo>
                  <a:pt x="952852" y="5314302"/>
                  <a:pt x="952212" y="5313605"/>
                  <a:pt x="950932" y="5312214"/>
                </a:cubicBezTo>
                <a:cubicBezTo>
                  <a:pt x="950359" y="5312684"/>
                  <a:pt x="948793" y="5311527"/>
                  <a:pt x="947867" y="5311066"/>
                </a:cubicBezTo>
                <a:close/>
                <a:moveTo>
                  <a:pt x="1021412" y="5310998"/>
                </a:moveTo>
                <a:cubicBezTo>
                  <a:pt x="1032675" y="5323256"/>
                  <a:pt x="1043936" y="5335512"/>
                  <a:pt x="1045158" y="5334507"/>
                </a:cubicBezTo>
                <a:cubicBezTo>
                  <a:pt x="1040749" y="5327373"/>
                  <a:pt x="1048826" y="5331494"/>
                  <a:pt x="1044417" y="5324359"/>
                </a:cubicBezTo>
                <a:cubicBezTo>
                  <a:pt x="1028745" y="5304971"/>
                  <a:pt x="1028265" y="5316123"/>
                  <a:pt x="1021412" y="5310998"/>
                </a:cubicBezTo>
                <a:close/>
                <a:moveTo>
                  <a:pt x="777833" y="5309344"/>
                </a:moveTo>
                <a:cubicBezTo>
                  <a:pt x="777748" y="5308042"/>
                  <a:pt x="778064" y="5307782"/>
                  <a:pt x="780937" y="5310909"/>
                </a:cubicBezTo>
                <a:cubicBezTo>
                  <a:pt x="785419" y="5318206"/>
                  <a:pt x="778404" y="5312992"/>
                  <a:pt x="777138" y="5314033"/>
                </a:cubicBezTo>
                <a:cubicBezTo>
                  <a:pt x="778405" y="5312991"/>
                  <a:pt x="777919" y="5310646"/>
                  <a:pt x="777833" y="5309344"/>
                </a:cubicBezTo>
                <a:close/>
                <a:moveTo>
                  <a:pt x="730654" y="5307478"/>
                </a:moveTo>
                <a:cubicBezTo>
                  <a:pt x="735121" y="5314759"/>
                  <a:pt x="740854" y="5320999"/>
                  <a:pt x="752320" y="5333478"/>
                </a:cubicBezTo>
                <a:cubicBezTo>
                  <a:pt x="751053" y="5334520"/>
                  <a:pt x="749786" y="5335563"/>
                  <a:pt x="754252" y="5342843"/>
                </a:cubicBezTo>
                <a:cubicBezTo>
                  <a:pt x="752985" y="5343884"/>
                  <a:pt x="752985" y="5343884"/>
                  <a:pt x="751717" y="5344925"/>
                </a:cubicBezTo>
                <a:cubicBezTo>
                  <a:pt x="758718" y="5350125"/>
                  <a:pt x="764452" y="5356365"/>
                  <a:pt x="765719" y="5355323"/>
                </a:cubicBezTo>
                <a:cubicBezTo>
                  <a:pt x="771452" y="5361562"/>
                  <a:pt x="771452" y="5361562"/>
                  <a:pt x="771452" y="5361562"/>
                </a:cubicBezTo>
                <a:cubicBezTo>
                  <a:pt x="772719" y="5360521"/>
                  <a:pt x="772719" y="5360521"/>
                  <a:pt x="772719" y="5360521"/>
                </a:cubicBezTo>
                <a:cubicBezTo>
                  <a:pt x="772719" y="5360521"/>
                  <a:pt x="772719" y="5360521"/>
                  <a:pt x="766987" y="5354281"/>
                </a:cubicBezTo>
                <a:cubicBezTo>
                  <a:pt x="766987" y="5354281"/>
                  <a:pt x="761253" y="5348040"/>
                  <a:pt x="762519" y="5347000"/>
                </a:cubicBezTo>
                <a:cubicBezTo>
                  <a:pt x="776520" y="5357396"/>
                  <a:pt x="763122" y="5335553"/>
                  <a:pt x="777123" y="5345948"/>
                </a:cubicBezTo>
                <a:cubicBezTo>
                  <a:pt x="782856" y="5352188"/>
                  <a:pt x="782856" y="5352188"/>
                  <a:pt x="782856" y="5352188"/>
                </a:cubicBezTo>
                <a:cubicBezTo>
                  <a:pt x="781588" y="5353230"/>
                  <a:pt x="781588" y="5353230"/>
                  <a:pt x="787322" y="5359470"/>
                </a:cubicBezTo>
                <a:cubicBezTo>
                  <a:pt x="788590" y="5358428"/>
                  <a:pt x="791289" y="5358946"/>
                  <a:pt x="793115" y="5358815"/>
                </a:cubicBezTo>
                <a:cubicBezTo>
                  <a:pt x="794940" y="5358684"/>
                  <a:pt x="795890" y="5357902"/>
                  <a:pt x="793658" y="5354263"/>
                </a:cubicBezTo>
                <a:cubicBezTo>
                  <a:pt x="793658" y="5354263"/>
                  <a:pt x="793658" y="5354263"/>
                  <a:pt x="787925" y="5348023"/>
                </a:cubicBezTo>
                <a:cubicBezTo>
                  <a:pt x="786657" y="5349064"/>
                  <a:pt x="785390" y="5350105"/>
                  <a:pt x="778389" y="5344907"/>
                </a:cubicBezTo>
                <a:cubicBezTo>
                  <a:pt x="773924" y="5337626"/>
                  <a:pt x="776457" y="5335543"/>
                  <a:pt x="778992" y="5333460"/>
                </a:cubicBezTo>
                <a:cubicBezTo>
                  <a:pt x="773259" y="5327220"/>
                  <a:pt x="778992" y="5333460"/>
                  <a:pt x="773259" y="5327220"/>
                </a:cubicBezTo>
                <a:cubicBezTo>
                  <a:pt x="771993" y="5328261"/>
                  <a:pt x="770724" y="5329303"/>
                  <a:pt x="769458" y="5330344"/>
                </a:cubicBezTo>
                <a:cubicBezTo>
                  <a:pt x="770724" y="5329303"/>
                  <a:pt x="766259" y="5322022"/>
                  <a:pt x="764991" y="5323064"/>
                </a:cubicBezTo>
                <a:cubicBezTo>
                  <a:pt x="756724" y="5318907"/>
                  <a:pt x="764389" y="5334510"/>
                  <a:pt x="749122" y="5325156"/>
                </a:cubicBezTo>
                <a:cubicBezTo>
                  <a:pt x="744655" y="5317875"/>
                  <a:pt x="738923" y="5311636"/>
                  <a:pt x="730654" y="5307478"/>
                </a:cubicBezTo>
                <a:close/>
                <a:moveTo>
                  <a:pt x="1013894" y="5305442"/>
                </a:moveTo>
                <a:cubicBezTo>
                  <a:pt x="1012633" y="5306479"/>
                  <a:pt x="1012633" y="5306479"/>
                  <a:pt x="1011373" y="5307514"/>
                </a:cubicBezTo>
                <a:cubicBezTo>
                  <a:pt x="1011373" y="5307514"/>
                  <a:pt x="1012633" y="5306479"/>
                  <a:pt x="1018435" y="5312793"/>
                </a:cubicBezTo>
                <a:cubicBezTo>
                  <a:pt x="1019065" y="5312275"/>
                  <a:pt x="1020830" y="5313594"/>
                  <a:pt x="1021713" y="5314252"/>
                </a:cubicBezTo>
                <a:cubicBezTo>
                  <a:pt x="1022155" y="5314583"/>
                  <a:pt x="1022376" y="5314748"/>
                  <a:pt x="1022124" y="5314436"/>
                </a:cubicBezTo>
                <a:cubicBezTo>
                  <a:pt x="1021872" y="5314124"/>
                  <a:pt x="1021147" y="5313334"/>
                  <a:pt x="1019696" y="5311756"/>
                </a:cubicBezTo>
                <a:cubicBezTo>
                  <a:pt x="1019696" y="5311756"/>
                  <a:pt x="1013894" y="5305442"/>
                  <a:pt x="1013894" y="5305442"/>
                </a:cubicBezTo>
                <a:close/>
                <a:moveTo>
                  <a:pt x="206358" y="5300344"/>
                </a:moveTo>
                <a:cubicBezTo>
                  <a:pt x="211477" y="5305915"/>
                  <a:pt x="216597" y="5311488"/>
                  <a:pt x="216597" y="5311488"/>
                </a:cubicBezTo>
                <a:cubicBezTo>
                  <a:pt x="216597" y="5311488"/>
                  <a:pt x="207275" y="5299591"/>
                  <a:pt x="206358" y="5300344"/>
                </a:cubicBezTo>
                <a:close/>
                <a:moveTo>
                  <a:pt x="972473" y="5294507"/>
                </a:moveTo>
                <a:cubicBezTo>
                  <a:pt x="966436" y="5289689"/>
                  <a:pt x="976675" y="5300833"/>
                  <a:pt x="977592" y="5300079"/>
                </a:cubicBezTo>
                <a:cubicBezTo>
                  <a:pt x="972473" y="5294507"/>
                  <a:pt x="972473" y="5294507"/>
                  <a:pt x="972473" y="5294507"/>
                </a:cubicBezTo>
                <a:close/>
                <a:moveTo>
                  <a:pt x="7468694" y="5292432"/>
                </a:moveTo>
                <a:cubicBezTo>
                  <a:pt x="7469651" y="5302343"/>
                  <a:pt x="7470132" y="5307297"/>
                  <a:pt x="7470610" y="5312253"/>
                </a:cubicBezTo>
                <a:cubicBezTo>
                  <a:pt x="7472991" y="5313053"/>
                  <a:pt x="7474719" y="5313033"/>
                  <a:pt x="7476102" y="5312449"/>
                </a:cubicBezTo>
                <a:cubicBezTo>
                  <a:pt x="7480253" y="5310699"/>
                  <a:pt x="7481321" y="5303866"/>
                  <a:pt x="7487745" y="5298833"/>
                </a:cubicBezTo>
                <a:cubicBezTo>
                  <a:pt x="7478220" y="5295633"/>
                  <a:pt x="7477741" y="5290678"/>
                  <a:pt x="7468694" y="5292432"/>
                </a:cubicBezTo>
                <a:close/>
                <a:moveTo>
                  <a:pt x="122326" y="5291189"/>
                </a:moveTo>
                <a:cubicBezTo>
                  <a:pt x="119707" y="5293341"/>
                  <a:pt x="117088" y="5295494"/>
                  <a:pt x="120611" y="5304331"/>
                </a:cubicBezTo>
                <a:cubicBezTo>
                  <a:pt x="120611" y="5304331"/>
                  <a:pt x="119301" y="5305407"/>
                  <a:pt x="119301" y="5305407"/>
                </a:cubicBezTo>
                <a:cubicBezTo>
                  <a:pt x="119301" y="5305407"/>
                  <a:pt x="125445" y="5312093"/>
                  <a:pt x="125445" y="5312093"/>
                </a:cubicBezTo>
                <a:cubicBezTo>
                  <a:pt x="126754" y="5311017"/>
                  <a:pt x="126754" y="5311017"/>
                  <a:pt x="126754" y="5311017"/>
                </a:cubicBezTo>
                <a:cubicBezTo>
                  <a:pt x="126754" y="5311017"/>
                  <a:pt x="128064" y="5309941"/>
                  <a:pt x="128064" y="5309941"/>
                </a:cubicBezTo>
                <a:cubicBezTo>
                  <a:pt x="129373" y="5308865"/>
                  <a:pt x="130682" y="5307789"/>
                  <a:pt x="131992" y="5306712"/>
                </a:cubicBezTo>
                <a:cubicBezTo>
                  <a:pt x="125849" y="5300026"/>
                  <a:pt x="128468" y="5297873"/>
                  <a:pt x="122326" y="5291189"/>
                </a:cubicBezTo>
                <a:close/>
                <a:moveTo>
                  <a:pt x="981749" y="5287859"/>
                </a:moveTo>
                <a:cubicBezTo>
                  <a:pt x="976921" y="5285778"/>
                  <a:pt x="977567" y="5291298"/>
                  <a:pt x="975734" y="5292804"/>
                </a:cubicBezTo>
                <a:cubicBezTo>
                  <a:pt x="982587" y="5297928"/>
                  <a:pt x="983809" y="5296923"/>
                  <a:pt x="995071" y="5309180"/>
                </a:cubicBezTo>
                <a:cubicBezTo>
                  <a:pt x="989440" y="5303052"/>
                  <a:pt x="996294" y="5308175"/>
                  <a:pt x="990662" y="5302046"/>
                </a:cubicBezTo>
                <a:cubicBezTo>
                  <a:pt x="991884" y="5301042"/>
                  <a:pt x="991884" y="5301042"/>
                  <a:pt x="991884" y="5301042"/>
                </a:cubicBezTo>
                <a:cubicBezTo>
                  <a:pt x="991884" y="5301042"/>
                  <a:pt x="986253" y="5294913"/>
                  <a:pt x="986253" y="5294913"/>
                </a:cubicBezTo>
                <a:cubicBezTo>
                  <a:pt x="987476" y="5293908"/>
                  <a:pt x="993106" y="5300038"/>
                  <a:pt x="988697" y="5292904"/>
                </a:cubicBezTo>
                <a:cubicBezTo>
                  <a:pt x="985576" y="5290091"/>
                  <a:pt x="983359" y="5288553"/>
                  <a:pt x="981749" y="5287859"/>
                </a:cubicBezTo>
                <a:close/>
                <a:moveTo>
                  <a:pt x="1064590" y="5285939"/>
                </a:moveTo>
                <a:cubicBezTo>
                  <a:pt x="1061470" y="5285896"/>
                  <a:pt x="1060920" y="5288956"/>
                  <a:pt x="1065103" y="5295948"/>
                </a:cubicBezTo>
                <a:cubicBezTo>
                  <a:pt x="1062549" y="5298048"/>
                  <a:pt x="1055811" y="5293153"/>
                  <a:pt x="1051981" y="5296301"/>
                </a:cubicBezTo>
                <a:cubicBezTo>
                  <a:pt x="1057442" y="5302245"/>
                  <a:pt x="1056166" y="5303294"/>
                  <a:pt x="1062902" y="5308186"/>
                </a:cubicBezTo>
                <a:cubicBezTo>
                  <a:pt x="1064178" y="5307138"/>
                  <a:pt x="1070917" y="5312032"/>
                  <a:pt x="1076376" y="5317973"/>
                </a:cubicBezTo>
                <a:cubicBezTo>
                  <a:pt x="1066733" y="5305040"/>
                  <a:pt x="1072193" y="5310982"/>
                  <a:pt x="1073470" y="5309933"/>
                </a:cubicBezTo>
                <a:cubicBezTo>
                  <a:pt x="1065103" y="5295948"/>
                  <a:pt x="1092050" y="5315520"/>
                  <a:pt x="1079501" y="5294544"/>
                </a:cubicBezTo>
                <a:cubicBezTo>
                  <a:pt x="1073402" y="5289126"/>
                  <a:pt x="1067711" y="5285981"/>
                  <a:pt x="1064590" y="5285939"/>
                </a:cubicBezTo>
                <a:close/>
                <a:moveTo>
                  <a:pt x="1174433" y="5285369"/>
                </a:moveTo>
                <a:cubicBezTo>
                  <a:pt x="1178132" y="5283603"/>
                  <a:pt x="1177796" y="5284924"/>
                  <a:pt x="1180488" y="5287122"/>
                </a:cubicBezTo>
                <a:lnTo>
                  <a:pt x="1179278" y="5293676"/>
                </a:lnTo>
                <a:lnTo>
                  <a:pt x="1178081" y="5295773"/>
                </a:lnTo>
                <a:cubicBezTo>
                  <a:pt x="1173497" y="5301666"/>
                  <a:pt x="1167593" y="5307211"/>
                  <a:pt x="1166223" y="5311704"/>
                </a:cubicBezTo>
                <a:lnTo>
                  <a:pt x="1166200" y="5312534"/>
                </a:lnTo>
                <a:lnTo>
                  <a:pt x="1165027" y="5313844"/>
                </a:lnTo>
                <a:cubicBezTo>
                  <a:pt x="1166034" y="5309882"/>
                  <a:pt x="1167041" y="5305918"/>
                  <a:pt x="1168049" y="5301957"/>
                </a:cubicBezTo>
                <a:cubicBezTo>
                  <a:pt x="1170401" y="5296965"/>
                  <a:pt x="1173761" y="5288011"/>
                  <a:pt x="1174433" y="5285369"/>
                </a:cubicBezTo>
                <a:close/>
                <a:moveTo>
                  <a:pt x="239084" y="5285181"/>
                </a:moveTo>
                <a:cubicBezTo>
                  <a:pt x="241132" y="5287409"/>
                  <a:pt x="242156" y="5288523"/>
                  <a:pt x="242810" y="5288962"/>
                </a:cubicBezTo>
                <a:cubicBezTo>
                  <a:pt x="243465" y="5289402"/>
                  <a:pt x="243752" y="5289167"/>
                  <a:pt x="244326" y="5288696"/>
                </a:cubicBezTo>
                <a:cubicBezTo>
                  <a:pt x="244326" y="5288696"/>
                  <a:pt x="244326" y="5288696"/>
                  <a:pt x="245470" y="5287754"/>
                </a:cubicBezTo>
                <a:cubicBezTo>
                  <a:pt x="244326" y="5288696"/>
                  <a:pt x="240230" y="5284239"/>
                  <a:pt x="239084" y="5285181"/>
                </a:cubicBezTo>
                <a:close/>
                <a:moveTo>
                  <a:pt x="987475" y="5284132"/>
                </a:moveTo>
                <a:cubicBezTo>
                  <a:pt x="987475" y="5284132"/>
                  <a:pt x="986214" y="5285168"/>
                  <a:pt x="986214" y="5285168"/>
                </a:cubicBezTo>
                <a:cubicBezTo>
                  <a:pt x="984955" y="5286203"/>
                  <a:pt x="984955" y="5286203"/>
                  <a:pt x="990074" y="5291776"/>
                </a:cubicBezTo>
                <a:cubicBezTo>
                  <a:pt x="990074" y="5291776"/>
                  <a:pt x="991335" y="5290739"/>
                  <a:pt x="991335" y="5290739"/>
                </a:cubicBezTo>
                <a:cubicBezTo>
                  <a:pt x="992594" y="5289703"/>
                  <a:pt x="997715" y="5295275"/>
                  <a:pt x="998974" y="5294239"/>
                </a:cubicBezTo>
                <a:cubicBezTo>
                  <a:pt x="995116" y="5287631"/>
                  <a:pt x="988737" y="5283095"/>
                  <a:pt x="987475" y="5284132"/>
                </a:cubicBezTo>
                <a:close/>
                <a:moveTo>
                  <a:pt x="67992" y="5281085"/>
                </a:moveTo>
                <a:cubicBezTo>
                  <a:pt x="67992" y="5281085"/>
                  <a:pt x="67992" y="5281085"/>
                  <a:pt x="67076" y="5281839"/>
                </a:cubicBezTo>
                <a:cubicBezTo>
                  <a:pt x="67076" y="5281839"/>
                  <a:pt x="73219" y="5288524"/>
                  <a:pt x="74135" y="5287772"/>
                </a:cubicBezTo>
                <a:cubicBezTo>
                  <a:pt x="67992" y="5281085"/>
                  <a:pt x="67992" y="5281085"/>
                  <a:pt x="67992" y="5281085"/>
                </a:cubicBezTo>
                <a:close/>
                <a:moveTo>
                  <a:pt x="160573" y="5280101"/>
                </a:moveTo>
                <a:cubicBezTo>
                  <a:pt x="159960" y="5282256"/>
                  <a:pt x="165217" y="5291136"/>
                  <a:pt x="167107" y="5289582"/>
                </a:cubicBezTo>
                <a:cubicBezTo>
                  <a:pt x="167107" y="5289582"/>
                  <a:pt x="169627" y="5287510"/>
                  <a:pt x="163484" y="5280824"/>
                </a:cubicBezTo>
                <a:cubicBezTo>
                  <a:pt x="161633" y="5279412"/>
                  <a:pt x="160777" y="5279383"/>
                  <a:pt x="160573" y="5280101"/>
                </a:cubicBezTo>
                <a:close/>
                <a:moveTo>
                  <a:pt x="221414" y="5276237"/>
                </a:moveTo>
                <a:cubicBezTo>
                  <a:pt x="217632" y="5279345"/>
                  <a:pt x="243086" y="5302231"/>
                  <a:pt x="233572" y="5299100"/>
                </a:cubicBezTo>
                <a:cubicBezTo>
                  <a:pt x="233572" y="5299100"/>
                  <a:pt x="227838" y="5292860"/>
                  <a:pt x="227838" y="5292860"/>
                </a:cubicBezTo>
                <a:cubicBezTo>
                  <a:pt x="227838" y="5292860"/>
                  <a:pt x="227838" y="5292860"/>
                  <a:pt x="226577" y="5293896"/>
                </a:cubicBezTo>
                <a:cubicBezTo>
                  <a:pt x="226577" y="5293896"/>
                  <a:pt x="232310" y="5300135"/>
                  <a:pt x="232310" y="5300135"/>
                </a:cubicBezTo>
                <a:cubicBezTo>
                  <a:pt x="232310" y="5300135"/>
                  <a:pt x="238044" y="5306374"/>
                  <a:pt x="236785" y="5307411"/>
                </a:cubicBezTo>
                <a:cubicBezTo>
                  <a:pt x="236785" y="5307411"/>
                  <a:pt x="231051" y="5301171"/>
                  <a:pt x="231051" y="5301171"/>
                </a:cubicBezTo>
                <a:cubicBezTo>
                  <a:pt x="231051" y="5301171"/>
                  <a:pt x="229790" y="5302207"/>
                  <a:pt x="229790" y="5302207"/>
                </a:cubicBezTo>
                <a:cubicBezTo>
                  <a:pt x="235524" y="5308447"/>
                  <a:pt x="235524" y="5308447"/>
                  <a:pt x="235524" y="5308447"/>
                </a:cubicBezTo>
                <a:cubicBezTo>
                  <a:pt x="235524" y="5308447"/>
                  <a:pt x="236785" y="5307411"/>
                  <a:pt x="236785" y="5307411"/>
                </a:cubicBezTo>
                <a:cubicBezTo>
                  <a:pt x="238533" y="5308712"/>
                  <a:pt x="239722" y="5309104"/>
                  <a:pt x="240631" y="5309040"/>
                </a:cubicBezTo>
                <a:cubicBezTo>
                  <a:pt x="243360" y="5308851"/>
                  <a:pt x="243574" y="5304568"/>
                  <a:pt x="248820" y="5308470"/>
                </a:cubicBezTo>
                <a:cubicBezTo>
                  <a:pt x="243086" y="5302231"/>
                  <a:pt x="243086" y="5302231"/>
                  <a:pt x="238612" y="5294956"/>
                </a:cubicBezTo>
                <a:cubicBezTo>
                  <a:pt x="238612" y="5294956"/>
                  <a:pt x="245606" y="5300159"/>
                  <a:pt x="245606" y="5300159"/>
                </a:cubicBezTo>
                <a:cubicBezTo>
                  <a:pt x="239873" y="5293919"/>
                  <a:pt x="239873" y="5293919"/>
                  <a:pt x="239873" y="5293919"/>
                </a:cubicBezTo>
                <a:cubicBezTo>
                  <a:pt x="234140" y="5287680"/>
                  <a:pt x="227147" y="5282476"/>
                  <a:pt x="221414" y="5276237"/>
                </a:cubicBezTo>
                <a:close/>
                <a:moveTo>
                  <a:pt x="1074808" y="5274931"/>
                </a:moveTo>
                <a:cubicBezTo>
                  <a:pt x="1073565" y="5275953"/>
                  <a:pt x="1079708" y="5282638"/>
                  <a:pt x="1079708" y="5282638"/>
                </a:cubicBezTo>
                <a:cubicBezTo>
                  <a:pt x="1078463" y="5283660"/>
                  <a:pt x="1069833" y="5279020"/>
                  <a:pt x="1074731" y="5286728"/>
                </a:cubicBezTo>
                <a:cubicBezTo>
                  <a:pt x="1075975" y="5285705"/>
                  <a:pt x="1080875" y="5293414"/>
                  <a:pt x="1080875" y="5293414"/>
                </a:cubicBezTo>
                <a:cubicBezTo>
                  <a:pt x="1082741" y="5291880"/>
                  <a:pt x="1087679" y="5293690"/>
                  <a:pt x="1090768" y="5294083"/>
                </a:cubicBezTo>
                <a:cubicBezTo>
                  <a:pt x="1093860" y="5294476"/>
                  <a:pt x="1095104" y="5293453"/>
                  <a:pt x="1089583" y="5286256"/>
                </a:cubicBezTo>
                <a:cubicBezTo>
                  <a:pt x="1083439" y="5279570"/>
                  <a:pt x="1076052" y="5273908"/>
                  <a:pt x="1074808" y="5274931"/>
                </a:cubicBezTo>
                <a:close/>
                <a:moveTo>
                  <a:pt x="120587" y="5273059"/>
                </a:moveTo>
                <a:cubicBezTo>
                  <a:pt x="119337" y="5274087"/>
                  <a:pt x="123717" y="5281241"/>
                  <a:pt x="116836" y="5276141"/>
                </a:cubicBezTo>
                <a:cubicBezTo>
                  <a:pt x="122467" y="5282270"/>
                  <a:pt x="121217" y="5283296"/>
                  <a:pt x="124349" y="5291480"/>
                </a:cubicBezTo>
                <a:cubicBezTo>
                  <a:pt x="131230" y="5296581"/>
                  <a:pt x="132479" y="5295554"/>
                  <a:pt x="144992" y="5306782"/>
                </a:cubicBezTo>
                <a:cubicBezTo>
                  <a:pt x="143741" y="5307809"/>
                  <a:pt x="136860" y="5302709"/>
                  <a:pt x="142491" y="5308838"/>
                </a:cubicBezTo>
                <a:cubicBezTo>
                  <a:pt x="139992" y="5310893"/>
                  <a:pt x="143123" y="5319076"/>
                  <a:pt x="155634" y="5330305"/>
                </a:cubicBezTo>
                <a:cubicBezTo>
                  <a:pt x="159384" y="5327223"/>
                  <a:pt x="143741" y="5307809"/>
                  <a:pt x="158752" y="5316984"/>
                </a:cubicBezTo>
                <a:cubicBezTo>
                  <a:pt x="158752" y="5316984"/>
                  <a:pt x="153123" y="5310856"/>
                  <a:pt x="160003" y="5315957"/>
                </a:cubicBezTo>
                <a:cubicBezTo>
                  <a:pt x="160003" y="5315957"/>
                  <a:pt x="165634" y="5322085"/>
                  <a:pt x="166884" y="5321059"/>
                </a:cubicBezTo>
                <a:cubicBezTo>
                  <a:pt x="162502" y="5313901"/>
                  <a:pt x="149991" y="5302673"/>
                  <a:pt x="145609" y="5295517"/>
                </a:cubicBezTo>
                <a:cubicBezTo>
                  <a:pt x="148741" y="5303701"/>
                  <a:pt x="143110" y="5297572"/>
                  <a:pt x="137480" y="5291444"/>
                </a:cubicBezTo>
                <a:cubicBezTo>
                  <a:pt x="136229" y="5292471"/>
                  <a:pt x="134979" y="5293499"/>
                  <a:pt x="128098" y="5288398"/>
                </a:cubicBezTo>
                <a:cubicBezTo>
                  <a:pt x="129348" y="5287369"/>
                  <a:pt x="129348" y="5287369"/>
                  <a:pt x="130598" y="5286342"/>
                </a:cubicBezTo>
                <a:cubicBezTo>
                  <a:pt x="131848" y="5285316"/>
                  <a:pt x="136229" y="5292471"/>
                  <a:pt x="138729" y="5290416"/>
                </a:cubicBezTo>
                <a:cubicBezTo>
                  <a:pt x="127467" y="5278159"/>
                  <a:pt x="126217" y="5279186"/>
                  <a:pt x="120587" y="5273059"/>
                </a:cubicBezTo>
                <a:close/>
                <a:moveTo>
                  <a:pt x="216529" y="5268513"/>
                </a:moveTo>
                <a:cubicBezTo>
                  <a:pt x="216529" y="5268513"/>
                  <a:pt x="217836" y="5270374"/>
                  <a:pt x="219143" y="5272233"/>
                </a:cubicBezTo>
                <a:lnTo>
                  <a:pt x="219719" y="5273052"/>
                </a:lnTo>
                <a:lnTo>
                  <a:pt x="219309" y="5273015"/>
                </a:lnTo>
                <a:cubicBezTo>
                  <a:pt x="219510" y="5273399"/>
                  <a:pt x="220221" y="5274282"/>
                  <a:pt x="221757" y="5275954"/>
                </a:cubicBezTo>
                <a:lnTo>
                  <a:pt x="219719" y="5273052"/>
                </a:lnTo>
                <a:lnTo>
                  <a:pt x="219911" y="5273070"/>
                </a:lnTo>
                <a:cubicBezTo>
                  <a:pt x="220909" y="5273717"/>
                  <a:pt x="222674" y="5275200"/>
                  <a:pt x="222674" y="5275200"/>
                </a:cubicBezTo>
                <a:cubicBezTo>
                  <a:pt x="216529" y="5268513"/>
                  <a:pt x="216529" y="5268513"/>
                  <a:pt x="216529" y="5268513"/>
                </a:cubicBezTo>
                <a:close/>
                <a:moveTo>
                  <a:pt x="1058964" y="5265463"/>
                </a:moveTo>
                <a:cubicBezTo>
                  <a:pt x="1057284" y="5263909"/>
                  <a:pt x="1056998" y="5264145"/>
                  <a:pt x="1059496" y="5267958"/>
                </a:cubicBezTo>
                <a:cubicBezTo>
                  <a:pt x="1059496" y="5267958"/>
                  <a:pt x="1058350" y="5268901"/>
                  <a:pt x="1064494" y="5275586"/>
                </a:cubicBezTo>
                <a:cubicBezTo>
                  <a:pt x="1065640" y="5274645"/>
                  <a:pt x="1065640" y="5274645"/>
                  <a:pt x="1066786" y="5273703"/>
                </a:cubicBezTo>
                <a:cubicBezTo>
                  <a:pt x="1063715" y="5270360"/>
                  <a:pt x="1060643" y="5267017"/>
                  <a:pt x="1058964" y="5265463"/>
                </a:cubicBezTo>
                <a:close/>
                <a:moveTo>
                  <a:pt x="1158810" y="5265434"/>
                </a:moveTo>
                <a:lnTo>
                  <a:pt x="1156739" y="5274029"/>
                </a:lnTo>
                <a:lnTo>
                  <a:pt x="1154478" y="5277732"/>
                </a:lnTo>
                <a:lnTo>
                  <a:pt x="1154516" y="5283258"/>
                </a:lnTo>
                <a:lnTo>
                  <a:pt x="1153916" y="5285748"/>
                </a:lnTo>
                <a:lnTo>
                  <a:pt x="1153472" y="5292242"/>
                </a:lnTo>
                <a:lnTo>
                  <a:pt x="1152373" y="5292380"/>
                </a:lnTo>
                <a:cubicBezTo>
                  <a:pt x="1151389" y="5293193"/>
                  <a:pt x="1150807" y="5294679"/>
                  <a:pt x="1150325" y="5296981"/>
                </a:cubicBezTo>
                <a:lnTo>
                  <a:pt x="1153328" y="5296236"/>
                </a:lnTo>
                <a:lnTo>
                  <a:pt x="1154839" y="5302444"/>
                </a:lnTo>
                <a:cubicBezTo>
                  <a:pt x="1156857" y="5298788"/>
                  <a:pt x="1159220" y="5298058"/>
                  <a:pt x="1160213" y="5289867"/>
                </a:cubicBezTo>
                <a:cubicBezTo>
                  <a:pt x="1160539" y="5284308"/>
                  <a:pt x="1156839" y="5290303"/>
                  <a:pt x="1157843" y="5286353"/>
                </a:cubicBezTo>
                <a:lnTo>
                  <a:pt x="1158276" y="5284647"/>
                </a:lnTo>
                <a:lnTo>
                  <a:pt x="1158838" y="5284155"/>
                </a:lnTo>
                <a:cubicBezTo>
                  <a:pt x="1160142" y="5282630"/>
                  <a:pt x="1161249" y="5280893"/>
                  <a:pt x="1161941" y="5279128"/>
                </a:cubicBezTo>
                <a:cubicBezTo>
                  <a:pt x="1162634" y="5277363"/>
                  <a:pt x="1162912" y="5275572"/>
                  <a:pt x="1162559" y="5273935"/>
                </a:cubicBezTo>
                <a:lnTo>
                  <a:pt x="1161397" y="5272373"/>
                </a:lnTo>
                <a:lnTo>
                  <a:pt x="1161524" y="5271873"/>
                </a:lnTo>
                <a:cubicBezTo>
                  <a:pt x="1159831" y="5269969"/>
                  <a:pt x="1161171" y="5264704"/>
                  <a:pt x="1158810" y="5265434"/>
                </a:cubicBezTo>
                <a:close/>
                <a:moveTo>
                  <a:pt x="1153926" y="5264635"/>
                </a:moveTo>
                <a:cubicBezTo>
                  <a:pt x="1142963" y="5267930"/>
                  <a:pt x="1142963" y="5267930"/>
                  <a:pt x="1142963" y="5267930"/>
                </a:cubicBezTo>
                <a:cubicBezTo>
                  <a:pt x="1142963" y="5267930"/>
                  <a:pt x="1142963" y="5267930"/>
                  <a:pt x="1155320" y="5268783"/>
                </a:cubicBezTo>
                <a:cubicBezTo>
                  <a:pt x="1155320" y="5268783"/>
                  <a:pt x="1153926" y="5264635"/>
                  <a:pt x="1153926" y="5264635"/>
                </a:cubicBezTo>
                <a:close/>
                <a:moveTo>
                  <a:pt x="1130987" y="5262628"/>
                </a:moveTo>
                <a:cubicBezTo>
                  <a:pt x="1130676" y="5264116"/>
                  <a:pt x="1128585" y="5263725"/>
                  <a:pt x="1129009" y="5266898"/>
                </a:cubicBezTo>
                <a:cubicBezTo>
                  <a:pt x="1131098" y="5267288"/>
                  <a:pt x="1132454" y="5265995"/>
                  <a:pt x="1133809" y="5264702"/>
                </a:cubicBezTo>
                <a:cubicBezTo>
                  <a:pt x="1132766" y="5264507"/>
                  <a:pt x="1132032" y="5262823"/>
                  <a:pt x="1130987" y="5262628"/>
                </a:cubicBezTo>
                <a:close/>
                <a:moveTo>
                  <a:pt x="120557" y="5260371"/>
                </a:moveTo>
                <a:cubicBezTo>
                  <a:pt x="122336" y="5269662"/>
                  <a:pt x="111076" y="5257406"/>
                  <a:pt x="114140" y="5265644"/>
                </a:cubicBezTo>
                <a:cubicBezTo>
                  <a:pt x="115424" y="5264590"/>
                  <a:pt x="119770" y="5271771"/>
                  <a:pt x="126684" y="5276846"/>
                </a:cubicBezTo>
                <a:cubicBezTo>
                  <a:pt x="127969" y="5275791"/>
                  <a:pt x="129251" y="5274737"/>
                  <a:pt x="136166" y="5279811"/>
                </a:cubicBezTo>
                <a:cubicBezTo>
                  <a:pt x="131818" y="5272628"/>
                  <a:pt x="124903" y="5267552"/>
                  <a:pt x="120557" y="5260371"/>
                </a:cubicBezTo>
                <a:close/>
                <a:moveTo>
                  <a:pt x="160136" y="5260107"/>
                </a:moveTo>
                <a:cubicBezTo>
                  <a:pt x="160136" y="5260107"/>
                  <a:pt x="158991" y="5261049"/>
                  <a:pt x="165133" y="5267735"/>
                </a:cubicBezTo>
                <a:cubicBezTo>
                  <a:pt x="165133" y="5267735"/>
                  <a:pt x="166279" y="5266793"/>
                  <a:pt x="167424" y="5265852"/>
                </a:cubicBezTo>
                <a:cubicBezTo>
                  <a:pt x="166279" y="5266793"/>
                  <a:pt x="160136" y="5260107"/>
                  <a:pt x="160136" y="5260107"/>
                </a:cubicBezTo>
                <a:close/>
                <a:moveTo>
                  <a:pt x="216793" y="5259171"/>
                </a:moveTo>
                <a:cubicBezTo>
                  <a:pt x="209042" y="5255112"/>
                  <a:pt x="219962" y="5266996"/>
                  <a:pt x="225422" y="5272940"/>
                </a:cubicBezTo>
                <a:cubicBezTo>
                  <a:pt x="225422" y="5272940"/>
                  <a:pt x="225422" y="5272940"/>
                  <a:pt x="226569" y="5271999"/>
                </a:cubicBezTo>
                <a:cubicBezTo>
                  <a:pt x="221108" y="5266054"/>
                  <a:pt x="216793" y="5259171"/>
                  <a:pt x="216793" y="5259171"/>
                </a:cubicBezTo>
                <a:close/>
                <a:moveTo>
                  <a:pt x="709784" y="5258140"/>
                </a:moveTo>
                <a:cubicBezTo>
                  <a:pt x="709784" y="5258140"/>
                  <a:pt x="709784" y="5258140"/>
                  <a:pt x="708867" y="5258892"/>
                </a:cubicBezTo>
                <a:cubicBezTo>
                  <a:pt x="715012" y="5265578"/>
                  <a:pt x="715012" y="5265578"/>
                  <a:pt x="715012" y="5265578"/>
                </a:cubicBezTo>
                <a:cubicBezTo>
                  <a:pt x="715928" y="5264824"/>
                  <a:pt x="715928" y="5264824"/>
                  <a:pt x="715928" y="5264824"/>
                </a:cubicBezTo>
                <a:cubicBezTo>
                  <a:pt x="709784" y="5258140"/>
                  <a:pt x="709784" y="5258140"/>
                  <a:pt x="709784" y="5258140"/>
                </a:cubicBezTo>
                <a:close/>
                <a:moveTo>
                  <a:pt x="1157331" y="5257725"/>
                </a:moveTo>
                <a:cubicBezTo>
                  <a:pt x="1156523" y="5258995"/>
                  <a:pt x="1156376" y="5260997"/>
                  <a:pt x="1157943" y="5261290"/>
                </a:cubicBezTo>
                <a:cubicBezTo>
                  <a:pt x="1158269" y="5259728"/>
                  <a:pt x="1160358" y="5260118"/>
                  <a:pt x="1160685" y="5258555"/>
                </a:cubicBezTo>
                <a:cubicBezTo>
                  <a:pt x="1159608" y="5255918"/>
                  <a:pt x="1158139" y="5256455"/>
                  <a:pt x="1157331" y="5257725"/>
                </a:cubicBezTo>
                <a:close/>
                <a:moveTo>
                  <a:pt x="630214" y="5254112"/>
                </a:moveTo>
                <a:cubicBezTo>
                  <a:pt x="629559" y="5253673"/>
                  <a:pt x="629273" y="5253908"/>
                  <a:pt x="630747" y="5256608"/>
                </a:cubicBezTo>
                <a:cubicBezTo>
                  <a:pt x="629601" y="5257550"/>
                  <a:pt x="630747" y="5256608"/>
                  <a:pt x="631893" y="5255666"/>
                </a:cubicBezTo>
                <a:cubicBezTo>
                  <a:pt x="631893" y="5255666"/>
                  <a:pt x="630869" y="5254552"/>
                  <a:pt x="630214" y="5254112"/>
                </a:cubicBezTo>
                <a:close/>
                <a:moveTo>
                  <a:pt x="221999" y="5252286"/>
                </a:moveTo>
                <a:cubicBezTo>
                  <a:pt x="220775" y="5253290"/>
                  <a:pt x="220775" y="5253290"/>
                  <a:pt x="219554" y="5254295"/>
                </a:cubicBezTo>
                <a:cubicBezTo>
                  <a:pt x="226509" y="5259530"/>
                  <a:pt x="232242" y="5265770"/>
                  <a:pt x="237975" y="5272009"/>
                </a:cubicBezTo>
                <a:cubicBezTo>
                  <a:pt x="242487" y="5279253"/>
                  <a:pt x="242487" y="5279253"/>
                  <a:pt x="242487" y="5279253"/>
                </a:cubicBezTo>
                <a:cubicBezTo>
                  <a:pt x="248220" y="5285493"/>
                  <a:pt x="248220" y="5285493"/>
                  <a:pt x="248220" y="5285493"/>
                </a:cubicBezTo>
                <a:cubicBezTo>
                  <a:pt x="248220" y="5285493"/>
                  <a:pt x="248220" y="5285493"/>
                  <a:pt x="249442" y="5284489"/>
                </a:cubicBezTo>
                <a:cubicBezTo>
                  <a:pt x="249442" y="5284489"/>
                  <a:pt x="243709" y="5278249"/>
                  <a:pt x="243709" y="5278249"/>
                </a:cubicBezTo>
                <a:cubicBezTo>
                  <a:pt x="239198" y="5271005"/>
                  <a:pt x="240420" y="5270001"/>
                  <a:pt x="234688" y="5263761"/>
                </a:cubicBezTo>
                <a:cubicBezTo>
                  <a:pt x="233465" y="5264765"/>
                  <a:pt x="227732" y="5258525"/>
                  <a:pt x="221999" y="5252286"/>
                </a:cubicBezTo>
                <a:close/>
                <a:moveTo>
                  <a:pt x="250631" y="5252220"/>
                </a:moveTo>
                <a:cubicBezTo>
                  <a:pt x="250631" y="5252220"/>
                  <a:pt x="250631" y="5252220"/>
                  <a:pt x="249256" y="5253351"/>
                </a:cubicBezTo>
                <a:cubicBezTo>
                  <a:pt x="249256" y="5253351"/>
                  <a:pt x="255397" y="5260035"/>
                  <a:pt x="255397" y="5260035"/>
                </a:cubicBezTo>
                <a:cubicBezTo>
                  <a:pt x="255397" y="5260035"/>
                  <a:pt x="255397" y="5260035"/>
                  <a:pt x="261540" y="5266721"/>
                </a:cubicBezTo>
                <a:cubicBezTo>
                  <a:pt x="261540" y="5266721"/>
                  <a:pt x="262916" y="5265591"/>
                  <a:pt x="262916" y="5265591"/>
                </a:cubicBezTo>
                <a:cubicBezTo>
                  <a:pt x="262916" y="5265591"/>
                  <a:pt x="262916" y="5265591"/>
                  <a:pt x="256773" y="5258905"/>
                </a:cubicBezTo>
                <a:cubicBezTo>
                  <a:pt x="250631" y="5252220"/>
                  <a:pt x="250631" y="5252220"/>
                  <a:pt x="250631" y="5252220"/>
                </a:cubicBezTo>
                <a:close/>
                <a:moveTo>
                  <a:pt x="130762" y="5250027"/>
                </a:moveTo>
                <a:cubicBezTo>
                  <a:pt x="128654" y="5248827"/>
                  <a:pt x="128081" y="5249298"/>
                  <a:pt x="131152" y="5252639"/>
                </a:cubicBezTo>
                <a:cubicBezTo>
                  <a:pt x="131152" y="5252639"/>
                  <a:pt x="138440" y="5258383"/>
                  <a:pt x="139586" y="5257442"/>
                </a:cubicBezTo>
                <a:cubicBezTo>
                  <a:pt x="136514" y="5254099"/>
                  <a:pt x="132870" y="5251228"/>
                  <a:pt x="130762" y="5250027"/>
                </a:cubicBezTo>
                <a:close/>
                <a:moveTo>
                  <a:pt x="142601" y="5249341"/>
                </a:moveTo>
                <a:cubicBezTo>
                  <a:pt x="142630" y="5250540"/>
                  <a:pt x="143298" y="5252435"/>
                  <a:pt x="142687" y="5252937"/>
                </a:cubicBezTo>
                <a:cubicBezTo>
                  <a:pt x="142687" y="5252937"/>
                  <a:pt x="147806" y="5258508"/>
                  <a:pt x="149028" y="5257504"/>
                </a:cubicBezTo>
                <a:cubicBezTo>
                  <a:pt x="143909" y="5251932"/>
                  <a:pt x="151472" y="5255494"/>
                  <a:pt x="146353" y="5249923"/>
                </a:cubicBezTo>
                <a:cubicBezTo>
                  <a:pt x="143183" y="5247640"/>
                  <a:pt x="142572" y="5248142"/>
                  <a:pt x="142601" y="5249341"/>
                </a:cubicBezTo>
                <a:close/>
                <a:moveTo>
                  <a:pt x="8745480" y="5248511"/>
                </a:moveTo>
                <a:lnTo>
                  <a:pt x="8744977" y="5257522"/>
                </a:lnTo>
                <a:cubicBezTo>
                  <a:pt x="8743342" y="5258331"/>
                  <a:pt x="8742117" y="5257321"/>
                  <a:pt x="8741095" y="5255553"/>
                </a:cubicBezTo>
                <a:lnTo>
                  <a:pt x="8741061" y="5255467"/>
                </a:lnTo>
                <a:lnTo>
                  <a:pt x="8744418" y="5249372"/>
                </a:lnTo>
                <a:close/>
                <a:moveTo>
                  <a:pt x="4035256" y="5248511"/>
                </a:moveTo>
                <a:lnTo>
                  <a:pt x="4034753" y="5257522"/>
                </a:lnTo>
                <a:cubicBezTo>
                  <a:pt x="4033119" y="5258331"/>
                  <a:pt x="4031893" y="5257321"/>
                  <a:pt x="4030872" y="5255553"/>
                </a:cubicBezTo>
                <a:lnTo>
                  <a:pt x="4030837" y="5255467"/>
                </a:lnTo>
                <a:lnTo>
                  <a:pt x="4034195" y="5249372"/>
                </a:lnTo>
                <a:close/>
                <a:moveTo>
                  <a:pt x="617987" y="5247537"/>
                </a:moveTo>
                <a:cubicBezTo>
                  <a:pt x="623107" y="5253108"/>
                  <a:pt x="621732" y="5254238"/>
                  <a:pt x="621732" y="5254238"/>
                </a:cubicBezTo>
                <a:cubicBezTo>
                  <a:pt x="624292" y="5257024"/>
                  <a:pt x="625571" y="5258417"/>
                  <a:pt x="626383" y="5258972"/>
                </a:cubicBezTo>
                <a:cubicBezTo>
                  <a:pt x="627196" y="5259526"/>
                  <a:pt x="627539" y="5259244"/>
                  <a:pt x="628227" y="5258680"/>
                </a:cubicBezTo>
                <a:cubicBezTo>
                  <a:pt x="629601" y="5257550"/>
                  <a:pt x="624482" y="5251978"/>
                  <a:pt x="617987" y="5247537"/>
                </a:cubicBezTo>
                <a:close/>
                <a:moveTo>
                  <a:pt x="540098" y="5245065"/>
                </a:moveTo>
                <a:cubicBezTo>
                  <a:pt x="540098" y="5245065"/>
                  <a:pt x="540098" y="5245065"/>
                  <a:pt x="538722" y="5246195"/>
                </a:cubicBezTo>
                <a:cubicBezTo>
                  <a:pt x="543842" y="5251766"/>
                  <a:pt x="546746" y="5254270"/>
                  <a:pt x="548541" y="5255239"/>
                </a:cubicBezTo>
                <a:cubicBezTo>
                  <a:pt x="550336" y="5256208"/>
                  <a:pt x="551024" y="5255643"/>
                  <a:pt x="551711" y="5255078"/>
                </a:cubicBezTo>
                <a:cubicBezTo>
                  <a:pt x="546592" y="5249507"/>
                  <a:pt x="546592" y="5249507"/>
                  <a:pt x="540098" y="5245065"/>
                </a:cubicBezTo>
                <a:close/>
                <a:moveTo>
                  <a:pt x="1158307" y="5243960"/>
                </a:moveTo>
                <a:cubicBezTo>
                  <a:pt x="1158016" y="5245355"/>
                  <a:pt x="1157725" y="5246751"/>
                  <a:pt x="1157725" y="5246751"/>
                </a:cubicBezTo>
                <a:cubicBezTo>
                  <a:pt x="1158720" y="5246937"/>
                  <a:pt x="1159714" y="5247124"/>
                  <a:pt x="1160710" y="5247309"/>
                </a:cubicBezTo>
                <a:cubicBezTo>
                  <a:pt x="1160710" y="5247309"/>
                  <a:pt x="1161002" y="5245914"/>
                  <a:pt x="1161293" y="5244518"/>
                </a:cubicBezTo>
                <a:cubicBezTo>
                  <a:pt x="1160298" y="5244333"/>
                  <a:pt x="1159303" y="5244147"/>
                  <a:pt x="1158307" y="5243960"/>
                </a:cubicBezTo>
                <a:close/>
                <a:moveTo>
                  <a:pt x="1112740" y="5243752"/>
                </a:moveTo>
                <a:cubicBezTo>
                  <a:pt x="1111518" y="5244757"/>
                  <a:pt x="1122582" y="5259132"/>
                  <a:pt x="1125026" y="5257124"/>
                </a:cubicBezTo>
                <a:cubicBezTo>
                  <a:pt x="1125026" y="5257124"/>
                  <a:pt x="1120104" y="5249433"/>
                  <a:pt x="1112740" y="5243752"/>
                </a:cubicBezTo>
                <a:close/>
                <a:moveTo>
                  <a:pt x="117643" y="5240273"/>
                </a:moveTo>
                <a:cubicBezTo>
                  <a:pt x="116422" y="5241278"/>
                  <a:pt x="127485" y="5255653"/>
                  <a:pt x="129930" y="5253644"/>
                </a:cubicBezTo>
                <a:cubicBezTo>
                  <a:pt x="129930" y="5253644"/>
                  <a:pt x="125009" y="5245954"/>
                  <a:pt x="117643" y="5240273"/>
                </a:cubicBezTo>
                <a:close/>
                <a:moveTo>
                  <a:pt x="65788" y="5239872"/>
                </a:moveTo>
                <a:cubicBezTo>
                  <a:pt x="65788" y="5239872"/>
                  <a:pt x="64566" y="5240877"/>
                  <a:pt x="64566" y="5240877"/>
                </a:cubicBezTo>
                <a:lnTo>
                  <a:pt x="70703" y="5245609"/>
                </a:lnTo>
                <a:lnTo>
                  <a:pt x="71686" y="5246757"/>
                </a:lnTo>
                <a:lnTo>
                  <a:pt x="69485" y="5248565"/>
                </a:lnTo>
                <a:cubicBezTo>
                  <a:pt x="71328" y="5249985"/>
                  <a:pt x="72478" y="5250508"/>
                  <a:pt x="73052" y="5250403"/>
                </a:cubicBezTo>
                <a:cubicBezTo>
                  <a:pt x="73626" y="5250298"/>
                  <a:pt x="73624" y="5249567"/>
                  <a:pt x="73162" y="5248479"/>
                </a:cubicBezTo>
                <a:lnTo>
                  <a:pt x="71686" y="5246757"/>
                </a:lnTo>
                <a:lnTo>
                  <a:pt x="71931" y="5246555"/>
                </a:lnTo>
                <a:lnTo>
                  <a:pt x="70703" y="5245609"/>
                </a:lnTo>
                <a:close/>
                <a:moveTo>
                  <a:pt x="214358" y="5239008"/>
                </a:moveTo>
                <a:cubicBezTo>
                  <a:pt x="212982" y="5240139"/>
                  <a:pt x="218101" y="5245710"/>
                  <a:pt x="218101" y="5245710"/>
                </a:cubicBezTo>
                <a:cubicBezTo>
                  <a:pt x="218101" y="5245710"/>
                  <a:pt x="223221" y="5251282"/>
                  <a:pt x="223221" y="5251282"/>
                </a:cubicBezTo>
                <a:cubicBezTo>
                  <a:pt x="223221" y="5251282"/>
                  <a:pt x="224596" y="5250152"/>
                  <a:pt x="224596" y="5250152"/>
                </a:cubicBezTo>
                <a:cubicBezTo>
                  <a:pt x="224596" y="5250152"/>
                  <a:pt x="219476" y="5244580"/>
                  <a:pt x="219476" y="5244580"/>
                </a:cubicBezTo>
                <a:cubicBezTo>
                  <a:pt x="219476" y="5244580"/>
                  <a:pt x="219476" y="5244580"/>
                  <a:pt x="214358" y="5239008"/>
                </a:cubicBezTo>
                <a:close/>
                <a:moveTo>
                  <a:pt x="547659" y="5238850"/>
                </a:moveTo>
                <a:cubicBezTo>
                  <a:pt x="559126" y="5251328"/>
                  <a:pt x="545139" y="5240921"/>
                  <a:pt x="556606" y="5253401"/>
                </a:cubicBezTo>
                <a:cubicBezTo>
                  <a:pt x="557866" y="5252364"/>
                  <a:pt x="560387" y="5250293"/>
                  <a:pt x="567381" y="5255496"/>
                </a:cubicBezTo>
                <a:cubicBezTo>
                  <a:pt x="568641" y="5254460"/>
                  <a:pt x="568641" y="5254460"/>
                  <a:pt x="568641" y="5254460"/>
                </a:cubicBezTo>
                <a:cubicBezTo>
                  <a:pt x="568641" y="5254460"/>
                  <a:pt x="574374" y="5260699"/>
                  <a:pt x="580108" y="5266939"/>
                </a:cubicBezTo>
                <a:cubicBezTo>
                  <a:pt x="581368" y="5265904"/>
                  <a:pt x="582629" y="5264868"/>
                  <a:pt x="583888" y="5263832"/>
                </a:cubicBezTo>
                <a:cubicBezTo>
                  <a:pt x="578155" y="5257592"/>
                  <a:pt x="578155" y="5257592"/>
                  <a:pt x="578155" y="5257592"/>
                </a:cubicBezTo>
                <a:cubicBezTo>
                  <a:pt x="571161" y="5252389"/>
                  <a:pt x="571161" y="5252389"/>
                  <a:pt x="569900" y="5253425"/>
                </a:cubicBezTo>
                <a:cubicBezTo>
                  <a:pt x="569900" y="5253425"/>
                  <a:pt x="562909" y="5248220"/>
                  <a:pt x="562909" y="5248220"/>
                </a:cubicBezTo>
                <a:cubicBezTo>
                  <a:pt x="557175" y="5241980"/>
                  <a:pt x="550180" y="5236777"/>
                  <a:pt x="547659" y="5238850"/>
                </a:cubicBezTo>
                <a:close/>
                <a:moveTo>
                  <a:pt x="219178" y="5236267"/>
                </a:moveTo>
                <a:cubicBezTo>
                  <a:pt x="218023" y="5235994"/>
                  <a:pt x="217336" y="5236559"/>
                  <a:pt x="216648" y="5237124"/>
                </a:cubicBezTo>
                <a:cubicBezTo>
                  <a:pt x="221768" y="5242697"/>
                  <a:pt x="225014" y="5244917"/>
                  <a:pt x="226342" y="5245047"/>
                </a:cubicBezTo>
                <a:cubicBezTo>
                  <a:pt x="227670" y="5245180"/>
                  <a:pt x="227077" y="5243221"/>
                  <a:pt x="224518" y="5240436"/>
                </a:cubicBezTo>
                <a:cubicBezTo>
                  <a:pt x="221958" y="5237650"/>
                  <a:pt x="220334" y="5236539"/>
                  <a:pt x="219178" y="5236267"/>
                </a:cubicBezTo>
                <a:close/>
                <a:moveTo>
                  <a:pt x="8668852" y="5235235"/>
                </a:moveTo>
                <a:cubicBezTo>
                  <a:pt x="8666747" y="5235235"/>
                  <a:pt x="8664643" y="5241128"/>
                  <a:pt x="8664643" y="5244076"/>
                </a:cubicBezTo>
                <a:cubicBezTo>
                  <a:pt x="8664643" y="5244076"/>
                  <a:pt x="8664643" y="5244076"/>
                  <a:pt x="8664643" y="5247022"/>
                </a:cubicBezTo>
                <a:cubicBezTo>
                  <a:pt x="8664643" y="5247022"/>
                  <a:pt x="8664643" y="5247022"/>
                  <a:pt x="8666747" y="5244076"/>
                </a:cubicBezTo>
                <a:cubicBezTo>
                  <a:pt x="8666747" y="5241128"/>
                  <a:pt x="8668852" y="5238182"/>
                  <a:pt x="8668852" y="5238182"/>
                </a:cubicBezTo>
                <a:cubicBezTo>
                  <a:pt x="8670956" y="5238182"/>
                  <a:pt x="8670956" y="5238182"/>
                  <a:pt x="8670956" y="5235235"/>
                </a:cubicBezTo>
                <a:cubicBezTo>
                  <a:pt x="8670956" y="5235235"/>
                  <a:pt x="8670956" y="5235235"/>
                  <a:pt x="8668852" y="5235235"/>
                </a:cubicBezTo>
                <a:close/>
                <a:moveTo>
                  <a:pt x="3958628" y="5235235"/>
                </a:moveTo>
                <a:cubicBezTo>
                  <a:pt x="3956523" y="5235235"/>
                  <a:pt x="3954419" y="5241128"/>
                  <a:pt x="3954419" y="5244076"/>
                </a:cubicBezTo>
                <a:cubicBezTo>
                  <a:pt x="3954419" y="5244076"/>
                  <a:pt x="3954419" y="5244076"/>
                  <a:pt x="3954419" y="5247022"/>
                </a:cubicBezTo>
                <a:cubicBezTo>
                  <a:pt x="3954419" y="5247022"/>
                  <a:pt x="3954419" y="5247022"/>
                  <a:pt x="3956523" y="5244076"/>
                </a:cubicBezTo>
                <a:cubicBezTo>
                  <a:pt x="3956523" y="5241128"/>
                  <a:pt x="3958628" y="5238182"/>
                  <a:pt x="3958628" y="5238182"/>
                </a:cubicBezTo>
                <a:cubicBezTo>
                  <a:pt x="3960732" y="5238182"/>
                  <a:pt x="3960732" y="5238182"/>
                  <a:pt x="3960732" y="5235235"/>
                </a:cubicBezTo>
                <a:cubicBezTo>
                  <a:pt x="3960732" y="5235235"/>
                  <a:pt x="3960732" y="5235235"/>
                  <a:pt x="3958628" y="5235235"/>
                </a:cubicBezTo>
                <a:close/>
                <a:moveTo>
                  <a:pt x="691194" y="5234466"/>
                </a:moveTo>
                <a:cubicBezTo>
                  <a:pt x="690703" y="5234869"/>
                  <a:pt x="691498" y="5236985"/>
                  <a:pt x="693744" y="5240680"/>
                </a:cubicBezTo>
                <a:cubicBezTo>
                  <a:pt x="693744" y="5240680"/>
                  <a:pt x="699545" y="5246995"/>
                  <a:pt x="700855" y="5245919"/>
                </a:cubicBezTo>
                <a:cubicBezTo>
                  <a:pt x="702164" y="5244843"/>
                  <a:pt x="702164" y="5244843"/>
                  <a:pt x="696363" y="5238529"/>
                </a:cubicBezTo>
                <a:cubicBezTo>
                  <a:pt x="693463" y="5235372"/>
                  <a:pt x="691685" y="5234063"/>
                  <a:pt x="691194" y="5234466"/>
                </a:cubicBezTo>
                <a:close/>
                <a:moveTo>
                  <a:pt x="7472093" y="5232281"/>
                </a:moveTo>
                <a:cubicBezTo>
                  <a:pt x="7463502" y="5238755"/>
                  <a:pt x="7464414" y="5248193"/>
                  <a:pt x="7473462" y="5246439"/>
                </a:cubicBezTo>
                <a:cubicBezTo>
                  <a:pt x="7482052" y="5239965"/>
                  <a:pt x="7472551" y="5237000"/>
                  <a:pt x="7472093" y="5232281"/>
                </a:cubicBezTo>
                <a:close/>
                <a:moveTo>
                  <a:pt x="142884" y="5231263"/>
                </a:moveTo>
                <a:cubicBezTo>
                  <a:pt x="141508" y="5232394"/>
                  <a:pt x="140133" y="5233523"/>
                  <a:pt x="146276" y="5240208"/>
                </a:cubicBezTo>
                <a:cubicBezTo>
                  <a:pt x="146964" y="5239643"/>
                  <a:pt x="149186" y="5240749"/>
                  <a:pt x="150469" y="5241161"/>
                </a:cubicBezTo>
                <a:cubicBezTo>
                  <a:pt x="151754" y="5241574"/>
                  <a:pt x="152098" y="5241292"/>
                  <a:pt x="149025" y="5237948"/>
                </a:cubicBezTo>
                <a:cubicBezTo>
                  <a:pt x="149025" y="5237948"/>
                  <a:pt x="142884" y="5231263"/>
                  <a:pt x="142884" y="5231263"/>
                </a:cubicBezTo>
                <a:close/>
                <a:moveTo>
                  <a:pt x="8658824" y="5231184"/>
                </a:moveTo>
                <a:cubicBezTo>
                  <a:pt x="8650344" y="5238164"/>
                  <a:pt x="8651020" y="5242855"/>
                  <a:pt x="8660175" y="5240570"/>
                </a:cubicBezTo>
                <a:cubicBezTo>
                  <a:pt x="8660175" y="5240570"/>
                  <a:pt x="8669334" y="5238280"/>
                  <a:pt x="8668658" y="5233588"/>
                </a:cubicBezTo>
                <a:cubicBezTo>
                  <a:pt x="8659500" y="5235877"/>
                  <a:pt x="8667982" y="5228896"/>
                  <a:pt x="8658824" y="5231184"/>
                </a:cubicBezTo>
                <a:close/>
                <a:moveTo>
                  <a:pt x="3948600" y="5231184"/>
                </a:moveTo>
                <a:cubicBezTo>
                  <a:pt x="3940120" y="5238164"/>
                  <a:pt x="3940796" y="5242855"/>
                  <a:pt x="3949952" y="5240570"/>
                </a:cubicBezTo>
                <a:cubicBezTo>
                  <a:pt x="3949952" y="5240570"/>
                  <a:pt x="3959110" y="5238280"/>
                  <a:pt x="3958435" y="5233588"/>
                </a:cubicBezTo>
                <a:cubicBezTo>
                  <a:pt x="3949276" y="5235877"/>
                  <a:pt x="3957758" y="5228896"/>
                  <a:pt x="3948600" y="5231184"/>
                </a:cubicBezTo>
                <a:close/>
                <a:moveTo>
                  <a:pt x="599559" y="5227480"/>
                </a:moveTo>
                <a:cubicBezTo>
                  <a:pt x="597268" y="5229364"/>
                  <a:pt x="609553" y="5242736"/>
                  <a:pt x="609553" y="5242736"/>
                </a:cubicBezTo>
                <a:cubicBezTo>
                  <a:pt x="610700" y="5241793"/>
                  <a:pt x="604556" y="5235108"/>
                  <a:pt x="599559" y="5227480"/>
                </a:cubicBezTo>
                <a:close/>
                <a:moveTo>
                  <a:pt x="63891" y="5226579"/>
                </a:moveTo>
                <a:cubicBezTo>
                  <a:pt x="63474" y="5226372"/>
                  <a:pt x="63685" y="5226931"/>
                  <a:pt x="64991" y="5228790"/>
                </a:cubicBezTo>
                <a:cubicBezTo>
                  <a:pt x="71135" y="5235476"/>
                  <a:pt x="71135" y="5235476"/>
                  <a:pt x="72052" y="5234723"/>
                </a:cubicBezTo>
                <a:cubicBezTo>
                  <a:pt x="72052" y="5234723"/>
                  <a:pt x="65142" y="5227202"/>
                  <a:pt x="63891" y="5226579"/>
                </a:cubicBezTo>
                <a:close/>
                <a:moveTo>
                  <a:pt x="496605" y="5223121"/>
                </a:moveTo>
                <a:cubicBezTo>
                  <a:pt x="494841" y="5221638"/>
                  <a:pt x="494612" y="5221826"/>
                  <a:pt x="497683" y="5225168"/>
                </a:cubicBezTo>
                <a:cubicBezTo>
                  <a:pt x="497683" y="5225168"/>
                  <a:pt x="503825" y="5231855"/>
                  <a:pt x="504742" y="5231102"/>
                </a:cubicBezTo>
                <a:cubicBezTo>
                  <a:pt x="501671" y="5227759"/>
                  <a:pt x="498370" y="5224605"/>
                  <a:pt x="496605" y="5223121"/>
                </a:cubicBezTo>
                <a:close/>
                <a:moveTo>
                  <a:pt x="525451" y="5221901"/>
                </a:moveTo>
                <a:cubicBezTo>
                  <a:pt x="522616" y="5224232"/>
                  <a:pt x="537144" y="5238691"/>
                  <a:pt x="540468" y="5239261"/>
                </a:cubicBezTo>
                <a:cubicBezTo>
                  <a:pt x="541575" y="5239449"/>
                  <a:pt x="541438" y="5238098"/>
                  <a:pt x="538997" y="5234237"/>
                </a:cubicBezTo>
                <a:cubicBezTo>
                  <a:pt x="531593" y="5228586"/>
                  <a:pt x="532853" y="5227551"/>
                  <a:pt x="525451" y="5221901"/>
                </a:cubicBezTo>
                <a:close/>
                <a:moveTo>
                  <a:pt x="716836" y="5221648"/>
                </a:moveTo>
                <a:cubicBezTo>
                  <a:pt x="716836" y="5221648"/>
                  <a:pt x="715563" y="5222694"/>
                  <a:pt x="715563" y="5222694"/>
                </a:cubicBezTo>
                <a:cubicBezTo>
                  <a:pt x="721392" y="5229038"/>
                  <a:pt x="722665" y="5227991"/>
                  <a:pt x="722665" y="5227991"/>
                </a:cubicBezTo>
                <a:cubicBezTo>
                  <a:pt x="716836" y="5221648"/>
                  <a:pt x="716836" y="5221648"/>
                  <a:pt x="716836" y="5221648"/>
                </a:cubicBezTo>
                <a:close/>
                <a:moveTo>
                  <a:pt x="140406" y="5221563"/>
                </a:moveTo>
                <a:cubicBezTo>
                  <a:pt x="137962" y="5223572"/>
                  <a:pt x="144104" y="5230257"/>
                  <a:pt x="142883" y="5231262"/>
                </a:cubicBezTo>
                <a:cubicBezTo>
                  <a:pt x="144724" y="5232682"/>
                  <a:pt x="145796" y="5233266"/>
                  <a:pt x="146294" y="5233223"/>
                </a:cubicBezTo>
                <a:cubicBezTo>
                  <a:pt x="146791" y="5233182"/>
                  <a:pt x="146713" y="5232513"/>
                  <a:pt x="146251" y="5231427"/>
                </a:cubicBezTo>
                <a:cubicBezTo>
                  <a:pt x="145326" y="5229252"/>
                  <a:pt x="142866" y="5225408"/>
                  <a:pt x="140406" y="5221563"/>
                </a:cubicBezTo>
                <a:close/>
                <a:moveTo>
                  <a:pt x="223523" y="5219741"/>
                </a:moveTo>
                <a:cubicBezTo>
                  <a:pt x="223523" y="5219741"/>
                  <a:pt x="222239" y="5220796"/>
                  <a:pt x="222239" y="5220796"/>
                </a:cubicBezTo>
                <a:cubicBezTo>
                  <a:pt x="220956" y="5221851"/>
                  <a:pt x="227097" y="5228535"/>
                  <a:pt x="225815" y="5229590"/>
                </a:cubicBezTo>
                <a:cubicBezTo>
                  <a:pt x="233242" y="5235222"/>
                  <a:pt x="229666" y="5226426"/>
                  <a:pt x="237090" y="5232056"/>
                </a:cubicBezTo>
                <a:cubicBezTo>
                  <a:pt x="232231" y="5224315"/>
                  <a:pt x="224805" y="5218687"/>
                  <a:pt x="223523" y="5219741"/>
                </a:cubicBezTo>
                <a:close/>
                <a:moveTo>
                  <a:pt x="195928" y="5218951"/>
                </a:moveTo>
                <a:cubicBezTo>
                  <a:pt x="194552" y="5220082"/>
                  <a:pt x="200695" y="5226768"/>
                  <a:pt x="199320" y="5227898"/>
                </a:cubicBezTo>
                <a:cubicBezTo>
                  <a:pt x="200695" y="5226768"/>
                  <a:pt x="200695" y="5226768"/>
                  <a:pt x="202071" y="5225638"/>
                </a:cubicBezTo>
                <a:cubicBezTo>
                  <a:pt x="202071" y="5225638"/>
                  <a:pt x="195928" y="5218951"/>
                  <a:pt x="195928" y="5218951"/>
                </a:cubicBezTo>
                <a:close/>
                <a:moveTo>
                  <a:pt x="1144669" y="5217507"/>
                </a:moveTo>
                <a:cubicBezTo>
                  <a:pt x="1143295" y="5218637"/>
                  <a:pt x="1143295" y="5218637"/>
                  <a:pt x="1141920" y="5219768"/>
                </a:cubicBezTo>
                <a:cubicBezTo>
                  <a:pt x="1148062" y="5226453"/>
                  <a:pt x="1150286" y="5227559"/>
                  <a:pt x="1150205" y="5226159"/>
                </a:cubicBezTo>
                <a:cubicBezTo>
                  <a:pt x="1150124" y="5224757"/>
                  <a:pt x="1147740" y="5220850"/>
                  <a:pt x="1144669" y="5217507"/>
                </a:cubicBezTo>
                <a:close/>
                <a:moveTo>
                  <a:pt x="346712" y="5216269"/>
                </a:moveTo>
                <a:cubicBezTo>
                  <a:pt x="345567" y="5217211"/>
                  <a:pt x="345567" y="5217211"/>
                  <a:pt x="345567" y="5217211"/>
                </a:cubicBezTo>
                <a:cubicBezTo>
                  <a:pt x="351709" y="5223896"/>
                  <a:pt x="357853" y="5230582"/>
                  <a:pt x="360144" y="5228699"/>
                </a:cubicBezTo>
                <a:cubicBezTo>
                  <a:pt x="354001" y="5222012"/>
                  <a:pt x="347859" y="5215327"/>
                  <a:pt x="346712" y="5216269"/>
                </a:cubicBezTo>
                <a:close/>
                <a:moveTo>
                  <a:pt x="8668239" y="5214323"/>
                </a:moveTo>
                <a:lnTo>
                  <a:pt x="8665773" y="5215576"/>
                </a:lnTo>
                <a:cubicBezTo>
                  <a:pt x="8665664" y="5215809"/>
                  <a:pt x="8666141" y="5215855"/>
                  <a:pt x="8666831" y="5215694"/>
                </a:cubicBezTo>
                <a:close/>
                <a:moveTo>
                  <a:pt x="3958016" y="5214323"/>
                </a:moveTo>
                <a:lnTo>
                  <a:pt x="3955550" y="5215576"/>
                </a:lnTo>
                <a:cubicBezTo>
                  <a:pt x="3955440" y="5215809"/>
                  <a:pt x="3955918" y="5215855"/>
                  <a:pt x="3956607" y="5215694"/>
                </a:cubicBezTo>
                <a:close/>
                <a:moveTo>
                  <a:pt x="444441" y="5213681"/>
                </a:moveTo>
                <a:cubicBezTo>
                  <a:pt x="450184" y="5219930"/>
                  <a:pt x="452716" y="5217847"/>
                  <a:pt x="458456" y="5224094"/>
                </a:cubicBezTo>
                <a:cubicBezTo>
                  <a:pt x="455923" y="5226175"/>
                  <a:pt x="450184" y="5219930"/>
                  <a:pt x="448915" y="5220970"/>
                </a:cubicBezTo>
                <a:cubicBezTo>
                  <a:pt x="459130" y="5234507"/>
                  <a:pt x="460397" y="5233465"/>
                  <a:pt x="467404" y="5238672"/>
                </a:cubicBezTo>
                <a:cubicBezTo>
                  <a:pt x="471878" y="5245961"/>
                  <a:pt x="468078" y="5249082"/>
                  <a:pt x="479561" y="5261579"/>
                </a:cubicBezTo>
                <a:cubicBezTo>
                  <a:pt x="479561" y="5261579"/>
                  <a:pt x="486566" y="5266785"/>
                  <a:pt x="486566" y="5266785"/>
                </a:cubicBezTo>
                <a:cubicBezTo>
                  <a:pt x="485300" y="5267826"/>
                  <a:pt x="498049" y="5279281"/>
                  <a:pt x="491040" y="5274074"/>
                </a:cubicBezTo>
                <a:cubicBezTo>
                  <a:pt x="495515" y="5281363"/>
                  <a:pt x="496782" y="5280322"/>
                  <a:pt x="502522" y="5286568"/>
                </a:cubicBezTo>
                <a:cubicBezTo>
                  <a:pt x="501255" y="5287610"/>
                  <a:pt x="501255" y="5287610"/>
                  <a:pt x="499989" y="5288651"/>
                </a:cubicBezTo>
                <a:cubicBezTo>
                  <a:pt x="492981" y="5283444"/>
                  <a:pt x="492981" y="5283444"/>
                  <a:pt x="487243" y="5277197"/>
                </a:cubicBezTo>
                <a:cubicBezTo>
                  <a:pt x="487243" y="5277197"/>
                  <a:pt x="488507" y="5276156"/>
                  <a:pt x="488507" y="5276156"/>
                </a:cubicBezTo>
                <a:cubicBezTo>
                  <a:pt x="485300" y="5267826"/>
                  <a:pt x="472552" y="5256372"/>
                  <a:pt x="468078" y="5249082"/>
                </a:cubicBezTo>
                <a:cubicBezTo>
                  <a:pt x="461073" y="5243877"/>
                  <a:pt x="461073" y="5243877"/>
                  <a:pt x="455332" y="5237629"/>
                </a:cubicBezTo>
                <a:cubicBezTo>
                  <a:pt x="455332" y="5237629"/>
                  <a:pt x="449590" y="5231381"/>
                  <a:pt x="449590" y="5231381"/>
                </a:cubicBezTo>
                <a:cubicBezTo>
                  <a:pt x="449590" y="5231381"/>
                  <a:pt x="443850" y="5225134"/>
                  <a:pt x="443850" y="5225134"/>
                </a:cubicBezTo>
                <a:cubicBezTo>
                  <a:pt x="446382" y="5223053"/>
                  <a:pt x="441909" y="5215763"/>
                  <a:pt x="443175" y="5214722"/>
                </a:cubicBezTo>
                <a:cubicBezTo>
                  <a:pt x="444441" y="5213681"/>
                  <a:pt x="444441" y="5213681"/>
                  <a:pt x="444441" y="5213681"/>
                </a:cubicBezTo>
                <a:close/>
                <a:moveTo>
                  <a:pt x="72247" y="5213048"/>
                </a:moveTo>
                <a:cubicBezTo>
                  <a:pt x="64836" y="5209359"/>
                  <a:pt x="75075" y="5220503"/>
                  <a:pt x="77367" y="5218619"/>
                </a:cubicBezTo>
                <a:cubicBezTo>
                  <a:pt x="72247" y="5213048"/>
                  <a:pt x="72247" y="5213048"/>
                  <a:pt x="72247" y="5213048"/>
                </a:cubicBezTo>
                <a:close/>
                <a:moveTo>
                  <a:pt x="647319" y="5211693"/>
                </a:moveTo>
                <a:cubicBezTo>
                  <a:pt x="646036" y="5212749"/>
                  <a:pt x="650486" y="5220043"/>
                  <a:pt x="649202" y="5221098"/>
                </a:cubicBezTo>
                <a:cubicBezTo>
                  <a:pt x="649202" y="5221098"/>
                  <a:pt x="656220" y="5226283"/>
                  <a:pt x="661953" y="5232523"/>
                </a:cubicBezTo>
                <a:cubicBezTo>
                  <a:pt x="656220" y="5226283"/>
                  <a:pt x="657502" y="5225228"/>
                  <a:pt x="657502" y="5225228"/>
                </a:cubicBezTo>
                <a:cubicBezTo>
                  <a:pt x="663236" y="5231466"/>
                  <a:pt x="663236" y="5231466"/>
                  <a:pt x="668969" y="5237706"/>
                </a:cubicBezTo>
                <a:cubicBezTo>
                  <a:pt x="675987" y="5242892"/>
                  <a:pt x="670252" y="5236653"/>
                  <a:pt x="675987" y="5242892"/>
                </a:cubicBezTo>
                <a:cubicBezTo>
                  <a:pt x="667086" y="5228303"/>
                  <a:pt x="658786" y="5224173"/>
                  <a:pt x="647319" y="5211693"/>
                </a:cubicBezTo>
                <a:close/>
                <a:moveTo>
                  <a:pt x="1070806" y="5211254"/>
                </a:moveTo>
                <a:cubicBezTo>
                  <a:pt x="1072158" y="5211516"/>
                  <a:pt x="1074228" y="5212558"/>
                  <a:pt x="1074861" y="5212038"/>
                </a:cubicBezTo>
                <a:cubicBezTo>
                  <a:pt x="1084116" y="5220899"/>
                  <a:pt x="1087136" y="5221162"/>
                  <a:pt x="1088879" y="5219729"/>
                </a:cubicBezTo>
                <a:lnTo>
                  <a:pt x="1090676" y="5217707"/>
                </a:lnTo>
                <a:lnTo>
                  <a:pt x="1094116" y="5227944"/>
                </a:lnTo>
                <a:lnTo>
                  <a:pt x="1095529" y="5234361"/>
                </a:lnTo>
                <a:lnTo>
                  <a:pt x="1096593" y="5255761"/>
                </a:lnTo>
                <a:lnTo>
                  <a:pt x="1092511" y="5252425"/>
                </a:lnTo>
                <a:cubicBezTo>
                  <a:pt x="1089637" y="5249298"/>
                  <a:pt x="1087080" y="5245911"/>
                  <a:pt x="1087714" y="5245390"/>
                </a:cubicBezTo>
                <a:cubicBezTo>
                  <a:pt x="1086447" y="5246431"/>
                  <a:pt x="1079432" y="5241219"/>
                  <a:pt x="1078165" y="5242260"/>
                </a:cubicBezTo>
                <a:cubicBezTo>
                  <a:pt x="1073685" y="5234963"/>
                  <a:pt x="1071739" y="5225584"/>
                  <a:pt x="1080021" y="5229755"/>
                </a:cubicBezTo>
                <a:cubicBezTo>
                  <a:pt x="1075539" y="5222459"/>
                  <a:pt x="1069793" y="5216203"/>
                  <a:pt x="1071060" y="5215161"/>
                </a:cubicBezTo>
                <a:cubicBezTo>
                  <a:pt x="1068821" y="5211514"/>
                  <a:pt x="1069455" y="5210993"/>
                  <a:pt x="1070806" y="5211254"/>
                </a:cubicBezTo>
                <a:close/>
                <a:moveTo>
                  <a:pt x="1116831" y="5209097"/>
                </a:moveTo>
                <a:cubicBezTo>
                  <a:pt x="1112981" y="5212262"/>
                  <a:pt x="1109131" y="5215427"/>
                  <a:pt x="1106564" y="5217537"/>
                </a:cubicBezTo>
                <a:cubicBezTo>
                  <a:pt x="1116885" y="5231220"/>
                  <a:pt x="1123969" y="5236479"/>
                  <a:pt x="1129771" y="5242793"/>
                </a:cubicBezTo>
                <a:cubicBezTo>
                  <a:pt x="1128488" y="5243848"/>
                  <a:pt x="1127205" y="5244901"/>
                  <a:pt x="1133007" y="5251217"/>
                </a:cubicBezTo>
                <a:cubicBezTo>
                  <a:pt x="1134290" y="5250162"/>
                  <a:pt x="1140091" y="5256475"/>
                  <a:pt x="1140091" y="5256475"/>
                </a:cubicBezTo>
                <a:cubicBezTo>
                  <a:pt x="1136855" y="5248052"/>
                  <a:pt x="1138140" y="5246997"/>
                  <a:pt x="1129102" y="5232260"/>
                </a:cubicBezTo>
                <a:cubicBezTo>
                  <a:pt x="1133620" y="5239628"/>
                  <a:pt x="1127820" y="5233314"/>
                  <a:pt x="1122017" y="5227000"/>
                </a:cubicBezTo>
                <a:cubicBezTo>
                  <a:pt x="1118783" y="5218576"/>
                  <a:pt x="1132953" y="5229094"/>
                  <a:pt x="1116831" y="5209097"/>
                </a:cubicBezTo>
                <a:close/>
                <a:moveTo>
                  <a:pt x="8664043" y="5208213"/>
                </a:moveTo>
                <a:cubicBezTo>
                  <a:pt x="8663981" y="5210312"/>
                  <a:pt x="8664498" y="5211338"/>
                  <a:pt x="8665296" y="5212091"/>
                </a:cubicBezTo>
                <a:lnTo>
                  <a:pt x="8668240" y="5214323"/>
                </a:lnTo>
                <a:lnTo>
                  <a:pt x="8670493" y="5212130"/>
                </a:lnTo>
                <a:cubicBezTo>
                  <a:pt x="8666111" y="5212319"/>
                  <a:pt x="8668425" y="5208024"/>
                  <a:pt x="8664043" y="5208213"/>
                </a:cubicBezTo>
                <a:close/>
                <a:moveTo>
                  <a:pt x="3953819" y="5208213"/>
                </a:moveTo>
                <a:cubicBezTo>
                  <a:pt x="3953757" y="5210312"/>
                  <a:pt x="3954274" y="5211338"/>
                  <a:pt x="3955072" y="5212091"/>
                </a:cubicBezTo>
                <a:lnTo>
                  <a:pt x="3958017" y="5214323"/>
                </a:lnTo>
                <a:lnTo>
                  <a:pt x="3960269" y="5212130"/>
                </a:lnTo>
                <a:cubicBezTo>
                  <a:pt x="3955887" y="5212319"/>
                  <a:pt x="3958202" y="5208024"/>
                  <a:pt x="3953819" y="5208213"/>
                </a:cubicBezTo>
                <a:close/>
                <a:moveTo>
                  <a:pt x="7469696" y="5207507"/>
                </a:moveTo>
                <a:cubicBezTo>
                  <a:pt x="7469696" y="5207507"/>
                  <a:pt x="7469696" y="5207507"/>
                  <a:pt x="7461164" y="5214570"/>
                </a:cubicBezTo>
                <a:cubicBezTo>
                  <a:pt x="7470210" y="5212815"/>
                  <a:pt x="7470210" y="5212815"/>
                  <a:pt x="7470210" y="5212815"/>
                </a:cubicBezTo>
                <a:cubicBezTo>
                  <a:pt x="7469696" y="5207507"/>
                  <a:pt x="7469696" y="5207507"/>
                  <a:pt x="7469696" y="5207507"/>
                </a:cubicBezTo>
                <a:close/>
                <a:moveTo>
                  <a:pt x="534187" y="5206894"/>
                </a:moveTo>
                <a:cubicBezTo>
                  <a:pt x="538616" y="5214122"/>
                  <a:pt x="537355" y="5215157"/>
                  <a:pt x="541782" y="5222383"/>
                </a:cubicBezTo>
                <a:cubicBezTo>
                  <a:pt x="543041" y="5221347"/>
                  <a:pt x="547470" y="5228574"/>
                  <a:pt x="553157" y="5234764"/>
                </a:cubicBezTo>
                <a:cubicBezTo>
                  <a:pt x="554417" y="5233727"/>
                  <a:pt x="558845" y="5240955"/>
                  <a:pt x="565793" y="5246109"/>
                </a:cubicBezTo>
                <a:cubicBezTo>
                  <a:pt x="561366" y="5238883"/>
                  <a:pt x="563886" y="5236811"/>
                  <a:pt x="570835" y="5241964"/>
                </a:cubicBezTo>
                <a:cubicBezTo>
                  <a:pt x="575261" y="5249191"/>
                  <a:pt x="582211" y="5254345"/>
                  <a:pt x="589160" y="5259500"/>
                </a:cubicBezTo>
                <a:cubicBezTo>
                  <a:pt x="589160" y="5259500"/>
                  <a:pt x="590419" y="5258463"/>
                  <a:pt x="591680" y="5257427"/>
                </a:cubicBezTo>
                <a:cubicBezTo>
                  <a:pt x="585992" y="5251236"/>
                  <a:pt x="585992" y="5251236"/>
                  <a:pt x="585992" y="5251236"/>
                </a:cubicBezTo>
                <a:cubicBezTo>
                  <a:pt x="585992" y="5251236"/>
                  <a:pt x="585992" y="5251236"/>
                  <a:pt x="584730" y="5252273"/>
                </a:cubicBezTo>
                <a:cubicBezTo>
                  <a:pt x="590419" y="5258463"/>
                  <a:pt x="584730" y="5252273"/>
                  <a:pt x="583471" y="5253309"/>
                </a:cubicBezTo>
                <a:lnTo>
                  <a:pt x="572095" y="5240928"/>
                </a:lnTo>
                <a:lnTo>
                  <a:pt x="572724" y="5240410"/>
                </a:lnTo>
                <a:cubicBezTo>
                  <a:pt x="574777" y="5241440"/>
                  <a:pt x="576829" y="5242470"/>
                  <a:pt x="574615" y="5238856"/>
                </a:cubicBezTo>
                <a:cubicBezTo>
                  <a:pt x="561980" y="5227512"/>
                  <a:pt x="559459" y="5229584"/>
                  <a:pt x="551251" y="5225465"/>
                </a:cubicBezTo>
                <a:cubicBezTo>
                  <a:pt x="545562" y="5219276"/>
                  <a:pt x="541136" y="5212050"/>
                  <a:pt x="534187" y="5206894"/>
                </a:cubicBezTo>
                <a:close/>
                <a:moveTo>
                  <a:pt x="114298" y="5206719"/>
                </a:moveTo>
                <a:cubicBezTo>
                  <a:pt x="112972" y="5206464"/>
                  <a:pt x="112350" y="5206976"/>
                  <a:pt x="114544" y="5210551"/>
                </a:cubicBezTo>
                <a:cubicBezTo>
                  <a:pt x="120173" y="5216678"/>
                  <a:pt x="118929" y="5217700"/>
                  <a:pt x="125806" y="5222807"/>
                </a:cubicBezTo>
                <a:cubicBezTo>
                  <a:pt x="125806" y="5222807"/>
                  <a:pt x="124561" y="5223831"/>
                  <a:pt x="124561" y="5223831"/>
                </a:cubicBezTo>
                <a:cubicBezTo>
                  <a:pt x="123317" y="5224853"/>
                  <a:pt x="123317" y="5224853"/>
                  <a:pt x="128948" y="5230981"/>
                </a:cubicBezTo>
                <a:cubicBezTo>
                  <a:pt x="130192" y="5229959"/>
                  <a:pt x="131437" y="5228936"/>
                  <a:pt x="131437" y="5228936"/>
                </a:cubicBezTo>
                <a:cubicBezTo>
                  <a:pt x="131437" y="5228936"/>
                  <a:pt x="132680" y="5227913"/>
                  <a:pt x="125806" y="5222807"/>
                </a:cubicBezTo>
                <a:cubicBezTo>
                  <a:pt x="127049" y="5221785"/>
                  <a:pt x="127049" y="5221785"/>
                  <a:pt x="127049" y="5221785"/>
                </a:cubicBezTo>
                <a:cubicBezTo>
                  <a:pt x="127049" y="5221785"/>
                  <a:pt x="128293" y="5220761"/>
                  <a:pt x="128293" y="5220761"/>
                </a:cubicBezTo>
                <a:cubicBezTo>
                  <a:pt x="131730" y="5223315"/>
                  <a:pt x="132664" y="5222549"/>
                  <a:pt x="132033" y="5220376"/>
                </a:cubicBezTo>
                <a:cubicBezTo>
                  <a:pt x="131402" y="5218206"/>
                  <a:pt x="129210" y="5214631"/>
                  <a:pt x="126394" y="5211565"/>
                </a:cubicBezTo>
                <a:cubicBezTo>
                  <a:pt x="126394" y="5211565"/>
                  <a:pt x="126394" y="5211565"/>
                  <a:pt x="125150" y="5212589"/>
                </a:cubicBezTo>
                <a:cubicBezTo>
                  <a:pt x="125150" y="5212589"/>
                  <a:pt x="122662" y="5214633"/>
                  <a:pt x="122662" y="5214633"/>
                </a:cubicBezTo>
                <a:cubicBezTo>
                  <a:pt x="122662" y="5214633"/>
                  <a:pt x="122662" y="5214633"/>
                  <a:pt x="121417" y="5215657"/>
                </a:cubicBezTo>
                <a:cubicBezTo>
                  <a:pt x="121417" y="5215657"/>
                  <a:pt x="122662" y="5214633"/>
                  <a:pt x="118276" y="5207483"/>
                </a:cubicBezTo>
                <a:cubicBezTo>
                  <a:pt x="117654" y="5207995"/>
                  <a:pt x="115624" y="5206974"/>
                  <a:pt x="114298" y="5206719"/>
                </a:cubicBezTo>
                <a:close/>
                <a:moveTo>
                  <a:pt x="669974" y="5204806"/>
                </a:moveTo>
                <a:cubicBezTo>
                  <a:pt x="675775" y="5211119"/>
                  <a:pt x="680268" y="5218510"/>
                  <a:pt x="678958" y="5219586"/>
                </a:cubicBezTo>
                <a:cubicBezTo>
                  <a:pt x="684760" y="5225900"/>
                  <a:pt x="690562" y="5232215"/>
                  <a:pt x="697672" y="5237452"/>
                </a:cubicBezTo>
                <a:cubicBezTo>
                  <a:pt x="698982" y="5236376"/>
                  <a:pt x="698982" y="5236376"/>
                  <a:pt x="700292" y="5235299"/>
                </a:cubicBezTo>
                <a:cubicBezTo>
                  <a:pt x="694490" y="5228986"/>
                  <a:pt x="689998" y="5221595"/>
                  <a:pt x="685506" y="5214205"/>
                </a:cubicBezTo>
                <a:cubicBezTo>
                  <a:pt x="678395" y="5208967"/>
                  <a:pt x="677085" y="5210043"/>
                  <a:pt x="669974" y="5204806"/>
                </a:cubicBezTo>
                <a:close/>
                <a:moveTo>
                  <a:pt x="169544" y="5203479"/>
                </a:moveTo>
                <a:cubicBezTo>
                  <a:pt x="170564" y="5205575"/>
                  <a:pt x="174828" y="5210872"/>
                  <a:pt x="179274" y="5213084"/>
                </a:cubicBezTo>
                <a:cubicBezTo>
                  <a:pt x="170747" y="5202490"/>
                  <a:pt x="168524" y="5201384"/>
                  <a:pt x="169544" y="5203479"/>
                </a:cubicBezTo>
                <a:close/>
                <a:moveTo>
                  <a:pt x="7431617" y="5203224"/>
                </a:moveTo>
                <a:cubicBezTo>
                  <a:pt x="7431140" y="5207868"/>
                  <a:pt x="7430183" y="5217157"/>
                  <a:pt x="7430183" y="5217157"/>
                </a:cubicBezTo>
                <a:cubicBezTo>
                  <a:pt x="7438957" y="5219900"/>
                  <a:pt x="7441687" y="5215359"/>
                  <a:pt x="7441040" y="5210661"/>
                </a:cubicBezTo>
                <a:cubicBezTo>
                  <a:pt x="7440392" y="5205964"/>
                  <a:pt x="7436363" y="5201110"/>
                  <a:pt x="7431617" y="5203224"/>
                </a:cubicBezTo>
                <a:close/>
                <a:moveTo>
                  <a:pt x="1124163" y="5203070"/>
                </a:moveTo>
                <a:cubicBezTo>
                  <a:pt x="1121643" y="5205142"/>
                  <a:pt x="1120383" y="5206178"/>
                  <a:pt x="1119122" y="5207214"/>
                </a:cubicBezTo>
                <a:cubicBezTo>
                  <a:pt x="1119122" y="5207214"/>
                  <a:pt x="1119122" y="5207214"/>
                  <a:pt x="1125264" y="5213900"/>
                </a:cubicBezTo>
                <a:cubicBezTo>
                  <a:pt x="1127116" y="5215311"/>
                  <a:pt x="1128277" y="5215822"/>
                  <a:pt x="1128902" y="5215675"/>
                </a:cubicBezTo>
                <a:cubicBezTo>
                  <a:pt x="1129527" y="5215529"/>
                  <a:pt x="1129615" y="5214723"/>
                  <a:pt x="1129321" y="5213498"/>
                </a:cubicBezTo>
                <a:cubicBezTo>
                  <a:pt x="1128730" y="5211050"/>
                  <a:pt x="1126605" y="5206931"/>
                  <a:pt x="1124163" y="5203070"/>
                </a:cubicBezTo>
                <a:close/>
                <a:moveTo>
                  <a:pt x="447566" y="5200146"/>
                </a:moveTo>
                <a:lnTo>
                  <a:pt x="450892" y="5204553"/>
                </a:lnTo>
                <a:lnTo>
                  <a:pt x="450391" y="5204165"/>
                </a:lnTo>
                <a:cubicBezTo>
                  <a:pt x="449604" y="5203270"/>
                  <a:pt x="448685" y="5201968"/>
                  <a:pt x="447566" y="5200146"/>
                </a:cubicBezTo>
                <a:close/>
                <a:moveTo>
                  <a:pt x="169739" y="5197453"/>
                </a:moveTo>
                <a:cubicBezTo>
                  <a:pt x="175881" y="5204137"/>
                  <a:pt x="175881" y="5204137"/>
                  <a:pt x="182025" y="5210823"/>
                </a:cubicBezTo>
                <a:cubicBezTo>
                  <a:pt x="183169" y="5209882"/>
                  <a:pt x="184315" y="5208940"/>
                  <a:pt x="184315" y="5208940"/>
                </a:cubicBezTo>
                <a:cubicBezTo>
                  <a:pt x="178172" y="5202254"/>
                  <a:pt x="170885" y="5196512"/>
                  <a:pt x="169739" y="5197453"/>
                </a:cubicBezTo>
                <a:close/>
                <a:moveTo>
                  <a:pt x="222282" y="5197291"/>
                </a:moveTo>
                <a:cubicBezTo>
                  <a:pt x="219762" y="5199362"/>
                  <a:pt x="231592" y="5212239"/>
                  <a:pt x="234986" y="5220748"/>
                </a:cubicBezTo>
                <a:cubicBezTo>
                  <a:pt x="236247" y="5219712"/>
                  <a:pt x="245557" y="5234659"/>
                  <a:pt x="246816" y="5233623"/>
                </a:cubicBezTo>
                <a:cubicBezTo>
                  <a:pt x="252732" y="5240061"/>
                  <a:pt x="250211" y="5242133"/>
                  <a:pt x="256127" y="5248572"/>
                </a:cubicBezTo>
                <a:cubicBezTo>
                  <a:pt x="262043" y="5255010"/>
                  <a:pt x="264563" y="5252937"/>
                  <a:pt x="271738" y="5258340"/>
                </a:cubicBezTo>
                <a:cubicBezTo>
                  <a:pt x="261169" y="5244428"/>
                  <a:pt x="237508" y="5218676"/>
                  <a:pt x="234112" y="5210166"/>
                </a:cubicBezTo>
                <a:cubicBezTo>
                  <a:pt x="235373" y="5209131"/>
                  <a:pt x="240027" y="5216605"/>
                  <a:pt x="241288" y="5215569"/>
                </a:cubicBezTo>
                <a:cubicBezTo>
                  <a:pt x="236634" y="5208095"/>
                  <a:pt x="229458" y="5202693"/>
                  <a:pt x="222282" y="5197291"/>
                </a:cubicBezTo>
                <a:close/>
                <a:moveTo>
                  <a:pt x="7475971" y="5193885"/>
                </a:moveTo>
                <a:cubicBezTo>
                  <a:pt x="7474707" y="5195173"/>
                  <a:pt x="7474431" y="5197852"/>
                  <a:pt x="7474155" y="5200532"/>
                </a:cubicBezTo>
                <a:cubicBezTo>
                  <a:pt x="7474155" y="5200532"/>
                  <a:pt x="7474155" y="5200532"/>
                  <a:pt x="7483168" y="5200950"/>
                </a:cubicBezTo>
                <a:cubicBezTo>
                  <a:pt x="7483168" y="5200950"/>
                  <a:pt x="7483719" y="5195591"/>
                  <a:pt x="7483719" y="5195591"/>
                </a:cubicBezTo>
                <a:cubicBezTo>
                  <a:pt x="7479488" y="5192703"/>
                  <a:pt x="7477235" y="5192598"/>
                  <a:pt x="7475971" y="5193885"/>
                </a:cubicBezTo>
                <a:close/>
                <a:moveTo>
                  <a:pt x="562108" y="5193725"/>
                </a:moveTo>
                <a:cubicBezTo>
                  <a:pt x="555613" y="5189283"/>
                  <a:pt x="565852" y="5200427"/>
                  <a:pt x="567227" y="5199296"/>
                </a:cubicBezTo>
                <a:cubicBezTo>
                  <a:pt x="567227" y="5199296"/>
                  <a:pt x="562108" y="5193725"/>
                  <a:pt x="562108" y="5193725"/>
                </a:cubicBezTo>
                <a:close/>
                <a:moveTo>
                  <a:pt x="641380" y="5193106"/>
                </a:moveTo>
                <a:cubicBezTo>
                  <a:pt x="653667" y="5206476"/>
                  <a:pt x="637600" y="5196213"/>
                  <a:pt x="649886" y="5209584"/>
                </a:cubicBezTo>
                <a:cubicBezTo>
                  <a:pt x="651736" y="5210997"/>
                  <a:pt x="653361" y="5211862"/>
                  <a:pt x="654661" y="5212260"/>
                </a:cubicBezTo>
                <a:cubicBezTo>
                  <a:pt x="655960" y="5212659"/>
                  <a:pt x="656935" y="5212591"/>
                  <a:pt x="657486" y="5212138"/>
                </a:cubicBezTo>
                <a:cubicBezTo>
                  <a:pt x="658589" y="5211232"/>
                  <a:pt x="657998" y="5208783"/>
                  <a:pt x="654927" y="5205441"/>
                </a:cubicBezTo>
                <a:cubicBezTo>
                  <a:pt x="647524" y="5199789"/>
                  <a:pt x="642641" y="5192069"/>
                  <a:pt x="641380" y="5193106"/>
                </a:cubicBezTo>
                <a:close/>
                <a:moveTo>
                  <a:pt x="435378" y="5189604"/>
                </a:moveTo>
                <a:cubicBezTo>
                  <a:pt x="436887" y="5189734"/>
                  <a:pt x="438956" y="5190776"/>
                  <a:pt x="441827" y="5193900"/>
                </a:cubicBezTo>
                <a:cubicBezTo>
                  <a:pt x="441827" y="5193900"/>
                  <a:pt x="441827" y="5193900"/>
                  <a:pt x="447566" y="5200146"/>
                </a:cubicBezTo>
                <a:cubicBezTo>
                  <a:pt x="447566" y="5200146"/>
                  <a:pt x="446299" y="5201186"/>
                  <a:pt x="446299" y="5201186"/>
                </a:cubicBezTo>
                <a:cubicBezTo>
                  <a:pt x="441827" y="5193900"/>
                  <a:pt x="439293" y="5195982"/>
                  <a:pt x="432286" y="5190774"/>
                </a:cubicBezTo>
                <a:cubicBezTo>
                  <a:pt x="432919" y="5190253"/>
                  <a:pt x="433869" y="5189473"/>
                  <a:pt x="435378" y="5189604"/>
                </a:cubicBezTo>
                <a:close/>
                <a:moveTo>
                  <a:pt x="471857" y="5187724"/>
                </a:moveTo>
                <a:cubicBezTo>
                  <a:pt x="471246" y="5188226"/>
                  <a:pt x="472000" y="5190214"/>
                  <a:pt x="477460" y="5196156"/>
                </a:cubicBezTo>
                <a:cubicBezTo>
                  <a:pt x="478683" y="5195151"/>
                  <a:pt x="484143" y="5201095"/>
                  <a:pt x="485366" y="5200090"/>
                </a:cubicBezTo>
                <a:cubicBezTo>
                  <a:pt x="486587" y="5199085"/>
                  <a:pt x="475666" y="5187200"/>
                  <a:pt x="474444" y="5188205"/>
                </a:cubicBezTo>
                <a:cubicBezTo>
                  <a:pt x="474444" y="5188205"/>
                  <a:pt x="472468" y="5187222"/>
                  <a:pt x="471857" y="5187724"/>
                </a:cubicBezTo>
                <a:close/>
                <a:moveTo>
                  <a:pt x="624919" y="5187081"/>
                </a:moveTo>
                <a:cubicBezTo>
                  <a:pt x="624919" y="5187081"/>
                  <a:pt x="623696" y="5188085"/>
                  <a:pt x="623696" y="5188085"/>
                </a:cubicBezTo>
                <a:cubicBezTo>
                  <a:pt x="629156" y="5194027"/>
                  <a:pt x="633863" y="5197981"/>
                  <a:pt x="636674" y="5199583"/>
                </a:cubicBezTo>
                <a:cubicBezTo>
                  <a:pt x="638080" y="5200383"/>
                  <a:pt x="639012" y="5200594"/>
                  <a:pt x="639328" y="5200172"/>
                </a:cubicBezTo>
                <a:cubicBezTo>
                  <a:pt x="639643" y="5199750"/>
                  <a:pt x="639342" y="5198693"/>
                  <a:pt x="638283" y="5196957"/>
                </a:cubicBezTo>
                <a:cubicBezTo>
                  <a:pt x="631601" y="5192018"/>
                  <a:pt x="631601" y="5192018"/>
                  <a:pt x="624919" y="5187081"/>
                </a:cubicBezTo>
                <a:close/>
                <a:moveTo>
                  <a:pt x="582352" y="5186865"/>
                </a:moveTo>
                <a:cubicBezTo>
                  <a:pt x="582352" y="5186865"/>
                  <a:pt x="580977" y="5187995"/>
                  <a:pt x="580977" y="5187995"/>
                </a:cubicBezTo>
                <a:cubicBezTo>
                  <a:pt x="580977" y="5187995"/>
                  <a:pt x="580977" y="5187995"/>
                  <a:pt x="587120" y="5194681"/>
                </a:cubicBezTo>
                <a:cubicBezTo>
                  <a:pt x="587120" y="5194681"/>
                  <a:pt x="588495" y="5193551"/>
                  <a:pt x="588495" y="5193551"/>
                </a:cubicBezTo>
                <a:cubicBezTo>
                  <a:pt x="582352" y="5186865"/>
                  <a:pt x="582352" y="5186865"/>
                  <a:pt x="582352" y="5186865"/>
                </a:cubicBezTo>
                <a:close/>
                <a:moveTo>
                  <a:pt x="692694" y="5186132"/>
                </a:moveTo>
                <a:cubicBezTo>
                  <a:pt x="692694" y="5186132"/>
                  <a:pt x="691472" y="5187136"/>
                  <a:pt x="691472" y="5187136"/>
                </a:cubicBezTo>
                <a:cubicBezTo>
                  <a:pt x="696933" y="5193078"/>
                  <a:pt x="696933" y="5193078"/>
                  <a:pt x="696933" y="5193078"/>
                </a:cubicBezTo>
                <a:cubicBezTo>
                  <a:pt x="702393" y="5199021"/>
                  <a:pt x="701170" y="5200025"/>
                  <a:pt x="701170" y="5200025"/>
                </a:cubicBezTo>
                <a:cubicBezTo>
                  <a:pt x="701170" y="5200025"/>
                  <a:pt x="699947" y="5201029"/>
                  <a:pt x="699947" y="5201029"/>
                </a:cubicBezTo>
                <a:cubicBezTo>
                  <a:pt x="705409" y="5206973"/>
                  <a:pt x="705409" y="5206973"/>
                  <a:pt x="705409" y="5206973"/>
                </a:cubicBezTo>
                <a:cubicBezTo>
                  <a:pt x="706630" y="5205969"/>
                  <a:pt x="706630" y="5205969"/>
                  <a:pt x="706630" y="5205969"/>
                </a:cubicBezTo>
                <a:cubicBezTo>
                  <a:pt x="701170" y="5200025"/>
                  <a:pt x="702393" y="5199021"/>
                  <a:pt x="703614" y="5198016"/>
                </a:cubicBezTo>
                <a:cubicBezTo>
                  <a:pt x="703614" y="5198016"/>
                  <a:pt x="698154" y="5192074"/>
                  <a:pt x="698154" y="5192074"/>
                </a:cubicBezTo>
                <a:cubicBezTo>
                  <a:pt x="698154" y="5192074"/>
                  <a:pt x="692694" y="5186132"/>
                  <a:pt x="692694" y="5186132"/>
                </a:cubicBezTo>
                <a:close/>
                <a:moveTo>
                  <a:pt x="228499" y="5184358"/>
                </a:moveTo>
                <a:cubicBezTo>
                  <a:pt x="228499" y="5184358"/>
                  <a:pt x="227353" y="5185300"/>
                  <a:pt x="227353" y="5185300"/>
                </a:cubicBezTo>
                <a:cubicBezTo>
                  <a:pt x="226208" y="5186241"/>
                  <a:pt x="231449" y="5189757"/>
                  <a:pt x="231449" y="5189757"/>
                </a:cubicBezTo>
                <a:cubicBezTo>
                  <a:pt x="232593" y="5188815"/>
                  <a:pt x="232593" y="5188815"/>
                  <a:pt x="228499" y="5184358"/>
                </a:cubicBezTo>
                <a:close/>
                <a:moveTo>
                  <a:pt x="119379" y="5184086"/>
                </a:moveTo>
                <a:cubicBezTo>
                  <a:pt x="125520" y="5190771"/>
                  <a:pt x="131664" y="5197457"/>
                  <a:pt x="130443" y="5198462"/>
                </a:cubicBezTo>
                <a:cubicBezTo>
                  <a:pt x="134125" y="5201302"/>
                  <a:pt x="136272" y="5202471"/>
                  <a:pt x="137651" y="5202805"/>
                </a:cubicBezTo>
                <a:cubicBezTo>
                  <a:pt x="139029" y="5203138"/>
                  <a:pt x="139641" y="5202636"/>
                  <a:pt x="140252" y="5202134"/>
                </a:cubicBezTo>
                <a:cubicBezTo>
                  <a:pt x="134108" y="5195447"/>
                  <a:pt x="134108" y="5195447"/>
                  <a:pt x="127965" y="5188762"/>
                </a:cubicBezTo>
                <a:cubicBezTo>
                  <a:pt x="127965" y="5188762"/>
                  <a:pt x="120602" y="5183082"/>
                  <a:pt x="119379" y="5184086"/>
                </a:cubicBezTo>
                <a:close/>
                <a:moveTo>
                  <a:pt x="134290" y="5183562"/>
                </a:moveTo>
                <a:cubicBezTo>
                  <a:pt x="133098" y="5184542"/>
                  <a:pt x="131906" y="5185521"/>
                  <a:pt x="130715" y="5186501"/>
                </a:cubicBezTo>
                <a:cubicBezTo>
                  <a:pt x="136346" y="5192630"/>
                  <a:pt x="143168" y="5197777"/>
                  <a:pt x="147608" y="5204886"/>
                </a:cubicBezTo>
                <a:cubicBezTo>
                  <a:pt x="148799" y="5203906"/>
                  <a:pt x="148799" y="5203906"/>
                  <a:pt x="149991" y="5202927"/>
                </a:cubicBezTo>
                <a:cubicBezTo>
                  <a:pt x="149991" y="5202927"/>
                  <a:pt x="144360" y="5196798"/>
                  <a:pt x="144360" y="5196798"/>
                </a:cubicBezTo>
                <a:cubicBezTo>
                  <a:pt x="151182" y="5201948"/>
                  <a:pt x="151182" y="5201948"/>
                  <a:pt x="156814" y="5208076"/>
                </a:cubicBezTo>
                <a:cubicBezTo>
                  <a:pt x="158005" y="5207097"/>
                  <a:pt x="158005" y="5207097"/>
                  <a:pt x="159197" y="5206117"/>
                </a:cubicBezTo>
                <a:cubicBezTo>
                  <a:pt x="153566" y="5199989"/>
                  <a:pt x="146743" y="5194839"/>
                  <a:pt x="141113" y="5188712"/>
                </a:cubicBezTo>
                <a:cubicBezTo>
                  <a:pt x="139922" y="5189691"/>
                  <a:pt x="139922" y="5189691"/>
                  <a:pt x="134290" y="5183562"/>
                </a:cubicBezTo>
                <a:close/>
                <a:moveTo>
                  <a:pt x="7391694" y="5180546"/>
                </a:moveTo>
                <a:cubicBezTo>
                  <a:pt x="7382680" y="5180128"/>
                  <a:pt x="7390683" y="5190372"/>
                  <a:pt x="7390177" y="5195286"/>
                </a:cubicBezTo>
                <a:cubicBezTo>
                  <a:pt x="7390051" y="5196514"/>
                  <a:pt x="7390613" y="5196539"/>
                  <a:pt x="7391537" y="5195811"/>
                </a:cubicBezTo>
                <a:cubicBezTo>
                  <a:pt x="7394309" y="5193625"/>
                  <a:pt x="7400327" y="5184650"/>
                  <a:pt x="7400706" y="5180965"/>
                </a:cubicBezTo>
                <a:cubicBezTo>
                  <a:pt x="7400706" y="5180965"/>
                  <a:pt x="7391694" y="5180546"/>
                  <a:pt x="7391694" y="5180546"/>
                </a:cubicBezTo>
                <a:close/>
                <a:moveTo>
                  <a:pt x="490327" y="5176452"/>
                </a:moveTo>
                <a:cubicBezTo>
                  <a:pt x="489182" y="5177394"/>
                  <a:pt x="499421" y="5188538"/>
                  <a:pt x="500566" y="5187596"/>
                </a:cubicBezTo>
                <a:cubicBezTo>
                  <a:pt x="495446" y="5182024"/>
                  <a:pt x="496594" y="5181083"/>
                  <a:pt x="490327" y="5176452"/>
                </a:cubicBezTo>
                <a:close/>
                <a:moveTo>
                  <a:pt x="171876" y="5176140"/>
                </a:moveTo>
                <a:cubicBezTo>
                  <a:pt x="170500" y="5177270"/>
                  <a:pt x="170500" y="5177270"/>
                  <a:pt x="170500" y="5177270"/>
                </a:cubicBezTo>
                <a:cubicBezTo>
                  <a:pt x="174596" y="5181728"/>
                  <a:pt x="174596" y="5181728"/>
                  <a:pt x="174596" y="5181728"/>
                </a:cubicBezTo>
                <a:cubicBezTo>
                  <a:pt x="174596" y="5181728"/>
                  <a:pt x="174596" y="5181728"/>
                  <a:pt x="175972" y="5180596"/>
                </a:cubicBezTo>
                <a:cubicBezTo>
                  <a:pt x="175972" y="5180596"/>
                  <a:pt x="175972" y="5180596"/>
                  <a:pt x="171876" y="5176140"/>
                </a:cubicBezTo>
                <a:close/>
                <a:moveTo>
                  <a:pt x="252760" y="5172239"/>
                </a:moveTo>
                <a:cubicBezTo>
                  <a:pt x="258562" y="5178552"/>
                  <a:pt x="258562" y="5178552"/>
                  <a:pt x="258562" y="5178552"/>
                </a:cubicBezTo>
                <a:cubicBezTo>
                  <a:pt x="263104" y="5185903"/>
                  <a:pt x="263104" y="5185903"/>
                  <a:pt x="268905" y="5192218"/>
                </a:cubicBezTo>
                <a:cubicBezTo>
                  <a:pt x="267644" y="5193254"/>
                  <a:pt x="261842" y="5186940"/>
                  <a:pt x="260583" y="5187975"/>
                </a:cubicBezTo>
                <a:cubicBezTo>
                  <a:pt x="266384" y="5194289"/>
                  <a:pt x="265125" y="5195325"/>
                  <a:pt x="265125" y="5195325"/>
                </a:cubicBezTo>
                <a:cubicBezTo>
                  <a:pt x="270926" y="5201640"/>
                  <a:pt x="276727" y="5207954"/>
                  <a:pt x="272185" y="5200603"/>
                </a:cubicBezTo>
                <a:cubicBezTo>
                  <a:pt x="266384" y="5194289"/>
                  <a:pt x="280508" y="5204846"/>
                  <a:pt x="287570" y="5210124"/>
                </a:cubicBezTo>
                <a:cubicBezTo>
                  <a:pt x="283029" y="5202773"/>
                  <a:pt x="277228" y="5196460"/>
                  <a:pt x="270165" y="5191181"/>
                </a:cubicBezTo>
                <a:cubicBezTo>
                  <a:pt x="264364" y="5184867"/>
                  <a:pt x="264364" y="5184867"/>
                  <a:pt x="264364" y="5184867"/>
                </a:cubicBezTo>
                <a:cubicBezTo>
                  <a:pt x="264364" y="5184867"/>
                  <a:pt x="265624" y="5183832"/>
                  <a:pt x="265624" y="5183832"/>
                </a:cubicBezTo>
                <a:cubicBezTo>
                  <a:pt x="266884" y="5182795"/>
                  <a:pt x="277228" y="5196460"/>
                  <a:pt x="279748" y="5194387"/>
                </a:cubicBezTo>
                <a:cubicBezTo>
                  <a:pt x="273947" y="5188073"/>
                  <a:pt x="269406" y="5180723"/>
                  <a:pt x="262343" y="5175445"/>
                </a:cubicBezTo>
                <a:cubicBezTo>
                  <a:pt x="261082" y="5176481"/>
                  <a:pt x="254021" y="5171204"/>
                  <a:pt x="252760" y="5172239"/>
                </a:cubicBezTo>
                <a:close/>
                <a:moveTo>
                  <a:pt x="8655175" y="5169235"/>
                </a:moveTo>
                <a:lnTo>
                  <a:pt x="8659763" y="5173589"/>
                </a:lnTo>
                <a:cubicBezTo>
                  <a:pt x="8667602" y="5184953"/>
                  <a:pt x="8669560" y="5198540"/>
                  <a:pt x="8689835" y="5201517"/>
                </a:cubicBezTo>
                <a:cubicBezTo>
                  <a:pt x="8681322" y="5203643"/>
                  <a:pt x="8681322" y="5203643"/>
                  <a:pt x="8681322" y="5203643"/>
                </a:cubicBezTo>
                <a:cubicBezTo>
                  <a:pt x="8673551" y="5210948"/>
                  <a:pt x="8690581" y="5206693"/>
                  <a:pt x="8683558" y="5219171"/>
                </a:cubicBezTo>
                <a:cubicBezTo>
                  <a:pt x="8691326" y="5211869"/>
                  <a:pt x="8699840" y="5209741"/>
                  <a:pt x="8707610" y="5202438"/>
                </a:cubicBezTo>
                <a:lnTo>
                  <a:pt x="8711555" y="5204550"/>
                </a:lnTo>
                <a:lnTo>
                  <a:pt x="8712298" y="5205801"/>
                </a:lnTo>
                <a:cubicBezTo>
                  <a:pt x="8712298" y="5212266"/>
                  <a:pt x="8705763" y="5209033"/>
                  <a:pt x="8705763" y="5212266"/>
                </a:cubicBezTo>
                <a:cubicBezTo>
                  <a:pt x="8714476" y="5225196"/>
                  <a:pt x="8721012" y="5212266"/>
                  <a:pt x="8725369" y="5225196"/>
                </a:cubicBezTo>
                <a:lnTo>
                  <a:pt x="8724852" y="5227496"/>
                </a:lnTo>
                <a:lnTo>
                  <a:pt x="8724784" y="5227496"/>
                </a:lnTo>
                <a:cubicBezTo>
                  <a:pt x="8720225" y="5226619"/>
                  <a:pt x="8715573" y="5225095"/>
                  <a:pt x="8710920" y="5223571"/>
                </a:cubicBezTo>
                <a:cubicBezTo>
                  <a:pt x="8711668" y="5228758"/>
                  <a:pt x="8712415" y="5233944"/>
                  <a:pt x="8712415" y="5233944"/>
                </a:cubicBezTo>
                <a:cubicBezTo>
                  <a:pt x="8704605" y="5241269"/>
                  <a:pt x="8695299" y="5238221"/>
                  <a:pt x="8696047" y="5243408"/>
                </a:cubicBezTo>
                <a:cubicBezTo>
                  <a:pt x="8700325" y="5242339"/>
                  <a:pt x="8700513" y="5243635"/>
                  <a:pt x="8699723" y="5245847"/>
                </a:cubicBezTo>
                <a:lnTo>
                  <a:pt x="8699364" y="5247150"/>
                </a:lnTo>
                <a:lnTo>
                  <a:pt x="8699364" y="5247022"/>
                </a:lnTo>
                <a:cubicBezTo>
                  <a:pt x="8695418" y="5247022"/>
                  <a:pt x="8695418" y="5247022"/>
                  <a:pt x="8695418" y="5247022"/>
                </a:cubicBezTo>
                <a:cubicBezTo>
                  <a:pt x="8695418" y="5247022"/>
                  <a:pt x="8695418" y="5250560"/>
                  <a:pt x="8695418" y="5250560"/>
                </a:cubicBezTo>
                <a:lnTo>
                  <a:pt x="8698427" y="5250560"/>
                </a:lnTo>
                <a:lnTo>
                  <a:pt x="8697541" y="5253780"/>
                </a:lnTo>
                <a:cubicBezTo>
                  <a:pt x="8698288" y="5258967"/>
                  <a:pt x="8689732" y="5261105"/>
                  <a:pt x="8691226" y="5271478"/>
                </a:cubicBezTo>
                <a:cubicBezTo>
                  <a:pt x="8691226" y="5271478"/>
                  <a:pt x="8691974" y="5276665"/>
                  <a:pt x="8691974" y="5276665"/>
                </a:cubicBezTo>
                <a:cubicBezTo>
                  <a:pt x="8700529" y="5274527"/>
                  <a:pt x="8709087" y="5272389"/>
                  <a:pt x="8710581" y="5282762"/>
                </a:cubicBezTo>
                <a:lnTo>
                  <a:pt x="8718411" y="5278969"/>
                </a:lnTo>
                <a:lnTo>
                  <a:pt x="8718936" y="5279242"/>
                </a:lnTo>
                <a:cubicBezTo>
                  <a:pt x="8720263" y="5281364"/>
                  <a:pt x="8721421" y="5284597"/>
                  <a:pt x="8722373" y="5288233"/>
                </a:cubicBezTo>
                <a:lnTo>
                  <a:pt x="8723632" y="5297058"/>
                </a:lnTo>
                <a:lnTo>
                  <a:pt x="8712686" y="5305073"/>
                </a:lnTo>
                <a:lnTo>
                  <a:pt x="8706649" y="5307328"/>
                </a:lnTo>
                <a:lnTo>
                  <a:pt x="8705763" y="5306012"/>
                </a:lnTo>
                <a:cubicBezTo>
                  <a:pt x="8705763" y="5306012"/>
                  <a:pt x="8703585" y="5306012"/>
                  <a:pt x="8703585" y="5306012"/>
                </a:cubicBezTo>
                <a:lnTo>
                  <a:pt x="8703585" y="5308472"/>
                </a:lnTo>
                <a:lnTo>
                  <a:pt x="8680087" y="5317247"/>
                </a:lnTo>
                <a:cubicBezTo>
                  <a:pt x="8681207" y="5325027"/>
                  <a:pt x="8695508" y="5320447"/>
                  <a:pt x="8703219" y="5322047"/>
                </a:cubicBezTo>
                <a:lnTo>
                  <a:pt x="8703360" y="5322175"/>
                </a:lnTo>
                <a:lnTo>
                  <a:pt x="8699228" y="5322175"/>
                </a:lnTo>
                <a:cubicBezTo>
                  <a:pt x="8699228" y="5328641"/>
                  <a:pt x="8699228" y="5331873"/>
                  <a:pt x="8699228" y="5331873"/>
                </a:cubicBezTo>
                <a:cubicBezTo>
                  <a:pt x="8697049" y="5331873"/>
                  <a:pt x="8697049" y="5331873"/>
                  <a:pt x="8694871" y="5331873"/>
                </a:cubicBezTo>
                <a:cubicBezTo>
                  <a:pt x="8697049" y="5325409"/>
                  <a:pt x="8692692" y="5325409"/>
                  <a:pt x="8692692" y="5322175"/>
                </a:cubicBezTo>
                <a:cubicBezTo>
                  <a:pt x="8681799" y="5322175"/>
                  <a:pt x="8675263" y="5322175"/>
                  <a:pt x="8670907" y="5328641"/>
                </a:cubicBezTo>
                <a:cubicBezTo>
                  <a:pt x="8670907" y="5328641"/>
                  <a:pt x="8670907" y="5328641"/>
                  <a:pt x="8668729" y="5328641"/>
                </a:cubicBezTo>
                <a:cubicBezTo>
                  <a:pt x="8668729" y="5328641"/>
                  <a:pt x="8668729" y="5328641"/>
                  <a:pt x="8666549" y="5328641"/>
                </a:cubicBezTo>
                <a:cubicBezTo>
                  <a:pt x="8666549" y="5328641"/>
                  <a:pt x="8666549" y="5328641"/>
                  <a:pt x="8664371" y="5328641"/>
                </a:cubicBezTo>
                <a:cubicBezTo>
                  <a:pt x="8664371" y="5325409"/>
                  <a:pt x="8664371" y="5325409"/>
                  <a:pt x="8664371" y="5325409"/>
                </a:cubicBezTo>
                <a:cubicBezTo>
                  <a:pt x="8660013" y="5325409"/>
                  <a:pt x="8660013" y="5312478"/>
                  <a:pt x="8651300" y="5315711"/>
                </a:cubicBezTo>
                <a:cubicBezTo>
                  <a:pt x="8651300" y="5315711"/>
                  <a:pt x="8651300" y="5318943"/>
                  <a:pt x="8651300" y="5322175"/>
                </a:cubicBezTo>
                <a:lnTo>
                  <a:pt x="8646940" y="5320558"/>
                </a:lnTo>
                <a:lnTo>
                  <a:pt x="8644998" y="5309000"/>
                </a:lnTo>
                <a:cubicBezTo>
                  <a:pt x="8645693" y="5303972"/>
                  <a:pt x="8646945" y="5298658"/>
                  <a:pt x="8646005" y="5293438"/>
                </a:cubicBezTo>
                <a:cubicBezTo>
                  <a:pt x="8644941" y="5292431"/>
                  <a:pt x="8643829" y="5293004"/>
                  <a:pt x="8642999" y="5293301"/>
                </a:cubicBezTo>
                <a:lnTo>
                  <a:pt x="8642350" y="5292421"/>
                </a:lnTo>
                <a:lnTo>
                  <a:pt x="8641885" y="5289195"/>
                </a:lnTo>
                <a:lnTo>
                  <a:pt x="8642567" y="5281320"/>
                </a:lnTo>
                <a:cubicBezTo>
                  <a:pt x="8641345" y="5270618"/>
                  <a:pt x="8635542" y="5258635"/>
                  <a:pt x="8640800" y="5247362"/>
                </a:cubicBezTo>
                <a:cubicBezTo>
                  <a:pt x="8634289" y="5245536"/>
                  <a:pt x="8640987" y="5241040"/>
                  <a:pt x="8638921" y="5236919"/>
                </a:cubicBezTo>
                <a:cubicBezTo>
                  <a:pt x="8634661" y="5232893"/>
                  <a:pt x="8625959" y="5231162"/>
                  <a:pt x="8626146" y="5224839"/>
                </a:cubicBezTo>
                <a:cubicBezTo>
                  <a:pt x="8626021" y="5229054"/>
                  <a:pt x="8619571" y="5225121"/>
                  <a:pt x="8619633" y="5223014"/>
                </a:cubicBezTo>
                <a:cubicBezTo>
                  <a:pt x="8624078" y="5220720"/>
                  <a:pt x="8624141" y="5218613"/>
                  <a:pt x="8624265" y="5214398"/>
                </a:cubicBezTo>
                <a:cubicBezTo>
                  <a:pt x="8626457" y="5214304"/>
                  <a:pt x="8626457" y="5214304"/>
                  <a:pt x="8626457" y="5214304"/>
                </a:cubicBezTo>
                <a:cubicBezTo>
                  <a:pt x="8626394" y="5216412"/>
                  <a:pt x="8626394" y="5216412"/>
                  <a:pt x="8626332" y="5218519"/>
                </a:cubicBezTo>
                <a:cubicBezTo>
                  <a:pt x="8626332" y="5218519"/>
                  <a:pt x="8626332" y="5218519"/>
                  <a:pt x="8628524" y="5218424"/>
                </a:cubicBezTo>
                <a:cubicBezTo>
                  <a:pt x="8628586" y="5216317"/>
                  <a:pt x="8628648" y="5214211"/>
                  <a:pt x="8628648" y="5214211"/>
                </a:cubicBezTo>
                <a:cubicBezTo>
                  <a:pt x="8628711" y="5212104"/>
                  <a:pt x="8628711" y="5212104"/>
                  <a:pt x="8628711" y="5212104"/>
                </a:cubicBezTo>
                <a:cubicBezTo>
                  <a:pt x="8628711" y="5212104"/>
                  <a:pt x="8626520" y="5212197"/>
                  <a:pt x="8626520" y="5212197"/>
                </a:cubicBezTo>
                <a:cubicBezTo>
                  <a:pt x="8626706" y="5205876"/>
                  <a:pt x="8626956" y="5197447"/>
                  <a:pt x="8629271" y="5193139"/>
                </a:cubicBezTo>
                <a:cubicBezTo>
                  <a:pt x="8633715" y="5190844"/>
                  <a:pt x="8633592" y="5195059"/>
                  <a:pt x="8637974" y="5194871"/>
                </a:cubicBezTo>
                <a:cubicBezTo>
                  <a:pt x="8637974" y="5194871"/>
                  <a:pt x="8637974" y="5194871"/>
                  <a:pt x="8637911" y="5196979"/>
                </a:cubicBezTo>
                <a:cubicBezTo>
                  <a:pt x="8637911" y="5196979"/>
                  <a:pt x="8637849" y="5199085"/>
                  <a:pt x="8637849" y="5199085"/>
                </a:cubicBezTo>
                <a:cubicBezTo>
                  <a:pt x="8637849" y="5199085"/>
                  <a:pt x="8639979" y="5201098"/>
                  <a:pt x="8639979" y="5201098"/>
                </a:cubicBezTo>
                <a:cubicBezTo>
                  <a:pt x="8642233" y="5198899"/>
                  <a:pt x="8642233" y="5198899"/>
                  <a:pt x="8642233" y="5198899"/>
                </a:cubicBezTo>
                <a:cubicBezTo>
                  <a:pt x="8642295" y="5196791"/>
                  <a:pt x="8642295" y="5196791"/>
                  <a:pt x="8642295" y="5196791"/>
                </a:cubicBezTo>
                <a:cubicBezTo>
                  <a:pt x="8642357" y="5194684"/>
                  <a:pt x="8642357" y="5194684"/>
                  <a:pt x="8642419" y="5192577"/>
                </a:cubicBezTo>
                <a:cubicBezTo>
                  <a:pt x="8644735" y="5188268"/>
                  <a:pt x="8635907" y="5190750"/>
                  <a:pt x="8638223" y="5186443"/>
                </a:cubicBezTo>
                <a:cubicBezTo>
                  <a:pt x="8643826" y="5181994"/>
                  <a:pt x="8649429" y="5177545"/>
                  <a:pt x="8653679" y="5172628"/>
                </a:cubicBezTo>
                <a:close/>
                <a:moveTo>
                  <a:pt x="3944952" y="5169235"/>
                </a:moveTo>
                <a:lnTo>
                  <a:pt x="3949539" y="5173589"/>
                </a:lnTo>
                <a:cubicBezTo>
                  <a:pt x="3957378" y="5184953"/>
                  <a:pt x="3959336" y="5198540"/>
                  <a:pt x="3979612" y="5201517"/>
                </a:cubicBezTo>
                <a:cubicBezTo>
                  <a:pt x="3971098" y="5203643"/>
                  <a:pt x="3971098" y="5203643"/>
                  <a:pt x="3971098" y="5203643"/>
                </a:cubicBezTo>
                <a:cubicBezTo>
                  <a:pt x="3963327" y="5210948"/>
                  <a:pt x="3980357" y="5206693"/>
                  <a:pt x="3973334" y="5219171"/>
                </a:cubicBezTo>
                <a:cubicBezTo>
                  <a:pt x="3981102" y="5211869"/>
                  <a:pt x="3989617" y="5209741"/>
                  <a:pt x="3997386" y="5202438"/>
                </a:cubicBezTo>
                <a:lnTo>
                  <a:pt x="4001331" y="5204550"/>
                </a:lnTo>
                <a:lnTo>
                  <a:pt x="4002075" y="5205801"/>
                </a:lnTo>
                <a:cubicBezTo>
                  <a:pt x="4002075" y="5212266"/>
                  <a:pt x="3995539" y="5209033"/>
                  <a:pt x="3995539" y="5212266"/>
                </a:cubicBezTo>
                <a:cubicBezTo>
                  <a:pt x="4004253" y="5225196"/>
                  <a:pt x="4010789" y="5212266"/>
                  <a:pt x="4015145" y="5225196"/>
                </a:cubicBezTo>
                <a:lnTo>
                  <a:pt x="4014629" y="5227496"/>
                </a:lnTo>
                <a:lnTo>
                  <a:pt x="4014561" y="5227496"/>
                </a:lnTo>
                <a:cubicBezTo>
                  <a:pt x="4010001" y="5226619"/>
                  <a:pt x="4005350" y="5225095"/>
                  <a:pt x="4000697" y="5223571"/>
                </a:cubicBezTo>
                <a:cubicBezTo>
                  <a:pt x="4001444" y="5228758"/>
                  <a:pt x="4002191" y="5233944"/>
                  <a:pt x="4002191" y="5233944"/>
                </a:cubicBezTo>
                <a:cubicBezTo>
                  <a:pt x="3994381" y="5241269"/>
                  <a:pt x="3985075" y="5238221"/>
                  <a:pt x="3985823" y="5243408"/>
                </a:cubicBezTo>
                <a:cubicBezTo>
                  <a:pt x="3990102" y="5242339"/>
                  <a:pt x="3990290" y="5243635"/>
                  <a:pt x="3989499" y="5245847"/>
                </a:cubicBezTo>
                <a:lnTo>
                  <a:pt x="3989140" y="5247150"/>
                </a:lnTo>
                <a:lnTo>
                  <a:pt x="3989140" y="5247022"/>
                </a:lnTo>
                <a:cubicBezTo>
                  <a:pt x="3985195" y="5247022"/>
                  <a:pt x="3985195" y="5247022"/>
                  <a:pt x="3985195" y="5247022"/>
                </a:cubicBezTo>
                <a:cubicBezTo>
                  <a:pt x="3985195" y="5247022"/>
                  <a:pt x="3985195" y="5250560"/>
                  <a:pt x="3985195" y="5250560"/>
                </a:cubicBezTo>
                <a:lnTo>
                  <a:pt x="3988203" y="5250560"/>
                </a:lnTo>
                <a:lnTo>
                  <a:pt x="3987317" y="5253780"/>
                </a:lnTo>
                <a:cubicBezTo>
                  <a:pt x="3988064" y="5258967"/>
                  <a:pt x="3979508" y="5261105"/>
                  <a:pt x="3981002" y="5271478"/>
                </a:cubicBezTo>
                <a:cubicBezTo>
                  <a:pt x="3981002" y="5271478"/>
                  <a:pt x="3981750" y="5276665"/>
                  <a:pt x="3981750" y="5276665"/>
                </a:cubicBezTo>
                <a:cubicBezTo>
                  <a:pt x="3990305" y="5274527"/>
                  <a:pt x="3998863" y="5272389"/>
                  <a:pt x="4000357" y="5282762"/>
                </a:cubicBezTo>
                <a:lnTo>
                  <a:pt x="4008187" y="5278969"/>
                </a:lnTo>
                <a:lnTo>
                  <a:pt x="4008712" y="5279242"/>
                </a:lnTo>
                <a:cubicBezTo>
                  <a:pt x="4010040" y="5281364"/>
                  <a:pt x="4011197" y="5284597"/>
                  <a:pt x="4012150" y="5288233"/>
                </a:cubicBezTo>
                <a:lnTo>
                  <a:pt x="4013408" y="5297058"/>
                </a:lnTo>
                <a:lnTo>
                  <a:pt x="4002463" y="5305073"/>
                </a:lnTo>
                <a:lnTo>
                  <a:pt x="3996426" y="5307328"/>
                </a:lnTo>
                <a:lnTo>
                  <a:pt x="3995539" y="5306012"/>
                </a:lnTo>
                <a:cubicBezTo>
                  <a:pt x="3995539" y="5306012"/>
                  <a:pt x="3993361" y="5306012"/>
                  <a:pt x="3993361" y="5306012"/>
                </a:cubicBezTo>
                <a:lnTo>
                  <a:pt x="3993361" y="5308472"/>
                </a:lnTo>
                <a:lnTo>
                  <a:pt x="3969863" y="5317247"/>
                </a:lnTo>
                <a:cubicBezTo>
                  <a:pt x="3970984" y="5325027"/>
                  <a:pt x="3985284" y="5320447"/>
                  <a:pt x="3992995" y="5322047"/>
                </a:cubicBezTo>
                <a:lnTo>
                  <a:pt x="3993137" y="5322175"/>
                </a:lnTo>
                <a:lnTo>
                  <a:pt x="3989004" y="5322175"/>
                </a:lnTo>
                <a:cubicBezTo>
                  <a:pt x="3989004" y="5328641"/>
                  <a:pt x="3989004" y="5331873"/>
                  <a:pt x="3989004" y="5331873"/>
                </a:cubicBezTo>
                <a:cubicBezTo>
                  <a:pt x="3986825" y="5331873"/>
                  <a:pt x="3986825" y="5331873"/>
                  <a:pt x="3984647" y="5331873"/>
                </a:cubicBezTo>
                <a:cubicBezTo>
                  <a:pt x="3986825" y="5325409"/>
                  <a:pt x="3982468" y="5325409"/>
                  <a:pt x="3982468" y="5322175"/>
                </a:cubicBezTo>
                <a:cubicBezTo>
                  <a:pt x="3971576" y="5322175"/>
                  <a:pt x="3965040" y="5322175"/>
                  <a:pt x="3960684" y="5328641"/>
                </a:cubicBezTo>
                <a:cubicBezTo>
                  <a:pt x="3960684" y="5328641"/>
                  <a:pt x="3960684" y="5328641"/>
                  <a:pt x="3958505" y="5328641"/>
                </a:cubicBezTo>
                <a:cubicBezTo>
                  <a:pt x="3958505" y="5328641"/>
                  <a:pt x="3958505" y="5328641"/>
                  <a:pt x="3956326" y="5328641"/>
                </a:cubicBezTo>
                <a:cubicBezTo>
                  <a:pt x="3956326" y="5328641"/>
                  <a:pt x="3956326" y="5328641"/>
                  <a:pt x="3954148" y="5328641"/>
                </a:cubicBezTo>
                <a:cubicBezTo>
                  <a:pt x="3954148" y="5325409"/>
                  <a:pt x="3954148" y="5325409"/>
                  <a:pt x="3954148" y="5325409"/>
                </a:cubicBezTo>
                <a:cubicBezTo>
                  <a:pt x="3949790" y="5325409"/>
                  <a:pt x="3949790" y="5312478"/>
                  <a:pt x="3941076" y="5315711"/>
                </a:cubicBezTo>
                <a:cubicBezTo>
                  <a:pt x="3941076" y="5315711"/>
                  <a:pt x="3941076" y="5318943"/>
                  <a:pt x="3941076" y="5322175"/>
                </a:cubicBezTo>
                <a:lnTo>
                  <a:pt x="3936716" y="5320558"/>
                </a:lnTo>
                <a:lnTo>
                  <a:pt x="3934774" y="5309000"/>
                </a:lnTo>
                <a:cubicBezTo>
                  <a:pt x="3935470" y="5303972"/>
                  <a:pt x="3936721" y="5298658"/>
                  <a:pt x="3935781" y="5293438"/>
                </a:cubicBezTo>
                <a:cubicBezTo>
                  <a:pt x="3934717" y="5292431"/>
                  <a:pt x="3933605" y="5293004"/>
                  <a:pt x="3932776" y="5293301"/>
                </a:cubicBezTo>
                <a:lnTo>
                  <a:pt x="3932127" y="5292421"/>
                </a:lnTo>
                <a:lnTo>
                  <a:pt x="3931661" y="5289195"/>
                </a:lnTo>
                <a:lnTo>
                  <a:pt x="3932344" y="5281320"/>
                </a:lnTo>
                <a:cubicBezTo>
                  <a:pt x="3931122" y="5270618"/>
                  <a:pt x="3925319" y="5258635"/>
                  <a:pt x="3930576" y="5247362"/>
                </a:cubicBezTo>
                <a:cubicBezTo>
                  <a:pt x="3924066" y="5245536"/>
                  <a:pt x="3930764" y="5241040"/>
                  <a:pt x="3928697" y="5236919"/>
                </a:cubicBezTo>
                <a:cubicBezTo>
                  <a:pt x="3924438" y="5232893"/>
                  <a:pt x="3915735" y="5231162"/>
                  <a:pt x="3915922" y="5224839"/>
                </a:cubicBezTo>
                <a:cubicBezTo>
                  <a:pt x="3915797" y="5229054"/>
                  <a:pt x="3909348" y="5225121"/>
                  <a:pt x="3909409" y="5223014"/>
                </a:cubicBezTo>
                <a:cubicBezTo>
                  <a:pt x="3913855" y="5220720"/>
                  <a:pt x="3913917" y="5218613"/>
                  <a:pt x="3914041" y="5214398"/>
                </a:cubicBezTo>
                <a:cubicBezTo>
                  <a:pt x="3916233" y="5214304"/>
                  <a:pt x="3916233" y="5214304"/>
                  <a:pt x="3916233" y="5214304"/>
                </a:cubicBezTo>
                <a:cubicBezTo>
                  <a:pt x="3916171" y="5216412"/>
                  <a:pt x="3916171" y="5216412"/>
                  <a:pt x="3916109" y="5218519"/>
                </a:cubicBezTo>
                <a:cubicBezTo>
                  <a:pt x="3916109" y="5218519"/>
                  <a:pt x="3916109" y="5218519"/>
                  <a:pt x="3918300" y="5218424"/>
                </a:cubicBezTo>
                <a:cubicBezTo>
                  <a:pt x="3918363" y="5216317"/>
                  <a:pt x="3918425" y="5214211"/>
                  <a:pt x="3918425" y="5214211"/>
                </a:cubicBezTo>
                <a:cubicBezTo>
                  <a:pt x="3918488" y="5212104"/>
                  <a:pt x="3918488" y="5212104"/>
                  <a:pt x="3918488" y="5212104"/>
                </a:cubicBezTo>
                <a:cubicBezTo>
                  <a:pt x="3918488" y="5212104"/>
                  <a:pt x="3916296" y="5212197"/>
                  <a:pt x="3916296" y="5212197"/>
                </a:cubicBezTo>
                <a:cubicBezTo>
                  <a:pt x="3916483" y="5205876"/>
                  <a:pt x="3916732" y="5197447"/>
                  <a:pt x="3919047" y="5193139"/>
                </a:cubicBezTo>
                <a:cubicBezTo>
                  <a:pt x="3923492" y="5190844"/>
                  <a:pt x="3923369" y="5195059"/>
                  <a:pt x="3927750" y="5194871"/>
                </a:cubicBezTo>
                <a:cubicBezTo>
                  <a:pt x="3927750" y="5194871"/>
                  <a:pt x="3927750" y="5194871"/>
                  <a:pt x="3927688" y="5196979"/>
                </a:cubicBezTo>
                <a:cubicBezTo>
                  <a:pt x="3927688" y="5196979"/>
                  <a:pt x="3927626" y="5199085"/>
                  <a:pt x="3927626" y="5199085"/>
                </a:cubicBezTo>
                <a:cubicBezTo>
                  <a:pt x="3927626" y="5199085"/>
                  <a:pt x="3929755" y="5201098"/>
                  <a:pt x="3929755" y="5201098"/>
                </a:cubicBezTo>
                <a:cubicBezTo>
                  <a:pt x="3932009" y="5198899"/>
                  <a:pt x="3932009" y="5198899"/>
                  <a:pt x="3932009" y="5198899"/>
                </a:cubicBezTo>
                <a:cubicBezTo>
                  <a:pt x="3932071" y="5196791"/>
                  <a:pt x="3932071" y="5196791"/>
                  <a:pt x="3932071" y="5196791"/>
                </a:cubicBezTo>
                <a:cubicBezTo>
                  <a:pt x="3932134" y="5194684"/>
                  <a:pt x="3932134" y="5194684"/>
                  <a:pt x="3932196" y="5192577"/>
                </a:cubicBezTo>
                <a:cubicBezTo>
                  <a:pt x="3934512" y="5188268"/>
                  <a:pt x="3925684" y="5190750"/>
                  <a:pt x="3928000" y="5186443"/>
                </a:cubicBezTo>
                <a:cubicBezTo>
                  <a:pt x="3933602" y="5181994"/>
                  <a:pt x="3939206" y="5177545"/>
                  <a:pt x="3943455" y="5172628"/>
                </a:cubicBezTo>
                <a:close/>
                <a:moveTo>
                  <a:pt x="7465872" y="5167984"/>
                </a:moveTo>
                <a:cubicBezTo>
                  <a:pt x="7465872" y="5167984"/>
                  <a:pt x="7465872" y="5167984"/>
                  <a:pt x="7458337" y="5169446"/>
                </a:cubicBezTo>
                <a:cubicBezTo>
                  <a:pt x="7458337" y="5169446"/>
                  <a:pt x="7458337" y="5169446"/>
                  <a:pt x="7451253" y="5175628"/>
                </a:cubicBezTo>
                <a:cubicBezTo>
                  <a:pt x="7451481" y="5177987"/>
                  <a:pt x="7453481" y="5178802"/>
                  <a:pt x="7456364" y="5178843"/>
                </a:cubicBezTo>
                <a:cubicBezTo>
                  <a:pt x="7459248" y="5178885"/>
                  <a:pt x="7463017" y="5178153"/>
                  <a:pt x="7466786" y="5177423"/>
                </a:cubicBezTo>
                <a:cubicBezTo>
                  <a:pt x="7466786" y="5177423"/>
                  <a:pt x="7466786" y="5177423"/>
                  <a:pt x="7466329" y="5172704"/>
                </a:cubicBezTo>
                <a:cubicBezTo>
                  <a:pt x="7465872" y="5167984"/>
                  <a:pt x="7465872" y="5167984"/>
                  <a:pt x="7465872" y="5167984"/>
                </a:cubicBezTo>
                <a:close/>
                <a:moveTo>
                  <a:pt x="263209" y="5164213"/>
                </a:moveTo>
                <a:cubicBezTo>
                  <a:pt x="262131" y="5164244"/>
                  <a:pt x="261702" y="5165281"/>
                  <a:pt x="262190" y="5167618"/>
                </a:cubicBezTo>
                <a:cubicBezTo>
                  <a:pt x="270443" y="5171786"/>
                  <a:pt x="279389" y="5186337"/>
                  <a:pt x="280650" y="5185301"/>
                </a:cubicBezTo>
                <a:cubicBezTo>
                  <a:pt x="276350" y="5180621"/>
                  <a:pt x="282434" y="5185888"/>
                  <a:pt x="283857" y="5185744"/>
                </a:cubicBezTo>
                <a:cubicBezTo>
                  <a:pt x="284332" y="5185696"/>
                  <a:pt x="284288" y="5185048"/>
                  <a:pt x="283170" y="5183229"/>
                </a:cubicBezTo>
                <a:cubicBezTo>
                  <a:pt x="275516" y="5173093"/>
                  <a:pt x="266444" y="5164122"/>
                  <a:pt x="263209" y="5164213"/>
                </a:cubicBezTo>
                <a:close/>
                <a:moveTo>
                  <a:pt x="695533" y="5160330"/>
                </a:moveTo>
                <a:cubicBezTo>
                  <a:pt x="695533" y="5160330"/>
                  <a:pt x="694387" y="5161272"/>
                  <a:pt x="694387" y="5161272"/>
                </a:cubicBezTo>
                <a:cubicBezTo>
                  <a:pt x="699384" y="5168899"/>
                  <a:pt x="699384" y="5168899"/>
                  <a:pt x="706674" y="5174642"/>
                </a:cubicBezTo>
                <a:cubicBezTo>
                  <a:pt x="707819" y="5173700"/>
                  <a:pt x="701675" y="5167016"/>
                  <a:pt x="701675" y="5167016"/>
                </a:cubicBezTo>
                <a:cubicBezTo>
                  <a:pt x="694387" y="5161272"/>
                  <a:pt x="695533" y="5160330"/>
                  <a:pt x="695533" y="5160330"/>
                </a:cubicBezTo>
                <a:close/>
                <a:moveTo>
                  <a:pt x="682056" y="5159671"/>
                </a:moveTo>
                <a:cubicBezTo>
                  <a:pt x="680681" y="5160801"/>
                  <a:pt x="680681" y="5160801"/>
                  <a:pt x="680681" y="5160801"/>
                </a:cubicBezTo>
                <a:cubicBezTo>
                  <a:pt x="679994" y="5161367"/>
                  <a:pt x="681529" y="5163036"/>
                  <a:pt x="682641" y="5163591"/>
                </a:cubicBezTo>
                <a:cubicBezTo>
                  <a:pt x="683753" y="5164144"/>
                  <a:pt x="684440" y="5163579"/>
                  <a:pt x="682056" y="5159671"/>
                </a:cubicBezTo>
                <a:close/>
                <a:moveTo>
                  <a:pt x="138859" y="5159469"/>
                </a:moveTo>
                <a:cubicBezTo>
                  <a:pt x="137576" y="5160524"/>
                  <a:pt x="143310" y="5166764"/>
                  <a:pt x="143310" y="5166764"/>
                </a:cubicBezTo>
                <a:cubicBezTo>
                  <a:pt x="142027" y="5167818"/>
                  <a:pt x="133727" y="5163687"/>
                  <a:pt x="132444" y="5164743"/>
                </a:cubicBezTo>
                <a:cubicBezTo>
                  <a:pt x="122860" y="5161668"/>
                  <a:pt x="127310" y="5168962"/>
                  <a:pt x="131760" y="5176256"/>
                </a:cubicBezTo>
                <a:cubicBezTo>
                  <a:pt x="144510" y="5187681"/>
                  <a:pt x="148359" y="5184516"/>
                  <a:pt x="156659" y="5188647"/>
                </a:cubicBezTo>
                <a:cubicBezTo>
                  <a:pt x="152210" y="5181353"/>
                  <a:pt x="154776" y="5179243"/>
                  <a:pt x="138859" y="5159469"/>
                </a:cubicBezTo>
                <a:close/>
                <a:moveTo>
                  <a:pt x="7478752" y="5155870"/>
                </a:moveTo>
                <a:cubicBezTo>
                  <a:pt x="7478752" y="5155870"/>
                  <a:pt x="7478752" y="5155870"/>
                  <a:pt x="7478261" y="5160634"/>
                </a:cubicBezTo>
                <a:cubicBezTo>
                  <a:pt x="7478261" y="5160634"/>
                  <a:pt x="7478261" y="5160634"/>
                  <a:pt x="7477772" y="5165398"/>
                </a:cubicBezTo>
                <a:cubicBezTo>
                  <a:pt x="7477281" y="5170162"/>
                  <a:pt x="7486294" y="5170580"/>
                  <a:pt x="7486294" y="5170580"/>
                </a:cubicBezTo>
                <a:cubicBezTo>
                  <a:pt x="7486294" y="5170580"/>
                  <a:pt x="7486294" y="5170580"/>
                  <a:pt x="7486785" y="5165817"/>
                </a:cubicBezTo>
                <a:cubicBezTo>
                  <a:pt x="7486785" y="5165817"/>
                  <a:pt x="7486785" y="5165817"/>
                  <a:pt x="7487275" y="5161053"/>
                </a:cubicBezTo>
                <a:cubicBezTo>
                  <a:pt x="7487275" y="5161053"/>
                  <a:pt x="7487766" y="5156289"/>
                  <a:pt x="7487766" y="5156289"/>
                </a:cubicBezTo>
                <a:cubicBezTo>
                  <a:pt x="7487766" y="5156289"/>
                  <a:pt x="7478752" y="5155870"/>
                  <a:pt x="7478752" y="5155870"/>
                </a:cubicBezTo>
                <a:close/>
                <a:moveTo>
                  <a:pt x="250313" y="5154693"/>
                </a:moveTo>
                <a:cubicBezTo>
                  <a:pt x="249092" y="5155697"/>
                  <a:pt x="247869" y="5156701"/>
                  <a:pt x="246647" y="5157706"/>
                </a:cubicBezTo>
                <a:cubicBezTo>
                  <a:pt x="250330" y="5160546"/>
                  <a:pt x="252171" y="5161966"/>
                  <a:pt x="253245" y="5162551"/>
                </a:cubicBezTo>
                <a:cubicBezTo>
                  <a:pt x="254317" y="5163136"/>
                  <a:pt x="254623" y="5162884"/>
                  <a:pt x="255234" y="5162382"/>
                </a:cubicBezTo>
                <a:cubicBezTo>
                  <a:pt x="256456" y="5161377"/>
                  <a:pt x="256456" y="5161377"/>
                  <a:pt x="250313" y="5154693"/>
                </a:cubicBezTo>
                <a:close/>
                <a:moveTo>
                  <a:pt x="555060" y="5154536"/>
                </a:moveTo>
                <a:cubicBezTo>
                  <a:pt x="555060" y="5154536"/>
                  <a:pt x="555060" y="5154536"/>
                  <a:pt x="561203" y="5161221"/>
                </a:cubicBezTo>
                <a:cubicBezTo>
                  <a:pt x="562579" y="5160092"/>
                  <a:pt x="562579" y="5160092"/>
                  <a:pt x="562579" y="5160092"/>
                </a:cubicBezTo>
                <a:cubicBezTo>
                  <a:pt x="562579" y="5160092"/>
                  <a:pt x="556435" y="5153405"/>
                  <a:pt x="555060" y="5154536"/>
                </a:cubicBezTo>
                <a:close/>
                <a:moveTo>
                  <a:pt x="7370235" y="5154420"/>
                </a:moveTo>
                <a:cubicBezTo>
                  <a:pt x="7360670" y="5159360"/>
                  <a:pt x="7359566" y="5170080"/>
                  <a:pt x="7359016" y="5175438"/>
                </a:cubicBezTo>
                <a:cubicBezTo>
                  <a:pt x="7363796" y="5172968"/>
                  <a:pt x="7368855" y="5167818"/>
                  <a:pt x="7371591" y="5163234"/>
                </a:cubicBezTo>
                <a:cubicBezTo>
                  <a:pt x="7374327" y="5158649"/>
                  <a:pt x="7374741" y="5154628"/>
                  <a:pt x="7370235" y="5154420"/>
                </a:cubicBezTo>
                <a:close/>
                <a:moveTo>
                  <a:pt x="67793" y="5152167"/>
                </a:moveTo>
                <a:cubicBezTo>
                  <a:pt x="67793" y="5152167"/>
                  <a:pt x="71538" y="5158869"/>
                  <a:pt x="71538" y="5158869"/>
                </a:cubicBezTo>
                <a:cubicBezTo>
                  <a:pt x="71538" y="5158869"/>
                  <a:pt x="78033" y="5163311"/>
                  <a:pt x="78033" y="5163311"/>
                </a:cubicBezTo>
                <a:cubicBezTo>
                  <a:pt x="72912" y="5157739"/>
                  <a:pt x="74288" y="5156608"/>
                  <a:pt x="67793" y="5152167"/>
                </a:cubicBezTo>
                <a:close/>
                <a:moveTo>
                  <a:pt x="477171" y="5152065"/>
                </a:moveTo>
                <a:cubicBezTo>
                  <a:pt x="477171" y="5152065"/>
                  <a:pt x="475796" y="5153194"/>
                  <a:pt x="475796" y="5153194"/>
                </a:cubicBezTo>
                <a:cubicBezTo>
                  <a:pt x="475796" y="5153194"/>
                  <a:pt x="481937" y="5159879"/>
                  <a:pt x="481937" y="5159879"/>
                </a:cubicBezTo>
                <a:cubicBezTo>
                  <a:pt x="486706" y="5167696"/>
                  <a:pt x="492847" y="5174380"/>
                  <a:pt x="500366" y="5179936"/>
                </a:cubicBezTo>
                <a:cubicBezTo>
                  <a:pt x="503117" y="5177677"/>
                  <a:pt x="503117" y="5177677"/>
                  <a:pt x="496973" y="5170990"/>
                </a:cubicBezTo>
                <a:cubicBezTo>
                  <a:pt x="490831" y="5164305"/>
                  <a:pt x="489456" y="5165435"/>
                  <a:pt x="483313" y="5158749"/>
                </a:cubicBezTo>
                <a:cubicBezTo>
                  <a:pt x="483313" y="5158749"/>
                  <a:pt x="483313" y="5158749"/>
                  <a:pt x="477171" y="5152065"/>
                </a:cubicBezTo>
                <a:close/>
                <a:moveTo>
                  <a:pt x="611865" y="5150869"/>
                </a:moveTo>
                <a:cubicBezTo>
                  <a:pt x="622185" y="5164553"/>
                  <a:pt x="620233" y="5155074"/>
                  <a:pt x="626035" y="5161388"/>
                </a:cubicBezTo>
                <a:cubicBezTo>
                  <a:pt x="633119" y="5166648"/>
                  <a:pt x="631837" y="5167702"/>
                  <a:pt x="637638" y="5174016"/>
                </a:cubicBezTo>
                <a:cubicBezTo>
                  <a:pt x="636355" y="5175071"/>
                  <a:pt x="642157" y="5181384"/>
                  <a:pt x="642157" y="5181384"/>
                </a:cubicBezTo>
                <a:cubicBezTo>
                  <a:pt x="642157" y="5181384"/>
                  <a:pt x="647958" y="5187699"/>
                  <a:pt x="649241" y="5186645"/>
                </a:cubicBezTo>
                <a:cubicBezTo>
                  <a:pt x="650524" y="5185589"/>
                  <a:pt x="650524" y="5185589"/>
                  <a:pt x="643440" y="5180330"/>
                </a:cubicBezTo>
                <a:cubicBezTo>
                  <a:pt x="643440" y="5180330"/>
                  <a:pt x="637638" y="5174016"/>
                  <a:pt x="638921" y="5172962"/>
                </a:cubicBezTo>
                <a:cubicBezTo>
                  <a:pt x="638921" y="5172962"/>
                  <a:pt x="640205" y="5171906"/>
                  <a:pt x="640205" y="5171906"/>
                </a:cubicBezTo>
                <a:cubicBezTo>
                  <a:pt x="622801" y="5152964"/>
                  <a:pt x="615715" y="5147704"/>
                  <a:pt x="611865" y="5150869"/>
                </a:cubicBezTo>
                <a:close/>
                <a:moveTo>
                  <a:pt x="641810" y="5149724"/>
                </a:moveTo>
                <a:cubicBezTo>
                  <a:pt x="640538" y="5150771"/>
                  <a:pt x="647639" y="5156067"/>
                  <a:pt x="653466" y="5162409"/>
                </a:cubicBezTo>
                <a:cubicBezTo>
                  <a:pt x="652193" y="5163455"/>
                  <a:pt x="649646" y="5165548"/>
                  <a:pt x="655476" y="5171891"/>
                </a:cubicBezTo>
                <a:cubicBezTo>
                  <a:pt x="661303" y="5178234"/>
                  <a:pt x="658022" y="5169798"/>
                  <a:pt x="663849" y="5176140"/>
                </a:cubicBezTo>
                <a:cubicBezTo>
                  <a:pt x="669676" y="5182482"/>
                  <a:pt x="667130" y="5184575"/>
                  <a:pt x="672959" y="5190919"/>
                </a:cubicBezTo>
                <a:cubicBezTo>
                  <a:pt x="680059" y="5196216"/>
                  <a:pt x="690443" y="5209947"/>
                  <a:pt x="696269" y="5216289"/>
                </a:cubicBezTo>
                <a:cubicBezTo>
                  <a:pt x="703370" y="5221585"/>
                  <a:pt x="698816" y="5214197"/>
                  <a:pt x="704643" y="5220538"/>
                </a:cubicBezTo>
                <a:cubicBezTo>
                  <a:pt x="710470" y="5226881"/>
                  <a:pt x="709198" y="5227927"/>
                  <a:pt x="715026" y="5234271"/>
                </a:cubicBezTo>
                <a:cubicBezTo>
                  <a:pt x="716299" y="5233224"/>
                  <a:pt x="717572" y="5232178"/>
                  <a:pt x="713017" y="5224788"/>
                </a:cubicBezTo>
                <a:cubicBezTo>
                  <a:pt x="707190" y="5218445"/>
                  <a:pt x="707190" y="5218445"/>
                  <a:pt x="701362" y="5212104"/>
                </a:cubicBezTo>
                <a:cubicBezTo>
                  <a:pt x="696808" y="5204716"/>
                  <a:pt x="679324" y="5185686"/>
                  <a:pt x="674770" y="5178297"/>
                </a:cubicBezTo>
                <a:cubicBezTo>
                  <a:pt x="677315" y="5176204"/>
                  <a:pt x="683143" y="5182547"/>
                  <a:pt x="678588" y="5175158"/>
                </a:cubicBezTo>
                <a:cubicBezTo>
                  <a:pt x="672760" y="5168815"/>
                  <a:pt x="670214" y="5170908"/>
                  <a:pt x="664387" y="5164566"/>
                </a:cubicBezTo>
                <a:cubicBezTo>
                  <a:pt x="665659" y="5163519"/>
                  <a:pt x="659831" y="5157176"/>
                  <a:pt x="654003" y="5150835"/>
                </a:cubicBezTo>
                <a:cubicBezTo>
                  <a:pt x="656012" y="5160315"/>
                  <a:pt x="644357" y="5147631"/>
                  <a:pt x="641810" y="5149724"/>
                </a:cubicBezTo>
                <a:close/>
                <a:moveTo>
                  <a:pt x="577626" y="5147722"/>
                </a:moveTo>
                <a:cubicBezTo>
                  <a:pt x="583428" y="5154035"/>
                  <a:pt x="582128" y="5155103"/>
                  <a:pt x="587931" y="5161417"/>
                </a:cubicBezTo>
                <a:cubicBezTo>
                  <a:pt x="590527" y="5159282"/>
                  <a:pt x="599534" y="5174045"/>
                  <a:pt x="605336" y="5180359"/>
                </a:cubicBezTo>
                <a:cubicBezTo>
                  <a:pt x="607932" y="5178224"/>
                  <a:pt x="613734" y="5184539"/>
                  <a:pt x="615032" y="5183471"/>
                </a:cubicBezTo>
                <a:cubicBezTo>
                  <a:pt x="603430" y="5170843"/>
                  <a:pt x="613126" y="5173955"/>
                  <a:pt x="607324" y="5167641"/>
                </a:cubicBezTo>
                <a:cubicBezTo>
                  <a:pt x="600224" y="5162394"/>
                  <a:pt x="600224" y="5162394"/>
                  <a:pt x="604727" y="5169775"/>
                </a:cubicBezTo>
                <a:cubicBezTo>
                  <a:pt x="594423" y="5156079"/>
                  <a:pt x="580222" y="5145586"/>
                  <a:pt x="577626" y="5147722"/>
                </a:cubicBezTo>
                <a:close/>
                <a:moveTo>
                  <a:pt x="286652" y="5145988"/>
                </a:moveTo>
                <a:cubicBezTo>
                  <a:pt x="286652" y="5145988"/>
                  <a:pt x="285386" y="5147028"/>
                  <a:pt x="285386" y="5147028"/>
                </a:cubicBezTo>
                <a:cubicBezTo>
                  <a:pt x="291126" y="5153275"/>
                  <a:pt x="296867" y="5159523"/>
                  <a:pt x="294334" y="5161605"/>
                </a:cubicBezTo>
                <a:cubicBezTo>
                  <a:pt x="317297" y="5186596"/>
                  <a:pt x="317888" y="5175143"/>
                  <a:pt x="336376" y="5192844"/>
                </a:cubicBezTo>
                <a:cubicBezTo>
                  <a:pt x="340175" y="5189722"/>
                  <a:pt x="342708" y="5187640"/>
                  <a:pt x="355457" y="5199095"/>
                </a:cubicBezTo>
                <a:cubicBezTo>
                  <a:pt x="354190" y="5200136"/>
                  <a:pt x="354190" y="5200136"/>
                  <a:pt x="351657" y="5202218"/>
                </a:cubicBezTo>
                <a:cubicBezTo>
                  <a:pt x="357397" y="5208465"/>
                  <a:pt x="358663" y="5207424"/>
                  <a:pt x="357397" y="5208465"/>
                </a:cubicBezTo>
                <a:cubicBezTo>
                  <a:pt x="356130" y="5209506"/>
                  <a:pt x="359339" y="5217836"/>
                  <a:pt x="356806" y="5219918"/>
                </a:cubicBezTo>
                <a:cubicBezTo>
                  <a:pt x="368287" y="5232412"/>
                  <a:pt x="372086" y="5229291"/>
                  <a:pt x="383567" y="5241786"/>
                </a:cubicBezTo>
                <a:cubicBezTo>
                  <a:pt x="381036" y="5243868"/>
                  <a:pt x="385508" y="5251156"/>
                  <a:pt x="384241" y="5252197"/>
                </a:cubicBezTo>
                <a:cubicBezTo>
                  <a:pt x="389982" y="5258444"/>
                  <a:pt x="389982" y="5258444"/>
                  <a:pt x="394457" y="5265734"/>
                </a:cubicBezTo>
                <a:cubicBezTo>
                  <a:pt x="401463" y="5270940"/>
                  <a:pt x="402729" y="5269898"/>
                  <a:pt x="408471" y="5276146"/>
                </a:cubicBezTo>
                <a:cubicBezTo>
                  <a:pt x="407204" y="5277188"/>
                  <a:pt x="411679" y="5284477"/>
                  <a:pt x="410412" y="5285518"/>
                </a:cubicBezTo>
                <a:cubicBezTo>
                  <a:pt x="414886" y="5292805"/>
                  <a:pt x="414886" y="5292805"/>
                  <a:pt x="413618" y="5293846"/>
                </a:cubicBezTo>
                <a:cubicBezTo>
                  <a:pt x="407879" y="5287600"/>
                  <a:pt x="406613" y="5288641"/>
                  <a:pt x="405346" y="5289682"/>
                </a:cubicBezTo>
                <a:cubicBezTo>
                  <a:pt x="415559" y="5303219"/>
                  <a:pt x="423835" y="5307384"/>
                  <a:pt x="429575" y="5313631"/>
                </a:cubicBezTo>
                <a:cubicBezTo>
                  <a:pt x="446122" y="5321963"/>
                  <a:pt x="442322" y="5325085"/>
                  <a:pt x="445529" y="5333414"/>
                </a:cubicBezTo>
                <a:cubicBezTo>
                  <a:pt x="451270" y="5339663"/>
                  <a:pt x="452537" y="5338621"/>
                  <a:pt x="459545" y="5343829"/>
                </a:cubicBezTo>
                <a:cubicBezTo>
                  <a:pt x="458278" y="5344870"/>
                  <a:pt x="464019" y="5351118"/>
                  <a:pt x="462752" y="5352160"/>
                </a:cubicBezTo>
                <a:cubicBezTo>
                  <a:pt x="467226" y="5359447"/>
                  <a:pt x="465286" y="5350076"/>
                  <a:pt x="471025" y="5356324"/>
                </a:cubicBezTo>
                <a:cubicBezTo>
                  <a:pt x="476766" y="5362572"/>
                  <a:pt x="475501" y="5363613"/>
                  <a:pt x="486980" y="5376107"/>
                </a:cubicBezTo>
                <a:cubicBezTo>
                  <a:pt x="478707" y="5371944"/>
                  <a:pt x="488922" y="5385479"/>
                  <a:pt x="487656" y="5386520"/>
                </a:cubicBezTo>
                <a:cubicBezTo>
                  <a:pt x="493396" y="5392768"/>
                  <a:pt x="493396" y="5392768"/>
                  <a:pt x="499137" y="5399015"/>
                </a:cubicBezTo>
                <a:cubicBezTo>
                  <a:pt x="501670" y="5396933"/>
                  <a:pt x="509942" y="5401098"/>
                  <a:pt x="512476" y="5399017"/>
                </a:cubicBezTo>
                <a:cubicBezTo>
                  <a:pt x="516951" y="5406306"/>
                  <a:pt x="515683" y="5407347"/>
                  <a:pt x="521424" y="5413594"/>
                </a:cubicBezTo>
                <a:cubicBezTo>
                  <a:pt x="521424" y="5413594"/>
                  <a:pt x="522691" y="5412552"/>
                  <a:pt x="528431" y="5418800"/>
                </a:cubicBezTo>
                <a:cubicBezTo>
                  <a:pt x="528431" y="5418800"/>
                  <a:pt x="528431" y="5418800"/>
                  <a:pt x="534172" y="5425049"/>
                </a:cubicBezTo>
                <a:cubicBezTo>
                  <a:pt x="535122" y="5424268"/>
                  <a:pt x="542530" y="5430516"/>
                  <a:pt x="544821" y="5430174"/>
                </a:cubicBezTo>
                <a:cubicBezTo>
                  <a:pt x="545585" y="5430060"/>
                  <a:pt x="545780" y="5429214"/>
                  <a:pt x="544978" y="5427131"/>
                </a:cubicBezTo>
                <a:cubicBezTo>
                  <a:pt x="544978" y="5427131"/>
                  <a:pt x="539238" y="5420885"/>
                  <a:pt x="539238" y="5420885"/>
                </a:cubicBezTo>
                <a:cubicBezTo>
                  <a:pt x="540505" y="5419844"/>
                  <a:pt x="534763" y="5413596"/>
                  <a:pt x="537297" y="5411514"/>
                </a:cubicBezTo>
                <a:cubicBezTo>
                  <a:pt x="532822" y="5404224"/>
                  <a:pt x="523283" y="5401100"/>
                  <a:pt x="524549" y="5400060"/>
                </a:cubicBezTo>
                <a:cubicBezTo>
                  <a:pt x="521341" y="5391730"/>
                  <a:pt x="528350" y="5396937"/>
                  <a:pt x="526407" y="5387565"/>
                </a:cubicBezTo>
                <a:cubicBezTo>
                  <a:pt x="520667" y="5381317"/>
                  <a:pt x="520667" y="5381317"/>
                  <a:pt x="520667" y="5381317"/>
                </a:cubicBezTo>
                <a:cubicBezTo>
                  <a:pt x="528940" y="5385483"/>
                  <a:pt x="537214" y="5389649"/>
                  <a:pt x="540421" y="5397978"/>
                </a:cubicBezTo>
                <a:cubicBezTo>
                  <a:pt x="548695" y="5402145"/>
                  <a:pt x="556969" y="5406311"/>
                  <a:pt x="562708" y="5412556"/>
                </a:cubicBezTo>
                <a:cubicBezTo>
                  <a:pt x="566508" y="5409434"/>
                  <a:pt x="566508" y="5409434"/>
                  <a:pt x="573516" y="5414642"/>
                </a:cubicBezTo>
                <a:cubicBezTo>
                  <a:pt x="574782" y="5413601"/>
                  <a:pt x="562035" y="5402146"/>
                  <a:pt x="563300" y="5401105"/>
                </a:cubicBezTo>
                <a:cubicBezTo>
                  <a:pt x="565834" y="5399023"/>
                  <a:pt x="572841" y="5404229"/>
                  <a:pt x="574107" y="5403188"/>
                </a:cubicBezTo>
                <a:cubicBezTo>
                  <a:pt x="575374" y="5402147"/>
                  <a:pt x="574107" y="5403188"/>
                  <a:pt x="569634" y="5395900"/>
                </a:cubicBezTo>
                <a:cubicBezTo>
                  <a:pt x="581115" y="5408396"/>
                  <a:pt x="575374" y="5402147"/>
                  <a:pt x="576641" y="5401106"/>
                </a:cubicBezTo>
                <a:cubicBezTo>
                  <a:pt x="570901" y="5394860"/>
                  <a:pt x="565160" y="5388611"/>
                  <a:pt x="563893" y="5389652"/>
                </a:cubicBezTo>
                <a:cubicBezTo>
                  <a:pt x="563893" y="5389652"/>
                  <a:pt x="562626" y="5390694"/>
                  <a:pt x="562626" y="5390694"/>
                </a:cubicBezTo>
                <a:cubicBezTo>
                  <a:pt x="556885" y="5384445"/>
                  <a:pt x="556885" y="5384445"/>
                  <a:pt x="556885" y="5384445"/>
                </a:cubicBezTo>
                <a:cubicBezTo>
                  <a:pt x="549880" y="5379239"/>
                  <a:pt x="555619" y="5385486"/>
                  <a:pt x="554353" y="5386527"/>
                </a:cubicBezTo>
                <a:cubicBezTo>
                  <a:pt x="548613" y="5380281"/>
                  <a:pt x="547346" y="5381321"/>
                  <a:pt x="548613" y="5380281"/>
                </a:cubicBezTo>
                <a:cubicBezTo>
                  <a:pt x="548613" y="5380281"/>
                  <a:pt x="542872" y="5374032"/>
                  <a:pt x="542872" y="5374032"/>
                </a:cubicBezTo>
                <a:cubicBezTo>
                  <a:pt x="541605" y="5375073"/>
                  <a:pt x="541605" y="5375073"/>
                  <a:pt x="541605" y="5375073"/>
                </a:cubicBezTo>
                <a:cubicBezTo>
                  <a:pt x="535865" y="5368825"/>
                  <a:pt x="535865" y="5368825"/>
                  <a:pt x="535865" y="5368825"/>
                </a:cubicBezTo>
                <a:cubicBezTo>
                  <a:pt x="537130" y="5367784"/>
                  <a:pt x="538398" y="5366742"/>
                  <a:pt x="532658" y="5360496"/>
                </a:cubicBezTo>
                <a:cubicBezTo>
                  <a:pt x="535191" y="5358415"/>
                  <a:pt x="540930" y="5364661"/>
                  <a:pt x="542197" y="5363620"/>
                </a:cubicBezTo>
                <a:cubicBezTo>
                  <a:pt x="549204" y="5368828"/>
                  <a:pt x="545996" y="5360497"/>
                  <a:pt x="557478" y="5372993"/>
                </a:cubicBezTo>
                <a:cubicBezTo>
                  <a:pt x="561951" y="5380282"/>
                  <a:pt x="566426" y="5387570"/>
                  <a:pt x="572167" y="5393818"/>
                </a:cubicBezTo>
                <a:cubicBezTo>
                  <a:pt x="580440" y="5397982"/>
                  <a:pt x="584239" y="5394860"/>
                  <a:pt x="595721" y="5407356"/>
                </a:cubicBezTo>
                <a:cubicBezTo>
                  <a:pt x="591247" y="5400067"/>
                  <a:pt x="592513" y="5399026"/>
                  <a:pt x="599520" y="5404233"/>
                </a:cubicBezTo>
                <a:cubicBezTo>
                  <a:pt x="588038" y="5391737"/>
                  <a:pt x="589305" y="5390696"/>
                  <a:pt x="590572" y="5389655"/>
                </a:cubicBezTo>
                <a:cubicBezTo>
                  <a:pt x="591838" y="5388615"/>
                  <a:pt x="591838" y="5388615"/>
                  <a:pt x="591838" y="5388615"/>
                </a:cubicBezTo>
                <a:cubicBezTo>
                  <a:pt x="597579" y="5394863"/>
                  <a:pt x="596313" y="5395902"/>
                  <a:pt x="596313" y="5395902"/>
                </a:cubicBezTo>
                <a:cubicBezTo>
                  <a:pt x="602053" y="5402151"/>
                  <a:pt x="603319" y="5401110"/>
                  <a:pt x="604587" y="5400069"/>
                </a:cubicBezTo>
                <a:cubicBezTo>
                  <a:pt x="604587" y="5400069"/>
                  <a:pt x="598845" y="5393822"/>
                  <a:pt x="598845" y="5393822"/>
                </a:cubicBezTo>
                <a:cubicBezTo>
                  <a:pt x="601378" y="5391739"/>
                  <a:pt x="598170" y="5383410"/>
                  <a:pt x="599437" y="5382367"/>
                </a:cubicBezTo>
                <a:cubicBezTo>
                  <a:pt x="599437" y="5382367"/>
                  <a:pt x="594964" y="5375080"/>
                  <a:pt x="601970" y="5380285"/>
                </a:cubicBezTo>
                <a:cubicBezTo>
                  <a:pt x="611510" y="5383411"/>
                  <a:pt x="622991" y="5395905"/>
                  <a:pt x="628057" y="5391742"/>
                </a:cubicBezTo>
                <a:cubicBezTo>
                  <a:pt x="633798" y="5397989"/>
                  <a:pt x="633798" y="5397989"/>
                  <a:pt x="633798" y="5397989"/>
                </a:cubicBezTo>
                <a:cubicBezTo>
                  <a:pt x="633798" y="5397989"/>
                  <a:pt x="632531" y="5399030"/>
                  <a:pt x="632531" y="5399030"/>
                </a:cubicBezTo>
                <a:cubicBezTo>
                  <a:pt x="631265" y="5400072"/>
                  <a:pt x="631265" y="5400072"/>
                  <a:pt x="631265" y="5400072"/>
                </a:cubicBezTo>
                <a:cubicBezTo>
                  <a:pt x="631265" y="5400072"/>
                  <a:pt x="629998" y="5401112"/>
                  <a:pt x="635739" y="5407360"/>
                </a:cubicBezTo>
                <a:cubicBezTo>
                  <a:pt x="637007" y="5406319"/>
                  <a:pt x="637007" y="5406319"/>
                  <a:pt x="642746" y="5412566"/>
                </a:cubicBezTo>
                <a:cubicBezTo>
                  <a:pt x="641479" y="5413607"/>
                  <a:pt x="641479" y="5413607"/>
                  <a:pt x="640212" y="5414649"/>
                </a:cubicBezTo>
                <a:cubicBezTo>
                  <a:pt x="645954" y="5420895"/>
                  <a:pt x="647221" y="5419856"/>
                  <a:pt x="645954" y="5420895"/>
                </a:cubicBezTo>
                <a:cubicBezTo>
                  <a:pt x="655495" y="5424021"/>
                  <a:pt x="652286" y="5415691"/>
                  <a:pt x="659293" y="5420898"/>
                </a:cubicBezTo>
                <a:cubicBezTo>
                  <a:pt x="660560" y="5419858"/>
                  <a:pt x="656085" y="5412568"/>
                  <a:pt x="657352" y="5411528"/>
                </a:cubicBezTo>
                <a:cubicBezTo>
                  <a:pt x="657352" y="5411528"/>
                  <a:pt x="650345" y="5406319"/>
                  <a:pt x="649078" y="5407361"/>
                </a:cubicBezTo>
                <a:cubicBezTo>
                  <a:pt x="643338" y="5401114"/>
                  <a:pt x="640805" y="5403198"/>
                  <a:pt x="629323" y="5390701"/>
                </a:cubicBezTo>
                <a:cubicBezTo>
                  <a:pt x="622317" y="5385495"/>
                  <a:pt x="612102" y="5371958"/>
                  <a:pt x="600621" y="5359463"/>
                </a:cubicBezTo>
                <a:cubicBezTo>
                  <a:pt x="600621" y="5359463"/>
                  <a:pt x="601887" y="5358422"/>
                  <a:pt x="601887" y="5358422"/>
                </a:cubicBezTo>
                <a:cubicBezTo>
                  <a:pt x="601887" y="5358422"/>
                  <a:pt x="601887" y="5358422"/>
                  <a:pt x="607629" y="5364670"/>
                </a:cubicBezTo>
                <a:cubicBezTo>
                  <a:pt x="608895" y="5363629"/>
                  <a:pt x="608895" y="5363629"/>
                  <a:pt x="608895" y="5363629"/>
                </a:cubicBezTo>
                <a:cubicBezTo>
                  <a:pt x="608895" y="5363629"/>
                  <a:pt x="603154" y="5357381"/>
                  <a:pt x="603154" y="5357381"/>
                </a:cubicBezTo>
                <a:cubicBezTo>
                  <a:pt x="603154" y="5357381"/>
                  <a:pt x="603154" y="5357381"/>
                  <a:pt x="597413" y="5351133"/>
                </a:cubicBezTo>
                <a:cubicBezTo>
                  <a:pt x="604421" y="5356340"/>
                  <a:pt x="598679" y="5350091"/>
                  <a:pt x="598679" y="5350091"/>
                </a:cubicBezTo>
                <a:cubicBezTo>
                  <a:pt x="605688" y="5355298"/>
                  <a:pt x="611429" y="5361547"/>
                  <a:pt x="618435" y="5366752"/>
                </a:cubicBezTo>
                <a:cubicBezTo>
                  <a:pt x="618435" y="5366752"/>
                  <a:pt x="618435" y="5366752"/>
                  <a:pt x="619701" y="5365712"/>
                </a:cubicBezTo>
                <a:cubicBezTo>
                  <a:pt x="620967" y="5364671"/>
                  <a:pt x="620967" y="5364671"/>
                  <a:pt x="620967" y="5364671"/>
                </a:cubicBezTo>
                <a:cubicBezTo>
                  <a:pt x="620967" y="5364671"/>
                  <a:pt x="619701" y="5365712"/>
                  <a:pt x="613962" y="5359465"/>
                </a:cubicBezTo>
                <a:cubicBezTo>
                  <a:pt x="615227" y="5358424"/>
                  <a:pt x="617760" y="5356342"/>
                  <a:pt x="619028" y="5355300"/>
                </a:cubicBezTo>
                <a:cubicBezTo>
                  <a:pt x="613286" y="5349052"/>
                  <a:pt x="608812" y="5341763"/>
                  <a:pt x="596064" y="5330309"/>
                </a:cubicBezTo>
                <a:cubicBezTo>
                  <a:pt x="603072" y="5335516"/>
                  <a:pt x="597330" y="5329268"/>
                  <a:pt x="598597" y="5328229"/>
                </a:cubicBezTo>
                <a:cubicBezTo>
                  <a:pt x="598597" y="5328229"/>
                  <a:pt x="604338" y="5334476"/>
                  <a:pt x="605605" y="5333435"/>
                </a:cubicBezTo>
                <a:cubicBezTo>
                  <a:pt x="599863" y="5327186"/>
                  <a:pt x="595389" y="5319898"/>
                  <a:pt x="596655" y="5318856"/>
                </a:cubicBezTo>
                <a:cubicBezTo>
                  <a:pt x="602396" y="5325105"/>
                  <a:pt x="599188" y="5316774"/>
                  <a:pt x="606196" y="5321982"/>
                </a:cubicBezTo>
                <a:cubicBezTo>
                  <a:pt x="610671" y="5329270"/>
                  <a:pt x="608137" y="5331353"/>
                  <a:pt x="620885" y="5342807"/>
                </a:cubicBezTo>
                <a:cubicBezTo>
                  <a:pt x="627892" y="5348014"/>
                  <a:pt x="622152" y="5341766"/>
                  <a:pt x="623418" y="5340724"/>
                </a:cubicBezTo>
                <a:cubicBezTo>
                  <a:pt x="629159" y="5346972"/>
                  <a:pt x="629159" y="5346972"/>
                  <a:pt x="629159" y="5346972"/>
                </a:cubicBezTo>
                <a:cubicBezTo>
                  <a:pt x="627892" y="5348014"/>
                  <a:pt x="633632" y="5354260"/>
                  <a:pt x="639374" y="5360508"/>
                </a:cubicBezTo>
                <a:cubicBezTo>
                  <a:pt x="639374" y="5360508"/>
                  <a:pt x="640641" y="5359468"/>
                  <a:pt x="646380" y="5365716"/>
                </a:cubicBezTo>
                <a:cubicBezTo>
                  <a:pt x="644439" y="5356344"/>
                  <a:pt x="663519" y="5362593"/>
                  <a:pt x="646298" y="5343850"/>
                </a:cubicBezTo>
                <a:cubicBezTo>
                  <a:pt x="641824" y="5336563"/>
                  <a:pt x="648831" y="5341769"/>
                  <a:pt x="650096" y="5340726"/>
                </a:cubicBezTo>
                <a:cubicBezTo>
                  <a:pt x="650096" y="5340726"/>
                  <a:pt x="650096" y="5340726"/>
                  <a:pt x="651363" y="5339686"/>
                </a:cubicBezTo>
                <a:cubicBezTo>
                  <a:pt x="645624" y="5333439"/>
                  <a:pt x="645624" y="5333439"/>
                  <a:pt x="645624" y="5333439"/>
                </a:cubicBezTo>
                <a:cubicBezTo>
                  <a:pt x="645624" y="5333439"/>
                  <a:pt x="646890" y="5332398"/>
                  <a:pt x="639882" y="5327191"/>
                </a:cubicBezTo>
                <a:cubicBezTo>
                  <a:pt x="625868" y="5316778"/>
                  <a:pt x="608647" y="5298036"/>
                  <a:pt x="594632" y="5287621"/>
                </a:cubicBezTo>
                <a:cubicBezTo>
                  <a:pt x="586359" y="5283456"/>
                  <a:pt x="583826" y="5285538"/>
                  <a:pt x="571078" y="5274084"/>
                </a:cubicBezTo>
                <a:cubicBezTo>
                  <a:pt x="574287" y="5282414"/>
                  <a:pt x="585767" y="5294908"/>
                  <a:pt x="590241" y="5302198"/>
                </a:cubicBezTo>
                <a:cubicBezTo>
                  <a:pt x="588974" y="5303238"/>
                  <a:pt x="584500" y="5295949"/>
                  <a:pt x="577494" y="5290743"/>
                </a:cubicBezTo>
                <a:cubicBezTo>
                  <a:pt x="581968" y="5298030"/>
                  <a:pt x="581968" y="5298030"/>
                  <a:pt x="587709" y="5304279"/>
                </a:cubicBezTo>
                <a:cubicBezTo>
                  <a:pt x="580701" y="5299073"/>
                  <a:pt x="574962" y="5292825"/>
                  <a:pt x="574962" y="5292825"/>
                </a:cubicBezTo>
                <a:cubicBezTo>
                  <a:pt x="572428" y="5294907"/>
                  <a:pt x="565420" y="5289700"/>
                  <a:pt x="568628" y="5298030"/>
                </a:cubicBezTo>
                <a:cubicBezTo>
                  <a:pt x="562887" y="5291782"/>
                  <a:pt x="562887" y="5291782"/>
                  <a:pt x="561621" y="5292824"/>
                </a:cubicBezTo>
                <a:cubicBezTo>
                  <a:pt x="561621" y="5292824"/>
                  <a:pt x="555880" y="5286575"/>
                  <a:pt x="555880" y="5286575"/>
                </a:cubicBezTo>
                <a:cubicBezTo>
                  <a:pt x="555880" y="5286575"/>
                  <a:pt x="555880" y="5286575"/>
                  <a:pt x="557146" y="5285535"/>
                </a:cubicBezTo>
                <a:cubicBezTo>
                  <a:pt x="564155" y="5290742"/>
                  <a:pt x="553941" y="5277206"/>
                  <a:pt x="562212" y="5281371"/>
                </a:cubicBezTo>
                <a:cubicBezTo>
                  <a:pt x="557738" y="5274083"/>
                  <a:pt x="559007" y="5273042"/>
                  <a:pt x="560273" y="5272000"/>
                </a:cubicBezTo>
                <a:cubicBezTo>
                  <a:pt x="560273" y="5272000"/>
                  <a:pt x="561539" y="5270960"/>
                  <a:pt x="561539" y="5270960"/>
                </a:cubicBezTo>
                <a:cubicBezTo>
                  <a:pt x="555797" y="5264712"/>
                  <a:pt x="555797" y="5264712"/>
                  <a:pt x="555797" y="5264712"/>
                </a:cubicBezTo>
                <a:cubicBezTo>
                  <a:pt x="555797" y="5264712"/>
                  <a:pt x="554531" y="5265753"/>
                  <a:pt x="554531" y="5265753"/>
                </a:cubicBezTo>
                <a:cubicBezTo>
                  <a:pt x="553264" y="5266794"/>
                  <a:pt x="551997" y="5267835"/>
                  <a:pt x="546258" y="5261586"/>
                </a:cubicBezTo>
                <a:cubicBezTo>
                  <a:pt x="547524" y="5260545"/>
                  <a:pt x="541783" y="5254297"/>
                  <a:pt x="541783" y="5254297"/>
                </a:cubicBezTo>
                <a:cubicBezTo>
                  <a:pt x="525826" y="5234514"/>
                  <a:pt x="526503" y="5244926"/>
                  <a:pt x="512488" y="5234513"/>
                </a:cubicBezTo>
                <a:cubicBezTo>
                  <a:pt x="506748" y="5228265"/>
                  <a:pt x="506748" y="5228265"/>
                  <a:pt x="505482" y="5229305"/>
                </a:cubicBezTo>
                <a:cubicBezTo>
                  <a:pt x="504215" y="5230347"/>
                  <a:pt x="507422" y="5238677"/>
                  <a:pt x="520170" y="5250130"/>
                </a:cubicBezTo>
                <a:cubicBezTo>
                  <a:pt x="518904" y="5251172"/>
                  <a:pt x="518904" y="5251172"/>
                  <a:pt x="524645" y="5257419"/>
                </a:cubicBezTo>
                <a:cubicBezTo>
                  <a:pt x="525911" y="5256378"/>
                  <a:pt x="531651" y="5262626"/>
                  <a:pt x="532918" y="5261584"/>
                </a:cubicBezTo>
                <a:cubicBezTo>
                  <a:pt x="531651" y="5262626"/>
                  <a:pt x="531651" y="5262626"/>
                  <a:pt x="531651" y="5262626"/>
                </a:cubicBezTo>
                <a:cubicBezTo>
                  <a:pt x="531651" y="5262626"/>
                  <a:pt x="537393" y="5268873"/>
                  <a:pt x="537393" y="5268873"/>
                </a:cubicBezTo>
                <a:cubicBezTo>
                  <a:pt x="538658" y="5267833"/>
                  <a:pt x="538658" y="5267833"/>
                  <a:pt x="538658" y="5267833"/>
                </a:cubicBezTo>
                <a:cubicBezTo>
                  <a:pt x="544399" y="5274081"/>
                  <a:pt x="544399" y="5274081"/>
                  <a:pt x="544399" y="5274081"/>
                </a:cubicBezTo>
                <a:cubicBezTo>
                  <a:pt x="544399" y="5274081"/>
                  <a:pt x="550141" y="5280329"/>
                  <a:pt x="550141" y="5280329"/>
                </a:cubicBezTo>
                <a:cubicBezTo>
                  <a:pt x="555880" y="5286575"/>
                  <a:pt x="555880" y="5286575"/>
                  <a:pt x="554613" y="5287617"/>
                </a:cubicBezTo>
                <a:cubicBezTo>
                  <a:pt x="554613" y="5287617"/>
                  <a:pt x="554613" y="5287617"/>
                  <a:pt x="547607" y="5282411"/>
                </a:cubicBezTo>
                <a:cubicBezTo>
                  <a:pt x="536125" y="5269914"/>
                  <a:pt x="529117" y="5264707"/>
                  <a:pt x="531060" y="5274079"/>
                </a:cubicBezTo>
                <a:cubicBezTo>
                  <a:pt x="525318" y="5267831"/>
                  <a:pt x="524052" y="5268871"/>
                  <a:pt x="518312" y="5262625"/>
                </a:cubicBezTo>
                <a:cubicBezTo>
                  <a:pt x="519578" y="5261583"/>
                  <a:pt x="519578" y="5261583"/>
                  <a:pt x="519578" y="5261583"/>
                </a:cubicBezTo>
                <a:cubicBezTo>
                  <a:pt x="512571" y="5256377"/>
                  <a:pt x="506830" y="5250129"/>
                  <a:pt x="498558" y="5245964"/>
                </a:cubicBezTo>
                <a:cubicBezTo>
                  <a:pt x="494084" y="5238675"/>
                  <a:pt x="488341" y="5232426"/>
                  <a:pt x="483869" y="5225139"/>
                </a:cubicBezTo>
                <a:cubicBezTo>
                  <a:pt x="482603" y="5226180"/>
                  <a:pt x="476861" y="5219932"/>
                  <a:pt x="475595" y="5220973"/>
                </a:cubicBezTo>
                <a:cubicBezTo>
                  <a:pt x="481335" y="5227221"/>
                  <a:pt x="478802" y="5229302"/>
                  <a:pt x="471796" y="5224096"/>
                </a:cubicBezTo>
                <a:cubicBezTo>
                  <a:pt x="476270" y="5231385"/>
                  <a:pt x="475003" y="5232426"/>
                  <a:pt x="480742" y="5238673"/>
                </a:cubicBezTo>
                <a:cubicBezTo>
                  <a:pt x="482010" y="5237631"/>
                  <a:pt x="486484" y="5244921"/>
                  <a:pt x="493492" y="5250128"/>
                </a:cubicBezTo>
                <a:cubicBezTo>
                  <a:pt x="493492" y="5250128"/>
                  <a:pt x="492225" y="5251169"/>
                  <a:pt x="492225" y="5251169"/>
                </a:cubicBezTo>
                <a:cubicBezTo>
                  <a:pt x="492225" y="5251169"/>
                  <a:pt x="499232" y="5256375"/>
                  <a:pt x="497965" y="5257417"/>
                </a:cubicBezTo>
                <a:cubicBezTo>
                  <a:pt x="489692" y="5253251"/>
                  <a:pt x="480742" y="5238673"/>
                  <a:pt x="472470" y="5234508"/>
                </a:cubicBezTo>
                <a:cubicBezTo>
                  <a:pt x="473737" y="5233467"/>
                  <a:pt x="467996" y="5227219"/>
                  <a:pt x="462255" y="5220971"/>
                </a:cubicBezTo>
                <a:cubicBezTo>
                  <a:pt x="463522" y="5219930"/>
                  <a:pt x="463522" y="5219930"/>
                  <a:pt x="464788" y="5218889"/>
                </a:cubicBezTo>
                <a:cubicBezTo>
                  <a:pt x="461918" y="5215766"/>
                  <a:pt x="458415" y="5213162"/>
                  <a:pt x="455228" y="5210298"/>
                </a:cubicBezTo>
                <a:lnTo>
                  <a:pt x="450892" y="5204553"/>
                </a:lnTo>
                <a:lnTo>
                  <a:pt x="452431" y="5205743"/>
                </a:lnTo>
                <a:cubicBezTo>
                  <a:pt x="453624" y="5206134"/>
                  <a:pt x="454574" y="5205353"/>
                  <a:pt x="455840" y="5204313"/>
                </a:cubicBezTo>
                <a:cubicBezTo>
                  <a:pt x="450099" y="5198063"/>
                  <a:pt x="444358" y="5191817"/>
                  <a:pt x="441827" y="5193900"/>
                </a:cubicBezTo>
                <a:cubicBezTo>
                  <a:pt x="437352" y="5186610"/>
                  <a:pt x="438617" y="5185569"/>
                  <a:pt x="439884" y="5184528"/>
                </a:cubicBezTo>
                <a:lnTo>
                  <a:pt x="439592" y="5184127"/>
                </a:lnTo>
                <a:lnTo>
                  <a:pt x="461910" y="5208417"/>
                </a:lnTo>
                <a:cubicBezTo>
                  <a:pt x="461910" y="5208417"/>
                  <a:pt x="468866" y="5213652"/>
                  <a:pt x="467644" y="5214657"/>
                </a:cubicBezTo>
                <a:cubicBezTo>
                  <a:pt x="467644" y="5214657"/>
                  <a:pt x="468866" y="5213652"/>
                  <a:pt x="468866" y="5213652"/>
                </a:cubicBezTo>
                <a:cubicBezTo>
                  <a:pt x="468866" y="5213652"/>
                  <a:pt x="463132" y="5207412"/>
                  <a:pt x="463132" y="5207412"/>
                </a:cubicBezTo>
                <a:cubicBezTo>
                  <a:pt x="457400" y="5201172"/>
                  <a:pt x="458621" y="5200168"/>
                  <a:pt x="447156" y="5187688"/>
                </a:cubicBezTo>
                <a:lnTo>
                  <a:pt x="439179" y="5183561"/>
                </a:lnTo>
                <a:lnTo>
                  <a:pt x="427993" y="5168259"/>
                </a:lnTo>
                <a:cubicBezTo>
                  <a:pt x="426631" y="5165266"/>
                  <a:pt x="425830" y="5163182"/>
                  <a:pt x="419456" y="5157455"/>
                </a:cubicBezTo>
                <a:cubicBezTo>
                  <a:pt x="412448" y="5152249"/>
                  <a:pt x="409916" y="5154332"/>
                  <a:pt x="413122" y="5162661"/>
                </a:cubicBezTo>
                <a:cubicBezTo>
                  <a:pt x="406116" y="5157454"/>
                  <a:pt x="415064" y="5172031"/>
                  <a:pt x="413798" y="5173072"/>
                </a:cubicBezTo>
                <a:cubicBezTo>
                  <a:pt x="420805" y="5178280"/>
                  <a:pt x="417006" y="5181403"/>
                  <a:pt x="424013" y="5186608"/>
                </a:cubicBezTo>
                <a:cubicBezTo>
                  <a:pt x="424013" y="5186608"/>
                  <a:pt x="431020" y="5191814"/>
                  <a:pt x="431020" y="5191814"/>
                </a:cubicBezTo>
                <a:cubicBezTo>
                  <a:pt x="435493" y="5199105"/>
                  <a:pt x="434227" y="5200146"/>
                  <a:pt x="439967" y="5206392"/>
                </a:cubicBezTo>
                <a:cubicBezTo>
                  <a:pt x="438700" y="5207433"/>
                  <a:pt x="438700" y="5207433"/>
                  <a:pt x="438700" y="5207433"/>
                </a:cubicBezTo>
                <a:cubicBezTo>
                  <a:pt x="431695" y="5202228"/>
                  <a:pt x="425954" y="5195979"/>
                  <a:pt x="420212" y="5189731"/>
                </a:cubicBezTo>
                <a:cubicBezTo>
                  <a:pt x="421480" y="5188691"/>
                  <a:pt x="421480" y="5188691"/>
                  <a:pt x="422745" y="5187649"/>
                </a:cubicBezTo>
                <a:cubicBezTo>
                  <a:pt x="411265" y="5175154"/>
                  <a:pt x="401724" y="5172029"/>
                  <a:pt x="406199" y="5179318"/>
                </a:cubicBezTo>
                <a:cubicBezTo>
                  <a:pt x="423421" y="5198060"/>
                  <a:pt x="427895" y="5205350"/>
                  <a:pt x="424096" y="5208474"/>
                </a:cubicBezTo>
                <a:cubicBezTo>
                  <a:pt x="436843" y="5219928"/>
                  <a:pt x="436843" y="5219928"/>
                  <a:pt x="447057" y="5233463"/>
                </a:cubicBezTo>
                <a:cubicBezTo>
                  <a:pt x="445790" y="5234505"/>
                  <a:pt x="444524" y="5235545"/>
                  <a:pt x="448998" y="5242834"/>
                </a:cubicBezTo>
                <a:cubicBezTo>
                  <a:pt x="460480" y="5255328"/>
                  <a:pt x="461746" y="5254288"/>
                  <a:pt x="467487" y="5260536"/>
                </a:cubicBezTo>
                <a:cubicBezTo>
                  <a:pt x="474493" y="5265745"/>
                  <a:pt x="471286" y="5257414"/>
                  <a:pt x="477028" y="5263661"/>
                </a:cubicBezTo>
                <a:cubicBezTo>
                  <a:pt x="475761" y="5264702"/>
                  <a:pt x="481501" y="5270949"/>
                  <a:pt x="481501" y="5270949"/>
                </a:cubicBezTo>
                <a:cubicBezTo>
                  <a:pt x="480233" y="5271990"/>
                  <a:pt x="480233" y="5271990"/>
                  <a:pt x="480233" y="5271990"/>
                </a:cubicBezTo>
                <a:cubicBezTo>
                  <a:pt x="485974" y="5278238"/>
                  <a:pt x="485974" y="5278238"/>
                  <a:pt x="485974" y="5278238"/>
                </a:cubicBezTo>
                <a:cubicBezTo>
                  <a:pt x="485974" y="5278238"/>
                  <a:pt x="487243" y="5277197"/>
                  <a:pt x="487243" y="5277197"/>
                </a:cubicBezTo>
                <a:cubicBezTo>
                  <a:pt x="484708" y="5279279"/>
                  <a:pt x="497456" y="5290733"/>
                  <a:pt x="497456" y="5290733"/>
                </a:cubicBezTo>
                <a:cubicBezTo>
                  <a:pt x="494923" y="5292815"/>
                  <a:pt x="493656" y="5293857"/>
                  <a:pt x="492390" y="5294896"/>
                </a:cubicBezTo>
                <a:cubicBezTo>
                  <a:pt x="496864" y="5302187"/>
                  <a:pt x="499397" y="5300104"/>
                  <a:pt x="505139" y="5306352"/>
                </a:cubicBezTo>
                <a:cubicBezTo>
                  <a:pt x="503871" y="5307394"/>
                  <a:pt x="509612" y="5313641"/>
                  <a:pt x="508346" y="5314683"/>
                </a:cubicBezTo>
                <a:cubicBezTo>
                  <a:pt x="507080" y="5315723"/>
                  <a:pt x="507080" y="5315723"/>
                  <a:pt x="507080" y="5315723"/>
                </a:cubicBezTo>
                <a:cubicBezTo>
                  <a:pt x="507080" y="5315723"/>
                  <a:pt x="507080" y="5315723"/>
                  <a:pt x="505813" y="5316765"/>
                </a:cubicBezTo>
                <a:cubicBezTo>
                  <a:pt x="505813" y="5316765"/>
                  <a:pt x="505813" y="5316765"/>
                  <a:pt x="504547" y="5317805"/>
                </a:cubicBezTo>
                <a:cubicBezTo>
                  <a:pt x="510287" y="5324052"/>
                  <a:pt x="510287" y="5324052"/>
                  <a:pt x="510287" y="5324052"/>
                </a:cubicBezTo>
                <a:cubicBezTo>
                  <a:pt x="510287" y="5324052"/>
                  <a:pt x="510287" y="5324052"/>
                  <a:pt x="509020" y="5325093"/>
                </a:cubicBezTo>
                <a:cubicBezTo>
                  <a:pt x="502015" y="5319888"/>
                  <a:pt x="500747" y="5320928"/>
                  <a:pt x="495006" y="5314681"/>
                </a:cubicBezTo>
                <a:cubicBezTo>
                  <a:pt x="489265" y="5308432"/>
                  <a:pt x="483524" y="5302184"/>
                  <a:pt x="479052" y="5294896"/>
                </a:cubicBezTo>
                <a:cubicBezTo>
                  <a:pt x="480317" y="5293856"/>
                  <a:pt x="480317" y="5293856"/>
                  <a:pt x="480317" y="5293856"/>
                </a:cubicBezTo>
                <a:cubicBezTo>
                  <a:pt x="480317" y="5293856"/>
                  <a:pt x="487324" y="5299061"/>
                  <a:pt x="487324" y="5299061"/>
                </a:cubicBezTo>
                <a:cubicBezTo>
                  <a:pt x="493064" y="5305310"/>
                  <a:pt x="494332" y="5304268"/>
                  <a:pt x="495597" y="5303228"/>
                </a:cubicBezTo>
                <a:cubicBezTo>
                  <a:pt x="491123" y="5295938"/>
                  <a:pt x="489857" y="5296979"/>
                  <a:pt x="482851" y="5291773"/>
                </a:cubicBezTo>
                <a:cubicBezTo>
                  <a:pt x="481584" y="5292814"/>
                  <a:pt x="481584" y="5292814"/>
                  <a:pt x="474576" y="5287607"/>
                </a:cubicBezTo>
                <a:cubicBezTo>
                  <a:pt x="474576" y="5287607"/>
                  <a:pt x="467569" y="5282401"/>
                  <a:pt x="463096" y="5275112"/>
                </a:cubicBezTo>
                <a:cubicBezTo>
                  <a:pt x="460563" y="5277195"/>
                  <a:pt x="466302" y="5283442"/>
                  <a:pt x="459297" y="5278235"/>
                </a:cubicBezTo>
                <a:cubicBezTo>
                  <a:pt x="459297" y="5278235"/>
                  <a:pt x="458031" y="5279276"/>
                  <a:pt x="452289" y="5273029"/>
                </a:cubicBezTo>
                <a:cubicBezTo>
                  <a:pt x="447815" y="5265739"/>
                  <a:pt x="454822" y="5270947"/>
                  <a:pt x="456089" y="5269904"/>
                </a:cubicBezTo>
                <a:cubicBezTo>
                  <a:pt x="438867" y="5251163"/>
                  <a:pt x="432452" y="5234504"/>
                  <a:pt x="415230" y="5215760"/>
                </a:cubicBezTo>
                <a:cubicBezTo>
                  <a:pt x="411430" y="5218883"/>
                  <a:pt x="420378" y="5233460"/>
                  <a:pt x="424853" y="5240750"/>
                </a:cubicBezTo>
                <a:cubicBezTo>
                  <a:pt x="416579" y="5236583"/>
                  <a:pt x="407631" y="5222007"/>
                  <a:pt x="401890" y="5215758"/>
                </a:cubicBezTo>
                <a:cubicBezTo>
                  <a:pt x="398091" y="5218882"/>
                  <a:pt x="405098" y="5224088"/>
                  <a:pt x="400032" y="5228253"/>
                </a:cubicBezTo>
                <a:cubicBezTo>
                  <a:pt x="395557" y="5220963"/>
                  <a:pt x="391083" y="5213675"/>
                  <a:pt x="386611" y="5206386"/>
                </a:cubicBezTo>
                <a:cubicBezTo>
                  <a:pt x="386611" y="5206386"/>
                  <a:pt x="380869" y="5200139"/>
                  <a:pt x="380869" y="5200139"/>
                </a:cubicBezTo>
                <a:cubicBezTo>
                  <a:pt x="376394" y="5192849"/>
                  <a:pt x="382136" y="5199098"/>
                  <a:pt x="376394" y="5192849"/>
                </a:cubicBezTo>
                <a:cubicBezTo>
                  <a:pt x="370655" y="5186603"/>
                  <a:pt x="369388" y="5187643"/>
                  <a:pt x="364914" y="5180355"/>
                </a:cubicBezTo>
                <a:cubicBezTo>
                  <a:pt x="368122" y="5188685"/>
                  <a:pt x="378335" y="5202221"/>
                  <a:pt x="368796" y="5199095"/>
                </a:cubicBezTo>
                <a:cubicBezTo>
                  <a:pt x="367529" y="5200137"/>
                  <a:pt x="374536" y="5205344"/>
                  <a:pt x="372003" y="5207426"/>
                </a:cubicBezTo>
                <a:cubicBezTo>
                  <a:pt x="366263" y="5201178"/>
                  <a:pt x="356048" y="5187642"/>
                  <a:pt x="353516" y="5189724"/>
                </a:cubicBezTo>
                <a:cubicBezTo>
                  <a:pt x="354782" y="5188683"/>
                  <a:pt x="350308" y="5181394"/>
                  <a:pt x="350308" y="5181394"/>
                </a:cubicBezTo>
                <a:cubicBezTo>
                  <a:pt x="336293" y="5170981"/>
                  <a:pt x="342708" y="5187640"/>
                  <a:pt x="328695" y="5177227"/>
                </a:cubicBezTo>
                <a:cubicBezTo>
                  <a:pt x="322954" y="5170979"/>
                  <a:pt x="318481" y="5163691"/>
                  <a:pt x="314006" y="5156402"/>
                </a:cubicBezTo>
                <a:cubicBezTo>
                  <a:pt x="312740" y="5157443"/>
                  <a:pt x="311473" y="5158484"/>
                  <a:pt x="311473" y="5158484"/>
                </a:cubicBezTo>
                <a:cubicBezTo>
                  <a:pt x="304465" y="5153277"/>
                  <a:pt x="299992" y="5145988"/>
                  <a:pt x="298724" y="5147029"/>
                </a:cubicBezTo>
                <a:cubicBezTo>
                  <a:pt x="304465" y="5153277"/>
                  <a:pt x="297459" y="5148070"/>
                  <a:pt x="296191" y="5149112"/>
                </a:cubicBezTo>
                <a:cubicBezTo>
                  <a:pt x="294926" y="5150152"/>
                  <a:pt x="289185" y="5143906"/>
                  <a:pt x="286652" y="5145988"/>
                </a:cubicBezTo>
                <a:close/>
                <a:moveTo>
                  <a:pt x="128357" y="5145413"/>
                </a:moveTo>
                <a:cubicBezTo>
                  <a:pt x="133477" y="5150985"/>
                  <a:pt x="135846" y="5158816"/>
                  <a:pt x="138596" y="5156556"/>
                </a:cubicBezTo>
                <a:cubicBezTo>
                  <a:pt x="138596" y="5156556"/>
                  <a:pt x="139971" y="5155426"/>
                  <a:pt x="139971" y="5155426"/>
                </a:cubicBezTo>
                <a:cubicBezTo>
                  <a:pt x="134852" y="5149854"/>
                  <a:pt x="129733" y="5144283"/>
                  <a:pt x="128357" y="5145413"/>
                </a:cubicBezTo>
                <a:close/>
                <a:moveTo>
                  <a:pt x="770077" y="5144172"/>
                </a:moveTo>
                <a:cubicBezTo>
                  <a:pt x="777091" y="5149386"/>
                  <a:pt x="784106" y="5154599"/>
                  <a:pt x="782839" y="5155640"/>
                </a:cubicBezTo>
                <a:cubicBezTo>
                  <a:pt x="782839" y="5155640"/>
                  <a:pt x="782839" y="5155640"/>
                  <a:pt x="781572" y="5156682"/>
                </a:cubicBezTo>
                <a:cubicBezTo>
                  <a:pt x="781572" y="5156682"/>
                  <a:pt x="781572" y="5156682"/>
                  <a:pt x="775825" y="5150426"/>
                </a:cubicBezTo>
                <a:cubicBezTo>
                  <a:pt x="775825" y="5150426"/>
                  <a:pt x="770077" y="5144172"/>
                  <a:pt x="770077" y="5144172"/>
                </a:cubicBezTo>
                <a:close/>
                <a:moveTo>
                  <a:pt x="197356" y="5143461"/>
                </a:moveTo>
                <a:cubicBezTo>
                  <a:pt x="196134" y="5144465"/>
                  <a:pt x="201253" y="5150036"/>
                  <a:pt x="194911" y="5145470"/>
                </a:cubicBezTo>
                <a:cubicBezTo>
                  <a:pt x="194911" y="5145470"/>
                  <a:pt x="193689" y="5146474"/>
                  <a:pt x="200030" y="5151040"/>
                </a:cubicBezTo>
                <a:cubicBezTo>
                  <a:pt x="202590" y="5153827"/>
                  <a:pt x="204175" y="5154969"/>
                  <a:pt x="205274" y="5155288"/>
                </a:cubicBezTo>
                <a:cubicBezTo>
                  <a:pt x="206373" y="5155608"/>
                  <a:pt x="206984" y="5155105"/>
                  <a:pt x="207594" y="5154603"/>
                </a:cubicBezTo>
                <a:cubicBezTo>
                  <a:pt x="202475" y="5149032"/>
                  <a:pt x="202475" y="5149032"/>
                  <a:pt x="197356" y="5143461"/>
                </a:cubicBezTo>
                <a:close/>
                <a:moveTo>
                  <a:pt x="251503" y="5141978"/>
                </a:moveTo>
                <a:cubicBezTo>
                  <a:pt x="251503" y="5141978"/>
                  <a:pt x="251503" y="5141978"/>
                  <a:pt x="250586" y="5142732"/>
                </a:cubicBezTo>
                <a:cubicBezTo>
                  <a:pt x="250586" y="5142732"/>
                  <a:pt x="250586" y="5142732"/>
                  <a:pt x="256729" y="5149418"/>
                </a:cubicBezTo>
                <a:cubicBezTo>
                  <a:pt x="257647" y="5148664"/>
                  <a:pt x="257647" y="5148664"/>
                  <a:pt x="257647" y="5148664"/>
                </a:cubicBezTo>
                <a:cubicBezTo>
                  <a:pt x="257647" y="5148664"/>
                  <a:pt x="257647" y="5148664"/>
                  <a:pt x="251503" y="5141978"/>
                </a:cubicBezTo>
                <a:close/>
                <a:moveTo>
                  <a:pt x="265040" y="5141819"/>
                </a:moveTo>
                <a:cubicBezTo>
                  <a:pt x="262506" y="5143900"/>
                  <a:pt x="280994" y="5161603"/>
                  <a:pt x="278461" y="5163686"/>
                </a:cubicBezTo>
                <a:cubicBezTo>
                  <a:pt x="275929" y="5165767"/>
                  <a:pt x="280402" y="5173056"/>
                  <a:pt x="279136" y="5174097"/>
                </a:cubicBezTo>
                <a:cubicBezTo>
                  <a:pt x="279136" y="5174097"/>
                  <a:pt x="283611" y="5181386"/>
                  <a:pt x="284878" y="5180346"/>
                </a:cubicBezTo>
                <a:cubicBezTo>
                  <a:pt x="288085" y="5188676"/>
                  <a:pt x="286818" y="5189717"/>
                  <a:pt x="291291" y="5197005"/>
                </a:cubicBezTo>
                <a:cubicBezTo>
                  <a:pt x="304040" y="5208460"/>
                  <a:pt x="301507" y="5210541"/>
                  <a:pt x="308514" y="5215748"/>
                </a:cubicBezTo>
                <a:cubicBezTo>
                  <a:pt x="316788" y="5219914"/>
                  <a:pt x="313579" y="5211583"/>
                  <a:pt x="316112" y="5209501"/>
                </a:cubicBezTo>
                <a:cubicBezTo>
                  <a:pt x="310373" y="5203255"/>
                  <a:pt x="310373" y="5203255"/>
                  <a:pt x="303365" y="5198047"/>
                </a:cubicBezTo>
                <a:cubicBezTo>
                  <a:pt x="307839" y="5205337"/>
                  <a:pt x="300832" y="5200130"/>
                  <a:pt x="295091" y="5193881"/>
                </a:cubicBezTo>
                <a:cubicBezTo>
                  <a:pt x="296358" y="5192840"/>
                  <a:pt x="296358" y="5192840"/>
                  <a:pt x="296358" y="5192840"/>
                </a:cubicBezTo>
                <a:cubicBezTo>
                  <a:pt x="303365" y="5198047"/>
                  <a:pt x="310373" y="5203255"/>
                  <a:pt x="307165" y="5194925"/>
                </a:cubicBezTo>
                <a:cubicBezTo>
                  <a:pt x="312906" y="5201172"/>
                  <a:pt x="318644" y="5207419"/>
                  <a:pt x="324386" y="5213668"/>
                </a:cubicBezTo>
                <a:cubicBezTo>
                  <a:pt x="327594" y="5221997"/>
                  <a:pt x="344815" y="5240741"/>
                  <a:pt x="334008" y="5238656"/>
                </a:cubicBezTo>
                <a:cubicBezTo>
                  <a:pt x="332742" y="5239698"/>
                  <a:pt x="328268" y="5232408"/>
                  <a:pt x="325735" y="5234490"/>
                </a:cubicBezTo>
                <a:cubicBezTo>
                  <a:pt x="325735" y="5234490"/>
                  <a:pt x="332742" y="5239698"/>
                  <a:pt x="331476" y="5240739"/>
                </a:cubicBezTo>
                <a:cubicBezTo>
                  <a:pt x="327677" y="5243862"/>
                  <a:pt x="333418" y="5250109"/>
                  <a:pt x="325144" y="5245944"/>
                </a:cubicBezTo>
                <a:cubicBezTo>
                  <a:pt x="330885" y="5252192"/>
                  <a:pt x="329618" y="5253233"/>
                  <a:pt x="329618" y="5253233"/>
                </a:cubicBezTo>
                <a:cubicBezTo>
                  <a:pt x="323876" y="5246984"/>
                  <a:pt x="320078" y="5250107"/>
                  <a:pt x="309864" y="5236571"/>
                </a:cubicBezTo>
                <a:cubicBezTo>
                  <a:pt x="307330" y="5238653"/>
                  <a:pt x="313069" y="5244900"/>
                  <a:pt x="311803" y="5245941"/>
                </a:cubicBezTo>
                <a:cubicBezTo>
                  <a:pt x="323286" y="5258438"/>
                  <a:pt x="319487" y="5261561"/>
                  <a:pt x="330966" y="5274055"/>
                </a:cubicBezTo>
                <a:cubicBezTo>
                  <a:pt x="323959" y="5268849"/>
                  <a:pt x="327167" y="5277179"/>
                  <a:pt x="327167" y="5277179"/>
                </a:cubicBezTo>
                <a:cubicBezTo>
                  <a:pt x="315687" y="5264683"/>
                  <a:pt x="305470" y="5251147"/>
                  <a:pt x="293990" y="5238651"/>
                </a:cubicBezTo>
                <a:cubicBezTo>
                  <a:pt x="293990" y="5238651"/>
                  <a:pt x="293990" y="5238651"/>
                  <a:pt x="295257" y="5237611"/>
                </a:cubicBezTo>
                <a:cubicBezTo>
                  <a:pt x="289516" y="5231363"/>
                  <a:pt x="288250" y="5232404"/>
                  <a:pt x="282511" y="5226157"/>
                </a:cubicBezTo>
                <a:cubicBezTo>
                  <a:pt x="283776" y="5225116"/>
                  <a:pt x="283776" y="5225116"/>
                  <a:pt x="285043" y="5224075"/>
                </a:cubicBezTo>
                <a:cubicBezTo>
                  <a:pt x="278036" y="5218868"/>
                  <a:pt x="279302" y="5217827"/>
                  <a:pt x="273560" y="5211579"/>
                </a:cubicBezTo>
                <a:cubicBezTo>
                  <a:pt x="274827" y="5210537"/>
                  <a:pt x="280569" y="5216786"/>
                  <a:pt x="281834" y="5215745"/>
                </a:cubicBezTo>
                <a:cubicBezTo>
                  <a:pt x="283101" y="5214705"/>
                  <a:pt x="283101" y="5214705"/>
                  <a:pt x="284367" y="5213663"/>
                </a:cubicBezTo>
                <a:cubicBezTo>
                  <a:pt x="283101" y="5214705"/>
                  <a:pt x="277361" y="5208456"/>
                  <a:pt x="277361" y="5208456"/>
                </a:cubicBezTo>
                <a:cubicBezTo>
                  <a:pt x="276093" y="5209497"/>
                  <a:pt x="264613" y="5197002"/>
                  <a:pt x="263347" y="5198043"/>
                </a:cubicBezTo>
                <a:cubicBezTo>
                  <a:pt x="263347" y="5198043"/>
                  <a:pt x="263347" y="5198043"/>
                  <a:pt x="257605" y="5191795"/>
                </a:cubicBezTo>
                <a:cubicBezTo>
                  <a:pt x="251865" y="5185547"/>
                  <a:pt x="251865" y="5185547"/>
                  <a:pt x="240384" y="5173051"/>
                </a:cubicBezTo>
                <a:cubicBezTo>
                  <a:pt x="239117" y="5174092"/>
                  <a:pt x="244858" y="5180341"/>
                  <a:pt x="242326" y="5182423"/>
                </a:cubicBezTo>
                <a:cubicBezTo>
                  <a:pt x="237851" y="5175135"/>
                  <a:pt x="236584" y="5176175"/>
                  <a:pt x="229577" y="5170968"/>
                </a:cubicBezTo>
                <a:cubicBezTo>
                  <a:pt x="229577" y="5170968"/>
                  <a:pt x="230844" y="5169926"/>
                  <a:pt x="230844" y="5169926"/>
                </a:cubicBezTo>
                <a:cubicBezTo>
                  <a:pt x="225104" y="5163680"/>
                  <a:pt x="225104" y="5163680"/>
                  <a:pt x="225104" y="5163680"/>
                </a:cubicBezTo>
                <a:cubicBezTo>
                  <a:pt x="223837" y="5164721"/>
                  <a:pt x="223837" y="5164721"/>
                  <a:pt x="223837" y="5164721"/>
                </a:cubicBezTo>
                <a:cubicBezTo>
                  <a:pt x="222570" y="5165762"/>
                  <a:pt x="228310" y="5172009"/>
                  <a:pt x="228310" y="5172009"/>
                </a:cubicBezTo>
                <a:cubicBezTo>
                  <a:pt x="239793" y="5184505"/>
                  <a:pt x="241059" y="5183465"/>
                  <a:pt x="245532" y="5190752"/>
                </a:cubicBezTo>
                <a:cubicBezTo>
                  <a:pt x="243000" y="5192833"/>
                  <a:pt x="241733" y="5193875"/>
                  <a:pt x="246207" y="5201164"/>
                </a:cubicBezTo>
                <a:cubicBezTo>
                  <a:pt x="253215" y="5206371"/>
                  <a:pt x="263428" y="5219907"/>
                  <a:pt x="264695" y="5218866"/>
                </a:cubicBezTo>
                <a:cubicBezTo>
                  <a:pt x="269170" y="5226155"/>
                  <a:pt x="267903" y="5227196"/>
                  <a:pt x="266637" y="5228236"/>
                </a:cubicBezTo>
                <a:cubicBezTo>
                  <a:pt x="272379" y="5234485"/>
                  <a:pt x="280651" y="5238650"/>
                  <a:pt x="278117" y="5240732"/>
                </a:cubicBezTo>
                <a:cubicBezTo>
                  <a:pt x="271112" y="5235526"/>
                  <a:pt x="265370" y="5229278"/>
                  <a:pt x="259629" y="5223030"/>
                </a:cubicBezTo>
                <a:cubicBezTo>
                  <a:pt x="265370" y="5229278"/>
                  <a:pt x="250090" y="5219906"/>
                  <a:pt x="254563" y="5227194"/>
                </a:cubicBezTo>
                <a:cubicBezTo>
                  <a:pt x="259039" y="5234483"/>
                  <a:pt x="255830" y="5226153"/>
                  <a:pt x="260304" y="5233442"/>
                </a:cubicBezTo>
                <a:cubicBezTo>
                  <a:pt x="259039" y="5234483"/>
                  <a:pt x="264779" y="5240731"/>
                  <a:pt x="264779" y="5240731"/>
                </a:cubicBezTo>
                <a:cubicBezTo>
                  <a:pt x="270518" y="5246979"/>
                  <a:pt x="271785" y="5245937"/>
                  <a:pt x="277526" y="5252185"/>
                </a:cubicBezTo>
                <a:cubicBezTo>
                  <a:pt x="285208" y="5267803"/>
                  <a:pt x="275750" y="5286543"/>
                  <a:pt x="252788" y="5261551"/>
                </a:cubicBezTo>
                <a:cubicBezTo>
                  <a:pt x="254054" y="5260512"/>
                  <a:pt x="248315" y="5254264"/>
                  <a:pt x="248315" y="5254264"/>
                </a:cubicBezTo>
                <a:cubicBezTo>
                  <a:pt x="247048" y="5255306"/>
                  <a:pt x="247048" y="5255306"/>
                  <a:pt x="247048" y="5255306"/>
                </a:cubicBezTo>
                <a:cubicBezTo>
                  <a:pt x="247048" y="5255306"/>
                  <a:pt x="252788" y="5261551"/>
                  <a:pt x="251521" y="5262594"/>
                </a:cubicBezTo>
                <a:cubicBezTo>
                  <a:pt x="251521" y="5262594"/>
                  <a:pt x="250256" y="5263634"/>
                  <a:pt x="248988" y="5264675"/>
                </a:cubicBezTo>
                <a:cubicBezTo>
                  <a:pt x="237508" y="5252181"/>
                  <a:pt x="237508" y="5252181"/>
                  <a:pt x="234975" y="5254262"/>
                </a:cubicBezTo>
                <a:cubicBezTo>
                  <a:pt x="248988" y="5264675"/>
                  <a:pt x="242656" y="5269881"/>
                  <a:pt x="256671" y="5280294"/>
                </a:cubicBezTo>
                <a:cubicBezTo>
                  <a:pt x="259877" y="5288623"/>
                  <a:pt x="260553" y="5299035"/>
                  <a:pt x="263760" y="5307365"/>
                </a:cubicBezTo>
                <a:cubicBezTo>
                  <a:pt x="265028" y="5306325"/>
                  <a:pt x="275241" y="5319860"/>
                  <a:pt x="273975" y="5320901"/>
                </a:cubicBezTo>
                <a:cubicBezTo>
                  <a:pt x="264434" y="5317776"/>
                  <a:pt x="288664" y="5341726"/>
                  <a:pt x="301411" y="5353179"/>
                </a:cubicBezTo>
                <a:cubicBezTo>
                  <a:pt x="302678" y="5352140"/>
                  <a:pt x="302678" y="5352140"/>
                  <a:pt x="303943" y="5351098"/>
                </a:cubicBezTo>
                <a:cubicBezTo>
                  <a:pt x="309684" y="5357346"/>
                  <a:pt x="316692" y="5362553"/>
                  <a:pt x="312217" y="5355265"/>
                </a:cubicBezTo>
                <a:cubicBezTo>
                  <a:pt x="312217" y="5355265"/>
                  <a:pt x="302004" y="5341728"/>
                  <a:pt x="303270" y="5340688"/>
                </a:cubicBezTo>
                <a:cubicBezTo>
                  <a:pt x="316017" y="5352141"/>
                  <a:pt x="324964" y="5366718"/>
                  <a:pt x="323699" y="5367758"/>
                </a:cubicBezTo>
                <a:cubicBezTo>
                  <a:pt x="322432" y="5368799"/>
                  <a:pt x="316692" y="5362553"/>
                  <a:pt x="308417" y="5358388"/>
                </a:cubicBezTo>
                <a:cubicBezTo>
                  <a:pt x="314158" y="5364635"/>
                  <a:pt x="314158" y="5364635"/>
                  <a:pt x="319899" y="5370881"/>
                </a:cubicBezTo>
                <a:cubicBezTo>
                  <a:pt x="318633" y="5371922"/>
                  <a:pt x="318633" y="5371922"/>
                  <a:pt x="318633" y="5371922"/>
                </a:cubicBezTo>
                <a:cubicBezTo>
                  <a:pt x="318633" y="5371922"/>
                  <a:pt x="323107" y="5379212"/>
                  <a:pt x="323107" y="5379212"/>
                </a:cubicBezTo>
                <a:cubicBezTo>
                  <a:pt x="328849" y="5385460"/>
                  <a:pt x="330114" y="5384420"/>
                  <a:pt x="330114" y="5384420"/>
                </a:cubicBezTo>
                <a:cubicBezTo>
                  <a:pt x="330114" y="5384420"/>
                  <a:pt x="330114" y="5384420"/>
                  <a:pt x="324373" y="5378172"/>
                </a:cubicBezTo>
                <a:cubicBezTo>
                  <a:pt x="324373" y="5378172"/>
                  <a:pt x="324373" y="5378172"/>
                  <a:pt x="325640" y="5377130"/>
                </a:cubicBezTo>
                <a:cubicBezTo>
                  <a:pt x="326906" y="5376089"/>
                  <a:pt x="322432" y="5368799"/>
                  <a:pt x="328173" y="5375048"/>
                </a:cubicBezTo>
                <a:cubicBezTo>
                  <a:pt x="333915" y="5381297"/>
                  <a:pt x="332647" y="5382337"/>
                  <a:pt x="332647" y="5382337"/>
                </a:cubicBezTo>
                <a:cubicBezTo>
                  <a:pt x="338387" y="5388584"/>
                  <a:pt x="339655" y="5387542"/>
                  <a:pt x="349869" y="5401081"/>
                </a:cubicBezTo>
                <a:cubicBezTo>
                  <a:pt x="349869" y="5401081"/>
                  <a:pt x="349869" y="5401081"/>
                  <a:pt x="348602" y="5402120"/>
                </a:cubicBezTo>
                <a:cubicBezTo>
                  <a:pt x="348602" y="5402120"/>
                  <a:pt x="348602" y="5402120"/>
                  <a:pt x="347337" y="5403162"/>
                </a:cubicBezTo>
                <a:cubicBezTo>
                  <a:pt x="337121" y="5389626"/>
                  <a:pt x="334587" y="5391707"/>
                  <a:pt x="327581" y="5386502"/>
                </a:cubicBezTo>
                <a:cubicBezTo>
                  <a:pt x="328849" y="5385460"/>
                  <a:pt x="323107" y="5379212"/>
                  <a:pt x="317366" y="5372964"/>
                </a:cubicBezTo>
                <a:cubicBezTo>
                  <a:pt x="316099" y="5374005"/>
                  <a:pt x="314833" y="5375047"/>
                  <a:pt x="309093" y="5368799"/>
                </a:cubicBezTo>
                <a:cubicBezTo>
                  <a:pt x="300145" y="5354221"/>
                  <a:pt x="274649" y="5331313"/>
                  <a:pt x="258695" y="5311530"/>
                </a:cubicBezTo>
                <a:cubicBezTo>
                  <a:pt x="252954" y="5305282"/>
                  <a:pt x="252954" y="5305282"/>
                  <a:pt x="251687" y="5306322"/>
                </a:cubicBezTo>
                <a:cubicBezTo>
                  <a:pt x="250421" y="5307364"/>
                  <a:pt x="256162" y="5313611"/>
                  <a:pt x="254895" y="5314653"/>
                </a:cubicBezTo>
                <a:cubicBezTo>
                  <a:pt x="253629" y="5315694"/>
                  <a:pt x="259368" y="5321940"/>
                  <a:pt x="259368" y="5321940"/>
                </a:cubicBezTo>
                <a:cubicBezTo>
                  <a:pt x="253629" y="5315694"/>
                  <a:pt x="253629" y="5315694"/>
                  <a:pt x="253629" y="5315694"/>
                </a:cubicBezTo>
                <a:cubicBezTo>
                  <a:pt x="252362" y="5316734"/>
                  <a:pt x="258102" y="5322981"/>
                  <a:pt x="263843" y="5329229"/>
                </a:cubicBezTo>
                <a:cubicBezTo>
                  <a:pt x="252362" y="5316734"/>
                  <a:pt x="249830" y="5318818"/>
                  <a:pt x="247297" y="5320899"/>
                </a:cubicBezTo>
                <a:cubicBezTo>
                  <a:pt x="247297" y="5320899"/>
                  <a:pt x="247297" y="5320899"/>
                  <a:pt x="241556" y="5314651"/>
                </a:cubicBezTo>
                <a:cubicBezTo>
                  <a:pt x="240289" y="5315692"/>
                  <a:pt x="240289" y="5315692"/>
                  <a:pt x="239023" y="5316733"/>
                </a:cubicBezTo>
                <a:cubicBezTo>
                  <a:pt x="237755" y="5317774"/>
                  <a:pt x="237755" y="5317774"/>
                  <a:pt x="237755" y="5317774"/>
                </a:cubicBezTo>
                <a:cubicBezTo>
                  <a:pt x="232014" y="5311526"/>
                  <a:pt x="232014" y="5311526"/>
                  <a:pt x="230748" y="5312567"/>
                </a:cubicBezTo>
                <a:cubicBezTo>
                  <a:pt x="229481" y="5313608"/>
                  <a:pt x="222475" y="5308403"/>
                  <a:pt x="216734" y="5302154"/>
                </a:cubicBezTo>
                <a:cubicBezTo>
                  <a:pt x="218002" y="5301113"/>
                  <a:pt x="218002" y="5301113"/>
                  <a:pt x="218002" y="5301113"/>
                </a:cubicBezTo>
                <a:cubicBezTo>
                  <a:pt x="219267" y="5300072"/>
                  <a:pt x="219267" y="5300072"/>
                  <a:pt x="219267" y="5300072"/>
                </a:cubicBezTo>
                <a:cubicBezTo>
                  <a:pt x="218002" y="5301113"/>
                  <a:pt x="219267" y="5300072"/>
                  <a:pt x="225008" y="5306321"/>
                </a:cubicBezTo>
                <a:cubicBezTo>
                  <a:pt x="227541" y="5304238"/>
                  <a:pt x="221800" y="5297989"/>
                  <a:pt x="210321" y="5285495"/>
                </a:cubicBezTo>
                <a:cubicBezTo>
                  <a:pt x="209054" y="5286536"/>
                  <a:pt x="207788" y="5287576"/>
                  <a:pt x="212261" y="5294865"/>
                </a:cubicBezTo>
                <a:cubicBezTo>
                  <a:pt x="212261" y="5294865"/>
                  <a:pt x="210993" y="5295907"/>
                  <a:pt x="210993" y="5295907"/>
                </a:cubicBezTo>
                <a:cubicBezTo>
                  <a:pt x="209728" y="5296947"/>
                  <a:pt x="209728" y="5296947"/>
                  <a:pt x="208460" y="5297987"/>
                </a:cubicBezTo>
                <a:cubicBezTo>
                  <a:pt x="218675" y="5311525"/>
                  <a:pt x="230157" y="5324020"/>
                  <a:pt x="238431" y="5328186"/>
                </a:cubicBezTo>
                <a:cubicBezTo>
                  <a:pt x="242904" y="5335473"/>
                  <a:pt x="241638" y="5336514"/>
                  <a:pt x="240371" y="5337556"/>
                </a:cubicBezTo>
                <a:cubicBezTo>
                  <a:pt x="234631" y="5331309"/>
                  <a:pt x="224416" y="5317772"/>
                  <a:pt x="216142" y="5313607"/>
                </a:cubicBezTo>
                <a:cubicBezTo>
                  <a:pt x="214877" y="5314648"/>
                  <a:pt x="226357" y="5327144"/>
                  <a:pt x="225091" y="5328183"/>
                </a:cubicBezTo>
                <a:cubicBezTo>
                  <a:pt x="230832" y="5334432"/>
                  <a:pt x="243580" y="5345886"/>
                  <a:pt x="248054" y="5353175"/>
                </a:cubicBezTo>
                <a:cubicBezTo>
                  <a:pt x="246787" y="5354216"/>
                  <a:pt x="246787" y="5354216"/>
                  <a:pt x="246787" y="5354216"/>
                </a:cubicBezTo>
                <a:cubicBezTo>
                  <a:pt x="245521" y="5355257"/>
                  <a:pt x="245521" y="5355257"/>
                  <a:pt x="244254" y="5356298"/>
                </a:cubicBezTo>
                <a:cubicBezTo>
                  <a:pt x="238514" y="5350050"/>
                  <a:pt x="231505" y="5344842"/>
                  <a:pt x="225766" y="5338596"/>
                </a:cubicBezTo>
                <a:cubicBezTo>
                  <a:pt x="224499" y="5339637"/>
                  <a:pt x="230239" y="5345885"/>
                  <a:pt x="228973" y="5346925"/>
                </a:cubicBezTo>
                <a:cubicBezTo>
                  <a:pt x="224499" y="5339637"/>
                  <a:pt x="217493" y="5334430"/>
                  <a:pt x="211751" y="5328182"/>
                </a:cubicBezTo>
                <a:cubicBezTo>
                  <a:pt x="210484" y="5329223"/>
                  <a:pt x="209217" y="5330264"/>
                  <a:pt x="209217" y="5330264"/>
                </a:cubicBezTo>
                <a:cubicBezTo>
                  <a:pt x="207951" y="5331304"/>
                  <a:pt x="213692" y="5337553"/>
                  <a:pt x="216900" y="5345883"/>
                </a:cubicBezTo>
                <a:cubicBezTo>
                  <a:pt x="211159" y="5339635"/>
                  <a:pt x="209894" y="5340676"/>
                  <a:pt x="204152" y="5334428"/>
                </a:cubicBezTo>
                <a:cubicBezTo>
                  <a:pt x="202885" y="5335469"/>
                  <a:pt x="207360" y="5342758"/>
                  <a:pt x="210568" y="5351088"/>
                </a:cubicBezTo>
                <a:cubicBezTo>
                  <a:pt x="216308" y="5357335"/>
                  <a:pt x="227790" y="5369832"/>
                  <a:pt x="230323" y="5367750"/>
                </a:cubicBezTo>
                <a:cubicBezTo>
                  <a:pt x="224581" y="5361501"/>
                  <a:pt x="224581" y="5361501"/>
                  <a:pt x="225848" y="5360460"/>
                </a:cubicBezTo>
                <a:cubicBezTo>
                  <a:pt x="231589" y="5366709"/>
                  <a:pt x="244336" y="5378162"/>
                  <a:pt x="247545" y="5386492"/>
                </a:cubicBezTo>
                <a:cubicBezTo>
                  <a:pt x="240537" y="5381285"/>
                  <a:pt x="239270" y="5382325"/>
                  <a:pt x="236737" y="5384408"/>
                </a:cubicBezTo>
                <a:cubicBezTo>
                  <a:pt x="235471" y="5385449"/>
                  <a:pt x="239946" y="5392739"/>
                  <a:pt x="244419" y="5400025"/>
                </a:cubicBezTo>
                <a:cubicBezTo>
                  <a:pt x="237412" y="5394820"/>
                  <a:pt x="237412" y="5394820"/>
                  <a:pt x="236145" y="5395862"/>
                </a:cubicBezTo>
                <a:cubicBezTo>
                  <a:pt x="236145" y="5395862"/>
                  <a:pt x="230405" y="5389613"/>
                  <a:pt x="230405" y="5389613"/>
                </a:cubicBezTo>
                <a:cubicBezTo>
                  <a:pt x="220191" y="5376078"/>
                  <a:pt x="217657" y="5378159"/>
                  <a:pt x="211918" y="5371911"/>
                </a:cubicBezTo>
                <a:cubicBezTo>
                  <a:pt x="204909" y="5366704"/>
                  <a:pt x="202376" y="5368786"/>
                  <a:pt x="199843" y="5370869"/>
                </a:cubicBezTo>
                <a:cubicBezTo>
                  <a:pt x="199843" y="5370869"/>
                  <a:pt x="201110" y="5369827"/>
                  <a:pt x="194103" y="5364622"/>
                </a:cubicBezTo>
                <a:cubicBezTo>
                  <a:pt x="194103" y="5364622"/>
                  <a:pt x="194103" y="5364622"/>
                  <a:pt x="188363" y="5358373"/>
                </a:cubicBezTo>
                <a:cubicBezTo>
                  <a:pt x="188363" y="5358373"/>
                  <a:pt x="187097" y="5359415"/>
                  <a:pt x="187097" y="5359415"/>
                </a:cubicBezTo>
                <a:cubicBezTo>
                  <a:pt x="187097" y="5359415"/>
                  <a:pt x="192838" y="5365662"/>
                  <a:pt x="192838" y="5365662"/>
                </a:cubicBezTo>
                <a:cubicBezTo>
                  <a:pt x="197310" y="5372950"/>
                  <a:pt x="191571" y="5366704"/>
                  <a:pt x="189038" y="5368786"/>
                </a:cubicBezTo>
                <a:cubicBezTo>
                  <a:pt x="200519" y="5381280"/>
                  <a:pt x="197985" y="5383362"/>
                  <a:pt x="202460" y="5390651"/>
                </a:cubicBezTo>
                <a:cubicBezTo>
                  <a:pt x="209465" y="5395858"/>
                  <a:pt x="206259" y="5387529"/>
                  <a:pt x="212000" y="5393775"/>
                </a:cubicBezTo>
                <a:cubicBezTo>
                  <a:pt x="212000" y="5393775"/>
                  <a:pt x="217740" y="5400023"/>
                  <a:pt x="217740" y="5400023"/>
                </a:cubicBezTo>
                <a:cubicBezTo>
                  <a:pt x="217740" y="5400023"/>
                  <a:pt x="216474" y="5401064"/>
                  <a:pt x="216474" y="5401064"/>
                </a:cubicBezTo>
                <a:cubicBezTo>
                  <a:pt x="215207" y="5402106"/>
                  <a:pt x="222215" y="5407313"/>
                  <a:pt x="222215" y="5407313"/>
                </a:cubicBezTo>
                <a:cubicBezTo>
                  <a:pt x="215207" y="5402106"/>
                  <a:pt x="213941" y="5403146"/>
                  <a:pt x="213941" y="5403146"/>
                </a:cubicBezTo>
                <a:cubicBezTo>
                  <a:pt x="224155" y="5416683"/>
                  <a:pt x="220356" y="5419805"/>
                  <a:pt x="230570" y="5433344"/>
                </a:cubicBezTo>
                <a:cubicBezTo>
                  <a:pt x="229304" y="5434383"/>
                  <a:pt x="223564" y="5428136"/>
                  <a:pt x="215290" y="5423970"/>
                </a:cubicBezTo>
                <a:cubicBezTo>
                  <a:pt x="226771" y="5436466"/>
                  <a:pt x="222297" y="5429176"/>
                  <a:pt x="233778" y="5441672"/>
                </a:cubicBezTo>
                <a:cubicBezTo>
                  <a:pt x="231245" y="5443754"/>
                  <a:pt x="229978" y="5444795"/>
                  <a:pt x="234452" y="5452083"/>
                </a:cubicBezTo>
                <a:cubicBezTo>
                  <a:pt x="228711" y="5445835"/>
                  <a:pt x="227445" y="5446876"/>
                  <a:pt x="221706" y="5440629"/>
                </a:cubicBezTo>
                <a:cubicBezTo>
                  <a:pt x="221706" y="5440629"/>
                  <a:pt x="222972" y="5439589"/>
                  <a:pt x="222972" y="5439589"/>
                </a:cubicBezTo>
                <a:cubicBezTo>
                  <a:pt x="214698" y="5435423"/>
                  <a:pt x="220439" y="5441671"/>
                  <a:pt x="223646" y="5450000"/>
                </a:cubicBezTo>
                <a:cubicBezTo>
                  <a:pt x="222379" y="5451041"/>
                  <a:pt x="222379" y="5451041"/>
                  <a:pt x="216640" y="5444795"/>
                </a:cubicBezTo>
                <a:cubicBezTo>
                  <a:pt x="215374" y="5445835"/>
                  <a:pt x="215374" y="5445835"/>
                  <a:pt x="214107" y="5446876"/>
                </a:cubicBezTo>
                <a:cubicBezTo>
                  <a:pt x="219847" y="5453123"/>
                  <a:pt x="218580" y="5454163"/>
                  <a:pt x="224322" y="5460411"/>
                </a:cubicBezTo>
                <a:cubicBezTo>
                  <a:pt x="224322" y="5460411"/>
                  <a:pt x="223054" y="5461453"/>
                  <a:pt x="223054" y="5461453"/>
                </a:cubicBezTo>
                <a:cubicBezTo>
                  <a:pt x="220521" y="5463535"/>
                  <a:pt x="226263" y="5469783"/>
                  <a:pt x="224996" y="5470824"/>
                </a:cubicBezTo>
                <a:cubicBezTo>
                  <a:pt x="230735" y="5477071"/>
                  <a:pt x="237743" y="5482278"/>
                  <a:pt x="243484" y="5488525"/>
                </a:cubicBezTo>
                <a:cubicBezTo>
                  <a:pt x="233944" y="5485401"/>
                  <a:pt x="235885" y="5494772"/>
                  <a:pt x="237825" y="5504141"/>
                </a:cubicBezTo>
                <a:cubicBezTo>
                  <a:pt x="237825" y="5504141"/>
                  <a:pt x="232085" y="5497894"/>
                  <a:pt x="230819" y="5498935"/>
                </a:cubicBezTo>
                <a:cubicBezTo>
                  <a:pt x="230819" y="5498935"/>
                  <a:pt x="225078" y="5492688"/>
                  <a:pt x="225078" y="5492688"/>
                </a:cubicBezTo>
                <a:cubicBezTo>
                  <a:pt x="222545" y="5494770"/>
                  <a:pt x="218070" y="5487481"/>
                  <a:pt x="216803" y="5488522"/>
                </a:cubicBezTo>
                <a:cubicBezTo>
                  <a:pt x="221279" y="5495811"/>
                  <a:pt x="232760" y="5508306"/>
                  <a:pt x="235292" y="5506223"/>
                </a:cubicBezTo>
                <a:cubicBezTo>
                  <a:pt x="235292" y="5506223"/>
                  <a:pt x="236559" y="5505183"/>
                  <a:pt x="236559" y="5505183"/>
                </a:cubicBezTo>
                <a:cubicBezTo>
                  <a:pt x="241033" y="5512472"/>
                  <a:pt x="246774" y="5518720"/>
                  <a:pt x="239766" y="5513514"/>
                </a:cubicBezTo>
                <a:cubicBezTo>
                  <a:pt x="234026" y="5507264"/>
                  <a:pt x="232760" y="5508306"/>
                  <a:pt x="225754" y="5503100"/>
                </a:cubicBezTo>
                <a:cubicBezTo>
                  <a:pt x="230226" y="5510388"/>
                  <a:pt x="234700" y="5517676"/>
                  <a:pt x="241709" y="5522884"/>
                </a:cubicBezTo>
                <a:cubicBezTo>
                  <a:pt x="248715" y="5528092"/>
                  <a:pt x="242975" y="5521843"/>
                  <a:pt x="249982" y="5527050"/>
                </a:cubicBezTo>
                <a:cubicBezTo>
                  <a:pt x="255722" y="5533297"/>
                  <a:pt x="260197" y="5540586"/>
                  <a:pt x="267204" y="5545792"/>
                </a:cubicBezTo>
                <a:cubicBezTo>
                  <a:pt x="265937" y="5546833"/>
                  <a:pt x="265937" y="5546833"/>
                  <a:pt x="270411" y="5554122"/>
                </a:cubicBezTo>
                <a:cubicBezTo>
                  <a:pt x="271677" y="5553081"/>
                  <a:pt x="277418" y="5559329"/>
                  <a:pt x="278685" y="5558288"/>
                </a:cubicBezTo>
                <a:cubicBezTo>
                  <a:pt x="278685" y="5558288"/>
                  <a:pt x="279951" y="5557247"/>
                  <a:pt x="274210" y="5550999"/>
                </a:cubicBezTo>
                <a:cubicBezTo>
                  <a:pt x="279951" y="5557247"/>
                  <a:pt x="286959" y="5562455"/>
                  <a:pt x="292698" y="5568701"/>
                </a:cubicBezTo>
                <a:cubicBezTo>
                  <a:pt x="291432" y="5569741"/>
                  <a:pt x="299706" y="5573908"/>
                  <a:pt x="298439" y="5574948"/>
                </a:cubicBezTo>
                <a:cubicBezTo>
                  <a:pt x="295906" y="5577031"/>
                  <a:pt x="300381" y="5584320"/>
                  <a:pt x="293373" y="5579113"/>
                </a:cubicBezTo>
                <a:cubicBezTo>
                  <a:pt x="310595" y="5597856"/>
                  <a:pt x="299706" y="5573908"/>
                  <a:pt x="318194" y="5591609"/>
                </a:cubicBezTo>
                <a:cubicBezTo>
                  <a:pt x="312453" y="5585361"/>
                  <a:pt x="321993" y="5588487"/>
                  <a:pt x="316252" y="5582239"/>
                </a:cubicBezTo>
                <a:cubicBezTo>
                  <a:pt x="316252" y="5582239"/>
                  <a:pt x="317519" y="5581197"/>
                  <a:pt x="317519" y="5581197"/>
                </a:cubicBezTo>
                <a:cubicBezTo>
                  <a:pt x="317519" y="5581197"/>
                  <a:pt x="317519" y="5581197"/>
                  <a:pt x="318785" y="5580156"/>
                </a:cubicBezTo>
                <a:cubicBezTo>
                  <a:pt x="318785" y="5580156"/>
                  <a:pt x="313046" y="5573910"/>
                  <a:pt x="314312" y="5572869"/>
                </a:cubicBezTo>
                <a:cubicBezTo>
                  <a:pt x="312370" y="5563497"/>
                  <a:pt x="319378" y="5568704"/>
                  <a:pt x="328918" y="5571827"/>
                </a:cubicBezTo>
                <a:cubicBezTo>
                  <a:pt x="324444" y="5564540"/>
                  <a:pt x="321911" y="5566622"/>
                  <a:pt x="323178" y="5565581"/>
                </a:cubicBezTo>
                <a:cubicBezTo>
                  <a:pt x="319970" y="5557251"/>
                  <a:pt x="325711" y="5563499"/>
                  <a:pt x="321236" y="5556210"/>
                </a:cubicBezTo>
                <a:lnTo>
                  <a:pt x="326577" y="5561142"/>
                </a:lnTo>
                <a:lnTo>
                  <a:pt x="326977" y="5562459"/>
                </a:lnTo>
                <a:cubicBezTo>
                  <a:pt x="326977" y="5562459"/>
                  <a:pt x="327294" y="5562198"/>
                  <a:pt x="326734" y="5561288"/>
                </a:cubicBezTo>
                <a:lnTo>
                  <a:pt x="326577" y="5561142"/>
                </a:lnTo>
                <a:lnTo>
                  <a:pt x="325812" y="5558618"/>
                </a:lnTo>
                <a:cubicBezTo>
                  <a:pt x="326397" y="5556081"/>
                  <a:pt x="330925" y="5556472"/>
                  <a:pt x="327567" y="5551006"/>
                </a:cubicBezTo>
                <a:cubicBezTo>
                  <a:pt x="339049" y="5563500"/>
                  <a:pt x="342849" y="5560376"/>
                  <a:pt x="338375" y="5553090"/>
                </a:cubicBezTo>
                <a:cubicBezTo>
                  <a:pt x="346648" y="5557253"/>
                  <a:pt x="336433" y="5543718"/>
                  <a:pt x="331960" y="5536429"/>
                </a:cubicBezTo>
                <a:cubicBezTo>
                  <a:pt x="337701" y="5542677"/>
                  <a:pt x="333226" y="5535388"/>
                  <a:pt x="334493" y="5534347"/>
                </a:cubicBezTo>
                <a:cubicBezTo>
                  <a:pt x="328753" y="5528101"/>
                  <a:pt x="323012" y="5521852"/>
                  <a:pt x="316005" y="5516646"/>
                </a:cubicBezTo>
                <a:cubicBezTo>
                  <a:pt x="307732" y="5512480"/>
                  <a:pt x="317946" y="5526016"/>
                  <a:pt x="315413" y="5528099"/>
                </a:cubicBezTo>
                <a:cubicBezTo>
                  <a:pt x="314146" y="5529139"/>
                  <a:pt x="308406" y="5522891"/>
                  <a:pt x="307139" y="5523932"/>
                </a:cubicBezTo>
                <a:cubicBezTo>
                  <a:pt x="301398" y="5517685"/>
                  <a:pt x="301398" y="5517685"/>
                  <a:pt x="301398" y="5517685"/>
                </a:cubicBezTo>
                <a:cubicBezTo>
                  <a:pt x="305199" y="5514563"/>
                  <a:pt x="294984" y="5501025"/>
                  <a:pt x="303258" y="5505191"/>
                </a:cubicBezTo>
                <a:cubicBezTo>
                  <a:pt x="304524" y="5504150"/>
                  <a:pt x="298783" y="5497902"/>
                  <a:pt x="300050" y="5496860"/>
                </a:cubicBezTo>
                <a:cubicBezTo>
                  <a:pt x="300050" y="5496860"/>
                  <a:pt x="305791" y="5503108"/>
                  <a:pt x="307056" y="5502068"/>
                </a:cubicBezTo>
                <a:cubicBezTo>
                  <a:pt x="301316" y="5495820"/>
                  <a:pt x="298109" y="5487492"/>
                  <a:pt x="303848" y="5493739"/>
                </a:cubicBezTo>
                <a:cubicBezTo>
                  <a:pt x="309589" y="5499986"/>
                  <a:pt x="308323" y="5501027"/>
                  <a:pt x="314064" y="5507276"/>
                </a:cubicBezTo>
                <a:cubicBezTo>
                  <a:pt x="319803" y="5513522"/>
                  <a:pt x="321070" y="5512481"/>
                  <a:pt x="322337" y="5511439"/>
                </a:cubicBezTo>
                <a:cubicBezTo>
                  <a:pt x="328078" y="5517688"/>
                  <a:pt x="328078" y="5517688"/>
                  <a:pt x="333819" y="5523936"/>
                </a:cubicBezTo>
                <a:cubicBezTo>
                  <a:pt x="339558" y="5530183"/>
                  <a:pt x="338292" y="5531223"/>
                  <a:pt x="337026" y="5532265"/>
                </a:cubicBezTo>
                <a:cubicBezTo>
                  <a:pt x="348507" y="5544761"/>
                  <a:pt x="347832" y="5534348"/>
                  <a:pt x="359312" y="5546844"/>
                </a:cubicBezTo>
                <a:cubicBezTo>
                  <a:pt x="360580" y="5545803"/>
                  <a:pt x="349098" y="5533308"/>
                  <a:pt x="351631" y="5531225"/>
                </a:cubicBezTo>
                <a:cubicBezTo>
                  <a:pt x="357373" y="5537473"/>
                  <a:pt x="357373" y="5537473"/>
                  <a:pt x="358640" y="5536433"/>
                </a:cubicBezTo>
                <a:cubicBezTo>
                  <a:pt x="358640" y="5536433"/>
                  <a:pt x="364379" y="5542679"/>
                  <a:pt x="364379" y="5542679"/>
                </a:cubicBezTo>
                <a:cubicBezTo>
                  <a:pt x="364379" y="5542679"/>
                  <a:pt x="365646" y="5541639"/>
                  <a:pt x="365646" y="5541639"/>
                </a:cubicBezTo>
                <a:lnTo>
                  <a:pt x="360863" y="5536434"/>
                </a:lnTo>
                <a:lnTo>
                  <a:pt x="371979" y="5536434"/>
                </a:lnTo>
                <a:cubicBezTo>
                  <a:pt x="361764" y="5522898"/>
                  <a:pt x="366830" y="5518734"/>
                  <a:pt x="379577" y="5530187"/>
                </a:cubicBezTo>
                <a:cubicBezTo>
                  <a:pt x="377044" y="5532270"/>
                  <a:pt x="391059" y="5542684"/>
                  <a:pt x="396798" y="5548931"/>
                </a:cubicBezTo>
                <a:cubicBezTo>
                  <a:pt x="398065" y="5547890"/>
                  <a:pt x="405073" y="5553097"/>
                  <a:pt x="408872" y="5549973"/>
                </a:cubicBezTo>
                <a:cubicBezTo>
                  <a:pt x="408872" y="5549973"/>
                  <a:pt x="414613" y="5556222"/>
                  <a:pt x="421619" y="5561427"/>
                </a:cubicBezTo>
                <a:cubicBezTo>
                  <a:pt x="415880" y="5555181"/>
                  <a:pt x="410139" y="5548932"/>
                  <a:pt x="411406" y="5547891"/>
                </a:cubicBezTo>
                <a:cubicBezTo>
                  <a:pt x="411406" y="5547891"/>
                  <a:pt x="418413" y="5553099"/>
                  <a:pt x="419679" y="5552057"/>
                </a:cubicBezTo>
                <a:cubicBezTo>
                  <a:pt x="413939" y="5545810"/>
                  <a:pt x="402457" y="5533316"/>
                  <a:pt x="401192" y="5534355"/>
                </a:cubicBezTo>
                <a:cubicBezTo>
                  <a:pt x="401192" y="5534355"/>
                  <a:pt x="405664" y="5541644"/>
                  <a:pt x="405664" y="5541644"/>
                </a:cubicBezTo>
                <a:cubicBezTo>
                  <a:pt x="394184" y="5529149"/>
                  <a:pt x="389117" y="5533313"/>
                  <a:pt x="377637" y="5520818"/>
                </a:cubicBezTo>
                <a:cubicBezTo>
                  <a:pt x="377637" y="5520818"/>
                  <a:pt x="371896" y="5514570"/>
                  <a:pt x="373162" y="5513529"/>
                </a:cubicBezTo>
                <a:cubicBezTo>
                  <a:pt x="374429" y="5512487"/>
                  <a:pt x="380170" y="5518736"/>
                  <a:pt x="381436" y="5517694"/>
                </a:cubicBezTo>
                <a:cubicBezTo>
                  <a:pt x="385235" y="5514572"/>
                  <a:pt x="380762" y="5507282"/>
                  <a:pt x="377553" y="5498953"/>
                </a:cubicBezTo>
                <a:cubicBezTo>
                  <a:pt x="381352" y="5495830"/>
                  <a:pt x="393427" y="5496872"/>
                  <a:pt x="390218" y="5488542"/>
                </a:cubicBezTo>
                <a:cubicBezTo>
                  <a:pt x="397226" y="5493749"/>
                  <a:pt x="395285" y="5484378"/>
                  <a:pt x="403558" y="5488544"/>
                </a:cubicBezTo>
                <a:cubicBezTo>
                  <a:pt x="403558" y="5488544"/>
                  <a:pt x="397816" y="5482296"/>
                  <a:pt x="397816" y="5482296"/>
                </a:cubicBezTo>
                <a:cubicBezTo>
                  <a:pt x="401617" y="5479173"/>
                  <a:pt x="413098" y="5491669"/>
                  <a:pt x="416898" y="5488545"/>
                </a:cubicBezTo>
                <a:cubicBezTo>
                  <a:pt x="418165" y="5487506"/>
                  <a:pt x="399677" y="5469803"/>
                  <a:pt x="399677" y="5469803"/>
                </a:cubicBezTo>
                <a:cubicBezTo>
                  <a:pt x="399677" y="5469803"/>
                  <a:pt x="399677" y="5469803"/>
                  <a:pt x="395202" y="5462514"/>
                </a:cubicBezTo>
                <a:cubicBezTo>
                  <a:pt x="409216" y="5472928"/>
                  <a:pt x="413015" y="5469805"/>
                  <a:pt x="416814" y="5466681"/>
                </a:cubicBezTo>
                <a:cubicBezTo>
                  <a:pt x="400859" y="5446897"/>
                  <a:pt x="403392" y="5444814"/>
                  <a:pt x="411666" y="5448982"/>
                </a:cubicBezTo>
                <a:cubicBezTo>
                  <a:pt x="411666" y="5448982"/>
                  <a:pt x="417407" y="5455229"/>
                  <a:pt x="418674" y="5454188"/>
                </a:cubicBezTo>
                <a:cubicBezTo>
                  <a:pt x="412933" y="5447939"/>
                  <a:pt x="407192" y="5441692"/>
                  <a:pt x="414198" y="5446899"/>
                </a:cubicBezTo>
                <a:cubicBezTo>
                  <a:pt x="414198" y="5446899"/>
                  <a:pt x="414198" y="5446899"/>
                  <a:pt x="419940" y="5453147"/>
                </a:cubicBezTo>
                <a:cubicBezTo>
                  <a:pt x="428213" y="5457312"/>
                  <a:pt x="420532" y="5441693"/>
                  <a:pt x="433279" y="5453147"/>
                </a:cubicBezTo>
                <a:cubicBezTo>
                  <a:pt x="439020" y="5459395"/>
                  <a:pt x="439020" y="5459395"/>
                  <a:pt x="439020" y="5459395"/>
                </a:cubicBezTo>
                <a:cubicBezTo>
                  <a:pt x="439020" y="5459395"/>
                  <a:pt x="439020" y="5459395"/>
                  <a:pt x="440286" y="5458355"/>
                </a:cubicBezTo>
                <a:cubicBezTo>
                  <a:pt x="434546" y="5452107"/>
                  <a:pt x="434546" y="5452107"/>
                  <a:pt x="434546" y="5452107"/>
                </a:cubicBezTo>
                <a:cubicBezTo>
                  <a:pt x="435812" y="5451066"/>
                  <a:pt x="430072" y="5444818"/>
                  <a:pt x="431339" y="5443778"/>
                </a:cubicBezTo>
                <a:cubicBezTo>
                  <a:pt x="445352" y="5454190"/>
                  <a:pt x="433196" y="5431283"/>
                  <a:pt x="447210" y="5441695"/>
                </a:cubicBezTo>
                <a:cubicBezTo>
                  <a:pt x="451685" y="5448985"/>
                  <a:pt x="459958" y="5453151"/>
                  <a:pt x="465698" y="5459398"/>
                </a:cubicBezTo>
                <a:cubicBezTo>
                  <a:pt x="458692" y="5454192"/>
                  <a:pt x="464431" y="5460440"/>
                  <a:pt x="470173" y="5466688"/>
                </a:cubicBezTo>
                <a:cubicBezTo>
                  <a:pt x="471439" y="5465646"/>
                  <a:pt x="472705" y="5464605"/>
                  <a:pt x="468231" y="5457316"/>
                </a:cubicBezTo>
                <a:cubicBezTo>
                  <a:pt x="479713" y="5469813"/>
                  <a:pt x="480980" y="5468772"/>
                  <a:pt x="476506" y="5461483"/>
                </a:cubicBezTo>
                <a:cubicBezTo>
                  <a:pt x="477771" y="5460442"/>
                  <a:pt x="483513" y="5466690"/>
                  <a:pt x="484780" y="5465649"/>
                </a:cubicBezTo>
                <a:cubicBezTo>
                  <a:pt x="490519" y="5471895"/>
                  <a:pt x="490519" y="5471895"/>
                  <a:pt x="491786" y="5470854"/>
                </a:cubicBezTo>
                <a:cubicBezTo>
                  <a:pt x="486045" y="5464607"/>
                  <a:pt x="486045" y="5464607"/>
                  <a:pt x="486045" y="5464607"/>
                </a:cubicBezTo>
                <a:cubicBezTo>
                  <a:pt x="486045" y="5464607"/>
                  <a:pt x="484780" y="5465649"/>
                  <a:pt x="479039" y="5459400"/>
                </a:cubicBezTo>
                <a:cubicBezTo>
                  <a:pt x="473298" y="5453152"/>
                  <a:pt x="472030" y="5454193"/>
                  <a:pt x="466291" y="5447946"/>
                </a:cubicBezTo>
                <a:cubicBezTo>
                  <a:pt x="467558" y="5446906"/>
                  <a:pt x="467558" y="5446906"/>
                  <a:pt x="461816" y="5440657"/>
                </a:cubicBezTo>
                <a:cubicBezTo>
                  <a:pt x="459875" y="5431286"/>
                  <a:pt x="456668" y="5422957"/>
                  <a:pt x="473215" y="5431288"/>
                </a:cubicBezTo>
                <a:cubicBezTo>
                  <a:pt x="468741" y="5423999"/>
                  <a:pt x="470007" y="5422958"/>
                  <a:pt x="471273" y="5421917"/>
                </a:cubicBezTo>
                <a:cubicBezTo>
                  <a:pt x="477015" y="5428165"/>
                  <a:pt x="473806" y="5419835"/>
                  <a:pt x="480813" y="5425042"/>
                </a:cubicBezTo>
                <a:cubicBezTo>
                  <a:pt x="486554" y="5431290"/>
                  <a:pt x="485289" y="5432331"/>
                  <a:pt x="491028" y="5438578"/>
                </a:cubicBezTo>
                <a:cubicBezTo>
                  <a:pt x="496769" y="5444826"/>
                  <a:pt x="496769" y="5444826"/>
                  <a:pt x="498036" y="5443786"/>
                </a:cubicBezTo>
                <a:cubicBezTo>
                  <a:pt x="498036" y="5443786"/>
                  <a:pt x="499302" y="5442744"/>
                  <a:pt x="499302" y="5442744"/>
                </a:cubicBezTo>
                <a:cubicBezTo>
                  <a:pt x="494827" y="5435455"/>
                  <a:pt x="480813" y="5425042"/>
                  <a:pt x="483347" y="5422960"/>
                </a:cubicBezTo>
                <a:cubicBezTo>
                  <a:pt x="484613" y="5421919"/>
                  <a:pt x="485880" y="5420879"/>
                  <a:pt x="485880" y="5420879"/>
                </a:cubicBezTo>
                <a:cubicBezTo>
                  <a:pt x="491620" y="5427125"/>
                  <a:pt x="491620" y="5427125"/>
                  <a:pt x="497361" y="5433372"/>
                </a:cubicBezTo>
                <a:cubicBezTo>
                  <a:pt x="506901" y="5436498"/>
                  <a:pt x="496686" y="5422962"/>
                  <a:pt x="503693" y="5428167"/>
                </a:cubicBezTo>
                <a:cubicBezTo>
                  <a:pt x="499219" y="5420880"/>
                  <a:pt x="499219" y="5420880"/>
                  <a:pt x="487738" y="5408384"/>
                </a:cubicBezTo>
                <a:cubicBezTo>
                  <a:pt x="484530" y="5400055"/>
                  <a:pt x="487064" y="5397973"/>
                  <a:pt x="475582" y="5385477"/>
                </a:cubicBezTo>
                <a:cubicBezTo>
                  <a:pt x="474316" y="5386518"/>
                  <a:pt x="471783" y="5388600"/>
                  <a:pt x="459036" y="5377147"/>
                </a:cubicBezTo>
                <a:cubicBezTo>
                  <a:pt x="462243" y="5385476"/>
                  <a:pt x="456503" y="5379228"/>
                  <a:pt x="453970" y="5381309"/>
                </a:cubicBezTo>
                <a:cubicBezTo>
                  <a:pt x="442488" y="5368816"/>
                  <a:pt x="441221" y="5369855"/>
                  <a:pt x="428473" y="5358401"/>
                </a:cubicBezTo>
                <a:cubicBezTo>
                  <a:pt x="435482" y="5363609"/>
                  <a:pt x="429741" y="5357360"/>
                  <a:pt x="431006" y="5356319"/>
                </a:cubicBezTo>
                <a:cubicBezTo>
                  <a:pt x="443755" y="5367774"/>
                  <a:pt x="449495" y="5374021"/>
                  <a:pt x="450762" y="5372979"/>
                </a:cubicBezTo>
                <a:cubicBezTo>
                  <a:pt x="450087" y="5362569"/>
                  <a:pt x="458360" y="5366733"/>
                  <a:pt x="472376" y="5377148"/>
                </a:cubicBezTo>
                <a:cubicBezTo>
                  <a:pt x="471109" y="5378190"/>
                  <a:pt x="476848" y="5384435"/>
                  <a:pt x="476848" y="5384435"/>
                </a:cubicBezTo>
                <a:cubicBezTo>
                  <a:pt x="478115" y="5383395"/>
                  <a:pt x="479381" y="5382354"/>
                  <a:pt x="479381" y="5382354"/>
                </a:cubicBezTo>
                <a:cubicBezTo>
                  <a:pt x="473642" y="5376106"/>
                  <a:pt x="460894" y="5364652"/>
                  <a:pt x="457686" y="5356323"/>
                </a:cubicBezTo>
                <a:cubicBezTo>
                  <a:pt x="469166" y="5368818"/>
                  <a:pt x="474909" y="5375066"/>
                  <a:pt x="483181" y="5379231"/>
                </a:cubicBezTo>
                <a:cubicBezTo>
                  <a:pt x="471701" y="5366736"/>
                  <a:pt x="465960" y="5360488"/>
                  <a:pt x="461487" y="5353200"/>
                </a:cubicBezTo>
                <a:cubicBezTo>
                  <a:pt x="450003" y="5340705"/>
                  <a:pt x="434048" y="5320920"/>
                  <a:pt x="427041" y="5315713"/>
                </a:cubicBezTo>
                <a:cubicBezTo>
                  <a:pt x="425776" y="5316754"/>
                  <a:pt x="418769" y="5311548"/>
                  <a:pt x="418769" y="5311548"/>
                </a:cubicBezTo>
                <a:cubicBezTo>
                  <a:pt x="423242" y="5318835"/>
                  <a:pt x="430250" y="5324043"/>
                  <a:pt x="434724" y="5331331"/>
                </a:cubicBezTo>
                <a:cubicBezTo>
                  <a:pt x="421975" y="5319876"/>
                  <a:pt x="399014" y="5294888"/>
                  <a:pt x="394540" y="5287598"/>
                </a:cubicBezTo>
                <a:cubicBezTo>
                  <a:pt x="395806" y="5286558"/>
                  <a:pt x="395806" y="5286558"/>
                  <a:pt x="397072" y="5285515"/>
                </a:cubicBezTo>
                <a:cubicBezTo>
                  <a:pt x="402813" y="5291765"/>
                  <a:pt x="401547" y="5292804"/>
                  <a:pt x="401547" y="5292804"/>
                </a:cubicBezTo>
                <a:cubicBezTo>
                  <a:pt x="408552" y="5298011"/>
                  <a:pt x="408552" y="5298011"/>
                  <a:pt x="409819" y="5296970"/>
                </a:cubicBezTo>
                <a:cubicBezTo>
                  <a:pt x="409819" y="5296970"/>
                  <a:pt x="405346" y="5289682"/>
                  <a:pt x="398339" y="5284474"/>
                </a:cubicBezTo>
                <a:cubicBezTo>
                  <a:pt x="389392" y="5269897"/>
                  <a:pt x="371576" y="5262607"/>
                  <a:pt x="363895" y="5246989"/>
                </a:cubicBezTo>
                <a:cubicBezTo>
                  <a:pt x="370903" y="5252196"/>
                  <a:pt x="379176" y="5256361"/>
                  <a:pt x="367695" y="5243866"/>
                </a:cubicBezTo>
                <a:cubicBezTo>
                  <a:pt x="366428" y="5244907"/>
                  <a:pt x="359421" y="5239700"/>
                  <a:pt x="358154" y="5240741"/>
                </a:cubicBezTo>
                <a:cubicBezTo>
                  <a:pt x="347940" y="5227205"/>
                  <a:pt x="345407" y="5229288"/>
                  <a:pt x="340933" y="5221999"/>
                </a:cubicBezTo>
                <a:cubicBezTo>
                  <a:pt x="340933" y="5221999"/>
                  <a:pt x="346674" y="5228246"/>
                  <a:pt x="342198" y="5220957"/>
                </a:cubicBezTo>
                <a:cubicBezTo>
                  <a:pt x="342198" y="5220957"/>
                  <a:pt x="343466" y="5219917"/>
                  <a:pt x="337726" y="5213670"/>
                </a:cubicBezTo>
                <a:cubicBezTo>
                  <a:pt x="331984" y="5207422"/>
                  <a:pt x="329451" y="5209503"/>
                  <a:pt x="329451" y="5209503"/>
                </a:cubicBezTo>
                <a:cubicBezTo>
                  <a:pt x="323711" y="5203256"/>
                  <a:pt x="324978" y="5202214"/>
                  <a:pt x="326244" y="5201173"/>
                </a:cubicBezTo>
                <a:cubicBezTo>
                  <a:pt x="324978" y="5202214"/>
                  <a:pt x="317972" y="5197009"/>
                  <a:pt x="317972" y="5197009"/>
                </a:cubicBezTo>
                <a:cubicBezTo>
                  <a:pt x="313497" y="5189720"/>
                  <a:pt x="314764" y="5188679"/>
                  <a:pt x="309022" y="5182431"/>
                </a:cubicBezTo>
                <a:cubicBezTo>
                  <a:pt x="296275" y="5170976"/>
                  <a:pt x="280994" y="5161603"/>
                  <a:pt x="265040" y="5141819"/>
                </a:cubicBezTo>
                <a:close/>
                <a:moveTo>
                  <a:pt x="7320634" y="5137757"/>
                </a:moveTo>
                <a:cubicBezTo>
                  <a:pt x="7320082" y="5143116"/>
                  <a:pt x="7319530" y="5148476"/>
                  <a:pt x="7328545" y="5148894"/>
                </a:cubicBezTo>
                <a:cubicBezTo>
                  <a:pt x="7333325" y="5146426"/>
                  <a:pt x="7333739" y="5142405"/>
                  <a:pt x="7331762" y="5139619"/>
                </a:cubicBezTo>
                <a:cubicBezTo>
                  <a:pt x="7329784" y="5136835"/>
                  <a:pt x="7325415" y="5135288"/>
                  <a:pt x="7320634" y="5137757"/>
                </a:cubicBezTo>
                <a:close/>
                <a:moveTo>
                  <a:pt x="138441" y="5137125"/>
                </a:moveTo>
                <a:cubicBezTo>
                  <a:pt x="143561" y="5142697"/>
                  <a:pt x="142186" y="5143827"/>
                  <a:pt x="143561" y="5142697"/>
                </a:cubicBezTo>
                <a:cubicBezTo>
                  <a:pt x="144935" y="5141567"/>
                  <a:pt x="148679" y="5148267"/>
                  <a:pt x="150054" y="5147138"/>
                </a:cubicBezTo>
                <a:cubicBezTo>
                  <a:pt x="144935" y="5141567"/>
                  <a:pt x="139816" y="5135994"/>
                  <a:pt x="138441" y="5137125"/>
                </a:cubicBezTo>
                <a:close/>
                <a:moveTo>
                  <a:pt x="155815" y="5134582"/>
                </a:moveTo>
                <a:cubicBezTo>
                  <a:pt x="158752" y="5142595"/>
                  <a:pt x="170934" y="5153445"/>
                  <a:pt x="172194" y="5152409"/>
                </a:cubicBezTo>
                <a:cubicBezTo>
                  <a:pt x="165472" y="5147502"/>
                  <a:pt x="169253" y="5144394"/>
                  <a:pt x="163795" y="5138452"/>
                </a:cubicBezTo>
                <a:cubicBezTo>
                  <a:pt x="157073" y="5133545"/>
                  <a:pt x="157073" y="5133545"/>
                  <a:pt x="155815" y="5134582"/>
                </a:cubicBezTo>
                <a:close/>
                <a:moveTo>
                  <a:pt x="596495" y="5132214"/>
                </a:moveTo>
                <a:cubicBezTo>
                  <a:pt x="595119" y="5133344"/>
                  <a:pt x="601261" y="5140030"/>
                  <a:pt x="601261" y="5140030"/>
                </a:cubicBezTo>
                <a:cubicBezTo>
                  <a:pt x="603140" y="5141417"/>
                  <a:pt x="604166" y="5142041"/>
                  <a:pt x="604551" y="5142092"/>
                </a:cubicBezTo>
                <a:cubicBezTo>
                  <a:pt x="604937" y="5142142"/>
                  <a:pt x="604682" y="5141618"/>
                  <a:pt x="604001" y="5140712"/>
                </a:cubicBezTo>
                <a:cubicBezTo>
                  <a:pt x="602637" y="5138899"/>
                  <a:pt x="599565" y="5135557"/>
                  <a:pt x="596495" y="5132214"/>
                </a:cubicBezTo>
                <a:close/>
                <a:moveTo>
                  <a:pt x="718722" y="5129534"/>
                </a:moveTo>
                <a:cubicBezTo>
                  <a:pt x="718722" y="5129534"/>
                  <a:pt x="718722" y="5129534"/>
                  <a:pt x="717347" y="5130664"/>
                </a:cubicBezTo>
                <a:cubicBezTo>
                  <a:pt x="717347" y="5130664"/>
                  <a:pt x="723491" y="5137350"/>
                  <a:pt x="724866" y="5136219"/>
                </a:cubicBezTo>
                <a:cubicBezTo>
                  <a:pt x="718722" y="5129534"/>
                  <a:pt x="718722" y="5129534"/>
                  <a:pt x="718722" y="5129534"/>
                </a:cubicBezTo>
                <a:close/>
                <a:moveTo>
                  <a:pt x="751403" y="5126140"/>
                </a:moveTo>
                <a:cubicBezTo>
                  <a:pt x="757544" y="5132824"/>
                  <a:pt x="757544" y="5132824"/>
                  <a:pt x="756399" y="5133767"/>
                </a:cubicBezTo>
                <a:cubicBezTo>
                  <a:pt x="756399" y="5133767"/>
                  <a:pt x="763688" y="5139511"/>
                  <a:pt x="764834" y="5138569"/>
                </a:cubicBezTo>
                <a:cubicBezTo>
                  <a:pt x="763688" y="5139511"/>
                  <a:pt x="752549" y="5125197"/>
                  <a:pt x="751403" y="5126140"/>
                </a:cubicBezTo>
                <a:close/>
                <a:moveTo>
                  <a:pt x="580344" y="5124498"/>
                </a:moveTo>
                <a:cubicBezTo>
                  <a:pt x="586087" y="5130750"/>
                  <a:pt x="591832" y="5137001"/>
                  <a:pt x="590569" y="5138038"/>
                </a:cubicBezTo>
                <a:cubicBezTo>
                  <a:pt x="586087" y="5130750"/>
                  <a:pt x="589307" y="5139076"/>
                  <a:pt x="583563" y="5132825"/>
                </a:cubicBezTo>
                <a:cubicBezTo>
                  <a:pt x="572075" y="5120323"/>
                  <a:pt x="584825" y="5131788"/>
                  <a:pt x="580344" y="5124498"/>
                </a:cubicBezTo>
                <a:close/>
                <a:moveTo>
                  <a:pt x="645758" y="5123013"/>
                </a:moveTo>
                <a:cubicBezTo>
                  <a:pt x="655965" y="5136527"/>
                  <a:pt x="662959" y="5141731"/>
                  <a:pt x="674425" y="5154211"/>
                </a:cubicBezTo>
                <a:cubicBezTo>
                  <a:pt x="664219" y="5140696"/>
                  <a:pt x="666740" y="5138623"/>
                  <a:pt x="655274" y="5126144"/>
                </a:cubicBezTo>
                <a:cubicBezTo>
                  <a:pt x="659746" y="5133420"/>
                  <a:pt x="652752" y="5128216"/>
                  <a:pt x="645758" y="5123013"/>
                </a:cubicBezTo>
                <a:close/>
                <a:moveTo>
                  <a:pt x="425341" y="5120346"/>
                </a:moveTo>
                <a:cubicBezTo>
                  <a:pt x="430800" y="5126289"/>
                  <a:pt x="429518" y="5127344"/>
                  <a:pt x="434978" y="5133286"/>
                </a:cubicBezTo>
                <a:cubicBezTo>
                  <a:pt x="436260" y="5132230"/>
                  <a:pt x="438910" y="5132663"/>
                  <a:pt x="440714" y="5132482"/>
                </a:cubicBezTo>
                <a:cubicBezTo>
                  <a:pt x="442520" y="5132301"/>
                  <a:pt x="443482" y="5131510"/>
                  <a:pt x="441394" y="5128012"/>
                </a:cubicBezTo>
                <a:cubicBezTo>
                  <a:pt x="433367" y="5124179"/>
                  <a:pt x="432084" y="5125234"/>
                  <a:pt x="425341" y="5120346"/>
                </a:cubicBezTo>
                <a:close/>
                <a:moveTo>
                  <a:pt x="73544" y="5119573"/>
                </a:moveTo>
                <a:cubicBezTo>
                  <a:pt x="74140" y="5120551"/>
                  <a:pt x="75676" y="5122222"/>
                  <a:pt x="75676" y="5122222"/>
                </a:cubicBezTo>
                <a:cubicBezTo>
                  <a:pt x="75676" y="5122222"/>
                  <a:pt x="77050" y="5121091"/>
                  <a:pt x="77050" y="5121091"/>
                </a:cubicBezTo>
                <a:cubicBezTo>
                  <a:pt x="73291" y="5118313"/>
                  <a:pt x="72948" y="5118596"/>
                  <a:pt x="73544" y="5119573"/>
                </a:cubicBezTo>
                <a:close/>
                <a:moveTo>
                  <a:pt x="613108" y="5118558"/>
                </a:moveTo>
                <a:cubicBezTo>
                  <a:pt x="609327" y="5121666"/>
                  <a:pt x="613915" y="5129067"/>
                  <a:pt x="617245" y="5137508"/>
                </a:cubicBezTo>
                <a:cubicBezTo>
                  <a:pt x="627687" y="5151279"/>
                  <a:pt x="633537" y="5157645"/>
                  <a:pt x="647758" y="5168308"/>
                </a:cubicBezTo>
                <a:cubicBezTo>
                  <a:pt x="647758" y="5168308"/>
                  <a:pt x="641907" y="5161940"/>
                  <a:pt x="641907" y="5161940"/>
                </a:cubicBezTo>
                <a:cubicBezTo>
                  <a:pt x="645689" y="5158831"/>
                  <a:pt x="635249" y="5145062"/>
                  <a:pt x="631919" y="5136623"/>
                </a:cubicBezTo>
                <a:cubicBezTo>
                  <a:pt x="626069" y="5130256"/>
                  <a:pt x="618957" y="5124925"/>
                  <a:pt x="613108" y="5118558"/>
                </a:cubicBezTo>
                <a:close/>
                <a:moveTo>
                  <a:pt x="728949" y="5117462"/>
                </a:moveTo>
                <a:cubicBezTo>
                  <a:pt x="729245" y="5118441"/>
                  <a:pt x="730181" y="5120117"/>
                  <a:pt x="730181" y="5120117"/>
                </a:cubicBezTo>
                <a:cubicBezTo>
                  <a:pt x="730181" y="5120117"/>
                  <a:pt x="731556" y="5118986"/>
                  <a:pt x="731556" y="5118986"/>
                </a:cubicBezTo>
                <a:cubicBezTo>
                  <a:pt x="728997" y="5116200"/>
                  <a:pt x="728653" y="5116483"/>
                  <a:pt x="728949" y="5117462"/>
                </a:cubicBezTo>
                <a:close/>
                <a:moveTo>
                  <a:pt x="668591" y="5115979"/>
                </a:moveTo>
                <a:cubicBezTo>
                  <a:pt x="674325" y="5122218"/>
                  <a:pt x="674325" y="5122218"/>
                  <a:pt x="673026" y="5123285"/>
                </a:cubicBezTo>
                <a:cubicBezTo>
                  <a:pt x="662099" y="5121315"/>
                  <a:pt x="679298" y="5140034"/>
                  <a:pt x="688926" y="5143072"/>
                </a:cubicBezTo>
                <a:cubicBezTo>
                  <a:pt x="688926" y="5143072"/>
                  <a:pt x="694660" y="5149311"/>
                  <a:pt x="694660" y="5149311"/>
                </a:cubicBezTo>
                <a:cubicBezTo>
                  <a:pt x="694660" y="5149311"/>
                  <a:pt x="695959" y="5148245"/>
                  <a:pt x="695959" y="5148245"/>
                </a:cubicBezTo>
                <a:cubicBezTo>
                  <a:pt x="695959" y="5148245"/>
                  <a:pt x="690227" y="5142005"/>
                  <a:pt x="690227" y="5142005"/>
                </a:cubicBezTo>
                <a:cubicBezTo>
                  <a:pt x="690227" y="5142005"/>
                  <a:pt x="688926" y="5143072"/>
                  <a:pt x="688926" y="5143072"/>
                </a:cubicBezTo>
                <a:cubicBezTo>
                  <a:pt x="684493" y="5135765"/>
                  <a:pt x="692823" y="5139869"/>
                  <a:pt x="687089" y="5133630"/>
                </a:cubicBezTo>
                <a:cubicBezTo>
                  <a:pt x="685792" y="5134697"/>
                  <a:pt x="675623" y="5121150"/>
                  <a:pt x="668591" y="5115979"/>
                </a:cubicBezTo>
                <a:close/>
                <a:moveTo>
                  <a:pt x="274653" y="5114150"/>
                </a:moveTo>
                <a:cubicBezTo>
                  <a:pt x="274223" y="5114503"/>
                  <a:pt x="275472" y="5116410"/>
                  <a:pt x="278544" y="5119753"/>
                </a:cubicBezTo>
                <a:cubicBezTo>
                  <a:pt x="278544" y="5119753"/>
                  <a:pt x="284687" y="5126438"/>
                  <a:pt x="285832" y="5125496"/>
                </a:cubicBezTo>
                <a:cubicBezTo>
                  <a:pt x="279689" y="5118810"/>
                  <a:pt x="286978" y="5124554"/>
                  <a:pt x="280835" y="5117868"/>
                </a:cubicBezTo>
                <a:cubicBezTo>
                  <a:pt x="277191" y="5114997"/>
                  <a:pt x="275082" y="5113797"/>
                  <a:pt x="274653" y="5114150"/>
                </a:cubicBezTo>
                <a:close/>
                <a:moveTo>
                  <a:pt x="219172" y="5113796"/>
                </a:moveTo>
                <a:cubicBezTo>
                  <a:pt x="217797" y="5114925"/>
                  <a:pt x="223938" y="5121610"/>
                  <a:pt x="223938" y="5121610"/>
                </a:cubicBezTo>
                <a:cubicBezTo>
                  <a:pt x="230082" y="5128297"/>
                  <a:pt x="231457" y="5127166"/>
                  <a:pt x="231457" y="5127166"/>
                </a:cubicBezTo>
                <a:cubicBezTo>
                  <a:pt x="231457" y="5127166"/>
                  <a:pt x="231457" y="5127166"/>
                  <a:pt x="225313" y="5120480"/>
                </a:cubicBezTo>
                <a:cubicBezTo>
                  <a:pt x="225313" y="5120480"/>
                  <a:pt x="219172" y="5113796"/>
                  <a:pt x="219172" y="5113796"/>
                </a:cubicBezTo>
                <a:close/>
                <a:moveTo>
                  <a:pt x="144947" y="5108308"/>
                </a:moveTo>
                <a:cubicBezTo>
                  <a:pt x="150578" y="5114438"/>
                  <a:pt x="144947" y="5108308"/>
                  <a:pt x="150578" y="5114438"/>
                </a:cubicBezTo>
                <a:cubicBezTo>
                  <a:pt x="157582" y="5119435"/>
                  <a:pt x="164590" y="5124433"/>
                  <a:pt x="171595" y="5129432"/>
                </a:cubicBezTo>
                <a:cubicBezTo>
                  <a:pt x="161707" y="5116044"/>
                  <a:pt x="149072" y="5104918"/>
                  <a:pt x="144947" y="5108308"/>
                </a:cubicBezTo>
                <a:close/>
                <a:moveTo>
                  <a:pt x="640676" y="5107632"/>
                </a:moveTo>
                <a:cubicBezTo>
                  <a:pt x="640676" y="5107632"/>
                  <a:pt x="640676" y="5107632"/>
                  <a:pt x="646137" y="5113574"/>
                </a:cubicBezTo>
                <a:cubicBezTo>
                  <a:pt x="644761" y="5114704"/>
                  <a:pt x="644761" y="5114704"/>
                  <a:pt x="650220" y="5120646"/>
                </a:cubicBezTo>
                <a:cubicBezTo>
                  <a:pt x="650220" y="5120646"/>
                  <a:pt x="651595" y="5119515"/>
                  <a:pt x="651595" y="5119515"/>
                </a:cubicBezTo>
                <a:cubicBezTo>
                  <a:pt x="651595" y="5119515"/>
                  <a:pt x="651595" y="5119515"/>
                  <a:pt x="652970" y="5118385"/>
                </a:cubicBezTo>
                <a:cubicBezTo>
                  <a:pt x="655701" y="5121357"/>
                  <a:pt x="657067" y="5122843"/>
                  <a:pt x="657921" y="5123446"/>
                </a:cubicBezTo>
                <a:cubicBezTo>
                  <a:pt x="658775" y="5124046"/>
                  <a:pt x="659120" y="5123764"/>
                  <a:pt x="659806" y="5123198"/>
                </a:cubicBezTo>
                <a:cubicBezTo>
                  <a:pt x="659806" y="5123198"/>
                  <a:pt x="659806" y="5123198"/>
                  <a:pt x="654345" y="5117255"/>
                </a:cubicBezTo>
                <a:cubicBezTo>
                  <a:pt x="648886" y="5111313"/>
                  <a:pt x="642051" y="5106501"/>
                  <a:pt x="640676" y="5107632"/>
                </a:cubicBezTo>
                <a:close/>
                <a:moveTo>
                  <a:pt x="481229" y="5105700"/>
                </a:moveTo>
                <a:cubicBezTo>
                  <a:pt x="487371" y="5112386"/>
                  <a:pt x="485996" y="5113516"/>
                  <a:pt x="485996" y="5113516"/>
                </a:cubicBezTo>
                <a:cubicBezTo>
                  <a:pt x="486683" y="5112950"/>
                  <a:pt x="488563" y="5114340"/>
                  <a:pt x="489675" y="5114893"/>
                </a:cubicBezTo>
                <a:cubicBezTo>
                  <a:pt x="490787" y="5115446"/>
                  <a:pt x="491131" y="5115164"/>
                  <a:pt x="488745" y="5111255"/>
                </a:cubicBezTo>
                <a:cubicBezTo>
                  <a:pt x="488745" y="5111255"/>
                  <a:pt x="482604" y="5104571"/>
                  <a:pt x="481229" y="5105700"/>
                </a:cubicBezTo>
                <a:close/>
                <a:moveTo>
                  <a:pt x="175795" y="5104953"/>
                </a:moveTo>
                <a:cubicBezTo>
                  <a:pt x="175795" y="5104953"/>
                  <a:pt x="174505" y="5106013"/>
                  <a:pt x="180391" y="5112421"/>
                </a:cubicBezTo>
                <a:cubicBezTo>
                  <a:pt x="183334" y="5115624"/>
                  <a:pt x="185128" y="5116960"/>
                  <a:pt x="186349" y="5117363"/>
                </a:cubicBezTo>
                <a:cubicBezTo>
                  <a:pt x="187570" y="5117765"/>
                  <a:pt x="188215" y="5117235"/>
                  <a:pt x="188861" y="5116705"/>
                </a:cubicBezTo>
                <a:cubicBezTo>
                  <a:pt x="182975" y="5110297"/>
                  <a:pt x="182975" y="5110297"/>
                  <a:pt x="175795" y="5104953"/>
                </a:cubicBezTo>
                <a:close/>
                <a:moveTo>
                  <a:pt x="491311" y="5097414"/>
                </a:moveTo>
                <a:cubicBezTo>
                  <a:pt x="491311" y="5097414"/>
                  <a:pt x="491311" y="5097414"/>
                  <a:pt x="489936" y="5098543"/>
                </a:cubicBezTo>
                <a:cubicBezTo>
                  <a:pt x="489936" y="5098543"/>
                  <a:pt x="496080" y="5105230"/>
                  <a:pt x="496080" y="5105230"/>
                </a:cubicBezTo>
                <a:cubicBezTo>
                  <a:pt x="496080" y="5105230"/>
                  <a:pt x="496080" y="5105230"/>
                  <a:pt x="497455" y="5104099"/>
                </a:cubicBezTo>
                <a:cubicBezTo>
                  <a:pt x="497455" y="5104099"/>
                  <a:pt x="491311" y="5097414"/>
                  <a:pt x="491311" y="5097414"/>
                </a:cubicBezTo>
                <a:close/>
                <a:moveTo>
                  <a:pt x="332813" y="5096966"/>
                </a:moveTo>
                <a:cubicBezTo>
                  <a:pt x="327758" y="5101122"/>
                  <a:pt x="336654" y="5115633"/>
                  <a:pt x="331599" y="5119789"/>
                </a:cubicBezTo>
                <a:cubicBezTo>
                  <a:pt x="325886" y="5113573"/>
                  <a:pt x="324623" y="5114611"/>
                  <a:pt x="318911" y="5108394"/>
                </a:cubicBezTo>
                <a:cubicBezTo>
                  <a:pt x="316384" y="5110473"/>
                  <a:pt x="320832" y="5117728"/>
                  <a:pt x="319569" y="5118767"/>
                </a:cubicBezTo>
                <a:cubicBezTo>
                  <a:pt x="318304" y="5119806"/>
                  <a:pt x="318304" y="5119806"/>
                  <a:pt x="312591" y="5113589"/>
                </a:cubicBezTo>
                <a:cubicBezTo>
                  <a:pt x="311327" y="5114628"/>
                  <a:pt x="317040" y="5120845"/>
                  <a:pt x="315776" y="5121884"/>
                </a:cubicBezTo>
                <a:cubicBezTo>
                  <a:pt x="310064" y="5115666"/>
                  <a:pt x="314513" y="5122922"/>
                  <a:pt x="308799" y="5116706"/>
                </a:cubicBezTo>
                <a:cubicBezTo>
                  <a:pt x="303089" y="5110489"/>
                  <a:pt x="303089" y="5110489"/>
                  <a:pt x="297377" y="5104273"/>
                </a:cubicBezTo>
                <a:cubicBezTo>
                  <a:pt x="305008" y="5119821"/>
                  <a:pt x="294241" y="5117761"/>
                  <a:pt x="308849" y="5138487"/>
                </a:cubicBezTo>
                <a:cubicBezTo>
                  <a:pt x="303138" y="5132272"/>
                  <a:pt x="303138" y="5132272"/>
                  <a:pt x="303138" y="5132272"/>
                </a:cubicBezTo>
                <a:cubicBezTo>
                  <a:pt x="296161" y="5127093"/>
                  <a:pt x="307585" y="5139528"/>
                  <a:pt x="299347" y="5135389"/>
                </a:cubicBezTo>
                <a:cubicBezTo>
                  <a:pt x="306321" y="5140565"/>
                  <a:pt x="312033" y="5146781"/>
                  <a:pt x="319009" y="5151959"/>
                </a:cubicBezTo>
                <a:cubicBezTo>
                  <a:pt x="317746" y="5152998"/>
                  <a:pt x="323457" y="5159214"/>
                  <a:pt x="329168" y="5165430"/>
                </a:cubicBezTo>
                <a:cubicBezTo>
                  <a:pt x="325984" y="5157137"/>
                  <a:pt x="327249" y="5156097"/>
                  <a:pt x="335488" y="5160236"/>
                </a:cubicBezTo>
                <a:cubicBezTo>
                  <a:pt x="329776" y="5154020"/>
                  <a:pt x="324065" y="5147805"/>
                  <a:pt x="325328" y="5146766"/>
                </a:cubicBezTo>
                <a:cubicBezTo>
                  <a:pt x="331039" y="5152980"/>
                  <a:pt x="332303" y="5151943"/>
                  <a:pt x="333568" y="5150903"/>
                </a:cubicBezTo>
                <a:cubicBezTo>
                  <a:pt x="339280" y="5157119"/>
                  <a:pt x="339280" y="5157119"/>
                  <a:pt x="344992" y="5163336"/>
                </a:cubicBezTo>
                <a:cubicBezTo>
                  <a:pt x="344992" y="5163336"/>
                  <a:pt x="344992" y="5163336"/>
                  <a:pt x="346256" y="5162297"/>
                </a:cubicBezTo>
                <a:cubicBezTo>
                  <a:pt x="346256" y="5162297"/>
                  <a:pt x="346256" y="5162297"/>
                  <a:pt x="340542" y="5156080"/>
                </a:cubicBezTo>
                <a:cubicBezTo>
                  <a:pt x="339280" y="5157119"/>
                  <a:pt x="339280" y="5157119"/>
                  <a:pt x="333568" y="5150903"/>
                </a:cubicBezTo>
                <a:cubicBezTo>
                  <a:pt x="331649" y="5141572"/>
                  <a:pt x="345599" y="5151926"/>
                  <a:pt x="353838" y="5156066"/>
                </a:cubicBezTo>
                <a:cubicBezTo>
                  <a:pt x="348126" y="5149847"/>
                  <a:pt x="342414" y="5143631"/>
                  <a:pt x="343678" y="5142592"/>
                </a:cubicBezTo>
                <a:cubicBezTo>
                  <a:pt x="350653" y="5147770"/>
                  <a:pt x="350653" y="5147770"/>
                  <a:pt x="351917" y="5146731"/>
                </a:cubicBezTo>
                <a:cubicBezTo>
                  <a:pt x="357630" y="5152948"/>
                  <a:pt x="357630" y="5152948"/>
                  <a:pt x="364604" y="5158125"/>
                </a:cubicBezTo>
                <a:cubicBezTo>
                  <a:pt x="362077" y="5160203"/>
                  <a:pt x="380476" y="5177813"/>
                  <a:pt x="379213" y="5178851"/>
                </a:cubicBezTo>
                <a:cubicBezTo>
                  <a:pt x="386189" y="5184029"/>
                  <a:pt x="381740" y="5176774"/>
                  <a:pt x="383005" y="5175735"/>
                </a:cubicBezTo>
                <a:cubicBezTo>
                  <a:pt x="384268" y="5174696"/>
                  <a:pt x="388716" y="5181952"/>
                  <a:pt x="394427" y="5188167"/>
                </a:cubicBezTo>
                <a:cubicBezTo>
                  <a:pt x="391899" y="5190245"/>
                  <a:pt x="383661" y="5186106"/>
                  <a:pt x="393820" y="5199578"/>
                </a:cubicBezTo>
                <a:cubicBezTo>
                  <a:pt x="402059" y="5203717"/>
                  <a:pt x="405851" y="5200599"/>
                  <a:pt x="418538" y="5211994"/>
                </a:cubicBezTo>
                <a:cubicBezTo>
                  <a:pt x="421067" y="5209916"/>
                  <a:pt x="414090" y="5204738"/>
                  <a:pt x="408378" y="5198522"/>
                </a:cubicBezTo>
                <a:cubicBezTo>
                  <a:pt x="405194" y="5190228"/>
                  <a:pt x="410907" y="5196444"/>
                  <a:pt x="413435" y="5194367"/>
                </a:cubicBezTo>
                <a:cubicBezTo>
                  <a:pt x="414697" y="5193327"/>
                  <a:pt x="403274" y="5180895"/>
                  <a:pt x="402009" y="5181934"/>
                </a:cubicBezTo>
                <a:cubicBezTo>
                  <a:pt x="400746" y="5182972"/>
                  <a:pt x="398219" y="5185050"/>
                  <a:pt x="392507" y="5178835"/>
                </a:cubicBezTo>
                <a:cubicBezTo>
                  <a:pt x="395035" y="5176757"/>
                  <a:pt x="386140" y="5162247"/>
                  <a:pt x="394378" y="5166385"/>
                </a:cubicBezTo>
                <a:cubicBezTo>
                  <a:pt x="382954" y="5153953"/>
                  <a:pt x="369005" y="5143599"/>
                  <a:pt x="351869" y="5124949"/>
                </a:cubicBezTo>
                <a:cubicBezTo>
                  <a:pt x="353134" y="5123911"/>
                  <a:pt x="353134" y="5123911"/>
                  <a:pt x="354397" y="5122873"/>
                </a:cubicBezTo>
                <a:cubicBezTo>
                  <a:pt x="354397" y="5122873"/>
                  <a:pt x="354397" y="5122873"/>
                  <a:pt x="355660" y="5121833"/>
                </a:cubicBezTo>
                <a:cubicBezTo>
                  <a:pt x="349949" y="5115616"/>
                  <a:pt x="351211" y="5114578"/>
                  <a:pt x="346764" y="5107322"/>
                </a:cubicBezTo>
                <a:cubicBezTo>
                  <a:pt x="346764" y="5107322"/>
                  <a:pt x="344236" y="5109399"/>
                  <a:pt x="344236" y="5109399"/>
                </a:cubicBezTo>
                <a:cubicBezTo>
                  <a:pt x="338525" y="5103184"/>
                  <a:pt x="339789" y="5102145"/>
                  <a:pt x="332813" y="5096966"/>
                </a:cubicBezTo>
                <a:close/>
                <a:moveTo>
                  <a:pt x="469616" y="5095689"/>
                </a:moveTo>
                <a:cubicBezTo>
                  <a:pt x="469616" y="5095689"/>
                  <a:pt x="473711" y="5100146"/>
                  <a:pt x="473711" y="5100146"/>
                </a:cubicBezTo>
                <a:cubicBezTo>
                  <a:pt x="473711" y="5100146"/>
                  <a:pt x="475086" y="5099017"/>
                  <a:pt x="475086" y="5099017"/>
                </a:cubicBezTo>
                <a:cubicBezTo>
                  <a:pt x="470991" y="5094559"/>
                  <a:pt x="470991" y="5094559"/>
                  <a:pt x="469616" y="5095689"/>
                </a:cubicBezTo>
                <a:close/>
                <a:moveTo>
                  <a:pt x="189314" y="5095310"/>
                </a:moveTo>
                <a:cubicBezTo>
                  <a:pt x="193514" y="5102287"/>
                  <a:pt x="185534" y="5098417"/>
                  <a:pt x="189733" y="5105396"/>
                </a:cubicBezTo>
                <a:cubicBezTo>
                  <a:pt x="195193" y="5111339"/>
                  <a:pt x="199183" y="5113273"/>
                  <a:pt x="199762" y="5111493"/>
                </a:cubicBezTo>
                <a:cubicBezTo>
                  <a:pt x="200338" y="5109716"/>
                  <a:pt x="197504" y="5104223"/>
                  <a:pt x="189314" y="5095310"/>
                </a:cubicBezTo>
                <a:close/>
                <a:moveTo>
                  <a:pt x="527519" y="5091121"/>
                </a:moveTo>
                <a:cubicBezTo>
                  <a:pt x="537743" y="5104659"/>
                  <a:pt x="532694" y="5108808"/>
                  <a:pt x="551187" y="5126524"/>
                </a:cubicBezTo>
                <a:cubicBezTo>
                  <a:pt x="548663" y="5128598"/>
                  <a:pt x="547400" y="5129636"/>
                  <a:pt x="546138" y="5130674"/>
                </a:cubicBezTo>
                <a:cubicBezTo>
                  <a:pt x="557624" y="5143174"/>
                  <a:pt x="567849" y="5156714"/>
                  <a:pt x="559581" y="5152537"/>
                </a:cubicBezTo>
                <a:cubicBezTo>
                  <a:pt x="566586" y="5157750"/>
                  <a:pt x="565325" y="5158789"/>
                  <a:pt x="571066" y="5165038"/>
                </a:cubicBezTo>
                <a:cubicBezTo>
                  <a:pt x="569805" y="5166076"/>
                  <a:pt x="574286" y="5173365"/>
                  <a:pt x="580030" y="5179615"/>
                </a:cubicBezTo>
                <a:cubicBezTo>
                  <a:pt x="581291" y="5178578"/>
                  <a:pt x="575548" y="5172326"/>
                  <a:pt x="581291" y="5178578"/>
                </a:cubicBezTo>
                <a:cubicBezTo>
                  <a:pt x="592778" y="5191078"/>
                  <a:pt x="590253" y="5193153"/>
                  <a:pt x="595996" y="5199404"/>
                </a:cubicBezTo>
                <a:cubicBezTo>
                  <a:pt x="601740" y="5205655"/>
                  <a:pt x="604264" y="5203580"/>
                  <a:pt x="610009" y="5209831"/>
                </a:cubicBezTo>
                <a:cubicBezTo>
                  <a:pt x="615750" y="5216081"/>
                  <a:pt x="622756" y="5221293"/>
                  <a:pt x="628499" y="5227545"/>
                </a:cubicBezTo>
                <a:cubicBezTo>
                  <a:pt x="628499" y="5227545"/>
                  <a:pt x="627237" y="5228582"/>
                  <a:pt x="625975" y="5229619"/>
                </a:cubicBezTo>
                <a:cubicBezTo>
                  <a:pt x="632981" y="5234833"/>
                  <a:pt x="624713" y="5230657"/>
                  <a:pt x="630457" y="5236908"/>
                </a:cubicBezTo>
                <a:cubicBezTo>
                  <a:pt x="643205" y="5248371"/>
                  <a:pt x="646425" y="5256696"/>
                  <a:pt x="660434" y="5267123"/>
                </a:cubicBezTo>
                <a:cubicBezTo>
                  <a:pt x="657908" y="5269198"/>
                  <a:pt x="652168" y="5262948"/>
                  <a:pt x="650905" y="5263986"/>
                </a:cubicBezTo>
                <a:cubicBezTo>
                  <a:pt x="650905" y="5263986"/>
                  <a:pt x="649642" y="5265023"/>
                  <a:pt x="649642" y="5265023"/>
                </a:cubicBezTo>
                <a:cubicBezTo>
                  <a:pt x="655385" y="5271272"/>
                  <a:pt x="655385" y="5271272"/>
                  <a:pt x="655385" y="5271272"/>
                </a:cubicBezTo>
                <a:cubicBezTo>
                  <a:pt x="661129" y="5277523"/>
                  <a:pt x="662391" y="5276485"/>
                  <a:pt x="668134" y="5282737"/>
                </a:cubicBezTo>
                <a:cubicBezTo>
                  <a:pt x="661129" y="5277523"/>
                  <a:pt x="665610" y="5284813"/>
                  <a:pt x="658605" y="5279599"/>
                </a:cubicBezTo>
                <a:cubicBezTo>
                  <a:pt x="659865" y="5278561"/>
                  <a:pt x="652860" y="5273348"/>
                  <a:pt x="647118" y="5267098"/>
                </a:cubicBezTo>
                <a:cubicBezTo>
                  <a:pt x="643331" y="5270210"/>
                  <a:pt x="643331" y="5270210"/>
                  <a:pt x="636326" y="5264997"/>
                </a:cubicBezTo>
                <a:cubicBezTo>
                  <a:pt x="640806" y="5272285"/>
                  <a:pt x="642069" y="5271249"/>
                  <a:pt x="640806" y="5272285"/>
                </a:cubicBezTo>
                <a:cubicBezTo>
                  <a:pt x="640806" y="5272285"/>
                  <a:pt x="640806" y="5272285"/>
                  <a:pt x="639545" y="5273324"/>
                </a:cubicBezTo>
                <a:cubicBezTo>
                  <a:pt x="644025" y="5280611"/>
                  <a:pt x="638283" y="5274360"/>
                  <a:pt x="637020" y="5275398"/>
                </a:cubicBezTo>
                <a:cubicBezTo>
                  <a:pt x="632539" y="5268110"/>
                  <a:pt x="619790" y="5256646"/>
                  <a:pt x="612785" y="5251433"/>
                </a:cubicBezTo>
                <a:cubicBezTo>
                  <a:pt x="615310" y="5249359"/>
                  <a:pt x="607041" y="5245182"/>
                  <a:pt x="601298" y="5238932"/>
                </a:cubicBezTo>
                <a:cubicBezTo>
                  <a:pt x="596816" y="5231643"/>
                  <a:pt x="593598" y="5223319"/>
                  <a:pt x="586593" y="5218105"/>
                </a:cubicBezTo>
                <a:cubicBezTo>
                  <a:pt x="591074" y="5225393"/>
                  <a:pt x="585331" y="5219142"/>
                  <a:pt x="582806" y="5221218"/>
                </a:cubicBezTo>
                <a:cubicBezTo>
                  <a:pt x="577064" y="5214966"/>
                  <a:pt x="577064" y="5214966"/>
                  <a:pt x="571319" y="5208716"/>
                </a:cubicBezTo>
                <a:cubicBezTo>
                  <a:pt x="570056" y="5209754"/>
                  <a:pt x="575801" y="5216005"/>
                  <a:pt x="581544" y="5222256"/>
                </a:cubicBezTo>
                <a:cubicBezTo>
                  <a:pt x="581544" y="5222256"/>
                  <a:pt x="582806" y="5221218"/>
                  <a:pt x="588549" y="5227470"/>
                </a:cubicBezTo>
                <a:cubicBezTo>
                  <a:pt x="587289" y="5228506"/>
                  <a:pt x="598773" y="5241007"/>
                  <a:pt x="604517" y="5247259"/>
                </a:cubicBezTo>
                <a:cubicBezTo>
                  <a:pt x="596249" y="5243081"/>
                  <a:pt x="601993" y="5249332"/>
                  <a:pt x="594987" y="5244120"/>
                </a:cubicBezTo>
                <a:cubicBezTo>
                  <a:pt x="593725" y="5245157"/>
                  <a:pt x="599469" y="5251407"/>
                  <a:pt x="598207" y="5252445"/>
                </a:cubicBezTo>
                <a:cubicBezTo>
                  <a:pt x="598207" y="5252445"/>
                  <a:pt x="596944" y="5253483"/>
                  <a:pt x="596944" y="5253483"/>
                </a:cubicBezTo>
                <a:cubicBezTo>
                  <a:pt x="595681" y="5254520"/>
                  <a:pt x="601425" y="5260771"/>
                  <a:pt x="607167" y="5267021"/>
                </a:cubicBezTo>
                <a:cubicBezTo>
                  <a:pt x="607167" y="5267021"/>
                  <a:pt x="608430" y="5265982"/>
                  <a:pt x="608430" y="5265982"/>
                </a:cubicBezTo>
                <a:cubicBezTo>
                  <a:pt x="604643" y="5269095"/>
                  <a:pt x="617391" y="5280560"/>
                  <a:pt x="616131" y="5281597"/>
                </a:cubicBezTo>
                <a:cubicBezTo>
                  <a:pt x="610386" y="5275346"/>
                  <a:pt x="609124" y="5276384"/>
                  <a:pt x="609124" y="5276384"/>
                </a:cubicBezTo>
                <a:lnTo>
                  <a:pt x="610800" y="5284410"/>
                </a:lnTo>
                <a:lnTo>
                  <a:pt x="606847" y="5279188"/>
                </a:lnTo>
                <a:cubicBezTo>
                  <a:pt x="604402" y="5281196"/>
                  <a:pt x="598771" y="5275068"/>
                  <a:pt x="600735" y="5284211"/>
                </a:cubicBezTo>
                <a:cubicBezTo>
                  <a:pt x="600735" y="5284211"/>
                  <a:pt x="606366" y="5290337"/>
                  <a:pt x="605144" y="5291343"/>
                </a:cubicBezTo>
                <a:cubicBezTo>
                  <a:pt x="610775" y="5297471"/>
                  <a:pt x="616407" y="5303599"/>
                  <a:pt x="618851" y="5301590"/>
                </a:cubicBezTo>
                <a:cubicBezTo>
                  <a:pt x="613221" y="5295462"/>
                  <a:pt x="608811" y="5288329"/>
                  <a:pt x="616886" y="5292448"/>
                </a:cubicBezTo>
                <a:lnTo>
                  <a:pt x="612758" y="5286995"/>
                </a:lnTo>
                <a:lnTo>
                  <a:pt x="625091" y="5296173"/>
                </a:lnTo>
                <a:cubicBezTo>
                  <a:pt x="622566" y="5298248"/>
                  <a:pt x="624524" y="5307612"/>
                  <a:pt x="621999" y="5309686"/>
                </a:cubicBezTo>
                <a:cubicBezTo>
                  <a:pt x="627742" y="5315938"/>
                  <a:pt x="634748" y="5321151"/>
                  <a:pt x="636010" y="5320114"/>
                </a:cubicBezTo>
                <a:cubicBezTo>
                  <a:pt x="636010" y="5320114"/>
                  <a:pt x="630267" y="5313863"/>
                  <a:pt x="631529" y="5312825"/>
                </a:cubicBezTo>
                <a:cubicBezTo>
                  <a:pt x="637273" y="5319077"/>
                  <a:pt x="637273" y="5319077"/>
                  <a:pt x="637273" y="5319077"/>
                </a:cubicBezTo>
                <a:cubicBezTo>
                  <a:pt x="631529" y="5312825"/>
                  <a:pt x="632791" y="5311787"/>
                  <a:pt x="632791" y="5311787"/>
                </a:cubicBezTo>
                <a:cubicBezTo>
                  <a:pt x="632791" y="5311787"/>
                  <a:pt x="638536" y="5318038"/>
                  <a:pt x="638536" y="5318038"/>
                </a:cubicBezTo>
                <a:cubicBezTo>
                  <a:pt x="641060" y="5315964"/>
                  <a:pt x="648064" y="5321175"/>
                  <a:pt x="653808" y="5327426"/>
                </a:cubicBezTo>
                <a:cubicBezTo>
                  <a:pt x="652546" y="5328464"/>
                  <a:pt x="657027" y="5335752"/>
                  <a:pt x="650022" y="5330539"/>
                </a:cubicBezTo>
                <a:cubicBezTo>
                  <a:pt x="644278" y="5324287"/>
                  <a:pt x="643015" y="5325326"/>
                  <a:pt x="641753" y="5326363"/>
                </a:cubicBezTo>
                <a:cubicBezTo>
                  <a:pt x="647497" y="5332614"/>
                  <a:pt x="647497" y="5332614"/>
                  <a:pt x="654502" y="5337827"/>
                </a:cubicBezTo>
                <a:cubicBezTo>
                  <a:pt x="648759" y="5331576"/>
                  <a:pt x="648759" y="5331576"/>
                  <a:pt x="648759" y="5331576"/>
                </a:cubicBezTo>
                <a:cubicBezTo>
                  <a:pt x="654502" y="5337827"/>
                  <a:pt x="654502" y="5337827"/>
                  <a:pt x="655765" y="5336791"/>
                </a:cubicBezTo>
                <a:cubicBezTo>
                  <a:pt x="661509" y="5343040"/>
                  <a:pt x="660246" y="5344078"/>
                  <a:pt x="665989" y="5350328"/>
                </a:cubicBezTo>
                <a:cubicBezTo>
                  <a:pt x="678738" y="5361793"/>
                  <a:pt x="689530" y="5363893"/>
                  <a:pt x="711242" y="5389933"/>
                </a:cubicBezTo>
                <a:cubicBezTo>
                  <a:pt x="712503" y="5388895"/>
                  <a:pt x="708022" y="5381606"/>
                  <a:pt x="708022" y="5381606"/>
                </a:cubicBezTo>
                <a:cubicBezTo>
                  <a:pt x="702278" y="5375357"/>
                  <a:pt x="702278" y="5375357"/>
                  <a:pt x="696535" y="5369105"/>
                </a:cubicBezTo>
                <a:cubicBezTo>
                  <a:pt x="680568" y="5349316"/>
                  <a:pt x="678611" y="5339952"/>
                  <a:pt x="677917" y="5329552"/>
                </a:cubicBezTo>
                <a:cubicBezTo>
                  <a:pt x="683659" y="5335802"/>
                  <a:pt x="689403" y="5342053"/>
                  <a:pt x="690665" y="5341015"/>
                </a:cubicBezTo>
                <a:cubicBezTo>
                  <a:pt x="691928" y="5339979"/>
                  <a:pt x="686184" y="5333727"/>
                  <a:pt x="691928" y="5339979"/>
                </a:cubicBezTo>
                <a:cubicBezTo>
                  <a:pt x="680442" y="5327478"/>
                  <a:pt x="680442" y="5327478"/>
                  <a:pt x="673436" y="5322265"/>
                </a:cubicBezTo>
                <a:lnTo>
                  <a:pt x="678485" y="5318114"/>
                </a:lnTo>
                <a:cubicBezTo>
                  <a:pt x="679747" y="5317077"/>
                  <a:pt x="685491" y="5323327"/>
                  <a:pt x="685491" y="5323327"/>
                </a:cubicBezTo>
                <a:cubicBezTo>
                  <a:pt x="685491" y="5323327"/>
                  <a:pt x="691233" y="5329577"/>
                  <a:pt x="691233" y="5329577"/>
                </a:cubicBezTo>
                <a:cubicBezTo>
                  <a:pt x="691233" y="5329577"/>
                  <a:pt x="692495" y="5328540"/>
                  <a:pt x="692495" y="5328540"/>
                </a:cubicBezTo>
                <a:cubicBezTo>
                  <a:pt x="686753" y="5322290"/>
                  <a:pt x="686753" y="5322290"/>
                  <a:pt x="686753" y="5322290"/>
                </a:cubicBezTo>
                <a:lnTo>
                  <a:pt x="695663" y="5323076"/>
                </a:lnTo>
                <a:lnTo>
                  <a:pt x="696283" y="5325427"/>
                </a:lnTo>
                <a:cubicBezTo>
                  <a:pt x="700763" y="5332716"/>
                  <a:pt x="707771" y="5337929"/>
                  <a:pt x="714775" y="5343142"/>
                </a:cubicBezTo>
                <a:cubicBezTo>
                  <a:pt x="716036" y="5342105"/>
                  <a:pt x="710294" y="5335854"/>
                  <a:pt x="711556" y="5334817"/>
                </a:cubicBezTo>
                <a:cubicBezTo>
                  <a:pt x="718562" y="5340029"/>
                  <a:pt x="723610" y="5335879"/>
                  <a:pt x="719130" y="5328591"/>
                </a:cubicBezTo>
                <a:cubicBezTo>
                  <a:pt x="719130" y="5328591"/>
                  <a:pt x="720392" y="5327554"/>
                  <a:pt x="721654" y="5326516"/>
                </a:cubicBezTo>
                <a:cubicBezTo>
                  <a:pt x="717173" y="5319227"/>
                  <a:pt x="725441" y="5323404"/>
                  <a:pt x="722222" y="5315076"/>
                </a:cubicBezTo>
                <a:cubicBezTo>
                  <a:pt x="723484" y="5314039"/>
                  <a:pt x="733709" y="5327579"/>
                  <a:pt x="730489" y="5319253"/>
                </a:cubicBezTo>
                <a:cubicBezTo>
                  <a:pt x="731752" y="5318216"/>
                  <a:pt x="729229" y="5320291"/>
                  <a:pt x="724746" y="5313002"/>
                </a:cubicBezTo>
                <a:cubicBezTo>
                  <a:pt x="726009" y="5311965"/>
                  <a:pt x="726009" y="5311965"/>
                  <a:pt x="727271" y="5310927"/>
                </a:cubicBezTo>
                <a:cubicBezTo>
                  <a:pt x="721528" y="5304677"/>
                  <a:pt x="719004" y="5306752"/>
                  <a:pt x="707517" y="5294251"/>
                </a:cubicBezTo>
                <a:cubicBezTo>
                  <a:pt x="706254" y="5295288"/>
                  <a:pt x="703730" y="5297364"/>
                  <a:pt x="697987" y="5291113"/>
                </a:cubicBezTo>
                <a:cubicBezTo>
                  <a:pt x="707517" y="5294251"/>
                  <a:pt x="710041" y="5292176"/>
                  <a:pt x="709347" y="5281774"/>
                </a:cubicBezTo>
                <a:cubicBezTo>
                  <a:pt x="715091" y="5288025"/>
                  <a:pt x="715091" y="5288025"/>
                  <a:pt x="720834" y="5294277"/>
                </a:cubicBezTo>
                <a:cubicBezTo>
                  <a:pt x="720834" y="5294277"/>
                  <a:pt x="720834" y="5294277"/>
                  <a:pt x="726576" y="5300527"/>
                </a:cubicBezTo>
                <a:cubicBezTo>
                  <a:pt x="726576" y="5300527"/>
                  <a:pt x="727839" y="5299489"/>
                  <a:pt x="727839" y="5299489"/>
                </a:cubicBezTo>
                <a:cubicBezTo>
                  <a:pt x="722096" y="5293239"/>
                  <a:pt x="722096" y="5293239"/>
                  <a:pt x="716352" y="5286988"/>
                </a:cubicBezTo>
                <a:cubicBezTo>
                  <a:pt x="716352" y="5286988"/>
                  <a:pt x="716352" y="5286988"/>
                  <a:pt x="710609" y="5280738"/>
                </a:cubicBezTo>
                <a:cubicBezTo>
                  <a:pt x="711871" y="5279700"/>
                  <a:pt x="714395" y="5277625"/>
                  <a:pt x="715658" y="5276588"/>
                </a:cubicBezTo>
                <a:cubicBezTo>
                  <a:pt x="721401" y="5282839"/>
                  <a:pt x="720139" y="5283877"/>
                  <a:pt x="718877" y="5284913"/>
                </a:cubicBezTo>
                <a:cubicBezTo>
                  <a:pt x="724620" y="5291164"/>
                  <a:pt x="736107" y="5303665"/>
                  <a:pt x="741849" y="5309915"/>
                </a:cubicBezTo>
                <a:cubicBezTo>
                  <a:pt x="748855" y="5315129"/>
                  <a:pt x="758385" y="5318266"/>
                  <a:pt x="749424" y="5303690"/>
                </a:cubicBezTo>
                <a:cubicBezTo>
                  <a:pt x="748161" y="5304729"/>
                  <a:pt x="745636" y="5306803"/>
                  <a:pt x="738630" y="5301590"/>
                </a:cubicBezTo>
                <a:cubicBezTo>
                  <a:pt x="739893" y="5300551"/>
                  <a:pt x="735411" y="5293263"/>
                  <a:pt x="729669" y="5287014"/>
                </a:cubicBezTo>
                <a:cubicBezTo>
                  <a:pt x="735411" y="5293263"/>
                  <a:pt x="736674" y="5292226"/>
                  <a:pt x="736674" y="5292226"/>
                </a:cubicBezTo>
                <a:cubicBezTo>
                  <a:pt x="737936" y="5291189"/>
                  <a:pt x="737936" y="5291189"/>
                  <a:pt x="733456" y="5283901"/>
                </a:cubicBezTo>
                <a:cubicBezTo>
                  <a:pt x="727713" y="5277651"/>
                  <a:pt x="719445" y="5273474"/>
                  <a:pt x="718183" y="5274512"/>
                </a:cubicBezTo>
                <a:cubicBezTo>
                  <a:pt x="707958" y="5260974"/>
                  <a:pt x="698428" y="5257836"/>
                  <a:pt x="686942" y="5245334"/>
                </a:cubicBezTo>
                <a:cubicBezTo>
                  <a:pt x="692685" y="5251585"/>
                  <a:pt x="685679" y="5246372"/>
                  <a:pt x="684417" y="5247410"/>
                </a:cubicBezTo>
                <a:cubicBezTo>
                  <a:pt x="683154" y="5248447"/>
                  <a:pt x="687636" y="5255735"/>
                  <a:pt x="686374" y="5256773"/>
                </a:cubicBezTo>
                <a:cubicBezTo>
                  <a:pt x="686374" y="5256773"/>
                  <a:pt x="686374" y="5256773"/>
                  <a:pt x="680630" y="5250522"/>
                </a:cubicBezTo>
                <a:cubicBezTo>
                  <a:pt x="678106" y="5252597"/>
                  <a:pt x="678106" y="5252597"/>
                  <a:pt x="676843" y="5253635"/>
                </a:cubicBezTo>
                <a:cubicBezTo>
                  <a:pt x="676843" y="5253635"/>
                  <a:pt x="676843" y="5253635"/>
                  <a:pt x="675581" y="5254672"/>
                </a:cubicBezTo>
                <a:cubicBezTo>
                  <a:pt x="675581" y="5254672"/>
                  <a:pt x="675581" y="5254672"/>
                  <a:pt x="669839" y="5248423"/>
                </a:cubicBezTo>
                <a:cubicBezTo>
                  <a:pt x="664095" y="5242172"/>
                  <a:pt x="671100" y="5247385"/>
                  <a:pt x="659614" y="5234883"/>
                </a:cubicBezTo>
                <a:cubicBezTo>
                  <a:pt x="650083" y="5231744"/>
                  <a:pt x="646298" y="5234857"/>
                  <a:pt x="633548" y="5223394"/>
                </a:cubicBezTo>
                <a:cubicBezTo>
                  <a:pt x="627806" y="5217143"/>
                  <a:pt x="629068" y="5216105"/>
                  <a:pt x="629068" y="5216105"/>
                </a:cubicBezTo>
                <a:cubicBezTo>
                  <a:pt x="624586" y="5208817"/>
                  <a:pt x="617582" y="5203605"/>
                  <a:pt x="617582" y="5203605"/>
                </a:cubicBezTo>
                <a:cubicBezTo>
                  <a:pt x="618843" y="5202567"/>
                  <a:pt x="618843" y="5202567"/>
                  <a:pt x="618843" y="5202567"/>
                </a:cubicBezTo>
                <a:cubicBezTo>
                  <a:pt x="613100" y="5196316"/>
                  <a:pt x="613100" y="5196316"/>
                  <a:pt x="614363" y="5195280"/>
                </a:cubicBezTo>
                <a:cubicBezTo>
                  <a:pt x="602876" y="5182778"/>
                  <a:pt x="594609" y="5178603"/>
                  <a:pt x="590127" y="5171315"/>
                </a:cubicBezTo>
                <a:cubicBezTo>
                  <a:pt x="584384" y="5165064"/>
                  <a:pt x="583122" y="5166101"/>
                  <a:pt x="577378" y="5159850"/>
                </a:cubicBezTo>
                <a:cubicBezTo>
                  <a:pt x="578640" y="5158813"/>
                  <a:pt x="584384" y="5165064"/>
                  <a:pt x="585645" y="5164026"/>
                </a:cubicBezTo>
                <a:cubicBezTo>
                  <a:pt x="586908" y="5162989"/>
                  <a:pt x="581165" y="5156737"/>
                  <a:pt x="575422" y="5150489"/>
                </a:cubicBezTo>
                <a:cubicBezTo>
                  <a:pt x="575422" y="5150489"/>
                  <a:pt x="570940" y="5143200"/>
                  <a:pt x="565197" y="5136949"/>
                </a:cubicBezTo>
                <a:cubicBezTo>
                  <a:pt x="561979" y="5128623"/>
                  <a:pt x="544748" y="5109872"/>
                  <a:pt x="549798" y="5105721"/>
                </a:cubicBezTo>
                <a:cubicBezTo>
                  <a:pt x="548535" y="5106759"/>
                  <a:pt x="555541" y="5111973"/>
                  <a:pt x="555541" y="5111973"/>
                </a:cubicBezTo>
                <a:cubicBezTo>
                  <a:pt x="555541" y="5111973"/>
                  <a:pt x="555541" y="5111973"/>
                  <a:pt x="556804" y="5110934"/>
                </a:cubicBezTo>
                <a:cubicBezTo>
                  <a:pt x="556804" y="5110934"/>
                  <a:pt x="556804" y="5110934"/>
                  <a:pt x="563809" y="5116148"/>
                </a:cubicBezTo>
                <a:cubicBezTo>
                  <a:pt x="563809" y="5116148"/>
                  <a:pt x="569551" y="5122398"/>
                  <a:pt x="569551" y="5122398"/>
                </a:cubicBezTo>
                <a:cubicBezTo>
                  <a:pt x="576559" y="5127611"/>
                  <a:pt x="586783" y="5141151"/>
                  <a:pt x="593787" y="5146362"/>
                </a:cubicBezTo>
                <a:cubicBezTo>
                  <a:pt x="593787" y="5146362"/>
                  <a:pt x="592524" y="5147400"/>
                  <a:pt x="598269" y="5153651"/>
                </a:cubicBezTo>
                <a:cubicBezTo>
                  <a:pt x="597006" y="5154689"/>
                  <a:pt x="598269" y="5153651"/>
                  <a:pt x="595744" y="5155726"/>
                </a:cubicBezTo>
                <a:cubicBezTo>
                  <a:pt x="601488" y="5161977"/>
                  <a:pt x="602750" y="5160939"/>
                  <a:pt x="602750" y="5160939"/>
                </a:cubicBezTo>
                <a:cubicBezTo>
                  <a:pt x="615497" y="5172402"/>
                  <a:pt x="607231" y="5168228"/>
                  <a:pt x="618717" y="5180728"/>
                </a:cubicBezTo>
                <a:cubicBezTo>
                  <a:pt x="619980" y="5179692"/>
                  <a:pt x="626985" y="5184905"/>
                  <a:pt x="622504" y="5177616"/>
                </a:cubicBezTo>
                <a:cubicBezTo>
                  <a:pt x="615497" y="5172402"/>
                  <a:pt x="611018" y="5165115"/>
                  <a:pt x="599530" y="5152614"/>
                </a:cubicBezTo>
                <a:cubicBezTo>
                  <a:pt x="602055" y="5150538"/>
                  <a:pt x="607798" y="5156790"/>
                  <a:pt x="613542" y="5163040"/>
                </a:cubicBezTo>
                <a:cubicBezTo>
                  <a:pt x="609061" y="5155752"/>
                  <a:pt x="598837" y="5142213"/>
                  <a:pt x="611585" y="5153677"/>
                </a:cubicBezTo>
                <a:cubicBezTo>
                  <a:pt x="605843" y="5147426"/>
                  <a:pt x="604579" y="5148463"/>
                  <a:pt x="598837" y="5142213"/>
                </a:cubicBezTo>
                <a:cubicBezTo>
                  <a:pt x="593094" y="5135963"/>
                  <a:pt x="601360" y="5140137"/>
                  <a:pt x="594356" y="5134925"/>
                </a:cubicBezTo>
                <a:cubicBezTo>
                  <a:pt x="588612" y="5128674"/>
                  <a:pt x="587350" y="5129712"/>
                  <a:pt x="580344" y="5124498"/>
                </a:cubicBezTo>
                <a:cubicBezTo>
                  <a:pt x="573338" y="5119286"/>
                  <a:pt x="566334" y="5114074"/>
                  <a:pt x="570814" y="5121360"/>
                </a:cubicBezTo>
                <a:cubicBezTo>
                  <a:pt x="565071" y="5115111"/>
                  <a:pt x="565071" y="5115111"/>
                  <a:pt x="565071" y="5115111"/>
                </a:cubicBezTo>
                <a:cubicBezTo>
                  <a:pt x="565071" y="5115111"/>
                  <a:pt x="565071" y="5115111"/>
                  <a:pt x="559328" y="5108860"/>
                </a:cubicBezTo>
                <a:cubicBezTo>
                  <a:pt x="558067" y="5109898"/>
                  <a:pt x="558067" y="5109898"/>
                  <a:pt x="558067" y="5109898"/>
                </a:cubicBezTo>
                <a:cubicBezTo>
                  <a:pt x="558067" y="5109898"/>
                  <a:pt x="556804" y="5110934"/>
                  <a:pt x="551059" y="5104683"/>
                </a:cubicBezTo>
                <a:cubicBezTo>
                  <a:pt x="545317" y="5098434"/>
                  <a:pt x="552322" y="5103647"/>
                  <a:pt x="546579" y="5097395"/>
                </a:cubicBezTo>
                <a:cubicBezTo>
                  <a:pt x="537050" y="5094258"/>
                  <a:pt x="541531" y="5101546"/>
                  <a:pt x="527519" y="5091121"/>
                </a:cubicBezTo>
                <a:close/>
                <a:moveTo>
                  <a:pt x="151678" y="5091041"/>
                </a:moveTo>
                <a:cubicBezTo>
                  <a:pt x="156272" y="5098509"/>
                  <a:pt x="156992" y="5109163"/>
                  <a:pt x="166755" y="5112383"/>
                </a:cubicBezTo>
                <a:cubicBezTo>
                  <a:pt x="159575" y="5107039"/>
                  <a:pt x="162159" y="5104916"/>
                  <a:pt x="162159" y="5104916"/>
                </a:cubicBezTo>
                <a:cubicBezTo>
                  <a:pt x="168046" y="5111322"/>
                  <a:pt x="169338" y="5110260"/>
                  <a:pt x="169338" y="5110260"/>
                </a:cubicBezTo>
                <a:cubicBezTo>
                  <a:pt x="175225" y="5116667"/>
                  <a:pt x="173933" y="5117729"/>
                  <a:pt x="179819" y="5124135"/>
                </a:cubicBezTo>
                <a:cubicBezTo>
                  <a:pt x="172640" y="5118791"/>
                  <a:pt x="171350" y="5119853"/>
                  <a:pt x="170058" y="5120915"/>
                </a:cubicBezTo>
                <a:cubicBezTo>
                  <a:pt x="175944" y="5127321"/>
                  <a:pt x="183124" y="5132667"/>
                  <a:pt x="189011" y="5139074"/>
                </a:cubicBezTo>
                <a:cubicBezTo>
                  <a:pt x="198772" y="5142296"/>
                  <a:pt x="188291" y="5128420"/>
                  <a:pt x="177807" y="5114544"/>
                </a:cubicBezTo>
                <a:cubicBezTo>
                  <a:pt x="170629" y="5109198"/>
                  <a:pt x="166034" y="5101730"/>
                  <a:pt x="160148" y="5095325"/>
                </a:cubicBezTo>
                <a:cubicBezTo>
                  <a:pt x="158856" y="5096386"/>
                  <a:pt x="152970" y="5089978"/>
                  <a:pt x="151678" y="5091041"/>
                </a:cubicBezTo>
                <a:close/>
                <a:moveTo>
                  <a:pt x="580659" y="5090467"/>
                </a:moveTo>
                <a:cubicBezTo>
                  <a:pt x="573142" y="5084912"/>
                  <a:pt x="585427" y="5098283"/>
                  <a:pt x="586803" y="5097151"/>
                </a:cubicBezTo>
                <a:cubicBezTo>
                  <a:pt x="586803" y="5097151"/>
                  <a:pt x="580659" y="5090467"/>
                  <a:pt x="580659" y="5090467"/>
                </a:cubicBezTo>
                <a:close/>
                <a:moveTo>
                  <a:pt x="566725" y="5090185"/>
                </a:moveTo>
                <a:cubicBezTo>
                  <a:pt x="566725" y="5090185"/>
                  <a:pt x="565810" y="5090940"/>
                  <a:pt x="565810" y="5090940"/>
                </a:cubicBezTo>
                <a:cubicBezTo>
                  <a:pt x="565810" y="5090940"/>
                  <a:pt x="571953" y="5097626"/>
                  <a:pt x="572869" y="5096873"/>
                </a:cubicBezTo>
                <a:cubicBezTo>
                  <a:pt x="566725" y="5090185"/>
                  <a:pt x="566725" y="5090185"/>
                  <a:pt x="566725" y="5090185"/>
                </a:cubicBezTo>
                <a:close/>
                <a:moveTo>
                  <a:pt x="594639" y="5088755"/>
                </a:moveTo>
                <a:cubicBezTo>
                  <a:pt x="599079" y="5096004"/>
                  <a:pt x="606048" y="5101171"/>
                  <a:pt x="610486" y="5108419"/>
                </a:cubicBezTo>
                <a:cubicBezTo>
                  <a:pt x="604781" y="5102211"/>
                  <a:pt x="604781" y="5102211"/>
                  <a:pt x="603516" y="5103251"/>
                </a:cubicBezTo>
                <a:cubicBezTo>
                  <a:pt x="592108" y="5090835"/>
                  <a:pt x="581342" y="5088791"/>
                  <a:pt x="591484" y="5102247"/>
                </a:cubicBezTo>
                <a:cubicBezTo>
                  <a:pt x="594969" y="5104830"/>
                  <a:pt x="598770" y="5107153"/>
                  <a:pt x="601302" y="5107794"/>
                </a:cubicBezTo>
                <a:cubicBezTo>
                  <a:pt x="603836" y="5108436"/>
                  <a:pt x="605103" y="5107395"/>
                  <a:pt x="603516" y="5103251"/>
                </a:cubicBezTo>
                <a:cubicBezTo>
                  <a:pt x="609220" y="5109459"/>
                  <a:pt x="609220" y="5109459"/>
                  <a:pt x="609220" y="5109459"/>
                </a:cubicBezTo>
                <a:cubicBezTo>
                  <a:pt x="616190" y="5114627"/>
                  <a:pt x="607954" y="5110499"/>
                  <a:pt x="614925" y="5115669"/>
                </a:cubicBezTo>
                <a:cubicBezTo>
                  <a:pt x="616190" y="5114627"/>
                  <a:pt x="617457" y="5113587"/>
                  <a:pt x="618722" y="5112546"/>
                </a:cubicBezTo>
                <a:cubicBezTo>
                  <a:pt x="624425" y="5118754"/>
                  <a:pt x="624425" y="5118754"/>
                  <a:pt x="624425" y="5118754"/>
                </a:cubicBezTo>
                <a:cubicBezTo>
                  <a:pt x="630130" y="5124962"/>
                  <a:pt x="630130" y="5124962"/>
                  <a:pt x="630130" y="5124962"/>
                </a:cubicBezTo>
                <a:cubicBezTo>
                  <a:pt x="630130" y="5124962"/>
                  <a:pt x="637100" y="5130129"/>
                  <a:pt x="637100" y="5130129"/>
                </a:cubicBezTo>
                <a:cubicBezTo>
                  <a:pt x="631396" y="5123921"/>
                  <a:pt x="625692" y="5117713"/>
                  <a:pt x="625692" y="5117713"/>
                </a:cubicBezTo>
                <a:cubicBezTo>
                  <a:pt x="619989" y="5111506"/>
                  <a:pt x="615549" y="5104257"/>
                  <a:pt x="615549" y="5104257"/>
                </a:cubicBezTo>
                <a:cubicBezTo>
                  <a:pt x="608579" y="5099090"/>
                  <a:pt x="597171" y="5086674"/>
                  <a:pt x="594639" y="5088755"/>
                </a:cubicBezTo>
                <a:close/>
                <a:moveTo>
                  <a:pt x="517621" y="5087523"/>
                </a:moveTo>
                <a:cubicBezTo>
                  <a:pt x="523763" y="5094209"/>
                  <a:pt x="523763" y="5094209"/>
                  <a:pt x="523763" y="5094209"/>
                </a:cubicBezTo>
                <a:cubicBezTo>
                  <a:pt x="523763" y="5094209"/>
                  <a:pt x="531281" y="5099764"/>
                  <a:pt x="531281" y="5099764"/>
                </a:cubicBezTo>
                <a:cubicBezTo>
                  <a:pt x="525138" y="5093079"/>
                  <a:pt x="518996" y="5086393"/>
                  <a:pt x="517621" y="5087523"/>
                </a:cubicBezTo>
                <a:close/>
                <a:moveTo>
                  <a:pt x="237318" y="5087142"/>
                </a:moveTo>
                <a:cubicBezTo>
                  <a:pt x="237318" y="5087142"/>
                  <a:pt x="237318" y="5087142"/>
                  <a:pt x="236058" y="5088179"/>
                </a:cubicBezTo>
                <a:cubicBezTo>
                  <a:pt x="236058" y="5088179"/>
                  <a:pt x="240940" y="5095900"/>
                  <a:pt x="240940" y="5095900"/>
                </a:cubicBezTo>
                <a:cubicBezTo>
                  <a:pt x="240940" y="5095900"/>
                  <a:pt x="247083" y="5102585"/>
                  <a:pt x="247083" y="5102585"/>
                </a:cubicBezTo>
                <a:cubicBezTo>
                  <a:pt x="247083" y="5102585"/>
                  <a:pt x="245823" y="5103622"/>
                  <a:pt x="245823" y="5103622"/>
                </a:cubicBezTo>
                <a:cubicBezTo>
                  <a:pt x="245823" y="5103622"/>
                  <a:pt x="244562" y="5104657"/>
                  <a:pt x="244562" y="5104657"/>
                </a:cubicBezTo>
                <a:cubicBezTo>
                  <a:pt x="250706" y="5111344"/>
                  <a:pt x="250706" y="5111344"/>
                  <a:pt x="250706" y="5111344"/>
                </a:cubicBezTo>
                <a:cubicBezTo>
                  <a:pt x="251966" y="5110308"/>
                  <a:pt x="251966" y="5110308"/>
                  <a:pt x="251966" y="5110308"/>
                </a:cubicBezTo>
                <a:cubicBezTo>
                  <a:pt x="253226" y="5109271"/>
                  <a:pt x="247083" y="5102585"/>
                  <a:pt x="247083" y="5102585"/>
                </a:cubicBezTo>
                <a:cubicBezTo>
                  <a:pt x="253226" y="5109271"/>
                  <a:pt x="253226" y="5109271"/>
                  <a:pt x="253226" y="5109271"/>
                </a:cubicBezTo>
                <a:cubicBezTo>
                  <a:pt x="254486" y="5108235"/>
                  <a:pt x="254486" y="5108235"/>
                  <a:pt x="254486" y="5108235"/>
                </a:cubicBezTo>
                <a:cubicBezTo>
                  <a:pt x="255747" y="5107199"/>
                  <a:pt x="249604" y="5100514"/>
                  <a:pt x="249604" y="5100514"/>
                </a:cubicBezTo>
                <a:cubicBezTo>
                  <a:pt x="249604" y="5100514"/>
                  <a:pt x="249604" y="5100514"/>
                  <a:pt x="248344" y="5101550"/>
                </a:cubicBezTo>
                <a:cubicBezTo>
                  <a:pt x="248344" y="5101550"/>
                  <a:pt x="242199" y="5094864"/>
                  <a:pt x="242199" y="5094864"/>
                </a:cubicBezTo>
                <a:cubicBezTo>
                  <a:pt x="242199" y="5094864"/>
                  <a:pt x="243461" y="5093828"/>
                  <a:pt x="243461" y="5093828"/>
                </a:cubicBezTo>
                <a:cubicBezTo>
                  <a:pt x="243461" y="5093828"/>
                  <a:pt x="243461" y="5093828"/>
                  <a:pt x="237318" y="5087142"/>
                </a:cubicBezTo>
                <a:close/>
                <a:moveTo>
                  <a:pt x="356980" y="5086570"/>
                </a:moveTo>
                <a:cubicBezTo>
                  <a:pt x="355696" y="5087626"/>
                  <a:pt x="354413" y="5088681"/>
                  <a:pt x="353131" y="5089736"/>
                </a:cubicBezTo>
                <a:cubicBezTo>
                  <a:pt x="351847" y="5090790"/>
                  <a:pt x="357733" y="5097198"/>
                  <a:pt x="357733" y="5097198"/>
                </a:cubicBezTo>
                <a:cubicBezTo>
                  <a:pt x="356451" y="5098252"/>
                  <a:pt x="350563" y="5091846"/>
                  <a:pt x="349281" y="5092900"/>
                </a:cubicBezTo>
                <a:cubicBezTo>
                  <a:pt x="358488" y="5107823"/>
                  <a:pt x="350034" y="5103526"/>
                  <a:pt x="357958" y="5119504"/>
                </a:cubicBezTo>
                <a:cubicBezTo>
                  <a:pt x="359240" y="5118450"/>
                  <a:pt x="360524" y="5117395"/>
                  <a:pt x="365128" y="5124856"/>
                </a:cubicBezTo>
                <a:cubicBezTo>
                  <a:pt x="366410" y="5123802"/>
                  <a:pt x="374864" y="5128098"/>
                  <a:pt x="378714" y="5124934"/>
                </a:cubicBezTo>
                <a:cubicBezTo>
                  <a:pt x="376678" y="5115362"/>
                  <a:pt x="395623" y="5133530"/>
                  <a:pt x="404076" y="5137826"/>
                </a:cubicBezTo>
                <a:cubicBezTo>
                  <a:pt x="388981" y="5116495"/>
                  <a:pt x="373357" y="5106847"/>
                  <a:pt x="356980" y="5086570"/>
                </a:cubicBezTo>
                <a:close/>
                <a:moveTo>
                  <a:pt x="321626" y="5084341"/>
                </a:moveTo>
                <a:cubicBezTo>
                  <a:pt x="321626" y="5084341"/>
                  <a:pt x="320250" y="5085471"/>
                  <a:pt x="320250" y="5085471"/>
                </a:cubicBezTo>
                <a:cubicBezTo>
                  <a:pt x="326395" y="5092158"/>
                  <a:pt x="327770" y="5091028"/>
                  <a:pt x="327770" y="5091028"/>
                </a:cubicBezTo>
                <a:cubicBezTo>
                  <a:pt x="327770" y="5091028"/>
                  <a:pt x="327770" y="5091028"/>
                  <a:pt x="321626" y="5084341"/>
                </a:cubicBezTo>
                <a:close/>
                <a:moveTo>
                  <a:pt x="524037" y="5082250"/>
                </a:moveTo>
                <a:cubicBezTo>
                  <a:pt x="524037" y="5082250"/>
                  <a:pt x="530179" y="5088935"/>
                  <a:pt x="536323" y="5095620"/>
                </a:cubicBezTo>
                <a:cubicBezTo>
                  <a:pt x="537698" y="5094490"/>
                  <a:pt x="539073" y="5093361"/>
                  <a:pt x="532929" y="5086674"/>
                </a:cubicBezTo>
                <a:cubicBezTo>
                  <a:pt x="532929" y="5086674"/>
                  <a:pt x="525412" y="5081119"/>
                  <a:pt x="524037" y="5082250"/>
                </a:cubicBezTo>
                <a:close/>
                <a:moveTo>
                  <a:pt x="7392795" y="5081873"/>
                </a:moveTo>
                <a:cubicBezTo>
                  <a:pt x="7392286" y="5086828"/>
                  <a:pt x="7391776" y="5091779"/>
                  <a:pt x="7391266" y="5096734"/>
                </a:cubicBezTo>
                <a:cubicBezTo>
                  <a:pt x="7390756" y="5101687"/>
                  <a:pt x="7399339" y="5102086"/>
                  <a:pt x="7407412" y="5107438"/>
                </a:cubicBezTo>
                <a:cubicBezTo>
                  <a:pt x="7397811" y="5116946"/>
                  <a:pt x="7413955" y="5127651"/>
                  <a:pt x="7404863" y="5132205"/>
                </a:cubicBezTo>
                <a:cubicBezTo>
                  <a:pt x="7412426" y="5142510"/>
                  <a:pt x="7409877" y="5167276"/>
                  <a:pt x="7407835" y="5187091"/>
                </a:cubicBezTo>
                <a:cubicBezTo>
                  <a:pt x="7416420" y="5187488"/>
                  <a:pt x="7416420" y="5187488"/>
                  <a:pt x="7424494" y="5192841"/>
                </a:cubicBezTo>
                <a:cubicBezTo>
                  <a:pt x="7434098" y="5183333"/>
                  <a:pt x="7433588" y="5188286"/>
                  <a:pt x="7442171" y="5188685"/>
                </a:cubicBezTo>
                <a:cubicBezTo>
                  <a:pt x="7443191" y="5178779"/>
                  <a:pt x="7436138" y="5163520"/>
                  <a:pt x="7427044" y="5168074"/>
                </a:cubicBezTo>
                <a:lnTo>
                  <a:pt x="7423875" y="5157830"/>
                </a:lnTo>
                <a:lnTo>
                  <a:pt x="7430349" y="5150071"/>
                </a:lnTo>
                <a:cubicBezTo>
                  <a:pt x="7422305" y="5151632"/>
                  <a:pt x="7421840" y="5146805"/>
                  <a:pt x="7422305" y="5151632"/>
                </a:cubicBezTo>
                <a:lnTo>
                  <a:pt x="7421739" y="5150930"/>
                </a:lnTo>
                <a:lnTo>
                  <a:pt x="7421382" y="5149769"/>
                </a:lnTo>
                <a:cubicBezTo>
                  <a:pt x="7421010" y="5142909"/>
                  <a:pt x="7421775" y="5135479"/>
                  <a:pt x="7422540" y="5128049"/>
                </a:cubicBezTo>
                <a:cubicBezTo>
                  <a:pt x="7423049" y="5123095"/>
                  <a:pt x="7423559" y="5118142"/>
                  <a:pt x="7432144" y="5118540"/>
                </a:cubicBezTo>
                <a:cubicBezTo>
                  <a:pt x="7424578" y="5108235"/>
                  <a:pt x="7415996" y="5107837"/>
                  <a:pt x="7407412" y="5107438"/>
                </a:cubicBezTo>
                <a:cubicBezTo>
                  <a:pt x="7407412" y="5107438"/>
                  <a:pt x="7407412" y="5107438"/>
                  <a:pt x="7407924" y="5102484"/>
                </a:cubicBezTo>
                <a:cubicBezTo>
                  <a:pt x="7408943" y="5092576"/>
                  <a:pt x="7401379" y="5082272"/>
                  <a:pt x="7392795" y="5081873"/>
                </a:cubicBezTo>
                <a:close/>
                <a:moveTo>
                  <a:pt x="476086" y="5079858"/>
                </a:moveTo>
                <a:cubicBezTo>
                  <a:pt x="474930" y="5079586"/>
                  <a:pt x="474243" y="5080151"/>
                  <a:pt x="473555" y="5080716"/>
                </a:cubicBezTo>
                <a:cubicBezTo>
                  <a:pt x="476114" y="5083501"/>
                  <a:pt x="479019" y="5086005"/>
                  <a:pt x="480813" y="5086974"/>
                </a:cubicBezTo>
                <a:cubicBezTo>
                  <a:pt x="481711" y="5087458"/>
                  <a:pt x="482332" y="5087559"/>
                  <a:pt x="482494" y="5087120"/>
                </a:cubicBezTo>
                <a:cubicBezTo>
                  <a:pt x="482657" y="5086681"/>
                  <a:pt x="482361" y="5085702"/>
                  <a:pt x="481425" y="5084027"/>
                </a:cubicBezTo>
                <a:cubicBezTo>
                  <a:pt x="478866" y="5081241"/>
                  <a:pt x="477242" y="5080130"/>
                  <a:pt x="476086" y="5079858"/>
                </a:cubicBezTo>
                <a:close/>
                <a:moveTo>
                  <a:pt x="555570" y="5079796"/>
                </a:moveTo>
                <a:cubicBezTo>
                  <a:pt x="554195" y="5080927"/>
                  <a:pt x="554195" y="5080927"/>
                  <a:pt x="557940" y="5087629"/>
                </a:cubicBezTo>
                <a:cubicBezTo>
                  <a:pt x="557940" y="5087629"/>
                  <a:pt x="563059" y="5093200"/>
                  <a:pt x="564434" y="5092069"/>
                </a:cubicBezTo>
                <a:cubicBezTo>
                  <a:pt x="559315" y="5086498"/>
                  <a:pt x="560689" y="5085368"/>
                  <a:pt x="555570" y="5079796"/>
                </a:cubicBezTo>
                <a:close/>
                <a:moveTo>
                  <a:pt x="187519" y="5079209"/>
                </a:moveTo>
                <a:cubicBezTo>
                  <a:pt x="186106" y="5078488"/>
                  <a:pt x="186017" y="5079246"/>
                  <a:pt x="188586" y="5082610"/>
                </a:cubicBezTo>
                <a:cubicBezTo>
                  <a:pt x="189777" y="5081629"/>
                  <a:pt x="193128" y="5089828"/>
                  <a:pt x="198861" y="5096068"/>
                </a:cubicBezTo>
                <a:cubicBezTo>
                  <a:pt x="200052" y="5095088"/>
                  <a:pt x="200052" y="5095088"/>
                  <a:pt x="200052" y="5095088"/>
                </a:cubicBezTo>
                <a:cubicBezTo>
                  <a:pt x="207927" y="5096830"/>
                  <a:pt x="191760" y="5081370"/>
                  <a:pt x="187519" y="5079209"/>
                </a:cubicBezTo>
                <a:close/>
                <a:moveTo>
                  <a:pt x="166761" y="5078645"/>
                </a:moveTo>
                <a:cubicBezTo>
                  <a:pt x="165845" y="5079397"/>
                  <a:pt x="165845" y="5079397"/>
                  <a:pt x="165845" y="5079397"/>
                </a:cubicBezTo>
                <a:lnTo>
                  <a:pt x="172905" y="5085330"/>
                </a:lnTo>
                <a:cubicBezTo>
                  <a:pt x="166761" y="5078645"/>
                  <a:pt x="166761" y="5078645"/>
                  <a:pt x="166761" y="5078645"/>
                </a:cubicBezTo>
                <a:close/>
                <a:moveTo>
                  <a:pt x="7475425" y="5076142"/>
                </a:moveTo>
                <a:cubicBezTo>
                  <a:pt x="7466378" y="5077896"/>
                  <a:pt x="7466378" y="5077896"/>
                  <a:pt x="7466378" y="5077896"/>
                </a:cubicBezTo>
                <a:cubicBezTo>
                  <a:pt x="7466848" y="5082764"/>
                  <a:pt x="7469462" y="5085975"/>
                  <a:pt x="7471902" y="5087361"/>
                </a:cubicBezTo>
                <a:cubicBezTo>
                  <a:pt x="7473121" y="5088054"/>
                  <a:pt x="7474295" y="5088292"/>
                  <a:pt x="7475137" y="5088051"/>
                </a:cubicBezTo>
                <a:cubicBezTo>
                  <a:pt x="7475977" y="5087810"/>
                  <a:pt x="7476483" y="5087092"/>
                  <a:pt x="7476366" y="5085875"/>
                </a:cubicBezTo>
                <a:cubicBezTo>
                  <a:pt x="7476366" y="5085875"/>
                  <a:pt x="7484470" y="5074387"/>
                  <a:pt x="7475425" y="5076142"/>
                </a:cubicBezTo>
                <a:close/>
                <a:moveTo>
                  <a:pt x="477234" y="5074759"/>
                </a:moveTo>
                <a:cubicBezTo>
                  <a:pt x="478597" y="5076572"/>
                  <a:pt x="481669" y="5079915"/>
                  <a:pt x="484740" y="5083258"/>
                </a:cubicBezTo>
                <a:cubicBezTo>
                  <a:pt x="486115" y="5082128"/>
                  <a:pt x="486115" y="5082128"/>
                  <a:pt x="479972" y="5075442"/>
                </a:cubicBezTo>
                <a:cubicBezTo>
                  <a:pt x="476214" y="5072664"/>
                  <a:pt x="475870" y="5072947"/>
                  <a:pt x="477234" y="5074759"/>
                </a:cubicBezTo>
                <a:close/>
                <a:moveTo>
                  <a:pt x="215213" y="5072716"/>
                </a:moveTo>
                <a:cubicBezTo>
                  <a:pt x="212617" y="5074852"/>
                  <a:pt x="204559" y="5071044"/>
                  <a:pt x="207423" y="5079121"/>
                </a:cubicBezTo>
                <a:cubicBezTo>
                  <a:pt x="212883" y="5085063"/>
                  <a:pt x="210020" y="5076986"/>
                  <a:pt x="215480" y="5082928"/>
                </a:cubicBezTo>
                <a:cubicBezTo>
                  <a:pt x="215480" y="5082928"/>
                  <a:pt x="220940" y="5088872"/>
                  <a:pt x="222239" y="5087804"/>
                </a:cubicBezTo>
                <a:cubicBezTo>
                  <a:pt x="223537" y="5086737"/>
                  <a:pt x="219376" y="5079726"/>
                  <a:pt x="215213" y="5072716"/>
                </a:cubicBezTo>
                <a:close/>
                <a:moveTo>
                  <a:pt x="324615" y="5071616"/>
                </a:moveTo>
                <a:cubicBezTo>
                  <a:pt x="323160" y="5071345"/>
                  <a:pt x="322129" y="5072193"/>
                  <a:pt x="321441" y="5072758"/>
                </a:cubicBezTo>
                <a:cubicBezTo>
                  <a:pt x="327583" y="5079444"/>
                  <a:pt x="333726" y="5086129"/>
                  <a:pt x="335101" y="5084999"/>
                </a:cubicBezTo>
                <a:cubicBezTo>
                  <a:pt x="335101" y="5084999"/>
                  <a:pt x="337851" y="5082738"/>
                  <a:pt x="330333" y="5077183"/>
                </a:cubicBezTo>
                <a:cubicBezTo>
                  <a:pt x="327949" y="5073275"/>
                  <a:pt x="326070" y="5071887"/>
                  <a:pt x="324615" y="5071616"/>
                </a:cubicBezTo>
                <a:close/>
                <a:moveTo>
                  <a:pt x="522935" y="5071419"/>
                </a:moveTo>
                <a:cubicBezTo>
                  <a:pt x="521560" y="5072550"/>
                  <a:pt x="521560" y="5072550"/>
                  <a:pt x="521560" y="5072550"/>
                </a:cubicBezTo>
                <a:cubicBezTo>
                  <a:pt x="521560" y="5072550"/>
                  <a:pt x="527703" y="5079235"/>
                  <a:pt x="527703" y="5079235"/>
                </a:cubicBezTo>
                <a:cubicBezTo>
                  <a:pt x="539989" y="5092606"/>
                  <a:pt x="541364" y="5091477"/>
                  <a:pt x="542739" y="5090346"/>
                </a:cubicBezTo>
                <a:cubicBezTo>
                  <a:pt x="530453" y="5076975"/>
                  <a:pt x="535221" y="5084790"/>
                  <a:pt x="527703" y="5079235"/>
                </a:cubicBezTo>
                <a:cubicBezTo>
                  <a:pt x="527703" y="5079235"/>
                  <a:pt x="527703" y="5079235"/>
                  <a:pt x="529079" y="5078105"/>
                </a:cubicBezTo>
                <a:cubicBezTo>
                  <a:pt x="529079" y="5078105"/>
                  <a:pt x="522935" y="5071419"/>
                  <a:pt x="522935" y="5071419"/>
                </a:cubicBezTo>
                <a:close/>
                <a:moveTo>
                  <a:pt x="390898" y="5070428"/>
                </a:moveTo>
                <a:cubicBezTo>
                  <a:pt x="390898" y="5070428"/>
                  <a:pt x="390898" y="5070428"/>
                  <a:pt x="389523" y="5071558"/>
                </a:cubicBezTo>
                <a:cubicBezTo>
                  <a:pt x="395666" y="5078244"/>
                  <a:pt x="397040" y="5077115"/>
                  <a:pt x="397040" y="5077115"/>
                </a:cubicBezTo>
                <a:cubicBezTo>
                  <a:pt x="397040" y="5077115"/>
                  <a:pt x="397040" y="5077115"/>
                  <a:pt x="390898" y="5070428"/>
                </a:cubicBezTo>
                <a:close/>
                <a:moveTo>
                  <a:pt x="539313" y="5069691"/>
                </a:moveTo>
                <a:cubicBezTo>
                  <a:pt x="538090" y="5070695"/>
                  <a:pt x="542500" y="5077828"/>
                  <a:pt x="542500" y="5077828"/>
                </a:cubicBezTo>
                <a:cubicBezTo>
                  <a:pt x="543722" y="5076825"/>
                  <a:pt x="553761" y="5090085"/>
                  <a:pt x="560614" y="5095209"/>
                </a:cubicBezTo>
                <a:cubicBezTo>
                  <a:pt x="556206" y="5088076"/>
                  <a:pt x="546167" y="5074814"/>
                  <a:pt x="539313" y="5069691"/>
                </a:cubicBezTo>
                <a:close/>
                <a:moveTo>
                  <a:pt x="485540" y="5067931"/>
                </a:moveTo>
                <a:cubicBezTo>
                  <a:pt x="483661" y="5066543"/>
                  <a:pt x="483317" y="5066825"/>
                  <a:pt x="486388" y="5070168"/>
                </a:cubicBezTo>
                <a:cubicBezTo>
                  <a:pt x="486388" y="5070168"/>
                  <a:pt x="492532" y="5076853"/>
                  <a:pt x="493907" y="5075723"/>
                </a:cubicBezTo>
                <a:cubicBezTo>
                  <a:pt x="490835" y="5072380"/>
                  <a:pt x="487419" y="5069320"/>
                  <a:pt x="485540" y="5067931"/>
                </a:cubicBezTo>
                <a:close/>
                <a:moveTo>
                  <a:pt x="223231" y="5067431"/>
                </a:moveTo>
                <a:cubicBezTo>
                  <a:pt x="222084" y="5068374"/>
                  <a:pt x="220938" y="5069315"/>
                  <a:pt x="220938" y="5069315"/>
                </a:cubicBezTo>
                <a:cubicBezTo>
                  <a:pt x="226058" y="5074887"/>
                  <a:pt x="227623" y="5076044"/>
                  <a:pt x="228052" y="5075690"/>
                </a:cubicBezTo>
                <a:cubicBezTo>
                  <a:pt x="228482" y="5075337"/>
                  <a:pt x="227775" y="5073475"/>
                  <a:pt x="228349" y="5073003"/>
                </a:cubicBezTo>
                <a:cubicBezTo>
                  <a:pt x="228349" y="5073003"/>
                  <a:pt x="228349" y="5073003"/>
                  <a:pt x="223231" y="5067431"/>
                </a:cubicBezTo>
                <a:close/>
                <a:moveTo>
                  <a:pt x="516782" y="5067350"/>
                </a:moveTo>
                <a:cubicBezTo>
                  <a:pt x="508878" y="5063418"/>
                  <a:pt x="518576" y="5076305"/>
                  <a:pt x="526481" y="5080241"/>
                </a:cubicBezTo>
                <a:cubicBezTo>
                  <a:pt x="521021" y="5074297"/>
                  <a:pt x="522243" y="5073291"/>
                  <a:pt x="516782" y="5067350"/>
                </a:cubicBezTo>
                <a:close/>
                <a:moveTo>
                  <a:pt x="490267" y="5066981"/>
                </a:moveTo>
                <a:cubicBezTo>
                  <a:pt x="490267" y="5066981"/>
                  <a:pt x="488997" y="5068023"/>
                  <a:pt x="488997" y="5068023"/>
                </a:cubicBezTo>
                <a:cubicBezTo>
                  <a:pt x="488997" y="5068023"/>
                  <a:pt x="494710" y="5074239"/>
                  <a:pt x="494710" y="5074239"/>
                </a:cubicBezTo>
                <a:cubicBezTo>
                  <a:pt x="493439" y="5075282"/>
                  <a:pt x="499150" y="5081498"/>
                  <a:pt x="499150" y="5081498"/>
                </a:cubicBezTo>
                <a:cubicBezTo>
                  <a:pt x="497882" y="5082541"/>
                  <a:pt x="497882" y="5082541"/>
                  <a:pt x="497882" y="5082541"/>
                </a:cubicBezTo>
                <a:cubicBezTo>
                  <a:pt x="496612" y="5083584"/>
                  <a:pt x="496612" y="5083584"/>
                  <a:pt x="496612" y="5083584"/>
                </a:cubicBezTo>
                <a:cubicBezTo>
                  <a:pt x="496612" y="5083584"/>
                  <a:pt x="495343" y="5084627"/>
                  <a:pt x="495343" y="5084627"/>
                </a:cubicBezTo>
                <a:cubicBezTo>
                  <a:pt x="502325" y="5089802"/>
                  <a:pt x="502325" y="5089802"/>
                  <a:pt x="502325" y="5089802"/>
                </a:cubicBezTo>
                <a:cubicBezTo>
                  <a:pt x="502325" y="5089802"/>
                  <a:pt x="502325" y="5089802"/>
                  <a:pt x="503594" y="5088758"/>
                </a:cubicBezTo>
                <a:cubicBezTo>
                  <a:pt x="503594" y="5088758"/>
                  <a:pt x="503594" y="5088758"/>
                  <a:pt x="504864" y="5087715"/>
                </a:cubicBezTo>
                <a:cubicBezTo>
                  <a:pt x="513747" y="5102233"/>
                  <a:pt x="494074" y="5085672"/>
                  <a:pt x="497248" y="5093974"/>
                </a:cubicBezTo>
                <a:cubicBezTo>
                  <a:pt x="503594" y="5110578"/>
                  <a:pt x="501056" y="5112665"/>
                  <a:pt x="501692" y="5123055"/>
                </a:cubicBezTo>
                <a:cubicBezTo>
                  <a:pt x="488998" y="5111666"/>
                  <a:pt x="492172" y="5119969"/>
                  <a:pt x="483922" y="5115839"/>
                </a:cubicBezTo>
                <a:cubicBezTo>
                  <a:pt x="495345" y="5128272"/>
                  <a:pt x="494076" y="5129315"/>
                  <a:pt x="501057" y="5134488"/>
                </a:cubicBezTo>
                <a:cubicBezTo>
                  <a:pt x="496615" y="5127228"/>
                  <a:pt x="497885" y="5126185"/>
                  <a:pt x="500423" y="5124099"/>
                </a:cubicBezTo>
                <a:cubicBezTo>
                  <a:pt x="500423" y="5124099"/>
                  <a:pt x="500423" y="5124099"/>
                  <a:pt x="501692" y="5123055"/>
                </a:cubicBezTo>
                <a:cubicBezTo>
                  <a:pt x="507403" y="5129272"/>
                  <a:pt x="504230" y="5120969"/>
                  <a:pt x="505500" y="5119926"/>
                </a:cubicBezTo>
                <a:cubicBezTo>
                  <a:pt x="511211" y="5126141"/>
                  <a:pt x="511211" y="5126141"/>
                  <a:pt x="511211" y="5126141"/>
                </a:cubicBezTo>
                <a:cubicBezTo>
                  <a:pt x="522634" y="5138575"/>
                  <a:pt x="514383" y="5134444"/>
                  <a:pt x="511845" y="5136531"/>
                </a:cubicBezTo>
                <a:cubicBezTo>
                  <a:pt x="517558" y="5142747"/>
                  <a:pt x="511845" y="5136531"/>
                  <a:pt x="517558" y="5142747"/>
                </a:cubicBezTo>
                <a:cubicBezTo>
                  <a:pt x="517558" y="5142747"/>
                  <a:pt x="517558" y="5142747"/>
                  <a:pt x="523270" y="5148964"/>
                </a:cubicBezTo>
                <a:cubicBezTo>
                  <a:pt x="515019" y="5144835"/>
                  <a:pt x="529616" y="5165570"/>
                  <a:pt x="542309" y="5176958"/>
                </a:cubicBezTo>
                <a:cubicBezTo>
                  <a:pt x="544846" y="5174871"/>
                  <a:pt x="544846" y="5174871"/>
                  <a:pt x="546115" y="5173829"/>
                </a:cubicBezTo>
                <a:cubicBezTo>
                  <a:pt x="546115" y="5173829"/>
                  <a:pt x="551828" y="5180044"/>
                  <a:pt x="551828" y="5180044"/>
                </a:cubicBezTo>
                <a:cubicBezTo>
                  <a:pt x="553096" y="5179000"/>
                  <a:pt x="553096" y="5179000"/>
                  <a:pt x="553096" y="5179000"/>
                </a:cubicBezTo>
                <a:cubicBezTo>
                  <a:pt x="557540" y="5186260"/>
                  <a:pt x="564521" y="5191434"/>
                  <a:pt x="571500" y="5196606"/>
                </a:cubicBezTo>
                <a:cubicBezTo>
                  <a:pt x="571500" y="5196606"/>
                  <a:pt x="571500" y="5196606"/>
                  <a:pt x="570232" y="5197650"/>
                </a:cubicBezTo>
                <a:cubicBezTo>
                  <a:pt x="570232" y="5197650"/>
                  <a:pt x="575945" y="5203866"/>
                  <a:pt x="575945" y="5203866"/>
                </a:cubicBezTo>
                <a:cubicBezTo>
                  <a:pt x="577214" y="5202824"/>
                  <a:pt x="577214" y="5202824"/>
                  <a:pt x="577214" y="5202824"/>
                </a:cubicBezTo>
                <a:cubicBezTo>
                  <a:pt x="571500" y="5196606"/>
                  <a:pt x="571500" y="5196606"/>
                  <a:pt x="571500" y="5196606"/>
                </a:cubicBezTo>
                <a:cubicBezTo>
                  <a:pt x="572771" y="5195564"/>
                  <a:pt x="561348" y="5183132"/>
                  <a:pt x="561348" y="5183132"/>
                </a:cubicBezTo>
                <a:cubicBezTo>
                  <a:pt x="562616" y="5182088"/>
                  <a:pt x="568328" y="5188304"/>
                  <a:pt x="569597" y="5187261"/>
                </a:cubicBezTo>
                <a:cubicBezTo>
                  <a:pt x="569597" y="5187261"/>
                  <a:pt x="570866" y="5186218"/>
                  <a:pt x="570866" y="5186218"/>
                </a:cubicBezTo>
                <a:cubicBezTo>
                  <a:pt x="570866" y="5186218"/>
                  <a:pt x="576578" y="5192434"/>
                  <a:pt x="576578" y="5192434"/>
                </a:cubicBezTo>
                <a:cubicBezTo>
                  <a:pt x="576578" y="5192434"/>
                  <a:pt x="576578" y="5192434"/>
                  <a:pt x="577847" y="5191390"/>
                </a:cubicBezTo>
                <a:cubicBezTo>
                  <a:pt x="570866" y="5186218"/>
                  <a:pt x="570866" y="5186218"/>
                  <a:pt x="570866" y="5186218"/>
                </a:cubicBezTo>
                <a:cubicBezTo>
                  <a:pt x="570866" y="5186218"/>
                  <a:pt x="565155" y="5180002"/>
                  <a:pt x="565155" y="5180002"/>
                </a:cubicBezTo>
                <a:cubicBezTo>
                  <a:pt x="566424" y="5178959"/>
                  <a:pt x="566424" y="5178959"/>
                  <a:pt x="568963" y="5176872"/>
                </a:cubicBezTo>
                <a:cubicBezTo>
                  <a:pt x="556269" y="5165483"/>
                  <a:pt x="557538" y="5164439"/>
                  <a:pt x="560077" y="5162353"/>
                </a:cubicBezTo>
                <a:cubicBezTo>
                  <a:pt x="542942" y="5143703"/>
                  <a:pt x="543578" y="5154094"/>
                  <a:pt x="530885" y="5142704"/>
                </a:cubicBezTo>
                <a:cubicBezTo>
                  <a:pt x="526442" y="5135445"/>
                  <a:pt x="526442" y="5135445"/>
                  <a:pt x="520730" y="5129228"/>
                </a:cubicBezTo>
                <a:cubicBezTo>
                  <a:pt x="520730" y="5129228"/>
                  <a:pt x="519460" y="5130270"/>
                  <a:pt x="513750" y="5124055"/>
                </a:cubicBezTo>
                <a:cubicBezTo>
                  <a:pt x="516287" y="5121968"/>
                  <a:pt x="510576" y="5115753"/>
                  <a:pt x="511845" y="5114709"/>
                </a:cubicBezTo>
                <a:cubicBezTo>
                  <a:pt x="513115" y="5113667"/>
                  <a:pt x="520094" y="5118839"/>
                  <a:pt x="520094" y="5118839"/>
                </a:cubicBezTo>
                <a:cubicBezTo>
                  <a:pt x="520094" y="5118839"/>
                  <a:pt x="520094" y="5118839"/>
                  <a:pt x="525806" y="5125055"/>
                </a:cubicBezTo>
                <a:cubicBezTo>
                  <a:pt x="534058" y="5129185"/>
                  <a:pt x="536596" y="5127099"/>
                  <a:pt x="540403" y="5123969"/>
                </a:cubicBezTo>
                <a:cubicBezTo>
                  <a:pt x="527710" y="5112580"/>
                  <a:pt x="516286" y="5100147"/>
                  <a:pt x="524537" y="5104277"/>
                </a:cubicBezTo>
                <a:cubicBezTo>
                  <a:pt x="520093" y="5097016"/>
                  <a:pt x="521362" y="5095974"/>
                  <a:pt x="514382" y="5090802"/>
                </a:cubicBezTo>
                <a:cubicBezTo>
                  <a:pt x="508671" y="5084586"/>
                  <a:pt x="506133" y="5086672"/>
                  <a:pt x="495978" y="5073196"/>
                </a:cubicBezTo>
                <a:cubicBezTo>
                  <a:pt x="495978" y="5073196"/>
                  <a:pt x="490267" y="5066981"/>
                  <a:pt x="490267" y="5066981"/>
                </a:cubicBezTo>
                <a:close/>
                <a:moveTo>
                  <a:pt x="450085" y="5064804"/>
                </a:moveTo>
                <a:cubicBezTo>
                  <a:pt x="450085" y="5064804"/>
                  <a:pt x="448710" y="5065933"/>
                  <a:pt x="448710" y="5065933"/>
                </a:cubicBezTo>
                <a:cubicBezTo>
                  <a:pt x="454853" y="5072620"/>
                  <a:pt x="454853" y="5072620"/>
                  <a:pt x="454853" y="5072620"/>
                </a:cubicBezTo>
                <a:cubicBezTo>
                  <a:pt x="454853" y="5072620"/>
                  <a:pt x="456228" y="5071489"/>
                  <a:pt x="456228" y="5071489"/>
                </a:cubicBezTo>
                <a:cubicBezTo>
                  <a:pt x="456228" y="5071489"/>
                  <a:pt x="456228" y="5071489"/>
                  <a:pt x="450085" y="5064804"/>
                </a:cubicBezTo>
                <a:close/>
                <a:moveTo>
                  <a:pt x="478870" y="5064611"/>
                </a:moveTo>
                <a:cubicBezTo>
                  <a:pt x="477495" y="5065742"/>
                  <a:pt x="477495" y="5065742"/>
                  <a:pt x="477495" y="5065742"/>
                </a:cubicBezTo>
                <a:cubicBezTo>
                  <a:pt x="483638" y="5072428"/>
                  <a:pt x="483638" y="5072428"/>
                  <a:pt x="483638" y="5072428"/>
                </a:cubicBezTo>
                <a:cubicBezTo>
                  <a:pt x="483638" y="5072428"/>
                  <a:pt x="483638" y="5072428"/>
                  <a:pt x="485013" y="5071298"/>
                </a:cubicBezTo>
                <a:cubicBezTo>
                  <a:pt x="485013" y="5071298"/>
                  <a:pt x="485013" y="5071298"/>
                  <a:pt x="478870" y="5064611"/>
                </a:cubicBezTo>
                <a:close/>
                <a:moveTo>
                  <a:pt x="260716" y="5064221"/>
                </a:moveTo>
                <a:cubicBezTo>
                  <a:pt x="260053" y="5064252"/>
                  <a:pt x="259939" y="5065031"/>
                  <a:pt x="260742" y="5067109"/>
                </a:cubicBezTo>
                <a:cubicBezTo>
                  <a:pt x="267191" y="5074128"/>
                  <a:pt x="274838" y="5080164"/>
                  <a:pt x="277457" y="5080586"/>
                </a:cubicBezTo>
                <a:cubicBezTo>
                  <a:pt x="278330" y="5080727"/>
                  <a:pt x="278644" y="5080245"/>
                  <a:pt x="278169" y="5078965"/>
                </a:cubicBezTo>
                <a:cubicBezTo>
                  <a:pt x="277537" y="5077261"/>
                  <a:pt x="275501" y="5074143"/>
                  <a:pt x="271517" y="5069204"/>
                </a:cubicBezTo>
                <a:cubicBezTo>
                  <a:pt x="269626" y="5070758"/>
                  <a:pt x="262704" y="5064127"/>
                  <a:pt x="260716" y="5064221"/>
                </a:cubicBezTo>
                <a:close/>
                <a:moveTo>
                  <a:pt x="497493" y="5063649"/>
                </a:moveTo>
                <a:lnTo>
                  <a:pt x="497911" y="5066009"/>
                </a:lnTo>
                <a:lnTo>
                  <a:pt x="497828" y="5065982"/>
                </a:lnTo>
                <a:cubicBezTo>
                  <a:pt x="497822" y="5067289"/>
                  <a:pt x="498499" y="5069340"/>
                  <a:pt x="498499" y="5069340"/>
                </a:cubicBezTo>
                <a:lnTo>
                  <a:pt x="497911" y="5066009"/>
                </a:lnTo>
                <a:lnTo>
                  <a:pt x="500690" y="5066901"/>
                </a:lnTo>
                <a:lnTo>
                  <a:pt x="506710" y="5073023"/>
                </a:lnTo>
                <a:cubicBezTo>
                  <a:pt x="506710" y="5073023"/>
                  <a:pt x="501249" y="5067079"/>
                  <a:pt x="501249" y="5067079"/>
                </a:cubicBezTo>
                <a:lnTo>
                  <a:pt x="500690" y="5066901"/>
                </a:lnTo>
                <a:close/>
                <a:moveTo>
                  <a:pt x="8643529" y="5063496"/>
                </a:moveTo>
                <a:lnTo>
                  <a:pt x="8644026" y="5064136"/>
                </a:lnTo>
                <a:cubicBezTo>
                  <a:pt x="8643965" y="5066244"/>
                  <a:pt x="8641773" y="5066337"/>
                  <a:pt x="8641711" y="5068444"/>
                </a:cubicBezTo>
                <a:cubicBezTo>
                  <a:pt x="8639519" y="5068538"/>
                  <a:pt x="8637265" y="5070739"/>
                  <a:pt x="8635074" y="5070832"/>
                </a:cubicBezTo>
                <a:lnTo>
                  <a:pt x="8635521" y="5069389"/>
                </a:lnTo>
                <a:lnTo>
                  <a:pt x="8635575" y="5069767"/>
                </a:lnTo>
                <a:cubicBezTo>
                  <a:pt x="8640155" y="5068623"/>
                  <a:pt x="8642241" y="5066643"/>
                  <a:pt x="8643183" y="5064950"/>
                </a:cubicBezTo>
                <a:close/>
                <a:moveTo>
                  <a:pt x="3933305" y="5063496"/>
                </a:moveTo>
                <a:lnTo>
                  <a:pt x="3933803" y="5064136"/>
                </a:lnTo>
                <a:cubicBezTo>
                  <a:pt x="3933741" y="5066244"/>
                  <a:pt x="3931550" y="5066337"/>
                  <a:pt x="3931488" y="5068444"/>
                </a:cubicBezTo>
                <a:cubicBezTo>
                  <a:pt x="3929296" y="5068538"/>
                  <a:pt x="3927042" y="5070739"/>
                  <a:pt x="3924850" y="5070832"/>
                </a:cubicBezTo>
                <a:lnTo>
                  <a:pt x="3925298" y="5069389"/>
                </a:lnTo>
                <a:lnTo>
                  <a:pt x="3925351" y="5069767"/>
                </a:lnTo>
                <a:cubicBezTo>
                  <a:pt x="3929931" y="5068623"/>
                  <a:pt x="3932017" y="5066643"/>
                  <a:pt x="3932959" y="5064950"/>
                </a:cubicBezTo>
                <a:close/>
                <a:moveTo>
                  <a:pt x="333174" y="5063114"/>
                </a:moveTo>
                <a:cubicBezTo>
                  <a:pt x="339316" y="5069799"/>
                  <a:pt x="342893" y="5078594"/>
                  <a:pt x="349036" y="5085280"/>
                </a:cubicBezTo>
                <a:cubicBezTo>
                  <a:pt x="350319" y="5084225"/>
                  <a:pt x="352886" y="5082116"/>
                  <a:pt x="354169" y="5081060"/>
                </a:cubicBezTo>
                <a:cubicBezTo>
                  <a:pt x="354169" y="5081060"/>
                  <a:pt x="349309" y="5073320"/>
                  <a:pt x="343166" y="5066634"/>
                </a:cubicBezTo>
                <a:cubicBezTo>
                  <a:pt x="341882" y="5067689"/>
                  <a:pt x="340600" y="5068744"/>
                  <a:pt x="333174" y="5063114"/>
                </a:cubicBezTo>
                <a:close/>
                <a:moveTo>
                  <a:pt x="361734" y="5063107"/>
                </a:moveTo>
                <a:cubicBezTo>
                  <a:pt x="360462" y="5064154"/>
                  <a:pt x="364904" y="5071421"/>
                  <a:pt x="363632" y="5072468"/>
                </a:cubicBezTo>
                <a:cubicBezTo>
                  <a:pt x="375063" y="5084909"/>
                  <a:pt x="372517" y="5087002"/>
                  <a:pt x="371243" y="5088048"/>
                </a:cubicBezTo>
                <a:cubicBezTo>
                  <a:pt x="382677" y="5100491"/>
                  <a:pt x="380130" y="5102585"/>
                  <a:pt x="391563" y="5115026"/>
                </a:cubicBezTo>
                <a:cubicBezTo>
                  <a:pt x="394108" y="5112934"/>
                  <a:pt x="395382" y="5111886"/>
                  <a:pt x="401099" y="5118107"/>
                </a:cubicBezTo>
                <a:cubicBezTo>
                  <a:pt x="399825" y="5119154"/>
                  <a:pt x="405542" y="5125376"/>
                  <a:pt x="411258" y="5131597"/>
                </a:cubicBezTo>
                <a:cubicBezTo>
                  <a:pt x="408712" y="5133690"/>
                  <a:pt x="413155" y="5140957"/>
                  <a:pt x="418871" y="5147177"/>
                </a:cubicBezTo>
                <a:cubicBezTo>
                  <a:pt x="418871" y="5147177"/>
                  <a:pt x="424587" y="5153399"/>
                  <a:pt x="424587" y="5153399"/>
                </a:cubicBezTo>
                <a:cubicBezTo>
                  <a:pt x="423314" y="5154446"/>
                  <a:pt x="429031" y="5160666"/>
                  <a:pt x="429031" y="5160666"/>
                </a:cubicBezTo>
                <a:cubicBezTo>
                  <a:pt x="427757" y="5161714"/>
                  <a:pt x="433473" y="5167935"/>
                  <a:pt x="432200" y="5168981"/>
                </a:cubicBezTo>
                <a:cubicBezTo>
                  <a:pt x="436644" y="5176248"/>
                  <a:pt x="437916" y="5175202"/>
                  <a:pt x="443632" y="5181424"/>
                </a:cubicBezTo>
                <a:cubicBezTo>
                  <a:pt x="442360" y="5182469"/>
                  <a:pt x="442360" y="5182469"/>
                  <a:pt x="448077" y="5188691"/>
                </a:cubicBezTo>
                <a:cubicBezTo>
                  <a:pt x="448077" y="5188691"/>
                  <a:pt x="450623" y="5186598"/>
                  <a:pt x="449349" y="5187645"/>
                </a:cubicBezTo>
                <a:cubicBezTo>
                  <a:pt x="455066" y="5193865"/>
                  <a:pt x="456339" y="5192820"/>
                  <a:pt x="456339" y="5192820"/>
                </a:cubicBezTo>
                <a:cubicBezTo>
                  <a:pt x="462055" y="5199041"/>
                  <a:pt x="455066" y="5193865"/>
                  <a:pt x="460782" y="5200087"/>
                </a:cubicBezTo>
                <a:cubicBezTo>
                  <a:pt x="467770" y="5205261"/>
                  <a:pt x="470941" y="5213575"/>
                  <a:pt x="477930" y="5218750"/>
                </a:cubicBezTo>
                <a:cubicBezTo>
                  <a:pt x="480314" y="5219520"/>
                  <a:pt x="481904" y="5219578"/>
                  <a:pt x="482789" y="5219022"/>
                </a:cubicBezTo>
                <a:cubicBezTo>
                  <a:pt x="483674" y="5218466"/>
                  <a:pt x="483854" y="5217294"/>
                  <a:pt x="483419" y="5215604"/>
                </a:cubicBezTo>
                <a:cubicBezTo>
                  <a:pt x="482549" y="5212224"/>
                  <a:pt x="479215" y="5206773"/>
                  <a:pt x="474135" y="5200028"/>
                </a:cubicBezTo>
                <a:cubicBezTo>
                  <a:pt x="467148" y="5194856"/>
                  <a:pt x="467148" y="5194856"/>
                  <a:pt x="461431" y="5188633"/>
                </a:cubicBezTo>
                <a:cubicBezTo>
                  <a:pt x="462704" y="5187588"/>
                  <a:pt x="462704" y="5187588"/>
                  <a:pt x="469694" y="5192762"/>
                </a:cubicBezTo>
                <a:cubicBezTo>
                  <a:pt x="459533" y="5179273"/>
                  <a:pt x="473512" y="5189623"/>
                  <a:pt x="469069" y="5182355"/>
                </a:cubicBezTo>
                <a:cubicBezTo>
                  <a:pt x="463353" y="5176134"/>
                  <a:pt x="463353" y="5176134"/>
                  <a:pt x="456364" y="5170959"/>
                </a:cubicBezTo>
                <a:cubicBezTo>
                  <a:pt x="453192" y="5162645"/>
                  <a:pt x="437318" y="5142935"/>
                  <a:pt x="438592" y="5141888"/>
                </a:cubicBezTo>
                <a:cubicBezTo>
                  <a:pt x="434148" y="5134620"/>
                  <a:pt x="423989" y="5121134"/>
                  <a:pt x="418272" y="5114911"/>
                </a:cubicBezTo>
                <a:cubicBezTo>
                  <a:pt x="412557" y="5108689"/>
                  <a:pt x="414454" y="5118051"/>
                  <a:pt x="413180" y="5119097"/>
                </a:cubicBezTo>
                <a:cubicBezTo>
                  <a:pt x="418896" y="5125319"/>
                  <a:pt x="417624" y="5126364"/>
                  <a:pt x="417624" y="5126364"/>
                </a:cubicBezTo>
                <a:cubicBezTo>
                  <a:pt x="410634" y="5121190"/>
                  <a:pt x="403645" y="5116015"/>
                  <a:pt x="402371" y="5117062"/>
                </a:cubicBezTo>
                <a:cubicBezTo>
                  <a:pt x="403645" y="5116015"/>
                  <a:pt x="396655" y="5110840"/>
                  <a:pt x="397929" y="5109794"/>
                </a:cubicBezTo>
                <a:cubicBezTo>
                  <a:pt x="399201" y="5108746"/>
                  <a:pt x="407463" y="5112876"/>
                  <a:pt x="404294" y="5104561"/>
                </a:cubicBezTo>
                <a:cubicBezTo>
                  <a:pt x="391588" y="5093166"/>
                  <a:pt x="394135" y="5091072"/>
                  <a:pt x="389691" y="5083805"/>
                </a:cubicBezTo>
                <a:cubicBezTo>
                  <a:pt x="390965" y="5082759"/>
                  <a:pt x="385248" y="5076537"/>
                  <a:pt x="383974" y="5077584"/>
                </a:cubicBezTo>
                <a:cubicBezTo>
                  <a:pt x="382703" y="5078630"/>
                  <a:pt x="388419" y="5084852"/>
                  <a:pt x="388419" y="5084852"/>
                </a:cubicBezTo>
                <a:cubicBezTo>
                  <a:pt x="374439" y="5074502"/>
                  <a:pt x="384599" y="5087992"/>
                  <a:pt x="371894" y="5076594"/>
                </a:cubicBezTo>
                <a:cubicBezTo>
                  <a:pt x="371894" y="5076594"/>
                  <a:pt x="373166" y="5075547"/>
                  <a:pt x="373166" y="5075547"/>
                </a:cubicBezTo>
                <a:cubicBezTo>
                  <a:pt x="367451" y="5069329"/>
                  <a:pt x="368724" y="5068282"/>
                  <a:pt x="361734" y="5063107"/>
                </a:cubicBezTo>
                <a:close/>
                <a:moveTo>
                  <a:pt x="8643921" y="5061847"/>
                </a:moveTo>
                <a:lnTo>
                  <a:pt x="8643529" y="5063496"/>
                </a:lnTo>
                <a:lnTo>
                  <a:pt x="8642521" y="5062198"/>
                </a:lnTo>
                <a:lnTo>
                  <a:pt x="8642777" y="5062133"/>
                </a:lnTo>
                <a:cubicBezTo>
                  <a:pt x="8643921" y="5061847"/>
                  <a:pt x="8643921" y="5061847"/>
                  <a:pt x="8643921" y="5061847"/>
                </a:cubicBezTo>
                <a:close/>
                <a:moveTo>
                  <a:pt x="3933698" y="5061847"/>
                </a:moveTo>
                <a:lnTo>
                  <a:pt x="3933305" y="5063496"/>
                </a:lnTo>
                <a:lnTo>
                  <a:pt x="3932297" y="5062198"/>
                </a:lnTo>
                <a:lnTo>
                  <a:pt x="3932554" y="5062133"/>
                </a:lnTo>
                <a:cubicBezTo>
                  <a:pt x="3933698" y="5061847"/>
                  <a:pt x="3933698" y="5061847"/>
                  <a:pt x="3933698" y="5061847"/>
                </a:cubicBezTo>
                <a:close/>
                <a:moveTo>
                  <a:pt x="300019" y="5059074"/>
                </a:moveTo>
                <a:cubicBezTo>
                  <a:pt x="299102" y="5059827"/>
                  <a:pt x="299102" y="5059827"/>
                  <a:pt x="305245" y="5066514"/>
                </a:cubicBezTo>
                <a:cubicBezTo>
                  <a:pt x="305245" y="5066514"/>
                  <a:pt x="305245" y="5066514"/>
                  <a:pt x="306163" y="5065760"/>
                </a:cubicBezTo>
                <a:cubicBezTo>
                  <a:pt x="300019" y="5059074"/>
                  <a:pt x="300019" y="5059074"/>
                  <a:pt x="300019" y="5059074"/>
                </a:cubicBezTo>
                <a:close/>
                <a:moveTo>
                  <a:pt x="740481" y="5058711"/>
                </a:moveTo>
                <a:cubicBezTo>
                  <a:pt x="740481" y="5058711"/>
                  <a:pt x="741917" y="5060274"/>
                  <a:pt x="743197" y="5061968"/>
                </a:cubicBezTo>
                <a:lnTo>
                  <a:pt x="743550" y="5062776"/>
                </a:lnTo>
                <a:close/>
                <a:moveTo>
                  <a:pt x="796415" y="5056649"/>
                </a:moveTo>
                <a:lnTo>
                  <a:pt x="807909" y="5069159"/>
                </a:lnTo>
                <a:cubicBezTo>
                  <a:pt x="806643" y="5070201"/>
                  <a:pt x="806643" y="5070201"/>
                  <a:pt x="812389" y="5076456"/>
                </a:cubicBezTo>
                <a:cubicBezTo>
                  <a:pt x="813657" y="5075415"/>
                  <a:pt x="813657" y="5075415"/>
                  <a:pt x="814923" y="5074374"/>
                </a:cubicBezTo>
                <a:cubicBezTo>
                  <a:pt x="814923" y="5074374"/>
                  <a:pt x="809178" y="5068118"/>
                  <a:pt x="803429" y="5061863"/>
                </a:cubicBezTo>
                <a:cubicBezTo>
                  <a:pt x="802162" y="5062905"/>
                  <a:pt x="796415" y="5056649"/>
                  <a:pt x="796415" y="5056649"/>
                </a:cubicBezTo>
                <a:close/>
                <a:moveTo>
                  <a:pt x="433099" y="5056276"/>
                </a:moveTo>
                <a:cubicBezTo>
                  <a:pt x="431392" y="5054746"/>
                  <a:pt x="431048" y="5055028"/>
                  <a:pt x="433431" y="5058936"/>
                </a:cubicBezTo>
                <a:cubicBezTo>
                  <a:pt x="434806" y="5057806"/>
                  <a:pt x="439575" y="5065621"/>
                  <a:pt x="440950" y="5064492"/>
                </a:cubicBezTo>
                <a:cubicBezTo>
                  <a:pt x="437878" y="5061149"/>
                  <a:pt x="434807" y="5057806"/>
                  <a:pt x="433099" y="5056276"/>
                </a:cubicBezTo>
                <a:close/>
                <a:moveTo>
                  <a:pt x="182041" y="5053250"/>
                </a:moveTo>
                <a:cubicBezTo>
                  <a:pt x="182287" y="5054392"/>
                  <a:pt x="183390" y="5056176"/>
                  <a:pt x="182779" y="5056678"/>
                </a:cubicBezTo>
                <a:cubicBezTo>
                  <a:pt x="184000" y="5055674"/>
                  <a:pt x="189630" y="5061801"/>
                  <a:pt x="189630" y="5061801"/>
                </a:cubicBezTo>
                <a:cubicBezTo>
                  <a:pt x="195261" y="5067929"/>
                  <a:pt x="200893" y="5074058"/>
                  <a:pt x="202115" y="5073054"/>
                </a:cubicBezTo>
                <a:cubicBezTo>
                  <a:pt x="203338" y="5072049"/>
                  <a:pt x="197707" y="5065919"/>
                  <a:pt x="192075" y="5059791"/>
                </a:cubicBezTo>
                <a:cubicBezTo>
                  <a:pt x="192075" y="5059791"/>
                  <a:pt x="190853" y="5060796"/>
                  <a:pt x="190853" y="5060796"/>
                </a:cubicBezTo>
                <a:cubicBezTo>
                  <a:pt x="190853" y="5060796"/>
                  <a:pt x="186444" y="5053664"/>
                  <a:pt x="186444" y="5053664"/>
                </a:cubicBezTo>
                <a:cubicBezTo>
                  <a:pt x="182407" y="5051604"/>
                  <a:pt x="181796" y="5052107"/>
                  <a:pt x="182041" y="5053250"/>
                </a:cubicBezTo>
                <a:close/>
                <a:moveTo>
                  <a:pt x="307810" y="5052670"/>
                </a:moveTo>
                <a:cubicBezTo>
                  <a:pt x="311554" y="5059372"/>
                  <a:pt x="318049" y="5063814"/>
                  <a:pt x="318049" y="5063814"/>
                </a:cubicBezTo>
                <a:cubicBezTo>
                  <a:pt x="318049" y="5063814"/>
                  <a:pt x="314303" y="5057112"/>
                  <a:pt x="314303" y="5057112"/>
                </a:cubicBezTo>
                <a:cubicBezTo>
                  <a:pt x="307810" y="5052670"/>
                  <a:pt x="307810" y="5052670"/>
                  <a:pt x="307810" y="5052670"/>
                </a:cubicBezTo>
                <a:close/>
                <a:moveTo>
                  <a:pt x="668081" y="5049903"/>
                </a:moveTo>
                <a:cubicBezTo>
                  <a:pt x="674223" y="5056588"/>
                  <a:pt x="672847" y="5057718"/>
                  <a:pt x="678991" y="5064404"/>
                </a:cubicBezTo>
                <a:cubicBezTo>
                  <a:pt x="680367" y="5063275"/>
                  <a:pt x="680367" y="5063275"/>
                  <a:pt x="681741" y="5062144"/>
                </a:cubicBezTo>
                <a:cubicBezTo>
                  <a:pt x="675596" y="5055458"/>
                  <a:pt x="674223" y="5056588"/>
                  <a:pt x="668081" y="5049903"/>
                </a:cubicBezTo>
                <a:close/>
                <a:moveTo>
                  <a:pt x="364708" y="5048930"/>
                </a:moveTo>
                <a:cubicBezTo>
                  <a:pt x="367779" y="5052272"/>
                  <a:pt x="371136" y="5055380"/>
                  <a:pt x="373102" y="5056698"/>
                </a:cubicBezTo>
                <a:cubicBezTo>
                  <a:pt x="374086" y="5057357"/>
                  <a:pt x="374720" y="5057569"/>
                  <a:pt x="374796" y="5057139"/>
                </a:cubicBezTo>
                <a:cubicBezTo>
                  <a:pt x="374873" y="5056709"/>
                  <a:pt x="374391" y="5055638"/>
                  <a:pt x="373142" y="5053730"/>
                </a:cubicBezTo>
                <a:cubicBezTo>
                  <a:pt x="371996" y="5054672"/>
                  <a:pt x="365853" y="5047988"/>
                  <a:pt x="364708" y="5048930"/>
                </a:cubicBezTo>
                <a:close/>
                <a:moveTo>
                  <a:pt x="222745" y="5048875"/>
                </a:moveTo>
                <a:cubicBezTo>
                  <a:pt x="223775" y="5050160"/>
                  <a:pt x="226338" y="5052867"/>
                  <a:pt x="227517" y="5053822"/>
                </a:cubicBezTo>
                <a:cubicBezTo>
                  <a:pt x="228304" y="5054458"/>
                  <a:pt x="228476" y="5054318"/>
                  <a:pt x="227169" y="5052458"/>
                </a:cubicBezTo>
                <a:cubicBezTo>
                  <a:pt x="222218" y="5047726"/>
                  <a:pt x="221715" y="5047589"/>
                  <a:pt x="222745" y="5048875"/>
                </a:cubicBezTo>
                <a:close/>
                <a:moveTo>
                  <a:pt x="579678" y="5048248"/>
                </a:moveTo>
                <a:cubicBezTo>
                  <a:pt x="584797" y="5053820"/>
                  <a:pt x="591061" y="5058449"/>
                  <a:pt x="591061" y="5058449"/>
                </a:cubicBezTo>
                <a:cubicBezTo>
                  <a:pt x="591061" y="5058449"/>
                  <a:pt x="592208" y="5057507"/>
                  <a:pt x="592208" y="5057507"/>
                </a:cubicBezTo>
                <a:cubicBezTo>
                  <a:pt x="587088" y="5051936"/>
                  <a:pt x="581969" y="5046365"/>
                  <a:pt x="579678" y="5048248"/>
                </a:cubicBezTo>
                <a:close/>
                <a:moveTo>
                  <a:pt x="565662" y="5046566"/>
                </a:moveTo>
                <a:cubicBezTo>
                  <a:pt x="564551" y="5046013"/>
                  <a:pt x="565743" y="5047967"/>
                  <a:pt x="571886" y="5054653"/>
                </a:cubicBezTo>
                <a:cubicBezTo>
                  <a:pt x="571886" y="5054653"/>
                  <a:pt x="573261" y="5053523"/>
                  <a:pt x="573261" y="5053523"/>
                </a:cubicBezTo>
                <a:cubicBezTo>
                  <a:pt x="570189" y="5050180"/>
                  <a:pt x="566774" y="5047119"/>
                  <a:pt x="565662" y="5046566"/>
                </a:cubicBezTo>
                <a:close/>
                <a:moveTo>
                  <a:pt x="502015" y="5046150"/>
                </a:moveTo>
                <a:cubicBezTo>
                  <a:pt x="502015" y="5046150"/>
                  <a:pt x="502015" y="5046150"/>
                  <a:pt x="506621" y="5053540"/>
                </a:cubicBezTo>
                <a:cubicBezTo>
                  <a:pt x="507865" y="5052517"/>
                  <a:pt x="507865" y="5052517"/>
                  <a:pt x="507865" y="5052517"/>
                </a:cubicBezTo>
                <a:cubicBezTo>
                  <a:pt x="507865" y="5052517"/>
                  <a:pt x="502015" y="5046150"/>
                  <a:pt x="502015" y="5046150"/>
                </a:cubicBezTo>
                <a:close/>
                <a:moveTo>
                  <a:pt x="7487925" y="5044763"/>
                </a:moveTo>
                <a:lnTo>
                  <a:pt x="7490149" y="5045579"/>
                </a:lnTo>
                <a:lnTo>
                  <a:pt x="7488398" y="5049657"/>
                </a:lnTo>
                <a:close/>
                <a:moveTo>
                  <a:pt x="555978" y="5044260"/>
                </a:moveTo>
                <a:cubicBezTo>
                  <a:pt x="561681" y="5050467"/>
                  <a:pt x="573089" y="5062884"/>
                  <a:pt x="574357" y="5061842"/>
                </a:cubicBezTo>
                <a:cubicBezTo>
                  <a:pt x="578793" y="5069090"/>
                  <a:pt x="569293" y="5066005"/>
                  <a:pt x="574996" y="5072211"/>
                </a:cubicBezTo>
                <a:cubicBezTo>
                  <a:pt x="580701" y="5078421"/>
                  <a:pt x="586405" y="5084628"/>
                  <a:pt x="588936" y="5082547"/>
                </a:cubicBezTo>
                <a:cubicBezTo>
                  <a:pt x="590201" y="5081507"/>
                  <a:pt x="585764" y="5074259"/>
                  <a:pt x="587030" y="5073218"/>
                </a:cubicBezTo>
                <a:cubicBezTo>
                  <a:pt x="587030" y="5073218"/>
                  <a:pt x="594000" y="5078385"/>
                  <a:pt x="595264" y="5077345"/>
                </a:cubicBezTo>
                <a:cubicBezTo>
                  <a:pt x="590828" y="5070097"/>
                  <a:pt x="590828" y="5070097"/>
                  <a:pt x="592093" y="5069056"/>
                </a:cubicBezTo>
                <a:cubicBezTo>
                  <a:pt x="599062" y="5074224"/>
                  <a:pt x="603501" y="5081472"/>
                  <a:pt x="610471" y="5086640"/>
                </a:cubicBezTo>
                <a:cubicBezTo>
                  <a:pt x="610471" y="5086640"/>
                  <a:pt x="610471" y="5086640"/>
                  <a:pt x="609205" y="5087680"/>
                </a:cubicBezTo>
                <a:cubicBezTo>
                  <a:pt x="609205" y="5087680"/>
                  <a:pt x="609205" y="5087680"/>
                  <a:pt x="614908" y="5093887"/>
                </a:cubicBezTo>
                <a:cubicBezTo>
                  <a:pt x="614908" y="5093887"/>
                  <a:pt x="614908" y="5093887"/>
                  <a:pt x="616174" y="5092847"/>
                </a:cubicBezTo>
                <a:cubicBezTo>
                  <a:pt x="617441" y="5091806"/>
                  <a:pt x="624409" y="5096974"/>
                  <a:pt x="625675" y="5095933"/>
                </a:cubicBezTo>
                <a:cubicBezTo>
                  <a:pt x="625675" y="5095933"/>
                  <a:pt x="625675" y="5095933"/>
                  <a:pt x="619972" y="5089726"/>
                </a:cubicBezTo>
                <a:cubicBezTo>
                  <a:pt x="619972" y="5089726"/>
                  <a:pt x="621237" y="5088685"/>
                  <a:pt x="621237" y="5088685"/>
                </a:cubicBezTo>
                <a:cubicBezTo>
                  <a:pt x="628207" y="5093852"/>
                  <a:pt x="629473" y="5092811"/>
                  <a:pt x="623769" y="5086604"/>
                </a:cubicBezTo>
                <a:cubicBezTo>
                  <a:pt x="623769" y="5086604"/>
                  <a:pt x="623769" y="5086604"/>
                  <a:pt x="618066" y="5080396"/>
                </a:cubicBezTo>
                <a:cubicBezTo>
                  <a:pt x="616799" y="5081437"/>
                  <a:pt x="616799" y="5081437"/>
                  <a:pt x="615535" y="5082478"/>
                </a:cubicBezTo>
                <a:cubicBezTo>
                  <a:pt x="614268" y="5083518"/>
                  <a:pt x="614268" y="5083518"/>
                  <a:pt x="614268" y="5083518"/>
                </a:cubicBezTo>
                <a:cubicBezTo>
                  <a:pt x="614268" y="5083518"/>
                  <a:pt x="613003" y="5084558"/>
                  <a:pt x="613003" y="5084558"/>
                </a:cubicBezTo>
                <a:cubicBezTo>
                  <a:pt x="608563" y="5077310"/>
                  <a:pt x="600328" y="5073183"/>
                  <a:pt x="588919" y="5060767"/>
                </a:cubicBezTo>
                <a:cubicBezTo>
                  <a:pt x="586389" y="5062848"/>
                  <a:pt x="579418" y="5057680"/>
                  <a:pt x="575621" y="5060803"/>
                </a:cubicBezTo>
                <a:cubicBezTo>
                  <a:pt x="571183" y="5053553"/>
                  <a:pt x="558510" y="5042179"/>
                  <a:pt x="555978" y="5044260"/>
                </a:cubicBezTo>
                <a:close/>
                <a:moveTo>
                  <a:pt x="432261" y="5043762"/>
                </a:moveTo>
                <a:cubicBezTo>
                  <a:pt x="432513" y="5045022"/>
                  <a:pt x="433705" y="5046975"/>
                  <a:pt x="433705" y="5046975"/>
                </a:cubicBezTo>
                <a:cubicBezTo>
                  <a:pt x="435080" y="5045845"/>
                  <a:pt x="441222" y="5052531"/>
                  <a:pt x="441222" y="5052531"/>
                </a:cubicBezTo>
                <a:cubicBezTo>
                  <a:pt x="435080" y="5045845"/>
                  <a:pt x="436454" y="5044715"/>
                  <a:pt x="436454" y="5044715"/>
                </a:cubicBezTo>
                <a:cubicBezTo>
                  <a:pt x="432696" y="5041937"/>
                  <a:pt x="432009" y="5042503"/>
                  <a:pt x="432261" y="5043762"/>
                </a:cubicBezTo>
                <a:close/>
                <a:moveTo>
                  <a:pt x="791024" y="5038810"/>
                </a:moveTo>
                <a:cubicBezTo>
                  <a:pt x="794998" y="5045324"/>
                  <a:pt x="796144" y="5044381"/>
                  <a:pt x="800118" y="5050895"/>
                </a:cubicBezTo>
                <a:cubicBezTo>
                  <a:pt x="801264" y="5049953"/>
                  <a:pt x="801264" y="5049953"/>
                  <a:pt x="802409" y="5049011"/>
                </a:cubicBezTo>
                <a:cubicBezTo>
                  <a:pt x="797290" y="5043440"/>
                  <a:pt x="792171" y="5037869"/>
                  <a:pt x="791024" y="5038810"/>
                </a:cubicBezTo>
                <a:close/>
                <a:moveTo>
                  <a:pt x="206054" y="5038524"/>
                </a:moveTo>
                <a:cubicBezTo>
                  <a:pt x="211513" y="5044466"/>
                  <a:pt x="210291" y="5045471"/>
                  <a:pt x="215751" y="5051413"/>
                </a:cubicBezTo>
                <a:cubicBezTo>
                  <a:pt x="217728" y="5052397"/>
                  <a:pt x="218603" y="5052330"/>
                  <a:pt x="218681" y="5051613"/>
                </a:cubicBezTo>
                <a:cubicBezTo>
                  <a:pt x="218919" y="5049462"/>
                  <a:pt x="211982" y="5041474"/>
                  <a:pt x="206054" y="5038524"/>
                </a:cubicBezTo>
                <a:close/>
                <a:moveTo>
                  <a:pt x="630203" y="5038010"/>
                </a:moveTo>
                <a:cubicBezTo>
                  <a:pt x="629056" y="5038952"/>
                  <a:pt x="636345" y="5044695"/>
                  <a:pt x="635199" y="5045636"/>
                </a:cubicBezTo>
                <a:cubicBezTo>
                  <a:pt x="636345" y="5044695"/>
                  <a:pt x="642488" y="5051381"/>
                  <a:pt x="642488" y="5051381"/>
                </a:cubicBezTo>
                <a:cubicBezTo>
                  <a:pt x="636345" y="5044695"/>
                  <a:pt x="631349" y="5037069"/>
                  <a:pt x="630203" y="5038010"/>
                </a:cubicBezTo>
                <a:close/>
                <a:moveTo>
                  <a:pt x="416378" y="5037750"/>
                </a:moveTo>
                <a:cubicBezTo>
                  <a:pt x="416378" y="5037750"/>
                  <a:pt x="416378" y="5037750"/>
                  <a:pt x="415118" y="5038786"/>
                </a:cubicBezTo>
                <a:cubicBezTo>
                  <a:pt x="415118" y="5038786"/>
                  <a:pt x="413858" y="5039822"/>
                  <a:pt x="412597" y="5040858"/>
                </a:cubicBezTo>
                <a:cubicBezTo>
                  <a:pt x="412597" y="5040858"/>
                  <a:pt x="412597" y="5040858"/>
                  <a:pt x="418741" y="5047543"/>
                </a:cubicBezTo>
                <a:cubicBezTo>
                  <a:pt x="420590" y="5048955"/>
                  <a:pt x="421752" y="5049466"/>
                  <a:pt x="422358" y="5049335"/>
                </a:cubicBezTo>
                <a:cubicBezTo>
                  <a:pt x="422963" y="5049205"/>
                  <a:pt x="423013" y="5048430"/>
                  <a:pt x="422640" y="5047271"/>
                </a:cubicBezTo>
                <a:cubicBezTo>
                  <a:pt x="421890" y="5044952"/>
                  <a:pt x="419450" y="5041092"/>
                  <a:pt x="416378" y="5037750"/>
                </a:cubicBezTo>
                <a:close/>
                <a:moveTo>
                  <a:pt x="378655" y="5037467"/>
                </a:moveTo>
                <a:cubicBezTo>
                  <a:pt x="377383" y="5038511"/>
                  <a:pt x="387556" y="5052008"/>
                  <a:pt x="379294" y="5047868"/>
                </a:cubicBezTo>
                <a:cubicBezTo>
                  <a:pt x="390736" y="5060322"/>
                  <a:pt x="404719" y="5070687"/>
                  <a:pt x="394547" y="5057190"/>
                </a:cubicBezTo>
                <a:cubicBezTo>
                  <a:pt x="394547" y="5057190"/>
                  <a:pt x="400267" y="5063417"/>
                  <a:pt x="405989" y="5069644"/>
                </a:cubicBezTo>
                <a:cubicBezTo>
                  <a:pt x="411711" y="5075870"/>
                  <a:pt x="412981" y="5074826"/>
                  <a:pt x="412981" y="5074826"/>
                </a:cubicBezTo>
                <a:cubicBezTo>
                  <a:pt x="412981" y="5074826"/>
                  <a:pt x="412981" y="5074826"/>
                  <a:pt x="418700" y="5081052"/>
                </a:cubicBezTo>
                <a:cubicBezTo>
                  <a:pt x="418700" y="5081052"/>
                  <a:pt x="416161" y="5083140"/>
                  <a:pt x="414891" y="5084183"/>
                </a:cubicBezTo>
                <a:cubicBezTo>
                  <a:pt x="409170" y="5077958"/>
                  <a:pt x="410440" y="5076914"/>
                  <a:pt x="404719" y="5070687"/>
                </a:cubicBezTo>
                <a:cubicBezTo>
                  <a:pt x="403449" y="5071731"/>
                  <a:pt x="397727" y="5065505"/>
                  <a:pt x="396457" y="5066548"/>
                </a:cubicBezTo>
                <a:cubicBezTo>
                  <a:pt x="400909" y="5073820"/>
                  <a:pt x="405359" y="5081090"/>
                  <a:pt x="404090" y="5082134"/>
                </a:cubicBezTo>
                <a:cubicBezTo>
                  <a:pt x="409810" y="5088361"/>
                  <a:pt x="416801" y="5093543"/>
                  <a:pt x="421253" y="5100814"/>
                </a:cubicBezTo>
                <a:cubicBezTo>
                  <a:pt x="416801" y="5093543"/>
                  <a:pt x="416801" y="5093543"/>
                  <a:pt x="418072" y="5092499"/>
                </a:cubicBezTo>
                <a:cubicBezTo>
                  <a:pt x="423794" y="5098727"/>
                  <a:pt x="425063" y="5097682"/>
                  <a:pt x="430785" y="5103908"/>
                </a:cubicBezTo>
                <a:cubicBezTo>
                  <a:pt x="429515" y="5104953"/>
                  <a:pt x="423794" y="5098727"/>
                  <a:pt x="422522" y="5099770"/>
                </a:cubicBezTo>
                <a:cubicBezTo>
                  <a:pt x="428244" y="5105997"/>
                  <a:pt x="426975" y="5107042"/>
                  <a:pt x="432695" y="5113267"/>
                </a:cubicBezTo>
                <a:cubicBezTo>
                  <a:pt x="432695" y="5113267"/>
                  <a:pt x="432695" y="5113267"/>
                  <a:pt x="431426" y="5114312"/>
                </a:cubicBezTo>
                <a:cubicBezTo>
                  <a:pt x="425705" y="5108085"/>
                  <a:pt x="424434" y="5109130"/>
                  <a:pt x="424434" y="5109130"/>
                </a:cubicBezTo>
                <a:cubicBezTo>
                  <a:pt x="423165" y="5110174"/>
                  <a:pt x="423165" y="5110174"/>
                  <a:pt x="423165" y="5110174"/>
                </a:cubicBezTo>
                <a:cubicBezTo>
                  <a:pt x="423165" y="5110174"/>
                  <a:pt x="423165" y="5110174"/>
                  <a:pt x="428885" y="5116399"/>
                </a:cubicBezTo>
                <a:cubicBezTo>
                  <a:pt x="427615" y="5117443"/>
                  <a:pt x="434607" y="5122626"/>
                  <a:pt x="434607" y="5122626"/>
                </a:cubicBezTo>
                <a:cubicBezTo>
                  <a:pt x="441597" y="5127809"/>
                  <a:pt x="435876" y="5121582"/>
                  <a:pt x="442869" y="5126766"/>
                </a:cubicBezTo>
                <a:cubicBezTo>
                  <a:pt x="437147" y="5120538"/>
                  <a:pt x="438417" y="5119494"/>
                  <a:pt x="438417" y="5119494"/>
                </a:cubicBezTo>
                <a:cubicBezTo>
                  <a:pt x="440957" y="5117406"/>
                  <a:pt x="442228" y="5116361"/>
                  <a:pt x="447949" y="5122588"/>
                </a:cubicBezTo>
                <a:cubicBezTo>
                  <a:pt x="440957" y="5117406"/>
                  <a:pt x="451129" y="5130903"/>
                  <a:pt x="449858" y="5131946"/>
                </a:cubicBezTo>
                <a:cubicBezTo>
                  <a:pt x="448589" y="5132991"/>
                  <a:pt x="442869" y="5126766"/>
                  <a:pt x="447317" y="5134035"/>
                </a:cubicBezTo>
                <a:cubicBezTo>
                  <a:pt x="453039" y="5140263"/>
                  <a:pt x="460032" y="5145446"/>
                  <a:pt x="464482" y="5152714"/>
                </a:cubicBezTo>
                <a:cubicBezTo>
                  <a:pt x="464482" y="5152714"/>
                  <a:pt x="463212" y="5153758"/>
                  <a:pt x="463212" y="5153758"/>
                </a:cubicBezTo>
                <a:cubicBezTo>
                  <a:pt x="454951" y="5149622"/>
                  <a:pt x="453682" y="5150665"/>
                  <a:pt x="455591" y="5160023"/>
                </a:cubicBezTo>
                <a:cubicBezTo>
                  <a:pt x="461312" y="5166250"/>
                  <a:pt x="462582" y="5165207"/>
                  <a:pt x="469575" y="5170389"/>
                </a:cubicBezTo>
                <a:cubicBezTo>
                  <a:pt x="468304" y="5171433"/>
                  <a:pt x="467034" y="5172476"/>
                  <a:pt x="472754" y="5178702"/>
                </a:cubicBezTo>
                <a:cubicBezTo>
                  <a:pt x="475294" y="5176614"/>
                  <a:pt x="489919" y="5197383"/>
                  <a:pt x="496909" y="5202565"/>
                </a:cubicBezTo>
                <a:cubicBezTo>
                  <a:pt x="496909" y="5202565"/>
                  <a:pt x="495641" y="5203610"/>
                  <a:pt x="495641" y="5203610"/>
                </a:cubicBezTo>
                <a:cubicBezTo>
                  <a:pt x="500091" y="5210880"/>
                  <a:pt x="491829" y="5206742"/>
                  <a:pt x="502001" y="5220238"/>
                </a:cubicBezTo>
                <a:cubicBezTo>
                  <a:pt x="503272" y="5219195"/>
                  <a:pt x="504541" y="5218150"/>
                  <a:pt x="511534" y="5223334"/>
                </a:cubicBezTo>
                <a:cubicBezTo>
                  <a:pt x="511534" y="5223334"/>
                  <a:pt x="511534" y="5223334"/>
                  <a:pt x="517255" y="5229561"/>
                </a:cubicBezTo>
                <a:cubicBezTo>
                  <a:pt x="517255" y="5229561"/>
                  <a:pt x="518525" y="5228516"/>
                  <a:pt x="518525" y="5228516"/>
                </a:cubicBezTo>
                <a:cubicBezTo>
                  <a:pt x="522656" y="5230585"/>
                  <a:pt x="524721" y="5231620"/>
                  <a:pt x="526071" y="5231876"/>
                </a:cubicBezTo>
                <a:cubicBezTo>
                  <a:pt x="527420" y="5232132"/>
                  <a:pt x="528056" y="5231611"/>
                  <a:pt x="529326" y="5230566"/>
                </a:cubicBezTo>
                <a:cubicBezTo>
                  <a:pt x="529326" y="5230566"/>
                  <a:pt x="523606" y="5224340"/>
                  <a:pt x="517884" y="5218113"/>
                </a:cubicBezTo>
                <a:cubicBezTo>
                  <a:pt x="515344" y="5220202"/>
                  <a:pt x="508351" y="5215018"/>
                  <a:pt x="502631" y="5208792"/>
                </a:cubicBezTo>
                <a:cubicBezTo>
                  <a:pt x="502631" y="5208792"/>
                  <a:pt x="496909" y="5202565"/>
                  <a:pt x="496909" y="5202565"/>
                </a:cubicBezTo>
                <a:cubicBezTo>
                  <a:pt x="503902" y="5207748"/>
                  <a:pt x="498180" y="5201521"/>
                  <a:pt x="499450" y="5200477"/>
                </a:cubicBezTo>
                <a:cubicBezTo>
                  <a:pt x="499450" y="5200477"/>
                  <a:pt x="498180" y="5201521"/>
                  <a:pt x="493729" y="5194250"/>
                </a:cubicBezTo>
                <a:cubicBezTo>
                  <a:pt x="494999" y="5193205"/>
                  <a:pt x="496269" y="5192162"/>
                  <a:pt x="501991" y="5198390"/>
                </a:cubicBezTo>
                <a:cubicBezTo>
                  <a:pt x="501991" y="5198390"/>
                  <a:pt x="500721" y="5199433"/>
                  <a:pt x="500721" y="5199433"/>
                </a:cubicBezTo>
                <a:cubicBezTo>
                  <a:pt x="506442" y="5205660"/>
                  <a:pt x="512162" y="5211887"/>
                  <a:pt x="513433" y="5210842"/>
                </a:cubicBezTo>
                <a:cubicBezTo>
                  <a:pt x="515973" y="5208754"/>
                  <a:pt x="510252" y="5202528"/>
                  <a:pt x="511523" y="5201484"/>
                </a:cubicBezTo>
                <a:cubicBezTo>
                  <a:pt x="517243" y="5207709"/>
                  <a:pt x="517243" y="5207709"/>
                  <a:pt x="522965" y="5213937"/>
                </a:cubicBezTo>
                <a:cubicBezTo>
                  <a:pt x="522965" y="5213937"/>
                  <a:pt x="524235" y="5212893"/>
                  <a:pt x="524235" y="5212893"/>
                </a:cubicBezTo>
                <a:cubicBezTo>
                  <a:pt x="524235" y="5212893"/>
                  <a:pt x="518513" y="5206666"/>
                  <a:pt x="518513" y="5206666"/>
                </a:cubicBezTo>
                <a:cubicBezTo>
                  <a:pt x="518513" y="5206666"/>
                  <a:pt x="518513" y="5206666"/>
                  <a:pt x="512793" y="5200439"/>
                </a:cubicBezTo>
                <a:cubicBezTo>
                  <a:pt x="512793" y="5200439"/>
                  <a:pt x="512793" y="5200439"/>
                  <a:pt x="505802" y="5195257"/>
                </a:cubicBezTo>
                <a:cubicBezTo>
                  <a:pt x="500079" y="5189030"/>
                  <a:pt x="500079" y="5189030"/>
                  <a:pt x="498809" y="5190073"/>
                </a:cubicBezTo>
                <a:cubicBezTo>
                  <a:pt x="493089" y="5183848"/>
                  <a:pt x="491819" y="5184892"/>
                  <a:pt x="491819" y="5184892"/>
                </a:cubicBezTo>
                <a:cubicBezTo>
                  <a:pt x="484827" y="5179709"/>
                  <a:pt x="490549" y="5185937"/>
                  <a:pt x="489279" y="5186981"/>
                </a:cubicBezTo>
                <a:cubicBezTo>
                  <a:pt x="483556" y="5180754"/>
                  <a:pt x="476565" y="5175571"/>
                  <a:pt x="469575" y="5170389"/>
                </a:cubicBezTo>
                <a:cubicBezTo>
                  <a:pt x="472115" y="5168301"/>
                  <a:pt x="473386" y="5167257"/>
                  <a:pt x="468933" y="5159986"/>
                </a:cubicBezTo>
                <a:cubicBezTo>
                  <a:pt x="468933" y="5159986"/>
                  <a:pt x="470204" y="5158942"/>
                  <a:pt x="470204" y="5158942"/>
                </a:cubicBezTo>
                <a:cubicBezTo>
                  <a:pt x="472745" y="5156853"/>
                  <a:pt x="472745" y="5156853"/>
                  <a:pt x="479736" y="5162036"/>
                </a:cubicBezTo>
                <a:cubicBezTo>
                  <a:pt x="468292" y="5149583"/>
                  <a:pt x="463843" y="5142312"/>
                  <a:pt x="466382" y="5140225"/>
                </a:cubicBezTo>
                <a:cubicBezTo>
                  <a:pt x="449219" y="5121544"/>
                  <a:pt x="450489" y="5120500"/>
                  <a:pt x="447308" y="5112185"/>
                </a:cubicBezTo>
                <a:cubicBezTo>
                  <a:pt x="433325" y="5101820"/>
                  <a:pt x="431415" y="5092461"/>
                  <a:pt x="444126" y="5103872"/>
                </a:cubicBezTo>
                <a:cubicBezTo>
                  <a:pt x="442858" y="5104914"/>
                  <a:pt x="448579" y="5111141"/>
                  <a:pt x="449848" y="5110097"/>
                </a:cubicBezTo>
                <a:cubicBezTo>
                  <a:pt x="456841" y="5115280"/>
                  <a:pt x="446667" y="5101782"/>
                  <a:pt x="445397" y="5102826"/>
                </a:cubicBezTo>
                <a:cubicBezTo>
                  <a:pt x="445397" y="5102826"/>
                  <a:pt x="439677" y="5096601"/>
                  <a:pt x="439677" y="5096601"/>
                </a:cubicBezTo>
                <a:cubicBezTo>
                  <a:pt x="442217" y="5094513"/>
                  <a:pt x="453660" y="5106966"/>
                  <a:pt x="456199" y="5104877"/>
                </a:cubicBezTo>
                <a:cubicBezTo>
                  <a:pt x="457469" y="5103833"/>
                  <a:pt x="453019" y="5096562"/>
                  <a:pt x="454289" y="5095518"/>
                </a:cubicBezTo>
                <a:cubicBezTo>
                  <a:pt x="461281" y="5100701"/>
                  <a:pt x="462550" y="5099657"/>
                  <a:pt x="468272" y="5105883"/>
                </a:cubicBezTo>
                <a:cubicBezTo>
                  <a:pt x="473992" y="5112109"/>
                  <a:pt x="472722" y="5113154"/>
                  <a:pt x="472722" y="5113154"/>
                </a:cubicBezTo>
                <a:cubicBezTo>
                  <a:pt x="471452" y="5114197"/>
                  <a:pt x="471452" y="5114197"/>
                  <a:pt x="471452" y="5114197"/>
                </a:cubicBezTo>
                <a:cubicBezTo>
                  <a:pt x="470182" y="5115242"/>
                  <a:pt x="464461" y="5109016"/>
                  <a:pt x="464461" y="5109016"/>
                </a:cubicBezTo>
                <a:cubicBezTo>
                  <a:pt x="468912" y="5116285"/>
                  <a:pt x="474633" y="5122513"/>
                  <a:pt x="479084" y="5129783"/>
                </a:cubicBezTo>
                <a:cubicBezTo>
                  <a:pt x="480355" y="5128741"/>
                  <a:pt x="481625" y="5127696"/>
                  <a:pt x="486075" y="5134966"/>
                </a:cubicBezTo>
                <a:cubicBezTo>
                  <a:pt x="491798" y="5141192"/>
                  <a:pt x="491798" y="5141192"/>
                  <a:pt x="490527" y="5142236"/>
                </a:cubicBezTo>
                <a:cubicBezTo>
                  <a:pt x="490527" y="5142236"/>
                  <a:pt x="483535" y="5137055"/>
                  <a:pt x="482265" y="5138097"/>
                </a:cubicBezTo>
                <a:cubicBezTo>
                  <a:pt x="486716" y="5145368"/>
                  <a:pt x="495617" y="5159910"/>
                  <a:pt x="508332" y="5171320"/>
                </a:cubicBezTo>
                <a:cubicBezTo>
                  <a:pt x="516593" y="5175457"/>
                  <a:pt x="535025" y="5193093"/>
                  <a:pt x="538207" y="5201408"/>
                </a:cubicBezTo>
                <a:cubicBezTo>
                  <a:pt x="538207" y="5201408"/>
                  <a:pt x="536937" y="5202453"/>
                  <a:pt x="536937" y="5202453"/>
                </a:cubicBezTo>
                <a:cubicBezTo>
                  <a:pt x="535667" y="5203496"/>
                  <a:pt x="535667" y="5203496"/>
                  <a:pt x="535667" y="5203496"/>
                </a:cubicBezTo>
                <a:cubicBezTo>
                  <a:pt x="541389" y="5209722"/>
                  <a:pt x="541389" y="5209722"/>
                  <a:pt x="541389" y="5209722"/>
                </a:cubicBezTo>
                <a:cubicBezTo>
                  <a:pt x="542658" y="5208680"/>
                  <a:pt x="542658" y="5208680"/>
                  <a:pt x="543929" y="5207635"/>
                </a:cubicBezTo>
                <a:cubicBezTo>
                  <a:pt x="555371" y="5220088"/>
                  <a:pt x="546470" y="5205547"/>
                  <a:pt x="553459" y="5210729"/>
                </a:cubicBezTo>
                <a:cubicBezTo>
                  <a:pt x="553459" y="5210729"/>
                  <a:pt x="559181" y="5216957"/>
                  <a:pt x="559181" y="5216957"/>
                </a:cubicBezTo>
                <a:cubicBezTo>
                  <a:pt x="566173" y="5222138"/>
                  <a:pt x="568714" y="5220050"/>
                  <a:pt x="574434" y="5226276"/>
                </a:cubicBezTo>
                <a:cubicBezTo>
                  <a:pt x="568714" y="5220050"/>
                  <a:pt x="568714" y="5220050"/>
                  <a:pt x="568714" y="5220050"/>
                </a:cubicBezTo>
                <a:cubicBezTo>
                  <a:pt x="569983" y="5219006"/>
                  <a:pt x="569983" y="5219006"/>
                  <a:pt x="576975" y="5224188"/>
                </a:cubicBezTo>
                <a:cubicBezTo>
                  <a:pt x="575704" y="5225232"/>
                  <a:pt x="575704" y="5225232"/>
                  <a:pt x="581426" y="5231460"/>
                </a:cubicBezTo>
                <a:cubicBezTo>
                  <a:pt x="582697" y="5230415"/>
                  <a:pt x="588418" y="5236642"/>
                  <a:pt x="589687" y="5235598"/>
                </a:cubicBezTo>
                <a:cubicBezTo>
                  <a:pt x="583966" y="5229371"/>
                  <a:pt x="578244" y="5223144"/>
                  <a:pt x="579515" y="5222100"/>
                </a:cubicBezTo>
                <a:cubicBezTo>
                  <a:pt x="573795" y="5215875"/>
                  <a:pt x="572524" y="5216918"/>
                  <a:pt x="568073" y="5209647"/>
                </a:cubicBezTo>
                <a:cubicBezTo>
                  <a:pt x="568073" y="5209647"/>
                  <a:pt x="569342" y="5208603"/>
                  <a:pt x="569342" y="5208603"/>
                </a:cubicBezTo>
                <a:cubicBezTo>
                  <a:pt x="563621" y="5202377"/>
                  <a:pt x="563621" y="5202377"/>
                  <a:pt x="557901" y="5196151"/>
                </a:cubicBezTo>
                <a:cubicBezTo>
                  <a:pt x="556630" y="5197194"/>
                  <a:pt x="562352" y="5203419"/>
                  <a:pt x="562352" y="5203419"/>
                </a:cubicBezTo>
                <a:cubicBezTo>
                  <a:pt x="561081" y="5204464"/>
                  <a:pt x="555361" y="5198238"/>
                  <a:pt x="555361" y="5198238"/>
                </a:cubicBezTo>
                <a:cubicBezTo>
                  <a:pt x="550909" y="5190967"/>
                  <a:pt x="549640" y="5192011"/>
                  <a:pt x="543918" y="5185784"/>
                </a:cubicBezTo>
                <a:cubicBezTo>
                  <a:pt x="543918" y="5185784"/>
                  <a:pt x="545187" y="5184741"/>
                  <a:pt x="545187" y="5184741"/>
                </a:cubicBezTo>
                <a:cubicBezTo>
                  <a:pt x="538197" y="5179560"/>
                  <a:pt x="531205" y="5174376"/>
                  <a:pt x="526754" y="5167104"/>
                </a:cubicBezTo>
                <a:cubicBezTo>
                  <a:pt x="525483" y="5168149"/>
                  <a:pt x="524213" y="5169194"/>
                  <a:pt x="517223" y="5164011"/>
                </a:cubicBezTo>
                <a:cubicBezTo>
                  <a:pt x="512771" y="5156741"/>
                  <a:pt x="508320" y="5149469"/>
                  <a:pt x="509590" y="5148425"/>
                </a:cubicBezTo>
                <a:cubicBezTo>
                  <a:pt x="509590" y="5148425"/>
                  <a:pt x="503869" y="5142200"/>
                  <a:pt x="498148" y="5135972"/>
                </a:cubicBezTo>
                <a:cubicBezTo>
                  <a:pt x="498148" y="5135972"/>
                  <a:pt x="499419" y="5134928"/>
                  <a:pt x="493697" y="5128701"/>
                </a:cubicBezTo>
                <a:cubicBezTo>
                  <a:pt x="487976" y="5122475"/>
                  <a:pt x="485436" y="5124563"/>
                  <a:pt x="484165" y="5125608"/>
                </a:cubicBezTo>
                <a:cubicBezTo>
                  <a:pt x="484165" y="5125608"/>
                  <a:pt x="477174" y="5120425"/>
                  <a:pt x="477174" y="5120425"/>
                </a:cubicBezTo>
                <a:cubicBezTo>
                  <a:pt x="477174" y="5120425"/>
                  <a:pt x="477174" y="5120425"/>
                  <a:pt x="478444" y="5119381"/>
                </a:cubicBezTo>
                <a:cubicBezTo>
                  <a:pt x="478444" y="5119381"/>
                  <a:pt x="478444" y="5119381"/>
                  <a:pt x="479714" y="5118336"/>
                </a:cubicBezTo>
                <a:cubicBezTo>
                  <a:pt x="473992" y="5112109"/>
                  <a:pt x="473992" y="5112109"/>
                  <a:pt x="473992" y="5112109"/>
                </a:cubicBezTo>
                <a:cubicBezTo>
                  <a:pt x="473992" y="5112109"/>
                  <a:pt x="473992" y="5112109"/>
                  <a:pt x="468272" y="5105883"/>
                </a:cubicBezTo>
                <a:cubicBezTo>
                  <a:pt x="469543" y="5104840"/>
                  <a:pt x="469543" y="5104840"/>
                  <a:pt x="470813" y="5103796"/>
                </a:cubicBezTo>
                <a:cubicBezTo>
                  <a:pt x="465090" y="5097569"/>
                  <a:pt x="463822" y="5098613"/>
                  <a:pt x="458100" y="5092386"/>
                </a:cubicBezTo>
                <a:cubicBezTo>
                  <a:pt x="460640" y="5090298"/>
                  <a:pt x="453650" y="5085116"/>
                  <a:pt x="449197" y="5077845"/>
                </a:cubicBezTo>
                <a:cubicBezTo>
                  <a:pt x="447927" y="5078889"/>
                  <a:pt x="446657" y="5079932"/>
                  <a:pt x="440935" y="5073706"/>
                </a:cubicBezTo>
                <a:cubicBezTo>
                  <a:pt x="435214" y="5067479"/>
                  <a:pt x="435214" y="5067479"/>
                  <a:pt x="429493" y="5061254"/>
                </a:cubicBezTo>
                <a:cubicBezTo>
                  <a:pt x="428223" y="5062297"/>
                  <a:pt x="428223" y="5062297"/>
                  <a:pt x="422502" y="5056070"/>
                </a:cubicBezTo>
                <a:cubicBezTo>
                  <a:pt x="421231" y="5057115"/>
                  <a:pt x="425683" y="5064385"/>
                  <a:pt x="425683" y="5064385"/>
                </a:cubicBezTo>
                <a:cubicBezTo>
                  <a:pt x="430132" y="5071655"/>
                  <a:pt x="431403" y="5070610"/>
                  <a:pt x="437125" y="5076838"/>
                </a:cubicBezTo>
                <a:cubicBezTo>
                  <a:pt x="435855" y="5077882"/>
                  <a:pt x="441576" y="5084109"/>
                  <a:pt x="441576" y="5084109"/>
                </a:cubicBezTo>
                <a:cubicBezTo>
                  <a:pt x="433315" y="5079970"/>
                  <a:pt x="428862" y="5072700"/>
                  <a:pt x="423142" y="5066474"/>
                </a:cubicBezTo>
                <a:cubicBezTo>
                  <a:pt x="420601" y="5068562"/>
                  <a:pt x="427592" y="5073743"/>
                  <a:pt x="426322" y="5074788"/>
                </a:cubicBezTo>
                <a:cubicBezTo>
                  <a:pt x="423782" y="5076876"/>
                  <a:pt x="430774" y="5082059"/>
                  <a:pt x="435225" y="5089329"/>
                </a:cubicBezTo>
                <a:cubicBezTo>
                  <a:pt x="433955" y="5090374"/>
                  <a:pt x="433955" y="5090374"/>
                  <a:pt x="432685" y="5091417"/>
                </a:cubicBezTo>
                <a:cubicBezTo>
                  <a:pt x="422512" y="5077921"/>
                  <a:pt x="421242" y="5078963"/>
                  <a:pt x="419972" y="5080008"/>
                </a:cubicBezTo>
                <a:cubicBezTo>
                  <a:pt x="414252" y="5073782"/>
                  <a:pt x="414252" y="5073782"/>
                  <a:pt x="414252" y="5073782"/>
                </a:cubicBezTo>
                <a:cubicBezTo>
                  <a:pt x="415521" y="5072738"/>
                  <a:pt x="415521" y="5072738"/>
                  <a:pt x="416791" y="5071695"/>
                </a:cubicBezTo>
                <a:cubicBezTo>
                  <a:pt x="411069" y="5065467"/>
                  <a:pt x="409799" y="5066512"/>
                  <a:pt x="408530" y="5067555"/>
                </a:cubicBezTo>
                <a:cubicBezTo>
                  <a:pt x="407260" y="5068599"/>
                  <a:pt x="407260" y="5068599"/>
                  <a:pt x="407260" y="5068599"/>
                </a:cubicBezTo>
                <a:cubicBezTo>
                  <a:pt x="408530" y="5067555"/>
                  <a:pt x="404078" y="5060284"/>
                  <a:pt x="405347" y="5059239"/>
                </a:cubicBezTo>
                <a:cubicBezTo>
                  <a:pt x="399627" y="5053014"/>
                  <a:pt x="399627" y="5053014"/>
                  <a:pt x="393906" y="5046788"/>
                </a:cubicBezTo>
                <a:cubicBezTo>
                  <a:pt x="392636" y="5047831"/>
                  <a:pt x="391366" y="5048875"/>
                  <a:pt x="390096" y="5049920"/>
                </a:cubicBezTo>
                <a:cubicBezTo>
                  <a:pt x="390096" y="5049920"/>
                  <a:pt x="385644" y="5042648"/>
                  <a:pt x="378655" y="5037467"/>
                </a:cubicBezTo>
                <a:close/>
                <a:moveTo>
                  <a:pt x="435950" y="5034863"/>
                </a:moveTo>
                <a:cubicBezTo>
                  <a:pt x="435010" y="5034169"/>
                  <a:pt x="434667" y="5034451"/>
                  <a:pt x="433979" y="5035016"/>
                </a:cubicBezTo>
                <a:cubicBezTo>
                  <a:pt x="433979" y="5035016"/>
                  <a:pt x="433979" y="5035016"/>
                  <a:pt x="440123" y="5041702"/>
                </a:cubicBezTo>
                <a:cubicBezTo>
                  <a:pt x="440123" y="5041702"/>
                  <a:pt x="440123" y="5041702"/>
                  <a:pt x="441498" y="5040573"/>
                </a:cubicBezTo>
                <a:cubicBezTo>
                  <a:pt x="438426" y="5037230"/>
                  <a:pt x="436890" y="5035558"/>
                  <a:pt x="435950" y="5034863"/>
                </a:cubicBezTo>
                <a:close/>
                <a:moveTo>
                  <a:pt x="7495399" y="5033343"/>
                </a:moveTo>
                <a:cubicBezTo>
                  <a:pt x="7495399" y="5033343"/>
                  <a:pt x="7496820" y="5048023"/>
                  <a:pt x="7496820" y="5048023"/>
                </a:cubicBezTo>
                <a:lnTo>
                  <a:pt x="7490149" y="5045579"/>
                </a:lnTo>
                <a:close/>
                <a:moveTo>
                  <a:pt x="518134" y="5032340"/>
                </a:moveTo>
                <a:cubicBezTo>
                  <a:pt x="523983" y="5038707"/>
                  <a:pt x="529833" y="5045074"/>
                  <a:pt x="528561" y="5046121"/>
                </a:cubicBezTo>
                <a:cubicBezTo>
                  <a:pt x="528561" y="5046121"/>
                  <a:pt x="521437" y="5040800"/>
                  <a:pt x="521437" y="5040800"/>
                </a:cubicBezTo>
                <a:cubicBezTo>
                  <a:pt x="520163" y="5041846"/>
                  <a:pt x="518891" y="5042893"/>
                  <a:pt x="517618" y="5043939"/>
                </a:cubicBezTo>
                <a:cubicBezTo>
                  <a:pt x="523468" y="5050307"/>
                  <a:pt x="522194" y="5051352"/>
                  <a:pt x="522194" y="5051352"/>
                </a:cubicBezTo>
                <a:cubicBezTo>
                  <a:pt x="531864" y="5054582"/>
                  <a:pt x="549416" y="5073682"/>
                  <a:pt x="559086" y="5076910"/>
                </a:cubicBezTo>
                <a:cubicBezTo>
                  <a:pt x="541535" y="5057809"/>
                  <a:pt x="544081" y="5055716"/>
                  <a:pt x="539504" y="5048302"/>
                </a:cubicBezTo>
                <a:cubicBezTo>
                  <a:pt x="531107" y="5044028"/>
                  <a:pt x="521953" y="5029202"/>
                  <a:pt x="518134" y="5032340"/>
                </a:cubicBezTo>
                <a:close/>
                <a:moveTo>
                  <a:pt x="758121" y="5032031"/>
                </a:moveTo>
                <a:lnTo>
                  <a:pt x="758337" y="5032092"/>
                </a:lnTo>
                <a:lnTo>
                  <a:pt x="758808" y="5032667"/>
                </a:lnTo>
                <a:cubicBezTo>
                  <a:pt x="758808" y="5032667"/>
                  <a:pt x="757542" y="5033707"/>
                  <a:pt x="757542" y="5033707"/>
                </a:cubicBezTo>
                <a:lnTo>
                  <a:pt x="757209" y="5033373"/>
                </a:lnTo>
                <a:close/>
                <a:moveTo>
                  <a:pt x="255062" y="5029532"/>
                </a:moveTo>
                <a:cubicBezTo>
                  <a:pt x="265982" y="5041417"/>
                  <a:pt x="259212" y="5036551"/>
                  <a:pt x="270134" y="5048437"/>
                </a:cubicBezTo>
                <a:lnTo>
                  <a:pt x="276548" y="5043164"/>
                </a:lnTo>
                <a:lnTo>
                  <a:pt x="279024" y="5052860"/>
                </a:lnTo>
                <a:cubicBezTo>
                  <a:pt x="285168" y="5059546"/>
                  <a:pt x="288850" y="5062386"/>
                  <a:pt x="290382" y="5062594"/>
                </a:cubicBezTo>
                <a:cubicBezTo>
                  <a:pt x="291914" y="5062802"/>
                  <a:pt x="291296" y="5060378"/>
                  <a:pt x="288834" y="5056532"/>
                </a:cubicBezTo>
                <a:lnTo>
                  <a:pt x="276549" y="5043162"/>
                </a:lnTo>
                <a:lnTo>
                  <a:pt x="276680" y="5043056"/>
                </a:lnTo>
                <a:cubicBezTo>
                  <a:pt x="277990" y="5041978"/>
                  <a:pt x="277990" y="5041978"/>
                  <a:pt x="277990" y="5041978"/>
                </a:cubicBezTo>
                <a:cubicBezTo>
                  <a:pt x="271220" y="5037112"/>
                  <a:pt x="268601" y="5039264"/>
                  <a:pt x="267291" y="5040341"/>
                </a:cubicBezTo>
                <a:cubicBezTo>
                  <a:pt x="261831" y="5034399"/>
                  <a:pt x="260522" y="5035475"/>
                  <a:pt x="255062" y="5029532"/>
                </a:cubicBezTo>
                <a:close/>
                <a:moveTo>
                  <a:pt x="617445" y="5028940"/>
                </a:moveTo>
                <a:cubicBezTo>
                  <a:pt x="617445" y="5028940"/>
                  <a:pt x="617445" y="5028940"/>
                  <a:pt x="616069" y="5030071"/>
                </a:cubicBezTo>
                <a:cubicBezTo>
                  <a:pt x="616069" y="5030071"/>
                  <a:pt x="620165" y="5034527"/>
                  <a:pt x="620165" y="5034527"/>
                </a:cubicBezTo>
                <a:cubicBezTo>
                  <a:pt x="620165" y="5034527"/>
                  <a:pt x="617445" y="5028940"/>
                  <a:pt x="617445" y="5028940"/>
                </a:cubicBezTo>
                <a:close/>
                <a:moveTo>
                  <a:pt x="479238" y="5028204"/>
                </a:moveTo>
                <a:lnTo>
                  <a:pt x="480869" y="5029722"/>
                </a:lnTo>
                <a:lnTo>
                  <a:pt x="481103" y="5030023"/>
                </a:lnTo>
                <a:lnTo>
                  <a:pt x="480732" y="5030116"/>
                </a:lnTo>
                <a:close/>
                <a:moveTo>
                  <a:pt x="546785" y="5027043"/>
                </a:moveTo>
                <a:cubicBezTo>
                  <a:pt x="547162" y="5028036"/>
                  <a:pt x="548221" y="5029773"/>
                  <a:pt x="547610" y="5030275"/>
                </a:cubicBezTo>
                <a:cubicBezTo>
                  <a:pt x="552459" y="5036721"/>
                  <a:pt x="555494" y="5039440"/>
                  <a:pt x="556788" y="5039681"/>
                </a:cubicBezTo>
                <a:cubicBezTo>
                  <a:pt x="558081" y="5039921"/>
                  <a:pt x="557633" y="5037682"/>
                  <a:pt x="555514" y="5034209"/>
                </a:cubicBezTo>
                <a:cubicBezTo>
                  <a:pt x="555514" y="5034209"/>
                  <a:pt x="550054" y="5028267"/>
                  <a:pt x="550054" y="5028267"/>
                </a:cubicBezTo>
                <a:cubicBezTo>
                  <a:pt x="546713" y="5025798"/>
                  <a:pt x="546408" y="5026049"/>
                  <a:pt x="546785" y="5027043"/>
                </a:cubicBezTo>
                <a:close/>
                <a:moveTo>
                  <a:pt x="708533" y="5019098"/>
                </a:moveTo>
                <a:cubicBezTo>
                  <a:pt x="708533" y="5019098"/>
                  <a:pt x="714281" y="5025353"/>
                  <a:pt x="715547" y="5024311"/>
                </a:cubicBezTo>
                <a:cubicBezTo>
                  <a:pt x="715547" y="5024311"/>
                  <a:pt x="721294" y="5030567"/>
                  <a:pt x="721294" y="5030567"/>
                </a:cubicBezTo>
                <a:cubicBezTo>
                  <a:pt x="720026" y="5031608"/>
                  <a:pt x="720026" y="5031608"/>
                  <a:pt x="720026" y="5031608"/>
                </a:cubicBezTo>
                <a:cubicBezTo>
                  <a:pt x="718760" y="5032649"/>
                  <a:pt x="705999" y="5021181"/>
                  <a:pt x="707265" y="5020139"/>
                </a:cubicBezTo>
                <a:cubicBezTo>
                  <a:pt x="707265" y="5020139"/>
                  <a:pt x="708533" y="5019098"/>
                  <a:pt x="708533" y="5019098"/>
                </a:cubicBezTo>
                <a:close/>
                <a:moveTo>
                  <a:pt x="201253" y="5018998"/>
                </a:moveTo>
                <a:cubicBezTo>
                  <a:pt x="201253" y="5018998"/>
                  <a:pt x="201253" y="5018998"/>
                  <a:pt x="199879" y="5020129"/>
                </a:cubicBezTo>
                <a:cubicBezTo>
                  <a:pt x="199879" y="5020129"/>
                  <a:pt x="199879" y="5020129"/>
                  <a:pt x="206020" y="5026816"/>
                </a:cubicBezTo>
                <a:cubicBezTo>
                  <a:pt x="207396" y="5025685"/>
                  <a:pt x="207396" y="5025685"/>
                  <a:pt x="207396" y="5025685"/>
                </a:cubicBezTo>
                <a:cubicBezTo>
                  <a:pt x="201253" y="5018998"/>
                  <a:pt x="201253" y="5018998"/>
                  <a:pt x="201253" y="5018998"/>
                </a:cubicBezTo>
                <a:close/>
                <a:moveTo>
                  <a:pt x="255401" y="5017519"/>
                </a:moveTo>
                <a:cubicBezTo>
                  <a:pt x="261542" y="5024204"/>
                  <a:pt x="260167" y="5025334"/>
                  <a:pt x="266311" y="5032020"/>
                </a:cubicBezTo>
                <a:cubicBezTo>
                  <a:pt x="261542" y="5024204"/>
                  <a:pt x="269061" y="5029760"/>
                  <a:pt x="262917" y="5023073"/>
                </a:cubicBezTo>
                <a:cubicBezTo>
                  <a:pt x="261542" y="5024204"/>
                  <a:pt x="255401" y="5017519"/>
                  <a:pt x="255401" y="5017519"/>
                </a:cubicBezTo>
                <a:close/>
                <a:moveTo>
                  <a:pt x="8701406" y="5017499"/>
                </a:moveTo>
                <a:cubicBezTo>
                  <a:pt x="8704129" y="5015883"/>
                  <a:pt x="8706852" y="5016691"/>
                  <a:pt x="8705763" y="5021540"/>
                </a:cubicBezTo>
                <a:cubicBezTo>
                  <a:pt x="8703585" y="5024773"/>
                  <a:pt x="8703585" y="5044169"/>
                  <a:pt x="8692692" y="5047402"/>
                </a:cubicBezTo>
                <a:cubicBezTo>
                  <a:pt x="8697049" y="5053866"/>
                  <a:pt x="8688335" y="5040937"/>
                  <a:pt x="8692692" y="5057100"/>
                </a:cubicBezTo>
                <a:cubicBezTo>
                  <a:pt x="8690514" y="5057100"/>
                  <a:pt x="8690514" y="5053866"/>
                  <a:pt x="8688335" y="5050634"/>
                </a:cubicBezTo>
                <a:cubicBezTo>
                  <a:pt x="8688335" y="5047402"/>
                  <a:pt x="8688335" y="5044169"/>
                  <a:pt x="8686156" y="5044169"/>
                </a:cubicBezTo>
                <a:cubicBezTo>
                  <a:pt x="8683977" y="5044169"/>
                  <a:pt x="8683977" y="5044169"/>
                  <a:pt x="8683977" y="5047402"/>
                </a:cubicBezTo>
                <a:cubicBezTo>
                  <a:pt x="8686156" y="5047402"/>
                  <a:pt x="8686156" y="5050634"/>
                  <a:pt x="8686156" y="5050634"/>
                </a:cubicBezTo>
                <a:cubicBezTo>
                  <a:pt x="8688335" y="5053866"/>
                  <a:pt x="8688335" y="5057100"/>
                  <a:pt x="8690514" y="5060331"/>
                </a:cubicBezTo>
                <a:cubicBezTo>
                  <a:pt x="8690514" y="5063565"/>
                  <a:pt x="8689969" y="5065181"/>
                  <a:pt x="8689696" y="5066394"/>
                </a:cubicBezTo>
                <a:lnTo>
                  <a:pt x="8689873" y="5067180"/>
                </a:lnTo>
                <a:lnTo>
                  <a:pt x="8688225" y="5067865"/>
                </a:lnTo>
                <a:cubicBezTo>
                  <a:pt x="8687481" y="5062691"/>
                  <a:pt x="8687481" y="5062691"/>
                  <a:pt x="8686735" y="5057514"/>
                </a:cubicBezTo>
                <a:cubicBezTo>
                  <a:pt x="8686735" y="5057514"/>
                  <a:pt x="8686735" y="5057514"/>
                  <a:pt x="8685989" y="5052338"/>
                </a:cubicBezTo>
                <a:cubicBezTo>
                  <a:pt x="8677473" y="5054465"/>
                  <a:pt x="8676728" y="5049291"/>
                  <a:pt x="8667469" y="5046241"/>
                </a:cubicBezTo>
                <a:cubicBezTo>
                  <a:pt x="8667469" y="5046241"/>
                  <a:pt x="8668960" y="5056592"/>
                  <a:pt x="8668960" y="5056592"/>
                </a:cubicBezTo>
                <a:cubicBezTo>
                  <a:pt x="8660447" y="5058719"/>
                  <a:pt x="8659701" y="5053545"/>
                  <a:pt x="8651930" y="5060847"/>
                </a:cubicBezTo>
                <a:cubicBezTo>
                  <a:pt x="8653421" y="5071198"/>
                  <a:pt x="8658797" y="5077899"/>
                  <a:pt x="8664173" y="5084598"/>
                </a:cubicBezTo>
                <a:lnTo>
                  <a:pt x="8668735" y="5093449"/>
                </a:lnTo>
                <a:lnTo>
                  <a:pt x="8666549" y="5099123"/>
                </a:lnTo>
                <a:cubicBezTo>
                  <a:pt x="8667639" y="5100740"/>
                  <a:pt x="8669817" y="5099932"/>
                  <a:pt x="8671723" y="5099528"/>
                </a:cubicBezTo>
                <a:lnTo>
                  <a:pt x="8671969" y="5099724"/>
                </a:lnTo>
                <a:lnTo>
                  <a:pt x="8675182" y="5105959"/>
                </a:lnTo>
                <a:lnTo>
                  <a:pt x="8675112" y="5109106"/>
                </a:lnTo>
                <a:lnTo>
                  <a:pt x="8668274" y="5113067"/>
                </a:lnTo>
                <a:cubicBezTo>
                  <a:pt x="8666331" y="5114893"/>
                  <a:pt x="8664389" y="5116718"/>
                  <a:pt x="8660132" y="5117782"/>
                </a:cubicBezTo>
                <a:cubicBezTo>
                  <a:pt x="8661623" y="5128133"/>
                  <a:pt x="8670885" y="5131182"/>
                  <a:pt x="8671629" y="5136357"/>
                </a:cubicBezTo>
                <a:cubicBezTo>
                  <a:pt x="8672375" y="5141533"/>
                  <a:pt x="8672375" y="5141533"/>
                  <a:pt x="8663859" y="5143661"/>
                </a:cubicBezTo>
                <a:cubicBezTo>
                  <a:pt x="8664605" y="5148837"/>
                  <a:pt x="8673120" y="5146710"/>
                  <a:pt x="8673865" y="5151885"/>
                </a:cubicBezTo>
                <a:cubicBezTo>
                  <a:pt x="8665351" y="5154012"/>
                  <a:pt x="8674611" y="5157061"/>
                  <a:pt x="8666097" y="5159189"/>
                </a:cubicBezTo>
                <a:lnTo>
                  <a:pt x="8658802" y="5161011"/>
                </a:lnTo>
                <a:lnTo>
                  <a:pt x="8661009" y="5156005"/>
                </a:lnTo>
                <a:cubicBezTo>
                  <a:pt x="8656689" y="5154085"/>
                  <a:pt x="8652368" y="5152166"/>
                  <a:pt x="8652492" y="5147953"/>
                </a:cubicBezTo>
                <a:cubicBezTo>
                  <a:pt x="8654684" y="5147859"/>
                  <a:pt x="8656751" y="5151979"/>
                  <a:pt x="8656875" y="5147765"/>
                </a:cubicBezTo>
                <a:cubicBezTo>
                  <a:pt x="8648484" y="5135496"/>
                  <a:pt x="8650986" y="5124868"/>
                  <a:pt x="8651547" y="5105904"/>
                </a:cubicBezTo>
                <a:cubicBezTo>
                  <a:pt x="8649356" y="5105996"/>
                  <a:pt x="8644972" y="5106185"/>
                  <a:pt x="8645034" y="5104078"/>
                </a:cubicBezTo>
                <a:cubicBezTo>
                  <a:pt x="8658433" y="5095087"/>
                  <a:pt x="8652045" y="5089047"/>
                  <a:pt x="8648222" y="5070270"/>
                </a:cubicBezTo>
                <a:cubicBezTo>
                  <a:pt x="8648285" y="5068164"/>
                  <a:pt x="8648347" y="5066055"/>
                  <a:pt x="8648347" y="5066055"/>
                </a:cubicBezTo>
                <a:cubicBezTo>
                  <a:pt x="8650601" y="5063856"/>
                  <a:pt x="8650601" y="5063856"/>
                  <a:pt x="8650601" y="5063856"/>
                </a:cubicBezTo>
                <a:cubicBezTo>
                  <a:pt x="8648472" y="5061841"/>
                  <a:pt x="8648472" y="5061841"/>
                  <a:pt x="8648534" y="5059735"/>
                </a:cubicBezTo>
                <a:cubicBezTo>
                  <a:pt x="8646342" y="5059828"/>
                  <a:pt x="8644151" y="5059923"/>
                  <a:pt x="8644151" y="5059923"/>
                </a:cubicBezTo>
                <a:cubicBezTo>
                  <a:pt x="8643024" y="5061023"/>
                  <a:pt x="8642461" y="5061573"/>
                  <a:pt x="8642445" y="5062100"/>
                </a:cubicBezTo>
                <a:lnTo>
                  <a:pt x="8642521" y="5062198"/>
                </a:lnTo>
                <a:lnTo>
                  <a:pt x="8636192" y="5063779"/>
                </a:lnTo>
                <a:lnTo>
                  <a:pt x="8638187" y="5058073"/>
                </a:lnTo>
                <a:cubicBezTo>
                  <a:pt x="8638265" y="5055440"/>
                  <a:pt x="8637794" y="5052829"/>
                  <a:pt x="8637888" y="5049668"/>
                </a:cubicBezTo>
                <a:cubicBezTo>
                  <a:pt x="8637888" y="5049668"/>
                  <a:pt x="8633755" y="5041428"/>
                  <a:pt x="8642582" y="5038944"/>
                </a:cubicBezTo>
                <a:cubicBezTo>
                  <a:pt x="8636133" y="5035013"/>
                  <a:pt x="8642956" y="5026302"/>
                  <a:pt x="8645335" y="5019887"/>
                </a:cubicBezTo>
                <a:lnTo>
                  <a:pt x="8648458" y="5020239"/>
                </a:lnTo>
                <a:lnTo>
                  <a:pt x="8651845" y="5029218"/>
                </a:lnTo>
                <a:cubicBezTo>
                  <a:pt x="8655112" y="5037703"/>
                  <a:pt x="8658925" y="5045786"/>
                  <a:pt x="8664371" y="5047402"/>
                </a:cubicBezTo>
                <a:cubicBezTo>
                  <a:pt x="8665461" y="5042553"/>
                  <a:pt x="8667095" y="5037704"/>
                  <a:pt x="8669273" y="5033663"/>
                </a:cubicBezTo>
                <a:lnTo>
                  <a:pt x="8671862" y="5030845"/>
                </a:lnTo>
                <a:lnTo>
                  <a:pt x="8673531" y="5033412"/>
                </a:lnTo>
                <a:cubicBezTo>
                  <a:pt x="8675936" y="5036299"/>
                  <a:pt x="8679198" y="5039227"/>
                  <a:pt x="8684153" y="5042072"/>
                </a:cubicBezTo>
                <a:cubicBezTo>
                  <a:pt x="8683397" y="5036817"/>
                  <a:pt x="8682639" y="5031561"/>
                  <a:pt x="8692173" y="5034624"/>
                </a:cubicBezTo>
                <a:lnTo>
                  <a:pt x="8693210" y="5029634"/>
                </a:lnTo>
                <a:lnTo>
                  <a:pt x="8697049" y="5028006"/>
                </a:lnTo>
                <a:cubicBezTo>
                  <a:pt x="8695960" y="5023157"/>
                  <a:pt x="8698683" y="5019116"/>
                  <a:pt x="8701406" y="5017499"/>
                </a:cubicBezTo>
                <a:close/>
                <a:moveTo>
                  <a:pt x="3991183" y="5017499"/>
                </a:moveTo>
                <a:cubicBezTo>
                  <a:pt x="3993906" y="5015883"/>
                  <a:pt x="3996628" y="5016691"/>
                  <a:pt x="3995539" y="5021540"/>
                </a:cubicBezTo>
                <a:cubicBezTo>
                  <a:pt x="3993361" y="5024773"/>
                  <a:pt x="3993361" y="5044169"/>
                  <a:pt x="3982468" y="5047402"/>
                </a:cubicBezTo>
                <a:cubicBezTo>
                  <a:pt x="3986825" y="5053866"/>
                  <a:pt x="3978111" y="5040937"/>
                  <a:pt x="3982468" y="5057100"/>
                </a:cubicBezTo>
                <a:cubicBezTo>
                  <a:pt x="3980290" y="5057100"/>
                  <a:pt x="3980290" y="5053866"/>
                  <a:pt x="3978111" y="5050634"/>
                </a:cubicBezTo>
                <a:cubicBezTo>
                  <a:pt x="3978111" y="5047402"/>
                  <a:pt x="3978111" y="5044169"/>
                  <a:pt x="3975932" y="5044169"/>
                </a:cubicBezTo>
                <a:cubicBezTo>
                  <a:pt x="3973753" y="5044169"/>
                  <a:pt x="3973753" y="5044169"/>
                  <a:pt x="3973753" y="5047402"/>
                </a:cubicBezTo>
                <a:cubicBezTo>
                  <a:pt x="3975932" y="5047402"/>
                  <a:pt x="3975932" y="5050634"/>
                  <a:pt x="3975932" y="5050634"/>
                </a:cubicBezTo>
                <a:cubicBezTo>
                  <a:pt x="3978111" y="5053866"/>
                  <a:pt x="3978111" y="5057100"/>
                  <a:pt x="3980290" y="5060331"/>
                </a:cubicBezTo>
                <a:cubicBezTo>
                  <a:pt x="3980290" y="5063565"/>
                  <a:pt x="3979745" y="5065181"/>
                  <a:pt x="3979473" y="5066394"/>
                </a:cubicBezTo>
                <a:lnTo>
                  <a:pt x="3979649" y="5067180"/>
                </a:lnTo>
                <a:lnTo>
                  <a:pt x="3978002" y="5067865"/>
                </a:lnTo>
                <a:cubicBezTo>
                  <a:pt x="3977257" y="5062691"/>
                  <a:pt x="3977257" y="5062691"/>
                  <a:pt x="3976511" y="5057514"/>
                </a:cubicBezTo>
                <a:cubicBezTo>
                  <a:pt x="3976511" y="5057514"/>
                  <a:pt x="3976511" y="5057514"/>
                  <a:pt x="3975766" y="5052338"/>
                </a:cubicBezTo>
                <a:cubicBezTo>
                  <a:pt x="3967249" y="5054465"/>
                  <a:pt x="3966504" y="5049291"/>
                  <a:pt x="3957245" y="5046241"/>
                </a:cubicBezTo>
                <a:cubicBezTo>
                  <a:pt x="3957245" y="5046241"/>
                  <a:pt x="3958737" y="5056592"/>
                  <a:pt x="3958737" y="5056592"/>
                </a:cubicBezTo>
                <a:cubicBezTo>
                  <a:pt x="3950223" y="5058719"/>
                  <a:pt x="3949477" y="5053545"/>
                  <a:pt x="3941707" y="5060847"/>
                </a:cubicBezTo>
                <a:cubicBezTo>
                  <a:pt x="3943198" y="5071198"/>
                  <a:pt x="3948574" y="5077899"/>
                  <a:pt x="3953950" y="5084598"/>
                </a:cubicBezTo>
                <a:lnTo>
                  <a:pt x="3958512" y="5093449"/>
                </a:lnTo>
                <a:lnTo>
                  <a:pt x="3956326" y="5099123"/>
                </a:lnTo>
                <a:cubicBezTo>
                  <a:pt x="3957416" y="5100740"/>
                  <a:pt x="3959594" y="5099932"/>
                  <a:pt x="3961500" y="5099528"/>
                </a:cubicBezTo>
                <a:lnTo>
                  <a:pt x="3961745" y="5099724"/>
                </a:lnTo>
                <a:lnTo>
                  <a:pt x="3964959" y="5105959"/>
                </a:lnTo>
                <a:lnTo>
                  <a:pt x="3964889" y="5109106"/>
                </a:lnTo>
                <a:lnTo>
                  <a:pt x="3958050" y="5113067"/>
                </a:lnTo>
                <a:cubicBezTo>
                  <a:pt x="3956108" y="5114893"/>
                  <a:pt x="3954166" y="5116718"/>
                  <a:pt x="3949908" y="5117782"/>
                </a:cubicBezTo>
                <a:cubicBezTo>
                  <a:pt x="3951399" y="5128133"/>
                  <a:pt x="3960661" y="5131182"/>
                  <a:pt x="3961406" y="5136357"/>
                </a:cubicBezTo>
                <a:cubicBezTo>
                  <a:pt x="3962152" y="5141533"/>
                  <a:pt x="3962152" y="5141533"/>
                  <a:pt x="3953636" y="5143661"/>
                </a:cubicBezTo>
                <a:cubicBezTo>
                  <a:pt x="3954382" y="5148837"/>
                  <a:pt x="3962896" y="5146710"/>
                  <a:pt x="3963642" y="5151885"/>
                </a:cubicBezTo>
                <a:cubicBezTo>
                  <a:pt x="3955127" y="5154012"/>
                  <a:pt x="3964388" y="5157061"/>
                  <a:pt x="3955873" y="5159189"/>
                </a:cubicBezTo>
                <a:lnTo>
                  <a:pt x="3948579" y="5161011"/>
                </a:lnTo>
                <a:lnTo>
                  <a:pt x="3950785" y="5156005"/>
                </a:lnTo>
                <a:cubicBezTo>
                  <a:pt x="3946465" y="5154085"/>
                  <a:pt x="3942145" y="5152166"/>
                  <a:pt x="3942269" y="5147953"/>
                </a:cubicBezTo>
                <a:cubicBezTo>
                  <a:pt x="3944461" y="5147859"/>
                  <a:pt x="3946527" y="5151979"/>
                  <a:pt x="3946651" y="5147765"/>
                </a:cubicBezTo>
                <a:cubicBezTo>
                  <a:pt x="3938260" y="5135496"/>
                  <a:pt x="3940763" y="5124868"/>
                  <a:pt x="3941323" y="5105904"/>
                </a:cubicBezTo>
                <a:cubicBezTo>
                  <a:pt x="3939132" y="5105996"/>
                  <a:pt x="3934749" y="5106185"/>
                  <a:pt x="3934811" y="5104078"/>
                </a:cubicBezTo>
                <a:cubicBezTo>
                  <a:pt x="3948209" y="5095087"/>
                  <a:pt x="3941822" y="5089047"/>
                  <a:pt x="3937999" y="5070270"/>
                </a:cubicBezTo>
                <a:cubicBezTo>
                  <a:pt x="3938061" y="5068164"/>
                  <a:pt x="3938123" y="5066055"/>
                  <a:pt x="3938123" y="5066055"/>
                </a:cubicBezTo>
                <a:cubicBezTo>
                  <a:pt x="3940378" y="5063856"/>
                  <a:pt x="3940378" y="5063856"/>
                  <a:pt x="3940378" y="5063856"/>
                </a:cubicBezTo>
                <a:cubicBezTo>
                  <a:pt x="3938248" y="5061841"/>
                  <a:pt x="3938248" y="5061841"/>
                  <a:pt x="3938310" y="5059735"/>
                </a:cubicBezTo>
                <a:cubicBezTo>
                  <a:pt x="3936119" y="5059828"/>
                  <a:pt x="3933928" y="5059923"/>
                  <a:pt x="3933928" y="5059923"/>
                </a:cubicBezTo>
                <a:cubicBezTo>
                  <a:pt x="3932800" y="5061023"/>
                  <a:pt x="3932237" y="5061573"/>
                  <a:pt x="3932221" y="5062100"/>
                </a:cubicBezTo>
                <a:lnTo>
                  <a:pt x="3932297" y="5062198"/>
                </a:lnTo>
                <a:lnTo>
                  <a:pt x="3925969" y="5063779"/>
                </a:lnTo>
                <a:lnTo>
                  <a:pt x="3927963" y="5058073"/>
                </a:lnTo>
                <a:cubicBezTo>
                  <a:pt x="3928041" y="5055440"/>
                  <a:pt x="3927571" y="5052829"/>
                  <a:pt x="3927664" y="5049668"/>
                </a:cubicBezTo>
                <a:cubicBezTo>
                  <a:pt x="3927664" y="5049668"/>
                  <a:pt x="3923531" y="5041428"/>
                  <a:pt x="3932358" y="5038944"/>
                </a:cubicBezTo>
                <a:cubicBezTo>
                  <a:pt x="3925909" y="5035013"/>
                  <a:pt x="3932732" y="5026302"/>
                  <a:pt x="3935112" y="5019887"/>
                </a:cubicBezTo>
                <a:lnTo>
                  <a:pt x="3938234" y="5020239"/>
                </a:lnTo>
                <a:lnTo>
                  <a:pt x="3941622" y="5029218"/>
                </a:lnTo>
                <a:cubicBezTo>
                  <a:pt x="3944889" y="5037703"/>
                  <a:pt x="3948701" y="5045786"/>
                  <a:pt x="3954148" y="5047402"/>
                </a:cubicBezTo>
                <a:cubicBezTo>
                  <a:pt x="3955237" y="5042553"/>
                  <a:pt x="3956871" y="5037704"/>
                  <a:pt x="3959049" y="5033663"/>
                </a:cubicBezTo>
                <a:lnTo>
                  <a:pt x="3961639" y="5030845"/>
                </a:lnTo>
                <a:lnTo>
                  <a:pt x="3963308" y="5033412"/>
                </a:lnTo>
                <a:cubicBezTo>
                  <a:pt x="3965712" y="5036299"/>
                  <a:pt x="3968974" y="5039227"/>
                  <a:pt x="3973930" y="5042072"/>
                </a:cubicBezTo>
                <a:cubicBezTo>
                  <a:pt x="3973173" y="5036817"/>
                  <a:pt x="3972416" y="5031561"/>
                  <a:pt x="3981949" y="5034624"/>
                </a:cubicBezTo>
                <a:lnTo>
                  <a:pt x="3982987" y="5029634"/>
                </a:lnTo>
                <a:lnTo>
                  <a:pt x="3986825" y="5028006"/>
                </a:lnTo>
                <a:cubicBezTo>
                  <a:pt x="3985736" y="5023157"/>
                  <a:pt x="3988460" y="5019116"/>
                  <a:pt x="3991183" y="5017499"/>
                </a:cubicBezTo>
                <a:close/>
                <a:moveTo>
                  <a:pt x="418972" y="5016058"/>
                </a:moveTo>
                <a:cubicBezTo>
                  <a:pt x="417713" y="5017095"/>
                  <a:pt x="417713" y="5017095"/>
                  <a:pt x="417713" y="5017095"/>
                </a:cubicBezTo>
                <a:cubicBezTo>
                  <a:pt x="417713" y="5017095"/>
                  <a:pt x="423172" y="5023037"/>
                  <a:pt x="423172" y="5023037"/>
                </a:cubicBezTo>
                <a:cubicBezTo>
                  <a:pt x="423172" y="5023037"/>
                  <a:pt x="421912" y="5024073"/>
                  <a:pt x="421912" y="5024073"/>
                </a:cubicBezTo>
                <a:cubicBezTo>
                  <a:pt x="415193" y="5019166"/>
                  <a:pt x="420652" y="5025109"/>
                  <a:pt x="424851" y="5032087"/>
                </a:cubicBezTo>
                <a:cubicBezTo>
                  <a:pt x="424851" y="5032087"/>
                  <a:pt x="430312" y="5038031"/>
                  <a:pt x="431573" y="5036994"/>
                </a:cubicBezTo>
                <a:cubicBezTo>
                  <a:pt x="426112" y="5031051"/>
                  <a:pt x="427373" y="5030014"/>
                  <a:pt x="427373" y="5030014"/>
                </a:cubicBezTo>
                <a:cubicBezTo>
                  <a:pt x="427373" y="5030014"/>
                  <a:pt x="428632" y="5028979"/>
                  <a:pt x="424433" y="5022001"/>
                </a:cubicBezTo>
                <a:cubicBezTo>
                  <a:pt x="424433" y="5022001"/>
                  <a:pt x="418972" y="5016058"/>
                  <a:pt x="418972" y="5016058"/>
                </a:cubicBezTo>
                <a:close/>
                <a:moveTo>
                  <a:pt x="580596" y="5015421"/>
                </a:moveTo>
                <a:cubicBezTo>
                  <a:pt x="586328" y="5021661"/>
                  <a:pt x="583745" y="5023784"/>
                  <a:pt x="590770" y="5028962"/>
                </a:cubicBezTo>
                <a:cubicBezTo>
                  <a:pt x="590770" y="5028962"/>
                  <a:pt x="592062" y="5027900"/>
                  <a:pt x="593353" y="5026838"/>
                </a:cubicBezTo>
                <a:cubicBezTo>
                  <a:pt x="586328" y="5021661"/>
                  <a:pt x="586328" y="5021661"/>
                  <a:pt x="580596" y="5015421"/>
                </a:cubicBezTo>
                <a:close/>
                <a:moveTo>
                  <a:pt x="569986" y="5013187"/>
                </a:moveTo>
                <a:cubicBezTo>
                  <a:pt x="568611" y="5014316"/>
                  <a:pt x="573730" y="5019888"/>
                  <a:pt x="567235" y="5015446"/>
                </a:cubicBezTo>
                <a:cubicBezTo>
                  <a:pt x="572356" y="5021019"/>
                  <a:pt x="572356" y="5021019"/>
                  <a:pt x="578850" y="5025459"/>
                </a:cubicBezTo>
                <a:cubicBezTo>
                  <a:pt x="573730" y="5019888"/>
                  <a:pt x="575106" y="5018758"/>
                  <a:pt x="569986" y="5013187"/>
                </a:cubicBezTo>
                <a:close/>
                <a:moveTo>
                  <a:pt x="250738" y="5012226"/>
                </a:moveTo>
                <a:cubicBezTo>
                  <a:pt x="249477" y="5013262"/>
                  <a:pt x="242757" y="5008355"/>
                  <a:pt x="252416" y="5021276"/>
                </a:cubicBezTo>
                <a:cubicBezTo>
                  <a:pt x="254097" y="5022503"/>
                  <a:pt x="255252" y="5022857"/>
                  <a:pt x="255934" y="5022621"/>
                </a:cubicBezTo>
                <a:cubicBezTo>
                  <a:pt x="256618" y="5022387"/>
                  <a:pt x="256827" y="5021562"/>
                  <a:pt x="256618" y="5020431"/>
                </a:cubicBezTo>
                <a:cubicBezTo>
                  <a:pt x="256197" y="5018167"/>
                  <a:pt x="254098" y="5014679"/>
                  <a:pt x="250738" y="5012226"/>
                </a:cubicBezTo>
                <a:close/>
                <a:moveTo>
                  <a:pt x="357308" y="5011984"/>
                </a:moveTo>
                <a:cubicBezTo>
                  <a:pt x="356277" y="5012832"/>
                  <a:pt x="361778" y="5019311"/>
                  <a:pt x="363013" y="5019671"/>
                </a:cubicBezTo>
                <a:cubicBezTo>
                  <a:pt x="363427" y="5019791"/>
                  <a:pt x="363364" y="5019231"/>
                  <a:pt x="362426" y="5017555"/>
                </a:cubicBezTo>
                <a:cubicBezTo>
                  <a:pt x="362426" y="5017555"/>
                  <a:pt x="362426" y="5017555"/>
                  <a:pt x="357308" y="5011984"/>
                </a:cubicBezTo>
                <a:close/>
                <a:moveTo>
                  <a:pt x="449475" y="5010543"/>
                </a:moveTo>
                <a:cubicBezTo>
                  <a:pt x="454084" y="5018000"/>
                  <a:pt x="451531" y="5020098"/>
                  <a:pt x="457418" y="5026506"/>
                </a:cubicBezTo>
                <a:cubicBezTo>
                  <a:pt x="457418" y="5026506"/>
                  <a:pt x="463305" y="5032912"/>
                  <a:pt x="463305" y="5032912"/>
                </a:cubicBezTo>
                <a:cubicBezTo>
                  <a:pt x="456141" y="5027555"/>
                  <a:pt x="462027" y="5033962"/>
                  <a:pt x="460751" y="5035011"/>
                </a:cubicBezTo>
                <a:cubicBezTo>
                  <a:pt x="460751" y="5035011"/>
                  <a:pt x="454863" y="5028605"/>
                  <a:pt x="454863" y="5028605"/>
                </a:cubicBezTo>
                <a:cubicBezTo>
                  <a:pt x="448976" y="5022197"/>
                  <a:pt x="453587" y="5029654"/>
                  <a:pt x="453587" y="5029654"/>
                </a:cubicBezTo>
                <a:cubicBezTo>
                  <a:pt x="459474" y="5036061"/>
                  <a:pt x="460751" y="5035011"/>
                  <a:pt x="460751" y="5035011"/>
                </a:cubicBezTo>
                <a:cubicBezTo>
                  <a:pt x="459474" y="5036061"/>
                  <a:pt x="466637" y="5041417"/>
                  <a:pt x="464084" y="5043517"/>
                </a:cubicBezTo>
                <a:cubicBezTo>
                  <a:pt x="464084" y="5043517"/>
                  <a:pt x="458197" y="5037110"/>
                  <a:pt x="458197" y="5037110"/>
                </a:cubicBezTo>
                <a:cubicBezTo>
                  <a:pt x="455644" y="5039209"/>
                  <a:pt x="449758" y="5032802"/>
                  <a:pt x="448480" y="5033852"/>
                </a:cubicBezTo>
                <a:cubicBezTo>
                  <a:pt x="454367" y="5040259"/>
                  <a:pt x="453090" y="5041308"/>
                  <a:pt x="445927" y="5035951"/>
                </a:cubicBezTo>
                <a:cubicBezTo>
                  <a:pt x="451813" y="5042357"/>
                  <a:pt x="458978" y="5047714"/>
                  <a:pt x="457701" y="5048764"/>
                </a:cubicBezTo>
                <a:cubicBezTo>
                  <a:pt x="451813" y="5042357"/>
                  <a:pt x="457701" y="5048764"/>
                  <a:pt x="456424" y="5049813"/>
                </a:cubicBezTo>
                <a:cubicBezTo>
                  <a:pt x="462311" y="5056220"/>
                  <a:pt x="469476" y="5061579"/>
                  <a:pt x="470752" y="5060530"/>
                </a:cubicBezTo>
                <a:cubicBezTo>
                  <a:pt x="467417" y="5052023"/>
                  <a:pt x="483022" y="5061690"/>
                  <a:pt x="492740" y="5064947"/>
                </a:cubicBezTo>
                <a:cubicBezTo>
                  <a:pt x="479689" y="5053184"/>
                  <a:pt x="489407" y="5056441"/>
                  <a:pt x="484796" y="5048986"/>
                </a:cubicBezTo>
                <a:cubicBezTo>
                  <a:pt x="478908" y="5042578"/>
                  <a:pt x="483519" y="5050035"/>
                  <a:pt x="477630" y="5043627"/>
                </a:cubicBezTo>
                <a:cubicBezTo>
                  <a:pt x="475078" y="5045726"/>
                  <a:pt x="473801" y="5046775"/>
                  <a:pt x="467913" y="5040369"/>
                </a:cubicBezTo>
                <a:cubicBezTo>
                  <a:pt x="469192" y="5039319"/>
                  <a:pt x="469192" y="5039319"/>
                  <a:pt x="463305" y="5032912"/>
                </a:cubicBezTo>
                <a:cubicBezTo>
                  <a:pt x="464581" y="5031863"/>
                  <a:pt x="464581" y="5031863"/>
                  <a:pt x="458694" y="5025456"/>
                </a:cubicBezTo>
                <a:cubicBezTo>
                  <a:pt x="464581" y="5031863"/>
                  <a:pt x="464581" y="5031863"/>
                  <a:pt x="464581" y="5031863"/>
                </a:cubicBezTo>
                <a:cubicBezTo>
                  <a:pt x="459972" y="5024407"/>
                  <a:pt x="462526" y="5022308"/>
                  <a:pt x="449475" y="5010543"/>
                </a:cubicBezTo>
                <a:close/>
                <a:moveTo>
                  <a:pt x="465602" y="5009022"/>
                </a:moveTo>
                <a:cubicBezTo>
                  <a:pt x="465602" y="5009022"/>
                  <a:pt x="465602" y="5009022"/>
                  <a:pt x="464227" y="5010153"/>
                </a:cubicBezTo>
                <a:cubicBezTo>
                  <a:pt x="470371" y="5016839"/>
                  <a:pt x="470371" y="5016839"/>
                  <a:pt x="470371" y="5016839"/>
                </a:cubicBezTo>
                <a:cubicBezTo>
                  <a:pt x="471745" y="5015709"/>
                  <a:pt x="466978" y="5007893"/>
                  <a:pt x="465602" y="5009022"/>
                </a:cubicBezTo>
                <a:close/>
                <a:moveTo>
                  <a:pt x="466913" y="5007948"/>
                </a:moveTo>
                <a:cubicBezTo>
                  <a:pt x="474006" y="5013291"/>
                  <a:pt x="478614" y="5020681"/>
                  <a:pt x="478614" y="5020681"/>
                </a:cubicBezTo>
                <a:cubicBezTo>
                  <a:pt x="471518" y="5015337"/>
                  <a:pt x="467787" y="5018404"/>
                  <a:pt x="474881" y="5023749"/>
                </a:cubicBezTo>
                <a:cubicBezTo>
                  <a:pt x="475503" y="5023238"/>
                  <a:pt x="475503" y="5023238"/>
                  <a:pt x="476080" y="5024161"/>
                </a:cubicBezTo>
                <a:lnTo>
                  <a:pt x="479238" y="5028204"/>
                </a:lnTo>
                <a:lnTo>
                  <a:pt x="475291" y="5024528"/>
                </a:lnTo>
                <a:cubicBezTo>
                  <a:pt x="479188" y="5031104"/>
                  <a:pt x="477967" y="5032109"/>
                  <a:pt x="477967" y="5032109"/>
                </a:cubicBezTo>
                <a:cubicBezTo>
                  <a:pt x="479188" y="5031104"/>
                  <a:pt x="484307" y="5036676"/>
                  <a:pt x="485529" y="5035670"/>
                </a:cubicBezTo>
                <a:lnTo>
                  <a:pt x="481103" y="5030023"/>
                </a:lnTo>
                <a:lnTo>
                  <a:pt x="483175" y="5029506"/>
                </a:lnTo>
                <a:cubicBezTo>
                  <a:pt x="484371" y="5029918"/>
                  <a:pt x="486146" y="5031254"/>
                  <a:pt x="489070" y="5034439"/>
                </a:cubicBezTo>
                <a:cubicBezTo>
                  <a:pt x="487827" y="5035461"/>
                  <a:pt x="490314" y="5033416"/>
                  <a:pt x="496164" y="5039783"/>
                </a:cubicBezTo>
                <a:cubicBezTo>
                  <a:pt x="497408" y="5038760"/>
                  <a:pt x="491558" y="5032394"/>
                  <a:pt x="485708" y="5026026"/>
                </a:cubicBezTo>
                <a:cubicBezTo>
                  <a:pt x="486952" y="5025005"/>
                  <a:pt x="479857" y="5019658"/>
                  <a:pt x="475250" y="5012269"/>
                </a:cubicBezTo>
                <a:cubicBezTo>
                  <a:pt x="475250" y="5012269"/>
                  <a:pt x="482345" y="5017614"/>
                  <a:pt x="476495" y="5011245"/>
                </a:cubicBezTo>
                <a:cubicBezTo>
                  <a:pt x="475250" y="5012269"/>
                  <a:pt x="468157" y="5006926"/>
                  <a:pt x="466913" y="5007948"/>
                </a:cubicBezTo>
                <a:close/>
                <a:moveTo>
                  <a:pt x="601766" y="5006623"/>
                </a:moveTo>
                <a:cubicBezTo>
                  <a:pt x="600391" y="5007754"/>
                  <a:pt x="599016" y="5008883"/>
                  <a:pt x="605158" y="5015568"/>
                </a:cubicBezTo>
                <a:cubicBezTo>
                  <a:pt x="606694" y="5017241"/>
                  <a:pt x="608018" y="5018352"/>
                  <a:pt x="608947" y="5018872"/>
                </a:cubicBezTo>
                <a:cubicBezTo>
                  <a:pt x="609877" y="5019391"/>
                  <a:pt x="610412" y="5019317"/>
                  <a:pt x="610372" y="5018618"/>
                </a:cubicBezTo>
                <a:cubicBezTo>
                  <a:pt x="610293" y="5017217"/>
                  <a:pt x="607907" y="5013308"/>
                  <a:pt x="601766" y="5006623"/>
                </a:cubicBezTo>
                <a:close/>
                <a:moveTo>
                  <a:pt x="390111" y="5006534"/>
                </a:moveTo>
                <a:cubicBezTo>
                  <a:pt x="383616" y="5002094"/>
                  <a:pt x="393854" y="5013236"/>
                  <a:pt x="395230" y="5012106"/>
                </a:cubicBezTo>
                <a:cubicBezTo>
                  <a:pt x="390111" y="5006534"/>
                  <a:pt x="390111" y="5006534"/>
                  <a:pt x="390111" y="5006534"/>
                </a:cubicBezTo>
                <a:close/>
                <a:moveTo>
                  <a:pt x="349790" y="5006428"/>
                </a:moveTo>
                <a:cubicBezTo>
                  <a:pt x="349790" y="5006428"/>
                  <a:pt x="349790" y="5006428"/>
                  <a:pt x="348414" y="5007559"/>
                </a:cubicBezTo>
                <a:cubicBezTo>
                  <a:pt x="354558" y="5014244"/>
                  <a:pt x="355933" y="5013114"/>
                  <a:pt x="355933" y="5013114"/>
                </a:cubicBezTo>
                <a:cubicBezTo>
                  <a:pt x="355933" y="5013114"/>
                  <a:pt x="355933" y="5013114"/>
                  <a:pt x="349790" y="5006428"/>
                </a:cubicBezTo>
                <a:close/>
                <a:moveTo>
                  <a:pt x="581320" y="5003873"/>
                </a:moveTo>
                <a:cubicBezTo>
                  <a:pt x="580028" y="5004934"/>
                  <a:pt x="585762" y="5011174"/>
                  <a:pt x="584469" y="5012236"/>
                </a:cubicBezTo>
                <a:cubicBezTo>
                  <a:pt x="584469" y="5012236"/>
                  <a:pt x="590203" y="5018476"/>
                  <a:pt x="590203" y="5018476"/>
                </a:cubicBezTo>
                <a:cubicBezTo>
                  <a:pt x="588911" y="5019537"/>
                  <a:pt x="588911" y="5019537"/>
                  <a:pt x="594645" y="5025777"/>
                </a:cubicBezTo>
                <a:cubicBezTo>
                  <a:pt x="601670" y="5030955"/>
                  <a:pt x="597227" y="5023653"/>
                  <a:pt x="598520" y="5022591"/>
                </a:cubicBezTo>
                <a:cubicBezTo>
                  <a:pt x="598520" y="5022591"/>
                  <a:pt x="604253" y="5028832"/>
                  <a:pt x="604253" y="5028832"/>
                </a:cubicBezTo>
                <a:cubicBezTo>
                  <a:pt x="604253" y="5028832"/>
                  <a:pt x="602961" y="5029893"/>
                  <a:pt x="602961" y="5029893"/>
                </a:cubicBezTo>
                <a:cubicBezTo>
                  <a:pt x="602961" y="5029893"/>
                  <a:pt x="608694" y="5036133"/>
                  <a:pt x="608694" y="5036133"/>
                </a:cubicBezTo>
                <a:cubicBezTo>
                  <a:pt x="603244" y="5035135"/>
                  <a:pt x="606575" y="5040611"/>
                  <a:pt x="612864" y="5047765"/>
                </a:cubicBezTo>
                <a:lnTo>
                  <a:pt x="634307" y="5068989"/>
                </a:lnTo>
                <a:lnTo>
                  <a:pt x="633451" y="5073748"/>
                </a:lnTo>
                <a:cubicBezTo>
                  <a:pt x="631637" y="5073881"/>
                  <a:pt x="629270" y="5073112"/>
                  <a:pt x="629270" y="5073112"/>
                </a:cubicBezTo>
                <a:cubicBezTo>
                  <a:pt x="622321" y="5067956"/>
                  <a:pt x="628011" y="5074147"/>
                  <a:pt x="626750" y="5075183"/>
                </a:cubicBezTo>
                <a:cubicBezTo>
                  <a:pt x="626750" y="5075183"/>
                  <a:pt x="625490" y="5076219"/>
                  <a:pt x="619801" y="5070028"/>
                </a:cubicBezTo>
                <a:cubicBezTo>
                  <a:pt x="619801" y="5070028"/>
                  <a:pt x="625490" y="5076219"/>
                  <a:pt x="625490" y="5076219"/>
                </a:cubicBezTo>
                <a:cubicBezTo>
                  <a:pt x="631177" y="5082409"/>
                  <a:pt x="629916" y="5083443"/>
                  <a:pt x="629916" y="5083443"/>
                </a:cubicBezTo>
                <a:cubicBezTo>
                  <a:pt x="635604" y="5089635"/>
                  <a:pt x="631177" y="5082409"/>
                  <a:pt x="636865" y="5088599"/>
                </a:cubicBezTo>
                <a:cubicBezTo>
                  <a:pt x="642552" y="5094789"/>
                  <a:pt x="641292" y="5095826"/>
                  <a:pt x="640032" y="5096861"/>
                </a:cubicBezTo>
                <a:cubicBezTo>
                  <a:pt x="652667" y="5108206"/>
                  <a:pt x="648886" y="5111313"/>
                  <a:pt x="661522" y="5122657"/>
                </a:cubicBezTo>
                <a:cubicBezTo>
                  <a:pt x="662783" y="5121622"/>
                  <a:pt x="664044" y="5120586"/>
                  <a:pt x="665303" y="5119550"/>
                </a:cubicBezTo>
                <a:cubicBezTo>
                  <a:pt x="659616" y="5113359"/>
                  <a:pt x="653928" y="5107169"/>
                  <a:pt x="648242" y="5100980"/>
                </a:cubicBezTo>
                <a:cubicBezTo>
                  <a:pt x="650762" y="5098908"/>
                  <a:pt x="652022" y="5097871"/>
                  <a:pt x="658969" y="5103025"/>
                </a:cubicBezTo>
                <a:cubicBezTo>
                  <a:pt x="664656" y="5109216"/>
                  <a:pt x="670345" y="5115407"/>
                  <a:pt x="671605" y="5114370"/>
                </a:cubicBezTo>
                <a:cubicBezTo>
                  <a:pt x="677294" y="5120560"/>
                  <a:pt x="677294" y="5120560"/>
                  <a:pt x="678554" y="5119525"/>
                </a:cubicBezTo>
                <a:cubicBezTo>
                  <a:pt x="678554" y="5119525"/>
                  <a:pt x="672866" y="5113334"/>
                  <a:pt x="672866" y="5113334"/>
                </a:cubicBezTo>
                <a:cubicBezTo>
                  <a:pt x="661491" y="5100953"/>
                  <a:pt x="657063" y="5093728"/>
                  <a:pt x="651374" y="5087537"/>
                </a:cubicBezTo>
                <a:cubicBezTo>
                  <a:pt x="649162" y="5083924"/>
                  <a:pt x="645211" y="5079023"/>
                  <a:pt x="641657" y="5075154"/>
                </a:cubicBezTo>
                <a:lnTo>
                  <a:pt x="634726" y="5069315"/>
                </a:lnTo>
                <a:lnTo>
                  <a:pt x="631628" y="5061092"/>
                </a:lnTo>
                <a:cubicBezTo>
                  <a:pt x="620161" y="5048612"/>
                  <a:pt x="620161" y="5048612"/>
                  <a:pt x="608694" y="5036133"/>
                </a:cubicBezTo>
                <a:cubicBezTo>
                  <a:pt x="608694" y="5036133"/>
                  <a:pt x="609986" y="5035071"/>
                  <a:pt x="609986" y="5035071"/>
                </a:cubicBezTo>
                <a:cubicBezTo>
                  <a:pt x="615719" y="5041310"/>
                  <a:pt x="620161" y="5048612"/>
                  <a:pt x="621453" y="5047551"/>
                </a:cubicBezTo>
                <a:cubicBezTo>
                  <a:pt x="617011" y="5040249"/>
                  <a:pt x="626620" y="5043304"/>
                  <a:pt x="613861" y="5031887"/>
                </a:cubicBezTo>
                <a:cubicBezTo>
                  <a:pt x="618303" y="5039187"/>
                  <a:pt x="611278" y="5034009"/>
                  <a:pt x="605544" y="5027769"/>
                </a:cubicBezTo>
                <a:cubicBezTo>
                  <a:pt x="605544" y="5027769"/>
                  <a:pt x="599811" y="5021531"/>
                  <a:pt x="599811" y="5021531"/>
                </a:cubicBezTo>
                <a:lnTo>
                  <a:pt x="598930" y="5020688"/>
                </a:lnTo>
                <a:lnTo>
                  <a:pt x="601262" y="5018772"/>
                </a:lnTo>
                <a:cubicBezTo>
                  <a:pt x="607405" y="5025457"/>
                  <a:pt x="613548" y="5032143"/>
                  <a:pt x="614809" y="5031107"/>
                </a:cubicBezTo>
                <a:cubicBezTo>
                  <a:pt x="608666" y="5024421"/>
                  <a:pt x="603782" y="5016698"/>
                  <a:pt x="596380" y="5011050"/>
                </a:cubicBezTo>
                <a:lnTo>
                  <a:pt x="598637" y="5020408"/>
                </a:lnTo>
                <a:lnTo>
                  <a:pt x="590565" y="5012701"/>
                </a:lnTo>
                <a:cubicBezTo>
                  <a:pt x="589132" y="5011141"/>
                  <a:pt x="587699" y="5009581"/>
                  <a:pt x="581320" y="5003873"/>
                </a:cubicBezTo>
                <a:close/>
                <a:moveTo>
                  <a:pt x="315811" y="5003067"/>
                </a:moveTo>
                <a:cubicBezTo>
                  <a:pt x="313244" y="5005178"/>
                  <a:pt x="316137" y="5013230"/>
                  <a:pt x="319031" y="5021282"/>
                </a:cubicBezTo>
                <a:cubicBezTo>
                  <a:pt x="325775" y="5026170"/>
                  <a:pt x="323209" y="5028279"/>
                  <a:pt x="334129" y="5040164"/>
                </a:cubicBezTo>
                <a:cubicBezTo>
                  <a:pt x="331236" y="5032113"/>
                  <a:pt x="342156" y="5043999"/>
                  <a:pt x="344723" y="5041889"/>
                </a:cubicBezTo>
                <a:cubicBezTo>
                  <a:pt x="344723" y="5041889"/>
                  <a:pt x="339262" y="5035945"/>
                  <a:pt x="340544" y="5034889"/>
                </a:cubicBezTo>
                <a:cubicBezTo>
                  <a:pt x="348574" y="5038723"/>
                  <a:pt x="348574" y="5038723"/>
                  <a:pt x="344394" y="5031726"/>
                </a:cubicBezTo>
                <a:cubicBezTo>
                  <a:pt x="344394" y="5031726"/>
                  <a:pt x="338934" y="5025783"/>
                  <a:pt x="338934" y="5025783"/>
                </a:cubicBezTo>
                <a:cubicBezTo>
                  <a:pt x="332192" y="5020896"/>
                  <a:pt x="336041" y="5017732"/>
                  <a:pt x="329296" y="5012843"/>
                </a:cubicBezTo>
                <a:cubicBezTo>
                  <a:pt x="328013" y="5013898"/>
                  <a:pt x="326731" y="5014952"/>
                  <a:pt x="315811" y="5003067"/>
                </a:cubicBezTo>
                <a:close/>
                <a:moveTo>
                  <a:pt x="303434" y="5001506"/>
                </a:moveTo>
                <a:cubicBezTo>
                  <a:pt x="303434" y="5001506"/>
                  <a:pt x="303434" y="5001506"/>
                  <a:pt x="302059" y="5002635"/>
                </a:cubicBezTo>
                <a:cubicBezTo>
                  <a:pt x="302059" y="5002635"/>
                  <a:pt x="302059" y="5002635"/>
                  <a:pt x="308202" y="5009322"/>
                </a:cubicBezTo>
                <a:cubicBezTo>
                  <a:pt x="309577" y="5008192"/>
                  <a:pt x="309577" y="5008192"/>
                  <a:pt x="309577" y="5008192"/>
                </a:cubicBezTo>
                <a:cubicBezTo>
                  <a:pt x="309577" y="5008192"/>
                  <a:pt x="303434" y="5001506"/>
                  <a:pt x="303434" y="5001506"/>
                </a:cubicBezTo>
                <a:close/>
                <a:moveTo>
                  <a:pt x="757361" y="4999984"/>
                </a:moveTo>
                <a:cubicBezTo>
                  <a:pt x="756445" y="5000737"/>
                  <a:pt x="756445" y="5000737"/>
                  <a:pt x="756445" y="5000737"/>
                </a:cubicBezTo>
                <a:cubicBezTo>
                  <a:pt x="756445" y="5000737"/>
                  <a:pt x="756445" y="5000737"/>
                  <a:pt x="762588" y="5007423"/>
                </a:cubicBezTo>
                <a:cubicBezTo>
                  <a:pt x="762588" y="5007423"/>
                  <a:pt x="762588" y="5007423"/>
                  <a:pt x="763505" y="5006670"/>
                </a:cubicBezTo>
                <a:cubicBezTo>
                  <a:pt x="763505" y="5006670"/>
                  <a:pt x="763505" y="5006670"/>
                  <a:pt x="769648" y="5013356"/>
                </a:cubicBezTo>
                <a:cubicBezTo>
                  <a:pt x="769648" y="5013356"/>
                  <a:pt x="771023" y="5012226"/>
                  <a:pt x="764880" y="5005540"/>
                </a:cubicBezTo>
                <a:cubicBezTo>
                  <a:pt x="763505" y="5006670"/>
                  <a:pt x="763505" y="5006670"/>
                  <a:pt x="763505" y="5006670"/>
                </a:cubicBezTo>
                <a:cubicBezTo>
                  <a:pt x="757361" y="4999984"/>
                  <a:pt x="757361" y="4999984"/>
                  <a:pt x="757361" y="4999984"/>
                </a:cubicBezTo>
                <a:close/>
                <a:moveTo>
                  <a:pt x="264382" y="4998401"/>
                </a:moveTo>
                <a:cubicBezTo>
                  <a:pt x="264382" y="4998401"/>
                  <a:pt x="264382" y="4998401"/>
                  <a:pt x="263006" y="4999531"/>
                </a:cubicBezTo>
                <a:cubicBezTo>
                  <a:pt x="263006" y="4999531"/>
                  <a:pt x="269149" y="5006218"/>
                  <a:pt x="269149" y="5006218"/>
                </a:cubicBezTo>
                <a:cubicBezTo>
                  <a:pt x="270525" y="5005086"/>
                  <a:pt x="270525" y="5005086"/>
                  <a:pt x="270525" y="5005086"/>
                </a:cubicBezTo>
                <a:cubicBezTo>
                  <a:pt x="270525" y="5005086"/>
                  <a:pt x="264382" y="4998401"/>
                  <a:pt x="264382" y="4998401"/>
                </a:cubicBezTo>
                <a:close/>
                <a:moveTo>
                  <a:pt x="480727" y="4996591"/>
                </a:moveTo>
                <a:cubicBezTo>
                  <a:pt x="479581" y="4997533"/>
                  <a:pt x="479581" y="4997533"/>
                  <a:pt x="478436" y="4998475"/>
                </a:cubicBezTo>
                <a:cubicBezTo>
                  <a:pt x="484577" y="5005159"/>
                  <a:pt x="488221" y="5008031"/>
                  <a:pt x="488794" y="5007559"/>
                </a:cubicBezTo>
                <a:cubicBezTo>
                  <a:pt x="489366" y="5007090"/>
                  <a:pt x="486870" y="5003276"/>
                  <a:pt x="480727" y="4996591"/>
                </a:cubicBezTo>
                <a:close/>
                <a:moveTo>
                  <a:pt x="489567" y="4989326"/>
                </a:moveTo>
                <a:cubicBezTo>
                  <a:pt x="494055" y="4996588"/>
                  <a:pt x="483346" y="4994438"/>
                  <a:pt x="487835" y="5001700"/>
                </a:cubicBezTo>
                <a:cubicBezTo>
                  <a:pt x="499302" y="5014180"/>
                  <a:pt x="501789" y="5012135"/>
                  <a:pt x="503033" y="5011112"/>
                </a:cubicBezTo>
                <a:cubicBezTo>
                  <a:pt x="505899" y="5014231"/>
                  <a:pt x="509389" y="5016840"/>
                  <a:pt x="511754" y="5017633"/>
                </a:cubicBezTo>
                <a:cubicBezTo>
                  <a:pt x="514122" y="5018426"/>
                  <a:pt x="515365" y="5017403"/>
                  <a:pt x="513743" y="5013262"/>
                </a:cubicBezTo>
                <a:cubicBezTo>
                  <a:pt x="508010" y="5007023"/>
                  <a:pt x="505521" y="5009067"/>
                  <a:pt x="505521" y="5009067"/>
                </a:cubicBezTo>
                <a:cubicBezTo>
                  <a:pt x="499789" y="5002828"/>
                  <a:pt x="496543" y="4994543"/>
                  <a:pt x="489567" y="4989326"/>
                </a:cubicBezTo>
                <a:close/>
                <a:moveTo>
                  <a:pt x="623306" y="4988917"/>
                </a:moveTo>
                <a:cubicBezTo>
                  <a:pt x="629448" y="4995602"/>
                  <a:pt x="635591" y="5002288"/>
                  <a:pt x="635591" y="5002288"/>
                </a:cubicBezTo>
                <a:cubicBezTo>
                  <a:pt x="635591" y="5002288"/>
                  <a:pt x="641734" y="5008974"/>
                  <a:pt x="642882" y="5008032"/>
                </a:cubicBezTo>
                <a:cubicBezTo>
                  <a:pt x="637884" y="5000405"/>
                  <a:pt x="625598" y="4987033"/>
                  <a:pt x="623306" y="4988917"/>
                </a:cubicBezTo>
                <a:close/>
                <a:moveTo>
                  <a:pt x="402638" y="4986460"/>
                </a:moveTo>
                <a:cubicBezTo>
                  <a:pt x="401492" y="4987402"/>
                  <a:pt x="401492" y="4987402"/>
                  <a:pt x="401492" y="4987402"/>
                </a:cubicBezTo>
                <a:cubicBezTo>
                  <a:pt x="406733" y="4990918"/>
                  <a:pt x="406733" y="4990918"/>
                  <a:pt x="406733" y="4990918"/>
                </a:cubicBezTo>
                <a:cubicBezTo>
                  <a:pt x="402638" y="4986460"/>
                  <a:pt x="402638" y="4986460"/>
                  <a:pt x="402638" y="4986460"/>
                </a:cubicBezTo>
                <a:close/>
                <a:moveTo>
                  <a:pt x="507494" y="4986324"/>
                </a:moveTo>
                <a:cubicBezTo>
                  <a:pt x="507494" y="4986324"/>
                  <a:pt x="513638" y="4993010"/>
                  <a:pt x="519780" y="4999696"/>
                </a:cubicBezTo>
                <a:cubicBezTo>
                  <a:pt x="519780" y="4999696"/>
                  <a:pt x="513638" y="4993010"/>
                  <a:pt x="514554" y="4992255"/>
                </a:cubicBezTo>
                <a:cubicBezTo>
                  <a:pt x="508412" y="4985571"/>
                  <a:pt x="508412" y="4985571"/>
                  <a:pt x="507494" y="4986324"/>
                </a:cubicBezTo>
                <a:close/>
                <a:moveTo>
                  <a:pt x="366415" y="4982497"/>
                </a:moveTo>
                <a:cubicBezTo>
                  <a:pt x="365036" y="4982163"/>
                  <a:pt x="364119" y="4982917"/>
                  <a:pt x="362897" y="4983922"/>
                </a:cubicBezTo>
                <a:cubicBezTo>
                  <a:pt x="365968" y="4987263"/>
                  <a:pt x="369344" y="4990355"/>
                  <a:pt x="371492" y="4991524"/>
                </a:cubicBezTo>
                <a:cubicBezTo>
                  <a:pt x="372566" y="4992109"/>
                  <a:pt x="373332" y="4992213"/>
                  <a:pt x="373597" y="4991627"/>
                </a:cubicBezTo>
                <a:cubicBezTo>
                  <a:pt x="373865" y="4991042"/>
                  <a:pt x="373631" y="4989766"/>
                  <a:pt x="372706" y="4987593"/>
                </a:cubicBezTo>
                <a:cubicBezTo>
                  <a:pt x="369635" y="4984250"/>
                  <a:pt x="367793" y="4982830"/>
                  <a:pt x="366415" y="4982497"/>
                </a:cubicBezTo>
                <a:close/>
                <a:moveTo>
                  <a:pt x="579243" y="4982111"/>
                </a:moveTo>
                <a:cubicBezTo>
                  <a:pt x="579243" y="4982111"/>
                  <a:pt x="577983" y="4983147"/>
                  <a:pt x="583613" y="4989276"/>
                </a:cubicBezTo>
                <a:cubicBezTo>
                  <a:pt x="582353" y="4990312"/>
                  <a:pt x="586723" y="4997475"/>
                  <a:pt x="585463" y="4998511"/>
                </a:cubicBezTo>
                <a:cubicBezTo>
                  <a:pt x="585463" y="4998511"/>
                  <a:pt x="585463" y="4998511"/>
                  <a:pt x="591094" y="5004640"/>
                </a:cubicBezTo>
                <a:cubicBezTo>
                  <a:pt x="592355" y="5003605"/>
                  <a:pt x="595022" y="5004100"/>
                  <a:pt x="595264" y="5002557"/>
                </a:cubicBezTo>
                <a:cubicBezTo>
                  <a:pt x="595505" y="5001014"/>
                  <a:pt x="593319" y="4997431"/>
                  <a:pt x="584874" y="4988241"/>
                </a:cubicBezTo>
                <a:cubicBezTo>
                  <a:pt x="584874" y="4988241"/>
                  <a:pt x="584874" y="4988241"/>
                  <a:pt x="579243" y="4982111"/>
                </a:cubicBezTo>
                <a:close/>
                <a:moveTo>
                  <a:pt x="386457" y="4976292"/>
                </a:moveTo>
                <a:cubicBezTo>
                  <a:pt x="385196" y="4977328"/>
                  <a:pt x="385196" y="4977328"/>
                  <a:pt x="385196" y="4977328"/>
                </a:cubicBezTo>
                <a:cubicBezTo>
                  <a:pt x="390655" y="4983270"/>
                  <a:pt x="382675" y="4979400"/>
                  <a:pt x="386874" y="4986378"/>
                </a:cubicBezTo>
                <a:cubicBezTo>
                  <a:pt x="386874" y="4986378"/>
                  <a:pt x="386874" y="4986378"/>
                  <a:pt x="392334" y="4992320"/>
                </a:cubicBezTo>
                <a:cubicBezTo>
                  <a:pt x="393700" y="4993806"/>
                  <a:pt x="394618" y="4994354"/>
                  <a:pt x="395333" y="4994419"/>
                </a:cubicBezTo>
                <a:cubicBezTo>
                  <a:pt x="397481" y="4994610"/>
                  <a:pt x="397796" y="4990439"/>
                  <a:pt x="402837" y="4994120"/>
                </a:cubicBezTo>
                <a:cubicBezTo>
                  <a:pt x="397375" y="4988177"/>
                  <a:pt x="391916" y="4982234"/>
                  <a:pt x="386457" y="4976292"/>
                </a:cubicBezTo>
                <a:close/>
                <a:moveTo>
                  <a:pt x="653282" y="4976013"/>
                </a:moveTo>
                <a:cubicBezTo>
                  <a:pt x="651907" y="4977145"/>
                  <a:pt x="658049" y="4983830"/>
                  <a:pt x="658049" y="4983830"/>
                </a:cubicBezTo>
                <a:cubicBezTo>
                  <a:pt x="658049" y="4983830"/>
                  <a:pt x="665569" y="4989385"/>
                  <a:pt x="665569" y="4989385"/>
                </a:cubicBezTo>
                <a:cubicBezTo>
                  <a:pt x="659424" y="4982699"/>
                  <a:pt x="659424" y="4982699"/>
                  <a:pt x="653282" y="4976013"/>
                </a:cubicBezTo>
                <a:close/>
                <a:moveTo>
                  <a:pt x="492458" y="4975212"/>
                </a:moveTo>
                <a:cubicBezTo>
                  <a:pt x="492458" y="4975212"/>
                  <a:pt x="492458" y="4975212"/>
                  <a:pt x="491160" y="4976281"/>
                </a:cubicBezTo>
                <a:cubicBezTo>
                  <a:pt x="491160" y="4976281"/>
                  <a:pt x="491160" y="4976281"/>
                  <a:pt x="489862" y="4977348"/>
                </a:cubicBezTo>
                <a:cubicBezTo>
                  <a:pt x="487264" y="4979482"/>
                  <a:pt x="498867" y="4992110"/>
                  <a:pt x="490468" y="4987932"/>
                </a:cubicBezTo>
                <a:cubicBezTo>
                  <a:pt x="496269" y="4994245"/>
                  <a:pt x="496269" y="4994245"/>
                  <a:pt x="502071" y="5000560"/>
                </a:cubicBezTo>
                <a:cubicBezTo>
                  <a:pt x="504668" y="4998424"/>
                  <a:pt x="520774" y="5018433"/>
                  <a:pt x="523372" y="5016300"/>
                </a:cubicBezTo>
                <a:cubicBezTo>
                  <a:pt x="518868" y="5008917"/>
                  <a:pt x="511768" y="5003671"/>
                  <a:pt x="505967" y="4997357"/>
                </a:cubicBezTo>
                <a:cubicBezTo>
                  <a:pt x="507266" y="4996290"/>
                  <a:pt x="508564" y="4995221"/>
                  <a:pt x="504061" y="4987841"/>
                </a:cubicBezTo>
                <a:cubicBezTo>
                  <a:pt x="502763" y="4988909"/>
                  <a:pt x="496961" y="4982595"/>
                  <a:pt x="496961" y="4982595"/>
                </a:cubicBezTo>
                <a:cubicBezTo>
                  <a:pt x="496961" y="4982595"/>
                  <a:pt x="496961" y="4982595"/>
                  <a:pt x="492458" y="4975212"/>
                </a:cubicBezTo>
                <a:close/>
                <a:moveTo>
                  <a:pt x="411840" y="4973273"/>
                </a:moveTo>
                <a:cubicBezTo>
                  <a:pt x="411868" y="4974472"/>
                  <a:pt x="412537" y="4976367"/>
                  <a:pt x="411926" y="4976870"/>
                </a:cubicBezTo>
                <a:cubicBezTo>
                  <a:pt x="417045" y="4982442"/>
                  <a:pt x="418267" y="4981438"/>
                  <a:pt x="418267" y="4981438"/>
                </a:cubicBezTo>
                <a:cubicBezTo>
                  <a:pt x="419489" y="4980432"/>
                  <a:pt x="414370" y="4974860"/>
                  <a:pt x="415591" y="4973856"/>
                </a:cubicBezTo>
                <a:cubicBezTo>
                  <a:pt x="412421" y="4971573"/>
                  <a:pt x="411810" y="4972075"/>
                  <a:pt x="411840" y="4973273"/>
                </a:cubicBezTo>
                <a:close/>
                <a:moveTo>
                  <a:pt x="311315" y="4971560"/>
                </a:moveTo>
                <a:cubicBezTo>
                  <a:pt x="308794" y="4973631"/>
                  <a:pt x="307534" y="4974667"/>
                  <a:pt x="306273" y="4975703"/>
                </a:cubicBezTo>
                <a:cubicBezTo>
                  <a:pt x="312415" y="4982387"/>
                  <a:pt x="314936" y="4980315"/>
                  <a:pt x="325962" y="4994724"/>
                </a:cubicBezTo>
                <a:cubicBezTo>
                  <a:pt x="327222" y="4993689"/>
                  <a:pt x="328484" y="4992652"/>
                  <a:pt x="328484" y="4992652"/>
                </a:cubicBezTo>
                <a:cubicBezTo>
                  <a:pt x="322339" y="4985965"/>
                  <a:pt x="317457" y="4978244"/>
                  <a:pt x="311315" y="4971560"/>
                </a:cubicBezTo>
                <a:close/>
                <a:moveTo>
                  <a:pt x="497730" y="4970882"/>
                </a:moveTo>
                <a:cubicBezTo>
                  <a:pt x="503871" y="4977566"/>
                  <a:pt x="495208" y="4972954"/>
                  <a:pt x="501351" y="4979639"/>
                </a:cubicBezTo>
                <a:cubicBezTo>
                  <a:pt x="501351" y="4979639"/>
                  <a:pt x="508755" y="4985288"/>
                  <a:pt x="508755" y="4985288"/>
                </a:cubicBezTo>
                <a:cubicBezTo>
                  <a:pt x="503871" y="4977566"/>
                  <a:pt x="506392" y="4975495"/>
                  <a:pt x="497730" y="4970882"/>
                </a:cubicBezTo>
                <a:close/>
                <a:moveTo>
                  <a:pt x="794786" y="4970158"/>
                </a:moveTo>
                <a:lnTo>
                  <a:pt x="797271" y="4971410"/>
                </a:lnTo>
                <a:lnTo>
                  <a:pt x="797576" y="4971983"/>
                </a:lnTo>
                <a:cubicBezTo>
                  <a:pt x="798294" y="4972764"/>
                  <a:pt x="798294" y="4972764"/>
                  <a:pt x="794786" y="4970158"/>
                </a:cubicBezTo>
                <a:close/>
                <a:moveTo>
                  <a:pt x="380244" y="4965263"/>
                </a:moveTo>
                <a:cubicBezTo>
                  <a:pt x="378960" y="4964851"/>
                  <a:pt x="378617" y="4965133"/>
                  <a:pt x="381688" y="4968475"/>
                </a:cubicBezTo>
                <a:cubicBezTo>
                  <a:pt x="382375" y="4967910"/>
                  <a:pt x="384599" y="4969017"/>
                  <a:pt x="385883" y="4969428"/>
                </a:cubicBezTo>
                <a:cubicBezTo>
                  <a:pt x="387166" y="4969842"/>
                  <a:pt x="387510" y="4969558"/>
                  <a:pt x="384438" y="4966216"/>
                </a:cubicBezTo>
                <a:cubicBezTo>
                  <a:pt x="383751" y="4966781"/>
                  <a:pt x="381527" y="4965675"/>
                  <a:pt x="380244" y="4965263"/>
                </a:cubicBezTo>
                <a:close/>
                <a:moveTo>
                  <a:pt x="695967" y="4964394"/>
                </a:moveTo>
                <a:cubicBezTo>
                  <a:pt x="699865" y="4970971"/>
                  <a:pt x="693523" y="4966403"/>
                  <a:pt x="703762" y="4977546"/>
                </a:cubicBezTo>
                <a:cubicBezTo>
                  <a:pt x="706206" y="4975537"/>
                  <a:pt x="697190" y="4963390"/>
                  <a:pt x="695967" y="4964394"/>
                </a:cubicBezTo>
                <a:close/>
                <a:moveTo>
                  <a:pt x="668559" y="4963457"/>
                </a:moveTo>
                <a:cubicBezTo>
                  <a:pt x="668559" y="4963457"/>
                  <a:pt x="668559" y="4963457"/>
                  <a:pt x="674018" y="4969399"/>
                </a:cubicBezTo>
                <a:cubicBezTo>
                  <a:pt x="672721" y="4970466"/>
                  <a:pt x="665962" y="4965591"/>
                  <a:pt x="664663" y="4966659"/>
                </a:cubicBezTo>
                <a:cubicBezTo>
                  <a:pt x="668826" y="4973669"/>
                  <a:pt x="675584" y="4978543"/>
                  <a:pt x="681044" y="4984487"/>
                </a:cubicBezTo>
                <a:cubicBezTo>
                  <a:pt x="671422" y="4971533"/>
                  <a:pt x="683641" y="4982351"/>
                  <a:pt x="679479" y="4975341"/>
                </a:cubicBezTo>
                <a:cubicBezTo>
                  <a:pt x="679479" y="4975341"/>
                  <a:pt x="674018" y="4969399"/>
                  <a:pt x="674018" y="4969399"/>
                </a:cubicBezTo>
                <a:cubicBezTo>
                  <a:pt x="675317" y="4968331"/>
                  <a:pt x="675317" y="4968331"/>
                  <a:pt x="676616" y="4967263"/>
                </a:cubicBezTo>
                <a:cubicBezTo>
                  <a:pt x="669858" y="4962390"/>
                  <a:pt x="669858" y="4962390"/>
                  <a:pt x="668559" y="4963457"/>
                </a:cubicBezTo>
                <a:close/>
                <a:moveTo>
                  <a:pt x="440592" y="4961373"/>
                </a:moveTo>
                <a:cubicBezTo>
                  <a:pt x="440773" y="4962446"/>
                  <a:pt x="441442" y="4964342"/>
                  <a:pt x="440831" y="4964844"/>
                </a:cubicBezTo>
                <a:cubicBezTo>
                  <a:pt x="441804" y="4966488"/>
                  <a:pt x="442368" y="4967247"/>
                  <a:pt x="442684" y="4967445"/>
                </a:cubicBezTo>
                <a:cubicBezTo>
                  <a:pt x="443000" y="4967643"/>
                  <a:pt x="443070" y="4967281"/>
                  <a:pt x="443055" y="4966682"/>
                </a:cubicBezTo>
                <a:cubicBezTo>
                  <a:pt x="443027" y="4965483"/>
                  <a:pt x="442664" y="4963337"/>
                  <a:pt x="443275" y="4962834"/>
                </a:cubicBezTo>
                <a:cubicBezTo>
                  <a:pt x="440716" y="4960049"/>
                  <a:pt x="440410" y="4960300"/>
                  <a:pt x="440592" y="4961373"/>
                </a:cubicBezTo>
                <a:close/>
                <a:moveTo>
                  <a:pt x="512624" y="4958637"/>
                </a:moveTo>
                <a:cubicBezTo>
                  <a:pt x="511478" y="4959579"/>
                  <a:pt x="510332" y="4960521"/>
                  <a:pt x="510332" y="4960521"/>
                </a:cubicBezTo>
                <a:cubicBezTo>
                  <a:pt x="513978" y="4963393"/>
                  <a:pt x="515799" y="4964829"/>
                  <a:pt x="516854" y="4965429"/>
                </a:cubicBezTo>
                <a:cubicBezTo>
                  <a:pt x="517908" y="4966029"/>
                  <a:pt x="518194" y="4965793"/>
                  <a:pt x="518768" y="4965323"/>
                </a:cubicBezTo>
                <a:cubicBezTo>
                  <a:pt x="512624" y="4958637"/>
                  <a:pt x="512624" y="4958637"/>
                  <a:pt x="512624" y="4958637"/>
                </a:cubicBezTo>
                <a:close/>
                <a:moveTo>
                  <a:pt x="704981" y="4956985"/>
                </a:moveTo>
                <a:cubicBezTo>
                  <a:pt x="701131" y="4960150"/>
                  <a:pt x="704196" y="4968388"/>
                  <a:pt x="716741" y="4979589"/>
                </a:cubicBezTo>
                <a:cubicBezTo>
                  <a:pt x="720198" y="4982127"/>
                  <a:pt x="722568" y="4982868"/>
                  <a:pt x="723531" y="4982077"/>
                </a:cubicBezTo>
                <a:cubicBezTo>
                  <a:pt x="724494" y="4981286"/>
                  <a:pt x="724048" y="4978963"/>
                  <a:pt x="721873" y="4975370"/>
                </a:cubicBezTo>
                <a:cubicBezTo>
                  <a:pt x="716243" y="4969241"/>
                  <a:pt x="710612" y="4963114"/>
                  <a:pt x="704981" y="4956985"/>
                </a:cubicBezTo>
                <a:close/>
                <a:moveTo>
                  <a:pt x="477454" y="4956256"/>
                </a:moveTo>
                <a:cubicBezTo>
                  <a:pt x="483597" y="4962943"/>
                  <a:pt x="482222" y="4964073"/>
                  <a:pt x="482222" y="4964073"/>
                </a:cubicBezTo>
                <a:cubicBezTo>
                  <a:pt x="482222" y="4964073"/>
                  <a:pt x="483597" y="4962943"/>
                  <a:pt x="484972" y="4961812"/>
                </a:cubicBezTo>
                <a:cubicBezTo>
                  <a:pt x="484972" y="4961812"/>
                  <a:pt x="478829" y="4955127"/>
                  <a:pt x="477454" y="4956256"/>
                </a:cubicBezTo>
                <a:close/>
                <a:moveTo>
                  <a:pt x="407927" y="4954242"/>
                </a:moveTo>
                <a:cubicBezTo>
                  <a:pt x="406528" y="4953924"/>
                  <a:pt x="405898" y="4954442"/>
                  <a:pt x="408339" y="4958302"/>
                </a:cubicBezTo>
                <a:cubicBezTo>
                  <a:pt x="414482" y="4964988"/>
                  <a:pt x="407078" y="4959337"/>
                  <a:pt x="419366" y="4972711"/>
                </a:cubicBezTo>
                <a:cubicBezTo>
                  <a:pt x="414482" y="4964988"/>
                  <a:pt x="417004" y="4962916"/>
                  <a:pt x="418264" y="4961880"/>
                </a:cubicBezTo>
                <a:cubicBezTo>
                  <a:pt x="418264" y="4961880"/>
                  <a:pt x="412121" y="4955195"/>
                  <a:pt x="412121" y="4955195"/>
                </a:cubicBezTo>
                <a:cubicBezTo>
                  <a:pt x="411491" y="4955713"/>
                  <a:pt x="409325" y="4954559"/>
                  <a:pt x="407927" y="4954242"/>
                </a:cubicBezTo>
                <a:close/>
                <a:moveTo>
                  <a:pt x="372012" y="4952472"/>
                </a:moveTo>
                <a:cubicBezTo>
                  <a:pt x="372665" y="4953402"/>
                  <a:pt x="374201" y="4955073"/>
                  <a:pt x="374201" y="4955073"/>
                </a:cubicBezTo>
                <a:cubicBezTo>
                  <a:pt x="374201" y="4955073"/>
                  <a:pt x="375117" y="4954320"/>
                  <a:pt x="375117" y="4954320"/>
                </a:cubicBezTo>
                <a:cubicBezTo>
                  <a:pt x="371587" y="4951354"/>
                  <a:pt x="371358" y="4951542"/>
                  <a:pt x="372012" y="4952472"/>
                </a:cubicBezTo>
                <a:close/>
                <a:moveTo>
                  <a:pt x="749167" y="4951960"/>
                </a:moveTo>
                <a:cubicBezTo>
                  <a:pt x="747945" y="4952964"/>
                  <a:pt x="752866" y="4960653"/>
                  <a:pt x="745501" y="4954974"/>
                </a:cubicBezTo>
                <a:cubicBezTo>
                  <a:pt x="750421" y="4962664"/>
                  <a:pt x="750421" y="4962664"/>
                  <a:pt x="757787" y="4968344"/>
                </a:cubicBezTo>
                <a:cubicBezTo>
                  <a:pt x="759010" y="4967340"/>
                  <a:pt x="760231" y="4966335"/>
                  <a:pt x="760231" y="4966335"/>
                </a:cubicBezTo>
                <a:cubicBezTo>
                  <a:pt x="755310" y="4958645"/>
                  <a:pt x="751613" y="4949951"/>
                  <a:pt x="749167" y="4951960"/>
                </a:cubicBezTo>
                <a:close/>
                <a:moveTo>
                  <a:pt x="602126" y="4951566"/>
                </a:moveTo>
                <a:cubicBezTo>
                  <a:pt x="608268" y="4958250"/>
                  <a:pt x="611966" y="4966945"/>
                  <a:pt x="614411" y="4964936"/>
                </a:cubicBezTo>
                <a:cubicBezTo>
                  <a:pt x="614411" y="4964936"/>
                  <a:pt x="614411" y="4964936"/>
                  <a:pt x="615634" y="4963932"/>
                </a:cubicBezTo>
                <a:cubicBezTo>
                  <a:pt x="608268" y="4958250"/>
                  <a:pt x="603348" y="4950561"/>
                  <a:pt x="602126" y="4951566"/>
                </a:cubicBezTo>
                <a:close/>
                <a:moveTo>
                  <a:pt x="451906" y="4945964"/>
                </a:moveTo>
                <a:cubicBezTo>
                  <a:pt x="450990" y="4946717"/>
                  <a:pt x="451906" y="4945964"/>
                  <a:pt x="455084" y="4951173"/>
                </a:cubicBezTo>
                <a:cubicBezTo>
                  <a:pt x="456002" y="4950420"/>
                  <a:pt x="456002" y="4950420"/>
                  <a:pt x="456002" y="4950420"/>
                </a:cubicBezTo>
                <a:cubicBezTo>
                  <a:pt x="451906" y="4945964"/>
                  <a:pt x="451906" y="4945964"/>
                  <a:pt x="451906" y="4945964"/>
                </a:cubicBezTo>
                <a:close/>
                <a:moveTo>
                  <a:pt x="462417" y="4945144"/>
                </a:moveTo>
                <a:cubicBezTo>
                  <a:pt x="462417" y="4945144"/>
                  <a:pt x="462417" y="4945144"/>
                  <a:pt x="461041" y="4946275"/>
                </a:cubicBezTo>
                <a:cubicBezTo>
                  <a:pt x="467184" y="4952960"/>
                  <a:pt x="467184" y="4952960"/>
                  <a:pt x="467184" y="4952960"/>
                </a:cubicBezTo>
                <a:cubicBezTo>
                  <a:pt x="468560" y="4951830"/>
                  <a:pt x="468560" y="4951830"/>
                  <a:pt x="468560" y="4951830"/>
                </a:cubicBezTo>
                <a:cubicBezTo>
                  <a:pt x="468560" y="4951830"/>
                  <a:pt x="468560" y="4951830"/>
                  <a:pt x="462417" y="4945144"/>
                </a:cubicBezTo>
                <a:close/>
                <a:moveTo>
                  <a:pt x="563534" y="4938793"/>
                </a:moveTo>
                <a:cubicBezTo>
                  <a:pt x="561322" y="4939145"/>
                  <a:pt x="561575" y="4941871"/>
                  <a:pt x="567718" y="4948556"/>
                </a:cubicBezTo>
                <a:cubicBezTo>
                  <a:pt x="575145" y="4954187"/>
                  <a:pt x="570284" y="4946445"/>
                  <a:pt x="577712" y="4952079"/>
                </a:cubicBezTo>
                <a:cubicBezTo>
                  <a:pt x="578995" y="4951022"/>
                  <a:pt x="578995" y="4951022"/>
                  <a:pt x="574134" y="4943281"/>
                </a:cubicBezTo>
                <a:cubicBezTo>
                  <a:pt x="570421" y="4940466"/>
                  <a:pt x="565745" y="4938442"/>
                  <a:pt x="563534" y="4938793"/>
                </a:cubicBezTo>
                <a:close/>
                <a:moveTo>
                  <a:pt x="700145" y="4937494"/>
                </a:moveTo>
                <a:cubicBezTo>
                  <a:pt x="703357" y="4945806"/>
                  <a:pt x="702097" y="4946842"/>
                  <a:pt x="713564" y="4959321"/>
                </a:cubicBezTo>
                <a:cubicBezTo>
                  <a:pt x="713564" y="4959321"/>
                  <a:pt x="713564" y="4959321"/>
                  <a:pt x="719297" y="4965561"/>
                </a:cubicBezTo>
                <a:cubicBezTo>
                  <a:pt x="721818" y="4963489"/>
                  <a:pt x="727551" y="4969729"/>
                  <a:pt x="728811" y="4968692"/>
                </a:cubicBezTo>
                <a:cubicBezTo>
                  <a:pt x="728811" y="4968692"/>
                  <a:pt x="730071" y="4967657"/>
                  <a:pt x="724338" y="4961418"/>
                </a:cubicBezTo>
                <a:cubicBezTo>
                  <a:pt x="717344" y="4956214"/>
                  <a:pt x="710351" y="4951009"/>
                  <a:pt x="700145" y="4937494"/>
                </a:cubicBezTo>
                <a:close/>
                <a:moveTo>
                  <a:pt x="541957" y="4934528"/>
                </a:moveTo>
                <a:cubicBezTo>
                  <a:pt x="538139" y="4937667"/>
                  <a:pt x="549741" y="4950296"/>
                  <a:pt x="545922" y="4953435"/>
                </a:cubicBezTo>
                <a:cubicBezTo>
                  <a:pt x="557525" y="4966063"/>
                  <a:pt x="553706" y="4969202"/>
                  <a:pt x="565309" y="4981830"/>
                </a:cubicBezTo>
                <a:cubicBezTo>
                  <a:pt x="567855" y="4979738"/>
                  <a:pt x="563327" y="4972377"/>
                  <a:pt x="571675" y="4976598"/>
                </a:cubicBezTo>
                <a:cubicBezTo>
                  <a:pt x="571675" y="4976598"/>
                  <a:pt x="571675" y="4976598"/>
                  <a:pt x="572947" y="4975552"/>
                </a:cubicBezTo>
                <a:cubicBezTo>
                  <a:pt x="572947" y="4975552"/>
                  <a:pt x="575493" y="4973459"/>
                  <a:pt x="569692" y="4967145"/>
                </a:cubicBezTo>
                <a:cubicBezTo>
                  <a:pt x="569692" y="4967145"/>
                  <a:pt x="568419" y="4968192"/>
                  <a:pt x="567145" y="4969238"/>
                </a:cubicBezTo>
                <a:cubicBezTo>
                  <a:pt x="567145" y="4969238"/>
                  <a:pt x="565872" y="4970284"/>
                  <a:pt x="565872" y="4970284"/>
                </a:cubicBezTo>
                <a:cubicBezTo>
                  <a:pt x="565872" y="4970284"/>
                  <a:pt x="565872" y="4970284"/>
                  <a:pt x="560071" y="4963970"/>
                </a:cubicBezTo>
                <a:cubicBezTo>
                  <a:pt x="562617" y="4961877"/>
                  <a:pt x="563889" y="4960831"/>
                  <a:pt x="565164" y="4959784"/>
                </a:cubicBezTo>
                <a:cubicBezTo>
                  <a:pt x="559363" y="4953470"/>
                  <a:pt x="552287" y="4948203"/>
                  <a:pt x="546486" y="4941889"/>
                </a:cubicBezTo>
                <a:cubicBezTo>
                  <a:pt x="547760" y="4940843"/>
                  <a:pt x="547760" y="4940843"/>
                  <a:pt x="541957" y="4934528"/>
                </a:cubicBezTo>
                <a:close/>
                <a:moveTo>
                  <a:pt x="783654" y="4934043"/>
                </a:moveTo>
                <a:cubicBezTo>
                  <a:pt x="789114" y="4939984"/>
                  <a:pt x="795950" y="4944798"/>
                  <a:pt x="795950" y="4944798"/>
                </a:cubicBezTo>
                <a:cubicBezTo>
                  <a:pt x="791863" y="4937725"/>
                  <a:pt x="779569" y="4926971"/>
                  <a:pt x="783654" y="4934043"/>
                </a:cubicBezTo>
                <a:close/>
                <a:moveTo>
                  <a:pt x="681274" y="4932470"/>
                </a:moveTo>
                <a:cubicBezTo>
                  <a:pt x="678951" y="4931446"/>
                  <a:pt x="678006" y="4932224"/>
                  <a:pt x="676745" y="4933260"/>
                </a:cubicBezTo>
                <a:cubicBezTo>
                  <a:pt x="682887" y="4939944"/>
                  <a:pt x="689029" y="4946630"/>
                  <a:pt x="689029" y="4946630"/>
                </a:cubicBezTo>
                <a:cubicBezTo>
                  <a:pt x="691550" y="4944558"/>
                  <a:pt x="692812" y="4943523"/>
                  <a:pt x="694072" y="4942486"/>
                </a:cubicBezTo>
                <a:cubicBezTo>
                  <a:pt x="687299" y="4936319"/>
                  <a:pt x="683598" y="4933494"/>
                  <a:pt x="681274" y="4932470"/>
                </a:cubicBezTo>
                <a:close/>
                <a:moveTo>
                  <a:pt x="469780" y="4931270"/>
                </a:moveTo>
                <a:cubicBezTo>
                  <a:pt x="468633" y="4932212"/>
                  <a:pt x="477726" y="4944296"/>
                  <a:pt x="480017" y="4942413"/>
                </a:cubicBezTo>
                <a:cubicBezTo>
                  <a:pt x="474899" y="4936841"/>
                  <a:pt x="474899" y="4936841"/>
                  <a:pt x="469780" y="4931270"/>
                </a:cubicBezTo>
                <a:close/>
                <a:moveTo>
                  <a:pt x="539235" y="4928940"/>
                </a:moveTo>
                <a:cubicBezTo>
                  <a:pt x="544355" y="4934511"/>
                  <a:pt x="544355" y="4934511"/>
                  <a:pt x="544355" y="4934511"/>
                </a:cubicBezTo>
                <a:cubicBezTo>
                  <a:pt x="545501" y="4933570"/>
                  <a:pt x="550619" y="4939141"/>
                  <a:pt x="550619" y="4939141"/>
                </a:cubicBezTo>
                <a:cubicBezTo>
                  <a:pt x="546647" y="4932628"/>
                  <a:pt x="540382" y="4927998"/>
                  <a:pt x="539235" y="4928940"/>
                </a:cubicBezTo>
                <a:close/>
                <a:moveTo>
                  <a:pt x="745837" y="4928782"/>
                </a:moveTo>
                <a:cubicBezTo>
                  <a:pt x="744309" y="4930037"/>
                  <a:pt x="745597" y="4934357"/>
                  <a:pt x="750616" y="4940988"/>
                </a:cubicBezTo>
                <a:cubicBezTo>
                  <a:pt x="757469" y="4946111"/>
                  <a:pt x="754283" y="4937973"/>
                  <a:pt x="764323" y="4951235"/>
                </a:cubicBezTo>
                <a:cubicBezTo>
                  <a:pt x="765546" y="4950231"/>
                  <a:pt x="766767" y="4949227"/>
                  <a:pt x="766767" y="4949227"/>
                </a:cubicBezTo>
                <a:cubicBezTo>
                  <a:pt x="761136" y="4943097"/>
                  <a:pt x="762358" y="4942093"/>
                  <a:pt x="757949" y="4934960"/>
                </a:cubicBezTo>
                <a:cubicBezTo>
                  <a:pt x="751708" y="4929334"/>
                  <a:pt x="747365" y="4927526"/>
                  <a:pt x="745837" y="4928782"/>
                </a:cubicBezTo>
                <a:close/>
                <a:moveTo>
                  <a:pt x="411332" y="4925772"/>
                </a:moveTo>
                <a:cubicBezTo>
                  <a:pt x="409833" y="4925782"/>
                  <a:pt x="408802" y="4926629"/>
                  <a:pt x="408114" y="4927195"/>
                </a:cubicBezTo>
                <a:cubicBezTo>
                  <a:pt x="413234" y="4932767"/>
                  <a:pt x="416480" y="4934986"/>
                  <a:pt x="417978" y="4934976"/>
                </a:cubicBezTo>
                <a:cubicBezTo>
                  <a:pt x="419479" y="4934969"/>
                  <a:pt x="419230" y="4932727"/>
                  <a:pt x="417359" y="4929377"/>
                </a:cubicBezTo>
                <a:cubicBezTo>
                  <a:pt x="414799" y="4926591"/>
                  <a:pt x="412832" y="4925763"/>
                  <a:pt x="411332" y="4925772"/>
                </a:cubicBezTo>
                <a:close/>
                <a:moveTo>
                  <a:pt x="487991" y="4925592"/>
                </a:moveTo>
                <a:cubicBezTo>
                  <a:pt x="486708" y="4925180"/>
                  <a:pt x="486021" y="4925745"/>
                  <a:pt x="485333" y="4926310"/>
                </a:cubicBezTo>
                <a:cubicBezTo>
                  <a:pt x="491475" y="4932994"/>
                  <a:pt x="482584" y="4928571"/>
                  <a:pt x="488726" y="4935255"/>
                </a:cubicBezTo>
                <a:cubicBezTo>
                  <a:pt x="489414" y="4934690"/>
                  <a:pt x="491980" y="4935514"/>
                  <a:pt x="493779" y="4935502"/>
                </a:cubicBezTo>
                <a:cubicBezTo>
                  <a:pt x="495579" y="4935488"/>
                  <a:pt x="496609" y="4934642"/>
                  <a:pt x="494225" y="4930734"/>
                </a:cubicBezTo>
                <a:cubicBezTo>
                  <a:pt x="491154" y="4927392"/>
                  <a:pt x="489275" y="4926004"/>
                  <a:pt x="487991" y="4925592"/>
                </a:cubicBezTo>
                <a:close/>
                <a:moveTo>
                  <a:pt x="620172" y="4924999"/>
                </a:moveTo>
                <a:cubicBezTo>
                  <a:pt x="618898" y="4926045"/>
                  <a:pt x="624700" y="4932360"/>
                  <a:pt x="623428" y="4933405"/>
                </a:cubicBezTo>
                <a:cubicBezTo>
                  <a:pt x="629229" y="4939720"/>
                  <a:pt x="635031" y="4946034"/>
                  <a:pt x="636304" y="4944987"/>
                </a:cubicBezTo>
                <a:cubicBezTo>
                  <a:pt x="637577" y="4943941"/>
                  <a:pt x="643377" y="4950255"/>
                  <a:pt x="643377" y="4950255"/>
                </a:cubicBezTo>
                <a:cubicBezTo>
                  <a:pt x="643377" y="4950255"/>
                  <a:pt x="650453" y="4955521"/>
                  <a:pt x="649179" y="4956568"/>
                </a:cubicBezTo>
                <a:cubicBezTo>
                  <a:pt x="647906" y="4957614"/>
                  <a:pt x="642104" y="4951299"/>
                  <a:pt x="640831" y="4952347"/>
                </a:cubicBezTo>
                <a:cubicBezTo>
                  <a:pt x="646633" y="4958661"/>
                  <a:pt x="639558" y="4953392"/>
                  <a:pt x="645360" y="4959707"/>
                </a:cubicBezTo>
                <a:cubicBezTo>
                  <a:pt x="651161" y="4966021"/>
                  <a:pt x="652435" y="4964975"/>
                  <a:pt x="652435" y="4964975"/>
                </a:cubicBezTo>
                <a:cubicBezTo>
                  <a:pt x="661491" y="4979697"/>
                  <a:pt x="671112" y="4982870"/>
                  <a:pt x="682716" y="4995500"/>
                </a:cubicBezTo>
                <a:cubicBezTo>
                  <a:pt x="683989" y="4994453"/>
                  <a:pt x="686076" y="4995507"/>
                  <a:pt x="687278" y="4995903"/>
                </a:cubicBezTo>
                <a:cubicBezTo>
                  <a:pt x="688481" y="4996302"/>
                  <a:pt x="688800" y="4996040"/>
                  <a:pt x="686535" y="4992359"/>
                </a:cubicBezTo>
                <a:cubicBezTo>
                  <a:pt x="686535" y="4992359"/>
                  <a:pt x="687808" y="4991312"/>
                  <a:pt x="687808" y="4991312"/>
                </a:cubicBezTo>
                <a:cubicBezTo>
                  <a:pt x="687808" y="4991312"/>
                  <a:pt x="682007" y="4984999"/>
                  <a:pt x="682007" y="4984999"/>
                </a:cubicBezTo>
                <a:cubicBezTo>
                  <a:pt x="682007" y="4984999"/>
                  <a:pt x="682007" y="4984999"/>
                  <a:pt x="680733" y="4986045"/>
                </a:cubicBezTo>
                <a:cubicBezTo>
                  <a:pt x="676205" y="4978685"/>
                  <a:pt x="666585" y="4975509"/>
                  <a:pt x="657528" y="4960788"/>
                </a:cubicBezTo>
                <a:cubicBezTo>
                  <a:pt x="657528" y="4960788"/>
                  <a:pt x="663329" y="4967102"/>
                  <a:pt x="664602" y="4966057"/>
                </a:cubicBezTo>
                <a:cubicBezTo>
                  <a:pt x="658800" y="4959742"/>
                  <a:pt x="660073" y="4958696"/>
                  <a:pt x="654272" y="4952382"/>
                </a:cubicBezTo>
                <a:cubicBezTo>
                  <a:pt x="651726" y="4954475"/>
                  <a:pt x="645924" y="4948161"/>
                  <a:pt x="638849" y="4942894"/>
                </a:cubicBezTo>
                <a:cubicBezTo>
                  <a:pt x="638849" y="4942894"/>
                  <a:pt x="638849" y="4942894"/>
                  <a:pt x="637577" y="4943941"/>
                </a:cubicBezTo>
                <a:cubicBezTo>
                  <a:pt x="634322" y="4935534"/>
                  <a:pt x="625973" y="4931313"/>
                  <a:pt x="620172" y="4924999"/>
                </a:cubicBezTo>
                <a:close/>
                <a:moveTo>
                  <a:pt x="506600" y="4920562"/>
                </a:moveTo>
                <a:cubicBezTo>
                  <a:pt x="512743" y="4927247"/>
                  <a:pt x="511368" y="4928378"/>
                  <a:pt x="517511" y="4935063"/>
                </a:cubicBezTo>
                <a:cubicBezTo>
                  <a:pt x="518886" y="4933933"/>
                  <a:pt x="518886" y="4933933"/>
                  <a:pt x="518886" y="4933933"/>
                </a:cubicBezTo>
                <a:cubicBezTo>
                  <a:pt x="514117" y="4926118"/>
                  <a:pt x="514117" y="4926118"/>
                  <a:pt x="506600" y="4920562"/>
                </a:cubicBezTo>
                <a:close/>
                <a:moveTo>
                  <a:pt x="693245" y="4919697"/>
                </a:moveTo>
                <a:cubicBezTo>
                  <a:pt x="691869" y="4920828"/>
                  <a:pt x="690495" y="4921957"/>
                  <a:pt x="690495" y="4921957"/>
                </a:cubicBezTo>
                <a:cubicBezTo>
                  <a:pt x="695950" y="4929207"/>
                  <a:pt x="697830" y="4930596"/>
                  <a:pt x="697749" y="4929196"/>
                </a:cubicBezTo>
                <a:cubicBezTo>
                  <a:pt x="697667" y="4927795"/>
                  <a:pt x="695628" y="4923604"/>
                  <a:pt x="693245" y="4919697"/>
                </a:cubicBezTo>
                <a:close/>
                <a:moveTo>
                  <a:pt x="721700" y="4914119"/>
                </a:moveTo>
                <a:cubicBezTo>
                  <a:pt x="715973" y="4911492"/>
                  <a:pt x="719755" y="4923050"/>
                  <a:pt x="723169" y="4928626"/>
                </a:cubicBezTo>
                <a:cubicBezTo>
                  <a:pt x="724468" y="4927559"/>
                  <a:pt x="725766" y="4926492"/>
                  <a:pt x="731617" y="4932860"/>
                </a:cubicBezTo>
                <a:cubicBezTo>
                  <a:pt x="731617" y="4932860"/>
                  <a:pt x="738765" y="4938158"/>
                  <a:pt x="738765" y="4938158"/>
                </a:cubicBezTo>
                <a:cubicBezTo>
                  <a:pt x="738765" y="4938158"/>
                  <a:pt x="732916" y="4931791"/>
                  <a:pt x="732916" y="4931791"/>
                </a:cubicBezTo>
                <a:cubicBezTo>
                  <a:pt x="727064" y="4925424"/>
                  <a:pt x="728363" y="4924357"/>
                  <a:pt x="730961" y="4922222"/>
                </a:cubicBezTo>
                <a:cubicBezTo>
                  <a:pt x="726574" y="4917447"/>
                  <a:pt x="723608" y="4914995"/>
                  <a:pt x="721700" y="4914119"/>
                </a:cubicBezTo>
                <a:close/>
                <a:moveTo>
                  <a:pt x="667789" y="4909328"/>
                </a:moveTo>
                <a:cubicBezTo>
                  <a:pt x="667789" y="4909328"/>
                  <a:pt x="667789" y="4909328"/>
                  <a:pt x="666506" y="4910383"/>
                </a:cubicBezTo>
                <a:cubicBezTo>
                  <a:pt x="665222" y="4911438"/>
                  <a:pt x="663939" y="4912493"/>
                  <a:pt x="670082" y="4919179"/>
                </a:cubicBezTo>
                <a:cubicBezTo>
                  <a:pt x="671366" y="4918124"/>
                  <a:pt x="671366" y="4918124"/>
                  <a:pt x="672649" y="4917069"/>
                </a:cubicBezTo>
                <a:cubicBezTo>
                  <a:pt x="673932" y="4916014"/>
                  <a:pt x="673932" y="4916014"/>
                  <a:pt x="667789" y="4909328"/>
                </a:cubicBezTo>
                <a:close/>
                <a:moveTo>
                  <a:pt x="563266" y="4909189"/>
                </a:moveTo>
                <a:cubicBezTo>
                  <a:pt x="568896" y="4915319"/>
                  <a:pt x="560777" y="4911235"/>
                  <a:pt x="566409" y="4917363"/>
                </a:cubicBezTo>
                <a:cubicBezTo>
                  <a:pt x="572039" y="4923491"/>
                  <a:pt x="577670" y="4929620"/>
                  <a:pt x="580159" y="4927576"/>
                </a:cubicBezTo>
                <a:cubicBezTo>
                  <a:pt x="580159" y="4927576"/>
                  <a:pt x="585789" y="4933704"/>
                  <a:pt x="585789" y="4933704"/>
                </a:cubicBezTo>
                <a:cubicBezTo>
                  <a:pt x="585789" y="4933704"/>
                  <a:pt x="585789" y="4933704"/>
                  <a:pt x="587033" y="4932681"/>
                </a:cubicBezTo>
                <a:cubicBezTo>
                  <a:pt x="587033" y="4932681"/>
                  <a:pt x="585789" y="4933704"/>
                  <a:pt x="580159" y="4927576"/>
                </a:cubicBezTo>
                <a:cubicBezTo>
                  <a:pt x="581403" y="4926553"/>
                  <a:pt x="577015" y="4919401"/>
                  <a:pt x="583890" y="4924507"/>
                </a:cubicBezTo>
                <a:cubicBezTo>
                  <a:pt x="589522" y="4930636"/>
                  <a:pt x="588278" y="4931659"/>
                  <a:pt x="589522" y="4930636"/>
                </a:cubicBezTo>
                <a:cubicBezTo>
                  <a:pt x="592010" y="4928592"/>
                  <a:pt x="585134" y="4923484"/>
                  <a:pt x="575116" y="4910206"/>
                </a:cubicBezTo>
                <a:cubicBezTo>
                  <a:pt x="573873" y="4911228"/>
                  <a:pt x="571384" y="4913274"/>
                  <a:pt x="563266" y="4909189"/>
                </a:cubicBezTo>
                <a:close/>
                <a:moveTo>
                  <a:pt x="459143" y="4904810"/>
                </a:moveTo>
                <a:cubicBezTo>
                  <a:pt x="457882" y="4905845"/>
                  <a:pt x="457882" y="4905845"/>
                  <a:pt x="457882" y="4905845"/>
                </a:cubicBezTo>
                <a:cubicBezTo>
                  <a:pt x="456622" y="4906882"/>
                  <a:pt x="456622" y="4906882"/>
                  <a:pt x="456622" y="4906882"/>
                </a:cubicBezTo>
                <a:cubicBezTo>
                  <a:pt x="455362" y="4907918"/>
                  <a:pt x="455362" y="4907918"/>
                  <a:pt x="455362" y="4907918"/>
                </a:cubicBezTo>
                <a:cubicBezTo>
                  <a:pt x="454102" y="4908953"/>
                  <a:pt x="454102" y="4908953"/>
                  <a:pt x="460244" y="4915640"/>
                </a:cubicBezTo>
                <a:cubicBezTo>
                  <a:pt x="461505" y="4914604"/>
                  <a:pt x="461505" y="4914604"/>
                  <a:pt x="462765" y="4913568"/>
                </a:cubicBezTo>
                <a:cubicBezTo>
                  <a:pt x="462765" y="4913568"/>
                  <a:pt x="457882" y="4905845"/>
                  <a:pt x="464027" y="4912532"/>
                </a:cubicBezTo>
                <a:cubicBezTo>
                  <a:pt x="464027" y="4912532"/>
                  <a:pt x="465287" y="4911495"/>
                  <a:pt x="465287" y="4911495"/>
                </a:cubicBezTo>
                <a:cubicBezTo>
                  <a:pt x="465287" y="4911495"/>
                  <a:pt x="459143" y="4904810"/>
                  <a:pt x="459143" y="4904810"/>
                </a:cubicBezTo>
                <a:close/>
                <a:moveTo>
                  <a:pt x="490717" y="4903549"/>
                </a:moveTo>
                <a:cubicBezTo>
                  <a:pt x="489933" y="4902970"/>
                  <a:pt x="489647" y="4903206"/>
                  <a:pt x="489073" y="4903677"/>
                </a:cubicBezTo>
                <a:cubicBezTo>
                  <a:pt x="493048" y="4910190"/>
                  <a:pt x="494193" y="4909248"/>
                  <a:pt x="499312" y="4914820"/>
                </a:cubicBezTo>
                <a:cubicBezTo>
                  <a:pt x="499312" y="4914820"/>
                  <a:pt x="499312" y="4914820"/>
                  <a:pt x="500458" y="4913878"/>
                </a:cubicBezTo>
                <a:cubicBezTo>
                  <a:pt x="500458" y="4913878"/>
                  <a:pt x="500458" y="4913878"/>
                  <a:pt x="495339" y="4908306"/>
                </a:cubicBezTo>
                <a:cubicBezTo>
                  <a:pt x="492780" y="4905520"/>
                  <a:pt x="491500" y="4904127"/>
                  <a:pt x="490717" y="4903549"/>
                </a:cubicBezTo>
                <a:close/>
                <a:moveTo>
                  <a:pt x="599889" y="4898644"/>
                </a:moveTo>
                <a:cubicBezTo>
                  <a:pt x="599889" y="4898644"/>
                  <a:pt x="598514" y="4899774"/>
                  <a:pt x="598514" y="4899774"/>
                </a:cubicBezTo>
                <a:cubicBezTo>
                  <a:pt x="604657" y="4906460"/>
                  <a:pt x="604657" y="4906460"/>
                  <a:pt x="604657" y="4906460"/>
                </a:cubicBezTo>
                <a:cubicBezTo>
                  <a:pt x="606032" y="4905328"/>
                  <a:pt x="599889" y="4898644"/>
                  <a:pt x="599889" y="4898644"/>
                </a:cubicBezTo>
                <a:close/>
                <a:moveTo>
                  <a:pt x="615014" y="4897944"/>
                </a:moveTo>
                <a:cubicBezTo>
                  <a:pt x="613731" y="4898999"/>
                  <a:pt x="618078" y="4906183"/>
                  <a:pt x="623708" y="4912309"/>
                </a:cubicBezTo>
                <a:cubicBezTo>
                  <a:pt x="629982" y="4917911"/>
                  <a:pt x="634081" y="4919921"/>
                  <a:pt x="635363" y="4918867"/>
                </a:cubicBezTo>
                <a:cubicBezTo>
                  <a:pt x="636648" y="4917811"/>
                  <a:pt x="635114" y="4913692"/>
                  <a:pt x="630125" y="4907036"/>
                </a:cubicBezTo>
                <a:cubicBezTo>
                  <a:pt x="628843" y="4908091"/>
                  <a:pt x="616296" y="4896890"/>
                  <a:pt x="615014" y="4897944"/>
                </a:cubicBezTo>
                <a:close/>
                <a:moveTo>
                  <a:pt x="769878" y="4891909"/>
                </a:moveTo>
                <a:cubicBezTo>
                  <a:pt x="774646" y="4899726"/>
                  <a:pt x="774646" y="4899726"/>
                  <a:pt x="774646" y="4899726"/>
                </a:cubicBezTo>
                <a:cubicBezTo>
                  <a:pt x="776021" y="4898595"/>
                  <a:pt x="776021" y="4898595"/>
                  <a:pt x="776021" y="4898595"/>
                </a:cubicBezTo>
                <a:cubicBezTo>
                  <a:pt x="776021" y="4898595"/>
                  <a:pt x="769878" y="4891909"/>
                  <a:pt x="769878" y="4891909"/>
                </a:cubicBezTo>
                <a:close/>
                <a:moveTo>
                  <a:pt x="451197" y="4891784"/>
                </a:moveTo>
                <a:cubicBezTo>
                  <a:pt x="451197" y="4891784"/>
                  <a:pt x="449823" y="4892915"/>
                  <a:pt x="449823" y="4892915"/>
                </a:cubicBezTo>
                <a:cubicBezTo>
                  <a:pt x="449823" y="4892915"/>
                  <a:pt x="449823" y="4892915"/>
                  <a:pt x="453917" y="4897371"/>
                </a:cubicBezTo>
                <a:cubicBezTo>
                  <a:pt x="453917" y="4897371"/>
                  <a:pt x="455293" y="4896241"/>
                  <a:pt x="455293" y="4896241"/>
                </a:cubicBezTo>
                <a:cubicBezTo>
                  <a:pt x="458364" y="4899584"/>
                  <a:pt x="459556" y="4901538"/>
                  <a:pt x="460748" y="4903491"/>
                </a:cubicBezTo>
                <a:lnTo>
                  <a:pt x="463939" y="4907734"/>
                </a:lnTo>
                <a:lnTo>
                  <a:pt x="463827" y="4907745"/>
                </a:lnTo>
                <a:cubicBezTo>
                  <a:pt x="463985" y="4908163"/>
                  <a:pt x="464667" y="4909071"/>
                  <a:pt x="466203" y="4910743"/>
                </a:cubicBezTo>
                <a:lnTo>
                  <a:pt x="463939" y="4907734"/>
                </a:lnTo>
                <a:lnTo>
                  <a:pt x="464586" y="4907670"/>
                </a:lnTo>
                <a:cubicBezTo>
                  <a:pt x="465699" y="4908223"/>
                  <a:pt x="467579" y="4909612"/>
                  <a:pt x="467579" y="4909612"/>
                </a:cubicBezTo>
                <a:cubicBezTo>
                  <a:pt x="461436" y="4902926"/>
                  <a:pt x="461436" y="4902926"/>
                  <a:pt x="455293" y="4896241"/>
                </a:cubicBezTo>
                <a:cubicBezTo>
                  <a:pt x="451197" y="4891784"/>
                  <a:pt x="451197" y="4891784"/>
                  <a:pt x="451197" y="4891784"/>
                </a:cubicBezTo>
                <a:close/>
                <a:moveTo>
                  <a:pt x="551056" y="4884020"/>
                </a:moveTo>
                <a:cubicBezTo>
                  <a:pt x="557199" y="4890706"/>
                  <a:pt x="557199" y="4890706"/>
                  <a:pt x="555824" y="4891836"/>
                </a:cubicBezTo>
                <a:cubicBezTo>
                  <a:pt x="559583" y="4894614"/>
                  <a:pt x="563686" y="4897109"/>
                  <a:pt x="565313" y="4897238"/>
                </a:cubicBezTo>
                <a:cubicBezTo>
                  <a:pt x="566941" y="4897368"/>
                  <a:pt x="566092" y="4895131"/>
                  <a:pt x="559949" y="4888445"/>
                </a:cubicBezTo>
                <a:cubicBezTo>
                  <a:pt x="559949" y="4888445"/>
                  <a:pt x="552431" y="4882890"/>
                  <a:pt x="551056" y="4884020"/>
                </a:cubicBezTo>
                <a:close/>
                <a:moveTo>
                  <a:pt x="598816" y="4879966"/>
                </a:moveTo>
                <a:cubicBezTo>
                  <a:pt x="598816" y="4879966"/>
                  <a:pt x="609055" y="4891109"/>
                  <a:pt x="609972" y="4890355"/>
                </a:cubicBezTo>
                <a:cubicBezTo>
                  <a:pt x="604852" y="4884784"/>
                  <a:pt x="599733" y="4879213"/>
                  <a:pt x="598816" y="4879966"/>
                </a:cubicBezTo>
                <a:close/>
                <a:moveTo>
                  <a:pt x="710932" y="4873866"/>
                </a:moveTo>
                <a:cubicBezTo>
                  <a:pt x="715460" y="4881227"/>
                  <a:pt x="708386" y="4875960"/>
                  <a:pt x="719989" y="4888587"/>
                </a:cubicBezTo>
                <a:cubicBezTo>
                  <a:pt x="719989" y="4888587"/>
                  <a:pt x="721262" y="4887541"/>
                  <a:pt x="728337" y="4892808"/>
                </a:cubicBezTo>
                <a:cubicBezTo>
                  <a:pt x="732864" y="4900168"/>
                  <a:pt x="738665" y="4906482"/>
                  <a:pt x="744467" y="4912795"/>
                </a:cubicBezTo>
                <a:cubicBezTo>
                  <a:pt x="748996" y="4920157"/>
                  <a:pt x="747722" y="4921203"/>
                  <a:pt x="753524" y="4927517"/>
                </a:cubicBezTo>
                <a:cubicBezTo>
                  <a:pt x="761872" y="4931738"/>
                  <a:pt x="767674" y="4938052"/>
                  <a:pt x="774748" y="4943320"/>
                </a:cubicBezTo>
                <a:cubicBezTo>
                  <a:pt x="784370" y="4946495"/>
                  <a:pt x="768237" y="4926505"/>
                  <a:pt x="750832" y="4907565"/>
                </a:cubicBezTo>
                <a:cubicBezTo>
                  <a:pt x="752105" y="4906518"/>
                  <a:pt x="752105" y="4906518"/>
                  <a:pt x="753379" y="4905471"/>
                </a:cubicBezTo>
                <a:cubicBezTo>
                  <a:pt x="741775" y="4892843"/>
                  <a:pt x="743758" y="4902296"/>
                  <a:pt x="733430" y="4888622"/>
                </a:cubicBezTo>
                <a:cubicBezTo>
                  <a:pt x="733430" y="4888622"/>
                  <a:pt x="740502" y="4893889"/>
                  <a:pt x="740502" y="4893889"/>
                </a:cubicBezTo>
                <a:cubicBezTo>
                  <a:pt x="734702" y="4887576"/>
                  <a:pt x="728901" y="4881262"/>
                  <a:pt x="723099" y="4874948"/>
                </a:cubicBezTo>
                <a:cubicBezTo>
                  <a:pt x="714752" y="4870727"/>
                  <a:pt x="726354" y="4883355"/>
                  <a:pt x="723807" y="4885449"/>
                </a:cubicBezTo>
                <a:cubicBezTo>
                  <a:pt x="718007" y="4879134"/>
                  <a:pt x="710932" y="4873866"/>
                  <a:pt x="710932" y="4873866"/>
                </a:cubicBezTo>
                <a:close/>
                <a:moveTo>
                  <a:pt x="617646" y="4869378"/>
                </a:moveTo>
                <a:cubicBezTo>
                  <a:pt x="617074" y="4869849"/>
                  <a:pt x="619061" y="4873106"/>
                  <a:pt x="624180" y="4878678"/>
                </a:cubicBezTo>
                <a:cubicBezTo>
                  <a:pt x="625326" y="4877735"/>
                  <a:pt x="625326" y="4877735"/>
                  <a:pt x="626471" y="4876794"/>
                </a:cubicBezTo>
                <a:cubicBezTo>
                  <a:pt x="621352" y="4871223"/>
                  <a:pt x="618219" y="4868907"/>
                  <a:pt x="617646" y="4869378"/>
                </a:cubicBezTo>
                <a:close/>
                <a:moveTo>
                  <a:pt x="681871" y="4866462"/>
                </a:moveTo>
                <a:cubicBezTo>
                  <a:pt x="680649" y="4867466"/>
                  <a:pt x="680649" y="4867466"/>
                  <a:pt x="680649" y="4867466"/>
                </a:cubicBezTo>
                <a:cubicBezTo>
                  <a:pt x="687331" y="4872404"/>
                  <a:pt x="687331" y="4872404"/>
                  <a:pt x="687331" y="4872404"/>
                </a:cubicBezTo>
                <a:cubicBezTo>
                  <a:pt x="691568" y="4879350"/>
                  <a:pt x="691568" y="4879350"/>
                  <a:pt x="698252" y="4884289"/>
                </a:cubicBezTo>
                <a:cubicBezTo>
                  <a:pt x="694012" y="4877341"/>
                  <a:pt x="704363" y="4879267"/>
                  <a:pt x="698901" y="4873322"/>
                </a:cubicBezTo>
                <a:cubicBezTo>
                  <a:pt x="692220" y="4868385"/>
                  <a:pt x="684315" y="4864452"/>
                  <a:pt x="681871" y="4866462"/>
                </a:cubicBezTo>
                <a:close/>
                <a:moveTo>
                  <a:pt x="573895" y="4865247"/>
                </a:moveTo>
                <a:cubicBezTo>
                  <a:pt x="585157" y="4877503"/>
                  <a:pt x="583859" y="4878572"/>
                  <a:pt x="589490" y="4884700"/>
                </a:cubicBezTo>
                <a:cubicBezTo>
                  <a:pt x="592955" y="4887230"/>
                  <a:pt x="595337" y="4887962"/>
                  <a:pt x="597340" y="4887660"/>
                </a:cubicBezTo>
                <a:cubicBezTo>
                  <a:pt x="599341" y="4887359"/>
                  <a:pt x="600965" y="4886025"/>
                  <a:pt x="602912" y="4884424"/>
                </a:cubicBezTo>
                <a:cubicBezTo>
                  <a:pt x="590351" y="4873233"/>
                  <a:pt x="595984" y="4879363"/>
                  <a:pt x="586021" y="4866038"/>
                </a:cubicBezTo>
                <a:cubicBezTo>
                  <a:pt x="583423" y="4868174"/>
                  <a:pt x="580826" y="4870309"/>
                  <a:pt x="573895" y="4865247"/>
                </a:cubicBezTo>
                <a:close/>
                <a:moveTo>
                  <a:pt x="494524" y="4863994"/>
                </a:moveTo>
                <a:cubicBezTo>
                  <a:pt x="498975" y="4871289"/>
                  <a:pt x="511725" y="4882713"/>
                  <a:pt x="509157" y="4884822"/>
                </a:cubicBezTo>
                <a:cubicBezTo>
                  <a:pt x="512024" y="4887942"/>
                  <a:pt x="514057" y="4889694"/>
                  <a:pt x="515312" y="4890373"/>
                </a:cubicBezTo>
                <a:cubicBezTo>
                  <a:pt x="516569" y="4891050"/>
                  <a:pt x="517051" y="4890655"/>
                  <a:pt x="516816" y="4889480"/>
                </a:cubicBezTo>
                <a:cubicBezTo>
                  <a:pt x="516346" y="4887130"/>
                  <a:pt x="513007" y="4881658"/>
                  <a:pt x="507274" y="4875418"/>
                </a:cubicBezTo>
                <a:cubicBezTo>
                  <a:pt x="508557" y="4874364"/>
                  <a:pt x="508557" y="4874364"/>
                  <a:pt x="509841" y="4873309"/>
                </a:cubicBezTo>
                <a:cubicBezTo>
                  <a:pt x="498374" y="4860829"/>
                  <a:pt x="501541" y="4869179"/>
                  <a:pt x="494524" y="4863994"/>
                </a:cubicBezTo>
                <a:close/>
                <a:moveTo>
                  <a:pt x="733493" y="4859233"/>
                </a:moveTo>
                <a:cubicBezTo>
                  <a:pt x="733388" y="4860623"/>
                  <a:pt x="735488" y="4864112"/>
                  <a:pt x="740948" y="4870054"/>
                </a:cubicBezTo>
                <a:cubicBezTo>
                  <a:pt x="742943" y="4871022"/>
                  <a:pt x="744597" y="4871619"/>
                  <a:pt x="745765" y="4871799"/>
                </a:cubicBezTo>
                <a:cubicBezTo>
                  <a:pt x="746934" y="4871980"/>
                  <a:pt x="747617" y="4871744"/>
                  <a:pt x="747670" y="4871048"/>
                </a:cubicBezTo>
                <a:cubicBezTo>
                  <a:pt x="747775" y="4869658"/>
                  <a:pt x="745359" y="4866427"/>
                  <a:pt x="739269" y="4861004"/>
                </a:cubicBezTo>
                <a:cubicBezTo>
                  <a:pt x="735909" y="4858551"/>
                  <a:pt x="733599" y="4857842"/>
                  <a:pt x="733493" y="4859233"/>
                </a:cubicBezTo>
                <a:close/>
                <a:moveTo>
                  <a:pt x="704908" y="4855346"/>
                </a:moveTo>
                <a:cubicBezTo>
                  <a:pt x="703687" y="4856350"/>
                  <a:pt x="702464" y="4857355"/>
                  <a:pt x="701242" y="4858359"/>
                </a:cubicBezTo>
                <a:cubicBezTo>
                  <a:pt x="707385" y="4865045"/>
                  <a:pt x="707385" y="4865045"/>
                  <a:pt x="707385" y="4865045"/>
                </a:cubicBezTo>
                <a:cubicBezTo>
                  <a:pt x="709830" y="4863036"/>
                  <a:pt x="711051" y="4862032"/>
                  <a:pt x="704908" y="4855346"/>
                </a:cubicBezTo>
                <a:close/>
                <a:moveTo>
                  <a:pt x="688255" y="4849479"/>
                </a:moveTo>
                <a:cubicBezTo>
                  <a:pt x="686880" y="4850608"/>
                  <a:pt x="691998" y="4856180"/>
                  <a:pt x="691998" y="4856180"/>
                </a:cubicBezTo>
                <a:cubicBezTo>
                  <a:pt x="691998" y="4856180"/>
                  <a:pt x="693623" y="4857290"/>
                  <a:pt x="694606" y="4857703"/>
                </a:cubicBezTo>
                <a:cubicBezTo>
                  <a:pt x="695590" y="4858118"/>
                  <a:pt x="695933" y="4857835"/>
                  <a:pt x="693374" y="4855050"/>
                </a:cubicBezTo>
                <a:cubicBezTo>
                  <a:pt x="693374" y="4855050"/>
                  <a:pt x="688255" y="4849479"/>
                  <a:pt x="688255" y="4849479"/>
                </a:cubicBezTo>
                <a:close/>
                <a:moveTo>
                  <a:pt x="807849" y="4848965"/>
                </a:moveTo>
                <a:cubicBezTo>
                  <a:pt x="806587" y="4850001"/>
                  <a:pt x="811130" y="4857350"/>
                  <a:pt x="811130" y="4857350"/>
                </a:cubicBezTo>
                <a:cubicBezTo>
                  <a:pt x="816932" y="4863665"/>
                  <a:pt x="822734" y="4869979"/>
                  <a:pt x="821472" y="4871015"/>
                </a:cubicBezTo>
                <a:cubicBezTo>
                  <a:pt x="828535" y="4876293"/>
                  <a:pt x="823993" y="4868943"/>
                  <a:pt x="825254" y="4867907"/>
                </a:cubicBezTo>
                <a:cubicBezTo>
                  <a:pt x="831056" y="4874221"/>
                  <a:pt x="831056" y="4874221"/>
                  <a:pt x="831056" y="4874221"/>
                </a:cubicBezTo>
                <a:cubicBezTo>
                  <a:pt x="829795" y="4875257"/>
                  <a:pt x="835596" y="4881571"/>
                  <a:pt x="835596" y="4881571"/>
                </a:cubicBezTo>
                <a:cubicBezTo>
                  <a:pt x="835596" y="4881571"/>
                  <a:pt x="835596" y="4881571"/>
                  <a:pt x="841397" y="4887885"/>
                </a:cubicBezTo>
                <a:cubicBezTo>
                  <a:pt x="841397" y="4887885"/>
                  <a:pt x="841397" y="4887885"/>
                  <a:pt x="842658" y="4886849"/>
                </a:cubicBezTo>
                <a:cubicBezTo>
                  <a:pt x="842658" y="4886849"/>
                  <a:pt x="842658" y="4886849"/>
                  <a:pt x="836858" y="4880535"/>
                </a:cubicBezTo>
                <a:cubicBezTo>
                  <a:pt x="843918" y="4885813"/>
                  <a:pt x="838116" y="4879499"/>
                  <a:pt x="838116" y="4879499"/>
                </a:cubicBezTo>
                <a:cubicBezTo>
                  <a:pt x="832315" y="4873185"/>
                  <a:pt x="832315" y="4873185"/>
                  <a:pt x="832315" y="4873185"/>
                </a:cubicBezTo>
                <a:cubicBezTo>
                  <a:pt x="826514" y="4866871"/>
                  <a:pt x="826514" y="4866871"/>
                  <a:pt x="826514" y="4866871"/>
                </a:cubicBezTo>
                <a:cubicBezTo>
                  <a:pt x="820713" y="4860557"/>
                  <a:pt x="809110" y="4847928"/>
                  <a:pt x="807849" y="4848965"/>
                </a:cubicBezTo>
                <a:close/>
                <a:moveTo>
                  <a:pt x="724470" y="4848070"/>
                </a:moveTo>
                <a:cubicBezTo>
                  <a:pt x="722418" y="4846823"/>
                  <a:pt x="721731" y="4847388"/>
                  <a:pt x="724802" y="4850731"/>
                </a:cubicBezTo>
                <a:cubicBezTo>
                  <a:pt x="730945" y="4857416"/>
                  <a:pt x="732320" y="4856286"/>
                  <a:pt x="732320" y="4856286"/>
                </a:cubicBezTo>
                <a:cubicBezTo>
                  <a:pt x="729936" y="4852378"/>
                  <a:pt x="726521" y="4849318"/>
                  <a:pt x="724470" y="4848070"/>
                </a:cubicBezTo>
                <a:close/>
                <a:moveTo>
                  <a:pt x="813234" y="4844538"/>
                </a:moveTo>
                <a:cubicBezTo>
                  <a:pt x="811859" y="4845667"/>
                  <a:pt x="822770" y="4860169"/>
                  <a:pt x="824145" y="4859038"/>
                </a:cubicBezTo>
                <a:cubicBezTo>
                  <a:pt x="825519" y="4857909"/>
                  <a:pt x="819376" y="4851223"/>
                  <a:pt x="813234" y="4844538"/>
                </a:cubicBezTo>
                <a:close/>
                <a:moveTo>
                  <a:pt x="7455890" y="4838554"/>
                </a:moveTo>
                <a:lnTo>
                  <a:pt x="7456941" y="4846360"/>
                </a:lnTo>
                <a:lnTo>
                  <a:pt x="7458329" y="4851567"/>
                </a:lnTo>
                <a:lnTo>
                  <a:pt x="7451689" y="4851258"/>
                </a:lnTo>
                <a:cubicBezTo>
                  <a:pt x="7451689" y="4851258"/>
                  <a:pt x="7451689" y="4851258"/>
                  <a:pt x="7452197" y="4846320"/>
                </a:cubicBezTo>
                <a:cubicBezTo>
                  <a:pt x="7452197" y="4846320"/>
                  <a:pt x="7452197" y="4846320"/>
                  <a:pt x="7452706" y="4841383"/>
                </a:cubicBezTo>
                <a:close/>
                <a:moveTo>
                  <a:pt x="539456" y="4835676"/>
                </a:moveTo>
                <a:cubicBezTo>
                  <a:pt x="538917" y="4835569"/>
                  <a:pt x="539014" y="4836222"/>
                  <a:pt x="540263" y="4838129"/>
                </a:cubicBezTo>
                <a:cubicBezTo>
                  <a:pt x="541122" y="4837422"/>
                  <a:pt x="547604" y="4845298"/>
                  <a:pt x="548683" y="4846061"/>
                </a:cubicBezTo>
                <a:cubicBezTo>
                  <a:pt x="549042" y="4846316"/>
                  <a:pt x="548801" y="4845780"/>
                  <a:pt x="547553" y="4843872"/>
                </a:cubicBezTo>
                <a:cubicBezTo>
                  <a:pt x="548413" y="4843167"/>
                  <a:pt x="541072" y="4835999"/>
                  <a:pt x="539456" y="4835676"/>
                </a:cubicBezTo>
                <a:close/>
                <a:moveTo>
                  <a:pt x="707504" y="4833656"/>
                </a:moveTo>
                <a:cubicBezTo>
                  <a:pt x="707504" y="4833656"/>
                  <a:pt x="706129" y="4834786"/>
                  <a:pt x="706129" y="4834786"/>
                </a:cubicBezTo>
                <a:cubicBezTo>
                  <a:pt x="709201" y="4838129"/>
                  <a:pt x="710737" y="4839800"/>
                  <a:pt x="711676" y="4840495"/>
                </a:cubicBezTo>
                <a:cubicBezTo>
                  <a:pt x="712617" y="4841189"/>
                  <a:pt x="712960" y="4840907"/>
                  <a:pt x="713647" y="4840342"/>
                </a:cubicBezTo>
                <a:cubicBezTo>
                  <a:pt x="713647" y="4840342"/>
                  <a:pt x="713647" y="4840342"/>
                  <a:pt x="707504" y="4833656"/>
                </a:cubicBezTo>
                <a:close/>
                <a:moveTo>
                  <a:pt x="666160" y="4832435"/>
                </a:moveTo>
                <a:cubicBezTo>
                  <a:pt x="666160" y="4832435"/>
                  <a:pt x="664784" y="4833566"/>
                  <a:pt x="664784" y="4833566"/>
                </a:cubicBezTo>
                <a:cubicBezTo>
                  <a:pt x="667856" y="4836908"/>
                  <a:pt x="669392" y="4838579"/>
                  <a:pt x="670331" y="4839275"/>
                </a:cubicBezTo>
                <a:cubicBezTo>
                  <a:pt x="671271" y="4839969"/>
                  <a:pt x="671615" y="4839686"/>
                  <a:pt x="672303" y="4839121"/>
                </a:cubicBezTo>
                <a:cubicBezTo>
                  <a:pt x="672303" y="4839121"/>
                  <a:pt x="672303" y="4839121"/>
                  <a:pt x="666160" y="4832435"/>
                </a:cubicBezTo>
                <a:close/>
                <a:moveTo>
                  <a:pt x="670509" y="4830165"/>
                </a:moveTo>
                <a:cubicBezTo>
                  <a:pt x="670428" y="4831536"/>
                  <a:pt x="672241" y="4835260"/>
                  <a:pt x="674359" y="4838733"/>
                </a:cubicBezTo>
                <a:cubicBezTo>
                  <a:pt x="675583" y="4837729"/>
                  <a:pt x="677559" y="4838713"/>
                  <a:pt x="678700" y="4839079"/>
                </a:cubicBezTo>
                <a:cubicBezTo>
                  <a:pt x="679841" y="4839445"/>
                  <a:pt x="680147" y="4839194"/>
                  <a:pt x="678027" y="4835720"/>
                </a:cubicBezTo>
                <a:cubicBezTo>
                  <a:pt x="672567" y="4829778"/>
                  <a:pt x="670591" y="4828795"/>
                  <a:pt x="670509" y="4830165"/>
                </a:cubicBezTo>
                <a:close/>
                <a:moveTo>
                  <a:pt x="869823" y="4821492"/>
                </a:moveTo>
                <a:cubicBezTo>
                  <a:pt x="874062" y="4828439"/>
                  <a:pt x="880743" y="4833377"/>
                  <a:pt x="886204" y="4839320"/>
                </a:cubicBezTo>
                <a:cubicBezTo>
                  <a:pt x="886204" y="4839320"/>
                  <a:pt x="886204" y="4839320"/>
                  <a:pt x="887427" y="4838315"/>
                </a:cubicBezTo>
                <a:cubicBezTo>
                  <a:pt x="883187" y="4831367"/>
                  <a:pt x="871045" y="4820488"/>
                  <a:pt x="869823" y="4821492"/>
                </a:cubicBezTo>
                <a:close/>
                <a:moveTo>
                  <a:pt x="722629" y="4821225"/>
                </a:moveTo>
                <a:cubicBezTo>
                  <a:pt x="721254" y="4822354"/>
                  <a:pt x="721254" y="4822354"/>
                  <a:pt x="721254" y="4822354"/>
                </a:cubicBezTo>
                <a:cubicBezTo>
                  <a:pt x="726373" y="4827925"/>
                  <a:pt x="731492" y="4833497"/>
                  <a:pt x="731492" y="4833497"/>
                </a:cubicBezTo>
                <a:cubicBezTo>
                  <a:pt x="726373" y="4827925"/>
                  <a:pt x="727748" y="4826796"/>
                  <a:pt x="722629" y="4821225"/>
                </a:cubicBezTo>
                <a:close/>
                <a:moveTo>
                  <a:pt x="530235" y="4821195"/>
                </a:moveTo>
                <a:cubicBezTo>
                  <a:pt x="529079" y="4820922"/>
                  <a:pt x="528736" y="4821204"/>
                  <a:pt x="531295" y="4823991"/>
                </a:cubicBezTo>
                <a:cubicBezTo>
                  <a:pt x="531295" y="4823991"/>
                  <a:pt x="536414" y="4829562"/>
                  <a:pt x="537789" y="4828431"/>
                </a:cubicBezTo>
                <a:cubicBezTo>
                  <a:pt x="532670" y="4822860"/>
                  <a:pt x="532670" y="4822860"/>
                  <a:pt x="534045" y="4821731"/>
                </a:cubicBezTo>
                <a:cubicBezTo>
                  <a:pt x="533358" y="4822296"/>
                  <a:pt x="531390" y="4821467"/>
                  <a:pt x="530235" y="4821195"/>
                </a:cubicBezTo>
                <a:close/>
                <a:moveTo>
                  <a:pt x="911380" y="4814225"/>
                </a:moveTo>
                <a:cubicBezTo>
                  <a:pt x="910097" y="4813813"/>
                  <a:pt x="909409" y="4814379"/>
                  <a:pt x="912481" y="4817722"/>
                </a:cubicBezTo>
                <a:cubicBezTo>
                  <a:pt x="913856" y="4816591"/>
                  <a:pt x="913856" y="4816591"/>
                  <a:pt x="913856" y="4816591"/>
                </a:cubicBezTo>
                <a:cubicBezTo>
                  <a:pt x="914544" y="4816026"/>
                  <a:pt x="912664" y="4814637"/>
                  <a:pt x="911380" y="4814225"/>
                </a:cubicBezTo>
                <a:close/>
                <a:moveTo>
                  <a:pt x="864686" y="4810863"/>
                </a:moveTo>
                <a:cubicBezTo>
                  <a:pt x="864326" y="4812810"/>
                  <a:pt x="870205" y="4821179"/>
                  <a:pt x="872268" y="4819483"/>
                </a:cubicBezTo>
                <a:cubicBezTo>
                  <a:pt x="866125" y="4812797"/>
                  <a:pt x="873643" y="4818353"/>
                  <a:pt x="867499" y="4811668"/>
                </a:cubicBezTo>
                <a:cubicBezTo>
                  <a:pt x="865620" y="4810279"/>
                  <a:pt x="864806" y="4810214"/>
                  <a:pt x="864686" y="4810863"/>
                </a:cubicBezTo>
                <a:close/>
                <a:moveTo>
                  <a:pt x="732789" y="4801139"/>
                </a:moveTo>
                <a:cubicBezTo>
                  <a:pt x="732789" y="4801139"/>
                  <a:pt x="732789" y="4801139"/>
                  <a:pt x="738420" y="4807266"/>
                </a:cubicBezTo>
                <a:cubicBezTo>
                  <a:pt x="738420" y="4807266"/>
                  <a:pt x="744050" y="4813396"/>
                  <a:pt x="744050" y="4813396"/>
                </a:cubicBezTo>
                <a:cubicBezTo>
                  <a:pt x="742806" y="4814418"/>
                  <a:pt x="742806" y="4814418"/>
                  <a:pt x="748438" y="4820546"/>
                </a:cubicBezTo>
                <a:cubicBezTo>
                  <a:pt x="741562" y="4815440"/>
                  <a:pt x="734687" y="4810334"/>
                  <a:pt x="734687" y="4810334"/>
                </a:cubicBezTo>
                <a:cubicBezTo>
                  <a:pt x="735931" y="4809312"/>
                  <a:pt x="733442" y="4811357"/>
                  <a:pt x="733442" y="4811357"/>
                </a:cubicBezTo>
                <a:cubicBezTo>
                  <a:pt x="737831" y="4818507"/>
                  <a:pt x="744706" y="4823614"/>
                  <a:pt x="749092" y="4830763"/>
                </a:cubicBezTo>
                <a:cubicBezTo>
                  <a:pt x="755968" y="4835870"/>
                  <a:pt x="752823" y="4827696"/>
                  <a:pt x="758454" y="4833825"/>
                </a:cubicBezTo>
                <a:cubicBezTo>
                  <a:pt x="757210" y="4834848"/>
                  <a:pt x="767228" y="4848126"/>
                  <a:pt x="774103" y="4853233"/>
                </a:cubicBezTo>
                <a:cubicBezTo>
                  <a:pt x="768473" y="4847105"/>
                  <a:pt x="768473" y="4847105"/>
                  <a:pt x="775348" y="4852210"/>
                </a:cubicBezTo>
                <a:cubicBezTo>
                  <a:pt x="769717" y="4846081"/>
                  <a:pt x="765330" y="4838931"/>
                  <a:pt x="766575" y="4837909"/>
                </a:cubicBezTo>
                <a:cubicBezTo>
                  <a:pt x="760943" y="4831780"/>
                  <a:pt x="760943" y="4831780"/>
                  <a:pt x="760943" y="4831780"/>
                </a:cubicBezTo>
                <a:cubicBezTo>
                  <a:pt x="762188" y="4830757"/>
                  <a:pt x="757800" y="4823606"/>
                  <a:pt x="757800" y="4823606"/>
                </a:cubicBezTo>
                <a:cubicBezTo>
                  <a:pt x="752170" y="4817478"/>
                  <a:pt x="752170" y="4817478"/>
                  <a:pt x="745295" y="4812372"/>
                </a:cubicBezTo>
                <a:cubicBezTo>
                  <a:pt x="739663" y="4806243"/>
                  <a:pt x="739663" y="4806243"/>
                  <a:pt x="732789" y="4801139"/>
                </a:cubicBezTo>
                <a:close/>
                <a:moveTo>
                  <a:pt x="764337" y="4798677"/>
                </a:moveTo>
                <a:cubicBezTo>
                  <a:pt x="769797" y="4804619"/>
                  <a:pt x="768514" y="4805674"/>
                  <a:pt x="773973" y="4811615"/>
                </a:cubicBezTo>
                <a:cubicBezTo>
                  <a:pt x="773973" y="4811615"/>
                  <a:pt x="779435" y="4817559"/>
                  <a:pt x="780717" y="4816505"/>
                </a:cubicBezTo>
                <a:cubicBezTo>
                  <a:pt x="780717" y="4816505"/>
                  <a:pt x="780717" y="4816505"/>
                  <a:pt x="786178" y="4822447"/>
                </a:cubicBezTo>
                <a:cubicBezTo>
                  <a:pt x="791638" y="4828388"/>
                  <a:pt x="794533" y="4836442"/>
                  <a:pt x="797098" y="4834332"/>
                </a:cubicBezTo>
                <a:cubicBezTo>
                  <a:pt x="791638" y="4828388"/>
                  <a:pt x="799665" y="4832223"/>
                  <a:pt x="794204" y="4826279"/>
                </a:cubicBezTo>
                <a:cubicBezTo>
                  <a:pt x="795487" y="4825224"/>
                  <a:pt x="795487" y="4825224"/>
                  <a:pt x="795487" y="4825224"/>
                </a:cubicBezTo>
                <a:cubicBezTo>
                  <a:pt x="795487" y="4825224"/>
                  <a:pt x="795487" y="4825224"/>
                  <a:pt x="790028" y="4819282"/>
                </a:cubicBezTo>
                <a:cubicBezTo>
                  <a:pt x="784567" y="4813340"/>
                  <a:pt x="787461" y="4821391"/>
                  <a:pt x="787461" y="4821391"/>
                </a:cubicBezTo>
                <a:cubicBezTo>
                  <a:pt x="782001" y="4815449"/>
                  <a:pt x="782001" y="4815449"/>
                  <a:pt x="782001" y="4815449"/>
                </a:cubicBezTo>
                <a:cubicBezTo>
                  <a:pt x="777823" y="4808451"/>
                  <a:pt x="771081" y="4803564"/>
                  <a:pt x="764337" y="4798677"/>
                </a:cubicBezTo>
                <a:close/>
                <a:moveTo>
                  <a:pt x="858740" y="4792463"/>
                </a:moveTo>
                <a:cubicBezTo>
                  <a:pt x="858077" y="4792274"/>
                  <a:pt x="858031" y="4793045"/>
                  <a:pt x="858878" y="4795282"/>
                </a:cubicBezTo>
                <a:cubicBezTo>
                  <a:pt x="858878" y="4795282"/>
                  <a:pt x="866398" y="4800837"/>
                  <a:pt x="872541" y="4807524"/>
                </a:cubicBezTo>
                <a:cubicBezTo>
                  <a:pt x="872541" y="4807524"/>
                  <a:pt x="873916" y="4806393"/>
                  <a:pt x="873916" y="4806393"/>
                </a:cubicBezTo>
                <a:cubicBezTo>
                  <a:pt x="868278" y="4802226"/>
                  <a:pt x="860731" y="4793028"/>
                  <a:pt x="858740" y="4792463"/>
                </a:cubicBezTo>
                <a:close/>
                <a:moveTo>
                  <a:pt x="781936" y="4784211"/>
                </a:moveTo>
                <a:cubicBezTo>
                  <a:pt x="781936" y="4784211"/>
                  <a:pt x="781936" y="4784211"/>
                  <a:pt x="786031" y="4788668"/>
                </a:cubicBezTo>
                <a:cubicBezTo>
                  <a:pt x="786031" y="4788668"/>
                  <a:pt x="786031" y="4788668"/>
                  <a:pt x="787406" y="4787537"/>
                </a:cubicBezTo>
                <a:cubicBezTo>
                  <a:pt x="787406" y="4787537"/>
                  <a:pt x="783311" y="4783081"/>
                  <a:pt x="781936" y="4784211"/>
                </a:cubicBezTo>
                <a:close/>
                <a:moveTo>
                  <a:pt x="787070" y="4779991"/>
                </a:moveTo>
                <a:cubicBezTo>
                  <a:pt x="791611" y="4787211"/>
                  <a:pt x="790419" y="4788189"/>
                  <a:pt x="796153" y="4794429"/>
                </a:cubicBezTo>
                <a:cubicBezTo>
                  <a:pt x="804269" y="4798710"/>
                  <a:pt x="805461" y="4797731"/>
                  <a:pt x="815736" y="4811191"/>
                </a:cubicBezTo>
                <a:cubicBezTo>
                  <a:pt x="816927" y="4810210"/>
                  <a:pt x="811194" y="4803971"/>
                  <a:pt x="812385" y="4802991"/>
                </a:cubicBezTo>
                <a:cubicBezTo>
                  <a:pt x="812385" y="4802991"/>
                  <a:pt x="806652" y="4796750"/>
                  <a:pt x="806652" y="4796750"/>
                </a:cubicBezTo>
                <a:cubicBezTo>
                  <a:pt x="807845" y="4795772"/>
                  <a:pt x="802110" y="4789532"/>
                  <a:pt x="796378" y="4783292"/>
                </a:cubicBezTo>
                <a:cubicBezTo>
                  <a:pt x="795187" y="4784271"/>
                  <a:pt x="788261" y="4779012"/>
                  <a:pt x="787070" y="4779991"/>
                </a:cubicBezTo>
                <a:close/>
                <a:moveTo>
                  <a:pt x="748382" y="4764851"/>
                </a:moveTo>
                <a:cubicBezTo>
                  <a:pt x="745999" y="4766811"/>
                  <a:pt x="744808" y="4767791"/>
                  <a:pt x="749465" y="4775136"/>
                </a:cubicBezTo>
                <a:cubicBezTo>
                  <a:pt x="749465" y="4775136"/>
                  <a:pt x="755316" y="4781505"/>
                  <a:pt x="756507" y="4780525"/>
                </a:cubicBezTo>
                <a:cubicBezTo>
                  <a:pt x="756507" y="4780525"/>
                  <a:pt x="762357" y="4786891"/>
                  <a:pt x="762357" y="4786891"/>
                </a:cubicBezTo>
                <a:cubicBezTo>
                  <a:pt x="762357" y="4786891"/>
                  <a:pt x="762357" y="4786891"/>
                  <a:pt x="768209" y="4793259"/>
                </a:cubicBezTo>
                <a:cubicBezTo>
                  <a:pt x="768209" y="4793259"/>
                  <a:pt x="769400" y="4792280"/>
                  <a:pt x="776441" y="4797667"/>
                </a:cubicBezTo>
                <a:cubicBezTo>
                  <a:pt x="781100" y="4805013"/>
                  <a:pt x="779908" y="4805993"/>
                  <a:pt x="785760" y="4812360"/>
                </a:cubicBezTo>
                <a:cubicBezTo>
                  <a:pt x="786951" y="4811381"/>
                  <a:pt x="783484" y="4803054"/>
                  <a:pt x="789334" y="4809422"/>
                </a:cubicBezTo>
                <a:cubicBezTo>
                  <a:pt x="790526" y="4808442"/>
                  <a:pt x="790526" y="4808442"/>
                  <a:pt x="784676" y="4802075"/>
                </a:cubicBezTo>
                <a:cubicBezTo>
                  <a:pt x="777633" y="4796686"/>
                  <a:pt x="771783" y="4790321"/>
                  <a:pt x="763549" y="4785913"/>
                </a:cubicBezTo>
                <a:cubicBezTo>
                  <a:pt x="763549" y="4785913"/>
                  <a:pt x="763549" y="4785913"/>
                  <a:pt x="757699" y="4779546"/>
                </a:cubicBezTo>
                <a:cubicBezTo>
                  <a:pt x="745999" y="4766811"/>
                  <a:pt x="760083" y="4777586"/>
                  <a:pt x="748382" y="4764851"/>
                </a:cubicBezTo>
                <a:close/>
                <a:moveTo>
                  <a:pt x="763508" y="4764153"/>
                </a:moveTo>
                <a:cubicBezTo>
                  <a:pt x="763508" y="4764153"/>
                  <a:pt x="763508" y="4764153"/>
                  <a:pt x="762133" y="4765284"/>
                </a:cubicBezTo>
                <a:cubicBezTo>
                  <a:pt x="762133" y="4765284"/>
                  <a:pt x="768276" y="4771969"/>
                  <a:pt x="768276" y="4771969"/>
                </a:cubicBezTo>
                <a:cubicBezTo>
                  <a:pt x="769651" y="4770839"/>
                  <a:pt x="769651" y="4770839"/>
                  <a:pt x="763508" y="4764153"/>
                </a:cubicBezTo>
                <a:close/>
                <a:moveTo>
                  <a:pt x="676480" y="4761370"/>
                </a:moveTo>
                <a:cubicBezTo>
                  <a:pt x="681940" y="4767311"/>
                  <a:pt x="681940" y="4767311"/>
                  <a:pt x="687401" y="4773254"/>
                </a:cubicBezTo>
                <a:cubicBezTo>
                  <a:pt x="688623" y="4772248"/>
                  <a:pt x="694083" y="4778192"/>
                  <a:pt x="695306" y="4777188"/>
                </a:cubicBezTo>
                <a:cubicBezTo>
                  <a:pt x="689845" y="4771244"/>
                  <a:pt x="691067" y="4770240"/>
                  <a:pt x="685606" y="4764298"/>
                </a:cubicBezTo>
                <a:cubicBezTo>
                  <a:pt x="678925" y="4759360"/>
                  <a:pt x="683162" y="4766307"/>
                  <a:pt x="676480" y="4761370"/>
                </a:cubicBezTo>
                <a:close/>
                <a:moveTo>
                  <a:pt x="944681" y="4759961"/>
                </a:moveTo>
                <a:cubicBezTo>
                  <a:pt x="944681" y="4759961"/>
                  <a:pt x="944681" y="4759961"/>
                  <a:pt x="943306" y="4761091"/>
                </a:cubicBezTo>
                <a:cubicBezTo>
                  <a:pt x="947402" y="4765548"/>
                  <a:pt x="947402" y="4765548"/>
                  <a:pt x="947402" y="4765548"/>
                </a:cubicBezTo>
                <a:cubicBezTo>
                  <a:pt x="947402" y="4765548"/>
                  <a:pt x="947402" y="4765548"/>
                  <a:pt x="948777" y="4764418"/>
                </a:cubicBezTo>
                <a:cubicBezTo>
                  <a:pt x="944681" y="4759961"/>
                  <a:pt x="944681" y="4759961"/>
                  <a:pt x="944681" y="4759961"/>
                </a:cubicBezTo>
                <a:close/>
                <a:moveTo>
                  <a:pt x="790867" y="4758616"/>
                </a:moveTo>
                <a:cubicBezTo>
                  <a:pt x="790103" y="4759243"/>
                  <a:pt x="792222" y="4762717"/>
                  <a:pt x="798292" y="4768157"/>
                </a:cubicBezTo>
                <a:cubicBezTo>
                  <a:pt x="799963" y="4769392"/>
                  <a:pt x="800875" y="4769947"/>
                  <a:pt x="801322" y="4770068"/>
                </a:cubicBezTo>
                <a:cubicBezTo>
                  <a:pt x="801769" y="4770190"/>
                  <a:pt x="801751" y="4769878"/>
                  <a:pt x="801563" y="4769381"/>
                </a:cubicBezTo>
                <a:cubicBezTo>
                  <a:pt x="801186" y="4768388"/>
                  <a:pt x="800125" y="4766650"/>
                  <a:pt x="800736" y="4766148"/>
                </a:cubicBezTo>
                <a:cubicBezTo>
                  <a:pt x="795277" y="4760206"/>
                  <a:pt x="791630" y="4757988"/>
                  <a:pt x="790867" y="4758616"/>
                </a:cubicBezTo>
                <a:close/>
                <a:moveTo>
                  <a:pt x="880379" y="4758052"/>
                </a:moveTo>
                <a:cubicBezTo>
                  <a:pt x="880379" y="4758052"/>
                  <a:pt x="879120" y="4759088"/>
                  <a:pt x="879120" y="4759088"/>
                </a:cubicBezTo>
                <a:cubicBezTo>
                  <a:pt x="884239" y="4764659"/>
                  <a:pt x="881717" y="4766731"/>
                  <a:pt x="888097" y="4771266"/>
                </a:cubicBezTo>
                <a:cubicBezTo>
                  <a:pt x="889358" y="4770230"/>
                  <a:pt x="889358" y="4770230"/>
                  <a:pt x="890618" y="4769194"/>
                </a:cubicBezTo>
                <a:cubicBezTo>
                  <a:pt x="884239" y="4764659"/>
                  <a:pt x="881640" y="4757016"/>
                  <a:pt x="880379" y="4758052"/>
                </a:cubicBezTo>
                <a:close/>
                <a:moveTo>
                  <a:pt x="1014831" y="4757087"/>
                </a:moveTo>
                <a:lnTo>
                  <a:pt x="1018888" y="4762621"/>
                </a:lnTo>
                <a:cubicBezTo>
                  <a:pt x="1019607" y="4763403"/>
                  <a:pt x="1019607" y="4763403"/>
                  <a:pt x="1018974" y="4763925"/>
                </a:cubicBezTo>
                <a:lnTo>
                  <a:pt x="1017896" y="4763716"/>
                </a:lnTo>
                <a:close/>
                <a:moveTo>
                  <a:pt x="953373" y="4753345"/>
                </a:moveTo>
                <a:cubicBezTo>
                  <a:pt x="954250" y="4753996"/>
                  <a:pt x="955687" y="4755560"/>
                  <a:pt x="958560" y="4758687"/>
                </a:cubicBezTo>
                <a:lnTo>
                  <a:pt x="959227" y="4759454"/>
                </a:lnTo>
                <a:lnTo>
                  <a:pt x="960554" y="4763405"/>
                </a:lnTo>
                <a:lnTo>
                  <a:pt x="957135" y="4759859"/>
                </a:lnTo>
                <a:cubicBezTo>
                  <a:pt x="955540" y="4758426"/>
                  <a:pt x="953786" y="4757123"/>
                  <a:pt x="950278" y="4754516"/>
                </a:cubicBezTo>
                <a:lnTo>
                  <a:pt x="951546" y="4753474"/>
                </a:lnTo>
                <a:cubicBezTo>
                  <a:pt x="952180" y="4752953"/>
                  <a:pt x="952497" y="4752693"/>
                  <a:pt x="953373" y="4753345"/>
                </a:cubicBezTo>
                <a:close/>
                <a:moveTo>
                  <a:pt x="966315" y="4740502"/>
                </a:moveTo>
                <a:lnTo>
                  <a:pt x="972498" y="4747230"/>
                </a:lnTo>
                <a:cubicBezTo>
                  <a:pt x="968017" y="4739934"/>
                  <a:pt x="977566" y="4743065"/>
                  <a:pt x="978833" y="4742023"/>
                </a:cubicBezTo>
                <a:cubicBezTo>
                  <a:pt x="984580" y="4748279"/>
                  <a:pt x="977566" y="4743065"/>
                  <a:pt x="983313" y="4749321"/>
                </a:cubicBezTo>
                <a:cubicBezTo>
                  <a:pt x="989061" y="4755575"/>
                  <a:pt x="990329" y="4754534"/>
                  <a:pt x="991595" y="4753492"/>
                </a:cubicBezTo>
                <a:cubicBezTo>
                  <a:pt x="1003089" y="4766001"/>
                  <a:pt x="999876" y="4757663"/>
                  <a:pt x="1005624" y="4763917"/>
                </a:cubicBezTo>
                <a:cubicBezTo>
                  <a:pt x="1008836" y="4772256"/>
                  <a:pt x="1000556" y="4768085"/>
                  <a:pt x="1002502" y="4777464"/>
                </a:cubicBezTo>
                <a:cubicBezTo>
                  <a:pt x="988472" y="4767036"/>
                  <a:pt x="1004448" y="4786844"/>
                  <a:pt x="1001913" y="4788926"/>
                </a:cubicBezTo>
                <a:lnTo>
                  <a:pt x="984574" y="4777581"/>
                </a:lnTo>
                <a:lnTo>
                  <a:pt x="987285" y="4776077"/>
                </a:lnTo>
                <a:lnTo>
                  <a:pt x="979011" y="4772075"/>
                </a:lnTo>
                <a:lnTo>
                  <a:pt x="978445" y="4769908"/>
                </a:lnTo>
                <a:lnTo>
                  <a:pt x="979911" y="4768347"/>
                </a:lnTo>
                <a:lnTo>
                  <a:pt x="984671" y="4770161"/>
                </a:lnTo>
                <a:lnTo>
                  <a:pt x="981673" y="4766474"/>
                </a:lnTo>
                <a:lnTo>
                  <a:pt x="983431" y="4764605"/>
                </a:lnTo>
                <a:cubicBezTo>
                  <a:pt x="980861" y="4756956"/>
                  <a:pt x="966800" y="4748551"/>
                  <a:pt x="964231" y="4740902"/>
                </a:cubicBezTo>
                <a:close/>
                <a:moveTo>
                  <a:pt x="7479216" y="4737498"/>
                </a:moveTo>
                <a:lnTo>
                  <a:pt x="7484788" y="4746231"/>
                </a:lnTo>
                <a:cubicBezTo>
                  <a:pt x="7478474" y="4747456"/>
                  <a:pt x="7482430" y="4755103"/>
                  <a:pt x="7481450" y="4761603"/>
                </a:cubicBezTo>
                <a:lnTo>
                  <a:pt x="7479877" y="4764481"/>
                </a:lnTo>
                <a:lnTo>
                  <a:pt x="7479421" y="4745874"/>
                </a:lnTo>
                <a:close/>
                <a:moveTo>
                  <a:pt x="709387" y="4734321"/>
                </a:moveTo>
                <a:cubicBezTo>
                  <a:pt x="714847" y="4740264"/>
                  <a:pt x="713655" y="4741242"/>
                  <a:pt x="713655" y="4741242"/>
                </a:cubicBezTo>
                <a:cubicBezTo>
                  <a:pt x="716733" y="4749143"/>
                  <a:pt x="727653" y="4761029"/>
                  <a:pt x="734305" y="4765992"/>
                </a:cubicBezTo>
                <a:cubicBezTo>
                  <a:pt x="736265" y="4766988"/>
                  <a:pt x="737396" y="4767364"/>
                  <a:pt x="738023" y="4767336"/>
                </a:cubicBezTo>
                <a:cubicBezTo>
                  <a:pt x="738653" y="4767308"/>
                  <a:pt x="738780" y="4766878"/>
                  <a:pt x="738736" y="4766262"/>
                </a:cubicBezTo>
                <a:cubicBezTo>
                  <a:pt x="738651" y="4765029"/>
                  <a:pt x="737879" y="4763053"/>
                  <a:pt x="739071" y="4762073"/>
                </a:cubicBezTo>
                <a:cubicBezTo>
                  <a:pt x="733612" y="4756132"/>
                  <a:pt x="733612" y="4756132"/>
                  <a:pt x="728151" y="4750190"/>
                </a:cubicBezTo>
                <a:cubicBezTo>
                  <a:pt x="721499" y="4745225"/>
                  <a:pt x="725768" y="4752149"/>
                  <a:pt x="720308" y="4746205"/>
                </a:cubicBezTo>
                <a:cubicBezTo>
                  <a:pt x="719116" y="4747185"/>
                  <a:pt x="719116" y="4747185"/>
                  <a:pt x="719116" y="4747185"/>
                </a:cubicBezTo>
                <a:cubicBezTo>
                  <a:pt x="720308" y="4746205"/>
                  <a:pt x="714847" y="4740264"/>
                  <a:pt x="709387" y="4734321"/>
                </a:cubicBezTo>
                <a:close/>
                <a:moveTo>
                  <a:pt x="836552" y="4727581"/>
                </a:moveTo>
                <a:cubicBezTo>
                  <a:pt x="840939" y="4734733"/>
                  <a:pt x="842183" y="4733710"/>
                  <a:pt x="847815" y="4739838"/>
                </a:cubicBezTo>
                <a:cubicBezTo>
                  <a:pt x="845326" y="4741882"/>
                  <a:pt x="842837" y="4743928"/>
                  <a:pt x="847226" y="4751079"/>
                </a:cubicBezTo>
                <a:cubicBezTo>
                  <a:pt x="848945" y="4752356"/>
                  <a:pt x="850545" y="4753057"/>
                  <a:pt x="851929" y="4753264"/>
                </a:cubicBezTo>
                <a:cubicBezTo>
                  <a:pt x="853313" y="4753472"/>
                  <a:pt x="854481" y="4753184"/>
                  <a:pt x="855337" y="4752481"/>
                </a:cubicBezTo>
                <a:cubicBezTo>
                  <a:pt x="857047" y="4751074"/>
                  <a:pt x="857504" y="4748009"/>
                  <a:pt x="855934" y="4743922"/>
                </a:cubicBezTo>
                <a:cubicBezTo>
                  <a:pt x="844672" y="4731666"/>
                  <a:pt x="837796" y="4726560"/>
                  <a:pt x="836552" y="4727581"/>
                </a:cubicBezTo>
                <a:close/>
                <a:moveTo>
                  <a:pt x="1017391" y="4726734"/>
                </a:moveTo>
                <a:lnTo>
                  <a:pt x="1028039" y="4730145"/>
                </a:lnTo>
                <a:lnTo>
                  <a:pt x="1027810" y="4734821"/>
                </a:lnTo>
                <a:lnTo>
                  <a:pt x="1027752" y="4734750"/>
                </a:lnTo>
                <a:lnTo>
                  <a:pt x="1027805" y="4734886"/>
                </a:lnTo>
                <a:lnTo>
                  <a:pt x="1027567" y="4739695"/>
                </a:lnTo>
                <a:lnTo>
                  <a:pt x="1023951" y="4737873"/>
                </a:lnTo>
                <a:cubicBezTo>
                  <a:pt x="1023951" y="4737873"/>
                  <a:pt x="1023951" y="4737873"/>
                  <a:pt x="1018204" y="4731621"/>
                </a:cubicBezTo>
                <a:cubicBezTo>
                  <a:pt x="1015964" y="4727972"/>
                  <a:pt x="1016598" y="4727451"/>
                  <a:pt x="1017391" y="4726800"/>
                </a:cubicBezTo>
                <a:close/>
                <a:moveTo>
                  <a:pt x="930192" y="4724931"/>
                </a:moveTo>
                <a:cubicBezTo>
                  <a:pt x="928817" y="4726060"/>
                  <a:pt x="928817" y="4726060"/>
                  <a:pt x="928817" y="4726060"/>
                </a:cubicBezTo>
                <a:cubicBezTo>
                  <a:pt x="928817" y="4726060"/>
                  <a:pt x="934960" y="4732747"/>
                  <a:pt x="934960" y="4732747"/>
                </a:cubicBezTo>
                <a:cubicBezTo>
                  <a:pt x="934960" y="4732747"/>
                  <a:pt x="934960" y="4732747"/>
                  <a:pt x="936336" y="4731617"/>
                </a:cubicBezTo>
                <a:cubicBezTo>
                  <a:pt x="936336" y="4731617"/>
                  <a:pt x="936336" y="4731617"/>
                  <a:pt x="930192" y="4724931"/>
                </a:cubicBezTo>
                <a:close/>
                <a:moveTo>
                  <a:pt x="1000374" y="4724317"/>
                </a:moveTo>
                <a:cubicBezTo>
                  <a:pt x="1017615" y="4743082"/>
                  <a:pt x="1016938" y="4732661"/>
                  <a:pt x="1011191" y="4726407"/>
                </a:cubicBezTo>
                <a:cubicBezTo>
                  <a:pt x="1011191" y="4726407"/>
                  <a:pt x="1016938" y="4732661"/>
                  <a:pt x="1016938" y="4732661"/>
                </a:cubicBezTo>
                <a:cubicBezTo>
                  <a:pt x="1015671" y="4733703"/>
                  <a:pt x="1015671" y="4733703"/>
                  <a:pt x="1021417" y="4739957"/>
                </a:cubicBezTo>
                <a:cubicBezTo>
                  <a:pt x="1016938" y="4732661"/>
                  <a:pt x="1022684" y="4738915"/>
                  <a:pt x="1022684" y="4738915"/>
                </a:cubicBezTo>
                <a:cubicBezTo>
                  <a:pt x="1022684" y="4738915"/>
                  <a:pt x="1024121" y="4740479"/>
                  <a:pt x="1025558" y="4742043"/>
                </a:cubicBezTo>
                <a:lnTo>
                  <a:pt x="1027859" y="4744547"/>
                </a:lnTo>
                <a:lnTo>
                  <a:pt x="1028131" y="4745539"/>
                </a:lnTo>
                <a:lnTo>
                  <a:pt x="1025032" y="4749337"/>
                </a:lnTo>
                <a:cubicBezTo>
                  <a:pt x="1023046" y="4749598"/>
                  <a:pt x="1019222" y="4747251"/>
                  <a:pt x="1010602" y="4737870"/>
                </a:cubicBezTo>
                <a:cubicBezTo>
                  <a:pt x="1004854" y="4731614"/>
                  <a:pt x="999108" y="4725359"/>
                  <a:pt x="1000374" y="4724317"/>
                </a:cubicBezTo>
                <a:close/>
                <a:moveTo>
                  <a:pt x="800446" y="4722057"/>
                </a:moveTo>
                <a:cubicBezTo>
                  <a:pt x="806589" y="4728742"/>
                  <a:pt x="806589" y="4728742"/>
                  <a:pt x="806589" y="4728742"/>
                </a:cubicBezTo>
                <a:cubicBezTo>
                  <a:pt x="809660" y="4732084"/>
                  <a:pt x="811196" y="4733756"/>
                  <a:pt x="812137" y="4734452"/>
                </a:cubicBezTo>
                <a:cubicBezTo>
                  <a:pt x="813076" y="4735145"/>
                  <a:pt x="813419" y="4734863"/>
                  <a:pt x="814108" y="4734298"/>
                </a:cubicBezTo>
                <a:cubicBezTo>
                  <a:pt x="814108" y="4734298"/>
                  <a:pt x="807964" y="4727611"/>
                  <a:pt x="807964" y="4727611"/>
                </a:cubicBezTo>
                <a:cubicBezTo>
                  <a:pt x="807964" y="4727611"/>
                  <a:pt x="801822" y="4720927"/>
                  <a:pt x="800446" y="4722057"/>
                </a:cubicBezTo>
                <a:close/>
                <a:moveTo>
                  <a:pt x="863058" y="4717531"/>
                </a:moveTo>
                <a:cubicBezTo>
                  <a:pt x="863058" y="4717531"/>
                  <a:pt x="866917" y="4724138"/>
                  <a:pt x="866917" y="4724138"/>
                </a:cubicBezTo>
                <a:cubicBezTo>
                  <a:pt x="861798" y="4718567"/>
                  <a:pt x="860537" y="4719604"/>
                  <a:pt x="859277" y="4720638"/>
                </a:cubicBezTo>
                <a:cubicBezTo>
                  <a:pt x="865657" y="4725175"/>
                  <a:pt x="858017" y="4721675"/>
                  <a:pt x="864396" y="4726209"/>
                </a:cubicBezTo>
                <a:cubicBezTo>
                  <a:pt x="865026" y="4725692"/>
                  <a:pt x="866621" y="4726825"/>
                  <a:pt x="867576" y="4727263"/>
                </a:cubicBezTo>
                <a:cubicBezTo>
                  <a:pt x="868531" y="4727700"/>
                  <a:pt x="868846" y="4727441"/>
                  <a:pt x="866917" y="4724138"/>
                </a:cubicBezTo>
                <a:cubicBezTo>
                  <a:pt x="866917" y="4724138"/>
                  <a:pt x="866917" y="4724138"/>
                  <a:pt x="868178" y="4723102"/>
                </a:cubicBezTo>
                <a:cubicBezTo>
                  <a:pt x="868178" y="4723102"/>
                  <a:pt x="863058" y="4717531"/>
                  <a:pt x="863058" y="4717531"/>
                </a:cubicBezTo>
                <a:close/>
                <a:moveTo>
                  <a:pt x="865073" y="4710660"/>
                </a:moveTo>
                <a:cubicBezTo>
                  <a:pt x="863909" y="4710313"/>
                  <a:pt x="863588" y="4710577"/>
                  <a:pt x="866318" y="4713548"/>
                </a:cubicBezTo>
                <a:cubicBezTo>
                  <a:pt x="873060" y="4718435"/>
                  <a:pt x="863751" y="4715657"/>
                  <a:pt x="870494" y="4720545"/>
                </a:cubicBezTo>
                <a:cubicBezTo>
                  <a:pt x="871777" y="4719490"/>
                  <a:pt x="878522" y="4724379"/>
                  <a:pt x="879804" y="4723324"/>
                </a:cubicBezTo>
                <a:cubicBezTo>
                  <a:pt x="881089" y="4722269"/>
                  <a:pt x="868884" y="4711438"/>
                  <a:pt x="868884" y="4711438"/>
                </a:cubicBezTo>
                <a:cubicBezTo>
                  <a:pt x="868243" y="4711966"/>
                  <a:pt x="866236" y="4711008"/>
                  <a:pt x="865073" y="4710660"/>
                </a:cubicBezTo>
                <a:close/>
                <a:moveTo>
                  <a:pt x="849398" y="4705290"/>
                </a:moveTo>
                <a:cubicBezTo>
                  <a:pt x="848252" y="4706232"/>
                  <a:pt x="848252" y="4706232"/>
                  <a:pt x="848252" y="4706232"/>
                </a:cubicBezTo>
                <a:cubicBezTo>
                  <a:pt x="854394" y="4712917"/>
                  <a:pt x="854394" y="4712917"/>
                  <a:pt x="854394" y="4712917"/>
                </a:cubicBezTo>
                <a:cubicBezTo>
                  <a:pt x="854394" y="4712917"/>
                  <a:pt x="853249" y="4713858"/>
                  <a:pt x="853249" y="4713858"/>
                </a:cubicBezTo>
                <a:cubicBezTo>
                  <a:pt x="856320" y="4717202"/>
                  <a:pt x="858142" y="4718637"/>
                  <a:pt x="859340" y="4719120"/>
                </a:cubicBezTo>
                <a:cubicBezTo>
                  <a:pt x="860537" y="4719604"/>
                  <a:pt x="861111" y="4719132"/>
                  <a:pt x="861683" y="4718661"/>
                </a:cubicBezTo>
                <a:cubicBezTo>
                  <a:pt x="855540" y="4711975"/>
                  <a:pt x="855540" y="4711975"/>
                  <a:pt x="855540" y="4711975"/>
                </a:cubicBezTo>
                <a:cubicBezTo>
                  <a:pt x="849398" y="4705290"/>
                  <a:pt x="849398" y="4705290"/>
                  <a:pt x="849398" y="4705290"/>
                </a:cubicBezTo>
                <a:close/>
                <a:moveTo>
                  <a:pt x="904919" y="4702678"/>
                </a:moveTo>
                <a:cubicBezTo>
                  <a:pt x="904919" y="4702678"/>
                  <a:pt x="903774" y="4703620"/>
                  <a:pt x="903774" y="4703620"/>
                </a:cubicBezTo>
                <a:cubicBezTo>
                  <a:pt x="903774" y="4703620"/>
                  <a:pt x="903774" y="4703620"/>
                  <a:pt x="902627" y="4704562"/>
                </a:cubicBezTo>
                <a:cubicBezTo>
                  <a:pt x="908771" y="4711249"/>
                  <a:pt x="908771" y="4711249"/>
                  <a:pt x="909917" y="4710307"/>
                </a:cubicBezTo>
                <a:cubicBezTo>
                  <a:pt x="909917" y="4710307"/>
                  <a:pt x="904919" y="4702678"/>
                  <a:pt x="904919" y="4702678"/>
                </a:cubicBezTo>
                <a:close/>
                <a:moveTo>
                  <a:pt x="958149" y="4701951"/>
                </a:moveTo>
                <a:cubicBezTo>
                  <a:pt x="958149" y="4701951"/>
                  <a:pt x="956774" y="4703081"/>
                  <a:pt x="956774" y="4703081"/>
                </a:cubicBezTo>
                <a:cubicBezTo>
                  <a:pt x="956774" y="4703081"/>
                  <a:pt x="962918" y="4709767"/>
                  <a:pt x="962918" y="4709767"/>
                </a:cubicBezTo>
                <a:cubicBezTo>
                  <a:pt x="958149" y="4701951"/>
                  <a:pt x="958149" y="4701951"/>
                  <a:pt x="958149" y="4701951"/>
                </a:cubicBezTo>
                <a:close/>
                <a:moveTo>
                  <a:pt x="779298" y="4696413"/>
                </a:moveTo>
                <a:cubicBezTo>
                  <a:pt x="777923" y="4697543"/>
                  <a:pt x="776548" y="4698673"/>
                  <a:pt x="782690" y="4705358"/>
                </a:cubicBezTo>
                <a:cubicBezTo>
                  <a:pt x="785762" y="4708701"/>
                  <a:pt x="787297" y="4710373"/>
                  <a:pt x="788237" y="4711066"/>
                </a:cubicBezTo>
                <a:cubicBezTo>
                  <a:pt x="789178" y="4711762"/>
                  <a:pt x="789521" y="4711479"/>
                  <a:pt x="790208" y="4710914"/>
                </a:cubicBezTo>
                <a:cubicBezTo>
                  <a:pt x="790208" y="4710914"/>
                  <a:pt x="796352" y="4717600"/>
                  <a:pt x="796352" y="4717600"/>
                </a:cubicBezTo>
                <a:cubicBezTo>
                  <a:pt x="796352" y="4717600"/>
                  <a:pt x="791583" y="4709784"/>
                  <a:pt x="791583" y="4709784"/>
                </a:cubicBezTo>
                <a:cubicBezTo>
                  <a:pt x="790208" y="4710914"/>
                  <a:pt x="790208" y="4710914"/>
                  <a:pt x="790208" y="4710914"/>
                </a:cubicBezTo>
                <a:cubicBezTo>
                  <a:pt x="791583" y="4709784"/>
                  <a:pt x="779298" y="4696413"/>
                  <a:pt x="779298" y="4696413"/>
                </a:cubicBezTo>
                <a:close/>
                <a:moveTo>
                  <a:pt x="832071" y="4696063"/>
                </a:moveTo>
                <a:cubicBezTo>
                  <a:pt x="830849" y="4697067"/>
                  <a:pt x="829627" y="4698072"/>
                  <a:pt x="828404" y="4699077"/>
                </a:cubicBezTo>
                <a:cubicBezTo>
                  <a:pt x="835769" y="4704757"/>
                  <a:pt x="841912" y="4711443"/>
                  <a:pt x="843133" y="4710438"/>
                </a:cubicBezTo>
                <a:cubicBezTo>
                  <a:pt x="836991" y="4703752"/>
                  <a:pt x="836991" y="4703752"/>
                  <a:pt x="832071" y="4696063"/>
                </a:cubicBezTo>
                <a:close/>
                <a:moveTo>
                  <a:pt x="859067" y="4692940"/>
                </a:moveTo>
                <a:cubicBezTo>
                  <a:pt x="859204" y="4694294"/>
                  <a:pt x="860109" y="4696483"/>
                  <a:pt x="859479" y="4697000"/>
                </a:cubicBezTo>
                <a:cubicBezTo>
                  <a:pt x="865623" y="4703686"/>
                  <a:pt x="866883" y="4702651"/>
                  <a:pt x="874287" y="4708300"/>
                </a:cubicBezTo>
                <a:cubicBezTo>
                  <a:pt x="868143" y="4701615"/>
                  <a:pt x="868143" y="4701615"/>
                  <a:pt x="862000" y="4694929"/>
                </a:cubicBezTo>
                <a:cubicBezTo>
                  <a:pt x="869404" y="4700580"/>
                  <a:pt x="869404" y="4700580"/>
                  <a:pt x="869404" y="4700580"/>
                </a:cubicBezTo>
                <a:cubicBezTo>
                  <a:pt x="869404" y="4700580"/>
                  <a:pt x="870663" y="4699543"/>
                  <a:pt x="870663" y="4699543"/>
                </a:cubicBezTo>
                <a:cubicBezTo>
                  <a:pt x="869404" y="4700580"/>
                  <a:pt x="863260" y="4693893"/>
                  <a:pt x="863260" y="4693893"/>
                </a:cubicBezTo>
                <a:cubicBezTo>
                  <a:pt x="859560" y="4691069"/>
                  <a:pt x="858929" y="4691587"/>
                  <a:pt x="859067" y="4692940"/>
                </a:cubicBezTo>
                <a:close/>
                <a:moveTo>
                  <a:pt x="884871" y="4687864"/>
                </a:moveTo>
                <a:cubicBezTo>
                  <a:pt x="883497" y="4688995"/>
                  <a:pt x="883497" y="4688995"/>
                  <a:pt x="889641" y="4695682"/>
                </a:cubicBezTo>
                <a:cubicBezTo>
                  <a:pt x="889641" y="4695682"/>
                  <a:pt x="891016" y="4694551"/>
                  <a:pt x="891016" y="4694551"/>
                </a:cubicBezTo>
                <a:cubicBezTo>
                  <a:pt x="884871" y="4687864"/>
                  <a:pt x="884871" y="4687864"/>
                  <a:pt x="884871" y="4687864"/>
                </a:cubicBezTo>
                <a:close/>
                <a:moveTo>
                  <a:pt x="819541" y="4686804"/>
                </a:moveTo>
                <a:cubicBezTo>
                  <a:pt x="819541" y="4686804"/>
                  <a:pt x="818166" y="4687934"/>
                  <a:pt x="818166" y="4687934"/>
                </a:cubicBezTo>
                <a:cubicBezTo>
                  <a:pt x="824309" y="4694620"/>
                  <a:pt x="824309" y="4694620"/>
                  <a:pt x="824309" y="4694620"/>
                </a:cubicBezTo>
                <a:cubicBezTo>
                  <a:pt x="824309" y="4694620"/>
                  <a:pt x="825684" y="4693490"/>
                  <a:pt x="825684" y="4693490"/>
                </a:cubicBezTo>
                <a:cubicBezTo>
                  <a:pt x="819541" y="4686804"/>
                  <a:pt x="819541" y="4686804"/>
                  <a:pt x="819541" y="4686804"/>
                </a:cubicBezTo>
                <a:close/>
                <a:moveTo>
                  <a:pt x="740275" y="4685463"/>
                </a:moveTo>
                <a:cubicBezTo>
                  <a:pt x="737526" y="4687723"/>
                  <a:pt x="751187" y="4699963"/>
                  <a:pt x="752561" y="4698834"/>
                </a:cubicBezTo>
                <a:cubicBezTo>
                  <a:pt x="746417" y="4692147"/>
                  <a:pt x="746417" y="4692147"/>
                  <a:pt x="740275" y="4685463"/>
                </a:cubicBezTo>
                <a:close/>
                <a:moveTo>
                  <a:pt x="7384452" y="4684407"/>
                </a:moveTo>
                <a:cubicBezTo>
                  <a:pt x="7383944" y="4689345"/>
                  <a:pt x="7382418" y="4704158"/>
                  <a:pt x="7381911" y="4709095"/>
                </a:cubicBezTo>
                <a:cubicBezTo>
                  <a:pt x="7381403" y="4714033"/>
                  <a:pt x="7380894" y="4718971"/>
                  <a:pt x="7389296" y="4719362"/>
                </a:cubicBezTo>
                <a:cubicBezTo>
                  <a:pt x="7397697" y="4719751"/>
                  <a:pt x="7398206" y="4714814"/>
                  <a:pt x="7398206" y="4714814"/>
                </a:cubicBezTo>
                <a:cubicBezTo>
                  <a:pt x="7397188" y="4724690"/>
                  <a:pt x="7388787" y="4724301"/>
                  <a:pt x="7396171" y="4734566"/>
                </a:cubicBezTo>
                <a:cubicBezTo>
                  <a:pt x="7404575" y="4734957"/>
                  <a:pt x="7407116" y="4710266"/>
                  <a:pt x="7416025" y="4705718"/>
                </a:cubicBezTo>
                <a:cubicBezTo>
                  <a:pt x="7424425" y="4706110"/>
                  <a:pt x="7423916" y="4711047"/>
                  <a:pt x="7424425" y="4706110"/>
                </a:cubicBezTo>
                <a:cubicBezTo>
                  <a:pt x="7432828" y="4706499"/>
                  <a:pt x="7432828" y="4706499"/>
                  <a:pt x="7432828" y="4706499"/>
                </a:cubicBezTo>
                <a:cubicBezTo>
                  <a:pt x="7432828" y="4706499"/>
                  <a:pt x="7432828" y="4706499"/>
                  <a:pt x="7432320" y="4711436"/>
                </a:cubicBezTo>
                <a:cubicBezTo>
                  <a:pt x="7432320" y="4711436"/>
                  <a:pt x="7440719" y="4711827"/>
                  <a:pt x="7440211" y="4716766"/>
                </a:cubicBezTo>
                <a:cubicBezTo>
                  <a:pt x="7440211" y="4716766"/>
                  <a:pt x="7431302" y="4721313"/>
                  <a:pt x="7430795" y="4726251"/>
                </a:cubicBezTo>
                <a:cubicBezTo>
                  <a:pt x="7439194" y="4726640"/>
                  <a:pt x="7439194" y="4726640"/>
                  <a:pt x="7439194" y="4726640"/>
                </a:cubicBezTo>
                <a:cubicBezTo>
                  <a:pt x="7439703" y="4721703"/>
                  <a:pt x="7439703" y="4721703"/>
                  <a:pt x="7440211" y="4716766"/>
                </a:cubicBezTo>
                <a:cubicBezTo>
                  <a:pt x="7440211" y="4716766"/>
                  <a:pt x="7440211" y="4716766"/>
                  <a:pt x="7440719" y="4711827"/>
                </a:cubicBezTo>
                <a:lnTo>
                  <a:pt x="7450178" y="4704324"/>
                </a:lnTo>
                <a:lnTo>
                  <a:pt x="7447321" y="4713614"/>
                </a:lnTo>
                <a:cubicBezTo>
                  <a:pt x="7451532" y="4712797"/>
                  <a:pt x="7454281" y="4713510"/>
                  <a:pt x="7456170" y="4715014"/>
                </a:cubicBezTo>
                <a:lnTo>
                  <a:pt x="7457432" y="4717124"/>
                </a:lnTo>
                <a:lnTo>
                  <a:pt x="7457014" y="4717546"/>
                </a:lnTo>
                <a:cubicBezTo>
                  <a:pt x="7460707" y="4722679"/>
                  <a:pt x="7460198" y="4727616"/>
                  <a:pt x="7458703" y="4731888"/>
                </a:cubicBezTo>
                <a:lnTo>
                  <a:pt x="7458556" y="4732246"/>
                </a:lnTo>
                <a:lnTo>
                  <a:pt x="7457634" y="4731557"/>
                </a:lnTo>
                <a:cubicBezTo>
                  <a:pt x="7458108" y="4736450"/>
                  <a:pt x="7450160" y="4742977"/>
                  <a:pt x="7451106" y="4752764"/>
                </a:cubicBezTo>
                <a:lnTo>
                  <a:pt x="7457693" y="4758549"/>
                </a:lnTo>
                <a:lnTo>
                  <a:pt x="7456894" y="4759711"/>
                </a:lnTo>
                <a:cubicBezTo>
                  <a:pt x="7454539" y="4762083"/>
                  <a:pt x="7452185" y="4764456"/>
                  <a:pt x="7451931" y="4766924"/>
                </a:cubicBezTo>
                <a:cubicBezTo>
                  <a:pt x="7443531" y="4766534"/>
                  <a:pt x="7444039" y="4761596"/>
                  <a:pt x="7445056" y="4751720"/>
                </a:cubicBezTo>
                <a:cubicBezTo>
                  <a:pt x="7436652" y="4751331"/>
                  <a:pt x="7436143" y="4756269"/>
                  <a:pt x="7427745" y="4755877"/>
                </a:cubicBezTo>
                <a:cubicBezTo>
                  <a:pt x="7427236" y="4760815"/>
                  <a:pt x="7427236" y="4760815"/>
                  <a:pt x="7426728" y="4765753"/>
                </a:cubicBezTo>
                <a:cubicBezTo>
                  <a:pt x="7434618" y="4771081"/>
                  <a:pt x="7435636" y="4761206"/>
                  <a:pt x="7435636" y="4761206"/>
                </a:cubicBezTo>
                <a:cubicBezTo>
                  <a:pt x="7435127" y="4766144"/>
                  <a:pt x="7443022" y="4771472"/>
                  <a:pt x="7442004" y="4781348"/>
                </a:cubicBezTo>
                <a:cubicBezTo>
                  <a:pt x="7442004" y="4781348"/>
                  <a:pt x="7444105" y="4781445"/>
                  <a:pt x="7447256" y="4781592"/>
                </a:cubicBezTo>
                <a:lnTo>
                  <a:pt x="7457667" y="4782075"/>
                </a:lnTo>
                <a:lnTo>
                  <a:pt x="7456604" y="4784650"/>
                </a:lnTo>
                <a:cubicBezTo>
                  <a:pt x="7454011" y="4788347"/>
                  <a:pt x="7450563" y="4791509"/>
                  <a:pt x="7446473" y="4793549"/>
                </a:cubicBezTo>
                <a:cubicBezTo>
                  <a:pt x="7447419" y="4803336"/>
                  <a:pt x="7456314" y="4806597"/>
                  <a:pt x="7464734" y="4804964"/>
                </a:cubicBezTo>
                <a:lnTo>
                  <a:pt x="7469098" y="4817962"/>
                </a:lnTo>
                <a:lnTo>
                  <a:pt x="7463380" y="4817697"/>
                </a:lnTo>
                <a:cubicBezTo>
                  <a:pt x="7462253" y="4817644"/>
                  <a:pt x="7462253" y="4817644"/>
                  <a:pt x="7462253" y="4817644"/>
                </a:cubicBezTo>
                <a:cubicBezTo>
                  <a:pt x="7462253" y="4817644"/>
                  <a:pt x="7461886" y="4821217"/>
                  <a:pt x="7461886" y="4821217"/>
                </a:cubicBezTo>
                <a:cubicBezTo>
                  <a:pt x="7461886" y="4821217"/>
                  <a:pt x="7461886" y="4821217"/>
                  <a:pt x="7463059" y="4820822"/>
                </a:cubicBezTo>
                <a:lnTo>
                  <a:pt x="7469303" y="4818723"/>
                </a:lnTo>
                <a:lnTo>
                  <a:pt x="7470217" y="4824233"/>
                </a:lnTo>
                <a:cubicBezTo>
                  <a:pt x="7469991" y="4826069"/>
                  <a:pt x="7469085" y="4827801"/>
                  <a:pt x="7467100" y="4829434"/>
                </a:cubicBezTo>
                <a:cubicBezTo>
                  <a:pt x="7467100" y="4829434"/>
                  <a:pt x="7466626" y="4824539"/>
                  <a:pt x="7458206" y="4826172"/>
                </a:cubicBezTo>
                <a:lnTo>
                  <a:pt x="7456535" y="4832105"/>
                </a:lnTo>
                <a:lnTo>
                  <a:pt x="7454709" y="4832173"/>
                </a:lnTo>
                <a:cubicBezTo>
                  <a:pt x="7453469" y="4833975"/>
                  <a:pt x="7453214" y="4836444"/>
                  <a:pt x="7453214" y="4836444"/>
                </a:cubicBezTo>
                <a:cubicBezTo>
                  <a:pt x="7453214" y="4836444"/>
                  <a:pt x="7452706" y="4841383"/>
                  <a:pt x="7452706" y="4841383"/>
                </a:cubicBezTo>
                <a:cubicBezTo>
                  <a:pt x="7444814" y="4836053"/>
                  <a:pt x="7443798" y="4845929"/>
                  <a:pt x="7444306" y="4840992"/>
                </a:cubicBezTo>
                <a:cubicBezTo>
                  <a:pt x="7445831" y="4826178"/>
                  <a:pt x="7437939" y="4820851"/>
                  <a:pt x="7447355" y="4811367"/>
                </a:cubicBezTo>
                <a:cubicBezTo>
                  <a:pt x="7438447" y="4815913"/>
                  <a:pt x="7430045" y="4815522"/>
                  <a:pt x="7421644" y="4815133"/>
                </a:cubicBezTo>
                <a:cubicBezTo>
                  <a:pt x="7428519" y="4830335"/>
                  <a:pt x="7419104" y="4839821"/>
                  <a:pt x="7410193" y="4844368"/>
                </a:cubicBezTo>
                <a:cubicBezTo>
                  <a:pt x="7410193" y="4844368"/>
                  <a:pt x="7402301" y="4839041"/>
                  <a:pt x="7402301" y="4839041"/>
                </a:cubicBezTo>
                <a:cubicBezTo>
                  <a:pt x="7403317" y="4829165"/>
                  <a:pt x="7412224" y="4824618"/>
                  <a:pt x="7404842" y="4814352"/>
                </a:cubicBezTo>
                <a:cubicBezTo>
                  <a:pt x="7413750" y="4809804"/>
                  <a:pt x="7421644" y="4815133"/>
                  <a:pt x="7422153" y="4810195"/>
                </a:cubicBezTo>
                <a:cubicBezTo>
                  <a:pt x="7423678" y="4795381"/>
                  <a:pt x="7424695" y="4785504"/>
                  <a:pt x="7434618" y="4771081"/>
                </a:cubicBezTo>
                <a:cubicBezTo>
                  <a:pt x="7426219" y="4770691"/>
                  <a:pt x="7418326" y="4765363"/>
                  <a:pt x="7409925" y="4764973"/>
                </a:cubicBezTo>
                <a:cubicBezTo>
                  <a:pt x="7410432" y="4760035"/>
                  <a:pt x="7410941" y="4755097"/>
                  <a:pt x="7410941" y="4755097"/>
                </a:cubicBezTo>
                <a:cubicBezTo>
                  <a:pt x="7394646" y="4749379"/>
                  <a:pt x="7401522" y="4764583"/>
                  <a:pt x="7385231" y="4758864"/>
                </a:cubicBezTo>
                <a:cubicBezTo>
                  <a:pt x="7384722" y="4763802"/>
                  <a:pt x="7383706" y="4773679"/>
                  <a:pt x="7374794" y="4778226"/>
                </a:cubicBezTo>
                <a:cubicBezTo>
                  <a:pt x="7374287" y="4783164"/>
                  <a:pt x="7381672" y="4793430"/>
                  <a:pt x="7373270" y="4793039"/>
                </a:cubicBezTo>
                <a:cubicBezTo>
                  <a:pt x="7373777" y="4788102"/>
                  <a:pt x="7374794" y="4778226"/>
                  <a:pt x="7366902" y="4772898"/>
                </a:cubicBezTo>
                <a:cubicBezTo>
                  <a:pt x="7376320" y="4763412"/>
                  <a:pt x="7376828" y="4758473"/>
                  <a:pt x="7386246" y="4748989"/>
                </a:cubicBezTo>
                <a:cubicBezTo>
                  <a:pt x="7386755" y="4744051"/>
                  <a:pt x="7386755" y="4744051"/>
                  <a:pt x="7386755" y="4744051"/>
                </a:cubicBezTo>
                <a:cubicBezTo>
                  <a:pt x="7386755" y="4744051"/>
                  <a:pt x="7386755" y="4744051"/>
                  <a:pt x="7378353" y="4743661"/>
                </a:cubicBezTo>
                <a:cubicBezTo>
                  <a:pt x="7377844" y="4748599"/>
                  <a:pt x="7369445" y="4748209"/>
                  <a:pt x="7369952" y="4743271"/>
                </a:cubicBezTo>
                <a:cubicBezTo>
                  <a:pt x="7371985" y="4723519"/>
                  <a:pt x="7366635" y="4693503"/>
                  <a:pt x="7384452" y="4684407"/>
                </a:cubicBezTo>
                <a:close/>
                <a:moveTo>
                  <a:pt x="1012317" y="4683346"/>
                </a:moveTo>
                <a:lnTo>
                  <a:pt x="1013161" y="4683959"/>
                </a:lnTo>
                <a:lnTo>
                  <a:pt x="1012960" y="4683425"/>
                </a:lnTo>
                <a:lnTo>
                  <a:pt x="1016272" y="4686322"/>
                </a:lnTo>
                <a:lnTo>
                  <a:pt x="1012622" y="4684254"/>
                </a:lnTo>
                <a:close/>
                <a:moveTo>
                  <a:pt x="7469124" y="4681902"/>
                </a:moveTo>
                <a:lnTo>
                  <a:pt x="7470688" y="4689139"/>
                </a:lnTo>
                <a:lnTo>
                  <a:pt x="7468569" y="4687293"/>
                </a:lnTo>
                <a:lnTo>
                  <a:pt x="7468973" y="4683371"/>
                </a:lnTo>
                <a:close/>
                <a:moveTo>
                  <a:pt x="828249" y="4679647"/>
                </a:moveTo>
                <a:cubicBezTo>
                  <a:pt x="828249" y="4679647"/>
                  <a:pt x="828249" y="4679647"/>
                  <a:pt x="827103" y="4680588"/>
                </a:cubicBezTo>
                <a:cubicBezTo>
                  <a:pt x="825956" y="4681530"/>
                  <a:pt x="825956" y="4681530"/>
                  <a:pt x="832099" y="4688216"/>
                </a:cubicBezTo>
                <a:cubicBezTo>
                  <a:pt x="832099" y="4688216"/>
                  <a:pt x="833246" y="4687273"/>
                  <a:pt x="833246" y="4687273"/>
                </a:cubicBezTo>
                <a:cubicBezTo>
                  <a:pt x="833246" y="4687273"/>
                  <a:pt x="833246" y="4687273"/>
                  <a:pt x="834392" y="4686331"/>
                </a:cubicBezTo>
                <a:cubicBezTo>
                  <a:pt x="834392" y="4686331"/>
                  <a:pt x="828249" y="4679647"/>
                  <a:pt x="828249" y="4679647"/>
                </a:cubicBezTo>
                <a:close/>
                <a:moveTo>
                  <a:pt x="1010278" y="4677280"/>
                </a:moveTo>
                <a:lnTo>
                  <a:pt x="1010512" y="4677559"/>
                </a:lnTo>
                <a:cubicBezTo>
                  <a:pt x="1011790" y="4679253"/>
                  <a:pt x="1012910" y="4681078"/>
                  <a:pt x="1012277" y="4681599"/>
                </a:cubicBezTo>
                <a:lnTo>
                  <a:pt x="1012960" y="4683425"/>
                </a:lnTo>
                <a:lnTo>
                  <a:pt x="1012361" y="4682901"/>
                </a:lnTo>
                <a:lnTo>
                  <a:pt x="1012154" y="4682860"/>
                </a:lnTo>
                <a:close/>
                <a:moveTo>
                  <a:pt x="901372" y="4674302"/>
                </a:moveTo>
                <a:cubicBezTo>
                  <a:pt x="905115" y="4681004"/>
                  <a:pt x="906491" y="4679874"/>
                  <a:pt x="906491" y="4679874"/>
                </a:cubicBezTo>
                <a:cubicBezTo>
                  <a:pt x="907771" y="4681266"/>
                  <a:pt x="908497" y="4681893"/>
                  <a:pt x="908864" y="4682048"/>
                </a:cubicBezTo>
                <a:cubicBezTo>
                  <a:pt x="909233" y="4682202"/>
                  <a:pt x="909245" y="4681887"/>
                  <a:pt x="909097" y="4681398"/>
                </a:cubicBezTo>
                <a:cubicBezTo>
                  <a:pt x="908801" y="4680419"/>
                  <a:pt x="907865" y="4678743"/>
                  <a:pt x="907865" y="4678743"/>
                </a:cubicBezTo>
                <a:cubicBezTo>
                  <a:pt x="906491" y="4679874"/>
                  <a:pt x="902747" y="4673172"/>
                  <a:pt x="901372" y="4674302"/>
                </a:cubicBezTo>
                <a:close/>
                <a:moveTo>
                  <a:pt x="982929" y="4673760"/>
                </a:moveTo>
                <a:cubicBezTo>
                  <a:pt x="981706" y="4674765"/>
                  <a:pt x="976818" y="4678783"/>
                  <a:pt x="980714" y="4685359"/>
                </a:cubicBezTo>
                <a:cubicBezTo>
                  <a:pt x="988278" y="4688922"/>
                  <a:pt x="984381" y="4682345"/>
                  <a:pt x="990722" y="4686912"/>
                </a:cubicBezTo>
                <a:cubicBezTo>
                  <a:pt x="985603" y="4681340"/>
                  <a:pt x="988047" y="4679332"/>
                  <a:pt x="982929" y="4673760"/>
                </a:cubicBezTo>
                <a:close/>
                <a:moveTo>
                  <a:pt x="879003" y="4669220"/>
                </a:moveTo>
                <a:cubicBezTo>
                  <a:pt x="879003" y="4669220"/>
                  <a:pt x="879003" y="4669220"/>
                  <a:pt x="885147" y="4675905"/>
                </a:cubicBezTo>
                <a:cubicBezTo>
                  <a:pt x="885147" y="4675905"/>
                  <a:pt x="885147" y="4675905"/>
                  <a:pt x="886063" y="4675152"/>
                </a:cubicBezTo>
                <a:cubicBezTo>
                  <a:pt x="886063" y="4675152"/>
                  <a:pt x="879920" y="4668467"/>
                  <a:pt x="879003" y="4669220"/>
                </a:cubicBezTo>
                <a:close/>
                <a:moveTo>
                  <a:pt x="927148" y="4668883"/>
                </a:moveTo>
                <a:cubicBezTo>
                  <a:pt x="923948" y="4667479"/>
                  <a:pt x="922704" y="4668502"/>
                  <a:pt x="921460" y="4669524"/>
                </a:cubicBezTo>
                <a:cubicBezTo>
                  <a:pt x="927091" y="4675653"/>
                  <a:pt x="925847" y="4676676"/>
                  <a:pt x="930233" y="4683825"/>
                </a:cubicBezTo>
                <a:cubicBezTo>
                  <a:pt x="933360" y="4686634"/>
                  <a:pt x="935741" y="4688038"/>
                  <a:pt x="937574" y="4688547"/>
                </a:cubicBezTo>
                <a:cubicBezTo>
                  <a:pt x="939407" y="4689057"/>
                  <a:pt x="940692" y="4688673"/>
                  <a:pt x="941626" y="4687907"/>
                </a:cubicBezTo>
                <a:cubicBezTo>
                  <a:pt x="943492" y="4686373"/>
                  <a:pt x="943950" y="4683307"/>
                  <a:pt x="944572" y="4682796"/>
                </a:cubicBezTo>
                <a:cubicBezTo>
                  <a:pt x="935504" y="4674115"/>
                  <a:pt x="930348" y="4670286"/>
                  <a:pt x="927148" y="4668883"/>
                </a:cubicBezTo>
                <a:close/>
                <a:moveTo>
                  <a:pt x="912830" y="4664884"/>
                </a:moveTo>
                <a:cubicBezTo>
                  <a:pt x="912830" y="4664884"/>
                  <a:pt x="912830" y="4664884"/>
                  <a:pt x="911454" y="4666015"/>
                </a:cubicBezTo>
                <a:lnTo>
                  <a:pt x="917598" y="4672701"/>
                </a:lnTo>
                <a:cubicBezTo>
                  <a:pt x="917598" y="4672701"/>
                  <a:pt x="918973" y="4671570"/>
                  <a:pt x="918973" y="4671570"/>
                </a:cubicBezTo>
                <a:cubicBezTo>
                  <a:pt x="912830" y="4664884"/>
                  <a:pt x="912830" y="4664884"/>
                  <a:pt x="912830" y="4664884"/>
                </a:cubicBezTo>
                <a:close/>
                <a:moveTo>
                  <a:pt x="821004" y="4662131"/>
                </a:moveTo>
                <a:cubicBezTo>
                  <a:pt x="821004" y="4662131"/>
                  <a:pt x="819629" y="4663262"/>
                  <a:pt x="819629" y="4663262"/>
                </a:cubicBezTo>
                <a:cubicBezTo>
                  <a:pt x="819629" y="4663262"/>
                  <a:pt x="821509" y="4664650"/>
                  <a:pt x="822620" y="4665204"/>
                </a:cubicBezTo>
                <a:cubicBezTo>
                  <a:pt x="823732" y="4665756"/>
                  <a:pt x="824075" y="4665474"/>
                  <a:pt x="821004" y="4662131"/>
                </a:cubicBezTo>
                <a:close/>
                <a:moveTo>
                  <a:pt x="784458" y="4660879"/>
                </a:moveTo>
                <a:cubicBezTo>
                  <a:pt x="795719" y="4673136"/>
                  <a:pt x="796942" y="4672130"/>
                  <a:pt x="801352" y="4679265"/>
                </a:cubicBezTo>
                <a:cubicBezTo>
                  <a:pt x="803065" y="4680545"/>
                  <a:pt x="804074" y="4681060"/>
                  <a:pt x="804555" y="4681001"/>
                </a:cubicBezTo>
                <a:cubicBezTo>
                  <a:pt x="805037" y="4680941"/>
                  <a:pt x="804989" y="4680307"/>
                  <a:pt x="804591" y="4679289"/>
                </a:cubicBezTo>
                <a:cubicBezTo>
                  <a:pt x="803796" y="4677256"/>
                  <a:pt x="801590" y="4673689"/>
                  <a:pt x="799386" y="4670122"/>
                </a:cubicBezTo>
                <a:cubicBezTo>
                  <a:pt x="799386" y="4670122"/>
                  <a:pt x="793756" y="4663994"/>
                  <a:pt x="793756" y="4663994"/>
                </a:cubicBezTo>
                <a:cubicBezTo>
                  <a:pt x="792533" y="4664999"/>
                  <a:pt x="785680" y="4659874"/>
                  <a:pt x="784458" y="4660879"/>
                </a:cubicBezTo>
                <a:close/>
                <a:moveTo>
                  <a:pt x="883832" y="4660851"/>
                </a:moveTo>
                <a:cubicBezTo>
                  <a:pt x="882635" y="4660368"/>
                  <a:pt x="882348" y="4660604"/>
                  <a:pt x="885419" y="4663945"/>
                </a:cubicBezTo>
                <a:cubicBezTo>
                  <a:pt x="888491" y="4667288"/>
                  <a:pt x="890313" y="4668724"/>
                  <a:pt x="890742" y="4668371"/>
                </a:cubicBezTo>
                <a:cubicBezTo>
                  <a:pt x="891173" y="4668018"/>
                  <a:pt x="890210" y="4665876"/>
                  <a:pt x="887711" y="4662062"/>
                </a:cubicBezTo>
                <a:cubicBezTo>
                  <a:pt x="887138" y="4662533"/>
                  <a:pt x="885029" y="4661333"/>
                  <a:pt x="883832" y="4660851"/>
                </a:cubicBezTo>
                <a:close/>
                <a:moveTo>
                  <a:pt x="861247" y="4652522"/>
                </a:moveTo>
                <a:cubicBezTo>
                  <a:pt x="861247" y="4652522"/>
                  <a:pt x="859872" y="4653652"/>
                  <a:pt x="859872" y="4653652"/>
                </a:cubicBezTo>
                <a:cubicBezTo>
                  <a:pt x="859872" y="4653652"/>
                  <a:pt x="866016" y="4660338"/>
                  <a:pt x="867391" y="4659208"/>
                </a:cubicBezTo>
                <a:cubicBezTo>
                  <a:pt x="867391" y="4659208"/>
                  <a:pt x="867391" y="4659208"/>
                  <a:pt x="861247" y="4652522"/>
                </a:cubicBezTo>
                <a:close/>
                <a:moveTo>
                  <a:pt x="863670" y="4647415"/>
                </a:moveTo>
                <a:cubicBezTo>
                  <a:pt x="863631" y="4649097"/>
                  <a:pt x="870026" y="4657042"/>
                  <a:pt x="871057" y="4656194"/>
                </a:cubicBezTo>
                <a:cubicBezTo>
                  <a:pt x="864914" y="4649507"/>
                  <a:pt x="866289" y="4648378"/>
                  <a:pt x="866289" y="4648378"/>
                </a:cubicBezTo>
                <a:cubicBezTo>
                  <a:pt x="864410" y="4646990"/>
                  <a:pt x="863682" y="4646854"/>
                  <a:pt x="863670" y="4647415"/>
                </a:cubicBezTo>
                <a:close/>
                <a:moveTo>
                  <a:pt x="804738" y="4644210"/>
                </a:moveTo>
                <a:cubicBezTo>
                  <a:pt x="803478" y="4645245"/>
                  <a:pt x="800957" y="4647318"/>
                  <a:pt x="806076" y="4652889"/>
                </a:cubicBezTo>
                <a:cubicBezTo>
                  <a:pt x="806076" y="4652889"/>
                  <a:pt x="806076" y="4652889"/>
                  <a:pt x="811196" y="4658461"/>
                </a:cubicBezTo>
                <a:cubicBezTo>
                  <a:pt x="812456" y="4657424"/>
                  <a:pt x="813717" y="4656389"/>
                  <a:pt x="814977" y="4655353"/>
                </a:cubicBezTo>
                <a:cubicBezTo>
                  <a:pt x="809857" y="4649782"/>
                  <a:pt x="811118" y="4648745"/>
                  <a:pt x="804738" y="4644210"/>
                </a:cubicBezTo>
                <a:close/>
                <a:moveTo>
                  <a:pt x="938036" y="4644164"/>
                </a:moveTo>
                <a:cubicBezTo>
                  <a:pt x="944179" y="4650851"/>
                  <a:pt x="944179" y="4650851"/>
                  <a:pt x="944179" y="4650851"/>
                </a:cubicBezTo>
                <a:cubicBezTo>
                  <a:pt x="945554" y="4649721"/>
                  <a:pt x="945554" y="4649721"/>
                  <a:pt x="945554" y="4649721"/>
                </a:cubicBezTo>
                <a:cubicBezTo>
                  <a:pt x="945554" y="4649721"/>
                  <a:pt x="939412" y="4643035"/>
                  <a:pt x="938036" y="4644164"/>
                </a:cubicBezTo>
                <a:close/>
                <a:moveTo>
                  <a:pt x="828725" y="4644050"/>
                </a:moveTo>
                <a:cubicBezTo>
                  <a:pt x="827464" y="4645085"/>
                  <a:pt x="826204" y="4646121"/>
                  <a:pt x="824944" y="4647157"/>
                </a:cubicBezTo>
                <a:cubicBezTo>
                  <a:pt x="832346" y="4652807"/>
                  <a:pt x="839750" y="4658456"/>
                  <a:pt x="847154" y="4664106"/>
                </a:cubicBezTo>
                <a:cubicBezTo>
                  <a:pt x="847154" y="4664106"/>
                  <a:pt x="848414" y="4663070"/>
                  <a:pt x="848414" y="4663070"/>
                </a:cubicBezTo>
                <a:cubicBezTo>
                  <a:pt x="836128" y="4649698"/>
                  <a:pt x="834867" y="4650734"/>
                  <a:pt x="828725" y="4644050"/>
                </a:cubicBezTo>
                <a:close/>
                <a:moveTo>
                  <a:pt x="966826" y="4642993"/>
                </a:moveTo>
                <a:cubicBezTo>
                  <a:pt x="965566" y="4644029"/>
                  <a:pt x="965841" y="4646736"/>
                  <a:pt x="968282" y="4650596"/>
                </a:cubicBezTo>
                <a:cubicBezTo>
                  <a:pt x="974425" y="4657283"/>
                  <a:pt x="974425" y="4657283"/>
                  <a:pt x="974425" y="4657283"/>
                </a:cubicBezTo>
                <a:cubicBezTo>
                  <a:pt x="967021" y="4651633"/>
                  <a:pt x="965761" y="4652668"/>
                  <a:pt x="964500" y="4653705"/>
                </a:cubicBezTo>
                <a:cubicBezTo>
                  <a:pt x="971904" y="4659355"/>
                  <a:pt x="976787" y="4667076"/>
                  <a:pt x="979307" y="4665006"/>
                </a:cubicBezTo>
                <a:cubicBezTo>
                  <a:pt x="979307" y="4665006"/>
                  <a:pt x="974425" y="4657283"/>
                  <a:pt x="974425" y="4657283"/>
                </a:cubicBezTo>
                <a:cubicBezTo>
                  <a:pt x="975686" y="4656247"/>
                  <a:pt x="981829" y="4662932"/>
                  <a:pt x="981829" y="4662932"/>
                </a:cubicBezTo>
                <a:cubicBezTo>
                  <a:pt x="984350" y="4660861"/>
                  <a:pt x="979467" y="4653138"/>
                  <a:pt x="974583" y="4645417"/>
                </a:cubicBezTo>
                <a:cubicBezTo>
                  <a:pt x="970882" y="4642592"/>
                  <a:pt x="968086" y="4641957"/>
                  <a:pt x="966826" y="4642993"/>
                </a:cubicBezTo>
                <a:close/>
                <a:moveTo>
                  <a:pt x="925568" y="4642678"/>
                </a:moveTo>
                <a:cubicBezTo>
                  <a:pt x="923093" y="4644712"/>
                  <a:pt x="926420" y="4653060"/>
                  <a:pt x="930984" y="4660391"/>
                </a:cubicBezTo>
                <a:cubicBezTo>
                  <a:pt x="929746" y="4661407"/>
                  <a:pt x="935548" y="4667722"/>
                  <a:pt x="935548" y="4667722"/>
                </a:cubicBezTo>
                <a:cubicBezTo>
                  <a:pt x="935548" y="4667722"/>
                  <a:pt x="935548" y="4667722"/>
                  <a:pt x="936786" y="4666705"/>
                </a:cubicBezTo>
                <a:cubicBezTo>
                  <a:pt x="943825" y="4672002"/>
                  <a:pt x="939261" y="4664671"/>
                  <a:pt x="945062" y="4670985"/>
                </a:cubicBezTo>
                <a:cubicBezTo>
                  <a:pt x="945062" y="4670985"/>
                  <a:pt x="946300" y="4669968"/>
                  <a:pt x="950864" y="4677299"/>
                </a:cubicBezTo>
                <a:cubicBezTo>
                  <a:pt x="953552" y="4677860"/>
                  <a:pt x="955722" y="4678154"/>
                  <a:pt x="957214" y="4677968"/>
                </a:cubicBezTo>
                <a:cubicBezTo>
                  <a:pt x="958705" y="4677780"/>
                  <a:pt x="959517" y="4677113"/>
                  <a:pt x="959488" y="4675752"/>
                </a:cubicBezTo>
                <a:cubicBezTo>
                  <a:pt x="959430" y="4673029"/>
                  <a:pt x="956006" y="4667531"/>
                  <a:pt x="947923" y="4657552"/>
                </a:cubicBezTo>
                <a:cubicBezTo>
                  <a:pt x="946686" y="4658568"/>
                  <a:pt x="939646" y="4653272"/>
                  <a:pt x="944211" y="4660602"/>
                </a:cubicBezTo>
                <a:cubicBezTo>
                  <a:pt x="945448" y="4659584"/>
                  <a:pt x="948775" y="4667933"/>
                  <a:pt x="948775" y="4667933"/>
                </a:cubicBezTo>
                <a:cubicBezTo>
                  <a:pt x="941736" y="4662637"/>
                  <a:pt x="941736" y="4662637"/>
                  <a:pt x="935934" y="4656322"/>
                </a:cubicBezTo>
                <a:cubicBezTo>
                  <a:pt x="937172" y="4655305"/>
                  <a:pt x="938409" y="4654289"/>
                  <a:pt x="938409" y="4654289"/>
                </a:cubicBezTo>
                <a:cubicBezTo>
                  <a:pt x="932607" y="4647975"/>
                  <a:pt x="931370" y="4648993"/>
                  <a:pt x="925568" y="4642678"/>
                </a:cubicBezTo>
                <a:close/>
                <a:moveTo>
                  <a:pt x="940694" y="4641979"/>
                </a:moveTo>
                <a:cubicBezTo>
                  <a:pt x="946326" y="4648108"/>
                  <a:pt x="951956" y="4654235"/>
                  <a:pt x="956304" y="4661420"/>
                </a:cubicBezTo>
                <a:cubicBezTo>
                  <a:pt x="959761" y="4663956"/>
                  <a:pt x="962132" y="4664698"/>
                  <a:pt x="963094" y="4663906"/>
                </a:cubicBezTo>
                <a:cubicBezTo>
                  <a:pt x="964056" y="4663115"/>
                  <a:pt x="963611" y="4660792"/>
                  <a:pt x="961437" y="4657200"/>
                </a:cubicBezTo>
                <a:cubicBezTo>
                  <a:pt x="957089" y="4650017"/>
                  <a:pt x="954523" y="4652126"/>
                  <a:pt x="950176" y="4644943"/>
                </a:cubicBezTo>
                <a:cubicBezTo>
                  <a:pt x="948892" y="4645999"/>
                  <a:pt x="947610" y="4647053"/>
                  <a:pt x="940694" y="4641979"/>
                </a:cubicBezTo>
                <a:close/>
                <a:moveTo>
                  <a:pt x="959305" y="4638419"/>
                </a:moveTo>
                <a:cubicBezTo>
                  <a:pt x="958158" y="4639361"/>
                  <a:pt x="958158" y="4639361"/>
                  <a:pt x="958158" y="4639361"/>
                </a:cubicBezTo>
                <a:cubicBezTo>
                  <a:pt x="959633" y="4642060"/>
                  <a:pt x="960656" y="4643175"/>
                  <a:pt x="961455" y="4643496"/>
                </a:cubicBezTo>
                <a:cubicBezTo>
                  <a:pt x="962254" y="4643818"/>
                  <a:pt x="962827" y="4643346"/>
                  <a:pt x="963399" y="4642876"/>
                </a:cubicBezTo>
                <a:cubicBezTo>
                  <a:pt x="963399" y="4642876"/>
                  <a:pt x="959305" y="4638419"/>
                  <a:pt x="959305" y="4638419"/>
                </a:cubicBezTo>
                <a:close/>
                <a:moveTo>
                  <a:pt x="828511" y="4636894"/>
                </a:moveTo>
                <a:cubicBezTo>
                  <a:pt x="825814" y="4636667"/>
                  <a:pt x="832722" y="4644678"/>
                  <a:pt x="838880" y="4647440"/>
                </a:cubicBezTo>
                <a:cubicBezTo>
                  <a:pt x="833419" y="4641497"/>
                  <a:pt x="840255" y="4646311"/>
                  <a:pt x="834794" y="4640367"/>
                </a:cubicBezTo>
                <a:cubicBezTo>
                  <a:pt x="831377" y="4637961"/>
                  <a:pt x="829410" y="4636969"/>
                  <a:pt x="828511" y="4636894"/>
                </a:cubicBezTo>
                <a:close/>
                <a:moveTo>
                  <a:pt x="1108266" y="4634456"/>
                </a:moveTo>
                <a:lnTo>
                  <a:pt x="1107055" y="4635391"/>
                </a:lnTo>
                <a:lnTo>
                  <a:pt x="1106595" y="4634821"/>
                </a:lnTo>
                <a:close/>
                <a:moveTo>
                  <a:pt x="897639" y="4634345"/>
                </a:moveTo>
                <a:cubicBezTo>
                  <a:pt x="896493" y="4635286"/>
                  <a:pt x="895348" y="4636229"/>
                  <a:pt x="895348" y="4636229"/>
                </a:cubicBezTo>
                <a:cubicBezTo>
                  <a:pt x="897395" y="4638457"/>
                  <a:pt x="898993" y="4639100"/>
                  <a:pt x="900078" y="4639186"/>
                </a:cubicBezTo>
                <a:cubicBezTo>
                  <a:pt x="901162" y="4639272"/>
                  <a:pt x="901734" y="4638801"/>
                  <a:pt x="901734" y="4638801"/>
                </a:cubicBezTo>
                <a:cubicBezTo>
                  <a:pt x="897639" y="4634345"/>
                  <a:pt x="897639" y="4634345"/>
                  <a:pt x="897639" y="4634345"/>
                </a:cubicBezTo>
                <a:close/>
                <a:moveTo>
                  <a:pt x="837349" y="4629140"/>
                </a:moveTo>
                <a:cubicBezTo>
                  <a:pt x="837349" y="4629140"/>
                  <a:pt x="837349" y="4629140"/>
                  <a:pt x="841445" y="4633597"/>
                </a:cubicBezTo>
                <a:cubicBezTo>
                  <a:pt x="841445" y="4633597"/>
                  <a:pt x="842820" y="4632467"/>
                  <a:pt x="842820" y="4632467"/>
                </a:cubicBezTo>
                <a:cubicBezTo>
                  <a:pt x="838725" y="4628009"/>
                  <a:pt x="838725" y="4628009"/>
                  <a:pt x="837349" y="4629140"/>
                </a:cubicBezTo>
                <a:close/>
                <a:moveTo>
                  <a:pt x="823873" y="4628482"/>
                </a:moveTo>
                <a:cubicBezTo>
                  <a:pt x="822498" y="4629611"/>
                  <a:pt x="822498" y="4629611"/>
                  <a:pt x="822498" y="4629611"/>
                </a:cubicBezTo>
                <a:cubicBezTo>
                  <a:pt x="822498" y="4629611"/>
                  <a:pt x="828641" y="4636298"/>
                  <a:pt x="828641" y="4636298"/>
                </a:cubicBezTo>
                <a:cubicBezTo>
                  <a:pt x="828641" y="4636298"/>
                  <a:pt x="828641" y="4636298"/>
                  <a:pt x="830017" y="4635167"/>
                </a:cubicBezTo>
                <a:cubicBezTo>
                  <a:pt x="830017" y="4635167"/>
                  <a:pt x="830017" y="4635167"/>
                  <a:pt x="823873" y="4628482"/>
                </a:cubicBezTo>
                <a:close/>
                <a:moveTo>
                  <a:pt x="967890" y="4620973"/>
                </a:moveTo>
                <a:cubicBezTo>
                  <a:pt x="966259" y="4620970"/>
                  <a:pt x="965331" y="4621733"/>
                  <a:pt x="964712" y="4622242"/>
                </a:cubicBezTo>
                <a:lnTo>
                  <a:pt x="963133" y="4624736"/>
                </a:lnTo>
                <a:lnTo>
                  <a:pt x="960780" y="4623855"/>
                </a:lnTo>
                <a:cubicBezTo>
                  <a:pt x="963336" y="4631460"/>
                  <a:pt x="952923" y="4630403"/>
                  <a:pt x="955477" y="4638009"/>
                </a:cubicBezTo>
                <a:cubicBezTo>
                  <a:pt x="960045" y="4636637"/>
                  <a:pt x="962330" y="4635950"/>
                  <a:pt x="964774" y="4635738"/>
                </a:cubicBezTo>
                <a:lnTo>
                  <a:pt x="969468" y="4636005"/>
                </a:lnTo>
                <a:lnTo>
                  <a:pt x="970938" y="4637291"/>
                </a:lnTo>
                <a:cubicBezTo>
                  <a:pt x="971950" y="4637803"/>
                  <a:pt x="972260" y="4637548"/>
                  <a:pt x="972260" y="4637548"/>
                </a:cubicBezTo>
                <a:cubicBezTo>
                  <a:pt x="975695" y="4640104"/>
                  <a:pt x="976004" y="4639850"/>
                  <a:pt x="975610" y="4638830"/>
                </a:cubicBezTo>
                <a:lnTo>
                  <a:pt x="974947" y="4636314"/>
                </a:lnTo>
                <a:lnTo>
                  <a:pt x="975030" y="4636319"/>
                </a:lnTo>
                <a:lnTo>
                  <a:pt x="974848" y="4635943"/>
                </a:lnTo>
                <a:lnTo>
                  <a:pt x="974736" y="4635514"/>
                </a:lnTo>
                <a:cubicBezTo>
                  <a:pt x="979129" y="4642661"/>
                  <a:pt x="980367" y="4641643"/>
                  <a:pt x="984760" y="4648788"/>
                </a:cubicBezTo>
                <a:cubicBezTo>
                  <a:pt x="975417" y="4645711"/>
                  <a:pt x="985441" y="4658986"/>
                  <a:pt x="996703" y="4671242"/>
                </a:cubicBezTo>
                <a:cubicBezTo>
                  <a:pt x="997321" y="4670733"/>
                  <a:pt x="1000277" y="4670994"/>
                  <a:pt x="1001978" y="4669595"/>
                </a:cubicBezTo>
                <a:cubicBezTo>
                  <a:pt x="1003681" y="4668197"/>
                  <a:pt x="1004127" y="4665139"/>
                  <a:pt x="999735" y="4657994"/>
                </a:cubicBezTo>
                <a:cubicBezTo>
                  <a:pt x="992866" y="4652882"/>
                  <a:pt x="989709" y="4644719"/>
                  <a:pt x="981605" y="4640626"/>
                </a:cubicBezTo>
                <a:cubicBezTo>
                  <a:pt x="982842" y="4639609"/>
                  <a:pt x="970341" y="4628368"/>
                  <a:pt x="971579" y="4627352"/>
                </a:cubicBezTo>
                <a:cubicBezTo>
                  <a:pt x="977212" y="4633481"/>
                  <a:pt x="980922" y="4630429"/>
                  <a:pt x="975291" y="4624299"/>
                </a:cubicBezTo>
                <a:cubicBezTo>
                  <a:pt x="971858" y="4621744"/>
                  <a:pt x="969522" y="4620976"/>
                  <a:pt x="967890" y="4620973"/>
                </a:cubicBezTo>
                <a:close/>
                <a:moveTo>
                  <a:pt x="924650" y="4619965"/>
                </a:moveTo>
                <a:cubicBezTo>
                  <a:pt x="924650" y="4619965"/>
                  <a:pt x="923505" y="4620907"/>
                  <a:pt x="923505" y="4620907"/>
                </a:cubicBezTo>
                <a:cubicBezTo>
                  <a:pt x="922358" y="4621849"/>
                  <a:pt x="922358" y="4621849"/>
                  <a:pt x="922358" y="4621849"/>
                </a:cubicBezTo>
                <a:cubicBezTo>
                  <a:pt x="923505" y="4620907"/>
                  <a:pt x="923505" y="4620907"/>
                  <a:pt x="929648" y="4627594"/>
                </a:cubicBezTo>
                <a:cubicBezTo>
                  <a:pt x="929648" y="4627594"/>
                  <a:pt x="930794" y="4626652"/>
                  <a:pt x="930794" y="4626652"/>
                </a:cubicBezTo>
                <a:cubicBezTo>
                  <a:pt x="930794" y="4626652"/>
                  <a:pt x="924650" y="4619965"/>
                  <a:pt x="924650" y="4619965"/>
                </a:cubicBezTo>
                <a:close/>
                <a:moveTo>
                  <a:pt x="905704" y="4615980"/>
                </a:moveTo>
                <a:cubicBezTo>
                  <a:pt x="904328" y="4617110"/>
                  <a:pt x="905704" y="4615980"/>
                  <a:pt x="904328" y="4617110"/>
                </a:cubicBezTo>
                <a:cubicBezTo>
                  <a:pt x="904328" y="4617110"/>
                  <a:pt x="910472" y="4623796"/>
                  <a:pt x="911847" y="4622666"/>
                </a:cubicBezTo>
                <a:cubicBezTo>
                  <a:pt x="905704" y="4615980"/>
                  <a:pt x="905704" y="4615980"/>
                  <a:pt x="905704" y="4615980"/>
                </a:cubicBezTo>
                <a:close/>
                <a:moveTo>
                  <a:pt x="878293" y="4615041"/>
                </a:moveTo>
                <a:cubicBezTo>
                  <a:pt x="884437" y="4621728"/>
                  <a:pt x="883062" y="4622857"/>
                  <a:pt x="883062" y="4622857"/>
                </a:cubicBezTo>
                <a:cubicBezTo>
                  <a:pt x="884437" y="4621728"/>
                  <a:pt x="884437" y="4621728"/>
                  <a:pt x="884437" y="4621728"/>
                </a:cubicBezTo>
                <a:cubicBezTo>
                  <a:pt x="884437" y="4621728"/>
                  <a:pt x="878293" y="4615041"/>
                  <a:pt x="878293" y="4615041"/>
                </a:cubicBezTo>
                <a:close/>
                <a:moveTo>
                  <a:pt x="948667" y="4611958"/>
                </a:moveTo>
                <a:cubicBezTo>
                  <a:pt x="954809" y="4618642"/>
                  <a:pt x="954809" y="4618642"/>
                  <a:pt x="954809" y="4618642"/>
                </a:cubicBezTo>
                <a:cubicBezTo>
                  <a:pt x="956632" y="4620078"/>
                  <a:pt x="957302" y="4620261"/>
                  <a:pt x="957246" y="4619757"/>
                </a:cubicBezTo>
                <a:cubicBezTo>
                  <a:pt x="957081" y="4618243"/>
                  <a:pt x="950386" y="4610545"/>
                  <a:pt x="948667" y="4611958"/>
                </a:cubicBezTo>
                <a:close/>
                <a:moveTo>
                  <a:pt x="896176" y="4611466"/>
                </a:moveTo>
                <a:cubicBezTo>
                  <a:pt x="891728" y="4609475"/>
                  <a:pt x="892209" y="4617295"/>
                  <a:pt x="898418" y="4620405"/>
                </a:cubicBezTo>
                <a:lnTo>
                  <a:pt x="902920" y="4625305"/>
                </a:lnTo>
                <a:lnTo>
                  <a:pt x="903836" y="4628028"/>
                </a:lnTo>
                <a:lnTo>
                  <a:pt x="904803" y="4629161"/>
                </a:lnTo>
                <a:lnTo>
                  <a:pt x="905027" y="4630030"/>
                </a:lnTo>
                <a:cubicBezTo>
                  <a:pt x="903993" y="4629512"/>
                  <a:pt x="902241" y="4628214"/>
                  <a:pt x="901605" y="4628738"/>
                </a:cubicBezTo>
                <a:cubicBezTo>
                  <a:pt x="895872" y="4622497"/>
                  <a:pt x="895872" y="4622497"/>
                  <a:pt x="895872" y="4622497"/>
                </a:cubicBezTo>
                <a:cubicBezTo>
                  <a:pt x="895872" y="4622497"/>
                  <a:pt x="897144" y="4621451"/>
                  <a:pt x="897144" y="4621451"/>
                </a:cubicBezTo>
                <a:cubicBezTo>
                  <a:pt x="897144" y="4621451"/>
                  <a:pt x="895872" y="4622497"/>
                  <a:pt x="890139" y="4616258"/>
                </a:cubicBezTo>
                <a:cubicBezTo>
                  <a:pt x="890139" y="4616258"/>
                  <a:pt x="890139" y="4616258"/>
                  <a:pt x="895872" y="4622497"/>
                </a:cubicBezTo>
                <a:cubicBezTo>
                  <a:pt x="894597" y="4623544"/>
                  <a:pt x="894597" y="4623544"/>
                  <a:pt x="894597" y="4623544"/>
                </a:cubicBezTo>
                <a:cubicBezTo>
                  <a:pt x="894597" y="4623544"/>
                  <a:pt x="894597" y="4623544"/>
                  <a:pt x="900331" y="4629784"/>
                </a:cubicBezTo>
                <a:cubicBezTo>
                  <a:pt x="900331" y="4629784"/>
                  <a:pt x="894597" y="4623544"/>
                  <a:pt x="893325" y="4624591"/>
                </a:cubicBezTo>
                <a:cubicBezTo>
                  <a:pt x="893325" y="4624591"/>
                  <a:pt x="893325" y="4624591"/>
                  <a:pt x="899058" y="4630831"/>
                </a:cubicBezTo>
                <a:cubicBezTo>
                  <a:pt x="897785" y="4631877"/>
                  <a:pt x="897785" y="4631877"/>
                  <a:pt x="903518" y="4638116"/>
                </a:cubicBezTo>
                <a:cubicBezTo>
                  <a:pt x="900331" y="4629784"/>
                  <a:pt x="907338" y="4634977"/>
                  <a:pt x="913071" y="4641217"/>
                </a:cubicBezTo>
                <a:cubicBezTo>
                  <a:pt x="915617" y="4639124"/>
                  <a:pt x="916890" y="4638077"/>
                  <a:pt x="918163" y="4637032"/>
                </a:cubicBezTo>
                <a:cubicBezTo>
                  <a:pt x="915297" y="4633911"/>
                  <a:pt x="913864" y="4632351"/>
                  <a:pt x="912270" y="4630922"/>
                </a:cubicBezTo>
                <a:lnTo>
                  <a:pt x="910859" y="4629824"/>
                </a:lnTo>
                <a:lnTo>
                  <a:pt x="916077" y="4628536"/>
                </a:lnTo>
                <a:cubicBezTo>
                  <a:pt x="915438" y="4626634"/>
                  <a:pt x="914799" y="4624733"/>
                  <a:pt x="912790" y="4623244"/>
                </a:cubicBezTo>
                <a:lnTo>
                  <a:pt x="905335" y="4621416"/>
                </a:lnTo>
                <a:lnTo>
                  <a:pt x="904944" y="4620515"/>
                </a:lnTo>
                <a:cubicBezTo>
                  <a:pt x="903670" y="4618826"/>
                  <a:pt x="902237" y="4617265"/>
                  <a:pt x="902237" y="4617265"/>
                </a:cubicBezTo>
                <a:cubicBezTo>
                  <a:pt x="899689" y="4613884"/>
                  <a:pt x="897658" y="4612130"/>
                  <a:pt x="896176" y="4611466"/>
                </a:cubicBezTo>
                <a:close/>
                <a:moveTo>
                  <a:pt x="1072675" y="4604213"/>
                </a:moveTo>
                <a:lnTo>
                  <a:pt x="1076289" y="4606173"/>
                </a:lnTo>
                <a:cubicBezTo>
                  <a:pt x="1076289" y="4606173"/>
                  <a:pt x="1076289" y="4606173"/>
                  <a:pt x="1077565" y="4605790"/>
                </a:cubicBezTo>
                <a:lnTo>
                  <a:pt x="1081619" y="4604571"/>
                </a:lnTo>
                <a:lnTo>
                  <a:pt x="1086357" y="4609727"/>
                </a:lnTo>
                <a:lnTo>
                  <a:pt x="1090083" y="4613782"/>
                </a:lnTo>
                <a:lnTo>
                  <a:pt x="1090190" y="4614100"/>
                </a:lnTo>
                <a:lnTo>
                  <a:pt x="1091100" y="4616808"/>
                </a:lnTo>
                <a:lnTo>
                  <a:pt x="1088303" y="4619107"/>
                </a:lnTo>
                <a:cubicBezTo>
                  <a:pt x="1085430" y="4615979"/>
                  <a:pt x="1083676" y="4614676"/>
                  <a:pt x="1081204" y="4612591"/>
                </a:cubicBezTo>
                <a:close/>
                <a:moveTo>
                  <a:pt x="1086496" y="4603106"/>
                </a:moveTo>
                <a:lnTo>
                  <a:pt x="1086675" y="4603637"/>
                </a:lnTo>
                <a:lnTo>
                  <a:pt x="1086341" y="4603152"/>
                </a:lnTo>
                <a:close/>
                <a:moveTo>
                  <a:pt x="923120" y="4601664"/>
                </a:moveTo>
                <a:cubicBezTo>
                  <a:pt x="929614" y="4606106"/>
                  <a:pt x="928239" y="4607236"/>
                  <a:pt x="933359" y="4612808"/>
                </a:cubicBezTo>
                <a:cubicBezTo>
                  <a:pt x="934734" y="4611677"/>
                  <a:pt x="936109" y="4610547"/>
                  <a:pt x="930989" y="4604976"/>
                </a:cubicBezTo>
                <a:cubicBezTo>
                  <a:pt x="930989" y="4604976"/>
                  <a:pt x="924495" y="4600534"/>
                  <a:pt x="923120" y="4601664"/>
                </a:cubicBezTo>
                <a:close/>
                <a:moveTo>
                  <a:pt x="835887" y="4595896"/>
                </a:moveTo>
                <a:cubicBezTo>
                  <a:pt x="832730" y="4594898"/>
                  <a:pt x="836481" y="4602082"/>
                  <a:pt x="831253" y="4598166"/>
                </a:cubicBezTo>
                <a:cubicBezTo>
                  <a:pt x="836986" y="4604405"/>
                  <a:pt x="836986" y="4604405"/>
                  <a:pt x="843956" y="4609628"/>
                </a:cubicBezTo>
                <a:cubicBezTo>
                  <a:pt x="842719" y="4610645"/>
                  <a:pt x="837769" y="4614712"/>
                  <a:pt x="849237" y="4627193"/>
                </a:cubicBezTo>
                <a:cubicBezTo>
                  <a:pt x="852948" y="4624141"/>
                  <a:pt x="859920" y="4629363"/>
                  <a:pt x="872622" y="4640826"/>
                </a:cubicBezTo>
                <a:cubicBezTo>
                  <a:pt x="878355" y="4647065"/>
                  <a:pt x="882852" y="4654323"/>
                  <a:pt x="884089" y="4653305"/>
                </a:cubicBezTo>
                <a:cubicBezTo>
                  <a:pt x="885327" y="4652287"/>
                  <a:pt x="878355" y="4647065"/>
                  <a:pt x="879594" y="4646048"/>
                </a:cubicBezTo>
                <a:cubicBezTo>
                  <a:pt x="879594" y="4646048"/>
                  <a:pt x="879594" y="4646048"/>
                  <a:pt x="886564" y="4651271"/>
                </a:cubicBezTo>
                <a:cubicBezTo>
                  <a:pt x="886564" y="4651271"/>
                  <a:pt x="880831" y="4645031"/>
                  <a:pt x="880831" y="4645031"/>
                </a:cubicBezTo>
                <a:cubicBezTo>
                  <a:pt x="880831" y="4645031"/>
                  <a:pt x="875098" y="4638791"/>
                  <a:pt x="869364" y="4632551"/>
                </a:cubicBezTo>
                <a:cubicBezTo>
                  <a:pt x="870602" y="4631535"/>
                  <a:pt x="864869" y="4625294"/>
                  <a:pt x="866106" y="4624278"/>
                </a:cubicBezTo>
                <a:cubicBezTo>
                  <a:pt x="855877" y="4610782"/>
                  <a:pt x="852165" y="4613833"/>
                  <a:pt x="845194" y="4608611"/>
                </a:cubicBezTo>
                <a:cubicBezTo>
                  <a:pt x="839461" y="4602371"/>
                  <a:pt x="847670" y="4606576"/>
                  <a:pt x="841936" y="4600336"/>
                </a:cubicBezTo>
                <a:cubicBezTo>
                  <a:pt x="838760" y="4597470"/>
                  <a:pt x="836940" y="4596228"/>
                  <a:pt x="835887" y="4595896"/>
                </a:cubicBezTo>
                <a:close/>
                <a:moveTo>
                  <a:pt x="893692" y="4590651"/>
                </a:moveTo>
                <a:cubicBezTo>
                  <a:pt x="899834" y="4597335"/>
                  <a:pt x="905978" y="4604021"/>
                  <a:pt x="913343" y="4609701"/>
                </a:cubicBezTo>
                <a:cubicBezTo>
                  <a:pt x="920708" y="4615382"/>
                  <a:pt x="920708" y="4615382"/>
                  <a:pt x="915787" y="4607692"/>
                </a:cubicBezTo>
                <a:cubicBezTo>
                  <a:pt x="921930" y="4614378"/>
                  <a:pt x="921930" y="4614378"/>
                  <a:pt x="921930" y="4614378"/>
                </a:cubicBezTo>
                <a:cubicBezTo>
                  <a:pt x="921930" y="4614378"/>
                  <a:pt x="921930" y="4614378"/>
                  <a:pt x="923152" y="4613374"/>
                </a:cubicBezTo>
                <a:cubicBezTo>
                  <a:pt x="923152" y="4613374"/>
                  <a:pt x="917008" y="4606687"/>
                  <a:pt x="917008" y="4606687"/>
                </a:cubicBezTo>
                <a:lnTo>
                  <a:pt x="918231" y="4605683"/>
                </a:lnTo>
                <a:cubicBezTo>
                  <a:pt x="924375" y="4612369"/>
                  <a:pt x="925597" y="4611365"/>
                  <a:pt x="925597" y="4611365"/>
                </a:cubicBezTo>
                <a:cubicBezTo>
                  <a:pt x="919453" y="4604679"/>
                  <a:pt x="919453" y="4604679"/>
                  <a:pt x="919453" y="4604679"/>
                </a:cubicBezTo>
                <a:cubicBezTo>
                  <a:pt x="913311" y="4597994"/>
                  <a:pt x="912088" y="4598998"/>
                  <a:pt x="912088" y="4598998"/>
                </a:cubicBezTo>
                <a:cubicBezTo>
                  <a:pt x="903500" y="4594322"/>
                  <a:pt x="896137" y="4588641"/>
                  <a:pt x="893692" y="4590651"/>
                </a:cubicBezTo>
                <a:close/>
                <a:moveTo>
                  <a:pt x="875662" y="4585912"/>
                </a:moveTo>
                <a:cubicBezTo>
                  <a:pt x="871813" y="4589076"/>
                  <a:pt x="871813" y="4589076"/>
                  <a:pt x="869246" y="4591185"/>
                </a:cubicBezTo>
                <a:cubicBezTo>
                  <a:pt x="874877" y="4597314"/>
                  <a:pt x="876161" y="4596260"/>
                  <a:pt x="887421" y="4608516"/>
                </a:cubicBezTo>
                <a:cubicBezTo>
                  <a:pt x="887421" y="4608516"/>
                  <a:pt x="888707" y="4607461"/>
                  <a:pt x="888707" y="4607461"/>
                </a:cubicBezTo>
                <a:cubicBezTo>
                  <a:pt x="888707" y="4607461"/>
                  <a:pt x="889988" y="4606406"/>
                  <a:pt x="889988" y="4606406"/>
                </a:cubicBezTo>
                <a:lnTo>
                  <a:pt x="884358" y="4600278"/>
                </a:lnTo>
                <a:cubicBezTo>
                  <a:pt x="878727" y="4594150"/>
                  <a:pt x="880011" y="4593095"/>
                  <a:pt x="875662" y="4585912"/>
                </a:cubicBezTo>
                <a:close/>
                <a:moveTo>
                  <a:pt x="849629" y="4583844"/>
                </a:moveTo>
                <a:cubicBezTo>
                  <a:pt x="848254" y="4584974"/>
                  <a:pt x="859164" y="4599475"/>
                  <a:pt x="861914" y="4597215"/>
                </a:cubicBezTo>
                <a:cubicBezTo>
                  <a:pt x="861914" y="4597215"/>
                  <a:pt x="855771" y="4590529"/>
                  <a:pt x="849629" y="4583844"/>
                </a:cubicBezTo>
                <a:close/>
                <a:moveTo>
                  <a:pt x="860559" y="4570459"/>
                </a:moveTo>
                <a:cubicBezTo>
                  <a:pt x="860811" y="4571719"/>
                  <a:pt x="862003" y="4573673"/>
                  <a:pt x="862003" y="4573673"/>
                </a:cubicBezTo>
                <a:cubicBezTo>
                  <a:pt x="863378" y="4572543"/>
                  <a:pt x="864753" y="4571412"/>
                  <a:pt x="864753" y="4571412"/>
                </a:cubicBezTo>
                <a:cubicBezTo>
                  <a:pt x="860994" y="4568634"/>
                  <a:pt x="860307" y="4569199"/>
                  <a:pt x="860559" y="4570459"/>
                </a:cubicBezTo>
                <a:close/>
                <a:moveTo>
                  <a:pt x="883033" y="4567143"/>
                </a:moveTo>
                <a:cubicBezTo>
                  <a:pt x="876210" y="4561992"/>
                  <a:pt x="887472" y="4574249"/>
                  <a:pt x="893102" y="4580378"/>
                </a:cubicBezTo>
                <a:cubicBezTo>
                  <a:pt x="895486" y="4578419"/>
                  <a:pt x="896678" y="4577440"/>
                  <a:pt x="903500" y="4582589"/>
                </a:cubicBezTo>
                <a:cubicBezTo>
                  <a:pt x="897869" y="4576460"/>
                  <a:pt x="899062" y="4575480"/>
                  <a:pt x="893429" y="4569351"/>
                </a:cubicBezTo>
                <a:cubicBezTo>
                  <a:pt x="891046" y="4571311"/>
                  <a:pt x="891046" y="4571311"/>
                  <a:pt x="889855" y="4572291"/>
                </a:cubicBezTo>
                <a:cubicBezTo>
                  <a:pt x="884224" y="4566163"/>
                  <a:pt x="883033" y="4567143"/>
                  <a:pt x="883033" y="4567143"/>
                </a:cubicBezTo>
                <a:close/>
                <a:moveTo>
                  <a:pt x="870984" y="4554554"/>
                </a:moveTo>
                <a:cubicBezTo>
                  <a:pt x="870984" y="4554554"/>
                  <a:pt x="870984" y="4554554"/>
                  <a:pt x="870068" y="4555308"/>
                </a:cubicBezTo>
                <a:cubicBezTo>
                  <a:pt x="870068" y="4555308"/>
                  <a:pt x="876211" y="4561994"/>
                  <a:pt x="877127" y="4561241"/>
                </a:cubicBezTo>
                <a:cubicBezTo>
                  <a:pt x="877127" y="4561241"/>
                  <a:pt x="870984" y="4554554"/>
                  <a:pt x="870984" y="4554554"/>
                </a:cubicBezTo>
                <a:close/>
                <a:moveTo>
                  <a:pt x="921264" y="4548428"/>
                </a:moveTo>
                <a:cubicBezTo>
                  <a:pt x="921264" y="4548428"/>
                  <a:pt x="921264" y="4548428"/>
                  <a:pt x="920119" y="4549370"/>
                </a:cubicBezTo>
                <a:cubicBezTo>
                  <a:pt x="920119" y="4549370"/>
                  <a:pt x="926262" y="4556056"/>
                  <a:pt x="927408" y="4555115"/>
                </a:cubicBezTo>
                <a:cubicBezTo>
                  <a:pt x="921264" y="4548428"/>
                  <a:pt x="928555" y="4554173"/>
                  <a:pt x="921264" y="4548428"/>
                </a:cubicBezTo>
                <a:close/>
                <a:moveTo>
                  <a:pt x="1014656" y="4532679"/>
                </a:moveTo>
                <a:cubicBezTo>
                  <a:pt x="1011915" y="4533503"/>
                  <a:pt x="1009522" y="4535364"/>
                  <a:pt x="1010218" y="4537438"/>
                </a:cubicBezTo>
                <a:cubicBezTo>
                  <a:pt x="1010218" y="4537438"/>
                  <a:pt x="1007826" y="4539299"/>
                  <a:pt x="1006803" y="4540749"/>
                </a:cubicBezTo>
                <a:cubicBezTo>
                  <a:pt x="1006292" y="4541473"/>
                  <a:pt x="1006125" y="4542094"/>
                  <a:pt x="1006768" y="4542329"/>
                </a:cubicBezTo>
                <a:cubicBezTo>
                  <a:pt x="1007413" y="4542563"/>
                  <a:pt x="1008871" y="4542411"/>
                  <a:pt x="1011612" y="4541587"/>
                </a:cubicBezTo>
                <a:cubicBezTo>
                  <a:pt x="1011612" y="4541587"/>
                  <a:pt x="1022579" y="4538291"/>
                  <a:pt x="1021185" y="4534143"/>
                </a:cubicBezTo>
                <a:cubicBezTo>
                  <a:pt x="1020488" y="4532069"/>
                  <a:pt x="1017398" y="4531855"/>
                  <a:pt x="1014656" y="4532679"/>
                </a:cubicBezTo>
                <a:close/>
                <a:moveTo>
                  <a:pt x="891368" y="4532584"/>
                </a:moveTo>
                <a:cubicBezTo>
                  <a:pt x="890587" y="4533227"/>
                  <a:pt x="891327" y="4535226"/>
                  <a:pt x="894057" y="4538197"/>
                </a:cubicBezTo>
                <a:cubicBezTo>
                  <a:pt x="898267" y="4545166"/>
                  <a:pt x="895307" y="4537169"/>
                  <a:pt x="900766" y="4543111"/>
                </a:cubicBezTo>
                <a:cubicBezTo>
                  <a:pt x="904978" y="4550082"/>
                  <a:pt x="909187" y="4557052"/>
                  <a:pt x="906688" y="4559108"/>
                </a:cubicBezTo>
                <a:cubicBezTo>
                  <a:pt x="905438" y="4560134"/>
                  <a:pt x="898728" y="4555220"/>
                  <a:pt x="897478" y="4556247"/>
                </a:cubicBezTo>
                <a:cubicBezTo>
                  <a:pt x="902937" y="4562189"/>
                  <a:pt x="902937" y="4562189"/>
                  <a:pt x="908397" y="4568131"/>
                </a:cubicBezTo>
                <a:lnTo>
                  <a:pt x="918090" y="4562663"/>
                </a:lnTo>
                <a:lnTo>
                  <a:pt x="921630" y="4573198"/>
                </a:lnTo>
                <a:cubicBezTo>
                  <a:pt x="930766" y="4570453"/>
                  <a:pt x="939904" y="4567706"/>
                  <a:pt x="938511" y="4563557"/>
                </a:cubicBezTo>
                <a:cubicBezTo>
                  <a:pt x="933244" y="4562857"/>
                  <a:pt x="930263" y="4561469"/>
                  <a:pt x="927456" y="4560599"/>
                </a:cubicBezTo>
                <a:lnTo>
                  <a:pt x="919358" y="4560723"/>
                </a:lnTo>
                <a:lnTo>
                  <a:pt x="920702" y="4558018"/>
                </a:lnTo>
                <a:cubicBezTo>
                  <a:pt x="920577" y="4556165"/>
                  <a:pt x="919417" y="4553859"/>
                  <a:pt x="916688" y="4550888"/>
                </a:cubicBezTo>
                <a:cubicBezTo>
                  <a:pt x="911228" y="4544946"/>
                  <a:pt x="914187" y="4552943"/>
                  <a:pt x="908726" y="4547001"/>
                </a:cubicBezTo>
                <a:cubicBezTo>
                  <a:pt x="902016" y="4542084"/>
                  <a:pt x="902016" y="4542084"/>
                  <a:pt x="897807" y="4535114"/>
                </a:cubicBezTo>
                <a:cubicBezTo>
                  <a:pt x="894452" y="4532657"/>
                  <a:pt x="892149" y="4531942"/>
                  <a:pt x="891368" y="4532584"/>
                </a:cubicBezTo>
                <a:close/>
                <a:moveTo>
                  <a:pt x="920837" y="4531457"/>
                </a:moveTo>
                <a:cubicBezTo>
                  <a:pt x="919803" y="4531398"/>
                  <a:pt x="919620" y="4532587"/>
                  <a:pt x="920902" y="4535690"/>
                </a:cubicBezTo>
                <a:cubicBezTo>
                  <a:pt x="925513" y="4542982"/>
                  <a:pt x="926704" y="4542002"/>
                  <a:pt x="932505" y="4548317"/>
                </a:cubicBezTo>
                <a:cubicBezTo>
                  <a:pt x="934552" y="4549406"/>
                  <a:pt x="935799" y="4549766"/>
                  <a:pt x="936426" y="4549597"/>
                </a:cubicBezTo>
                <a:cubicBezTo>
                  <a:pt x="937055" y="4549427"/>
                  <a:pt x="937064" y="4548726"/>
                  <a:pt x="936636" y="4547691"/>
                </a:cubicBezTo>
                <a:cubicBezTo>
                  <a:pt x="934714" y="4543038"/>
                  <a:pt x="923941" y="4531633"/>
                  <a:pt x="920837" y="4531457"/>
                </a:cubicBezTo>
                <a:close/>
                <a:moveTo>
                  <a:pt x="975760" y="4515370"/>
                </a:moveTo>
                <a:cubicBezTo>
                  <a:pt x="979983" y="4519966"/>
                  <a:pt x="990542" y="4531457"/>
                  <a:pt x="994148" y="4533535"/>
                </a:cubicBezTo>
                <a:cubicBezTo>
                  <a:pt x="995349" y="4534228"/>
                  <a:pt x="995780" y="4533875"/>
                  <a:pt x="994945" y="4531871"/>
                </a:cubicBezTo>
                <a:cubicBezTo>
                  <a:pt x="989314" y="4525742"/>
                  <a:pt x="983684" y="4519615"/>
                  <a:pt x="982537" y="4520557"/>
                </a:cubicBezTo>
                <a:cubicBezTo>
                  <a:pt x="988168" y="4526684"/>
                  <a:pt x="976907" y="4514428"/>
                  <a:pt x="975760" y="4515370"/>
                </a:cubicBezTo>
                <a:close/>
                <a:moveTo>
                  <a:pt x="985814" y="4514929"/>
                </a:moveTo>
                <a:cubicBezTo>
                  <a:pt x="984668" y="4515871"/>
                  <a:pt x="984668" y="4515871"/>
                  <a:pt x="983523" y="4516813"/>
                </a:cubicBezTo>
                <a:cubicBezTo>
                  <a:pt x="983523" y="4516813"/>
                  <a:pt x="989666" y="4523500"/>
                  <a:pt x="990811" y="4522558"/>
                </a:cubicBezTo>
                <a:cubicBezTo>
                  <a:pt x="991957" y="4521616"/>
                  <a:pt x="985814" y="4514929"/>
                  <a:pt x="985814" y="4514929"/>
                </a:cubicBezTo>
                <a:close/>
                <a:moveTo>
                  <a:pt x="935819" y="4483674"/>
                </a:moveTo>
                <a:cubicBezTo>
                  <a:pt x="937211" y="4487823"/>
                  <a:pt x="926247" y="4491117"/>
                  <a:pt x="927641" y="4495267"/>
                </a:cubicBezTo>
                <a:cubicBezTo>
                  <a:pt x="938605" y="4491972"/>
                  <a:pt x="939999" y="4496119"/>
                  <a:pt x="939999" y="4496119"/>
                </a:cubicBezTo>
                <a:cubicBezTo>
                  <a:pt x="939999" y="4496119"/>
                  <a:pt x="949572" y="4488676"/>
                  <a:pt x="948178" y="4484526"/>
                </a:cubicBezTo>
                <a:cubicBezTo>
                  <a:pt x="937211" y="4487823"/>
                  <a:pt x="935819" y="4483674"/>
                  <a:pt x="935819" y="4483674"/>
                </a:cubicBezTo>
                <a:close/>
                <a:moveTo>
                  <a:pt x="826485" y="4481610"/>
                </a:moveTo>
                <a:cubicBezTo>
                  <a:pt x="832628" y="4488295"/>
                  <a:pt x="825110" y="4482740"/>
                  <a:pt x="831253" y="4489426"/>
                </a:cubicBezTo>
                <a:cubicBezTo>
                  <a:pt x="832628" y="4488295"/>
                  <a:pt x="832628" y="4488295"/>
                  <a:pt x="832628" y="4488295"/>
                </a:cubicBezTo>
                <a:cubicBezTo>
                  <a:pt x="832628" y="4488295"/>
                  <a:pt x="826485" y="4481610"/>
                  <a:pt x="826485" y="4481610"/>
                </a:cubicBezTo>
                <a:close/>
                <a:moveTo>
                  <a:pt x="961273" y="4480340"/>
                </a:moveTo>
                <a:cubicBezTo>
                  <a:pt x="967415" y="4487025"/>
                  <a:pt x="966040" y="4488156"/>
                  <a:pt x="966040" y="4488156"/>
                </a:cubicBezTo>
                <a:cubicBezTo>
                  <a:pt x="967919" y="4489544"/>
                  <a:pt x="968648" y="4489679"/>
                  <a:pt x="968660" y="4489119"/>
                </a:cubicBezTo>
                <a:cubicBezTo>
                  <a:pt x="968699" y="4487437"/>
                  <a:pt x="962303" y="4479493"/>
                  <a:pt x="961273" y="4480340"/>
                </a:cubicBezTo>
                <a:close/>
                <a:moveTo>
                  <a:pt x="1030530" y="4470625"/>
                </a:moveTo>
                <a:cubicBezTo>
                  <a:pt x="1028840" y="4470087"/>
                  <a:pt x="1025779" y="4469960"/>
                  <a:pt x="1020296" y="4471608"/>
                </a:cubicBezTo>
                <a:cubicBezTo>
                  <a:pt x="1020296" y="4471608"/>
                  <a:pt x="1010609" y="4478706"/>
                  <a:pt x="1011885" y="4482508"/>
                </a:cubicBezTo>
                <a:cubicBezTo>
                  <a:pt x="1022852" y="4479213"/>
                  <a:pt x="1026685" y="4490621"/>
                  <a:pt x="1026685" y="4490621"/>
                </a:cubicBezTo>
                <a:cubicBezTo>
                  <a:pt x="1027323" y="4492522"/>
                  <a:pt x="1027963" y="4494424"/>
                  <a:pt x="1029652" y="4494962"/>
                </a:cubicBezTo>
                <a:cubicBezTo>
                  <a:pt x="1031343" y="4495501"/>
                  <a:pt x="1034083" y="4494677"/>
                  <a:pt x="1038927" y="4491128"/>
                </a:cubicBezTo>
                <a:cubicBezTo>
                  <a:pt x="1038927" y="4491128"/>
                  <a:pt x="1037650" y="4487326"/>
                  <a:pt x="1037650" y="4487326"/>
                </a:cubicBezTo>
                <a:cubicBezTo>
                  <a:pt x="1036372" y="4483523"/>
                  <a:pt x="1036372" y="4483523"/>
                  <a:pt x="1036372" y="4483523"/>
                </a:cubicBezTo>
                <a:cubicBezTo>
                  <a:pt x="1024130" y="4483015"/>
                  <a:pt x="1033817" y="4475917"/>
                  <a:pt x="1032538" y="4472115"/>
                </a:cubicBezTo>
                <a:cubicBezTo>
                  <a:pt x="1032538" y="4472115"/>
                  <a:pt x="1032219" y="4471164"/>
                  <a:pt x="1030530" y="4470625"/>
                </a:cubicBezTo>
                <a:close/>
                <a:moveTo>
                  <a:pt x="897009" y="4458846"/>
                </a:moveTo>
                <a:cubicBezTo>
                  <a:pt x="895787" y="4459850"/>
                  <a:pt x="897009" y="4458846"/>
                  <a:pt x="906706" y="4471735"/>
                </a:cubicBezTo>
                <a:cubicBezTo>
                  <a:pt x="907928" y="4470730"/>
                  <a:pt x="914611" y="4475669"/>
                  <a:pt x="915834" y="4474663"/>
                </a:cubicBezTo>
                <a:cubicBezTo>
                  <a:pt x="904912" y="4462778"/>
                  <a:pt x="899453" y="4456836"/>
                  <a:pt x="897009" y="4458846"/>
                </a:cubicBezTo>
                <a:close/>
                <a:moveTo>
                  <a:pt x="962307" y="4448197"/>
                </a:moveTo>
                <a:cubicBezTo>
                  <a:pt x="962307" y="4448197"/>
                  <a:pt x="961391" y="4448951"/>
                  <a:pt x="961391" y="4448951"/>
                </a:cubicBezTo>
                <a:cubicBezTo>
                  <a:pt x="961391" y="4448951"/>
                  <a:pt x="962928" y="4450622"/>
                  <a:pt x="963695" y="4451458"/>
                </a:cubicBezTo>
                <a:lnTo>
                  <a:pt x="967535" y="4455637"/>
                </a:lnTo>
                <a:cubicBezTo>
                  <a:pt x="967535" y="4455637"/>
                  <a:pt x="968451" y="4454883"/>
                  <a:pt x="968451" y="4454883"/>
                </a:cubicBezTo>
                <a:cubicBezTo>
                  <a:pt x="968451" y="4454883"/>
                  <a:pt x="962307" y="4448197"/>
                  <a:pt x="962307" y="4448197"/>
                </a:cubicBezTo>
                <a:close/>
                <a:moveTo>
                  <a:pt x="891198" y="4428416"/>
                </a:moveTo>
                <a:cubicBezTo>
                  <a:pt x="888633" y="4430526"/>
                  <a:pt x="894774" y="4437211"/>
                  <a:pt x="893491" y="4438266"/>
                </a:cubicBezTo>
                <a:cubicBezTo>
                  <a:pt x="887348" y="4431581"/>
                  <a:pt x="887348" y="4431581"/>
                  <a:pt x="887348" y="4431581"/>
                </a:cubicBezTo>
                <a:cubicBezTo>
                  <a:pt x="887348" y="4431581"/>
                  <a:pt x="887348" y="4431581"/>
                  <a:pt x="886065" y="4432636"/>
                </a:cubicBezTo>
                <a:cubicBezTo>
                  <a:pt x="886065" y="4432636"/>
                  <a:pt x="886065" y="4432636"/>
                  <a:pt x="892207" y="4439321"/>
                </a:cubicBezTo>
                <a:cubicBezTo>
                  <a:pt x="892207" y="4439321"/>
                  <a:pt x="892207" y="4439321"/>
                  <a:pt x="893491" y="4438266"/>
                </a:cubicBezTo>
                <a:cubicBezTo>
                  <a:pt x="900918" y="4443897"/>
                  <a:pt x="911919" y="4458323"/>
                  <a:pt x="914487" y="4456214"/>
                </a:cubicBezTo>
                <a:cubicBezTo>
                  <a:pt x="909626" y="4448473"/>
                  <a:pt x="904767" y="4440732"/>
                  <a:pt x="891198" y="4428416"/>
                </a:cubicBezTo>
                <a:close/>
                <a:moveTo>
                  <a:pt x="985412" y="4427662"/>
                </a:moveTo>
                <a:cubicBezTo>
                  <a:pt x="986573" y="4431120"/>
                  <a:pt x="986573" y="4431120"/>
                  <a:pt x="986573" y="4431120"/>
                </a:cubicBezTo>
                <a:cubicBezTo>
                  <a:pt x="986864" y="4431984"/>
                  <a:pt x="987465" y="4432278"/>
                  <a:pt x="988073" y="4432215"/>
                </a:cubicBezTo>
                <a:cubicBezTo>
                  <a:pt x="988680" y="4432151"/>
                  <a:pt x="989293" y="4431729"/>
                  <a:pt x="989604" y="4431160"/>
                </a:cubicBezTo>
                <a:cubicBezTo>
                  <a:pt x="990228" y="4430021"/>
                  <a:pt x="989647" y="4428292"/>
                  <a:pt x="985412" y="4427662"/>
                </a:cubicBezTo>
                <a:close/>
                <a:moveTo>
                  <a:pt x="8690955" y="4393651"/>
                </a:moveTo>
                <a:lnTo>
                  <a:pt x="8691927" y="4394623"/>
                </a:lnTo>
                <a:cubicBezTo>
                  <a:pt x="8694467" y="4400785"/>
                  <a:pt x="8692539" y="4410329"/>
                  <a:pt x="8698915" y="4408736"/>
                </a:cubicBezTo>
                <a:cubicBezTo>
                  <a:pt x="8703166" y="4407674"/>
                  <a:pt x="8707419" y="4406612"/>
                  <a:pt x="8710420" y="4404519"/>
                </a:cubicBezTo>
                <a:lnTo>
                  <a:pt x="8712376" y="4399443"/>
                </a:lnTo>
                <a:lnTo>
                  <a:pt x="8713137" y="4419717"/>
                </a:lnTo>
                <a:lnTo>
                  <a:pt x="8712298" y="4420270"/>
                </a:lnTo>
                <a:lnTo>
                  <a:pt x="8713190" y="4421153"/>
                </a:lnTo>
                <a:lnTo>
                  <a:pt x="8713290" y="4423799"/>
                </a:lnTo>
                <a:cubicBezTo>
                  <a:pt x="8715281" y="4423713"/>
                  <a:pt x="8715281" y="4423713"/>
                  <a:pt x="8715281" y="4423713"/>
                </a:cubicBezTo>
                <a:lnTo>
                  <a:pt x="8715261" y="4423201"/>
                </a:lnTo>
                <a:lnTo>
                  <a:pt x="8718834" y="4426736"/>
                </a:lnTo>
                <a:cubicBezTo>
                  <a:pt x="8714476" y="4426736"/>
                  <a:pt x="8718834" y="4439666"/>
                  <a:pt x="8712298" y="4436434"/>
                </a:cubicBezTo>
                <a:cubicBezTo>
                  <a:pt x="8710121" y="4436434"/>
                  <a:pt x="8710121" y="4420270"/>
                  <a:pt x="8707941" y="4429969"/>
                </a:cubicBezTo>
                <a:cubicBezTo>
                  <a:pt x="8710121" y="4429969"/>
                  <a:pt x="8710121" y="4433201"/>
                  <a:pt x="8710121" y="4436434"/>
                </a:cubicBezTo>
                <a:cubicBezTo>
                  <a:pt x="8705763" y="4429969"/>
                  <a:pt x="8703585" y="4439666"/>
                  <a:pt x="8701405" y="4433201"/>
                </a:cubicBezTo>
                <a:cubicBezTo>
                  <a:pt x="8703585" y="4429969"/>
                  <a:pt x="8703585" y="4426736"/>
                  <a:pt x="8705763" y="4426736"/>
                </a:cubicBezTo>
                <a:cubicBezTo>
                  <a:pt x="8705763" y="4423502"/>
                  <a:pt x="8707941" y="4423502"/>
                  <a:pt x="8707941" y="4420270"/>
                </a:cubicBezTo>
                <a:cubicBezTo>
                  <a:pt x="8707941" y="4420270"/>
                  <a:pt x="8705763" y="4417037"/>
                  <a:pt x="8705763" y="4417037"/>
                </a:cubicBezTo>
                <a:cubicBezTo>
                  <a:pt x="8705763" y="4417037"/>
                  <a:pt x="8703585" y="4420270"/>
                  <a:pt x="8703585" y="4420270"/>
                </a:cubicBezTo>
                <a:cubicBezTo>
                  <a:pt x="8703585" y="4420270"/>
                  <a:pt x="8703585" y="4423502"/>
                  <a:pt x="8703585" y="4423502"/>
                </a:cubicBezTo>
                <a:cubicBezTo>
                  <a:pt x="8701405" y="4423502"/>
                  <a:pt x="8701405" y="4426736"/>
                  <a:pt x="8699228" y="4429969"/>
                </a:cubicBezTo>
                <a:cubicBezTo>
                  <a:pt x="8695960" y="4428352"/>
                  <a:pt x="8695415" y="4430777"/>
                  <a:pt x="8695143" y="4433605"/>
                </a:cubicBezTo>
                <a:lnTo>
                  <a:pt x="8693233" y="4438329"/>
                </a:lnTo>
                <a:lnTo>
                  <a:pt x="8693388" y="4430689"/>
                </a:lnTo>
                <a:cubicBezTo>
                  <a:pt x="8691228" y="4429729"/>
                  <a:pt x="8690194" y="4427669"/>
                  <a:pt x="8689138" y="4426399"/>
                </a:cubicBezTo>
                <a:lnTo>
                  <a:pt x="8685869" y="4426736"/>
                </a:lnTo>
                <a:lnTo>
                  <a:pt x="8684750" y="4426736"/>
                </a:lnTo>
                <a:lnTo>
                  <a:pt x="8684809" y="4424743"/>
                </a:lnTo>
                <a:cubicBezTo>
                  <a:pt x="8689254" y="4422449"/>
                  <a:pt x="8691384" y="4424462"/>
                  <a:pt x="8693700" y="4420154"/>
                </a:cubicBezTo>
                <a:cubicBezTo>
                  <a:pt x="8691507" y="4420247"/>
                  <a:pt x="8693824" y="4415939"/>
                  <a:pt x="8691633" y="4416033"/>
                </a:cubicBezTo>
                <a:cubicBezTo>
                  <a:pt x="8689441" y="4416127"/>
                  <a:pt x="8689441" y="4416127"/>
                  <a:pt x="8689441" y="4416127"/>
                </a:cubicBezTo>
                <a:cubicBezTo>
                  <a:pt x="8691633" y="4416033"/>
                  <a:pt x="8691695" y="4413926"/>
                  <a:pt x="8691695" y="4413926"/>
                </a:cubicBezTo>
                <a:cubicBezTo>
                  <a:pt x="8691695" y="4413926"/>
                  <a:pt x="8691695" y="4413926"/>
                  <a:pt x="8691757" y="4411819"/>
                </a:cubicBezTo>
                <a:cubicBezTo>
                  <a:pt x="8693949" y="4411726"/>
                  <a:pt x="8693949" y="4411726"/>
                  <a:pt x="8693949" y="4411726"/>
                </a:cubicBezTo>
                <a:cubicBezTo>
                  <a:pt x="8691819" y="4409711"/>
                  <a:pt x="8691819" y="4409711"/>
                  <a:pt x="8691819" y="4409711"/>
                </a:cubicBezTo>
                <a:cubicBezTo>
                  <a:pt x="8689565" y="4411913"/>
                  <a:pt x="8689565" y="4411913"/>
                  <a:pt x="8689504" y="4414020"/>
                </a:cubicBezTo>
                <a:cubicBezTo>
                  <a:pt x="8689504" y="4414020"/>
                  <a:pt x="8689504" y="4414020"/>
                  <a:pt x="8687312" y="4414114"/>
                </a:cubicBezTo>
                <a:cubicBezTo>
                  <a:pt x="8685183" y="4412100"/>
                  <a:pt x="8685245" y="4409994"/>
                  <a:pt x="8687437" y="4409899"/>
                </a:cubicBezTo>
                <a:cubicBezTo>
                  <a:pt x="8687499" y="4407793"/>
                  <a:pt x="8687499" y="4407793"/>
                  <a:pt x="8687499" y="4407793"/>
                </a:cubicBezTo>
                <a:cubicBezTo>
                  <a:pt x="8687561" y="4405685"/>
                  <a:pt x="8685370" y="4405780"/>
                  <a:pt x="8683240" y="4403765"/>
                </a:cubicBezTo>
                <a:cubicBezTo>
                  <a:pt x="8683240" y="4403765"/>
                  <a:pt x="8683302" y="4401658"/>
                  <a:pt x="8681111" y="4401753"/>
                </a:cubicBezTo>
                <a:cubicBezTo>
                  <a:pt x="8683302" y="4401658"/>
                  <a:pt x="8683302" y="4401658"/>
                  <a:pt x="8683302" y="4401658"/>
                </a:cubicBezTo>
                <a:cubicBezTo>
                  <a:pt x="8683365" y="4399552"/>
                  <a:pt x="8683427" y="4397444"/>
                  <a:pt x="8683427" y="4397444"/>
                </a:cubicBezTo>
                <a:lnTo>
                  <a:pt x="8684320" y="4396861"/>
                </a:lnTo>
                <a:lnTo>
                  <a:pt x="8686175" y="4397094"/>
                </a:lnTo>
                <a:lnTo>
                  <a:pt x="8686175" y="4395650"/>
                </a:lnTo>
                <a:lnTo>
                  <a:pt x="8688169" y="4394348"/>
                </a:lnTo>
                <a:close/>
                <a:moveTo>
                  <a:pt x="3980731" y="4393651"/>
                </a:moveTo>
                <a:lnTo>
                  <a:pt x="3981704" y="4394623"/>
                </a:lnTo>
                <a:cubicBezTo>
                  <a:pt x="3984244" y="4400785"/>
                  <a:pt x="3982315" y="4410329"/>
                  <a:pt x="3988691" y="4408736"/>
                </a:cubicBezTo>
                <a:cubicBezTo>
                  <a:pt x="3992943" y="4407674"/>
                  <a:pt x="3997195" y="4406612"/>
                  <a:pt x="4000197" y="4404519"/>
                </a:cubicBezTo>
                <a:lnTo>
                  <a:pt x="4002153" y="4399443"/>
                </a:lnTo>
                <a:lnTo>
                  <a:pt x="4002913" y="4419717"/>
                </a:lnTo>
                <a:lnTo>
                  <a:pt x="4002075" y="4420270"/>
                </a:lnTo>
                <a:lnTo>
                  <a:pt x="4002966" y="4421153"/>
                </a:lnTo>
                <a:lnTo>
                  <a:pt x="4003066" y="4423799"/>
                </a:lnTo>
                <a:cubicBezTo>
                  <a:pt x="4005058" y="4423713"/>
                  <a:pt x="4005058" y="4423713"/>
                  <a:pt x="4005058" y="4423713"/>
                </a:cubicBezTo>
                <a:lnTo>
                  <a:pt x="4005038" y="4423201"/>
                </a:lnTo>
                <a:lnTo>
                  <a:pt x="4008611" y="4426736"/>
                </a:lnTo>
                <a:cubicBezTo>
                  <a:pt x="4004253" y="4426736"/>
                  <a:pt x="4008611" y="4439666"/>
                  <a:pt x="4002075" y="4436434"/>
                </a:cubicBezTo>
                <a:cubicBezTo>
                  <a:pt x="3999897" y="4436434"/>
                  <a:pt x="3999897" y="4420270"/>
                  <a:pt x="3997718" y="4429969"/>
                </a:cubicBezTo>
                <a:cubicBezTo>
                  <a:pt x="3999897" y="4429969"/>
                  <a:pt x="3999897" y="4433201"/>
                  <a:pt x="3999897" y="4436434"/>
                </a:cubicBezTo>
                <a:cubicBezTo>
                  <a:pt x="3995539" y="4429969"/>
                  <a:pt x="3993361" y="4439666"/>
                  <a:pt x="3991182" y="4433201"/>
                </a:cubicBezTo>
                <a:cubicBezTo>
                  <a:pt x="3993361" y="4429969"/>
                  <a:pt x="3993361" y="4426736"/>
                  <a:pt x="3995539" y="4426736"/>
                </a:cubicBezTo>
                <a:cubicBezTo>
                  <a:pt x="3995539" y="4423502"/>
                  <a:pt x="3997718" y="4423502"/>
                  <a:pt x="3997718" y="4420270"/>
                </a:cubicBezTo>
                <a:cubicBezTo>
                  <a:pt x="3997718" y="4420270"/>
                  <a:pt x="3995539" y="4417037"/>
                  <a:pt x="3995539" y="4417037"/>
                </a:cubicBezTo>
                <a:cubicBezTo>
                  <a:pt x="3995539" y="4417037"/>
                  <a:pt x="3993361" y="4420270"/>
                  <a:pt x="3993361" y="4420270"/>
                </a:cubicBezTo>
                <a:cubicBezTo>
                  <a:pt x="3993361" y="4420270"/>
                  <a:pt x="3993361" y="4423502"/>
                  <a:pt x="3993361" y="4423502"/>
                </a:cubicBezTo>
                <a:cubicBezTo>
                  <a:pt x="3991182" y="4423502"/>
                  <a:pt x="3991182" y="4426736"/>
                  <a:pt x="3989004" y="4429969"/>
                </a:cubicBezTo>
                <a:cubicBezTo>
                  <a:pt x="3985736" y="4428352"/>
                  <a:pt x="3985192" y="4430777"/>
                  <a:pt x="3984919" y="4433605"/>
                </a:cubicBezTo>
                <a:lnTo>
                  <a:pt x="3983010" y="4438329"/>
                </a:lnTo>
                <a:lnTo>
                  <a:pt x="3983165" y="4430689"/>
                </a:lnTo>
                <a:cubicBezTo>
                  <a:pt x="3981004" y="4429729"/>
                  <a:pt x="3979971" y="4427669"/>
                  <a:pt x="3978914" y="4426399"/>
                </a:cubicBezTo>
                <a:lnTo>
                  <a:pt x="3975645" y="4426736"/>
                </a:lnTo>
                <a:lnTo>
                  <a:pt x="3974527" y="4426736"/>
                </a:lnTo>
                <a:lnTo>
                  <a:pt x="3974586" y="4424743"/>
                </a:lnTo>
                <a:cubicBezTo>
                  <a:pt x="3979031" y="4422449"/>
                  <a:pt x="3981160" y="4424462"/>
                  <a:pt x="3983476" y="4420154"/>
                </a:cubicBezTo>
                <a:cubicBezTo>
                  <a:pt x="3981284" y="4420247"/>
                  <a:pt x="3983601" y="4415939"/>
                  <a:pt x="3981409" y="4416033"/>
                </a:cubicBezTo>
                <a:cubicBezTo>
                  <a:pt x="3979217" y="4416127"/>
                  <a:pt x="3979217" y="4416127"/>
                  <a:pt x="3979217" y="4416127"/>
                </a:cubicBezTo>
                <a:cubicBezTo>
                  <a:pt x="3981409" y="4416033"/>
                  <a:pt x="3981471" y="4413926"/>
                  <a:pt x="3981471" y="4413926"/>
                </a:cubicBezTo>
                <a:cubicBezTo>
                  <a:pt x="3981471" y="4413926"/>
                  <a:pt x="3981471" y="4413926"/>
                  <a:pt x="3981533" y="4411819"/>
                </a:cubicBezTo>
                <a:cubicBezTo>
                  <a:pt x="3983725" y="4411726"/>
                  <a:pt x="3983725" y="4411726"/>
                  <a:pt x="3983725" y="4411726"/>
                </a:cubicBezTo>
                <a:cubicBezTo>
                  <a:pt x="3981595" y="4409711"/>
                  <a:pt x="3981595" y="4409711"/>
                  <a:pt x="3981595" y="4409711"/>
                </a:cubicBezTo>
                <a:cubicBezTo>
                  <a:pt x="3979341" y="4411913"/>
                  <a:pt x="3979341" y="4411913"/>
                  <a:pt x="3979280" y="4414020"/>
                </a:cubicBezTo>
                <a:cubicBezTo>
                  <a:pt x="3979280" y="4414020"/>
                  <a:pt x="3979280" y="4414020"/>
                  <a:pt x="3977088" y="4414114"/>
                </a:cubicBezTo>
                <a:cubicBezTo>
                  <a:pt x="3974959" y="4412100"/>
                  <a:pt x="3975022" y="4409994"/>
                  <a:pt x="3977214" y="4409899"/>
                </a:cubicBezTo>
                <a:cubicBezTo>
                  <a:pt x="3977276" y="4407793"/>
                  <a:pt x="3977276" y="4407793"/>
                  <a:pt x="3977276" y="4407793"/>
                </a:cubicBezTo>
                <a:cubicBezTo>
                  <a:pt x="3977339" y="4405685"/>
                  <a:pt x="3975146" y="4405780"/>
                  <a:pt x="3973017" y="4403765"/>
                </a:cubicBezTo>
                <a:cubicBezTo>
                  <a:pt x="3973017" y="4403765"/>
                  <a:pt x="3973079" y="4401658"/>
                  <a:pt x="3970887" y="4401753"/>
                </a:cubicBezTo>
                <a:cubicBezTo>
                  <a:pt x="3973079" y="4401658"/>
                  <a:pt x="3973079" y="4401658"/>
                  <a:pt x="3973079" y="4401658"/>
                </a:cubicBezTo>
                <a:cubicBezTo>
                  <a:pt x="3973141" y="4399552"/>
                  <a:pt x="3973204" y="4397444"/>
                  <a:pt x="3973204" y="4397444"/>
                </a:cubicBezTo>
                <a:lnTo>
                  <a:pt x="3974097" y="4396861"/>
                </a:lnTo>
                <a:lnTo>
                  <a:pt x="3975951" y="4397094"/>
                </a:lnTo>
                <a:lnTo>
                  <a:pt x="3975951" y="4395650"/>
                </a:lnTo>
                <a:lnTo>
                  <a:pt x="3977946" y="4394348"/>
                </a:lnTo>
                <a:close/>
                <a:moveTo>
                  <a:pt x="8749185" y="4390807"/>
                </a:moveTo>
                <a:lnTo>
                  <a:pt x="8742511" y="4393085"/>
                </a:lnTo>
                <a:lnTo>
                  <a:pt x="8741980" y="4393196"/>
                </a:lnTo>
                <a:lnTo>
                  <a:pt x="8739075" y="4391264"/>
                </a:lnTo>
                <a:close/>
                <a:moveTo>
                  <a:pt x="4038962" y="4390807"/>
                </a:moveTo>
                <a:lnTo>
                  <a:pt x="4032287" y="4393085"/>
                </a:lnTo>
                <a:lnTo>
                  <a:pt x="4031756" y="4393196"/>
                </a:lnTo>
                <a:lnTo>
                  <a:pt x="4028851" y="4391264"/>
                </a:lnTo>
                <a:close/>
                <a:moveTo>
                  <a:pt x="984988" y="4366508"/>
                </a:moveTo>
                <a:cubicBezTo>
                  <a:pt x="981759" y="4365880"/>
                  <a:pt x="978692" y="4365736"/>
                  <a:pt x="973208" y="4367383"/>
                </a:cubicBezTo>
                <a:cubicBezTo>
                  <a:pt x="975810" y="4375127"/>
                  <a:pt x="977111" y="4379000"/>
                  <a:pt x="978412" y="4382872"/>
                </a:cubicBezTo>
                <a:cubicBezTo>
                  <a:pt x="990680" y="4383449"/>
                  <a:pt x="988078" y="4375705"/>
                  <a:pt x="997740" y="4368536"/>
                </a:cubicBezTo>
                <a:cubicBezTo>
                  <a:pt x="991608" y="4368248"/>
                  <a:pt x="988217" y="4367136"/>
                  <a:pt x="984988" y="4366508"/>
                </a:cubicBezTo>
                <a:close/>
                <a:moveTo>
                  <a:pt x="920581" y="4366453"/>
                </a:moveTo>
                <a:cubicBezTo>
                  <a:pt x="920581" y="4366453"/>
                  <a:pt x="920581" y="4366453"/>
                  <a:pt x="911011" y="4373897"/>
                </a:cubicBezTo>
                <a:cubicBezTo>
                  <a:pt x="921976" y="4370603"/>
                  <a:pt x="923368" y="4374751"/>
                  <a:pt x="921976" y="4370603"/>
                </a:cubicBezTo>
                <a:cubicBezTo>
                  <a:pt x="921976" y="4370603"/>
                  <a:pt x="920581" y="4366453"/>
                  <a:pt x="920581" y="4366453"/>
                </a:cubicBezTo>
                <a:close/>
                <a:moveTo>
                  <a:pt x="8725461" y="4348399"/>
                </a:moveTo>
                <a:cubicBezTo>
                  <a:pt x="8725461" y="4348399"/>
                  <a:pt x="8725461" y="4348399"/>
                  <a:pt x="8726207" y="4353583"/>
                </a:cubicBezTo>
                <a:cubicBezTo>
                  <a:pt x="8726207" y="4353583"/>
                  <a:pt x="8726207" y="4353583"/>
                  <a:pt x="8727270" y="4353317"/>
                </a:cubicBezTo>
                <a:lnTo>
                  <a:pt x="8732750" y="4351948"/>
                </a:lnTo>
                <a:lnTo>
                  <a:pt x="8731905" y="4352385"/>
                </a:lnTo>
                <a:cubicBezTo>
                  <a:pt x="8729726" y="4362082"/>
                  <a:pt x="8734084" y="4358850"/>
                  <a:pt x="8736262" y="4362082"/>
                </a:cubicBezTo>
                <a:cubicBezTo>
                  <a:pt x="8736262" y="4362082"/>
                  <a:pt x="8731905" y="4368548"/>
                  <a:pt x="8731905" y="4368548"/>
                </a:cubicBezTo>
                <a:lnTo>
                  <a:pt x="8740375" y="4373855"/>
                </a:lnTo>
                <a:lnTo>
                  <a:pt x="8731096" y="4379885"/>
                </a:lnTo>
                <a:lnTo>
                  <a:pt x="8725800" y="4387739"/>
                </a:lnTo>
                <a:lnTo>
                  <a:pt x="8725800" y="4385701"/>
                </a:lnTo>
                <a:cubicBezTo>
                  <a:pt x="8725800" y="4384522"/>
                  <a:pt x="8725800" y="4384522"/>
                  <a:pt x="8725800" y="4384522"/>
                </a:cubicBezTo>
                <a:cubicBezTo>
                  <a:pt x="8725800" y="4384522"/>
                  <a:pt x="8725800" y="4384522"/>
                  <a:pt x="8725800" y="4381378"/>
                </a:cubicBezTo>
                <a:cubicBezTo>
                  <a:pt x="8727970" y="4381378"/>
                  <a:pt x="8727970" y="4378234"/>
                  <a:pt x="8727970" y="4378234"/>
                </a:cubicBezTo>
                <a:cubicBezTo>
                  <a:pt x="8730140" y="4378234"/>
                  <a:pt x="8730140" y="4378234"/>
                  <a:pt x="8730140" y="4378234"/>
                </a:cubicBezTo>
                <a:cubicBezTo>
                  <a:pt x="8730140" y="4375091"/>
                  <a:pt x="8730140" y="4371947"/>
                  <a:pt x="8727970" y="4371947"/>
                </a:cubicBezTo>
                <a:cubicBezTo>
                  <a:pt x="8725800" y="4368803"/>
                  <a:pt x="8725800" y="4368803"/>
                  <a:pt x="8725800" y="4368803"/>
                </a:cubicBezTo>
                <a:cubicBezTo>
                  <a:pt x="8725800" y="4368803"/>
                  <a:pt x="8723630" y="4371947"/>
                  <a:pt x="8723630" y="4371947"/>
                </a:cubicBezTo>
                <a:cubicBezTo>
                  <a:pt x="8723630" y="4375091"/>
                  <a:pt x="8725800" y="4375091"/>
                  <a:pt x="8725800" y="4375091"/>
                </a:cubicBezTo>
                <a:cubicBezTo>
                  <a:pt x="8725800" y="4378234"/>
                  <a:pt x="8725800" y="4378234"/>
                  <a:pt x="8723630" y="4378234"/>
                </a:cubicBezTo>
                <a:cubicBezTo>
                  <a:pt x="8723630" y="4381378"/>
                  <a:pt x="8723630" y="4381378"/>
                  <a:pt x="8723630" y="4381378"/>
                </a:cubicBezTo>
                <a:cubicBezTo>
                  <a:pt x="8723630" y="4378234"/>
                  <a:pt x="8721460" y="4375091"/>
                  <a:pt x="8719290" y="4375091"/>
                </a:cubicBezTo>
                <a:cubicBezTo>
                  <a:pt x="8717119" y="4375091"/>
                  <a:pt x="8717119" y="4375091"/>
                  <a:pt x="8714950" y="4371947"/>
                </a:cubicBezTo>
                <a:cubicBezTo>
                  <a:pt x="8714950" y="4371947"/>
                  <a:pt x="8712780" y="4371947"/>
                  <a:pt x="8712780" y="4371947"/>
                </a:cubicBezTo>
                <a:cubicBezTo>
                  <a:pt x="8712780" y="4371947"/>
                  <a:pt x="8712780" y="4375091"/>
                  <a:pt x="8712780" y="4375091"/>
                </a:cubicBezTo>
                <a:cubicBezTo>
                  <a:pt x="8714950" y="4378234"/>
                  <a:pt x="8717119" y="4378234"/>
                  <a:pt x="8719290" y="4381378"/>
                </a:cubicBezTo>
                <a:cubicBezTo>
                  <a:pt x="8719290" y="4381378"/>
                  <a:pt x="8721460" y="4381378"/>
                  <a:pt x="8721460" y="4384522"/>
                </a:cubicBezTo>
                <a:cubicBezTo>
                  <a:pt x="8721460" y="4393952"/>
                  <a:pt x="8721460" y="4393952"/>
                  <a:pt x="8721460" y="4393952"/>
                </a:cubicBezTo>
                <a:cubicBezTo>
                  <a:pt x="8721460" y="4393952"/>
                  <a:pt x="8723630" y="4397094"/>
                  <a:pt x="8723630" y="4397094"/>
                </a:cubicBezTo>
                <a:cubicBezTo>
                  <a:pt x="8725800" y="4397094"/>
                  <a:pt x="8725800" y="4393952"/>
                  <a:pt x="8725800" y="4393952"/>
                </a:cubicBezTo>
                <a:lnTo>
                  <a:pt x="8725800" y="4391865"/>
                </a:lnTo>
                <a:lnTo>
                  <a:pt x="8734187" y="4391485"/>
                </a:lnTo>
                <a:lnTo>
                  <a:pt x="8734356" y="4397237"/>
                </a:lnTo>
                <a:lnTo>
                  <a:pt x="8736071" y="4403418"/>
                </a:lnTo>
                <a:lnTo>
                  <a:pt x="8734238" y="4405234"/>
                </a:lnTo>
                <a:lnTo>
                  <a:pt x="8718834" y="4413805"/>
                </a:lnTo>
                <a:cubicBezTo>
                  <a:pt x="8721012" y="4415421"/>
                  <a:pt x="8719379" y="4416229"/>
                  <a:pt x="8717200" y="4417037"/>
                </a:cubicBezTo>
                <a:lnTo>
                  <a:pt x="8715083" y="4418433"/>
                </a:lnTo>
                <a:lnTo>
                  <a:pt x="8714195" y="4394723"/>
                </a:lnTo>
                <a:lnTo>
                  <a:pt x="8714428" y="4394119"/>
                </a:lnTo>
                <a:cubicBezTo>
                  <a:pt x="8714055" y="4391527"/>
                  <a:pt x="8711555" y="4389468"/>
                  <a:pt x="8709057" y="4387406"/>
                </a:cubicBezTo>
                <a:lnTo>
                  <a:pt x="8705789" y="4383321"/>
                </a:lnTo>
                <a:lnTo>
                  <a:pt x="8712351" y="4381475"/>
                </a:lnTo>
                <a:cubicBezTo>
                  <a:pt x="8712415" y="4379368"/>
                  <a:pt x="8710284" y="4377356"/>
                  <a:pt x="8710284" y="4377356"/>
                </a:cubicBezTo>
                <a:lnTo>
                  <a:pt x="8708847" y="4372891"/>
                </a:lnTo>
                <a:lnTo>
                  <a:pt x="8710695" y="4368200"/>
                </a:lnTo>
                <a:cubicBezTo>
                  <a:pt x="8706070" y="4366669"/>
                  <a:pt x="8703757" y="4365905"/>
                  <a:pt x="8702509" y="4364874"/>
                </a:cubicBezTo>
                <a:lnTo>
                  <a:pt x="8701051" y="4360915"/>
                </a:lnTo>
                <a:lnTo>
                  <a:pt x="8702018" y="4360873"/>
                </a:lnTo>
                <a:cubicBezTo>
                  <a:pt x="8704209" y="4360778"/>
                  <a:pt x="8706463" y="4358579"/>
                  <a:pt x="8706463" y="4358579"/>
                </a:cubicBezTo>
                <a:lnTo>
                  <a:pt x="8706648" y="4357179"/>
                </a:lnTo>
                <a:lnTo>
                  <a:pt x="8713079" y="4354177"/>
                </a:lnTo>
                <a:cubicBezTo>
                  <a:pt x="8717331" y="4353116"/>
                  <a:pt x="8721582" y="4352054"/>
                  <a:pt x="8725461" y="4348399"/>
                </a:cubicBezTo>
                <a:close/>
                <a:moveTo>
                  <a:pt x="4015237" y="4348399"/>
                </a:moveTo>
                <a:cubicBezTo>
                  <a:pt x="4015237" y="4348399"/>
                  <a:pt x="4015237" y="4348399"/>
                  <a:pt x="4015984" y="4353583"/>
                </a:cubicBezTo>
                <a:cubicBezTo>
                  <a:pt x="4015984" y="4353583"/>
                  <a:pt x="4015984" y="4353583"/>
                  <a:pt x="4017046" y="4353317"/>
                </a:cubicBezTo>
                <a:lnTo>
                  <a:pt x="4022527" y="4351948"/>
                </a:lnTo>
                <a:lnTo>
                  <a:pt x="4021681" y="4352385"/>
                </a:lnTo>
                <a:cubicBezTo>
                  <a:pt x="4019502" y="4362082"/>
                  <a:pt x="4023860" y="4358850"/>
                  <a:pt x="4026038" y="4362082"/>
                </a:cubicBezTo>
                <a:cubicBezTo>
                  <a:pt x="4026038" y="4362082"/>
                  <a:pt x="4021681" y="4368548"/>
                  <a:pt x="4021681" y="4368548"/>
                </a:cubicBezTo>
                <a:lnTo>
                  <a:pt x="4030151" y="4373855"/>
                </a:lnTo>
                <a:lnTo>
                  <a:pt x="4020872" y="4379885"/>
                </a:lnTo>
                <a:lnTo>
                  <a:pt x="4015577" y="4387739"/>
                </a:lnTo>
                <a:lnTo>
                  <a:pt x="4015577" y="4385701"/>
                </a:lnTo>
                <a:cubicBezTo>
                  <a:pt x="4015577" y="4384522"/>
                  <a:pt x="4015577" y="4384522"/>
                  <a:pt x="4015577" y="4384522"/>
                </a:cubicBezTo>
                <a:cubicBezTo>
                  <a:pt x="4015577" y="4384522"/>
                  <a:pt x="4015577" y="4384522"/>
                  <a:pt x="4015577" y="4381378"/>
                </a:cubicBezTo>
                <a:cubicBezTo>
                  <a:pt x="4017747" y="4381378"/>
                  <a:pt x="4017747" y="4378234"/>
                  <a:pt x="4017747" y="4378234"/>
                </a:cubicBezTo>
                <a:cubicBezTo>
                  <a:pt x="4019917" y="4378234"/>
                  <a:pt x="4019917" y="4378234"/>
                  <a:pt x="4019917" y="4378234"/>
                </a:cubicBezTo>
                <a:cubicBezTo>
                  <a:pt x="4019917" y="4375091"/>
                  <a:pt x="4019917" y="4371947"/>
                  <a:pt x="4017747" y="4371947"/>
                </a:cubicBezTo>
                <a:cubicBezTo>
                  <a:pt x="4015577" y="4368803"/>
                  <a:pt x="4015577" y="4368803"/>
                  <a:pt x="4015577" y="4368803"/>
                </a:cubicBezTo>
                <a:cubicBezTo>
                  <a:pt x="4015577" y="4368803"/>
                  <a:pt x="4013406" y="4371947"/>
                  <a:pt x="4013406" y="4371947"/>
                </a:cubicBezTo>
                <a:cubicBezTo>
                  <a:pt x="4013406" y="4375091"/>
                  <a:pt x="4015577" y="4375091"/>
                  <a:pt x="4015577" y="4375091"/>
                </a:cubicBezTo>
                <a:cubicBezTo>
                  <a:pt x="4015577" y="4378234"/>
                  <a:pt x="4015577" y="4378234"/>
                  <a:pt x="4013406" y="4378234"/>
                </a:cubicBezTo>
                <a:cubicBezTo>
                  <a:pt x="4013406" y="4381378"/>
                  <a:pt x="4013406" y="4381378"/>
                  <a:pt x="4013406" y="4381378"/>
                </a:cubicBezTo>
                <a:cubicBezTo>
                  <a:pt x="4013406" y="4378234"/>
                  <a:pt x="4011236" y="4375091"/>
                  <a:pt x="4009066" y="4375091"/>
                </a:cubicBezTo>
                <a:cubicBezTo>
                  <a:pt x="4006895" y="4375091"/>
                  <a:pt x="4006895" y="4375091"/>
                  <a:pt x="4004726" y="4371947"/>
                </a:cubicBezTo>
                <a:cubicBezTo>
                  <a:pt x="4004726" y="4371947"/>
                  <a:pt x="4002556" y="4371947"/>
                  <a:pt x="4002556" y="4371947"/>
                </a:cubicBezTo>
                <a:cubicBezTo>
                  <a:pt x="4002556" y="4371947"/>
                  <a:pt x="4002556" y="4375091"/>
                  <a:pt x="4002556" y="4375091"/>
                </a:cubicBezTo>
                <a:cubicBezTo>
                  <a:pt x="4004726" y="4378234"/>
                  <a:pt x="4006895" y="4378234"/>
                  <a:pt x="4009066" y="4381378"/>
                </a:cubicBezTo>
                <a:cubicBezTo>
                  <a:pt x="4009066" y="4381378"/>
                  <a:pt x="4011236" y="4381378"/>
                  <a:pt x="4011236" y="4384522"/>
                </a:cubicBezTo>
                <a:cubicBezTo>
                  <a:pt x="4011236" y="4393952"/>
                  <a:pt x="4011236" y="4393952"/>
                  <a:pt x="4011236" y="4393952"/>
                </a:cubicBezTo>
                <a:cubicBezTo>
                  <a:pt x="4011236" y="4393952"/>
                  <a:pt x="4013406" y="4397094"/>
                  <a:pt x="4013406" y="4397094"/>
                </a:cubicBezTo>
                <a:cubicBezTo>
                  <a:pt x="4015577" y="4397094"/>
                  <a:pt x="4015577" y="4393952"/>
                  <a:pt x="4015577" y="4393952"/>
                </a:cubicBezTo>
                <a:lnTo>
                  <a:pt x="4015577" y="4391865"/>
                </a:lnTo>
                <a:lnTo>
                  <a:pt x="4023964" y="4391485"/>
                </a:lnTo>
                <a:lnTo>
                  <a:pt x="4024133" y="4397237"/>
                </a:lnTo>
                <a:lnTo>
                  <a:pt x="4025848" y="4403418"/>
                </a:lnTo>
                <a:lnTo>
                  <a:pt x="4024015" y="4405234"/>
                </a:lnTo>
                <a:lnTo>
                  <a:pt x="4008611" y="4413805"/>
                </a:lnTo>
                <a:cubicBezTo>
                  <a:pt x="4010789" y="4415421"/>
                  <a:pt x="4009155" y="4416229"/>
                  <a:pt x="4006976" y="4417037"/>
                </a:cubicBezTo>
                <a:lnTo>
                  <a:pt x="4004859" y="4418433"/>
                </a:lnTo>
                <a:lnTo>
                  <a:pt x="4003972" y="4394723"/>
                </a:lnTo>
                <a:lnTo>
                  <a:pt x="4004204" y="4394119"/>
                </a:lnTo>
                <a:cubicBezTo>
                  <a:pt x="4003832" y="4391527"/>
                  <a:pt x="4001332" y="4389468"/>
                  <a:pt x="3998833" y="4387406"/>
                </a:cubicBezTo>
                <a:lnTo>
                  <a:pt x="3995566" y="4383321"/>
                </a:lnTo>
                <a:lnTo>
                  <a:pt x="4002128" y="4381475"/>
                </a:lnTo>
                <a:cubicBezTo>
                  <a:pt x="4002191" y="4379368"/>
                  <a:pt x="4000061" y="4377356"/>
                  <a:pt x="4000061" y="4377356"/>
                </a:cubicBezTo>
                <a:lnTo>
                  <a:pt x="3998623" y="4372891"/>
                </a:lnTo>
                <a:lnTo>
                  <a:pt x="4000471" y="4368200"/>
                </a:lnTo>
                <a:cubicBezTo>
                  <a:pt x="3995847" y="4366669"/>
                  <a:pt x="3993534" y="4365905"/>
                  <a:pt x="3992285" y="4364874"/>
                </a:cubicBezTo>
                <a:lnTo>
                  <a:pt x="3990828" y="4360915"/>
                </a:lnTo>
                <a:lnTo>
                  <a:pt x="3991795" y="4360873"/>
                </a:lnTo>
                <a:cubicBezTo>
                  <a:pt x="3993985" y="4360778"/>
                  <a:pt x="3996239" y="4358579"/>
                  <a:pt x="3996239" y="4358579"/>
                </a:cubicBezTo>
                <a:lnTo>
                  <a:pt x="3996425" y="4357179"/>
                </a:lnTo>
                <a:lnTo>
                  <a:pt x="4002856" y="4354177"/>
                </a:lnTo>
                <a:cubicBezTo>
                  <a:pt x="4007107" y="4353116"/>
                  <a:pt x="4011359" y="4352054"/>
                  <a:pt x="4015237" y="4348399"/>
                </a:cubicBezTo>
                <a:close/>
                <a:moveTo>
                  <a:pt x="708621" y="4346419"/>
                </a:moveTo>
                <a:cubicBezTo>
                  <a:pt x="708621" y="4346419"/>
                  <a:pt x="697656" y="4349713"/>
                  <a:pt x="697656" y="4349713"/>
                </a:cubicBezTo>
                <a:cubicBezTo>
                  <a:pt x="708621" y="4346419"/>
                  <a:pt x="709550" y="4349184"/>
                  <a:pt x="709550" y="4349184"/>
                </a:cubicBezTo>
                <a:cubicBezTo>
                  <a:pt x="708621" y="4346419"/>
                  <a:pt x="708621" y="4346419"/>
                  <a:pt x="708621" y="4346419"/>
                </a:cubicBezTo>
                <a:close/>
                <a:moveTo>
                  <a:pt x="8704831" y="4339709"/>
                </a:moveTo>
                <a:cubicBezTo>
                  <a:pt x="8704831" y="4339709"/>
                  <a:pt x="8704769" y="4341815"/>
                  <a:pt x="8706960" y="4341722"/>
                </a:cubicBezTo>
                <a:lnTo>
                  <a:pt x="8706901" y="4343771"/>
                </a:lnTo>
                <a:lnTo>
                  <a:pt x="8702503" y="4345926"/>
                </a:lnTo>
                <a:lnTo>
                  <a:pt x="8703688" y="4341336"/>
                </a:lnTo>
                <a:cubicBezTo>
                  <a:pt x="8703720" y="4340282"/>
                  <a:pt x="8703735" y="4339755"/>
                  <a:pt x="8704831" y="4339709"/>
                </a:cubicBezTo>
                <a:close/>
                <a:moveTo>
                  <a:pt x="3994608" y="4339709"/>
                </a:moveTo>
                <a:cubicBezTo>
                  <a:pt x="3994608" y="4339709"/>
                  <a:pt x="3994546" y="4341815"/>
                  <a:pt x="3996736" y="4341722"/>
                </a:cubicBezTo>
                <a:lnTo>
                  <a:pt x="3996677" y="4343771"/>
                </a:lnTo>
                <a:lnTo>
                  <a:pt x="3992280" y="4345926"/>
                </a:lnTo>
                <a:lnTo>
                  <a:pt x="3993465" y="4341336"/>
                </a:lnTo>
                <a:cubicBezTo>
                  <a:pt x="3993496" y="4340282"/>
                  <a:pt x="3993511" y="4339755"/>
                  <a:pt x="3994608" y="4339709"/>
                </a:cubicBezTo>
                <a:close/>
                <a:moveTo>
                  <a:pt x="8813345" y="4322425"/>
                </a:moveTo>
                <a:lnTo>
                  <a:pt x="8811727" y="4323593"/>
                </a:lnTo>
                <a:cubicBezTo>
                  <a:pt x="8810467" y="4325312"/>
                  <a:pt x="8809242" y="4328140"/>
                  <a:pt x="8808153" y="4332989"/>
                </a:cubicBezTo>
                <a:lnTo>
                  <a:pt x="8800376" y="4326899"/>
                </a:lnTo>
                <a:close/>
                <a:moveTo>
                  <a:pt x="4103122" y="4322425"/>
                </a:moveTo>
                <a:lnTo>
                  <a:pt x="4101503" y="4323593"/>
                </a:lnTo>
                <a:cubicBezTo>
                  <a:pt x="4100244" y="4325312"/>
                  <a:pt x="4099018" y="4328140"/>
                  <a:pt x="4097930" y="4332989"/>
                </a:cubicBezTo>
                <a:lnTo>
                  <a:pt x="4090153" y="4326899"/>
                </a:lnTo>
                <a:close/>
                <a:moveTo>
                  <a:pt x="968843" y="4318453"/>
                </a:moveTo>
                <a:cubicBezTo>
                  <a:pt x="961548" y="4323691"/>
                  <a:pt x="961118" y="4329149"/>
                  <a:pt x="965985" y="4330160"/>
                </a:cubicBezTo>
                <a:cubicBezTo>
                  <a:pt x="967608" y="4330497"/>
                  <a:pt x="969819" y="4330340"/>
                  <a:pt x="972561" y="4329517"/>
                </a:cubicBezTo>
                <a:cubicBezTo>
                  <a:pt x="982286" y="4322534"/>
                  <a:pt x="970082" y="4322140"/>
                  <a:pt x="968843" y="4318453"/>
                </a:cubicBezTo>
                <a:close/>
                <a:moveTo>
                  <a:pt x="962337" y="4299094"/>
                </a:moveTo>
                <a:cubicBezTo>
                  <a:pt x="962337" y="4299094"/>
                  <a:pt x="962337" y="4299094"/>
                  <a:pt x="952767" y="4306538"/>
                </a:cubicBezTo>
                <a:cubicBezTo>
                  <a:pt x="963731" y="4303242"/>
                  <a:pt x="963731" y="4303242"/>
                  <a:pt x="963731" y="4303242"/>
                </a:cubicBezTo>
                <a:cubicBezTo>
                  <a:pt x="962337" y="4299094"/>
                  <a:pt x="962337" y="4299094"/>
                  <a:pt x="962337" y="4299094"/>
                </a:cubicBezTo>
                <a:close/>
                <a:moveTo>
                  <a:pt x="8780342" y="4296631"/>
                </a:moveTo>
                <a:cubicBezTo>
                  <a:pt x="8780342" y="4296631"/>
                  <a:pt x="8780342" y="4296631"/>
                  <a:pt x="8772202" y="4298665"/>
                </a:cubicBezTo>
                <a:cubicBezTo>
                  <a:pt x="8764062" y="4300698"/>
                  <a:pt x="8756735" y="4308363"/>
                  <a:pt x="8757545" y="4313994"/>
                </a:cubicBezTo>
                <a:cubicBezTo>
                  <a:pt x="8757545" y="4313994"/>
                  <a:pt x="8757545" y="4313994"/>
                  <a:pt x="8765684" y="4311960"/>
                </a:cubicBezTo>
                <a:cubicBezTo>
                  <a:pt x="8766090" y="4314777"/>
                  <a:pt x="8766293" y="4316184"/>
                  <a:pt x="8767411" y="4316633"/>
                </a:cubicBezTo>
                <a:cubicBezTo>
                  <a:pt x="8768530" y="4317084"/>
                  <a:pt x="8770565" y="4316575"/>
                  <a:pt x="8774635" y="4315558"/>
                </a:cubicBezTo>
                <a:cubicBezTo>
                  <a:pt x="8774635" y="4315558"/>
                  <a:pt x="8773824" y="4309927"/>
                  <a:pt x="8773824" y="4309927"/>
                </a:cubicBezTo>
                <a:cubicBezTo>
                  <a:pt x="8773824" y="4309927"/>
                  <a:pt x="8773824" y="4309927"/>
                  <a:pt x="8773012" y="4304297"/>
                </a:cubicBezTo>
                <a:cubicBezTo>
                  <a:pt x="8781153" y="4302263"/>
                  <a:pt x="8781153" y="4302263"/>
                  <a:pt x="8780342" y="4296631"/>
                </a:cubicBezTo>
                <a:close/>
                <a:moveTo>
                  <a:pt x="4070118" y="4296631"/>
                </a:moveTo>
                <a:cubicBezTo>
                  <a:pt x="4070118" y="4296631"/>
                  <a:pt x="4070118" y="4296631"/>
                  <a:pt x="4061978" y="4298665"/>
                </a:cubicBezTo>
                <a:cubicBezTo>
                  <a:pt x="4053839" y="4300698"/>
                  <a:pt x="4046512" y="4308363"/>
                  <a:pt x="4047322" y="4313994"/>
                </a:cubicBezTo>
                <a:cubicBezTo>
                  <a:pt x="4047322" y="4313994"/>
                  <a:pt x="4047322" y="4313994"/>
                  <a:pt x="4055460" y="4311960"/>
                </a:cubicBezTo>
                <a:cubicBezTo>
                  <a:pt x="4055867" y="4314777"/>
                  <a:pt x="4056070" y="4316184"/>
                  <a:pt x="4057188" y="4316633"/>
                </a:cubicBezTo>
                <a:cubicBezTo>
                  <a:pt x="4058306" y="4317084"/>
                  <a:pt x="4060341" y="4316575"/>
                  <a:pt x="4064411" y="4315558"/>
                </a:cubicBezTo>
                <a:cubicBezTo>
                  <a:pt x="4064411" y="4315558"/>
                  <a:pt x="4063600" y="4309927"/>
                  <a:pt x="4063600" y="4309927"/>
                </a:cubicBezTo>
                <a:cubicBezTo>
                  <a:pt x="4063600" y="4309927"/>
                  <a:pt x="4063600" y="4309927"/>
                  <a:pt x="4062788" y="4304297"/>
                </a:cubicBezTo>
                <a:cubicBezTo>
                  <a:pt x="4070929" y="4302263"/>
                  <a:pt x="4070929" y="4302263"/>
                  <a:pt x="4070118" y="4296631"/>
                </a:cubicBezTo>
                <a:close/>
                <a:moveTo>
                  <a:pt x="8790705" y="4294537"/>
                </a:moveTo>
                <a:cubicBezTo>
                  <a:pt x="8788536" y="4297682"/>
                  <a:pt x="8788536" y="4300824"/>
                  <a:pt x="8788536" y="4300824"/>
                </a:cubicBezTo>
                <a:cubicBezTo>
                  <a:pt x="8788536" y="4303968"/>
                  <a:pt x="8790705" y="4303968"/>
                  <a:pt x="8792875" y="4303968"/>
                </a:cubicBezTo>
                <a:cubicBezTo>
                  <a:pt x="8792875" y="4303968"/>
                  <a:pt x="8792875" y="4303968"/>
                  <a:pt x="8795045" y="4303968"/>
                </a:cubicBezTo>
                <a:cubicBezTo>
                  <a:pt x="8795045" y="4300824"/>
                  <a:pt x="8797216" y="4300824"/>
                  <a:pt x="8797216" y="4297682"/>
                </a:cubicBezTo>
                <a:cubicBezTo>
                  <a:pt x="8797216" y="4294537"/>
                  <a:pt x="8795045" y="4294537"/>
                  <a:pt x="8795045" y="4294537"/>
                </a:cubicBezTo>
                <a:cubicBezTo>
                  <a:pt x="8792875" y="4294537"/>
                  <a:pt x="8790705" y="4294537"/>
                  <a:pt x="8790705" y="4294537"/>
                </a:cubicBezTo>
                <a:close/>
                <a:moveTo>
                  <a:pt x="4080481" y="4294537"/>
                </a:moveTo>
                <a:cubicBezTo>
                  <a:pt x="4078312" y="4297682"/>
                  <a:pt x="4078312" y="4300824"/>
                  <a:pt x="4078312" y="4300824"/>
                </a:cubicBezTo>
                <a:cubicBezTo>
                  <a:pt x="4078312" y="4303968"/>
                  <a:pt x="4080481" y="4303968"/>
                  <a:pt x="4082652" y="4303968"/>
                </a:cubicBezTo>
                <a:cubicBezTo>
                  <a:pt x="4082652" y="4303968"/>
                  <a:pt x="4082652" y="4303968"/>
                  <a:pt x="4084821" y="4303968"/>
                </a:cubicBezTo>
                <a:cubicBezTo>
                  <a:pt x="4084821" y="4300824"/>
                  <a:pt x="4086992" y="4300824"/>
                  <a:pt x="4086992" y="4297682"/>
                </a:cubicBezTo>
                <a:cubicBezTo>
                  <a:pt x="4086992" y="4294537"/>
                  <a:pt x="4084821" y="4294537"/>
                  <a:pt x="4084821" y="4294537"/>
                </a:cubicBezTo>
                <a:cubicBezTo>
                  <a:pt x="4082652" y="4294537"/>
                  <a:pt x="4080481" y="4294537"/>
                  <a:pt x="4080481" y="4294537"/>
                </a:cubicBezTo>
                <a:close/>
                <a:moveTo>
                  <a:pt x="8810828" y="4287465"/>
                </a:moveTo>
                <a:cubicBezTo>
                  <a:pt x="8810828" y="4290706"/>
                  <a:pt x="8806488" y="4290706"/>
                  <a:pt x="8804317" y="4290706"/>
                </a:cubicBezTo>
                <a:cubicBezTo>
                  <a:pt x="8804317" y="4293948"/>
                  <a:pt x="8804317" y="4293948"/>
                  <a:pt x="8804317" y="4297191"/>
                </a:cubicBezTo>
                <a:cubicBezTo>
                  <a:pt x="8806488" y="4297191"/>
                  <a:pt x="8806488" y="4300432"/>
                  <a:pt x="8806488" y="4300432"/>
                </a:cubicBezTo>
                <a:cubicBezTo>
                  <a:pt x="8806488" y="4297191"/>
                  <a:pt x="8808657" y="4293948"/>
                  <a:pt x="8810828" y="4293948"/>
                </a:cubicBezTo>
                <a:cubicBezTo>
                  <a:pt x="8810828" y="4293948"/>
                  <a:pt x="8810828" y="4297191"/>
                  <a:pt x="8812997" y="4293948"/>
                </a:cubicBezTo>
                <a:cubicBezTo>
                  <a:pt x="8810828" y="4293948"/>
                  <a:pt x="8810828" y="4293948"/>
                  <a:pt x="8810828" y="4290706"/>
                </a:cubicBezTo>
                <a:cubicBezTo>
                  <a:pt x="8810828" y="4290706"/>
                  <a:pt x="8812997" y="4287465"/>
                  <a:pt x="8810828" y="4287465"/>
                </a:cubicBezTo>
                <a:close/>
                <a:moveTo>
                  <a:pt x="4100605" y="4287465"/>
                </a:moveTo>
                <a:cubicBezTo>
                  <a:pt x="4100605" y="4290706"/>
                  <a:pt x="4096264" y="4290706"/>
                  <a:pt x="4094093" y="4290706"/>
                </a:cubicBezTo>
                <a:cubicBezTo>
                  <a:pt x="4094093" y="4293948"/>
                  <a:pt x="4094093" y="4293948"/>
                  <a:pt x="4094093" y="4297191"/>
                </a:cubicBezTo>
                <a:cubicBezTo>
                  <a:pt x="4096264" y="4297191"/>
                  <a:pt x="4096264" y="4300432"/>
                  <a:pt x="4096264" y="4300432"/>
                </a:cubicBezTo>
                <a:cubicBezTo>
                  <a:pt x="4096264" y="4297191"/>
                  <a:pt x="4098434" y="4293948"/>
                  <a:pt x="4100605" y="4293948"/>
                </a:cubicBezTo>
                <a:cubicBezTo>
                  <a:pt x="4100605" y="4293948"/>
                  <a:pt x="4100605" y="4297191"/>
                  <a:pt x="4102774" y="4293948"/>
                </a:cubicBezTo>
                <a:cubicBezTo>
                  <a:pt x="4100605" y="4293948"/>
                  <a:pt x="4100605" y="4293948"/>
                  <a:pt x="4100605" y="4290706"/>
                </a:cubicBezTo>
                <a:cubicBezTo>
                  <a:pt x="4100605" y="4290706"/>
                  <a:pt x="4102774" y="4287465"/>
                  <a:pt x="4100605" y="4287465"/>
                </a:cubicBezTo>
                <a:close/>
                <a:moveTo>
                  <a:pt x="8822385" y="4283536"/>
                </a:moveTo>
                <a:cubicBezTo>
                  <a:pt x="8821547" y="4283143"/>
                  <a:pt x="8821547" y="4283143"/>
                  <a:pt x="8823783" y="4284715"/>
                </a:cubicBezTo>
                <a:cubicBezTo>
                  <a:pt x="8823223" y="4286286"/>
                  <a:pt x="8823503" y="4287072"/>
                  <a:pt x="8824133" y="4287367"/>
                </a:cubicBezTo>
                <a:cubicBezTo>
                  <a:pt x="8824761" y="4287661"/>
                  <a:pt x="8825739" y="4287466"/>
                  <a:pt x="8826577" y="4287072"/>
                </a:cubicBezTo>
                <a:cubicBezTo>
                  <a:pt x="8828255" y="4286286"/>
                  <a:pt x="8829372" y="4284715"/>
                  <a:pt x="8826019" y="4284715"/>
                </a:cubicBezTo>
                <a:cubicBezTo>
                  <a:pt x="8824901" y="4284715"/>
                  <a:pt x="8823224" y="4283929"/>
                  <a:pt x="8822385" y="4283536"/>
                </a:cubicBezTo>
                <a:close/>
                <a:moveTo>
                  <a:pt x="4112162" y="4283536"/>
                </a:moveTo>
                <a:cubicBezTo>
                  <a:pt x="4111323" y="4283143"/>
                  <a:pt x="4111323" y="4283143"/>
                  <a:pt x="4113559" y="4284715"/>
                </a:cubicBezTo>
                <a:cubicBezTo>
                  <a:pt x="4113000" y="4286286"/>
                  <a:pt x="4113280" y="4287072"/>
                  <a:pt x="4113909" y="4287367"/>
                </a:cubicBezTo>
                <a:cubicBezTo>
                  <a:pt x="4114538" y="4287661"/>
                  <a:pt x="4115515" y="4287466"/>
                  <a:pt x="4116353" y="4287072"/>
                </a:cubicBezTo>
                <a:cubicBezTo>
                  <a:pt x="4118032" y="4286286"/>
                  <a:pt x="4119149" y="4284715"/>
                  <a:pt x="4115795" y="4284715"/>
                </a:cubicBezTo>
                <a:cubicBezTo>
                  <a:pt x="4114677" y="4284715"/>
                  <a:pt x="4113000" y="4283929"/>
                  <a:pt x="4112162" y="4283536"/>
                </a:cubicBezTo>
                <a:close/>
                <a:moveTo>
                  <a:pt x="8815102" y="4281571"/>
                </a:moveTo>
                <a:cubicBezTo>
                  <a:pt x="8812997" y="4281571"/>
                  <a:pt x="8812997" y="4281571"/>
                  <a:pt x="8812997" y="4284715"/>
                </a:cubicBezTo>
                <a:cubicBezTo>
                  <a:pt x="8812997" y="4284715"/>
                  <a:pt x="8812997" y="4287857"/>
                  <a:pt x="8815102" y="4287857"/>
                </a:cubicBezTo>
                <a:cubicBezTo>
                  <a:pt x="8815102" y="4291001"/>
                  <a:pt x="8815102" y="4291001"/>
                  <a:pt x="8815102" y="4291001"/>
                </a:cubicBezTo>
                <a:cubicBezTo>
                  <a:pt x="8815102" y="4291001"/>
                  <a:pt x="8817207" y="4291001"/>
                  <a:pt x="8817207" y="4291001"/>
                </a:cubicBezTo>
                <a:cubicBezTo>
                  <a:pt x="8819311" y="4291001"/>
                  <a:pt x="8819311" y="4287857"/>
                  <a:pt x="8819311" y="4287857"/>
                </a:cubicBezTo>
                <a:cubicBezTo>
                  <a:pt x="8819311" y="4287857"/>
                  <a:pt x="8819311" y="4284715"/>
                  <a:pt x="8817207" y="4284715"/>
                </a:cubicBezTo>
                <a:cubicBezTo>
                  <a:pt x="8817207" y="4284715"/>
                  <a:pt x="8815102" y="4284715"/>
                  <a:pt x="8815102" y="4281571"/>
                </a:cubicBezTo>
                <a:close/>
                <a:moveTo>
                  <a:pt x="4104879" y="4281571"/>
                </a:moveTo>
                <a:cubicBezTo>
                  <a:pt x="4102774" y="4281571"/>
                  <a:pt x="4102774" y="4281571"/>
                  <a:pt x="4102774" y="4284715"/>
                </a:cubicBezTo>
                <a:cubicBezTo>
                  <a:pt x="4102774" y="4284715"/>
                  <a:pt x="4102774" y="4287857"/>
                  <a:pt x="4104879" y="4287857"/>
                </a:cubicBezTo>
                <a:cubicBezTo>
                  <a:pt x="4104879" y="4291001"/>
                  <a:pt x="4104879" y="4291001"/>
                  <a:pt x="4104879" y="4291001"/>
                </a:cubicBezTo>
                <a:cubicBezTo>
                  <a:pt x="4104879" y="4291001"/>
                  <a:pt x="4106984" y="4291001"/>
                  <a:pt x="4106984" y="4291001"/>
                </a:cubicBezTo>
                <a:cubicBezTo>
                  <a:pt x="4109088" y="4291001"/>
                  <a:pt x="4109088" y="4287857"/>
                  <a:pt x="4109088" y="4287857"/>
                </a:cubicBezTo>
                <a:cubicBezTo>
                  <a:pt x="4109088" y="4287857"/>
                  <a:pt x="4109088" y="4284715"/>
                  <a:pt x="4106984" y="4284715"/>
                </a:cubicBezTo>
                <a:cubicBezTo>
                  <a:pt x="4106984" y="4284715"/>
                  <a:pt x="4104879" y="4284715"/>
                  <a:pt x="4104879" y="4281571"/>
                </a:cubicBezTo>
                <a:close/>
                <a:moveTo>
                  <a:pt x="8880043" y="4268337"/>
                </a:moveTo>
                <a:cubicBezTo>
                  <a:pt x="8880043" y="4274801"/>
                  <a:pt x="8882221" y="4278034"/>
                  <a:pt x="8880043" y="4278034"/>
                </a:cubicBezTo>
                <a:cubicBezTo>
                  <a:pt x="8877865" y="4278034"/>
                  <a:pt x="8880043" y="4271569"/>
                  <a:pt x="8877865" y="4271569"/>
                </a:cubicBezTo>
                <a:cubicBezTo>
                  <a:pt x="8880043" y="4290964"/>
                  <a:pt x="8875687" y="4278034"/>
                  <a:pt x="8873507" y="4284500"/>
                </a:cubicBezTo>
                <a:cubicBezTo>
                  <a:pt x="8875687" y="4294197"/>
                  <a:pt x="8877865" y="4284500"/>
                  <a:pt x="8880043" y="4294197"/>
                </a:cubicBezTo>
                <a:cubicBezTo>
                  <a:pt x="8875687" y="4287732"/>
                  <a:pt x="8873507" y="4297429"/>
                  <a:pt x="8866973" y="4297429"/>
                </a:cubicBezTo>
                <a:cubicBezTo>
                  <a:pt x="8866973" y="4297429"/>
                  <a:pt x="8865883" y="4295813"/>
                  <a:pt x="8864521" y="4294197"/>
                </a:cubicBezTo>
                <a:lnTo>
                  <a:pt x="8862587" y="4292667"/>
                </a:lnTo>
                <a:lnTo>
                  <a:pt x="8865459" y="4291950"/>
                </a:lnTo>
                <a:cubicBezTo>
                  <a:pt x="8867600" y="4291415"/>
                  <a:pt x="8869741" y="4290881"/>
                  <a:pt x="8869741" y="4290881"/>
                </a:cubicBezTo>
                <a:cubicBezTo>
                  <a:pt x="8869741" y="4290881"/>
                  <a:pt x="8869741" y="4290881"/>
                  <a:pt x="8868994" y="4285690"/>
                </a:cubicBezTo>
                <a:cubicBezTo>
                  <a:pt x="8877561" y="4283550"/>
                  <a:pt x="8876814" y="4278361"/>
                  <a:pt x="8877137" y="4272904"/>
                </a:cubicBezTo>
                <a:lnTo>
                  <a:pt x="8878030" y="4270129"/>
                </a:lnTo>
                <a:close/>
                <a:moveTo>
                  <a:pt x="4169820" y="4268337"/>
                </a:moveTo>
                <a:cubicBezTo>
                  <a:pt x="4169820" y="4274801"/>
                  <a:pt x="4171998" y="4278034"/>
                  <a:pt x="4169820" y="4278034"/>
                </a:cubicBezTo>
                <a:cubicBezTo>
                  <a:pt x="4167641" y="4278034"/>
                  <a:pt x="4169820" y="4271569"/>
                  <a:pt x="4167641" y="4271569"/>
                </a:cubicBezTo>
                <a:cubicBezTo>
                  <a:pt x="4169820" y="4290964"/>
                  <a:pt x="4165463" y="4278034"/>
                  <a:pt x="4163284" y="4284500"/>
                </a:cubicBezTo>
                <a:cubicBezTo>
                  <a:pt x="4165463" y="4294197"/>
                  <a:pt x="4167641" y="4284500"/>
                  <a:pt x="4169820" y="4294197"/>
                </a:cubicBezTo>
                <a:cubicBezTo>
                  <a:pt x="4165463" y="4287732"/>
                  <a:pt x="4163284" y="4297429"/>
                  <a:pt x="4156749" y="4297429"/>
                </a:cubicBezTo>
                <a:cubicBezTo>
                  <a:pt x="4156749" y="4297429"/>
                  <a:pt x="4155659" y="4295813"/>
                  <a:pt x="4154298" y="4294197"/>
                </a:cubicBezTo>
                <a:lnTo>
                  <a:pt x="4152364" y="4292667"/>
                </a:lnTo>
                <a:lnTo>
                  <a:pt x="4155235" y="4291950"/>
                </a:lnTo>
                <a:cubicBezTo>
                  <a:pt x="4157376" y="4291415"/>
                  <a:pt x="4159518" y="4290881"/>
                  <a:pt x="4159518" y="4290881"/>
                </a:cubicBezTo>
                <a:cubicBezTo>
                  <a:pt x="4159518" y="4290881"/>
                  <a:pt x="4159518" y="4290881"/>
                  <a:pt x="4158770" y="4285690"/>
                </a:cubicBezTo>
                <a:cubicBezTo>
                  <a:pt x="4167338" y="4283550"/>
                  <a:pt x="4166590" y="4278361"/>
                  <a:pt x="4166914" y="4272904"/>
                </a:cubicBezTo>
                <a:lnTo>
                  <a:pt x="4167807" y="4270129"/>
                </a:lnTo>
                <a:close/>
                <a:moveTo>
                  <a:pt x="951961" y="4268208"/>
                </a:moveTo>
                <a:cubicBezTo>
                  <a:pt x="951961" y="4268208"/>
                  <a:pt x="951961" y="4268208"/>
                  <a:pt x="942825" y="4270954"/>
                </a:cubicBezTo>
                <a:cubicBezTo>
                  <a:pt x="942825" y="4270954"/>
                  <a:pt x="942825" y="4270954"/>
                  <a:pt x="934925" y="4277390"/>
                </a:cubicBezTo>
                <a:cubicBezTo>
                  <a:pt x="935544" y="4279233"/>
                  <a:pt x="938140" y="4279468"/>
                  <a:pt x="941721" y="4278900"/>
                </a:cubicBezTo>
                <a:cubicBezTo>
                  <a:pt x="945302" y="4278330"/>
                  <a:pt x="949871" y="4276958"/>
                  <a:pt x="954439" y="4275586"/>
                </a:cubicBezTo>
                <a:cubicBezTo>
                  <a:pt x="954439" y="4275586"/>
                  <a:pt x="954439" y="4275586"/>
                  <a:pt x="953200" y="4271897"/>
                </a:cubicBezTo>
                <a:cubicBezTo>
                  <a:pt x="951961" y="4268208"/>
                  <a:pt x="951961" y="4268208"/>
                  <a:pt x="951961" y="4268208"/>
                </a:cubicBezTo>
                <a:close/>
                <a:moveTo>
                  <a:pt x="8673945" y="4265720"/>
                </a:moveTo>
                <a:lnTo>
                  <a:pt x="8682495" y="4266538"/>
                </a:lnTo>
                <a:lnTo>
                  <a:pt x="8682781" y="4271205"/>
                </a:lnTo>
                <a:cubicBezTo>
                  <a:pt x="8689293" y="4273032"/>
                  <a:pt x="8687288" y="4266803"/>
                  <a:pt x="8693801" y="4268629"/>
                </a:cubicBezTo>
                <a:cubicBezTo>
                  <a:pt x="8693801" y="4268629"/>
                  <a:pt x="8693737" y="4270736"/>
                  <a:pt x="8695929" y="4270643"/>
                </a:cubicBezTo>
                <a:cubicBezTo>
                  <a:pt x="8693737" y="4270736"/>
                  <a:pt x="8693737" y="4270736"/>
                  <a:pt x="8693737" y="4270736"/>
                </a:cubicBezTo>
                <a:cubicBezTo>
                  <a:pt x="8684847" y="4275326"/>
                  <a:pt x="8690986" y="4289794"/>
                  <a:pt x="8680029" y="4290263"/>
                </a:cubicBezTo>
                <a:cubicBezTo>
                  <a:pt x="8681971" y="4298597"/>
                  <a:pt x="8686167" y="4304732"/>
                  <a:pt x="8683789" y="4311146"/>
                </a:cubicBezTo>
                <a:cubicBezTo>
                  <a:pt x="8681598" y="4311241"/>
                  <a:pt x="8679406" y="4311333"/>
                  <a:pt x="8675023" y="4311521"/>
                </a:cubicBezTo>
                <a:cubicBezTo>
                  <a:pt x="8675335" y="4300986"/>
                  <a:pt x="8664877" y="4284599"/>
                  <a:pt x="8678335" y="4273499"/>
                </a:cubicBezTo>
                <a:close/>
                <a:moveTo>
                  <a:pt x="3963721" y="4265720"/>
                </a:moveTo>
                <a:lnTo>
                  <a:pt x="3972272" y="4266538"/>
                </a:lnTo>
                <a:lnTo>
                  <a:pt x="3972557" y="4271205"/>
                </a:lnTo>
                <a:cubicBezTo>
                  <a:pt x="3979069" y="4273032"/>
                  <a:pt x="3977065" y="4266803"/>
                  <a:pt x="3983577" y="4268629"/>
                </a:cubicBezTo>
                <a:cubicBezTo>
                  <a:pt x="3983577" y="4268629"/>
                  <a:pt x="3983514" y="4270736"/>
                  <a:pt x="3985706" y="4270643"/>
                </a:cubicBezTo>
                <a:cubicBezTo>
                  <a:pt x="3983514" y="4270736"/>
                  <a:pt x="3983514" y="4270736"/>
                  <a:pt x="3983514" y="4270736"/>
                </a:cubicBezTo>
                <a:cubicBezTo>
                  <a:pt x="3974623" y="4275326"/>
                  <a:pt x="3980763" y="4289794"/>
                  <a:pt x="3969805" y="4290263"/>
                </a:cubicBezTo>
                <a:cubicBezTo>
                  <a:pt x="3971747" y="4298597"/>
                  <a:pt x="3975943" y="4304732"/>
                  <a:pt x="3973565" y="4311146"/>
                </a:cubicBezTo>
                <a:cubicBezTo>
                  <a:pt x="3971374" y="4311241"/>
                  <a:pt x="3969183" y="4311333"/>
                  <a:pt x="3964800" y="4311521"/>
                </a:cubicBezTo>
                <a:cubicBezTo>
                  <a:pt x="3965112" y="4300986"/>
                  <a:pt x="3954653" y="4284599"/>
                  <a:pt x="3968112" y="4273499"/>
                </a:cubicBezTo>
                <a:close/>
                <a:moveTo>
                  <a:pt x="8702842" y="4258919"/>
                </a:moveTo>
                <a:lnTo>
                  <a:pt x="8702814" y="4259825"/>
                </a:lnTo>
                <a:cubicBezTo>
                  <a:pt x="8702814" y="4259825"/>
                  <a:pt x="8702814" y="4259825"/>
                  <a:pt x="8700623" y="4259919"/>
                </a:cubicBezTo>
                <a:lnTo>
                  <a:pt x="8700588" y="4259840"/>
                </a:lnTo>
                <a:close/>
                <a:moveTo>
                  <a:pt x="3992618" y="4258919"/>
                </a:moveTo>
                <a:lnTo>
                  <a:pt x="3992591" y="4259825"/>
                </a:lnTo>
                <a:cubicBezTo>
                  <a:pt x="3992591" y="4259825"/>
                  <a:pt x="3992591" y="4259825"/>
                  <a:pt x="3990399" y="4259919"/>
                </a:cubicBezTo>
                <a:lnTo>
                  <a:pt x="3990364" y="4259840"/>
                </a:lnTo>
                <a:close/>
                <a:moveTo>
                  <a:pt x="880802" y="4252040"/>
                </a:moveTo>
                <a:lnTo>
                  <a:pt x="889671" y="4278441"/>
                </a:lnTo>
                <a:lnTo>
                  <a:pt x="894739" y="4293527"/>
                </a:lnTo>
                <a:cubicBezTo>
                  <a:pt x="894739" y="4293527"/>
                  <a:pt x="903218" y="4286826"/>
                  <a:pt x="901952" y="4283055"/>
                </a:cubicBezTo>
                <a:cubicBezTo>
                  <a:pt x="900684" y="4279283"/>
                  <a:pt x="890938" y="4282212"/>
                  <a:pt x="889671" y="4278441"/>
                </a:cubicBezTo>
                <a:cubicBezTo>
                  <a:pt x="898150" y="4271740"/>
                  <a:pt x="896883" y="4267969"/>
                  <a:pt x="905365" y="4261267"/>
                </a:cubicBezTo>
                <a:cubicBezTo>
                  <a:pt x="895616" y="4264197"/>
                  <a:pt x="894350" y="4260427"/>
                  <a:pt x="895616" y="4264197"/>
                </a:cubicBezTo>
                <a:cubicBezTo>
                  <a:pt x="883337" y="4259583"/>
                  <a:pt x="882068" y="4255812"/>
                  <a:pt x="880802" y="4252040"/>
                </a:cubicBezTo>
                <a:close/>
                <a:moveTo>
                  <a:pt x="8800032" y="4248932"/>
                </a:moveTo>
                <a:cubicBezTo>
                  <a:pt x="8800416" y="4251592"/>
                  <a:pt x="8796143" y="4252659"/>
                  <a:pt x="8790801" y="4253993"/>
                </a:cubicBezTo>
                <a:lnTo>
                  <a:pt x="8780706" y="4258294"/>
                </a:lnTo>
                <a:lnTo>
                  <a:pt x="8778014" y="4257257"/>
                </a:lnTo>
                <a:cubicBezTo>
                  <a:pt x="8776961" y="4257257"/>
                  <a:pt x="8775909" y="4257257"/>
                  <a:pt x="8773805" y="4255637"/>
                </a:cubicBezTo>
                <a:cubicBezTo>
                  <a:pt x="8775910" y="4265362"/>
                  <a:pt x="8769597" y="4258878"/>
                  <a:pt x="8771701" y="4268604"/>
                </a:cubicBezTo>
                <a:cubicBezTo>
                  <a:pt x="8773805" y="4268604"/>
                  <a:pt x="8773805" y="4262120"/>
                  <a:pt x="8775910" y="4262120"/>
                </a:cubicBezTo>
                <a:cubicBezTo>
                  <a:pt x="8776961" y="4263741"/>
                  <a:pt x="8778014" y="4263741"/>
                  <a:pt x="8779066" y="4262930"/>
                </a:cubicBezTo>
                <a:lnTo>
                  <a:pt x="8781640" y="4259627"/>
                </a:lnTo>
                <a:lnTo>
                  <a:pt x="8782734" y="4259453"/>
                </a:lnTo>
                <a:cubicBezTo>
                  <a:pt x="8783898" y="4259851"/>
                  <a:pt x="8784089" y="4261180"/>
                  <a:pt x="8784472" y="4263839"/>
                </a:cubicBezTo>
                <a:cubicBezTo>
                  <a:pt x="8781731" y="4275543"/>
                  <a:pt x="8786770" y="4279794"/>
                  <a:pt x="8793276" y="4278857"/>
                </a:cubicBezTo>
                <a:cubicBezTo>
                  <a:pt x="8799781" y="4277920"/>
                  <a:pt x="8807753" y="4271796"/>
                  <a:pt x="8810877" y="4262752"/>
                </a:cubicBezTo>
                <a:cubicBezTo>
                  <a:pt x="8810877" y="4262752"/>
                  <a:pt x="8813014" y="4262218"/>
                  <a:pt x="8815151" y="4261684"/>
                </a:cubicBezTo>
                <a:lnTo>
                  <a:pt x="8818594" y="4260824"/>
                </a:lnTo>
                <a:lnTo>
                  <a:pt x="8819114" y="4261530"/>
                </a:lnTo>
                <a:cubicBezTo>
                  <a:pt x="8819114" y="4261530"/>
                  <a:pt x="8821284" y="4261530"/>
                  <a:pt x="8821284" y="4261530"/>
                </a:cubicBezTo>
                <a:cubicBezTo>
                  <a:pt x="8823454" y="4261530"/>
                  <a:pt x="8823454" y="4261530"/>
                  <a:pt x="8823454" y="4261530"/>
                </a:cubicBezTo>
                <a:cubicBezTo>
                  <a:pt x="8823454" y="4261530"/>
                  <a:pt x="8825624" y="4261530"/>
                  <a:pt x="8825624" y="4261530"/>
                </a:cubicBezTo>
                <a:cubicBezTo>
                  <a:pt x="8825624" y="4258583"/>
                  <a:pt x="8825624" y="4258583"/>
                  <a:pt x="8825624" y="4258583"/>
                </a:cubicBezTo>
                <a:cubicBezTo>
                  <a:pt x="8823454" y="4255637"/>
                  <a:pt x="8823454" y="4255637"/>
                  <a:pt x="8823454" y="4255637"/>
                </a:cubicBezTo>
                <a:cubicBezTo>
                  <a:pt x="8821284" y="4255637"/>
                  <a:pt x="8821284" y="4255637"/>
                  <a:pt x="8821284" y="4255637"/>
                </a:cubicBezTo>
                <a:cubicBezTo>
                  <a:pt x="8821284" y="4255637"/>
                  <a:pt x="8819114" y="4255637"/>
                  <a:pt x="8819114" y="4255637"/>
                </a:cubicBezTo>
                <a:lnTo>
                  <a:pt x="8818773" y="4256099"/>
                </a:lnTo>
                <a:lnTo>
                  <a:pt x="8818658" y="4255298"/>
                </a:lnTo>
                <a:cubicBezTo>
                  <a:pt x="8818658" y="4255298"/>
                  <a:pt x="8810111" y="4257434"/>
                  <a:pt x="8810111" y="4257434"/>
                </a:cubicBezTo>
                <a:cubicBezTo>
                  <a:pt x="8810111" y="4257434"/>
                  <a:pt x="8810877" y="4262752"/>
                  <a:pt x="8810877" y="4262752"/>
                </a:cubicBezTo>
                <a:cubicBezTo>
                  <a:pt x="8801565" y="4259569"/>
                  <a:pt x="8808579" y="4246797"/>
                  <a:pt x="8800032" y="4248932"/>
                </a:cubicBezTo>
                <a:close/>
                <a:moveTo>
                  <a:pt x="4089809" y="4248932"/>
                </a:moveTo>
                <a:cubicBezTo>
                  <a:pt x="4090192" y="4251592"/>
                  <a:pt x="4085919" y="4252659"/>
                  <a:pt x="4080578" y="4253993"/>
                </a:cubicBezTo>
                <a:lnTo>
                  <a:pt x="4070482" y="4258294"/>
                </a:lnTo>
                <a:lnTo>
                  <a:pt x="4067791" y="4257257"/>
                </a:lnTo>
                <a:cubicBezTo>
                  <a:pt x="4066738" y="4257257"/>
                  <a:pt x="4065685" y="4257257"/>
                  <a:pt x="4063581" y="4255637"/>
                </a:cubicBezTo>
                <a:cubicBezTo>
                  <a:pt x="4065686" y="4265362"/>
                  <a:pt x="4059374" y="4258878"/>
                  <a:pt x="4061477" y="4268604"/>
                </a:cubicBezTo>
                <a:cubicBezTo>
                  <a:pt x="4063581" y="4268604"/>
                  <a:pt x="4063581" y="4262120"/>
                  <a:pt x="4065686" y="4262120"/>
                </a:cubicBezTo>
                <a:cubicBezTo>
                  <a:pt x="4066738" y="4263741"/>
                  <a:pt x="4067791" y="4263741"/>
                  <a:pt x="4068843" y="4262930"/>
                </a:cubicBezTo>
                <a:lnTo>
                  <a:pt x="4071416" y="4259627"/>
                </a:lnTo>
                <a:lnTo>
                  <a:pt x="4072510" y="4259453"/>
                </a:lnTo>
                <a:cubicBezTo>
                  <a:pt x="4073674" y="4259851"/>
                  <a:pt x="4073865" y="4261180"/>
                  <a:pt x="4074249" y="4263839"/>
                </a:cubicBezTo>
                <a:cubicBezTo>
                  <a:pt x="4071507" y="4275543"/>
                  <a:pt x="4076546" y="4279794"/>
                  <a:pt x="4083053" y="4278857"/>
                </a:cubicBezTo>
                <a:cubicBezTo>
                  <a:pt x="4089558" y="4277920"/>
                  <a:pt x="4097530" y="4271796"/>
                  <a:pt x="4100654" y="4262752"/>
                </a:cubicBezTo>
                <a:cubicBezTo>
                  <a:pt x="4100654" y="4262752"/>
                  <a:pt x="4102790" y="4262218"/>
                  <a:pt x="4104927" y="4261684"/>
                </a:cubicBezTo>
                <a:lnTo>
                  <a:pt x="4108370" y="4260824"/>
                </a:lnTo>
                <a:lnTo>
                  <a:pt x="4108890" y="4261530"/>
                </a:lnTo>
                <a:cubicBezTo>
                  <a:pt x="4108890" y="4261530"/>
                  <a:pt x="4111060" y="4261530"/>
                  <a:pt x="4111060" y="4261530"/>
                </a:cubicBezTo>
                <a:cubicBezTo>
                  <a:pt x="4113230" y="4261530"/>
                  <a:pt x="4113230" y="4261530"/>
                  <a:pt x="4113230" y="4261530"/>
                </a:cubicBezTo>
                <a:cubicBezTo>
                  <a:pt x="4113230" y="4261530"/>
                  <a:pt x="4115400" y="4261530"/>
                  <a:pt x="4115400" y="4261530"/>
                </a:cubicBezTo>
                <a:cubicBezTo>
                  <a:pt x="4115400" y="4258583"/>
                  <a:pt x="4115400" y="4258583"/>
                  <a:pt x="4115400" y="4258583"/>
                </a:cubicBezTo>
                <a:cubicBezTo>
                  <a:pt x="4113230" y="4255637"/>
                  <a:pt x="4113230" y="4255637"/>
                  <a:pt x="4113230" y="4255637"/>
                </a:cubicBezTo>
                <a:cubicBezTo>
                  <a:pt x="4111060" y="4255637"/>
                  <a:pt x="4111060" y="4255637"/>
                  <a:pt x="4111060" y="4255637"/>
                </a:cubicBezTo>
                <a:cubicBezTo>
                  <a:pt x="4111060" y="4255637"/>
                  <a:pt x="4108890" y="4255637"/>
                  <a:pt x="4108890" y="4255637"/>
                </a:cubicBezTo>
                <a:lnTo>
                  <a:pt x="4108550" y="4256099"/>
                </a:lnTo>
                <a:lnTo>
                  <a:pt x="4108435" y="4255298"/>
                </a:lnTo>
                <a:cubicBezTo>
                  <a:pt x="4108435" y="4255298"/>
                  <a:pt x="4099887" y="4257434"/>
                  <a:pt x="4099887" y="4257434"/>
                </a:cubicBezTo>
                <a:cubicBezTo>
                  <a:pt x="4099887" y="4257434"/>
                  <a:pt x="4100654" y="4262752"/>
                  <a:pt x="4100654" y="4262752"/>
                </a:cubicBezTo>
                <a:cubicBezTo>
                  <a:pt x="4091341" y="4259569"/>
                  <a:pt x="4098356" y="4246797"/>
                  <a:pt x="4089809" y="4248932"/>
                </a:cubicBezTo>
                <a:close/>
                <a:moveTo>
                  <a:pt x="8683245" y="4246804"/>
                </a:moveTo>
                <a:lnTo>
                  <a:pt x="8683465" y="4248027"/>
                </a:lnTo>
                <a:lnTo>
                  <a:pt x="8683403" y="4250135"/>
                </a:lnTo>
                <a:lnTo>
                  <a:pt x="8683376" y="4251033"/>
                </a:lnTo>
                <a:lnTo>
                  <a:pt x="8680059" y="4251862"/>
                </a:lnTo>
                <a:lnTo>
                  <a:pt x="8673877" y="4253408"/>
                </a:lnTo>
                <a:lnTo>
                  <a:pt x="8674861" y="4248656"/>
                </a:lnTo>
                <a:lnTo>
                  <a:pt x="8681185" y="4248156"/>
                </a:lnTo>
                <a:close/>
                <a:moveTo>
                  <a:pt x="3973022" y="4246804"/>
                </a:moveTo>
                <a:lnTo>
                  <a:pt x="3973242" y="4248027"/>
                </a:lnTo>
                <a:lnTo>
                  <a:pt x="3973180" y="4250135"/>
                </a:lnTo>
                <a:lnTo>
                  <a:pt x="3973153" y="4251033"/>
                </a:lnTo>
                <a:lnTo>
                  <a:pt x="3969836" y="4251862"/>
                </a:lnTo>
                <a:lnTo>
                  <a:pt x="3963654" y="4253408"/>
                </a:lnTo>
                <a:lnTo>
                  <a:pt x="3964637" y="4248656"/>
                </a:lnTo>
                <a:lnTo>
                  <a:pt x="3970961" y="4248156"/>
                </a:lnTo>
                <a:close/>
                <a:moveTo>
                  <a:pt x="8866973" y="4239383"/>
                </a:moveTo>
                <a:lnTo>
                  <a:pt x="8868879" y="4240859"/>
                </a:lnTo>
                <a:lnTo>
                  <a:pt x="8867277" y="4244931"/>
                </a:lnTo>
                <a:lnTo>
                  <a:pt x="8866973" y="4245137"/>
                </a:lnTo>
                <a:close/>
                <a:moveTo>
                  <a:pt x="4156749" y="4239383"/>
                </a:moveTo>
                <a:lnTo>
                  <a:pt x="4158655" y="4240859"/>
                </a:lnTo>
                <a:lnTo>
                  <a:pt x="4157054" y="4244931"/>
                </a:lnTo>
                <a:lnTo>
                  <a:pt x="4156749" y="4245137"/>
                </a:lnTo>
                <a:close/>
                <a:moveTo>
                  <a:pt x="8866973" y="4239243"/>
                </a:moveTo>
                <a:lnTo>
                  <a:pt x="8866973" y="4239383"/>
                </a:lnTo>
                <a:lnTo>
                  <a:pt x="8866917" y="4239341"/>
                </a:lnTo>
                <a:close/>
                <a:moveTo>
                  <a:pt x="4156749" y="4239243"/>
                </a:moveTo>
                <a:lnTo>
                  <a:pt x="4156749" y="4239383"/>
                </a:lnTo>
                <a:lnTo>
                  <a:pt x="4156694" y="4239341"/>
                </a:lnTo>
                <a:close/>
                <a:moveTo>
                  <a:pt x="8862616" y="4236010"/>
                </a:moveTo>
                <a:lnTo>
                  <a:pt x="8866917" y="4239341"/>
                </a:lnTo>
                <a:lnTo>
                  <a:pt x="8862615" y="4246920"/>
                </a:lnTo>
                <a:lnTo>
                  <a:pt x="8860461" y="4249517"/>
                </a:lnTo>
                <a:lnTo>
                  <a:pt x="8860457" y="4249520"/>
                </a:lnTo>
                <a:cubicBezTo>
                  <a:pt x="8857337" y="4250971"/>
                  <a:pt x="8855196" y="4251506"/>
                  <a:pt x="8855196" y="4251506"/>
                </a:cubicBezTo>
                <a:lnTo>
                  <a:pt x="8856805" y="4262680"/>
                </a:lnTo>
                <a:lnTo>
                  <a:pt x="8856080" y="4263083"/>
                </a:lnTo>
                <a:cubicBezTo>
                  <a:pt x="8855535" y="4261871"/>
                  <a:pt x="8854991" y="4260254"/>
                  <a:pt x="8853902" y="4261871"/>
                </a:cubicBezTo>
                <a:cubicBezTo>
                  <a:pt x="8851722" y="4258638"/>
                  <a:pt x="8849544" y="4252173"/>
                  <a:pt x="8847365" y="4252173"/>
                </a:cubicBezTo>
                <a:cubicBezTo>
                  <a:pt x="8847365" y="4248940"/>
                  <a:pt x="8847365" y="4248940"/>
                  <a:pt x="8847365" y="4245708"/>
                </a:cubicBezTo>
                <a:cubicBezTo>
                  <a:pt x="8847365" y="4245708"/>
                  <a:pt x="8849544" y="4245708"/>
                  <a:pt x="8851722" y="4245708"/>
                </a:cubicBezTo>
                <a:cubicBezTo>
                  <a:pt x="8853902" y="4252173"/>
                  <a:pt x="8864794" y="4245708"/>
                  <a:pt x="8862616" y="4236010"/>
                </a:cubicBezTo>
                <a:close/>
                <a:moveTo>
                  <a:pt x="4152392" y="4236010"/>
                </a:moveTo>
                <a:lnTo>
                  <a:pt x="4156694" y="4239341"/>
                </a:lnTo>
                <a:lnTo>
                  <a:pt x="4152391" y="4246920"/>
                </a:lnTo>
                <a:lnTo>
                  <a:pt x="4150237" y="4249517"/>
                </a:lnTo>
                <a:lnTo>
                  <a:pt x="4150233" y="4249520"/>
                </a:lnTo>
                <a:cubicBezTo>
                  <a:pt x="4147114" y="4250971"/>
                  <a:pt x="4144973" y="4251506"/>
                  <a:pt x="4144973" y="4251506"/>
                </a:cubicBezTo>
                <a:lnTo>
                  <a:pt x="4146581" y="4262680"/>
                </a:lnTo>
                <a:lnTo>
                  <a:pt x="4145856" y="4263083"/>
                </a:lnTo>
                <a:cubicBezTo>
                  <a:pt x="4145312" y="4261871"/>
                  <a:pt x="4144767" y="4260254"/>
                  <a:pt x="4143678" y="4261871"/>
                </a:cubicBezTo>
                <a:cubicBezTo>
                  <a:pt x="4141498" y="4258638"/>
                  <a:pt x="4139321" y="4252173"/>
                  <a:pt x="4137142" y="4252173"/>
                </a:cubicBezTo>
                <a:cubicBezTo>
                  <a:pt x="4137142" y="4248940"/>
                  <a:pt x="4137142" y="4248940"/>
                  <a:pt x="4137142" y="4245708"/>
                </a:cubicBezTo>
                <a:cubicBezTo>
                  <a:pt x="4137142" y="4245708"/>
                  <a:pt x="4139321" y="4245708"/>
                  <a:pt x="4141498" y="4245708"/>
                </a:cubicBezTo>
                <a:cubicBezTo>
                  <a:pt x="4143678" y="4252173"/>
                  <a:pt x="4154570" y="4245708"/>
                  <a:pt x="4152392" y="4236010"/>
                </a:cubicBezTo>
                <a:close/>
                <a:moveTo>
                  <a:pt x="950703" y="4192589"/>
                </a:moveTo>
                <a:cubicBezTo>
                  <a:pt x="939737" y="4195885"/>
                  <a:pt x="939737" y="4195885"/>
                  <a:pt x="939737" y="4195885"/>
                </a:cubicBezTo>
                <a:cubicBezTo>
                  <a:pt x="941014" y="4199688"/>
                  <a:pt x="944714" y="4201717"/>
                  <a:pt x="947935" y="4202318"/>
                </a:cubicBezTo>
                <a:cubicBezTo>
                  <a:pt x="951155" y="4202921"/>
                  <a:pt x="953897" y="4202096"/>
                  <a:pt x="953258" y="4200196"/>
                </a:cubicBezTo>
                <a:cubicBezTo>
                  <a:pt x="953258" y="4200196"/>
                  <a:pt x="961667" y="4189294"/>
                  <a:pt x="950703" y="4192589"/>
                </a:cubicBezTo>
                <a:close/>
                <a:moveTo>
                  <a:pt x="8698270" y="4186548"/>
                </a:moveTo>
                <a:cubicBezTo>
                  <a:pt x="8698270" y="4186548"/>
                  <a:pt x="8696097" y="4186641"/>
                  <a:pt x="8696034" y="4188761"/>
                </a:cubicBezTo>
                <a:cubicBezTo>
                  <a:pt x="8696034" y="4188761"/>
                  <a:pt x="8695971" y="4190883"/>
                  <a:pt x="8693797" y="4190975"/>
                </a:cubicBezTo>
                <a:cubicBezTo>
                  <a:pt x="8693797" y="4190975"/>
                  <a:pt x="8693797" y="4190975"/>
                  <a:pt x="8691623" y="4191068"/>
                </a:cubicBezTo>
                <a:cubicBezTo>
                  <a:pt x="8691623" y="4191068"/>
                  <a:pt x="8691687" y="4188948"/>
                  <a:pt x="8689514" y="4189040"/>
                </a:cubicBezTo>
                <a:cubicBezTo>
                  <a:pt x="8689514" y="4189040"/>
                  <a:pt x="8687279" y="4191254"/>
                  <a:pt x="8687279" y="4191254"/>
                </a:cubicBezTo>
                <a:cubicBezTo>
                  <a:pt x="8687279" y="4191254"/>
                  <a:pt x="8685167" y="4189227"/>
                  <a:pt x="8685167" y="4189227"/>
                </a:cubicBezTo>
                <a:cubicBezTo>
                  <a:pt x="8685167" y="4189227"/>
                  <a:pt x="8683057" y="4187199"/>
                  <a:pt x="8682993" y="4189320"/>
                </a:cubicBezTo>
                <a:cubicBezTo>
                  <a:pt x="8680819" y="4189412"/>
                  <a:pt x="8680819" y="4189412"/>
                  <a:pt x="8680757" y="4191533"/>
                </a:cubicBezTo>
                <a:cubicBezTo>
                  <a:pt x="8680695" y="4193653"/>
                  <a:pt x="8682868" y="4193560"/>
                  <a:pt x="8684978" y="4195588"/>
                </a:cubicBezTo>
                <a:cubicBezTo>
                  <a:pt x="8689263" y="4197523"/>
                  <a:pt x="8680506" y="4200016"/>
                  <a:pt x="8689200" y="4199645"/>
                </a:cubicBezTo>
                <a:cubicBezTo>
                  <a:pt x="8691374" y="4199551"/>
                  <a:pt x="8691374" y="4199551"/>
                  <a:pt x="8691374" y="4199551"/>
                </a:cubicBezTo>
                <a:lnTo>
                  <a:pt x="8690873" y="4200496"/>
                </a:lnTo>
                <a:lnTo>
                  <a:pt x="8683991" y="4201238"/>
                </a:lnTo>
                <a:cubicBezTo>
                  <a:pt x="8680473" y="4201509"/>
                  <a:pt x="8678183" y="4202082"/>
                  <a:pt x="8678521" y="4204428"/>
                </a:cubicBezTo>
                <a:cubicBezTo>
                  <a:pt x="8679198" y="4209121"/>
                  <a:pt x="8687677" y="4202140"/>
                  <a:pt x="8688354" y="4206833"/>
                </a:cubicBezTo>
                <a:lnTo>
                  <a:pt x="8689013" y="4205964"/>
                </a:lnTo>
                <a:lnTo>
                  <a:pt x="8689013" y="4206005"/>
                </a:lnTo>
                <a:cubicBezTo>
                  <a:pt x="8689013" y="4206005"/>
                  <a:pt x="8691185" y="4205913"/>
                  <a:pt x="8691249" y="4203792"/>
                </a:cubicBezTo>
                <a:lnTo>
                  <a:pt x="8691273" y="4202989"/>
                </a:lnTo>
                <a:lnTo>
                  <a:pt x="8692305" y="4201629"/>
                </a:lnTo>
                <a:lnTo>
                  <a:pt x="8700004" y="4201298"/>
                </a:lnTo>
                <a:cubicBezTo>
                  <a:pt x="8700067" y="4199179"/>
                  <a:pt x="8701233" y="4196482"/>
                  <a:pt x="8701559" y="4194614"/>
                </a:cubicBezTo>
                <a:cubicBezTo>
                  <a:pt x="8701884" y="4192747"/>
                  <a:pt x="8701373" y="4191710"/>
                  <a:pt x="8698083" y="4192910"/>
                </a:cubicBezTo>
                <a:lnTo>
                  <a:pt x="8695909" y="4193003"/>
                </a:lnTo>
                <a:cubicBezTo>
                  <a:pt x="8698145" y="4190789"/>
                  <a:pt x="8698145" y="4190789"/>
                  <a:pt x="8698208" y="4188669"/>
                </a:cubicBezTo>
                <a:cubicBezTo>
                  <a:pt x="8698208" y="4188669"/>
                  <a:pt x="8698270" y="4186548"/>
                  <a:pt x="8698270" y="4186548"/>
                </a:cubicBezTo>
                <a:close/>
                <a:moveTo>
                  <a:pt x="3988046" y="4186548"/>
                </a:moveTo>
                <a:cubicBezTo>
                  <a:pt x="3988046" y="4186548"/>
                  <a:pt x="3985873" y="4186641"/>
                  <a:pt x="3985810" y="4188761"/>
                </a:cubicBezTo>
                <a:cubicBezTo>
                  <a:pt x="3985810" y="4188761"/>
                  <a:pt x="3985747" y="4190883"/>
                  <a:pt x="3983574" y="4190975"/>
                </a:cubicBezTo>
                <a:cubicBezTo>
                  <a:pt x="3983574" y="4190975"/>
                  <a:pt x="3983574" y="4190975"/>
                  <a:pt x="3981400" y="4191068"/>
                </a:cubicBezTo>
                <a:cubicBezTo>
                  <a:pt x="3981400" y="4191068"/>
                  <a:pt x="3981463" y="4188948"/>
                  <a:pt x="3979290" y="4189040"/>
                </a:cubicBezTo>
                <a:cubicBezTo>
                  <a:pt x="3979290" y="4189040"/>
                  <a:pt x="3977055" y="4191254"/>
                  <a:pt x="3977055" y="4191254"/>
                </a:cubicBezTo>
                <a:cubicBezTo>
                  <a:pt x="3977055" y="4191254"/>
                  <a:pt x="3974943" y="4189227"/>
                  <a:pt x="3974943" y="4189227"/>
                </a:cubicBezTo>
                <a:cubicBezTo>
                  <a:pt x="3974943" y="4189227"/>
                  <a:pt x="3972833" y="4187199"/>
                  <a:pt x="3972770" y="4189320"/>
                </a:cubicBezTo>
                <a:cubicBezTo>
                  <a:pt x="3970596" y="4189412"/>
                  <a:pt x="3970596" y="4189412"/>
                  <a:pt x="3970534" y="4191533"/>
                </a:cubicBezTo>
                <a:cubicBezTo>
                  <a:pt x="3970472" y="4193653"/>
                  <a:pt x="3972645" y="4193560"/>
                  <a:pt x="3974755" y="4195588"/>
                </a:cubicBezTo>
                <a:cubicBezTo>
                  <a:pt x="3979040" y="4197523"/>
                  <a:pt x="3970282" y="4200016"/>
                  <a:pt x="3978976" y="4199645"/>
                </a:cubicBezTo>
                <a:cubicBezTo>
                  <a:pt x="3981150" y="4199551"/>
                  <a:pt x="3981150" y="4199551"/>
                  <a:pt x="3981150" y="4199551"/>
                </a:cubicBezTo>
                <a:lnTo>
                  <a:pt x="3980649" y="4200496"/>
                </a:lnTo>
                <a:lnTo>
                  <a:pt x="3973767" y="4201238"/>
                </a:lnTo>
                <a:cubicBezTo>
                  <a:pt x="3970249" y="4201509"/>
                  <a:pt x="3967959" y="4202082"/>
                  <a:pt x="3968298" y="4204428"/>
                </a:cubicBezTo>
                <a:cubicBezTo>
                  <a:pt x="3968974" y="4209121"/>
                  <a:pt x="3977453" y="4202140"/>
                  <a:pt x="3978130" y="4206833"/>
                </a:cubicBezTo>
                <a:lnTo>
                  <a:pt x="3978790" y="4205964"/>
                </a:lnTo>
                <a:lnTo>
                  <a:pt x="3978789" y="4206005"/>
                </a:lnTo>
                <a:cubicBezTo>
                  <a:pt x="3978789" y="4206005"/>
                  <a:pt x="3980962" y="4205913"/>
                  <a:pt x="3981025" y="4203792"/>
                </a:cubicBezTo>
                <a:lnTo>
                  <a:pt x="3981049" y="4202989"/>
                </a:lnTo>
                <a:lnTo>
                  <a:pt x="3982082" y="4201629"/>
                </a:lnTo>
                <a:lnTo>
                  <a:pt x="3989780" y="4201298"/>
                </a:lnTo>
                <a:cubicBezTo>
                  <a:pt x="3989844" y="4199179"/>
                  <a:pt x="3991009" y="4196482"/>
                  <a:pt x="3991335" y="4194614"/>
                </a:cubicBezTo>
                <a:cubicBezTo>
                  <a:pt x="3991660" y="4192747"/>
                  <a:pt x="3991149" y="4191710"/>
                  <a:pt x="3987859" y="4192910"/>
                </a:cubicBezTo>
                <a:lnTo>
                  <a:pt x="3985686" y="4193003"/>
                </a:lnTo>
                <a:cubicBezTo>
                  <a:pt x="3987922" y="4190789"/>
                  <a:pt x="3987922" y="4190789"/>
                  <a:pt x="3987984" y="4188669"/>
                </a:cubicBezTo>
                <a:cubicBezTo>
                  <a:pt x="3987984" y="4188669"/>
                  <a:pt x="3988046" y="4186548"/>
                  <a:pt x="3988046" y="4186548"/>
                </a:cubicBezTo>
                <a:close/>
                <a:moveTo>
                  <a:pt x="8848943" y="4185180"/>
                </a:moveTo>
                <a:lnTo>
                  <a:pt x="8854793" y="4187094"/>
                </a:lnTo>
                <a:lnTo>
                  <a:pt x="8849544" y="4188406"/>
                </a:lnTo>
                <a:lnTo>
                  <a:pt x="8849544" y="4187520"/>
                </a:lnTo>
                <a:lnTo>
                  <a:pt x="8848826" y="4188586"/>
                </a:lnTo>
                <a:lnTo>
                  <a:pt x="8847365" y="4188951"/>
                </a:lnTo>
                <a:lnTo>
                  <a:pt x="8847365" y="4187520"/>
                </a:lnTo>
                <a:close/>
                <a:moveTo>
                  <a:pt x="4138719" y="4185180"/>
                </a:moveTo>
                <a:lnTo>
                  <a:pt x="4144569" y="4187094"/>
                </a:lnTo>
                <a:lnTo>
                  <a:pt x="4139321" y="4188406"/>
                </a:lnTo>
                <a:lnTo>
                  <a:pt x="4139321" y="4187520"/>
                </a:lnTo>
                <a:lnTo>
                  <a:pt x="4138602" y="4188586"/>
                </a:lnTo>
                <a:lnTo>
                  <a:pt x="4137142" y="4188951"/>
                </a:lnTo>
                <a:lnTo>
                  <a:pt x="4137142" y="4187520"/>
                </a:lnTo>
                <a:close/>
                <a:moveTo>
                  <a:pt x="8738189" y="4178597"/>
                </a:moveTo>
                <a:lnTo>
                  <a:pt x="8739059" y="4184641"/>
                </a:lnTo>
                <a:lnTo>
                  <a:pt x="8737865" y="4184693"/>
                </a:lnTo>
                <a:lnTo>
                  <a:pt x="8737418" y="4178759"/>
                </a:lnTo>
                <a:close/>
                <a:moveTo>
                  <a:pt x="4027966" y="4178597"/>
                </a:moveTo>
                <a:lnTo>
                  <a:pt x="4028836" y="4184641"/>
                </a:lnTo>
                <a:lnTo>
                  <a:pt x="4027641" y="4184693"/>
                </a:lnTo>
                <a:lnTo>
                  <a:pt x="4027194" y="4178759"/>
                </a:lnTo>
                <a:close/>
                <a:moveTo>
                  <a:pt x="8823651" y="4174298"/>
                </a:moveTo>
                <a:cubicBezTo>
                  <a:pt x="8823651" y="4180978"/>
                  <a:pt x="8819180" y="4180978"/>
                  <a:pt x="8819180" y="4187659"/>
                </a:cubicBezTo>
                <a:cubicBezTo>
                  <a:pt x="8819180" y="4184319"/>
                  <a:pt x="8816944" y="4184319"/>
                  <a:pt x="8816944" y="4187659"/>
                </a:cubicBezTo>
                <a:cubicBezTo>
                  <a:pt x="8817502" y="4189328"/>
                  <a:pt x="8818620" y="4189537"/>
                  <a:pt x="8819878" y="4188858"/>
                </a:cubicBezTo>
                <a:cubicBezTo>
                  <a:pt x="8823651" y="4186823"/>
                  <a:pt x="8828682" y="4176803"/>
                  <a:pt x="8823651" y="4174298"/>
                </a:cubicBezTo>
                <a:close/>
                <a:moveTo>
                  <a:pt x="4113428" y="4174298"/>
                </a:moveTo>
                <a:cubicBezTo>
                  <a:pt x="4113428" y="4180978"/>
                  <a:pt x="4108956" y="4180978"/>
                  <a:pt x="4108956" y="4187659"/>
                </a:cubicBezTo>
                <a:cubicBezTo>
                  <a:pt x="4108956" y="4184319"/>
                  <a:pt x="4106720" y="4184319"/>
                  <a:pt x="4106720" y="4187659"/>
                </a:cubicBezTo>
                <a:cubicBezTo>
                  <a:pt x="4107279" y="4189328"/>
                  <a:pt x="4108396" y="4189537"/>
                  <a:pt x="4109655" y="4188858"/>
                </a:cubicBezTo>
                <a:cubicBezTo>
                  <a:pt x="4113428" y="4186823"/>
                  <a:pt x="4118458" y="4176803"/>
                  <a:pt x="4113428" y="4174298"/>
                </a:cubicBezTo>
                <a:close/>
                <a:moveTo>
                  <a:pt x="8701676" y="4171592"/>
                </a:moveTo>
                <a:cubicBezTo>
                  <a:pt x="8702423" y="4176781"/>
                  <a:pt x="8702423" y="4176781"/>
                  <a:pt x="8703171" y="4181969"/>
                </a:cubicBezTo>
                <a:cubicBezTo>
                  <a:pt x="8708203" y="4186089"/>
                  <a:pt x="8714628" y="4184483"/>
                  <a:pt x="8720960" y="4182229"/>
                </a:cubicBezTo>
                <a:lnTo>
                  <a:pt x="8732632" y="4179768"/>
                </a:lnTo>
                <a:lnTo>
                  <a:pt x="8733288" y="4186975"/>
                </a:lnTo>
                <a:cubicBezTo>
                  <a:pt x="8735546" y="4186878"/>
                  <a:pt x="8735546" y="4186878"/>
                  <a:pt x="8735546" y="4186878"/>
                </a:cubicBezTo>
                <a:cubicBezTo>
                  <a:pt x="8737741" y="4188871"/>
                  <a:pt x="8737741" y="4188871"/>
                  <a:pt x="8737741" y="4188871"/>
                </a:cubicBezTo>
                <a:lnTo>
                  <a:pt x="8739794" y="4189747"/>
                </a:lnTo>
                <a:lnTo>
                  <a:pt x="8740431" y="4194165"/>
                </a:lnTo>
                <a:cubicBezTo>
                  <a:pt x="8731863" y="4196305"/>
                  <a:pt x="8724043" y="4203635"/>
                  <a:pt x="8715475" y="4205776"/>
                </a:cubicBezTo>
                <a:lnTo>
                  <a:pt x="8712871" y="4209032"/>
                </a:lnTo>
                <a:lnTo>
                  <a:pt x="8712947" y="4206506"/>
                </a:lnTo>
                <a:cubicBezTo>
                  <a:pt x="8712947" y="4206506"/>
                  <a:pt x="8712947" y="4206506"/>
                  <a:pt x="8710954" y="4206591"/>
                </a:cubicBezTo>
                <a:cubicBezTo>
                  <a:pt x="8708899" y="4208777"/>
                  <a:pt x="8708899" y="4208777"/>
                  <a:pt x="8708899" y="4208777"/>
                </a:cubicBezTo>
                <a:lnTo>
                  <a:pt x="8708797" y="4212262"/>
                </a:lnTo>
                <a:lnTo>
                  <a:pt x="8699627" y="4215080"/>
                </a:lnTo>
                <a:lnTo>
                  <a:pt x="8699183" y="4212597"/>
                </a:lnTo>
                <a:cubicBezTo>
                  <a:pt x="8697998" y="4209919"/>
                  <a:pt x="8696138" y="4208027"/>
                  <a:pt x="8693415" y="4207616"/>
                </a:cubicBezTo>
                <a:cubicBezTo>
                  <a:pt x="8693229" y="4213938"/>
                  <a:pt x="8686653" y="4214220"/>
                  <a:pt x="8690849" y="4220353"/>
                </a:cubicBezTo>
                <a:cubicBezTo>
                  <a:pt x="8677701" y="4220916"/>
                  <a:pt x="8683901" y="4233277"/>
                  <a:pt x="8685907" y="4239505"/>
                </a:cubicBezTo>
                <a:cubicBezTo>
                  <a:pt x="8683731" y="4239072"/>
                  <a:pt x="8682635" y="4239119"/>
                  <a:pt x="8682179" y="4239499"/>
                </a:cubicBezTo>
                <a:lnTo>
                  <a:pt x="8682263" y="4241006"/>
                </a:lnTo>
                <a:lnTo>
                  <a:pt x="8681582" y="4240350"/>
                </a:lnTo>
                <a:cubicBezTo>
                  <a:pt x="8679628" y="4236386"/>
                  <a:pt x="8679181" y="4231360"/>
                  <a:pt x="8675471" y="4230574"/>
                </a:cubicBezTo>
                <a:lnTo>
                  <a:pt x="8672419" y="4231519"/>
                </a:lnTo>
                <a:lnTo>
                  <a:pt x="8671869" y="4230799"/>
                </a:lnTo>
                <a:lnTo>
                  <a:pt x="8671350" y="4222747"/>
                </a:lnTo>
                <a:lnTo>
                  <a:pt x="8671664" y="4222670"/>
                </a:lnTo>
                <a:lnTo>
                  <a:pt x="8671333" y="4222473"/>
                </a:lnTo>
                <a:lnTo>
                  <a:pt x="8671166" y="4219880"/>
                </a:lnTo>
                <a:cubicBezTo>
                  <a:pt x="8671955" y="4211692"/>
                  <a:pt x="8674973" y="4202092"/>
                  <a:pt x="8678511" y="4193523"/>
                </a:cubicBezTo>
                <a:cubicBezTo>
                  <a:pt x="8676320" y="4193616"/>
                  <a:pt x="8671937" y="4193804"/>
                  <a:pt x="8671998" y="4191697"/>
                </a:cubicBezTo>
                <a:lnTo>
                  <a:pt x="8672557" y="4184244"/>
                </a:lnTo>
                <a:lnTo>
                  <a:pt x="8685290" y="4181062"/>
                </a:lnTo>
                <a:cubicBezTo>
                  <a:pt x="8685290" y="4181062"/>
                  <a:pt x="8685290" y="4181062"/>
                  <a:pt x="8684543" y="4175872"/>
                </a:cubicBezTo>
                <a:cubicBezTo>
                  <a:pt x="8684543" y="4175872"/>
                  <a:pt x="8693108" y="4173732"/>
                  <a:pt x="8693108" y="4173732"/>
                </a:cubicBezTo>
                <a:cubicBezTo>
                  <a:pt x="8701676" y="4171592"/>
                  <a:pt x="8701676" y="4171592"/>
                  <a:pt x="8701676" y="4171592"/>
                </a:cubicBezTo>
                <a:close/>
                <a:moveTo>
                  <a:pt x="3991452" y="4171592"/>
                </a:moveTo>
                <a:cubicBezTo>
                  <a:pt x="3992200" y="4176781"/>
                  <a:pt x="3992200" y="4176781"/>
                  <a:pt x="3992948" y="4181969"/>
                </a:cubicBezTo>
                <a:cubicBezTo>
                  <a:pt x="3997979" y="4186089"/>
                  <a:pt x="4004405" y="4184483"/>
                  <a:pt x="4010736" y="4182229"/>
                </a:cubicBezTo>
                <a:lnTo>
                  <a:pt x="4022408" y="4179768"/>
                </a:lnTo>
                <a:lnTo>
                  <a:pt x="4023064" y="4186975"/>
                </a:lnTo>
                <a:cubicBezTo>
                  <a:pt x="4025322" y="4186878"/>
                  <a:pt x="4025322" y="4186878"/>
                  <a:pt x="4025322" y="4186878"/>
                </a:cubicBezTo>
                <a:cubicBezTo>
                  <a:pt x="4027518" y="4188871"/>
                  <a:pt x="4027518" y="4188871"/>
                  <a:pt x="4027518" y="4188871"/>
                </a:cubicBezTo>
                <a:lnTo>
                  <a:pt x="4029571" y="4189747"/>
                </a:lnTo>
                <a:lnTo>
                  <a:pt x="4030208" y="4194165"/>
                </a:lnTo>
                <a:cubicBezTo>
                  <a:pt x="4021639" y="4196305"/>
                  <a:pt x="4013820" y="4203635"/>
                  <a:pt x="4005252" y="4205776"/>
                </a:cubicBezTo>
                <a:lnTo>
                  <a:pt x="4002648" y="4209032"/>
                </a:lnTo>
                <a:lnTo>
                  <a:pt x="4002723" y="4206506"/>
                </a:lnTo>
                <a:cubicBezTo>
                  <a:pt x="4002723" y="4206506"/>
                  <a:pt x="4002723" y="4206506"/>
                  <a:pt x="4000730" y="4206591"/>
                </a:cubicBezTo>
                <a:cubicBezTo>
                  <a:pt x="3998676" y="4208777"/>
                  <a:pt x="3998676" y="4208777"/>
                  <a:pt x="3998676" y="4208777"/>
                </a:cubicBezTo>
                <a:lnTo>
                  <a:pt x="3998573" y="4212262"/>
                </a:lnTo>
                <a:lnTo>
                  <a:pt x="3989404" y="4215080"/>
                </a:lnTo>
                <a:lnTo>
                  <a:pt x="3988960" y="4212597"/>
                </a:lnTo>
                <a:cubicBezTo>
                  <a:pt x="3987774" y="4209919"/>
                  <a:pt x="3985915" y="4208027"/>
                  <a:pt x="3983192" y="4207616"/>
                </a:cubicBezTo>
                <a:cubicBezTo>
                  <a:pt x="3983005" y="4213938"/>
                  <a:pt x="3976430" y="4214220"/>
                  <a:pt x="3980626" y="4220353"/>
                </a:cubicBezTo>
                <a:cubicBezTo>
                  <a:pt x="3967479" y="4220916"/>
                  <a:pt x="3973678" y="4233277"/>
                  <a:pt x="3975683" y="4239505"/>
                </a:cubicBezTo>
                <a:cubicBezTo>
                  <a:pt x="3973507" y="4239072"/>
                  <a:pt x="3972411" y="4239119"/>
                  <a:pt x="3971955" y="4239499"/>
                </a:cubicBezTo>
                <a:lnTo>
                  <a:pt x="3972039" y="4241006"/>
                </a:lnTo>
                <a:lnTo>
                  <a:pt x="3971359" y="4240350"/>
                </a:lnTo>
                <a:cubicBezTo>
                  <a:pt x="3969404" y="4236386"/>
                  <a:pt x="3968958" y="4231360"/>
                  <a:pt x="3965247" y="4230574"/>
                </a:cubicBezTo>
                <a:lnTo>
                  <a:pt x="3962195" y="4231519"/>
                </a:lnTo>
                <a:lnTo>
                  <a:pt x="3961645" y="4230799"/>
                </a:lnTo>
                <a:lnTo>
                  <a:pt x="3961127" y="4222747"/>
                </a:lnTo>
                <a:lnTo>
                  <a:pt x="3961440" y="4222670"/>
                </a:lnTo>
                <a:lnTo>
                  <a:pt x="3961110" y="4222473"/>
                </a:lnTo>
                <a:lnTo>
                  <a:pt x="3960942" y="4219880"/>
                </a:lnTo>
                <a:cubicBezTo>
                  <a:pt x="3961731" y="4211692"/>
                  <a:pt x="3964750" y="4202092"/>
                  <a:pt x="3968288" y="4193523"/>
                </a:cubicBezTo>
                <a:cubicBezTo>
                  <a:pt x="3966096" y="4193616"/>
                  <a:pt x="3961714" y="4193804"/>
                  <a:pt x="3961775" y="4191697"/>
                </a:cubicBezTo>
                <a:lnTo>
                  <a:pt x="3962333" y="4184244"/>
                </a:lnTo>
                <a:lnTo>
                  <a:pt x="3975066" y="4181062"/>
                </a:lnTo>
                <a:cubicBezTo>
                  <a:pt x="3975066" y="4181062"/>
                  <a:pt x="3975066" y="4181062"/>
                  <a:pt x="3974320" y="4175872"/>
                </a:cubicBezTo>
                <a:cubicBezTo>
                  <a:pt x="3974320" y="4175872"/>
                  <a:pt x="3982885" y="4173732"/>
                  <a:pt x="3982885" y="4173732"/>
                </a:cubicBezTo>
                <a:cubicBezTo>
                  <a:pt x="3991452" y="4171592"/>
                  <a:pt x="3991452" y="4171592"/>
                  <a:pt x="3991452" y="4171592"/>
                </a:cubicBezTo>
                <a:close/>
                <a:moveTo>
                  <a:pt x="8673659" y="4167482"/>
                </a:moveTo>
                <a:lnTo>
                  <a:pt x="8674875" y="4168426"/>
                </a:lnTo>
                <a:cubicBezTo>
                  <a:pt x="8677005" y="4170439"/>
                  <a:pt x="8676941" y="4172546"/>
                  <a:pt x="8676941" y="4172546"/>
                </a:cubicBezTo>
                <a:cubicBezTo>
                  <a:pt x="8676941" y="4172546"/>
                  <a:pt x="8679071" y="4174560"/>
                  <a:pt x="8681325" y="4172359"/>
                </a:cubicBezTo>
                <a:cubicBezTo>
                  <a:pt x="8681325" y="4172359"/>
                  <a:pt x="8681325" y="4172359"/>
                  <a:pt x="8681387" y="4170252"/>
                </a:cubicBezTo>
                <a:cubicBezTo>
                  <a:pt x="8682607" y="4165990"/>
                  <a:pt x="8683139" y="4166493"/>
                  <a:pt x="8684745" y="4167740"/>
                </a:cubicBezTo>
                <a:lnTo>
                  <a:pt x="8691039" y="4168993"/>
                </a:lnTo>
                <a:lnTo>
                  <a:pt x="8684959" y="4171064"/>
                </a:lnTo>
                <a:cubicBezTo>
                  <a:pt x="8683983" y="4171980"/>
                  <a:pt x="8684169" y="4173277"/>
                  <a:pt x="8684543" y="4175872"/>
                </a:cubicBezTo>
                <a:cubicBezTo>
                  <a:pt x="8680259" y="4176942"/>
                  <a:pt x="8677000" y="4177421"/>
                  <a:pt x="8674510" y="4177455"/>
                </a:cubicBezTo>
                <a:lnTo>
                  <a:pt x="8670537" y="4176664"/>
                </a:lnTo>
                <a:lnTo>
                  <a:pt x="8670282" y="4175724"/>
                </a:lnTo>
                <a:close/>
                <a:moveTo>
                  <a:pt x="3963436" y="4167482"/>
                </a:moveTo>
                <a:lnTo>
                  <a:pt x="3964651" y="4168426"/>
                </a:lnTo>
                <a:cubicBezTo>
                  <a:pt x="3966782" y="4170439"/>
                  <a:pt x="3966718" y="4172546"/>
                  <a:pt x="3966718" y="4172546"/>
                </a:cubicBezTo>
                <a:cubicBezTo>
                  <a:pt x="3966718" y="4172546"/>
                  <a:pt x="3968847" y="4174560"/>
                  <a:pt x="3971101" y="4172359"/>
                </a:cubicBezTo>
                <a:cubicBezTo>
                  <a:pt x="3971101" y="4172359"/>
                  <a:pt x="3971101" y="4172359"/>
                  <a:pt x="3971164" y="4170252"/>
                </a:cubicBezTo>
                <a:cubicBezTo>
                  <a:pt x="3972383" y="4165990"/>
                  <a:pt x="3972916" y="4166493"/>
                  <a:pt x="3974521" y="4167740"/>
                </a:cubicBezTo>
                <a:lnTo>
                  <a:pt x="3980816" y="4168993"/>
                </a:lnTo>
                <a:lnTo>
                  <a:pt x="3974736" y="4171064"/>
                </a:lnTo>
                <a:cubicBezTo>
                  <a:pt x="3973760" y="4171980"/>
                  <a:pt x="3973946" y="4173277"/>
                  <a:pt x="3974320" y="4175872"/>
                </a:cubicBezTo>
                <a:cubicBezTo>
                  <a:pt x="3970036" y="4176942"/>
                  <a:pt x="3966777" y="4177421"/>
                  <a:pt x="3964286" y="4177455"/>
                </a:cubicBezTo>
                <a:lnTo>
                  <a:pt x="3960313" y="4176664"/>
                </a:lnTo>
                <a:lnTo>
                  <a:pt x="3960058" y="4175724"/>
                </a:lnTo>
                <a:close/>
                <a:moveTo>
                  <a:pt x="961725" y="4164824"/>
                </a:moveTo>
                <a:lnTo>
                  <a:pt x="964598" y="4165014"/>
                </a:lnTo>
                <a:lnTo>
                  <a:pt x="963010" y="4168649"/>
                </a:lnTo>
                <a:close/>
                <a:moveTo>
                  <a:pt x="8675000" y="4164211"/>
                </a:moveTo>
                <a:lnTo>
                  <a:pt x="8673659" y="4167482"/>
                </a:lnTo>
                <a:lnTo>
                  <a:pt x="8673271" y="4167179"/>
                </a:lnTo>
                <a:cubicBezTo>
                  <a:pt x="8673842" y="4166365"/>
                  <a:pt x="8674968" y="4165264"/>
                  <a:pt x="8675000" y="4164211"/>
                </a:cubicBezTo>
                <a:close/>
                <a:moveTo>
                  <a:pt x="3964776" y="4164211"/>
                </a:moveTo>
                <a:lnTo>
                  <a:pt x="3963436" y="4167482"/>
                </a:lnTo>
                <a:lnTo>
                  <a:pt x="3963047" y="4167179"/>
                </a:lnTo>
                <a:cubicBezTo>
                  <a:pt x="3963618" y="4166365"/>
                  <a:pt x="3964745" y="4165264"/>
                  <a:pt x="3964776" y="4164211"/>
                </a:cubicBezTo>
                <a:close/>
                <a:moveTo>
                  <a:pt x="8705679" y="4162898"/>
                </a:moveTo>
                <a:lnTo>
                  <a:pt x="8706370" y="4165042"/>
                </a:lnTo>
                <a:lnTo>
                  <a:pt x="8701999" y="4166134"/>
                </a:lnTo>
                <a:cubicBezTo>
                  <a:pt x="8700928" y="4166403"/>
                  <a:pt x="8700928" y="4166403"/>
                  <a:pt x="8700928" y="4166403"/>
                </a:cubicBezTo>
                <a:cubicBezTo>
                  <a:pt x="8700928" y="4166403"/>
                  <a:pt x="8700928" y="4166403"/>
                  <a:pt x="8699858" y="4166670"/>
                </a:cubicBezTo>
                <a:lnTo>
                  <a:pt x="8698558" y="4166995"/>
                </a:lnTo>
                <a:lnTo>
                  <a:pt x="8696851" y="4165381"/>
                </a:lnTo>
                <a:cubicBezTo>
                  <a:pt x="8699105" y="4163179"/>
                  <a:pt x="8701359" y="4160979"/>
                  <a:pt x="8705679" y="4162898"/>
                </a:cubicBezTo>
                <a:close/>
                <a:moveTo>
                  <a:pt x="3995455" y="4162898"/>
                </a:moveTo>
                <a:lnTo>
                  <a:pt x="3996147" y="4165042"/>
                </a:lnTo>
                <a:lnTo>
                  <a:pt x="3991776" y="4166134"/>
                </a:lnTo>
                <a:cubicBezTo>
                  <a:pt x="3990705" y="4166403"/>
                  <a:pt x="3990705" y="4166403"/>
                  <a:pt x="3990705" y="4166403"/>
                </a:cubicBezTo>
                <a:cubicBezTo>
                  <a:pt x="3990705" y="4166403"/>
                  <a:pt x="3990705" y="4166403"/>
                  <a:pt x="3989634" y="4166670"/>
                </a:cubicBezTo>
                <a:lnTo>
                  <a:pt x="3988334" y="4166995"/>
                </a:lnTo>
                <a:lnTo>
                  <a:pt x="3986628" y="4165381"/>
                </a:lnTo>
                <a:cubicBezTo>
                  <a:pt x="3988882" y="4163179"/>
                  <a:pt x="3991136" y="4160979"/>
                  <a:pt x="3995455" y="4162898"/>
                </a:cubicBezTo>
                <a:close/>
                <a:moveTo>
                  <a:pt x="8814387" y="4159787"/>
                </a:moveTo>
                <a:cubicBezTo>
                  <a:pt x="8805231" y="4162076"/>
                  <a:pt x="8805231" y="4162076"/>
                  <a:pt x="8805231" y="4162076"/>
                </a:cubicBezTo>
                <a:cubicBezTo>
                  <a:pt x="8805231" y="4162076"/>
                  <a:pt x="8805231" y="4162076"/>
                  <a:pt x="8806041" y="4167707"/>
                </a:cubicBezTo>
                <a:cubicBezTo>
                  <a:pt x="8806041" y="4167707"/>
                  <a:pt x="8815199" y="4165420"/>
                  <a:pt x="8814387" y="4159787"/>
                </a:cubicBezTo>
                <a:close/>
                <a:moveTo>
                  <a:pt x="4104163" y="4159787"/>
                </a:moveTo>
                <a:cubicBezTo>
                  <a:pt x="4095007" y="4162076"/>
                  <a:pt x="4095007" y="4162076"/>
                  <a:pt x="4095007" y="4162076"/>
                </a:cubicBezTo>
                <a:cubicBezTo>
                  <a:pt x="4095007" y="4162076"/>
                  <a:pt x="4095007" y="4162076"/>
                  <a:pt x="4095818" y="4167707"/>
                </a:cubicBezTo>
                <a:cubicBezTo>
                  <a:pt x="4095818" y="4167707"/>
                  <a:pt x="4104975" y="4165420"/>
                  <a:pt x="4104163" y="4159787"/>
                </a:cubicBezTo>
                <a:close/>
                <a:moveTo>
                  <a:pt x="969362" y="4154108"/>
                </a:moveTo>
                <a:cubicBezTo>
                  <a:pt x="969362" y="4154108"/>
                  <a:pt x="973217" y="4165581"/>
                  <a:pt x="973217" y="4165581"/>
                </a:cubicBezTo>
                <a:lnTo>
                  <a:pt x="964598" y="4165014"/>
                </a:lnTo>
                <a:close/>
                <a:moveTo>
                  <a:pt x="8804482" y="4145905"/>
                </a:moveTo>
                <a:cubicBezTo>
                  <a:pt x="8813796" y="4148954"/>
                  <a:pt x="8823112" y="4152003"/>
                  <a:pt x="8831679" y="4149863"/>
                </a:cubicBezTo>
                <a:cubicBezTo>
                  <a:pt x="8828143" y="4156123"/>
                  <a:pt x="8830846" y="4159479"/>
                  <a:pt x="8834619" y="4162568"/>
                </a:cubicBezTo>
                <a:lnTo>
                  <a:pt x="8839543" y="4168403"/>
                </a:lnTo>
                <a:lnTo>
                  <a:pt x="8838842" y="4168403"/>
                </a:lnTo>
                <a:cubicBezTo>
                  <a:pt x="8836672" y="4168403"/>
                  <a:pt x="8836672" y="4171350"/>
                  <a:pt x="8838842" y="4171350"/>
                </a:cubicBezTo>
                <a:lnTo>
                  <a:pt x="8842030" y="4171350"/>
                </a:lnTo>
                <a:lnTo>
                  <a:pt x="8843985" y="4173668"/>
                </a:lnTo>
                <a:cubicBezTo>
                  <a:pt x="8843985" y="4173668"/>
                  <a:pt x="8836165" y="4180998"/>
                  <a:pt x="8836165" y="4180998"/>
                </a:cubicBezTo>
                <a:cubicBezTo>
                  <a:pt x="8840823" y="4182522"/>
                  <a:pt x="8843150" y="4183285"/>
                  <a:pt x="8845479" y="4184047"/>
                </a:cubicBezTo>
                <a:lnTo>
                  <a:pt x="8845502" y="4184054"/>
                </a:lnTo>
                <a:lnTo>
                  <a:pt x="8845187" y="4184288"/>
                </a:lnTo>
                <a:cubicBezTo>
                  <a:pt x="8843008" y="4184288"/>
                  <a:pt x="8843008" y="4184288"/>
                  <a:pt x="8843008" y="4184288"/>
                </a:cubicBezTo>
                <a:cubicBezTo>
                  <a:pt x="8843008" y="4187520"/>
                  <a:pt x="8840830" y="4187520"/>
                  <a:pt x="8840830" y="4187520"/>
                </a:cubicBezTo>
                <a:cubicBezTo>
                  <a:pt x="8840830" y="4187520"/>
                  <a:pt x="8838652" y="4190754"/>
                  <a:pt x="8838652" y="4190754"/>
                </a:cubicBezTo>
                <a:cubicBezTo>
                  <a:pt x="8838652" y="4190754"/>
                  <a:pt x="8836473" y="4190754"/>
                  <a:pt x="8836473" y="4190754"/>
                </a:cubicBezTo>
                <a:cubicBezTo>
                  <a:pt x="8836473" y="4184288"/>
                  <a:pt x="8836473" y="4181055"/>
                  <a:pt x="8834295" y="4177822"/>
                </a:cubicBezTo>
                <a:cubicBezTo>
                  <a:pt x="8834295" y="4174590"/>
                  <a:pt x="8832115" y="4174590"/>
                  <a:pt x="8832115" y="4174590"/>
                </a:cubicBezTo>
                <a:cubicBezTo>
                  <a:pt x="8832115" y="4174590"/>
                  <a:pt x="8832115" y="4174590"/>
                  <a:pt x="8832115" y="4177822"/>
                </a:cubicBezTo>
                <a:cubicBezTo>
                  <a:pt x="8832115" y="4177822"/>
                  <a:pt x="8832115" y="4177822"/>
                  <a:pt x="8832115" y="4181055"/>
                </a:cubicBezTo>
                <a:cubicBezTo>
                  <a:pt x="8834295" y="4184288"/>
                  <a:pt x="8834295" y="4187520"/>
                  <a:pt x="8834295" y="4190754"/>
                </a:cubicBezTo>
                <a:lnTo>
                  <a:pt x="8833555" y="4192401"/>
                </a:lnTo>
                <a:lnTo>
                  <a:pt x="8820525" y="4195656"/>
                </a:lnTo>
                <a:cubicBezTo>
                  <a:pt x="8820525" y="4195656"/>
                  <a:pt x="8811957" y="4197797"/>
                  <a:pt x="8811957" y="4197797"/>
                </a:cubicBezTo>
                <a:cubicBezTo>
                  <a:pt x="8801895" y="4189560"/>
                  <a:pt x="8784014" y="4188652"/>
                  <a:pt x="8782519" y="4178273"/>
                </a:cubicBezTo>
                <a:cubicBezTo>
                  <a:pt x="8774699" y="4185603"/>
                  <a:pt x="8765383" y="4182554"/>
                  <a:pt x="8766132" y="4187744"/>
                </a:cubicBezTo>
                <a:cubicBezTo>
                  <a:pt x="8775447" y="4190792"/>
                  <a:pt x="8767626" y="4198121"/>
                  <a:pt x="8768374" y="4203311"/>
                </a:cubicBezTo>
                <a:cubicBezTo>
                  <a:pt x="8768374" y="4203311"/>
                  <a:pt x="8776941" y="4201171"/>
                  <a:pt x="8777688" y="4206359"/>
                </a:cubicBezTo>
                <a:cubicBezTo>
                  <a:pt x="8776941" y="4201171"/>
                  <a:pt x="8776941" y="4201171"/>
                  <a:pt x="8776941" y="4201171"/>
                </a:cubicBezTo>
                <a:cubicBezTo>
                  <a:pt x="8784761" y="4193840"/>
                  <a:pt x="8794823" y="4202078"/>
                  <a:pt x="8787751" y="4214597"/>
                </a:cubicBezTo>
                <a:cubicBezTo>
                  <a:pt x="8796318" y="4212456"/>
                  <a:pt x="8804137" y="4205128"/>
                  <a:pt x="8804884" y="4210316"/>
                </a:cubicBezTo>
                <a:cubicBezTo>
                  <a:pt x="8805632" y="4215506"/>
                  <a:pt x="8797066" y="4217647"/>
                  <a:pt x="8797066" y="4217647"/>
                </a:cubicBezTo>
                <a:cubicBezTo>
                  <a:pt x="8797814" y="4222835"/>
                  <a:pt x="8802471" y="4224359"/>
                  <a:pt x="8807127" y="4225884"/>
                </a:cubicBezTo>
                <a:lnTo>
                  <a:pt x="8810412" y="4228573"/>
                </a:lnTo>
                <a:lnTo>
                  <a:pt x="8805974" y="4242475"/>
                </a:lnTo>
                <a:cubicBezTo>
                  <a:pt x="8812510" y="4245708"/>
                  <a:pt x="8812510" y="4248940"/>
                  <a:pt x="8816867" y="4248940"/>
                </a:cubicBezTo>
                <a:cubicBezTo>
                  <a:pt x="8816867" y="4232777"/>
                  <a:pt x="8823402" y="4232777"/>
                  <a:pt x="8832115" y="4232777"/>
                </a:cubicBezTo>
                <a:cubicBezTo>
                  <a:pt x="8832115" y="4229545"/>
                  <a:pt x="8832388" y="4227726"/>
                  <a:pt x="8832729" y="4226615"/>
                </a:cubicBezTo>
                <a:lnTo>
                  <a:pt x="8833735" y="4224723"/>
                </a:lnTo>
                <a:lnTo>
                  <a:pt x="8842324" y="4228529"/>
                </a:lnTo>
                <a:lnTo>
                  <a:pt x="8843008" y="4229545"/>
                </a:lnTo>
                <a:lnTo>
                  <a:pt x="8843275" y="4228951"/>
                </a:lnTo>
                <a:lnTo>
                  <a:pt x="8844242" y="4229379"/>
                </a:lnTo>
                <a:lnTo>
                  <a:pt x="8855385" y="4228860"/>
                </a:lnTo>
                <a:lnTo>
                  <a:pt x="8856080" y="4232777"/>
                </a:lnTo>
                <a:cubicBezTo>
                  <a:pt x="8851722" y="4226312"/>
                  <a:pt x="8853902" y="4232777"/>
                  <a:pt x="8851722" y="4232777"/>
                </a:cubicBezTo>
                <a:cubicBezTo>
                  <a:pt x="8851722" y="4232777"/>
                  <a:pt x="8849544" y="4229545"/>
                  <a:pt x="8849544" y="4229545"/>
                </a:cubicBezTo>
                <a:cubicBezTo>
                  <a:pt x="8849544" y="4229545"/>
                  <a:pt x="8847365" y="4229545"/>
                  <a:pt x="8847365" y="4229545"/>
                </a:cubicBezTo>
                <a:cubicBezTo>
                  <a:pt x="8849544" y="4232777"/>
                  <a:pt x="8849544" y="4236010"/>
                  <a:pt x="8849544" y="4236010"/>
                </a:cubicBezTo>
                <a:cubicBezTo>
                  <a:pt x="8847365" y="4236010"/>
                  <a:pt x="8847365" y="4239243"/>
                  <a:pt x="8845187" y="4239243"/>
                </a:cubicBezTo>
                <a:cubicBezTo>
                  <a:pt x="8843008" y="4239243"/>
                  <a:pt x="8843008" y="4239243"/>
                  <a:pt x="8843008" y="4239243"/>
                </a:cubicBezTo>
                <a:cubicBezTo>
                  <a:pt x="8843008" y="4242475"/>
                  <a:pt x="8843008" y="4245708"/>
                  <a:pt x="8843008" y="4245708"/>
                </a:cubicBezTo>
                <a:cubicBezTo>
                  <a:pt x="8843008" y="4248940"/>
                  <a:pt x="8843008" y="4248940"/>
                  <a:pt x="8843008" y="4248940"/>
                </a:cubicBezTo>
                <a:cubicBezTo>
                  <a:pt x="8843008" y="4248940"/>
                  <a:pt x="8843008" y="4252173"/>
                  <a:pt x="8843008" y="4255406"/>
                </a:cubicBezTo>
                <a:cubicBezTo>
                  <a:pt x="8845187" y="4258638"/>
                  <a:pt x="8845187" y="4258638"/>
                  <a:pt x="8845187" y="4258638"/>
                </a:cubicBezTo>
                <a:cubicBezTo>
                  <a:pt x="8847365" y="4258638"/>
                  <a:pt x="8847365" y="4261871"/>
                  <a:pt x="8849544" y="4261871"/>
                </a:cubicBezTo>
                <a:cubicBezTo>
                  <a:pt x="8848455" y="4265103"/>
                  <a:pt x="8847910" y="4269144"/>
                  <a:pt x="8847910" y="4272781"/>
                </a:cubicBezTo>
                <a:lnTo>
                  <a:pt x="8849136" y="4279144"/>
                </a:lnTo>
                <a:lnTo>
                  <a:pt x="8845510" y="4277068"/>
                </a:lnTo>
                <a:cubicBezTo>
                  <a:pt x="8843137" y="4277053"/>
                  <a:pt x="8840847" y="4277625"/>
                  <a:pt x="8840847" y="4277625"/>
                </a:cubicBezTo>
                <a:lnTo>
                  <a:pt x="8838361" y="4278830"/>
                </a:lnTo>
                <a:lnTo>
                  <a:pt x="8836935" y="4274300"/>
                </a:lnTo>
                <a:cubicBezTo>
                  <a:pt x="8834831" y="4270961"/>
                  <a:pt x="8834831" y="4270961"/>
                  <a:pt x="8834831" y="4270961"/>
                </a:cubicBezTo>
                <a:cubicBezTo>
                  <a:pt x="8832726" y="4270961"/>
                  <a:pt x="8832726" y="4274300"/>
                  <a:pt x="8832726" y="4274300"/>
                </a:cubicBezTo>
                <a:cubicBezTo>
                  <a:pt x="8832726" y="4275971"/>
                  <a:pt x="8833252" y="4278476"/>
                  <a:pt x="8833779" y="4280563"/>
                </a:cubicBezTo>
                <a:lnTo>
                  <a:pt x="8833899" y="4280994"/>
                </a:lnTo>
                <a:lnTo>
                  <a:pt x="8833088" y="4281387"/>
                </a:lnTo>
                <a:cubicBezTo>
                  <a:pt x="8831859" y="4281086"/>
                  <a:pt x="8831690" y="4279912"/>
                  <a:pt x="8831690" y="4279912"/>
                </a:cubicBezTo>
                <a:cubicBezTo>
                  <a:pt x="8831690" y="4279912"/>
                  <a:pt x="8832366" y="4284606"/>
                  <a:pt x="8832366" y="4284606"/>
                </a:cubicBezTo>
                <a:lnTo>
                  <a:pt x="8835241" y="4284972"/>
                </a:lnTo>
                <a:lnTo>
                  <a:pt x="8836935" y="4287661"/>
                </a:lnTo>
                <a:cubicBezTo>
                  <a:pt x="8836935" y="4289331"/>
                  <a:pt x="8836935" y="4290166"/>
                  <a:pt x="8837199" y="4290166"/>
                </a:cubicBezTo>
                <a:cubicBezTo>
                  <a:pt x="8837461" y="4290166"/>
                  <a:pt x="8837987" y="4289331"/>
                  <a:pt x="8839039" y="4287661"/>
                </a:cubicBezTo>
                <a:lnTo>
                  <a:pt x="8839039" y="4285456"/>
                </a:lnTo>
                <a:lnTo>
                  <a:pt x="8842030" y="4285837"/>
                </a:lnTo>
                <a:lnTo>
                  <a:pt x="8849463" y="4280846"/>
                </a:lnTo>
                <a:lnTo>
                  <a:pt x="8849544" y="4281266"/>
                </a:lnTo>
                <a:lnTo>
                  <a:pt x="8859258" y="4279708"/>
                </a:lnTo>
                <a:lnTo>
                  <a:pt x="8860428" y="4287831"/>
                </a:lnTo>
                <a:cubicBezTo>
                  <a:pt x="8860428" y="4287831"/>
                  <a:pt x="8860615" y="4289128"/>
                  <a:pt x="8860802" y="4290425"/>
                </a:cubicBezTo>
                <a:lnTo>
                  <a:pt x="8860937" y="4291361"/>
                </a:lnTo>
                <a:lnTo>
                  <a:pt x="8860436" y="4290964"/>
                </a:lnTo>
                <a:cubicBezTo>
                  <a:pt x="8858258" y="4290964"/>
                  <a:pt x="8856080" y="4300663"/>
                  <a:pt x="8853902" y="4300663"/>
                </a:cubicBezTo>
                <a:cubicBezTo>
                  <a:pt x="8851722" y="4300663"/>
                  <a:pt x="8847365" y="4281266"/>
                  <a:pt x="8845187" y="4297429"/>
                </a:cubicBezTo>
                <a:cubicBezTo>
                  <a:pt x="8847365" y="4303895"/>
                  <a:pt x="8856080" y="4294197"/>
                  <a:pt x="8853902" y="4307127"/>
                </a:cubicBezTo>
                <a:cubicBezTo>
                  <a:pt x="8849544" y="4313593"/>
                  <a:pt x="8845187" y="4303895"/>
                  <a:pt x="8840830" y="4310361"/>
                </a:cubicBezTo>
                <a:cubicBezTo>
                  <a:pt x="8845187" y="4307127"/>
                  <a:pt x="8840830" y="4307127"/>
                  <a:pt x="8843008" y="4300663"/>
                </a:cubicBezTo>
                <a:cubicBezTo>
                  <a:pt x="8834295" y="4294197"/>
                  <a:pt x="8833205" y="4301470"/>
                  <a:pt x="8832117" y="4308340"/>
                </a:cubicBezTo>
                <a:lnTo>
                  <a:pt x="8829667" y="4316135"/>
                </a:lnTo>
                <a:lnTo>
                  <a:pt x="8826858" y="4312232"/>
                </a:lnTo>
                <a:lnTo>
                  <a:pt x="8827372" y="4315799"/>
                </a:lnTo>
                <a:lnTo>
                  <a:pt x="8821224" y="4313593"/>
                </a:lnTo>
                <a:cubicBezTo>
                  <a:pt x="8820679" y="4316826"/>
                  <a:pt x="8819863" y="4318441"/>
                  <a:pt x="8818875" y="4319351"/>
                </a:cubicBezTo>
                <a:lnTo>
                  <a:pt x="8817050" y="4320172"/>
                </a:lnTo>
                <a:lnTo>
                  <a:pt x="8800094" y="4315212"/>
                </a:lnTo>
                <a:cubicBezTo>
                  <a:pt x="8795357" y="4313053"/>
                  <a:pt x="8790712" y="4311540"/>
                  <a:pt x="8782165" y="4313675"/>
                </a:cubicBezTo>
                <a:cubicBezTo>
                  <a:pt x="8791455" y="4316702"/>
                  <a:pt x="8783653" y="4323999"/>
                  <a:pt x="8775850" y="4331296"/>
                </a:cubicBezTo>
                <a:lnTo>
                  <a:pt x="8790085" y="4329058"/>
                </a:lnTo>
                <a:lnTo>
                  <a:pt x="8788545" y="4329756"/>
                </a:lnTo>
                <a:cubicBezTo>
                  <a:pt x="8790725" y="4329756"/>
                  <a:pt x="8790725" y="4329756"/>
                  <a:pt x="8788545" y="4332989"/>
                </a:cubicBezTo>
                <a:cubicBezTo>
                  <a:pt x="8784189" y="4336221"/>
                  <a:pt x="8768939" y="4336221"/>
                  <a:pt x="8760225" y="4349153"/>
                </a:cubicBezTo>
                <a:cubicBezTo>
                  <a:pt x="8751511" y="4347536"/>
                  <a:pt x="8747699" y="4345919"/>
                  <a:pt x="8744431" y="4345919"/>
                </a:cubicBezTo>
                <a:lnTo>
                  <a:pt x="8734640" y="4350974"/>
                </a:lnTo>
                <a:lnTo>
                  <a:pt x="8734617" y="4350811"/>
                </a:lnTo>
                <a:cubicBezTo>
                  <a:pt x="8734523" y="4350163"/>
                  <a:pt x="8734336" y="4348867"/>
                  <a:pt x="8733963" y="4346275"/>
                </a:cubicBezTo>
                <a:cubicBezTo>
                  <a:pt x="8733217" y="4341092"/>
                  <a:pt x="8740971" y="4333783"/>
                  <a:pt x="8740225" y="4328599"/>
                </a:cubicBezTo>
                <a:cubicBezTo>
                  <a:pt x="8740225" y="4328599"/>
                  <a:pt x="8740225" y="4328599"/>
                  <a:pt x="8731723" y="4330724"/>
                </a:cubicBezTo>
                <a:cubicBezTo>
                  <a:pt x="8731723" y="4330724"/>
                  <a:pt x="8730976" y="4325539"/>
                  <a:pt x="8730976" y="4325539"/>
                </a:cubicBezTo>
                <a:lnTo>
                  <a:pt x="8736254" y="4316935"/>
                </a:lnTo>
                <a:lnTo>
                  <a:pt x="8742963" y="4316935"/>
                </a:lnTo>
                <a:cubicBezTo>
                  <a:pt x="8742963" y="4320471"/>
                  <a:pt x="8742963" y="4320471"/>
                  <a:pt x="8745133" y="4316935"/>
                </a:cubicBezTo>
                <a:cubicBezTo>
                  <a:pt x="8745133" y="4316935"/>
                  <a:pt x="8745133" y="4316935"/>
                  <a:pt x="8745133" y="4313398"/>
                </a:cubicBezTo>
                <a:cubicBezTo>
                  <a:pt x="8742963" y="4313398"/>
                  <a:pt x="8742963" y="4313398"/>
                  <a:pt x="8742963" y="4313398"/>
                </a:cubicBezTo>
                <a:cubicBezTo>
                  <a:pt x="8742963" y="4309862"/>
                  <a:pt x="8740793" y="4309862"/>
                  <a:pt x="8740793" y="4309862"/>
                </a:cubicBezTo>
                <a:cubicBezTo>
                  <a:pt x="8738623" y="4309862"/>
                  <a:pt x="8736453" y="4313398"/>
                  <a:pt x="8734283" y="4313398"/>
                </a:cubicBezTo>
                <a:cubicBezTo>
                  <a:pt x="8732113" y="4313398"/>
                  <a:pt x="8729943" y="4316935"/>
                  <a:pt x="8729943" y="4313398"/>
                </a:cubicBezTo>
                <a:lnTo>
                  <a:pt x="8728741" y="4315356"/>
                </a:lnTo>
                <a:lnTo>
                  <a:pt x="8728420" y="4315436"/>
                </a:lnTo>
                <a:cubicBezTo>
                  <a:pt x="8727357" y="4315701"/>
                  <a:pt x="8725232" y="4316233"/>
                  <a:pt x="8720981" y="4317295"/>
                </a:cubicBezTo>
                <a:cubicBezTo>
                  <a:pt x="8721727" y="4322480"/>
                  <a:pt x="8721727" y="4322480"/>
                  <a:pt x="8722473" y="4327662"/>
                </a:cubicBezTo>
                <a:cubicBezTo>
                  <a:pt x="8723221" y="4332848"/>
                  <a:pt x="8723221" y="4332848"/>
                  <a:pt x="8723221" y="4332848"/>
                </a:cubicBezTo>
                <a:cubicBezTo>
                  <a:pt x="8723221" y="4332848"/>
                  <a:pt x="8723967" y="4338031"/>
                  <a:pt x="8723967" y="4338031"/>
                </a:cubicBezTo>
                <a:cubicBezTo>
                  <a:pt x="8719342" y="4336501"/>
                  <a:pt x="8715277" y="4338860"/>
                  <a:pt x="8710243" y="4342132"/>
                </a:cubicBezTo>
                <a:lnTo>
                  <a:pt x="8709121" y="4342682"/>
                </a:lnTo>
                <a:lnTo>
                  <a:pt x="8709214" y="4339521"/>
                </a:lnTo>
                <a:cubicBezTo>
                  <a:pt x="8711406" y="4339427"/>
                  <a:pt x="8711406" y="4339427"/>
                  <a:pt x="8711406" y="4339427"/>
                </a:cubicBezTo>
                <a:cubicBezTo>
                  <a:pt x="8713659" y="4337226"/>
                  <a:pt x="8711779" y="4326783"/>
                  <a:pt x="8709712" y="4322664"/>
                </a:cubicBezTo>
                <a:cubicBezTo>
                  <a:pt x="8698693" y="4325240"/>
                  <a:pt x="8703387" y="4314517"/>
                  <a:pt x="8699129" y="4310489"/>
                </a:cubicBezTo>
                <a:cubicBezTo>
                  <a:pt x="8699066" y="4312597"/>
                  <a:pt x="8698941" y="4316811"/>
                  <a:pt x="8694621" y="4314892"/>
                </a:cubicBezTo>
                <a:cubicBezTo>
                  <a:pt x="8701258" y="4312503"/>
                  <a:pt x="8690363" y="4310865"/>
                  <a:pt x="8694809" y="4308571"/>
                </a:cubicBezTo>
                <a:cubicBezTo>
                  <a:pt x="8699129" y="4310489"/>
                  <a:pt x="8703511" y="4310303"/>
                  <a:pt x="8703636" y="4306089"/>
                </a:cubicBezTo>
                <a:cubicBezTo>
                  <a:pt x="8705827" y="4305994"/>
                  <a:pt x="8708019" y="4305900"/>
                  <a:pt x="8708019" y="4305900"/>
                </a:cubicBezTo>
                <a:cubicBezTo>
                  <a:pt x="8707957" y="4308008"/>
                  <a:pt x="8707894" y="4310115"/>
                  <a:pt x="8710086" y="4310022"/>
                </a:cubicBezTo>
                <a:cubicBezTo>
                  <a:pt x="8710211" y="4305807"/>
                  <a:pt x="8716971" y="4299205"/>
                  <a:pt x="8708206" y="4299579"/>
                </a:cubicBezTo>
                <a:cubicBezTo>
                  <a:pt x="8708206" y="4299579"/>
                  <a:pt x="8705953" y="4301779"/>
                  <a:pt x="8705890" y="4303887"/>
                </a:cubicBezTo>
                <a:cubicBezTo>
                  <a:pt x="8705890" y="4303887"/>
                  <a:pt x="8705890" y="4303887"/>
                  <a:pt x="8703699" y="4303982"/>
                </a:cubicBezTo>
                <a:cubicBezTo>
                  <a:pt x="8708455" y="4291151"/>
                  <a:pt x="8693365" y="4283379"/>
                  <a:pt x="8704633" y="4272374"/>
                </a:cubicBezTo>
                <a:cubicBezTo>
                  <a:pt x="8700312" y="4270455"/>
                  <a:pt x="8700312" y="4270455"/>
                  <a:pt x="8695991" y="4268536"/>
                </a:cubicBezTo>
                <a:cubicBezTo>
                  <a:pt x="8696053" y="4266428"/>
                  <a:pt x="8698246" y="4266334"/>
                  <a:pt x="8698369" y="4262120"/>
                </a:cubicBezTo>
                <a:cubicBezTo>
                  <a:pt x="8700498" y="4264134"/>
                  <a:pt x="8702690" y="4264040"/>
                  <a:pt x="8704882" y="4263946"/>
                </a:cubicBezTo>
                <a:cubicBezTo>
                  <a:pt x="8704819" y="4266053"/>
                  <a:pt x="8704819" y="4266053"/>
                  <a:pt x="8704695" y="4270268"/>
                </a:cubicBezTo>
                <a:cubicBezTo>
                  <a:pt x="8704695" y="4270268"/>
                  <a:pt x="8706824" y="4272280"/>
                  <a:pt x="8706824" y="4272280"/>
                </a:cubicBezTo>
                <a:cubicBezTo>
                  <a:pt x="8709016" y="4272187"/>
                  <a:pt x="8711207" y="4272093"/>
                  <a:pt x="8711269" y="4269986"/>
                </a:cubicBezTo>
                <a:cubicBezTo>
                  <a:pt x="8711333" y="4267879"/>
                  <a:pt x="8711456" y="4263664"/>
                  <a:pt x="8709327" y="4261652"/>
                </a:cubicBezTo>
                <a:cubicBezTo>
                  <a:pt x="8709327" y="4261652"/>
                  <a:pt x="8709389" y="4259544"/>
                  <a:pt x="8709389" y="4259544"/>
                </a:cubicBezTo>
                <a:lnTo>
                  <a:pt x="8710113" y="4255952"/>
                </a:lnTo>
                <a:lnTo>
                  <a:pt x="8713515" y="4254566"/>
                </a:lnTo>
                <a:lnTo>
                  <a:pt x="8718437" y="4265977"/>
                </a:lnTo>
                <a:cubicBezTo>
                  <a:pt x="8718027" y="4270757"/>
                  <a:pt x="8716467" y="4275156"/>
                  <a:pt x="8716467" y="4275156"/>
                </a:cubicBezTo>
                <a:cubicBezTo>
                  <a:pt x="8708731" y="4282438"/>
                  <a:pt x="8717209" y="4280319"/>
                  <a:pt x="8717953" y="4285482"/>
                </a:cubicBezTo>
                <a:cubicBezTo>
                  <a:pt x="8717953" y="4285482"/>
                  <a:pt x="8718139" y="4286771"/>
                  <a:pt x="8717265" y="4288328"/>
                </a:cubicBezTo>
                <a:lnTo>
                  <a:pt x="8711687" y="4291836"/>
                </a:lnTo>
                <a:lnTo>
                  <a:pt x="8712847" y="4290638"/>
                </a:lnTo>
                <a:cubicBezTo>
                  <a:pt x="8712907" y="4288602"/>
                  <a:pt x="8712907" y="4288602"/>
                  <a:pt x="8712907" y="4288602"/>
                </a:cubicBezTo>
                <a:cubicBezTo>
                  <a:pt x="8712907" y="4288602"/>
                  <a:pt x="8710975" y="4286651"/>
                  <a:pt x="8710975" y="4286651"/>
                </a:cubicBezTo>
                <a:cubicBezTo>
                  <a:pt x="8708983" y="4286737"/>
                  <a:pt x="8708983" y="4286737"/>
                  <a:pt x="8708923" y="4288772"/>
                </a:cubicBezTo>
                <a:cubicBezTo>
                  <a:pt x="8708923" y="4288772"/>
                  <a:pt x="8708923" y="4288772"/>
                  <a:pt x="8708863" y="4290809"/>
                </a:cubicBezTo>
                <a:lnTo>
                  <a:pt x="8710575" y="4292537"/>
                </a:lnTo>
                <a:lnTo>
                  <a:pt x="8710218" y="4292761"/>
                </a:lnTo>
                <a:lnTo>
                  <a:pt x="8710682" y="4292645"/>
                </a:lnTo>
                <a:lnTo>
                  <a:pt x="8710795" y="4292759"/>
                </a:lnTo>
                <a:lnTo>
                  <a:pt x="8710975" y="4292572"/>
                </a:lnTo>
                <a:lnTo>
                  <a:pt x="8714457" y="4291701"/>
                </a:lnTo>
                <a:cubicBezTo>
                  <a:pt x="8716577" y="4291173"/>
                  <a:pt x="8718697" y="4290643"/>
                  <a:pt x="8718697" y="4290643"/>
                </a:cubicBezTo>
                <a:lnTo>
                  <a:pt x="8721888" y="4290940"/>
                </a:lnTo>
                <a:lnTo>
                  <a:pt x="8719683" y="4294951"/>
                </a:lnTo>
                <a:cubicBezTo>
                  <a:pt x="8721255" y="4297350"/>
                  <a:pt x="8723850" y="4296315"/>
                  <a:pt x="8726127" y="4294329"/>
                </a:cubicBezTo>
                <a:lnTo>
                  <a:pt x="8727303" y="4292692"/>
                </a:lnTo>
                <a:lnTo>
                  <a:pt x="8727917" y="4293687"/>
                </a:lnTo>
                <a:cubicBezTo>
                  <a:pt x="8736396" y="4291568"/>
                  <a:pt x="8727174" y="4288524"/>
                  <a:pt x="8735653" y="4286406"/>
                </a:cubicBezTo>
                <a:cubicBezTo>
                  <a:pt x="8744132" y="4284288"/>
                  <a:pt x="8744876" y="4289450"/>
                  <a:pt x="8745620" y="4294612"/>
                </a:cubicBezTo>
                <a:cubicBezTo>
                  <a:pt x="8757778" y="4287563"/>
                  <a:pt x="8762073" y="4294511"/>
                  <a:pt x="8770301" y="4294460"/>
                </a:cubicBezTo>
                <a:cubicBezTo>
                  <a:pt x="8773043" y="4294444"/>
                  <a:pt x="8776223" y="4293649"/>
                  <a:pt x="8780277" y="4291299"/>
                </a:cubicBezTo>
                <a:cubicBezTo>
                  <a:pt x="8779534" y="4286139"/>
                  <a:pt x="8778789" y="4280977"/>
                  <a:pt x="8778047" y="4275814"/>
                </a:cubicBezTo>
                <a:cubicBezTo>
                  <a:pt x="8769567" y="4277933"/>
                  <a:pt x="8761088" y="4280052"/>
                  <a:pt x="8752611" y="4282170"/>
                </a:cubicBezTo>
                <a:cubicBezTo>
                  <a:pt x="8751125" y="4271846"/>
                  <a:pt x="8750381" y="4266684"/>
                  <a:pt x="8758114" y="4259405"/>
                </a:cubicBezTo>
                <a:cubicBezTo>
                  <a:pt x="8766593" y="4257287"/>
                  <a:pt x="8775073" y="4255169"/>
                  <a:pt x="8774329" y="4250006"/>
                </a:cubicBezTo>
                <a:cubicBezTo>
                  <a:pt x="8782809" y="4247889"/>
                  <a:pt x="8782809" y="4247889"/>
                  <a:pt x="8782065" y="4242726"/>
                </a:cubicBezTo>
                <a:cubicBezTo>
                  <a:pt x="8782065" y="4242726"/>
                  <a:pt x="8773586" y="4244844"/>
                  <a:pt x="8773586" y="4244844"/>
                </a:cubicBezTo>
                <a:cubicBezTo>
                  <a:pt x="8756628" y="4249081"/>
                  <a:pt x="8747406" y="4246038"/>
                  <a:pt x="8738928" y="4248157"/>
                </a:cubicBezTo>
                <a:cubicBezTo>
                  <a:pt x="8734317" y="4246635"/>
                  <a:pt x="8727772" y="4246932"/>
                  <a:pt x="8722473" y="4248257"/>
                </a:cubicBezTo>
                <a:lnTo>
                  <a:pt x="8713998" y="4254160"/>
                </a:lnTo>
                <a:lnTo>
                  <a:pt x="8710983" y="4251632"/>
                </a:lnTo>
                <a:lnTo>
                  <a:pt x="8711955" y="4246808"/>
                </a:lnTo>
                <a:cubicBezTo>
                  <a:pt x="8712016" y="4244701"/>
                  <a:pt x="8712016" y="4244701"/>
                  <a:pt x="8709887" y="4242686"/>
                </a:cubicBezTo>
                <a:cubicBezTo>
                  <a:pt x="8707696" y="4242781"/>
                  <a:pt x="8705504" y="4242874"/>
                  <a:pt x="8705442" y="4244983"/>
                </a:cubicBezTo>
                <a:lnTo>
                  <a:pt x="8704979" y="4246598"/>
                </a:lnTo>
                <a:lnTo>
                  <a:pt x="8704095" y="4245857"/>
                </a:lnTo>
                <a:cubicBezTo>
                  <a:pt x="8699821" y="4246924"/>
                  <a:pt x="8696618" y="4247725"/>
                  <a:pt x="8693945" y="4248393"/>
                </a:cubicBezTo>
                <a:lnTo>
                  <a:pt x="8689565" y="4249487"/>
                </a:lnTo>
                <a:lnTo>
                  <a:pt x="8696333" y="4247739"/>
                </a:lnTo>
                <a:cubicBezTo>
                  <a:pt x="8699400" y="4245767"/>
                  <a:pt x="8702217" y="4243016"/>
                  <a:pt x="8703375" y="4240862"/>
                </a:cubicBezTo>
                <a:cubicBezTo>
                  <a:pt x="8701309" y="4236741"/>
                  <a:pt x="8698931" y="4243156"/>
                  <a:pt x="8696862" y="4239036"/>
                </a:cubicBezTo>
                <a:cubicBezTo>
                  <a:pt x="8699117" y="4236834"/>
                  <a:pt x="8700979" y="4229390"/>
                  <a:pt x="8700915" y="4222290"/>
                </a:cubicBezTo>
                <a:lnTo>
                  <a:pt x="8700551" y="4220256"/>
                </a:lnTo>
                <a:lnTo>
                  <a:pt x="8700907" y="4220168"/>
                </a:lnTo>
                <a:cubicBezTo>
                  <a:pt x="8701977" y="4219901"/>
                  <a:pt x="8704120" y="4219365"/>
                  <a:pt x="8708403" y="4218295"/>
                </a:cubicBezTo>
                <a:cubicBezTo>
                  <a:pt x="8708403" y="4218295"/>
                  <a:pt x="8716223" y="4210965"/>
                  <a:pt x="8724791" y="4208825"/>
                </a:cubicBezTo>
                <a:cubicBezTo>
                  <a:pt x="8724043" y="4203635"/>
                  <a:pt x="8732610" y="4201495"/>
                  <a:pt x="8741178" y="4199353"/>
                </a:cubicBezTo>
                <a:cubicBezTo>
                  <a:pt x="8748996" y="4192025"/>
                  <a:pt x="8748249" y="4186835"/>
                  <a:pt x="8765383" y="4182554"/>
                </a:cubicBezTo>
                <a:cubicBezTo>
                  <a:pt x="8773203" y="4175224"/>
                  <a:pt x="8772457" y="4170035"/>
                  <a:pt x="8771710" y="4164846"/>
                </a:cubicBezTo>
                <a:cubicBezTo>
                  <a:pt x="8780277" y="4162706"/>
                  <a:pt x="8780277" y="4162706"/>
                  <a:pt x="8780277" y="4162706"/>
                </a:cubicBezTo>
                <a:cubicBezTo>
                  <a:pt x="8788843" y="4160565"/>
                  <a:pt x="8797409" y="4158425"/>
                  <a:pt x="8805229" y="4151095"/>
                </a:cubicBezTo>
                <a:cubicBezTo>
                  <a:pt x="8804482" y="4145905"/>
                  <a:pt x="8804482" y="4145905"/>
                  <a:pt x="8804482" y="4145905"/>
                </a:cubicBezTo>
                <a:close/>
                <a:moveTo>
                  <a:pt x="4094259" y="4145905"/>
                </a:moveTo>
                <a:cubicBezTo>
                  <a:pt x="4103573" y="4148954"/>
                  <a:pt x="4112888" y="4152003"/>
                  <a:pt x="4121456" y="4149863"/>
                </a:cubicBezTo>
                <a:cubicBezTo>
                  <a:pt x="4117920" y="4156123"/>
                  <a:pt x="4120622" y="4159479"/>
                  <a:pt x="4124395" y="4162568"/>
                </a:cubicBezTo>
                <a:lnTo>
                  <a:pt x="4129319" y="4168403"/>
                </a:lnTo>
                <a:lnTo>
                  <a:pt x="4128618" y="4168403"/>
                </a:lnTo>
                <a:cubicBezTo>
                  <a:pt x="4126448" y="4168403"/>
                  <a:pt x="4126448" y="4171350"/>
                  <a:pt x="4128618" y="4171350"/>
                </a:cubicBezTo>
                <a:lnTo>
                  <a:pt x="4131806" y="4171350"/>
                </a:lnTo>
                <a:lnTo>
                  <a:pt x="4133761" y="4173668"/>
                </a:lnTo>
                <a:cubicBezTo>
                  <a:pt x="4133761" y="4173668"/>
                  <a:pt x="4125941" y="4180998"/>
                  <a:pt x="4125941" y="4180998"/>
                </a:cubicBezTo>
                <a:cubicBezTo>
                  <a:pt x="4130599" y="4182522"/>
                  <a:pt x="4132927" y="4183285"/>
                  <a:pt x="4135256" y="4184047"/>
                </a:cubicBezTo>
                <a:lnTo>
                  <a:pt x="4135278" y="4184054"/>
                </a:lnTo>
                <a:lnTo>
                  <a:pt x="4134964" y="4184288"/>
                </a:lnTo>
                <a:cubicBezTo>
                  <a:pt x="4132785" y="4184288"/>
                  <a:pt x="4132785" y="4184288"/>
                  <a:pt x="4132785" y="4184288"/>
                </a:cubicBezTo>
                <a:cubicBezTo>
                  <a:pt x="4132785" y="4187520"/>
                  <a:pt x="4130607" y="4187520"/>
                  <a:pt x="4130607" y="4187520"/>
                </a:cubicBezTo>
                <a:cubicBezTo>
                  <a:pt x="4130607" y="4187520"/>
                  <a:pt x="4128429" y="4190754"/>
                  <a:pt x="4128429" y="4190754"/>
                </a:cubicBezTo>
                <a:cubicBezTo>
                  <a:pt x="4128429" y="4190754"/>
                  <a:pt x="4126250" y="4190754"/>
                  <a:pt x="4126250" y="4190754"/>
                </a:cubicBezTo>
                <a:cubicBezTo>
                  <a:pt x="4126250" y="4184288"/>
                  <a:pt x="4126250" y="4181055"/>
                  <a:pt x="4124071" y="4177822"/>
                </a:cubicBezTo>
                <a:cubicBezTo>
                  <a:pt x="4124071" y="4174590"/>
                  <a:pt x="4121892" y="4174590"/>
                  <a:pt x="4121892" y="4174590"/>
                </a:cubicBezTo>
                <a:cubicBezTo>
                  <a:pt x="4121892" y="4174590"/>
                  <a:pt x="4121892" y="4174590"/>
                  <a:pt x="4121892" y="4177822"/>
                </a:cubicBezTo>
                <a:cubicBezTo>
                  <a:pt x="4121892" y="4177822"/>
                  <a:pt x="4121892" y="4177822"/>
                  <a:pt x="4121892" y="4181055"/>
                </a:cubicBezTo>
                <a:cubicBezTo>
                  <a:pt x="4124071" y="4184288"/>
                  <a:pt x="4124071" y="4187520"/>
                  <a:pt x="4124071" y="4190754"/>
                </a:cubicBezTo>
                <a:lnTo>
                  <a:pt x="4123331" y="4192401"/>
                </a:lnTo>
                <a:lnTo>
                  <a:pt x="4110301" y="4195656"/>
                </a:lnTo>
                <a:cubicBezTo>
                  <a:pt x="4110301" y="4195656"/>
                  <a:pt x="4101733" y="4197797"/>
                  <a:pt x="4101733" y="4197797"/>
                </a:cubicBezTo>
                <a:cubicBezTo>
                  <a:pt x="4091671" y="4189560"/>
                  <a:pt x="4073790" y="4188652"/>
                  <a:pt x="4072295" y="4178273"/>
                </a:cubicBezTo>
                <a:cubicBezTo>
                  <a:pt x="4064475" y="4185603"/>
                  <a:pt x="4055159" y="4182554"/>
                  <a:pt x="4055908" y="4187744"/>
                </a:cubicBezTo>
                <a:cubicBezTo>
                  <a:pt x="4065224" y="4190792"/>
                  <a:pt x="4057403" y="4198121"/>
                  <a:pt x="4058150" y="4203311"/>
                </a:cubicBezTo>
                <a:cubicBezTo>
                  <a:pt x="4058150" y="4203311"/>
                  <a:pt x="4066717" y="4201171"/>
                  <a:pt x="4067465" y="4206359"/>
                </a:cubicBezTo>
                <a:cubicBezTo>
                  <a:pt x="4066717" y="4201171"/>
                  <a:pt x="4066717" y="4201171"/>
                  <a:pt x="4066717" y="4201171"/>
                </a:cubicBezTo>
                <a:cubicBezTo>
                  <a:pt x="4074537" y="4193840"/>
                  <a:pt x="4084599" y="4202078"/>
                  <a:pt x="4077527" y="4214597"/>
                </a:cubicBezTo>
                <a:cubicBezTo>
                  <a:pt x="4086095" y="4212456"/>
                  <a:pt x="4093913" y="4205128"/>
                  <a:pt x="4094661" y="4210316"/>
                </a:cubicBezTo>
                <a:cubicBezTo>
                  <a:pt x="4095408" y="4215506"/>
                  <a:pt x="4086842" y="4217647"/>
                  <a:pt x="4086842" y="4217647"/>
                </a:cubicBezTo>
                <a:cubicBezTo>
                  <a:pt x="4087590" y="4222835"/>
                  <a:pt x="4092247" y="4224359"/>
                  <a:pt x="4096904" y="4225884"/>
                </a:cubicBezTo>
                <a:lnTo>
                  <a:pt x="4100188" y="4228573"/>
                </a:lnTo>
                <a:lnTo>
                  <a:pt x="4095751" y="4242475"/>
                </a:lnTo>
                <a:cubicBezTo>
                  <a:pt x="4102287" y="4245708"/>
                  <a:pt x="4102287" y="4248940"/>
                  <a:pt x="4106643" y="4248940"/>
                </a:cubicBezTo>
                <a:cubicBezTo>
                  <a:pt x="4106643" y="4232777"/>
                  <a:pt x="4113178" y="4232777"/>
                  <a:pt x="4121892" y="4232777"/>
                </a:cubicBezTo>
                <a:cubicBezTo>
                  <a:pt x="4121892" y="4229545"/>
                  <a:pt x="4122164" y="4227726"/>
                  <a:pt x="4122506" y="4226615"/>
                </a:cubicBezTo>
                <a:lnTo>
                  <a:pt x="4123512" y="4224723"/>
                </a:lnTo>
                <a:lnTo>
                  <a:pt x="4132100" y="4228529"/>
                </a:lnTo>
                <a:lnTo>
                  <a:pt x="4132785" y="4229545"/>
                </a:lnTo>
                <a:lnTo>
                  <a:pt x="4133052" y="4228951"/>
                </a:lnTo>
                <a:lnTo>
                  <a:pt x="4134019" y="4229379"/>
                </a:lnTo>
                <a:lnTo>
                  <a:pt x="4145161" y="4228860"/>
                </a:lnTo>
                <a:lnTo>
                  <a:pt x="4145856" y="4232777"/>
                </a:lnTo>
                <a:cubicBezTo>
                  <a:pt x="4141498" y="4226312"/>
                  <a:pt x="4143678" y="4232777"/>
                  <a:pt x="4141498" y="4232777"/>
                </a:cubicBezTo>
                <a:cubicBezTo>
                  <a:pt x="4141498" y="4232777"/>
                  <a:pt x="4139321" y="4229545"/>
                  <a:pt x="4139321" y="4229545"/>
                </a:cubicBezTo>
                <a:cubicBezTo>
                  <a:pt x="4139321" y="4229545"/>
                  <a:pt x="4137142" y="4229545"/>
                  <a:pt x="4137142" y="4229545"/>
                </a:cubicBezTo>
                <a:cubicBezTo>
                  <a:pt x="4139321" y="4232777"/>
                  <a:pt x="4139321" y="4236010"/>
                  <a:pt x="4139321" y="4236010"/>
                </a:cubicBezTo>
                <a:cubicBezTo>
                  <a:pt x="4137142" y="4236010"/>
                  <a:pt x="4137142" y="4239243"/>
                  <a:pt x="4134964" y="4239243"/>
                </a:cubicBezTo>
                <a:cubicBezTo>
                  <a:pt x="4132785" y="4239243"/>
                  <a:pt x="4132785" y="4239243"/>
                  <a:pt x="4132785" y="4239243"/>
                </a:cubicBezTo>
                <a:cubicBezTo>
                  <a:pt x="4132785" y="4242475"/>
                  <a:pt x="4132785" y="4245708"/>
                  <a:pt x="4132785" y="4245708"/>
                </a:cubicBezTo>
                <a:cubicBezTo>
                  <a:pt x="4132785" y="4248940"/>
                  <a:pt x="4132785" y="4248940"/>
                  <a:pt x="4132785" y="4248940"/>
                </a:cubicBezTo>
                <a:cubicBezTo>
                  <a:pt x="4132785" y="4248940"/>
                  <a:pt x="4132785" y="4252173"/>
                  <a:pt x="4132785" y="4255406"/>
                </a:cubicBezTo>
                <a:cubicBezTo>
                  <a:pt x="4134964" y="4258638"/>
                  <a:pt x="4134964" y="4258638"/>
                  <a:pt x="4134964" y="4258638"/>
                </a:cubicBezTo>
                <a:cubicBezTo>
                  <a:pt x="4137142" y="4258638"/>
                  <a:pt x="4137142" y="4261871"/>
                  <a:pt x="4139321" y="4261871"/>
                </a:cubicBezTo>
                <a:cubicBezTo>
                  <a:pt x="4138232" y="4265103"/>
                  <a:pt x="4137686" y="4269144"/>
                  <a:pt x="4137686" y="4272781"/>
                </a:cubicBezTo>
                <a:lnTo>
                  <a:pt x="4138912" y="4279144"/>
                </a:lnTo>
                <a:lnTo>
                  <a:pt x="4135286" y="4277068"/>
                </a:lnTo>
                <a:cubicBezTo>
                  <a:pt x="4132913" y="4277053"/>
                  <a:pt x="4130623" y="4277625"/>
                  <a:pt x="4130623" y="4277625"/>
                </a:cubicBezTo>
                <a:lnTo>
                  <a:pt x="4128138" y="4278830"/>
                </a:lnTo>
                <a:lnTo>
                  <a:pt x="4126711" y="4274300"/>
                </a:lnTo>
                <a:cubicBezTo>
                  <a:pt x="4124607" y="4270961"/>
                  <a:pt x="4124607" y="4270961"/>
                  <a:pt x="4124607" y="4270961"/>
                </a:cubicBezTo>
                <a:cubicBezTo>
                  <a:pt x="4122503" y="4270961"/>
                  <a:pt x="4122503" y="4274300"/>
                  <a:pt x="4122503" y="4274300"/>
                </a:cubicBezTo>
                <a:cubicBezTo>
                  <a:pt x="4122503" y="4275971"/>
                  <a:pt x="4123028" y="4278476"/>
                  <a:pt x="4123555" y="4280563"/>
                </a:cubicBezTo>
                <a:lnTo>
                  <a:pt x="4123675" y="4280994"/>
                </a:lnTo>
                <a:lnTo>
                  <a:pt x="4122865" y="4281387"/>
                </a:lnTo>
                <a:cubicBezTo>
                  <a:pt x="4121636" y="4281086"/>
                  <a:pt x="4121467" y="4279912"/>
                  <a:pt x="4121467" y="4279912"/>
                </a:cubicBezTo>
                <a:cubicBezTo>
                  <a:pt x="4121467" y="4279912"/>
                  <a:pt x="4122142" y="4284606"/>
                  <a:pt x="4122142" y="4284606"/>
                </a:cubicBezTo>
                <a:lnTo>
                  <a:pt x="4125018" y="4284972"/>
                </a:lnTo>
                <a:lnTo>
                  <a:pt x="4126711" y="4287661"/>
                </a:lnTo>
                <a:cubicBezTo>
                  <a:pt x="4126711" y="4289331"/>
                  <a:pt x="4126711" y="4290166"/>
                  <a:pt x="4126975" y="4290166"/>
                </a:cubicBezTo>
                <a:cubicBezTo>
                  <a:pt x="4127237" y="4290166"/>
                  <a:pt x="4127764" y="4289331"/>
                  <a:pt x="4128815" y="4287661"/>
                </a:cubicBezTo>
                <a:lnTo>
                  <a:pt x="4128815" y="4285456"/>
                </a:lnTo>
                <a:lnTo>
                  <a:pt x="4131806" y="4285837"/>
                </a:lnTo>
                <a:lnTo>
                  <a:pt x="4139240" y="4280846"/>
                </a:lnTo>
                <a:lnTo>
                  <a:pt x="4139321" y="4281266"/>
                </a:lnTo>
                <a:lnTo>
                  <a:pt x="4149035" y="4279708"/>
                </a:lnTo>
                <a:lnTo>
                  <a:pt x="4150204" y="4287831"/>
                </a:lnTo>
                <a:cubicBezTo>
                  <a:pt x="4150204" y="4287831"/>
                  <a:pt x="4150391" y="4289128"/>
                  <a:pt x="4150578" y="4290425"/>
                </a:cubicBezTo>
                <a:lnTo>
                  <a:pt x="4150713" y="4291361"/>
                </a:lnTo>
                <a:lnTo>
                  <a:pt x="4150212" y="4290964"/>
                </a:lnTo>
                <a:cubicBezTo>
                  <a:pt x="4148034" y="4290964"/>
                  <a:pt x="4145856" y="4300663"/>
                  <a:pt x="4143678" y="4300663"/>
                </a:cubicBezTo>
                <a:cubicBezTo>
                  <a:pt x="4141498" y="4300663"/>
                  <a:pt x="4137142" y="4281266"/>
                  <a:pt x="4134964" y="4297429"/>
                </a:cubicBezTo>
                <a:cubicBezTo>
                  <a:pt x="4137142" y="4303895"/>
                  <a:pt x="4145856" y="4294197"/>
                  <a:pt x="4143678" y="4307127"/>
                </a:cubicBezTo>
                <a:cubicBezTo>
                  <a:pt x="4139321" y="4313593"/>
                  <a:pt x="4134964" y="4303895"/>
                  <a:pt x="4130607" y="4310361"/>
                </a:cubicBezTo>
                <a:cubicBezTo>
                  <a:pt x="4134964" y="4307127"/>
                  <a:pt x="4130607" y="4307127"/>
                  <a:pt x="4132785" y="4300663"/>
                </a:cubicBezTo>
                <a:cubicBezTo>
                  <a:pt x="4124071" y="4294197"/>
                  <a:pt x="4122982" y="4301470"/>
                  <a:pt x="4121893" y="4308340"/>
                </a:cubicBezTo>
                <a:lnTo>
                  <a:pt x="4119444" y="4316135"/>
                </a:lnTo>
                <a:lnTo>
                  <a:pt x="4116635" y="4312232"/>
                </a:lnTo>
                <a:lnTo>
                  <a:pt x="4117148" y="4315799"/>
                </a:lnTo>
                <a:lnTo>
                  <a:pt x="4111000" y="4313593"/>
                </a:lnTo>
                <a:cubicBezTo>
                  <a:pt x="4110456" y="4316826"/>
                  <a:pt x="4109639" y="4318441"/>
                  <a:pt x="4108652" y="4319351"/>
                </a:cubicBezTo>
                <a:lnTo>
                  <a:pt x="4106827" y="4320172"/>
                </a:lnTo>
                <a:lnTo>
                  <a:pt x="4089871" y="4315212"/>
                </a:lnTo>
                <a:cubicBezTo>
                  <a:pt x="4085133" y="4313053"/>
                  <a:pt x="4080488" y="4311540"/>
                  <a:pt x="4071941" y="4313675"/>
                </a:cubicBezTo>
                <a:cubicBezTo>
                  <a:pt x="4081231" y="4316702"/>
                  <a:pt x="4073429" y="4323999"/>
                  <a:pt x="4065626" y="4331296"/>
                </a:cubicBezTo>
                <a:lnTo>
                  <a:pt x="4079862" y="4329058"/>
                </a:lnTo>
                <a:lnTo>
                  <a:pt x="4078322" y="4329756"/>
                </a:lnTo>
                <a:cubicBezTo>
                  <a:pt x="4080502" y="4329756"/>
                  <a:pt x="4080502" y="4329756"/>
                  <a:pt x="4078322" y="4332989"/>
                </a:cubicBezTo>
                <a:cubicBezTo>
                  <a:pt x="4073966" y="4336221"/>
                  <a:pt x="4058715" y="4336221"/>
                  <a:pt x="4050002" y="4349153"/>
                </a:cubicBezTo>
                <a:cubicBezTo>
                  <a:pt x="4041288" y="4347536"/>
                  <a:pt x="4037475" y="4345919"/>
                  <a:pt x="4034208" y="4345919"/>
                </a:cubicBezTo>
                <a:lnTo>
                  <a:pt x="4024417" y="4350974"/>
                </a:lnTo>
                <a:lnTo>
                  <a:pt x="4024393" y="4350811"/>
                </a:lnTo>
                <a:cubicBezTo>
                  <a:pt x="4024299" y="4350163"/>
                  <a:pt x="4024113" y="4348867"/>
                  <a:pt x="4023739" y="4346275"/>
                </a:cubicBezTo>
                <a:cubicBezTo>
                  <a:pt x="4022993" y="4341092"/>
                  <a:pt x="4030747" y="4333783"/>
                  <a:pt x="4030002" y="4328599"/>
                </a:cubicBezTo>
                <a:cubicBezTo>
                  <a:pt x="4030002" y="4328599"/>
                  <a:pt x="4030002" y="4328599"/>
                  <a:pt x="4021499" y="4330724"/>
                </a:cubicBezTo>
                <a:cubicBezTo>
                  <a:pt x="4021499" y="4330724"/>
                  <a:pt x="4020752" y="4325539"/>
                  <a:pt x="4020752" y="4325539"/>
                </a:cubicBezTo>
                <a:lnTo>
                  <a:pt x="4026031" y="4316935"/>
                </a:lnTo>
                <a:lnTo>
                  <a:pt x="4032740" y="4316935"/>
                </a:lnTo>
                <a:cubicBezTo>
                  <a:pt x="4032740" y="4320471"/>
                  <a:pt x="4032740" y="4320471"/>
                  <a:pt x="4034910" y="4316935"/>
                </a:cubicBezTo>
                <a:cubicBezTo>
                  <a:pt x="4034910" y="4316935"/>
                  <a:pt x="4034910" y="4316935"/>
                  <a:pt x="4034910" y="4313398"/>
                </a:cubicBezTo>
                <a:cubicBezTo>
                  <a:pt x="4032740" y="4313398"/>
                  <a:pt x="4032740" y="4313398"/>
                  <a:pt x="4032740" y="4313398"/>
                </a:cubicBezTo>
                <a:cubicBezTo>
                  <a:pt x="4032740" y="4309862"/>
                  <a:pt x="4030570" y="4309862"/>
                  <a:pt x="4030570" y="4309862"/>
                </a:cubicBezTo>
                <a:cubicBezTo>
                  <a:pt x="4028400" y="4309862"/>
                  <a:pt x="4026230" y="4313398"/>
                  <a:pt x="4024060" y="4313398"/>
                </a:cubicBezTo>
                <a:cubicBezTo>
                  <a:pt x="4021889" y="4313398"/>
                  <a:pt x="4019719" y="4316935"/>
                  <a:pt x="4019719" y="4313398"/>
                </a:cubicBezTo>
                <a:lnTo>
                  <a:pt x="4018518" y="4315356"/>
                </a:lnTo>
                <a:lnTo>
                  <a:pt x="4018196" y="4315436"/>
                </a:lnTo>
                <a:cubicBezTo>
                  <a:pt x="4017134" y="4315701"/>
                  <a:pt x="4015008" y="4316233"/>
                  <a:pt x="4010757" y="4317295"/>
                </a:cubicBezTo>
                <a:cubicBezTo>
                  <a:pt x="4011504" y="4322480"/>
                  <a:pt x="4011504" y="4322480"/>
                  <a:pt x="4012249" y="4327662"/>
                </a:cubicBezTo>
                <a:cubicBezTo>
                  <a:pt x="4012997" y="4332848"/>
                  <a:pt x="4012997" y="4332848"/>
                  <a:pt x="4012997" y="4332848"/>
                </a:cubicBezTo>
                <a:cubicBezTo>
                  <a:pt x="4012997" y="4332848"/>
                  <a:pt x="4013744" y="4338031"/>
                  <a:pt x="4013744" y="4338031"/>
                </a:cubicBezTo>
                <a:cubicBezTo>
                  <a:pt x="4009119" y="4336501"/>
                  <a:pt x="4005054" y="4338860"/>
                  <a:pt x="4000019" y="4342132"/>
                </a:cubicBezTo>
                <a:lnTo>
                  <a:pt x="3998898" y="4342682"/>
                </a:lnTo>
                <a:lnTo>
                  <a:pt x="3998990" y="4339521"/>
                </a:lnTo>
                <a:cubicBezTo>
                  <a:pt x="4001182" y="4339427"/>
                  <a:pt x="4001182" y="4339427"/>
                  <a:pt x="4001182" y="4339427"/>
                </a:cubicBezTo>
                <a:cubicBezTo>
                  <a:pt x="4003436" y="4337226"/>
                  <a:pt x="4001555" y="4326783"/>
                  <a:pt x="3999488" y="4322664"/>
                </a:cubicBezTo>
                <a:cubicBezTo>
                  <a:pt x="3988469" y="4325240"/>
                  <a:pt x="3993164" y="4314517"/>
                  <a:pt x="3988905" y="4310489"/>
                </a:cubicBezTo>
                <a:cubicBezTo>
                  <a:pt x="3988842" y="4312597"/>
                  <a:pt x="3988718" y="4316811"/>
                  <a:pt x="3984398" y="4314892"/>
                </a:cubicBezTo>
                <a:cubicBezTo>
                  <a:pt x="3991034" y="4312503"/>
                  <a:pt x="3980140" y="4310865"/>
                  <a:pt x="3984585" y="4308571"/>
                </a:cubicBezTo>
                <a:cubicBezTo>
                  <a:pt x="3988905" y="4310489"/>
                  <a:pt x="3993288" y="4310303"/>
                  <a:pt x="3993412" y="4306089"/>
                </a:cubicBezTo>
                <a:cubicBezTo>
                  <a:pt x="3995604" y="4305994"/>
                  <a:pt x="3997796" y="4305900"/>
                  <a:pt x="3997796" y="4305900"/>
                </a:cubicBezTo>
                <a:cubicBezTo>
                  <a:pt x="3997734" y="4308008"/>
                  <a:pt x="3997671" y="4310115"/>
                  <a:pt x="3999862" y="4310022"/>
                </a:cubicBezTo>
                <a:cubicBezTo>
                  <a:pt x="3999988" y="4305807"/>
                  <a:pt x="4006747" y="4299205"/>
                  <a:pt x="3997982" y="4299579"/>
                </a:cubicBezTo>
                <a:cubicBezTo>
                  <a:pt x="3997982" y="4299579"/>
                  <a:pt x="3995729" y="4301779"/>
                  <a:pt x="3995666" y="4303887"/>
                </a:cubicBezTo>
                <a:cubicBezTo>
                  <a:pt x="3995666" y="4303887"/>
                  <a:pt x="3995666" y="4303887"/>
                  <a:pt x="3993475" y="4303982"/>
                </a:cubicBezTo>
                <a:cubicBezTo>
                  <a:pt x="3998232" y="4291151"/>
                  <a:pt x="3983141" y="4283379"/>
                  <a:pt x="3994410" y="4272374"/>
                </a:cubicBezTo>
                <a:cubicBezTo>
                  <a:pt x="3990088" y="4270455"/>
                  <a:pt x="3990088" y="4270455"/>
                  <a:pt x="3985768" y="4268536"/>
                </a:cubicBezTo>
                <a:cubicBezTo>
                  <a:pt x="3985830" y="4266428"/>
                  <a:pt x="3988023" y="4266334"/>
                  <a:pt x="3988146" y="4262120"/>
                </a:cubicBezTo>
                <a:cubicBezTo>
                  <a:pt x="3990275" y="4264134"/>
                  <a:pt x="3992466" y="4264040"/>
                  <a:pt x="3994658" y="4263946"/>
                </a:cubicBezTo>
                <a:cubicBezTo>
                  <a:pt x="3994596" y="4266053"/>
                  <a:pt x="3994596" y="4266053"/>
                  <a:pt x="3994472" y="4270268"/>
                </a:cubicBezTo>
                <a:cubicBezTo>
                  <a:pt x="3994472" y="4270268"/>
                  <a:pt x="3996600" y="4272280"/>
                  <a:pt x="3996600" y="4272280"/>
                </a:cubicBezTo>
                <a:cubicBezTo>
                  <a:pt x="3998792" y="4272187"/>
                  <a:pt x="4000983" y="4272093"/>
                  <a:pt x="4001046" y="4269986"/>
                </a:cubicBezTo>
                <a:cubicBezTo>
                  <a:pt x="4001109" y="4267879"/>
                  <a:pt x="4001232" y="4263664"/>
                  <a:pt x="3999104" y="4261652"/>
                </a:cubicBezTo>
                <a:cubicBezTo>
                  <a:pt x="3999104" y="4261652"/>
                  <a:pt x="3999166" y="4259544"/>
                  <a:pt x="3999166" y="4259544"/>
                </a:cubicBezTo>
                <a:lnTo>
                  <a:pt x="3999889" y="4255952"/>
                </a:lnTo>
                <a:lnTo>
                  <a:pt x="4003291" y="4254566"/>
                </a:lnTo>
                <a:lnTo>
                  <a:pt x="4008213" y="4265977"/>
                </a:lnTo>
                <a:cubicBezTo>
                  <a:pt x="4007804" y="4270757"/>
                  <a:pt x="4006243" y="4275156"/>
                  <a:pt x="4006243" y="4275156"/>
                </a:cubicBezTo>
                <a:cubicBezTo>
                  <a:pt x="3998507" y="4282438"/>
                  <a:pt x="4006986" y="4280319"/>
                  <a:pt x="4007730" y="4285482"/>
                </a:cubicBezTo>
                <a:cubicBezTo>
                  <a:pt x="4007730" y="4285482"/>
                  <a:pt x="4007915" y="4286771"/>
                  <a:pt x="4007041" y="4288328"/>
                </a:cubicBezTo>
                <a:lnTo>
                  <a:pt x="4001463" y="4291836"/>
                </a:lnTo>
                <a:lnTo>
                  <a:pt x="4002623" y="4290638"/>
                </a:lnTo>
                <a:cubicBezTo>
                  <a:pt x="4002683" y="4288602"/>
                  <a:pt x="4002683" y="4288602"/>
                  <a:pt x="4002683" y="4288602"/>
                </a:cubicBezTo>
                <a:cubicBezTo>
                  <a:pt x="4002683" y="4288602"/>
                  <a:pt x="4000752" y="4286651"/>
                  <a:pt x="4000752" y="4286651"/>
                </a:cubicBezTo>
                <a:cubicBezTo>
                  <a:pt x="3998760" y="4286737"/>
                  <a:pt x="3998760" y="4286737"/>
                  <a:pt x="3998700" y="4288772"/>
                </a:cubicBezTo>
                <a:cubicBezTo>
                  <a:pt x="3998700" y="4288772"/>
                  <a:pt x="3998700" y="4288772"/>
                  <a:pt x="3998640" y="4290809"/>
                </a:cubicBezTo>
                <a:lnTo>
                  <a:pt x="4000352" y="4292537"/>
                </a:lnTo>
                <a:lnTo>
                  <a:pt x="3999994" y="4292761"/>
                </a:lnTo>
                <a:lnTo>
                  <a:pt x="4000458" y="4292645"/>
                </a:lnTo>
                <a:lnTo>
                  <a:pt x="4000572" y="4292759"/>
                </a:lnTo>
                <a:lnTo>
                  <a:pt x="4000752" y="4292572"/>
                </a:lnTo>
                <a:lnTo>
                  <a:pt x="4004233" y="4291701"/>
                </a:lnTo>
                <a:cubicBezTo>
                  <a:pt x="4006354" y="4291173"/>
                  <a:pt x="4008474" y="4290643"/>
                  <a:pt x="4008474" y="4290643"/>
                </a:cubicBezTo>
                <a:lnTo>
                  <a:pt x="4011664" y="4290940"/>
                </a:lnTo>
                <a:lnTo>
                  <a:pt x="4009460" y="4294951"/>
                </a:lnTo>
                <a:cubicBezTo>
                  <a:pt x="4011031" y="4297350"/>
                  <a:pt x="4013626" y="4296315"/>
                  <a:pt x="4015903" y="4294329"/>
                </a:cubicBezTo>
                <a:lnTo>
                  <a:pt x="4017079" y="4292692"/>
                </a:lnTo>
                <a:lnTo>
                  <a:pt x="4017693" y="4293687"/>
                </a:lnTo>
                <a:cubicBezTo>
                  <a:pt x="4026172" y="4291568"/>
                  <a:pt x="4016951" y="4288524"/>
                  <a:pt x="4025430" y="4286406"/>
                </a:cubicBezTo>
                <a:cubicBezTo>
                  <a:pt x="4033909" y="4284288"/>
                  <a:pt x="4034653" y="4289450"/>
                  <a:pt x="4035396" y="4294612"/>
                </a:cubicBezTo>
                <a:cubicBezTo>
                  <a:pt x="4047554" y="4287563"/>
                  <a:pt x="4051849" y="4294511"/>
                  <a:pt x="4060078" y="4294460"/>
                </a:cubicBezTo>
                <a:cubicBezTo>
                  <a:pt x="4062820" y="4294444"/>
                  <a:pt x="4065999" y="4293649"/>
                  <a:pt x="4070053" y="4291299"/>
                </a:cubicBezTo>
                <a:cubicBezTo>
                  <a:pt x="4069310" y="4286139"/>
                  <a:pt x="4068566" y="4280977"/>
                  <a:pt x="4067823" y="4275814"/>
                </a:cubicBezTo>
                <a:cubicBezTo>
                  <a:pt x="4059344" y="4277933"/>
                  <a:pt x="4050865" y="4280052"/>
                  <a:pt x="4042388" y="4282170"/>
                </a:cubicBezTo>
                <a:cubicBezTo>
                  <a:pt x="4040901" y="4271846"/>
                  <a:pt x="4040157" y="4266684"/>
                  <a:pt x="4047891" y="4259405"/>
                </a:cubicBezTo>
                <a:cubicBezTo>
                  <a:pt x="4056370" y="4257287"/>
                  <a:pt x="4064849" y="4255169"/>
                  <a:pt x="4064106" y="4250006"/>
                </a:cubicBezTo>
                <a:cubicBezTo>
                  <a:pt x="4072585" y="4247889"/>
                  <a:pt x="4072585" y="4247889"/>
                  <a:pt x="4071841" y="4242726"/>
                </a:cubicBezTo>
                <a:cubicBezTo>
                  <a:pt x="4071841" y="4242726"/>
                  <a:pt x="4063362" y="4244844"/>
                  <a:pt x="4063362" y="4244844"/>
                </a:cubicBezTo>
                <a:cubicBezTo>
                  <a:pt x="4046404" y="4249081"/>
                  <a:pt x="4037182" y="4246038"/>
                  <a:pt x="4028704" y="4248157"/>
                </a:cubicBezTo>
                <a:cubicBezTo>
                  <a:pt x="4024093" y="4246635"/>
                  <a:pt x="4017548" y="4246932"/>
                  <a:pt x="4012249" y="4248257"/>
                </a:cubicBezTo>
                <a:lnTo>
                  <a:pt x="4003775" y="4254160"/>
                </a:lnTo>
                <a:lnTo>
                  <a:pt x="4000759" y="4251632"/>
                </a:lnTo>
                <a:lnTo>
                  <a:pt x="4001732" y="4246808"/>
                </a:lnTo>
                <a:cubicBezTo>
                  <a:pt x="4001793" y="4244701"/>
                  <a:pt x="4001793" y="4244701"/>
                  <a:pt x="3999664" y="4242686"/>
                </a:cubicBezTo>
                <a:cubicBezTo>
                  <a:pt x="3997472" y="4242781"/>
                  <a:pt x="3995281" y="4242874"/>
                  <a:pt x="3995218" y="4244983"/>
                </a:cubicBezTo>
                <a:lnTo>
                  <a:pt x="3994756" y="4246598"/>
                </a:lnTo>
                <a:lnTo>
                  <a:pt x="3993872" y="4245857"/>
                </a:lnTo>
                <a:cubicBezTo>
                  <a:pt x="3989598" y="4246924"/>
                  <a:pt x="3986394" y="4247725"/>
                  <a:pt x="3983722" y="4248393"/>
                </a:cubicBezTo>
                <a:lnTo>
                  <a:pt x="3979341" y="4249487"/>
                </a:lnTo>
                <a:lnTo>
                  <a:pt x="3986109" y="4247739"/>
                </a:lnTo>
                <a:cubicBezTo>
                  <a:pt x="3989177" y="4245767"/>
                  <a:pt x="3991993" y="4243016"/>
                  <a:pt x="3993151" y="4240862"/>
                </a:cubicBezTo>
                <a:cubicBezTo>
                  <a:pt x="3991085" y="4236741"/>
                  <a:pt x="3988707" y="4243156"/>
                  <a:pt x="3986639" y="4239036"/>
                </a:cubicBezTo>
                <a:cubicBezTo>
                  <a:pt x="3988894" y="4236834"/>
                  <a:pt x="3990755" y="4229390"/>
                  <a:pt x="3990691" y="4222290"/>
                </a:cubicBezTo>
                <a:lnTo>
                  <a:pt x="3990328" y="4220256"/>
                </a:lnTo>
                <a:lnTo>
                  <a:pt x="3990683" y="4220168"/>
                </a:lnTo>
                <a:cubicBezTo>
                  <a:pt x="3991753" y="4219901"/>
                  <a:pt x="3993897" y="4219365"/>
                  <a:pt x="3998180" y="4218295"/>
                </a:cubicBezTo>
                <a:cubicBezTo>
                  <a:pt x="3998180" y="4218295"/>
                  <a:pt x="4006000" y="4210965"/>
                  <a:pt x="4014567" y="4208825"/>
                </a:cubicBezTo>
                <a:cubicBezTo>
                  <a:pt x="4013820" y="4203635"/>
                  <a:pt x="4022387" y="4201495"/>
                  <a:pt x="4030954" y="4199353"/>
                </a:cubicBezTo>
                <a:cubicBezTo>
                  <a:pt x="4038773" y="4192025"/>
                  <a:pt x="4038026" y="4186835"/>
                  <a:pt x="4055159" y="4182554"/>
                </a:cubicBezTo>
                <a:cubicBezTo>
                  <a:pt x="4062980" y="4175224"/>
                  <a:pt x="4062233" y="4170035"/>
                  <a:pt x="4061486" y="4164846"/>
                </a:cubicBezTo>
                <a:cubicBezTo>
                  <a:pt x="4070053" y="4162706"/>
                  <a:pt x="4070053" y="4162706"/>
                  <a:pt x="4070053" y="4162706"/>
                </a:cubicBezTo>
                <a:cubicBezTo>
                  <a:pt x="4078620" y="4160565"/>
                  <a:pt x="4087186" y="4158425"/>
                  <a:pt x="4095006" y="4151095"/>
                </a:cubicBezTo>
                <a:cubicBezTo>
                  <a:pt x="4094259" y="4145905"/>
                  <a:pt x="4094259" y="4145905"/>
                  <a:pt x="4094259" y="4145905"/>
                </a:cubicBezTo>
                <a:close/>
                <a:moveTo>
                  <a:pt x="8686002" y="4126963"/>
                </a:moveTo>
                <a:lnTo>
                  <a:pt x="8686381" y="4127029"/>
                </a:lnTo>
                <a:lnTo>
                  <a:pt x="8686249" y="4127196"/>
                </a:lnTo>
                <a:close/>
                <a:moveTo>
                  <a:pt x="3975779" y="4126963"/>
                </a:moveTo>
                <a:lnTo>
                  <a:pt x="3976157" y="4127029"/>
                </a:lnTo>
                <a:lnTo>
                  <a:pt x="3976025" y="4127196"/>
                </a:lnTo>
                <a:close/>
                <a:moveTo>
                  <a:pt x="8692378" y="4111880"/>
                </a:moveTo>
                <a:lnTo>
                  <a:pt x="8693079" y="4111915"/>
                </a:lnTo>
                <a:lnTo>
                  <a:pt x="8693303" y="4111926"/>
                </a:lnTo>
                <a:lnTo>
                  <a:pt x="8691835" y="4112984"/>
                </a:lnTo>
                <a:close/>
                <a:moveTo>
                  <a:pt x="3982155" y="4111880"/>
                </a:moveTo>
                <a:lnTo>
                  <a:pt x="3982856" y="4111915"/>
                </a:lnTo>
                <a:lnTo>
                  <a:pt x="3983079" y="4111926"/>
                </a:lnTo>
                <a:lnTo>
                  <a:pt x="3981611" y="4112984"/>
                </a:lnTo>
                <a:close/>
                <a:moveTo>
                  <a:pt x="8684140" y="4111461"/>
                </a:moveTo>
                <a:lnTo>
                  <a:pt x="8689615" y="4111739"/>
                </a:lnTo>
                <a:lnTo>
                  <a:pt x="8689144" y="4120728"/>
                </a:lnTo>
                <a:lnTo>
                  <a:pt x="8689099" y="4120876"/>
                </a:lnTo>
                <a:lnTo>
                  <a:pt x="8686331" y="4118978"/>
                </a:lnTo>
                <a:cubicBezTo>
                  <a:pt x="8684887" y="4116650"/>
                  <a:pt x="8684513" y="4114057"/>
                  <a:pt x="8684140" y="4111461"/>
                </a:cubicBezTo>
                <a:close/>
                <a:moveTo>
                  <a:pt x="3973916" y="4111461"/>
                </a:moveTo>
                <a:lnTo>
                  <a:pt x="3979392" y="4111739"/>
                </a:lnTo>
                <a:lnTo>
                  <a:pt x="3978920" y="4120728"/>
                </a:lnTo>
                <a:lnTo>
                  <a:pt x="3978876" y="4120876"/>
                </a:lnTo>
                <a:lnTo>
                  <a:pt x="3976108" y="4118978"/>
                </a:lnTo>
                <a:cubicBezTo>
                  <a:pt x="3974663" y="4116650"/>
                  <a:pt x="3974289" y="4114057"/>
                  <a:pt x="3973916" y="4111461"/>
                </a:cubicBezTo>
                <a:close/>
                <a:moveTo>
                  <a:pt x="8797662" y="4109519"/>
                </a:moveTo>
                <a:cubicBezTo>
                  <a:pt x="8790031" y="4111426"/>
                  <a:pt x="8798473" y="4115151"/>
                  <a:pt x="8798473" y="4115151"/>
                </a:cubicBezTo>
                <a:cubicBezTo>
                  <a:pt x="8798473" y="4115151"/>
                  <a:pt x="8797662" y="4109519"/>
                  <a:pt x="8797662" y="4109519"/>
                </a:cubicBezTo>
                <a:close/>
                <a:moveTo>
                  <a:pt x="4087438" y="4109519"/>
                </a:moveTo>
                <a:cubicBezTo>
                  <a:pt x="4079807" y="4111426"/>
                  <a:pt x="4088249" y="4115151"/>
                  <a:pt x="4088249" y="4115151"/>
                </a:cubicBezTo>
                <a:cubicBezTo>
                  <a:pt x="4088249" y="4115151"/>
                  <a:pt x="4087438" y="4109519"/>
                  <a:pt x="4087438" y="4109519"/>
                </a:cubicBezTo>
                <a:close/>
                <a:moveTo>
                  <a:pt x="8709093" y="4099850"/>
                </a:moveTo>
                <a:cubicBezTo>
                  <a:pt x="8709093" y="4099850"/>
                  <a:pt x="8709281" y="4101147"/>
                  <a:pt x="8709467" y="4102445"/>
                </a:cubicBezTo>
                <a:lnTo>
                  <a:pt x="8709801" y="4104763"/>
                </a:lnTo>
                <a:lnTo>
                  <a:pt x="8706357" y="4102892"/>
                </a:lnTo>
                <a:lnTo>
                  <a:pt x="8705418" y="4102382"/>
                </a:lnTo>
                <a:lnTo>
                  <a:pt x="8705475" y="4101679"/>
                </a:lnTo>
                <a:cubicBezTo>
                  <a:pt x="8705928" y="4100977"/>
                  <a:pt x="8706952" y="4100385"/>
                  <a:pt x="8709093" y="4099850"/>
                </a:cubicBezTo>
                <a:close/>
                <a:moveTo>
                  <a:pt x="3998870" y="4099850"/>
                </a:moveTo>
                <a:cubicBezTo>
                  <a:pt x="3998870" y="4099850"/>
                  <a:pt x="3999057" y="4101147"/>
                  <a:pt x="3999244" y="4102445"/>
                </a:cubicBezTo>
                <a:lnTo>
                  <a:pt x="3999577" y="4104763"/>
                </a:lnTo>
                <a:lnTo>
                  <a:pt x="3996134" y="4102892"/>
                </a:lnTo>
                <a:lnTo>
                  <a:pt x="3995195" y="4102382"/>
                </a:lnTo>
                <a:lnTo>
                  <a:pt x="3995251" y="4101679"/>
                </a:lnTo>
                <a:cubicBezTo>
                  <a:pt x="3995705" y="4100977"/>
                  <a:pt x="3996729" y="4100385"/>
                  <a:pt x="3998870" y="4099850"/>
                </a:cubicBezTo>
                <a:close/>
                <a:moveTo>
                  <a:pt x="9154801" y="4090295"/>
                </a:moveTo>
                <a:lnTo>
                  <a:pt x="9154535" y="4090541"/>
                </a:lnTo>
                <a:lnTo>
                  <a:pt x="9154431" y="4090387"/>
                </a:lnTo>
                <a:close/>
                <a:moveTo>
                  <a:pt x="4444578" y="4090295"/>
                </a:moveTo>
                <a:lnTo>
                  <a:pt x="4444312" y="4090541"/>
                </a:lnTo>
                <a:lnTo>
                  <a:pt x="4444208" y="4090387"/>
                </a:lnTo>
                <a:close/>
                <a:moveTo>
                  <a:pt x="8677542" y="4079924"/>
                </a:moveTo>
                <a:lnTo>
                  <a:pt x="8673748" y="4093225"/>
                </a:lnTo>
                <a:lnTo>
                  <a:pt x="8674555" y="4102233"/>
                </a:lnTo>
                <a:lnTo>
                  <a:pt x="8673698" y="4097189"/>
                </a:lnTo>
                <a:cubicBezTo>
                  <a:pt x="8672201" y="4092254"/>
                  <a:pt x="8669602" y="4087630"/>
                  <a:pt x="8664280" y="4082596"/>
                </a:cubicBezTo>
                <a:cubicBezTo>
                  <a:pt x="8666471" y="4082503"/>
                  <a:pt x="8666533" y="4080396"/>
                  <a:pt x="8668725" y="4080302"/>
                </a:cubicBezTo>
                <a:close/>
                <a:moveTo>
                  <a:pt x="3967318" y="4079924"/>
                </a:moveTo>
                <a:lnTo>
                  <a:pt x="3963525" y="4093225"/>
                </a:lnTo>
                <a:lnTo>
                  <a:pt x="3964331" y="4102233"/>
                </a:lnTo>
                <a:lnTo>
                  <a:pt x="3963474" y="4097189"/>
                </a:lnTo>
                <a:cubicBezTo>
                  <a:pt x="3961978" y="4092254"/>
                  <a:pt x="3959379" y="4087630"/>
                  <a:pt x="3954056" y="4082596"/>
                </a:cubicBezTo>
                <a:cubicBezTo>
                  <a:pt x="3956247" y="4082503"/>
                  <a:pt x="3956309" y="4080396"/>
                  <a:pt x="3958501" y="4080302"/>
                </a:cubicBezTo>
                <a:close/>
                <a:moveTo>
                  <a:pt x="8678907" y="4075137"/>
                </a:moveTo>
                <a:lnTo>
                  <a:pt x="8678355" y="4077072"/>
                </a:lnTo>
                <a:lnTo>
                  <a:pt x="8676465" y="4077604"/>
                </a:lnTo>
                <a:lnTo>
                  <a:pt x="8672572" y="4077904"/>
                </a:lnTo>
                <a:close/>
                <a:moveTo>
                  <a:pt x="3968683" y="4075137"/>
                </a:moveTo>
                <a:lnTo>
                  <a:pt x="3968132" y="4077072"/>
                </a:lnTo>
                <a:lnTo>
                  <a:pt x="3966241" y="4077604"/>
                </a:lnTo>
                <a:lnTo>
                  <a:pt x="3962349" y="4077904"/>
                </a:lnTo>
                <a:close/>
                <a:moveTo>
                  <a:pt x="8829149" y="4064708"/>
                </a:moveTo>
                <a:cubicBezTo>
                  <a:pt x="8829826" y="4069400"/>
                  <a:pt x="8810837" y="4069283"/>
                  <a:pt x="8811513" y="4073976"/>
                </a:cubicBezTo>
                <a:cubicBezTo>
                  <a:pt x="8820669" y="4071688"/>
                  <a:pt x="8820669" y="4071688"/>
                  <a:pt x="8821344" y="4076382"/>
                </a:cubicBezTo>
                <a:cubicBezTo>
                  <a:pt x="8821344" y="4076382"/>
                  <a:pt x="8829826" y="4069400"/>
                  <a:pt x="8829149" y="4064708"/>
                </a:cubicBezTo>
                <a:close/>
                <a:moveTo>
                  <a:pt x="4118926" y="4064708"/>
                </a:moveTo>
                <a:cubicBezTo>
                  <a:pt x="4119603" y="4069400"/>
                  <a:pt x="4100613" y="4069283"/>
                  <a:pt x="4101289" y="4073976"/>
                </a:cubicBezTo>
                <a:cubicBezTo>
                  <a:pt x="4110445" y="4071688"/>
                  <a:pt x="4110445" y="4071688"/>
                  <a:pt x="4111121" y="4076382"/>
                </a:cubicBezTo>
                <a:cubicBezTo>
                  <a:pt x="4111121" y="4076382"/>
                  <a:pt x="4119603" y="4069400"/>
                  <a:pt x="4118926" y="4064708"/>
                </a:cubicBezTo>
                <a:close/>
                <a:moveTo>
                  <a:pt x="9013429" y="4056070"/>
                </a:moveTo>
                <a:cubicBezTo>
                  <a:pt x="9022370" y="4056523"/>
                  <a:pt x="9031311" y="4056977"/>
                  <a:pt x="9040345" y="4058080"/>
                </a:cubicBezTo>
                <a:lnTo>
                  <a:pt x="9042501" y="4058544"/>
                </a:lnTo>
                <a:lnTo>
                  <a:pt x="9037985" y="4059023"/>
                </a:lnTo>
                <a:cubicBezTo>
                  <a:pt x="9035261" y="4059831"/>
                  <a:pt x="9032538" y="4061448"/>
                  <a:pt x="9030360" y="4064680"/>
                </a:cubicBezTo>
                <a:cubicBezTo>
                  <a:pt x="9036896" y="4071146"/>
                  <a:pt x="9019468" y="4071146"/>
                  <a:pt x="9021646" y="4080843"/>
                </a:cubicBezTo>
                <a:cubicBezTo>
                  <a:pt x="9021646" y="4074378"/>
                  <a:pt x="9019468" y="4077611"/>
                  <a:pt x="9019468" y="4074378"/>
                </a:cubicBezTo>
                <a:cubicBezTo>
                  <a:pt x="9019468" y="4071146"/>
                  <a:pt x="9019468" y="4071146"/>
                  <a:pt x="9019468" y="4067912"/>
                </a:cubicBezTo>
                <a:cubicBezTo>
                  <a:pt x="9019468" y="4067912"/>
                  <a:pt x="9019468" y="4067912"/>
                  <a:pt x="9021646" y="4064680"/>
                </a:cubicBezTo>
                <a:cubicBezTo>
                  <a:pt x="9021646" y="4061449"/>
                  <a:pt x="9021646" y="4061449"/>
                  <a:pt x="9019468" y="4058214"/>
                </a:cubicBezTo>
                <a:cubicBezTo>
                  <a:pt x="9017288" y="4058214"/>
                  <a:pt x="9017288" y="4058214"/>
                  <a:pt x="9017288" y="4061449"/>
                </a:cubicBezTo>
                <a:cubicBezTo>
                  <a:pt x="9015111" y="4064680"/>
                  <a:pt x="9015111" y="4064680"/>
                  <a:pt x="9015111" y="4064680"/>
                </a:cubicBezTo>
                <a:cubicBezTo>
                  <a:pt x="9015111" y="4067912"/>
                  <a:pt x="9015111" y="4067912"/>
                  <a:pt x="9015111" y="4071146"/>
                </a:cubicBezTo>
                <a:cubicBezTo>
                  <a:pt x="9012932" y="4071146"/>
                  <a:pt x="9012932" y="4071146"/>
                  <a:pt x="9012932" y="4071146"/>
                </a:cubicBezTo>
                <a:cubicBezTo>
                  <a:pt x="9010753" y="4071146"/>
                  <a:pt x="9010753" y="4074378"/>
                  <a:pt x="9010753" y="4080843"/>
                </a:cubicBezTo>
                <a:cubicBezTo>
                  <a:pt x="9012932" y="4090541"/>
                  <a:pt x="9017288" y="4090541"/>
                  <a:pt x="9019468" y="4090541"/>
                </a:cubicBezTo>
                <a:cubicBezTo>
                  <a:pt x="9017288" y="4097006"/>
                  <a:pt x="9012932" y="4103472"/>
                  <a:pt x="9019468" y="4109938"/>
                </a:cubicBezTo>
                <a:cubicBezTo>
                  <a:pt x="9019468" y="4113169"/>
                  <a:pt x="9019468" y="4113169"/>
                  <a:pt x="9019468" y="4113169"/>
                </a:cubicBezTo>
                <a:lnTo>
                  <a:pt x="9017535" y="4116037"/>
                </a:lnTo>
                <a:lnTo>
                  <a:pt x="9017288" y="4115756"/>
                </a:lnTo>
                <a:lnTo>
                  <a:pt x="9017288" y="4109938"/>
                </a:lnTo>
                <a:cubicBezTo>
                  <a:pt x="9017288" y="4113169"/>
                  <a:pt x="9012932" y="4109938"/>
                  <a:pt x="9012932" y="4109938"/>
                </a:cubicBezTo>
                <a:lnTo>
                  <a:pt x="9012781" y="4110609"/>
                </a:lnTo>
                <a:lnTo>
                  <a:pt x="9012337" y="4110102"/>
                </a:lnTo>
                <a:lnTo>
                  <a:pt x="9004384" y="4112762"/>
                </a:lnTo>
                <a:lnTo>
                  <a:pt x="8986790" y="4093774"/>
                </a:lnTo>
                <a:lnTo>
                  <a:pt x="8986790" y="4090738"/>
                </a:lnTo>
                <a:lnTo>
                  <a:pt x="8987505" y="4084051"/>
                </a:lnTo>
                <a:lnTo>
                  <a:pt x="8988506" y="4075648"/>
                </a:lnTo>
                <a:lnTo>
                  <a:pt x="8989565" y="4082744"/>
                </a:lnTo>
                <a:cubicBezTo>
                  <a:pt x="8990649" y="4086280"/>
                  <a:pt x="8991735" y="4088637"/>
                  <a:pt x="8991735" y="4090210"/>
                </a:cubicBezTo>
                <a:cubicBezTo>
                  <a:pt x="8991735" y="4087066"/>
                  <a:pt x="8993905" y="4087066"/>
                  <a:pt x="8993905" y="4083922"/>
                </a:cubicBezTo>
                <a:cubicBezTo>
                  <a:pt x="8993905" y="4085494"/>
                  <a:pt x="8994990" y="4087066"/>
                  <a:pt x="8995532" y="4088637"/>
                </a:cubicBezTo>
                <a:lnTo>
                  <a:pt x="8994773" y="4090838"/>
                </a:lnTo>
                <a:lnTo>
                  <a:pt x="8993905" y="4087066"/>
                </a:lnTo>
                <a:cubicBezTo>
                  <a:pt x="8993905" y="4087066"/>
                  <a:pt x="8993905" y="4090210"/>
                  <a:pt x="8993905" y="4093352"/>
                </a:cubicBezTo>
                <a:lnTo>
                  <a:pt x="8994773" y="4090838"/>
                </a:lnTo>
                <a:lnTo>
                  <a:pt x="8996075" y="4096496"/>
                </a:lnTo>
                <a:cubicBezTo>
                  <a:pt x="9004755" y="4087066"/>
                  <a:pt x="9000416" y="4080780"/>
                  <a:pt x="9000416" y="4068204"/>
                </a:cubicBezTo>
                <a:lnTo>
                  <a:pt x="8991311" y="4068204"/>
                </a:lnTo>
                <a:lnTo>
                  <a:pt x="8996295" y="4060351"/>
                </a:lnTo>
                <a:cubicBezTo>
                  <a:pt x="8997041" y="4065539"/>
                  <a:pt x="8997789" y="4070729"/>
                  <a:pt x="9005609" y="4063399"/>
                </a:cubicBezTo>
                <a:cubicBezTo>
                  <a:pt x="9005609" y="4063399"/>
                  <a:pt x="9004861" y="4058209"/>
                  <a:pt x="9013429" y="4056070"/>
                </a:cubicBezTo>
                <a:close/>
                <a:moveTo>
                  <a:pt x="4303206" y="4056070"/>
                </a:moveTo>
                <a:cubicBezTo>
                  <a:pt x="4312146" y="4056523"/>
                  <a:pt x="4321087" y="4056977"/>
                  <a:pt x="4330121" y="4058080"/>
                </a:cubicBezTo>
                <a:lnTo>
                  <a:pt x="4332278" y="4058544"/>
                </a:lnTo>
                <a:lnTo>
                  <a:pt x="4327761" y="4059023"/>
                </a:lnTo>
                <a:cubicBezTo>
                  <a:pt x="4325038" y="4059831"/>
                  <a:pt x="4322314" y="4061448"/>
                  <a:pt x="4320136" y="4064680"/>
                </a:cubicBezTo>
                <a:cubicBezTo>
                  <a:pt x="4326672" y="4071146"/>
                  <a:pt x="4309244" y="4071146"/>
                  <a:pt x="4311422" y="4080843"/>
                </a:cubicBezTo>
                <a:cubicBezTo>
                  <a:pt x="4311422" y="4074378"/>
                  <a:pt x="4309244" y="4077611"/>
                  <a:pt x="4309244" y="4074378"/>
                </a:cubicBezTo>
                <a:cubicBezTo>
                  <a:pt x="4309244" y="4071146"/>
                  <a:pt x="4309244" y="4071146"/>
                  <a:pt x="4309244" y="4067912"/>
                </a:cubicBezTo>
                <a:cubicBezTo>
                  <a:pt x="4309244" y="4067912"/>
                  <a:pt x="4309244" y="4067912"/>
                  <a:pt x="4311422" y="4064680"/>
                </a:cubicBezTo>
                <a:cubicBezTo>
                  <a:pt x="4311422" y="4061449"/>
                  <a:pt x="4311422" y="4061449"/>
                  <a:pt x="4309244" y="4058214"/>
                </a:cubicBezTo>
                <a:cubicBezTo>
                  <a:pt x="4307065" y="4058214"/>
                  <a:pt x="4307065" y="4058214"/>
                  <a:pt x="4307065" y="4061449"/>
                </a:cubicBezTo>
                <a:cubicBezTo>
                  <a:pt x="4304888" y="4064680"/>
                  <a:pt x="4304888" y="4064680"/>
                  <a:pt x="4304888" y="4064680"/>
                </a:cubicBezTo>
                <a:cubicBezTo>
                  <a:pt x="4304888" y="4067912"/>
                  <a:pt x="4304888" y="4067912"/>
                  <a:pt x="4304888" y="4071146"/>
                </a:cubicBezTo>
                <a:cubicBezTo>
                  <a:pt x="4302709" y="4071146"/>
                  <a:pt x="4302709" y="4071146"/>
                  <a:pt x="4302709" y="4071146"/>
                </a:cubicBezTo>
                <a:cubicBezTo>
                  <a:pt x="4300530" y="4071146"/>
                  <a:pt x="4300530" y="4074378"/>
                  <a:pt x="4300530" y="4080843"/>
                </a:cubicBezTo>
                <a:cubicBezTo>
                  <a:pt x="4302709" y="4090541"/>
                  <a:pt x="4307065" y="4090541"/>
                  <a:pt x="4309244" y="4090541"/>
                </a:cubicBezTo>
                <a:cubicBezTo>
                  <a:pt x="4307065" y="4097006"/>
                  <a:pt x="4302709" y="4103472"/>
                  <a:pt x="4309244" y="4109938"/>
                </a:cubicBezTo>
                <a:cubicBezTo>
                  <a:pt x="4309244" y="4113169"/>
                  <a:pt x="4309244" y="4113169"/>
                  <a:pt x="4309244" y="4113169"/>
                </a:cubicBezTo>
                <a:lnTo>
                  <a:pt x="4307311" y="4116037"/>
                </a:lnTo>
                <a:lnTo>
                  <a:pt x="4307065" y="4115756"/>
                </a:lnTo>
                <a:lnTo>
                  <a:pt x="4307065" y="4109938"/>
                </a:lnTo>
                <a:cubicBezTo>
                  <a:pt x="4307065" y="4113169"/>
                  <a:pt x="4302709" y="4109938"/>
                  <a:pt x="4302709" y="4109938"/>
                </a:cubicBezTo>
                <a:lnTo>
                  <a:pt x="4302558" y="4110609"/>
                </a:lnTo>
                <a:lnTo>
                  <a:pt x="4302113" y="4110102"/>
                </a:lnTo>
                <a:lnTo>
                  <a:pt x="4294161" y="4112762"/>
                </a:lnTo>
                <a:lnTo>
                  <a:pt x="4276566" y="4093774"/>
                </a:lnTo>
                <a:lnTo>
                  <a:pt x="4276566" y="4090738"/>
                </a:lnTo>
                <a:lnTo>
                  <a:pt x="4277281" y="4084051"/>
                </a:lnTo>
                <a:lnTo>
                  <a:pt x="4278283" y="4075648"/>
                </a:lnTo>
                <a:lnTo>
                  <a:pt x="4279341" y="4082744"/>
                </a:lnTo>
                <a:cubicBezTo>
                  <a:pt x="4280426" y="4086280"/>
                  <a:pt x="4281511" y="4088637"/>
                  <a:pt x="4281511" y="4090210"/>
                </a:cubicBezTo>
                <a:cubicBezTo>
                  <a:pt x="4281511" y="4087066"/>
                  <a:pt x="4283681" y="4087066"/>
                  <a:pt x="4283681" y="4083922"/>
                </a:cubicBezTo>
                <a:cubicBezTo>
                  <a:pt x="4283681" y="4085494"/>
                  <a:pt x="4284766" y="4087066"/>
                  <a:pt x="4285309" y="4088637"/>
                </a:cubicBezTo>
                <a:lnTo>
                  <a:pt x="4284549" y="4090838"/>
                </a:lnTo>
                <a:lnTo>
                  <a:pt x="4283681" y="4087066"/>
                </a:lnTo>
                <a:cubicBezTo>
                  <a:pt x="4283681" y="4087066"/>
                  <a:pt x="4283681" y="4090210"/>
                  <a:pt x="4283681" y="4093352"/>
                </a:cubicBezTo>
                <a:lnTo>
                  <a:pt x="4284549" y="4090838"/>
                </a:lnTo>
                <a:lnTo>
                  <a:pt x="4285851" y="4096496"/>
                </a:lnTo>
                <a:cubicBezTo>
                  <a:pt x="4294531" y="4087066"/>
                  <a:pt x="4290192" y="4080780"/>
                  <a:pt x="4290192" y="4068204"/>
                </a:cubicBezTo>
                <a:lnTo>
                  <a:pt x="4281088" y="4068204"/>
                </a:lnTo>
                <a:lnTo>
                  <a:pt x="4286071" y="4060351"/>
                </a:lnTo>
                <a:cubicBezTo>
                  <a:pt x="4286818" y="4065539"/>
                  <a:pt x="4287566" y="4070729"/>
                  <a:pt x="4295386" y="4063399"/>
                </a:cubicBezTo>
                <a:cubicBezTo>
                  <a:pt x="4295386" y="4063399"/>
                  <a:pt x="4294638" y="4058209"/>
                  <a:pt x="4303206" y="4056070"/>
                </a:cubicBezTo>
                <a:close/>
                <a:moveTo>
                  <a:pt x="8853240" y="4053084"/>
                </a:moveTo>
                <a:cubicBezTo>
                  <a:pt x="8853240" y="4053084"/>
                  <a:pt x="8853240" y="4053084"/>
                  <a:pt x="8853988" y="4058273"/>
                </a:cubicBezTo>
                <a:cubicBezTo>
                  <a:pt x="8853988" y="4058273"/>
                  <a:pt x="8853988" y="4058273"/>
                  <a:pt x="8845420" y="4060414"/>
                </a:cubicBezTo>
                <a:cubicBezTo>
                  <a:pt x="8845420" y="4060414"/>
                  <a:pt x="8836853" y="4062555"/>
                  <a:pt x="8836853" y="4062555"/>
                </a:cubicBezTo>
                <a:cubicBezTo>
                  <a:pt x="8844672" y="4055223"/>
                  <a:pt x="8852493" y="4047895"/>
                  <a:pt x="8853240" y="4053084"/>
                </a:cubicBezTo>
                <a:close/>
                <a:moveTo>
                  <a:pt x="4143017" y="4053084"/>
                </a:moveTo>
                <a:cubicBezTo>
                  <a:pt x="4143017" y="4053084"/>
                  <a:pt x="4143017" y="4053084"/>
                  <a:pt x="4143764" y="4058273"/>
                </a:cubicBezTo>
                <a:cubicBezTo>
                  <a:pt x="4143764" y="4058273"/>
                  <a:pt x="4143764" y="4058273"/>
                  <a:pt x="4135196" y="4060414"/>
                </a:cubicBezTo>
                <a:cubicBezTo>
                  <a:pt x="4135196" y="4060414"/>
                  <a:pt x="4126630" y="4062555"/>
                  <a:pt x="4126630" y="4062555"/>
                </a:cubicBezTo>
                <a:cubicBezTo>
                  <a:pt x="4134449" y="4055223"/>
                  <a:pt x="4142270" y="4047895"/>
                  <a:pt x="4143017" y="4053084"/>
                </a:cubicBezTo>
                <a:close/>
                <a:moveTo>
                  <a:pt x="8673918" y="4052722"/>
                </a:moveTo>
                <a:lnTo>
                  <a:pt x="8677236" y="4053382"/>
                </a:lnTo>
                <a:lnTo>
                  <a:pt x="8678303" y="4055548"/>
                </a:lnTo>
                <a:cubicBezTo>
                  <a:pt x="8678061" y="4057708"/>
                  <a:pt x="8676711" y="4059894"/>
                  <a:pt x="8674803" y="4062050"/>
                </a:cubicBezTo>
                <a:lnTo>
                  <a:pt x="8668869" y="4067296"/>
                </a:lnTo>
                <a:lnTo>
                  <a:pt x="8668879" y="4065828"/>
                </a:lnTo>
                <a:cubicBezTo>
                  <a:pt x="8668707" y="4062416"/>
                  <a:pt x="8669347" y="4059230"/>
                  <a:pt x="8673855" y="4054829"/>
                </a:cubicBezTo>
                <a:cubicBezTo>
                  <a:pt x="8673918" y="4052722"/>
                  <a:pt x="8673918" y="4052722"/>
                  <a:pt x="8673918" y="4052722"/>
                </a:cubicBezTo>
                <a:close/>
                <a:moveTo>
                  <a:pt x="3963694" y="4052722"/>
                </a:moveTo>
                <a:lnTo>
                  <a:pt x="3967012" y="4053382"/>
                </a:lnTo>
                <a:lnTo>
                  <a:pt x="3968080" y="4055548"/>
                </a:lnTo>
                <a:cubicBezTo>
                  <a:pt x="3967837" y="4057708"/>
                  <a:pt x="3966488" y="4059894"/>
                  <a:pt x="3964580" y="4062050"/>
                </a:cubicBezTo>
                <a:lnTo>
                  <a:pt x="3958645" y="4067296"/>
                </a:lnTo>
                <a:lnTo>
                  <a:pt x="3958656" y="4065828"/>
                </a:lnTo>
                <a:cubicBezTo>
                  <a:pt x="3958483" y="4062416"/>
                  <a:pt x="3959123" y="4059230"/>
                  <a:pt x="3963631" y="4054829"/>
                </a:cubicBezTo>
                <a:cubicBezTo>
                  <a:pt x="3963694" y="4052722"/>
                  <a:pt x="3963694" y="4052722"/>
                  <a:pt x="3963694" y="4052722"/>
                </a:cubicBezTo>
                <a:close/>
                <a:moveTo>
                  <a:pt x="8702499" y="4045354"/>
                </a:moveTo>
                <a:lnTo>
                  <a:pt x="8704321" y="4051315"/>
                </a:lnTo>
                <a:cubicBezTo>
                  <a:pt x="8704603" y="4053260"/>
                  <a:pt x="8704300" y="4055015"/>
                  <a:pt x="8702857" y="4056553"/>
                </a:cubicBezTo>
                <a:lnTo>
                  <a:pt x="8701666" y="4057115"/>
                </a:lnTo>
                <a:lnTo>
                  <a:pt x="8701435" y="4056542"/>
                </a:lnTo>
                <a:cubicBezTo>
                  <a:pt x="8700535" y="4054609"/>
                  <a:pt x="8699705" y="4052605"/>
                  <a:pt x="8699661" y="4050667"/>
                </a:cubicBezTo>
                <a:close/>
                <a:moveTo>
                  <a:pt x="3992276" y="4045354"/>
                </a:moveTo>
                <a:lnTo>
                  <a:pt x="3994098" y="4051315"/>
                </a:lnTo>
                <a:cubicBezTo>
                  <a:pt x="3994379" y="4053260"/>
                  <a:pt x="3994076" y="4055015"/>
                  <a:pt x="3992633" y="4056553"/>
                </a:cubicBezTo>
                <a:lnTo>
                  <a:pt x="3991443" y="4057115"/>
                </a:lnTo>
                <a:lnTo>
                  <a:pt x="3991212" y="4056542"/>
                </a:lnTo>
                <a:cubicBezTo>
                  <a:pt x="3990312" y="4054609"/>
                  <a:pt x="3989482" y="4052605"/>
                  <a:pt x="3989437" y="4050667"/>
                </a:cubicBezTo>
                <a:close/>
                <a:moveTo>
                  <a:pt x="919820" y="4044520"/>
                </a:moveTo>
                <a:cubicBezTo>
                  <a:pt x="918352" y="4043895"/>
                  <a:pt x="915743" y="4043613"/>
                  <a:pt x="911175" y="4044986"/>
                </a:cubicBezTo>
                <a:cubicBezTo>
                  <a:pt x="903339" y="4051605"/>
                  <a:pt x="916379" y="4060476"/>
                  <a:pt x="917679" y="4064348"/>
                </a:cubicBezTo>
                <a:cubicBezTo>
                  <a:pt x="920281" y="4072091"/>
                  <a:pt x="912443" y="4078710"/>
                  <a:pt x="915046" y="4086454"/>
                </a:cubicBezTo>
                <a:cubicBezTo>
                  <a:pt x="922883" y="4079835"/>
                  <a:pt x="924183" y="4083707"/>
                  <a:pt x="933319" y="4080961"/>
                </a:cubicBezTo>
                <a:cubicBezTo>
                  <a:pt x="930718" y="4073218"/>
                  <a:pt x="929418" y="4069346"/>
                  <a:pt x="928116" y="4065473"/>
                </a:cubicBezTo>
                <a:cubicBezTo>
                  <a:pt x="925515" y="4057729"/>
                  <a:pt x="925515" y="4057729"/>
                  <a:pt x="921612" y="4046113"/>
                </a:cubicBezTo>
                <a:cubicBezTo>
                  <a:pt x="921612" y="4046113"/>
                  <a:pt x="921287" y="4045145"/>
                  <a:pt x="919820" y="4044520"/>
                </a:cubicBezTo>
                <a:close/>
                <a:moveTo>
                  <a:pt x="9169959" y="4037893"/>
                </a:moveTo>
                <a:cubicBezTo>
                  <a:pt x="9169959" y="4037893"/>
                  <a:pt x="9169959" y="4037893"/>
                  <a:pt x="9160801" y="4040181"/>
                </a:cubicBezTo>
                <a:cubicBezTo>
                  <a:pt x="9161206" y="4042997"/>
                  <a:pt x="9161410" y="4044405"/>
                  <a:pt x="9162655" y="4044823"/>
                </a:cubicBezTo>
                <a:cubicBezTo>
                  <a:pt x="9163901" y="4045240"/>
                  <a:pt x="9166190" y="4044669"/>
                  <a:pt x="9170769" y="4043525"/>
                </a:cubicBezTo>
                <a:cubicBezTo>
                  <a:pt x="9170769" y="4043525"/>
                  <a:pt x="9169959" y="4037893"/>
                  <a:pt x="9169959" y="4037893"/>
                </a:cubicBezTo>
                <a:close/>
                <a:moveTo>
                  <a:pt x="4459735" y="4037893"/>
                </a:moveTo>
                <a:cubicBezTo>
                  <a:pt x="4459735" y="4037893"/>
                  <a:pt x="4459735" y="4037893"/>
                  <a:pt x="4450577" y="4040181"/>
                </a:cubicBezTo>
                <a:cubicBezTo>
                  <a:pt x="4450982" y="4042997"/>
                  <a:pt x="4451186" y="4044405"/>
                  <a:pt x="4452432" y="4044823"/>
                </a:cubicBezTo>
                <a:cubicBezTo>
                  <a:pt x="4453678" y="4045240"/>
                  <a:pt x="4455966" y="4044669"/>
                  <a:pt x="4460545" y="4043525"/>
                </a:cubicBezTo>
                <a:cubicBezTo>
                  <a:pt x="4460545" y="4043525"/>
                  <a:pt x="4459735" y="4037893"/>
                  <a:pt x="4459735" y="4037893"/>
                </a:cubicBezTo>
                <a:close/>
                <a:moveTo>
                  <a:pt x="9142358" y="4035066"/>
                </a:moveTo>
                <a:cubicBezTo>
                  <a:pt x="9133812" y="4037202"/>
                  <a:pt x="9134569" y="4042458"/>
                  <a:pt x="9126022" y="4044593"/>
                </a:cubicBezTo>
                <a:cubicBezTo>
                  <a:pt x="9126022" y="4044593"/>
                  <a:pt x="9126022" y="4044593"/>
                  <a:pt x="9125265" y="4039338"/>
                </a:cubicBezTo>
                <a:cubicBezTo>
                  <a:pt x="9125265" y="4039338"/>
                  <a:pt x="9125265" y="4039338"/>
                  <a:pt x="9116719" y="4041473"/>
                </a:cubicBezTo>
                <a:cubicBezTo>
                  <a:pt x="9117476" y="4046728"/>
                  <a:pt x="9117476" y="4046728"/>
                  <a:pt x="9117476" y="4046728"/>
                </a:cubicBezTo>
                <a:cubicBezTo>
                  <a:pt x="9117476" y="4046728"/>
                  <a:pt x="9126779" y="4049849"/>
                  <a:pt x="9126779" y="4049849"/>
                </a:cubicBezTo>
                <a:cubicBezTo>
                  <a:pt x="9127537" y="4055104"/>
                  <a:pt x="9136840" y="4058224"/>
                  <a:pt x="9137597" y="4063479"/>
                </a:cubicBezTo>
                <a:cubicBezTo>
                  <a:pt x="9150416" y="4060277"/>
                  <a:pt x="9151983" y="4055801"/>
                  <a:pt x="9150160" y="4050812"/>
                </a:cubicBezTo>
                <a:cubicBezTo>
                  <a:pt x="9148333" y="4045824"/>
                  <a:pt x="9143115" y="4040322"/>
                  <a:pt x="9142358" y="4035066"/>
                </a:cubicBezTo>
                <a:close/>
                <a:moveTo>
                  <a:pt x="4432134" y="4035066"/>
                </a:moveTo>
                <a:cubicBezTo>
                  <a:pt x="4423588" y="4037202"/>
                  <a:pt x="4424346" y="4042458"/>
                  <a:pt x="4415799" y="4044593"/>
                </a:cubicBezTo>
                <a:cubicBezTo>
                  <a:pt x="4415799" y="4044593"/>
                  <a:pt x="4415799" y="4044593"/>
                  <a:pt x="4415041" y="4039338"/>
                </a:cubicBezTo>
                <a:cubicBezTo>
                  <a:pt x="4415041" y="4039338"/>
                  <a:pt x="4415041" y="4039338"/>
                  <a:pt x="4406496" y="4041473"/>
                </a:cubicBezTo>
                <a:cubicBezTo>
                  <a:pt x="4407252" y="4046728"/>
                  <a:pt x="4407252" y="4046728"/>
                  <a:pt x="4407252" y="4046728"/>
                </a:cubicBezTo>
                <a:cubicBezTo>
                  <a:pt x="4407252" y="4046728"/>
                  <a:pt x="4416555" y="4049849"/>
                  <a:pt x="4416555" y="4049849"/>
                </a:cubicBezTo>
                <a:cubicBezTo>
                  <a:pt x="4417314" y="4055104"/>
                  <a:pt x="4426616" y="4058224"/>
                  <a:pt x="4427373" y="4063479"/>
                </a:cubicBezTo>
                <a:cubicBezTo>
                  <a:pt x="4440192" y="4060277"/>
                  <a:pt x="4441759" y="4055801"/>
                  <a:pt x="4439937" y="4050812"/>
                </a:cubicBezTo>
                <a:cubicBezTo>
                  <a:pt x="4438110" y="4045824"/>
                  <a:pt x="4432892" y="4040322"/>
                  <a:pt x="4432134" y="4035066"/>
                </a:cubicBezTo>
                <a:close/>
                <a:moveTo>
                  <a:pt x="9834536" y="4031538"/>
                </a:moveTo>
                <a:lnTo>
                  <a:pt x="9829995" y="4043713"/>
                </a:lnTo>
                <a:lnTo>
                  <a:pt x="9829460" y="4043272"/>
                </a:lnTo>
                <a:cubicBezTo>
                  <a:pt x="9826391" y="4040315"/>
                  <a:pt x="9824401" y="4036725"/>
                  <a:pt x="9828769" y="4032802"/>
                </a:cubicBezTo>
                <a:close/>
                <a:moveTo>
                  <a:pt x="5124313" y="4031538"/>
                </a:moveTo>
                <a:lnTo>
                  <a:pt x="5119771" y="4043713"/>
                </a:lnTo>
                <a:lnTo>
                  <a:pt x="5119237" y="4043272"/>
                </a:lnTo>
                <a:cubicBezTo>
                  <a:pt x="5116167" y="4040315"/>
                  <a:pt x="5114178" y="4036725"/>
                  <a:pt x="5118545" y="4032802"/>
                </a:cubicBezTo>
                <a:close/>
                <a:moveTo>
                  <a:pt x="5160577" y="4028651"/>
                </a:moveTo>
                <a:lnTo>
                  <a:pt x="5150480" y="4038683"/>
                </a:lnTo>
                <a:lnTo>
                  <a:pt x="5148812" y="4051665"/>
                </a:lnTo>
                <a:lnTo>
                  <a:pt x="5143322" y="4050214"/>
                </a:lnTo>
                <a:lnTo>
                  <a:pt x="5127757" y="4049963"/>
                </a:lnTo>
                <a:lnTo>
                  <a:pt x="5135435" y="4029681"/>
                </a:lnTo>
                <a:lnTo>
                  <a:pt x="5152517" y="4029181"/>
                </a:lnTo>
                <a:close/>
                <a:moveTo>
                  <a:pt x="9870800" y="4028651"/>
                </a:moveTo>
                <a:lnTo>
                  <a:pt x="9860703" y="4038683"/>
                </a:lnTo>
                <a:lnTo>
                  <a:pt x="9859035" y="4051665"/>
                </a:lnTo>
                <a:lnTo>
                  <a:pt x="9853545" y="4050214"/>
                </a:lnTo>
                <a:lnTo>
                  <a:pt x="9837981" y="4049963"/>
                </a:lnTo>
                <a:lnTo>
                  <a:pt x="9845658" y="4029681"/>
                </a:lnTo>
                <a:lnTo>
                  <a:pt x="9862740" y="4029181"/>
                </a:lnTo>
                <a:close/>
                <a:moveTo>
                  <a:pt x="8822307" y="4023181"/>
                </a:moveTo>
                <a:cubicBezTo>
                  <a:pt x="8824551" y="4038748"/>
                  <a:pt x="8833863" y="4041797"/>
                  <a:pt x="8836853" y="4062555"/>
                </a:cubicBezTo>
                <a:cubicBezTo>
                  <a:pt x="8836853" y="4062555"/>
                  <a:pt x="8837601" y="4067744"/>
                  <a:pt x="8837601" y="4067744"/>
                </a:cubicBezTo>
                <a:cubicBezTo>
                  <a:pt x="8837601" y="4067744"/>
                  <a:pt x="8846169" y="4065603"/>
                  <a:pt x="8846169" y="4065603"/>
                </a:cubicBezTo>
                <a:cubicBezTo>
                  <a:pt x="8846914" y="4070792"/>
                  <a:pt x="8846914" y="4070792"/>
                  <a:pt x="8846914" y="4070792"/>
                </a:cubicBezTo>
                <a:cubicBezTo>
                  <a:pt x="8839095" y="4078122"/>
                  <a:pt x="8839095" y="4078122"/>
                  <a:pt x="8839095" y="4078122"/>
                </a:cubicBezTo>
                <a:cubicBezTo>
                  <a:pt x="8831277" y="4085451"/>
                  <a:pt x="8841337" y="4093690"/>
                  <a:pt x="8832771" y="4095829"/>
                </a:cubicBezTo>
                <a:cubicBezTo>
                  <a:pt x="8815637" y="4100111"/>
                  <a:pt x="8817132" y="4110489"/>
                  <a:pt x="8809312" y="4117819"/>
                </a:cubicBezTo>
                <a:cubicBezTo>
                  <a:pt x="8808565" y="4112630"/>
                  <a:pt x="8800744" y="4119959"/>
                  <a:pt x="8792177" y="4122100"/>
                </a:cubicBezTo>
                <a:cubicBezTo>
                  <a:pt x="8792177" y="4122100"/>
                  <a:pt x="8782864" y="4119051"/>
                  <a:pt x="8783611" y="4124240"/>
                </a:cubicBezTo>
                <a:cubicBezTo>
                  <a:pt x="8775044" y="4126381"/>
                  <a:pt x="8775044" y="4126381"/>
                  <a:pt x="8775044" y="4126381"/>
                </a:cubicBezTo>
                <a:cubicBezTo>
                  <a:pt x="8775044" y="4126381"/>
                  <a:pt x="8775791" y="4131570"/>
                  <a:pt x="8775791" y="4131570"/>
                </a:cubicBezTo>
                <a:cubicBezTo>
                  <a:pt x="8784359" y="4129429"/>
                  <a:pt x="8784359" y="4129429"/>
                  <a:pt x="8784359" y="4129429"/>
                </a:cubicBezTo>
                <a:cubicBezTo>
                  <a:pt x="8776538" y="4136760"/>
                  <a:pt x="8776538" y="4136760"/>
                  <a:pt x="8777287" y="4141948"/>
                </a:cubicBezTo>
                <a:cubicBezTo>
                  <a:pt x="8778035" y="4147137"/>
                  <a:pt x="8787349" y="4150185"/>
                  <a:pt x="8795914" y="4148046"/>
                </a:cubicBezTo>
                <a:cubicBezTo>
                  <a:pt x="8796661" y="4153235"/>
                  <a:pt x="8788097" y="4155376"/>
                  <a:pt x="8779529" y="4157516"/>
                </a:cubicBezTo>
                <a:cubicBezTo>
                  <a:pt x="8779529" y="4157516"/>
                  <a:pt x="8779529" y="4157516"/>
                  <a:pt x="8770961" y="4159657"/>
                </a:cubicBezTo>
                <a:cubicBezTo>
                  <a:pt x="8770215" y="4154467"/>
                  <a:pt x="8779529" y="4157516"/>
                  <a:pt x="8778781" y="4152326"/>
                </a:cubicBezTo>
                <a:cubicBezTo>
                  <a:pt x="8769467" y="4149278"/>
                  <a:pt x="8775791" y="4131570"/>
                  <a:pt x="8749341" y="4132802"/>
                </a:cubicBezTo>
                <a:cubicBezTo>
                  <a:pt x="8750089" y="4137991"/>
                  <a:pt x="8758656" y="4135851"/>
                  <a:pt x="8759403" y="4141041"/>
                </a:cubicBezTo>
                <a:cubicBezTo>
                  <a:pt x="8746927" y="4146845"/>
                  <a:pt x="8736219" y="4149522"/>
                  <a:pt x="8727745" y="4152310"/>
                </a:cubicBezTo>
                <a:lnTo>
                  <a:pt x="8712258" y="4162453"/>
                </a:lnTo>
                <a:lnTo>
                  <a:pt x="8712316" y="4160511"/>
                </a:lnTo>
                <a:cubicBezTo>
                  <a:pt x="8714570" y="4158308"/>
                  <a:pt x="8710436" y="4150067"/>
                  <a:pt x="8712814" y="4143654"/>
                </a:cubicBezTo>
                <a:cubicBezTo>
                  <a:pt x="8717197" y="4143465"/>
                  <a:pt x="8719389" y="4143371"/>
                  <a:pt x="8719514" y="4139158"/>
                </a:cubicBezTo>
                <a:cubicBezTo>
                  <a:pt x="8719638" y="4134943"/>
                  <a:pt x="8715819" y="4134581"/>
                  <a:pt x="8711717" y="4134493"/>
                </a:cubicBezTo>
                <a:lnTo>
                  <a:pt x="8708466" y="4133460"/>
                </a:lnTo>
                <a:lnTo>
                  <a:pt x="8712603" y="4133688"/>
                </a:lnTo>
                <a:cubicBezTo>
                  <a:pt x="8715094" y="4134524"/>
                  <a:pt x="8717587" y="4135361"/>
                  <a:pt x="8722165" y="4134217"/>
                </a:cubicBezTo>
                <a:cubicBezTo>
                  <a:pt x="8721355" y="4128585"/>
                  <a:pt x="8721355" y="4128585"/>
                  <a:pt x="8720543" y="4122955"/>
                </a:cubicBezTo>
                <a:cubicBezTo>
                  <a:pt x="8715964" y="4124099"/>
                  <a:pt x="8713877" y="4126079"/>
                  <a:pt x="8711790" y="4128058"/>
                </a:cubicBezTo>
                <a:lnTo>
                  <a:pt x="8704620" y="4132239"/>
                </a:lnTo>
                <a:lnTo>
                  <a:pt x="8702231" y="4131479"/>
                </a:lnTo>
                <a:cubicBezTo>
                  <a:pt x="8708868" y="4129090"/>
                  <a:pt x="8713312" y="4126796"/>
                  <a:pt x="8717819" y="4122394"/>
                </a:cubicBezTo>
                <a:cubicBezTo>
                  <a:pt x="8713562" y="4118368"/>
                  <a:pt x="8702605" y="4118837"/>
                  <a:pt x="8704982" y="4112421"/>
                </a:cubicBezTo>
                <a:cubicBezTo>
                  <a:pt x="8705045" y="4110314"/>
                  <a:pt x="8706703" y="4109717"/>
                  <a:pt x="8708363" y="4109121"/>
                </a:cubicBezTo>
                <a:lnTo>
                  <a:pt x="8710175" y="4107351"/>
                </a:lnTo>
                <a:lnTo>
                  <a:pt x="8710215" y="4107634"/>
                </a:lnTo>
                <a:cubicBezTo>
                  <a:pt x="8710403" y="4108932"/>
                  <a:pt x="8710590" y="4110229"/>
                  <a:pt x="8710590" y="4110229"/>
                </a:cubicBezTo>
                <a:cubicBezTo>
                  <a:pt x="8719903" y="4113278"/>
                  <a:pt x="8719903" y="4113278"/>
                  <a:pt x="8719903" y="4113278"/>
                </a:cubicBezTo>
                <a:cubicBezTo>
                  <a:pt x="8728471" y="4111137"/>
                  <a:pt x="8728471" y="4111137"/>
                  <a:pt x="8728471" y="4111137"/>
                </a:cubicBezTo>
                <a:cubicBezTo>
                  <a:pt x="8728471" y="4111137"/>
                  <a:pt x="8728659" y="4112434"/>
                  <a:pt x="8729916" y="4113465"/>
                </a:cubicBezTo>
                <a:lnTo>
                  <a:pt x="8733971" y="4113837"/>
                </a:lnTo>
                <a:lnTo>
                  <a:pt x="8733149" y="4115343"/>
                </a:lnTo>
                <a:cubicBezTo>
                  <a:pt x="8733087" y="4117415"/>
                  <a:pt x="8733087" y="4117415"/>
                  <a:pt x="8733087" y="4117415"/>
                </a:cubicBezTo>
                <a:cubicBezTo>
                  <a:pt x="8733027" y="4119487"/>
                  <a:pt x="8735218" y="4119392"/>
                  <a:pt x="8735218" y="4119392"/>
                </a:cubicBezTo>
                <a:cubicBezTo>
                  <a:pt x="8737410" y="4119299"/>
                  <a:pt x="8737471" y="4117227"/>
                  <a:pt x="8737471" y="4117227"/>
                </a:cubicBezTo>
                <a:lnTo>
                  <a:pt x="8737561" y="4114166"/>
                </a:lnTo>
                <a:lnTo>
                  <a:pt x="8737784" y="4114187"/>
                </a:lnTo>
                <a:cubicBezTo>
                  <a:pt x="8744856" y="4101667"/>
                  <a:pt x="8770559" y="4095245"/>
                  <a:pt x="8779127" y="4093105"/>
                </a:cubicBezTo>
                <a:cubicBezTo>
                  <a:pt x="8778380" y="4087916"/>
                  <a:pt x="8778380" y="4087916"/>
                  <a:pt x="8778380" y="4087916"/>
                </a:cubicBezTo>
                <a:cubicBezTo>
                  <a:pt x="8777632" y="4082727"/>
                  <a:pt x="8769063" y="4084867"/>
                  <a:pt x="8769063" y="4084867"/>
                </a:cubicBezTo>
                <a:cubicBezTo>
                  <a:pt x="8768317" y="4079678"/>
                  <a:pt x="8768317" y="4079678"/>
                  <a:pt x="8768317" y="4079678"/>
                </a:cubicBezTo>
                <a:cubicBezTo>
                  <a:pt x="8767570" y="4074488"/>
                  <a:pt x="8767570" y="4074488"/>
                  <a:pt x="8767570" y="4074488"/>
                </a:cubicBezTo>
                <a:cubicBezTo>
                  <a:pt x="8767570" y="4074488"/>
                  <a:pt x="8776138" y="4072347"/>
                  <a:pt x="8776138" y="4072347"/>
                </a:cubicBezTo>
                <a:cubicBezTo>
                  <a:pt x="8783208" y="4059829"/>
                  <a:pt x="8808163" y="4048218"/>
                  <a:pt x="8815983" y="4040889"/>
                </a:cubicBezTo>
                <a:cubicBezTo>
                  <a:pt x="8807415" y="4043030"/>
                  <a:pt x="8814489" y="4030509"/>
                  <a:pt x="8822307" y="4023181"/>
                </a:cubicBezTo>
                <a:close/>
                <a:moveTo>
                  <a:pt x="4112083" y="4023181"/>
                </a:moveTo>
                <a:cubicBezTo>
                  <a:pt x="4114327" y="4038748"/>
                  <a:pt x="4123640" y="4041797"/>
                  <a:pt x="4126630" y="4062555"/>
                </a:cubicBezTo>
                <a:cubicBezTo>
                  <a:pt x="4126630" y="4062555"/>
                  <a:pt x="4127377" y="4067744"/>
                  <a:pt x="4127377" y="4067744"/>
                </a:cubicBezTo>
                <a:cubicBezTo>
                  <a:pt x="4127377" y="4067744"/>
                  <a:pt x="4135945" y="4065603"/>
                  <a:pt x="4135945" y="4065603"/>
                </a:cubicBezTo>
                <a:cubicBezTo>
                  <a:pt x="4136691" y="4070792"/>
                  <a:pt x="4136691" y="4070792"/>
                  <a:pt x="4136691" y="4070792"/>
                </a:cubicBezTo>
                <a:cubicBezTo>
                  <a:pt x="4128872" y="4078122"/>
                  <a:pt x="4128872" y="4078122"/>
                  <a:pt x="4128872" y="4078122"/>
                </a:cubicBezTo>
                <a:cubicBezTo>
                  <a:pt x="4121054" y="4085451"/>
                  <a:pt x="4131114" y="4093690"/>
                  <a:pt x="4122548" y="4095829"/>
                </a:cubicBezTo>
                <a:cubicBezTo>
                  <a:pt x="4105413" y="4100111"/>
                  <a:pt x="4106909" y="4110489"/>
                  <a:pt x="4099089" y="4117819"/>
                </a:cubicBezTo>
                <a:cubicBezTo>
                  <a:pt x="4098341" y="4112630"/>
                  <a:pt x="4090521" y="4119959"/>
                  <a:pt x="4081954" y="4122100"/>
                </a:cubicBezTo>
                <a:cubicBezTo>
                  <a:pt x="4081954" y="4122100"/>
                  <a:pt x="4072640" y="4119051"/>
                  <a:pt x="4073388" y="4124240"/>
                </a:cubicBezTo>
                <a:cubicBezTo>
                  <a:pt x="4064820" y="4126381"/>
                  <a:pt x="4064820" y="4126381"/>
                  <a:pt x="4064820" y="4126381"/>
                </a:cubicBezTo>
                <a:cubicBezTo>
                  <a:pt x="4064820" y="4126381"/>
                  <a:pt x="4065568" y="4131570"/>
                  <a:pt x="4065568" y="4131570"/>
                </a:cubicBezTo>
                <a:cubicBezTo>
                  <a:pt x="4074136" y="4129429"/>
                  <a:pt x="4074136" y="4129429"/>
                  <a:pt x="4074136" y="4129429"/>
                </a:cubicBezTo>
                <a:cubicBezTo>
                  <a:pt x="4066315" y="4136760"/>
                  <a:pt x="4066315" y="4136760"/>
                  <a:pt x="4067063" y="4141948"/>
                </a:cubicBezTo>
                <a:cubicBezTo>
                  <a:pt x="4067811" y="4147137"/>
                  <a:pt x="4077125" y="4150185"/>
                  <a:pt x="4085690" y="4148046"/>
                </a:cubicBezTo>
                <a:cubicBezTo>
                  <a:pt x="4086438" y="4153235"/>
                  <a:pt x="4077874" y="4155376"/>
                  <a:pt x="4069305" y="4157516"/>
                </a:cubicBezTo>
                <a:cubicBezTo>
                  <a:pt x="4069305" y="4157516"/>
                  <a:pt x="4069305" y="4157516"/>
                  <a:pt x="4060738" y="4159657"/>
                </a:cubicBezTo>
                <a:cubicBezTo>
                  <a:pt x="4059991" y="4154467"/>
                  <a:pt x="4069305" y="4157516"/>
                  <a:pt x="4068558" y="4152326"/>
                </a:cubicBezTo>
                <a:cubicBezTo>
                  <a:pt x="4059243" y="4149278"/>
                  <a:pt x="4065568" y="4131570"/>
                  <a:pt x="4039118" y="4132802"/>
                </a:cubicBezTo>
                <a:cubicBezTo>
                  <a:pt x="4039866" y="4137991"/>
                  <a:pt x="4048432" y="4135851"/>
                  <a:pt x="4049180" y="4141041"/>
                </a:cubicBezTo>
                <a:cubicBezTo>
                  <a:pt x="4036703" y="4146845"/>
                  <a:pt x="4025995" y="4149522"/>
                  <a:pt x="4017522" y="4152310"/>
                </a:cubicBezTo>
                <a:lnTo>
                  <a:pt x="4002035" y="4162453"/>
                </a:lnTo>
                <a:lnTo>
                  <a:pt x="4002093" y="4160511"/>
                </a:lnTo>
                <a:cubicBezTo>
                  <a:pt x="4004346" y="4158308"/>
                  <a:pt x="4000212" y="4150067"/>
                  <a:pt x="4002591" y="4143654"/>
                </a:cubicBezTo>
                <a:cubicBezTo>
                  <a:pt x="4006973" y="4143465"/>
                  <a:pt x="4009165" y="4143371"/>
                  <a:pt x="4009290" y="4139158"/>
                </a:cubicBezTo>
                <a:cubicBezTo>
                  <a:pt x="4009415" y="4134943"/>
                  <a:pt x="4005595" y="4134581"/>
                  <a:pt x="4001494" y="4134493"/>
                </a:cubicBezTo>
                <a:lnTo>
                  <a:pt x="3998243" y="4133460"/>
                </a:lnTo>
                <a:lnTo>
                  <a:pt x="4002380" y="4133688"/>
                </a:lnTo>
                <a:cubicBezTo>
                  <a:pt x="4004870" y="4134524"/>
                  <a:pt x="4007363" y="4135361"/>
                  <a:pt x="4011942" y="4134217"/>
                </a:cubicBezTo>
                <a:cubicBezTo>
                  <a:pt x="4011131" y="4128585"/>
                  <a:pt x="4011131" y="4128585"/>
                  <a:pt x="4010319" y="4122955"/>
                </a:cubicBezTo>
                <a:cubicBezTo>
                  <a:pt x="4005740" y="4124099"/>
                  <a:pt x="4003654" y="4126079"/>
                  <a:pt x="4001567" y="4128058"/>
                </a:cubicBezTo>
                <a:lnTo>
                  <a:pt x="3994397" y="4132239"/>
                </a:lnTo>
                <a:lnTo>
                  <a:pt x="3992008" y="4131479"/>
                </a:lnTo>
                <a:cubicBezTo>
                  <a:pt x="3998644" y="4129090"/>
                  <a:pt x="4003089" y="4126796"/>
                  <a:pt x="4007596" y="4122394"/>
                </a:cubicBezTo>
                <a:cubicBezTo>
                  <a:pt x="4003338" y="4118368"/>
                  <a:pt x="3992381" y="4118837"/>
                  <a:pt x="3994759" y="4112421"/>
                </a:cubicBezTo>
                <a:cubicBezTo>
                  <a:pt x="3994821" y="4110314"/>
                  <a:pt x="3996480" y="4109717"/>
                  <a:pt x="3998139" y="4109121"/>
                </a:cubicBezTo>
                <a:lnTo>
                  <a:pt x="3999952" y="4107351"/>
                </a:lnTo>
                <a:lnTo>
                  <a:pt x="3999992" y="4107634"/>
                </a:lnTo>
                <a:cubicBezTo>
                  <a:pt x="4000179" y="4108932"/>
                  <a:pt x="4000366" y="4110229"/>
                  <a:pt x="4000366" y="4110229"/>
                </a:cubicBezTo>
                <a:cubicBezTo>
                  <a:pt x="4009680" y="4113278"/>
                  <a:pt x="4009680" y="4113278"/>
                  <a:pt x="4009680" y="4113278"/>
                </a:cubicBezTo>
                <a:cubicBezTo>
                  <a:pt x="4018248" y="4111137"/>
                  <a:pt x="4018248" y="4111137"/>
                  <a:pt x="4018248" y="4111137"/>
                </a:cubicBezTo>
                <a:cubicBezTo>
                  <a:pt x="4018248" y="4111137"/>
                  <a:pt x="4018435" y="4112434"/>
                  <a:pt x="4019693" y="4113465"/>
                </a:cubicBezTo>
                <a:lnTo>
                  <a:pt x="4023748" y="4113837"/>
                </a:lnTo>
                <a:lnTo>
                  <a:pt x="4022925" y="4115343"/>
                </a:lnTo>
                <a:cubicBezTo>
                  <a:pt x="4022864" y="4117415"/>
                  <a:pt x="4022864" y="4117415"/>
                  <a:pt x="4022864" y="4117415"/>
                </a:cubicBezTo>
                <a:cubicBezTo>
                  <a:pt x="4022803" y="4119487"/>
                  <a:pt x="4024995" y="4119392"/>
                  <a:pt x="4024995" y="4119392"/>
                </a:cubicBezTo>
                <a:cubicBezTo>
                  <a:pt x="4027186" y="4119299"/>
                  <a:pt x="4027248" y="4117227"/>
                  <a:pt x="4027248" y="4117227"/>
                </a:cubicBezTo>
                <a:lnTo>
                  <a:pt x="4027337" y="4114166"/>
                </a:lnTo>
                <a:lnTo>
                  <a:pt x="4027560" y="4114187"/>
                </a:lnTo>
                <a:cubicBezTo>
                  <a:pt x="4034633" y="4101667"/>
                  <a:pt x="4060336" y="4095245"/>
                  <a:pt x="4068903" y="4093105"/>
                </a:cubicBezTo>
                <a:cubicBezTo>
                  <a:pt x="4068156" y="4087916"/>
                  <a:pt x="4068156" y="4087916"/>
                  <a:pt x="4068156" y="4087916"/>
                </a:cubicBezTo>
                <a:cubicBezTo>
                  <a:pt x="4067409" y="4082727"/>
                  <a:pt x="4058840" y="4084867"/>
                  <a:pt x="4058840" y="4084867"/>
                </a:cubicBezTo>
                <a:cubicBezTo>
                  <a:pt x="4058094" y="4079678"/>
                  <a:pt x="4058094" y="4079678"/>
                  <a:pt x="4058094" y="4079678"/>
                </a:cubicBezTo>
                <a:cubicBezTo>
                  <a:pt x="4057346" y="4074488"/>
                  <a:pt x="4057346" y="4074488"/>
                  <a:pt x="4057346" y="4074488"/>
                </a:cubicBezTo>
                <a:cubicBezTo>
                  <a:pt x="4057346" y="4074488"/>
                  <a:pt x="4065914" y="4072347"/>
                  <a:pt x="4065914" y="4072347"/>
                </a:cubicBezTo>
                <a:cubicBezTo>
                  <a:pt x="4072985" y="4059829"/>
                  <a:pt x="4097939" y="4048218"/>
                  <a:pt x="4105760" y="4040889"/>
                </a:cubicBezTo>
                <a:cubicBezTo>
                  <a:pt x="4097192" y="4043030"/>
                  <a:pt x="4104265" y="4030509"/>
                  <a:pt x="4112083" y="4023181"/>
                </a:cubicBezTo>
                <a:close/>
                <a:moveTo>
                  <a:pt x="9122900" y="4018539"/>
                </a:moveTo>
                <a:cubicBezTo>
                  <a:pt x="9104586" y="4023115"/>
                  <a:pt x="9105263" y="4027809"/>
                  <a:pt x="9096781" y="4034788"/>
                </a:cubicBezTo>
                <a:cubicBezTo>
                  <a:pt x="9105938" y="4032501"/>
                  <a:pt x="9105938" y="4032501"/>
                  <a:pt x="9115095" y="4030213"/>
                </a:cubicBezTo>
                <a:cubicBezTo>
                  <a:pt x="9115095" y="4030213"/>
                  <a:pt x="9113743" y="4020827"/>
                  <a:pt x="9122900" y="4018539"/>
                </a:cubicBezTo>
                <a:close/>
                <a:moveTo>
                  <a:pt x="4412677" y="4018539"/>
                </a:moveTo>
                <a:cubicBezTo>
                  <a:pt x="4394362" y="4023115"/>
                  <a:pt x="4395039" y="4027809"/>
                  <a:pt x="4386558" y="4034788"/>
                </a:cubicBezTo>
                <a:cubicBezTo>
                  <a:pt x="4395715" y="4032501"/>
                  <a:pt x="4395715" y="4032501"/>
                  <a:pt x="4404871" y="4030213"/>
                </a:cubicBezTo>
                <a:cubicBezTo>
                  <a:pt x="4404871" y="4030213"/>
                  <a:pt x="4403520" y="4020827"/>
                  <a:pt x="4412677" y="4018539"/>
                </a:cubicBezTo>
                <a:close/>
                <a:moveTo>
                  <a:pt x="8670778" y="4018070"/>
                </a:moveTo>
                <a:lnTo>
                  <a:pt x="8684283" y="4020034"/>
                </a:lnTo>
                <a:lnTo>
                  <a:pt x="8689545" y="4020800"/>
                </a:lnTo>
                <a:lnTo>
                  <a:pt x="8688659" y="4026049"/>
                </a:lnTo>
                <a:cubicBezTo>
                  <a:pt x="8687735" y="4029507"/>
                  <a:pt x="8685465" y="4032236"/>
                  <a:pt x="8678923" y="4031463"/>
                </a:cubicBezTo>
                <a:cubicBezTo>
                  <a:pt x="8681051" y="4033477"/>
                  <a:pt x="8680865" y="4039798"/>
                  <a:pt x="8680741" y="4044012"/>
                </a:cubicBezTo>
                <a:cubicBezTo>
                  <a:pt x="8682808" y="4048132"/>
                  <a:pt x="8682933" y="4043919"/>
                  <a:pt x="8687315" y="4043731"/>
                </a:cubicBezTo>
                <a:lnTo>
                  <a:pt x="8687283" y="4046165"/>
                </a:lnTo>
                <a:lnTo>
                  <a:pt x="8683736" y="4047050"/>
                </a:lnTo>
                <a:cubicBezTo>
                  <a:pt x="8681595" y="4047586"/>
                  <a:pt x="8679453" y="4048121"/>
                  <a:pt x="8675169" y="4049192"/>
                </a:cubicBezTo>
                <a:lnTo>
                  <a:pt x="8676176" y="4051230"/>
                </a:lnTo>
                <a:lnTo>
                  <a:pt x="8673979" y="4050615"/>
                </a:lnTo>
                <a:cubicBezTo>
                  <a:pt x="8671849" y="4048602"/>
                  <a:pt x="8678673" y="4039892"/>
                  <a:pt x="8672224" y="4035959"/>
                </a:cubicBezTo>
                <a:cubicBezTo>
                  <a:pt x="8675449" y="4037926"/>
                  <a:pt x="8674461" y="4034286"/>
                  <a:pt x="8672958" y="4029615"/>
                </a:cubicBezTo>
                <a:close/>
                <a:moveTo>
                  <a:pt x="3960555" y="4018070"/>
                </a:moveTo>
                <a:lnTo>
                  <a:pt x="3974059" y="4020034"/>
                </a:lnTo>
                <a:lnTo>
                  <a:pt x="3979322" y="4020800"/>
                </a:lnTo>
                <a:lnTo>
                  <a:pt x="3978435" y="4026049"/>
                </a:lnTo>
                <a:cubicBezTo>
                  <a:pt x="3977512" y="4029507"/>
                  <a:pt x="3975242" y="4032236"/>
                  <a:pt x="3968699" y="4031463"/>
                </a:cubicBezTo>
                <a:cubicBezTo>
                  <a:pt x="3970828" y="4033477"/>
                  <a:pt x="3970641" y="4039798"/>
                  <a:pt x="3970517" y="4044012"/>
                </a:cubicBezTo>
                <a:cubicBezTo>
                  <a:pt x="3972585" y="4048132"/>
                  <a:pt x="3972709" y="4043919"/>
                  <a:pt x="3977091" y="4043731"/>
                </a:cubicBezTo>
                <a:lnTo>
                  <a:pt x="3977060" y="4046165"/>
                </a:lnTo>
                <a:lnTo>
                  <a:pt x="3973513" y="4047050"/>
                </a:lnTo>
                <a:cubicBezTo>
                  <a:pt x="3971371" y="4047586"/>
                  <a:pt x="3969230" y="4048121"/>
                  <a:pt x="3964946" y="4049192"/>
                </a:cubicBezTo>
                <a:lnTo>
                  <a:pt x="3965952" y="4051230"/>
                </a:lnTo>
                <a:lnTo>
                  <a:pt x="3963755" y="4050615"/>
                </a:lnTo>
                <a:cubicBezTo>
                  <a:pt x="3961626" y="4048602"/>
                  <a:pt x="3968450" y="4039892"/>
                  <a:pt x="3962001" y="4035959"/>
                </a:cubicBezTo>
                <a:cubicBezTo>
                  <a:pt x="3965225" y="4037926"/>
                  <a:pt x="3964238" y="4034286"/>
                  <a:pt x="3962734" y="4029615"/>
                </a:cubicBezTo>
                <a:close/>
                <a:moveTo>
                  <a:pt x="9132057" y="4016252"/>
                </a:moveTo>
                <a:cubicBezTo>
                  <a:pt x="9132057" y="4016252"/>
                  <a:pt x="9133499" y="4026263"/>
                  <a:pt x="9134219" y="4031267"/>
                </a:cubicBezTo>
                <a:cubicBezTo>
                  <a:pt x="9137271" y="4030505"/>
                  <a:pt x="9136910" y="4028002"/>
                  <a:pt x="9135697" y="4025064"/>
                </a:cubicBezTo>
                <a:cubicBezTo>
                  <a:pt x="9134485" y="4022127"/>
                  <a:pt x="9132417" y="4018754"/>
                  <a:pt x="9132057" y="4016252"/>
                </a:cubicBezTo>
                <a:close/>
                <a:moveTo>
                  <a:pt x="4421833" y="4016252"/>
                </a:moveTo>
                <a:cubicBezTo>
                  <a:pt x="4421833" y="4016252"/>
                  <a:pt x="4423275" y="4026263"/>
                  <a:pt x="4423996" y="4031267"/>
                </a:cubicBezTo>
                <a:cubicBezTo>
                  <a:pt x="4427047" y="4030505"/>
                  <a:pt x="4426686" y="4028002"/>
                  <a:pt x="4425473" y="4025064"/>
                </a:cubicBezTo>
                <a:cubicBezTo>
                  <a:pt x="4424261" y="4022127"/>
                  <a:pt x="4422194" y="4018754"/>
                  <a:pt x="4421833" y="4016252"/>
                </a:cubicBezTo>
                <a:close/>
                <a:moveTo>
                  <a:pt x="9407975" y="3997903"/>
                </a:moveTo>
                <a:cubicBezTo>
                  <a:pt x="9407975" y="3997903"/>
                  <a:pt x="9407799" y="4002924"/>
                  <a:pt x="9416827" y="4003441"/>
                </a:cubicBezTo>
                <a:cubicBezTo>
                  <a:pt x="9425939" y="4001446"/>
                  <a:pt x="9417001" y="3998419"/>
                  <a:pt x="9407975" y="3997903"/>
                </a:cubicBezTo>
                <a:close/>
                <a:moveTo>
                  <a:pt x="4697752" y="3997903"/>
                </a:moveTo>
                <a:cubicBezTo>
                  <a:pt x="4697752" y="3997903"/>
                  <a:pt x="4697576" y="4002924"/>
                  <a:pt x="4706603" y="4003441"/>
                </a:cubicBezTo>
                <a:cubicBezTo>
                  <a:pt x="4715715" y="4001446"/>
                  <a:pt x="4706778" y="3998419"/>
                  <a:pt x="4697752" y="3997903"/>
                </a:cubicBezTo>
                <a:close/>
                <a:moveTo>
                  <a:pt x="9871498" y="3986306"/>
                </a:moveTo>
                <a:cubicBezTo>
                  <a:pt x="9868153" y="3984983"/>
                  <a:pt x="9863640" y="3984725"/>
                  <a:pt x="9863534" y="3987737"/>
                </a:cubicBezTo>
                <a:cubicBezTo>
                  <a:pt x="9872561" y="3988253"/>
                  <a:pt x="9863430" y="3990750"/>
                  <a:pt x="9872456" y="3991266"/>
                </a:cubicBezTo>
                <a:cubicBezTo>
                  <a:pt x="9877021" y="3990017"/>
                  <a:pt x="9874843" y="3987629"/>
                  <a:pt x="9871498" y="3986306"/>
                </a:cubicBezTo>
                <a:close/>
                <a:moveTo>
                  <a:pt x="5161274" y="3986306"/>
                </a:moveTo>
                <a:cubicBezTo>
                  <a:pt x="5157929" y="3984983"/>
                  <a:pt x="5153416" y="3984725"/>
                  <a:pt x="5153311" y="3987737"/>
                </a:cubicBezTo>
                <a:cubicBezTo>
                  <a:pt x="5162338" y="3988253"/>
                  <a:pt x="5153206" y="3990750"/>
                  <a:pt x="5162233" y="3991266"/>
                </a:cubicBezTo>
                <a:cubicBezTo>
                  <a:pt x="5166798" y="3990017"/>
                  <a:pt x="5164620" y="3987629"/>
                  <a:pt x="5161274" y="3986306"/>
                </a:cubicBezTo>
                <a:close/>
                <a:moveTo>
                  <a:pt x="8668272" y="3982765"/>
                </a:moveTo>
                <a:lnTo>
                  <a:pt x="8667543" y="3983985"/>
                </a:lnTo>
                <a:lnTo>
                  <a:pt x="8667207" y="3983563"/>
                </a:lnTo>
                <a:close/>
                <a:moveTo>
                  <a:pt x="3958048" y="3982765"/>
                </a:moveTo>
                <a:lnTo>
                  <a:pt x="3957319" y="3983985"/>
                </a:lnTo>
                <a:lnTo>
                  <a:pt x="3956983" y="3983563"/>
                </a:lnTo>
                <a:close/>
                <a:moveTo>
                  <a:pt x="9450018" y="3974977"/>
                </a:moveTo>
                <a:cubicBezTo>
                  <a:pt x="9449921" y="3977753"/>
                  <a:pt x="9458365" y="3978236"/>
                  <a:pt x="9458269" y="3981013"/>
                </a:cubicBezTo>
                <a:cubicBezTo>
                  <a:pt x="9458269" y="3981013"/>
                  <a:pt x="9449631" y="3986081"/>
                  <a:pt x="9458075" y="3986565"/>
                </a:cubicBezTo>
                <a:cubicBezTo>
                  <a:pt x="9449533" y="3988858"/>
                  <a:pt x="9457882" y="3992117"/>
                  <a:pt x="9457785" y="3994894"/>
                </a:cubicBezTo>
                <a:cubicBezTo>
                  <a:pt x="9449437" y="3991634"/>
                  <a:pt x="9457978" y="3989340"/>
                  <a:pt x="9449631" y="3986081"/>
                </a:cubicBezTo>
                <a:cubicBezTo>
                  <a:pt x="9441185" y="3985598"/>
                  <a:pt x="9441089" y="3988375"/>
                  <a:pt x="9441089" y="3988375"/>
                </a:cubicBezTo>
                <a:cubicBezTo>
                  <a:pt x="9441282" y="3982822"/>
                  <a:pt x="9441379" y="3980047"/>
                  <a:pt x="9450018" y="3974977"/>
                </a:cubicBezTo>
                <a:close/>
                <a:moveTo>
                  <a:pt x="4739794" y="3974977"/>
                </a:moveTo>
                <a:cubicBezTo>
                  <a:pt x="4739697" y="3977753"/>
                  <a:pt x="4748142" y="3978236"/>
                  <a:pt x="4748046" y="3981013"/>
                </a:cubicBezTo>
                <a:cubicBezTo>
                  <a:pt x="4748046" y="3981013"/>
                  <a:pt x="4739407" y="3986081"/>
                  <a:pt x="4747852" y="3986565"/>
                </a:cubicBezTo>
                <a:cubicBezTo>
                  <a:pt x="4739310" y="3988858"/>
                  <a:pt x="4747659" y="3992117"/>
                  <a:pt x="4747561" y="3994894"/>
                </a:cubicBezTo>
                <a:cubicBezTo>
                  <a:pt x="4739213" y="3991634"/>
                  <a:pt x="4747754" y="3989340"/>
                  <a:pt x="4739407" y="3986081"/>
                </a:cubicBezTo>
                <a:cubicBezTo>
                  <a:pt x="4730962" y="3985598"/>
                  <a:pt x="4730865" y="3988375"/>
                  <a:pt x="4730865" y="3988375"/>
                </a:cubicBezTo>
                <a:cubicBezTo>
                  <a:pt x="4731059" y="3982822"/>
                  <a:pt x="4731155" y="3980047"/>
                  <a:pt x="4739794" y="3974977"/>
                </a:cubicBezTo>
                <a:close/>
                <a:moveTo>
                  <a:pt x="9866740" y="3971870"/>
                </a:moveTo>
                <a:lnTo>
                  <a:pt x="9868671" y="3972843"/>
                </a:lnTo>
                <a:cubicBezTo>
                  <a:pt x="9873385" y="3974156"/>
                  <a:pt x="9881265" y="3975649"/>
                  <a:pt x="9885930" y="3978351"/>
                </a:cubicBezTo>
                <a:lnTo>
                  <a:pt x="9887242" y="3980113"/>
                </a:lnTo>
                <a:lnTo>
                  <a:pt x="9881098" y="3982342"/>
                </a:lnTo>
                <a:cubicBezTo>
                  <a:pt x="9875701" y="3986319"/>
                  <a:pt x="9876550" y="3993424"/>
                  <a:pt x="9876685" y="4000171"/>
                </a:cubicBezTo>
                <a:lnTo>
                  <a:pt x="9875709" y="4002080"/>
                </a:lnTo>
                <a:lnTo>
                  <a:pt x="9872071" y="4002311"/>
                </a:lnTo>
                <a:cubicBezTo>
                  <a:pt x="9872071" y="4002311"/>
                  <a:pt x="9871966" y="4005325"/>
                  <a:pt x="9871966" y="4005325"/>
                </a:cubicBezTo>
                <a:lnTo>
                  <a:pt x="9874117" y="4005191"/>
                </a:lnTo>
                <a:lnTo>
                  <a:pt x="9873965" y="4005488"/>
                </a:lnTo>
                <a:lnTo>
                  <a:pt x="9871907" y="4007431"/>
                </a:lnTo>
                <a:lnTo>
                  <a:pt x="9858418" y="4001465"/>
                </a:lnTo>
                <a:lnTo>
                  <a:pt x="9856339" y="4001019"/>
                </a:lnTo>
                <a:lnTo>
                  <a:pt x="9862765" y="3983011"/>
                </a:lnTo>
                <a:lnTo>
                  <a:pt x="9863722" y="3982383"/>
                </a:lnTo>
                <a:lnTo>
                  <a:pt x="9863025" y="3982285"/>
                </a:lnTo>
                <a:close/>
                <a:moveTo>
                  <a:pt x="5156517" y="3971870"/>
                </a:moveTo>
                <a:lnTo>
                  <a:pt x="5158448" y="3972843"/>
                </a:lnTo>
                <a:cubicBezTo>
                  <a:pt x="5163162" y="3974156"/>
                  <a:pt x="5171041" y="3975649"/>
                  <a:pt x="5175707" y="3978351"/>
                </a:cubicBezTo>
                <a:lnTo>
                  <a:pt x="5177019" y="3980113"/>
                </a:lnTo>
                <a:lnTo>
                  <a:pt x="5170875" y="3982342"/>
                </a:lnTo>
                <a:cubicBezTo>
                  <a:pt x="5165477" y="3986319"/>
                  <a:pt x="5166326" y="3993424"/>
                  <a:pt x="5166461" y="4000171"/>
                </a:cubicBezTo>
                <a:lnTo>
                  <a:pt x="5165486" y="4002080"/>
                </a:lnTo>
                <a:lnTo>
                  <a:pt x="5161847" y="4002311"/>
                </a:lnTo>
                <a:cubicBezTo>
                  <a:pt x="5161847" y="4002311"/>
                  <a:pt x="5161743" y="4005325"/>
                  <a:pt x="5161743" y="4005325"/>
                </a:cubicBezTo>
                <a:lnTo>
                  <a:pt x="5163894" y="4005191"/>
                </a:lnTo>
                <a:lnTo>
                  <a:pt x="5163742" y="4005488"/>
                </a:lnTo>
                <a:lnTo>
                  <a:pt x="5161683" y="4007431"/>
                </a:lnTo>
                <a:lnTo>
                  <a:pt x="5148195" y="4001465"/>
                </a:lnTo>
                <a:lnTo>
                  <a:pt x="5146115" y="4001019"/>
                </a:lnTo>
                <a:lnTo>
                  <a:pt x="5152541" y="3983011"/>
                </a:lnTo>
                <a:lnTo>
                  <a:pt x="5153498" y="3982383"/>
                </a:lnTo>
                <a:lnTo>
                  <a:pt x="5152802" y="3982285"/>
                </a:lnTo>
                <a:close/>
                <a:moveTo>
                  <a:pt x="5146270" y="3971245"/>
                </a:moveTo>
                <a:lnTo>
                  <a:pt x="5142832" y="3980878"/>
                </a:lnTo>
                <a:lnTo>
                  <a:pt x="5141499" y="3980691"/>
                </a:lnTo>
                <a:cubicBezTo>
                  <a:pt x="5137475" y="3980795"/>
                  <a:pt x="5133441" y="3981236"/>
                  <a:pt x="5129428" y="3981005"/>
                </a:cubicBezTo>
                <a:cubicBezTo>
                  <a:pt x="5129428" y="3981005"/>
                  <a:pt x="5129428" y="3981005"/>
                  <a:pt x="5129336" y="3983683"/>
                </a:cubicBezTo>
                <a:lnTo>
                  <a:pt x="5141393" y="3984911"/>
                </a:lnTo>
                <a:lnTo>
                  <a:pt x="5136388" y="3998938"/>
                </a:lnTo>
                <a:lnTo>
                  <a:pt x="5128247" y="3997195"/>
                </a:lnTo>
                <a:cubicBezTo>
                  <a:pt x="5128440" y="3991642"/>
                  <a:pt x="5120192" y="3985607"/>
                  <a:pt x="5120288" y="3982831"/>
                </a:cubicBezTo>
                <a:cubicBezTo>
                  <a:pt x="5120385" y="3980054"/>
                  <a:pt x="5128829" y="3980537"/>
                  <a:pt x="5128829" y="3980537"/>
                </a:cubicBezTo>
                <a:cubicBezTo>
                  <a:pt x="5111940" y="3979571"/>
                  <a:pt x="5129022" y="3974985"/>
                  <a:pt x="5112133" y="3974020"/>
                </a:cubicBezTo>
                <a:cubicBezTo>
                  <a:pt x="5120578" y="3974502"/>
                  <a:pt x="5120675" y="3971725"/>
                  <a:pt x="5120675" y="3971725"/>
                </a:cubicBezTo>
                <a:cubicBezTo>
                  <a:pt x="5129120" y="3972209"/>
                  <a:pt x="5135477" y="3971877"/>
                  <a:pt x="5140780" y="3971485"/>
                </a:cubicBezTo>
                <a:close/>
                <a:moveTo>
                  <a:pt x="9856493" y="3971245"/>
                </a:moveTo>
                <a:lnTo>
                  <a:pt x="9853056" y="3980878"/>
                </a:lnTo>
                <a:lnTo>
                  <a:pt x="9851722" y="3980691"/>
                </a:lnTo>
                <a:cubicBezTo>
                  <a:pt x="9847699" y="3980795"/>
                  <a:pt x="9843665" y="3981236"/>
                  <a:pt x="9839652" y="3981005"/>
                </a:cubicBezTo>
                <a:cubicBezTo>
                  <a:pt x="9839652" y="3981005"/>
                  <a:pt x="9839652" y="3981005"/>
                  <a:pt x="9839559" y="3983683"/>
                </a:cubicBezTo>
                <a:lnTo>
                  <a:pt x="9851617" y="3984911"/>
                </a:lnTo>
                <a:lnTo>
                  <a:pt x="9846612" y="3998938"/>
                </a:lnTo>
                <a:lnTo>
                  <a:pt x="9838470" y="3997195"/>
                </a:lnTo>
                <a:cubicBezTo>
                  <a:pt x="9838663" y="3991642"/>
                  <a:pt x="9830415" y="3985607"/>
                  <a:pt x="9830512" y="3982831"/>
                </a:cubicBezTo>
                <a:cubicBezTo>
                  <a:pt x="9830609" y="3980054"/>
                  <a:pt x="9839052" y="3980537"/>
                  <a:pt x="9839052" y="3980537"/>
                </a:cubicBezTo>
                <a:cubicBezTo>
                  <a:pt x="9822163" y="3979571"/>
                  <a:pt x="9839245" y="3974985"/>
                  <a:pt x="9822356" y="3974020"/>
                </a:cubicBezTo>
                <a:cubicBezTo>
                  <a:pt x="9830802" y="3974502"/>
                  <a:pt x="9830899" y="3971725"/>
                  <a:pt x="9830899" y="3971725"/>
                </a:cubicBezTo>
                <a:cubicBezTo>
                  <a:pt x="9839343" y="3972209"/>
                  <a:pt x="9845700" y="3971877"/>
                  <a:pt x="9851003" y="3971485"/>
                </a:cubicBezTo>
                <a:close/>
                <a:moveTo>
                  <a:pt x="9442155" y="3968667"/>
                </a:moveTo>
                <a:cubicBezTo>
                  <a:pt x="9442104" y="3970174"/>
                  <a:pt x="9439819" y="3970797"/>
                  <a:pt x="9438679" y="3971110"/>
                </a:cubicBezTo>
                <a:cubicBezTo>
                  <a:pt x="9437538" y="3971421"/>
                  <a:pt x="9437538" y="3971421"/>
                  <a:pt x="9442051" y="3971680"/>
                </a:cubicBezTo>
                <a:cubicBezTo>
                  <a:pt x="9442051" y="3971680"/>
                  <a:pt x="9451075" y="3972196"/>
                  <a:pt x="9442155" y="3968667"/>
                </a:cubicBezTo>
                <a:close/>
                <a:moveTo>
                  <a:pt x="4731932" y="3968667"/>
                </a:moveTo>
                <a:cubicBezTo>
                  <a:pt x="4731880" y="3970174"/>
                  <a:pt x="4729596" y="3970797"/>
                  <a:pt x="4728456" y="3971110"/>
                </a:cubicBezTo>
                <a:cubicBezTo>
                  <a:pt x="4727314" y="3971421"/>
                  <a:pt x="4727314" y="3971421"/>
                  <a:pt x="4731828" y="3971680"/>
                </a:cubicBezTo>
                <a:cubicBezTo>
                  <a:pt x="4731828" y="3971680"/>
                  <a:pt x="4740852" y="3972196"/>
                  <a:pt x="4731932" y="3968667"/>
                </a:cubicBezTo>
                <a:close/>
                <a:moveTo>
                  <a:pt x="8696258" y="3963282"/>
                </a:moveTo>
                <a:lnTo>
                  <a:pt x="8696256" y="3963379"/>
                </a:lnTo>
                <a:lnTo>
                  <a:pt x="8697594" y="3970817"/>
                </a:lnTo>
                <a:lnTo>
                  <a:pt x="8696835" y="3972378"/>
                </a:lnTo>
                <a:cubicBezTo>
                  <a:pt x="8693949" y="3975451"/>
                  <a:pt x="8688828" y="3978411"/>
                  <a:pt x="8685569" y="3978889"/>
                </a:cubicBezTo>
                <a:cubicBezTo>
                  <a:pt x="8683939" y="3979129"/>
                  <a:pt x="8682774" y="3978747"/>
                  <a:pt x="8682587" y="3977450"/>
                </a:cubicBezTo>
                <a:cubicBezTo>
                  <a:pt x="8682587" y="3977450"/>
                  <a:pt x="8681839" y="3972261"/>
                  <a:pt x="8681839" y="3972261"/>
                </a:cubicBezTo>
                <a:cubicBezTo>
                  <a:pt x="8681839" y="3972261"/>
                  <a:pt x="8690407" y="3970120"/>
                  <a:pt x="8689660" y="3964931"/>
                </a:cubicBezTo>
                <a:cubicBezTo>
                  <a:pt x="8689660" y="3964931"/>
                  <a:pt x="8691801" y="3964395"/>
                  <a:pt x="8693943" y="3963861"/>
                </a:cubicBezTo>
                <a:close/>
                <a:moveTo>
                  <a:pt x="3986034" y="3963282"/>
                </a:moveTo>
                <a:lnTo>
                  <a:pt x="3986032" y="3963379"/>
                </a:lnTo>
                <a:lnTo>
                  <a:pt x="3987371" y="3970817"/>
                </a:lnTo>
                <a:lnTo>
                  <a:pt x="3986612" y="3972378"/>
                </a:lnTo>
                <a:cubicBezTo>
                  <a:pt x="3983726" y="3975451"/>
                  <a:pt x="3978605" y="3978411"/>
                  <a:pt x="3975346" y="3978889"/>
                </a:cubicBezTo>
                <a:cubicBezTo>
                  <a:pt x="3973715" y="3979129"/>
                  <a:pt x="3972550" y="3978747"/>
                  <a:pt x="3972364" y="3977450"/>
                </a:cubicBezTo>
                <a:cubicBezTo>
                  <a:pt x="3972364" y="3977450"/>
                  <a:pt x="3971616" y="3972261"/>
                  <a:pt x="3971616" y="3972261"/>
                </a:cubicBezTo>
                <a:cubicBezTo>
                  <a:pt x="3971616" y="3972261"/>
                  <a:pt x="3980184" y="3970120"/>
                  <a:pt x="3979436" y="3964931"/>
                </a:cubicBezTo>
                <a:cubicBezTo>
                  <a:pt x="3979436" y="3964931"/>
                  <a:pt x="3981578" y="3964395"/>
                  <a:pt x="3983720" y="3963861"/>
                </a:cubicBezTo>
                <a:close/>
                <a:moveTo>
                  <a:pt x="9376142" y="3959860"/>
                </a:moveTo>
                <a:cubicBezTo>
                  <a:pt x="9371575" y="3961110"/>
                  <a:pt x="9371548" y="3961862"/>
                  <a:pt x="9372665" y="3962304"/>
                </a:cubicBezTo>
                <a:cubicBezTo>
                  <a:pt x="9373779" y="3962745"/>
                  <a:pt x="9376036" y="3962874"/>
                  <a:pt x="9376036" y="3962874"/>
                </a:cubicBezTo>
                <a:cubicBezTo>
                  <a:pt x="9376036" y="3962874"/>
                  <a:pt x="9376142" y="3959860"/>
                  <a:pt x="9376142" y="3959860"/>
                </a:cubicBezTo>
                <a:close/>
                <a:moveTo>
                  <a:pt x="4665919" y="3959860"/>
                </a:moveTo>
                <a:cubicBezTo>
                  <a:pt x="4661351" y="3961110"/>
                  <a:pt x="4661325" y="3961862"/>
                  <a:pt x="4662441" y="3962304"/>
                </a:cubicBezTo>
                <a:cubicBezTo>
                  <a:pt x="4663556" y="3962745"/>
                  <a:pt x="4665813" y="3962874"/>
                  <a:pt x="4665813" y="3962874"/>
                </a:cubicBezTo>
                <a:cubicBezTo>
                  <a:pt x="4665813" y="3962874"/>
                  <a:pt x="4665919" y="3959860"/>
                  <a:pt x="4665919" y="3959860"/>
                </a:cubicBezTo>
                <a:close/>
                <a:moveTo>
                  <a:pt x="9418855" y="3945200"/>
                </a:moveTo>
                <a:cubicBezTo>
                  <a:pt x="9409725" y="3947697"/>
                  <a:pt x="9409725" y="3947697"/>
                  <a:pt x="9409725" y="3947697"/>
                </a:cubicBezTo>
                <a:cubicBezTo>
                  <a:pt x="9409725" y="3947697"/>
                  <a:pt x="9409725" y="3947697"/>
                  <a:pt x="9418750" y="3948213"/>
                </a:cubicBezTo>
                <a:cubicBezTo>
                  <a:pt x="9418750" y="3948213"/>
                  <a:pt x="9418855" y="3945200"/>
                  <a:pt x="9418855" y="3945200"/>
                </a:cubicBezTo>
                <a:close/>
                <a:moveTo>
                  <a:pt x="4708632" y="3945200"/>
                </a:moveTo>
                <a:cubicBezTo>
                  <a:pt x="4699502" y="3947697"/>
                  <a:pt x="4699502" y="3947697"/>
                  <a:pt x="4699502" y="3947697"/>
                </a:cubicBezTo>
                <a:cubicBezTo>
                  <a:pt x="4699502" y="3947697"/>
                  <a:pt x="4699502" y="3947697"/>
                  <a:pt x="4708526" y="3948213"/>
                </a:cubicBezTo>
                <a:cubicBezTo>
                  <a:pt x="4708526" y="3948213"/>
                  <a:pt x="4708632" y="3945200"/>
                  <a:pt x="4708632" y="3945200"/>
                </a:cubicBezTo>
                <a:close/>
                <a:moveTo>
                  <a:pt x="9075093" y="3939092"/>
                </a:moveTo>
                <a:cubicBezTo>
                  <a:pt x="9075769" y="3943785"/>
                  <a:pt x="9068136" y="3945692"/>
                  <a:pt x="9076443" y="3948478"/>
                </a:cubicBezTo>
                <a:cubicBezTo>
                  <a:pt x="9075769" y="3943785"/>
                  <a:pt x="9077337" y="3940963"/>
                  <a:pt x="9078121" y="3939550"/>
                </a:cubicBezTo>
                <a:cubicBezTo>
                  <a:pt x="9078906" y="3938140"/>
                  <a:pt x="9078906" y="3938140"/>
                  <a:pt x="9075093" y="3939092"/>
                </a:cubicBezTo>
                <a:close/>
                <a:moveTo>
                  <a:pt x="4364869" y="3939092"/>
                </a:moveTo>
                <a:cubicBezTo>
                  <a:pt x="4365545" y="3943785"/>
                  <a:pt x="4357912" y="3945692"/>
                  <a:pt x="4366220" y="3948478"/>
                </a:cubicBezTo>
                <a:cubicBezTo>
                  <a:pt x="4365545" y="3943785"/>
                  <a:pt x="4367113" y="3940963"/>
                  <a:pt x="4367897" y="3939550"/>
                </a:cubicBezTo>
                <a:cubicBezTo>
                  <a:pt x="4368683" y="3938140"/>
                  <a:pt x="4368683" y="3938140"/>
                  <a:pt x="4364869" y="3939092"/>
                </a:cubicBezTo>
                <a:close/>
                <a:moveTo>
                  <a:pt x="9278723" y="3936829"/>
                </a:moveTo>
                <a:cubicBezTo>
                  <a:pt x="9278723" y="3936829"/>
                  <a:pt x="9278723" y="3936829"/>
                  <a:pt x="9269564" y="3939117"/>
                </a:cubicBezTo>
                <a:cubicBezTo>
                  <a:pt x="9269564" y="3939117"/>
                  <a:pt x="9269564" y="3939117"/>
                  <a:pt x="9270105" y="3942871"/>
                </a:cubicBezTo>
                <a:cubicBezTo>
                  <a:pt x="9279263" y="3940583"/>
                  <a:pt x="9279263" y="3940583"/>
                  <a:pt x="9279263" y="3940583"/>
                </a:cubicBezTo>
                <a:cubicBezTo>
                  <a:pt x="9279263" y="3940583"/>
                  <a:pt x="9279263" y="3940583"/>
                  <a:pt x="9278723" y="3936829"/>
                </a:cubicBezTo>
                <a:close/>
                <a:moveTo>
                  <a:pt x="4568499" y="3936829"/>
                </a:moveTo>
                <a:cubicBezTo>
                  <a:pt x="4568499" y="3936829"/>
                  <a:pt x="4568499" y="3936829"/>
                  <a:pt x="4559340" y="3939117"/>
                </a:cubicBezTo>
                <a:cubicBezTo>
                  <a:pt x="4559340" y="3939117"/>
                  <a:pt x="4559340" y="3939117"/>
                  <a:pt x="4559882" y="3942871"/>
                </a:cubicBezTo>
                <a:cubicBezTo>
                  <a:pt x="4569040" y="3940583"/>
                  <a:pt x="4569040" y="3940583"/>
                  <a:pt x="4569040" y="3940583"/>
                </a:cubicBezTo>
                <a:cubicBezTo>
                  <a:pt x="4569040" y="3940583"/>
                  <a:pt x="4569040" y="3940583"/>
                  <a:pt x="4568499" y="3936829"/>
                </a:cubicBezTo>
                <a:close/>
                <a:moveTo>
                  <a:pt x="8783151" y="3936196"/>
                </a:moveTo>
                <a:cubicBezTo>
                  <a:pt x="8791719" y="3934056"/>
                  <a:pt x="8792467" y="3939245"/>
                  <a:pt x="8792467" y="3939245"/>
                </a:cubicBezTo>
                <a:cubicBezTo>
                  <a:pt x="8802528" y="3947483"/>
                  <a:pt x="8812591" y="3955721"/>
                  <a:pt x="8814833" y="3971289"/>
                </a:cubicBezTo>
                <a:cubicBezTo>
                  <a:pt x="8807013" y="3978618"/>
                  <a:pt x="8807013" y="3978618"/>
                  <a:pt x="8798446" y="3980760"/>
                </a:cubicBezTo>
                <a:cubicBezTo>
                  <a:pt x="8799194" y="3985949"/>
                  <a:pt x="8800688" y="3996327"/>
                  <a:pt x="8810003" y="3999376"/>
                </a:cubicBezTo>
                <a:cubicBezTo>
                  <a:pt x="8801436" y="4001516"/>
                  <a:pt x="8792868" y="4003658"/>
                  <a:pt x="8793615" y="4008846"/>
                </a:cubicBezTo>
                <a:lnTo>
                  <a:pt x="8791373" y="3993278"/>
                </a:lnTo>
                <a:cubicBezTo>
                  <a:pt x="8774237" y="3997560"/>
                  <a:pt x="8767167" y="4010078"/>
                  <a:pt x="8767915" y="4015268"/>
                </a:cubicBezTo>
                <a:cubicBezTo>
                  <a:pt x="8777228" y="4018316"/>
                  <a:pt x="8777975" y="4023506"/>
                  <a:pt x="8770157" y="4030835"/>
                </a:cubicBezTo>
                <a:cubicBezTo>
                  <a:pt x="8756745" y="4030154"/>
                  <a:pt x="8751711" y="4018308"/>
                  <a:pt x="8742803" y="4014233"/>
                </a:cubicBezTo>
                <a:lnTo>
                  <a:pt x="8733695" y="4013565"/>
                </a:lnTo>
                <a:lnTo>
                  <a:pt x="8734846" y="4004084"/>
                </a:lnTo>
                <a:cubicBezTo>
                  <a:pt x="8734909" y="4001985"/>
                  <a:pt x="8734909" y="4001985"/>
                  <a:pt x="8734909" y="4001985"/>
                </a:cubicBezTo>
                <a:cubicBezTo>
                  <a:pt x="8732517" y="4002086"/>
                  <a:pt x="8732517" y="4002086"/>
                  <a:pt x="8730127" y="4002189"/>
                </a:cubicBezTo>
                <a:cubicBezTo>
                  <a:pt x="8730064" y="4004288"/>
                  <a:pt x="8727550" y="4008590"/>
                  <a:pt x="8727488" y="4010690"/>
                </a:cubicBezTo>
                <a:lnTo>
                  <a:pt x="8728811" y="4020563"/>
                </a:lnTo>
                <a:lnTo>
                  <a:pt x="8725357" y="4027915"/>
                </a:lnTo>
                <a:cubicBezTo>
                  <a:pt x="8723871" y="4032992"/>
                  <a:pt x="8722289" y="4037419"/>
                  <a:pt x="8718007" y="4038488"/>
                </a:cubicBezTo>
                <a:cubicBezTo>
                  <a:pt x="8717821" y="4037191"/>
                  <a:pt x="8716609" y="4036486"/>
                  <a:pt x="8714899" y="4036157"/>
                </a:cubicBezTo>
                <a:lnTo>
                  <a:pt x="8709262" y="4036093"/>
                </a:lnTo>
                <a:lnTo>
                  <a:pt x="8709541" y="4032258"/>
                </a:lnTo>
                <a:cubicBezTo>
                  <a:pt x="8705282" y="4028231"/>
                  <a:pt x="8703090" y="4028324"/>
                  <a:pt x="8694512" y="4022378"/>
                </a:cubicBezTo>
                <a:lnTo>
                  <a:pt x="8694938" y="4021584"/>
                </a:lnTo>
                <a:lnTo>
                  <a:pt x="8697882" y="4022013"/>
                </a:lnTo>
                <a:cubicBezTo>
                  <a:pt x="8706449" y="4019873"/>
                  <a:pt x="8715017" y="4017732"/>
                  <a:pt x="8722835" y="4010403"/>
                </a:cubicBezTo>
                <a:cubicBezTo>
                  <a:pt x="8714269" y="4012542"/>
                  <a:pt x="8722087" y="4005213"/>
                  <a:pt x="8721341" y="4000024"/>
                </a:cubicBezTo>
                <a:cubicBezTo>
                  <a:pt x="8720593" y="3994834"/>
                  <a:pt x="8737727" y="3990553"/>
                  <a:pt x="8738475" y="3995743"/>
                </a:cubicBezTo>
                <a:cubicBezTo>
                  <a:pt x="8745548" y="3983224"/>
                  <a:pt x="8736980" y="3985364"/>
                  <a:pt x="8736232" y="3980175"/>
                </a:cubicBezTo>
                <a:cubicBezTo>
                  <a:pt x="8736232" y="3980175"/>
                  <a:pt x="8744053" y="3972846"/>
                  <a:pt x="8744053" y="3972846"/>
                </a:cubicBezTo>
                <a:cubicBezTo>
                  <a:pt x="8743305" y="3967655"/>
                  <a:pt x="8734738" y="3969797"/>
                  <a:pt x="8734738" y="3969797"/>
                </a:cubicBezTo>
                <a:cubicBezTo>
                  <a:pt x="8742558" y="3962466"/>
                  <a:pt x="8744800" y="3978034"/>
                  <a:pt x="8752619" y="3970704"/>
                </a:cubicBezTo>
                <a:cubicBezTo>
                  <a:pt x="8756530" y="3967040"/>
                  <a:pt x="8755783" y="3961850"/>
                  <a:pt x="8755129" y="3957309"/>
                </a:cubicBezTo>
                <a:lnTo>
                  <a:pt x="8754852" y="3952034"/>
                </a:lnTo>
                <a:lnTo>
                  <a:pt x="8756207" y="3954562"/>
                </a:lnTo>
                <a:cubicBezTo>
                  <a:pt x="8757496" y="3955776"/>
                  <a:pt x="8759076" y="3956218"/>
                  <a:pt x="8760197" y="3954137"/>
                </a:cubicBezTo>
                <a:cubicBezTo>
                  <a:pt x="8758073" y="3954228"/>
                  <a:pt x="8757072" y="3952237"/>
                  <a:pt x="8756320" y="3950745"/>
                </a:cubicBezTo>
                <a:lnTo>
                  <a:pt x="8755459" y="3950597"/>
                </a:lnTo>
                <a:lnTo>
                  <a:pt x="8758197" y="3947807"/>
                </a:lnTo>
                <a:cubicBezTo>
                  <a:pt x="8759693" y="3958186"/>
                  <a:pt x="8776079" y="3948716"/>
                  <a:pt x="8784646" y="3946575"/>
                </a:cubicBezTo>
                <a:cubicBezTo>
                  <a:pt x="8783899" y="3941386"/>
                  <a:pt x="8783899" y="3941386"/>
                  <a:pt x="8783151" y="3936196"/>
                </a:cubicBezTo>
                <a:close/>
                <a:moveTo>
                  <a:pt x="4072927" y="3936196"/>
                </a:moveTo>
                <a:cubicBezTo>
                  <a:pt x="4081495" y="3934056"/>
                  <a:pt x="4082243" y="3939245"/>
                  <a:pt x="4082243" y="3939245"/>
                </a:cubicBezTo>
                <a:cubicBezTo>
                  <a:pt x="4092304" y="3947483"/>
                  <a:pt x="4102367" y="3955721"/>
                  <a:pt x="4104609" y="3971289"/>
                </a:cubicBezTo>
                <a:cubicBezTo>
                  <a:pt x="4096789" y="3978618"/>
                  <a:pt x="4096789" y="3978618"/>
                  <a:pt x="4088222" y="3980760"/>
                </a:cubicBezTo>
                <a:cubicBezTo>
                  <a:pt x="4088970" y="3985949"/>
                  <a:pt x="4090464" y="3996327"/>
                  <a:pt x="4099780" y="3999376"/>
                </a:cubicBezTo>
                <a:cubicBezTo>
                  <a:pt x="4091212" y="4001516"/>
                  <a:pt x="4082644" y="4003658"/>
                  <a:pt x="4083392" y="4008846"/>
                </a:cubicBezTo>
                <a:lnTo>
                  <a:pt x="4081149" y="3993278"/>
                </a:lnTo>
                <a:cubicBezTo>
                  <a:pt x="4064014" y="3997560"/>
                  <a:pt x="4056944" y="4010078"/>
                  <a:pt x="4057692" y="4015268"/>
                </a:cubicBezTo>
                <a:cubicBezTo>
                  <a:pt x="4067004" y="4018316"/>
                  <a:pt x="4067752" y="4023506"/>
                  <a:pt x="4059934" y="4030835"/>
                </a:cubicBezTo>
                <a:cubicBezTo>
                  <a:pt x="4046522" y="4030154"/>
                  <a:pt x="4041487" y="4018308"/>
                  <a:pt x="4032580" y="4014233"/>
                </a:cubicBezTo>
                <a:lnTo>
                  <a:pt x="4023472" y="4013565"/>
                </a:lnTo>
                <a:lnTo>
                  <a:pt x="4024623" y="4004084"/>
                </a:lnTo>
                <a:cubicBezTo>
                  <a:pt x="4024685" y="4001985"/>
                  <a:pt x="4024685" y="4001985"/>
                  <a:pt x="4024685" y="4001985"/>
                </a:cubicBezTo>
                <a:cubicBezTo>
                  <a:pt x="4022294" y="4002086"/>
                  <a:pt x="4022294" y="4002086"/>
                  <a:pt x="4019903" y="4002189"/>
                </a:cubicBezTo>
                <a:cubicBezTo>
                  <a:pt x="4019841" y="4004288"/>
                  <a:pt x="4017326" y="4008590"/>
                  <a:pt x="4017264" y="4010690"/>
                </a:cubicBezTo>
                <a:lnTo>
                  <a:pt x="4018588" y="4020563"/>
                </a:lnTo>
                <a:lnTo>
                  <a:pt x="4015134" y="4027915"/>
                </a:lnTo>
                <a:cubicBezTo>
                  <a:pt x="4013647" y="4032992"/>
                  <a:pt x="4012066" y="4037419"/>
                  <a:pt x="4007784" y="4038488"/>
                </a:cubicBezTo>
                <a:cubicBezTo>
                  <a:pt x="4007598" y="4037191"/>
                  <a:pt x="4006385" y="4036486"/>
                  <a:pt x="4004675" y="4036157"/>
                </a:cubicBezTo>
                <a:lnTo>
                  <a:pt x="3999039" y="4036093"/>
                </a:lnTo>
                <a:lnTo>
                  <a:pt x="3999317" y="4032258"/>
                </a:lnTo>
                <a:cubicBezTo>
                  <a:pt x="3995059" y="4028231"/>
                  <a:pt x="3992867" y="4028324"/>
                  <a:pt x="3984288" y="4022378"/>
                </a:cubicBezTo>
                <a:lnTo>
                  <a:pt x="3984714" y="4021584"/>
                </a:lnTo>
                <a:lnTo>
                  <a:pt x="3987659" y="4022013"/>
                </a:lnTo>
                <a:cubicBezTo>
                  <a:pt x="3996225" y="4019873"/>
                  <a:pt x="4004793" y="4017732"/>
                  <a:pt x="4012611" y="4010403"/>
                </a:cubicBezTo>
                <a:cubicBezTo>
                  <a:pt x="4004046" y="4012542"/>
                  <a:pt x="4011864" y="4005213"/>
                  <a:pt x="4011117" y="4000024"/>
                </a:cubicBezTo>
                <a:cubicBezTo>
                  <a:pt x="4010369" y="3994834"/>
                  <a:pt x="4027504" y="3990553"/>
                  <a:pt x="4028252" y="3995743"/>
                </a:cubicBezTo>
                <a:cubicBezTo>
                  <a:pt x="4035325" y="3983224"/>
                  <a:pt x="4026756" y="3985364"/>
                  <a:pt x="4026009" y="3980175"/>
                </a:cubicBezTo>
                <a:cubicBezTo>
                  <a:pt x="4026009" y="3980175"/>
                  <a:pt x="4033830" y="3972846"/>
                  <a:pt x="4033830" y="3972846"/>
                </a:cubicBezTo>
                <a:cubicBezTo>
                  <a:pt x="4033082" y="3967655"/>
                  <a:pt x="4024514" y="3969797"/>
                  <a:pt x="4024514" y="3969797"/>
                </a:cubicBezTo>
                <a:cubicBezTo>
                  <a:pt x="4032334" y="3962466"/>
                  <a:pt x="4034576" y="3978034"/>
                  <a:pt x="4042396" y="3970704"/>
                </a:cubicBezTo>
                <a:cubicBezTo>
                  <a:pt x="4046307" y="3967040"/>
                  <a:pt x="4045560" y="3961850"/>
                  <a:pt x="4044905" y="3957309"/>
                </a:cubicBezTo>
                <a:lnTo>
                  <a:pt x="4044629" y="3952034"/>
                </a:lnTo>
                <a:lnTo>
                  <a:pt x="4045983" y="3954562"/>
                </a:lnTo>
                <a:cubicBezTo>
                  <a:pt x="4047272" y="3955776"/>
                  <a:pt x="4048852" y="3956218"/>
                  <a:pt x="4049974" y="3954137"/>
                </a:cubicBezTo>
                <a:cubicBezTo>
                  <a:pt x="4047849" y="3954228"/>
                  <a:pt x="4046848" y="3952237"/>
                  <a:pt x="4046097" y="3950745"/>
                </a:cubicBezTo>
                <a:lnTo>
                  <a:pt x="4045235" y="3950597"/>
                </a:lnTo>
                <a:lnTo>
                  <a:pt x="4047974" y="3947807"/>
                </a:lnTo>
                <a:cubicBezTo>
                  <a:pt x="4049469" y="3958186"/>
                  <a:pt x="4065855" y="3948716"/>
                  <a:pt x="4074423" y="3946575"/>
                </a:cubicBezTo>
                <a:cubicBezTo>
                  <a:pt x="4073676" y="3941386"/>
                  <a:pt x="4073676" y="3941386"/>
                  <a:pt x="4072927" y="3936196"/>
                </a:cubicBezTo>
                <a:close/>
                <a:moveTo>
                  <a:pt x="9884473" y="3928287"/>
                </a:moveTo>
                <a:lnTo>
                  <a:pt x="9891559" y="3930687"/>
                </a:lnTo>
                <a:lnTo>
                  <a:pt x="9892642" y="3930528"/>
                </a:lnTo>
                <a:lnTo>
                  <a:pt x="9891388" y="3932074"/>
                </a:lnTo>
                <a:cubicBezTo>
                  <a:pt x="9891468" y="3935106"/>
                  <a:pt x="9894600" y="3939525"/>
                  <a:pt x="9896437" y="3943994"/>
                </a:cubicBezTo>
                <a:lnTo>
                  <a:pt x="9897222" y="3948149"/>
                </a:lnTo>
                <a:lnTo>
                  <a:pt x="9882630" y="3944086"/>
                </a:lnTo>
                <a:lnTo>
                  <a:pt x="9880422" y="3944091"/>
                </a:lnTo>
                <a:lnTo>
                  <a:pt x="9882379" y="3939569"/>
                </a:lnTo>
                <a:close/>
                <a:moveTo>
                  <a:pt x="5174249" y="3928287"/>
                </a:moveTo>
                <a:lnTo>
                  <a:pt x="5181335" y="3930687"/>
                </a:lnTo>
                <a:lnTo>
                  <a:pt x="5182418" y="3930528"/>
                </a:lnTo>
                <a:lnTo>
                  <a:pt x="5181165" y="3932074"/>
                </a:lnTo>
                <a:cubicBezTo>
                  <a:pt x="5181244" y="3935106"/>
                  <a:pt x="5184376" y="3939525"/>
                  <a:pt x="5186213" y="3943994"/>
                </a:cubicBezTo>
                <a:lnTo>
                  <a:pt x="5186998" y="3948149"/>
                </a:lnTo>
                <a:lnTo>
                  <a:pt x="5172406" y="3944086"/>
                </a:lnTo>
                <a:lnTo>
                  <a:pt x="5170199" y="3944091"/>
                </a:lnTo>
                <a:lnTo>
                  <a:pt x="5172156" y="3939569"/>
                </a:lnTo>
                <a:close/>
                <a:moveTo>
                  <a:pt x="8710876" y="3927374"/>
                </a:moveTo>
                <a:cubicBezTo>
                  <a:pt x="8711624" y="3932563"/>
                  <a:pt x="8728758" y="3928283"/>
                  <a:pt x="8729506" y="3933471"/>
                </a:cubicBezTo>
                <a:cubicBezTo>
                  <a:pt x="8720937" y="3935612"/>
                  <a:pt x="8722433" y="3945990"/>
                  <a:pt x="8713866" y="3948131"/>
                </a:cubicBezTo>
                <a:cubicBezTo>
                  <a:pt x="8722433" y="3945990"/>
                  <a:pt x="8706794" y="3960650"/>
                  <a:pt x="8716109" y="3963699"/>
                </a:cubicBezTo>
                <a:cubicBezTo>
                  <a:pt x="8715361" y="3958511"/>
                  <a:pt x="8706794" y="3960650"/>
                  <a:pt x="8706794" y="3960650"/>
                </a:cubicBezTo>
                <a:cubicBezTo>
                  <a:pt x="8706047" y="3955461"/>
                  <a:pt x="8713118" y="3942942"/>
                  <a:pt x="8695985" y="3947223"/>
                </a:cubicBezTo>
                <a:cubicBezTo>
                  <a:pt x="8696733" y="3952412"/>
                  <a:pt x="8688912" y="3959742"/>
                  <a:pt x="8689660" y="3964931"/>
                </a:cubicBezTo>
                <a:cubicBezTo>
                  <a:pt x="8681092" y="3967071"/>
                  <a:pt x="8680345" y="3961882"/>
                  <a:pt x="8679597" y="3956693"/>
                </a:cubicBezTo>
                <a:lnTo>
                  <a:pt x="8672655" y="3958428"/>
                </a:lnTo>
                <a:lnTo>
                  <a:pt x="8671835" y="3956533"/>
                </a:lnTo>
                <a:lnTo>
                  <a:pt x="8673050" y="3933454"/>
                </a:lnTo>
                <a:lnTo>
                  <a:pt x="8673065" y="3933456"/>
                </a:lnTo>
                <a:lnTo>
                  <a:pt x="8673022" y="3934912"/>
                </a:lnTo>
                <a:lnTo>
                  <a:pt x="8675397" y="3933685"/>
                </a:lnTo>
                <a:lnTo>
                  <a:pt x="8680798" y="3934217"/>
                </a:lnTo>
                <a:lnTo>
                  <a:pt x="8687923" y="3932807"/>
                </a:lnTo>
                <a:lnTo>
                  <a:pt x="8690560" y="3933898"/>
                </a:lnTo>
                <a:lnTo>
                  <a:pt x="8694720" y="3934852"/>
                </a:lnTo>
                <a:lnTo>
                  <a:pt x="8695841" y="3938522"/>
                </a:lnTo>
                <a:cubicBezTo>
                  <a:pt x="8697193" y="3940201"/>
                  <a:pt x="8699521" y="3940963"/>
                  <a:pt x="8703805" y="3939893"/>
                </a:cubicBezTo>
                <a:cubicBezTo>
                  <a:pt x="8703805" y="3939893"/>
                  <a:pt x="8702310" y="3929515"/>
                  <a:pt x="8710876" y="3927374"/>
                </a:cubicBezTo>
                <a:close/>
                <a:moveTo>
                  <a:pt x="4000652" y="3927374"/>
                </a:moveTo>
                <a:cubicBezTo>
                  <a:pt x="4001400" y="3932563"/>
                  <a:pt x="4018535" y="3928283"/>
                  <a:pt x="4019283" y="3933471"/>
                </a:cubicBezTo>
                <a:cubicBezTo>
                  <a:pt x="4010714" y="3935612"/>
                  <a:pt x="4012209" y="3945990"/>
                  <a:pt x="4003642" y="3948131"/>
                </a:cubicBezTo>
                <a:cubicBezTo>
                  <a:pt x="4012209" y="3945990"/>
                  <a:pt x="3996571" y="3960650"/>
                  <a:pt x="4005885" y="3963699"/>
                </a:cubicBezTo>
                <a:cubicBezTo>
                  <a:pt x="4005138" y="3958511"/>
                  <a:pt x="3996571" y="3960650"/>
                  <a:pt x="3996571" y="3960650"/>
                </a:cubicBezTo>
                <a:cubicBezTo>
                  <a:pt x="3995824" y="3955461"/>
                  <a:pt x="4002894" y="3942942"/>
                  <a:pt x="3985762" y="3947223"/>
                </a:cubicBezTo>
                <a:cubicBezTo>
                  <a:pt x="3986510" y="3952412"/>
                  <a:pt x="3978688" y="3959742"/>
                  <a:pt x="3979436" y="3964931"/>
                </a:cubicBezTo>
                <a:cubicBezTo>
                  <a:pt x="3970868" y="3967071"/>
                  <a:pt x="3970122" y="3961882"/>
                  <a:pt x="3969374" y="3956693"/>
                </a:cubicBezTo>
                <a:lnTo>
                  <a:pt x="3962432" y="3958428"/>
                </a:lnTo>
                <a:lnTo>
                  <a:pt x="3961611" y="3956533"/>
                </a:lnTo>
                <a:lnTo>
                  <a:pt x="3962826" y="3933454"/>
                </a:lnTo>
                <a:lnTo>
                  <a:pt x="3962842" y="3933456"/>
                </a:lnTo>
                <a:lnTo>
                  <a:pt x="3962799" y="3934912"/>
                </a:lnTo>
                <a:lnTo>
                  <a:pt x="3965174" y="3933685"/>
                </a:lnTo>
                <a:lnTo>
                  <a:pt x="3970574" y="3934217"/>
                </a:lnTo>
                <a:lnTo>
                  <a:pt x="3977699" y="3932807"/>
                </a:lnTo>
                <a:lnTo>
                  <a:pt x="3980337" y="3933898"/>
                </a:lnTo>
                <a:lnTo>
                  <a:pt x="3984497" y="3934852"/>
                </a:lnTo>
                <a:lnTo>
                  <a:pt x="3985618" y="3938522"/>
                </a:lnTo>
                <a:cubicBezTo>
                  <a:pt x="3986969" y="3940201"/>
                  <a:pt x="3989298" y="3940963"/>
                  <a:pt x="3993582" y="3939893"/>
                </a:cubicBezTo>
                <a:cubicBezTo>
                  <a:pt x="3993582" y="3939893"/>
                  <a:pt x="3992087" y="3929515"/>
                  <a:pt x="4000652" y="3927374"/>
                </a:cubicBezTo>
                <a:close/>
                <a:moveTo>
                  <a:pt x="9418730" y="3920038"/>
                </a:moveTo>
                <a:cubicBezTo>
                  <a:pt x="9410607" y="3922392"/>
                  <a:pt x="9410412" y="3928014"/>
                  <a:pt x="9410216" y="3933638"/>
                </a:cubicBezTo>
                <a:cubicBezTo>
                  <a:pt x="9418240" y="3934096"/>
                  <a:pt x="9418240" y="3934096"/>
                  <a:pt x="9426263" y="3934556"/>
                </a:cubicBezTo>
                <a:cubicBezTo>
                  <a:pt x="9434481" y="3929391"/>
                  <a:pt x="9426556" y="3926121"/>
                  <a:pt x="9434676" y="3923768"/>
                </a:cubicBezTo>
                <a:cubicBezTo>
                  <a:pt x="9426654" y="3923308"/>
                  <a:pt x="9426753" y="3920497"/>
                  <a:pt x="9418730" y="3920038"/>
                </a:cubicBezTo>
                <a:close/>
                <a:moveTo>
                  <a:pt x="4708507" y="3920038"/>
                </a:moveTo>
                <a:cubicBezTo>
                  <a:pt x="4700384" y="3922392"/>
                  <a:pt x="4700189" y="3928014"/>
                  <a:pt x="4699992" y="3933638"/>
                </a:cubicBezTo>
                <a:cubicBezTo>
                  <a:pt x="4708017" y="3934096"/>
                  <a:pt x="4708017" y="3934096"/>
                  <a:pt x="4716039" y="3934556"/>
                </a:cubicBezTo>
                <a:cubicBezTo>
                  <a:pt x="4724257" y="3929391"/>
                  <a:pt x="4716333" y="3926121"/>
                  <a:pt x="4724453" y="3923768"/>
                </a:cubicBezTo>
                <a:cubicBezTo>
                  <a:pt x="4716430" y="3923308"/>
                  <a:pt x="4716529" y="3920497"/>
                  <a:pt x="4708507" y="3920038"/>
                </a:cubicBezTo>
                <a:close/>
                <a:moveTo>
                  <a:pt x="9833976" y="3913833"/>
                </a:moveTo>
                <a:cubicBezTo>
                  <a:pt x="9837130" y="3914362"/>
                  <a:pt x="9841328" y="3915297"/>
                  <a:pt x="9849821" y="3914392"/>
                </a:cubicBezTo>
                <a:cubicBezTo>
                  <a:pt x="9849724" y="3917168"/>
                  <a:pt x="9866516" y="3920910"/>
                  <a:pt x="9857975" y="3923203"/>
                </a:cubicBezTo>
                <a:lnTo>
                  <a:pt x="9870881" y="3925064"/>
                </a:lnTo>
                <a:lnTo>
                  <a:pt x="9868487" y="3935954"/>
                </a:lnTo>
                <a:cubicBezTo>
                  <a:pt x="9862142" y="3932779"/>
                  <a:pt x="9865450" y="3941114"/>
                  <a:pt x="9860373" y="3938573"/>
                </a:cubicBezTo>
                <a:lnTo>
                  <a:pt x="9863120" y="3941074"/>
                </a:lnTo>
                <a:lnTo>
                  <a:pt x="9861567" y="3941490"/>
                </a:lnTo>
                <a:cubicBezTo>
                  <a:pt x="9859433" y="3942063"/>
                  <a:pt x="9857297" y="3942637"/>
                  <a:pt x="9857297" y="3942637"/>
                </a:cubicBezTo>
                <a:cubicBezTo>
                  <a:pt x="9857587" y="3934308"/>
                  <a:pt x="9840504" y="3938894"/>
                  <a:pt x="9832061" y="3938412"/>
                </a:cubicBezTo>
                <a:cubicBezTo>
                  <a:pt x="9832157" y="3935635"/>
                  <a:pt x="9832157" y="3935635"/>
                  <a:pt x="9840697" y="3933343"/>
                </a:cubicBezTo>
                <a:cubicBezTo>
                  <a:pt x="9840697" y="3933343"/>
                  <a:pt x="9840794" y="3930566"/>
                  <a:pt x="9840794" y="3930566"/>
                </a:cubicBezTo>
                <a:cubicBezTo>
                  <a:pt x="9844992" y="3931501"/>
                  <a:pt x="9848148" y="3932030"/>
                  <a:pt x="9850388" y="3932244"/>
                </a:cubicBezTo>
                <a:cubicBezTo>
                  <a:pt x="9857108" y="3932890"/>
                  <a:pt x="9855597" y="3930717"/>
                  <a:pt x="9849336" y="3928273"/>
                </a:cubicBezTo>
                <a:cubicBezTo>
                  <a:pt x="9849336" y="3928273"/>
                  <a:pt x="9840891" y="3927789"/>
                  <a:pt x="9840794" y="3930566"/>
                </a:cubicBezTo>
                <a:cubicBezTo>
                  <a:pt x="9840891" y="3927789"/>
                  <a:pt x="9824003" y="3926824"/>
                  <a:pt x="9824100" y="3924048"/>
                </a:cubicBezTo>
                <a:cubicBezTo>
                  <a:pt x="9832545" y="3924530"/>
                  <a:pt x="9840891" y="3927789"/>
                  <a:pt x="9840988" y="3925013"/>
                </a:cubicBezTo>
                <a:cubicBezTo>
                  <a:pt x="9840988" y="3925013"/>
                  <a:pt x="9840988" y="3925013"/>
                  <a:pt x="9849433" y="3925497"/>
                </a:cubicBezTo>
                <a:cubicBezTo>
                  <a:pt x="9849433" y="3925497"/>
                  <a:pt x="9849531" y="3922720"/>
                  <a:pt x="9849531" y="3922720"/>
                </a:cubicBezTo>
                <a:cubicBezTo>
                  <a:pt x="9841084" y="3922238"/>
                  <a:pt x="9841084" y="3922238"/>
                  <a:pt x="9841084" y="3922238"/>
                </a:cubicBezTo>
                <a:cubicBezTo>
                  <a:pt x="9832643" y="3921755"/>
                  <a:pt x="9832643" y="3921755"/>
                  <a:pt x="9832643" y="3921755"/>
                </a:cubicBezTo>
                <a:cubicBezTo>
                  <a:pt x="9832643" y="3921755"/>
                  <a:pt x="9832666" y="3921060"/>
                  <a:pt x="9831646" y="3919959"/>
                </a:cubicBezTo>
                <a:lnTo>
                  <a:pt x="9825891" y="3916596"/>
                </a:lnTo>
                <a:lnTo>
                  <a:pt x="9826464" y="3915311"/>
                </a:lnTo>
                <a:close/>
                <a:moveTo>
                  <a:pt x="5123753" y="3913833"/>
                </a:moveTo>
                <a:cubicBezTo>
                  <a:pt x="5126906" y="3914362"/>
                  <a:pt x="5131104" y="3915297"/>
                  <a:pt x="5139597" y="3914392"/>
                </a:cubicBezTo>
                <a:cubicBezTo>
                  <a:pt x="5139500" y="3917168"/>
                  <a:pt x="5156293" y="3920910"/>
                  <a:pt x="5147752" y="3923203"/>
                </a:cubicBezTo>
                <a:lnTo>
                  <a:pt x="5160658" y="3925064"/>
                </a:lnTo>
                <a:lnTo>
                  <a:pt x="5158263" y="3935954"/>
                </a:lnTo>
                <a:cubicBezTo>
                  <a:pt x="5151918" y="3932779"/>
                  <a:pt x="5155226" y="3941114"/>
                  <a:pt x="5150149" y="3938573"/>
                </a:cubicBezTo>
                <a:lnTo>
                  <a:pt x="5152897" y="3941074"/>
                </a:lnTo>
                <a:lnTo>
                  <a:pt x="5151344" y="3941490"/>
                </a:lnTo>
                <a:cubicBezTo>
                  <a:pt x="5149210" y="3942063"/>
                  <a:pt x="5147074" y="3942637"/>
                  <a:pt x="5147074" y="3942637"/>
                </a:cubicBezTo>
                <a:cubicBezTo>
                  <a:pt x="5147364" y="3934308"/>
                  <a:pt x="5130281" y="3938894"/>
                  <a:pt x="5121837" y="3938412"/>
                </a:cubicBezTo>
                <a:cubicBezTo>
                  <a:pt x="5121934" y="3935635"/>
                  <a:pt x="5121934" y="3935635"/>
                  <a:pt x="5130474" y="3933343"/>
                </a:cubicBezTo>
                <a:cubicBezTo>
                  <a:pt x="5130474" y="3933343"/>
                  <a:pt x="5130571" y="3930566"/>
                  <a:pt x="5130571" y="3930566"/>
                </a:cubicBezTo>
                <a:cubicBezTo>
                  <a:pt x="5134769" y="3931501"/>
                  <a:pt x="5137924" y="3932030"/>
                  <a:pt x="5140164" y="3932244"/>
                </a:cubicBezTo>
                <a:cubicBezTo>
                  <a:pt x="5146884" y="3932890"/>
                  <a:pt x="5145373" y="3930717"/>
                  <a:pt x="5139113" y="3928273"/>
                </a:cubicBezTo>
                <a:cubicBezTo>
                  <a:pt x="5139113" y="3928273"/>
                  <a:pt x="5130667" y="3927789"/>
                  <a:pt x="5130571" y="3930566"/>
                </a:cubicBezTo>
                <a:cubicBezTo>
                  <a:pt x="5130667" y="3927789"/>
                  <a:pt x="5113779" y="3926824"/>
                  <a:pt x="5113877" y="3924048"/>
                </a:cubicBezTo>
                <a:cubicBezTo>
                  <a:pt x="5122321" y="3924530"/>
                  <a:pt x="5130667" y="3927789"/>
                  <a:pt x="5130765" y="3925013"/>
                </a:cubicBezTo>
                <a:cubicBezTo>
                  <a:pt x="5130765" y="3925013"/>
                  <a:pt x="5130765" y="3925013"/>
                  <a:pt x="5139209" y="3925497"/>
                </a:cubicBezTo>
                <a:cubicBezTo>
                  <a:pt x="5139209" y="3925497"/>
                  <a:pt x="5139307" y="3922720"/>
                  <a:pt x="5139307" y="3922720"/>
                </a:cubicBezTo>
                <a:cubicBezTo>
                  <a:pt x="5130861" y="3922238"/>
                  <a:pt x="5130861" y="3922238"/>
                  <a:pt x="5130861" y="3922238"/>
                </a:cubicBezTo>
                <a:cubicBezTo>
                  <a:pt x="5122419" y="3921755"/>
                  <a:pt x="5122419" y="3921755"/>
                  <a:pt x="5122419" y="3921755"/>
                </a:cubicBezTo>
                <a:cubicBezTo>
                  <a:pt x="5122419" y="3921755"/>
                  <a:pt x="5122443" y="3921060"/>
                  <a:pt x="5121423" y="3919959"/>
                </a:cubicBezTo>
                <a:lnTo>
                  <a:pt x="5115667" y="3916596"/>
                </a:lnTo>
                <a:lnTo>
                  <a:pt x="5116240" y="3915311"/>
                </a:lnTo>
                <a:close/>
                <a:moveTo>
                  <a:pt x="8708633" y="3911807"/>
                </a:moveTo>
                <a:lnTo>
                  <a:pt x="8707363" y="3912398"/>
                </a:lnTo>
                <a:lnTo>
                  <a:pt x="8706515" y="3912433"/>
                </a:lnTo>
                <a:lnTo>
                  <a:pt x="8706493" y="3912291"/>
                </a:lnTo>
                <a:close/>
                <a:moveTo>
                  <a:pt x="3998410" y="3911807"/>
                </a:moveTo>
                <a:lnTo>
                  <a:pt x="3997140" y="3912398"/>
                </a:lnTo>
                <a:lnTo>
                  <a:pt x="3996292" y="3912433"/>
                </a:lnTo>
                <a:lnTo>
                  <a:pt x="3996269" y="3912291"/>
                </a:lnTo>
                <a:close/>
                <a:moveTo>
                  <a:pt x="8714595" y="3893513"/>
                </a:moveTo>
                <a:lnTo>
                  <a:pt x="8714959" y="3894098"/>
                </a:lnTo>
                <a:cubicBezTo>
                  <a:pt x="8715706" y="3899288"/>
                  <a:pt x="8707137" y="3901428"/>
                  <a:pt x="8707886" y="3906617"/>
                </a:cubicBezTo>
                <a:lnTo>
                  <a:pt x="8706164" y="3910216"/>
                </a:lnTo>
                <a:lnTo>
                  <a:pt x="8705333" y="3904987"/>
                </a:lnTo>
                <a:cubicBezTo>
                  <a:pt x="8706329" y="3902577"/>
                  <a:pt x="8708381" y="3900253"/>
                  <a:pt x="8710497" y="3898058"/>
                </a:cubicBezTo>
                <a:close/>
                <a:moveTo>
                  <a:pt x="4004371" y="3893513"/>
                </a:moveTo>
                <a:lnTo>
                  <a:pt x="4004735" y="3894098"/>
                </a:lnTo>
                <a:cubicBezTo>
                  <a:pt x="4005483" y="3899288"/>
                  <a:pt x="3996914" y="3901428"/>
                  <a:pt x="3997663" y="3906617"/>
                </a:cubicBezTo>
                <a:lnTo>
                  <a:pt x="3995940" y="3910216"/>
                </a:lnTo>
                <a:lnTo>
                  <a:pt x="3995110" y="3904987"/>
                </a:lnTo>
                <a:cubicBezTo>
                  <a:pt x="3996105" y="3902577"/>
                  <a:pt x="3998157" y="3900253"/>
                  <a:pt x="4000274" y="3898058"/>
                </a:cubicBezTo>
                <a:close/>
                <a:moveTo>
                  <a:pt x="8681796" y="3891115"/>
                </a:moveTo>
                <a:lnTo>
                  <a:pt x="8680841" y="3892488"/>
                </a:lnTo>
                <a:lnTo>
                  <a:pt x="8680445" y="3891721"/>
                </a:lnTo>
                <a:close/>
                <a:moveTo>
                  <a:pt x="3971573" y="3891115"/>
                </a:moveTo>
                <a:lnTo>
                  <a:pt x="3970618" y="3892488"/>
                </a:lnTo>
                <a:lnTo>
                  <a:pt x="3970221" y="3891721"/>
                </a:lnTo>
                <a:close/>
                <a:moveTo>
                  <a:pt x="9387687" y="3888079"/>
                </a:moveTo>
                <a:cubicBezTo>
                  <a:pt x="9387593" y="3890757"/>
                  <a:pt x="9387593" y="3890757"/>
                  <a:pt x="9387499" y="3893434"/>
                </a:cubicBezTo>
                <a:cubicBezTo>
                  <a:pt x="9387499" y="3893434"/>
                  <a:pt x="9387499" y="3893434"/>
                  <a:pt x="9387405" y="3896112"/>
                </a:cubicBezTo>
                <a:cubicBezTo>
                  <a:pt x="9387405" y="3896112"/>
                  <a:pt x="9393423" y="3896457"/>
                  <a:pt x="9393423" y="3896457"/>
                </a:cubicBezTo>
                <a:cubicBezTo>
                  <a:pt x="9393516" y="3893779"/>
                  <a:pt x="9393516" y="3893779"/>
                  <a:pt x="9393516" y="3893779"/>
                </a:cubicBezTo>
                <a:cubicBezTo>
                  <a:pt x="9393610" y="3891101"/>
                  <a:pt x="9393610" y="3891101"/>
                  <a:pt x="9393703" y="3888423"/>
                </a:cubicBezTo>
                <a:cubicBezTo>
                  <a:pt x="9387687" y="3888079"/>
                  <a:pt x="9387687" y="3888079"/>
                  <a:pt x="9387687" y="3888079"/>
                </a:cubicBezTo>
                <a:close/>
                <a:moveTo>
                  <a:pt x="4677463" y="3888079"/>
                </a:moveTo>
                <a:cubicBezTo>
                  <a:pt x="4677369" y="3890757"/>
                  <a:pt x="4677369" y="3890757"/>
                  <a:pt x="4677276" y="3893434"/>
                </a:cubicBezTo>
                <a:cubicBezTo>
                  <a:pt x="4677276" y="3893434"/>
                  <a:pt x="4677276" y="3893434"/>
                  <a:pt x="4677182" y="3896112"/>
                </a:cubicBezTo>
                <a:cubicBezTo>
                  <a:pt x="4677182" y="3896112"/>
                  <a:pt x="4683200" y="3896457"/>
                  <a:pt x="4683200" y="3896457"/>
                </a:cubicBezTo>
                <a:cubicBezTo>
                  <a:pt x="4683293" y="3893779"/>
                  <a:pt x="4683293" y="3893779"/>
                  <a:pt x="4683293" y="3893779"/>
                </a:cubicBezTo>
                <a:cubicBezTo>
                  <a:pt x="4683386" y="3891101"/>
                  <a:pt x="4683386" y="3891101"/>
                  <a:pt x="4683479" y="3888423"/>
                </a:cubicBezTo>
                <a:cubicBezTo>
                  <a:pt x="4677463" y="3888079"/>
                  <a:pt x="4677463" y="3888079"/>
                  <a:pt x="4677463" y="3888079"/>
                </a:cubicBezTo>
                <a:close/>
                <a:moveTo>
                  <a:pt x="9835558" y="3887850"/>
                </a:moveTo>
                <a:lnTo>
                  <a:pt x="9836933" y="3889663"/>
                </a:lnTo>
                <a:cubicBezTo>
                  <a:pt x="9837443" y="3890214"/>
                  <a:pt x="9837691" y="3890662"/>
                  <a:pt x="9837285" y="3890944"/>
                </a:cubicBezTo>
                <a:lnTo>
                  <a:pt x="9833746" y="3891214"/>
                </a:lnTo>
                <a:close/>
                <a:moveTo>
                  <a:pt x="5125335" y="3887850"/>
                </a:moveTo>
                <a:lnTo>
                  <a:pt x="5126710" y="3889663"/>
                </a:lnTo>
                <a:cubicBezTo>
                  <a:pt x="5127220" y="3890214"/>
                  <a:pt x="5127467" y="3890662"/>
                  <a:pt x="5127062" y="3890944"/>
                </a:cubicBezTo>
                <a:lnTo>
                  <a:pt x="5123523" y="3891214"/>
                </a:lnTo>
                <a:close/>
                <a:moveTo>
                  <a:pt x="8675256" y="3880650"/>
                </a:moveTo>
                <a:lnTo>
                  <a:pt x="8677701" y="3881904"/>
                </a:lnTo>
                <a:cubicBezTo>
                  <a:pt x="8678075" y="3884499"/>
                  <a:pt x="8678261" y="3885796"/>
                  <a:pt x="8678448" y="3887093"/>
                </a:cubicBezTo>
                <a:lnTo>
                  <a:pt x="8678600" y="3888147"/>
                </a:lnTo>
                <a:lnTo>
                  <a:pt x="8675925" y="3882966"/>
                </a:lnTo>
                <a:close/>
                <a:moveTo>
                  <a:pt x="3965033" y="3880650"/>
                </a:moveTo>
                <a:lnTo>
                  <a:pt x="3967477" y="3881904"/>
                </a:lnTo>
                <a:cubicBezTo>
                  <a:pt x="3967851" y="3884499"/>
                  <a:pt x="3968037" y="3885796"/>
                  <a:pt x="3968225" y="3887093"/>
                </a:cubicBezTo>
                <a:lnTo>
                  <a:pt x="3968377" y="3888147"/>
                </a:lnTo>
                <a:lnTo>
                  <a:pt x="3965702" y="3882966"/>
                </a:lnTo>
                <a:close/>
                <a:moveTo>
                  <a:pt x="9840396" y="3874464"/>
                </a:moveTo>
                <a:lnTo>
                  <a:pt x="9842851" y="3874871"/>
                </a:lnTo>
                <a:cubicBezTo>
                  <a:pt x="9851375" y="3875360"/>
                  <a:pt x="9851375" y="3875360"/>
                  <a:pt x="9851375" y="3875360"/>
                </a:cubicBezTo>
                <a:cubicBezTo>
                  <a:pt x="9859899" y="3875847"/>
                  <a:pt x="9859899" y="3875847"/>
                  <a:pt x="9859899" y="3875847"/>
                </a:cubicBezTo>
                <a:cubicBezTo>
                  <a:pt x="9864162" y="3876091"/>
                  <a:pt x="9870555" y="3876456"/>
                  <a:pt x="9875895" y="3876416"/>
                </a:cubicBezTo>
                <a:lnTo>
                  <a:pt x="9881653" y="3876051"/>
                </a:lnTo>
                <a:lnTo>
                  <a:pt x="9880065" y="3883274"/>
                </a:lnTo>
                <a:lnTo>
                  <a:pt x="9876264" y="3882065"/>
                </a:lnTo>
                <a:cubicBezTo>
                  <a:pt x="9871777" y="3881054"/>
                  <a:pt x="9867264" y="3880796"/>
                  <a:pt x="9867212" y="3882302"/>
                </a:cubicBezTo>
                <a:cubicBezTo>
                  <a:pt x="9867159" y="3883808"/>
                  <a:pt x="9869390" y="3884691"/>
                  <a:pt x="9872761" y="3885261"/>
                </a:cubicBezTo>
                <a:lnTo>
                  <a:pt x="9879499" y="3885852"/>
                </a:lnTo>
                <a:lnTo>
                  <a:pt x="9877307" y="3895825"/>
                </a:lnTo>
                <a:lnTo>
                  <a:pt x="9859040" y="3892666"/>
                </a:lnTo>
                <a:cubicBezTo>
                  <a:pt x="9867678" y="3887597"/>
                  <a:pt x="9850691" y="3889407"/>
                  <a:pt x="9850885" y="3883854"/>
                </a:cubicBezTo>
                <a:cubicBezTo>
                  <a:pt x="9846663" y="3883613"/>
                  <a:pt x="9844528" y="3884186"/>
                  <a:pt x="9842392" y="3884760"/>
                </a:cubicBezTo>
                <a:lnTo>
                  <a:pt x="9836909" y="3885344"/>
                </a:lnTo>
                <a:lnTo>
                  <a:pt x="9839499" y="3880536"/>
                </a:lnTo>
                <a:close/>
                <a:moveTo>
                  <a:pt x="5130172" y="3874464"/>
                </a:moveTo>
                <a:lnTo>
                  <a:pt x="5132627" y="3874871"/>
                </a:lnTo>
                <a:cubicBezTo>
                  <a:pt x="5141152" y="3875360"/>
                  <a:pt x="5141152" y="3875360"/>
                  <a:pt x="5141152" y="3875360"/>
                </a:cubicBezTo>
                <a:cubicBezTo>
                  <a:pt x="5149676" y="3875847"/>
                  <a:pt x="5149676" y="3875847"/>
                  <a:pt x="5149676" y="3875847"/>
                </a:cubicBezTo>
                <a:cubicBezTo>
                  <a:pt x="5153938" y="3876091"/>
                  <a:pt x="5160332" y="3876456"/>
                  <a:pt x="5165671" y="3876416"/>
                </a:cubicBezTo>
                <a:lnTo>
                  <a:pt x="5171430" y="3876051"/>
                </a:lnTo>
                <a:lnTo>
                  <a:pt x="5169842" y="3883274"/>
                </a:lnTo>
                <a:lnTo>
                  <a:pt x="5166040" y="3882065"/>
                </a:lnTo>
                <a:cubicBezTo>
                  <a:pt x="5161553" y="3881054"/>
                  <a:pt x="5157040" y="3880796"/>
                  <a:pt x="5156988" y="3882302"/>
                </a:cubicBezTo>
                <a:cubicBezTo>
                  <a:pt x="5156936" y="3883808"/>
                  <a:pt x="5159166" y="3884691"/>
                  <a:pt x="5162538" y="3885261"/>
                </a:cubicBezTo>
                <a:lnTo>
                  <a:pt x="5169276" y="3885852"/>
                </a:lnTo>
                <a:lnTo>
                  <a:pt x="5167084" y="3895825"/>
                </a:lnTo>
                <a:lnTo>
                  <a:pt x="5148817" y="3892666"/>
                </a:lnTo>
                <a:cubicBezTo>
                  <a:pt x="5157455" y="3887597"/>
                  <a:pt x="5140468" y="3889407"/>
                  <a:pt x="5140661" y="3883854"/>
                </a:cubicBezTo>
                <a:cubicBezTo>
                  <a:pt x="5136440" y="3883613"/>
                  <a:pt x="5134304" y="3884186"/>
                  <a:pt x="5132168" y="3884760"/>
                </a:cubicBezTo>
                <a:lnTo>
                  <a:pt x="5126685" y="3885344"/>
                </a:lnTo>
                <a:lnTo>
                  <a:pt x="5129275" y="3880536"/>
                </a:lnTo>
                <a:close/>
                <a:moveTo>
                  <a:pt x="9840761" y="3871985"/>
                </a:moveTo>
                <a:lnTo>
                  <a:pt x="9842947" y="3872109"/>
                </a:lnTo>
                <a:lnTo>
                  <a:pt x="9840612" y="3872999"/>
                </a:lnTo>
                <a:close/>
                <a:moveTo>
                  <a:pt x="5130538" y="3871985"/>
                </a:moveTo>
                <a:lnTo>
                  <a:pt x="5132724" y="3872109"/>
                </a:lnTo>
                <a:lnTo>
                  <a:pt x="5130388" y="3872999"/>
                </a:lnTo>
                <a:close/>
                <a:moveTo>
                  <a:pt x="828236" y="3863995"/>
                </a:moveTo>
                <a:cubicBezTo>
                  <a:pt x="826957" y="3860193"/>
                  <a:pt x="832068" y="3875404"/>
                  <a:pt x="830789" y="3871602"/>
                </a:cubicBezTo>
                <a:cubicBezTo>
                  <a:pt x="830789" y="3871602"/>
                  <a:pt x="840476" y="3864504"/>
                  <a:pt x="828236" y="3863995"/>
                </a:cubicBezTo>
                <a:close/>
                <a:moveTo>
                  <a:pt x="9403887" y="3855802"/>
                </a:moveTo>
                <a:cubicBezTo>
                  <a:pt x="9403887" y="3855802"/>
                  <a:pt x="9403789" y="3858615"/>
                  <a:pt x="9394763" y="3858098"/>
                </a:cubicBezTo>
                <a:cubicBezTo>
                  <a:pt x="9394763" y="3858098"/>
                  <a:pt x="9394664" y="3860910"/>
                  <a:pt x="9403692" y="3861426"/>
                </a:cubicBezTo>
                <a:cubicBezTo>
                  <a:pt x="9403692" y="3861426"/>
                  <a:pt x="9403692" y="3861426"/>
                  <a:pt x="9403789" y="3858615"/>
                </a:cubicBezTo>
                <a:cubicBezTo>
                  <a:pt x="9403643" y="3862831"/>
                  <a:pt x="9403495" y="3867049"/>
                  <a:pt x="9411088" y="3868143"/>
                </a:cubicBezTo>
                <a:cubicBezTo>
                  <a:pt x="9413619" y="3868508"/>
                  <a:pt x="9417009" y="3868526"/>
                  <a:pt x="9421547" y="3868081"/>
                </a:cubicBezTo>
                <a:cubicBezTo>
                  <a:pt x="9421645" y="3865271"/>
                  <a:pt x="9421743" y="3862458"/>
                  <a:pt x="9412816" y="3859130"/>
                </a:cubicBezTo>
                <a:cubicBezTo>
                  <a:pt x="9412816" y="3859130"/>
                  <a:pt x="9412816" y="3859130"/>
                  <a:pt x="9412915" y="3856318"/>
                </a:cubicBezTo>
                <a:cubicBezTo>
                  <a:pt x="9403887" y="3855802"/>
                  <a:pt x="9403887" y="3855802"/>
                  <a:pt x="9403887" y="3855802"/>
                </a:cubicBezTo>
                <a:close/>
                <a:moveTo>
                  <a:pt x="4693664" y="3855802"/>
                </a:moveTo>
                <a:cubicBezTo>
                  <a:pt x="4693664" y="3855802"/>
                  <a:pt x="4693566" y="3858615"/>
                  <a:pt x="4684539" y="3858098"/>
                </a:cubicBezTo>
                <a:cubicBezTo>
                  <a:pt x="4684539" y="3858098"/>
                  <a:pt x="4684441" y="3860910"/>
                  <a:pt x="4693468" y="3861426"/>
                </a:cubicBezTo>
                <a:cubicBezTo>
                  <a:pt x="4693468" y="3861426"/>
                  <a:pt x="4693468" y="3861426"/>
                  <a:pt x="4693566" y="3858615"/>
                </a:cubicBezTo>
                <a:cubicBezTo>
                  <a:pt x="4693419" y="3862831"/>
                  <a:pt x="4693272" y="3867049"/>
                  <a:pt x="4700864" y="3868143"/>
                </a:cubicBezTo>
                <a:cubicBezTo>
                  <a:pt x="4703395" y="3868508"/>
                  <a:pt x="4706786" y="3868526"/>
                  <a:pt x="4711323" y="3868081"/>
                </a:cubicBezTo>
                <a:cubicBezTo>
                  <a:pt x="4711422" y="3865271"/>
                  <a:pt x="4711520" y="3862458"/>
                  <a:pt x="4702592" y="3859130"/>
                </a:cubicBezTo>
                <a:cubicBezTo>
                  <a:pt x="4702592" y="3859130"/>
                  <a:pt x="4702592" y="3859130"/>
                  <a:pt x="4702691" y="3856318"/>
                </a:cubicBezTo>
                <a:cubicBezTo>
                  <a:pt x="4693664" y="3855802"/>
                  <a:pt x="4693664" y="3855802"/>
                  <a:pt x="4693664" y="3855802"/>
                </a:cubicBezTo>
                <a:close/>
                <a:moveTo>
                  <a:pt x="8695078" y="3855097"/>
                </a:moveTo>
                <a:lnTo>
                  <a:pt x="8695047" y="3856104"/>
                </a:lnTo>
                <a:lnTo>
                  <a:pt x="8694713" y="3856118"/>
                </a:lnTo>
                <a:close/>
                <a:moveTo>
                  <a:pt x="3984854" y="3855097"/>
                </a:moveTo>
                <a:lnTo>
                  <a:pt x="3984824" y="3856104"/>
                </a:lnTo>
                <a:lnTo>
                  <a:pt x="3984490" y="3856118"/>
                </a:lnTo>
                <a:close/>
                <a:moveTo>
                  <a:pt x="761210" y="3854641"/>
                </a:moveTo>
                <a:cubicBezTo>
                  <a:pt x="759317" y="3853497"/>
                  <a:pt x="756227" y="3853284"/>
                  <a:pt x="756924" y="3855358"/>
                </a:cubicBezTo>
                <a:cubicBezTo>
                  <a:pt x="756924" y="3855358"/>
                  <a:pt x="758318" y="3859506"/>
                  <a:pt x="758318" y="3859506"/>
                </a:cubicBezTo>
                <a:cubicBezTo>
                  <a:pt x="763800" y="3857860"/>
                  <a:pt x="763103" y="3855785"/>
                  <a:pt x="761210" y="3854641"/>
                </a:cubicBezTo>
                <a:close/>
                <a:moveTo>
                  <a:pt x="9818172" y="3851384"/>
                </a:moveTo>
                <a:cubicBezTo>
                  <a:pt x="9822395" y="3851626"/>
                  <a:pt x="9825549" y="3852155"/>
                  <a:pt x="9828039" y="3852819"/>
                </a:cubicBezTo>
                <a:lnTo>
                  <a:pt x="9833267" y="3854820"/>
                </a:lnTo>
                <a:lnTo>
                  <a:pt x="9832367" y="3857764"/>
                </a:lnTo>
                <a:cubicBezTo>
                  <a:pt x="9831099" y="3857130"/>
                  <a:pt x="9831099" y="3857130"/>
                  <a:pt x="9831099" y="3857130"/>
                </a:cubicBezTo>
                <a:cubicBezTo>
                  <a:pt x="9828821" y="3860999"/>
                  <a:pt x="9826313" y="3871015"/>
                  <a:pt x="9820956" y="3875534"/>
                </a:cubicBezTo>
                <a:lnTo>
                  <a:pt x="9818784" y="3876301"/>
                </a:lnTo>
                <a:lnTo>
                  <a:pt x="9817398" y="3873594"/>
                </a:lnTo>
                <a:cubicBezTo>
                  <a:pt x="9817495" y="3870817"/>
                  <a:pt x="9826036" y="3868525"/>
                  <a:pt x="9817688" y="3865266"/>
                </a:cubicBezTo>
                <a:cubicBezTo>
                  <a:pt x="9817785" y="3862489"/>
                  <a:pt x="9809340" y="3862006"/>
                  <a:pt x="9809438" y="3859230"/>
                </a:cubicBezTo>
                <a:cubicBezTo>
                  <a:pt x="9817979" y="3856937"/>
                  <a:pt x="9818075" y="3854160"/>
                  <a:pt x="9818172" y="3851384"/>
                </a:cubicBezTo>
                <a:close/>
                <a:moveTo>
                  <a:pt x="5107949" y="3851384"/>
                </a:moveTo>
                <a:cubicBezTo>
                  <a:pt x="5112171" y="3851626"/>
                  <a:pt x="5115326" y="3852155"/>
                  <a:pt x="5117815" y="3852819"/>
                </a:cubicBezTo>
                <a:lnTo>
                  <a:pt x="5123043" y="3854820"/>
                </a:lnTo>
                <a:lnTo>
                  <a:pt x="5122144" y="3857764"/>
                </a:lnTo>
                <a:cubicBezTo>
                  <a:pt x="5120875" y="3857130"/>
                  <a:pt x="5120875" y="3857130"/>
                  <a:pt x="5120875" y="3857130"/>
                </a:cubicBezTo>
                <a:cubicBezTo>
                  <a:pt x="5118598" y="3860999"/>
                  <a:pt x="5116089" y="3871015"/>
                  <a:pt x="5110732" y="3875534"/>
                </a:cubicBezTo>
                <a:lnTo>
                  <a:pt x="5108560" y="3876301"/>
                </a:lnTo>
                <a:lnTo>
                  <a:pt x="5107174" y="3873594"/>
                </a:lnTo>
                <a:cubicBezTo>
                  <a:pt x="5107271" y="3870817"/>
                  <a:pt x="5115812" y="3868525"/>
                  <a:pt x="5107464" y="3865266"/>
                </a:cubicBezTo>
                <a:cubicBezTo>
                  <a:pt x="5107562" y="3862489"/>
                  <a:pt x="5099116" y="3862006"/>
                  <a:pt x="5099214" y="3859230"/>
                </a:cubicBezTo>
                <a:cubicBezTo>
                  <a:pt x="5107755" y="3856937"/>
                  <a:pt x="5107852" y="3854160"/>
                  <a:pt x="5107949" y="3851384"/>
                </a:cubicBezTo>
                <a:close/>
                <a:moveTo>
                  <a:pt x="9885911" y="3850043"/>
                </a:moveTo>
                <a:lnTo>
                  <a:pt x="9887364" y="3850067"/>
                </a:lnTo>
                <a:lnTo>
                  <a:pt x="9882618" y="3871660"/>
                </a:lnTo>
                <a:lnTo>
                  <a:pt x="9881440" y="3870507"/>
                </a:lnTo>
                <a:cubicBezTo>
                  <a:pt x="9879345" y="3869350"/>
                  <a:pt x="9877238" y="3868537"/>
                  <a:pt x="9877238" y="3868537"/>
                </a:cubicBezTo>
                <a:cubicBezTo>
                  <a:pt x="9868714" y="3868049"/>
                  <a:pt x="9860189" y="3867562"/>
                  <a:pt x="9860285" y="3864800"/>
                </a:cubicBezTo>
                <a:cubicBezTo>
                  <a:pt x="9851664" y="3867075"/>
                  <a:pt x="9860093" y="3870323"/>
                  <a:pt x="9859996" y="3873085"/>
                </a:cubicBezTo>
                <a:cubicBezTo>
                  <a:pt x="9851472" y="3872597"/>
                  <a:pt x="9851472" y="3872597"/>
                  <a:pt x="9851472" y="3872597"/>
                </a:cubicBezTo>
                <a:cubicBezTo>
                  <a:pt x="9851569" y="3869836"/>
                  <a:pt x="9843044" y="3869349"/>
                  <a:pt x="9843044" y="3869349"/>
                </a:cubicBezTo>
                <a:cubicBezTo>
                  <a:pt x="9843044" y="3869349"/>
                  <a:pt x="9843044" y="3869349"/>
                  <a:pt x="9841978" y="3869287"/>
                </a:cubicBezTo>
                <a:lnTo>
                  <a:pt x="9840520" y="3869204"/>
                </a:lnTo>
                <a:lnTo>
                  <a:pt x="9837444" y="3860305"/>
                </a:lnTo>
                <a:lnTo>
                  <a:pt x="9838544" y="3856702"/>
                </a:lnTo>
                <a:lnTo>
                  <a:pt x="9843311" y="3858385"/>
                </a:lnTo>
                <a:cubicBezTo>
                  <a:pt x="9843505" y="3852833"/>
                  <a:pt x="9851951" y="3853316"/>
                  <a:pt x="9868840" y="3854282"/>
                </a:cubicBezTo>
                <a:cubicBezTo>
                  <a:pt x="9868937" y="3851507"/>
                  <a:pt x="9868840" y="3854282"/>
                  <a:pt x="9868937" y="3851507"/>
                </a:cubicBezTo>
                <a:cubicBezTo>
                  <a:pt x="9877382" y="3851989"/>
                  <a:pt x="9877382" y="3851989"/>
                  <a:pt x="9877382" y="3851989"/>
                </a:cubicBezTo>
                <a:cubicBezTo>
                  <a:pt x="9881653" y="3850843"/>
                  <a:pt x="9883787" y="3850269"/>
                  <a:pt x="9885911" y="3850043"/>
                </a:cubicBezTo>
                <a:close/>
                <a:moveTo>
                  <a:pt x="5175687" y="3850043"/>
                </a:moveTo>
                <a:lnTo>
                  <a:pt x="5177140" y="3850067"/>
                </a:lnTo>
                <a:lnTo>
                  <a:pt x="5172395" y="3871660"/>
                </a:lnTo>
                <a:lnTo>
                  <a:pt x="5171217" y="3870507"/>
                </a:lnTo>
                <a:cubicBezTo>
                  <a:pt x="5169122" y="3869350"/>
                  <a:pt x="5167015" y="3868537"/>
                  <a:pt x="5167015" y="3868537"/>
                </a:cubicBezTo>
                <a:cubicBezTo>
                  <a:pt x="5158490" y="3868049"/>
                  <a:pt x="5149966" y="3867562"/>
                  <a:pt x="5150062" y="3864800"/>
                </a:cubicBezTo>
                <a:cubicBezTo>
                  <a:pt x="5141441" y="3867075"/>
                  <a:pt x="5149869" y="3870323"/>
                  <a:pt x="5149773" y="3873085"/>
                </a:cubicBezTo>
                <a:cubicBezTo>
                  <a:pt x="5141248" y="3872597"/>
                  <a:pt x="5141248" y="3872597"/>
                  <a:pt x="5141248" y="3872597"/>
                </a:cubicBezTo>
                <a:cubicBezTo>
                  <a:pt x="5141345" y="3869836"/>
                  <a:pt x="5132820" y="3869349"/>
                  <a:pt x="5132820" y="3869349"/>
                </a:cubicBezTo>
                <a:cubicBezTo>
                  <a:pt x="5132820" y="3869349"/>
                  <a:pt x="5132820" y="3869349"/>
                  <a:pt x="5131754" y="3869287"/>
                </a:cubicBezTo>
                <a:lnTo>
                  <a:pt x="5130296" y="3869204"/>
                </a:lnTo>
                <a:lnTo>
                  <a:pt x="5127221" y="3860305"/>
                </a:lnTo>
                <a:lnTo>
                  <a:pt x="5128321" y="3856702"/>
                </a:lnTo>
                <a:lnTo>
                  <a:pt x="5133088" y="3858385"/>
                </a:lnTo>
                <a:cubicBezTo>
                  <a:pt x="5133281" y="3852833"/>
                  <a:pt x="5141728" y="3853316"/>
                  <a:pt x="5158617" y="3854282"/>
                </a:cubicBezTo>
                <a:cubicBezTo>
                  <a:pt x="5158713" y="3851507"/>
                  <a:pt x="5158617" y="3854282"/>
                  <a:pt x="5158713" y="3851507"/>
                </a:cubicBezTo>
                <a:cubicBezTo>
                  <a:pt x="5167159" y="3851989"/>
                  <a:pt x="5167159" y="3851989"/>
                  <a:pt x="5167159" y="3851989"/>
                </a:cubicBezTo>
                <a:cubicBezTo>
                  <a:pt x="5171429" y="3850843"/>
                  <a:pt x="5173563" y="3850269"/>
                  <a:pt x="5175687" y="3850043"/>
                </a:cubicBezTo>
                <a:close/>
                <a:moveTo>
                  <a:pt x="9070016" y="3848970"/>
                </a:moveTo>
                <a:cubicBezTo>
                  <a:pt x="9062385" y="3850876"/>
                  <a:pt x="9062385" y="3850876"/>
                  <a:pt x="9062385" y="3850876"/>
                </a:cubicBezTo>
                <a:cubicBezTo>
                  <a:pt x="9060613" y="3852292"/>
                  <a:pt x="9060237" y="3853114"/>
                  <a:pt x="9060662" y="3853494"/>
                </a:cubicBezTo>
                <a:cubicBezTo>
                  <a:pt x="9061087" y="3853874"/>
                  <a:pt x="9062313" y="3853811"/>
                  <a:pt x="9063744" y="3853454"/>
                </a:cubicBezTo>
                <a:cubicBezTo>
                  <a:pt x="9066606" y="3852738"/>
                  <a:pt x="9070286" y="3850848"/>
                  <a:pt x="9070016" y="3848970"/>
                </a:cubicBezTo>
                <a:close/>
                <a:moveTo>
                  <a:pt x="4359792" y="3848970"/>
                </a:moveTo>
                <a:cubicBezTo>
                  <a:pt x="4352161" y="3850876"/>
                  <a:pt x="4352161" y="3850876"/>
                  <a:pt x="4352161" y="3850876"/>
                </a:cubicBezTo>
                <a:cubicBezTo>
                  <a:pt x="4350389" y="3852292"/>
                  <a:pt x="4350013" y="3853114"/>
                  <a:pt x="4350438" y="3853494"/>
                </a:cubicBezTo>
                <a:cubicBezTo>
                  <a:pt x="4350863" y="3853874"/>
                  <a:pt x="4352089" y="3853811"/>
                  <a:pt x="4353521" y="3853454"/>
                </a:cubicBezTo>
                <a:cubicBezTo>
                  <a:pt x="4356382" y="3852738"/>
                  <a:pt x="4360063" y="3850848"/>
                  <a:pt x="4359792" y="3848970"/>
                </a:cubicBezTo>
                <a:close/>
                <a:moveTo>
                  <a:pt x="9840981" y="3848717"/>
                </a:moveTo>
                <a:cubicBezTo>
                  <a:pt x="9843519" y="3849987"/>
                  <a:pt x="9843519" y="3849987"/>
                  <a:pt x="9843519" y="3849987"/>
                </a:cubicBezTo>
                <a:lnTo>
                  <a:pt x="9843651" y="3850053"/>
                </a:lnTo>
                <a:lnTo>
                  <a:pt x="9843602" y="3850057"/>
                </a:lnTo>
                <a:lnTo>
                  <a:pt x="9840673" y="3849728"/>
                </a:lnTo>
                <a:close/>
                <a:moveTo>
                  <a:pt x="5130758" y="3848717"/>
                </a:moveTo>
                <a:cubicBezTo>
                  <a:pt x="5133296" y="3849987"/>
                  <a:pt x="5133296" y="3849987"/>
                  <a:pt x="5133296" y="3849987"/>
                </a:cubicBezTo>
                <a:lnTo>
                  <a:pt x="5133427" y="3850053"/>
                </a:lnTo>
                <a:lnTo>
                  <a:pt x="5133379" y="3850057"/>
                </a:lnTo>
                <a:lnTo>
                  <a:pt x="5130449" y="3849728"/>
                </a:lnTo>
                <a:close/>
                <a:moveTo>
                  <a:pt x="9389439" y="3837872"/>
                </a:moveTo>
                <a:cubicBezTo>
                  <a:pt x="9380414" y="3837355"/>
                  <a:pt x="9378105" y="3838732"/>
                  <a:pt x="9379180" y="3840303"/>
                </a:cubicBezTo>
                <a:cubicBezTo>
                  <a:pt x="9380257" y="3841875"/>
                  <a:pt x="9384717" y="3843638"/>
                  <a:pt x="9389228" y="3843896"/>
                </a:cubicBezTo>
                <a:cubicBezTo>
                  <a:pt x="9389334" y="3840884"/>
                  <a:pt x="9389334" y="3840884"/>
                  <a:pt x="9389439" y="3837872"/>
                </a:cubicBezTo>
                <a:close/>
                <a:moveTo>
                  <a:pt x="4679215" y="3837872"/>
                </a:moveTo>
                <a:cubicBezTo>
                  <a:pt x="4670190" y="3837355"/>
                  <a:pt x="4667882" y="3838732"/>
                  <a:pt x="4668957" y="3840303"/>
                </a:cubicBezTo>
                <a:cubicBezTo>
                  <a:pt x="4670033" y="3841875"/>
                  <a:pt x="4674493" y="3843638"/>
                  <a:pt x="4679005" y="3843896"/>
                </a:cubicBezTo>
                <a:cubicBezTo>
                  <a:pt x="4679110" y="3840884"/>
                  <a:pt x="4679110" y="3840884"/>
                  <a:pt x="4679215" y="3837872"/>
                </a:cubicBezTo>
                <a:close/>
                <a:moveTo>
                  <a:pt x="9347319" y="3835462"/>
                </a:moveTo>
                <a:cubicBezTo>
                  <a:pt x="9347319" y="3835462"/>
                  <a:pt x="9347213" y="3838474"/>
                  <a:pt x="9347213" y="3838474"/>
                </a:cubicBezTo>
                <a:cubicBezTo>
                  <a:pt x="9353231" y="3838819"/>
                  <a:pt x="9353231" y="3838819"/>
                  <a:pt x="9353231" y="3838819"/>
                </a:cubicBezTo>
                <a:cubicBezTo>
                  <a:pt x="9353231" y="3838819"/>
                  <a:pt x="9353335" y="3835806"/>
                  <a:pt x="9353335" y="3835806"/>
                </a:cubicBezTo>
                <a:cubicBezTo>
                  <a:pt x="9353335" y="3835806"/>
                  <a:pt x="9353335" y="3835806"/>
                  <a:pt x="9347319" y="3835462"/>
                </a:cubicBezTo>
                <a:close/>
                <a:moveTo>
                  <a:pt x="4637095" y="3835462"/>
                </a:moveTo>
                <a:cubicBezTo>
                  <a:pt x="4637095" y="3835462"/>
                  <a:pt x="4636989" y="3838474"/>
                  <a:pt x="4636989" y="3838474"/>
                </a:cubicBezTo>
                <a:cubicBezTo>
                  <a:pt x="4643007" y="3838819"/>
                  <a:pt x="4643007" y="3838819"/>
                  <a:pt x="4643007" y="3838819"/>
                </a:cubicBezTo>
                <a:cubicBezTo>
                  <a:pt x="4643007" y="3838819"/>
                  <a:pt x="4643112" y="3835806"/>
                  <a:pt x="4643112" y="3835806"/>
                </a:cubicBezTo>
                <a:cubicBezTo>
                  <a:pt x="4643112" y="3835806"/>
                  <a:pt x="4643112" y="3835806"/>
                  <a:pt x="4637095" y="3835462"/>
                </a:cubicBezTo>
                <a:close/>
                <a:moveTo>
                  <a:pt x="9827489" y="3826882"/>
                </a:moveTo>
                <a:cubicBezTo>
                  <a:pt x="9827489" y="3826882"/>
                  <a:pt x="9827392" y="3829658"/>
                  <a:pt x="9827392" y="3829658"/>
                </a:cubicBezTo>
                <a:lnTo>
                  <a:pt x="9836548" y="3832548"/>
                </a:lnTo>
                <a:lnTo>
                  <a:pt x="9835905" y="3846176"/>
                </a:lnTo>
                <a:lnTo>
                  <a:pt x="9835015" y="3849091"/>
                </a:lnTo>
                <a:lnTo>
                  <a:pt x="9830433" y="3848576"/>
                </a:lnTo>
                <a:cubicBezTo>
                  <a:pt x="9805609" y="3843886"/>
                  <a:pt x="9819930" y="3831317"/>
                  <a:pt x="9827489" y="3826882"/>
                </a:cubicBezTo>
                <a:close/>
                <a:moveTo>
                  <a:pt x="5117265" y="3826882"/>
                </a:moveTo>
                <a:cubicBezTo>
                  <a:pt x="5117265" y="3826882"/>
                  <a:pt x="5117168" y="3829658"/>
                  <a:pt x="5117168" y="3829658"/>
                </a:cubicBezTo>
                <a:lnTo>
                  <a:pt x="5126324" y="3832548"/>
                </a:lnTo>
                <a:lnTo>
                  <a:pt x="5125681" y="3846176"/>
                </a:lnTo>
                <a:lnTo>
                  <a:pt x="5124791" y="3849091"/>
                </a:lnTo>
                <a:lnTo>
                  <a:pt x="5120210" y="3848576"/>
                </a:lnTo>
                <a:cubicBezTo>
                  <a:pt x="5095386" y="3843886"/>
                  <a:pt x="5109706" y="3831317"/>
                  <a:pt x="5117265" y="3826882"/>
                </a:cubicBezTo>
                <a:close/>
                <a:moveTo>
                  <a:pt x="9404973" y="3824674"/>
                </a:moveTo>
                <a:cubicBezTo>
                  <a:pt x="9400413" y="3825796"/>
                  <a:pt x="9400340" y="3827868"/>
                  <a:pt x="9402524" y="3830067"/>
                </a:cubicBezTo>
                <a:cubicBezTo>
                  <a:pt x="9404709" y="3832268"/>
                  <a:pt x="9409149" y="3834597"/>
                  <a:pt x="9413613" y="3836235"/>
                </a:cubicBezTo>
                <a:cubicBezTo>
                  <a:pt x="9413805" y="3830712"/>
                  <a:pt x="9413902" y="3827952"/>
                  <a:pt x="9413997" y="3825190"/>
                </a:cubicBezTo>
                <a:cubicBezTo>
                  <a:pt x="9413997" y="3825190"/>
                  <a:pt x="9413997" y="3825190"/>
                  <a:pt x="9404973" y="3824674"/>
                </a:cubicBezTo>
                <a:close/>
                <a:moveTo>
                  <a:pt x="4694750" y="3824674"/>
                </a:moveTo>
                <a:cubicBezTo>
                  <a:pt x="4690189" y="3825796"/>
                  <a:pt x="4690116" y="3827868"/>
                  <a:pt x="4692300" y="3830067"/>
                </a:cubicBezTo>
                <a:cubicBezTo>
                  <a:pt x="4694485" y="3832268"/>
                  <a:pt x="4698925" y="3834597"/>
                  <a:pt x="4703389" y="3836235"/>
                </a:cubicBezTo>
                <a:cubicBezTo>
                  <a:pt x="4703582" y="3830712"/>
                  <a:pt x="4703678" y="3827952"/>
                  <a:pt x="4703775" y="3825190"/>
                </a:cubicBezTo>
                <a:cubicBezTo>
                  <a:pt x="4703775" y="3825190"/>
                  <a:pt x="4703775" y="3825190"/>
                  <a:pt x="4694750" y="3824674"/>
                </a:cubicBezTo>
                <a:close/>
                <a:moveTo>
                  <a:pt x="9852846" y="3823354"/>
                </a:moveTo>
                <a:lnTo>
                  <a:pt x="9874054" y="3826068"/>
                </a:lnTo>
                <a:lnTo>
                  <a:pt x="9893013" y="3825817"/>
                </a:lnTo>
                <a:lnTo>
                  <a:pt x="9892017" y="3828897"/>
                </a:lnTo>
                <a:lnTo>
                  <a:pt x="9887860" y="3847814"/>
                </a:lnTo>
                <a:lnTo>
                  <a:pt x="9882805" y="3848126"/>
                </a:lnTo>
                <a:cubicBezTo>
                  <a:pt x="9879614" y="3848640"/>
                  <a:pt x="9877479" y="3849213"/>
                  <a:pt x="9877479" y="3849213"/>
                </a:cubicBezTo>
                <a:cubicBezTo>
                  <a:pt x="9877479" y="3849213"/>
                  <a:pt x="9869035" y="3848730"/>
                  <a:pt x="9869035" y="3848730"/>
                </a:cubicBezTo>
                <a:cubicBezTo>
                  <a:pt x="9860589" y="3848247"/>
                  <a:pt x="9856342" y="3848699"/>
                  <a:pt x="9853151" y="3849212"/>
                </a:cubicBezTo>
                <a:lnTo>
                  <a:pt x="9850517" y="3849446"/>
                </a:lnTo>
                <a:lnTo>
                  <a:pt x="9852824" y="3836277"/>
                </a:lnTo>
                <a:close/>
                <a:moveTo>
                  <a:pt x="5142622" y="3823354"/>
                </a:moveTo>
                <a:lnTo>
                  <a:pt x="5163831" y="3826068"/>
                </a:lnTo>
                <a:lnTo>
                  <a:pt x="5182789" y="3825817"/>
                </a:lnTo>
                <a:lnTo>
                  <a:pt x="5181793" y="3828897"/>
                </a:lnTo>
                <a:lnTo>
                  <a:pt x="5177636" y="3847814"/>
                </a:lnTo>
                <a:lnTo>
                  <a:pt x="5172581" y="3848126"/>
                </a:lnTo>
                <a:cubicBezTo>
                  <a:pt x="5169390" y="3848640"/>
                  <a:pt x="5167255" y="3849213"/>
                  <a:pt x="5167255" y="3849213"/>
                </a:cubicBezTo>
                <a:cubicBezTo>
                  <a:pt x="5167255" y="3849213"/>
                  <a:pt x="5158811" y="3848730"/>
                  <a:pt x="5158811" y="3848730"/>
                </a:cubicBezTo>
                <a:cubicBezTo>
                  <a:pt x="5150365" y="3848247"/>
                  <a:pt x="5146119" y="3848699"/>
                  <a:pt x="5142927" y="3849212"/>
                </a:cubicBezTo>
                <a:lnTo>
                  <a:pt x="5140293" y="3849446"/>
                </a:lnTo>
                <a:lnTo>
                  <a:pt x="5142601" y="3836277"/>
                </a:lnTo>
                <a:close/>
                <a:moveTo>
                  <a:pt x="8774527" y="3814704"/>
                </a:moveTo>
                <a:cubicBezTo>
                  <a:pt x="8774527" y="3814704"/>
                  <a:pt x="8765959" y="3816845"/>
                  <a:pt x="8757392" y="3818986"/>
                </a:cubicBezTo>
                <a:cubicBezTo>
                  <a:pt x="8758139" y="3824176"/>
                  <a:pt x="8749571" y="3826315"/>
                  <a:pt x="8749571" y="3826315"/>
                </a:cubicBezTo>
                <a:lnTo>
                  <a:pt x="8766707" y="3822035"/>
                </a:lnTo>
                <a:cubicBezTo>
                  <a:pt x="8767081" y="3824629"/>
                  <a:pt x="8767268" y="3825927"/>
                  <a:pt x="8768432" y="3826307"/>
                </a:cubicBezTo>
                <a:cubicBezTo>
                  <a:pt x="8769596" y="3826688"/>
                  <a:pt x="8771737" y="3826153"/>
                  <a:pt x="8776021" y="3825083"/>
                </a:cubicBezTo>
                <a:cubicBezTo>
                  <a:pt x="8775275" y="3819893"/>
                  <a:pt x="8775275" y="3819893"/>
                  <a:pt x="8774527" y="3814704"/>
                </a:cubicBezTo>
                <a:close/>
                <a:moveTo>
                  <a:pt x="4064304" y="3814704"/>
                </a:moveTo>
                <a:cubicBezTo>
                  <a:pt x="4064304" y="3814704"/>
                  <a:pt x="4055736" y="3816845"/>
                  <a:pt x="4047169" y="3818986"/>
                </a:cubicBezTo>
                <a:cubicBezTo>
                  <a:pt x="4047915" y="3824176"/>
                  <a:pt x="4039348" y="3826315"/>
                  <a:pt x="4039348" y="3826315"/>
                </a:cubicBezTo>
                <a:lnTo>
                  <a:pt x="4056483" y="3822035"/>
                </a:lnTo>
                <a:cubicBezTo>
                  <a:pt x="4056857" y="3824629"/>
                  <a:pt x="4057044" y="3825927"/>
                  <a:pt x="4058208" y="3826307"/>
                </a:cubicBezTo>
                <a:cubicBezTo>
                  <a:pt x="4059372" y="3826688"/>
                  <a:pt x="4061514" y="3826153"/>
                  <a:pt x="4065798" y="3825083"/>
                </a:cubicBezTo>
                <a:cubicBezTo>
                  <a:pt x="4065051" y="3819893"/>
                  <a:pt x="4065051" y="3819893"/>
                  <a:pt x="4064304" y="3814704"/>
                </a:cubicBezTo>
                <a:close/>
                <a:moveTo>
                  <a:pt x="9065593" y="3807296"/>
                </a:moveTo>
                <a:cubicBezTo>
                  <a:pt x="9049527" y="3816495"/>
                  <a:pt x="9060084" y="3829412"/>
                  <a:pt x="9061526" y="3839424"/>
                </a:cubicBezTo>
                <a:cubicBezTo>
                  <a:pt x="9069198" y="3832322"/>
                  <a:pt x="9068477" y="3827316"/>
                  <a:pt x="9085265" y="3823121"/>
                </a:cubicBezTo>
                <a:cubicBezTo>
                  <a:pt x="9076870" y="3825218"/>
                  <a:pt x="9084544" y="3818117"/>
                  <a:pt x="9076150" y="3820214"/>
                </a:cubicBezTo>
                <a:cubicBezTo>
                  <a:pt x="9075429" y="3815209"/>
                  <a:pt x="9075429" y="3815209"/>
                  <a:pt x="9075429" y="3815209"/>
                </a:cubicBezTo>
                <a:cubicBezTo>
                  <a:pt x="9075429" y="3815209"/>
                  <a:pt x="9067035" y="3817306"/>
                  <a:pt x="9067035" y="3817306"/>
                </a:cubicBezTo>
                <a:cubicBezTo>
                  <a:pt x="9066314" y="3812300"/>
                  <a:pt x="9074708" y="3810203"/>
                  <a:pt x="9065593" y="3807296"/>
                </a:cubicBezTo>
                <a:close/>
                <a:moveTo>
                  <a:pt x="4355370" y="3807296"/>
                </a:moveTo>
                <a:cubicBezTo>
                  <a:pt x="4339303" y="3816495"/>
                  <a:pt x="4349860" y="3829412"/>
                  <a:pt x="4351303" y="3839424"/>
                </a:cubicBezTo>
                <a:cubicBezTo>
                  <a:pt x="4358974" y="3832322"/>
                  <a:pt x="4358253" y="3827316"/>
                  <a:pt x="4375042" y="3823121"/>
                </a:cubicBezTo>
                <a:cubicBezTo>
                  <a:pt x="4366647" y="3825218"/>
                  <a:pt x="4374321" y="3818117"/>
                  <a:pt x="4365927" y="3820214"/>
                </a:cubicBezTo>
                <a:cubicBezTo>
                  <a:pt x="4365206" y="3815209"/>
                  <a:pt x="4365206" y="3815209"/>
                  <a:pt x="4365206" y="3815209"/>
                </a:cubicBezTo>
                <a:cubicBezTo>
                  <a:pt x="4365206" y="3815209"/>
                  <a:pt x="4356811" y="3817306"/>
                  <a:pt x="4356811" y="3817306"/>
                </a:cubicBezTo>
                <a:cubicBezTo>
                  <a:pt x="4356090" y="3812300"/>
                  <a:pt x="4364484" y="3810203"/>
                  <a:pt x="4355370" y="3807296"/>
                </a:cubicBezTo>
                <a:close/>
                <a:moveTo>
                  <a:pt x="9127784" y="3794500"/>
                </a:moveTo>
                <a:cubicBezTo>
                  <a:pt x="9119847" y="3793184"/>
                  <a:pt x="9109164" y="3795853"/>
                  <a:pt x="9101351" y="3803084"/>
                </a:cubicBezTo>
                <a:cubicBezTo>
                  <a:pt x="9102085" y="3808178"/>
                  <a:pt x="9103553" y="3818367"/>
                  <a:pt x="9103553" y="3818367"/>
                </a:cubicBezTo>
                <a:cubicBezTo>
                  <a:pt x="9112099" y="3816232"/>
                  <a:pt x="9104287" y="3823462"/>
                  <a:pt x="9113568" y="3826422"/>
                </a:cubicBezTo>
                <a:cubicBezTo>
                  <a:pt x="9112833" y="3821327"/>
                  <a:pt x="9112099" y="3816232"/>
                  <a:pt x="9120646" y="3814096"/>
                </a:cubicBezTo>
                <a:cubicBezTo>
                  <a:pt x="9122114" y="3824286"/>
                  <a:pt x="9129193" y="3811962"/>
                  <a:pt x="9137739" y="3809828"/>
                </a:cubicBezTo>
                <a:cubicBezTo>
                  <a:pt x="9140912" y="3801117"/>
                  <a:pt x="9135721" y="3795816"/>
                  <a:pt x="9127784" y="3794500"/>
                </a:cubicBezTo>
                <a:close/>
                <a:moveTo>
                  <a:pt x="4417560" y="3794500"/>
                </a:moveTo>
                <a:cubicBezTo>
                  <a:pt x="4409624" y="3793184"/>
                  <a:pt x="4398941" y="3795853"/>
                  <a:pt x="4391128" y="3803084"/>
                </a:cubicBezTo>
                <a:cubicBezTo>
                  <a:pt x="4391862" y="3808178"/>
                  <a:pt x="4393330" y="3818367"/>
                  <a:pt x="4393330" y="3818367"/>
                </a:cubicBezTo>
                <a:cubicBezTo>
                  <a:pt x="4401876" y="3816232"/>
                  <a:pt x="4394064" y="3823462"/>
                  <a:pt x="4403344" y="3826422"/>
                </a:cubicBezTo>
                <a:cubicBezTo>
                  <a:pt x="4402610" y="3821327"/>
                  <a:pt x="4401876" y="3816232"/>
                  <a:pt x="4410423" y="3814096"/>
                </a:cubicBezTo>
                <a:cubicBezTo>
                  <a:pt x="4411890" y="3824286"/>
                  <a:pt x="4418969" y="3811962"/>
                  <a:pt x="4427515" y="3809828"/>
                </a:cubicBezTo>
                <a:cubicBezTo>
                  <a:pt x="4430688" y="3801117"/>
                  <a:pt x="4425497" y="3795816"/>
                  <a:pt x="4417560" y="3794500"/>
                </a:cubicBezTo>
                <a:close/>
                <a:moveTo>
                  <a:pt x="9372531" y="3789615"/>
                </a:moveTo>
                <a:cubicBezTo>
                  <a:pt x="9372433" y="3792428"/>
                  <a:pt x="9363909" y="3791939"/>
                  <a:pt x="9363909" y="3791939"/>
                </a:cubicBezTo>
                <a:cubicBezTo>
                  <a:pt x="9372237" y="3798050"/>
                  <a:pt x="9372139" y="3800862"/>
                  <a:pt x="9388991" y="3807460"/>
                </a:cubicBezTo>
                <a:cubicBezTo>
                  <a:pt x="9380565" y="3804161"/>
                  <a:pt x="9389090" y="3804649"/>
                  <a:pt x="9397615" y="3805136"/>
                </a:cubicBezTo>
                <a:cubicBezTo>
                  <a:pt x="9405943" y="3811247"/>
                  <a:pt x="9388697" y="3815895"/>
                  <a:pt x="9414173" y="3820169"/>
                </a:cubicBezTo>
                <a:cubicBezTo>
                  <a:pt x="9414467" y="3811734"/>
                  <a:pt x="9414761" y="3803300"/>
                  <a:pt x="9414957" y="3797676"/>
                </a:cubicBezTo>
                <a:cubicBezTo>
                  <a:pt x="9398007" y="3793890"/>
                  <a:pt x="9389384" y="3796213"/>
                  <a:pt x="9380860" y="3795726"/>
                </a:cubicBezTo>
                <a:cubicBezTo>
                  <a:pt x="9380957" y="3792915"/>
                  <a:pt x="9381055" y="3790103"/>
                  <a:pt x="9372531" y="3789615"/>
                </a:cubicBezTo>
                <a:close/>
                <a:moveTo>
                  <a:pt x="4662307" y="3789615"/>
                </a:moveTo>
                <a:cubicBezTo>
                  <a:pt x="4662209" y="3792428"/>
                  <a:pt x="4653686" y="3791939"/>
                  <a:pt x="4653686" y="3791939"/>
                </a:cubicBezTo>
                <a:cubicBezTo>
                  <a:pt x="4662013" y="3798050"/>
                  <a:pt x="4661915" y="3800862"/>
                  <a:pt x="4678768" y="3807460"/>
                </a:cubicBezTo>
                <a:cubicBezTo>
                  <a:pt x="4670341" y="3804161"/>
                  <a:pt x="4678867" y="3804649"/>
                  <a:pt x="4687391" y="3805136"/>
                </a:cubicBezTo>
                <a:cubicBezTo>
                  <a:pt x="4695719" y="3811247"/>
                  <a:pt x="4678474" y="3815895"/>
                  <a:pt x="4703950" y="3820169"/>
                </a:cubicBezTo>
                <a:cubicBezTo>
                  <a:pt x="4704244" y="3811734"/>
                  <a:pt x="4704538" y="3803300"/>
                  <a:pt x="4704734" y="3797676"/>
                </a:cubicBezTo>
                <a:cubicBezTo>
                  <a:pt x="4687784" y="3793890"/>
                  <a:pt x="4679161" y="3796213"/>
                  <a:pt x="4670637" y="3795726"/>
                </a:cubicBezTo>
                <a:cubicBezTo>
                  <a:pt x="4670734" y="3792915"/>
                  <a:pt x="4670831" y="3790103"/>
                  <a:pt x="4662307" y="3789615"/>
                </a:cubicBezTo>
                <a:close/>
                <a:moveTo>
                  <a:pt x="9828844" y="3788015"/>
                </a:moveTo>
                <a:lnTo>
                  <a:pt x="9847976" y="3789109"/>
                </a:lnTo>
                <a:lnTo>
                  <a:pt x="9847587" y="3790519"/>
                </a:lnTo>
                <a:lnTo>
                  <a:pt x="9847069" y="3795941"/>
                </a:lnTo>
                <a:lnTo>
                  <a:pt x="9837096" y="3794050"/>
                </a:lnTo>
                <a:cubicBezTo>
                  <a:pt x="9836999" y="3796828"/>
                  <a:pt x="9845442" y="3797310"/>
                  <a:pt x="9845344" y="3800086"/>
                </a:cubicBezTo>
                <a:cubicBezTo>
                  <a:pt x="9820108" y="3795861"/>
                  <a:pt x="9836612" y="3807932"/>
                  <a:pt x="9828166" y="3807448"/>
                </a:cubicBezTo>
                <a:cubicBezTo>
                  <a:pt x="9828264" y="3804673"/>
                  <a:pt x="9820206" y="3793085"/>
                  <a:pt x="9828844" y="3788015"/>
                </a:cubicBezTo>
                <a:close/>
                <a:moveTo>
                  <a:pt x="5118620" y="3788015"/>
                </a:moveTo>
                <a:lnTo>
                  <a:pt x="5137752" y="3789109"/>
                </a:lnTo>
                <a:lnTo>
                  <a:pt x="5137364" y="3790519"/>
                </a:lnTo>
                <a:lnTo>
                  <a:pt x="5136845" y="3795941"/>
                </a:lnTo>
                <a:lnTo>
                  <a:pt x="5126873" y="3794050"/>
                </a:lnTo>
                <a:cubicBezTo>
                  <a:pt x="5126775" y="3796828"/>
                  <a:pt x="5135218" y="3797310"/>
                  <a:pt x="5135121" y="3800086"/>
                </a:cubicBezTo>
                <a:cubicBezTo>
                  <a:pt x="5109885" y="3795861"/>
                  <a:pt x="5126388" y="3807932"/>
                  <a:pt x="5117943" y="3807448"/>
                </a:cubicBezTo>
                <a:cubicBezTo>
                  <a:pt x="5118040" y="3804673"/>
                  <a:pt x="5109983" y="3793085"/>
                  <a:pt x="5118620" y="3788015"/>
                </a:cubicBezTo>
                <a:close/>
                <a:moveTo>
                  <a:pt x="829622" y="3784281"/>
                </a:moveTo>
                <a:cubicBezTo>
                  <a:pt x="827795" y="3784830"/>
                  <a:pt x="826278" y="3786302"/>
                  <a:pt x="826897" y="3788146"/>
                </a:cubicBezTo>
                <a:cubicBezTo>
                  <a:pt x="826897" y="3788146"/>
                  <a:pt x="827206" y="3789068"/>
                  <a:pt x="828430" y="3789715"/>
                </a:cubicBezTo>
                <a:cubicBezTo>
                  <a:pt x="829654" y="3790363"/>
                  <a:pt x="831791" y="3790735"/>
                  <a:pt x="835446" y="3789637"/>
                </a:cubicBezTo>
                <a:cubicBezTo>
                  <a:pt x="834206" y="3785948"/>
                  <a:pt x="834206" y="3785948"/>
                  <a:pt x="834206" y="3785948"/>
                </a:cubicBezTo>
                <a:cubicBezTo>
                  <a:pt x="833587" y="3784104"/>
                  <a:pt x="831450" y="3783732"/>
                  <a:pt x="829622" y="3784281"/>
                </a:cubicBezTo>
                <a:close/>
                <a:moveTo>
                  <a:pt x="9070185" y="3784273"/>
                </a:moveTo>
                <a:cubicBezTo>
                  <a:pt x="9061809" y="3781017"/>
                  <a:pt x="9054922" y="3788085"/>
                  <a:pt x="9055665" y="3793246"/>
                </a:cubicBezTo>
                <a:cubicBezTo>
                  <a:pt x="9055665" y="3793246"/>
                  <a:pt x="9056409" y="3798409"/>
                  <a:pt x="9056409" y="3798409"/>
                </a:cubicBezTo>
                <a:cubicBezTo>
                  <a:pt x="9056780" y="3800990"/>
                  <a:pt x="9056966" y="3802280"/>
                  <a:pt x="9058012" y="3802687"/>
                </a:cubicBezTo>
                <a:cubicBezTo>
                  <a:pt x="9059060" y="3803094"/>
                  <a:pt x="9060967" y="3802618"/>
                  <a:pt x="9064784" y="3801664"/>
                </a:cubicBezTo>
                <a:cubicBezTo>
                  <a:pt x="9064784" y="3801664"/>
                  <a:pt x="9064040" y="3796502"/>
                  <a:pt x="9064040" y="3796502"/>
                </a:cubicBezTo>
                <a:cubicBezTo>
                  <a:pt x="9063297" y="3791341"/>
                  <a:pt x="9070928" y="3789434"/>
                  <a:pt x="9070185" y="3784273"/>
                </a:cubicBezTo>
                <a:close/>
                <a:moveTo>
                  <a:pt x="4359961" y="3784273"/>
                </a:moveTo>
                <a:cubicBezTo>
                  <a:pt x="4351585" y="3781017"/>
                  <a:pt x="4344698" y="3788085"/>
                  <a:pt x="4345441" y="3793246"/>
                </a:cubicBezTo>
                <a:cubicBezTo>
                  <a:pt x="4345441" y="3793246"/>
                  <a:pt x="4346185" y="3798409"/>
                  <a:pt x="4346185" y="3798409"/>
                </a:cubicBezTo>
                <a:cubicBezTo>
                  <a:pt x="4346557" y="3800990"/>
                  <a:pt x="4346742" y="3802280"/>
                  <a:pt x="4347789" y="3802687"/>
                </a:cubicBezTo>
                <a:cubicBezTo>
                  <a:pt x="4348836" y="3803094"/>
                  <a:pt x="4350744" y="3802618"/>
                  <a:pt x="4354560" y="3801664"/>
                </a:cubicBezTo>
                <a:cubicBezTo>
                  <a:pt x="4354560" y="3801664"/>
                  <a:pt x="4353817" y="3796502"/>
                  <a:pt x="4353817" y="3796502"/>
                </a:cubicBezTo>
                <a:cubicBezTo>
                  <a:pt x="4353073" y="3791341"/>
                  <a:pt x="4360705" y="3789434"/>
                  <a:pt x="4359961" y="3784273"/>
                </a:cubicBezTo>
                <a:close/>
                <a:moveTo>
                  <a:pt x="9096433" y="3776257"/>
                </a:moveTo>
                <a:cubicBezTo>
                  <a:pt x="9089107" y="3783921"/>
                  <a:pt x="9098056" y="3787518"/>
                  <a:pt x="9098867" y="3793150"/>
                </a:cubicBezTo>
                <a:cubicBezTo>
                  <a:pt x="9107007" y="3791116"/>
                  <a:pt x="9114336" y="3783449"/>
                  <a:pt x="9113525" y="3777820"/>
                </a:cubicBezTo>
                <a:cubicBezTo>
                  <a:pt x="9104572" y="3774223"/>
                  <a:pt x="9097245" y="3781888"/>
                  <a:pt x="9096433" y="3776257"/>
                </a:cubicBezTo>
                <a:close/>
                <a:moveTo>
                  <a:pt x="4386210" y="3776257"/>
                </a:moveTo>
                <a:cubicBezTo>
                  <a:pt x="4378883" y="3783921"/>
                  <a:pt x="4387832" y="3787518"/>
                  <a:pt x="4388643" y="3793150"/>
                </a:cubicBezTo>
                <a:cubicBezTo>
                  <a:pt x="4396783" y="3791116"/>
                  <a:pt x="4404113" y="3783449"/>
                  <a:pt x="4403301" y="3777820"/>
                </a:cubicBezTo>
                <a:cubicBezTo>
                  <a:pt x="4394348" y="3774223"/>
                  <a:pt x="4387022" y="3781888"/>
                  <a:pt x="4386210" y="3776257"/>
                </a:cubicBezTo>
                <a:close/>
                <a:moveTo>
                  <a:pt x="9870995" y="3773854"/>
                </a:moveTo>
                <a:cubicBezTo>
                  <a:pt x="9870889" y="3776867"/>
                  <a:pt x="9870889" y="3776867"/>
                  <a:pt x="9870889" y="3776867"/>
                </a:cubicBezTo>
                <a:cubicBezTo>
                  <a:pt x="9870889" y="3776867"/>
                  <a:pt x="9879915" y="3777383"/>
                  <a:pt x="9879915" y="3777383"/>
                </a:cubicBezTo>
                <a:cubicBezTo>
                  <a:pt x="9870995" y="3773854"/>
                  <a:pt x="9870995" y="3773854"/>
                  <a:pt x="9870995" y="3773854"/>
                </a:cubicBezTo>
                <a:close/>
                <a:moveTo>
                  <a:pt x="5160771" y="3773854"/>
                </a:moveTo>
                <a:cubicBezTo>
                  <a:pt x="5160665" y="3776867"/>
                  <a:pt x="5160665" y="3776867"/>
                  <a:pt x="5160665" y="3776867"/>
                </a:cubicBezTo>
                <a:cubicBezTo>
                  <a:pt x="5160665" y="3776867"/>
                  <a:pt x="5169692" y="3777383"/>
                  <a:pt x="5169692" y="3777383"/>
                </a:cubicBezTo>
                <a:cubicBezTo>
                  <a:pt x="5160771" y="3773854"/>
                  <a:pt x="5160771" y="3773854"/>
                  <a:pt x="5160771" y="3773854"/>
                </a:cubicBezTo>
                <a:close/>
                <a:moveTo>
                  <a:pt x="9382748" y="3770412"/>
                </a:moveTo>
                <a:cubicBezTo>
                  <a:pt x="9378247" y="3769819"/>
                  <a:pt x="9373711" y="3770230"/>
                  <a:pt x="9373617" y="3772908"/>
                </a:cubicBezTo>
                <a:cubicBezTo>
                  <a:pt x="9373617" y="3772908"/>
                  <a:pt x="9375851" y="3773707"/>
                  <a:pt x="9379223" y="3774236"/>
                </a:cubicBezTo>
                <a:cubicBezTo>
                  <a:pt x="9382596" y="3774763"/>
                  <a:pt x="9387109" y="3775022"/>
                  <a:pt x="9391669" y="3773942"/>
                </a:cubicBezTo>
                <a:cubicBezTo>
                  <a:pt x="9391715" y="3772602"/>
                  <a:pt x="9387249" y="3771005"/>
                  <a:pt x="9382748" y="3770412"/>
                </a:cubicBezTo>
                <a:close/>
                <a:moveTo>
                  <a:pt x="4672525" y="3770412"/>
                </a:moveTo>
                <a:cubicBezTo>
                  <a:pt x="4668024" y="3769819"/>
                  <a:pt x="4663487" y="3770230"/>
                  <a:pt x="4663394" y="3772908"/>
                </a:cubicBezTo>
                <a:cubicBezTo>
                  <a:pt x="4663394" y="3772908"/>
                  <a:pt x="4665627" y="3773707"/>
                  <a:pt x="4669000" y="3774236"/>
                </a:cubicBezTo>
                <a:cubicBezTo>
                  <a:pt x="4672372" y="3774763"/>
                  <a:pt x="4676886" y="3775022"/>
                  <a:pt x="4681445" y="3773942"/>
                </a:cubicBezTo>
                <a:cubicBezTo>
                  <a:pt x="4681492" y="3772602"/>
                  <a:pt x="4677026" y="3771005"/>
                  <a:pt x="4672525" y="3770412"/>
                </a:cubicBezTo>
                <a:close/>
                <a:moveTo>
                  <a:pt x="9098924" y="3766580"/>
                </a:moveTo>
                <a:cubicBezTo>
                  <a:pt x="9099913" y="3765664"/>
                  <a:pt x="9099913" y="3765664"/>
                  <a:pt x="9095589" y="3766744"/>
                </a:cubicBezTo>
                <a:cubicBezTo>
                  <a:pt x="9095589" y="3766744"/>
                  <a:pt x="9086941" y="3768905"/>
                  <a:pt x="9086941" y="3768905"/>
                </a:cubicBezTo>
                <a:cubicBezTo>
                  <a:pt x="9087685" y="3774068"/>
                  <a:pt x="9087685" y="3774068"/>
                  <a:pt x="9088428" y="3779229"/>
                </a:cubicBezTo>
                <a:cubicBezTo>
                  <a:pt x="9088428" y="3779229"/>
                  <a:pt x="9087685" y="3774068"/>
                  <a:pt x="9096333" y="3771907"/>
                </a:cubicBezTo>
                <a:cubicBezTo>
                  <a:pt x="9095962" y="3769325"/>
                  <a:pt x="9097937" y="3767496"/>
                  <a:pt x="9098924" y="3766580"/>
                </a:cubicBezTo>
                <a:close/>
                <a:moveTo>
                  <a:pt x="4388700" y="3766580"/>
                </a:moveTo>
                <a:cubicBezTo>
                  <a:pt x="4389690" y="3765664"/>
                  <a:pt x="4389690" y="3765664"/>
                  <a:pt x="4385365" y="3766744"/>
                </a:cubicBezTo>
                <a:cubicBezTo>
                  <a:pt x="4385365" y="3766744"/>
                  <a:pt x="4376718" y="3768905"/>
                  <a:pt x="4376718" y="3768905"/>
                </a:cubicBezTo>
                <a:cubicBezTo>
                  <a:pt x="4377461" y="3774068"/>
                  <a:pt x="4377461" y="3774068"/>
                  <a:pt x="4378204" y="3779229"/>
                </a:cubicBezTo>
                <a:cubicBezTo>
                  <a:pt x="4378204" y="3779229"/>
                  <a:pt x="4377461" y="3774068"/>
                  <a:pt x="4386109" y="3771907"/>
                </a:cubicBezTo>
                <a:cubicBezTo>
                  <a:pt x="4385738" y="3769325"/>
                  <a:pt x="4387714" y="3767496"/>
                  <a:pt x="4388700" y="3766580"/>
                </a:cubicBezTo>
                <a:close/>
                <a:moveTo>
                  <a:pt x="9822599" y="3765772"/>
                </a:moveTo>
                <a:cubicBezTo>
                  <a:pt x="9821365" y="3765155"/>
                  <a:pt x="9820725" y="3767253"/>
                  <a:pt x="9820725" y="3767253"/>
                </a:cubicBezTo>
                <a:cubicBezTo>
                  <a:pt x="9819443" y="3771452"/>
                  <a:pt x="9819443" y="3771452"/>
                  <a:pt x="9819443" y="3771452"/>
                </a:cubicBezTo>
                <a:cubicBezTo>
                  <a:pt x="9819443" y="3771452"/>
                  <a:pt x="9819443" y="3771452"/>
                  <a:pt x="9820678" y="3772069"/>
                </a:cubicBezTo>
                <a:cubicBezTo>
                  <a:pt x="9821911" y="3772687"/>
                  <a:pt x="9823145" y="3773304"/>
                  <a:pt x="9823145" y="3773304"/>
                </a:cubicBezTo>
                <a:lnTo>
                  <a:pt x="9824426" y="3769106"/>
                </a:lnTo>
                <a:cubicBezTo>
                  <a:pt x="9824426" y="3769106"/>
                  <a:pt x="9823833" y="3766389"/>
                  <a:pt x="9822599" y="3765772"/>
                </a:cubicBezTo>
                <a:close/>
                <a:moveTo>
                  <a:pt x="5112376" y="3765772"/>
                </a:moveTo>
                <a:cubicBezTo>
                  <a:pt x="5111142" y="3765155"/>
                  <a:pt x="5110502" y="3767253"/>
                  <a:pt x="5110502" y="3767253"/>
                </a:cubicBezTo>
                <a:cubicBezTo>
                  <a:pt x="5109219" y="3771452"/>
                  <a:pt x="5109219" y="3771452"/>
                  <a:pt x="5109219" y="3771452"/>
                </a:cubicBezTo>
                <a:cubicBezTo>
                  <a:pt x="5109219" y="3771452"/>
                  <a:pt x="5109219" y="3771452"/>
                  <a:pt x="5110454" y="3772069"/>
                </a:cubicBezTo>
                <a:cubicBezTo>
                  <a:pt x="5111687" y="3772687"/>
                  <a:pt x="5112921" y="3773304"/>
                  <a:pt x="5112921" y="3773304"/>
                </a:cubicBezTo>
                <a:lnTo>
                  <a:pt x="5114202" y="3769106"/>
                </a:lnTo>
                <a:cubicBezTo>
                  <a:pt x="5114202" y="3769106"/>
                  <a:pt x="5113609" y="3766389"/>
                  <a:pt x="5112376" y="3765772"/>
                </a:cubicBezTo>
                <a:close/>
                <a:moveTo>
                  <a:pt x="9129043" y="3765739"/>
                </a:moveTo>
                <a:cubicBezTo>
                  <a:pt x="9124254" y="3763594"/>
                  <a:pt x="9117583" y="3763924"/>
                  <a:pt x="9113630" y="3767585"/>
                </a:cubicBezTo>
                <a:cubicBezTo>
                  <a:pt x="9114373" y="3772747"/>
                  <a:pt x="9114373" y="3772747"/>
                  <a:pt x="9105725" y="3774907"/>
                </a:cubicBezTo>
                <a:cubicBezTo>
                  <a:pt x="9123021" y="3770586"/>
                  <a:pt x="9124508" y="3780909"/>
                  <a:pt x="9133157" y="3778748"/>
                </a:cubicBezTo>
                <a:cubicBezTo>
                  <a:pt x="9136737" y="3772506"/>
                  <a:pt x="9133832" y="3767885"/>
                  <a:pt x="9129043" y="3765739"/>
                </a:cubicBezTo>
                <a:close/>
                <a:moveTo>
                  <a:pt x="4418819" y="3765739"/>
                </a:moveTo>
                <a:cubicBezTo>
                  <a:pt x="4414031" y="3763594"/>
                  <a:pt x="4407359" y="3763924"/>
                  <a:pt x="4403407" y="3767585"/>
                </a:cubicBezTo>
                <a:cubicBezTo>
                  <a:pt x="4404149" y="3772747"/>
                  <a:pt x="4404149" y="3772747"/>
                  <a:pt x="4395502" y="3774907"/>
                </a:cubicBezTo>
                <a:cubicBezTo>
                  <a:pt x="4412797" y="3770586"/>
                  <a:pt x="4414284" y="3780909"/>
                  <a:pt x="4422933" y="3778748"/>
                </a:cubicBezTo>
                <a:cubicBezTo>
                  <a:pt x="4426513" y="3772506"/>
                  <a:pt x="4423608" y="3767885"/>
                  <a:pt x="4418819" y="3765739"/>
                </a:cubicBezTo>
                <a:close/>
                <a:moveTo>
                  <a:pt x="825070" y="3758753"/>
                </a:moveTo>
                <a:cubicBezTo>
                  <a:pt x="817760" y="3760950"/>
                  <a:pt x="817760" y="3760950"/>
                  <a:pt x="817760" y="3760950"/>
                </a:cubicBezTo>
                <a:cubicBezTo>
                  <a:pt x="819153" y="3765098"/>
                  <a:pt x="819153" y="3765098"/>
                  <a:pt x="819153" y="3765098"/>
                </a:cubicBezTo>
                <a:cubicBezTo>
                  <a:pt x="819153" y="3765098"/>
                  <a:pt x="819153" y="3765098"/>
                  <a:pt x="826464" y="3762901"/>
                </a:cubicBezTo>
                <a:cubicBezTo>
                  <a:pt x="826464" y="3762901"/>
                  <a:pt x="826464" y="3762901"/>
                  <a:pt x="825070" y="3758753"/>
                </a:cubicBezTo>
                <a:close/>
                <a:moveTo>
                  <a:pt x="702874" y="3754371"/>
                </a:moveTo>
                <a:cubicBezTo>
                  <a:pt x="704035" y="3757827"/>
                  <a:pt x="704035" y="3757827"/>
                  <a:pt x="705197" y="3761284"/>
                </a:cubicBezTo>
                <a:cubicBezTo>
                  <a:pt x="704035" y="3757827"/>
                  <a:pt x="716161" y="3757991"/>
                  <a:pt x="714999" y="3754532"/>
                </a:cubicBezTo>
                <a:cubicBezTo>
                  <a:pt x="714999" y="3754532"/>
                  <a:pt x="702874" y="3754371"/>
                  <a:pt x="702874" y="3754371"/>
                </a:cubicBezTo>
                <a:close/>
                <a:moveTo>
                  <a:pt x="9779629" y="3743475"/>
                </a:moveTo>
                <a:cubicBezTo>
                  <a:pt x="9805035" y="3742842"/>
                  <a:pt x="9796756" y="3752799"/>
                  <a:pt x="9798071" y="3760568"/>
                </a:cubicBezTo>
                <a:lnTo>
                  <a:pt x="9799266" y="3761851"/>
                </a:lnTo>
                <a:lnTo>
                  <a:pt x="9797119" y="3769460"/>
                </a:lnTo>
                <a:lnTo>
                  <a:pt x="9795659" y="3769080"/>
                </a:lnTo>
                <a:cubicBezTo>
                  <a:pt x="9791449" y="3768492"/>
                  <a:pt x="9787202" y="3768944"/>
                  <a:pt x="9787106" y="3771720"/>
                </a:cubicBezTo>
                <a:cubicBezTo>
                  <a:pt x="9770410" y="3765201"/>
                  <a:pt x="9753520" y="3764236"/>
                  <a:pt x="9745365" y="3755423"/>
                </a:cubicBezTo>
                <a:cubicBezTo>
                  <a:pt x="9762352" y="3753614"/>
                  <a:pt x="9770990" y="3748544"/>
                  <a:pt x="9779629" y="3743475"/>
                </a:cubicBezTo>
                <a:close/>
                <a:moveTo>
                  <a:pt x="5069405" y="3743475"/>
                </a:moveTo>
                <a:cubicBezTo>
                  <a:pt x="5094812" y="3742842"/>
                  <a:pt x="5086532" y="3752799"/>
                  <a:pt x="5087847" y="3760568"/>
                </a:cubicBezTo>
                <a:lnTo>
                  <a:pt x="5089042" y="3761851"/>
                </a:lnTo>
                <a:lnTo>
                  <a:pt x="5086896" y="3769460"/>
                </a:lnTo>
                <a:lnTo>
                  <a:pt x="5085435" y="3769080"/>
                </a:lnTo>
                <a:cubicBezTo>
                  <a:pt x="5081226" y="3768492"/>
                  <a:pt x="5076979" y="3768944"/>
                  <a:pt x="5076883" y="3771720"/>
                </a:cubicBezTo>
                <a:cubicBezTo>
                  <a:pt x="5060186" y="3765201"/>
                  <a:pt x="5043296" y="3764236"/>
                  <a:pt x="5035141" y="3755423"/>
                </a:cubicBezTo>
                <a:cubicBezTo>
                  <a:pt x="5052129" y="3753614"/>
                  <a:pt x="5060766" y="3748544"/>
                  <a:pt x="5069405" y="3743475"/>
                </a:cubicBezTo>
                <a:close/>
                <a:moveTo>
                  <a:pt x="9829557" y="3743120"/>
                </a:moveTo>
                <a:lnTo>
                  <a:pt x="9828504" y="3744849"/>
                </a:lnTo>
                <a:lnTo>
                  <a:pt x="9823731" y="3745998"/>
                </a:lnTo>
                <a:lnTo>
                  <a:pt x="9827545" y="3746421"/>
                </a:lnTo>
                <a:lnTo>
                  <a:pt x="9826619" y="3747941"/>
                </a:lnTo>
                <a:cubicBezTo>
                  <a:pt x="9826063" y="3749760"/>
                  <a:pt x="9826063" y="3749760"/>
                  <a:pt x="9827337" y="3750397"/>
                </a:cubicBezTo>
                <a:cubicBezTo>
                  <a:pt x="9827972" y="3750715"/>
                  <a:pt x="9828608" y="3751035"/>
                  <a:pt x="9829155" y="3751045"/>
                </a:cubicBezTo>
                <a:cubicBezTo>
                  <a:pt x="9829701" y="3751056"/>
                  <a:pt x="9830159" y="3750761"/>
                  <a:pt x="9830436" y="3749851"/>
                </a:cubicBezTo>
                <a:lnTo>
                  <a:pt x="9832211" y="3746939"/>
                </a:lnTo>
                <a:lnTo>
                  <a:pt x="9837747" y="3747554"/>
                </a:lnTo>
                <a:cubicBezTo>
                  <a:pt x="9841783" y="3747030"/>
                  <a:pt x="9843842" y="3745638"/>
                  <a:pt x="9839884" y="3743903"/>
                </a:cubicBezTo>
                <a:lnTo>
                  <a:pt x="9832316" y="3744500"/>
                </a:lnTo>
                <a:lnTo>
                  <a:pt x="9832102" y="3744393"/>
                </a:lnTo>
                <a:cubicBezTo>
                  <a:pt x="9831385" y="3741937"/>
                  <a:pt x="9830829" y="3743756"/>
                  <a:pt x="9829557" y="3743120"/>
                </a:cubicBezTo>
                <a:close/>
                <a:moveTo>
                  <a:pt x="5119334" y="3743120"/>
                </a:moveTo>
                <a:lnTo>
                  <a:pt x="5118280" y="3744849"/>
                </a:lnTo>
                <a:lnTo>
                  <a:pt x="5113508" y="3745998"/>
                </a:lnTo>
                <a:lnTo>
                  <a:pt x="5117321" y="3746421"/>
                </a:lnTo>
                <a:lnTo>
                  <a:pt x="5116395" y="3747941"/>
                </a:lnTo>
                <a:cubicBezTo>
                  <a:pt x="5115840" y="3749760"/>
                  <a:pt x="5115840" y="3749760"/>
                  <a:pt x="5117113" y="3750397"/>
                </a:cubicBezTo>
                <a:cubicBezTo>
                  <a:pt x="5117748" y="3750715"/>
                  <a:pt x="5118385" y="3751035"/>
                  <a:pt x="5118931" y="3751045"/>
                </a:cubicBezTo>
                <a:cubicBezTo>
                  <a:pt x="5119478" y="3751056"/>
                  <a:pt x="5119935" y="3750761"/>
                  <a:pt x="5120212" y="3749851"/>
                </a:cubicBezTo>
                <a:lnTo>
                  <a:pt x="5121988" y="3746939"/>
                </a:lnTo>
                <a:lnTo>
                  <a:pt x="5127524" y="3747554"/>
                </a:lnTo>
                <a:cubicBezTo>
                  <a:pt x="5131560" y="3747030"/>
                  <a:pt x="5133618" y="3745638"/>
                  <a:pt x="5129660" y="3743903"/>
                </a:cubicBezTo>
                <a:lnTo>
                  <a:pt x="5122092" y="3744500"/>
                </a:lnTo>
                <a:lnTo>
                  <a:pt x="5121878" y="3744393"/>
                </a:lnTo>
                <a:cubicBezTo>
                  <a:pt x="5121161" y="3741937"/>
                  <a:pt x="5120606" y="3743756"/>
                  <a:pt x="5119334" y="3743120"/>
                </a:cubicBezTo>
                <a:close/>
                <a:moveTo>
                  <a:pt x="9875159" y="3735110"/>
                </a:moveTo>
                <a:lnTo>
                  <a:pt x="9881371" y="3735655"/>
                </a:lnTo>
                <a:cubicBezTo>
                  <a:pt x="9881274" y="3738444"/>
                  <a:pt x="9881274" y="3738444"/>
                  <a:pt x="9881177" y="3741234"/>
                </a:cubicBezTo>
                <a:cubicBezTo>
                  <a:pt x="9898226" y="3742209"/>
                  <a:pt x="9889992" y="3733354"/>
                  <a:pt x="9906943" y="3737118"/>
                </a:cubicBezTo>
                <a:cubicBezTo>
                  <a:pt x="9906943" y="3737118"/>
                  <a:pt x="9898323" y="3739419"/>
                  <a:pt x="9898323" y="3739419"/>
                </a:cubicBezTo>
                <a:lnTo>
                  <a:pt x="9920536" y="3740690"/>
                </a:lnTo>
                <a:lnTo>
                  <a:pt x="9894546" y="3821077"/>
                </a:lnTo>
                <a:lnTo>
                  <a:pt x="9878738" y="3813123"/>
                </a:lnTo>
                <a:cubicBezTo>
                  <a:pt x="9887181" y="3813605"/>
                  <a:pt x="9887181" y="3813605"/>
                  <a:pt x="9887278" y="3810830"/>
                </a:cubicBezTo>
                <a:cubicBezTo>
                  <a:pt x="9878931" y="3807570"/>
                  <a:pt x="9870390" y="3809863"/>
                  <a:pt x="9870485" y="3807087"/>
                </a:cubicBezTo>
                <a:cubicBezTo>
                  <a:pt x="9874806" y="3804552"/>
                  <a:pt x="9870680" y="3801535"/>
                  <a:pt x="9863363" y="3799030"/>
                </a:cubicBezTo>
                <a:lnTo>
                  <a:pt x="9855128" y="3797469"/>
                </a:lnTo>
                <a:lnTo>
                  <a:pt x="9855287" y="3794650"/>
                </a:lnTo>
                <a:cubicBezTo>
                  <a:pt x="9856569" y="3788056"/>
                  <a:pt x="9858484" y="3781780"/>
                  <a:pt x="9860253" y="3775985"/>
                </a:cubicBezTo>
                <a:cubicBezTo>
                  <a:pt x="9869635" y="3774002"/>
                  <a:pt x="9875891" y="3772680"/>
                  <a:pt x="9872583" y="3764345"/>
                </a:cubicBezTo>
                <a:cubicBezTo>
                  <a:pt x="9871994" y="3766276"/>
                  <a:pt x="9871994" y="3766276"/>
                  <a:pt x="9869455" y="3765006"/>
                </a:cubicBezTo>
                <a:cubicBezTo>
                  <a:pt x="9867507" y="3761804"/>
                  <a:pt x="9867417" y="3757306"/>
                  <a:pt x="9868596" y="3753443"/>
                </a:cubicBezTo>
                <a:cubicBezTo>
                  <a:pt x="9869864" y="3754079"/>
                  <a:pt x="9870454" y="3752147"/>
                  <a:pt x="9870454" y="3752147"/>
                </a:cubicBezTo>
                <a:cubicBezTo>
                  <a:pt x="9871633" y="3748285"/>
                  <a:pt x="9872221" y="3746353"/>
                  <a:pt x="9873400" y="3742490"/>
                </a:cubicBezTo>
                <a:close/>
                <a:moveTo>
                  <a:pt x="5164935" y="3735110"/>
                </a:moveTo>
                <a:lnTo>
                  <a:pt x="5171148" y="3735655"/>
                </a:lnTo>
                <a:cubicBezTo>
                  <a:pt x="5171050" y="3738444"/>
                  <a:pt x="5171050" y="3738444"/>
                  <a:pt x="5170953" y="3741234"/>
                </a:cubicBezTo>
                <a:cubicBezTo>
                  <a:pt x="5188003" y="3742209"/>
                  <a:pt x="5179769" y="3733354"/>
                  <a:pt x="5196719" y="3737118"/>
                </a:cubicBezTo>
                <a:cubicBezTo>
                  <a:pt x="5196719" y="3737118"/>
                  <a:pt x="5188099" y="3739419"/>
                  <a:pt x="5188099" y="3739419"/>
                </a:cubicBezTo>
                <a:lnTo>
                  <a:pt x="5210312" y="3740690"/>
                </a:lnTo>
                <a:lnTo>
                  <a:pt x="5184322" y="3821077"/>
                </a:lnTo>
                <a:lnTo>
                  <a:pt x="5168514" y="3813123"/>
                </a:lnTo>
                <a:cubicBezTo>
                  <a:pt x="5176958" y="3813605"/>
                  <a:pt x="5176958" y="3813605"/>
                  <a:pt x="5177054" y="3810830"/>
                </a:cubicBezTo>
                <a:cubicBezTo>
                  <a:pt x="5168707" y="3807570"/>
                  <a:pt x="5160166" y="3809863"/>
                  <a:pt x="5160262" y="3807087"/>
                </a:cubicBezTo>
                <a:cubicBezTo>
                  <a:pt x="5164582" y="3804552"/>
                  <a:pt x="5160456" y="3801535"/>
                  <a:pt x="5153139" y="3799030"/>
                </a:cubicBezTo>
                <a:lnTo>
                  <a:pt x="5144905" y="3797469"/>
                </a:lnTo>
                <a:lnTo>
                  <a:pt x="5145064" y="3794650"/>
                </a:lnTo>
                <a:cubicBezTo>
                  <a:pt x="5146345" y="3788056"/>
                  <a:pt x="5148260" y="3781780"/>
                  <a:pt x="5150029" y="3775985"/>
                </a:cubicBezTo>
                <a:cubicBezTo>
                  <a:pt x="5159412" y="3774002"/>
                  <a:pt x="5165667" y="3772680"/>
                  <a:pt x="5162359" y="3764345"/>
                </a:cubicBezTo>
                <a:cubicBezTo>
                  <a:pt x="5161770" y="3766276"/>
                  <a:pt x="5161770" y="3766276"/>
                  <a:pt x="5159231" y="3765006"/>
                </a:cubicBezTo>
                <a:cubicBezTo>
                  <a:pt x="5157283" y="3761804"/>
                  <a:pt x="5157193" y="3757306"/>
                  <a:pt x="5158372" y="3753443"/>
                </a:cubicBezTo>
                <a:cubicBezTo>
                  <a:pt x="5159640" y="3754079"/>
                  <a:pt x="5160230" y="3752147"/>
                  <a:pt x="5160230" y="3752147"/>
                </a:cubicBezTo>
                <a:cubicBezTo>
                  <a:pt x="5161409" y="3748285"/>
                  <a:pt x="5161998" y="3746353"/>
                  <a:pt x="5163177" y="3742490"/>
                </a:cubicBezTo>
                <a:close/>
                <a:moveTo>
                  <a:pt x="9116865" y="3729669"/>
                </a:moveTo>
                <a:cubicBezTo>
                  <a:pt x="9090962" y="3730956"/>
                  <a:pt x="9102961" y="3753884"/>
                  <a:pt x="9095288" y="3760986"/>
                </a:cubicBezTo>
                <a:cubicBezTo>
                  <a:pt x="9112077" y="3756792"/>
                  <a:pt x="9128864" y="3752598"/>
                  <a:pt x="9128143" y="3747593"/>
                </a:cubicBezTo>
                <a:cubicBezTo>
                  <a:pt x="9119028" y="3744684"/>
                  <a:pt x="9125980" y="3732578"/>
                  <a:pt x="9116865" y="3729669"/>
                </a:cubicBezTo>
                <a:close/>
                <a:moveTo>
                  <a:pt x="4406641" y="3729669"/>
                </a:moveTo>
                <a:cubicBezTo>
                  <a:pt x="4380738" y="3730956"/>
                  <a:pt x="4392738" y="3753884"/>
                  <a:pt x="4385065" y="3760986"/>
                </a:cubicBezTo>
                <a:cubicBezTo>
                  <a:pt x="4401853" y="3756792"/>
                  <a:pt x="4418640" y="3752598"/>
                  <a:pt x="4417919" y="3747593"/>
                </a:cubicBezTo>
                <a:cubicBezTo>
                  <a:pt x="4408804" y="3744684"/>
                  <a:pt x="4415756" y="3732578"/>
                  <a:pt x="4406641" y="3729669"/>
                </a:cubicBezTo>
                <a:close/>
                <a:moveTo>
                  <a:pt x="9924412" y="3728705"/>
                </a:moveTo>
                <a:lnTo>
                  <a:pt x="9922403" y="3734917"/>
                </a:lnTo>
                <a:lnTo>
                  <a:pt x="9918175" y="3732695"/>
                </a:lnTo>
                <a:cubicBezTo>
                  <a:pt x="9916739" y="3731739"/>
                  <a:pt x="9915711" y="3730632"/>
                  <a:pt x="9915759" y="3729237"/>
                </a:cubicBezTo>
                <a:close/>
                <a:moveTo>
                  <a:pt x="5214188" y="3728705"/>
                </a:moveTo>
                <a:lnTo>
                  <a:pt x="5212180" y="3734917"/>
                </a:lnTo>
                <a:lnTo>
                  <a:pt x="5207951" y="3732695"/>
                </a:lnTo>
                <a:cubicBezTo>
                  <a:pt x="5206516" y="3731739"/>
                  <a:pt x="5205488" y="3730632"/>
                  <a:pt x="5205535" y="3729237"/>
                </a:cubicBezTo>
                <a:close/>
                <a:moveTo>
                  <a:pt x="8782491" y="3715946"/>
                </a:moveTo>
                <a:cubicBezTo>
                  <a:pt x="8789103" y="3715638"/>
                  <a:pt x="8796089" y="3717925"/>
                  <a:pt x="8796836" y="3723114"/>
                </a:cubicBezTo>
                <a:cubicBezTo>
                  <a:pt x="8796087" y="3717925"/>
                  <a:pt x="8804655" y="3715786"/>
                  <a:pt x="8805403" y="3720974"/>
                </a:cubicBezTo>
                <a:cubicBezTo>
                  <a:pt x="8797584" y="3728304"/>
                  <a:pt x="8779703" y="3727395"/>
                  <a:pt x="8781198" y="3737774"/>
                </a:cubicBezTo>
                <a:cubicBezTo>
                  <a:pt x="8790509" y="3740822"/>
                  <a:pt x="8806898" y="3731353"/>
                  <a:pt x="8816213" y="3734401"/>
                </a:cubicBezTo>
                <a:cubicBezTo>
                  <a:pt x="8808392" y="3741731"/>
                  <a:pt x="8807646" y="3736543"/>
                  <a:pt x="8791258" y="3746013"/>
                </a:cubicBezTo>
                <a:cubicBezTo>
                  <a:pt x="8792753" y="3756390"/>
                  <a:pt x="8793500" y="3761580"/>
                  <a:pt x="8794995" y="3771958"/>
                </a:cubicBezTo>
                <a:cubicBezTo>
                  <a:pt x="8786430" y="3774098"/>
                  <a:pt x="8777862" y="3776239"/>
                  <a:pt x="8769294" y="3778380"/>
                </a:cubicBezTo>
                <a:cubicBezTo>
                  <a:pt x="8760727" y="3780520"/>
                  <a:pt x="8761475" y="3785709"/>
                  <a:pt x="8752159" y="3782660"/>
                </a:cubicBezTo>
                <a:cubicBezTo>
                  <a:pt x="8743592" y="3784802"/>
                  <a:pt x="8744340" y="3789991"/>
                  <a:pt x="8744340" y="3789991"/>
                </a:cubicBezTo>
                <a:cubicBezTo>
                  <a:pt x="8744340" y="3789991"/>
                  <a:pt x="8744340" y="3789991"/>
                  <a:pt x="8752907" y="3787850"/>
                </a:cubicBezTo>
                <a:lnTo>
                  <a:pt x="8754753" y="3787389"/>
                </a:lnTo>
                <a:lnTo>
                  <a:pt x="8754756" y="3787473"/>
                </a:lnTo>
                <a:cubicBezTo>
                  <a:pt x="8755310" y="3788379"/>
                  <a:pt x="8756509" y="3789471"/>
                  <a:pt x="8758667" y="3790523"/>
                </a:cubicBezTo>
                <a:lnTo>
                  <a:pt x="8755939" y="3787093"/>
                </a:lnTo>
                <a:lnTo>
                  <a:pt x="8761475" y="3785709"/>
                </a:lnTo>
                <a:cubicBezTo>
                  <a:pt x="8763617" y="3785175"/>
                  <a:pt x="8765758" y="3784639"/>
                  <a:pt x="8770042" y="3783569"/>
                </a:cubicBezTo>
                <a:cubicBezTo>
                  <a:pt x="8778609" y="3781428"/>
                  <a:pt x="8786430" y="3774098"/>
                  <a:pt x="8794995" y="3771958"/>
                </a:cubicBezTo>
                <a:cubicBezTo>
                  <a:pt x="8795742" y="3777148"/>
                  <a:pt x="8788672" y="3789667"/>
                  <a:pt x="8789421" y="3794856"/>
                </a:cubicBezTo>
                <a:cubicBezTo>
                  <a:pt x="8807301" y="3795765"/>
                  <a:pt x="8801722" y="3818662"/>
                  <a:pt x="8793905" y="3825991"/>
                </a:cubicBezTo>
                <a:cubicBezTo>
                  <a:pt x="8777518" y="3835461"/>
                  <a:pt x="8766707" y="3822035"/>
                  <a:pt x="8742502" y="3838833"/>
                </a:cubicBezTo>
                <a:cubicBezTo>
                  <a:pt x="8742502" y="3838833"/>
                  <a:pt x="8742502" y="3838833"/>
                  <a:pt x="8741753" y="3833645"/>
                </a:cubicBezTo>
                <a:cubicBezTo>
                  <a:pt x="8741753" y="3833645"/>
                  <a:pt x="8741753" y="3833645"/>
                  <a:pt x="8741006" y="3828457"/>
                </a:cubicBezTo>
                <a:cubicBezTo>
                  <a:pt x="8740259" y="3823266"/>
                  <a:pt x="8740259" y="3823266"/>
                  <a:pt x="8740259" y="3823266"/>
                </a:cubicBezTo>
                <a:cubicBezTo>
                  <a:pt x="8735975" y="3824336"/>
                  <a:pt x="8729363" y="3824644"/>
                  <a:pt x="8724009" y="3825983"/>
                </a:cubicBezTo>
                <a:lnTo>
                  <a:pt x="8722801" y="3826527"/>
                </a:lnTo>
                <a:lnTo>
                  <a:pt x="8722507" y="3824941"/>
                </a:lnTo>
                <a:cubicBezTo>
                  <a:pt x="8721747" y="3822869"/>
                  <a:pt x="8721246" y="3821312"/>
                  <a:pt x="8722404" y="3819158"/>
                </a:cubicBezTo>
                <a:cubicBezTo>
                  <a:pt x="8728916" y="3820984"/>
                  <a:pt x="8731293" y="3814568"/>
                  <a:pt x="8735677" y="3814381"/>
                </a:cubicBezTo>
                <a:cubicBezTo>
                  <a:pt x="8731357" y="3812461"/>
                  <a:pt x="8731419" y="3810354"/>
                  <a:pt x="8731480" y="3808247"/>
                </a:cubicBezTo>
                <a:cubicBezTo>
                  <a:pt x="8734767" y="3808106"/>
                  <a:pt x="8736427" y="3807510"/>
                  <a:pt x="8737813" y="3806924"/>
                </a:cubicBezTo>
                <a:lnTo>
                  <a:pt x="8742225" y="3805745"/>
                </a:lnTo>
                <a:lnTo>
                  <a:pt x="8744435" y="3805866"/>
                </a:lnTo>
                <a:cubicBezTo>
                  <a:pt x="8743760" y="3801174"/>
                  <a:pt x="8743760" y="3801174"/>
                  <a:pt x="8743084" y="3796481"/>
                </a:cubicBezTo>
                <a:lnTo>
                  <a:pt x="8738914" y="3797767"/>
                </a:lnTo>
                <a:lnTo>
                  <a:pt x="8738429" y="3795324"/>
                </a:lnTo>
                <a:cubicBezTo>
                  <a:pt x="8734045" y="3795511"/>
                  <a:pt x="8733984" y="3797618"/>
                  <a:pt x="8731729" y="3799819"/>
                </a:cubicBezTo>
                <a:cubicBezTo>
                  <a:pt x="8731793" y="3797712"/>
                  <a:pt x="8731916" y="3793498"/>
                  <a:pt x="8729788" y="3791484"/>
                </a:cubicBezTo>
                <a:cubicBezTo>
                  <a:pt x="8729725" y="3793591"/>
                  <a:pt x="8729664" y="3795698"/>
                  <a:pt x="8725280" y="3795886"/>
                </a:cubicBezTo>
                <a:cubicBezTo>
                  <a:pt x="8720960" y="3793966"/>
                  <a:pt x="8721022" y="3791858"/>
                  <a:pt x="8723338" y="3787551"/>
                </a:cubicBezTo>
                <a:cubicBezTo>
                  <a:pt x="8716764" y="3787832"/>
                  <a:pt x="8714634" y="3785819"/>
                  <a:pt x="8710314" y="3783899"/>
                </a:cubicBezTo>
                <a:cubicBezTo>
                  <a:pt x="8705745" y="3790408"/>
                  <a:pt x="8710064" y="3792328"/>
                  <a:pt x="8712133" y="3796448"/>
                </a:cubicBezTo>
                <a:cubicBezTo>
                  <a:pt x="8707749" y="3796636"/>
                  <a:pt x="8707624" y="3800850"/>
                  <a:pt x="8707501" y="3805065"/>
                </a:cubicBezTo>
                <a:cubicBezTo>
                  <a:pt x="8705309" y="3805158"/>
                  <a:pt x="8705309" y="3805158"/>
                  <a:pt x="8705309" y="3805158"/>
                </a:cubicBezTo>
                <a:cubicBezTo>
                  <a:pt x="8707624" y="3800850"/>
                  <a:pt x="8696730" y="3799213"/>
                  <a:pt x="8698859" y="3801225"/>
                </a:cubicBezTo>
                <a:cubicBezTo>
                  <a:pt x="8701051" y="3801132"/>
                  <a:pt x="8698795" y="3803332"/>
                  <a:pt x="8698735" y="3805439"/>
                </a:cubicBezTo>
                <a:cubicBezTo>
                  <a:pt x="8700925" y="3805346"/>
                  <a:pt x="8700925" y="3805346"/>
                  <a:pt x="8700925" y="3805346"/>
                </a:cubicBezTo>
                <a:cubicBezTo>
                  <a:pt x="8700864" y="3807453"/>
                  <a:pt x="8698671" y="3807547"/>
                  <a:pt x="8698671" y="3807547"/>
                </a:cubicBezTo>
                <a:cubicBezTo>
                  <a:pt x="8698610" y="3809653"/>
                  <a:pt x="8700739" y="3811667"/>
                  <a:pt x="8700739" y="3811667"/>
                </a:cubicBezTo>
                <a:cubicBezTo>
                  <a:pt x="8700677" y="3813774"/>
                  <a:pt x="8700677" y="3813774"/>
                  <a:pt x="8700615" y="3815881"/>
                </a:cubicBezTo>
                <a:cubicBezTo>
                  <a:pt x="8694041" y="3816162"/>
                  <a:pt x="8698049" y="3828618"/>
                  <a:pt x="8700179" y="3830632"/>
                </a:cubicBezTo>
                <a:cubicBezTo>
                  <a:pt x="8700115" y="3832739"/>
                  <a:pt x="8697863" y="3834939"/>
                  <a:pt x="8697863" y="3834939"/>
                </a:cubicBezTo>
                <a:cubicBezTo>
                  <a:pt x="8697800" y="3837046"/>
                  <a:pt x="8697675" y="3841261"/>
                  <a:pt x="8697675" y="3841261"/>
                </a:cubicBezTo>
                <a:cubicBezTo>
                  <a:pt x="8699805" y="3843274"/>
                  <a:pt x="8699805" y="3843274"/>
                  <a:pt x="8699805" y="3843274"/>
                </a:cubicBezTo>
                <a:lnTo>
                  <a:pt x="8698708" y="3844345"/>
                </a:lnTo>
                <a:lnTo>
                  <a:pt x="8691141" y="3844273"/>
                </a:lnTo>
                <a:cubicBezTo>
                  <a:pt x="8690164" y="3845191"/>
                  <a:pt x="8690351" y="3846488"/>
                  <a:pt x="8690351" y="3846488"/>
                </a:cubicBezTo>
                <a:cubicBezTo>
                  <a:pt x="8689605" y="3841298"/>
                  <a:pt x="8681035" y="3843438"/>
                  <a:pt x="8680289" y="3838250"/>
                </a:cubicBezTo>
                <a:lnTo>
                  <a:pt x="8677096" y="3838910"/>
                </a:lnTo>
                <a:lnTo>
                  <a:pt x="8677873" y="3836682"/>
                </a:lnTo>
                <a:cubicBezTo>
                  <a:pt x="8679251" y="3835209"/>
                  <a:pt x="8681473" y="3834062"/>
                  <a:pt x="8684777" y="3833394"/>
                </a:cubicBezTo>
                <a:cubicBezTo>
                  <a:pt x="8684838" y="3831288"/>
                  <a:pt x="8684838" y="3831288"/>
                  <a:pt x="8684838" y="3831288"/>
                </a:cubicBezTo>
                <a:cubicBezTo>
                  <a:pt x="8686968" y="3833301"/>
                  <a:pt x="8689034" y="3837422"/>
                  <a:pt x="8688973" y="3839528"/>
                </a:cubicBezTo>
                <a:cubicBezTo>
                  <a:pt x="8688910" y="3841636"/>
                  <a:pt x="8688910" y="3841636"/>
                  <a:pt x="8688848" y="3843743"/>
                </a:cubicBezTo>
                <a:cubicBezTo>
                  <a:pt x="8688848" y="3843743"/>
                  <a:pt x="8691039" y="3843648"/>
                  <a:pt x="8691039" y="3843648"/>
                </a:cubicBezTo>
                <a:cubicBezTo>
                  <a:pt x="8693231" y="3843555"/>
                  <a:pt x="8693231" y="3843555"/>
                  <a:pt x="8693293" y="3841448"/>
                </a:cubicBezTo>
                <a:cubicBezTo>
                  <a:pt x="8693293" y="3841448"/>
                  <a:pt x="8693356" y="3839340"/>
                  <a:pt x="8693356" y="3839340"/>
                </a:cubicBezTo>
                <a:cubicBezTo>
                  <a:pt x="8691288" y="3835221"/>
                  <a:pt x="8691350" y="3833114"/>
                  <a:pt x="8689284" y="3828993"/>
                </a:cubicBezTo>
                <a:cubicBezTo>
                  <a:pt x="8689284" y="3828993"/>
                  <a:pt x="8689346" y="3826885"/>
                  <a:pt x="8689408" y="3824778"/>
                </a:cubicBezTo>
                <a:cubicBezTo>
                  <a:pt x="8691599" y="3824686"/>
                  <a:pt x="8689470" y="3822671"/>
                  <a:pt x="8689470" y="3822671"/>
                </a:cubicBezTo>
                <a:cubicBezTo>
                  <a:pt x="8687279" y="3822766"/>
                  <a:pt x="8687216" y="3824872"/>
                  <a:pt x="8685025" y="3824966"/>
                </a:cubicBezTo>
                <a:cubicBezTo>
                  <a:pt x="8685025" y="3824966"/>
                  <a:pt x="8685025" y="3824966"/>
                  <a:pt x="8684963" y="3827074"/>
                </a:cubicBezTo>
                <a:cubicBezTo>
                  <a:pt x="8680643" y="3825154"/>
                  <a:pt x="8678450" y="3825248"/>
                  <a:pt x="8676323" y="3823235"/>
                </a:cubicBezTo>
                <a:cubicBezTo>
                  <a:pt x="8679641" y="3822040"/>
                  <a:pt x="8680813" y="3819360"/>
                  <a:pt x="8680625" y="3816474"/>
                </a:cubicBezTo>
                <a:lnTo>
                  <a:pt x="8680410" y="3816029"/>
                </a:lnTo>
                <a:lnTo>
                  <a:pt x="8685631" y="3814725"/>
                </a:lnTo>
                <a:cubicBezTo>
                  <a:pt x="8685631" y="3814725"/>
                  <a:pt x="8685631" y="3814725"/>
                  <a:pt x="8685090" y="3810971"/>
                </a:cubicBezTo>
                <a:cubicBezTo>
                  <a:pt x="8685090" y="3810971"/>
                  <a:pt x="8685090" y="3810971"/>
                  <a:pt x="8694246" y="3808683"/>
                </a:cubicBezTo>
                <a:cubicBezTo>
                  <a:pt x="8694246" y="3808683"/>
                  <a:pt x="8693435" y="3803051"/>
                  <a:pt x="8684278" y="3805339"/>
                </a:cubicBezTo>
                <a:cubicBezTo>
                  <a:pt x="8685090" y="3810971"/>
                  <a:pt x="8685090" y="3810971"/>
                  <a:pt x="8685090" y="3810971"/>
                </a:cubicBezTo>
                <a:lnTo>
                  <a:pt x="8678731" y="3812560"/>
                </a:lnTo>
                <a:lnTo>
                  <a:pt x="8676759" y="3808484"/>
                </a:lnTo>
                <a:cubicBezTo>
                  <a:pt x="8679011" y="3806284"/>
                  <a:pt x="8683395" y="3806097"/>
                  <a:pt x="8683519" y="3801881"/>
                </a:cubicBezTo>
                <a:cubicBezTo>
                  <a:pt x="8677008" y="3800056"/>
                  <a:pt x="8681639" y="3791440"/>
                  <a:pt x="8672936" y="3789707"/>
                </a:cubicBezTo>
                <a:cubicBezTo>
                  <a:pt x="8681763" y="3787226"/>
                  <a:pt x="8670993" y="3781373"/>
                  <a:pt x="8679946" y="3774677"/>
                </a:cubicBezTo>
                <a:cubicBezTo>
                  <a:pt x="8679946" y="3774677"/>
                  <a:pt x="8679946" y="3774677"/>
                  <a:pt x="8682137" y="3774584"/>
                </a:cubicBezTo>
                <a:cubicBezTo>
                  <a:pt x="8682199" y="3772476"/>
                  <a:pt x="8682199" y="3772476"/>
                  <a:pt x="8682199" y="3772476"/>
                </a:cubicBezTo>
                <a:cubicBezTo>
                  <a:pt x="8682262" y="3770370"/>
                  <a:pt x="8680070" y="3770463"/>
                  <a:pt x="8680070" y="3770463"/>
                </a:cubicBezTo>
                <a:cubicBezTo>
                  <a:pt x="8680070" y="3770463"/>
                  <a:pt x="8677817" y="3772663"/>
                  <a:pt x="8677817" y="3772663"/>
                </a:cubicBezTo>
                <a:cubicBezTo>
                  <a:pt x="8677879" y="3770556"/>
                  <a:pt x="8677879" y="3770556"/>
                  <a:pt x="8677879" y="3770556"/>
                </a:cubicBezTo>
                <a:cubicBezTo>
                  <a:pt x="8677941" y="3768448"/>
                  <a:pt x="8673435" y="3772851"/>
                  <a:pt x="8673497" y="3770744"/>
                </a:cubicBezTo>
                <a:lnTo>
                  <a:pt x="8675161" y="3767648"/>
                </a:lnTo>
                <a:lnTo>
                  <a:pt x="8685937" y="3769637"/>
                </a:lnTo>
                <a:lnTo>
                  <a:pt x="8698773" y="3768423"/>
                </a:lnTo>
                <a:lnTo>
                  <a:pt x="8697477" y="3773927"/>
                </a:lnTo>
                <a:cubicBezTo>
                  <a:pt x="8703989" y="3775753"/>
                  <a:pt x="8712941" y="3769056"/>
                  <a:pt x="8726028" y="3770601"/>
                </a:cubicBezTo>
                <a:cubicBezTo>
                  <a:pt x="8726090" y="3768493"/>
                  <a:pt x="8726152" y="3766386"/>
                  <a:pt x="8728405" y="3764185"/>
                </a:cubicBezTo>
                <a:lnTo>
                  <a:pt x="8730174" y="3761666"/>
                </a:lnTo>
                <a:lnTo>
                  <a:pt x="8739854" y="3758856"/>
                </a:lnTo>
                <a:cubicBezTo>
                  <a:pt x="8739854" y="3758856"/>
                  <a:pt x="8740602" y="3764044"/>
                  <a:pt x="8740602" y="3764044"/>
                </a:cubicBezTo>
                <a:cubicBezTo>
                  <a:pt x="8748423" y="3756714"/>
                  <a:pt x="8766304" y="3757623"/>
                  <a:pt x="8764062" y="3742055"/>
                </a:cubicBezTo>
                <a:cubicBezTo>
                  <a:pt x="8739107" y="3753665"/>
                  <a:pt x="8745432" y="3735957"/>
                  <a:pt x="8727552" y="3735048"/>
                </a:cubicBezTo>
                <a:cubicBezTo>
                  <a:pt x="8736118" y="3732909"/>
                  <a:pt x="8744685" y="3730768"/>
                  <a:pt x="8753253" y="3728628"/>
                </a:cubicBezTo>
                <a:cubicBezTo>
                  <a:pt x="8761819" y="3726487"/>
                  <a:pt x="8761819" y="3726487"/>
                  <a:pt x="8761819" y="3726487"/>
                </a:cubicBezTo>
                <a:cubicBezTo>
                  <a:pt x="8762567" y="3731676"/>
                  <a:pt x="8762567" y="3731676"/>
                  <a:pt x="8762567" y="3731676"/>
                </a:cubicBezTo>
                <a:cubicBezTo>
                  <a:pt x="8771135" y="3729536"/>
                  <a:pt x="8771135" y="3729536"/>
                  <a:pt x="8771135" y="3729536"/>
                </a:cubicBezTo>
                <a:cubicBezTo>
                  <a:pt x="8770387" y="3724347"/>
                  <a:pt x="8770387" y="3724347"/>
                  <a:pt x="8770387" y="3724347"/>
                </a:cubicBezTo>
                <a:cubicBezTo>
                  <a:pt x="8769640" y="3719157"/>
                  <a:pt x="8775879" y="3716255"/>
                  <a:pt x="8782491" y="3715946"/>
                </a:cubicBezTo>
                <a:close/>
                <a:moveTo>
                  <a:pt x="4072267" y="3715946"/>
                </a:moveTo>
                <a:cubicBezTo>
                  <a:pt x="4078879" y="3715638"/>
                  <a:pt x="4085865" y="3717925"/>
                  <a:pt x="4086613" y="3723114"/>
                </a:cubicBezTo>
                <a:cubicBezTo>
                  <a:pt x="4085864" y="3717925"/>
                  <a:pt x="4094432" y="3715786"/>
                  <a:pt x="4095179" y="3720974"/>
                </a:cubicBezTo>
                <a:cubicBezTo>
                  <a:pt x="4087360" y="3728304"/>
                  <a:pt x="4069479" y="3727395"/>
                  <a:pt x="4070974" y="3737774"/>
                </a:cubicBezTo>
                <a:cubicBezTo>
                  <a:pt x="4080286" y="3740822"/>
                  <a:pt x="4096675" y="3731353"/>
                  <a:pt x="4105990" y="3734401"/>
                </a:cubicBezTo>
                <a:cubicBezTo>
                  <a:pt x="4098168" y="3741731"/>
                  <a:pt x="4097422" y="3736543"/>
                  <a:pt x="4081035" y="3746013"/>
                </a:cubicBezTo>
                <a:cubicBezTo>
                  <a:pt x="4082529" y="3756390"/>
                  <a:pt x="4083277" y="3761580"/>
                  <a:pt x="4084772" y="3771958"/>
                </a:cubicBezTo>
                <a:cubicBezTo>
                  <a:pt x="4076206" y="3774098"/>
                  <a:pt x="4067639" y="3776239"/>
                  <a:pt x="4059071" y="3778380"/>
                </a:cubicBezTo>
                <a:cubicBezTo>
                  <a:pt x="4050504" y="3780520"/>
                  <a:pt x="4051251" y="3785709"/>
                  <a:pt x="4041936" y="3782660"/>
                </a:cubicBezTo>
                <a:cubicBezTo>
                  <a:pt x="4033368" y="3784802"/>
                  <a:pt x="4034117" y="3789991"/>
                  <a:pt x="4034117" y="3789991"/>
                </a:cubicBezTo>
                <a:cubicBezTo>
                  <a:pt x="4034117" y="3789991"/>
                  <a:pt x="4034117" y="3789991"/>
                  <a:pt x="4042684" y="3787850"/>
                </a:cubicBezTo>
                <a:lnTo>
                  <a:pt x="4044529" y="3787389"/>
                </a:lnTo>
                <a:lnTo>
                  <a:pt x="4044532" y="3787473"/>
                </a:lnTo>
                <a:cubicBezTo>
                  <a:pt x="4045086" y="3788379"/>
                  <a:pt x="4046286" y="3789471"/>
                  <a:pt x="4048443" y="3790523"/>
                </a:cubicBezTo>
                <a:lnTo>
                  <a:pt x="4045716" y="3787093"/>
                </a:lnTo>
                <a:lnTo>
                  <a:pt x="4051251" y="3785709"/>
                </a:lnTo>
                <a:cubicBezTo>
                  <a:pt x="4053393" y="3785175"/>
                  <a:pt x="4055534" y="3784639"/>
                  <a:pt x="4059818" y="3783569"/>
                </a:cubicBezTo>
                <a:cubicBezTo>
                  <a:pt x="4068386" y="3781428"/>
                  <a:pt x="4076206" y="3774098"/>
                  <a:pt x="4084772" y="3771958"/>
                </a:cubicBezTo>
                <a:cubicBezTo>
                  <a:pt x="4085519" y="3777148"/>
                  <a:pt x="4078448" y="3789667"/>
                  <a:pt x="4079197" y="3794856"/>
                </a:cubicBezTo>
                <a:cubicBezTo>
                  <a:pt x="4097077" y="3795765"/>
                  <a:pt x="4091498" y="3818662"/>
                  <a:pt x="4083681" y="3825991"/>
                </a:cubicBezTo>
                <a:cubicBezTo>
                  <a:pt x="4067294" y="3835461"/>
                  <a:pt x="4056483" y="3822035"/>
                  <a:pt x="4032278" y="3838833"/>
                </a:cubicBezTo>
                <a:cubicBezTo>
                  <a:pt x="4032278" y="3838833"/>
                  <a:pt x="4032278" y="3838833"/>
                  <a:pt x="4031529" y="3833645"/>
                </a:cubicBezTo>
                <a:cubicBezTo>
                  <a:pt x="4031529" y="3833645"/>
                  <a:pt x="4031529" y="3833645"/>
                  <a:pt x="4030783" y="3828457"/>
                </a:cubicBezTo>
                <a:cubicBezTo>
                  <a:pt x="4030035" y="3823266"/>
                  <a:pt x="4030035" y="3823266"/>
                  <a:pt x="4030035" y="3823266"/>
                </a:cubicBezTo>
                <a:cubicBezTo>
                  <a:pt x="4025751" y="3824336"/>
                  <a:pt x="4019139" y="3824644"/>
                  <a:pt x="4013785" y="3825983"/>
                </a:cubicBezTo>
                <a:lnTo>
                  <a:pt x="4012578" y="3826527"/>
                </a:lnTo>
                <a:lnTo>
                  <a:pt x="4012283" y="3824941"/>
                </a:lnTo>
                <a:cubicBezTo>
                  <a:pt x="4011523" y="3822869"/>
                  <a:pt x="4011022" y="3821312"/>
                  <a:pt x="4012180" y="3819158"/>
                </a:cubicBezTo>
                <a:cubicBezTo>
                  <a:pt x="4018693" y="3820984"/>
                  <a:pt x="4021070" y="3814568"/>
                  <a:pt x="4025453" y="3814381"/>
                </a:cubicBezTo>
                <a:cubicBezTo>
                  <a:pt x="4021133" y="3812461"/>
                  <a:pt x="4021195" y="3810354"/>
                  <a:pt x="4021256" y="3808247"/>
                </a:cubicBezTo>
                <a:cubicBezTo>
                  <a:pt x="4024544" y="3808106"/>
                  <a:pt x="4026204" y="3807510"/>
                  <a:pt x="4027589" y="3806924"/>
                </a:cubicBezTo>
                <a:lnTo>
                  <a:pt x="4032002" y="3805745"/>
                </a:lnTo>
                <a:lnTo>
                  <a:pt x="4034211" y="3805866"/>
                </a:lnTo>
                <a:cubicBezTo>
                  <a:pt x="4033537" y="3801174"/>
                  <a:pt x="4033537" y="3801174"/>
                  <a:pt x="4032860" y="3796481"/>
                </a:cubicBezTo>
                <a:lnTo>
                  <a:pt x="4028691" y="3797767"/>
                </a:lnTo>
                <a:lnTo>
                  <a:pt x="4028206" y="3795324"/>
                </a:lnTo>
                <a:cubicBezTo>
                  <a:pt x="4023822" y="3795511"/>
                  <a:pt x="4023761" y="3797618"/>
                  <a:pt x="4021506" y="3799819"/>
                </a:cubicBezTo>
                <a:cubicBezTo>
                  <a:pt x="4021569" y="3797712"/>
                  <a:pt x="4021692" y="3793498"/>
                  <a:pt x="4019565" y="3791484"/>
                </a:cubicBezTo>
                <a:cubicBezTo>
                  <a:pt x="4019501" y="3793591"/>
                  <a:pt x="4019440" y="3795698"/>
                  <a:pt x="4015057" y="3795886"/>
                </a:cubicBezTo>
                <a:cubicBezTo>
                  <a:pt x="4010736" y="3793966"/>
                  <a:pt x="4010798" y="3791858"/>
                  <a:pt x="4013114" y="3787551"/>
                </a:cubicBezTo>
                <a:cubicBezTo>
                  <a:pt x="4006540" y="3787832"/>
                  <a:pt x="4004411" y="3785819"/>
                  <a:pt x="4000090" y="3783899"/>
                </a:cubicBezTo>
                <a:cubicBezTo>
                  <a:pt x="3995521" y="3790408"/>
                  <a:pt x="3999841" y="3792328"/>
                  <a:pt x="4001909" y="3796448"/>
                </a:cubicBezTo>
                <a:cubicBezTo>
                  <a:pt x="3997526" y="3796636"/>
                  <a:pt x="3997400" y="3800850"/>
                  <a:pt x="3997277" y="3805065"/>
                </a:cubicBezTo>
                <a:cubicBezTo>
                  <a:pt x="3995085" y="3805158"/>
                  <a:pt x="3995085" y="3805158"/>
                  <a:pt x="3995085" y="3805158"/>
                </a:cubicBezTo>
                <a:cubicBezTo>
                  <a:pt x="3997400" y="3800850"/>
                  <a:pt x="3986507" y="3799213"/>
                  <a:pt x="3988635" y="3801225"/>
                </a:cubicBezTo>
                <a:cubicBezTo>
                  <a:pt x="3990827" y="3801132"/>
                  <a:pt x="3988572" y="3803332"/>
                  <a:pt x="3988511" y="3805439"/>
                </a:cubicBezTo>
                <a:cubicBezTo>
                  <a:pt x="3990702" y="3805346"/>
                  <a:pt x="3990702" y="3805346"/>
                  <a:pt x="3990702" y="3805346"/>
                </a:cubicBezTo>
                <a:cubicBezTo>
                  <a:pt x="3990641" y="3807453"/>
                  <a:pt x="3988448" y="3807547"/>
                  <a:pt x="3988448" y="3807547"/>
                </a:cubicBezTo>
                <a:cubicBezTo>
                  <a:pt x="3988387" y="3809653"/>
                  <a:pt x="3990515" y="3811667"/>
                  <a:pt x="3990515" y="3811667"/>
                </a:cubicBezTo>
                <a:cubicBezTo>
                  <a:pt x="3990453" y="3813774"/>
                  <a:pt x="3990453" y="3813774"/>
                  <a:pt x="3990391" y="3815881"/>
                </a:cubicBezTo>
                <a:cubicBezTo>
                  <a:pt x="3983818" y="3816162"/>
                  <a:pt x="3987825" y="3828618"/>
                  <a:pt x="3989955" y="3830632"/>
                </a:cubicBezTo>
                <a:cubicBezTo>
                  <a:pt x="3989892" y="3832739"/>
                  <a:pt x="3987639" y="3834939"/>
                  <a:pt x="3987639" y="3834939"/>
                </a:cubicBezTo>
                <a:cubicBezTo>
                  <a:pt x="3987577" y="3837046"/>
                  <a:pt x="3987452" y="3841261"/>
                  <a:pt x="3987452" y="3841261"/>
                </a:cubicBezTo>
                <a:cubicBezTo>
                  <a:pt x="3989581" y="3843274"/>
                  <a:pt x="3989581" y="3843274"/>
                  <a:pt x="3989581" y="3843274"/>
                </a:cubicBezTo>
                <a:lnTo>
                  <a:pt x="3988484" y="3844345"/>
                </a:lnTo>
                <a:lnTo>
                  <a:pt x="3980918" y="3844273"/>
                </a:lnTo>
                <a:cubicBezTo>
                  <a:pt x="3979940" y="3845191"/>
                  <a:pt x="3980128" y="3846488"/>
                  <a:pt x="3980128" y="3846488"/>
                </a:cubicBezTo>
                <a:cubicBezTo>
                  <a:pt x="3979381" y="3841298"/>
                  <a:pt x="3970812" y="3843438"/>
                  <a:pt x="3970065" y="3838250"/>
                </a:cubicBezTo>
                <a:lnTo>
                  <a:pt x="3966872" y="3838910"/>
                </a:lnTo>
                <a:lnTo>
                  <a:pt x="3967650" y="3836682"/>
                </a:lnTo>
                <a:cubicBezTo>
                  <a:pt x="3969028" y="3835209"/>
                  <a:pt x="3971250" y="3834062"/>
                  <a:pt x="3974553" y="3833394"/>
                </a:cubicBezTo>
                <a:cubicBezTo>
                  <a:pt x="3974615" y="3831288"/>
                  <a:pt x="3974615" y="3831288"/>
                  <a:pt x="3974615" y="3831288"/>
                </a:cubicBezTo>
                <a:cubicBezTo>
                  <a:pt x="3976744" y="3833301"/>
                  <a:pt x="3978811" y="3837422"/>
                  <a:pt x="3978750" y="3839528"/>
                </a:cubicBezTo>
                <a:cubicBezTo>
                  <a:pt x="3978686" y="3841636"/>
                  <a:pt x="3978686" y="3841636"/>
                  <a:pt x="3978624" y="3843743"/>
                </a:cubicBezTo>
                <a:cubicBezTo>
                  <a:pt x="3978624" y="3843743"/>
                  <a:pt x="3980815" y="3843648"/>
                  <a:pt x="3980815" y="3843648"/>
                </a:cubicBezTo>
                <a:cubicBezTo>
                  <a:pt x="3983008" y="3843555"/>
                  <a:pt x="3983008" y="3843555"/>
                  <a:pt x="3983070" y="3841448"/>
                </a:cubicBezTo>
                <a:cubicBezTo>
                  <a:pt x="3983070" y="3841448"/>
                  <a:pt x="3983132" y="3839340"/>
                  <a:pt x="3983132" y="3839340"/>
                </a:cubicBezTo>
                <a:cubicBezTo>
                  <a:pt x="3981065" y="3835221"/>
                  <a:pt x="3981127" y="3833114"/>
                  <a:pt x="3979060" y="3828993"/>
                </a:cubicBezTo>
                <a:cubicBezTo>
                  <a:pt x="3979060" y="3828993"/>
                  <a:pt x="3979122" y="3826885"/>
                  <a:pt x="3979185" y="3824778"/>
                </a:cubicBezTo>
                <a:cubicBezTo>
                  <a:pt x="3981375" y="3824686"/>
                  <a:pt x="3979247" y="3822671"/>
                  <a:pt x="3979247" y="3822671"/>
                </a:cubicBezTo>
                <a:cubicBezTo>
                  <a:pt x="3977055" y="3822766"/>
                  <a:pt x="3976993" y="3824872"/>
                  <a:pt x="3974801" y="3824966"/>
                </a:cubicBezTo>
                <a:cubicBezTo>
                  <a:pt x="3974801" y="3824966"/>
                  <a:pt x="3974801" y="3824966"/>
                  <a:pt x="3974740" y="3827074"/>
                </a:cubicBezTo>
                <a:cubicBezTo>
                  <a:pt x="3970419" y="3825154"/>
                  <a:pt x="3968227" y="3825248"/>
                  <a:pt x="3966099" y="3823235"/>
                </a:cubicBezTo>
                <a:cubicBezTo>
                  <a:pt x="3969417" y="3822040"/>
                  <a:pt x="3970589" y="3819360"/>
                  <a:pt x="3970402" y="3816474"/>
                </a:cubicBezTo>
                <a:lnTo>
                  <a:pt x="3970187" y="3816029"/>
                </a:lnTo>
                <a:lnTo>
                  <a:pt x="3975408" y="3814725"/>
                </a:lnTo>
                <a:cubicBezTo>
                  <a:pt x="3975408" y="3814725"/>
                  <a:pt x="3975408" y="3814725"/>
                  <a:pt x="3974866" y="3810971"/>
                </a:cubicBezTo>
                <a:cubicBezTo>
                  <a:pt x="3974866" y="3810971"/>
                  <a:pt x="3974866" y="3810971"/>
                  <a:pt x="3984023" y="3808683"/>
                </a:cubicBezTo>
                <a:cubicBezTo>
                  <a:pt x="3984023" y="3808683"/>
                  <a:pt x="3983212" y="3803051"/>
                  <a:pt x="3974054" y="3805339"/>
                </a:cubicBezTo>
                <a:cubicBezTo>
                  <a:pt x="3974866" y="3810971"/>
                  <a:pt x="3974866" y="3810971"/>
                  <a:pt x="3974866" y="3810971"/>
                </a:cubicBezTo>
                <a:lnTo>
                  <a:pt x="3968507" y="3812560"/>
                </a:lnTo>
                <a:lnTo>
                  <a:pt x="3966535" y="3808484"/>
                </a:lnTo>
                <a:cubicBezTo>
                  <a:pt x="3968788" y="3806284"/>
                  <a:pt x="3973171" y="3806097"/>
                  <a:pt x="3973296" y="3801881"/>
                </a:cubicBezTo>
                <a:cubicBezTo>
                  <a:pt x="3966785" y="3800056"/>
                  <a:pt x="3971416" y="3791440"/>
                  <a:pt x="3962713" y="3789707"/>
                </a:cubicBezTo>
                <a:cubicBezTo>
                  <a:pt x="3971539" y="3787226"/>
                  <a:pt x="3960770" y="3781373"/>
                  <a:pt x="3969722" y="3774677"/>
                </a:cubicBezTo>
                <a:cubicBezTo>
                  <a:pt x="3969722" y="3774677"/>
                  <a:pt x="3969722" y="3774677"/>
                  <a:pt x="3971913" y="3774584"/>
                </a:cubicBezTo>
                <a:cubicBezTo>
                  <a:pt x="3971975" y="3772476"/>
                  <a:pt x="3971975" y="3772476"/>
                  <a:pt x="3971975" y="3772476"/>
                </a:cubicBezTo>
                <a:cubicBezTo>
                  <a:pt x="3972038" y="3770370"/>
                  <a:pt x="3969846" y="3770463"/>
                  <a:pt x="3969846" y="3770463"/>
                </a:cubicBezTo>
                <a:cubicBezTo>
                  <a:pt x="3969846" y="3770463"/>
                  <a:pt x="3967593" y="3772663"/>
                  <a:pt x="3967593" y="3772663"/>
                </a:cubicBezTo>
                <a:cubicBezTo>
                  <a:pt x="3967656" y="3770556"/>
                  <a:pt x="3967656" y="3770556"/>
                  <a:pt x="3967656" y="3770556"/>
                </a:cubicBezTo>
                <a:cubicBezTo>
                  <a:pt x="3967718" y="3768448"/>
                  <a:pt x="3963211" y="3772851"/>
                  <a:pt x="3963273" y="3770744"/>
                </a:cubicBezTo>
                <a:lnTo>
                  <a:pt x="3964937" y="3767648"/>
                </a:lnTo>
                <a:lnTo>
                  <a:pt x="3975713" y="3769637"/>
                </a:lnTo>
                <a:lnTo>
                  <a:pt x="3988550" y="3768423"/>
                </a:lnTo>
                <a:lnTo>
                  <a:pt x="3987253" y="3773927"/>
                </a:lnTo>
                <a:cubicBezTo>
                  <a:pt x="3993765" y="3775753"/>
                  <a:pt x="4002718" y="3769056"/>
                  <a:pt x="4015804" y="3770601"/>
                </a:cubicBezTo>
                <a:cubicBezTo>
                  <a:pt x="4015867" y="3768493"/>
                  <a:pt x="4015929" y="3766386"/>
                  <a:pt x="4018182" y="3764185"/>
                </a:cubicBezTo>
                <a:lnTo>
                  <a:pt x="4019950" y="3761666"/>
                </a:lnTo>
                <a:lnTo>
                  <a:pt x="4029631" y="3758856"/>
                </a:lnTo>
                <a:cubicBezTo>
                  <a:pt x="4029631" y="3758856"/>
                  <a:pt x="4030378" y="3764044"/>
                  <a:pt x="4030378" y="3764044"/>
                </a:cubicBezTo>
                <a:cubicBezTo>
                  <a:pt x="4038199" y="3756714"/>
                  <a:pt x="4056081" y="3757623"/>
                  <a:pt x="4053839" y="3742055"/>
                </a:cubicBezTo>
                <a:cubicBezTo>
                  <a:pt x="4028884" y="3753665"/>
                  <a:pt x="4035209" y="3735957"/>
                  <a:pt x="4017328" y="3735048"/>
                </a:cubicBezTo>
                <a:cubicBezTo>
                  <a:pt x="4025894" y="3732909"/>
                  <a:pt x="4034461" y="3730768"/>
                  <a:pt x="4043029" y="3728628"/>
                </a:cubicBezTo>
                <a:cubicBezTo>
                  <a:pt x="4051596" y="3726487"/>
                  <a:pt x="4051596" y="3726487"/>
                  <a:pt x="4051596" y="3726487"/>
                </a:cubicBezTo>
                <a:cubicBezTo>
                  <a:pt x="4052343" y="3731676"/>
                  <a:pt x="4052343" y="3731676"/>
                  <a:pt x="4052343" y="3731676"/>
                </a:cubicBezTo>
                <a:cubicBezTo>
                  <a:pt x="4060911" y="3729536"/>
                  <a:pt x="4060911" y="3729536"/>
                  <a:pt x="4060911" y="3729536"/>
                </a:cubicBezTo>
                <a:cubicBezTo>
                  <a:pt x="4060163" y="3724347"/>
                  <a:pt x="4060163" y="3724347"/>
                  <a:pt x="4060163" y="3724347"/>
                </a:cubicBezTo>
                <a:cubicBezTo>
                  <a:pt x="4059416" y="3719157"/>
                  <a:pt x="4065655" y="3716255"/>
                  <a:pt x="4072267" y="3715946"/>
                </a:cubicBezTo>
                <a:close/>
                <a:moveTo>
                  <a:pt x="9814013" y="3715416"/>
                </a:moveTo>
                <a:lnTo>
                  <a:pt x="9809739" y="3727528"/>
                </a:lnTo>
                <a:lnTo>
                  <a:pt x="9805542" y="3728267"/>
                </a:lnTo>
                <a:cubicBezTo>
                  <a:pt x="9797098" y="3727783"/>
                  <a:pt x="9780307" y="3724042"/>
                  <a:pt x="9780403" y="3721265"/>
                </a:cubicBezTo>
                <a:cubicBezTo>
                  <a:pt x="9789042" y="3716196"/>
                  <a:pt x="9788945" y="3718973"/>
                  <a:pt x="9797388" y="3719455"/>
                </a:cubicBezTo>
                <a:lnTo>
                  <a:pt x="9803435" y="3715907"/>
                </a:lnTo>
                <a:lnTo>
                  <a:pt x="9805930" y="3717162"/>
                </a:lnTo>
                <a:close/>
                <a:moveTo>
                  <a:pt x="5103789" y="3715416"/>
                </a:moveTo>
                <a:lnTo>
                  <a:pt x="5099516" y="3727528"/>
                </a:lnTo>
                <a:lnTo>
                  <a:pt x="5095319" y="3728267"/>
                </a:lnTo>
                <a:cubicBezTo>
                  <a:pt x="5086874" y="3727783"/>
                  <a:pt x="5070083" y="3724042"/>
                  <a:pt x="5070180" y="3721265"/>
                </a:cubicBezTo>
                <a:cubicBezTo>
                  <a:pt x="5078818" y="3716196"/>
                  <a:pt x="5078722" y="3718973"/>
                  <a:pt x="5087164" y="3719455"/>
                </a:cubicBezTo>
                <a:lnTo>
                  <a:pt x="5093212" y="3715907"/>
                </a:lnTo>
                <a:lnTo>
                  <a:pt x="5095706" y="3717162"/>
                </a:lnTo>
                <a:close/>
                <a:moveTo>
                  <a:pt x="9806027" y="3714386"/>
                </a:moveTo>
                <a:lnTo>
                  <a:pt x="9803435" y="3715907"/>
                </a:lnTo>
                <a:lnTo>
                  <a:pt x="9802812" y="3715593"/>
                </a:lnTo>
                <a:cubicBezTo>
                  <a:pt x="9801757" y="3715532"/>
                  <a:pt x="9801757" y="3715532"/>
                  <a:pt x="9806027" y="3714386"/>
                </a:cubicBezTo>
                <a:close/>
                <a:moveTo>
                  <a:pt x="5095803" y="3714386"/>
                </a:moveTo>
                <a:lnTo>
                  <a:pt x="5093212" y="3715907"/>
                </a:lnTo>
                <a:lnTo>
                  <a:pt x="5092589" y="3715593"/>
                </a:lnTo>
                <a:cubicBezTo>
                  <a:pt x="5091533" y="3715532"/>
                  <a:pt x="5091533" y="3715532"/>
                  <a:pt x="5095803" y="3714386"/>
                </a:cubicBezTo>
                <a:close/>
                <a:moveTo>
                  <a:pt x="9867795" y="3706412"/>
                </a:moveTo>
                <a:lnTo>
                  <a:pt x="9865669" y="3715330"/>
                </a:lnTo>
                <a:lnTo>
                  <a:pt x="9865003" y="3715155"/>
                </a:lnTo>
                <a:cubicBezTo>
                  <a:pt x="9860643" y="3717699"/>
                  <a:pt x="9856333" y="3718852"/>
                  <a:pt x="9852034" y="3719654"/>
                </a:cubicBezTo>
                <a:lnTo>
                  <a:pt x="9848038" y="3720398"/>
                </a:lnTo>
                <a:lnTo>
                  <a:pt x="9851465" y="3713701"/>
                </a:lnTo>
                <a:cubicBezTo>
                  <a:pt x="9851465" y="3713701"/>
                  <a:pt x="9852054" y="3711769"/>
                  <a:pt x="9852054" y="3711769"/>
                </a:cubicBezTo>
                <a:lnTo>
                  <a:pt x="9853301" y="3709980"/>
                </a:lnTo>
                <a:lnTo>
                  <a:pt x="9856585" y="3711655"/>
                </a:lnTo>
                <a:cubicBezTo>
                  <a:pt x="9860746" y="3711222"/>
                  <a:pt x="9863889" y="3710229"/>
                  <a:pt x="9866007" y="3708924"/>
                </a:cubicBezTo>
                <a:close/>
                <a:moveTo>
                  <a:pt x="5157571" y="3706412"/>
                </a:moveTo>
                <a:lnTo>
                  <a:pt x="5155445" y="3715330"/>
                </a:lnTo>
                <a:lnTo>
                  <a:pt x="5154780" y="3715155"/>
                </a:lnTo>
                <a:cubicBezTo>
                  <a:pt x="5150420" y="3717699"/>
                  <a:pt x="5146109" y="3718852"/>
                  <a:pt x="5141810" y="3719654"/>
                </a:cubicBezTo>
                <a:lnTo>
                  <a:pt x="5137815" y="3720398"/>
                </a:lnTo>
                <a:lnTo>
                  <a:pt x="5141241" y="3713701"/>
                </a:lnTo>
                <a:cubicBezTo>
                  <a:pt x="5141241" y="3713701"/>
                  <a:pt x="5141830" y="3711769"/>
                  <a:pt x="5141830" y="3711769"/>
                </a:cubicBezTo>
                <a:lnTo>
                  <a:pt x="5143077" y="3709980"/>
                </a:lnTo>
                <a:lnTo>
                  <a:pt x="5146362" y="3711655"/>
                </a:lnTo>
                <a:cubicBezTo>
                  <a:pt x="5150522" y="3711222"/>
                  <a:pt x="5153665" y="3710229"/>
                  <a:pt x="5155784" y="3708924"/>
                </a:cubicBezTo>
                <a:close/>
                <a:moveTo>
                  <a:pt x="9368895" y="3700867"/>
                </a:moveTo>
                <a:cubicBezTo>
                  <a:pt x="9364635" y="3701965"/>
                  <a:pt x="9363542" y="3703076"/>
                  <a:pt x="9364431" y="3704049"/>
                </a:cubicBezTo>
                <a:cubicBezTo>
                  <a:pt x="9365765" y="3705509"/>
                  <a:pt x="9371561" y="3706658"/>
                  <a:pt x="9377831" y="3706984"/>
                </a:cubicBezTo>
                <a:cubicBezTo>
                  <a:pt x="9384100" y="3707312"/>
                  <a:pt x="9390844" y="3706817"/>
                  <a:pt x="9394073" y="3704990"/>
                </a:cubicBezTo>
                <a:cubicBezTo>
                  <a:pt x="9385650" y="3704507"/>
                  <a:pt x="9377319" y="3701348"/>
                  <a:pt x="9368895" y="3700867"/>
                </a:cubicBezTo>
                <a:close/>
                <a:moveTo>
                  <a:pt x="4658671" y="3700867"/>
                </a:moveTo>
                <a:cubicBezTo>
                  <a:pt x="4654411" y="3701965"/>
                  <a:pt x="4653318" y="3703076"/>
                  <a:pt x="4654208" y="3704049"/>
                </a:cubicBezTo>
                <a:cubicBezTo>
                  <a:pt x="4655541" y="3705509"/>
                  <a:pt x="4661337" y="3706658"/>
                  <a:pt x="4667607" y="3706984"/>
                </a:cubicBezTo>
                <a:cubicBezTo>
                  <a:pt x="4673876" y="3707312"/>
                  <a:pt x="4680620" y="3706817"/>
                  <a:pt x="4683850" y="3704990"/>
                </a:cubicBezTo>
                <a:cubicBezTo>
                  <a:pt x="4675426" y="3704507"/>
                  <a:pt x="4667095" y="3701348"/>
                  <a:pt x="4658671" y="3700867"/>
                </a:cubicBezTo>
                <a:close/>
                <a:moveTo>
                  <a:pt x="9781565" y="3687952"/>
                </a:moveTo>
                <a:cubicBezTo>
                  <a:pt x="9789913" y="3691212"/>
                  <a:pt x="9798453" y="3688918"/>
                  <a:pt x="9815247" y="3692660"/>
                </a:cubicBezTo>
                <a:cubicBezTo>
                  <a:pt x="9815247" y="3692660"/>
                  <a:pt x="9817382" y="3692087"/>
                  <a:pt x="9819518" y="3691514"/>
                </a:cubicBezTo>
                <a:lnTo>
                  <a:pt x="9822750" y="3690646"/>
                </a:lnTo>
                <a:lnTo>
                  <a:pt x="9819848" y="3698873"/>
                </a:lnTo>
                <a:lnTo>
                  <a:pt x="9806704" y="3694952"/>
                </a:lnTo>
                <a:cubicBezTo>
                  <a:pt x="9797969" y="3702799"/>
                  <a:pt x="9797969" y="3702799"/>
                  <a:pt x="9806318" y="3706057"/>
                </a:cubicBezTo>
                <a:cubicBezTo>
                  <a:pt x="9797872" y="3705574"/>
                  <a:pt x="9797872" y="3705574"/>
                  <a:pt x="9789430" y="3705091"/>
                </a:cubicBezTo>
                <a:cubicBezTo>
                  <a:pt x="9789333" y="3707867"/>
                  <a:pt x="9797775" y="3708350"/>
                  <a:pt x="9797775" y="3708350"/>
                </a:cubicBezTo>
                <a:cubicBezTo>
                  <a:pt x="9789236" y="3710644"/>
                  <a:pt x="9772152" y="3715231"/>
                  <a:pt x="9780501" y="3718490"/>
                </a:cubicBezTo>
                <a:cubicBezTo>
                  <a:pt x="9780501" y="3718490"/>
                  <a:pt x="9780403" y="3721265"/>
                  <a:pt x="9780403" y="3721265"/>
                </a:cubicBezTo>
                <a:cubicBezTo>
                  <a:pt x="9772152" y="3715231"/>
                  <a:pt x="9763707" y="3714747"/>
                  <a:pt x="9755165" y="3717041"/>
                </a:cubicBezTo>
                <a:cubicBezTo>
                  <a:pt x="9746817" y="3713781"/>
                  <a:pt x="9738375" y="3713298"/>
                  <a:pt x="9729929" y="3712816"/>
                </a:cubicBezTo>
                <a:cubicBezTo>
                  <a:pt x="9729929" y="3712816"/>
                  <a:pt x="9730026" y="3710039"/>
                  <a:pt x="9730026" y="3710039"/>
                </a:cubicBezTo>
                <a:cubicBezTo>
                  <a:pt x="9721582" y="3709557"/>
                  <a:pt x="9721484" y="3712333"/>
                  <a:pt x="9713039" y="3711849"/>
                </a:cubicBezTo>
                <a:cubicBezTo>
                  <a:pt x="9704594" y="3711367"/>
                  <a:pt x="9696053" y="3713660"/>
                  <a:pt x="9695956" y="3716436"/>
                </a:cubicBezTo>
                <a:cubicBezTo>
                  <a:pt x="9712846" y="3717402"/>
                  <a:pt x="9704111" y="3725247"/>
                  <a:pt x="9695666" y="3724764"/>
                </a:cubicBezTo>
                <a:cubicBezTo>
                  <a:pt x="9704013" y="3728023"/>
                  <a:pt x="9695472" y="3730316"/>
                  <a:pt x="9703916" y="3730800"/>
                </a:cubicBezTo>
                <a:cubicBezTo>
                  <a:pt x="9687028" y="3729834"/>
                  <a:pt x="9686932" y="3732610"/>
                  <a:pt x="9686835" y="3735386"/>
                </a:cubicBezTo>
                <a:cubicBezTo>
                  <a:pt x="9686932" y="3732610"/>
                  <a:pt x="9678487" y="3732126"/>
                  <a:pt x="9678389" y="3734903"/>
                </a:cubicBezTo>
                <a:cubicBezTo>
                  <a:pt x="9670138" y="3728867"/>
                  <a:pt x="9678875" y="3721022"/>
                  <a:pt x="9653539" y="3719574"/>
                </a:cubicBezTo>
                <a:cubicBezTo>
                  <a:pt x="9653443" y="3722349"/>
                  <a:pt x="9661790" y="3725608"/>
                  <a:pt x="9653345" y="3725126"/>
                </a:cubicBezTo>
                <a:cubicBezTo>
                  <a:pt x="9645095" y="3719090"/>
                  <a:pt x="9653539" y="3719574"/>
                  <a:pt x="9645191" y="3716314"/>
                </a:cubicBezTo>
                <a:cubicBezTo>
                  <a:pt x="9653829" y="3711245"/>
                  <a:pt x="9662178" y="3714504"/>
                  <a:pt x="9670623" y="3714987"/>
                </a:cubicBezTo>
                <a:cubicBezTo>
                  <a:pt x="9687609" y="3713177"/>
                  <a:pt x="9679358" y="3707141"/>
                  <a:pt x="9688093" y="3699295"/>
                </a:cubicBezTo>
                <a:cubicBezTo>
                  <a:pt x="9687997" y="3702072"/>
                  <a:pt x="9696440" y="3702554"/>
                  <a:pt x="9696440" y="3702554"/>
                </a:cubicBezTo>
                <a:cubicBezTo>
                  <a:pt x="9696537" y="3699779"/>
                  <a:pt x="9696537" y="3699779"/>
                  <a:pt x="9688190" y="3696520"/>
                </a:cubicBezTo>
                <a:cubicBezTo>
                  <a:pt x="9688093" y="3699295"/>
                  <a:pt x="9688093" y="3699295"/>
                  <a:pt x="9688093" y="3699295"/>
                </a:cubicBezTo>
                <a:cubicBezTo>
                  <a:pt x="9679745" y="3696037"/>
                  <a:pt x="9688383" y="3690968"/>
                  <a:pt x="9688383" y="3690968"/>
                </a:cubicBezTo>
                <a:cubicBezTo>
                  <a:pt x="9696827" y="3691451"/>
                  <a:pt x="9696827" y="3691451"/>
                  <a:pt x="9696827" y="3691451"/>
                </a:cubicBezTo>
                <a:cubicBezTo>
                  <a:pt x="9696730" y="3694226"/>
                  <a:pt x="9705273" y="3691934"/>
                  <a:pt x="9705176" y="3694710"/>
                </a:cubicBezTo>
                <a:cubicBezTo>
                  <a:pt x="9705078" y="3697485"/>
                  <a:pt x="9705078" y="3697485"/>
                  <a:pt x="9705078" y="3697485"/>
                </a:cubicBezTo>
                <a:cubicBezTo>
                  <a:pt x="9704982" y="3700261"/>
                  <a:pt x="9704982" y="3700261"/>
                  <a:pt x="9713524" y="3697970"/>
                </a:cubicBezTo>
                <a:cubicBezTo>
                  <a:pt x="9713620" y="3695192"/>
                  <a:pt x="9713717" y="3692416"/>
                  <a:pt x="9722259" y="3690123"/>
                </a:cubicBezTo>
                <a:cubicBezTo>
                  <a:pt x="9722066" y="3695675"/>
                  <a:pt x="9730317" y="3701711"/>
                  <a:pt x="9721678" y="3706780"/>
                </a:cubicBezTo>
                <a:cubicBezTo>
                  <a:pt x="9730123" y="3707262"/>
                  <a:pt x="9730123" y="3707262"/>
                  <a:pt x="9730123" y="3707262"/>
                </a:cubicBezTo>
                <a:cubicBezTo>
                  <a:pt x="9738568" y="3707747"/>
                  <a:pt x="9738665" y="3704970"/>
                  <a:pt x="9747107" y="3705452"/>
                </a:cubicBezTo>
                <a:cubicBezTo>
                  <a:pt x="9747011" y="3708229"/>
                  <a:pt x="9755360" y="3711488"/>
                  <a:pt x="9763804" y="3711971"/>
                </a:cubicBezTo>
                <a:cubicBezTo>
                  <a:pt x="9763997" y="3706418"/>
                  <a:pt x="9755553" y="3705936"/>
                  <a:pt x="9747205" y="3702677"/>
                </a:cubicBezTo>
                <a:cubicBezTo>
                  <a:pt x="9755746" y="3700384"/>
                  <a:pt x="9764095" y="3703642"/>
                  <a:pt x="9764192" y="3700867"/>
                </a:cubicBezTo>
                <a:cubicBezTo>
                  <a:pt x="9755843" y="3697607"/>
                  <a:pt x="9747397" y="3697124"/>
                  <a:pt x="9730414" y="3698935"/>
                </a:cubicBezTo>
                <a:cubicBezTo>
                  <a:pt x="9738955" y="3696641"/>
                  <a:pt x="9739052" y="3693866"/>
                  <a:pt x="9747592" y="3691572"/>
                </a:cubicBezTo>
                <a:cubicBezTo>
                  <a:pt x="9755940" y="3694831"/>
                  <a:pt x="9756037" y="3692055"/>
                  <a:pt x="9764482" y="3692538"/>
                </a:cubicBezTo>
                <a:cubicBezTo>
                  <a:pt x="9772926" y="3693021"/>
                  <a:pt x="9764675" y="3686985"/>
                  <a:pt x="9781565" y="3687952"/>
                </a:cubicBezTo>
                <a:close/>
                <a:moveTo>
                  <a:pt x="5071342" y="3687952"/>
                </a:moveTo>
                <a:cubicBezTo>
                  <a:pt x="5079689" y="3691212"/>
                  <a:pt x="5088230" y="3688918"/>
                  <a:pt x="5105023" y="3692660"/>
                </a:cubicBezTo>
                <a:cubicBezTo>
                  <a:pt x="5105023" y="3692660"/>
                  <a:pt x="5107158" y="3692087"/>
                  <a:pt x="5109294" y="3691514"/>
                </a:cubicBezTo>
                <a:lnTo>
                  <a:pt x="5112526" y="3690646"/>
                </a:lnTo>
                <a:lnTo>
                  <a:pt x="5109625" y="3698873"/>
                </a:lnTo>
                <a:lnTo>
                  <a:pt x="5096481" y="3694952"/>
                </a:lnTo>
                <a:cubicBezTo>
                  <a:pt x="5087745" y="3702799"/>
                  <a:pt x="5087745" y="3702799"/>
                  <a:pt x="5096094" y="3706057"/>
                </a:cubicBezTo>
                <a:cubicBezTo>
                  <a:pt x="5087649" y="3705574"/>
                  <a:pt x="5087649" y="3705574"/>
                  <a:pt x="5079206" y="3705091"/>
                </a:cubicBezTo>
                <a:cubicBezTo>
                  <a:pt x="5079109" y="3707867"/>
                  <a:pt x="5087552" y="3708350"/>
                  <a:pt x="5087552" y="3708350"/>
                </a:cubicBezTo>
                <a:cubicBezTo>
                  <a:pt x="5079013" y="3710644"/>
                  <a:pt x="5061928" y="3715231"/>
                  <a:pt x="5070277" y="3718490"/>
                </a:cubicBezTo>
                <a:cubicBezTo>
                  <a:pt x="5070277" y="3718490"/>
                  <a:pt x="5070180" y="3721265"/>
                  <a:pt x="5070180" y="3721265"/>
                </a:cubicBezTo>
                <a:cubicBezTo>
                  <a:pt x="5061928" y="3715231"/>
                  <a:pt x="5053483" y="3714747"/>
                  <a:pt x="5044942" y="3717041"/>
                </a:cubicBezTo>
                <a:cubicBezTo>
                  <a:pt x="5036594" y="3713781"/>
                  <a:pt x="5028151" y="3713298"/>
                  <a:pt x="5019706" y="3712816"/>
                </a:cubicBezTo>
                <a:cubicBezTo>
                  <a:pt x="5019706" y="3712816"/>
                  <a:pt x="5019803" y="3710039"/>
                  <a:pt x="5019803" y="3710039"/>
                </a:cubicBezTo>
                <a:cubicBezTo>
                  <a:pt x="5011358" y="3709557"/>
                  <a:pt x="5011260" y="3712333"/>
                  <a:pt x="5002816" y="3711849"/>
                </a:cubicBezTo>
                <a:cubicBezTo>
                  <a:pt x="4994370" y="3711367"/>
                  <a:pt x="4985829" y="3713660"/>
                  <a:pt x="4985733" y="3716436"/>
                </a:cubicBezTo>
                <a:cubicBezTo>
                  <a:pt x="5002623" y="3717402"/>
                  <a:pt x="4993887" y="3725247"/>
                  <a:pt x="4985443" y="3724764"/>
                </a:cubicBezTo>
                <a:cubicBezTo>
                  <a:pt x="4993789" y="3728023"/>
                  <a:pt x="4985248" y="3730316"/>
                  <a:pt x="4993693" y="3730800"/>
                </a:cubicBezTo>
                <a:cubicBezTo>
                  <a:pt x="4976805" y="3729834"/>
                  <a:pt x="4976708" y="3732610"/>
                  <a:pt x="4976611" y="3735386"/>
                </a:cubicBezTo>
                <a:cubicBezTo>
                  <a:pt x="4976708" y="3732610"/>
                  <a:pt x="4968263" y="3732126"/>
                  <a:pt x="4968166" y="3734903"/>
                </a:cubicBezTo>
                <a:cubicBezTo>
                  <a:pt x="4959915" y="3728867"/>
                  <a:pt x="4968651" y="3721022"/>
                  <a:pt x="4943316" y="3719574"/>
                </a:cubicBezTo>
                <a:cubicBezTo>
                  <a:pt x="4943219" y="3722349"/>
                  <a:pt x="4951567" y="3725608"/>
                  <a:pt x="4943121" y="3725126"/>
                </a:cubicBezTo>
                <a:cubicBezTo>
                  <a:pt x="4934871" y="3719090"/>
                  <a:pt x="4943316" y="3719574"/>
                  <a:pt x="4934968" y="3716314"/>
                </a:cubicBezTo>
                <a:cubicBezTo>
                  <a:pt x="4943606" y="3711245"/>
                  <a:pt x="4951954" y="3714504"/>
                  <a:pt x="4960399" y="3714987"/>
                </a:cubicBezTo>
                <a:cubicBezTo>
                  <a:pt x="4977386" y="3713177"/>
                  <a:pt x="4969134" y="3707141"/>
                  <a:pt x="4977870" y="3699295"/>
                </a:cubicBezTo>
                <a:cubicBezTo>
                  <a:pt x="4977773" y="3702072"/>
                  <a:pt x="4986217" y="3702554"/>
                  <a:pt x="4986217" y="3702554"/>
                </a:cubicBezTo>
                <a:cubicBezTo>
                  <a:pt x="4986313" y="3699779"/>
                  <a:pt x="4986313" y="3699779"/>
                  <a:pt x="4977967" y="3696520"/>
                </a:cubicBezTo>
                <a:cubicBezTo>
                  <a:pt x="4977870" y="3699295"/>
                  <a:pt x="4977870" y="3699295"/>
                  <a:pt x="4977870" y="3699295"/>
                </a:cubicBezTo>
                <a:cubicBezTo>
                  <a:pt x="4969521" y="3696037"/>
                  <a:pt x="4978160" y="3690968"/>
                  <a:pt x="4978160" y="3690968"/>
                </a:cubicBezTo>
                <a:cubicBezTo>
                  <a:pt x="4986603" y="3691451"/>
                  <a:pt x="4986603" y="3691451"/>
                  <a:pt x="4986603" y="3691451"/>
                </a:cubicBezTo>
                <a:cubicBezTo>
                  <a:pt x="4986507" y="3694226"/>
                  <a:pt x="4995049" y="3691934"/>
                  <a:pt x="4994952" y="3694710"/>
                </a:cubicBezTo>
                <a:cubicBezTo>
                  <a:pt x="4994855" y="3697485"/>
                  <a:pt x="4994855" y="3697485"/>
                  <a:pt x="4994855" y="3697485"/>
                </a:cubicBezTo>
                <a:cubicBezTo>
                  <a:pt x="4994758" y="3700261"/>
                  <a:pt x="4994758" y="3700261"/>
                  <a:pt x="5003300" y="3697970"/>
                </a:cubicBezTo>
                <a:cubicBezTo>
                  <a:pt x="5003397" y="3695192"/>
                  <a:pt x="5003494" y="3692416"/>
                  <a:pt x="5012036" y="3690123"/>
                </a:cubicBezTo>
                <a:cubicBezTo>
                  <a:pt x="5011842" y="3695675"/>
                  <a:pt x="5020094" y="3701711"/>
                  <a:pt x="5011455" y="3706780"/>
                </a:cubicBezTo>
                <a:cubicBezTo>
                  <a:pt x="5019899" y="3707262"/>
                  <a:pt x="5019899" y="3707262"/>
                  <a:pt x="5019899" y="3707262"/>
                </a:cubicBezTo>
                <a:cubicBezTo>
                  <a:pt x="5028345" y="3707747"/>
                  <a:pt x="5028441" y="3704970"/>
                  <a:pt x="5036884" y="3705452"/>
                </a:cubicBezTo>
                <a:cubicBezTo>
                  <a:pt x="5036787" y="3708229"/>
                  <a:pt x="5045136" y="3711488"/>
                  <a:pt x="5053581" y="3711971"/>
                </a:cubicBezTo>
                <a:cubicBezTo>
                  <a:pt x="5053774" y="3706418"/>
                  <a:pt x="5045329" y="3705936"/>
                  <a:pt x="5036982" y="3702677"/>
                </a:cubicBezTo>
                <a:cubicBezTo>
                  <a:pt x="5045523" y="3700384"/>
                  <a:pt x="5053872" y="3703642"/>
                  <a:pt x="5053968" y="3700867"/>
                </a:cubicBezTo>
                <a:cubicBezTo>
                  <a:pt x="5045619" y="3697607"/>
                  <a:pt x="5037174" y="3697124"/>
                  <a:pt x="5020190" y="3698935"/>
                </a:cubicBezTo>
                <a:cubicBezTo>
                  <a:pt x="5028731" y="3696641"/>
                  <a:pt x="5028828" y="3693866"/>
                  <a:pt x="5037368" y="3691572"/>
                </a:cubicBezTo>
                <a:cubicBezTo>
                  <a:pt x="5045716" y="3694831"/>
                  <a:pt x="5045814" y="3692055"/>
                  <a:pt x="5054258" y="3692538"/>
                </a:cubicBezTo>
                <a:cubicBezTo>
                  <a:pt x="5062703" y="3693021"/>
                  <a:pt x="5054452" y="3686985"/>
                  <a:pt x="5071342" y="3687952"/>
                </a:cubicBezTo>
                <a:close/>
                <a:moveTo>
                  <a:pt x="767953" y="3684569"/>
                </a:moveTo>
                <a:cubicBezTo>
                  <a:pt x="769115" y="3688025"/>
                  <a:pt x="770276" y="3691483"/>
                  <a:pt x="770276" y="3691483"/>
                </a:cubicBezTo>
                <a:cubicBezTo>
                  <a:pt x="769115" y="3688025"/>
                  <a:pt x="780079" y="3684729"/>
                  <a:pt x="767953" y="3684569"/>
                </a:cubicBezTo>
                <a:close/>
                <a:moveTo>
                  <a:pt x="9837439" y="3679232"/>
                </a:moveTo>
                <a:lnTo>
                  <a:pt x="9844425" y="3682116"/>
                </a:lnTo>
                <a:lnTo>
                  <a:pt x="9848211" y="3681219"/>
                </a:lnTo>
                <a:lnTo>
                  <a:pt x="9844758" y="3692532"/>
                </a:lnTo>
                <a:cubicBezTo>
                  <a:pt x="9843490" y="3691897"/>
                  <a:pt x="9843490" y="3691897"/>
                  <a:pt x="9843490" y="3691897"/>
                </a:cubicBezTo>
                <a:cubicBezTo>
                  <a:pt x="9841653" y="3694318"/>
                  <a:pt x="9837012" y="3697840"/>
                  <a:pt x="9838305" y="3702140"/>
                </a:cubicBezTo>
                <a:lnTo>
                  <a:pt x="9840250" y="3704599"/>
                </a:lnTo>
                <a:lnTo>
                  <a:pt x="9840224" y="3705353"/>
                </a:lnTo>
                <a:lnTo>
                  <a:pt x="9841008" y="3705558"/>
                </a:lnTo>
                <a:lnTo>
                  <a:pt x="9841901" y="3706687"/>
                </a:lnTo>
                <a:cubicBezTo>
                  <a:pt x="9843170" y="3707323"/>
                  <a:pt x="9843170" y="3707323"/>
                  <a:pt x="9843170" y="3707323"/>
                </a:cubicBezTo>
                <a:cubicBezTo>
                  <a:pt x="9842581" y="3709254"/>
                  <a:pt x="9841402" y="3713117"/>
                  <a:pt x="9838953" y="3716345"/>
                </a:cubicBezTo>
                <a:cubicBezTo>
                  <a:pt x="9836506" y="3719573"/>
                  <a:pt x="9834058" y="3722800"/>
                  <a:pt x="9834149" y="3727298"/>
                </a:cubicBezTo>
                <a:cubicBezTo>
                  <a:pt x="9835417" y="3727932"/>
                  <a:pt x="9837365" y="3731135"/>
                  <a:pt x="9839904" y="3732405"/>
                </a:cubicBezTo>
                <a:cubicBezTo>
                  <a:pt x="9843032" y="3731744"/>
                  <a:pt x="9844301" y="3732380"/>
                  <a:pt x="9843622" y="3729812"/>
                </a:cubicBezTo>
                <a:lnTo>
                  <a:pt x="9843701" y="3729644"/>
                </a:lnTo>
                <a:lnTo>
                  <a:pt x="9847357" y="3731264"/>
                </a:lnTo>
                <a:lnTo>
                  <a:pt x="9861277" y="3733759"/>
                </a:lnTo>
                <a:lnTo>
                  <a:pt x="9860710" y="3736138"/>
                </a:lnTo>
                <a:cubicBezTo>
                  <a:pt x="9859531" y="3740001"/>
                  <a:pt x="9860211" y="3742568"/>
                  <a:pt x="9859031" y="3746431"/>
                </a:cubicBezTo>
                <a:cubicBezTo>
                  <a:pt x="9859031" y="3746431"/>
                  <a:pt x="9859031" y="3746431"/>
                  <a:pt x="9858442" y="3748362"/>
                </a:cubicBezTo>
                <a:cubicBezTo>
                  <a:pt x="9849739" y="3752912"/>
                  <a:pt x="9848060" y="3763205"/>
                  <a:pt x="9852638" y="3772174"/>
                </a:cubicBezTo>
                <a:lnTo>
                  <a:pt x="9848351" y="3787749"/>
                </a:lnTo>
                <a:lnTo>
                  <a:pt x="9846849" y="3787306"/>
                </a:lnTo>
                <a:cubicBezTo>
                  <a:pt x="9845829" y="3786205"/>
                  <a:pt x="9845877" y="3784818"/>
                  <a:pt x="9845925" y="3783429"/>
                </a:cubicBezTo>
                <a:cubicBezTo>
                  <a:pt x="9837579" y="3780171"/>
                  <a:pt x="9828941" y="3785240"/>
                  <a:pt x="9820496" y="3784756"/>
                </a:cubicBezTo>
                <a:cubicBezTo>
                  <a:pt x="9820496" y="3784756"/>
                  <a:pt x="9820593" y="3781981"/>
                  <a:pt x="9820593" y="3781981"/>
                </a:cubicBezTo>
                <a:cubicBezTo>
                  <a:pt x="9816419" y="3780351"/>
                  <a:pt x="9812221" y="3779415"/>
                  <a:pt x="9809066" y="3778886"/>
                </a:cubicBezTo>
                <a:lnTo>
                  <a:pt x="9804528" y="3778328"/>
                </a:lnTo>
                <a:lnTo>
                  <a:pt x="9807699" y="3766759"/>
                </a:lnTo>
                <a:lnTo>
                  <a:pt x="9812681" y="3766229"/>
                </a:lnTo>
                <a:cubicBezTo>
                  <a:pt x="9814792" y="3766349"/>
                  <a:pt x="9816903" y="3766470"/>
                  <a:pt x="9821175" y="3765324"/>
                </a:cubicBezTo>
                <a:cubicBezTo>
                  <a:pt x="9821175" y="3765324"/>
                  <a:pt x="9821175" y="3765324"/>
                  <a:pt x="9821270" y="3762547"/>
                </a:cubicBezTo>
                <a:cubicBezTo>
                  <a:pt x="9821270" y="3762547"/>
                  <a:pt x="9821270" y="3762547"/>
                  <a:pt x="9812826" y="3762064"/>
                </a:cubicBezTo>
                <a:cubicBezTo>
                  <a:pt x="9817145" y="3759529"/>
                  <a:pt x="9815083" y="3758021"/>
                  <a:pt x="9811952" y="3756798"/>
                </a:cubicBezTo>
                <a:lnTo>
                  <a:pt x="9810563" y="3756307"/>
                </a:lnTo>
                <a:lnTo>
                  <a:pt x="9813386" y="3746008"/>
                </a:lnTo>
                <a:lnTo>
                  <a:pt x="9813309" y="3748183"/>
                </a:lnTo>
                <a:cubicBezTo>
                  <a:pt x="9813309" y="3748183"/>
                  <a:pt x="9813309" y="3748183"/>
                  <a:pt x="9821755" y="3748666"/>
                </a:cubicBezTo>
                <a:cubicBezTo>
                  <a:pt x="9821852" y="3745891"/>
                  <a:pt x="9821852" y="3745891"/>
                  <a:pt x="9821852" y="3745891"/>
                </a:cubicBezTo>
                <a:cubicBezTo>
                  <a:pt x="9830587" y="3738045"/>
                  <a:pt x="9813988" y="3728749"/>
                  <a:pt x="9822626" y="3723680"/>
                </a:cubicBezTo>
                <a:lnTo>
                  <a:pt x="9821125" y="3723594"/>
                </a:lnTo>
                <a:lnTo>
                  <a:pt x="9826250" y="3709401"/>
                </a:lnTo>
                <a:lnTo>
                  <a:pt x="9828485" y="3707326"/>
                </a:lnTo>
                <a:lnTo>
                  <a:pt x="9827569" y="3705744"/>
                </a:lnTo>
                <a:lnTo>
                  <a:pt x="9836963" y="3679726"/>
                </a:lnTo>
                <a:close/>
                <a:moveTo>
                  <a:pt x="5127216" y="3679232"/>
                </a:moveTo>
                <a:lnTo>
                  <a:pt x="5134201" y="3682116"/>
                </a:lnTo>
                <a:lnTo>
                  <a:pt x="5137987" y="3681219"/>
                </a:lnTo>
                <a:lnTo>
                  <a:pt x="5134535" y="3692532"/>
                </a:lnTo>
                <a:cubicBezTo>
                  <a:pt x="5133267" y="3691897"/>
                  <a:pt x="5133267" y="3691897"/>
                  <a:pt x="5133267" y="3691897"/>
                </a:cubicBezTo>
                <a:cubicBezTo>
                  <a:pt x="5131430" y="3694318"/>
                  <a:pt x="5126789" y="3697840"/>
                  <a:pt x="5128082" y="3702140"/>
                </a:cubicBezTo>
                <a:lnTo>
                  <a:pt x="5130026" y="3704599"/>
                </a:lnTo>
                <a:lnTo>
                  <a:pt x="5130000" y="3705353"/>
                </a:lnTo>
                <a:lnTo>
                  <a:pt x="5130785" y="3705558"/>
                </a:lnTo>
                <a:lnTo>
                  <a:pt x="5131677" y="3706687"/>
                </a:lnTo>
                <a:cubicBezTo>
                  <a:pt x="5132947" y="3707323"/>
                  <a:pt x="5132947" y="3707323"/>
                  <a:pt x="5132947" y="3707323"/>
                </a:cubicBezTo>
                <a:cubicBezTo>
                  <a:pt x="5132358" y="3709254"/>
                  <a:pt x="5131178" y="3713117"/>
                  <a:pt x="5128730" y="3716345"/>
                </a:cubicBezTo>
                <a:cubicBezTo>
                  <a:pt x="5126283" y="3719573"/>
                  <a:pt x="5123835" y="3722800"/>
                  <a:pt x="5123925" y="3727298"/>
                </a:cubicBezTo>
                <a:cubicBezTo>
                  <a:pt x="5125194" y="3727932"/>
                  <a:pt x="5127142" y="3731135"/>
                  <a:pt x="5129681" y="3732405"/>
                </a:cubicBezTo>
                <a:cubicBezTo>
                  <a:pt x="5132809" y="3731744"/>
                  <a:pt x="5134077" y="3732380"/>
                  <a:pt x="5133398" y="3729812"/>
                </a:cubicBezTo>
                <a:lnTo>
                  <a:pt x="5133477" y="3729644"/>
                </a:lnTo>
                <a:lnTo>
                  <a:pt x="5137134" y="3731264"/>
                </a:lnTo>
                <a:lnTo>
                  <a:pt x="5151053" y="3733759"/>
                </a:lnTo>
                <a:lnTo>
                  <a:pt x="5150487" y="3736138"/>
                </a:lnTo>
                <a:cubicBezTo>
                  <a:pt x="5149307" y="3740001"/>
                  <a:pt x="5149988" y="3742568"/>
                  <a:pt x="5148808" y="3746431"/>
                </a:cubicBezTo>
                <a:cubicBezTo>
                  <a:pt x="5148808" y="3746431"/>
                  <a:pt x="5148808" y="3746431"/>
                  <a:pt x="5148218" y="3748362"/>
                </a:cubicBezTo>
                <a:cubicBezTo>
                  <a:pt x="5139515" y="3752912"/>
                  <a:pt x="5137836" y="3763205"/>
                  <a:pt x="5142414" y="3772174"/>
                </a:cubicBezTo>
                <a:lnTo>
                  <a:pt x="5138127" y="3787749"/>
                </a:lnTo>
                <a:lnTo>
                  <a:pt x="5136625" y="3787306"/>
                </a:lnTo>
                <a:cubicBezTo>
                  <a:pt x="5135605" y="3786205"/>
                  <a:pt x="5135653" y="3784818"/>
                  <a:pt x="5135702" y="3783429"/>
                </a:cubicBezTo>
                <a:cubicBezTo>
                  <a:pt x="5127356" y="3780171"/>
                  <a:pt x="5118717" y="3785240"/>
                  <a:pt x="5110273" y="3784756"/>
                </a:cubicBezTo>
                <a:cubicBezTo>
                  <a:pt x="5110273" y="3784756"/>
                  <a:pt x="5110369" y="3781981"/>
                  <a:pt x="5110369" y="3781981"/>
                </a:cubicBezTo>
                <a:cubicBezTo>
                  <a:pt x="5106196" y="3780351"/>
                  <a:pt x="5101998" y="3779415"/>
                  <a:pt x="5098842" y="3778886"/>
                </a:cubicBezTo>
                <a:lnTo>
                  <a:pt x="5094305" y="3778328"/>
                </a:lnTo>
                <a:lnTo>
                  <a:pt x="5097475" y="3766759"/>
                </a:lnTo>
                <a:lnTo>
                  <a:pt x="5102457" y="3766229"/>
                </a:lnTo>
                <a:cubicBezTo>
                  <a:pt x="5104568" y="3766349"/>
                  <a:pt x="5106679" y="3766470"/>
                  <a:pt x="5110951" y="3765324"/>
                </a:cubicBezTo>
                <a:cubicBezTo>
                  <a:pt x="5110951" y="3765324"/>
                  <a:pt x="5110951" y="3765324"/>
                  <a:pt x="5111047" y="3762547"/>
                </a:cubicBezTo>
                <a:cubicBezTo>
                  <a:pt x="5111047" y="3762547"/>
                  <a:pt x="5111047" y="3762547"/>
                  <a:pt x="5102602" y="3762064"/>
                </a:cubicBezTo>
                <a:cubicBezTo>
                  <a:pt x="5106922" y="3759529"/>
                  <a:pt x="5104859" y="3758021"/>
                  <a:pt x="5101728" y="3756798"/>
                </a:cubicBezTo>
                <a:lnTo>
                  <a:pt x="5100340" y="3756307"/>
                </a:lnTo>
                <a:lnTo>
                  <a:pt x="5103163" y="3746008"/>
                </a:lnTo>
                <a:lnTo>
                  <a:pt x="5103086" y="3748183"/>
                </a:lnTo>
                <a:cubicBezTo>
                  <a:pt x="5103086" y="3748183"/>
                  <a:pt x="5103086" y="3748183"/>
                  <a:pt x="5111531" y="3748666"/>
                </a:cubicBezTo>
                <a:cubicBezTo>
                  <a:pt x="5111629" y="3745891"/>
                  <a:pt x="5111629" y="3745891"/>
                  <a:pt x="5111629" y="3745891"/>
                </a:cubicBezTo>
                <a:cubicBezTo>
                  <a:pt x="5120363" y="3738045"/>
                  <a:pt x="5103764" y="3728749"/>
                  <a:pt x="5112402" y="3723680"/>
                </a:cubicBezTo>
                <a:lnTo>
                  <a:pt x="5110902" y="3723594"/>
                </a:lnTo>
                <a:lnTo>
                  <a:pt x="5116026" y="3709401"/>
                </a:lnTo>
                <a:lnTo>
                  <a:pt x="5118261" y="3707326"/>
                </a:lnTo>
                <a:lnTo>
                  <a:pt x="5117346" y="3705744"/>
                </a:lnTo>
                <a:lnTo>
                  <a:pt x="5126739" y="3679726"/>
                </a:lnTo>
                <a:close/>
                <a:moveTo>
                  <a:pt x="9401060" y="3677552"/>
                </a:moveTo>
                <a:cubicBezTo>
                  <a:pt x="9400972" y="3680063"/>
                  <a:pt x="9400972" y="3680063"/>
                  <a:pt x="9400885" y="3682573"/>
                </a:cubicBezTo>
                <a:cubicBezTo>
                  <a:pt x="9405398" y="3682831"/>
                  <a:pt x="9409911" y="3683089"/>
                  <a:pt x="9412179" y="3682904"/>
                </a:cubicBezTo>
                <a:cubicBezTo>
                  <a:pt x="9414445" y="3682720"/>
                  <a:pt x="9414467" y="3682092"/>
                  <a:pt x="9409999" y="3680580"/>
                </a:cubicBezTo>
                <a:cubicBezTo>
                  <a:pt x="9409999" y="3680580"/>
                  <a:pt x="9410087" y="3678068"/>
                  <a:pt x="9401060" y="3677552"/>
                </a:cubicBezTo>
                <a:close/>
                <a:moveTo>
                  <a:pt x="4690837" y="3677552"/>
                </a:moveTo>
                <a:cubicBezTo>
                  <a:pt x="4690749" y="3680063"/>
                  <a:pt x="4690749" y="3680063"/>
                  <a:pt x="4690661" y="3682573"/>
                </a:cubicBezTo>
                <a:cubicBezTo>
                  <a:pt x="4695175" y="3682831"/>
                  <a:pt x="4699687" y="3683089"/>
                  <a:pt x="4701955" y="3682904"/>
                </a:cubicBezTo>
                <a:cubicBezTo>
                  <a:pt x="4704222" y="3682720"/>
                  <a:pt x="4704244" y="3682092"/>
                  <a:pt x="4699775" y="3680580"/>
                </a:cubicBezTo>
                <a:cubicBezTo>
                  <a:pt x="4699775" y="3680580"/>
                  <a:pt x="4699863" y="3678068"/>
                  <a:pt x="4690837" y="3677552"/>
                </a:cubicBezTo>
                <a:close/>
                <a:moveTo>
                  <a:pt x="9376991" y="3676176"/>
                </a:moveTo>
                <a:cubicBezTo>
                  <a:pt x="9376848" y="3680263"/>
                  <a:pt x="9372191" y="3684094"/>
                  <a:pt x="9369817" y="3687372"/>
                </a:cubicBezTo>
                <a:cubicBezTo>
                  <a:pt x="9367441" y="3690649"/>
                  <a:pt x="9367346" y="3693375"/>
                  <a:pt x="9376325" y="3695255"/>
                </a:cubicBezTo>
                <a:cubicBezTo>
                  <a:pt x="9385352" y="3695771"/>
                  <a:pt x="9394472" y="3693561"/>
                  <a:pt x="9394568" y="3690836"/>
                </a:cubicBezTo>
                <a:cubicBezTo>
                  <a:pt x="9394662" y="3688110"/>
                  <a:pt x="9385638" y="3687594"/>
                  <a:pt x="9385638" y="3687594"/>
                </a:cubicBezTo>
                <a:cubicBezTo>
                  <a:pt x="9385733" y="3684868"/>
                  <a:pt x="9394947" y="3679933"/>
                  <a:pt x="9386017" y="3676692"/>
                </a:cubicBezTo>
                <a:cubicBezTo>
                  <a:pt x="9385922" y="3679418"/>
                  <a:pt x="9376991" y="3676176"/>
                  <a:pt x="9376991" y="3676176"/>
                </a:cubicBezTo>
                <a:close/>
                <a:moveTo>
                  <a:pt x="4666768" y="3676176"/>
                </a:moveTo>
                <a:cubicBezTo>
                  <a:pt x="4666625" y="3680263"/>
                  <a:pt x="4661968" y="3684094"/>
                  <a:pt x="4659594" y="3687372"/>
                </a:cubicBezTo>
                <a:cubicBezTo>
                  <a:pt x="4657217" y="3690649"/>
                  <a:pt x="4657123" y="3693375"/>
                  <a:pt x="4666102" y="3695255"/>
                </a:cubicBezTo>
                <a:cubicBezTo>
                  <a:pt x="4675128" y="3695771"/>
                  <a:pt x="4684248" y="3693561"/>
                  <a:pt x="4684344" y="3690836"/>
                </a:cubicBezTo>
                <a:cubicBezTo>
                  <a:pt x="4684439" y="3688110"/>
                  <a:pt x="4675415" y="3687594"/>
                  <a:pt x="4675415" y="3687594"/>
                </a:cubicBezTo>
                <a:cubicBezTo>
                  <a:pt x="4675509" y="3684868"/>
                  <a:pt x="4684724" y="3679933"/>
                  <a:pt x="4675794" y="3676692"/>
                </a:cubicBezTo>
                <a:cubicBezTo>
                  <a:pt x="4675698" y="3679418"/>
                  <a:pt x="4666768" y="3676176"/>
                  <a:pt x="4666768" y="3676176"/>
                </a:cubicBezTo>
                <a:close/>
                <a:moveTo>
                  <a:pt x="8722317" y="3673955"/>
                </a:moveTo>
                <a:cubicBezTo>
                  <a:pt x="8723413" y="3673908"/>
                  <a:pt x="8725057" y="3673838"/>
                  <a:pt x="8726129" y="3674581"/>
                </a:cubicBezTo>
                <a:lnTo>
                  <a:pt x="8726162" y="3675046"/>
                </a:lnTo>
                <a:lnTo>
                  <a:pt x="8722791" y="3679539"/>
                </a:lnTo>
                <a:lnTo>
                  <a:pt x="8721881" y="3679498"/>
                </a:lnTo>
                <a:cubicBezTo>
                  <a:pt x="8719438" y="3678813"/>
                  <a:pt x="8717842" y="3677303"/>
                  <a:pt x="8717935" y="3674142"/>
                </a:cubicBezTo>
                <a:cubicBezTo>
                  <a:pt x="8720126" y="3674048"/>
                  <a:pt x="8720126" y="3674048"/>
                  <a:pt x="8720126" y="3674048"/>
                </a:cubicBezTo>
                <a:cubicBezTo>
                  <a:pt x="8720126" y="3674048"/>
                  <a:pt x="8720126" y="3674048"/>
                  <a:pt x="8722317" y="3673955"/>
                </a:cubicBezTo>
                <a:close/>
                <a:moveTo>
                  <a:pt x="4012094" y="3673955"/>
                </a:moveTo>
                <a:cubicBezTo>
                  <a:pt x="4013189" y="3673908"/>
                  <a:pt x="4014834" y="3673838"/>
                  <a:pt x="4015906" y="3674581"/>
                </a:cubicBezTo>
                <a:lnTo>
                  <a:pt x="4015939" y="3675046"/>
                </a:lnTo>
                <a:lnTo>
                  <a:pt x="4012568" y="3679539"/>
                </a:lnTo>
                <a:lnTo>
                  <a:pt x="4011658" y="3679498"/>
                </a:lnTo>
                <a:cubicBezTo>
                  <a:pt x="4009214" y="3678813"/>
                  <a:pt x="4007618" y="3677303"/>
                  <a:pt x="4007711" y="3674142"/>
                </a:cubicBezTo>
                <a:cubicBezTo>
                  <a:pt x="4009903" y="3674048"/>
                  <a:pt x="4009903" y="3674048"/>
                  <a:pt x="4009903" y="3674048"/>
                </a:cubicBezTo>
                <a:cubicBezTo>
                  <a:pt x="4009903" y="3674048"/>
                  <a:pt x="4009903" y="3674048"/>
                  <a:pt x="4012094" y="3673955"/>
                </a:cubicBezTo>
                <a:close/>
                <a:moveTo>
                  <a:pt x="9116159" y="3664380"/>
                </a:moveTo>
                <a:cubicBezTo>
                  <a:pt x="9116159" y="3664380"/>
                  <a:pt x="9111464" y="3668836"/>
                  <a:pt x="9112979" y="3670097"/>
                </a:cubicBezTo>
                <a:cubicBezTo>
                  <a:pt x="9113485" y="3670518"/>
                  <a:pt x="9114679" y="3670583"/>
                  <a:pt x="9116970" y="3670012"/>
                </a:cubicBezTo>
                <a:cubicBezTo>
                  <a:pt x="9116970" y="3670012"/>
                  <a:pt x="9119054" y="3668032"/>
                  <a:pt x="9119998" y="3666338"/>
                </a:cubicBezTo>
                <a:cubicBezTo>
                  <a:pt x="9120939" y="3664644"/>
                  <a:pt x="9120737" y="3663237"/>
                  <a:pt x="9116159" y="3664380"/>
                </a:cubicBezTo>
                <a:close/>
                <a:moveTo>
                  <a:pt x="4405936" y="3664380"/>
                </a:moveTo>
                <a:cubicBezTo>
                  <a:pt x="4405936" y="3664380"/>
                  <a:pt x="4401240" y="3668836"/>
                  <a:pt x="4402756" y="3670097"/>
                </a:cubicBezTo>
                <a:cubicBezTo>
                  <a:pt x="4403262" y="3670518"/>
                  <a:pt x="4404456" y="3670583"/>
                  <a:pt x="4406746" y="3670012"/>
                </a:cubicBezTo>
                <a:cubicBezTo>
                  <a:pt x="4406746" y="3670012"/>
                  <a:pt x="4408831" y="3668032"/>
                  <a:pt x="4409775" y="3666338"/>
                </a:cubicBezTo>
                <a:cubicBezTo>
                  <a:pt x="4410716" y="3664644"/>
                  <a:pt x="4410513" y="3663237"/>
                  <a:pt x="4405936" y="3664380"/>
                </a:cubicBezTo>
                <a:close/>
                <a:moveTo>
                  <a:pt x="9854869" y="3664198"/>
                </a:moveTo>
                <a:cubicBezTo>
                  <a:pt x="9851152" y="3666790"/>
                  <a:pt x="9854280" y="3666129"/>
                  <a:pt x="9849973" y="3670651"/>
                </a:cubicBezTo>
                <a:cubicBezTo>
                  <a:pt x="9851243" y="3671288"/>
                  <a:pt x="9851243" y="3671288"/>
                  <a:pt x="9851243" y="3671288"/>
                </a:cubicBezTo>
                <a:lnTo>
                  <a:pt x="9848853" y="3679116"/>
                </a:lnTo>
                <a:lnTo>
                  <a:pt x="9846879" y="3676556"/>
                </a:lnTo>
                <a:cubicBezTo>
                  <a:pt x="9845798" y="3675152"/>
                  <a:pt x="9845845" y="3673813"/>
                  <a:pt x="9850405" y="3672732"/>
                </a:cubicBezTo>
                <a:lnTo>
                  <a:pt x="9842509" y="3670506"/>
                </a:lnTo>
                <a:lnTo>
                  <a:pt x="9842806" y="3669570"/>
                </a:lnTo>
                <a:cubicBezTo>
                  <a:pt x="9844217" y="3665545"/>
                  <a:pt x="9846665" y="3662317"/>
                  <a:pt x="9854869" y="3664198"/>
                </a:cubicBezTo>
                <a:close/>
                <a:moveTo>
                  <a:pt x="5144645" y="3664198"/>
                </a:moveTo>
                <a:cubicBezTo>
                  <a:pt x="5140929" y="3666790"/>
                  <a:pt x="5144056" y="3666129"/>
                  <a:pt x="5139750" y="3670651"/>
                </a:cubicBezTo>
                <a:cubicBezTo>
                  <a:pt x="5141019" y="3671288"/>
                  <a:pt x="5141019" y="3671288"/>
                  <a:pt x="5141019" y="3671288"/>
                </a:cubicBezTo>
                <a:lnTo>
                  <a:pt x="5138629" y="3679116"/>
                </a:lnTo>
                <a:lnTo>
                  <a:pt x="5136656" y="3676556"/>
                </a:lnTo>
                <a:cubicBezTo>
                  <a:pt x="5135574" y="3675152"/>
                  <a:pt x="5135622" y="3673813"/>
                  <a:pt x="5140181" y="3672732"/>
                </a:cubicBezTo>
                <a:lnTo>
                  <a:pt x="5132286" y="3670506"/>
                </a:lnTo>
                <a:lnTo>
                  <a:pt x="5132583" y="3669570"/>
                </a:lnTo>
                <a:cubicBezTo>
                  <a:pt x="5133993" y="3665545"/>
                  <a:pt x="5136442" y="3662317"/>
                  <a:pt x="5144645" y="3664198"/>
                </a:cubicBezTo>
                <a:close/>
                <a:moveTo>
                  <a:pt x="9876854" y="3664068"/>
                </a:moveTo>
                <a:cubicBezTo>
                  <a:pt x="9883720" y="3677523"/>
                  <a:pt x="9872968" y="3675899"/>
                  <a:pt x="9870241" y="3682362"/>
                </a:cubicBezTo>
                <a:lnTo>
                  <a:pt x="9870365" y="3683741"/>
                </a:lnTo>
                <a:lnTo>
                  <a:pt x="9867218" y="3684594"/>
                </a:lnTo>
                <a:lnTo>
                  <a:pt x="9870458" y="3684780"/>
                </a:lnTo>
                <a:lnTo>
                  <a:pt x="9871139" y="3692378"/>
                </a:lnTo>
                <a:lnTo>
                  <a:pt x="9868573" y="3703147"/>
                </a:lnTo>
                <a:lnTo>
                  <a:pt x="9866339" y="3699384"/>
                </a:lnTo>
                <a:cubicBezTo>
                  <a:pt x="9864321" y="3697843"/>
                  <a:pt x="9861259" y="3696494"/>
                  <a:pt x="9857145" y="3695588"/>
                </a:cubicBezTo>
                <a:cubicBezTo>
                  <a:pt x="9855053" y="3696139"/>
                  <a:pt x="9853990" y="3696917"/>
                  <a:pt x="9853314" y="3697717"/>
                </a:cubicBezTo>
                <a:lnTo>
                  <a:pt x="9853207" y="3697879"/>
                </a:lnTo>
                <a:lnTo>
                  <a:pt x="9852373" y="3696343"/>
                </a:lnTo>
                <a:cubicBezTo>
                  <a:pt x="9852193" y="3687348"/>
                  <a:pt x="9853961" y="3681553"/>
                  <a:pt x="9858857" y="3675099"/>
                </a:cubicBezTo>
                <a:cubicBezTo>
                  <a:pt x="9872138" y="3679519"/>
                  <a:pt x="9865521" y="3662849"/>
                  <a:pt x="9876854" y="3664068"/>
                </a:cubicBezTo>
                <a:close/>
                <a:moveTo>
                  <a:pt x="5166630" y="3664068"/>
                </a:moveTo>
                <a:cubicBezTo>
                  <a:pt x="5173496" y="3677523"/>
                  <a:pt x="5162745" y="3675899"/>
                  <a:pt x="5160018" y="3682362"/>
                </a:cubicBezTo>
                <a:lnTo>
                  <a:pt x="5160142" y="3683741"/>
                </a:lnTo>
                <a:lnTo>
                  <a:pt x="5156994" y="3684594"/>
                </a:lnTo>
                <a:lnTo>
                  <a:pt x="5160234" y="3684780"/>
                </a:lnTo>
                <a:lnTo>
                  <a:pt x="5160916" y="3692378"/>
                </a:lnTo>
                <a:lnTo>
                  <a:pt x="5158349" y="3703147"/>
                </a:lnTo>
                <a:lnTo>
                  <a:pt x="5156115" y="3699384"/>
                </a:lnTo>
                <a:cubicBezTo>
                  <a:pt x="5154097" y="3697843"/>
                  <a:pt x="5151035" y="3696494"/>
                  <a:pt x="5146922" y="3695588"/>
                </a:cubicBezTo>
                <a:cubicBezTo>
                  <a:pt x="5144830" y="3696139"/>
                  <a:pt x="5143766" y="3696917"/>
                  <a:pt x="5143091" y="3697717"/>
                </a:cubicBezTo>
                <a:lnTo>
                  <a:pt x="5142983" y="3697879"/>
                </a:lnTo>
                <a:lnTo>
                  <a:pt x="5142150" y="3696343"/>
                </a:lnTo>
                <a:cubicBezTo>
                  <a:pt x="5141969" y="3687348"/>
                  <a:pt x="5143738" y="3681553"/>
                  <a:pt x="5148633" y="3675099"/>
                </a:cubicBezTo>
                <a:cubicBezTo>
                  <a:pt x="5161914" y="3679519"/>
                  <a:pt x="5155297" y="3662849"/>
                  <a:pt x="5166630" y="3664068"/>
                </a:cubicBezTo>
                <a:close/>
                <a:moveTo>
                  <a:pt x="8733369" y="3664034"/>
                </a:moveTo>
                <a:lnTo>
                  <a:pt x="8732982" y="3665956"/>
                </a:lnTo>
                <a:lnTo>
                  <a:pt x="8732677" y="3666362"/>
                </a:lnTo>
                <a:lnTo>
                  <a:pt x="8729017" y="3669460"/>
                </a:lnTo>
                <a:lnTo>
                  <a:pt x="8725661" y="3667531"/>
                </a:lnTo>
                <a:close/>
                <a:moveTo>
                  <a:pt x="4023145" y="3664034"/>
                </a:moveTo>
                <a:lnTo>
                  <a:pt x="4022758" y="3665956"/>
                </a:lnTo>
                <a:lnTo>
                  <a:pt x="4022454" y="3666362"/>
                </a:lnTo>
                <a:lnTo>
                  <a:pt x="4018793" y="3669460"/>
                </a:lnTo>
                <a:lnTo>
                  <a:pt x="4015437" y="3667531"/>
                </a:lnTo>
                <a:close/>
                <a:moveTo>
                  <a:pt x="8734968" y="3663309"/>
                </a:moveTo>
                <a:lnTo>
                  <a:pt x="8734527" y="3663896"/>
                </a:lnTo>
                <a:lnTo>
                  <a:pt x="8734261" y="3663628"/>
                </a:lnTo>
                <a:close/>
                <a:moveTo>
                  <a:pt x="4024744" y="3663309"/>
                </a:moveTo>
                <a:lnTo>
                  <a:pt x="4024303" y="3663896"/>
                </a:lnTo>
                <a:lnTo>
                  <a:pt x="4024038" y="3663628"/>
                </a:lnTo>
                <a:close/>
                <a:moveTo>
                  <a:pt x="8713373" y="3661549"/>
                </a:moveTo>
                <a:lnTo>
                  <a:pt x="8717087" y="3662400"/>
                </a:lnTo>
                <a:lnTo>
                  <a:pt x="8712470" y="3664641"/>
                </a:lnTo>
                <a:lnTo>
                  <a:pt x="8711672" y="3663888"/>
                </a:lnTo>
                <a:close/>
                <a:moveTo>
                  <a:pt x="4003150" y="3661549"/>
                </a:moveTo>
                <a:lnTo>
                  <a:pt x="4006864" y="3662400"/>
                </a:lnTo>
                <a:lnTo>
                  <a:pt x="4002246" y="3664641"/>
                </a:lnTo>
                <a:lnTo>
                  <a:pt x="4001448" y="3663888"/>
                </a:lnTo>
                <a:close/>
                <a:moveTo>
                  <a:pt x="9923981" y="3654380"/>
                </a:moveTo>
                <a:cubicBezTo>
                  <a:pt x="9923340" y="3656479"/>
                  <a:pt x="9923340" y="3656479"/>
                  <a:pt x="9922699" y="3658578"/>
                </a:cubicBezTo>
                <a:cubicBezTo>
                  <a:pt x="9923994" y="3659227"/>
                  <a:pt x="9926587" y="3660524"/>
                  <a:pt x="9929177" y="3661821"/>
                </a:cubicBezTo>
                <a:cubicBezTo>
                  <a:pt x="9929818" y="3659720"/>
                  <a:pt x="9929818" y="3659720"/>
                  <a:pt x="9930459" y="3657622"/>
                </a:cubicBezTo>
                <a:cubicBezTo>
                  <a:pt x="9927868" y="3656325"/>
                  <a:pt x="9925277" y="3655028"/>
                  <a:pt x="9923981" y="3654380"/>
                </a:cubicBezTo>
                <a:close/>
                <a:moveTo>
                  <a:pt x="5213757" y="3654380"/>
                </a:moveTo>
                <a:cubicBezTo>
                  <a:pt x="5213117" y="3656479"/>
                  <a:pt x="5213117" y="3656479"/>
                  <a:pt x="5212476" y="3658578"/>
                </a:cubicBezTo>
                <a:cubicBezTo>
                  <a:pt x="5213771" y="3659227"/>
                  <a:pt x="5216363" y="3660524"/>
                  <a:pt x="5218953" y="3661821"/>
                </a:cubicBezTo>
                <a:cubicBezTo>
                  <a:pt x="5219594" y="3659720"/>
                  <a:pt x="5219594" y="3659720"/>
                  <a:pt x="5220236" y="3657622"/>
                </a:cubicBezTo>
                <a:cubicBezTo>
                  <a:pt x="5217644" y="3656325"/>
                  <a:pt x="5215053" y="3655028"/>
                  <a:pt x="5213757" y="3654380"/>
                </a:cubicBezTo>
                <a:close/>
                <a:moveTo>
                  <a:pt x="9386423" y="3636208"/>
                </a:moveTo>
                <a:cubicBezTo>
                  <a:pt x="9384429" y="3635744"/>
                  <a:pt x="9382424" y="3635629"/>
                  <a:pt x="9378364" y="3636798"/>
                </a:cubicBezTo>
                <a:cubicBezTo>
                  <a:pt x="9378267" y="3639596"/>
                  <a:pt x="9370145" y="3641935"/>
                  <a:pt x="9362122" y="3641475"/>
                </a:cubicBezTo>
                <a:cubicBezTo>
                  <a:pt x="9378071" y="3645190"/>
                  <a:pt x="9370047" y="3644731"/>
                  <a:pt x="9369950" y="3647529"/>
                </a:cubicBezTo>
                <a:cubicBezTo>
                  <a:pt x="9385801" y="3654041"/>
                  <a:pt x="9353320" y="3663395"/>
                  <a:pt x="9377096" y="3673163"/>
                </a:cubicBezTo>
                <a:cubicBezTo>
                  <a:pt x="9393240" y="3671284"/>
                  <a:pt x="9401652" y="3660554"/>
                  <a:pt x="9385801" y="3654041"/>
                </a:cubicBezTo>
                <a:cubicBezTo>
                  <a:pt x="9385996" y="3648446"/>
                  <a:pt x="9394118" y="3646107"/>
                  <a:pt x="9394411" y="3637717"/>
                </a:cubicBezTo>
                <a:cubicBezTo>
                  <a:pt x="9390399" y="3637487"/>
                  <a:pt x="9388417" y="3636673"/>
                  <a:pt x="9386423" y="3636208"/>
                </a:cubicBezTo>
                <a:close/>
                <a:moveTo>
                  <a:pt x="4676200" y="3636208"/>
                </a:moveTo>
                <a:cubicBezTo>
                  <a:pt x="4674206" y="3635744"/>
                  <a:pt x="4672200" y="3635629"/>
                  <a:pt x="4668141" y="3636798"/>
                </a:cubicBezTo>
                <a:cubicBezTo>
                  <a:pt x="4668043" y="3639596"/>
                  <a:pt x="4659921" y="3641935"/>
                  <a:pt x="4651899" y="3641475"/>
                </a:cubicBezTo>
                <a:cubicBezTo>
                  <a:pt x="4667848" y="3645190"/>
                  <a:pt x="4659823" y="3644731"/>
                  <a:pt x="4659727" y="3647529"/>
                </a:cubicBezTo>
                <a:cubicBezTo>
                  <a:pt x="4675577" y="3654041"/>
                  <a:pt x="4643096" y="3663395"/>
                  <a:pt x="4666872" y="3673163"/>
                </a:cubicBezTo>
                <a:cubicBezTo>
                  <a:pt x="4683016" y="3671284"/>
                  <a:pt x="4691428" y="3660554"/>
                  <a:pt x="4675577" y="3654041"/>
                </a:cubicBezTo>
                <a:cubicBezTo>
                  <a:pt x="4675772" y="3648446"/>
                  <a:pt x="4683894" y="3646107"/>
                  <a:pt x="4684187" y="3637717"/>
                </a:cubicBezTo>
                <a:cubicBezTo>
                  <a:pt x="4680175" y="3637487"/>
                  <a:pt x="4678193" y="3636673"/>
                  <a:pt x="4676200" y="3636208"/>
                </a:cubicBezTo>
                <a:close/>
                <a:moveTo>
                  <a:pt x="9800612" y="3630980"/>
                </a:moveTo>
                <a:cubicBezTo>
                  <a:pt x="9800612" y="3630980"/>
                  <a:pt x="9800612" y="3630980"/>
                  <a:pt x="9800542" y="3632988"/>
                </a:cubicBezTo>
                <a:cubicBezTo>
                  <a:pt x="9800542" y="3632988"/>
                  <a:pt x="9800542" y="3632988"/>
                  <a:pt x="9791516" y="3632472"/>
                </a:cubicBezTo>
                <a:cubicBezTo>
                  <a:pt x="9791516" y="3632472"/>
                  <a:pt x="9791410" y="3635485"/>
                  <a:pt x="9800437" y="3636000"/>
                </a:cubicBezTo>
                <a:cubicBezTo>
                  <a:pt x="9800542" y="3632988"/>
                  <a:pt x="9800542" y="3632988"/>
                  <a:pt x="9800542" y="3632988"/>
                </a:cubicBezTo>
                <a:cubicBezTo>
                  <a:pt x="9809569" y="3633505"/>
                  <a:pt x="9809569" y="3633505"/>
                  <a:pt x="9809569" y="3633505"/>
                </a:cubicBezTo>
                <a:cubicBezTo>
                  <a:pt x="9809640" y="3631496"/>
                  <a:pt x="9809640" y="3631496"/>
                  <a:pt x="9809640" y="3631496"/>
                </a:cubicBezTo>
                <a:cubicBezTo>
                  <a:pt x="9809640" y="3631496"/>
                  <a:pt x="9809640" y="3631496"/>
                  <a:pt x="9800612" y="3630980"/>
                </a:cubicBezTo>
                <a:close/>
                <a:moveTo>
                  <a:pt x="5090389" y="3630980"/>
                </a:moveTo>
                <a:cubicBezTo>
                  <a:pt x="5090389" y="3630980"/>
                  <a:pt x="5090389" y="3630980"/>
                  <a:pt x="5090319" y="3632988"/>
                </a:cubicBezTo>
                <a:cubicBezTo>
                  <a:pt x="5090319" y="3632988"/>
                  <a:pt x="5090319" y="3632988"/>
                  <a:pt x="5081292" y="3632472"/>
                </a:cubicBezTo>
                <a:cubicBezTo>
                  <a:pt x="5081292" y="3632472"/>
                  <a:pt x="5081187" y="3635485"/>
                  <a:pt x="5090213" y="3636000"/>
                </a:cubicBezTo>
                <a:cubicBezTo>
                  <a:pt x="5090319" y="3632988"/>
                  <a:pt x="5090319" y="3632988"/>
                  <a:pt x="5090319" y="3632988"/>
                </a:cubicBezTo>
                <a:cubicBezTo>
                  <a:pt x="5099345" y="3633505"/>
                  <a:pt x="5099345" y="3633505"/>
                  <a:pt x="5099345" y="3633505"/>
                </a:cubicBezTo>
                <a:cubicBezTo>
                  <a:pt x="5099416" y="3631496"/>
                  <a:pt x="5099416" y="3631496"/>
                  <a:pt x="5099416" y="3631496"/>
                </a:cubicBezTo>
                <a:cubicBezTo>
                  <a:pt x="5099416" y="3631496"/>
                  <a:pt x="5099416" y="3631496"/>
                  <a:pt x="5090389" y="3630980"/>
                </a:cubicBezTo>
                <a:close/>
                <a:moveTo>
                  <a:pt x="9369713" y="3625452"/>
                </a:moveTo>
                <a:cubicBezTo>
                  <a:pt x="9369713" y="3625452"/>
                  <a:pt x="9367432" y="3626076"/>
                  <a:pt x="9366276" y="3626765"/>
                </a:cubicBezTo>
                <a:cubicBezTo>
                  <a:pt x="9365122" y="3627452"/>
                  <a:pt x="9365095" y="3628207"/>
                  <a:pt x="9369608" y="3628464"/>
                </a:cubicBezTo>
                <a:cubicBezTo>
                  <a:pt x="9369608" y="3628464"/>
                  <a:pt x="9378740" y="3625968"/>
                  <a:pt x="9369713" y="3625452"/>
                </a:cubicBezTo>
                <a:close/>
                <a:moveTo>
                  <a:pt x="4659490" y="3625452"/>
                </a:moveTo>
                <a:cubicBezTo>
                  <a:pt x="4659490" y="3625452"/>
                  <a:pt x="4657208" y="3626076"/>
                  <a:pt x="4656052" y="3626765"/>
                </a:cubicBezTo>
                <a:cubicBezTo>
                  <a:pt x="4654899" y="3627452"/>
                  <a:pt x="4654872" y="3628207"/>
                  <a:pt x="4659384" y="3628464"/>
                </a:cubicBezTo>
                <a:cubicBezTo>
                  <a:pt x="4659384" y="3628464"/>
                  <a:pt x="4668516" y="3625968"/>
                  <a:pt x="4659490" y="3625452"/>
                </a:cubicBezTo>
                <a:close/>
                <a:moveTo>
                  <a:pt x="9743553" y="3624697"/>
                </a:moveTo>
                <a:cubicBezTo>
                  <a:pt x="9743466" y="3627209"/>
                  <a:pt x="9743466" y="3627209"/>
                  <a:pt x="9743378" y="3629718"/>
                </a:cubicBezTo>
                <a:cubicBezTo>
                  <a:pt x="9747139" y="3629934"/>
                  <a:pt x="9750900" y="3630149"/>
                  <a:pt x="9753732" y="3629996"/>
                </a:cubicBezTo>
                <a:cubicBezTo>
                  <a:pt x="9756564" y="3629843"/>
                  <a:pt x="9758466" y="3629324"/>
                  <a:pt x="9758510" y="3628069"/>
                </a:cubicBezTo>
                <a:cubicBezTo>
                  <a:pt x="9751076" y="3625128"/>
                  <a:pt x="9750988" y="3627639"/>
                  <a:pt x="9743553" y="3624697"/>
                </a:cubicBezTo>
                <a:close/>
                <a:moveTo>
                  <a:pt x="5033330" y="3624697"/>
                </a:moveTo>
                <a:cubicBezTo>
                  <a:pt x="5033242" y="3627209"/>
                  <a:pt x="5033242" y="3627209"/>
                  <a:pt x="5033154" y="3629718"/>
                </a:cubicBezTo>
                <a:cubicBezTo>
                  <a:pt x="5036915" y="3629934"/>
                  <a:pt x="5040677" y="3630149"/>
                  <a:pt x="5043509" y="3629996"/>
                </a:cubicBezTo>
                <a:cubicBezTo>
                  <a:pt x="5046341" y="3629843"/>
                  <a:pt x="5048242" y="3629324"/>
                  <a:pt x="5048287" y="3628069"/>
                </a:cubicBezTo>
                <a:cubicBezTo>
                  <a:pt x="5040852" y="3625128"/>
                  <a:pt x="5040764" y="3627639"/>
                  <a:pt x="5033330" y="3624697"/>
                </a:cubicBezTo>
                <a:close/>
                <a:moveTo>
                  <a:pt x="9927469" y="3623949"/>
                </a:moveTo>
                <a:cubicBezTo>
                  <a:pt x="9927372" y="3626760"/>
                  <a:pt x="9927372" y="3626760"/>
                  <a:pt x="9927273" y="3629571"/>
                </a:cubicBezTo>
                <a:cubicBezTo>
                  <a:pt x="9927175" y="3632383"/>
                  <a:pt x="9927175" y="3632383"/>
                  <a:pt x="9936203" y="3632899"/>
                </a:cubicBezTo>
                <a:cubicBezTo>
                  <a:pt x="9936203" y="3632899"/>
                  <a:pt x="9936203" y="3632899"/>
                  <a:pt x="9936301" y="3630088"/>
                </a:cubicBezTo>
                <a:cubicBezTo>
                  <a:pt x="9936398" y="3627277"/>
                  <a:pt x="9936497" y="3624465"/>
                  <a:pt x="9927469" y="3623949"/>
                </a:cubicBezTo>
                <a:close/>
                <a:moveTo>
                  <a:pt x="5217246" y="3623949"/>
                </a:moveTo>
                <a:cubicBezTo>
                  <a:pt x="5217148" y="3626760"/>
                  <a:pt x="5217148" y="3626760"/>
                  <a:pt x="5217050" y="3629571"/>
                </a:cubicBezTo>
                <a:cubicBezTo>
                  <a:pt x="5216952" y="3632383"/>
                  <a:pt x="5216952" y="3632383"/>
                  <a:pt x="5225979" y="3632899"/>
                </a:cubicBezTo>
                <a:cubicBezTo>
                  <a:pt x="5225979" y="3632899"/>
                  <a:pt x="5225979" y="3632899"/>
                  <a:pt x="5226077" y="3630088"/>
                </a:cubicBezTo>
                <a:cubicBezTo>
                  <a:pt x="5226175" y="3627277"/>
                  <a:pt x="5226273" y="3624465"/>
                  <a:pt x="5217246" y="3623949"/>
                </a:cubicBezTo>
                <a:close/>
                <a:moveTo>
                  <a:pt x="9716622" y="3609131"/>
                </a:moveTo>
                <a:cubicBezTo>
                  <a:pt x="9716525" y="3611907"/>
                  <a:pt x="9716525" y="3611907"/>
                  <a:pt x="9716429" y="3614684"/>
                </a:cubicBezTo>
                <a:cubicBezTo>
                  <a:pt x="9716429" y="3614684"/>
                  <a:pt x="9724873" y="3615167"/>
                  <a:pt x="9733319" y="3615649"/>
                </a:cubicBezTo>
                <a:cubicBezTo>
                  <a:pt x="9733414" y="3612873"/>
                  <a:pt x="9741860" y="3613357"/>
                  <a:pt x="9741860" y="3613357"/>
                </a:cubicBezTo>
                <a:lnTo>
                  <a:pt x="9724970" y="3612390"/>
                </a:lnTo>
                <a:cubicBezTo>
                  <a:pt x="9725067" y="3609614"/>
                  <a:pt x="9725067" y="3609614"/>
                  <a:pt x="9716622" y="3609131"/>
                </a:cubicBezTo>
                <a:close/>
                <a:moveTo>
                  <a:pt x="5006398" y="3609131"/>
                </a:moveTo>
                <a:cubicBezTo>
                  <a:pt x="5006302" y="3611907"/>
                  <a:pt x="5006302" y="3611907"/>
                  <a:pt x="5006205" y="3614684"/>
                </a:cubicBezTo>
                <a:cubicBezTo>
                  <a:pt x="5006205" y="3614684"/>
                  <a:pt x="5014650" y="3615167"/>
                  <a:pt x="5023095" y="3615649"/>
                </a:cubicBezTo>
                <a:cubicBezTo>
                  <a:pt x="5023191" y="3612873"/>
                  <a:pt x="5031636" y="3613357"/>
                  <a:pt x="5031636" y="3613357"/>
                </a:cubicBezTo>
                <a:lnTo>
                  <a:pt x="5014746" y="3612390"/>
                </a:lnTo>
                <a:cubicBezTo>
                  <a:pt x="5014843" y="3609614"/>
                  <a:pt x="5014843" y="3609614"/>
                  <a:pt x="5006398" y="3609131"/>
                </a:cubicBezTo>
                <a:close/>
                <a:moveTo>
                  <a:pt x="9785326" y="3593557"/>
                </a:moveTo>
                <a:lnTo>
                  <a:pt x="9785689" y="3596262"/>
                </a:lnTo>
                <a:lnTo>
                  <a:pt x="9785499" y="3596449"/>
                </a:lnTo>
                <a:lnTo>
                  <a:pt x="9784761" y="3596338"/>
                </a:lnTo>
                <a:cubicBezTo>
                  <a:pt x="9784761" y="3596338"/>
                  <a:pt x="9784858" y="3593563"/>
                  <a:pt x="9784858" y="3593563"/>
                </a:cubicBezTo>
                <a:close/>
                <a:moveTo>
                  <a:pt x="5075103" y="3593557"/>
                </a:moveTo>
                <a:lnTo>
                  <a:pt x="5075466" y="3596262"/>
                </a:lnTo>
                <a:lnTo>
                  <a:pt x="5075275" y="3596449"/>
                </a:lnTo>
                <a:lnTo>
                  <a:pt x="5074537" y="3596338"/>
                </a:lnTo>
                <a:cubicBezTo>
                  <a:pt x="5074537" y="3596338"/>
                  <a:pt x="5074634" y="3593563"/>
                  <a:pt x="5074634" y="3593563"/>
                </a:cubicBezTo>
                <a:close/>
                <a:moveTo>
                  <a:pt x="9095104" y="3584083"/>
                </a:moveTo>
                <a:cubicBezTo>
                  <a:pt x="9079577" y="3593378"/>
                  <a:pt x="9074451" y="3616327"/>
                  <a:pt x="9092237" y="3622718"/>
                </a:cubicBezTo>
                <a:cubicBezTo>
                  <a:pt x="9093743" y="3633174"/>
                  <a:pt x="9086355" y="3640438"/>
                  <a:pt x="9088615" y="3656124"/>
                </a:cubicBezTo>
                <a:cubicBezTo>
                  <a:pt x="9092685" y="3655107"/>
                  <a:pt x="9094909" y="3655906"/>
                  <a:pt x="9097038" y="3656051"/>
                </a:cubicBezTo>
                <a:cubicBezTo>
                  <a:pt x="9099167" y="3656195"/>
                  <a:pt x="9101201" y="3655687"/>
                  <a:pt x="9104895" y="3652056"/>
                </a:cubicBezTo>
                <a:cubicBezTo>
                  <a:pt x="9104141" y="3646827"/>
                  <a:pt x="9111529" y="3639564"/>
                  <a:pt x="9119668" y="3637530"/>
                </a:cubicBezTo>
                <a:cubicBezTo>
                  <a:pt x="9102635" y="3636370"/>
                  <a:pt x="9110775" y="3634335"/>
                  <a:pt x="9110023" y="3629107"/>
                </a:cubicBezTo>
                <a:cubicBezTo>
                  <a:pt x="9092237" y="3622718"/>
                  <a:pt x="9121782" y="3593667"/>
                  <a:pt x="9095104" y="3584083"/>
                </a:cubicBezTo>
                <a:close/>
                <a:moveTo>
                  <a:pt x="4384880" y="3584083"/>
                </a:moveTo>
                <a:cubicBezTo>
                  <a:pt x="4369353" y="3593378"/>
                  <a:pt x="4364228" y="3616327"/>
                  <a:pt x="4382014" y="3622718"/>
                </a:cubicBezTo>
                <a:cubicBezTo>
                  <a:pt x="4383520" y="3633174"/>
                  <a:pt x="4376132" y="3640438"/>
                  <a:pt x="4378392" y="3656124"/>
                </a:cubicBezTo>
                <a:cubicBezTo>
                  <a:pt x="4382461" y="3655107"/>
                  <a:pt x="4384686" y="3655906"/>
                  <a:pt x="4386814" y="3656051"/>
                </a:cubicBezTo>
                <a:cubicBezTo>
                  <a:pt x="4388943" y="3656195"/>
                  <a:pt x="4390978" y="3655687"/>
                  <a:pt x="4394671" y="3652056"/>
                </a:cubicBezTo>
                <a:cubicBezTo>
                  <a:pt x="4393917" y="3646827"/>
                  <a:pt x="4401306" y="3639564"/>
                  <a:pt x="4409444" y="3637530"/>
                </a:cubicBezTo>
                <a:cubicBezTo>
                  <a:pt x="4392411" y="3636370"/>
                  <a:pt x="4400552" y="3634335"/>
                  <a:pt x="4399799" y="3629107"/>
                </a:cubicBezTo>
                <a:cubicBezTo>
                  <a:pt x="4382014" y="3622718"/>
                  <a:pt x="4411558" y="3593667"/>
                  <a:pt x="4384880" y="3584083"/>
                </a:cubicBezTo>
                <a:close/>
                <a:moveTo>
                  <a:pt x="9381586" y="3582195"/>
                </a:moveTo>
                <a:cubicBezTo>
                  <a:pt x="9375369" y="3582175"/>
                  <a:pt x="9371209" y="3582608"/>
                  <a:pt x="9371163" y="3583947"/>
                </a:cubicBezTo>
                <a:cubicBezTo>
                  <a:pt x="9379344" y="3587098"/>
                  <a:pt x="9370883" y="3591980"/>
                  <a:pt x="9379063" y="3595131"/>
                </a:cubicBezTo>
                <a:cubicBezTo>
                  <a:pt x="9385245" y="3596155"/>
                  <a:pt x="9389394" y="3596057"/>
                  <a:pt x="9392270" y="3595300"/>
                </a:cubicBezTo>
                <a:cubicBezTo>
                  <a:pt x="9400898" y="3593026"/>
                  <a:pt x="9398076" y="3584816"/>
                  <a:pt x="9404352" y="3583162"/>
                </a:cubicBezTo>
                <a:cubicBezTo>
                  <a:pt x="9396078" y="3582689"/>
                  <a:pt x="9387804" y="3582216"/>
                  <a:pt x="9381586" y="3582195"/>
                </a:cubicBezTo>
                <a:close/>
                <a:moveTo>
                  <a:pt x="4671363" y="3582195"/>
                </a:moveTo>
                <a:cubicBezTo>
                  <a:pt x="4665146" y="3582175"/>
                  <a:pt x="4660986" y="3582608"/>
                  <a:pt x="4660939" y="3583947"/>
                </a:cubicBezTo>
                <a:cubicBezTo>
                  <a:pt x="4669120" y="3587098"/>
                  <a:pt x="4660659" y="3591980"/>
                  <a:pt x="4668840" y="3595131"/>
                </a:cubicBezTo>
                <a:cubicBezTo>
                  <a:pt x="4675022" y="3596155"/>
                  <a:pt x="4679170" y="3596057"/>
                  <a:pt x="4682047" y="3595300"/>
                </a:cubicBezTo>
                <a:cubicBezTo>
                  <a:pt x="4690675" y="3593026"/>
                  <a:pt x="4687853" y="3584816"/>
                  <a:pt x="4694128" y="3583162"/>
                </a:cubicBezTo>
                <a:cubicBezTo>
                  <a:pt x="4685854" y="3582689"/>
                  <a:pt x="4677580" y="3582216"/>
                  <a:pt x="4671363" y="3582195"/>
                </a:cubicBezTo>
                <a:close/>
                <a:moveTo>
                  <a:pt x="9940443" y="3580343"/>
                </a:moveTo>
                <a:cubicBezTo>
                  <a:pt x="9939170" y="3579706"/>
                  <a:pt x="9937305" y="3581014"/>
                  <a:pt x="9938577" y="3581650"/>
                </a:cubicBezTo>
                <a:cubicBezTo>
                  <a:pt x="9939256" y="3584230"/>
                  <a:pt x="9937391" y="3585538"/>
                  <a:pt x="9936797" y="3587482"/>
                </a:cubicBezTo>
                <a:cubicBezTo>
                  <a:pt x="9936204" y="3589425"/>
                  <a:pt x="9936204" y="3589425"/>
                  <a:pt x="9935611" y="3591368"/>
                </a:cubicBezTo>
                <a:cubicBezTo>
                  <a:pt x="9933322" y="3595264"/>
                  <a:pt x="9925689" y="3597746"/>
                  <a:pt x="9924448" y="3600907"/>
                </a:cubicBezTo>
                <a:cubicBezTo>
                  <a:pt x="9924036" y="3601960"/>
                  <a:pt x="9924333" y="3603089"/>
                  <a:pt x="9925776" y="3604371"/>
                </a:cubicBezTo>
                <a:cubicBezTo>
                  <a:pt x="9932645" y="3601088"/>
                  <a:pt x="9922130" y="3611509"/>
                  <a:pt x="9932903" y="3614661"/>
                </a:cubicBezTo>
                <a:cubicBezTo>
                  <a:pt x="9939179" y="3613320"/>
                  <a:pt x="9952918" y="3606752"/>
                  <a:pt x="9941972" y="3594552"/>
                </a:cubicBezTo>
                <a:cubicBezTo>
                  <a:pt x="9940701" y="3593916"/>
                  <a:pt x="9940701" y="3593916"/>
                  <a:pt x="9940701" y="3593916"/>
                </a:cubicBezTo>
                <a:cubicBezTo>
                  <a:pt x="9940701" y="3593916"/>
                  <a:pt x="9941294" y="3591973"/>
                  <a:pt x="9941887" y="3590029"/>
                </a:cubicBezTo>
                <a:cubicBezTo>
                  <a:pt x="9942480" y="3588084"/>
                  <a:pt x="9943073" y="3586141"/>
                  <a:pt x="9942395" y="3583561"/>
                </a:cubicBezTo>
                <a:cubicBezTo>
                  <a:pt x="9942987" y="3581617"/>
                  <a:pt x="9941715" y="3580980"/>
                  <a:pt x="9940443" y="3580343"/>
                </a:cubicBezTo>
                <a:close/>
                <a:moveTo>
                  <a:pt x="5230219" y="3580343"/>
                </a:moveTo>
                <a:cubicBezTo>
                  <a:pt x="5228946" y="3579706"/>
                  <a:pt x="5227081" y="3581014"/>
                  <a:pt x="5228354" y="3581650"/>
                </a:cubicBezTo>
                <a:cubicBezTo>
                  <a:pt x="5229032" y="3584230"/>
                  <a:pt x="5227167" y="3585538"/>
                  <a:pt x="5226573" y="3587482"/>
                </a:cubicBezTo>
                <a:cubicBezTo>
                  <a:pt x="5225980" y="3589425"/>
                  <a:pt x="5225980" y="3589425"/>
                  <a:pt x="5225388" y="3591368"/>
                </a:cubicBezTo>
                <a:cubicBezTo>
                  <a:pt x="5223098" y="3595264"/>
                  <a:pt x="5215465" y="3597746"/>
                  <a:pt x="5214225" y="3600907"/>
                </a:cubicBezTo>
                <a:cubicBezTo>
                  <a:pt x="5213812" y="3601960"/>
                  <a:pt x="5214109" y="3603089"/>
                  <a:pt x="5215552" y="3604371"/>
                </a:cubicBezTo>
                <a:cubicBezTo>
                  <a:pt x="5222421" y="3601088"/>
                  <a:pt x="5211907" y="3611509"/>
                  <a:pt x="5222680" y="3614661"/>
                </a:cubicBezTo>
                <a:cubicBezTo>
                  <a:pt x="5228955" y="3613320"/>
                  <a:pt x="5242695" y="3606752"/>
                  <a:pt x="5231749" y="3594552"/>
                </a:cubicBezTo>
                <a:cubicBezTo>
                  <a:pt x="5230477" y="3593916"/>
                  <a:pt x="5230477" y="3593916"/>
                  <a:pt x="5230477" y="3593916"/>
                </a:cubicBezTo>
                <a:cubicBezTo>
                  <a:pt x="5230477" y="3593916"/>
                  <a:pt x="5231070" y="3591973"/>
                  <a:pt x="5231663" y="3590029"/>
                </a:cubicBezTo>
                <a:cubicBezTo>
                  <a:pt x="5232257" y="3588084"/>
                  <a:pt x="5232850" y="3586141"/>
                  <a:pt x="5232171" y="3583561"/>
                </a:cubicBezTo>
                <a:cubicBezTo>
                  <a:pt x="5232764" y="3581617"/>
                  <a:pt x="5231491" y="3580980"/>
                  <a:pt x="5230219" y="3580343"/>
                </a:cubicBezTo>
                <a:close/>
                <a:moveTo>
                  <a:pt x="8775907" y="3577817"/>
                </a:moveTo>
                <a:cubicBezTo>
                  <a:pt x="8785968" y="3586054"/>
                  <a:pt x="8779643" y="3603763"/>
                  <a:pt x="8805346" y="3597341"/>
                </a:cubicBezTo>
                <a:cubicBezTo>
                  <a:pt x="8804599" y="3592152"/>
                  <a:pt x="8795283" y="3589103"/>
                  <a:pt x="8803851" y="3586963"/>
                </a:cubicBezTo>
                <a:cubicBezTo>
                  <a:pt x="8813913" y="3595201"/>
                  <a:pt x="8805346" y="3597341"/>
                  <a:pt x="8814661" y="3600391"/>
                </a:cubicBezTo>
                <a:cubicBezTo>
                  <a:pt x="8807588" y="3612909"/>
                  <a:pt x="8798274" y="3609861"/>
                  <a:pt x="8789707" y="3612001"/>
                </a:cubicBezTo>
                <a:cubicBezTo>
                  <a:pt x="8773317" y="3621472"/>
                  <a:pt x="8783381" y="3629709"/>
                  <a:pt x="8777057" y="3647418"/>
                </a:cubicBezTo>
                <a:cubicBezTo>
                  <a:pt x="8776308" y="3642229"/>
                  <a:pt x="8767743" y="3644368"/>
                  <a:pt x="8767743" y="3644368"/>
                </a:cubicBezTo>
                <a:cubicBezTo>
                  <a:pt x="8768490" y="3649557"/>
                  <a:pt x="8768490" y="3649557"/>
                  <a:pt x="8777804" y="3652605"/>
                </a:cubicBezTo>
                <a:cubicBezTo>
                  <a:pt x="8777057" y="3647418"/>
                  <a:pt x="8777057" y="3647418"/>
                  <a:pt x="8777057" y="3647418"/>
                </a:cubicBezTo>
                <a:cubicBezTo>
                  <a:pt x="8786371" y="3650466"/>
                  <a:pt x="8779298" y="3662984"/>
                  <a:pt x="8779298" y="3662984"/>
                </a:cubicBezTo>
                <a:cubicBezTo>
                  <a:pt x="8770733" y="3665125"/>
                  <a:pt x="8770733" y="3665125"/>
                  <a:pt x="8770733" y="3665125"/>
                </a:cubicBezTo>
                <a:cubicBezTo>
                  <a:pt x="8769985" y="3659936"/>
                  <a:pt x="8762165" y="3667265"/>
                  <a:pt x="8761418" y="3662077"/>
                </a:cubicBezTo>
                <a:cubicBezTo>
                  <a:pt x="8760670" y="3656886"/>
                  <a:pt x="8760670" y="3656886"/>
                  <a:pt x="8760670" y="3656886"/>
                </a:cubicBezTo>
                <a:cubicBezTo>
                  <a:pt x="8759923" y="3651699"/>
                  <a:pt x="8759923" y="3651699"/>
                  <a:pt x="8752103" y="3659027"/>
                </a:cubicBezTo>
                <a:cubicBezTo>
                  <a:pt x="8752851" y="3664217"/>
                  <a:pt x="8753599" y="3669406"/>
                  <a:pt x="8745777" y="3676737"/>
                </a:cubicBezTo>
                <a:cubicBezTo>
                  <a:pt x="8744283" y="3666358"/>
                  <a:pt x="8734220" y="3658119"/>
                  <a:pt x="8741293" y="3645601"/>
                </a:cubicBezTo>
                <a:cubicBezTo>
                  <a:pt x="8732725" y="3647741"/>
                  <a:pt x="8732725" y="3647741"/>
                  <a:pt x="8732725" y="3647741"/>
                </a:cubicBezTo>
                <a:cubicBezTo>
                  <a:pt x="8724159" y="3649882"/>
                  <a:pt x="8724905" y="3655071"/>
                  <a:pt x="8716341" y="3657211"/>
                </a:cubicBezTo>
                <a:lnTo>
                  <a:pt x="8716335" y="3657206"/>
                </a:lnTo>
                <a:lnTo>
                  <a:pt x="8718635" y="3650437"/>
                </a:lnTo>
                <a:cubicBezTo>
                  <a:pt x="8719527" y="3648032"/>
                  <a:pt x="8720689" y="3645746"/>
                  <a:pt x="8722727" y="3643883"/>
                </a:cubicBezTo>
                <a:lnTo>
                  <a:pt x="8731620" y="3640063"/>
                </a:lnTo>
                <a:lnTo>
                  <a:pt x="8731979" y="3642552"/>
                </a:lnTo>
                <a:cubicBezTo>
                  <a:pt x="8740546" y="3640412"/>
                  <a:pt x="8739798" y="3635222"/>
                  <a:pt x="8748366" y="3633082"/>
                </a:cubicBezTo>
                <a:cubicBezTo>
                  <a:pt x="8756933" y="3630942"/>
                  <a:pt x="8764754" y="3623611"/>
                  <a:pt x="8764006" y="3618422"/>
                </a:cubicBezTo>
                <a:cubicBezTo>
                  <a:pt x="8746871" y="3622704"/>
                  <a:pt x="8753197" y="3604995"/>
                  <a:pt x="8761763" y="3602855"/>
                </a:cubicBezTo>
                <a:cubicBezTo>
                  <a:pt x="8752449" y="3599807"/>
                  <a:pt x="8760269" y="3592475"/>
                  <a:pt x="8751701" y="3594616"/>
                </a:cubicBezTo>
                <a:cubicBezTo>
                  <a:pt x="8768833" y="3590336"/>
                  <a:pt x="8768086" y="3585146"/>
                  <a:pt x="8767339" y="3579958"/>
                </a:cubicBezTo>
                <a:cubicBezTo>
                  <a:pt x="8768086" y="3585146"/>
                  <a:pt x="8776655" y="3583006"/>
                  <a:pt x="8775907" y="3577817"/>
                </a:cubicBezTo>
                <a:close/>
                <a:moveTo>
                  <a:pt x="4065683" y="3577817"/>
                </a:moveTo>
                <a:cubicBezTo>
                  <a:pt x="4075745" y="3586054"/>
                  <a:pt x="4069420" y="3603763"/>
                  <a:pt x="4095122" y="3597341"/>
                </a:cubicBezTo>
                <a:cubicBezTo>
                  <a:pt x="4094376" y="3592152"/>
                  <a:pt x="4085060" y="3589103"/>
                  <a:pt x="4093627" y="3586963"/>
                </a:cubicBezTo>
                <a:cubicBezTo>
                  <a:pt x="4103690" y="3595201"/>
                  <a:pt x="4095122" y="3597341"/>
                  <a:pt x="4104438" y="3600391"/>
                </a:cubicBezTo>
                <a:cubicBezTo>
                  <a:pt x="4097364" y="3612909"/>
                  <a:pt x="4088051" y="3609861"/>
                  <a:pt x="4079483" y="3612001"/>
                </a:cubicBezTo>
                <a:cubicBezTo>
                  <a:pt x="4063094" y="3621472"/>
                  <a:pt x="4073157" y="3629709"/>
                  <a:pt x="4066833" y="3647418"/>
                </a:cubicBezTo>
                <a:cubicBezTo>
                  <a:pt x="4066085" y="3642229"/>
                  <a:pt x="4057519" y="3644368"/>
                  <a:pt x="4057519" y="3644368"/>
                </a:cubicBezTo>
                <a:cubicBezTo>
                  <a:pt x="4058267" y="3649557"/>
                  <a:pt x="4058267" y="3649557"/>
                  <a:pt x="4067580" y="3652605"/>
                </a:cubicBezTo>
                <a:cubicBezTo>
                  <a:pt x="4066833" y="3647418"/>
                  <a:pt x="4066833" y="3647418"/>
                  <a:pt x="4066833" y="3647418"/>
                </a:cubicBezTo>
                <a:cubicBezTo>
                  <a:pt x="4076147" y="3650466"/>
                  <a:pt x="4069075" y="3662984"/>
                  <a:pt x="4069075" y="3662984"/>
                </a:cubicBezTo>
                <a:cubicBezTo>
                  <a:pt x="4060510" y="3665125"/>
                  <a:pt x="4060510" y="3665125"/>
                  <a:pt x="4060510" y="3665125"/>
                </a:cubicBezTo>
                <a:cubicBezTo>
                  <a:pt x="4059763" y="3659936"/>
                  <a:pt x="4051942" y="3667265"/>
                  <a:pt x="4051194" y="3662077"/>
                </a:cubicBezTo>
                <a:cubicBezTo>
                  <a:pt x="4050447" y="3656886"/>
                  <a:pt x="4050447" y="3656886"/>
                  <a:pt x="4050447" y="3656886"/>
                </a:cubicBezTo>
                <a:cubicBezTo>
                  <a:pt x="4049699" y="3651699"/>
                  <a:pt x="4049699" y="3651699"/>
                  <a:pt x="4041880" y="3659027"/>
                </a:cubicBezTo>
                <a:cubicBezTo>
                  <a:pt x="4042627" y="3664217"/>
                  <a:pt x="4043375" y="3669406"/>
                  <a:pt x="4035554" y="3676737"/>
                </a:cubicBezTo>
                <a:cubicBezTo>
                  <a:pt x="4034060" y="3666358"/>
                  <a:pt x="4023996" y="3658119"/>
                  <a:pt x="4031070" y="3645601"/>
                </a:cubicBezTo>
                <a:cubicBezTo>
                  <a:pt x="4022502" y="3647741"/>
                  <a:pt x="4022502" y="3647741"/>
                  <a:pt x="4022502" y="3647741"/>
                </a:cubicBezTo>
                <a:cubicBezTo>
                  <a:pt x="4013935" y="3649882"/>
                  <a:pt x="4014682" y="3655071"/>
                  <a:pt x="4006117" y="3657211"/>
                </a:cubicBezTo>
                <a:lnTo>
                  <a:pt x="4006111" y="3657206"/>
                </a:lnTo>
                <a:lnTo>
                  <a:pt x="4008411" y="3650437"/>
                </a:lnTo>
                <a:cubicBezTo>
                  <a:pt x="4009303" y="3648032"/>
                  <a:pt x="4010465" y="3645746"/>
                  <a:pt x="4012504" y="3643883"/>
                </a:cubicBezTo>
                <a:lnTo>
                  <a:pt x="4021396" y="3640063"/>
                </a:lnTo>
                <a:lnTo>
                  <a:pt x="4021755" y="3642552"/>
                </a:lnTo>
                <a:cubicBezTo>
                  <a:pt x="4030322" y="3640412"/>
                  <a:pt x="4029574" y="3635222"/>
                  <a:pt x="4038142" y="3633082"/>
                </a:cubicBezTo>
                <a:cubicBezTo>
                  <a:pt x="4046710" y="3630942"/>
                  <a:pt x="4054530" y="3623611"/>
                  <a:pt x="4053782" y="3618422"/>
                </a:cubicBezTo>
                <a:cubicBezTo>
                  <a:pt x="4036647" y="3622704"/>
                  <a:pt x="4042974" y="3604995"/>
                  <a:pt x="4051539" y="3602855"/>
                </a:cubicBezTo>
                <a:cubicBezTo>
                  <a:pt x="4042225" y="3599807"/>
                  <a:pt x="4050045" y="3592475"/>
                  <a:pt x="4041477" y="3594616"/>
                </a:cubicBezTo>
                <a:cubicBezTo>
                  <a:pt x="4058610" y="3590336"/>
                  <a:pt x="4057862" y="3585146"/>
                  <a:pt x="4057116" y="3579958"/>
                </a:cubicBezTo>
                <a:cubicBezTo>
                  <a:pt x="4057862" y="3585146"/>
                  <a:pt x="4066431" y="3583006"/>
                  <a:pt x="4065683" y="3577817"/>
                </a:cubicBezTo>
                <a:close/>
                <a:moveTo>
                  <a:pt x="9068522" y="3575168"/>
                </a:moveTo>
                <a:cubicBezTo>
                  <a:pt x="9059365" y="3577456"/>
                  <a:pt x="9050209" y="3579744"/>
                  <a:pt x="9060041" y="3582148"/>
                </a:cubicBezTo>
                <a:cubicBezTo>
                  <a:pt x="9060041" y="3582148"/>
                  <a:pt x="9060717" y="3586842"/>
                  <a:pt x="9069874" y="3584553"/>
                </a:cubicBezTo>
                <a:cubicBezTo>
                  <a:pt x="9069199" y="3579861"/>
                  <a:pt x="9069199" y="3579861"/>
                  <a:pt x="9068522" y="3575168"/>
                </a:cubicBezTo>
                <a:close/>
                <a:moveTo>
                  <a:pt x="4358299" y="3575168"/>
                </a:moveTo>
                <a:cubicBezTo>
                  <a:pt x="4349142" y="3577456"/>
                  <a:pt x="4339985" y="3579744"/>
                  <a:pt x="4349818" y="3582148"/>
                </a:cubicBezTo>
                <a:cubicBezTo>
                  <a:pt x="4349818" y="3582148"/>
                  <a:pt x="4350493" y="3586842"/>
                  <a:pt x="4359650" y="3584553"/>
                </a:cubicBezTo>
                <a:cubicBezTo>
                  <a:pt x="4358975" y="3579861"/>
                  <a:pt x="4358975" y="3579861"/>
                  <a:pt x="4358299" y="3575168"/>
                </a:cubicBezTo>
                <a:close/>
                <a:moveTo>
                  <a:pt x="9413676" y="3575143"/>
                </a:moveTo>
                <a:cubicBezTo>
                  <a:pt x="9413676" y="3575143"/>
                  <a:pt x="9413580" y="3577905"/>
                  <a:pt x="9405055" y="3577418"/>
                </a:cubicBezTo>
                <a:cubicBezTo>
                  <a:pt x="9405008" y="3578798"/>
                  <a:pt x="9402853" y="3579366"/>
                  <a:pt x="9401775" y="3579651"/>
                </a:cubicBezTo>
                <a:cubicBezTo>
                  <a:pt x="9400696" y="3579935"/>
                  <a:pt x="9400696" y="3579935"/>
                  <a:pt x="9404959" y="3580179"/>
                </a:cubicBezTo>
                <a:cubicBezTo>
                  <a:pt x="9404959" y="3580179"/>
                  <a:pt x="9413484" y="3580667"/>
                  <a:pt x="9413484" y="3580667"/>
                </a:cubicBezTo>
                <a:cubicBezTo>
                  <a:pt x="9413580" y="3577905"/>
                  <a:pt x="9413580" y="3577905"/>
                  <a:pt x="9413676" y="3575143"/>
                </a:cubicBezTo>
                <a:close/>
                <a:moveTo>
                  <a:pt x="4703453" y="3575143"/>
                </a:moveTo>
                <a:cubicBezTo>
                  <a:pt x="4703453" y="3575143"/>
                  <a:pt x="4703357" y="3577905"/>
                  <a:pt x="4694831" y="3577418"/>
                </a:cubicBezTo>
                <a:cubicBezTo>
                  <a:pt x="4694784" y="3578798"/>
                  <a:pt x="4692630" y="3579366"/>
                  <a:pt x="4691552" y="3579651"/>
                </a:cubicBezTo>
                <a:cubicBezTo>
                  <a:pt x="4690473" y="3579935"/>
                  <a:pt x="4690473" y="3579935"/>
                  <a:pt x="4694736" y="3580179"/>
                </a:cubicBezTo>
                <a:cubicBezTo>
                  <a:pt x="4694736" y="3580179"/>
                  <a:pt x="4703260" y="3580667"/>
                  <a:pt x="4703260" y="3580667"/>
                </a:cubicBezTo>
                <a:cubicBezTo>
                  <a:pt x="4703357" y="3577905"/>
                  <a:pt x="4703357" y="3577905"/>
                  <a:pt x="4703453" y="3575143"/>
                </a:cubicBezTo>
                <a:close/>
                <a:moveTo>
                  <a:pt x="9439545" y="3568071"/>
                </a:moveTo>
                <a:cubicBezTo>
                  <a:pt x="9439545" y="3568071"/>
                  <a:pt x="9439449" y="3570832"/>
                  <a:pt x="9439449" y="3570832"/>
                </a:cubicBezTo>
                <a:cubicBezTo>
                  <a:pt x="9439353" y="3573593"/>
                  <a:pt x="9431831" y="3573163"/>
                  <a:pt x="9431735" y="3575924"/>
                </a:cubicBezTo>
                <a:cubicBezTo>
                  <a:pt x="9435448" y="3577520"/>
                  <a:pt x="9439209" y="3577736"/>
                  <a:pt x="9442053" y="3577207"/>
                </a:cubicBezTo>
                <a:cubicBezTo>
                  <a:pt x="9444898" y="3576678"/>
                  <a:pt x="9446827" y="3575404"/>
                  <a:pt x="9446875" y="3574023"/>
                </a:cubicBezTo>
                <a:cubicBezTo>
                  <a:pt x="9446875" y="3574023"/>
                  <a:pt x="9446972" y="3571263"/>
                  <a:pt x="9446972" y="3571263"/>
                </a:cubicBezTo>
                <a:cubicBezTo>
                  <a:pt x="9447067" y="3568501"/>
                  <a:pt x="9447067" y="3568501"/>
                  <a:pt x="9439545" y="3568071"/>
                </a:cubicBezTo>
                <a:close/>
                <a:moveTo>
                  <a:pt x="4729322" y="3568071"/>
                </a:moveTo>
                <a:cubicBezTo>
                  <a:pt x="4729322" y="3568071"/>
                  <a:pt x="4729226" y="3570832"/>
                  <a:pt x="4729226" y="3570832"/>
                </a:cubicBezTo>
                <a:cubicBezTo>
                  <a:pt x="4729129" y="3573593"/>
                  <a:pt x="4721607" y="3573163"/>
                  <a:pt x="4721511" y="3575924"/>
                </a:cubicBezTo>
                <a:cubicBezTo>
                  <a:pt x="4725224" y="3577520"/>
                  <a:pt x="4728985" y="3577736"/>
                  <a:pt x="4731830" y="3577207"/>
                </a:cubicBezTo>
                <a:cubicBezTo>
                  <a:pt x="4734675" y="3576678"/>
                  <a:pt x="4736603" y="3575404"/>
                  <a:pt x="4736652" y="3574023"/>
                </a:cubicBezTo>
                <a:cubicBezTo>
                  <a:pt x="4736652" y="3574023"/>
                  <a:pt x="4736748" y="3571263"/>
                  <a:pt x="4736748" y="3571263"/>
                </a:cubicBezTo>
                <a:cubicBezTo>
                  <a:pt x="4736844" y="3568501"/>
                  <a:pt x="4736844" y="3568501"/>
                  <a:pt x="4729322" y="3568071"/>
                </a:cubicBezTo>
                <a:close/>
                <a:moveTo>
                  <a:pt x="9371246" y="3567183"/>
                </a:moveTo>
                <a:cubicBezTo>
                  <a:pt x="9364709" y="3570959"/>
                  <a:pt x="9372555" y="3575558"/>
                  <a:pt x="9380524" y="3576663"/>
                </a:cubicBezTo>
                <a:cubicBezTo>
                  <a:pt x="9383181" y="3577031"/>
                  <a:pt x="9385851" y="3577011"/>
                  <a:pt x="9388006" y="3576442"/>
                </a:cubicBezTo>
                <a:cubicBezTo>
                  <a:pt x="9388103" y="3573680"/>
                  <a:pt x="9388103" y="3573680"/>
                  <a:pt x="9396627" y="3574167"/>
                </a:cubicBezTo>
                <a:cubicBezTo>
                  <a:pt x="9379579" y="3573193"/>
                  <a:pt x="9379771" y="3567671"/>
                  <a:pt x="9371246" y="3567183"/>
                </a:cubicBezTo>
                <a:close/>
                <a:moveTo>
                  <a:pt x="4661023" y="3567183"/>
                </a:moveTo>
                <a:cubicBezTo>
                  <a:pt x="4654485" y="3570959"/>
                  <a:pt x="4662332" y="3575558"/>
                  <a:pt x="4670301" y="3576663"/>
                </a:cubicBezTo>
                <a:cubicBezTo>
                  <a:pt x="4672957" y="3577031"/>
                  <a:pt x="4675627" y="3577011"/>
                  <a:pt x="4677783" y="3576442"/>
                </a:cubicBezTo>
                <a:cubicBezTo>
                  <a:pt x="4677880" y="3573680"/>
                  <a:pt x="4677880" y="3573680"/>
                  <a:pt x="4686404" y="3574167"/>
                </a:cubicBezTo>
                <a:cubicBezTo>
                  <a:pt x="4669355" y="3573193"/>
                  <a:pt x="4669547" y="3567671"/>
                  <a:pt x="4661023" y="3567183"/>
                </a:cubicBezTo>
                <a:close/>
                <a:moveTo>
                  <a:pt x="9405950" y="3566149"/>
                </a:moveTo>
                <a:cubicBezTo>
                  <a:pt x="9397927" y="3565690"/>
                  <a:pt x="9389799" y="3568243"/>
                  <a:pt x="9389693" y="3571256"/>
                </a:cubicBezTo>
                <a:cubicBezTo>
                  <a:pt x="9397612" y="3574728"/>
                  <a:pt x="9405739" y="3572174"/>
                  <a:pt x="9405635" y="3575186"/>
                </a:cubicBezTo>
                <a:cubicBezTo>
                  <a:pt x="9413762" y="3572633"/>
                  <a:pt x="9405845" y="3569162"/>
                  <a:pt x="9405950" y="3566149"/>
                </a:cubicBezTo>
                <a:close/>
                <a:moveTo>
                  <a:pt x="4695726" y="3566149"/>
                </a:moveTo>
                <a:cubicBezTo>
                  <a:pt x="4687704" y="3565690"/>
                  <a:pt x="4679575" y="3568243"/>
                  <a:pt x="4679469" y="3571256"/>
                </a:cubicBezTo>
                <a:cubicBezTo>
                  <a:pt x="4687388" y="3574728"/>
                  <a:pt x="4695516" y="3572174"/>
                  <a:pt x="4695411" y="3575186"/>
                </a:cubicBezTo>
                <a:cubicBezTo>
                  <a:pt x="4703538" y="3572633"/>
                  <a:pt x="4695622" y="3569162"/>
                  <a:pt x="4695726" y="3566149"/>
                </a:cubicBezTo>
                <a:close/>
                <a:moveTo>
                  <a:pt x="782784" y="3561019"/>
                </a:moveTo>
                <a:cubicBezTo>
                  <a:pt x="773109" y="3568154"/>
                  <a:pt x="763435" y="3575292"/>
                  <a:pt x="766015" y="3582974"/>
                </a:cubicBezTo>
                <a:cubicBezTo>
                  <a:pt x="766015" y="3582974"/>
                  <a:pt x="779564" y="3587361"/>
                  <a:pt x="782144" y="3595043"/>
                </a:cubicBezTo>
                <a:cubicBezTo>
                  <a:pt x="791817" y="3587907"/>
                  <a:pt x="774401" y="3571996"/>
                  <a:pt x="785365" y="3568701"/>
                </a:cubicBezTo>
                <a:cubicBezTo>
                  <a:pt x="784074" y="3564860"/>
                  <a:pt x="784074" y="3564860"/>
                  <a:pt x="784074" y="3564860"/>
                </a:cubicBezTo>
                <a:cubicBezTo>
                  <a:pt x="782784" y="3561019"/>
                  <a:pt x="782784" y="3561019"/>
                  <a:pt x="782784" y="3561019"/>
                </a:cubicBezTo>
                <a:close/>
                <a:moveTo>
                  <a:pt x="769445" y="3557245"/>
                </a:moveTo>
                <a:cubicBezTo>
                  <a:pt x="758460" y="3556487"/>
                  <a:pt x="760938" y="3563863"/>
                  <a:pt x="752431" y="3570478"/>
                </a:cubicBezTo>
                <a:cubicBezTo>
                  <a:pt x="751192" y="3566791"/>
                  <a:pt x="751192" y="3566791"/>
                  <a:pt x="751192" y="3566791"/>
                </a:cubicBezTo>
                <a:cubicBezTo>
                  <a:pt x="751192" y="3566791"/>
                  <a:pt x="751192" y="3566791"/>
                  <a:pt x="749953" y="3563103"/>
                </a:cubicBezTo>
                <a:cubicBezTo>
                  <a:pt x="749953" y="3563103"/>
                  <a:pt x="749953" y="3563103"/>
                  <a:pt x="740204" y="3566033"/>
                </a:cubicBezTo>
                <a:cubicBezTo>
                  <a:pt x="741443" y="3569721"/>
                  <a:pt x="741443" y="3569721"/>
                  <a:pt x="742683" y="3573408"/>
                </a:cubicBezTo>
                <a:cubicBezTo>
                  <a:pt x="743922" y="3577096"/>
                  <a:pt x="745160" y="3580784"/>
                  <a:pt x="756147" y="3581542"/>
                </a:cubicBezTo>
                <a:cubicBezTo>
                  <a:pt x="754908" y="3577854"/>
                  <a:pt x="753669" y="3574165"/>
                  <a:pt x="753669" y="3574165"/>
                </a:cubicBezTo>
                <a:cubicBezTo>
                  <a:pt x="765893" y="3578613"/>
                  <a:pt x="771924" y="3564620"/>
                  <a:pt x="769445" y="3557245"/>
                </a:cubicBezTo>
                <a:close/>
                <a:moveTo>
                  <a:pt x="9448486" y="3549465"/>
                </a:moveTo>
                <a:cubicBezTo>
                  <a:pt x="9440119" y="3551669"/>
                  <a:pt x="9440025" y="3554348"/>
                  <a:pt x="9423477" y="3553401"/>
                </a:cubicBezTo>
                <a:cubicBezTo>
                  <a:pt x="9431752" y="3553874"/>
                  <a:pt x="9423384" y="3556078"/>
                  <a:pt x="9431659" y="3556551"/>
                </a:cubicBezTo>
                <a:cubicBezTo>
                  <a:pt x="9431565" y="3559230"/>
                  <a:pt x="9431565" y="3559230"/>
                  <a:pt x="9431565" y="3559230"/>
                </a:cubicBezTo>
                <a:cubicBezTo>
                  <a:pt x="9431565" y="3559230"/>
                  <a:pt x="9439839" y="3559703"/>
                  <a:pt x="9439839" y="3559703"/>
                </a:cubicBezTo>
                <a:cubicBezTo>
                  <a:pt x="9439747" y="3562381"/>
                  <a:pt x="9431471" y="3561908"/>
                  <a:pt x="9439653" y="3565058"/>
                </a:cubicBezTo>
                <a:cubicBezTo>
                  <a:pt x="9456293" y="3563327"/>
                  <a:pt x="9448299" y="3554820"/>
                  <a:pt x="9448486" y="3549465"/>
                </a:cubicBezTo>
                <a:close/>
                <a:moveTo>
                  <a:pt x="4738262" y="3549465"/>
                </a:moveTo>
                <a:cubicBezTo>
                  <a:pt x="4729896" y="3551669"/>
                  <a:pt x="4729802" y="3554348"/>
                  <a:pt x="4713253" y="3553401"/>
                </a:cubicBezTo>
                <a:cubicBezTo>
                  <a:pt x="4721528" y="3553874"/>
                  <a:pt x="4713161" y="3556078"/>
                  <a:pt x="4721435" y="3556551"/>
                </a:cubicBezTo>
                <a:cubicBezTo>
                  <a:pt x="4721342" y="3559230"/>
                  <a:pt x="4721342" y="3559230"/>
                  <a:pt x="4721342" y="3559230"/>
                </a:cubicBezTo>
                <a:cubicBezTo>
                  <a:pt x="4721342" y="3559230"/>
                  <a:pt x="4729616" y="3559703"/>
                  <a:pt x="4729616" y="3559703"/>
                </a:cubicBezTo>
                <a:cubicBezTo>
                  <a:pt x="4729523" y="3562381"/>
                  <a:pt x="4721248" y="3561908"/>
                  <a:pt x="4729429" y="3565058"/>
                </a:cubicBezTo>
                <a:cubicBezTo>
                  <a:pt x="4746070" y="3563327"/>
                  <a:pt x="4738075" y="3554820"/>
                  <a:pt x="4738262" y="3549465"/>
                </a:cubicBezTo>
                <a:close/>
                <a:moveTo>
                  <a:pt x="9820306" y="3547605"/>
                </a:moveTo>
                <a:cubicBezTo>
                  <a:pt x="9824552" y="3547152"/>
                  <a:pt x="9828775" y="3547394"/>
                  <a:pt x="9828727" y="3548782"/>
                </a:cubicBezTo>
                <a:cubicBezTo>
                  <a:pt x="9828727" y="3548782"/>
                  <a:pt x="9828630" y="3551558"/>
                  <a:pt x="9828630" y="3551558"/>
                </a:cubicBezTo>
                <a:cubicBezTo>
                  <a:pt x="9828630" y="3551558"/>
                  <a:pt x="9820184" y="3551074"/>
                  <a:pt x="9820088" y="3553851"/>
                </a:cubicBezTo>
                <a:cubicBezTo>
                  <a:pt x="9820088" y="3553851"/>
                  <a:pt x="9811642" y="3553368"/>
                  <a:pt x="9811642" y="3553368"/>
                </a:cubicBezTo>
                <a:cubicBezTo>
                  <a:pt x="9811740" y="3550592"/>
                  <a:pt x="9811740" y="3550592"/>
                  <a:pt x="9811740" y="3550592"/>
                </a:cubicBezTo>
                <a:cubicBezTo>
                  <a:pt x="9811788" y="3549204"/>
                  <a:pt x="9816059" y="3548057"/>
                  <a:pt x="9820306" y="3547605"/>
                </a:cubicBezTo>
                <a:close/>
                <a:moveTo>
                  <a:pt x="5110082" y="3547605"/>
                </a:moveTo>
                <a:cubicBezTo>
                  <a:pt x="5114329" y="3547152"/>
                  <a:pt x="5118551" y="3547394"/>
                  <a:pt x="5118503" y="3548782"/>
                </a:cubicBezTo>
                <a:cubicBezTo>
                  <a:pt x="5118503" y="3548782"/>
                  <a:pt x="5118406" y="3551558"/>
                  <a:pt x="5118406" y="3551558"/>
                </a:cubicBezTo>
                <a:cubicBezTo>
                  <a:pt x="5118406" y="3551558"/>
                  <a:pt x="5109961" y="3551074"/>
                  <a:pt x="5109864" y="3553851"/>
                </a:cubicBezTo>
                <a:cubicBezTo>
                  <a:pt x="5109864" y="3553851"/>
                  <a:pt x="5101419" y="3553368"/>
                  <a:pt x="5101419" y="3553368"/>
                </a:cubicBezTo>
                <a:cubicBezTo>
                  <a:pt x="5101516" y="3550592"/>
                  <a:pt x="5101516" y="3550592"/>
                  <a:pt x="5101516" y="3550592"/>
                </a:cubicBezTo>
                <a:cubicBezTo>
                  <a:pt x="5101565" y="3549204"/>
                  <a:pt x="5105836" y="3548057"/>
                  <a:pt x="5110082" y="3547605"/>
                </a:cubicBezTo>
                <a:close/>
                <a:moveTo>
                  <a:pt x="9397189" y="3546531"/>
                </a:moveTo>
                <a:cubicBezTo>
                  <a:pt x="9397094" y="3549257"/>
                  <a:pt x="9396998" y="3551982"/>
                  <a:pt x="9388573" y="3551500"/>
                </a:cubicBezTo>
                <a:cubicBezTo>
                  <a:pt x="9388765" y="3546049"/>
                  <a:pt x="9380151" y="3551019"/>
                  <a:pt x="9371726" y="3550537"/>
                </a:cubicBezTo>
                <a:cubicBezTo>
                  <a:pt x="9365194" y="3556308"/>
                  <a:pt x="9377670" y="3561630"/>
                  <a:pt x="9391504" y="3562038"/>
                </a:cubicBezTo>
                <a:cubicBezTo>
                  <a:pt x="9396115" y="3562173"/>
                  <a:pt x="9400877" y="3561763"/>
                  <a:pt x="9405138" y="3560641"/>
                </a:cubicBezTo>
                <a:cubicBezTo>
                  <a:pt x="9405233" y="3557915"/>
                  <a:pt x="9405422" y="3552464"/>
                  <a:pt x="9405422" y="3552464"/>
                </a:cubicBezTo>
                <a:cubicBezTo>
                  <a:pt x="9396998" y="3551982"/>
                  <a:pt x="9405517" y="3549738"/>
                  <a:pt x="9397189" y="3546531"/>
                </a:cubicBezTo>
                <a:close/>
                <a:moveTo>
                  <a:pt x="4686965" y="3546531"/>
                </a:moveTo>
                <a:cubicBezTo>
                  <a:pt x="4686870" y="3549257"/>
                  <a:pt x="4686775" y="3551982"/>
                  <a:pt x="4678350" y="3551500"/>
                </a:cubicBezTo>
                <a:cubicBezTo>
                  <a:pt x="4678541" y="3546049"/>
                  <a:pt x="4669927" y="3551019"/>
                  <a:pt x="4661502" y="3550537"/>
                </a:cubicBezTo>
                <a:cubicBezTo>
                  <a:pt x="4654970" y="3556308"/>
                  <a:pt x="4667447" y="3561630"/>
                  <a:pt x="4681280" y="3562038"/>
                </a:cubicBezTo>
                <a:cubicBezTo>
                  <a:pt x="4685892" y="3562173"/>
                  <a:pt x="4690654" y="3561763"/>
                  <a:pt x="4694914" y="3560641"/>
                </a:cubicBezTo>
                <a:cubicBezTo>
                  <a:pt x="4695009" y="3557915"/>
                  <a:pt x="4695198" y="3552464"/>
                  <a:pt x="4695198" y="3552464"/>
                </a:cubicBezTo>
                <a:cubicBezTo>
                  <a:pt x="4686775" y="3551982"/>
                  <a:pt x="4695294" y="3549738"/>
                  <a:pt x="4686965" y="3546531"/>
                </a:cubicBezTo>
                <a:close/>
                <a:moveTo>
                  <a:pt x="9089156" y="3542789"/>
                </a:moveTo>
                <a:cubicBezTo>
                  <a:pt x="9079998" y="3545078"/>
                  <a:pt x="9071576" y="3552460"/>
                  <a:pt x="9072309" y="3557555"/>
                </a:cubicBezTo>
                <a:cubicBezTo>
                  <a:pt x="9073044" y="3562650"/>
                  <a:pt x="9082200" y="3560362"/>
                  <a:pt x="9082200" y="3560362"/>
                </a:cubicBezTo>
                <a:cubicBezTo>
                  <a:pt x="9082933" y="3565457"/>
                  <a:pt x="9075245" y="3577934"/>
                  <a:pt x="9085134" y="3580741"/>
                </a:cubicBezTo>
                <a:cubicBezTo>
                  <a:pt x="9084400" y="3575646"/>
                  <a:pt x="9094293" y="3578453"/>
                  <a:pt x="9094293" y="3578453"/>
                </a:cubicBezTo>
                <a:cubicBezTo>
                  <a:pt x="9093192" y="3570812"/>
                  <a:pt x="9096670" y="3562025"/>
                  <a:pt x="9098041" y="3555085"/>
                </a:cubicBezTo>
                <a:cubicBezTo>
                  <a:pt x="9099414" y="3548145"/>
                  <a:pt x="9098680" y="3543051"/>
                  <a:pt x="9089156" y="3542789"/>
                </a:cubicBezTo>
                <a:close/>
                <a:moveTo>
                  <a:pt x="4378932" y="3542789"/>
                </a:moveTo>
                <a:cubicBezTo>
                  <a:pt x="4369774" y="3545078"/>
                  <a:pt x="4361353" y="3552460"/>
                  <a:pt x="4362086" y="3557555"/>
                </a:cubicBezTo>
                <a:cubicBezTo>
                  <a:pt x="4362820" y="3562650"/>
                  <a:pt x="4371976" y="3560362"/>
                  <a:pt x="4371976" y="3560362"/>
                </a:cubicBezTo>
                <a:cubicBezTo>
                  <a:pt x="4372709" y="3565457"/>
                  <a:pt x="4365021" y="3577934"/>
                  <a:pt x="4374911" y="3580741"/>
                </a:cubicBezTo>
                <a:cubicBezTo>
                  <a:pt x="4374177" y="3575646"/>
                  <a:pt x="4384069" y="3578453"/>
                  <a:pt x="4384069" y="3578453"/>
                </a:cubicBezTo>
                <a:cubicBezTo>
                  <a:pt x="4382968" y="3570812"/>
                  <a:pt x="4386446" y="3562025"/>
                  <a:pt x="4387818" y="3555085"/>
                </a:cubicBezTo>
                <a:cubicBezTo>
                  <a:pt x="4389191" y="3548145"/>
                  <a:pt x="4388457" y="3543051"/>
                  <a:pt x="4378932" y="3542789"/>
                </a:cubicBezTo>
                <a:close/>
                <a:moveTo>
                  <a:pt x="9773118" y="3541985"/>
                </a:moveTo>
                <a:lnTo>
                  <a:pt x="9778155" y="3543108"/>
                </a:lnTo>
                <a:cubicBezTo>
                  <a:pt x="9778155" y="3543108"/>
                  <a:pt x="9776044" y="3542988"/>
                  <a:pt x="9773945" y="3542520"/>
                </a:cubicBezTo>
                <a:close/>
                <a:moveTo>
                  <a:pt x="5062894" y="3541985"/>
                </a:moveTo>
                <a:lnTo>
                  <a:pt x="5067932" y="3543108"/>
                </a:lnTo>
                <a:cubicBezTo>
                  <a:pt x="5067932" y="3543108"/>
                  <a:pt x="5065821" y="3542988"/>
                  <a:pt x="5063722" y="3542520"/>
                </a:cubicBezTo>
                <a:close/>
                <a:moveTo>
                  <a:pt x="9448560" y="3541923"/>
                </a:moveTo>
                <a:cubicBezTo>
                  <a:pt x="9445739" y="3541761"/>
                  <a:pt x="9441960" y="3542049"/>
                  <a:pt x="9441926" y="3543053"/>
                </a:cubicBezTo>
                <a:cubicBezTo>
                  <a:pt x="9449447" y="3543484"/>
                  <a:pt x="9449447" y="3543484"/>
                  <a:pt x="9449447" y="3543484"/>
                </a:cubicBezTo>
                <a:cubicBezTo>
                  <a:pt x="9453243" y="3542694"/>
                  <a:pt x="9451380" y="3542084"/>
                  <a:pt x="9448560" y="3541923"/>
                </a:cubicBezTo>
                <a:close/>
                <a:moveTo>
                  <a:pt x="4738337" y="3541923"/>
                </a:moveTo>
                <a:cubicBezTo>
                  <a:pt x="4735516" y="3541761"/>
                  <a:pt x="4731737" y="3542049"/>
                  <a:pt x="4731703" y="3543053"/>
                </a:cubicBezTo>
                <a:cubicBezTo>
                  <a:pt x="4739224" y="3543484"/>
                  <a:pt x="4739224" y="3543484"/>
                  <a:pt x="4739224" y="3543484"/>
                </a:cubicBezTo>
                <a:cubicBezTo>
                  <a:pt x="4743020" y="3542694"/>
                  <a:pt x="4741157" y="3542084"/>
                  <a:pt x="4738337" y="3541923"/>
                </a:cubicBezTo>
                <a:close/>
                <a:moveTo>
                  <a:pt x="9949954" y="3533883"/>
                </a:moveTo>
                <a:cubicBezTo>
                  <a:pt x="9948887" y="3535013"/>
                  <a:pt x="9949387" y="3536927"/>
                  <a:pt x="9952193" y="3537222"/>
                </a:cubicBezTo>
                <a:cubicBezTo>
                  <a:pt x="9952193" y="3537222"/>
                  <a:pt x="9953449" y="3537850"/>
                  <a:pt x="9955961" y="3539107"/>
                </a:cubicBezTo>
                <a:cubicBezTo>
                  <a:pt x="9956548" y="3537184"/>
                  <a:pt x="9956548" y="3537184"/>
                  <a:pt x="9957135" y="3535259"/>
                </a:cubicBezTo>
                <a:cubicBezTo>
                  <a:pt x="9953661" y="3532411"/>
                  <a:pt x="9951023" y="3532755"/>
                  <a:pt x="9949954" y="3533883"/>
                </a:cubicBezTo>
                <a:close/>
                <a:moveTo>
                  <a:pt x="5239731" y="3533883"/>
                </a:moveTo>
                <a:cubicBezTo>
                  <a:pt x="5238663" y="3535013"/>
                  <a:pt x="5239164" y="3536927"/>
                  <a:pt x="5241970" y="3537222"/>
                </a:cubicBezTo>
                <a:cubicBezTo>
                  <a:pt x="5241970" y="3537222"/>
                  <a:pt x="5243225" y="3537850"/>
                  <a:pt x="5245738" y="3539107"/>
                </a:cubicBezTo>
                <a:cubicBezTo>
                  <a:pt x="5246325" y="3537184"/>
                  <a:pt x="5246325" y="3537184"/>
                  <a:pt x="5246912" y="3535259"/>
                </a:cubicBezTo>
                <a:cubicBezTo>
                  <a:pt x="5243438" y="3532411"/>
                  <a:pt x="5240800" y="3532755"/>
                  <a:pt x="5239731" y="3533883"/>
                </a:cubicBezTo>
                <a:close/>
                <a:moveTo>
                  <a:pt x="9854640" y="3533573"/>
                </a:moveTo>
                <a:lnTo>
                  <a:pt x="9857703" y="3535184"/>
                </a:lnTo>
                <a:lnTo>
                  <a:pt x="9848258" y="3585191"/>
                </a:lnTo>
                <a:cubicBezTo>
                  <a:pt x="9845991" y="3597415"/>
                  <a:pt x="9838737" y="3611596"/>
                  <a:pt x="9843994" y="3623132"/>
                </a:cubicBezTo>
                <a:cubicBezTo>
                  <a:pt x="9838168" y="3630235"/>
                  <a:pt x="9834077" y="3637650"/>
                  <a:pt x="9831425" y="3646341"/>
                </a:cubicBezTo>
                <a:lnTo>
                  <a:pt x="9829091" y="3664652"/>
                </a:lnTo>
                <a:lnTo>
                  <a:pt x="9793331" y="3653853"/>
                </a:lnTo>
                <a:cubicBezTo>
                  <a:pt x="9778626" y="3650926"/>
                  <a:pt x="9761761" y="3649266"/>
                  <a:pt x="9740601" y="3649447"/>
                </a:cubicBezTo>
                <a:cubicBezTo>
                  <a:pt x="9740601" y="3649447"/>
                  <a:pt x="9740698" y="3646670"/>
                  <a:pt x="9740698" y="3646670"/>
                </a:cubicBezTo>
                <a:cubicBezTo>
                  <a:pt x="9732157" y="3648964"/>
                  <a:pt x="9715363" y="3645221"/>
                  <a:pt x="9715072" y="3653549"/>
                </a:cubicBezTo>
                <a:cubicBezTo>
                  <a:pt x="9740505" y="3652223"/>
                  <a:pt x="9731769" y="3660068"/>
                  <a:pt x="9748560" y="3663810"/>
                </a:cubicBezTo>
                <a:cubicBezTo>
                  <a:pt x="9740117" y="3663328"/>
                  <a:pt x="9731672" y="3662844"/>
                  <a:pt x="9723227" y="3662362"/>
                </a:cubicBezTo>
                <a:cubicBezTo>
                  <a:pt x="9714782" y="3661879"/>
                  <a:pt x="9714782" y="3661879"/>
                  <a:pt x="9714782" y="3661879"/>
                </a:cubicBezTo>
                <a:cubicBezTo>
                  <a:pt x="9714878" y="3659103"/>
                  <a:pt x="9714878" y="3659103"/>
                  <a:pt x="9714878" y="3659103"/>
                </a:cubicBezTo>
                <a:cubicBezTo>
                  <a:pt x="9706435" y="3658619"/>
                  <a:pt x="9706435" y="3658619"/>
                  <a:pt x="9706435" y="3658619"/>
                </a:cubicBezTo>
                <a:cubicBezTo>
                  <a:pt x="9706337" y="3661395"/>
                  <a:pt x="9706337" y="3661395"/>
                  <a:pt x="9706337" y="3661395"/>
                </a:cubicBezTo>
                <a:cubicBezTo>
                  <a:pt x="9706145" y="3666949"/>
                  <a:pt x="9680907" y="3662723"/>
                  <a:pt x="9681101" y="3657170"/>
                </a:cubicBezTo>
                <a:cubicBezTo>
                  <a:pt x="9681004" y="3659947"/>
                  <a:pt x="9672559" y="3659464"/>
                  <a:pt x="9672655" y="3656688"/>
                </a:cubicBezTo>
                <a:cubicBezTo>
                  <a:pt x="9681198" y="3654394"/>
                  <a:pt x="9697989" y="3658136"/>
                  <a:pt x="9698182" y="3652584"/>
                </a:cubicBezTo>
                <a:cubicBezTo>
                  <a:pt x="9689837" y="3649325"/>
                  <a:pt x="9672850" y="3651135"/>
                  <a:pt x="9664502" y="3647876"/>
                </a:cubicBezTo>
                <a:cubicBezTo>
                  <a:pt x="9673043" y="3645582"/>
                  <a:pt x="9672947" y="3648359"/>
                  <a:pt x="9689933" y="3646549"/>
                </a:cubicBezTo>
                <a:cubicBezTo>
                  <a:pt x="9690127" y="3640997"/>
                  <a:pt x="9690223" y="3638220"/>
                  <a:pt x="9690417" y="3632667"/>
                </a:cubicBezTo>
                <a:cubicBezTo>
                  <a:pt x="9698861" y="3633151"/>
                  <a:pt x="9707305" y="3633633"/>
                  <a:pt x="9715750" y="3634116"/>
                </a:cubicBezTo>
                <a:cubicBezTo>
                  <a:pt x="9724195" y="3634600"/>
                  <a:pt x="9724292" y="3631823"/>
                  <a:pt x="9732640" y="3635083"/>
                </a:cubicBezTo>
                <a:cubicBezTo>
                  <a:pt x="9741085" y="3635565"/>
                  <a:pt x="9741182" y="3632790"/>
                  <a:pt x="9741182" y="3632790"/>
                </a:cubicBezTo>
                <a:cubicBezTo>
                  <a:pt x="9741182" y="3632790"/>
                  <a:pt x="9741182" y="3632790"/>
                  <a:pt x="9732737" y="3632306"/>
                </a:cubicBezTo>
                <a:cubicBezTo>
                  <a:pt x="9724292" y="3631823"/>
                  <a:pt x="9724292" y="3631823"/>
                  <a:pt x="9715848" y="3631341"/>
                </a:cubicBezTo>
                <a:cubicBezTo>
                  <a:pt x="9707402" y="3630857"/>
                  <a:pt x="9698861" y="3633151"/>
                  <a:pt x="9690417" y="3632667"/>
                </a:cubicBezTo>
                <a:cubicBezTo>
                  <a:pt x="9690514" y="3629891"/>
                  <a:pt x="9699151" y="3624822"/>
                  <a:pt x="9699248" y="3622045"/>
                </a:cubicBezTo>
                <a:cubicBezTo>
                  <a:pt x="9682457" y="3618304"/>
                  <a:pt x="9691289" y="3607682"/>
                  <a:pt x="9699829" y="3605389"/>
                </a:cubicBezTo>
                <a:cubicBezTo>
                  <a:pt x="9716815" y="3603579"/>
                  <a:pt x="9724970" y="3612390"/>
                  <a:pt x="9750497" y="3608286"/>
                </a:cubicBezTo>
                <a:cubicBezTo>
                  <a:pt x="9750497" y="3608286"/>
                  <a:pt x="9750497" y="3608286"/>
                  <a:pt x="9750400" y="3611063"/>
                </a:cubicBezTo>
                <a:cubicBezTo>
                  <a:pt x="9750400" y="3611063"/>
                  <a:pt x="9750400" y="3611063"/>
                  <a:pt x="9750303" y="3613839"/>
                </a:cubicBezTo>
                <a:cubicBezTo>
                  <a:pt x="9750206" y="3616615"/>
                  <a:pt x="9750206" y="3616615"/>
                  <a:pt x="9750206" y="3616615"/>
                </a:cubicBezTo>
                <a:cubicBezTo>
                  <a:pt x="9758651" y="3617098"/>
                  <a:pt x="9775445" y="3620841"/>
                  <a:pt x="9775638" y="3615288"/>
                </a:cubicBezTo>
                <a:cubicBezTo>
                  <a:pt x="9775638" y="3615288"/>
                  <a:pt x="9767192" y="3614805"/>
                  <a:pt x="9767290" y="3612029"/>
                </a:cubicBezTo>
                <a:cubicBezTo>
                  <a:pt x="9767338" y="3610641"/>
                  <a:pt x="9773817" y="3606839"/>
                  <a:pt x="9779253" y="3602630"/>
                </a:cubicBezTo>
                <a:lnTo>
                  <a:pt x="9785499" y="3596449"/>
                </a:lnTo>
                <a:lnTo>
                  <a:pt x="9794492" y="3597807"/>
                </a:lnTo>
                <a:cubicBezTo>
                  <a:pt x="9801558" y="3599906"/>
                  <a:pt x="9801431" y="3603550"/>
                  <a:pt x="9801358" y="3605633"/>
                </a:cubicBezTo>
                <a:cubicBezTo>
                  <a:pt x="9801261" y="3608408"/>
                  <a:pt x="9792721" y="3610701"/>
                  <a:pt x="9792625" y="3613478"/>
                </a:cubicBezTo>
                <a:cubicBezTo>
                  <a:pt x="9800971" y="3616737"/>
                  <a:pt x="9801068" y="3613961"/>
                  <a:pt x="9801068" y="3613961"/>
                </a:cubicBezTo>
                <a:cubicBezTo>
                  <a:pt x="9800971" y="3616737"/>
                  <a:pt x="9809416" y="3617220"/>
                  <a:pt x="9809319" y="3619996"/>
                </a:cubicBezTo>
                <a:cubicBezTo>
                  <a:pt x="9817861" y="3617703"/>
                  <a:pt x="9809028" y="3628324"/>
                  <a:pt x="9826015" y="3626515"/>
                </a:cubicBezTo>
                <a:cubicBezTo>
                  <a:pt x="9834654" y="3621445"/>
                  <a:pt x="9843680" y="3605271"/>
                  <a:pt x="9818539" y="3598270"/>
                </a:cubicBezTo>
                <a:cubicBezTo>
                  <a:pt x="9818636" y="3595494"/>
                  <a:pt x="9818636" y="3595494"/>
                  <a:pt x="9818731" y="3592718"/>
                </a:cubicBezTo>
                <a:cubicBezTo>
                  <a:pt x="9814510" y="3592476"/>
                  <a:pt x="9810263" y="3592929"/>
                  <a:pt x="9804961" y="3593321"/>
                </a:cubicBezTo>
                <a:lnTo>
                  <a:pt x="9785326" y="3593557"/>
                </a:lnTo>
                <a:lnTo>
                  <a:pt x="9784954" y="3590786"/>
                </a:lnTo>
                <a:cubicBezTo>
                  <a:pt x="9784954" y="3590786"/>
                  <a:pt x="9784954" y="3590786"/>
                  <a:pt x="9793495" y="3588493"/>
                </a:cubicBezTo>
                <a:cubicBezTo>
                  <a:pt x="9785051" y="3588010"/>
                  <a:pt x="9785148" y="3585234"/>
                  <a:pt x="9785148" y="3585234"/>
                </a:cubicBezTo>
                <a:cubicBezTo>
                  <a:pt x="9785244" y="3582457"/>
                  <a:pt x="9793690" y="3582940"/>
                  <a:pt x="9793787" y="3580165"/>
                </a:cubicBezTo>
                <a:cubicBezTo>
                  <a:pt x="9793883" y="3577388"/>
                  <a:pt x="9802327" y="3577871"/>
                  <a:pt x="9793883" y="3577388"/>
                </a:cubicBezTo>
                <a:cubicBezTo>
                  <a:pt x="9802423" y="3575095"/>
                  <a:pt x="9810772" y="3578354"/>
                  <a:pt x="9819313" y="3576061"/>
                </a:cubicBezTo>
                <a:cubicBezTo>
                  <a:pt x="9819216" y="3578836"/>
                  <a:pt x="9819216" y="3578836"/>
                  <a:pt x="9810772" y="3578354"/>
                </a:cubicBezTo>
                <a:cubicBezTo>
                  <a:pt x="9827661" y="3579320"/>
                  <a:pt x="9819023" y="3584389"/>
                  <a:pt x="9835913" y="3585355"/>
                </a:cubicBezTo>
                <a:cubicBezTo>
                  <a:pt x="9836106" y="3579804"/>
                  <a:pt x="9827758" y="3576544"/>
                  <a:pt x="9836300" y="3574250"/>
                </a:cubicBezTo>
                <a:cubicBezTo>
                  <a:pt x="9827951" y="3570991"/>
                  <a:pt x="9819507" y="3570508"/>
                  <a:pt x="9811061" y="3570026"/>
                </a:cubicBezTo>
                <a:cubicBezTo>
                  <a:pt x="9811159" y="3567249"/>
                  <a:pt x="9811255" y="3564473"/>
                  <a:pt x="9802810" y="3563990"/>
                </a:cubicBezTo>
                <a:cubicBezTo>
                  <a:pt x="9802810" y="3563990"/>
                  <a:pt x="9802617" y="3569542"/>
                  <a:pt x="9794174" y="3569060"/>
                </a:cubicBezTo>
                <a:cubicBezTo>
                  <a:pt x="9794271" y="3566283"/>
                  <a:pt x="9777381" y="3565318"/>
                  <a:pt x="9777477" y="3562541"/>
                </a:cubicBezTo>
                <a:cubicBezTo>
                  <a:pt x="9785923" y="3563024"/>
                  <a:pt x="9786116" y="3557472"/>
                  <a:pt x="9794561" y="3557955"/>
                </a:cubicBezTo>
                <a:cubicBezTo>
                  <a:pt x="9786116" y="3557472"/>
                  <a:pt x="9803198" y="3552885"/>
                  <a:pt x="9794852" y="3549626"/>
                </a:cubicBezTo>
                <a:cubicBezTo>
                  <a:pt x="9794754" y="3552403"/>
                  <a:pt x="9803198" y="3552885"/>
                  <a:pt x="9803198" y="3552885"/>
                </a:cubicBezTo>
                <a:cubicBezTo>
                  <a:pt x="9803101" y="3555661"/>
                  <a:pt x="9794464" y="3560731"/>
                  <a:pt x="9811352" y="3561696"/>
                </a:cubicBezTo>
                <a:cubicBezTo>
                  <a:pt x="9811449" y="3558920"/>
                  <a:pt x="9819991" y="3556627"/>
                  <a:pt x="9820088" y="3553851"/>
                </a:cubicBezTo>
                <a:cubicBezTo>
                  <a:pt x="9828532" y="3554334"/>
                  <a:pt x="9828435" y="3557110"/>
                  <a:pt x="9828339" y="3559886"/>
                </a:cubicBezTo>
                <a:lnTo>
                  <a:pt x="9836783" y="3560370"/>
                </a:lnTo>
                <a:cubicBezTo>
                  <a:pt x="9836881" y="3557593"/>
                  <a:pt x="9837074" y="3552042"/>
                  <a:pt x="9837074" y="3552042"/>
                </a:cubicBezTo>
                <a:cubicBezTo>
                  <a:pt x="9854156" y="3547455"/>
                  <a:pt x="9837559" y="3538160"/>
                  <a:pt x="9854640" y="3533573"/>
                </a:cubicBezTo>
                <a:close/>
                <a:moveTo>
                  <a:pt x="5144417" y="3533573"/>
                </a:moveTo>
                <a:lnTo>
                  <a:pt x="5147479" y="3535184"/>
                </a:lnTo>
                <a:lnTo>
                  <a:pt x="5138035" y="3585191"/>
                </a:lnTo>
                <a:cubicBezTo>
                  <a:pt x="5135768" y="3597415"/>
                  <a:pt x="5128513" y="3611596"/>
                  <a:pt x="5133770" y="3623132"/>
                </a:cubicBezTo>
                <a:cubicBezTo>
                  <a:pt x="5127945" y="3630235"/>
                  <a:pt x="5123853" y="3637650"/>
                  <a:pt x="5121202" y="3646341"/>
                </a:cubicBezTo>
                <a:lnTo>
                  <a:pt x="5118867" y="3664652"/>
                </a:lnTo>
                <a:lnTo>
                  <a:pt x="5083107" y="3653853"/>
                </a:lnTo>
                <a:cubicBezTo>
                  <a:pt x="5068402" y="3650926"/>
                  <a:pt x="5051538" y="3649266"/>
                  <a:pt x="5030378" y="3649447"/>
                </a:cubicBezTo>
                <a:cubicBezTo>
                  <a:pt x="5030378" y="3649447"/>
                  <a:pt x="5030474" y="3646670"/>
                  <a:pt x="5030474" y="3646670"/>
                </a:cubicBezTo>
                <a:cubicBezTo>
                  <a:pt x="5021933" y="3648964"/>
                  <a:pt x="5005140" y="3645221"/>
                  <a:pt x="5004849" y="3653549"/>
                </a:cubicBezTo>
                <a:cubicBezTo>
                  <a:pt x="5030281" y="3652223"/>
                  <a:pt x="5021545" y="3660068"/>
                  <a:pt x="5038337" y="3663810"/>
                </a:cubicBezTo>
                <a:cubicBezTo>
                  <a:pt x="5029893" y="3663328"/>
                  <a:pt x="5021449" y="3662844"/>
                  <a:pt x="5013003" y="3662362"/>
                </a:cubicBezTo>
                <a:cubicBezTo>
                  <a:pt x="5004559" y="3661879"/>
                  <a:pt x="5004559" y="3661879"/>
                  <a:pt x="5004559" y="3661879"/>
                </a:cubicBezTo>
                <a:cubicBezTo>
                  <a:pt x="5004655" y="3659103"/>
                  <a:pt x="5004655" y="3659103"/>
                  <a:pt x="5004655" y="3659103"/>
                </a:cubicBezTo>
                <a:cubicBezTo>
                  <a:pt x="4996211" y="3658619"/>
                  <a:pt x="4996211" y="3658619"/>
                  <a:pt x="4996211" y="3658619"/>
                </a:cubicBezTo>
                <a:cubicBezTo>
                  <a:pt x="4996114" y="3661395"/>
                  <a:pt x="4996114" y="3661395"/>
                  <a:pt x="4996114" y="3661395"/>
                </a:cubicBezTo>
                <a:cubicBezTo>
                  <a:pt x="4995921" y="3666949"/>
                  <a:pt x="4970683" y="3662723"/>
                  <a:pt x="4970877" y="3657170"/>
                </a:cubicBezTo>
                <a:cubicBezTo>
                  <a:pt x="4970781" y="3659947"/>
                  <a:pt x="4962336" y="3659464"/>
                  <a:pt x="4962432" y="3656688"/>
                </a:cubicBezTo>
                <a:cubicBezTo>
                  <a:pt x="4970974" y="3654394"/>
                  <a:pt x="4987765" y="3658136"/>
                  <a:pt x="4987959" y="3652584"/>
                </a:cubicBezTo>
                <a:cubicBezTo>
                  <a:pt x="4979613" y="3649325"/>
                  <a:pt x="4962626" y="3651135"/>
                  <a:pt x="4954278" y="3647876"/>
                </a:cubicBezTo>
                <a:cubicBezTo>
                  <a:pt x="4962820" y="3645582"/>
                  <a:pt x="4962723" y="3648359"/>
                  <a:pt x="4979710" y="3646549"/>
                </a:cubicBezTo>
                <a:cubicBezTo>
                  <a:pt x="4979904" y="3640997"/>
                  <a:pt x="4980000" y="3638220"/>
                  <a:pt x="4980194" y="3632667"/>
                </a:cubicBezTo>
                <a:cubicBezTo>
                  <a:pt x="4988637" y="3633151"/>
                  <a:pt x="4997082" y="3633633"/>
                  <a:pt x="5005526" y="3634116"/>
                </a:cubicBezTo>
                <a:cubicBezTo>
                  <a:pt x="5013972" y="3634600"/>
                  <a:pt x="5014069" y="3631823"/>
                  <a:pt x="5022416" y="3635083"/>
                </a:cubicBezTo>
                <a:cubicBezTo>
                  <a:pt x="5030862" y="3635565"/>
                  <a:pt x="5030959" y="3632790"/>
                  <a:pt x="5030959" y="3632790"/>
                </a:cubicBezTo>
                <a:cubicBezTo>
                  <a:pt x="5030959" y="3632790"/>
                  <a:pt x="5030959" y="3632790"/>
                  <a:pt x="5022513" y="3632306"/>
                </a:cubicBezTo>
                <a:cubicBezTo>
                  <a:pt x="5014069" y="3631823"/>
                  <a:pt x="5014069" y="3631823"/>
                  <a:pt x="5005624" y="3631341"/>
                </a:cubicBezTo>
                <a:cubicBezTo>
                  <a:pt x="4997179" y="3630857"/>
                  <a:pt x="4988637" y="3633151"/>
                  <a:pt x="4980194" y="3632667"/>
                </a:cubicBezTo>
                <a:cubicBezTo>
                  <a:pt x="4980291" y="3629891"/>
                  <a:pt x="4988927" y="3624822"/>
                  <a:pt x="4989024" y="3622045"/>
                </a:cubicBezTo>
                <a:cubicBezTo>
                  <a:pt x="4972234" y="3618304"/>
                  <a:pt x="4981065" y="3607682"/>
                  <a:pt x="4989605" y="3605389"/>
                </a:cubicBezTo>
                <a:cubicBezTo>
                  <a:pt x="5006592" y="3603579"/>
                  <a:pt x="5014746" y="3612390"/>
                  <a:pt x="5040273" y="3608286"/>
                </a:cubicBezTo>
                <a:cubicBezTo>
                  <a:pt x="5040273" y="3608286"/>
                  <a:pt x="5040273" y="3608286"/>
                  <a:pt x="5040176" y="3611063"/>
                </a:cubicBezTo>
                <a:cubicBezTo>
                  <a:pt x="5040176" y="3611063"/>
                  <a:pt x="5040176" y="3611063"/>
                  <a:pt x="5040080" y="3613839"/>
                </a:cubicBezTo>
                <a:cubicBezTo>
                  <a:pt x="5039982" y="3616615"/>
                  <a:pt x="5039982" y="3616615"/>
                  <a:pt x="5039982" y="3616615"/>
                </a:cubicBezTo>
                <a:cubicBezTo>
                  <a:pt x="5048428" y="3617098"/>
                  <a:pt x="5065221" y="3620841"/>
                  <a:pt x="5065414" y="3615288"/>
                </a:cubicBezTo>
                <a:cubicBezTo>
                  <a:pt x="5065414" y="3615288"/>
                  <a:pt x="5056969" y="3614805"/>
                  <a:pt x="5057066" y="3612029"/>
                </a:cubicBezTo>
                <a:cubicBezTo>
                  <a:pt x="5057115" y="3610641"/>
                  <a:pt x="5063593" y="3606839"/>
                  <a:pt x="5069029" y="3602630"/>
                </a:cubicBezTo>
                <a:lnTo>
                  <a:pt x="5075275" y="3596449"/>
                </a:lnTo>
                <a:lnTo>
                  <a:pt x="5084268" y="3597807"/>
                </a:lnTo>
                <a:cubicBezTo>
                  <a:pt x="5091335" y="3599906"/>
                  <a:pt x="5091208" y="3603550"/>
                  <a:pt x="5091135" y="3605633"/>
                </a:cubicBezTo>
                <a:cubicBezTo>
                  <a:pt x="5091038" y="3608408"/>
                  <a:pt x="5082498" y="3610701"/>
                  <a:pt x="5082401" y="3613478"/>
                </a:cubicBezTo>
                <a:cubicBezTo>
                  <a:pt x="5090748" y="3616737"/>
                  <a:pt x="5090845" y="3613961"/>
                  <a:pt x="5090845" y="3613961"/>
                </a:cubicBezTo>
                <a:cubicBezTo>
                  <a:pt x="5090748" y="3616737"/>
                  <a:pt x="5099192" y="3617220"/>
                  <a:pt x="5099096" y="3619996"/>
                </a:cubicBezTo>
                <a:cubicBezTo>
                  <a:pt x="5107637" y="3617703"/>
                  <a:pt x="5098805" y="3628324"/>
                  <a:pt x="5115791" y="3626515"/>
                </a:cubicBezTo>
                <a:cubicBezTo>
                  <a:pt x="5124430" y="3621445"/>
                  <a:pt x="5133457" y="3605271"/>
                  <a:pt x="5108316" y="3598270"/>
                </a:cubicBezTo>
                <a:cubicBezTo>
                  <a:pt x="5108412" y="3595494"/>
                  <a:pt x="5108412" y="3595494"/>
                  <a:pt x="5108508" y="3592718"/>
                </a:cubicBezTo>
                <a:cubicBezTo>
                  <a:pt x="5104286" y="3592476"/>
                  <a:pt x="5100040" y="3592929"/>
                  <a:pt x="5094738" y="3593321"/>
                </a:cubicBezTo>
                <a:lnTo>
                  <a:pt x="5075103" y="3593557"/>
                </a:lnTo>
                <a:lnTo>
                  <a:pt x="5074731" y="3590786"/>
                </a:lnTo>
                <a:cubicBezTo>
                  <a:pt x="5074731" y="3590786"/>
                  <a:pt x="5074731" y="3590786"/>
                  <a:pt x="5083272" y="3588493"/>
                </a:cubicBezTo>
                <a:cubicBezTo>
                  <a:pt x="5074827" y="3588010"/>
                  <a:pt x="5074924" y="3585234"/>
                  <a:pt x="5074924" y="3585234"/>
                </a:cubicBezTo>
                <a:cubicBezTo>
                  <a:pt x="5075021" y="3582457"/>
                  <a:pt x="5083466" y="3582940"/>
                  <a:pt x="5083563" y="3580165"/>
                </a:cubicBezTo>
                <a:cubicBezTo>
                  <a:pt x="5083660" y="3577388"/>
                  <a:pt x="5092103" y="3577871"/>
                  <a:pt x="5083660" y="3577388"/>
                </a:cubicBezTo>
                <a:cubicBezTo>
                  <a:pt x="5092200" y="3575095"/>
                  <a:pt x="5100549" y="3578354"/>
                  <a:pt x="5109090" y="3576061"/>
                </a:cubicBezTo>
                <a:cubicBezTo>
                  <a:pt x="5108992" y="3578836"/>
                  <a:pt x="5108992" y="3578836"/>
                  <a:pt x="5100549" y="3578354"/>
                </a:cubicBezTo>
                <a:cubicBezTo>
                  <a:pt x="5117438" y="3579320"/>
                  <a:pt x="5108800" y="3584389"/>
                  <a:pt x="5125690" y="3585355"/>
                </a:cubicBezTo>
                <a:cubicBezTo>
                  <a:pt x="5125882" y="3579804"/>
                  <a:pt x="5117534" y="3576544"/>
                  <a:pt x="5126077" y="3574250"/>
                </a:cubicBezTo>
                <a:cubicBezTo>
                  <a:pt x="5117728" y="3570991"/>
                  <a:pt x="5109283" y="3570508"/>
                  <a:pt x="5100838" y="3570026"/>
                </a:cubicBezTo>
                <a:cubicBezTo>
                  <a:pt x="5100935" y="3567249"/>
                  <a:pt x="5101032" y="3564473"/>
                  <a:pt x="5092586" y="3563990"/>
                </a:cubicBezTo>
                <a:cubicBezTo>
                  <a:pt x="5092586" y="3563990"/>
                  <a:pt x="5092393" y="3569542"/>
                  <a:pt x="5083951" y="3569060"/>
                </a:cubicBezTo>
                <a:cubicBezTo>
                  <a:pt x="5084047" y="3566283"/>
                  <a:pt x="5067157" y="3565318"/>
                  <a:pt x="5067254" y="3562541"/>
                </a:cubicBezTo>
                <a:cubicBezTo>
                  <a:pt x="5075699" y="3563024"/>
                  <a:pt x="5075893" y="3557472"/>
                  <a:pt x="5084337" y="3557955"/>
                </a:cubicBezTo>
                <a:cubicBezTo>
                  <a:pt x="5075893" y="3557472"/>
                  <a:pt x="5092974" y="3552885"/>
                  <a:pt x="5084628" y="3549626"/>
                </a:cubicBezTo>
                <a:cubicBezTo>
                  <a:pt x="5084531" y="3552403"/>
                  <a:pt x="5092974" y="3552885"/>
                  <a:pt x="5092974" y="3552885"/>
                </a:cubicBezTo>
                <a:cubicBezTo>
                  <a:pt x="5092877" y="3555661"/>
                  <a:pt x="5084241" y="3560731"/>
                  <a:pt x="5101129" y="3561696"/>
                </a:cubicBezTo>
                <a:cubicBezTo>
                  <a:pt x="5101225" y="3558920"/>
                  <a:pt x="5109767" y="3556627"/>
                  <a:pt x="5109864" y="3553851"/>
                </a:cubicBezTo>
                <a:cubicBezTo>
                  <a:pt x="5118309" y="3554334"/>
                  <a:pt x="5118212" y="3557110"/>
                  <a:pt x="5118115" y="3559886"/>
                </a:cubicBezTo>
                <a:lnTo>
                  <a:pt x="5126560" y="3560370"/>
                </a:lnTo>
                <a:cubicBezTo>
                  <a:pt x="5126657" y="3557593"/>
                  <a:pt x="5126851" y="3552042"/>
                  <a:pt x="5126851" y="3552042"/>
                </a:cubicBezTo>
                <a:cubicBezTo>
                  <a:pt x="5143932" y="3547455"/>
                  <a:pt x="5127335" y="3538160"/>
                  <a:pt x="5144417" y="3533573"/>
                </a:cubicBezTo>
                <a:close/>
                <a:moveTo>
                  <a:pt x="9084089" y="3521552"/>
                </a:moveTo>
                <a:cubicBezTo>
                  <a:pt x="9077738" y="3523200"/>
                  <a:pt x="9071164" y="3526544"/>
                  <a:pt x="9068500" y="3531099"/>
                </a:cubicBezTo>
                <a:cubicBezTo>
                  <a:pt x="9077046" y="3528964"/>
                  <a:pt x="9086313" y="3531833"/>
                  <a:pt x="9094858" y="3529698"/>
                </a:cubicBezTo>
                <a:cubicBezTo>
                  <a:pt x="9098772" y="3526127"/>
                  <a:pt x="9099524" y="3523671"/>
                  <a:pt x="9098342" y="3522184"/>
                </a:cubicBezTo>
                <a:cubicBezTo>
                  <a:pt x="9096569" y="3519953"/>
                  <a:pt x="9090440" y="3519904"/>
                  <a:pt x="9084089" y="3521552"/>
                </a:cubicBezTo>
                <a:close/>
                <a:moveTo>
                  <a:pt x="4373865" y="3521552"/>
                </a:moveTo>
                <a:cubicBezTo>
                  <a:pt x="4367514" y="3523200"/>
                  <a:pt x="4360941" y="3526544"/>
                  <a:pt x="4358277" y="3531099"/>
                </a:cubicBezTo>
                <a:cubicBezTo>
                  <a:pt x="4366822" y="3528964"/>
                  <a:pt x="4376089" y="3531833"/>
                  <a:pt x="4384634" y="3529698"/>
                </a:cubicBezTo>
                <a:cubicBezTo>
                  <a:pt x="4388548" y="3526127"/>
                  <a:pt x="4389300" y="3523671"/>
                  <a:pt x="4388119" y="3522184"/>
                </a:cubicBezTo>
                <a:cubicBezTo>
                  <a:pt x="4386345" y="3519953"/>
                  <a:pt x="4380217" y="3519904"/>
                  <a:pt x="4373865" y="3521552"/>
                </a:cubicBezTo>
                <a:close/>
                <a:moveTo>
                  <a:pt x="9951014" y="3516870"/>
                </a:moveTo>
                <a:cubicBezTo>
                  <a:pt x="9951014" y="3516870"/>
                  <a:pt x="9950426" y="3518793"/>
                  <a:pt x="9950426" y="3518793"/>
                </a:cubicBezTo>
                <a:cubicBezTo>
                  <a:pt x="9950426" y="3518793"/>
                  <a:pt x="9949839" y="3520718"/>
                  <a:pt x="9949839" y="3520718"/>
                </a:cubicBezTo>
                <a:cubicBezTo>
                  <a:pt x="9951134" y="3521367"/>
                  <a:pt x="9951842" y="3523939"/>
                  <a:pt x="9953137" y="3524587"/>
                </a:cubicBezTo>
                <a:cubicBezTo>
                  <a:pt x="9956317" y="3523960"/>
                  <a:pt x="9956317" y="3523960"/>
                  <a:pt x="9956317" y="3523960"/>
                </a:cubicBezTo>
                <a:cubicBezTo>
                  <a:pt x="9956904" y="3522036"/>
                  <a:pt x="9956904" y="3522036"/>
                  <a:pt x="9956904" y="3522036"/>
                </a:cubicBezTo>
                <a:cubicBezTo>
                  <a:pt x="9956904" y="3522036"/>
                  <a:pt x="9957491" y="3520111"/>
                  <a:pt x="9957491" y="3520111"/>
                </a:cubicBezTo>
                <a:cubicBezTo>
                  <a:pt x="9957491" y="3520111"/>
                  <a:pt x="9956783" y="3517539"/>
                  <a:pt x="9955487" y="3516891"/>
                </a:cubicBezTo>
                <a:cubicBezTo>
                  <a:pt x="9952896" y="3515593"/>
                  <a:pt x="9951014" y="3516870"/>
                  <a:pt x="9951014" y="3516870"/>
                </a:cubicBezTo>
                <a:close/>
                <a:moveTo>
                  <a:pt x="5240790" y="3516870"/>
                </a:moveTo>
                <a:cubicBezTo>
                  <a:pt x="5240790" y="3516870"/>
                  <a:pt x="5240202" y="3518793"/>
                  <a:pt x="5240202" y="3518793"/>
                </a:cubicBezTo>
                <a:cubicBezTo>
                  <a:pt x="5240202" y="3518793"/>
                  <a:pt x="5239615" y="3520718"/>
                  <a:pt x="5239615" y="3520718"/>
                </a:cubicBezTo>
                <a:cubicBezTo>
                  <a:pt x="5240910" y="3521367"/>
                  <a:pt x="5241619" y="3523939"/>
                  <a:pt x="5242914" y="3524587"/>
                </a:cubicBezTo>
                <a:cubicBezTo>
                  <a:pt x="5246093" y="3523960"/>
                  <a:pt x="5246093" y="3523960"/>
                  <a:pt x="5246093" y="3523960"/>
                </a:cubicBezTo>
                <a:cubicBezTo>
                  <a:pt x="5246681" y="3522036"/>
                  <a:pt x="5246681" y="3522036"/>
                  <a:pt x="5246681" y="3522036"/>
                </a:cubicBezTo>
                <a:cubicBezTo>
                  <a:pt x="5246681" y="3522036"/>
                  <a:pt x="5247268" y="3520111"/>
                  <a:pt x="5247268" y="3520111"/>
                </a:cubicBezTo>
                <a:cubicBezTo>
                  <a:pt x="5247268" y="3520111"/>
                  <a:pt x="5246559" y="3517539"/>
                  <a:pt x="5245263" y="3516891"/>
                </a:cubicBezTo>
                <a:cubicBezTo>
                  <a:pt x="5242672" y="3515593"/>
                  <a:pt x="5240790" y="3516870"/>
                  <a:pt x="5240790" y="3516870"/>
                </a:cubicBezTo>
                <a:close/>
                <a:moveTo>
                  <a:pt x="6542928" y="3516570"/>
                </a:moveTo>
                <a:lnTo>
                  <a:pt x="6543024" y="3516673"/>
                </a:lnTo>
                <a:lnTo>
                  <a:pt x="6545857" y="3530339"/>
                </a:lnTo>
                <a:lnTo>
                  <a:pt x="6542518" y="3538748"/>
                </a:lnTo>
                <a:lnTo>
                  <a:pt x="6532193" y="3561921"/>
                </a:lnTo>
                <a:lnTo>
                  <a:pt x="6528642" y="3554920"/>
                </a:lnTo>
                <a:lnTo>
                  <a:pt x="6524920" y="3559891"/>
                </a:lnTo>
                <a:lnTo>
                  <a:pt x="6513173" y="3544461"/>
                </a:lnTo>
                <a:lnTo>
                  <a:pt x="6515825" y="3537488"/>
                </a:lnTo>
                <a:lnTo>
                  <a:pt x="6527643" y="3529875"/>
                </a:lnTo>
                <a:lnTo>
                  <a:pt x="6521079" y="3528714"/>
                </a:lnTo>
                <a:lnTo>
                  <a:pt x="6523542" y="3524817"/>
                </a:lnTo>
                <a:cubicBezTo>
                  <a:pt x="6532246" y="3528385"/>
                  <a:pt x="6536608" y="3523729"/>
                  <a:pt x="6542905" y="3519866"/>
                </a:cubicBezTo>
                <a:close/>
                <a:moveTo>
                  <a:pt x="9863462" y="3503688"/>
                </a:moveTo>
                <a:lnTo>
                  <a:pt x="9858911" y="3528628"/>
                </a:lnTo>
                <a:lnTo>
                  <a:pt x="9846294" y="3530314"/>
                </a:lnTo>
                <a:cubicBezTo>
                  <a:pt x="9837849" y="3529831"/>
                  <a:pt x="9829597" y="3523796"/>
                  <a:pt x="9821152" y="3523313"/>
                </a:cubicBezTo>
                <a:cubicBezTo>
                  <a:pt x="9812707" y="3522831"/>
                  <a:pt x="9804263" y="3522347"/>
                  <a:pt x="9795723" y="3524641"/>
                </a:cubicBezTo>
                <a:cubicBezTo>
                  <a:pt x="9804166" y="3525124"/>
                  <a:pt x="9795626" y="3527416"/>
                  <a:pt x="9795529" y="3530193"/>
                </a:cubicBezTo>
                <a:cubicBezTo>
                  <a:pt x="9795433" y="3532970"/>
                  <a:pt x="9778543" y="3532003"/>
                  <a:pt x="9778639" y="3529227"/>
                </a:cubicBezTo>
                <a:cubicBezTo>
                  <a:pt x="9770001" y="3534296"/>
                  <a:pt x="9778446" y="3534780"/>
                  <a:pt x="9778349" y="3537556"/>
                </a:cubicBezTo>
                <a:cubicBezTo>
                  <a:pt x="9778349" y="3537556"/>
                  <a:pt x="9769807" y="3539848"/>
                  <a:pt x="9769807" y="3539848"/>
                </a:cubicBezTo>
                <a:lnTo>
                  <a:pt x="9773118" y="3541985"/>
                </a:lnTo>
                <a:lnTo>
                  <a:pt x="9769759" y="3541237"/>
                </a:lnTo>
                <a:cubicBezTo>
                  <a:pt x="9767697" y="3539728"/>
                  <a:pt x="9765633" y="3538218"/>
                  <a:pt x="9761362" y="3539366"/>
                </a:cubicBezTo>
                <a:cubicBezTo>
                  <a:pt x="9752821" y="3541658"/>
                  <a:pt x="9760975" y="3550470"/>
                  <a:pt x="9752530" y="3549987"/>
                </a:cubicBezTo>
                <a:cubicBezTo>
                  <a:pt x="9752724" y="3544435"/>
                  <a:pt x="9735739" y="3546245"/>
                  <a:pt x="9727294" y="3545762"/>
                </a:cubicBezTo>
                <a:cubicBezTo>
                  <a:pt x="9727197" y="3548539"/>
                  <a:pt x="9727197" y="3548539"/>
                  <a:pt x="9727101" y="3551315"/>
                </a:cubicBezTo>
                <a:cubicBezTo>
                  <a:pt x="9718656" y="3550831"/>
                  <a:pt x="9718752" y="3548056"/>
                  <a:pt x="9718752" y="3548056"/>
                </a:cubicBezTo>
                <a:cubicBezTo>
                  <a:pt x="9710501" y="3542020"/>
                  <a:pt x="9702249" y="3535984"/>
                  <a:pt x="9702540" y="3527656"/>
                </a:cubicBezTo>
                <a:cubicBezTo>
                  <a:pt x="9711082" y="3525363"/>
                  <a:pt x="9711082" y="3525363"/>
                  <a:pt x="9719526" y="3525846"/>
                </a:cubicBezTo>
                <a:cubicBezTo>
                  <a:pt x="9719624" y="3523069"/>
                  <a:pt x="9719817" y="3517518"/>
                  <a:pt x="9711469" y="3514258"/>
                </a:cubicBezTo>
                <a:cubicBezTo>
                  <a:pt x="9719914" y="3514741"/>
                  <a:pt x="9728358" y="3515225"/>
                  <a:pt x="9728456" y="3512448"/>
                </a:cubicBezTo>
                <a:lnTo>
                  <a:pt x="9728166" y="3520777"/>
                </a:lnTo>
                <a:cubicBezTo>
                  <a:pt x="9745055" y="3521742"/>
                  <a:pt x="9753692" y="3516673"/>
                  <a:pt x="9753788" y="3513897"/>
                </a:cubicBezTo>
                <a:cubicBezTo>
                  <a:pt x="9745442" y="3510638"/>
                  <a:pt x="9745539" y="3507862"/>
                  <a:pt x="9754079" y="3505569"/>
                </a:cubicBezTo>
                <a:cubicBezTo>
                  <a:pt x="9770873" y="3509310"/>
                  <a:pt x="9770485" y="3520415"/>
                  <a:pt x="9787375" y="3521382"/>
                </a:cubicBezTo>
                <a:cubicBezTo>
                  <a:pt x="9795917" y="3519088"/>
                  <a:pt x="9796207" y="3510759"/>
                  <a:pt x="9804651" y="3511242"/>
                </a:cubicBezTo>
                <a:cubicBezTo>
                  <a:pt x="9804553" y="3514019"/>
                  <a:pt x="9821443" y="3514985"/>
                  <a:pt x="9821443" y="3514985"/>
                </a:cubicBezTo>
                <a:cubicBezTo>
                  <a:pt x="9821636" y="3509433"/>
                  <a:pt x="9813385" y="3503398"/>
                  <a:pt x="9830275" y="3504363"/>
                </a:cubicBezTo>
                <a:cubicBezTo>
                  <a:pt x="9838721" y="3504847"/>
                  <a:pt x="9830082" y="3509916"/>
                  <a:pt x="9829985" y="3512692"/>
                </a:cubicBezTo>
                <a:cubicBezTo>
                  <a:pt x="9838430" y="3513175"/>
                  <a:pt x="9838430" y="3513175"/>
                  <a:pt x="9846875" y="3513657"/>
                </a:cubicBezTo>
                <a:cubicBezTo>
                  <a:pt x="9842749" y="3510640"/>
                  <a:pt x="9844932" y="3508679"/>
                  <a:pt x="9849215" y="3507184"/>
                </a:cubicBezTo>
                <a:close/>
                <a:moveTo>
                  <a:pt x="5153239" y="3503688"/>
                </a:moveTo>
                <a:lnTo>
                  <a:pt x="5148688" y="3528628"/>
                </a:lnTo>
                <a:lnTo>
                  <a:pt x="5136071" y="3530314"/>
                </a:lnTo>
                <a:cubicBezTo>
                  <a:pt x="5127625" y="3529831"/>
                  <a:pt x="5119374" y="3523796"/>
                  <a:pt x="5110928" y="3523313"/>
                </a:cubicBezTo>
                <a:cubicBezTo>
                  <a:pt x="5102484" y="3522831"/>
                  <a:pt x="5094039" y="3522347"/>
                  <a:pt x="5085499" y="3524641"/>
                </a:cubicBezTo>
                <a:cubicBezTo>
                  <a:pt x="5093943" y="3525124"/>
                  <a:pt x="5085403" y="3527416"/>
                  <a:pt x="5085305" y="3530193"/>
                </a:cubicBezTo>
                <a:cubicBezTo>
                  <a:pt x="5085209" y="3532970"/>
                  <a:pt x="5068319" y="3532003"/>
                  <a:pt x="5068416" y="3529227"/>
                </a:cubicBezTo>
                <a:cubicBezTo>
                  <a:pt x="5059777" y="3534296"/>
                  <a:pt x="5068223" y="3534780"/>
                  <a:pt x="5068125" y="3537556"/>
                </a:cubicBezTo>
                <a:cubicBezTo>
                  <a:pt x="5068125" y="3537556"/>
                  <a:pt x="5059584" y="3539848"/>
                  <a:pt x="5059584" y="3539848"/>
                </a:cubicBezTo>
                <a:lnTo>
                  <a:pt x="5062894" y="3541985"/>
                </a:lnTo>
                <a:lnTo>
                  <a:pt x="5059536" y="3541237"/>
                </a:lnTo>
                <a:cubicBezTo>
                  <a:pt x="5057473" y="3539728"/>
                  <a:pt x="5055409" y="3538218"/>
                  <a:pt x="5051138" y="3539366"/>
                </a:cubicBezTo>
                <a:cubicBezTo>
                  <a:pt x="5042597" y="3541658"/>
                  <a:pt x="5050752" y="3550470"/>
                  <a:pt x="5042306" y="3549987"/>
                </a:cubicBezTo>
                <a:cubicBezTo>
                  <a:pt x="5042500" y="3544435"/>
                  <a:pt x="5025516" y="3546245"/>
                  <a:pt x="5017070" y="3545762"/>
                </a:cubicBezTo>
                <a:cubicBezTo>
                  <a:pt x="5016974" y="3548539"/>
                  <a:pt x="5016974" y="3548539"/>
                  <a:pt x="5016877" y="3551315"/>
                </a:cubicBezTo>
                <a:cubicBezTo>
                  <a:pt x="5008432" y="3550831"/>
                  <a:pt x="5008528" y="3548056"/>
                  <a:pt x="5008528" y="3548056"/>
                </a:cubicBezTo>
                <a:cubicBezTo>
                  <a:pt x="5000277" y="3542020"/>
                  <a:pt x="4992026" y="3535984"/>
                  <a:pt x="4992317" y="3527656"/>
                </a:cubicBezTo>
                <a:cubicBezTo>
                  <a:pt x="5000859" y="3525363"/>
                  <a:pt x="5000859" y="3525363"/>
                  <a:pt x="5009302" y="3525846"/>
                </a:cubicBezTo>
                <a:cubicBezTo>
                  <a:pt x="5009401" y="3523069"/>
                  <a:pt x="5009593" y="3517518"/>
                  <a:pt x="5001246" y="3514258"/>
                </a:cubicBezTo>
                <a:cubicBezTo>
                  <a:pt x="5009691" y="3514741"/>
                  <a:pt x="5018135" y="3515225"/>
                  <a:pt x="5018232" y="3512448"/>
                </a:cubicBezTo>
                <a:lnTo>
                  <a:pt x="5017942" y="3520777"/>
                </a:lnTo>
                <a:cubicBezTo>
                  <a:pt x="5034831" y="3521742"/>
                  <a:pt x="5043468" y="3516673"/>
                  <a:pt x="5043565" y="3513897"/>
                </a:cubicBezTo>
                <a:cubicBezTo>
                  <a:pt x="5035219" y="3510638"/>
                  <a:pt x="5035316" y="3507862"/>
                  <a:pt x="5043856" y="3505569"/>
                </a:cubicBezTo>
                <a:cubicBezTo>
                  <a:pt x="5060650" y="3509310"/>
                  <a:pt x="5060261" y="3520415"/>
                  <a:pt x="5077151" y="3521382"/>
                </a:cubicBezTo>
                <a:cubicBezTo>
                  <a:pt x="5085694" y="3519088"/>
                  <a:pt x="5085984" y="3510759"/>
                  <a:pt x="5094428" y="3511242"/>
                </a:cubicBezTo>
                <a:cubicBezTo>
                  <a:pt x="5094329" y="3514019"/>
                  <a:pt x="5111220" y="3514985"/>
                  <a:pt x="5111220" y="3514985"/>
                </a:cubicBezTo>
                <a:cubicBezTo>
                  <a:pt x="5111413" y="3509433"/>
                  <a:pt x="5103162" y="3503398"/>
                  <a:pt x="5120052" y="3504363"/>
                </a:cubicBezTo>
                <a:cubicBezTo>
                  <a:pt x="5128497" y="3504847"/>
                  <a:pt x="5119858" y="3509916"/>
                  <a:pt x="5119762" y="3512692"/>
                </a:cubicBezTo>
                <a:cubicBezTo>
                  <a:pt x="5128206" y="3513175"/>
                  <a:pt x="5128206" y="3513175"/>
                  <a:pt x="5136652" y="3513657"/>
                </a:cubicBezTo>
                <a:cubicBezTo>
                  <a:pt x="5132526" y="3510640"/>
                  <a:pt x="5134708" y="3508679"/>
                  <a:pt x="5138991" y="3507184"/>
                </a:cubicBezTo>
                <a:close/>
                <a:moveTo>
                  <a:pt x="9451269" y="3491267"/>
                </a:moveTo>
                <a:cubicBezTo>
                  <a:pt x="9451182" y="3493778"/>
                  <a:pt x="9449258" y="3494926"/>
                  <a:pt x="9448297" y="3495500"/>
                </a:cubicBezTo>
                <a:cubicBezTo>
                  <a:pt x="9447334" y="3496074"/>
                  <a:pt x="9447334" y="3496074"/>
                  <a:pt x="9451094" y="3496289"/>
                </a:cubicBezTo>
                <a:cubicBezTo>
                  <a:pt x="9451182" y="3493778"/>
                  <a:pt x="9458704" y="3494208"/>
                  <a:pt x="9451269" y="3491267"/>
                </a:cubicBezTo>
                <a:close/>
                <a:moveTo>
                  <a:pt x="4741045" y="3491267"/>
                </a:moveTo>
                <a:cubicBezTo>
                  <a:pt x="4740958" y="3493778"/>
                  <a:pt x="4739035" y="3494926"/>
                  <a:pt x="4738073" y="3495500"/>
                </a:cubicBezTo>
                <a:cubicBezTo>
                  <a:pt x="4737111" y="3496074"/>
                  <a:pt x="4737111" y="3496074"/>
                  <a:pt x="4740870" y="3496289"/>
                </a:cubicBezTo>
                <a:cubicBezTo>
                  <a:pt x="4740958" y="3493778"/>
                  <a:pt x="4748481" y="3494208"/>
                  <a:pt x="4741045" y="3491267"/>
                </a:cubicBezTo>
                <a:close/>
                <a:moveTo>
                  <a:pt x="6532787" y="3489661"/>
                </a:moveTo>
                <a:lnTo>
                  <a:pt x="6535521" y="3491358"/>
                </a:lnTo>
                <a:lnTo>
                  <a:pt x="6535619" y="3491336"/>
                </a:lnTo>
                <a:lnTo>
                  <a:pt x="6532064" y="3501307"/>
                </a:lnTo>
                <a:lnTo>
                  <a:pt x="6530554" y="3501631"/>
                </a:lnTo>
                <a:cubicBezTo>
                  <a:pt x="6524559" y="3502919"/>
                  <a:pt x="6524765" y="3504717"/>
                  <a:pt x="6530760" y="3503427"/>
                </a:cubicBezTo>
                <a:lnTo>
                  <a:pt x="6531155" y="3503854"/>
                </a:lnTo>
                <a:lnTo>
                  <a:pt x="6530345" y="3506125"/>
                </a:lnTo>
                <a:cubicBezTo>
                  <a:pt x="6530352" y="3501832"/>
                  <a:pt x="6527938" y="3498695"/>
                  <a:pt x="6530367" y="3493246"/>
                </a:cubicBezTo>
                <a:close/>
                <a:moveTo>
                  <a:pt x="9678950" y="3476236"/>
                </a:moveTo>
                <a:cubicBezTo>
                  <a:pt x="9678950" y="3476236"/>
                  <a:pt x="9678950" y="3476236"/>
                  <a:pt x="9687394" y="3476720"/>
                </a:cubicBezTo>
                <a:cubicBezTo>
                  <a:pt x="9687394" y="3476720"/>
                  <a:pt x="9695840" y="3477203"/>
                  <a:pt x="9695840" y="3477203"/>
                </a:cubicBezTo>
                <a:cubicBezTo>
                  <a:pt x="9687297" y="3479495"/>
                  <a:pt x="9678755" y="3481789"/>
                  <a:pt x="9678853" y="3479013"/>
                </a:cubicBezTo>
                <a:cubicBezTo>
                  <a:pt x="9678853" y="3479013"/>
                  <a:pt x="9678853" y="3479013"/>
                  <a:pt x="9678950" y="3476236"/>
                </a:cubicBezTo>
                <a:close/>
                <a:moveTo>
                  <a:pt x="4968726" y="3476236"/>
                </a:moveTo>
                <a:cubicBezTo>
                  <a:pt x="4968726" y="3476236"/>
                  <a:pt x="4968726" y="3476236"/>
                  <a:pt x="4977171" y="3476720"/>
                </a:cubicBezTo>
                <a:cubicBezTo>
                  <a:pt x="4977171" y="3476720"/>
                  <a:pt x="4985616" y="3477203"/>
                  <a:pt x="4985616" y="3477203"/>
                </a:cubicBezTo>
                <a:cubicBezTo>
                  <a:pt x="4977074" y="3479495"/>
                  <a:pt x="4968532" y="3481789"/>
                  <a:pt x="4968629" y="3479013"/>
                </a:cubicBezTo>
                <a:cubicBezTo>
                  <a:pt x="4968629" y="3479013"/>
                  <a:pt x="4968629" y="3479013"/>
                  <a:pt x="4968726" y="3476236"/>
                </a:cubicBezTo>
                <a:close/>
                <a:moveTo>
                  <a:pt x="9712669" y="3473016"/>
                </a:moveTo>
                <a:cubicBezTo>
                  <a:pt x="9712669" y="3473016"/>
                  <a:pt x="9703555" y="3475010"/>
                  <a:pt x="9703469" y="3477520"/>
                </a:cubicBezTo>
                <a:cubicBezTo>
                  <a:pt x="9703555" y="3475010"/>
                  <a:pt x="9721520" y="3478553"/>
                  <a:pt x="9721607" y="3476042"/>
                </a:cubicBezTo>
                <a:cubicBezTo>
                  <a:pt x="9712583" y="3475526"/>
                  <a:pt x="9712583" y="3475526"/>
                  <a:pt x="9712669" y="3473016"/>
                </a:cubicBezTo>
                <a:close/>
                <a:moveTo>
                  <a:pt x="5002446" y="3473016"/>
                </a:moveTo>
                <a:cubicBezTo>
                  <a:pt x="5002446" y="3473016"/>
                  <a:pt x="4993332" y="3475010"/>
                  <a:pt x="4993245" y="3477520"/>
                </a:cubicBezTo>
                <a:cubicBezTo>
                  <a:pt x="4993332" y="3475010"/>
                  <a:pt x="5011297" y="3478553"/>
                  <a:pt x="5011384" y="3476042"/>
                </a:cubicBezTo>
                <a:cubicBezTo>
                  <a:pt x="5002359" y="3475526"/>
                  <a:pt x="5002359" y="3475526"/>
                  <a:pt x="5002446" y="3473016"/>
                </a:cubicBezTo>
                <a:close/>
                <a:moveTo>
                  <a:pt x="9967845" y="3471382"/>
                </a:moveTo>
                <a:lnTo>
                  <a:pt x="9968380" y="3471650"/>
                </a:lnTo>
                <a:lnTo>
                  <a:pt x="9967755" y="3471943"/>
                </a:lnTo>
                <a:close/>
                <a:moveTo>
                  <a:pt x="5257622" y="3471382"/>
                </a:moveTo>
                <a:lnTo>
                  <a:pt x="5258156" y="3471650"/>
                </a:lnTo>
                <a:lnTo>
                  <a:pt x="5257531" y="3471943"/>
                </a:lnTo>
                <a:close/>
                <a:moveTo>
                  <a:pt x="9815556" y="3461797"/>
                </a:moveTo>
                <a:cubicBezTo>
                  <a:pt x="9815452" y="3464809"/>
                  <a:pt x="9815452" y="3464809"/>
                  <a:pt x="9815346" y="3467820"/>
                </a:cubicBezTo>
                <a:cubicBezTo>
                  <a:pt x="9824373" y="3468336"/>
                  <a:pt x="9824478" y="3465325"/>
                  <a:pt x="9833503" y="3465841"/>
                </a:cubicBezTo>
                <a:cubicBezTo>
                  <a:pt x="9824478" y="3465325"/>
                  <a:pt x="9824583" y="3462312"/>
                  <a:pt x="9815556" y="3461797"/>
                </a:cubicBezTo>
                <a:close/>
                <a:moveTo>
                  <a:pt x="5105333" y="3461797"/>
                </a:moveTo>
                <a:cubicBezTo>
                  <a:pt x="5105229" y="3464809"/>
                  <a:pt x="5105229" y="3464809"/>
                  <a:pt x="5105123" y="3467820"/>
                </a:cubicBezTo>
                <a:cubicBezTo>
                  <a:pt x="5114149" y="3468336"/>
                  <a:pt x="5114255" y="3465325"/>
                  <a:pt x="5123279" y="3465841"/>
                </a:cubicBezTo>
                <a:cubicBezTo>
                  <a:pt x="5114255" y="3465325"/>
                  <a:pt x="5114359" y="3462312"/>
                  <a:pt x="5105333" y="3461797"/>
                </a:cubicBezTo>
                <a:close/>
                <a:moveTo>
                  <a:pt x="760400" y="3458463"/>
                </a:moveTo>
                <a:cubicBezTo>
                  <a:pt x="760400" y="3458463"/>
                  <a:pt x="748043" y="3457609"/>
                  <a:pt x="749436" y="3461758"/>
                </a:cubicBezTo>
                <a:cubicBezTo>
                  <a:pt x="749436" y="3461758"/>
                  <a:pt x="749436" y="3461758"/>
                  <a:pt x="750831" y="3465906"/>
                </a:cubicBezTo>
                <a:cubicBezTo>
                  <a:pt x="761794" y="3462611"/>
                  <a:pt x="761794" y="3462611"/>
                  <a:pt x="760400" y="3458463"/>
                </a:cubicBezTo>
                <a:close/>
                <a:moveTo>
                  <a:pt x="9257983" y="3458078"/>
                </a:moveTo>
                <a:cubicBezTo>
                  <a:pt x="9257983" y="3458078"/>
                  <a:pt x="9257983" y="3458078"/>
                  <a:pt x="9257914" y="3460086"/>
                </a:cubicBezTo>
                <a:cubicBezTo>
                  <a:pt x="9257914" y="3460086"/>
                  <a:pt x="9257914" y="3460086"/>
                  <a:pt x="9266940" y="3460602"/>
                </a:cubicBezTo>
                <a:cubicBezTo>
                  <a:pt x="9266940" y="3460602"/>
                  <a:pt x="9266940" y="3460602"/>
                  <a:pt x="9267010" y="3458594"/>
                </a:cubicBezTo>
                <a:cubicBezTo>
                  <a:pt x="9257983" y="3458078"/>
                  <a:pt x="9257983" y="3458078"/>
                  <a:pt x="9257983" y="3458078"/>
                </a:cubicBezTo>
                <a:close/>
                <a:moveTo>
                  <a:pt x="4547759" y="3458078"/>
                </a:moveTo>
                <a:cubicBezTo>
                  <a:pt x="4547759" y="3458078"/>
                  <a:pt x="4547759" y="3458078"/>
                  <a:pt x="4547690" y="3460086"/>
                </a:cubicBezTo>
                <a:cubicBezTo>
                  <a:pt x="4547690" y="3460086"/>
                  <a:pt x="4547690" y="3460086"/>
                  <a:pt x="4556717" y="3460602"/>
                </a:cubicBezTo>
                <a:cubicBezTo>
                  <a:pt x="4556717" y="3460602"/>
                  <a:pt x="4556717" y="3460602"/>
                  <a:pt x="4556787" y="3458594"/>
                </a:cubicBezTo>
                <a:cubicBezTo>
                  <a:pt x="4547759" y="3458078"/>
                  <a:pt x="4547759" y="3458078"/>
                  <a:pt x="4547759" y="3458078"/>
                </a:cubicBezTo>
                <a:close/>
                <a:moveTo>
                  <a:pt x="9740340" y="3457493"/>
                </a:moveTo>
                <a:cubicBezTo>
                  <a:pt x="9740340" y="3457493"/>
                  <a:pt x="9740235" y="3460507"/>
                  <a:pt x="9740235" y="3460507"/>
                </a:cubicBezTo>
                <a:cubicBezTo>
                  <a:pt x="9747757" y="3460936"/>
                  <a:pt x="9740340" y="3457493"/>
                  <a:pt x="9740340" y="3457493"/>
                </a:cubicBezTo>
                <a:close/>
                <a:moveTo>
                  <a:pt x="5030116" y="3457493"/>
                </a:moveTo>
                <a:cubicBezTo>
                  <a:pt x="5030116" y="3457493"/>
                  <a:pt x="5030012" y="3460507"/>
                  <a:pt x="5030012" y="3460507"/>
                </a:cubicBezTo>
                <a:cubicBezTo>
                  <a:pt x="5037534" y="3460936"/>
                  <a:pt x="5030116" y="3457493"/>
                  <a:pt x="5030116" y="3457493"/>
                </a:cubicBezTo>
                <a:close/>
                <a:moveTo>
                  <a:pt x="9427341" y="3442610"/>
                </a:moveTo>
                <a:cubicBezTo>
                  <a:pt x="9427341" y="3442610"/>
                  <a:pt x="9427167" y="3447631"/>
                  <a:pt x="9418141" y="3447115"/>
                </a:cubicBezTo>
                <a:cubicBezTo>
                  <a:pt x="9422653" y="3447373"/>
                  <a:pt x="9426043" y="3447409"/>
                  <a:pt x="9428733" y="3447288"/>
                </a:cubicBezTo>
                <a:cubicBezTo>
                  <a:pt x="9436801" y="3446924"/>
                  <a:pt x="9438559" y="3445137"/>
                  <a:pt x="9445393" y="3443642"/>
                </a:cubicBezTo>
                <a:cubicBezTo>
                  <a:pt x="9436368" y="3443126"/>
                  <a:pt x="9436368" y="3443126"/>
                  <a:pt x="9427341" y="3442610"/>
                </a:cubicBezTo>
                <a:close/>
                <a:moveTo>
                  <a:pt x="4717118" y="3442610"/>
                </a:moveTo>
                <a:cubicBezTo>
                  <a:pt x="4717118" y="3442610"/>
                  <a:pt x="4716943" y="3447631"/>
                  <a:pt x="4707917" y="3447115"/>
                </a:cubicBezTo>
                <a:cubicBezTo>
                  <a:pt x="4712430" y="3447373"/>
                  <a:pt x="4715820" y="3447409"/>
                  <a:pt x="4718510" y="3447288"/>
                </a:cubicBezTo>
                <a:cubicBezTo>
                  <a:pt x="4726577" y="3446924"/>
                  <a:pt x="4728335" y="3445137"/>
                  <a:pt x="4735169" y="3443642"/>
                </a:cubicBezTo>
                <a:cubicBezTo>
                  <a:pt x="4726144" y="3443126"/>
                  <a:pt x="4726144" y="3443126"/>
                  <a:pt x="4717118" y="3442610"/>
                </a:cubicBezTo>
                <a:close/>
                <a:moveTo>
                  <a:pt x="6555974" y="3440532"/>
                </a:moveTo>
                <a:lnTo>
                  <a:pt x="6559184" y="3449907"/>
                </a:lnTo>
                <a:lnTo>
                  <a:pt x="6559569" y="3450918"/>
                </a:lnTo>
                <a:lnTo>
                  <a:pt x="6559516" y="3450979"/>
                </a:lnTo>
                <a:cubicBezTo>
                  <a:pt x="6558303" y="3453147"/>
                  <a:pt x="6557577" y="3456046"/>
                  <a:pt x="6557345" y="3461279"/>
                </a:cubicBezTo>
                <a:cubicBezTo>
                  <a:pt x="6570977" y="3458341"/>
                  <a:pt x="6558837" y="3476808"/>
                  <a:pt x="6562262" y="3484605"/>
                </a:cubicBezTo>
                <a:lnTo>
                  <a:pt x="6564237" y="3485167"/>
                </a:lnTo>
                <a:lnTo>
                  <a:pt x="6558813" y="3497704"/>
                </a:lnTo>
                <a:lnTo>
                  <a:pt x="6553132" y="3512016"/>
                </a:lnTo>
                <a:lnTo>
                  <a:pt x="6543013" y="3504894"/>
                </a:lnTo>
                <a:lnTo>
                  <a:pt x="6543061" y="3498448"/>
                </a:lnTo>
                <a:cubicBezTo>
                  <a:pt x="6544402" y="3491480"/>
                  <a:pt x="6545382" y="3484363"/>
                  <a:pt x="6541039" y="3476140"/>
                </a:cubicBezTo>
                <a:lnTo>
                  <a:pt x="6540193" y="3478513"/>
                </a:lnTo>
                <a:lnTo>
                  <a:pt x="6539664" y="3473897"/>
                </a:lnTo>
                <a:cubicBezTo>
                  <a:pt x="6539459" y="3472099"/>
                  <a:pt x="6539253" y="3470302"/>
                  <a:pt x="6539047" y="3468504"/>
                </a:cubicBezTo>
                <a:lnTo>
                  <a:pt x="6538786" y="3466222"/>
                </a:lnTo>
                <a:lnTo>
                  <a:pt x="6541541" y="3465605"/>
                </a:lnTo>
                <a:cubicBezTo>
                  <a:pt x="6540080" y="3471450"/>
                  <a:pt x="6541527" y="3474191"/>
                  <a:pt x="6545883" y="3473829"/>
                </a:cubicBezTo>
                <a:close/>
                <a:moveTo>
                  <a:pt x="9764848" y="3439424"/>
                </a:moveTo>
                <a:cubicBezTo>
                  <a:pt x="9764848" y="3439424"/>
                  <a:pt x="9764848" y="3439424"/>
                  <a:pt x="9773293" y="3439907"/>
                </a:cubicBezTo>
                <a:cubicBezTo>
                  <a:pt x="9773197" y="3442683"/>
                  <a:pt x="9764848" y="3439424"/>
                  <a:pt x="9764751" y="3442199"/>
                </a:cubicBezTo>
                <a:cubicBezTo>
                  <a:pt x="9773099" y="3445459"/>
                  <a:pt x="9764364" y="3453304"/>
                  <a:pt x="9789602" y="3457529"/>
                </a:cubicBezTo>
                <a:cubicBezTo>
                  <a:pt x="9789698" y="3454754"/>
                  <a:pt x="9781253" y="3454270"/>
                  <a:pt x="9781350" y="3451494"/>
                </a:cubicBezTo>
                <a:cubicBezTo>
                  <a:pt x="9806780" y="3450167"/>
                  <a:pt x="9823574" y="3453909"/>
                  <a:pt x="9832211" y="3448840"/>
                </a:cubicBezTo>
                <a:cubicBezTo>
                  <a:pt x="9840657" y="3449323"/>
                  <a:pt x="9840657" y="3449323"/>
                  <a:pt x="9840657" y="3449323"/>
                </a:cubicBezTo>
                <a:cubicBezTo>
                  <a:pt x="9840657" y="3449323"/>
                  <a:pt x="9840657" y="3449323"/>
                  <a:pt x="9849103" y="3449806"/>
                </a:cubicBezTo>
                <a:cubicBezTo>
                  <a:pt x="9857545" y="3450288"/>
                  <a:pt x="9857545" y="3450288"/>
                  <a:pt x="9857642" y="3447513"/>
                </a:cubicBezTo>
                <a:cubicBezTo>
                  <a:pt x="9874532" y="3448478"/>
                  <a:pt x="9874435" y="3451255"/>
                  <a:pt x="9874338" y="3454031"/>
                </a:cubicBezTo>
                <a:lnTo>
                  <a:pt x="9875148" y="3453665"/>
                </a:lnTo>
                <a:lnTo>
                  <a:pt x="9872793" y="3461659"/>
                </a:lnTo>
                <a:cubicBezTo>
                  <a:pt x="9867716" y="3459119"/>
                  <a:pt x="9862640" y="3456578"/>
                  <a:pt x="9862729" y="3461076"/>
                </a:cubicBezTo>
                <a:cubicBezTo>
                  <a:pt x="9861551" y="3464939"/>
                  <a:pt x="9871705" y="3470020"/>
                  <a:pt x="9868667" y="3475179"/>
                </a:cubicBezTo>
                <a:lnTo>
                  <a:pt x="9864295" y="3499131"/>
                </a:lnTo>
                <a:lnTo>
                  <a:pt x="9847359" y="3499778"/>
                </a:lnTo>
                <a:cubicBezTo>
                  <a:pt x="9855996" y="3494708"/>
                  <a:pt x="9856190" y="3489155"/>
                  <a:pt x="9856480" y="3480827"/>
                </a:cubicBezTo>
                <a:cubicBezTo>
                  <a:pt x="9856480" y="3480827"/>
                  <a:pt x="9856576" y="3478050"/>
                  <a:pt x="9856576" y="3478050"/>
                </a:cubicBezTo>
                <a:cubicBezTo>
                  <a:pt x="9856674" y="3475275"/>
                  <a:pt x="9856770" y="3472498"/>
                  <a:pt x="9848327" y="3472016"/>
                </a:cubicBezTo>
                <a:cubicBezTo>
                  <a:pt x="9856866" y="3469722"/>
                  <a:pt x="9848425" y="3469239"/>
                  <a:pt x="9848521" y="3466462"/>
                </a:cubicBezTo>
                <a:cubicBezTo>
                  <a:pt x="9840076" y="3465980"/>
                  <a:pt x="9831534" y="3468273"/>
                  <a:pt x="9831534" y="3468273"/>
                </a:cubicBezTo>
                <a:cubicBezTo>
                  <a:pt x="9831437" y="3471049"/>
                  <a:pt x="9839883" y="3471532"/>
                  <a:pt x="9839883" y="3471532"/>
                </a:cubicBezTo>
                <a:cubicBezTo>
                  <a:pt x="9848231" y="3474791"/>
                  <a:pt x="9848134" y="3477568"/>
                  <a:pt x="9848036" y="3480344"/>
                </a:cubicBezTo>
                <a:cubicBezTo>
                  <a:pt x="9839593" y="3479861"/>
                  <a:pt x="9839688" y="3477085"/>
                  <a:pt x="9831244" y="3476601"/>
                </a:cubicBezTo>
                <a:cubicBezTo>
                  <a:pt x="9822703" y="3478895"/>
                  <a:pt x="9831051" y="3482154"/>
                  <a:pt x="9822605" y="3481671"/>
                </a:cubicBezTo>
                <a:cubicBezTo>
                  <a:pt x="9822605" y="3481671"/>
                  <a:pt x="9822703" y="3478895"/>
                  <a:pt x="9822703" y="3478895"/>
                </a:cubicBezTo>
                <a:cubicBezTo>
                  <a:pt x="9822703" y="3478895"/>
                  <a:pt x="9822799" y="3476118"/>
                  <a:pt x="9822799" y="3476118"/>
                </a:cubicBezTo>
                <a:cubicBezTo>
                  <a:pt x="9814451" y="3472860"/>
                  <a:pt x="9814451" y="3472860"/>
                  <a:pt x="9814451" y="3472860"/>
                </a:cubicBezTo>
                <a:cubicBezTo>
                  <a:pt x="9806006" y="3472377"/>
                  <a:pt x="9806006" y="3472377"/>
                  <a:pt x="9806006" y="3472377"/>
                </a:cubicBezTo>
                <a:cubicBezTo>
                  <a:pt x="9806006" y="3472377"/>
                  <a:pt x="9806103" y="3469601"/>
                  <a:pt x="9797659" y="3469117"/>
                </a:cubicBezTo>
                <a:cubicBezTo>
                  <a:pt x="9789021" y="3474188"/>
                  <a:pt x="9763686" y="3472738"/>
                  <a:pt x="9755241" y="3472255"/>
                </a:cubicBezTo>
                <a:cubicBezTo>
                  <a:pt x="9755145" y="3475030"/>
                  <a:pt x="9755145" y="3475030"/>
                  <a:pt x="9755145" y="3475030"/>
                </a:cubicBezTo>
                <a:cubicBezTo>
                  <a:pt x="9755048" y="3477807"/>
                  <a:pt x="9763492" y="3478290"/>
                  <a:pt x="9763492" y="3478290"/>
                </a:cubicBezTo>
                <a:cubicBezTo>
                  <a:pt x="9763396" y="3481066"/>
                  <a:pt x="9763396" y="3481066"/>
                  <a:pt x="9763396" y="3481066"/>
                </a:cubicBezTo>
                <a:cubicBezTo>
                  <a:pt x="9763298" y="3483842"/>
                  <a:pt x="9763298" y="3483842"/>
                  <a:pt x="9763298" y="3483842"/>
                </a:cubicBezTo>
                <a:cubicBezTo>
                  <a:pt x="9763298" y="3483842"/>
                  <a:pt x="9754854" y="3483360"/>
                  <a:pt x="9754854" y="3483360"/>
                </a:cubicBezTo>
                <a:cubicBezTo>
                  <a:pt x="9746217" y="3488429"/>
                  <a:pt x="9720785" y="3489756"/>
                  <a:pt x="9712243" y="3492049"/>
                </a:cubicBezTo>
                <a:cubicBezTo>
                  <a:pt x="9720689" y="3492533"/>
                  <a:pt x="9712050" y="3497602"/>
                  <a:pt x="9703509" y="3499894"/>
                </a:cubicBezTo>
                <a:cubicBezTo>
                  <a:pt x="9703799" y="3491566"/>
                  <a:pt x="9695452" y="3488307"/>
                  <a:pt x="9695840" y="3477203"/>
                </a:cubicBezTo>
                <a:cubicBezTo>
                  <a:pt x="9695840" y="3477203"/>
                  <a:pt x="9695936" y="3474426"/>
                  <a:pt x="9695936" y="3474426"/>
                </a:cubicBezTo>
                <a:cubicBezTo>
                  <a:pt x="9695936" y="3474426"/>
                  <a:pt x="9687492" y="3473944"/>
                  <a:pt x="9687492" y="3473944"/>
                </a:cubicBezTo>
                <a:cubicBezTo>
                  <a:pt x="9687587" y="3471167"/>
                  <a:pt x="9687587" y="3471167"/>
                  <a:pt x="9687587" y="3471167"/>
                </a:cubicBezTo>
                <a:cubicBezTo>
                  <a:pt x="9696130" y="3468874"/>
                  <a:pt x="9696130" y="3468874"/>
                  <a:pt x="9696130" y="3468874"/>
                </a:cubicBezTo>
                <a:cubicBezTo>
                  <a:pt x="9704670" y="3466581"/>
                  <a:pt x="9696421" y="3460545"/>
                  <a:pt x="9704863" y="3461028"/>
                </a:cubicBezTo>
                <a:cubicBezTo>
                  <a:pt x="9721753" y="3461994"/>
                  <a:pt x="9721947" y="3456442"/>
                  <a:pt x="9730489" y="3454149"/>
                </a:cubicBezTo>
                <a:cubicBezTo>
                  <a:pt x="9730392" y="3456925"/>
                  <a:pt x="9738934" y="3454631"/>
                  <a:pt x="9747379" y="3455114"/>
                </a:cubicBezTo>
                <a:cubicBezTo>
                  <a:pt x="9747379" y="3455114"/>
                  <a:pt x="9755726" y="3458374"/>
                  <a:pt x="9755822" y="3455598"/>
                </a:cubicBezTo>
                <a:cubicBezTo>
                  <a:pt x="9764267" y="3456080"/>
                  <a:pt x="9764267" y="3456080"/>
                  <a:pt x="9764267" y="3456080"/>
                </a:cubicBezTo>
                <a:cubicBezTo>
                  <a:pt x="9764267" y="3456080"/>
                  <a:pt x="9764364" y="3453304"/>
                  <a:pt x="9764364" y="3453304"/>
                </a:cubicBezTo>
                <a:cubicBezTo>
                  <a:pt x="9755919" y="3452821"/>
                  <a:pt x="9755919" y="3452821"/>
                  <a:pt x="9755919" y="3452821"/>
                </a:cubicBezTo>
                <a:cubicBezTo>
                  <a:pt x="9764460" y="3450528"/>
                  <a:pt x="9764460" y="3450528"/>
                  <a:pt x="9764557" y="3447752"/>
                </a:cubicBezTo>
                <a:cubicBezTo>
                  <a:pt x="9764654" y="3444976"/>
                  <a:pt x="9756307" y="3441717"/>
                  <a:pt x="9747863" y="3441234"/>
                </a:cubicBezTo>
                <a:cubicBezTo>
                  <a:pt x="9747960" y="3438458"/>
                  <a:pt x="9756403" y="3438940"/>
                  <a:pt x="9764848" y="3439424"/>
                </a:cubicBezTo>
                <a:close/>
                <a:moveTo>
                  <a:pt x="5054624" y="3439424"/>
                </a:moveTo>
                <a:cubicBezTo>
                  <a:pt x="5054624" y="3439424"/>
                  <a:pt x="5054624" y="3439424"/>
                  <a:pt x="5063070" y="3439907"/>
                </a:cubicBezTo>
                <a:cubicBezTo>
                  <a:pt x="5062973" y="3442683"/>
                  <a:pt x="5054624" y="3439424"/>
                  <a:pt x="5054528" y="3442199"/>
                </a:cubicBezTo>
                <a:cubicBezTo>
                  <a:pt x="5062875" y="3445459"/>
                  <a:pt x="5054141" y="3453304"/>
                  <a:pt x="5079379" y="3457529"/>
                </a:cubicBezTo>
                <a:cubicBezTo>
                  <a:pt x="5079474" y="3454754"/>
                  <a:pt x="5071030" y="3454270"/>
                  <a:pt x="5071127" y="3451494"/>
                </a:cubicBezTo>
                <a:cubicBezTo>
                  <a:pt x="5096557" y="3450167"/>
                  <a:pt x="5113350" y="3453909"/>
                  <a:pt x="5121988" y="3448840"/>
                </a:cubicBezTo>
                <a:cubicBezTo>
                  <a:pt x="5130433" y="3449323"/>
                  <a:pt x="5130433" y="3449323"/>
                  <a:pt x="5130433" y="3449323"/>
                </a:cubicBezTo>
                <a:cubicBezTo>
                  <a:pt x="5130433" y="3449323"/>
                  <a:pt x="5130433" y="3449323"/>
                  <a:pt x="5138879" y="3449806"/>
                </a:cubicBezTo>
                <a:cubicBezTo>
                  <a:pt x="5147321" y="3450288"/>
                  <a:pt x="5147321" y="3450288"/>
                  <a:pt x="5147418" y="3447513"/>
                </a:cubicBezTo>
                <a:cubicBezTo>
                  <a:pt x="5164308" y="3448478"/>
                  <a:pt x="5164211" y="3451255"/>
                  <a:pt x="5164115" y="3454031"/>
                </a:cubicBezTo>
                <a:lnTo>
                  <a:pt x="5164925" y="3453665"/>
                </a:lnTo>
                <a:lnTo>
                  <a:pt x="5162569" y="3461659"/>
                </a:lnTo>
                <a:cubicBezTo>
                  <a:pt x="5157492" y="3459119"/>
                  <a:pt x="5152416" y="3456578"/>
                  <a:pt x="5152506" y="3461076"/>
                </a:cubicBezTo>
                <a:cubicBezTo>
                  <a:pt x="5151327" y="3464939"/>
                  <a:pt x="5161482" y="3470020"/>
                  <a:pt x="5158443" y="3475179"/>
                </a:cubicBezTo>
                <a:lnTo>
                  <a:pt x="5154071" y="3499131"/>
                </a:lnTo>
                <a:lnTo>
                  <a:pt x="5137135" y="3499778"/>
                </a:lnTo>
                <a:cubicBezTo>
                  <a:pt x="5145773" y="3494708"/>
                  <a:pt x="5145967" y="3489155"/>
                  <a:pt x="5146257" y="3480827"/>
                </a:cubicBezTo>
                <a:cubicBezTo>
                  <a:pt x="5146257" y="3480827"/>
                  <a:pt x="5146353" y="3478050"/>
                  <a:pt x="5146353" y="3478050"/>
                </a:cubicBezTo>
                <a:cubicBezTo>
                  <a:pt x="5146450" y="3475275"/>
                  <a:pt x="5146547" y="3472498"/>
                  <a:pt x="5138104" y="3472016"/>
                </a:cubicBezTo>
                <a:cubicBezTo>
                  <a:pt x="5146643" y="3469722"/>
                  <a:pt x="5138201" y="3469239"/>
                  <a:pt x="5138297" y="3466462"/>
                </a:cubicBezTo>
                <a:cubicBezTo>
                  <a:pt x="5129852" y="3465980"/>
                  <a:pt x="5121310" y="3468273"/>
                  <a:pt x="5121310" y="3468273"/>
                </a:cubicBezTo>
                <a:cubicBezTo>
                  <a:pt x="5121214" y="3471049"/>
                  <a:pt x="5129659" y="3471532"/>
                  <a:pt x="5129659" y="3471532"/>
                </a:cubicBezTo>
                <a:cubicBezTo>
                  <a:pt x="5138007" y="3474791"/>
                  <a:pt x="5137910" y="3477568"/>
                  <a:pt x="5137813" y="3480344"/>
                </a:cubicBezTo>
                <a:cubicBezTo>
                  <a:pt x="5129369" y="3479861"/>
                  <a:pt x="5129465" y="3477085"/>
                  <a:pt x="5121020" y="3476601"/>
                </a:cubicBezTo>
                <a:cubicBezTo>
                  <a:pt x="5112479" y="3478895"/>
                  <a:pt x="5120827" y="3482154"/>
                  <a:pt x="5112381" y="3481671"/>
                </a:cubicBezTo>
                <a:cubicBezTo>
                  <a:pt x="5112381" y="3481671"/>
                  <a:pt x="5112479" y="3478895"/>
                  <a:pt x="5112479" y="3478895"/>
                </a:cubicBezTo>
                <a:cubicBezTo>
                  <a:pt x="5112479" y="3478895"/>
                  <a:pt x="5112576" y="3476118"/>
                  <a:pt x="5112576" y="3476118"/>
                </a:cubicBezTo>
                <a:cubicBezTo>
                  <a:pt x="5104227" y="3472860"/>
                  <a:pt x="5104227" y="3472860"/>
                  <a:pt x="5104227" y="3472860"/>
                </a:cubicBezTo>
                <a:cubicBezTo>
                  <a:pt x="5095782" y="3472377"/>
                  <a:pt x="5095782" y="3472377"/>
                  <a:pt x="5095782" y="3472377"/>
                </a:cubicBezTo>
                <a:cubicBezTo>
                  <a:pt x="5095782" y="3472377"/>
                  <a:pt x="5095879" y="3469601"/>
                  <a:pt x="5087436" y="3469117"/>
                </a:cubicBezTo>
                <a:cubicBezTo>
                  <a:pt x="5078798" y="3474188"/>
                  <a:pt x="5053462" y="3472738"/>
                  <a:pt x="5045018" y="3472255"/>
                </a:cubicBezTo>
                <a:cubicBezTo>
                  <a:pt x="5044921" y="3475030"/>
                  <a:pt x="5044921" y="3475030"/>
                  <a:pt x="5044921" y="3475030"/>
                </a:cubicBezTo>
                <a:cubicBezTo>
                  <a:pt x="5044824" y="3477807"/>
                  <a:pt x="5053269" y="3478290"/>
                  <a:pt x="5053269" y="3478290"/>
                </a:cubicBezTo>
                <a:cubicBezTo>
                  <a:pt x="5053172" y="3481066"/>
                  <a:pt x="5053172" y="3481066"/>
                  <a:pt x="5053172" y="3481066"/>
                </a:cubicBezTo>
                <a:cubicBezTo>
                  <a:pt x="5053075" y="3483842"/>
                  <a:pt x="5053075" y="3483842"/>
                  <a:pt x="5053075" y="3483842"/>
                </a:cubicBezTo>
                <a:cubicBezTo>
                  <a:pt x="5053075" y="3483842"/>
                  <a:pt x="5044630" y="3483360"/>
                  <a:pt x="5044630" y="3483360"/>
                </a:cubicBezTo>
                <a:cubicBezTo>
                  <a:pt x="5035993" y="3488429"/>
                  <a:pt x="5010562" y="3489756"/>
                  <a:pt x="5002020" y="3492049"/>
                </a:cubicBezTo>
                <a:cubicBezTo>
                  <a:pt x="5010465" y="3492533"/>
                  <a:pt x="5001826" y="3497602"/>
                  <a:pt x="4993285" y="3499894"/>
                </a:cubicBezTo>
                <a:cubicBezTo>
                  <a:pt x="4993575" y="3491566"/>
                  <a:pt x="4985228" y="3488307"/>
                  <a:pt x="4985616" y="3477203"/>
                </a:cubicBezTo>
                <a:cubicBezTo>
                  <a:pt x="4985616" y="3477203"/>
                  <a:pt x="4985713" y="3474426"/>
                  <a:pt x="4985713" y="3474426"/>
                </a:cubicBezTo>
                <a:cubicBezTo>
                  <a:pt x="4985713" y="3474426"/>
                  <a:pt x="4977268" y="3473944"/>
                  <a:pt x="4977268" y="3473944"/>
                </a:cubicBezTo>
                <a:cubicBezTo>
                  <a:pt x="4977364" y="3471167"/>
                  <a:pt x="4977364" y="3471167"/>
                  <a:pt x="4977364" y="3471167"/>
                </a:cubicBezTo>
                <a:cubicBezTo>
                  <a:pt x="4985906" y="3468874"/>
                  <a:pt x="4985906" y="3468874"/>
                  <a:pt x="4985906" y="3468874"/>
                </a:cubicBezTo>
                <a:cubicBezTo>
                  <a:pt x="4994446" y="3466581"/>
                  <a:pt x="4986197" y="3460545"/>
                  <a:pt x="4994640" y="3461028"/>
                </a:cubicBezTo>
                <a:cubicBezTo>
                  <a:pt x="5011530" y="3461994"/>
                  <a:pt x="5011723" y="3456442"/>
                  <a:pt x="5020265" y="3454149"/>
                </a:cubicBezTo>
                <a:cubicBezTo>
                  <a:pt x="5020168" y="3456925"/>
                  <a:pt x="5028711" y="3454631"/>
                  <a:pt x="5037155" y="3455114"/>
                </a:cubicBezTo>
                <a:cubicBezTo>
                  <a:pt x="5037155" y="3455114"/>
                  <a:pt x="5045502" y="3458374"/>
                  <a:pt x="5045599" y="3455598"/>
                </a:cubicBezTo>
                <a:cubicBezTo>
                  <a:pt x="5054043" y="3456080"/>
                  <a:pt x="5054043" y="3456080"/>
                  <a:pt x="5054043" y="3456080"/>
                </a:cubicBezTo>
                <a:cubicBezTo>
                  <a:pt x="5054043" y="3456080"/>
                  <a:pt x="5054141" y="3453304"/>
                  <a:pt x="5054141" y="3453304"/>
                </a:cubicBezTo>
                <a:cubicBezTo>
                  <a:pt x="5045695" y="3452821"/>
                  <a:pt x="5045695" y="3452821"/>
                  <a:pt x="5045695" y="3452821"/>
                </a:cubicBezTo>
                <a:cubicBezTo>
                  <a:pt x="5054237" y="3450528"/>
                  <a:pt x="5054237" y="3450528"/>
                  <a:pt x="5054333" y="3447752"/>
                </a:cubicBezTo>
                <a:cubicBezTo>
                  <a:pt x="5054431" y="3444976"/>
                  <a:pt x="5046083" y="3441717"/>
                  <a:pt x="5037639" y="3441234"/>
                </a:cubicBezTo>
                <a:cubicBezTo>
                  <a:pt x="5037736" y="3438458"/>
                  <a:pt x="5046180" y="3438940"/>
                  <a:pt x="5054624" y="3439424"/>
                </a:cubicBezTo>
                <a:close/>
                <a:moveTo>
                  <a:pt x="9952121" y="3439422"/>
                </a:moveTo>
                <a:lnTo>
                  <a:pt x="9952974" y="3441930"/>
                </a:lnTo>
                <a:cubicBezTo>
                  <a:pt x="9953991" y="3443386"/>
                  <a:pt x="9956073" y="3444903"/>
                  <a:pt x="9960335" y="3445146"/>
                </a:cubicBezTo>
                <a:lnTo>
                  <a:pt x="9960521" y="3439819"/>
                </a:lnTo>
                <a:lnTo>
                  <a:pt x="9962227" y="3441854"/>
                </a:lnTo>
                <a:cubicBezTo>
                  <a:pt x="9960459" y="3447648"/>
                  <a:pt x="9960459" y="3447648"/>
                  <a:pt x="9960459" y="3447648"/>
                </a:cubicBezTo>
                <a:cubicBezTo>
                  <a:pt x="9960459" y="3447648"/>
                  <a:pt x="9960459" y="3447648"/>
                  <a:pt x="9959869" y="3449579"/>
                </a:cubicBezTo>
                <a:cubicBezTo>
                  <a:pt x="9958601" y="3448945"/>
                  <a:pt x="9958601" y="3448945"/>
                  <a:pt x="9958601" y="3448945"/>
                </a:cubicBezTo>
                <a:cubicBezTo>
                  <a:pt x="9959869" y="3449579"/>
                  <a:pt x="9958011" y="3450875"/>
                  <a:pt x="9960549" y="3452146"/>
                </a:cubicBezTo>
                <a:cubicBezTo>
                  <a:pt x="9958781" y="3457940"/>
                  <a:pt x="9958781" y="3457940"/>
                  <a:pt x="9958781" y="3457940"/>
                </a:cubicBezTo>
                <a:cubicBezTo>
                  <a:pt x="9958192" y="3459871"/>
                  <a:pt x="9958192" y="3459871"/>
                  <a:pt x="9959460" y="3460507"/>
                </a:cubicBezTo>
                <a:cubicBezTo>
                  <a:pt x="9953116" y="3457331"/>
                  <a:pt x="9955153" y="3465030"/>
                  <a:pt x="9958371" y="3468867"/>
                </a:cubicBezTo>
                <a:cubicBezTo>
                  <a:pt x="9955425" y="3478525"/>
                  <a:pt x="9955015" y="3489452"/>
                  <a:pt x="9957825" y="3504215"/>
                </a:cubicBezTo>
                <a:cubicBezTo>
                  <a:pt x="9957825" y="3504215"/>
                  <a:pt x="9959774" y="3507417"/>
                  <a:pt x="9962311" y="3508688"/>
                </a:cubicBezTo>
                <a:cubicBezTo>
                  <a:pt x="9964851" y="3509957"/>
                  <a:pt x="9966708" y="3508662"/>
                  <a:pt x="9966708" y="3508662"/>
                </a:cubicBezTo>
                <a:cubicBezTo>
                  <a:pt x="9967298" y="3506731"/>
                  <a:pt x="9967298" y="3506731"/>
                  <a:pt x="9967298" y="3506731"/>
                </a:cubicBezTo>
                <a:cubicBezTo>
                  <a:pt x="9965599" y="3500314"/>
                  <a:pt x="9964999" y="3493892"/>
                  <a:pt x="9965191" y="3487866"/>
                </a:cubicBezTo>
                <a:lnTo>
                  <a:pt x="9967139" y="3475772"/>
                </a:lnTo>
                <a:lnTo>
                  <a:pt x="9974733" y="3478949"/>
                </a:lnTo>
                <a:cubicBezTo>
                  <a:pt x="9983859" y="3476654"/>
                  <a:pt x="9993275" y="3465924"/>
                  <a:pt x="9975224" y="3464891"/>
                </a:cubicBezTo>
                <a:lnTo>
                  <a:pt x="9971214" y="3466768"/>
                </a:lnTo>
                <a:lnTo>
                  <a:pt x="9968933" y="3463021"/>
                </a:lnTo>
                <a:cubicBezTo>
                  <a:pt x="9971291" y="3455296"/>
                  <a:pt x="9971291" y="3455296"/>
                  <a:pt x="9971291" y="3455296"/>
                </a:cubicBezTo>
                <a:cubicBezTo>
                  <a:pt x="9971291" y="3455296"/>
                  <a:pt x="9972560" y="3455931"/>
                  <a:pt x="9972560" y="3455931"/>
                </a:cubicBezTo>
                <a:cubicBezTo>
                  <a:pt x="9973830" y="3456567"/>
                  <a:pt x="9973830" y="3456567"/>
                  <a:pt x="9973830" y="3456567"/>
                </a:cubicBezTo>
                <a:cubicBezTo>
                  <a:pt x="9974419" y="3454634"/>
                  <a:pt x="9974419" y="3454634"/>
                  <a:pt x="9974419" y="3454634"/>
                </a:cubicBezTo>
                <a:cubicBezTo>
                  <a:pt x="9973149" y="3454000"/>
                  <a:pt x="9973149" y="3454000"/>
                  <a:pt x="9973149" y="3454000"/>
                </a:cubicBezTo>
                <a:cubicBezTo>
                  <a:pt x="9974919" y="3448205"/>
                  <a:pt x="9974919" y="3448205"/>
                  <a:pt x="9974919" y="3448205"/>
                </a:cubicBezTo>
                <a:lnTo>
                  <a:pt x="9974949" y="3448102"/>
                </a:lnTo>
                <a:lnTo>
                  <a:pt x="9994389" y="3447098"/>
                </a:lnTo>
                <a:lnTo>
                  <a:pt x="9979737" y="3504820"/>
                </a:lnTo>
                <a:lnTo>
                  <a:pt x="9977979" y="3504718"/>
                </a:lnTo>
                <a:cubicBezTo>
                  <a:pt x="9975909" y="3504600"/>
                  <a:pt x="9973841" y="3504482"/>
                  <a:pt x="9973841" y="3504482"/>
                </a:cubicBezTo>
                <a:cubicBezTo>
                  <a:pt x="9973841" y="3504482"/>
                  <a:pt x="9973841" y="3504482"/>
                  <a:pt x="9973746" y="3507208"/>
                </a:cubicBezTo>
                <a:cubicBezTo>
                  <a:pt x="9973746" y="3507208"/>
                  <a:pt x="9973770" y="3506527"/>
                  <a:pt x="9974827" y="3505904"/>
                </a:cubicBezTo>
                <a:lnTo>
                  <a:pt x="9979621" y="3505281"/>
                </a:lnTo>
                <a:lnTo>
                  <a:pt x="9977830" y="3512334"/>
                </a:lnTo>
                <a:lnTo>
                  <a:pt x="9974626" y="3511696"/>
                </a:lnTo>
                <a:cubicBezTo>
                  <a:pt x="9973604" y="3511296"/>
                  <a:pt x="9973604" y="3511296"/>
                  <a:pt x="9973557" y="3512659"/>
                </a:cubicBezTo>
                <a:lnTo>
                  <a:pt x="9977104" y="3515055"/>
                </a:lnTo>
                <a:lnTo>
                  <a:pt x="9960550" y="3576774"/>
                </a:lnTo>
                <a:lnTo>
                  <a:pt x="9954404" y="3578375"/>
                </a:lnTo>
                <a:cubicBezTo>
                  <a:pt x="9952292" y="3579487"/>
                  <a:pt x="9951208" y="3580834"/>
                  <a:pt x="9951160" y="3582239"/>
                </a:cubicBezTo>
                <a:cubicBezTo>
                  <a:pt x="9951110" y="3583646"/>
                  <a:pt x="9952096" y="3585111"/>
                  <a:pt x="9954122" y="3586459"/>
                </a:cubicBezTo>
                <a:lnTo>
                  <a:pt x="9959625" y="3588564"/>
                </a:lnTo>
                <a:lnTo>
                  <a:pt x="9959039" y="3596107"/>
                </a:lnTo>
                <a:cubicBezTo>
                  <a:pt x="9957271" y="3601901"/>
                  <a:pt x="9956772" y="3608330"/>
                  <a:pt x="9956862" y="3612827"/>
                </a:cubicBezTo>
                <a:cubicBezTo>
                  <a:pt x="9956454" y="3623755"/>
                  <a:pt x="9949019" y="3628940"/>
                  <a:pt x="9948611" y="3639867"/>
                </a:cubicBezTo>
                <a:cubicBezTo>
                  <a:pt x="9949289" y="3642434"/>
                  <a:pt x="9952507" y="3646271"/>
                  <a:pt x="9953188" y="3648837"/>
                </a:cubicBezTo>
                <a:cubicBezTo>
                  <a:pt x="9951599" y="3663627"/>
                  <a:pt x="9933603" y="3674658"/>
                  <a:pt x="9940219" y="3691328"/>
                </a:cubicBezTo>
                <a:cubicBezTo>
                  <a:pt x="9935483" y="3690071"/>
                  <a:pt x="9932695" y="3692015"/>
                  <a:pt x="9932117" y="3694508"/>
                </a:cubicBezTo>
                <a:lnTo>
                  <a:pt x="9935895" y="3699254"/>
                </a:lnTo>
                <a:lnTo>
                  <a:pt x="9933874" y="3699642"/>
                </a:lnTo>
                <a:lnTo>
                  <a:pt x="9935592" y="3701371"/>
                </a:lnTo>
                <a:lnTo>
                  <a:pt x="9931175" y="3702387"/>
                </a:lnTo>
                <a:cubicBezTo>
                  <a:pt x="9929136" y="3702479"/>
                  <a:pt x="9927254" y="3702651"/>
                  <a:pt x="9926030" y="3704265"/>
                </a:cubicBezTo>
                <a:cubicBezTo>
                  <a:pt x="9927685" y="3708432"/>
                  <a:pt x="9928240" y="3712607"/>
                  <a:pt x="9927927" y="3716624"/>
                </a:cubicBezTo>
                <a:lnTo>
                  <a:pt x="9926209" y="3722567"/>
                </a:lnTo>
                <a:lnTo>
                  <a:pt x="9924693" y="3721844"/>
                </a:lnTo>
                <a:cubicBezTo>
                  <a:pt x="9922971" y="3721440"/>
                  <a:pt x="9920314" y="3721113"/>
                  <a:pt x="9916051" y="3720870"/>
                </a:cubicBezTo>
                <a:cubicBezTo>
                  <a:pt x="9916051" y="3720870"/>
                  <a:pt x="9915954" y="3723659"/>
                  <a:pt x="9907332" y="3725961"/>
                </a:cubicBezTo>
                <a:cubicBezTo>
                  <a:pt x="9898906" y="3722684"/>
                  <a:pt x="9890383" y="3722195"/>
                  <a:pt x="9881858" y="3721708"/>
                </a:cubicBezTo>
                <a:lnTo>
                  <a:pt x="9878737" y="3720100"/>
                </a:lnTo>
                <a:lnTo>
                  <a:pt x="9883830" y="3698729"/>
                </a:lnTo>
                <a:cubicBezTo>
                  <a:pt x="9883830" y="3698729"/>
                  <a:pt x="9882561" y="3698094"/>
                  <a:pt x="9882561" y="3698094"/>
                </a:cubicBezTo>
                <a:lnTo>
                  <a:pt x="9885369" y="3693950"/>
                </a:lnTo>
                <a:lnTo>
                  <a:pt x="9896279" y="3692537"/>
                </a:lnTo>
                <a:cubicBezTo>
                  <a:pt x="9898207" y="3691266"/>
                  <a:pt x="9898272" y="3689399"/>
                  <a:pt x="9897266" y="3687382"/>
                </a:cubicBezTo>
                <a:lnTo>
                  <a:pt x="9893395" y="3683072"/>
                </a:lnTo>
                <a:lnTo>
                  <a:pt x="9899635" y="3676305"/>
                </a:lnTo>
                <a:cubicBezTo>
                  <a:pt x="9904616" y="3670169"/>
                  <a:pt x="9906997" y="3663568"/>
                  <a:pt x="9901105" y="3651715"/>
                </a:cubicBezTo>
                <a:lnTo>
                  <a:pt x="9906829" y="3649193"/>
                </a:lnTo>
                <a:lnTo>
                  <a:pt x="9911439" y="3651405"/>
                </a:lnTo>
                <a:lnTo>
                  <a:pt x="9911591" y="3647096"/>
                </a:lnTo>
                <a:lnTo>
                  <a:pt x="9912937" y="3646504"/>
                </a:lnTo>
                <a:cubicBezTo>
                  <a:pt x="9908597" y="3641549"/>
                  <a:pt x="9907280" y="3636577"/>
                  <a:pt x="9907533" y="3631625"/>
                </a:cubicBezTo>
                <a:lnTo>
                  <a:pt x="9910311" y="3621439"/>
                </a:lnTo>
                <a:lnTo>
                  <a:pt x="9912701" y="3615255"/>
                </a:lnTo>
                <a:lnTo>
                  <a:pt x="9912099" y="3615221"/>
                </a:lnTo>
                <a:lnTo>
                  <a:pt x="9916294" y="3602474"/>
                </a:lnTo>
                <a:cubicBezTo>
                  <a:pt x="9917023" y="3597759"/>
                  <a:pt x="9916420" y="3593144"/>
                  <a:pt x="9913033" y="3588665"/>
                </a:cubicBezTo>
                <a:cubicBezTo>
                  <a:pt x="9918518" y="3580278"/>
                  <a:pt x="9923414" y="3573823"/>
                  <a:pt x="9918156" y="3562287"/>
                </a:cubicBezTo>
                <a:lnTo>
                  <a:pt x="9917576" y="3561996"/>
                </a:lnTo>
                <a:lnTo>
                  <a:pt x="9919454" y="3560318"/>
                </a:lnTo>
                <a:cubicBezTo>
                  <a:pt x="9922686" y="3559454"/>
                  <a:pt x="9926973" y="3559002"/>
                  <a:pt x="9931283" y="3557851"/>
                </a:cubicBezTo>
                <a:cubicBezTo>
                  <a:pt x="9931283" y="3557851"/>
                  <a:pt x="9931283" y="3557851"/>
                  <a:pt x="9931379" y="3555061"/>
                </a:cubicBezTo>
                <a:cubicBezTo>
                  <a:pt x="9935545" y="3558093"/>
                  <a:pt x="9939807" y="3558338"/>
                  <a:pt x="9944094" y="3557884"/>
                </a:cubicBezTo>
                <a:lnTo>
                  <a:pt x="9945494" y="3557736"/>
                </a:lnTo>
                <a:lnTo>
                  <a:pt x="9945725" y="3559830"/>
                </a:lnTo>
                <a:cubicBezTo>
                  <a:pt x="9945200" y="3560969"/>
                  <a:pt x="9944139" y="3562117"/>
                  <a:pt x="9942928" y="3563752"/>
                </a:cubicBezTo>
                <a:cubicBezTo>
                  <a:pt x="9942632" y="3564724"/>
                  <a:pt x="9942027" y="3565541"/>
                  <a:pt x="9941730" y="3566513"/>
                </a:cubicBezTo>
                <a:cubicBezTo>
                  <a:pt x="9941433" y="3567486"/>
                  <a:pt x="9941445" y="3568611"/>
                  <a:pt x="9942382" y="3570200"/>
                </a:cubicBezTo>
                <a:cubicBezTo>
                  <a:pt x="9942382" y="3570200"/>
                  <a:pt x="9943023" y="3572762"/>
                  <a:pt x="9944257" y="3573379"/>
                </a:cubicBezTo>
                <a:cubicBezTo>
                  <a:pt x="9946084" y="3572053"/>
                  <a:pt x="9947318" y="3572671"/>
                  <a:pt x="9946084" y="3572053"/>
                </a:cubicBezTo>
                <a:cubicBezTo>
                  <a:pt x="9945443" y="3569493"/>
                  <a:pt x="9947270" y="3568166"/>
                  <a:pt x="9947864" y="3566222"/>
                </a:cubicBezTo>
                <a:cubicBezTo>
                  <a:pt x="9949691" y="3564895"/>
                  <a:pt x="9949691" y="3564895"/>
                  <a:pt x="9950284" y="3562952"/>
                </a:cubicBezTo>
                <a:cubicBezTo>
                  <a:pt x="9950877" y="3561009"/>
                  <a:pt x="9950236" y="3558447"/>
                  <a:pt x="9949002" y="3557831"/>
                </a:cubicBezTo>
                <a:lnTo>
                  <a:pt x="9948652" y="3557402"/>
                </a:lnTo>
                <a:lnTo>
                  <a:pt x="9956954" y="3556523"/>
                </a:lnTo>
                <a:cubicBezTo>
                  <a:pt x="9957051" y="3553734"/>
                  <a:pt x="9948527" y="3553246"/>
                  <a:pt x="9948624" y="3550458"/>
                </a:cubicBezTo>
                <a:cubicBezTo>
                  <a:pt x="9940100" y="3549969"/>
                  <a:pt x="9931575" y="3549482"/>
                  <a:pt x="9931477" y="3552271"/>
                </a:cubicBezTo>
                <a:cubicBezTo>
                  <a:pt x="9931379" y="3555061"/>
                  <a:pt x="9922857" y="3554574"/>
                  <a:pt x="9922857" y="3554574"/>
                </a:cubicBezTo>
                <a:lnTo>
                  <a:pt x="9922681" y="3554606"/>
                </a:lnTo>
                <a:lnTo>
                  <a:pt x="9927473" y="3549138"/>
                </a:lnTo>
                <a:cubicBezTo>
                  <a:pt x="9928006" y="3544395"/>
                  <a:pt x="9926794" y="3538780"/>
                  <a:pt x="9925141" y="3534613"/>
                </a:cubicBezTo>
                <a:cubicBezTo>
                  <a:pt x="9925141" y="3534613"/>
                  <a:pt x="9925141" y="3534613"/>
                  <a:pt x="9925729" y="3532682"/>
                </a:cubicBezTo>
                <a:lnTo>
                  <a:pt x="9931683" y="3503182"/>
                </a:lnTo>
                <a:lnTo>
                  <a:pt x="9931632" y="3504655"/>
                </a:lnTo>
                <a:cubicBezTo>
                  <a:pt x="9940752" y="3502495"/>
                  <a:pt x="9949684" y="3505688"/>
                  <a:pt x="9949778" y="3503011"/>
                </a:cubicBezTo>
                <a:cubicBezTo>
                  <a:pt x="9945265" y="3502753"/>
                  <a:pt x="9940799" y="3501156"/>
                  <a:pt x="9937437" y="3500293"/>
                </a:cubicBezTo>
                <a:lnTo>
                  <a:pt x="9931940" y="3501915"/>
                </a:lnTo>
                <a:lnTo>
                  <a:pt x="9934300" y="3490217"/>
                </a:lnTo>
                <a:cubicBezTo>
                  <a:pt x="9938108" y="3492122"/>
                  <a:pt x="9938697" y="3490191"/>
                  <a:pt x="9940556" y="3488895"/>
                </a:cubicBezTo>
                <a:cubicBezTo>
                  <a:pt x="9943503" y="3479237"/>
                  <a:pt x="9947629" y="3465718"/>
                  <a:pt x="9951165" y="3454129"/>
                </a:cubicBezTo>
                <a:cubicBezTo>
                  <a:pt x="9951415" y="3450915"/>
                  <a:pt x="9950373" y="3445940"/>
                  <a:pt x="9950770" y="3442242"/>
                </a:cubicBezTo>
                <a:close/>
                <a:moveTo>
                  <a:pt x="5241898" y="3439422"/>
                </a:moveTo>
                <a:lnTo>
                  <a:pt x="5242750" y="3441930"/>
                </a:lnTo>
                <a:cubicBezTo>
                  <a:pt x="5243767" y="3443386"/>
                  <a:pt x="5245849" y="3444903"/>
                  <a:pt x="5250111" y="3445146"/>
                </a:cubicBezTo>
                <a:lnTo>
                  <a:pt x="5250297" y="3439819"/>
                </a:lnTo>
                <a:lnTo>
                  <a:pt x="5252003" y="3441854"/>
                </a:lnTo>
                <a:cubicBezTo>
                  <a:pt x="5250236" y="3447648"/>
                  <a:pt x="5250236" y="3447648"/>
                  <a:pt x="5250236" y="3447648"/>
                </a:cubicBezTo>
                <a:cubicBezTo>
                  <a:pt x="5250236" y="3447648"/>
                  <a:pt x="5250236" y="3447648"/>
                  <a:pt x="5249645" y="3449579"/>
                </a:cubicBezTo>
                <a:cubicBezTo>
                  <a:pt x="5248377" y="3448945"/>
                  <a:pt x="5248377" y="3448945"/>
                  <a:pt x="5248377" y="3448945"/>
                </a:cubicBezTo>
                <a:cubicBezTo>
                  <a:pt x="5249645" y="3449579"/>
                  <a:pt x="5247788" y="3450875"/>
                  <a:pt x="5250326" y="3452146"/>
                </a:cubicBezTo>
                <a:cubicBezTo>
                  <a:pt x="5248558" y="3457940"/>
                  <a:pt x="5248558" y="3457940"/>
                  <a:pt x="5248558" y="3457940"/>
                </a:cubicBezTo>
                <a:cubicBezTo>
                  <a:pt x="5247968" y="3459871"/>
                  <a:pt x="5247968" y="3459871"/>
                  <a:pt x="5249237" y="3460507"/>
                </a:cubicBezTo>
                <a:cubicBezTo>
                  <a:pt x="5242892" y="3457331"/>
                  <a:pt x="5244930" y="3465030"/>
                  <a:pt x="5248148" y="3468867"/>
                </a:cubicBezTo>
                <a:cubicBezTo>
                  <a:pt x="5245201" y="3478525"/>
                  <a:pt x="5244792" y="3489452"/>
                  <a:pt x="5247602" y="3504215"/>
                </a:cubicBezTo>
                <a:cubicBezTo>
                  <a:pt x="5247602" y="3504215"/>
                  <a:pt x="5249550" y="3507417"/>
                  <a:pt x="5252087" y="3508688"/>
                </a:cubicBezTo>
                <a:cubicBezTo>
                  <a:pt x="5254627" y="3509957"/>
                  <a:pt x="5256485" y="3508662"/>
                  <a:pt x="5256485" y="3508662"/>
                </a:cubicBezTo>
                <a:cubicBezTo>
                  <a:pt x="5257074" y="3506731"/>
                  <a:pt x="5257074" y="3506731"/>
                  <a:pt x="5257074" y="3506731"/>
                </a:cubicBezTo>
                <a:cubicBezTo>
                  <a:pt x="5255375" y="3500314"/>
                  <a:pt x="5254775" y="3493892"/>
                  <a:pt x="5254967" y="3487866"/>
                </a:cubicBezTo>
                <a:lnTo>
                  <a:pt x="5256916" y="3475772"/>
                </a:lnTo>
                <a:lnTo>
                  <a:pt x="5264510" y="3478949"/>
                </a:lnTo>
                <a:cubicBezTo>
                  <a:pt x="5273635" y="3476654"/>
                  <a:pt x="5283051" y="3465924"/>
                  <a:pt x="5265000" y="3464891"/>
                </a:cubicBezTo>
                <a:lnTo>
                  <a:pt x="5260990" y="3466768"/>
                </a:lnTo>
                <a:lnTo>
                  <a:pt x="5258710" y="3463021"/>
                </a:lnTo>
                <a:cubicBezTo>
                  <a:pt x="5261067" y="3455296"/>
                  <a:pt x="5261067" y="3455296"/>
                  <a:pt x="5261067" y="3455296"/>
                </a:cubicBezTo>
                <a:cubicBezTo>
                  <a:pt x="5261067" y="3455296"/>
                  <a:pt x="5262337" y="3455931"/>
                  <a:pt x="5262337" y="3455931"/>
                </a:cubicBezTo>
                <a:cubicBezTo>
                  <a:pt x="5263606" y="3456567"/>
                  <a:pt x="5263606" y="3456567"/>
                  <a:pt x="5263606" y="3456567"/>
                </a:cubicBezTo>
                <a:cubicBezTo>
                  <a:pt x="5264195" y="3454634"/>
                  <a:pt x="5264195" y="3454634"/>
                  <a:pt x="5264195" y="3454634"/>
                </a:cubicBezTo>
                <a:cubicBezTo>
                  <a:pt x="5262926" y="3454000"/>
                  <a:pt x="5262926" y="3454000"/>
                  <a:pt x="5262926" y="3454000"/>
                </a:cubicBezTo>
                <a:cubicBezTo>
                  <a:pt x="5264695" y="3448205"/>
                  <a:pt x="5264695" y="3448205"/>
                  <a:pt x="5264695" y="3448205"/>
                </a:cubicBezTo>
                <a:lnTo>
                  <a:pt x="5264726" y="3448102"/>
                </a:lnTo>
                <a:lnTo>
                  <a:pt x="5284166" y="3447098"/>
                </a:lnTo>
                <a:lnTo>
                  <a:pt x="5269514" y="3504820"/>
                </a:lnTo>
                <a:lnTo>
                  <a:pt x="5267755" y="3504718"/>
                </a:lnTo>
                <a:cubicBezTo>
                  <a:pt x="5265686" y="3504600"/>
                  <a:pt x="5263617" y="3504482"/>
                  <a:pt x="5263617" y="3504482"/>
                </a:cubicBezTo>
                <a:cubicBezTo>
                  <a:pt x="5263617" y="3504482"/>
                  <a:pt x="5263617" y="3504482"/>
                  <a:pt x="5263522" y="3507208"/>
                </a:cubicBezTo>
                <a:cubicBezTo>
                  <a:pt x="5263522" y="3507208"/>
                  <a:pt x="5263546" y="3506527"/>
                  <a:pt x="5264604" y="3505904"/>
                </a:cubicBezTo>
                <a:lnTo>
                  <a:pt x="5269398" y="3505281"/>
                </a:lnTo>
                <a:lnTo>
                  <a:pt x="5267606" y="3512334"/>
                </a:lnTo>
                <a:lnTo>
                  <a:pt x="5264402" y="3511696"/>
                </a:lnTo>
                <a:cubicBezTo>
                  <a:pt x="5263380" y="3511296"/>
                  <a:pt x="5263380" y="3511296"/>
                  <a:pt x="5263333" y="3512659"/>
                </a:cubicBezTo>
                <a:lnTo>
                  <a:pt x="5266880" y="3515055"/>
                </a:lnTo>
                <a:lnTo>
                  <a:pt x="5250327" y="3576774"/>
                </a:lnTo>
                <a:lnTo>
                  <a:pt x="5244180" y="3578375"/>
                </a:lnTo>
                <a:cubicBezTo>
                  <a:pt x="5242068" y="3579487"/>
                  <a:pt x="5240985" y="3580834"/>
                  <a:pt x="5240936" y="3582239"/>
                </a:cubicBezTo>
                <a:cubicBezTo>
                  <a:pt x="5240887" y="3583646"/>
                  <a:pt x="5241872" y="3585111"/>
                  <a:pt x="5243899" y="3586459"/>
                </a:cubicBezTo>
                <a:lnTo>
                  <a:pt x="5249402" y="3588564"/>
                </a:lnTo>
                <a:lnTo>
                  <a:pt x="5248815" y="3596107"/>
                </a:lnTo>
                <a:cubicBezTo>
                  <a:pt x="5247048" y="3601901"/>
                  <a:pt x="5246549" y="3608330"/>
                  <a:pt x="5246638" y="3612827"/>
                </a:cubicBezTo>
                <a:cubicBezTo>
                  <a:pt x="5246230" y="3623755"/>
                  <a:pt x="5238796" y="3628940"/>
                  <a:pt x="5238387" y="3639867"/>
                </a:cubicBezTo>
                <a:cubicBezTo>
                  <a:pt x="5239066" y="3642434"/>
                  <a:pt x="5242283" y="3646271"/>
                  <a:pt x="5242964" y="3648837"/>
                </a:cubicBezTo>
                <a:cubicBezTo>
                  <a:pt x="5241376" y="3663627"/>
                  <a:pt x="5223379" y="3674658"/>
                  <a:pt x="5229996" y="3691328"/>
                </a:cubicBezTo>
                <a:cubicBezTo>
                  <a:pt x="5225259" y="3690071"/>
                  <a:pt x="5222472" y="3692015"/>
                  <a:pt x="5221894" y="3694508"/>
                </a:cubicBezTo>
                <a:lnTo>
                  <a:pt x="5225672" y="3699254"/>
                </a:lnTo>
                <a:lnTo>
                  <a:pt x="5223650" y="3699642"/>
                </a:lnTo>
                <a:lnTo>
                  <a:pt x="5225369" y="3701371"/>
                </a:lnTo>
                <a:lnTo>
                  <a:pt x="5220952" y="3702387"/>
                </a:lnTo>
                <a:cubicBezTo>
                  <a:pt x="5218913" y="3702479"/>
                  <a:pt x="5217031" y="3702651"/>
                  <a:pt x="5215807" y="3704265"/>
                </a:cubicBezTo>
                <a:cubicBezTo>
                  <a:pt x="5217461" y="3708432"/>
                  <a:pt x="5218016" y="3712607"/>
                  <a:pt x="5217704" y="3716624"/>
                </a:cubicBezTo>
                <a:lnTo>
                  <a:pt x="5215985" y="3722567"/>
                </a:lnTo>
                <a:lnTo>
                  <a:pt x="5214469" y="3721844"/>
                </a:lnTo>
                <a:cubicBezTo>
                  <a:pt x="5212748" y="3721440"/>
                  <a:pt x="5210091" y="3721113"/>
                  <a:pt x="5205827" y="3720870"/>
                </a:cubicBezTo>
                <a:cubicBezTo>
                  <a:pt x="5205827" y="3720870"/>
                  <a:pt x="5205731" y="3723659"/>
                  <a:pt x="5197109" y="3725961"/>
                </a:cubicBezTo>
                <a:cubicBezTo>
                  <a:pt x="5188683" y="3722684"/>
                  <a:pt x="5180159" y="3722195"/>
                  <a:pt x="5171634" y="3721708"/>
                </a:cubicBezTo>
                <a:lnTo>
                  <a:pt x="5168513" y="3720100"/>
                </a:lnTo>
                <a:lnTo>
                  <a:pt x="5173607" y="3698729"/>
                </a:lnTo>
                <a:cubicBezTo>
                  <a:pt x="5173607" y="3698729"/>
                  <a:pt x="5172337" y="3698094"/>
                  <a:pt x="5172337" y="3698094"/>
                </a:cubicBezTo>
                <a:lnTo>
                  <a:pt x="5175146" y="3693950"/>
                </a:lnTo>
                <a:lnTo>
                  <a:pt x="5186055" y="3692537"/>
                </a:lnTo>
                <a:cubicBezTo>
                  <a:pt x="5187984" y="3691266"/>
                  <a:pt x="5188049" y="3689399"/>
                  <a:pt x="5187042" y="3687382"/>
                </a:cubicBezTo>
                <a:lnTo>
                  <a:pt x="5183171" y="3683072"/>
                </a:lnTo>
                <a:lnTo>
                  <a:pt x="5189412" y="3676305"/>
                </a:lnTo>
                <a:cubicBezTo>
                  <a:pt x="5194392" y="3670169"/>
                  <a:pt x="5196773" y="3663568"/>
                  <a:pt x="5190882" y="3651715"/>
                </a:cubicBezTo>
                <a:lnTo>
                  <a:pt x="5196606" y="3649193"/>
                </a:lnTo>
                <a:lnTo>
                  <a:pt x="5201216" y="3651405"/>
                </a:lnTo>
                <a:lnTo>
                  <a:pt x="5201367" y="3647096"/>
                </a:lnTo>
                <a:lnTo>
                  <a:pt x="5202713" y="3646504"/>
                </a:lnTo>
                <a:cubicBezTo>
                  <a:pt x="5198373" y="3641549"/>
                  <a:pt x="5197056" y="3636577"/>
                  <a:pt x="5197310" y="3631625"/>
                </a:cubicBezTo>
                <a:lnTo>
                  <a:pt x="5200088" y="3621439"/>
                </a:lnTo>
                <a:lnTo>
                  <a:pt x="5202478" y="3615255"/>
                </a:lnTo>
                <a:lnTo>
                  <a:pt x="5201875" y="3615221"/>
                </a:lnTo>
                <a:lnTo>
                  <a:pt x="5206070" y="3602474"/>
                </a:lnTo>
                <a:cubicBezTo>
                  <a:pt x="5206800" y="3597759"/>
                  <a:pt x="5206196" y="3593144"/>
                  <a:pt x="5202809" y="3588665"/>
                </a:cubicBezTo>
                <a:cubicBezTo>
                  <a:pt x="5208294" y="3580278"/>
                  <a:pt x="5213191" y="3573823"/>
                  <a:pt x="5207932" y="3562287"/>
                </a:cubicBezTo>
                <a:lnTo>
                  <a:pt x="5207352" y="3561996"/>
                </a:lnTo>
                <a:lnTo>
                  <a:pt x="5209230" y="3560318"/>
                </a:lnTo>
                <a:cubicBezTo>
                  <a:pt x="5212463" y="3559454"/>
                  <a:pt x="5216750" y="3559002"/>
                  <a:pt x="5221059" y="3557851"/>
                </a:cubicBezTo>
                <a:cubicBezTo>
                  <a:pt x="5221059" y="3557851"/>
                  <a:pt x="5221059" y="3557851"/>
                  <a:pt x="5221156" y="3555061"/>
                </a:cubicBezTo>
                <a:cubicBezTo>
                  <a:pt x="5225321" y="3558093"/>
                  <a:pt x="5229584" y="3558338"/>
                  <a:pt x="5233871" y="3557884"/>
                </a:cubicBezTo>
                <a:lnTo>
                  <a:pt x="5235270" y="3557736"/>
                </a:lnTo>
                <a:lnTo>
                  <a:pt x="5235501" y="3559830"/>
                </a:lnTo>
                <a:cubicBezTo>
                  <a:pt x="5234976" y="3560969"/>
                  <a:pt x="5233915" y="3562117"/>
                  <a:pt x="5232705" y="3563752"/>
                </a:cubicBezTo>
                <a:cubicBezTo>
                  <a:pt x="5232409" y="3564724"/>
                  <a:pt x="5231804" y="3565541"/>
                  <a:pt x="5231506" y="3566513"/>
                </a:cubicBezTo>
                <a:cubicBezTo>
                  <a:pt x="5231209" y="3567486"/>
                  <a:pt x="5231221" y="3568611"/>
                  <a:pt x="5232158" y="3570200"/>
                </a:cubicBezTo>
                <a:cubicBezTo>
                  <a:pt x="5232158" y="3570200"/>
                  <a:pt x="5232799" y="3572762"/>
                  <a:pt x="5234033" y="3573379"/>
                </a:cubicBezTo>
                <a:cubicBezTo>
                  <a:pt x="5235860" y="3572053"/>
                  <a:pt x="5237094" y="3572671"/>
                  <a:pt x="5235860" y="3572053"/>
                </a:cubicBezTo>
                <a:cubicBezTo>
                  <a:pt x="5235220" y="3569493"/>
                  <a:pt x="5237047" y="3568166"/>
                  <a:pt x="5237641" y="3566222"/>
                </a:cubicBezTo>
                <a:cubicBezTo>
                  <a:pt x="5239467" y="3564895"/>
                  <a:pt x="5239467" y="3564895"/>
                  <a:pt x="5240060" y="3562952"/>
                </a:cubicBezTo>
                <a:cubicBezTo>
                  <a:pt x="5240653" y="3561009"/>
                  <a:pt x="5240013" y="3558447"/>
                  <a:pt x="5238779" y="3557831"/>
                </a:cubicBezTo>
                <a:lnTo>
                  <a:pt x="5238429" y="3557402"/>
                </a:lnTo>
                <a:lnTo>
                  <a:pt x="5246730" y="3556523"/>
                </a:lnTo>
                <a:cubicBezTo>
                  <a:pt x="5246828" y="3553734"/>
                  <a:pt x="5238303" y="3553246"/>
                  <a:pt x="5238400" y="3550458"/>
                </a:cubicBezTo>
                <a:cubicBezTo>
                  <a:pt x="5229877" y="3549969"/>
                  <a:pt x="5221351" y="3549482"/>
                  <a:pt x="5221254" y="3552271"/>
                </a:cubicBezTo>
                <a:cubicBezTo>
                  <a:pt x="5221156" y="3555061"/>
                  <a:pt x="5212633" y="3554574"/>
                  <a:pt x="5212633" y="3554574"/>
                </a:cubicBezTo>
                <a:lnTo>
                  <a:pt x="5212458" y="3554606"/>
                </a:lnTo>
                <a:lnTo>
                  <a:pt x="5217250" y="3549138"/>
                </a:lnTo>
                <a:cubicBezTo>
                  <a:pt x="5217782" y="3544395"/>
                  <a:pt x="5216570" y="3538780"/>
                  <a:pt x="5214917" y="3534613"/>
                </a:cubicBezTo>
                <a:cubicBezTo>
                  <a:pt x="5214917" y="3534613"/>
                  <a:pt x="5214917" y="3534613"/>
                  <a:pt x="5215506" y="3532682"/>
                </a:cubicBezTo>
                <a:lnTo>
                  <a:pt x="5221460" y="3503182"/>
                </a:lnTo>
                <a:lnTo>
                  <a:pt x="5221408" y="3504655"/>
                </a:lnTo>
                <a:cubicBezTo>
                  <a:pt x="5230529" y="3502495"/>
                  <a:pt x="5239460" y="3505688"/>
                  <a:pt x="5239554" y="3503011"/>
                </a:cubicBezTo>
                <a:cubicBezTo>
                  <a:pt x="5235041" y="3502753"/>
                  <a:pt x="5230575" y="3501156"/>
                  <a:pt x="5227213" y="3500293"/>
                </a:cubicBezTo>
                <a:lnTo>
                  <a:pt x="5221716" y="3501915"/>
                </a:lnTo>
                <a:lnTo>
                  <a:pt x="5224077" y="3490217"/>
                </a:lnTo>
                <a:cubicBezTo>
                  <a:pt x="5227884" y="3492122"/>
                  <a:pt x="5228473" y="3490191"/>
                  <a:pt x="5230332" y="3488895"/>
                </a:cubicBezTo>
                <a:cubicBezTo>
                  <a:pt x="5233280" y="3479237"/>
                  <a:pt x="5237406" y="3465718"/>
                  <a:pt x="5240942" y="3454129"/>
                </a:cubicBezTo>
                <a:cubicBezTo>
                  <a:pt x="5241192" y="3450915"/>
                  <a:pt x="5240150" y="3445940"/>
                  <a:pt x="5240546" y="3442242"/>
                </a:cubicBezTo>
                <a:close/>
                <a:moveTo>
                  <a:pt x="9409395" y="3438565"/>
                </a:moveTo>
                <a:cubicBezTo>
                  <a:pt x="9406387" y="3438393"/>
                  <a:pt x="9406340" y="3439732"/>
                  <a:pt x="9407035" y="3441448"/>
                </a:cubicBezTo>
                <a:cubicBezTo>
                  <a:pt x="9407726" y="3443165"/>
                  <a:pt x="9409161" y="3445260"/>
                  <a:pt x="9409114" y="3446598"/>
                </a:cubicBezTo>
                <a:cubicBezTo>
                  <a:pt x="9409114" y="3446598"/>
                  <a:pt x="9409301" y="3441242"/>
                  <a:pt x="9409395" y="3438565"/>
                </a:cubicBezTo>
                <a:close/>
                <a:moveTo>
                  <a:pt x="4699172" y="3438565"/>
                </a:moveTo>
                <a:cubicBezTo>
                  <a:pt x="4696164" y="3438393"/>
                  <a:pt x="4696117" y="3439732"/>
                  <a:pt x="4696811" y="3441448"/>
                </a:cubicBezTo>
                <a:cubicBezTo>
                  <a:pt x="4697503" y="3443165"/>
                  <a:pt x="4698938" y="3445260"/>
                  <a:pt x="4698890" y="3446598"/>
                </a:cubicBezTo>
                <a:cubicBezTo>
                  <a:pt x="4698890" y="3446598"/>
                  <a:pt x="4699078" y="3441242"/>
                  <a:pt x="4699172" y="3438565"/>
                </a:cubicBezTo>
                <a:close/>
                <a:moveTo>
                  <a:pt x="9858834" y="3431067"/>
                </a:moveTo>
                <a:cubicBezTo>
                  <a:pt x="9858746" y="3433579"/>
                  <a:pt x="9849720" y="3433062"/>
                  <a:pt x="9849720" y="3433062"/>
                </a:cubicBezTo>
                <a:cubicBezTo>
                  <a:pt x="9854234" y="3433319"/>
                  <a:pt x="9858725" y="3434205"/>
                  <a:pt x="9862097" y="3434714"/>
                </a:cubicBezTo>
                <a:cubicBezTo>
                  <a:pt x="9865472" y="3435221"/>
                  <a:pt x="9867727" y="3435349"/>
                  <a:pt x="9867772" y="3434095"/>
                </a:cubicBezTo>
                <a:cubicBezTo>
                  <a:pt x="9867859" y="3431583"/>
                  <a:pt x="9858746" y="3433579"/>
                  <a:pt x="9858834" y="3431067"/>
                </a:cubicBezTo>
                <a:close/>
                <a:moveTo>
                  <a:pt x="5148611" y="3431067"/>
                </a:moveTo>
                <a:cubicBezTo>
                  <a:pt x="5148523" y="3433579"/>
                  <a:pt x="5139496" y="3433062"/>
                  <a:pt x="5139496" y="3433062"/>
                </a:cubicBezTo>
                <a:cubicBezTo>
                  <a:pt x="5144010" y="3433319"/>
                  <a:pt x="5148501" y="3434205"/>
                  <a:pt x="5151874" y="3434714"/>
                </a:cubicBezTo>
                <a:cubicBezTo>
                  <a:pt x="5155248" y="3435221"/>
                  <a:pt x="5157504" y="3435349"/>
                  <a:pt x="5157548" y="3434095"/>
                </a:cubicBezTo>
                <a:cubicBezTo>
                  <a:pt x="5157635" y="3431583"/>
                  <a:pt x="5148523" y="3433579"/>
                  <a:pt x="5148611" y="3431067"/>
                </a:cubicBezTo>
                <a:close/>
                <a:moveTo>
                  <a:pt x="9741322" y="3429378"/>
                </a:moveTo>
                <a:cubicBezTo>
                  <a:pt x="9741322" y="3429378"/>
                  <a:pt x="9732296" y="3428861"/>
                  <a:pt x="9732191" y="3431874"/>
                </a:cubicBezTo>
                <a:cubicBezTo>
                  <a:pt x="9741218" y="3432390"/>
                  <a:pt x="9741218" y="3432390"/>
                  <a:pt x="9741218" y="3432390"/>
                </a:cubicBezTo>
                <a:cubicBezTo>
                  <a:pt x="9741218" y="3432390"/>
                  <a:pt x="9741218" y="3432390"/>
                  <a:pt x="9741322" y="3429378"/>
                </a:cubicBezTo>
                <a:close/>
                <a:moveTo>
                  <a:pt x="5031099" y="3429378"/>
                </a:moveTo>
                <a:cubicBezTo>
                  <a:pt x="5031099" y="3429378"/>
                  <a:pt x="5022072" y="3428861"/>
                  <a:pt x="5021968" y="3431874"/>
                </a:cubicBezTo>
                <a:cubicBezTo>
                  <a:pt x="5030994" y="3432390"/>
                  <a:pt x="5030994" y="3432390"/>
                  <a:pt x="5030994" y="3432390"/>
                </a:cubicBezTo>
                <a:cubicBezTo>
                  <a:pt x="5030994" y="3432390"/>
                  <a:pt x="5030994" y="3432390"/>
                  <a:pt x="5031099" y="3429378"/>
                </a:cubicBezTo>
                <a:close/>
                <a:moveTo>
                  <a:pt x="11285720" y="3427734"/>
                </a:moveTo>
                <a:cubicBezTo>
                  <a:pt x="11285484" y="3428675"/>
                  <a:pt x="11284902" y="3429994"/>
                  <a:pt x="11284607" y="3431171"/>
                </a:cubicBezTo>
                <a:cubicBezTo>
                  <a:pt x="11284313" y="3432350"/>
                  <a:pt x="11284307" y="3433385"/>
                  <a:pt x="11285226" y="3433761"/>
                </a:cubicBezTo>
                <a:cubicBezTo>
                  <a:pt x="11285696" y="3431878"/>
                  <a:pt x="11288451" y="3433008"/>
                  <a:pt x="11288922" y="3431124"/>
                </a:cubicBezTo>
                <a:cubicBezTo>
                  <a:pt x="11287086" y="3430371"/>
                  <a:pt x="11287556" y="3428488"/>
                  <a:pt x="11285720" y="3427734"/>
                </a:cubicBezTo>
                <a:close/>
                <a:moveTo>
                  <a:pt x="9376684" y="3425628"/>
                </a:moveTo>
                <a:cubicBezTo>
                  <a:pt x="9376684" y="3425628"/>
                  <a:pt x="9376580" y="3428640"/>
                  <a:pt x="9376580" y="3428640"/>
                </a:cubicBezTo>
                <a:cubicBezTo>
                  <a:pt x="9376580" y="3428640"/>
                  <a:pt x="9376580" y="3428640"/>
                  <a:pt x="9385605" y="3429156"/>
                </a:cubicBezTo>
                <a:cubicBezTo>
                  <a:pt x="9385712" y="3426143"/>
                  <a:pt x="9385712" y="3426143"/>
                  <a:pt x="9376684" y="3425628"/>
                </a:cubicBezTo>
                <a:close/>
                <a:moveTo>
                  <a:pt x="4666461" y="3425628"/>
                </a:moveTo>
                <a:cubicBezTo>
                  <a:pt x="4666461" y="3425628"/>
                  <a:pt x="4666356" y="3428640"/>
                  <a:pt x="4666356" y="3428640"/>
                </a:cubicBezTo>
                <a:cubicBezTo>
                  <a:pt x="4666356" y="3428640"/>
                  <a:pt x="4666356" y="3428640"/>
                  <a:pt x="4675382" y="3429156"/>
                </a:cubicBezTo>
                <a:cubicBezTo>
                  <a:pt x="4675488" y="3426143"/>
                  <a:pt x="4675488" y="3426143"/>
                  <a:pt x="4666461" y="3425628"/>
                </a:cubicBezTo>
                <a:close/>
                <a:moveTo>
                  <a:pt x="9411191" y="3421564"/>
                </a:moveTo>
                <a:cubicBezTo>
                  <a:pt x="9398557" y="3420841"/>
                  <a:pt x="9396378" y="3422829"/>
                  <a:pt x="9397331" y="3425701"/>
                </a:cubicBezTo>
                <a:cubicBezTo>
                  <a:pt x="9398286" y="3428574"/>
                  <a:pt x="9402376" y="3432328"/>
                  <a:pt x="9402277" y="3435140"/>
                </a:cubicBezTo>
                <a:cubicBezTo>
                  <a:pt x="9410701" y="3435622"/>
                  <a:pt x="9410800" y="3432810"/>
                  <a:pt x="9419223" y="3433292"/>
                </a:cubicBezTo>
                <a:cubicBezTo>
                  <a:pt x="9419223" y="3433292"/>
                  <a:pt x="9419223" y="3433292"/>
                  <a:pt x="9419126" y="3436103"/>
                </a:cubicBezTo>
                <a:cubicBezTo>
                  <a:pt x="9419126" y="3436103"/>
                  <a:pt x="9419126" y="3436103"/>
                  <a:pt x="9427550" y="3436585"/>
                </a:cubicBezTo>
                <a:cubicBezTo>
                  <a:pt x="9427647" y="3433773"/>
                  <a:pt x="9427647" y="3433773"/>
                  <a:pt x="9427647" y="3433773"/>
                </a:cubicBezTo>
                <a:cubicBezTo>
                  <a:pt x="9427647" y="3433773"/>
                  <a:pt x="9419321" y="3430480"/>
                  <a:pt x="9419321" y="3430480"/>
                </a:cubicBezTo>
                <a:cubicBezTo>
                  <a:pt x="9419420" y="3427668"/>
                  <a:pt x="9411094" y="3424375"/>
                  <a:pt x="9411191" y="3421564"/>
                </a:cubicBezTo>
                <a:close/>
                <a:moveTo>
                  <a:pt x="4700968" y="3421564"/>
                </a:moveTo>
                <a:cubicBezTo>
                  <a:pt x="4688334" y="3420841"/>
                  <a:pt x="4686154" y="3422829"/>
                  <a:pt x="4687107" y="3425701"/>
                </a:cubicBezTo>
                <a:cubicBezTo>
                  <a:pt x="4688063" y="3428574"/>
                  <a:pt x="4692152" y="3432328"/>
                  <a:pt x="4692054" y="3435140"/>
                </a:cubicBezTo>
                <a:cubicBezTo>
                  <a:pt x="4700478" y="3435622"/>
                  <a:pt x="4700576" y="3432810"/>
                  <a:pt x="4709000" y="3433292"/>
                </a:cubicBezTo>
                <a:cubicBezTo>
                  <a:pt x="4709000" y="3433292"/>
                  <a:pt x="4709000" y="3433292"/>
                  <a:pt x="4708903" y="3436103"/>
                </a:cubicBezTo>
                <a:cubicBezTo>
                  <a:pt x="4708903" y="3436103"/>
                  <a:pt x="4708903" y="3436103"/>
                  <a:pt x="4717326" y="3436585"/>
                </a:cubicBezTo>
                <a:cubicBezTo>
                  <a:pt x="4717424" y="3433773"/>
                  <a:pt x="4717424" y="3433773"/>
                  <a:pt x="4717424" y="3433773"/>
                </a:cubicBezTo>
                <a:cubicBezTo>
                  <a:pt x="4717424" y="3433773"/>
                  <a:pt x="4709098" y="3430480"/>
                  <a:pt x="4709098" y="3430480"/>
                </a:cubicBezTo>
                <a:cubicBezTo>
                  <a:pt x="4709196" y="3427668"/>
                  <a:pt x="4700870" y="3424375"/>
                  <a:pt x="4700968" y="3421564"/>
                </a:cubicBezTo>
                <a:close/>
                <a:moveTo>
                  <a:pt x="6594467" y="3416086"/>
                </a:moveTo>
                <a:lnTo>
                  <a:pt x="6596005" y="3420224"/>
                </a:lnTo>
                <a:lnTo>
                  <a:pt x="6593014" y="3439316"/>
                </a:lnTo>
                <a:lnTo>
                  <a:pt x="6591003" y="3441878"/>
                </a:lnTo>
                <a:lnTo>
                  <a:pt x="6582478" y="3418663"/>
                </a:lnTo>
                <a:cubicBezTo>
                  <a:pt x="6588472" y="3417374"/>
                  <a:pt x="6588472" y="3417374"/>
                  <a:pt x="6594467" y="3416086"/>
                </a:cubicBezTo>
                <a:close/>
                <a:moveTo>
                  <a:pt x="9494687" y="3413258"/>
                </a:moveTo>
                <a:cubicBezTo>
                  <a:pt x="9494687" y="3413258"/>
                  <a:pt x="9478548" y="3415019"/>
                  <a:pt x="9478455" y="3417697"/>
                </a:cubicBezTo>
                <a:cubicBezTo>
                  <a:pt x="9486477" y="3418156"/>
                  <a:pt x="9470151" y="3425271"/>
                  <a:pt x="9486104" y="3428867"/>
                </a:cubicBezTo>
                <a:cubicBezTo>
                  <a:pt x="9494313" y="3423969"/>
                  <a:pt x="9486477" y="3418156"/>
                  <a:pt x="9494687" y="3413258"/>
                </a:cubicBezTo>
                <a:close/>
                <a:moveTo>
                  <a:pt x="4784463" y="3413258"/>
                </a:moveTo>
                <a:cubicBezTo>
                  <a:pt x="4784463" y="3413258"/>
                  <a:pt x="4768325" y="3415019"/>
                  <a:pt x="4768232" y="3417697"/>
                </a:cubicBezTo>
                <a:cubicBezTo>
                  <a:pt x="4776254" y="3418156"/>
                  <a:pt x="4759927" y="3425271"/>
                  <a:pt x="4775880" y="3428867"/>
                </a:cubicBezTo>
                <a:cubicBezTo>
                  <a:pt x="4784089" y="3423969"/>
                  <a:pt x="4776254" y="3418156"/>
                  <a:pt x="4784463" y="3413258"/>
                </a:cubicBezTo>
                <a:close/>
                <a:moveTo>
                  <a:pt x="9368325" y="3406032"/>
                </a:moveTo>
                <a:cubicBezTo>
                  <a:pt x="9368132" y="3411554"/>
                  <a:pt x="9368036" y="3414317"/>
                  <a:pt x="9376965" y="3417594"/>
                </a:cubicBezTo>
                <a:cubicBezTo>
                  <a:pt x="9385992" y="3418110"/>
                  <a:pt x="9386280" y="3409826"/>
                  <a:pt x="9377350" y="3406549"/>
                </a:cubicBezTo>
                <a:cubicBezTo>
                  <a:pt x="9377350" y="3406549"/>
                  <a:pt x="9377350" y="3406549"/>
                  <a:pt x="9368325" y="3406032"/>
                </a:cubicBezTo>
                <a:close/>
                <a:moveTo>
                  <a:pt x="4658101" y="3406032"/>
                </a:moveTo>
                <a:cubicBezTo>
                  <a:pt x="4657909" y="3411554"/>
                  <a:pt x="4657812" y="3414317"/>
                  <a:pt x="4666741" y="3417594"/>
                </a:cubicBezTo>
                <a:cubicBezTo>
                  <a:pt x="4675768" y="3418110"/>
                  <a:pt x="4676056" y="3409826"/>
                  <a:pt x="4667127" y="3406549"/>
                </a:cubicBezTo>
                <a:cubicBezTo>
                  <a:pt x="4667127" y="3406549"/>
                  <a:pt x="4667127" y="3406549"/>
                  <a:pt x="4658101" y="3406032"/>
                </a:cubicBezTo>
                <a:close/>
                <a:moveTo>
                  <a:pt x="9394505" y="3404510"/>
                </a:moveTo>
                <a:cubicBezTo>
                  <a:pt x="9394408" y="3407272"/>
                  <a:pt x="9394408" y="3407272"/>
                  <a:pt x="9394408" y="3407272"/>
                </a:cubicBezTo>
                <a:cubicBezTo>
                  <a:pt x="9394408" y="3407272"/>
                  <a:pt x="9386385" y="3406813"/>
                  <a:pt x="9386289" y="3409574"/>
                </a:cubicBezTo>
                <a:cubicBezTo>
                  <a:pt x="9394215" y="3412795"/>
                  <a:pt x="9394119" y="3415556"/>
                  <a:pt x="9402142" y="3416015"/>
                </a:cubicBezTo>
                <a:cubicBezTo>
                  <a:pt x="9410262" y="3413712"/>
                  <a:pt x="9410262" y="3413712"/>
                  <a:pt x="9410455" y="3408189"/>
                </a:cubicBezTo>
                <a:cubicBezTo>
                  <a:pt x="9402335" y="3410492"/>
                  <a:pt x="9402432" y="3407731"/>
                  <a:pt x="9402432" y="3407731"/>
                </a:cubicBezTo>
                <a:cubicBezTo>
                  <a:pt x="9402432" y="3407731"/>
                  <a:pt x="9402529" y="3404969"/>
                  <a:pt x="9402529" y="3404969"/>
                </a:cubicBezTo>
                <a:cubicBezTo>
                  <a:pt x="9402529" y="3404969"/>
                  <a:pt x="9402529" y="3404969"/>
                  <a:pt x="9394505" y="3404510"/>
                </a:cubicBezTo>
                <a:close/>
                <a:moveTo>
                  <a:pt x="4684281" y="3404510"/>
                </a:moveTo>
                <a:cubicBezTo>
                  <a:pt x="4684184" y="3407272"/>
                  <a:pt x="4684184" y="3407272"/>
                  <a:pt x="4684184" y="3407272"/>
                </a:cubicBezTo>
                <a:cubicBezTo>
                  <a:pt x="4684184" y="3407272"/>
                  <a:pt x="4676162" y="3406813"/>
                  <a:pt x="4676065" y="3409574"/>
                </a:cubicBezTo>
                <a:cubicBezTo>
                  <a:pt x="4683992" y="3412795"/>
                  <a:pt x="4683895" y="3415556"/>
                  <a:pt x="4691919" y="3416015"/>
                </a:cubicBezTo>
                <a:cubicBezTo>
                  <a:pt x="4700039" y="3413712"/>
                  <a:pt x="4700039" y="3413712"/>
                  <a:pt x="4700231" y="3408189"/>
                </a:cubicBezTo>
                <a:cubicBezTo>
                  <a:pt x="4692112" y="3410492"/>
                  <a:pt x="4692209" y="3407731"/>
                  <a:pt x="4692209" y="3407731"/>
                </a:cubicBezTo>
                <a:cubicBezTo>
                  <a:pt x="4692209" y="3407731"/>
                  <a:pt x="4692305" y="3404969"/>
                  <a:pt x="4692305" y="3404969"/>
                </a:cubicBezTo>
                <a:cubicBezTo>
                  <a:pt x="4692305" y="3404969"/>
                  <a:pt x="4692305" y="3404969"/>
                  <a:pt x="4684281" y="3404510"/>
                </a:cubicBezTo>
                <a:close/>
                <a:moveTo>
                  <a:pt x="9461908" y="3402329"/>
                </a:moveTo>
                <a:cubicBezTo>
                  <a:pt x="9461803" y="3405341"/>
                  <a:pt x="9452777" y="3404825"/>
                  <a:pt x="9452777" y="3404825"/>
                </a:cubicBezTo>
                <a:cubicBezTo>
                  <a:pt x="9457263" y="3405837"/>
                  <a:pt x="9460641" y="3406218"/>
                  <a:pt x="9463043" y="3406214"/>
                </a:cubicBezTo>
                <a:cubicBezTo>
                  <a:pt x="9470251" y="3406202"/>
                  <a:pt x="9468677" y="3402716"/>
                  <a:pt x="9461908" y="3402329"/>
                </a:cubicBezTo>
                <a:close/>
                <a:moveTo>
                  <a:pt x="4751684" y="3402329"/>
                </a:moveTo>
                <a:cubicBezTo>
                  <a:pt x="4751580" y="3405341"/>
                  <a:pt x="4742553" y="3404825"/>
                  <a:pt x="4742553" y="3404825"/>
                </a:cubicBezTo>
                <a:cubicBezTo>
                  <a:pt x="4747039" y="3405837"/>
                  <a:pt x="4750418" y="3406218"/>
                  <a:pt x="4752819" y="3406214"/>
                </a:cubicBezTo>
                <a:cubicBezTo>
                  <a:pt x="4760027" y="3406202"/>
                  <a:pt x="4758454" y="3402716"/>
                  <a:pt x="4751684" y="3402329"/>
                </a:cubicBezTo>
                <a:close/>
                <a:moveTo>
                  <a:pt x="9062254" y="3397192"/>
                </a:moveTo>
                <a:cubicBezTo>
                  <a:pt x="9058730" y="3397424"/>
                  <a:pt x="9054152" y="3398568"/>
                  <a:pt x="9049935" y="3402215"/>
                </a:cubicBezTo>
                <a:cubicBezTo>
                  <a:pt x="9050295" y="3404717"/>
                  <a:pt x="9055234" y="3406075"/>
                  <a:pt x="9059902" y="3405558"/>
                </a:cubicBezTo>
                <a:cubicBezTo>
                  <a:pt x="9064570" y="3405040"/>
                  <a:pt x="9068969" y="3402644"/>
                  <a:pt x="9068248" y="3397639"/>
                </a:cubicBezTo>
                <a:cubicBezTo>
                  <a:pt x="9068248" y="3397639"/>
                  <a:pt x="9065778" y="3396959"/>
                  <a:pt x="9062254" y="3397192"/>
                </a:cubicBezTo>
                <a:close/>
                <a:moveTo>
                  <a:pt x="4352031" y="3397192"/>
                </a:moveTo>
                <a:cubicBezTo>
                  <a:pt x="4348507" y="3397424"/>
                  <a:pt x="4343928" y="3398568"/>
                  <a:pt x="4339711" y="3402215"/>
                </a:cubicBezTo>
                <a:cubicBezTo>
                  <a:pt x="4340071" y="3404717"/>
                  <a:pt x="4345010" y="3406075"/>
                  <a:pt x="4349679" y="3405558"/>
                </a:cubicBezTo>
                <a:cubicBezTo>
                  <a:pt x="4354346" y="3405040"/>
                  <a:pt x="4358746" y="3402644"/>
                  <a:pt x="4358025" y="3397639"/>
                </a:cubicBezTo>
                <a:cubicBezTo>
                  <a:pt x="4358025" y="3397639"/>
                  <a:pt x="4355555" y="3396959"/>
                  <a:pt x="4352031" y="3397192"/>
                </a:cubicBezTo>
                <a:close/>
                <a:moveTo>
                  <a:pt x="9498307" y="3391077"/>
                </a:moveTo>
                <a:lnTo>
                  <a:pt x="9498937" y="3391182"/>
                </a:lnTo>
                <a:cubicBezTo>
                  <a:pt x="9497869" y="3391468"/>
                  <a:pt x="9495734" y="3392042"/>
                  <a:pt x="9495686" y="3393431"/>
                </a:cubicBezTo>
                <a:close/>
                <a:moveTo>
                  <a:pt x="4788084" y="3391077"/>
                </a:moveTo>
                <a:lnTo>
                  <a:pt x="4788713" y="3391182"/>
                </a:lnTo>
                <a:cubicBezTo>
                  <a:pt x="4787646" y="3391468"/>
                  <a:pt x="4785511" y="3392042"/>
                  <a:pt x="4785462" y="3393431"/>
                </a:cubicBezTo>
                <a:close/>
                <a:moveTo>
                  <a:pt x="9453371" y="3387754"/>
                </a:moveTo>
                <a:cubicBezTo>
                  <a:pt x="9462399" y="3388271"/>
                  <a:pt x="9453267" y="3390766"/>
                  <a:pt x="9462293" y="3391283"/>
                </a:cubicBezTo>
                <a:cubicBezTo>
                  <a:pt x="9462293" y="3391283"/>
                  <a:pt x="9471318" y="3391799"/>
                  <a:pt x="9471423" y="3388787"/>
                </a:cubicBezTo>
                <a:cubicBezTo>
                  <a:pt x="9462399" y="3388271"/>
                  <a:pt x="9453371" y="3387754"/>
                  <a:pt x="9453371" y="3387754"/>
                </a:cubicBezTo>
                <a:close/>
                <a:moveTo>
                  <a:pt x="4743148" y="3387754"/>
                </a:moveTo>
                <a:cubicBezTo>
                  <a:pt x="4752175" y="3388271"/>
                  <a:pt x="4743043" y="3390766"/>
                  <a:pt x="4752070" y="3391283"/>
                </a:cubicBezTo>
                <a:cubicBezTo>
                  <a:pt x="4752070" y="3391283"/>
                  <a:pt x="4761094" y="3391799"/>
                  <a:pt x="4761200" y="3388787"/>
                </a:cubicBezTo>
                <a:cubicBezTo>
                  <a:pt x="4752175" y="3388271"/>
                  <a:pt x="4743148" y="3387754"/>
                  <a:pt x="4743148" y="3387754"/>
                </a:cubicBezTo>
                <a:close/>
                <a:moveTo>
                  <a:pt x="9447353" y="3387411"/>
                </a:moveTo>
                <a:cubicBezTo>
                  <a:pt x="9420278" y="3385862"/>
                  <a:pt x="9410936" y="3394383"/>
                  <a:pt x="9410830" y="3397395"/>
                </a:cubicBezTo>
                <a:cubicBezTo>
                  <a:pt x="9419857" y="3397912"/>
                  <a:pt x="9419962" y="3394898"/>
                  <a:pt x="9438014" y="3395931"/>
                </a:cubicBezTo>
                <a:cubicBezTo>
                  <a:pt x="9429093" y="3392403"/>
                  <a:pt x="9438225" y="3389907"/>
                  <a:pt x="9447353" y="3387411"/>
                </a:cubicBezTo>
                <a:close/>
                <a:moveTo>
                  <a:pt x="4737130" y="3387411"/>
                </a:moveTo>
                <a:cubicBezTo>
                  <a:pt x="4710054" y="3385862"/>
                  <a:pt x="4700712" y="3394383"/>
                  <a:pt x="4700607" y="3397395"/>
                </a:cubicBezTo>
                <a:cubicBezTo>
                  <a:pt x="4709633" y="3397912"/>
                  <a:pt x="4709739" y="3394898"/>
                  <a:pt x="4727791" y="3395931"/>
                </a:cubicBezTo>
                <a:cubicBezTo>
                  <a:pt x="4718869" y="3392403"/>
                  <a:pt x="4728001" y="3389907"/>
                  <a:pt x="4737130" y="3387411"/>
                </a:cubicBezTo>
                <a:close/>
                <a:moveTo>
                  <a:pt x="7958215" y="3386779"/>
                </a:moveTo>
                <a:lnTo>
                  <a:pt x="7958657" y="3387599"/>
                </a:lnTo>
                <a:lnTo>
                  <a:pt x="7958103" y="3387007"/>
                </a:lnTo>
                <a:close/>
                <a:moveTo>
                  <a:pt x="3247991" y="3386779"/>
                </a:moveTo>
                <a:lnTo>
                  <a:pt x="3248433" y="3387599"/>
                </a:lnTo>
                <a:lnTo>
                  <a:pt x="3247879" y="3387007"/>
                </a:lnTo>
                <a:close/>
                <a:moveTo>
                  <a:pt x="9471598" y="3383766"/>
                </a:moveTo>
                <a:cubicBezTo>
                  <a:pt x="9471598" y="3383766"/>
                  <a:pt x="9469315" y="3384390"/>
                  <a:pt x="9468161" y="3385079"/>
                </a:cubicBezTo>
                <a:cubicBezTo>
                  <a:pt x="9467007" y="3385767"/>
                  <a:pt x="9466981" y="3386521"/>
                  <a:pt x="9471493" y="3386778"/>
                </a:cubicBezTo>
                <a:cubicBezTo>
                  <a:pt x="9471598" y="3383766"/>
                  <a:pt x="9471598" y="3383766"/>
                  <a:pt x="9471598" y="3383766"/>
                </a:cubicBezTo>
                <a:close/>
                <a:moveTo>
                  <a:pt x="4761374" y="3383766"/>
                </a:moveTo>
                <a:cubicBezTo>
                  <a:pt x="4761374" y="3383766"/>
                  <a:pt x="4759092" y="3384390"/>
                  <a:pt x="4757938" y="3385079"/>
                </a:cubicBezTo>
                <a:cubicBezTo>
                  <a:pt x="4756784" y="3385767"/>
                  <a:pt x="4756757" y="3386521"/>
                  <a:pt x="4761270" y="3386778"/>
                </a:cubicBezTo>
                <a:cubicBezTo>
                  <a:pt x="4761374" y="3383766"/>
                  <a:pt x="4761374" y="3383766"/>
                  <a:pt x="4761374" y="3383766"/>
                </a:cubicBezTo>
                <a:close/>
                <a:moveTo>
                  <a:pt x="9770645" y="3375192"/>
                </a:moveTo>
                <a:cubicBezTo>
                  <a:pt x="9764339" y="3374475"/>
                  <a:pt x="9755841" y="3376127"/>
                  <a:pt x="9751480" y="3380154"/>
                </a:cubicBezTo>
                <a:cubicBezTo>
                  <a:pt x="9751480" y="3380154"/>
                  <a:pt x="9743056" y="3379671"/>
                  <a:pt x="9743056" y="3379671"/>
                </a:cubicBezTo>
                <a:cubicBezTo>
                  <a:pt x="9743056" y="3379671"/>
                  <a:pt x="9742958" y="3382517"/>
                  <a:pt x="9742958" y="3382517"/>
                </a:cubicBezTo>
                <a:cubicBezTo>
                  <a:pt x="9742958" y="3382517"/>
                  <a:pt x="9751381" y="3383000"/>
                  <a:pt x="9751381" y="3383000"/>
                </a:cubicBezTo>
                <a:cubicBezTo>
                  <a:pt x="9751381" y="3383000"/>
                  <a:pt x="9751480" y="3380154"/>
                  <a:pt x="9751480" y="3380154"/>
                </a:cubicBezTo>
                <a:cubicBezTo>
                  <a:pt x="9759804" y="3383481"/>
                  <a:pt x="9751183" y="3388689"/>
                  <a:pt x="9759607" y="3389171"/>
                </a:cubicBezTo>
                <a:cubicBezTo>
                  <a:pt x="9759706" y="3386326"/>
                  <a:pt x="9776455" y="3390134"/>
                  <a:pt x="9784978" y="3387772"/>
                </a:cubicBezTo>
                <a:cubicBezTo>
                  <a:pt x="9776554" y="3387290"/>
                  <a:pt x="9776554" y="3387290"/>
                  <a:pt x="9776653" y="3384445"/>
                </a:cubicBezTo>
                <a:cubicBezTo>
                  <a:pt x="9781063" y="3378995"/>
                  <a:pt x="9776951" y="3375909"/>
                  <a:pt x="9770645" y="3375192"/>
                </a:cubicBezTo>
                <a:close/>
                <a:moveTo>
                  <a:pt x="5060422" y="3375192"/>
                </a:moveTo>
                <a:cubicBezTo>
                  <a:pt x="5054116" y="3374475"/>
                  <a:pt x="5045618" y="3376127"/>
                  <a:pt x="5041257" y="3380154"/>
                </a:cubicBezTo>
                <a:cubicBezTo>
                  <a:pt x="5041257" y="3380154"/>
                  <a:pt x="5032833" y="3379671"/>
                  <a:pt x="5032833" y="3379671"/>
                </a:cubicBezTo>
                <a:cubicBezTo>
                  <a:pt x="5032833" y="3379671"/>
                  <a:pt x="5032734" y="3382517"/>
                  <a:pt x="5032734" y="3382517"/>
                </a:cubicBezTo>
                <a:cubicBezTo>
                  <a:pt x="5032734" y="3382517"/>
                  <a:pt x="5041157" y="3383000"/>
                  <a:pt x="5041157" y="3383000"/>
                </a:cubicBezTo>
                <a:cubicBezTo>
                  <a:pt x="5041157" y="3383000"/>
                  <a:pt x="5041257" y="3380154"/>
                  <a:pt x="5041257" y="3380154"/>
                </a:cubicBezTo>
                <a:cubicBezTo>
                  <a:pt x="5049581" y="3383481"/>
                  <a:pt x="5040960" y="3388689"/>
                  <a:pt x="5049383" y="3389171"/>
                </a:cubicBezTo>
                <a:cubicBezTo>
                  <a:pt x="5049482" y="3386326"/>
                  <a:pt x="5066231" y="3390134"/>
                  <a:pt x="5074754" y="3387772"/>
                </a:cubicBezTo>
                <a:cubicBezTo>
                  <a:pt x="5066331" y="3387290"/>
                  <a:pt x="5066331" y="3387290"/>
                  <a:pt x="5066429" y="3384445"/>
                </a:cubicBezTo>
                <a:cubicBezTo>
                  <a:pt x="5070840" y="3378995"/>
                  <a:pt x="5066727" y="3375909"/>
                  <a:pt x="5060422" y="3375192"/>
                </a:cubicBezTo>
                <a:close/>
                <a:moveTo>
                  <a:pt x="691230" y="3364114"/>
                </a:moveTo>
                <a:cubicBezTo>
                  <a:pt x="689769" y="3363507"/>
                  <a:pt x="687166" y="3363242"/>
                  <a:pt x="682598" y="3364615"/>
                </a:cubicBezTo>
                <a:cubicBezTo>
                  <a:pt x="680584" y="3373593"/>
                  <a:pt x="684144" y="3376710"/>
                  <a:pt x="687730" y="3376156"/>
                </a:cubicBezTo>
                <a:cubicBezTo>
                  <a:pt x="691316" y="3375601"/>
                  <a:pt x="694928" y="3371377"/>
                  <a:pt x="693010" y="3365673"/>
                </a:cubicBezTo>
                <a:cubicBezTo>
                  <a:pt x="693010" y="3365673"/>
                  <a:pt x="692691" y="3364722"/>
                  <a:pt x="691230" y="3364114"/>
                </a:cubicBezTo>
                <a:close/>
                <a:moveTo>
                  <a:pt x="9716468" y="3364066"/>
                </a:moveTo>
                <a:cubicBezTo>
                  <a:pt x="9716380" y="3366576"/>
                  <a:pt x="9725408" y="3367093"/>
                  <a:pt x="9725408" y="3367093"/>
                </a:cubicBezTo>
                <a:cubicBezTo>
                  <a:pt x="9734519" y="3365098"/>
                  <a:pt x="9734432" y="3367609"/>
                  <a:pt x="9734432" y="3367609"/>
                </a:cubicBezTo>
                <a:cubicBezTo>
                  <a:pt x="9734432" y="3367609"/>
                  <a:pt x="9734519" y="3365098"/>
                  <a:pt x="9734519" y="3365098"/>
                </a:cubicBezTo>
                <a:cubicBezTo>
                  <a:pt x="9725582" y="3362071"/>
                  <a:pt x="9725582" y="3362071"/>
                  <a:pt x="9716468" y="3364066"/>
                </a:cubicBezTo>
                <a:close/>
                <a:moveTo>
                  <a:pt x="5006245" y="3364066"/>
                </a:moveTo>
                <a:cubicBezTo>
                  <a:pt x="5006157" y="3366576"/>
                  <a:pt x="5015184" y="3367093"/>
                  <a:pt x="5015184" y="3367093"/>
                </a:cubicBezTo>
                <a:cubicBezTo>
                  <a:pt x="5024296" y="3365098"/>
                  <a:pt x="5024209" y="3367609"/>
                  <a:pt x="5024209" y="3367609"/>
                </a:cubicBezTo>
                <a:cubicBezTo>
                  <a:pt x="5024209" y="3367609"/>
                  <a:pt x="5024296" y="3365098"/>
                  <a:pt x="5024296" y="3365098"/>
                </a:cubicBezTo>
                <a:cubicBezTo>
                  <a:pt x="5015359" y="3362071"/>
                  <a:pt x="5015359" y="3362071"/>
                  <a:pt x="5006245" y="3364066"/>
                </a:cubicBezTo>
                <a:close/>
                <a:moveTo>
                  <a:pt x="9894450" y="3360662"/>
                </a:moveTo>
                <a:cubicBezTo>
                  <a:pt x="9886928" y="3360233"/>
                  <a:pt x="9879318" y="3362312"/>
                  <a:pt x="9879318" y="3362312"/>
                </a:cubicBezTo>
                <a:cubicBezTo>
                  <a:pt x="9879318" y="3362312"/>
                  <a:pt x="9879231" y="3364822"/>
                  <a:pt x="9879231" y="3364822"/>
                </a:cubicBezTo>
                <a:cubicBezTo>
                  <a:pt x="9886753" y="3365253"/>
                  <a:pt x="9894274" y="3365682"/>
                  <a:pt x="9894450" y="3360662"/>
                </a:cubicBezTo>
                <a:close/>
                <a:moveTo>
                  <a:pt x="5184226" y="3360662"/>
                </a:moveTo>
                <a:cubicBezTo>
                  <a:pt x="5176704" y="3360233"/>
                  <a:pt x="5169094" y="3362312"/>
                  <a:pt x="5169094" y="3362312"/>
                </a:cubicBezTo>
                <a:cubicBezTo>
                  <a:pt x="5169094" y="3362312"/>
                  <a:pt x="5169008" y="3364822"/>
                  <a:pt x="5169008" y="3364822"/>
                </a:cubicBezTo>
                <a:cubicBezTo>
                  <a:pt x="5176530" y="3365253"/>
                  <a:pt x="5184051" y="3365682"/>
                  <a:pt x="5184226" y="3360662"/>
                </a:cubicBezTo>
                <a:close/>
                <a:moveTo>
                  <a:pt x="9397047" y="3360387"/>
                </a:moveTo>
                <a:cubicBezTo>
                  <a:pt x="9396861" y="3365742"/>
                  <a:pt x="9396581" y="3373775"/>
                  <a:pt x="9404511" y="3376912"/>
                </a:cubicBezTo>
                <a:cubicBezTo>
                  <a:pt x="9412627" y="3374692"/>
                  <a:pt x="9420836" y="3369796"/>
                  <a:pt x="9420929" y="3367118"/>
                </a:cubicBezTo>
                <a:cubicBezTo>
                  <a:pt x="9413000" y="3363982"/>
                  <a:pt x="9413094" y="3361303"/>
                  <a:pt x="9397047" y="3360387"/>
                </a:cubicBezTo>
                <a:close/>
                <a:moveTo>
                  <a:pt x="4686824" y="3360387"/>
                </a:moveTo>
                <a:cubicBezTo>
                  <a:pt x="4686637" y="3365742"/>
                  <a:pt x="4686357" y="3373775"/>
                  <a:pt x="4694288" y="3376912"/>
                </a:cubicBezTo>
                <a:cubicBezTo>
                  <a:pt x="4702404" y="3374692"/>
                  <a:pt x="4710613" y="3369796"/>
                  <a:pt x="4710705" y="3367118"/>
                </a:cubicBezTo>
                <a:cubicBezTo>
                  <a:pt x="4702777" y="3363982"/>
                  <a:pt x="4702871" y="3361303"/>
                  <a:pt x="4686824" y="3360387"/>
                </a:cubicBezTo>
                <a:close/>
                <a:moveTo>
                  <a:pt x="9793989" y="3359947"/>
                </a:moveTo>
                <a:cubicBezTo>
                  <a:pt x="9793989" y="3359947"/>
                  <a:pt x="9793883" y="3362959"/>
                  <a:pt x="9793883" y="3362959"/>
                </a:cubicBezTo>
                <a:cubicBezTo>
                  <a:pt x="9793883" y="3362959"/>
                  <a:pt x="9793883" y="3362959"/>
                  <a:pt x="9793779" y="3365971"/>
                </a:cubicBezTo>
                <a:cubicBezTo>
                  <a:pt x="9785755" y="3365512"/>
                  <a:pt x="9785755" y="3365512"/>
                  <a:pt x="9785650" y="3368526"/>
                </a:cubicBezTo>
                <a:cubicBezTo>
                  <a:pt x="9785650" y="3368526"/>
                  <a:pt x="9785650" y="3368526"/>
                  <a:pt x="9793673" y="3368984"/>
                </a:cubicBezTo>
                <a:cubicBezTo>
                  <a:pt x="9801696" y="3369443"/>
                  <a:pt x="9809824" y="3366890"/>
                  <a:pt x="9809928" y="3363877"/>
                </a:cubicBezTo>
                <a:cubicBezTo>
                  <a:pt x="9809928" y="3363877"/>
                  <a:pt x="9809928" y="3363877"/>
                  <a:pt x="9801905" y="3363419"/>
                </a:cubicBezTo>
                <a:cubicBezTo>
                  <a:pt x="9802011" y="3360406"/>
                  <a:pt x="9802011" y="3360406"/>
                  <a:pt x="9793989" y="3359947"/>
                </a:cubicBezTo>
                <a:close/>
                <a:moveTo>
                  <a:pt x="5083765" y="3359947"/>
                </a:moveTo>
                <a:cubicBezTo>
                  <a:pt x="5083765" y="3359947"/>
                  <a:pt x="5083660" y="3362959"/>
                  <a:pt x="5083660" y="3362959"/>
                </a:cubicBezTo>
                <a:cubicBezTo>
                  <a:pt x="5083660" y="3362959"/>
                  <a:pt x="5083660" y="3362959"/>
                  <a:pt x="5083555" y="3365971"/>
                </a:cubicBezTo>
                <a:cubicBezTo>
                  <a:pt x="5075532" y="3365512"/>
                  <a:pt x="5075532" y="3365512"/>
                  <a:pt x="5075426" y="3368526"/>
                </a:cubicBezTo>
                <a:cubicBezTo>
                  <a:pt x="5075426" y="3368526"/>
                  <a:pt x="5075426" y="3368526"/>
                  <a:pt x="5083450" y="3368984"/>
                </a:cubicBezTo>
                <a:cubicBezTo>
                  <a:pt x="5091473" y="3369443"/>
                  <a:pt x="5099601" y="3366890"/>
                  <a:pt x="5099704" y="3363877"/>
                </a:cubicBezTo>
                <a:cubicBezTo>
                  <a:pt x="5099704" y="3363877"/>
                  <a:pt x="5099704" y="3363877"/>
                  <a:pt x="5091682" y="3363419"/>
                </a:cubicBezTo>
                <a:cubicBezTo>
                  <a:pt x="5091788" y="3360406"/>
                  <a:pt x="5091788" y="3360406"/>
                  <a:pt x="5083765" y="3359947"/>
                </a:cubicBezTo>
                <a:close/>
                <a:moveTo>
                  <a:pt x="9376732" y="3359475"/>
                </a:moveTo>
                <a:cubicBezTo>
                  <a:pt x="9374466" y="3359597"/>
                  <a:pt x="9374448" y="3360099"/>
                  <a:pt x="9378925" y="3361362"/>
                </a:cubicBezTo>
                <a:cubicBezTo>
                  <a:pt x="9378925" y="3361362"/>
                  <a:pt x="9381182" y="3361491"/>
                  <a:pt x="9383447" y="3361369"/>
                </a:cubicBezTo>
                <a:cubicBezTo>
                  <a:pt x="9385714" y="3361247"/>
                  <a:pt x="9387987" y="3360874"/>
                  <a:pt x="9388023" y="3359870"/>
                </a:cubicBezTo>
                <a:cubicBezTo>
                  <a:pt x="9383508" y="3359611"/>
                  <a:pt x="9378995" y="3359353"/>
                  <a:pt x="9376732" y="3359475"/>
                </a:cubicBezTo>
                <a:close/>
                <a:moveTo>
                  <a:pt x="4666508" y="3359475"/>
                </a:moveTo>
                <a:cubicBezTo>
                  <a:pt x="4664242" y="3359597"/>
                  <a:pt x="4664225" y="3360099"/>
                  <a:pt x="4668702" y="3361362"/>
                </a:cubicBezTo>
                <a:cubicBezTo>
                  <a:pt x="4668702" y="3361362"/>
                  <a:pt x="4670959" y="3361491"/>
                  <a:pt x="4673223" y="3361369"/>
                </a:cubicBezTo>
                <a:cubicBezTo>
                  <a:pt x="4675490" y="3361247"/>
                  <a:pt x="4677764" y="3360874"/>
                  <a:pt x="4677799" y="3359870"/>
                </a:cubicBezTo>
                <a:cubicBezTo>
                  <a:pt x="4673285" y="3359611"/>
                  <a:pt x="4668772" y="3359353"/>
                  <a:pt x="4666508" y="3359475"/>
                </a:cubicBezTo>
                <a:close/>
                <a:moveTo>
                  <a:pt x="11311246" y="3351585"/>
                </a:moveTo>
                <a:cubicBezTo>
                  <a:pt x="11309979" y="3352462"/>
                  <a:pt x="11309084" y="3354207"/>
                  <a:pt x="11308559" y="3356309"/>
                </a:cubicBezTo>
                <a:cubicBezTo>
                  <a:pt x="11307508" y="3360512"/>
                  <a:pt x="11307936" y="3366137"/>
                  <a:pt x="11309820" y="3369089"/>
                </a:cubicBezTo>
                <a:cubicBezTo>
                  <a:pt x="11313167" y="3368282"/>
                  <a:pt x="11318492" y="3359562"/>
                  <a:pt x="11316171" y="3352070"/>
                </a:cubicBezTo>
                <a:cubicBezTo>
                  <a:pt x="11314155" y="3350699"/>
                  <a:pt x="11312514" y="3350707"/>
                  <a:pt x="11311246" y="3351585"/>
                </a:cubicBezTo>
                <a:close/>
                <a:moveTo>
                  <a:pt x="6601023" y="3351585"/>
                </a:moveTo>
                <a:cubicBezTo>
                  <a:pt x="6599755" y="3352462"/>
                  <a:pt x="6598860" y="3354207"/>
                  <a:pt x="6598335" y="3356309"/>
                </a:cubicBezTo>
                <a:cubicBezTo>
                  <a:pt x="6597285" y="3360512"/>
                  <a:pt x="6597713" y="3366137"/>
                  <a:pt x="6599597" y="3369089"/>
                </a:cubicBezTo>
                <a:cubicBezTo>
                  <a:pt x="6602944" y="3368282"/>
                  <a:pt x="6608267" y="3359562"/>
                  <a:pt x="6605946" y="3352070"/>
                </a:cubicBezTo>
                <a:cubicBezTo>
                  <a:pt x="6603931" y="3350699"/>
                  <a:pt x="6602290" y="3350707"/>
                  <a:pt x="6601023" y="3351585"/>
                </a:cubicBezTo>
                <a:close/>
                <a:moveTo>
                  <a:pt x="9753158" y="3349311"/>
                </a:moveTo>
                <a:cubicBezTo>
                  <a:pt x="9769910" y="3353037"/>
                  <a:pt x="9769717" y="3358560"/>
                  <a:pt x="9786565" y="3359522"/>
                </a:cubicBezTo>
                <a:cubicBezTo>
                  <a:pt x="9778238" y="3356279"/>
                  <a:pt x="9786759" y="3354000"/>
                  <a:pt x="9795278" y="3351721"/>
                </a:cubicBezTo>
                <a:cubicBezTo>
                  <a:pt x="9778527" y="3347995"/>
                  <a:pt x="9770006" y="3350274"/>
                  <a:pt x="9753158" y="3349311"/>
                </a:cubicBezTo>
                <a:close/>
                <a:moveTo>
                  <a:pt x="5042934" y="3349311"/>
                </a:moveTo>
                <a:cubicBezTo>
                  <a:pt x="5059686" y="3353037"/>
                  <a:pt x="5059494" y="3358560"/>
                  <a:pt x="5076342" y="3359522"/>
                </a:cubicBezTo>
                <a:cubicBezTo>
                  <a:pt x="5068014" y="3356279"/>
                  <a:pt x="5076535" y="3354000"/>
                  <a:pt x="5085054" y="3351721"/>
                </a:cubicBezTo>
                <a:cubicBezTo>
                  <a:pt x="5068303" y="3347995"/>
                  <a:pt x="5059782" y="3350274"/>
                  <a:pt x="5042934" y="3349311"/>
                </a:cubicBezTo>
                <a:close/>
                <a:moveTo>
                  <a:pt x="9740766" y="3348099"/>
                </a:moveTo>
                <a:cubicBezTo>
                  <a:pt x="9739612" y="3348788"/>
                  <a:pt x="9739560" y="3350294"/>
                  <a:pt x="9744019" y="3352058"/>
                </a:cubicBezTo>
                <a:cubicBezTo>
                  <a:pt x="9744124" y="3349046"/>
                  <a:pt x="9744124" y="3349046"/>
                  <a:pt x="9744124" y="3349046"/>
                </a:cubicBezTo>
                <a:cubicBezTo>
                  <a:pt x="9744177" y="3347539"/>
                  <a:pt x="9741922" y="3347411"/>
                  <a:pt x="9740766" y="3348099"/>
                </a:cubicBezTo>
                <a:close/>
                <a:moveTo>
                  <a:pt x="5030543" y="3348099"/>
                </a:moveTo>
                <a:cubicBezTo>
                  <a:pt x="5029388" y="3348788"/>
                  <a:pt x="5029337" y="3350294"/>
                  <a:pt x="5033795" y="3352058"/>
                </a:cubicBezTo>
                <a:cubicBezTo>
                  <a:pt x="5033900" y="3349046"/>
                  <a:pt x="5033900" y="3349046"/>
                  <a:pt x="5033900" y="3349046"/>
                </a:cubicBezTo>
                <a:cubicBezTo>
                  <a:pt x="5033953" y="3347539"/>
                  <a:pt x="5031698" y="3347411"/>
                  <a:pt x="5030543" y="3348099"/>
                </a:cubicBezTo>
                <a:close/>
                <a:moveTo>
                  <a:pt x="11284265" y="3347713"/>
                </a:moveTo>
                <a:cubicBezTo>
                  <a:pt x="11282587" y="3349166"/>
                  <a:pt x="11281985" y="3350258"/>
                  <a:pt x="11281967" y="3350987"/>
                </a:cubicBezTo>
                <a:cubicBezTo>
                  <a:pt x="11281941" y="3352080"/>
                  <a:pt x="11283227" y="3352356"/>
                  <a:pt x="11284164" y="3351812"/>
                </a:cubicBezTo>
                <a:cubicBezTo>
                  <a:pt x="11285101" y="3351267"/>
                  <a:pt x="11285689" y="3349902"/>
                  <a:pt x="11284265" y="3347713"/>
                </a:cubicBezTo>
                <a:close/>
                <a:moveTo>
                  <a:pt x="9997409" y="3347434"/>
                </a:moveTo>
                <a:cubicBezTo>
                  <a:pt x="9997409" y="3347434"/>
                  <a:pt x="9988285" y="3349679"/>
                  <a:pt x="9988285" y="3349679"/>
                </a:cubicBezTo>
                <a:cubicBezTo>
                  <a:pt x="9992750" y="3351318"/>
                  <a:pt x="9994935" y="3353518"/>
                  <a:pt x="9997155" y="3354683"/>
                </a:cubicBezTo>
                <a:cubicBezTo>
                  <a:pt x="9998265" y="3355265"/>
                  <a:pt x="9999384" y="3355589"/>
                  <a:pt x="10000802" y="3355453"/>
                </a:cubicBezTo>
                <a:cubicBezTo>
                  <a:pt x="10002219" y="3355318"/>
                  <a:pt x="10003936" y="3354725"/>
                  <a:pt x="10006240" y="3353473"/>
                </a:cubicBezTo>
                <a:cubicBezTo>
                  <a:pt x="9997215" y="3352957"/>
                  <a:pt x="10006433" y="3347950"/>
                  <a:pt x="9997409" y="3347434"/>
                </a:cubicBezTo>
                <a:close/>
                <a:moveTo>
                  <a:pt x="5287185" y="3347434"/>
                </a:moveTo>
                <a:cubicBezTo>
                  <a:pt x="5287185" y="3347434"/>
                  <a:pt x="5278061" y="3349679"/>
                  <a:pt x="5278061" y="3349679"/>
                </a:cubicBezTo>
                <a:cubicBezTo>
                  <a:pt x="5282526" y="3351318"/>
                  <a:pt x="5284711" y="3353518"/>
                  <a:pt x="5286932" y="3354683"/>
                </a:cubicBezTo>
                <a:cubicBezTo>
                  <a:pt x="5288041" y="3355265"/>
                  <a:pt x="5289161" y="3355589"/>
                  <a:pt x="5290578" y="3355453"/>
                </a:cubicBezTo>
                <a:cubicBezTo>
                  <a:pt x="5291996" y="3355318"/>
                  <a:pt x="5293712" y="3354725"/>
                  <a:pt x="5296016" y="3353473"/>
                </a:cubicBezTo>
                <a:cubicBezTo>
                  <a:pt x="5286992" y="3352957"/>
                  <a:pt x="5296210" y="3347950"/>
                  <a:pt x="5287185" y="3347434"/>
                </a:cubicBezTo>
                <a:close/>
                <a:moveTo>
                  <a:pt x="7939840" y="3347407"/>
                </a:moveTo>
                <a:lnTo>
                  <a:pt x="7943872" y="3353722"/>
                </a:lnTo>
                <a:lnTo>
                  <a:pt x="7934538" y="3357448"/>
                </a:lnTo>
                <a:lnTo>
                  <a:pt x="7937397" y="3355634"/>
                </a:lnTo>
                <a:cubicBezTo>
                  <a:pt x="7938272" y="3353595"/>
                  <a:pt x="7936924" y="3350741"/>
                  <a:pt x="7937798" y="3348702"/>
                </a:cubicBezTo>
                <a:close/>
                <a:moveTo>
                  <a:pt x="3229616" y="3347407"/>
                </a:moveTo>
                <a:lnTo>
                  <a:pt x="3233648" y="3353722"/>
                </a:lnTo>
                <a:lnTo>
                  <a:pt x="3224315" y="3357448"/>
                </a:lnTo>
                <a:lnTo>
                  <a:pt x="3227173" y="3355634"/>
                </a:lnTo>
                <a:cubicBezTo>
                  <a:pt x="3228048" y="3353595"/>
                  <a:pt x="3226700" y="3350741"/>
                  <a:pt x="3227575" y="3348702"/>
                </a:cubicBezTo>
                <a:close/>
                <a:moveTo>
                  <a:pt x="9463925" y="3344490"/>
                </a:moveTo>
                <a:cubicBezTo>
                  <a:pt x="9454899" y="3343974"/>
                  <a:pt x="9454899" y="3343974"/>
                  <a:pt x="9454800" y="3346785"/>
                </a:cubicBezTo>
                <a:cubicBezTo>
                  <a:pt x="9459264" y="3348449"/>
                  <a:pt x="9461521" y="3348579"/>
                  <a:pt x="9462662" y="3348291"/>
                </a:cubicBezTo>
                <a:cubicBezTo>
                  <a:pt x="9463803" y="3348004"/>
                  <a:pt x="9463827" y="3347302"/>
                  <a:pt x="9463827" y="3347302"/>
                </a:cubicBezTo>
                <a:cubicBezTo>
                  <a:pt x="9472951" y="3345006"/>
                  <a:pt x="9463925" y="3344490"/>
                  <a:pt x="9463925" y="3344490"/>
                </a:cubicBezTo>
                <a:close/>
                <a:moveTo>
                  <a:pt x="4753701" y="3344490"/>
                </a:moveTo>
                <a:cubicBezTo>
                  <a:pt x="4744675" y="3343974"/>
                  <a:pt x="4744675" y="3343974"/>
                  <a:pt x="4744576" y="3346785"/>
                </a:cubicBezTo>
                <a:cubicBezTo>
                  <a:pt x="4749041" y="3348449"/>
                  <a:pt x="4751297" y="3348579"/>
                  <a:pt x="4752439" y="3348291"/>
                </a:cubicBezTo>
                <a:cubicBezTo>
                  <a:pt x="4753579" y="3348004"/>
                  <a:pt x="4753604" y="3347302"/>
                  <a:pt x="4753604" y="3347302"/>
                </a:cubicBezTo>
                <a:cubicBezTo>
                  <a:pt x="4762727" y="3345006"/>
                  <a:pt x="4753701" y="3344490"/>
                  <a:pt x="4753701" y="3344490"/>
                </a:cubicBezTo>
                <a:close/>
                <a:moveTo>
                  <a:pt x="9895046" y="3343591"/>
                </a:moveTo>
                <a:cubicBezTo>
                  <a:pt x="9895046" y="3343591"/>
                  <a:pt x="9894940" y="3346604"/>
                  <a:pt x="9894940" y="3346604"/>
                </a:cubicBezTo>
                <a:cubicBezTo>
                  <a:pt x="9903967" y="3347121"/>
                  <a:pt x="9913097" y="3344624"/>
                  <a:pt x="9895046" y="3343591"/>
                </a:cubicBezTo>
                <a:close/>
                <a:moveTo>
                  <a:pt x="5184822" y="3343591"/>
                </a:moveTo>
                <a:cubicBezTo>
                  <a:pt x="5184822" y="3343591"/>
                  <a:pt x="5184717" y="3346604"/>
                  <a:pt x="5184717" y="3346604"/>
                </a:cubicBezTo>
                <a:cubicBezTo>
                  <a:pt x="5193743" y="3347121"/>
                  <a:pt x="5202873" y="3344624"/>
                  <a:pt x="5184822" y="3343591"/>
                </a:cubicBezTo>
                <a:close/>
                <a:moveTo>
                  <a:pt x="7920805" y="3337418"/>
                </a:moveTo>
                <a:lnTo>
                  <a:pt x="7923547" y="3339936"/>
                </a:lnTo>
                <a:cubicBezTo>
                  <a:pt x="7923547" y="3339936"/>
                  <a:pt x="7921324" y="3339120"/>
                  <a:pt x="7920151" y="3338102"/>
                </a:cubicBezTo>
                <a:close/>
                <a:moveTo>
                  <a:pt x="3210581" y="3337418"/>
                </a:moveTo>
                <a:lnTo>
                  <a:pt x="3213323" y="3339936"/>
                </a:lnTo>
                <a:cubicBezTo>
                  <a:pt x="3213323" y="3339936"/>
                  <a:pt x="3211100" y="3339120"/>
                  <a:pt x="3209927" y="3338102"/>
                </a:cubicBezTo>
                <a:close/>
                <a:moveTo>
                  <a:pt x="9464219" y="3336055"/>
                </a:moveTo>
                <a:cubicBezTo>
                  <a:pt x="9464121" y="3338866"/>
                  <a:pt x="9455095" y="3338350"/>
                  <a:pt x="9454997" y="3341163"/>
                </a:cubicBezTo>
                <a:cubicBezTo>
                  <a:pt x="9454997" y="3341163"/>
                  <a:pt x="9454997" y="3341163"/>
                  <a:pt x="9464023" y="3341679"/>
                </a:cubicBezTo>
                <a:cubicBezTo>
                  <a:pt x="9464121" y="3338866"/>
                  <a:pt x="9464219" y="3336055"/>
                  <a:pt x="9464219" y="3336055"/>
                </a:cubicBezTo>
                <a:close/>
                <a:moveTo>
                  <a:pt x="4753995" y="3336055"/>
                </a:moveTo>
                <a:cubicBezTo>
                  <a:pt x="4753898" y="3338866"/>
                  <a:pt x="4744871" y="3338350"/>
                  <a:pt x="4744773" y="3341163"/>
                </a:cubicBezTo>
                <a:cubicBezTo>
                  <a:pt x="4744773" y="3341163"/>
                  <a:pt x="4744773" y="3341163"/>
                  <a:pt x="4753800" y="3341679"/>
                </a:cubicBezTo>
                <a:cubicBezTo>
                  <a:pt x="4753898" y="3338866"/>
                  <a:pt x="4753995" y="3336055"/>
                  <a:pt x="4753995" y="3336055"/>
                </a:cubicBezTo>
                <a:close/>
                <a:moveTo>
                  <a:pt x="682440" y="3334210"/>
                </a:moveTo>
                <a:cubicBezTo>
                  <a:pt x="683742" y="3338082"/>
                  <a:pt x="683742" y="3338082"/>
                  <a:pt x="685042" y="3341955"/>
                </a:cubicBezTo>
                <a:cubicBezTo>
                  <a:pt x="696009" y="3338659"/>
                  <a:pt x="687644" y="3349698"/>
                  <a:pt x="688944" y="3353571"/>
                </a:cubicBezTo>
                <a:cubicBezTo>
                  <a:pt x="688944" y="3353571"/>
                  <a:pt x="698611" y="3346402"/>
                  <a:pt x="699911" y="3350275"/>
                </a:cubicBezTo>
                <a:cubicBezTo>
                  <a:pt x="706973" y="3335364"/>
                  <a:pt x="693407" y="3330915"/>
                  <a:pt x="682440" y="3334210"/>
                </a:cubicBezTo>
                <a:close/>
                <a:moveTo>
                  <a:pt x="11301606" y="3328969"/>
                </a:moveTo>
                <a:cubicBezTo>
                  <a:pt x="11301111" y="3330947"/>
                  <a:pt x="11300616" y="3332924"/>
                  <a:pt x="11300123" y="3334902"/>
                </a:cubicBezTo>
                <a:cubicBezTo>
                  <a:pt x="11300750" y="3335704"/>
                  <a:pt x="11301562" y="3335764"/>
                  <a:pt x="11302373" y="3335416"/>
                </a:cubicBezTo>
                <a:cubicBezTo>
                  <a:pt x="11304807" y="3334369"/>
                  <a:pt x="11307231" y="3329640"/>
                  <a:pt x="11304608" y="3330200"/>
                </a:cubicBezTo>
                <a:cubicBezTo>
                  <a:pt x="11304114" y="3332177"/>
                  <a:pt x="11302607" y="3329379"/>
                  <a:pt x="11301606" y="3328969"/>
                </a:cubicBezTo>
                <a:close/>
                <a:moveTo>
                  <a:pt x="6591382" y="3328969"/>
                </a:moveTo>
                <a:cubicBezTo>
                  <a:pt x="6590887" y="3330947"/>
                  <a:pt x="6590393" y="3332924"/>
                  <a:pt x="6589899" y="3334902"/>
                </a:cubicBezTo>
                <a:cubicBezTo>
                  <a:pt x="6590525" y="3335704"/>
                  <a:pt x="6591339" y="3335764"/>
                  <a:pt x="6592149" y="3335416"/>
                </a:cubicBezTo>
                <a:cubicBezTo>
                  <a:pt x="6594584" y="3334369"/>
                  <a:pt x="6597007" y="3329640"/>
                  <a:pt x="6594385" y="3330200"/>
                </a:cubicBezTo>
                <a:cubicBezTo>
                  <a:pt x="6593890" y="3332177"/>
                  <a:pt x="6592383" y="3329379"/>
                  <a:pt x="6591382" y="3328969"/>
                </a:cubicBezTo>
                <a:close/>
                <a:moveTo>
                  <a:pt x="9430652" y="3326087"/>
                </a:moveTo>
                <a:cubicBezTo>
                  <a:pt x="9430603" y="3327467"/>
                  <a:pt x="9428463" y="3329420"/>
                  <a:pt x="9427356" y="3331432"/>
                </a:cubicBezTo>
                <a:cubicBezTo>
                  <a:pt x="9426249" y="3333444"/>
                  <a:pt x="9426177" y="3335515"/>
                  <a:pt x="9430266" y="3337132"/>
                </a:cubicBezTo>
                <a:cubicBezTo>
                  <a:pt x="9430266" y="3337132"/>
                  <a:pt x="9438445" y="3340367"/>
                  <a:pt x="9438445" y="3340367"/>
                </a:cubicBezTo>
                <a:cubicBezTo>
                  <a:pt x="9430169" y="3339893"/>
                  <a:pt x="9430169" y="3339893"/>
                  <a:pt x="9430169" y="3339893"/>
                </a:cubicBezTo>
                <a:cubicBezTo>
                  <a:pt x="9430169" y="3339893"/>
                  <a:pt x="9438348" y="3343128"/>
                  <a:pt x="9438252" y="3345890"/>
                </a:cubicBezTo>
                <a:cubicBezTo>
                  <a:pt x="9434114" y="3345653"/>
                  <a:pt x="9434091" y="3346343"/>
                  <a:pt x="9434067" y="3347034"/>
                </a:cubicBezTo>
                <a:lnTo>
                  <a:pt x="9433763" y="3347541"/>
                </a:lnTo>
                <a:lnTo>
                  <a:pt x="9429881" y="3348177"/>
                </a:lnTo>
                <a:cubicBezTo>
                  <a:pt x="9431950" y="3348296"/>
                  <a:pt x="9432989" y="3348182"/>
                  <a:pt x="9433516" y="3347953"/>
                </a:cubicBezTo>
                <a:lnTo>
                  <a:pt x="9433763" y="3347541"/>
                </a:lnTo>
                <a:lnTo>
                  <a:pt x="9454895" y="3344075"/>
                </a:lnTo>
                <a:cubicBezTo>
                  <a:pt x="9446621" y="3343601"/>
                  <a:pt x="9446717" y="3340840"/>
                  <a:pt x="9438445" y="3340367"/>
                </a:cubicBezTo>
                <a:cubicBezTo>
                  <a:pt x="9438541" y="3337606"/>
                  <a:pt x="9438541" y="3337606"/>
                  <a:pt x="9438541" y="3337606"/>
                </a:cubicBezTo>
                <a:cubicBezTo>
                  <a:pt x="9446813" y="3338078"/>
                  <a:pt x="9446909" y="3335317"/>
                  <a:pt x="9446909" y="3335317"/>
                </a:cubicBezTo>
                <a:cubicBezTo>
                  <a:pt x="9447005" y="3332555"/>
                  <a:pt x="9438733" y="3332083"/>
                  <a:pt x="9438830" y="3329321"/>
                </a:cubicBezTo>
                <a:cubicBezTo>
                  <a:pt x="9438830" y="3329321"/>
                  <a:pt x="9438926" y="3326560"/>
                  <a:pt x="9430652" y="3326087"/>
                </a:cubicBezTo>
                <a:close/>
                <a:moveTo>
                  <a:pt x="4720428" y="3326087"/>
                </a:moveTo>
                <a:cubicBezTo>
                  <a:pt x="4720380" y="3327467"/>
                  <a:pt x="4718239" y="3329420"/>
                  <a:pt x="4717133" y="3331432"/>
                </a:cubicBezTo>
                <a:cubicBezTo>
                  <a:pt x="4716026" y="3333444"/>
                  <a:pt x="4715955" y="3335515"/>
                  <a:pt x="4720043" y="3337132"/>
                </a:cubicBezTo>
                <a:cubicBezTo>
                  <a:pt x="4720043" y="3337132"/>
                  <a:pt x="4728221" y="3340367"/>
                  <a:pt x="4728221" y="3340367"/>
                </a:cubicBezTo>
                <a:cubicBezTo>
                  <a:pt x="4719946" y="3339893"/>
                  <a:pt x="4719946" y="3339893"/>
                  <a:pt x="4719946" y="3339893"/>
                </a:cubicBezTo>
                <a:cubicBezTo>
                  <a:pt x="4719946" y="3339893"/>
                  <a:pt x="4728124" y="3343128"/>
                  <a:pt x="4728029" y="3345890"/>
                </a:cubicBezTo>
                <a:cubicBezTo>
                  <a:pt x="4723891" y="3345653"/>
                  <a:pt x="4723867" y="3346343"/>
                  <a:pt x="4723843" y="3347034"/>
                </a:cubicBezTo>
                <a:lnTo>
                  <a:pt x="4723539" y="3347541"/>
                </a:lnTo>
                <a:lnTo>
                  <a:pt x="4719658" y="3348177"/>
                </a:lnTo>
                <a:cubicBezTo>
                  <a:pt x="4721726" y="3348296"/>
                  <a:pt x="4722766" y="3348182"/>
                  <a:pt x="4723293" y="3347953"/>
                </a:cubicBezTo>
                <a:lnTo>
                  <a:pt x="4723539" y="3347541"/>
                </a:lnTo>
                <a:lnTo>
                  <a:pt x="4744671" y="3344075"/>
                </a:lnTo>
                <a:cubicBezTo>
                  <a:pt x="4736397" y="3343601"/>
                  <a:pt x="4736494" y="3340840"/>
                  <a:pt x="4728221" y="3340367"/>
                </a:cubicBezTo>
                <a:cubicBezTo>
                  <a:pt x="4728317" y="3337606"/>
                  <a:pt x="4728317" y="3337606"/>
                  <a:pt x="4728317" y="3337606"/>
                </a:cubicBezTo>
                <a:cubicBezTo>
                  <a:pt x="4736589" y="3338078"/>
                  <a:pt x="4736686" y="3335317"/>
                  <a:pt x="4736686" y="3335317"/>
                </a:cubicBezTo>
                <a:cubicBezTo>
                  <a:pt x="4736782" y="3332555"/>
                  <a:pt x="4728510" y="3332083"/>
                  <a:pt x="4728606" y="3329321"/>
                </a:cubicBezTo>
                <a:cubicBezTo>
                  <a:pt x="4728606" y="3329321"/>
                  <a:pt x="4728702" y="3326560"/>
                  <a:pt x="4720428" y="3326087"/>
                </a:cubicBezTo>
                <a:close/>
                <a:moveTo>
                  <a:pt x="9013440" y="3324478"/>
                </a:moveTo>
                <a:cubicBezTo>
                  <a:pt x="9015711" y="3340245"/>
                  <a:pt x="9017983" y="3356011"/>
                  <a:pt x="9019496" y="3366523"/>
                </a:cubicBezTo>
                <a:cubicBezTo>
                  <a:pt x="9037549" y="3367456"/>
                  <a:pt x="9045441" y="3360040"/>
                  <a:pt x="9054089" y="3357879"/>
                </a:cubicBezTo>
                <a:cubicBezTo>
                  <a:pt x="9054846" y="3363135"/>
                  <a:pt x="9055603" y="3368390"/>
                  <a:pt x="9064251" y="3366229"/>
                </a:cubicBezTo>
                <a:cubicBezTo>
                  <a:pt x="9063495" y="3360973"/>
                  <a:pt x="9072143" y="3358813"/>
                  <a:pt x="9072143" y="3358813"/>
                </a:cubicBezTo>
                <a:cubicBezTo>
                  <a:pt x="9061981" y="3350463"/>
                  <a:pt x="9061223" y="3345208"/>
                  <a:pt x="9042413" y="3339018"/>
                </a:cubicBezTo>
                <a:cubicBezTo>
                  <a:pt x="9051818" y="3342114"/>
                  <a:pt x="9043170" y="3344274"/>
                  <a:pt x="9034521" y="3346434"/>
                </a:cubicBezTo>
                <a:cubicBezTo>
                  <a:pt x="9024359" y="3338084"/>
                  <a:pt x="9040142" y="3323252"/>
                  <a:pt x="9013440" y="3324478"/>
                </a:cubicBezTo>
                <a:close/>
                <a:moveTo>
                  <a:pt x="4303217" y="3324478"/>
                </a:moveTo>
                <a:cubicBezTo>
                  <a:pt x="4305487" y="3340245"/>
                  <a:pt x="4307759" y="3356011"/>
                  <a:pt x="4309272" y="3366523"/>
                </a:cubicBezTo>
                <a:cubicBezTo>
                  <a:pt x="4327325" y="3367456"/>
                  <a:pt x="4335217" y="3360040"/>
                  <a:pt x="4343865" y="3357879"/>
                </a:cubicBezTo>
                <a:cubicBezTo>
                  <a:pt x="4344622" y="3363135"/>
                  <a:pt x="4345380" y="3368390"/>
                  <a:pt x="4354028" y="3366229"/>
                </a:cubicBezTo>
                <a:cubicBezTo>
                  <a:pt x="4353271" y="3360973"/>
                  <a:pt x="4361919" y="3358813"/>
                  <a:pt x="4361919" y="3358813"/>
                </a:cubicBezTo>
                <a:cubicBezTo>
                  <a:pt x="4351757" y="3350463"/>
                  <a:pt x="4350999" y="3345208"/>
                  <a:pt x="4332189" y="3339018"/>
                </a:cubicBezTo>
                <a:cubicBezTo>
                  <a:pt x="4341595" y="3342114"/>
                  <a:pt x="4332947" y="3344274"/>
                  <a:pt x="4324298" y="3346434"/>
                </a:cubicBezTo>
                <a:cubicBezTo>
                  <a:pt x="4314136" y="3338084"/>
                  <a:pt x="4329918" y="3323252"/>
                  <a:pt x="4303217" y="3324478"/>
                </a:cubicBezTo>
                <a:close/>
                <a:moveTo>
                  <a:pt x="9693747" y="3324030"/>
                </a:moveTo>
                <a:cubicBezTo>
                  <a:pt x="9693654" y="3326707"/>
                  <a:pt x="9693654" y="3326707"/>
                  <a:pt x="9693654" y="3326707"/>
                </a:cubicBezTo>
                <a:cubicBezTo>
                  <a:pt x="9701678" y="3327167"/>
                  <a:pt x="9701584" y="3329845"/>
                  <a:pt x="9701492" y="3332522"/>
                </a:cubicBezTo>
                <a:cubicBezTo>
                  <a:pt x="9701492" y="3332522"/>
                  <a:pt x="9709514" y="3332981"/>
                  <a:pt x="9709514" y="3332981"/>
                </a:cubicBezTo>
                <a:cubicBezTo>
                  <a:pt x="9709514" y="3332981"/>
                  <a:pt x="9717535" y="3333439"/>
                  <a:pt x="9717535" y="3333439"/>
                </a:cubicBezTo>
                <a:cubicBezTo>
                  <a:pt x="9717535" y="3333439"/>
                  <a:pt x="9717629" y="3330762"/>
                  <a:pt x="9717629" y="3330762"/>
                </a:cubicBezTo>
                <a:cubicBezTo>
                  <a:pt x="9709608" y="3330303"/>
                  <a:pt x="9709608" y="3330303"/>
                  <a:pt x="9709608" y="3330303"/>
                </a:cubicBezTo>
                <a:cubicBezTo>
                  <a:pt x="9701584" y="3329845"/>
                  <a:pt x="9701678" y="3327167"/>
                  <a:pt x="9701678" y="3327167"/>
                </a:cubicBezTo>
                <a:cubicBezTo>
                  <a:pt x="9701678" y="3327167"/>
                  <a:pt x="9701772" y="3324488"/>
                  <a:pt x="9701772" y="3324488"/>
                </a:cubicBezTo>
                <a:cubicBezTo>
                  <a:pt x="9693747" y="3324030"/>
                  <a:pt x="9693747" y="3324030"/>
                  <a:pt x="9693747" y="3324030"/>
                </a:cubicBezTo>
                <a:close/>
                <a:moveTo>
                  <a:pt x="4983524" y="3324030"/>
                </a:moveTo>
                <a:cubicBezTo>
                  <a:pt x="4983430" y="3326707"/>
                  <a:pt x="4983430" y="3326707"/>
                  <a:pt x="4983430" y="3326707"/>
                </a:cubicBezTo>
                <a:cubicBezTo>
                  <a:pt x="4991455" y="3327167"/>
                  <a:pt x="4991361" y="3329845"/>
                  <a:pt x="4991269" y="3332522"/>
                </a:cubicBezTo>
                <a:cubicBezTo>
                  <a:pt x="4991269" y="3332522"/>
                  <a:pt x="4999290" y="3332981"/>
                  <a:pt x="4999290" y="3332981"/>
                </a:cubicBezTo>
                <a:cubicBezTo>
                  <a:pt x="4999290" y="3332981"/>
                  <a:pt x="5007312" y="3333439"/>
                  <a:pt x="5007312" y="3333439"/>
                </a:cubicBezTo>
                <a:cubicBezTo>
                  <a:pt x="5007312" y="3333439"/>
                  <a:pt x="5007406" y="3330762"/>
                  <a:pt x="5007406" y="3330762"/>
                </a:cubicBezTo>
                <a:cubicBezTo>
                  <a:pt x="4999384" y="3330303"/>
                  <a:pt x="4999384" y="3330303"/>
                  <a:pt x="4999384" y="3330303"/>
                </a:cubicBezTo>
                <a:cubicBezTo>
                  <a:pt x="4991361" y="3329845"/>
                  <a:pt x="4991455" y="3327167"/>
                  <a:pt x="4991455" y="3327167"/>
                </a:cubicBezTo>
                <a:cubicBezTo>
                  <a:pt x="4991455" y="3327167"/>
                  <a:pt x="4991548" y="3324488"/>
                  <a:pt x="4991548" y="3324488"/>
                </a:cubicBezTo>
                <a:cubicBezTo>
                  <a:pt x="4983524" y="3324030"/>
                  <a:pt x="4983524" y="3324030"/>
                  <a:pt x="4983524" y="3324030"/>
                </a:cubicBezTo>
                <a:close/>
                <a:moveTo>
                  <a:pt x="9431615" y="3320105"/>
                </a:moveTo>
                <a:cubicBezTo>
                  <a:pt x="9422587" y="3319588"/>
                  <a:pt x="9422587" y="3319588"/>
                  <a:pt x="9422483" y="3322601"/>
                </a:cubicBezTo>
                <a:cubicBezTo>
                  <a:pt x="9431509" y="3323117"/>
                  <a:pt x="9431509" y="3323117"/>
                  <a:pt x="9431509" y="3323117"/>
                </a:cubicBezTo>
                <a:cubicBezTo>
                  <a:pt x="9431615" y="3320105"/>
                  <a:pt x="9431615" y="3320105"/>
                  <a:pt x="9431615" y="3320105"/>
                </a:cubicBezTo>
                <a:close/>
                <a:moveTo>
                  <a:pt x="4721391" y="3320105"/>
                </a:moveTo>
                <a:cubicBezTo>
                  <a:pt x="4712364" y="3319588"/>
                  <a:pt x="4712364" y="3319588"/>
                  <a:pt x="4712259" y="3322601"/>
                </a:cubicBezTo>
                <a:cubicBezTo>
                  <a:pt x="4721285" y="3323117"/>
                  <a:pt x="4721285" y="3323117"/>
                  <a:pt x="4721285" y="3323117"/>
                </a:cubicBezTo>
                <a:cubicBezTo>
                  <a:pt x="4721391" y="3320105"/>
                  <a:pt x="4721391" y="3320105"/>
                  <a:pt x="4721391" y="3320105"/>
                </a:cubicBezTo>
                <a:close/>
                <a:moveTo>
                  <a:pt x="9675422" y="3317616"/>
                </a:moveTo>
                <a:cubicBezTo>
                  <a:pt x="9666857" y="3317125"/>
                  <a:pt x="9666760" y="3319915"/>
                  <a:pt x="9666760" y="3319915"/>
                </a:cubicBezTo>
                <a:cubicBezTo>
                  <a:pt x="9675325" y="3320404"/>
                  <a:pt x="9675325" y="3320404"/>
                  <a:pt x="9675325" y="3320404"/>
                </a:cubicBezTo>
                <a:cubicBezTo>
                  <a:pt x="9675325" y="3320404"/>
                  <a:pt x="9675422" y="3317616"/>
                  <a:pt x="9675422" y="3317616"/>
                </a:cubicBezTo>
                <a:close/>
                <a:moveTo>
                  <a:pt x="4965199" y="3317616"/>
                </a:moveTo>
                <a:cubicBezTo>
                  <a:pt x="4956634" y="3317125"/>
                  <a:pt x="4956536" y="3319915"/>
                  <a:pt x="4956536" y="3319915"/>
                </a:cubicBezTo>
                <a:cubicBezTo>
                  <a:pt x="4965101" y="3320404"/>
                  <a:pt x="4965101" y="3320404"/>
                  <a:pt x="4965101" y="3320404"/>
                </a:cubicBezTo>
                <a:cubicBezTo>
                  <a:pt x="4965101" y="3320404"/>
                  <a:pt x="4965199" y="3317616"/>
                  <a:pt x="4965199" y="3317616"/>
                </a:cubicBezTo>
                <a:close/>
                <a:moveTo>
                  <a:pt x="9406624" y="3316327"/>
                </a:moveTo>
                <a:cubicBezTo>
                  <a:pt x="9406624" y="3316327"/>
                  <a:pt x="9398600" y="3315868"/>
                  <a:pt x="9398506" y="3318547"/>
                </a:cubicBezTo>
                <a:cubicBezTo>
                  <a:pt x="9402471" y="3320114"/>
                  <a:pt x="9406461" y="3321014"/>
                  <a:pt x="9409469" y="3321185"/>
                </a:cubicBezTo>
                <a:cubicBezTo>
                  <a:pt x="9412477" y="3321358"/>
                  <a:pt x="9414507" y="3320803"/>
                  <a:pt x="9414553" y="3319464"/>
                </a:cubicBezTo>
                <a:cubicBezTo>
                  <a:pt x="9422575" y="3319923"/>
                  <a:pt x="9422575" y="3319923"/>
                  <a:pt x="9422575" y="3319923"/>
                </a:cubicBezTo>
                <a:cubicBezTo>
                  <a:pt x="9422669" y="3317245"/>
                  <a:pt x="9422669" y="3317245"/>
                  <a:pt x="9414647" y="3316786"/>
                </a:cubicBezTo>
                <a:cubicBezTo>
                  <a:pt x="9414647" y="3316786"/>
                  <a:pt x="9414740" y="3314108"/>
                  <a:pt x="9406624" y="3316327"/>
                </a:cubicBezTo>
                <a:close/>
                <a:moveTo>
                  <a:pt x="4696401" y="3316327"/>
                </a:moveTo>
                <a:cubicBezTo>
                  <a:pt x="4696401" y="3316327"/>
                  <a:pt x="4688376" y="3315868"/>
                  <a:pt x="4688283" y="3318547"/>
                </a:cubicBezTo>
                <a:cubicBezTo>
                  <a:pt x="4692248" y="3320114"/>
                  <a:pt x="4696237" y="3321014"/>
                  <a:pt x="4699246" y="3321185"/>
                </a:cubicBezTo>
                <a:cubicBezTo>
                  <a:pt x="4702254" y="3321358"/>
                  <a:pt x="4704283" y="3320803"/>
                  <a:pt x="4704329" y="3319464"/>
                </a:cubicBezTo>
                <a:cubicBezTo>
                  <a:pt x="4712352" y="3319923"/>
                  <a:pt x="4712352" y="3319923"/>
                  <a:pt x="4712352" y="3319923"/>
                </a:cubicBezTo>
                <a:cubicBezTo>
                  <a:pt x="4712445" y="3317245"/>
                  <a:pt x="4712445" y="3317245"/>
                  <a:pt x="4704423" y="3316786"/>
                </a:cubicBezTo>
                <a:cubicBezTo>
                  <a:pt x="4704423" y="3316786"/>
                  <a:pt x="4704517" y="3314108"/>
                  <a:pt x="4696401" y="3316327"/>
                </a:cubicBezTo>
                <a:close/>
                <a:moveTo>
                  <a:pt x="3202673" y="3312429"/>
                </a:moveTo>
                <a:lnTo>
                  <a:pt x="3219850" y="3318726"/>
                </a:lnTo>
                <a:cubicBezTo>
                  <a:pt x="3219850" y="3318726"/>
                  <a:pt x="3219378" y="3313833"/>
                  <a:pt x="3219378" y="3313833"/>
                </a:cubicBezTo>
                <a:cubicBezTo>
                  <a:pt x="3223587" y="3313016"/>
                  <a:pt x="3225812" y="3313831"/>
                  <a:pt x="3228034" y="3314647"/>
                </a:cubicBezTo>
                <a:lnTo>
                  <a:pt x="3230985" y="3314924"/>
                </a:lnTo>
                <a:lnTo>
                  <a:pt x="3230387" y="3315982"/>
                </a:lnTo>
                <a:cubicBezTo>
                  <a:pt x="3225941" y="3318276"/>
                  <a:pt x="3227883" y="3326611"/>
                  <a:pt x="3227822" y="3328718"/>
                </a:cubicBezTo>
                <a:cubicBezTo>
                  <a:pt x="3225474" y="3334080"/>
                  <a:pt x="3224818" y="3337790"/>
                  <a:pt x="3225805" y="3341432"/>
                </a:cubicBezTo>
                <a:lnTo>
                  <a:pt x="3226412" y="3342383"/>
                </a:lnTo>
                <a:lnTo>
                  <a:pt x="3223270" y="3342993"/>
                </a:lnTo>
                <a:cubicBezTo>
                  <a:pt x="3222216" y="3343198"/>
                  <a:pt x="3222216" y="3343198"/>
                  <a:pt x="3222216" y="3343198"/>
                </a:cubicBezTo>
                <a:cubicBezTo>
                  <a:pt x="3221744" y="3338302"/>
                  <a:pt x="3212849" y="3335041"/>
                  <a:pt x="3212849" y="3335041"/>
                </a:cubicBezTo>
                <a:lnTo>
                  <a:pt x="3210581" y="3337418"/>
                </a:lnTo>
                <a:lnTo>
                  <a:pt x="3202365" y="3329877"/>
                </a:lnTo>
                <a:lnTo>
                  <a:pt x="3203103" y="3327119"/>
                </a:lnTo>
                <a:cubicBezTo>
                  <a:pt x="3204193" y="3323039"/>
                  <a:pt x="3204193" y="3323039"/>
                  <a:pt x="3204193" y="3323039"/>
                </a:cubicBezTo>
                <a:cubicBezTo>
                  <a:pt x="3204193" y="3323039"/>
                  <a:pt x="3205283" y="3318959"/>
                  <a:pt x="3205283" y="3318959"/>
                </a:cubicBezTo>
                <a:lnTo>
                  <a:pt x="3201935" y="3316418"/>
                </a:lnTo>
                <a:lnTo>
                  <a:pt x="3202013" y="3313836"/>
                </a:lnTo>
                <a:lnTo>
                  <a:pt x="3206374" y="3314878"/>
                </a:lnTo>
                <a:close/>
                <a:moveTo>
                  <a:pt x="7912286" y="3312205"/>
                </a:moveTo>
                <a:cubicBezTo>
                  <a:pt x="7912760" y="3317100"/>
                  <a:pt x="7921653" y="3320361"/>
                  <a:pt x="7930074" y="3318726"/>
                </a:cubicBezTo>
                <a:cubicBezTo>
                  <a:pt x="7930074" y="3318726"/>
                  <a:pt x="7929602" y="3313833"/>
                  <a:pt x="7929602" y="3313833"/>
                </a:cubicBezTo>
                <a:cubicBezTo>
                  <a:pt x="7933810" y="3313016"/>
                  <a:pt x="7936036" y="3313831"/>
                  <a:pt x="7938258" y="3314647"/>
                </a:cubicBezTo>
                <a:lnTo>
                  <a:pt x="7941209" y="3314924"/>
                </a:lnTo>
                <a:lnTo>
                  <a:pt x="7940611" y="3315982"/>
                </a:lnTo>
                <a:cubicBezTo>
                  <a:pt x="7936165" y="3318276"/>
                  <a:pt x="7938107" y="3326611"/>
                  <a:pt x="7938046" y="3328718"/>
                </a:cubicBezTo>
                <a:cubicBezTo>
                  <a:pt x="7935697" y="3334080"/>
                  <a:pt x="7935042" y="3337790"/>
                  <a:pt x="7936029" y="3341432"/>
                </a:cubicBezTo>
                <a:lnTo>
                  <a:pt x="7936636" y="3342383"/>
                </a:lnTo>
                <a:lnTo>
                  <a:pt x="7933494" y="3342993"/>
                </a:lnTo>
                <a:cubicBezTo>
                  <a:pt x="7932440" y="3343198"/>
                  <a:pt x="7932440" y="3343198"/>
                  <a:pt x="7932440" y="3343198"/>
                </a:cubicBezTo>
                <a:cubicBezTo>
                  <a:pt x="7931968" y="3338302"/>
                  <a:pt x="7923073" y="3335041"/>
                  <a:pt x="7923073" y="3335041"/>
                </a:cubicBezTo>
                <a:lnTo>
                  <a:pt x="7920805" y="3337418"/>
                </a:lnTo>
                <a:lnTo>
                  <a:pt x="7911776" y="3329132"/>
                </a:lnTo>
                <a:cubicBezTo>
                  <a:pt x="7909140" y="3324034"/>
                  <a:pt x="7908548" y="3317916"/>
                  <a:pt x="7912286" y="3312205"/>
                </a:cubicBezTo>
                <a:close/>
                <a:moveTo>
                  <a:pt x="9847097" y="3310665"/>
                </a:moveTo>
                <a:cubicBezTo>
                  <a:pt x="9842860" y="3311813"/>
                  <a:pt x="9838596" y="3313653"/>
                  <a:pt x="9836417" y="3315960"/>
                </a:cubicBezTo>
                <a:cubicBezTo>
                  <a:pt x="9834237" y="3318267"/>
                  <a:pt x="9834140" y="3321040"/>
                  <a:pt x="9838233" y="3324053"/>
                </a:cubicBezTo>
                <a:cubicBezTo>
                  <a:pt x="9829853" y="3323573"/>
                  <a:pt x="9829853" y="3323573"/>
                  <a:pt x="9829853" y="3323573"/>
                </a:cubicBezTo>
                <a:cubicBezTo>
                  <a:pt x="9821374" y="3325867"/>
                  <a:pt x="9829950" y="3320800"/>
                  <a:pt x="9821471" y="3323094"/>
                </a:cubicBezTo>
                <a:cubicBezTo>
                  <a:pt x="9821374" y="3325867"/>
                  <a:pt x="9821277" y="3328641"/>
                  <a:pt x="9821181" y="3331413"/>
                </a:cubicBezTo>
                <a:cubicBezTo>
                  <a:pt x="9812800" y="3330935"/>
                  <a:pt x="9812800" y="3330935"/>
                  <a:pt x="9812800" y="3330935"/>
                </a:cubicBezTo>
                <a:cubicBezTo>
                  <a:pt x="9804419" y="3330455"/>
                  <a:pt x="9804419" y="3330455"/>
                  <a:pt x="9804419" y="3330455"/>
                </a:cubicBezTo>
                <a:cubicBezTo>
                  <a:pt x="9804419" y="3330455"/>
                  <a:pt x="9795941" y="3332750"/>
                  <a:pt x="9795941" y="3332750"/>
                </a:cubicBezTo>
                <a:cubicBezTo>
                  <a:pt x="9804322" y="3333229"/>
                  <a:pt x="9812703" y="3333708"/>
                  <a:pt x="9812703" y="3333708"/>
                </a:cubicBezTo>
                <a:cubicBezTo>
                  <a:pt x="9821083" y="3334188"/>
                  <a:pt x="9829370" y="3337440"/>
                  <a:pt x="9829370" y="3337440"/>
                </a:cubicBezTo>
                <a:cubicBezTo>
                  <a:pt x="9837847" y="3335146"/>
                  <a:pt x="9854609" y="3336104"/>
                  <a:pt x="9854803" y="3330558"/>
                </a:cubicBezTo>
                <a:cubicBezTo>
                  <a:pt x="9846517" y="3327305"/>
                  <a:pt x="9838040" y="3329600"/>
                  <a:pt x="9829756" y="3326346"/>
                </a:cubicBezTo>
                <a:cubicBezTo>
                  <a:pt x="9838137" y="3326825"/>
                  <a:pt x="9838137" y="3326825"/>
                  <a:pt x="9838233" y="3324053"/>
                </a:cubicBezTo>
                <a:cubicBezTo>
                  <a:pt x="9854996" y="3325012"/>
                  <a:pt x="9863764" y="3314397"/>
                  <a:pt x="9847097" y="3310665"/>
                </a:cubicBezTo>
                <a:close/>
                <a:moveTo>
                  <a:pt x="5136874" y="3310665"/>
                </a:moveTo>
                <a:cubicBezTo>
                  <a:pt x="5132636" y="3311813"/>
                  <a:pt x="5128373" y="3313653"/>
                  <a:pt x="5126194" y="3315960"/>
                </a:cubicBezTo>
                <a:cubicBezTo>
                  <a:pt x="5124013" y="3318267"/>
                  <a:pt x="5123916" y="3321040"/>
                  <a:pt x="5128010" y="3324053"/>
                </a:cubicBezTo>
                <a:cubicBezTo>
                  <a:pt x="5119630" y="3323573"/>
                  <a:pt x="5119630" y="3323573"/>
                  <a:pt x="5119630" y="3323573"/>
                </a:cubicBezTo>
                <a:cubicBezTo>
                  <a:pt x="5111150" y="3325867"/>
                  <a:pt x="5119726" y="3320800"/>
                  <a:pt x="5111247" y="3323094"/>
                </a:cubicBezTo>
                <a:cubicBezTo>
                  <a:pt x="5111150" y="3325867"/>
                  <a:pt x="5111054" y="3328641"/>
                  <a:pt x="5110957" y="3331413"/>
                </a:cubicBezTo>
                <a:cubicBezTo>
                  <a:pt x="5102577" y="3330935"/>
                  <a:pt x="5102577" y="3330935"/>
                  <a:pt x="5102577" y="3330935"/>
                </a:cubicBezTo>
                <a:cubicBezTo>
                  <a:pt x="5094195" y="3330455"/>
                  <a:pt x="5094195" y="3330455"/>
                  <a:pt x="5094195" y="3330455"/>
                </a:cubicBezTo>
                <a:cubicBezTo>
                  <a:pt x="5094195" y="3330455"/>
                  <a:pt x="5085717" y="3332750"/>
                  <a:pt x="5085717" y="3332750"/>
                </a:cubicBezTo>
                <a:cubicBezTo>
                  <a:pt x="5094099" y="3333229"/>
                  <a:pt x="5102479" y="3333708"/>
                  <a:pt x="5102479" y="3333708"/>
                </a:cubicBezTo>
                <a:cubicBezTo>
                  <a:pt x="5110859" y="3334188"/>
                  <a:pt x="5119146" y="3337440"/>
                  <a:pt x="5119146" y="3337440"/>
                </a:cubicBezTo>
                <a:cubicBezTo>
                  <a:pt x="5127623" y="3335146"/>
                  <a:pt x="5144386" y="3336104"/>
                  <a:pt x="5144579" y="3330558"/>
                </a:cubicBezTo>
                <a:cubicBezTo>
                  <a:pt x="5136294" y="3327305"/>
                  <a:pt x="5127817" y="3329600"/>
                  <a:pt x="5119533" y="3326346"/>
                </a:cubicBezTo>
                <a:cubicBezTo>
                  <a:pt x="5127913" y="3326825"/>
                  <a:pt x="5127913" y="3326825"/>
                  <a:pt x="5128010" y="3324053"/>
                </a:cubicBezTo>
                <a:cubicBezTo>
                  <a:pt x="5144773" y="3325012"/>
                  <a:pt x="5153541" y="3314397"/>
                  <a:pt x="5136874" y="3310665"/>
                </a:cubicBezTo>
                <a:close/>
                <a:moveTo>
                  <a:pt x="9861952" y="3309251"/>
                </a:moveTo>
                <a:cubicBezTo>
                  <a:pt x="9858567" y="3309057"/>
                  <a:pt x="9854028" y="3309552"/>
                  <a:pt x="9853975" y="3311059"/>
                </a:cubicBezTo>
                <a:cubicBezTo>
                  <a:pt x="9853975" y="3311059"/>
                  <a:pt x="9863002" y="3311575"/>
                  <a:pt x="9863002" y="3311575"/>
                </a:cubicBezTo>
                <a:cubicBezTo>
                  <a:pt x="9867567" y="3310327"/>
                  <a:pt x="9865337" y="3309444"/>
                  <a:pt x="9861952" y="3309251"/>
                </a:cubicBezTo>
                <a:close/>
                <a:moveTo>
                  <a:pt x="5151729" y="3309251"/>
                </a:moveTo>
                <a:cubicBezTo>
                  <a:pt x="5148344" y="3309057"/>
                  <a:pt x="5143805" y="3309552"/>
                  <a:pt x="5143752" y="3311059"/>
                </a:cubicBezTo>
                <a:cubicBezTo>
                  <a:pt x="5143752" y="3311059"/>
                  <a:pt x="5152778" y="3311575"/>
                  <a:pt x="5152778" y="3311575"/>
                </a:cubicBezTo>
                <a:cubicBezTo>
                  <a:pt x="5157343" y="3310327"/>
                  <a:pt x="5155113" y="3309444"/>
                  <a:pt x="5151729" y="3309251"/>
                </a:cubicBezTo>
                <a:close/>
                <a:moveTo>
                  <a:pt x="9407930" y="3307683"/>
                </a:moveTo>
                <a:cubicBezTo>
                  <a:pt x="9407826" y="3310695"/>
                  <a:pt x="9407826" y="3310695"/>
                  <a:pt x="9407826" y="3310695"/>
                </a:cubicBezTo>
                <a:cubicBezTo>
                  <a:pt x="9407826" y="3310695"/>
                  <a:pt x="9407826" y="3310695"/>
                  <a:pt x="9413842" y="3311039"/>
                </a:cubicBezTo>
                <a:cubicBezTo>
                  <a:pt x="9413842" y="3311039"/>
                  <a:pt x="9413842" y="3311039"/>
                  <a:pt x="9413948" y="3308027"/>
                </a:cubicBezTo>
                <a:cubicBezTo>
                  <a:pt x="9407930" y="3307683"/>
                  <a:pt x="9407930" y="3307683"/>
                  <a:pt x="9407930" y="3307683"/>
                </a:cubicBezTo>
                <a:close/>
                <a:moveTo>
                  <a:pt x="4697707" y="3307683"/>
                </a:moveTo>
                <a:cubicBezTo>
                  <a:pt x="4697602" y="3310695"/>
                  <a:pt x="4697602" y="3310695"/>
                  <a:pt x="4697602" y="3310695"/>
                </a:cubicBezTo>
                <a:cubicBezTo>
                  <a:pt x="4697602" y="3310695"/>
                  <a:pt x="4697602" y="3310695"/>
                  <a:pt x="4703618" y="3311039"/>
                </a:cubicBezTo>
                <a:cubicBezTo>
                  <a:pt x="4703618" y="3311039"/>
                  <a:pt x="4703618" y="3311039"/>
                  <a:pt x="4703725" y="3308027"/>
                </a:cubicBezTo>
                <a:cubicBezTo>
                  <a:pt x="4697707" y="3307683"/>
                  <a:pt x="4697707" y="3307683"/>
                  <a:pt x="4697707" y="3307683"/>
                </a:cubicBezTo>
                <a:close/>
                <a:moveTo>
                  <a:pt x="9693131" y="3301858"/>
                </a:moveTo>
                <a:cubicBezTo>
                  <a:pt x="9684471" y="3304158"/>
                  <a:pt x="9692936" y="3307438"/>
                  <a:pt x="9684374" y="3306949"/>
                </a:cubicBezTo>
                <a:cubicBezTo>
                  <a:pt x="9675811" y="3306458"/>
                  <a:pt x="9675909" y="3303668"/>
                  <a:pt x="9667344" y="3303178"/>
                </a:cubicBezTo>
                <a:cubicBezTo>
                  <a:pt x="9667247" y="3305968"/>
                  <a:pt x="9667149" y="3308758"/>
                  <a:pt x="9675617" y="3312036"/>
                </a:cubicBezTo>
                <a:cubicBezTo>
                  <a:pt x="9684179" y="3312526"/>
                  <a:pt x="9684179" y="3312526"/>
                  <a:pt x="9692741" y="3313016"/>
                </a:cubicBezTo>
                <a:cubicBezTo>
                  <a:pt x="9701207" y="3316296"/>
                  <a:pt x="9726895" y="3317764"/>
                  <a:pt x="9735363" y="3321043"/>
                </a:cubicBezTo>
                <a:cubicBezTo>
                  <a:pt x="9735168" y="3326621"/>
                  <a:pt x="9726604" y="3326132"/>
                  <a:pt x="9735071" y="3329412"/>
                </a:cubicBezTo>
                <a:cubicBezTo>
                  <a:pt x="9743634" y="3329901"/>
                  <a:pt x="9743828" y="3324322"/>
                  <a:pt x="9752391" y="3324811"/>
                </a:cubicBezTo>
                <a:cubicBezTo>
                  <a:pt x="9752293" y="3327601"/>
                  <a:pt x="9760858" y="3328091"/>
                  <a:pt x="9769421" y="3328581"/>
                </a:cubicBezTo>
                <a:cubicBezTo>
                  <a:pt x="9761150" y="3319723"/>
                  <a:pt x="9778275" y="3320703"/>
                  <a:pt x="9778469" y="3315124"/>
                </a:cubicBezTo>
                <a:cubicBezTo>
                  <a:pt x="9778567" y="3312335"/>
                  <a:pt x="9769907" y="3314635"/>
                  <a:pt x="9761344" y="3314144"/>
                </a:cubicBezTo>
                <a:cubicBezTo>
                  <a:pt x="9761442" y="3311355"/>
                  <a:pt x="9761636" y="3305777"/>
                  <a:pt x="9753071" y="3305288"/>
                </a:cubicBezTo>
                <a:cubicBezTo>
                  <a:pt x="9744509" y="3304797"/>
                  <a:pt x="9752877" y="3310866"/>
                  <a:pt x="9744315" y="3310376"/>
                </a:cubicBezTo>
                <a:cubicBezTo>
                  <a:pt x="9735752" y="3309886"/>
                  <a:pt x="9735946" y="3304307"/>
                  <a:pt x="9727383" y="3303817"/>
                </a:cubicBezTo>
                <a:cubicBezTo>
                  <a:pt x="9718723" y="3306117"/>
                  <a:pt x="9701693" y="3302348"/>
                  <a:pt x="9693131" y="3301858"/>
                </a:cubicBezTo>
                <a:close/>
                <a:moveTo>
                  <a:pt x="4982907" y="3301858"/>
                </a:moveTo>
                <a:cubicBezTo>
                  <a:pt x="4974247" y="3304158"/>
                  <a:pt x="4982712" y="3307438"/>
                  <a:pt x="4974150" y="3306949"/>
                </a:cubicBezTo>
                <a:cubicBezTo>
                  <a:pt x="4965587" y="3306458"/>
                  <a:pt x="4965685" y="3303668"/>
                  <a:pt x="4957120" y="3303178"/>
                </a:cubicBezTo>
                <a:cubicBezTo>
                  <a:pt x="4957024" y="3305968"/>
                  <a:pt x="4956926" y="3308758"/>
                  <a:pt x="4965393" y="3312036"/>
                </a:cubicBezTo>
                <a:cubicBezTo>
                  <a:pt x="4973956" y="3312526"/>
                  <a:pt x="4973956" y="3312526"/>
                  <a:pt x="4982518" y="3313016"/>
                </a:cubicBezTo>
                <a:cubicBezTo>
                  <a:pt x="4990983" y="3316296"/>
                  <a:pt x="5016672" y="3317764"/>
                  <a:pt x="5025140" y="3321043"/>
                </a:cubicBezTo>
                <a:cubicBezTo>
                  <a:pt x="5024945" y="3326621"/>
                  <a:pt x="5016381" y="3326132"/>
                  <a:pt x="5024847" y="3329412"/>
                </a:cubicBezTo>
                <a:cubicBezTo>
                  <a:pt x="5033411" y="3329901"/>
                  <a:pt x="5033604" y="3324322"/>
                  <a:pt x="5042167" y="3324811"/>
                </a:cubicBezTo>
                <a:cubicBezTo>
                  <a:pt x="5042069" y="3327601"/>
                  <a:pt x="5050634" y="3328091"/>
                  <a:pt x="5059197" y="3328581"/>
                </a:cubicBezTo>
                <a:cubicBezTo>
                  <a:pt x="5050926" y="3319723"/>
                  <a:pt x="5068051" y="3320703"/>
                  <a:pt x="5068245" y="3315124"/>
                </a:cubicBezTo>
                <a:cubicBezTo>
                  <a:pt x="5068343" y="3312335"/>
                  <a:pt x="5059683" y="3314635"/>
                  <a:pt x="5051121" y="3314144"/>
                </a:cubicBezTo>
                <a:cubicBezTo>
                  <a:pt x="5051218" y="3311355"/>
                  <a:pt x="5051412" y="3305777"/>
                  <a:pt x="5042848" y="3305288"/>
                </a:cubicBezTo>
                <a:cubicBezTo>
                  <a:pt x="5034286" y="3304797"/>
                  <a:pt x="5042653" y="3310866"/>
                  <a:pt x="5034091" y="3310376"/>
                </a:cubicBezTo>
                <a:cubicBezTo>
                  <a:pt x="5025529" y="3309886"/>
                  <a:pt x="5025723" y="3304307"/>
                  <a:pt x="5017159" y="3303817"/>
                </a:cubicBezTo>
                <a:cubicBezTo>
                  <a:pt x="5008499" y="3306117"/>
                  <a:pt x="4991469" y="3302348"/>
                  <a:pt x="4982907" y="3301858"/>
                </a:cubicBezTo>
                <a:close/>
                <a:moveTo>
                  <a:pt x="9347861" y="3301228"/>
                </a:moveTo>
                <a:cubicBezTo>
                  <a:pt x="9347757" y="3304241"/>
                  <a:pt x="9338732" y="3303724"/>
                  <a:pt x="9338732" y="3303724"/>
                </a:cubicBezTo>
                <a:cubicBezTo>
                  <a:pt x="9338732" y="3303724"/>
                  <a:pt x="9338626" y="3306738"/>
                  <a:pt x="9347651" y="3307253"/>
                </a:cubicBezTo>
                <a:cubicBezTo>
                  <a:pt x="9347651" y="3307253"/>
                  <a:pt x="9356887" y="3301745"/>
                  <a:pt x="9347861" y="3301228"/>
                </a:cubicBezTo>
                <a:close/>
                <a:moveTo>
                  <a:pt x="4637637" y="3301228"/>
                </a:moveTo>
                <a:cubicBezTo>
                  <a:pt x="4637533" y="3304241"/>
                  <a:pt x="4628509" y="3303724"/>
                  <a:pt x="4628509" y="3303724"/>
                </a:cubicBezTo>
                <a:cubicBezTo>
                  <a:pt x="4628509" y="3303724"/>
                  <a:pt x="4628403" y="3306738"/>
                  <a:pt x="4637427" y="3307253"/>
                </a:cubicBezTo>
                <a:cubicBezTo>
                  <a:pt x="4637427" y="3307253"/>
                  <a:pt x="4646664" y="3301745"/>
                  <a:pt x="4637637" y="3301228"/>
                </a:cubicBezTo>
                <a:close/>
                <a:moveTo>
                  <a:pt x="9390089" y="3300625"/>
                </a:moveTo>
                <a:cubicBezTo>
                  <a:pt x="9372037" y="3299592"/>
                  <a:pt x="9380957" y="3303121"/>
                  <a:pt x="9371722" y="3308629"/>
                </a:cubicBezTo>
                <a:lnTo>
                  <a:pt x="9380747" y="3309145"/>
                </a:lnTo>
                <a:lnTo>
                  <a:pt x="9389774" y="3309662"/>
                </a:lnTo>
                <a:cubicBezTo>
                  <a:pt x="9389879" y="3306649"/>
                  <a:pt x="9389984" y="3303637"/>
                  <a:pt x="9390089" y="3300625"/>
                </a:cubicBezTo>
                <a:close/>
                <a:moveTo>
                  <a:pt x="4679865" y="3300625"/>
                </a:moveTo>
                <a:cubicBezTo>
                  <a:pt x="4661814" y="3299592"/>
                  <a:pt x="4670734" y="3303121"/>
                  <a:pt x="4661498" y="3308629"/>
                </a:cubicBezTo>
                <a:lnTo>
                  <a:pt x="4670524" y="3309145"/>
                </a:lnTo>
                <a:lnTo>
                  <a:pt x="4679550" y="3309662"/>
                </a:lnTo>
                <a:cubicBezTo>
                  <a:pt x="4679656" y="3306649"/>
                  <a:pt x="4679760" y="3303637"/>
                  <a:pt x="4679865" y="3300625"/>
                </a:cubicBezTo>
                <a:close/>
                <a:moveTo>
                  <a:pt x="9782546" y="3296943"/>
                </a:moveTo>
                <a:cubicBezTo>
                  <a:pt x="9776088" y="3296919"/>
                  <a:pt x="9769593" y="3297931"/>
                  <a:pt x="9760900" y="3300201"/>
                </a:cubicBezTo>
                <a:cubicBezTo>
                  <a:pt x="9760900" y="3300201"/>
                  <a:pt x="9769497" y="3300693"/>
                  <a:pt x="9769497" y="3300693"/>
                </a:cubicBezTo>
                <a:cubicBezTo>
                  <a:pt x="9769208" y="3308977"/>
                  <a:pt x="9786303" y="3312721"/>
                  <a:pt x="9794707" y="3318736"/>
                </a:cubicBezTo>
                <a:cubicBezTo>
                  <a:pt x="9803303" y="3319228"/>
                  <a:pt x="9811996" y="3316958"/>
                  <a:pt x="9820591" y="3317449"/>
                </a:cubicBezTo>
                <a:cubicBezTo>
                  <a:pt x="9820880" y="3309165"/>
                  <a:pt x="9812381" y="3305913"/>
                  <a:pt x="9803977" y="3299899"/>
                </a:cubicBezTo>
                <a:cubicBezTo>
                  <a:pt x="9795428" y="3298026"/>
                  <a:pt x="9789006" y="3296967"/>
                  <a:pt x="9782546" y="3296943"/>
                </a:cubicBezTo>
                <a:close/>
                <a:moveTo>
                  <a:pt x="5072323" y="3296943"/>
                </a:moveTo>
                <a:cubicBezTo>
                  <a:pt x="5065864" y="3296919"/>
                  <a:pt x="5059369" y="3297931"/>
                  <a:pt x="5050677" y="3300201"/>
                </a:cubicBezTo>
                <a:cubicBezTo>
                  <a:pt x="5050677" y="3300201"/>
                  <a:pt x="5059273" y="3300693"/>
                  <a:pt x="5059273" y="3300693"/>
                </a:cubicBezTo>
                <a:cubicBezTo>
                  <a:pt x="5058984" y="3308977"/>
                  <a:pt x="5076079" y="3312721"/>
                  <a:pt x="5084483" y="3318736"/>
                </a:cubicBezTo>
                <a:cubicBezTo>
                  <a:pt x="5093080" y="3319228"/>
                  <a:pt x="5101773" y="3316958"/>
                  <a:pt x="5110367" y="3317449"/>
                </a:cubicBezTo>
                <a:cubicBezTo>
                  <a:pt x="5110656" y="3309165"/>
                  <a:pt x="5102157" y="3305913"/>
                  <a:pt x="5093753" y="3299899"/>
                </a:cubicBezTo>
                <a:cubicBezTo>
                  <a:pt x="5085205" y="3298026"/>
                  <a:pt x="5078782" y="3296967"/>
                  <a:pt x="5072323" y="3296943"/>
                </a:cubicBezTo>
                <a:close/>
                <a:moveTo>
                  <a:pt x="9490961" y="3295326"/>
                </a:moveTo>
                <a:cubicBezTo>
                  <a:pt x="9490864" y="3298116"/>
                  <a:pt x="9490669" y="3303694"/>
                  <a:pt x="9490571" y="3306483"/>
                </a:cubicBezTo>
                <a:cubicBezTo>
                  <a:pt x="9482050" y="3308790"/>
                  <a:pt x="9482050" y="3308790"/>
                  <a:pt x="9465202" y="3307828"/>
                </a:cubicBezTo>
                <a:lnTo>
                  <a:pt x="9465187" y="3308273"/>
                </a:lnTo>
                <a:cubicBezTo>
                  <a:pt x="9465280" y="3305595"/>
                  <a:pt x="9456855" y="3305114"/>
                  <a:pt x="9456949" y="3302436"/>
                </a:cubicBezTo>
                <a:cubicBezTo>
                  <a:pt x="9440101" y="3301473"/>
                  <a:pt x="9440101" y="3301473"/>
                  <a:pt x="9431584" y="3303668"/>
                </a:cubicBezTo>
                <a:cubicBezTo>
                  <a:pt x="9431490" y="3306347"/>
                  <a:pt x="9431490" y="3306347"/>
                  <a:pt x="9431490" y="3306347"/>
                </a:cubicBezTo>
                <a:cubicBezTo>
                  <a:pt x="9431490" y="3306347"/>
                  <a:pt x="9431490" y="3306347"/>
                  <a:pt x="9423067" y="3305865"/>
                </a:cubicBezTo>
                <a:cubicBezTo>
                  <a:pt x="9423067" y="3305865"/>
                  <a:pt x="9423067" y="3305865"/>
                  <a:pt x="9422973" y="3308543"/>
                </a:cubicBezTo>
                <a:cubicBezTo>
                  <a:pt x="9422973" y="3308543"/>
                  <a:pt x="9431397" y="3309024"/>
                  <a:pt x="9431397" y="3309024"/>
                </a:cubicBezTo>
                <a:cubicBezTo>
                  <a:pt x="9431397" y="3309024"/>
                  <a:pt x="9431490" y="3306347"/>
                  <a:pt x="9431490" y="3306347"/>
                </a:cubicBezTo>
                <a:cubicBezTo>
                  <a:pt x="9439914" y="3306828"/>
                  <a:pt x="9446209" y="3307859"/>
                  <a:pt x="9451462" y="3308495"/>
                </a:cubicBezTo>
                <a:cubicBezTo>
                  <a:pt x="9456715" y="3309131"/>
                  <a:pt x="9460927" y="3309371"/>
                  <a:pt x="9465187" y="3308273"/>
                </a:cubicBezTo>
                <a:lnTo>
                  <a:pt x="9465008" y="3313406"/>
                </a:lnTo>
                <a:cubicBezTo>
                  <a:pt x="9481953" y="3311581"/>
                  <a:pt x="9490377" y="3312063"/>
                  <a:pt x="9490280" y="3314851"/>
                </a:cubicBezTo>
                <a:cubicBezTo>
                  <a:pt x="9481759" y="3317159"/>
                  <a:pt x="9498509" y="3320912"/>
                  <a:pt x="9498509" y="3320912"/>
                </a:cubicBezTo>
                <a:cubicBezTo>
                  <a:pt x="9507128" y="3315815"/>
                  <a:pt x="9498995" y="3306964"/>
                  <a:pt x="9507712" y="3299079"/>
                </a:cubicBezTo>
                <a:cubicBezTo>
                  <a:pt x="9499385" y="3295807"/>
                  <a:pt x="9499385" y="3295807"/>
                  <a:pt x="9490961" y="3295326"/>
                </a:cubicBezTo>
                <a:close/>
                <a:moveTo>
                  <a:pt x="4780737" y="3295326"/>
                </a:moveTo>
                <a:cubicBezTo>
                  <a:pt x="4780641" y="3298116"/>
                  <a:pt x="4780445" y="3303694"/>
                  <a:pt x="4780348" y="3306483"/>
                </a:cubicBezTo>
                <a:cubicBezTo>
                  <a:pt x="4771826" y="3308790"/>
                  <a:pt x="4771826" y="3308790"/>
                  <a:pt x="4754979" y="3307828"/>
                </a:cubicBezTo>
                <a:lnTo>
                  <a:pt x="4754963" y="3308273"/>
                </a:lnTo>
                <a:cubicBezTo>
                  <a:pt x="4755057" y="3305595"/>
                  <a:pt x="4746632" y="3305114"/>
                  <a:pt x="4746726" y="3302436"/>
                </a:cubicBezTo>
                <a:cubicBezTo>
                  <a:pt x="4729877" y="3301473"/>
                  <a:pt x="4729877" y="3301473"/>
                  <a:pt x="4721360" y="3303668"/>
                </a:cubicBezTo>
                <a:cubicBezTo>
                  <a:pt x="4721267" y="3306347"/>
                  <a:pt x="4721267" y="3306347"/>
                  <a:pt x="4721267" y="3306347"/>
                </a:cubicBezTo>
                <a:cubicBezTo>
                  <a:pt x="4721267" y="3306347"/>
                  <a:pt x="4721267" y="3306347"/>
                  <a:pt x="4712843" y="3305865"/>
                </a:cubicBezTo>
                <a:cubicBezTo>
                  <a:pt x="4712843" y="3305865"/>
                  <a:pt x="4712843" y="3305865"/>
                  <a:pt x="4712749" y="3308543"/>
                </a:cubicBezTo>
                <a:cubicBezTo>
                  <a:pt x="4712749" y="3308543"/>
                  <a:pt x="4721173" y="3309024"/>
                  <a:pt x="4721173" y="3309024"/>
                </a:cubicBezTo>
                <a:cubicBezTo>
                  <a:pt x="4721173" y="3309024"/>
                  <a:pt x="4721267" y="3306347"/>
                  <a:pt x="4721267" y="3306347"/>
                </a:cubicBezTo>
                <a:cubicBezTo>
                  <a:pt x="4729691" y="3306828"/>
                  <a:pt x="4735986" y="3307859"/>
                  <a:pt x="4741238" y="3308495"/>
                </a:cubicBezTo>
                <a:cubicBezTo>
                  <a:pt x="4746492" y="3309131"/>
                  <a:pt x="4750704" y="3309371"/>
                  <a:pt x="4754963" y="3308273"/>
                </a:cubicBezTo>
                <a:lnTo>
                  <a:pt x="4754784" y="3313406"/>
                </a:lnTo>
                <a:cubicBezTo>
                  <a:pt x="4771730" y="3311581"/>
                  <a:pt x="4780153" y="3312063"/>
                  <a:pt x="4780057" y="3314851"/>
                </a:cubicBezTo>
                <a:cubicBezTo>
                  <a:pt x="4771535" y="3317159"/>
                  <a:pt x="4788285" y="3320912"/>
                  <a:pt x="4788285" y="3320912"/>
                </a:cubicBezTo>
                <a:cubicBezTo>
                  <a:pt x="4796904" y="3315815"/>
                  <a:pt x="4788772" y="3306964"/>
                  <a:pt x="4797488" y="3299079"/>
                </a:cubicBezTo>
                <a:cubicBezTo>
                  <a:pt x="4789161" y="3295807"/>
                  <a:pt x="4789161" y="3295807"/>
                  <a:pt x="4780737" y="3295326"/>
                </a:cubicBezTo>
                <a:close/>
                <a:moveTo>
                  <a:pt x="9009114" y="3294447"/>
                </a:moveTo>
                <a:cubicBezTo>
                  <a:pt x="9010600" y="3304771"/>
                  <a:pt x="9011345" y="3309932"/>
                  <a:pt x="9012089" y="3315094"/>
                </a:cubicBezTo>
                <a:cubicBezTo>
                  <a:pt x="9012089" y="3315094"/>
                  <a:pt x="9012089" y="3315094"/>
                  <a:pt x="9021245" y="3312807"/>
                </a:cubicBezTo>
                <a:cubicBezTo>
                  <a:pt x="9025451" y="3309082"/>
                  <a:pt x="9024892" y="3305211"/>
                  <a:pt x="9022047" y="3301911"/>
                </a:cubicBezTo>
                <a:cubicBezTo>
                  <a:pt x="9019200" y="3298612"/>
                  <a:pt x="9014065" y="3295885"/>
                  <a:pt x="9009114" y="3294447"/>
                </a:cubicBezTo>
                <a:close/>
                <a:moveTo>
                  <a:pt x="4298890" y="3294447"/>
                </a:moveTo>
                <a:cubicBezTo>
                  <a:pt x="4300377" y="3304771"/>
                  <a:pt x="4301122" y="3309932"/>
                  <a:pt x="4301865" y="3315094"/>
                </a:cubicBezTo>
                <a:cubicBezTo>
                  <a:pt x="4301865" y="3315094"/>
                  <a:pt x="4301865" y="3315094"/>
                  <a:pt x="4311021" y="3312807"/>
                </a:cubicBezTo>
                <a:cubicBezTo>
                  <a:pt x="4315227" y="3309082"/>
                  <a:pt x="4314669" y="3305211"/>
                  <a:pt x="4311824" y="3301911"/>
                </a:cubicBezTo>
                <a:cubicBezTo>
                  <a:pt x="4308976" y="3298612"/>
                  <a:pt x="4303841" y="3295885"/>
                  <a:pt x="4298890" y="3294447"/>
                </a:cubicBezTo>
                <a:close/>
                <a:moveTo>
                  <a:pt x="9872693" y="3293012"/>
                </a:moveTo>
                <a:cubicBezTo>
                  <a:pt x="9872693" y="3293012"/>
                  <a:pt x="9863666" y="3292495"/>
                  <a:pt x="9863595" y="3294504"/>
                </a:cubicBezTo>
                <a:cubicBezTo>
                  <a:pt x="9872622" y="3295020"/>
                  <a:pt x="9872622" y="3295020"/>
                  <a:pt x="9872622" y="3295020"/>
                </a:cubicBezTo>
                <a:cubicBezTo>
                  <a:pt x="9872622" y="3295020"/>
                  <a:pt x="9872693" y="3293012"/>
                  <a:pt x="9872693" y="3293012"/>
                </a:cubicBezTo>
                <a:close/>
                <a:moveTo>
                  <a:pt x="5162469" y="3293012"/>
                </a:moveTo>
                <a:cubicBezTo>
                  <a:pt x="5162469" y="3293012"/>
                  <a:pt x="5153442" y="3292495"/>
                  <a:pt x="5153372" y="3294504"/>
                </a:cubicBezTo>
                <a:cubicBezTo>
                  <a:pt x="5162398" y="3295020"/>
                  <a:pt x="5162398" y="3295020"/>
                  <a:pt x="5162398" y="3295020"/>
                </a:cubicBezTo>
                <a:cubicBezTo>
                  <a:pt x="5162398" y="3295020"/>
                  <a:pt x="5162469" y="3293012"/>
                  <a:pt x="5162469" y="3293012"/>
                </a:cubicBezTo>
                <a:close/>
                <a:moveTo>
                  <a:pt x="9254700" y="3292882"/>
                </a:moveTo>
                <a:cubicBezTo>
                  <a:pt x="9254595" y="3295893"/>
                  <a:pt x="9254595" y="3295893"/>
                  <a:pt x="9254490" y="3298906"/>
                </a:cubicBezTo>
                <a:cubicBezTo>
                  <a:pt x="9254490" y="3298906"/>
                  <a:pt x="9263515" y="3299423"/>
                  <a:pt x="9272541" y="3299938"/>
                </a:cubicBezTo>
                <a:cubicBezTo>
                  <a:pt x="9272647" y="3296926"/>
                  <a:pt x="9263620" y="3296409"/>
                  <a:pt x="9254700" y="3292882"/>
                </a:cubicBezTo>
                <a:close/>
                <a:moveTo>
                  <a:pt x="4544477" y="3292882"/>
                </a:moveTo>
                <a:cubicBezTo>
                  <a:pt x="4544371" y="3295893"/>
                  <a:pt x="4544371" y="3295893"/>
                  <a:pt x="4544267" y="3298906"/>
                </a:cubicBezTo>
                <a:cubicBezTo>
                  <a:pt x="4544267" y="3298906"/>
                  <a:pt x="4553291" y="3299423"/>
                  <a:pt x="4562317" y="3299938"/>
                </a:cubicBezTo>
                <a:cubicBezTo>
                  <a:pt x="4562423" y="3296926"/>
                  <a:pt x="4553396" y="3296409"/>
                  <a:pt x="4544477" y="3292882"/>
                </a:cubicBezTo>
                <a:close/>
                <a:moveTo>
                  <a:pt x="674051" y="3291828"/>
                </a:moveTo>
                <a:cubicBezTo>
                  <a:pt x="671017" y="3291161"/>
                  <a:pt x="668145" y="3290972"/>
                  <a:pt x="668787" y="3292884"/>
                </a:cubicBezTo>
                <a:cubicBezTo>
                  <a:pt x="670073" y="3296709"/>
                  <a:pt x="670073" y="3296709"/>
                  <a:pt x="671357" y="3300532"/>
                </a:cubicBezTo>
                <a:cubicBezTo>
                  <a:pt x="671357" y="3300532"/>
                  <a:pt x="671677" y="3301488"/>
                  <a:pt x="673274" y="3302061"/>
                </a:cubicBezTo>
                <a:cubicBezTo>
                  <a:pt x="674871" y="3302633"/>
                  <a:pt x="677745" y="3302823"/>
                  <a:pt x="682848" y="3301289"/>
                </a:cubicBezTo>
                <a:cubicBezTo>
                  <a:pt x="681563" y="3297465"/>
                  <a:pt x="681563" y="3297465"/>
                  <a:pt x="680278" y="3293640"/>
                </a:cubicBezTo>
                <a:cubicBezTo>
                  <a:pt x="680278" y="3293640"/>
                  <a:pt x="677084" y="3292495"/>
                  <a:pt x="674051" y="3291828"/>
                </a:cubicBezTo>
                <a:close/>
                <a:moveTo>
                  <a:pt x="9420558" y="3291336"/>
                </a:moveTo>
                <a:cubicBezTo>
                  <a:pt x="9412110" y="3291536"/>
                  <a:pt x="9403638" y="3292417"/>
                  <a:pt x="9399379" y="3293539"/>
                </a:cubicBezTo>
                <a:cubicBezTo>
                  <a:pt x="9416132" y="3297228"/>
                  <a:pt x="9399093" y="3301716"/>
                  <a:pt x="9415753" y="3308130"/>
                </a:cubicBezTo>
                <a:cubicBezTo>
                  <a:pt x="9415847" y="3305404"/>
                  <a:pt x="9415847" y="3305404"/>
                  <a:pt x="9415847" y="3305404"/>
                </a:cubicBezTo>
                <a:cubicBezTo>
                  <a:pt x="9424365" y="3303161"/>
                  <a:pt x="9416037" y="3299953"/>
                  <a:pt x="9416132" y="3297228"/>
                </a:cubicBezTo>
                <a:cubicBezTo>
                  <a:pt x="9424556" y="3297710"/>
                  <a:pt x="9441405" y="3298673"/>
                  <a:pt x="9441595" y="3293222"/>
                </a:cubicBezTo>
                <a:cubicBezTo>
                  <a:pt x="9437431" y="3291618"/>
                  <a:pt x="9429006" y="3291136"/>
                  <a:pt x="9420558" y="3291336"/>
                </a:cubicBezTo>
                <a:close/>
                <a:moveTo>
                  <a:pt x="4710335" y="3291336"/>
                </a:moveTo>
                <a:cubicBezTo>
                  <a:pt x="4701887" y="3291536"/>
                  <a:pt x="4693415" y="3292417"/>
                  <a:pt x="4689156" y="3293539"/>
                </a:cubicBezTo>
                <a:cubicBezTo>
                  <a:pt x="4705909" y="3297228"/>
                  <a:pt x="4688870" y="3301716"/>
                  <a:pt x="4705529" y="3308130"/>
                </a:cubicBezTo>
                <a:cubicBezTo>
                  <a:pt x="4705624" y="3305404"/>
                  <a:pt x="4705624" y="3305404"/>
                  <a:pt x="4705624" y="3305404"/>
                </a:cubicBezTo>
                <a:cubicBezTo>
                  <a:pt x="4714142" y="3303161"/>
                  <a:pt x="4705813" y="3299953"/>
                  <a:pt x="4705909" y="3297228"/>
                </a:cubicBezTo>
                <a:cubicBezTo>
                  <a:pt x="4714332" y="3297710"/>
                  <a:pt x="4731181" y="3298673"/>
                  <a:pt x="4731371" y="3293222"/>
                </a:cubicBezTo>
                <a:cubicBezTo>
                  <a:pt x="4727207" y="3291618"/>
                  <a:pt x="4718783" y="3291136"/>
                  <a:pt x="4710335" y="3291336"/>
                </a:cubicBezTo>
                <a:close/>
                <a:moveTo>
                  <a:pt x="667108" y="3288576"/>
                </a:moveTo>
                <a:cubicBezTo>
                  <a:pt x="661192" y="3294921"/>
                  <a:pt x="661192" y="3294921"/>
                  <a:pt x="661192" y="3294921"/>
                </a:cubicBezTo>
                <a:cubicBezTo>
                  <a:pt x="661192" y="3294921"/>
                  <a:pt x="668502" y="3292725"/>
                  <a:pt x="668502" y="3292725"/>
                </a:cubicBezTo>
                <a:cubicBezTo>
                  <a:pt x="668502" y="3292725"/>
                  <a:pt x="668502" y="3292725"/>
                  <a:pt x="667108" y="3288576"/>
                </a:cubicBezTo>
                <a:close/>
                <a:moveTo>
                  <a:pt x="9880424" y="3287417"/>
                </a:moveTo>
                <a:cubicBezTo>
                  <a:pt x="9880424" y="3287417"/>
                  <a:pt x="9872902" y="3286987"/>
                  <a:pt x="9872798" y="3289999"/>
                </a:cubicBezTo>
                <a:cubicBezTo>
                  <a:pt x="9880319" y="3290430"/>
                  <a:pt x="9880214" y="3293442"/>
                  <a:pt x="9887737" y="3293872"/>
                </a:cubicBezTo>
                <a:cubicBezTo>
                  <a:pt x="9887841" y="3290861"/>
                  <a:pt x="9887841" y="3290861"/>
                  <a:pt x="9880424" y="3287417"/>
                </a:cubicBezTo>
                <a:close/>
                <a:moveTo>
                  <a:pt x="5170201" y="3287417"/>
                </a:moveTo>
                <a:cubicBezTo>
                  <a:pt x="5170201" y="3287417"/>
                  <a:pt x="5162679" y="3286987"/>
                  <a:pt x="5162575" y="3289999"/>
                </a:cubicBezTo>
                <a:cubicBezTo>
                  <a:pt x="5170095" y="3290430"/>
                  <a:pt x="5169991" y="3293442"/>
                  <a:pt x="5177513" y="3293872"/>
                </a:cubicBezTo>
                <a:cubicBezTo>
                  <a:pt x="5177618" y="3290861"/>
                  <a:pt x="5177618" y="3290861"/>
                  <a:pt x="5170201" y="3287417"/>
                </a:cubicBezTo>
                <a:close/>
                <a:moveTo>
                  <a:pt x="9381517" y="3287054"/>
                </a:moveTo>
                <a:cubicBezTo>
                  <a:pt x="9381517" y="3287054"/>
                  <a:pt x="9381342" y="3292075"/>
                  <a:pt x="9390367" y="3292591"/>
                </a:cubicBezTo>
                <a:cubicBezTo>
                  <a:pt x="9390455" y="3290081"/>
                  <a:pt x="9399481" y="3290597"/>
                  <a:pt x="9399570" y="3288086"/>
                </a:cubicBezTo>
                <a:cubicBezTo>
                  <a:pt x="9399570" y="3288086"/>
                  <a:pt x="9390541" y="3287570"/>
                  <a:pt x="9381517" y="3287054"/>
                </a:cubicBezTo>
                <a:close/>
                <a:moveTo>
                  <a:pt x="4671293" y="3287054"/>
                </a:moveTo>
                <a:cubicBezTo>
                  <a:pt x="4671293" y="3287054"/>
                  <a:pt x="4671119" y="3292075"/>
                  <a:pt x="4680144" y="3292591"/>
                </a:cubicBezTo>
                <a:cubicBezTo>
                  <a:pt x="4680231" y="3290081"/>
                  <a:pt x="4689257" y="3290597"/>
                  <a:pt x="4689346" y="3288086"/>
                </a:cubicBezTo>
                <a:cubicBezTo>
                  <a:pt x="4689346" y="3288086"/>
                  <a:pt x="4680318" y="3287570"/>
                  <a:pt x="4671293" y="3287054"/>
                </a:cubicBezTo>
                <a:close/>
                <a:moveTo>
                  <a:pt x="3192943" y="3284817"/>
                </a:moveTo>
                <a:cubicBezTo>
                  <a:pt x="3191846" y="3288922"/>
                  <a:pt x="3191846" y="3288922"/>
                  <a:pt x="3191846" y="3288922"/>
                </a:cubicBezTo>
                <a:lnTo>
                  <a:pt x="3191716" y="3289412"/>
                </a:lnTo>
                <a:lnTo>
                  <a:pt x="3191275" y="3289370"/>
                </a:lnTo>
                <a:lnTo>
                  <a:pt x="3190922" y="3285716"/>
                </a:lnTo>
                <a:close/>
                <a:moveTo>
                  <a:pt x="9535343" y="3284785"/>
                </a:moveTo>
                <a:cubicBezTo>
                  <a:pt x="9526316" y="3284269"/>
                  <a:pt x="9526316" y="3284269"/>
                  <a:pt x="9526229" y="3286779"/>
                </a:cubicBezTo>
                <a:cubicBezTo>
                  <a:pt x="9526229" y="3286779"/>
                  <a:pt x="9526229" y="3286779"/>
                  <a:pt x="9526141" y="3289289"/>
                </a:cubicBezTo>
                <a:cubicBezTo>
                  <a:pt x="9526141" y="3289289"/>
                  <a:pt x="9535167" y="3289806"/>
                  <a:pt x="9535167" y="3289806"/>
                </a:cubicBezTo>
                <a:cubicBezTo>
                  <a:pt x="9535167" y="3289806"/>
                  <a:pt x="9535167" y="3289806"/>
                  <a:pt x="9535255" y="3287295"/>
                </a:cubicBezTo>
                <a:cubicBezTo>
                  <a:pt x="9535343" y="3284785"/>
                  <a:pt x="9535343" y="3284785"/>
                  <a:pt x="9535343" y="3284785"/>
                </a:cubicBezTo>
                <a:close/>
                <a:moveTo>
                  <a:pt x="4825119" y="3284785"/>
                </a:moveTo>
                <a:cubicBezTo>
                  <a:pt x="4816093" y="3284269"/>
                  <a:pt x="4816093" y="3284269"/>
                  <a:pt x="4816005" y="3286779"/>
                </a:cubicBezTo>
                <a:cubicBezTo>
                  <a:pt x="4816005" y="3286779"/>
                  <a:pt x="4816005" y="3286779"/>
                  <a:pt x="4815917" y="3289289"/>
                </a:cubicBezTo>
                <a:cubicBezTo>
                  <a:pt x="4815917" y="3289289"/>
                  <a:pt x="4824944" y="3289806"/>
                  <a:pt x="4824944" y="3289806"/>
                </a:cubicBezTo>
                <a:cubicBezTo>
                  <a:pt x="4824944" y="3289806"/>
                  <a:pt x="4824944" y="3289806"/>
                  <a:pt x="4825031" y="3287295"/>
                </a:cubicBezTo>
                <a:cubicBezTo>
                  <a:pt x="4825119" y="3284785"/>
                  <a:pt x="4825119" y="3284785"/>
                  <a:pt x="4825119" y="3284785"/>
                </a:cubicBezTo>
                <a:close/>
                <a:moveTo>
                  <a:pt x="9567211" y="3283472"/>
                </a:moveTo>
                <a:cubicBezTo>
                  <a:pt x="9567018" y="3289024"/>
                  <a:pt x="9575365" y="3292283"/>
                  <a:pt x="9566921" y="3291800"/>
                </a:cubicBezTo>
                <a:cubicBezTo>
                  <a:pt x="9558573" y="3288541"/>
                  <a:pt x="9567115" y="3286247"/>
                  <a:pt x="9567211" y="3283472"/>
                </a:cubicBezTo>
                <a:close/>
                <a:moveTo>
                  <a:pt x="4856988" y="3283472"/>
                </a:moveTo>
                <a:cubicBezTo>
                  <a:pt x="4856794" y="3289024"/>
                  <a:pt x="4865143" y="3292283"/>
                  <a:pt x="4856698" y="3291800"/>
                </a:cubicBezTo>
                <a:cubicBezTo>
                  <a:pt x="4848350" y="3288541"/>
                  <a:pt x="4856891" y="3286247"/>
                  <a:pt x="4856988" y="3283472"/>
                </a:cubicBezTo>
                <a:close/>
                <a:moveTo>
                  <a:pt x="645118" y="3283005"/>
                </a:moveTo>
                <a:cubicBezTo>
                  <a:pt x="646396" y="3286809"/>
                  <a:pt x="647673" y="3290611"/>
                  <a:pt x="647673" y="3290611"/>
                </a:cubicBezTo>
                <a:cubicBezTo>
                  <a:pt x="648950" y="3294414"/>
                  <a:pt x="648950" y="3294414"/>
                  <a:pt x="648950" y="3294414"/>
                </a:cubicBezTo>
                <a:cubicBezTo>
                  <a:pt x="649270" y="3295364"/>
                  <a:pt x="650035" y="3295396"/>
                  <a:pt x="651004" y="3294909"/>
                </a:cubicBezTo>
                <a:cubicBezTo>
                  <a:pt x="653908" y="3293448"/>
                  <a:pt x="658637" y="3287316"/>
                  <a:pt x="658637" y="3287316"/>
                </a:cubicBezTo>
                <a:cubicBezTo>
                  <a:pt x="658637" y="3287316"/>
                  <a:pt x="656083" y="3279709"/>
                  <a:pt x="645118" y="3283005"/>
                </a:cubicBezTo>
                <a:close/>
                <a:moveTo>
                  <a:pt x="9898004" y="3280373"/>
                </a:moveTo>
                <a:cubicBezTo>
                  <a:pt x="9897910" y="3283051"/>
                  <a:pt x="9881457" y="3279427"/>
                  <a:pt x="9873090" y="3281632"/>
                </a:cubicBezTo>
                <a:cubicBezTo>
                  <a:pt x="9881270" y="3284782"/>
                  <a:pt x="9897724" y="3288406"/>
                  <a:pt x="9906091" y="3286203"/>
                </a:cubicBezTo>
                <a:cubicBezTo>
                  <a:pt x="9906185" y="3283525"/>
                  <a:pt x="9898004" y="3280373"/>
                  <a:pt x="9898004" y="3280373"/>
                </a:cubicBezTo>
                <a:close/>
                <a:moveTo>
                  <a:pt x="5187780" y="3280373"/>
                </a:moveTo>
                <a:cubicBezTo>
                  <a:pt x="5187687" y="3283051"/>
                  <a:pt x="5171234" y="3279427"/>
                  <a:pt x="5162866" y="3281632"/>
                </a:cubicBezTo>
                <a:cubicBezTo>
                  <a:pt x="5171046" y="3284782"/>
                  <a:pt x="5187501" y="3288406"/>
                  <a:pt x="5195868" y="3286203"/>
                </a:cubicBezTo>
                <a:cubicBezTo>
                  <a:pt x="5195961" y="3283525"/>
                  <a:pt x="5187780" y="3280373"/>
                  <a:pt x="5187780" y="3280373"/>
                </a:cubicBezTo>
                <a:close/>
                <a:moveTo>
                  <a:pt x="9812940" y="3277521"/>
                </a:moveTo>
                <a:cubicBezTo>
                  <a:pt x="9808375" y="3278769"/>
                  <a:pt x="9808349" y="3279522"/>
                  <a:pt x="9810591" y="3280028"/>
                </a:cubicBezTo>
                <a:cubicBezTo>
                  <a:pt x="9812835" y="3280533"/>
                  <a:pt x="9817347" y="3280792"/>
                  <a:pt x="9821860" y="3281050"/>
                </a:cubicBezTo>
                <a:cubicBezTo>
                  <a:pt x="9821965" y="3278037"/>
                  <a:pt x="9812940" y="3277521"/>
                  <a:pt x="9812940" y="3277521"/>
                </a:cubicBezTo>
                <a:close/>
                <a:moveTo>
                  <a:pt x="5102717" y="3277521"/>
                </a:moveTo>
                <a:cubicBezTo>
                  <a:pt x="5098152" y="3278769"/>
                  <a:pt x="5098125" y="3279522"/>
                  <a:pt x="5100367" y="3280028"/>
                </a:cubicBezTo>
                <a:cubicBezTo>
                  <a:pt x="5102611" y="3280533"/>
                  <a:pt x="5107124" y="3280792"/>
                  <a:pt x="5111637" y="3281050"/>
                </a:cubicBezTo>
                <a:cubicBezTo>
                  <a:pt x="5111741" y="3278037"/>
                  <a:pt x="5102717" y="3277521"/>
                  <a:pt x="5102717" y="3277521"/>
                </a:cubicBezTo>
                <a:close/>
                <a:moveTo>
                  <a:pt x="9797870" y="3277463"/>
                </a:moveTo>
                <a:cubicBezTo>
                  <a:pt x="9780919" y="3273677"/>
                  <a:pt x="9789149" y="3282600"/>
                  <a:pt x="9780625" y="3282111"/>
                </a:cubicBezTo>
                <a:cubicBezTo>
                  <a:pt x="9772003" y="3284435"/>
                  <a:pt x="9772101" y="3281624"/>
                  <a:pt x="9763575" y="3281137"/>
                </a:cubicBezTo>
                <a:cubicBezTo>
                  <a:pt x="9763674" y="3278326"/>
                  <a:pt x="9755149" y="3277837"/>
                  <a:pt x="9755149" y="3277837"/>
                </a:cubicBezTo>
                <a:cubicBezTo>
                  <a:pt x="9755149" y="3277837"/>
                  <a:pt x="9746624" y="3277350"/>
                  <a:pt x="9746527" y="3280161"/>
                </a:cubicBezTo>
                <a:cubicBezTo>
                  <a:pt x="9746429" y="3282973"/>
                  <a:pt x="9746429" y="3282973"/>
                  <a:pt x="9755051" y="3280649"/>
                </a:cubicBezTo>
                <a:cubicBezTo>
                  <a:pt x="9755051" y="3280649"/>
                  <a:pt x="9763575" y="3281137"/>
                  <a:pt x="9763478" y="3283948"/>
                </a:cubicBezTo>
                <a:cubicBezTo>
                  <a:pt x="9763478" y="3283948"/>
                  <a:pt x="9763380" y="3286760"/>
                  <a:pt x="9763380" y="3286760"/>
                </a:cubicBezTo>
                <a:cubicBezTo>
                  <a:pt x="9769773" y="3287125"/>
                  <a:pt x="9775107" y="3287254"/>
                  <a:pt x="9779516" y="3287110"/>
                </a:cubicBezTo>
                <a:cubicBezTo>
                  <a:pt x="9792745" y="3286678"/>
                  <a:pt x="9797649" y="3283789"/>
                  <a:pt x="9797870" y="3277463"/>
                </a:cubicBezTo>
                <a:close/>
                <a:moveTo>
                  <a:pt x="5087647" y="3277463"/>
                </a:moveTo>
                <a:cubicBezTo>
                  <a:pt x="5070695" y="3273677"/>
                  <a:pt x="5078926" y="3282600"/>
                  <a:pt x="5070402" y="3282111"/>
                </a:cubicBezTo>
                <a:cubicBezTo>
                  <a:pt x="5061779" y="3284435"/>
                  <a:pt x="5061877" y="3281624"/>
                  <a:pt x="5053352" y="3281137"/>
                </a:cubicBezTo>
                <a:cubicBezTo>
                  <a:pt x="5053450" y="3278326"/>
                  <a:pt x="5044926" y="3277837"/>
                  <a:pt x="5044926" y="3277837"/>
                </a:cubicBezTo>
                <a:cubicBezTo>
                  <a:pt x="5044926" y="3277837"/>
                  <a:pt x="5036401" y="3277350"/>
                  <a:pt x="5036303" y="3280161"/>
                </a:cubicBezTo>
                <a:cubicBezTo>
                  <a:pt x="5036205" y="3282973"/>
                  <a:pt x="5036205" y="3282973"/>
                  <a:pt x="5044827" y="3280649"/>
                </a:cubicBezTo>
                <a:cubicBezTo>
                  <a:pt x="5044827" y="3280649"/>
                  <a:pt x="5053352" y="3281137"/>
                  <a:pt x="5053255" y="3283948"/>
                </a:cubicBezTo>
                <a:cubicBezTo>
                  <a:pt x="5053255" y="3283948"/>
                  <a:pt x="5053156" y="3286760"/>
                  <a:pt x="5053156" y="3286760"/>
                </a:cubicBezTo>
                <a:cubicBezTo>
                  <a:pt x="5059549" y="3287125"/>
                  <a:pt x="5064884" y="3287254"/>
                  <a:pt x="5069293" y="3287110"/>
                </a:cubicBezTo>
                <a:cubicBezTo>
                  <a:pt x="5082521" y="3286678"/>
                  <a:pt x="5087426" y="3283789"/>
                  <a:pt x="5087647" y="3277463"/>
                </a:cubicBezTo>
                <a:close/>
                <a:moveTo>
                  <a:pt x="9702425" y="3276949"/>
                </a:moveTo>
                <a:cubicBezTo>
                  <a:pt x="9693900" y="3276461"/>
                  <a:pt x="9685376" y="3275974"/>
                  <a:pt x="9676751" y="3278355"/>
                </a:cubicBezTo>
                <a:cubicBezTo>
                  <a:pt x="9676651" y="3281225"/>
                  <a:pt x="9676651" y="3281225"/>
                  <a:pt x="9676551" y="3284094"/>
                </a:cubicBezTo>
                <a:cubicBezTo>
                  <a:pt x="9685075" y="3284581"/>
                  <a:pt x="9693501" y="3287938"/>
                  <a:pt x="9701925" y="3291294"/>
                </a:cubicBezTo>
                <a:cubicBezTo>
                  <a:pt x="9710549" y="3288912"/>
                  <a:pt x="9710650" y="3286044"/>
                  <a:pt x="9719273" y="3283663"/>
                </a:cubicBezTo>
                <a:cubicBezTo>
                  <a:pt x="9710750" y="3283175"/>
                  <a:pt x="9702325" y="3279818"/>
                  <a:pt x="9702425" y="3276949"/>
                </a:cubicBezTo>
                <a:close/>
                <a:moveTo>
                  <a:pt x="4992201" y="3276949"/>
                </a:moveTo>
                <a:cubicBezTo>
                  <a:pt x="4983677" y="3276461"/>
                  <a:pt x="4975152" y="3275974"/>
                  <a:pt x="4966527" y="3278355"/>
                </a:cubicBezTo>
                <a:cubicBezTo>
                  <a:pt x="4966428" y="3281225"/>
                  <a:pt x="4966428" y="3281225"/>
                  <a:pt x="4966327" y="3284094"/>
                </a:cubicBezTo>
                <a:cubicBezTo>
                  <a:pt x="4974852" y="3284581"/>
                  <a:pt x="4983277" y="3287938"/>
                  <a:pt x="4991701" y="3291294"/>
                </a:cubicBezTo>
                <a:cubicBezTo>
                  <a:pt x="5000325" y="3288912"/>
                  <a:pt x="5000427" y="3286044"/>
                  <a:pt x="5009050" y="3283663"/>
                </a:cubicBezTo>
                <a:cubicBezTo>
                  <a:pt x="5000526" y="3283175"/>
                  <a:pt x="4992102" y="3279818"/>
                  <a:pt x="4992201" y="3276949"/>
                </a:cubicBezTo>
                <a:close/>
                <a:moveTo>
                  <a:pt x="674356" y="3274218"/>
                </a:moveTo>
                <a:cubicBezTo>
                  <a:pt x="675750" y="3278367"/>
                  <a:pt x="672963" y="3270070"/>
                  <a:pt x="665220" y="3276963"/>
                </a:cubicBezTo>
                <a:cubicBezTo>
                  <a:pt x="675750" y="3278367"/>
                  <a:pt x="656083" y="3279709"/>
                  <a:pt x="666614" y="3281113"/>
                </a:cubicBezTo>
                <a:cubicBezTo>
                  <a:pt x="666614" y="3281113"/>
                  <a:pt x="666962" y="3282150"/>
                  <a:pt x="668453" y="3282843"/>
                </a:cubicBezTo>
                <a:cubicBezTo>
                  <a:pt x="669944" y="3283538"/>
                  <a:pt x="672576" y="3283889"/>
                  <a:pt x="677144" y="3282515"/>
                </a:cubicBezTo>
                <a:cubicBezTo>
                  <a:pt x="677144" y="3282515"/>
                  <a:pt x="675750" y="3278367"/>
                  <a:pt x="674356" y="3274218"/>
                </a:cubicBezTo>
                <a:close/>
                <a:moveTo>
                  <a:pt x="9031099" y="3271454"/>
                </a:moveTo>
                <a:cubicBezTo>
                  <a:pt x="9031911" y="3277085"/>
                  <a:pt x="9031911" y="3277085"/>
                  <a:pt x="9032721" y="3282716"/>
                </a:cubicBezTo>
                <a:cubicBezTo>
                  <a:pt x="9041877" y="3280429"/>
                  <a:pt x="9043762" y="3277042"/>
                  <a:pt x="9042212" y="3274511"/>
                </a:cubicBezTo>
                <a:cubicBezTo>
                  <a:pt x="9040661" y="3271983"/>
                  <a:pt x="9035677" y="3270310"/>
                  <a:pt x="9031099" y="3271454"/>
                </a:cubicBezTo>
                <a:close/>
                <a:moveTo>
                  <a:pt x="4320876" y="3271454"/>
                </a:moveTo>
                <a:cubicBezTo>
                  <a:pt x="4321687" y="3277085"/>
                  <a:pt x="4321687" y="3277085"/>
                  <a:pt x="4322498" y="3282716"/>
                </a:cubicBezTo>
                <a:cubicBezTo>
                  <a:pt x="4331653" y="3280429"/>
                  <a:pt x="4333538" y="3277042"/>
                  <a:pt x="4331989" y="3274511"/>
                </a:cubicBezTo>
                <a:cubicBezTo>
                  <a:pt x="4330437" y="3271983"/>
                  <a:pt x="4325453" y="3270310"/>
                  <a:pt x="4320876" y="3271454"/>
                </a:cubicBezTo>
                <a:close/>
                <a:moveTo>
                  <a:pt x="11338741" y="3271151"/>
                </a:moveTo>
                <a:cubicBezTo>
                  <a:pt x="11338000" y="3274117"/>
                  <a:pt x="11337042" y="3275904"/>
                  <a:pt x="11336439" y="3277292"/>
                </a:cubicBezTo>
                <a:cubicBezTo>
                  <a:pt x="11335836" y="3278682"/>
                  <a:pt x="11335590" y="3279670"/>
                  <a:pt x="11336269" y="3281038"/>
                </a:cubicBezTo>
                <a:cubicBezTo>
                  <a:pt x="11338185" y="3277463"/>
                  <a:pt x="11342327" y="3281341"/>
                  <a:pt x="11341956" y="3274648"/>
                </a:cubicBezTo>
                <a:cubicBezTo>
                  <a:pt x="11340101" y="3273888"/>
                  <a:pt x="11339174" y="3273507"/>
                  <a:pt x="11338741" y="3271151"/>
                </a:cubicBezTo>
                <a:close/>
                <a:moveTo>
                  <a:pt x="6628518" y="3271151"/>
                </a:moveTo>
                <a:cubicBezTo>
                  <a:pt x="6627775" y="3274117"/>
                  <a:pt x="6626818" y="3275904"/>
                  <a:pt x="6626216" y="3277292"/>
                </a:cubicBezTo>
                <a:cubicBezTo>
                  <a:pt x="6625613" y="3278682"/>
                  <a:pt x="6625366" y="3279670"/>
                  <a:pt x="6626046" y="3281038"/>
                </a:cubicBezTo>
                <a:cubicBezTo>
                  <a:pt x="6627961" y="3277463"/>
                  <a:pt x="6632103" y="3281341"/>
                  <a:pt x="6631732" y="3274648"/>
                </a:cubicBezTo>
                <a:cubicBezTo>
                  <a:pt x="6629877" y="3273888"/>
                  <a:pt x="6628950" y="3273507"/>
                  <a:pt x="6628518" y="3271151"/>
                </a:cubicBezTo>
                <a:close/>
                <a:moveTo>
                  <a:pt x="616683" y="3270237"/>
                </a:moveTo>
                <a:cubicBezTo>
                  <a:pt x="619161" y="3277612"/>
                  <a:pt x="606955" y="3277220"/>
                  <a:pt x="608194" y="3280908"/>
                </a:cubicBezTo>
                <a:cubicBezTo>
                  <a:pt x="619161" y="3277612"/>
                  <a:pt x="620400" y="3281300"/>
                  <a:pt x="620400" y="3281300"/>
                </a:cubicBezTo>
                <a:cubicBezTo>
                  <a:pt x="617922" y="3273923"/>
                  <a:pt x="628886" y="3270629"/>
                  <a:pt x="616683" y="3270237"/>
                </a:cubicBezTo>
                <a:close/>
                <a:moveTo>
                  <a:pt x="9677052" y="3269749"/>
                </a:moveTo>
                <a:cubicBezTo>
                  <a:pt x="9677052" y="3269749"/>
                  <a:pt x="9668527" y="3269261"/>
                  <a:pt x="9668427" y="3272130"/>
                </a:cubicBezTo>
                <a:cubicBezTo>
                  <a:pt x="9668327" y="3274998"/>
                  <a:pt x="9668327" y="3274998"/>
                  <a:pt x="9676852" y="3275487"/>
                </a:cubicBezTo>
                <a:cubicBezTo>
                  <a:pt x="9685376" y="3275974"/>
                  <a:pt x="9685477" y="3273106"/>
                  <a:pt x="9677052" y="3269749"/>
                </a:cubicBezTo>
                <a:close/>
                <a:moveTo>
                  <a:pt x="4966828" y="3269749"/>
                </a:moveTo>
                <a:cubicBezTo>
                  <a:pt x="4966828" y="3269749"/>
                  <a:pt x="4958304" y="3269261"/>
                  <a:pt x="4958203" y="3272130"/>
                </a:cubicBezTo>
                <a:cubicBezTo>
                  <a:pt x="4958104" y="3274998"/>
                  <a:pt x="4958104" y="3274998"/>
                  <a:pt x="4966628" y="3275487"/>
                </a:cubicBezTo>
                <a:cubicBezTo>
                  <a:pt x="4975152" y="3275974"/>
                  <a:pt x="4975253" y="3273106"/>
                  <a:pt x="4966828" y="3269749"/>
                </a:cubicBezTo>
                <a:close/>
                <a:moveTo>
                  <a:pt x="11361523" y="3269587"/>
                </a:moveTo>
                <a:cubicBezTo>
                  <a:pt x="11361524" y="3272800"/>
                  <a:pt x="11357699" y="3274444"/>
                  <a:pt x="11357836" y="3275905"/>
                </a:cubicBezTo>
                <a:cubicBezTo>
                  <a:pt x="11357881" y="3276392"/>
                  <a:pt x="11358367" y="3276859"/>
                  <a:pt x="11359581" y="3277357"/>
                </a:cubicBezTo>
                <a:cubicBezTo>
                  <a:pt x="11359581" y="3277357"/>
                  <a:pt x="11363952" y="3272724"/>
                  <a:pt x="11361523" y="3269587"/>
                </a:cubicBezTo>
                <a:close/>
                <a:moveTo>
                  <a:pt x="6651299" y="3269587"/>
                </a:moveTo>
                <a:cubicBezTo>
                  <a:pt x="6651300" y="3272800"/>
                  <a:pt x="6647475" y="3274444"/>
                  <a:pt x="6647611" y="3275905"/>
                </a:cubicBezTo>
                <a:cubicBezTo>
                  <a:pt x="6647658" y="3276392"/>
                  <a:pt x="6648143" y="3276859"/>
                  <a:pt x="6649357" y="3277357"/>
                </a:cubicBezTo>
                <a:cubicBezTo>
                  <a:pt x="6649357" y="3277357"/>
                  <a:pt x="6653728" y="3272724"/>
                  <a:pt x="6651299" y="3269587"/>
                </a:cubicBezTo>
                <a:close/>
                <a:moveTo>
                  <a:pt x="9074642" y="3266409"/>
                </a:moveTo>
                <a:cubicBezTo>
                  <a:pt x="9068537" y="3267933"/>
                  <a:pt x="9068537" y="3267933"/>
                  <a:pt x="9068537" y="3267933"/>
                </a:cubicBezTo>
                <a:cubicBezTo>
                  <a:pt x="9068537" y="3267933"/>
                  <a:pt x="9069349" y="3273565"/>
                  <a:pt x="9069349" y="3273565"/>
                </a:cubicBezTo>
                <a:cubicBezTo>
                  <a:pt x="9069349" y="3273565"/>
                  <a:pt x="9069349" y="3273565"/>
                  <a:pt x="9075453" y="3272039"/>
                </a:cubicBezTo>
                <a:cubicBezTo>
                  <a:pt x="9075453" y="3272039"/>
                  <a:pt x="9074642" y="3266409"/>
                  <a:pt x="9074642" y="3266409"/>
                </a:cubicBezTo>
                <a:close/>
                <a:moveTo>
                  <a:pt x="4364418" y="3266409"/>
                </a:moveTo>
                <a:cubicBezTo>
                  <a:pt x="4358314" y="3267933"/>
                  <a:pt x="4358314" y="3267933"/>
                  <a:pt x="4358314" y="3267933"/>
                </a:cubicBezTo>
                <a:cubicBezTo>
                  <a:pt x="4358314" y="3267933"/>
                  <a:pt x="4359125" y="3273565"/>
                  <a:pt x="4359125" y="3273565"/>
                </a:cubicBezTo>
                <a:cubicBezTo>
                  <a:pt x="4359125" y="3273565"/>
                  <a:pt x="4359125" y="3273565"/>
                  <a:pt x="4365230" y="3272039"/>
                </a:cubicBezTo>
                <a:cubicBezTo>
                  <a:pt x="4365230" y="3272039"/>
                  <a:pt x="4364418" y="3266409"/>
                  <a:pt x="4364418" y="3266409"/>
                </a:cubicBezTo>
                <a:close/>
                <a:moveTo>
                  <a:pt x="9644527" y="3265875"/>
                </a:moveTo>
                <a:cubicBezTo>
                  <a:pt x="9644457" y="3267885"/>
                  <a:pt x="9644457" y="3267885"/>
                  <a:pt x="9644457" y="3267885"/>
                </a:cubicBezTo>
                <a:cubicBezTo>
                  <a:pt x="9653483" y="3268401"/>
                  <a:pt x="9653483" y="3268401"/>
                  <a:pt x="9653483" y="3268401"/>
                </a:cubicBezTo>
                <a:cubicBezTo>
                  <a:pt x="9653483" y="3268401"/>
                  <a:pt x="9653483" y="3268401"/>
                  <a:pt x="9653553" y="3266392"/>
                </a:cubicBezTo>
                <a:cubicBezTo>
                  <a:pt x="9644527" y="3265875"/>
                  <a:pt x="9644527" y="3265875"/>
                  <a:pt x="9644527" y="3265875"/>
                </a:cubicBezTo>
                <a:close/>
                <a:moveTo>
                  <a:pt x="4934303" y="3265875"/>
                </a:moveTo>
                <a:cubicBezTo>
                  <a:pt x="4934233" y="3267885"/>
                  <a:pt x="4934233" y="3267885"/>
                  <a:pt x="4934233" y="3267885"/>
                </a:cubicBezTo>
                <a:cubicBezTo>
                  <a:pt x="4943259" y="3268401"/>
                  <a:pt x="4943259" y="3268401"/>
                  <a:pt x="4943259" y="3268401"/>
                </a:cubicBezTo>
                <a:cubicBezTo>
                  <a:pt x="4943259" y="3268401"/>
                  <a:pt x="4943259" y="3268401"/>
                  <a:pt x="4943329" y="3266392"/>
                </a:cubicBezTo>
                <a:cubicBezTo>
                  <a:pt x="4934303" y="3265875"/>
                  <a:pt x="4934303" y="3265875"/>
                  <a:pt x="4934303" y="3265875"/>
                </a:cubicBezTo>
                <a:close/>
                <a:moveTo>
                  <a:pt x="9500838" y="3265706"/>
                </a:moveTo>
                <a:cubicBezTo>
                  <a:pt x="9483595" y="3270311"/>
                  <a:pt x="9483303" y="3278678"/>
                  <a:pt x="9457729" y="3277216"/>
                </a:cubicBezTo>
                <a:cubicBezTo>
                  <a:pt x="9457729" y="3277216"/>
                  <a:pt x="9457827" y="3274426"/>
                  <a:pt x="9449303" y="3273939"/>
                </a:cubicBezTo>
                <a:cubicBezTo>
                  <a:pt x="9449303" y="3273939"/>
                  <a:pt x="9449303" y="3273939"/>
                  <a:pt x="9440778" y="3273451"/>
                </a:cubicBezTo>
                <a:cubicBezTo>
                  <a:pt x="9440778" y="3273451"/>
                  <a:pt x="9440875" y="3270661"/>
                  <a:pt x="9440875" y="3270661"/>
                </a:cubicBezTo>
                <a:cubicBezTo>
                  <a:pt x="9440875" y="3270661"/>
                  <a:pt x="9432254" y="3272963"/>
                  <a:pt x="9432254" y="3272963"/>
                </a:cubicBezTo>
                <a:cubicBezTo>
                  <a:pt x="9432156" y="3275752"/>
                  <a:pt x="9432254" y="3272963"/>
                  <a:pt x="9423632" y="3275265"/>
                </a:cubicBezTo>
                <a:cubicBezTo>
                  <a:pt x="9419273" y="3277811"/>
                  <a:pt x="9419199" y="3279903"/>
                  <a:pt x="9422335" y="3281829"/>
                </a:cubicBezTo>
                <a:cubicBezTo>
                  <a:pt x="9425471" y="3283756"/>
                  <a:pt x="9431816" y="3285515"/>
                  <a:pt x="9440292" y="3287397"/>
                </a:cubicBezTo>
                <a:cubicBezTo>
                  <a:pt x="9448914" y="3285096"/>
                  <a:pt x="9457633" y="3280005"/>
                  <a:pt x="9474487" y="3286559"/>
                </a:cubicBezTo>
                <a:cubicBezTo>
                  <a:pt x="9474584" y="3283768"/>
                  <a:pt x="9474683" y="3280981"/>
                  <a:pt x="9483207" y="3281468"/>
                </a:cubicBezTo>
                <a:cubicBezTo>
                  <a:pt x="9483207" y="3281468"/>
                  <a:pt x="9483207" y="3281468"/>
                  <a:pt x="9491729" y="3281954"/>
                </a:cubicBezTo>
                <a:cubicBezTo>
                  <a:pt x="9500351" y="3279653"/>
                  <a:pt x="9508973" y="3277352"/>
                  <a:pt x="9517692" y="3272260"/>
                </a:cubicBezTo>
                <a:cubicBezTo>
                  <a:pt x="9509168" y="3271773"/>
                  <a:pt x="9509070" y="3274561"/>
                  <a:pt x="9500642" y="3271285"/>
                </a:cubicBezTo>
                <a:cubicBezTo>
                  <a:pt x="9509265" y="3268983"/>
                  <a:pt x="9509362" y="3266194"/>
                  <a:pt x="9500838" y="3265706"/>
                </a:cubicBezTo>
                <a:close/>
                <a:moveTo>
                  <a:pt x="4790614" y="3265706"/>
                </a:moveTo>
                <a:cubicBezTo>
                  <a:pt x="4773372" y="3270311"/>
                  <a:pt x="4773080" y="3278678"/>
                  <a:pt x="4747506" y="3277216"/>
                </a:cubicBezTo>
                <a:cubicBezTo>
                  <a:pt x="4747506" y="3277216"/>
                  <a:pt x="4747604" y="3274426"/>
                  <a:pt x="4739079" y="3273939"/>
                </a:cubicBezTo>
                <a:cubicBezTo>
                  <a:pt x="4739079" y="3273939"/>
                  <a:pt x="4739079" y="3273939"/>
                  <a:pt x="4730555" y="3273451"/>
                </a:cubicBezTo>
                <a:cubicBezTo>
                  <a:pt x="4730555" y="3273451"/>
                  <a:pt x="4730651" y="3270661"/>
                  <a:pt x="4730651" y="3270661"/>
                </a:cubicBezTo>
                <a:cubicBezTo>
                  <a:pt x="4730651" y="3270661"/>
                  <a:pt x="4722030" y="3272963"/>
                  <a:pt x="4722030" y="3272963"/>
                </a:cubicBezTo>
                <a:cubicBezTo>
                  <a:pt x="4721933" y="3275752"/>
                  <a:pt x="4722030" y="3272963"/>
                  <a:pt x="4713408" y="3275265"/>
                </a:cubicBezTo>
                <a:cubicBezTo>
                  <a:pt x="4709049" y="3277811"/>
                  <a:pt x="4708975" y="3279903"/>
                  <a:pt x="4712112" y="3281829"/>
                </a:cubicBezTo>
                <a:cubicBezTo>
                  <a:pt x="4715248" y="3283756"/>
                  <a:pt x="4721592" y="3285515"/>
                  <a:pt x="4730068" y="3287397"/>
                </a:cubicBezTo>
                <a:cubicBezTo>
                  <a:pt x="4738690" y="3285096"/>
                  <a:pt x="4747409" y="3280005"/>
                  <a:pt x="4764264" y="3286559"/>
                </a:cubicBezTo>
                <a:cubicBezTo>
                  <a:pt x="4764360" y="3283768"/>
                  <a:pt x="4764459" y="3280981"/>
                  <a:pt x="4772983" y="3281468"/>
                </a:cubicBezTo>
                <a:cubicBezTo>
                  <a:pt x="4772983" y="3281468"/>
                  <a:pt x="4772983" y="3281468"/>
                  <a:pt x="4781506" y="3281954"/>
                </a:cubicBezTo>
                <a:cubicBezTo>
                  <a:pt x="4790128" y="3279653"/>
                  <a:pt x="4798749" y="3277352"/>
                  <a:pt x="4807469" y="3272260"/>
                </a:cubicBezTo>
                <a:cubicBezTo>
                  <a:pt x="4798945" y="3271773"/>
                  <a:pt x="4798847" y="3274561"/>
                  <a:pt x="4790419" y="3271285"/>
                </a:cubicBezTo>
                <a:cubicBezTo>
                  <a:pt x="4799041" y="3268983"/>
                  <a:pt x="4799139" y="3266194"/>
                  <a:pt x="4790614" y="3265706"/>
                </a:cubicBezTo>
                <a:close/>
                <a:moveTo>
                  <a:pt x="9830153" y="3264650"/>
                </a:moveTo>
                <a:cubicBezTo>
                  <a:pt x="9847032" y="3265615"/>
                  <a:pt x="9830057" y="3267415"/>
                  <a:pt x="9838399" y="3270663"/>
                </a:cubicBezTo>
                <a:cubicBezTo>
                  <a:pt x="9829961" y="3270182"/>
                  <a:pt x="9821521" y="3269699"/>
                  <a:pt x="9821618" y="3266933"/>
                </a:cubicBezTo>
                <a:cubicBezTo>
                  <a:pt x="9829961" y="3270182"/>
                  <a:pt x="9821714" y="3264167"/>
                  <a:pt x="9830153" y="3264650"/>
                </a:cubicBezTo>
                <a:close/>
                <a:moveTo>
                  <a:pt x="5119929" y="3264650"/>
                </a:moveTo>
                <a:cubicBezTo>
                  <a:pt x="5136808" y="3265615"/>
                  <a:pt x="5119834" y="3267415"/>
                  <a:pt x="5128176" y="3270663"/>
                </a:cubicBezTo>
                <a:cubicBezTo>
                  <a:pt x="5119737" y="3270182"/>
                  <a:pt x="5111297" y="3269699"/>
                  <a:pt x="5111394" y="3266933"/>
                </a:cubicBezTo>
                <a:cubicBezTo>
                  <a:pt x="5119737" y="3270182"/>
                  <a:pt x="5111491" y="3264167"/>
                  <a:pt x="5119929" y="3264650"/>
                </a:cubicBezTo>
                <a:close/>
                <a:moveTo>
                  <a:pt x="9475804" y="3263143"/>
                </a:moveTo>
                <a:cubicBezTo>
                  <a:pt x="9471304" y="3262509"/>
                  <a:pt x="9466791" y="3262250"/>
                  <a:pt x="9466739" y="3263757"/>
                </a:cubicBezTo>
                <a:cubicBezTo>
                  <a:pt x="9471201" y="3265520"/>
                  <a:pt x="9475687" y="3266532"/>
                  <a:pt x="9479071" y="3266726"/>
                </a:cubicBezTo>
                <a:cubicBezTo>
                  <a:pt x="9482455" y="3266919"/>
                  <a:pt x="9484739" y="3266295"/>
                  <a:pt x="9484791" y="3264789"/>
                </a:cubicBezTo>
                <a:cubicBezTo>
                  <a:pt x="9484791" y="3264789"/>
                  <a:pt x="9480304" y="3263778"/>
                  <a:pt x="9475804" y="3263143"/>
                </a:cubicBezTo>
                <a:close/>
                <a:moveTo>
                  <a:pt x="4765581" y="3263143"/>
                </a:moveTo>
                <a:cubicBezTo>
                  <a:pt x="4761081" y="3262509"/>
                  <a:pt x="4756568" y="3262250"/>
                  <a:pt x="4756515" y="3263757"/>
                </a:cubicBezTo>
                <a:cubicBezTo>
                  <a:pt x="4760977" y="3265520"/>
                  <a:pt x="4765464" y="3266532"/>
                  <a:pt x="4768847" y="3266726"/>
                </a:cubicBezTo>
                <a:cubicBezTo>
                  <a:pt x="4772232" y="3266919"/>
                  <a:pt x="4774515" y="3266295"/>
                  <a:pt x="4774567" y="3264789"/>
                </a:cubicBezTo>
                <a:cubicBezTo>
                  <a:pt x="4774567" y="3264789"/>
                  <a:pt x="4770081" y="3263778"/>
                  <a:pt x="4765581" y="3263143"/>
                </a:cubicBezTo>
                <a:close/>
                <a:moveTo>
                  <a:pt x="9391418" y="3262467"/>
                </a:moveTo>
                <a:cubicBezTo>
                  <a:pt x="9391418" y="3262467"/>
                  <a:pt x="9382306" y="3264462"/>
                  <a:pt x="9382306" y="3264462"/>
                </a:cubicBezTo>
                <a:cubicBezTo>
                  <a:pt x="9386774" y="3265975"/>
                  <a:pt x="9391309" y="3265605"/>
                  <a:pt x="9393598" y="3264793"/>
                </a:cubicBezTo>
                <a:cubicBezTo>
                  <a:pt x="9395887" y="3263980"/>
                  <a:pt x="9395932" y="3262725"/>
                  <a:pt x="9391418" y="3262467"/>
                </a:cubicBezTo>
                <a:close/>
                <a:moveTo>
                  <a:pt x="4681195" y="3262467"/>
                </a:moveTo>
                <a:cubicBezTo>
                  <a:pt x="4681195" y="3262467"/>
                  <a:pt x="4672082" y="3264462"/>
                  <a:pt x="4672082" y="3264462"/>
                </a:cubicBezTo>
                <a:cubicBezTo>
                  <a:pt x="4676551" y="3265975"/>
                  <a:pt x="4681085" y="3265605"/>
                  <a:pt x="4683374" y="3264793"/>
                </a:cubicBezTo>
                <a:cubicBezTo>
                  <a:pt x="4685664" y="3263980"/>
                  <a:pt x="4685708" y="3262725"/>
                  <a:pt x="4681195" y="3262467"/>
                </a:cubicBezTo>
                <a:close/>
                <a:moveTo>
                  <a:pt x="9906977" y="3260764"/>
                </a:moveTo>
                <a:cubicBezTo>
                  <a:pt x="9888925" y="3259731"/>
                  <a:pt x="9888821" y="3262744"/>
                  <a:pt x="9888715" y="3265756"/>
                </a:cubicBezTo>
                <a:cubicBezTo>
                  <a:pt x="9893228" y="3266014"/>
                  <a:pt x="9896055" y="3265988"/>
                  <a:pt x="9897900" y="3265763"/>
                </a:cubicBezTo>
                <a:cubicBezTo>
                  <a:pt x="9903435" y="3265089"/>
                  <a:pt x="9900130" y="3262636"/>
                  <a:pt x="9906977" y="3260764"/>
                </a:cubicBezTo>
                <a:cubicBezTo>
                  <a:pt x="9906977" y="3260764"/>
                  <a:pt x="9906977" y="3260764"/>
                  <a:pt x="9906871" y="3263776"/>
                </a:cubicBezTo>
                <a:lnTo>
                  <a:pt x="9907212" y="3263796"/>
                </a:lnTo>
                <a:lnTo>
                  <a:pt x="9905283" y="3264297"/>
                </a:lnTo>
                <a:cubicBezTo>
                  <a:pt x="9904642" y="3266395"/>
                  <a:pt x="9904642" y="3266395"/>
                  <a:pt x="9902729" y="3267858"/>
                </a:cubicBezTo>
                <a:cubicBezTo>
                  <a:pt x="9902729" y="3267858"/>
                  <a:pt x="9902729" y="3267858"/>
                  <a:pt x="9904001" y="3268494"/>
                </a:cubicBezTo>
                <a:cubicBezTo>
                  <a:pt x="9904001" y="3268494"/>
                  <a:pt x="9905274" y="3269131"/>
                  <a:pt x="9906546" y="3269769"/>
                </a:cubicBezTo>
                <a:cubicBezTo>
                  <a:pt x="9906546" y="3269769"/>
                  <a:pt x="9908460" y="3268306"/>
                  <a:pt x="9909100" y="3266207"/>
                </a:cubicBezTo>
                <a:lnTo>
                  <a:pt x="9908561" y="3263873"/>
                </a:lnTo>
                <a:lnTo>
                  <a:pt x="9911384" y="3264035"/>
                </a:lnTo>
                <a:cubicBezTo>
                  <a:pt x="9913642" y="3264163"/>
                  <a:pt x="9915899" y="3264292"/>
                  <a:pt x="9915899" y="3264292"/>
                </a:cubicBezTo>
                <a:cubicBezTo>
                  <a:pt x="9916004" y="3261280"/>
                  <a:pt x="9916004" y="3261280"/>
                  <a:pt x="9916004" y="3261280"/>
                </a:cubicBezTo>
                <a:cubicBezTo>
                  <a:pt x="9916004" y="3261280"/>
                  <a:pt x="9906977" y="3260764"/>
                  <a:pt x="9906977" y="3260764"/>
                </a:cubicBezTo>
                <a:close/>
                <a:moveTo>
                  <a:pt x="5196754" y="3260764"/>
                </a:moveTo>
                <a:cubicBezTo>
                  <a:pt x="5178702" y="3259731"/>
                  <a:pt x="5178597" y="3262744"/>
                  <a:pt x="5178491" y="3265756"/>
                </a:cubicBezTo>
                <a:cubicBezTo>
                  <a:pt x="5183004" y="3266014"/>
                  <a:pt x="5185831" y="3265988"/>
                  <a:pt x="5187677" y="3265763"/>
                </a:cubicBezTo>
                <a:cubicBezTo>
                  <a:pt x="5193211" y="3265089"/>
                  <a:pt x="5189906" y="3262636"/>
                  <a:pt x="5196754" y="3260764"/>
                </a:cubicBezTo>
                <a:cubicBezTo>
                  <a:pt x="5196754" y="3260764"/>
                  <a:pt x="5196754" y="3260764"/>
                  <a:pt x="5196648" y="3263776"/>
                </a:cubicBezTo>
                <a:lnTo>
                  <a:pt x="5196988" y="3263796"/>
                </a:lnTo>
                <a:lnTo>
                  <a:pt x="5195059" y="3264297"/>
                </a:lnTo>
                <a:cubicBezTo>
                  <a:pt x="5194419" y="3266395"/>
                  <a:pt x="5194419" y="3266395"/>
                  <a:pt x="5192505" y="3267858"/>
                </a:cubicBezTo>
                <a:cubicBezTo>
                  <a:pt x="5192505" y="3267858"/>
                  <a:pt x="5192505" y="3267858"/>
                  <a:pt x="5193778" y="3268494"/>
                </a:cubicBezTo>
                <a:cubicBezTo>
                  <a:pt x="5193778" y="3268494"/>
                  <a:pt x="5195050" y="3269131"/>
                  <a:pt x="5196322" y="3269769"/>
                </a:cubicBezTo>
                <a:cubicBezTo>
                  <a:pt x="5196322" y="3269769"/>
                  <a:pt x="5198236" y="3268306"/>
                  <a:pt x="5198876" y="3266207"/>
                </a:cubicBezTo>
                <a:lnTo>
                  <a:pt x="5198338" y="3263873"/>
                </a:lnTo>
                <a:lnTo>
                  <a:pt x="5201161" y="3264035"/>
                </a:lnTo>
                <a:cubicBezTo>
                  <a:pt x="5203419" y="3264163"/>
                  <a:pt x="5205675" y="3264292"/>
                  <a:pt x="5205675" y="3264292"/>
                </a:cubicBezTo>
                <a:cubicBezTo>
                  <a:pt x="5205780" y="3261280"/>
                  <a:pt x="5205780" y="3261280"/>
                  <a:pt x="5205780" y="3261280"/>
                </a:cubicBezTo>
                <a:cubicBezTo>
                  <a:pt x="5205780" y="3261280"/>
                  <a:pt x="5196754" y="3260764"/>
                  <a:pt x="5196754" y="3260764"/>
                </a:cubicBezTo>
                <a:close/>
                <a:moveTo>
                  <a:pt x="3215246" y="3257677"/>
                </a:moveTo>
                <a:lnTo>
                  <a:pt x="3220084" y="3265709"/>
                </a:lnTo>
                <a:cubicBezTo>
                  <a:pt x="3223537" y="3268155"/>
                  <a:pt x="3227984" y="3269785"/>
                  <a:pt x="3232432" y="3271416"/>
                </a:cubicBezTo>
                <a:cubicBezTo>
                  <a:pt x="3232313" y="3270193"/>
                  <a:pt x="3233219" y="3268460"/>
                  <a:pt x="3234634" y="3266470"/>
                </a:cubicBezTo>
                <a:lnTo>
                  <a:pt x="3239359" y="3260667"/>
                </a:lnTo>
                <a:lnTo>
                  <a:pt x="3239536" y="3260974"/>
                </a:lnTo>
                <a:cubicBezTo>
                  <a:pt x="3242610" y="3263374"/>
                  <a:pt x="3246689" y="3264252"/>
                  <a:pt x="3251665" y="3262459"/>
                </a:cubicBezTo>
                <a:cubicBezTo>
                  <a:pt x="3251479" y="3268781"/>
                  <a:pt x="3255861" y="3268594"/>
                  <a:pt x="3249226" y="3270982"/>
                </a:cubicBezTo>
                <a:cubicBezTo>
                  <a:pt x="3244967" y="3266955"/>
                  <a:pt x="3242775" y="3267050"/>
                  <a:pt x="3236263" y="3265223"/>
                </a:cubicBezTo>
                <a:cubicBezTo>
                  <a:pt x="3233948" y="3269531"/>
                  <a:pt x="3231632" y="3273839"/>
                  <a:pt x="3231507" y="3278054"/>
                </a:cubicBezTo>
                <a:cubicBezTo>
                  <a:pt x="3235765" y="3282080"/>
                  <a:pt x="3235625" y="3286822"/>
                  <a:pt x="3234389" y="3291609"/>
                </a:cubicBezTo>
                <a:lnTo>
                  <a:pt x="3233568" y="3294689"/>
                </a:lnTo>
                <a:lnTo>
                  <a:pt x="3225904" y="3292625"/>
                </a:lnTo>
                <a:cubicBezTo>
                  <a:pt x="3233852" y="3286097"/>
                  <a:pt x="3224484" y="3277944"/>
                  <a:pt x="3224011" y="3273049"/>
                </a:cubicBezTo>
                <a:cubicBezTo>
                  <a:pt x="3224011" y="3273049"/>
                  <a:pt x="3216064" y="3279576"/>
                  <a:pt x="3216064" y="3279576"/>
                </a:cubicBezTo>
                <a:cubicBezTo>
                  <a:pt x="3211617" y="3277946"/>
                  <a:pt x="3209038" y="3273461"/>
                  <a:pt x="3208565" y="3268566"/>
                </a:cubicBezTo>
                <a:lnTo>
                  <a:pt x="3208639" y="3268371"/>
                </a:lnTo>
                <a:lnTo>
                  <a:pt x="3219592" y="3269357"/>
                </a:lnTo>
                <a:cubicBezTo>
                  <a:pt x="3214300" y="3268093"/>
                  <a:pt x="3214574" y="3267067"/>
                  <a:pt x="3214986" y="3265528"/>
                </a:cubicBezTo>
                <a:lnTo>
                  <a:pt x="3211883" y="3259864"/>
                </a:lnTo>
                <a:lnTo>
                  <a:pt x="3212470" y="3258325"/>
                </a:lnTo>
                <a:close/>
                <a:moveTo>
                  <a:pt x="11339252" y="3256565"/>
                </a:moveTo>
                <a:cubicBezTo>
                  <a:pt x="11338310" y="3260333"/>
                  <a:pt x="11336380" y="3259541"/>
                  <a:pt x="11334943" y="3261028"/>
                </a:cubicBezTo>
                <a:cubicBezTo>
                  <a:pt x="11336404" y="3263703"/>
                  <a:pt x="11340264" y="3265285"/>
                  <a:pt x="11336427" y="3267866"/>
                </a:cubicBezTo>
                <a:cubicBezTo>
                  <a:pt x="11338358" y="3268657"/>
                  <a:pt x="11341490" y="3268903"/>
                  <a:pt x="11343712" y="3267997"/>
                </a:cubicBezTo>
                <a:cubicBezTo>
                  <a:pt x="11345935" y="3267091"/>
                  <a:pt x="11347247" y="3265033"/>
                  <a:pt x="11345540" y="3261219"/>
                </a:cubicBezTo>
                <a:cubicBezTo>
                  <a:pt x="11343161" y="3266474"/>
                  <a:pt x="11342148" y="3257752"/>
                  <a:pt x="11339252" y="3256565"/>
                </a:cubicBezTo>
                <a:close/>
                <a:moveTo>
                  <a:pt x="6629029" y="3256565"/>
                </a:moveTo>
                <a:cubicBezTo>
                  <a:pt x="6628086" y="3260333"/>
                  <a:pt x="6626156" y="3259541"/>
                  <a:pt x="6624718" y="3261028"/>
                </a:cubicBezTo>
                <a:cubicBezTo>
                  <a:pt x="6626180" y="3263703"/>
                  <a:pt x="6630041" y="3265285"/>
                  <a:pt x="6626204" y="3267866"/>
                </a:cubicBezTo>
                <a:cubicBezTo>
                  <a:pt x="6628134" y="3268657"/>
                  <a:pt x="6631267" y="3268903"/>
                  <a:pt x="6633487" y="3267997"/>
                </a:cubicBezTo>
                <a:cubicBezTo>
                  <a:pt x="6635712" y="3267091"/>
                  <a:pt x="6637023" y="3265033"/>
                  <a:pt x="6635316" y="3261219"/>
                </a:cubicBezTo>
                <a:cubicBezTo>
                  <a:pt x="6632937" y="3266474"/>
                  <a:pt x="6631925" y="3257752"/>
                  <a:pt x="6629029" y="3256565"/>
                </a:cubicBezTo>
                <a:close/>
                <a:moveTo>
                  <a:pt x="9914182" y="3255893"/>
                </a:moveTo>
                <a:lnTo>
                  <a:pt x="9915159" y="3255937"/>
                </a:lnTo>
                <a:lnTo>
                  <a:pt x="9913312" y="3256744"/>
                </a:lnTo>
                <a:lnTo>
                  <a:pt x="9912513" y="3256408"/>
                </a:lnTo>
                <a:close/>
                <a:moveTo>
                  <a:pt x="5203958" y="3255893"/>
                </a:moveTo>
                <a:lnTo>
                  <a:pt x="5204936" y="3255937"/>
                </a:lnTo>
                <a:lnTo>
                  <a:pt x="5203088" y="3256744"/>
                </a:lnTo>
                <a:lnTo>
                  <a:pt x="5202289" y="3256408"/>
                </a:lnTo>
                <a:close/>
                <a:moveTo>
                  <a:pt x="9424828" y="3255323"/>
                </a:moveTo>
                <a:cubicBezTo>
                  <a:pt x="9424724" y="3258335"/>
                  <a:pt x="9424724" y="3258335"/>
                  <a:pt x="9424724" y="3258335"/>
                </a:cubicBezTo>
                <a:cubicBezTo>
                  <a:pt x="9433750" y="3258851"/>
                  <a:pt x="9433750" y="3258851"/>
                  <a:pt x="9433750" y="3258851"/>
                </a:cubicBezTo>
                <a:cubicBezTo>
                  <a:pt x="9433645" y="3261864"/>
                  <a:pt x="9433540" y="3264877"/>
                  <a:pt x="9433540" y="3264877"/>
                </a:cubicBezTo>
                <a:cubicBezTo>
                  <a:pt x="9438027" y="3265888"/>
                  <a:pt x="9441399" y="3266458"/>
                  <a:pt x="9443936" y="3266651"/>
                </a:cubicBezTo>
                <a:cubicBezTo>
                  <a:pt x="9451546" y="3267227"/>
                  <a:pt x="9451644" y="3264403"/>
                  <a:pt x="9451802" y="3259884"/>
                </a:cubicBezTo>
                <a:cubicBezTo>
                  <a:pt x="9442777" y="3259367"/>
                  <a:pt x="9442777" y="3259367"/>
                  <a:pt x="9433750" y="3258851"/>
                </a:cubicBezTo>
                <a:cubicBezTo>
                  <a:pt x="9433750" y="3258851"/>
                  <a:pt x="9433750" y="3258851"/>
                  <a:pt x="9433855" y="3255840"/>
                </a:cubicBezTo>
                <a:cubicBezTo>
                  <a:pt x="9433855" y="3255840"/>
                  <a:pt x="9433855" y="3255840"/>
                  <a:pt x="9424828" y="3255323"/>
                </a:cubicBezTo>
                <a:close/>
                <a:moveTo>
                  <a:pt x="4714605" y="3255323"/>
                </a:moveTo>
                <a:cubicBezTo>
                  <a:pt x="4714500" y="3258335"/>
                  <a:pt x="4714500" y="3258335"/>
                  <a:pt x="4714500" y="3258335"/>
                </a:cubicBezTo>
                <a:cubicBezTo>
                  <a:pt x="4723527" y="3258851"/>
                  <a:pt x="4723527" y="3258851"/>
                  <a:pt x="4723527" y="3258851"/>
                </a:cubicBezTo>
                <a:cubicBezTo>
                  <a:pt x="4723422" y="3261864"/>
                  <a:pt x="4723316" y="3264877"/>
                  <a:pt x="4723316" y="3264877"/>
                </a:cubicBezTo>
                <a:cubicBezTo>
                  <a:pt x="4727804" y="3265888"/>
                  <a:pt x="4731175" y="3266458"/>
                  <a:pt x="4733712" y="3266651"/>
                </a:cubicBezTo>
                <a:cubicBezTo>
                  <a:pt x="4741323" y="3267227"/>
                  <a:pt x="4741421" y="3264403"/>
                  <a:pt x="4741579" y="3259884"/>
                </a:cubicBezTo>
                <a:cubicBezTo>
                  <a:pt x="4732553" y="3259367"/>
                  <a:pt x="4732553" y="3259367"/>
                  <a:pt x="4723527" y="3258851"/>
                </a:cubicBezTo>
                <a:cubicBezTo>
                  <a:pt x="4723527" y="3258851"/>
                  <a:pt x="4723527" y="3258851"/>
                  <a:pt x="4723631" y="3255840"/>
                </a:cubicBezTo>
                <a:cubicBezTo>
                  <a:pt x="4723631" y="3255840"/>
                  <a:pt x="4723631" y="3255840"/>
                  <a:pt x="4714605" y="3255323"/>
                </a:cubicBezTo>
                <a:close/>
                <a:moveTo>
                  <a:pt x="7923921" y="3255107"/>
                </a:moveTo>
                <a:cubicBezTo>
                  <a:pt x="7924868" y="3264895"/>
                  <a:pt x="7933761" y="3268155"/>
                  <a:pt x="7942655" y="3271416"/>
                </a:cubicBezTo>
                <a:cubicBezTo>
                  <a:pt x="7942537" y="3270193"/>
                  <a:pt x="7943443" y="3268460"/>
                  <a:pt x="7944858" y="3266470"/>
                </a:cubicBezTo>
                <a:lnTo>
                  <a:pt x="7949583" y="3260667"/>
                </a:lnTo>
                <a:lnTo>
                  <a:pt x="7949759" y="3260974"/>
                </a:lnTo>
                <a:cubicBezTo>
                  <a:pt x="7952834" y="3263374"/>
                  <a:pt x="7956913" y="3264252"/>
                  <a:pt x="7961889" y="3262459"/>
                </a:cubicBezTo>
                <a:cubicBezTo>
                  <a:pt x="7961703" y="3268781"/>
                  <a:pt x="7966085" y="3268594"/>
                  <a:pt x="7959450" y="3270982"/>
                </a:cubicBezTo>
                <a:cubicBezTo>
                  <a:pt x="7955191" y="3266955"/>
                  <a:pt x="7952999" y="3267050"/>
                  <a:pt x="7946487" y="3265223"/>
                </a:cubicBezTo>
                <a:cubicBezTo>
                  <a:pt x="7944172" y="3269531"/>
                  <a:pt x="7941856" y="3273839"/>
                  <a:pt x="7941731" y="3278054"/>
                </a:cubicBezTo>
                <a:cubicBezTo>
                  <a:pt x="7945989" y="3282080"/>
                  <a:pt x="7945849" y="3286822"/>
                  <a:pt x="7944612" y="3291609"/>
                </a:cubicBezTo>
                <a:lnTo>
                  <a:pt x="7943792" y="3294689"/>
                </a:lnTo>
                <a:lnTo>
                  <a:pt x="7936128" y="3292625"/>
                </a:lnTo>
                <a:cubicBezTo>
                  <a:pt x="7944076" y="3286097"/>
                  <a:pt x="7934708" y="3277944"/>
                  <a:pt x="7934235" y="3273049"/>
                </a:cubicBezTo>
                <a:cubicBezTo>
                  <a:pt x="7934235" y="3273049"/>
                  <a:pt x="7926288" y="3279576"/>
                  <a:pt x="7926288" y="3279576"/>
                </a:cubicBezTo>
                <a:cubicBezTo>
                  <a:pt x="7917393" y="3276315"/>
                  <a:pt x="7915974" y="3261635"/>
                  <a:pt x="7923921" y="3255107"/>
                </a:cubicBezTo>
                <a:close/>
                <a:moveTo>
                  <a:pt x="9729364" y="3253624"/>
                </a:moveTo>
                <a:cubicBezTo>
                  <a:pt x="9720242" y="3255869"/>
                  <a:pt x="9719952" y="3264153"/>
                  <a:pt x="9728979" y="3264669"/>
                </a:cubicBezTo>
                <a:cubicBezTo>
                  <a:pt x="9738103" y="3262424"/>
                  <a:pt x="9747031" y="3265703"/>
                  <a:pt x="9747128" y="3262940"/>
                </a:cubicBezTo>
                <a:cubicBezTo>
                  <a:pt x="9729075" y="3261908"/>
                  <a:pt x="9747417" y="3254656"/>
                  <a:pt x="9729364" y="3253624"/>
                </a:cubicBezTo>
                <a:close/>
                <a:moveTo>
                  <a:pt x="5019141" y="3253624"/>
                </a:moveTo>
                <a:cubicBezTo>
                  <a:pt x="5010018" y="3255869"/>
                  <a:pt x="5009728" y="3264153"/>
                  <a:pt x="5018756" y="3264669"/>
                </a:cubicBezTo>
                <a:cubicBezTo>
                  <a:pt x="5027879" y="3262424"/>
                  <a:pt x="5036807" y="3265703"/>
                  <a:pt x="5036905" y="3262940"/>
                </a:cubicBezTo>
                <a:cubicBezTo>
                  <a:pt x="5018852" y="3261908"/>
                  <a:pt x="5037194" y="3254656"/>
                  <a:pt x="5019141" y="3253624"/>
                </a:cubicBezTo>
                <a:close/>
                <a:moveTo>
                  <a:pt x="9889205" y="3251698"/>
                </a:moveTo>
                <a:cubicBezTo>
                  <a:pt x="9889101" y="3254710"/>
                  <a:pt x="9888995" y="3257723"/>
                  <a:pt x="9898023" y="3258240"/>
                </a:cubicBezTo>
                <a:cubicBezTo>
                  <a:pt x="9898023" y="3258240"/>
                  <a:pt x="9907152" y="3255743"/>
                  <a:pt x="9907257" y="3252730"/>
                </a:cubicBezTo>
                <a:cubicBezTo>
                  <a:pt x="9907257" y="3252730"/>
                  <a:pt x="9898232" y="3252214"/>
                  <a:pt x="9889205" y="3251698"/>
                </a:cubicBezTo>
                <a:close/>
                <a:moveTo>
                  <a:pt x="5178982" y="3251698"/>
                </a:moveTo>
                <a:cubicBezTo>
                  <a:pt x="5178877" y="3254710"/>
                  <a:pt x="5178772" y="3257723"/>
                  <a:pt x="5187799" y="3258240"/>
                </a:cubicBezTo>
                <a:cubicBezTo>
                  <a:pt x="5187799" y="3258240"/>
                  <a:pt x="5196928" y="3255743"/>
                  <a:pt x="5197034" y="3252730"/>
                </a:cubicBezTo>
                <a:cubicBezTo>
                  <a:pt x="5197034" y="3252730"/>
                  <a:pt x="5188008" y="3252214"/>
                  <a:pt x="5178982" y="3251698"/>
                </a:cubicBezTo>
                <a:close/>
                <a:moveTo>
                  <a:pt x="3187374" y="3249036"/>
                </a:moveTo>
                <a:lnTo>
                  <a:pt x="3196151" y="3251748"/>
                </a:lnTo>
                <a:lnTo>
                  <a:pt x="3200990" y="3251373"/>
                </a:lnTo>
                <a:lnTo>
                  <a:pt x="3197330" y="3263267"/>
                </a:lnTo>
                <a:lnTo>
                  <a:pt x="3203950" y="3279571"/>
                </a:lnTo>
                <a:lnTo>
                  <a:pt x="3201202" y="3280243"/>
                </a:lnTo>
                <a:cubicBezTo>
                  <a:pt x="3202251" y="3281585"/>
                  <a:pt x="3204622" y="3283244"/>
                  <a:pt x="3204622" y="3283244"/>
                </a:cubicBezTo>
                <a:cubicBezTo>
                  <a:pt x="3204622" y="3283244"/>
                  <a:pt x="3204622" y="3283244"/>
                  <a:pt x="3194040" y="3280714"/>
                </a:cubicBezTo>
                <a:lnTo>
                  <a:pt x="3182362" y="3285903"/>
                </a:lnTo>
                <a:lnTo>
                  <a:pt x="3181908" y="3281216"/>
                </a:lnTo>
                <a:cubicBezTo>
                  <a:pt x="3182382" y="3286109"/>
                  <a:pt x="3173488" y="3282848"/>
                  <a:pt x="3173961" y="3287743"/>
                </a:cubicBezTo>
                <a:cubicBezTo>
                  <a:pt x="3173724" y="3285295"/>
                  <a:pt x="3171619" y="3285704"/>
                  <a:pt x="3169574" y="3286724"/>
                </a:cubicBezTo>
                <a:lnTo>
                  <a:pt x="3167941" y="3287797"/>
                </a:lnTo>
                <a:lnTo>
                  <a:pt x="3167122" y="3281373"/>
                </a:lnTo>
                <a:cubicBezTo>
                  <a:pt x="3166759" y="3277466"/>
                  <a:pt x="3167582" y="3274388"/>
                  <a:pt x="3172873" y="3275653"/>
                </a:cubicBezTo>
                <a:cubicBezTo>
                  <a:pt x="3173970" y="3271550"/>
                  <a:pt x="3175066" y="3267446"/>
                  <a:pt x="3177260" y="3259238"/>
                </a:cubicBezTo>
                <a:cubicBezTo>
                  <a:pt x="3182553" y="3260503"/>
                  <a:pt x="3183101" y="3258452"/>
                  <a:pt x="3182463" y="3255570"/>
                </a:cubicBezTo>
                <a:lnTo>
                  <a:pt x="3181279" y="3250220"/>
                </a:lnTo>
                <a:lnTo>
                  <a:pt x="3187489" y="3250219"/>
                </a:lnTo>
                <a:close/>
                <a:moveTo>
                  <a:pt x="9762739" y="3247483"/>
                </a:moveTo>
                <a:cubicBezTo>
                  <a:pt x="9754717" y="3247025"/>
                  <a:pt x="9748652" y="3248020"/>
                  <a:pt x="9745585" y="3249522"/>
                </a:cubicBezTo>
                <a:cubicBezTo>
                  <a:pt x="9742519" y="3251023"/>
                  <a:pt x="9742448" y="3253031"/>
                  <a:pt x="9746413" y="3254600"/>
                </a:cubicBezTo>
                <a:cubicBezTo>
                  <a:pt x="9754529" y="3252380"/>
                  <a:pt x="9754529" y="3252380"/>
                  <a:pt x="9762645" y="3250161"/>
                </a:cubicBezTo>
                <a:cubicBezTo>
                  <a:pt x="9762645" y="3250161"/>
                  <a:pt x="9762739" y="3247483"/>
                  <a:pt x="9762739" y="3247483"/>
                </a:cubicBezTo>
                <a:close/>
                <a:moveTo>
                  <a:pt x="5052515" y="3247483"/>
                </a:moveTo>
                <a:cubicBezTo>
                  <a:pt x="5044493" y="3247025"/>
                  <a:pt x="5038429" y="3248020"/>
                  <a:pt x="5035361" y="3249522"/>
                </a:cubicBezTo>
                <a:cubicBezTo>
                  <a:pt x="5032295" y="3251023"/>
                  <a:pt x="5032224" y="3253031"/>
                  <a:pt x="5036189" y="3254600"/>
                </a:cubicBezTo>
                <a:cubicBezTo>
                  <a:pt x="5044306" y="3252380"/>
                  <a:pt x="5044306" y="3252380"/>
                  <a:pt x="5052422" y="3250161"/>
                </a:cubicBezTo>
                <a:cubicBezTo>
                  <a:pt x="5052422" y="3250161"/>
                  <a:pt x="5052515" y="3247483"/>
                  <a:pt x="5052515" y="3247483"/>
                </a:cubicBezTo>
                <a:close/>
                <a:moveTo>
                  <a:pt x="3233685" y="3243724"/>
                </a:moveTo>
                <a:lnTo>
                  <a:pt x="3233594" y="3245993"/>
                </a:lnTo>
                <a:lnTo>
                  <a:pt x="3231059" y="3246131"/>
                </a:lnTo>
                <a:lnTo>
                  <a:pt x="3226176" y="3245591"/>
                </a:lnTo>
                <a:lnTo>
                  <a:pt x="3226172" y="3244736"/>
                </a:lnTo>
                <a:close/>
                <a:moveTo>
                  <a:pt x="11343456" y="3242714"/>
                </a:moveTo>
                <a:cubicBezTo>
                  <a:pt x="11340048" y="3244626"/>
                  <a:pt x="11338701" y="3246281"/>
                  <a:pt x="11338510" y="3247513"/>
                </a:cubicBezTo>
                <a:cubicBezTo>
                  <a:pt x="11338223" y="3249360"/>
                  <a:pt x="11340535" y="3250256"/>
                  <a:pt x="11342380" y="3249642"/>
                </a:cubicBezTo>
                <a:cubicBezTo>
                  <a:pt x="11344226" y="3249028"/>
                  <a:pt x="11345606" y="3246904"/>
                  <a:pt x="11343456" y="3242714"/>
                </a:cubicBezTo>
                <a:close/>
                <a:moveTo>
                  <a:pt x="6633233" y="3242714"/>
                </a:moveTo>
                <a:cubicBezTo>
                  <a:pt x="6629825" y="3244626"/>
                  <a:pt x="6628477" y="3246281"/>
                  <a:pt x="6628284" y="3247513"/>
                </a:cubicBezTo>
                <a:cubicBezTo>
                  <a:pt x="6628000" y="3249360"/>
                  <a:pt x="6630311" y="3250256"/>
                  <a:pt x="6632156" y="3249642"/>
                </a:cubicBezTo>
                <a:cubicBezTo>
                  <a:pt x="6634001" y="3249028"/>
                  <a:pt x="6635382" y="3246904"/>
                  <a:pt x="6633233" y="3242714"/>
                </a:cubicBezTo>
                <a:close/>
                <a:moveTo>
                  <a:pt x="9426789" y="3242356"/>
                </a:moveTo>
                <a:cubicBezTo>
                  <a:pt x="9422605" y="3243458"/>
                  <a:pt x="9418351" y="3246568"/>
                  <a:pt x="9416167" y="3249797"/>
                </a:cubicBezTo>
                <a:cubicBezTo>
                  <a:pt x="9413980" y="3253026"/>
                  <a:pt x="9413863" y="3256373"/>
                  <a:pt x="9417954" y="3257949"/>
                </a:cubicBezTo>
                <a:cubicBezTo>
                  <a:pt x="9426321" y="3255744"/>
                  <a:pt x="9426415" y="3253066"/>
                  <a:pt x="9426415" y="3253066"/>
                </a:cubicBezTo>
                <a:cubicBezTo>
                  <a:pt x="9434595" y="3256218"/>
                  <a:pt x="9434595" y="3256218"/>
                  <a:pt x="9442868" y="3256691"/>
                </a:cubicBezTo>
                <a:cubicBezTo>
                  <a:pt x="9442962" y="3254013"/>
                  <a:pt x="9443149" y="3248658"/>
                  <a:pt x="9443242" y="3245980"/>
                </a:cubicBezTo>
                <a:cubicBezTo>
                  <a:pt x="9435061" y="3242829"/>
                  <a:pt x="9435061" y="3242829"/>
                  <a:pt x="9426789" y="3242356"/>
                </a:cubicBezTo>
                <a:close/>
                <a:moveTo>
                  <a:pt x="4716566" y="3242356"/>
                </a:moveTo>
                <a:cubicBezTo>
                  <a:pt x="4712381" y="3243458"/>
                  <a:pt x="4708127" y="3246568"/>
                  <a:pt x="4705943" y="3249797"/>
                </a:cubicBezTo>
                <a:cubicBezTo>
                  <a:pt x="4703756" y="3253026"/>
                  <a:pt x="4703640" y="3256373"/>
                  <a:pt x="4707730" y="3257949"/>
                </a:cubicBezTo>
                <a:cubicBezTo>
                  <a:pt x="4716098" y="3255744"/>
                  <a:pt x="4716192" y="3253066"/>
                  <a:pt x="4716192" y="3253066"/>
                </a:cubicBezTo>
                <a:cubicBezTo>
                  <a:pt x="4724371" y="3256218"/>
                  <a:pt x="4724371" y="3256218"/>
                  <a:pt x="4732645" y="3256691"/>
                </a:cubicBezTo>
                <a:cubicBezTo>
                  <a:pt x="4732738" y="3254013"/>
                  <a:pt x="4732925" y="3248658"/>
                  <a:pt x="4733019" y="3245980"/>
                </a:cubicBezTo>
                <a:cubicBezTo>
                  <a:pt x="4724837" y="3242829"/>
                  <a:pt x="4724837" y="3242829"/>
                  <a:pt x="4716566" y="3242356"/>
                </a:cubicBezTo>
                <a:close/>
                <a:moveTo>
                  <a:pt x="9721431" y="3239084"/>
                </a:moveTo>
                <a:cubicBezTo>
                  <a:pt x="9721431" y="3239084"/>
                  <a:pt x="9712908" y="3241414"/>
                  <a:pt x="9704484" y="3240932"/>
                </a:cubicBezTo>
                <a:cubicBezTo>
                  <a:pt x="9712908" y="3241414"/>
                  <a:pt x="9712811" y="3244226"/>
                  <a:pt x="9712811" y="3244226"/>
                </a:cubicBezTo>
                <a:cubicBezTo>
                  <a:pt x="9704386" y="3243744"/>
                  <a:pt x="9704386" y="3243744"/>
                  <a:pt x="9695962" y="3243262"/>
                </a:cubicBezTo>
                <a:cubicBezTo>
                  <a:pt x="9687441" y="3245591"/>
                  <a:pt x="9695864" y="3246073"/>
                  <a:pt x="9687441" y="3245591"/>
                </a:cubicBezTo>
                <a:cubicBezTo>
                  <a:pt x="9695767" y="3248885"/>
                  <a:pt x="9702085" y="3249247"/>
                  <a:pt x="9708427" y="3248904"/>
                </a:cubicBezTo>
                <a:cubicBezTo>
                  <a:pt x="9714769" y="3248563"/>
                  <a:pt x="9721137" y="3247519"/>
                  <a:pt x="9729561" y="3248001"/>
                </a:cubicBezTo>
                <a:cubicBezTo>
                  <a:pt x="9729658" y="3245189"/>
                  <a:pt x="9721333" y="3241896"/>
                  <a:pt x="9721431" y="3239084"/>
                </a:cubicBezTo>
                <a:close/>
                <a:moveTo>
                  <a:pt x="5011207" y="3239084"/>
                </a:moveTo>
                <a:cubicBezTo>
                  <a:pt x="5011207" y="3239084"/>
                  <a:pt x="5002685" y="3241414"/>
                  <a:pt x="4994261" y="3240932"/>
                </a:cubicBezTo>
                <a:cubicBezTo>
                  <a:pt x="5002685" y="3241414"/>
                  <a:pt x="5002587" y="3244226"/>
                  <a:pt x="5002587" y="3244226"/>
                </a:cubicBezTo>
                <a:cubicBezTo>
                  <a:pt x="4994162" y="3243744"/>
                  <a:pt x="4994162" y="3243744"/>
                  <a:pt x="4985738" y="3243262"/>
                </a:cubicBezTo>
                <a:cubicBezTo>
                  <a:pt x="4977217" y="3245591"/>
                  <a:pt x="4985641" y="3246073"/>
                  <a:pt x="4977217" y="3245591"/>
                </a:cubicBezTo>
                <a:cubicBezTo>
                  <a:pt x="4985543" y="3248885"/>
                  <a:pt x="4991861" y="3249247"/>
                  <a:pt x="4998203" y="3248904"/>
                </a:cubicBezTo>
                <a:cubicBezTo>
                  <a:pt x="5004546" y="3248563"/>
                  <a:pt x="5010913" y="3247519"/>
                  <a:pt x="5019337" y="3248001"/>
                </a:cubicBezTo>
                <a:cubicBezTo>
                  <a:pt x="5019435" y="3245189"/>
                  <a:pt x="5011109" y="3241896"/>
                  <a:pt x="5011207" y="3239084"/>
                </a:cubicBezTo>
                <a:close/>
                <a:moveTo>
                  <a:pt x="9898722" y="3238156"/>
                </a:moveTo>
                <a:cubicBezTo>
                  <a:pt x="9898722" y="3238156"/>
                  <a:pt x="9889590" y="3240652"/>
                  <a:pt x="9889590" y="3240652"/>
                </a:cubicBezTo>
                <a:cubicBezTo>
                  <a:pt x="9894105" y="3240911"/>
                  <a:pt x="9898616" y="3241169"/>
                  <a:pt x="9902015" y="3240987"/>
                </a:cubicBezTo>
                <a:cubicBezTo>
                  <a:pt x="9905413" y="3240803"/>
                  <a:pt x="9907695" y="3240179"/>
                  <a:pt x="9907747" y="3238673"/>
                </a:cubicBezTo>
                <a:cubicBezTo>
                  <a:pt x="9898722" y="3238156"/>
                  <a:pt x="9898722" y="3238156"/>
                  <a:pt x="9898722" y="3238156"/>
                </a:cubicBezTo>
                <a:close/>
                <a:moveTo>
                  <a:pt x="5188498" y="3238156"/>
                </a:moveTo>
                <a:cubicBezTo>
                  <a:pt x="5188498" y="3238156"/>
                  <a:pt x="5179366" y="3240652"/>
                  <a:pt x="5179366" y="3240652"/>
                </a:cubicBezTo>
                <a:cubicBezTo>
                  <a:pt x="5183881" y="3240911"/>
                  <a:pt x="5188393" y="3241169"/>
                  <a:pt x="5191791" y="3240987"/>
                </a:cubicBezTo>
                <a:cubicBezTo>
                  <a:pt x="5195189" y="3240803"/>
                  <a:pt x="5197472" y="3240179"/>
                  <a:pt x="5197524" y="3238673"/>
                </a:cubicBezTo>
                <a:cubicBezTo>
                  <a:pt x="5188498" y="3238156"/>
                  <a:pt x="5188498" y="3238156"/>
                  <a:pt x="5188498" y="3238156"/>
                </a:cubicBezTo>
                <a:close/>
                <a:moveTo>
                  <a:pt x="11354505" y="3237120"/>
                </a:moveTo>
                <a:cubicBezTo>
                  <a:pt x="11353587" y="3240792"/>
                  <a:pt x="11349141" y="3236946"/>
                  <a:pt x="11348286" y="3244694"/>
                </a:cubicBezTo>
                <a:cubicBezTo>
                  <a:pt x="11352210" y="3246302"/>
                  <a:pt x="11357971" y="3240566"/>
                  <a:pt x="11354505" y="3237120"/>
                </a:cubicBezTo>
                <a:close/>
                <a:moveTo>
                  <a:pt x="6644281" y="3237120"/>
                </a:moveTo>
                <a:cubicBezTo>
                  <a:pt x="6643363" y="3240792"/>
                  <a:pt x="6638917" y="3236946"/>
                  <a:pt x="6638062" y="3244694"/>
                </a:cubicBezTo>
                <a:cubicBezTo>
                  <a:pt x="6641985" y="3246302"/>
                  <a:pt x="6647747" y="3240566"/>
                  <a:pt x="6644281" y="3237120"/>
                </a:cubicBezTo>
                <a:close/>
                <a:moveTo>
                  <a:pt x="9780780" y="3234429"/>
                </a:moveTo>
                <a:cubicBezTo>
                  <a:pt x="9780582" y="3240119"/>
                  <a:pt x="9772057" y="3239631"/>
                  <a:pt x="9771958" y="3242477"/>
                </a:cubicBezTo>
                <a:cubicBezTo>
                  <a:pt x="9789007" y="3243452"/>
                  <a:pt x="9780184" y="3251500"/>
                  <a:pt x="9788710" y="3251987"/>
                </a:cubicBezTo>
                <a:cubicBezTo>
                  <a:pt x="9797334" y="3249629"/>
                  <a:pt x="9797334" y="3249629"/>
                  <a:pt x="9788908" y="3246297"/>
                </a:cubicBezTo>
                <a:cubicBezTo>
                  <a:pt x="9805858" y="3250117"/>
                  <a:pt x="9823105" y="3245402"/>
                  <a:pt x="9823304" y="3239711"/>
                </a:cubicBezTo>
                <a:cubicBezTo>
                  <a:pt x="9814779" y="3239224"/>
                  <a:pt x="9814879" y="3236379"/>
                  <a:pt x="9806354" y="3235892"/>
                </a:cubicBezTo>
                <a:cubicBezTo>
                  <a:pt x="9806156" y="3241581"/>
                  <a:pt x="9789304" y="3234916"/>
                  <a:pt x="9780780" y="3234429"/>
                </a:cubicBezTo>
                <a:close/>
                <a:moveTo>
                  <a:pt x="5070556" y="3234429"/>
                </a:moveTo>
                <a:cubicBezTo>
                  <a:pt x="5070358" y="3240119"/>
                  <a:pt x="5061834" y="3239631"/>
                  <a:pt x="5061734" y="3242477"/>
                </a:cubicBezTo>
                <a:cubicBezTo>
                  <a:pt x="5078783" y="3243452"/>
                  <a:pt x="5069961" y="3251500"/>
                  <a:pt x="5078486" y="3251987"/>
                </a:cubicBezTo>
                <a:cubicBezTo>
                  <a:pt x="5087111" y="3249629"/>
                  <a:pt x="5087111" y="3249629"/>
                  <a:pt x="5078684" y="3246297"/>
                </a:cubicBezTo>
                <a:cubicBezTo>
                  <a:pt x="5095634" y="3250117"/>
                  <a:pt x="5112882" y="3245402"/>
                  <a:pt x="5113081" y="3239711"/>
                </a:cubicBezTo>
                <a:cubicBezTo>
                  <a:pt x="5104555" y="3239224"/>
                  <a:pt x="5104656" y="3236379"/>
                  <a:pt x="5096131" y="3235892"/>
                </a:cubicBezTo>
                <a:cubicBezTo>
                  <a:pt x="5095932" y="3241581"/>
                  <a:pt x="5079081" y="3234916"/>
                  <a:pt x="5070556" y="3234429"/>
                </a:cubicBezTo>
                <a:close/>
                <a:moveTo>
                  <a:pt x="9001932" y="3234297"/>
                </a:moveTo>
                <a:cubicBezTo>
                  <a:pt x="8999297" y="3234530"/>
                  <a:pt x="8995910" y="3235717"/>
                  <a:pt x="8991521" y="3238174"/>
                </a:cubicBezTo>
                <a:cubicBezTo>
                  <a:pt x="8992278" y="3243430"/>
                  <a:pt x="8993036" y="3248685"/>
                  <a:pt x="9002948" y="3251652"/>
                </a:cubicBezTo>
                <a:cubicBezTo>
                  <a:pt x="9002948" y="3251652"/>
                  <a:pt x="9002948" y="3251652"/>
                  <a:pt x="9003705" y="3256908"/>
                </a:cubicBezTo>
                <a:cubicBezTo>
                  <a:pt x="9012863" y="3254621"/>
                  <a:pt x="9012863" y="3254621"/>
                  <a:pt x="9012863" y="3254621"/>
                </a:cubicBezTo>
                <a:cubicBezTo>
                  <a:pt x="9012863" y="3254621"/>
                  <a:pt x="9012107" y="3249365"/>
                  <a:pt x="9021263" y="3247077"/>
                </a:cubicBezTo>
                <a:cubicBezTo>
                  <a:pt x="9021263" y="3247077"/>
                  <a:pt x="9020507" y="3241822"/>
                  <a:pt x="9011348" y="3244111"/>
                </a:cubicBezTo>
                <a:cubicBezTo>
                  <a:pt x="9011348" y="3244111"/>
                  <a:pt x="9011348" y="3244111"/>
                  <a:pt x="9012107" y="3249365"/>
                </a:cubicBezTo>
                <a:cubicBezTo>
                  <a:pt x="9010971" y="3241482"/>
                  <a:pt x="9009835" y="3233599"/>
                  <a:pt x="9001932" y="3234297"/>
                </a:cubicBezTo>
                <a:close/>
                <a:moveTo>
                  <a:pt x="4291708" y="3234297"/>
                </a:moveTo>
                <a:cubicBezTo>
                  <a:pt x="4289074" y="3234530"/>
                  <a:pt x="4285687" y="3235717"/>
                  <a:pt x="4281298" y="3238174"/>
                </a:cubicBezTo>
                <a:cubicBezTo>
                  <a:pt x="4282055" y="3243430"/>
                  <a:pt x="4282813" y="3248685"/>
                  <a:pt x="4292724" y="3251652"/>
                </a:cubicBezTo>
                <a:cubicBezTo>
                  <a:pt x="4292724" y="3251652"/>
                  <a:pt x="4292724" y="3251652"/>
                  <a:pt x="4293481" y="3256908"/>
                </a:cubicBezTo>
                <a:cubicBezTo>
                  <a:pt x="4302640" y="3254621"/>
                  <a:pt x="4302640" y="3254621"/>
                  <a:pt x="4302640" y="3254621"/>
                </a:cubicBezTo>
                <a:cubicBezTo>
                  <a:pt x="4302640" y="3254621"/>
                  <a:pt x="4301883" y="3249365"/>
                  <a:pt x="4311040" y="3247077"/>
                </a:cubicBezTo>
                <a:cubicBezTo>
                  <a:pt x="4311040" y="3247077"/>
                  <a:pt x="4310283" y="3241822"/>
                  <a:pt x="4301124" y="3244111"/>
                </a:cubicBezTo>
                <a:cubicBezTo>
                  <a:pt x="4301124" y="3244111"/>
                  <a:pt x="4301124" y="3244111"/>
                  <a:pt x="4301883" y="3249365"/>
                </a:cubicBezTo>
                <a:cubicBezTo>
                  <a:pt x="4300748" y="3241482"/>
                  <a:pt x="4299612" y="3233599"/>
                  <a:pt x="4291708" y="3234297"/>
                </a:cubicBezTo>
                <a:close/>
                <a:moveTo>
                  <a:pt x="3229462" y="3232424"/>
                </a:moveTo>
                <a:lnTo>
                  <a:pt x="3230432" y="3233663"/>
                </a:lnTo>
                <a:lnTo>
                  <a:pt x="3228365" y="3236527"/>
                </a:lnTo>
                <a:cubicBezTo>
                  <a:pt x="3228365" y="3236527"/>
                  <a:pt x="3228365" y="3236527"/>
                  <a:pt x="3229462" y="3232424"/>
                </a:cubicBezTo>
                <a:close/>
                <a:moveTo>
                  <a:pt x="11370399" y="3229879"/>
                </a:moveTo>
                <a:cubicBezTo>
                  <a:pt x="11369148" y="3231183"/>
                  <a:pt x="11368202" y="3233910"/>
                  <a:pt x="11367261" y="3237676"/>
                </a:cubicBezTo>
                <a:cubicBezTo>
                  <a:pt x="11373013" y="3240035"/>
                  <a:pt x="11374913" y="3236660"/>
                  <a:pt x="11375367" y="3230617"/>
                </a:cubicBezTo>
                <a:cubicBezTo>
                  <a:pt x="11373206" y="3228693"/>
                  <a:pt x="11371649" y="3228574"/>
                  <a:pt x="11370399" y="3229879"/>
                </a:cubicBezTo>
                <a:close/>
                <a:moveTo>
                  <a:pt x="6660175" y="3229879"/>
                </a:moveTo>
                <a:cubicBezTo>
                  <a:pt x="6658924" y="3231183"/>
                  <a:pt x="6657978" y="3233910"/>
                  <a:pt x="6657037" y="3237676"/>
                </a:cubicBezTo>
                <a:cubicBezTo>
                  <a:pt x="6662788" y="3240035"/>
                  <a:pt x="6664689" y="3236660"/>
                  <a:pt x="6665143" y="3230617"/>
                </a:cubicBezTo>
                <a:cubicBezTo>
                  <a:pt x="6662981" y="3228693"/>
                  <a:pt x="6661426" y="3228574"/>
                  <a:pt x="6660175" y="3229879"/>
                </a:cubicBezTo>
                <a:close/>
                <a:moveTo>
                  <a:pt x="9537304" y="3228552"/>
                </a:moveTo>
                <a:cubicBezTo>
                  <a:pt x="9537199" y="3231566"/>
                  <a:pt x="9537199" y="3231566"/>
                  <a:pt x="9537199" y="3231566"/>
                </a:cubicBezTo>
                <a:cubicBezTo>
                  <a:pt x="9543216" y="3231910"/>
                  <a:pt x="9543216" y="3231910"/>
                  <a:pt x="9543216" y="3231910"/>
                </a:cubicBezTo>
                <a:cubicBezTo>
                  <a:pt x="9543216" y="3231910"/>
                  <a:pt x="9543216" y="3231910"/>
                  <a:pt x="9543322" y="3228896"/>
                </a:cubicBezTo>
                <a:cubicBezTo>
                  <a:pt x="9543322" y="3228896"/>
                  <a:pt x="9543322" y="3228896"/>
                  <a:pt x="9537304" y="3228552"/>
                </a:cubicBezTo>
                <a:close/>
                <a:moveTo>
                  <a:pt x="4827080" y="3228552"/>
                </a:moveTo>
                <a:cubicBezTo>
                  <a:pt x="4826976" y="3231566"/>
                  <a:pt x="4826976" y="3231566"/>
                  <a:pt x="4826976" y="3231566"/>
                </a:cubicBezTo>
                <a:cubicBezTo>
                  <a:pt x="4832993" y="3231910"/>
                  <a:pt x="4832993" y="3231910"/>
                  <a:pt x="4832993" y="3231910"/>
                </a:cubicBezTo>
                <a:cubicBezTo>
                  <a:pt x="4832993" y="3231910"/>
                  <a:pt x="4832993" y="3231910"/>
                  <a:pt x="4833098" y="3228896"/>
                </a:cubicBezTo>
                <a:cubicBezTo>
                  <a:pt x="4833098" y="3228896"/>
                  <a:pt x="4833098" y="3228896"/>
                  <a:pt x="4827080" y="3228552"/>
                </a:cubicBezTo>
                <a:close/>
                <a:moveTo>
                  <a:pt x="568648" y="3227579"/>
                </a:moveTo>
                <a:cubicBezTo>
                  <a:pt x="566930" y="3226954"/>
                  <a:pt x="563840" y="3226740"/>
                  <a:pt x="558358" y="3228387"/>
                </a:cubicBezTo>
                <a:cubicBezTo>
                  <a:pt x="559054" y="3230462"/>
                  <a:pt x="559750" y="3232536"/>
                  <a:pt x="561644" y="3233679"/>
                </a:cubicBezTo>
                <a:cubicBezTo>
                  <a:pt x="563537" y="3234825"/>
                  <a:pt x="566627" y="3235038"/>
                  <a:pt x="572109" y="3233390"/>
                </a:cubicBezTo>
                <a:cubicBezTo>
                  <a:pt x="572109" y="3233390"/>
                  <a:pt x="572109" y="3233390"/>
                  <a:pt x="570715" y="3229242"/>
                </a:cubicBezTo>
                <a:cubicBezTo>
                  <a:pt x="570715" y="3229242"/>
                  <a:pt x="570367" y="3228204"/>
                  <a:pt x="568648" y="3227579"/>
                </a:cubicBezTo>
                <a:close/>
                <a:moveTo>
                  <a:pt x="3189365" y="3224989"/>
                </a:moveTo>
                <a:lnTo>
                  <a:pt x="3194489" y="3233904"/>
                </a:lnTo>
                <a:lnTo>
                  <a:pt x="3195797" y="3236179"/>
                </a:lnTo>
                <a:lnTo>
                  <a:pt x="3194425" y="3237146"/>
                </a:lnTo>
                <a:cubicBezTo>
                  <a:pt x="3195523" y="3233041"/>
                  <a:pt x="3184937" y="3230511"/>
                  <a:pt x="3184937" y="3230511"/>
                </a:cubicBezTo>
                <a:close/>
                <a:moveTo>
                  <a:pt x="9941509" y="3221487"/>
                </a:moveTo>
                <a:cubicBezTo>
                  <a:pt x="9941509" y="3221487"/>
                  <a:pt x="9932481" y="3220970"/>
                  <a:pt x="9932377" y="3223983"/>
                </a:cubicBezTo>
                <a:cubicBezTo>
                  <a:pt x="9941403" y="3224499"/>
                  <a:pt x="9950533" y="3222002"/>
                  <a:pt x="9941509" y="3221487"/>
                </a:cubicBezTo>
                <a:close/>
                <a:moveTo>
                  <a:pt x="5231285" y="3221487"/>
                </a:moveTo>
                <a:cubicBezTo>
                  <a:pt x="5231285" y="3221487"/>
                  <a:pt x="5222258" y="3220970"/>
                  <a:pt x="5222153" y="3223983"/>
                </a:cubicBezTo>
                <a:cubicBezTo>
                  <a:pt x="5231180" y="3224499"/>
                  <a:pt x="5240310" y="3222002"/>
                  <a:pt x="5231285" y="3221487"/>
                </a:cubicBezTo>
                <a:close/>
                <a:moveTo>
                  <a:pt x="9392889" y="3220293"/>
                </a:moveTo>
                <a:cubicBezTo>
                  <a:pt x="9392889" y="3220293"/>
                  <a:pt x="9383863" y="3219777"/>
                  <a:pt x="9383759" y="3222789"/>
                </a:cubicBezTo>
                <a:cubicBezTo>
                  <a:pt x="9388218" y="3224553"/>
                  <a:pt x="9392732" y="3224812"/>
                  <a:pt x="9395015" y="3224187"/>
                </a:cubicBezTo>
                <a:cubicBezTo>
                  <a:pt x="9397297" y="3223563"/>
                  <a:pt x="9397349" y="3222057"/>
                  <a:pt x="9392889" y="3220293"/>
                </a:cubicBezTo>
                <a:close/>
                <a:moveTo>
                  <a:pt x="4682665" y="3220293"/>
                </a:moveTo>
                <a:cubicBezTo>
                  <a:pt x="4682665" y="3220293"/>
                  <a:pt x="4673640" y="3219777"/>
                  <a:pt x="4673535" y="3222789"/>
                </a:cubicBezTo>
                <a:cubicBezTo>
                  <a:pt x="4677995" y="3224553"/>
                  <a:pt x="4682508" y="3224812"/>
                  <a:pt x="4684791" y="3224187"/>
                </a:cubicBezTo>
                <a:cubicBezTo>
                  <a:pt x="4687073" y="3223563"/>
                  <a:pt x="4687126" y="3222057"/>
                  <a:pt x="4682665" y="3220293"/>
                </a:cubicBezTo>
                <a:close/>
                <a:moveTo>
                  <a:pt x="610922" y="3217158"/>
                </a:moveTo>
                <a:cubicBezTo>
                  <a:pt x="612316" y="3221307"/>
                  <a:pt x="613710" y="3225455"/>
                  <a:pt x="613710" y="3225455"/>
                </a:cubicBezTo>
                <a:cubicBezTo>
                  <a:pt x="625835" y="3225617"/>
                  <a:pt x="614871" y="3228912"/>
                  <a:pt x="626996" y="3229074"/>
                </a:cubicBezTo>
                <a:cubicBezTo>
                  <a:pt x="625835" y="3225617"/>
                  <a:pt x="625835" y="3225617"/>
                  <a:pt x="625835" y="3225617"/>
                </a:cubicBezTo>
                <a:cubicBezTo>
                  <a:pt x="624673" y="3222160"/>
                  <a:pt x="625835" y="3225617"/>
                  <a:pt x="613710" y="3225455"/>
                </a:cubicBezTo>
                <a:cubicBezTo>
                  <a:pt x="623280" y="3218012"/>
                  <a:pt x="610922" y="3217158"/>
                  <a:pt x="610922" y="3217158"/>
                </a:cubicBezTo>
                <a:close/>
                <a:moveTo>
                  <a:pt x="9561863" y="3215871"/>
                </a:moveTo>
                <a:cubicBezTo>
                  <a:pt x="9553343" y="3218165"/>
                  <a:pt x="9544917" y="3217684"/>
                  <a:pt x="9544821" y="3220460"/>
                </a:cubicBezTo>
                <a:cubicBezTo>
                  <a:pt x="9536397" y="3219978"/>
                  <a:pt x="9536397" y="3219978"/>
                  <a:pt x="9536397" y="3219978"/>
                </a:cubicBezTo>
                <a:cubicBezTo>
                  <a:pt x="9536301" y="3222754"/>
                  <a:pt x="9536301" y="3222754"/>
                  <a:pt x="9536301" y="3222754"/>
                </a:cubicBezTo>
                <a:cubicBezTo>
                  <a:pt x="9536301" y="3222754"/>
                  <a:pt x="9536301" y="3222754"/>
                  <a:pt x="9544725" y="3223236"/>
                </a:cubicBezTo>
                <a:cubicBezTo>
                  <a:pt x="9544725" y="3223236"/>
                  <a:pt x="9553149" y="3223718"/>
                  <a:pt x="9553051" y="3226495"/>
                </a:cubicBezTo>
                <a:cubicBezTo>
                  <a:pt x="9536011" y="3231083"/>
                  <a:pt x="9560992" y="3240857"/>
                  <a:pt x="9543950" y="3245446"/>
                </a:cubicBezTo>
                <a:cubicBezTo>
                  <a:pt x="9535526" y="3244964"/>
                  <a:pt x="9535526" y="3244964"/>
                  <a:pt x="9535526" y="3244964"/>
                </a:cubicBezTo>
                <a:cubicBezTo>
                  <a:pt x="9535623" y="3242187"/>
                  <a:pt x="9535623" y="3242187"/>
                  <a:pt x="9527198" y="3241706"/>
                </a:cubicBezTo>
                <a:cubicBezTo>
                  <a:pt x="9527101" y="3244481"/>
                  <a:pt x="9524899" y="3247138"/>
                  <a:pt x="9523761" y="3249507"/>
                </a:cubicBezTo>
                <a:cubicBezTo>
                  <a:pt x="9522624" y="3251875"/>
                  <a:pt x="9522551" y="3253958"/>
                  <a:pt x="9526715" y="3255587"/>
                </a:cubicBezTo>
                <a:cubicBezTo>
                  <a:pt x="9526715" y="3255587"/>
                  <a:pt x="9526715" y="3255587"/>
                  <a:pt x="9535139" y="3256069"/>
                </a:cubicBezTo>
                <a:cubicBezTo>
                  <a:pt x="9535235" y="3253293"/>
                  <a:pt x="9535332" y="3250516"/>
                  <a:pt x="9543853" y="3248222"/>
                </a:cubicBezTo>
                <a:cubicBezTo>
                  <a:pt x="9552181" y="3251480"/>
                  <a:pt x="9551987" y="3257032"/>
                  <a:pt x="9551793" y="3262585"/>
                </a:cubicBezTo>
                <a:cubicBezTo>
                  <a:pt x="9560217" y="3263066"/>
                  <a:pt x="9551793" y="3262585"/>
                  <a:pt x="9560217" y="3263066"/>
                </a:cubicBezTo>
                <a:cubicBezTo>
                  <a:pt x="9560313" y="3260290"/>
                  <a:pt x="9560411" y="3257514"/>
                  <a:pt x="9560507" y="3254737"/>
                </a:cubicBezTo>
                <a:cubicBezTo>
                  <a:pt x="9560411" y="3257514"/>
                  <a:pt x="9568738" y="3260773"/>
                  <a:pt x="9568836" y="3257996"/>
                </a:cubicBezTo>
                <a:cubicBezTo>
                  <a:pt x="9577453" y="3252925"/>
                  <a:pt x="9560895" y="3243633"/>
                  <a:pt x="9578034" y="3236268"/>
                </a:cubicBezTo>
                <a:cubicBezTo>
                  <a:pt x="9586361" y="3239526"/>
                  <a:pt x="9594785" y="3240008"/>
                  <a:pt x="9603403" y="3234937"/>
                </a:cubicBezTo>
                <a:cubicBezTo>
                  <a:pt x="9595076" y="3231679"/>
                  <a:pt x="9586651" y="3231198"/>
                  <a:pt x="9569803" y="3230234"/>
                </a:cubicBezTo>
                <a:cubicBezTo>
                  <a:pt x="9569900" y="3227457"/>
                  <a:pt x="9569997" y="3224682"/>
                  <a:pt x="9561669" y="3221423"/>
                </a:cubicBezTo>
                <a:cubicBezTo>
                  <a:pt x="9561766" y="3218648"/>
                  <a:pt x="9561766" y="3218648"/>
                  <a:pt x="9561863" y="3215871"/>
                </a:cubicBezTo>
                <a:close/>
                <a:moveTo>
                  <a:pt x="4851639" y="3215871"/>
                </a:moveTo>
                <a:cubicBezTo>
                  <a:pt x="4843119" y="3218165"/>
                  <a:pt x="4834694" y="3217684"/>
                  <a:pt x="4834597" y="3220460"/>
                </a:cubicBezTo>
                <a:cubicBezTo>
                  <a:pt x="4826174" y="3219978"/>
                  <a:pt x="4826174" y="3219978"/>
                  <a:pt x="4826174" y="3219978"/>
                </a:cubicBezTo>
                <a:cubicBezTo>
                  <a:pt x="4826077" y="3222754"/>
                  <a:pt x="4826077" y="3222754"/>
                  <a:pt x="4826077" y="3222754"/>
                </a:cubicBezTo>
                <a:cubicBezTo>
                  <a:pt x="4826077" y="3222754"/>
                  <a:pt x="4826077" y="3222754"/>
                  <a:pt x="4834502" y="3223236"/>
                </a:cubicBezTo>
                <a:cubicBezTo>
                  <a:pt x="4834502" y="3223236"/>
                  <a:pt x="4842926" y="3223718"/>
                  <a:pt x="4842828" y="3226495"/>
                </a:cubicBezTo>
                <a:cubicBezTo>
                  <a:pt x="4825787" y="3231083"/>
                  <a:pt x="4850768" y="3240857"/>
                  <a:pt x="4833726" y="3245446"/>
                </a:cubicBezTo>
                <a:cubicBezTo>
                  <a:pt x="4825303" y="3244964"/>
                  <a:pt x="4825303" y="3244964"/>
                  <a:pt x="4825303" y="3244964"/>
                </a:cubicBezTo>
                <a:cubicBezTo>
                  <a:pt x="4825399" y="3242187"/>
                  <a:pt x="4825399" y="3242187"/>
                  <a:pt x="4816974" y="3241706"/>
                </a:cubicBezTo>
                <a:cubicBezTo>
                  <a:pt x="4816878" y="3244481"/>
                  <a:pt x="4814675" y="3247138"/>
                  <a:pt x="4813538" y="3249507"/>
                </a:cubicBezTo>
                <a:cubicBezTo>
                  <a:pt x="4812401" y="3251875"/>
                  <a:pt x="4812328" y="3253958"/>
                  <a:pt x="4816491" y="3255587"/>
                </a:cubicBezTo>
                <a:cubicBezTo>
                  <a:pt x="4816491" y="3255587"/>
                  <a:pt x="4816491" y="3255587"/>
                  <a:pt x="4824915" y="3256069"/>
                </a:cubicBezTo>
                <a:cubicBezTo>
                  <a:pt x="4825012" y="3253293"/>
                  <a:pt x="4825108" y="3250516"/>
                  <a:pt x="4833630" y="3248222"/>
                </a:cubicBezTo>
                <a:cubicBezTo>
                  <a:pt x="4841957" y="3251480"/>
                  <a:pt x="4841764" y="3257032"/>
                  <a:pt x="4841569" y="3262585"/>
                </a:cubicBezTo>
                <a:cubicBezTo>
                  <a:pt x="4849993" y="3263066"/>
                  <a:pt x="4841569" y="3262585"/>
                  <a:pt x="4849993" y="3263066"/>
                </a:cubicBezTo>
                <a:cubicBezTo>
                  <a:pt x="4850090" y="3260290"/>
                  <a:pt x="4850187" y="3257514"/>
                  <a:pt x="4850284" y="3254737"/>
                </a:cubicBezTo>
                <a:cubicBezTo>
                  <a:pt x="4850187" y="3257514"/>
                  <a:pt x="4858514" y="3260773"/>
                  <a:pt x="4858612" y="3257996"/>
                </a:cubicBezTo>
                <a:cubicBezTo>
                  <a:pt x="4867229" y="3252925"/>
                  <a:pt x="4850672" y="3243633"/>
                  <a:pt x="4867810" y="3236268"/>
                </a:cubicBezTo>
                <a:cubicBezTo>
                  <a:pt x="4876137" y="3239526"/>
                  <a:pt x="4884561" y="3240008"/>
                  <a:pt x="4893179" y="3234937"/>
                </a:cubicBezTo>
                <a:cubicBezTo>
                  <a:pt x="4884852" y="3231679"/>
                  <a:pt x="4876427" y="3231198"/>
                  <a:pt x="4859580" y="3230234"/>
                </a:cubicBezTo>
                <a:cubicBezTo>
                  <a:pt x="4859676" y="3227457"/>
                  <a:pt x="4859773" y="3224682"/>
                  <a:pt x="4851446" y="3221423"/>
                </a:cubicBezTo>
                <a:cubicBezTo>
                  <a:pt x="4851543" y="3218648"/>
                  <a:pt x="4851543" y="3218648"/>
                  <a:pt x="4851639" y="3215871"/>
                </a:cubicBezTo>
                <a:close/>
                <a:moveTo>
                  <a:pt x="11360400" y="3214910"/>
                </a:moveTo>
                <a:cubicBezTo>
                  <a:pt x="11359078" y="3215439"/>
                  <a:pt x="11358113" y="3217185"/>
                  <a:pt x="11357622" y="3221267"/>
                </a:cubicBezTo>
                <a:cubicBezTo>
                  <a:pt x="11362415" y="3223232"/>
                  <a:pt x="11363386" y="3219346"/>
                  <a:pt x="11365316" y="3215855"/>
                </a:cubicBezTo>
                <a:cubicBezTo>
                  <a:pt x="11363399" y="3215069"/>
                  <a:pt x="11361721" y="3214381"/>
                  <a:pt x="11360400" y="3214910"/>
                </a:cubicBezTo>
                <a:close/>
                <a:moveTo>
                  <a:pt x="6650176" y="3214910"/>
                </a:moveTo>
                <a:cubicBezTo>
                  <a:pt x="6648854" y="3215439"/>
                  <a:pt x="6647889" y="3217185"/>
                  <a:pt x="6647396" y="3221267"/>
                </a:cubicBezTo>
                <a:cubicBezTo>
                  <a:pt x="6652191" y="3223232"/>
                  <a:pt x="6653163" y="3219346"/>
                  <a:pt x="6655092" y="3215855"/>
                </a:cubicBezTo>
                <a:cubicBezTo>
                  <a:pt x="6653175" y="3215069"/>
                  <a:pt x="6651498" y="3214381"/>
                  <a:pt x="6650176" y="3214910"/>
                </a:cubicBezTo>
                <a:close/>
                <a:moveTo>
                  <a:pt x="9553222" y="3204310"/>
                </a:moveTo>
                <a:cubicBezTo>
                  <a:pt x="9553222" y="3204310"/>
                  <a:pt x="9553222" y="3204310"/>
                  <a:pt x="9553117" y="3207323"/>
                </a:cubicBezTo>
                <a:cubicBezTo>
                  <a:pt x="9553064" y="3208829"/>
                  <a:pt x="9553064" y="3208829"/>
                  <a:pt x="9554205" y="3208517"/>
                </a:cubicBezTo>
                <a:cubicBezTo>
                  <a:pt x="9555347" y="3208204"/>
                  <a:pt x="9557630" y="3207580"/>
                  <a:pt x="9562143" y="3207839"/>
                </a:cubicBezTo>
                <a:cubicBezTo>
                  <a:pt x="9562143" y="3207839"/>
                  <a:pt x="9562249" y="3204826"/>
                  <a:pt x="9562249" y="3204826"/>
                </a:cubicBezTo>
                <a:cubicBezTo>
                  <a:pt x="9553222" y="3204310"/>
                  <a:pt x="9553222" y="3204310"/>
                  <a:pt x="9553222" y="3204310"/>
                </a:cubicBezTo>
                <a:close/>
                <a:moveTo>
                  <a:pt x="4842998" y="3204310"/>
                </a:moveTo>
                <a:cubicBezTo>
                  <a:pt x="4842998" y="3204310"/>
                  <a:pt x="4842998" y="3204310"/>
                  <a:pt x="4842893" y="3207323"/>
                </a:cubicBezTo>
                <a:cubicBezTo>
                  <a:pt x="4842841" y="3208829"/>
                  <a:pt x="4842841" y="3208829"/>
                  <a:pt x="4843982" y="3208517"/>
                </a:cubicBezTo>
                <a:cubicBezTo>
                  <a:pt x="4845123" y="3208204"/>
                  <a:pt x="4847407" y="3207580"/>
                  <a:pt x="4851919" y="3207839"/>
                </a:cubicBezTo>
                <a:cubicBezTo>
                  <a:pt x="4851919" y="3207839"/>
                  <a:pt x="4852025" y="3204826"/>
                  <a:pt x="4852025" y="3204826"/>
                </a:cubicBezTo>
                <a:cubicBezTo>
                  <a:pt x="4842998" y="3204310"/>
                  <a:pt x="4842998" y="3204310"/>
                  <a:pt x="4842998" y="3204310"/>
                </a:cubicBezTo>
                <a:close/>
                <a:moveTo>
                  <a:pt x="9393449" y="3204228"/>
                </a:moveTo>
                <a:cubicBezTo>
                  <a:pt x="9393449" y="3204228"/>
                  <a:pt x="9393351" y="3207039"/>
                  <a:pt x="9393351" y="3207039"/>
                </a:cubicBezTo>
                <a:cubicBezTo>
                  <a:pt x="9393351" y="3207039"/>
                  <a:pt x="9384326" y="3206523"/>
                  <a:pt x="9384228" y="3209334"/>
                </a:cubicBezTo>
                <a:cubicBezTo>
                  <a:pt x="9384130" y="3212146"/>
                  <a:pt x="9384130" y="3212146"/>
                  <a:pt x="9393155" y="3212662"/>
                </a:cubicBezTo>
                <a:cubicBezTo>
                  <a:pt x="9393155" y="3212662"/>
                  <a:pt x="9393057" y="3215474"/>
                  <a:pt x="9393057" y="3215474"/>
                </a:cubicBezTo>
                <a:cubicBezTo>
                  <a:pt x="9384032" y="3214958"/>
                  <a:pt x="9384032" y="3214958"/>
                  <a:pt x="9384032" y="3214958"/>
                </a:cubicBezTo>
                <a:cubicBezTo>
                  <a:pt x="9383933" y="3217770"/>
                  <a:pt x="9392959" y="3218286"/>
                  <a:pt x="9392959" y="3218286"/>
                </a:cubicBezTo>
                <a:cubicBezTo>
                  <a:pt x="9393057" y="3215474"/>
                  <a:pt x="9402084" y="3215989"/>
                  <a:pt x="9402181" y="3213178"/>
                </a:cubicBezTo>
                <a:cubicBezTo>
                  <a:pt x="9402279" y="3210367"/>
                  <a:pt x="9402279" y="3210367"/>
                  <a:pt x="9402279" y="3210367"/>
                </a:cubicBezTo>
                <a:cubicBezTo>
                  <a:pt x="9402378" y="3207555"/>
                  <a:pt x="9402378" y="3207555"/>
                  <a:pt x="9402378" y="3207555"/>
                </a:cubicBezTo>
                <a:cubicBezTo>
                  <a:pt x="9402378" y="3207555"/>
                  <a:pt x="9402378" y="3207555"/>
                  <a:pt x="9402477" y="3204744"/>
                </a:cubicBezTo>
                <a:cubicBezTo>
                  <a:pt x="9402477" y="3204744"/>
                  <a:pt x="9393449" y="3204228"/>
                  <a:pt x="9393449" y="3204228"/>
                </a:cubicBezTo>
                <a:close/>
                <a:moveTo>
                  <a:pt x="4683226" y="3204228"/>
                </a:moveTo>
                <a:cubicBezTo>
                  <a:pt x="4683226" y="3204228"/>
                  <a:pt x="4683127" y="3207039"/>
                  <a:pt x="4683127" y="3207039"/>
                </a:cubicBezTo>
                <a:cubicBezTo>
                  <a:pt x="4683127" y="3207039"/>
                  <a:pt x="4674102" y="3206523"/>
                  <a:pt x="4674005" y="3209334"/>
                </a:cubicBezTo>
                <a:cubicBezTo>
                  <a:pt x="4673906" y="3212146"/>
                  <a:pt x="4673906" y="3212146"/>
                  <a:pt x="4682932" y="3212662"/>
                </a:cubicBezTo>
                <a:cubicBezTo>
                  <a:pt x="4682932" y="3212662"/>
                  <a:pt x="4682833" y="3215474"/>
                  <a:pt x="4682833" y="3215474"/>
                </a:cubicBezTo>
                <a:cubicBezTo>
                  <a:pt x="4673808" y="3214958"/>
                  <a:pt x="4673808" y="3214958"/>
                  <a:pt x="4673808" y="3214958"/>
                </a:cubicBezTo>
                <a:cubicBezTo>
                  <a:pt x="4673710" y="3217770"/>
                  <a:pt x="4682735" y="3218286"/>
                  <a:pt x="4682735" y="3218286"/>
                </a:cubicBezTo>
                <a:cubicBezTo>
                  <a:pt x="4682833" y="3215474"/>
                  <a:pt x="4691860" y="3215989"/>
                  <a:pt x="4691958" y="3213178"/>
                </a:cubicBezTo>
                <a:cubicBezTo>
                  <a:pt x="4692056" y="3210367"/>
                  <a:pt x="4692056" y="3210367"/>
                  <a:pt x="4692056" y="3210367"/>
                </a:cubicBezTo>
                <a:cubicBezTo>
                  <a:pt x="4692154" y="3207555"/>
                  <a:pt x="4692154" y="3207555"/>
                  <a:pt x="4692154" y="3207555"/>
                </a:cubicBezTo>
                <a:cubicBezTo>
                  <a:pt x="4692154" y="3207555"/>
                  <a:pt x="4692154" y="3207555"/>
                  <a:pt x="4692253" y="3204744"/>
                </a:cubicBezTo>
                <a:cubicBezTo>
                  <a:pt x="4692253" y="3204744"/>
                  <a:pt x="4683226" y="3204228"/>
                  <a:pt x="4683226" y="3204228"/>
                </a:cubicBezTo>
                <a:close/>
                <a:moveTo>
                  <a:pt x="9824556" y="3203730"/>
                </a:moveTo>
                <a:cubicBezTo>
                  <a:pt x="9824451" y="3206743"/>
                  <a:pt x="9824451" y="3206743"/>
                  <a:pt x="9824451" y="3206743"/>
                </a:cubicBezTo>
                <a:cubicBezTo>
                  <a:pt x="9824451" y="3206743"/>
                  <a:pt x="9833478" y="3207259"/>
                  <a:pt x="9833583" y="3204246"/>
                </a:cubicBezTo>
                <a:cubicBezTo>
                  <a:pt x="9833583" y="3204246"/>
                  <a:pt x="9833583" y="3204246"/>
                  <a:pt x="9824556" y="3203730"/>
                </a:cubicBezTo>
                <a:close/>
                <a:moveTo>
                  <a:pt x="5114333" y="3203730"/>
                </a:moveTo>
                <a:cubicBezTo>
                  <a:pt x="5114228" y="3206743"/>
                  <a:pt x="5114228" y="3206743"/>
                  <a:pt x="5114228" y="3206743"/>
                </a:cubicBezTo>
                <a:cubicBezTo>
                  <a:pt x="5114228" y="3206743"/>
                  <a:pt x="5123255" y="3207259"/>
                  <a:pt x="5123360" y="3204246"/>
                </a:cubicBezTo>
                <a:cubicBezTo>
                  <a:pt x="5123360" y="3204246"/>
                  <a:pt x="5123360" y="3204246"/>
                  <a:pt x="5114333" y="3203730"/>
                </a:cubicBezTo>
                <a:close/>
                <a:moveTo>
                  <a:pt x="3214879" y="3202741"/>
                </a:moveTo>
                <a:cubicBezTo>
                  <a:pt x="3213782" y="3206844"/>
                  <a:pt x="3213782" y="3206844"/>
                  <a:pt x="3213782" y="3206844"/>
                </a:cubicBezTo>
                <a:lnTo>
                  <a:pt x="3210148" y="3209689"/>
                </a:lnTo>
                <a:lnTo>
                  <a:pt x="3209159" y="3203512"/>
                </a:lnTo>
                <a:close/>
                <a:moveTo>
                  <a:pt x="9586492" y="3201182"/>
                </a:moveTo>
                <a:cubicBezTo>
                  <a:pt x="9586492" y="3201182"/>
                  <a:pt x="9580475" y="3200837"/>
                  <a:pt x="9580387" y="3203348"/>
                </a:cubicBezTo>
                <a:cubicBezTo>
                  <a:pt x="9583397" y="3203520"/>
                  <a:pt x="9584878" y="3204234"/>
                  <a:pt x="9585620" y="3204591"/>
                </a:cubicBezTo>
                <a:cubicBezTo>
                  <a:pt x="9586361" y="3204947"/>
                  <a:pt x="9586361" y="3204947"/>
                  <a:pt x="9586404" y="3203692"/>
                </a:cubicBezTo>
                <a:cubicBezTo>
                  <a:pt x="9586404" y="3203692"/>
                  <a:pt x="9586492" y="3201182"/>
                  <a:pt x="9586492" y="3201182"/>
                </a:cubicBezTo>
                <a:close/>
                <a:moveTo>
                  <a:pt x="4876269" y="3201182"/>
                </a:moveTo>
                <a:cubicBezTo>
                  <a:pt x="4876269" y="3201182"/>
                  <a:pt x="4870252" y="3200837"/>
                  <a:pt x="4870164" y="3203348"/>
                </a:cubicBezTo>
                <a:cubicBezTo>
                  <a:pt x="4873173" y="3203520"/>
                  <a:pt x="4874655" y="3204234"/>
                  <a:pt x="4875397" y="3204591"/>
                </a:cubicBezTo>
                <a:cubicBezTo>
                  <a:pt x="4876137" y="3204947"/>
                  <a:pt x="4876137" y="3204947"/>
                  <a:pt x="4876181" y="3203692"/>
                </a:cubicBezTo>
                <a:cubicBezTo>
                  <a:pt x="4876181" y="3203692"/>
                  <a:pt x="4876269" y="3201182"/>
                  <a:pt x="4876269" y="3201182"/>
                </a:cubicBezTo>
                <a:close/>
                <a:moveTo>
                  <a:pt x="1412874" y="3199778"/>
                </a:moveTo>
                <a:cubicBezTo>
                  <a:pt x="1424364" y="3200535"/>
                  <a:pt x="1418013" y="3215075"/>
                  <a:pt x="1419297" y="3218899"/>
                </a:cubicBezTo>
                <a:cubicBezTo>
                  <a:pt x="1420582" y="3222724"/>
                  <a:pt x="1423152" y="3230372"/>
                  <a:pt x="1434644" y="3231130"/>
                </a:cubicBezTo>
                <a:cubicBezTo>
                  <a:pt x="1434644" y="3231130"/>
                  <a:pt x="1434644" y="3231130"/>
                  <a:pt x="1444850" y="3228062"/>
                </a:cubicBezTo>
                <a:cubicBezTo>
                  <a:pt x="1446134" y="3231886"/>
                  <a:pt x="1446134" y="3231886"/>
                  <a:pt x="1447419" y="3235709"/>
                </a:cubicBezTo>
                <a:cubicBezTo>
                  <a:pt x="1453165" y="3236088"/>
                  <a:pt x="1455395" y="3234365"/>
                  <a:pt x="1457465" y="3232164"/>
                </a:cubicBezTo>
                <a:lnTo>
                  <a:pt x="1461977" y="3228978"/>
                </a:lnTo>
                <a:lnTo>
                  <a:pt x="1459650" y="3234147"/>
                </a:lnTo>
                <a:lnTo>
                  <a:pt x="1459650" y="3247536"/>
                </a:lnTo>
                <a:lnTo>
                  <a:pt x="1455423" y="3246989"/>
                </a:lnTo>
                <a:cubicBezTo>
                  <a:pt x="1451596" y="3248139"/>
                  <a:pt x="1446814" y="3250630"/>
                  <a:pt x="1442352" y="3254075"/>
                </a:cubicBezTo>
                <a:cubicBezTo>
                  <a:pt x="1439783" y="3246426"/>
                  <a:pt x="1438497" y="3242602"/>
                  <a:pt x="1428291" y="3245669"/>
                </a:cubicBezTo>
                <a:cubicBezTo>
                  <a:pt x="1425721" y="3238021"/>
                  <a:pt x="1423152" y="3230372"/>
                  <a:pt x="1411660" y="3229614"/>
                </a:cubicBezTo>
                <a:cubicBezTo>
                  <a:pt x="1409090" y="3221967"/>
                  <a:pt x="1409090" y="3221967"/>
                  <a:pt x="1403951" y="3206669"/>
                </a:cubicBezTo>
                <a:cubicBezTo>
                  <a:pt x="1403951" y="3206669"/>
                  <a:pt x="1414158" y="3203602"/>
                  <a:pt x="1412874" y="3199778"/>
                </a:cubicBezTo>
                <a:close/>
                <a:moveTo>
                  <a:pt x="3227216" y="3198700"/>
                </a:moveTo>
                <a:lnTo>
                  <a:pt x="3234226" y="3201269"/>
                </a:lnTo>
                <a:cubicBezTo>
                  <a:pt x="3234226" y="3201269"/>
                  <a:pt x="3234226" y="3201269"/>
                  <a:pt x="3234699" y="3206163"/>
                </a:cubicBezTo>
                <a:cubicBezTo>
                  <a:pt x="3235173" y="3211056"/>
                  <a:pt x="3235173" y="3211056"/>
                  <a:pt x="3235173" y="3211056"/>
                </a:cubicBezTo>
                <a:lnTo>
                  <a:pt x="3237705" y="3212954"/>
                </a:lnTo>
                <a:lnTo>
                  <a:pt x="3233376" y="3214840"/>
                </a:lnTo>
                <a:cubicBezTo>
                  <a:pt x="3235442" y="3218960"/>
                  <a:pt x="3237446" y="3225189"/>
                  <a:pt x="3241706" y="3229215"/>
                </a:cubicBezTo>
                <a:cubicBezTo>
                  <a:pt x="3237839" y="3230433"/>
                  <a:pt x="3235284" y="3233567"/>
                  <a:pt x="3233937" y="3237472"/>
                </a:cubicBezTo>
                <a:lnTo>
                  <a:pt x="3233911" y="3238115"/>
                </a:lnTo>
                <a:lnTo>
                  <a:pt x="3230432" y="3233663"/>
                </a:lnTo>
                <a:lnTo>
                  <a:pt x="3235076" y="3227217"/>
                </a:lnTo>
                <a:cubicBezTo>
                  <a:pt x="3234302" y="3224848"/>
                  <a:pt x="3232204" y="3222163"/>
                  <a:pt x="3233849" y="3216008"/>
                </a:cubicBezTo>
                <a:cubicBezTo>
                  <a:pt x="3223267" y="3213479"/>
                  <a:pt x="3224364" y="3209374"/>
                  <a:pt x="3224364" y="3209374"/>
                </a:cubicBezTo>
                <a:cubicBezTo>
                  <a:pt x="3224364" y="3209374"/>
                  <a:pt x="3224912" y="3207322"/>
                  <a:pt x="3225598" y="3204757"/>
                </a:cubicBezTo>
                <a:close/>
                <a:moveTo>
                  <a:pt x="9453937" y="3198631"/>
                </a:moveTo>
                <a:cubicBezTo>
                  <a:pt x="9453838" y="3201455"/>
                  <a:pt x="9453838" y="3201455"/>
                  <a:pt x="9453838" y="3201455"/>
                </a:cubicBezTo>
                <a:cubicBezTo>
                  <a:pt x="9462113" y="3201928"/>
                  <a:pt x="9462014" y="3204753"/>
                  <a:pt x="9462014" y="3204753"/>
                </a:cubicBezTo>
                <a:cubicBezTo>
                  <a:pt x="9462014" y="3204753"/>
                  <a:pt x="9462014" y="3204753"/>
                  <a:pt x="9461915" y="3207577"/>
                </a:cubicBezTo>
                <a:cubicBezTo>
                  <a:pt x="9461915" y="3207577"/>
                  <a:pt x="9461817" y="3210401"/>
                  <a:pt x="9461817" y="3210401"/>
                </a:cubicBezTo>
                <a:cubicBezTo>
                  <a:pt x="9470090" y="3210874"/>
                  <a:pt x="9470090" y="3210874"/>
                  <a:pt x="9469991" y="3213698"/>
                </a:cubicBezTo>
                <a:cubicBezTo>
                  <a:pt x="9469991" y="3213698"/>
                  <a:pt x="9469893" y="3216522"/>
                  <a:pt x="9469893" y="3216522"/>
                </a:cubicBezTo>
                <a:cubicBezTo>
                  <a:pt x="9469794" y="3219346"/>
                  <a:pt x="9453149" y="3221224"/>
                  <a:pt x="9461325" y="3224522"/>
                </a:cubicBezTo>
                <a:cubicBezTo>
                  <a:pt x="9461325" y="3224522"/>
                  <a:pt x="9461325" y="3224522"/>
                  <a:pt x="9469597" y="3224995"/>
                </a:cubicBezTo>
                <a:cubicBezTo>
                  <a:pt x="9469597" y="3224995"/>
                  <a:pt x="9469499" y="3227819"/>
                  <a:pt x="9477773" y="3228293"/>
                </a:cubicBezTo>
                <a:cubicBezTo>
                  <a:pt x="9477871" y="3225469"/>
                  <a:pt x="9477871" y="3225469"/>
                  <a:pt x="9477871" y="3225469"/>
                </a:cubicBezTo>
                <a:cubicBezTo>
                  <a:pt x="9486145" y="3225942"/>
                  <a:pt x="9486145" y="3225942"/>
                  <a:pt x="9486244" y="3223117"/>
                </a:cubicBezTo>
                <a:cubicBezTo>
                  <a:pt x="9486145" y="3225942"/>
                  <a:pt x="9486145" y="3225942"/>
                  <a:pt x="9486145" y="3225942"/>
                </a:cubicBezTo>
                <a:cubicBezTo>
                  <a:pt x="9494417" y="3226415"/>
                  <a:pt x="9485851" y="3234414"/>
                  <a:pt x="9485752" y="3237237"/>
                </a:cubicBezTo>
                <a:cubicBezTo>
                  <a:pt x="9477477" y="3236764"/>
                  <a:pt x="9477477" y="3236764"/>
                  <a:pt x="9477477" y="3236764"/>
                </a:cubicBezTo>
                <a:cubicBezTo>
                  <a:pt x="9477477" y="3236764"/>
                  <a:pt x="9477477" y="3236764"/>
                  <a:pt x="9477378" y="3239590"/>
                </a:cubicBezTo>
                <a:cubicBezTo>
                  <a:pt x="9485653" y="3240062"/>
                  <a:pt x="9485653" y="3240062"/>
                  <a:pt x="9485653" y="3240062"/>
                </a:cubicBezTo>
                <a:cubicBezTo>
                  <a:pt x="9485555" y="3242886"/>
                  <a:pt x="9485555" y="3242886"/>
                  <a:pt x="9485457" y="3245710"/>
                </a:cubicBezTo>
                <a:cubicBezTo>
                  <a:pt x="9493730" y="3246184"/>
                  <a:pt x="9499935" y="3246539"/>
                  <a:pt x="9505119" y="3246482"/>
                </a:cubicBezTo>
                <a:cubicBezTo>
                  <a:pt x="9510301" y="3246424"/>
                  <a:pt x="9514463" y="3245955"/>
                  <a:pt x="9518649" y="3244779"/>
                </a:cubicBezTo>
                <a:cubicBezTo>
                  <a:pt x="9510376" y="3244307"/>
                  <a:pt x="9510376" y="3244307"/>
                  <a:pt x="9510475" y="3241482"/>
                </a:cubicBezTo>
                <a:cubicBezTo>
                  <a:pt x="9510475" y="3241482"/>
                  <a:pt x="9518747" y="3241955"/>
                  <a:pt x="9518845" y="3239131"/>
                </a:cubicBezTo>
                <a:cubicBezTo>
                  <a:pt x="9510573" y="3238658"/>
                  <a:pt x="9510671" y="3235834"/>
                  <a:pt x="9510770" y="3233010"/>
                </a:cubicBezTo>
                <a:cubicBezTo>
                  <a:pt x="9502791" y="3224064"/>
                  <a:pt x="9503087" y="3215591"/>
                  <a:pt x="9503284" y="3209943"/>
                </a:cubicBezTo>
                <a:cubicBezTo>
                  <a:pt x="9503381" y="3207119"/>
                  <a:pt x="9519928" y="3208066"/>
                  <a:pt x="9511755" y="3204768"/>
                </a:cubicBezTo>
                <a:cubicBezTo>
                  <a:pt x="9511853" y="3201943"/>
                  <a:pt x="9511755" y="3204768"/>
                  <a:pt x="9503480" y="3204295"/>
                </a:cubicBezTo>
                <a:cubicBezTo>
                  <a:pt x="9495205" y="3203821"/>
                  <a:pt x="9495205" y="3203821"/>
                  <a:pt x="9495205" y="3203821"/>
                </a:cubicBezTo>
                <a:cubicBezTo>
                  <a:pt x="9478659" y="3202875"/>
                  <a:pt x="9478561" y="3205699"/>
                  <a:pt x="9470286" y="3205226"/>
                </a:cubicBezTo>
                <a:cubicBezTo>
                  <a:pt x="9470385" y="3202402"/>
                  <a:pt x="9470483" y="3199578"/>
                  <a:pt x="9470483" y="3199578"/>
                </a:cubicBezTo>
                <a:cubicBezTo>
                  <a:pt x="9462211" y="3199105"/>
                  <a:pt x="9462211" y="3199105"/>
                  <a:pt x="9462211" y="3199105"/>
                </a:cubicBezTo>
                <a:cubicBezTo>
                  <a:pt x="9462211" y="3199105"/>
                  <a:pt x="9453937" y="3198631"/>
                  <a:pt x="9453937" y="3198631"/>
                </a:cubicBezTo>
                <a:close/>
                <a:moveTo>
                  <a:pt x="4743713" y="3198631"/>
                </a:moveTo>
                <a:cubicBezTo>
                  <a:pt x="4743614" y="3201455"/>
                  <a:pt x="4743614" y="3201455"/>
                  <a:pt x="4743614" y="3201455"/>
                </a:cubicBezTo>
                <a:cubicBezTo>
                  <a:pt x="4751889" y="3201928"/>
                  <a:pt x="4751791" y="3204753"/>
                  <a:pt x="4751791" y="3204753"/>
                </a:cubicBezTo>
                <a:cubicBezTo>
                  <a:pt x="4751791" y="3204753"/>
                  <a:pt x="4751791" y="3204753"/>
                  <a:pt x="4751692" y="3207577"/>
                </a:cubicBezTo>
                <a:cubicBezTo>
                  <a:pt x="4751692" y="3207577"/>
                  <a:pt x="4751593" y="3210401"/>
                  <a:pt x="4751593" y="3210401"/>
                </a:cubicBezTo>
                <a:cubicBezTo>
                  <a:pt x="4759866" y="3210874"/>
                  <a:pt x="4759866" y="3210874"/>
                  <a:pt x="4759768" y="3213698"/>
                </a:cubicBezTo>
                <a:cubicBezTo>
                  <a:pt x="4759768" y="3213698"/>
                  <a:pt x="4759669" y="3216522"/>
                  <a:pt x="4759669" y="3216522"/>
                </a:cubicBezTo>
                <a:cubicBezTo>
                  <a:pt x="4759570" y="3219346"/>
                  <a:pt x="4742925" y="3221224"/>
                  <a:pt x="4751101" y="3224522"/>
                </a:cubicBezTo>
                <a:cubicBezTo>
                  <a:pt x="4751101" y="3224522"/>
                  <a:pt x="4751101" y="3224522"/>
                  <a:pt x="4759373" y="3224995"/>
                </a:cubicBezTo>
                <a:cubicBezTo>
                  <a:pt x="4759373" y="3224995"/>
                  <a:pt x="4759275" y="3227819"/>
                  <a:pt x="4767549" y="3228293"/>
                </a:cubicBezTo>
                <a:cubicBezTo>
                  <a:pt x="4767648" y="3225469"/>
                  <a:pt x="4767648" y="3225469"/>
                  <a:pt x="4767648" y="3225469"/>
                </a:cubicBezTo>
                <a:cubicBezTo>
                  <a:pt x="4775922" y="3225942"/>
                  <a:pt x="4775922" y="3225942"/>
                  <a:pt x="4776020" y="3223117"/>
                </a:cubicBezTo>
                <a:cubicBezTo>
                  <a:pt x="4775922" y="3225942"/>
                  <a:pt x="4775922" y="3225942"/>
                  <a:pt x="4775922" y="3225942"/>
                </a:cubicBezTo>
                <a:cubicBezTo>
                  <a:pt x="4784194" y="3226415"/>
                  <a:pt x="4775627" y="3234414"/>
                  <a:pt x="4775529" y="3237237"/>
                </a:cubicBezTo>
                <a:cubicBezTo>
                  <a:pt x="4767253" y="3236764"/>
                  <a:pt x="4767253" y="3236764"/>
                  <a:pt x="4767253" y="3236764"/>
                </a:cubicBezTo>
                <a:cubicBezTo>
                  <a:pt x="4767253" y="3236764"/>
                  <a:pt x="4767253" y="3236764"/>
                  <a:pt x="4767155" y="3239590"/>
                </a:cubicBezTo>
                <a:cubicBezTo>
                  <a:pt x="4775430" y="3240062"/>
                  <a:pt x="4775430" y="3240062"/>
                  <a:pt x="4775430" y="3240062"/>
                </a:cubicBezTo>
                <a:cubicBezTo>
                  <a:pt x="4775331" y="3242886"/>
                  <a:pt x="4775331" y="3242886"/>
                  <a:pt x="4775233" y="3245710"/>
                </a:cubicBezTo>
                <a:cubicBezTo>
                  <a:pt x="4783506" y="3246184"/>
                  <a:pt x="4789712" y="3246539"/>
                  <a:pt x="4794895" y="3246482"/>
                </a:cubicBezTo>
                <a:cubicBezTo>
                  <a:pt x="4800078" y="3246424"/>
                  <a:pt x="4804239" y="3245955"/>
                  <a:pt x="4808425" y="3244779"/>
                </a:cubicBezTo>
                <a:cubicBezTo>
                  <a:pt x="4800153" y="3244307"/>
                  <a:pt x="4800153" y="3244307"/>
                  <a:pt x="4800251" y="3241482"/>
                </a:cubicBezTo>
                <a:cubicBezTo>
                  <a:pt x="4800251" y="3241482"/>
                  <a:pt x="4808523" y="3241955"/>
                  <a:pt x="4808622" y="3239131"/>
                </a:cubicBezTo>
                <a:cubicBezTo>
                  <a:pt x="4800350" y="3238658"/>
                  <a:pt x="4800448" y="3235834"/>
                  <a:pt x="4800547" y="3233010"/>
                </a:cubicBezTo>
                <a:cubicBezTo>
                  <a:pt x="4792567" y="3224064"/>
                  <a:pt x="4792863" y="3215591"/>
                  <a:pt x="4793060" y="3209943"/>
                </a:cubicBezTo>
                <a:cubicBezTo>
                  <a:pt x="4793159" y="3207119"/>
                  <a:pt x="4809705" y="3208066"/>
                  <a:pt x="4801532" y="3204768"/>
                </a:cubicBezTo>
                <a:cubicBezTo>
                  <a:pt x="4801629" y="3201943"/>
                  <a:pt x="4801532" y="3204768"/>
                  <a:pt x="4793257" y="3204295"/>
                </a:cubicBezTo>
                <a:cubicBezTo>
                  <a:pt x="4784982" y="3203821"/>
                  <a:pt x="4784982" y="3203821"/>
                  <a:pt x="4784982" y="3203821"/>
                </a:cubicBezTo>
                <a:cubicBezTo>
                  <a:pt x="4768436" y="3202875"/>
                  <a:pt x="4768337" y="3205699"/>
                  <a:pt x="4760063" y="3205226"/>
                </a:cubicBezTo>
                <a:cubicBezTo>
                  <a:pt x="4760161" y="3202402"/>
                  <a:pt x="4760260" y="3199578"/>
                  <a:pt x="4760260" y="3199578"/>
                </a:cubicBezTo>
                <a:cubicBezTo>
                  <a:pt x="4751988" y="3199105"/>
                  <a:pt x="4751988" y="3199105"/>
                  <a:pt x="4751988" y="3199105"/>
                </a:cubicBezTo>
                <a:cubicBezTo>
                  <a:pt x="4751988" y="3199105"/>
                  <a:pt x="4743713" y="3198631"/>
                  <a:pt x="4743713" y="3198631"/>
                </a:cubicBezTo>
                <a:close/>
                <a:moveTo>
                  <a:pt x="1446062" y="3198224"/>
                </a:moveTo>
                <a:cubicBezTo>
                  <a:pt x="1446062" y="3198224"/>
                  <a:pt x="1435856" y="3201291"/>
                  <a:pt x="1435856" y="3201291"/>
                </a:cubicBezTo>
                <a:cubicBezTo>
                  <a:pt x="1437140" y="3205115"/>
                  <a:pt x="1437140" y="3205115"/>
                  <a:pt x="1437140" y="3205115"/>
                </a:cubicBezTo>
                <a:cubicBezTo>
                  <a:pt x="1447347" y="3202048"/>
                  <a:pt x="1448632" y="3205873"/>
                  <a:pt x="1449917" y="3209697"/>
                </a:cubicBezTo>
                <a:lnTo>
                  <a:pt x="1448632" y="3205873"/>
                </a:lnTo>
                <a:cubicBezTo>
                  <a:pt x="1447347" y="3202048"/>
                  <a:pt x="1447347" y="3202048"/>
                  <a:pt x="1446062" y="3198224"/>
                </a:cubicBezTo>
                <a:close/>
                <a:moveTo>
                  <a:pt x="9782646" y="3195297"/>
                </a:moveTo>
                <a:cubicBezTo>
                  <a:pt x="9782646" y="3195297"/>
                  <a:pt x="9782542" y="3198309"/>
                  <a:pt x="9782542" y="3198309"/>
                </a:cubicBezTo>
                <a:cubicBezTo>
                  <a:pt x="9791568" y="3198825"/>
                  <a:pt x="9791568" y="3198825"/>
                  <a:pt x="9791568" y="3198825"/>
                </a:cubicBezTo>
                <a:cubicBezTo>
                  <a:pt x="9791568" y="3198825"/>
                  <a:pt x="9791674" y="3195813"/>
                  <a:pt x="9791674" y="3195813"/>
                </a:cubicBezTo>
                <a:cubicBezTo>
                  <a:pt x="9791674" y="3195813"/>
                  <a:pt x="9791674" y="3195813"/>
                  <a:pt x="9782646" y="3195297"/>
                </a:cubicBezTo>
                <a:close/>
                <a:moveTo>
                  <a:pt x="5072423" y="3195297"/>
                </a:moveTo>
                <a:cubicBezTo>
                  <a:pt x="5072423" y="3195297"/>
                  <a:pt x="5072318" y="3198309"/>
                  <a:pt x="5072318" y="3198309"/>
                </a:cubicBezTo>
                <a:cubicBezTo>
                  <a:pt x="5081345" y="3198825"/>
                  <a:pt x="5081345" y="3198825"/>
                  <a:pt x="5081345" y="3198825"/>
                </a:cubicBezTo>
                <a:cubicBezTo>
                  <a:pt x="5081345" y="3198825"/>
                  <a:pt x="5081450" y="3195813"/>
                  <a:pt x="5081450" y="3195813"/>
                </a:cubicBezTo>
                <a:cubicBezTo>
                  <a:pt x="5081450" y="3195813"/>
                  <a:pt x="5081450" y="3195813"/>
                  <a:pt x="5072423" y="3195297"/>
                </a:cubicBezTo>
                <a:close/>
                <a:moveTo>
                  <a:pt x="9427787" y="3192106"/>
                </a:moveTo>
                <a:cubicBezTo>
                  <a:pt x="9419515" y="3191632"/>
                  <a:pt x="9419515" y="3191632"/>
                  <a:pt x="9419418" y="3194412"/>
                </a:cubicBezTo>
                <a:cubicBezTo>
                  <a:pt x="9419418" y="3194412"/>
                  <a:pt x="9419418" y="3194412"/>
                  <a:pt x="9419321" y="3197193"/>
                </a:cubicBezTo>
                <a:cubicBezTo>
                  <a:pt x="9419175" y="3201364"/>
                  <a:pt x="9414917" y="3204604"/>
                  <a:pt x="9412726" y="3207962"/>
                </a:cubicBezTo>
                <a:cubicBezTo>
                  <a:pt x="9410537" y="3211319"/>
                  <a:pt x="9410416" y="3214795"/>
                  <a:pt x="9418545" y="3219439"/>
                </a:cubicBezTo>
                <a:cubicBezTo>
                  <a:pt x="9418545" y="3219439"/>
                  <a:pt x="9418448" y="3222220"/>
                  <a:pt x="9418351" y="3225001"/>
                </a:cubicBezTo>
                <a:cubicBezTo>
                  <a:pt x="9418254" y="3227781"/>
                  <a:pt x="9418254" y="3227781"/>
                  <a:pt x="9418254" y="3227781"/>
                </a:cubicBezTo>
                <a:cubicBezTo>
                  <a:pt x="9418254" y="3227781"/>
                  <a:pt x="9426527" y="3228254"/>
                  <a:pt x="9426527" y="3228254"/>
                </a:cubicBezTo>
                <a:cubicBezTo>
                  <a:pt x="9426623" y="3225475"/>
                  <a:pt x="9426623" y="3225475"/>
                  <a:pt x="9426623" y="3225475"/>
                </a:cubicBezTo>
                <a:cubicBezTo>
                  <a:pt x="9426721" y="3222693"/>
                  <a:pt x="9434995" y="3223166"/>
                  <a:pt x="9435093" y="3220386"/>
                </a:cubicBezTo>
                <a:cubicBezTo>
                  <a:pt x="9435093" y="3220386"/>
                  <a:pt x="9426818" y="3219912"/>
                  <a:pt x="9426818" y="3219912"/>
                </a:cubicBezTo>
                <a:cubicBezTo>
                  <a:pt x="9426818" y="3219912"/>
                  <a:pt x="9426818" y="3219912"/>
                  <a:pt x="9426915" y="3217132"/>
                </a:cubicBezTo>
                <a:cubicBezTo>
                  <a:pt x="9427011" y="3214351"/>
                  <a:pt x="9435286" y="3214825"/>
                  <a:pt x="9435286" y="3214825"/>
                </a:cubicBezTo>
                <a:cubicBezTo>
                  <a:pt x="9427109" y="3211569"/>
                  <a:pt x="9435479" y="3209262"/>
                  <a:pt x="9435479" y="3209262"/>
                </a:cubicBezTo>
                <a:cubicBezTo>
                  <a:pt x="9435577" y="3206483"/>
                  <a:pt x="9427303" y="3206009"/>
                  <a:pt x="9427399" y="3203229"/>
                </a:cubicBezTo>
                <a:cubicBezTo>
                  <a:pt x="9435675" y="3203701"/>
                  <a:pt x="9435675" y="3203701"/>
                  <a:pt x="9435771" y="3200920"/>
                </a:cubicBezTo>
                <a:cubicBezTo>
                  <a:pt x="9435771" y="3200920"/>
                  <a:pt x="9435868" y="3198140"/>
                  <a:pt x="9427691" y="3194886"/>
                </a:cubicBezTo>
                <a:cubicBezTo>
                  <a:pt x="9427787" y="3192106"/>
                  <a:pt x="9427787" y="3192106"/>
                  <a:pt x="9427787" y="3192106"/>
                </a:cubicBezTo>
                <a:close/>
                <a:moveTo>
                  <a:pt x="4717564" y="3192106"/>
                </a:moveTo>
                <a:cubicBezTo>
                  <a:pt x="4709291" y="3191632"/>
                  <a:pt x="4709291" y="3191632"/>
                  <a:pt x="4709194" y="3194412"/>
                </a:cubicBezTo>
                <a:cubicBezTo>
                  <a:pt x="4709194" y="3194412"/>
                  <a:pt x="4709194" y="3194412"/>
                  <a:pt x="4709098" y="3197193"/>
                </a:cubicBezTo>
                <a:cubicBezTo>
                  <a:pt x="4708952" y="3201364"/>
                  <a:pt x="4704693" y="3204604"/>
                  <a:pt x="4702503" y="3207962"/>
                </a:cubicBezTo>
                <a:cubicBezTo>
                  <a:pt x="4700314" y="3211319"/>
                  <a:pt x="4700192" y="3214795"/>
                  <a:pt x="4708321" y="3219439"/>
                </a:cubicBezTo>
                <a:cubicBezTo>
                  <a:pt x="4708321" y="3219439"/>
                  <a:pt x="4708225" y="3222220"/>
                  <a:pt x="4708127" y="3225001"/>
                </a:cubicBezTo>
                <a:cubicBezTo>
                  <a:pt x="4708030" y="3227781"/>
                  <a:pt x="4708030" y="3227781"/>
                  <a:pt x="4708030" y="3227781"/>
                </a:cubicBezTo>
                <a:cubicBezTo>
                  <a:pt x="4708030" y="3227781"/>
                  <a:pt x="4716303" y="3228254"/>
                  <a:pt x="4716303" y="3228254"/>
                </a:cubicBezTo>
                <a:cubicBezTo>
                  <a:pt x="4716400" y="3225475"/>
                  <a:pt x="4716400" y="3225475"/>
                  <a:pt x="4716400" y="3225475"/>
                </a:cubicBezTo>
                <a:cubicBezTo>
                  <a:pt x="4716498" y="3222693"/>
                  <a:pt x="4724771" y="3223166"/>
                  <a:pt x="4724869" y="3220386"/>
                </a:cubicBezTo>
                <a:cubicBezTo>
                  <a:pt x="4724869" y="3220386"/>
                  <a:pt x="4716595" y="3219912"/>
                  <a:pt x="4716595" y="3219912"/>
                </a:cubicBezTo>
                <a:cubicBezTo>
                  <a:pt x="4716595" y="3219912"/>
                  <a:pt x="4716595" y="3219912"/>
                  <a:pt x="4716691" y="3217132"/>
                </a:cubicBezTo>
                <a:cubicBezTo>
                  <a:pt x="4716788" y="3214351"/>
                  <a:pt x="4725062" y="3214825"/>
                  <a:pt x="4725062" y="3214825"/>
                </a:cubicBezTo>
                <a:cubicBezTo>
                  <a:pt x="4716885" y="3211569"/>
                  <a:pt x="4725256" y="3209262"/>
                  <a:pt x="4725256" y="3209262"/>
                </a:cubicBezTo>
                <a:cubicBezTo>
                  <a:pt x="4725353" y="3206483"/>
                  <a:pt x="4717079" y="3206009"/>
                  <a:pt x="4717175" y="3203229"/>
                </a:cubicBezTo>
                <a:cubicBezTo>
                  <a:pt x="4725451" y="3203701"/>
                  <a:pt x="4725451" y="3203701"/>
                  <a:pt x="4725548" y="3200920"/>
                </a:cubicBezTo>
                <a:cubicBezTo>
                  <a:pt x="4725548" y="3200920"/>
                  <a:pt x="4725644" y="3198140"/>
                  <a:pt x="4717467" y="3194886"/>
                </a:cubicBezTo>
                <a:cubicBezTo>
                  <a:pt x="4717564" y="3192106"/>
                  <a:pt x="4717564" y="3192106"/>
                  <a:pt x="4717564" y="3192106"/>
                </a:cubicBezTo>
                <a:close/>
                <a:moveTo>
                  <a:pt x="9909393" y="3191478"/>
                </a:moveTo>
                <a:cubicBezTo>
                  <a:pt x="9909393" y="3191478"/>
                  <a:pt x="9909393" y="3191478"/>
                  <a:pt x="9909288" y="3194490"/>
                </a:cubicBezTo>
                <a:cubicBezTo>
                  <a:pt x="9909288" y="3194490"/>
                  <a:pt x="9918315" y="3195007"/>
                  <a:pt x="9918315" y="3195007"/>
                </a:cubicBezTo>
                <a:cubicBezTo>
                  <a:pt x="9918315" y="3195007"/>
                  <a:pt x="9918315" y="3195007"/>
                  <a:pt x="9918420" y="3191994"/>
                </a:cubicBezTo>
                <a:cubicBezTo>
                  <a:pt x="9918420" y="3191994"/>
                  <a:pt x="9909393" y="3191478"/>
                  <a:pt x="9909393" y="3191478"/>
                </a:cubicBezTo>
                <a:close/>
                <a:moveTo>
                  <a:pt x="5199169" y="3191478"/>
                </a:moveTo>
                <a:cubicBezTo>
                  <a:pt x="5199169" y="3191478"/>
                  <a:pt x="5199169" y="3191478"/>
                  <a:pt x="5199065" y="3194490"/>
                </a:cubicBezTo>
                <a:cubicBezTo>
                  <a:pt x="5199065" y="3194490"/>
                  <a:pt x="5208091" y="3195007"/>
                  <a:pt x="5208091" y="3195007"/>
                </a:cubicBezTo>
                <a:cubicBezTo>
                  <a:pt x="5208091" y="3195007"/>
                  <a:pt x="5208091" y="3195007"/>
                  <a:pt x="5208197" y="3191994"/>
                </a:cubicBezTo>
                <a:cubicBezTo>
                  <a:pt x="5208197" y="3191994"/>
                  <a:pt x="5199169" y="3191478"/>
                  <a:pt x="5199169" y="3191478"/>
                </a:cubicBezTo>
                <a:close/>
                <a:moveTo>
                  <a:pt x="10607316" y="3188069"/>
                </a:moveTo>
                <a:cubicBezTo>
                  <a:pt x="10607905" y="3186137"/>
                  <a:pt x="10611543" y="3187402"/>
                  <a:pt x="10615582" y="3189145"/>
                </a:cubicBezTo>
                <a:lnTo>
                  <a:pt x="10625638" y="3192866"/>
                </a:lnTo>
                <a:lnTo>
                  <a:pt x="10624683" y="3195476"/>
                </a:lnTo>
                <a:cubicBezTo>
                  <a:pt x="10624515" y="3196414"/>
                  <a:pt x="10624817" y="3196807"/>
                  <a:pt x="10626028" y="3196229"/>
                </a:cubicBezTo>
                <a:cubicBezTo>
                  <a:pt x="10626521" y="3189987"/>
                  <a:pt x="10627976" y="3188435"/>
                  <a:pt x="10630877" y="3189624"/>
                </a:cubicBezTo>
                <a:cubicBezTo>
                  <a:pt x="10630864" y="3198211"/>
                  <a:pt x="10627454" y="3211850"/>
                  <a:pt x="10617295" y="3209834"/>
                </a:cubicBezTo>
                <a:cubicBezTo>
                  <a:pt x="10617295" y="3209834"/>
                  <a:pt x="10617783" y="3207885"/>
                  <a:pt x="10617303" y="3205541"/>
                </a:cubicBezTo>
                <a:cubicBezTo>
                  <a:pt x="10614154" y="3207473"/>
                  <a:pt x="10611006" y="3209404"/>
                  <a:pt x="10607859" y="3210799"/>
                </a:cubicBezTo>
                <a:lnTo>
                  <a:pt x="10603487" y="3211742"/>
                </a:lnTo>
                <a:lnTo>
                  <a:pt x="10603705" y="3207691"/>
                </a:lnTo>
                <a:cubicBezTo>
                  <a:pt x="10604969" y="3204148"/>
                  <a:pt x="10606317" y="3200927"/>
                  <a:pt x="10604958" y="3195794"/>
                </a:cubicBezTo>
                <a:cubicBezTo>
                  <a:pt x="10604958" y="3195794"/>
                  <a:pt x="10606227" y="3196430"/>
                  <a:pt x="10606227" y="3196430"/>
                </a:cubicBezTo>
                <a:cubicBezTo>
                  <a:pt x="10612573" y="3199605"/>
                  <a:pt x="10612573" y="3199605"/>
                  <a:pt x="10612573" y="3199605"/>
                </a:cubicBezTo>
                <a:cubicBezTo>
                  <a:pt x="10612573" y="3199605"/>
                  <a:pt x="10613842" y="3200241"/>
                  <a:pt x="10614431" y="3198309"/>
                </a:cubicBezTo>
                <a:cubicBezTo>
                  <a:pt x="10614431" y="3198309"/>
                  <a:pt x="10613161" y="3197674"/>
                  <a:pt x="10613161" y="3197674"/>
                </a:cubicBezTo>
                <a:cubicBezTo>
                  <a:pt x="10606816" y="3194498"/>
                  <a:pt x="10606816" y="3194498"/>
                  <a:pt x="10606816" y="3194498"/>
                </a:cubicBezTo>
                <a:cubicBezTo>
                  <a:pt x="10605547" y="3193863"/>
                  <a:pt x="10605547" y="3193863"/>
                  <a:pt x="10606136" y="3191931"/>
                </a:cubicBezTo>
                <a:cubicBezTo>
                  <a:pt x="10611213" y="3194473"/>
                  <a:pt x="10605458" y="3189365"/>
                  <a:pt x="10607316" y="3188069"/>
                </a:cubicBezTo>
                <a:close/>
                <a:moveTo>
                  <a:pt x="5897093" y="3188069"/>
                </a:moveTo>
                <a:cubicBezTo>
                  <a:pt x="5897680" y="3186137"/>
                  <a:pt x="5901318" y="3187402"/>
                  <a:pt x="5905359" y="3189145"/>
                </a:cubicBezTo>
                <a:lnTo>
                  <a:pt x="5915415" y="3192866"/>
                </a:lnTo>
                <a:lnTo>
                  <a:pt x="5914459" y="3195476"/>
                </a:lnTo>
                <a:cubicBezTo>
                  <a:pt x="5914291" y="3196414"/>
                  <a:pt x="5914593" y="3196807"/>
                  <a:pt x="5915804" y="3196229"/>
                </a:cubicBezTo>
                <a:cubicBezTo>
                  <a:pt x="5916298" y="3189987"/>
                  <a:pt x="5917753" y="3188435"/>
                  <a:pt x="5920654" y="3189624"/>
                </a:cubicBezTo>
                <a:cubicBezTo>
                  <a:pt x="5920641" y="3198211"/>
                  <a:pt x="5917231" y="3211850"/>
                  <a:pt x="5907072" y="3209834"/>
                </a:cubicBezTo>
                <a:cubicBezTo>
                  <a:pt x="5907072" y="3209834"/>
                  <a:pt x="5907559" y="3207885"/>
                  <a:pt x="5907080" y="3205541"/>
                </a:cubicBezTo>
                <a:cubicBezTo>
                  <a:pt x="5903930" y="3207473"/>
                  <a:pt x="5900783" y="3209404"/>
                  <a:pt x="5897635" y="3210799"/>
                </a:cubicBezTo>
                <a:lnTo>
                  <a:pt x="5893261" y="3211742"/>
                </a:lnTo>
                <a:lnTo>
                  <a:pt x="5893481" y="3207691"/>
                </a:lnTo>
                <a:cubicBezTo>
                  <a:pt x="5894745" y="3204148"/>
                  <a:pt x="5896092" y="3200927"/>
                  <a:pt x="5894733" y="3195794"/>
                </a:cubicBezTo>
                <a:cubicBezTo>
                  <a:pt x="5894733" y="3195794"/>
                  <a:pt x="5896003" y="3196430"/>
                  <a:pt x="5896003" y="3196430"/>
                </a:cubicBezTo>
                <a:cubicBezTo>
                  <a:pt x="5902349" y="3199605"/>
                  <a:pt x="5902349" y="3199605"/>
                  <a:pt x="5902349" y="3199605"/>
                </a:cubicBezTo>
                <a:cubicBezTo>
                  <a:pt x="5902349" y="3199605"/>
                  <a:pt x="5903619" y="3200241"/>
                  <a:pt x="5904206" y="3198309"/>
                </a:cubicBezTo>
                <a:cubicBezTo>
                  <a:pt x="5904206" y="3198309"/>
                  <a:pt x="5902938" y="3197674"/>
                  <a:pt x="5902938" y="3197674"/>
                </a:cubicBezTo>
                <a:cubicBezTo>
                  <a:pt x="5896592" y="3194498"/>
                  <a:pt x="5896592" y="3194498"/>
                  <a:pt x="5896592" y="3194498"/>
                </a:cubicBezTo>
                <a:cubicBezTo>
                  <a:pt x="5895324" y="3193863"/>
                  <a:pt x="5895324" y="3193863"/>
                  <a:pt x="5895913" y="3191931"/>
                </a:cubicBezTo>
                <a:cubicBezTo>
                  <a:pt x="5900990" y="3194473"/>
                  <a:pt x="5895234" y="3189365"/>
                  <a:pt x="5897093" y="3188069"/>
                </a:cubicBezTo>
                <a:close/>
                <a:moveTo>
                  <a:pt x="544420" y="3186903"/>
                </a:moveTo>
                <a:cubicBezTo>
                  <a:pt x="533456" y="3190198"/>
                  <a:pt x="533456" y="3190198"/>
                  <a:pt x="533456" y="3190198"/>
                </a:cubicBezTo>
                <a:cubicBezTo>
                  <a:pt x="533456" y="3190198"/>
                  <a:pt x="533456" y="3190198"/>
                  <a:pt x="534849" y="3194345"/>
                </a:cubicBezTo>
                <a:cubicBezTo>
                  <a:pt x="534849" y="3194345"/>
                  <a:pt x="545813" y="3191051"/>
                  <a:pt x="544420" y="3186903"/>
                </a:cubicBezTo>
                <a:close/>
                <a:moveTo>
                  <a:pt x="656983" y="3186567"/>
                </a:moveTo>
                <a:cubicBezTo>
                  <a:pt x="656983" y="3186567"/>
                  <a:pt x="646018" y="3189863"/>
                  <a:pt x="646018" y="3189863"/>
                </a:cubicBezTo>
                <a:lnTo>
                  <a:pt x="647296" y="3193665"/>
                </a:lnTo>
                <a:cubicBezTo>
                  <a:pt x="658260" y="3190371"/>
                  <a:pt x="658260" y="3190371"/>
                  <a:pt x="658260" y="3190371"/>
                </a:cubicBezTo>
                <a:cubicBezTo>
                  <a:pt x="658260" y="3190371"/>
                  <a:pt x="656983" y="3186567"/>
                  <a:pt x="656983" y="3186567"/>
                </a:cubicBezTo>
                <a:close/>
                <a:moveTo>
                  <a:pt x="9393679" y="3176067"/>
                </a:moveTo>
                <a:cubicBezTo>
                  <a:pt x="9393679" y="3176067"/>
                  <a:pt x="9385308" y="3178356"/>
                  <a:pt x="9385212" y="3181117"/>
                </a:cubicBezTo>
                <a:cubicBezTo>
                  <a:pt x="9393487" y="3181591"/>
                  <a:pt x="9393391" y="3184352"/>
                  <a:pt x="9393391" y="3184352"/>
                </a:cubicBezTo>
                <a:cubicBezTo>
                  <a:pt x="9401759" y="3182063"/>
                  <a:pt x="9418211" y="3185771"/>
                  <a:pt x="9418501" y="3177488"/>
                </a:cubicBezTo>
                <a:cubicBezTo>
                  <a:pt x="9410226" y="3177014"/>
                  <a:pt x="9401855" y="3179303"/>
                  <a:pt x="9393679" y="3176067"/>
                </a:cubicBezTo>
                <a:close/>
                <a:moveTo>
                  <a:pt x="4683455" y="3176067"/>
                </a:moveTo>
                <a:cubicBezTo>
                  <a:pt x="4683455" y="3176067"/>
                  <a:pt x="4675085" y="3178356"/>
                  <a:pt x="4674988" y="3181117"/>
                </a:cubicBezTo>
                <a:cubicBezTo>
                  <a:pt x="4683263" y="3181591"/>
                  <a:pt x="4683167" y="3184352"/>
                  <a:pt x="4683167" y="3184352"/>
                </a:cubicBezTo>
                <a:cubicBezTo>
                  <a:pt x="4691535" y="3182063"/>
                  <a:pt x="4707988" y="3185771"/>
                  <a:pt x="4708277" y="3177488"/>
                </a:cubicBezTo>
                <a:cubicBezTo>
                  <a:pt x="4700002" y="3177014"/>
                  <a:pt x="4691632" y="3179303"/>
                  <a:pt x="4683455" y="3176067"/>
                </a:cubicBezTo>
                <a:close/>
                <a:moveTo>
                  <a:pt x="9496935" y="3175936"/>
                </a:moveTo>
                <a:cubicBezTo>
                  <a:pt x="9496935" y="3175936"/>
                  <a:pt x="9487908" y="3175420"/>
                  <a:pt x="9487803" y="3178433"/>
                </a:cubicBezTo>
                <a:cubicBezTo>
                  <a:pt x="9487803" y="3178433"/>
                  <a:pt x="9496830" y="3178949"/>
                  <a:pt x="9496830" y="3178949"/>
                </a:cubicBezTo>
                <a:cubicBezTo>
                  <a:pt x="9496830" y="3178949"/>
                  <a:pt x="9496830" y="3178949"/>
                  <a:pt x="9496935" y="3175936"/>
                </a:cubicBezTo>
                <a:close/>
                <a:moveTo>
                  <a:pt x="4786711" y="3175936"/>
                </a:moveTo>
                <a:cubicBezTo>
                  <a:pt x="4786711" y="3175936"/>
                  <a:pt x="4777684" y="3175420"/>
                  <a:pt x="4777580" y="3178433"/>
                </a:cubicBezTo>
                <a:cubicBezTo>
                  <a:pt x="4777580" y="3178433"/>
                  <a:pt x="4786606" y="3178949"/>
                  <a:pt x="4786606" y="3178949"/>
                </a:cubicBezTo>
                <a:cubicBezTo>
                  <a:pt x="4786606" y="3178949"/>
                  <a:pt x="4786606" y="3178949"/>
                  <a:pt x="4786711" y="3175936"/>
                </a:cubicBezTo>
                <a:close/>
                <a:moveTo>
                  <a:pt x="9708010" y="3174426"/>
                </a:moveTo>
                <a:lnTo>
                  <a:pt x="9707922" y="3176936"/>
                </a:lnTo>
                <a:cubicBezTo>
                  <a:pt x="9707922" y="3176936"/>
                  <a:pt x="9709426" y="3177022"/>
                  <a:pt x="9710190" y="3176752"/>
                </a:cubicBezTo>
                <a:close/>
                <a:moveTo>
                  <a:pt x="4997787" y="3174426"/>
                </a:moveTo>
                <a:lnTo>
                  <a:pt x="4997698" y="3176936"/>
                </a:lnTo>
                <a:cubicBezTo>
                  <a:pt x="4997698" y="3176936"/>
                  <a:pt x="4999203" y="3177022"/>
                  <a:pt x="4999966" y="3176752"/>
                </a:cubicBezTo>
                <a:close/>
                <a:moveTo>
                  <a:pt x="9615677" y="3173950"/>
                </a:moveTo>
                <a:lnTo>
                  <a:pt x="9616610" y="3174847"/>
                </a:lnTo>
                <a:cubicBezTo>
                  <a:pt x="9615531" y="3175479"/>
                  <a:pt x="9613398" y="3176049"/>
                  <a:pt x="9613351" y="3177432"/>
                </a:cubicBezTo>
                <a:close/>
                <a:moveTo>
                  <a:pt x="4905453" y="3173950"/>
                </a:moveTo>
                <a:lnTo>
                  <a:pt x="4906387" y="3174847"/>
                </a:lnTo>
                <a:cubicBezTo>
                  <a:pt x="4905308" y="3175479"/>
                  <a:pt x="4903174" y="3176049"/>
                  <a:pt x="4903127" y="3177432"/>
                </a:cubicBezTo>
                <a:close/>
                <a:moveTo>
                  <a:pt x="9017043" y="3173852"/>
                </a:moveTo>
                <a:cubicBezTo>
                  <a:pt x="9017043" y="3173852"/>
                  <a:pt x="9010938" y="3175377"/>
                  <a:pt x="9010938" y="3175377"/>
                </a:cubicBezTo>
                <a:cubicBezTo>
                  <a:pt x="9011659" y="3180382"/>
                  <a:pt x="9011659" y="3180382"/>
                  <a:pt x="9011659" y="3180382"/>
                </a:cubicBezTo>
                <a:cubicBezTo>
                  <a:pt x="9012380" y="3185387"/>
                  <a:pt x="9012380" y="3185387"/>
                  <a:pt x="9013101" y="3190393"/>
                </a:cubicBezTo>
                <a:cubicBezTo>
                  <a:pt x="9019206" y="3188867"/>
                  <a:pt x="9019206" y="3188867"/>
                  <a:pt x="9019206" y="3188867"/>
                </a:cubicBezTo>
                <a:cubicBezTo>
                  <a:pt x="9018483" y="3183861"/>
                  <a:pt x="9018483" y="3183861"/>
                  <a:pt x="9017763" y="3178856"/>
                </a:cubicBezTo>
                <a:cubicBezTo>
                  <a:pt x="9017763" y="3178856"/>
                  <a:pt x="9017763" y="3178856"/>
                  <a:pt x="9017043" y="3173852"/>
                </a:cubicBezTo>
                <a:close/>
                <a:moveTo>
                  <a:pt x="4306819" y="3173852"/>
                </a:moveTo>
                <a:cubicBezTo>
                  <a:pt x="4306819" y="3173852"/>
                  <a:pt x="4300714" y="3175377"/>
                  <a:pt x="4300714" y="3175377"/>
                </a:cubicBezTo>
                <a:cubicBezTo>
                  <a:pt x="4301435" y="3180382"/>
                  <a:pt x="4301435" y="3180382"/>
                  <a:pt x="4301435" y="3180382"/>
                </a:cubicBezTo>
                <a:cubicBezTo>
                  <a:pt x="4302156" y="3185387"/>
                  <a:pt x="4302156" y="3185387"/>
                  <a:pt x="4302877" y="3190393"/>
                </a:cubicBezTo>
                <a:cubicBezTo>
                  <a:pt x="4308982" y="3188867"/>
                  <a:pt x="4308982" y="3188867"/>
                  <a:pt x="4308982" y="3188867"/>
                </a:cubicBezTo>
                <a:cubicBezTo>
                  <a:pt x="4308260" y="3183861"/>
                  <a:pt x="4308260" y="3183861"/>
                  <a:pt x="4307540" y="3178856"/>
                </a:cubicBezTo>
                <a:cubicBezTo>
                  <a:pt x="4307540" y="3178856"/>
                  <a:pt x="4307540" y="3178856"/>
                  <a:pt x="4306819" y="3173852"/>
                </a:cubicBezTo>
                <a:close/>
                <a:moveTo>
                  <a:pt x="9928215" y="3170419"/>
                </a:moveTo>
                <a:cubicBezTo>
                  <a:pt x="9928215" y="3170419"/>
                  <a:pt x="9928111" y="3173432"/>
                  <a:pt x="9928111" y="3173432"/>
                </a:cubicBezTo>
                <a:cubicBezTo>
                  <a:pt x="9934128" y="3173776"/>
                  <a:pt x="9934128" y="3173776"/>
                  <a:pt x="9934233" y="3170762"/>
                </a:cubicBezTo>
                <a:cubicBezTo>
                  <a:pt x="9934233" y="3170762"/>
                  <a:pt x="9928215" y="3170419"/>
                  <a:pt x="9928215" y="3170419"/>
                </a:cubicBezTo>
                <a:close/>
                <a:moveTo>
                  <a:pt x="5217992" y="3170419"/>
                </a:moveTo>
                <a:cubicBezTo>
                  <a:pt x="5217992" y="3170419"/>
                  <a:pt x="5217887" y="3173432"/>
                  <a:pt x="5217887" y="3173432"/>
                </a:cubicBezTo>
                <a:cubicBezTo>
                  <a:pt x="5223904" y="3173776"/>
                  <a:pt x="5223904" y="3173776"/>
                  <a:pt x="5224010" y="3170762"/>
                </a:cubicBezTo>
                <a:cubicBezTo>
                  <a:pt x="5224010" y="3170762"/>
                  <a:pt x="5217992" y="3170419"/>
                  <a:pt x="5217992" y="3170419"/>
                </a:cubicBezTo>
                <a:close/>
                <a:moveTo>
                  <a:pt x="9910166" y="3169387"/>
                </a:moveTo>
                <a:cubicBezTo>
                  <a:pt x="9910113" y="3170894"/>
                  <a:pt x="9907830" y="3171517"/>
                  <a:pt x="9906676" y="3172206"/>
                </a:cubicBezTo>
                <a:cubicBezTo>
                  <a:pt x="9905519" y="3172895"/>
                  <a:pt x="9905494" y="3173648"/>
                  <a:pt x="9909955" y="3175412"/>
                </a:cubicBezTo>
                <a:cubicBezTo>
                  <a:pt x="9909955" y="3175412"/>
                  <a:pt x="9918981" y="3175928"/>
                  <a:pt x="9919085" y="3172916"/>
                </a:cubicBezTo>
                <a:cubicBezTo>
                  <a:pt x="9910061" y="3172399"/>
                  <a:pt x="9910166" y="3169387"/>
                  <a:pt x="9910166" y="3169387"/>
                </a:cubicBezTo>
                <a:close/>
                <a:moveTo>
                  <a:pt x="5199943" y="3169387"/>
                </a:moveTo>
                <a:cubicBezTo>
                  <a:pt x="5199889" y="3170894"/>
                  <a:pt x="5197607" y="3171517"/>
                  <a:pt x="5196453" y="3172206"/>
                </a:cubicBezTo>
                <a:cubicBezTo>
                  <a:pt x="5195296" y="3172895"/>
                  <a:pt x="5195270" y="3173648"/>
                  <a:pt x="5199731" y="3175412"/>
                </a:cubicBezTo>
                <a:cubicBezTo>
                  <a:pt x="5199731" y="3175412"/>
                  <a:pt x="5208757" y="3175928"/>
                  <a:pt x="5208862" y="3172916"/>
                </a:cubicBezTo>
                <a:cubicBezTo>
                  <a:pt x="5199837" y="3172399"/>
                  <a:pt x="5199943" y="3169387"/>
                  <a:pt x="5199943" y="3169387"/>
                </a:cubicBezTo>
                <a:close/>
                <a:moveTo>
                  <a:pt x="562633" y="3169248"/>
                </a:moveTo>
                <a:cubicBezTo>
                  <a:pt x="563795" y="3172705"/>
                  <a:pt x="563795" y="3172705"/>
                  <a:pt x="564957" y="3176163"/>
                </a:cubicBezTo>
                <a:cubicBezTo>
                  <a:pt x="564957" y="3176163"/>
                  <a:pt x="572267" y="3173966"/>
                  <a:pt x="572267" y="3173966"/>
                </a:cubicBezTo>
                <a:cubicBezTo>
                  <a:pt x="571106" y="3170508"/>
                  <a:pt x="569944" y="3167052"/>
                  <a:pt x="562633" y="3169248"/>
                </a:cubicBezTo>
                <a:close/>
                <a:moveTo>
                  <a:pt x="3205177" y="3167017"/>
                </a:moveTo>
                <a:cubicBezTo>
                  <a:pt x="3205651" y="3171912"/>
                  <a:pt x="3222019" y="3163751"/>
                  <a:pt x="3222493" y="3168646"/>
                </a:cubicBezTo>
                <a:cubicBezTo>
                  <a:pt x="3223439" y="3178434"/>
                  <a:pt x="3223912" y="3183326"/>
                  <a:pt x="3232806" y="3186588"/>
                </a:cubicBezTo>
                <a:cubicBezTo>
                  <a:pt x="3233279" y="3191482"/>
                  <a:pt x="3233279" y="3191482"/>
                  <a:pt x="3233279" y="3191482"/>
                </a:cubicBezTo>
                <a:lnTo>
                  <a:pt x="3233442" y="3193160"/>
                </a:lnTo>
                <a:lnTo>
                  <a:pt x="3228750" y="3192959"/>
                </a:lnTo>
                <a:cubicBezTo>
                  <a:pt x="3229847" y="3188856"/>
                  <a:pt x="3229847" y="3188856"/>
                  <a:pt x="3219265" y="3186325"/>
                </a:cubicBezTo>
                <a:cubicBezTo>
                  <a:pt x="3219265" y="3186325"/>
                  <a:pt x="3218168" y="3190429"/>
                  <a:pt x="3218168" y="3190429"/>
                </a:cubicBezTo>
                <a:lnTo>
                  <a:pt x="3208500" y="3199397"/>
                </a:lnTo>
                <a:lnTo>
                  <a:pt x="3208017" y="3196382"/>
                </a:lnTo>
                <a:cubicBezTo>
                  <a:pt x="3208017" y="3196382"/>
                  <a:pt x="3199597" y="3198014"/>
                  <a:pt x="3199597" y="3198014"/>
                </a:cubicBezTo>
                <a:cubicBezTo>
                  <a:pt x="3199597" y="3198014"/>
                  <a:pt x="3200071" y="3202908"/>
                  <a:pt x="3200543" y="3207802"/>
                </a:cubicBezTo>
                <a:lnTo>
                  <a:pt x="3198226" y="3208425"/>
                </a:lnTo>
                <a:lnTo>
                  <a:pt x="3193937" y="3202100"/>
                </a:lnTo>
                <a:lnTo>
                  <a:pt x="3194699" y="3194644"/>
                </a:lnTo>
                <a:lnTo>
                  <a:pt x="3199124" y="3193121"/>
                </a:lnTo>
                <a:cubicBezTo>
                  <a:pt x="3198651" y="3188226"/>
                  <a:pt x="3215492" y="3184959"/>
                  <a:pt x="3223439" y="3178434"/>
                </a:cubicBezTo>
                <a:cubicBezTo>
                  <a:pt x="3214545" y="3175173"/>
                  <a:pt x="3206598" y="3181700"/>
                  <a:pt x="3205177" y="3167017"/>
                </a:cubicBezTo>
                <a:close/>
                <a:moveTo>
                  <a:pt x="9715830" y="3166321"/>
                </a:moveTo>
                <a:cubicBezTo>
                  <a:pt x="9708308" y="3165891"/>
                  <a:pt x="9708308" y="3165891"/>
                  <a:pt x="9708202" y="3168904"/>
                </a:cubicBezTo>
                <a:cubicBezTo>
                  <a:pt x="9708150" y="3170409"/>
                  <a:pt x="9710004" y="3171270"/>
                  <a:pt x="9712824" y="3171432"/>
                </a:cubicBezTo>
                <a:cubicBezTo>
                  <a:pt x="9715645" y="3171593"/>
                  <a:pt x="9719433" y="3171055"/>
                  <a:pt x="9723247" y="3169764"/>
                </a:cubicBezTo>
                <a:cubicBezTo>
                  <a:pt x="9715724" y="3169334"/>
                  <a:pt x="9715830" y="3166321"/>
                  <a:pt x="9715830" y="3166321"/>
                </a:cubicBezTo>
                <a:close/>
                <a:moveTo>
                  <a:pt x="5005606" y="3166321"/>
                </a:moveTo>
                <a:cubicBezTo>
                  <a:pt x="4998084" y="3165891"/>
                  <a:pt x="4998084" y="3165891"/>
                  <a:pt x="4997979" y="3168904"/>
                </a:cubicBezTo>
                <a:cubicBezTo>
                  <a:pt x="4997926" y="3170409"/>
                  <a:pt x="4999781" y="3171270"/>
                  <a:pt x="5002601" y="3171432"/>
                </a:cubicBezTo>
                <a:cubicBezTo>
                  <a:pt x="5005422" y="3171593"/>
                  <a:pt x="5009210" y="3171055"/>
                  <a:pt x="5013023" y="3169764"/>
                </a:cubicBezTo>
                <a:cubicBezTo>
                  <a:pt x="5005501" y="3169334"/>
                  <a:pt x="5005606" y="3166321"/>
                  <a:pt x="5005606" y="3166321"/>
                </a:cubicBezTo>
                <a:close/>
                <a:moveTo>
                  <a:pt x="9732447" y="3165258"/>
                </a:moveTo>
                <a:cubicBezTo>
                  <a:pt x="9732360" y="3167769"/>
                  <a:pt x="9741386" y="3168286"/>
                  <a:pt x="9750323" y="3171313"/>
                </a:cubicBezTo>
                <a:cubicBezTo>
                  <a:pt x="9750499" y="3166290"/>
                  <a:pt x="9732447" y="3165258"/>
                  <a:pt x="9732447" y="3165258"/>
                </a:cubicBezTo>
                <a:close/>
                <a:moveTo>
                  <a:pt x="5022223" y="3165258"/>
                </a:moveTo>
                <a:cubicBezTo>
                  <a:pt x="5022136" y="3167769"/>
                  <a:pt x="5031163" y="3168286"/>
                  <a:pt x="5040100" y="3171313"/>
                </a:cubicBezTo>
                <a:cubicBezTo>
                  <a:pt x="5040275" y="3166290"/>
                  <a:pt x="5022223" y="3165258"/>
                  <a:pt x="5022223" y="3165258"/>
                </a:cubicBezTo>
                <a:close/>
                <a:moveTo>
                  <a:pt x="9799385" y="3163805"/>
                </a:moveTo>
                <a:cubicBezTo>
                  <a:pt x="9796564" y="3163643"/>
                  <a:pt x="9792777" y="3164182"/>
                  <a:pt x="9792724" y="3165689"/>
                </a:cubicBezTo>
                <a:cubicBezTo>
                  <a:pt x="9792724" y="3165689"/>
                  <a:pt x="9800245" y="3166118"/>
                  <a:pt x="9800245" y="3166118"/>
                </a:cubicBezTo>
                <a:cubicBezTo>
                  <a:pt x="9804059" y="3164827"/>
                  <a:pt x="9802205" y="3163966"/>
                  <a:pt x="9799385" y="3163805"/>
                </a:cubicBezTo>
                <a:close/>
                <a:moveTo>
                  <a:pt x="5089161" y="3163805"/>
                </a:moveTo>
                <a:cubicBezTo>
                  <a:pt x="5086340" y="3163643"/>
                  <a:pt x="5082553" y="3164182"/>
                  <a:pt x="5082501" y="3165689"/>
                </a:cubicBezTo>
                <a:cubicBezTo>
                  <a:pt x="5082501" y="3165689"/>
                  <a:pt x="5090022" y="3166118"/>
                  <a:pt x="5090022" y="3166118"/>
                </a:cubicBezTo>
                <a:cubicBezTo>
                  <a:pt x="5093836" y="3164827"/>
                  <a:pt x="5091982" y="3163966"/>
                  <a:pt x="5089161" y="3163805"/>
                </a:cubicBezTo>
                <a:close/>
                <a:moveTo>
                  <a:pt x="11389663" y="3161204"/>
                </a:moveTo>
                <a:cubicBezTo>
                  <a:pt x="11383776" y="3158791"/>
                  <a:pt x="11382339" y="3164543"/>
                  <a:pt x="11380400" y="3167976"/>
                </a:cubicBezTo>
                <a:cubicBezTo>
                  <a:pt x="11382122" y="3169738"/>
                  <a:pt x="11383382" y="3170650"/>
                  <a:pt x="11384362" y="3170986"/>
                </a:cubicBezTo>
                <a:cubicBezTo>
                  <a:pt x="11385342" y="3171322"/>
                  <a:pt x="11386045" y="3171082"/>
                  <a:pt x="11386654" y="3170539"/>
                </a:cubicBezTo>
                <a:cubicBezTo>
                  <a:pt x="11387872" y="3169453"/>
                  <a:pt x="11388716" y="3167157"/>
                  <a:pt x="11390667" y="3165843"/>
                </a:cubicBezTo>
                <a:cubicBezTo>
                  <a:pt x="11389687" y="3165442"/>
                  <a:pt x="11388705" y="3165038"/>
                  <a:pt x="11389663" y="3161204"/>
                </a:cubicBezTo>
                <a:close/>
                <a:moveTo>
                  <a:pt x="6679438" y="3161204"/>
                </a:moveTo>
                <a:cubicBezTo>
                  <a:pt x="6673553" y="3158791"/>
                  <a:pt x="6672115" y="3164543"/>
                  <a:pt x="6670176" y="3167976"/>
                </a:cubicBezTo>
                <a:cubicBezTo>
                  <a:pt x="6671898" y="3169738"/>
                  <a:pt x="6673158" y="3170650"/>
                  <a:pt x="6674138" y="3170986"/>
                </a:cubicBezTo>
                <a:cubicBezTo>
                  <a:pt x="6675119" y="3171322"/>
                  <a:pt x="6675821" y="3171082"/>
                  <a:pt x="6676431" y="3170539"/>
                </a:cubicBezTo>
                <a:cubicBezTo>
                  <a:pt x="6677648" y="3169453"/>
                  <a:pt x="6678492" y="3167157"/>
                  <a:pt x="6680443" y="3165843"/>
                </a:cubicBezTo>
                <a:cubicBezTo>
                  <a:pt x="6679463" y="3165442"/>
                  <a:pt x="6678482" y="3165038"/>
                  <a:pt x="6679438" y="3161204"/>
                </a:cubicBezTo>
                <a:close/>
                <a:moveTo>
                  <a:pt x="10615568" y="3161029"/>
                </a:moveTo>
                <a:lnTo>
                  <a:pt x="10616398" y="3161263"/>
                </a:lnTo>
                <a:lnTo>
                  <a:pt x="10616175" y="3161427"/>
                </a:lnTo>
                <a:close/>
                <a:moveTo>
                  <a:pt x="5905345" y="3161029"/>
                </a:moveTo>
                <a:lnTo>
                  <a:pt x="5906174" y="3161263"/>
                </a:lnTo>
                <a:lnTo>
                  <a:pt x="5905951" y="3161427"/>
                </a:lnTo>
                <a:close/>
                <a:moveTo>
                  <a:pt x="1459650" y="3157994"/>
                </a:moveTo>
                <a:lnTo>
                  <a:pt x="1459650" y="3171782"/>
                </a:lnTo>
                <a:lnTo>
                  <a:pt x="1463892" y="3170105"/>
                </a:lnTo>
                <a:cubicBezTo>
                  <a:pt x="1468418" y="3166890"/>
                  <a:pt x="1466754" y="3162414"/>
                  <a:pt x="1461949" y="3160684"/>
                </a:cubicBezTo>
                <a:close/>
                <a:moveTo>
                  <a:pt x="590480" y="3156312"/>
                </a:moveTo>
                <a:cubicBezTo>
                  <a:pt x="579516" y="3159606"/>
                  <a:pt x="579516" y="3159606"/>
                  <a:pt x="579516" y="3159606"/>
                </a:cubicBezTo>
                <a:cubicBezTo>
                  <a:pt x="575270" y="3164943"/>
                  <a:pt x="575890" y="3166786"/>
                  <a:pt x="579098" y="3167345"/>
                </a:cubicBezTo>
                <a:cubicBezTo>
                  <a:pt x="580700" y="3167625"/>
                  <a:pt x="582950" y="3167582"/>
                  <a:pt x="585561" y="3167495"/>
                </a:cubicBezTo>
                <a:cubicBezTo>
                  <a:pt x="588172" y="3167409"/>
                  <a:pt x="591145" y="3167276"/>
                  <a:pt x="594197" y="3167374"/>
                </a:cubicBezTo>
                <a:cubicBezTo>
                  <a:pt x="592958" y="3163687"/>
                  <a:pt x="592958" y="3163687"/>
                  <a:pt x="590480" y="3156312"/>
                </a:cubicBezTo>
                <a:close/>
                <a:moveTo>
                  <a:pt x="9571486" y="3156053"/>
                </a:moveTo>
                <a:cubicBezTo>
                  <a:pt x="9554437" y="3155077"/>
                  <a:pt x="9545913" y="3154591"/>
                  <a:pt x="9545816" y="3157351"/>
                </a:cubicBezTo>
                <a:cubicBezTo>
                  <a:pt x="9545721" y="3160112"/>
                  <a:pt x="9554341" y="3157840"/>
                  <a:pt x="9554341" y="3157840"/>
                </a:cubicBezTo>
                <a:cubicBezTo>
                  <a:pt x="9562866" y="3158327"/>
                  <a:pt x="9554341" y="3157840"/>
                  <a:pt x="9554245" y="3160600"/>
                </a:cubicBezTo>
                <a:cubicBezTo>
                  <a:pt x="9554245" y="3160600"/>
                  <a:pt x="9562769" y="3161088"/>
                  <a:pt x="9562769" y="3161088"/>
                </a:cubicBezTo>
                <a:cubicBezTo>
                  <a:pt x="9562769" y="3161088"/>
                  <a:pt x="9562673" y="3163850"/>
                  <a:pt x="9562673" y="3163850"/>
                </a:cubicBezTo>
                <a:cubicBezTo>
                  <a:pt x="9562576" y="3166611"/>
                  <a:pt x="9562480" y="3169373"/>
                  <a:pt x="9562384" y="3172133"/>
                </a:cubicBezTo>
                <a:cubicBezTo>
                  <a:pt x="9562287" y="3174895"/>
                  <a:pt x="9553763" y="3174407"/>
                  <a:pt x="9553667" y="3177169"/>
                </a:cubicBezTo>
                <a:cubicBezTo>
                  <a:pt x="9553570" y="3179930"/>
                  <a:pt x="9562191" y="3177656"/>
                  <a:pt x="9562095" y="3180418"/>
                </a:cubicBezTo>
                <a:cubicBezTo>
                  <a:pt x="9553570" y="3179930"/>
                  <a:pt x="9545046" y="3179443"/>
                  <a:pt x="9544949" y="3182204"/>
                </a:cubicBezTo>
                <a:cubicBezTo>
                  <a:pt x="9553475" y="3182692"/>
                  <a:pt x="9553378" y="3185453"/>
                  <a:pt x="9561807" y="3188702"/>
                </a:cubicBezTo>
                <a:cubicBezTo>
                  <a:pt x="9578855" y="3189678"/>
                  <a:pt x="9596289" y="3179606"/>
                  <a:pt x="9570909" y="3172621"/>
                </a:cubicBezTo>
                <a:cubicBezTo>
                  <a:pt x="9562384" y="3172133"/>
                  <a:pt x="9562384" y="3172133"/>
                  <a:pt x="9562384" y="3172133"/>
                </a:cubicBezTo>
                <a:cubicBezTo>
                  <a:pt x="9562480" y="3169373"/>
                  <a:pt x="9571101" y="3167099"/>
                  <a:pt x="9571198" y="3164337"/>
                </a:cubicBezTo>
                <a:cubicBezTo>
                  <a:pt x="9571198" y="3164337"/>
                  <a:pt x="9571294" y="3161575"/>
                  <a:pt x="9571294" y="3161575"/>
                </a:cubicBezTo>
                <a:cubicBezTo>
                  <a:pt x="9571391" y="3158814"/>
                  <a:pt x="9571486" y="3156053"/>
                  <a:pt x="9571486" y="3156053"/>
                </a:cubicBezTo>
                <a:close/>
                <a:moveTo>
                  <a:pt x="4861263" y="3156053"/>
                </a:moveTo>
                <a:cubicBezTo>
                  <a:pt x="4844214" y="3155077"/>
                  <a:pt x="4835689" y="3154591"/>
                  <a:pt x="4835593" y="3157351"/>
                </a:cubicBezTo>
                <a:cubicBezTo>
                  <a:pt x="4835497" y="3160112"/>
                  <a:pt x="4844118" y="3157840"/>
                  <a:pt x="4844118" y="3157840"/>
                </a:cubicBezTo>
                <a:cubicBezTo>
                  <a:pt x="4852642" y="3158327"/>
                  <a:pt x="4844118" y="3157840"/>
                  <a:pt x="4844021" y="3160600"/>
                </a:cubicBezTo>
                <a:cubicBezTo>
                  <a:pt x="4844021" y="3160600"/>
                  <a:pt x="4852546" y="3161088"/>
                  <a:pt x="4852546" y="3161088"/>
                </a:cubicBezTo>
                <a:cubicBezTo>
                  <a:pt x="4852546" y="3161088"/>
                  <a:pt x="4852449" y="3163850"/>
                  <a:pt x="4852449" y="3163850"/>
                </a:cubicBezTo>
                <a:cubicBezTo>
                  <a:pt x="4852352" y="3166611"/>
                  <a:pt x="4852257" y="3169373"/>
                  <a:pt x="4852160" y="3172133"/>
                </a:cubicBezTo>
                <a:cubicBezTo>
                  <a:pt x="4852063" y="3174895"/>
                  <a:pt x="4843539" y="3174407"/>
                  <a:pt x="4843443" y="3177169"/>
                </a:cubicBezTo>
                <a:cubicBezTo>
                  <a:pt x="4843347" y="3179930"/>
                  <a:pt x="4851968" y="3177656"/>
                  <a:pt x="4851871" y="3180418"/>
                </a:cubicBezTo>
                <a:cubicBezTo>
                  <a:pt x="4843347" y="3179930"/>
                  <a:pt x="4834822" y="3179443"/>
                  <a:pt x="4834726" y="3182204"/>
                </a:cubicBezTo>
                <a:cubicBezTo>
                  <a:pt x="4843251" y="3182692"/>
                  <a:pt x="4843154" y="3185453"/>
                  <a:pt x="4851583" y="3188702"/>
                </a:cubicBezTo>
                <a:cubicBezTo>
                  <a:pt x="4868631" y="3189678"/>
                  <a:pt x="4886065" y="3179606"/>
                  <a:pt x="4860685" y="3172621"/>
                </a:cubicBezTo>
                <a:cubicBezTo>
                  <a:pt x="4852160" y="3172133"/>
                  <a:pt x="4852160" y="3172133"/>
                  <a:pt x="4852160" y="3172133"/>
                </a:cubicBezTo>
                <a:cubicBezTo>
                  <a:pt x="4852257" y="3169373"/>
                  <a:pt x="4860878" y="3167099"/>
                  <a:pt x="4860975" y="3164337"/>
                </a:cubicBezTo>
                <a:cubicBezTo>
                  <a:pt x="4860975" y="3164337"/>
                  <a:pt x="4861070" y="3161575"/>
                  <a:pt x="4861070" y="3161575"/>
                </a:cubicBezTo>
                <a:cubicBezTo>
                  <a:pt x="4861167" y="3158814"/>
                  <a:pt x="4861263" y="3156053"/>
                  <a:pt x="4861263" y="3156053"/>
                </a:cubicBezTo>
                <a:close/>
                <a:moveTo>
                  <a:pt x="9428297" y="3155912"/>
                </a:moveTo>
                <a:cubicBezTo>
                  <a:pt x="9419271" y="3155395"/>
                  <a:pt x="9419184" y="3157907"/>
                  <a:pt x="9419095" y="3160417"/>
                </a:cubicBezTo>
                <a:cubicBezTo>
                  <a:pt x="9428122" y="3160934"/>
                  <a:pt x="9428122" y="3160934"/>
                  <a:pt x="9428122" y="3160934"/>
                </a:cubicBezTo>
                <a:cubicBezTo>
                  <a:pt x="9428211" y="3158423"/>
                  <a:pt x="9428297" y="3155912"/>
                  <a:pt x="9428297" y="3155912"/>
                </a:cubicBezTo>
                <a:close/>
                <a:moveTo>
                  <a:pt x="4718074" y="3155912"/>
                </a:moveTo>
                <a:cubicBezTo>
                  <a:pt x="4709048" y="3155395"/>
                  <a:pt x="4708960" y="3157907"/>
                  <a:pt x="4708872" y="3160417"/>
                </a:cubicBezTo>
                <a:cubicBezTo>
                  <a:pt x="4717898" y="3160934"/>
                  <a:pt x="4717898" y="3160934"/>
                  <a:pt x="4717898" y="3160934"/>
                </a:cubicBezTo>
                <a:cubicBezTo>
                  <a:pt x="4717987" y="3158423"/>
                  <a:pt x="4718074" y="3155912"/>
                  <a:pt x="4718074" y="3155912"/>
                </a:cubicBezTo>
                <a:close/>
                <a:moveTo>
                  <a:pt x="9395200" y="3154020"/>
                </a:moveTo>
                <a:cubicBezTo>
                  <a:pt x="9395013" y="3159375"/>
                  <a:pt x="9394827" y="3164731"/>
                  <a:pt x="9394733" y="3167409"/>
                </a:cubicBezTo>
                <a:cubicBezTo>
                  <a:pt x="9394733" y="3167409"/>
                  <a:pt x="9394733" y="3167409"/>
                  <a:pt x="9394640" y="3170087"/>
                </a:cubicBezTo>
                <a:cubicBezTo>
                  <a:pt x="9394640" y="3170087"/>
                  <a:pt x="9394733" y="3167409"/>
                  <a:pt x="9403760" y="3167925"/>
                </a:cubicBezTo>
                <a:cubicBezTo>
                  <a:pt x="9394827" y="3164731"/>
                  <a:pt x="9395013" y="3159375"/>
                  <a:pt x="9395200" y="3154020"/>
                </a:cubicBezTo>
                <a:close/>
                <a:moveTo>
                  <a:pt x="4684976" y="3154020"/>
                </a:moveTo>
                <a:cubicBezTo>
                  <a:pt x="4684790" y="3159375"/>
                  <a:pt x="4684603" y="3164731"/>
                  <a:pt x="4684510" y="3167409"/>
                </a:cubicBezTo>
                <a:cubicBezTo>
                  <a:pt x="4684510" y="3167409"/>
                  <a:pt x="4684510" y="3167409"/>
                  <a:pt x="4684416" y="3170087"/>
                </a:cubicBezTo>
                <a:cubicBezTo>
                  <a:pt x="4684416" y="3170087"/>
                  <a:pt x="4684510" y="3167409"/>
                  <a:pt x="4693536" y="3167925"/>
                </a:cubicBezTo>
                <a:cubicBezTo>
                  <a:pt x="4684603" y="3164731"/>
                  <a:pt x="4684790" y="3159375"/>
                  <a:pt x="4684976" y="3154020"/>
                </a:cubicBezTo>
                <a:close/>
                <a:moveTo>
                  <a:pt x="1473257" y="3152157"/>
                </a:moveTo>
                <a:lnTo>
                  <a:pt x="1473321" y="3152718"/>
                </a:lnTo>
                <a:cubicBezTo>
                  <a:pt x="1473526" y="3154514"/>
                  <a:pt x="1467328" y="3154005"/>
                  <a:pt x="1467533" y="3155801"/>
                </a:cubicBezTo>
                <a:cubicBezTo>
                  <a:pt x="1468355" y="3162990"/>
                  <a:pt x="1480961" y="3165805"/>
                  <a:pt x="1475583" y="3172485"/>
                </a:cubicBezTo>
                <a:cubicBezTo>
                  <a:pt x="1475788" y="3174281"/>
                  <a:pt x="1469588" y="3173773"/>
                  <a:pt x="1469588" y="3173773"/>
                </a:cubicBezTo>
                <a:cubicBezTo>
                  <a:pt x="1464005" y="3178654"/>
                  <a:pt x="1482401" y="3178384"/>
                  <a:pt x="1470617" y="3182758"/>
                </a:cubicBezTo>
                <a:cubicBezTo>
                  <a:pt x="1464418" y="3182249"/>
                  <a:pt x="1469588" y="3173773"/>
                  <a:pt x="1463594" y="3175061"/>
                </a:cubicBezTo>
                <a:lnTo>
                  <a:pt x="1459650" y="3175908"/>
                </a:lnTo>
                <a:lnTo>
                  <a:pt x="1459650" y="3211583"/>
                </a:lnTo>
                <a:lnTo>
                  <a:pt x="1456787" y="3213422"/>
                </a:lnTo>
                <a:cubicBezTo>
                  <a:pt x="1454396" y="3214667"/>
                  <a:pt x="1451844" y="3215433"/>
                  <a:pt x="1451202" y="3213521"/>
                </a:cubicBezTo>
                <a:cubicBezTo>
                  <a:pt x="1446098" y="3215055"/>
                  <a:pt x="1441950" y="3215250"/>
                  <a:pt x="1438577" y="3214618"/>
                </a:cubicBezTo>
                <a:cubicBezTo>
                  <a:pt x="1428460" y="3212724"/>
                  <a:pt x="1425328" y="3203403"/>
                  <a:pt x="1424364" y="3200535"/>
                </a:cubicBezTo>
                <a:cubicBezTo>
                  <a:pt x="1433286" y="3193643"/>
                  <a:pt x="1433286" y="3193643"/>
                  <a:pt x="1432002" y="3189819"/>
                </a:cubicBezTo>
                <a:cubicBezTo>
                  <a:pt x="1430716" y="3185994"/>
                  <a:pt x="1421795" y="3192886"/>
                  <a:pt x="1420510" y="3189062"/>
                </a:cubicBezTo>
                <a:cubicBezTo>
                  <a:pt x="1420510" y="3189062"/>
                  <a:pt x="1419225" y="3185238"/>
                  <a:pt x="1417940" y="3181413"/>
                </a:cubicBezTo>
                <a:cubicBezTo>
                  <a:pt x="1416656" y="3177589"/>
                  <a:pt x="1415370" y="3173765"/>
                  <a:pt x="1415370" y="3173765"/>
                </a:cubicBezTo>
                <a:cubicBezTo>
                  <a:pt x="1415370" y="3173765"/>
                  <a:pt x="1415370" y="3173765"/>
                  <a:pt x="1414086" y="3169940"/>
                </a:cubicBezTo>
                <a:cubicBezTo>
                  <a:pt x="1425578" y="3170697"/>
                  <a:pt x="1438353" y="3175279"/>
                  <a:pt x="1445991" y="3164562"/>
                </a:cubicBezTo>
                <a:cubicBezTo>
                  <a:pt x="1435784" y="3167630"/>
                  <a:pt x="1444706" y="3160738"/>
                  <a:pt x="1443420" y="3156913"/>
                </a:cubicBezTo>
                <a:cubicBezTo>
                  <a:pt x="1444706" y="3160738"/>
                  <a:pt x="1442135" y="3153089"/>
                  <a:pt x="1453628" y="3153846"/>
                </a:cubicBezTo>
                <a:cubicBezTo>
                  <a:pt x="1454912" y="3157670"/>
                  <a:pt x="1454912" y="3157670"/>
                  <a:pt x="1465119" y="3154602"/>
                </a:cubicBezTo>
                <a:close/>
                <a:moveTo>
                  <a:pt x="7980103" y="3150834"/>
                </a:moveTo>
                <a:lnTo>
                  <a:pt x="7980405" y="3154342"/>
                </a:lnTo>
                <a:lnTo>
                  <a:pt x="7974223" y="3156954"/>
                </a:lnTo>
                <a:lnTo>
                  <a:pt x="7974338" y="3155509"/>
                </a:lnTo>
                <a:close/>
                <a:moveTo>
                  <a:pt x="3269879" y="3150834"/>
                </a:moveTo>
                <a:lnTo>
                  <a:pt x="3270181" y="3154342"/>
                </a:lnTo>
                <a:lnTo>
                  <a:pt x="3263999" y="3156954"/>
                </a:lnTo>
                <a:lnTo>
                  <a:pt x="3264114" y="3155509"/>
                </a:lnTo>
                <a:close/>
                <a:moveTo>
                  <a:pt x="519517" y="3148712"/>
                </a:moveTo>
                <a:cubicBezTo>
                  <a:pt x="519517" y="3148712"/>
                  <a:pt x="519517" y="3148712"/>
                  <a:pt x="512208" y="3150908"/>
                </a:cubicBezTo>
                <a:cubicBezTo>
                  <a:pt x="513368" y="3154366"/>
                  <a:pt x="514531" y="3157822"/>
                  <a:pt x="521841" y="3155626"/>
                </a:cubicBezTo>
                <a:cubicBezTo>
                  <a:pt x="521841" y="3155626"/>
                  <a:pt x="522190" y="3156662"/>
                  <a:pt x="523908" y="3157287"/>
                </a:cubicBezTo>
                <a:cubicBezTo>
                  <a:pt x="525627" y="3157913"/>
                  <a:pt x="528717" y="3158126"/>
                  <a:pt x="534199" y="3156479"/>
                </a:cubicBezTo>
                <a:cubicBezTo>
                  <a:pt x="532805" y="3152331"/>
                  <a:pt x="532805" y="3152331"/>
                  <a:pt x="532805" y="3152331"/>
                </a:cubicBezTo>
                <a:cubicBezTo>
                  <a:pt x="532805" y="3152331"/>
                  <a:pt x="520447" y="3151476"/>
                  <a:pt x="521841" y="3155626"/>
                </a:cubicBezTo>
                <a:cubicBezTo>
                  <a:pt x="521841" y="3155626"/>
                  <a:pt x="520679" y="3152169"/>
                  <a:pt x="519517" y="3148712"/>
                </a:cubicBezTo>
                <a:close/>
                <a:moveTo>
                  <a:pt x="9973461" y="3148004"/>
                </a:moveTo>
                <a:lnTo>
                  <a:pt x="9974015" y="3150216"/>
                </a:lnTo>
                <a:lnTo>
                  <a:pt x="9972671" y="3153649"/>
                </a:lnTo>
                <a:lnTo>
                  <a:pt x="9969935" y="3153832"/>
                </a:lnTo>
                <a:cubicBezTo>
                  <a:pt x="9970032" y="3151049"/>
                  <a:pt x="9961625" y="3150568"/>
                  <a:pt x="9961625" y="3150568"/>
                </a:cubicBezTo>
                <a:close/>
                <a:moveTo>
                  <a:pt x="5263237" y="3148004"/>
                </a:moveTo>
                <a:lnTo>
                  <a:pt x="5263792" y="3150216"/>
                </a:lnTo>
                <a:lnTo>
                  <a:pt x="5262447" y="3153649"/>
                </a:lnTo>
                <a:lnTo>
                  <a:pt x="5259711" y="3153832"/>
                </a:lnTo>
                <a:cubicBezTo>
                  <a:pt x="5259809" y="3151049"/>
                  <a:pt x="5251402" y="3150568"/>
                  <a:pt x="5251402" y="3150568"/>
                </a:cubicBezTo>
                <a:close/>
                <a:moveTo>
                  <a:pt x="10038542" y="3143861"/>
                </a:moveTo>
                <a:cubicBezTo>
                  <a:pt x="10040491" y="3147062"/>
                  <a:pt x="10043029" y="3148334"/>
                  <a:pt x="10044299" y="3148968"/>
                </a:cubicBezTo>
                <a:cubicBezTo>
                  <a:pt x="10054543" y="3158548"/>
                  <a:pt x="10045839" y="3163098"/>
                  <a:pt x="10044660" y="3166960"/>
                </a:cubicBezTo>
                <a:cubicBezTo>
                  <a:pt x="10043571" y="3175321"/>
                  <a:pt x="10041123" y="3178549"/>
                  <a:pt x="10039944" y="3182412"/>
                </a:cubicBezTo>
                <a:cubicBezTo>
                  <a:pt x="10038946" y="3195270"/>
                  <a:pt x="10032371" y="3212017"/>
                  <a:pt x="10031963" y="3222944"/>
                </a:cubicBezTo>
                <a:cubicBezTo>
                  <a:pt x="10035680" y="3220352"/>
                  <a:pt x="10030104" y="3224242"/>
                  <a:pt x="10035860" y="3229348"/>
                </a:cubicBezTo>
                <a:cubicBezTo>
                  <a:pt x="10026429" y="3260251"/>
                  <a:pt x="10019287" y="3295638"/>
                  <a:pt x="10012960" y="3332548"/>
                </a:cubicBezTo>
                <a:lnTo>
                  <a:pt x="10005175" y="3381115"/>
                </a:lnTo>
                <a:lnTo>
                  <a:pt x="9997293" y="3383147"/>
                </a:lnTo>
                <a:cubicBezTo>
                  <a:pt x="9996143" y="3383709"/>
                  <a:pt x="9996121" y="3384337"/>
                  <a:pt x="9996077" y="3385592"/>
                </a:cubicBezTo>
                <a:cubicBezTo>
                  <a:pt x="10000591" y="3385849"/>
                  <a:pt x="10002848" y="3385978"/>
                  <a:pt x="10003975" y="3386043"/>
                </a:cubicBezTo>
                <a:lnTo>
                  <a:pt x="10004381" y="3386066"/>
                </a:lnTo>
                <a:lnTo>
                  <a:pt x="9995410" y="3442026"/>
                </a:lnTo>
                <a:lnTo>
                  <a:pt x="9994628" y="3441517"/>
                </a:lnTo>
                <a:cubicBezTo>
                  <a:pt x="9990439" y="3439182"/>
                  <a:pt x="9986249" y="3436846"/>
                  <a:pt x="9986395" y="3432662"/>
                </a:cubicBezTo>
                <a:cubicBezTo>
                  <a:pt x="9982133" y="3432419"/>
                  <a:pt x="9978954" y="3431712"/>
                  <a:pt x="9976318" y="3430776"/>
                </a:cubicBezTo>
                <a:lnTo>
                  <a:pt x="9973002" y="3429185"/>
                </a:lnTo>
                <a:lnTo>
                  <a:pt x="9973787" y="3423149"/>
                </a:lnTo>
                <a:cubicBezTo>
                  <a:pt x="9974376" y="3421217"/>
                  <a:pt x="9974966" y="3419286"/>
                  <a:pt x="9976145" y="3415423"/>
                </a:cubicBezTo>
                <a:cubicBezTo>
                  <a:pt x="9976145" y="3415423"/>
                  <a:pt x="9973607" y="3414153"/>
                  <a:pt x="9972339" y="3413518"/>
                </a:cubicBezTo>
                <a:cubicBezTo>
                  <a:pt x="9971069" y="3412883"/>
                  <a:pt x="9969799" y="3412248"/>
                  <a:pt x="9969799" y="3412248"/>
                </a:cubicBezTo>
                <a:cubicBezTo>
                  <a:pt x="9969890" y="3416745"/>
                  <a:pt x="9969300" y="3418677"/>
                  <a:pt x="9968711" y="3420608"/>
                </a:cubicBezTo>
                <a:lnTo>
                  <a:pt x="9966975" y="3426296"/>
                </a:lnTo>
                <a:lnTo>
                  <a:pt x="9962666" y="3424231"/>
                </a:lnTo>
                <a:lnTo>
                  <a:pt x="9958010" y="3423359"/>
                </a:lnTo>
                <a:lnTo>
                  <a:pt x="9960325" y="3417524"/>
                </a:lnTo>
                <a:cubicBezTo>
                  <a:pt x="9962593" y="3413092"/>
                  <a:pt x="9964383" y="3408424"/>
                  <a:pt x="9957018" y="3401397"/>
                </a:cubicBezTo>
                <a:cubicBezTo>
                  <a:pt x="9957018" y="3401397"/>
                  <a:pt x="9957018" y="3401397"/>
                  <a:pt x="9957608" y="3399466"/>
                </a:cubicBezTo>
                <a:cubicBezTo>
                  <a:pt x="9962005" y="3399441"/>
                  <a:pt x="9964452" y="3396213"/>
                  <a:pt x="9968170" y="3393621"/>
                </a:cubicBezTo>
                <a:cubicBezTo>
                  <a:pt x="9969439" y="3394255"/>
                  <a:pt x="9969439" y="3394255"/>
                  <a:pt x="9969439" y="3394255"/>
                </a:cubicBezTo>
                <a:cubicBezTo>
                  <a:pt x="9970708" y="3394891"/>
                  <a:pt x="9971342" y="3395208"/>
                  <a:pt x="9971819" y="3395447"/>
                </a:cubicBezTo>
                <a:lnTo>
                  <a:pt x="9971977" y="3395526"/>
                </a:lnTo>
                <a:cubicBezTo>
                  <a:pt x="9965132" y="3398780"/>
                  <a:pt x="9970798" y="3399389"/>
                  <a:pt x="9975965" y="3406427"/>
                </a:cubicBezTo>
                <a:cubicBezTo>
                  <a:pt x="9977824" y="3405131"/>
                  <a:pt x="9984668" y="3401878"/>
                  <a:pt x="9978322" y="3398702"/>
                </a:cubicBezTo>
                <a:cubicBezTo>
                  <a:pt x="9977053" y="3398067"/>
                  <a:pt x="9977053" y="3398067"/>
                  <a:pt x="9977053" y="3398067"/>
                </a:cubicBezTo>
                <a:cubicBezTo>
                  <a:pt x="9976374" y="3395500"/>
                  <a:pt x="9973836" y="3394230"/>
                  <a:pt x="9971298" y="3392959"/>
                </a:cubicBezTo>
                <a:cubicBezTo>
                  <a:pt x="9971298" y="3392959"/>
                  <a:pt x="9971298" y="3392959"/>
                  <a:pt x="9970028" y="3392324"/>
                </a:cubicBezTo>
                <a:cubicBezTo>
                  <a:pt x="9969349" y="3389757"/>
                  <a:pt x="9969938" y="3387826"/>
                  <a:pt x="9967400" y="3386557"/>
                </a:cubicBezTo>
                <a:cubicBezTo>
                  <a:pt x="9971796" y="3386531"/>
                  <a:pt x="9974335" y="3387800"/>
                  <a:pt x="9977463" y="3387139"/>
                </a:cubicBezTo>
                <a:cubicBezTo>
                  <a:pt x="9972386" y="3384600"/>
                  <a:pt x="9969258" y="3385259"/>
                  <a:pt x="9968578" y="3382693"/>
                </a:cubicBezTo>
                <a:cubicBezTo>
                  <a:pt x="9966539" y="3374994"/>
                  <a:pt x="9984987" y="3386453"/>
                  <a:pt x="9977282" y="3378144"/>
                </a:cubicBezTo>
                <a:cubicBezTo>
                  <a:pt x="9978461" y="3374281"/>
                  <a:pt x="9969078" y="3376263"/>
                  <a:pt x="9971526" y="3373036"/>
                </a:cubicBezTo>
                <a:cubicBezTo>
                  <a:pt x="9974653" y="3372375"/>
                  <a:pt x="9975923" y="3373011"/>
                  <a:pt x="9977193" y="3373646"/>
                </a:cubicBezTo>
                <a:cubicBezTo>
                  <a:pt x="9979051" y="3372349"/>
                  <a:pt x="9979051" y="3372349"/>
                  <a:pt x="9979051" y="3372349"/>
                </a:cubicBezTo>
                <a:cubicBezTo>
                  <a:pt x="9980909" y="3371053"/>
                  <a:pt x="9982768" y="3369757"/>
                  <a:pt x="9982768" y="3369757"/>
                </a:cubicBezTo>
                <a:cubicBezTo>
                  <a:pt x="9983357" y="3367826"/>
                  <a:pt x="9982678" y="3365258"/>
                  <a:pt x="9980139" y="3363989"/>
                </a:cubicBezTo>
                <a:cubicBezTo>
                  <a:pt x="9978870" y="3363354"/>
                  <a:pt x="9978870" y="3363354"/>
                  <a:pt x="9978870" y="3363354"/>
                </a:cubicBezTo>
                <a:cubicBezTo>
                  <a:pt x="9976332" y="3362083"/>
                  <a:pt x="9975062" y="3361448"/>
                  <a:pt x="9972525" y="3360177"/>
                </a:cubicBezTo>
                <a:cubicBezTo>
                  <a:pt x="9972525" y="3360177"/>
                  <a:pt x="9970667" y="3361474"/>
                  <a:pt x="9969397" y="3360838"/>
                </a:cubicBezTo>
                <a:cubicBezTo>
                  <a:pt x="9971165" y="3355045"/>
                  <a:pt x="9976741" y="3351156"/>
                  <a:pt x="9986124" y="3349172"/>
                </a:cubicBezTo>
                <a:lnTo>
                  <a:pt x="9986288" y="3348587"/>
                </a:lnTo>
                <a:lnTo>
                  <a:pt x="9987192" y="3348611"/>
                </a:lnTo>
                <a:cubicBezTo>
                  <a:pt x="9988328" y="3348425"/>
                  <a:pt x="9988346" y="3347922"/>
                  <a:pt x="9988381" y="3346918"/>
                </a:cubicBezTo>
                <a:lnTo>
                  <a:pt x="9986782" y="3346827"/>
                </a:lnTo>
                <a:lnTo>
                  <a:pt x="9988610" y="3340317"/>
                </a:lnTo>
                <a:lnTo>
                  <a:pt x="9989595" y="3340951"/>
                </a:lnTo>
                <a:cubicBezTo>
                  <a:pt x="9989695" y="3338106"/>
                  <a:pt x="9998219" y="3338593"/>
                  <a:pt x="9998219" y="3338593"/>
                </a:cubicBezTo>
                <a:cubicBezTo>
                  <a:pt x="9998219" y="3338593"/>
                  <a:pt x="9998219" y="3338593"/>
                  <a:pt x="10006644" y="3341925"/>
                </a:cubicBezTo>
                <a:cubicBezTo>
                  <a:pt x="10006644" y="3341925"/>
                  <a:pt x="10006644" y="3341925"/>
                  <a:pt x="10006744" y="3339079"/>
                </a:cubicBezTo>
                <a:cubicBezTo>
                  <a:pt x="10006744" y="3339079"/>
                  <a:pt x="10006744" y="3339079"/>
                  <a:pt x="10006843" y="3336236"/>
                </a:cubicBezTo>
                <a:cubicBezTo>
                  <a:pt x="10007042" y="3330545"/>
                  <a:pt x="9989992" y="3329571"/>
                  <a:pt x="9998716" y="3324367"/>
                </a:cubicBezTo>
                <a:lnTo>
                  <a:pt x="9996654" y="3324250"/>
                </a:lnTo>
                <a:lnTo>
                  <a:pt x="9997470" y="3321542"/>
                </a:lnTo>
                <a:lnTo>
                  <a:pt x="9998308" y="3321613"/>
                </a:lnTo>
                <a:lnTo>
                  <a:pt x="9997646" y="3320957"/>
                </a:lnTo>
                <a:lnTo>
                  <a:pt x="10000062" y="3312942"/>
                </a:lnTo>
                <a:lnTo>
                  <a:pt x="9996021" y="3301848"/>
                </a:lnTo>
                <a:lnTo>
                  <a:pt x="9998984" y="3302248"/>
                </a:lnTo>
                <a:cubicBezTo>
                  <a:pt x="9999072" y="3299736"/>
                  <a:pt x="9999072" y="3299736"/>
                  <a:pt x="9999159" y="3297226"/>
                </a:cubicBezTo>
                <a:lnTo>
                  <a:pt x="9994765" y="3297314"/>
                </a:lnTo>
                <a:lnTo>
                  <a:pt x="9999841" y="3289246"/>
                </a:lnTo>
                <a:cubicBezTo>
                  <a:pt x="10001983" y="3286422"/>
                  <a:pt x="10003966" y="3283518"/>
                  <a:pt x="10004216" y="3280304"/>
                </a:cubicBezTo>
                <a:cubicBezTo>
                  <a:pt x="10003876" y="3279021"/>
                  <a:pt x="10002584" y="3277260"/>
                  <a:pt x="10001452" y="3275580"/>
                </a:cubicBezTo>
                <a:lnTo>
                  <a:pt x="9999948" y="3272057"/>
                </a:lnTo>
                <a:lnTo>
                  <a:pt x="10000037" y="3271979"/>
                </a:lnTo>
                <a:lnTo>
                  <a:pt x="9999916" y="3271983"/>
                </a:lnTo>
                <a:lnTo>
                  <a:pt x="9999639" y="3271334"/>
                </a:lnTo>
                <a:lnTo>
                  <a:pt x="10000087" y="3269117"/>
                </a:lnTo>
                <a:lnTo>
                  <a:pt x="10000140" y="3269111"/>
                </a:lnTo>
                <a:lnTo>
                  <a:pt x="10000151" y="3268798"/>
                </a:lnTo>
                <a:lnTo>
                  <a:pt x="10001781" y="3260716"/>
                </a:lnTo>
                <a:cubicBezTo>
                  <a:pt x="10002813" y="3257337"/>
                  <a:pt x="10004015" y="3254599"/>
                  <a:pt x="10004945" y="3253951"/>
                </a:cubicBezTo>
                <a:cubicBezTo>
                  <a:pt x="10004945" y="3253951"/>
                  <a:pt x="10010700" y="3259058"/>
                  <a:pt x="10010700" y="3259058"/>
                </a:cubicBezTo>
                <a:cubicBezTo>
                  <a:pt x="10017954" y="3244877"/>
                  <a:pt x="10013875" y="3229477"/>
                  <a:pt x="10024847" y="3212705"/>
                </a:cubicBezTo>
                <a:cubicBezTo>
                  <a:pt x="10019431" y="3208881"/>
                  <a:pt x="10018750" y="3206314"/>
                  <a:pt x="10018473" y="3204227"/>
                </a:cubicBezTo>
                <a:lnTo>
                  <a:pt x="10018344" y="3203662"/>
                </a:lnTo>
                <a:lnTo>
                  <a:pt x="10018498" y="3203755"/>
                </a:lnTo>
                <a:cubicBezTo>
                  <a:pt x="10018498" y="3203755"/>
                  <a:pt x="10026520" y="3204214"/>
                  <a:pt x="10026520" y="3204214"/>
                </a:cubicBezTo>
                <a:cubicBezTo>
                  <a:pt x="10026617" y="3201452"/>
                  <a:pt x="10026617" y="3201452"/>
                  <a:pt x="10026617" y="3201452"/>
                </a:cubicBezTo>
                <a:cubicBezTo>
                  <a:pt x="10026617" y="3201452"/>
                  <a:pt x="10018594" y="3200993"/>
                  <a:pt x="10018594" y="3200993"/>
                </a:cubicBezTo>
                <a:cubicBezTo>
                  <a:pt x="10018594" y="3200993"/>
                  <a:pt x="10018690" y="3198232"/>
                  <a:pt x="10018690" y="3198232"/>
                </a:cubicBezTo>
                <a:lnTo>
                  <a:pt x="10019188" y="3198014"/>
                </a:lnTo>
                <a:lnTo>
                  <a:pt x="10021562" y="3197703"/>
                </a:lnTo>
                <a:cubicBezTo>
                  <a:pt x="10024237" y="3197928"/>
                  <a:pt x="10026435" y="3197915"/>
                  <a:pt x="10025756" y="3195348"/>
                </a:cubicBezTo>
                <a:cubicBezTo>
                  <a:pt x="10019319" y="3187674"/>
                  <a:pt x="10018910" y="3198601"/>
                  <a:pt x="10016872" y="3190902"/>
                </a:cubicBezTo>
                <a:cubicBezTo>
                  <a:pt x="10011704" y="3183864"/>
                  <a:pt x="10025665" y="3190850"/>
                  <a:pt x="10027524" y="3189554"/>
                </a:cubicBezTo>
                <a:cubicBezTo>
                  <a:pt x="10027524" y="3189554"/>
                  <a:pt x="10024805" y="3179287"/>
                  <a:pt x="10034278" y="3181802"/>
                </a:cubicBezTo>
                <a:cubicBezTo>
                  <a:pt x="10030471" y="3179897"/>
                  <a:pt x="10028522" y="3176695"/>
                  <a:pt x="10026573" y="3173494"/>
                </a:cubicBezTo>
                <a:cubicBezTo>
                  <a:pt x="10041623" y="3172120"/>
                  <a:pt x="10035006" y="3155450"/>
                  <a:pt x="10037953" y="3145793"/>
                </a:cubicBezTo>
                <a:cubicBezTo>
                  <a:pt x="10038542" y="3143861"/>
                  <a:pt x="10038542" y="3143861"/>
                  <a:pt x="10038542" y="3143861"/>
                </a:cubicBezTo>
                <a:close/>
                <a:moveTo>
                  <a:pt x="5328319" y="3143861"/>
                </a:moveTo>
                <a:cubicBezTo>
                  <a:pt x="5330268" y="3147062"/>
                  <a:pt x="5332806" y="3148334"/>
                  <a:pt x="5334075" y="3148968"/>
                </a:cubicBezTo>
                <a:cubicBezTo>
                  <a:pt x="5344319" y="3158548"/>
                  <a:pt x="5335615" y="3163098"/>
                  <a:pt x="5334436" y="3166960"/>
                </a:cubicBezTo>
                <a:cubicBezTo>
                  <a:pt x="5333347" y="3175321"/>
                  <a:pt x="5330899" y="3178549"/>
                  <a:pt x="5329720" y="3182412"/>
                </a:cubicBezTo>
                <a:cubicBezTo>
                  <a:pt x="5328722" y="3195270"/>
                  <a:pt x="5322148" y="3212017"/>
                  <a:pt x="5321739" y="3222944"/>
                </a:cubicBezTo>
                <a:cubicBezTo>
                  <a:pt x="5325456" y="3220352"/>
                  <a:pt x="5319880" y="3224242"/>
                  <a:pt x="5325637" y="3229348"/>
                </a:cubicBezTo>
                <a:cubicBezTo>
                  <a:pt x="5316206" y="3260251"/>
                  <a:pt x="5309063" y="3295638"/>
                  <a:pt x="5302737" y="3332548"/>
                </a:cubicBezTo>
                <a:lnTo>
                  <a:pt x="5294951" y="3381115"/>
                </a:lnTo>
                <a:lnTo>
                  <a:pt x="5287070" y="3383147"/>
                </a:lnTo>
                <a:cubicBezTo>
                  <a:pt x="5285920" y="3383709"/>
                  <a:pt x="5285898" y="3384337"/>
                  <a:pt x="5285853" y="3385592"/>
                </a:cubicBezTo>
                <a:cubicBezTo>
                  <a:pt x="5290367" y="3385849"/>
                  <a:pt x="5292624" y="3385978"/>
                  <a:pt x="5293751" y="3386043"/>
                </a:cubicBezTo>
                <a:lnTo>
                  <a:pt x="5294157" y="3386066"/>
                </a:lnTo>
                <a:lnTo>
                  <a:pt x="5285187" y="3442026"/>
                </a:lnTo>
                <a:lnTo>
                  <a:pt x="5284404" y="3441517"/>
                </a:lnTo>
                <a:cubicBezTo>
                  <a:pt x="5280215" y="3439182"/>
                  <a:pt x="5276026" y="3436846"/>
                  <a:pt x="5276171" y="3432662"/>
                </a:cubicBezTo>
                <a:cubicBezTo>
                  <a:pt x="5271910" y="3432419"/>
                  <a:pt x="5268731" y="3431712"/>
                  <a:pt x="5266094" y="3430776"/>
                </a:cubicBezTo>
                <a:lnTo>
                  <a:pt x="5262779" y="3429185"/>
                </a:lnTo>
                <a:lnTo>
                  <a:pt x="5263564" y="3423149"/>
                </a:lnTo>
                <a:cubicBezTo>
                  <a:pt x="5264153" y="3421217"/>
                  <a:pt x="5264743" y="3419286"/>
                  <a:pt x="5265921" y="3415423"/>
                </a:cubicBezTo>
                <a:cubicBezTo>
                  <a:pt x="5265921" y="3415423"/>
                  <a:pt x="5263383" y="3414153"/>
                  <a:pt x="5262115" y="3413518"/>
                </a:cubicBezTo>
                <a:cubicBezTo>
                  <a:pt x="5260845" y="3412883"/>
                  <a:pt x="5259576" y="3412248"/>
                  <a:pt x="5259576" y="3412248"/>
                </a:cubicBezTo>
                <a:cubicBezTo>
                  <a:pt x="5259667" y="3416745"/>
                  <a:pt x="5259077" y="3418677"/>
                  <a:pt x="5258488" y="3420608"/>
                </a:cubicBezTo>
                <a:lnTo>
                  <a:pt x="5256751" y="3426296"/>
                </a:lnTo>
                <a:lnTo>
                  <a:pt x="5252442" y="3424231"/>
                </a:lnTo>
                <a:lnTo>
                  <a:pt x="5247787" y="3423359"/>
                </a:lnTo>
                <a:lnTo>
                  <a:pt x="5250102" y="3417524"/>
                </a:lnTo>
                <a:cubicBezTo>
                  <a:pt x="5252369" y="3413092"/>
                  <a:pt x="5254160" y="3408424"/>
                  <a:pt x="5246794" y="3401397"/>
                </a:cubicBezTo>
                <a:cubicBezTo>
                  <a:pt x="5246794" y="3401397"/>
                  <a:pt x="5246794" y="3401397"/>
                  <a:pt x="5247384" y="3399466"/>
                </a:cubicBezTo>
                <a:cubicBezTo>
                  <a:pt x="5251781" y="3399441"/>
                  <a:pt x="5254229" y="3396213"/>
                  <a:pt x="5257946" y="3393621"/>
                </a:cubicBezTo>
                <a:cubicBezTo>
                  <a:pt x="5259216" y="3394255"/>
                  <a:pt x="5259216" y="3394255"/>
                  <a:pt x="5259216" y="3394255"/>
                </a:cubicBezTo>
                <a:cubicBezTo>
                  <a:pt x="5260484" y="3394891"/>
                  <a:pt x="5261119" y="3395208"/>
                  <a:pt x="5261595" y="3395447"/>
                </a:cubicBezTo>
                <a:lnTo>
                  <a:pt x="5261754" y="3395526"/>
                </a:lnTo>
                <a:cubicBezTo>
                  <a:pt x="5254908" y="3398780"/>
                  <a:pt x="5260574" y="3399389"/>
                  <a:pt x="5265741" y="3406427"/>
                </a:cubicBezTo>
                <a:cubicBezTo>
                  <a:pt x="5267600" y="3405131"/>
                  <a:pt x="5274445" y="3401878"/>
                  <a:pt x="5268098" y="3398702"/>
                </a:cubicBezTo>
                <a:cubicBezTo>
                  <a:pt x="5266830" y="3398067"/>
                  <a:pt x="5266830" y="3398067"/>
                  <a:pt x="5266830" y="3398067"/>
                </a:cubicBezTo>
                <a:cubicBezTo>
                  <a:pt x="5266150" y="3395500"/>
                  <a:pt x="5263612" y="3394230"/>
                  <a:pt x="5261074" y="3392959"/>
                </a:cubicBezTo>
                <a:cubicBezTo>
                  <a:pt x="5261074" y="3392959"/>
                  <a:pt x="5261074" y="3392959"/>
                  <a:pt x="5259805" y="3392324"/>
                </a:cubicBezTo>
                <a:cubicBezTo>
                  <a:pt x="5259125" y="3389757"/>
                  <a:pt x="5259714" y="3387826"/>
                  <a:pt x="5257176" y="3386557"/>
                </a:cubicBezTo>
                <a:cubicBezTo>
                  <a:pt x="5261572" y="3386531"/>
                  <a:pt x="5264111" y="3387800"/>
                  <a:pt x="5267239" y="3387139"/>
                </a:cubicBezTo>
                <a:cubicBezTo>
                  <a:pt x="5262162" y="3384600"/>
                  <a:pt x="5259034" y="3385259"/>
                  <a:pt x="5258355" y="3382693"/>
                </a:cubicBezTo>
                <a:cubicBezTo>
                  <a:pt x="5256316" y="3374994"/>
                  <a:pt x="5274763" y="3386453"/>
                  <a:pt x="5267059" y="3378144"/>
                </a:cubicBezTo>
                <a:cubicBezTo>
                  <a:pt x="5268238" y="3374281"/>
                  <a:pt x="5258855" y="3376263"/>
                  <a:pt x="5261302" y="3373036"/>
                </a:cubicBezTo>
                <a:cubicBezTo>
                  <a:pt x="5264430" y="3372375"/>
                  <a:pt x="5265699" y="3373011"/>
                  <a:pt x="5266969" y="3373646"/>
                </a:cubicBezTo>
                <a:cubicBezTo>
                  <a:pt x="5268827" y="3372349"/>
                  <a:pt x="5268827" y="3372349"/>
                  <a:pt x="5268827" y="3372349"/>
                </a:cubicBezTo>
                <a:cubicBezTo>
                  <a:pt x="5270686" y="3371053"/>
                  <a:pt x="5272544" y="3369757"/>
                  <a:pt x="5272544" y="3369757"/>
                </a:cubicBezTo>
                <a:cubicBezTo>
                  <a:pt x="5273134" y="3367826"/>
                  <a:pt x="5272454" y="3365258"/>
                  <a:pt x="5269915" y="3363989"/>
                </a:cubicBezTo>
                <a:cubicBezTo>
                  <a:pt x="5268647" y="3363354"/>
                  <a:pt x="5268647" y="3363354"/>
                  <a:pt x="5268647" y="3363354"/>
                </a:cubicBezTo>
                <a:cubicBezTo>
                  <a:pt x="5266109" y="3362083"/>
                  <a:pt x="5264838" y="3361448"/>
                  <a:pt x="5262301" y="3360177"/>
                </a:cubicBezTo>
                <a:cubicBezTo>
                  <a:pt x="5262301" y="3360177"/>
                  <a:pt x="5260443" y="3361474"/>
                  <a:pt x="5259173" y="3360838"/>
                </a:cubicBezTo>
                <a:cubicBezTo>
                  <a:pt x="5260942" y="3355045"/>
                  <a:pt x="5266517" y="3351156"/>
                  <a:pt x="5275901" y="3349172"/>
                </a:cubicBezTo>
                <a:lnTo>
                  <a:pt x="5276064" y="3348587"/>
                </a:lnTo>
                <a:lnTo>
                  <a:pt x="5276968" y="3348611"/>
                </a:lnTo>
                <a:cubicBezTo>
                  <a:pt x="5278104" y="3348425"/>
                  <a:pt x="5278122" y="3347922"/>
                  <a:pt x="5278158" y="3346918"/>
                </a:cubicBezTo>
                <a:lnTo>
                  <a:pt x="5276559" y="3346827"/>
                </a:lnTo>
                <a:lnTo>
                  <a:pt x="5278386" y="3340317"/>
                </a:lnTo>
                <a:lnTo>
                  <a:pt x="5279372" y="3340951"/>
                </a:lnTo>
                <a:cubicBezTo>
                  <a:pt x="5279471" y="3338106"/>
                  <a:pt x="5287996" y="3338593"/>
                  <a:pt x="5287996" y="3338593"/>
                </a:cubicBezTo>
                <a:cubicBezTo>
                  <a:pt x="5287996" y="3338593"/>
                  <a:pt x="5287996" y="3338593"/>
                  <a:pt x="5296421" y="3341925"/>
                </a:cubicBezTo>
                <a:cubicBezTo>
                  <a:pt x="5296421" y="3341925"/>
                  <a:pt x="5296421" y="3341925"/>
                  <a:pt x="5296520" y="3339079"/>
                </a:cubicBezTo>
                <a:cubicBezTo>
                  <a:pt x="5296520" y="3339079"/>
                  <a:pt x="5296520" y="3339079"/>
                  <a:pt x="5296620" y="3336236"/>
                </a:cubicBezTo>
                <a:cubicBezTo>
                  <a:pt x="5296818" y="3330545"/>
                  <a:pt x="5279768" y="3329571"/>
                  <a:pt x="5288492" y="3324367"/>
                </a:cubicBezTo>
                <a:lnTo>
                  <a:pt x="5286430" y="3324250"/>
                </a:lnTo>
                <a:lnTo>
                  <a:pt x="5287246" y="3321542"/>
                </a:lnTo>
                <a:lnTo>
                  <a:pt x="5288085" y="3321613"/>
                </a:lnTo>
                <a:lnTo>
                  <a:pt x="5287423" y="3320957"/>
                </a:lnTo>
                <a:lnTo>
                  <a:pt x="5289838" y="3312942"/>
                </a:lnTo>
                <a:lnTo>
                  <a:pt x="5285797" y="3301848"/>
                </a:lnTo>
                <a:lnTo>
                  <a:pt x="5288761" y="3302248"/>
                </a:lnTo>
                <a:cubicBezTo>
                  <a:pt x="5288848" y="3299736"/>
                  <a:pt x="5288848" y="3299736"/>
                  <a:pt x="5288936" y="3297226"/>
                </a:cubicBezTo>
                <a:lnTo>
                  <a:pt x="5284542" y="3297314"/>
                </a:lnTo>
                <a:lnTo>
                  <a:pt x="5289618" y="3289246"/>
                </a:lnTo>
                <a:cubicBezTo>
                  <a:pt x="5291760" y="3286422"/>
                  <a:pt x="5293743" y="3283518"/>
                  <a:pt x="5293992" y="3280304"/>
                </a:cubicBezTo>
                <a:cubicBezTo>
                  <a:pt x="5293653" y="3279021"/>
                  <a:pt x="5292361" y="3277260"/>
                  <a:pt x="5291228" y="3275580"/>
                </a:cubicBezTo>
                <a:lnTo>
                  <a:pt x="5289724" y="3272057"/>
                </a:lnTo>
                <a:lnTo>
                  <a:pt x="5289814" y="3271979"/>
                </a:lnTo>
                <a:lnTo>
                  <a:pt x="5289692" y="3271983"/>
                </a:lnTo>
                <a:lnTo>
                  <a:pt x="5289415" y="3271334"/>
                </a:lnTo>
                <a:lnTo>
                  <a:pt x="5289863" y="3269117"/>
                </a:lnTo>
                <a:lnTo>
                  <a:pt x="5289916" y="3269111"/>
                </a:lnTo>
                <a:lnTo>
                  <a:pt x="5289928" y="3268798"/>
                </a:lnTo>
                <a:lnTo>
                  <a:pt x="5291558" y="3260716"/>
                </a:lnTo>
                <a:cubicBezTo>
                  <a:pt x="5292590" y="3257337"/>
                  <a:pt x="5293791" y="3254599"/>
                  <a:pt x="5294721" y="3253951"/>
                </a:cubicBezTo>
                <a:cubicBezTo>
                  <a:pt x="5294721" y="3253951"/>
                  <a:pt x="5300477" y="3259058"/>
                  <a:pt x="5300477" y="3259058"/>
                </a:cubicBezTo>
                <a:cubicBezTo>
                  <a:pt x="5307731" y="3244877"/>
                  <a:pt x="5303652" y="3229477"/>
                  <a:pt x="5314624" y="3212705"/>
                </a:cubicBezTo>
                <a:cubicBezTo>
                  <a:pt x="5309207" y="3208881"/>
                  <a:pt x="5308527" y="3206314"/>
                  <a:pt x="5308249" y="3204227"/>
                </a:cubicBezTo>
                <a:lnTo>
                  <a:pt x="5308120" y="3203662"/>
                </a:lnTo>
                <a:lnTo>
                  <a:pt x="5308274" y="3203755"/>
                </a:lnTo>
                <a:cubicBezTo>
                  <a:pt x="5308274" y="3203755"/>
                  <a:pt x="5316297" y="3204214"/>
                  <a:pt x="5316297" y="3204214"/>
                </a:cubicBezTo>
                <a:cubicBezTo>
                  <a:pt x="5316393" y="3201452"/>
                  <a:pt x="5316393" y="3201452"/>
                  <a:pt x="5316393" y="3201452"/>
                </a:cubicBezTo>
                <a:cubicBezTo>
                  <a:pt x="5316393" y="3201452"/>
                  <a:pt x="5308371" y="3200993"/>
                  <a:pt x="5308371" y="3200993"/>
                </a:cubicBezTo>
                <a:cubicBezTo>
                  <a:pt x="5308371" y="3200993"/>
                  <a:pt x="5308467" y="3198232"/>
                  <a:pt x="5308467" y="3198232"/>
                </a:cubicBezTo>
                <a:lnTo>
                  <a:pt x="5308965" y="3198014"/>
                </a:lnTo>
                <a:lnTo>
                  <a:pt x="5311339" y="3197703"/>
                </a:lnTo>
                <a:cubicBezTo>
                  <a:pt x="5314013" y="3197928"/>
                  <a:pt x="5316212" y="3197915"/>
                  <a:pt x="5315533" y="3195348"/>
                </a:cubicBezTo>
                <a:cubicBezTo>
                  <a:pt x="5309096" y="3187674"/>
                  <a:pt x="5308686" y="3198601"/>
                  <a:pt x="5306649" y="3190902"/>
                </a:cubicBezTo>
                <a:cubicBezTo>
                  <a:pt x="5301481" y="3183864"/>
                  <a:pt x="5315441" y="3190850"/>
                  <a:pt x="5317301" y="3189554"/>
                </a:cubicBezTo>
                <a:cubicBezTo>
                  <a:pt x="5317301" y="3189554"/>
                  <a:pt x="5314581" y="3179287"/>
                  <a:pt x="5324054" y="3181802"/>
                </a:cubicBezTo>
                <a:cubicBezTo>
                  <a:pt x="5320247" y="3179897"/>
                  <a:pt x="5318299" y="3176695"/>
                  <a:pt x="5316350" y="3173494"/>
                </a:cubicBezTo>
                <a:cubicBezTo>
                  <a:pt x="5331399" y="3172120"/>
                  <a:pt x="5324782" y="3155450"/>
                  <a:pt x="5327730" y="3145793"/>
                </a:cubicBezTo>
                <a:cubicBezTo>
                  <a:pt x="5328319" y="3143861"/>
                  <a:pt x="5328319" y="3143861"/>
                  <a:pt x="5328319" y="3143861"/>
                </a:cubicBezTo>
                <a:close/>
                <a:moveTo>
                  <a:pt x="7847053" y="3136650"/>
                </a:moveTo>
                <a:cubicBezTo>
                  <a:pt x="7850329" y="3137261"/>
                  <a:pt x="7852671" y="3139300"/>
                  <a:pt x="7853144" y="3144194"/>
                </a:cubicBezTo>
                <a:cubicBezTo>
                  <a:pt x="7853618" y="3149087"/>
                  <a:pt x="7853618" y="3149087"/>
                  <a:pt x="7854090" y="3153981"/>
                </a:cubicBezTo>
                <a:cubicBezTo>
                  <a:pt x="7854564" y="3158874"/>
                  <a:pt x="7862985" y="3157242"/>
                  <a:pt x="7863931" y="3167029"/>
                </a:cubicBezTo>
                <a:cubicBezTo>
                  <a:pt x="7872826" y="3170290"/>
                  <a:pt x="7882666" y="3183339"/>
                  <a:pt x="7891086" y="3181706"/>
                </a:cubicBezTo>
                <a:cubicBezTo>
                  <a:pt x="7899034" y="3175178"/>
                  <a:pt x="7898560" y="3170284"/>
                  <a:pt x="7898560" y="3170284"/>
                </a:cubicBezTo>
                <a:cubicBezTo>
                  <a:pt x="7899980" y="3184965"/>
                  <a:pt x="7899980" y="3184965"/>
                  <a:pt x="7900926" y="3194754"/>
                </a:cubicBezTo>
                <a:lnTo>
                  <a:pt x="7892744" y="3198834"/>
                </a:lnTo>
                <a:lnTo>
                  <a:pt x="7876138" y="3204547"/>
                </a:lnTo>
                <a:cubicBezTo>
                  <a:pt x="7884559" y="3202915"/>
                  <a:pt x="7884559" y="3202915"/>
                  <a:pt x="7884559" y="3202915"/>
                </a:cubicBezTo>
                <a:lnTo>
                  <a:pt x="7892744" y="3198834"/>
                </a:lnTo>
                <a:lnTo>
                  <a:pt x="7909348" y="3193121"/>
                </a:lnTo>
                <a:cubicBezTo>
                  <a:pt x="7908874" y="3188226"/>
                  <a:pt x="7925716" y="3184959"/>
                  <a:pt x="7933663" y="3178434"/>
                </a:cubicBezTo>
                <a:cubicBezTo>
                  <a:pt x="7924769" y="3175173"/>
                  <a:pt x="7916822" y="3181700"/>
                  <a:pt x="7915401" y="3167017"/>
                </a:cubicBezTo>
                <a:cubicBezTo>
                  <a:pt x="7915875" y="3171912"/>
                  <a:pt x="7932243" y="3163751"/>
                  <a:pt x="7932717" y="3168646"/>
                </a:cubicBezTo>
                <a:cubicBezTo>
                  <a:pt x="7933663" y="3178434"/>
                  <a:pt x="7934136" y="3183326"/>
                  <a:pt x="7943030" y="3186588"/>
                </a:cubicBezTo>
                <a:cubicBezTo>
                  <a:pt x="7943503" y="3191482"/>
                  <a:pt x="7943503" y="3191482"/>
                  <a:pt x="7943503" y="3191482"/>
                </a:cubicBezTo>
                <a:cubicBezTo>
                  <a:pt x="7943977" y="3196376"/>
                  <a:pt x="7943977" y="3196376"/>
                  <a:pt x="7943977" y="3196376"/>
                </a:cubicBezTo>
                <a:cubicBezTo>
                  <a:pt x="7943977" y="3196376"/>
                  <a:pt x="7935555" y="3198010"/>
                  <a:pt x="7935083" y="3193115"/>
                </a:cubicBezTo>
                <a:cubicBezTo>
                  <a:pt x="7935555" y="3198010"/>
                  <a:pt x="7935555" y="3198010"/>
                  <a:pt x="7935555" y="3198010"/>
                </a:cubicBezTo>
                <a:cubicBezTo>
                  <a:pt x="7936029" y="3202902"/>
                  <a:pt x="7936029" y="3202902"/>
                  <a:pt x="7944450" y="3201269"/>
                </a:cubicBezTo>
                <a:cubicBezTo>
                  <a:pt x="7944450" y="3201269"/>
                  <a:pt x="7944450" y="3201269"/>
                  <a:pt x="7944923" y="3206163"/>
                </a:cubicBezTo>
                <a:cubicBezTo>
                  <a:pt x="7945397" y="3211056"/>
                  <a:pt x="7945397" y="3211056"/>
                  <a:pt x="7945397" y="3211056"/>
                </a:cubicBezTo>
                <a:lnTo>
                  <a:pt x="7947929" y="3212954"/>
                </a:lnTo>
                <a:lnTo>
                  <a:pt x="7943599" y="3214840"/>
                </a:lnTo>
                <a:cubicBezTo>
                  <a:pt x="7945666" y="3218960"/>
                  <a:pt x="7947670" y="3225189"/>
                  <a:pt x="7951930" y="3229215"/>
                </a:cubicBezTo>
                <a:cubicBezTo>
                  <a:pt x="7948063" y="3230433"/>
                  <a:pt x="7945508" y="3233567"/>
                  <a:pt x="7944161" y="3237472"/>
                </a:cubicBezTo>
                <a:lnTo>
                  <a:pt x="7943818" y="3245993"/>
                </a:lnTo>
                <a:lnTo>
                  <a:pt x="7941283" y="3246131"/>
                </a:lnTo>
                <a:cubicBezTo>
                  <a:pt x="7935961" y="3246540"/>
                  <a:pt x="7931632" y="3246134"/>
                  <a:pt x="7930921" y="3238793"/>
                </a:cubicBezTo>
                <a:cubicBezTo>
                  <a:pt x="7930449" y="3233898"/>
                  <a:pt x="7930449" y="3233898"/>
                  <a:pt x="7929975" y="3229004"/>
                </a:cubicBezTo>
                <a:cubicBezTo>
                  <a:pt x="7921081" y="3225744"/>
                  <a:pt x="7918715" y="3201275"/>
                  <a:pt x="7918241" y="3196382"/>
                </a:cubicBezTo>
                <a:cubicBezTo>
                  <a:pt x="7918241" y="3196382"/>
                  <a:pt x="7909821" y="3198014"/>
                  <a:pt x="7909821" y="3198014"/>
                </a:cubicBezTo>
                <a:cubicBezTo>
                  <a:pt x="7909821" y="3198014"/>
                  <a:pt x="7910295" y="3202908"/>
                  <a:pt x="7910767" y="3207802"/>
                </a:cubicBezTo>
                <a:cubicBezTo>
                  <a:pt x="7901874" y="3204541"/>
                  <a:pt x="7902820" y="3214328"/>
                  <a:pt x="7894399" y="3215962"/>
                </a:cubicBezTo>
                <a:cubicBezTo>
                  <a:pt x="7895346" y="3225751"/>
                  <a:pt x="7903768" y="3224117"/>
                  <a:pt x="7904713" y="3233904"/>
                </a:cubicBezTo>
                <a:cubicBezTo>
                  <a:pt x="7913607" y="3237165"/>
                  <a:pt x="7915501" y="3256740"/>
                  <a:pt x="7907554" y="3263267"/>
                </a:cubicBezTo>
                <a:cubicBezTo>
                  <a:pt x="7916920" y="3271421"/>
                  <a:pt x="7917867" y="3281211"/>
                  <a:pt x="7918813" y="3290997"/>
                </a:cubicBezTo>
                <a:cubicBezTo>
                  <a:pt x="7910393" y="3292630"/>
                  <a:pt x="7909920" y="3287737"/>
                  <a:pt x="7901499" y="3289370"/>
                </a:cubicBezTo>
                <a:cubicBezTo>
                  <a:pt x="7901499" y="3289370"/>
                  <a:pt x="7901026" y="3284477"/>
                  <a:pt x="7901026" y="3284477"/>
                </a:cubicBezTo>
                <a:cubicBezTo>
                  <a:pt x="7901026" y="3284477"/>
                  <a:pt x="7892606" y="3286109"/>
                  <a:pt x="7892606" y="3286109"/>
                </a:cubicBezTo>
                <a:cubicBezTo>
                  <a:pt x="7892132" y="3281216"/>
                  <a:pt x="7892132" y="3281216"/>
                  <a:pt x="7892132" y="3281216"/>
                </a:cubicBezTo>
                <a:cubicBezTo>
                  <a:pt x="7892606" y="3286109"/>
                  <a:pt x="7883712" y="3282848"/>
                  <a:pt x="7884185" y="3287743"/>
                </a:cubicBezTo>
                <a:cubicBezTo>
                  <a:pt x="7883712" y="3282848"/>
                  <a:pt x="7875764" y="3289376"/>
                  <a:pt x="7875764" y="3289376"/>
                </a:cubicBezTo>
                <a:cubicBezTo>
                  <a:pt x="7866871" y="3286115"/>
                  <a:pt x="7866396" y="3281221"/>
                  <a:pt x="7865923" y="3276327"/>
                </a:cubicBezTo>
                <a:cubicBezTo>
                  <a:pt x="7864977" y="3266539"/>
                  <a:pt x="7872451" y="3255120"/>
                  <a:pt x="7881818" y="3263273"/>
                </a:cubicBezTo>
                <a:cubicBezTo>
                  <a:pt x="7881345" y="3258380"/>
                  <a:pt x="7872451" y="3255120"/>
                  <a:pt x="7871977" y="3250225"/>
                </a:cubicBezTo>
                <a:cubicBezTo>
                  <a:pt x="7880871" y="3253485"/>
                  <a:pt x="7889293" y="3251852"/>
                  <a:pt x="7897712" y="3250219"/>
                </a:cubicBezTo>
                <a:cubicBezTo>
                  <a:pt x="7897712" y="3250219"/>
                  <a:pt x="7897240" y="3245326"/>
                  <a:pt x="7897240" y="3245326"/>
                </a:cubicBezTo>
                <a:cubicBezTo>
                  <a:pt x="7888818" y="3246959"/>
                  <a:pt x="7880398" y="3248593"/>
                  <a:pt x="7871504" y="3245331"/>
                </a:cubicBezTo>
                <a:cubicBezTo>
                  <a:pt x="7871032" y="3240436"/>
                  <a:pt x="7870558" y="3235543"/>
                  <a:pt x="7870085" y="3230650"/>
                </a:cubicBezTo>
                <a:cubicBezTo>
                  <a:pt x="7869611" y="3225756"/>
                  <a:pt x="7878505" y="3229017"/>
                  <a:pt x="7878505" y="3229017"/>
                </a:cubicBezTo>
                <a:cubicBezTo>
                  <a:pt x="7878979" y="3233911"/>
                  <a:pt x="7887399" y="3232277"/>
                  <a:pt x="7886926" y="3227383"/>
                </a:cubicBezTo>
                <a:cubicBezTo>
                  <a:pt x="7886453" y="3222489"/>
                  <a:pt x="7878032" y="3224122"/>
                  <a:pt x="7878032" y="3224122"/>
                </a:cubicBezTo>
                <a:cubicBezTo>
                  <a:pt x="7877558" y="3219228"/>
                  <a:pt x="7869138" y="3220862"/>
                  <a:pt x="7868665" y="3215968"/>
                </a:cubicBezTo>
                <a:cubicBezTo>
                  <a:pt x="7868665" y="3215968"/>
                  <a:pt x="7860243" y="3217601"/>
                  <a:pt x="7860243" y="3217601"/>
                </a:cubicBezTo>
                <a:cubicBezTo>
                  <a:pt x="7859771" y="3212708"/>
                  <a:pt x="7858824" y="3202921"/>
                  <a:pt x="7850403" y="3204553"/>
                </a:cubicBezTo>
                <a:cubicBezTo>
                  <a:pt x="7842929" y="3215974"/>
                  <a:pt x="7826088" y="3219240"/>
                  <a:pt x="7824196" y="3199665"/>
                </a:cubicBezTo>
                <a:cubicBezTo>
                  <a:pt x="7832614" y="3198031"/>
                  <a:pt x="7823722" y="3194771"/>
                  <a:pt x="7832142" y="3193138"/>
                </a:cubicBezTo>
                <a:cubicBezTo>
                  <a:pt x="7832142" y="3193138"/>
                  <a:pt x="7831670" y="3188244"/>
                  <a:pt x="7831196" y="3183350"/>
                </a:cubicBezTo>
                <a:cubicBezTo>
                  <a:pt x="7839616" y="3181716"/>
                  <a:pt x="7839616" y="3181716"/>
                  <a:pt x="7838669" y="3171929"/>
                </a:cubicBezTo>
                <a:cubicBezTo>
                  <a:pt x="7830249" y="3173562"/>
                  <a:pt x="7830723" y="3178456"/>
                  <a:pt x="7830723" y="3178456"/>
                </a:cubicBezTo>
                <a:cubicBezTo>
                  <a:pt x="7831196" y="3183350"/>
                  <a:pt x="7831196" y="3183350"/>
                  <a:pt x="7831196" y="3183350"/>
                </a:cubicBezTo>
                <a:cubicBezTo>
                  <a:pt x="7822775" y="3184982"/>
                  <a:pt x="7822775" y="3184982"/>
                  <a:pt x="7822775" y="3184982"/>
                </a:cubicBezTo>
                <a:cubicBezTo>
                  <a:pt x="7822302" y="3180089"/>
                  <a:pt x="7813407" y="3176829"/>
                  <a:pt x="7813407" y="3176829"/>
                </a:cubicBezTo>
                <a:cubicBezTo>
                  <a:pt x="7805935" y="3188248"/>
                  <a:pt x="7806408" y="3193144"/>
                  <a:pt x="7806881" y="3198038"/>
                </a:cubicBezTo>
                <a:cubicBezTo>
                  <a:pt x="7805935" y="3188248"/>
                  <a:pt x="7804514" y="3173569"/>
                  <a:pt x="7803567" y="3163781"/>
                </a:cubicBezTo>
                <a:cubicBezTo>
                  <a:pt x="7812461" y="3167041"/>
                  <a:pt x="7820882" y="3165408"/>
                  <a:pt x="7821355" y="3170302"/>
                </a:cubicBezTo>
                <a:cubicBezTo>
                  <a:pt x="7828829" y="3158881"/>
                  <a:pt x="7836303" y="3147460"/>
                  <a:pt x="7835357" y="3137672"/>
                </a:cubicBezTo>
                <a:cubicBezTo>
                  <a:pt x="7839567" y="3136856"/>
                  <a:pt x="7843777" y="3136039"/>
                  <a:pt x="7847053" y="3136650"/>
                </a:cubicBezTo>
                <a:close/>
                <a:moveTo>
                  <a:pt x="570689" y="3133333"/>
                </a:moveTo>
                <a:cubicBezTo>
                  <a:pt x="571270" y="3135062"/>
                  <a:pt x="568818" y="3136750"/>
                  <a:pt x="567738" y="3138025"/>
                </a:cubicBezTo>
                <a:cubicBezTo>
                  <a:pt x="566656" y="3139304"/>
                  <a:pt x="566947" y="3140166"/>
                  <a:pt x="573011" y="3140247"/>
                </a:cubicBezTo>
                <a:cubicBezTo>
                  <a:pt x="571850" y="3136790"/>
                  <a:pt x="571850" y="3136790"/>
                  <a:pt x="582814" y="3133494"/>
                </a:cubicBezTo>
                <a:cubicBezTo>
                  <a:pt x="581653" y="3130037"/>
                  <a:pt x="571850" y="3136790"/>
                  <a:pt x="570689" y="3133333"/>
                </a:cubicBezTo>
                <a:close/>
                <a:moveTo>
                  <a:pt x="9975709" y="3132663"/>
                </a:moveTo>
                <a:lnTo>
                  <a:pt x="9971570" y="3138628"/>
                </a:lnTo>
                <a:lnTo>
                  <a:pt x="9962111" y="3136654"/>
                </a:lnTo>
                <a:lnTo>
                  <a:pt x="9962225" y="3133386"/>
                </a:lnTo>
                <a:lnTo>
                  <a:pt x="9972999" y="3133323"/>
                </a:lnTo>
                <a:lnTo>
                  <a:pt x="9972316" y="3132765"/>
                </a:lnTo>
                <a:close/>
                <a:moveTo>
                  <a:pt x="5265485" y="3132663"/>
                </a:moveTo>
                <a:lnTo>
                  <a:pt x="5261346" y="3138628"/>
                </a:lnTo>
                <a:lnTo>
                  <a:pt x="5251887" y="3136654"/>
                </a:lnTo>
                <a:lnTo>
                  <a:pt x="5252001" y="3133386"/>
                </a:lnTo>
                <a:lnTo>
                  <a:pt x="5262776" y="3133323"/>
                </a:lnTo>
                <a:lnTo>
                  <a:pt x="5262092" y="3132765"/>
                </a:lnTo>
                <a:close/>
                <a:moveTo>
                  <a:pt x="9396076" y="3128916"/>
                </a:moveTo>
                <a:cubicBezTo>
                  <a:pt x="9396076" y="3128916"/>
                  <a:pt x="9396076" y="3128916"/>
                  <a:pt x="9395971" y="3131928"/>
                </a:cubicBezTo>
                <a:cubicBezTo>
                  <a:pt x="9395971" y="3131928"/>
                  <a:pt x="9395971" y="3131928"/>
                  <a:pt x="9395866" y="3134940"/>
                </a:cubicBezTo>
                <a:cubicBezTo>
                  <a:pt x="9404892" y="3135457"/>
                  <a:pt x="9404892" y="3135457"/>
                  <a:pt x="9404892" y="3135457"/>
                </a:cubicBezTo>
                <a:cubicBezTo>
                  <a:pt x="9404998" y="3132445"/>
                  <a:pt x="9404998" y="3132445"/>
                  <a:pt x="9405102" y="3129432"/>
                </a:cubicBezTo>
                <a:cubicBezTo>
                  <a:pt x="9396076" y="3128916"/>
                  <a:pt x="9396076" y="3128916"/>
                  <a:pt x="9396076" y="3128916"/>
                </a:cubicBezTo>
                <a:close/>
                <a:moveTo>
                  <a:pt x="4685852" y="3128916"/>
                </a:moveTo>
                <a:cubicBezTo>
                  <a:pt x="4685852" y="3128916"/>
                  <a:pt x="4685852" y="3128916"/>
                  <a:pt x="4685748" y="3131928"/>
                </a:cubicBezTo>
                <a:cubicBezTo>
                  <a:pt x="4685748" y="3131928"/>
                  <a:pt x="4685748" y="3131928"/>
                  <a:pt x="4685642" y="3134940"/>
                </a:cubicBezTo>
                <a:cubicBezTo>
                  <a:pt x="4694669" y="3135457"/>
                  <a:pt x="4694669" y="3135457"/>
                  <a:pt x="4694669" y="3135457"/>
                </a:cubicBezTo>
                <a:cubicBezTo>
                  <a:pt x="4694774" y="3132445"/>
                  <a:pt x="4694774" y="3132445"/>
                  <a:pt x="4694879" y="3129432"/>
                </a:cubicBezTo>
                <a:cubicBezTo>
                  <a:pt x="4685852" y="3128916"/>
                  <a:pt x="4685852" y="3128916"/>
                  <a:pt x="4685852" y="3128916"/>
                </a:cubicBezTo>
                <a:close/>
                <a:moveTo>
                  <a:pt x="613539" y="3128440"/>
                </a:moveTo>
                <a:cubicBezTo>
                  <a:pt x="613539" y="3128440"/>
                  <a:pt x="610989" y="3129207"/>
                  <a:pt x="608277" y="3129496"/>
                </a:cubicBezTo>
                <a:lnTo>
                  <a:pt x="607436" y="3129251"/>
                </a:lnTo>
                <a:close/>
                <a:moveTo>
                  <a:pt x="7981277" y="3124841"/>
                </a:moveTo>
                <a:cubicBezTo>
                  <a:pt x="7985785" y="3120440"/>
                  <a:pt x="7987727" y="3128774"/>
                  <a:pt x="7992047" y="3130694"/>
                </a:cubicBezTo>
                <a:cubicBezTo>
                  <a:pt x="7985473" y="3130976"/>
                  <a:pt x="7985349" y="3135189"/>
                  <a:pt x="7980966" y="3135376"/>
                </a:cubicBezTo>
                <a:cubicBezTo>
                  <a:pt x="7980810" y="3140645"/>
                  <a:pt x="7980153" y="3144356"/>
                  <a:pt x="7979794" y="3147265"/>
                </a:cubicBezTo>
                <a:lnTo>
                  <a:pt x="7979972" y="3149314"/>
                </a:lnTo>
                <a:lnTo>
                  <a:pt x="7974866" y="3149875"/>
                </a:lnTo>
                <a:cubicBezTo>
                  <a:pt x="7973754" y="3149468"/>
                  <a:pt x="7973636" y="3148245"/>
                  <a:pt x="7973399" y="3145798"/>
                </a:cubicBezTo>
                <a:cubicBezTo>
                  <a:pt x="7964506" y="3142537"/>
                  <a:pt x="7972452" y="3136011"/>
                  <a:pt x="7972452" y="3136011"/>
                </a:cubicBezTo>
                <a:lnTo>
                  <a:pt x="7970315" y="3135456"/>
                </a:lnTo>
                <a:lnTo>
                  <a:pt x="7976583" y="3135564"/>
                </a:lnTo>
                <a:cubicBezTo>
                  <a:pt x="7976708" y="3131350"/>
                  <a:pt x="7976832" y="3127136"/>
                  <a:pt x="7981277" y="3124841"/>
                </a:cubicBezTo>
                <a:close/>
                <a:moveTo>
                  <a:pt x="3271053" y="3124841"/>
                </a:moveTo>
                <a:cubicBezTo>
                  <a:pt x="3275561" y="3120440"/>
                  <a:pt x="3277503" y="3128774"/>
                  <a:pt x="3281823" y="3130694"/>
                </a:cubicBezTo>
                <a:cubicBezTo>
                  <a:pt x="3275249" y="3130976"/>
                  <a:pt x="3275125" y="3135189"/>
                  <a:pt x="3270742" y="3135376"/>
                </a:cubicBezTo>
                <a:cubicBezTo>
                  <a:pt x="3270586" y="3140645"/>
                  <a:pt x="3269929" y="3144356"/>
                  <a:pt x="3269570" y="3147265"/>
                </a:cubicBezTo>
                <a:lnTo>
                  <a:pt x="3269748" y="3149314"/>
                </a:lnTo>
                <a:lnTo>
                  <a:pt x="3264642" y="3149875"/>
                </a:lnTo>
                <a:cubicBezTo>
                  <a:pt x="3263531" y="3149468"/>
                  <a:pt x="3263412" y="3148245"/>
                  <a:pt x="3263175" y="3145798"/>
                </a:cubicBezTo>
                <a:cubicBezTo>
                  <a:pt x="3254282" y="3142537"/>
                  <a:pt x="3262228" y="3136011"/>
                  <a:pt x="3262228" y="3136011"/>
                </a:cubicBezTo>
                <a:lnTo>
                  <a:pt x="3260091" y="3135456"/>
                </a:lnTo>
                <a:lnTo>
                  <a:pt x="3266360" y="3135564"/>
                </a:lnTo>
                <a:cubicBezTo>
                  <a:pt x="3266484" y="3131350"/>
                  <a:pt x="3266608" y="3127136"/>
                  <a:pt x="3271053" y="3124841"/>
                </a:cubicBezTo>
                <a:close/>
                <a:moveTo>
                  <a:pt x="9556023" y="3123978"/>
                </a:moveTo>
                <a:cubicBezTo>
                  <a:pt x="9564105" y="3129974"/>
                  <a:pt x="9555927" y="3126739"/>
                  <a:pt x="9555735" y="3132261"/>
                </a:cubicBezTo>
                <a:cubicBezTo>
                  <a:pt x="9555735" y="3132261"/>
                  <a:pt x="9555710" y="3132952"/>
                  <a:pt x="9556733" y="3133356"/>
                </a:cubicBezTo>
                <a:cubicBezTo>
                  <a:pt x="9557755" y="3133761"/>
                  <a:pt x="9559824" y="3133879"/>
                  <a:pt x="9564008" y="3132735"/>
                </a:cubicBezTo>
                <a:cubicBezTo>
                  <a:pt x="9564201" y="3127212"/>
                  <a:pt x="9588831" y="3134154"/>
                  <a:pt x="9580844" y="3125397"/>
                </a:cubicBezTo>
                <a:cubicBezTo>
                  <a:pt x="9572572" y="3124925"/>
                  <a:pt x="9564297" y="3124451"/>
                  <a:pt x="9556023" y="3123978"/>
                </a:cubicBezTo>
                <a:close/>
                <a:moveTo>
                  <a:pt x="4845800" y="3123978"/>
                </a:moveTo>
                <a:cubicBezTo>
                  <a:pt x="4853881" y="3129974"/>
                  <a:pt x="4845703" y="3126739"/>
                  <a:pt x="4845511" y="3132261"/>
                </a:cubicBezTo>
                <a:cubicBezTo>
                  <a:pt x="4845511" y="3132261"/>
                  <a:pt x="4845486" y="3132952"/>
                  <a:pt x="4846509" y="3133356"/>
                </a:cubicBezTo>
                <a:cubicBezTo>
                  <a:pt x="4847532" y="3133761"/>
                  <a:pt x="4849600" y="3133879"/>
                  <a:pt x="4853785" y="3132735"/>
                </a:cubicBezTo>
                <a:cubicBezTo>
                  <a:pt x="4853978" y="3127212"/>
                  <a:pt x="4878607" y="3134154"/>
                  <a:pt x="4870620" y="3125397"/>
                </a:cubicBezTo>
                <a:cubicBezTo>
                  <a:pt x="4862349" y="3124925"/>
                  <a:pt x="4854074" y="3124451"/>
                  <a:pt x="4845800" y="3123978"/>
                </a:cubicBezTo>
                <a:close/>
                <a:moveTo>
                  <a:pt x="9462755" y="3118644"/>
                </a:moveTo>
                <a:cubicBezTo>
                  <a:pt x="9462651" y="3121656"/>
                  <a:pt x="9462651" y="3121656"/>
                  <a:pt x="9462651" y="3121656"/>
                </a:cubicBezTo>
                <a:cubicBezTo>
                  <a:pt x="9462755" y="3118644"/>
                  <a:pt x="9462755" y="3118644"/>
                  <a:pt x="9471783" y="3119159"/>
                </a:cubicBezTo>
                <a:cubicBezTo>
                  <a:pt x="9471783" y="3119159"/>
                  <a:pt x="9471783" y="3119159"/>
                  <a:pt x="9462755" y="3118644"/>
                </a:cubicBezTo>
                <a:close/>
                <a:moveTo>
                  <a:pt x="4752531" y="3118644"/>
                </a:moveTo>
                <a:cubicBezTo>
                  <a:pt x="4752427" y="3121656"/>
                  <a:pt x="4752427" y="3121656"/>
                  <a:pt x="4752427" y="3121656"/>
                </a:cubicBezTo>
                <a:cubicBezTo>
                  <a:pt x="4752531" y="3118644"/>
                  <a:pt x="4752531" y="3118644"/>
                  <a:pt x="4761559" y="3119159"/>
                </a:cubicBezTo>
                <a:cubicBezTo>
                  <a:pt x="4761559" y="3119159"/>
                  <a:pt x="4761559" y="3119159"/>
                  <a:pt x="4752531" y="3118644"/>
                </a:cubicBezTo>
                <a:close/>
                <a:moveTo>
                  <a:pt x="9979604" y="3118134"/>
                </a:moveTo>
                <a:lnTo>
                  <a:pt x="9983139" y="3118926"/>
                </a:lnTo>
                <a:lnTo>
                  <a:pt x="9982984" y="3122178"/>
                </a:lnTo>
                <a:lnTo>
                  <a:pt x="9979970" y="3126521"/>
                </a:lnTo>
                <a:lnTo>
                  <a:pt x="9979313" y="3126483"/>
                </a:lnTo>
                <a:cubicBezTo>
                  <a:pt x="9979313" y="3126483"/>
                  <a:pt x="9979507" y="3120917"/>
                  <a:pt x="9979604" y="3118134"/>
                </a:cubicBezTo>
                <a:close/>
                <a:moveTo>
                  <a:pt x="5269381" y="3118134"/>
                </a:moveTo>
                <a:lnTo>
                  <a:pt x="5272915" y="3118926"/>
                </a:lnTo>
                <a:lnTo>
                  <a:pt x="5272760" y="3122178"/>
                </a:lnTo>
                <a:lnTo>
                  <a:pt x="5269747" y="3126521"/>
                </a:lnTo>
                <a:lnTo>
                  <a:pt x="5269090" y="3126483"/>
                </a:lnTo>
                <a:cubicBezTo>
                  <a:pt x="5269090" y="3126483"/>
                  <a:pt x="5269283" y="3120917"/>
                  <a:pt x="5269381" y="3118134"/>
                </a:cubicBezTo>
                <a:close/>
                <a:moveTo>
                  <a:pt x="3240211" y="3117195"/>
                </a:moveTo>
                <a:lnTo>
                  <a:pt x="3245457" y="3118449"/>
                </a:lnTo>
                <a:lnTo>
                  <a:pt x="3247010" y="3123766"/>
                </a:lnTo>
                <a:cubicBezTo>
                  <a:pt x="3244881" y="3121752"/>
                  <a:pt x="3244254" y="3124410"/>
                  <a:pt x="3244694" y="3128074"/>
                </a:cubicBezTo>
                <a:lnTo>
                  <a:pt x="3245485" y="3130088"/>
                </a:lnTo>
                <a:lnTo>
                  <a:pt x="3243673" y="3130637"/>
                </a:lnTo>
                <a:lnTo>
                  <a:pt x="3238571" y="3126930"/>
                </a:lnTo>
                <a:lnTo>
                  <a:pt x="3239935" y="3127247"/>
                </a:lnTo>
                <a:cubicBezTo>
                  <a:pt x="3241980" y="3126227"/>
                  <a:pt x="3243966" y="3124595"/>
                  <a:pt x="3243966" y="3124595"/>
                </a:cubicBezTo>
                <a:close/>
                <a:moveTo>
                  <a:pt x="1421945" y="3113895"/>
                </a:moveTo>
                <a:cubicBezTo>
                  <a:pt x="1426094" y="3113701"/>
                  <a:pt x="1429288" y="3114847"/>
                  <a:pt x="1430572" y="3118671"/>
                </a:cubicBezTo>
                <a:cubicBezTo>
                  <a:pt x="1420366" y="3121738"/>
                  <a:pt x="1420366" y="3121738"/>
                  <a:pt x="1410159" y="3124806"/>
                </a:cubicBezTo>
                <a:cubicBezTo>
                  <a:pt x="1408875" y="3120981"/>
                  <a:pt x="1407590" y="3117157"/>
                  <a:pt x="1407590" y="3117157"/>
                </a:cubicBezTo>
                <a:cubicBezTo>
                  <a:pt x="1412693" y="3115623"/>
                  <a:pt x="1417796" y="3114089"/>
                  <a:pt x="1421945" y="3113895"/>
                </a:cubicBezTo>
                <a:close/>
                <a:moveTo>
                  <a:pt x="8982889" y="3112384"/>
                </a:moveTo>
                <a:cubicBezTo>
                  <a:pt x="8974749" y="3114418"/>
                  <a:pt x="8974749" y="3114418"/>
                  <a:pt x="8966610" y="3116451"/>
                </a:cubicBezTo>
                <a:cubicBezTo>
                  <a:pt x="8959985" y="3128997"/>
                  <a:pt x="8968881" y="3132217"/>
                  <a:pt x="8961499" y="3139507"/>
                </a:cubicBezTo>
                <a:cubicBezTo>
                  <a:pt x="8969639" y="3137473"/>
                  <a:pt x="8970396" y="3142728"/>
                  <a:pt x="8978534" y="3140695"/>
                </a:cubicBezTo>
                <a:cubicBezTo>
                  <a:pt x="8985917" y="3133406"/>
                  <a:pt x="8984404" y="3122895"/>
                  <a:pt x="8982889" y="3112384"/>
                </a:cubicBezTo>
                <a:close/>
                <a:moveTo>
                  <a:pt x="4272666" y="3112384"/>
                </a:moveTo>
                <a:cubicBezTo>
                  <a:pt x="4264525" y="3114418"/>
                  <a:pt x="4264525" y="3114418"/>
                  <a:pt x="4256387" y="3116451"/>
                </a:cubicBezTo>
                <a:cubicBezTo>
                  <a:pt x="4249762" y="3128997"/>
                  <a:pt x="4258658" y="3132217"/>
                  <a:pt x="4251275" y="3139507"/>
                </a:cubicBezTo>
                <a:cubicBezTo>
                  <a:pt x="4259416" y="3137473"/>
                  <a:pt x="4260172" y="3142728"/>
                  <a:pt x="4268310" y="3140695"/>
                </a:cubicBezTo>
                <a:cubicBezTo>
                  <a:pt x="4275693" y="3133406"/>
                  <a:pt x="4274180" y="3122895"/>
                  <a:pt x="4272666" y="3112384"/>
                </a:cubicBezTo>
                <a:close/>
                <a:moveTo>
                  <a:pt x="9501367" y="3111889"/>
                </a:moveTo>
                <a:cubicBezTo>
                  <a:pt x="9496038" y="3111584"/>
                  <a:pt x="9489621" y="3111919"/>
                  <a:pt x="9480998" y="3114232"/>
                </a:cubicBezTo>
                <a:cubicBezTo>
                  <a:pt x="9498047" y="3115208"/>
                  <a:pt x="9489329" y="3120321"/>
                  <a:pt x="9480608" y="3125437"/>
                </a:cubicBezTo>
                <a:cubicBezTo>
                  <a:pt x="9489133" y="3125924"/>
                  <a:pt x="9497657" y="3126411"/>
                  <a:pt x="9497559" y="3129213"/>
                </a:cubicBezTo>
                <a:cubicBezTo>
                  <a:pt x="9497365" y="3134815"/>
                  <a:pt x="9488741" y="3137127"/>
                  <a:pt x="9488644" y="3139929"/>
                </a:cubicBezTo>
                <a:cubicBezTo>
                  <a:pt x="9488546" y="3142731"/>
                  <a:pt x="9480022" y="3142243"/>
                  <a:pt x="9479924" y="3145044"/>
                </a:cubicBezTo>
                <a:cubicBezTo>
                  <a:pt x="9513925" y="3149795"/>
                  <a:pt x="9479533" y="3156248"/>
                  <a:pt x="9496387" y="3162825"/>
                </a:cubicBezTo>
                <a:cubicBezTo>
                  <a:pt x="9513533" y="3161000"/>
                  <a:pt x="9530681" y="3159173"/>
                  <a:pt x="9522351" y="3153084"/>
                </a:cubicBezTo>
                <a:cubicBezTo>
                  <a:pt x="9522351" y="3153084"/>
                  <a:pt x="9522254" y="3155885"/>
                  <a:pt x="9513827" y="3152597"/>
                </a:cubicBezTo>
                <a:cubicBezTo>
                  <a:pt x="9513925" y="3149795"/>
                  <a:pt x="9513925" y="3149795"/>
                  <a:pt x="9514023" y="3146994"/>
                </a:cubicBezTo>
                <a:cubicBezTo>
                  <a:pt x="9514218" y="3141392"/>
                  <a:pt x="9505790" y="3138103"/>
                  <a:pt x="9505987" y="3132502"/>
                </a:cubicBezTo>
                <a:cubicBezTo>
                  <a:pt x="9506083" y="3129700"/>
                  <a:pt x="9506182" y="3126899"/>
                  <a:pt x="9506279" y="3124099"/>
                </a:cubicBezTo>
                <a:cubicBezTo>
                  <a:pt x="9506377" y="3121297"/>
                  <a:pt x="9514902" y="3121785"/>
                  <a:pt x="9523426" y="3122272"/>
                </a:cubicBezTo>
                <a:cubicBezTo>
                  <a:pt x="9532048" y="3119958"/>
                  <a:pt x="9506573" y="3115695"/>
                  <a:pt x="9515195" y="3113382"/>
                </a:cubicBezTo>
                <a:cubicBezTo>
                  <a:pt x="9510933" y="3113138"/>
                  <a:pt x="9506695" y="3112194"/>
                  <a:pt x="9501367" y="3111889"/>
                </a:cubicBezTo>
                <a:close/>
                <a:moveTo>
                  <a:pt x="4791143" y="3111889"/>
                </a:moveTo>
                <a:cubicBezTo>
                  <a:pt x="4785815" y="3111584"/>
                  <a:pt x="4779397" y="3111919"/>
                  <a:pt x="4770775" y="3114232"/>
                </a:cubicBezTo>
                <a:cubicBezTo>
                  <a:pt x="4787824" y="3115208"/>
                  <a:pt x="4779105" y="3120321"/>
                  <a:pt x="4770384" y="3125437"/>
                </a:cubicBezTo>
                <a:cubicBezTo>
                  <a:pt x="4778910" y="3125924"/>
                  <a:pt x="4787433" y="3126411"/>
                  <a:pt x="4787335" y="3129213"/>
                </a:cubicBezTo>
                <a:cubicBezTo>
                  <a:pt x="4787141" y="3134815"/>
                  <a:pt x="4778518" y="3137127"/>
                  <a:pt x="4778420" y="3139929"/>
                </a:cubicBezTo>
                <a:cubicBezTo>
                  <a:pt x="4778323" y="3142731"/>
                  <a:pt x="4769798" y="3142243"/>
                  <a:pt x="4769701" y="3145044"/>
                </a:cubicBezTo>
                <a:cubicBezTo>
                  <a:pt x="4803702" y="3149795"/>
                  <a:pt x="4769310" y="3156248"/>
                  <a:pt x="4786164" y="3162825"/>
                </a:cubicBezTo>
                <a:cubicBezTo>
                  <a:pt x="4803310" y="3161000"/>
                  <a:pt x="4820458" y="3159173"/>
                  <a:pt x="4812127" y="3153084"/>
                </a:cubicBezTo>
                <a:cubicBezTo>
                  <a:pt x="4812127" y="3153084"/>
                  <a:pt x="4812031" y="3155885"/>
                  <a:pt x="4803603" y="3152597"/>
                </a:cubicBezTo>
                <a:cubicBezTo>
                  <a:pt x="4803702" y="3149795"/>
                  <a:pt x="4803702" y="3149795"/>
                  <a:pt x="4803799" y="3146994"/>
                </a:cubicBezTo>
                <a:cubicBezTo>
                  <a:pt x="4803995" y="3141392"/>
                  <a:pt x="4795567" y="3138103"/>
                  <a:pt x="4795763" y="3132502"/>
                </a:cubicBezTo>
                <a:cubicBezTo>
                  <a:pt x="4795860" y="3129700"/>
                  <a:pt x="4795958" y="3126899"/>
                  <a:pt x="4796056" y="3124099"/>
                </a:cubicBezTo>
                <a:cubicBezTo>
                  <a:pt x="4796154" y="3121297"/>
                  <a:pt x="4804678" y="3121785"/>
                  <a:pt x="4813203" y="3122272"/>
                </a:cubicBezTo>
                <a:cubicBezTo>
                  <a:pt x="4821825" y="3119958"/>
                  <a:pt x="4796349" y="3115695"/>
                  <a:pt x="4804971" y="3113382"/>
                </a:cubicBezTo>
                <a:cubicBezTo>
                  <a:pt x="4800709" y="3113138"/>
                  <a:pt x="4796471" y="3112194"/>
                  <a:pt x="4791143" y="3111889"/>
                </a:cubicBezTo>
                <a:close/>
                <a:moveTo>
                  <a:pt x="9852023" y="3107705"/>
                </a:moveTo>
                <a:cubicBezTo>
                  <a:pt x="9851813" y="3113730"/>
                  <a:pt x="9851813" y="3113730"/>
                  <a:pt x="9860839" y="3114246"/>
                </a:cubicBezTo>
                <a:cubicBezTo>
                  <a:pt x="9869864" y="3114762"/>
                  <a:pt x="9869969" y="3111750"/>
                  <a:pt x="9878996" y="3112265"/>
                </a:cubicBezTo>
                <a:cubicBezTo>
                  <a:pt x="9878996" y="3112265"/>
                  <a:pt x="9878996" y="3112265"/>
                  <a:pt x="9888022" y="3112781"/>
                </a:cubicBezTo>
                <a:cubicBezTo>
                  <a:pt x="9888022" y="3112781"/>
                  <a:pt x="9888126" y="3109770"/>
                  <a:pt x="9888126" y="3109770"/>
                </a:cubicBezTo>
                <a:cubicBezTo>
                  <a:pt x="9888126" y="3109770"/>
                  <a:pt x="9879101" y="3109254"/>
                  <a:pt x="9879101" y="3109254"/>
                </a:cubicBezTo>
                <a:cubicBezTo>
                  <a:pt x="9870180" y="3105725"/>
                  <a:pt x="9861155" y="3105209"/>
                  <a:pt x="9852023" y="3107705"/>
                </a:cubicBezTo>
                <a:close/>
                <a:moveTo>
                  <a:pt x="5141800" y="3107705"/>
                </a:moveTo>
                <a:cubicBezTo>
                  <a:pt x="5141590" y="3113730"/>
                  <a:pt x="5141590" y="3113730"/>
                  <a:pt x="5150616" y="3114246"/>
                </a:cubicBezTo>
                <a:cubicBezTo>
                  <a:pt x="5159640" y="3114762"/>
                  <a:pt x="5159745" y="3111750"/>
                  <a:pt x="5168773" y="3112265"/>
                </a:cubicBezTo>
                <a:cubicBezTo>
                  <a:pt x="5168773" y="3112265"/>
                  <a:pt x="5168773" y="3112265"/>
                  <a:pt x="5177798" y="3112781"/>
                </a:cubicBezTo>
                <a:cubicBezTo>
                  <a:pt x="5177798" y="3112781"/>
                  <a:pt x="5177903" y="3109770"/>
                  <a:pt x="5177903" y="3109770"/>
                </a:cubicBezTo>
                <a:cubicBezTo>
                  <a:pt x="5177903" y="3109770"/>
                  <a:pt x="5168877" y="3109254"/>
                  <a:pt x="5168877" y="3109254"/>
                </a:cubicBezTo>
                <a:cubicBezTo>
                  <a:pt x="5159956" y="3105725"/>
                  <a:pt x="5150932" y="3105209"/>
                  <a:pt x="5141800" y="3107705"/>
                </a:cubicBezTo>
                <a:close/>
                <a:moveTo>
                  <a:pt x="9776370" y="3106396"/>
                </a:moveTo>
                <a:cubicBezTo>
                  <a:pt x="9776274" y="3109157"/>
                  <a:pt x="9768012" y="3105918"/>
                  <a:pt x="9759560" y="3108202"/>
                </a:cubicBezTo>
                <a:cubicBezTo>
                  <a:pt x="9767819" y="3111441"/>
                  <a:pt x="9767626" y="3116963"/>
                  <a:pt x="9759175" y="3119247"/>
                </a:cubicBezTo>
                <a:cubicBezTo>
                  <a:pt x="9750913" y="3116008"/>
                  <a:pt x="9742459" y="3118290"/>
                  <a:pt x="9734005" y="3120575"/>
                </a:cubicBezTo>
                <a:cubicBezTo>
                  <a:pt x="9734005" y="3120575"/>
                  <a:pt x="9733909" y="3123336"/>
                  <a:pt x="9733812" y="3126097"/>
                </a:cubicBezTo>
                <a:cubicBezTo>
                  <a:pt x="9742171" y="3126576"/>
                  <a:pt x="9742171" y="3126576"/>
                  <a:pt x="9742171" y="3126576"/>
                </a:cubicBezTo>
                <a:cubicBezTo>
                  <a:pt x="9742171" y="3126576"/>
                  <a:pt x="9742171" y="3126576"/>
                  <a:pt x="9742266" y="3123813"/>
                </a:cubicBezTo>
                <a:cubicBezTo>
                  <a:pt x="9733909" y="3123336"/>
                  <a:pt x="9742266" y="3123813"/>
                  <a:pt x="9742363" y="3121053"/>
                </a:cubicBezTo>
                <a:lnTo>
                  <a:pt x="9759078" y="3122009"/>
                </a:lnTo>
                <a:lnTo>
                  <a:pt x="9759031" y="3123388"/>
                </a:lnTo>
                <a:cubicBezTo>
                  <a:pt x="9756891" y="3124649"/>
                  <a:pt x="9754755" y="3125911"/>
                  <a:pt x="9758886" y="3127532"/>
                </a:cubicBezTo>
                <a:cubicBezTo>
                  <a:pt x="9775695" y="3125726"/>
                  <a:pt x="9775887" y="3120203"/>
                  <a:pt x="9784439" y="3115159"/>
                </a:cubicBezTo>
                <a:cubicBezTo>
                  <a:pt x="9792796" y="3115636"/>
                  <a:pt x="9801055" y="3118875"/>
                  <a:pt x="9809511" y="3116593"/>
                </a:cubicBezTo>
                <a:cubicBezTo>
                  <a:pt x="9801249" y="3113352"/>
                  <a:pt x="9801345" y="3110592"/>
                  <a:pt x="9793085" y="3107352"/>
                </a:cubicBezTo>
                <a:cubicBezTo>
                  <a:pt x="9792989" y="3110113"/>
                  <a:pt x="9784727" y="3106874"/>
                  <a:pt x="9776370" y="3106396"/>
                </a:cubicBezTo>
                <a:close/>
                <a:moveTo>
                  <a:pt x="5066146" y="3106396"/>
                </a:moveTo>
                <a:cubicBezTo>
                  <a:pt x="5066051" y="3109157"/>
                  <a:pt x="5057789" y="3105918"/>
                  <a:pt x="5049336" y="3108202"/>
                </a:cubicBezTo>
                <a:cubicBezTo>
                  <a:pt x="5057595" y="3111441"/>
                  <a:pt x="5057403" y="3116963"/>
                  <a:pt x="5048951" y="3119247"/>
                </a:cubicBezTo>
                <a:cubicBezTo>
                  <a:pt x="5040689" y="3116008"/>
                  <a:pt x="5032235" y="3118290"/>
                  <a:pt x="5023782" y="3120575"/>
                </a:cubicBezTo>
                <a:cubicBezTo>
                  <a:pt x="5023782" y="3120575"/>
                  <a:pt x="5023685" y="3123336"/>
                  <a:pt x="5023588" y="3126097"/>
                </a:cubicBezTo>
                <a:cubicBezTo>
                  <a:pt x="5031947" y="3126576"/>
                  <a:pt x="5031947" y="3126576"/>
                  <a:pt x="5031947" y="3126576"/>
                </a:cubicBezTo>
                <a:cubicBezTo>
                  <a:pt x="5031947" y="3126576"/>
                  <a:pt x="5031947" y="3126576"/>
                  <a:pt x="5032043" y="3123813"/>
                </a:cubicBezTo>
                <a:cubicBezTo>
                  <a:pt x="5023685" y="3123336"/>
                  <a:pt x="5032043" y="3123813"/>
                  <a:pt x="5032139" y="3121053"/>
                </a:cubicBezTo>
                <a:lnTo>
                  <a:pt x="5048855" y="3122009"/>
                </a:lnTo>
                <a:lnTo>
                  <a:pt x="5048807" y="3123388"/>
                </a:lnTo>
                <a:cubicBezTo>
                  <a:pt x="5046668" y="3124649"/>
                  <a:pt x="5044531" y="3125911"/>
                  <a:pt x="5048662" y="3127532"/>
                </a:cubicBezTo>
                <a:cubicBezTo>
                  <a:pt x="5065472" y="3125726"/>
                  <a:pt x="5065664" y="3120203"/>
                  <a:pt x="5074215" y="3115159"/>
                </a:cubicBezTo>
                <a:cubicBezTo>
                  <a:pt x="5082573" y="3115636"/>
                  <a:pt x="5090832" y="3118875"/>
                  <a:pt x="5099287" y="3116593"/>
                </a:cubicBezTo>
                <a:cubicBezTo>
                  <a:pt x="5091026" y="3113352"/>
                  <a:pt x="5091122" y="3110592"/>
                  <a:pt x="5082862" y="3107352"/>
                </a:cubicBezTo>
                <a:cubicBezTo>
                  <a:pt x="5082765" y="3110113"/>
                  <a:pt x="5074504" y="3106874"/>
                  <a:pt x="5066146" y="3106396"/>
                </a:cubicBezTo>
                <a:close/>
                <a:moveTo>
                  <a:pt x="9626098" y="3102831"/>
                </a:moveTo>
                <a:cubicBezTo>
                  <a:pt x="9626098" y="3102831"/>
                  <a:pt x="9626098" y="3102831"/>
                  <a:pt x="9625993" y="3105844"/>
                </a:cubicBezTo>
                <a:cubicBezTo>
                  <a:pt x="9625993" y="3105844"/>
                  <a:pt x="9625993" y="3105844"/>
                  <a:pt x="9632115" y="3103176"/>
                </a:cubicBezTo>
                <a:cubicBezTo>
                  <a:pt x="9625993" y="3105844"/>
                  <a:pt x="9626098" y="3102831"/>
                  <a:pt x="9626098" y="3102831"/>
                </a:cubicBezTo>
                <a:close/>
                <a:moveTo>
                  <a:pt x="4915874" y="3102831"/>
                </a:moveTo>
                <a:cubicBezTo>
                  <a:pt x="4915874" y="3102831"/>
                  <a:pt x="4915874" y="3102831"/>
                  <a:pt x="4915770" y="3105844"/>
                </a:cubicBezTo>
                <a:cubicBezTo>
                  <a:pt x="4915770" y="3105844"/>
                  <a:pt x="4915770" y="3105844"/>
                  <a:pt x="4921891" y="3103176"/>
                </a:cubicBezTo>
                <a:cubicBezTo>
                  <a:pt x="4915770" y="3105844"/>
                  <a:pt x="4915874" y="3102831"/>
                  <a:pt x="4915874" y="3102831"/>
                </a:cubicBezTo>
                <a:close/>
                <a:moveTo>
                  <a:pt x="9556794" y="3101886"/>
                </a:moveTo>
                <a:cubicBezTo>
                  <a:pt x="9556794" y="3101886"/>
                  <a:pt x="9556689" y="3104899"/>
                  <a:pt x="9556584" y="3107911"/>
                </a:cubicBezTo>
                <a:cubicBezTo>
                  <a:pt x="9565610" y="3108428"/>
                  <a:pt x="9565610" y="3108428"/>
                  <a:pt x="9574636" y="3108944"/>
                </a:cubicBezTo>
                <a:cubicBezTo>
                  <a:pt x="9574740" y="3105932"/>
                  <a:pt x="9574846" y="3102918"/>
                  <a:pt x="9556794" y="3101886"/>
                </a:cubicBezTo>
                <a:close/>
                <a:moveTo>
                  <a:pt x="4846570" y="3101886"/>
                </a:moveTo>
                <a:cubicBezTo>
                  <a:pt x="4846570" y="3101886"/>
                  <a:pt x="4846466" y="3104899"/>
                  <a:pt x="4846360" y="3107911"/>
                </a:cubicBezTo>
                <a:cubicBezTo>
                  <a:pt x="4855387" y="3108428"/>
                  <a:pt x="4855387" y="3108428"/>
                  <a:pt x="4864412" y="3108944"/>
                </a:cubicBezTo>
                <a:cubicBezTo>
                  <a:pt x="4864517" y="3105932"/>
                  <a:pt x="4864622" y="3102918"/>
                  <a:pt x="4846570" y="3101886"/>
                </a:cubicBezTo>
                <a:close/>
                <a:moveTo>
                  <a:pt x="9396510" y="3100769"/>
                </a:moveTo>
                <a:cubicBezTo>
                  <a:pt x="9396414" y="3103550"/>
                  <a:pt x="9387837" y="3105845"/>
                  <a:pt x="9387837" y="3105845"/>
                </a:cubicBezTo>
                <a:cubicBezTo>
                  <a:pt x="9387741" y="3108626"/>
                  <a:pt x="9396220" y="3109111"/>
                  <a:pt x="9387643" y="3111407"/>
                </a:cubicBezTo>
                <a:cubicBezTo>
                  <a:pt x="9396122" y="3111891"/>
                  <a:pt x="9396122" y="3111891"/>
                  <a:pt x="9396122" y="3111891"/>
                </a:cubicBezTo>
                <a:cubicBezTo>
                  <a:pt x="9387547" y="3114188"/>
                  <a:pt x="9387450" y="3116969"/>
                  <a:pt x="9387450" y="3116969"/>
                </a:cubicBezTo>
                <a:cubicBezTo>
                  <a:pt x="9387352" y="3119749"/>
                  <a:pt x="9395831" y="3120233"/>
                  <a:pt x="9395735" y="3123014"/>
                </a:cubicBezTo>
                <a:cubicBezTo>
                  <a:pt x="9404213" y="3123500"/>
                  <a:pt x="9404213" y="3123500"/>
                  <a:pt x="9404213" y="3123500"/>
                </a:cubicBezTo>
                <a:cubicBezTo>
                  <a:pt x="9404213" y="3123500"/>
                  <a:pt x="9412693" y="3123984"/>
                  <a:pt x="9412693" y="3123984"/>
                </a:cubicBezTo>
                <a:cubicBezTo>
                  <a:pt x="9412789" y="3121203"/>
                  <a:pt x="9412789" y="3121203"/>
                  <a:pt x="9412789" y="3121203"/>
                </a:cubicBezTo>
                <a:cubicBezTo>
                  <a:pt x="9421220" y="3123078"/>
                  <a:pt x="9427555" y="3124138"/>
                  <a:pt x="9432855" y="3124440"/>
                </a:cubicBezTo>
                <a:cubicBezTo>
                  <a:pt x="9438155" y="3124744"/>
                  <a:pt x="9442417" y="3124291"/>
                  <a:pt x="9446705" y="3123143"/>
                </a:cubicBezTo>
                <a:cubicBezTo>
                  <a:pt x="9446705" y="3123143"/>
                  <a:pt x="9455185" y="3123629"/>
                  <a:pt x="9455185" y="3123629"/>
                </a:cubicBezTo>
                <a:cubicBezTo>
                  <a:pt x="9455185" y="3123629"/>
                  <a:pt x="9455185" y="3123629"/>
                  <a:pt x="9455088" y="3126409"/>
                </a:cubicBezTo>
                <a:cubicBezTo>
                  <a:pt x="9446609" y="3125924"/>
                  <a:pt x="9446609" y="3125924"/>
                  <a:pt x="9446512" y="3128705"/>
                </a:cubicBezTo>
                <a:cubicBezTo>
                  <a:pt x="9446512" y="3128705"/>
                  <a:pt x="9454991" y="3129190"/>
                  <a:pt x="9454991" y="3129190"/>
                </a:cubicBezTo>
                <a:cubicBezTo>
                  <a:pt x="9446415" y="3131485"/>
                  <a:pt x="9454700" y="3137532"/>
                  <a:pt x="9454603" y="3140312"/>
                </a:cubicBezTo>
                <a:cubicBezTo>
                  <a:pt x="9463177" y="3138016"/>
                  <a:pt x="9463081" y="3140798"/>
                  <a:pt x="9471559" y="3141282"/>
                </a:cubicBezTo>
                <a:cubicBezTo>
                  <a:pt x="9471851" y="3132940"/>
                  <a:pt x="9480523" y="3127864"/>
                  <a:pt x="9463663" y="3124113"/>
                </a:cubicBezTo>
                <a:cubicBezTo>
                  <a:pt x="9455185" y="3123629"/>
                  <a:pt x="9455185" y="3123629"/>
                  <a:pt x="9455185" y="3123629"/>
                </a:cubicBezTo>
                <a:cubicBezTo>
                  <a:pt x="9455185" y="3123629"/>
                  <a:pt x="9455282" y="3120847"/>
                  <a:pt x="9455282" y="3120847"/>
                </a:cubicBezTo>
                <a:cubicBezTo>
                  <a:pt x="9455282" y="3120847"/>
                  <a:pt x="9446803" y="3120363"/>
                  <a:pt x="9446803" y="3120363"/>
                </a:cubicBezTo>
                <a:cubicBezTo>
                  <a:pt x="9446900" y="3117582"/>
                  <a:pt x="9429845" y="3119393"/>
                  <a:pt x="9429942" y="3116612"/>
                </a:cubicBezTo>
                <a:cubicBezTo>
                  <a:pt x="9421463" y="3116127"/>
                  <a:pt x="9421366" y="3118909"/>
                  <a:pt x="9412789" y="3121203"/>
                </a:cubicBezTo>
                <a:cubicBezTo>
                  <a:pt x="9404311" y="3120719"/>
                  <a:pt x="9404311" y="3120719"/>
                  <a:pt x="9404311" y="3120719"/>
                </a:cubicBezTo>
                <a:cubicBezTo>
                  <a:pt x="9404408" y="3117938"/>
                  <a:pt x="9404408" y="3117938"/>
                  <a:pt x="9395929" y="3117453"/>
                </a:cubicBezTo>
                <a:cubicBezTo>
                  <a:pt x="9396025" y="3114672"/>
                  <a:pt x="9396025" y="3114672"/>
                  <a:pt x="9396025" y="3114672"/>
                </a:cubicBezTo>
                <a:cubicBezTo>
                  <a:pt x="9404505" y="3115157"/>
                  <a:pt x="9404505" y="3115157"/>
                  <a:pt x="9404505" y="3115157"/>
                </a:cubicBezTo>
                <a:cubicBezTo>
                  <a:pt x="9404602" y="3112377"/>
                  <a:pt x="9413371" y="3104519"/>
                  <a:pt x="9396510" y="3100769"/>
                </a:cubicBezTo>
                <a:close/>
                <a:moveTo>
                  <a:pt x="4686286" y="3100769"/>
                </a:moveTo>
                <a:cubicBezTo>
                  <a:pt x="4686191" y="3103550"/>
                  <a:pt x="4677614" y="3105845"/>
                  <a:pt x="4677614" y="3105845"/>
                </a:cubicBezTo>
                <a:cubicBezTo>
                  <a:pt x="4677517" y="3108626"/>
                  <a:pt x="4685996" y="3109111"/>
                  <a:pt x="4677420" y="3111407"/>
                </a:cubicBezTo>
                <a:cubicBezTo>
                  <a:pt x="4685899" y="3111891"/>
                  <a:pt x="4685899" y="3111891"/>
                  <a:pt x="4685899" y="3111891"/>
                </a:cubicBezTo>
                <a:cubicBezTo>
                  <a:pt x="4677323" y="3114188"/>
                  <a:pt x="4677226" y="3116969"/>
                  <a:pt x="4677226" y="3116969"/>
                </a:cubicBezTo>
                <a:cubicBezTo>
                  <a:pt x="4677129" y="3119749"/>
                  <a:pt x="4685608" y="3120233"/>
                  <a:pt x="4685511" y="3123014"/>
                </a:cubicBezTo>
                <a:cubicBezTo>
                  <a:pt x="4693990" y="3123500"/>
                  <a:pt x="4693990" y="3123500"/>
                  <a:pt x="4693990" y="3123500"/>
                </a:cubicBezTo>
                <a:cubicBezTo>
                  <a:pt x="4693990" y="3123500"/>
                  <a:pt x="4702470" y="3123984"/>
                  <a:pt x="4702470" y="3123984"/>
                </a:cubicBezTo>
                <a:cubicBezTo>
                  <a:pt x="4702566" y="3121203"/>
                  <a:pt x="4702566" y="3121203"/>
                  <a:pt x="4702566" y="3121203"/>
                </a:cubicBezTo>
                <a:cubicBezTo>
                  <a:pt x="4710996" y="3123078"/>
                  <a:pt x="4717332" y="3124138"/>
                  <a:pt x="4722631" y="3124440"/>
                </a:cubicBezTo>
                <a:cubicBezTo>
                  <a:pt x="4727931" y="3124744"/>
                  <a:pt x="4732194" y="3124291"/>
                  <a:pt x="4736482" y="3123143"/>
                </a:cubicBezTo>
                <a:cubicBezTo>
                  <a:pt x="4736482" y="3123143"/>
                  <a:pt x="4744962" y="3123629"/>
                  <a:pt x="4744962" y="3123629"/>
                </a:cubicBezTo>
                <a:cubicBezTo>
                  <a:pt x="4744962" y="3123629"/>
                  <a:pt x="4744962" y="3123629"/>
                  <a:pt x="4744864" y="3126409"/>
                </a:cubicBezTo>
                <a:cubicBezTo>
                  <a:pt x="4736386" y="3125924"/>
                  <a:pt x="4736386" y="3125924"/>
                  <a:pt x="4736289" y="3128705"/>
                </a:cubicBezTo>
                <a:cubicBezTo>
                  <a:pt x="4736289" y="3128705"/>
                  <a:pt x="4744768" y="3129190"/>
                  <a:pt x="4744768" y="3129190"/>
                </a:cubicBezTo>
                <a:cubicBezTo>
                  <a:pt x="4736192" y="3131485"/>
                  <a:pt x="4744477" y="3137532"/>
                  <a:pt x="4744380" y="3140312"/>
                </a:cubicBezTo>
                <a:cubicBezTo>
                  <a:pt x="4752954" y="3138016"/>
                  <a:pt x="4752857" y="3140798"/>
                  <a:pt x="4761336" y="3141282"/>
                </a:cubicBezTo>
                <a:cubicBezTo>
                  <a:pt x="4761627" y="3132940"/>
                  <a:pt x="4770299" y="3127864"/>
                  <a:pt x="4753439" y="3124113"/>
                </a:cubicBezTo>
                <a:cubicBezTo>
                  <a:pt x="4744962" y="3123629"/>
                  <a:pt x="4744962" y="3123629"/>
                  <a:pt x="4744962" y="3123629"/>
                </a:cubicBezTo>
                <a:cubicBezTo>
                  <a:pt x="4744962" y="3123629"/>
                  <a:pt x="4745059" y="3120847"/>
                  <a:pt x="4745059" y="3120847"/>
                </a:cubicBezTo>
                <a:cubicBezTo>
                  <a:pt x="4745059" y="3120847"/>
                  <a:pt x="4736580" y="3120363"/>
                  <a:pt x="4736580" y="3120363"/>
                </a:cubicBezTo>
                <a:cubicBezTo>
                  <a:pt x="4736676" y="3117582"/>
                  <a:pt x="4719621" y="3119393"/>
                  <a:pt x="4719718" y="3116612"/>
                </a:cubicBezTo>
                <a:cubicBezTo>
                  <a:pt x="4711239" y="3116127"/>
                  <a:pt x="4711142" y="3118909"/>
                  <a:pt x="4702566" y="3121203"/>
                </a:cubicBezTo>
                <a:cubicBezTo>
                  <a:pt x="4694088" y="3120719"/>
                  <a:pt x="4694088" y="3120719"/>
                  <a:pt x="4694088" y="3120719"/>
                </a:cubicBezTo>
                <a:cubicBezTo>
                  <a:pt x="4694184" y="3117938"/>
                  <a:pt x="4694184" y="3117938"/>
                  <a:pt x="4685705" y="3117453"/>
                </a:cubicBezTo>
                <a:cubicBezTo>
                  <a:pt x="4685802" y="3114672"/>
                  <a:pt x="4685802" y="3114672"/>
                  <a:pt x="4685802" y="3114672"/>
                </a:cubicBezTo>
                <a:cubicBezTo>
                  <a:pt x="4694281" y="3115157"/>
                  <a:pt x="4694281" y="3115157"/>
                  <a:pt x="4694281" y="3115157"/>
                </a:cubicBezTo>
                <a:cubicBezTo>
                  <a:pt x="4694379" y="3112377"/>
                  <a:pt x="4703148" y="3104519"/>
                  <a:pt x="4686286" y="3100769"/>
                </a:cubicBezTo>
                <a:close/>
                <a:moveTo>
                  <a:pt x="9675218" y="3100611"/>
                </a:moveTo>
                <a:cubicBezTo>
                  <a:pt x="9666779" y="3100128"/>
                  <a:pt x="9658243" y="3102410"/>
                  <a:pt x="9658147" y="3105176"/>
                </a:cubicBezTo>
                <a:cubicBezTo>
                  <a:pt x="9658147" y="3105176"/>
                  <a:pt x="9666585" y="3105658"/>
                  <a:pt x="9666489" y="3108424"/>
                </a:cubicBezTo>
                <a:cubicBezTo>
                  <a:pt x="9658050" y="3107941"/>
                  <a:pt x="9658050" y="3107941"/>
                  <a:pt x="9658050" y="3107941"/>
                </a:cubicBezTo>
                <a:cubicBezTo>
                  <a:pt x="9666489" y="3108424"/>
                  <a:pt x="9666393" y="3111190"/>
                  <a:pt x="9666393" y="3111190"/>
                </a:cubicBezTo>
                <a:cubicBezTo>
                  <a:pt x="9666393" y="3111190"/>
                  <a:pt x="9657953" y="3110708"/>
                  <a:pt x="9657953" y="3110708"/>
                </a:cubicBezTo>
                <a:cubicBezTo>
                  <a:pt x="9657761" y="3116239"/>
                  <a:pt x="9649228" y="3118521"/>
                  <a:pt x="9640788" y="3118039"/>
                </a:cubicBezTo>
                <a:cubicBezTo>
                  <a:pt x="9640884" y="3115273"/>
                  <a:pt x="9632541" y="3112026"/>
                  <a:pt x="9641077" y="3109743"/>
                </a:cubicBezTo>
                <a:cubicBezTo>
                  <a:pt x="9649517" y="3110225"/>
                  <a:pt x="9649613" y="3107460"/>
                  <a:pt x="9649710" y="3104694"/>
                </a:cubicBezTo>
                <a:cubicBezTo>
                  <a:pt x="9641269" y="3104211"/>
                  <a:pt x="9641269" y="3104211"/>
                  <a:pt x="9632734" y="3106494"/>
                </a:cubicBezTo>
                <a:cubicBezTo>
                  <a:pt x="9641174" y="3106976"/>
                  <a:pt x="9641174" y="3106976"/>
                  <a:pt x="9641174" y="3106976"/>
                </a:cubicBezTo>
                <a:cubicBezTo>
                  <a:pt x="9632734" y="3106494"/>
                  <a:pt x="9632734" y="3106494"/>
                  <a:pt x="9632637" y="3109260"/>
                </a:cubicBezTo>
                <a:cubicBezTo>
                  <a:pt x="9624199" y="3108776"/>
                  <a:pt x="9624295" y="3106011"/>
                  <a:pt x="9615857" y="3105529"/>
                </a:cubicBezTo>
                <a:cubicBezTo>
                  <a:pt x="9598882" y="3107329"/>
                  <a:pt x="9590058" y="3117908"/>
                  <a:pt x="9556398" y="3113211"/>
                </a:cubicBezTo>
                <a:cubicBezTo>
                  <a:pt x="9556303" y="3115978"/>
                  <a:pt x="9564645" y="3119226"/>
                  <a:pt x="9564645" y="3119226"/>
                </a:cubicBezTo>
                <a:cubicBezTo>
                  <a:pt x="9573085" y="3119708"/>
                  <a:pt x="9573085" y="3119708"/>
                  <a:pt x="9581524" y="3120191"/>
                </a:cubicBezTo>
                <a:cubicBezTo>
                  <a:pt x="9606743" y="3124405"/>
                  <a:pt x="9614892" y="3133184"/>
                  <a:pt x="9622945" y="3144728"/>
                </a:cubicBezTo>
                <a:cubicBezTo>
                  <a:pt x="9614508" y="3144246"/>
                  <a:pt x="9606068" y="3143763"/>
                  <a:pt x="9605971" y="3146529"/>
                </a:cubicBezTo>
                <a:cubicBezTo>
                  <a:pt x="9605875" y="3149294"/>
                  <a:pt x="9614314" y="3149776"/>
                  <a:pt x="9605875" y="3149294"/>
                </a:cubicBezTo>
                <a:cubicBezTo>
                  <a:pt x="9622752" y="3150259"/>
                  <a:pt x="9622752" y="3150259"/>
                  <a:pt x="9631287" y="3147977"/>
                </a:cubicBezTo>
                <a:lnTo>
                  <a:pt x="9630901" y="3159039"/>
                </a:lnTo>
                <a:cubicBezTo>
                  <a:pt x="9630805" y="3161804"/>
                  <a:pt x="9622366" y="3161322"/>
                  <a:pt x="9622366" y="3161322"/>
                </a:cubicBezTo>
                <a:cubicBezTo>
                  <a:pt x="9622366" y="3161322"/>
                  <a:pt x="9613929" y="3160839"/>
                  <a:pt x="9613929" y="3160839"/>
                </a:cubicBezTo>
                <a:cubicBezTo>
                  <a:pt x="9613929" y="3160839"/>
                  <a:pt x="9613833" y="3163604"/>
                  <a:pt x="9613833" y="3163604"/>
                </a:cubicBezTo>
                <a:cubicBezTo>
                  <a:pt x="9622269" y="3164088"/>
                  <a:pt x="9622269" y="3164088"/>
                  <a:pt x="9622269" y="3164088"/>
                </a:cubicBezTo>
                <a:lnTo>
                  <a:pt x="9615677" y="3173950"/>
                </a:lnTo>
                <a:lnTo>
                  <a:pt x="9613543" y="3171902"/>
                </a:lnTo>
                <a:cubicBezTo>
                  <a:pt x="9605200" y="3168653"/>
                  <a:pt x="9596665" y="3170936"/>
                  <a:pt x="9588129" y="3173220"/>
                </a:cubicBezTo>
                <a:cubicBezTo>
                  <a:pt x="9588032" y="3175984"/>
                  <a:pt x="9596471" y="3176467"/>
                  <a:pt x="9596375" y="3179232"/>
                </a:cubicBezTo>
                <a:cubicBezTo>
                  <a:pt x="9587839" y="3181515"/>
                  <a:pt x="9587453" y="3192578"/>
                  <a:pt x="9595796" y="3195825"/>
                </a:cubicBezTo>
                <a:cubicBezTo>
                  <a:pt x="9595796" y="3195825"/>
                  <a:pt x="9595700" y="3198591"/>
                  <a:pt x="9595603" y="3201356"/>
                </a:cubicBezTo>
                <a:cubicBezTo>
                  <a:pt x="9603945" y="3204604"/>
                  <a:pt x="9595313" y="3209653"/>
                  <a:pt x="9603560" y="3215667"/>
                </a:cubicBezTo>
                <a:cubicBezTo>
                  <a:pt x="9603464" y="3218433"/>
                  <a:pt x="9586681" y="3214701"/>
                  <a:pt x="9594928" y="3220715"/>
                </a:cubicBezTo>
                <a:cubicBezTo>
                  <a:pt x="9594831" y="3223481"/>
                  <a:pt x="9595025" y="3217949"/>
                  <a:pt x="9603367" y="3221198"/>
                </a:cubicBezTo>
                <a:cubicBezTo>
                  <a:pt x="9603271" y="3223962"/>
                  <a:pt x="9603271" y="3223962"/>
                  <a:pt x="9603174" y="3226729"/>
                </a:cubicBezTo>
                <a:cubicBezTo>
                  <a:pt x="9611613" y="3227212"/>
                  <a:pt x="9611807" y="3221680"/>
                  <a:pt x="9628683" y="3222647"/>
                </a:cubicBezTo>
                <a:cubicBezTo>
                  <a:pt x="9628780" y="3219880"/>
                  <a:pt x="9628973" y="3214349"/>
                  <a:pt x="9637413" y="3214832"/>
                </a:cubicBezTo>
                <a:cubicBezTo>
                  <a:pt x="9628683" y="3222647"/>
                  <a:pt x="9628491" y="3228176"/>
                  <a:pt x="9636544" y="3239721"/>
                </a:cubicBezTo>
                <a:cubicBezTo>
                  <a:pt x="9628104" y="3239239"/>
                  <a:pt x="9628104" y="3239239"/>
                  <a:pt x="9619665" y="3238756"/>
                </a:cubicBezTo>
                <a:cubicBezTo>
                  <a:pt x="9619665" y="3238756"/>
                  <a:pt x="9619665" y="3238756"/>
                  <a:pt x="9611228" y="3238274"/>
                </a:cubicBezTo>
                <a:cubicBezTo>
                  <a:pt x="9611228" y="3238274"/>
                  <a:pt x="9611131" y="3241039"/>
                  <a:pt x="9611131" y="3241039"/>
                </a:cubicBezTo>
                <a:cubicBezTo>
                  <a:pt x="9619569" y="3241522"/>
                  <a:pt x="9619569" y="3241522"/>
                  <a:pt x="9628007" y="3242005"/>
                </a:cubicBezTo>
                <a:cubicBezTo>
                  <a:pt x="9628007" y="3242005"/>
                  <a:pt x="9628007" y="3242005"/>
                  <a:pt x="9636448" y="3242487"/>
                </a:cubicBezTo>
                <a:cubicBezTo>
                  <a:pt x="9636351" y="3245253"/>
                  <a:pt x="9636158" y="3250783"/>
                  <a:pt x="9636061" y="3253549"/>
                </a:cubicBezTo>
                <a:cubicBezTo>
                  <a:pt x="9627623" y="3253066"/>
                  <a:pt x="9627719" y="3250301"/>
                  <a:pt x="9627816" y="3247535"/>
                </a:cubicBezTo>
                <a:cubicBezTo>
                  <a:pt x="9619375" y="3247053"/>
                  <a:pt x="9602499" y="3246087"/>
                  <a:pt x="9594060" y="3245604"/>
                </a:cubicBezTo>
                <a:cubicBezTo>
                  <a:pt x="9585525" y="3247887"/>
                  <a:pt x="9576797" y="3255702"/>
                  <a:pt x="9593481" y="3262198"/>
                </a:cubicBezTo>
                <a:cubicBezTo>
                  <a:pt x="9593577" y="3259433"/>
                  <a:pt x="9593771" y="3253901"/>
                  <a:pt x="9602307" y="3251619"/>
                </a:cubicBezTo>
                <a:cubicBezTo>
                  <a:pt x="9602209" y="3254384"/>
                  <a:pt x="9610553" y="3257632"/>
                  <a:pt x="9618990" y="3258115"/>
                </a:cubicBezTo>
                <a:cubicBezTo>
                  <a:pt x="9610553" y="3257632"/>
                  <a:pt x="9610455" y="3260398"/>
                  <a:pt x="9610455" y="3260398"/>
                </a:cubicBezTo>
                <a:cubicBezTo>
                  <a:pt x="9610360" y="3263164"/>
                  <a:pt x="9610360" y="3263164"/>
                  <a:pt x="9618701" y="3266411"/>
                </a:cubicBezTo>
                <a:cubicBezTo>
                  <a:pt x="9627140" y="3266893"/>
                  <a:pt x="9635772" y="3261846"/>
                  <a:pt x="9635869" y="3259080"/>
                </a:cubicBezTo>
                <a:cubicBezTo>
                  <a:pt x="9652649" y="3262811"/>
                  <a:pt x="9661378" y="3254997"/>
                  <a:pt x="9678255" y="3255962"/>
                </a:cubicBezTo>
                <a:cubicBezTo>
                  <a:pt x="9669817" y="3255480"/>
                  <a:pt x="9678352" y="3253196"/>
                  <a:pt x="9678449" y="3250430"/>
                </a:cubicBezTo>
                <a:cubicBezTo>
                  <a:pt x="9678545" y="3247665"/>
                  <a:pt x="9670202" y="3244417"/>
                  <a:pt x="9670299" y="3241652"/>
                </a:cubicBezTo>
                <a:cubicBezTo>
                  <a:pt x="9670299" y="3241652"/>
                  <a:pt x="9670299" y="3241652"/>
                  <a:pt x="9678739" y="3242135"/>
                </a:cubicBezTo>
                <a:cubicBezTo>
                  <a:pt x="9678931" y="3236603"/>
                  <a:pt x="9678931" y="3236603"/>
                  <a:pt x="9679028" y="3233838"/>
                </a:cubicBezTo>
                <a:cubicBezTo>
                  <a:pt x="9679028" y="3233838"/>
                  <a:pt x="9679028" y="3233838"/>
                  <a:pt x="9679124" y="3231072"/>
                </a:cubicBezTo>
                <a:cubicBezTo>
                  <a:pt x="9679124" y="3231072"/>
                  <a:pt x="9679124" y="3231072"/>
                  <a:pt x="9687562" y="3231555"/>
                </a:cubicBezTo>
                <a:cubicBezTo>
                  <a:pt x="9696001" y="3232038"/>
                  <a:pt x="9687465" y="3234321"/>
                  <a:pt x="9704343" y="3235285"/>
                </a:cubicBezTo>
                <a:cubicBezTo>
                  <a:pt x="9713072" y="3227472"/>
                  <a:pt x="9713362" y="3219175"/>
                  <a:pt x="9730335" y="3217375"/>
                </a:cubicBezTo>
                <a:cubicBezTo>
                  <a:pt x="9738773" y="3217858"/>
                  <a:pt x="9738678" y="3220624"/>
                  <a:pt x="9738678" y="3220624"/>
                </a:cubicBezTo>
                <a:cubicBezTo>
                  <a:pt x="9747021" y="3223872"/>
                  <a:pt x="9755554" y="3221589"/>
                  <a:pt x="9755554" y="3221589"/>
                </a:cubicBezTo>
                <a:cubicBezTo>
                  <a:pt x="9755457" y="3224354"/>
                  <a:pt x="9755457" y="3224354"/>
                  <a:pt x="9755457" y="3224354"/>
                </a:cubicBezTo>
                <a:cubicBezTo>
                  <a:pt x="9763897" y="3224837"/>
                  <a:pt x="9763897" y="3224837"/>
                  <a:pt x="9763800" y="3227603"/>
                </a:cubicBezTo>
                <a:cubicBezTo>
                  <a:pt x="9780678" y="3228568"/>
                  <a:pt x="9789309" y="3223520"/>
                  <a:pt x="9797652" y="3226768"/>
                </a:cubicBezTo>
                <a:cubicBezTo>
                  <a:pt x="9806091" y="3227250"/>
                  <a:pt x="9806187" y="3224485"/>
                  <a:pt x="9814627" y="3224968"/>
                </a:cubicBezTo>
                <a:cubicBezTo>
                  <a:pt x="9814530" y="3227733"/>
                  <a:pt x="9806091" y="3227250"/>
                  <a:pt x="9805995" y="3230016"/>
                </a:cubicBezTo>
                <a:cubicBezTo>
                  <a:pt x="9805899" y="3232782"/>
                  <a:pt x="9814337" y="3233264"/>
                  <a:pt x="9822776" y="3233746"/>
                </a:cubicBezTo>
                <a:cubicBezTo>
                  <a:pt x="9822776" y="3233746"/>
                  <a:pt x="9831118" y="3236995"/>
                  <a:pt x="9839556" y="3237477"/>
                </a:cubicBezTo>
                <a:cubicBezTo>
                  <a:pt x="9847803" y="3243491"/>
                  <a:pt x="9873119" y="3244939"/>
                  <a:pt x="9872733" y="3256001"/>
                </a:cubicBezTo>
                <a:cubicBezTo>
                  <a:pt x="9872830" y="3253236"/>
                  <a:pt x="9864294" y="3255518"/>
                  <a:pt x="9864294" y="3255518"/>
                </a:cubicBezTo>
                <a:cubicBezTo>
                  <a:pt x="9864294" y="3255518"/>
                  <a:pt x="9864294" y="3255518"/>
                  <a:pt x="9864198" y="3258284"/>
                </a:cubicBezTo>
                <a:cubicBezTo>
                  <a:pt x="9864198" y="3258284"/>
                  <a:pt x="9864198" y="3258284"/>
                  <a:pt x="9855662" y="3260567"/>
                </a:cubicBezTo>
                <a:cubicBezTo>
                  <a:pt x="9855662" y="3260567"/>
                  <a:pt x="9847225" y="3260084"/>
                  <a:pt x="9847225" y="3260084"/>
                </a:cubicBezTo>
                <a:cubicBezTo>
                  <a:pt x="9838689" y="3262367"/>
                  <a:pt x="9821907" y="3258636"/>
                  <a:pt x="9813372" y="3260919"/>
                </a:cubicBezTo>
                <a:cubicBezTo>
                  <a:pt x="9813372" y="3260919"/>
                  <a:pt x="9813470" y="3258154"/>
                  <a:pt x="9805030" y="3257671"/>
                </a:cubicBezTo>
                <a:cubicBezTo>
                  <a:pt x="9805126" y="3254906"/>
                  <a:pt x="9805030" y="3257671"/>
                  <a:pt x="9805223" y="3252141"/>
                </a:cubicBezTo>
                <a:cubicBezTo>
                  <a:pt x="9796784" y="3251657"/>
                  <a:pt x="9796687" y="3254422"/>
                  <a:pt x="9796687" y="3254422"/>
                </a:cubicBezTo>
                <a:cubicBezTo>
                  <a:pt x="9779715" y="3256223"/>
                  <a:pt x="9788344" y="3251175"/>
                  <a:pt x="9771468" y="3250209"/>
                </a:cubicBezTo>
                <a:cubicBezTo>
                  <a:pt x="9771372" y="3252975"/>
                  <a:pt x="9762837" y="3255258"/>
                  <a:pt x="9771178" y="3258506"/>
                </a:cubicBezTo>
                <a:cubicBezTo>
                  <a:pt x="9779715" y="3256223"/>
                  <a:pt x="9788056" y="3259471"/>
                  <a:pt x="9804934" y="3260436"/>
                </a:cubicBezTo>
                <a:cubicBezTo>
                  <a:pt x="9804740" y="3265967"/>
                  <a:pt x="9796302" y="3265485"/>
                  <a:pt x="9787862" y="3265002"/>
                </a:cubicBezTo>
                <a:cubicBezTo>
                  <a:pt x="9796205" y="3268251"/>
                  <a:pt x="9812988" y="3271981"/>
                  <a:pt x="9796012" y="3273781"/>
                </a:cubicBezTo>
                <a:cubicBezTo>
                  <a:pt x="9804451" y="3274265"/>
                  <a:pt x="9804548" y="3271499"/>
                  <a:pt x="9812988" y="3271981"/>
                </a:cubicBezTo>
                <a:cubicBezTo>
                  <a:pt x="9819315" y="3272343"/>
                  <a:pt x="9816043" y="3275274"/>
                  <a:pt x="9817612" y="3275752"/>
                </a:cubicBezTo>
                <a:cubicBezTo>
                  <a:pt x="9818134" y="3275913"/>
                  <a:pt x="9819195" y="3275800"/>
                  <a:pt x="9821329" y="3275229"/>
                </a:cubicBezTo>
                <a:cubicBezTo>
                  <a:pt x="9829767" y="3275713"/>
                  <a:pt x="9829864" y="3272947"/>
                  <a:pt x="9838399" y="3270663"/>
                </a:cubicBezTo>
                <a:cubicBezTo>
                  <a:pt x="9846935" y="3268380"/>
                  <a:pt x="9855470" y="3266097"/>
                  <a:pt x="9847129" y="3262850"/>
                </a:cubicBezTo>
                <a:cubicBezTo>
                  <a:pt x="9855565" y="3263332"/>
                  <a:pt x="9855565" y="3263332"/>
                  <a:pt x="9855565" y="3263332"/>
                </a:cubicBezTo>
                <a:cubicBezTo>
                  <a:pt x="9855565" y="3263332"/>
                  <a:pt x="9855565" y="3263332"/>
                  <a:pt x="9864005" y="3263815"/>
                </a:cubicBezTo>
                <a:cubicBezTo>
                  <a:pt x="9864101" y="3261049"/>
                  <a:pt x="9864101" y="3261049"/>
                  <a:pt x="9864101" y="3261049"/>
                </a:cubicBezTo>
                <a:cubicBezTo>
                  <a:pt x="9864101" y="3261049"/>
                  <a:pt x="9864198" y="3258284"/>
                  <a:pt x="9872637" y="3258766"/>
                </a:cubicBezTo>
                <a:cubicBezTo>
                  <a:pt x="9881076" y="3259250"/>
                  <a:pt x="9872541" y="3261532"/>
                  <a:pt x="9880980" y="3262015"/>
                </a:cubicBezTo>
                <a:cubicBezTo>
                  <a:pt x="9889707" y="3254201"/>
                  <a:pt x="9881365" y="3250953"/>
                  <a:pt x="9898436" y="3246387"/>
                </a:cubicBezTo>
                <a:cubicBezTo>
                  <a:pt x="9881655" y="3242656"/>
                  <a:pt x="9882041" y="3231594"/>
                  <a:pt x="9856627" y="3232911"/>
                </a:cubicBezTo>
                <a:cubicBezTo>
                  <a:pt x="9856819" y="3227380"/>
                  <a:pt x="9856916" y="3224614"/>
                  <a:pt x="9857012" y="3221850"/>
                </a:cubicBezTo>
                <a:cubicBezTo>
                  <a:pt x="9840136" y="3220884"/>
                  <a:pt x="9823354" y="3217153"/>
                  <a:pt x="9831986" y="3212105"/>
                </a:cubicBezTo>
                <a:cubicBezTo>
                  <a:pt x="9823450" y="3214389"/>
                  <a:pt x="9823547" y="3211623"/>
                  <a:pt x="9815109" y="3211140"/>
                </a:cubicBezTo>
                <a:cubicBezTo>
                  <a:pt x="9815205" y="3208374"/>
                  <a:pt x="9806863" y="3205126"/>
                  <a:pt x="9798424" y="3204644"/>
                </a:cubicBezTo>
                <a:cubicBezTo>
                  <a:pt x="9798327" y="3207409"/>
                  <a:pt x="9806767" y="3207892"/>
                  <a:pt x="9798327" y="3207409"/>
                </a:cubicBezTo>
                <a:cubicBezTo>
                  <a:pt x="9781451" y="3206444"/>
                  <a:pt x="9781643" y="3200913"/>
                  <a:pt x="9773203" y="3200430"/>
                </a:cubicBezTo>
                <a:cubicBezTo>
                  <a:pt x="9764765" y="3199947"/>
                  <a:pt x="9764573" y="3205478"/>
                  <a:pt x="9756133" y="3204995"/>
                </a:cubicBezTo>
                <a:cubicBezTo>
                  <a:pt x="9747695" y="3204514"/>
                  <a:pt x="9739159" y="3206796"/>
                  <a:pt x="9730721" y="3206313"/>
                </a:cubicBezTo>
                <a:cubicBezTo>
                  <a:pt x="9730721" y="3206313"/>
                  <a:pt x="9730816" y="3203548"/>
                  <a:pt x="9730913" y="3200782"/>
                </a:cubicBezTo>
                <a:cubicBezTo>
                  <a:pt x="9722378" y="3203065"/>
                  <a:pt x="9731009" y="3198016"/>
                  <a:pt x="9722571" y="3197534"/>
                </a:cubicBezTo>
                <a:cubicBezTo>
                  <a:pt x="9705597" y="3199335"/>
                  <a:pt x="9697351" y="3193321"/>
                  <a:pt x="9680281" y="3197886"/>
                </a:cubicBezTo>
                <a:cubicBezTo>
                  <a:pt x="9680475" y="3192355"/>
                  <a:pt x="9688911" y="3192838"/>
                  <a:pt x="9689008" y="3190073"/>
                </a:cubicBezTo>
                <a:cubicBezTo>
                  <a:pt x="9689008" y="3190073"/>
                  <a:pt x="9689105" y="3187307"/>
                  <a:pt x="9689105" y="3187307"/>
                </a:cubicBezTo>
                <a:cubicBezTo>
                  <a:pt x="9680667" y="3186825"/>
                  <a:pt x="9680667" y="3186825"/>
                  <a:pt x="9680667" y="3186825"/>
                </a:cubicBezTo>
                <a:cubicBezTo>
                  <a:pt x="9672228" y="3186341"/>
                  <a:pt x="9672132" y="3189107"/>
                  <a:pt x="9663693" y="3188624"/>
                </a:cubicBezTo>
                <a:cubicBezTo>
                  <a:pt x="9672228" y="3186341"/>
                  <a:pt x="9663885" y="3183093"/>
                  <a:pt x="9672421" y="3180811"/>
                </a:cubicBezTo>
                <a:cubicBezTo>
                  <a:pt x="9672325" y="3183577"/>
                  <a:pt x="9680860" y="3181294"/>
                  <a:pt x="9689297" y="3181776"/>
                </a:cubicBezTo>
                <a:cubicBezTo>
                  <a:pt x="9689586" y="3173479"/>
                  <a:pt x="9689586" y="3173479"/>
                  <a:pt x="9698122" y="3171197"/>
                </a:cubicBezTo>
                <a:cubicBezTo>
                  <a:pt x="9689779" y="3167948"/>
                  <a:pt x="9689684" y="3170714"/>
                  <a:pt x="9689779" y="3167948"/>
                </a:cubicBezTo>
                <a:cubicBezTo>
                  <a:pt x="9689779" y="3167948"/>
                  <a:pt x="9689779" y="3167948"/>
                  <a:pt x="9689876" y="3165183"/>
                </a:cubicBezTo>
                <a:cubicBezTo>
                  <a:pt x="9681535" y="3161935"/>
                  <a:pt x="9689973" y="3162417"/>
                  <a:pt x="9690068" y="3159652"/>
                </a:cubicBezTo>
                <a:cubicBezTo>
                  <a:pt x="9698412" y="3162900"/>
                  <a:pt x="9715387" y="3161100"/>
                  <a:pt x="9723921" y="3158817"/>
                </a:cubicBezTo>
                <a:cubicBezTo>
                  <a:pt x="9723728" y="3164349"/>
                  <a:pt x="9732360" y="3159299"/>
                  <a:pt x="9740799" y="3159782"/>
                </a:cubicBezTo>
                <a:cubicBezTo>
                  <a:pt x="9749142" y="3163031"/>
                  <a:pt x="9757387" y="3169044"/>
                  <a:pt x="9765922" y="3166762"/>
                </a:cubicBezTo>
                <a:cubicBezTo>
                  <a:pt x="9757580" y="3163513"/>
                  <a:pt x="9766019" y="3163996"/>
                  <a:pt x="9766212" y="3158464"/>
                </a:cubicBezTo>
                <a:cubicBezTo>
                  <a:pt x="9774651" y="3158946"/>
                  <a:pt x="9774651" y="3158946"/>
                  <a:pt x="9783090" y="3159430"/>
                </a:cubicBezTo>
                <a:cubicBezTo>
                  <a:pt x="9783187" y="3156664"/>
                  <a:pt x="9774747" y="3156181"/>
                  <a:pt x="9766308" y="3155699"/>
                </a:cubicBezTo>
                <a:cubicBezTo>
                  <a:pt x="9766308" y="3155699"/>
                  <a:pt x="9766212" y="3158464"/>
                  <a:pt x="9757772" y="3157982"/>
                </a:cubicBezTo>
                <a:cubicBezTo>
                  <a:pt x="9757869" y="3155216"/>
                  <a:pt x="9740992" y="3154251"/>
                  <a:pt x="9732553" y="3153768"/>
                </a:cubicBezTo>
                <a:cubicBezTo>
                  <a:pt x="9741185" y="3148720"/>
                  <a:pt x="9732746" y="3148237"/>
                  <a:pt x="9741282" y="3145955"/>
                </a:cubicBezTo>
                <a:cubicBezTo>
                  <a:pt x="9741377" y="3143189"/>
                  <a:pt x="9732939" y="3142707"/>
                  <a:pt x="9733036" y="3139941"/>
                </a:cubicBezTo>
                <a:cubicBezTo>
                  <a:pt x="9733036" y="3139941"/>
                  <a:pt x="9733132" y="3137176"/>
                  <a:pt x="9733132" y="3137176"/>
                </a:cubicBezTo>
                <a:cubicBezTo>
                  <a:pt x="9733228" y="3134409"/>
                  <a:pt x="9724789" y="3133927"/>
                  <a:pt x="9716352" y="3133444"/>
                </a:cubicBezTo>
                <a:cubicBezTo>
                  <a:pt x="9716352" y="3133444"/>
                  <a:pt x="9716255" y="3136211"/>
                  <a:pt x="9716255" y="3136211"/>
                </a:cubicBezTo>
                <a:cubicBezTo>
                  <a:pt x="9716544" y="3127913"/>
                  <a:pt x="9699569" y="3129714"/>
                  <a:pt x="9699665" y="3126948"/>
                </a:cubicBezTo>
                <a:cubicBezTo>
                  <a:pt x="9708105" y="3127431"/>
                  <a:pt x="9708202" y="3124665"/>
                  <a:pt x="9708202" y="3124665"/>
                </a:cubicBezTo>
                <a:lnTo>
                  <a:pt x="9701215" y="3117138"/>
                </a:lnTo>
                <a:lnTo>
                  <a:pt x="9707696" y="3118566"/>
                </a:lnTo>
                <a:cubicBezTo>
                  <a:pt x="9707883" y="3113211"/>
                  <a:pt x="9716157" y="3113684"/>
                  <a:pt x="9708164" y="3105177"/>
                </a:cubicBezTo>
                <a:cubicBezTo>
                  <a:pt x="9708164" y="3105177"/>
                  <a:pt x="9699891" y="3104705"/>
                  <a:pt x="9699985" y="3102027"/>
                </a:cubicBezTo>
                <a:cubicBezTo>
                  <a:pt x="9691711" y="3101554"/>
                  <a:pt x="9683436" y="3101082"/>
                  <a:pt x="9683248" y="3106437"/>
                </a:cubicBezTo>
                <a:cubicBezTo>
                  <a:pt x="9691522" y="3106910"/>
                  <a:pt x="9699704" y="3110061"/>
                  <a:pt x="9691243" y="3114942"/>
                </a:cubicBezTo>
                <a:lnTo>
                  <a:pt x="9698009" y="3116433"/>
                </a:lnTo>
                <a:lnTo>
                  <a:pt x="9682982" y="3120451"/>
                </a:lnTo>
                <a:cubicBezTo>
                  <a:pt x="9683175" y="3114922"/>
                  <a:pt x="9675025" y="3106142"/>
                  <a:pt x="9675218" y="3100611"/>
                </a:cubicBezTo>
                <a:close/>
                <a:moveTo>
                  <a:pt x="4964995" y="3100611"/>
                </a:moveTo>
                <a:cubicBezTo>
                  <a:pt x="4956555" y="3100128"/>
                  <a:pt x="4948020" y="3102410"/>
                  <a:pt x="4947923" y="3105176"/>
                </a:cubicBezTo>
                <a:cubicBezTo>
                  <a:pt x="4947923" y="3105176"/>
                  <a:pt x="4956362" y="3105658"/>
                  <a:pt x="4956266" y="3108424"/>
                </a:cubicBezTo>
                <a:cubicBezTo>
                  <a:pt x="4947826" y="3107941"/>
                  <a:pt x="4947826" y="3107941"/>
                  <a:pt x="4947826" y="3107941"/>
                </a:cubicBezTo>
                <a:cubicBezTo>
                  <a:pt x="4956266" y="3108424"/>
                  <a:pt x="4956169" y="3111190"/>
                  <a:pt x="4956169" y="3111190"/>
                </a:cubicBezTo>
                <a:cubicBezTo>
                  <a:pt x="4956169" y="3111190"/>
                  <a:pt x="4947730" y="3110708"/>
                  <a:pt x="4947730" y="3110708"/>
                </a:cubicBezTo>
                <a:cubicBezTo>
                  <a:pt x="4947537" y="3116239"/>
                  <a:pt x="4939005" y="3118521"/>
                  <a:pt x="4930565" y="3118039"/>
                </a:cubicBezTo>
                <a:cubicBezTo>
                  <a:pt x="4930660" y="3115273"/>
                  <a:pt x="4922317" y="3112026"/>
                  <a:pt x="4930854" y="3109743"/>
                </a:cubicBezTo>
                <a:cubicBezTo>
                  <a:pt x="4939293" y="3110225"/>
                  <a:pt x="4939390" y="3107460"/>
                  <a:pt x="4939486" y="3104694"/>
                </a:cubicBezTo>
                <a:cubicBezTo>
                  <a:pt x="4931046" y="3104211"/>
                  <a:pt x="4931046" y="3104211"/>
                  <a:pt x="4922511" y="3106494"/>
                </a:cubicBezTo>
                <a:cubicBezTo>
                  <a:pt x="4930950" y="3106976"/>
                  <a:pt x="4930950" y="3106976"/>
                  <a:pt x="4930950" y="3106976"/>
                </a:cubicBezTo>
                <a:cubicBezTo>
                  <a:pt x="4922511" y="3106494"/>
                  <a:pt x="4922511" y="3106494"/>
                  <a:pt x="4922414" y="3109260"/>
                </a:cubicBezTo>
                <a:cubicBezTo>
                  <a:pt x="4913975" y="3108776"/>
                  <a:pt x="4914072" y="3106011"/>
                  <a:pt x="4905633" y="3105529"/>
                </a:cubicBezTo>
                <a:cubicBezTo>
                  <a:pt x="4888659" y="3107329"/>
                  <a:pt x="4879834" y="3117908"/>
                  <a:pt x="4846175" y="3113211"/>
                </a:cubicBezTo>
                <a:cubicBezTo>
                  <a:pt x="4846079" y="3115978"/>
                  <a:pt x="4854421" y="3119226"/>
                  <a:pt x="4854421" y="3119226"/>
                </a:cubicBezTo>
                <a:cubicBezTo>
                  <a:pt x="4862862" y="3119708"/>
                  <a:pt x="4862862" y="3119708"/>
                  <a:pt x="4871300" y="3120191"/>
                </a:cubicBezTo>
                <a:cubicBezTo>
                  <a:pt x="4896519" y="3124405"/>
                  <a:pt x="4904669" y="3133184"/>
                  <a:pt x="4912722" y="3144728"/>
                </a:cubicBezTo>
                <a:cubicBezTo>
                  <a:pt x="4904284" y="3144246"/>
                  <a:pt x="4895844" y="3143763"/>
                  <a:pt x="4895748" y="3146529"/>
                </a:cubicBezTo>
                <a:cubicBezTo>
                  <a:pt x="4895651" y="3149294"/>
                  <a:pt x="4904091" y="3149776"/>
                  <a:pt x="4895651" y="3149294"/>
                </a:cubicBezTo>
                <a:cubicBezTo>
                  <a:pt x="4912528" y="3150259"/>
                  <a:pt x="4912528" y="3150259"/>
                  <a:pt x="4921064" y="3147977"/>
                </a:cubicBezTo>
                <a:lnTo>
                  <a:pt x="4920678" y="3159039"/>
                </a:lnTo>
                <a:cubicBezTo>
                  <a:pt x="4920581" y="3161804"/>
                  <a:pt x="4912143" y="3161322"/>
                  <a:pt x="4912143" y="3161322"/>
                </a:cubicBezTo>
                <a:cubicBezTo>
                  <a:pt x="4912143" y="3161322"/>
                  <a:pt x="4903705" y="3160839"/>
                  <a:pt x="4903705" y="3160839"/>
                </a:cubicBezTo>
                <a:cubicBezTo>
                  <a:pt x="4903705" y="3160839"/>
                  <a:pt x="4903609" y="3163604"/>
                  <a:pt x="4903609" y="3163604"/>
                </a:cubicBezTo>
                <a:cubicBezTo>
                  <a:pt x="4912046" y="3164088"/>
                  <a:pt x="4912046" y="3164088"/>
                  <a:pt x="4912046" y="3164088"/>
                </a:cubicBezTo>
                <a:lnTo>
                  <a:pt x="4905453" y="3173950"/>
                </a:lnTo>
                <a:lnTo>
                  <a:pt x="4903319" y="3171902"/>
                </a:lnTo>
                <a:cubicBezTo>
                  <a:pt x="4894976" y="3168653"/>
                  <a:pt x="4886441" y="3170936"/>
                  <a:pt x="4877905" y="3173220"/>
                </a:cubicBezTo>
                <a:cubicBezTo>
                  <a:pt x="4877808" y="3175984"/>
                  <a:pt x="4886248" y="3176467"/>
                  <a:pt x="4886151" y="3179232"/>
                </a:cubicBezTo>
                <a:cubicBezTo>
                  <a:pt x="4877616" y="3181515"/>
                  <a:pt x="4877229" y="3192578"/>
                  <a:pt x="4885572" y="3195825"/>
                </a:cubicBezTo>
                <a:cubicBezTo>
                  <a:pt x="4885572" y="3195825"/>
                  <a:pt x="4885477" y="3198591"/>
                  <a:pt x="4885380" y="3201356"/>
                </a:cubicBezTo>
                <a:cubicBezTo>
                  <a:pt x="4893722" y="3204604"/>
                  <a:pt x="4885090" y="3209653"/>
                  <a:pt x="4893336" y="3215667"/>
                </a:cubicBezTo>
                <a:cubicBezTo>
                  <a:pt x="4893240" y="3218433"/>
                  <a:pt x="4876458" y="3214701"/>
                  <a:pt x="4884704" y="3220715"/>
                </a:cubicBezTo>
                <a:cubicBezTo>
                  <a:pt x="4884607" y="3223481"/>
                  <a:pt x="4884801" y="3217949"/>
                  <a:pt x="4893144" y="3221198"/>
                </a:cubicBezTo>
                <a:cubicBezTo>
                  <a:pt x="4893047" y="3223962"/>
                  <a:pt x="4893047" y="3223962"/>
                  <a:pt x="4892950" y="3226729"/>
                </a:cubicBezTo>
                <a:cubicBezTo>
                  <a:pt x="4901390" y="3227212"/>
                  <a:pt x="4901583" y="3221680"/>
                  <a:pt x="4918460" y="3222647"/>
                </a:cubicBezTo>
                <a:cubicBezTo>
                  <a:pt x="4918556" y="3219880"/>
                  <a:pt x="4918750" y="3214349"/>
                  <a:pt x="4927189" y="3214832"/>
                </a:cubicBezTo>
                <a:cubicBezTo>
                  <a:pt x="4918460" y="3222647"/>
                  <a:pt x="4918267" y="3228176"/>
                  <a:pt x="4926320" y="3239721"/>
                </a:cubicBezTo>
                <a:cubicBezTo>
                  <a:pt x="4917881" y="3239239"/>
                  <a:pt x="4917881" y="3239239"/>
                  <a:pt x="4909442" y="3238756"/>
                </a:cubicBezTo>
                <a:cubicBezTo>
                  <a:pt x="4909442" y="3238756"/>
                  <a:pt x="4909442" y="3238756"/>
                  <a:pt x="4901004" y="3238274"/>
                </a:cubicBezTo>
                <a:cubicBezTo>
                  <a:pt x="4901004" y="3238274"/>
                  <a:pt x="4900908" y="3241039"/>
                  <a:pt x="4900908" y="3241039"/>
                </a:cubicBezTo>
                <a:cubicBezTo>
                  <a:pt x="4909345" y="3241522"/>
                  <a:pt x="4909345" y="3241522"/>
                  <a:pt x="4917784" y="3242005"/>
                </a:cubicBezTo>
                <a:cubicBezTo>
                  <a:pt x="4917784" y="3242005"/>
                  <a:pt x="4917784" y="3242005"/>
                  <a:pt x="4926224" y="3242487"/>
                </a:cubicBezTo>
                <a:cubicBezTo>
                  <a:pt x="4926128" y="3245253"/>
                  <a:pt x="4925934" y="3250783"/>
                  <a:pt x="4925838" y="3253549"/>
                </a:cubicBezTo>
                <a:cubicBezTo>
                  <a:pt x="4917400" y="3253066"/>
                  <a:pt x="4917495" y="3250301"/>
                  <a:pt x="4917592" y="3247535"/>
                </a:cubicBezTo>
                <a:cubicBezTo>
                  <a:pt x="4909152" y="3247053"/>
                  <a:pt x="4892276" y="3246087"/>
                  <a:pt x="4883836" y="3245604"/>
                </a:cubicBezTo>
                <a:cubicBezTo>
                  <a:pt x="4875301" y="3247887"/>
                  <a:pt x="4866573" y="3255702"/>
                  <a:pt x="4883257" y="3262198"/>
                </a:cubicBezTo>
                <a:cubicBezTo>
                  <a:pt x="4883354" y="3259433"/>
                  <a:pt x="4883547" y="3253901"/>
                  <a:pt x="4892083" y="3251619"/>
                </a:cubicBezTo>
                <a:cubicBezTo>
                  <a:pt x="4891986" y="3254384"/>
                  <a:pt x="4900330" y="3257632"/>
                  <a:pt x="4908767" y="3258115"/>
                </a:cubicBezTo>
                <a:cubicBezTo>
                  <a:pt x="4900330" y="3257632"/>
                  <a:pt x="4900232" y="3260398"/>
                  <a:pt x="4900232" y="3260398"/>
                </a:cubicBezTo>
                <a:cubicBezTo>
                  <a:pt x="4900136" y="3263164"/>
                  <a:pt x="4900136" y="3263164"/>
                  <a:pt x="4908477" y="3266411"/>
                </a:cubicBezTo>
                <a:cubicBezTo>
                  <a:pt x="4916917" y="3266893"/>
                  <a:pt x="4925549" y="3261846"/>
                  <a:pt x="4925645" y="3259080"/>
                </a:cubicBezTo>
                <a:cubicBezTo>
                  <a:pt x="4942426" y="3262811"/>
                  <a:pt x="4951155" y="3254997"/>
                  <a:pt x="4968032" y="3255962"/>
                </a:cubicBezTo>
                <a:cubicBezTo>
                  <a:pt x="4959593" y="3255480"/>
                  <a:pt x="4968129" y="3253196"/>
                  <a:pt x="4968225" y="3250430"/>
                </a:cubicBezTo>
                <a:cubicBezTo>
                  <a:pt x="4968322" y="3247665"/>
                  <a:pt x="4959979" y="3244417"/>
                  <a:pt x="4960076" y="3241652"/>
                </a:cubicBezTo>
                <a:cubicBezTo>
                  <a:pt x="4960076" y="3241652"/>
                  <a:pt x="4960076" y="3241652"/>
                  <a:pt x="4968515" y="3242135"/>
                </a:cubicBezTo>
                <a:cubicBezTo>
                  <a:pt x="4968707" y="3236603"/>
                  <a:pt x="4968707" y="3236603"/>
                  <a:pt x="4968804" y="3233838"/>
                </a:cubicBezTo>
                <a:cubicBezTo>
                  <a:pt x="4968804" y="3233838"/>
                  <a:pt x="4968804" y="3233838"/>
                  <a:pt x="4968901" y="3231072"/>
                </a:cubicBezTo>
                <a:cubicBezTo>
                  <a:pt x="4968901" y="3231072"/>
                  <a:pt x="4968901" y="3231072"/>
                  <a:pt x="4977338" y="3231555"/>
                </a:cubicBezTo>
                <a:cubicBezTo>
                  <a:pt x="4985777" y="3232038"/>
                  <a:pt x="4977242" y="3234321"/>
                  <a:pt x="4994120" y="3235285"/>
                </a:cubicBezTo>
                <a:cubicBezTo>
                  <a:pt x="5002848" y="3227472"/>
                  <a:pt x="5003138" y="3219175"/>
                  <a:pt x="5020111" y="3217375"/>
                </a:cubicBezTo>
                <a:cubicBezTo>
                  <a:pt x="5028550" y="3217858"/>
                  <a:pt x="5028454" y="3220624"/>
                  <a:pt x="5028454" y="3220624"/>
                </a:cubicBezTo>
                <a:cubicBezTo>
                  <a:pt x="5036797" y="3223872"/>
                  <a:pt x="5045330" y="3221589"/>
                  <a:pt x="5045330" y="3221589"/>
                </a:cubicBezTo>
                <a:cubicBezTo>
                  <a:pt x="5045234" y="3224354"/>
                  <a:pt x="5045234" y="3224354"/>
                  <a:pt x="5045234" y="3224354"/>
                </a:cubicBezTo>
                <a:cubicBezTo>
                  <a:pt x="5053673" y="3224837"/>
                  <a:pt x="5053673" y="3224837"/>
                  <a:pt x="5053577" y="3227603"/>
                </a:cubicBezTo>
                <a:cubicBezTo>
                  <a:pt x="5070455" y="3228568"/>
                  <a:pt x="5079086" y="3223520"/>
                  <a:pt x="5087429" y="3226768"/>
                </a:cubicBezTo>
                <a:cubicBezTo>
                  <a:pt x="5095867" y="3227250"/>
                  <a:pt x="5095964" y="3224485"/>
                  <a:pt x="5104403" y="3224968"/>
                </a:cubicBezTo>
                <a:cubicBezTo>
                  <a:pt x="5104307" y="3227733"/>
                  <a:pt x="5095867" y="3227250"/>
                  <a:pt x="5095772" y="3230016"/>
                </a:cubicBezTo>
                <a:cubicBezTo>
                  <a:pt x="5095675" y="3232782"/>
                  <a:pt x="5104113" y="3233264"/>
                  <a:pt x="5112552" y="3233746"/>
                </a:cubicBezTo>
                <a:cubicBezTo>
                  <a:pt x="5112552" y="3233746"/>
                  <a:pt x="5120894" y="3236995"/>
                  <a:pt x="5129333" y="3237477"/>
                </a:cubicBezTo>
                <a:cubicBezTo>
                  <a:pt x="5137580" y="3243491"/>
                  <a:pt x="5162896" y="3244939"/>
                  <a:pt x="5162510" y="3256001"/>
                </a:cubicBezTo>
                <a:cubicBezTo>
                  <a:pt x="5162607" y="3253236"/>
                  <a:pt x="5154070" y="3255518"/>
                  <a:pt x="5154070" y="3255518"/>
                </a:cubicBezTo>
                <a:cubicBezTo>
                  <a:pt x="5154070" y="3255518"/>
                  <a:pt x="5154070" y="3255518"/>
                  <a:pt x="5153975" y="3258284"/>
                </a:cubicBezTo>
                <a:cubicBezTo>
                  <a:pt x="5153975" y="3258284"/>
                  <a:pt x="5153975" y="3258284"/>
                  <a:pt x="5145438" y="3260567"/>
                </a:cubicBezTo>
                <a:cubicBezTo>
                  <a:pt x="5145438" y="3260567"/>
                  <a:pt x="5137002" y="3260084"/>
                  <a:pt x="5137002" y="3260084"/>
                </a:cubicBezTo>
                <a:cubicBezTo>
                  <a:pt x="5128466" y="3262367"/>
                  <a:pt x="5111683" y="3258636"/>
                  <a:pt x="5103149" y="3260919"/>
                </a:cubicBezTo>
                <a:cubicBezTo>
                  <a:pt x="5103149" y="3260919"/>
                  <a:pt x="5103246" y="3258154"/>
                  <a:pt x="5094807" y="3257671"/>
                </a:cubicBezTo>
                <a:cubicBezTo>
                  <a:pt x="5094903" y="3254906"/>
                  <a:pt x="5094807" y="3257671"/>
                  <a:pt x="5094999" y="3252141"/>
                </a:cubicBezTo>
                <a:cubicBezTo>
                  <a:pt x="5086561" y="3251657"/>
                  <a:pt x="5086464" y="3254422"/>
                  <a:pt x="5086464" y="3254422"/>
                </a:cubicBezTo>
                <a:cubicBezTo>
                  <a:pt x="5069491" y="3256223"/>
                  <a:pt x="5078120" y="3251175"/>
                  <a:pt x="5061245" y="3250209"/>
                </a:cubicBezTo>
                <a:cubicBezTo>
                  <a:pt x="5061148" y="3252975"/>
                  <a:pt x="5052613" y="3255258"/>
                  <a:pt x="5060955" y="3258506"/>
                </a:cubicBezTo>
                <a:cubicBezTo>
                  <a:pt x="5069491" y="3256223"/>
                  <a:pt x="5077832" y="3259471"/>
                  <a:pt x="5094711" y="3260436"/>
                </a:cubicBezTo>
                <a:cubicBezTo>
                  <a:pt x="5094517" y="3265967"/>
                  <a:pt x="5086078" y="3265485"/>
                  <a:pt x="5077639" y="3265002"/>
                </a:cubicBezTo>
                <a:cubicBezTo>
                  <a:pt x="5085982" y="3268251"/>
                  <a:pt x="5102764" y="3271981"/>
                  <a:pt x="5085788" y="3273781"/>
                </a:cubicBezTo>
                <a:cubicBezTo>
                  <a:pt x="5094228" y="3274265"/>
                  <a:pt x="5094325" y="3271499"/>
                  <a:pt x="5102764" y="3271981"/>
                </a:cubicBezTo>
                <a:cubicBezTo>
                  <a:pt x="5109092" y="3272343"/>
                  <a:pt x="5105819" y="3275274"/>
                  <a:pt x="5107388" y="3275752"/>
                </a:cubicBezTo>
                <a:cubicBezTo>
                  <a:pt x="5107910" y="3275913"/>
                  <a:pt x="5108971" y="3275800"/>
                  <a:pt x="5111105" y="3275229"/>
                </a:cubicBezTo>
                <a:cubicBezTo>
                  <a:pt x="5119544" y="3275713"/>
                  <a:pt x="5119640" y="3272947"/>
                  <a:pt x="5128176" y="3270663"/>
                </a:cubicBezTo>
                <a:cubicBezTo>
                  <a:pt x="5136712" y="3268380"/>
                  <a:pt x="5145246" y="3266097"/>
                  <a:pt x="5136905" y="3262850"/>
                </a:cubicBezTo>
                <a:cubicBezTo>
                  <a:pt x="5145342" y="3263332"/>
                  <a:pt x="5145342" y="3263332"/>
                  <a:pt x="5145342" y="3263332"/>
                </a:cubicBezTo>
                <a:cubicBezTo>
                  <a:pt x="5145342" y="3263332"/>
                  <a:pt x="5145342" y="3263332"/>
                  <a:pt x="5153781" y="3263815"/>
                </a:cubicBezTo>
                <a:cubicBezTo>
                  <a:pt x="5153878" y="3261049"/>
                  <a:pt x="5153878" y="3261049"/>
                  <a:pt x="5153878" y="3261049"/>
                </a:cubicBezTo>
                <a:cubicBezTo>
                  <a:pt x="5153878" y="3261049"/>
                  <a:pt x="5153975" y="3258284"/>
                  <a:pt x="5162413" y="3258766"/>
                </a:cubicBezTo>
                <a:cubicBezTo>
                  <a:pt x="5170853" y="3259250"/>
                  <a:pt x="5162318" y="3261532"/>
                  <a:pt x="5170756" y="3262015"/>
                </a:cubicBezTo>
                <a:cubicBezTo>
                  <a:pt x="5179484" y="3254201"/>
                  <a:pt x="5171142" y="3250953"/>
                  <a:pt x="5188212" y="3246387"/>
                </a:cubicBezTo>
                <a:cubicBezTo>
                  <a:pt x="5171432" y="3242656"/>
                  <a:pt x="5171818" y="3231594"/>
                  <a:pt x="5146403" y="3232911"/>
                </a:cubicBezTo>
                <a:cubicBezTo>
                  <a:pt x="5146595" y="3227380"/>
                  <a:pt x="5146692" y="3224614"/>
                  <a:pt x="5146789" y="3221850"/>
                </a:cubicBezTo>
                <a:cubicBezTo>
                  <a:pt x="5129913" y="3220884"/>
                  <a:pt x="5113130" y="3217153"/>
                  <a:pt x="5121762" y="3212105"/>
                </a:cubicBezTo>
                <a:cubicBezTo>
                  <a:pt x="5113227" y="3214389"/>
                  <a:pt x="5113323" y="3211623"/>
                  <a:pt x="5104886" y="3211140"/>
                </a:cubicBezTo>
                <a:cubicBezTo>
                  <a:pt x="5104982" y="3208374"/>
                  <a:pt x="5096640" y="3205126"/>
                  <a:pt x="5088200" y="3204644"/>
                </a:cubicBezTo>
                <a:cubicBezTo>
                  <a:pt x="5088103" y="3207409"/>
                  <a:pt x="5096543" y="3207892"/>
                  <a:pt x="5088103" y="3207409"/>
                </a:cubicBezTo>
                <a:cubicBezTo>
                  <a:pt x="5071228" y="3206444"/>
                  <a:pt x="5071419" y="3200913"/>
                  <a:pt x="5062980" y="3200430"/>
                </a:cubicBezTo>
                <a:cubicBezTo>
                  <a:pt x="5054541" y="3199947"/>
                  <a:pt x="5054349" y="3205478"/>
                  <a:pt x="5045909" y="3204995"/>
                </a:cubicBezTo>
                <a:cubicBezTo>
                  <a:pt x="5037472" y="3204514"/>
                  <a:pt x="5028936" y="3206796"/>
                  <a:pt x="5020497" y="3206313"/>
                </a:cubicBezTo>
                <a:cubicBezTo>
                  <a:pt x="5020497" y="3206313"/>
                  <a:pt x="5020593" y="3203548"/>
                  <a:pt x="5020690" y="3200782"/>
                </a:cubicBezTo>
                <a:cubicBezTo>
                  <a:pt x="5012154" y="3203065"/>
                  <a:pt x="5020786" y="3198016"/>
                  <a:pt x="5012347" y="3197534"/>
                </a:cubicBezTo>
                <a:cubicBezTo>
                  <a:pt x="4995374" y="3199335"/>
                  <a:pt x="4987127" y="3193321"/>
                  <a:pt x="4970058" y="3197886"/>
                </a:cubicBezTo>
                <a:cubicBezTo>
                  <a:pt x="4970251" y="3192355"/>
                  <a:pt x="4978688" y="3192838"/>
                  <a:pt x="4978784" y="3190073"/>
                </a:cubicBezTo>
                <a:cubicBezTo>
                  <a:pt x="4978784" y="3190073"/>
                  <a:pt x="4978881" y="3187307"/>
                  <a:pt x="4978881" y="3187307"/>
                </a:cubicBezTo>
                <a:cubicBezTo>
                  <a:pt x="4970443" y="3186825"/>
                  <a:pt x="4970443" y="3186825"/>
                  <a:pt x="4970443" y="3186825"/>
                </a:cubicBezTo>
                <a:cubicBezTo>
                  <a:pt x="4962005" y="3186341"/>
                  <a:pt x="4961908" y="3189107"/>
                  <a:pt x="4953470" y="3188624"/>
                </a:cubicBezTo>
                <a:cubicBezTo>
                  <a:pt x="4962005" y="3186341"/>
                  <a:pt x="4953662" y="3183093"/>
                  <a:pt x="4962198" y="3180811"/>
                </a:cubicBezTo>
                <a:cubicBezTo>
                  <a:pt x="4962101" y="3183577"/>
                  <a:pt x="4970637" y="3181294"/>
                  <a:pt x="4979073" y="3181776"/>
                </a:cubicBezTo>
                <a:cubicBezTo>
                  <a:pt x="4979362" y="3173479"/>
                  <a:pt x="4979362" y="3173479"/>
                  <a:pt x="4987899" y="3171197"/>
                </a:cubicBezTo>
                <a:cubicBezTo>
                  <a:pt x="4979556" y="3167948"/>
                  <a:pt x="4979460" y="3170714"/>
                  <a:pt x="4979556" y="3167948"/>
                </a:cubicBezTo>
                <a:cubicBezTo>
                  <a:pt x="4979556" y="3167948"/>
                  <a:pt x="4979556" y="3167948"/>
                  <a:pt x="4979652" y="3165183"/>
                </a:cubicBezTo>
                <a:cubicBezTo>
                  <a:pt x="4971312" y="3161935"/>
                  <a:pt x="4979749" y="3162417"/>
                  <a:pt x="4979845" y="3159652"/>
                </a:cubicBezTo>
                <a:cubicBezTo>
                  <a:pt x="4988189" y="3162900"/>
                  <a:pt x="5005163" y="3161100"/>
                  <a:pt x="5013698" y="3158817"/>
                </a:cubicBezTo>
                <a:cubicBezTo>
                  <a:pt x="5013504" y="3164349"/>
                  <a:pt x="5022136" y="3159299"/>
                  <a:pt x="5030576" y="3159782"/>
                </a:cubicBezTo>
                <a:cubicBezTo>
                  <a:pt x="5038919" y="3163031"/>
                  <a:pt x="5047163" y="3169044"/>
                  <a:pt x="5055698" y="3166762"/>
                </a:cubicBezTo>
                <a:cubicBezTo>
                  <a:pt x="5047356" y="3163513"/>
                  <a:pt x="5055795" y="3163996"/>
                  <a:pt x="5055988" y="3158464"/>
                </a:cubicBezTo>
                <a:cubicBezTo>
                  <a:pt x="5064427" y="3158946"/>
                  <a:pt x="5064427" y="3158946"/>
                  <a:pt x="5072867" y="3159430"/>
                </a:cubicBezTo>
                <a:cubicBezTo>
                  <a:pt x="5072963" y="3156664"/>
                  <a:pt x="5064524" y="3156181"/>
                  <a:pt x="5056084" y="3155699"/>
                </a:cubicBezTo>
                <a:cubicBezTo>
                  <a:pt x="5056084" y="3155699"/>
                  <a:pt x="5055988" y="3158464"/>
                  <a:pt x="5047549" y="3157982"/>
                </a:cubicBezTo>
                <a:cubicBezTo>
                  <a:pt x="5047646" y="3155216"/>
                  <a:pt x="5030768" y="3154251"/>
                  <a:pt x="5022330" y="3153768"/>
                </a:cubicBezTo>
                <a:cubicBezTo>
                  <a:pt x="5030962" y="3148720"/>
                  <a:pt x="5022522" y="3148237"/>
                  <a:pt x="5031058" y="3145955"/>
                </a:cubicBezTo>
                <a:cubicBezTo>
                  <a:pt x="5031154" y="3143189"/>
                  <a:pt x="5022715" y="3142707"/>
                  <a:pt x="5022812" y="3139941"/>
                </a:cubicBezTo>
                <a:cubicBezTo>
                  <a:pt x="5022812" y="3139941"/>
                  <a:pt x="5022909" y="3137176"/>
                  <a:pt x="5022909" y="3137176"/>
                </a:cubicBezTo>
                <a:cubicBezTo>
                  <a:pt x="5023004" y="3134409"/>
                  <a:pt x="5014566" y="3133927"/>
                  <a:pt x="5006128" y="3133444"/>
                </a:cubicBezTo>
                <a:cubicBezTo>
                  <a:pt x="5006128" y="3133444"/>
                  <a:pt x="5006031" y="3136211"/>
                  <a:pt x="5006031" y="3136211"/>
                </a:cubicBezTo>
                <a:cubicBezTo>
                  <a:pt x="5006321" y="3127913"/>
                  <a:pt x="4989346" y="3129714"/>
                  <a:pt x="4989441" y="3126948"/>
                </a:cubicBezTo>
                <a:cubicBezTo>
                  <a:pt x="4997882" y="3127431"/>
                  <a:pt x="4997979" y="3124665"/>
                  <a:pt x="4997979" y="3124665"/>
                </a:cubicBezTo>
                <a:lnTo>
                  <a:pt x="4990992" y="3117138"/>
                </a:lnTo>
                <a:lnTo>
                  <a:pt x="4997473" y="3118566"/>
                </a:lnTo>
                <a:cubicBezTo>
                  <a:pt x="4997659" y="3113211"/>
                  <a:pt x="5005934" y="3113684"/>
                  <a:pt x="4997940" y="3105177"/>
                </a:cubicBezTo>
                <a:cubicBezTo>
                  <a:pt x="4997940" y="3105177"/>
                  <a:pt x="4989667" y="3104705"/>
                  <a:pt x="4989761" y="3102027"/>
                </a:cubicBezTo>
                <a:cubicBezTo>
                  <a:pt x="4981487" y="3101554"/>
                  <a:pt x="4973212" y="3101082"/>
                  <a:pt x="4973025" y="3106437"/>
                </a:cubicBezTo>
                <a:cubicBezTo>
                  <a:pt x="4981299" y="3106910"/>
                  <a:pt x="4989481" y="3110061"/>
                  <a:pt x="4981020" y="3114942"/>
                </a:cubicBezTo>
                <a:lnTo>
                  <a:pt x="4987785" y="3116433"/>
                </a:lnTo>
                <a:lnTo>
                  <a:pt x="4972758" y="3120451"/>
                </a:lnTo>
                <a:cubicBezTo>
                  <a:pt x="4972952" y="3114922"/>
                  <a:pt x="4964801" y="3106142"/>
                  <a:pt x="4964995" y="3100611"/>
                </a:cubicBezTo>
                <a:close/>
                <a:moveTo>
                  <a:pt x="9853891" y="3097373"/>
                </a:moveTo>
                <a:cubicBezTo>
                  <a:pt x="9850130" y="3097158"/>
                  <a:pt x="9846347" y="3097570"/>
                  <a:pt x="9846303" y="3098826"/>
                </a:cubicBezTo>
                <a:cubicBezTo>
                  <a:pt x="9850064" y="3099041"/>
                  <a:pt x="9851923" y="3099776"/>
                  <a:pt x="9853793" y="3100197"/>
                </a:cubicBezTo>
                <a:cubicBezTo>
                  <a:pt x="9855661" y="3100618"/>
                  <a:pt x="9857542" y="3100726"/>
                  <a:pt x="9861347" y="3099686"/>
                </a:cubicBezTo>
                <a:cubicBezTo>
                  <a:pt x="9861391" y="3098431"/>
                  <a:pt x="9857652" y="3097588"/>
                  <a:pt x="9853891" y="3097373"/>
                </a:cubicBezTo>
                <a:close/>
                <a:moveTo>
                  <a:pt x="5143667" y="3097373"/>
                </a:moveTo>
                <a:cubicBezTo>
                  <a:pt x="5139906" y="3097158"/>
                  <a:pt x="5136124" y="3097570"/>
                  <a:pt x="5136080" y="3098826"/>
                </a:cubicBezTo>
                <a:cubicBezTo>
                  <a:pt x="5139841" y="3099041"/>
                  <a:pt x="5141699" y="3099776"/>
                  <a:pt x="5143569" y="3100197"/>
                </a:cubicBezTo>
                <a:cubicBezTo>
                  <a:pt x="5145437" y="3100618"/>
                  <a:pt x="5147318" y="3100726"/>
                  <a:pt x="5151124" y="3099686"/>
                </a:cubicBezTo>
                <a:cubicBezTo>
                  <a:pt x="5151167" y="3098431"/>
                  <a:pt x="5147428" y="3097588"/>
                  <a:pt x="5143667" y="3097373"/>
                </a:cubicBezTo>
                <a:close/>
                <a:moveTo>
                  <a:pt x="9447193" y="3095618"/>
                </a:moveTo>
                <a:cubicBezTo>
                  <a:pt x="9447094" y="3098464"/>
                  <a:pt x="9446995" y="3101308"/>
                  <a:pt x="9446896" y="3104153"/>
                </a:cubicBezTo>
                <a:cubicBezTo>
                  <a:pt x="9438301" y="3103661"/>
                  <a:pt x="9438301" y="3103661"/>
                  <a:pt x="9438301" y="3103661"/>
                </a:cubicBezTo>
                <a:cubicBezTo>
                  <a:pt x="9438301" y="3103661"/>
                  <a:pt x="9438301" y="3103661"/>
                  <a:pt x="9429704" y="3103170"/>
                </a:cubicBezTo>
                <a:cubicBezTo>
                  <a:pt x="9421008" y="3105525"/>
                  <a:pt x="9421008" y="3105525"/>
                  <a:pt x="9420909" y="3108369"/>
                </a:cubicBezTo>
                <a:cubicBezTo>
                  <a:pt x="9420859" y="3109791"/>
                  <a:pt x="9425133" y="3110749"/>
                  <a:pt x="9429431" y="3110995"/>
                </a:cubicBezTo>
                <a:cubicBezTo>
                  <a:pt x="9433729" y="3111240"/>
                  <a:pt x="9438053" y="3110775"/>
                  <a:pt x="9438102" y="3109352"/>
                </a:cubicBezTo>
                <a:cubicBezTo>
                  <a:pt x="9429506" y="3108861"/>
                  <a:pt x="9446697" y="3109844"/>
                  <a:pt x="9438202" y="3106507"/>
                </a:cubicBezTo>
                <a:cubicBezTo>
                  <a:pt x="9446796" y="3106998"/>
                  <a:pt x="9446796" y="3106998"/>
                  <a:pt x="9446896" y="3104153"/>
                </a:cubicBezTo>
                <a:cubicBezTo>
                  <a:pt x="9446796" y="3106998"/>
                  <a:pt x="9446796" y="3106998"/>
                  <a:pt x="9446796" y="3106998"/>
                </a:cubicBezTo>
                <a:cubicBezTo>
                  <a:pt x="9455492" y="3104645"/>
                  <a:pt x="9464187" y="3102292"/>
                  <a:pt x="9464287" y="3099446"/>
                </a:cubicBezTo>
                <a:cubicBezTo>
                  <a:pt x="9464287" y="3099446"/>
                  <a:pt x="9472883" y="3099938"/>
                  <a:pt x="9472883" y="3099938"/>
                </a:cubicBezTo>
                <a:cubicBezTo>
                  <a:pt x="9481478" y="3100431"/>
                  <a:pt x="9481577" y="3097585"/>
                  <a:pt x="9472983" y="3097094"/>
                </a:cubicBezTo>
                <a:cubicBezTo>
                  <a:pt x="9472883" y="3099938"/>
                  <a:pt x="9464287" y="3099446"/>
                  <a:pt x="9464287" y="3099446"/>
                </a:cubicBezTo>
                <a:cubicBezTo>
                  <a:pt x="9455789" y="3096110"/>
                  <a:pt x="9455691" y="3098955"/>
                  <a:pt x="9447193" y="3095618"/>
                </a:cubicBezTo>
                <a:close/>
                <a:moveTo>
                  <a:pt x="4736969" y="3095618"/>
                </a:moveTo>
                <a:cubicBezTo>
                  <a:pt x="4736870" y="3098464"/>
                  <a:pt x="4736771" y="3101308"/>
                  <a:pt x="4736672" y="3104153"/>
                </a:cubicBezTo>
                <a:cubicBezTo>
                  <a:pt x="4728078" y="3103661"/>
                  <a:pt x="4728078" y="3103661"/>
                  <a:pt x="4728078" y="3103661"/>
                </a:cubicBezTo>
                <a:cubicBezTo>
                  <a:pt x="4728078" y="3103661"/>
                  <a:pt x="4728078" y="3103661"/>
                  <a:pt x="4719481" y="3103170"/>
                </a:cubicBezTo>
                <a:cubicBezTo>
                  <a:pt x="4710784" y="3105525"/>
                  <a:pt x="4710784" y="3105525"/>
                  <a:pt x="4710686" y="3108369"/>
                </a:cubicBezTo>
                <a:cubicBezTo>
                  <a:pt x="4710636" y="3109791"/>
                  <a:pt x="4714909" y="3110749"/>
                  <a:pt x="4719207" y="3110995"/>
                </a:cubicBezTo>
                <a:cubicBezTo>
                  <a:pt x="4723506" y="3111240"/>
                  <a:pt x="4727829" y="3110775"/>
                  <a:pt x="4727879" y="3109352"/>
                </a:cubicBezTo>
                <a:cubicBezTo>
                  <a:pt x="4719283" y="3108861"/>
                  <a:pt x="4736473" y="3109844"/>
                  <a:pt x="4727978" y="3106507"/>
                </a:cubicBezTo>
                <a:cubicBezTo>
                  <a:pt x="4736573" y="3106998"/>
                  <a:pt x="4736573" y="3106998"/>
                  <a:pt x="4736672" y="3104153"/>
                </a:cubicBezTo>
                <a:cubicBezTo>
                  <a:pt x="4736573" y="3106998"/>
                  <a:pt x="4736573" y="3106998"/>
                  <a:pt x="4736573" y="3106998"/>
                </a:cubicBezTo>
                <a:cubicBezTo>
                  <a:pt x="4745269" y="3104645"/>
                  <a:pt x="4753964" y="3102292"/>
                  <a:pt x="4754063" y="3099446"/>
                </a:cubicBezTo>
                <a:cubicBezTo>
                  <a:pt x="4754063" y="3099446"/>
                  <a:pt x="4762660" y="3099938"/>
                  <a:pt x="4762660" y="3099938"/>
                </a:cubicBezTo>
                <a:cubicBezTo>
                  <a:pt x="4771254" y="3100431"/>
                  <a:pt x="4771354" y="3097585"/>
                  <a:pt x="4762759" y="3097094"/>
                </a:cubicBezTo>
                <a:cubicBezTo>
                  <a:pt x="4762660" y="3099938"/>
                  <a:pt x="4754063" y="3099446"/>
                  <a:pt x="4754063" y="3099446"/>
                </a:cubicBezTo>
                <a:cubicBezTo>
                  <a:pt x="4745566" y="3096110"/>
                  <a:pt x="4745467" y="3098955"/>
                  <a:pt x="4736969" y="3095618"/>
                </a:cubicBezTo>
                <a:close/>
                <a:moveTo>
                  <a:pt x="9964662" y="3093527"/>
                </a:moveTo>
                <a:cubicBezTo>
                  <a:pt x="9972187" y="3092841"/>
                  <a:pt x="9975405" y="3096678"/>
                  <a:pt x="9984199" y="3096625"/>
                </a:cubicBezTo>
                <a:lnTo>
                  <a:pt x="9983676" y="3107605"/>
                </a:lnTo>
                <a:lnTo>
                  <a:pt x="9975752" y="3107807"/>
                </a:lnTo>
                <a:lnTo>
                  <a:pt x="9970491" y="3107068"/>
                </a:lnTo>
                <a:lnTo>
                  <a:pt x="9965432" y="3100592"/>
                </a:lnTo>
                <a:cubicBezTo>
                  <a:pt x="9965432" y="3100592"/>
                  <a:pt x="9964163" y="3099957"/>
                  <a:pt x="9964752" y="3098026"/>
                </a:cubicBezTo>
                <a:cubicBezTo>
                  <a:pt x="9963484" y="3097391"/>
                  <a:pt x="9963484" y="3097391"/>
                  <a:pt x="9962804" y="3094823"/>
                </a:cubicBezTo>
                <a:cubicBezTo>
                  <a:pt x="9962804" y="3094823"/>
                  <a:pt x="9964073" y="3095459"/>
                  <a:pt x="9964662" y="3093527"/>
                </a:cubicBezTo>
                <a:close/>
                <a:moveTo>
                  <a:pt x="5254439" y="3093527"/>
                </a:moveTo>
                <a:cubicBezTo>
                  <a:pt x="5261964" y="3092841"/>
                  <a:pt x="5265182" y="3096678"/>
                  <a:pt x="5273975" y="3096625"/>
                </a:cubicBezTo>
                <a:lnTo>
                  <a:pt x="5273452" y="3107605"/>
                </a:lnTo>
                <a:lnTo>
                  <a:pt x="5265529" y="3107807"/>
                </a:lnTo>
                <a:lnTo>
                  <a:pt x="5260267" y="3107068"/>
                </a:lnTo>
                <a:lnTo>
                  <a:pt x="5255208" y="3100592"/>
                </a:lnTo>
                <a:cubicBezTo>
                  <a:pt x="5255208" y="3100592"/>
                  <a:pt x="5253940" y="3099957"/>
                  <a:pt x="5254529" y="3098026"/>
                </a:cubicBezTo>
                <a:cubicBezTo>
                  <a:pt x="5253260" y="3097391"/>
                  <a:pt x="5253260" y="3097391"/>
                  <a:pt x="5252580" y="3094823"/>
                </a:cubicBezTo>
                <a:cubicBezTo>
                  <a:pt x="5252580" y="3094823"/>
                  <a:pt x="5253850" y="3095459"/>
                  <a:pt x="5254439" y="3093527"/>
                </a:cubicBezTo>
                <a:close/>
                <a:moveTo>
                  <a:pt x="9760450" y="3088381"/>
                </a:moveTo>
                <a:cubicBezTo>
                  <a:pt x="9760354" y="3091143"/>
                  <a:pt x="9760161" y="3096665"/>
                  <a:pt x="9751641" y="3098945"/>
                </a:cubicBezTo>
                <a:cubicBezTo>
                  <a:pt x="9751545" y="3101707"/>
                  <a:pt x="9751545" y="3101707"/>
                  <a:pt x="9751545" y="3101707"/>
                </a:cubicBezTo>
                <a:cubicBezTo>
                  <a:pt x="9751545" y="3101707"/>
                  <a:pt x="9743121" y="3101225"/>
                  <a:pt x="9734697" y="3100742"/>
                </a:cubicBezTo>
                <a:cubicBezTo>
                  <a:pt x="9734600" y="3103505"/>
                  <a:pt x="9734504" y="3106265"/>
                  <a:pt x="9734408" y="3109027"/>
                </a:cubicBezTo>
                <a:cubicBezTo>
                  <a:pt x="9742831" y="3109508"/>
                  <a:pt x="9742831" y="3109508"/>
                  <a:pt x="9742831" y="3109508"/>
                </a:cubicBezTo>
                <a:cubicBezTo>
                  <a:pt x="9751352" y="3107230"/>
                  <a:pt x="9751352" y="3107230"/>
                  <a:pt x="9751449" y="3104468"/>
                </a:cubicBezTo>
                <a:cubicBezTo>
                  <a:pt x="9751449" y="3104468"/>
                  <a:pt x="9759969" y="3102188"/>
                  <a:pt x="9759969" y="3102188"/>
                </a:cubicBezTo>
                <a:cubicBezTo>
                  <a:pt x="9768393" y="3102670"/>
                  <a:pt x="9776913" y="3100390"/>
                  <a:pt x="9777107" y="3094868"/>
                </a:cubicBezTo>
                <a:cubicBezTo>
                  <a:pt x="9760258" y="3093904"/>
                  <a:pt x="9777299" y="3089344"/>
                  <a:pt x="9760450" y="3088381"/>
                </a:cubicBezTo>
                <a:close/>
                <a:moveTo>
                  <a:pt x="5050227" y="3088381"/>
                </a:moveTo>
                <a:cubicBezTo>
                  <a:pt x="5050130" y="3091143"/>
                  <a:pt x="5049938" y="3096665"/>
                  <a:pt x="5041418" y="3098945"/>
                </a:cubicBezTo>
                <a:cubicBezTo>
                  <a:pt x="5041322" y="3101707"/>
                  <a:pt x="5041322" y="3101707"/>
                  <a:pt x="5041322" y="3101707"/>
                </a:cubicBezTo>
                <a:cubicBezTo>
                  <a:pt x="5041322" y="3101707"/>
                  <a:pt x="5032897" y="3101225"/>
                  <a:pt x="5024474" y="3100742"/>
                </a:cubicBezTo>
                <a:cubicBezTo>
                  <a:pt x="5024376" y="3103505"/>
                  <a:pt x="5024281" y="3106265"/>
                  <a:pt x="5024184" y="3109027"/>
                </a:cubicBezTo>
                <a:cubicBezTo>
                  <a:pt x="5032608" y="3109508"/>
                  <a:pt x="5032608" y="3109508"/>
                  <a:pt x="5032608" y="3109508"/>
                </a:cubicBezTo>
                <a:cubicBezTo>
                  <a:pt x="5041128" y="3107230"/>
                  <a:pt x="5041128" y="3107230"/>
                  <a:pt x="5041225" y="3104468"/>
                </a:cubicBezTo>
                <a:cubicBezTo>
                  <a:pt x="5041225" y="3104468"/>
                  <a:pt x="5049745" y="3102188"/>
                  <a:pt x="5049745" y="3102188"/>
                </a:cubicBezTo>
                <a:cubicBezTo>
                  <a:pt x="5058169" y="3102670"/>
                  <a:pt x="5066690" y="3100390"/>
                  <a:pt x="5066883" y="3094868"/>
                </a:cubicBezTo>
                <a:cubicBezTo>
                  <a:pt x="5050034" y="3093904"/>
                  <a:pt x="5067076" y="3089344"/>
                  <a:pt x="5050227" y="3088381"/>
                </a:cubicBezTo>
                <a:close/>
                <a:moveTo>
                  <a:pt x="8979105" y="3086105"/>
                </a:moveTo>
                <a:cubicBezTo>
                  <a:pt x="8979105" y="3086105"/>
                  <a:pt x="8979105" y="3086105"/>
                  <a:pt x="8969948" y="3088393"/>
                </a:cubicBezTo>
                <a:cubicBezTo>
                  <a:pt x="8969948" y="3088393"/>
                  <a:pt x="8970760" y="3094025"/>
                  <a:pt x="8970760" y="3094025"/>
                </a:cubicBezTo>
                <a:cubicBezTo>
                  <a:pt x="8979105" y="3086105"/>
                  <a:pt x="8979105" y="3086105"/>
                  <a:pt x="8979105" y="3086105"/>
                </a:cubicBezTo>
                <a:close/>
                <a:moveTo>
                  <a:pt x="4268881" y="3086105"/>
                </a:moveTo>
                <a:cubicBezTo>
                  <a:pt x="4268881" y="3086105"/>
                  <a:pt x="4268881" y="3086105"/>
                  <a:pt x="4259725" y="3088393"/>
                </a:cubicBezTo>
                <a:cubicBezTo>
                  <a:pt x="4259725" y="3088393"/>
                  <a:pt x="4260536" y="3094025"/>
                  <a:pt x="4260536" y="3094025"/>
                </a:cubicBezTo>
                <a:cubicBezTo>
                  <a:pt x="4268881" y="3086105"/>
                  <a:pt x="4268881" y="3086105"/>
                  <a:pt x="4268881" y="3086105"/>
                </a:cubicBezTo>
                <a:close/>
                <a:moveTo>
                  <a:pt x="9930226" y="3084005"/>
                </a:moveTo>
                <a:cubicBezTo>
                  <a:pt x="9930129" y="3086816"/>
                  <a:pt x="9928023" y="3089514"/>
                  <a:pt x="9926935" y="3091916"/>
                </a:cubicBezTo>
                <a:cubicBezTo>
                  <a:pt x="9925847" y="3094319"/>
                  <a:pt x="9925774" y="3096428"/>
                  <a:pt x="9929736" y="3098064"/>
                </a:cubicBezTo>
                <a:cubicBezTo>
                  <a:pt x="9937955" y="3092900"/>
                  <a:pt x="9938053" y="3090087"/>
                  <a:pt x="9946173" y="3087735"/>
                </a:cubicBezTo>
                <a:cubicBezTo>
                  <a:pt x="9938150" y="3087276"/>
                  <a:pt x="9938249" y="3084465"/>
                  <a:pt x="9930226" y="3084005"/>
                </a:cubicBezTo>
                <a:close/>
                <a:moveTo>
                  <a:pt x="5220003" y="3084005"/>
                </a:moveTo>
                <a:cubicBezTo>
                  <a:pt x="5219905" y="3086816"/>
                  <a:pt x="5217799" y="3089514"/>
                  <a:pt x="5216711" y="3091916"/>
                </a:cubicBezTo>
                <a:cubicBezTo>
                  <a:pt x="5215624" y="3094319"/>
                  <a:pt x="5215550" y="3096428"/>
                  <a:pt x="5219513" y="3098064"/>
                </a:cubicBezTo>
                <a:cubicBezTo>
                  <a:pt x="5227731" y="3092900"/>
                  <a:pt x="5227830" y="3090087"/>
                  <a:pt x="5235950" y="3087735"/>
                </a:cubicBezTo>
                <a:cubicBezTo>
                  <a:pt x="5227927" y="3087276"/>
                  <a:pt x="5228025" y="3084465"/>
                  <a:pt x="5220003" y="3084005"/>
                </a:cubicBezTo>
                <a:close/>
                <a:moveTo>
                  <a:pt x="9794148" y="3083310"/>
                </a:moveTo>
                <a:cubicBezTo>
                  <a:pt x="9788752" y="3083050"/>
                  <a:pt x="9782997" y="3083986"/>
                  <a:pt x="9781666" y="3085661"/>
                </a:cubicBezTo>
                <a:cubicBezTo>
                  <a:pt x="9780780" y="3086777"/>
                  <a:pt x="9781859" y="3088222"/>
                  <a:pt x="9786323" y="3089861"/>
                </a:cubicBezTo>
                <a:cubicBezTo>
                  <a:pt x="9795447" y="3087616"/>
                  <a:pt x="9795350" y="3090377"/>
                  <a:pt x="9804471" y="3088132"/>
                </a:cubicBezTo>
                <a:cubicBezTo>
                  <a:pt x="9804579" y="3085026"/>
                  <a:pt x="9799543" y="3083570"/>
                  <a:pt x="9794148" y="3083310"/>
                </a:cubicBezTo>
                <a:close/>
                <a:moveTo>
                  <a:pt x="5083924" y="3083310"/>
                </a:moveTo>
                <a:cubicBezTo>
                  <a:pt x="5078529" y="3083050"/>
                  <a:pt x="5072773" y="3083986"/>
                  <a:pt x="5071442" y="3085661"/>
                </a:cubicBezTo>
                <a:cubicBezTo>
                  <a:pt x="5070556" y="3086777"/>
                  <a:pt x="5071636" y="3088222"/>
                  <a:pt x="5076100" y="3089861"/>
                </a:cubicBezTo>
                <a:cubicBezTo>
                  <a:pt x="5085223" y="3087616"/>
                  <a:pt x="5085126" y="3090377"/>
                  <a:pt x="5094248" y="3088132"/>
                </a:cubicBezTo>
                <a:cubicBezTo>
                  <a:pt x="5094356" y="3085026"/>
                  <a:pt x="5089320" y="3083570"/>
                  <a:pt x="5083924" y="3083310"/>
                </a:cubicBezTo>
                <a:close/>
                <a:moveTo>
                  <a:pt x="9565733" y="3083281"/>
                </a:moveTo>
                <a:cubicBezTo>
                  <a:pt x="9557459" y="3082808"/>
                  <a:pt x="9557266" y="3088331"/>
                  <a:pt x="9557171" y="3091091"/>
                </a:cubicBezTo>
                <a:cubicBezTo>
                  <a:pt x="9563304" y="3093519"/>
                  <a:pt x="9578799" y="3094924"/>
                  <a:pt x="9586204" y="3094309"/>
                </a:cubicBezTo>
                <a:cubicBezTo>
                  <a:pt x="9588672" y="3094104"/>
                  <a:pt x="9590241" y="3093675"/>
                  <a:pt x="9590266" y="3092985"/>
                </a:cubicBezTo>
                <a:cubicBezTo>
                  <a:pt x="9582088" y="3089750"/>
                  <a:pt x="9573912" y="3086516"/>
                  <a:pt x="9565733" y="3083281"/>
                </a:cubicBezTo>
                <a:close/>
                <a:moveTo>
                  <a:pt x="4855510" y="3083281"/>
                </a:moveTo>
                <a:cubicBezTo>
                  <a:pt x="4847235" y="3082808"/>
                  <a:pt x="4847043" y="3088331"/>
                  <a:pt x="4846947" y="3091091"/>
                </a:cubicBezTo>
                <a:cubicBezTo>
                  <a:pt x="4853080" y="3093519"/>
                  <a:pt x="4868576" y="3094924"/>
                  <a:pt x="4875981" y="3094309"/>
                </a:cubicBezTo>
                <a:cubicBezTo>
                  <a:pt x="4878448" y="3094104"/>
                  <a:pt x="4880018" y="3093675"/>
                  <a:pt x="4880042" y="3092985"/>
                </a:cubicBezTo>
                <a:cubicBezTo>
                  <a:pt x="4871864" y="3089750"/>
                  <a:pt x="4863688" y="3086516"/>
                  <a:pt x="4855510" y="3083281"/>
                </a:cubicBezTo>
                <a:close/>
                <a:moveTo>
                  <a:pt x="9981773" y="3080888"/>
                </a:moveTo>
                <a:cubicBezTo>
                  <a:pt x="9984260" y="3081205"/>
                  <a:pt x="9986079" y="3081833"/>
                  <a:pt x="9987629" y="3082621"/>
                </a:cubicBezTo>
                <a:lnTo>
                  <a:pt x="9990736" y="3084435"/>
                </a:lnTo>
                <a:lnTo>
                  <a:pt x="9989095" y="3090170"/>
                </a:lnTo>
                <a:cubicBezTo>
                  <a:pt x="9986387" y="3088257"/>
                  <a:pt x="9984583" y="3086382"/>
                  <a:pt x="9983250" y="3084531"/>
                </a:cubicBezTo>
                <a:lnTo>
                  <a:pt x="9981247" y="3080895"/>
                </a:lnTo>
                <a:close/>
                <a:moveTo>
                  <a:pt x="5271550" y="3080888"/>
                </a:moveTo>
                <a:cubicBezTo>
                  <a:pt x="5274036" y="3081205"/>
                  <a:pt x="5275855" y="3081833"/>
                  <a:pt x="5277406" y="3082621"/>
                </a:cubicBezTo>
                <a:lnTo>
                  <a:pt x="5280512" y="3084435"/>
                </a:lnTo>
                <a:lnTo>
                  <a:pt x="5278872" y="3090170"/>
                </a:lnTo>
                <a:cubicBezTo>
                  <a:pt x="5276163" y="3088257"/>
                  <a:pt x="5274359" y="3086382"/>
                  <a:pt x="5273026" y="3084531"/>
                </a:cubicBezTo>
                <a:lnTo>
                  <a:pt x="5271023" y="3080895"/>
                </a:lnTo>
                <a:close/>
                <a:moveTo>
                  <a:pt x="11392573" y="3080636"/>
                </a:moveTo>
                <a:cubicBezTo>
                  <a:pt x="11391504" y="3081755"/>
                  <a:pt x="11387495" y="3085174"/>
                  <a:pt x="11386969" y="3088267"/>
                </a:cubicBezTo>
                <a:cubicBezTo>
                  <a:pt x="11386793" y="3089299"/>
                  <a:pt x="11387005" y="3090293"/>
                  <a:pt x="11387840" y="3091155"/>
                </a:cubicBezTo>
                <a:cubicBezTo>
                  <a:pt x="11389736" y="3087779"/>
                  <a:pt x="11391644" y="3088561"/>
                  <a:pt x="11394022" y="3087459"/>
                </a:cubicBezTo>
                <a:cubicBezTo>
                  <a:pt x="11393550" y="3089343"/>
                  <a:pt x="11394504" y="3089734"/>
                  <a:pt x="11394975" y="3087850"/>
                </a:cubicBezTo>
                <a:cubicBezTo>
                  <a:pt x="11393068" y="3087068"/>
                  <a:pt x="11395433" y="3081808"/>
                  <a:pt x="11392573" y="3080636"/>
                </a:cubicBezTo>
                <a:close/>
                <a:moveTo>
                  <a:pt x="6682348" y="3080636"/>
                </a:moveTo>
                <a:cubicBezTo>
                  <a:pt x="6681280" y="3081755"/>
                  <a:pt x="6677271" y="3085174"/>
                  <a:pt x="6676743" y="3088267"/>
                </a:cubicBezTo>
                <a:cubicBezTo>
                  <a:pt x="6676570" y="3089299"/>
                  <a:pt x="6676781" y="3090293"/>
                  <a:pt x="6677616" y="3091155"/>
                </a:cubicBezTo>
                <a:cubicBezTo>
                  <a:pt x="6679512" y="3087779"/>
                  <a:pt x="6681420" y="3088561"/>
                  <a:pt x="6683797" y="3087459"/>
                </a:cubicBezTo>
                <a:cubicBezTo>
                  <a:pt x="6683325" y="3089343"/>
                  <a:pt x="6684281" y="3089734"/>
                  <a:pt x="6684751" y="3087850"/>
                </a:cubicBezTo>
                <a:cubicBezTo>
                  <a:pt x="6682844" y="3087068"/>
                  <a:pt x="6685210" y="3081808"/>
                  <a:pt x="6682348" y="3080636"/>
                </a:cubicBezTo>
                <a:close/>
                <a:moveTo>
                  <a:pt x="3110559" y="3075685"/>
                </a:moveTo>
                <a:cubicBezTo>
                  <a:pt x="3110559" y="3075685"/>
                  <a:pt x="3110677" y="3076908"/>
                  <a:pt x="3111848" y="3077927"/>
                </a:cubicBezTo>
                <a:lnTo>
                  <a:pt x="3113081" y="3078093"/>
                </a:lnTo>
                <a:lnTo>
                  <a:pt x="3112012" y="3082094"/>
                </a:lnTo>
                <a:cubicBezTo>
                  <a:pt x="3112012" y="3082094"/>
                  <a:pt x="3110914" y="3086199"/>
                  <a:pt x="3100332" y="3083669"/>
                </a:cubicBezTo>
                <a:cubicBezTo>
                  <a:pt x="3099235" y="3087772"/>
                  <a:pt x="3099235" y="3087772"/>
                  <a:pt x="3098138" y="3091877"/>
                </a:cubicBezTo>
                <a:cubicBezTo>
                  <a:pt x="3097042" y="3095981"/>
                  <a:pt x="3097042" y="3095981"/>
                  <a:pt x="3097042" y="3095981"/>
                </a:cubicBezTo>
                <a:lnTo>
                  <a:pt x="3087399" y="3093675"/>
                </a:lnTo>
                <a:lnTo>
                  <a:pt x="3093718" y="3078951"/>
                </a:lnTo>
                <a:cubicBezTo>
                  <a:pt x="3093718" y="3078951"/>
                  <a:pt x="3094192" y="3083845"/>
                  <a:pt x="3094192" y="3083845"/>
                </a:cubicBezTo>
                <a:cubicBezTo>
                  <a:pt x="3093245" y="3074057"/>
                  <a:pt x="3111032" y="3080578"/>
                  <a:pt x="3110559" y="3075685"/>
                </a:cubicBezTo>
                <a:close/>
                <a:moveTo>
                  <a:pt x="9777789" y="3075288"/>
                </a:moveTo>
                <a:cubicBezTo>
                  <a:pt x="9762745" y="3074426"/>
                  <a:pt x="9762640" y="3077439"/>
                  <a:pt x="9762535" y="3080451"/>
                </a:cubicBezTo>
                <a:cubicBezTo>
                  <a:pt x="9766296" y="3080666"/>
                  <a:pt x="9768177" y="3080774"/>
                  <a:pt x="9770070" y="3080505"/>
                </a:cubicBezTo>
                <a:cubicBezTo>
                  <a:pt x="9771964" y="3080235"/>
                  <a:pt x="9773870" y="3079590"/>
                  <a:pt x="9777684" y="3078299"/>
                </a:cubicBezTo>
                <a:cubicBezTo>
                  <a:pt x="9777684" y="3078299"/>
                  <a:pt x="9777684" y="3078299"/>
                  <a:pt x="9777789" y="3075288"/>
                </a:cubicBezTo>
                <a:close/>
                <a:moveTo>
                  <a:pt x="5067566" y="3075288"/>
                </a:moveTo>
                <a:cubicBezTo>
                  <a:pt x="5052521" y="3074426"/>
                  <a:pt x="5052417" y="3077439"/>
                  <a:pt x="5052311" y="3080451"/>
                </a:cubicBezTo>
                <a:cubicBezTo>
                  <a:pt x="5056072" y="3080666"/>
                  <a:pt x="5057953" y="3080774"/>
                  <a:pt x="5059846" y="3080505"/>
                </a:cubicBezTo>
                <a:cubicBezTo>
                  <a:pt x="5061740" y="3080235"/>
                  <a:pt x="5063647" y="3079590"/>
                  <a:pt x="5067460" y="3078299"/>
                </a:cubicBezTo>
                <a:cubicBezTo>
                  <a:pt x="5067460" y="3078299"/>
                  <a:pt x="5067460" y="3078299"/>
                  <a:pt x="5067566" y="3075288"/>
                </a:cubicBezTo>
                <a:close/>
                <a:moveTo>
                  <a:pt x="9508202" y="3068923"/>
                </a:moveTo>
                <a:cubicBezTo>
                  <a:pt x="9508019" y="3074144"/>
                  <a:pt x="9482537" y="3070071"/>
                  <a:pt x="9482447" y="3072681"/>
                </a:cubicBezTo>
                <a:cubicBezTo>
                  <a:pt x="9490879" y="3075781"/>
                  <a:pt x="9490789" y="3078391"/>
                  <a:pt x="9499405" y="3076269"/>
                </a:cubicBezTo>
                <a:cubicBezTo>
                  <a:pt x="9499314" y="3078878"/>
                  <a:pt x="9499222" y="3081490"/>
                  <a:pt x="9499222" y="3081490"/>
                </a:cubicBezTo>
                <a:cubicBezTo>
                  <a:pt x="9516272" y="3082465"/>
                  <a:pt x="9524887" y="3080341"/>
                  <a:pt x="9524887" y="3080341"/>
                </a:cubicBezTo>
                <a:cubicBezTo>
                  <a:pt x="9524887" y="3080341"/>
                  <a:pt x="9533502" y="3078219"/>
                  <a:pt x="9533502" y="3078219"/>
                </a:cubicBezTo>
                <a:cubicBezTo>
                  <a:pt x="9533502" y="3078219"/>
                  <a:pt x="9533502" y="3078219"/>
                  <a:pt x="9524978" y="3077731"/>
                </a:cubicBezTo>
                <a:cubicBezTo>
                  <a:pt x="9516544" y="3074632"/>
                  <a:pt x="9508110" y="3071534"/>
                  <a:pt x="9508202" y="3068923"/>
                </a:cubicBezTo>
                <a:close/>
                <a:moveTo>
                  <a:pt x="4797979" y="3068923"/>
                </a:moveTo>
                <a:cubicBezTo>
                  <a:pt x="4797796" y="3074144"/>
                  <a:pt x="4772314" y="3070071"/>
                  <a:pt x="4772223" y="3072681"/>
                </a:cubicBezTo>
                <a:cubicBezTo>
                  <a:pt x="4780655" y="3075781"/>
                  <a:pt x="4780566" y="3078391"/>
                  <a:pt x="4789181" y="3076269"/>
                </a:cubicBezTo>
                <a:cubicBezTo>
                  <a:pt x="4789090" y="3078878"/>
                  <a:pt x="4788998" y="3081490"/>
                  <a:pt x="4788998" y="3081490"/>
                </a:cubicBezTo>
                <a:cubicBezTo>
                  <a:pt x="4806048" y="3082465"/>
                  <a:pt x="4814663" y="3080341"/>
                  <a:pt x="4814663" y="3080341"/>
                </a:cubicBezTo>
                <a:cubicBezTo>
                  <a:pt x="4814663" y="3080341"/>
                  <a:pt x="4823279" y="3078219"/>
                  <a:pt x="4823279" y="3078219"/>
                </a:cubicBezTo>
                <a:cubicBezTo>
                  <a:pt x="4823279" y="3078219"/>
                  <a:pt x="4823279" y="3078219"/>
                  <a:pt x="4814754" y="3077731"/>
                </a:cubicBezTo>
                <a:cubicBezTo>
                  <a:pt x="4806320" y="3074632"/>
                  <a:pt x="4797887" y="3071534"/>
                  <a:pt x="4797979" y="3068923"/>
                </a:cubicBezTo>
                <a:close/>
                <a:moveTo>
                  <a:pt x="9426834" y="3068168"/>
                </a:moveTo>
                <a:cubicBezTo>
                  <a:pt x="9424564" y="3068416"/>
                  <a:pt x="9422281" y="3069040"/>
                  <a:pt x="9422281" y="3069040"/>
                </a:cubicBezTo>
                <a:cubicBezTo>
                  <a:pt x="9431202" y="3072568"/>
                  <a:pt x="9431202" y="3072568"/>
                  <a:pt x="9431202" y="3072568"/>
                </a:cubicBezTo>
                <a:cubicBezTo>
                  <a:pt x="9435715" y="3072826"/>
                  <a:pt x="9437971" y="3072956"/>
                  <a:pt x="9439113" y="3072644"/>
                </a:cubicBezTo>
                <a:cubicBezTo>
                  <a:pt x="9440253" y="3072331"/>
                  <a:pt x="9440280" y="3071579"/>
                  <a:pt x="9440332" y="3070071"/>
                </a:cubicBezTo>
                <a:cubicBezTo>
                  <a:pt x="9440332" y="3070071"/>
                  <a:pt x="9440332" y="3070071"/>
                  <a:pt x="9431308" y="3069555"/>
                </a:cubicBezTo>
                <a:cubicBezTo>
                  <a:pt x="9431361" y="3068050"/>
                  <a:pt x="9429104" y="3067921"/>
                  <a:pt x="9426834" y="3068168"/>
                </a:cubicBezTo>
                <a:close/>
                <a:moveTo>
                  <a:pt x="4716610" y="3068168"/>
                </a:moveTo>
                <a:cubicBezTo>
                  <a:pt x="4714341" y="3068416"/>
                  <a:pt x="4712058" y="3069040"/>
                  <a:pt x="4712058" y="3069040"/>
                </a:cubicBezTo>
                <a:cubicBezTo>
                  <a:pt x="4720979" y="3072568"/>
                  <a:pt x="4720979" y="3072568"/>
                  <a:pt x="4720979" y="3072568"/>
                </a:cubicBezTo>
                <a:cubicBezTo>
                  <a:pt x="4725491" y="3072826"/>
                  <a:pt x="4727747" y="3072956"/>
                  <a:pt x="4728890" y="3072644"/>
                </a:cubicBezTo>
                <a:cubicBezTo>
                  <a:pt x="4730030" y="3072331"/>
                  <a:pt x="4730056" y="3071579"/>
                  <a:pt x="4730109" y="3070071"/>
                </a:cubicBezTo>
                <a:cubicBezTo>
                  <a:pt x="4730109" y="3070071"/>
                  <a:pt x="4730109" y="3070071"/>
                  <a:pt x="4721084" y="3069555"/>
                </a:cubicBezTo>
                <a:cubicBezTo>
                  <a:pt x="4721137" y="3068050"/>
                  <a:pt x="4718880" y="3067921"/>
                  <a:pt x="4716610" y="3068168"/>
                </a:cubicBezTo>
                <a:close/>
                <a:moveTo>
                  <a:pt x="6806641" y="3063994"/>
                </a:moveTo>
                <a:cubicBezTo>
                  <a:pt x="6805538" y="3074712"/>
                  <a:pt x="6814550" y="3075132"/>
                  <a:pt x="6823011" y="3080911"/>
                </a:cubicBezTo>
                <a:cubicBezTo>
                  <a:pt x="6823011" y="3080911"/>
                  <a:pt x="6823011" y="3080911"/>
                  <a:pt x="6823563" y="3075551"/>
                </a:cubicBezTo>
                <a:cubicBezTo>
                  <a:pt x="6824115" y="3070191"/>
                  <a:pt x="6815653" y="3064414"/>
                  <a:pt x="6806641" y="3063994"/>
                </a:cubicBezTo>
                <a:close/>
                <a:moveTo>
                  <a:pt x="9457914" y="3063028"/>
                </a:moveTo>
                <a:cubicBezTo>
                  <a:pt x="9449546" y="3065232"/>
                  <a:pt x="9449360" y="3070588"/>
                  <a:pt x="9449266" y="3073265"/>
                </a:cubicBezTo>
                <a:cubicBezTo>
                  <a:pt x="9449196" y="3075275"/>
                  <a:pt x="9467742" y="3078347"/>
                  <a:pt x="9477098" y="3077499"/>
                </a:cubicBezTo>
                <a:cubicBezTo>
                  <a:pt x="9480217" y="3077216"/>
                  <a:pt x="9482315" y="3076498"/>
                  <a:pt x="9482361" y="3075158"/>
                </a:cubicBezTo>
                <a:cubicBezTo>
                  <a:pt x="9474088" y="3074685"/>
                  <a:pt x="9474181" y="3072008"/>
                  <a:pt x="9466001" y="3068857"/>
                </a:cubicBezTo>
                <a:cubicBezTo>
                  <a:pt x="9474274" y="3069331"/>
                  <a:pt x="9482455" y="3072481"/>
                  <a:pt x="9482549" y="3069803"/>
                </a:cubicBezTo>
                <a:cubicBezTo>
                  <a:pt x="9474368" y="3066653"/>
                  <a:pt x="9474461" y="3063975"/>
                  <a:pt x="9457914" y="3063028"/>
                </a:cubicBezTo>
                <a:close/>
                <a:moveTo>
                  <a:pt x="4747690" y="3063028"/>
                </a:moveTo>
                <a:cubicBezTo>
                  <a:pt x="4739323" y="3065232"/>
                  <a:pt x="4739136" y="3070588"/>
                  <a:pt x="4739043" y="3073265"/>
                </a:cubicBezTo>
                <a:cubicBezTo>
                  <a:pt x="4738972" y="3075275"/>
                  <a:pt x="4757519" y="3078347"/>
                  <a:pt x="4766875" y="3077499"/>
                </a:cubicBezTo>
                <a:cubicBezTo>
                  <a:pt x="4769994" y="3077216"/>
                  <a:pt x="4772092" y="3076498"/>
                  <a:pt x="4772138" y="3075158"/>
                </a:cubicBezTo>
                <a:cubicBezTo>
                  <a:pt x="4763864" y="3074685"/>
                  <a:pt x="4763957" y="3072008"/>
                  <a:pt x="4755778" y="3068857"/>
                </a:cubicBezTo>
                <a:cubicBezTo>
                  <a:pt x="4764051" y="3069331"/>
                  <a:pt x="4772232" y="3072481"/>
                  <a:pt x="4772325" y="3069803"/>
                </a:cubicBezTo>
                <a:cubicBezTo>
                  <a:pt x="4764144" y="3066653"/>
                  <a:pt x="4764237" y="3063975"/>
                  <a:pt x="4747690" y="3063028"/>
                </a:cubicBezTo>
                <a:close/>
                <a:moveTo>
                  <a:pt x="9409799" y="3062351"/>
                </a:moveTo>
                <a:cubicBezTo>
                  <a:pt x="9406720" y="3061484"/>
                  <a:pt x="9402583" y="3061247"/>
                  <a:pt x="9398398" y="3062391"/>
                </a:cubicBezTo>
                <a:cubicBezTo>
                  <a:pt x="9398205" y="3067914"/>
                  <a:pt x="9398013" y="3073437"/>
                  <a:pt x="9405998" y="3082194"/>
                </a:cubicBezTo>
                <a:cubicBezTo>
                  <a:pt x="9414272" y="3082668"/>
                  <a:pt x="9406190" y="3076672"/>
                  <a:pt x="9414464" y="3077145"/>
                </a:cubicBezTo>
                <a:lnTo>
                  <a:pt x="9429505" y="3078005"/>
                </a:lnTo>
                <a:lnTo>
                  <a:pt x="9421896" y="3080085"/>
                </a:lnTo>
                <a:cubicBezTo>
                  <a:pt x="9430922" y="3080601"/>
                  <a:pt x="9430922" y="3080601"/>
                  <a:pt x="9430922" y="3080601"/>
                </a:cubicBezTo>
                <a:cubicBezTo>
                  <a:pt x="9430922" y="3080601"/>
                  <a:pt x="9439947" y="3081118"/>
                  <a:pt x="9431028" y="3077589"/>
                </a:cubicBezTo>
                <a:lnTo>
                  <a:pt x="9430217" y="3077811"/>
                </a:lnTo>
                <a:lnTo>
                  <a:pt x="9422824" y="3075203"/>
                </a:lnTo>
                <a:cubicBezTo>
                  <a:pt x="9418698" y="3074620"/>
                  <a:pt x="9414562" y="3074383"/>
                  <a:pt x="9414562" y="3074383"/>
                </a:cubicBezTo>
                <a:cubicBezTo>
                  <a:pt x="9414657" y="3071622"/>
                  <a:pt x="9414754" y="3068860"/>
                  <a:pt x="9414850" y="3066099"/>
                </a:cubicBezTo>
                <a:cubicBezTo>
                  <a:pt x="9414898" y="3064718"/>
                  <a:pt x="9412878" y="3063219"/>
                  <a:pt x="9409799" y="3062351"/>
                </a:cubicBezTo>
                <a:close/>
                <a:moveTo>
                  <a:pt x="4699576" y="3062351"/>
                </a:moveTo>
                <a:cubicBezTo>
                  <a:pt x="4696497" y="3061484"/>
                  <a:pt x="4692360" y="3061247"/>
                  <a:pt x="4688175" y="3062391"/>
                </a:cubicBezTo>
                <a:cubicBezTo>
                  <a:pt x="4687982" y="3067914"/>
                  <a:pt x="4687790" y="3073437"/>
                  <a:pt x="4695775" y="3082194"/>
                </a:cubicBezTo>
                <a:cubicBezTo>
                  <a:pt x="4704048" y="3082668"/>
                  <a:pt x="4695967" y="3076672"/>
                  <a:pt x="4704241" y="3077145"/>
                </a:cubicBezTo>
                <a:lnTo>
                  <a:pt x="4719281" y="3078005"/>
                </a:lnTo>
                <a:lnTo>
                  <a:pt x="4711672" y="3080085"/>
                </a:lnTo>
                <a:cubicBezTo>
                  <a:pt x="4720699" y="3080601"/>
                  <a:pt x="4720699" y="3080601"/>
                  <a:pt x="4720699" y="3080601"/>
                </a:cubicBezTo>
                <a:cubicBezTo>
                  <a:pt x="4720699" y="3080601"/>
                  <a:pt x="4729723" y="3081118"/>
                  <a:pt x="4720804" y="3077589"/>
                </a:cubicBezTo>
                <a:lnTo>
                  <a:pt x="4719993" y="3077811"/>
                </a:lnTo>
                <a:lnTo>
                  <a:pt x="4712600" y="3075203"/>
                </a:lnTo>
                <a:cubicBezTo>
                  <a:pt x="4708475" y="3074620"/>
                  <a:pt x="4704338" y="3074383"/>
                  <a:pt x="4704338" y="3074383"/>
                </a:cubicBezTo>
                <a:cubicBezTo>
                  <a:pt x="4704434" y="3071622"/>
                  <a:pt x="4704531" y="3068860"/>
                  <a:pt x="4704626" y="3066099"/>
                </a:cubicBezTo>
                <a:cubicBezTo>
                  <a:pt x="4704675" y="3064718"/>
                  <a:pt x="4702654" y="3063219"/>
                  <a:pt x="4699576" y="3062351"/>
                </a:cubicBezTo>
                <a:close/>
                <a:moveTo>
                  <a:pt x="10627916" y="3060703"/>
                </a:moveTo>
                <a:lnTo>
                  <a:pt x="10627209" y="3063532"/>
                </a:lnTo>
                <a:cubicBezTo>
                  <a:pt x="10623819" y="3064291"/>
                  <a:pt x="10622846" y="3068188"/>
                  <a:pt x="10621872" y="3072085"/>
                </a:cubicBezTo>
                <a:lnTo>
                  <a:pt x="10620321" y="3074883"/>
                </a:lnTo>
                <a:lnTo>
                  <a:pt x="10617793" y="3064460"/>
                </a:lnTo>
                <a:cubicBezTo>
                  <a:pt x="10618033" y="3062771"/>
                  <a:pt x="10618851" y="3061440"/>
                  <a:pt x="10620553" y="3060727"/>
                </a:cubicBezTo>
                <a:close/>
                <a:moveTo>
                  <a:pt x="5917692" y="3060703"/>
                </a:moveTo>
                <a:lnTo>
                  <a:pt x="5916985" y="3063532"/>
                </a:lnTo>
                <a:cubicBezTo>
                  <a:pt x="5913595" y="3064291"/>
                  <a:pt x="5912622" y="3068188"/>
                  <a:pt x="5911649" y="3072085"/>
                </a:cubicBezTo>
                <a:lnTo>
                  <a:pt x="5910095" y="3074883"/>
                </a:lnTo>
                <a:lnTo>
                  <a:pt x="5907569" y="3064460"/>
                </a:lnTo>
                <a:cubicBezTo>
                  <a:pt x="5907810" y="3062771"/>
                  <a:pt x="5908626" y="3061440"/>
                  <a:pt x="5910329" y="3060727"/>
                </a:cubicBezTo>
                <a:close/>
                <a:moveTo>
                  <a:pt x="9855676" y="3060625"/>
                </a:moveTo>
                <a:cubicBezTo>
                  <a:pt x="9855582" y="3063302"/>
                  <a:pt x="9847558" y="3062843"/>
                  <a:pt x="9847465" y="3065521"/>
                </a:cubicBezTo>
                <a:cubicBezTo>
                  <a:pt x="9847418" y="3066860"/>
                  <a:pt x="9851407" y="3067758"/>
                  <a:pt x="9855418" y="3067988"/>
                </a:cubicBezTo>
                <a:cubicBezTo>
                  <a:pt x="9859429" y="3068217"/>
                  <a:pt x="9863464" y="3067777"/>
                  <a:pt x="9863512" y="3066439"/>
                </a:cubicBezTo>
                <a:cubicBezTo>
                  <a:pt x="9863512" y="3066439"/>
                  <a:pt x="9871721" y="3061542"/>
                  <a:pt x="9855676" y="3060625"/>
                </a:cubicBezTo>
                <a:close/>
                <a:moveTo>
                  <a:pt x="5145452" y="3060625"/>
                </a:moveTo>
                <a:cubicBezTo>
                  <a:pt x="5145359" y="3063302"/>
                  <a:pt x="5137334" y="3062843"/>
                  <a:pt x="5137241" y="3065521"/>
                </a:cubicBezTo>
                <a:cubicBezTo>
                  <a:pt x="5137194" y="3066860"/>
                  <a:pt x="5141183" y="3067758"/>
                  <a:pt x="5145195" y="3067988"/>
                </a:cubicBezTo>
                <a:cubicBezTo>
                  <a:pt x="5149205" y="3068217"/>
                  <a:pt x="5153241" y="3067777"/>
                  <a:pt x="5153288" y="3066439"/>
                </a:cubicBezTo>
                <a:cubicBezTo>
                  <a:pt x="5153288" y="3066439"/>
                  <a:pt x="5161497" y="3061542"/>
                  <a:pt x="5145452" y="3060625"/>
                </a:cubicBezTo>
                <a:close/>
                <a:moveTo>
                  <a:pt x="3119837" y="3058840"/>
                </a:moveTo>
                <a:lnTo>
                  <a:pt x="3125593" y="3065167"/>
                </a:lnTo>
                <a:lnTo>
                  <a:pt x="3118033" y="3064264"/>
                </a:lnTo>
                <a:close/>
                <a:moveTo>
                  <a:pt x="513106" y="3057765"/>
                </a:moveTo>
                <a:cubicBezTo>
                  <a:pt x="514382" y="3061568"/>
                  <a:pt x="515661" y="3065371"/>
                  <a:pt x="505975" y="3072470"/>
                </a:cubicBezTo>
                <a:cubicBezTo>
                  <a:pt x="515661" y="3065371"/>
                  <a:pt x="518215" y="3072976"/>
                  <a:pt x="529182" y="3069681"/>
                </a:cubicBezTo>
                <a:cubicBezTo>
                  <a:pt x="529182" y="3069681"/>
                  <a:pt x="525350" y="3058271"/>
                  <a:pt x="526627" y="3062076"/>
                </a:cubicBezTo>
                <a:cubicBezTo>
                  <a:pt x="525350" y="3058271"/>
                  <a:pt x="525350" y="3058271"/>
                  <a:pt x="513106" y="3057765"/>
                </a:cubicBezTo>
                <a:close/>
                <a:moveTo>
                  <a:pt x="557030" y="3056744"/>
                </a:moveTo>
                <a:cubicBezTo>
                  <a:pt x="557030" y="3056744"/>
                  <a:pt x="554638" y="3058606"/>
                  <a:pt x="553791" y="3060573"/>
                </a:cubicBezTo>
                <a:cubicBezTo>
                  <a:pt x="552942" y="3062541"/>
                  <a:pt x="553638" y="3064616"/>
                  <a:pt x="559817" y="3065042"/>
                </a:cubicBezTo>
                <a:cubicBezTo>
                  <a:pt x="559817" y="3065042"/>
                  <a:pt x="559817" y="3065042"/>
                  <a:pt x="558423" y="3060893"/>
                </a:cubicBezTo>
                <a:cubicBezTo>
                  <a:pt x="558423" y="3060893"/>
                  <a:pt x="558423" y="3060893"/>
                  <a:pt x="557030" y="3056744"/>
                </a:cubicBezTo>
                <a:close/>
                <a:moveTo>
                  <a:pt x="3242682" y="3056575"/>
                </a:moveTo>
                <a:cubicBezTo>
                  <a:pt x="3241585" y="3060679"/>
                  <a:pt x="3244231" y="3061312"/>
                  <a:pt x="3247288" y="3060406"/>
                </a:cubicBezTo>
                <a:lnTo>
                  <a:pt x="3248980" y="3059112"/>
                </a:lnTo>
                <a:lnTo>
                  <a:pt x="3248816" y="3062659"/>
                </a:lnTo>
                <a:cubicBezTo>
                  <a:pt x="3254356" y="3060318"/>
                  <a:pt x="3262575" y="3059967"/>
                  <a:pt x="3268280" y="3061301"/>
                </a:cubicBezTo>
                <a:lnTo>
                  <a:pt x="3274146" y="3064442"/>
                </a:lnTo>
                <a:lnTo>
                  <a:pt x="3274192" y="3064914"/>
                </a:lnTo>
                <a:lnTo>
                  <a:pt x="3272672" y="3070057"/>
                </a:lnTo>
                <a:cubicBezTo>
                  <a:pt x="3268414" y="3066029"/>
                  <a:pt x="3270605" y="3065937"/>
                  <a:pt x="3261777" y="3068418"/>
                </a:cubicBezTo>
                <a:cubicBezTo>
                  <a:pt x="3261279" y="3085275"/>
                  <a:pt x="3234982" y="3086400"/>
                  <a:pt x="3249761" y="3104708"/>
                </a:cubicBezTo>
                <a:lnTo>
                  <a:pt x="3244584" y="3113869"/>
                </a:lnTo>
                <a:lnTo>
                  <a:pt x="3239029" y="3112541"/>
                </a:lnTo>
                <a:lnTo>
                  <a:pt x="3238622" y="3114063"/>
                </a:lnTo>
                <a:lnTo>
                  <a:pt x="3237344" y="3111545"/>
                </a:lnTo>
                <a:lnTo>
                  <a:pt x="3226918" y="3104789"/>
                </a:lnTo>
                <a:lnTo>
                  <a:pt x="3227011" y="3104676"/>
                </a:lnTo>
                <a:cubicBezTo>
                  <a:pt x="3228794" y="3098008"/>
                  <a:pt x="3228067" y="3090193"/>
                  <a:pt x="3224419" y="3082772"/>
                </a:cubicBezTo>
                <a:cubicBezTo>
                  <a:pt x="3224419" y="3082772"/>
                  <a:pt x="3236101" y="3081200"/>
                  <a:pt x="3235005" y="3085302"/>
                </a:cubicBezTo>
                <a:cubicBezTo>
                  <a:pt x="3237198" y="3077096"/>
                  <a:pt x="3229903" y="3062254"/>
                  <a:pt x="3242682" y="3056575"/>
                </a:cubicBezTo>
                <a:close/>
                <a:moveTo>
                  <a:pt x="9403153" y="3055746"/>
                </a:moveTo>
                <a:cubicBezTo>
                  <a:pt x="9400909" y="3055241"/>
                  <a:pt x="9398652" y="3055112"/>
                  <a:pt x="9398599" y="3056618"/>
                </a:cubicBezTo>
                <a:cubicBezTo>
                  <a:pt x="9407627" y="3057134"/>
                  <a:pt x="9398493" y="3059629"/>
                  <a:pt x="9407521" y="3060145"/>
                </a:cubicBezTo>
                <a:cubicBezTo>
                  <a:pt x="9407521" y="3060145"/>
                  <a:pt x="9407521" y="3060145"/>
                  <a:pt x="9407627" y="3057134"/>
                </a:cubicBezTo>
                <a:cubicBezTo>
                  <a:pt x="9407627" y="3057134"/>
                  <a:pt x="9405396" y="3056252"/>
                  <a:pt x="9403153" y="3055746"/>
                </a:cubicBezTo>
                <a:close/>
                <a:moveTo>
                  <a:pt x="4692929" y="3055746"/>
                </a:moveTo>
                <a:cubicBezTo>
                  <a:pt x="4690685" y="3055241"/>
                  <a:pt x="4688428" y="3055112"/>
                  <a:pt x="4688375" y="3056618"/>
                </a:cubicBezTo>
                <a:cubicBezTo>
                  <a:pt x="4697403" y="3057134"/>
                  <a:pt x="4688270" y="3059629"/>
                  <a:pt x="4697297" y="3060145"/>
                </a:cubicBezTo>
                <a:cubicBezTo>
                  <a:pt x="4697297" y="3060145"/>
                  <a:pt x="4697297" y="3060145"/>
                  <a:pt x="4697403" y="3057134"/>
                </a:cubicBezTo>
                <a:cubicBezTo>
                  <a:pt x="4697403" y="3057134"/>
                  <a:pt x="4695173" y="3056252"/>
                  <a:pt x="4692929" y="3055746"/>
                </a:cubicBezTo>
                <a:close/>
                <a:moveTo>
                  <a:pt x="9576494" y="3055725"/>
                </a:moveTo>
                <a:cubicBezTo>
                  <a:pt x="9567467" y="3055208"/>
                  <a:pt x="9567280" y="3060564"/>
                  <a:pt x="9567187" y="3063241"/>
                </a:cubicBezTo>
                <a:cubicBezTo>
                  <a:pt x="9567187" y="3063241"/>
                  <a:pt x="9567187" y="3063241"/>
                  <a:pt x="9576213" y="3063758"/>
                </a:cubicBezTo>
                <a:cubicBezTo>
                  <a:pt x="9576307" y="3061079"/>
                  <a:pt x="9576494" y="3055725"/>
                  <a:pt x="9576494" y="3055725"/>
                </a:cubicBezTo>
                <a:close/>
                <a:moveTo>
                  <a:pt x="4866270" y="3055725"/>
                </a:moveTo>
                <a:cubicBezTo>
                  <a:pt x="4857243" y="3055208"/>
                  <a:pt x="4857057" y="3060564"/>
                  <a:pt x="4856963" y="3063241"/>
                </a:cubicBezTo>
                <a:cubicBezTo>
                  <a:pt x="4856963" y="3063241"/>
                  <a:pt x="4856963" y="3063241"/>
                  <a:pt x="4865989" y="3063758"/>
                </a:cubicBezTo>
                <a:cubicBezTo>
                  <a:pt x="4866083" y="3061079"/>
                  <a:pt x="4866270" y="3055725"/>
                  <a:pt x="4866270" y="3055725"/>
                </a:cubicBezTo>
                <a:close/>
                <a:moveTo>
                  <a:pt x="10637945" y="3054243"/>
                </a:moveTo>
                <a:cubicBezTo>
                  <a:pt x="10637357" y="3056166"/>
                  <a:pt x="10635828" y="3057620"/>
                  <a:pt x="10635618" y="3058900"/>
                </a:cubicBezTo>
                <a:cubicBezTo>
                  <a:pt x="10635408" y="3060182"/>
                  <a:pt x="10636516" y="3061292"/>
                  <a:pt x="10641206" y="3062530"/>
                </a:cubicBezTo>
                <a:cubicBezTo>
                  <a:pt x="10641793" y="3060606"/>
                  <a:pt x="10641125" y="3058053"/>
                  <a:pt x="10637945" y="3054243"/>
                </a:cubicBezTo>
                <a:close/>
                <a:moveTo>
                  <a:pt x="5927719" y="3054243"/>
                </a:moveTo>
                <a:cubicBezTo>
                  <a:pt x="5927133" y="3056166"/>
                  <a:pt x="5925604" y="3057620"/>
                  <a:pt x="5925394" y="3058900"/>
                </a:cubicBezTo>
                <a:cubicBezTo>
                  <a:pt x="5925184" y="3060182"/>
                  <a:pt x="5926293" y="3061292"/>
                  <a:pt x="5930982" y="3062530"/>
                </a:cubicBezTo>
                <a:cubicBezTo>
                  <a:pt x="5931569" y="3060606"/>
                  <a:pt x="5930900" y="3058053"/>
                  <a:pt x="5927719" y="3054243"/>
                </a:cubicBezTo>
                <a:close/>
                <a:moveTo>
                  <a:pt x="8943116" y="3053046"/>
                </a:moveTo>
                <a:cubicBezTo>
                  <a:pt x="8944159" y="3052058"/>
                  <a:pt x="8944159" y="3052058"/>
                  <a:pt x="8939580" y="3053202"/>
                </a:cubicBezTo>
                <a:cubicBezTo>
                  <a:pt x="8939580" y="3053202"/>
                  <a:pt x="8930425" y="3055489"/>
                  <a:pt x="8940392" y="3058833"/>
                </a:cubicBezTo>
                <a:cubicBezTo>
                  <a:pt x="8939987" y="3056016"/>
                  <a:pt x="8942074" y="3054038"/>
                  <a:pt x="8943116" y="3053046"/>
                </a:cubicBezTo>
                <a:close/>
                <a:moveTo>
                  <a:pt x="4232893" y="3053046"/>
                </a:moveTo>
                <a:cubicBezTo>
                  <a:pt x="4233935" y="3052058"/>
                  <a:pt x="4233935" y="3052058"/>
                  <a:pt x="4229356" y="3053202"/>
                </a:cubicBezTo>
                <a:cubicBezTo>
                  <a:pt x="4229356" y="3053202"/>
                  <a:pt x="4220202" y="3055489"/>
                  <a:pt x="4230168" y="3058833"/>
                </a:cubicBezTo>
                <a:cubicBezTo>
                  <a:pt x="4229763" y="3056016"/>
                  <a:pt x="4231850" y="3054038"/>
                  <a:pt x="4232893" y="3053046"/>
                </a:cubicBezTo>
                <a:close/>
                <a:moveTo>
                  <a:pt x="9820855" y="3050583"/>
                </a:moveTo>
                <a:cubicBezTo>
                  <a:pt x="9820855" y="3050583"/>
                  <a:pt x="9811829" y="3050067"/>
                  <a:pt x="9811759" y="3052076"/>
                </a:cubicBezTo>
                <a:cubicBezTo>
                  <a:pt x="9820784" y="3052592"/>
                  <a:pt x="9829880" y="3051100"/>
                  <a:pt x="9820855" y="3050583"/>
                </a:cubicBezTo>
                <a:close/>
                <a:moveTo>
                  <a:pt x="5110632" y="3050583"/>
                </a:moveTo>
                <a:cubicBezTo>
                  <a:pt x="5110632" y="3050583"/>
                  <a:pt x="5101605" y="3050067"/>
                  <a:pt x="5101535" y="3052076"/>
                </a:cubicBezTo>
                <a:cubicBezTo>
                  <a:pt x="5110561" y="3052592"/>
                  <a:pt x="5119656" y="3051100"/>
                  <a:pt x="5110632" y="3050583"/>
                </a:cubicBezTo>
                <a:close/>
                <a:moveTo>
                  <a:pt x="3128617" y="3049264"/>
                </a:moveTo>
                <a:lnTo>
                  <a:pt x="3133634" y="3051104"/>
                </a:lnTo>
                <a:lnTo>
                  <a:pt x="3134145" y="3052594"/>
                </a:lnTo>
                <a:cubicBezTo>
                  <a:pt x="3133410" y="3053374"/>
                  <a:pt x="3131618" y="3053491"/>
                  <a:pt x="3129496" y="3053530"/>
                </a:cubicBezTo>
                <a:lnTo>
                  <a:pt x="3120523" y="3056773"/>
                </a:lnTo>
                <a:lnTo>
                  <a:pt x="3121355" y="3054272"/>
                </a:lnTo>
                <a:lnTo>
                  <a:pt x="3122913" y="3051593"/>
                </a:lnTo>
                <a:close/>
                <a:moveTo>
                  <a:pt x="9011617" y="3045655"/>
                </a:moveTo>
                <a:cubicBezTo>
                  <a:pt x="9010371" y="3045237"/>
                  <a:pt x="9008083" y="3045809"/>
                  <a:pt x="9008083" y="3045809"/>
                </a:cubicBezTo>
                <a:cubicBezTo>
                  <a:pt x="9008083" y="3045809"/>
                  <a:pt x="9008893" y="3051440"/>
                  <a:pt x="9008893" y="3051440"/>
                </a:cubicBezTo>
                <a:cubicBezTo>
                  <a:pt x="9013067" y="3047480"/>
                  <a:pt x="9012865" y="3046072"/>
                  <a:pt x="9011617" y="3045655"/>
                </a:cubicBezTo>
                <a:close/>
                <a:moveTo>
                  <a:pt x="4301394" y="3045655"/>
                </a:moveTo>
                <a:cubicBezTo>
                  <a:pt x="4300148" y="3045237"/>
                  <a:pt x="4297860" y="3045809"/>
                  <a:pt x="4297860" y="3045809"/>
                </a:cubicBezTo>
                <a:cubicBezTo>
                  <a:pt x="4297860" y="3045809"/>
                  <a:pt x="4298669" y="3051440"/>
                  <a:pt x="4298669" y="3051440"/>
                </a:cubicBezTo>
                <a:cubicBezTo>
                  <a:pt x="4302844" y="3047480"/>
                  <a:pt x="4302642" y="3046072"/>
                  <a:pt x="4301394" y="3045655"/>
                </a:cubicBezTo>
                <a:close/>
                <a:moveTo>
                  <a:pt x="9981128" y="3044067"/>
                </a:moveTo>
                <a:lnTo>
                  <a:pt x="9981752" y="3044121"/>
                </a:lnTo>
                <a:lnTo>
                  <a:pt x="9990826" y="3047344"/>
                </a:lnTo>
                <a:cubicBezTo>
                  <a:pt x="9993269" y="3047732"/>
                  <a:pt x="9995467" y="3047719"/>
                  <a:pt x="9998935" y="3048341"/>
                </a:cubicBezTo>
                <a:lnTo>
                  <a:pt x="9998145" y="3059450"/>
                </a:lnTo>
                <a:lnTo>
                  <a:pt x="9996336" y="3059187"/>
                </a:lnTo>
                <a:cubicBezTo>
                  <a:pt x="9991124" y="3057842"/>
                  <a:pt x="9988035" y="3055919"/>
                  <a:pt x="9982822" y="3054572"/>
                </a:cubicBezTo>
                <a:lnTo>
                  <a:pt x="9976576" y="3053667"/>
                </a:lnTo>
                <a:lnTo>
                  <a:pt x="9977172" y="3047747"/>
                </a:lnTo>
                <a:close/>
                <a:moveTo>
                  <a:pt x="5270905" y="3044067"/>
                </a:moveTo>
                <a:lnTo>
                  <a:pt x="5271528" y="3044121"/>
                </a:lnTo>
                <a:lnTo>
                  <a:pt x="5280603" y="3047344"/>
                </a:lnTo>
                <a:cubicBezTo>
                  <a:pt x="5283045" y="3047732"/>
                  <a:pt x="5285244" y="3047719"/>
                  <a:pt x="5288712" y="3048341"/>
                </a:cubicBezTo>
                <a:lnTo>
                  <a:pt x="5287922" y="3059450"/>
                </a:lnTo>
                <a:lnTo>
                  <a:pt x="5286113" y="3059187"/>
                </a:lnTo>
                <a:cubicBezTo>
                  <a:pt x="5280901" y="3057842"/>
                  <a:pt x="5277811" y="3055919"/>
                  <a:pt x="5272598" y="3054572"/>
                </a:cubicBezTo>
                <a:lnTo>
                  <a:pt x="5266353" y="3053667"/>
                </a:lnTo>
                <a:lnTo>
                  <a:pt x="5266948" y="3047747"/>
                </a:lnTo>
                <a:close/>
                <a:moveTo>
                  <a:pt x="9457827" y="3043906"/>
                </a:moveTo>
                <a:cubicBezTo>
                  <a:pt x="9457827" y="3043906"/>
                  <a:pt x="9455947" y="3043799"/>
                  <a:pt x="9454996" y="3044059"/>
                </a:cubicBezTo>
                <a:cubicBezTo>
                  <a:pt x="9454045" y="3044319"/>
                  <a:pt x="9454023" y="3044947"/>
                  <a:pt x="9457739" y="3046417"/>
                </a:cubicBezTo>
                <a:cubicBezTo>
                  <a:pt x="9457739" y="3046417"/>
                  <a:pt x="9457717" y="3047044"/>
                  <a:pt x="9458647" y="3047412"/>
                </a:cubicBezTo>
                <a:cubicBezTo>
                  <a:pt x="9459576" y="3047779"/>
                  <a:pt x="9461457" y="3047886"/>
                  <a:pt x="9465261" y="3046847"/>
                </a:cubicBezTo>
                <a:cubicBezTo>
                  <a:pt x="9465261" y="3046847"/>
                  <a:pt x="9457739" y="3046417"/>
                  <a:pt x="9457827" y="3043906"/>
                </a:cubicBezTo>
                <a:close/>
                <a:moveTo>
                  <a:pt x="4747604" y="3043906"/>
                </a:moveTo>
                <a:cubicBezTo>
                  <a:pt x="4747604" y="3043906"/>
                  <a:pt x="4745723" y="3043799"/>
                  <a:pt x="4744772" y="3044059"/>
                </a:cubicBezTo>
                <a:cubicBezTo>
                  <a:pt x="4743822" y="3044319"/>
                  <a:pt x="4743799" y="3044947"/>
                  <a:pt x="4747516" y="3046417"/>
                </a:cubicBezTo>
                <a:cubicBezTo>
                  <a:pt x="4747516" y="3046417"/>
                  <a:pt x="4747494" y="3047044"/>
                  <a:pt x="4748423" y="3047412"/>
                </a:cubicBezTo>
                <a:cubicBezTo>
                  <a:pt x="4749352" y="3047779"/>
                  <a:pt x="4751233" y="3047886"/>
                  <a:pt x="4755038" y="3046847"/>
                </a:cubicBezTo>
                <a:cubicBezTo>
                  <a:pt x="4755038" y="3046847"/>
                  <a:pt x="4747516" y="3046417"/>
                  <a:pt x="4747604" y="3043906"/>
                </a:cubicBezTo>
                <a:close/>
                <a:moveTo>
                  <a:pt x="10647932" y="3039986"/>
                </a:moveTo>
                <a:lnTo>
                  <a:pt x="10649428" y="3050353"/>
                </a:lnTo>
                <a:cubicBezTo>
                  <a:pt x="10648393" y="3055569"/>
                  <a:pt x="10646325" y="3061702"/>
                  <a:pt x="10645104" y="3068719"/>
                </a:cubicBezTo>
                <a:cubicBezTo>
                  <a:pt x="10646071" y="3069116"/>
                  <a:pt x="10647039" y="3069512"/>
                  <a:pt x="10647519" y="3071857"/>
                </a:cubicBezTo>
                <a:cubicBezTo>
                  <a:pt x="10647634" y="3075663"/>
                  <a:pt x="10646960" y="3080490"/>
                  <a:pt x="10645750" y="3085732"/>
                </a:cubicBezTo>
                <a:lnTo>
                  <a:pt x="10645009" y="3088163"/>
                </a:lnTo>
                <a:lnTo>
                  <a:pt x="10640415" y="3084409"/>
                </a:lnTo>
                <a:cubicBezTo>
                  <a:pt x="10639146" y="3083773"/>
                  <a:pt x="10639146" y="3083773"/>
                  <a:pt x="10639146" y="3083773"/>
                </a:cubicBezTo>
                <a:cubicBezTo>
                  <a:pt x="10637877" y="3083138"/>
                  <a:pt x="10637877" y="3083138"/>
                  <a:pt x="10637877" y="3083138"/>
                </a:cubicBezTo>
                <a:cubicBezTo>
                  <a:pt x="10638466" y="3081206"/>
                  <a:pt x="10635928" y="3079936"/>
                  <a:pt x="10635249" y="3077370"/>
                </a:cubicBezTo>
                <a:cubicBezTo>
                  <a:pt x="10633979" y="3076734"/>
                  <a:pt x="10631440" y="3075465"/>
                  <a:pt x="10630172" y="3074830"/>
                </a:cubicBezTo>
                <a:cubicBezTo>
                  <a:pt x="10627044" y="3075490"/>
                  <a:pt x="10626455" y="3077422"/>
                  <a:pt x="10628992" y="3078693"/>
                </a:cubicBezTo>
                <a:cubicBezTo>
                  <a:pt x="10628992" y="3078693"/>
                  <a:pt x="10628992" y="3078693"/>
                  <a:pt x="10630262" y="3079327"/>
                </a:cubicBezTo>
                <a:cubicBezTo>
                  <a:pt x="10628992" y="3078693"/>
                  <a:pt x="10627725" y="3078057"/>
                  <a:pt x="10625865" y="3079353"/>
                </a:cubicBezTo>
                <a:lnTo>
                  <a:pt x="10623544" y="3078191"/>
                </a:lnTo>
                <a:lnTo>
                  <a:pt x="10624772" y="3073275"/>
                </a:lnTo>
                <a:cubicBezTo>
                  <a:pt x="10625747" y="3069377"/>
                  <a:pt x="10626234" y="3067430"/>
                  <a:pt x="10629623" y="3066671"/>
                </a:cubicBezTo>
                <a:cubicBezTo>
                  <a:pt x="10632044" y="3065514"/>
                  <a:pt x="10632044" y="3065514"/>
                  <a:pt x="10632044" y="3065514"/>
                </a:cubicBezTo>
                <a:cubicBezTo>
                  <a:pt x="10631565" y="3063170"/>
                  <a:pt x="10631565" y="3063170"/>
                  <a:pt x="10631565" y="3063170"/>
                </a:cubicBezTo>
                <a:cubicBezTo>
                  <a:pt x="10629636" y="3058083"/>
                  <a:pt x="10632065" y="3052634"/>
                  <a:pt x="10634006" y="3049133"/>
                </a:cubicBezTo>
                <a:cubicBezTo>
                  <a:pt x="10634493" y="3047185"/>
                  <a:pt x="10635947" y="3045633"/>
                  <a:pt x="10636435" y="3043685"/>
                </a:cubicBezTo>
                <a:cubicBezTo>
                  <a:pt x="10637401" y="3044082"/>
                  <a:pt x="10637881" y="3046427"/>
                  <a:pt x="10640303" y="3045270"/>
                </a:cubicBezTo>
                <a:cubicBezTo>
                  <a:pt x="10639816" y="3047220"/>
                  <a:pt x="10637875" y="3050720"/>
                  <a:pt x="10639809" y="3051513"/>
                </a:cubicBezTo>
                <a:cubicBezTo>
                  <a:pt x="10642231" y="3050356"/>
                  <a:pt x="10643212" y="3042166"/>
                  <a:pt x="10645633" y="3041011"/>
                </a:cubicBezTo>
                <a:cubicBezTo>
                  <a:pt x="10646600" y="3041408"/>
                  <a:pt x="10646600" y="3041408"/>
                  <a:pt x="10646600" y="3041408"/>
                </a:cubicBezTo>
                <a:close/>
                <a:moveTo>
                  <a:pt x="5937707" y="3039986"/>
                </a:moveTo>
                <a:lnTo>
                  <a:pt x="5939205" y="3050353"/>
                </a:lnTo>
                <a:cubicBezTo>
                  <a:pt x="5938169" y="3055569"/>
                  <a:pt x="5936101" y="3061702"/>
                  <a:pt x="5934880" y="3068719"/>
                </a:cubicBezTo>
                <a:cubicBezTo>
                  <a:pt x="5935847" y="3069116"/>
                  <a:pt x="5936815" y="3069512"/>
                  <a:pt x="5937295" y="3071857"/>
                </a:cubicBezTo>
                <a:cubicBezTo>
                  <a:pt x="5937410" y="3075663"/>
                  <a:pt x="5936736" y="3080490"/>
                  <a:pt x="5935526" y="3085732"/>
                </a:cubicBezTo>
                <a:lnTo>
                  <a:pt x="5934785" y="3088163"/>
                </a:lnTo>
                <a:lnTo>
                  <a:pt x="5930191" y="3084409"/>
                </a:lnTo>
                <a:cubicBezTo>
                  <a:pt x="5928922" y="3083773"/>
                  <a:pt x="5928922" y="3083773"/>
                  <a:pt x="5928922" y="3083773"/>
                </a:cubicBezTo>
                <a:cubicBezTo>
                  <a:pt x="5927653" y="3083138"/>
                  <a:pt x="5927653" y="3083138"/>
                  <a:pt x="5927653" y="3083138"/>
                </a:cubicBezTo>
                <a:cubicBezTo>
                  <a:pt x="5928243" y="3081206"/>
                  <a:pt x="5925705" y="3079936"/>
                  <a:pt x="5925025" y="3077370"/>
                </a:cubicBezTo>
                <a:cubicBezTo>
                  <a:pt x="5923756" y="3076734"/>
                  <a:pt x="5921217" y="3075465"/>
                  <a:pt x="5919948" y="3074830"/>
                </a:cubicBezTo>
                <a:cubicBezTo>
                  <a:pt x="5916820" y="3075490"/>
                  <a:pt x="5916232" y="3077422"/>
                  <a:pt x="5918769" y="3078693"/>
                </a:cubicBezTo>
                <a:cubicBezTo>
                  <a:pt x="5918769" y="3078693"/>
                  <a:pt x="5918769" y="3078693"/>
                  <a:pt x="5920038" y="3079327"/>
                </a:cubicBezTo>
                <a:cubicBezTo>
                  <a:pt x="5918769" y="3078693"/>
                  <a:pt x="5917501" y="3078057"/>
                  <a:pt x="5915642" y="3079353"/>
                </a:cubicBezTo>
                <a:lnTo>
                  <a:pt x="5913321" y="3078191"/>
                </a:lnTo>
                <a:lnTo>
                  <a:pt x="5914549" y="3073275"/>
                </a:lnTo>
                <a:cubicBezTo>
                  <a:pt x="5915523" y="3069377"/>
                  <a:pt x="5916011" y="3067430"/>
                  <a:pt x="5919400" y="3066671"/>
                </a:cubicBezTo>
                <a:cubicBezTo>
                  <a:pt x="5921820" y="3065514"/>
                  <a:pt x="5921820" y="3065514"/>
                  <a:pt x="5921820" y="3065514"/>
                </a:cubicBezTo>
                <a:cubicBezTo>
                  <a:pt x="5921340" y="3063170"/>
                  <a:pt x="5921340" y="3063170"/>
                  <a:pt x="5921340" y="3063170"/>
                </a:cubicBezTo>
                <a:cubicBezTo>
                  <a:pt x="5919412" y="3058083"/>
                  <a:pt x="5921841" y="3052634"/>
                  <a:pt x="5923782" y="3049133"/>
                </a:cubicBezTo>
                <a:cubicBezTo>
                  <a:pt x="5924270" y="3047185"/>
                  <a:pt x="5925724" y="3045633"/>
                  <a:pt x="5926211" y="3043685"/>
                </a:cubicBezTo>
                <a:cubicBezTo>
                  <a:pt x="5927178" y="3044082"/>
                  <a:pt x="5927658" y="3046427"/>
                  <a:pt x="5930079" y="3045270"/>
                </a:cubicBezTo>
                <a:cubicBezTo>
                  <a:pt x="5929591" y="3047220"/>
                  <a:pt x="5927651" y="3050720"/>
                  <a:pt x="5929585" y="3051513"/>
                </a:cubicBezTo>
                <a:cubicBezTo>
                  <a:pt x="5932007" y="3050356"/>
                  <a:pt x="5932988" y="3042166"/>
                  <a:pt x="5935409" y="3041011"/>
                </a:cubicBezTo>
                <a:cubicBezTo>
                  <a:pt x="5936376" y="3041408"/>
                  <a:pt x="5936376" y="3041408"/>
                  <a:pt x="5936376" y="3041408"/>
                </a:cubicBezTo>
                <a:close/>
                <a:moveTo>
                  <a:pt x="10647904" y="3039793"/>
                </a:moveTo>
                <a:lnTo>
                  <a:pt x="10648053" y="3039855"/>
                </a:lnTo>
                <a:lnTo>
                  <a:pt x="10647932" y="3039986"/>
                </a:lnTo>
                <a:close/>
                <a:moveTo>
                  <a:pt x="5937681" y="3039793"/>
                </a:moveTo>
                <a:lnTo>
                  <a:pt x="5937830" y="3039855"/>
                </a:lnTo>
                <a:lnTo>
                  <a:pt x="5937707" y="3039986"/>
                </a:lnTo>
                <a:close/>
                <a:moveTo>
                  <a:pt x="10647574" y="3037511"/>
                </a:moveTo>
                <a:lnTo>
                  <a:pt x="10647904" y="3039793"/>
                </a:lnTo>
                <a:lnTo>
                  <a:pt x="10647087" y="3039459"/>
                </a:lnTo>
                <a:cubicBezTo>
                  <a:pt x="10646119" y="3039062"/>
                  <a:pt x="10646119" y="3039062"/>
                  <a:pt x="10646119" y="3039062"/>
                </a:cubicBezTo>
                <a:cubicBezTo>
                  <a:pt x="10646607" y="3037115"/>
                  <a:pt x="10646607" y="3037115"/>
                  <a:pt x="10647574" y="3037511"/>
                </a:cubicBezTo>
                <a:close/>
                <a:moveTo>
                  <a:pt x="5937350" y="3037511"/>
                </a:moveTo>
                <a:lnTo>
                  <a:pt x="5937681" y="3039793"/>
                </a:lnTo>
                <a:lnTo>
                  <a:pt x="5936863" y="3039459"/>
                </a:lnTo>
                <a:cubicBezTo>
                  <a:pt x="5935895" y="3039062"/>
                  <a:pt x="5935895" y="3039062"/>
                  <a:pt x="5935895" y="3039062"/>
                </a:cubicBezTo>
                <a:cubicBezTo>
                  <a:pt x="5936384" y="3037115"/>
                  <a:pt x="5936384" y="3037115"/>
                  <a:pt x="5937350" y="3037511"/>
                </a:cubicBezTo>
                <a:close/>
                <a:moveTo>
                  <a:pt x="3247824" y="3037331"/>
                </a:moveTo>
                <a:lnTo>
                  <a:pt x="3249782" y="3040580"/>
                </a:lnTo>
                <a:lnTo>
                  <a:pt x="3250354" y="3040846"/>
                </a:lnTo>
                <a:lnTo>
                  <a:pt x="3249759" y="3045170"/>
                </a:lnTo>
                <a:lnTo>
                  <a:pt x="3245972" y="3044264"/>
                </a:lnTo>
                <a:cubicBezTo>
                  <a:pt x="3244875" y="3048369"/>
                  <a:pt x="3244875" y="3048369"/>
                  <a:pt x="3244875" y="3048369"/>
                </a:cubicBezTo>
                <a:cubicBezTo>
                  <a:pt x="3245972" y="3044264"/>
                  <a:pt x="3246246" y="3043239"/>
                  <a:pt x="3244923" y="3042922"/>
                </a:cubicBezTo>
                <a:lnTo>
                  <a:pt x="3235467" y="3041743"/>
                </a:lnTo>
                <a:lnTo>
                  <a:pt x="3235569" y="3041665"/>
                </a:lnTo>
                <a:lnTo>
                  <a:pt x="3241640" y="3039407"/>
                </a:lnTo>
                <a:cubicBezTo>
                  <a:pt x="3244422" y="3039528"/>
                  <a:pt x="3247069" y="3040160"/>
                  <a:pt x="3247069" y="3040160"/>
                </a:cubicBezTo>
                <a:close/>
                <a:moveTo>
                  <a:pt x="10616283" y="3036269"/>
                </a:moveTo>
                <a:cubicBezTo>
                  <a:pt x="10615769" y="3037953"/>
                  <a:pt x="10618221" y="3040844"/>
                  <a:pt x="10624299" y="3042775"/>
                </a:cubicBezTo>
                <a:cubicBezTo>
                  <a:pt x="10624886" y="3040851"/>
                  <a:pt x="10625474" y="3038927"/>
                  <a:pt x="10626061" y="3037003"/>
                </a:cubicBezTo>
                <a:cubicBezTo>
                  <a:pt x="10620276" y="3034107"/>
                  <a:pt x="10616797" y="3034585"/>
                  <a:pt x="10616283" y="3036269"/>
                </a:cubicBezTo>
                <a:close/>
                <a:moveTo>
                  <a:pt x="5906060" y="3036269"/>
                </a:moveTo>
                <a:cubicBezTo>
                  <a:pt x="5905545" y="3037953"/>
                  <a:pt x="5907997" y="3040844"/>
                  <a:pt x="5914074" y="3042775"/>
                </a:cubicBezTo>
                <a:cubicBezTo>
                  <a:pt x="5914662" y="3040851"/>
                  <a:pt x="5915250" y="3038927"/>
                  <a:pt x="5915837" y="3037003"/>
                </a:cubicBezTo>
                <a:cubicBezTo>
                  <a:pt x="5910053" y="3034107"/>
                  <a:pt x="5906574" y="3034585"/>
                  <a:pt x="5906060" y="3036269"/>
                </a:cubicBezTo>
                <a:close/>
                <a:moveTo>
                  <a:pt x="9501871" y="3034351"/>
                </a:moveTo>
                <a:cubicBezTo>
                  <a:pt x="9501871" y="3034351"/>
                  <a:pt x="9501871" y="3034351"/>
                  <a:pt x="9501766" y="3037365"/>
                </a:cubicBezTo>
                <a:cubicBezTo>
                  <a:pt x="9509790" y="3037822"/>
                  <a:pt x="9509790" y="3037822"/>
                  <a:pt x="9517813" y="3038282"/>
                </a:cubicBezTo>
                <a:cubicBezTo>
                  <a:pt x="9509895" y="3034811"/>
                  <a:pt x="9509895" y="3034811"/>
                  <a:pt x="9509895" y="3034811"/>
                </a:cubicBezTo>
                <a:cubicBezTo>
                  <a:pt x="9509895" y="3034811"/>
                  <a:pt x="9501871" y="3034351"/>
                  <a:pt x="9501871" y="3034351"/>
                </a:cubicBezTo>
                <a:close/>
                <a:moveTo>
                  <a:pt x="4791647" y="3034351"/>
                </a:moveTo>
                <a:cubicBezTo>
                  <a:pt x="4791647" y="3034351"/>
                  <a:pt x="4791647" y="3034351"/>
                  <a:pt x="4791542" y="3037365"/>
                </a:cubicBezTo>
                <a:cubicBezTo>
                  <a:pt x="4799567" y="3037822"/>
                  <a:pt x="4799567" y="3037822"/>
                  <a:pt x="4807589" y="3038282"/>
                </a:cubicBezTo>
                <a:cubicBezTo>
                  <a:pt x="4799671" y="3034811"/>
                  <a:pt x="4799671" y="3034811"/>
                  <a:pt x="4799671" y="3034811"/>
                </a:cubicBezTo>
                <a:cubicBezTo>
                  <a:pt x="4799671" y="3034811"/>
                  <a:pt x="4791647" y="3034351"/>
                  <a:pt x="4791647" y="3034351"/>
                </a:cubicBezTo>
                <a:close/>
                <a:moveTo>
                  <a:pt x="9417807" y="3024513"/>
                </a:moveTo>
                <a:cubicBezTo>
                  <a:pt x="9404268" y="3023738"/>
                  <a:pt x="9399657" y="3026242"/>
                  <a:pt x="9399561" y="3029003"/>
                </a:cubicBezTo>
                <a:cubicBezTo>
                  <a:pt x="9399463" y="3031765"/>
                  <a:pt x="9403882" y="3034785"/>
                  <a:pt x="9408397" y="3035043"/>
                </a:cubicBezTo>
                <a:cubicBezTo>
                  <a:pt x="9417421" y="3035559"/>
                  <a:pt x="9417421" y="3035559"/>
                  <a:pt x="9417421" y="3035559"/>
                </a:cubicBezTo>
                <a:cubicBezTo>
                  <a:pt x="9417614" y="3030037"/>
                  <a:pt x="9408589" y="3029520"/>
                  <a:pt x="9417807" y="3024513"/>
                </a:cubicBezTo>
                <a:close/>
                <a:moveTo>
                  <a:pt x="4707583" y="3024513"/>
                </a:moveTo>
                <a:cubicBezTo>
                  <a:pt x="4694044" y="3023738"/>
                  <a:pt x="4689433" y="3026242"/>
                  <a:pt x="4689337" y="3029003"/>
                </a:cubicBezTo>
                <a:cubicBezTo>
                  <a:pt x="4689240" y="3031765"/>
                  <a:pt x="4693659" y="3034785"/>
                  <a:pt x="4698173" y="3035043"/>
                </a:cubicBezTo>
                <a:cubicBezTo>
                  <a:pt x="4707198" y="3035559"/>
                  <a:pt x="4707198" y="3035559"/>
                  <a:pt x="4707198" y="3035559"/>
                </a:cubicBezTo>
                <a:cubicBezTo>
                  <a:pt x="4707390" y="3030037"/>
                  <a:pt x="4698366" y="3029520"/>
                  <a:pt x="4707583" y="3024513"/>
                </a:cubicBezTo>
                <a:close/>
                <a:moveTo>
                  <a:pt x="10064641" y="3024155"/>
                </a:moveTo>
                <a:cubicBezTo>
                  <a:pt x="10061807" y="3024370"/>
                  <a:pt x="10059901" y="3025016"/>
                  <a:pt x="10059901" y="3025016"/>
                </a:cubicBezTo>
                <a:cubicBezTo>
                  <a:pt x="10059901" y="3025016"/>
                  <a:pt x="10067318" y="3028458"/>
                  <a:pt x="10067318" y="3028458"/>
                </a:cubicBezTo>
                <a:cubicBezTo>
                  <a:pt x="10074944" y="3025876"/>
                  <a:pt x="10074944" y="3025876"/>
                  <a:pt x="10074944" y="3025876"/>
                </a:cubicBezTo>
                <a:cubicBezTo>
                  <a:pt x="10071236" y="3024155"/>
                  <a:pt x="10067475" y="3023940"/>
                  <a:pt x="10064641" y="3024155"/>
                </a:cubicBezTo>
                <a:close/>
                <a:moveTo>
                  <a:pt x="5354418" y="3024155"/>
                </a:moveTo>
                <a:cubicBezTo>
                  <a:pt x="5351584" y="3024370"/>
                  <a:pt x="5349677" y="3025016"/>
                  <a:pt x="5349677" y="3025016"/>
                </a:cubicBezTo>
                <a:cubicBezTo>
                  <a:pt x="5349677" y="3025016"/>
                  <a:pt x="5357095" y="3028458"/>
                  <a:pt x="5357095" y="3028458"/>
                </a:cubicBezTo>
                <a:cubicBezTo>
                  <a:pt x="5364720" y="3025876"/>
                  <a:pt x="5364720" y="3025876"/>
                  <a:pt x="5364720" y="3025876"/>
                </a:cubicBezTo>
                <a:cubicBezTo>
                  <a:pt x="5361012" y="3024155"/>
                  <a:pt x="5357251" y="3023940"/>
                  <a:pt x="5354418" y="3024155"/>
                </a:cubicBezTo>
                <a:close/>
                <a:moveTo>
                  <a:pt x="9429547" y="3022837"/>
                </a:moveTo>
                <a:cubicBezTo>
                  <a:pt x="9426139" y="3023313"/>
                  <a:pt x="9423836" y="3024523"/>
                  <a:pt x="9423742" y="3027201"/>
                </a:cubicBezTo>
                <a:cubicBezTo>
                  <a:pt x="9432721" y="3029056"/>
                  <a:pt x="9439467" y="3030113"/>
                  <a:pt x="9445120" y="3030100"/>
                </a:cubicBezTo>
                <a:cubicBezTo>
                  <a:pt x="9450773" y="3030088"/>
                  <a:pt x="9455333" y="3029008"/>
                  <a:pt x="9459939" y="3026587"/>
                </a:cubicBezTo>
                <a:cubicBezTo>
                  <a:pt x="9450914" y="3026071"/>
                  <a:pt x="9441981" y="3022877"/>
                  <a:pt x="9441981" y="3022877"/>
                </a:cubicBezTo>
                <a:cubicBezTo>
                  <a:pt x="9437468" y="3022619"/>
                  <a:pt x="9432955" y="3022361"/>
                  <a:pt x="9429547" y="3022837"/>
                </a:cubicBezTo>
                <a:close/>
                <a:moveTo>
                  <a:pt x="4719324" y="3022837"/>
                </a:moveTo>
                <a:cubicBezTo>
                  <a:pt x="4715916" y="3023313"/>
                  <a:pt x="4713612" y="3024523"/>
                  <a:pt x="4713519" y="3027201"/>
                </a:cubicBezTo>
                <a:cubicBezTo>
                  <a:pt x="4722498" y="3029056"/>
                  <a:pt x="4729244" y="3030113"/>
                  <a:pt x="4734897" y="3030100"/>
                </a:cubicBezTo>
                <a:cubicBezTo>
                  <a:pt x="4740550" y="3030088"/>
                  <a:pt x="4745109" y="3029008"/>
                  <a:pt x="4749715" y="3026587"/>
                </a:cubicBezTo>
                <a:cubicBezTo>
                  <a:pt x="4740691" y="3026071"/>
                  <a:pt x="4731757" y="3022877"/>
                  <a:pt x="4731757" y="3022877"/>
                </a:cubicBezTo>
                <a:cubicBezTo>
                  <a:pt x="4727245" y="3022619"/>
                  <a:pt x="4722732" y="3022361"/>
                  <a:pt x="4719324" y="3022837"/>
                </a:cubicBezTo>
                <a:close/>
                <a:moveTo>
                  <a:pt x="6817691" y="3022624"/>
                </a:moveTo>
                <a:cubicBezTo>
                  <a:pt x="6815438" y="3022520"/>
                  <a:pt x="6815315" y="3023711"/>
                  <a:pt x="6819574" y="3026302"/>
                </a:cubicBezTo>
                <a:cubicBezTo>
                  <a:pt x="6819574" y="3026302"/>
                  <a:pt x="6819086" y="3031064"/>
                  <a:pt x="6819086" y="3031064"/>
                </a:cubicBezTo>
                <a:cubicBezTo>
                  <a:pt x="6819086" y="3031064"/>
                  <a:pt x="6818596" y="3035830"/>
                  <a:pt x="6818596" y="3035830"/>
                </a:cubicBezTo>
                <a:cubicBezTo>
                  <a:pt x="6818596" y="3035830"/>
                  <a:pt x="6817457" y="3046884"/>
                  <a:pt x="6821118" y="3048442"/>
                </a:cubicBezTo>
                <a:cubicBezTo>
                  <a:pt x="6822338" y="3048961"/>
                  <a:pt x="6824091" y="3048425"/>
                  <a:pt x="6826597" y="3046074"/>
                </a:cubicBezTo>
                <a:cubicBezTo>
                  <a:pt x="6817584" y="3045655"/>
                  <a:pt x="6827102" y="3041161"/>
                  <a:pt x="6818596" y="3035830"/>
                </a:cubicBezTo>
                <a:cubicBezTo>
                  <a:pt x="6819086" y="3031064"/>
                  <a:pt x="6819574" y="3026302"/>
                  <a:pt x="6828589" y="3026720"/>
                </a:cubicBezTo>
                <a:cubicBezTo>
                  <a:pt x="6824328" y="3024129"/>
                  <a:pt x="6819944" y="3022729"/>
                  <a:pt x="6817691" y="3022624"/>
                </a:cubicBezTo>
                <a:close/>
                <a:moveTo>
                  <a:pt x="1408659" y="3019996"/>
                </a:moveTo>
                <a:cubicBezTo>
                  <a:pt x="1398453" y="3023063"/>
                  <a:pt x="1408659" y="3019996"/>
                  <a:pt x="1398453" y="3023063"/>
                </a:cubicBezTo>
                <a:cubicBezTo>
                  <a:pt x="1401022" y="3030712"/>
                  <a:pt x="1402308" y="3034536"/>
                  <a:pt x="1413798" y="3035292"/>
                </a:cubicBezTo>
                <a:cubicBezTo>
                  <a:pt x="1424004" y="3032225"/>
                  <a:pt x="1424004" y="3032225"/>
                  <a:pt x="1424004" y="3032225"/>
                </a:cubicBezTo>
                <a:cubicBezTo>
                  <a:pt x="1424004" y="3032225"/>
                  <a:pt x="1409943" y="3023819"/>
                  <a:pt x="1408659" y="3019996"/>
                </a:cubicBezTo>
                <a:close/>
                <a:moveTo>
                  <a:pt x="554554" y="3019426"/>
                </a:moveTo>
                <a:cubicBezTo>
                  <a:pt x="544503" y="3022446"/>
                  <a:pt x="557108" y="3027031"/>
                  <a:pt x="545781" y="3026249"/>
                </a:cubicBezTo>
                <a:cubicBezTo>
                  <a:pt x="545781" y="3026249"/>
                  <a:pt x="544503" y="3022446"/>
                  <a:pt x="544503" y="3022446"/>
                </a:cubicBezTo>
                <a:cubicBezTo>
                  <a:pt x="545781" y="3026249"/>
                  <a:pt x="535728" y="3029270"/>
                  <a:pt x="538283" y="3036877"/>
                </a:cubicBezTo>
                <a:cubicBezTo>
                  <a:pt x="538283" y="3036877"/>
                  <a:pt x="539561" y="3040680"/>
                  <a:pt x="539561" y="3040680"/>
                </a:cubicBezTo>
                <a:cubicBezTo>
                  <a:pt x="549614" y="3037658"/>
                  <a:pt x="549614" y="3037658"/>
                  <a:pt x="549614" y="3037658"/>
                </a:cubicBezTo>
                <a:cubicBezTo>
                  <a:pt x="548336" y="3033855"/>
                  <a:pt x="548336" y="3033855"/>
                  <a:pt x="548336" y="3033855"/>
                </a:cubicBezTo>
                <a:cubicBezTo>
                  <a:pt x="549614" y="3037658"/>
                  <a:pt x="557108" y="3027031"/>
                  <a:pt x="558386" y="3030835"/>
                </a:cubicBezTo>
                <a:cubicBezTo>
                  <a:pt x="559663" y="3034637"/>
                  <a:pt x="550891" y="3041461"/>
                  <a:pt x="550891" y="3041461"/>
                </a:cubicBezTo>
                <a:cubicBezTo>
                  <a:pt x="553446" y="3049066"/>
                  <a:pt x="564773" y="3049849"/>
                  <a:pt x="564773" y="3049849"/>
                </a:cubicBezTo>
                <a:cubicBezTo>
                  <a:pt x="562218" y="3042243"/>
                  <a:pt x="572271" y="3039222"/>
                  <a:pt x="583598" y="3040004"/>
                </a:cubicBezTo>
                <a:cubicBezTo>
                  <a:pt x="582321" y="3036202"/>
                  <a:pt x="581044" y="3032398"/>
                  <a:pt x="578488" y="3024793"/>
                </a:cubicBezTo>
                <a:cubicBezTo>
                  <a:pt x="578488" y="3024793"/>
                  <a:pt x="568438" y="3027813"/>
                  <a:pt x="568438" y="3027813"/>
                </a:cubicBezTo>
                <a:cubicBezTo>
                  <a:pt x="567160" y="3024010"/>
                  <a:pt x="554554" y="3019426"/>
                  <a:pt x="554554" y="3019426"/>
                </a:cubicBezTo>
                <a:close/>
                <a:moveTo>
                  <a:pt x="9635090" y="3017824"/>
                </a:moveTo>
                <a:cubicBezTo>
                  <a:pt x="9635090" y="3017824"/>
                  <a:pt x="9628985" y="3019990"/>
                  <a:pt x="9628985" y="3019990"/>
                </a:cubicBezTo>
                <a:cubicBezTo>
                  <a:pt x="9628985" y="3019990"/>
                  <a:pt x="9628897" y="3022501"/>
                  <a:pt x="9628897" y="3022501"/>
                </a:cubicBezTo>
                <a:cubicBezTo>
                  <a:pt x="9634915" y="3022845"/>
                  <a:pt x="9634915" y="3022845"/>
                  <a:pt x="9634915" y="3022845"/>
                </a:cubicBezTo>
                <a:cubicBezTo>
                  <a:pt x="9634915" y="3022845"/>
                  <a:pt x="9635003" y="3020334"/>
                  <a:pt x="9635003" y="3020334"/>
                </a:cubicBezTo>
                <a:cubicBezTo>
                  <a:pt x="9635090" y="3017824"/>
                  <a:pt x="9635090" y="3017824"/>
                  <a:pt x="9635090" y="3017824"/>
                </a:cubicBezTo>
                <a:close/>
                <a:moveTo>
                  <a:pt x="4924866" y="3017824"/>
                </a:moveTo>
                <a:cubicBezTo>
                  <a:pt x="4924866" y="3017824"/>
                  <a:pt x="4918761" y="3019990"/>
                  <a:pt x="4918761" y="3019990"/>
                </a:cubicBezTo>
                <a:cubicBezTo>
                  <a:pt x="4918761" y="3019990"/>
                  <a:pt x="4918674" y="3022501"/>
                  <a:pt x="4918674" y="3022501"/>
                </a:cubicBezTo>
                <a:cubicBezTo>
                  <a:pt x="4924692" y="3022845"/>
                  <a:pt x="4924692" y="3022845"/>
                  <a:pt x="4924692" y="3022845"/>
                </a:cubicBezTo>
                <a:cubicBezTo>
                  <a:pt x="4924692" y="3022845"/>
                  <a:pt x="4924779" y="3020334"/>
                  <a:pt x="4924779" y="3020334"/>
                </a:cubicBezTo>
                <a:cubicBezTo>
                  <a:pt x="4924866" y="3017824"/>
                  <a:pt x="4924866" y="3017824"/>
                  <a:pt x="4924866" y="3017824"/>
                </a:cubicBezTo>
                <a:close/>
                <a:moveTo>
                  <a:pt x="8916835" y="3015762"/>
                </a:moveTo>
                <a:cubicBezTo>
                  <a:pt x="8926149" y="3018810"/>
                  <a:pt x="8918329" y="3026140"/>
                  <a:pt x="8927645" y="3029190"/>
                </a:cubicBezTo>
                <a:cubicBezTo>
                  <a:pt x="8936211" y="3027049"/>
                  <a:pt x="8935465" y="3021860"/>
                  <a:pt x="8935465" y="3021860"/>
                </a:cubicBezTo>
                <a:cubicBezTo>
                  <a:pt x="8936959" y="3032237"/>
                  <a:pt x="8937707" y="3037427"/>
                  <a:pt x="8930633" y="3049945"/>
                </a:cubicBezTo>
                <a:cubicBezTo>
                  <a:pt x="8929887" y="3044756"/>
                  <a:pt x="8921320" y="3046896"/>
                  <a:pt x="8920572" y="3041707"/>
                </a:cubicBezTo>
                <a:cubicBezTo>
                  <a:pt x="8920572" y="3041707"/>
                  <a:pt x="8927645" y="3029190"/>
                  <a:pt x="8919077" y="3031330"/>
                </a:cubicBezTo>
                <a:cubicBezTo>
                  <a:pt x="8926897" y="3023999"/>
                  <a:pt x="8917583" y="3020951"/>
                  <a:pt x="8916835" y="3015762"/>
                </a:cubicBezTo>
                <a:close/>
                <a:moveTo>
                  <a:pt x="4206611" y="3015762"/>
                </a:moveTo>
                <a:cubicBezTo>
                  <a:pt x="4215926" y="3018810"/>
                  <a:pt x="4208106" y="3026140"/>
                  <a:pt x="4217421" y="3029190"/>
                </a:cubicBezTo>
                <a:cubicBezTo>
                  <a:pt x="4225988" y="3027049"/>
                  <a:pt x="4225241" y="3021860"/>
                  <a:pt x="4225241" y="3021860"/>
                </a:cubicBezTo>
                <a:cubicBezTo>
                  <a:pt x="4226736" y="3032237"/>
                  <a:pt x="4227483" y="3037427"/>
                  <a:pt x="4220410" y="3049945"/>
                </a:cubicBezTo>
                <a:cubicBezTo>
                  <a:pt x="4219663" y="3044756"/>
                  <a:pt x="4211096" y="3046896"/>
                  <a:pt x="4210349" y="3041707"/>
                </a:cubicBezTo>
                <a:cubicBezTo>
                  <a:pt x="4210349" y="3041707"/>
                  <a:pt x="4217421" y="3029190"/>
                  <a:pt x="4208853" y="3031330"/>
                </a:cubicBezTo>
                <a:cubicBezTo>
                  <a:pt x="4216673" y="3023999"/>
                  <a:pt x="4207359" y="3020951"/>
                  <a:pt x="4206611" y="3015762"/>
                </a:cubicBezTo>
                <a:close/>
                <a:moveTo>
                  <a:pt x="1429072" y="3013862"/>
                </a:moveTo>
                <a:cubicBezTo>
                  <a:pt x="1429072" y="3013862"/>
                  <a:pt x="1418865" y="3016928"/>
                  <a:pt x="1418865" y="3016928"/>
                </a:cubicBezTo>
                <a:cubicBezTo>
                  <a:pt x="1418865" y="3016928"/>
                  <a:pt x="1420150" y="3020753"/>
                  <a:pt x="1420150" y="3020753"/>
                </a:cubicBezTo>
                <a:cubicBezTo>
                  <a:pt x="1420150" y="3020753"/>
                  <a:pt x="1429072" y="3013862"/>
                  <a:pt x="1429072" y="3013862"/>
                </a:cubicBezTo>
                <a:close/>
                <a:moveTo>
                  <a:pt x="9890127" y="3012280"/>
                </a:moveTo>
                <a:cubicBezTo>
                  <a:pt x="9890030" y="3015054"/>
                  <a:pt x="9889837" y="3020605"/>
                  <a:pt x="9881401" y="3020122"/>
                </a:cubicBezTo>
                <a:cubicBezTo>
                  <a:pt x="9881401" y="3020122"/>
                  <a:pt x="9881401" y="3020122"/>
                  <a:pt x="9872967" y="3019640"/>
                </a:cubicBezTo>
                <a:cubicBezTo>
                  <a:pt x="9872967" y="3019640"/>
                  <a:pt x="9873064" y="3016864"/>
                  <a:pt x="9873064" y="3016864"/>
                </a:cubicBezTo>
                <a:cubicBezTo>
                  <a:pt x="9881401" y="3020122"/>
                  <a:pt x="9881594" y="3014572"/>
                  <a:pt x="9890127" y="3012280"/>
                </a:cubicBezTo>
                <a:close/>
                <a:moveTo>
                  <a:pt x="5179903" y="3012280"/>
                </a:moveTo>
                <a:cubicBezTo>
                  <a:pt x="5179806" y="3015054"/>
                  <a:pt x="5179613" y="3020605"/>
                  <a:pt x="5171177" y="3020122"/>
                </a:cubicBezTo>
                <a:cubicBezTo>
                  <a:pt x="5171177" y="3020122"/>
                  <a:pt x="5171177" y="3020122"/>
                  <a:pt x="5162744" y="3019640"/>
                </a:cubicBezTo>
                <a:cubicBezTo>
                  <a:pt x="5162744" y="3019640"/>
                  <a:pt x="5162840" y="3016864"/>
                  <a:pt x="5162840" y="3016864"/>
                </a:cubicBezTo>
                <a:cubicBezTo>
                  <a:pt x="5171177" y="3020122"/>
                  <a:pt x="5171371" y="3014572"/>
                  <a:pt x="5179903" y="3012280"/>
                </a:cubicBezTo>
                <a:close/>
                <a:moveTo>
                  <a:pt x="10620301" y="3012180"/>
                </a:moveTo>
                <a:cubicBezTo>
                  <a:pt x="10622813" y="3013438"/>
                  <a:pt x="10622258" y="3015257"/>
                  <a:pt x="10621703" y="3017076"/>
                </a:cubicBezTo>
                <a:cubicBezTo>
                  <a:pt x="10623900" y="3018176"/>
                  <a:pt x="10626080" y="3018742"/>
                  <a:pt x="10628025" y="3018896"/>
                </a:cubicBezTo>
                <a:cubicBezTo>
                  <a:pt x="10629968" y="3019050"/>
                  <a:pt x="10631675" y="3018790"/>
                  <a:pt x="10632930" y="3018238"/>
                </a:cubicBezTo>
                <a:cubicBezTo>
                  <a:pt x="10635438" y="3017135"/>
                  <a:pt x="10636133" y="3014860"/>
                  <a:pt x="10633271" y="3012379"/>
                </a:cubicBezTo>
                <a:cubicBezTo>
                  <a:pt x="10632160" y="3016018"/>
                  <a:pt x="10621412" y="3008541"/>
                  <a:pt x="10620301" y="3012180"/>
                </a:cubicBezTo>
                <a:close/>
                <a:moveTo>
                  <a:pt x="5910075" y="3012180"/>
                </a:moveTo>
                <a:cubicBezTo>
                  <a:pt x="5912590" y="3013438"/>
                  <a:pt x="5912033" y="3015257"/>
                  <a:pt x="5911479" y="3017076"/>
                </a:cubicBezTo>
                <a:cubicBezTo>
                  <a:pt x="5913676" y="3018176"/>
                  <a:pt x="5915857" y="3018742"/>
                  <a:pt x="5917801" y="3018896"/>
                </a:cubicBezTo>
                <a:cubicBezTo>
                  <a:pt x="5919744" y="3019050"/>
                  <a:pt x="5921452" y="3018790"/>
                  <a:pt x="5922704" y="3018238"/>
                </a:cubicBezTo>
                <a:cubicBezTo>
                  <a:pt x="5925215" y="3017135"/>
                  <a:pt x="5925908" y="3014860"/>
                  <a:pt x="5923048" y="3012379"/>
                </a:cubicBezTo>
                <a:cubicBezTo>
                  <a:pt x="5921936" y="3016018"/>
                  <a:pt x="5911188" y="3008541"/>
                  <a:pt x="5910075" y="3012180"/>
                </a:cubicBezTo>
                <a:close/>
                <a:moveTo>
                  <a:pt x="9433339" y="3011315"/>
                </a:moveTo>
                <a:cubicBezTo>
                  <a:pt x="9433233" y="3014327"/>
                  <a:pt x="9433233" y="3014327"/>
                  <a:pt x="9433233" y="3014327"/>
                </a:cubicBezTo>
                <a:cubicBezTo>
                  <a:pt x="9442261" y="3014844"/>
                  <a:pt x="9442261" y="3014844"/>
                  <a:pt x="9442261" y="3014844"/>
                </a:cubicBezTo>
                <a:cubicBezTo>
                  <a:pt x="9442261" y="3014844"/>
                  <a:pt x="9442365" y="3011831"/>
                  <a:pt x="9442365" y="3011831"/>
                </a:cubicBezTo>
                <a:cubicBezTo>
                  <a:pt x="9442365" y="3011831"/>
                  <a:pt x="9433339" y="3011315"/>
                  <a:pt x="9433339" y="3011315"/>
                </a:cubicBezTo>
                <a:close/>
                <a:moveTo>
                  <a:pt x="4723115" y="3011315"/>
                </a:moveTo>
                <a:cubicBezTo>
                  <a:pt x="4723010" y="3014327"/>
                  <a:pt x="4723010" y="3014327"/>
                  <a:pt x="4723010" y="3014327"/>
                </a:cubicBezTo>
                <a:cubicBezTo>
                  <a:pt x="4732037" y="3014844"/>
                  <a:pt x="4732037" y="3014844"/>
                  <a:pt x="4732037" y="3014844"/>
                </a:cubicBezTo>
                <a:cubicBezTo>
                  <a:pt x="4732037" y="3014844"/>
                  <a:pt x="4732142" y="3011831"/>
                  <a:pt x="4732142" y="3011831"/>
                </a:cubicBezTo>
                <a:cubicBezTo>
                  <a:pt x="4732142" y="3011831"/>
                  <a:pt x="4723115" y="3011315"/>
                  <a:pt x="4723115" y="3011315"/>
                </a:cubicBezTo>
                <a:close/>
                <a:moveTo>
                  <a:pt x="9400351" y="3006410"/>
                </a:moveTo>
                <a:cubicBezTo>
                  <a:pt x="9400351" y="3006410"/>
                  <a:pt x="9400245" y="3009422"/>
                  <a:pt x="9400245" y="3009422"/>
                </a:cubicBezTo>
                <a:cubicBezTo>
                  <a:pt x="9400245" y="3009422"/>
                  <a:pt x="9400245" y="3009422"/>
                  <a:pt x="9401373" y="3009487"/>
                </a:cubicBezTo>
                <a:lnTo>
                  <a:pt x="9409272" y="3009939"/>
                </a:lnTo>
                <a:lnTo>
                  <a:pt x="9409270" y="3009939"/>
                </a:lnTo>
                <a:cubicBezTo>
                  <a:pt x="9409270" y="3009939"/>
                  <a:pt x="9409270" y="3009939"/>
                  <a:pt x="9409164" y="3012951"/>
                </a:cubicBezTo>
                <a:cubicBezTo>
                  <a:pt x="9409164" y="3012951"/>
                  <a:pt x="9418192" y="3013467"/>
                  <a:pt x="9418192" y="3013467"/>
                </a:cubicBezTo>
                <a:cubicBezTo>
                  <a:pt x="9418296" y="3010456"/>
                  <a:pt x="9418296" y="3010456"/>
                  <a:pt x="9418296" y="3010456"/>
                </a:cubicBezTo>
                <a:cubicBezTo>
                  <a:pt x="9418296" y="3010456"/>
                  <a:pt x="9418402" y="3007442"/>
                  <a:pt x="9418402" y="3007442"/>
                </a:cubicBezTo>
                <a:cubicBezTo>
                  <a:pt x="9418402" y="3007442"/>
                  <a:pt x="9416145" y="3007313"/>
                  <a:pt x="9413875" y="3007561"/>
                </a:cubicBezTo>
                <a:lnTo>
                  <a:pt x="9409272" y="3009939"/>
                </a:lnTo>
                <a:lnTo>
                  <a:pt x="9409377" y="3006925"/>
                </a:lnTo>
                <a:cubicBezTo>
                  <a:pt x="9400351" y="3006410"/>
                  <a:pt x="9400351" y="3006410"/>
                  <a:pt x="9400351" y="3006410"/>
                </a:cubicBezTo>
                <a:close/>
                <a:moveTo>
                  <a:pt x="4690127" y="3006410"/>
                </a:moveTo>
                <a:cubicBezTo>
                  <a:pt x="4690127" y="3006410"/>
                  <a:pt x="4690022" y="3009422"/>
                  <a:pt x="4690022" y="3009422"/>
                </a:cubicBezTo>
                <a:cubicBezTo>
                  <a:pt x="4690022" y="3009422"/>
                  <a:pt x="4690022" y="3009422"/>
                  <a:pt x="4691149" y="3009487"/>
                </a:cubicBezTo>
                <a:lnTo>
                  <a:pt x="4699048" y="3009939"/>
                </a:lnTo>
                <a:lnTo>
                  <a:pt x="4699046" y="3009939"/>
                </a:lnTo>
                <a:cubicBezTo>
                  <a:pt x="4699046" y="3009939"/>
                  <a:pt x="4699046" y="3009939"/>
                  <a:pt x="4698941" y="3012951"/>
                </a:cubicBezTo>
                <a:cubicBezTo>
                  <a:pt x="4698941" y="3012951"/>
                  <a:pt x="4707968" y="3013467"/>
                  <a:pt x="4707968" y="3013467"/>
                </a:cubicBezTo>
                <a:cubicBezTo>
                  <a:pt x="4708073" y="3010456"/>
                  <a:pt x="4708073" y="3010456"/>
                  <a:pt x="4708073" y="3010456"/>
                </a:cubicBezTo>
                <a:cubicBezTo>
                  <a:pt x="4708073" y="3010456"/>
                  <a:pt x="4708178" y="3007442"/>
                  <a:pt x="4708178" y="3007442"/>
                </a:cubicBezTo>
                <a:cubicBezTo>
                  <a:pt x="4708178" y="3007442"/>
                  <a:pt x="4705921" y="3007313"/>
                  <a:pt x="4703652" y="3007561"/>
                </a:cubicBezTo>
                <a:lnTo>
                  <a:pt x="4699048" y="3009939"/>
                </a:lnTo>
                <a:lnTo>
                  <a:pt x="4699154" y="3006925"/>
                </a:lnTo>
                <a:cubicBezTo>
                  <a:pt x="4690127" y="3006410"/>
                  <a:pt x="4690127" y="3006410"/>
                  <a:pt x="4690127" y="3006410"/>
                </a:cubicBezTo>
                <a:close/>
                <a:moveTo>
                  <a:pt x="3151766" y="3005530"/>
                </a:moveTo>
                <a:lnTo>
                  <a:pt x="3143434" y="3006652"/>
                </a:lnTo>
                <a:lnTo>
                  <a:pt x="3140187" y="3005532"/>
                </a:lnTo>
                <a:close/>
                <a:moveTo>
                  <a:pt x="3256939" y="3003227"/>
                </a:moveTo>
                <a:lnTo>
                  <a:pt x="3257860" y="3003418"/>
                </a:lnTo>
                <a:lnTo>
                  <a:pt x="3257009" y="3007592"/>
                </a:lnTo>
                <a:cubicBezTo>
                  <a:pt x="3261268" y="3011620"/>
                  <a:pt x="3263272" y="3017848"/>
                  <a:pt x="3263085" y="3024170"/>
                </a:cubicBezTo>
                <a:cubicBezTo>
                  <a:pt x="3259798" y="3024310"/>
                  <a:pt x="3258671" y="3025410"/>
                  <a:pt x="3257544" y="3026511"/>
                </a:cubicBezTo>
                <a:lnTo>
                  <a:pt x="3254376" y="3027850"/>
                </a:lnTo>
                <a:lnTo>
                  <a:pt x="3251817" y="3028346"/>
                </a:lnTo>
                <a:lnTo>
                  <a:pt x="3250139" y="3028671"/>
                </a:lnTo>
                <a:lnTo>
                  <a:pt x="3250359" y="3027848"/>
                </a:lnTo>
                <a:cubicBezTo>
                  <a:pt x="3250908" y="3025796"/>
                  <a:pt x="3253827" y="3025403"/>
                  <a:pt x="3256610" y="3025522"/>
                </a:cubicBezTo>
                <a:lnTo>
                  <a:pt x="3258174" y="3025697"/>
                </a:lnTo>
                <a:lnTo>
                  <a:pt x="3258174" y="3016619"/>
                </a:lnTo>
                <a:lnTo>
                  <a:pt x="3253649" y="3015538"/>
                </a:lnTo>
                <a:cubicBezTo>
                  <a:pt x="3254745" y="3011433"/>
                  <a:pt x="3255843" y="3007329"/>
                  <a:pt x="3256939" y="3003227"/>
                </a:cubicBezTo>
                <a:close/>
                <a:moveTo>
                  <a:pt x="9475847" y="3002678"/>
                </a:moveTo>
                <a:cubicBezTo>
                  <a:pt x="9475742" y="3005691"/>
                  <a:pt x="9466715" y="3005175"/>
                  <a:pt x="9466715" y="3005175"/>
                </a:cubicBezTo>
                <a:cubicBezTo>
                  <a:pt x="9471228" y="3005433"/>
                  <a:pt x="9475741" y="3005691"/>
                  <a:pt x="9478011" y="3005443"/>
                </a:cubicBezTo>
                <a:cubicBezTo>
                  <a:pt x="9480280" y="3005196"/>
                  <a:pt x="9480306" y="3004443"/>
                  <a:pt x="9475847" y="3002678"/>
                </a:cubicBezTo>
                <a:close/>
                <a:moveTo>
                  <a:pt x="4765623" y="3002678"/>
                </a:moveTo>
                <a:cubicBezTo>
                  <a:pt x="4765518" y="3005691"/>
                  <a:pt x="4756492" y="3005175"/>
                  <a:pt x="4756492" y="3005175"/>
                </a:cubicBezTo>
                <a:cubicBezTo>
                  <a:pt x="4761005" y="3005433"/>
                  <a:pt x="4765517" y="3005691"/>
                  <a:pt x="4767787" y="3005443"/>
                </a:cubicBezTo>
                <a:cubicBezTo>
                  <a:pt x="4770057" y="3005196"/>
                  <a:pt x="4770082" y="3004443"/>
                  <a:pt x="4765623" y="3002678"/>
                </a:cubicBezTo>
                <a:close/>
                <a:moveTo>
                  <a:pt x="7933464" y="2998988"/>
                </a:moveTo>
                <a:cubicBezTo>
                  <a:pt x="7933938" y="3003881"/>
                  <a:pt x="7933938" y="3003881"/>
                  <a:pt x="7934411" y="3008776"/>
                </a:cubicBezTo>
                <a:cubicBezTo>
                  <a:pt x="7943306" y="3012036"/>
                  <a:pt x="7952673" y="3020190"/>
                  <a:pt x="7953619" y="3029979"/>
                </a:cubicBezTo>
                <a:cubicBezTo>
                  <a:pt x="7954093" y="3034873"/>
                  <a:pt x="7956553" y="3038135"/>
                  <a:pt x="7960006" y="3040580"/>
                </a:cubicBezTo>
                <a:lnTo>
                  <a:pt x="7960578" y="3040846"/>
                </a:lnTo>
                <a:lnTo>
                  <a:pt x="7959788" y="3046581"/>
                </a:lnTo>
                <a:cubicBezTo>
                  <a:pt x="7958270" y="3051644"/>
                  <a:pt x="7957035" y="3056432"/>
                  <a:pt x="7959039" y="3062659"/>
                </a:cubicBezTo>
                <a:cubicBezTo>
                  <a:pt x="7964580" y="3060318"/>
                  <a:pt x="7972799" y="3059967"/>
                  <a:pt x="7978504" y="3061301"/>
                </a:cubicBezTo>
                <a:lnTo>
                  <a:pt x="7984370" y="3064442"/>
                </a:lnTo>
                <a:lnTo>
                  <a:pt x="7984416" y="3064914"/>
                </a:lnTo>
                <a:lnTo>
                  <a:pt x="7982896" y="3070057"/>
                </a:lnTo>
                <a:cubicBezTo>
                  <a:pt x="7978638" y="3066029"/>
                  <a:pt x="7980829" y="3065937"/>
                  <a:pt x="7972001" y="3068418"/>
                </a:cubicBezTo>
                <a:cubicBezTo>
                  <a:pt x="7971503" y="3085275"/>
                  <a:pt x="7945206" y="3086400"/>
                  <a:pt x="7959985" y="3104708"/>
                </a:cubicBezTo>
                <a:cubicBezTo>
                  <a:pt x="7951095" y="3109296"/>
                  <a:pt x="7955167" y="3119646"/>
                  <a:pt x="7957234" y="3123766"/>
                </a:cubicBezTo>
                <a:cubicBezTo>
                  <a:pt x="7955105" y="3121752"/>
                  <a:pt x="7954478" y="3124410"/>
                  <a:pt x="7954918" y="3128074"/>
                </a:cubicBezTo>
                <a:lnTo>
                  <a:pt x="7955709" y="3130088"/>
                </a:lnTo>
                <a:lnTo>
                  <a:pt x="7951626" y="3131324"/>
                </a:lnTo>
                <a:cubicBezTo>
                  <a:pt x="7948468" y="3131937"/>
                  <a:pt x="7946245" y="3131121"/>
                  <a:pt x="7945771" y="3126229"/>
                </a:cubicBezTo>
                <a:cubicBezTo>
                  <a:pt x="7946245" y="3131121"/>
                  <a:pt x="7954190" y="3124595"/>
                  <a:pt x="7954190" y="3124595"/>
                </a:cubicBezTo>
                <a:cubicBezTo>
                  <a:pt x="7952772" y="3109913"/>
                  <a:pt x="7944351" y="3111546"/>
                  <a:pt x="7934984" y="3103392"/>
                </a:cubicBezTo>
                <a:cubicBezTo>
                  <a:pt x="7934984" y="3103392"/>
                  <a:pt x="7934984" y="3103392"/>
                  <a:pt x="7934511" y="3098499"/>
                </a:cubicBezTo>
                <a:cubicBezTo>
                  <a:pt x="7925617" y="3095238"/>
                  <a:pt x="7933090" y="3083817"/>
                  <a:pt x="7932617" y="3078922"/>
                </a:cubicBezTo>
                <a:cubicBezTo>
                  <a:pt x="7941038" y="3077290"/>
                  <a:pt x="7940564" y="3072396"/>
                  <a:pt x="7940564" y="3072396"/>
                </a:cubicBezTo>
                <a:cubicBezTo>
                  <a:pt x="7932143" y="3074029"/>
                  <a:pt x="7932143" y="3074029"/>
                  <a:pt x="7932143" y="3074029"/>
                </a:cubicBezTo>
                <a:cubicBezTo>
                  <a:pt x="7932617" y="3078922"/>
                  <a:pt x="7932617" y="3078922"/>
                  <a:pt x="7932617" y="3078922"/>
                </a:cubicBezTo>
                <a:cubicBezTo>
                  <a:pt x="7924670" y="3085451"/>
                  <a:pt x="7915776" y="3082189"/>
                  <a:pt x="7906408" y="3074035"/>
                </a:cubicBezTo>
                <a:cubicBezTo>
                  <a:pt x="7906883" y="3078928"/>
                  <a:pt x="7906883" y="3078928"/>
                  <a:pt x="7898462" y="3080562"/>
                </a:cubicBezTo>
                <a:cubicBezTo>
                  <a:pt x="7898462" y="3080562"/>
                  <a:pt x="7897989" y="3075668"/>
                  <a:pt x="7889567" y="3077302"/>
                </a:cubicBezTo>
                <a:cubicBezTo>
                  <a:pt x="7889094" y="3072408"/>
                  <a:pt x="7889094" y="3072408"/>
                  <a:pt x="7889094" y="3072408"/>
                </a:cubicBezTo>
                <a:cubicBezTo>
                  <a:pt x="7889094" y="3072408"/>
                  <a:pt x="7888621" y="3067513"/>
                  <a:pt x="7888621" y="3067513"/>
                </a:cubicBezTo>
                <a:cubicBezTo>
                  <a:pt x="7879728" y="3064253"/>
                  <a:pt x="7880201" y="3069146"/>
                  <a:pt x="7880201" y="3069146"/>
                </a:cubicBezTo>
                <a:cubicBezTo>
                  <a:pt x="7881620" y="3083828"/>
                  <a:pt x="7881620" y="3083828"/>
                  <a:pt x="7891461" y="3096877"/>
                </a:cubicBezTo>
                <a:cubicBezTo>
                  <a:pt x="7883040" y="3098510"/>
                  <a:pt x="7883513" y="3103404"/>
                  <a:pt x="7875093" y="3105037"/>
                </a:cubicBezTo>
                <a:cubicBezTo>
                  <a:pt x="7875093" y="3105037"/>
                  <a:pt x="7874620" y="3100144"/>
                  <a:pt x="7874620" y="3100144"/>
                </a:cubicBezTo>
                <a:cubicBezTo>
                  <a:pt x="7874620" y="3100144"/>
                  <a:pt x="7874147" y="3095250"/>
                  <a:pt x="7865726" y="3096883"/>
                </a:cubicBezTo>
                <a:cubicBezTo>
                  <a:pt x="7865726" y="3096883"/>
                  <a:pt x="7865253" y="3091988"/>
                  <a:pt x="7865253" y="3091988"/>
                </a:cubicBezTo>
                <a:cubicBezTo>
                  <a:pt x="7865253" y="3091988"/>
                  <a:pt x="7865253" y="3091988"/>
                  <a:pt x="7856831" y="3093621"/>
                </a:cubicBezTo>
                <a:cubicBezTo>
                  <a:pt x="7865726" y="3096883"/>
                  <a:pt x="7865726" y="3096883"/>
                  <a:pt x="7866199" y="3101777"/>
                </a:cubicBezTo>
                <a:cubicBezTo>
                  <a:pt x="7866199" y="3101777"/>
                  <a:pt x="7866199" y="3101777"/>
                  <a:pt x="7875093" y="3105037"/>
                </a:cubicBezTo>
                <a:cubicBezTo>
                  <a:pt x="7875566" y="3109930"/>
                  <a:pt x="7867146" y="3111563"/>
                  <a:pt x="7867620" y="3116457"/>
                </a:cubicBezTo>
                <a:cubicBezTo>
                  <a:pt x="7876039" y="3114824"/>
                  <a:pt x="7876039" y="3114824"/>
                  <a:pt x="7883987" y="3108297"/>
                </a:cubicBezTo>
                <a:cubicBezTo>
                  <a:pt x="7884934" y="3118085"/>
                  <a:pt x="7885881" y="3127873"/>
                  <a:pt x="7886354" y="3132766"/>
                </a:cubicBezTo>
                <a:cubicBezTo>
                  <a:pt x="7877933" y="3134400"/>
                  <a:pt x="7877933" y="3134400"/>
                  <a:pt x="7877933" y="3134400"/>
                </a:cubicBezTo>
                <a:cubicBezTo>
                  <a:pt x="7869038" y="3131140"/>
                  <a:pt x="7868093" y="3121351"/>
                  <a:pt x="7860146" y="3127879"/>
                </a:cubicBezTo>
                <a:cubicBezTo>
                  <a:pt x="7850777" y="3119724"/>
                  <a:pt x="7849831" y="3109936"/>
                  <a:pt x="7848885" y="3100149"/>
                </a:cubicBezTo>
                <a:cubicBezTo>
                  <a:pt x="7848885" y="3100149"/>
                  <a:pt x="7839990" y="3096887"/>
                  <a:pt x="7839990" y="3096887"/>
                </a:cubicBezTo>
                <a:lnTo>
                  <a:pt x="7840463" y="3101782"/>
                </a:lnTo>
                <a:cubicBezTo>
                  <a:pt x="7840938" y="3106677"/>
                  <a:pt x="7831570" y="3098520"/>
                  <a:pt x="7831096" y="3093628"/>
                </a:cubicBezTo>
                <a:cubicBezTo>
                  <a:pt x="7831096" y="3093628"/>
                  <a:pt x="7830623" y="3088734"/>
                  <a:pt x="7822203" y="3090366"/>
                </a:cubicBezTo>
                <a:cubicBezTo>
                  <a:pt x="7822203" y="3090366"/>
                  <a:pt x="7822677" y="3095260"/>
                  <a:pt x="7822677" y="3095260"/>
                </a:cubicBezTo>
                <a:cubicBezTo>
                  <a:pt x="7822677" y="3095260"/>
                  <a:pt x="7822677" y="3095260"/>
                  <a:pt x="7831570" y="3098520"/>
                </a:cubicBezTo>
                <a:cubicBezTo>
                  <a:pt x="7823623" y="3105049"/>
                  <a:pt x="7824096" y="3109942"/>
                  <a:pt x="7824569" y="3114836"/>
                </a:cubicBezTo>
                <a:cubicBezTo>
                  <a:pt x="7816149" y="3116469"/>
                  <a:pt x="7816149" y="3116469"/>
                  <a:pt x="7816149" y="3116469"/>
                </a:cubicBezTo>
                <a:cubicBezTo>
                  <a:pt x="7814728" y="3101787"/>
                  <a:pt x="7806308" y="3103420"/>
                  <a:pt x="7796941" y="3095267"/>
                </a:cubicBezTo>
                <a:cubicBezTo>
                  <a:pt x="7805362" y="3093634"/>
                  <a:pt x="7804888" y="3088740"/>
                  <a:pt x="7803942" y="3078951"/>
                </a:cubicBezTo>
                <a:cubicBezTo>
                  <a:pt x="7803942" y="3078951"/>
                  <a:pt x="7804415" y="3083845"/>
                  <a:pt x="7804415" y="3083845"/>
                </a:cubicBezTo>
                <a:cubicBezTo>
                  <a:pt x="7803469" y="3074057"/>
                  <a:pt x="7821256" y="3080578"/>
                  <a:pt x="7820783" y="3075685"/>
                </a:cubicBezTo>
                <a:cubicBezTo>
                  <a:pt x="7820783" y="3075685"/>
                  <a:pt x="7821256" y="3080578"/>
                  <a:pt x="7829677" y="3078945"/>
                </a:cubicBezTo>
                <a:cubicBezTo>
                  <a:pt x="7829677" y="3078945"/>
                  <a:pt x="7838098" y="3077312"/>
                  <a:pt x="7846518" y="3075679"/>
                </a:cubicBezTo>
                <a:cubicBezTo>
                  <a:pt x="7845099" y="3060998"/>
                  <a:pt x="7837151" y="3067525"/>
                  <a:pt x="7828257" y="3064264"/>
                </a:cubicBezTo>
                <a:cubicBezTo>
                  <a:pt x="7827310" y="3054477"/>
                  <a:pt x="7835730" y="3052844"/>
                  <a:pt x="7835257" y="3047950"/>
                </a:cubicBezTo>
                <a:cubicBezTo>
                  <a:pt x="7835730" y="3052844"/>
                  <a:pt x="7835730" y="3052844"/>
                  <a:pt x="7844151" y="3051212"/>
                </a:cubicBezTo>
                <a:cubicBezTo>
                  <a:pt x="7852572" y="3049577"/>
                  <a:pt x="7843678" y="3046316"/>
                  <a:pt x="7843205" y="3041423"/>
                </a:cubicBezTo>
                <a:cubicBezTo>
                  <a:pt x="7851625" y="3039789"/>
                  <a:pt x="7859573" y="3033262"/>
                  <a:pt x="7859100" y="3028369"/>
                </a:cubicBezTo>
                <a:cubicBezTo>
                  <a:pt x="7868467" y="3036523"/>
                  <a:pt x="7869413" y="3046311"/>
                  <a:pt x="7877834" y="3044678"/>
                </a:cubicBezTo>
                <a:cubicBezTo>
                  <a:pt x="7877834" y="3044678"/>
                  <a:pt x="7878307" y="3049571"/>
                  <a:pt x="7878307" y="3049571"/>
                </a:cubicBezTo>
                <a:cubicBezTo>
                  <a:pt x="7878307" y="3049571"/>
                  <a:pt x="7878781" y="3054465"/>
                  <a:pt x="7878781" y="3054465"/>
                </a:cubicBezTo>
                <a:cubicBezTo>
                  <a:pt x="7870360" y="3056098"/>
                  <a:pt x="7870360" y="3056098"/>
                  <a:pt x="7870360" y="3056098"/>
                </a:cubicBezTo>
                <a:cubicBezTo>
                  <a:pt x="7870360" y="3056098"/>
                  <a:pt x="7861940" y="3057732"/>
                  <a:pt x="7861940" y="3057732"/>
                </a:cubicBezTo>
                <a:cubicBezTo>
                  <a:pt x="7862177" y="3060179"/>
                  <a:pt x="7864399" y="3060994"/>
                  <a:pt x="7866563" y="3061197"/>
                </a:cubicBezTo>
                <a:cubicBezTo>
                  <a:pt x="7868728" y="3061401"/>
                  <a:pt x="7870833" y="3060992"/>
                  <a:pt x="7870833" y="3060992"/>
                </a:cubicBezTo>
                <a:cubicBezTo>
                  <a:pt x="7879254" y="3059359"/>
                  <a:pt x="7879254" y="3059359"/>
                  <a:pt x="7879254" y="3059359"/>
                </a:cubicBezTo>
                <a:cubicBezTo>
                  <a:pt x="7878781" y="3054465"/>
                  <a:pt x="7878781" y="3054465"/>
                  <a:pt x="7878781" y="3054465"/>
                </a:cubicBezTo>
                <a:cubicBezTo>
                  <a:pt x="7878781" y="3054465"/>
                  <a:pt x="7887201" y="3052831"/>
                  <a:pt x="7887674" y="3057726"/>
                </a:cubicBezTo>
                <a:lnTo>
                  <a:pt x="7887201" y="3052831"/>
                </a:lnTo>
                <a:cubicBezTo>
                  <a:pt x="7886728" y="3047939"/>
                  <a:pt x="7886728" y="3047939"/>
                  <a:pt x="7886254" y="3043045"/>
                </a:cubicBezTo>
                <a:cubicBezTo>
                  <a:pt x="7886254" y="3043045"/>
                  <a:pt x="7885781" y="3038150"/>
                  <a:pt x="7885781" y="3038150"/>
                </a:cubicBezTo>
                <a:cubicBezTo>
                  <a:pt x="7885781" y="3038150"/>
                  <a:pt x="7893256" y="3026730"/>
                  <a:pt x="7893729" y="3031623"/>
                </a:cubicBezTo>
                <a:cubicBezTo>
                  <a:pt x="7886254" y="3043045"/>
                  <a:pt x="7904043" y="3049565"/>
                  <a:pt x="7904517" y="3054459"/>
                </a:cubicBezTo>
                <a:cubicBezTo>
                  <a:pt x="7912936" y="3052826"/>
                  <a:pt x="7929777" y="3049559"/>
                  <a:pt x="7939145" y="3057714"/>
                </a:cubicBezTo>
                <a:cubicBezTo>
                  <a:pt x="7939145" y="3057714"/>
                  <a:pt x="7939145" y="3057714"/>
                  <a:pt x="7930724" y="3059347"/>
                </a:cubicBezTo>
                <a:cubicBezTo>
                  <a:pt x="7930724" y="3059347"/>
                  <a:pt x="7930724" y="3059347"/>
                  <a:pt x="7931197" y="3064242"/>
                </a:cubicBezTo>
                <a:cubicBezTo>
                  <a:pt x="7931197" y="3064242"/>
                  <a:pt x="7931197" y="3064242"/>
                  <a:pt x="7940092" y="3067503"/>
                </a:cubicBezTo>
                <a:cubicBezTo>
                  <a:pt x="7939618" y="3062608"/>
                  <a:pt x="7939618" y="3062608"/>
                  <a:pt x="7939145" y="3057714"/>
                </a:cubicBezTo>
                <a:cubicBezTo>
                  <a:pt x="7929777" y="3049559"/>
                  <a:pt x="7938198" y="3047927"/>
                  <a:pt x="7946145" y="3041400"/>
                </a:cubicBezTo>
                <a:cubicBezTo>
                  <a:pt x="7928357" y="3034879"/>
                  <a:pt x="7911516" y="3038145"/>
                  <a:pt x="7902149" y="3029990"/>
                </a:cubicBezTo>
                <a:cubicBezTo>
                  <a:pt x="7901677" y="3025096"/>
                  <a:pt x="7910097" y="3023463"/>
                  <a:pt x="7909623" y="3018570"/>
                </a:cubicBezTo>
                <a:cubicBezTo>
                  <a:pt x="7909151" y="3013675"/>
                  <a:pt x="7908676" y="3008781"/>
                  <a:pt x="7908203" y="3003887"/>
                </a:cubicBezTo>
                <a:cubicBezTo>
                  <a:pt x="7916625" y="3002254"/>
                  <a:pt x="7925991" y="3010408"/>
                  <a:pt x="7933464" y="2998988"/>
                </a:cubicBezTo>
                <a:close/>
                <a:moveTo>
                  <a:pt x="9452059" y="2993269"/>
                </a:moveTo>
                <a:cubicBezTo>
                  <a:pt x="9452014" y="2994524"/>
                  <a:pt x="9449713" y="2995650"/>
                  <a:pt x="9448553" y="2996527"/>
                </a:cubicBezTo>
                <a:cubicBezTo>
                  <a:pt x="9447392" y="2997405"/>
                  <a:pt x="9447370" y="2998031"/>
                  <a:pt x="9451883" y="2998290"/>
                </a:cubicBezTo>
                <a:cubicBezTo>
                  <a:pt x="9460907" y="2998805"/>
                  <a:pt x="9451970" y="2995779"/>
                  <a:pt x="9452059" y="2993269"/>
                </a:cubicBezTo>
                <a:close/>
                <a:moveTo>
                  <a:pt x="4741835" y="2993269"/>
                </a:moveTo>
                <a:cubicBezTo>
                  <a:pt x="4741791" y="2994524"/>
                  <a:pt x="4739489" y="2995650"/>
                  <a:pt x="4738329" y="2996527"/>
                </a:cubicBezTo>
                <a:cubicBezTo>
                  <a:pt x="4737168" y="2997405"/>
                  <a:pt x="4737147" y="2998031"/>
                  <a:pt x="4741659" y="2998290"/>
                </a:cubicBezTo>
                <a:cubicBezTo>
                  <a:pt x="4750684" y="2998805"/>
                  <a:pt x="4741746" y="2995779"/>
                  <a:pt x="4741835" y="2993269"/>
                </a:cubicBezTo>
                <a:close/>
                <a:moveTo>
                  <a:pt x="8955077" y="2985162"/>
                </a:moveTo>
                <a:cubicBezTo>
                  <a:pt x="8946597" y="2992142"/>
                  <a:pt x="8956429" y="2994546"/>
                  <a:pt x="8965586" y="2992259"/>
                </a:cubicBezTo>
                <a:cubicBezTo>
                  <a:pt x="8965586" y="2992259"/>
                  <a:pt x="8964235" y="2982873"/>
                  <a:pt x="8955077" y="2985162"/>
                </a:cubicBezTo>
                <a:close/>
                <a:moveTo>
                  <a:pt x="4244854" y="2985162"/>
                </a:moveTo>
                <a:cubicBezTo>
                  <a:pt x="4236374" y="2992142"/>
                  <a:pt x="4246205" y="2994546"/>
                  <a:pt x="4255363" y="2992259"/>
                </a:cubicBezTo>
                <a:cubicBezTo>
                  <a:pt x="4255363" y="2992259"/>
                  <a:pt x="4254011" y="2982873"/>
                  <a:pt x="4244854" y="2985162"/>
                </a:cubicBezTo>
                <a:close/>
                <a:moveTo>
                  <a:pt x="509981" y="2982580"/>
                </a:moveTo>
                <a:cubicBezTo>
                  <a:pt x="506061" y="2985889"/>
                  <a:pt x="507362" y="2989761"/>
                  <a:pt x="509807" y="2993290"/>
                </a:cubicBezTo>
                <a:cubicBezTo>
                  <a:pt x="512250" y="2996819"/>
                  <a:pt x="515834" y="3000004"/>
                  <a:pt x="516485" y="3001939"/>
                </a:cubicBezTo>
                <a:cubicBezTo>
                  <a:pt x="513884" y="2994196"/>
                  <a:pt x="521719" y="2987579"/>
                  <a:pt x="520418" y="2983706"/>
                </a:cubicBezTo>
                <a:cubicBezTo>
                  <a:pt x="511282" y="2986452"/>
                  <a:pt x="509981" y="2982580"/>
                  <a:pt x="509981" y="2982580"/>
                </a:cubicBezTo>
                <a:close/>
                <a:moveTo>
                  <a:pt x="6782289" y="2977994"/>
                </a:moveTo>
                <a:cubicBezTo>
                  <a:pt x="6780099" y="2977275"/>
                  <a:pt x="6777846" y="2977170"/>
                  <a:pt x="6773086" y="2979417"/>
                </a:cubicBezTo>
                <a:cubicBezTo>
                  <a:pt x="6782099" y="2979836"/>
                  <a:pt x="6773086" y="2979417"/>
                  <a:pt x="6772582" y="2984329"/>
                </a:cubicBezTo>
                <a:cubicBezTo>
                  <a:pt x="6779341" y="2984643"/>
                  <a:pt x="6780462" y="2990249"/>
                  <a:pt x="6784616" y="2991136"/>
                </a:cubicBezTo>
                <a:cubicBezTo>
                  <a:pt x="6786001" y="2991431"/>
                  <a:pt x="6787723" y="2991203"/>
                  <a:pt x="6790103" y="2990080"/>
                </a:cubicBezTo>
                <a:cubicBezTo>
                  <a:pt x="6790103" y="2990080"/>
                  <a:pt x="6781594" y="2984748"/>
                  <a:pt x="6791113" y="2980255"/>
                </a:cubicBezTo>
                <a:cubicBezTo>
                  <a:pt x="6786606" y="2980045"/>
                  <a:pt x="6784479" y="2978712"/>
                  <a:pt x="6782289" y="2977994"/>
                </a:cubicBezTo>
                <a:close/>
                <a:moveTo>
                  <a:pt x="9789973" y="2975967"/>
                </a:moveTo>
                <a:cubicBezTo>
                  <a:pt x="9789973" y="2975967"/>
                  <a:pt x="9789875" y="2978742"/>
                  <a:pt x="9789875" y="2978742"/>
                </a:cubicBezTo>
                <a:cubicBezTo>
                  <a:pt x="9798118" y="2984775"/>
                  <a:pt x="9815085" y="2982965"/>
                  <a:pt x="9823423" y="2986222"/>
                </a:cubicBezTo>
                <a:cubicBezTo>
                  <a:pt x="9831953" y="2983930"/>
                  <a:pt x="9831953" y="2983930"/>
                  <a:pt x="9840389" y="2984413"/>
                </a:cubicBezTo>
                <a:cubicBezTo>
                  <a:pt x="9840389" y="2984413"/>
                  <a:pt x="9848824" y="2984894"/>
                  <a:pt x="9848824" y="2984894"/>
                </a:cubicBezTo>
                <a:cubicBezTo>
                  <a:pt x="9848824" y="2984894"/>
                  <a:pt x="9857258" y="2985377"/>
                  <a:pt x="9857258" y="2985377"/>
                </a:cubicBezTo>
                <a:cubicBezTo>
                  <a:pt x="9857064" y="2990927"/>
                  <a:pt x="9865403" y="2994184"/>
                  <a:pt x="9865306" y="2996959"/>
                </a:cubicBezTo>
                <a:cubicBezTo>
                  <a:pt x="9865209" y="2999734"/>
                  <a:pt x="9865209" y="2999734"/>
                  <a:pt x="9865209" y="2999734"/>
                </a:cubicBezTo>
                <a:cubicBezTo>
                  <a:pt x="9856775" y="2999250"/>
                  <a:pt x="9856580" y="3004801"/>
                  <a:pt x="9848147" y="3004318"/>
                </a:cubicBezTo>
                <a:cubicBezTo>
                  <a:pt x="9848340" y="2998769"/>
                  <a:pt x="9856775" y="2999250"/>
                  <a:pt x="9856870" y="2996476"/>
                </a:cubicBezTo>
                <a:cubicBezTo>
                  <a:pt x="9840099" y="2992736"/>
                  <a:pt x="9840001" y="2995511"/>
                  <a:pt x="9831470" y="2997804"/>
                </a:cubicBezTo>
                <a:cubicBezTo>
                  <a:pt x="9823133" y="2994546"/>
                  <a:pt x="9823423" y="2986222"/>
                  <a:pt x="9806551" y="2985257"/>
                </a:cubicBezTo>
                <a:cubicBezTo>
                  <a:pt x="9806551" y="2985257"/>
                  <a:pt x="9798021" y="2987550"/>
                  <a:pt x="9798021" y="2987550"/>
                </a:cubicBezTo>
                <a:cubicBezTo>
                  <a:pt x="9798118" y="2984775"/>
                  <a:pt x="9781150" y="2986585"/>
                  <a:pt x="9789683" y="2984293"/>
                </a:cubicBezTo>
                <a:cubicBezTo>
                  <a:pt x="9781344" y="2981035"/>
                  <a:pt x="9781247" y="2983810"/>
                  <a:pt x="9772814" y="2983328"/>
                </a:cubicBezTo>
                <a:cubicBezTo>
                  <a:pt x="9772911" y="2980553"/>
                  <a:pt x="9772911" y="2980553"/>
                  <a:pt x="9773007" y="2977778"/>
                </a:cubicBezTo>
                <a:cubicBezTo>
                  <a:pt x="9781537" y="2975485"/>
                  <a:pt x="9781537" y="2975485"/>
                  <a:pt x="9789973" y="2975967"/>
                </a:cubicBezTo>
                <a:close/>
                <a:moveTo>
                  <a:pt x="5079750" y="2975967"/>
                </a:moveTo>
                <a:cubicBezTo>
                  <a:pt x="5079750" y="2975967"/>
                  <a:pt x="5079652" y="2978742"/>
                  <a:pt x="5079652" y="2978742"/>
                </a:cubicBezTo>
                <a:cubicBezTo>
                  <a:pt x="5087894" y="2984775"/>
                  <a:pt x="5104861" y="2982965"/>
                  <a:pt x="5113199" y="2986222"/>
                </a:cubicBezTo>
                <a:cubicBezTo>
                  <a:pt x="5121729" y="2983930"/>
                  <a:pt x="5121729" y="2983930"/>
                  <a:pt x="5130165" y="2984413"/>
                </a:cubicBezTo>
                <a:cubicBezTo>
                  <a:pt x="5130165" y="2984413"/>
                  <a:pt x="5138601" y="2984894"/>
                  <a:pt x="5138601" y="2984894"/>
                </a:cubicBezTo>
                <a:cubicBezTo>
                  <a:pt x="5138601" y="2984894"/>
                  <a:pt x="5147035" y="2985377"/>
                  <a:pt x="5147035" y="2985377"/>
                </a:cubicBezTo>
                <a:cubicBezTo>
                  <a:pt x="5146840" y="2990927"/>
                  <a:pt x="5155180" y="2994184"/>
                  <a:pt x="5155082" y="2996959"/>
                </a:cubicBezTo>
                <a:cubicBezTo>
                  <a:pt x="5154986" y="2999734"/>
                  <a:pt x="5154986" y="2999734"/>
                  <a:pt x="5154986" y="2999734"/>
                </a:cubicBezTo>
                <a:cubicBezTo>
                  <a:pt x="5146551" y="2999250"/>
                  <a:pt x="5146357" y="3004801"/>
                  <a:pt x="5137923" y="3004318"/>
                </a:cubicBezTo>
                <a:cubicBezTo>
                  <a:pt x="5138116" y="2998769"/>
                  <a:pt x="5146551" y="2999250"/>
                  <a:pt x="5146647" y="2996476"/>
                </a:cubicBezTo>
                <a:cubicBezTo>
                  <a:pt x="5129875" y="2992736"/>
                  <a:pt x="5129777" y="2995511"/>
                  <a:pt x="5121246" y="2997804"/>
                </a:cubicBezTo>
                <a:cubicBezTo>
                  <a:pt x="5112909" y="2994546"/>
                  <a:pt x="5113199" y="2986222"/>
                  <a:pt x="5096328" y="2985257"/>
                </a:cubicBezTo>
                <a:cubicBezTo>
                  <a:pt x="5096328" y="2985257"/>
                  <a:pt x="5087798" y="2987550"/>
                  <a:pt x="5087798" y="2987550"/>
                </a:cubicBezTo>
                <a:cubicBezTo>
                  <a:pt x="5087894" y="2984775"/>
                  <a:pt x="5070926" y="2986585"/>
                  <a:pt x="5079460" y="2984293"/>
                </a:cubicBezTo>
                <a:cubicBezTo>
                  <a:pt x="5071121" y="2981035"/>
                  <a:pt x="5071023" y="2983810"/>
                  <a:pt x="5062590" y="2983328"/>
                </a:cubicBezTo>
                <a:cubicBezTo>
                  <a:pt x="5062687" y="2980553"/>
                  <a:pt x="5062687" y="2980553"/>
                  <a:pt x="5062784" y="2977778"/>
                </a:cubicBezTo>
                <a:cubicBezTo>
                  <a:pt x="5071314" y="2975485"/>
                  <a:pt x="5071314" y="2975485"/>
                  <a:pt x="5079750" y="2975967"/>
                </a:cubicBezTo>
                <a:close/>
                <a:moveTo>
                  <a:pt x="10015378" y="2974193"/>
                </a:moveTo>
                <a:lnTo>
                  <a:pt x="10023283" y="2978149"/>
                </a:lnTo>
                <a:cubicBezTo>
                  <a:pt x="10022693" y="2980082"/>
                  <a:pt x="10022693" y="2980082"/>
                  <a:pt x="10022693" y="2980082"/>
                </a:cubicBezTo>
                <a:lnTo>
                  <a:pt x="10019091" y="2990621"/>
                </a:lnTo>
                <a:lnTo>
                  <a:pt x="10017839" y="2989102"/>
                </a:lnTo>
                <a:cubicBezTo>
                  <a:pt x="10013787" y="2984709"/>
                  <a:pt x="10009736" y="2980316"/>
                  <a:pt x="10009928" y="2974777"/>
                </a:cubicBezTo>
                <a:close/>
                <a:moveTo>
                  <a:pt x="5305154" y="2974193"/>
                </a:moveTo>
                <a:lnTo>
                  <a:pt x="5313059" y="2978149"/>
                </a:lnTo>
                <a:cubicBezTo>
                  <a:pt x="5312469" y="2980082"/>
                  <a:pt x="5312469" y="2980082"/>
                  <a:pt x="5312469" y="2980082"/>
                </a:cubicBezTo>
                <a:lnTo>
                  <a:pt x="5308867" y="2990621"/>
                </a:lnTo>
                <a:lnTo>
                  <a:pt x="5307615" y="2989102"/>
                </a:lnTo>
                <a:cubicBezTo>
                  <a:pt x="5303563" y="2984709"/>
                  <a:pt x="5299512" y="2980316"/>
                  <a:pt x="5299704" y="2974777"/>
                </a:cubicBezTo>
                <a:close/>
                <a:moveTo>
                  <a:pt x="7850928" y="2973449"/>
                </a:moveTo>
                <a:lnTo>
                  <a:pt x="7853893" y="2974535"/>
                </a:lnTo>
                <a:lnTo>
                  <a:pt x="7852075" y="2975442"/>
                </a:lnTo>
                <a:close/>
                <a:moveTo>
                  <a:pt x="471014" y="2968409"/>
                </a:moveTo>
                <a:cubicBezTo>
                  <a:pt x="471014" y="2968409"/>
                  <a:pt x="471014" y="2968409"/>
                  <a:pt x="472408" y="2972558"/>
                </a:cubicBezTo>
                <a:cubicBezTo>
                  <a:pt x="472408" y="2972558"/>
                  <a:pt x="481977" y="2965113"/>
                  <a:pt x="471014" y="2968409"/>
                </a:cubicBezTo>
                <a:close/>
                <a:moveTo>
                  <a:pt x="9443903" y="2967740"/>
                </a:moveTo>
                <a:cubicBezTo>
                  <a:pt x="9443903" y="2967740"/>
                  <a:pt x="9452427" y="2968228"/>
                  <a:pt x="9452427" y="2968228"/>
                </a:cubicBezTo>
                <a:cubicBezTo>
                  <a:pt x="9443807" y="2970526"/>
                  <a:pt x="9443710" y="2973309"/>
                  <a:pt x="9443710" y="2973309"/>
                </a:cubicBezTo>
                <a:close/>
                <a:moveTo>
                  <a:pt x="4733680" y="2967740"/>
                </a:moveTo>
                <a:cubicBezTo>
                  <a:pt x="4733680" y="2967740"/>
                  <a:pt x="4742204" y="2968228"/>
                  <a:pt x="4742204" y="2968228"/>
                </a:cubicBezTo>
                <a:cubicBezTo>
                  <a:pt x="4733583" y="2970526"/>
                  <a:pt x="4733486" y="2973309"/>
                  <a:pt x="4733486" y="2973309"/>
                </a:cubicBezTo>
                <a:close/>
                <a:moveTo>
                  <a:pt x="9545080" y="2962367"/>
                </a:moveTo>
                <a:cubicBezTo>
                  <a:pt x="9537558" y="2961937"/>
                  <a:pt x="9537383" y="2966959"/>
                  <a:pt x="9544905" y="2967389"/>
                </a:cubicBezTo>
                <a:cubicBezTo>
                  <a:pt x="9544991" y="2964879"/>
                  <a:pt x="9552515" y="2965308"/>
                  <a:pt x="9552515" y="2965308"/>
                </a:cubicBezTo>
                <a:cubicBezTo>
                  <a:pt x="9544991" y="2964879"/>
                  <a:pt x="9552601" y="2962798"/>
                  <a:pt x="9545080" y="2962367"/>
                </a:cubicBezTo>
                <a:close/>
                <a:moveTo>
                  <a:pt x="4834857" y="2962367"/>
                </a:moveTo>
                <a:cubicBezTo>
                  <a:pt x="4827335" y="2961937"/>
                  <a:pt x="4827159" y="2966959"/>
                  <a:pt x="4834681" y="2967389"/>
                </a:cubicBezTo>
                <a:cubicBezTo>
                  <a:pt x="4834768" y="2964879"/>
                  <a:pt x="4842291" y="2965308"/>
                  <a:pt x="4842291" y="2965308"/>
                </a:cubicBezTo>
                <a:cubicBezTo>
                  <a:pt x="4834768" y="2964879"/>
                  <a:pt x="4842378" y="2962798"/>
                  <a:pt x="4834857" y="2962367"/>
                </a:cubicBezTo>
                <a:close/>
                <a:moveTo>
                  <a:pt x="7895948" y="2961846"/>
                </a:moveTo>
                <a:lnTo>
                  <a:pt x="7904890" y="2969630"/>
                </a:lnTo>
                <a:cubicBezTo>
                  <a:pt x="7905364" y="2974524"/>
                  <a:pt x="7905837" y="2979419"/>
                  <a:pt x="7906311" y="2984311"/>
                </a:cubicBezTo>
                <a:cubicBezTo>
                  <a:pt x="7897653" y="2983498"/>
                  <a:pt x="7897061" y="2977380"/>
                  <a:pt x="7897522" y="2971059"/>
                </a:cubicBezTo>
                <a:close/>
                <a:moveTo>
                  <a:pt x="7818318" y="2961494"/>
                </a:moveTo>
                <a:cubicBezTo>
                  <a:pt x="7827211" y="2964754"/>
                  <a:pt x="7836105" y="2968014"/>
                  <a:pt x="7837526" y="2982697"/>
                </a:cubicBezTo>
                <a:lnTo>
                  <a:pt x="7852075" y="2975442"/>
                </a:lnTo>
                <a:lnTo>
                  <a:pt x="7854366" y="2979431"/>
                </a:lnTo>
                <a:cubicBezTo>
                  <a:pt x="7862787" y="2977796"/>
                  <a:pt x="7862787" y="2977796"/>
                  <a:pt x="7863261" y="2982690"/>
                </a:cubicBezTo>
                <a:cubicBezTo>
                  <a:pt x="7864207" y="2992479"/>
                  <a:pt x="7855787" y="2994111"/>
                  <a:pt x="7848312" y="3005533"/>
                </a:cubicBezTo>
                <a:cubicBezTo>
                  <a:pt x="7857206" y="3008793"/>
                  <a:pt x="7865627" y="3007160"/>
                  <a:pt x="7874048" y="3005527"/>
                </a:cubicBezTo>
                <a:cubicBezTo>
                  <a:pt x="7874994" y="3015314"/>
                  <a:pt x="7875467" y="3020207"/>
                  <a:pt x="7867520" y="3026734"/>
                </a:cubicBezTo>
                <a:cubicBezTo>
                  <a:pt x="7867047" y="3021841"/>
                  <a:pt x="7867047" y="3021841"/>
                  <a:pt x="7858626" y="3023474"/>
                </a:cubicBezTo>
                <a:cubicBezTo>
                  <a:pt x="7859100" y="3028369"/>
                  <a:pt x="7859100" y="3028369"/>
                  <a:pt x="7859100" y="3028369"/>
                </a:cubicBezTo>
                <a:cubicBezTo>
                  <a:pt x="7858153" y="3018581"/>
                  <a:pt x="7849732" y="3020213"/>
                  <a:pt x="7848785" y="3010426"/>
                </a:cubicBezTo>
                <a:cubicBezTo>
                  <a:pt x="7840365" y="3012059"/>
                  <a:pt x="7839893" y="3007166"/>
                  <a:pt x="7831945" y="3013693"/>
                </a:cubicBezTo>
                <a:cubicBezTo>
                  <a:pt x="7831945" y="3013693"/>
                  <a:pt x="7831471" y="3008800"/>
                  <a:pt x="7823050" y="3010432"/>
                </a:cubicBezTo>
                <a:cubicBezTo>
                  <a:pt x="7823997" y="3020219"/>
                  <a:pt x="7807156" y="3023485"/>
                  <a:pt x="7805735" y="3008805"/>
                </a:cubicBezTo>
                <a:cubicBezTo>
                  <a:pt x="7796843" y="3005543"/>
                  <a:pt x="7796368" y="3000649"/>
                  <a:pt x="7787948" y="3002282"/>
                </a:cubicBezTo>
                <a:cubicBezTo>
                  <a:pt x="7788895" y="3012072"/>
                  <a:pt x="7796843" y="3005543"/>
                  <a:pt x="7797316" y="3010438"/>
                </a:cubicBezTo>
                <a:cubicBezTo>
                  <a:pt x="7788895" y="3012072"/>
                  <a:pt x="7788895" y="3012072"/>
                  <a:pt x="7788895" y="3012072"/>
                </a:cubicBezTo>
                <a:cubicBezTo>
                  <a:pt x="7780000" y="3008809"/>
                  <a:pt x="7779054" y="2999023"/>
                  <a:pt x="7778107" y="2989233"/>
                </a:cubicBezTo>
                <a:cubicBezTo>
                  <a:pt x="7777634" y="2984340"/>
                  <a:pt x="7785581" y="2977814"/>
                  <a:pt x="7785108" y="2972920"/>
                </a:cubicBezTo>
                <a:cubicBezTo>
                  <a:pt x="7794002" y="2976181"/>
                  <a:pt x="7794476" y="2981074"/>
                  <a:pt x="7802897" y="2979441"/>
                </a:cubicBezTo>
                <a:cubicBezTo>
                  <a:pt x="7802423" y="2974547"/>
                  <a:pt x="7811317" y="2977808"/>
                  <a:pt x="7801949" y="2969654"/>
                </a:cubicBezTo>
                <a:lnTo>
                  <a:pt x="7792582" y="2961499"/>
                </a:lnTo>
                <a:lnTo>
                  <a:pt x="7809897" y="2963127"/>
                </a:lnTo>
                <a:cubicBezTo>
                  <a:pt x="7818318" y="2961494"/>
                  <a:pt x="7818318" y="2961494"/>
                  <a:pt x="7818318" y="2961494"/>
                </a:cubicBezTo>
                <a:close/>
                <a:moveTo>
                  <a:pt x="3108094" y="2961494"/>
                </a:moveTo>
                <a:cubicBezTo>
                  <a:pt x="3116987" y="2964754"/>
                  <a:pt x="3125881" y="2968014"/>
                  <a:pt x="3127302" y="2982697"/>
                </a:cubicBezTo>
                <a:lnTo>
                  <a:pt x="3139572" y="2976578"/>
                </a:lnTo>
                <a:lnTo>
                  <a:pt x="3137567" y="2979062"/>
                </a:lnTo>
                <a:cubicBezTo>
                  <a:pt x="3138544" y="2981828"/>
                  <a:pt x="3140462" y="2985510"/>
                  <a:pt x="3140264" y="2988225"/>
                </a:cubicBezTo>
                <a:lnTo>
                  <a:pt x="3138134" y="2990078"/>
                </a:lnTo>
                <a:lnTo>
                  <a:pt x="3138010" y="2990074"/>
                </a:lnTo>
                <a:cubicBezTo>
                  <a:pt x="3136413" y="2990785"/>
                  <a:pt x="3136140" y="2991810"/>
                  <a:pt x="3136140" y="2991810"/>
                </a:cubicBezTo>
                <a:lnTo>
                  <a:pt x="3138134" y="2990078"/>
                </a:lnTo>
                <a:lnTo>
                  <a:pt x="3147821" y="2990238"/>
                </a:lnTo>
                <a:lnTo>
                  <a:pt x="3150407" y="2989275"/>
                </a:lnTo>
                <a:lnTo>
                  <a:pt x="3148720" y="2993499"/>
                </a:lnTo>
                <a:lnTo>
                  <a:pt x="3148274" y="2994003"/>
                </a:lnTo>
                <a:lnTo>
                  <a:pt x="3146724" y="2994340"/>
                </a:lnTo>
                <a:lnTo>
                  <a:pt x="3146180" y="2996373"/>
                </a:lnTo>
                <a:lnTo>
                  <a:pt x="3138578" y="3004978"/>
                </a:lnTo>
                <a:lnTo>
                  <a:pt x="3133123" y="3003096"/>
                </a:lnTo>
                <a:cubicBezTo>
                  <a:pt x="3130204" y="3003489"/>
                  <a:pt x="3127009" y="3004908"/>
                  <a:pt x="3121169" y="3005695"/>
                </a:cubicBezTo>
                <a:lnTo>
                  <a:pt x="3128516" y="3010834"/>
                </a:lnTo>
                <a:lnTo>
                  <a:pt x="3121721" y="3013693"/>
                </a:lnTo>
                <a:cubicBezTo>
                  <a:pt x="3121721" y="3013693"/>
                  <a:pt x="3121247" y="3008800"/>
                  <a:pt x="3112826" y="3010432"/>
                </a:cubicBezTo>
                <a:lnTo>
                  <a:pt x="3107985" y="3015641"/>
                </a:lnTo>
                <a:lnTo>
                  <a:pt x="3107297" y="3015476"/>
                </a:lnTo>
                <a:lnTo>
                  <a:pt x="3106957" y="3016749"/>
                </a:lnTo>
                <a:lnTo>
                  <a:pt x="3105057" y="3018794"/>
                </a:lnTo>
                <a:cubicBezTo>
                  <a:pt x="3100788" y="3018999"/>
                  <a:pt x="3096222" y="3016145"/>
                  <a:pt x="3095511" y="3008805"/>
                </a:cubicBezTo>
                <a:cubicBezTo>
                  <a:pt x="3086619" y="3005543"/>
                  <a:pt x="3086145" y="3000649"/>
                  <a:pt x="3077724" y="3002282"/>
                </a:cubicBezTo>
                <a:cubicBezTo>
                  <a:pt x="3078671" y="3012072"/>
                  <a:pt x="3086619" y="3005543"/>
                  <a:pt x="3087092" y="3010438"/>
                </a:cubicBezTo>
                <a:cubicBezTo>
                  <a:pt x="3078671" y="3012072"/>
                  <a:pt x="3078671" y="3012072"/>
                  <a:pt x="3078671" y="3012072"/>
                </a:cubicBezTo>
                <a:cubicBezTo>
                  <a:pt x="3069776" y="3008809"/>
                  <a:pt x="3068830" y="2999023"/>
                  <a:pt x="3067883" y="2989233"/>
                </a:cubicBezTo>
                <a:cubicBezTo>
                  <a:pt x="3067410" y="2984340"/>
                  <a:pt x="3075357" y="2977814"/>
                  <a:pt x="3074884" y="2972920"/>
                </a:cubicBezTo>
                <a:cubicBezTo>
                  <a:pt x="3083778" y="2976181"/>
                  <a:pt x="3084252" y="2981074"/>
                  <a:pt x="3092673" y="2979441"/>
                </a:cubicBezTo>
                <a:cubicBezTo>
                  <a:pt x="3092199" y="2974547"/>
                  <a:pt x="3101093" y="2977808"/>
                  <a:pt x="3091726" y="2969654"/>
                </a:cubicBezTo>
                <a:lnTo>
                  <a:pt x="3082358" y="2961499"/>
                </a:lnTo>
                <a:lnTo>
                  <a:pt x="3099673" y="2963127"/>
                </a:lnTo>
                <a:cubicBezTo>
                  <a:pt x="3108094" y="2961494"/>
                  <a:pt x="3108094" y="2961494"/>
                  <a:pt x="3108094" y="2961494"/>
                </a:cubicBezTo>
                <a:close/>
                <a:moveTo>
                  <a:pt x="7895810" y="2961036"/>
                </a:moveTo>
                <a:lnTo>
                  <a:pt x="7895948" y="2961846"/>
                </a:lnTo>
                <a:lnTo>
                  <a:pt x="7895523" y="2961475"/>
                </a:lnTo>
                <a:close/>
                <a:moveTo>
                  <a:pt x="445798" y="2959238"/>
                </a:moveTo>
                <a:cubicBezTo>
                  <a:pt x="439992" y="2964410"/>
                  <a:pt x="440109" y="2970370"/>
                  <a:pt x="444384" y="2971868"/>
                </a:cubicBezTo>
                <a:cubicBezTo>
                  <a:pt x="445809" y="2972367"/>
                  <a:pt x="447696" y="2972371"/>
                  <a:pt x="449980" y="2971685"/>
                </a:cubicBezTo>
                <a:cubicBezTo>
                  <a:pt x="449980" y="2971685"/>
                  <a:pt x="449980" y="2971685"/>
                  <a:pt x="457724" y="2964790"/>
                </a:cubicBezTo>
                <a:cubicBezTo>
                  <a:pt x="456331" y="2960641"/>
                  <a:pt x="447192" y="2963387"/>
                  <a:pt x="445798" y="2959238"/>
                </a:cubicBezTo>
                <a:close/>
                <a:moveTo>
                  <a:pt x="10019937" y="2959050"/>
                </a:moveTo>
                <a:lnTo>
                  <a:pt x="10021082" y="2959061"/>
                </a:lnTo>
                <a:lnTo>
                  <a:pt x="10019624" y="2959700"/>
                </a:lnTo>
                <a:close/>
                <a:moveTo>
                  <a:pt x="5309713" y="2959050"/>
                </a:moveTo>
                <a:lnTo>
                  <a:pt x="5310858" y="2959061"/>
                </a:lnTo>
                <a:lnTo>
                  <a:pt x="5309401" y="2959700"/>
                </a:lnTo>
                <a:close/>
                <a:moveTo>
                  <a:pt x="3258174" y="2956468"/>
                </a:moveTo>
                <a:lnTo>
                  <a:pt x="3257322" y="2959657"/>
                </a:lnTo>
                <a:cubicBezTo>
                  <a:pt x="3257047" y="2960682"/>
                  <a:pt x="3256774" y="2961708"/>
                  <a:pt x="3256225" y="2963761"/>
                </a:cubicBezTo>
                <a:cubicBezTo>
                  <a:pt x="3256774" y="2961708"/>
                  <a:pt x="3256499" y="2962735"/>
                  <a:pt x="3257548" y="2964077"/>
                </a:cubicBezTo>
                <a:lnTo>
                  <a:pt x="3258174" y="2964498"/>
                </a:lnTo>
                <a:close/>
                <a:moveTo>
                  <a:pt x="9528743" y="2955397"/>
                </a:moveTo>
                <a:cubicBezTo>
                  <a:pt x="9528637" y="2958409"/>
                  <a:pt x="9528637" y="2958409"/>
                  <a:pt x="9528637" y="2958409"/>
                </a:cubicBezTo>
                <a:cubicBezTo>
                  <a:pt x="9528637" y="2958409"/>
                  <a:pt x="9537665" y="2958926"/>
                  <a:pt x="9537770" y="2955912"/>
                </a:cubicBezTo>
                <a:cubicBezTo>
                  <a:pt x="9528743" y="2955397"/>
                  <a:pt x="9528637" y="2958409"/>
                  <a:pt x="9528743" y="2955397"/>
                </a:cubicBezTo>
                <a:close/>
                <a:moveTo>
                  <a:pt x="4818520" y="2955397"/>
                </a:moveTo>
                <a:cubicBezTo>
                  <a:pt x="4818414" y="2958409"/>
                  <a:pt x="4818414" y="2958409"/>
                  <a:pt x="4818414" y="2958409"/>
                </a:cubicBezTo>
                <a:cubicBezTo>
                  <a:pt x="4818414" y="2958409"/>
                  <a:pt x="4827441" y="2958926"/>
                  <a:pt x="4827547" y="2955912"/>
                </a:cubicBezTo>
                <a:cubicBezTo>
                  <a:pt x="4818520" y="2955397"/>
                  <a:pt x="4818414" y="2958409"/>
                  <a:pt x="4818520" y="2955397"/>
                </a:cubicBezTo>
                <a:close/>
                <a:moveTo>
                  <a:pt x="9418719" y="2955141"/>
                </a:moveTo>
                <a:cubicBezTo>
                  <a:pt x="9410000" y="2960222"/>
                  <a:pt x="9410000" y="2960222"/>
                  <a:pt x="9409805" y="2965791"/>
                </a:cubicBezTo>
                <a:cubicBezTo>
                  <a:pt x="9405542" y="2965546"/>
                  <a:pt x="9401256" y="2965999"/>
                  <a:pt x="9399075" y="2967269"/>
                </a:cubicBezTo>
                <a:cubicBezTo>
                  <a:pt x="9396897" y="2968539"/>
                  <a:pt x="9396825" y="2970627"/>
                  <a:pt x="9400989" y="2973655"/>
                </a:cubicBezTo>
                <a:cubicBezTo>
                  <a:pt x="9409513" y="2974144"/>
                  <a:pt x="9418135" y="2971846"/>
                  <a:pt x="9418135" y="2971846"/>
                </a:cubicBezTo>
                <a:cubicBezTo>
                  <a:pt x="9409513" y="2974144"/>
                  <a:pt x="9417845" y="2980199"/>
                  <a:pt x="9417748" y="2982983"/>
                </a:cubicBezTo>
                <a:cubicBezTo>
                  <a:pt x="9434699" y="2986743"/>
                  <a:pt x="9434991" y="2978390"/>
                  <a:pt x="9435088" y="2975605"/>
                </a:cubicBezTo>
                <a:cubicBezTo>
                  <a:pt x="9443612" y="2976094"/>
                  <a:pt x="9443612" y="2976094"/>
                  <a:pt x="9443612" y="2976094"/>
                </a:cubicBezTo>
                <a:cubicBezTo>
                  <a:pt x="9443515" y="2978877"/>
                  <a:pt x="9452040" y="2979366"/>
                  <a:pt x="9460661" y="2977068"/>
                </a:cubicBezTo>
                <a:cubicBezTo>
                  <a:pt x="9486041" y="2984100"/>
                  <a:pt x="9460079" y="2993774"/>
                  <a:pt x="9485555" y="2998021"/>
                </a:cubicBezTo>
                <a:cubicBezTo>
                  <a:pt x="9485652" y="2995236"/>
                  <a:pt x="9485652" y="2995236"/>
                  <a:pt x="9494177" y="2995724"/>
                </a:cubicBezTo>
                <a:cubicBezTo>
                  <a:pt x="9493788" y="3006861"/>
                  <a:pt x="9493498" y="3015214"/>
                  <a:pt x="9518875" y="3022244"/>
                </a:cubicBezTo>
                <a:cubicBezTo>
                  <a:pt x="9544935" y="3009786"/>
                  <a:pt x="9528662" y="2986537"/>
                  <a:pt x="9529341" y="2967048"/>
                </a:cubicBezTo>
                <a:cubicBezTo>
                  <a:pt x="9520816" y="2966560"/>
                  <a:pt x="9512486" y="2960504"/>
                  <a:pt x="9512389" y="2963288"/>
                </a:cubicBezTo>
                <a:cubicBezTo>
                  <a:pt x="9512389" y="2963288"/>
                  <a:pt x="9503671" y="2968369"/>
                  <a:pt x="9512001" y="2974426"/>
                </a:cubicBezTo>
                <a:cubicBezTo>
                  <a:pt x="9503381" y="2976722"/>
                  <a:pt x="9486429" y="2972962"/>
                  <a:pt x="9478002" y="2969691"/>
                </a:cubicBezTo>
                <a:cubicBezTo>
                  <a:pt x="9469380" y="2971988"/>
                  <a:pt x="9469380" y="2971988"/>
                  <a:pt x="9452427" y="2968228"/>
                </a:cubicBezTo>
                <a:cubicBezTo>
                  <a:pt x="9461049" y="2965931"/>
                  <a:pt x="9452525" y="2965444"/>
                  <a:pt x="9461147" y="2963146"/>
                </a:cubicBezTo>
                <a:cubicBezTo>
                  <a:pt x="9452719" y="2959875"/>
                  <a:pt x="9452525" y="2965444"/>
                  <a:pt x="9444097" y="2962172"/>
                </a:cubicBezTo>
                <a:lnTo>
                  <a:pt x="9444000" y="2964957"/>
                </a:lnTo>
                <a:cubicBezTo>
                  <a:pt x="9435476" y="2964468"/>
                  <a:pt x="9435671" y="2958901"/>
                  <a:pt x="9435767" y="2956116"/>
                </a:cubicBezTo>
                <a:cubicBezTo>
                  <a:pt x="9427243" y="2955628"/>
                  <a:pt x="9427243" y="2955628"/>
                  <a:pt x="9418719" y="2955141"/>
                </a:cubicBezTo>
                <a:close/>
                <a:moveTo>
                  <a:pt x="4708495" y="2955141"/>
                </a:moveTo>
                <a:cubicBezTo>
                  <a:pt x="4699776" y="2960222"/>
                  <a:pt x="4699776" y="2960222"/>
                  <a:pt x="4699582" y="2965791"/>
                </a:cubicBezTo>
                <a:cubicBezTo>
                  <a:pt x="4695319" y="2965546"/>
                  <a:pt x="4691033" y="2965999"/>
                  <a:pt x="4688852" y="2967269"/>
                </a:cubicBezTo>
                <a:cubicBezTo>
                  <a:pt x="4686674" y="2968539"/>
                  <a:pt x="4686601" y="2970627"/>
                  <a:pt x="4690765" y="2973655"/>
                </a:cubicBezTo>
                <a:cubicBezTo>
                  <a:pt x="4699290" y="2974144"/>
                  <a:pt x="4707912" y="2971846"/>
                  <a:pt x="4707912" y="2971846"/>
                </a:cubicBezTo>
                <a:cubicBezTo>
                  <a:pt x="4699290" y="2974144"/>
                  <a:pt x="4707621" y="2980199"/>
                  <a:pt x="4707524" y="2982983"/>
                </a:cubicBezTo>
                <a:cubicBezTo>
                  <a:pt x="4724475" y="2986743"/>
                  <a:pt x="4724767" y="2978390"/>
                  <a:pt x="4724864" y="2975605"/>
                </a:cubicBezTo>
                <a:cubicBezTo>
                  <a:pt x="4733389" y="2976094"/>
                  <a:pt x="4733389" y="2976094"/>
                  <a:pt x="4733389" y="2976094"/>
                </a:cubicBezTo>
                <a:cubicBezTo>
                  <a:pt x="4733292" y="2978877"/>
                  <a:pt x="4741816" y="2979366"/>
                  <a:pt x="4750437" y="2977068"/>
                </a:cubicBezTo>
                <a:cubicBezTo>
                  <a:pt x="4775817" y="2984100"/>
                  <a:pt x="4749855" y="2993774"/>
                  <a:pt x="4775332" y="2998021"/>
                </a:cubicBezTo>
                <a:cubicBezTo>
                  <a:pt x="4775429" y="2995236"/>
                  <a:pt x="4775429" y="2995236"/>
                  <a:pt x="4783954" y="2995724"/>
                </a:cubicBezTo>
                <a:cubicBezTo>
                  <a:pt x="4783564" y="3006861"/>
                  <a:pt x="4783274" y="3015214"/>
                  <a:pt x="4808651" y="3022244"/>
                </a:cubicBezTo>
                <a:cubicBezTo>
                  <a:pt x="4834711" y="3009786"/>
                  <a:pt x="4818438" y="2986537"/>
                  <a:pt x="4819118" y="2967048"/>
                </a:cubicBezTo>
                <a:cubicBezTo>
                  <a:pt x="4810593" y="2966560"/>
                  <a:pt x="4802262" y="2960504"/>
                  <a:pt x="4802166" y="2963288"/>
                </a:cubicBezTo>
                <a:cubicBezTo>
                  <a:pt x="4802166" y="2963288"/>
                  <a:pt x="4793449" y="2968369"/>
                  <a:pt x="4801777" y="2974426"/>
                </a:cubicBezTo>
                <a:cubicBezTo>
                  <a:pt x="4793159" y="2976722"/>
                  <a:pt x="4776206" y="2972962"/>
                  <a:pt x="4767778" y="2969691"/>
                </a:cubicBezTo>
                <a:cubicBezTo>
                  <a:pt x="4759156" y="2971988"/>
                  <a:pt x="4759156" y="2971988"/>
                  <a:pt x="4742204" y="2968228"/>
                </a:cubicBezTo>
                <a:cubicBezTo>
                  <a:pt x="4750826" y="2965931"/>
                  <a:pt x="4742302" y="2965444"/>
                  <a:pt x="4750924" y="2963146"/>
                </a:cubicBezTo>
                <a:cubicBezTo>
                  <a:pt x="4742496" y="2959875"/>
                  <a:pt x="4742302" y="2965444"/>
                  <a:pt x="4733874" y="2962172"/>
                </a:cubicBezTo>
                <a:lnTo>
                  <a:pt x="4733776" y="2964957"/>
                </a:lnTo>
                <a:cubicBezTo>
                  <a:pt x="4725253" y="2964468"/>
                  <a:pt x="4725447" y="2958901"/>
                  <a:pt x="4725544" y="2956116"/>
                </a:cubicBezTo>
                <a:cubicBezTo>
                  <a:pt x="4717019" y="2955628"/>
                  <a:pt x="4717019" y="2955628"/>
                  <a:pt x="4708495" y="2955141"/>
                </a:cubicBezTo>
                <a:close/>
                <a:moveTo>
                  <a:pt x="7783215" y="2953345"/>
                </a:moveTo>
                <a:cubicBezTo>
                  <a:pt x="7791635" y="2951711"/>
                  <a:pt x="7792109" y="2956607"/>
                  <a:pt x="7792582" y="2961499"/>
                </a:cubicBezTo>
                <a:close/>
                <a:moveTo>
                  <a:pt x="3072991" y="2953345"/>
                </a:moveTo>
                <a:cubicBezTo>
                  <a:pt x="3081411" y="2951711"/>
                  <a:pt x="3081885" y="2956607"/>
                  <a:pt x="3082358" y="2961499"/>
                </a:cubicBezTo>
                <a:close/>
                <a:moveTo>
                  <a:pt x="10661104" y="2953309"/>
                </a:moveTo>
                <a:cubicBezTo>
                  <a:pt x="10660573" y="2953851"/>
                  <a:pt x="10660888" y="2955219"/>
                  <a:pt x="10663006" y="2957892"/>
                </a:cubicBezTo>
                <a:cubicBezTo>
                  <a:pt x="10671923" y="2957515"/>
                  <a:pt x="10662699" y="2951688"/>
                  <a:pt x="10661104" y="2953309"/>
                </a:cubicBezTo>
                <a:close/>
                <a:moveTo>
                  <a:pt x="5950881" y="2953309"/>
                </a:moveTo>
                <a:cubicBezTo>
                  <a:pt x="5950349" y="2953851"/>
                  <a:pt x="5950665" y="2955219"/>
                  <a:pt x="5952782" y="2957892"/>
                </a:cubicBezTo>
                <a:cubicBezTo>
                  <a:pt x="5961699" y="2957515"/>
                  <a:pt x="5952476" y="2951688"/>
                  <a:pt x="5950881" y="2953309"/>
                </a:cubicBezTo>
                <a:close/>
                <a:moveTo>
                  <a:pt x="10023262" y="2952086"/>
                </a:moveTo>
                <a:lnTo>
                  <a:pt x="10024923" y="2954202"/>
                </a:lnTo>
                <a:lnTo>
                  <a:pt x="10024491" y="2957067"/>
                </a:lnTo>
                <a:lnTo>
                  <a:pt x="10023193" y="2956113"/>
                </a:lnTo>
                <a:cubicBezTo>
                  <a:pt x="10021119" y="2955302"/>
                  <a:pt x="10019045" y="2954490"/>
                  <a:pt x="10019093" y="2953105"/>
                </a:cubicBezTo>
                <a:cubicBezTo>
                  <a:pt x="10021191" y="2953225"/>
                  <a:pt x="10022247" y="2953112"/>
                  <a:pt x="10022781" y="2952882"/>
                </a:cubicBezTo>
                <a:close/>
                <a:moveTo>
                  <a:pt x="5313038" y="2952086"/>
                </a:moveTo>
                <a:lnTo>
                  <a:pt x="5314700" y="2954202"/>
                </a:lnTo>
                <a:lnTo>
                  <a:pt x="5314267" y="2957067"/>
                </a:lnTo>
                <a:lnTo>
                  <a:pt x="5312969" y="2956113"/>
                </a:lnTo>
                <a:cubicBezTo>
                  <a:pt x="5310895" y="2955302"/>
                  <a:pt x="5308822" y="2954490"/>
                  <a:pt x="5308870" y="2953105"/>
                </a:cubicBezTo>
                <a:cubicBezTo>
                  <a:pt x="5310968" y="2953225"/>
                  <a:pt x="5312023" y="2953112"/>
                  <a:pt x="5312557" y="2952882"/>
                </a:cubicBezTo>
                <a:close/>
                <a:moveTo>
                  <a:pt x="10096223" y="2951632"/>
                </a:moveTo>
                <a:cubicBezTo>
                  <a:pt x="10083589" y="2950909"/>
                  <a:pt x="10070788" y="2954846"/>
                  <a:pt x="10075801" y="2958635"/>
                </a:cubicBezTo>
                <a:cubicBezTo>
                  <a:pt x="10077472" y="2959898"/>
                  <a:pt x="10081121" y="2961144"/>
                  <a:pt x="10087414" y="2962196"/>
                </a:cubicBezTo>
                <a:cubicBezTo>
                  <a:pt x="10087607" y="2956674"/>
                  <a:pt x="10104455" y="2957637"/>
                  <a:pt x="10096223" y="2951632"/>
                </a:cubicBezTo>
                <a:close/>
                <a:moveTo>
                  <a:pt x="5386000" y="2951632"/>
                </a:moveTo>
                <a:cubicBezTo>
                  <a:pt x="5373365" y="2950909"/>
                  <a:pt x="5360565" y="2954846"/>
                  <a:pt x="5365578" y="2958635"/>
                </a:cubicBezTo>
                <a:cubicBezTo>
                  <a:pt x="5367249" y="2959898"/>
                  <a:pt x="5370897" y="2961144"/>
                  <a:pt x="5377190" y="2962196"/>
                </a:cubicBezTo>
                <a:cubicBezTo>
                  <a:pt x="5377384" y="2956674"/>
                  <a:pt x="5394231" y="2957637"/>
                  <a:pt x="5386000" y="2951632"/>
                </a:cubicBezTo>
                <a:close/>
                <a:moveTo>
                  <a:pt x="3147107" y="2950771"/>
                </a:moveTo>
                <a:cubicBezTo>
                  <a:pt x="3146010" y="2954874"/>
                  <a:pt x="3144914" y="2958980"/>
                  <a:pt x="3144914" y="2958980"/>
                </a:cubicBezTo>
                <a:cubicBezTo>
                  <a:pt x="3143817" y="2963082"/>
                  <a:pt x="3144914" y="2958980"/>
                  <a:pt x="3134331" y="2956450"/>
                </a:cubicBezTo>
                <a:cubicBezTo>
                  <a:pt x="3132686" y="2962605"/>
                  <a:pt x="3134783" y="2965289"/>
                  <a:pt x="3137017" y="2967460"/>
                </a:cubicBezTo>
                <a:lnTo>
                  <a:pt x="3139465" y="2972994"/>
                </a:lnTo>
                <a:lnTo>
                  <a:pt x="3134776" y="2971274"/>
                </a:lnTo>
                <a:cubicBezTo>
                  <a:pt x="3134302" y="2966382"/>
                  <a:pt x="3134302" y="2966382"/>
                  <a:pt x="3133356" y="2956594"/>
                </a:cubicBezTo>
                <a:lnTo>
                  <a:pt x="3144269" y="2951154"/>
                </a:lnTo>
                <a:close/>
                <a:moveTo>
                  <a:pt x="2032039" y="2948828"/>
                </a:moveTo>
                <a:lnTo>
                  <a:pt x="2036614" y="2949075"/>
                </a:lnTo>
                <a:cubicBezTo>
                  <a:pt x="2040847" y="2950236"/>
                  <a:pt x="2041033" y="2953049"/>
                  <a:pt x="2045263" y="2954211"/>
                </a:cubicBezTo>
                <a:cubicBezTo>
                  <a:pt x="2045263" y="2954211"/>
                  <a:pt x="2045357" y="2955616"/>
                  <a:pt x="2045450" y="2957023"/>
                </a:cubicBezTo>
                <a:cubicBezTo>
                  <a:pt x="2043379" y="2957144"/>
                  <a:pt x="2041310" y="2957266"/>
                  <a:pt x="2039757" y="2957358"/>
                </a:cubicBezTo>
                <a:lnTo>
                  <a:pt x="2038200" y="2957449"/>
                </a:lnTo>
                <a:lnTo>
                  <a:pt x="2033977" y="2955284"/>
                </a:lnTo>
                <a:close/>
                <a:moveTo>
                  <a:pt x="9444607" y="2947566"/>
                </a:moveTo>
                <a:cubicBezTo>
                  <a:pt x="9444502" y="2950579"/>
                  <a:pt x="9435580" y="2947050"/>
                  <a:pt x="9435475" y="2950062"/>
                </a:cubicBezTo>
                <a:cubicBezTo>
                  <a:pt x="9444396" y="2953591"/>
                  <a:pt x="9444396" y="2953591"/>
                  <a:pt x="9453319" y="2957119"/>
                </a:cubicBezTo>
                <a:cubicBezTo>
                  <a:pt x="9462344" y="2957636"/>
                  <a:pt x="9462448" y="2954623"/>
                  <a:pt x="9462554" y="2951611"/>
                </a:cubicBezTo>
                <a:cubicBezTo>
                  <a:pt x="9453528" y="2951096"/>
                  <a:pt x="9453634" y="2948082"/>
                  <a:pt x="9444607" y="2947566"/>
                </a:cubicBezTo>
                <a:close/>
                <a:moveTo>
                  <a:pt x="4734384" y="2947566"/>
                </a:moveTo>
                <a:cubicBezTo>
                  <a:pt x="4734278" y="2950579"/>
                  <a:pt x="4725356" y="2947050"/>
                  <a:pt x="4725252" y="2950062"/>
                </a:cubicBezTo>
                <a:cubicBezTo>
                  <a:pt x="4734173" y="2953591"/>
                  <a:pt x="4734173" y="2953591"/>
                  <a:pt x="4743096" y="2957119"/>
                </a:cubicBezTo>
                <a:cubicBezTo>
                  <a:pt x="4752120" y="2957636"/>
                  <a:pt x="4752225" y="2954623"/>
                  <a:pt x="4752330" y="2951611"/>
                </a:cubicBezTo>
                <a:cubicBezTo>
                  <a:pt x="4743305" y="2951096"/>
                  <a:pt x="4743410" y="2948082"/>
                  <a:pt x="4734384" y="2947566"/>
                </a:cubicBezTo>
                <a:close/>
                <a:moveTo>
                  <a:pt x="2036337" y="2944857"/>
                </a:moveTo>
                <a:lnTo>
                  <a:pt x="2032013" y="2948742"/>
                </a:lnTo>
                <a:lnTo>
                  <a:pt x="2031336" y="2946491"/>
                </a:lnTo>
                <a:lnTo>
                  <a:pt x="2030096" y="2945795"/>
                </a:lnTo>
                <a:close/>
                <a:moveTo>
                  <a:pt x="10661617" y="2944089"/>
                </a:moveTo>
                <a:cubicBezTo>
                  <a:pt x="10660982" y="2943771"/>
                  <a:pt x="10660670" y="2943892"/>
                  <a:pt x="10660579" y="2944263"/>
                </a:cubicBezTo>
                <a:cubicBezTo>
                  <a:pt x="10660309" y="2945375"/>
                  <a:pt x="10662034" y="2948734"/>
                  <a:pt x="10662988" y="2949212"/>
                </a:cubicBezTo>
                <a:cubicBezTo>
                  <a:pt x="10664114" y="2950330"/>
                  <a:pt x="10664707" y="2950488"/>
                  <a:pt x="10664935" y="2950116"/>
                </a:cubicBezTo>
                <a:cubicBezTo>
                  <a:pt x="10665619" y="2949002"/>
                  <a:pt x="10663013" y="2943124"/>
                  <a:pt x="10661617" y="2944089"/>
                </a:cubicBezTo>
                <a:close/>
                <a:moveTo>
                  <a:pt x="5951393" y="2944089"/>
                </a:moveTo>
                <a:cubicBezTo>
                  <a:pt x="5950758" y="2943771"/>
                  <a:pt x="5950447" y="2943892"/>
                  <a:pt x="5950355" y="2944263"/>
                </a:cubicBezTo>
                <a:cubicBezTo>
                  <a:pt x="5950086" y="2945375"/>
                  <a:pt x="5951811" y="2948734"/>
                  <a:pt x="5952765" y="2949212"/>
                </a:cubicBezTo>
                <a:cubicBezTo>
                  <a:pt x="5953889" y="2950330"/>
                  <a:pt x="5954484" y="2950488"/>
                  <a:pt x="5954712" y="2950116"/>
                </a:cubicBezTo>
                <a:cubicBezTo>
                  <a:pt x="5955395" y="2949002"/>
                  <a:pt x="5952788" y="2943124"/>
                  <a:pt x="5951393" y="2944089"/>
                </a:cubicBezTo>
                <a:close/>
                <a:moveTo>
                  <a:pt x="9427839" y="2938558"/>
                </a:moveTo>
                <a:cubicBezTo>
                  <a:pt x="9419815" y="2938099"/>
                  <a:pt x="9419718" y="2940911"/>
                  <a:pt x="9411693" y="2940451"/>
                </a:cubicBezTo>
                <a:cubicBezTo>
                  <a:pt x="9411596" y="2943263"/>
                  <a:pt x="9411596" y="2943263"/>
                  <a:pt x="9411498" y="2946075"/>
                </a:cubicBezTo>
                <a:cubicBezTo>
                  <a:pt x="9419521" y="2946534"/>
                  <a:pt x="9419325" y="2952157"/>
                  <a:pt x="9419325" y="2952157"/>
                </a:cubicBezTo>
                <a:cubicBezTo>
                  <a:pt x="9427445" y="2949805"/>
                  <a:pt x="9435467" y="2950263"/>
                  <a:pt x="9435665" y="2944640"/>
                </a:cubicBezTo>
                <a:cubicBezTo>
                  <a:pt x="9419521" y="2946534"/>
                  <a:pt x="9419718" y="2940911"/>
                  <a:pt x="9427839" y="2938558"/>
                </a:cubicBezTo>
                <a:close/>
                <a:moveTo>
                  <a:pt x="4717615" y="2938558"/>
                </a:moveTo>
                <a:cubicBezTo>
                  <a:pt x="4709592" y="2938099"/>
                  <a:pt x="4709494" y="2940911"/>
                  <a:pt x="4701470" y="2940451"/>
                </a:cubicBezTo>
                <a:cubicBezTo>
                  <a:pt x="4701372" y="2943263"/>
                  <a:pt x="4701372" y="2943263"/>
                  <a:pt x="4701275" y="2946075"/>
                </a:cubicBezTo>
                <a:cubicBezTo>
                  <a:pt x="4709298" y="2946534"/>
                  <a:pt x="4709102" y="2952157"/>
                  <a:pt x="4709102" y="2952157"/>
                </a:cubicBezTo>
                <a:cubicBezTo>
                  <a:pt x="4717222" y="2949805"/>
                  <a:pt x="4725244" y="2950263"/>
                  <a:pt x="4725441" y="2944640"/>
                </a:cubicBezTo>
                <a:cubicBezTo>
                  <a:pt x="4709298" y="2946534"/>
                  <a:pt x="4709494" y="2940911"/>
                  <a:pt x="4717615" y="2938558"/>
                </a:cubicBezTo>
                <a:close/>
                <a:moveTo>
                  <a:pt x="9463114" y="2935545"/>
                </a:moveTo>
                <a:cubicBezTo>
                  <a:pt x="9463114" y="2935545"/>
                  <a:pt x="9463044" y="2937553"/>
                  <a:pt x="9463044" y="2937553"/>
                </a:cubicBezTo>
                <a:cubicBezTo>
                  <a:pt x="9463044" y="2937553"/>
                  <a:pt x="9469061" y="2937898"/>
                  <a:pt x="9469061" y="2937898"/>
                </a:cubicBezTo>
                <a:cubicBezTo>
                  <a:pt x="9469061" y="2937898"/>
                  <a:pt x="9469131" y="2935889"/>
                  <a:pt x="9469131" y="2935889"/>
                </a:cubicBezTo>
                <a:cubicBezTo>
                  <a:pt x="9469131" y="2935889"/>
                  <a:pt x="9463114" y="2935545"/>
                  <a:pt x="9463114" y="2935545"/>
                </a:cubicBezTo>
                <a:close/>
                <a:moveTo>
                  <a:pt x="4752890" y="2935545"/>
                </a:moveTo>
                <a:cubicBezTo>
                  <a:pt x="4752890" y="2935545"/>
                  <a:pt x="4752820" y="2937553"/>
                  <a:pt x="4752820" y="2937553"/>
                </a:cubicBezTo>
                <a:cubicBezTo>
                  <a:pt x="4752820" y="2937553"/>
                  <a:pt x="4758837" y="2937898"/>
                  <a:pt x="4758837" y="2937898"/>
                </a:cubicBezTo>
                <a:cubicBezTo>
                  <a:pt x="4758837" y="2937898"/>
                  <a:pt x="4758907" y="2935889"/>
                  <a:pt x="4758907" y="2935889"/>
                </a:cubicBezTo>
                <a:cubicBezTo>
                  <a:pt x="4758907" y="2935889"/>
                  <a:pt x="4752890" y="2935545"/>
                  <a:pt x="4752890" y="2935545"/>
                </a:cubicBezTo>
                <a:close/>
                <a:moveTo>
                  <a:pt x="7901578" y="2935374"/>
                </a:moveTo>
                <a:cubicBezTo>
                  <a:pt x="7902051" y="2940268"/>
                  <a:pt x="7902051" y="2940268"/>
                  <a:pt x="7902524" y="2945162"/>
                </a:cubicBezTo>
                <a:cubicBezTo>
                  <a:pt x="7910944" y="2943528"/>
                  <a:pt x="7910944" y="2943528"/>
                  <a:pt x="7910470" y="2938634"/>
                </a:cubicBezTo>
                <a:cubicBezTo>
                  <a:pt x="7910470" y="2938634"/>
                  <a:pt x="7909997" y="2933741"/>
                  <a:pt x="7901578" y="2935374"/>
                </a:cubicBezTo>
                <a:close/>
                <a:moveTo>
                  <a:pt x="7858528" y="2933752"/>
                </a:moveTo>
                <a:cubicBezTo>
                  <a:pt x="7867894" y="2941907"/>
                  <a:pt x="7876789" y="2945167"/>
                  <a:pt x="7878209" y="2959848"/>
                </a:cubicBezTo>
                <a:cubicBezTo>
                  <a:pt x="7878209" y="2959848"/>
                  <a:pt x="7878681" y="2964742"/>
                  <a:pt x="7878681" y="2964742"/>
                </a:cubicBezTo>
                <a:cubicBezTo>
                  <a:pt x="7879155" y="2969636"/>
                  <a:pt x="7879155" y="2969636"/>
                  <a:pt x="7879155" y="2969636"/>
                </a:cubicBezTo>
                <a:cubicBezTo>
                  <a:pt x="7870261" y="2966376"/>
                  <a:pt x="7870261" y="2966376"/>
                  <a:pt x="7861840" y="2968007"/>
                </a:cubicBezTo>
                <a:cubicBezTo>
                  <a:pt x="7852946" y="2964748"/>
                  <a:pt x="7852473" y="2959855"/>
                  <a:pt x="7852946" y="2964748"/>
                </a:cubicBezTo>
                <a:cubicBezTo>
                  <a:pt x="7848972" y="2968011"/>
                  <a:pt x="7849208" y="2970458"/>
                  <a:pt x="7850498" y="2972701"/>
                </a:cubicBezTo>
                <a:lnTo>
                  <a:pt x="7850928" y="2973449"/>
                </a:lnTo>
                <a:lnTo>
                  <a:pt x="7845000" y="2971274"/>
                </a:lnTo>
                <a:cubicBezTo>
                  <a:pt x="7844526" y="2966382"/>
                  <a:pt x="7844526" y="2966382"/>
                  <a:pt x="7843580" y="2956594"/>
                </a:cubicBezTo>
                <a:cubicBezTo>
                  <a:pt x="7852000" y="2954960"/>
                  <a:pt x="7851527" y="2950067"/>
                  <a:pt x="7859947" y="2948434"/>
                </a:cubicBezTo>
                <a:close/>
                <a:moveTo>
                  <a:pt x="9436257" y="2927720"/>
                </a:moveTo>
                <a:cubicBezTo>
                  <a:pt x="9428783" y="2925909"/>
                  <a:pt x="9424951" y="2927765"/>
                  <a:pt x="9424866" y="2930182"/>
                </a:cubicBezTo>
                <a:cubicBezTo>
                  <a:pt x="9424782" y="2932598"/>
                  <a:pt x="9428445" y="2935575"/>
                  <a:pt x="9435967" y="2936005"/>
                </a:cubicBezTo>
                <a:cubicBezTo>
                  <a:pt x="9436063" y="2933243"/>
                  <a:pt x="9436160" y="2930482"/>
                  <a:pt x="9436257" y="2927720"/>
                </a:cubicBezTo>
                <a:close/>
                <a:moveTo>
                  <a:pt x="4726033" y="2927720"/>
                </a:moveTo>
                <a:cubicBezTo>
                  <a:pt x="4718559" y="2925909"/>
                  <a:pt x="4714727" y="2927765"/>
                  <a:pt x="4714643" y="2930182"/>
                </a:cubicBezTo>
                <a:cubicBezTo>
                  <a:pt x="4714558" y="2932598"/>
                  <a:pt x="4718222" y="2935575"/>
                  <a:pt x="4725744" y="2936005"/>
                </a:cubicBezTo>
                <a:cubicBezTo>
                  <a:pt x="4725840" y="2933243"/>
                  <a:pt x="4725936" y="2930482"/>
                  <a:pt x="4726033" y="2927720"/>
                </a:cubicBezTo>
                <a:close/>
                <a:moveTo>
                  <a:pt x="9623272" y="2924582"/>
                </a:moveTo>
                <a:cubicBezTo>
                  <a:pt x="9614245" y="2924065"/>
                  <a:pt x="9614140" y="2927078"/>
                  <a:pt x="9613931" y="2933103"/>
                </a:cubicBezTo>
                <a:cubicBezTo>
                  <a:pt x="9623062" y="2930606"/>
                  <a:pt x="9632192" y="2928110"/>
                  <a:pt x="9623272" y="2924582"/>
                </a:cubicBezTo>
                <a:close/>
                <a:moveTo>
                  <a:pt x="4913048" y="2924582"/>
                </a:moveTo>
                <a:cubicBezTo>
                  <a:pt x="4904022" y="2924065"/>
                  <a:pt x="4903916" y="2927078"/>
                  <a:pt x="4903707" y="2933103"/>
                </a:cubicBezTo>
                <a:cubicBezTo>
                  <a:pt x="4912838" y="2930606"/>
                  <a:pt x="4921968" y="2928110"/>
                  <a:pt x="4913048" y="2924582"/>
                </a:cubicBezTo>
                <a:close/>
                <a:moveTo>
                  <a:pt x="9463885" y="2913454"/>
                </a:moveTo>
                <a:cubicBezTo>
                  <a:pt x="9463885" y="2913454"/>
                  <a:pt x="9463797" y="2915963"/>
                  <a:pt x="9463709" y="2918474"/>
                </a:cubicBezTo>
                <a:cubicBezTo>
                  <a:pt x="9463709" y="2918474"/>
                  <a:pt x="9469727" y="2918818"/>
                  <a:pt x="9469814" y="2916307"/>
                </a:cubicBezTo>
                <a:cubicBezTo>
                  <a:pt x="9469814" y="2916307"/>
                  <a:pt x="9469901" y="2913797"/>
                  <a:pt x="9463885" y="2913454"/>
                </a:cubicBezTo>
                <a:close/>
                <a:moveTo>
                  <a:pt x="4753661" y="2913454"/>
                </a:moveTo>
                <a:cubicBezTo>
                  <a:pt x="4753661" y="2913454"/>
                  <a:pt x="4753573" y="2915963"/>
                  <a:pt x="4753485" y="2918474"/>
                </a:cubicBezTo>
                <a:cubicBezTo>
                  <a:pt x="4753485" y="2918474"/>
                  <a:pt x="4759503" y="2918818"/>
                  <a:pt x="4759590" y="2916307"/>
                </a:cubicBezTo>
                <a:cubicBezTo>
                  <a:pt x="4759590" y="2916307"/>
                  <a:pt x="4759678" y="2913797"/>
                  <a:pt x="4753661" y="2913454"/>
                </a:cubicBezTo>
                <a:close/>
                <a:moveTo>
                  <a:pt x="10684577" y="2910681"/>
                </a:moveTo>
                <a:cubicBezTo>
                  <a:pt x="10682232" y="2907606"/>
                  <a:pt x="10680219" y="2909422"/>
                  <a:pt x="10679147" y="2912154"/>
                </a:cubicBezTo>
                <a:cubicBezTo>
                  <a:pt x="10678075" y="2914885"/>
                  <a:pt x="10677943" y="2918530"/>
                  <a:pt x="10679355" y="2919109"/>
                </a:cubicBezTo>
                <a:cubicBezTo>
                  <a:pt x="10681256" y="2915660"/>
                  <a:pt x="10683140" y="2916433"/>
                  <a:pt x="10684577" y="2910681"/>
                </a:cubicBezTo>
                <a:close/>
                <a:moveTo>
                  <a:pt x="5974353" y="2910681"/>
                </a:moveTo>
                <a:cubicBezTo>
                  <a:pt x="5972008" y="2907606"/>
                  <a:pt x="5969996" y="2909422"/>
                  <a:pt x="5968924" y="2912154"/>
                </a:cubicBezTo>
                <a:cubicBezTo>
                  <a:pt x="5967851" y="2914885"/>
                  <a:pt x="5967719" y="2918530"/>
                  <a:pt x="5969130" y="2919109"/>
                </a:cubicBezTo>
                <a:cubicBezTo>
                  <a:pt x="5971032" y="2915660"/>
                  <a:pt x="5972917" y="2916433"/>
                  <a:pt x="5974353" y="2910681"/>
                </a:cubicBezTo>
                <a:close/>
                <a:moveTo>
                  <a:pt x="584343" y="2907746"/>
                </a:moveTo>
                <a:lnTo>
                  <a:pt x="588387" y="2908635"/>
                </a:lnTo>
                <a:lnTo>
                  <a:pt x="584986" y="2909657"/>
                </a:lnTo>
                <a:close/>
                <a:moveTo>
                  <a:pt x="438563" y="2907746"/>
                </a:moveTo>
                <a:cubicBezTo>
                  <a:pt x="432529" y="2913746"/>
                  <a:pt x="433808" y="2917549"/>
                  <a:pt x="435085" y="2921351"/>
                </a:cubicBezTo>
                <a:cubicBezTo>
                  <a:pt x="435085" y="2921351"/>
                  <a:pt x="442395" y="2919154"/>
                  <a:pt x="442395" y="2919154"/>
                </a:cubicBezTo>
                <a:lnTo>
                  <a:pt x="439841" y="2911548"/>
                </a:lnTo>
                <a:close/>
                <a:moveTo>
                  <a:pt x="595192" y="2906590"/>
                </a:moveTo>
                <a:cubicBezTo>
                  <a:pt x="596478" y="2910415"/>
                  <a:pt x="596478" y="2910415"/>
                  <a:pt x="596478" y="2910415"/>
                </a:cubicBezTo>
                <a:lnTo>
                  <a:pt x="588387" y="2908635"/>
                </a:lnTo>
                <a:close/>
                <a:moveTo>
                  <a:pt x="2005260" y="2904600"/>
                </a:moveTo>
                <a:cubicBezTo>
                  <a:pt x="2004934" y="2906161"/>
                  <a:pt x="2004934" y="2906161"/>
                  <a:pt x="2004934" y="2906161"/>
                </a:cubicBezTo>
                <a:cubicBezTo>
                  <a:pt x="2005632" y="2907918"/>
                  <a:pt x="2006331" y="2909672"/>
                  <a:pt x="2006704" y="2912989"/>
                </a:cubicBezTo>
                <a:cubicBezTo>
                  <a:pt x="2007404" y="2914744"/>
                  <a:pt x="2008802" y="2918253"/>
                  <a:pt x="2008476" y="2919815"/>
                </a:cubicBezTo>
                <a:cubicBezTo>
                  <a:pt x="2008149" y="2921379"/>
                  <a:pt x="2009176" y="2921571"/>
                  <a:pt x="2009176" y="2921571"/>
                </a:cubicBezTo>
                <a:cubicBezTo>
                  <a:pt x="2010202" y="2921763"/>
                  <a:pt x="2010202" y="2921763"/>
                  <a:pt x="2010528" y="2920200"/>
                </a:cubicBezTo>
                <a:cubicBezTo>
                  <a:pt x="2010154" y="2916883"/>
                  <a:pt x="2009456" y="2915128"/>
                  <a:pt x="2009082" y="2911811"/>
                </a:cubicBezTo>
                <a:cubicBezTo>
                  <a:pt x="2008384" y="2910057"/>
                  <a:pt x="2007685" y="2908301"/>
                  <a:pt x="2007312" y="2904985"/>
                </a:cubicBezTo>
                <a:cubicBezTo>
                  <a:pt x="2007312" y="2904985"/>
                  <a:pt x="2006286" y="2904792"/>
                  <a:pt x="2006286" y="2904792"/>
                </a:cubicBezTo>
                <a:cubicBezTo>
                  <a:pt x="2005260" y="2904600"/>
                  <a:pt x="2005260" y="2904600"/>
                  <a:pt x="2005260" y="2904600"/>
                </a:cubicBezTo>
                <a:close/>
                <a:moveTo>
                  <a:pt x="2030613" y="2904529"/>
                </a:moveTo>
                <a:cubicBezTo>
                  <a:pt x="2029342" y="2904376"/>
                  <a:pt x="2027285" y="2905538"/>
                  <a:pt x="2026992" y="2906987"/>
                </a:cubicBezTo>
                <a:cubicBezTo>
                  <a:pt x="2026798" y="2907953"/>
                  <a:pt x="2027386" y="2909046"/>
                  <a:pt x="2029515" y="2909962"/>
                </a:cubicBezTo>
                <a:cubicBezTo>
                  <a:pt x="2032369" y="2906150"/>
                  <a:pt x="2031884" y="2904682"/>
                  <a:pt x="2030613" y="2904529"/>
                </a:cubicBezTo>
                <a:close/>
                <a:moveTo>
                  <a:pt x="9615016" y="2901974"/>
                </a:moveTo>
                <a:cubicBezTo>
                  <a:pt x="9614915" y="2904844"/>
                  <a:pt x="9614815" y="2907713"/>
                  <a:pt x="9614815" y="2907713"/>
                </a:cubicBezTo>
                <a:cubicBezTo>
                  <a:pt x="9614715" y="2910581"/>
                  <a:pt x="9614715" y="2910581"/>
                  <a:pt x="9614715" y="2910581"/>
                </a:cubicBezTo>
                <a:cubicBezTo>
                  <a:pt x="9610153" y="2911757"/>
                  <a:pt x="9610078" y="2913910"/>
                  <a:pt x="9611130" y="2916125"/>
                </a:cubicBezTo>
                <a:cubicBezTo>
                  <a:pt x="9612183" y="2918342"/>
                  <a:pt x="9614365" y="2920623"/>
                  <a:pt x="9614315" y="2922058"/>
                </a:cubicBezTo>
                <a:cubicBezTo>
                  <a:pt x="9623443" y="2919705"/>
                  <a:pt x="9632567" y="2917352"/>
                  <a:pt x="9623642" y="2913967"/>
                </a:cubicBezTo>
                <a:cubicBezTo>
                  <a:pt x="9623742" y="2911098"/>
                  <a:pt x="9623842" y="2908229"/>
                  <a:pt x="9623842" y="2908229"/>
                </a:cubicBezTo>
                <a:cubicBezTo>
                  <a:pt x="9623943" y="2905360"/>
                  <a:pt x="9623943" y="2905360"/>
                  <a:pt x="9624042" y="2902491"/>
                </a:cubicBezTo>
                <a:cubicBezTo>
                  <a:pt x="9624042" y="2902491"/>
                  <a:pt x="9615016" y="2901974"/>
                  <a:pt x="9615016" y="2901974"/>
                </a:cubicBezTo>
                <a:close/>
                <a:moveTo>
                  <a:pt x="4904792" y="2901974"/>
                </a:moveTo>
                <a:cubicBezTo>
                  <a:pt x="4904691" y="2904844"/>
                  <a:pt x="4904592" y="2907713"/>
                  <a:pt x="4904592" y="2907713"/>
                </a:cubicBezTo>
                <a:cubicBezTo>
                  <a:pt x="4904491" y="2910581"/>
                  <a:pt x="4904491" y="2910581"/>
                  <a:pt x="4904491" y="2910581"/>
                </a:cubicBezTo>
                <a:cubicBezTo>
                  <a:pt x="4899929" y="2911757"/>
                  <a:pt x="4899854" y="2913910"/>
                  <a:pt x="4900907" y="2916125"/>
                </a:cubicBezTo>
                <a:cubicBezTo>
                  <a:pt x="4901959" y="2918342"/>
                  <a:pt x="4904142" y="2920623"/>
                  <a:pt x="4904092" y="2922058"/>
                </a:cubicBezTo>
                <a:cubicBezTo>
                  <a:pt x="4913219" y="2919705"/>
                  <a:pt x="4922344" y="2917352"/>
                  <a:pt x="4913418" y="2913967"/>
                </a:cubicBezTo>
                <a:cubicBezTo>
                  <a:pt x="4913519" y="2911098"/>
                  <a:pt x="4913618" y="2908229"/>
                  <a:pt x="4913618" y="2908229"/>
                </a:cubicBezTo>
                <a:cubicBezTo>
                  <a:pt x="4913719" y="2905360"/>
                  <a:pt x="4913719" y="2905360"/>
                  <a:pt x="4913819" y="2902491"/>
                </a:cubicBezTo>
                <a:cubicBezTo>
                  <a:pt x="4913819" y="2902491"/>
                  <a:pt x="4904792" y="2901974"/>
                  <a:pt x="4904792" y="2901974"/>
                </a:cubicBezTo>
                <a:close/>
                <a:moveTo>
                  <a:pt x="10121513" y="2900759"/>
                </a:moveTo>
                <a:cubicBezTo>
                  <a:pt x="10113991" y="2900328"/>
                  <a:pt x="10112089" y="2900849"/>
                  <a:pt x="10112056" y="2901790"/>
                </a:cubicBezTo>
                <a:cubicBezTo>
                  <a:pt x="10112023" y="2902732"/>
                  <a:pt x="10113859" y="2904094"/>
                  <a:pt x="10113816" y="2905350"/>
                </a:cubicBezTo>
                <a:cubicBezTo>
                  <a:pt x="10113816" y="2905350"/>
                  <a:pt x="10113816" y="2905350"/>
                  <a:pt x="10121338" y="2905780"/>
                </a:cubicBezTo>
                <a:cubicBezTo>
                  <a:pt x="10121425" y="2903269"/>
                  <a:pt x="10121513" y="2900759"/>
                  <a:pt x="10121513" y="2900759"/>
                </a:cubicBezTo>
                <a:close/>
                <a:moveTo>
                  <a:pt x="5411290" y="2900759"/>
                </a:moveTo>
                <a:cubicBezTo>
                  <a:pt x="5403768" y="2900328"/>
                  <a:pt x="5401865" y="2900849"/>
                  <a:pt x="5401833" y="2901790"/>
                </a:cubicBezTo>
                <a:cubicBezTo>
                  <a:pt x="5401800" y="2902732"/>
                  <a:pt x="5403636" y="2904094"/>
                  <a:pt x="5403592" y="2905350"/>
                </a:cubicBezTo>
                <a:cubicBezTo>
                  <a:pt x="5403592" y="2905350"/>
                  <a:pt x="5403592" y="2905350"/>
                  <a:pt x="5411114" y="2905780"/>
                </a:cubicBezTo>
                <a:cubicBezTo>
                  <a:pt x="5411201" y="2903269"/>
                  <a:pt x="5411290" y="2900759"/>
                  <a:pt x="5411290" y="2900759"/>
                </a:cubicBezTo>
                <a:close/>
                <a:moveTo>
                  <a:pt x="9646121" y="2896081"/>
                </a:moveTo>
                <a:cubicBezTo>
                  <a:pt x="9643851" y="2896329"/>
                  <a:pt x="9643824" y="2897082"/>
                  <a:pt x="9648286" y="2898846"/>
                </a:cubicBezTo>
                <a:cubicBezTo>
                  <a:pt x="9648391" y="2895834"/>
                  <a:pt x="9657311" y="2899363"/>
                  <a:pt x="9657416" y="2896350"/>
                </a:cubicBezTo>
                <a:cubicBezTo>
                  <a:pt x="9652904" y="2896092"/>
                  <a:pt x="9648391" y="2895834"/>
                  <a:pt x="9646121" y="2896081"/>
                </a:cubicBezTo>
                <a:close/>
                <a:moveTo>
                  <a:pt x="4935897" y="2896081"/>
                </a:moveTo>
                <a:cubicBezTo>
                  <a:pt x="4933627" y="2896329"/>
                  <a:pt x="4933601" y="2897082"/>
                  <a:pt x="4938062" y="2898846"/>
                </a:cubicBezTo>
                <a:cubicBezTo>
                  <a:pt x="4938168" y="2895834"/>
                  <a:pt x="4947088" y="2899363"/>
                  <a:pt x="4947192" y="2896350"/>
                </a:cubicBezTo>
                <a:cubicBezTo>
                  <a:pt x="4942680" y="2896092"/>
                  <a:pt x="4938168" y="2895834"/>
                  <a:pt x="4935897" y="2896081"/>
                </a:cubicBezTo>
                <a:close/>
                <a:moveTo>
                  <a:pt x="9455559" y="2892855"/>
                </a:moveTo>
                <a:cubicBezTo>
                  <a:pt x="9446440" y="2895015"/>
                  <a:pt x="9428482" y="2891306"/>
                  <a:pt x="9428295" y="2896661"/>
                </a:cubicBezTo>
                <a:cubicBezTo>
                  <a:pt x="9437228" y="2899855"/>
                  <a:pt x="9446346" y="2897694"/>
                  <a:pt x="9464305" y="2901404"/>
                </a:cubicBezTo>
                <a:lnTo>
                  <a:pt x="9464199" y="2904417"/>
                </a:lnTo>
                <a:cubicBezTo>
                  <a:pt x="9464199" y="2904417"/>
                  <a:pt x="9464199" y="2904417"/>
                  <a:pt x="9470217" y="2904760"/>
                </a:cubicBezTo>
                <a:cubicBezTo>
                  <a:pt x="9470322" y="2901747"/>
                  <a:pt x="9470322" y="2901747"/>
                  <a:pt x="9470322" y="2901747"/>
                </a:cubicBezTo>
                <a:cubicBezTo>
                  <a:pt x="9470322" y="2901747"/>
                  <a:pt x="9464305" y="2901403"/>
                  <a:pt x="9464305" y="2901403"/>
                </a:cubicBezTo>
                <a:lnTo>
                  <a:pt x="9464305" y="2901404"/>
                </a:lnTo>
                <a:cubicBezTo>
                  <a:pt x="9464398" y="2898726"/>
                  <a:pt x="9455373" y="2898210"/>
                  <a:pt x="9455559" y="2892855"/>
                </a:cubicBezTo>
                <a:close/>
                <a:moveTo>
                  <a:pt x="4745336" y="2892855"/>
                </a:moveTo>
                <a:cubicBezTo>
                  <a:pt x="4736217" y="2895015"/>
                  <a:pt x="4718258" y="2891306"/>
                  <a:pt x="4718072" y="2896661"/>
                </a:cubicBezTo>
                <a:cubicBezTo>
                  <a:pt x="4727005" y="2899855"/>
                  <a:pt x="4736123" y="2897694"/>
                  <a:pt x="4754081" y="2901404"/>
                </a:cubicBezTo>
                <a:lnTo>
                  <a:pt x="4753976" y="2904417"/>
                </a:lnTo>
                <a:cubicBezTo>
                  <a:pt x="4753976" y="2904417"/>
                  <a:pt x="4753976" y="2904417"/>
                  <a:pt x="4759994" y="2904760"/>
                </a:cubicBezTo>
                <a:cubicBezTo>
                  <a:pt x="4760098" y="2901747"/>
                  <a:pt x="4760098" y="2901747"/>
                  <a:pt x="4760098" y="2901747"/>
                </a:cubicBezTo>
                <a:cubicBezTo>
                  <a:pt x="4760098" y="2901747"/>
                  <a:pt x="4754081" y="2901403"/>
                  <a:pt x="4754081" y="2901403"/>
                </a:cubicBezTo>
                <a:lnTo>
                  <a:pt x="4754081" y="2901404"/>
                </a:lnTo>
                <a:cubicBezTo>
                  <a:pt x="4754175" y="2898726"/>
                  <a:pt x="4745149" y="2898210"/>
                  <a:pt x="4745336" y="2892855"/>
                </a:cubicBezTo>
                <a:close/>
                <a:moveTo>
                  <a:pt x="545667" y="2891162"/>
                </a:moveTo>
                <a:cubicBezTo>
                  <a:pt x="545667" y="2891162"/>
                  <a:pt x="548269" y="2898906"/>
                  <a:pt x="552171" y="2910522"/>
                </a:cubicBezTo>
                <a:cubicBezTo>
                  <a:pt x="561834" y="2903354"/>
                  <a:pt x="548269" y="2898906"/>
                  <a:pt x="545667" y="2891162"/>
                </a:cubicBezTo>
                <a:close/>
                <a:moveTo>
                  <a:pt x="468670" y="2889561"/>
                </a:moveTo>
                <a:cubicBezTo>
                  <a:pt x="463188" y="2891211"/>
                  <a:pt x="463507" y="2892161"/>
                  <a:pt x="465357" y="2893175"/>
                </a:cubicBezTo>
                <a:cubicBezTo>
                  <a:pt x="467208" y="2894188"/>
                  <a:pt x="470585" y="2895267"/>
                  <a:pt x="471225" y="2897168"/>
                </a:cubicBezTo>
                <a:cubicBezTo>
                  <a:pt x="469947" y="2893365"/>
                  <a:pt x="469947" y="2893365"/>
                  <a:pt x="468670" y="2889561"/>
                </a:cubicBezTo>
                <a:close/>
                <a:moveTo>
                  <a:pt x="1422386" y="2889541"/>
                </a:moveTo>
                <a:cubicBezTo>
                  <a:pt x="1412720" y="2896709"/>
                  <a:pt x="1412720" y="2896709"/>
                  <a:pt x="1412720" y="2896709"/>
                </a:cubicBezTo>
                <a:cubicBezTo>
                  <a:pt x="1415321" y="2904452"/>
                  <a:pt x="1416622" y="2908325"/>
                  <a:pt x="1419224" y="2916069"/>
                </a:cubicBezTo>
                <a:cubicBezTo>
                  <a:pt x="1419224" y="2916069"/>
                  <a:pt x="1420525" y="2919941"/>
                  <a:pt x="1420525" y="2919941"/>
                </a:cubicBezTo>
                <a:cubicBezTo>
                  <a:pt x="1431492" y="2916646"/>
                  <a:pt x="1431492" y="2916646"/>
                  <a:pt x="1431492" y="2916646"/>
                </a:cubicBezTo>
                <a:cubicBezTo>
                  <a:pt x="1432793" y="2920516"/>
                  <a:pt x="1432793" y="2920516"/>
                  <a:pt x="1432793" y="2920516"/>
                </a:cubicBezTo>
                <a:cubicBezTo>
                  <a:pt x="1434093" y="2924389"/>
                  <a:pt x="1434093" y="2924389"/>
                  <a:pt x="1435394" y="2928261"/>
                </a:cubicBezTo>
                <a:cubicBezTo>
                  <a:pt x="1435394" y="2928261"/>
                  <a:pt x="1435394" y="2928261"/>
                  <a:pt x="1446359" y="2924966"/>
                </a:cubicBezTo>
                <a:cubicBezTo>
                  <a:pt x="1445058" y="2921093"/>
                  <a:pt x="1445058" y="2921093"/>
                  <a:pt x="1443756" y="2917222"/>
                </a:cubicBezTo>
                <a:cubicBezTo>
                  <a:pt x="1442455" y="2913350"/>
                  <a:pt x="1431492" y="2916646"/>
                  <a:pt x="1430191" y="2912773"/>
                </a:cubicBezTo>
                <a:cubicBezTo>
                  <a:pt x="1427589" y="2905029"/>
                  <a:pt x="1426288" y="2901156"/>
                  <a:pt x="1424987" y="2897285"/>
                </a:cubicBezTo>
                <a:cubicBezTo>
                  <a:pt x="1423687" y="2893412"/>
                  <a:pt x="1423687" y="2893412"/>
                  <a:pt x="1422386" y="2889541"/>
                </a:cubicBezTo>
                <a:close/>
                <a:moveTo>
                  <a:pt x="9666721" y="2888833"/>
                </a:moveTo>
                <a:cubicBezTo>
                  <a:pt x="9666651" y="2890842"/>
                  <a:pt x="9666651" y="2890842"/>
                  <a:pt x="9666651" y="2890842"/>
                </a:cubicBezTo>
                <a:cubicBezTo>
                  <a:pt x="9666651" y="2890842"/>
                  <a:pt x="9666651" y="2890842"/>
                  <a:pt x="9675678" y="2891358"/>
                </a:cubicBezTo>
                <a:cubicBezTo>
                  <a:pt x="9675678" y="2891358"/>
                  <a:pt x="9675678" y="2891358"/>
                  <a:pt x="9675747" y="2889350"/>
                </a:cubicBezTo>
                <a:cubicBezTo>
                  <a:pt x="9666721" y="2888833"/>
                  <a:pt x="9666721" y="2888833"/>
                  <a:pt x="9666721" y="2888833"/>
                </a:cubicBezTo>
                <a:close/>
                <a:moveTo>
                  <a:pt x="4956498" y="2888833"/>
                </a:moveTo>
                <a:cubicBezTo>
                  <a:pt x="4956428" y="2890842"/>
                  <a:pt x="4956428" y="2890842"/>
                  <a:pt x="4956428" y="2890842"/>
                </a:cubicBezTo>
                <a:cubicBezTo>
                  <a:pt x="4956428" y="2890842"/>
                  <a:pt x="4956428" y="2890842"/>
                  <a:pt x="4965454" y="2891358"/>
                </a:cubicBezTo>
                <a:cubicBezTo>
                  <a:pt x="4965454" y="2891358"/>
                  <a:pt x="4965454" y="2891358"/>
                  <a:pt x="4965523" y="2889350"/>
                </a:cubicBezTo>
                <a:cubicBezTo>
                  <a:pt x="4956498" y="2888833"/>
                  <a:pt x="4956498" y="2888833"/>
                  <a:pt x="4956498" y="2888833"/>
                </a:cubicBezTo>
                <a:close/>
                <a:moveTo>
                  <a:pt x="9488934" y="2886715"/>
                </a:moveTo>
                <a:cubicBezTo>
                  <a:pt x="9488841" y="2889392"/>
                  <a:pt x="9479907" y="2886198"/>
                  <a:pt x="9479720" y="2891554"/>
                </a:cubicBezTo>
                <a:cubicBezTo>
                  <a:pt x="9488747" y="2892070"/>
                  <a:pt x="9488747" y="2892070"/>
                  <a:pt x="9497680" y="2895264"/>
                </a:cubicBezTo>
                <a:cubicBezTo>
                  <a:pt x="9506799" y="2893103"/>
                  <a:pt x="9497868" y="2889908"/>
                  <a:pt x="9488934" y="2886715"/>
                </a:cubicBezTo>
                <a:close/>
                <a:moveTo>
                  <a:pt x="4778710" y="2886715"/>
                </a:moveTo>
                <a:cubicBezTo>
                  <a:pt x="4778618" y="2889392"/>
                  <a:pt x="4769684" y="2886198"/>
                  <a:pt x="4769496" y="2891554"/>
                </a:cubicBezTo>
                <a:cubicBezTo>
                  <a:pt x="4778523" y="2892070"/>
                  <a:pt x="4778523" y="2892070"/>
                  <a:pt x="4787457" y="2895264"/>
                </a:cubicBezTo>
                <a:cubicBezTo>
                  <a:pt x="4796576" y="2893103"/>
                  <a:pt x="4787644" y="2889908"/>
                  <a:pt x="4778710" y="2886715"/>
                </a:cubicBezTo>
                <a:close/>
                <a:moveTo>
                  <a:pt x="2015369" y="2885613"/>
                </a:moveTo>
                <a:cubicBezTo>
                  <a:pt x="2013984" y="2886979"/>
                  <a:pt x="2013984" y="2886979"/>
                  <a:pt x="2013657" y="2888542"/>
                </a:cubicBezTo>
                <a:cubicBezTo>
                  <a:pt x="2015118" y="2892063"/>
                  <a:pt x="2015118" y="2892063"/>
                  <a:pt x="2015118" y="2892063"/>
                </a:cubicBezTo>
                <a:cubicBezTo>
                  <a:pt x="2014793" y="2893624"/>
                  <a:pt x="2016906" y="2894020"/>
                  <a:pt x="2017964" y="2894218"/>
                </a:cubicBezTo>
                <a:cubicBezTo>
                  <a:pt x="2019020" y="2894417"/>
                  <a:pt x="2019348" y="2892852"/>
                  <a:pt x="2019674" y="2891291"/>
                </a:cubicBezTo>
                <a:cubicBezTo>
                  <a:pt x="2018212" y="2887770"/>
                  <a:pt x="2018212" y="2887770"/>
                  <a:pt x="2018212" y="2887770"/>
                </a:cubicBezTo>
                <a:cubicBezTo>
                  <a:pt x="2018540" y="2886207"/>
                  <a:pt x="2016425" y="2885811"/>
                  <a:pt x="2015369" y="2885613"/>
                </a:cubicBezTo>
                <a:close/>
                <a:moveTo>
                  <a:pt x="9597523" y="2884876"/>
                </a:moveTo>
                <a:cubicBezTo>
                  <a:pt x="9597435" y="2887386"/>
                  <a:pt x="9597435" y="2887386"/>
                  <a:pt x="9597435" y="2887386"/>
                </a:cubicBezTo>
                <a:cubicBezTo>
                  <a:pt x="9597435" y="2887386"/>
                  <a:pt x="9597347" y="2889897"/>
                  <a:pt x="9597347" y="2889897"/>
                </a:cubicBezTo>
                <a:cubicBezTo>
                  <a:pt x="9601860" y="2890155"/>
                  <a:pt x="9604117" y="2890283"/>
                  <a:pt x="9605256" y="2890035"/>
                </a:cubicBezTo>
                <a:cubicBezTo>
                  <a:pt x="9606395" y="2889785"/>
                  <a:pt x="9606418" y="2889158"/>
                  <a:pt x="9606461" y="2887903"/>
                </a:cubicBezTo>
                <a:cubicBezTo>
                  <a:pt x="9606549" y="2885392"/>
                  <a:pt x="9606549" y="2885392"/>
                  <a:pt x="9606549" y="2885392"/>
                </a:cubicBezTo>
                <a:cubicBezTo>
                  <a:pt x="9606549" y="2885392"/>
                  <a:pt x="9597523" y="2884876"/>
                  <a:pt x="9597523" y="2884876"/>
                </a:cubicBezTo>
                <a:close/>
                <a:moveTo>
                  <a:pt x="4887299" y="2884876"/>
                </a:moveTo>
                <a:cubicBezTo>
                  <a:pt x="4887212" y="2887386"/>
                  <a:pt x="4887212" y="2887386"/>
                  <a:pt x="4887212" y="2887386"/>
                </a:cubicBezTo>
                <a:cubicBezTo>
                  <a:pt x="4887212" y="2887386"/>
                  <a:pt x="4887124" y="2889897"/>
                  <a:pt x="4887124" y="2889897"/>
                </a:cubicBezTo>
                <a:cubicBezTo>
                  <a:pt x="4891637" y="2890155"/>
                  <a:pt x="4893893" y="2890283"/>
                  <a:pt x="4895033" y="2890035"/>
                </a:cubicBezTo>
                <a:cubicBezTo>
                  <a:pt x="4896172" y="2889785"/>
                  <a:pt x="4896195" y="2889158"/>
                  <a:pt x="4896237" y="2887903"/>
                </a:cubicBezTo>
                <a:cubicBezTo>
                  <a:pt x="4896326" y="2885392"/>
                  <a:pt x="4896326" y="2885392"/>
                  <a:pt x="4896326" y="2885392"/>
                </a:cubicBezTo>
                <a:cubicBezTo>
                  <a:pt x="4896326" y="2885392"/>
                  <a:pt x="4887299" y="2884876"/>
                  <a:pt x="4887299" y="2884876"/>
                </a:cubicBezTo>
                <a:close/>
                <a:moveTo>
                  <a:pt x="7939149" y="2882763"/>
                </a:moveTo>
                <a:cubicBezTo>
                  <a:pt x="7939149" y="2882763"/>
                  <a:pt x="7933119" y="2883932"/>
                  <a:pt x="7933119" y="2883932"/>
                </a:cubicBezTo>
                <a:cubicBezTo>
                  <a:pt x="7933119" y="2883932"/>
                  <a:pt x="7939663" y="2888071"/>
                  <a:pt x="7939663" y="2888071"/>
                </a:cubicBezTo>
                <a:cubicBezTo>
                  <a:pt x="7939149" y="2882763"/>
                  <a:pt x="7939149" y="2882763"/>
                  <a:pt x="7939149" y="2882763"/>
                </a:cubicBezTo>
                <a:close/>
                <a:moveTo>
                  <a:pt x="10107376" y="2879973"/>
                </a:moveTo>
                <a:lnTo>
                  <a:pt x="10107587" y="2880079"/>
                </a:lnTo>
                <a:lnTo>
                  <a:pt x="10107503" y="2880125"/>
                </a:lnTo>
                <a:close/>
                <a:moveTo>
                  <a:pt x="5397152" y="2879973"/>
                </a:moveTo>
                <a:lnTo>
                  <a:pt x="5397363" y="2880079"/>
                </a:lnTo>
                <a:lnTo>
                  <a:pt x="5397279" y="2880125"/>
                </a:lnTo>
                <a:close/>
                <a:moveTo>
                  <a:pt x="1372612" y="2879254"/>
                </a:moveTo>
                <a:lnTo>
                  <a:pt x="1375424" y="2880934"/>
                </a:lnTo>
                <a:lnTo>
                  <a:pt x="1373896" y="2883078"/>
                </a:lnTo>
                <a:close/>
                <a:moveTo>
                  <a:pt x="9917020" y="2875606"/>
                </a:moveTo>
                <a:cubicBezTo>
                  <a:pt x="9913613" y="2876040"/>
                  <a:pt x="9911312" y="2877166"/>
                  <a:pt x="9911225" y="2879676"/>
                </a:cubicBezTo>
                <a:cubicBezTo>
                  <a:pt x="9915738" y="2879935"/>
                  <a:pt x="9920252" y="2880193"/>
                  <a:pt x="9923647" y="2880072"/>
                </a:cubicBezTo>
                <a:cubicBezTo>
                  <a:pt x="9927042" y="2879952"/>
                  <a:pt x="9929320" y="2879454"/>
                  <a:pt x="9929364" y="2878198"/>
                </a:cubicBezTo>
                <a:cubicBezTo>
                  <a:pt x="9929452" y="2875688"/>
                  <a:pt x="9929452" y="2875688"/>
                  <a:pt x="9929452" y="2875688"/>
                </a:cubicBezTo>
                <a:cubicBezTo>
                  <a:pt x="9924939" y="2875430"/>
                  <a:pt x="9920426" y="2875172"/>
                  <a:pt x="9917020" y="2875606"/>
                </a:cubicBezTo>
                <a:close/>
                <a:moveTo>
                  <a:pt x="5206796" y="2875606"/>
                </a:moveTo>
                <a:cubicBezTo>
                  <a:pt x="5203390" y="2876040"/>
                  <a:pt x="5201089" y="2877166"/>
                  <a:pt x="5201001" y="2879676"/>
                </a:cubicBezTo>
                <a:cubicBezTo>
                  <a:pt x="5205515" y="2879935"/>
                  <a:pt x="5210029" y="2880193"/>
                  <a:pt x="5213424" y="2880072"/>
                </a:cubicBezTo>
                <a:cubicBezTo>
                  <a:pt x="5216819" y="2879952"/>
                  <a:pt x="5219097" y="2879454"/>
                  <a:pt x="5219141" y="2878198"/>
                </a:cubicBezTo>
                <a:cubicBezTo>
                  <a:pt x="5219228" y="2875688"/>
                  <a:pt x="5219228" y="2875688"/>
                  <a:pt x="5219228" y="2875688"/>
                </a:cubicBezTo>
                <a:cubicBezTo>
                  <a:pt x="5214716" y="2875430"/>
                  <a:pt x="5210203" y="2875172"/>
                  <a:pt x="5206796" y="2875606"/>
                </a:cubicBezTo>
                <a:close/>
                <a:moveTo>
                  <a:pt x="9539066" y="2875495"/>
                </a:moveTo>
                <a:cubicBezTo>
                  <a:pt x="9522017" y="2874520"/>
                  <a:pt x="9530061" y="2888815"/>
                  <a:pt x="9512819" y="2893362"/>
                </a:cubicBezTo>
                <a:cubicBezTo>
                  <a:pt x="9521151" y="2899372"/>
                  <a:pt x="9520863" y="2907657"/>
                  <a:pt x="9537911" y="2908632"/>
                </a:cubicBezTo>
                <a:cubicBezTo>
                  <a:pt x="9538008" y="2905870"/>
                  <a:pt x="9546628" y="2903597"/>
                  <a:pt x="9555345" y="2898562"/>
                </a:cubicBezTo>
                <a:cubicBezTo>
                  <a:pt x="9555345" y="2898562"/>
                  <a:pt x="9555345" y="2898562"/>
                  <a:pt x="9555443" y="2895800"/>
                </a:cubicBezTo>
                <a:cubicBezTo>
                  <a:pt x="9555443" y="2895800"/>
                  <a:pt x="9555443" y="2895800"/>
                  <a:pt x="9563967" y="2896288"/>
                </a:cubicBezTo>
                <a:cubicBezTo>
                  <a:pt x="9563967" y="2896288"/>
                  <a:pt x="9563967" y="2896288"/>
                  <a:pt x="9564063" y="2893526"/>
                </a:cubicBezTo>
                <a:cubicBezTo>
                  <a:pt x="9564063" y="2893526"/>
                  <a:pt x="9555538" y="2893038"/>
                  <a:pt x="9555538" y="2893038"/>
                </a:cubicBezTo>
                <a:cubicBezTo>
                  <a:pt x="9555443" y="2895800"/>
                  <a:pt x="9555443" y="2895800"/>
                  <a:pt x="9555443" y="2895800"/>
                </a:cubicBezTo>
                <a:cubicBezTo>
                  <a:pt x="9555443" y="2895800"/>
                  <a:pt x="9555345" y="2898562"/>
                  <a:pt x="9546821" y="2898074"/>
                </a:cubicBezTo>
                <a:cubicBezTo>
                  <a:pt x="9538297" y="2897586"/>
                  <a:pt x="9538682" y="2886540"/>
                  <a:pt x="9547206" y="2887028"/>
                </a:cubicBezTo>
                <a:cubicBezTo>
                  <a:pt x="9555731" y="2887516"/>
                  <a:pt x="9555731" y="2887516"/>
                  <a:pt x="9555731" y="2887516"/>
                </a:cubicBezTo>
                <a:cubicBezTo>
                  <a:pt x="9555731" y="2887516"/>
                  <a:pt x="9555827" y="2884754"/>
                  <a:pt x="9555827" y="2884754"/>
                </a:cubicBezTo>
                <a:cubicBezTo>
                  <a:pt x="9547399" y="2881505"/>
                  <a:pt x="9547495" y="2878744"/>
                  <a:pt x="9539066" y="2875495"/>
                </a:cubicBezTo>
                <a:close/>
                <a:moveTo>
                  <a:pt x="4828843" y="2875495"/>
                </a:moveTo>
                <a:cubicBezTo>
                  <a:pt x="4811794" y="2874520"/>
                  <a:pt x="4819837" y="2888815"/>
                  <a:pt x="4802596" y="2893362"/>
                </a:cubicBezTo>
                <a:cubicBezTo>
                  <a:pt x="4810927" y="2899372"/>
                  <a:pt x="4810639" y="2907657"/>
                  <a:pt x="4827688" y="2908632"/>
                </a:cubicBezTo>
                <a:cubicBezTo>
                  <a:pt x="4827784" y="2905870"/>
                  <a:pt x="4836404" y="2903597"/>
                  <a:pt x="4845121" y="2898562"/>
                </a:cubicBezTo>
                <a:cubicBezTo>
                  <a:pt x="4845121" y="2898562"/>
                  <a:pt x="4845121" y="2898562"/>
                  <a:pt x="4845219" y="2895800"/>
                </a:cubicBezTo>
                <a:cubicBezTo>
                  <a:pt x="4845219" y="2895800"/>
                  <a:pt x="4845219" y="2895800"/>
                  <a:pt x="4853743" y="2896288"/>
                </a:cubicBezTo>
                <a:cubicBezTo>
                  <a:pt x="4853743" y="2896288"/>
                  <a:pt x="4853743" y="2896288"/>
                  <a:pt x="4853839" y="2893526"/>
                </a:cubicBezTo>
                <a:cubicBezTo>
                  <a:pt x="4853839" y="2893526"/>
                  <a:pt x="4845315" y="2893038"/>
                  <a:pt x="4845315" y="2893038"/>
                </a:cubicBezTo>
                <a:cubicBezTo>
                  <a:pt x="4845219" y="2895800"/>
                  <a:pt x="4845219" y="2895800"/>
                  <a:pt x="4845219" y="2895800"/>
                </a:cubicBezTo>
                <a:cubicBezTo>
                  <a:pt x="4845219" y="2895800"/>
                  <a:pt x="4845121" y="2898562"/>
                  <a:pt x="4836598" y="2898074"/>
                </a:cubicBezTo>
                <a:cubicBezTo>
                  <a:pt x="4828073" y="2897586"/>
                  <a:pt x="4828458" y="2886540"/>
                  <a:pt x="4836982" y="2887028"/>
                </a:cubicBezTo>
                <a:cubicBezTo>
                  <a:pt x="4845507" y="2887516"/>
                  <a:pt x="4845507" y="2887516"/>
                  <a:pt x="4845507" y="2887516"/>
                </a:cubicBezTo>
                <a:cubicBezTo>
                  <a:pt x="4845507" y="2887516"/>
                  <a:pt x="4845604" y="2884754"/>
                  <a:pt x="4845604" y="2884754"/>
                </a:cubicBezTo>
                <a:cubicBezTo>
                  <a:pt x="4837175" y="2881505"/>
                  <a:pt x="4837271" y="2878744"/>
                  <a:pt x="4828843" y="2875495"/>
                </a:cubicBezTo>
                <a:close/>
                <a:moveTo>
                  <a:pt x="10617018" y="2874380"/>
                </a:moveTo>
                <a:cubicBezTo>
                  <a:pt x="10616377" y="2876479"/>
                  <a:pt x="10616377" y="2876479"/>
                  <a:pt x="10615738" y="2878577"/>
                </a:cubicBezTo>
                <a:cubicBezTo>
                  <a:pt x="10618328" y="2879875"/>
                  <a:pt x="10619624" y="2880523"/>
                  <a:pt x="10622215" y="2881820"/>
                </a:cubicBezTo>
                <a:cubicBezTo>
                  <a:pt x="10622856" y="2879721"/>
                  <a:pt x="10622856" y="2879721"/>
                  <a:pt x="10623497" y="2877621"/>
                </a:cubicBezTo>
                <a:cubicBezTo>
                  <a:pt x="10620905" y="2876325"/>
                  <a:pt x="10619609" y="2875676"/>
                  <a:pt x="10617018" y="2874380"/>
                </a:cubicBezTo>
                <a:close/>
                <a:moveTo>
                  <a:pt x="5906795" y="2874380"/>
                </a:moveTo>
                <a:cubicBezTo>
                  <a:pt x="5906154" y="2876479"/>
                  <a:pt x="5906154" y="2876479"/>
                  <a:pt x="5905513" y="2878577"/>
                </a:cubicBezTo>
                <a:cubicBezTo>
                  <a:pt x="5908105" y="2879875"/>
                  <a:pt x="5909400" y="2880523"/>
                  <a:pt x="5911991" y="2881820"/>
                </a:cubicBezTo>
                <a:cubicBezTo>
                  <a:pt x="5912632" y="2879721"/>
                  <a:pt x="5912632" y="2879721"/>
                  <a:pt x="5913272" y="2877621"/>
                </a:cubicBezTo>
                <a:cubicBezTo>
                  <a:pt x="5910680" y="2876325"/>
                  <a:pt x="5909386" y="2875676"/>
                  <a:pt x="5906795" y="2874380"/>
                </a:cubicBezTo>
                <a:close/>
                <a:moveTo>
                  <a:pt x="9497449" y="2873114"/>
                </a:moveTo>
                <a:cubicBezTo>
                  <a:pt x="9497400" y="2874495"/>
                  <a:pt x="9495297" y="2877142"/>
                  <a:pt x="9495213" y="2879558"/>
                </a:cubicBezTo>
                <a:cubicBezTo>
                  <a:pt x="9495129" y="2881975"/>
                  <a:pt x="9497064" y="2884160"/>
                  <a:pt x="9505086" y="2884620"/>
                </a:cubicBezTo>
                <a:cubicBezTo>
                  <a:pt x="9513301" y="2879555"/>
                  <a:pt x="9505471" y="2873573"/>
                  <a:pt x="9497449" y="2873114"/>
                </a:cubicBezTo>
                <a:close/>
                <a:moveTo>
                  <a:pt x="4787225" y="2873114"/>
                </a:moveTo>
                <a:cubicBezTo>
                  <a:pt x="4787177" y="2874495"/>
                  <a:pt x="4785074" y="2877142"/>
                  <a:pt x="4784990" y="2879558"/>
                </a:cubicBezTo>
                <a:cubicBezTo>
                  <a:pt x="4784905" y="2881975"/>
                  <a:pt x="4786840" y="2884160"/>
                  <a:pt x="4794863" y="2884620"/>
                </a:cubicBezTo>
                <a:cubicBezTo>
                  <a:pt x="4803077" y="2879555"/>
                  <a:pt x="4795247" y="2873573"/>
                  <a:pt x="4787225" y="2873114"/>
                </a:cubicBezTo>
                <a:close/>
                <a:moveTo>
                  <a:pt x="1370042" y="2871604"/>
                </a:moveTo>
                <a:lnTo>
                  <a:pt x="1372612" y="2879254"/>
                </a:lnTo>
                <a:cubicBezTo>
                  <a:pt x="1363691" y="2886145"/>
                  <a:pt x="1366260" y="2893793"/>
                  <a:pt x="1357338" y="2900686"/>
                </a:cubicBezTo>
                <a:cubicBezTo>
                  <a:pt x="1345846" y="2899929"/>
                  <a:pt x="1320294" y="2890767"/>
                  <a:pt x="1339423" y="2880807"/>
                </a:cubicBezTo>
                <a:cubicBezTo>
                  <a:pt x="1349628" y="2877739"/>
                  <a:pt x="1361120" y="2878496"/>
                  <a:pt x="1370042" y="2871604"/>
                </a:cubicBezTo>
                <a:close/>
                <a:moveTo>
                  <a:pt x="10156515" y="2869557"/>
                </a:moveTo>
                <a:cubicBezTo>
                  <a:pt x="10156421" y="2872234"/>
                  <a:pt x="10148149" y="2871762"/>
                  <a:pt x="10148149" y="2871762"/>
                </a:cubicBezTo>
                <a:cubicBezTo>
                  <a:pt x="10139874" y="2871289"/>
                  <a:pt x="10131599" y="2870816"/>
                  <a:pt x="10131507" y="2873494"/>
                </a:cubicBezTo>
                <a:cubicBezTo>
                  <a:pt x="10131413" y="2876171"/>
                  <a:pt x="10139687" y="2876645"/>
                  <a:pt x="10147962" y="2877118"/>
                </a:cubicBezTo>
                <a:cubicBezTo>
                  <a:pt x="10147962" y="2877118"/>
                  <a:pt x="10148055" y="2874441"/>
                  <a:pt x="10148055" y="2874441"/>
                </a:cubicBezTo>
                <a:cubicBezTo>
                  <a:pt x="10148055" y="2874441"/>
                  <a:pt x="10156235" y="2877592"/>
                  <a:pt x="10156235" y="2877592"/>
                </a:cubicBezTo>
                <a:cubicBezTo>
                  <a:pt x="10164696" y="2872708"/>
                  <a:pt x="10156421" y="2872234"/>
                  <a:pt x="10156515" y="2869557"/>
                </a:cubicBezTo>
                <a:close/>
                <a:moveTo>
                  <a:pt x="5446291" y="2869557"/>
                </a:moveTo>
                <a:cubicBezTo>
                  <a:pt x="5446198" y="2872234"/>
                  <a:pt x="5437926" y="2871762"/>
                  <a:pt x="5437926" y="2871762"/>
                </a:cubicBezTo>
                <a:cubicBezTo>
                  <a:pt x="5429651" y="2871289"/>
                  <a:pt x="5421376" y="2870816"/>
                  <a:pt x="5421283" y="2873494"/>
                </a:cubicBezTo>
                <a:cubicBezTo>
                  <a:pt x="5421190" y="2876171"/>
                  <a:pt x="5429463" y="2876645"/>
                  <a:pt x="5437738" y="2877118"/>
                </a:cubicBezTo>
                <a:cubicBezTo>
                  <a:pt x="5437738" y="2877118"/>
                  <a:pt x="5437832" y="2874441"/>
                  <a:pt x="5437832" y="2874441"/>
                </a:cubicBezTo>
                <a:cubicBezTo>
                  <a:pt x="5437832" y="2874441"/>
                  <a:pt x="5446011" y="2877592"/>
                  <a:pt x="5446011" y="2877592"/>
                </a:cubicBezTo>
                <a:cubicBezTo>
                  <a:pt x="5454472" y="2872708"/>
                  <a:pt x="5446198" y="2872234"/>
                  <a:pt x="5446291" y="2869557"/>
                </a:cubicBezTo>
                <a:close/>
                <a:moveTo>
                  <a:pt x="470026" y="2863653"/>
                </a:moveTo>
                <a:cubicBezTo>
                  <a:pt x="466094" y="2866927"/>
                  <a:pt x="466414" y="2867878"/>
                  <a:pt x="468038" y="2868961"/>
                </a:cubicBezTo>
                <a:cubicBezTo>
                  <a:pt x="469659" y="2870043"/>
                  <a:pt x="472581" y="2871259"/>
                  <a:pt x="473859" y="2875061"/>
                </a:cubicBezTo>
                <a:cubicBezTo>
                  <a:pt x="473859" y="2875061"/>
                  <a:pt x="474178" y="2876012"/>
                  <a:pt x="475480" y="2876144"/>
                </a:cubicBezTo>
                <a:cubicBezTo>
                  <a:pt x="476782" y="2876277"/>
                  <a:pt x="479065" y="2875589"/>
                  <a:pt x="482995" y="2872316"/>
                </a:cubicBezTo>
                <a:cubicBezTo>
                  <a:pt x="472581" y="2871259"/>
                  <a:pt x="472581" y="2871259"/>
                  <a:pt x="480439" y="2864709"/>
                </a:cubicBezTo>
                <a:cubicBezTo>
                  <a:pt x="471304" y="2867456"/>
                  <a:pt x="470026" y="2863653"/>
                  <a:pt x="470026" y="2863653"/>
                </a:cubicBezTo>
                <a:close/>
                <a:moveTo>
                  <a:pt x="10123086" y="2858677"/>
                </a:moveTo>
                <a:cubicBezTo>
                  <a:pt x="10125597" y="2859934"/>
                  <a:pt x="10125597" y="2859934"/>
                  <a:pt x="10128110" y="2861191"/>
                </a:cubicBezTo>
                <a:cubicBezTo>
                  <a:pt x="10128643" y="2859442"/>
                  <a:pt x="10132411" y="2861328"/>
                  <a:pt x="10132945" y="2859578"/>
                </a:cubicBezTo>
                <a:cubicBezTo>
                  <a:pt x="10126666" y="2856436"/>
                  <a:pt x="10124875" y="2857556"/>
                  <a:pt x="10123086" y="2858677"/>
                </a:cubicBezTo>
                <a:close/>
                <a:moveTo>
                  <a:pt x="5412862" y="2858677"/>
                </a:moveTo>
                <a:cubicBezTo>
                  <a:pt x="5415374" y="2859934"/>
                  <a:pt x="5415374" y="2859934"/>
                  <a:pt x="5417886" y="2861191"/>
                </a:cubicBezTo>
                <a:cubicBezTo>
                  <a:pt x="5418420" y="2859442"/>
                  <a:pt x="5422188" y="2861328"/>
                  <a:pt x="5422721" y="2859578"/>
                </a:cubicBezTo>
                <a:cubicBezTo>
                  <a:pt x="5416442" y="2856436"/>
                  <a:pt x="5414652" y="2857556"/>
                  <a:pt x="5412862" y="2858677"/>
                </a:cubicBezTo>
                <a:close/>
                <a:moveTo>
                  <a:pt x="3190827" y="2856566"/>
                </a:moveTo>
                <a:lnTo>
                  <a:pt x="3193499" y="2861444"/>
                </a:lnTo>
                <a:cubicBezTo>
                  <a:pt x="3194594" y="2857339"/>
                  <a:pt x="3205177" y="2859869"/>
                  <a:pt x="3204082" y="2863973"/>
                </a:cubicBezTo>
                <a:cubicBezTo>
                  <a:pt x="3193499" y="2861444"/>
                  <a:pt x="3193499" y="2861444"/>
                  <a:pt x="3192403" y="2865547"/>
                </a:cubicBezTo>
                <a:cubicBezTo>
                  <a:pt x="3192403" y="2865547"/>
                  <a:pt x="3180723" y="2867121"/>
                  <a:pt x="3180723" y="2867121"/>
                </a:cubicBezTo>
                <a:cubicBezTo>
                  <a:pt x="3179626" y="2871224"/>
                  <a:pt x="3179626" y="2871224"/>
                  <a:pt x="3179626" y="2871224"/>
                </a:cubicBezTo>
                <a:cubicBezTo>
                  <a:pt x="3191306" y="2869651"/>
                  <a:pt x="3191306" y="2869651"/>
                  <a:pt x="3191306" y="2869651"/>
                </a:cubicBezTo>
                <a:cubicBezTo>
                  <a:pt x="3191306" y="2869651"/>
                  <a:pt x="3189112" y="2877859"/>
                  <a:pt x="3199694" y="2880389"/>
                </a:cubicBezTo>
                <a:cubicBezTo>
                  <a:pt x="3189112" y="2877859"/>
                  <a:pt x="3190208" y="2873754"/>
                  <a:pt x="3189112" y="2877859"/>
                </a:cubicBezTo>
                <a:cubicBezTo>
                  <a:pt x="3198596" y="2884492"/>
                  <a:pt x="3177432" y="2879433"/>
                  <a:pt x="3186918" y="2886067"/>
                </a:cubicBezTo>
                <a:cubicBezTo>
                  <a:pt x="3185822" y="2890170"/>
                  <a:pt x="3183629" y="2898379"/>
                  <a:pt x="3194210" y="2900908"/>
                </a:cubicBezTo>
                <a:cubicBezTo>
                  <a:pt x="3183629" y="2898379"/>
                  <a:pt x="3182531" y="2902481"/>
                  <a:pt x="3181434" y="2906585"/>
                </a:cubicBezTo>
                <a:cubicBezTo>
                  <a:pt x="3181434" y="2906585"/>
                  <a:pt x="3181434" y="2906585"/>
                  <a:pt x="3169756" y="2908160"/>
                </a:cubicBezTo>
                <a:cubicBezTo>
                  <a:pt x="3169756" y="2908160"/>
                  <a:pt x="3180338" y="2910690"/>
                  <a:pt x="3180338" y="2910690"/>
                </a:cubicBezTo>
                <a:lnTo>
                  <a:pt x="3173112" y="2913199"/>
                </a:lnTo>
                <a:lnTo>
                  <a:pt x="3163251" y="2910910"/>
                </a:lnTo>
                <a:lnTo>
                  <a:pt x="3161141" y="2917355"/>
                </a:lnTo>
                <a:lnTo>
                  <a:pt x="3152413" y="2920385"/>
                </a:lnTo>
                <a:lnTo>
                  <a:pt x="3147305" y="2923422"/>
                </a:lnTo>
                <a:lnTo>
                  <a:pt x="3146884" y="2919070"/>
                </a:lnTo>
                <a:cubicBezTo>
                  <a:pt x="3146410" y="2914176"/>
                  <a:pt x="3137989" y="2915811"/>
                  <a:pt x="3129569" y="2917443"/>
                </a:cubicBezTo>
                <a:cubicBezTo>
                  <a:pt x="3129569" y="2917443"/>
                  <a:pt x="3129096" y="2912548"/>
                  <a:pt x="3129096" y="2912548"/>
                </a:cubicBezTo>
                <a:cubicBezTo>
                  <a:pt x="3137042" y="2906021"/>
                  <a:pt x="3153884" y="2902755"/>
                  <a:pt x="3152937" y="2892968"/>
                </a:cubicBezTo>
                <a:cubicBezTo>
                  <a:pt x="3161831" y="2896229"/>
                  <a:pt x="3162305" y="2901122"/>
                  <a:pt x="3162777" y="2906016"/>
                </a:cubicBezTo>
                <a:cubicBezTo>
                  <a:pt x="3170252" y="2894596"/>
                  <a:pt x="3169780" y="2889702"/>
                  <a:pt x="3160412" y="2881547"/>
                </a:cubicBezTo>
                <a:cubicBezTo>
                  <a:pt x="3159939" y="2876653"/>
                  <a:pt x="3167886" y="2870126"/>
                  <a:pt x="3167412" y="2865232"/>
                </a:cubicBezTo>
                <a:cubicBezTo>
                  <a:pt x="3175833" y="2863599"/>
                  <a:pt x="3175360" y="2858704"/>
                  <a:pt x="3183781" y="2857071"/>
                </a:cubicBezTo>
                <a:cubicBezTo>
                  <a:pt x="3183781" y="2857071"/>
                  <a:pt x="3183781" y="2857071"/>
                  <a:pt x="3184254" y="2861965"/>
                </a:cubicBezTo>
                <a:close/>
                <a:moveTo>
                  <a:pt x="9541235" y="2856502"/>
                </a:moveTo>
                <a:cubicBezTo>
                  <a:pt x="9541147" y="2859013"/>
                  <a:pt x="9541060" y="2861523"/>
                  <a:pt x="9541060" y="2861523"/>
                </a:cubicBezTo>
                <a:cubicBezTo>
                  <a:pt x="9548582" y="2861953"/>
                  <a:pt x="9556279" y="2857363"/>
                  <a:pt x="9541235" y="2856502"/>
                </a:cubicBezTo>
                <a:close/>
                <a:moveTo>
                  <a:pt x="4831012" y="2856502"/>
                </a:moveTo>
                <a:cubicBezTo>
                  <a:pt x="4830924" y="2859013"/>
                  <a:pt x="4830836" y="2861523"/>
                  <a:pt x="4830836" y="2861523"/>
                </a:cubicBezTo>
                <a:cubicBezTo>
                  <a:pt x="4838358" y="2861953"/>
                  <a:pt x="4846056" y="2857363"/>
                  <a:pt x="4831012" y="2856502"/>
                </a:cubicBezTo>
                <a:close/>
                <a:moveTo>
                  <a:pt x="9438769" y="2855672"/>
                </a:moveTo>
                <a:cubicBezTo>
                  <a:pt x="9429644" y="2858001"/>
                  <a:pt x="9429544" y="2860847"/>
                  <a:pt x="9429346" y="2866536"/>
                </a:cubicBezTo>
                <a:cubicBezTo>
                  <a:pt x="9429346" y="2866536"/>
                  <a:pt x="9429346" y="2866536"/>
                  <a:pt x="9438372" y="2867052"/>
                </a:cubicBezTo>
                <a:cubicBezTo>
                  <a:pt x="9438273" y="2869898"/>
                  <a:pt x="9438273" y="2869898"/>
                  <a:pt x="9438174" y="2872743"/>
                </a:cubicBezTo>
                <a:lnTo>
                  <a:pt x="9423130" y="2871882"/>
                </a:lnTo>
                <a:cubicBezTo>
                  <a:pt x="9422943" y="2877238"/>
                  <a:pt x="9431087" y="2885753"/>
                  <a:pt x="9447842" y="2889395"/>
                </a:cubicBezTo>
                <a:cubicBezTo>
                  <a:pt x="9464971" y="2882325"/>
                  <a:pt x="9439791" y="2878202"/>
                  <a:pt x="9439978" y="2872846"/>
                </a:cubicBezTo>
                <a:lnTo>
                  <a:pt x="9438174" y="2872743"/>
                </a:lnTo>
                <a:cubicBezTo>
                  <a:pt x="9447201" y="2873259"/>
                  <a:pt x="9456225" y="2873775"/>
                  <a:pt x="9456424" y="2868086"/>
                </a:cubicBezTo>
                <a:cubicBezTo>
                  <a:pt x="9456424" y="2868086"/>
                  <a:pt x="9447399" y="2867570"/>
                  <a:pt x="9447399" y="2867570"/>
                </a:cubicBezTo>
                <a:cubicBezTo>
                  <a:pt x="9447499" y="2864724"/>
                  <a:pt x="9447796" y="2856189"/>
                  <a:pt x="9438769" y="2855672"/>
                </a:cubicBezTo>
                <a:close/>
                <a:moveTo>
                  <a:pt x="4728545" y="2855672"/>
                </a:moveTo>
                <a:cubicBezTo>
                  <a:pt x="4719420" y="2858001"/>
                  <a:pt x="4719321" y="2860847"/>
                  <a:pt x="4719122" y="2866536"/>
                </a:cubicBezTo>
                <a:cubicBezTo>
                  <a:pt x="4719122" y="2866536"/>
                  <a:pt x="4719122" y="2866536"/>
                  <a:pt x="4728149" y="2867052"/>
                </a:cubicBezTo>
                <a:cubicBezTo>
                  <a:pt x="4728049" y="2869898"/>
                  <a:pt x="4728049" y="2869898"/>
                  <a:pt x="4727951" y="2872743"/>
                </a:cubicBezTo>
                <a:lnTo>
                  <a:pt x="4712906" y="2871882"/>
                </a:lnTo>
                <a:cubicBezTo>
                  <a:pt x="4712720" y="2877238"/>
                  <a:pt x="4720863" y="2885753"/>
                  <a:pt x="4737618" y="2889395"/>
                </a:cubicBezTo>
                <a:cubicBezTo>
                  <a:pt x="4754747" y="2882325"/>
                  <a:pt x="4729567" y="2878202"/>
                  <a:pt x="4729755" y="2872846"/>
                </a:cubicBezTo>
                <a:lnTo>
                  <a:pt x="4727951" y="2872743"/>
                </a:lnTo>
                <a:cubicBezTo>
                  <a:pt x="4736977" y="2873259"/>
                  <a:pt x="4746002" y="2873775"/>
                  <a:pt x="4746201" y="2868086"/>
                </a:cubicBezTo>
                <a:cubicBezTo>
                  <a:pt x="4746201" y="2868086"/>
                  <a:pt x="4737175" y="2867570"/>
                  <a:pt x="4737175" y="2867570"/>
                </a:cubicBezTo>
                <a:cubicBezTo>
                  <a:pt x="4737275" y="2864724"/>
                  <a:pt x="4737573" y="2856189"/>
                  <a:pt x="4728545" y="2855672"/>
                </a:cubicBezTo>
                <a:close/>
                <a:moveTo>
                  <a:pt x="9473541" y="2852630"/>
                </a:moveTo>
                <a:cubicBezTo>
                  <a:pt x="9473445" y="2855356"/>
                  <a:pt x="9473351" y="2858082"/>
                  <a:pt x="9473351" y="2858082"/>
                </a:cubicBezTo>
                <a:cubicBezTo>
                  <a:pt x="9473256" y="2860807"/>
                  <a:pt x="9473256" y="2860807"/>
                  <a:pt x="9473161" y="2863533"/>
                </a:cubicBezTo>
                <a:cubicBezTo>
                  <a:pt x="9465543" y="2865829"/>
                  <a:pt x="9465449" y="2868554"/>
                  <a:pt x="9472970" y="2868983"/>
                </a:cubicBezTo>
                <a:cubicBezTo>
                  <a:pt x="9472970" y="2868983"/>
                  <a:pt x="9472875" y="2871710"/>
                  <a:pt x="9472875" y="2871710"/>
                </a:cubicBezTo>
                <a:cubicBezTo>
                  <a:pt x="9472875" y="2871710"/>
                  <a:pt x="9480398" y="2872140"/>
                  <a:pt x="9480398" y="2872140"/>
                </a:cubicBezTo>
                <a:cubicBezTo>
                  <a:pt x="9480492" y="2869414"/>
                  <a:pt x="9480492" y="2869414"/>
                  <a:pt x="9480492" y="2869414"/>
                </a:cubicBezTo>
                <a:cubicBezTo>
                  <a:pt x="9480492" y="2869414"/>
                  <a:pt x="9480683" y="2863963"/>
                  <a:pt x="9480683" y="2863963"/>
                </a:cubicBezTo>
                <a:cubicBezTo>
                  <a:pt x="9480779" y="2861237"/>
                  <a:pt x="9480779" y="2861237"/>
                  <a:pt x="9480779" y="2861237"/>
                </a:cubicBezTo>
                <a:cubicBezTo>
                  <a:pt x="9480873" y="2858512"/>
                  <a:pt x="9480968" y="2855786"/>
                  <a:pt x="9480968" y="2855786"/>
                </a:cubicBezTo>
                <a:cubicBezTo>
                  <a:pt x="9481063" y="2853061"/>
                  <a:pt x="9481063" y="2853061"/>
                  <a:pt x="9481063" y="2853061"/>
                </a:cubicBezTo>
                <a:cubicBezTo>
                  <a:pt x="9481063" y="2853061"/>
                  <a:pt x="9481063" y="2853061"/>
                  <a:pt x="9473541" y="2852630"/>
                </a:cubicBezTo>
                <a:close/>
                <a:moveTo>
                  <a:pt x="4763318" y="2852630"/>
                </a:moveTo>
                <a:cubicBezTo>
                  <a:pt x="4763222" y="2855356"/>
                  <a:pt x="4763127" y="2858082"/>
                  <a:pt x="4763127" y="2858082"/>
                </a:cubicBezTo>
                <a:cubicBezTo>
                  <a:pt x="4763033" y="2860807"/>
                  <a:pt x="4763033" y="2860807"/>
                  <a:pt x="4762938" y="2863533"/>
                </a:cubicBezTo>
                <a:cubicBezTo>
                  <a:pt x="4755320" y="2865829"/>
                  <a:pt x="4755225" y="2868554"/>
                  <a:pt x="4762747" y="2868983"/>
                </a:cubicBezTo>
                <a:cubicBezTo>
                  <a:pt x="4762747" y="2868983"/>
                  <a:pt x="4762652" y="2871710"/>
                  <a:pt x="4762652" y="2871710"/>
                </a:cubicBezTo>
                <a:cubicBezTo>
                  <a:pt x="4762652" y="2871710"/>
                  <a:pt x="4770174" y="2872140"/>
                  <a:pt x="4770174" y="2872140"/>
                </a:cubicBezTo>
                <a:cubicBezTo>
                  <a:pt x="4770269" y="2869414"/>
                  <a:pt x="4770269" y="2869414"/>
                  <a:pt x="4770269" y="2869414"/>
                </a:cubicBezTo>
                <a:cubicBezTo>
                  <a:pt x="4770269" y="2869414"/>
                  <a:pt x="4770459" y="2863963"/>
                  <a:pt x="4770459" y="2863963"/>
                </a:cubicBezTo>
                <a:cubicBezTo>
                  <a:pt x="4770555" y="2861237"/>
                  <a:pt x="4770555" y="2861237"/>
                  <a:pt x="4770555" y="2861237"/>
                </a:cubicBezTo>
                <a:cubicBezTo>
                  <a:pt x="4770650" y="2858512"/>
                  <a:pt x="4770744" y="2855786"/>
                  <a:pt x="4770744" y="2855786"/>
                </a:cubicBezTo>
                <a:cubicBezTo>
                  <a:pt x="4770839" y="2853061"/>
                  <a:pt x="4770839" y="2853061"/>
                  <a:pt x="4770839" y="2853061"/>
                </a:cubicBezTo>
                <a:cubicBezTo>
                  <a:pt x="4770839" y="2853061"/>
                  <a:pt x="4770839" y="2853061"/>
                  <a:pt x="4763318" y="2852630"/>
                </a:cubicBezTo>
                <a:close/>
                <a:moveTo>
                  <a:pt x="9550472" y="2850993"/>
                </a:moveTo>
                <a:cubicBezTo>
                  <a:pt x="9550367" y="2854006"/>
                  <a:pt x="9550367" y="2854006"/>
                  <a:pt x="9557784" y="2857449"/>
                </a:cubicBezTo>
                <a:cubicBezTo>
                  <a:pt x="9557784" y="2857449"/>
                  <a:pt x="9557890" y="2854436"/>
                  <a:pt x="9565411" y="2854866"/>
                </a:cubicBezTo>
                <a:cubicBezTo>
                  <a:pt x="9565517" y="2851855"/>
                  <a:pt x="9557994" y="2851424"/>
                  <a:pt x="9550472" y="2850993"/>
                </a:cubicBezTo>
                <a:close/>
                <a:moveTo>
                  <a:pt x="4840249" y="2850993"/>
                </a:moveTo>
                <a:cubicBezTo>
                  <a:pt x="4840144" y="2854006"/>
                  <a:pt x="4840144" y="2854006"/>
                  <a:pt x="4847561" y="2857449"/>
                </a:cubicBezTo>
                <a:cubicBezTo>
                  <a:pt x="4847561" y="2857449"/>
                  <a:pt x="4847666" y="2854436"/>
                  <a:pt x="4855187" y="2854866"/>
                </a:cubicBezTo>
                <a:cubicBezTo>
                  <a:pt x="4855293" y="2851855"/>
                  <a:pt x="4847771" y="2851424"/>
                  <a:pt x="4840249" y="2850993"/>
                </a:cubicBezTo>
                <a:close/>
                <a:moveTo>
                  <a:pt x="1975972" y="2850989"/>
                </a:moveTo>
                <a:cubicBezTo>
                  <a:pt x="1966500" y="2850859"/>
                  <a:pt x="1960428" y="2854653"/>
                  <a:pt x="1956744" y="2862180"/>
                </a:cubicBezTo>
                <a:cubicBezTo>
                  <a:pt x="1957099" y="2865533"/>
                  <a:pt x="1957785" y="2867304"/>
                  <a:pt x="1960832" y="2867875"/>
                </a:cubicBezTo>
                <a:cubicBezTo>
                  <a:pt x="1966902" y="2864080"/>
                  <a:pt x="1976020" y="2860856"/>
                  <a:pt x="1975972" y="2850989"/>
                </a:cubicBezTo>
                <a:close/>
                <a:moveTo>
                  <a:pt x="9668087" y="2849672"/>
                </a:moveTo>
                <a:cubicBezTo>
                  <a:pt x="9659062" y="2849156"/>
                  <a:pt x="9650035" y="2848639"/>
                  <a:pt x="9649948" y="2851149"/>
                </a:cubicBezTo>
                <a:cubicBezTo>
                  <a:pt x="9658975" y="2851665"/>
                  <a:pt x="9667912" y="2854692"/>
                  <a:pt x="9667912" y="2854692"/>
                </a:cubicBezTo>
                <a:close/>
                <a:moveTo>
                  <a:pt x="4957864" y="2849672"/>
                </a:moveTo>
                <a:cubicBezTo>
                  <a:pt x="4948838" y="2849156"/>
                  <a:pt x="4939812" y="2848639"/>
                  <a:pt x="4939724" y="2851149"/>
                </a:cubicBezTo>
                <a:cubicBezTo>
                  <a:pt x="4948752" y="2851665"/>
                  <a:pt x="4957689" y="2854692"/>
                  <a:pt x="4957689" y="2854692"/>
                </a:cubicBezTo>
                <a:close/>
                <a:moveTo>
                  <a:pt x="9440111" y="2849587"/>
                </a:moveTo>
                <a:cubicBezTo>
                  <a:pt x="9438982" y="2849522"/>
                  <a:pt x="9438961" y="2850149"/>
                  <a:pt x="9438873" y="2852660"/>
                </a:cubicBezTo>
                <a:cubicBezTo>
                  <a:pt x="9438873" y="2852660"/>
                  <a:pt x="9438873" y="2852660"/>
                  <a:pt x="9447899" y="2853175"/>
                </a:cubicBezTo>
                <a:cubicBezTo>
                  <a:pt x="9447899" y="2853175"/>
                  <a:pt x="9447987" y="2850666"/>
                  <a:pt x="9447987" y="2850666"/>
                </a:cubicBezTo>
                <a:cubicBezTo>
                  <a:pt x="9443474" y="2850408"/>
                  <a:pt x="9441239" y="2849651"/>
                  <a:pt x="9440111" y="2849587"/>
                </a:cubicBezTo>
                <a:close/>
                <a:moveTo>
                  <a:pt x="4729887" y="2849587"/>
                </a:moveTo>
                <a:cubicBezTo>
                  <a:pt x="4728759" y="2849522"/>
                  <a:pt x="4728737" y="2850149"/>
                  <a:pt x="4728649" y="2852660"/>
                </a:cubicBezTo>
                <a:cubicBezTo>
                  <a:pt x="4728649" y="2852660"/>
                  <a:pt x="4728649" y="2852660"/>
                  <a:pt x="4737675" y="2853175"/>
                </a:cubicBezTo>
                <a:cubicBezTo>
                  <a:pt x="4737675" y="2853175"/>
                  <a:pt x="4737763" y="2850666"/>
                  <a:pt x="4737763" y="2850666"/>
                </a:cubicBezTo>
                <a:cubicBezTo>
                  <a:pt x="4733250" y="2850408"/>
                  <a:pt x="4731015" y="2849651"/>
                  <a:pt x="4729887" y="2849587"/>
                </a:cubicBezTo>
                <a:close/>
                <a:moveTo>
                  <a:pt x="10038917" y="2848745"/>
                </a:moveTo>
                <a:cubicBezTo>
                  <a:pt x="10038847" y="2850755"/>
                  <a:pt x="10038847" y="2850755"/>
                  <a:pt x="10038847" y="2850755"/>
                </a:cubicBezTo>
                <a:cubicBezTo>
                  <a:pt x="10038847" y="2850755"/>
                  <a:pt x="10038847" y="2850755"/>
                  <a:pt x="10047875" y="2851271"/>
                </a:cubicBezTo>
                <a:cubicBezTo>
                  <a:pt x="10047875" y="2851271"/>
                  <a:pt x="10047875" y="2851271"/>
                  <a:pt x="10047945" y="2849262"/>
                </a:cubicBezTo>
                <a:cubicBezTo>
                  <a:pt x="10047945" y="2849262"/>
                  <a:pt x="10047945" y="2849262"/>
                  <a:pt x="10038917" y="2848745"/>
                </a:cubicBezTo>
                <a:close/>
                <a:moveTo>
                  <a:pt x="5328693" y="2848745"/>
                </a:moveTo>
                <a:cubicBezTo>
                  <a:pt x="5328623" y="2850755"/>
                  <a:pt x="5328623" y="2850755"/>
                  <a:pt x="5328623" y="2850755"/>
                </a:cubicBezTo>
                <a:cubicBezTo>
                  <a:pt x="5328623" y="2850755"/>
                  <a:pt x="5328623" y="2850755"/>
                  <a:pt x="5337651" y="2851271"/>
                </a:cubicBezTo>
                <a:cubicBezTo>
                  <a:pt x="5337651" y="2851271"/>
                  <a:pt x="5337651" y="2851271"/>
                  <a:pt x="5337721" y="2849262"/>
                </a:cubicBezTo>
                <a:cubicBezTo>
                  <a:pt x="5337721" y="2849262"/>
                  <a:pt x="5337721" y="2849262"/>
                  <a:pt x="5328693" y="2848745"/>
                </a:cubicBezTo>
                <a:close/>
                <a:moveTo>
                  <a:pt x="9693110" y="2845312"/>
                </a:moveTo>
                <a:cubicBezTo>
                  <a:pt x="9692916" y="2850861"/>
                  <a:pt x="9684287" y="2855928"/>
                  <a:pt x="9684094" y="2861478"/>
                </a:cubicBezTo>
                <a:cubicBezTo>
                  <a:pt x="9675755" y="2858222"/>
                  <a:pt x="9675851" y="2855446"/>
                  <a:pt x="9667419" y="2854964"/>
                </a:cubicBezTo>
                <a:cubicBezTo>
                  <a:pt x="9667419" y="2854964"/>
                  <a:pt x="9667322" y="2857738"/>
                  <a:pt x="9658885" y="2857256"/>
                </a:cubicBezTo>
                <a:cubicBezTo>
                  <a:pt x="9658885" y="2857256"/>
                  <a:pt x="9658885" y="2857256"/>
                  <a:pt x="9650451" y="2856774"/>
                </a:cubicBezTo>
                <a:cubicBezTo>
                  <a:pt x="9650354" y="2859548"/>
                  <a:pt x="9633388" y="2861359"/>
                  <a:pt x="9641631" y="2867390"/>
                </a:cubicBezTo>
                <a:cubicBezTo>
                  <a:pt x="9641631" y="2867390"/>
                  <a:pt x="9650063" y="2867873"/>
                  <a:pt x="9650063" y="2867873"/>
                </a:cubicBezTo>
                <a:cubicBezTo>
                  <a:pt x="9649967" y="2870647"/>
                  <a:pt x="9658402" y="2871131"/>
                  <a:pt x="9658209" y="2876680"/>
                </a:cubicBezTo>
                <a:cubicBezTo>
                  <a:pt x="9666548" y="2879938"/>
                  <a:pt x="9675271" y="2872095"/>
                  <a:pt x="9675175" y="2874870"/>
                </a:cubicBezTo>
                <a:cubicBezTo>
                  <a:pt x="9683417" y="2880902"/>
                  <a:pt x="9674884" y="2883194"/>
                  <a:pt x="9683029" y="2892002"/>
                </a:cubicBezTo>
                <a:cubicBezTo>
                  <a:pt x="9691465" y="2892484"/>
                  <a:pt x="9691465" y="2892484"/>
                  <a:pt x="9691465" y="2892484"/>
                </a:cubicBezTo>
                <a:cubicBezTo>
                  <a:pt x="9682836" y="2897551"/>
                  <a:pt x="9674207" y="2902618"/>
                  <a:pt x="9665967" y="2896587"/>
                </a:cubicBezTo>
                <a:cubicBezTo>
                  <a:pt x="9657338" y="2901653"/>
                  <a:pt x="9648709" y="2906721"/>
                  <a:pt x="9640275" y="2906238"/>
                </a:cubicBezTo>
                <a:cubicBezTo>
                  <a:pt x="9639985" y="2914563"/>
                  <a:pt x="9639985" y="2914563"/>
                  <a:pt x="9631453" y="2916855"/>
                </a:cubicBezTo>
                <a:cubicBezTo>
                  <a:pt x="9631355" y="2919631"/>
                  <a:pt x="9648321" y="2917820"/>
                  <a:pt x="9648225" y="2920594"/>
                </a:cubicBezTo>
                <a:cubicBezTo>
                  <a:pt x="9648031" y="2926145"/>
                  <a:pt x="9639501" y="2928436"/>
                  <a:pt x="9639404" y="2931212"/>
                </a:cubicBezTo>
                <a:cubicBezTo>
                  <a:pt x="9639307" y="2933987"/>
                  <a:pt x="9639404" y="2931212"/>
                  <a:pt x="9647740" y="2934469"/>
                </a:cubicBezTo>
                <a:cubicBezTo>
                  <a:pt x="9630872" y="2933503"/>
                  <a:pt x="9639307" y="2933987"/>
                  <a:pt x="9639211" y="2936762"/>
                </a:cubicBezTo>
                <a:cubicBezTo>
                  <a:pt x="9647645" y="2937243"/>
                  <a:pt x="9656079" y="2937726"/>
                  <a:pt x="9656176" y="2934951"/>
                </a:cubicBezTo>
                <a:cubicBezTo>
                  <a:pt x="9656176" y="2934951"/>
                  <a:pt x="9656273" y="2932177"/>
                  <a:pt x="9656273" y="2932177"/>
                </a:cubicBezTo>
                <a:cubicBezTo>
                  <a:pt x="9664709" y="2932659"/>
                  <a:pt x="9664709" y="2932659"/>
                  <a:pt x="9664709" y="2932659"/>
                </a:cubicBezTo>
                <a:cubicBezTo>
                  <a:pt x="9673239" y="2930367"/>
                  <a:pt x="9664805" y="2929884"/>
                  <a:pt x="9664903" y="2927109"/>
                </a:cubicBezTo>
                <a:cubicBezTo>
                  <a:pt x="9673335" y="2927592"/>
                  <a:pt x="9673433" y="2924816"/>
                  <a:pt x="9673335" y="2927592"/>
                </a:cubicBezTo>
                <a:cubicBezTo>
                  <a:pt x="9673335" y="2927592"/>
                  <a:pt x="9681771" y="2928074"/>
                  <a:pt x="9681771" y="2928074"/>
                </a:cubicBezTo>
                <a:cubicBezTo>
                  <a:pt x="9681867" y="2925299"/>
                  <a:pt x="9681867" y="2925299"/>
                  <a:pt x="9681867" y="2925299"/>
                </a:cubicBezTo>
                <a:cubicBezTo>
                  <a:pt x="9690303" y="2925782"/>
                  <a:pt x="9690303" y="2925782"/>
                  <a:pt x="9690303" y="2925782"/>
                </a:cubicBezTo>
                <a:cubicBezTo>
                  <a:pt x="9690206" y="2928557"/>
                  <a:pt x="9690110" y="2931331"/>
                  <a:pt x="9698543" y="2931814"/>
                </a:cubicBezTo>
                <a:cubicBezTo>
                  <a:pt x="9698350" y="2937363"/>
                  <a:pt x="9689916" y="2936881"/>
                  <a:pt x="9689820" y="2939655"/>
                </a:cubicBezTo>
                <a:cubicBezTo>
                  <a:pt x="9681287" y="2941948"/>
                  <a:pt x="9689529" y="2947981"/>
                  <a:pt x="9672659" y="2947015"/>
                </a:cubicBezTo>
                <a:cubicBezTo>
                  <a:pt x="9664321" y="2943759"/>
                  <a:pt x="9655983" y="2940501"/>
                  <a:pt x="9647548" y="2940019"/>
                </a:cubicBezTo>
                <a:cubicBezTo>
                  <a:pt x="9638920" y="2945086"/>
                  <a:pt x="9638630" y="2953411"/>
                  <a:pt x="9621759" y="2952445"/>
                </a:cubicBezTo>
                <a:cubicBezTo>
                  <a:pt x="9630097" y="2955702"/>
                  <a:pt x="9630001" y="2958478"/>
                  <a:pt x="9621469" y="2960770"/>
                </a:cubicBezTo>
                <a:cubicBezTo>
                  <a:pt x="9638340" y="2961735"/>
                  <a:pt x="9638242" y="2964509"/>
                  <a:pt x="9638145" y="2967284"/>
                </a:cubicBezTo>
                <a:cubicBezTo>
                  <a:pt x="9638049" y="2970059"/>
                  <a:pt x="9638049" y="2970059"/>
                  <a:pt x="9638049" y="2970059"/>
                </a:cubicBezTo>
                <a:cubicBezTo>
                  <a:pt x="9629614" y="2969577"/>
                  <a:pt x="9629711" y="2966802"/>
                  <a:pt x="9629711" y="2966802"/>
                </a:cubicBezTo>
                <a:cubicBezTo>
                  <a:pt x="9621275" y="2966319"/>
                  <a:pt x="9621177" y="2969094"/>
                  <a:pt x="9621081" y="2971869"/>
                </a:cubicBezTo>
                <a:cubicBezTo>
                  <a:pt x="9621081" y="2971869"/>
                  <a:pt x="9629517" y="2972351"/>
                  <a:pt x="9629517" y="2972351"/>
                </a:cubicBezTo>
                <a:cubicBezTo>
                  <a:pt x="9629323" y="2977901"/>
                  <a:pt x="9637565" y="2983933"/>
                  <a:pt x="9637469" y="2986708"/>
                </a:cubicBezTo>
                <a:cubicBezTo>
                  <a:pt x="9637469" y="2986708"/>
                  <a:pt x="9645806" y="2989965"/>
                  <a:pt x="9637275" y="2992258"/>
                </a:cubicBezTo>
                <a:cubicBezTo>
                  <a:pt x="9628549" y="3000099"/>
                  <a:pt x="9611681" y="2999135"/>
                  <a:pt x="9611293" y="3010234"/>
                </a:cubicBezTo>
                <a:cubicBezTo>
                  <a:pt x="9602857" y="3009751"/>
                  <a:pt x="9602857" y="3009751"/>
                  <a:pt x="9602857" y="3009751"/>
                </a:cubicBezTo>
                <a:cubicBezTo>
                  <a:pt x="9602857" y="3009751"/>
                  <a:pt x="9602954" y="3006977"/>
                  <a:pt x="9602954" y="3006977"/>
                </a:cubicBezTo>
                <a:cubicBezTo>
                  <a:pt x="9603051" y="3004202"/>
                  <a:pt x="9603051" y="3004202"/>
                  <a:pt x="9603051" y="3004202"/>
                </a:cubicBezTo>
                <a:cubicBezTo>
                  <a:pt x="9603051" y="3004202"/>
                  <a:pt x="9603147" y="3001427"/>
                  <a:pt x="9594713" y="3000945"/>
                </a:cubicBezTo>
                <a:cubicBezTo>
                  <a:pt x="9594615" y="3003720"/>
                  <a:pt x="9594615" y="3003720"/>
                  <a:pt x="9586181" y="3003237"/>
                </a:cubicBezTo>
                <a:cubicBezTo>
                  <a:pt x="9586278" y="3000462"/>
                  <a:pt x="9586278" y="3000462"/>
                  <a:pt x="9586376" y="2997687"/>
                </a:cubicBezTo>
                <a:cubicBezTo>
                  <a:pt x="9577940" y="2997205"/>
                  <a:pt x="9577843" y="2999980"/>
                  <a:pt x="9577940" y="2997205"/>
                </a:cubicBezTo>
                <a:cubicBezTo>
                  <a:pt x="9569213" y="3005047"/>
                  <a:pt x="9577456" y="3011078"/>
                  <a:pt x="9568923" y="3013372"/>
                </a:cubicBezTo>
                <a:cubicBezTo>
                  <a:pt x="9568827" y="3016146"/>
                  <a:pt x="9577166" y="3019403"/>
                  <a:pt x="9577069" y="3022179"/>
                </a:cubicBezTo>
                <a:cubicBezTo>
                  <a:pt x="9577069" y="3022179"/>
                  <a:pt x="9585601" y="3019886"/>
                  <a:pt x="9585698" y="3017111"/>
                </a:cubicBezTo>
                <a:cubicBezTo>
                  <a:pt x="9594132" y="3017593"/>
                  <a:pt x="9594325" y="3012044"/>
                  <a:pt x="9611196" y="3013009"/>
                </a:cubicBezTo>
                <a:cubicBezTo>
                  <a:pt x="9619726" y="3010716"/>
                  <a:pt x="9636501" y="3014457"/>
                  <a:pt x="9653369" y="3015421"/>
                </a:cubicBezTo>
                <a:cubicBezTo>
                  <a:pt x="9653369" y="3015421"/>
                  <a:pt x="9653273" y="3018196"/>
                  <a:pt x="9653273" y="3018196"/>
                </a:cubicBezTo>
                <a:cubicBezTo>
                  <a:pt x="9653273" y="3018196"/>
                  <a:pt x="9653273" y="3018196"/>
                  <a:pt x="9644838" y="3017713"/>
                </a:cubicBezTo>
                <a:cubicBezTo>
                  <a:pt x="9644741" y="3020487"/>
                  <a:pt x="9644741" y="3020487"/>
                  <a:pt x="9644741" y="3020487"/>
                </a:cubicBezTo>
                <a:cubicBezTo>
                  <a:pt x="9644741" y="3020487"/>
                  <a:pt x="9653176" y="3020971"/>
                  <a:pt x="9653176" y="3020971"/>
                </a:cubicBezTo>
                <a:cubicBezTo>
                  <a:pt x="9653176" y="3020971"/>
                  <a:pt x="9653176" y="3020971"/>
                  <a:pt x="9661612" y="3021452"/>
                </a:cubicBezTo>
                <a:cubicBezTo>
                  <a:pt x="9653079" y="3023745"/>
                  <a:pt x="9661515" y="3024229"/>
                  <a:pt x="9661515" y="3024229"/>
                </a:cubicBezTo>
                <a:cubicBezTo>
                  <a:pt x="9652983" y="3026520"/>
                  <a:pt x="9644547" y="3026039"/>
                  <a:pt x="9636017" y="3028330"/>
                </a:cubicBezTo>
                <a:cubicBezTo>
                  <a:pt x="9636017" y="3028330"/>
                  <a:pt x="9636017" y="3028330"/>
                  <a:pt x="9635920" y="3031105"/>
                </a:cubicBezTo>
                <a:cubicBezTo>
                  <a:pt x="9635823" y="3033880"/>
                  <a:pt x="9635823" y="3033880"/>
                  <a:pt x="9635823" y="3033880"/>
                </a:cubicBezTo>
                <a:cubicBezTo>
                  <a:pt x="9635823" y="3033880"/>
                  <a:pt x="9635920" y="3031105"/>
                  <a:pt x="9644354" y="3031587"/>
                </a:cubicBezTo>
                <a:cubicBezTo>
                  <a:pt x="9644257" y="3034362"/>
                  <a:pt x="9644063" y="3039911"/>
                  <a:pt x="9643967" y="3042686"/>
                </a:cubicBezTo>
                <a:cubicBezTo>
                  <a:pt x="9652402" y="3043169"/>
                  <a:pt x="9660741" y="3046428"/>
                  <a:pt x="9677707" y="3044616"/>
                </a:cubicBezTo>
                <a:cubicBezTo>
                  <a:pt x="9669173" y="3046909"/>
                  <a:pt x="9677609" y="3047391"/>
                  <a:pt x="9677513" y="3050166"/>
                </a:cubicBezTo>
                <a:cubicBezTo>
                  <a:pt x="9677513" y="3050166"/>
                  <a:pt x="9669078" y="3049683"/>
                  <a:pt x="9668981" y="3052458"/>
                </a:cubicBezTo>
                <a:cubicBezTo>
                  <a:pt x="9677416" y="3052941"/>
                  <a:pt x="9685755" y="3056199"/>
                  <a:pt x="9685658" y="3058973"/>
                </a:cubicBezTo>
                <a:cubicBezTo>
                  <a:pt x="9677223" y="3058490"/>
                  <a:pt x="9685465" y="3064523"/>
                  <a:pt x="9676933" y="3066815"/>
                </a:cubicBezTo>
                <a:cubicBezTo>
                  <a:pt x="9668593" y="3063558"/>
                  <a:pt x="9668787" y="3058009"/>
                  <a:pt x="9651821" y="3059819"/>
                </a:cubicBezTo>
                <a:cubicBezTo>
                  <a:pt x="9643290" y="3062110"/>
                  <a:pt x="9651724" y="3062594"/>
                  <a:pt x="9651628" y="3065367"/>
                </a:cubicBezTo>
                <a:cubicBezTo>
                  <a:pt x="9643192" y="3064885"/>
                  <a:pt x="9643192" y="3064885"/>
                  <a:pt x="9643192" y="3064885"/>
                </a:cubicBezTo>
                <a:cubicBezTo>
                  <a:pt x="9643290" y="3062110"/>
                  <a:pt x="9634855" y="3061629"/>
                  <a:pt x="9626420" y="3061145"/>
                </a:cubicBezTo>
                <a:cubicBezTo>
                  <a:pt x="9626420" y="3061145"/>
                  <a:pt x="9626324" y="3063920"/>
                  <a:pt x="9617888" y="3063438"/>
                </a:cubicBezTo>
                <a:cubicBezTo>
                  <a:pt x="9626033" y="3072245"/>
                  <a:pt x="9608583" y="3087929"/>
                  <a:pt x="9633887" y="3089376"/>
                </a:cubicBezTo>
                <a:cubicBezTo>
                  <a:pt x="9642224" y="3092634"/>
                  <a:pt x="9633694" y="3094926"/>
                  <a:pt x="9633597" y="3097700"/>
                </a:cubicBezTo>
                <a:cubicBezTo>
                  <a:pt x="9633597" y="3097700"/>
                  <a:pt x="9633597" y="3097700"/>
                  <a:pt x="9633501" y="3100475"/>
                </a:cubicBezTo>
                <a:cubicBezTo>
                  <a:pt x="9641934" y="3100957"/>
                  <a:pt x="9641934" y="3100957"/>
                  <a:pt x="9641934" y="3100957"/>
                </a:cubicBezTo>
                <a:cubicBezTo>
                  <a:pt x="9641934" y="3100957"/>
                  <a:pt x="9641910" y="3101651"/>
                  <a:pt x="9642952" y="3102058"/>
                </a:cubicBezTo>
                <a:cubicBezTo>
                  <a:pt x="9643995" y="3102465"/>
                  <a:pt x="9646103" y="3102586"/>
                  <a:pt x="9650369" y="3101440"/>
                </a:cubicBezTo>
                <a:cubicBezTo>
                  <a:pt x="9667433" y="3096856"/>
                  <a:pt x="9692737" y="3098303"/>
                  <a:pt x="9709801" y="3093718"/>
                </a:cubicBezTo>
                <a:cubicBezTo>
                  <a:pt x="9718428" y="3088650"/>
                  <a:pt x="9718622" y="3083102"/>
                  <a:pt x="9735589" y="3081292"/>
                </a:cubicBezTo>
                <a:cubicBezTo>
                  <a:pt x="9727348" y="3075259"/>
                  <a:pt x="9710479" y="3074294"/>
                  <a:pt x="9702140" y="3071037"/>
                </a:cubicBezTo>
                <a:cubicBezTo>
                  <a:pt x="9702237" y="3068261"/>
                  <a:pt x="9710575" y="3071519"/>
                  <a:pt x="9719106" y="3069227"/>
                </a:cubicBezTo>
                <a:cubicBezTo>
                  <a:pt x="9710770" y="3065970"/>
                  <a:pt x="9710770" y="3065970"/>
                  <a:pt x="9702333" y="3065488"/>
                </a:cubicBezTo>
                <a:cubicBezTo>
                  <a:pt x="9710865" y="3063195"/>
                  <a:pt x="9719299" y="3063678"/>
                  <a:pt x="9719299" y="3063678"/>
                </a:cubicBezTo>
                <a:cubicBezTo>
                  <a:pt x="9719493" y="3058127"/>
                  <a:pt x="9728025" y="3055835"/>
                  <a:pt x="9719783" y="3049803"/>
                </a:cubicBezTo>
                <a:cubicBezTo>
                  <a:pt x="9728219" y="3050285"/>
                  <a:pt x="9728219" y="3050285"/>
                  <a:pt x="9728315" y="3047511"/>
                </a:cubicBezTo>
                <a:cubicBezTo>
                  <a:pt x="9728315" y="3047511"/>
                  <a:pt x="9736751" y="3047994"/>
                  <a:pt x="9736751" y="3047994"/>
                </a:cubicBezTo>
                <a:cubicBezTo>
                  <a:pt x="9736751" y="3047994"/>
                  <a:pt x="9736751" y="3047994"/>
                  <a:pt x="9736654" y="3050769"/>
                </a:cubicBezTo>
                <a:cubicBezTo>
                  <a:pt x="9728121" y="3053060"/>
                  <a:pt x="9744894" y="3056801"/>
                  <a:pt x="9736267" y="3061868"/>
                </a:cubicBezTo>
                <a:cubicBezTo>
                  <a:pt x="9744604" y="3065125"/>
                  <a:pt x="9744507" y="3067899"/>
                  <a:pt x="9744411" y="3070673"/>
                </a:cubicBezTo>
                <a:cubicBezTo>
                  <a:pt x="9744411" y="3070673"/>
                  <a:pt x="9744314" y="3073449"/>
                  <a:pt x="9744314" y="3073449"/>
                </a:cubicBezTo>
                <a:cubicBezTo>
                  <a:pt x="9752749" y="3073931"/>
                  <a:pt x="9752749" y="3073931"/>
                  <a:pt x="9752749" y="3073931"/>
                </a:cubicBezTo>
                <a:cubicBezTo>
                  <a:pt x="9752749" y="3073931"/>
                  <a:pt x="9752846" y="3071156"/>
                  <a:pt x="9752846" y="3071156"/>
                </a:cubicBezTo>
                <a:cubicBezTo>
                  <a:pt x="9752943" y="3068383"/>
                  <a:pt x="9753040" y="3065608"/>
                  <a:pt x="9761474" y="3066089"/>
                </a:cubicBezTo>
                <a:cubicBezTo>
                  <a:pt x="9761379" y="3068864"/>
                  <a:pt x="9769813" y="3069348"/>
                  <a:pt x="9769813" y="3069348"/>
                </a:cubicBezTo>
                <a:cubicBezTo>
                  <a:pt x="9795021" y="3073569"/>
                  <a:pt x="9786973" y="3061988"/>
                  <a:pt x="9804035" y="3057402"/>
                </a:cubicBezTo>
                <a:cubicBezTo>
                  <a:pt x="9812471" y="3057885"/>
                  <a:pt x="9812471" y="3057885"/>
                  <a:pt x="9812569" y="3055110"/>
                </a:cubicBezTo>
                <a:cubicBezTo>
                  <a:pt x="9812664" y="3052335"/>
                  <a:pt x="9804423" y="3046303"/>
                  <a:pt x="9787457" y="3048114"/>
                </a:cubicBezTo>
                <a:cubicBezTo>
                  <a:pt x="9787553" y="3045339"/>
                  <a:pt x="9787553" y="3045339"/>
                  <a:pt x="9779118" y="3044855"/>
                </a:cubicBezTo>
                <a:cubicBezTo>
                  <a:pt x="9779021" y="3047631"/>
                  <a:pt x="9770587" y="3047149"/>
                  <a:pt x="9770491" y="3049924"/>
                </a:cubicBezTo>
                <a:cubicBezTo>
                  <a:pt x="9770587" y="3047149"/>
                  <a:pt x="9770587" y="3047149"/>
                  <a:pt x="9770587" y="3047149"/>
                </a:cubicBezTo>
                <a:cubicBezTo>
                  <a:pt x="9770587" y="3047149"/>
                  <a:pt x="9762153" y="3046665"/>
                  <a:pt x="9762153" y="3046665"/>
                </a:cubicBezTo>
                <a:cubicBezTo>
                  <a:pt x="9762055" y="3049440"/>
                  <a:pt x="9762055" y="3049440"/>
                  <a:pt x="9762055" y="3049440"/>
                </a:cubicBezTo>
                <a:cubicBezTo>
                  <a:pt x="9753621" y="3048959"/>
                  <a:pt x="9753621" y="3048959"/>
                  <a:pt x="9753621" y="3048959"/>
                </a:cubicBezTo>
                <a:cubicBezTo>
                  <a:pt x="9753621" y="3048959"/>
                  <a:pt x="9745185" y="3048475"/>
                  <a:pt x="9745185" y="3048475"/>
                </a:cubicBezTo>
                <a:cubicBezTo>
                  <a:pt x="9736751" y="3047994"/>
                  <a:pt x="9736751" y="3047994"/>
                  <a:pt x="9736848" y="3045219"/>
                </a:cubicBezTo>
                <a:cubicBezTo>
                  <a:pt x="9736848" y="3045219"/>
                  <a:pt x="9736848" y="3045219"/>
                  <a:pt x="9745378" y="3042926"/>
                </a:cubicBezTo>
                <a:cubicBezTo>
                  <a:pt x="9762250" y="3043891"/>
                  <a:pt x="9770782" y="3041599"/>
                  <a:pt x="9762636" y="3032793"/>
                </a:cubicBezTo>
                <a:cubicBezTo>
                  <a:pt x="9771072" y="3033274"/>
                  <a:pt x="9771169" y="3030499"/>
                  <a:pt x="9779602" y="3030982"/>
                </a:cubicBezTo>
                <a:cubicBezTo>
                  <a:pt x="9779505" y="3033757"/>
                  <a:pt x="9779505" y="3033757"/>
                  <a:pt x="9779505" y="3033757"/>
                </a:cubicBezTo>
                <a:cubicBezTo>
                  <a:pt x="9788037" y="3031464"/>
                  <a:pt x="9796473" y="3031947"/>
                  <a:pt x="9805099" y="3026879"/>
                </a:cubicBezTo>
                <a:cubicBezTo>
                  <a:pt x="9813439" y="3030136"/>
                  <a:pt x="9821874" y="3030620"/>
                  <a:pt x="9830211" y="3033876"/>
                </a:cubicBezTo>
                <a:cubicBezTo>
                  <a:pt x="9830308" y="3031101"/>
                  <a:pt x="9838743" y="3031584"/>
                  <a:pt x="9838840" y="3028810"/>
                </a:cubicBezTo>
                <a:cubicBezTo>
                  <a:pt x="9830404" y="3028326"/>
                  <a:pt x="9830598" y="3022777"/>
                  <a:pt x="9839130" y="3020484"/>
                </a:cubicBezTo>
                <a:cubicBezTo>
                  <a:pt x="9830791" y="3017227"/>
                  <a:pt x="9830889" y="3014452"/>
                  <a:pt x="9822455" y="3013970"/>
                </a:cubicBezTo>
                <a:cubicBezTo>
                  <a:pt x="9822358" y="3016745"/>
                  <a:pt x="9814019" y="3013488"/>
                  <a:pt x="9805487" y="3015780"/>
                </a:cubicBezTo>
                <a:cubicBezTo>
                  <a:pt x="9805487" y="3015780"/>
                  <a:pt x="9805584" y="3013005"/>
                  <a:pt x="9805584" y="3013005"/>
                </a:cubicBezTo>
                <a:cubicBezTo>
                  <a:pt x="9805584" y="3013005"/>
                  <a:pt x="9797053" y="3015298"/>
                  <a:pt x="9797151" y="3012523"/>
                </a:cubicBezTo>
                <a:cubicBezTo>
                  <a:pt x="9805778" y="3007455"/>
                  <a:pt x="9822455" y="3013970"/>
                  <a:pt x="9831082" y="3008902"/>
                </a:cubicBezTo>
                <a:cubicBezTo>
                  <a:pt x="9830985" y="3011677"/>
                  <a:pt x="9839421" y="3012160"/>
                  <a:pt x="9847857" y="3012643"/>
                </a:cubicBezTo>
                <a:cubicBezTo>
                  <a:pt x="9847759" y="3015417"/>
                  <a:pt x="9847759" y="3015417"/>
                  <a:pt x="9847662" y="3018193"/>
                </a:cubicBezTo>
                <a:cubicBezTo>
                  <a:pt x="9856096" y="3018674"/>
                  <a:pt x="9864725" y="3013606"/>
                  <a:pt x="9872967" y="3019640"/>
                </a:cubicBezTo>
                <a:cubicBezTo>
                  <a:pt x="9864629" y="3016383"/>
                  <a:pt x="9864532" y="3019158"/>
                  <a:pt x="9864338" y="3024707"/>
                </a:cubicBezTo>
                <a:cubicBezTo>
                  <a:pt x="9872774" y="3025189"/>
                  <a:pt x="9881207" y="3025672"/>
                  <a:pt x="9881401" y="3020122"/>
                </a:cubicBezTo>
                <a:cubicBezTo>
                  <a:pt x="9889740" y="3023378"/>
                  <a:pt x="9889643" y="3026154"/>
                  <a:pt x="9889546" y="3028929"/>
                </a:cubicBezTo>
                <a:lnTo>
                  <a:pt x="9890037" y="3029051"/>
                </a:lnTo>
                <a:lnTo>
                  <a:pt x="9857243" y="3027175"/>
                </a:lnTo>
                <a:cubicBezTo>
                  <a:pt x="9857243" y="3027175"/>
                  <a:pt x="9848726" y="3029372"/>
                  <a:pt x="9848819" y="3026694"/>
                </a:cubicBezTo>
                <a:cubicBezTo>
                  <a:pt x="9848819" y="3026694"/>
                  <a:pt x="9848726" y="3029372"/>
                  <a:pt x="9848726" y="3029372"/>
                </a:cubicBezTo>
                <a:cubicBezTo>
                  <a:pt x="9848726" y="3029372"/>
                  <a:pt x="9857149" y="3029853"/>
                  <a:pt x="9857149" y="3029853"/>
                </a:cubicBezTo>
                <a:cubicBezTo>
                  <a:pt x="9865574" y="3030335"/>
                  <a:pt x="9865481" y="3033013"/>
                  <a:pt x="9882329" y="3033976"/>
                </a:cubicBezTo>
                <a:lnTo>
                  <a:pt x="9890728" y="3029223"/>
                </a:lnTo>
                <a:lnTo>
                  <a:pt x="9909445" y="3033890"/>
                </a:lnTo>
                <a:cubicBezTo>
                  <a:pt x="9912547" y="3035805"/>
                  <a:pt x="9914609" y="3037313"/>
                  <a:pt x="9923093" y="3036408"/>
                </a:cubicBezTo>
                <a:cubicBezTo>
                  <a:pt x="9931623" y="3034115"/>
                  <a:pt x="9931817" y="3028567"/>
                  <a:pt x="9923576" y="3022534"/>
                </a:cubicBezTo>
                <a:cubicBezTo>
                  <a:pt x="9932107" y="3020242"/>
                  <a:pt x="9915431" y="3013727"/>
                  <a:pt x="9915528" y="3010953"/>
                </a:cubicBezTo>
                <a:cubicBezTo>
                  <a:pt x="9906996" y="3013244"/>
                  <a:pt x="9907286" y="3004920"/>
                  <a:pt x="9898755" y="3007214"/>
                </a:cubicBezTo>
                <a:cubicBezTo>
                  <a:pt x="9898755" y="3007214"/>
                  <a:pt x="9890224" y="3009505"/>
                  <a:pt x="9890224" y="3009505"/>
                </a:cubicBezTo>
                <a:cubicBezTo>
                  <a:pt x="9881885" y="3006248"/>
                  <a:pt x="9881982" y="3003473"/>
                  <a:pt x="9873548" y="3002991"/>
                </a:cubicBezTo>
                <a:cubicBezTo>
                  <a:pt x="9873645" y="3000215"/>
                  <a:pt x="9873645" y="3000215"/>
                  <a:pt x="9873645" y="3000215"/>
                </a:cubicBezTo>
                <a:cubicBezTo>
                  <a:pt x="9882175" y="2997924"/>
                  <a:pt x="9890611" y="2998406"/>
                  <a:pt x="9899045" y="2998888"/>
                </a:cubicBezTo>
                <a:cubicBezTo>
                  <a:pt x="9898950" y="3001663"/>
                  <a:pt x="9898950" y="3001663"/>
                  <a:pt x="9898852" y="3004438"/>
                </a:cubicBezTo>
                <a:cubicBezTo>
                  <a:pt x="9915721" y="3005404"/>
                  <a:pt x="9924447" y="2997561"/>
                  <a:pt x="9916108" y="2994304"/>
                </a:cubicBezTo>
                <a:cubicBezTo>
                  <a:pt x="9890804" y="2992857"/>
                  <a:pt x="9882466" y="2989598"/>
                  <a:pt x="9882756" y="2981274"/>
                </a:cubicBezTo>
                <a:cubicBezTo>
                  <a:pt x="9865790" y="2983084"/>
                  <a:pt x="9865790" y="2983084"/>
                  <a:pt x="9849018" y="2979345"/>
                </a:cubicBezTo>
                <a:cubicBezTo>
                  <a:pt x="9849114" y="2976570"/>
                  <a:pt x="9849211" y="2973796"/>
                  <a:pt x="9840872" y="2970539"/>
                </a:cubicBezTo>
                <a:cubicBezTo>
                  <a:pt x="9824004" y="2969574"/>
                  <a:pt x="9823906" y="2972348"/>
                  <a:pt x="9815470" y="2971865"/>
                </a:cubicBezTo>
                <a:cubicBezTo>
                  <a:pt x="9806938" y="2974157"/>
                  <a:pt x="9815180" y="2980190"/>
                  <a:pt x="9806745" y="2979707"/>
                </a:cubicBezTo>
                <a:cubicBezTo>
                  <a:pt x="9806841" y="2976932"/>
                  <a:pt x="9798409" y="2976450"/>
                  <a:pt x="9798409" y="2976450"/>
                </a:cubicBezTo>
                <a:cubicBezTo>
                  <a:pt x="9798505" y="2973675"/>
                  <a:pt x="9798505" y="2973675"/>
                  <a:pt x="9798505" y="2973675"/>
                </a:cubicBezTo>
                <a:cubicBezTo>
                  <a:pt x="9790070" y="2973193"/>
                  <a:pt x="9790070" y="2973193"/>
                  <a:pt x="9790070" y="2973193"/>
                </a:cubicBezTo>
                <a:cubicBezTo>
                  <a:pt x="9790070" y="2973193"/>
                  <a:pt x="9789973" y="2975967"/>
                  <a:pt x="9789973" y="2975967"/>
                </a:cubicBezTo>
                <a:cubicBezTo>
                  <a:pt x="9790167" y="2970418"/>
                  <a:pt x="9773201" y="2972228"/>
                  <a:pt x="9773201" y="2972228"/>
                </a:cubicBezTo>
                <a:cubicBezTo>
                  <a:pt x="9773394" y="2966679"/>
                  <a:pt x="9773491" y="2963904"/>
                  <a:pt x="9773588" y="2961129"/>
                </a:cubicBezTo>
                <a:cubicBezTo>
                  <a:pt x="9765249" y="2957871"/>
                  <a:pt x="9765056" y="2963422"/>
                  <a:pt x="9756620" y="2962939"/>
                </a:cubicBezTo>
                <a:cubicBezTo>
                  <a:pt x="9756717" y="2960164"/>
                  <a:pt x="9748281" y="2959681"/>
                  <a:pt x="9748378" y="2956906"/>
                </a:cubicBezTo>
                <a:cubicBezTo>
                  <a:pt x="9748476" y="2954132"/>
                  <a:pt x="9748476" y="2954132"/>
                  <a:pt x="9748476" y="2954132"/>
                </a:cubicBezTo>
                <a:cubicBezTo>
                  <a:pt x="9748476" y="2954132"/>
                  <a:pt x="9748476" y="2954132"/>
                  <a:pt x="9748571" y="2951358"/>
                </a:cubicBezTo>
                <a:cubicBezTo>
                  <a:pt x="9748571" y="2951358"/>
                  <a:pt x="9748571" y="2951358"/>
                  <a:pt x="9748669" y="2948583"/>
                </a:cubicBezTo>
                <a:cubicBezTo>
                  <a:pt x="9740235" y="2948100"/>
                  <a:pt x="9740235" y="2948100"/>
                  <a:pt x="9740235" y="2948100"/>
                </a:cubicBezTo>
                <a:cubicBezTo>
                  <a:pt x="9740235" y="2948100"/>
                  <a:pt x="9740235" y="2948100"/>
                  <a:pt x="9740332" y="2945325"/>
                </a:cubicBezTo>
                <a:cubicBezTo>
                  <a:pt x="9748862" y="2943033"/>
                  <a:pt x="9748959" y="2940257"/>
                  <a:pt x="9757394" y="2940740"/>
                </a:cubicBezTo>
                <a:cubicBezTo>
                  <a:pt x="9765830" y="2941223"/>
                  <a:pt x="9774266" y="2941705"/>
                  <a:pt x="9782602" y="2944962"/>
                </a:cubicBezTo>
                <a:cubicBezTo>
                  <a:pt x="9782505" y="2947737"/>
                  <a:pt x="9782505" y="2947737"/>
                  <a:pt x="9782505" y="2947737"/>
                </a:cubicBezTo>
                <a:cubicBezTo>
                  <a:pt x="9782505" y="2947737"/>
                  <a:pt x="9773975" y="2950030"/>
                  <a:pt x="9773975" y="2950030"/>
                </a:cubicBezTo>
                <a:cubicBezTo>
                  <a:pt x="9765539" y="2949548"/>
                  <a:pt x="9765443" y="2952323"/>
                  <a:pt x="9765346" y="2955096"/>
                </a:cubicBezTo>
                <a:cubicBezTo>
                  <a:pt x="9773685" y="2958354"/>
                  <a:pt x="9773781" y="2955580"/>
                  <a:pt x="9782312" y="2953287"/>
                </a:cubicBezTo>
                <a:cubicBezTo>
                  <a:pt x="9782409" y="2950513"/>
                  <a:pt x="9782409" y="2950513"/>
                  <a:pt x="9790941" y="2948220"/>
                </a:cubicBezTo>
                <a:cubicBezTo>
                  <a:pt x="9790941" y="2948220"/>
                  <a:pt x="9799473" y="2945927"/>
                  <a:pt x="9807810" y="2949185"/>
                </a:cubicBezTo>
                <a:cubicBezTo>
                  <a:pt x="9808003" y="2943635"/>
                  <a:pt x="9799570" y="2943152"/>
                  <a:pt x="9808100" y="2940860"/>
                </a:cubicBezTo>
                <a:cubicBezTo>
                  <a:pt x="9808100" y="2940860"/>
                  <a:pt x="9808197" y="2938085"/>
                  <a:pt x="9816632" y="2938568"/>
                </a:cubicBezTo>
                <a:cubicBezTo>
                  <a:pt x="9824971" y="2941825"/>
                  <a:pt x="9816439" y="2944117"/>
                  <a:pt x="9816342" y="2946892"/>
                </a:cubicBezTo>
                <a:cubicBezTo>
                  <a:pt x="9841647" y="2948340"/>
                  <a:pt x="9858129" y="2960403"/>
                  <a:pt x="9883433" y="2961851"/>
                </a:cubicBezTo>
                <a:cubicBezTo>
                  <a:pt x="9883724" y="2953526"/>
                  <a:pt x="9867048" y="2947012"/>
                  <a:pt x="9858710" y="2943755"/>
                </a:cubicBezTo>
                <a:cubicBezTo>
                  <a:pt x="9867339" y="2938688"/>
                  <a:pt x="9884014" y="2945202"/>
                  <a:pt x="9892449" y="2945684"/>
                </a:cubicBezTo>
                <a:cubicBezTo>
                  <a:pt x="9892739" y="2937360"/>
                  <a:pt x="9884207" y="2939652"/>
                  <a:pt x="9884595" y="2928553"/>
                </a:cubicBezTo>
                <a:cubicBezTo>
                  <a:pt x="9892933" y="2931810"/>
                  <a:pt x="9901272" y="2935067"/>
                  <a:pt x="9909609" y="2938325"/>
                </a:cubicBezTo>
                <a:cubicBezTo>
                  <a:pt x="9909609" y="2938325"/>
                  <a:pt x="9918044" y="2938807"/>
                  <a:pt x="9918044" y="2938807"/>
                </a:cubicBezTo>
                <a:cubicBezTo>
                  <a:pt x="9926383" y="2942064"/>
                  <a:pt x="9917947" y="2941582"/>
                  <a:pt x="9926383" y="2942064"/>
                </a:cubicBezTo>
                <a:cubicBezTo>
                  <a:pt x="9934817" y="2942548"/>
                  <a:pt x="9934914" y="2939772"/>
                  <a:pt x="9943252" y="2943029"/>
                </a:cubicBezTo>
                <a:cubicBezTo>
                  <a:pt x="9935010" y="2936997"/>
                  <a:pt x="9918238" y="2933257"/>
                  <a:pt x="9926963" y="2925416"/>
                </a:cubicBezTo>
                <a:cubicBezTo>
                  <a:pt x="9927061" y="2922640"/>
                  <a:pt x="9918528" y="2924933"/>
                  <a:pt x="9918722" y="2919384"/>
                </a:cubicBezTo>
                <a:cubicBezTo>
                  <a:pt x="9927157" y="2919865"/>
                  <a:pt x="9943929" y="2923606"/>
                  <a:pt x="9944123" y="2918055"/>
                </a:cubicBezTo>
                <a:cubicBezTo>
                  <a:pt x="9944027" y="2920830"/>
                  <a:pt x="9952365" y="2924088"/>
                  <a:pt x="9952365" y="2924088"/>
                </a:cubicBezTo>
                <a:cubicBezTo>
                  <a:pt x="9969428" y="2919503"/>
                  <a:pt x="9952945" y="2907439"/>
                  <a:pt x="9970009" y="2902854"/>
                </a:cubicBezTo>
                <a:cubicBezTo>
                  <a:pt x="9978444" y="2903336"/>
                  <a:pt x="9986780" y="2906594"/>
                  <a:pt x="9995119" y="2909851"/>
                </a:cubicBezTo>
                <a:cubicBezTo>
                  <a:pt x="9995216" y="2907076"/>
                  <a:pt x="9995313" y="2904301"/>
                  <a:pt x="9995313" y="2904301"/>
                </a:cubicBezTo>
                <a:cubicBezTo>
                  <a:pt x="10003845" y="2902009"/>
                  <a:pt x="10012184" y="2905266"/>
                  <a:pt x="10012281" y="2902491"/>
                </a:cubicBezTo>
                <a:cubicBezTo>
                  <a:pt x="10003845" y="2902009"/>
                  <a:pt x="10012377" y="2899718"/>
                  <a:pt x="10012474" y="2896943"/>
                </a:cubicBezTo>
                <a:cubicBezTo>
                  <a:pt x="10012571" y="2894168"/>
                  <a:pt x="10021004" y="2894649"/>
                  <a:pt x="10021199" y="2889100"/>
                </a:cubicBezTo>
                <a:cubicBezTo>
                  <a:pt x="10021199" y="2889100"/>
                  <a:pt x="10021295" y="2886325"/>
                  <a:pt x="10021295" y="2886325"/>
                </a:cubicBezTo>
                <a:cubicBezTo>
                  <a:pt x="10012861" y="2885842"/>
                  <a:pt x="10004426" y="2885361"/>
                  <a:pt x="10004619" y="2879810"/>
                </a:cubicBezTo>
                <a:cubicBezTo>
                  <a:pt x="9970880" y="2877881"/>
                  <a:pt x="9978831" y="2892238"/>
                  <a:pt x="9953429" y="2893565"/>
                </a:cubicBezTo>
                <a:cubicBezTo>
                  <a:pt x="9953139" y="2901889"/>
                  <a:pt x="9952945" y="2907439"/>
                  <a:pt x="9935978" y="2909249"/>
                </a:cubicBezTo>
                <a:cubicBezTo>
                  <a:pt x="9936075" y="2906474"/>
                  <a:pt x="9936075" y="2906474"/>
                  <a:pt x="9936268" y="2900925"/>
                </a:cubicBezTo>
                <a:cubicBezTo>
                  <a:pt x="9927834" y="2900441"/>
                  <a:pt x="9927738" y="2903217"/>
                  <a:pt x="9927834" y="2900441"/>
                </a:cubicBezTo>
                <a:cubicBezTo>
                  <a:pt x="9927932" y="2897667"/>
                  <a:pt x="9919690" y="2891635"/>
                  <a:pt x="9919883" y="2886085"/>
                </a:cubicBezTo>
                <a:cubicBezTo>
                  <a:pt x="9903014" y="2885121"/>
                  <a:pt x="9902724" y="2893445"/>
                  <a:pt x="9885853" y="2892480"/>
                </a:cubicBezTo>
                <a:cubicBezTo>
                  <a:pt x="9886046" y="2886931"/>
                  <a:pt x="9877709" y="2883674"/>
                  <a:pt x="9877807" y="2880898"/>
                </a:cubicBezTo>
                <a:cubicBezTo>
                  <a:pt x="9869371" y="2880417"/>
                  <a:pt x="9869371" y="2880417"/>
                  <a:pt x="9861032" y="2877159"/>
                </a:cubicBezTo>
                <a:cubicBezTo>
                  <a:pt x="9852502" y="2879451"/>
                  <a:pt x="9852405" y="2882226"/>
                  <a:pt x="9843969" y="2881744"/>
                </a:cubicBezTo>
                <a:cubicBezTo>
                  <a:pt x="9844066" y="2878969"/>
                  <a:pt x="9835728" y="2875711"/>
                  <a:pt x="9835825" y="2872938"/>
                </a:cubicBezTo>
                <a:cubicBezTo>
                  <a:pt x="9827488" y="2869680"/>
                  <a:pt x="9827488" y="2869680"/>
                  <a:pt x="9827584" y="2866905"/>
                </a:cubicBezTo>
                <a:cubicBezTo>
                  <a:pt x="9836018" y="2867387"/>
                  <a:pt x="9836115" y="2864613"/>
                  <a:pt x="9836211" y="2861837"/>
                </a:cubicBezTo>
                <a:cubicBezTo>
                  <a:pt x="9819439" y="2858097"/>
                  <a:pt x="9810810" y="2863166"/>
                  <a:pt x="9802376" y="2862682"/>
                </a:cubicBezTo>
                <a:cubicBezTo>
                  <a:pt x="9785118" y="2872816"/>
                  <a:pt x="9785409" y="2864492"/>
                  <a:pt x="9777169" y="2858461"/>
                </a:cubicBezTo>
                <a:cubicBezTo>
                  <a:pt x="9768733" y="2857978"/>
                  <a:pt x="9768637" y="2860753"/>
                  <a:pt x="9760104" y="2863045"/>
                </a:cubicBezTo>
                <a:cubicBezTo>
                  <a:pt x="9760201" y="2860271"/>
                  <a:pt x="9751765" y="2859788"/>
                  <a:pt x="9751862" y="2857014"/>
                </a:cubicBezTo>
                <a:cubicBezTo>
                  <a:pt x="9743526" y="2853757"/>
                  <a:pt x="9751669" y="2862563"/>
                  <a:pt x="9743235" y="2862081"/>
                </a:cubicBezTo>
                <a:cubicBezTo>
                  <a:pt x="9734800" y="2861598"/>
                  <a:pt x="9734897" y="2858824"/>
                  <a:pt x="9718027" y="2857858"/>
                </a:cubicBezTo>
                <a:cubicBezTo>
                  <a:pt x="9726655" y="2852792"/>
                  <a:pt x="9709882" y="2849053"/>
                  <a:pt x="9709979" y="2846277"/>
                </a:cubicBezTo>
                <a:cubicBezTo>
                  <a:pt x="9701543" y="2845795"/>
                  <a:pt x="9701543" y="2845795"/>
                  <a:pt x="9693110" y="2845312"/>
                </a:cubicBezTo>
                <a:close/>
                <a:moveTo>
                  <a:pt x="4982887" y="2845312"/>
                </a:moveTo>
                <a:cubicBezTo>
                  <a:pt x="4982692" y="2850861"/>
                  <a:pt x="4974063" y="2855928"/>
                  <a:pt x="4973870" y="2861478"/>
                </a:cubicBezTo>
                <a:cubicBezTo>
                  <a:pt x="4965531" y="2858222"/>
                  <a:pt x="4965628" y="2855446"/>
                  <a:pt x="4957195" y="2854964"/>
                </a:cubicBezTo>
                <a:cubicBezTo>
                  <a:pt x="4957195" y="2854964"/>
                  <a:pt x="4957099" y="2857738"/>
                  <a:pt x="4948662" y="2857256"/>
                </a:cubicBezTo>
                <a:cubicBezTo>
                  <a:pt x="4948662" y="2857256"/>
                  <a:pt x="4948662" y="2857256"/>
                  <a:pt x="4940227" y="2856774"/>
                </a:cubicBezTo>
                <a:cubicBezTo>
                  <a:pt x="4940131" y="2859548"/>
                  <a:pt x="4923165" y="2861359"/>
                  <a:pt x="4931407" y="2867390"/>
                </a:cubicBezTo>
                <a:cubicBezTo>
                  <a:pt x="4931407" y="2867390"/>
                  <a:pt x="4939840" y="2867873"/>
                  <a:pt x="4939840" y="2867873"/>
                </a:cubicBezTo>
                <a:cubicBezTo>
                  <a:pt x="4939743" y="2870647"/>
                  <a:pt x="4948179" y="2871131"/>
                  <a:pt x="4947985" y="2876680"/>
                </a:cubicBezTo>
                <a:cubicBezTo>
                  <a:pt x="4956324" y="2879938"/>
                  <a:pt x="4965048" y="2872095"/>
                  <a:pt x="4964951" y="2874870"/>
                </a:cubicBezTo>
                <a:cubicBezTo>
                  <a:pt x="4973193" y="2880902"/>
                  <a:pt x="4964660" y="2883194"/>
                  <a:pt x="4972806" y="2892002"/>
                </a:cubicBezTo>
                <a:cubicBezTo>
                  <a:pt x="4981241" y="2892484"/>
                  <a:pt x="4981241" y="2892484"/>
                  <a:pt x="4981241" y="2892484"/>
                </a:cubicBezTo>
                <a:cubicBezTo>
                  <a:pt x="4972612" y="2897551"/>
                  <a:pt x="4963984" y="2902618"/>
                  <a:pt x="4955743" y="2896587"/>
                </a:cubicBezTo>
                <a:cubicBezTo>
                  <a:pt x="4947114" y="2901653"/>
                  <a:pt x="4938485" y="2906721"/>
                  <a:pt x="4930052" y="2906238"/>
                </a:cubicBezTo>
                <a:cubicBezTo>
                  <a:pt x="4929762" y="2914563"/>
                  <a:pt x="4929762" y="2914563"/>
                  <a:pt x="4921230" y="2916855"/>
                </a:cubicBezTo>
                <a:cubicBezTo>
                  <a:pt x="4921132" y="2919631"/>
                  <a:pt x="4938098" y="2917820"/>
                  <a:pt x="4938001" y="2920594"/>
                </a:cubicBezTo>
                <a:cubicBezTo>
                  <a:pt x="4937808" y="2926145"/>
                  <a:pt x="4929277" y="2928436"/>
                  <a:pt x="4929181" y="2931212"/>
                </a:cubicBezTo>
                <a:cubicBezTo>
                  <a:pt x="4929084" y="2933987"/>
                  <a:pt x="4929181" y="2931212"/>
                  <a:pt x="4937517" y="2934469"/>
                </a:cubicBezTo>
                <a:cubicBezTo>
                  <a:pt x="4920648" y="2933503"/>
                  <a:pt x="4929084" y="2933987"/>
                  <a:pt x="4928987" y="2936762"/>
                </a:cubicBezTo>
                <a:cubicBezTo>
                  <a:pt x="4937421" y="2937243"/>
                  <a:pt x="4945856" y="2937726"/>
                  <a:pt x="4945952" y="2934951"/>
                </a:cubicBezTo>
                <a:cubicBezTo>
                  <a:pt x="4945952" y="2934951"/>
                  <a:pt x="4946050" y="2932177"/>
                  <a:pt x="4946050" y="2932177"/>
                </a:cubicBezTo>
                <a:cubicBezTo>
                  <a:pt x="4954486" y="2932659"/>
                  <a:pt x="4954486" y="2932659"/>
                  <a:pt x="4954486" y="2932659"/>
                </a:cubicBezTo>
                <a:cubicBezTo>
                  <a:pt x="4963016" y="2930367"/>
                  <a:pt x="4954581" y="2929884"/>
                  <a:pt x="4954679" y="2927109"/>
                </a:cubicBezTo>
                <a:cubicBezTo>
                  <a:pt x="4963112" y="2927592"/>
                  <a:pt x="4963209" y="2924816"/>
                  <a:pt x="4963112" y="2927592"/>
                </a:cubicBezTo>
                <a:cubicBezTo>
                  <a:pt x="4963112" y="2927592"/>
                  <a:pt x="4971547" y="2928074"/>
                  <a:pt x="4971547" y="2928074"/>
                </a:cubicBezTo>
                <a:cubicBezTo>
                  <a:pt x="4971644" y="2925299"/>
                  <a:pt x="4971644" y="2925299"/>
                  <a:pt x="4971644" y="2925299"/>
                </a:cubicBezTo>
                <a:cubicBezTo>
                  <a:pt x="4980079" y="2925782"/>
                  <a:pt x="4980079" y="2925782"/>
                  <a:pt x="4980079" y="2925782"/>
                </a:cubicBezTo>
                <a:cubicBezTo>
                  <a:pt x="4979983" y="2928557"/>
                  <a:pt x="4979886" y="2931331"/>
                  <a:pt x="4988320" y="2931814"/>
                </a:cubicBezTo>
                <a:cubicBezTo>
                  <a:pt x="4988126" y="2937363"/>
                  <a:pt x="4979693" y="2936881"/>
                  <a:pt x="4979596" y="2939655"/>
                </a:cubicBezTo>
                <a:cubicBezTo>
                  <a:pt x="4971064" y="2941948"/>
                  <a:pt x="4979305" y="2947981"/>
                  <a:pt x="4962435" y="2947015"/>
                </a:cubicBezTo>
                <a:cubicBezTo>
                  <a:pt x="4954098" y="2943759"/>
                  <a:pt x="4945759" y="2940501"/>
                  <a:pt x="4937325" y="2940019"/>
                </a:cubicBezTo>
                <a:cubicBezTo>
                  <a:pt x="4928696" y="2945086"/>
                  <a:pt x="4928406" y="2953411"/>
                  <a:pt x="4911535" y="2952445"/>
                </a:cubicBezTo>
                <a:cubicBezTo>
                  <a:pt x="4919874" y="2955702"/>
                  <a:pt x="4919777" y="2958478"/>
                  <a:pt x="4911245" y="2960770"/>
                </a:cubicBezTo>
                <a:cubicBezTo>
                  <a:pt x="4928116" y="2961735"/>
                  <a:pt x="4928019" y="2964509"/>
                  <a:pt x="4927922" y="2967284"/>
                </a:cubicBezTo>
                <a:cubicBezTo>
                  <a:pt x="4927825" y="2970059"/>
                  <a:pt x="4927825" y="2970059"/>
                  <a:pt x="4927825" y="2970059"/>
                </a:cubicBezTo>
                <a:cubicBezTo>
                  <a:pt x="4919391" y="2969577"/>
                  <a:pt x="4919487" y="2966802"/>
                  <a:pt x="4919487" y="2966802"/>
                </a:cubicBezTo>
                <a:cubicBezTo>
                  <a:pt x="4911052" y="2966319"/>
                  <a:pt x="4910954" y="2969094"/>
                  <a:pt x="4910857" y="2971869"/>
                </a:cubicBezTo>
                <a:cubicBezTo>
                  <a:pt x="4910857" y="2971869"/>
                  <a:pt x="4919293" y="2972351"/>
                  <a:pt x="4919293" y="2972351"/>
                </a:cubicBezTo>
                <a:cubicBezTo>
                  <a:pt x="4919100" y="2977901"/>
                  <a:pt x="4927341" y="2983933"/>
                  <a:pt x="4927245" y="2986708"/>
                </a:cubicBezTo>
                <a:cubicBezTo>
                  <a:pt x="4927245" y="2986708"/>
                  <a:pt x="4935582" y="2989965"/>
                  <a:pt x="4927051" y="2992258"/>
                </a:cubicBezTo>
                <a:cubicBezTo>
                  <a:pt x="4918325" y="3000099"/>
                  <a:pt x="4901457" y="2999135"/>
                  <a:pt x="4901069" y="3010234"/>
                </a:cubicBezTo>
                <a:cubicBezTo>
                  <a:pt x="4892634" y="3009751"/>
                  <a:pt x="4892634" y="3009751"/>
                  <a:pt x="4892634" y="3009751"/>
                </a:cubicBezTo>
                <a:cubicBezTo>
                  <a:pt x="4892634" y="3009751"/>
                  <a:pt x="4892730" y="3006977"/>
                  <a:pt x="4892730" y="3006977"/>
                </a:cubicBezTo>
                <a:cubicBezTo>
                  <a:pt x="4892827" y="3004202"/>
                  <a:pt x="4892827" y="3004202"/>
                  <a:pt x="4892827" y="3004202"/>
                </a:cubicBezTo>
                <a:cubicBezTo>
                  <a:pt x="4892827" y="3004202"/>
                  <a:pt x="4892924" y="3001427"/>
                  <a:pt x="4884489" y="3000945"/>
                </a:cubicBezTo>
                <a:cubicBezTo>
                  <a:pt x="4884391" y="3003720"/>
                  <a:pt x="4884391" y="3003720"/>
                  <a:pt x="4875958" y="3003237"/>
                </a:cubicBezTo>
                <a:cubicBezTo>
                  <a:pt x="4876054" y="3000462"/>
                  <a:pt x="4876054" y="3000462"/>
                  <a:pt x="4876152" y="2997687"/>
                </a:cubicBezTo>
                <a:cubicBezTo>
                  <a:pt x="4867717" y="2997205"/>
                  <a:pt x="4867620" y="2999980"/>
                  <a:pt x="4867717" y="2997205"/>
                </a:cubicBezTo>
                <a:cubicBezTo>
                  <a:pt x="4858990" y="3005047"/>
                  <a:pt x="4867232" y="3011078"/>
                  <a:pt x="4858700" y="3013372"/>
                </a:cubicBezTo>
                <a:cubicBezTo>
                  <a:pt x="4858603" y="3016146"/>
                  <a:pt x="4866942" y="3019403"/>
                  <a:pt x="4866846" y="3022179"/>
                </a:cubicBezTo>
                <a:cubicBezTo>
                  <a:pt x="4866846" y="3022179"/>
                  <a:pt x="4875378" y="3019886"/>
                  <a:pt x="4875474" y="3017111"/>
                </a:cubicBezTo>
                <a:cubicBezTo>
                  <a:pt x="4883908" y="3017593"/>
                  <a:pt x="4884101" y="3012044"/>
                  <a:pt x="4900973" y="3013009"/>
                </a:cubicBezTo>
                <a:cubicBezTo>
                  <a:pt x="4909502" y="3010716"/>
                  <a:pt x="4926278" y="3014457"/>
                  <a:pt x="4943146" y="3015421"/>
                </a:cubicBezTo>
                <a:cubicBezTo>
                  <a:pt x="4943146" y="3015421"/>
                  <a:pt x="4943049" y="3018196"/>
                  <a:pt x="4943049" y="3018196"/>
                </a:cubicBezTo>
                <a:cubicBezTo>
                  <a:pt x="4943049" y="3018196"/>
                  <a:pt x="4943049" y="3018196"/>
                  <a:pt x="4934615" y="3017713"/>
                </a:cubicBezTo>
                <a:cubicBezTo>
                  <a:pt x="4934517" y="3020487"/>
                  <a:pt x="4934517" y="3020487"/>
                  <a:pt x="4934517" y="3020487"/>
                </a:cubicBezTo>
                <a:cubicBezTo>
                  <a:pt x="4934517" y="3020487"/>
                  <a:pt x="4942953" y="3020971"/>
                  <a:pt x="4942953" y="3020971"/>
                </a:cubicBezTo>
                <a:cubicBezTo>
                  <a:pt x="4942953" y="3020971"/>
                  <a:pt x="4942953" y="3020971"/>
                  <a:pt x="4951388" y="3021452"/>
                </a:cubicBezTo>
                <a:cubicBezTo>
                  <a:pt x="4942856" y="3023745"/>
                  <a:pt x="4951292" y="3024229"/>
                  <a:pt x="4951292" y="3024229"/>
                </a:cubicBezTo>
                <a:cubicBezTo>
                  <a:pt x="4942759" y="3026520"/>
                  <a:pt x="4934324" y="3026039"/>
                  <a:pt x="4925793" y="3028330"/>
                </a:cubicBezTo>
                <a:cubicBezTo>
                  <a:pt x="4925793" y="3028330"/>
                  <a:pt x="4925793" y="3028330"/>
                  <a:pt x="4925697" y="3031105"/>
                </a:cubicBezTo>
                <a:cubicBezTo>
                  <a:pt x="4925599" y="3033880"/>
                  <a:pt x="4925599" y="3033880"/>
                  <a:pt x="4925599" y="3033880"/>
                </a:cubicBezTo>
                <a:cubicBezTo>
                  <a:pt x="4925599" y="3033880"/>
                  <a:pt x="4925697" y="3031105"/>
                  <a:pt x="4934130" y="3031587"/>
                </a:cubicBezTo>
                <a:cubicBezTo>
                  <a:pt x="4934034" y="3034362"/>
                  <a:pt x="4933839" y="3039911"/>
                  <a:pt x="4933744" y="3042686"/>
                </a:cubicBezTo>
                <a:cubicBezTo>
                  <a:pt x="4942178" y="3043169"/>
                  <a:pt x="4950517" y="3046428"/>
                  <a:pt x="4967483" y="3044616"/>
                </a:cubicBezTo>
                <a:cubicBezTo>
                  <a:pt x="4958950" y="3046909"/>
                  <a:pt x="4967386" y="3047391"/>
                  <a:pt x="4967289" y="3050166"/>
                </a:cubicBezTo>
                <a:cubicBezTo>
                  <a:pt x="4967289" y="3050166"/>
                  <a:pt x="4958854" y="3049683"/>
                  <a:pt x="4958758" y="3052458"/>
                </a:cubicBezTo>
                <a:cubicBezTo>
                  <a:pt x="4967192" y="3052941"/>
                  <a:pt x="4975531" y="3056199"/>
                  <a:pt x="4975435" y="3058973"/>
                </a:cubicBezTo>
                <a:cubicBezTo>
                  <a:pt x="4966999" y="3058490"/>
                  <a:pt x="4975241" y="3064523"/>
                  <a:pt x="4966709" y="3066815"/>
                </a:cubicBezTo>
                <a:cubicBezTo>
                  <a:pt x="4958370" y="3063558"/>
                  <a:pt x="4958563" y="3058009"/>
                  <a:pt x="4941597" y="3059819"/>
                </a:cubicBezTo>
                <a:cubicBezTo>
                  <a:pt x="4933067" y="3062110"/>
                  <a:pt x="4941501" y="3062594"/>
                  <a:pt x="4941404" y="3065367"/>
                </a:cubicBezTo>
                <a:cubicBezTo>
                  <a:pt x="4932968" y="3064885"/>
                  <a:pt x="4932968" y="3064885"/>
                  <a:pt x="4932968" y="3064885"/>
                </a:cubicBezTo>
                <a:cubicBezTo>
                  <a:pt x="4933067" y="3062110"/>
                  <a:pt x="4924631" y="3061629"/>
                  <a:pt x="4916197" y="3061145"/>
                </a:cubicBezTo>
                <a:cubicBezTo>
                  <a:pt x="4916197" y="3061145"/>
                  <a:pt x="4916100" y="3063920"/>
                  <a:pt x="4907664" y="3063438"/>
                </a:cubicBezTo>
                <a:cubicBezTo>
                  <a:pt x="4915809" y="3072245"/>
                  <a:pt x="4898360" y="3087929"/>
                  <a:pt x="4923664" y="3089376"/>
                </a:cubicBezTo>
                <a:cubicBezTo>
                  <a:pt x="4932001" y="3092634"/>
                  <a:pt x="4923470" y="3094926"/>
                  <a:pt x="4923374" y="3097700"/>
                </a:cubicBezTo>
                <a:cubicBezTo>
                  <a:pt x="4923374" y="3097700"/>
                  <a:pt x="4923374" y="3097700"/>
                  <a:pt x="4923277" y="3100475"/>
                </a:cubicBezTo>
                <a:cubicBezTo>
                  <a:pt x="4931711" y="3100957"/>
                  <a:pt x="4931711" y="3100957"/>
                  <a:pt x="4931711" y="3100957"/>
                </a:cubicBezTo>
                <a:cubicBezTo>
                  <a:pt x="4931711" y="3100957"/>
                  <a:pt x="4931686" y="3101651"/>
                  <a:pt x="4932729" y="3102058"/>
                </a:cubicBezTo>
                <a:cubicBezTo>
                  <a:pt x="4933771" y="3102465"/>
                  <a:pt x="4935879" y="3102586"/>
                  <a:pt x="4940145" y="3101440"/>
                </a:cubicBezTo>
                <a:cubicBezTo>
                  <a:pt x="4957209" y="3096856"/>
                  <a:pt x="4982513" y="3098303"/>
                  <a:pt x="4999578" y="3093718"/>
                </a:cubicBezTo>
                <a:cubicBezTo>
                  <a:pt x="5008205" y="3088650"/>
                  <a:pt x="5008399" y="3083102"/>
                  <a:pt x="5025366" y="3081292"/>
                </a:cubicBezTo>
                <a:cubicBezTo>
                  <a:pt x="5017125" y="3075259"/>
                  <a:pt x="5000255" y="3074294"/>
                  <a:pt x="4991916" y="3071037"/>
                </a:cubicBezTo>
                <a:cubicBezTo>
                  <a:pt x="4992013" y="3068261"/>
                  <a:pt x="5000352" y="3071519"/>
                  <a:pt x="5008882" y="3069227"/>
                </a:cubicBezTo>
                <a:cubicBezTo>
                  <a:pt x="5000546" y="3065970"/>
                  <a:pt x="5000546" y="3065970"/>
                  <a:pt x="4992110" y="3065488"/>
                </a:cubicBezTo>
                <a:cubicBezTo>
                  <a:pt x="5000642" y="3063195"/>
                  <a:pt x="5009075" y="3063678"/>
                  <a:pt x="5009075" y="3063678"/>
                </a:cubicBezTo>
                <a:cubicBezTo>
                  <a:pt x="5009270" y="3058127"/>
                  <a:pt x="5017801" y="3055835"/>
                  <a:pt x="5009560" y="3049803"/>
                </a:cubicBezTo>
                <a:cubicBezTo>
                  <a:pt x="5017995" y="3050285"/>
                  <a:pt x="5017995" y="3050285"/>
                  <a:pt x="5018091" y="3047511"/>
                </a:cubicBezTo>
                <a:cubicBezTo>
                  <a:pt x="5018091" y="3047511"/>
                  <a:pt x="5026528" y="3047994"/>
                  <a:pt x="5026528" y="3047994"/>
                </a:cubicBezTo>
                <a:cubicBezTo>
                  <a:pt x="5026528" y="3047994"/>
                  <a:pt x="5026528" y="3047994"/>
                  <a:pt x="5026430" y="3050769"/>
                </a:cubicBezTo>
                <a:cubicBezTo>
                  <a:pt x="5017898" y="3053060"/>
                  <a:pt x="5034670" y="3056801"/>
                  <a:pt x="5026043" y="3061868"/>
                </a:cubicBezTo>
                <a:cubicBezTo>
                  <a:pt x="5034380" y="3065125"/>
                  <a:pt x="5034284" y="3067899"/>
                  <a:pt x="5034187" y="3070673"/>
                </a:cubicBezTo>
                <a:cubicBezTo>
                  <a:pt x="5034187" y="3070673"/>
                  <a:pt x="5034090" y="3073449"/>
                  <a:pt x="5034090" y="3073449"/>
                </a:cubicBezTo>
                <a:cubicBezTo>
                  <a:pt x="5042525" y="3073931"/>
                  <a:pt x="5042525" y="3073931"/>
                  <a:pt x="5042525" y="3073931"/>
                </a:cubicBezTo>
                <a:cubicBezTo>
                  <a:pt x="5042525" y="3073931"/>
                  <a:pt x="5042623" y="3071156"/>
                  <a:pt x="5042623" y="3071156"/>
                </a:cubicBezTo>
                <a:cubicBezTo>
                  <a:pt x="5042719" y="3068383"/>
                  <a:pt x="5042816" y="3065608"/>
                  <a:pt x="5051251" y="3066089"/>
                </a:cubicBezTo>
                <a:cubicBezTo>
                  <a:pt x="5051155" y="3068864"/>
                  <a:pt x="5059590" y="3069348"/>
                  <a:pt x="5059590" y="3069348"/>
                </a:cubicBezTo>
                <a:cubicBezTo>
                  <a:pt x="5084798" y="3073569"/>
                  <a:pt x="5076750" y="3061988"/>
                  <a:pt x="5093812" y="3057402"/>
                </a:cubicBezTo>
                <a:cubicBezTo>
                  <a:pt x="5102247" y="3057885"/>
                  <a:pt x="5102247" y="3057885"/>
                  <a:pt x="5102345" y="3055110"/>
                </a:cubicBezTo>
                <a:cubicBezTo>
                  <a:pt x="5102441" y="3052335"/>
                  <a:pt x="5094199" y="3046303"/>
                  <a:pt x="5077233" y="3048114"/>
                </a:cubicBezTo>
                <a:cubicBezTo>
                  <a:pt x="5077330" y="3045339"/>
                  <a:pt x="5077330" y="3045339"/>
                  <a:pt x="5068894" y="3044855"/>
                </a:cubicBezTo>
                <a:cubicBezTo>
                  <a:pt x="5068798" y="3047631"/>
                  <a:pt x="5060364" y="3047149"/>
                  <a:pt x="5060268" y="3049924"/>
                </a:cubicBezTo>
                <a:cubicBezTo>
                  <a:pt x="5060364" y="3047149"/>
                  <a:pt x="5060364" y="3047149"/>
                  <a:pt x="5060364" y="3047149"/>
                </a:cubicBezTo>
                <a:cubicBezTo>
                  <a:pt x="5060364" y="3047149"/>
                  <a:pt x="5051929" y="3046665"/>
                  <a:pt x="5051929" y="3046665"/>
                </a:cubicBezTo>
                <a:cubicBezTo>
                  <a:pt x="5051832" y="3049440"/>
                  <a:pt x="5051832" y="3049440"/>
                  <a:pt x="5051832" y="3049440"/>
                </a:cubicBezTo>
                <a:cubicBezTo>
                  <a:pt x="5043397" y="3048959"/>
                  <a:pt x="5043397" y="3048959"/>
                  <a:pt x="5043397" y="3048959"/>
                </a:cubicBezTo>
                <a:cubicBezTo>
                  <a:pt x="5043397" y="3048959"/>
                  <a:pt x="5034961" y="3048475"/>
                  <a:pt x="5034961" y="3048475"/>
                </a:cubicBezTo>
                <a:cubicBezTo>
                  <a:pt x="5026528" y="3047994"/>
                  <a:pt x="5026528" y="3047994"/>
                  <a:pt x="5026624" y="3045219"/>
                </a:cubicBezTo>
                <a:cubicBezTo>
                  <a:pt x="5026624" y="3045219"/>
                  <a:pt x="5026624" y="3045219"/>
                  <a:pt x="5035155" y="3042926"/>
                </a:cubicBezTo>
                <a:cubicBezTo>
                  <a:pt x="5052026" y="3043891"/>
                  <a:pt x="5060558" y="3041599"/>
                  <a:pt x="5052413" y="3032793"/>
                </a:cubicBezTo>
                <a:cubicBezTo>
                  <a:pt x="5060848" y="3033274"/>
                  <a:pt x="5060945" y="3030499"/>
                  <a:pt x="5069379" y="3030982"/>
                </a:cubicBezTo>
                <a:cubicBezTo>
                  <a:pt x="5069282" y="3033757"/>
                  <a:pt x="5069282" y="3033757"/>
                  <a:pt x="5069282" y="3033757"/>
                </a:cubicBezTo>
                <a:cubicBezTo>
                  <a:pt x="5077813" y="3031464"/>
                  <a:pt x="5086250" y="3031947"/>
                  <a:pt x="5094876" y="3026879"/>
                </a:cubicBezTo>
                <a:cubicBezTo>
                  <a:pt x="5103215" y="3030136"/>
                  <a:pt x="5111651" y="3030620"/>
                  <a:pt x="5119987" y="3033876"/>
                </a:cubicBezTo>
                <a:cubicBezTo>
                  <a:pt x="5120084" y="3031101"/>
                  <a:pt x="5128520" y="3031584"/>
                  <a:pt x="5128616" y="3028810"/>
                </a:cubicBezTo>
                <a:cubicBezTo>
                  <a:pt x="5120181" y="3028326"/>
                  <a:pt x="5120374" y="3022777"/>
                  <a:pt x="5128906" y="3020484"/>
                </a:cubicBezTo>
                <a:cubicBezTo>
                  <a:pt x="5120567" y="3017227"/>
                  <a:pt x="5120665" y="3014452"/>
                  <a:pt x="5112231" y="3013970"/>
                </a:cubicBezTo>
                <a:cubicBezTo>
                  <a:pt x="5112135" y="3016745"/>
                  <a:pt x="5103796" y="3013488"/>
                  <a:pt x="5095264" y="3015780"/>
                </a:cubicBezTo>
                <a:cubicBezTo>
                  <a:pt x="5095264" y="3015780"/>
                  <a:pt x="5095360" y="3013005"/>
                  <a:pt x="5095360" y="3013005"/>
                </a:cubicBezTo>
                <a:cubicBezTo>
                  <a:pt x="5095360" y="3013005"/>
                  <a:pt x="5086830" y="3015298"/>
                  <a:pt x="5086928" y="3012523"/>
                </a:cubicBezTo>
                <a:cubicBezTo>
                  <a:pt x="5095555" y="3007455"/>
                  <a:pt x="5112231" y="3013970"/>
                  <a:pt x="5120858" y="3008902"/>
                </a:cubicBezTo>
                <a:cubicBezTo>
                  <a:pt x="5120762" y="3011677"/>
                  <a:pt x="5129197" y="3012160"/>
                  <a:pt x="5137633" y="3012643"/>
                </a:cubicBezTo>
                <a:cubicBezTo>
                  <a:pt x="5137535" y="3015417"/>
                  <a:pt x="5137535" y="3015417"/>
                  <a:pt x="5137439" y="3018193"/>
                </a:cubicBezTo>
                <a:cubicBezTo>
                  <a:pt x="5145872" y="3018674"/>
                  <a:pt x="5154501" y="3013606"/>
                  <a:pt x="5162744" y="3019640"/>
                </a:cubicBezTo>
                <a:cubicBezTo>
                  <a:pt x="5154406" y="3016383"/>
                  <a:pt x="5154308" y="3019158"/>
                  <a:pt x="5154115" y="3024707"/>
                </a:cubicBezTo>
                <a:cubicBezTo>
                  <a:pt x="5162550" y="3025189"/>
                  <a:pt x="5170983" y="3025672"/>
                  <a:pt x="5171177" y="3020122"/>
                </a:cubicBezTo>
                <a:cubicBezTo>
                  <a:pt x="5179516" y="3023378"/>
                  <a:pt x="5179420" y="3026154"/>
                  <a:pt x="5179322" y="3028929"/>
                </a:cubicBezTo>
                <a:lnTo>
                  <a:pt x="5179813" y="3029051"/>
                </a:lnTo>
                <a:lnTo>
                  <a:pt x="5147020" y="3027175"/>
                </a:lnTo>
                <a:cubicBezTo>
                  <a:pt x="5147020" y="3027175"/>
                  <a:pt x="5138502" y="3029372"/>
                  <a:pt x="5138596" y="3026694"/>
                </a:cubicBezTo>
                <a:cubicBezTo>
                  <a:pt x="5138596" y="3026694"/>
                  <a:pt x="5138502" y="3029372"/>
                  <a:pt x="5138502" y="3029372"/>
                </a:cubicBezTo>
                <a:cubicBezTo>
                  <a:pt x="5138502" y="3029372"/>
                  <a:pt x="5146926" y="3029853"/>
                  <a:pt x="5146926" y="3029853"/>
                </a:cubicBezTo>
                <a:cubicBezTo>
                  <a:pt x="5155351" y="3030335"/>
                  <a:pt x="5155257" y="3033013"/>
                  <a:pt x="5172106" y="3033976"/>
                </a:cubicBezTo>
                <a:lnTo>
                  <a:pt x="5180505" y="3029223"/>
                </a:lnTo>
                <a:lnTo>
                  <a:pt x="5199221" y="3033890"/>
                </a:lnTo>
                <a:cubicBezTo>
                  <a:pt x="5202324" y="3035805"/>
                  <a:pt x="5204385" y="3037313"/>
                  <a:pt x="5212869" y="3036408"/>
                </a:cubicBezTo>
                <a:cubicBezTo>
                  <a:pt x="5221400" y="3034115"/>
                  <a:pt x="5221593" y="3028567"/>
                  <a:pt x="5213353" y="3022534"/>
                </a:cubicBezTo>
                <a:cubicBezTo>
                  <a:pt x="5221884" y="3020242"/>
                  <a:pt x="5205207" y="3013727"/>
                  <a:pt x="5205305" y="3010953"/>
                </a:cubicBezTo>
                <a:cubicBezTo>
                  <a:pt x="5196772" y="3013244"/>
                  <a:pt x="5197062" y="3004920"/>
                  <a:pt x="5188532" y="3007214"/>
                </a:cubicBezTo>
                <a:cubicBezTo>
                  <a:pt x="5188532" y="3007214"/>
                  <a:pt x="5180001" y="3009505"/>
                  <a:pt x="5180001" y="3009505"/>
                </a:cubicBezTo>
                <a:cubicBezTo>
                  <a:pt x="5171662" y="3006248"/>
                  <a:pt x="5171758" y="3003473"/>
                  <a:pt x="5163325" y="3002991"/>
                </a:cubicBezTo>
                <a:cubicBezTo>
                  <a:pt x="5163421" y="3000215"/>
                  <a:pt x="5163421" y="3000215"/>
                  <a:pt x="5163421" y="3000215"/>
                </a:cubicBezTo>
                <a:cubicBezTo>
                  <a:pt x="5171952" y="2997924"/>
                  <a:pt x="5180387" y="2998406"/>
                  <a:pt x="5188822" y="2998888"/>
                </a:cubicBezTo>
                <a:cubicBezTo>
                  <a:pt x="5188726" y="3001663"/>
                  <a:pt x="5188726" y="3001663"/>
                  <a:pt x="5188629" y="3004438"/>
                </a:cubicBezTo>
                <a:cubicBezTo>
                  <a:pt x="5205498" y="3005404"/>
                  <a:pt x="5214224" y="2997561"/>
                  <a:pt x="5205885" y="2994304"/>
                </a:cubicBezTo>
                <a:cubicBezTo>
                  <a:pt x="5180581" y="2992857"/>
                  <a:pt x="5172243" y="2989598"/>
                  <a:pt x="5172533" y="2981274"/>
                </a:cubicBezTo>
                <a:cubicBezTo>
                  <a:pt x="5155567" y="2983084"/>
                  <a:pt x="5155567" y="2983084"/>
                  <a:pt x="5138794" y="2979345"/>
                </a:cubicBezTo>
                <a:cubicBezTo>
                  <a:pt x="5138891" y="2976570"/>
                  <a:pt x="5138987" y="2973796"/>
                  <a:pt x="5130648" y="2970539"/>
                </a:cubicBezTo>
                <a:cubicBezTo>
                  <a:pt x="5113780" y="2969574"/>
                  <a:pt x="5113682" y="2972348"/>
                  <a:pt x="5105247" y="2971865"/>
                </a:cubicBezTo>
                <a:cubicBezTo>
                  <a:pt x="5096715" y="2974157"/>
                  <a:pt x="5104957" y="2980190"/>
                  <a:pt x="5096521" y="2979707"/>
                </a:cubicBezTo>
                <a:cubicBezTo>
                  <a:pt x="5096618" y="2976932"/>
                  <a:pt x="5088186" y="2976450"/>
                  <a:pt x="5088186" y="2976450"/>
                </a:cubicBezTo>
                <a:cubicBezTo>
                  <a:pt x="5088282" y="2973675"/>
                  <a:pt x="5088282" y="2973675"/>
                  <a:pt x="5088282" y="2973675"/>
                </a:cubicBezTo>
                <a:cubicBezTo>
                  <a:pt x="5079846" y="2973193"/>
                  <a:pt x="5079846" y="2973193"/>
                  <a:pt x="5079846" y="2973193"/>
                </a:cubicBezTo>
                <a:cubicBezTo>
                  <a:pt x="5079846" y="2973193"/>
                  <a:pt x="5079750" y="2975967"/>
                  <a:pt x="5079750" y="2975967"/>
                </a:cubicBezTo>
                <a:cubicBezTo>
                  <a:pt x="5079943" y="2970418"/>
                  <a:pt x="5062977" y="2972228"/>
                  <a:pt x="5062977" y="2972228"/>
                </a:cubicBezTo>
                <a:cubicBezTo>
                  <a:pt x="5063170" y="2966679"/>
                  <a:pt x="5063268" y="2963904"/>
                  <a:pt x="5063365" y="2961129"/>
                </a:cubicBezTo>
                <a:cubicBezTo>
                  <a:pt x="5055026" y="2957871"/>
                  <a:pt x="5054832" y="2963422"/>
                  <a:pt x="5046397" y="2962939"/>
                </a:cubicBezTo>
                <a:cubicBezTo>
                  <a:pt x="5046493" y="2960164"/>
                  <a:pt x="5038058" y="2959681"/>
                  <a:pt x="5038154" y="2956906"/>
                </a:cubicBezTo>
                <a:cubicBezTo>
                  <a:pt x="5038252" y="2954132"/>
                  <a:pt x="5038252" y="2954132"/>
                  <a:pt x="5038252" y="2954132"/>
                </a:cubicBezTo>
                <a:cubicBezTo>
                  <a:pt x="5038252" y="2954132"/>
                  <a:pt x="5038252" y="2954132"/>
                  <a:pt x="5038348" y="2951358"/>
                </a:cubicBezTo>
                <a:cubicBezTo>
                  <a:pt x="5038348" y="2951358"/>
                  <a:pt x="5038348" y="2951358"/>
                  <a:pt x="5038445" y="2948583"/>
                </a:cubicBezTo>
                <a:cubicBezTo>
                  <a:pt x="5030012" y="2948100"/>
                  <a:pt x="5030012" y="2948100"/>
                  <a:pt x="5030012" y="2948100"/>
                </a:cubicBezTo>
                <a:cubicBezTo>
                  <a:pt x="5030012" y="2948100"/>
                  <a:pt x="5030012" y="2948100"/>
                  <a:pt x="5030108" y="2945325"/>
                </a:cubicBezTo>
                <a:cubicBezTo>
                  <a:pt x="5038639" y="2943033"/>
                  <a:pt x="5038735" y="2940257"/>
                  <a:pt x="5047170" y="2940740"/>
                </a:cubicBezTo>
                <a:cubicBezTo>
                  <a:pt x="5055607" y="2941223"/>
                  <a:pt x="5064042" y="2941705"/>
                  <a:pt x="5072378" y="2944962"/>
                </a:cubicBezTo>
                <a:cubicBezTo>
                  <a:pt x="5072282" y="2947737"/>
                  <a:pt x="5072282" y="2947737"/>
                  <a:pt x="5072282" y="2947737"/>
                </a:cubicBezTo>
                <a:cubicBezTo>
                  <a:pt x="5072282" y="2947737"/>
                  <a:pt x="5063751" y="2950030"/>
                  <a:pt x="5063751" y="2950030"/>
                </a:cubicBezTo>
                <a:cubicBezTo>
                  <a:pt x="5055316" y="2949548"/>
                  <a:pt x="5055219" y="2952323"/>
                  <a:pt x="5055122" y="2955096"/>
                </a:cubicBezTo>
                <a:cubicBezTo>
                  <a:pt x="5063461" y="2958354"/>
                  <a:pt x="5063558" y="2955580"/>
                  <a:pt x="5072088" y="2953287"/>
                </a:cubicBezTo>
                <a:cubicBezTo>
                  <a:pt x="5072185" y="2950513"/>
                  <a:pt x="5072185" y="2950513"/>
                  <a:pt x="5080717" y="2948220"/>
                </a:cubicBezTo>
                <a:cubicBezTo>
                  <a:pt x="5080717" y="2948220"/>
                  <a:pt x="5089250" y="2945927"/>
                  <a:pt x="5097587" y="2949185"/>
                </a:cubicBezTo>
                <a:cubicBezTo>
                  <a:pt x="5097780" y="2943635"/>
                  <a:pt x="5089346" y="2943152"/>
                  <a:pt x="5097877" y="2940860"/>
                </a:cubicBezTo>
                <a:cubicBezTo>
                  <a:pt x="5097877" y="2940860"/>
                  <a:pt x="5097973" y="2938085"/>
                  <a:pt x="5106409" y="2938568"/>
                </a:cubicBezTo>
                <a:cubicBezTo>
                  <a:pt x="5114748" y="2941825"/>
                  <a:pt x="5106215" y="2944117"/>
                  <a:pt x="5106119" y="2946892"/>
                </a:cubicBezTo>
                <a:cubicBezTo>
                  <a:pt x="5131424" y="2948340"/>
                  <a:pt x="5147905" y="2960403"/>
                  <a:pt x="5173209" y="2961851"/>
                </a:cubicBezTo>
                <a:cubicBezTo>
                  <a:pt x="5173500" y="2953526"/>
                  <a:pt x="5156824" y="2947012"/>
                  <a:pt x="5148486" y="2943755"/>
                </a:cubicBezTo>
                <a:cubicBezTo>
                  <a:pt x="5157115" y="2938688"/>
                  <a:pt x="5173790" y="2945202"/>
                  <a:pt x="5182226" y="2945684"/>
                </a:cubicBezTo>
                <a:cubicBezTo>
                  <a:pt x="5182516" y="2937360"/>
                  <a:pt x="5173984" y="2939652"/>
                  <a:pt x="5174371" y="2928553"/>
                </a:cubicBezTo>
                <a:cubicBezTo>
                  <a:pt x="5182709" y="2931810"/>
                  <a:pt x="5191048" y="2935067"/>
                  <a:pt x="5199385" y="2938325"/>
                </a:cubicBezTo>
                <a:cubicBezTo>
                  <a:pt x="5199385" y="2938325"/>
                  <a:pt x="5207821" y="2938807"/>
                  <a:pt x="5207821" y="2938807"/>
                </a:cubicBezTo>
                <a:cubicBezTo>
                  <a:pt x="5216160" y="2942064"/>
                  <a:pt x="5207723" y="2941582"/>
                  <a:pt x="5216160" y="2942064"/>
                </a:cubicBezTo>
                <a:cubicBezTo>
                  <a:pt x="5224593" y="2942548"/>
                  <a:pt x="5224690" y="2939772"/>
                  <a:pt x="5233028" y="2943029"/>
                </a:cubicBezTo>
                <a:cubicBezTo>
                  <a:pt x="5224787" y="2936997"/>
                  <a:pt x="5208014" y="2933257"/>
                  <a:pt x="5216740" y="2925416"/>
                </a:cubicBezTo>
                <a:cubicBezTo>
                  <a:pt x="5216837" y="2922640"/>
                  <a:pt x="5208304" y="2924933"/>
                  <a:pt x="5208499" y="2919384"/>
                </a:cubicBezTo>
                <a:cubicBezTo>
                  <a:pt x="5216933" y="2919865"/>
                  <a:pt x="5233706" y="2923606"/>
                  <a:pt x="5233899" y="2918055"/>
                </a:cubicBezTo>
                <a:cubicBezTo>
                  <a:pt x="5233803" y="2920830"/>
                  <a:pt x="5242141" y="2924088"/>
                  <a:pt x="5242141" y="2924088"/>
                </a:cubicBezTo>
                <a:cubicBezTo>
                  <a:pt x="5259204" y="2919503"/>
                  <a:pt x="5242721" y="2907439"/>
                  <a:pt x="5259785" y="2902854"/>
                </a:cubicBezTo>
                <a:cubicBezTo>
                  <a:pt x="5268221" y="2903336"/>
                  <a:pt x="5276557" y="2906594"/>
                  <a:pt x="5284896" y="2909851"/>
                </a:cubicBezTo>
                <a:cubicBezTo>
                  <a:pt x="5284992" y="2907076"/>
                  <a:pt x="5285089" y="2904301"/>
                  <a:pt x="5285089" y="2904301"/>
                </a:cubicBezTo>
                <a:cubicBezTo>
                  <a:pt x="5293621" y="2902009"/>
                  <a:pt x="5301960" y="2905266"/>
                  <a:pt x="5302057" y="2902491"/>
                </a:cubicBezTo>
                <a:cubicBezTo>
                  <a:pt x="5293621" y="2902009"/>
                  <a:pt x="5302154" y="2899718"/>
                  <a:pt x="5302250" y="2896943"/>
                </a:cubicBezTo>
                <a:cubicBezTo>
                  <a:pt x="5302347" y="2894168"/>
                  <a:pt x="5310781" y="2894649"/>
                  <a:pt x="5310975" y="2889100"/>
                </a:cubicBezTo>
                <a:cubicBezTo>
                  <a:pt x="5310975" y="2889100"/>
                  <a:pt x="5311072" y="2886325"/>
                  <a:pt x="5311072" y="2886325"/>
                </a:cubicBezTo>
                <a:cubicBezTo>
                  <a:pt x="5302638" y="2885842"/>
                  <a:pt x="5294202" y="2885361"/>
                  <a:pt x="5294396" y="2879810"/>
                </a:cubicBezTo>
                <a:cubicBezTo>
                  <a:pt x="5260656" y="2877881"/>
                  <a:pt x="5268607" y="2892238"/>
                  <a:pt x="5243206" y="2893565"/>
                </a:cubicBezTo>
                <a:cubicBezTo>
                  <a:pt x="5242916" y="2901889"/>
                  <a:pt x="5242721" y="2907439"/>
                  <a:pt x="5225754" y="2909249"/>
                </a:cubicBezTo>
                <a:cubicBezTo>
                  <a:pt x="5225851" y="2906474"/>
                  <a:pt x="5225851" y="2906474"/>
                  <a:pt x="5226044" y="2900925"/>
                </a:cubicBezTo>
                <a:cubicBezTo>
                  <a:pt x="5217611" y="2900441"/>
                  <a:pt x="5217514" y="2903217"/>
                  <a:pt x="5217611" y="2900441"/>
                </a:cubicBezTo>
                <a:cubicBezTo>
                  <a:pt x="5217708" y="2897667"/>
                  <a:pt x="5209466" y="2891635"/>
                  <a:pt x="5209660" y="2886085"/>
                </a:cubicBezTo>
                <a:cubicBezTo>
                  <a:pt x="5192790" y="2885121"/>
                  <a:pt x="5192500" y="2893445"/>
                  <a:pt x="5175629" y="2892480"/>
                </a:cubicBezTo>
                <a:cubicBezTo>
                  <a:pt x="5175823" y="2886931"/>
                  <a:pt x="5167485" y="2883674"/>
                  <a:pt x="5167583" y="2880898"/>
                </a:cubicBezTo>
                <a:cubicBezTo>
                  <a:pt x="5159148" y="2880417"/>
                  <a:pt x="5159148" y="2880417"/>
                  <a:pt x="5150808" y="2877159"/>
                </a:cubicBezTo>
                <a:cubicBezTo>
                  <a:pt x="5142278" y="2879451"/>
                  <a:pt x="5142181" y="2882226"/>
                  <a:pt x="5133746" y="2881744"/>
                </a:cubicBezTo>
                <a:cubicBezTo>
                  <a:pt x="5133842" y="2878969"/>
                  <a:pt x="5125504" y="2875711"/>
                  <a:pt x="5125601" y="2872938"/>
                </a:cubicBezTo>
                <a:cubicBezTo>
                  <a:pt x="5117264" y="2869680"/>
                  <a:pt x="5117264" y="2869680"/>
                  <a:pt x="5117361" y="2866905"/>
                </a:cubicBezTo>
                <a:cubicBezTo>
                  <a:pt x="5125794" y="2867387"/>
                  <a:pt x="5125891" y="2864613"/>
                  <a:pt x="5125988" y="2861837"/>
                </a:cubicBezTo>
                <a:cubicBezTo>
                  <a:pt x="5109215" y="2858097"/>
                  <a:pt x="5100586" y="2863166"/>
                  <a:pt x="5092152" y="2862682"/>
                </a:cubicBezTo>
                <a:cubicBezTo>
                  <a:pt x="5074895" y="2872816"/>
                  <a:pt x="5075186" y="2864492"/>
                  <a:pt x="5066945" y="2858461"/>
                </a:cubicBezTo>
                <a:cubicBezTo>
                  <a:pt x="5058510" y="2857978"/>
                  <a:pt x="5058413" y="2860753"/>
                  <a:pt x="5049881" y="2863045"/>
                </a:cubicBezTo>
                <a:cubicBezTo>
                  <a:pt x="5049977" y="2860271"/>
                  <a:pt x="5041542" y="2859788"/>
                  <a:pt x="5041638" y="2857014"/>
                </a:cubicBezTo>
                <a:cubicBezTo>
                  <a:pt x="5033302" y="2853757"/>
                  <a:pt x="5041445" y="2862563"/>
                  <a:pt x="5033011" y="2862081"/>
                </a:cubicBezTo>
                <a:cubicBezTo>
                  <a:pt x="5024577" y="2861598"/>
                  <a:pt x="5024673" y="2858824"/>
                  <a:pt x="5007803" y="2857858"/>
                </a:cubicBezTo>
                <a:cubicBezTo>
                  <a:pt x="5016431" y="2852792"/>
                  <a:pt x="4999658" y="2849053"/>
                  <a:pt x="4999755" y="2846277"/>
                </a:cubicBezTo>
                <a:cubicBezTo>
                  <a:pt x="4991319" y="2845795"/>
                  <a:pt x="4991319" y="2845795"/>
                  <a:pt x="4982887" y="2845312"/>
                </a:cubicBezTo>
                <a:close/>
                <a:moveTo>
                  <a:pt x="460765" y="2842075"/>
                </a:moveTo>
                <a:cubicBezTo>
                  <a:pt x="460765" y="2842075"/>
                  <a:pt x="453454" y="2844273"/>
                  <a:pt x="453454" y="2844273"/>
                </a:cubicBezTo>
                <a:cubicBezTo>
                  <a:pt x="453454" y="2844273"/>
                  <a:pt x="454383" y="2847039"/>
                  <a:pt x="454383" y="2847039"/>
                </a:cubicBezTo>
                <a:cubicBezTo>
                  <a:pt x="454383" y="2847039"/>
                  <a:pt x="461694" y="2844842"/>
                  <a:pt x="461694" y="2844842"/>
                </a:cubicBezTo>
                <a:cubicBezTo>
                  <a:pt x="461694" y="2844842"/>
                  <a:pt x="460765" y="2842075"/>
                  <a:pt x="460765" y="2842075"/>
                </a:cubicBezTo>
                <a:close/>
                <a:moveTo>
                  <a:pt x="9668472" y="2838626"/>
                </a:moveTo>
                <a:cubicBezTo>
                  <a:pt x="9668384" y="2841136"/>
                  <a:pt x="9668384" y="2841136"/>
                  <a:pt x="9668298" y="2843647"/>
                </a:cubicBezTo>
                <a:cubicBezTo>
                  <a:pt x="9672810" y="2843906"/>
                  <a:pt x="9675067" y="2844034"/>
                  <a:pt x="9676207" y="2843785"/>
                </a:cubicBezTo>
                <a:cubicBezTo>
                  <a:pt x="9677346" y="2843536"/>
                  <a:pt x="9677367" y="2842908"/>
                  <a:pt x="9677411" y="2841653"/>
                </a:cubicBezTo>
                <a:cubicBezTo>
                  <a:pt x="9677411" y="2841653"/>
                  <a:pt x="9677411" y="2841653"/>
                  <a:pt x="9668472" y="2838626"/>
                </a:cubicBezTo>
                <a:close/>
                <a:moveTo>
                  <a:pt x="4958249" y="2838626"/>
                </a:moveTo>
                <a:cubicBezTo>
                  <a:pt x="4958161" y="2841136"/>
                  <a:pt x="4958161" y="2841136"/>
                  <a:pt x="4958074" y="2843647"/>
                </a:cubicBezTo>
                <a:cubicBezTo>
                  <a:pt x="4962587" y="2843906"/>
                  <a:pt x="4964844" y="2844034"/>
                  <a:pt x="4965983" y="2843785"/>
                </a:cubicBezTo>
                <a:cubicBezTo>
                  <a:pt x="4967122" y="2843536"/>
                  <a:pt x="4967144" y="2842908"/>
                  <a:pt x="4967187" y="2841653"/>
                </a:cubicBezTo>
                <a:cubicBezTo>
                  <a:pt x="4967187" y="2841653"/>
                  <a:pt x="4967187" y="2841653"/>
                  <a:pt x="4958249" y="2838626"/>
                </a:cubicBezTo>
                <a:close/>
                <a:moveTo>
                  <a:pt x="10021957" y="2833689"/>
                </a:moveTo>
                <a:cubicBezTo>
                  <a:pt x="10013341" y="2838731"/>
                  <a:pt x="9996685" y="2832244"/>
                  <a:pt x="9996588" y="2835005"/>
                </a:cubicBezTo>
                <a:cubicBezTo>
                  <a:pt x="10005013" y="2835487"/>
                  <a:pt x="9988069" y="2837286"/>
                  <a:pt x="9996396" y="2840528"/>
                </a:cubicBezTo>
                <a:cubicBezTo>
                  <a:pt x="10000584" y="2841460"/>
                  <a:pt x="10004784" y="2842046"/>
                  <a:pt x="10008601" y="2842264"/>
                </a:cubicBezTo>
                <a:cubicBezTo>
                  <a:pt x="10012419" y="2842482"/>
                  <a:pt x="10015852" y="2842332"/>
                  <a:pt x="10018509" y="2841792"/>
                </a:cubicBezTo>
                <a:cubicBezTo>
                  <a:pt x="10023822" y="2840713"/>
                  <a:pt x="10026025" y="2838072"/>
                  <a:pt x="10021957" y="2833689"/>
                </a:cubicBezTo>
                <a:close/>
                <a:moveTo>
                  <a:pt x="5311733" y="2833689"/>
                </a:moveTo>
                <a:cubicBezTo>
                  <a:pt x="5303117" y="2838731"/>
                  <a:pt x="5286461" y="2832244"/>
                  <a:pt x="5286364" y="2835005"/>
                </a:cubicBezTo>
                <a:cubicBezTo>
                  <a:pt x="5294789" y="2835487"/>
                  <a:pt x="5277845" y="2837286"/>
                  <a:pt x="5286172" y="2840528"/>
                </a:cubicBezTo>
                <a:cubicBezTo>
                  <a:pt x="5290360" y="2841460"/>
                  <a:pt x="5294561" y="2842046"/>
                  <a:pt x="5298378" y="2842264"/>
                </a:cubicBezTo>
                <a:cubicBezTo>
                  <a:pt x="5302195" y="2842482"/>
                  <a:pt x="5305629" y="2842332"/>
                  <a:pt x="5308286" y="2841792"/>
                </a:cubicBezTo>
                <a:cubicBezTo>
                  <a:pt x="5313599" y="2840713"/>
                  <a:pt x="5315801" y="2838072"/>
                  <a:pt x="5311733" y="2833689"/>
                </a:cubicBezTo>
                <a:close/>
                <a:moveTo>
                  <a:pt x="9542110" y="2831398"/>
                </a:moveTo>
                <a:cubicBezTo>
                  <a:pt x="9542110" y="2831398"/>
                  <a:pt x="9542110" y="2831398"/>
                  <a:pt x="9542006" y="2834411"/>
                </a:cubicBezTo>
                <a:cubicBezTo>
                  <a:pt x="9542006" y="2834411"/>
                  <a:pt x="9551032" y="2834927"/>
                  <a:pt x="9551032" y="2834927"/>
                </a:cubicBezTo>
                <a:cubicBezTo>
                  <a:pt x="9542006" y="2834411"/>
                  <a:pt x="9542110" y="2831398"/>
                  <a:pt x="9542110" y="2831398"/>
                </a:cubicBezTo>
                <a:close/>
                <a:moveTo>
                  <a:pt x="4831887" y="2831398"/>
                </a:moveTo>
                <a:cubicBezTo>
                  <a:pt x="4831887" y="2831398"/>
                  <a:pt x="4831887" y="2831398"/>
                  <a:pt x="4831782" y="2834411"/>
                </a:cubicBezTo>
                <a:cubicBezTo>
                  <a:pt x="4831782" y="2834411"/>
                  <a:pt x="4840809" y="2834927"/>
                  <a:pt x="4840809" y="2834927"/>
                </a:cubicBezTo>
                <a:cubicBezTo>
                  <a:pt x="4831782" y="2834411"/>
                  <a:pt x="4831887" y="2831398"/>
                  <a:pt x="4831887" y="2831398"/>
                </a:cubicBezTo>
                <a:close/>
                <a:moveTo>
                  <a:pt x="10039688" y="2826655"/>
                </a:moveTo>
                <a:cubicBezTo>
                  <a:pt x="10030568" y="2828817"/>
                  <a:pt x="10030568" y="2828817"/>
                  <a:pt x="10030475" y="2831494"/>
                </a:cubicBezTo>
                <a:cubicBezTo>
                  <a:pt x="10030381" y="2834172"/>
                  <a:pt x="10030381" y="2834172"/>
                  <a:pt x="10039407" y="2834688"/>
                </a:cubicBezTo>
                <a:cubicBezTo>
                  <a:pt x="10039501" y="2832010"/>
                  <a:pt x="10039595" y="2829332"/>
                  <a:pt x="10039688" y="2826655"/>
                </a:cubicBezTo>
                <a:close/>
                <a:moveTo>
                  <a:pt x="5329465" y="2826655"/>
                </a:moveTo>
                <a:cubicBezTo>
                  <a:pt x="5320345" y="2828817"/>
                  <a:pt x="5320345" y="2828817"/>
                  <a:pt x="5320251" y="2831494"/>
                </a:cubicBezTo>
                <a:cubicBezTo>
                  <a:pt x="5320157" y="2834172"/>
                  <a:pt x="5320157" y="2834172"/>
                  <a:pt x="5329184" y="2834688"/>
                </a:cubicBezTo>
                <a:cubicBezTo>
                  <a:pt x="5329277" y="2832010"/>
                  <a:pt x="5329371" y="2829332"/>
                  <a:pt x="5329465" y="2826655"/>
                </a:cubicBezTo>
                <a:close/>
                <a:moveTo>
                  <a:pt x="9542321" y="2825375"/>
                </a:moveTo>
                <a:cubicBezTo>
                  <a:pt x="9542321" y="2825375"/>
                  <a:pt x="9542216" y="2828387"/>
                  <a:pt x="9542216" y="2828387"/>
                </a:cubicBezTo>
                <a:cubicBezTo>
                  <a:pt x="9551242" y="2828903"/>
                  <a:pt x="9551242" y="2828903"/>
                  <a:pt x="9551242" y="2828903"/>
                </a:cubicBezTo>
                <a:cubicBezTo>
                  <a:pt x="9551242" y="2828903"/>
                  <a:pt x="9551348" y="2825891"/>
                  <a:pt x="9551348" y="2825891"/>
                </a:cubicBezTo>
                <a:cubicBezTo>
                  <a:pt x="9542321" y="2825375"/>
                  <a:pt x="9542321" y="2825375"/>
                  <a:pt x="9542321" y="2825375"/>
                </a:cubicBezTo>
                <a:close/>
                <a:moveTo>
                  <a:pt x="4832097" y="2825375"/>
                </a:moveTo>
                <a:cubicBezTo>
                  <a:pt x="4832097" y="2825375"/>
                  <a:pt x="4831992" y="2828387"/>
                  <a:pt x="4831992" y="2828387"/>
                </a:cubicBezTo>
                <a:cubicBezTo>
                  <a:pt x="4841019" y="2828903"/>
                  <a:pt x="4841019" y="2828903"/>
                  <a:pt x="4841019" y="2828903"/>
                </a:cubicBezTo>
                <a:cubicBezTo>
                  <a:pt x="4841019" y="2828903"/>
                  <a:pt x="4841124" y="2825891"/>
                  <a:pt x="4841124" y="2825891"/>
                </a:cubicBezTo>
                <a:cubicBezTo>
                  <a:pt x="4832097" y="2825375"/>
                  <a:pt x="4832097" y="2825375"/>
                  <a:pt x="4832097" y="2825375"/>
                </a:cubicBezTo>
                <a:close/>
                <a:moveTo>
                  <a:pt x="10151391" y="2821976"/>
                </a:moveTo>
                <a:lnTo>
                  <a:pt x="10142295" y="2823467"/>
                </a:lnTo>
                <a:cubicBezTo>
                  <a:pt x="10151321" y="2823984"/>
                  <a:pt x="10151321" y="2823984"/>
                  <a:pt x="10151321" y="2823984"/>
                </a:cubicBezTo>
                <a:cubicBezTo>
                  <a:pt x="10151391" y="2821976"/>
                  <a:pt x="10151391" y="2821976"/>
                  <a:pt x="10151391" y="2821976"/>
                </a:cubicBezTo>
                <a:close/>
                <a:moveTo>
                  <a:pt x="5441168" y="2821976"/>
                </a:moveTo>
                <a:lnTo>
                  <a:pt x="5432071" y="2823467"/>
                </a:lnTo>
                <a:cubicBezTo>
                  <a:pt x="5441098" y="2823984"/>
                  <a:pt x="5441098" y="2823984"/>
                  <a:pt x="5441098" y="2823984"/>
                </a:cubicBezTo>
                <a:cubicBezTo>
                  <a:pt x="5441168" y="2821976"/>
                  <a:pt x="5441168" y="2821976"/>
                  <a:pt x="5441168" y="2821976"/>
                </a:cubicBezTo>
                <a:close/>
                <a:moveTo>
                  <a:pt x="9533471" y="2819837"/>
                </a:moveTo>
                <a:cubicBezTo>
                  <a:pt x="9533401" y="2821846"/>
                  <a:pt x="9533401" y="2821846"/>
                  <a:pt x="9533401" y="2821846"/>
                </a:cubicBezTo>
                <a:cubicBezTo>
                  <a:pt x="9542428" y="2822362"/>
                  <a:pt x="9542428" y="2822362"/>
                  <a:pt x="9542428" y="2822362"/>
                </a:cubicBezTo>
                <a:cubicBezTo>
                  <a:pt x="9542428" y="2822362"/>
                  <a:pt x="9542428" y="2822362"/>
                  <a:pt x="9542498" y="2820353"/>
                </a:cubicBezTo>
                <a:cubicBezTo>
                  <a:pt x="9542498" y="2820353"/>
                  <a:pt x="9542498" y="2820353"/>
                  <a:pt x="9533471" y="2819837"/>
                </a:cubicBezTo>
                <a:close/>
                <a:moveTo>
                  <a:pt x="4823248" y="2819837"/>
                </a:moveTo>
                <a:cubicBezTo>
                  <a:pt x="4823178" y="2821846"/>
                  <a:pt x="4823178" y="2821846"/>
                  <a:pt x="4823178" y="2821846"/>
                </a:cubicBezTo>
                <a:cubicBezTo>
                  <a:pt x="4832204" y="2822362"/>
                  <a:pt x="4832204" y="2822362"/>
                  <a:pt x="4832204" y="2822362"/>
                </a:cubicBezTo>
                <a:cubicBezTo>
                  <a:pt x="4832204" y="2822362"/>
                  <a:pt x="4832204" y="2822362"/>
                  <a:pt x="4832274" y="2820353"/>
                </a:cubicBezTo>
                <a:cubicBezTo>
                  <a:pt x="4832274" y="2820353"/>
                  <a:pt x="4832274" y="2820353"/>
                  <a:pt x="4823248" y="2819837"/>
                </a:cubicBezTo>
                <a:close/>
                <a:moveTo>
                  <a:pt x="9491351" y="2817428"/>
                </a:moveTo>
                <a:cubicBezTo>
                  <a:pt x="9491307" y="2818683"/>
                  <a:pt x="9489027" y="2819181"/>
                  <a:pt x="9487879" y="2819745"/>
                </a:cubicBezTo>
                <a:cubicBezTo>
                  <a:pt x="9486729" y="2820308"/>
                  <a:pt x="9486707" y="2820936"/>
                  <a:pt x="9491175" y="2822449"/>
                </a:cubicBezTo>
                <a:cubicBezTo>
                  <a:pt x="9491175" y="2822449"/>
                  <a:pt x="9500287" y="2820455"/>
                  <a:pt x="9491351" y="2817428"/>
                </a:cubicBezTo>
                <a:close/>
                <a:moveTo>
                  <a:pt x="4781127" y="2817428"/>
                </a:moveTo>
                <a:cubicBezTo>
                  <a:pt x="4781084" y="2818683"/>
                  <a:pt x="4778804" y="2819181"/>
                  <a:pt x="4777655" y="2819745"/>
                </a:cubicBezTo>
                <a:cubicBezTo>
                  <a:pt x="4776506" y="2820308"/>
                  <a:pt x="4776484" y="2820936"/>
                  <a:pt x="4780951" y="2822449"/>
                </a:cubicBezTo>
                <a:cubicBezTo>
                  <a:pt x="4780951" y="2822449"/>
                  <a:pt x="4790064" y="2820455"/>
                  <a:pt x="4781127" y="2817428"/>
                </a:cubicBezTo>
                <a:close/>
                <a:moveTo>
                  <a:pt x="9508755" y="2815405"/>
                </a:moveTo>
                <a:cubicBezTo>
                  <a:pt x="9504522" y="2817893"/>
                  <a:pt x="9502289" y="2822545"/>
                  <a:pt x="9504238" y="2826070"/>
                </a:cubicBezTo>
                <a:cubicBezTo>
                  <a:pt x="9505213" y="2827833"/>
                  <a:pt x="9507235" y="2829314"/>
                  <a:pt x="9510574" y="2830103"/>
                </a:cubicBezTo>
                <a:cubicBezTo>
                  <a:pt x="9513915" y="2830891"/>
                  <a:pt x="9518574" y="2830986"/>
                  <a:pt x="9524827" y="2829979"/>
                </a:cubicBezTo>
                <a:cubicBezTo>
                  <a:pt x="9533291" y="2825001"/>
                  <a:pt x="9533481" y="2819549"/>
                  <a:pt x="9517029" y="2815877"/>
                </a:cubicBezTo>
                <a:cubicBezTo>
                  <a:pt x="9517029" y="2815877"/>
                  <a:pt x="9517029" y="2815877"/>
                  <a:pt x="9508755" y="2815405"/>
                </a:cubicBezTo>
                <a:close/>
                <a:moveTo>
                  <a:pt x="4798531" y="2815405"/>
                </a:moveTo>
                <a:cubicBezTo>
                  <a:pt x="4794298" y="2817893"/>
                  <a:pt x="4792065" y="2822545"/>
                  <a:pt x="4794015" y="2826070"/>
                </a:cubicBezTo>
                <a:cubicBezTo>
                  <a:pt x="4794990" y="2827833"/>
                  <a:pt x="4797011" y="2829314"/>
                  <a:pt x="4800351" y="2830103"/>
                </a:cubicBezTo>
                <a:cubicBezTo>
                  <a:pt x="4803692" y="2830891"/>
                  <a:pt x="4808350" y="2830986"/>
                  <a:pt x="4814603" y="2829979"/>
                </a:cubicBezTo>
                <a:cubicBezTo>
                  <a:pt x="4823068" y="2825001"/>
                  <a:pt x="4823258" y="2819549"/>
                  <a:pt x="4806806" y="2815877"/>
                </a:cubicBezTo>
                <a:cubicBezTo>
                  <a:pt x="4806806" y="2815877"/>
                  <a:pt x="4806806" y="2815877"/>
                  <a:pt x="4798531" y="2815405"/>
                </a:cubicBezTo>
                <a:close/>
                <a:moveTo>
                  <a:pt x="9439703" y="2814474"/>
                </a:moveTo>
                <a:cubicBezTo>
                  <a:pt x="9439606" y="2817235"/>
                  <a:pt x="9439414" y="2822758"/>
                  <a:pt x="9439317" y="2825519"/>
                </a:cubicBezTo>
                <a:cubicBezTo>
                  <a:pt x="9439317" y="2825519"/>
                  <a:pt x="9439221" y="2828281"/>
                  <a:pt x="9439221" y="2828281"/>
                </a:cubicBezTo>
                <a:cubicBezTo>
                  <a:pt x="9439125" y="2831043"/>
                  <a:pt x="9447649" y="2831530"/>
                  <a:pt x="9447553" y="2834292"/>
                </a:cubicBezTo>
                <a:cubicBezTo>
                  <a:pt x="9439028" y="2833805"/>
                  <a:pt x="9439028" y="2833805"/>
                  <a:pt x="9439028" y="2833805"/>
                </a:cubicBezTo>
                <a:cubicBezTo>
                  <a:pt x="9430311" y="2838839"/>
                  <a:pt x="9455885" y="2840302"/>
                  <a:pt x="9447071" y="2848098"/>
                </a:cubicBezTo>
                <a:cubicBezTo>
                  <a:pt x="9464217" y="2846312"/>
                  <a:pt x="9472935" y="2841277"/>
                  <a:pt x="9481556" y="2839003"/>
                </a:cubicBezTo>
                <a:cubicBezTo>
                  <a:pt x="9473030" y="2838515"/>
                  <a:pt x="9473223" y="2832993"/>
                  <a:pt x="9464698" y="2832505"/>
                </a:cubicBezTo>
                <a:cubicBezTo>
                  <a:pt x="9464795" y="2829744"/>
                  <a:pt x="9473319" y="2830231"/>
                  <a:pt x="9473416" y="2827470"/>
                </a:cubicBezTo>
                <a:cubicBezTo>
                  <a:pt x="9473416" y="2827470"/>
                  <a:pt x="9473416" y="2827470"/>
                  <a:pt x="9473512" y="2824708"/>
                </a:cubicBezTo>
                <a:cubicBezTo>
                  <a:pt x="9473512" y="2824708"/>
                  <a:pt x="9473608" y="2821947"/>
                  <a:pt x="9473608" y="2821947"/>
                </a:cubicBezTo>
                <a:cubicBezTo>
                  <a:pt x="9465181" y="2818698"/>
                  <a:pt x="9448131" y="2817722"/>
                  <a:pt x="9439703" y="2814474"/>
                </a:cubicBezTo>
                <a:close/>
                <a:moveTo>
                  <a:pt x="4729479" y="2814474"/>
                </a:moveTo>
                <a:cubicBezTo>
                  <a:pt x="4729383" y="2817235"/>
                  <a:pt x="4729190" y="2822758"/>
                  <a:pt x="4729094" y="2825519"/>
                </a:cubicBezTo>
                <a:cubicBezTo>
                  <a:pt x="4729094" y="2825519"/>
                  <a:pt x="4728998" y="2828281"/>
                  <a:pt x="4728998" y="2828281"/>
                </a:cubicBezTo>
                <a:cubicBezTo>
                  <a:pt x="4728901" y="2831043"/>
                  <a:pt x="4737426" y="2831530"/>
                  <a:pt x="4737329" y="2834292"/>
                </a:cubicBezTo>
                <a:cubicBezTo>
                  <a:pt x="4728805" y="2833805"/>
                  <a:pt x="4728805" y="2833805"/>
                  <a:pt x="4728805" y="2833805"/>
                </a:cubicBezTo>
                <a:cubicBezTo>
                  <a:pt x="4720088" y="2838839"/>
                  <a:pt x="4745661" y="2840302"/>
                  <a:pt x="4736848" y="2848098"/>
                </a:cubicBezTo>
                <a:cubicBezTo>
                  <a:pt x="4753993" y="2846312"/>
                  <a:pt x="4762711" y="2841277"/>
                  <a:pt x="4771332" y="2839003"/>
                </a:cubicBezTo>
                <a:cubicBezTo>
                  <a:pt x="4762807" y="2838515"/>
                  <a:pt x="4763000" y="2832993"/>
                  <a:pt x="4754475" y="2832505"/>
                </a:cubicBezTo>
                <a:cubicBezTo>
                  <a:pt x="4754571" y="2829744"/>
                  <a:pt x="4763096" y="2830231"/>
                  <a:pt x="4763192" y="2827470"/>
                </a:cubicBezTo>
                <a:cubicBezTo>
                  <a:pt x="4763192" y="2827470"/>
                  <a:pt x="4763192" y="2827470"/>
                  <a:pt x="4763289" y="2824708"/>
                </a:cubicBezTo>
                <a:cubicBezTo>
                  <a:pt x="4763289" y="2824708"/>
                  <a:pt x="4763385" y="2821947"/>
                  <a:pt x="4763385" y="2821947"/>
                </a:cubicBezTo>
                <a:cubicBezTo>
                  <a:pt x="4754957" y="2818698"/>
                  <a:pt x="4737907" y="2817722"/>
                  <a:pt x="4729479" y="2814474"/>
                </a:cubicBezTo>
                <a:close/>
                <a:moveTo>
                  <a:pt x="3140746" y="2809015"/>
                </a:moveTo>
                <a:cubicBezTo>
                  <a:pt x="3140746" y="2809015"/>
                  <a:pt x="3137024" y="2811678"/>
                  <a:pt x="3135011" y="2813565"/>
                </a:cubicBezTo>
                <a:cubicBezTo>
                  <a:pt x="3134007" y="2814509"/>
                  <a:pt x="3133429" y="2815258"/>
                  <a:pt x="3133961" y="2815386"/>
                </a:cubicBezTo>
                <a:cubicBezTo>
                  <a:pt x="3134492" y="2815513"/>
                  <a:pt x="3136130" y="2815016"/>
                  <a:pt x="3139556" y="2813467"/>
                </a:cubicBezTo>
                <a:cubicBezTo>
                  <a:pt x="3139556" y="2813467"/>
                  <a:pt x="3140746" y="2809015"/>
                  <a:pt x="3140746" y="2809015"/>
                </a:cubicBezTo>
                <a:close/>
                <a:moveTo>
                  <a:pt x="9989103" y="2803985"/>
                </a:moveTo>
                <a:cubicBezTo>
                  <a:pt x="9986960" y="2804208"/>
                  <a:pt x="9986936" y="2804898"/>
                  <a:pt x="9991150" y="2806523"/>
                </a:cubicBezTo>
                <a:cubicBezTo>
                  <a:pt x="9999674" y="2807010"/>
                  <a:pt x="9982433" y="2811557"/>
                  <a:pt x="9973811" y="2813832"/>
                </a:cubicBezTo>
                <a:cubicBezTo>
                  <a:pt x="9982240" y="2817082"/>
                  <a:pt x="9990764" y="2817569"/>
                  <a:pt x="9999386" y="2815295"/>
                </a:cubicBezTo>
                <a:cubicBezTo>
                  <a:pt x="10007911" y="2815782"/>
                  <a:pt x="10007911" y="2815782"/>
                  <a:pt x="10007911" y="2815782"/>
                </a:cubicBezTo>
                <a:cubicBezTo>
                  <a:pt x="10007911" y="2815782"/>
                  <a:pt x="10007813" y="2818543"/>
                  <a:pt x="10007813" y="2818543"/>
                </a:cubicBezTo>
                <a:cubicBezTo>
                  <a:pt x="10007717" y="2821305"/>
                  <a:pt x="9990764" y="2817569"/>
                  <a:pt x="9990572" y="2823092"/>
                </a:cubicBezTo>
                <a:cubicBezTo>
                  <a:pt x="9994834" y="2823334"/>
                  <a:pt x="9999073" y="2824269"/>
                  <a:pt x="10003322" y="2824857"/>
                </a:cubicBezTo>
                <a:cubicBezTo>
                  <a:pt x="10007573" y="2825447"/>
                  <a:pt x="10011836" y="2825691"/>
                  <a:pt x="10016146" y="2824554"/>
                </a:cubicBezTo>
                <a:cubicBezTo>
                  <a:pt x="10016242" y="2821792"/>
                  <a:pt x="10024863" y="2819519"/>
                  <a:pt x="10024959" y="2816757"/>
                </a:cubicBezTo>
                <a:cubicBezTo>
                  <a:pt x="10016434" y="2816270"/>
                  <a:pt x="10016434" y="2816270"/>
                  <a:pt x="10016434" y="2816270"/>
                </a:cubicBezTo>
                <a:cubicBezTo>
                  <a:pt x="10008005" y="2813020"/>
                  <a:pt x="10008005" y="2813020"/>
                  <a:pt x="9999481" y="2812533"/>
                </a:cubicBezTo>
                <a:cubicBezTo>
                  <a:pt x="9999579" y="2809771"/>
                  <a:pt x="10008103" y="2810258"/>
                  <a:pt x="10008199" y="2807498"/>
                </a:cubicBezTo>
                <a:cubicBezTo>
                  <a:pt x="9999674" y="2807010"/>
                  <a:pt x="9999771" y="2804248"/>
                  <a:pt x="9999771" y="2804248"/>
                </a:cubicBezTo>
                <a:cubicBezTo>
                  <a:pt x="9995509" y="2804005"/>
                  <a:pt x="9991247" y="2803761"/>
                  <a:pt x="9989103" y="2803985"/>
                </a:cubicBezTo>
                <a:close/>
                <a:moveTo>
                  <a:pt x="5278880" y="2803985"/>
                </a:moveTo>
                <a:cubicBezTo>
                  <a:pt x="5276737" y="2804208"/>
                  <a:pt x="5276713" y="2804898"/>
                  <a:pt x="5280926" y="2806523"/>
                </a:cubicBezTo>
                <a:cubicBezTo>
                  <a:pt x="5289451" y="2807010"/>
                  <a:pt x="5272210" y="2811557"/>
                  <a:pt x="5263588" y="2813832"/>
                </a:cubicBezTo>
                <a:cubicBezTo>
                  <a:pt x="5272016" y="2817082"/>
                  <a:pt x="5280541" y="2817569"/>
                  <a:pt x="5289163" y="2815295"/>
                </a:cubicBezTo>
                <a:cubicBezTo>
                  <a:pt x="5297687" y="2815782"/>
                  <a:pt x="5297687" y="2815782"/>
                  <a:pt x="5297687" y="2815782"/>
                </a:cubicBezTo>
                <a:cubicBezTo>
                  <a:pt x="5297687" y="2815782"/>
                  <a:pt x="5297590" y="2818543"/>
                  <a:pt x="5297590" y="2818543"/>
                </a:cubicBezTo>
                <a:cubicBezTo>
                  <a:pt x="5297494" y="2821305"/>
                  <a:pt x="5280541" y="2817569"/>
                  <a:pt x="5280348" y="2823092"/>
                </a:cubicBezTo>
                <a:cubicBezTo>
                  <a:pt x="5284611" y="2823334"/>
                  <a:pt x="5288849" y="2824269"/>
                  <a:pt x="5293098" y="2824857"/>
                </a:cubicBezTo>
                <a:cubicBezTo>
                  <a:pt x="5297350" y="2825447"/>
                  <a:pt x="5301613" y="2825691"/>
                  <a:pt x="5305923" y="2824554"/>
                </a:cubicBezTo>
                <a:cubicBezTo>
                  <a:pt x="5306018" y="2821792"/>
                  <a:pt x="5314639" y="2819519"/>
                  <a:pt x="5314735" y="2816757"/>
                </a:cubicBezTo>
                <a:cubicBezTo>
                  <a:pt x="5306211" y="2816270"/>
                  <a:pt x="5306211" y="2816270"/>
                  <a:pt x="5306211" y="2816270"/>
                </a:cubicBezTo>
                <a:cubicBezTo>
                  <a:pt x="5297782" y="2813020"/>
                  <a:pt x="5297782" y="2813020"/>
                  <a:pt x="5289257" y="2812533"/>
                </a:cubicBezTo>
                <a:cubicBezTo>
                  <a:pt x="5289355" y="2809771"/>
                  <a:pt x="5297880" y="2810258"/>
                  <a:pt x="5297975" y="2807498"/>
                </a:cubicBezTo>
                <a:cubicBezTo>
                  <a:pt x="5289451" y="2807010"/>
                  <a:pt x="5289547" y="2804248"/>
                  <a:pt x="5289547" y="2804248"/>
                </a:cubicBezTo>
                <a:cubicBezTo>
                  <a:pt x="5285285" y="2804005"/>
                  <a:pt x="5281023" y="2803761"/>
                  <a:pt x="5278880" y="2803985"/>
                </a:cubicBezTo>
                <a:close/>
                <a:moveTo>
                  <a:pt x="9558238" y="2801131"/>
                </a:moveTo>
                <a:cubicBezTo>
                  <a:pt x="9558238" y="2801131"/>
                  <a:pt x="9558133" y="2804143"/>
                  <a:pt x="9558133" y="2804143"/>
                </a:cubicBezTo>
                <a:cubicBezTo>
                  <a:pt x="9558133" y="2804143"/>
                  <a:pt x="9558029" y="2807156"/>
                  <a:pt x="9558029" y="2807156"/>
                </a:cubicBezTo>
                <a:cubicBezTo>
                  <a:pt x="9558029" y="2807156"/>
                  <a:pt x="9567055" y="2807672"/>
                  <a:pt x="9567055" y="2807672"/>
                </a:cubicBezTo>
                <a:cubicBezTo>
                  <a:pt x="9567055" y="2807672"/>
                  <a:pt x="9567160" y="2804659"/>
                  <a:pt x="9567160" y="2804659"/>
                </a:cubicBezTo>
                <a:cubicBezTo>
                  <a:pt x="9567160" y="2804659"/>
                  <a:pt x="9567265" y="2801647"/>
                  <a:pt x="9567265" y="2801647"/>
                </a:cubicBezTo>
                <a:cubicBezTo>
                  <a:pt x="9567265" y="2801647"/>
                  <a:pt x="9558238" y="2801131"/>
                  <a:pt x="9558238" y="2801131"/>
                </a:cubicBezTo>
                <a:close/>
                <a:moveTo>
                  <a:pt x="4848014" y="2801131"/>
                </a:moveTo>
                <a:cubicBezTo>
                  <a:pt x="4848014" y="2801131"/>
                  <a:pt x="4847910" y="2804143"/>
                  <a:pt x="4847910" y="2804143"/>
                </a:cubicBezTo>
                <a:cubicBezTo>
                  <a:pt x="4847910" y="2804143"/>
                  <a:pt x="4847805" y="2807156"/>
                  <a:pt x="4847805" y="2807156"/>
                </a:cubicBezTo>
                <a:cubicBezTo>
                  <a:pt x="4847805" y="2807156"/>
                  <a:pt x="4856832" y="2807672"/>
                  <a:pt x="4856832" y="2807672"/>
                </a:cubicBezTo>
                <a:cubicBezTo>
                  <a:pt x="4856832" y="2807672"/>
                  <a:pt x="4856936" y="2804659"/>
                  <a:pt x="4856936" y="2804659"/>
                </a:cubicBezTo>
                <a:cubicBezTo>
                  <a:pt x="4856936" y="2804659"/>
                  <a:pt x="4857042" y="2801647"/>
                  <a:pt x="4857042" y="2801647"/>
                </a:cubicBezTo>
                <a:cubicBezTo>
                  <a:pt x="4857042" y="2801647"/>
                  <a:pt x="4848014" y="2801131"/>
                  <a:pt x="4848014" y="2801131"/>
                </a:cubicBezTo>
                <a:close/>
                <a:moveTo>
                  <a:pt x="9534171" y="2799753"/>
                </a:moveTo>
                <a:cubicBezTo>
                  <a:pt x="9525040" y="2802250"/>
                  <a:pt x="9524934" y="2805262"/>
                  <a:pt x="9524830" y="2808275"/>
                </a:cubicBezTo>
                <a:cubicBezTo>
                  <a:pt x="9533856" y="2808792"/>
                  <a:pt x="9542988" y="2806295"/>
                  <a:pt x="9552223" y="2800786"/>
                </a:cubicBezTo>
                <a:cubicBezTo>
                  <a:pt x="9543093" y="2803283"/>
                  <a:pt x="9534171" y="2799753"/>
                  <a:pt x="9534171" y="2799753"/>
                </a:cubicBezTo>
                <a:close/>
                <a:moveTo>
                  <a:pt x="4823947" y="2799753"/>
                </a:moveTo>
                <a:cubicBezTo>
                  <a:pt x="4814816" y="2802250"/>
                  <a:pt x="4814711" y="2805262"/>
                  <a:pt x="4814606" y="2808275"/>
                </a:cubicBezTo>
                <a:cubicBezTo>
                  <a:pt x="4823633" y="2808792"/>
                  <a:pt x="4832765" y="2806295"/>
                  <a:pt x="4841999" y="2800786"/>
                </a:cubicBezTo>
                <a:cubicBezTo>
                  <a:pt x="4832869" y="2803283"/>
                  <a:pt x="4823947" y="2799753"/>
                  <a:pt x="4823947" y="2799753"/>
                </a:cubicBezTo>
                <a:close/>
                <a:moveTo>
                  <a:pt x="9466366" y="2799096"/>
                </a:moveTo>
                <a:cubicBezTo>
                  <a:pt x="9466366" y="2799096"/>
                  <a:pt x="9466273" y="2801807"/>
                  <a:pt x="9466273" y="2801807"/>
                </a:cubicBezTo>
                <a:cubicBezTo>
                  <a:pt x="9466083" y="2807229"/>
                  <a:pt x="9474261" y="2810414"/>
                  <a:pt x="9482535" y="2810887"/>
                </a:cubicBezTo>
                <a:cubicBezTo>
                  <a:pt x="9482630" y="2808176"/>
                  <a:pt x="9482725" y="2805464"/>
                  <a:pt x="9474545" y="2802280"/>
                </a:cubicBezTo>
                <a:cubicBezTo>
                  <a:pt x="9474545" y="2802280"/>
                  <a:pt x="9474639" y="2799569"/>
                  <a:pt x="9466366" y="2799096"/>
                </a:cubicBezTo>
                <a:close/>
                <a:moveTo>
                  <a:pt x="4756143" y="2799096"/>
                </a:moveTo>
                <a:cubicBezTo>
                  <a:pt x="4756143" y="2799096"/>
                  <a:pt x="4756049" y="2801807"/>
                  <a:pt x="4756049" y="2801807"/>
                </a:cubicBezTo>
                <a:cubicBezTo>
                  <a:pt x="4755860" y="2807229"/>
                  <a:pt x="4764038" y="2810414"/>
                  <a:pt x="4772312" y="2810887"/>
                </a:cubicBezTo>
                <a:cubicBezTo>
                  <a:pt x="4772406" y="2808176"/>
                  <a:pt x="4772501" y="2805464"/>
                  <a:pt x="4764322" y="2802280"/>
                </a:cubicBezTo>
                <a:cubicBezTo>
                  <a:pt x="4764322" y="2802280"/>
                  <a:pt x="4764416" y="2799569"/>
                  <a:pt x="4756143" y="2799096"/>
                </a:cubicBezTo>
                <a:close/>
                <a:moveTo>
                  <a:pt x="3134602" y="2792550"/>
                </a:moveTo>
                <a:cubicBezTo>
                  <a:pt x="3132889" y="2793324"/>
                  <a:pt x="3132591" y="2794437"/>
                  <a:pt x="3132591" y="2794437"/>
                </a:cubicBezTo>
                <a:cubicBezTo>
                  <a:pt x="3131401" y="2798888"/>
                  <a:pt x="3142729" y="2801597"/>
                  <a:pt x="3142729" y="2801597"/>
                </a:cubicBezTo>
                <a:cubicBezTo>
                  <a:pt x="3142729" y="2801597"/>
                  <a:pt x="3142729" y="2801597"/>
                  <a:pt x="3143919" y="2797145"/>
                </a:cubicBezTo>
                <a:cubicBezTo>
                  <a:pt x="3145108" y="2792694"/>
                  <a:pt x="3145108" y="2792694"/>
                  <a:pt x="3145108" y="2792694"/>
                </a:cubicBezTo>
                <a:cubicBezTo>
                  <a:pt x="3139445" y="2791339"/>
                  <a:pt x="3136316" y="2791775"/>
                  <a:pt x="3134602" y="2792550"/>
                </a:cubicBezTo>
                <a:close/>
                <a:moveTo>
                  <a:pt x="9567738" y="2788091"/>
                </a:moveTo>
                <a:cubicBezTo>
                  <a:pt x="9567738" y="2788091"/>
                  <a:pt x="9567738" y="2788091"/>
                  <a:pt x="9567651" y="2790602"/>
                </a:cubicBezTo>
                <a:cubicBezTo>
                  <a:pt x="9576677" y="2791117"/>
                  <a:pt x="9576764" y="2788607"/>
                  <a:pt x="9576764" y="2788607"/>
                </a:cubicBezTo>
                <a:cubicBezTo>
                  <a:pt x="9576852" y="2786097"/>
                  <a:pt x="9567825" y="2785580"/>
                  <a:pt x="9567738" y="2788091"/>
                </a:cubicBezTo>
                <a:close/>
                <a:moveTo>
                  <a:pt x="4857514" y="2788091"/>
                </a:moveTo>
                <a:cubicBezTo>
                  <a:pt x="4857514" y="2788091"/>
                  <a:pt x="4857514" y="2788091"/>
                  <a:pt x="4857427" y="2790602"/>
                </a:cubicBezTo>
                <a:cubicBezTo>
                  <a:pt x="4866454" y="2791117"/>
                  <a:pt x="4866541" y="2788607"/>
                  <a:pt x="4866541" y="2788607"/>
                </a:cubicBezTo>
                <a:cubicBezTo>
                  <a:pt x="4866629" y="2786097"/>
                  <a:pt x="4857603" y="2785580"/>
                  <a:pt x="4857514" y="2788091"/>
                </a:cubicBezTo>
                <a:close/>
                <a:moveTo>
                  <a:pt x="477866" y="2785171"/>
                </a:moveTo>
                <a:cubicBezTo>
                  <a:pt x="477866" y="2785171"/>
                  <a:pt x="479259" y="2789320"/>
                  <a:pt x="480654" y="2793469"/>
                </a:cubicBezTo>
                <a:cubicBezTo>
                  <a:pt x="480654" y="2793469"/>
                  <a:pt x="490223" y="2786025"/>
                  <a:pt x="477866" y="2785171"/>
                </a:cubicBezTo>
                <a:close/>
                <a:moveTo>
                  <a:pt x="9567930" y="2782567"/>
                </a:moveTo>
                <a:cubicBezTo>
                  <a:pt x="9567930" y="2782567"/>
                  <a:pt x="9567930" y="2782567"/>
                  <a:pt x="9567825" y="2785580"/>
                </a:cubicBezTo>
                <a:cubicBezTo>
                  <a:pt x="9576852" y="2786097"/>
                  <a:pt x="9576852" y="2786097"/>
                  <a:pt x="9576852" y="2786097"/>
                </a:cubicBezTo>
                <a:cubicBezTo>
                  <a:pt x="9576958" y="2783084"/>
                  <a:pt x="9576958" y="2783084"/>
                  <a:pt x="9576958" y="2783084"/>
                </a:cubicBezTo>
                <a:cubicBezTo>
                  <a:pt x="9576958" y="2783084"/>
                  <a:pt x="9576958" y="2783084"/>
                  <a:pt x="9567930" y="2782567"/>
                </a:cubicBezTo>
                <a:close/>
                <a:moveTo>
                  <a:pt x="4857707" y="2782567"/>
                </a:moveTo>
                <a:cubicBezTo>
                  <a:pt x="4857707" y="2782567"/>
                  <a:pt x="4857707" y="2782567"/>
                  <a:pt x="4857603" y="2785580"/>
                </a:cubicBezTo>
                <a:cubicBezTo>
                  <a:pt x="4866629" y="2786097"/>
                  <a:pt x="4866629" y="2786097"/>
                  <a:pt x="4866629" y="2786097"/>
                </a:cubicBezTo>
                <a:cubicBezTo>
                  <a:pt x="4866734" y="2783084"/>
                  <a:pt x="4866734" y="2783084"/>
                  <a:pt x="4866734" y="2783084"/>
                </a:cubicBezTo>
                <a:cubicBezTo>
                  <a:pt x="4866734" y="2783084"/>
                  <a:pt x="4866734" y="2783084"/>
                  <a:pt x="4857707" y="2782567"/>
                </a:cubicBezTo>
                <a:close/>
                <a:moveTo>
                  <a:pt x="9458661" y="2782354"/>
                </a:moveTo>
                <a:cubicBezTo>
                  <a:pt x="9458566" y="2785066"/>
                  <a:pt x="9450196" y="2787304"/>
                  <a:pt x="9450008" y="2792726"/>
                </a:cubicBezTo>
                <a:cubicBezTo>
                  <a:pt x="9458282" y="2793200"/>
                  <a:pt x="9458282" y="2793200"/>
                  <a:pt x="9458188" y="2795910"/>
                </a:cubicBezTo>
                <a:cubicBezTo>
                  <a:pt x="9466462" y="2796384"/>
                  <a:pt x="9466462" y="2796384"/>
                  <a:pt x="9466462" y="2796384"/>
                </a:cubicBezTo>
                <a:cubicBezTo>
                  <a:pt x="9466462" y="2796384"/>
                  <a:pt x="9466557" y="2793673"/>
                  <a:pt x="9466557" y="2793673"/>
                </a:cubicBezTo>
                <a:cubicBezTo>
                  <a:pt x="9474829" y="2794147"/>
                  <a:pt x="9474829" y="2794147"/>
                  <a:pt x="9474829" y="2794147"/>
                </a:cubicBezTo>
                <a:cubicBezTo>
                  <a:pt x="9483198" y="2791909"/>
                  <a:pt x="9474923" y="2791435"/>
                  <a:pt x="9475113" y="2786012"/>
                </a:cubicBezTo>
                <a:cubicBezTo>
                  <a:pt x="9466840" y="2785539"/>
                  <a:pt x="9466934" y="2782828"/>
                  <a:pt x="9458661" y="2782354"/>
                </a:cubicBezTo>
                <a:close/>
                <a:moveTo>
                  <a:pt x="4748437" y="2782354"/>
                </a:moveTo>
                <a:cubicBezTo>
                  <a:pt x="4748342" y="2785066"/>
                  <a:pt x="4739973" y="2787304"/>
                  <a:pt x="4739784" y="2792726"/>
                </a:cubicBezTo>
                <a:cubicBezTo>
                  <a:pt x="4748058" y="2793200"/>
                  <a:pt x="4748058" y="2793200"/>
                  <a:pt x="4747964" y="2795910"/>
                </a:cubicBezTo>
                <a:cubicBezTo>
                  <a:pt x="4756238" y="2796384"/>
                  <a:pt x="4756238" y="2796384"/>
                  <a:pt x="4756238" y="2796384"/>
                </a:cubicBezTo>
                <a:cubicBezTo>
                  <a:pt x="4756238" y="2796384"/>
                  <a:pt x="4756333" y="2793673"/>
                  <a:pt x="4756333" y="2793673"/>
                </a:cubicBezTo>
                <a:cubicBezTo>
                  <a:pt x="4764605" y="2794147"/>
                  <a:pt x="4764605" y="2794147"/>
                  <a:pt x="4764605" y="2794147"/>
                </a:cubicBezTo>
                <a:cubicBezTo>
                  <a:pt x="4772974" y="2791909"/>
                  <a:pt x="4764700" y="2791435"/>
                  <a:pt x="4764889" y="2786012"/>
                </a:cubicBezTo>
                <a:cubicBezTo>
                  <a:pt x="4756616" y="2785539"/>
                  <a:pt x="4756711" y="2782828"/>
                  <a:pt x="4748437" y="2782354"/>
                </a:cubicBezTo>
                <a:close/>
                <a:moveTo>
                  <a:pt x="3155407" y="2782329"/>
                </a:moveTo>
                <a:lnTo>
                  <a:pt x="3154078" y="2785625"/>
                </a:lnTo>
                <a:lnTo>
                  <a:pt x="3149612" y="2787100"/>
                </a:lnTo>
                <a:cubicBezTo>
                  <a:pt x="3148968" y="2789512"/>
                  <a:pt x="3151285" y="2792118"/>
                  <a:pt x="3157464" y="2791543"/>
                </a:cubicBezTo>
                <a:cubicBezTo>
                  <a:pt x="3154890" y="2789901"/>
                  <a:pt x="3153860" y="2788117"/>
                  <a:pt x="3153732" y="2786482"/>
                </a:cubicBezTo>
                <a:lnTo>
                  <a:pt x="3154078" y="2785625"/>
                </a:lnTo>
                <a:lnTo>
                  <a:pt x="3159525" y="2783826"/>
                </a:lnTo>
                <a:cubicBezTo>
                  <a:pt x="3160556" y="2779968"/>
                  <a:pt x="3157469" y="2780257"/>
                  <a:pt x="3155407" y="2782329"/>
                </a:cubicBezTo>
                <a:close/>
                <a:moveTo>
                  <a:pt x="10076050" y="2778091"/>
                </a:moveTo>
                <a:cubicBezTo>
                  <a:pt x="10068527" y="2777660"/>
                  <a:pt x="10068434" y="2780339"/>
                  <a:pt x="10068340" y="2783017"/>
                </a:cubicBezTo>
                <a:cubicBezTo>
                  <a:pt x="10075862" y="2783446"/>
                  <a:pt x="10075862" y="2783446"/>
                  <a:pt x="10083385" y="2783877"/>
                </a:cubicBezTo>
                <a:cubicBezTo>
                  <a:pt x="10083478" y="2781200"/>
                  <a:pt x="10075956" y="2780769"/>
                  <a:pt x="10083572" y="2778521"/>
                </a:cubicBezTo>
                <a:cubicBezTo>
                  <a:pt x="10083572" y="2778521"/>
                  <a:pt x="10083665" y="2775843"/>
                  <a:pt x="10076050" y="2778091"/>
                </a:cubicBezTo>
                <a:close/>
                <a:moveTo>
                  <a:pt x="5365827" y="2778091"/>
                </a:moveTo>
                <a:cubicBezTo>
                  <a:pt x="5358304" y="2777660"/>
                  <a:pt x="5358210" y="2780339"/>
                  <a:pt x="5358117" y="2783017"/>
                </a:cubicBezTo>
                <a:cubicBezTo>
                  <a:pt x="5365639" y="2783446"/>
                  <a:pt x="5365639" y="2783446"/>
                  <a:pt x="5373162" y="2783877"/>
                </a:cubicBezTo>
                <a:cubicBezTo>
                  <a:pt x="5373255" y="2781200"/>
                  <a:pt x="5365733" y="2780769"/>
                  <a:pt x="5373348" y="2778521"/>
                </a:cubicBezTo>
                <a:cubicBezTo>
                  <a:pt x="5373348" y="2778521"/>
                  <a:pt x="5373441" y="2775843"/>
                  <a:pt x="5365827" y="2778091"/>
                </a:cubicBezTo>
                <a:close/>
                <a:moveTo>
                  <a:pt x="10026588" y="2770064"/>
                </a:moveTo>
                <a:cubicBezTo>
                  <a:pt x="10026500" y="2772574"/>
                  <a:pt x="10026500" y="2772574"/>
                  <a:pt x="10032518" y="2772918"/>
                </a:cubicBezTo>
                <a:cubicBezTo>
                  <a:pt x="10032518" y="2772918"/>
                  <a:pt x="10032605" y="2770408"/>
                  <a:pt x="10032605" y="2770408"/>
                </a:cubicBezTo>
                <a:cubicBezTo>
                  <a:pt x="10032692" y="2767897"/>
                  <a:pt x="10026588" y="2770064"/>
                  <a:pt x="10026588" y="2770064"/>
                </a:cubicBezTo>
                <a:close/>
                <a:moveTo>
                  <a:pt x="5316365" y="2770064"/>
                </a:moveTo>
                <a:cubicBezTo>
                  <a:pt x="5316277" y="2772574"/>
                  <a:pt x="5316277" y="2772574"/>
                  <a:pt x="5322295" y="2772918"/>
                </a:cubicBezTo>
                <a:cubicBezTo>
                  <a:pt x="5322295" y="2772918"/>
                  <a:pt x="5322382" y="2770408"/>
                  <a:pt x="5322382" y="2770408"/>
                </a:cubicBezTo>
                <a:cubicBezTo>
                  <a:pt x="5322468" y="2767897"/>
                  <a:pt x="5316365" y="2770064"/>
                  <a:pt x="5316365" y="2770064"/>
                </a:cubicBezTo>
                <a:close/>
                <a:moveTo>
                  <a:pt x="9661864" y="2768823"/>
                </a:moveTo>
                <a:cubicBezTo>
                  <a:pt x="9652651" y="2773662"/>
                  <a:pt x="9661677" y="2774179"/>
                  <a:pt x="9661491" y="2779534"/>
                </a:cubicBezTo>
                <a:cubicBezTo>
                  <a:pt x="9661491" y="2779534"/>
                  <a:pt x="9652464" y="2779017"/>
                  <a:pt x="9652464" y="2779017"/>
                </a:cubicBezTo>
                <a:cubicBezTo>
                  <a:pt x="9652464" y="2779017"/>
                  <a:pt x="9652464" y="2779017"/>
                  <a:pt x="9652370" y="2781696"/>
                </a:cubicBezTo>
                <a:cubicBezTo>
                  <a:pt x="9670517" y="2780050"/>
                  <a:pt x="9661397" y="2782212"/>
                  <a:pt x="9670331" y="2785406"/>
                </a:cubicBezTo>
                <a:cubicBezTo>
                  <a:pt x="9679543" y="2780566"/>
                  <a:pt x="9679822" y="2772534"/>
                  <a:pt x="9661864" y="2768823"/>
                </a:cubicBezTo>
                <a:close/>
                <a:moveTo>
                  <a:pt x="4951641" y="2768823"/>
                </a:moveTo>
                <a:cubicBezTo>
                  <a:pt x="4942427" y="2773662"/>
                  <a:pt x="4951453" y="2774179"/>
                  <a:pt x="4951267" y="2779534"/>
                </a:cubicBezTo>
                <a:cubicBezTo>
                  <a:pt x="4951267" y="2779534"/>
                  <a:pt x="4942241" y="2779017"/>
                  <a:pt x="4942241" y="2779017"/>
                </a:cubicBezTo>
                <a:cubicBezTo>
                  <a:pt x="4942241" y="2779017"/>
                  <a:pt x="4942241" y="2779017"/>
                  <a:pt x="4942147" y="2781696"/>
                </a:cubicBezTo>
                <a:cubicBezTo>
                  <a:pt x="4960293" y="2780050"/>
                  <a:pt x="4951173" y="2782212"/>
                  <a:pt x="4960108" y="2785406"/>
                </a:cubicBezTo>
                <a:cubicBezTo>
                  <a:pt x="4969319" y="2780566"/>
                  <a:pt x="4969598" y="2772534"/>
                  <a:pt x="4951641" y="2768823"/>
                </a:cubicBezTo>
                <a:close/>
                <a:moveTo>
                  <a:pt x="3130690" y="2763989"/>
                </a:moveTo>
                <a:cubicBezTo>
                  <a:pt x="3121251" y="2761732"/>
                  <a:pt x="3120194" y="2765688"/>
                  <a:pt x="3120194" y="2765688"/>
                </a:cubicBezTo>
                <a:cubicBezTo>
                  <a:pt x="3129632" y="2767945"/>
                  <a:pt x="3128575" y="2771903"/>
                  <a:pt x="3128575" y="2771903"/>
                </a:cubicBezTo>
                <a:cubicBezTo>
                  <a:pt x="3138013" y="2774158"/>
                  <a:pt x="3138013" y="2774158"/>
                  <a:pt x="3138013" y="2774158"/>
                </a:cubicBezTo>
                <a:cubicBezTo>
                  <a:pt x="3138013" y="2774158"/>
                  <a:pt x="3139070" y="2770202"/>
                  <a:pt x="3139070" y="2770202"/>
                </a:cubicBezTo>
                <a:cubicBezTo>
                  <a:pt x="3140128" y="2766245"/>
                  <a:pt x="3140128" y="2766245"/>
                  <a:pt x="3140128" y="2766245"/>
                </a:cubicBezTo>
                <a:cubicBezTo>
                  <a:pt x="3140128" y="2766245"/>
                  <a:pt x="3129632" y="2767945"/>
                  <a:pt x="3128575" y="2771903"/>
                </a:cubicBezTo>
                <a:cubicBezTo>
                  <a:pt x="3128575" y="2771903"/>
                  <a:pt x="3129632" y="2767945"/>
                  <a:pt x="3129632" y="2767945"/>
                </a:cubicBezTo>
                <a:cubicBezTo>
                  <a:pt x="3129632" y="2767945"/>
                  <a:pt x="3129632" y="2767945"/>
                  <a:pt x="3130690" y="2763989"/>
                </a:cubicBezTo>
                <a:close/>
                <a:moveTo>
                  <a:pt x="9476660" y="2763262"/>
                </a:moveTo>
                <a:cubicBezTo>
                  <a:pt x="9476563" y="2766024"/>
                  <a:pt x="9476467" y="2768785"/>
                  <a:pt x="9468193" y="2768311"/>
                </a:cubicBezTo>
                <a:cubicBezTo>
                  <a:pt x="9468193" y="2768311"/>
                  <a:pt x="9468096" y="2771073"/>
                  <a:pt x="9468096" y="2771073"/>
                </a:cubicBezTo>
                <a:cubicBezTo>
                  <a:pt x="9468096" y="2771073"/>
                  <a:pt x="9459821" y="2770600"/>
                  <a:pt x="9459821" y="2770600"/>
                </a:cubicBezTo>
                <a:cubicBezTo>
                  <a:pt x="9468096" y="2771073"/>
                  <a:pt x="9468001" y="2773835"/>
                  <a:pt x="9468001" y="2773835"/>
                </a:cubicBezTo>
                <a:cubicBezTo>
                  <a:pt x="9468096" y="2771073"/>
                  <a:pt x="9476371" y="2771546"/>
                  <a:pt x="9476371" y="2771546"/>
                </a:cubicBezTo>
                <a:cubicBezTo>
                  <a:pt x="9476371" y="2771546"/>
                  <a:pt x="9484644" y="2772020"/>
                  <a:pt x="9484644" y="2772020"/>
                </a:cubicBezTo>
                <a:cubicBezTo>
                  <a:pt x="9484644" y="2772020"/>
                  <a:pt x="9493013" y="2769731"/>
                  <a:pt x="9493206" y="2764208"/>
                </a:cubicBezTo>
                <a:cubicBezTo>
                  <a:pt x="9484932" y="2763735"/>
                  <a:pt x="9484932" y="2763735"/>
                  <a:pt x="9476660" y="2763262"/>
                </a:cubicBezTo>
                <a:close/>
                <a:moveTo>
                  <a:pt x="4766437" y="2763262"/>
                </a:moveTo>
                <a:cubicBezTo>
                  <a:pt x="4766340" y="2766024"/>
                  <a:pt x="4766243" y="2768785"/>
                  <a:pt x="4757969" y="2768311"/>
                </a:cubicBezTo>
                <a:cubicBezTo>
                  <a:pt x="4757969" y="2768311"/>
                  <a:pt x="4757873" y="2771073"/>
                  <a:pt x="4757873" y="2771073"/>
                </a:cubicBezTo>
                <a:cubicBezTo>
                  <a:pt x="4757873" y="2771073"/>
                  <a:pt x="4749598" y="2770600"/>
                  <a:pt x="4749598" y="2770600"/>
                </a:cubicBezTo>
                <a:cubicBezTo>
                  <a:pt x="4757873" y="2771073"/>
                  <a:pt x="4757777" y="2773835"/>
                  <a:pt x="4757777" y="2773835"/>
                </a:cubicBezTo>
                <a:cubicBezTo>
                  <a:pt x="4757873" y="2771073"/>
                  <a:pt x="4766148" y="2771546"/>
                  <a:pt x="4766148" y="2771546"/>
                </a:cubicBezTo>
                <a:cubicBezTo>
                  <a:pt x="4766148" y="2771546"/>
                  <a:pt x="4774420" y="2772020"/>
                  <a:pt x="4774420" y="2772020"/>
                </a:cubicBezTo>
                <a:cubicBezTo>
                  <a:pt x="4774420" y="2772020"/>
                  <a:pt x="4782790" y="2769731"/>
                  <a:pt x="4782982" y="2764208"/>
                </a:cubicBezTo>
                <a:cubicBezTo>
                  <a:pt x="4774709" y="2763735"/>
                  <a:pt x="4774709" y="2763735"/>
                  <a:pt x="4766437" y="2763262"/>
                </a:cubicBezTo>
                <a:close/>
                <a:moveTo>
                  <a:pt x="399002" y="2754063"/>
                </a:moveTo>
                <a:cubicBezTo>
                  <a:pt x="395494" y="2761589"/>
                  <a:pt x="397469" y="2767466"/>
                  <a:pt x="401693" y="2771049"/>
                </a:cubicBezTo>
                <a:cubicBezTo>
                  <a:pt x="403803" y="2772842"/>
                  <a:pt x="406475" y="2774060"/>
                  <a:pt x="409306" y="2774624"/>
                </a:cubicBezTo>
                <a:cubicBezTo>
                  <a:pt x="412136" y="2775189"/>
                  <a:pt x="415124" y="2775099"/>
                  <a:pt x="417867" y="2774276"/>
                </a:cubicBezTo>
                <a:cubicBezTo>
                  <a:pt x="415234" y="2766439"/>
                  <a:pt x="400319" y="2757982"/>
                  <a:pt x="399002" y="2754063"/>
                </a:cubicBezTo>
                <a:close/>
                <a:moveTo>
                  <a:pt x="9671484" y="2752269"/>
                </a:moveTo>
                <a:cubicBezTo>
                  <a:pt x="9671484" y="2752269"/>
                  <a:pt x="9671484" y="2752269"/>
                  <a:pt x="9671379" y="2755282"/>
                </a:cubicBezTo>
                <a:cubicBezTo>
                  <a:pt x="9671379" y="2755282"/>
                  <a:pt x="9671379" y="2755282"/>
                  <a:pt x="9671274" y="2758294"/>
                </a:cubicBezTo>
                <a:cubicBezTo>
                  <a:pt x="9680301" y="2758810"/>
                  <a:pt x="9680301" y="2758810"/>
                  <a:pt x="9680301" y="2758810"/>
                </a:cubicBezTo>
                <a:cubicBezTo>
                  <a:pt x="9680406" y="2755798"/>
                  <a:pt x="9680406" y="2755798"/>
                  <a:pt x="9680406" y="2755798"/>
                </a:cubicBezTo>
                <a:cubicBezTo>
                  <a:pt x="9680406" y="2755798"/>
                  <a:pt x="9680406" y="2755798"/>
                  <a:pt x="9671484" y="2752269"/>
                </a:cubicBezTo>
                <a:close/>
                <a:moveTo>
                  <a:pt x="4961260" y="2752269"/>
                </a:moveTo>
                <a:cubicBezTo>
                  <a:pt x="4961260" y="2752269"/>
                  <a:pt x="4961260" y="2752269"/>
                  <a:pt x="4961156" y="2755282"/>
                </a:cubicBezTo>
                <a:cubicBezTo>
                  <a:pt x="4961156" y="2755282"/>
                  <a:pt x="4961156" y="2755282"/>
                  <a:pt x="4961050" y="2758294"/>
                </a:cubicBezTo>
                <a:cubicBezTo>
                  <a:pt x="4970077" y="2758810"/>
                  <a:pt x="4970077" y="2758810"/>
                  <a:pt x="4970077" y="2758810"/>
                </a:cubicBezTo>
                <a:cubicBezTo>
                  <a:pt x="4970182" y="2755798"/>
                  <a:pt x="4970182" y="2755798"/>
                  <a:pt x="4970182" y="2755798"/>
                </a:cubicBezTo>
                <a:cubicBezTo>
                  <a:pt x="4970182" y="2755798"/>
                  <a:pt x="4970182" y="2755798"/>
                  <a:pt x="4961260" y="2752269"/>
                </a:cubicBezTo>
                <a:close/>
                <a:moveTo>
                  <a:pt x="3112305" y="2750120"/>
                </a:moveTo>
                <a:cubicBezTo>
                  <a:pt x="3111115" y="2754571"/>
                  <a:pt x="3109925" y="2759023"/>
                  <a:pt x="3109925" y="2759023"/>
                </a:cubicBezTo>
                <a:cubicBezTo>
                  <a:pt x="3112756" y="2759700"/>
                  <a:pt x="3114880" y="2760208"/>
                  <a:pt x="3116511" y="2760449"/>
                </a:cubicBezTo>
                <a:cubicBezTo>
                  <a:pt x="3118140" y="2760691"/>
                  <a:pt x="3119276" y="2760667"/>
                  <a:pt x="3120133" y="2760279"/>
                </a:cubicBezTo>
                <a:cubicBezTo>
                  <a:pt x="3121846" y="2759506"/>
                  <a:pt x="3122441" y="2757279"/>
                  <a:pt x="3123631" y="2752828"/>
                </a:cubicBezTo>
                <a:cubicBezTo>
                  <a:pt x="3123631" y="2752828"/>
                  <a:pt x="3122441" y="2757279"/>
                  <a:pt x="3112305" y="2750120"/>
                </a:cubicBezTo>
                <a:close/>
                <a:moveTo>
                  <a:pt x="3144489" y="2749921"/>
                </a:moveTo>
                <a:cubicBezTo>
                  <a:pt x="3143430" y="2753877"/>
                  <a:pt x="3142373" y="2757835"/>
                  <a:pt x="3152642" y="2764500"/>
                </a:cubicBezTo>
                <a:cubicBezTo>
                  <a:pt x="3152642" y="2764500"/>
                  <a:pt x="3152642" y="2764500"/>
                  <a:pt x="3153701" y="2760543"/>
                </a:cubicBezTo>
                <a:cubicBezTo>
                  <a:pt x="3153701" y="2760543"/>
                  <a:pt x="3154757" y="2756586"/>
                  <a:pt x="3155814" y="2752629"/>
                </a:cubicBezTo>
                <a:cubicBezTo>
                  <a:pt x="3144489" y="2749921"/>
                  <a:pt x="3144489" y="2749921"/>
                  <a:pt x="3144489" y="2749921"/>
                </a:cubicBezTo>
                <a:close/>
                <a:moveTo>
                  <a:pt x="473094" y="2748026"/>
                </a:moveTo>
                <a:cubicBezTo>
                  <a:pt x="474852" y="2749077"/>
                  <a:pt x="475495" y="2750989"/>
                  <a:pt x="476137" y="2752901"/>
                </a:cubicBezTo>
                <a:cubicBezTo>
                  <a:pt x="476137" y="2752901"/>
                  <a:pt x="476137" y="2752901"/>
                  <a:pt x="465931" y="2755969"/>
                </a:cubicBezTo>
                <a:cubicBezTo>
                  <a:pt x="465931" y="2755969"/>
                  <a:pt x="464645" y="2752145"/>
                  <a:pt x="464645" y="2752145"/>
                </a:cubicBezTo>
                <a:cubicBezTo>
                  <a:pt x="464645" y="2752145"/>
                  <a:pt x="463360" y="2748321"/>
                  <a:pt x="463360" y="2748321"/>
                </a:cubicBezTo>
                <a:cubicBezTo>
                  <a:pt x="468464" y="2746787"/>
                  <a:pt x="471337" y="2746976"/>
                  <a:pt x="473094" y="2748026"/>
                </a:cubicBezTo>
                <a:close/>
                <a:moveTo>
                  <a:pt x="9468906" y="2740683"/>
                </a:moveTo>
                <a:cubicBezTo>
                  <a:pt x="9468859" y="2742022"/>
                  <a:pt x="9466805" y="2743246"/>
                  <a:pt x="9465756" y="2744527"/>
                </a:cubicBezTo>
                <a:cubicBezTo>
                  <a:pt x="9464706" y="2745809"/>
                  <a:pt x="9464660" y="2747148"/>
                  <a:pt x="9468625" y="2748716"/>
                </a:cubicBezTo>
                <a:cubicBezTo>
                  <a:pt x="9468719" y="2746039"/>
                  <a:pt x="9484763" y="2746957"/>
                  <a:pt x="9484763" y="2746957"/>
                </a:cubicBezTo>
                <a:cubicBezTo>
                  <a:pt x="9484857" y="2744279"/>
                  <a:pt x="9484857" y="2744279"/>
                  <a:pt x="9484951" y="2741602"/>
                </a:cubicBezTo>
                <a:cubicBezTo>
                  <a:pt x="9484951" y="2741602"/>
                  <a:pt x="9476929" y="2741142"/>
                  <a:pt x="9468906" y="2740683"/>
                </a:cubicBezTo>
                <a:close/>
                <a:moveTo>
                  <a:pt x="4758683" y="2740683"/>
                </a:moveTo>
                <a:cubicBezTo>
                  <a:pt x="4758635" y="2742022"/>
                  <a:pt x="4756582" y="2743246"/>
                  <a:pt x="4755533" y="2744527"/>
                </a:cubicBezTo>
                <a:cubicBezTo>
                  <a:pt x="4754483" y="2745809"/>
                  <a:pt x="4754436" y="2747148"/>
                  <a:pt x="4758401" y="2748716"/>
                </a:cubicBezTo>
                <a:cubicBezTo>
                  <a:pt x="4758495" y="2746039"/>
                  <a:pt x="4774540" y="2746957"/>
                  <a:pt x="4774540" y="2746957"/>
                </a:cubicBezTo>
                <a:cubicBezTo>
                  <a:pt x="4774634" y="2744279"/>
                  <a:pt x="4774634" y="2744279"/>
                  <a:pt x="4774727" y="2741602"/>
                </a:cubicBezTo>
                <a:cubicBezTo>
                  <a:pt x="4774727" y="2741602"/>
                  <a:pt x="4766705" y="2741142"/>
                  <a:pt x="4758683" y="2740683"/>
                </a:cubicBezTo>
                <a:close/>
                <a:moveTo>
                  <a:pt x="10102997" y="2740131"/>
                </a:moveTo>
                <a:cubicBezTo>
                  <a:pt x="10097971" y="2740189"/>
                  <a:pt x="10093911" y="2741341"/>
                  <a:pt x="10093863" y="2742721"/>
                </a:cubicBezTo>
                <a:cubicBezTo>
                  <a:pt x="10101983" y="2740418"/>
                  <a:pt x="10101695" y="2748703"/>
                  <a:pt x="10109717" y="2749161"/>
                </a:cubicBezTo>
                <a:cubicBezTo>
                  <a:pt x="10117835" y="2746859"/>
                  <a:pt x="10117835" y="2746859"/>
                  <a:pt x="10117932" y="2744098"/>
                </a:cubicBezTo>
                <a:cubicBezTo>
                  <a:pt x="10114017" y="2741107"/>
                  <a:pt x="10108024" y="2740072"/>
                  <a:pt x="10102997" y="2740131"/>
                </a:cubicBezTo>
                <a:close/>
                <a:moveTo>
                  <a:pt x="5392774" y="2740131"/>
                </a:moveTo>
                <a:cubicBezTo>
                  <a:pt x="5387747" y="2740189"/>
                  <a:pt x="5383687" y="2741341"/>
                  <a:pt x="5383639" y="2742721"/>
                </a:cubicBezTo>
                <a:cubicBezTo>
                  <a:pt x="5391759" y="2740418"/>
                  <a:pt x="5391471" y="2748703"/>
                  <a:pt x="5399494" y="2749161"/>
                </a:cubicBezTo>
                <a:cubicBezTo>
                  <a:pt x="5407612" y="2746859"/>
                  <a:pt x="5407612" y="2746859"/>
                  <a:pt x="5407708" y="2744098"/>
                </a:cubicBezTo>
                <a:cubicBezTo>
                  <a:pt x="5403793" y="2741107"/>
                  <a:pt x="5397800" y="2740072"/>
                  <a:pt x="5392774" y="2740131"/>
                </a:cubicBezTo>
                <a:close/>
                <a:moveTo>
                  <a:pt x="3024985" y="2738716"/>
                </a:moveTo>
                <a:cubicBezTo>
                  <a:pt x="3022804" y="2746877"/>
                  <a:pt x="3015547" y="2736459"/>
                  <a:pt x="3013366" y="2744620"/>
                </a:cubicBezTo>
                <a:cubicBezTo>
                  <a:pt x="3013366" y="2744620"/>
                  <a:pt x="3012276" y="2748702"/>
                  <a:pt x="3011185" y="2752782"/>
                </a:cubicBezTo>
                <a:cubicBezTo>
                  <a:pt x="3021714" y="2750959"/>
                  <a:pt x="3020623" y="2755039"/>
                  <a:pt x="3030061" y="2757296"/>
                </a:cubicBezTo>
                <a:cubicBezTo>
                  <a:pt x="3031153" y="2753216"/>
                  <a:pt x="3023894" y="2742797"/>
                  <a:pt x="3024985" y="2738716"/>
                </a:cubicBezTo>
                <a:close/>
                <a:moveTo>
                  <a:pt x="10221572" y="2736963"/>
                </a:moveTo>
                <a:cubicBezTo>
                  <a:pt x="10215210" y="2733779"/>
                  <a:pt x="10210823" y="2733735"/>
                  <a:pt x="10210957" y="2738103"/>
                </a:cubicBezTo>
                <a:cubicBezTo>
                  <a:pt x="10214138" y="2739696"/>
                  <a:pt x="10216507" y="2740344"/>
                  <a:pt x="10218223" y="2740127"/>
                </a:cubicBezTo>
                <a:cubicBezTo>
                  <a:pt x="10219939" y="2739911"/>
                  <a:pt x="10221002" y="2738830"/>
                  <a:pt x="10221572" y="2736963"/>
                </a:cubicBezTo>
                <a:close/>
                <a:moveTo>
                  <a:pt x="5511349" y="2736963"/>
                </a:moveTo>
                <a:cubicBezTo>
                  <a:pt x="5504987" y="2733779"/>
                  <a:pt x="5500600" y="2733735"/>
                  <a:pt x="5500733" y="2738103"/>
                </a:cubicBezTo>
                <a:cubicBezTo>
                  <a:pt x="5503914" y="2739696"/>
                  <a:pt x="5506284" y="2740344"/>
                  <a:pt x="5507999" y="2740127"/>
                </a:cubicBezTo>
                <a:cubicBezTo>
                  <a:pt x="5509715" y="2739911"/>
                  <a:pt x="5510779" y="2738830"/>
                  <a:pt x="5511349" y="2736963"/>
                </a:cubicBezTo>
                <a:close/>
                <a:moveTo>
                  <a:pt x="3035611" y="2736520"/>
                </a:moveTo>
                <a:cubicBezTo>
                  <a:pt x="3035611" y="2736520"/>
                  <a:pt x="3034422" y="2740972"/>
                  <a:pt x="3034422" y="2740972"/>
                </a:cubicBezTo>
                <a:cubicBezTo>
                  <a:pt x="3034422" y="2740972"/>
                  <a:pt x="3034422" y="2740972"/>
                  <a:pt x="3045748" y="2743681"/>
                </a:cubicBezTo>
                <a:cubicBezTo>
                  <a:pt x="3045748" y="2743681"/>
                  <a:pt x="3045748" y="2743681"/>
                  <a:pt x="3046938" y="2739228"/>
                </a:cubicBezTo>
                <a:cubicBezTo>
                  <a:pt x="3046938" y="2739228"/>
                  <a:pt x="3046938" y="2739228"/>
                  <a:pt x="3035611" y="2736520"/>
                </a:cubicBezTo>
                <a:close/>
                <a:moveTo>
                  <a:pt x="3127993" y="2736506"/>
                </a:moveTo>
                <a:cubicBezTo>
                  <a:pt x="3127993" y="2736506"/>
                  <a:pt x="3127993" y="2736506"/>
                  <a:pt x="3126804" y="2740958"/>
                </a:cubicBezTo>
                <a:cubicBezTo>
                  <a:pt x="3126804" y="2740958"/>
                  <a:pt x="3134353" y="2742763"/>
                  <a:pt x="3134353" y="2742763"/>
                </a:cubicBezTo>
                <a:cubicBezTo>
                  <a:pt x="3135543" y="2738311"/>
                  <a:pt x="3135543" y="2738311"/>
                  <a:pt x="3135543" y="2738311"/>
                </a:cubicBezTo>
                <a:cubicBezTo>
                  <a:pt x="3135543" y="2738311"/>
                  <a:pt x="3127993" y="2736506"/>
                  <a:pt x="3127993" y="2736506"/>
                </a:cubicBezTo>
                <a:close/>
                <a:moveTo>
                  <a:pt x="8494210" y="2734476"/>
                </a:moveTo>
                <a:lnTo>
                  <a:pt x="8492949" y="2770441"/>
                </a:lnTo>
                <a:cubicBezTo>
                  <a:pt x="8492637" y="2780976"/>
                  <a:pt x="8496646" y="2793432"/>
                  <a:pt x="8490011" y="2795821"/>
                </a:cubicBezTo>
                <a:cubicBezTo>
                  <a:pt x="8488625" y="2796405"/>
                  <a:pt x="8487461" y="2796455"/>
                  <a:pt x="8486501" y="2796094"/>
                </a:cubicBezTo>
                <a:cubicBezTo>
                  <a:pt x="8479784" y="2793561"/>
                  <a:pt x="8483087" y="2770863"/>
                  <a:pt x="8490757" y="2770534"/>
                </a:cubicBezTo>
                <a:cubicBezTo>
                  <a:pt x="8488723" y="2765361"/>
                  <a:pt x="8486701" y="2759659"/>
                  <a:pt x="8485230" y="2753935"/>
                </a:cubicBezTo>
                <a:lnTo>
                  <a:pt x="8484233" y="2746488"/>
                </a:lnTo>
                <a:lnTo>
                  <a:pt x="8487458" y="2745042"/>
                </a:lnTo>
                <a:cubicBezTo>
                  <a:pt x="8490657" y="2742227"/>
                  <a:pt x="8489922" y="2739051"/>
                  <a:pt x="8490980" y="2736770"/>
                </a:cubicBezTo>
                <a:close/>
                <a:moveTo>
                  <a:pt x="3783986" y="2734476"/>
                </a:moveTo>
                <a:lnTo>
                  <a:pt x="3782726" y="2770441"/>
                </a:lnTo>
                <a:cubicBezTo>
                  <a:pt x="3782414" y="2780976"/>
                  <a:pt x="3786423" y="2793432"/>
                  <a:pt x="3779787" y="2795821"/>
                </a:cubicBezTo>
                <a:cubicBezTo>
                  <a:pt x="3778401" y="2796405"/>
                  <a:pt x="3777237" y="2796455"/>
                  <a:pt x="3776278" y="2796094"/>
                </a:cubicBezTo>
                <a:cubicBezTo>
                  <a:pt x="3769560" y="2793561"/>
                  <a:pt x="3772864" y="2770863"/>
                  <a:pt x="3780534" y="2770534"/>
                </a:cubicBezTo>
                <a:cubicBezTo>
                  <a:pt x="3778499" y="2765361"/>
                  <a:pt x="3776478" y="2759659"/>
                  <a:pt x="3775006" y="2753935"/>
                </a:cubicBezTo>
                <a:lnTo>
                  <a:pt x="3774009" y="2746488"/>
                </a:lnTo>
                <a:lnTo>
                  <a:pt x="3777234" y="2745042"/>
                </a:lnTo>
                <a:cubicBezTo>
                  <a:pt x="3780433" y="2742227"/>
                  <a:pt x="3779698" y="2739051"/>
                  <a:pt x="3780757" y="2736770"/>
                </a:cubicBezTo>
                <a:close/>
                <a:moveTo>
                  <a:pt x="441173" y="2734348"/>
                </a:moveTo>
                <a:cubicBezTo>
                  <a:pt x="439279" y="2733204"/>
                  <a:pt x="436190" y="2732991"/>
                  <a:pt x="436886" y="2735065"/>
                </a:cubicBezTo>
                <a:cubicBezTo>
                  <a:pt x="436886" y="2735065"/>
                  <a:pt x="438280" y="2739213"/>
                  <a:pt x="438280" y="2739213"/>
                </a:cubicBezTo>
                <a:cubicBezTo>
                  <a:pt x="443763" y="2737566"/>
                  <a:pt x="443066" y="2735492"/>
                  <a:pt x="441173" y="2734348"/>
                </a:cubicBezTo>
                <a:close/>
                <a:moveTo>
                  <a:pt x="9476205" y="2733050"/>
                </a:moveTo>
                <a:cubicBezTo>
                  <a:pt x="9476153" y="2734558"/>
                  <a:pt x="9474622" y="2735224"/>
                  <a:pt x="9473858" y="2735558"/>
                </a:cubicBezTo>
                <a:cubicBezTo>
                  <a:pt x="9473093" y="2735893"/>
                  <a:pt x="9473093" y="2735893"/>
                  <a:pt x="9476101" y="2736064"/>
                </a:cubicBezTo>
                <a:cubicBezTo>
                  <a:pt x="9476205" y="2733050"/>
                  <a:pt x="9476205" y="2733050"/>
                  <a:pt x="9476205" y="2733050"/>
                </a:cubicBezTo>
                <a:close/>
                <a:moveTo>
                  <a:pt x="4765982" y="2733050"/>
                </a:moveTo>
                <a:cubicBezTo>
                  <a:pt x="4765930" y="2734558"/>
                  <a:pt x="4764399" y="2735224"/>
                  <a:pt x="4763634" y="2735558"/>
                </a:cubicBezTo>
                <a:cubicBezTo>
                  <a:pt x="4762870" y="2735893"/>
                  <a:pt x="4762870" y="2735893"/>
                  <a:pt x="4765877" y="2736064"/>
                </a:cubicBezTo>
                <a:cubicBezTo>
                  <a:pt x="4765982" y="2733050"/>
                  <a:pt x="4765982" y="2733050"/>
                  <a:pt x="4765982" y="2733050"/>
                </a:cubicBezTo>
                <a:close/>
                <a:moveTo>
                  <a:pt x="9967025" y="2729934"/>
                </a:moveTo>
                <a:cubicBezTo>
                  <a:pt x="9958334" y="2729436"/>
                  <a:pt x="9958140" y="2734959"/>
                  <a:pt x="9949353" y="2737223"/>
                </a:cubicBezTo>
                <a:cubicBezTo>
                  <a:pt x="9966639" y="2740979"/>
                  <a:pt x="10001407" y="2742968"/>
                  <a:pt x="10009906" y="2748987"/>
                </a:cubicBezTo>
                <a:cubicBezTo>
                  <a:pt x="10009809" y="2751749"/>
                  <a:pt x="10001214" y="2748489"/>
                  <a:pt x="10001117" y="2751252"/>
                </a:cubicBezTo>
                <a:cubicBezTo>
                  <a:pt x="10005415" y="2752880"/>
                  <a:pt x="10009760" y="2753128"/>
                  <a:pt x="10014131" y="2752687"/>
                </a:cubicBezTo>
                <a:cubicBezTo>
                  <a:pt x="10018501" y="2752246"/>
                  <a:pt x="10022894" y="2751113"/>
                  <a:pt x="10027289" y="2749981"/>
                </a:cubicBezTo>
                <a:cubicBezTo>
                  <a:pt x="10027481" y="2744459"/>
                  <a:pt x="10010099" y="2743465"/>
                  <a:pt x="10001600" y="2737444"/>
                </a:cubicBezTo>
                <a:cubicBezTo>
                  <a:pt x="10001503" y="2740206"/>
                  <a:pt x="9984312" y="2733689"/>
                  <a:pt x="9984217" y="2736451"/>
                </a:cubicBezTo>
                <a:cubicBezTo>
                  <a:pt x="9975525" y="2735953"/>
                  <a:pt x="9975718" y="2730431"/>
                  <a:pt x="9967025" y="2729934"/>
                </a:cubicBezTo>
                <a:close/>
                <a:moveTo>
                  <a:pt x="5256801" y="2729934"/>
                </a:moveTo>
                <a:cubicBezTo>
                  <a:pt x="5248110" y="2729436"/>
                  <a:pt x="5247917" y="2734959"/>
                  <a:pt x="5239130" y="2737223"/>
                </a:cubicBezTo>
                <a:cubicBezTo>
                  <a:pt x="5256416" y="2740979"/>
                  <a:pt x="5291184" y="2742968"/>
                  <a:pt x="5299683" y="2748987"/>
                </a:cubicBezTo>
                <a:cubicBezTo>
                  <a:pt x="5299585" y="2751749"/>
                  <a:pt x="5290991" y="2748489"/>
                  <a:pt x="5290894" y="2751252"/>
                </a:cubicBezTo>
                <a:cubicBezTo>
                  <a:pt x="5295192" y="2752880"/>
                  <a:pt x="5299537" y="2753128"/>
                  <a:pt x="5303907" y="2752687"/>
                </a:cubicBezTo>
                <a:cubicBezTo>
                  <a:pt x="5308277" y="2752246"/>
                  <a:pt x="5312670" y="2751113"/>
                  <a:pt x="5317065" y="2749981"/>
                </a:cubicBezTo>
                <a:cubicBezTo>
                  <a:pt x="5317257" y="2744459"/>
                  <a:pt x="5299875" y="2743465"/>
                  <a:pt x="5291376" y="2737444"/>
                </a:cubicBezTo>
                <a:cubicBezTo>
                  <a:pt x="5291280" y="2740206"/>
                  <a:pt x="5274089" y="2733689"/>
                  <a:pt x="5273993" y="2736451"/>
                </a:cubicBezTo>
                <a:cubicBezTo>
                  <a:pt x="5265302" y="2735953"/>
                  <a:pt x="5265494" y="2730431"/>
                  <a:pt x="5256801" y="2729934"/>
                </a:cubicBezTo>
                <a:close/>
                <a:moveTo>
                  <a:pt x="3017726" y="2728298"/>
                </a:moveTo>
                <a:lnTo>
                  <a:pt x="3015543" y="2736460"/>
                </a:lnTo>
                <a:cubicBezTo>
                  <a:pt x="3018375" y="2737137"/>
                  <a:pt x="3019861" y="2737220"/>
                  <a:pt x="3020510" y="2736900"/>
                </a:cubicBezTo>
                <a:cubicBezTo>
                  <a:pt x="3022461" y="2735944"/>
                  <a:pt x="3016908" y="2731359"/>
                  <a:pt x="3017726" y="2728298"/>
                </a:cubicBezTo>
                <a:close/>
                <a:moveTo>
                  <a:pt x="3258174" y="2727216"/>
                </a:moveTo>
                <a:lnTo>
                  <a:pt x="3256147" y="2732341"/>
                </a:lnTo>
                <a:cubicBezTo>
                  <a:pt x="3255051" y="2736445"/>
                  <a:pt x="3253954" y="2740549"/>
                  <a:pt x="3248662" y="2739283"/>
                </a:cubicBezTo>
                <a:cubicBezTo>
                  <a:pt x="3249759" y="2735179"/>
                  <a:pt x="3239176" y="2732649"/>
                  <a:pt x="3238080" y="2736754"/>
                </a:cubicBezTo>
                <a:cubicBezTo>
                  <a:pt x="3247566" y="2743387"/>
                  <a:pt x="3247566" y="2743387"/>
                  <a:pt x="3246469" y="2747491"/>
                </a:cubicBezTo>
                <a:cubicBezTo>
                  <a:pt x="3246469" y="2747491"/>
                  <a:pt x="3257051" y="2750021"/>
                  <a:pt x="3257051" y="2750021"/>
                </a:cubicBezTo>
                <a:lnTo>
                  <a:pt x="3258174" y="2750018"/>
                </a:lnTo>
                <a:lnTo>
                  <a:pt x="3258174" y="2748764"/>
                </a:lnTo>
                <a:lnTo>
                  <a:pt x="3257051" y="2750021"/>
                </a:lnTo>
                <a:lnTo>
                  <a:pt x="3258174" y="2745820"/>
                </a:lnTo>
                <a:close/>
                <a:moveTo>
                  <a:pt x="9655485" y="2724859"/>
                </a:moveTo>
                <a:cubicBezTo>
                  <a:pt x="9649809" y="2725541"/>
                  <a:pt x="9645225" y="2727291"/>
                  <a:pt x="9645179" y="2728629"/>
                </a:cubicBezTo>
                <a:cubicBezTo>
                  <a:pt x="9649691" y="2728887"/>
                  <a:pt x="9656461" y="2729275"/>
                  <a:pt x="9662114" y="2729263"/>
                </a:cubicBezTo>
                <a:cubicBezTo>
                  <a:pt x="9667767" y="2729251"/>
                  <a:pt x="9672302" y="2728840"/>
                  <a:pt x="9672350" y="2727501"/>
                </a:cubicBezTo>
                <a:cubicBezTo>
                  <a:pt x="9667931" y="2724565"/>
                  <a:pt x="9661161" y="2724178"/>
                  <a:pt x="9655485" y="2724859"/>
                </a:cubicBezTo>
                <a:close/>
                <a:moveTo>
                  <a:pt x="4945262" y="2724859"/>
                </a:moveTo>
                <a:cubicBezTo>
                  <a:pt x="4939585" y="2725541"/>
                  <a:pt x="4935002" y="2727291"/>
                  <a:pt x="4934955" y="2728629"/>
                </a:cubicBezTo>
                <a:cubicBezTo>
                  <a:pt x="4939468" y="2728887"/>
                  <a:pt x="4946237" y="2729275"/>
                  <a:pt x="4951890" y="2729263"/>
                </a:cubicBezTo>
                <a:cubicBezTo>
                  <a:pt x="4957544" y="2729251"/>
                  <a:pt x="4962079" y="2728840"/>
                  <a:pt x="4962126" y="2727501"/>
                </a:cubicBezTo>
                <a:cubicBezTo>
                  <a:pt x="4957707" y="2724565"/>
                  <a:pt x="4950938" y="2724178"/>
                  <a:pt x="4945262" y="2724859"/>
                </a:cubicBezTo>
                <a:close/>
                <a:moveTo>
                  <a:pt x="10721549" y="2723824"/>
                </a:moveTo>
                <a:cubicBezTo>
                  <a:pt x="10721078" y="2725707"/>
                  <a:pt x="10720607" y="2727591"/>
                  <a:pt x="10720137" y="2729475"/>
                </a:cubicBezTo>
                <a:cubicBezTo>
                  <a:pt x="10721196" y="2729909"/>
                  <a:pt x="10722256" y="2730343"/>
                  <a:pt x="10723315" y="2730778"/>
                </a:cubicBezTo>
                <a:cubicBezTo>
                  <a:pt x="10723786" y="2728894"/>
                  <a:pt x="10724257" y="2727010"/>
                  <a:pt x="10724728" y="2725127"/>
                </a:cubicBezTo>
                <a:cubicBezTo>
                  <a:pt x="10723668" y="2724692"/>
                  <a:pt x="10722609" y="2724258"/>
                  <a:pt x="10721549" y="2723824"/>
                </a:cubicBezTo>
                <a:close/>
                <a:moveTo>
                  <a:pt x="6011326" y="2723824"/>
                </a:moveTo>
                <a:cubicBezTo>
                  <a:pt x="6010854" y="2725707"/>
                  <a:pt x="6010384" y="2727591"/>
                  <a:pt x="6009913" y="2729475"/>
                </a:cubicBezTo>
                <a:cubicBezTo>
                  <a:pt x="6010972" y="2729909"/>
                  <a:pt x="6012032" y="2730343"/>
                  <a:pt x="6013091" y="2730778"/>
                </a:cubicBezTo>
                <a:cubicBezTo>
                  <a:pt x="6013563" y="2728894"/>
                  <a:pt x="6014033" y="2727010"/>
                  <a:pt x="6014504" y="2725127"/>
                </a:cubicBezTo>
                <a:cubicBezTo>
                  <a:pt x="6013444" y="2724692"/>
                  <a:pt x="6012385" y="2724258"/>
                  <a:pt x="6011326" y="2723824"/>
                </a:cubicBezTo>
                <a:close/>
                <a:moveTo>
                  <a:pt x="422638" y="2722600"/>
                </a:moveTo>
                <a:cubicBezTo>
                  <a:pt x="417700" y="2730364"/>
                  <a:pt x="417903" y="2736583"/>
                  <a:pt x="422169" y="2738049"/>
                </a:cubicBezTo>
                <a:cubicBezTo>
                  <a:pt x="423591" y="2738537"/>
                  <a:pt x="425464" y="2738497"/>
                  <a:pt x="427748" y="2737810"/>
                </a:cubicBezTo>
                <a:cubicBezTo>
                  <a:pt x="429026" y="2741614"/>
                  <a:pt x="429026" y="2741614"/>
                  <a:pt x="429026" y="2741614"/>
                </a:cubicBezTo>
                <a:cubicBezTo>
                  <a:pt x="430303" y="2745417"/>
                  <a:pt x="431581" y="2749219"/>
                  <a:pt x="423721" y="2755769"/>
                </a:cubicBezTo>
                <a:cubicBezTo>
                  <a:pt x="434136" y="2756825"/>
                  <a:pt x="434136" y="2756825"/>
                  <a:pt x="434136" y="2756825"/>
                </a:cubicBezTo>
                <a:cubicBezTo>
                  <a:pt x="435414" y="2760628"/>
                  <a:pt x="435414" y="2760628"/>
                  <a:pt x="435414" y="2760628"/>
                </a:cubicBezTo>
                <a:cubicBezTo>
                  <a:pt x="436692" y="2764432"/>
                  <a:pt x="436692" y="2764432"/>
                  <a:pt x="436692" y="2764432"/>
                </a:cubicBezTo>
                <a:cubicBezTo>
                  <a:pt x="436692" y="2764432"/>
                  <a:pt x="436692" y="2764432"/>
                  <a:pt x="437970" y="2768235"/>
                </a:cubicBezTo>
                <a:cubicBezTo>
                  <a:pt x="427554" y="2767179"/>
                  <a:pt x="427554" y="2767179"/>
                  <a:pt x="427554" y="2767179"/>
                </a:cubicBezTo>
                <a:lnTo>
                  <a:pt x="428831" y="2770982"/>
                </a:lnTo>
                <a:cubicBezTo>
                  <a:pt x="430108" y="2774784"/>
                  <a:pt x="431386" y="2778586"/>
                  <a:pt x="432664" y="2782390"/>
                </a:cubicBezTo>
                <a:cubicBezTo>
                  <a:pt x="433303" y="2784291"/>
                  <a:pt x="435907" y="2784555"/>
                  <a:pt x="438351" y="2784344"/>
                </a:cubicBezTo>
                <a:cubicBezTo>
                  <a:pt x="440794" y="2784133"/>
                  <a:pt x="443080" y="2783446"/>
                  <a:pt x="443080" y="2783446"/>
                </a:cubicBezTo>
                <a:cubicBezTo>
                  <a:pt x="441801" y="2779643"/>
                  <a:pt x="450937" y="2776898"/>
                  <a:pt x="440524" y="2775840"/>
                </a:cubicBezTo>
                <a:cubicBezTo>
                  <a:pt x="449660" y="2773095"/>
                  <a:pt x="449660" y="2773095"/>
                  <a:pt x="449660" y="2773095"/>
                </a:cubicBezTo>
                <a:cubicBezTo>
                  <a:pt x="448384" y="2769292"/>
                  <a:pt x="448384" y="2769292"/>
                  <a:pt x="447105" y="2765488"/>
                </a:cubicBezTo>
                <a:cubicBezTo>
                  <a:pt x="447105" y="2765488"/>
                  <a:pt x="445828" y="2761685"/>
                  <a:pt x="444550" y="2757882"/>
                </a:cubicBezTo>
                <a:cubicBezTo>
                  <a:pt x="444550" y="2757882"/>
                  <a:pt x="444550" y="2757882"/>
                  <a:pt x="434136" y="2756825"/>
                </a:cubicBezTo>
                <a:cubicBezTo>
                  <a:pt x="441995" y="2750277"/>
                  <a:pt x="440716" y="2746474"/>
                  <a:pt x="439440" y="2742672"/>
                </a:cubicBezTo>
                <a:cubicBezTo>
                  <a:pt x="439440" y="2742672"/>
                  <a:pt x="438162" y="2738868"/>
                  <a:pt x="438162" y="2738868"/>
                </a:cubicBezTo>
                <a:cubicBezTo>
                  <a:pt x="438162" y="2738868"/>
                  <a:pt x="427748" y="2737810"/>
                  <a:pt x="427748" y="2737810"/>
                </a:cubicBezTo>
                <a:cubicBezTo>
                  <a:pt x="425193" y="2730206"/>
                  <a:pt x="434329" y="2727461"/>
                  <a:pt x="433052" y="2723657"/>
                </a:cubicBezTo>
                <a:cubicBezTo>
                  <a:pt x="423915" y="2726403"/>
                  <a:pt x="422638" y="2722600"/>
                  <a:pt x="422638" y="2722600"/>
                </a:cubicBezTo>
                <a:close/>
                <a:moveTo>
                  <a:pt x="3253145" y="2719066"/>
                </a:moveTo>
                <a:cubicBezTo>
                  <a:pt x="3244537" y="2721219"/>
                  <a:pt x="3244537" y="2721219"/>
                  <a:pt x="3243479" y="2725176"/>
                </a:cubicBezTo>
                <a:cubicBezTo>
                  <a:pt x="3243479" y="2725176"/>
                  <a:pt x="3242422" y="2729132"/>
                  <a:pt x="3242422" y="2729132"/>
                </a:cubicBezTo>
                <a:cubicBezTo>
                  <a:pt x="3242422" y="2729132"/>
                  <a:pt x="3249972" y="2730937"/>
                  <a:pt x="3249972" y="2730937"/>
                </a:cubicBezTo>
                <a:cubicBezTo>
                  <a:pt x="3249972" y="2730937"/>
                  <a:pt x="3243479" y="2725176"/>
                  <a:pt x="3243479" y="2725176"/>
                </a:cubicBezTo>
                <a:cubicBezTo>
                  <a:pt x="3244537" y="2721219"/>
                  <a:pt x="3252087" y="2723024"/>
                  <a:pt x="3252087" y="2723024"/>
                </a:cubicBezTo>
                <a:cubicBezTo>
                  <a:pt x="3252087" y="2723024"/>
                  <a:pt x="3253145" y="2719066"/>
                  <a:pt x="3253145" y="2719066"/>
                </a:cubicBezTo>
                <a:close/>
                <a:moveTo>
                  <a:pt x="10121275" y="2718506"/>
                </a:moveTo>
                <a:cubicBezTo>
                  <a:pt x="10120348" y="2718076"/>
                  <a:pt x="10120348" y="2718076"/>
                  <a:pt x="10120295" y="2719583"/>
                </a:cubicBezTo>
                <a:cubicBezTo>
                  <a:pt x="10120190" y="2722595"/>
                  <a:pt x="10112772" y="2719152"/>
                  <a:pt x="10112668" y="2722165"/>
                </a:cubicBezTo>
                <a:cubicBezTo>
                  <a:pt x="10116429" y="2722380"/>
                  <a:pt x="10120190" y="2722595"/>
                  <a:pt x="10123024" y="2722380"/>
                </a:cubicBezTo>
                <a:cubicBezTo>
                  <a:pt x="10125857" y="2722165"/>
                  <a:pt x="10127764" y="2721519"/>
                  <a:pt x="10127817" y="2720011"/>
                </a:cubicBezTo>
                <a:cubicBezTo>
                  <a:pt x="10124056" y="2719797"/>
                  <a:pt x="10122202" y="2718937"/>
                  <a:pt x="10121275" y="2718506"/>
                </a:cubicBezTo>
                <a:close/>
                <a:moveTo>
                  <a:pt x="5411051" y="2718506"/>
                </a:moveTo>
                <a:cubicBezTo>
                  <a:pt x="5410124" y="2718076"/>
                  <a:pt x="5410124" y="2718076"/>
                  <a:pt x="5410071" y="2719583"/>
                </a:cubicBezTo>
                <a:cubicBezTo>
                  <a:pt x="5409966" y="2722595"/>
                  <a:pt x="5402549" y="2719152"/>
                  <a:pt x="5402445" y="2722165"/>
                </a:cubicBezTo>
                <a:cubicBezTo>
                  <a:pt x="5406205" y="2722380"/>
                  <a:pt x="5409966" y="2722595"/>
                  <a:pt x="5412800" y="2722380"/>
                </a:cubicBezTo>
                <a:cubicBezTo>
                  <a:pt x="5415633" y="2722165"/>
                  <a:pt x="5417541" y="2721519"/>
                  <a:pt x="5417593" y="2720011"/>
                </a:cubicBezTo>
                <a:cubicBezTo>
                  <a:pt x="5413832" y="2719797"/>
                  <a:pt x="5411978" y="2718937"/>
                  <a:pt x="5411051" y="2718506"/>
                </a:cubicBezTo>
                <a:close/>
                <a:moveTo>
                  <a:pt x="3077123" y="2716450"/>
                </a:moveTo>
                <a:lnTo>
                  <a:pt x="3074942" y="2724612"/>
                </a:lnTo>
                <a:cubicBezTo>
                  <a:pt x="3074942" y="2724612"/>
                  <a:pt x="3077501" y="2726310"/>
                  <a:pt x="3080196" y="2727495"/>
                </a:cubicBezTo>
                <a:cubicBezTo>
                  <a:pt x="3081543" y="2728089"/>
                  <a:pt x="3082924" y="2728555"/>
                  <a:pt x="3084037" y="2728618"/>
                </a:cubicBezTo>
                <a:cubicBezTo>
                  <a:pt x="3085149" y="2728681"/>
                  <a:pt x="3085994" y="2728339"/>
                  <a:pt x="3086266" y="2727320"/>
                </a:cubicBezTo>
                <a:cubicBezTo>
                  <a:pt x="3074942" y="2724612"/>
                  <a:pt x="3076033" y="2720531"/>
                  <a:pt x="3077123" y="2716450"/>
                </a:cubicBezTo>
                <a:close/>
                <a:moveTo>
                  <a:pt x="10001350" y="2715798"/>
                </a:moveTo>
                <a:cubicBezTo>
                  <a:pt x="9992225" y="2718093"/>
                  <a:pt x="10001055" y="2724233"/>
                  <a:pt x="9991931" y="2726528"/>
                </a:cubicBezTo>
                <a:cubicBezTo>
                  <a:pt x="9996395" y="2728192"/>
                  <a:pt x="10000908" y="2728450"/>
                  <a:pt x="10004317" y="2727941"/>
                </a:cubicBezTo>
                <a:cubicBezTo>
                  <a:pt x="10007726" y="2727431"/>
                  <a:pt x="10010031" y="2726155"/>
                  <a:pt x="10010081" y="2724749"/>
                </a:cubicBezTo>
                <a:cubicBezTo>
                  <a:pt x="10010081" y="2724749"/>
                  <a:pt x="10010179" y="2721937"/>
                  <a:pt x="10010179" y="2721937"/>
                </a:cubicBezTo>
                <a:cubicBezTo>
                  <a:pt x="10010276" y="2719126"/>
                  <a:pt x="10001252" y="2718610"/>
                  <a:pt x="10001350" y="2715798"/>
                </a:cubicBezTo>
                <a:close/>
                <a:moveTo>
                  <a:pt x="5291127" y="2715798"/>
                </a:moveTo>
                <a:cubicBezTo>
                  <a:pt x="5282002" y="2718093"/>
                  <a:pt x="5290832" y="2724233"/>
                  <a:pt x="5281708" y="2726528"/>
                </a:cubicBezTo>
                <a:cubicBezTo>
                  <a:pt x="5286171" y="2728192"/>
                  <a:pt x="5290685" y="2728450"/>
                  <a:pt x="5294094" y="2727941"/>
                </a:cubicBezTo>
                <a:cubicBezTo>
                  <a:pt x="5297503" y="2727431"/>
                  <a:pt x="5299808" y="2726155"/>
                  <a:pt x="5299857" y="2724749"/>
                </a:cubicBezTo>
                <a:cubicBezTo>
                  <a:pt x="5299857" y="2724749"/>
                  <a:pt x="5299955" y="2721937"/>
                  <a:pt x="5299955" y="2721937"/>
                </a:cubicBezTo>
                <a:cubicBezTo>
                  <a:pt x="5300053" y="2719126"/>
                  <a:pt x="5291028" y="2718610"/>
                  <a:pt x="5291127" y="2715798"/>
                </a:cubicBezTo>
                <a:close/>
                <a:moveTo>
                  <a:pt x="9950133" y="2714880"/>
                </a:moveTo>
                <a:cubicBezTo>
                  <a:pt x="9950133" y="2714880"/>
                  <a:pt x="9950027" y="2717893"/>
                  <a:pt x="9950027" y="2717893"/>
                </a:cubicBezTo>
                <a:cubicBezTo>
                  <a:pt x="9950027" y="2717893"/>
                  <a:pt x="9950027" y="2717893"/>
                  <a:pt x="9959054" y="2718410"/>
                </a:cubicBezTo>
                <a:cubicBezTo>
                  <a:pt x="9968079" y="2718925"/>
                  <a:pt x="9968079" y="2718925"/>
                  <a:pt x="9968079" y="2718925"/>
                </a:cubicBezTo>
                <a:cubicBezTo>
                  <a:pt x="9968079" y="2718925"/>
                  <a:pt x="9968079" y="2718925"/>
                  <a:pt x="9968184" y="2715913"/>
                </a:cubicBezTo>
                <a:cubicBezTo>
                  <a:pt x="9968184" y="2715913"/>
                  <a:pt x="9959159" y="2715396"/>
                  <a:pt x="9959159" y="2715396"/>
                </a:cubicBezTo>
                <a:cubicBezTo>
                  <a:pt x="9959159" y="2715396"/>
                  <a:pt x="9959159" y="2715396"/>
                  <a:pt x="9950133" y="2714880"/>
                </a:cubicBezTo>
                <a:close/>
                <a:moveTo>
                  <a:pt x="5239909" y="2714880"/>
                </a:moveTo>
                <a:cubicBezTo>
                  <a:pt x="5239909" y="2714880"/>
                  <a:pt x="5239804" y="2717893"/>
                  <a:pt x="5239804" y="2717893"/>
                </a:cubicBezTo>
                <a:cubicBezTo>
                  <a:pt x="5239804" y="2717893"/>
                  <a:pt x="5239804" y="2717893"/>
                  <a:pt x="5248830" y="2718410"/>
                </a:cubicBezTo>
                <a:cubicBezTo>
                  <a:pt x="5257856" y="2718925"/>
                  <a:pt x="5257856" y="2718925"/>
                  <a:pt x="5257856" y="2718925"/>
                </a:cubicBezTo>
                <a:cubicBezTo>
                  <a:pt x="5257856" y="2718925"/>
                  <a:pt x="5257856" y="2718925"/>
                  <a:pt x="5257960" y="2715913"/>
                </a:cubicBezTo>
                <a:cubicBezTo>
                  <a:pt x="5257960" y="2715913"/>
                  <a:pt x="5248936" y="2715396"/>
                  <a:pt x="5248936" y="2715396"/>
                </a:cubicBezTo>
                <a:cubicBezTo>
                  <a:pt x="5248936" y="2715396"/>
                  <a:pt x="5248936" y="2715396"/>
                  <a:pt x="5239909" y="2714880"/>
                </a:cubicBezTo>
                <a:close/>
                <a:moveTo>
                  <a:pt x="10070862" y="2710718"/>
                </a:moveTo>
                <a:cubicBezTo>
                  <a:pt x="10070862" y="2710718"/>
                  <a:pt x="10070862" y="2710718"/>
                  <a:pt x="10070757" y="2713730"/>
                </a:cubicBezTo>
                <a:cubicBezTo>
                  <a:pt x="10070757" y="2713730"/>
                  <a:pt x="10070757" y="2713730"/>
                  <a:pt x="10076775" y="2714074"/>
                </a:cubicBezTo>
                <a:cubicBezTo>
                  <a:pt x="10076879" y="2711062"/>
                  <a:pt x="10076879" y="2711062"/>
                  <a:pt x="10076879" y="2711062"/>
                </a:cubicBezTo>
                <a:cubicBezTo>
                  <a:pt x="10070862" y="2710718"/>
                  <a:pt x="10070862" y="2710718"/>
                  <a:pt x="10070862" y="2710718"/>
                </a:cubicBezTo>
                <a:close/>
                <a:moveTo>
                  <a:pt x="5360639" y="2710718"/>
                </a:moveTo>
                <a:cubicBezTo>
                  <a:pt x="5360639" y="2710718"/>
                  <a:pt x="5360639" y="2710718"/>
                  <a:pt x="5360533" y="2713730"/>
                </a:cubicBezTo>
                <a:cubicBezTo>
                  <a:pt x="5360533" y="2713730"/>
                  <a:pt x="5360533" y="2713730"/>
                  <a:pt x="5366552" y="2714074"/>
                </a:cubicBezTo>
                <a:cubicBezTo>
                  <a:pt x="5366656" y="2711062"/>
                  <a:pt x="5366656" y="2711062"/>
                  <a:pt x="5366656" y="2711062"/>
                </a:cubicBezTo>
                <a:cubicBezTo>
                  <a:pt x="5360639" y="2710718"/>
                  <a:pt x="5360639" y="2710718"/>
                  <a:pt x="5360639" y="2710718"/>
                </a:cubicBezTo>
                <a:close/>
                <a:moveTo>
                  <a:pt x="9587475" y="2706214"/>
                </a:moveTo>
                <a:cubicBezTo>
                  <a:pt x="9587379" y="2708975"/>
                  <a:pt x="9570242" y="2716295"/>
                  <a:pt x="9586897" y="2722781"/>
                </a:cubicBezTo>
                <a:cubicBezTo>
                  <a:pt x="9586802" y="2725543"/>
                  <a:pt x="9578377" y="2725061"/>
                  <a:pt x="9578281" y="2727822"/>
                </a:cubicBezTo>
                <a:cubicBezTo>
                  <a:pt x="9578281" y="2727822"/>
                  <a:pt x="9578281" y="2727822"/>
                  <a:pt x="9586705" y="2728304"/>
                </a:cubicBezTo>
                <a:cubicBezTo>
                  <a:pt x="9586802" y="2725543"/>
                  <a:pt x="9586802" y="2725543"/>
                  <a:pt x="9595225" y="2726023"/>
                </a:cubicBezTo>
                <a:cubicBezTo>
                  <a:pt x="9595225" y="2726023"/>
                  <a:pt x="9595321" y="2723264"/>
                  <a:pt x="9595321" y="2723264"/>
                </a:cubicBezTo>
                <a:cubicBezTo>
                  <a:pt x="9603746" y="2723746"/>
                  <a:pt x="9603939" y="2718222"/>
                  <a:pt x="9612459" y="2715942"/>
                </a:cubicBezTo>
                <a:cubicBezTo>
                  <a:pt x="9604131" y="2712699"/>
                  <a:pt x="9604323" y="2707177"/>
                  <a:pt x="9587475" y="2706214"/>
                </a:cubicBezTo>
                <a:close/>
                <a:moveTo>
                  <a:pt x="4877252" y="2706214"/>
                </a:moveTo>
                <a:cubicBezTo>
                  <a:pt x="4877155" y="2708975"/>
                  <a:pt x="4860019" y="2716295"/>
                  <a:pt x="4876674" y="2722781"/>
                </a:cubicBezTo>
                <a:cubicBezTo>
                  <a:pt x="4876578" y="2725543"/>
                  <a:pt x="4868153" y="2725061"/>
                  <a:pt x="4868058" y="2727822"/>
                </a:cubicBezTo>
                <a:cubicBezTo>
                  <a:pt x="4868058" y="2727822"/>
                  <a:pt x="4868058" y="2727822"/>
                  <a:pt x="4876482" y="2728304"/>
                </a:cubicBezTo>
                <a:cubicBezTo>
                  <a:pt x="4876578" y="2725543"/>
                  <a:pt x="4876578" y="2725543"/>
                  <a:pt x="4885002" y="2726023"/>
                </a:cubicBezTo>
                <a:cubicBezTo>
                  <a:pt x="4885002" y="2726023"/>
                  <a:pt x="4885098" y="2723264"/>
                  <a:pt x="4885098" y="2723264"/>
                </a:cubicBezTo>
                <a:cubicBezTo>
                  <a:pt x="4893523" y="2723746"/>
                  <a:pt x="4893715" y="2718222"/>
                  <a:pt x="4902235" y="2715942"/>
                </a:cubicBezTo>
                <a:cubicBezTo>
                  <a:pt x="4893907" y="2712699"/>
                  <a:pt x="4894100" y="2707177"/>
                  <a:pt x="4877252" y="2706214"/>
                </a:cubicBezTo>
                <a:close/>
                <a:moveTo>
                  <a:pt x="1254865" y="2705755"/>
                </a:moveTo>
                <a:lnTo>
                  <a:pt x="1258623" y="2707200"/>
                </a:lnTo>
                <a:cubicBezTo>
                  <a:pt x="1258623" y="2707200"/>
                  <a:pt x="1255750" y="2707011"/>
                  <a:pt x="1254151" y="2706440"/>
                </a:cubicBezTo>
                <a:close/>
                <a:moveTo>
                  <a:pt x="9528508" y="2702840"/>
                </a:moveTo>
                <a:cubicBezTo>
                  <a:pt x="9523953" y="2703836"/>
                  <a:pt x="9523931" y="2704465"/>
                  <a:pt x="9525037" y="2705156"/>
                </a:cubicBezTo>
                <a:cubicBezTo>
                  <a:pt x="9526141" y="2705849"/>
                  <a:pt x="9528377" y="2706605"/>
                  <a:pt x="9528333" y="2707860"/>
                </a:cubicBezTo>
                <a:cubicBezTo>
                  <a:pt x="9537359" y="2708377"/>
                  <a:pt x="9537359" y="2708377"/>
                  <a:pt x="9555411" y="2709410"/>
                </a:cubicBezTo>
                <a:cubicBezTo>
                  <a:pt x="9555498" y="2706899"/>
                  <a:pt x="9546385" y="2708893"/>
                  <a:pt x="9546560" y="2703872"/>
                </a:cubicBezTo>
                <a:cubicBezTo>
                  <a:pt x="9537533" y="2703356"/>
                  <a:pt x="9528508" y="2702840"/>
                  <a:pt x="9528508" y="2702840"/>
                </a:cubicBezTo>
                <a:close/>
                <a:moveTo>
                  <a:pt x="4818284" y="2702840"/>
                </a:moveTo>
                <a:cubicBezTo>
                  <a:pt x="4813729" y="2703836"/>
                  <a:pt x="4813708" y="2704465"/>
                  <a:pt x="4814813" y="2705156"/>
                </a:cubicBezTo>
                <a:cubicBezTo>
                  <a:pt x="4815918" y="2705849"/>
                  <a:pt x="4818153" y="2706605"/>
                  <a:pt x="4818110" y="2707860"/>
                </a:cubicBezTo>
                <a:cubicBezTo>
                  <a:pt x="4827135" y="2708377"/>
                  <a:pt x="4827135" y="2708377"/>
                  <a:pt x="4845187" y="2709410"/>
                </a:cubicBezTo>
                <a:cubicBezTo>
                  <a:pt x="4845274" y="2706899"/>
                  <a:pt x="4836162" y="2708893"/>
                  <a:pt x="4836336" y="2703872"/>
                </a:cubicBezTo>
                <a:cubicBezTo>
                  <a:pt x="4827310" y="2703356"/>
                  <a:pt x="4818284" y="2702840"/>
                  <a:pt x="4818284" y="2702840"/>
                </a:cubicBezTo>
                <a:close/>
                <a:moveTo>
                  <a:pt x="3056852" y="2702132"/>
                </a:moveTo>
                <a:cubicBezTo>
                  <a:pt x="3045526" y="2699425"/>
                  <a:pt x="3042353" y="2711295"/>
                  <a:pt x="3053679" y="2714002"/>
                </a:cubicBezTo>
                <a:cubicBezTo>
                  <a:pt x="3049072" y="2708692"/>
                  <a:pt x="3049336" y="2707702"/>
                  <a:pt x="3051018" y="2707052"/>
                </a:cubicBezTo>
                <a:cubicBezTo>
                  <a:pt x="3052698" y="2706401"/>
                  <a:pt x="3055794" y="2706088"/>
                  <a:pt x="3056852" y="2702132"/>
                </a:cubicBezTo>
                <a:close/>
                <a:moveTo>
                  <a:pt x="9596913" y="2700715"/>
                </a:moveTo>
                <a:cubicBezTo>
                  <a:pt x="9596808" y="2703727"/>
                  <a:pt x="9596808" y="2703727"/>
                  <a:pt x="9588785" y="2703268"/>
                </a:cubicBezTo>
                <a:cubicBezTo>
                  <a:pt x="9592796" y="2703498"/>
                  <a:pt x="9594776" y="2704366"/>
                  <a:pt x="9596768" y="2704857"/>
                </a:cubicBezTo>
                <a:cubicBezTo>
                  <a:pt x="9598761" y="2705349"/>
                  <a:pt x="9600767" y="2705463"/>
                  <a:pt x="9604830" y="2704186"/>
                </a:cubicBezTo>
                <a:cubicBezTo>
                  <a:pt x="9604725" y="2707198"/>
                  <a:pt x="9604725" y="2707198"/>
                  <a:pt x="9604725" y="2707198"/>
                </a:cubicBezTo>
                <a:cubicBezTo>
                  <a:pt x="9612748" y="2707658"/>
                  <a:pt x="9612748" y="2707658"/>
                  <a:pt x="9612748" y="2707658"/>
                </a:cubicBezTo>
                <a:cubicBezTo>
                  <a:pt x="9612853" y="2704645"/>
                  <a:pt x="9612853" y="2704645"/>
                  <a:pt x="9612853" y="2704645"/>
                </a:cubicBezTo>
                <a:cubicBezTo>
                  <a:pt x="9604830" y="2704186"/>
                  <a:pt x="9604830" y="2704186"/>
                  <a:pt x="9604830" y="2704186"/>
                </a:cubicBezTo>
                <a:cubicBezTo>
                  <a:pt x="9604830" y="2704186"/>
                  <a:pt x="9604936" y="2701174"/>
                  <a:pt x="9604936" y="2701174"/>
                </a:cubicBezTo>
                <a:cubicBezTo>
                  <a:pt x="9596913" y="2700715"/>
                  <a:pt x="9596913" y="2700715"/>
                  <a:pt x="9596913" y="2700715"/>
                </a:cubicBezTo>
                <a:close/>
                <a:moveTo>
                  <a:pt x="4886690" y="2700715"/>
                </a:moveTo>
                <a:cubicBezTo>
                  <a:pt x="4886584" y="2703727"/>
                  <a:pt x="4886584" y="2703727"/>
                  <a:pt x="4878561" y="2703268"/>
                </a:cubicBezTo>
                <a:cubicBezTo>
                  <a:pt x="4882573" y="2703498"/>
                  <a:pt x="4884552" y="2704366"/>
                  <a:pt x="4886545" y="2704857"/>
                </a:cubicBezTo>
                <a:cubicBezTo>
                  <a:pt x="4888537" y="2705349"/>
                  <a:pt x="4890544" y="2705463"/>
                  <a:pt x="4894607" y="2704186"/>
                </a:cubicBezTo>
                <a:cubicBezTo>
                  <a:pt x="4894502" y="2707198"/>
                  <a:pt x="4894502" y="2707198"/>
                  <a:pt x="4894502" y="2707198"/>
                </a:cubicBezTo>
                <a:cubicBezTo>
                  <a:pt x="4902525" y="2707658"/>
                  <a:pt x="4902525" y="2707658"/>
                  <a:pt x="4902525" y="2707658"/>
                </a:cubicBezTo>
                <a:cubicBezTo>
                  <a:pt x="4902630" y="2704645"/>
                  <a:pt x="4902630" y="2704645"/>
                  <a:pt x="4902630" y="2704645"/>
                </a:cubicBezTo>
                <a:cubicBezTo>
                  <a:pt x="4894607" y="2704186"/>
                  <a:pt x="4894607" y="2704186"/>
                  <a:pt x="4894607" y="2704186"/>
                </a:cubicBezTo>
                <a:cubicBezTo>
                  <a:pt x="4894607" y="2704186"/>
                  <a:pt x="4894712" y="2701174"/>
                  <a:pt x="4894712" y="2701174"/>
                </a:cubicBezTo>
                <a:cubicBezTo>
                  <a:pt x="4886690" y="2700715"/>
                  <a:pt x="4886690" y="2700715"/>
                  <a:pt x="4886690" y="2700715"/>
                </a:cubicBezTo>
                <a:close/>
                <a:moveTo>
                  <a:pt x="3101551" y="2700189"/>
                </a:moveTo>
                <a:cubicBezTo>
                  <a:pt x="3110761" y="2710811"/>
                  <a:pt x="3098377" y="2712060"/>
                  <a:pt x="3109704" y="2714767"/>
                </a:cubicBezTo>
                <a:cubicBezTo>
                  <a:pt x="3109704" y="2714767"/>
                  <a:pt x="3112877" y="2702897"/>
                  <a:pt x="3101551" y="2700189"/>
                </a:cubicBezTo>
                <a:close/>
                <a:moveTo>
                  <a:pt x="6955662" y="2699753"/>
                </a:moveTo>
                <a:cubicBezTo>
                  <a:pt x="6963555" y="2705081"/>
                  <a:pt x="6970941" y="2715349"/>
                  <a:pt x="6969925" y="2725223"/>
                </a:cubicBezTo>
                <a:cubicBezTo>
                  <a:pt x="6961521" y="2724834"/>
                  <a:pt x="6952103" y="2734319"/>
                  <a:pt x="6943703" y="2733928"/>
                </a:cubicBezTo>
                <a:cubicBezTo>
                  <a:pt x="6951086" y="2744195"/>
                  <a:pt x="6958471" y="2754461"/>
                  <a:pt x="6949052" y="2763945"/>
                </a:cubicBezTo>
                <a:cubicBezTo>
                  <a:pt x="6933270" y="2753290"/>
                  <a:pt x="6943703" y="2733928"/>
                  <a:pt x="6936828" y="2718725"/>
                </a:cubicBezTo>
                <a:cubicBezTo>
                  <a:pt x="6945228" y="2719115"/>
                  <a:pt x="6945228" y="2719115"/>
                  <a:pt x="6945735" y="2714178"/>
                </a:cubicBezTo>
                <a:cubicBezTo>
                  <a:pt x="6945735" y="2714178"/>
                  <a:pt x="6946245" y="2709239"/>
                  <a:pt x="6946245" y="2709239"/>
                </a:cubicBezTo>
                <a:cubicBezTo>
                  <a:pt x="6955153" y="2704691"/>
                  <a:pt x="6955662" y="2699753"/>
                  <a:pt x="6955662" y="2699753"/>
                </a:cubicBezTo>
                <a:close/>
                <a:moveTo>
                  <a:pt x="9570839" y="2699223"/>
                </a:moveTo>
                <a:cubicBezTo>
                  <a:pt x="9563318" y="2698794"/>
                  <a:pt x="9563318" y="2698794"/>
                  <a:pt x="9563218" y="2701639"/>
                </a:cubicBezTo>
                <a:cubicBezTo>
                  <a:pt x="9563218" y="2701639"/>
                  <a:pt x="9563119" y="2704485"/>
                  <a:pt x="9563119" y="2704485"/>
                </a:cubicBezTo>
                <a:cubicBezTo>
                  <a:pt x="9563119" y="2704485"/>
                  <a:pt x="9563020" y="2707329"/>
                  <a:pt x="9563020" y="2707329"/>
                </a:cubicBezTo>
                <a:cubicBezTo>
                  <a:pt x="9559211" y="2708537"/>
                  <a:pt x="9559135" y="2710671"/>
                  <a:pt x="9560013" y="2712503"/>
                </a:cubicBezTo>
                <a:cubicBezTo>
                  <a:pt x="9560891" y="2714335"/>
                  <a:pt x="9562722" y="2715865"/>
                  <a:pt x="9562722" y="2715865"/>
                </a:cubicBezTo>
                <a:cubicBezTo>
                  <a:pt x="9570343" y="2713450"/>
                  <a:pt x="9570443" y="2710604"/>
                  <a:pt x="9570443" y="2710604"/>
                </a:cubicBezTo>
                <a:cubicBezTo>
                  <a:pt x="9570443" y="2710604"/>
                  <a:pt x="9570542" y="2707759"/>
                  <a:pt x="9563020" y="2707329"/>
                </a:cubicBezTo>
                <a:cubicBezTo>
                  <a:pt x="9570542" y="2707759"/>
                  <a:pt x="9570641" y="2704915"/>
                  <a:pt x="9570641" y="2704915"/>
                </a:cubicBezTo>
                <a:cubicBezTo>
                  <a:pt x="9570641" y="2704915"/>
                  <a:pt x="9570741" y="2702069"/>
                  <a:pt x="9570741" y="2702069"/>
                </a:cubicBezTo>
                <a:cubicBezTo>
                  <a:pt x="9570741" y="2702069"/>
                  <a:pt x="9570741" y="2702069"/>
                  <a:pt x="9570839" y="2699223"/>
                </a:cubicBezTo>
                <a:close/>
                <a:moveTo>
                  <a:pt x="4860615" y="2699223"/>
                </a:moveTo>
                <a:cubicBezTo>
                  <a:pt x="4853094" y="2698794"/>
                  <a:pt x="4853094" y="2698794"/>
                  <a:pt x="4852995" y="2701639"/>
                </a:cubicBezTo>
                <a:cubicBezTo>
                  <a:pt x="4852995" y="2701639"/>
                  <a:pt x="4852896" y="2704485"/>
                  <a:pt x="4852896" y="2704485"/>
                </a:cubicBezTo>
                <a:cubicBezTo>
                  <a:pt x="4852896" y="2704485"/>
                  <a:pt x="4852796" y="2707329"/>
                  <a:pt x="4852796" y="2707329"/>
                </a:cubicBezTo>
                <a:cubicBezTo>
                  <a:pt x="4848987" y="2708537"/>
                  <a:pt x="4848912" y="2710671"/>
                  <a:pt x="4849790" y="2712503"/>
                </a:cubicBezTo>
                <a:cubicBezTo>
                  <a:pt x="4850668" y="2714335"/>
                  <a:pt x="4852498" y="2715865"/>
                  <a:pt x="4852498" y="2715865"/>
                </a:cubicBezTo>
                <a:cubicBezTo>
                  <a:pt x="4860119" y="2713450"/>
                  <a:pt x="4860219" y="2710604"/>
                  <a:pt x="4860219" y="2710604"/>
                </a:cubicBezTo>
                <a:cubicBezTo>
                  <a:pt x="4860219" y="2710604"/>
                  <a:pt x="4860319" y="2707759"/>
                  <a:pt x="4852796" y="2707329"/>
                </a:cubicBezTo>
                <a:cubicBezTo>
                  <a:pt x="4860319" y="2707759"/>
                  <a:pt x="4860417" y="2704915"/>
                  <a:pt x="4860417" y="2704915"/>
                </a:cubicBezTo>
                <a:cubicBezTo>
                  <a:pt x="4860417" y="2704915"/>
                  <a:pt x="4860517" y="2702069"/>
                  <a:pt x="4860517" y="2702069"/>
                </a:cubicBezTo>
                <a:cubicBezTo>
                  <a:pt x="4860517" y="2702069"/>
                  <a:pt x="4860517" y="2702069"/>
                  <a:pt x="4860615" y="2699223"/>
                </a:cubicBezTo>
                <a:close/>
                <a:moveTo>
                  <a:pt x="9486493" y="2697418"/>
                </a:moveTo>
                <a:cubicBezTo>
                  <a:pt x="9486400" y="2700096"/>
                  <a:pt x="9477280" y="2702258"/>
                  <a:pt x="9477186" y="2704935"/>
                </a:cubicBezTo>
                <a:cubicBezTo>
                  <a:pt x="9481700" y="2705194"/>
                  <a:pt x="9483957" y="2705323"/>
                  <a:pt x="9486225" y="2705118"/>
                </a:cubicBezTo>
                <a:cubicBezTo>
                  <a:pt x="9488492" y="2704912"/>
                  <a:pt x="9490773" y="2704371"/>
                  <a:pt x="9495332" y="2703291"/>
                </a:cubicBezTo>
                <a:cubicBezTo>
                  <a:pt x="9495332" y="2703291"/>
                  <a:pt x="9504358" y="2703807"/>
                  <a:pt x="9504358" y="2703807"/>
                </a:cubicBezTo>
                <a:cubicBezTo>
                  <a:pt x="9513476" y="2701645"/>
                  <a:pt x="9495518" y="2697935"/>
                  <a:pt x="9495424" y="2700612"/>
                </a:cubicBezTo>
                <a:cubicBezTo>
                  <a:pt x="9486400" y="2700096"/>
                  <a:pt x="9495518" y="2697935"/>
                  <a:pt x="9486493" y="2697418"/>
                </a:cubicBezTo>
                <a:close/>
                <a:moveTo>
                  <a:pt x="4776270" y="2697418"/>
                </a:moveTo>
                <a:cubicBezTo>
                  <a:pt x="4776176" y="2700096"/>
                  <a:pt x="4767056" y="2702258"/>
                  <a:pt x="4766962" y="2704935"/>
                </a:cubicBezTo>
                <a:cubicBezTo>
                  <a:pt x="4771476" y="2705194"/>
                  <a:pt x="4773733" y="2705323"/>
                  <a:pt x="4776002" y="2705118"/>
                </a:cubicBezTo>
                <a:cubicBezTo>
                  <a:pt x="4778268" y="2704912"/>
                  <a:pt x="4780549" y="2704371"/>
                  <a:pt x="4785108" y="2703291"/>
                </a:cubicBezTo>
                <a:cubicBezTo>
                  <a:pt x="4785108" y="2703291"/>
                  <a:pt x="4794135" y="2703807"/>
                  <a:pt x="4794135" y="2703807"/>
                </a:cubicBezTo>
                <a:cubicBezTo>
                  <a:pt x="4803253" y="2701645"/>
                  <a:pt x="4785294" y="2697935"/>
                  <a:pt x="4785201" y="2700612"/>
                </a:cubicBezTo>
                <a:cubicBezTo>
                  <a:pt x="4776176" y="2700096"/>
                  <a:pt x="4785294" y="2697935"/>
                  <a:pt x="4776270" y="2697418"/>
                </a:cubicBezTo>
                <a:close/>
                <a:moveTo>
                  <a:pt x="10002051" y="2695715"/>
                </a:moveTo>
                <a:cubicBezTo>
                  <a:pt x="9994528" y="2695284"/>
                  <a:pt x="9990715" y="2696576"/>
                  <a:pt x="9989724" y="2698029"/>
                </a:cubicBezTo>
                <a:cubicBezTo>
                  <a:pt x="9988728" y="2699482"/>
                  <a:pt x="9990558" y="2701094"/>
                  <a:pt x="9994318" y="2701309"/>
                </a:cubicBezTo>
                <a:cubicBezTo>
                  <a:pt x="10001839" y="2701741"/>
                  <a:pt x="10001945" y="2698727"/>
                  <a:pt x="10002051" y="2695715"/>
                </a:cubicBezTo>
                <a:close/>
                <a:moveTo>
                  <a:pt x="5291827" y="2695715"/>
                </a:moveTo>
                <a:cubicBezTo>
                  <a:pt x="5284305" y="2695284"/>
                  <a:pt x="5280491" y="2696576"/>
                  <a:pt x="5279500" y="2698029"/>
                </a:cubicBezTo>
                <a:cubicBezTo>
                  <a:pt x="5278505" y="2699482"/>
                  <a:pt x="5280335" y="2701094"/>
                  <a:pt x="5284095" y="2701309"/>
                </a:cubicBezTo>
                <a:cubicBezTo>
                  <a:pt x="5291616" y="2701741"/>
                  <a:pt x="5291721" y="2698727"/>
                  <a:pt x="5291827" y="2695715"/>
                </a:cubicBezTo>
                <a:close/>
                <a:moveTo>
                  <a:pt x="10118324" y="2695070"/>
                </a:moveTo>
                <a:cubicBezTo>
                  <a:pt x="10115530" y="2694156"/>
                  <a:pt x="10113649" y="2694048"/>
                  <a:pt x="10113544" y="2697061"/>
                </a:cubicBezTo>
                <a:cubicBezTo>
                  <a:pt x="10113544" y="2697061"/>
                  <a:pt x="10113438" y="2700073"/>
                  <a:pt x="10113438" y="2700073"/>
                </a:cubicBezTo>
                <a:cubicBezTo>
                  <a:pt x="10117199" y="2700288"/>
                  <a:pt x="10120960" y="2700503"/>
                  <a:pt x="10123794" y="2700288"/>
                </a:cubicBezTo>
                <a:cubicBezTo>
                  <a:pt x="10126628" y="2700073"/>
                  <a:pt x="10128535" y="2699427"/>
                  <a:pt x="10128587" y="2697921"/>
                </a:cubicBezTo>
                <a:cubicBezTo>
                  <a:pt x="10124827" y="2697706"/>
                  <a:pt x="10121118" y="2695985"/>
                  <a:pt x="10118324" y="2695070"/>
                </a:cubicBezTo>
                <a:close/>
                <a:moveTo>
                  <a:pt x="5408100" y="2695070"/>
                </a:moveTo>
                <a:cubicBezTo>
                  <a:pt x="5405306" y="2694156"/>
                  <a:pt x="5403425" y="2694048"/>
                  <a:pt x="5403320" y="2697061"/>
                </a:cubicBezTo>
                <a:cubicBezTo>
                  <a:pt x="5403320" y="2697061"/>
                  <a:pt x="5403214" y="2700073"/>
                  <a:pt x="5403214" y="2700073"/>
                </a:cubicBezTo>
                <a:cubicBezTo>
                  <a:pt x="5406976" y="2700288"/>
                  <a:pt x="5410737" y="2700503"/>
                  <a:pt x="5413571" y="2700288"/>
                </a:cubicBezTo>
                <a:cubicBezTo>
                  <a:pt x="5416405" y="2700073"/>
                  <a:pt x="5418311" y="2699427"/>
                  <a:pt x="5418363" y="2697921"/>
                </a:cubicBezTo>
                <a:cubicBezTo>
                  <a:pt x="5414603" y="2697706"/>
                  <a:pt x="5410895" y="2695985"/>
                  <a:pt x="5408100" y="2695070"/>
                </a:cubicBezTo>
                <a:close/>
                <a:moveTo>
                  <a:pt x="7680924" y="2693987"/>
                </a:moveTo>
                <a:lnTo>
                  <a:pt x="7681397" y="2698882"/>
                </a:lnTo>
                <a:cubicBezTo>
                  <a:pt x="7690293" y="2702142"/>
                  <a:pt x="7699185" y="2705404"/>
                  <a:pt x="7700132" y="2715191"/>
                </a:cubicBezTo>
                <a:cubicBezTo>
                  <a:pt x="7690765" y="2707036"/>
                  <a:pt x="7683291" y="2718458"/>
                  <a:pt x="7673922" y="2710303"/>
                </a:cubicBezTo>
                <a:cubicBezTo>
                  <a:pt x="7681397" y="2698882"/>
                  <a:pt x="7681397" y="2698882"/>
                  <a:pt x="7680924" y="2693987"/>
                </a:cubicBezTo>
                <a:close/>
                <a:moveTo>
                  <a:pt x="2970700" y="2693987"/>
                </a:moveTo>
                <a:lnTo>
                  <a:pt x="2971174" y="2698882"/>
                </a:lnTo>
                <a:cubicBezTo>
                  <a:pt x="2980069" y="2702142"/>
                  <a:pt x="2988961" y="2705404"/>
                  <a:pt x="2989908" y="2715191"/>
                </a:cubicBezTo>
                <a:cubicBezTo>
                  <a:pt x="2980541" y="2707036"/>
                  <a:pt x="2973067" y="2718458"/>
                  <a:pt x="2963698" y="2710303"/>
                </a:cubicBezTo>
                <a:cubicBezTo>
                  <a:pt x="2971174" y="2698882"/>
                  <a:pt x="2971174" y="2698882"/>
                  <a:pt x="2970700" y="2693987"/>
                </a:cubicBezTo>
                <a:close/>
                <a:moveTo>
                  <a:pt x="7664301" y="2690939"/>
                </a:moveTo>
                <a:lnTo>
                  <a:pt x="7664445" y="2691673"/>
                </a:lnTo>
                <a:lnTo>
                  <a:pt x="7663608" y="2692360"/>
                </a:lnTo>
                <a:close/>
                <a:moveTo>
                  <a:pt x="2954077" y="2690939"/>
                </a:moveTo>
                <a:lnTo>
                  <a:pt x="2954221" y="2691673"/>
                </a:lnTo>
                <a:lnTo>
                  <a:pt x="2953384" y="2692360"/>
                </a:lnTo>
                <a:close/>
                <a:moveTo>
                  <a:pt x="3256904" y="2689971"/>
                </a:moveTo>
                <a:cubicBezTo>
                  <a:pt x="3254255" y="2689863"/>
                  <a:pt x="3251474" y="2690252"/>
                  <a:pt x="3250945" y="2692231"/>
                </a:cubicBezTo>
                <a:cubicBezTo>
                  <a:pt x="3250945" y="2692231"/>
                  <a:pt x="3250945" y="2692231"/>
                  <a:pt x="3239819" y="2693780"/>
                </a:cubicBezTo>
                <a:cubicBezTo>
                  <a:pt x="3238761" y="2697736"/>
                  <a:pt x="3237705" y="2701694"/>
                  <a:pt x="3246715" y="2708057"/>
                </a:cubicBezTo>
                <a:cubicBezTo>
                  <a:pt x="3247772" y="2704101"/>
                  <a:pt x="3257839" y="2706508"/>
                  <a:pt x="3248830" y="2700144"/>
                </a:cubicBezTo>
                <a:cubicBezTo>
                  <a:pt x="3253864" y="2701347"/>
                  <a:pt x="3256380" y="2701949"/>
                  <a:pt x="3257639" y="2702249"/>
                </a:cubicBezTo>
                <a:lnTo>
                  <a:pt x="3258174" y="2702377"/>
                </a:lnTo>
                <a:lnTo>
                  <a:pt x="3258174" y="2690111"/>
                </a:lnTo>
                <a:close/>
                <a:moveTo>
                  <a:pt x="9987286" y="2686820"/>
                </a:moveTo>
                <a:cubicBezTo>
                  <a:pt x="9987286" y="2686820"/>
                  <a:pt x="9987181" y="2689834"/>
                  <a:pt x="9987181" y="2689834"/>
                </a:cubicBezTo>
                <a:cubicBezTo>
                  <a:pt x="9987181" y="2689834"/>
                  <a:pt x="9994703" y="2690264"/>
                  <a:pt x="9994703" y="2690264"/>
                </a:cubicBezTo>
                <a:cubicBezTo>
                  <a:pt x="9994703" y="2690264"/>
                  <a:pt x="9994703" y="2690264"/>
                  <a:pt x="10002226" y="2690694"/>
                </a:cubicBezTo>
                <a:cubicBezTo>
                  <a:pt x="10002331" y="2687681"/>
                  <a:pt x="9994809" y="2687251"/>
                  <a:pt x="9994809" y="2687251"/>
                </a:cubicBezTo>
                <a:cubicBezTo>
                  <a:pt x="9994809" y="2687251"/>
                  <a:pt x="9987286" y="2686820"/>
                  <a:pt x="9987286" y="2686820"/>
                </a:cubicBezTo>
                <a:close/>
                <a:moveTo>
                  <a:pt x="5277063" y="2686820"/>
                </a:moveTo>
                <a:cubicBezTo>
                  <a:pt x="5277063" y="2686820"/>
                  <a:pt x="5276957" y="2689834"/>
                  <a:pt x="5276957" y="2689834"/>
                </a:cubicBezTo>
                <a:cubicBezTo>
                  <a:pt x="5276957" y="2689834"/>
                  <a:pt x="5284479" y="2690264"/>
                  <a:pt x="5284479" y="2690264"/>
                </a:cubicBezTo>
                <a:cubicBezTo>
                  <a:pt x="5284479" y="2690264"/>
                  <a:pt x="5284479" y="2690264"/>
                  <a:pt x="5292003" y="2690694"/>
                </a:cubicBezTo>
                <a:cubicBezTo>
                  <a:pt x="5292107" y="2687681"/>
                  <a:pt x="5284585" y="2687251"/>
                  <a:pt x="5284585" y="2687251"/>
                </a:cubicBezTo>
                <a:cubicBezTo>
                  <a:pt x="5284585" y="2687251"/>
                  <a:pt x="5277063" y="2686820"/>
                  <a:pt x="5277063" y="2686820"/>
                </a:cubicBezTo>
                <a:close/>
                <a:moveTo>
                  <a:pt x="10020487" y="2685702"/>
                </a:moveTo>
                <a:cubicBezTo>
                  <a:pt x="10020382" y="2688713"/>
                  <a:pt x="10020382" y="2688713"/>
                  <a:pt x="10020277" y="2691727"/>
                </a:cubicBezTo>
                <a:cubicBezTo>
                  <a:pt x="10020277" y="2691727"/>
                  <a:pt x="10029304" y="2692242"/>
                  <a:pt x="10029304" y="2692242"/>
                </a:cubicBezTo>
                <a:cubicBezTo>
                  <a:pt x="10029409" y="2689230"/>
                  <a:pt x="10020382" y="2688713"/>
                  <a:pt x="10020487" y="2685702"/>
                </a:cubicBezTo>
                <a:close/>
                <a:moveTo>
                  <a:pt x="5310264" y="2685702"/>
                </a:moveTo>
                <a:cubicBezTo>
                  <a:pt x="5310158" y="2688713"/>
                  <a:pt x="5310158" y="2688713"/>
                  <a:pt x="5310054" y="2691727"/>
                </a:cubicBezTo>
                <a:cubicBezTo>
                  <a:pt x="5310054" y="2691727"/>
                  <a:pt x="5319080" y="2692242"/>
                  <a:pt x="5319080" y="2692242"/>
                </a:cubicBezTo>
                <a:cubicBezTo>
                  <a:pt x="5319186" y="2689230"/>
                  <a:pt x="5310158" y="2688713"/>
                  <a:pt x="5310264" y="2685702"/>
                </a:cubicBezTo>
                <a:close/>
                <a:moveTo>
                  <a:pt x="1759940" y="2685201"/>
                </a:moveTo>
                <a:cubicBezTo>
                  <a:pt x="1758193" y="2684429"/>
                  <a:pt x="1754904" y="2684677"/>
                  <a:pt x="1751973" y="2688060"/>
                </a:cubicBezTo>
                <a:cubicBezTo>
                  <a:pt x="1758449" y="2686669"/>
                  <a:pt x="1758449" y="2686669"/>
                  <a:pt x="1758655" y="2688460"/>
                </a:cubicBezTo>
                <a:cubicBezTo>
                  <a:pt x="1761893" y="2687764"/>
                  <a:pt x="1761687" y="2685973"/>
                  <a:pt x="1759940" y="2685201"/>
                </a:cubicBezTo>
                <a:close/>
                <a:moveTo>
                  <a:pt x="10044626" y="2685070"/>
                </a:moveTo>
                <a:cubicBezTo>
                  <a:pt x="10044539" y="2687581"/>
                  <a:pt x="10044451" y="2690090"/>
                  <a:pt x="10044451" y="2690090"/>
                </a:cubicBezTo>
                <a:cubicBezTo>
                  <a:pt x="10053478" y="2690607"/>
                  <a:pt x="10062591" y="2688612"/>
                  <a:pt x="10062678" y="2686102"/>
                </a:cubicBezTo>
                <a:cubicBezTo>
                  <a:pt x="10053653" y="2685586"/>
                  <a:pt x="10053653" y="2685586"/>
                  <a:pt x="10044626" y="2685070"/>
                </a:cubicBezTo>
                <a:close/>
                <a:moveTo>
                  <a:pt x="5334403" y="2685070"/>
                </a:moveTo>
                <a:cubicBezTo>
                  <a:pt x="5334315" y="2687581"/>
                  <a:pt x="5334227" y="2690090"/>
                  <a:pt x="5334227" y="2690090"/>
                </a:cubicBezTo>
                <a:cubicBezTo>
                  <a:pt x="5343255" y="2690607"/>
                  <a:pt x="5352367" y="2688612"/>
                  <a:pt x="5352455" y="2686102"/>
                </a:cubicBezTo>
                <a:cubicBezTo>
                  <a:pt x="5343429" y="2685586"/>
                  <a:pt x="5343429" y="2685586"/>
                  <a:pt x="5334403" y="2685070"/>
                </a:cubicBezTo>
                <a:close/>
                <a:moveTo>
                  <a:pt x="7662661" y="2682574"/>
                </a:moveTo>
                <a:cubicBezTo>
                  <a:pt x="7662898" y="2685020"/>
                  <a:pt x="7665123" y="2685834"/>
                  <a:pt x="7666293" y="2686854"/>
                </a:cubicBezTo>
                <a:lnTo>
                  <a:pt x="7664301" y="2690939"/>
                </a:lnTo>
                <a:close/>
                <a:moveTo>
                  <a:pt x="2952437" y="2682574"/>
                </a:moveTo>
                <a:cubicBezTo>
                  <a:pt x="2952674" y="2685020"/>
                  <a:pt x="2954899" y="2685834"/>
                  <a:pt x="2956069" y="2686854"/>
                </a:cubicBezTo>
                <a:lnTo>
                  <a:pt x="2954077" y="2690939"/>
                </a:lnTo>
                <a:close/>
                <a:moveTo>
                  <a:pt x="6897252" y="2682277"/>
                </a:moveTo>
                <a:cubicBezTo>
                  <a:pt x="6895254" y="2701673"/>
                  <a:pt x="6903268" y="2711791"/>
                  <a:pt x="6920796" y="2717477"/>
                </a:cubicBezTo>
                <a:cubicBezTo>
                  <a:pt x="6922291" y="2702930"/>
                  <a:pt x="6912780" y="2707360"/>
                  <a:pt x="6914278" y="2692814"/>
                </a:cubicBezTo>
                <a:cubicBezTo>
                  <a:pt x="6914278" y="2692814"/>
                  <a:pt x="6914777" y="2687964"/>
                  <a:pt x="6915276" y="2683115"/>
                </a:cubicBezTo>
                <a:cubicBezTo>
                  <a:pt x="6915276" y="2683115"/>
                  <a:pt x="6906262" y="2682696"/>
                  <a:pt x="6897252" y="2682277"/>
                </a:cubicBezTo>
                <a:close/>
                <a:moveTo>
                  <a:pt x="10734320" y="2681559"/>
                </a:moveTo>
                <a:cubicBezTo>
                  <a:pt x="10733069" y="2684355"/>
                  <a:pt x="10732631" y="2686107"/>
                  <a:pt x="10732631" y="2687072"/>
                </a:cubicBezTo>
                <a:cubicBezTo>
                  <a:pt x="10732632" y="2689968"/>
                  <a:pt x="10736572" y="2685790"/>
                  <a:pt x="10734320" y="2681559"/>
                </a:cubicBezTo>
                <a:close/>
                <a:moveTo>
                  <a:pt x="6024097" y="2681559"/>
                </a:moveTo>
                <a:cubicBezTo>
                  <a:pt x="6022846" y="2684355"/>
                  <a:pt x="6022408" y="2686107"/>
                  <a:pt x="6022408" y="2687072"/>
                </a:cubicBezTo>
                <a:cubicBezTo>
                  <a:pt x="6022409" y="2689968"/>
                  <a:pt x="6026349" y="2685790"/>
                  <a:pt x="6024097" y="2681559"/>
                </a:cubicBezTo>
                <a:close/>
                <a:moveTo>
                  <a:pt x="9658752" y="2680827"/>
                </a:moveTo>
                <a:lnTo>
                  <a:pt x="9640623" y="2686362"/>
                </a:lnTo>
                <a:lnTo>
                  <a:pt x="9640527" y="2689123"/>
                </a:lnTo>
                <a:cubicBezTo>
                  <a:pt x="9657375" y="2690087"/>
                  <a:pt x="9665896" y="2687808"/>
                  <a:pt x="9682647" y="2691532"/>
                </a:cubicBezTo>
                <a:cubicBezTo>
                  <a:pt x="9682743" y="2688772"/>
                  <a:pt x="9682743" y="2688772"/>
                  <a:pt x="9682840" y="2686009"/>
                </a:cubicBezTo>
                <a:cubicBezTo>
                  <a:pt x="9674512" y="2682766"/>
                  <a:pt x="9666136" y="2680904"/>
                  <a:pt x="9658752" y="2680827"/>
                </a:cubicBezTo>
                <a:close/>
                <a:moveTo>
                  <a:pt x="4948529" y="2680827"/>
                </a:moveTo>
                <a:lnTo>
                  <a:pt x="4930399" y="2686362"/>
                </a:lnTo>
                <a:lnTo>
                  <a:pt x="4930303" y="2689123"/>
                </a:lnTo>
                <a:cubicBezTo>
                  <a:pt x="4947152" y="2690087"/>
                  <a:pt x="4955673" y="2687808"/>
                  <a:pt x="4972423" y="2691532"/>
                </a:cubicBezTo>
                <a:cubicBezTo>
                  <a:pt x="4972520" y="2688772"/>
                  <a:pt x="4972520" y="2688772"/>
                  <a:pt x="4972617" y="2686009"/>
                </a:cubicBezTo>
                <a:cubicBezTo>
                  <a:pt x="4964288" y="2682766"/>
                  <a:pt x="4955913" y="2680904"/>
                  <a:pt x="4948529" y="2680827"/>
                </a:cubicBezTo>
                <a:close/>
                <a:moveTo>
                  <a:pt x="7550708" y="2678111"/>
                </a:moveTo>
                <a:lnTo>
                  <a:pt x="7550828" y="2679335"/>
                </a:lnTo>
                <a:lnTo>
                  <a:pt x="7549489" y="2678171"/>
                </a:lnTo>
                <a:close/>
                <a:moveTo>
                  <a:pt x="2840484" y="2678111"/>
                </a:moveTo>
                <a:lnTo>
                  <a:pt x="2840604" y="2679335"/>
                </a:lnTo>
                <a:lnTo>
                  <a:pt x="2839265" y="2678171"/>
                </a:lnTo>
                <a:close/>
                <a:moveTo>
                  <a:pt x="10056007" y="2677827"/>
                </a:moveTo>
                <a:cubicBezTo>
                  <a:pt x="10052959" y="2677105"/>
                  <a:pt x="10048300" y="2676979"/>
                  <a:pt x="10044836" y="2679045"/>
                </a:cubicBezTo>
                <a:cubicBezTo>
                  <a:pt x="10051579" y="2680185"/>
                  <a:pt x="10055529" y="2680411"/>
                  <a:pt x="10057515" y="2680195"/>
                </a:cubicBezTo>
                <a:cubicBezTo>
                  <a:pt x="10060493" y="2679870"/>
                  <a:pt x="10059056" y="2678550"/>
                  <a:pt x="10056007" y="2677827"/>
                </a:cubicBezTo>
                <a:close/>
                <a:moveTo>
                  <a:pt x="5345784" y="2677827"/>
                </a:moveTo>
                <a:cubicBezTo>
                  <a:pt x="5342736" y="2677105"/>
                  <a:pt x="5338077" y="2676979"/>
                  <a:pt x="5334613" y="2679045"/>
                </a:cubicBezTo>
                <a:cubicBezTo>
                  <a:pt x="5341356" y="2680185"/>
                  <a:pt x="5345305" y="2680411"/>
                  <a:pt x="5347291" y="2680195"/>
                </a:cubicBezTo>
                <a:cubicBezTo>
                  <a:pt x="5350270" y="2679870"/>
                  <a:pt x="5348832" y="2678550"/>
                  <a:pt x="5345784" y="2677827"/>
                </a:cubicBezTo>
                <a:close/>
                <a:moveTo>
                  <a:pt x="7507778" y="2677713"/>
                </a:moveTo>
                <a:cubicBezTo>
                  <a:pt x="7516670" y="2680975"/>
                  <a:pt x="7517143" y="2685867"/>
                  <a:pt x="7525092" y="2679342"/>
                </a:cubicBezTo>
                <a:cubicBezTo>
                  <a:pt x="7525565" y="2684236"/>
                  <a:pt x="7526512" y="2694022"/>
                  <a:pt x="7518090" y="2695655"/>
                </a:cubicBezTo>
                <a:cubicBezTo>
                  <a:pt x="7517618" y="2690762"/>
                  <a:pt x="7508725" y="2687502"/>
                  <a:pt x="7508725" y="2687502"/>
                </a:cubicBezTo>
                <a:cubicBezTo>
                  <a:pt x="7508725" y="2687502"/>
                  <a:pt x="7508251" y="2682608"/>
                  <a:pt x="7508251" y="2682608"/>
                </a:cubicBezTo>
                <a:cubicBezTo>
                  <a:pt x="7508251" y="2682608"/>
                  <a:pt x="7507778" y="2677713"/>
                  <a:pt x="7507778" y="2677713"/>
                </a:cubicBezTo>
                <a:close/>
                <a:moveTo>
                  <a:pt x="2797554" y="2677713"/>
                </a:moveTo>
                <a:cubicBezTo>
                  <a:pt x="2806446" y="2680975"/>
                  <a:pt x="2806920" y="2685867"/>
                  <a:pt x="2814868" y="2679342"/>
                </a:cubicBezTo>
                <a:cubicBezTo>
                  <a:pt x="2815341" y="2684236"/>
                  <a:pt x="2816288" y="2694022"/>
                  <a:pt x="2807866" y="2695655"/>
                </a:cubicBezTo>
                <a:cubicBezTo>
                  <a:pt x="2807394" y="2690762"/>
                  <a:pt x="2798500" y="2687502"/>
                  <a:pt x="2798500" y="2687502"/>
                </a:cubicBezTo>
                <a:cubicBezTo>
                  <a:pt x="2798500" y="2687502"/>
                  <a:pt x="2798027" y="2682608"/>
                  <a:pt x="2798027" y="2682608"/>
                </a:cubicBezTo>
                <a:cubicBezTo>
                  <a:pt x="2798027" y="2682608"/>
                  <a:pt x="2797554" y="2677713"/>
                  <a:pt x="2797554" y="2677713"/>
                </a:cubicBezTo>
                <a:close/>
                <a:moveTo>
                  <a:pt x="8486407" y="2677096"/>
                </a:moveTo>
                <a:cubicBezTo>
                  <a:pt x="8487154" y="2682287"/>
                  <a:pt x="8495722" y="2680146"/>
                  <a:pt x="8496470" y="2685335"/>
                </a:cubicBezTo>
                <a:cubicBezTo>
                  <a:pt x="8497217" y="2690524"/>
                  <a:pt x="8497217" y="2690524"/>
                  <a:pt x="8489397" y="2697854"/>
                </a:cubicBezTo>
                <a:lnTo>
                  <a:pt x="8496605" y="2698515"/>
                </a:lnTo>
                <a:lnTo>
                  <a:pt x="8495141" y="2715471"/>
                </a:lnTo>
                <a:lnTo>
                  <a:pt x="8493010" y="2721983"/>
                </a:lnTo>
                <a:cubicBezTo>
                  <a:pt x="8491574" y="2724526"/>
                  <a:pt x="8489223" y="2727466"/>
                  <a:pt x="8485313" y="2731130"/>
                </a:cubicBezTo>
                <a:lnTo>
                  <a:pt x="8482925" y="2730562"/>
                </a:lnTo>
                <a:lnTo>
                  <a:pt x="8482590" y="2695124"/>
                </a:lnTo>
                <a:lnTo>
                  <a:pt x="8481526" y="2683013"/>
                </a:lnTo>
                <a:lnTo>
                  <a:pt x="8482218" y="2682680"/>
                </a:lnTo>
                <a:cubicBezTo>
                  <a:pt x="8483614" y="2680819"/>
                  <a:pt x="8479982" y="2678701"/>
                  <a:pt x="8486407" y="2677096"/>
                </a:cubicBezTo>
                <a:close/>
                <a:moveTo>
                  <a:pt x="3776183" y="2677096"/>
                </a:moveTo>
                <a:cubicBezTo>
                  <a:pt x="3776931" y="2682287"/>
                  <a:pt x="3785498" y="2680146"/>
                  <a:pt x="3786246" y="2685335"/>
                </a:cubicBezTo>
                <a:cubicBezTo>
                  <a:pt x="3786994" y="2690524"/>
                  <a:pt x="3786994" y="2690524"/>
                  <a:pt x="3779174" y="2697854"/>
                </a:cubicBezTo>
                <a:lnTo>
                  <a:pt x="3786381" y="2698515"/>
                </a:lnTo>
                <a:lnTo>
                  <a:pt x="3784917" y="2715471"/>
                </a:lnTo>
                <a:lnTo>
                  <a:pt x="3782787" y="2721983"/>
                </a:lnTo>
                <a:cubicBezTo>
                  <a:pt x="3781351" y="2724526"/>
                  <a:pt x="3779000" y="2727466"/>
                  <a:pt x="3775090" y="2731130"/>
                </a:cubicBezTo>
                <a:lnTo>
                  <a:pt x="3772702" y="2730562"/>
                </a:lnTo>
                <a:lnTo>
                  <a:pt x="3772367" y="2695124"/>
                </a:lnTo>
                <a:lnTo>
                  <a:pt x="3771302" y="2683013"/>
                </a:lnTo>
                <a:lnTo>
                  <a:pt x="3771995" y="2682680"/>
                </a:lnTo>
                <a:cubicBezTo>
                  <a:pt x="3773390" y="2680819"/>
                  <a:pt x="3769759" y="2678701"/>
                  <a:pt x="3776183" y="2677096"/>
                </a:cubicBezTo>
                <a:close/>
                <a:moveTo>
                  <a:pt x="9945446" y="2676379"/>
                </a:moveTo>
                <a:cubicBezTo>
                  <a:pt x="9945446" y="2676379"/>
                  <a:pt x="9945446" y="2676379"/>
                  <a:pt x="9945353" y="2679058"/>
                </a:cubicBezTo>
                <a:cubicBezTo>
                  <a:pt x="9945353" y="2679058"/>
                  <a:pt x="9953777" y="2679538"/>
                  <a:pt x="9953777" y="2679538"/>
                </a:cubicBezTo>
                <a:cubicBezTo>
                  <a:pt x="9962108" y="2682698"/>
                  <a:pt x="9962014" y="2685376"/>
                  <a:pt x="9970439" y="2685857"/>
                </a:cubicBezTo>
                <a:cubicBezTo>
                  <a:pt x="9970531" y="2683180"/>
                  <a:pt x="9978956" y="2683662"/>
                  <a:pt x="9987380" y="2684144"/>
                </a:cubicBezTo>
                <a:cubicBezTo>
                  <a:pt x="9987473" y="2681465"/>
                  <a:pt x="9987473" y="2681465"/>
                  <a:pt x="9987566" y="2678788"/>
                </a:cubicBezTo>
                <a:cubicBezTo>
                  <a:pt x="9979049" y="2680984"/>
                  <a:pt x="9970625" y="2680503"/>
                  <a:pt x="9962201" y="2680020"/>
                </a:cubicBezTo>
                <a:cubicBezTo>
                  <a:pt x="9953870" y="2676861"/>
                  <a:pt x="9953870" y="2676861"/>
                  <a:pt x="9953870" y="2676861"/>
                </a:cubicBezTo>
                <a:cubicBezTo>
                  <a:pt x="9945446" y="2676379"/>
                  <a:pt x="9945446" y="2676379"/>
                  <a:pt x="9945446" y="2676379"/>
                </a:cubicBezTo>
                <a:close/>
                <a:moveTo>
                  <a:pt x="5235223" y="2676379"/>
                </a:moveTo>
                <a:cubicBezTo>
                  <a:pt x="5235223" y="2676379"/>
                  <a:pt x="5235223" y="2676379"/>
                  <a:pt x="5235129" y="2679058"/>
                </a:cubicBezTo>
                <a:cubicBezTo>
                  <a:pt x="5235129" y="2679058"/>
                  <a:pt x="5243553" y="2679538"/>
                  <a:pt x="5243553" y="2679538"/>
                </a:cubicBezTo>
                <a:cubicBezTo>
                  <a:pt x="5251884" y="2682698"/>
                  <a:pt x="5251790" y="2685376"/>
                  <a:pt x="5260215" y="2685857"/>
                </a:cubicBezTo>
                <a:cubicBezTo>
                  <a:pt x="5260308" y="2683180"/>
                  <a:pt x="5268733" y="2683662"/>
                  <a:pt x="5277156" y="2684144"/>
                </a:cubicBezTo>
                <a:cubicBezTo>
                  <a:pt x="5277249" y="2681465"/>
                  <a:pt x="5277249" y="2681465"/>
                  <a:pt x="5277343" y="2678788"/>
                </a:cubicBezTo>
                <a:cubicBezTo>
                  <a:pt x="5268825" y="2680984"/>
                  <a:pt x="5260402" y="2680503"/>
                  <a:pt x="5251978" y="2680020"/>
                </a:cubicBezTo>
                <a:cubicBezTo>
                  <a:pt x="5243647" y="2676861"/>
                  <a:pt x="5243647" y="2676861"/>
                  <a:pt x="5243647" y="2676861"/>
                </a:cubicBezTo>
                <a:cubicBezTo>
                  <a:pt x="5235223" y="2676379"/>
                  <a:pt x="5235223" y="2676379"/>
                  <a:pt x="5235223" y="2676379"/>
                </a:cubicBezTo>
                <a:close/>
                <a:moveTo>
                  <a:pt x="11737976" y="2672854"/>
                </a:moveTo>
                <a:lnTo>
                  <a:pt x="11737976" y="5572509"/>
                </a:lnTo>
                <a:lnTo>
                  <a:pt x="11737975" y="5572508"/>
                </a:lnTo>
                <a:lnTo>
                  <a:pt x="11737975" y="2672854"/>
                </a:lnTo>
                <a:close/>
                <a:moveTo>
                  <a:pt x="7792251" y="2672370"/>
                </a:moveTo>
                <a:lnTo>
                  <a:pt x="7792865" y="2672561"/>
                </a:lnTo>
                <a:cubicBezTo>
                  <a:pt x="7792865" y="2672561"/>
                  <a:pt x="7792865" y="2672561"/>
                  <a:pt x="7792921" y="2673151"/>
                </a:cubicBezTo>
                <a:lnTo>
                  <a:pt x="7792982" y="2673782"/>
                </a:lnTo>
                <a:close/>
                <a:moveTo>
                  <a:pt x="3082027" y="2672370"/>
                </a:moveTo>
                <a:lnTo>
                  <a:pt x="3082641" y="2672561"/>
                </a:lnTo>
                <a:cubicBezTo>
                  <a:pt x="3082641" y="2672561"/>
                  <a:pt x="3082641" y="2672561"/>
                  <a:pt x="3082697" y="2673151"/>
                </a:cubicBezTo>
                <a:lnTo>
                  <a:pt x="3082758" y="2673782"/>
                </a:lnTo>
                <a:close/>
                <a:moveTo>
                  <a:pt x="9614009" y="2671508"/>
                </a:moveTo>
                <a:cubicBezTo>
                  <a:pt x="9614009" y="2671508"/>
                  <a:pt x="9614009" y="2671508"/>
                  <a:pt x="9613921" y="2674019"/>
                </a:cubicBezTo>
                <a:cubicBezTo>
                  <a:pt x="9613921" y="2674019"/>
                  <a:pt x="9613834" y="2676529"/>
                  <a:pt x="9613834" y="2676529"/>
                </a:cubicBezTo>
                <a:cubicBezTo>
                  <a:pt x="9613921" y="2674019"/>
                  <a:pt x="9623035" y="2672025"/>
                  <a:pt x="9614009" y="2671508"/>
                </a:cubicBezTo>
                <a:close/>
                <a:moveTo>
                  <a:pt x="4903785" y="2671508"/>
                </a:moveTo>
                <a:cubicBezTo>
                  <a:pt x="4903785" y="2671508"/>
                  <a:pt x="4903785" y="2671508"/>
                  <a:pt x="4903697" y="2674019"/>
                </a:cubicBezTo>
                <a:cubicBezTo>
                  <a:pt x="4903697" y="2674019"/>
                  <a:pt x="4903610" y="2676529"/>
                  <a:pt x="4903610" y="2676529"/>
                </a:cubicBezTo>
                <a:cubicBezTo>
                  <a:pt x="4903697" y="2674019"/>
                  <a:pt x="4912811" y="2672025"/>
                  <a:pt x="4903785" y="2671508"/>
                </a:cubicBezTo>
                <a:close/>
                <a:moveTo>
                  <a:pt x="9504878" y="2667279"/>
                </a:moveTo>
                <a:cubicBezTo>
                  <a:pt x="9504781" y="2670042"/>
                  <a:pt x="9502642" y="2671994"/>
                  <a:pt x="9501547" y="2673661"/>
                </a:cubicBezTo>
                <a:cubicBezTo>
                  <a:pt x="9500452" y="2675327"/>
                  <a:pt x="9500404" y="2676708"/>
                  <a:pt x="9504492" y="2678326"/>
                </a:cubicBezTo>
                <a:cubicBezTo>
                  <a:pt x="9521040" y="2679271"/>
                  <a:pt x="9529411" y="2676983"/>
                  <a:pt x="9529507" y="2674222"/>
                </a:cubicBezTo>
                <a:cubicBezTo>
                  <a:pt x="9521329" y="2670987"/>
                  <a:pt x="9513153" y="2667752"/>
                  <a:pt x="9504878" y="2667279"/>
                </a:cubicBezTo>
                <a:close/>
                <a:moveTo>
                  <a:pt x="4794655" y="2667279"/>
                </a:moveTo>
                <a:cubicBezTo>
                  <a:pt x="4794558" y="2670042"/>
                  <a:pt x="4792418" y="2671994"/>
                  <a:pt x="4791323" y="2673661"/>
                </a:cubicBezTo>
                <a:cubicBezTo>
                  <a:pt x="4790228" y="2675327"/>
                  <a:pt x="4790180" y="2676708"/>
                  <a:pt x="4794269" y="2678326"/>
                </a:cubicBezTo>
                <a:cubicBezTo>
                  <a:pt x="4810816" y="2679271"/>
                  <a:pt x="4819187" y="2676983"/>
                  <a:pt x="4819284" y="2674222"/>
                </a:cubicBezTo>
                <a:cubicBezTo>
                  <a:pt x="4811105" y="2670987"/>
                  <a:pt x="4802929" y="2667752"/>
                  <a:pt x="4794655" y="2667279"/>
                </a:cubicBezTo>
                <a:close/>
                <a:moveTo>
                  <a:pt x="9951848" y="2665677"/>
                </a:moveTo>
                <a:cubicBezTo>
                  <a:pt x="9945831" y="2665333"/>
                  <a:pt x="9945831" y="2665333"/>
                  <a:pt x="9945743" y="2667843"/>
                </a:cubicBezTo>
                <a:cubicBezTo>
                  <a:pt x="9945743" y="2667843"/>
                  <a:pt x="9945743" y="2667843"/>
                  <a:pt x="9945655" y="2670354"/>
                </a:cubicBezTo>
                <a:cubicBezTo>
                  <a:pt x="9945743" y="2667843"/>
                  <a:pt x="9951761" y="2668188"/>
                  <a:pt x="9951848" y="2665677"/>
                </a:cubicBezTo>
                <a:close/>
                <a:moveTo>
                  <a:pt x="5241625" y="2665677"/>
                </a:moveTo>
                <a:cubicBezTo>
                  <a:pt x="5235608" y="2665333"/>
                  <a:pt x="5235608" y="2665333"/>
                  <a:pt x="5235520" y="2667843"/>
                </a:cubicBezTo>
                <a:cubicBezTo>
                  <a:pt x="5235520" y="2667843"/>
                  <a:pt x="5235520" y="2667843"/>
                  <a:pt x="5235432" y="2670354"/>
                </a:cubicBezTo>
                <a:cubicBezTo>
                  <a:pt x="5235520" y="2667843"/>
                  <a:pt x="5241538" y="2668188"/>
                  <a:pt x="5241625" y="2665677"/>
                </a:cubicBezTo>
                <a:close/>
                <a:moveTo>
                  <a:pt x="10103798" y="2665313"/>
                </a:moveTo>
                <a:cubicBezTo>
                  <a:pt x="10086852" y="2667160"/>
                  <a:pt x="10086557" y="2675595"/>
                  <a:pt x="10077938" y="2680737"/>
                </a:cubicBezTo>
                <a:cubicBezTo>
                  <a:pt x="10086263" y="2684031"/>
                  <a:pt x="10086067" y="2689653"/>
                  <a:pt x="10111241" y="2693911"/>
                </a:cubicBezTo>
                <a:cubicBezTo>
                  <a:pt x="10111339" y="2691099"/>
                  <a:pt x="10102915" y="2690618"/>
                  <a:pt x="10102915" y="2690618"/>
                </a:cubicBezTo>
                <a:cubicBezTo>
                  <a:pt x="10103014" y="2687806"/>
                  <a:pt x="10111633" y="2682665"/>
                  <a:pt x="10111732" y="2679852"/>
                </a:cubicBezTo>
                <a:cubicBezTo>
                  <a:pt x="10120450" y="2671900"/>
                  <a:pt x="10112124" y="2668606"/>
                  <a:pt x="10103798" y="2665313"/>
                </a:cubicBezTo>
                <a:close/>
                <a:moveTo>
                  <a:pt x="5393574" y="2665313"/>
                </a:moveTo>
                <a:cubicBezTo>
                  <a:pt x="5376628" y="2667160"/>
                  <a:pt x="5376333" y="2675595"/>
                  <a:pt x="5367714" y="2680737"/>
                </a:cubicBezTo>
                <a:cubicBezTo>
                  <a:pt x="5376039" y="2684031"/>
                  <a:pt x="5375843" y="2689653"/>
                  <a:pt x="5401018" y="2693911"/>
                </a:cubicBezTo>
                <a:cubicBezTo>
                  <a:pt x="5401115" y="2691099"/>
                  <a:pt x="5392692" y="2690618"/>
                  <a:pt x="5392692" y="2690618"/>
                </a:cubicBezTo>
                <a:cubicBezTo>
                  <a:pt x="5392790" y="2687806"/>
                  <a:pt x="5401409" y="2682665"/>
                  <a:pt x="5401508" y="2679852"/>
                </a:cubicBezTo>
                <a:cubicBezTo>
                  <a:pt x="5410227" y="2671900"/>
                  <a:pt x="5401901" y="2668606"/>
                  <a:pt x="5393574" y="2665313"/>
                </a:cubicBezTo>
                <a:close/>
                <a:moveTo>
                  <a:pt x="7549407" y="2664653"/>
                </a:moveTo>
                <a:cubicBezTo>
                  <a:pt x="7558300" y="2667914"/>
                  <a:pt x="7558774" y="2672809"/>
                  <a:pt x="7559247" y="2677702"/>
                </a:cubicBezTo>
                <a:lnTo>
                  <a:pt x="7550708" y="2678111"/>
                </a:lnTo>
                <a:lnTo>
                  <a:pt x="7550354" y="2674442"/>
                </a:lnTo>
                <a:lnTo>
                  <a:pt x="7546143" y="2675259"/>
                </a:lnTo>
                <a:lnTo>
                  <a:pt x="7544583" y="2673898"/>
                </a:lnTo>
                <a:lnTo>
                  <a:pt x="7549881" y="2669546"/>
                </a:lnTo>
                <a:cubicBezTo>
                  <a:pt x="7549407" y="2664653"/>
                  <a:pt x="7549407" y="2664653"/>
                  <a:pt x="7549407" y="2664653"/>
                </a:cubicBezTo>
                <a:close/>
                <a:moveTo>
                  <a:pt x="2839183" y="2664653"/>
                </a:moveTo>
                <a:cubicBezTo>
                  <a:pt x="2848077" y="2667914"/>
                  <a:pt x="2848550" y="2672809"/>
                  <a:pt x="2849024" y="2677702"/>
                </a:cubicBezTo>
                <a:lnTo>
                  <a:pt x="2840484" y="2678111"/>
                </a:lnTo>
                <a:lnTo>
                  <a:pt x="2840130" y="2674442"/>
                </a:lnTo>
                <a:lnTo>
                  <a:pt x="2835920" y="2675259"/>
                </a:lnTo>
                <a:lnTo>
                  <a:pt x="2834359" y="2673898"/>
                </a:lnTo>
                <a:lnTo>
                  <a:pt x="2839657" y="2669546"/>
                </a:lnTo>
                <a:cubicBezTo>
                  <a:pt x="2839183" y="2664653"/>
                  <a:pt x="2839183" y="2664653"/>
                  <a:pt x="2839183" y="2664653"/>
                </a:cubicBezTo>
                <a:close/>
                <a:moveTo>
                  <a:pt x="9970006" y="2663697"/>
                </a:moveTo>
                <a:cubicBezTo>
                  <a:pt x="9970006" y="2663697"/>
                  <a:pt x="9970006" y="2663697"/>
                  <a:pt x="9969918" y="2666208"/>
                </a:cubicBezTo>
                <a:cubicBezTo>
                  <a:pt x="9977942" y="2666667"/>
                  <a:pt x="9985877" y="2669637"/>
                  <a:pt x="9985877" y="2669637"/>
                </a:cubicBezTo>
                <a:cubicBezTo>
                  <a:pt x="9994075" y="2665074"/>
                  <a:pt x="9978030" y="2664156"/>
                  <a:pt x="9970006" y="2663697"/>
                </a:cubicBezTo>
                <a:close/>
                <a:moveTo>
                  <a:pt x="5259782" y="2663697"/>
                </a:moveTo>
                <a:cubicBezTo>
                  <a:pt x="5259782" y="2663697"/>
                  <a:pt x="5259782" y="2663697"/>
                  <a:pt x="5259694" y="2666208"/>
                </a:cubicBezTo>
                <a:cubicBezTo>
                  <a:pt x="5267719" y="2666667"/>
                  <a:pt x="5275653" y="2669637"/>
                  <a:pt x="5275653" y="2669637"/>
                </a:cubicBezTo>
                <a:cubicBezTo>
                  <a:pt x="5283852" y="2665074"/>
                  <a:pt x="5267806" y="2664156"/>
                  <a:pt x="5259782" y="2663697"/>
                </a:cubicBezTo>
                <a:close/>
                <a:moveTo>
                  <a:pt x="1390576" y="2663113"/>
                </a:moveTo>
                <a:cubicBezTo>
                  <a:pt x="1390576" y="2663113"/>
                  <a:pt x="1390576" y="2663113"/>
                  <a:pt x="1379612" y="2666408"/>
                </a:cubicBezTo>
                <a:cubicBezTo>
                  <a:pt x="1379612" y="2666408"/>
                  <a:pt x="1381006" y="2670557"/>
                  <a:pt x="1381006" y="2670557"/>
                </a:cubicBezTo>
                <a:cubicBezTo>
                  <a:pt x="1381006" y="2670557"/>
                  <a:pt x="1381006" y="2670557"/>
                  <a:pt x="1391970" y="2667261"/>
                </a:cubicBezTo>
                <a:cubicBezTo>
                  <a:pt x="1390576" y="2663113"/>
                  <a:pt x="1390576" y="2663113"/>
                  <a:pt x="1390576" y="2663113"/>
                </a:cubicBezTo>
                <a:close/>
                <a:moveTo>
                  <a:pt x="9691219" y="2661839"/>
                </a:moveTo>
                <a:cubicBezTo>
                  <a:pt x="9687416" y="2662877"/>
                  <a:pt x="9687394" y="2663507"/>
                  <a:pt x="9688313" y="2664187"/>
                </a:cubicBezTo>
                <a:cubicBezTo>
                  <a:pt x="9689231" y="2664869"/>
                  <a:pt x="9691088" y="2665604"/>
                  <a:pt x="9691045" y="2666860"/>
                </a:cubicBezTo>
                <a:cubicBezTo>
                  <a:pt x="9691045" y="2666860"/>
                  <a:pt x="9698655" y="2664779"/>
                  <a:pt x="9698655" y="2664779"/>
                </a:cubicBezTo>
                <a:cubicBezTo>
                  <a:pt x="9691219" y="2661839"/>
                  <a:pt x="9691219" y="2661839"/>
                  <a:pt x="9691219" y="2661839"/>
                </a:cubicBezTo>
                <a:close/>
                <a:moveTo>
                  <a:pt x="4980996" y="2661839"/>
                </a:moveTo>
                <a:cubicBezTo>
                  <a:pt x="4977192" y="2662877"/>
                  <a:pt x="4977171" y="2663507"/>
                  <a:pt x="4978089" y="2664187"/>
                </a:cubicBezTo>
                <a:cubicBezTo>
                  <a:pt x="4979007" y="2664869"/>
                  <a:pt x="4980865" y="2665604"/>
                  <a:pt x="4980821" y="2666860"/>
                </a:cubicBezTo>
                <a:cubicBezTo>
                  <a:pt x="4980821" y="2666860"/>
                  <a:pt x="4988431" y="2664779"/>
                  <a:pt x="4988431" y="2664779"/>
                </a:cubicBezTo>
                <a:cubicBezTo>
                  <a:pt x="4980996" y="2661839"/>
                  <a:pt x="4980996" y="2661839"/>
                  <a:pt x="4980996" y="2661839"/>
                </a:cubicBezTo>
                <a:close/>
                <a:moveTo>
                  <a:pt x="10181098" y="2661684"/>
                </a:moveTo>
                <a:cubicBezTo>
                  <a:pt x="10181098" y="2661684"/>
                  <a:pt x="10180993" y="2664697"/>
                  <a:pt x="10180993" y="2664697"/>
                </a:cubicBezTo>
                <a:cubicBezTo>
                  <a:pt x="10190125" y="2662200"/>
                  <a:pt x="10181098" y="2661684"/>
                  <a:pt x="10181098" y="2661684"/>
                </a:cubicBezTo>
                <a:close/>
                <a:moveTo>
                  <a:pt x="5470874" y="2661684"/>
                </a:moveTo>
                <a:cubicBezTo>
                  <a:pt x="5470874" y="2661684"/>
                  <a:pt x="5470770" y="2664697"/>
                  <a:pt x="5470770" y="2664697"/>
                </a:cubicBezTo>
                <a:cubicBezTo>
                  <a:pt x="5479902" y="2662200"/>
                  <a:pt x="5470874" y="2661684"/>
                  <a:pt x="5470874" y="2661684"/>
                </a:cubicBezTo>
                <a:close/>
                <a:moveTo>
                  <a:pt x="9852566" y="2659999"/>
                </a:moveTo>
                <a:cubicBezTo>
                  <a:pt x="9852566" y="2659999"/>
                  <a:pt x="9852566" y="2659999"/>
                  <a:pt x="9852496" y="2662007"/>
                </a:cubicBezTo>
                <a:cubicBezTo>
                  <a:pt x="9852496" y="2662007"/>
                  <a:pt x="9861592" y="2660515"/>
                  <a:pt x="9852566" y="2659999"/>
                </a:cubicBezTo>
                <a:close/>
                <a:moveTo>
                  <a:pt x="5142342" y="2659999"/>
                </a:moveTo>
                <a:cubicBezTo>
                  <a:pt x="5142342" y="2659999"/>
                  <a:pt x="5142342" y="2659999"/>
                  <a:pt x="5142272" y="2662007"/>
                </a:cubicBezTo>
                <a:cubicBezTo>
                  <a:pt x="5142272" y="2662007"/>
                  <a:pt x="5151369" y="2660515"/>
                  <a:pt x="5142342" y="2659999"/>
                </a:cubicBezTo>
                <a:close/>
                <a:moveTo>
                  <a:pt x="7317317" y="2659811"/>
                </a:moveTo>
                <a:cubicBezTo>
                  <a:pt x="7317790" y="2664705"/>
                  <a:pt x="7326208" y="2663071"/>
                  <a:pt x="7326683" y="2667965"/>
                </a:cubicBezTo>
                <a:cubicBezTo>
                  <a:pt x="7319211" y="2679387"/>
                  <a:pt x="7301897" y="2677760"/>
                  <a:pt x="7300476" y="2663078"/>
                </a:cubicBezTo>
                <a:cubicBezTo>
                  <a:pt x="7309370" y="2666338"/>
                  <a:pt x="7309370" y="2666338"/>
                  <a:pt x="7317317" y="2659811"/>
                </a:cubicBezTo>
                <a:close/>
                <a:moveTo>
                  <a:pt x="7686914" y="2657055"/>
                </a:moveTo>
                <a:cubicBezTo>
                  <a:pt x="7677868" y="2658810"/>
                  <a:pt x="7677868" y="2658810"/>
                  <a:pt x="7678353" y="2663823"/>
                </a:cubicBezTo>
                <a:cubicBezTo>
                  <a:pt x="7687884" y="2667081"/>
                  <a:pt x="7688368" y="2672096"/>
                  <a:pt x="7688854" y="2677111"/>
                </a:cubicBezTo>
                <a:cubicBezTo>
                  <a:pt x="7688854" y="2677111"/>
                  <a:pt x="7688368" y="2672096"/>
                  <a:pt x="7688368" y="2672096"/>
                </a:cubicBezTo>
                <a:cubicBezTo>
                  <a:pt x="7687884" y="2667081"/>
                  <a:pt x="7687884" y="2667081"/>
                  <a:pt x="7687400" y="2662070"/>
                </a:cubicBezTo>
                <a:cubicBezTo>
                  <a:pt x="7686914" y="2657055"/>
                  <a:pt x="7686914" y="2657055"/>
                  <a:pt x="7686914" y="2657055"/>
                </a:cubicBezTo>
                <a:close/>
                <a:moveTo>
                  <a:pt x="2976690" y="2657055"/>
                </a:moveTo>
                <a:cubicBezTo>
                  <a:pt x="2967644" y="2658810"/>
                  <a:pt x="2967644" y="2658810"/>
                  <a:pt x="2968130" y="2663823"/>
                </a:cubicBezTo>
                <a:cubicBezTo>
                  <a:pt x="2977660" y="2667081"/>
                  <a:pt x="2978144" y="2672096"/>
                  <a:pt x="2978630" y="2677111"/>
                </a:cubicBezTo>
                <a:cubicBezTo>
                  <a:pt x="2978630" y="2677111"/>
                  <a:pt x="2978144" y="2672096"/>
                  <a:pt x="2978144" y="2672096"/>
                </a:cubicBezTo>
                <a:cubicBezTo>
                  <a:pt x="2977660" y="2667081"/>
                  <a:pt x="2977660" y="2667081"/>
                  <a:pt x="2977176" y="2662070"/>
                </a:cubicBezTo>
                <a:cubicBezTo>
                  <a:pt x="2976690" y="2657055"/>
                  <a:pt x="2976690" y="2657055"/>
                  <a:pt x="2976690" y="2657055"/>
                </a:cubicBezTo>
                <a:close/>
                <a:moveTo>
                  <a:pt x="389443" y="2656132"/>
                </a:moveTo>
                <a:cubicBezTo>
                  <a:pt x="389443" y="2656132"/>
                  <a:pt x="389443" y="2656132"/>
                  <a:pt x="400973" y="2656913"/>
                </a:cubicBezTo>
                <a:lnTo>
                  <a:pt x="403564" y="2664628"/>
                </a:lnTo>
                <a:cubicBezTo>
                  <a:pt x="393330" y="2667704"/>
                  <a:pt x="393330" y="2667704"/>
                  <a:pt x="393330" y="2667704"/>
                </a:cubicBezTo>
                <a:cubicBezTo>
                  <a:pt x="392035" y="2663846"/>
                  <a:pt x="390739" y="2659989"/>
                  <a:pt x="390739" y="2659989"/>
                </a:cubicBezTo>
                <a:cubicBezTo>
                  <a:pt x="389443" y="2656132"/>
                  <a:pt x="389443" y="2656132"/>
                  <a:pt x="389443" y="2656132"/>
                </a:cubicBezTo>
                <a:close/>
                <a:moveTo>
                  <a:pt x="9970285" y="2655664"/>
                </a:moveTo>
                <a:lnTo>
                  <a:pt x="9973779" y="2656648"/>
                </a:lnTo>
                <a:lnTo>
                  <a:pt x="9973636" y="2656861"/>
                </a:lnTo>
                <a:cubicBezTo>
                  <a:pt x="9972490" y="2657299"/>
                  <a:pt x="9970216" y="2657673"/>
                  <a:pt x="9970216" y="2657673"/>
                </a:cubicBezTo>
                <a:cubicBezTo>
                  <a:pt x="9979242" y="2658189"/>
                  <a:pt x="9979242" y="2658189"/>
                  <a:pt x="9979242" y="2658189"/>
                </a:cubicBezTo>
                <a:cubicBezTo>
                  <a:pt x="9979242" y="2658189"/>
                  <a:pt x="9977003" y="2657559"/>
                  <a:pt x="9974764" y="2656928"/>
                </a:cubicBezTo>
                <a:lnTo>
                  <a:pt x="9973779" y="2656648"/>
                </a:lnTo>
                <a:lnTo>
                  <a:pt x="9974082" y="2656197"/>
                </a:lnTo>
                <a:cubicBezTo>
                  <a:pt x="9973666" y="2655984"/>
                  <a:pt x="9972542" y="2655793"/>
                  <a:pt x="9970285" y="2655664"/>
                </a:cubicBezTo>
                <a:close/>
                <a:moveTo>
                  <a:pt x="5260061" y="2655664"/>
                </a:moveTo>
                <a:lnTo>
                  <a:pt x="5263555" y="2656648"/>
                </a:lnTo>
                <a:lnTo>
                  <a:pt x="5263412" y="2656861"/>
                </a:lnTo>
                <a:cubicBezTo>
                  <a:pt x="5262267" y="2657299"/>
                  <a:pt x="5259992" y="2657673"/>
                  <a:pt x="5259992" y="2657673"/>
                </a:cubicBezTo>
                <a:cubicBezTo>
                  <a:pt x="5269019" y="2658189"/>
                  <a:pt x="5269019" y="2658189"/>
                  <a:pt x="5269019" y="2658189"/>
                </a:cubicBezTo>
                <a:cubicBezTo>
                  <a:pt x="5269019" y="2658189"/>
                  <a:pt x="5266780" y="2657559"/>
                  <a:pt x="5264540" y="2656928"/>
                </a:cubicBezTo>
                <a:lnTo>
                  <a:pt x="5263555" y="2656648"/>
                </a:lnTo>
                <a:lnTo>
                  <a:pt x="5263859" y="2656197"/>
                </a:lnTo>
                <a:cubicBezTo>
                  <a:pt x="5263443" y="2655984"/>
                  <a:pt x="5262318" y="2655793"/>
                  <a:pt x="5260061" y="2655664"/>
                </a:cubicBezTo>
                <a:close/>
                <a:moveTo>
                  <a:pt x="9657834" y="2653892"/>
                </a:moveTo>
                <a:cubicBezTo>
                  <a:pt x="9653774" y="2655044"/>
                  <a:pt x="9649740" y="2655504"/>
                  <a:pt x="9647696" y="2656425"/>
                </a:cubicBezTo>
                <a:cubicBezTo>
                  <a:pt x="9645655" y="2657346"/>
                  <a:pt x="9645608" y="2658727"/>
                  <a:pt x="9649523" y="2661717"/>
                </a:cubicBezTo>
                <a:cubicBezTo>
                  <a:pt x="9649523" y="2661717"/>
                  <a:pt x="9657545" y="2662176"/>
                  <a:pt x="9665472" y="2665397"/>
                </a:cubicBezTo>
                <a:cubicBezTo>
                  <a:pt x="9657545" y="2662176"/>
                  <a:pt x="9665761" y="2657113"/>
                  <a:pt x="9657834" y="2653892"/>
                </a:cubicBezTo>
                <a:close/>
                <a:moveTo>
                  <a:pt x="4947610" y="2653892"/>
                </a:moveTo>
                <a:cubicBezTo>
                  <a:pt x="4943550" y="2655044"/>
                  <a:pt x="4939516" y="2655504"/>
                  <a:pt x="4937472" y="2656425"/>
                </a:cubicBezTo>
                <a:cubicBezTo>
                  <a:pt x="4935431" y="2657346"/>
                  <a:pt x="4935384" y="2658727"/>
                  <a:pt x="4939299" y="2661717"/>
                </a:cubicBezTo>
                <a:cubicBezTo>
                  <a:pt x="4939299" y="2661717"/>
                  <a:pt x="4947321" y="2662176"/>
                  <a:pt x="4955248" y="2665397"/>
                </a:cubicBezTo>
                <a:cubicBezTo>
                  <a:pt x="4947321" y="2662176"/>
                  <a:pt x="4955537" y="2657113"/>
                  <a:pt x="4947610" y="2653892"/>
                </a:cubicBezTo>
                <a:close/>
                <a:moveTo>
                  <a:pt x="8483945" y="2652820"/>
                </a:moveTo>
                <a:lnTo>
                  <a:pt x="8484674" y="2657369"/>
                </a:lnTo>
                <a:cubicBezTo>
                  <a:pt x="8484513" y="2660098"/>
                  <a:pt x="8483503" y="2662703"/>
                  <a:pt x="8480924" y="2665026"/>
                </a:cubicBezTo>
                <a:lnTo>
                  <a:pt x="8479982" y="2665454"/>
                </a:lnTo>
                <a:lnTo>
                  <a:pt x="8478905" y="2653193"/>
                </a:lnTo>
                <a:close/>
                <a:moveTo>
                  <a:pt x="3773721" y="2652820"/>
                </a:moveTo>
                <a:lnTo>
                  <a:pt x="3774451" y="2657369"/>
                </a:lnTo>
                <a:cubicBezTo>
                  <a:pt x="3774290" y="2660098"/>
                  <a:pt x="3773279" y="2662703"/>
                  <a:pt x="3770701" y="2665026"/>
                </a:cubicBezTo>
                <a:lnTo>
                  <a:pt x="3769759" y="2665454"/>
                </a:lnTo>
                <a:lnTo>
                  <a:pt x="3768681" y="2653193"/>
                </a:lnTo>
                <a:close/>
                <a:moveTo>
                  <a:pt x="7643387" y="2651675"/>
                </a:moveTo>
                <a:cubicBezTo>
                  <a:pt x="7643387" y="2651675"/>
                  <a:pt x="7643815" y="2656100"/>
                  <a:pt x="7643815" y="2656100"/>
                </a:cubicBezTo>
                <a:cubicBezTo>
                  <a:pt x="7653288" y="2658768"/>
                  <a:pt x="7653288" y="2658768"/>
                  <a:pt x="7653288" y="2658768"/>
                </a:cubicBezTo>
                <a:cubicBezTo>
                  <a:pt x="7653288" y="2658768"/>
                  <a:pt x="7652860" y="2654345"/>
                  <a:pt x="7652860" y="2654345"/>
                </a:cubicBezTo>
                <a:cubicBezTo>
                  <a:pt x="7652860" y="2654345"/>
                  <a:pt x="7643387" y="2651675"/>
                  <a:pt x="7643387" y="2651675"/>
                </a:cubicBezTo>
                <a:close/>
                <a:moveTo>
                  <a:pt x="2933163" y="2651675"/>
                </a:moveTo>
                <a:cubicBezTo>
                  <a:pt x="2933163" y="2651675"/>
                  <a:pt x="2933591" y="2656100"/>
                  <a:pt x="2933591" y="2656100"/>
                </a:cubicBezTo>
                <a:cubicBezTo>
                  <a:pt x="2943064" y="2658768"/>
                  <a:pt x="2943064" y="2658768"/>
                  <a:pt x="2943064" y="2658768"/>
                </a:cubicBezTo>
                <a:cubicBezTo>
                  <a:pt x="2943064" y="2658768"/>
                  <a:pt x="2942636" y="2654345"/>
                  <a:pt x="2942636" y="2654345"/>
                </a:cubicBezTo>
                <a:cubicBezTo>
                  <a:pt x="2942636" y="2654345"/>
                  <a:pt x="2933163" y="2651675"/>
                  <a:pt x="2933163" y="2651675"/>
                </a:cubicBezTo>
                <a:close/>
                <a:moveTo>
                  <a:pt x="9497164" y="2650739"/>
                </a:moveTo>
                <a:cubicBezTo>
                  <a:pt x="9497071" y="2653418"/>
                  <a:pt x="9494767" y="2654627"/>
                  <a:pt x="9493603" y="2655567"/>
                </a:cubicBezTo>
                <a:cubicBezTo>
                  <a:pt x="9492439" y="2656506"/>
                  <a:pt x="9492416" y="2657176"/>
                  <a:pt x="9496884" y="2658773"/>
                </a:cubicBezTo>
                <a:cubicBezTo>
                  <a:pt x="9501397" y="2659031"/>
                  <a:pt x="9505911" y="2659289"/>
                  <a:pt x="9509318" y="2658813"/>
                </a:cubicBezTo>
                <a:cubicBezTo>
                  <a:pt x="9512726" y="2658338"/>
                  <a:pt x="9515029" y="2657128"/>
                  <a:pt x="9515122" y="2654450"/>
                </a:cubicBezTo>
                <a:cubicBezTo>
                  <a:pt x="9506005" y="2656612"/>
                  <a:pt x="9506191" y="2651256"/>
                  <a:pt x="9497164" y="2650739"/>
                </a:cubicBezTo>
                <a:close/>
                <a:moveTo>
                  <a:pt x="4786941" y="2650739"/>
                </a:moveTo>
                <a:cubicBezTo>
                  <a:pt x="4786847" y="2653418"/>
                  <a:pt x="4784543" y="2654627"/>
                  <a:pt x="4783380" y="2655567"/>
                </a:cubicBezTo>
                <a:cubicBezTo>
                  <a:pt x="4782216" y="2656506"/>
                  <a:pt x="4782192" y="2657176"/>
                  <a:pt x="4786661" y="2658773"/>
                </a:cubicBezTo>
                <a:cubicBezTo>
                  <a:pt x="4791173" y="2659031"/>
                  <a:pt x="4795687" y="2659289"/>
                  <a:pt x="4799094" y="2658813"/>
                </a:cubicBezTo>
                <a:cubicBezTo>
                  <a:pt x="4802502" y="2658338"/>
                  <a:pt x="4804805" y="2657128"/>
                  <a:pt x="4804898" y="2654450"/>
                </a:cubicBezTo>
                <a:cubicBezTo>
                  <a:pt x="4795781" y="2656612"/>
                  <a:pt x="4795967" y="2651256"/>
                  <a:pt x="4786941" y="2650739"/>
                </a:cubicBezTo>
                <a:close/>
                <a:moveTo>
                  <a:pt x="10072213" y="2650426"/>
                </a:moveTo>
                <a:cubicBezTo>
                  <a:pt x="10072122" y="2653038"/>
                  <a:pt x="10072122" y="2653038"/>
                  <a:pt x="10072031" y="2655647"/>
                </a:cubicBezTo>
                <a:cubicBezTo>
                  <a:pt x="10072031" y="2655647"/>
                  <a:pt x="10080305" y="2656121"/>
                  <a:pt x="10080305" y="2656121"/>
                </a:cubicBezTo>
                <a:cubicBezTo>
                  <a:pt x="10071941" y="2658259"/>
                  <a:pt x="10071941" y="2658259"/>
                  <a:pt x="10063666" y="2657786"/>
                </a:cubicBezTo>
                <a:cubicBezTo>
                  <a:pt x="10063575" y="2660397"/>
                  <a:pt x="10063575" y="2660397"/>
                  <a:pt x="10063483" y="2663007"/>
                </a:cubicBezTo>
                <a:cubicBezTo>
                  <a:pt x="10071758" y="2663480"/>
                  <a:pt x="10080124" y="2661343"/>
                  <a:pt x="10088395" y="2661816"/>
                </a:cubicBezTo>
                <a:cubicBezTo>
                  <a:pt x="10088486" y="2659205"/>
                  <a:pt x="10088486" y="2659205"/>
                  <a:pt x="10096761" y="2659678"/>
                </a:cubicBezTo>
                <a:cubicBezTo>
                  <a:pt x="10096852" y="2657068"/>
                  <a:pt x="10096944" y="2654457"/>
                  <a:pt x="10097034" y="2651846"/>
                </a:cubicBezTo>
                <a:cubicBezTo>
                  <a:pt x="10088761" y="2651372"/>
                  <a:pt x="10080397" y="2653511"/>
                  <a:pt x="10072213" y="2650426"/>
                </a:cubicBezTo>
                <a:close/>
                <a:moveTo>
                  <a:pt x="5361989" y="2650426"/>
                </a:moveTo>
                <a:cubicBezTo>
                  <a:pt x="5361898" y="2653038"/>
                  <a:pt x="5361898" y="2653038"/>
                  <a:pt x="5361808" y="2655647"/>
                </a:cubicBezTo>
                <a:cubicBezTo>
                  <a:pt x="5361808" y="2655647"/>
                  <a:pt x="5370082" y="2656121"/>
                  <a:pt x="5370082" y="2656121"/>
                </a:cubicBezTo>
                <a:cubicBezTo>
                  <a:pt x="5361717" y="2658259"/>
                  <a:pt x="5361717" y="2658259"/>
                  <a:pt x="5353442" y="2657786"/>
                </a:cubicBezTo>
                <a:cubicBezTo>
                  <a:pt x="5353351" y="2660397"/>
                  <a:pt x="5353351" y="2660397"/>
                  <a:pt x="5353260" y="2663007"/>
                </a:cubicBezTo>
                <a:cubicBezTo>
                  <a:pt x="5361534" y="2663480"/>
                  <a:pt x="5369900" y="2661343"/>
                  <a:pt x="5378172" y="2661816"/>
                </a:cubicBezTo>
                <a:cubicBezTo>
                  <a:pt x="5378263" y="2659205"/>
                  <a:pt x="5378263" y="2659205"/>
                  <a:pt x="5386538" y="2659678"/>
                </a:cubicBezTo>
                <a:cubicBezTo>
                  <a:pt x="5386628" y="2657068"/>
                  <a:pt x="5386720" y="2654457"/>
                  <a:pt x="5386811" y="2651846"/>
                </a:cubicBezTo>
                <a:cubicBezTo>
                  <a:pt x="5378537" y="2651372"/>
                  <a:pt x="5370173" y="2653511"/>
                  <a:pt x="5361989" y="2650426"/>
                </a:cubicBezTo>
                <a:close/>
                <a:moveTo>
                  <a:pt x="10754097" y="2649175"/>
                </a:moveTo>
                <a:cubicBezTo>
                  <a:pt x="10754097" y="2649175"/>
                  <a:pt x="10753155" y="2648788"/>
                  <a:pt x="10752669" y="2650731"/>
                </a:cubicBezTo>
                <a:cubicBezTo>
                  <a:pt x="10751698" y="2654614"/>
                  <a:pt x="10751698" y="2654614"/>
                  <a:pt x="10751698" y="2654614"/>
                </a:cubicBezTo>
                <a:cubicBezTo>
                  <a:pt x="10751698" y="2654614"/>
                  <a:pt x="10752154" y="2656943"/>
                  <a:pt x="10752154" y="2656943"/>
                </a:cubicBezTo>
                <a:cubicBezTo>
                  <a:pt x="10753097" y="2657330"/>
                  <a:pt x="10754524" y="2655772"/>
                  <a:pt x="10754524" y="2655772"/>
                </a:cubicBezTo>
                <a:cubicBezTo>
                  <a:pt x="10755495" y="2651889"/>
                  <a:pt x="10755495" y="2651889"/>
                  <a:pt x="10755495" y="2651889"/>
                </a:cubicBezTo>
                <a:cubicBezTo>
                  <a:pt x="10755981" y="2649947"/>
                  <a:pt x="10755038" y="2649560"/>
                  <a:pt x="10754097" y="2649175"/>
                </a:cubicBezTo>
                <a:close/>
                <a:moveTo>
                  <a:pt x="6043874" y="2649175"/>
                </a:moveTo>
                <a:cubicBezTo>
                  <a:pt x="6043874" y="2649175"/>
                  <a:pt x="6042932" y="2648788"/>
                  <a:pt x="6042445" y="2650731"/>
                </a:cubicBezTo>
                <a:cubicBezTo>
                  <a:pt x="6041475" y="2654614"/>
                  <a:pt x="6041475" y="2654614"/>
                  <a:pt x="6041475" y="2654614"/>
                </a:cubicBezTo>
                <a:cubicBezTo>
                  <a:pt x="6041475" y="2654614"/>
                  <a:pt x="6041931" y="2656943"/>
                  <a:pt x="6041931" y="2656943"/>
                </a:cubicBezTo>
                <a:cubicBezTo>
                  <a:pt x="6042874" y="2657330"/>
                  <a:pt x="6044301" y="2655772"/>
                  <a:pt x="6044301" y="2655772"/>
                </a:cubicBezTo>
                <a:cubicBezTo>
                  <a:pt x="6045271" y="2651889"/>
                  <a:pt x="6045271" y="2651889"/>
                  <a:pt x="6045271" y="2651889"/>
                </a:cubicBezTo>
                <a:cubicBezTo>
                  <a:pt x="6045758" y="2649947"/>
                  <a:pt x="6044815" y="2649560"/>
                  <a:pt x="6043874" y="2649175"/>
                </a:cubicBezTo>
                <a:close/>
                <a:moveTo>
                  <a:pt x="408615" y="2646122"/>
                </a:moveTo>
                <a:cubicBezTo>
                  <a:pt x="408615" y="2646122"/>
                  <a:pt x="399677" y="2653055"/>
                  <a:pt x="399677" y="2653055"/>
                </a:cubicBezTo>
                <a:lnTo>
                  <a:pt x="389443" y="2656132"/>
                </a:lnTo>
                <a:lnTo>
                  <a:pt x="379208" y="2659207"/>
                </a:lnTo>
                <a:cubicBezTo>
                  <a:pt x="379208" y="2659207"/>
                  <a:pt x="380504" y="2663065"/>
                  <a:pt x="380504" y="2663065"/>
                </a:cubicBezTo>
                <a:cubicBezTo>
                  <a:pt x="384391" y="2674636"/>
                  <a:pt x="388280" y="2686210"/>
                  <a:pt x="401106" y="2690849"/>
                </a:cubicBezTo>
                <a:cubicBezTo>
                  <a:pt x="398514" y="2683133"/>
                  <a:pt x="398514" y="2683133"/>
                  <a:pt x="407452" y="2676200"/>
                </a:cubicBezTo>
                <a:cubicBezTo>
                  <a:pt x="407452" y="2676200"/>
                  <a:pt x="407452" y="2676200"/>
                  <a:pt x="408747" y="2680058"/>
                </a:cubicBezTo>
                <a:cubicBezTo>
                  <a:pt x="408747" y="2680058"/>
                  <a:pt x="410044" y="2683916"/>
                  <a:pt x="411340" y="2687773"/>
                </a:cubicBezTo>
                <a:cubicBezTo>
                  <a:pt x="411340" y="2687773"/>
                  <a:pt x="412636" y="2691630"/>
                  <a:pt x="412636" y="2691630"/>
                </a:cubicBezTo>
                <a:cubicBezTo>
                  <a:pt x="412636" y="2691630"/>
                  <a:pt x="402402" y="2694706"/>
                  <a:pt x="392168" y="2697782"/>
                </a:cubicBezTo>
                <a:cubicBezTo>
                  <a:pt x="393463" y="2701639"/>
                  <a:pt x="404994" y="2702420"/>
                  <a:pt x="406289" y="2706279"/>
                </a:cubicBezTo>
                <a:cubicBezTo>
                  <a:pt x="406289" y="2706279"/>
                  <a:pt x="416524" y="2703202"/>
                  <a:pt x="415228" y="2699345"/>
                </a:cubicBezTo>
                <a:cubicBezTo>
                  <a:pt x="416524" y="2703202"/>
                  <a:pt x="416524" y="2703202"/>
                  <a:pt x="417819" y="2707060"/>
                </a:cubicBezTo>
                <a:cubicBezTo>
                  <a:pt x="417819" y="2707060"/>
                  <a:pt x="419116" y="2710917"/>
                  <a:pt x="420412" y="2714775"/>
                </a:cubicBezTo>
                <a:cubicBezTo>
                  <a:pt x="421060" y="2716704"/>
                  <a:pt x="423943" y="2716899"/>
                  <a:pt x="426662" y="2716611"/>
                </a:cubicBezTo>
                <a:cubicBezTo>
                  <a:pt x="429384" y="2716326"/>
                  <a:pt x="431942" y="2715557"/>
                  <a:pt x="431942" y="2715557"/>
                </a:cubicBezTo>
                <a:cubicBezTo>
                  <a:pt x="429350" y="2707842"/>
                  <a:pt x="428054" y="2703984"/>
                  <a:pt x="426758" y="2700127"/>
                </a:cubicBezTo>
                <a:cubicBezTo>
                  <a:pt x="426758" y="2700127"/>
                  <a:pt x="425463" y="2696269"/>
                  <a:pt x="415228" y="2699345"/>
                </a:cubicBezTo>
                <a:cubicBezTo>
                  <a:pt x="415228" y="2699345"/>
                  <a:pt x="424167" y="2692411"/>
                  <a:pt x="424167" y="2692411"/>
                </a:cubicBezTo>
                <a:cubicBezTo>
                  <a:pt x="422871" y="2688555"/>
                  <a:pt x="422871" y="2688555"/>
                  <a:pt x="421575" y="2684696"/>
                </a:cubicBezTo>
                <a:cubicBezTo>
                  <a:pt x="420278" y="2680839"/>
                  <a:pt x="420278" y="2680839"/>
                  <a:pt x="418982" y="2676982"/>
                </a:cubicBezTo>
                <a:cubicBezTo>
                  <a:pt x="418982" y="2676982"/>
                  <a:pt x="417686" y="2673124"/>
                  <a:pt x="417686" y="2673124"/>
                </a:cubicBezTo>
                <a:cubicBezTo>
                  <a:pt x="406156" y="2672343"/>
                  <a:pt x="406156" y="2672343"/>
                  <a:pt x="406156" y="2672343"/>
                </a:cubicBezTo>
                <a:lnTo>
                  <a:pt x="404860" y="2668485"/>
                </a:lnTo>
                <a:cubicBezTo>
                  <a:pt x="416391" y="2669268"/>
                  <a:pt x="427921" y="2670049"/>
                  <a:pt x="426625" y="2666192"/>
                </a:cubicBezTo>
                <a:cubicBezTo>
                  <a:pt x="426625" y="2666192"/>
                  <a:pt x="424033" y="2658475"/>
                  <a:pt x="422737" y="2654620"/>
                </a:cubicBezTo>
                <a:cubicBezTo>
                  <a:pt x="422737" y="2654620"/>
                  <a:pt x="412504" y="2657694"/>
                  <a:pt x="411208" y="2653837"/>
                </a:cubicBezTo>
                <a:cubicBezTo>
                  <a:pt x="409910" y="2649979"/>
                  <a:pt x="409910" y="2649979"/>
                  <a:pt x="408615" y="2646122"/>
                </a:cubicBezTo>
                <a:close/>
                <a:moveTo>
                  <a:pt x="10435644" y="2644060"/>
                </a:moveTo>
                <a:cubicBezTo>
                  <a:pt x="10433121" y="2642796"/>
                  <a:pt x="10431279" y="2644065"/>
                  <a:pt x="10431279" y="2644065"/>
                </a:cubicBezTo>
                <a:cubicBezTo>
                  <a:pt x="10430699" y="2645964"/>
                  <a:pt x="10431382" y="2648495"/>
                  <a:pt x="10432064" y="2651026"/>
                </a:cubicBezTo>
                <a:cubicBezTo>
                  <a:pt x="10432746" y="2653557"/>
                  <a:pt x="10434008" y="2654187"/>
                  <a:pt x="10434691" y="2656719"/>
                </a:cubicBezTo>
                <a:cubicBezTo>
                  <a:pt x="10434691" y="2656719"/>
                  <a:pt x="10436635" y="2659881"/>
                  <a:pt x="10439159" y="2661144"/>
                </a:cubicBezTo>
                <a:cubicBezTo>
                  <a:pt x="10440421" y="2661776"/>
                  <a:pt x="10442262" y="2660508"/>
                  <a:pt x="10442262" y="2660508"/>
                </a:cubicBezTo>
                <a:cubicBezTo>
                  <a:pt x="10442262" y="2660508"/>
                  <a:pt x="10442262" y="2660508"/>
                  <a:pt x="10442842" y="2658609"/>
                </a:cubicBezTo>
                <a:cubicBezTo>
                  <a:pt x="10442842" y="2658609"/>
                  <a:pt x="10442159" y="2656078"/>
                  <a:pt x="10441478" y="2653547"/>
                </a:cubicBezTo>
                <a:cubicBezTo>
                  <a:pt x="10440795" y="2651016"/>
                  <a:pt x="10439534" y="2650385"/>
                  <a:pt x="10440113" y="2648485"/>
                </a:cubicBezTo>
                <a:cubicBezTo>
                  <a:pt x="10439430" y="2645955"/>
                  <a:pt x="10436907" y="2644691"/>
                  <a:pt x="10435644" y="2644060"/>
                </a:cubicBezTo>
                <a:close/>
                <a:moveTo>
                  <a:pt x="5725421" y="2644060"/>
                </a:moveTo>
                <a:cubicBezTo>
                  <a:pt x="5722898" y="2642796"/>
                  <a:pt x="5721055" y="2644065"/>
                  <a:pt x="5721055" y="2644065"/>
                </a:cubicBezTo>
                <a:cubicBezTo>
                  <a:pt x="5720476" y="2645964"/>
                  <a:pt x="5721159" y="2648495"/>
                  <a:pt x="5721840" y="2651026"/>
                </a:cubicBezTo>
                <a:cubicBezTo>
                  <a:pt x="5722523" y="2653557"/>
                  <a:pt x="5723784" y="2654187"/>
                  <a:pt x="5724467" y="2656719"/>
                </a:cubicBezTo>
                <a:cubicBezTo>
                  <a:pt x="5724467" y="2656719"/>
                  <a:pt x="5726412" y="2659881"/>
                  <a:pt x="5728935" y="2661144"/>
                </a:cubicBezTo>
                <a:cubicBezTo>
                  <a:pt x="5730198" y="2661776"/>
                  <a:pt x="5732038" y="2660508"/>
                  <a:pt x="5732038" y="2660508"/>
                </a:cubicBezTo>
                <a:cubicBezTo>
                  <a:pt x="5732038" y="2660508"/>
                  <a:pt x="5732038" y="2660508"/>
                  <a:pt x="5732618" y="2658609"/>
                </a:cubicBezTo>
                <a:cubicBezTo>
                  <a:pt x="5732618" y="2658609"/>
                  <a:pt x="5731936" y="2656078"/>
                  <a:pt x="5731254" y="2653547"/>
                </a:cubicBezTo>
                <a:cubicBezTo>
                  <a:pt x="5730572" y="2651016"/>
                  <a:pt x="5729310" y="2650385"/>
                  <a:pt x="5729889" y="2648485"/>
                </a:cubicBezTo>
                <a:cubicBezTo>
                  <a:pt x="5729206" y="2645955"/>
                  <a:pt x="5726683" y="2644691"/>
                  <a:pt x="5725421" y="2644060"/>
                </a:cubicBezTo>
                <a:close/>
                <a:moveTo>
                  <a:pt x="3098594" y="2643251"/>
                </a:moveTo>
                <a:lnTo>
                  <a:pt x="3106457" y="2648765"/>
                </a:lnTo>
                <a:lnTo>
                  <a:pt x="3096908" y="2646482"/>
                </a:lnTo>
                <a:close/>
                <a:moveTo>
                  <a:pt x="8481588" y="2642347"/>
                </a:moveTo>
                <a:lnTo>
                  <a:pt x="8481926" y="2643638"/>
                </a:lnTo>
                <a:lnTo>
                  <a:pt x="8481407" y="2642564"/>
                </a:lnTo>
                <a:close/>
                <a:moveTo>
                  <a:pt x="3771364" y="2642347"/>
                </a:moveTo>
                <a:lnTo>
                  <a:pt x="3771703" y="2643638"/>
                </a:lnTo>
                <a:lnTo>
                  <a:pt x="3771184" y="2642564"/>
                </a:lnTo>
                <a:close/>
                <a:moveTo>
                  <a:pt x="7520075" y="2638559"/>
                </a:moveTo>
                <a:cubicBezTo>
                  <a:pt x="7521068" y="2637744"/>
                  <a:pt x="7521068" y="2637744"/>
                  <a:pt x="7521304" y="2640190"/>
                </a:cubicBezTo>
                <a:cubicBezTo>
                  <a:pt x="7530673" y="2648345"/>
                  <a:pt x="7532567" y="2667920"/>
                  <a:pt x="7541459" y="2671180"/>
                </a:cubicBezTo>
                <a:lnTo>
                  <a:pt x="7544583" y="2673898"/>
                </a:lnTo>
                <a:lnTo>
                  <a:pt x="7541932" y="2676075"/>
                </a:lnTo>
                <a:lnTo>
                  <a:pt x="7546143" y="2675259"/>
                </a:lnTo>
                <a:lnTo>
                  <a:pt x="7549489" y="2678171"/>
                </a:lnTo>
                <a:lnTo>
                  <a:pt x="7525092" y="2679342"/>
                </a:lnTo>
                <a:cubicBezTo>
                  <a:pt x="7523672" y="2664659"/>
                  <a:pt x="7514305" y="2656505"/>
                  <a:pt x="7512885" y="2641823"/>
                </a:cubicBezTo>
                <a:cubicBezTo>
                  <a:pt x="7517095" y="2641007"/>
                  <a:pt x="7519081" y="2639375"/>
                  <a:pt x="7520075" y="2638559"/>
                </a:cubicBezTo>
                <a:close/>
                <a:moveTo>
                  <a:pt x="2809851" y="2638559"/>
                </a:moveTo>
                <a:cubicBezTo>
                  <a:pt x="2810845" y="2637744"/>
                  <a:pt x="2810845" y="2637744"/>
                  <a:pt x="2811081" y="2640190"/>
                </a:cubicBezTo>
                <a:cubicBezTo>
                  <a:pt x="2820449" y="2648345"/>
                  <a:pt x="2822343" y="2667920"/>
                  <a:pt x="2831235" y="2671180"/>
                </a:cubicBezTo>
                <a:lnTo>
                  <a:pt x="2834359" y="2673898"/>
                </a:lnTo>
                <a:lnTo>
                  <a:pt x="2831708" y="2676075"/>
                </a:lnTo>
                <a:lnTo>
                  <a:pt x="2835920" y="2675259"/>
                </a:lnTo>
                <a:lnTo>
                  <a:pt x="2839265" y="2678171"/>
                </a:lnTo>
                <a:lnTo>
                  <a:pt x="2814868" y="2679342"/>
                </a:lnTo>
                <a:cubicBezTo>
                  <a:pt x="2813448" y="2664659"/>
                  <a:pt x="2804081" y="2656505"/>
                  <a:pt x="2802661" y="2641823"/>
                </a:cubicBezTo>
                <a:cubicBezTo>
                  <a:pt x="2806871" y="2641007"/>
                  <a:pt x="2808858" y="2639375"/>
                  <a:pt x="2809851" y="2638559"/>
                </a:cubicBezTo>
                <a:close/>
                <a:moveTo>
                  <a:pt x="2764598" y="2637309"/>
                </a:moveTo>
                <a:lnTo>
                  <a:pt x="2768032" y="2638568"/>
                </a:lnTo>
                <a:cubicBezTo>
                  <a:pt x="2770373" y="2640607"/>
                  <a:pt x="2772715" y="2642646"/>
                  <a:pt x="2776925" y="2641830"/>
                </a:cubicBezTo>
                <a:cubicBezTo>
                  <a:pt x="2793766" y="2638563"/>
                  <a:pt x="2788186" y="2669559"/>
                  <a:pt x="2795661" y="2658139"/>
                </a:cubicBezTo>
                <a:lnTo>
                  <a:pt x="2791831" y="2666414"/>
                </a:lnTo>
                <a:lnTo>
                  <a:pt x="2790608" y="2661958"/>
                </a:lnTo>
                <a:cubicBezTo>
                  <a:pt x="2778282" y="2664094"/>
                  <a:pt x="2786100" y="2656577"/>
                  <a:pt x="2781867" y="2655416"/>
                </a:cubicBezTo>
                <a:cubicBezTo>
                  <a:pt x="2777728" y="2655659"/>
                  <a:pt x="2777728" y="2655659"/>
                  <a:pt x="2777728" y="2655659"/>
                </a:cubicBezTo>
                <a:cubicBezTo>
                  <a:pt x="2777636" y="2654253"/>
                  <a:pt x="2777544" y="2652847"/>
                  <a:pt x="2777544" y="2652847"/>
                </a:cubicBezTo>
                <a:cubicBezTo>
                  <a:pt x="2773404" y="2653091"/>
                  <a:pt x="2773404" y="2653091"/>
                  <a:pt x="2773404" y="2653091"/>
                </a:cubicBezTo>
                <a:cubicBezTo>
                  <a:pt x="2773496" y="2654496"/>
                  <a:pt x="2777636" y="2654253"/>
                  <a:pt x="2777728" y="2655659"/>
                </a:cubicBezTo>
                <a:cubicBezTo>
                  <a:pt x="2769543" y="2657552"/>
                  <a:pt x="2761079" y="2655227"/>
                  <a:pt x="2752800" y="2655714"/>
                </a:cubicBezTo>
                <a:cubicBezTo>
                  <a:pt x="2752800" y="2655714"/>
                  <a:pt x="2752708" y="2654309"/>
                  <a:pt x="2752708" y="2654309"/>
                </a:cubicBezTo>
                <a:cubicBezTo>
                  <a:pt x="2752616" y="2652903"/>
                  <a:pt x="2748384" y="2651740"/>
                  <a:pt x="2752431" y="2650091"/>
                </a:cubicBezTo>
                <a:cubicBezTo>
                  <a:pt x="2760524" y="2646792"/>
                  <a:pt x="2760224" y="2642223"/>
                  <a:pt x="2761533" y="2638442"/>
                </a:cubicBezTo>
                <a:close/>
                <a:moveTo>
                  <a:pt x="10088498" y="2637272"/>
                </a:moveTo>
                <a:cubicBezTo>
                  <a:pt x="10079378" y="2639433"/>
                  <a:pt x="10079284" y="2642111"/>
                  <a:pt x="10079191" y="2644788"/>
                </a:cubicBezTo>
                <a:cubicBezTo>
                  <a:pt x="10088218" y="2645305"/>
                  <a:pt x="10088218" y="2645305"/>
                  <a:pt x="10097244" y="2645821"/>
                </a:cubicBezTo>
                <a:cubicBezTo>
                  <a:pt x="10097244" y="2645821"/>
                  <a:pt x="10106363" y="2643660"/>
                  <a:pt x="10106456" y="2640982"/>
                </a:cubicBezTo>
                <a:cubicBezTo>
                  <a:pt x="10097431" y="2640465"/>
                  <a:pt x="10088404" y="2639949"/>
                  <a:pt x="10088498" y="2637272"/>
                </a:cubicBezTo>
                <a:close/>
                <a:moveTo>
                  <a:pt x="5378275" y="2637272"/>
                </a:moveTo>
                <a:cubicBezTo>
                  <a:pt x="5369155" y="2639433"/>
                  <a:pt x="5369061" y="2642111"/>
                  <a:pt x="5368968" y="2644788"/>
                </a:cubicBezTo>
                <a:cubicBezTo>
                  <a:pt x="5377994" y="2645305"/>
                  <a:pt x="5377994" y="2645305"/>
                  <a:pt x="5387021" y="2645821"/>
                </a:cubicBezTo>
                <a:cubicBezTo>
                  <a:pt x="5387021" y="2645821"/>
                  <a:pt x="5396139" y="2643660"/>
                  <a:pt x="5396233" y="2640982"/>
                </a:cubicBezTo>
                <a:cubicBezTo>
                  <a:pt x="5387207" y="2640465"/>
                  <a:pt x="5378181" y="2639949"/>
                  <a:pt x="5378275" y="2637272"/>
                </a:cubicBezTo>
                <a:close/>
                <a:moveTo>
                  <a:pt x="7469362" y="2635308"/>
                </a:moveTo>
                <a:cubicBezTo>
                  <a:pt x="7477782" y="2633675"/>
                  <a:pt x="7478728" y="2643463"/>
                  <a:pt x="7487149" y="2641830"/>
                </a:cubicBezTo>
                <a:cubicBezTo>
                  <a:pt x="7503990" y="2638563"/>
                  <a:pt x="7498410" y="2669559"/>
                  <a:pt x="7505885" y="2658139"/>
                </a:cubicBezTo>
                <a:cubicBezTo>
                  <a:pt x="7506830" y="2667926"/>
                  <a:pt x="7498410" y="2669559"/>
                  <a:pt x="7489989" y="2671193"/>
                </a:cubicBezTo>
                <a:cubicBezTo>
                  <a:pt x="7481569" y="2672825"/>
                  <a:pt x="7481569" y="2672825"/>
                  <a:pt x="7481569" y="2672825"/>
                </a:cubicBezTo>
                <a:cubicBezTo>
                  <a:pt x="7472676" y="2669565"/>
                  <a:pt x="7471255" y="2654883"/>
                  <a:pt x="7462834" y="2656515"/>
                </a:cubicBezTo>
                <a:cubicBezTo>
                  <a:pt x="7462834" y="2656515"/>
                  <a:pt x="7454413" y="2658150"/>
                  <a:pt x="7445519" y="2654889"/>
                </a:cubicBezTo>
                <a:cubicBezTo>
                  <a:pt x="7445046" y="2649996"/>
                  <a:pt x="7452993" y="2643468"/>
                  <a:pt x="7452993" y="2643468"/>
                </a:cubicBezTo>
                <a:cubicBezTo>
                  <a:pt x="7461414" y="2641835"/>
                  <a:pt x="7461414" y="2641835"/>
                  <a:pt x="7469834" y="2640201"/>
                </a:cubicBezTo>
                <a:cubicBezTo>
                  <a:pt x="7469834" y="2640201"/>
                  <a:pt x="7469362" y="2635308"/>
                  <a:pt x="7469362" y="2635308"/>
                </a:cubicBezTo>
                <a:close/>
                <a:moveTo>
                  <a:pt x="382837" y="2634077"/>
                </a:moveTo>
                <a:cubicBezTo>
                  <a:pt x="382837" y="2634077"/>
                  <a:pt x="382837" y="2634077"/>
                  <a:pt x="371873" y="2637373"/>
                </a:cubicBezTo>
                <a:cubicBezTo>
                  <a:pt x="373150" y="2641176"/>
                  <a:pt x="373150" y="2641176"/>
                  <a:pt x="373150" y="2641176"/>
                </a:cubicBezTo>
                <a:cubicBezTo>
                  <a:pt x="373150" y="2641176"/>
                  <a:pt x="385392" y="2641683"/>
                  <a:pt x="374428" y="2644978"/>
                </a:cubicBezTo>
                <a:cubicBezTo>
                  <a:pt x="386669" y="2645486"/>
                  <a:pt x="386669" y="2645486"/>
                  <a:pt x="386669" y="2645486"/>
                </a:cubicBezTo>
                <a:cubicBezTo>
                  <a:pt x="385392" y="2641683"/>
                  <a:pt x="385392" y="2641683"/>
                  <a:pt x="385392" y="2641683"/>
                </a:cubicBezTo>
                <a:cubicBezTo>
                  <a:pt x="384114" y="2637880"/>
                  <a:pt x="384114" y="2637880"/>
                  <a:pt x="382837" y="2634077"/>
                </a:cubicBezTo>
                <a:close/>
                <a:moveTo>
                  <a:pt x="9937289" y="2633655"/>
                </a:moveTo>
                <a:cubicBezTo>
                  <a:pt x="9937289" y="2633655"/>
                  <a:pt x="9937192" y="2636417"/>
                  <a:pt x="9937192" y="2636417"/>
                </a:cubicBezTo>
                <a:cubicBezTo>
                  <a:pt x="9928673" y="2638696"/>
                  <a:pt x="9936808" y="2647461"/>
                  <a:pt x="9928288" y="2649741"/>
                </a:cubicBezTo>
                <a:cubicBezTo>
                  <a:pt x="9936712" y="2650223"/>
                  <a:pt x="9936712" y="2650223"/>
                  <a:pt x="9945039" y="2653466"/>
                </a:cubicBezTo>
                <a:cubicBezTo>
                  <a:pt x="9945039" y="2653466"/>
                  <a:pt x="9936520" y="2655746"/>
                  <a:pt x="9936520" y="2655746"/>
                </a:cubicBezTo>
                <a:cubicBezTo>
                  <a:pt x="9944943" y="2656227"/>
                  <a:pt x="9944943" y="2656227"/>
                  <a:pt x="9944943" y="2656227"/>
                </a:cubicBezTo>
                <a:cubicBezTo>
                  <a:pt x="9953367" y="2656709"/>
                  <a:pt x="9961888" y="2654430"/>
                  <a:pt x="9970311" y="2654911"/>
                </a:cubicBezTo>
                <a:cubicBezTo>
                  <a:pt x="9970600" y="2646627"/>
                  <a:pt x="9936712" y="2650223"/>
                  <a:pt x="9945425" y="2642421"/>
                </a:cubicBezTo>
                <a:cubicBezTo>
                  <a:pt x="9945425" y="2642421"/>
                  <a:pt x="9953849" y="2642902"/>
                  <a:pt x="9953849" y="2642902"/>
                </a:cubicBezTo>
                <a:cubicBezTo>
                  <a:pt x="9953849" y="2642902"/>
                  <a:pt x="9953849" y="2642902"/>
                  <a:pt x="9953945" y="2640141"/>
                </a:cubicBezTo>
                <a:cubicBezTo>
                  <a:pt x="9953945" y="2640141"/>
                  <a:pt x="9945520" y="2639659"/>
                  <a:pt x="9945520" y="2639659"/>
                </a:cubicBezTo>
                <a:cubicBezTo>
                  <a:pt x="9945520" y="2639659"/>
                  <a:pt x="9937097" y="2639176"/>
                  <a:pt x="9937192" y="2636417"/>
                </a:cubicBezTo>
                <a:cubicBezTo>
                  <a:pt x="9937192" y="2636417"/>
                  <a:pt x="9945617" y="2636898"/>
                  <a:pt x="9945617" y="2636898"/>
                </a:cubicBezTo>
                <a:cubicBezTo>
                  <a:pt x="9945617" y="2636898"/>
                  <a:pt x="9945714" y="2634136"/>
                  <a:pt x="9945714" y="2634136"/>
                </a:cubicBezTo>
                <a:cubicBezTo>
                  <a:pt x="9937289" y="2633655"/>
                  <a:pt x="9937289" y="2633655"/>
                  <a:pt x="9937289" y="2633655"/>
                </a:cubicBezTo>
                <a:close/>
                <a:moveTo>
                  <a:pt x="5227065" y="2633655"/>
                </a:moveTo>
                <a:cubicBezTo>
                  <a:pt x="5227065" y="2633655"/>
                  <a:pt x="5226969" y="2636417"/>
                  <a:pt x="5226969" y="2636417"/>
                </a:cubicBezTo>
                <a:cubicBezTo>
                  <a:pt x="5218449" y="2638696"/>
                  <a:pt x="5226584" y="2647461"/>
                  <a:pt x="5218065" y="2649741"/>
                </a:cubicBezTo>
                <a:cubicBezTo>
                  <a:pt x="5226488" y="2650223"/>
                  <a:pt x="5226488" y="2650223"/>
                  <a:pt x="5234815" y="2653466"/>
                </a:cubicBezTo>
                <a:cubicBezTo>
                  <a:pt x="5234815" y="2653466"/>
                  <a:pt x="5226296" y="2655746"/>
                  <a:pt x="5226296" y="2655746"/>
                </a:cubicBezTo>
                <a:cubicBezTo>
                  <a:pt x="5234720" y="2656227"/>
                  <a:pt x="5234720" y="2656227"/>
                  <a:pt x="5234720" y="2656227"/>
                </a:cubicBezTo>
                <a:cubicBezTo>
                  <a:pt x="5243144" y="2656709"/>
                  <a:pt x="5251664" y="2654430"/>
                  <a:pt x="5260088" y="2654911"/>
                </a:cubicBezTo>
                <a:cubicBezTo>
                  <a:pt x="5260377" y="2646627"/>
                  <a:pt x="5226488" y="2650223"/>
                  <a:pt x="5235201" y="2642421"/>
                </a:cubicBezTo>
                <a:cubicBezTo>
                  <a:pt x="5235201" y="2642421"/>
                  <a:pt x="5243625" y="2642902"/>
                  <a:pt x="5243625" y="2642902"/>
                </a:cubicBezTo>
                <a:cubicBezTo>
                  <a:pt x="5243625" y="2642902"/>
                  <a:pt x="5243625" y="2642902"/>
                  <a:pt x="5243722" y="2640141"/>
                </a:cubicBezTo>
                <a:cubicBezTo>
                  <a:pt x="5243722" y="2640141"/>
                  <a:pt x="5235297" y="2639659"/>
                  <a:pt x="5235297" y="2639659"/>
                </a:cubicBezTo>
                <a:cubicBezTo>
                  <a:pt x="5235297" y="2639659"/>
                  <a:pt x="5226874" y="2639176"/>
                  <a:pt x="5226969" y="2636417"/>
                </a:cubicBezTo>
                <a:cubicBezTo>
                  <a:pt x="5226969" y="2636417"/>
                  <a:pt x="5235394" y="2636898"/>
                  <a:pt x="5235394" y="2636898"/>
                </a:cubicBezTo>
                <a:cubicBezTo>
                  <a:pt x="5235394" y="2636898"/>
                  <a:pt x="5235490" y="2634136"/>
                  <a:pt x="5235490" y="2634136"/>
                </a:cubicBezTo>
                <a:cubicBezTo>
                  <a:pt x="5227065" y="2633655"/>
                  <a:pt x="5227065" y="2633655"/>
                  <a:pt x="5227065" y="2633655"/>
                </a:cubicBezTo>
                <a:close/>
                <a:moveTo>
                  <a:pt x="2780074" y="2631597"/>
                </a:moveTo>
                <a:lnTo>
                  <a:pt x="2776925" y="2641830"/>
                </a:lnTo>
                <a:lnTo>
                  <a:pt x="2774538" y="2633641"/>
                </a:lnTo>
                <a:close/>
                <a:moveTo>
                  <a:pt x="3122526" y="2630720"/>
                </a:moveTo>
                <a:cubicBezTo>
                  <a:pt x="3121426" y="2634835"/>
                  <a:pt x="3121426" y="2634835"/>
                  <a:pt x="3120327" y="2638950"/>
                </a:cubicBezTo>
                <a:cubicBezTo>
                  <a:pt x="3109757" y="2636422"/>
                  <a:pt x="3109757" y="2636422"/>
                  <a:pt x="3108657" y="2640536"/>
                </a:cubicBezTo>
                <a:cubicBezTo>
                  <a:pt x="3108657" y="2640536"/>
                  <a:pt x="3108657" y="2640536"/>
                  <a:pt x="3109757" y="2636422"/>
                </a:cubicBezTo>
                <a:cubicBezTo>
                  <a:pt x="3111955" y="2628193"/>
                  <a:pt x="3121426" y="2634835"/>
                  <a:pt x="3122526" y="2630720"/>
                </a:cubicBezTo>
                <a:close/>
                <a:moveTo>
                  <a:pt x="10758603" y="2627661"/>
                </a:moveTo>
                <a:cubicBezTo>
                  <a:pt x="10756702" y="2631035"/>
                  <a:pt x="10754803" y="2634409"/>
                  <a:pt x="10753389" y="2640059"/>
                </a:cubicBezTo>
                <a:cubicBezTo>
                  <a:pt x="10754832" y="2641690"/>
                  <a:pt x="10756119" y="2641827"/>
                  <a:pt x="10757178" y="2641093"/>
                </a:cubicBezTo>
                <a:cubicBezTo>
                  <a:pt x="10760354" y="2638890"/>
                  <a:pt x="10761479" y="2628839"/>
                  <a:pt x="10758603" y="2627661"/>
                </a:cubicBezTo>
                <a:close/>
                <a:moveTo>
                  <a:pt x="6048380" y="2627661"/>
                </a:moveTo>
                <a:cubicBezTo>
                  <a:pt x="6046478" y="2631035"/>
                  <a:pt x="6044579" y="2634409"/>
                  <a:pt x="6043165" y="2640059"/>
                </a:cubicBezTo>
                <a:cubicBezTo>
                  <a:pt x="6044609" y="2641690"/>
                  <a:pt x="6045895" y="2641827"/>
                  <a:pt x="6046954" y="2641093"/>
                </a:cubicBezTo>
                <a:cubicBezTo>
                  <a:pt x="6050130" y="2638890"/>
                  <a:pt x="6051254" y="2628839"/>
                  <a:pt x="6048380" y="2627661"/>
                </a:cubicBezTo>
                <a:close/>
                <a:moveTo>
                  <a:pt x="9521719" y="2627368"/>
                </a:moveTo>
                <a:cubicBezTo>
                  <a:pt x="9521707" y="2627743"/>
                  <a:pt x="9523560" y="2628606"/>
                  <a:pt x="9523509" y="2630110"/>
                </a:cubicBezTo>
                <a:cubicBezTo>
                  <a:pt x="9531030" y="2630541"/>
                  <a:pt x="9531030" y="2630541"/>
                  <a:pt x="9531136" y="2627528"/>
                </a:cubicBezTo>
                <a:cubicBezTo>
                  <a:pt x="9523613" y="2627098"/>
                  <a:pt x="9521733" y="2626991"/>
                  <a:pt x="9521719" y="2627368"/>
                </a:cubicBezTo>
                <a:close/>
                <a:moveTo>
                  <a:pt x="4811496" y="2627368"/>
                </a:moveTo>
                <a:cubicBezTo>
                  <a:pt x="4811483" y="2627743"/>
                  <a:pt x="4813337" y="2628606"/>
                  <a:pt x="4813285" y="2630110"/>
                </a:cubicBezTo>
                <a:cubicBezTo>
                  <a:pt x="4820807" y="2630541"/>
                  <a:pt x="4820807" y="2630541"/>
                  <a:pt x="4820912" y="2627528"/>
                </a:cubicBezTo>
                <a:cubicBezTo>
                  <a:pt x="4813389" y="2627098"/>
                  <a:pt x="4811510" y="2626991"/>
                  <a:pt x="4811496" y="2627368"/>
                </a:cubicBezTo>
                <a:close/>
                <a:moveTo>
                  <a:pt x="3136395" y="2620905"/>
                </a:moveTo>
                <a:cubicBezTo>
                  <a:pt x="3135296" y="2625019"/>
                  <a:pt x="3145867" y="2627546"/>
                  <a:pt x="3144767" y="2631660"/>
                </a:cubicBezTo>
                <a:cubicBezTo>
                  <a:pt x="3134196" y="2629133"/>
                  <a:pt x="3135296" y="2625019"/>
                  <a:pt x="3135296" y="2625019"/>
                </a:cubicBezTo>
                <a:cubicBezTo>
                  <a:pt x="3135296" y="2625019"/>
                  <a:pt x="3136395" y="2620905"/>
                  <a:pt x="3136395" y="2620905"/>
                </a:cubicBezTo>
                <a:close/>
                <a:moveTo>
                  <a:pt x="10774168" y="2620804"/>
                </a:moveTo>
                <a:cubicBezTo>
                  <a:pt x="10772446" y="2622239"/>
                  <a:pt x="10771835" y="2623326"/>
                  <a:pt x="10771822" y="2624057"/>
                </a:cubicBezTo>
                <a:cubicBezTo>
                  <a:pt x="10771803" y="2625154"/>
                  <a:pt x="10773135" y="2625449"/>
                  <a:pt x="10774099" y="2624915"/>
                </a:cubicBezTo>
                <a:cubicBezTo>
                  <a:pt x="10775063" y="2624382"/>
                  <a:pt x="10775659" y="2623020"/>
                  <a:pt x="10774168" y="2620804"/>
                </a:cubicBezTo>
                <a:close/>
                <a:moveTo>
                  <a:pt x="6063945" y="2620804"/>
                </a:moveTo>
                <a:cubicBezTo>
                  <a:pt x="6062223" y="2622239"/>
                  <a:pt x="6061609" y="2623326"/>
                  <a:pt x="6061598" y="2624057"/>
                </a:cubicBezTo>
                <a:cubicBezTo>
                  <a:pt x="6061580" y="2625154"/>
                  <a:pt x="6062911" y="2625449"/>
                  <a:pt x="6063875" y="2624915"/>
                </a:cubicBezTo>
                <a:cubicBezTo>
                  <a:pt x="6064840" y="2624382"/>
                  <a:pt x="6065435" y="2623020"/>
                  <a:pt x="6063945" y="2620804"/>
                </a:cubicBezTo>
                <a:close/>
                <a:moveTo>
                  <a:pt x="9523894" y="2619065"/>
                </a:moveTo>
                <a:cubicBezTo>
                  <a:pt x="9516283" y="2621145"/>
                  <a:pt x="9523806" y="2621576"/>
                  <a:pt x="9516196" y="2623657"/>
                </a:cubicBezTo>
                <a:cubicBezTo>
                  <a:pt x="9523718" y="2624086"/>
                  <a:pt x="9523718" y="2624086"/>
                  <a:pt x="9523718" y="2624086"/>
                </a:cubicBezTo>
                <a:cubicBezTo>
                  <a:pt x="9531240" y="2624516"/>
                  <a:pt x="9531328" y="2622005"/>
                  <a:pt x="9523894" y="2619065"/>
                </a:cubicBezTo>
                <a:close/>
                <a:moveTo>
                  <a:pt x="4813670" y="2619065"/>
                </a:moveTo>
                <a:cubicBezTo>
                  <a:pt x="4806060" y="2621145"/>
                  <a:pt x="4813583" y="2621576"/>
                  <a:pt x="4805972" y="2623657"/>
                </a:cubicBezTo>
                <a:cubicBezTo>
                  <a:pt x="4813494" y="2624086"/>
                  <a:pt x="4813494" y="2624086"/>
                  <a:pt x="4813494" y="2624086"/>
                </a:cubicBezTo>
                <a:cubicBezTo>
                  <a:pt x="4821017" y="2624516"/>
                  <a:pt x="4821105" y="2622005"/>
                  <a:pt x="4813670" y="2619065"/>
                </a:cubicBezTo>
                <a:close/>
                <a:moveTo>
                  <a:pt x="10752202" y="2618548"/>
                </a:moveTo>
                <a:cubicBezTo>
                  <a:pt x="10751976" y="2621569"/>
                  <a:pt x="10750785" y="2623158"/>
                  <a:pt x="10750192" y="2624473"/>
                </a:cubicBezTo>
                <a:cubicBezTo>
                  <a:pt x="10749599" y="2625788"/>
                  <a:pt x="10749604" y="2626828"/>
                  <a:pt x="10751765" y="2628751"/>
                </a:cubicBezTo>
                <a:cubicBezTo>
                  <a:pt x="10751749" y="2624592"/>
                  <a:pt x="10756508" y="2618236"/>
                  <a:pt x="10752202" y="2618548"/>
                </a:cubicBezTo>
                <a:close/>
                <a:moveTo>
                  <a:pt x="6041979" y="2618548"/>
                </a:moveTo>
                <a:cubicBezTo>
                  <a:pt x="6041752" y="2621569"/>
                  <a:pt x="6040561" y="2623158"/>
                  <a:pt x="6039969" y="2624473"/>
                </a:cubicBezTo>
                <a:cubicBezTo>
                  <a:pt x="6039376" y="2625788"/>
                  <a:pt x="6039381" y="2626828"/>
                  <a:pt x="6041542" y="2628751"/>
                </a:cubicBezTo>
                <a:cubicBezTo>
                  <a:pt x="6041525" y="2624592"/>
                  <a:pt x="6046284" y="2618236"/>
                  <a:pt x="6041979" y="2618548"/>
                </a:cubicBezTo>
                <a:close/>
                <a:moveTo>
                  <a:pt x="11356512" y="2614998"/>
                </a:moveTo>
                <a:cubicBezTo>
                  <a:pt x="11356041" y="2616882"/>
                  <a:pt x="11358447" y="2619945"/>
                  <a:pt x="11355101" y="2620649"/>
                </a:cubicBezTo>
                <a:cubicBezTo>
                  <a:pt x="11355570" y="2618766"/>
                  <a:pt x="11355083" y="2616488"/>
                  <a:pt x="11354141" y="2620257"/>
                </a:cubicBezTo>
                <a:cubicBezTo>
                  <a:pt x="11356058" y="2621043"/>
                  <a:pt x="11354629" y="2622533"/>
                  <a:pt x="11353687" y="2626300"/>
                </a:cubicBezTo>
                <a:cubicBezTo>
                  <a:pt x="11358481" y="2628264"/>
                  <a:pt x="11358935" y="2622221"/>
                  <a:pt x="11361323" y="2621124"/>
                </a:cubicBezTo>
                <a:cubicBezTo>
                  <a:pt x="11359405" y="2620339"/>
                  <a:pt x="11361306" y="2616964"/>
                  <a:pt x="11359389" y="2616178"/>
                </a:cubicBezTo>
                <a:cubicBezTo>
                  <a:pt x="11358917" y="2618062"/>
                  <a:pt x="11358430" y="2615784"/>
                  <a:pt x="11356512" y="2614998"/>
                </a:cubicBezTo>
                <a:close/>
                <a:moveTo>
                  <a:pt x="6646288" y="2614998"/>
                </a:moveTo>
                <a:cubicBezTo>
                  <a:pt x="6645817" y="2616882"/>
                  <a:pt x="6648223" y="2619945"/>
                  <a:pt x="6644876" y="2620649"/>
                </a:cubicBezTo>
                <a:cubicBezTo>
                  <a:pt x="6645346" y="2618766"/>
                  <a:pt x="6644858" y="2616488"/>
                  <a:pt x="6643917" y="2620257"/>
                </a:cubicBezTo>
                <a:cubicBezTo>
                  <a:pt x="6645835" y="2621043"/>
                  <a:pt x="6644406" y="2622533"/>
                  <a:pt x="6643464" y="2626300"/>
                </a:cubicBezTo>
                <a:cubicBezTo>
                  <a:pt x="6648257" y="2628264"/>
                  <a:pt x="6648711" y="2622221"/>
                  <a:pt x="6651099" y="2621124"/>
                </a:cubicBezTo>
                <a:cubicBezTo>
                  <a:pt x="6649182" y="2620339"/>
                  <a:pt x="6651082" y="2616964"/>
                  <a:pt x="6649165" y="2616178"/>
                </a:cubicBezTo>
                <a:cubicBezTo>
                  <a:pt x="6648693" y="2618062"/>
                  <a:pt x="6648206" y="2615784"/>
                  <a:pt x="6646288" y="2614998"/>
                </a:cubicBezTo>
                <a:close/>
                <a:moveTo>
                  <a:pt x="10056175" y="2613288"/>
                </a:moveTo>
                <a:cubicBezTo>
                  <a:pt x="10051615" y="2614369"/>
                  <a:pt x="10051569" y="2615707"/>
                  <a:pt x="10053777" y="2617175"/>
                </a:cubicBezTo>
                <a:cubicBezTo>
                  <a:pt x="10055987" y="2618643"/>
                  <a:pt x="10060454" y="2620241"/>
                  <a:pt x="10064919" y="2621837"/>
                </a:cubicBezTo>
                <a:cubicBezTo>
                  <a:pt x="10065106" y="2616481"/>
                  <a:pt x="10056081" y="2615965"/>
                  <a:pt x="10056175" y="2613288"/>
                </a:cubicBezTo>
                <a:close/>
                <a:moveTo>
                  <a:pt x="5345951" y="2613288"/>
                </a:moveTo>
                <a:cubicBezTo>
                  <a:pt x="5341391" y="2614369"/>
                  <a:pt x="5341345" y="2615707"/>
                  <a:pt x="5343553" y="2617175"/>
                </a:cubicBezTo>
                <a:cubicBezTo>
                  <a:pt x="5345764" y="2618643"/>
                  <a:pt x="5350230" y="2620241"/>
                  <a:pt x="5354696" y="2621837"/>
                </a:cubicBezTo>
                <a:cubicBezTo>
                  <a:pt x="5354882" y="2616481"/>
                  <a:pt x="5345858" y="2615965"/>
                  <a:pt x="5345951" y="2613288"/>
                </a:cubicBezTo>
                <a:close/>
                <a:moveTo>
                  <a:pt x="10157173" y="2613027"/>
                </a:moveTo>
                <a:cubicBezTo>
                  <a:pt x="10157173" y="2613027"/>
                  <a:pt x="10149546" y="2615609"/>
                  <a:pt x="10149546" y="2615609"/>
                </a:cubicBezTo>
                <a:cubicBezTo>
                  <a:pt x="10153307" y="2615825"/>
                  <a:pt x="10155161" y="2616685"/>
                  <a:pt x="10157028" y="2617169"/>
                </a:cubicBezTo>
                <a:cubicBezTo>
                  <a:pt x="10158896" y="2617652"/>
                  <a:pt x="10160776" y="2617761"/>
                  <a:pt x="10164589" y="2616469"/>
                </a:cubicBezTo>
                <a:cubicBezTo>
                  <a:pt x="10164589" y="2616469"/>
                  <a:pt x="10157173" y="2613027"/>
                  <a:pt x="10157173" y="2613027"/>
                </a:cubicBezTo>
                <a:close/>
                <a:moveTo>
                  <a:pt x="5446949" y="2613027"/>
                </a:moveTo>
                <a:cubicBezTo>
                  <a:pt x="5446949" y="2613027"/>
                  <a:pt x="5439322" y="2615609"/>
                  <a:pt x="5439322" y="2615609"/>
                </a:cubicBezTo>
                <a:cubicBezTo>
                  <a:pt x="5443083" y="2615825"/>
                  <a:pt x="5444937" y="2616685"/>
                  <a:pt x="5446804" y="2617169"/>
                </a:cubicBezTo>
                <a:cubicBezTo>
                  <a:pt x="5448672" y="2617652"/>
                  <a:pt x="5450552" y="2617761"/>
                  <a:pt x="5454366" y="2616469"/>
                </a:cubicBezTo>
                <a:cubicBezTo>
                  <a:pt x="5454366" y="2616469"/>
                  <a:pt x="5446949" y="2613027"/>
                  <a:pt x="5446949" y="2613027"/>
                </a:cubicBezTo>
                <a:close/>
                <a:moveTo>
                  <a:pt x="417107" y="2610646"/>
                </a:moveTo>
                <a:cubicBezTo>
                  <a:pt x="417107" y="2610646"/>
                  <a:pt x="428599" y="2611404"/>
                  <a:pt x="418392" y="2614470"/>
                </a:cubicBezTo>
                <a:close/>
                <a:moveTo>
                  <a:pt x="9650473" y="2609201"/>
                </a:moveTo>
                <a:cubicBezTo>
                  <a:pt x="9641824" y="2608707"/>
                  <a:pt x="9641824" y="2608707"/>
                  <a:pt x="9633077" y="2610973"/>
                </a:cubicBezTo>
                <a:cubicBezTo>
                  <a:pt x="9641727" y="2611468"/>
                  <a:pt x="9641535" y="2616990"/>
                  <a:pt x="9632789" y="2619257"/>
                </a:cubicBezTo>
                <a:cubicBezTo>
                  <a:pt x="9632789" y="2619257"/>
                  <a:pt x="9632885" y="2616496"/>
                  <a:pt x="9624233" y="2616001"/>
                </a:cubicBezTo>
                <a:cubicBezTo>
                  <a:pt x="9615391" y="2621030"/>
                  <a:pt x="9610850" y="2626995"/>
                  <a:pt x="9609565" y="2632801"/>
                </a:cubicBezTo>
                <a:cubicBezTo>
                  <a:pt x="9608279" y="2638607"/>
                  <a:pt x="9610247" y="2644254"/>
                  <a:pt x="9614429" y="2648643"/>
                </a:cubicBezTo>
                <a:cubicBezTo>
                  <a:pt x="9618729" y="2649581"/>
                  <a:pt x="9621974" y="2649766"/>
                  <a:pt x="9624555" y="2649525"/>
                </a:cubicBezTo>
                <a:cubicBezTo>
                  <a:pt x="9632300" y="2648801"/>
                  <a:pt x="9634085" y="2644234"/>
                  <a:pt x="9640572" y="2644605"/>
                </a:cubicBezTo>
                <a:cubicBezTo>
                  <a:pt x="9640765" y="2639082"/>
                  <a:pt x="9632018" y="2641348"/>
                  <a:pt x="9632115" y="2638587"/>
                </a:cubicBezTo>
                <a:cubicBezTo>
                  <a:pt x="9632211" y="2635826"/>
                  <a:pt x="9632307" y="2633065"/>
                  <a:pt x="9640957" y="2633559"/>
                </a:cubicBezTo>
                <a:cubicBezTo>
                  <a:pt x="9640957" y="2633559"/>
                  <a:pt x="9640957" y="2633559"/>
                  <a:pt x="9649607" y="2634054"/>
                </a:cubicBezTo>
                <a:cubicBezTo>
                  <a:pt x="9649607" y="2634054"/>
                  <a:pt x="9649703" y="2631292"/>
                  <a:pt x="9649703" y="2631292"/>
                </a:cubicBezTo>
                <a:cubicBezTo>
                  <a:pt x="9641053" y="2630797"/>
                  <a:pt x="9641053" y="2630797"/>
                  <a:pt x="9641053" y="2630797"/>
                </a:cubicBezTo>
                <a:cubicBezTo>
                  <a:pt x="9641150" y="2628035"/>
                  <a:pt x="9632404" y="2630303"/>
                  <a:pt x="9632404" y="2630303"/>
                </a:cubicBezTo>
                <a:cubicBezTo>
                  <a:pt x="9624041" y="2621524"/>
                  <a:pt x="9676133" y="2618970"/>
                  <a:pt x="9650473" y="2609201"/>
                </a:cubicBezTo>
                <a:close/>
                <a:moveTo>
                  <a:pt x="4940250" y="2609201"/>
                </a:moveTo>
                <a:cubicBezTo>
                  <a:pt x="4931600" y="2608707"/>
                  <a:pt x="4931600" y="2608707"/>
                  <a:pt x="4922854" y="2610973"/>
                </a:cubicBezTo>
                <a:cubicBezTo>
                  <a:pt x="4931504" y="2611468"/>
                  <a:pt x="4931311" y="2616990"/>
                  <a:pt x="4922565" y="2619257"/>
                </a:cubicBezTo>
                <a:cubicBezTo>
                  <a:pt x="4922565" y="2619257"/>
                  <a:pt x="4922662" y="2616496"/>
                  <a:pt x="4914010" y="2616001"/>
                </a:cubicBezTo>
                <a:cubicBezTo>
                  <a:pt x="4905168" y="2621030"/>
                  <a:pt x="4900627" y="2626995"/>
                  <a:pt x="4899342" y="2632801"/>
                </a:cubicBezTo>
                <a:cubicBezTo>
                  <a:pt x="4898055" y="2638607"/>
                  <a:pt x="4900024" y="2644254"/>
                  <a:pt x="4904205" y="2648643"/>
                </a:cubicBezTo>
                <a:cubicBezTo>
                  <a:pt x="4908506" y="2649581"/>
                  <a:pt x="4911750" y="2649766"/>
                  <a:pt x="4914331" y="2649525"/>
                </a:cubicBezTo>
                <a:cubicBezTo>
                  <a:pt x="4922077" y="2648801"/>
                  <a:pt x="4923861" y="2644234"/>
                  <a:pt x="4930349" y="2644605"/>
                </a:cubicBezTo>
                <a:cubicBezTo>
                  <a:pt x="4930541" y="2639082"/>
                  <a:pt x="4921795" y="2641348"/>
                  <a:pt x="4921891" y="2638587"/>
                </a:cubicBezTo>
                <a:cubicBezTo>
                  <a:pt x="4921988" y="2635826"/>
                  <a:pt x="4922084" y="2633065"/>
                  <a:pt x="4930733" y="2633559"/>
                </a:cubicBezTo>
                <a:cubicBezTo>
                  <a:pt x="4930733" y="2633559"/>
                  <a:pt x="4930733" y="2633559"/>
                  <a:pt x="4939383" y="2634054"/>
                </a:cubicBezTo>
                <a:cubicBezTo>
                  <a:pt x="4939383" y="2634054"/>
                  <a:pt x="4939480" y="2631292"/>
                  <a:pt x="4939480" y="2631292"/>
                </a:cubicBezTo>
                <a:cubicBezTo>
                  <a:pt x="4930830" y="2630797"/>
                  <a:pt x="4930830" y="2630797"/>
                  <a:pt x="4930830" y="2630797"/>
                </a:cubicBezTo>
                <a:cubicBezTo>
                  <a:pt x="4930927" y="2628035"/>
                  <a:pt x="4922180" y="2630303"/>
                  <a:pt x="4922180" y="2630303"/>
                </a:cubicBezTo>
                <a:cubicBezTo>
                  <a:pt x="4913818" y="2621524"/>
                  <a:pt x="4965910" y="2618970"/>
                  <a:pt x="4940250" y="2609201"/>
                </a:cubicBezTo>
                <a:close/>
                <a:moveTo>
                  <a:pt x="7639537" y="2607351"/>
                </a:moveTo>
                <a:cubicBezTo>
                  <a:pt x="7640012" y="2612267"/>
                  <a:pt x="7640012" y="2612267"/>
                  <a:pt x="7632304" y="2618769"/>
                </a:cubicBezTo>
                <a:cubicBezTo>
                  <a:pt x="7632778" y="2623685"/>
                  <a:pt x="7632778" y="2623685"/>
                  <a:pt x="7633254" y="2628602"/>
                </a:cubicBezTo>
                <a:cubicBezTo>
                  <a:pt x="7625069" y="2630188"/>
                  <a:pt x="7625069" y="2630188"/>
                  <a:pt x="7625069" y="2630188"/>
                </a:cubicBezTo>
                <a:cubicBezTo>
                  <a:pt x="7624594" y="2625272"/>
                  <a:pt x="7624594" y="2625272"/>
                  <a:pt x="7615934" y="2621945"/>
                </a:cubicBezTo>
                <a:cubicBezTo>
                  <a:pt x="7616884" y="2631776"/>
                  <a:pt x="7625069" y="2630188"/>
                  <a:pt x="7625544" y="2635104"/>
                </a:cubicBezTo>
                <a:cubicBezTo>
                  <a:pt x="7626019" y="2640021"/>
                  <a:pt x="7626019" y="2640021"/>
                  <a:pt x="7626019" y="2640021"/>
                </a:cubicBezTo>
                <a:cubicBezTo>
                  <a:pt x="7626019" y="2640021"/>
                  <a:pt x="7626019" y="2640021"/>
                  <a:pt x="7634204" y="2638433"/>
                </a:cubicBezTo>
                <a:cubicBezTo>
                  <a:pt x="7634204" y="2638433"/>
                  <a:pt x="7642391" y="2636845"/>
                  <a:pt x="7641914" y="2631928"/>
                </a:cubicBezTo>
                <a:cubicBezTo>
                  <a:pt x="7642391" y="2636845"/>
                  <a:pt x="7642865" y="2641760"/>
                  <a:pt x="7642865" y="2641760"/>
                </a:cubicBezTo>
                <a:cubicBezTo>
                  <a:pt x="7647433" y="2645883"/>
                  <a:pt x="7653810" y="2647148"/>
                  <a:pt x="7660007" y="2646573"/>
                </a:cubicBezTo>
                <a:cubicBezTo>
                  <a:pt x="7666205" y="2645997"/>
                  <a:pt x="7672223" y="2643577"/>
                  <a:pt x="7676079" y="2640326"/>
                </a:cubicBezTo>
                <a:cubicBezTo>
                  <a:pt x="7659235" y="2638586"/>
                  <a:pt x="7657333" y="2618923"/>
                  <a:pt x="7650575" y="2635257"/>
                </a:cubicBezTo>
                <a:cubicBezTo>
                  <a:pt x="7650099" y="2630342"/>
                  <a:pt x="7650099" y="2630342"/>
                  <a:pt x="7649625" y="2625426"/>
                </a:cubicBezTo>
                <a:cubicBezTo>
                  <a:pt x="7648673" y="2615595"/>
                  <a:pt x="7648197" y="2610681"/>
                  <a:pt x="7639537" y="2607351"/>
                </a:cubicBezTo>
                <a:close/>
                <a:moveTo>
                  <a:pt x="2929313" y="2607351"/>
                </a:moveTo>
                <a:cubicBezTo>
                  <a:pt x="2929788" y="2612267"/>
                  <a:pt x="2929788" y="2612267"/>
                  <a:pt x="2922080" y="2618769"/>
                </a:cubicBezTo>
                <a:cubicBezTo>
                  <a:pt x="2922554" y="2623685"/>
                  <a:pt x="2922554" y="2623685"/>
                  <a:pt x="2923030" y="2628602"/>
                </a:cubicBezTo>
                <a:cubicBezTo>
                  <a:pt x="2914846" y="2630188"/>
                  <a:pt x="2914846" y="2630188"/>
                  <a:pt x="2914846" y="2630188"/>
                </a:cubicBezTo>
                <a:cubicBezTo>
                  <a:pt x="2914370" y="2625272"/>
                  <a:pt x="2914370" y="2625272"/>
                  <a:pt x="2905710" y="2621945"/>
                </a:cubicBezTo>
                <a:cubicBezTo>
                  <a:pt x="2906660" y="2631776"/>
                  <a:pt x="2914846" y="2630188"/>
                  <a:pt x="2915320" y="2635104"/>
                </a:cubicBezTo>
                <a:cubicBezTo>
                  <a:pt x="2915795" y="2640021"/>
                  <a:pt x="2915795" y="2640021"/>
                  <a:pt x="2915795" y="2640021"/>
                </a:cubicBezTo>
                <a:cubicBezTo>
                  <a:pt x="2915795" y="2640021"/>
                  <a:pt x="2915795" y="2640021"/>
                  <a:pt x="2923981" y="2638433"/>
                </a:cubicBezTo>
                <a:cubicBezTo>
                  <a:pt x="2923981" y="2638433"/>
                  <a:pt x="2932167" y="2636845"/>
                  <a:pt x="2931690" y="2631928"/>
                </a:cubicBezTo>
                <a:cubicBezTo>
                  <a:pt x="2932167" y="2636845"/>
                  <a:pt x="2932641" y="2641760"/>
                  <a:pt x="2932641" y="2641760"/>
                </a:cubicBezTo>
                <a:cubicBezTo>
                  <a:pt x="2937209" y="2645883"/>
                  <a:pt x="2943586" y="2647148"/>
                  <a:pt x="2949783" y="2646573"/>
                </a:cubicBezTo>
                <a:cubicBezTo>
                  <a:pt x="2955981" y="2645997"/>
                  <a:pt x="2961999" y="2643577"/>
                  <a:pt x="2965855" y="2640326"/>
                </a:cubicBezTo>
                <a:cubicBezTo>
                  <a:pt x="2949011" y="2638586"/>
                  <a:pt x="2947109" y="2618923"/>
                  <a:pt x="2940351" y="2635257"/>
                </a:cubicBezTo>
                <a:cubicBezTo>
                  <a:pt x="2939875" y="2630342"/>
                  <a:pt x="2939875" y="2630342"/>
                  <a:pt x="2939401" y="2625426"/>
                </a:cubicBezTo>
                <a:cubicBezTo>
                  <a:pt x="2938449" y="2615595"/>
                  <a:pt x="2937974" y="2610681"/>
                  <a:pt x="2929313" y="2607351"/>
                </a:cubicBezTo>
                <a:close/>
                <a:moveTo>
                  <a:pt x="9947862" y="2607093"/>
                </a:moveTo>
                <a:cubicBezTo>
                  <a:pt x="9947862" y="2607093"/>
                  <a:pt x="9956286" y="2608707"/>
                  <a:pt x="9960526" y="2608666"/>
                </a:cubicBezTo>
                <a:cubicBezTo>
                  <a:pt x="9961940" y="2608653"/>
                  <a:pt x="9962889" y="2608455"/>
                  <a:pt x="9962907" y="2607953"/>
                </a:cubicBezTo>
                <a:cubicBezTo>
                  <a:pt x="9955384" y="2607523"/>
                  <a:pt x="9947862" y="2607093"/>
                  <a:pt x="9947862" y="2607093"/>
                </a:cubicBezTo>
                <a:close/>
                <a:moveTo>
                  <a:pt x="5237639" y="2607093"/>
                </a:moveTo>
                <a:cubicBezTo>
                  <a:pt x="5237639" y="2607093"/>
                  <a:pt x="5246062" y="2608707"/>
                  <a:pt x="5250303" y="2608666"/>
                </a:cubicBezTo>
                <a:cubicBezTo>
                  <a:pt x="5251716" y="2608653"/>
                  <a:pt x="5252665" y="2608455"/>
                  <a:pt x="5252684" y="2607953"/>
                </a:cubicBezTo>
                <a:cubicBezTo>
                  <a:pt x="5245161" y="2607523"/>
                  <a:pt x="5237639" y="2607093"/>
                  <a:pt x="5237639" y="2607093"/>
                </a:cubicBezTo>
                <a:close/>
                <a:moveTo>
                  <a:pt x="10047358" y="2606747"/>
                </a:moveTo>
                <a:cubicBezTo>
                  <a:pt x="10047305" y="2608253"/>
                  <a:pt x="10044996" y="2609629"/>
                  <a:pt x="10043829" y="2610695"/>
                </a:cubicBezTo>
                <a:cubicBezTo>
                  <a:pt x="10042659" y="2611760"/>
                  <a:pt x="10042634" y="2612513"/>
                  <a:pt x="10047147" y="2612772"/>
                </a:cubicBezTo>
                <a:cubicBezTo>
                  <a:pt x="10047147" y="2612772"/>
                  <a:pt x="10056172" y="2613288"/>
                  <a:pt x="10056172" y="2613288"/>
                </a:cubicBezTo>
                <a:cubicBezTo>
                  <a:pt x="10056277" y="2610275"/>
                  <a:pt x="10056383" y="2607263"/>
                  <a:pt x="10047358" y="2606747"/>
                </a:cubicBezTo>
                <a:close/>
                <a:moveTo>
                  <a:pt x="5337134" y="2606747"/>
                </a:moveTo>
                <a:cubicBezTo>
                  <a:pt x="5337082" y="2608253"/>
                  <a:pt x="5334773" y="2609629"/>
                  <a:pt x="5333606" y="2610695"/>
                </a:cubicBezTo>
                <a:cubicBezTo>
                  <a:pt x="5332436" y="2611760"/>
                  <a:pt x="5332410" y="2612513"/>
                  <a:pt x="5336924" y="2612772"/>
                </a:cubicBezTo>
                <a:cubicBezTo>
                  <a:pt x="5336924" y="2612772"/>
                  <a:pt x="5345948" y="2613288"/>
                  <a:pt x="5345948" y="2613288"/>
                </a:cubicBezTo>
                <a:cubicBezTo>
                  <a:pt x="5346054" y="2610275"/>
                  <a:pt x="5346160" y="2607263"/>
                  <a:pt x="5337134" y="2606747"/>
                </a:cubicBezTo>
                <a:close/>
                <a:moveTo>
                  <a:pt x="8484735" y="2604014"/>
                </a:moveTo>
                <a:lnTo>
                  <a:pt x="8486791" y="2604174"/>
                </a:lnTo>
                <a:lnTo>
                  <a:pt x="8494573" y="2610545"/>
                </a:lnTo>
                <a:cubicBezTo>
                  <a:pt x="8497275" y="2613901"/>
                  <a:pt x="8499977" y="2617259"/>
                  <a:pt x="8504634" y="2618783"/>
                </a:cubicBezTo>
                <a:cubicBezTo>
                  <a:pt x="8505008" y="2621378"/>
                  <a:pt x="8505195" y="2622674"/>
                  <a:pt x="8505289" y="2623323"/>
                </a:cubicBezTo>
                <a:lnTo>
                  <a:pt x="8505341" y="2623681"/>
                </a:lnTo>
                <a:lnTo>
                  <a:pt x="8504307" y="2626819"/>
                </a:lnTo>
                <a:lnTo>
                  <a:pt x="8503943" y="2629141"/>
                </a:lnTo>
                <a:lnTo>
                  <a:pt x="8498353" y="2629088"/>
                </a:lnTo>
                <a:cubicBezTo>
                  <a:pt x="8497375" y="2630005"/>
                  <a:pt x="8497561" y="2631302"/>
                  <a:pt x="8497561" y="2631302"/>
                </a:cubicBezTo>
                <a:cubicBezTo>
                  <a:pt x="8492531" y="2627183"/>
                  <a:pt x="8489828" y="2623825"/>
                  <a:pt x="8486242" y="2622034"/>
                </a:cubicBezTo>
                <a:lnTo>
                  <a:pt x="8483639" y="2621463"/>
                </a:lnTo>
                <a:lnTo>
                  <a:pt x="8482217" y="2615171"/>
                </a:lnTo>
                <a:cubicBezTo>
                  <a:pt x="8482217" y="2615171"/>
                  <a:pt x="8482217" y="2615171"/>
                  <a:pt x="8482279" y="2613064"/>
                </a:cubicBezTo>
                <a:cubicBezTo>
                  <a:pt x="8484597" y="2608756"/>
                  <a:pt x="8484533" y="2610863"/>
                  <a:pt x="8480275" y="2606836"/>
                </a:cubicBezTo>
                <a:cubicBezTo>
                  <a:pt x="8483531" y="2607749"/>
                  <a:pt x="8484142" y="2605619"/>
                  <a:pt x="8484735" y="2604014"/>
                </a:cubicBezTo>
                <a:close/>
                <a:moveTo>
                  <a:pt x="3774512" y="2604014"/>
                </a:moveTo>
                <a:lnTo>
                  <a:pt x="3776568" y="2604174"/>
                </a:lnTo>
                <a:lnTo>
                  <a:pt x="3784349" y="2610545"/>
                </a:lnTo>
                <a:cubicBezTo>
                  <a:pt x="3787051" y="2613901"/>
                  <a:pt x="3789754" y="2617259"/>
                  <a:pt x="3794410" y="2618783"/>
                </a:cubicBezTo>
                <a:cubicBezTo>
                  <a:pt x="3794784" y="2621378"/>
                  <a:pt x="3794972" y="2622674"/>
                  <a:pt x="3795065" y="2623323"/>
                </a:cubicBezTo>
                <a:lnTo>
                  <a:pt x="3795118" y="2623681"/>
                </a:lnTo>
                <a:lnTo>
                  <a:pt x="3794084" y="2626819"/>
                </a:lnTo>
                <a:lnTo>
                  <a:pt x="3793720" y="2629141"/>
                </a:lnTo>
                <a:lnTo>
                  <a:pt x="3788129" y="2629088"/>
                </a:lnTo>
                <a:cubicBezTo>
                  <a:pt x="3787152" y="2630005"/>
                  <a:pt x="3787338" y="2631302"/>
                  <a:pt x="3787338" y="2631302"/>
                </a:cubicBezTo>
                <a:cubicBezTo>
                  <a:pt x="3782307" y="2627183"/>
                  <a:pt x="3779605" y="2623825"/>
                  <a:pt x="3776018" y="2622034"/>
                </a:cubicBezTo>
                <a:lnTo>
                  <a:pt x="3773415" y="2621463"/>
                </a:lnTo>
                <a:lnTo>
                  <a:pt x="3771994" y="2615171"/>
                </a:lnTo>
                <a:cubicBezTo>
                  <a:pt x="3771994" y="2615171"/>
                  <a:pt x="3771994" y="2615171"/>
                  <a:pt x="3772056" y="2613064"/>
                </a:cubicBezTo>
                <a:cubicBezTo>
                  <a:pt x="3774373" y="2608756"/>
                  <a:pt x="3774310" y="2610863"/>
                  <a:pt x="3770051" y="2606836"/>
                </a:cubicBezTo>
                <a:cubicBezTo>
                  <a:pt x="3773308" y="2607749"/>
                  <a:pt x="3773918" y="2605619"/>
                  <a:pt x="3774512" y="2604014"/>
                </a:cubicBezTo>
                <a:close/>
                <a:moveTo>
                  <a:pt x="1741894" y="2599966"/>
                </a:moveTo>
                <a:cubicBezTo>
                  <a:pt x="1741894" y="2599966"/>
                  <a:pt x="1735418" y="2601356"/>
                  <a:pt x="1735624" y="2603158"/>
                </a:cubicBezTo>
                <a:cubicBezTo>
                  <a:pt x="1735829" y="2604959"/>
                  <a:pt x="1736035" y="2606759"/>
                  <a:pt x="1742513" y="2605368"/>
                </a:cubicBezTo>
                <a:cubicBezTo>
                  <a:pt x="1736860" y="2613962"/>
                  <a:pt x="1737889" y="2622967"/>
                  <a:pt x="1738714" y="2630170"/>
                </a:cubicBezTo>
                <a:cubicBezTo>
                  <a:pt x="1738714" y="2630170"/>
                  <a:pt x="1745396" y="2630578"/>
                  <a:pt x="1745396" y="2630578"/>
                </a:cubicBezTo>
                <a:cubicBezTo>
                  <a:pt x="1751666" y="2627386"/>
                  <a:pt x="1751666" y="2627386"/>
                  <a:pt x="1751460" y="2625585"/>
                </a:cubicBezTo>
                <a:cubicBezTo>
                  <a:pt x="1750843" y="2620183"/>
                  <a:pt x="1743335" y="2612570"/>
                  <a:pt x="1755669" y="2604385"/>
                </a:cubicBezTo>
                <a:cubicBezTo>
                  <a:pt x="1755463" y="2602584"/>
                  <a:pt x="1755463" y="2602584"/>
                  <a:pt x="1755463" y="2602584"/>
                </a:cubicBezTo>
                <a:cubicBezTo>
                  <a:pt x="1748782" y="2602175"/>
                  <a:pt x="1748782" y="2602175"/>
                  <a:pt x="1748782" y="2602175"/>
                </a:cubicBezTo>
                <a:cubicBezTo>
                  <a:pt x="1748782" y="2602175"/>
                  <a:pt x="1748782" y="2602175"/>
                  <a:pt x="1748576" y="2600375"/>
                </a:cubicBezTo>
                <a:cubicBezTo>
                  <a:pt x="1748370" y="2598574"/>
                  <a:pt x="1748370" y="2598574"/>
                  <a:pt x="1741894" y="2599966"/>
                </a:cubicBezTo>
                <a:close/>
                <a:moveTo>
                  <a:pt x="3131322" y="2597805"/>
                </a:moveTo>
                <a:cubicBezTo>
                  <a:pt x="3132422" y="2593692"/>
                  <a:pt x="3140794" y="2604447"/>
                  <a:pt x="3130222" y="2601920"/>
                </a:cubicBezTo>
                <a:cubicBezTo>
                  <a:pt x="3130222" y="2601920"/>
                  <a:pt x="3131322" y="2597805"/>
                  <a:pt x="3131322" y="2597805"/>
                </a:cubicBezTo>
                <a:close/>
                <a:moveTo>
                  <a:pt x="10014542" y="2596820"/>
                </a:moveTo>
                <a:cubicBezTo>
                  <a:pt x="10014542" y="2596820"/>
                  <a:pt x="10014455" y="2599331"/>
                  <a:pt x="10014368" y="2601841"/>
                </a:cubicBezTo>
                <a:cubicBezTo>
                  <a:pt x="10014455" y="2599331"/>
                  <a:pt x="10023481" y="2599847"/>
                  <a:pt x="10023481" y="2599847"/>
                </a:cubicBezTo>
                <a:cubicBezTo>
                  <a:pt x="10023481" y="2599847"/>
                  <a:pt x="10023570" y="2597337"/>
                  <a:pt x="10014542" y="2596820"/>
                </a:cubicBezTo>
                <a:close/>
                <a:moveTo>
                  <a:pt x="5304319" y="2596820"/>
                </a:moveTo>
                <a:cubicBezTo>
                  <a:pt x="5304319" y="2596820"/>
                  <a:pt x="5304231" y="2599331"/>
                  <a:pt x="5304144" y="2601841"/>
                </a:cubicBezTo>
                <a:cubicBezTo>
                  <a:pt x="5304231" y="2599331"/>
                  <a:pt x="5313257" y="2599847"/>
                  <a:pt x="5313257" y="2599847"/>
                </a:cubicBezTo>
                <a:cubicBezTo>
                  <a:pt x="5313257" y="2599847"/>
                  <a:pt x="5313346" y="2597337"/>
                  <a:pt x="5304319" y="2596820"/>
                </a:cubicBezTo>
                <a:close/>
                <a:moveTo>
                  <a:pt x="10065795" y="2596733"/>
                </a:moveTo>
                <a:cubicBezTo>
                  <a:pt x="10065701" y="2599458"/>
                  <a:pt x="10065605" y="2602184"/>
                  <a:pt x="10065605" y="2602184"/>
                </a:cubicBezTo>
                <a:cubicBezTo>
                  <a:pt x="10065605" y="2602184"/>
                  <a:pt x="10065581" y="2602865"/>
                  <a:pt x="10066604" y="2603266"/>
                </a:cubicBezTo>
                <a:cubicBezTo>
                  <a:pt x="10067626" y="2603666"/>
                  <a:pt x="10069695" y="2603784"/>
                  <a:pt x="10073879" y="2602657"/>
                </a:cubicBezTo>
                <a:cubicBezTo>
                  <a:pt x="10073784" y="2605384"/>
                  <a:pt x="10073784" y="2605384"/>
                  <a:pt x="10073784" y="2605384"/>
                </a:cubicBezTo>
                <a:cubicBezTo>
                  <a:pt x="10073784" y="2605384"/>
                  <a:pt x="10073689" y="2608109"/>
                  <a:pt x="10073689" y="2608109"/>
                </a:cubicBezTo>
                <a:cubicBezTo>
                  <a:pt x="10069504" y="2609235"/>
                  <a:pt x="10069432" y="2611279"/>
                  <a:pt x="10071443" y="2613100"/>
                </a:cubicBezTo>
                <a:cubicBezTo>
                  <a:pt x="10073451" y="2614922"/>
                  <a:pt x="10077541" y="2616522"/>
                  <a:pt x="10081678" y="2616759"/>
                </a:cubicBezTo>
                <a:cubicBezTo>
                  <a:pt x="10081678" y="2616759"/>
                  <a:pt x="10081678" y="2616759"/>
                  <a:pt x="10081773" y="2614032"/>
                </a:cubicBezTo>
                <a:cubicBezTo>
                  <a:pt x="10081773" y="2614032"/>
                  <a:pt x="10081963" y="2608583"/>
                  <a:pt x="10081963" y="2608583"/>
                </a:cubicBezTo>
                <a:cubicBezTo>
                  <a:pt x="10081963" y="2608583"/>
                  <a:pt x="10081963" y="2608583"/>
                  <a:pt x="10082059" y="2605856"/>
                </a:cubicBezTo>
                <a:cubicBezTo>
                  <a:pt x="10082059" y="2605856"/>
                  <a:pt x="10081963" y="2608583"/>
                  <a:pt x="10090141" y="2611781"/>
                </a:cubicBezTo>
                <a:cubicBezTo>
                  <a:pt x="10090236" y="2609055"/>
                  <a:pt x="10098606" y="2606802"/>
                  <a:pt x="10090425" y="2603604"/>
                </a:cubicBezTo>
                <a:cubicBezTo>
                  <a:pt x="10082154" y="2603131"/>
                  <a:pt x="10082248" y="2600405"/>
                  <a:pt x="10073879" y="2602657"/>
                </a:cubicBezTo>
                <a:cubicBezTo>
                  <a:pt x="10073879" y="2602657"/>
                  <a:pt x="10073974" y="2599932"/>
                  <a:pt x="10073974" y="2599932"/>
                </a:cubicBezTo>
                <a:cubicBezTo>
                  <a:pt x="10074069" y="2597206"/>
                  <a:pt x="10074069" y="2597206"/>
                  <a:pt x="10065795" y="2596733"/>
                </a:cubicBezTo>
                <a:close/>
                <a:moveTo>
                  <a:pt x="5355572" y="2596733"/>
                </a:moveTo>
                <a:cubicBezTo>
                  <a:pt x="5355477" y="2599458"/>
                  <a:pt x="5355381" y="2602184"/>
                  <a:pt x="5355381" y="2602184"/>
                </a:cubicBezTo>
                <a:cubicBezTo>
                  <a:pt x="5355381" y="2602184"/>
                  <a:pt x="5355358" y="2602865"/>
                  <a:pt x="5356381" y="2603266"/>
                </a:cubicBezTo>
                <a:cubicBezTo>
                  <a:pt x="5357402" y="2603666"/>
                  <a:pt x="5359471" y="2603784"/>
                  <a:pt x="5363655" y="2602657"/>
                </a:cubicBezTo>
                <a:cubicBezTo>
                  <a:pt x="5363560" y="2605384"/>
                  <a:pt x="5363560" y="2605384"/>
                  <a:pt x="5363560" y="2605384"/>
                </a:cubicBezTo>
                <a:cubicBezTo>
                  <a:pt x="5363560" y="2605384"/>
                  <a:pt x="5363466" y="2608109"/>
                  <a:pt x="5363466" y="2608109"/>
                </a:cubicBezTo>
                <a:cubicBezTo>
                  <a:pt x="5359281" y="2609235"/>
                  <a:pt x="5359209" y="2611279"/>
                  <a:pt x="5361220" y="2613100"/>
                </a:cubicBezTo>
                <a:cubicBezTo>
                  <a:pt x="5363227" y="2614922"/>
                  <a:pt x="5367318" y="2616522"/>
                  <a:pt x="5371455" y="2616759"/>
                </a:cubicBezTo>
                <a:cubicBezTo>
                  <a:pt x="5371455" y="2616759"/>
                  <a:pt x="5371455" y="2616759"/>
                  <a:pt x="5371549" y="2614032"/>
                </a:cubicBezTo>
                <a:cubicBezTo>
                  <a:pt x="5371549" y="2614032"/>
                  <a:pt x="5371740" y="2608583"/>
                  <a:pt x="5371740" y="2608583"/>
                </a:cubicBezTo>
                <a:cubicBezTo>
                  <a:pt x="5371740" y="2608583"/>
                  <a:pt x="5371740" y="2608583"/>
                  <a:pt x="5371835" y="2605856"/>
                </a:cubicBezTo>
                <a:cubicBezTo>
                  <a:pt x="5371835" y="2605856"/>
                  <a:pt x="5371740" y="2608583"/>
                  <a:pt x="5379918" y="2611781"/>
                </a:cubicBezTo>
                <a:cubicBezTo>
                  <a:pt x="5380013" y="2609055"/>
                  <a:pt x="5388382" y="2606802"/>
                  <a:pt x="5380202" y="2603604"/>
                </a:cubicBezTo>
                <a:cubicBezTo>
                  <a:pt x="5371930" y="2603131"/>
                  <a:pt x="5372025" y="2600405"/>
                  <a:pt x="5363655" y="2602657"/>
                </a:cubicBezTo>
                <a:cubicBezTo>
                  <a:pt x="5363655" y="2602657"/>
                  <a:pt x="5363751" y="2599932"/>
                  <a:pt x="5363751" y="2599932"/>
                </a:cubicBezTo>
                <a:cubicBezTo>
                  <a:pt x="5363846" y="2597206"/>
                  <a:pt x="5363846" y="2597206"/>
                  <a:pt x="5355572" y="2596733"/>
                </a:cubicBezTo>
                <a:close/>
                <a:moveTo>
                  <a:pt x="9634794" y="2594219"/>
                </a:moveTo>
                <a:cubicBezTo>
                  <a:pt x="9625767" y="2593701"/>
                  <a:pt x="9634607" y="2599574"/>
                  <a:pt x="9625487" y="2601735"/>
                </a:cubicBezTo>
                <a:cubicBezTo>
                  <a:pt x="9634514" y="2602251"/>
                  <a:pt x="9643633" y="2600090"/>
                  <a:pt x="9643633" y="2600090"/>
                </a:cubicBezTo>
                <a:cubicBezTo>
                  <a:pt x="9643726" y="2597412"/>
                  <a:pt x="9643818" y="2594735"/>
                  <a:pt x="9634794" y="2594219"/>
                </a:cubicBezTo>
                <a:close/>
                <a:moveTo>
                  <a:pt x="4924570" y="2594219"/>
                </a:moveTo>
                <a:cubicBezTo>
                  <a:pt x="4915544" y="2593701"/>
                  <a:pt x="4924383" y="2599574"/>
                  <a:pt x="4915264" y="2601735"/>
                </a:cubicBezTo>
                <a:cubicBezTo>
                  <a:pt x="4924290" y="2602251"/>
                  <a:pt x="4933410" y="2600090"/>
                  <a:pt x="4933410" y="2600090"/>
                </a:cubicBezTo>
                <a:cubicBezTo>
                  <a:pt x="4933502" y="2597412"/>
                  <a:pt x="4933595" y="2594735"/>
                  <a:pt x="4924570" y="2594219"/>
                </a:cubicBezTo>
                <a:close/>
                <a:moveTo>
                  <a:pt x="7560810" y="2591972"/>
                </a:moveTo>
                <a:lnTo>
                  <a:pt x="7561323" y="2597281"/>
                </a:lnTo>
                <a:cubicBezTo>
                  <a:pt x="7561450" y="2598609"/>
                  <a:pt x="7562080" y="2599162"/>
                  <a:pt x="7562803" y="2599191"/>
                </a:cubicBezTo>
                <a:cubicBezTo>
                  <a:pt x="7563526" y="2599221"/>
                  <a:pt x="7564342" y="2598723"/>
                  <a:pt x="7564844" y="2597950"/>
                </a:cubicBezTo>
                <a:cubicBezTo>
                  <a:pt x="7565846" y="2596405"/>
                  <a:pt x="7565590" y="2593750"/>
                  <a:pt x="7560810" y="2591972"/>
                </a:cubicBezTo>
                <a:close/>
                <a:moveTo>
                  <a:pt x="2850586" y="2591972"/>
                </a:moveTo>
                <a:lnTo>
                  <a:pt x="2851100" y="2597281"/>
                </a:lnTo>
                <a:cubicBezTo>
                  <a:pt x="2851227" y="2598609"/>
                  <a:pt x="2851856" y="2599162"/>
                  <a:pt x="2852580" y="2599191"/>
                </a:cubicBezTo>
                <a:cubicBezTo>
                  <a:pt x="2853303" y="2599221"/>
                  <a:pt x="2854119" y="2598723"/>
                  <a:pt x="2854620" y="2597950"/>
                </a:cubicBezTo>
                <a:cubicBezTo>
                  <a:pt x="2855623" y="2596405"/>
                  <a:pt x="2855366" y="2593750"/>
                  <a:pt x="2850586" y="2591972"/>
                </a:cubicBezTo>
                <a:close/>
                <a:moveTo>
                  <a:pt x="10378557" y="2590483"/>
                </a:moveTo>
                <a:cubicBezTo>
                  <a:pt x="10377970" y="2592409"/>
                  <a:pt x="10377970" y="2592409"/>
                  <a:pt x="10377970" y="2592409"/>
                </a:cubicBezTo>
                <a:cubicBezTo>
                  <a:pt x="10376109" y="2593696"/>
                  <a:pt x="10376109" y="2593696"/>
                  <a:pt x="10375523" y="2595619"/>
                </a:cubicBezTo>
                <a:cubicBezTo>
                  <a:pt x="10375865" y="2596900"/>
                  <a:pt x="10376354" y="2597700"/>
                  <a:pt x="10376832" y="2597938"/>
                </a:cubicBezTo>
                <a:cubicBezTo>
                  <a:pt x="10377309" y="2598177"/>
                  <a:pt x="10377774" y="2597854"/>
                  <a:pt x="10378067" y="2596893"/>
                </a:cubicBezTo>
                <a:cubicBezTo>
                  <a:pt x="10379340" y="2597530"/>
                  <a:pt x="10379927" y="2595606"/>
                  <a:pt x="10380515" y="2593681"/>
                </a:cubicBezTo>
                <a:cubicBezTo>
                  <a:pt x="10381102" y="2591758"/>
                  <a:pt x="10381102" y="2591758"/>
                  <a:pt x="10379829" y="2591121"/>
                </a:cubicBezTo>
                <a:cubicBezTo>
                  <a:pt x="10378557" y="2590483"/>
                  <a:pt x="10378557" y="2590483"/>
                  <a:pt x="10378557" y="2590483"/>
                </a:cubicBezTo>
                <a:close/>
                <a:moveTo>
                  <a:pt x="5668334" y="2590483"/>
                </a:moveTo>
                <a:cubicBezTo>
                  <a:pt x="5667746" y="2592409"/>
                  <a:pt x="5667746" y="2592409"/>
                  <a:pt x="5667746" y="2592409"/>
                </a:cubicBezTo>
                <a:cubicBezTo>
                  <a:pt x="5665886" y="2593696"/>
                  <a:pt x="5665886" y="2593696"/>
                  <a:pt x="5665299" y="2595619"/>
                </a:cubicBezTo>
                <a:cubicBezTo>
                  <a:pt x="5665641" y="2596900"/>
                  <a:pt x="5666131" y="2597700"/>
                  <a:pt x="5666608" y="2597938"/>
                </a:cubicBezTo>
                <a:cubicBezTo>
                  <a:pt x="5667085" y="2598177"/>
                  <a:pt x="5667550" y="2597854"/>
                  <a:pt x="5667843" y="2596893"/>
                </a:cubicBezTo>
                <a:cubicBezTo>
                  <a:pt x="5669116" y="2597530"/>
                  <a:pt x="5669703" y="2595606"/>
                  <a:pt x="5670291" y="2593681"/>
                </a:cubicBezTo>
                <a:cubicBezTo>
                  <a:pt x="5670878" y="2591758"/>
                  <a:pt x="5670878" y="2591758"/>
                  <a:pt x="5669606" y="2591121"/>
                </a:cubicBezTo>
                <a:cubicBezTo>
                  <a:pt x="5668334" y="2590483"/>
                  <a:pt x="5668334" y="2590483"/>
                  <a:pt x="5668334" y="2590483"/>
                </a:cubicBezTo>
                <a:close/>
                <a:moveTo>
                  <a:pt x="7620033" y="2588899"/>
                </a:moveTo>
                <a:cubicBezTo>
                  <a:pt x="7618959" y="2589708"/>
                  <a:pt x="7619073" y="2590888"/>
                  <a:pt x="7619073" y="2590888"/>
                </a:cubicBezTo>
                <a:cubicBezTo>
                  <a:pt x="7619531" y="2595608"/>
                  <a:pt x="7619987" y="2600326"/>
                  <a:pt x="7619987" y="2600326"/>
                </a:cubicBezTo>
                <a:cubicBezTo>
                  <a:pt x="7619531" y="2595608"/>
                  <a:pt x="7629032" y="2598572"/>
                  <a:pt x="7628119" y="2589134"/>
                </a:cubicBezTo>
                <a:cubicBezTo>
                  <a:pt x="7623368" y="2587651"/>
                  <a:pt x="7621107" y="2588090"/>
                  <a:pt x="7620033" y="2588899"/>
                </a:cubicBezTo>
                <a:close/>
                <a:moveTo>
                  <a:pt x="2909809" y="2588899"/>
                </a:moveTo>
                <a:cubicBezTo>
                  <a:pt x="2908735" y="2589708"/>
                  <a:pt x="2908849" y="2590888"/>
                  <a:pt x="2908849" y="2590888"/>
                </a:cubicBezTo>
                <a:cubicBezTo>
                  <a:pt x="2909307" y="2595608"/>
                  <a:pt x="2909763" y="2600326"/>
                  <a:pt x="2909763" y="2600326"/>
                </a:cubicBezTo>
                <a:cubicBezTo>
                  <a:pt x="2909307" y="2595608"/>
                  <a:pt x="2918808" y="2598572"/>
                  <a:pt x="2917895" y="2589134"/>
                </a:cubicBezTo>
                <a:cubicBezTo>
                  <a:pt x="2913145" y="2587651"/>
                  <a:pt x="2910883" y="2588090"/>
                  <a:pt x="2909809" y="2588899"/>
                </a:cubicBezTo>
                <a:close/>
                <a:moveTo>
                  <a:pt x="7784706" y="2588210"/>
                </a:moveTo>
                <a:cubicBezTo>
                  <a:pt x="7784706" y="2588210"/>
                  <a:pt x="7775661" y="2589965"/>
                  <a:pt x="7775661" y="2589965"/>
                </a:cubicBezTo>
                <a:cubicBezTo>
                  <a:pt x="7775661" y="2589965"/>
                  <a:pt x="7776131" y="2594831"/>
                  <a:pt x="7776131" y="2594831"/>
                </a:cubicBezTo>
                <a:cubicBezTo>
                  <a:pt x="7785647" y="2597943"/>
                  <a:pt x="7785647" y="2597943"/>
                  <a:pt x="7786119" y="2602809"/>
                </a:cubicBezTo>
                <a:cubicBezTo>
                  <a:pt x="7785647" y="2597943"/>
                  <a:pt x="7785177" y="2593075"/>
                  <a:pt x="7785177" y="2593075"/>
                </a:cubicBezTo>
                <a:cubicBezTo>
                  <a:pt x="7784706" y="2588210"/>
                  <a:pt x="7784706" y="2588210"/>
                  <a:pt x="7784706" y="2588210"/>
                </a:cubicBezTo>
                <a:close/>
                <a:moveTo>
                  <a:pt x="3074482" y="2588210"/>
                </a:moveTo>
                <a:cubicBezTo>
                  <a:pt x="3074482" y="2588210"/>
                  <a:pt x="3065437" y="2589965"/>
                  <a:pt x="3065437" y="2589965"/>
                </a:cubicBezTo>
                <a:cubicBezTo>
                  <a:pt x="3065437" y="2589965"/>
                  <a:pt x="3065907" y="2594831"/>
                  <a:pt x="3065907" y="2594831"/>
                </a:cubicBezTo>
                <a:cubicBezTo>
                  <a:pt x="3075423" y="2597943"/>
                  <a:pt x="3075423" y="2597943"/>
                  <a:pt x="3075895" y="2602809"/>
                </a:cubicBezTo>
                <a:cubicBezTo>
                  <a:pt x="3075423" y="2597943"/>
                  <a:pt x="3074953" y="2593075"/>
                  <a:pt x="3074953" y="2593075"/>
                </a:cubicBezTo>
                <a:cubicBezTo>
                  <a:pt x="3074482" y="2588210"/>
                  <a:pt x="3074482" y="2588210"/>
                  <a:pt x="3074482" y="2588210"/>
                </a:cubicBezTo>
                <a:close/>
                <a:moveTo>
                  <a:pt x="9525627" y="2587345"/>
                </a:moveTo>
                <a:cubicBezTo>
                  <a:pt x="9524229" y="2587810"/>
                  <a:pt x="9523935" y="2589051"/>
                  <a:pt x="9524383" y="2590587"/>
                </a:cubicBezTo>
                <a:cubicBezTo>
                  <a:pt x="9525283" y="2593655"/>
                  <a:pt x="9529153" y="2597902"/>
                  <a:pt x="9533119" y="2599470"/>
                </a:cubicBezTo>
                <a:cubicBezTo>
                  <a:pt x="9541327" y="2594574"/>
                  <a:pt x="9541421" y="2591896"/>
                  <a:pt x="9533492" y="2588760"/>
                </a:cubicBezTo>
                <a:cubicBezTo>
                  <a:pt x="9529527" y="2587191"/>
                  <a:pt x="9527025" y="2586880"/>
                  <a:pt x="9525627" y="2587345"/>
                </a:cubicBezTo>
                <a:close/>
                <a:moveTo>
                  <a:pt x="4815404" y="2587345"/>
                </a:moveTo>
                <a:cubicBezTo>
                  <a:pt x="4814006" y="2587810"/>
                  <a:pt x="4813711" y="2589051"/>
                  <a:pt x="4814159" y="2590587"/>
                </a:cubicBezTo>
                <a:cubicBezTo>
                  <a:pt x="4815060" y="2593655"/>
                  <a:pt x="4818930" y="2597902"/>
                  <a:pt x="4822895" y="2599470"/>
                </a:cubicBezTo>
                <a:cubicBezTo>
                  <a:pt x="4831104" y="2594574"/>
                  <a:pt x="4831197" y="2591896"/>
                  <a:pt x="4823269" y="2588760"/>
                </a:cubicBezTo>
                <a:cubicBezTo>
                  <a:pt x="4819304" y="2587191"/>
                  <a:pt x="4816802" y="2586880"/>
                  <a:pt x="4815404" y="2587345"/>
                </a:cubicBezTo>
                <a:close/>
                <a:moveTo>
                  <a:pt x="10040501" y="2587238"/>
                </a:moveTo>
                <a:cubicBezTo>
                  <a:pt x="10040501" y="2587238"/>
                  <a:pt x="10032979" y="2586808"/>
                  <a:pt x="10032885" y="2589485"/>
                </a:cubicBezTo>
                <a:cubicBezTo>
                  <a:pt x="10040407" y="2589915"/>
                  <a:pt x="10032699" y="2594841"/>
                  <a:pt x="10040221" y="2595271"/>
                </a:cubicBezTo>
                <a:cubicBezTo>
                  <a:pt x="10047837" y="2593024"/>
                  <a:pt x="10040407" y="2589915"/>
                  <a:pt x="10040501" y="2587238"/>
                </a:cubicBezTo>
                <a:close/>
                <a:moveTo>
                  <a:pt x="5330278" y="2587238"/>
                </a:moveTo>
                <a:cubicBezTo>
                  <a:pt x="5330278" y="2587238"/>
                  <a:pt x="5322755" y="2586808"/>
                  <a:pt x="5322662" y="2589485"/>
                </a:cubicBezTo>
                <a:cubicBezTo>
                  <a:pt x="5330184" y="2589915"/>
                  <a:pt x="5322475" y="2594841"/>
                  <a:pt x="5329997" y="2595271"/>
                </a:cubicBezTo>
                <a:cubicBezTo>
                  <a:pt x="5337613" y="2593024"/>
                  <a:pt x="5330184" y="2589915"/>
                  <a:pt x="5330278" y="2587238"/>
                </a:cubicBezTo>
                <a:close/>
                <a:moveTo>
                  <a:pt x="11351043" y="2586282"/>
                </a:moveTo>
                <a:cubicBezTo>
                  <a:pt x="11349608" y="2585694"/>
                  <a:pt x="11348584" y="2586369"/>
                  <a:pt x="11347845" y="2587811"/>
                </a:cubicBezTo>
                <a:cubicBezTo>
                  <a:pt x="11345627" y="2592138"/>
                  <a:pt x="11345980" y="2603370"/>
                  <a:pt x="11345580" y="2608134"/>
                </a:cubicBezTo>
                <a:cubicBezTo>
                  <a:pt x="11346536" y="2608526"/>
                  <a:pt x="11343097" y="2618066"/>
                  <a:pt x="11345965" y="2619240"/>
                </a:cubicBezTo>
                <a:cubicBezTo>
                  <a:pt x="11357087" y="2608470"/>
                  <a:pt x="11352346" y="2602147"/>
                  <a:pt x="11351043" y="2586282"/>
                </a:cubicBezTo>
                <a:close/>
                <a:moveTo>
                  <a:pt x="6640819" y="2586282"/>
                </a:moveTo>
                <a:cubicBezTo>
                  <a:pt x="6639385" y="2585694"/>
                  <a:pt x="6638360" y="2586369"/>
                  <a:pt x="6637620" y="2587811"/>
                </a:cubicBezTo>
                <a:cubicBezTo>
                  <a:pt x="6635404" y="2592138"/>
                  <a:pt x="6635757" y="2603370"/>
                  <a:pt x="6635356" y="2608134"/>
                </a:cubicBezTo>
                <a:cubicBezTo>
                  <a:pt x="6636312" y="2608526"/>
                  <a:pt x="6632874" y="2618066"/>
                  <a:pt x="6635741" y="2619240"/>
                </a:cubicBezTo>
                <a:cubicBezTo>
                  <a:pt x="6646863" y="2608470"/>
                  <a:pt x="6642122" y="2602147"/>
                  <a:pt x="6640819" y="2586282"/>
                </a:cubicBezTo>
                <a:close/>
                <a:moveTo>
                  <a:pt x="9590903" y="2585096"/>
                </a:moveTo>
                <a:cubicBezTo>
                  <a:pt x="9588278" y="2585249"/>
                  <a:pt x="9585637" y="2586228"/>
                  <a:pt x="9583740" y="2588614"/>
                </a:cubicBezTo>
                <a:cubicBezTo>
                  <a:pt x="9587852" y="2589563"/>
                  <a:pt x="9591071" y="2590102"/>
                  <a:pt x="9593541" y="2590344"/>
                </a:cubicBezTo>
                <a:cubicBezTo>
                  <a:pt x="9606504" y="2591612"/>
                  <a:pt x="9598777" y="2584637"/>
                  <a:pt x="9590903" y="2585096"/>
                </a:cubicBezTo>
                <a:close/>
                <a:moveTo>
                  <a:pt x="4880679" y="2585096"/>
                </a:moveTo>
                <a:cubicBezTo>
                  <a:pt x="4878055" y="2585249"/>
                  <a:pt x="4875413" y="2586228"/>
                  <a:pt x="4873516" y="2588614"/>
                </a:cubicBezTo>
                <a:cubicBezTo>
                  <a:pt x="4877629" y="2589563"/>
                  <a:pt x="4880847" y="2590102"/>
                  <a:pt x="4883317" y="2590344"/>
                </a:cubicBezTo>
                <a:cubicBezTo>
                  <a:pt x="4896280" y="2591612"/>
                  <a:pt x="4888554" y="2584637"/>
                  <a:pt x="4880679" y="2585096"/>
                </a:cubicBezTo>
                <a:close/>
                <a:moveTo>
                  <a:pt x="3108022" y="2583929"/>
                </a:moveTo>
                <a:cubicBezTo>
                  <a:pt x="3106456" y="2584147"/>
                  <a:pt x="3106159" y="2585259"/>
                  <a:pt x="3111228" y="2588839"/>
                </a:cubicBezTo>
                <a:cubicBezTo>
                  <a:pt x="3111228" y="2588839"/>
                  <a:pt x="3112417" y="2584387"/>
                  <a:pt x="3112417" y="2584387"/>
                </a:cubicBezTo>
                <a:cubicBezTo>
                  <a:pt x="3112417" y="2584387"/>
                  <a:pt x="3109587" y="2583711"/>
                  <a:pt x="3108022" y="2583929"/>
                </a:cubicBezTo>
                <a:close/>
                <a:moveTo>
                  <a:pt x="9644204" y="2583688"/>
                </a:moveTo>
                <a:cubicBezTo>
                  <a:pt x="9635177" y="2583172"/>
                  <a:pt x="9635177" y="2583172"/>
                  <a:pt x="9635072" y="2586185"/>
                </a:cubicBezTo>
                <a:cubicBezTo>
                  <a:pt x="9644099" y="2586700"/>
                  <a:pt x="9644099" y="2586700"/>
                  <a:pt x="9644099" y="2586700"/>
                </a:cubicBezTo>
                <a:cubicBezTo>
                  <a:pt x="9644099" y="2586700"/>
                  <a:pt x="9644204" y="2583688"/>
                  <a:pt x="9644204" y="2583688"/>
                </a:cubicBezTo>
                <a:close/>
                <a:moveTo>
                  <a:pt x="4933980" y="2583688"/>
                </a:moveTo>
                <a:cubicBezTo>
                  <a:pt x="4924954" y="2583172"/>
                  <a:pt x="4924954" y="2583172"/>
                  <a:pt x="4924848" y="2586185"/>
                </a:cubicBezTo>
                <a:cubicBezTo>
                  <a:pt x="4933876" y="2586700"/>
                  <a:pt x="4933876" y="2586700"/>
                  <a:pt x="4933876" y="2586700"/>
                </a:cubicBezTo>
                <a:cubicBezTo>
                  <a:pt x="4933876" y="2586700"/>
                  <a:pt x="4933980" y="2583688"/>
                  <a:pt x="4933980" y="2583688"/>
                </a:cubicBezTo>
                <a:close/>
                <a:moveTo>
                  <a:pt x="1740031" y="2583681"/>
                </a:moveTo>
                <a:cubicBezTo>
                  <a:pt x="1740135" y="2584593"/>
                  <a:pt x="1738776" y="2587222"/>
                  <a:pt x="1738150" y="2588992"/>
                </a:cubicBezTo>
                <a:cubicBezTo>
                  <a:pt x="1737836" y="2589876"/>
                  <a:pt x="1737704" y="2590546"/>
                  <a:pt x="1738030" y="2590680"/>
                </a:cubicBezTo>
                <a:cubicBezTo>
                  <a:pt x="1738357" y="2590815"/>
                  <a:pt x="1739141" y="2590413"/>
                  <a:pt x="1740656" y="2589153"/>
                </a:cubicBezTo>
                <a:cubicBezTo>
                  <a:pt x="1740031" y="2583681"/>
                  <a:pt x="1754024" y="2590018"/>
                  <a:pt x="1753399" y="2584546"/>
                </a:cubicBezTo>
                <a:cubicBezTo>
                  <a:pt x="1746925" y="2585938"/>
                  <a:pt x="1746506" y="2582290"/>
                  <a:pt x="1740031" y="2583681"/>
                </a:cubicBezTo>
                <a:close/>
                <a:moveTo>
                  <a:pt x="10772787" y="2583640"/>
                </a:moveTo>
                <a:cubicBezTo>
                  <a:pt x="10772302" y="2585582"/>
                  <a:pt x="10772302" y="2585582"/>
                  <a:pt x="10770342" y="2589062"/>
                </a:cubicBezTo>
                <a:cubicBezTo>
                  <a:pt x="10769848" y="2588859"/>
                  <a:pt x="10769848" y="2588859"/>
                  <a:pt x="10769911" y="2589153"/>
                </a:cubicBezTo>
                <a:cubicBezTo>
                  <a:pt x="10769974" y="2589446"/>
                  <a:pt x="10770100" y="2590032"/>
                  <a:pt x="10769857" y="2591004"/>
                </a:cubicBezTo>
                <a:cubicBezTo>
                  <a:pt x="10770351" y="2591207"/>
                  <a:pt x="10770846" y="2591410"/>
                  <a:pt x="10771277" y="2591319"/>
                </a:cubicBezTo>
                <a:cubicBezTo>
                  <a:pt x="10771709" y="2591228"/>
                  <a:pt x="10772078" y="2590844"/>
                  <a:pt x="10772321" y="2589873"/>
                </a:cubicBezTo>
                <a:cubicBezTo>
                  <a:pt x="10773796" y="2588336"/>
                  <a:pt x="10774281" y="2586393"/>
                  <a:pt x="10775270" y="2586798"/>
                </a:cubicBezTo>
                <a:cubicBezTo>
                  <a:pt x="10775270" y="2586798"/>
                  <a:pt x="10775270" y="2586798"/>
                  <a:pt x="10775756" y="2584856"/>
                </a:cubicBezTo>
                <a:cubicBezTo>
                  <a:pt x="10775756" y="2584856"/>
                  <a:pt x="10774766" y="2584451"/>
                  <a:pt x="10774766" y="2584451"/>
                </a:cubicBezTo>
                <a:cubicBezTo>
                  <a:pt x="10773777" y="2584045"/>
                  <a:pt x="10772787" y="2583640"/>
                  <a:pt x="10772787" y="2583640"/>
                </a:cubicBezTo>
                <a:close/>
                <a:moveTo>
                  <a:pt x="6062564" y="2583640"/>
                </a:moveTo>
                <a:cubicBezTo>
                  <a:pt x="6062079" y="2585582"/>
                  <a:pt x="6062079" y="2585582"/>
                  <a:pt x="6060118" y="2589062"/>
                </a:cubicBezTo>
                <a:cubicBezTo>
                  <a:pt x="6059624" y="2588859"/>
                  <a:pt x="6059624" y="2588859"/>
                  <a:pt x="6059688" y="2589153"/>
                </a:cubicBezTo>
                <a:cubicBezTo>
                  <a:pt x="6059751" y="2589446"/>
                  <a:pt x="6059876" y="2590032"/>
                  <a:pt x="6059633" y="2591004"/>
                </a:cubicBezTo>
                <a:cubicBezTo>
                  <a:pt x="6060128" y="2591207"/>
                  <a:pt x="6060623" y="2591410"/>
                  <a:pt x="6061054" y="2591319"/>
                </a:cubicBezTo>
                <a:cubicBezTo>
                  <a:pt x="6061485" y="2591228"/>
                  <a:pt x="6061855" y="2590844"/>
                  <a:pt x="6062096" y="2589873"/>
                </a:cubicBezTo>
                <a:cubicBezTo>
                  <a:pt x="6063572" y="2588336"/>
                  <a:pt x="6064057" y="2586393"/>
                  <a:pt x="6065047" y="2586798"/>
                </a:cubicBezTo>
                <a:cubicBezTo>
                  <a:pt x="6065047" y="2586798"/>
                  <a:pt x="6065047" y="2586798"/>
                  <a:pt x="6065532" y="2584856"/>
                </a:cubicBezTo>
                <a:cubicBezTo>
                  <a:pt x="6065532" y="2584856"/>
                  <a:pt x="6064543" y="2584451"/>
                  <a:pt x="6064543" y="2584451"/>
                </a:cubicBezTo>
                <a:cubicBezTo>
                  <a:pt x="6063553" y="2584045"/>
                  <a:pt x="6062564" y="2583640"/>
                  <a:pt x="6062564" y="2583640"/>
                </a:cubicBezTo>
                <a:close/>
                <a:moveTo>
                  <a:pt x="8809466" y="2580140"/>
                </a:moveTo>
                <a:cubicBezTo>
                  <a:pt x="8792372" y="2584411"/>
                  <a:pt x="8802405" y="2592598"/>
                  <a:pt x="8784569" y="2591706"/>
                </a:cubicBezTo>
                <a:cubicBezTo>
                  <a:pt x="8786057" y="2602030"/>
                  <a:pt x="8803893" y="2602922"/>
                  <a:pt x="8796833" y="2615381"/>
                </a:cubicBezTo>
                <a:cubicBezTo>
                  <a:pt x="8805380" y="2613245"/>
                  <a:pt x="8806123" y="2618406"/>
                  <a:pt x="8806123" y="2618406"/>
                </a:cubicBezTo>
                <a:cubicBezTo>
                  <a:pt x="8806867" y="2623568"/>
                  <a:pt x="8806867" y="2623568"/>
                  <a:pt x="8806867" y="2623568"/>
                </a:cubicBezTo>
                <a:cubicBezTo>
                  <a:pt x="8815413" y="2621433"/>
                  <a:pt x="8815413" y="2621433"/>
                  <a:pt x="8815413" y="2621433"/>
                </a:cubicBezTo>
                <a:cubicBezTo>
                  <a:pt x="8814669" y="2616272"/>
                  <a:pt x="8814669" y="2616272"/>
                  <a:pt x="8814669" y="2616272"/>
                </a:cubicBezTo>
                <a:cubicBezTo>
                  <a:pt x="8813925" y="2611111"/>
                  <a:pt x="8831019" y="2606840"/>
                  <a:pt x="8831019" y="2606840"/>
                </a:cubicBezTo>
                <a:cubicBezTo>
                  <a:pt x="8831019" y="2606840"/>
                  <a:pt x="8822473" y="2608975"/>
                  <a:pt x="8822473" y="2608975"/>
                </a:cubicBezTo>
                <a:cubicBezTo>
                  <a:pt x="8820241" y="2593490"/>
                  <a:pt x="8820985" y="2598650"/>
                  <a:pt x="8810953" y="2590463"/>
                </a:cubicBezTo>
                <a:cubicBezTo>
                  <a:pt x="8810953" y="2590463"/>
                  <a:pt x="8810208" y="2585301"/>
                  <a:pt x="8809466" y="2580140"/>
                </a:cubicBezTo>
                <a:close/>
                <a:moveTo>
                  <a:pt x="4099242" y="2580140"/>
                </a:moveTo>
                <a:cubicBezTo>
                  <a:pt x="4082148" y="2584411"/>
                  <a:pt x="4092182" y="2592598"/>
                  <a:pt x="4074346" y="2591706"/>
                </a:cubicBezTo>
                <a:cubicBezTo>
                  <a:pt x="4075833" y="2602030"/>
                  <a:pt x="4093669" y="2602922"/>
                  <a:pt x="4086610" y="2615381"/>
                </a:cubicBezTo>
                <a:cubicBezTo>
                  <a:pt x="4095157" y="2613245"/>
                  <a:pt x="4095900" y="2618406"/>
                  <a:pt x="4095900" y="2618406"/>
                </a:cubicBezTo>
                <a:cubicBezTo>
                  <a:pt x="4096643" y="2623568"/>
                  <a:pt x="4096643" y="2623568"/>
                  <a:pt x="4096643" y="2623568"/>
                </a:cubicBezTo>
                <a:cubicBezTo>
                  <a:pt x="4105189" y="2621433"/>
                  <a:pt x="4105189" y="2621433"/>
                  <a:pt x="4105189" y="2621433"/>
                </a:cubicBezTo>
                <a:cubicBezTo>
                  <a:pt x="4104446" y="2616272"/>
                  <a:pt x="4104446" y="2616272"/>
                  <a:pt x="4104446" y="2616272"/>
                </a:cubicBezTo>
                <a:cubicBezTo>
                  <a:pt x="4103702" y="2611111"/>
                  <a:pt x="4120795" y="2606840"/>
                  <a:pt x="4120795" y="2606840"/>
                </a:cubicBezTo>
                <a:cubicBezTo>
                  <a:pt x="4120795" y="2606840"/>
                  <a:pt x="4112249" y="2608975"/>
                  <a:pt x="4112249" y="2608975"/>
                </a:cubicBezTo>
                <a:cubicBezTo>
                  <a:pt x="4110018" y="2593490"/>
                  <a:pt x="4110761" y="2598650"/>
                  <a:pt x="4100729" y="2590463"/>
                </a:cubicBezTo>
                <a:cubicBezTo>
                  <a:pt x="4100729" y="2590463"/>
                  <a:pt x="4099984" y="2585301"/>
                  <a:pt x="4099242" y="2580140"/>
                </a:cubicBezTo>
                <a:close/>
                <a:moveTo>
                  <a:pt x="457720" y="2579979"/>
                </a:moveTo>
                <a:cubicBezTo>
                  <a:pt x="456000" y="2579353"/>
                  <a:pt x="453259" y="2580177"/>
                  <a:pt x="453956" y="2582251"/>
                </a:cubicBezTo>
                <a:cubicBezTo>
                  <a:pt x="455350" y="2586400"/>
                  <a:pt x="455350" y="2586400"/>
                  <a:pt x="455350" y="2586400"/>
                </a:cubicBezTo>
                <a:cubicBezTo>
                  <a:pt x="460136" y="2582678"/>
                  <a:pt x="459439" y="2580604"/>
                  <a:pt x="457720" y="2579979"/>
                </a:cubicBezTo>
                <a:close/>
                <a:moveTo>
                  <a:pt x="9575007" y="2579730"/>
                </a:moveTo>
                <a:cubicBezTo>
                  <a:pt x="9565875" y="2582227"/>
                  <a:pt x="9565875" y="2582227"/>
                  <a:pt x="9565770" y="2585240"/>
                </a:cubicBezTo>
                <a:cubicBezTo>
                  <a:pt x="9574797" y="2585755"/>
                  <a:pt x="9583822" y="2586271"/>
                  <a:pt x="9575007" y="2579730"/>
                </a:cubicBezTo>
                <a:close/>
                <a:moveTo>
                  <a:pt x="4864784" y="2579730"/>
                </a:moveTo>
                <a:cubicBezTo>
                  <a:pt x="4855652" y="2582227"/>
                  <a:pt x="4855652" y="2582227"/>
                  <a:pt x="4855546" y="2585240"/>
                </a:cubicBezTo>
                <a:cubicBezTo>
                  <a:pt x="4864574" y="2585755"/>
                  <a:pt x="4873599" y="2586271"/>
                  <a:pt x="4864784" y="2579730"/>
                </a:cubicBezTo>
                <a:close/>
                <a:moveTo>
                  <a:pt x="7550394" y="2579572"/>
                </a:moveTo>
                <a:cubicBezTo>
                  <a:pt x="7542856" y="2581033"/>
                  <a:pt x="7543326" y="2585900"/>
                  <a:pt x="7535788" y="2587362"/>
                </a:cubicBezTo>
                <a:cubicBezTo>
                  <a:pt x="7536258" y="2592228"/>
                  <a:pt x="7536258" y="2592228"/>
                  <a:pt x="7536728" y="2597094"/>
                </a:cubicBezTo>
                <a:cubicBezTo>
                  <a:pt x="7537200" y="2601961"/>
                  <a:pt x="7537200" y="2601961"/>
                  <a:pt x="7537200" y="2601961"/>
                </a:cubicBezTo>
                <a:cubicBezTo>
                  <a:pt x="7537200" y="2601961"/>
                  <a:pt x="7544738" y="2600498"/>
                  <a:pt x="7544738" y="2600498"/>
                </a:cubicBezTo>
                <a:cubicBezTo>
                  <a:pt x="7544738" y="2600498"/>
                  <a:pt x="7544268" y="2595631"/>
                  <a:pt x="7544268" y="2595631"/>
                </a:cubicBezTo>
                <a:cubicBezTo>
                  <a:pt x="7543798" y="2590765"/>
                  <a:pt x="7551335" y="2589304"/>
                  <a:pt x="7550394" y="2579572"/>
                </a:cubicBezTo>
                <a:close/>
                <a:moveTo>
                  <a:pt x="2840170" y="2579572"/>
                </a:moveTo>
                <a:cubicBezTo>
                  <a:pt x="2832632" y="2581033"/>
                  <a:pt x="2833103" y="2585900"/>
                  <a:pt x="2825564" y="2587362"/>
                </a:cubicBezTo>
                <a:cubicBezTo>
                  <a:pt x="2826034" y="2592228"/>
                  <a:pt x="2826034" y="2592228"/>
                  <a:pt x="2826504" y="2597094"/>
                </a:cubicBezTo>
                <a:cubicBezTo>
                  <a:pt x="2826976" y="2601961"/>
                  <a:pt x="2826976" y="2601961"/>
                  <a:pt x="2826976" y="2601961"/>
                </a:cubicBezTo>
                <a:cubicBezTo>
                  <a:pt x="2826976" y="2601961"/>
                  <a:pt x="2834515" y="2600498"/>
                  <a:pt x="2834515" y="2600498"/>
                </a:cubicBezTo>
                <a:cubicBezTo>
                  <a:pt x="2834515" y="2600498"/>
                  <a:pt x="2834044" y="2595631"/>
                  <a:pt x="2834044" y="2595631"/>
                </a:cubicBezTo>
                <a:cubicBezTo>
                  <a:pt x="2833574" y="2590765"/>
                  <a:pt x="2841111" y="2589304"/>
                  <a:pt x="2840170" y="2579572"/>
                </a:cubicBezTo>
                <a:close/>
                <a:moveTo>
                  <a:pt x="381767" y="2575497"/>
                </a:moveTo>
                <a:cubicBezTo>
                  <a:pt x="380251" y="2575477"/>
                  <a:pt x="377510" y="2576300"/>
                  <a:pt x="372028" y="2577947"/>
                </a:cubicBezTo>
                <a:cubicBezTo>
                  <a:pt x="373190" y="2581405"/>
                  <a:pt x="373190" y="2581405"/>
                  <a:pt x="374350" y="2584863"/>
                </a:cubicBezTo>
                <a:cubicBezTo>
                  <a:pt x="385315" y="2581567"/>
                  <a:pt x="384154" y="2578110"/>
                  <a:pt x="384154" y="2578110"/>
                </a:cubicBezTo>
                <a:cubicBezTo>
                  <a:pt x="383573" y="2576382"/>
                  <a:pt x="383283" y="2575518"/>
                  <a:pt x="381767" y="2575497"/>
                </a:cubicBezTo>
                <a:close/>
                <a:moveTo>
                  <a:pt x="9566154" y="2574194"/>
                </a:moveTo>
                <a:cubicBezTo>
                  <a:pt x="9566083" y="2576202"/>
                  <a:pt x="9566083" y="2576202"/>
                  <a:pt x="9566083" y="2576202"/>
                </a:cubicBezTo>
                <a:cubicBezTo>
                  <a:pt x="9575110" y="2576718"/>
                  <a:pt x="9575110" y="2576718"/>
                  <a:pt x="9575110" y="2576718"/>
                </a:cubicBezTo>
                <a:cubicBezTo>
                  <a:pt x="9575180" y="2574710"/>
                  <a:pt x="9575180" y="2574710"/>
                  <a:pt x="9584205" y="2575227"/>
                </a:cubicBezTo>
                <a:cubicBezTo>
                  <a:pt x="9575180" y="2574710"/>
                  <a:pt x="9575180" y="2574710"/>
                  <a:pt x="9575180" y="2574710"/>
                </a:cubicBezTo>
                <a:cubicBezTo>
                  <a:pt x="9575180" y="2574710"/>
                  <a:pt x="9566154" y="2574194"/>
                  <a:pt x="9566154" y="2574194"/>
                </a:cubicBezTo>
                <a:close/>
                <a:moveTo>
                  <a:pt x="4855930" y="2574194"/>
                </a:moveTo>
                <a:cubicBezTo>
                  <a:pt x="4855859" y="2576202"/>
                  <a:pt x="4855859" y="2576202"/>
                  <a:pt x="4855859" y="2576202"/>
                </a:cubicBezTo>
                <a:cubicBezTo>
                  <a:pt x="4864887" y="2576718"/>
                  <a:pt x="4864887" y="2576718"/>
                  <a:pt x="4864887" y="2576718"/>
                </a:cubicBezTo>
                <a:cubicBezTo>
                  <a:pt x="4864957" y="2574710"/>
                  <a:pt x="4864957" y="2574710"/>
                  <a:pt x="4873981" y="2575227"/>
                </a:cubicBezTo>
                <a:cubicBezTo>
                  <a:pt x="4864957" y="2574710"/>
                  <a:pt x="4864957" y="2574710"/>
                  <a:pt x="4864957" y="2574710"/>
                </a:cubicBezTo>
                <a:cubicBezTo>
                  <a:pt x="4864957" y="2574710"/>
                  <a:pt x="4855930" y="2574194"/>
                  <a:pt x="4855930" y="2574194"/>
                </a:cubicBezTo>
                <a:close/>
                <a:moveTo>
                  <a:pt x="7319438" y="2573887"/>
                </a:moveTo>
                <a:cubicBezTo>
                  <a:pt x="7319438" y="2573887"/>
                  <a:pt x="7317177" y="2574325"/>
                  <a:pt x="7316110" y="2575208"/>
                </a:cubicBezTo>
                <a:cubicBezTo>
                  <a:pt x="7315043" y="2576092"/>
                  <a:pt x="7315172" y="2577418"/>
                  <a:pt x="7319952" y="2579196"/>
                </a:cubicBezTo>
                <a:cubicBezTo>
                  <a:pt x="7319952" y="2579196"/>
                  <a:pt x="7319952" y="2579196"/>
                  <a:pt x="7319438" y="2573887"/>
                </a:cubicBezTo>
                <a:close/>
                <a:moveTo>
                  <a:pt x="10048514" y="2573610"/>
                </a:moveTo>
                <a:cubicBezTo>
                  <a:pt x="10048514" y="2573610"/>
                  <a:pt x="10039399" y="2575604"/>
                  <a:pt x="10039313" y="2578115"/>
                </a:cubicBezTo>
                <a:cubicBezTo>
                  <a:pt x="10048338" y="2578631"/>
                  <a:pt x="10057538" y="2574126"/>
                  <a:pt x="10048514" y="2573610"/>
                </a:cubicBezTo>
                <a:close/>
                <a:moveTo>
                  <a:pt x="5338291" y="2573610"/>
                </a:moveTo>
                <a:cubicBezTo>
                  <a:pt x="5338291" y="2573610"/>
                  <a:pt x="5329176" y="2575604"/>
                  <a:pt x="5329089" y="2578115"/>
                </a:cubicBezTo>
                <a:cubicBezTo>
                  <a:pt x="5338115" y="2578631"/>
                  <a:pt x="5347315" y="2574126"/>
                  <a:pt x="5338291" y="2573610"/>
                </a:cubicBezTo>
                <a:close/>
                <a:moveTo>
                  <a:pt x="9997279" y="2573195"/>
                </a:moveTo>
                <a:cubicBezTo>
                  <a:pt x="9997279" y="2573195"/>
                  <a:pt x="9997086" y="2578717"/>
                  <a:pt x="10006113" y="2579234"/>
                </a:cubicBezTo>
                <a:cubicBezTo>
                  <a:pt x="10015235" y="2576988"/>
                  <a:pt x="9997472" y="2567672"/>
                  <a:pt x="9997279" y="2573195"/>
                </a:cubicBezTo>
                <a:close/>
                <a:moveTo>
                  <a:pt x="5287056" y="2573195"/>
                </a:moveTo>
                <a:cubicBezTo>
                  <a:pt x="5287056" y="2573195"/>
                  <a:pt x="5286863" y="2578717"/>
                  <a:pt x="5295890" y="2579234"/>
                </a:cubicBezTo>
                <a:cubicBezTo>
                  <a:pt x="5305011" y="2576988"/>
                  <a:pt x="5287248" y="2567672"/>
                  <a:pt x="5287056" y="2573195"/>
                </a:cubicBezTo>
                <a:close/>
                <a:moveTo>
                  <a:pt x="10259659" y="2568888"/>
                </a:moveTo>
                <a:cubicBezTo>
                  <a:pt x="10257155" y="2567635"/>
                  <a:pt x="10255304" y="2568968"/>
                  <a:pt x="10255304" y="2568968"/>
                </a:cubicBezTo>
                <a:cubicBezTo>
                  <a:pt x="10254706" y="2570927"/>
                  <a:pt x="10254706" y="2570927"/>
                  <a:pt x="10254706" y="2570927"/>
                </a:cubicBezTo>
                <a:cubicBezTo>
                  <a:pt x="10254107" y="2572887"/>
                  <a:pt x="10253510" y="2574846"/>
                  <a:pt x="10252912" y="2576805"/>
                </a:cubicBezTo>
                <a:cubicBezTo>
                  <a:pt x="10251674" y="2577315"/>
                  <a:pt x="10250749" y="2577982"/>
                  <a:pt x="10250186" y="2578793"/>
                </a:cubicBezTo>
                <a:cubicBezTo>
                  <a:pt x="10248496" y="2581229"/>
                  <a:pt x="10250057" y="2584975"/>
                  <a:pt x="10256183" y="2589735"/>
                </a:cubicBezTo>
                <a:cubicBezTo>
                  <a:pt x="10258630" y="2586443"/>
                  <a:pt x="10268647" y="2591456"/>
                  <a:pt x="10267937" y="2584325"/>
                </a:cubicBezTo>
                <a:cubicBezTo>
                  <a:pt x="10264182" y="2582445"/>
                  <a:pt x="10264182" y="2582445"/>
                  <a:pt x="10262275" y="2579232"/>
                </a:cubicBezTo>
                <a:cubicBezTo>
                  <a:pt x="10262275" y="2579232"/>
                  <a:pt x="10262872" y="2577272"/>
                  <a:pt x="10262872" y="2577272"/>
                </a:cubicBezTo>
                <a:cubicBezTo>
                  <a:pt x="10263470" y="2575313"/>
                  <a:pt x="10263470" y="2575313"/>
                  <a:pt x="10264068" y="2573355"/>
                </a:cubicBezTo>
                <a:cubicBezTo>
                  <a:pt x="10264666" y="2571395"/>
                  <a:pt x="10262162" y="2570142"/>
                  <a:pt x="10259659" y="2568888"/>
                </a:cubicBezTo>
                <a:close/>
                <a:moveTo>
                  <a:pt x="5549435" y="2568888"/>
                </a:moveTo>
                <a:cubicBezTo>
                  <a:pt x="5546931" y="2567635"/>
                  <a:pt x="5545080" y="2568968"/>
                  <a:pt x="5545080" y="2568968"/>
                </a:cubicBezTo>
                <a:cubicBezTo>
                  <a:pt x="5544483" y="2570927"/>
                  <a:pt x="5544483" y="2570927"/>
                  <a:pt x="5544483" y="2570927"/>
                </a:cubicBezTo>
                <a:cubicBezTo>
                  <a:pt x="5543884" y="2572887"/>
                  <a:pt x="5543286" y="2574846"/>
                  <a:pt x="5542689" y="2576805"/>
                </a:cubicBezTo>
                <a:cubicBezTo>
                  <a:pt x="5541451" y="2577315"/>
                  <a:pt x="5540525" y="2577982"/>
                  <a:pt x="5539962" y="2578793"/>
                </a:cubicBezTo>
                <a:cubicBezTo>
                  <a:pt x="5538272" y="2581229"/>
                  <a:pt x="5539834" y="2584975"/>
                  <a:pt x="5545959" y="2589735"/>
                </a:cubicBezTo>
                <a:cubicBezTo>
                  <a:pt x="5548407" y="2586443"/>
                  <a:pt x="5558423" y="2591456"/>
                  <a:pt x="5557713" y="2584325"/>
                </a:cubicBezTo>
                <a:cubicBezTo>
                  <a:pt x="5553958" y="2582445"/>
                  <a:pt x="5553958" y="2582445"/>
                  <a:pt x="5552051" y="2579232"/>
                </a:cubicBezTo>
                <a:cubicBezTo>
                  <a:pt x="5552051" y="2579232"/>
                  <a:pt x="5552648" y="2577272"/>
                  <a:pt x="5552648" y="2577272"/>
                </a:cubicBezTo>
                <a:cubicBezTo>
                  <a:pt x="5553247" y="2575313"/>
                  <a:pt x="5553247" y="2575313"/>
                  <a:pt x="5553845" y="2573355"/>
                </a:cubicBezTo>
                <a:cubicBezTo>
                  <a:pt x="5554442" y="2571395"/>
                  <a:pt x="5551939" y="2570142"/>
                  <a:pt x="5549435" y="2568888"/>
                </a:cubicBezTo>
                <a:close/>
                <a:moveTo>
                  <a:pt x="10057738" y="2568436"/>
                </a:moveTo>
                <a:cubicBezTo>
                  <a:pt x="10053237" y="2567843"/>
                  <a:pt x="10048701" y="2568255"/>
                  <a:pt x="10048607" y="2570933"/>
                </a:cubicBezTo>
                <a:cubicBezTo>
                  <a:pt x="10048607" y="2570933"/>
                  <a:pt x="10050839" y="2571731"/>
                  <a:pt x="10054214" y="2572260"/>
                </a:cubicBezTo>
                <a:cubicBezTo>
                  <a:pt x="10057587" y="2572787"/>
                  <a:pt x="10062099" y="2573046"/>
                  <a:pt x="10066658" y="2571965"/>
                </a:cubicBezTo>
                <a:cubicBezTo>
                  <a:pt x="10066705" y="2570626"/>
                  <a:pt x="10062239" y="2569029"/>
                  <a:pt x="10057738" y="2568436"/>
                </a:cubicBezTo>
                <a:close/>
                <a:moveTo>
                  <a:pt x="5347514" y="2568436"/>
                </a:moveTo>
                <a:cubicBezTo>
                  <a:pt x="5343013" y="2567843"/>
                  <a:pt x="5338477" y="2568255"/>
                  <a:pt x="5338384" y="2570933"/>
                </a:cubicBezTo>
                <a:cubicBezTo>
                  <a:pt x="5338384" y="2570933"/>
                  <a:pt x="5340616" y="2571731"/>
                  <a:pt x="5343990" y="2572260"/>
                </a:cubicBezTo>
                <a:cubicBezTo>
                  <a:pt x="5347364" y="2572787"/>
                  <a:pt x="5351876" y="2573046"/>
                  <a:pt x="5356435" y="2571965"/>
                </a:cubicBezTo>
                <a:cubicBezTo>
                  <a:pt x="5356482" y="2570626"/>
                  <a:pt x="5352016" y="2569029"/>
                  <a:pt x="5347514" y="2568436"/>
                </a:cubicBezTo>
                <a:close/>
                <a:moveTo>
                  <a:pt x="10350675" y="2567657"/>
                </a:moveTo>
                <a:cubicBezTo>
                  <a:pt x="10349363" y="2567000"/>
                  <a:pt x="10347466" y="2568269"/>
                  <a:pt x="10347466" y="2568269"/>
                </a:cubicBezTo>
                <a:cubicBezTo>
                  <a:pt x="10347466" y="2568269"/>
                  <a:pt x="10345568" y="2569537"/>
                  <a:pt x="10344256" y="2568880"/>
                </a:cubicBezTo>
                <a:cubicBezTo>
                  <a:pt x="10343668" y="2570805"/>
                  <a:pt x="10343668" y="2570805"/>
                  <a:pt x="10343668" y="2570805"/>
                </a:cubicBezTo>
                <a:lnTo>
                  <a:pt x="10344980" y="2571462"/>
                </a:lnTo>
                <a:cubicBezTo>
                  <a:pt x="10344393" y="2573385"/>
                  <a:pt x="10346291" y="2572117"/>
                  <a:pt x="10346291" y="2572117"/>
                </a:cubicBezTo>
                <a:cubicBezTo>
                  <a:pt x="10347602" y="2572773"/>
                  <a:pt x="10347602" y="2572773"/>
                  <a:pt x="10347602" y="2572773"/>
                </a:cubicBezTo>
                <a:cubicBezTo>
                  <a:pt x="10348189" y="2570849"/>
                  <a:pt x="10349501" y="2571506"/>
                  <a:pt x="10351399" y="2570236"/>
                </a:cubicBezTo>
                <a:cubicBezTo>
                  <a:pt x="10351399" y="2570236"/>
                  <a:pt x="10350675" y="2567657"/>
                  <a:pt x="10350675" y="2567657"/>
                </a:cubicBezTo>
                <a:close/>
                <a:moveTo>
                  <a:pt x="5640452" y="2567657"/>
                </a:moveTo>
                <a:cubicBezTo>
                  <a:pt x="5639140" y="2567000"/>
                  <a:pt x="5637242" y="2568269"/>
                  <a:pt x="5637242" y="2568269"/>
                </a:cubicBezTo>
                <a:cubicBezTo>
                  <a:pt x="5637242" y="2568269"/>
                  <a:pt x="5635344" y="2569537"/>
                  <a:pt x="5634032" y="2568880"/>
                </a:cubicBezTo>
                <a:cubicBezTo>
                  <a:pt x="5633445" y="2570805"/>
                  <a:pt x="5633445" y="2570805"/>
                  <a:pt x="5633445" y="2570805"/>
                </a:cubicBezTo>
                <a:lnTo>
                  <a:pt x="5634756" y="2571462"/>
                </a:lnTo>
                <a:cubicBezTo>
                  <a:pt x="5634170" y="2573385"/>
                  <a:pt x="5636067" y="2572117"/>
                  <a:pt x="5636067" y="2572117"/>
                </a:cubicBezTo>
                <a:cubicBezTo>
                  <a:pt x="5637378" y="2572773"/>
                  <a:pt x="5637378" y="2572773"/>
                  <a:pt x="5637378" y="2572773"/>
                </a:cubicBezTo>
                <a:cubicBezTo>
                  <a:pt x="5637965" y="2570849"/>
                  <a:pt x="5639277" y="2571506"/>
                  <a:pt x="5641175" y="2570236"/>
                </a:cubicBezTo>
                <a:cubicBezTo>
                  <a:pt x="5641175" y="2570236"/>
                  <a:pt x="5640452" y="2567657"/>
                  <a:pt x="5640452" y="2567657"/>
                </a:cubicBezTo>
                <a:close/>
                <a:moveTo>
                  <a:pt x="10769337" y="2567431"/>
                </a:moveTo>
                <a:cubicBezTo>
                  <a:pt x="10768337" y="2567020"/>
                  <a:pt x="10767336" y="2566609"/>
                  <a:pt x="10765864" y="2568083"/>
                </a:cubicBezTo>
                <a:cubicBezTo>
                  <a:pt x="10765393" y="2569966"/>
                  <a:pt x="10764922" y="2571849"/>
                  <a:pt x="10763922" y="2571440"/>
                </a:cubicBezTo>
                <a:cubicBezTo>
                  <a:pt x="10763450" y="2573324"/>
                  <a:pt x="10763450" y="2573324"/>
                  <a:pt x="10763450" y="2573324"/>
                </a:cubicBezTo>
                <a:cubicBezTo>
                  <a:pt x="10762980" y="2575207"/>
                  <a:pt x="10762508" y="2577090"/>
                  <a:pt x="10763509" y="2577501"/>
                </a:cubicBezTo>
                <a:cubicBezTo>
                  <a:pt x="10764011" y="2577707"/>
                  <a:pt x="10764761" y="2578014"/>
                  <a:pt x="10765446" y="2578035"/>
                </a:cubicBezTo>
                <a:cubicBezTo>
                  <a:pt x="10766129" y="2578056"/>
                  <a:pt x="10766748" y="2577789"/>
                  <a:pt x="10766984" y="2576848"/>
                </a:cubicBezTo>
                <a:cubicBezTo>
                  <a:pt x="10767454" y="2574964"/>
                  <a:pt x="10767454" y="2574964"/>
                  <a:pt x="10767454" y="2574964"/>
                </a:cubicBezTo>
                <a:cubicBezTo>
                  <a:pt x="10768926" y="2573491"/>
                  <a:pt x="10768926" y="2573491"/>
                  <a:pt x="10769396" y="2571608"/>
                </a:cubicBezTo>
                <a:cubicBezTo>
                  <a:pt x="10770397" y="2572018"/>
                  <a:pt x="10770397" y="2572018"/>
                  <a:pt x="10770397" y="2572018"/>
                </a:cubicBezTo>
                <a:cubicBezTo>
                  <a:pt x="10770868" y="2570134"/>
                  <a:pt x="10770338" y="2567841"/>
                  <a:pt x="10769337" y="2567431"/>
                </a:cubicBezTo>
                <a:close/>
                <a:moveTo>
                  <a:pt x="6059114" y="2567431"/>
                </a:moveTo>
                <a:cubicBezTo>
                  <a:pt x="6058113" y="2567020"/>
                  <a:pt x="6057112" y="2566609"/>
                  <a:pt x="6055640" y="2568083"/>
                </a:cubicBezTo>
                <a:cubicBezTo>
                  <a:pt x="6055169" y="2569966"/>
                  <a:pt x="6054698" y="2571849"/>
                  <a:pt x="6053698" y="2571440"/>
                </a:cubicBezTo>
                <a:cubicBezTo>
                  <a:pt x="6053227" y="2573324"/>
                  <a:pt x="6053227" y="2573324"/>
                  <a:pt x="6053227" y="2573324"/>
                </a:cubicBezTo>
                <a:cubicBezTo>
                  <a:pt x="6052756" y="2575207"/>
                  <a:pt x="6052285" y="2577090"/>
                  <a:pt x="6053286" y="2577501"/>
                </a:cubicBezTo>
                <a:cubicBezTo>
                  <a:pt x="6053787" y="2577707"/>
                  <a:pt x="6054538" y="2578014"/>
                  <a:pt x="6055221" y="2578035"/>
                </a:cubicBezTo>
                <a:cubicBezTo>
                  <a:pt x="6055905" y="2578056"/>
                  <a:pt x="6056523" y="2577789"/>
                  <a:pt x="6056760" y="2576848"/>
                </a:cubicBezTo>
                <a:cubicBezTo>
                  <a:pt x="6057231" y="2574964"/>
                  <a:pt x="6057231" y="2574964"/>
                  <a:pt x="6057231" y="2574964"/>
                </a:cubicBezTo>
                <a:cubicBezTo>
                  <a:pt x="6058702" y="2573491"/>
                  <a:pt x="6058702" y="2573491"/>
                  <a:pt x="6059172" y="2571608"/>
                </a:cubicBezTo>
                <a:cubicBezTo>
                  <a:pt x="6060174" y="2572018"/>
                  <a:pt x="6060174" y="2572018"/>
                  <a:pt x="6060174" y="2572018"/>
                </a:cubicBezTo>
                <a:cubicBezTo>
                  <a:pt x="6060644" y="2570134"/>
                  <a:pt x="6060114" y="2567841"/>
                  <a:pt x="6059114" y="2567431"/>
                </a:cubicBezTo>
                <a:close/>
                <a:moveTo>
                  <a:pt x="7410319" y="2557017"/>
                </a:moveTo>
                <a:cubicBezTo>
                  <a:pt x="7419211" y="2560278"/>
                  <a:pt x="7419686" y="2565173"/>
                  <a:pt x="7420158" y="2570066"/>
                </a:cubicBezTo>
                <a:cubicBezTo>
                  <a:pt x="7420158" y="2570066"/>
                  <a:pt x="7420633" y="2574959"/>
                  <a:pt x="7420633" y="2574959"/>
                </a:cubicBezTo>
                <a:cubicBezTo>
                  <a:pt x="7412211" y="2576594"/>
                  <a:pt x="7410792" y="2561910"/>
                  <a:pt x="7410319" y="2557017"/>
                </a:cubicBezTo>
                <a:close/>
                <a:moveTo>
                  <a:pt x="9584907" y="2555144"/>
                </a:moveTo>
                <a:cubicBezTo>
                  <a:pt x="9580342" y="2556391"/>
                  <a:pt x="9578006" y="2558522"/>
                  <a:pt x="9579069" y="2560469"/>
                </a:cubicBezTo>
                <a:cubicBezTo>
                  <a:pt x="9580133" y="2562416"/>
                  <a:pt x="9584592" y="2564181"/>
                  <a:pt x="9593617" y="2564697"/>
                </a:cubicBezTo>
                <a:cubicBezTo>
                  <a:pt x="9593721" y="2561684"/>
                  <a:pt x="9593721" y="2561684"/>
                  <a:pt x="9593721" y="2561684"/>
                </a:cubicBezTo>
                <a:cubicBezTo>
                  <a:pt x="9584697" y="2561169"/>
                  <a:pt x="9593933" y="2555660"/>
                  <a:pt x="9584907" y="2555144"/>
                </a:cubicBezTo>
                <a:close/>
                <a:moveTo>
                  <a:pt x="4874683" y="2555144"/>
                </a:moveTo>
                <a:cubicBezTo>
                  <a:pt x="4870119" y="2556391"/>
                  <a:pt x="4867783" y="2558522"/>
                  <a:pt x="4868845" y="2560469"/>
                </a:cubicBezTo>
                <a:cubicBezTo>
                  <a:pt x="4869909" y="2562416"/>
                  <a:pt x="4874369" y="2564181"/>
                  <a:pt x="4883393" y="2564697"/>
                </a:cubicBezTo>
                <a:cubicBezTo>
                  <a:pt x="4883498" y="2561684"/>
                  <a:pt x="4883498" y="2561684"/>
                  <a:pt x="4883498" y="2561684"/>
                </a:cubicBezTo>
                <a:cubicBezTo>
                  <a:pt x="4874473" y="2561169"/>
                  <a:pt x="4883709" y="2555660"/>
                  <a:pt x="4874683" y="2555144"/>
                </a:cubicBezTo>
                <a:close/>
                <a:moveTo>
                  <a:pt x="8403001" y="2554347"/>
                </a:moveTo>
                <a:lnTo>
                  <a:pt x="8407004" y="2557160"/>
                </a:lnTo>
                <a:lnTo>
                  <a:pt x="8409201" y="2559015"/>
                </a:lnTo>
                <a:lnTo>
                  <a:pt x="8408449" y="2559487"/>
                </a:lnTo>
                <a:lnTo>
                  <a:pt x="8407988" y="2561377"/>
                </a:lnTo>
                <a:lnTo>
                  <a:pt x="8407659" y="2561701"/>
                </a:lnTo>
                <a:cubicBezTo>
                  <a:pt x="8406634" y="2562293"/>
                  <a:pt x="8405586" y="2562722"/>
                  <a:pt x="8405331" y="2562870"/>
                </a:cubicBezTo>
                <a:cubicBezTo>
                  <a:pt x="8405075" y="2563019"/>
                  <a:pt x="8405610" y="2562885"/>
                  <a:pt x="8407751" y="2562349"/>
                </a:cubicBezTo>
                <a:lnTo>
                  <a:pt x="8407988" y="2561377"/>
                </a:lnTo>
                <a:lnTo>
                  <a:pt x="8409845" y="2559559"/>
                </a:lnTo>
                <a:lnTo>
                  <a:pt x="8409201" y="2559015"/>
                </a:lnTo>
                <a:lnTo>
                  <a:pt x="8415570" y="2555020"/>
                </a:lnTo>
                <a:cubicBezTo>
                  <a:pt x="8420601" y="2559140"/>
                  <a:pt x="8421349" y="2564329"/>
                  <a:pt x="8421119" y="2570435"/>
                </a:cubicBezTo>
                <a:lnTo>
                  <a:pt x="8420863" y="2587369"/>
                </a:lnTo>
                <a:lnTo>
                  <a:pt x="8419727" y="2591277"/>
                </a:lnTo>
                <a:cubicBezTo>
                  <a:pt x="8418209" y="2596340"/>
                  <a:pt x="8416972" y="2601127"/>
                  <a:pt x="8416848" y="2605342"/>
                </a:cubicBezTo>
                <a:cubicBezTo>
                  <a:pt x="8416661" y="2611662"/>
                  <a:pt x="8420859" y="2617796"/>
                  <a:pt x="8409839" y="2620373"/>
                </a:cubicBezTo>
                <a:cubicBezTo>
                  <a:pt x="8407709" y="2618360"/>
                  <a:pt x="8407834" y="2614146"/>
                  <a:pt x="8405705" y="2612132"/>
                </a:cubicBezTo>
                <a:cubicBezTo>
                  <a:pt x="8417035" y="2599021"/>
                  <a:pt x="8413463" y="2571817"/>
                  <a:pt x="8400499" y="2566056"/>
                </a:cubicBezTo>
                <a:close/>
                <a:moveTo>
                  <a:pt x="3692777" y="2554347"/>
                </a:moveTo>
                <a:lnTo>
                  <a:pt x="3696780" y="2557160"/>
                </a:lnTo>
                <a:lnTo>
                  <a:pt x="3698978" y="2559015"/>
                </a:lnTo>
                <a:lnTo>
                  <a:pt x="3698225" y="2559487"/>
                </a:lnTo>
                <a:lnTo>
                  <a:pt x="3697765" y="2561377"/>
                </a:lnTo>
                <a:lnTo>
                  <a:pt x="3697435" y="2561701"/>
                </a:lnTo>
                <a:cubicBezTo>
                  <a:pt x="3696410" y="2562293"/>
                  <a:pt x="3695363" y="2562722"/>
                  <a:pt x="3695107" y="2562870"/>
                </a:cubicBezTo>
                <a:cubicBezTo>
                  <a:pt x="3694851" y="2563019"/>
                  <a:pt x="3695386" y="2562885"/>
                  <a:pt x="3697528" y="2562349"/>
                </a:cubicBezTo>
                <a:lnTo>
                  <a:pt x="3697765" y="2561377"/>
                </a:lnTo>
                <a:lnTo>
                  <a:pt x="3699622" y="2559559"/>
                </a:lnTo>
                <a:lnTo>
                  <a:pt x="3698978" y="2559015"/>
                </a:lnTo>
                <a:lnTo>
                  <a:pt x="3705346" y="2555020"/>
                </a:lnTo>
                <a:cubicBezTo>
                  <a:pt x="3710378" y="2559140"/>
                  <a:pt x="3711125" y="2564329"/>
                  <a:pt x="3710896" y="2570435"/>
                </a:cubicBezTo>
                <a:lnTo>
                  <a:pt x="3710639" y="2587369"/>
                </a:lnTo>
                <a:lnTo>
                  <a:pt x="3709504" y="2591277"/>
                </a:lnTo>
                <a:cubicBezTo>
                  <a:pt x="3707986" y="2596340"/>
                  <a:pt x="3706749" y="2601127"/>
                  <a:pt x="3706624" y="2605342"/>
                </a:cubicBezTo>
                <a:cubicBezTo>
                  <a:pt x="3706438" y="2611662"/>
                  <a:pt x="3710635" y="2617796"/>
                  <a:pt x="3699615" y="2620373"/>
                </a:cubicBezTo>
                <a:cubicBezTo>
                  <a:pt x="3697486" y="2618360"/>
                  <a:pt x="3697611" y="2614146"/>
                  <a:pt x="3695481" y="2612132"/>
                </a:cubicBezTo>
                <a:cubicBezTo>
                  <a:pt x="3706811" y="2599021"/>
                  <a:pt x="3703239" y="2571817"/>
                  <a:pt x="3690276" y="2566056"/>
                </a:cubicBezTo>
                <a:close/>
                <a:moveTo>
                  <a:pt x="3174648" y="2551906"/>
                </a:moveTo>
                <a:cubicBezTo>
                  <a:pt x="3164052" y="2551478"/>
                  <a:pt x="3157431" y="2556210"/>
                  <a:pt x="3155978" y="2561651"/>
                </a:cubicBezTo>
                <a:cubicBezTo>
                  <a:pt x="3154523" y="2567092"/>
                  <a:pt x="3158236" y="2573241"/>
                  <a:pt x="3168302" y="2575648"/>
                </a:cubicBezTo>
                <a:cubicBezTo>
                  <a:pt x="3170417" y="2567734"/>
                  <a:pt x="3183656" y="2558270"/>
                  <a:pt x="3174648" y="2551906"/>
                </a:cubicBezTo>
                <a:close/>
                <a:moveTo>
                  <a:pt x="11358691" y="2551262"/>
                </a:moveTo>
                <a:cubicBezTo>
                  <a:pt x="11357703" y="2550857"/>
                  <a:pt x="11356228" y="2552394"/>
                  <a:pt x="11356228" y="2552394"/>
                </a:cubicBezTo>
                <a:cubicBezTo>
                  <a:pt x="11355743" y="2554336"/>
                  <a:pt x="11355257" y="2556278"/>
                  <a:pt x="11355257" y="2556278"/>
                </a:cubicBezTo>
                <a:cubicBezTo>
                  <a:pt x="11353783" y="2557815"/>
                  <a:pt x="11353297" y="2559758"/>
                  <a:pt x="11353315" y="2564048"/>
                </a:cubicBezTo>
                <a:cubicBezTo>
                  <a:pt x="11352830" y="2565990"/>
                  <a:pt x="11353818" y="2566396"/>
                  <a:pt x="11354807" y="2566801"/>
                </a:cubicBezTo>
                <a:cubicBezTo>
                  <a:pt x="11355797" y="2567206"/>
                  <a:pt x="11357271" y="2565669"/>
                  <a:pt x="11357757" y="2563727"/>
                </a:cubicBezTo>
                <a:cubicBezTo>
                  <a:pt x="11357253" y="2561379"/>
                  <a:pt x="11358242" y="2561785"/>
                  <a:pt x="11359213" y="2557900"/>
                </a:cubicBezTo>
                <a:cubicBezTo>
                  <a:pt x="11359213" y="2557900"/>
                  <a:pt x="11359699" y="2555957"/>
                  <a:pt x="11359699" y="2555957"/>
                </a:cubicBezTo>
                <a:cubicBezTo>
                  <a:pt x="11360184" y="2554015"/>
                  <a:pt x="11359680" y="2551668"/>
                  <a:pt x="11358691" y="2551262"/>
                </a:cubicBezTo>
                <a:close/>
                <a:moveTo>
                  <a:pt x="6648468" y="2551262"/>
                </a:moveTo>
                <a:cubicBezTo>
                  <a:pt x="6647479" y="2550857"/>
                  <a:pt x="6646004" y="2552394"/>
                  <a:pt x="6646004" y="2552394"/>
                </a:cubicBezTo>
                <a:cubicBezTo>
                  <a:pt x="6645519" y="2554336"/>
                  <a:pt x="6645034" y="2556278"/>
                  <a:pt x="6645034" y="2556278"/>
                </a:cubicBezTo>
                <a:cubicBezTo>
                  <a:pt x="6643559" y="2557815"/>
                  <a:pt x="6643073" y="2559758"/>
                  <a:pt x="6643092" y="2564048"/>
                </a:cubicBezTo>
                <a:cubicBezTo>
                  <a:pt x="6642605" y="2565990"/>
                  <a:pt x="6643595" y="2566396"/>
                  <a:pt x="6644583" y="2566801"/>
                </a:cubicBezTo>
                <a:cubicBezTo>
                  <a:pt x="6645572" y="2567206"/>
                  <a:pt x="6647046" y="2565669"/>
                  <a:pt x="6647533" y="2563727"/>
                </a:cubicBezTo>
                <a:cubicBezTo>
                  <a:pt x="6647029" y="2561379"/>
                  <a:pt x="6648018" y="2561785"/>
                  <a:pt x="6648989" y="2557900"/>
                </a:cubicBezTo>
                <a:cubicBezTo>
                  <a:pt x="6648989" y="2557900"/>
                  <a:pt x="6649476" y="2555957"/>
                  <a:pt x="6649476" y="2555957"/>
                </a:cubicBezTo>
                <a:cubicBezTo>
                  <a:pt x="6649960" y="2554015"/>
                  <a:pt x="6649457" y="2551668"/>
                  <a:pt x="6648468" y="2551262"/>
                </a:cubicBezTo>
                <a:close/>
                <a:moveTo>
                  <a:pt x="10785501" y="2549917"/>
                </a:moveTo>
                <a:cubicBezTo>
                  <a:pt x="10782553" y="2557662"/>
                  <a:pt x="10783978" y="2556009"/>
                  <a:pt x="10781029" y="2563755"/>
                </a:cubicBezTo>
                <a:cubicBezTo>
                  <a:pt x="10785113" y="2567668"/>
                  <a:pt x="10787338" y="2550670"/>
                  <a:pt x="10785501" y="2549917"/>
                </a:cubicBezTo>
                <a:close/>
                <a:moveTo>
                  <a:pt x="6075278" y="2549917"/>
                </a:moveTo>
                <a:cubicBezTo>
                  <a:pt x="6072329" y="2557662"/>
                  <a:pt x="6073754" y="2556009"/>
                  <a:pt x="6070804" y="2563755"/>
                </a:cubicBezTo>
                <a:cubicBezTo>
                  <a:pt x="6074889" y="2567668"/>
                  <a:pt x="6077114" y="2550670"/>
                  <a:pt x="6075278" y="2549917"/>
                </a:cubicBezTo>
                <a:close/>
                <a:moveTo>
                  <a:pt x="9542961" y="2547714"/>
                </a:moveTo>
                <a:cubicBezTo>
                  <a:pt x="9533935" y="2547198"/>
                  <a:pt x="9533935" y="2547198"/>
                  <a:pt x="9533843" y="2549874"/>
                </a:cubicBezTo>
                <a:cubicBezTo>
                  <a:pt x="9533749" y="2552553"/>
                  <a:pt x="9542775" y="2553069"/>
                  <a:pt x="9542775" y="2553069"/>
                </a:cubicBezTo>
                <a:cubicBezTo>
                  <a:pt x="9542681" y="2555746"/>
                  <a:pt x="9542681" y="2555746"/>
                  <a:pt x="9542588" y="2558424"/>
                </a:cubicBezTo>
                <a:cubicBezTo>
                  <a:pt x="9542495" y="2561102"/>
                  <a:pt x="9533467" y="2560587"/>
                  <a:pt x="9533467" y="2560587"/>
                </a:cubicBezTo>
                <a:cubicBezTo>
                  <a:pt x="9542495" y="2561102"/>
                  <a:pt x="9542401" y="2563781"/>
                  <a:pt x="9551428" y="2564297"/>
                </a:cubicBezTo>
                <a:cubicBezTo>
                  <a:pt x="9551428" y="2564297"/>
                  <a:pt x="9560640" y="2559457"/>
                  <a:pt x="9551615" y="2558941"/>
                </a:cubicBezTo>
                <a:cubicBezTo>
                  <a:pt x="9551709" y="2556263"/>
                  <a:pt x="9551709" y="2556263"/>
                  <a:pt x="9551709" y="2556263"/>
                </a:cubicBezTo>
                <a:cubicBezTo>
                  <a:pt x="9560827" y="2554102"/>
                  <a:pt x="9560920" y="2551423"/>
                  <a:pt x="9551988" y="2548230"/>
                </a:cubicBezTo>
                <a:cubicBezTo>
                  <a:pt x="9551988" y="2548230"/>
                  <a:pt x="9542961" y="2547714"/>
                  <a:pt x="9542961" y="2547714"/>
                </a:cubicBezTo>
                <a:close/>
                <a:moveTo>
                  <a:pt x="4832738" y="2547714"/>
                </a:moveTo>
                <a:cubicBezTo>
                  <a:pt x="4823712" y="2547198"/>
                  <a:pt x="4823712" y="2547198"/>
                  <a:pt x="4823619" y="2549874"/>
                </a:cubicBezTo>
                <a:cubicBezTo>
                  <a:pt x="4823525" y="2552553"/>
                  <a:pt x="4832552" y="2553069"/>
                  <a:pt x="4832552" y="2553069"/>
                </a:cubicBezTo>
                <a:cubicBezTo>
                  <a:pt x="4832458" y="2555746"/>
                  <a:pt x="4832458" y="2555746"/>
                  <a:pt x="4832364" y="2558424"/>
                </a:cubicBezTo>
                <a:cubicBezTo>
                  <a:pt x="4832271" y="2561102"/>
                  <a:pt x="4823244" y="2560587"/>
                  <a:pt x="4823244" y="2560587"/>
                </a:cubicBezTo>
                <a:cubicBezTo>
                  <a:pt x="4832271" y="2561102"/>
                  <a:pt x="4832178" y="2563781"/>
                  <a:pt x="4841204" y="2564297"/>
                </a:cubicBezTo>
                <a:cubicBezTo>
                  <a:pt x="4841204" y="2564297"/>
                  <a:pt x="4850416" y="2559457"/>
                  <a:pt x="4841392" y="2558941"/>
                </a:cubicBezTo>
                <a:cubicBezTo>
                  <a:pt x="4841485" y="2556263"/>
                  <a:pt x="4841485" y="2556263"/>
                  <a:pt x="4841485" y="2556263"/>
                </a:cubicBezTo>
                <a:cubicBezTo>
                  <a:pt x="4850604" y="2554102"/>
                  <a:pt x="4850696" y="2551423"/>
                  <a:pt x="4841765" y="2548230"/>
                </a:cubicBezTo>
                <a:cubicBezTo>
                  <a:pt x="4841765" y="2548230"/>
                  <a:pt x="4832738" y="2547714"/>
                  <a:pt x="4832738" y="2547714"/>
                </a:cubicBezTo>
                <a:close/>
                <a:moveTo>
                  <a:pt x="10354136" y="2547287"/>
                </a:moveTo>
                <a:cubicBezTo>
                  <a:pt x="10356962" y="2548702"/>
                  <a:pt x="10358072" y="2553068"/>
                  <a:pt x="10360015" y="2554041"/>
                </a:cubicBezTo>
                <a:cubicBezTo>
                  <a:pt x="10360663" y="2554365"/>
                  <a:pt x="10361402" y="2554312"/>
                  <a:pt x="10362330" y="2553647"/>
                </a:cubicBezTo>
                <a:cubicBezTo>
                  <a:pt x="10358562" y="2551760"/>
                  <a:pt x="10356587" y="2543998"/>
                  <a:pt x="10354136" y="2547287"/>
                </a:cubicBezTo>
                <a:close/>
                <a:moveTo>
                  <a:pt x="5643912" y="2547287"/>
                </a:moveTo>
                <a:cubicBezTo>
                  <a:pt x="5646738" y="2548702"/>
                  <a:pt x="5647849" y="2553068"/>
                  <a:pt x="5649791" y="2554041"/>
                </a:cubicBezTo>
                <a:cubicBezTo>
                  <a:pt x="5650439" y="2554365"/>
                  <a:pt x="5651179" y="2554312"/>
                  <a:pt x="5652106" y="2553647"/>
                </a:cubicBezTo>
                <a:cubicBezTo>
                  <a:pt x="5648338" y="2551760"/>
                  <a:pt x="5646363" y="2543998"/>
                  <a:pt x="5643912" y="2547287"/>
                </a:cubicBezTo>
                <a:close/>
                <a:moveTo>
                  <a:pt x="10116379" y="2545546"/>
                </a:moveTo>
                <a:cubicBezTo>
                  <a:pt x="10113559" y="2545385"/>
                  <a:pt x="10109754" y="2546426"/>
                  <a:pt x="10109666" y="2548936"/>
                </a:cubicBezTo>
                <a:cubicBezTo>
                  <a:pt x="10117188" y="2549365"/>
                  <a:pt x="10117188" y="2549365"/>
                  <a:pt x="10117188" y="2549365"/>
                </a:cubicBezTo>
                <a:cubicBezTo>
                  <a:pt x="10121036" y="2547070"/>
                  <a:pt x="10119200" y="2545707"/>
                  <a:pt x="10116379" y="2545546"/>
                </a:cubicBezTo>
                <a:close/>
                <a:moveTo>
                  <a:pt x="5406156" y="2545546"/>
                </a:moveTo>
                <a:cubicBezTo>
                  <a:pt x="5403335" y="2545385"/>
                  <a:pt x="5399530" y="2546426"/>
                  <a:pt x="5399442" y="2548936"/>
                </a:cubicBezTo>
                <a:cubicBezTo>
                  <a:pt x="5406965" y="2549365"/>
                  <a:pt x="5406965" y="2549365"/>
                  <a:pt x="5406965" y="2549365"/>
                </a:cubicBezTo>
                <a:cubicBezTo>
                  <a:pt x="5410813" y="2547070"/>
                  <a:pt x="5408977" y="2545707"/>
                  <a:pt x="5406156" y="2545546"/>
                </a:cubicBezTo>
                <a:close/>
                <a:moveTo>
                  <a:pt x="11297162" y="2545508"/>
                </a:moveTo>
                <a:cubicBezTo>
                  <a:pt x="11295723" y="2547060"/>
                  <a:pt x="11295236" y="2549001"/>
                  <a:pt x="11296191" y="2549392"/>
                </a:cubicBezTo>
                <a:cubicBezTo>
                  <a:pt x="11295705" y="2551335"/>
                  <a:pt x="11296659" y="2551726"/>
                  <a:pt x="11296659" y="2551726"/>
                </a:cubicBezTo>
                <a:cubicBezTo>
                  <a:pt x="11295939" y="2552502"/>
                  <a:pt x="11295098" y="2553764"/>
                  <a:pt x="11294435" y="2555365"/>
                </a:cubicBezTo>
                <a:cubicBezTo>
                  <a:pt x="11293773" y="2556967"/>
                  <a:pt x="11293286" y="2558909"/>
                  <a:pt x="11293277" y="2561047"/>
                </a:cubicBezTo>
                <a:cubicBezTo>
                  <a:pt x="11294231" y="2561438"/>
                  <a:pt x="11295185" y="2561829"/>
                  <a:pt x="11295654" y="2564162"/>
                </a:cubicBezTo>
                <a:cubicBezTo>
                  <a:pt x="11295167" y="2566105"/>
                  <a:pt x="11294214" y="2565714"/>
                  <a:pt x="11293728" y="2567656"/>
                </a:cubicBezTo>
                <a:cubicBezTo>
                  <a:pt x="11293243" y="2569598"/>
                  <a:pt x="11294197" y="2569989"/>
                  <a:pt x="11294197" y="2569989"/>
                </a:cubicBezTo>
                <a:cubicBezTo>
                  <a:pt x="11295150" y="2570381"/>
                  <a:pt x="11295150" y="2570381"/>
                  <a:pt x="11295636" y="2568438"/>
                </a:cubicBezTo>
                <a:cubicBezTo>
                  <a:pt x="11295636" y="2568438"/>
                  <a:pt x="11296121" y="2566496"/>
                  <a:pt x="11297075" y="2566887"/>
                </a:cubicBezTo>
                <a:cubicBezTo>
                  <a:pt x="11298514" y="2565335"/>
                  <a:pt x="11300421" y="2566117"/>
                  <a:pt x="11300907" y="2564174"/>
                </a:cubicBezTo>
                <a:cubicBezTo>
                  <a:pt x="11299000" y="2563393"/>
                  <a:pt x="11298531" y="2561059"/>
                  <a:pt x="11301393" y="2562232"/>
                </a:cubicBezTo>
                <a:cubicBezTo>
                  <a:pt x="11303802" y="2556796"/>
                  <a:pt x="11304774" y="2552911"/>
                  <a:pt x="11301913" y="2551739"/>
                </a:cubicBezTo>
                <a:cubicBezTo>
                  <a:pt x="11300960" y="2551348"/>
                  <a:pt x="11300960" y="2551348"/>
                  <a:pt x="11300960" y="2551348"/>
                </a:cubicBezTo>
                <a:cubicBezTo>
                  <a:pt x="11300960" y="2551348"/>
                  <a:pt x="11300490" y="2549014"/>
                  <a:pt x="11300490" y="2549014"/>
                </a:cubicBezTo>
                <a:cubicBezTo>
                  <a:pt x="11300022" y="2546681"/>
                  <a:pt x="11298116" y="2545898"/>
                  <a:pt x="11297162" y="2545508"/>
                </a:cubicBezTo>
                <a:close/>
                <a:moveTo>
                  <a:pt x="6586938" y="2545508"/>
                </a:moveTo>
                <a:cubicBezTo>
                  <a:pt x="6585499" y="2547060"/>
                  <a:pt x="6585013" y="2549001"/>
                  <a:pt x="6585967" y="2549392"/>
                </a:cubicBezTo>
                <a:cubicBezTo>
                  <a:pt x="6585480" y="2551335"/>
                  <a:pt x="6586434" y="2551726"/>
                  <a:pt x="6586434" y="2551726"/>
                </a:cubicBezTo>
                <a:cubicBezTo>
                  <a:pt x="6585715" y="2552502"/>
                  <a:pt x="6584874" y="2553764"/>
                  <a:pt x="6584212" y="2555365"/>
                </a:cubicBezTo>
                <a:cubicBezTo>
                  <a:pt x="6583549" y="2556967"/>
                  <a:pt x="6583063" y="2558909"/>
                  <a:pt x="6583053" y="2561047"/>
                </a:cubicBezTo>
                <a:cubicBezTo>
                  <a:pt x="6584008" y="2561438"/>
                  <a:pt x="6584962" y="2561829"/>
                  <a:pt x="6585429" y="2564162"/>
                </a:cubicBezTo>
                <a:cubicBezTo>
                  <a:pt x="6584944" y="2566105"/>
                  <a:pt x="6583990" y="2565714"/>
                  <a:pt x="6583505" y="2567656"/>
                </a:cubicBezTo>
                <a:cubicBezTo>
                  <a:pt x="6583018" y="2569598"/>
                  <a:pt x="6583973" y="2569989"/>
                  <a:pt x="6583973" y="2569989"/>
                </a:cubicBezTo>
                <a:cubicBezTo>
                  <a:pt x="6584925" y="2570381"/>
                  <a:pt x="6584925" y="2570381"/>
                  <a:pt x="6585411" y="2568438"/>
                </a:cubicBezTo>
                <a:cubicBezTo>
                  <a:pt x="6585411" y="2568438"/>
                  <a:pt x="6585897" y="2566496"/>
                  <a:pt x="6586852" y="2566887"/>
                </a:cubicBezTo>
                <a:cubicBezTo>
                  <a:pt x="6588291" y="2565335"/>
                  <a:pt x="6590197" y="2566117"/>
                  <a:pt x="6590684" y="2564174"/>
                </a:cubicBezTo>
                <a:cubicBezTo>
                  <a:pt x="6588775" y="2563393"/>
                  <a:pt x="6588307" y="2561059"/>
                  <a:pt x="6591169" y="2562232"/>
                </a:cubicBezTo>
                <a:cubicBezTo>
                  <a:pt x="6593579" y="2556796"/>
                  <a:pt x="6594550" y="2552911"/>
                  <a:pt x="6591690" y="2551739"/>
                </a:cubicBezTo>
                <a:cubicBezTo>
                  <a:pt x="6590735" y="2551348"/>
                  <a:pt x="6590735" y="2551348"/>
                  <a:pt x="6590735" y="2551348"/>
                </a:cubicBezTo>
                <a:cubicBezTo>
                  <a:pt x="6590735" y="2551348"/>
                  <a:pt x="6590265" y="2549014"/>
                  <a:pt x="6590265" y="2549014"/>
                </a:cubicBezTo>
                <a:cubicBezTo>
                  <a:pt x="6589798" y="2546681"/>
                  <a:pt x="6587891" y="2545898"/>
                  <a:pt x="6586938" y="2545508"/>
                </a:cubicBezTo>
                <a:close/>
                <a:moveTo>
                  <a:pt x="1521687" y="2541294"/>
                </a:moveTo>
                <a:cubicBezTo>
                  <a:pt x="1521977" y="2541317"/>
                  <a:pt x="1521628" y="2541622"/>
                  <a:pt x="1520181" y="2542394"/>
                </a:cubicBezTo>
                <a:lnTo>
                  <a:pt x="1520252" y="2541656"/>
                </a:lnTo>
                <a:close/>
                <a:moveTo>
                  <a:pt x="9956226" y="2540159"/>
                </a:moveTo>
                <a:cubicBezTo>
                  <a:pt x="9956122" y="2543172"/>
                  <a:pt x="9956122" y="2543172"/>
                  <a:pt x="9965148" y="2543688"/>
                </a:cubicBezTo>
                <a:cubicBezTo>
                  <a:pt x="9965148" y="2543688"/>
                  <a:pt x="9965148" y="2543688"/>
                  <a:pt x="9965253" y="2540675"/>
                </a:cubicBezTo>
                <a:cubicBezTo>
                  <a:pt x="9965253" y="2540675"/>
                  <a:pt x="9965253" y="2540675"/>
                  <a:pt x="9956226" y="2540159"/>
                </a:cubicBezTo>
                <a:close/>
                <a:moveTo>
                  <a:pt x="5246002" y="2540159"/>
                </a:moveTo>
                <a:cubicBezTo>
                  <a:pt x="5245899" y="2543172"/>
                  <a:pt x="5245899" y="2543172"/>
                  <a:pt x="5254924" y="2543688"/>
                </a:cubicBezTo>
                <a:cubicBezTo>
                  <a:pt x="5254924" y="2543688"/>
                  <a:pt x="5254924" y="2543688"/>
                  <a:pt x="5255030" y="2540675"/>
                </a:cubicBezTo>
                <a:cubicBezTo>
                  <a:pt x="5255030" y="2540675"/>
                  <a:pt x="5255030" y="2540675"/>
                  <a:pt x="5246002" y="2540159"/>
                </a:cubicBezTo>
                <a:close/>
                <a:moveTo>
                  <a:pt x="358903" y="2538882"/>
                </a:moveTo>
                <a:cubicBezTo>
                  <a:pt x="351594" y="2541079"/>
                  <a:pt x="352870" y="2544881"/>
                  <a:pt x="354148" y="2548683"/>
                </a:cubicBezTo>
                <a:cubicBezTo>
                  <a:pt x="354148" y="2548683"/>
                  <a:pt x="354148" y="2548683"/>
                  <a:pt x="355426" y="2552486"/>
                </a:cubicBezTo>
                <a:cubicBezTo>
                  <a:pt x="362735" y="2550291"/>
                  <a:pt x="361458" y="2546486"/>
                  <a:pt x="361458" y="2546486"/>
                </a:cubicBezTo>
                <a:lnTo>
                  <a:pt x="360179" y="2542684"/>
                </a:lnTo>
                <a:close/>
                <a:moveTo>
                  <a:pt x="7486457" y="2537887"/>
                </a:moveTo>
                <a:cubicBezTo>
                  <a:pt x="7482917" y="2540976"/>
                  <a:pt x="7483143" y="2543336"/>
                  <a:pt x="7484313" y="2545513"/>
                </a:cubicBezTo>
                <a:cubicBezTo>
                  <a:pt x="7485486" y="2547689"/>
                  <a:pt x="7487598" y="2549683"/>
                  <a:pt x="7487826" y="2552043"/>
                </a:cubicBezTo>
                <a:cubicBezTo>
                  <a:pt x="7495365" y="2550581"/>
                  <a:pt x="7494907" y="2545863"/>
                  <a:pt x="7494449" y="2541143"/>
                </a:cubicBezTo>
                <a:cubicBezTo>
                  <a:pt x="7493994" y="2536424"/>
                  <a:pt x="7493994" y="2536424"/>
                  <a:pt x="7486457" y="2537887"/>
                </a:cubicBezTo>
                <a:close/>
                <a:moveTo>
                  <a:pt x="2776233" y="2537887"/>
                </a:moveTo>
                <a:cubicBezTo>
                  <a:pt x="2772693" y="2540976"/>
                  <a:pt x="2772920" y="2543336"/>
                  <a:pt x="2774090" y="2545513"/>
                </a:cubicBezTo>
                <a:cubicBezTo>
                  <a:pt x="2775262" y="2547689"/>
                  <a:pt x="2777374" y="2549683"/>
                  <a:pt x="2777602" y="2552043"/>
                </a:cubicBezTo>
                <a:cubicBezTo>
                  <a:pt x="2785141" y="2550581"/>
                  <a:pt x="2784683" y="2545863"/>
                  <a:pt x="2784226" y="2541143"/>
                </a:cubicBezTo>
                <a:cubicBezTo>
                  <a:pt x="2783771" y="2536424"/>
                  <a:pt x="2783771" y="2536424"/>
                  <a:pt x="2776233" y="2537887"/>
                </a:cubicBezTo>
                <a:close/>
                <a:moveTo>
                  <a:pt x="10050527" y="2537504"/>
                </a:moveTo>
                <a:cubicBezTo>
                  <a:pt x="10050429" y="2540315"/>
                  <a:pt x="10042254" y="2537031"/>
                  <a:pt x="10033881" y="2539369"/>
                </a:cubicBezTo>
                <a:cubicBezTo>
                  <a:pt x="10033784" y="2542181"/>
                  <a:pt x="10033685" y="2544993"/>
                  <a:pt x="10025314" y="2547330"/>
                </a:cubicBezTo>
                <a:cubicBezTo>
                  <a:pt x="10033490" y="2550616"/>
                  <a:pt x="10041862" y="2548276"/>
                  <a:pt x="10050037" y="2551562"/>
                </a:cubicBezTo>
                <a:cubicBezTo>
                  <a:pt x="10042059" y="2542654"/>
                  <a:pt x="10058605" y="2543600"/>
                  <a:pt x="10050527" y="2537504"/>
                </a:cubicBezTo>
                <a:close/>
                <a:moveTo>
                  <a:pt x="5340303" y="2537504"/>
                </a:moveTo>
                <a:cubicBezTo>
                  <a:pt x="5340206" y="2540315"/>
                  <a:pt x="5332030" y="2537031"/>
                  <a:pt x="5323658" y="2539369"/>
                </a:cubicBezTo>
                <a:cubicBezTo>
                  <a:pt x="5323561" y="2542181"/>
                  <a:pt x="5323462" y="2544993"/>
                  <a:pt x="5315091" y="2547330"/>
                </a:cubicBezTo>
                <a:cubicBezTo>
                  <a:pt x="5323266" y="2550616"/>
                  <a:pt x="5331639" y="2548276"/>
                  <a:pt x="5339813" y="2551562"/>
                </a:cubicBezTo>
                <a:cubicBezTo>
                  <a:pt x="5331835" y="2542654"/>
                  <a:pt x="5348382" y="2543600"/>
                  <a:pt x="5340303" y="2537504"/>
                </a:cubicBezTo>
                <a:close/>
                <a:moveTo>
                  <a:pt x="10775752" y="2537355"/>
                </a:moveTo>
                <a:cubicBezTo>
                  <a:pt x="10774039" y="2539923"/>
                  <a:pt x="10771346" y="2544270"/>
                  <a:pt x="10770052" y="2548373"/>
                </a:cubicBezTo>
                <a:cubicBezTo>
                  <a:pt x="10768759" y="2552475"/>
                  <a:pt x="10768866" y="2556335"/>
                  <a:pt x="10772751" y="2557928"/>
                </a:cubicBezTo>
                <a:cubicBezTo>
                  <a:pt x="10777643" y="2551212"/>
                  <a:pt x="10784476" y="2545293"/>
                  <a:pt x="10775752" y="2537355"/>
                </a:cubicBezTo>
                <a:close/>
                <a:moveTo>
                  <a:pt x="6065528" y="2537355"/>
                </a:moveTo>
                <a:cubicBezTo>
                  <a:pt x="6063816" y="2539923"/>
                  <a:pt x="6061123" y="2544270"/>
                  <a:pt x="6059829" y="2548373"/>
                </a:cubicBezTo>
                <a:cubicBezTo>
                  <a:pt x="6058536" y="2552475"/>
                  <a:pt x="6058641" y="2556335"/>
                  <a:pt x="6062527" y="2557928"/>
                </a:cubicBezTo>
                <a:cubicBezTo>
                  <a:pt x="6067419" y="2551212"/>
                  <a:pt x="6074253" y="2545293"/>
                  <a:pt x="6065528" y="2537355"/>
                </a:cubicBezTo>
                <a:close/>
                <a:moveTo>
                  <a:pt x="9906585" y="2537320"/>
                </a:moveTo>
                <a:cubicBezTo>
                  <a:pt x="9906585" y="2537320"/>
                  <a:pt x="9906490" y="2540081"/>
                  <a:pt x="9906393" y="2542844"/>
                </a:cubicBezTo>
                <a:cubicBezTo>
                  <a:pt x="9902255" y="2542607"/>
                  <a:pt x="9898070" y="2543751"/>
                  <a:pt x="9895955" y="2545012"/>
                </a:cubicBezTo>
                <a:cubicBezTo>
                  <a:pt x="9893836" y="2546275"/>
                  <a:pt x="9893789" y="2547656"/>
                  <a:pt x="9897926" y="2547893"/>
                </a:cubicBezTo>
                <a:cubicBezTo>
                  <a:pt x="9897926" y="2547893"/>
                  <a:pt x="9906297" y="2545604"/>
                  <a:pt x="9906297" y="2545604"/>
                </a:cubicBezTo>
                <a:cubicBezTo>
                  <a:pt x="9906297" y="2545604"/>
                  <a:pt x="9914568" y="2546077"/>
                  <a:pt x="9914568" y="2546077"/>
                </a:cubicBezTo>
                <a:cubicBezTo>
                  <a:pt x="9914568" y="2546077"/>
                  <a:pt x="9914568" y="2546077"/>
                  <a:pt x="9914473" y="2548840"/>
                </a:cubicBezTo>
                <a:cubicBezTo>
                  <a:pt x="9922747" y="2549312"/>
                  <a:pt x="9922747" y="2549312"/>
                  <a:pt x="9922747" y="2549312"/>
                </a:cubicBezTo>
                <a:cubicBezTo>
                  <a:pt x="9922747" y="2549312"/>
                  <a:pt x="9922747" y="2549312"/>
                  <a:pt x="9922843" y="2546550"/>
                </a:cubicBezTo>
                <a:cubicBezTo>
                  <a:pt x="9922843" y="2546550"/>
                  <a:pt x="9914568" y="2546077"/>
                  <a:pt x="9914665" y="2543317"/>
                </a:cubicBezTo>
                <a:cubicBezTo>
                  <a:pt x="9914762" y="2540554"/>
                  <a:pt x="9922940" y="2543791"/>
                  <a:pt x="9914762" y="2540554"/>
                </a:cubicBezTo>
                <a:cubicBezTo>
                  <a:pt x="9914762" y="2540554"/>
                  <a:pt x="9914858" y="2537793"/>
                  <a:pt x="9906585" y="2537320"/>
                </a:cubicBezTo>
                <a:close/>
                <a:moveTo>
                  <a:pt x="5196362" y="2537320"/>
                </a:moveTo>
                <a:cubicBezTo>
                  <a:pt x="5196362" y="2537320"/>
                  <a:pt x="5196266" y="2540081"/>
                  <a:pt x="5196170" y="2542844"/>
                </a:cubicBezTo>
                <a:cubicBezTo>
                  <a:pt x="5192032" y="2542607"/>
                  <a:pt x="5187846" y="2543751"/>
                  <a:pt x="5185732" y="2545012"/>
                </a:cubicBezTo>
                <a:cubicBezTo>
                  <a:pt x="5183613" y="2546275"/>
                  <a:pt x="5183565" y="2547656"/>
                  <a:pt x="5187702" y="2547893"/>
                </a:cubicBezTo>
                <a:cubicBezTo>
                  <a:pt x="5187702" y="2547893"/>
                  <a:pt x="5196073" y="2545604"/>
                  <a:pt x="5196073" y="2545604"/>
                </a:cubicBezTo>
                <a:cubicBezTo>
                  <a:pt x="5196073" y="2545604"/>
                  <a:pt x="5204345" y="2546077"/>
                  <a:pt x="5204345" y="2546077"/>
                </a:cubicBezTo>
                <a:cubicBezTo>
                  <a:pt x="5204345" y="2546077"/>
                  <a:pt x="5204345" y="2546077"/>
                  <a:pt x="5204249" y="2548840"/>
                </a:cubicBezTo>
                <a:cubicBezTo>
                  <a:pt x="5212524" y="2549312"/>
                  <a:pt x="5212524" y="2549312"/>
                  <a:pt x="5212524" y="2549312"/>
                </a:cubicBezTo>
                <a:cubicBezTo>
                  <a:pt x="5212524" y="2549312"/>
                  <a:pt x="5212524" y="2549312"/>
                  <a:pt x="5212620" y="2546550"/>
                </a:cubicBezTo>
                <a:cubicBezTo>
                  <a:pt x="5212620" y="2546550"/>
                  <a:pt x="5204345" y="2546077"/>
                  <a:pt x="5204441" y="2543317"/>
                </a:cubicBezTo>
                <a:cubicBezTo>
                  <a:pt x="5204538" y="2540554"/>
                  <a:pt x="5212717" y="2543791"/>
                  <a:pt x="5204538" y="2540554"/>
                </a:cubicBezTo>
                <a:cubicBezTo>
                  <a:pt x="5204538" y="2540554"/>
                  <a:pt x="5204635" y="2537793"/>
                  <a:pt x="5196362" y="2537320"/>
                </a:cubicBezTo>
                <a:close/>
                <a:moveTo>
                  <a:pt x="11303823" y="2537142"/>
                </a:moveTo>
                <a:cubicBezTo>
                  <a:pt x="11302124" y="2536445"/>
                  <a:pt x="11299453" y="2536421"/>
                  <a:pt x="11299695" y="2539732"/>
                </a:cubicBezTo>
                <a:cubicBezTo>
                  <a:pt x="11299939" y="2540903"/>
                  <a:pt x="11300546" y="2540617"/>
                  <a:pt x="11301092" y="2540037"/>
                </a:cubicBezTo>
                <a:cubicBezTo>
                  <a:pt x="11301638" y="2539459"/>
                  <a:pt x="11302123" y="2538587"/>
                  <a:pt x="11302123" y="2538587"/>
                </a:cubicBezTo>
                <a:cubicBezTo>
                  <a:pt x="11306251" y="2539209"/>
                  <a:pt x="11305523" y="2537839"/>
                  <a:pt x="11303823" y="2537142"/>
                </a:cubicBezTo>
                <a:close/>
                <a:moveTo>
                  <a:pt x="6593600" y="2537142"/>
                </a:moveTo>
                <a:cubicBezTo>
                  <a:pt x="6591900" y="2536445"/>
                  <a:pt x="6589229" y="2536421"/>
                  <a:pt x="6589471" y="2539732"/>
                </a:cubicBezTo>
                <a:cubicBezTo>
                  <a:pt x="6589714" y="2540903"/>
                  <a:pt x="6590322" y="2540617"/>
                  <a:pt x="6590868" y="2540037"/>
                </a:cubicBezTo>
                <a:cubicBezTo>
                  <a:pt x="6591414" y="2539459"/>
                  <a:pt x="6591900" y="2538587"/>
                  <a:pt x="6591900" y="2538587"/>
                </a:cubicBezTo>
                <a:cubicBezTo>
                  <a:pt x="6596028" y="2539209"/>
                  <a:pt x="6595300" y="2537839"/>
                  <a:pt x="6593600" y="2537142"/>
                </a:cubicBezTo>
                <a:close/>
                <a:moveTo>
                  <a:pt x="7435674" y="2536920"/>
                </a:moveTo>
                <a:cubicBezTo>
                  <a:pt x="7435674" y="2536920"/>
                  <a:pt x="7436187" y="2542228"/>
                  <a:pt x="7436187" y="2542228"/>
                </a:cubicBezTo>
                <a:cubicBezTo>
                  <a:pt x="7435674" y="2536920"/>
                  <a:pt x="7445232" y="2540474"/>
                  <a:pt x="7435674" y="2536920"/>
                </a:cubicBezTo>
                <a:close/>
                <a:moveTo>
                  <a:pt x="2725450" y="2536920"/>
                </a:moveTo>
                <a:cubicBezTo>
                  <a:pt x="2725450" y="2536920"/>
                  <a:pt x="2725963" y="2542228"/>
                  <a:pt x="2725963" y="2542228"/>
                </a:cubicBezTo>
                <a:cubicBezTo>
                  <a:pt x="2725450" y="2536920"/>
                  <a:pt x="2735009" y="2540474"/>
                  <a:pt x="2725450" y="2536920"/>
                </a:cubicBezTo>
                <a:close/>
                <a:moveTo>
                  <a:pt x="9636930" y="2532965"/>
                </a:moveTo>
                <a:cubicBezTo>
                  <a:pt x="9627904" y="2532449"/>
                  <a:pt x="9618772" y="2534946"/>
                  <a:pt x="9618562" y="2540969"/>
                </a:cubicBezTo>
                <a:cubicBezTo>
                  <a:pt x="9618562" y="2540969"/>
                  <a:pt x="9627588" y="2541486"/>
                  <a:pt x="9636615" y="2542002"/>
                </a:cubicBezTo>
                <a:cubicBezTo>
                  <a:pt x="9636720" y="2538990"/>
                  <a:pt x="9645850" y="2536493"/>
                  <a:pt x="9636930" y="2532965"/>
                </a:cubicBezTo>
                <a:close/>
                <a:moveTo>
                  <a:pt x="4926707" y="2532965"/>
                </a:moveTo>
                <a:cubicBezTo>
                  <a:pt x="4917680" y="2532449"/>
                  <a:pt x="4908548" y="2534946"/>
                  <a:pt x="4908339" y="2540969"/>
                </a:cubicBezTo>
                <a:cubicBezTo>
                  <a:pt x="4908339" y="2540969"/>
                  <a:pt x="4917365" y="2541486"/>
                  <a:pt x="4926391" y="2542002"/>
                </a:cubicBezTo>
                <a:cubicBezTo>
                  <a:pt x="4926497" y="2538990"/>
                  <a:pt x="4935627" y="2536493"/>
                  <a:pt x="4926707" y="2532965"/>
                </a:cubicBezTo>
                <a:close/>
                <a:moveTo>
                  <a:pt x="9602330" y="2530987"/>
                </a:moveTo>
                <a:cubicBezTo>
                  <a:pt x="9602224" y="2533999"/>
                  <a:pt x="9602119" y="2537011"/>
                  <a:pt x="9602119" y="2537011"/>
                </a:cubicBezTo>
                <a:cubicBezTo>
                  <a:pt x="9602119" y="2537011"/>
                  <a:pt x="9600239" y="2536903"/>
                  <a:pt x="9599287" y="2537226"/>
                </a:cubicBezTo>
                <a:cubicBezTo>
                  <a:pt x="9598334" y="2537549"/>
                  <a:pt x="9598307" y="2538302"/>
                  <a:pt x="9602015" y="2540024"/>
                </a:cubicBezTo>
                <a:cubicBezTo>
                  <a:pt x="9609642" y="2537442"/>
                  <a:pt x="9609747" y="2534429"/>
                  <a:pt x="9609852" y="2531416"/>
                </a:cubicBezTo>
                <a:cubicBezTo>
                  <a:pt x="9609852" y="2531416"/>
                  <a:pt x="9602330" y="2530987"/>
                  <a:pt x="9602330" y="2530987"/>
                </a:cubicBezTo>
                <a:close/>
                <a:moveTo>
                  <a:pt x="4892106" y="2530987"/>
                </a:moveTo>
                <a:cubicBezTo>
                  <a:pt x="4892001" y="2533999"/>
                  <a:pt x="4891896" y="2537011"/>
                  <a:pt x="4891896" y="2537011"/>
                </a:cubicBezTo>
                <a:cubicBezTo>
                  <a:pt x="4891896" y="2537011"/>
                  <a:pt x="4890016" y="2536903"/>
                  <a:pt x="4889063" y="2537226"/>
                </a:cubicBezTo>
                <a:cubicBezTo>
                  <a:pt x="4888110" y="2537549"/>
                  <a:pt x="4888084" y="2538302"/>
                  <a:pt x="4891791" y="2540024"/>
                </a:cubicBezTo>
                <a:cubicBezTo>
                  <a:pt x="4899418" y="2537442"/>
                  <a:pt x="4899524" y="2534429"/>
                  <a:pt x="4899628" y="2531416"/>
                </a:cubicBezTo>
                <a:cubicBezTo>
                  <a:pt x="4899628" y="2531416"/>
                  <a:pt x="4892106" y="2530987"/>
                  <a:pt x="4892106" y="2530987"/>
                </a:cubicBezTo>
                <a:close/>
                <a:moveTo>
                  <a:pt x="9543564" y="2530442"/>
                </a:moveTo>
                <a:cubicBezTo>
                  <a:pt x="9543466" y="2533254"/>
                  <a:pt x="9543368" y="2536065"/>
                  <a:pt x="9543172" y="2541688"/>
                </a:cubicBezTo>
                <a:cubicBezTo>
                  <a:pt x="9551447" y="2542162"/>
                  <a:pt x="9551447" y="2542162"/>
                  <a:pt x="9559721" y="2542635"/>
                </a:cubicBezTo>
                <a:cubicBezTo>
                  <a:pt x="9559917" y="2537012"/>
                  <a:pt x="9576562" y="2535147"/>
                  <a:pt x="9568386" y="2531862"/>
                </a:cubicBezTo>
                <a:cubicBezTo>
                  <a:pt x="9560113" y="2531388"/>
                  <a:pt x="9560113" y="2531388"/>
                  <a:pt x="9551839" y="2530915"/>
                </a:cubicBezTo>
                <a:cubicBezTo>
                  <a:pt x="9543564" y="2530442"/>
                  <a:pt x="9543564" y="2530442"/>
                  <a:pt x="9543564" y="2530442"/>
                </a:cubicBezTo>
                <a:close/>
                <a:moveTo>
                  <a:pt x="4833341" y="2530442"/>
                </a:moveTo>
                <a:cubicBezTo>
                  <a:pt x="4833243" y="2533254"/>
                  <a:pt x="4833144" y="2536065"/>
                  <a:pt x="4832948" y="2541688"/>
                </a:cubicBezTo>
                <a:cubicBezTo>
                  <a:pt x="4841223" y="2542162"/>
                  <a:pt x="4841223" y="2542162"/>
                  <a:pt x="4849497" y="2542635"/>
                </a:cubicBezTo>
                <a:cubicBezTo>
                  <a:pt x="4849693" y="2537012"/>
                  <a:pt x="4866339" y="2535147"/>
                  <a:pt x="4858162" y="2531862"/>
                </a:cubicBezTo>
                <a:cubicBezTo>
                  <a:pt x="4849889" y="2531388"/>
                  <a:pt x="4849889" y="2531388"/>
                  <a:pt x="4841616" y="2530915"/>
                </a:cubicBezTo>
                <a:cubicBezTo>
                  <a:pt x="4833341" y="2530442"/>
                  <a:pt x="4833341" y="2530442"/>
                  <a:pt x="4833341" y="2530442"/>
                </a:cubicBezTo>
                <a:close/>
                <a:moveTo>
                  <a:pt x="11359874" y="2529943"/>
                </a:moveTo>
                <a:cubicBezTo>
                  <a:pt x="11357892" y="2533581"/>
                  <a:pt x="11357388" y="2535600"/>
                  <a:pt x="11357856" y="2538016"/>
                </a:cubicBezTo>
                <a:cubicBezTo>
                  <a:pt x="11357352" y="2540034"/>
                  <a:pt x="11357818" y="2542450"/>
                  <a:pt x="11357314" y="2544467"/>
                </a:cubicBezTo>
                <a:cubicBezTo>
                  <a:pt x="11357314" y="2544467"/>
                  <a:pt x="11357314" y="2544467"/>
                  <a:pt x="11358285" y="2544867"/>
                </a:cubicBezTo>
                <a:cubicBezTo>
                  <a:pt x="11358285" y="2544867"/>
                  <a:pt x="11359256" y="2545264"/>
                  <a:pt x="11359256" y="2545264"/>
                </a:cubicBezTo>
                <a:cubicBezTo>
                  <a:pt x="11359256" y="2545264"/>
                  <a:pt x="11359760" y="2543246"/>
                  <a:pt x="11359760" y="2543246"/>
                </a:cubicBezTo>
                <a:cubicBezTo>
                  <a:pt x="11360265" y="2541228"/>
                  <a:pt x="11359293" y="2540830"/>
                  <a:pt x="11359798" y="2538812"/>
                </a:cubicBezTo>
                <a:cubicBezTo>
                  <a:pt x="11359331" y="2536395"/>
                  <a:pt x="11359836" y="2534377"/>
                  <a:pt x="11361312" y="2532757"/>
                </a:cubicBezTo>
                <a:cubicBezTo>
                  <a:pt x="11361312" y="2532757"/>
                  <a:pt x="11361816" y="2530740"/>
                  <a:pt x="11361816" y="2530740"/>
                </a:cubicBezTo>
                <a:cubicBezTo>
                  <a:pt x="11360844" y="2530341"/>
                  <a:pt x="11359874" y="2529943"/>
                  <a:pt x="11359874" y="2529943"/>
                </a:cubicBezTo>
                <a:close/>
                <a:moveTo>
                  <a:pt x="6649650" y="2529943"/>
                </a:moveTo>
                <a:cubicBezTo>
                  <a:pt x="6647669" y="2533581"/>
                  <a:pt x="6647164" y="2535600"/>
                  <a:pt x="6647631" y="2538016"/>
                </a:cubicBezTo>
                <a:cubicBezTo>
                  <a:pt x="6647127" y="2540034"/>
                  <a:pt x="6647595" y="2542450"/>
                  <a:pt x="6647091" y="2544467"/>
                </a:cubicBezTo>
                <a:cubicBezTo>
                  <a:pt x="6647091" y="2544467"/>
                  <a:pt x="6647091" y="2544467"/>
                  <a:pt x="6648060" y="2544867"/>
                </a:cubicBezTo>
                <a:cubicBezTo>
                  <a:pt x="6648060" y="2544867"/>
                  <a:pt x="6649033" y="2545264"/>
                  <a:pt x="6649033" y="2545264"/>
                </a:cubicBezTo>
                <a:cubicBezTo>
                  <a:pt x="6649033" y="2545264"/>
                  <a:pt x="6649537" y="2543246"/>
                  <a:pt x="6649537" y="2543246"/>
                </a:cubicBezTo>
                <a:cubicBezTo>
                  <a:pt x="6650042" y="2541228"/>
                  <a:pt x="6649069" y="2540830"/>
                  <a:pt x="6649574" y="2538812"/>
                </a:cubicBezTo>
                <a:cubicBezTo>
                  <a:pt x="6649107" y="2536395"/>
                  <a:pt x="6649613" y="2534377"/>
                  <a:pt x="6651088" y="2532757"/>
                </a:cubicBezTo>
                <a:cubicBezTo>
                  <a:pt x="6651088" y="2532757"/>
                  <a:pt x="6651592" y="2530740"/>
                  <a:pt x="6651592" y="2530740"/>
                </a:cubicBezTo>
                <a:cubicBezTo>
                  <a:pt x="6650621" y="2530341"/>
                  <a:pt x="6649650" y="2529943"/>
                  <a:pt x="6649650" y="2529943"/>
                </a:cubicBezTo>
                <a:close/>
                <a:moveTo>
                  <a:pt x="11319642" y="2528870"/>
                </a:moveTo>
                <a:cubicBezTo>
                  <a:pt x="11318670" y="2528473"/>
                  <a:pt x="11316234" y="2529653"/>
                  <a:pt x="11314768" y="2531233"/>
                </a:cubicBezTo>
                <a:cubicBezTo>
                  <a:pt x="11314035" y="2532024"/>
                  <a:pt x="11313912" y="2532518"/>
                  <a:pt x="11313909" y="2533062"/>
                </a:cubicBezTo>
                <a:cubicBezTo>
                  <a:pt x="11313907" y="2533606"/>
                  <a:pt x="11314026" y="2534200"/>
                  <a:pt x="11313779" y="2535189"/>
                </a:cubicBezTo>
                <a:cubicBezTo>
                  <a:pt x="11314751" y="2535587"/>
                  <a:pt x="11315722" y="2535985"/>
                  <a:pt x="11317188" y="2534406"/>
                </a:cubicBezTo>
                <a:cubicBezTo>
                  <a:pt x="11318159" y="2534804"/>
                  <a:pt x="11319624" y="2533225"/>
                  <a:pt x="11320596" y="2533623"/>
                </a:cubicBezTo>
                <a:cubicBezTo>
                  <a:pt x="11321567" y="2534020"/>
                  <a:pt x="11322062" y="2532043"/>
                  <a:pt x="11322062" y="2532043"/>
                </a:cubicBezTo>
                <a:cubicBezTo>
                  <a:pt x="11322557" y="2530066"/>
                  <a:pt x="11322557" y="2530066"/>
                  <a:pt x="11322557" y="2530066"/>
                </a:cubicBezTo>
                <a:cubicBezTo>
                  <a:pt x="11321585" y="2529667"/>
                  <a:pt x="11321108" y="2527291"/>
                  <a:pt x="11319642" y="2528870"/>
                </a:cubicBezTo>
                <a:close/>
                <a:moveTo>
                  <a:pt x="6609418" y="2528870"/>
                </a:moveTo>
                <a:cubicBezTo>
                  <a:pt x="6608447" y="2528473"/>
                  <a:pt x="6606010" y="2529653"/>
                  <a:pt x="6604544" y="2531233"/>
                </a:cubicBezTo>
                <a:cubicBezTo>
                  <a:pt x="6603812" y="2532024"/>
                  <a:pt x="6603687" y="2532518"/>
                  <a:pt x="6603685" y="2533062"/>
                </a:cubicBezTo>
                <a:cubicBezTo>
                  <a:pt x="6603682" y="2533606"/>
                  <a:pt x="6603803" y="2534200"/>
                  <a:pt x="6603555" y="2535189"/>
                </a:cubicBezTo>
                <a:cubicBezTo>
                  <a:pt x="6604527" y="2535587"/>
                  <a:pt x="6605498" y="2535985"/>
                  <a:pt x="6606964" y="2534406"/>
                </a:cubicBezTo>
                <a:cubicBezTo>
                  <a:pt x="6607936" y="2534804"/>
                  <a:pt x="6609399" y="2533225"/>
                  <a:pt x="6610371" y="2533623"/>
                </a:cubicBezTo>
                <a:cubicBezTo>
                  <a:pt x="6611343" y="2534020"/>
                  <a:pt x="6611839" y="2532043"/>
                  <a:pt x="6611839" y="2532043"/>
                </a:cubicBezTo>
                <a:cubicBezTo>
                  <a:pt x="6612333" y="2530066"/>
                  <a:pt x="6612333" y="2530066"/>
                  <a:pt x="6612333" y="2530066"/>
                </a:cubicBezTo>
                <a:cubicBezTo>
                  <a:pt x="6611361" y="2529667"/>
                  <a:pt x="6610884" y="2527291"/>
                  <a:pt x="6609418" y="2528870"/>
                </a:cubicBezTo>
                <a:close/>
                <a:moveTo>
                  <a:pt x="10789879" y="2528351"/>
                </a:moveTo>
                <a:cubicBezTo>
                  <a:pt x="10789408" y="2530234"/>
                  <a:pt x="10788938" y="2532118"/>
                  <a:pt x="10788467" y="2534001"/>
                </a:cubicBezTo>
                <a:cubicBezTo>
                  <a:pt x="10789408" y="2534388"/>
                  <a:pt x="10790350" y="2534774"/>
                  <a:pt x="10791292" y="2535160"/>
                </a:cubicBezTo>
                <a:cubicBezTo>
                  <a:pt x="10791763" y="2533276"/>
                  <a:pt x="10792234" y="2531392"/>
                  <a:pt x="10792705" y="2529510"/>
                </a:cubicBezTo>
                <a:cubicBezTo>
                  <a:pt x="10791763" y="2529124"/>
                  <a:pt x="10790821" y="2528737"/>
                  <a:pt x="10789879" y="2528351"/>
                </a:cubicBezTo>
                <a:close/>
                <a:moveTo>
                  <a:pt x="6079654" y="2528351"/>
                </a:moveTo>
                <a:cubicBezTo>
                  <a:pt x="6079185" y="2530234"/>
                  <a:pt x="6078714" y="2532118"/>
                  <a:pt x="6078244" y="2534001"/>
                </a:cubicBezTo>
                <a:cubicBezTo>
                  <a:pt x="6079185" y="2534388"/>
                  <a:pt x="6080126" y="2534774"/>
                  <a:pt x="6081069" y="2535160"/>
                </a:cubicBezTo>
                <a:cubicBezTo>
                  <a:pt x="6081539" y="2533276"/>
                  <a:pt x="6082011" y="2531392"/>
                  <a:pt x="6082481" y="2529510"/>
                </a:cubicBezTo>
                <a:cubicBezTo>
                  <a:pt x="6081539" y="2529124"/>
                  <a:pt x="6080597" y="2528737"/>
                  <a:pt x="6079654" y="2528351"/>
                </a:cubicBezTo>
                <a:close/>
                <a:moveTo>
                  <a:pt x="8409055" y="2528218"/>
                </a:moveTo>
                <a:lnTo>
                  <a:pt x="8411832" y="2529074"/>
                </a:lnTo>
                <a:cubicBezTo>
                  <a:pt x="8412581" y="2534264"/>
                  <a:pt x="8412581" y="2534264"/>
                  <a:pt x="8413327" y="2539452"/>
                </a:cubicBezTo>
                <a:cubicBezTo>
                  <a:pt x="8409419" y="2543118"/>
                  <a:pt x="8407277" y="2543652"/>
                  <a:pt x="8406113" y="2543272"/>
                </a:cubicBezTo>
                <a:cubicBezTo>
                  <a:pt x="8404948" y="2542890"/>
                  <a:pt x="8404763" y="2541593"/>
                  <a:pt x="8404763" y="2541593"/>
                </a:cubicBezTo>
                <a:lnTo>
                  <a:pt x="8403611" y="2542796"/>
                </a:lnTo>
                <a:lnTo>
                  <a:pt x="8403564" y="2536463"/>
                </a:lnTo>
                <a:cubicBezTo>
                  <a:pt x="8410077" y="2538289"/>
                  <a:pt x="8408009" y="2534169"/>
                  <a:pt x="8412267" y="2538194"/>
                </a:cubicBezTo>
                <a:close/>
                <a:moveTo>
                  <a:pt x="3698832" y="2528218"/>
                </a:moveTo>
                <a:lnTo>
                  <a:pt x="3701609" y="2529074"/>
                </a:lnTo>
                <a:cubicBezTo>
                  <a:pt x="3702357" y="2534264"/>
                  <a:pt x="3702357" y="2534264"/>
                  <a:pt x="3703103" y="2539452"/>
                </a:cubicBezTo>
                <a:cubicBezTo>
                  <a:pt x="3699195" y="2543118"/>
                  <a:pt x="3697053" y="2543652"/>
                  <a:pt x="3695890" y="2543272"/>
                </a:cubicBezTo>
                <a:cubicBezTo>
                  <a:pt x="3694725" y="2542890"/>
                  <a:pt x="3694539" y="2541593"/>
                  <a:pt x="3694539" y="2541593"/>
                </a:cubicBezTo>
                <a:lnTo>
                  <a:pt x="3693388" y="2542796"/>
                </a:lnTo>
                <a:lnTo>
                  <a:pt x="3693341" y="2536463"/>
                </a:lnTo>
                <a:cubicBezTo>
                  <a:pt x="3699853" y="2538289"/>
                  <a:pt x="3697785" y="2534169"/>
                  <a:pt x="3702044" y="2538194"/>
                </a:cubicBezTo>
                <a:close/>
                <a:moveTo>
                  <a:pt x="9957539" y="2524136"/>
                </a:moveTo>
                <a:cubicBezTo>
                  <a:pt x="9949170" y="2526424"/>
                  <a:pt x="9940799" y="2528713"/>
                  <a:pt x="9932429" y="2531001"/>
                </a:cubicBezTo>
                <a:cubicBezTo>
                  <a:pt x="9934473" y="2531809"/>
                  <a:pt x="9937570" y="2532160"/>
                  <a:pt x="9940940" y="2532135"/>
                </a:cubicBezTo>
                <a:cubicBezTo>
                  <a:pt x="9951045" y="2532065"/>
                  <a:pt x="9963600" y="2528632"/>
                  <a:pt x="9957539" y="2524136"/>
                </a:cubicBezTo>
                <a:close/>
                <a:moveTo>
                  <a:pt x="5247315" y="2524136"/>
                </a:moveTo>
                <a:cubicBezTo>
                  <a:pt x="5238946" y="2526424"/>
                  <a:pt x="5230576" y="2528713"/>
                  <a:pt x="5222205" y="2531001"/>
                </a:cubicBezTo>
                <a:cubicBezTo>
                  <a:pt x="5224249" y="2531809"/>
                  <a:pt x="5227347" y="2532160"/>
                  <a:pt x="5230716" y="2532135"/>
                </a:cubicBezTo>
                <a:cubicBezTo>
                  <a:pt x="5240822" y="2532065"/>
                  <a:pt x="5253376" y="2528632"/>
                  <a:pt x="5247315" y="2524136"/>
                </a:cubicBezTo>
                <a:close/>
                <a:moveTo>
                  <a:pt x="10110612" y="2521823"/>
                </a:moveTo>
                <a:cubicBezTo>
                  <a:pt x="10101585" y="2521307"/>
                  <a:pt x="10101585" y="2521307"/>
                  <a:pt x="10101515" y="2523316"/>
                </a:cubicBezTo>
                <a:cubicBezTo>
                  <a:pt x="10101515" y="2523316"/>
                  <a:pt x="10106027" y="2523573"/>
                  <a:pt x="10109421" y="2523516"/>
                </a:cubicBezTo>
                <a:cubicBezTo>
                  <a:pt x="10112816" y="2523458"/>
                  <a:pt x="10115089" y="2523085"/>
                  <a:pt x="10110612" y="2521823"/>
                </a:cubicBezTo>
                <a:close/>
                <a:moveTo>
                  <a:pt x="5400388" y="2521823"/>
                </a:moveTo>
                <a:cubicBezTo>
                  <a:pt x="5391361" y="2521307"/>
                  <a:pt x="5391361" y="2521307"/>
                  <a:pt x="5391292" y="2523316"/>
                </a:cubicBezTo>
                <a:cubicBezTo>
                  <a:pt x="5391292" y="2523316"/>
                  <a:pt x="5395804" y="2523573"/>
                  <a:pt x="5399198" y="2523516"/>
                </a:cubicBezTo>
                <a:cubicBezTo>
                  <a:pt x="5402592" y="2523458"/>
                  <a:pt x="5404866" y="2523085"/>
                  <a:pt x="5400388" y="2521823"/>
                </a:cubicBezTo>
                <a:close/>
                <a:moveTo>
                  <a:pt x="9661459" y="2521087"/>
                </a:moveTo>
                <a:cubicBezTo>
                  <a:pt x="9661459" y="2521087"/>
                  <a:pt x="9661361" y="2523899"/>
                  <a:pt x="9661263" y="2526710"/>
                </a:cubicBezTo>
                <a:cubicBezTo>
                  <a:pt x="9663471" y="2528246"/>
                  <a:pt x="9665703" y="2529077"/>
                  <a:pt x="9667670" y="2529410"/>
                </a:cubicBezTo>
                <a:cubicBezTo>
                  <a:pt x="9669636" y="2529742"/>
                  <a:pt x="9671338" y="2529575"/>
                  <a:pt x="9672485" y="2529113"/>
                </a:cubicBezTo>
                <a:cubicBezTo>
                  <a:pt x="9674778" y="2528188"/>
                  <a:pt x="9674852" y="2526079"/>
                  <a:pt x="9670388" y="2524415"/>
                </a:cubicBezTo>
                <a:cubicBezTo>
                  <a:pt x="9670485" y="2521603"/>
                  <a:pt x="9670485" y="2521603"/>
                  <a:pt x="9670485" y="2521603"/>
                </a:cubicBezTo>
                <a:cubicBezTo>
                  <a:pt x="9670485" y="2521603"/>
                  <a:pt x="9661459" y="2521087"/>
                  <a:pt x="9661459" y="2521087"/>
                </a:cubicBezTo>
                <a:close/>
                <a:moveTo>
                  <a:pt x="4951235" y="2521087"/>
                </a:moveTo>
                <a:cubicBezTo>
                  <a:pt x="4951235" y="2521087"/>
                  <a:pt x="4951138" y="2523899"/>
                  <a:pt x="4951040" y="2526710"/>
                </a:cubicBezTo>
                <a:cubicBezTo>
                  <a:pt x="4953248" y="2528246"/>
                  <a:pt x="4955480" y="2529077"/>
                  <a:pt x="4957447" y="2529410"/>
                </a:cubicBezTo>
                <a:cubicBezTo>
                  <a:pt x="4959413" y="2529742"/>
                  <a:pt x="4961114" y="2529575"/>
                  <a:pt x="4962261" y="2529113"/>
                </a:cubicBezTo>
                <a:cubicBezTo>
                  <a:pt x="4964555" y="2528188"/>
                  <a:pt x="4964629" y="2526079"/>
                  <a:pt x="4960164" y="2524415"/>
                </a:cubicBezTo>
                <a:cubicBezTo>
                  <a:pt x="4960262" y="2521603"/>
                  <a:pt x="4960262" y="2521603"/>
                  <a:pt x="4960262" y="2521603"/>
                </a:cubicBezTo>
                <a:cubicBezTo>
                  <a:pt x="4960262" y="2521603"/>
                  <a:pt x="4951235" y="2521087"/>
                  <a:pt x="4951235" y="2521087"/>
                </a:cubicBezTo>
                <a:close/>
                <a:moveTo>
                  <a:pt x="7314305" y="2520796"/>
                </a:moveTo>
                <a:cubicBezTo>
                  <a:pt x="7314762" y="2525515"/>
                  <a:pt x="7315218" y="2530235"/>
                  <a:pt x="7315218" y="2530235"/>
                </a:cubicBezTo>
                <a:cubicBezTo>
                  <a:pt x="7315446" y="2532594"/>
                  <a:pt x="7317822" y="2533335"/>
                  <a:pt x="7320082" y="2532897"/>
                </a:cubicBezTo>
                <a:cubicBezTo>
                  <a:pt x="7322343" y="2532459"/>
                  <a:pt x="7324492" y="2530839"/>
                  <a:pt x="7324263" y="2528480"/>
                </a:cubicBezTo>
                <a:cubicBezTo>
                  <a:pt x="7324263" y="2528480"/>
                  <a:pt x="7324263" y="2528480"/>
                  <a:pt x="7323806" y="2523761"/>
                </a:cubicBezTo>
                <a:cubicBezTo>
                  <a:pt x="7323806" y="2523761"/>
                  <a:pt x="7323351" y="2519042"/>
                  <a:pt x="7314305" y="2520796"/>
                </a:cubicBezTo>
                <a:close/>
                <a:moveTo>
                  <a:pt x="2604080" y="2520796"/>
                </a:moveTo>
                <a:cubicBezTo>
                  <a:pt x="2604538" y="2525515"/>
                  <a:pt x="2604994" y="2530235"/>
                  <a:pt x="2604994" y="2530235"/>
                </a:cubicBezTo>
                <a:cubicBezTo>
                  <a:pt x="2605222" y="2532594"/>
                  <a:pt x="2607598" y="2533335"/>
                  <a:pt x="2609859" y="2532897"/>
                </a:cubicBezTo>
                <a:cubicBezTo>
                  <a:pt x="2612120" y="2532459"/>
                  <a:pt x="2614268" y="2530839"/>
                  <a:pt x="2614039" y="2528480"/>
                </a:cubicBezTo>
                <a:cubicBezTo>
                  <a:pt x="2614039" y="2528480"/>
                  <a:pt x="2614039" y="2528480"/>
                  <a:pt x="2613582" y="2523761"/>
                </a:cubicBezTo>
                <a:cubicBezTo>
                  <a:pt x="2613582" y="2523761"/>
                  <a:pt x="2613127" y="2519042"/>
                  <a:pt x="2604080" y="2520796"/>
                </a:cubicBezTo>
                <a:close/>
                <a:moveTo>
                  <a:pt x="9637419" y="2518907"/>
                </a:moveTo>
                <a:cubicBezTo>
                  <a:pt x="9628393" y="2518391"/>
                  <a:pt x="9619262" y="2520887"/>
                  <a:pt x="9619157" y="2523900"/>
                </a:cubicBezTo>
                <a:cubicBezTo>
                  <a:pt x="9623670" y="2524157"/>
                  <a:pt x="9627061" y="2524163"/>
                  <a:pt x="9629611" y="2523979"/>
                </a:cubicBezTo>
                <a:cubicBezTo>
                  <a:pt x="9637262" y="2523425"/>
                  <a:pt x="9637340" y="2521167"/>
                  <a:pt x="9637419" y="2518907"/>
                </a:cubicBezTo>
                <a:close/>
                <a:moveTo>
                  <a:pt x="4927195" y="2518907"/>
                </a:moveTo>
                <a:cubicBezTo>
                  <a:pt x="4918170" y="2518391"/>
                  <a:pt x="4909038" y="2520887"/>
                  <a:pt x="4908933" y="2523900"/>
                </a:cubicBezTo>
                <a:cubicBezTo>
                  <a:pt x="4913447" y="2524157"/>
                  <a:pt x="4916837" y="2524163"/>
                  <a:pt x="4919388" y="2523979"/>
                </a:cubicBezTo>
                <a:cubicBezTo>
                  <a:pt x="4927038" y="2523425"/>
                  <a:pt x="4927116" y="2521167"/>
                  <a:pt x="4927195" y="2518907"/>
                </a:cubicBezTo>
                <a:close/>
                <a:moveTo>
                  <a:pt x="8754968" y="2517921"/>
                </a:moveTo>
                <a:cubicBezTo>
                  <a:pt x="8747337" y="2519828"/>
                  <a:pt x="8739706" y="2521734"/>
                  <a:pt x="8748149" y="2525459"/>
                </a:cubicBezTo>
                <a:cubicBezTo>
                  <a:pt x="8748149" y="2525459"/>
                  <a:pt x="8755781" y="2523551"/>
                  <a:pt x="8755781" y="2523551"/>
                </a:cubicBezTo>
                <a:cubicBezTo>
                  <a:pt x="8755781" y="2523551"/>
                  <a:pt x="8755781" y="2523551"/>
                  <a:pt x="8754968" y="2517921"/>
                </a:cubicBezTo>
                <a:close/>
                <a:moveTo>
                  <a:pt x="4044744" y="2517921"/>
                </a:moveTo>
                <a:cubicBezTo>
                  <a:pt x="4037113" y="2519828"/>
                  <a:pt x="4029483" y="2521734"/>
                  <a:pt x="4037925" y="2525459"/>
                </a:cubicBezTo>
                <a:cubicBezTo>
                  <a:pt x="4037925" y="2525459"/>
                  <a:pt x="4045557" y="2523551"/>
                  <a:pt x="4045557" y="2523551"/>
                </a:cubicBezTo>
                <a:cubicBezTo>
                  <a:pt x="4045557" y="2523551"/>
                  <a:pt x="4045557" y="2523551"/>
                  <a:pt x="4044744" y="2517921"/>
                </a:cubicBezTo>
                <a:close/>
                <a:moveTo>
                  <a:pt x="11305566" y="2516248"/>
                </a:moveTo>
                <a:cubicBezTo>
                  <a:pt x="11304109" y="2522076"/>
                  <a:pt x="11298856" y="2522064"/>
                  <a:pt x="11298352" y="2528280"/>
                </a:cubicBezTo>
                <a:cubicBezTo>
                  <a:pt x="11299184" y="2529157"/>
                  <a:pt x="11299810" y="2529280"/>
                  <a:pt x="11300327" y="2529057"/>
                </a:cubicBezTo>
                <a:cubicBezTo>
                  <a:pt x="11301875" y="2528387"/>
                  <a:pt x="11302427" y="2524598"/>
                  <a:pt x="11304561" y="2528684"/>
                </a:cubicBezTo>
                <a:cubicBezTo>
                  <a:pt x="11305045" y="2526741"/>
                  <a:pt x="11307438" y="2525581"/>
                  <a:pt x="11309364" y="2522088"/>
                </a:cubicBezTo>
                <a:cubicBezTo>
                  <a:pt x="11306502" y="2520915"/>
                  <a:pt x="11306988" y="2518973"/>
                  <a:pt x="11305566" y="2516248"/>
                </a:cubicBezTo>
                <a:close/>
                <a:moveTo>
                  <a:pt x="6595341" y="2516248"/>
                </a:moveTo>
                <a:cubicBezTo>
                  <a:pt x="6593886" y="2522076"/>
                  <a:pt x="6588632" y="2522064"/>
                  <a:pt x="6588128" y="2528280"/>
                </a:cubicBezTo>
                <a:cubicBezTo>
                  <a:pt x="6588960" y="2529157"/>
                  <a:pt x="6589587" y="2529280"/>
                  <a:pt x="6590104" y="2529057"/>
                </a:cubicBezTo>
                <a:cubicBezTo>
                  <a:pt x="6591650" y="2528387"/>
                  <a:pt x="6592204" y="2524598"/>
                  <a:pt x="6594337" y="2528684"/>
                </a:cubicBezTo>
                <a:cubicBezTo>
                  <a:pt x="6594822" y="2526741"/>
                  <a:pt x="6597214" y="2525581"/>
                  <a:pt x="6599140" y="2522088"/>
                </a:cubicBezTo>
                <a:cubicBezTo>
                  <a:pt x="6596278" y="2520915"/>
                  <a:pt x="6596765" y="2518973"/>
                  <a:pt x="6595341" y="2516248"/>
                </a:cubicBezTo>
                <a:close/>
                <a:moveTo>
                  <a:pt x="362553" y="2513806"/>
                </a:moveTo>
                <a:cubicBezTo>
                  <a:pt x="363830" y="2517608"/>
                  <a:pt x="363830" y="2517608"/>
                  <a:pt x="363830" y="2517608"/>
                </a:cubicBezTo>
                <a:cubicBezTo>
                  <a:pt x="363830" y="2517608"/>
                  <a:pt x="364149" y="2518560"/>
                  <a:pt x="365839" y="2519098"/>
                </a:cubicBezTo>
                <a:cubicBezTo>
                  <a:pt x="367529" y="2519636"/>
                  <a:pt x="370590" y="2519763"/>
                  <a:pt x="376070" y="2518117"/>
                </a:cubicBezTo>
                <a:cubicBezTo>
                  <a:pt x="374794" y="2514313"/>
                  <a:pt x="374794" y="2514313"/>
                  <a:pt x="374794" y="2514313"/>
                </a:cubicBezTo>
                <a:cubicBezTo>
                  <a:pt x="374794" y="2514313"/>
                  <a:pt x="362553" y="2513806"/>
                  <a:pt x="362553" y="2513806"/>
                </a:cubicBezTo>
                <a:close/>
                <a:moveTo>
                  <a:pt x="11364286" y="2512285"/>
                </a:moveTo>
                <a:cubicBezTo>
                  <a:pt x="11361802" y="2517941"/>
                  <a:pt x="11358383" y="2518764"/>
                  <a:pt x="11356404" y="2522402"/>
                </a:cubicBezTo>
                <a:cubicBezTo>
                  <a:pt x="11357492" y="2523404"/>
                  <a:pt x="11358647" y="2523601"/>
                  <a:pt x="11359739" y="2523249"/>
                </a:cubicBezTo>
                <a:cubicBezTo>
                  <a:pt x="11363015" y="2522192"/>
                  <a:pt x="11365715" y="2516208"/>
                  <a:pt x="11364286" y="2512285"/>
                </a:cubicBezTo>
                <a:close/>
                <a:moveTo>
                  <a:pt x="6654062" y="2512285"/>
                </a:moveTo>
                <a:cubicBezTo>
                  <a:pt x="6651579" y="2517941"/>
                  <a:pt x="6648160" y="2518764"/>
                  <a:pt x="6646180" y="2522402"/>
                </a:cubicBezTo>
                <a:cubicBezTo>
                  <a:pt x="6647268" y="2523404"/>
                  <a:pt x="6648422" y="2523601"/>
                  <a:pt x="6649515" y="2523249"/>
                </a:cubicBezTo>
                <a:cubicBezTo>
                  <a:pt x="6652791" y="2522192"/>
                  <a:pt x="6655492" y="2516208"/>
                  <a:pt x="6654062" y="2512285"/>
                </a:cubicBezTo>
                <a:close/>
                <a:moveTo>
                  <a:pt x="9687852" y="2511370"/>
                </a:moveTo>
                <a:cubicBezTo>
                  <a:pt x="9687852" y="2511370"/>
                  <a:pt x="9687852" y="2511370"/>
                  <a:pt x="9687755" y="2514144"/>
                </a:cubicBezTo>
                <a:lnTo>
                  <a:pt x="9686350" y="2514064"/>
                </a:lnTo>
                <a:close/>
                <a:moveTo>
                  <a:pt x="4977628" y="2511370"/>
                </a:moveTo>
                <a:cubicBezTo>
                  <a:pt x="4977628" y="2511370"/>
                  <a:pt x="4977628" y="2511370"/>
                  <a:pt x="4977532" y="2514144"/>
                </a:cubicBezTo>
                <a:lnTo>
                  <a:pt x="4976126" y="2514064"/>
                </a:lnTo>
                <a:close/>
                <a:moveTo>
                  <a:pt x="9975338" y="2510793"/>
                </a:moveTo>
                <a:cubicBezTo>
                  <a:pt x="9975052" y="2519009"/>
                  <a:pt x="9999778" y="2523168"/>
                  <a:pt x="9982944" y="2530436"/>
                </a:cubicBezTo>
                <a:cubicBezTo>
                  <a:pt x="9982944" y="2530436"/>
                  <a:pt x="9991217" y="2530910"/>
                  <a:pt x="9982849" y="2533176"/>
                </a:cubicBezTo>
                <a:cubicBezTo>
                  <a:pt x="9982849" y="2533176"/>
                  <a:pt x="9974574" y="2532702"/>
                  <a:pt x="9974479" y="2535440"/>
                </a:cubicBezTo>
                <a:cubicBezTo>
                  <a:pt x="9982658" y="2538652"/>
                  <a:pt x="9999299" y="2536860"/>
                  <a:pt x="10007479" y="2540073"/>
                </a:cubicBezTo>
                <a:cubicBezTo>
                  <a:pt x="9999395" y="2534123"/>
                  <a:pt x="10007670" y="2534595"/>
                  <a:pt x="10015942" y="2535068"/>
                </a:cubicBezTo>
                <a:cubicBezTo>
                  <a:pt x="10016038" y="2532329"/>
                  <a:pt x="10016133" y="2529591"/>
                  <a:pt x="10024503" y="2527325"/>
                </a:cubicBezTo>
                <a:cubicBezTo>
                  <a:pt x="10024407" y="2530065"/>
                  <a:pt x="10024407" y="2530065"/>
                  <a:pt x="10024313" y="2532803"/>
                </a:cubicBezTo>
                <a:cubicBezTo>
                  <a:pt x="10024217" y="2535541"/>
                  <a:pt x="10016038" y="2532329"/>
                  <a:pt x="10015846" y="2537806"/>
                </a:cubicBezTo>
                <a:cubicBezTo>
                  <a:pt x="10032395" y="2538753"/>
                  <a:pt x="10032492" y="2536015"/>
                  <a:pt x="10040763" y="2536488"/>
                </a:cubicBezTo>
                <a:cubicBezTo>
                  <a:pt x="10040859" y="2533749"/>
                  <a:pt x="10032682" y="2530538"/>
                  <a:pt x="10041051" y="2528272"/>
                </a:cubicBezTo>
                <a:cubicBezTo>
                  <a:pt x="10032778" y="2527799"/>
                  <a:pt x="10032873" y="2525061"/>
                  <a:pt x="10024790" y="2519110"/>
                </a:cubicBezTo>
                <a:cubicBezTo>
                  <a:pt x="10016419" y="2521376"/>
                  <a:pt x="10016324" y="2524114"/>
                  <a:pt x="9999681" y="2525905"/>
                </a:cubicBezTo>
                <a:cubicBezTo>
                  <a:pt x="9999778" y="2523168"/>
                  <a:pt x="10008147" y="2520902"/>
                  <a:pt x="9999873" y="2520429"/>
                </a:cubicBezTo>
                <a:cubicBezTo>
                  <a:pt x="10000063" y="2514952"/>
                  <a:pt x="9991981" y="2509001"/>
                  <a:pt x="9975338" y="2510793"/>
                </a:cubicBezTo>
                <a:close/>
                <a:moveTo>
                  <a:pt x="5265115" y="2510793"/>
                </a:moveTo>
                <a:cubicBezTo>
                  <a:pt x="5264828" y="2519009"/>
                  <a:pt x="5289554" y="2523168"/>
                  <a:pt x="5272721" y="2530436"/>
                </a:cubicBezTo>
                <a:cubicBezTo>
                  <a:pt x="5272721" y="2530436"/>
                  <a:pt x="5280993" y="2530910"/>
                  <a:pt x="5272625" y="2533176"/>
                </a:cubicBezTo>
                <a:cubicBezTo>
                  <a:pt x="5272625" y="2533176"/>
                  <a:pt x="5264350" y="2532702"/>
                  <a:pt x="5264255" y="2535440"/>
                </a:cubicBezTo>
                <a:cubicBezTo>
                  <a:pt x="5272435" y="2538652"/>
                  <a:pt x="5289076" y="2536860"/>
                  <a:pt x="5297255" y="2540073"/>
                </a:cubicBezTo>
                <a:cubicBezTo>
                  <a:pt x="5289172" y="2534123"/>
                  <a:pt x="5297447" y="2534595"/>
                  <a:pt x="5305719" y="2535068"/>
                </a:cubicBezTo>
                <a:cubicBezTo>
                  <a:pt x="5305814" y="2532329"/>
                  <a:pt x="5305910" y="2529591"/>
                  <a:pt x="5314279" y="2527325"/>
                </a:cubicBezTo>
                <a:cubicBezTo>
                  <a:pt x="5314184" y="2530065"/>
                  <a:pt x="5314184" y="2530065"/>
                  <a:pt x="5314089" y="2532803"/>
                </a:cubicBezTo>
                <a:cubicBezTo>
                  <a:pt x="5313993" y="2535541"/>
                  <a:pt x="5305814" y="2532329"/>
                  <a:pt x="5305623" y="2537806"/>
                </a:cubicBezTo>
                <a:cubicBezTo>
                  <a:pt x="5322171" y="2538753"/>
                  <a:pt x="5322268" y="2536015"/>
                  <a:pt x="5330540" y="2536488"/>
                </a:cubicBezTo>
                <a:cubicBezTo>
                  <a:pt x="5330636" y="2533749"/>
                  <a:pt x="5322458" y="2530538"/>
                  <a:pt x="5330827" y="2528272"/>
                </a:cubicBezTo>
                <a:cubicBezTo>
                  <a:pt x="5322554" y="2527799"/>
                  <a:pt x="5322650" y="2525061"/>
                  <a:pt x="5314566" y="2519110"/>
                </a:cubicBezTo>
                <a:cubicBezTo>
                  <a:pt x="5306196" y="2521376"/>
                  <a:pt x="5306101" y="2524114"/>
                  <a:pt x="5289458" y="2525905"/>
                </a:cubicBezTo>
                <a:cubicBezTo>
                  <a:pt x="5289554" y="2523168"/>
                  <a:pt x="5297924" y="2520902"/>
                  <a:pt x="5289649" y="2520429"/>
                </a:cubicBezTo>
                <a:cubicBezTo>
                  <a:pt x="5289839" y="2514952"/>
                  <a:pt x="5281757" y="2509001"/>
                  <a:pt x="5265115" y="2510793"/>
                </a:cubicBezTo>
                <a:close/>
                <a:moveTo>
                  <a:pt x="9577423" y="2510445"/>
                </a:moveTo>
                <a:cubicBezTo>
                  <a:pt x="9577423" y="2510445"/>
                  <a:pt x="9568397" y="2509928"/>
                  <a:pt x="9568309" y="2512439"/>
                </a:cubicBezTo>
                <a:cubicBezTo>
                  <a:pt x="9568309" y="2512439"/>
                  <a:pt x="9568309" y="2512439"/>
                  <a:pt x="9568222" y="2514949"/>
                </a:cubicBezTo>
                <a:cubicBezTo>
                  <a:pt x="9568222" y="2514949"/>
                  <a:pt x="9577249" y="2515465"/>
                  <a:pt x="9586273" y="2515982"/>
                </a:cubicBezTo>
                <a:cubicBezTo>
                  <a:pt x="9586361" y="2513471"/>
                  <a:pt x="9577337" y="2512955"/>
                  <a:pt x="9577423" y="2510445"/>
                </a:cubicBezTo>
                <a:close/>
                <a:moveTo>
                  <a:pt x="4867200" y="2510445"/>
                </a:moveTo>
                <a:cubicBezTo>
                  <a:pt x="4867200" y="2510445"/>
                  <a:pt x="4858173" y="2509928"/>
                  <a:pt x="4858085" y="2512439"/>
                </a:cubicBezTo>
                <a:cubicBezTo>
                  <a:pt x="4858085" y="2512439"/>
                  <a:pt x="4858085" y="2512439"/>
                  <a:pt x="4857999" y="2514949"/>
                </a:cubicBezTo>
                <a:cubicBezTo>
                  <a:pt x="4857999" y="2514949"/>
                  <a:pt x="4867025" y="2515465"/>
                  <a:pt x="4876050" y="2515982"/>
                </a:cubicBezTo>
                <a:cubicBezTo>
                  <a:pt x="4876137" y="2513471"/>
                  <a:pt x="4867113" y="2512955"/>
                  <a:pt x="4867200" y="2510445"/>
                </a:cubicBezTo>
                <a:close/>
                <a:moveTo>
                  <a:pt x="1316584" y="2508740"/>
                </a:moveTo>
                <a:cubicBezTo>
                  <a:pt x="1307446" y="2511487"/>
                  <a:pt x="1307446" y="2511487"/>
                  <a:pt x="1308683" y="2515174"/>
                </a:cubicBezTo>
                <a:cubicBezTo>
                  <a:pt x="1308683" y="2515174"/>
                  <a:pt x="1319062" y="2516116"/>
                  <a:pt x="1319062" y="2516116"/>
                </a:cubicBezTo>
                <a:cubicBezTo>
                  <a:pt x="1320300" y="2519803"/>
                  <a:pt x="1320300" y="2519803"/>
                  <a:pt x="1320300" y="2519803"/>
                </a:cubicBezTo>
                <a:cubicBezTo>
                  <a:pt x="1329436" y="2517057"/>
                  <a:pt x="1329436" y="2517057"/>
                  <a:pt x="1329436" y="2517057"/>
                </a:cubicBezTo>
                <a:cubicBezTo>
                  <a:pt x="1329436" y="2517057"/>
                  <a:pt x="1326958" y="2509682"/>
                  <a:pt x="1317822" y="2512428"/>
                </a:cubicBezTo>
                <a:cubicBezTo>
                  <a:pt x="1317822" y="2512428"/>
                  <a:pt x="1317822" y="2512428"/>
                  <a:pt x="1316584" y="2508740"/>
                </a:cubicBezTo>
                <a:close/>
                <a:moveTo>
                  <a:pt x="11326998" y="2507903"/>
                </a:moveTo>
                <a:cubicBezTo>
                  <a:pt x="11326036" y="2507508"/>
                  <a:pt x="11324585" y="2509061"/>
                  <a:pt x="11323135" y="2510615"/>
                </a:cubicBezTo>
                <a:cubicBezTo>
                  <a:pt x="11323611" y="2512958"/>
                  <a:pt x="11323611" y="2512958"/>
                  <a:pt x="11323124" y="2514907"/>
                </a:cubicBezTo>
                <a:cubicBezTo>
                  <a:pt x="11323124" y="2514907"/>
                  <a:pt x="11323600" y="2517250"/>
                  <a:pt x="11323600" y="2517250"/>
                </a:cubicBezTo>
                <a:cubicBezTo>
                  <a:pt x="11324563" y="2517644"/>
                  <a:pt x="11325050" y="2515697"/>
                  <a:pt x="11325050" y="2515697"/>
                </a:cubicBezTo>
                <a:cubicBezTo>
                  <a:pt x="11325537" y="2513748"/>
                  <a:pt x="11326025" y="2511800"/>
                  <a:pt x="11326025" y="2511800"/>
                </a:cubicBezTo>
                <a:cubicBezTo>
                  <a:pt x="11326025" y="2511800"/>
                  <a:pt x="11326512" y="2509852"/>
                  <a:pt x="11327475" y="2510246"/>
                </a:cubicBezTo>
                <a:cubicBezTo>
                  <a:pt x="11327475" y="2510246"/>
                  <a:pt x="11328438" y="2510641"/>
                  <a:pt x="11328438" y="2510641"/>
                </a:cubicBezTo>
                <a:cubicBezTo>
                  <a:pt x="11328915" y="2512984"/>
                  <a:pt x="11327940" y="2516880"/>
                  <a:pt x="11327453" y="2518830"/>
                </a:cubicBezTo>
                <a:cubicBezTo>
                  <a:pt x="11326479" y="2522726"/>
                  <a:pt x="11325506" y="2526623"/>
                  <a:pt x="11325982" y="2528967"/>
                </a:cubicBezTo>
                <a:cubicBezTo>
                  <a:pt x="11323081" y="2532074"/>
                  <a:pt x="11320657" y="2537524"/>
                  <a:pt x="11317279" y="2538288"/>
                </a:cubicBezTo>
                <a:cubicBezTo>
                  <a:pt x="11319206" y="2539078"/>
                  <a:pt x="11319682" y="2541421"/>
                  <a:pt x="11319196" y="2543369"/>
                </a:cubicBezTo>
                <a:cubicBezTo>
                  <a:pt x="11318231" y="2542975"/>
                  <a:pt x="11315342" y="2541790"/>
                  <a:pt x="11314855" y="2543738"/>
                </a:cubicBezTo>
                <a:cubicBezTo>
                  <a:pt x="11318697" y="2549610"/>
                  <a:pt x="11310471" y="2561274"/>
                  <a:pt x="11319618" y="2567172"/>
                </a:cubicBezTo>
                <a:cubicBezTo>
                  <a:pt x="11328309" y="2562142"/>
                  <a:pt x="11329305" y="2549661"/>
                  <a:pt x="11331242" y="2546160"/>
                </a:cubicBezTo>
                <a:cubicBezTo>
                  <a:pt x="11331242" y="2546160"/>
                  <a:pt x="11334133" y="2547343"/>
                  <a:pt x="11334133" y="2547343"/>
                </a:cubicBezTo>
                <a:cubicBezTo>
                  <a:pt x="11337997" y="2544632"/>
                  <a:pt x="11338018" y="2536048"/>
                  <a:pt x="11337065" y="2531362"/>
                </a:cubicBezTo>
                <a:cubicBezTo>
                  <a:pt x="11334144" y="2543052"/>
                  <a:pt x="11335625" y="2528624"/>
                  <a:pt x="11330788" y="2535233"/>
                </a:cubicBezTo>
                <a:cubicBezTo>
                  <a:pt x="11331275" y="2533284"/>
                  <a:pt x="11329348" y="2532494"/>
                  <a:pt x="11328871" y="2530150"/>
                </a:cubicBezTo>
                <a:cubicBezTo>
                  <a:pt x="11329835" y="2530546"/>
                  <a:pt x="11330798" y="2530941"/>
                  <a:pt x="11331285" y="2528992"/>
                </a:cubicBezTo>
                <a:cubicBezTo>
                  <a:pt x="11330322" y="2528598"/>
                  <a:pt x="11329359" y="2528203"/>
                  <a:pt x="11328396" y="2527808"/>
                </a:cubicBezTo>
                <a:cubicBezTo>
                  <a:pt x="11327909" y="2529756"/>
                  <a:pt x="11327909" y="2529756"/>
                  <a:pt x="11327909" y="2529756"/>
                </a:cubicBezTo>
                <a:cubicBezTo>
                  <a:pt x="11327919" y="2525464"/>
                  <a:pt x="11328406" y="2523516"/>
                  <a:pt x="11329379" y="2519619"/>
                </a:cubicBezTo>
                <a:cubicBezTo>
                  <a:pt x="11329867" y="2517671"/>
                  <a:pt x="11330841" y="2513773"/>
                  <a:pt x="11330852" y="2509482"/>
                </a:cubicBezTo>
                <a:cubicBezTo>
                  <a:pt x="11329888" y="2509087"/>
                  <a:pt x="11329888" y="2509087"/>
                  <a:pt x="11329888" y="2509087"/>
                </a:cubicBezTo>
                <a:cubicBezTo>
                  <a:pt x="11328926" y="2508691"/>
                  <a:pt x="11327962" y="2508297"/>
                  <a:pt x="11326998" y="2507903"/>
                </a:cubicBezTo>
                <a:close/>
                <a:moveTo>
                  <a:pt x="6616774" y="2507903"/>
                </a:moveTo>
                <a:cubicBezTo>
                  <a:pt x="6615812" y="2507508"/>
                  <a:pt x="6614361" y="2509061"/>
                  <a:pt x="6612909" y="2510615"/>
                </a:cubicBezTo>
                <a:cubicBezTo>
                  <a:pt x="6613386" y="2512958"/>
                  <a:pt x="6613386" y="2512958"/>
                  <a:pt x="6612899" y="2514907"/>
                </a:cubicBezTo>
                <a:cubicBezTo>
                  <a:pt x="6612899" y="2514907"/>
                  <a:pt x="6613376" y="2517250"/>
                  <a:pt x="6613376" y="2517250"/>
                </a:cubicBezTo>
                <a:cubicBezTo>
                  <a:pt x="6614338" y="2517644"/>
                  <a:pt x="6614826" y="2515697"/>
                  <a:pt x="6614826" y="2515697"/>
                </a:cubicBezTo>
                <a:cubicBezTo>
                  <a:pt x="6615314" y="2513748"/>
                  <a:pt x="6615801" y="2511800"/>
                  <a:pt x="6615801" y="2511800"/>
                </a:cubicBezTo>
                <a:cubicBezTo>
                  <a:pt x="6615801" y="2511800"/>
                  <a:pt x="6616288" y="2509852"/>
                  <a:pt x="6617250" y="2510246"/>
                </a:cubicBezTo>
                <a:cubicBezTo>
                  <a:pt x="6617250" y="2510246"/>
                  <a:pt x="6618215" y="2510641"/>
                  <a:pt x="6618215" y="2510641"/>
                </a:cubicBezTo>
                <a:cubicBezTo>
                  <a:pt x="6618691" y="2512984"/>
                  <a:pt x="6617717" y="2516880"/>
                  <a:pt x="6617229" y="2518830"/>
                </a:cubicBezTo>
                <a:cubicBezTo>
                  <a:pt x="6616255" y="2522726"/>
                  <a:pt x="6615282" y="2526623"/>
                  <a:pt x="6615758" y="2528967"/>
                </a:cubicBezTo>
                <a:cubicBezTo>
                  <a:pt x="6612858" y="2532074"/>
                  <a:pt x="6610432" y="2537524"/>
                  <a:pt x="6607055" y="2538288"/>
                </a:cubicBezTo>
                <a:cubicBezTo>
                  <a:pt x="6608982" y="2539078"/>
                  <a:pt x="6609459" y="2541421"/>
                  <a:pt x="6608971" y="2543369"/>
                </a:cubicBezTo>
                <a:cubicBezTo>
                  <a:pt x="6608008" y="2542975"/>
                  <a:pt x="6605119" y="2541790"/>
                  <a:pt x="6604631" y="2543738"/>
                </a:cubicBezTo>
                <a:cubicBezTo>
                  <a:pt x="6608473" y="2549610"/>
                  <a:pt x="6600248" y="2561274"/>
                  <a:pt x="6609394" y="2567172"/>
                </a:cubicBezTo>
                <a:cubicBezTo>
                  <a:pt x="6618086" y="2562142"/>
                  <a:pt x="6619082" y="2549661"/>
                  <a:pt x="6621018" y="2546160"/>
                </a:cubicBezTo>
                <a:cubicBezTo>
                  <a:pt x="6621018" y="2546160"/>
                  <a:pt x="6623909" y="2547343"/>
                  <a:pt x="6623909" y="2547343"/>
                </a:cubicBezTo>
                <a:cubicBezTo>
                  <a:pt x="6627773" y="2544632"/>
                  <a:pt x="6627795" y="2536048"/>
                  <a:pt x="6626842" y="2531362"/>
                </a:cubicBezTo>
                <a:cubicBezTo>
                  <a:pt x="6623920" y="2543052"/>
                  <a:pt x="6625402" y="2528624"/>
                  <a:pt x="6620564" y="2535233"/>
                </a:cubicBezTo>
                <a:cubicBezTo>
                  <a:pt x="6621052" y="2533284"/>
                  <a:pt x="6619123" y="2532494"/>
                  <a:pt x="6618648" y="2530150"/>
                </a:cubicBezTo>
                <a:cubicBezTo>
                  <a:pt x="6619612" y="2530546"/>
                  <a:pt x="6620574" y="2530941"/>
                  <a:pt x="6621062" y="2528992"/>
                </a:cubicBezTo>
                <a:cubicBezTo>
                  <a:pt x="6620098" y="2528598"/>
                  <a:pt x="6619135" y="2528203"/>
                  <a:pt x="6618172" y="2527808"/>
                </a:cubicBezTo>
                <a:cubicBezTo>
                  <a:pt x="6617684" y="2529756"/>
                  <a:pt x="6617684" y="2529756"/>
                  <a:pt x="6617684" y="2529756"/>
                </a:cubicBezTo>
                <a:cubicBezTo>
                  <a:pt x="6617694" y="2525464"/>
                  <a:pt x="6618182" y="2523516"/>
                  <a:pt x="6619155" y="2519619"/>
                </a:cubicBezTo>
                <a:cubicBezTo>
                  <a:pt x="6619642" y="2517671"/>
                  <a:pt x="6620618" y="2513773"/>
                  <a:pt x="6620629" y="2509482"/>
                </a:cubicBezTo>
                <a:cubicBezTo>
                  <a:pt x="6619665" y="2509087"/>
                  <a:pt x="6619665" y="2509087"/>
                  <a:pt x="6619665" y="2509087"/>
                </a:cubicBezTo>
                <a:cubicBezTo>
                  <a:pt x="6618702" y="2508691"/>
                  <a:pt x="6617738" y="2508297"/>
                  <a:pt x="6616774" y="2507903"/>
                </a:cubicBezTo>
                <a:close/>
                <a:moveTo>
                  <a:pt x="9628777" y="2507345"/>
                </a:moveTo>
                <a:cubicBezTo>
                  <a:pt x="9628777" y="2507345"/>
                  <a:pt x="9628672" y="2510357"/>
                  <a:pt x="9628672" y="2510357"/>
                </a:cubicBezTo>
                <a:cubicBezTo>
                  <a:pt x="9637699" y="2510873"/>
                  <a:pt x="9637699" y="2510873"/>
                  <a:pt x="9637699" y="2510873"/>
                </a:cubicBezTo>
                <a:cubicBezTo>
                  <a:pt x="9637699" y="2510873"/>
                  <a:pt x="9637804" y="2507861"/>
                  <a:pt x="9637804" y="2507861"/>
                </a:cubicBezTo>
                <a:cubicBezTo>
                  <a:pt x="9628777" y="2507345"/>
                  <a:pt x="9628777" y="2507345"/>
                  <a:pt x="9628777" y="2507345"/>
                </a:cubicBezTo>
                <a:close/>
                <a:moveTo>
                  <a:pt x="4918553" y="2507345"/>
                </a:moveTo>
                <a:cubicBezTo>
                  <a:pt x="4918553" y="2507345"/>
                  <a:pt x="4918449" y="2510357"/>
                  <a:pt x="4918449" y="2510357"/>
                </a:cubicBezTo>
                <a:cubicBezTo>
                  <a:pt x="4927475" y="2510873"/>
                  <a:pt x="4927475" y="2510873"/>
                  <a:pt x="4927475" y="2510873"/>
                </a:cubicBezTo>
                <a:cubicBezTo>
                  <a:pt x="4927475" y="2510873"/>
                  <a:pt x="4927581" y="2507861"/>
                  <a:pt x="4927581" y="2507861"/>
                </a:cubicBezTo>
                <a:cubicBezTo>
                  <a:pt x="4918553" y="2507345"/>
                  <a:pt x="4918553" y="2507345"/>
                  <a:pt x="4918553" y="2507345"/>
                </a:cubicBezTo>
                <a:close/>
                <a:moveTo>
                  <a:pt x="8736016" y="2507100"/>
                </a:moveTo>
                <a:cubicBezTo>
                  <a:pt x="8736016" y="2507100"/>
                  <a:pt x="8736016" y="2507100"/>
                  <a:pt x="8728387" y="2509007"/>
                </a:cubicBezTo>
                <a:cubicBezTo>
                  <a:pt x="8729062" y="2513699"/>
                  <a:pt x="8737369" y="2516485"/>
                  <a:pt x="8744999" y="2514578"/>
                </a:cubicBezTo>
                <a:cubicBezTo>
                  <a:pt x="8744323" y="2509887"/>
                  <a:pt x="8743648" y="2505194"/>
                  <a:pt x="8736016" y="2507100"/>
                </a:cubicBezTo>
                <a:close/>
                <a:moveTo>
                  <a:pt x="4025793" y="2507100"/>
                </a:moveTo>
                <a:cubicBezTo>
                  <a:pt x="4025793" y="2507100"/>
                  <a:pt x="4025793" y="2507100"/>
                  <a:pt x="4018163" y="2509007"/>
                </a:cubicBezTo>
                <a:cubicBezTo>
                  <a:pt x="4018839" y="2513699"/>
                  <a:pt x="4027145" y="2516485"/>
                  <a:pt x="4034776" y="2514578"/>
                </a:cubicBezTo>
                <a:cubicBezTo>
                  <a:pt x="4034100" y="2509887"/>
                  <a:pt x="4033424" y="2505194"/>
                  <a:pt x="4025793" y="2507100"/>
                </a:cubicBezTo>
                <a:close/>
                <a:moveTo>
                  <a:pt x="9958993" y="2504096"/>
                </a:moveTo>
                <a:cubicBezTo>
                  <a:pt x="9954807" y="2505281"/>
                  <a:pt x="9953193" y="2506970"/>
                  <a:pt x="9953260" y="2508757"/>
                </a:cubicBezTo>
                <a:cubicBezTo>
                  <a:pt x="9953411" y="2512774"/>
                  <a:pt x="9962071" y="2517279"/>
                  <a:pt x="9969071" y="2517629"/>
                </a:cubicBezTo>
                <a:cubicBezTo>
                  <a:pt x="9971405" y="2517746"/>
                  <a:pt x="9973555" y="2517401"/>
                  <a:pt x="9975144" y="2516423"/>
                </a:cubicBezTo>
                <a:cubicBezTo>
                  <a:pt x="9958596" y="2515477"/>
                  <a:pt x="9975540" y="2505043"/>
                  <a:pt x="9958993" y="2504096"/>
                </a:cubicBezTo>
                <a:close/>
                <a:moveTo>
                  <a:pt x="5248770" y="2504096"/>
                </a:moveTo>
                <a:cubicBezTo>
                  <a:pt x="5244584" y="2505281"/>
                  <a:pt x="5242970" y="2506970"/>
                  <a:pt x="5243036" y="2508757"/>
                </a:cubicBezTo>
                <a:cubicBezTo>
                  <a:pt x="5243188" y="2512774"/>
                  <a:pt x="5251848" y="2517279"/>
                  <a:pt x="5258848" y="2517629"/>
                </a:cubicBezTo>
                <a:cubicBezTo>
                  <a:pt x="5261182" y="2517746"/>
                  <a:pt x="5263331" y="2517401"/>
                  <a:pt x="5264920" y="2516423"/>
                </a:cubicBezTo>
                <a:cubicBezTo>
                  <a:pt x="5248373" y="2515477"/>
                  <a:pt x="5265317" y="2505043"/>
                  <a:pt x="5248770" y="2504096"/>
                </a:cubicBezTo>
                <a:close/>
                <a:moveTo>
                  <a:pt x="10093155" y="2503721"/>
                </a:moveTo>
                <a:cubicBezTo>
                  <a:pt x="10088595" y="2504802"/>
                  <a:pt x="10088525" y="2506810"/>
                  <a:pt x="10090735" y="2508277"/>
                </a:cubicBezTo>
                <a:lnTo>
                  <a:pt x="10092988" y="2508541"/>
                </a:lnTo>
                <a:lnTo>
                  <a:pt x="10092969" y="2509076"/>
                </a:lnTo>
                <a:lnTo>
                  <a:pt x="10094489" y="2508716"/>
                </a:lnTo>
                <a:lnTo>
                  <a:pt x="10101994" y="2509593"/>
                </a:lnTo>
                <a:cubicBezTo>
                  <a:pt x="10101994" y="2509593"/>
                  <a:pt x="10102088" y="2506914"/>
                  <a:pt x="10102088" y="2506914"/>
                </a:cubicBezTo>
                <a:lnTo>
                  <a:pt x="10094489" y="2508716"/>
                </a:lnTo>
                <a:lnTo>
                  <a:pt x="10092988" y="2508541"/>
                </a:lnTo>
                <a:close/>
                <a:moveTo>
                  <a:pt x="5382931" y="2503721"/>
                </a:moveTo>
                <a:cubicBezTo>
                  <a:pt x="5378371" y="2504802"/>
                  <a:pt x="5378301" y="2506810"/>
                  <a:pt x="5380512" y="2508277"/>
                </a:cubicBezTo>
                <a:lnTo>
                  <a:pt x="5382765" y="2508541"/>
                </a:lnTo>
                <a:lnTo>
                  <a:pt x="5382746" y="2509076"/>
                </a:lnTo>
                <a:lnTo>
                  <a:pt x="5384266" y="2508716"/>
                </a:lnTo>
                <a:lnTo>
                  <a:pt x="5391770" y="2509593"/>
                </a:lnTo>
                <a:cubicBezTo>
                  <a:pt x="5391770" y="2509593"/>
                  <a:pt x="5391864" y="2506914"/>
                  <a:pt x="5391864" y="2506914"/>
                </a:cubicBezTo>
                <a:lnTo>
                  <a:pt x="5384266" y="2508716"/>
                </a:lnTo>
                <a:lnTo>
                  <a:pt x="5382765" y="2508541"/>
                </a:lnTo>
                <a:close/>
                <a:moveTo>
                  <a:pt x="1459650" y="2496638"/>
                </a:moveTo>
                <a:lnTo>
                  <a:pt x="1459650" y="2506808"/>
                </a:lnTo>
                <a:lnTo>
                  <a:pt x="1460475" y="2503669"/>
                </a:lnTo>
                <a:cubicBezTo>
                  <a:pt x="1460270" y="2501874"/>
                  <a:pt x="1466263" y="2500585"/>
                  <a:pt x="1465852" y="2496991"/>
                </a:cubicBezTo>
                <a:cubicBezTo>
                  <a:pt x="1459961" y="2499178"/>
                  <a:pt x="1459858" y="2498279"/>
                  <a:pt x="1459678" y="2496707"/>
                </a:cubicBezTo>
                <a:close/>
                <a:moveTo>
                  <a:pt x="10009017" y="2495890"/>
                </a:moveTo>
                <a:cubicBezTo>
                  <a:pt x="10008917" y="2498758"/>
                  <a:pt x="10008917" y="2498758"/>
                  <a:pt x="10008917" y="2498758"/>
                </a:cubicBezTo>
                <a:cubicBezTo>
                  <a:pt x="10008917" y="2498758"/>
                  <a:pt x="10008817" y="2501627"/>
                  <a:pt x="10008817" y="2501627"/>
                </a:cubicBezTo>
                <a:cubicBezTo>
                  <a:pt x="10008718" y="2504496"/>
                  <a:pt x="10008617" y="2507366"/>
                  <a:pt x="10008517" y="2510234"/>
                </a:cubicBezTo>
                <a:cubicBezTo>
                  <a:pt x="10017544" y="2510751"/>
                  <a:pt x="10017345" y="2516489"/>
                  <a:pt x="10026368" y="2517005"/>
                </a:cubicBezTo>
                <a:cubicBezTo>
                  <a:pt x="10026568" y="2511268"/>
                  <a:pt x="10026770" y="2505528"/>
                  <a:pt x="10017944" y="2499275"/>
                </a:cubicBezTo>
                <a:cubicBezTo>
                  <a:pt x="10017944" y="2499275"/>
                  <a:pt x="10018044" y="2496406"/>
                  <a:pt x="10018044" y="2496406"/>
                </a:cubicBezTo>
                <a:cubicBezTo>
                  <a:pt x="10018044" y="2496406"/>
                  <a:pt x="10009017" y="2495890"/>
                  <a:pt x="10009017" y="2495890"/>
                </a:cubicBezTo>
                <a:close/>
                <a:moveTo>
                  <a:pt x="5298794" y="2495890"/>
                </a:moveTo>
                <a:cubicBezTo>
                  <a:pt x="5298693" y="2498758"/>
                  <a:pt x="5298693" y="2498758"/>
                  <a:pt x="5298693" y="2498758"/>
                </a:cubicBezTo>
                <a:cubicBezTo>
                  <a:pt x="5298693" y="2498758"/>
                  <a:pt x="5298594" y="2501627"/>
                  <a:pt x="5298594" y="2501627"/>
                </a:cubicBezTo>
                <a:cubicBezTo>
                  <a:pt x="5298494" y="2504496"/>
                  <a:pt x="5298393" y="2507366"/>
                  <a:pt x="5298294" y="2510234"/>
                </a:cubicBezTo>
                <a:cubicBezTo>
                  <a:pt x="5307321" y="2510751"/>
                  <a:pt x="5307121" y="2516489"/>
                  <a:pt x="5316145" y="2517005"/>
                </a:cubicBezTo>
                <a:cubicBezTo>
                  <a:pt x="5316345" y="2511268"/>
                  <a:pt x="5316546" y="2505528"/>
                  <a:pt x="5307721" y="2499275"/>
                </a:cubicBezTo>
                <a:cubicBezTo>
                  <a:pt x="5307721" y="2499275"/>
                  <a:pt x="5307820" y="2496406"/>
                  <a:pt x="5307820" y="2496406"/>
                </a:cubicBezTo>
                <a:cubicBezTo>
                  <a:pt x="5307820" y="2496406"/>
                  <a:pt x="5298794" y="2495890"/>
                  <a:pt x="5298794" y="2495890"/>
                </a:cubicBezTo>
                <a:close/>
                <a:moveTo>
                  <a:pt x="9553843" y="2495009"/>
                </a:moveTo>
                <a:cubicBezTo>
                  <a:pt x="9553656" y="2500366"/>
                  <a:pt x="9553563" y="2503043"/>
                  <a:pt x="9561085" y="2503473"/>
                </a:cubicBezTo>
                <a:cubicBezTo>
                  <a:pt x="9561178" y="2500796"/>
                  <a:pt x="9568793" y="2498547"/>
                  <a:pt x="9561365" y="2495440"/>
                </a:cubicBezTo>
                <a:cubicBezTo>
                  <a:pt x="9561365" y="2495440"/>
                  <a:pt x="9561365" y="2495440"/>
                  <a:pt x="9553843" y="2495009"/>
                </a:cubicBezTo>
                <a:close/>
                <a:moveTo>
                  <a:pt x="4843619" y="2495009"/>
                </a:moveTo>
                <a:cubicBezTo>
                  <a:pt x="4843432" y="2500366"/>
                  <a:pt x="4843340" y="2503043"/>
                  <a:pt x="4850861" y="2503473"/>
                </a:cubicBezTo>
                <a:cubicBezTo>
                  <a:pt x="4850955" y="2500796"/>
                  <a:pt x="4858570" y="2498547"/>
                  <a:pt x="4851141" y="2495440"/>
                </a:cubicBezTo>
                <a:cubicBezTo>
                  <a:pt x="4851141" y="2495440"/>
                  <a:pt x="4851141" y="2495440"/>
                  <a:pt x="4843619" y="2495009"/>
                </a:cubicBezTo>
                <a:close/>
                <a:moveTo>
                  <a:pt x="2347167" y="2494413"/>
                </a:moveTo>
                <a:cubicBezTo>
                  <a:pt x="2351289" y="2494171"/>
                  <a:pt x="2343246" y="2497712"/>
                  <a:pt x="2343246" y="2497712"/>
                </a:cubicBezTo>
                <a:cubicBezTo>
                  <a:pt x="2343270" y="2498095"/>
                  <a:pt x="2344301" y="2498033"/>
                  <a:pt x="2345640" y="2497740"/>
                </a:cubicBezTo>
                <a:cubicBezTo>
                  <a:pt x="2349655" y="2496856"/>
                  <a:pt x="2356443" y="2493867"/>
                  <a:pt x="2347167" y="2494413"/>
                </a:cubicBezTo>
                <a:close/>
                <a:moveTo>
                  <a:pt x="11335284" y="2491831"/>
                </a:moveTo>
                <a:cubicBezTo>
                  <a:pt x="11334754" y="2493951"/>
                  <a:pt x="11332408" y="2490652"/>
                  <a:pt x="11331348" y="2494890"/>
                </a:cubicBezTo>
                <a:cubicBezTo>
                  <a:pt x="11332522" y="2496540"/>
                  <a:pt x="11334464" y="2496167"/>
                  <a:pt x="11335634" y="2495187"/>
                </a:cubicBezTo>
                <a:cubicBezTo>
                  <a:pt x="11336804" y="2494206"/>
                  <a:pt x="11337202" y="2492617"/>
                  <a:pt x="11335284" y="2491831"/>
                </a:cubicBezTo>
                <a:close/>
                <a:moveTo>
                  <a:pt x="6625060" y="2491831"/>
                </a:moveTo>
                <a:cubicBezTo>
                  <a:pt x="6624530" y="2493951"/>
                  <a:pt x="6622184" y="2490652"/>
                  <a:pt x="6621125" y="2494890"/>
                </a:cubicBezTo>
                <a:cubicBezTo>
                  <a:pt x="6622298" y="2496540"/>
                  <a:pt x="6624241" y="2496167"/>
                  <a:pt x="6625411" y="2495187"/>
                </a:cubicBezTo>
                <a:cubicBezTo>
                  <a:pt x="6626579" y="2494206"/>
                  <a:pt x="6626977" y="2492617"/>
                  <a:pt x="6625060" y="2491831"/>
                </a:cubicBezTo>
                <a:close/>
                <a:moveTo>
                  <a:pt x="7336030" y="2491344"/>
                </a:moveTo>
                <a:cubicBezTo>
                  <a:pt x="7336030" y="2491344"/>
                  <a:pt x="7336030" y="2491344"/>
                  <a:pt x="7326986" y="2493099"/>
                </a:cubicBezTo>
                <a:cubicBezTo>
                  <a:pt x="7326986" y="2493099"/>
                  <a:pt x="7327499" y="2498406"/>
                  <a:pt x="7327499" y="2498406"/>
                </a:cubicBezTo>
                <a:cubicBezTo>
                  <a:pt x="7336544" y="2496653"/>
                  <a:pt x="7336544" y="2496653"/>
                  <a:pt x="7336030" y="2491344"/>
                </a:cubicBezTo>
                <a:close/>
                <a:moveTo>
                  <a:pt x="2625807" y="2491344"/>
                </a:moveTo>
                <a:cubicBezTo>
                  <a:pt x="2625807" y="2491344"/>
                  <a:pt x="2625807" y="2491344"/>
                  <a:pt x="2616762" y="2493099"/>
                </a:cubicBezTo>
                <a:cubicBezTo>
                  <a:pt x="2616762" y="2493099"/>
                  <a:pt x="2617274" y="2498406"/>
                  <a:pt x="2617274" y="2498406"/>
                </a:cubicBezTo>
                <a:cubicBezTo>
                  <a:pt x="2626320" y="2496653"/>
                  <a:pt x="2626320" y="2496653"/>
                  <a:pt x="2625807" y="2491344"/>
                </a:cubicBezTo>
                <a:close/>
                <a:moveTo>
                  <a:pt x="9620313" y="2490763"/>
                </a:moveTo>
                <a:cubicBezTo>
                  <a:pt x="9620313" y="2490763"/>
                  <a:pt x="9620207" y="2493775"/>
                  <a:pt x="9620207" y="2493775"/>
                </a:cubicBezTo>
                <a:cubicBezTo>
                  <a:pt x="9620207" y="2493775"/>
                  <a:pt x="9629235" y="2494291"/>
                  <a:pt x="9629235" y="2494291"/>
                </a:cubicBezTo>
                <a:cubicBezTo>
                  <a:pt x="9629235" y="2494291"/>
                  <a:pt x="9629339" y="2491279"/>
                  <a:pt x="9629339" y="2491279"/>
                </a:cubicBezTo>
                <a:cubicBezTo>
                  <a:pt x="9629339" y="2491279"/>
                  <a:pt x="9620313" y="2490763"/>
                  <a:pt x="9620313" y="2490763"/>
                </a:cubicBezTo>
                <a:close/>
                <a:moveTo>
                  <a:pt x="4910089" y="2490763"/>
                </a:moveTo>
                <a:cubicBezTo>
                  <a:pt x="4910089" y="2490763"/>
                  <a:pt x="4909983" y="2493775"/>
                  <a:pt x="4909983" y="2493775"/>
                </a:cubicBezTo>
                <a:cubicBezTo>
                  <a:pt x="4909983" y="2493775"/>
                  <a:pt x="4919011" y="2494291"/>
                  <a:pt x="4919011" y="2494291"/>
                </a:cubicBezTo>
                <a:cubicBezTo>
                  <a:pt x="4919011" y="2494291"/>
                  <a:pt x="4919115" y="2491279"/>
                  <a:pt x="4919115" y="2491279"/>
                </a:cubicBezTo>
                <a:cubicBezTo>
                  <a:pt x="4919115" y="2491279"/>
                  <a:pt x="4910089" y="2490763"/>
                  <a:pt x="4910089" y="2490763"/>
                </a:cubicBezTo>
                <a:close/>
                <a:moveTo>
                  <a:pt x="354654" y="2490296"/>
                </a:moveTo>
                <a:cubicBezTo>
                  <a:pt x="345518" y="2493042"/>
                  <a:pt x="349350" y="2504451"/>
                  <a:pt x="338935" y="2503395"/>
                </a:cubicBezTo>
                <a:cubicBezTo>
                  <a:pt x="349350" y="2504451"/>
                  <a:pt x="350628" y="2508255"/>
                  <a:pt x="351906" y="2512057"/>
                </a:cubicBezTo>
                <a:cubicBezTo>
                  <a:pt x="353184" y="2515861"/>
                  <a:pt x="353184" y="2515861"/>
                  <a:pt x="353184" y="2515861"/>
                </a:cubicBezTo>
                <a:cubicBezTo>
                  <a:pt x="353184" y="2515861"/>
                  <a:pt x="354461" y="2519663"/>
                  <a:pt x="354461" y="2519663"/>
                </a:cubicBezTo>
                <a:cubicBezTo>
                  <a:pt x="354461" y="2519663"/>
                  <a:pt x="354461" y="2519663"/>
                  <a:pt x="362320" y="2513114"/>
                </a:cubicBezTo>
                <a:cubicBezTo>
                  <a:pt x="353184" y="2515861"/>
                  <a:pt x="351906" y="2512057"/>
                  <a:pt x="351906" y="2512057"/>
                </a:cubicBezTo>
                <a:cubicBezTo>
                  <a:pt x="359764" y="2505508"/>
                  <a:pt x="358487" y="2501705"/>
                  <a:pt x="354654" y="2490296"/>
                </a:cubicBezTo>
                <a:close/>
                <a:moveTo>
                  <a:pt x="11304505" y="2490117"/>
                </a:moveTo>
                <a:cubicBezTo>
                  <a:pt x="11300830" y="2488610"/>
                  <a:pt x="11298924" y="2492190"/>
                  <a:pt x="11297935" y="2496146"/>
                </a:cubicBezTo>
                <a:cubicBezTo>
                  <a:pt x="11298729" y="2497016"/>
                  <a:pt x="11299419" y="2497299"/>
                  <a:pt x="11300034" y="2497176"/>
                </a:cubicBezTo>
                <a:cubicBezTo>
                  <a:pt x="11301882" y="2496809"/>
                  <a:pt x="11303073" y="2492801"/>
                  <a:pt x="11304505" y="2490117"/>
                </a:cubicBezTo>
                <a:close/>
                <a:moveTo>
                  <a:pt x="6594281" y="2490117"/>
                </a:moveTo>
                <a:cubicBezTo>
                  <a:pt x="6590606" y="2488610"/>
                  <a:pt x="6588699" y="2492190"/>
                  <a:pt x="6587712" y="2496146"/>
                </a:cubicBezTo>
                <a:cubicBezTo>
                  <a:pt x="6588506" y="2497016"/>
                  <a:pt x="6589195" y="2497299"/>
                  <a:pt x="6589811" y="2497176"/>
                </a:cubicBezTo>
                <a:cubicBezTo>
                  <a:pt x="6591658" y="2496809"/>
                  <a:pt x="6592850" y="2492801"/>
                  <a:pt x="6594281" y="2490117"/>
                </a:cubicBezTo>
                <a:close/>
                <a:moveTo>
                  <a:pt x="9578193" y="2488353"/>
                </a:moveTo>
                <a:cubicBezTo>
                  <a:pt x="9578096" y="2491114"/>
                  <a:pt x="9577999" y="2493876"/>
                  <a:pt x="9577903" y="2496638"/>
                </a:cubicBezTo>
                <a:cubicBezTo>
                  <a:pt x="9582368" y="2498277"/>
                  <a:pt x="9584625" y="2498406"/>
                  <a:pt x="9585778" y="2497780"/>
                </a:cubicBezTo>
                <a:cubicBezTo>
                  <a:pt x="9586930" y="2497154"/>
                  <a:pt x="9586979" y="2495773"/>
                  <a:pt x="9587026" y="2494392"/>
                </a:cubicBezTo>
                <a:cubicBezTo>
                  <a:pt x="9587123" y="2491632"/>
                  <a:pt x="9587219" y="2488869"/>
                  <a:pt x="9578193" y="2488353"/>
                </a:cubicBezTo>
                <a:close/>
                <a:moveTo>
                  <a:pt x="4867969" y="2488353"/>
                </a:moveTo>
                <a:cubicBezTo>
                  <a:pt x="4867872" y="2491114"/>
                  <a:pt x="4867776" y="2493876"/>
                  <a:pt x="4867680" y="2496638"/>
                </a:cubicBezTo>
                <a:cubicBezTo>
                  <a:pt x="4872144" y="2498277"/>
                  <a:pt x="4874402" y="2498406"/>
                  <a:pt x="4875554" y="2497780"/>
                </a:cubicBezTo>
                <a:cubicBezTo>
                  <a:pt x="4876706" y="2497154"/>
                  <a:pt x="4876755" y="2495773"/>
                  <a:pt x="4876802" y="2494392"/>
                </a:cubicBezTo>
                <a:cubicBezTo>
                  <a:pt x="4876899" y="2491632"/>
                  <a:pt x="4876996" y="2488869"/>
                  <a:pt x="4867969" y="2488353"/>
                </a:cubicBezTo>
                <a:close/>
                <a:moveTo>
                  <a:pt x="9887198" y="2488168"/>
                </a:moveTo>
                <a:cubicBezTo>
                  <a:pt x="9884915" y="2488792"/>
                  <a:pt x="9882606" y="2490169"/>
                  <a:pt x="9882553" y="2491676"/>
                </a:cubicBezTo>
                <a:cubicBezTo>
                  <a:pt x="9887066" y="2491935"/>
                  <a:pt x="9891579" y="2492192"/>
                  <a:pt x="9893848" y="2491944"/>
                </a:cubicBezTo>
                <a:cubicBezTo>
                  <a:pt x="9896119" y="2491696"/>
                  <a:pt x="9896145" y="2490943"/>
                  <a:pt x="9891685" y="2489180"/>
                </a:cubicBezTo>
                <a:cubicBezTo>
                  <a:pt x="9891737" y="2487673"/>
                  <a:pt x="9889481" y="2487544"/>
                  <a:pt x="9887198" y="2488168"/>
                </a:cubicBezTo>
                <a:close/>
                <a:moveTo>
                  <a:pt x="5176974" y="2488168"/>
                </a:moveTo>
                <a:cubicBezTo>
                  <a:pt x="5174691" y="2488792"/>
                  <a:pt x="5172382" y="2490169"/>
                  <a:pt x="5172329" y="2491676"/>
                </a:cubicBezTo>
                <a:cubicBezTo>
                  <a:pt x="5176842" y="2491935"/>
                  <a:pt x="5181355" y="2492192"/>
                  <a:pt x="5183625" y="2491944"/>
                </a:cubicBezTo>
                <a:cubicBezTo>
                  <a:pt x="5185895" y="2491696"/>
                  <a:pt x="5185922" y="2490943"/>
                  <a:pt x="5181461" y="2489180"/>
                </a:cubicBezTo>
                <a:cubicBezTo>
                  <a:pt x="5181514" y="2487673"/>
                  <a:pt x="5179257" y="2487544"/>
                  <a:pt x="5176974" y="2488168"/>
                </a:cubicBezTo>
                <a:close/>
                <a:moveTo>
                  <a:pt x="7532277" y="2487534"/>
                </a:moveTo>
                <a:cubicBezTo>
                  <a:pt x="7526246" y="2488703"/>
                  <a:pt x="7526246" y="2488703"/>
                  <a:pt x="7526246" y="2488703"/>
                </a:cubicBezTo>
                <a:cubicBezTo>
                  <a:pt x="7526246" y="2488703"/>
                  <a:pt x="7526502" y="2491359"/>
                  <a:pt x="7527447" y="2493204"/>
                </a:cubicBezTo>
                <a:cubicBezTo>
                  <a:pt x="7527923" y="2494126"/>
                  <a:pt x="7528569" y="2494845"/>
                  <a:pt x="7529441" y="2494930"/>
                </a:cubicBezTo>
                <a:cubicBezTo>
                  <a:pt x="7530313" y="2495014"/>
                  <a:pt x="7531410" y="2494464"/>
                  <a:pt x="7532792" y="2492843"/>
                </a:cubicBezTo>
                <a:cubicBezTo>
                  <a:pt x="7532792" y="2492843"/>
                  <a:pt x="7532277" y="2487534"/>
                  <a:pt x="7532277" y="2487534"/>
                </a:cubicBezTo>
                <a:close/>
                <a:moveTo>
                  <a:pt x="2822053" y="2487534"/>
                </a:moveTo>
                <a:cubicBezTo>
                  <a:pt x="2816022" y="2488703"/>
                  <a:pt x="2816022" y="2488703"/>
                  <a:pt x="2816022" y="2488703"/>
                </a:cubicBezTo>
                <a:cubicBezTo>
                  <a:pt x="2816022" y="2488703"/>
                  <a:pt x="2816279" y="2491359"/>
                  <a:pt x="2817225" y="2493204"/>
                </a:cubicBezTo>
                <a:cubicBezTo>
                  <a:pt x="2817699" y="2494126"/>
                  <a:pt x="2818345" y="2494845"/>
                  <a:pt x="2819217" y="2494930"/>
                </a:cubicBezTo>
                <a:cubicBezTo>
                  <a:pt x="2820089" y="2495014"/>
                  <a:pt x="2821188" y="2494464"/>
                  <a:pt x="2822567" y="2492843"/>
                </a:cubicBezTo>
                <a:cubicBezTo>
                  <a:pt x="2822567" y="2492843"/>
                  <a:pt x="2822053" y="2487534"/>
                  <a:pt x="2822053" y="2487534"/>
                </a:cubicBezTo>
                <a:close/>
                <a:moveTo>
                  <a:pt x="9587429" y="2482844"/>
                </a:moveTo>
                <a:cubicBezTo>
                  <a:pt x="9587429" y="2482844"/>
                  <a:pt x="9578297" y="2485341"/>
                  <a:pt x="9578297" y="2485341"/>
                </a:cubicBezTo>
                <a:cubicBezTo>
                  <a:pt x="9582810" y="2485599"/>
                  <a:pt x="9587323" y="2485857"/>
                  <a:pt x="9589593" y="2485610"/>
                </a:cubicBezTo>
                <a:cubicBezTo>
                  <a:pt x="9591863" y="2485363"/>
                  <a:pt x="9591889" y="2484610"/>
                  <a:pt x="9587429" y="2482844"/>
                </a:cubicBezTo>
                <a:close/>
                <a:moveTo>
                  <a:pt x="4877206" y="2482844"/>
                </a:moveTo>
                <a:cubicBezTo>
                  <a:pt x="4877206" y="2482844"/>
                  <a:pt x="4868074" y="2485341"/>
                  <a:pt x="4868074" y="2485341"/>
                </a:cubicBezTo>
                <a:cubicBezTo>
                  <a:pt x="4872586" y="2485599"/>
                  <a:pt x="4877099" y="2485857"/>
                  <a:pt x="4879370" y="2485610"/>
                </a:cubicBezTo>
                <a:cubicBezTo>
                  <a:pt x="4881639" y="2485363"/>
                  <a:pt x="4881666" y="2484610"/>
                  <a:pt x="4877206" y="2482844"/>
                </a:cubicBezTo>
                <a:close/>
                <a:moveTo>
                  <a:pt x="10802473" y="2482121"/>
                </a:moveTo>
                <a:cubicBezTo>
                  <a:pt x="10801531" y="2481735"/>
                  <a:pt x="10801061" y="2483617"/>
                  <a:pt x="10801061" y="2483617"/>
                </a:cubicBezTo>
                <a:cubicBezTo>
                  <a:pt x="10799177" y="2491152"/>
                  <a:pt x="10799177" y="2491152"/>
                  <a:pt x="10799177" y="2491152"/>
                </a:cubicBezTo>
                <a:cubicBezTo>
                  <a:pt x="10799177" y="2491152"/>
                  <a:pt x="10798707" y="2493035"/>
                  <a:pt x="10799648" y="2493421"/>
                </a:cubicBezTo>
                <a:cubicBezTo>
                  <a:pt x="10800591" y="2493808"/>
                  <a:pt x="10802003" y="2492310"/>
                  <a:pt x="10802003" y="2492310"/>
                </a:cubicBezTo>
                <a:cubicBezTo>
                  <a:pt x="10803887" y="2484775"/>
                  <a:pt x="10803887" y="2484775"/>
                  <a:pt x="10803887" y="2484775"/>
                </a:cubicBezTo>
                <a:cubicBezTo>
                  <a:pt x="10803887" y="2484775"/>
                  <a:pt x="10803415" y="2482507"/>
                  <a:pt x="10802473" y="2482121"/>
                </a:cubicBezTo>
                <a:close/>
                <a:moveTo>
                  <a:pt x="6092249" y="2482121"/>
                </a:moveTo>
                <a:cubicBezTo>
                  <a:pt x="6091306" y="2481735"/>
                  <a:pt x="6090836" y="2483617"/>
                  <a:pt x="6090836" y="2483617"/>
                </a:cubicBezTo>
                <a:cubicBezTo>
                  <a:pt x="6088954" y="2491152"/>
                  <a:pt x="6088954" y="2491152"/>
                  <a:pt x="6088954" y="2491152"/>
                </a:cubicBezTo>
                <a:cubicBezTo>
                  <a:pt x="6088954" y="2491152"/>
                  <a:pt x="6088482" y="2493035"/>
                  <a:pt x="6089424" y="2493421"/>
                </a:cubicBezTo>
                <a:cubicBezTo>
                  <a:pt x="6090366" y="2493808"/>
                  <a:pt x="6091779" y="2492310"/>
                  <a:pt x="6091779" y="2492310"/>
                </a:cubicBezTo>
                <a:cubicBezTo>
                  <a:pt x="6093661" y="2484775"/>
                  <a:pt x="6093661" y="2484775"/>
                  <a:pt x="6093661" y="2484775"/>
                </a:cubicBezTo>
                <a:cubicBezTo>
                  <a:pt x="6093661" y="2484775"/>
                  <a:pt x="6093191" y="2482507"/>
                  <a:pt x="6092249" y="2482121"/>
                </a:cubicBezTo>
                <a:close/>
                <a:moveTo>
                  <a:pt x="9620699" y="2479716"/>
                </a:moveTo>
                <a:cubicBezTo>
                  <a:pt x="9620656" y="2480971"/>
                  <a:pt x="9618377" y="2481471"/>
                  <a:pt x="9617228" y="2482033"/>
                </a:cubicBezTo>
                <a:cubicBezTo>
                  <a:pt x="9616076" y="2482596"/>
                  <a:pt x="9616054" y="2483224"/>
                  <a:pt x="9620525" y="2484738"/>
                </a:cubicBezTo>
                <a:cubicBezTo>
                  <a:pt x="9629551" y="2485254"/>
                  <a:pt x="9638751" y="2480749"/>
                  <a:pt x="9620699" y="2479716"/>
                </a:cubicBezTo>
                <a:close/>
                <a:moveTo>
                  <a:pt x="4910476" y="2479716"/>
                </a:moveTo>
                <a:cubicBezTo>
                  <a:pt x="4910432" y="2480971"/>
                  <a:pt x="4908154" y="2481471"/>
                  <a:pt x="4907005" y="2482033"/>
                </a:cubicBezTo>
                <a:cubicBezTo>
                  <a:pt x="4905853" y="2482596"/>
                  <a:pt x="4905831" y="2483224"/>
                  <a:pt x="4910302" y="2484738"/>
                </a:cubicBezTo>
                <a:cubicBezTo>
                  <a:pt x="4919328" y="2485254"/>
                  <a:pt x="4928528" y="2480749"/>
                  <a:pt x="4910476" y="2479716"/>
                </a:cubicBezTo>
                <a:close/>
                <a:moveTo>
                  <a:pt x="10797080" y="2477730"/>
                </a:moveTo>
                <a:cubicBezTo>
                  <a:pt x="10796127" y="2475314"/>
                  <a:pt x="10795076" y="2476402"/>
                  <a:pt x="10794499" y="2478190"/>
                </a:cubicBezTo>
                <a:cubicBezTo>
                  <a:pt x="10793922" y="2479978"/>
                  <a:pt x="10793819" y="2482466"/>
                  <a:pt x="10794761" y="2482853"/>
                </a:cubicBezTo>
                <a:cubicBezTo>
                  <a:pt x="10794761" y="2482853"/>
                  <a:pt x="10797539" y="2475893"/>
                  <a:pt x="10797080" y="2477730"/>
                </a:cubicBezTo>
                <a:close/>
                <a:moveTo>
                  <a:pt x="6086855" y="2477730"/>
                </a:moveTo>
                <a:cubicBezTo>
                  <a:pt x="6085903" y="2475314"/>
                  <a:pt x="6084852" y="2476402"/>
                  <a:pt x="6084275" y="2478190"/>
                </a:cubicBezTo>
                <a:cubicBezTo>
                  <a:pt x="6083697" y="2479978"/>
                  <a:pt x="6083595" y="2482466"/>
                  <a:pt x="6084537" y="2482853"/>
                </a:cubicBezTo>
                <a:cubicBezTo>
                  <a:pt x="6084537" y="2482853"/>
                  <a:pt x="6087315" y="2475893"/>
                  <a:pt x="6086855" y="2477730"/>
                </a:cubicBezTo>
                <a:close/>
                <a:moveTo>
                  <a:pt x="10000658" y="2476294"/>
                </a:moveTo>
                <a:cubicBezTo>
                  <a:pt x="10000658" y="2476294"/>
                  <a:pt x="9994641" y="2475950"/>
                  <a:pt x="9994536" y="2478963"/>
                </a:cubicBezTo>
                <a:cubicBezTo>
                  <a:pt x="10000553" y="2479307"/>
                  <a:pt x="10000553" y="2479307"/>
                  <a:pt x="10000553" y="2479307"/>
                </a:cubicBezTo>
                <a:cubicBezTo>
                  <a:pt x="10000553" y="2479307"/>
                  <a:pt x="10000553" y="2479307"/>
                  <a:pt x="10000658" y="2476294"/>
                </a:cubicBezTo>
                <a:close/>
                <a:moveTo>
                  <a:pt x="5290434" y="2476294"/>
                </a:moveTo>
                <a:cubicBezTo>
                  <a:pt x="5290434" y="2476294"/>
                  <a:pt x="5284418" y="2475950"/>
                  <a:pt x="5284313" y="2478963"/>
                </a:cubicBezTo>
                <a:cubicBezTo>
                  <a:pt x="5290330" y="2479307"/>
                  <a:pt x="5290330" y="2479307"/>
                  <a:pt x="5290330" y="2479307"/>
                </a:cubicBezTo>
                <a:cubicBezTo>
                  <a:pt x="5290330" y="2479307"/>
                  <a:pt x="5290330" y="2479307"/>
                  <a:pt x="5290434" y="2476294"/>
                </a:cubicBezTo>
                <a:close/>
                <a:moveTo>
                  <a:pt x="9969174" y="2471476"/>
                </a:moveTo>
                <a:cubicBezTo>
                  <a:pt x="9962759" y="2471791"/>
                  <a:pt x="9959525" y="2472630"/>
                  <a:pt x="9958417" y="2473805"/>
                </a:cubicBezTo>
                <a:cubicBezTo>
                  <a:pt x="9955090" y="2477327"/>
                  <a:pt x="9970879" y="2483862"/>
                  <a:pt x="9977128" y="2488317"/>
                </a:cubicBezTo>
                <a:cubicBezTo>
                  <a:pt x="9981343" y="2489924"/>
                  <a:pt x="9985581" y="2490848"/>
                  <a:pt x="9988779" y="2491031"/>
                </a:cubicBezTo>
                <a:cubicBezTo>
                  <a:pt x="9991975" y="2491215"/>
                  <a:pt x="9994131" y="2490654"/>
                  <a:pt x="9994178" y="2489292"/>
                </a:cubicBezTo>
                <a:cubicBezTo>
                  <a:pt x="9985843" y="2483353"/>
                  <a:pt x="9977604" y="2474689"/>
                  <a:pt x="9969174" y="2471476"/>
                </a:cubicBezTo>
                <a:close/>
                <a:moveTo>
                  <a:pt x="5258951" y="2471476"/>
                </a:moveTo>
                <a:cubicBezTo>
                  <a:pt x="5252535" y="2471791"/>
                  <a:pt x="5249302" y="2472630"/>
                  <a:pt x="5248194" y="2473805"/>
                </a:cubicBezTo>
                <a:cubicBezTo>
                  <a:pt x="5244867" y="2477327"/>
                  <a:pt x="5260655" y="2483862"/>
                  <a:pt x="5266905" y="2488317"/>
                </a:cubicBezTo>
                <a:cubicBezTo>
                  <a:pt x="5271120" y="2489924"/>
                  <a:pt x="5275357" y="2490848"/>
                  <a:pt x="5278555" y="2491031"/>
                </a:cubicBezTo>
                <a:cubicBezTo>
                  <a:pt x="5281751" y="2491215"/>
                  <a:pt x="5283907" y="2490654"/>
                  <a:pt x="5283955" y="2489292"/>
                </a:cubicBezTo>
                <a:cubicBezTo>
                  <a:pt x="5275620" y="2483353"/>
                  <a:pt x="5267380" y="2474689"/>
                  <a:pt x="5258951" y="2471476"/>
                </a:cubicBezTo>
                <a:close/>
                <a:moveTo>
                  <a:pt x="382005" y="2469897"/>
                </a:moveTo>
                <a:cubicBezTo>
                  <a:pt x="383306" y="2473768"/>
                  <a:pt x="382324" y="2478326"/>
                  <a:pt x="382319" y="2482058"/>
                </a:cubicBezTo>
                <a:cubicBezTo>
                  <a:pt x="382314" y="2485790"/>
                  <a:pt x="383290" y="2488694"/>
                  <a:pt x="388511" y="2489257"/>
                </a:cubicBezTo>
                <a:lnTo>
                  <a:pt x="379373" y="2492003"/>
                </a:lnTo>
                <a:cubicBezTo>
                  <a:pt x="381288" y="2497706"/>
                  <a:pt x="383205" y="2503412"/>
                  <a:pt x="388668" y="2504516"/>
                </a:cubicBezTo>
                <a:cubicBezTo>
                  <a:pt x="390490" y="2504885"/>
                  <a:pt x="392705" y="2504742"/>
                  <a:pt x="395446" y="2503918"/>
                </a:cubicBezTo>
                <a:cubicBezTo>
                  <a:pt x="392890" y="2496313"/>
                  <a:pt x="392890" y="2496313"/>
                  <a:pt x="390336" y="2488707"/>
                </a:cubicBezTo>
                <a:lnTo>
                  <a:pt x="388511" y="2489257"/>
                </a:lnTo>
                <a:cubicBezTo>
                  <a:pt x="385909" y="2481512"/>
                  <a:pt x="392442" y="2471022"/>
                  <a:pt x="382005" y="2469897"/>
                </a:cubicBezTo>
                <a:close/>
                <a:moveTo>
                  <a:pt x="1305401" y="2469471"/>
                </a:moveTo>
                <a:cubicBezTo>
                  <a:pt x="1305401" y="2469471"/>
                  <a:pt x="1294437" y="2472766"/>
                  <a:pt x="1294437" y="2472766"/>
                </a:cubicBezTo>
                <a:cubicBezTo>
                  <a:pt x="1295830" y="2476914"/>
                  <a:pt x="1295830" y="2476914"/>
                  <a:pt x="1297224" y="2481064"/>
                </a:cubicBezTo>
                <a:cubicBezTo>
                  <a:pt x="1308189" y="2477768"/>
                  <a:pt x="1306795" y="2473620"/>
                  <a:pt x="1305401" y="2469471"/>
                </a:cubicBezTo>
                <a:close/>
                <a:moveTo>
                  <a:pt x="9597121" y="2464282"/>
                </a:moveTo>
                <a:cubicBezTo>
                  <a:pt x="9597121" y="2464282"/>
                  <a:pt x="9588094" y="2463765"/>
                  <a:pt x="9588007" y="2466277"/>
                </a:cubicBezTo>
                <a:cubicBezTo>
                  <a:pt x="9592477" y="2467790"/>
                  <a:pt x="9597011" y="2467420"/>
                  <a:pt x="9599301" y="2466608"/>
                </a:cubicBezTo>
                <a:cubicBezTo>
                  <a:pt x="9601590" y="2465795"/>
                  <a:pt x="9601633" y="2464540"/>
                  <a:pt x="9597121" y="2464282"/>
                </a:cubicBezTo>
                <a:close/>
                <a:moveTo>
                  <a:pt x="4886898" y="2464282"/>
                </a:moveTo>
                <a:cubicBezTo>
                  <a:pt x="4886898" y="2464282"/>
                  <a:pt x="4877870" y="2463765"/>
                  <a:pt x="4877784" y="2466277"/>
                </a:cubicBezTo>
                <a:cubicBezTo>
                  <a:pt x="4882253" y="2467790"/>
                  <a:pt x="4886787" y="2467420"/>
                  <a:pt x="4889077" y="2466608"/>
                </a:cubicBezTo>
                <a:cubicBezTo>
                  <a:pt x="4891367" y="2465795"/>
                  <a:pt x="4891410" y="2464540"/>
                  <a:pt x="4886898" y="2464282"/>
                </a:cubicBezTo>
                <a:close/>
                <a:moveTo>
                  <a:pt x="9630319" y="2463163"/>
                </a:moveTo>
                <a:cubicBezTo>
                  <a:pt x="9630319" y="2463163"/>
                  <a:pt x="9621189" y="2465659"/>
                  <a:pt x="9621189" y="2465659"/>
                </a:cubicBezTo>
                <a:cubicBezTo>
                  <a:pt x="9623418" y="2466541"/>
                  <a:pt x="9625668" y="2466859"/>
                  <a:pt x="9627647" y="2466830"/>
                </a:cubicBezTo>
                <a:cubicBezTo>
                  <a:pt x="9629627" y="2466802"/>
                  <a:pt x="9631335" y="2466427"/>
                  <a:pt x="9632484" y="2465927"/>
                </a:cubicBezTo>
                <a:cubicBezTo>
                  <a:pt x="9634780" y="2464927"/>
                  <a:pt x="9634832" y="2463422"/>
                  <a:pt x="9630319" y="2463163"/>
                </a:cubicBezTo>
                <a:close/>
                <a:moveTo>
                  <a:pt x="4920096" y="2463163"/>
                </a:moveTo>
                <a:cubicBezTo>
                  <a:pt x="4920096" y="2463163"/>
                  <a:pt x="4910965" y="2465659"/>
                  <a:pt x="4910965" y="2465659"/>
                </a:cubicBezTo>
                <a:cubicBezTo>
                  <a:pt x="4913195" y="2466541"/>
                  <a:pt x="4915444" y="2466859"/>
                  <a:pt x="4917424" y="2466830"/>
                </a:cubicBezTo>
                <a:cubicBezTo>
                  <a:pt x="4919403" y="2466802"/>
                  <a:pt x="4921112" y="2466427"/>
                  <a:pt x="4922260" y="2465927"/>
                </a:cubicBezTo>
                <a:cubicBezTo>
                  <a:pt x="4924556" y="2464927"/>
                  <a:pt x="4924609" y="2463422"/>
                  <a:pt x="4920096" y="2463163"/>
                </a:cubicBezTo>
                <a:close/>
                <a:moveTo>
                  <a:pt x="8290731" y="2463135"/>
                </a:moveTo>
                <a:lnTo>
                  <a:pt x="8291852" y="2465484"/>
                </a:lnTo>
                <a:cubicBezTo>
                  <a:pt x="8289034" y="2468236"/>
                  <a:pt x="8287442" y="2471198"/>
                  <a:pt x="8286397" y="2474202"/>
                </a:cubicBezTo>
                <a:lnTo>
                  <a:pt x="8285943" y="2476069"/>
                </a:lnTo>
                <a:lnTo>
                  <a:pt x="8279934" y="2476012"/>
                </a:lnTo>
                <a:lnTo>
                  <a:pt x="8279295" y="2492986"/>
                </a:lnTo>
                <a:lnTo>
                  <a:pt x="8273386" y="2497842"/>
                </a:lnTo>
                <a:cubicBezTo>
                  <a:pt x="8271194" y="2497935"/>
                  <a:pt x="8271194" y="2497935"/>
                  <a:pt x="8271194" y="2497935"/>
                </a:cubicBezTo>
                <a:cubicBezTo>
                  <a:pt x="8269003" y="2498029"/>
                  <a:pt x="8269003" y="2498029"/>
                  <a:pt x="8269003" y="2498029"/>
                </a:cubicBezTo>
                <a:cubicBezTo>
                  <a:pt x="8282339" y="2491145"/>
                  <a:pt x="8258857" y="2471105"/>
                  <a:pt x="8278641" y="2468155"/>
                </a:cubicBezTo>
                <a:cubicBezTo>
                  <a:pt x="8276513" y="2466140"/>
                  <a:pt x="8273803" y="2465204"/>
                  <a:pt x="8271385" y="2463731"/>
                </a:cubicBezTo>
                <a:lnTo>
                  <a:pt x="8271267" y="2463567"/>
                </a:lnTo>
                <a:lnTo>
                  <a:pt x="8278626" y="2466931"/>
                </a:lnTo>
                <a:cubicBezTo>
                  <a:pt x="8280955" y="2467693"/>
                  <a:pt x="8283097" y="2467157"/>
                  <a:pt x="8287007" y="2463494"/>
                </a:cubicBezTo>
                <a:close/>
                <a:moveTo>
                  <a:pt x="3580507" y="2463135"/>
                </a:moveTo>
                <a:lnTo>
                  <a:pt x="3581629" y="2465484"/>
                </a:lnTo>
                <a:cubicBezTo>
                  <a:pt x="3578811" y="2468236"/>
                  <a:pt x="3577219" y="2471198"/>
                  <a:pt x="3576173" y="2474202"/>
                </a:cubicBezTo>
                <a:lnTo>
                  <a:pt x="3575719" y="2476069"/>
                </a:lnTo>
                <a:lnTo>
                  <a:pt x="3569710" y="2476012"/>
                </a:lnTo>
                <a:lnTo>
                  <a:pt x="3569071" y="2492986"/>
                </a:lnTo>
                <a:lnTo>
                  <a:pt x="3563162" y="2497842"/>
                </a:lnTo>
                <a:cubicBezTo>
                  <a:pt x="3560971" y="2497935"/>
                  <a:pt x="3560971" y="2497935"/>
                  <a:pt x="3560971" y="2497935"/>
                </a:cubicBezTo>
                <a:cubicBezTo>
                  <a:pt x="3558780" y="2498029"/>
                  <a:pt x="3558780" y="2498029"/>
                  <a:pt x="3558780" y="2498029"/>
                </a:cubicBezTo>
                <a:cubicBezTo>
                  <a:pt x="3572116" y="2491145"/>
                  <a:pt x="3548634" y="2471105"/>
                  <a:pt x="3568418" y="2468155"/>
                </a:cubicBezTo>
                <a:cubicBezTo>
                  <a:pt x="3566289" y="2466140"/>
                  <a:pt x="3563580" y="2465204"/>
                  <a:pt x="3561162" y="2463731"/>
                </a:cubicBezTo>
                <a:lnTo>
                  <a:pt x="3561044" y="2463567"/>
                </a:lnTo>
                <a:lnTo>
                  <a:pt x="3568402" y="2466931"/>
                </a:lnTo>
                <a:cubicBezTo>
                  <a:pt x="3570732" y="2467693"/>
                  <a:pt x="3572873" y="2467157"/>
                  <a:pt x="3576784" y="2463494"/>
                </a:cubicBezTo>
                <a:close/>
                <a:moveTo>
                  <a:pt x="11314851" y="2462432"/>
                </a:moveTo>
                <a:cubicBezTo>
                  <a:pt x="11312882" y="2463765"/>
                  <a:pt x="11312084" y="2464777"/>
                  <a:pt x="11311948" y="2465458"/>
                </a:cubicBezTo>
                <a:cubicBezTo>
                  <a:pt x="11311744" y="2466478"/>
                  <a:pt x="11313029" y="2466754"/>
                  <a:pt x="11314086" y="2466259"/>
                </a:cubicBezTo>
                <a:cubicBezTo>
                  <a:pt x="11315143" y="2465764"/>
                  <a:pt x="11315969" y="2464496"/>
                  <a:pt x="11314851" y="2462432"/>
                </a:cubicBezTo>
                <a:close/>
                <a:moveTo>
                  <a:pt x="6604627" y="2462432"/>
                </a:moveTo>
                <a:cubicBezTo>
                  <a:pt x="6602658" y="2463765"/>
                  <a:pt x="6601860" y="2464777"/>
                  <a:pt x="6601724" y="2465458"/>
                </a:cubicBezTo>
                <a:cubicBezTo>
                  <a:pt x="6601520" y="2466478"/>
                  <a:pt x="6602804" y="2466754"/>
                  <a:pt x="6603863" y="2466259"/>
                </a:cubicBezTo>
                <a:cubicBezTo>
                  <a:pt x="6604918" y="2465764"/>
                  <a:pt x="6605746" y="2464496"/>
                  <a:pt x="6604627" y="2462432"/>
                </a:cubicBezTo>
                <a:close/>
                <a:moveTo>
                  <a:pt x="9891876" y="2462023"/>
                </a:moveTo>
                <a:cubicBezTo>
                  <a:pt x="9874388" y="2466456"/>
                  <a:pt x="9891403" y="2475579"/>
                  <a:pt x="9882470" y="2483218"/>
                </a:cubicBezTo>
                <a:cubicBezTo>
                  <a:pt x="9899771" y="2484208"/>
                  <a:pt x="9908327" y="2487414"/>
                  <a:pt x="9925626" y="2488405"/>
                </a:cubicBezTo>
                <a:cubicBezTo>
                  <a:pt x="9925626" y="2488405"/>
                  <a:pt x="9925626" y="2488405"/>
                  <a:pt x="9925531" y="2491114"/>
                </a:cubicBezTo>
                <a:cubicBezTo>
                  <a:pt x="9925531" y="2491114"/>
                  <a:pt x="9934181" y="2491609"/>
                  <a:pt x="9934181" y="2491609"/>
                </a:cubicBezTo>
                <a:cubicBezTo>
                  <a:pt x="9934181" y="2491609"/>
                  <a:pt x="9942924" y="2489394"/>
                  <a:pt x="9942924" y="2489394"/>
                </a:cubicBezTo>
                <a:cubicBezTo>
                  <a:pt x="9925626" y="2488405"/>
                  <a:pt x="9925909" y="2480270"/>
                  <a:pt x="9934559" y="2480765"/>
                </a:cubicBezTo>
                <a:cubicBezTo>
                  <a:pt x="9934559" y="2480765"/>
                  <a:pt x="9925909" y="2480270"/>
                  <a:pt x="9926004" y="2477558"/>
                </a:cubicBezTo>
                <a:cubicBezTo>
                  <a:pt x="9926004" y="2477558"/>
                  <a:pt x="9926098" y="2474847"/>
                  <a:pt x="9926192" y="2472136"/>
                </a:cubicBezTo>
                <a:cubicBezTo>
                  <a:pt x="9917543" y="2471642"/>
                  <a:pt x="9917638" y="2468931"/>
                  <a:pt x="9908988" y="2468436"/>
                </a:cubicBezTo>
                <a:cubicBezTo>
                  <a:pt x="9900339" y="2467942"/>
                  <a:pt x="9900244" y="2470652"/>
                  <a:pt x="9900244" y="2470652"/>
                </a:cubicBezTo>
                <a:cubicBezTo>
                  <a:pt x="9900339" y="2467942"/>
                  <a:pt x="9900339" y="2467942"/>
                  <a:pt x="9891876" y="2462023"/>
                </a:cubicBezTo>
                <a:close/>
                <a:moveTo>
                  <a:pt x="5181653" y="2462023"/>
                </a:moveTo>
                <a:cubicBezTo>
                  <a:pt x="5164164" y="2466456"/>
                  <a:pt x="5181179" y="2475579"/>
                  <a:pt x="5172247" y="2483218"/>
                </a:cubicBezTo>
                <a:cubicBezTo>
                  <a:pt x="5189548" y="2484208"/>
                  <a:pt x="5198103" y="2487414"/>
                  <a:pt x="5215402" y="2488405"/>
                </a:cubicBezTo>
                <a:cubicBezTo>
                  <a:pt x="5215402" y="2488405"/>
                  <a:pt x="5215402" y="2488405"/>
                  <a:pt x="5215308" y="2491114"/>
                </a:cubicBezTo>
                <a:cubicBezTo>
                  <a:pt x="5215308" y="2491114"/>
                  <a:pt x="5223957" y="2491609"/>
                  <a:pt x="5223957" y="2491609"/>
                </a:cubicBezTo>
                <a:cubicBezTo>
                  <a:pt x="5223957" y="2491609"/>
                  <a:pt x="5232701" y="2489394"/>
                  <a:pt x="5232701" y="2489394"/>
                </a:cubicBezTo>
                <a:cubicBezTo>
                  <a:pt x="5215402" y="2488405"/>
                  <a:pt x="5215685" y="2480270"/>
                  <a:pt x="5224335" y="2480765"/>
                </a:cubicBezTo>
                <a:cubicBezTo>
                  <a:pt x="5224335" y="2480765"/>
                  <a:pt x="5215685" y="2480270"/>
                  <a:pt x="5215780" y="2477558"/>
                </a:cubicBezTo>
                <a:cubicBezTo>
                  <a:pt x="5215780" y="2477558"/>
                  <a:pt x="5215875" y="2474847"/>
                  <a:pt x="5215968" y="2472136"/>
                </a:cubicBezTo>
                <a:cubicBezTo>
                  <a:pt x="5207320" y="2471642"/>
                  <a:pt x="5207414" y="2468931"/>
                  <a:pt x="5198765" y="2468436"/>
                </a:cubicBezTo>
                <a:cubicBezTo>
                  <a:pt x="5190115" y="2467942"/>
                  <a:pt x="5190020" y="2470652"/>
                  <a:pt x="5190020" y="2470652"/>
                </a:cubicBezTo>
                <a:cubicBezTo>
                  <a:pt x="5190115" y="2467942"/>
                  <a:pt x="5190115" y="2467942"/>
                  <a:pt x="5181653" y="2462023"/>
                </a:cubicBezTo>
                <a:close/>
                <a:moveTo>
                  <a:pt x="10070523" y="2461174"/>
                </a:moveTo>
                <a:cubicBezTo>
                  <a:pt x="10070523" y="2461174"/>
                  <a:pt x="10061496" y="2460658"/>
                  <a:pt x="10061425" y="2462666"/>
                </a:cubicBezTo>
                <a:cubicBezTo>
                  <a:pt x="10070453" y="2463182"/>
                  <a:pt x="10070453" y="2463182"/>
                  <a:pt x="10070453" y="2463182"/>
                </a:cubicBezTo>
                <a:cubicBezTo>
                  <a:pt x="10070453" y="2463182"/>
                  <a:pt x="10070453" y="2463182"/>
                  <a:pt x="10070523" y="2461174"/>
                </a:cubicBezTo>
                <a:close/>
                <a:moveTo>
                  <a:pt x="5360299" y="2461174"/>
                </a:moveTo>
                <a:cubicBezTo>
                  <a:pt x="5360299" y="2461174"/>
                  <a:pt x="5351272" y="2460658"/>
                  <a:pt x="5351202" y="2462666"/>
                </a:cubicBezTo>
                <a:cubicBezTo>
                  <a:pt x="5360229" y="2463182"/>
                  <a:pt x="5360229" y="2463182"/>
                  <a:pt x="5360229" y="2463182"/>
                </a:cubicBezTo>
                <a:cubicBezTo>
                  <a:pt x="5360229" y="2463182"/>
                  <a:pt x="5360229" y="2463182"/>
                  <a:pt x="5360299" y="2461174"/>
                </a:cubicBezTo>
                <a:close/>
                <a:moveTo>
                  <a:pt x="9977079" y="2460860"/>
                </a:moveTo>
                <a:cubicBezTo>
                  <a:pt x="9976975" y="2463874"/>
                  <a:pt x="9994921" y="2467918"/>
                  <a:pt x="9994921" y="2467918"/>
                </a:cubicBezTo>
                <a:cubicBezTo>
                  <a:pt x="9995027" y="2464905"/>
                  <a:pt x="9995131" y="2461893"/>
                  <a:pt x="9986107" y="2461377"/>
                </a:cubicBezTo>
                <a:cubicBezTo>
                  <a:pt x="9986107" y="2461377"/>
                  <a:pt x="9977079" y="2460860"/>
                  <a:pt x="9977079" y="2460860"/>
                </a:cubicBezTo>
                <a:close/>
                <a:moveTo>
                  <a:pt x="5266855" y="2460860"/>
                </a:moveTo>
                <a:cubicBezTo>
                  <a:pt x="5266751" y="2463874"/>
                  <a:pt x="5284697" y="2467918"/>
                  <a:pt x="5284697" y="2467918"/>
                </a:cubicBezTo>
                <a:cubicBezTo>
                  <a:pt x="5284803" y="2464905"/>
                  <a:pt x="5284907" y="2461893"/>
                  <a:pt x="5275883" y="2461377"/>
                </a:cubicBezTo>
                <a:cubicBezTo>
                  <a:pt x="5275883" y="2461377"/>
                  <a:pt x="5266855" y="2460860"/>
                  <a:pt x="5266855" y="2460860"/>
                </a:cubicBezTo>
                <a:close/>
                <a:moveTo>
                  <a:pt x="8684904" y="2459590"/>
                </a:moveTo>
                <a:cubicBezTo>
                  <a:pt x="8681899" y="2466175"/>
                  <a:pt x="8684009" y="2467105"/>
                  <a:pt x="8686872" y="2466390"/>
                </a:cubicBezTo>
                <a:cubicBezTo>
                  <a:pt x="8689734" y="2465676"/>
                  <a:pt x="8693345" y="2463313"/>
                  <a:pt x="8693345" y="2463313"/>
                </a:cubicBezTo>
                <a:cubicBezTo>
                  <a:pt x="8685715" y="2465221"/>
                  <a:pt x="8685715" y="2465221"/>
                  <a:pt x="8684904" y="2459590"/>
                </a:cubicBezTo>
                <a:close/>
                <a:moveTo>
                  <a:pt x="3974681" y="2459590"/>
                </a:moveTo>
                <a:cubicBezTo>
                  <a:pt x="3971675" y="2466175"/>
                  <a:pt x="3973786" y="2467105"/>
                  <a:pt x="3976649" y="2466390"/>
                </a:cubicBezTo>
                <a:cubicBezTo>
                  <a:pt x="3979510" y="2465676"/>
                  <a:pt x="3983121" y="2463313"/>
                  <a:pt x="3983121" y="2463313"/>
                </a:cubicBezTo>
                <a:cubicBezTo>
                  <a:pt x="3975491" y="2465221"/>
                  <a:pt x="3975491" y="2465221"/>
                  <a:pt x="3974681" y="2459590"/>
                </a:cubicBezTo>
                <a:close/>
                <a:moveTo>
                  <a:pt x="11369316" y="2456724"/>
                </a:moveTo>
                <a:cubicBezTo>
                  <a:pt x="11368345" y="2460609"/>
                  <a:pt x="11368830" y="2462949"/>
                  <a:pt x="11367859" y="2466835"/>
                </a:cubicBezTo>
                <a:cubicBezTo>
                  <a:pt x="11367860" y="2471117"/>
                  <a:pt x="11367861" y="2475400"/>
                  <a:pt x="11363975" y="2478090"/>
                </a:cubicBezTo>
                <a:cubicBezTo>
                  <a:pt x="11363975" y="2478090"/>
                  <a:pt x="11363975" y="2478090"/>
                  <a:pt x="11363489" y="2480033"/>
                </a:cubicBezTo>
                <a:cubicBezTo>
                  <a:pt x="11363489" y="2480033"/>
                  <a:pt x="11364461" y="2480431"/>
                  <a:pt x="11365432" y="2480830"/>
                </a:cubicBezTo>
                <a:cubicBezTo>
                  <a:pt x="11368346" y="2477740"/>
                  <a:pt x="11368831" y="2475798"/>
                  <a:pt x="11369318" y="2473856"/>
                </a:cubicBezTo>
                <a:cubicBezTo>
                  <a:pt x="11370288" y="2469971"/>
                  <a:pt x="11370773" y="2468028"/>
                  <a:pt x="11370288" y="2465688"/>
                </a:cubicBezTo>
                <a:cubicBezTo>
                  <a:pt x="11370773" y="2463745"/>
                  <a:pt x="11370287" y="2461406"/>
                  <a:pt x="11372229" y="2457919"/>
                </a:cubicBezTo>
                <a:cubicBezTo>
                  <a:pt x="11372229" y="2457919"/>
                  <a:pt x="11371258" y="2457520"/>
                  <a:pt x="11371258" y="2457520"/>
                </a:cubicBezTo>
                <a:cubicBezTo>
                  <a:pt x="11370287" y="2457123"/>
                  <a:pt x="11370287" y="2457123"/>
                  <a:pt x="11369316" y="2456724"/>
                </a:cubicBezTo>
                <a:close/>
                <a:moveTo>
                  <a:pt x="6659090" y="2456724"/>
                </a:moveTo>
                <a:cubicBezTo>
                  <a:pt x="6658121" y="2460609"/>
                  <a:pt x="6658607" y="2462949"/>
                  <a:pt x="6657634" y="2466835"/>
                </a:cubicBezTo>
                <a:cubicBezTo>
                  <a:pt x="6657636" y="2471117"/>
                  <a:pt x="6657636" y="2475400"/>
                  <a:pt x="6653752" y="2478090"/>
                </a:cubicBezTo>
                <a:cubicBezTo>
                  <a:pt x="6653752" y="2478090"/>
                  <a:pt x="6653752" y="2478090"/>
                  <a:pt x="6653265" y="2480033"/>
                </a:cubicBezTo>
                <a:cubicBezTo>
                  <a:pt x="6653265" y="2480033"/>
                  <a:pt x="6654237" y="2480431"/>
                  <a:pt x="6655209" y="2480830"/>
                </a:cubicBezTo>
                <a:cubicBezTo>
                  <a:pt x="6658122" y="2477740"/>
                  <a:pt x="6658608" y="2475798"/>
                  <a:pt x="6659093" y="2473856"/>
                </a:cubicBezTo>
                <a:cubicBezTo>
                  <a:pt x="6660065" y="2469971"/>
                  <a:pt x="6660549" y="2468028"/>
                  <a:pt x="6660065" y="2465688"/>
                </a:cubicBezTo>
                <a:cubicBezTo>
                  <a:pt x="6660549" y="2463745"/>
                  <a:pt x="6660064" y="2461406"/>
                  <a:pt x="6662005" y="2457919"/>
                </a:cubicBezTo>
                <a:cubicBezTo>
                  <a:pt x="6662005" y="2457919"/>
                  <a:pt x="6661033" y="2457520"/>
                  <a:pt x="6661033" y="2457520"/>
                </a:cubicBezTo>
                <a:cubicBezTo>
                  <a:pt x="6660064" y="2457123"/>
                  <a:pt x="6660064" y="2457123"/>
                  <a:pt x="6659090" y="2456724"/>
                </a:cubicBezTo>
                <a:close/>
                <a:moveTo>
                  <a:pt x="9638873" y="2455603"/>
                </a:moveTo>
                <a:cubicBezTo>
                  <a:pt x="9638776" y="2458364"/>
                  <a:pt x="9638776" y="2458364"/>
                  <a:pt x="9638680" y="2461125"/>
                </a:cubicBezTo>
                <a:cubicBezTo>
                  <a:pt x="9644886" y="2461480"/>
                  <a:pt x="9650983" y="2464942"/>
                  <a:pt x="9657174" y="2465685"/>
                </a:cubicBezTo>
                <a:cubicBezTo>
                  <a:pt x="9659238" y="2465933"/>
                  <a:pt x="9661312" y="2465878"/>
                  <a:pt x="9663405" y="2465306"/>
                </a:cubicBezTo>
                <a:cubicBezTo>
                  <a:pt x="9663501" y="2462545"/>
                  <a:pt x="9663599" y="2459783"/>
                  <a:pt x="9663694" y="2457022"/>
                </a:cubicBezTo>
                <a:cubicBezTo>
                  <a:pt x="9655419" y="2456549"/>
                  <a:pt x="9655419" y="2456549"/>
                  <a:pt x="9638873" y="2455603"/>
                </a:cubicBezTo>
                <a:close/>
                <a:moveTo>
                  <a:pt x="4928649" y="2455603"/>
                </a:moveTo>
                <a:cubicBezTo>
                  <a:pt x="4928552" y="2458364"/>
                  <a:pt x="4928552" y="2458364"/>
                  <a:pt x="4928457" y="2461125"/>
                </a:cubicBezTo>
                <a:cubicBezTo>
                  <a:pt x="4934662" y="2461480"/>
                  <a:pt x="4940759" y="2464942"/>
                  <a:pt x="4946950" y="2465685"/>
                </a:cubicBezTo>
                <a:cubicBezTo>
                  <a:pt x="4949014" y="2465933"/>
                  <a:pt x="4951088" y="2465878"/>
                  <a:pt x="4953182" y="2465306"/>
                </a:cubicBezTo>
                <a:cubicBezTo>
                  <a:pt x="4953277" y="2462545"/>
                  <a:pt x="4953375" y="2459783"/>
                  <a:pt x="4953471" y="2457022"/>
                </a:cubicBezTo>
                <a:cubicBezTo>
                  <a:pt x="4945196" y="2456549"/>
                  <a:pt x="4945196" y="2456549"/>
                  <a:pt x="4928649" y="2455603"/>
                </a:cubicBezTo>
                <a:close/>
                <a:moveTo>
                  <a:pt x="9892442" y="2453001"/>
                </a:moveTo>
                <a:cubicBezTo>
                  <a:pt x="9892442" y="2453001"/>
                  <a:pt x="9892344" y="2455812"/>
                  <a:pt x="9883819" y="2455325"/>
                </a:cubicBezTo>
                <a:cubicBezTo>
                  <a:pt x="9883819" y="2455325"/>
                  <a:pt x="9883721" y="2458137"/>
                  <a:pt x="9883721" y="2458137"/>
                </a:cubicBezTo>
                <a:cubicBezTo>
                  <a:pt x="9900770" y="2459111"/>
                  <a:pt x="9909197" y="2462411"/>
                  <a:pt x="9917525" y="2468522"/>
                </a:cubicBezTo>
                <a:cubicBezTo>
                  <a:pt x="9917622" y="2465709"/>
                  <a:pt x="9926050" y="2469010"/>
                  <a:pt x="9926050" y="2469010"/>
                </a:cubicBezTo>
                <a:cubicBezTo>
                  <a:pt x="9926050" y="2469010"/>
                  <a:pt x="9934573" y="2469497"/>
                  <a:pt x="9934672" y="2466685"/>
                </a:cubicBezTo>
                <a:cubicBezTo>
                  <a:pt x="9934672" y="2466685"/>
                  <a:pt x="9934672" y="2466685"/>
                  <a:pt x="9934770" y="2463874"/>
                </a:cubicBezTo>
                <a:cubicBezTo>
                  <a:pt x="9934770" y="2463874"/>
                  <a:pt x="9934770" y="2463874"/>
                  <a:pt x="9926245" y="2463385"/>
                </a:cubicBezTo>
                <a:cubicBezTo>
                  <a:pt x="9926344" y="2460574"/>
                  <a:pt x="9926442" y="2457762"/>
                  <a:pt x="9926442" y="2457762"/>
                </a:cubicBezTo>
                <a:cubicBezTo>
                  <a:pt x="9918015" y="2454464"/>
                  <a:pt x="9917917" y="2457275"/>
                  <a:pt x="9909393" y="2456787"/>
                </a:cubicBezTo>
                <a:cubicBezTo>
                  <a:pt x="9909393" y="2456787"/>
                  <a:pt x="9900966" y="2453488"/>
                  <a:pt x="9892442" y="2453001"/>
                </a:cubicBezTo>
                <a:close/>
                <a:moveTo>
                  <a:pt x="5182218" y="2453001"/>
                </a:moveTo>
                <a:cubicBezTo>
                  <a:pt x="5182218" y="2453001"/>
                  <a:pt x="5182120" y="2455812"/>
                  <a:pt x="5173595" y="2455325"/>
                </a:cubicBezTo>
                <a:cubicBezTo>
                  <a:pt x="5173595" y="2455325"/>
                  <a:pt x="5173497" y="2458137"/>
                  <a:pt x="5173497" y="2458137"/>
                </a:cubicBezTo>
                <a:cubicBezTo>
                  <a:pt x="5190546" y="2459111"/>
                  <a:pt x="5198973" y="2462411"/>
                  <a:pt x="5207301" y="2468522"/>
                </a:cubicBezTo>
                <a:cubicBezTo>
                  <a:pt x="5207399" y="2465709"/>
                  <a:pt x="5215826" y="2469010"/>
                  <a:pt x="5215826" y="2469010"/>
                </a:cubicBezTo>
                <a:cubicBezTo>
                  <a:pt x="5215826" y="2469010"/>
                  <a:pt x="5224350" y="2469497"/>
                  <a:pt x="5224448" y="2466685"/>
                </a:cubicBezTo>
                <a:cubicBezTo>
                  <a:pt x="5224448" y="2466685"/>
                  <a:pt x="5224448" y="2466685"/>
                  <a:pt x="5224546" y="2463874"/>
                </a:cubicBezTo>
                <a:cubicBezTo>
                  <a:pt x="5224546" y="2463874"/>
                  <a:pt x="5224546" y="2463874"/>
                  <a:pt x="5216022" y="2463385"/>
                </a:cubicBezTo>
                <a:cubicBezTo>
                  <a:pt x="5216120" y="2460574"/>
                  <a:pt x="5216218" y="2457762"/>
                  <a:pt x="5216218" y="2457762"/>
                </a:cubicBezTo>
                <a:cubicBezTo>
                  <a:pt x="5207791" y="2454464"/>
                  <a:pt x="5207694" y="2457275"/>
                  <a:pt x="5199169" y="2456787"/>
                </a:cubicBezTo>
                <a:cubicBezTo>
                  <a:pt x="5199169" y="2456787"/>
                  <a:pt x="5190742" y="2453488"/>
                  <a:pt x="5182218" y="2453001"/>
                </a:cubicBezTo>
                <a:close/>
                <a:moveTo>
                  <a:pt x="8267697" y="2452671"/>
                </a:moveTo>
                <a:lnTo>
                  <a:pt x="8268766" y="2460096"/>
                </a:lnTo>
                <a:lnTo>
                  <a:pt x="8265867" y="2456075"/>
                </a:lnTo>
                <a:close/>
                <a:moveTo>
                  <a:pt x="3557473" y="2452671"/>
                </a:moveTo>
                <a:lnTo>
                  <a:pt x="3558542" y="2460096"/>
                </a:lnTo>
                <a:lnTo>
                  <a:pt x="3555643" y="2456075"/>
                </a:lnTo>
                <a:close/>
                <a:moveTo>
                  <a:pt x="396335" y="2448471"/>
                </a:moveTo>
                <a:cubicBezTo>
                  <a:pt x="396335" y="2448471"/>
                  <a:pt x="387413" y="2455364"/>
                  <a:pt x="387413" y="2455364"/>
                </a:cubicBezTo>
                <a:cubicBezTo>
                  <a:pt x="397619" y="2452295"/>
                  <a:pt x="389982" y="2463012"/>
                  <a:pt x="389982" y="2463012"/>
                </a:cubicBezTo>
                <a:cubicBezTo>
                  <a:pt x="389982" y="2463012"/>
                  <a:pt x="391267" y="2466836"/>
                  <a:pt x="391267" y="2466836"/>
                </a:cubicBezTo>
                <a:cubicBezTo>
                  <a:pt x="391267" y="2466836"/>
                  <a:pt x="391588" y="2467792"/>
                  <a:pt x="393184" y="2468365"/>
                </a:cubicBezTo>
                <a:cubicBezTo>
                  <a:pt x="394782" y="2468937"/>
                  <a:pt x="397654" y="2469126"/>
                  <a:pt x="402758" y="2467592"/>
                </a:cubicBezTo>
                <a:cubicBezTo>
                  <a:pt x="405328" y="2475242"/>
                  <a:pt x="405328" y="2475242"/>
                  <a:pt x="395121" y="2478310"/>
                </a:cubicBezTo>
                <a:cubicBezTo>
                  <a:pt x="405328" y="2475242"/>
                  <a:pt x="406612" y="2479065"/>
                  <a:pt x="416820" y="2475998"/>
                </a:cubicBezTo>
                <a:lnTo>
                  <a:pt x="415535" y="2472174"/>
                </a:lnTo>
                <a:cubicBezTo>
                  <a:pt x="415535" y="2472174"/>
                  <a:pt x="414250" y="2468350"/>
                  <a:pt x="412965" y="2464525"/>
                </a:cubicBezTo>
                <a:cubicBezTo>
                  <a:pt x="414250" y="2468350"/>
                  <a:pt x="412965" y="2464525"/>
                  <a:pt x="402758" y="2467592"/>
                </a:cubicBezTo>
                <a:cubicBezTo>
                  <a:pt x="402758" y="2467592"/>
                  <a:pt x="402758" y="2467592"/>
                  <a:pt x="401473" y="2463768"/>
                </a:cubicBezTo>
                <a:cubicBezTo>
                  <a:pt x="400189" y="2459944"/>
                  <a:pt x="409110" y="2453053"/>
                  <a:pt x="396335" y="2448471"/>
                </a:cubicBezTo>
                <a:close/>
                <a:moveTo>
                  <a:pt x="11315499" y="2447124"/>
                </a:moveTo>
                <a:cubicBezTo>
                  <a:pt x="11314398" y="2448340"/>
                  <a:pt x="11310252" y="2454567"/>
                  <a:pt x="11309893" y="2456402"/>
                </a:cubicBezTo>
                <a:cubicBezTo>
                  <a:pt x="11309773" y="2457014"/>
                  <a:pt x="11310075" y="2457137"/>
                  <a:pt x="11311049" y="2456424"/>
                </a:cubicBezTo>
                <a:cubicBezTo>
                  <a:pt x="11313021" y="2452783"/>
                  <a:pt x="11320773" y="2451511"/>
                  <a:pt x="11315499" y="2447124"/>
                </a:cubicBezTo>
                <a:close/>
                <a:moveTo>
                  <a:pt x="6605275" y="2447124"/>
                </a:moveTo>
                <a:cubicBezTo>
                  <a:pt x="6604174" y="2448340"/>
                  <a:pt x="6600029" y="2454567"/>
                  <a:pt x="6599670" y="2456402"/>
                </a:cubicBezTo>
                <a:cubicBezTo>
                  <a:pt x="6599548" y="2457014"/>
                  <a:pt x="6599851" y="2457137"/>
                  <a:pt x="6600826" y="2456424"/>
                </a:cubicBezTo>
                <a:cubicBezTo>
                  <a:pt x="6602797" y="2452783"/>
                  <a:pt x="6610550" y="2451511"/>
                  <a:pt x="6605275" y="2447124"/>
                </a:cubicBezTo>
                <a:close/>
                <a:moveTo>
                  <a:pt x="11335759" y="2446862"/>
                </a:moveTo>
                <a:cubicBezTo>
                  <a:pt x="11333781" y="2452636"/>
                  <a:pt x="11331080" y="2457014"/>
                  <a:pt x="11330027" y="2460698"/>
                </a:cubicBezTo>
                <a:cubicBezTo>
                  <a:pt x="11328972" y="2464380"/>
                  <a:pt x="11329564" y="2467366"/>
                  <a:pt x="11334171" y="2470351"/>
                </a:cubicBezTo>
                <a:cubicBezTo>
                  <a:pt x="11334669" y="2468362"/>
                  <a:pt x="11334669" y="2468362"/>
                  <a:pt x="11334669" y="2468362"/>
                </a:cubicBezTo>
                <a:cubicBezTo>
                  <a:pt x="11335144" y="2470750"/>
                  <a:pt x="11335144" y="2470750"/>
                  <a:pt x="11336115" y="2471148"/>
                </a:cubicBezTo>
                <a:cubicBezTo>
                  <a:pt x="11336115" y="2471148"/>
                  <a:pt x="11337086" y="2471546"/>
                  <a:pt x="11338058" y="2471945"/>
                </a:cubicBezTo>
                <a:cubicBezTo>
                  <a:pt x="11338058" y="2471945"/>
                  <a:pt x="11338555" y="2469955"/>
                  <a:pt x="11338555" y="2469955"/>
                </a:cubicBezTo>
                <a:cubicBezTo>
                  <a:pt x="11338555" y="2469955"/>
                  <a:pt x="11338555" y="2469955"/>
                  <a:pt x="11338081" y="2467565"/>
                </a:cubicBezTo>
                <a:cubicBezTo>
                  <a:pt x="11338081" y="2467565"/>
                  <a:pt x="11337110" y="2467167"/>
                  <a:pt x="11337110" y="2467167"/>
                </a:cubicBezTo>
                <a:cubicBezTo>
                  <a:pt x="11338105" y="2463186"/>
                  <a:pt x="11339053" y="2467963"/>
                  <a:pt x="11340522" y="2466371"/>
                </a:cubicBezTo>
                <a:cubicBezTo>
                  <a:pt x="11341019" y="2464380"/>
                  <a:pt x="11341019" y="2464380"/>
                  <a:pt x="11341019" y="2464380"/>
                </a:cubicBezTo>
                <a:cubicBezTo>
                  <a:pt x="11340522" y="2466371"/>
                  <a:pt x="11341492" y="2466770"/>
                  <a:pt x="11342464" y="2467167"/>
                </a:cubicBezTo>
                <a:cubicBezTo>
                  <a:pt x="11342464" y="2467167"/>
                  <a:pt x="11343436" y="2467566"/>
                  <a:pt x="11343933" y="2465575"/>
                </a:cubicBezTo>
                <a:cubicBezTo>
                  <a:pt x="11343933" y="2465575"/>
                  <a:pt x="11343933" y="2465575"/>
                  <a:pt x="11342962" y="2465177"/>
                </a:cubicBezTo>
                <a:cubicBezTo>
                  <a:pt x="11342962" y="2465177"/>
                  <a:pt x="11342962" y="2465177"/>
                  <a:pt x="11343459" y="2463186"/>
                </a:cubicBezTo>
                <a:cubicBezTo>
                  <a:pt x="11345900" y="2461993"/>
                  <a:pt x="11347865" y="2458409"/>
                  <a:pt x="11344478" y="2454826"/>
                </a:cubicBezTo>
                <a:cubicBezTo>
                  <a:pt x="11340096" y="2455224"/>
                  <a:pt x="11338176" y="2450049"/>
                  <a:pt x="11335759" y="2446862"/>
                </a:cubicBezTo>
                <a:close/>
                <a:moveTo>
                  <a:pt x="6625536" y="2446862"/>
                </a:moveTo>
                <a:cubicBezTo>
                  <a:pt x="6623557" y="2452636"/>
                  <a:pt x="6620856" y="2457014"/>
                  <a:pt x="6619803" y="2460698"/>
                </a:cubicBezTo>
                <a:cubicBezTo>
                  <a:pt x="6618749" y="2464380"/>
                  <a:pt x="6619340" y="2467366"/>
                  <a:pt x="6623947" y="2470351"/>
                </a:cubicBezTo>
                <a:cubicBezTo>
                  <a:pt x="6624446" y="2468362"/>
                  <a:pt x="6624446" y="2468362"/>
                  <a:pt x="6624446" y="2468362"/>
                </a:cubicBezTo>
                <a:cubicBezTo>
                  <a:pt x="6624920" y="2470750"/>
                  <a:pt x="6624920" y="2470750"/>
                  <a:pt x="6625891" y="2471148"/>
                </a:cubicBezTo>
                <a:cubicBezTo>
                  <a:pt x="6625891" y="2471148"/>
                  <a:pt x="6626863" y="2471546"/>
                  <a:pt x="6627833" y="2471945"/>
                </a:cubicBezTo>
                <a:cubicBezTo>
                  <a:pt x="6627833" y="2471945"/>
                  <a:pt x="6628331" y="2469955"/>
                  <a:pt x="6628331" y="2469955"/>
                </a:cubicBezTo>
                <a:cubicBezTo>
                  <a:pt x="6628331" y="2469955"/>
                  <a:pt x="6628331" y="2469955"/>
                  <a:pt x="6627858" y="2467565"/>
                </a:cubicBezTo>
                <a:cubicBezTo>
                  <a:pt x="6627858" y="2467565"/>
                  <a:pt x="6626886" y="2467167"/>
                  <a:pt x="6626886" y="2467167"/>
                </a:cubicBezTo>
                <a:cubicBezTo>
                  <a:pt x="6627882" y="2463186"/>
                  <a:pt x="6628829" y="2467963"/>
                  <a:pt x="6630298" y="2466371"/>
                </a:cubicBezTo>
                <a:cubicBezTo>
                  <a:pt x="6630794" y="2464380"/>
                  <a:pt x="6630794" y="2464380"/>
                  <a:pt x="6630794" y="2464380"/>
                </a:cubicBezTo>
                <a:cubicBezTo>
                  <a:pt x="6630298" y="2466371"/>
                  <a:pt x="6631269" y="2466770"/>
                  <a:pt x="6632240" y="2467167"/>
                </a:cubicBezTo>
                <a:cubicBezTo>
                  <a:pt x="6632240" y="2467167"/>
                  <a:pt x="6633212" y="2467566"/>
                  <a:pt x="6633709" y="2465575"/>
                </a:cubicBezTo>
                <a:cubicBezTo>
                  <a:pt x="6633709" y="2465575"/>
                  <a:pt x="6633709" y="2465575"/>
                  <a:pt x="6632739" y="2465177"/>
                </a:cubicBezTo>
                <a:cubicBezTo>
                  <a:pt x="6632739" y="2465177"/>
                  <a:pt x="6632739" y="2465177"/>
                  <a:pt x="6633236" y="2463186"/>
                </a:cubicBezTo>
                <a:cubicBezTo>
                  <a:pt x="6635676" y="2461993"/>
                  <a:pt x="6637642" y="2458409"/>
                  <a:pt x="6634255" y="2454826"/>
                </a:cubicBezTo>
                <a:cubicBezTo>
                  <a:pt x="6629870" y="2455224"/>
                  <a:pt x="6627953" y="2450049"/>
                  <a:pt x="6625536" y="2446862"/>
                </a:cubicBezTo>
                <a:close/>
                <a:moveTo>
                  <a:pt x="11310479" y="2445179"/>
                </a:moveTo>
                <a:cubicBezTo>
                  <a:pt x="11314122" y="2446671"/>
                  <a:pt x="11308213" y="2447815"/>
                  <a:pt x="11307289" y="2450112"/>
                </a:cubicBezTo>
                <a:cubicBezTo>
                  <a:pt x="11306980" y="2450877"/>
                  <a:pt x="11307225" y="2451771"/>
                  <a:pt x="11308563" y="2452847"/>
                </a:cubicBezTo>
                <a:cubicBezTo>
                  <a:pt x="11310492" y="2449410"/>
                  <a:pt x="11317746" y="2441815"/>
                  <a:pt x="11310479" y="2445179"/>
                </a:cubicBezTo>
                <a:close/>
                <a:moveTo>
                  <a:pt x="6600256" y="2445179"/>
                </a:moveTo>
                <a:cubicBezTo>
                  <a:pt x="6603898" y="2446671"/>
                  <a:pt x="6597990" y="2447815"/>
                  <a:pt x="6597066" y="2450112"/>
                </a:cubicBezTo>
                <a:cubicBezTo>
                  <a:pt x="6596756" y="2450877"/>
                  <a:pt x="6597002" y="2451771"/>
                  <a:pt x="6598339" y="2452847"/>
                </a:cubicBezTo>
                <a:cubicBezTo>
                  <a:pt x="6600268" y="2449410"/>
                  <a:pt x="6607522" y="2441815"/>
                  <a:pt x="6600256" y="2445179"/>
                </a:cubicBezTo>
                <a:close/>
                <a:moveTo>
                  <a:pt x="475280" y="2442098"/>
                </a:moveTo>
                <a:cubicBezTo>
                  <a:pt x="466209" y="2449039"/>
                  <a:pt x="466209" y="2449039"/>
                  <a:pt x="454568" y="2448321"/>
                </a:cubicBezTo>
                <a:cubicBezTo>
                  <a:pt x="455856" y="2452150"/>
                  <a:pt x="455856" y="2452150"/>
                  <a:pt x="457142" y="2455981"/>
                </a:cubicBezTo>
                <a:cubicBezTo>
                  <a:pt x="448073" y="2462924"/>
                  <a:pt x="446786" y="2459094"/>
                  <a:pt x="446786" y="2459094"/>
                </a:cubicBezTo>
                <a:lnTo>
                  <a:pt x="439326" y="2469416"/>
                </a:lnTo>
                <a:lnTo>
                  <a:pt x="429150" y="2472476"/>
                </a:lnTo>
                <a:cubicBezTo>
                  <a:pt x="440113" y="2469180"/>
                  <a:pt x="441508" y="2473329"/>
                  <a:pt x="441508" y="2473329"/>
                </a:cubicBezTo>
                <a:lnTo>
                  <a:pt x="440220" y="2469499"/>
                </a:lnTo>
                <a:lnTo>
                  <a:pt x="459714" y="2463640"/>
                </a:lnTo>
                <a:cubicBezTo>
                  <a:pt x="459714" y="2463640"/>
                  <a:pt x="458428" y="2459812"/>
                  <a:pt x="458428" y="2459812"/>
                </a:cubicBezTo>
                <a:cubicBezTo>
                  <a:pt x="471356" y="2464358"/>
                  <a:pt x="480426" y="2457416"/>
                  <a:pt x="481711" y="2461245"/>
                </a:cubicBezTo>
                <a:cubicBezTo>
                  <a:pt x="479138" y="2453587"/>
                  <a:pt x="477852" y="2449756"/>
                  <a:pt x="475280" y="2442098"/>
                </a:cubicBezTo>
                <a:close/>
                <a:moveTo>
                  <a:pt x="11325577" y="2440977"/>
                </a:moveTo>
                <a:cubicBezTo>
                  <a:pt x="11323659" y="2440190"/>
                  <a:pt x="11322206" y="2441776"/>
                  <a:pt x="11320753" y="2443360"/>
                </a:cubicBezTo>
                <a:cubicBezTo>
                  <a:pt x="11319795" y="2442967"/>
                  <a:pt x="11319300" y="2444944"/>
                  <a:pt x="11320258" y="2445337"/>
                </a:cubicBezTo>
                <a:cubicBezTo>
                  <a:pt x="11321218" y="2445731"/>
                  <a:pt x="11321218" y="2445731"/>
                  <a:pt x="11322176" y="2446124"/>
                </a:cubicBezTo>
                <a:cubicBezTo>
                  <a:pt x="11323629" y="2444539"/>
                  <a:pt x="11323629" y="2444539"/>
                  <a:pt x="11324589" y="2444932"/>
                </a:cubicBezTo>
                <a:cubicBezTo>
                  <a:pt x="11325546" y="2445325"/>
                  <a:pt x="11327465" y="2446111"/>
                  <a:pt x="11327929" y="2448481"/>
                </a:cubicBezTo>
                <a:lnTo>
                  <a:pt x="11328393" y="2450852"/>
                </a:lnTo>
                <a:cubicBezTo>
                  <a:pt x="11329846" y="2449267"/>
                  <a:pt x="11329846" y="2449267"/>
                  <a:pt x="11329846" y="2449267"/>
                </a:cubicBezTo>
                <a:cubicBezTo>
                  <a:pt x="11329846" y="2449267"/>
                  <a:pt x="11330340" y="2447290"/>
                  <a:pt x="11331299" y="2447683"/>
                </a:cubicBezTo>
                <a:cubicBezTo>
                  <a:pt x="11331299" y="2447683"/>
                  <a:pt x="11332752" y="2446099"/>
                  <a:pt x="11332752" y="2446099"/>
                </a:cubicBezTo>
                <a:cubicBezTo>
                  <a:pt x="11333710" y="2446491"/>
                  <a:pt x="11333710" y="2446491"/>
                  <a:pt x="11334205" y="2444513"/>
                </a:cubicBezTo>
                <a:cubicBezTo>
                  <a:pt x="11334205" y="2444513"/>
                  <a:pt x="11334205" y="2444513"/>
                  <a:pt x="11333246" y="2444120"/>
                </a:cubicBezTo>
                <a:cubicBezTo>
                  <a:pt x="11333740" y="2442142"/>
                  <a:pt x="11332782" y="2441750"/>
                  <a:pt x="11331330" y="2443334"/>
                </a:cubicBezTo>
                <a:cubicBezTo>
                  <a:pt x="11331330" y="2443334"/>
                  <a:pt x="11330371" y="2442942"/>
                  <a:pt x="11329876" y="2444919"/>
                </a:cubicBezTo>
                <a:cubicBezTo>
                  <a:pt x="11329876" y="2444919"/>
                  <a:pt x="11329876" y="2444919"/>
                  <a:pt x="11328917" y="2444527"/>
                </a:cubicBezTo>
                <a:cubicBezTo>
                  <a:pt x="11328452" y="2442155"/>
                  <a:pt x="11327494" y="2441763"/>
                  <a:pt x="11325577" y="2440977"/>
                </a:cubicBezTo>
                <a:close/>
                <a:moveTo>
                  <a:pt x="6615353" y="2440977"/>
                </a:moveTo>
                <a:cubicBezTo>
                  <a:pt x="6613436" y="2440190"/>
                  <a:pt x="6611983" y="2441776"/>
                  <a:pt x="6610530" y="2443360"/>
                </a:cubicBezTo>
                <a:cubicBezTo>
                  <a:pt x="6609571" y="2442967"/>
                  <a:pt x="6609076" y="2444944"/>
                  <a:pt x="6610035" y="2445337"/>
                </a:cubicBezTo>
                <a:cubicBezTo>
                  <a:pt x="6610994" y="2445731"/>
                  <a:pt x="6610994" y="2445731"/>
                  <a:pt x="6611952" y="2446124"/>
                </a:cubicBezTo>
                <a:cubicBezTo>
                  <a:pt x="6613405" y="2444539"/>
                  <a:pt x="6613405" y="2444539"/>
                  <a:pt x="6614365" y="2444932"/>
                </a:cubicBezTo>
                <a:cubicBezTo>
                  <a:pt x="6615322" y="2445325"/>
                  <a:pt x="6617240" y="2446111"/>
                  <a:pt x="6617704" y="2448481"/>
                </a:cubicBezTo>
                <a:lnTo>
                  <a:pt x="6618170" y="2450852"/>
                </a:lnTo>
                <a:cubicBezTo>
                  <a:pt x="6619622" y="2449267"/>
                  <a:pt x="6619622" y="2449267"/>
                  <a:pt x="6619622" y="2449267"/>
                </a:cubicBezTo>
                <a:cubicBezTo>
                  <a:pt x="6619622" y="2449267"/>
                  <a:pt x="6620117" y="2447290"/>
                  <a:pt x="6621075" y="2447683"/>
                </a:cubicBezTo>
                <a:cubicBezTo>
                  <a:pt x="6621075" y="2447683"/>
                  <a:pt x="6622528" y="2446099"/>
                  <a:pt x="6622528" y="2446099"/>
                </a:cubicBezTo>
                <a:cubicBezTo>
                  <a:pt x="6623486" y="2446491"/>
                  <a:pt x="6623486" y="2446491"/>
                  <a:pt x="6623981" y="2444513"/>
                </a:cubicBezTo>
                <a:cubicBezTo>
                  <a:pt x="6623981" y="2444513"/>
                  <a:pt x="6623981" y="2444513"/>
                  <a:pt x="6623023" y="2444120"/>
                </a:cubicBezTo>
                <a:cubicBezTo>
                  <a:pt x="6623517" y="2442142"/>
                  <a:pt x="6622557" y="2441750"/>
                  <a:pt x="6621105" y="2443334"/>
                </a:cubicBezTo>
                <a:cubicBezTo>
                  <a:pt x="6621105" y="2443334"/>
                  <a:pt x="6620146" y="2442942"/>
                  <a:pt x="6619652" y="2444919"/>
                </a:cubicBezTo>
                <a:cubicBezTo>
                  <a:pt x="6619652" y="2444919"/>
                  <a:pt x="6619652" y="2444919"/>
                  <a:pt x="6618693" y="2444527"/>
                </a:cubicBezTo>
                <a:cubicBezTo>
                  <a:pt x="6618229" y="2442155"/>
                  <a:pt x="6617271" y="2441763"/>
                  <a:pt x="6615353" y="2440977"/>
                </a:cubicBezTo>
                <a:close/>
                <a:moveTo>
                  <a:pt x="9623069" y="2440613"/>
                </a:moveTo>
                <a:cubicBezTo>
                  <a:pt x="9622969" y="2443457"/>
                  <a:pt x="9614947" y="2442999"/>
                  <a:pt x="9614847" y="2445843"/>
                </a:cubicBezTo>
                <a:cubicBezTo>
                  <a:pt x="9622869" y="2446303"/>
                  <a:pt x="9622869" y="2446303"/>
                  <a:pt x="9622869" y="2446303"/>
                </a:cubicBezTo>
                <a:cubicBezTo>
                  <a:pt x="9622770" y="2449148"/>
                  <a:pt x="9622770" y="2449148"/>
                  <a:pt x="9622770" y="2449148"/>
                </a:cubicBezTo>
                <a:cubicBezTo>
                  <a:pt x="9606823" y="2445385"/>
                  <a:pt x="9630693" y="2452451"/>
                  <a:pt x="9622473" y="2457683"/>
                </a:cubicBezTo>
                <a:cubicBezTo>
                  <a:pt x="9630495" y="2458142"/>
                  <a:pt x="9630595" y="2455297"/>
                  <a:pt x="9630792" y="2449607"/>
                </a:cubicBezTo>
                <a:cubicBezTo>
                  <a:pt x="9630792" y="2449607"/>
                  <a:pt x="9630891" y="2446762"/>
                  <a:pt x="9630891" y="2446762"/>
                </a:cubicBezTo>
                <a:cubicBezTo>
                  <a:pt x="9630991" y="2443917"/>
                  <a:pt x="9631091" y="2441071"/>
                  <a:pt x="9623069" y="2440613"/>
                </a:cubicBezTo>
                <a:close/>
                <a:moveTo>
                  <a:pt x="4912845" y="2440613"/>
                </a:moveTo>
                <a:cubicBezTo>
                  <a:pt x="4912745" y="2443457"/>
                  <a:pt x="4904723" y="2442999"/>
                  <a:pt x="4904623" y="2445843"/>
                </a:cubicBezTo>
                <a:cubicBezTo>
                  <a:pt x="4912646" y="2446303"/>
                  <a:pt x="4912646" y="2446303"/>
                  <a:pt x="4912646" y="2446303"/>
                </a:cubicBezTo>
                <a:cubicBezTo>
                  <a:pt x="4912546" y="2449148"/>
                  <a:pt x="4912546" y="2449148"/>
                  <a:pt x="4912546" y="2449148"/>
                </a:cubicBezTo>
                <a:cubicBezTo>
                  <a:pt x="4896599" y="2445385"/>
                  <a:pt x="4920470" y="2452451"/>
                  <a:pt x="4912249" y="2457683"/>
                </a:cubicBezTo>
                <a:cubicBezTo>
                  <a:pt x="4920272" y="2458142"/>
                  <a:pt x="4920371" y="2455297"/>
                  <a:pt x="4920568" y="2449607"/>
                </a:cubicBezTo>
                <a:cubicBezTo>
                  <a:pt x="4920568" y="2449607"/>
                  <a:pt x="4920668" y="2446762"/>
                  <a:pt x="4920668" y="2446762"/>
                </a:cubicBezTo>
                <a:cubicBezTo>
                  <a:pt x="4920768" y="2443917"/>
                  <a:pt x="4920867" y="2441071"/>
                  <a:pt x="4912845" y="2440613"/>
                </a:cubicBezTo>
                <a:close/>
                <a:moveTo>
                  <a:pt x="11376378" y="2437816"/>
                </a:moveTo>
                <a:cubicBezTo>
                  <a:pt x="11374494" y="2437044"/>
                  <a:pt x="11371668" y="2435886"/>
                  <a:pt x="11371169" y="2437886"/>
                </a:cubicBezTo>
                <a:cubicBezTo>
                  <a:pt x="11374936" y="2439431"/>
                  <a:pt x="11367725" y="2447507"/>
                  <a:pt x="11371494" y="2449051"/>
                </a:cubicBezTo>
                <a:cubicBezTo>
                  <a:pt x="11371994" y="2447050"/>
                  <a:pt x="11372936" y="2447436"/>
                  <a:pt x="11374820" y="2448209"/>
                </a:cubicBezTo>
                <a:cubicBezTo>
                  <a:pt x="11378704" y="2440976"/>
                  <a:pt x="11371110" y="2442276"/>
                  <a:pt x="11376378" y="2437816"/>
                </a:cubicBezTo>
                <a:close/>
                <a:moveTo>
                  <a:pt x="6666154" y="2437816"/>
                </a:moveTo>
                <a:cubicBezTo>
                  <a:pt x="6664271" y="2437044"/>
                  <a:pt x="6661445" y="2435886"/>
                  <a:pt x="6660945" y="2437886"/>
                </a:cubicBezTo>
                <a:cubicBezTo>
                  <a:pt x="6664712" y="2439431"/>
                  <a:pt x="6657501" y="2447507"/>
                  <a:pt x="6661270" y="2449051"/>
                </a:cubicBezTo>
                <a:cubicBezTo>
                  <a:pt x="6661770" y="2447050"/>
                  <a:pt x="6662712" y="2447436"/>
                  <a:pt x="6664596" y="2448209"/>
                </a:cubicBezTo>
                <a:cubicBezTo>
                  <a:pt x="6668480" y="2440976"/>
                  <a:pt x="6660886" y="2442276"/>
                  <a:pt x="6666154" y="2437816"/>
                </a:cubicBezTo>
                <a:close/>
                <a:moveTo>
                  <a:pt x="8279493" y="2437117"/>
                </a:moveTo>
                <a:lnTo>
                  <a:pt x="8284017" y="2442737"/>
                </a:lnTo>
                <a:cubicBezTo>
                  <a:pt x="8279733" y="2443808"/>
                  <a:pt x="8277777" y="2445640"/>
                  <a:pt x="8275730" y="2446824"/>
                </a:cubicBezTo>
                <a:lnTo>
                  <a:pt x="8273587" y="2446870"/>
                </a:lnTo>
                <a:lnTo>
                  <a:pt x="8275099" y="2439896"/>
                </a:lnTo>
                <a:close/>
                <a:moveTo>
                  <a:pt x="3569269" y="2437117"/>
                </a:moveTo>
                <a:lnTo>
                  <a:pt x="3573794" y="2442737"/>
                </a:lnTo>
                <a:cubicBezTo>
                  <a:pt x="3569510" y="2443808"/>
                  <a:pt x="3567554" y="2445640"/>
                  <a:pt x="3565506" y="2446824"/>
                </a:cubicBezTo>
                <a:lnTo>
                  <a:pt x="3563364" y="2446870"/>
                </a:lnTo>
                <a:lnTo>
                  <a:pt x="3564876" y="2439896"/>
                </a:lnTo>
                <a:close/>
                <a:moveTo>
                  <a:pt x="505377" y="2435863"/>
                </a:moveTo>
                <a:cubicBezTo>
                  <a:pt x="500592" y="2439585"/>
                  <a:pt x="501289" y="2441658"/>
                  <a:pt x="503007" y="2442285"/>
                </a:cubicBezTo>
                <a:cubicBezTo>
                  <a:pt x="504727" y="2442908"/>
                  <a:pt x="507468" y="2442085"/>
                  <a:pt x="506771" y="2440011"/>
                </a:cubicBezTo>
                <a:cubicBezTo>
                  <a:pt x="506771" y="2440011"/>
                  <a:pt x="505377" y="2435863"/>
                  <a:pt x="505377" y="2435863"/>
                </a:cubicBezTo>
                <a:close/>
                <a:moveTo>
                  <a:pt x="9587871" y="2435580"/>
                </a:moveTo>
                <a:cubicBezTo>
                  <a:pt x="9571023" y="2434618"/>
                  <a:pt x="9587583" y="2443866"/>
                  <a:pt x="9579063" y="2446144"/>
                </a:cubicBezTo>
                <a:cubicBezTo>
                  <a:pt x="9587487" y="2446627"/>
                  <a:pt x="9595910" y="2447109"/>
                  <a:pt x="9604335" y="2447590"/>
                </a:cubicBezTo>
                <a:cubicBezTo>
                  <a:pt x="9604335" y="2447590"/>
                  <a:pt x="9612855" y="2445311"/>
                  <a:pt x="9604527" y="2442068"/>
                </a:cubicBezTo>
                <a:cubicBezTo>
                  <a:pt x="9596199" y="2438824"/>
                  <a:pt x="9587679" y="2441103"/>
                  <a:pt x="9587871" y="2435580"/>
                </a:cubicBezTo>
                <a:close/>
                <a:moveTo>
                  <a:pt x="4877648" y="2435580"/>
                </a:moveTo>
                <a:cubicBezTo>
                  <a:pt x="4860800" y="2434618"/>
                  <a:pt x="4877359" y="2443866"/>
                  <a:pt x="4868839" y="2446144"/>
                </a:cubicBezTo>
                <a:cubicBezTo>
                  <a:pt x="4877263" y="2446627"/>
                  <a:pt x="4885687" y="2447109"/>
                  <a:pt x="4894111" y="2447590"/>
                </a:cubicBezTo>
                <a:cubicBezTo>
                  <a:pt x="4894111" y="2447590"/>
                  <a:pt x="4902631" y="2445311"/>
                  <a:pt x="4894304" y="2442068"/>
                </a:cubicBezTo>
                <a:cubicBezTo>
                  <a:pt x="4885976" y="2438824"/>
                  <a:pt x="4877455" y="2441103"/>
                  <a:pt x="4877648" y="2435580"/>
                </a:cubicBezTo>
                <a:close/>
                <a:moveTo>
                  <a:pt x="11343331" y="2433374"/>
                </a:moveTo>
                <a:cubicBezTo>
                  <a:pt x="11344290" y="2433768"/>
                  <a:pt x="11344290" y="2433768"/>
                  <a:pt x="11344290" y="2433768"/>
                </a:cubicBezTo>
                <a:cubicBezTo>
                  <a:pt x="11343802" y="2435724"/>
                  <a:pt x="11342842" y="2435331"/>
                  <a:pt x="11341395" y="2436894"/>
                </a:cubicBezTo>
                <a:cubicBezTo>
                  <a:pt x="11341883" y="2434938"/>
                  <a:pt x="11342842" y="2435331"/>
                  <a:pt x="11343331" y="2433374"/>
                </a:cubicBezTo>
                <a:close/>
                <a:moveTo>
                  <a:pt x="6633107" y="2433374"/>
                </a:moveTo>
                <a:cubicBezTo>
                  <a:pt x="6634066" y="2433768"/>
                  <a:pt x="6634066" y="2433768"/>
                  <a:pt x="6634066" y="2433768"/>
                </a:cubicBezTo>
                <a:cubicBezTo>
                  <a:pt x="6633578" y="2435724"/>
                  <a:pt x="6632618" y="2435331"/>
                  <a:pt x="6631171" y="2436894"/>
                </a:cubicBezTo>
                <a:cubicBezTo>
                  <a:pt x="6631659" y="2434938"/>
                  <a:pt x="6632618" y="2435331"/>
                  <a:pt x="6633107" y="2433374"/>
                </a:cubicBezTo>
                <a:close/>
                <a:moveTo>
                  <a:pt x="10827967" y="2430275"/>
                </a:moveTo>
                <a:cubicBezTo>
                  <a:pt x="10827489" y="2436420"/>
                  <a:pt x="10822695" y="2434456"/>
                  <a:pt x="10822216" y="2440600"/>
                </a:cubicBezTo>
                <a:cubicBezTo>
                  <a:pt x="10823295" y="2441571"/>
                  <a:pt x="10824343" y="2441604"/>
                  <a:pt x="10825271" y="2441059"/>
                </a:cubicBezTo>
                <a:cubicBezTo>
                  <a:pt x="10828058" y="2439428"/>
                  <a:pt x="10829765" y="2432598"/>
                  <a:pt x="10827967" y="2430275"/>
                </a:cubicBezTo>
                <a:close/>
                <a:moveTo>
                  <a:pt x="6117744" y="2430275"/>
                </a:moveTo>
                <a:cubicBezTo>
                  <a:pt x="6117264" y="2436420"/>
                  <a:pt x="6112471" y="2434456"/>
                  <a:pt x="6111992" y="2440600"/>
                </a:cubicBezTo>
                <a:cubicBezTo>
                  <a:pt x="6113071" y="2441571"/>
                  <a:pt x="6114120" y="2441604"/>
                  <a:pt x="6115047" y="2441059"/>
                </a:cubicBezTo>
                <a:cubicBezTo>
                  <a:pt x="6117834" y="2439428"/>
                  <a:pt x="6119542" y="2432598"/>
                  <a:pt x="6117744" y="2430275"/>
                </a:cubicBezTo>
                <a:close/>
                <a:moveTo>
                  <a:pt x="1116319" y="2428572"/>
                </a:moveTo>
                <a:lnTo>
                  <a:pt x="1120151" y="2428822"/>
                </a:lnTo>
                <a:lnTo>
                  <a:pt x="1118026" y="2429930"/>
                </a:lnTo>
                <a:close/>
                <a:moveTo>
                  <a:pt x="7480313" y="2426702"/>
                </a:moveTo>
                <a:cubicBezTo>
                  <a:pt x="7478748" y="2426405"/>
                  <a:pt x="7477240" y="2426697"/>
                  <a:pt x="7477468" y="2429056"/>
                </a:cubicBezTo>
                <a:cubicBezTo>
                  <a:pt x="7477925" y="2433776"/>
                  <a:pt x="7477925" y="2433776"/>
                  <a:pt x="7484412" y="2437325"/>
                </a:cubicBezTo>
                <a:cubicBezTo>
                  <a:pt x="7483955" y="2432606"/>
                  <a:pt x="7483955" y="2432606"/>
                  <a:pt x="7483499" y="2427886"/>
                </a:cubicBezTo>
                <a:cubicBezTo>
                  <a:pt x="7483499" y="2427886"/>
                  <a:pt x="7481877" y="2426999"/>
                  <a:pt x="7480313" y="2426702"/>
                </a:cubicBezTo>
                <a:close/>
                <a:moveTo>
                  <a:pt x="2770088" y="2426702"/>
                </a:moveTo>
                <a:cubicBezTo>
                  <a:pt x="2768524" y="2426405"/>
                  <a:pt x="2767016" y="2426697"/>
                  <a:pt x="2767244" y="2429056"/>
                </a:cubicBezTo>
                <a:cubicBezTo>
                  <a:pt x="2767701" y="2433776"/>
                  <a:pt x="2767701" y="2433776"/>
                  <a:pt x="2774188" y="2437325"/>
                </a:cubicBezTo>
                <a:cubicBezTo>
                  <a:pt x="2773731" y="2432606"/>
                  <a:pt x="2773731" y="2432606"/>
                  <a:pt x="2773274" y="2427886"/>
                </a:cubicBezTo>
                <a:cubicBezTo>
                  <a:pt x="2773274" y="2427886"/>
                  <a:pt x="2771653" y="2426999"/>
                  <a:pt x="2770088" y="2426702"/>
                </a:cubicBezTo>
                <a:close/>
                <a:moveTo>
                  <a:pt x="1039239" y="2426300"/>
                </a:moveTo>
                <a:cubicBezTo>
                  <a:pt x="1040996" y="2427351"/>
                  <a:pt x="1041639" y="2429263"/>
                  <a:pt x="1042281" y="2431175"/>
                </a:cubicBezTo>
                <a:lnTo>
                  <a:pt x="1029504" y="2426593"/>
                </a:lnTo>
                <a:cubicBezTo>
                  <a:pt x="1034608" y="2425060"/>
                  <a:pt x="1037481" y="2425249"/>
                  <a:pt x="1039239" y="2426300"/>
                </a:cubicBezTo>
                <a:close/>
                <a:moveTo>
                  <a:pt x="1074185" y="2425796"/>
                </a:moveTo>
                <a:cubicBezTo>
                  <a:pt x="1085677" y="2426554"/>
                  <a:pt x="1097168" y="2427309"/>
                  <a:pt x="1101022" y="2438783"/>
                </a:cubicBezTo>
                <a:lnTo>
                  <a:pt x="1118026" y="2429930"/>
                </a:lnTo>
                <a:lnTo>
                  <a:pt x="1121435" y="2432648"/>
                </a:lnTo>
                <a:cubicBezTo>
                  <a:pt x="1131642" y="2429580"/>
                  <a:pt x="1131642" y="2429580"/>
                  <a:pt x="1132927" y="2433405"/>
                </a:cubicBezTo>
                <a:cubicBezTo>
                  <a:pt x="1135496" y="2441054"/>
                  <a:pt x="1125291" y="2444120"/>
                  <a:pt x="1117653" y="2454837"/>
                </a:cubicBezTo>
                <a:cubicBezTo>
                  <a:pt x="1129144" y="2455594"/>
                  <a:pt x="1139351" y="2452526"/>
                  <a:pt x="1149557" y="2449459"/>
                </a:cubicBezTo>
                <a:cubicBezTo>
                  <a:pt x="1152127" y="2457106"/>
                  <a:pt x="1153413" y="2460931"/>
                  <a:pt x="1144491" y="2467823"/>
                </a:cubicBezTo>
                <a:cubicBezTo>
                  <a:pt x="1143206" y="2463999"/>
                  <a:pt x="1143206" y="2463999"/>
                  <a:pt x="1132999" y="2467066"/>
                </a:cubicBezTo>
                <a:cubicBezTo>
                  <a:pt x="1134284" y="2470892"/>
                  <a:pt x="1134284" y="2470892"/>
                  <a:pt x="1134284" y="2470892"/>
                </a:cubicBezTo>
                <a:cubicBezTo>
                  <a:pt x="1131713" y="2463241"/>
                  <a:pt x="1121507" y="2466309"/>
                  <a:pt x="1118939" y="2458661"/>
                </a:cubicBezTo>
                <a:cubicBezTo>
                  <a:pt x="1108731" y="2461729"/>
                  <a:pt x="1107446" y="2457904"/>
                  <a:pt x="1098525" y="2464796"/>
                </a:cubicBezTo>
                <a:cubicBezTo>
                  <a:pt x="1098525" y="2464796"/>
                  <a:pt x="1097240" y="2460973"/>
                  <a:pt x="1087033" y="2464039"/>
                </a:cubicBezTo>
                <a:cubicBezTo>
                  <a:pt x="1089602" y="2471688"/>
                  <a:pt x="1069190" y="2477822"/>
                  <a:pt x="1065336" y="2466351"/>
                </a:cubicBezTo>
                <a:cubicBezTo>
                  <a:pt x="1053845" y="2465593"/>
                  <a:pt x="1052559" y="2461769"/>
                  <a:pt x="1042353" y="2464836"/>
                </a:cubicBezTo>
                <a:cubicBezTo>
                  <a:pt x="1044923" y="2472486"/>
                  <a:pt x="1053845" y="2465593"/>
                  <a:pt x="1055129" y="2469418"/>
                </a:cubicBezTo>
                <a:cubicBezTo>
                  <a:pt x="1044923" y="2472486"/>
                  <a:pt x="1044923" y="2472486"/>
                  <a:pt x="1044923" y="2472486"/>
                </a:cubicBezTo>
                <a:cubicBezTo>
                  <a:pt x="1033431" y="2471728"/>
                  <a:pt x="1030862" y="2464080"/>
                  <a:pt x="1028292" y="2456430"/>
                </a:cubicBezTo>
                <a:cubicBezTo>
                  <a:pt x="1027007" y="2452607"/>
                  <a:pt x="1035928" y="2445715"/>
                  <a:pt x="1034643" y="2441891"/>
                </a:cubicBezTo>
                <a:cubicBezTo>
                  <a:pt x="1046135" y="2442647"/>
                  <a:pt x="1047419" y="2446471"/>
                  <a:pt x="1057626" y="2443404"/>
                </a:cubicBezTo>
                <a:cubicBezTo>
                  <a:pt x="1056341" y="2439580"/>
                  <a:pt x="1067833" y="2440337"/>
                  <a:pt x="1055057" y="2435756"/>
                </a:cubicBezTo>
                <a:lnTo>
                  <a:pt x="1042281" y="2431175"/>
                </a:lnTo>
                <a:lnTo>
                  <a:pt x="1063979" y="2428865"/>
                </a:lnTo>
                <a:cubicBezTo>
                  <a:pt x="1074185" y="2425796"/>
                  <a:pt x="1074185" y="2425796"/>
                  <a:pt x="1074185" y="2425796"/>
                </a:cubicBezTo>
                <a:close/>
                <a:moveTo>
                  <a:pt x="9631687" y="2424001"/>
                </a:moveTo>
                <a:cubicBezTo>
                  <a:pt x="9623411" y="2423528"/>
                  <a:pt x="9615139" y="2423055"/>
                  <a:pt x="9606767" y="2425393"/>
                </a:cubicBezTo>
                <a:cubicBezTo>
                  <a:pt x="9598198" y="2433355"/>
                  <a:pt x="9623117" y="2431963"/>
                  <a:pt x="9622921" y="2437586"/>
                </a:cubicBezTo>
                <a:cubicBezTo>
                  <a:pt x="9631293" y="2435248"/>
                  <a:pt x="9631489" y="2429624"/>
                  <a:pt x="9631687" y="2424001"/>
                </a:cubicBezTo>
                <a:close/>
                <a:moveTo>
                  <a:pt x="4921463" y="2424001"/>
                </a:moveTo>
                <a:cubicBezTo>
                  <a:pt x="4913187" y="2423528"/>
                  <a:pt x="4904915" y="2423055"/>
                  <a:pt x="4896543" y="2425393"/>
                </a:cubicBezTo>
                <a:cubicBezTo>
                  <a:pt x="4887974" y="2433355"/>
                  <a:pt x="4912893" y="2431963"/>
                  <a:pt x="4912698" y="2437586"/>
                </a:cubicBezTo>
                <a:cubicBezTo>
                  <a:pt x="4921070" y="2435248"/>
                  <a:pt x="4921266" y="2429624"/>
                  <a:pt x="4921463" y="2424001"/>
                </a:cubicBezTo>
                <a:close/>
                <a:moveTo>
                  <a:pt x="9818673" y="2421616"/>
                </a:moveTo>
                <a:cubicBezTo>
                  <a:pt x="9818603" y="2423624"/>
                  <a:pt x="9833647" y="2424485"/>
                  <a:pt x="9833647" y="2424485"/>
                </a:cubicBezTo>
                <a:cubicBezTo>
                  <a:pt x="9826125" y="2424054"/>
                  <a:pt x="9826195" y="2422047"/>
                  <a:pt x="9818673" y="2421616"/>
                </a:cubicBezTo>
                <a:close/>
                <a:moveTo>
                  <a:pt x="5108450" y="2421616"/>
                </a:moveTo>
                <a:cubicBezTo>
                  <a:pt x="5108380" y="2423624"/>
                  <a:pt x="5123423" y="2424485"/>
                  <a:pt x="5123423" y="2424485"/>
                </a:cubicBezTo>
                <a:cubicBezTo>
                  <a:pt x="5115901" y="2424054"/>
                  <a:pt x="5115971" y="2422047"/>
                  <a:pt x="5108450" y="2421616"/>
                </a:cubicBezTo>
                <a:close/>
                <a:moveTo>
                  <a:pt x="7439798" y="2420739"/>
                </a:moveTo>
                <a:cubicBezTo>
                  <a:pt x="7449785" y="2428718"/>
                  <a:pt x="7440269" y="2425606"/>
                  <a:pt x="7440740" y="2430471"/>
                </a:cubicBezTo>
                <a:cubicBezTo>
                  <a:pt x="7441209" y="2435337"/>
                  <a:pt x="7441209" y="2435337"/>
                  <a:pt x="7441681" y="2440205"/>
                </a:cubicBezTo>
                <a:cubicBezTo>
                  <a:pt x="7450727" y="2438451"/>
                  <a:pt x="7450256" y="2433584"/>
                  <a:pt x="7450256" y="2433584"/>
                </a:cubicBezTo>
                <a:cubicBezTo>
                  <a:pt x="7440740" y="2430471"/>
                  <a:pt x="7448843" y="2418985"/>
                  <a:pt x="7439798" y="2420739"/>
                </a:cubicBezTo>
                <a:close/>
                <a:moveTo>
                  <a:pt x="2729574" y="2420739"/>
                </a:moveTo>
                <a:cubicBezTo>
                  <a:pt x="2739562" y="2428718"/>
                  <a:pt x="2730046" y="2425606"/>
                  <a:pt x="2730516" y="2430471"/>
                </a:cubicBezTo>
                <a:cubicBezTo>
                  <a:pt x="2730987" y="2435337"/>
                  <a:pt x="2730987" y="2435337"/>
                  <a:pt x="2731457" y="2440205"/>
                </a:cubicBezTo>
                <a:cubicBezTo>
                  <a:pt x="2740503" y="2438451"/>
                  <a:pt x="2740032" y="2433584"/>
                  <a:pt x="2740032" y="2433584"/>
                </a:cubicBezTo>
                <a:cubicBezTo>
                  <a:pt x="2730516" y="2430471"/>
                  <a:pt x="2738621" y="2418985"/>
                  <a:pt x="2729574" y="2420739"/>
                </a:cubicBezTo>
                <a:close/>
                <a:moveTo>
                  <a:pt x="455917" y="2418404"/>
                </a:moveTo>
                <a:cubicBezTo>
                  <a:pt x="444276" y="2417686"/>
                  <a:pt x="445563" y="2421515"/>
                  <a:pt x="436492" y="2428457"/>
                </a:cubicBezTo>
                <a:cubicBezTo>
                  <a:pt x="435206" y="2424628"/>
                  <a:pt x="433919" y="2420798"/>
                  <a:pt x="423564" y="2423911"/>
                </a:cubicBezTo>
                <a:cubicBezTo>
                  <a:pt x="424849" y="2427740"/>
                  <a:pt x="426138" y="2431570"/>
                  <a:pt x="426138" y="2431570"/>
                </a:cubicBezTo>
                <a:cubicBezTo>
                  <a:pt x="417067" y="2438512"/>
                  <a:pt x="419640" y="2446171"/>
                  <a:pt x="409284" y="2449284"/>
                </a:cubicBezTo>
                <a:cubicBezTo>
                  <a:pt x="410570" y="2453113"/>
                  <a:pt x="420926" y="2450001"/>
                  <a:pt x="423500" y="2457659"/>
                </a:cubicBezTo>
                <a:cubicBezTo>
                  <a:pt x="419640" y="2446171"/>
                  <a:pt x="429996" y="2443059"/>
                  <a:pt x="440353" y="2439946"/>
                </a:cubicBezTo>
                <a:cubicBezTo>
                  <a:pt x="441640" y="2443776"/>
                  <a:pt x="442926" y="2447605"/>
                  <a:pt x="453282" y="2444492"/>
                </a:cubicBezTo>
                <a:cubicBezTo>
                  <a:pt x="453282" y="2444492"/>
                  <a:pt x="451995" y="2440663"/>
                  <a:pt x="451995" y="2440663"/>
                </a:cubicBezTo>
                <a:cubicBezTo>
                  <a:pt x="450709" y="2436834"/>
                  <a:pt x="462350" y="2437551"/>
                  <a:pt x="461064" y="2433722"/>
                </a:cubicBezTo>
                <a:cubicBezTo>
                  <a:pt x="449422" y="2433005"/>
                  <a:pt x="457202" y="2422233"/>
                  <a:pt x="455917" y="2418404"/>
                </a:cubicBezTo>
                <a:close/>
                <a:moveTo>
                  <a:pt x="9616066" y="2418076"/>
                </a:moveTo>
                <a:cubicBezTo>
                  <a:pt x="9615978" y="2420588"/>
                  <a:pt x="9616066" y="2418076"/>
                  <a:pt x="9607705" y="2420114"/>
                </a:cubicBezTo>
                <a:cubicBezTo>
                  <a:pt x="9611843" y="2420350"/>
                  <a:pt x="9615957" y="2421214"/>
                  <a:pt x="9619049" y="2421706"/>
                </a:cubicBezTo>
                <a:cubicBezTo>
                  <a:pt x="9622141" y="2422198"/>
                  <a:pt x="9624209" y="2422316"/>
                  <a:pt x="9624253" y="2421060"/>
                </a:cubicBezTo>
                <a:cubicBezTo>
                  <a:pt x="9624341" y="2418550"/>
                  <a:pt x="9624341" y="2418550"/>
                  <a:pt x="9616066" y="2418076"/>
                </a:cubicBezTo>
                <a:close/>
                <a:moveTo>
                  <a:pt x="4905843" y="2418076"/>
                </a:moveTo>
                <a:cubicBezTo>
                  <a:pt x="4905755" y="2420588"/>
                  <a:pt x="4905843" y="2418076"/>
                  <a:pt x="4897481" y="2420114"/>
                </a:cubicBezTo>
                <a:cubicBezTo>
                  <a:pt x="4901619" y="2420350"/>
                  <a:pt x="4905733" y="2421214"/>
                  <a:pt x="4908825" y="2421706"/>
                </a:cubicBezTo>
                <a:cubicBezTo>
                  <a:pt x="4911918" y="2422198"/>
                  <a:pt x="4913985" y="2422316"/>
                  <a:pt x="4914030" y="2421060"/>
                </a:cubicBezTo>
                <a:cubicBezTo>
                  <a:pt x="4914118" y="2418550"/>
                  <a:pt x="4914118" y="2418550"/>
                  <a:pt x="4905843" y="2418076"/>
                </a:cubicBezTo>
                <a:close/>
                <a:moveTo>
                  <a:pt x="8275323" y="2417365"/>
                </a:moveTo>
                <a:lnTo>
                  <a:pt x="8277457" y="2417412"/>
                </a:lnTo>
                <a:cubicBezTo>
                  <a:pt x="8279349" y="2418031"/>
                  <a:pt x="8280653" y="2419386"/>
                  <a:pt x="8281027" y="2421981"/>
                </a:cubicBezTo>
                <a:lnTo>
                  <a:pt x="8276643" y="2424731"/>
                </a:lnTo>
                <a:lnTo>
                  <a:pt x="8273499" y="2419972"/>
                </a:lnTo>
                <a:cubicBezTo>
                  <a:pt x="8273561" y="2417865"/>
                  <a:pt x="8273561" y="2417865"/>
                  <a:pt x="8275753" y="2417772"/>
                </a:cubicBezTo>
                <a:close/>
                <a:moveTo>
                  <a:pt x="3565100" y="2417365"/>
                </a:moveTo>
                <a:lnTo>
                  <a:pt x="3567233" y="2417412"/>
                </a:lnTo>
                <a:cubicBezTo>
                  <a:pt x="3569125" y="2418031"/>
                  <a:pt x="3570429" y="2419386"/>
                  <a:pt x="3570803" y="2421981"/>
                </a:cubicBezTo>
                <a:lnTo>
                  <a:pt x="3566420" y="2424731"/>
                </a:lnTo>
                <a:lnTo>
                  <a:pt x="3563276" y="2419972"/>
                </a:lnTo>
                <a:cubicBezTo>
                  <a:pt x="3563338" y="2417865"/>
                  <a:pt x="3563338" y="2417865"/>
                  <a:pt x="3565530" y="2417772"/>
                </a:cubicBezTo>
                <a:close/>
                <a:moveTo>
                  <a:pt x="8270361" y="2417253"/>
                </a:moveTo>
                <a:lnTo>
                  <a:pt x="8271389" y="2417276"/>
                </a:lnTo>
                <a:lnTo>
                  <a:pt x="8271308" y="2420065"/>
                </a:lnTo>
                <a:cubicBezTo>
                  <a:pt x="8264547" y="2426669"/>
                  <a:pt x="8259729" y="2441605"/>
                  <a:pt x="8261609" y="2452047"/>
                </a:cubicBezTo>
                <a:cubicBezTo>
                  <a:pt x="8261609" y="2452047"/>
                  <a:pt x="8259355" y="2454249"/>
                  <a:pt x="8259293" y="2456356"/>
                </a:cubicBezTo>
                <a:cubicBezTo>
                  <a:pt x="8259355" y="2454249"/>
                  <a:pt x="8259355" y="2454249"/>
                  <a:pt x="8259355" y="2454249"/>
                </a:cubicBezTo>
                <a:cubicBezTo>
                  <a:pt x="8254660" y="2464971"/>
                  <a:pt x="8254162" y="2481829"/>
                  <a:pt x="8249717" y="2484123"/>
                </a:cubicBezTo>
                <a:cubicBezTo>
                  <a:pt x="8236756" y="2478364"/>
                  <a:pt x="8252344" y="2469279"/>
                  <a:pt x="8248273" y="2458931"/>
                </a:cubicBezTo>
                <a:cubicBezTo>
                  <a:pt x="8246112" y="2457972"/>
                  <a:pt x="8244501" y="2456989"/>
                  <a:pt x="8242599" y="2456544"/>
                </a:cubicBezTo>
                <a:lnTo>
                  <a:pt x="8235646" y="2457335"/>
                </a:lnTo>
                <a:lnTo>
                  <a:pt x="8239859" y="2450998"/>
                </a:lnTo>
                <a:lnTo>
                  <a:pt x="8239939" y="2446720"/>
                </a:lnTo>
                <a:lnTo>
                  <a:pt x="8244139" y="2450691"/>
                </a:lnTo>
                <a:cubicBezTo>
                  <a:pt x="8248834" y="2439967"/>
                  <a:pt x="8244575" y="2435940"/>
                  <a:pt x="8251523" y="2423017"/>
                </a:cubicBezTo>
                <a:lnTo>
                  <a:pt x="8249834" y="2420766"/>
                </a:lnTo>
                <a:lnTo>
                  <a:pt x="8253830" y="2418024"/>
                </a:lnTo>
                <a:cubicBezTo>
                  <a:pt x="8258487" y="2419547"/>
                  <a:pt x="8264913" y="2417943"/>
                  <a:pt x="8270361" y="2417253"/>
                </a:cubicBezTo>
                <a:close/>
                <a:moveTo>
                  <a:pt x="3560137" y="2417253"/>
                </a:moveTo>
                <a:lnTo>
                  <a:pt x="3561166" y="2417276"/>
                </a:lnTo>
                <a:lnTo>
                  <a:pt x="3561084" y="2420065"/>
                </a:lnTo>
                <a:cubicBezTo>
                  <a:pt x="3554323" y="2426669"/>
                  <a:pt x="3549505" y="2441605"/>
                  <a:pt x="3551385" y="2452047"/>
                </a:cubicBezTo>
                <a:cubicBezTo>
                  <a:pt x="3551385" y="2452047"/>
                  <a:pt x="3549131" y="2454249"/>
                  <a:pt x="3549070" y="2456356"/>
                </a:cubicBezTo>
                <a:cubicBezTo>
                  <a:pt x="3549131" y="2454249"/>
                  <a:pt x="3549131" y="2454249"/>
                  <a:pt x="3549131" y="2454249"/>
                </a:cubicBezTo>
                <a:cubicBezTo>
                  <a:pt x="3544437" y="2464971"/>
                  <a:pt x="3543939" y="2481829"/>
                  <a:pt x="3539493" y="2484123"/>
                </a:cubicBezTo>
                <a:cubicBezTo>
                  <a:pt x="3526533" y="2478364"/>
                  <a:pt x="3542121" y="2469279"/>
                  <a:pt x="3538050" y="2458931"/>
                </a:cubicBezTo>
                <a:cubicBezTo>
                  <a:pt x="3535889" y="2457972"/>
                  <a:pt x="3534277" y="2456989"/>
                  <a:pt x="3532375" y="2456544"/>
                </a:cubicBezTo>
                <a:lnTo>
                  <a:pt x="3525422" y="2457335"/>
                </a:lnTo>
                <a:lnTo>
                  <a:pt x="3529635" y="2450998"/>
                </a:lnTo>
                <a:lnTo>
                  <a:pt x="3529716" y="2446720"/>
                </a:lnTo>
                <a:lnTo>
                  <a:pt x="3533915" y="2450691"/>
                </a:lnTo>
                <a:cubicBezTo>
                  <a:pt x="3538610" y="2439967"/>
                  <a:pt x="3534351" y="2435940"/>
                  <a:pt x="3541300" y="2423017"/>
                </a:cubicBezTo>
                <a:lnTo>
                  <a:pt x="3539610" y="2420766"/>
                </a:lnTo>
                <a:lnTo>
                  <a:pt x="3543606" y="2418024"/>
                </a:lnTo>
                <a:cubicBezTo>
                  <a:pt x="3548263" y="2419547"/>
                  <a:pt x="3554689" y="2417943"/>
                  <a:pt x="3560137" y="2417253"/>
                </a:cubicBezTo>
                <a:close/>
                <a:moveTo>
                  <a:pt x="7423865" y="2414815"/>
                </a:moveTo>
                <a:cubicBezTo>
                  <a:pt x="7433367" y="2417779"/>
                  <a:pt x="7424321" y="2419533"/>
                  <a:pt x="7425233" y="2428971"/>
                </a:cubicBezTo>
                <a:cubicBezTo>
                  <a:pt x="7434278" y="2427218"/>
                  <a:pt x="7424321" y="2419533"/>
                  <a:pt x="7433367" y="2417779"/>
                </a:cubicBezTo>
                <a:cubicBezTo>
                  <a:pt x="7432909" y="2413061"/>
                  <a:pt x="7432909" y="2413061"/>
                  <a:pt x="7423865" y="2414815"/>
                </a:cubicBezTo>
                <a:close/>
                <a:moveTo>
                  <a:pt x="2713641" y="2414815"/>
                </a:moveTo>
                <a:cubicBezTo>
                  <a:pt x="2723143" y="2417779"/>
                  <a:pt x="2714097" y="2419533"/>
                  <a:pt x="2715009" y="2428971"/>
                </a:cubicBezTo>
                <a:cubicBezTo>
                  <a:pt x="2724055" y="2427218"/>
                  <a:pt x="2714097" y="2419533"/>
                  <a:pt x="2723143" y="2417779"/>
                </a:cubicBezTo>
                <a:cubicBezTo>
                  <a:pt x="2722686" y="2413061"/>
                  <a:pt x="2722686" y="2413061"/>
                  <a:pt x="2713641" y="2414815"/>
                </a:cubicBezTo>
                <a:close/>
                <a:moveTo>
                  <a:pt x="11369439" y="2413946"/>
                </a:moveTo>
                <a:cubicBezTo>
                  <a:pt x="11370148" y="2417449"/>
                  <a:pt x="11366544" y="2419184"/>
                  <a:pt x="11366315" y="2420496"/>
                </a:cubicBezTo>
                <a:cubicBezTo>
                  <a:pt x="11366239" y="2420933"/>
                  <a:pt x="11366538" y="2421324"/>
                  <a:pt x="11367497" y="2421716"/>
                </a:cubicBezTo>
                <a:cubicBezTo>
                  <a:pt x="11367982" y="2419774"/>
                  <a:pt x="11368940" y="2420167"/>
                  <a:pt x="11370858" y="2420953"/>
                </a:cubicBezTo>
                <a:cubicBezTo>
                  <a:pt x="11370858" y="2420953"/>
                  <a:pt x="11371344" y="2419011"/>
                  <a:pt x="11371829" y="2417068"/>
                </a:cubicBezTo>
                <a:cubicBezTo>
                  <a:pt x="11369911" y="2416282"/>
                  <a:pt x="11370397" y="2414339"/>
                  <a:pt x="11369439" y="2413946"/>
                </a:cubicBezTo>
                <a:close/>
                <a:moveTo>
                  <a:pt x="6659214" y="2413946"/>
                </a:moveTo>
                <a:cubicBezTo>
                  <a:pt x="6659925" y="2417449"/>
                  <a:pt x="6656320" y="2419184"/>
                  <a:pt x="6656091" y="2420496"/>
                </a:cubicBezTo>
                <a:cubicBezTo>
                  <a:pt x="6656015" y="2420933"/>
                  <a:pt x="6656314" y="2421324"/>
                  <a:pt x="6657272" y="2421716"/>
                </a:cubicBezTo>
                <a:cubicBezTo>
                  <a:pt x="6657758" y="2419774"/>
                  <a:pt x="6658716" y="2420167"/>
                  <a:pt x="6660635" y="2420953"/>
                </a:cubicBezTo>
                <a:cubicBezTo>
                  <a:pt x="6660635" y="2420953"/>
                  <a:pt x="6661119" y="2419011"/>
                  <a:pt x="6661604" y="2417068"/>
                </a:cubicBezTo>
                <a:cubicBezTo>
                  <a:pt x="6659688" y="2416282"/>
                  <a:pt x="6660173" y="2414339"/>
                  <a:pt x="6659214" y="2413946"/>
                </a:cubicBezTo>
                <a:close/>
                <a:moveTo>
                  <a:pt x="9978727" y="2413665"/>
                </a:moveTo>
                <a:cubicBezTo>
                  <a:pt x="9978623" y="2416677"/>
                  <a:pt x="9969595" y="2416161"/>
                  <a:pt x="9969491" y="2419173"/>
                </a:cubicBezTo>
                <a:cubicBezTo>
                  <a:pt x="9974003" y="2419432"/>
                  <a:pt x="9978517" y="2419690"/>
                  <a:pt x="9983044" y="2419572"/>
                </a:cubicBezTo>
                <a:cubicBezTo>
                  <a:pt x="9987570" y="2419453"/>
                  <a:pt x="9992109" y="2418958"/>
                  <a:pt x="9996674" y="2417710"/>
                </a:cubicBezTo>
                <a:cubicBezTo>
                  <a:pt x="9987649" y="2417194"/>
                  <a:pt x="9987755" y="2414181"/>
                  <a:pt x="9978727" y="2413665"/>
                </a:cubicBezTo>
                <a:close/>
                <a:moveTo>
                  <a:pt x="5268504" y="2413665"/>
                </a:moveTo>
                <a:cubicBezTo>
                  <a:pt x="5268399" y="2416677"/>
                  <a:pt x="5259372" y="2416161"/>
                  <a:pt x="5259267" y="2419173"/>
                </a:cubicBezTo>
                <a:cubicBezTo>
                  <a:pt x="5263780" y="2419432"/>
                  <a:pt x="5268294" y="2419690"/>
                  <a:pt x="5272820" y="2419572"/>
                </a:cubicBezTo>
                <a:cubicBezTo>
                  <a:pt x="5277347" y="2419453"/>
                  <a:pt x="5281885" y="2418958"/>
                  <a:pt x="5286450" y="2417710"/>
                </a:cubicBezTo>
                <a:cubicBezTo>
                  <a:pt x="5277426" y="2417194"/>
                  <a:pt x="5277531" y="2414181"/>
                  <a:pt x="5268504" y="2413665"/>
                </a:cubicBezTo>
                <a:close/>
                <a:moveTo>
                  <a:pt x="11373462" y="2410925"/>
                </a:moveTo>
                <a:cubicBezTo>
                  <a:pt x="11371549" y="2414294"/>
                  <a:pt x="11370548" y="2409730"/>
                  <a:pt x="11370077" y="2411614"/>
                </a:cubicBezTo>
                <a:cubicBezTo>
                  <a:pt x="11372019" y="2412410"/>
                  <a:pt x="11371078" y="2416178"/>
                  <a:pt x="11373021" y="2416973"/>
                </a:cubicBezTo>
                <a:cubicBezTo>
                  <a:pt x="11373492" y="2415091"/>
                  <a:pt x="11374433" y="2411323"/>
                  <a:pt x="11373462" y="2410925"/>
                </a:cubicBezTo>
                <a:close/>
                <a:moveTo>
                  <a:pt x="6663239" y="2410925"/>
                </a:moveTo>
                <a:cubicBezTo>
                  <a:pt x="6661325" y="2414294"/>
                  <a:pt x="6660324" y="2409730"/>
                  <a:pt x="6659853" y="2411614"/>
                </a:cubicBezTo>
                <a:cubicBezTo>
                  <a:pt x="6661796" y="2412410"/>
                  <a:pt x="6660855" y="2416178"/>
                  <a:pt x="6662798" y="2416973"/>
                </a:cubicBezTo>
                <a:cubicBezTo>
                  <a:pt x="6663268" y="2415091"/>
                  <a:pt x="6664209" y="2411323"/>
                  <a:pt x="6663239" y="2410925"/>
                </a:cubicBezTo>
                <a:close/>
                <a:moveTo>
                  <a:pt x="1170480" y="2409871"/>
                </a:moveTo>
                <a:lnTo>
                  <a:pt x="1182674" y="2414243"/>
                </a:lnTo>
                <a:cubicBezTo>
                  <a:pt x="1183961" y="2418067"/>
                  <a:pt x="1185246" y="2421892"/>
                  <a:pt x="1186529" y="2425716"/>
                </a:cubicBezTo>
                <a:cubicBezTo>
                  <a:pt x="1175681" y="2426870"/>
                  <a:pt x="1174074" y="2422090"/>
                  <a:pt x="1173744" y="2416926"/>
                </a:cubicBezTo>
                <a:close/>
                <a:moveTo>
                  <a:pt x="440271" y="2409756"/>
                </a:moveTo>
                <a:cubicBezTo>
                  <a:pt x="429308" y="2413052"/>
                  <a:pt x="429308" y="2413052"/>
                  <a:pt x="429308" y="2413052"/>
                </a:cubicBezTo>
                <a:lnTo>
                  <a:pt x="430701" y="2417200"/>
                </a:lnTo>
                <a:cubicBezTo>
                  <a:pt x="441665" y="2413904"/>
                  <a:pt x="441665" y="2413904"/>
                  <a:pt x="441665" y="2413904"/>
                </a:cubicBezTo>
                <a:cubicBezTo>
                  <a:pt x="441665" y="2413904"/>
                  <a:pt x="440271" y="2409756"/>
                  <a:pt x="440271" y="2409756"/>
                </a:cubicBezTo>
                <a:close/>
                <a:moveTo>
                  <a:pt x="9614101" y="2409580"/>
                </a:moveTo>
                <a:cubicBezTo>
                  <a:pt x="9614101" y="2409580"/>
                  <a:pt x="9614007" y="2412258"/>
                  <a:pt x="9613914" y="2414936"/>
                </a:cubicBezTo>
                <a:lnTo>
                  <a:pt x="9631966" y="2415968"/>
                </a:lnTo>
                <a:close/>
                <a:moveTo>
                  <a:pt x="4903878" y="2409580"/>
                </a:moveTo>
                <a:cubicBezTo>
                  <a:pt x="4903878" y="2409580"/>
                  <a:pt x="4903784" y="2412258"/>
                  <a:pt x="4903690" y="2414936"/>
                </a:cubicBezTo>
                <a:lnTo>
                  <a:pt x="4921742" y="2415968"/>
                </a:lnTo>
                <a:close/>
                <a:moveTo>
                  <a:pt x="1170192" y="2409249"/>
                </a:moveTo>
                <a:lnTo>
                  <a:pt x="1170480" y="2409871"/>
                </a:lnTo>
                <a:lnTo>
                  <a:pt x="1169899" y="2409662"/>
                </a:lnTo>
                <a:close/>
                <a:moveTo>
                  <a:pt x="10054327" y="2406921"/>
                </a:moveTo>
                <a:cubicBezTo>
                  <a:pt x="10045301" y="2406405"/>
                  <a:pt x="10045301" y="2406405"/>
                  <a:pt x="10045195" y="2409418"/>
                </a:cubicBezTo>
                <a:cubicBezTo>
                  <a:pt x="10045195" y="2409418"/>
                  <a:pt x="10045195" y="2409418"/>
                  <a:pt x="10054223" y="2409934"/>
                </a:cubicBezTo>
                <a:cubicBezTo>
                  <a:pt x="10054327" y="2406921"/>
                  <a:pt x="10054327" y="2406921"/>
                  <a:pt x="10054327" y="2406921"/>
                </a:cubicBezTo>
                <a:close/>
                <a:moveTo>
                  <a:pt x="5344104" y="2406921"/>
                </a:moveTo>
                <a:cubicBezTo>
                  <a:pt x="5335077" y="2406405"/>
                  <a:pt x="5335077" y="2406405"/>
                  <a:pt x="5334972" y="2409418"/>
                </a:cubicBezTo>
                <a:cubicBezTo>
                  <a:pt x="5334972" y="2409418"/>
                  <a:pt x="5334972" y="2409418"/>
                  <a:pt x="5343999" y="2409934"/>
                </a:cubicBezTo>
                <a:cubicBezTo>
                  <a:pt x="5344104" y="2406921"/>
                  <a:pt x="5344104" y="2406921"/>
                  <a:pt x="5344104" y="2406921"/>
                </a:cubicBezTo>
                <a:close/>
                <a:moveTo>
                  <a:pt x="7524233" y="2404364"/>
                </a:moveTo>
                <a:cubicBezTo>
                  <a:pt x="7524233" y="2404364"/>
                  <a:pt x="7516268" y="2410957"/>
                  <a:pt x="7507346" y="2407638"/>
                </a:cubicBezTo>
                <a:cubicBezTo>
                  <a:pt x="7507825" y="2412593"/>
                  <a:pt x="7507825" y="2412593"/>
                  <a:pt x="7507825" y="2412593"/>
                </a:cubicBezTo>
                <a:cubicBezTo>
                  <a:pt x="7507825" y="2412593"/>
                  <a:pt x="7508305" y="2417549"/>
                  <a:pt x="7508305" y="2417549"/>
                </a:cubicBezTo>
                <a:cubicBezTo>
                  <a:pt x="7499862" y="2419186"/>
                  <a:pt x="7499381" y="2414231"/>
                  <a:pt x="7490939" y="2415869"/>
                </a:cubicBezTo>
                <a:cubicBezTo>
                  <a:pt x="7482495" y="2417506"/>
                  <a:pt x="7491418" y="2420824"/>
                  <a:pt x="7482975" y="2422461"/>
                </a:cubicBezTo>
                <a:cubicBezTo>
                  <a:pt x="7491897" y="2425778"/>
                  <a:pt x="7500339" y="2424140"/>
                  <a:pt x="7501299" y="2434051"/>
                </a:cubicBezTo>
                <a:cubicBezTo>
                  <a:pt x="7501299" y="2434051"/>
                  <a:pt x="7500339" y="2424140"/>
                  <a:pt x="7509263" y="2427458"/>
                </a:cubicBezTo>
                <a:cubicBezTo>
                  <a:pt x="7508783" y="2422502"/>
                  <a:pt x="7508783" y="2422502"/>
                  <a:pt x="7508783" y="2422502"/>
                </a:cubicBezTo>
                <a:cubicBezTo>
                  <a:pt x="7508305" y="2417549"/>
                  <a:pt x="7508305" y="2417549"/>
                  <a:pt x="7516747" y="2415910"/>
                </a:cubicBezTo>
                <a:cubicBezTo>
                  <a:pt x="7516268" y="2410957"/>
                  <a:pt x="7524711" y="2409317"/>
                  <a:pt x="7524233" y="2404364"/>
                </a:cubicBezTo>
                <a:close/>
                <a:moveTo>
                  <a:pt x="2814009" y="2404364"/>
                </a:moveTo>
                <a:cubicBezTo>
                  <a:pt x="2814009" y="2404364"/>
                  <a:pt x="2806044" y="2410957"/>
                  <a:pt x="2797122" y="2407638"/>
                </a:cubicBezTo>
                <a:cubicBezTo>
                  <a:pt x="2797601" y="2412593"/>
                  <a:pt x="2797601" y="2412593"/>
                  <a:pt x="2797601" y="2412593"/>
                </a:cubicBezTo>
                <a:cubicBezTo>
                  <a:pt x="2797601" y="2412593"/>
                  <a:pt x="2798081" y="2417549"/>
                  <a:pt x="2798081" y="2417549"/>
                </a:cubicBezTo>
                <a:cubicBezTo>
                  <a:pt x="2789638" y="2419186"/>
                  <a:pt x="2789157" y="2414231"/>
                  <a:pt x="2780715" y="2415869"/>
                </a:cubicBezTo>
                <a:cubicBezTo>
                  <a:pt x="2772271" y="2417506"/>
                  <a:pt x="2781194" y="2420824"/>
                  <a:pt x="2772751" y="2422461"/>
                </a:cubicBezTo>
                <a:cubicBezTo>
                  <a:pt x="2781673" y="2425778"/>
                  <a:pt x="2790116" y="2424140"/>
                  <a:pt x="2791075" y="2434051"/>
                </a:cubicBezTo>
                <a:cubicBezTo>
                  <a:pt x="2791075" y="2434051"/>
                  <a:pt x="2790116" y="2424140"/>
                  <a:pt x="2799039" y="2427458"/>
                </a:cubicBezTo>
                <a:cubicBezTo>
                  <a:pt x="2798560" y="2422502"/>
                  <a:pt x="2798560" y="2422502"/>
                  <a:pt x="2798560" y="2422502"/>
                </a:cubicBezTo>
                <a:cubicBezTo>
                  <a:pt x="2798081" y="2417549"/>
                  <a:pt x="2798081" y="2417549"/>
                  <a:pt x="2806524" y="2415910"/>
                </a:cubicBezTo>
                <a:cubicBezTo>
                  <a:pt x="2806044" y="2410957"/>
                  <a:pt x="2814488" y="2409317"/>
                  <a:pt x="2814009" y="2404364"/>
                </a:cubicBezTo>
                <a:close/>
                <a:moveTo>
                  <a:pt x="11323090" y="2403125"/>
                </a:moveTo>
                <a:cubicBezTo>
                  <a:pt x="11324070" y="2403527"/>
                  <a:pt x="11324070" y="2403527"/>
                  <a:pt x="11323585" y="2405469"/>
                </a:cubicBezTo>
                <a:cubicBezTo>
                  <a:pt x="11320641" y="2404263"/>
                  <a:pt x="11318194" y="2405402"/>
                  <a:pt x="11316727" y="2406941"/>
                </a:cubicBezTo>
                <a:cubicBezTo>
                  <a:pt x="11317708" y="2407344"/>
                  <a:pt x="11318204" y="2409688"/>
                  <a:pt x="11317718" y="2411630"/>
                </a:cubicBezTo>
                <a:cubicBezTo>
                  <a:pt x="11318823" y="2412619"/>
                  <a:pt x="11320018" y="2412439"/>
                  <a:pt x="11321112" y="2411649"/>
                </a:cubicBezTo>
                <a:cubicBezTo>
                  <a:pt x="11324390" y="2409280"/>
                  <a:pt x="11326762" y="2401418"/>
                  <a:pt x="11323090" y="2403125"/>
                </a:cubicBezTo>
                <a:close/>
                <a:moveTo>
                  <a:pt x="6612867" y="2403125"/>
                </a:moveTo>
                <a:cubicBezTo>
                  <a:pt x="6613844" y="2403527"/>
                  <a:pt x="6613844" y="2403527"/>
                  <a:pt x="6613362" y="2405469"/>
                </a:cubicBezTo>
                <a:cubicBezTo>
                  <a:pt x="6610416" y="2404263"/>
                  <a:pt x="6607970" y="2405402"/>
                  <a:pt x="6606503" y="2406941"/>
                </a:cubicBezTo>
                <a:cubicBezTo>
                  <a:pt x="6607485" y="2407344"/>
                  <a:pt x="6607980" y="2409688"/>
                  <a:pt x="6607495" y="2411630"/>
                </a:cubicBezTo>
                <a:cubicBezTo>
                  <a:pt x="6608600" y="2412619"/>
                  <a:pt x="6609794" y="2412439"/>
                  <a:pt x="6610888" y="2411649"/>
                </a:cubicBezTo>
                <a:cubicBezTo>
                  <a:pt x="6614165" y="2409280"/>
                  <a:pt x="6616538" y="2401418"/>
                  <a:pt x="6612867" y="2403125"/>
                </a:cubicBezTo>
                <a:close/>
                <a:moveTo>
                  <a:pt x="9843443" y="2402910"/>
                </a:moveTo>
                <a:cubicBezTo>
                  <a:pt x="9843246" y="2408533"/>
                  <a:pt x="9843246" y="2408533"/>
                  <a:pt x="9843049" y="2414156"/>
                </a:cubicBezTo>
                <a:cubicBezTo>
                  <a:pt x="9851477" y="2417455"/>
                  <a:pt x="9860100" y="2415131"/>
                  <a:pt x="9860001" y="2417943"/>
                </a:cubicBezTo>
                <a:cubicBezTo>
                  <a:pt x="9851378" y="2420267"/>
                  <a:pt x="9851183" y="2425890"/>
                  <a:pt x="9842657" y="2425402"/>
                </a:cubicBezTo>
                <a:cubicBezTo>
                  <a:pt x="9850987" y="2431513"/>
                  <a:pt x="9859412" y="2434813"/>
                  <a:pt x="9850693" y="2439948"/>
                </a:cubicBezTo>
                <a:cubicBezTo>
                  <a:pt x="9850693" y="2439948"/>
                  <a:pt x="9850693" y="2439948"/>
                  <a:pt x="9859118" y="2443247"/>
                </a:cubicBezTo>
                <a:cubicBezTo>
                  <a:pt x="9859118" y="2443247"/>
                  <a:pt x="9859118" y="2443247"/>
                  <a:pt x="9859216" y="2440436"/>
                </a:cubicBezTo>
                <a:cubicBezTo>
                  <a:pt x="9867643" y="2443735"/>
                  <a:pt x="9867545" y="2446547"/>
                  <a:pt x="9884595" y="2447522"/>
                </a:cubicBezTo>
                <a:cubicBezTo>
                  <a:pt x="9893118" y="2448010"/>
                  <a:pt x="9893217" y="2445197"/>
                  <a:pt x="9893413" y="2439574"/>
                </a:cubicBezTo>
                <a:cubicBezTo>
                  <a:pt x="9884987" y="2436274"/>
                  <a:pt x="9876364" y="2438599"/>
                  <a:pt x="9876462" y="2435787"/>
                </a:cubicBezTo>
                <a:cubicBezTo>
                  <a:pt x="9885183" y="2430652"/>
                  <a:pt x="9885280" y="2427840"/>
                  <a:pt x="9894001" y="2422705"/>
                </a:cubicBezTo>
                <a:cubicBezTo>
                  <a:pt x="9877051" y="2418918"/>
                  <a:pt x="9877443" y="2407671"/>
                  <a:pt x="9860491" y="2403884"/>
                </a:cubicBezTo>
                <a:cubicBezTo>
                  <a:pt x="9860394" y="2406696"/>
                  <a:pt x="9851967" y="2403397"/>
                  <a:pt x="9843443" y="2402910"/>
                </a:cubicBezTo>
                <a:close/>
                <a:moveTo>
                  <a:pt x="5133219" y="2402910"/>
                </a:moveTo>
                <a:cubicBezTo>
                  <a:pt x="5133023" y="2408533"/>
                  <a:pt x="5133023" y="2408533"/>
                  <a:pt x="5132825" y="2414156"/>
                </a:cubicBezTo>
                <a:cubicBezTo>
                  <a:pt x="5141253" y="2417455"/>
                  <a:pt x="5149876" y="2415131"/>
                  <a:pt x="5149778" y="2417943"/>
                </a:cubicBezTo>
                <a:cubicBezTo>
                  <a:pt x="5141155" y="2420267"/>
                  <a:pt x="5140959" y="2425890"/>
                  <a:pt x="5132434" y="2425402"/>
                </a:cubicBezTo>
                <a:cubicBezTo>
                  <a:pt x="5140763" y="2431513"/>
                  <a:pt x="5149189" y="2434813"/>
                  <a:pt x="5140469" y="2439948"/>
                </a:cubicBezTo>
                <a:cubicBezTo>
                  <a:pt x="5140469" y="2439948"/>
                  <a:pt x="5140469" y="2439948"/>
                  <a:pt x="5148895" y="2443247"/>
                </a:cubicBezTo>
                <a:cubicBezTo>
                  <a:pt x="5148895" y="2443247"/>
                  <a:pt x="5148895" y="2443247"/>
                  <a:pt x="5148992" y="2440436"/>
                </a:cubicBezTo>
                <a:cubicBezTo>
                  <a:pt x="5157419" y="2443735"/>
                  <a:pt x="5157321" y="2446547"/>
                  <a:pt x="5174371" y="2447522"/>
                </a:cubicBezTo>
                <a:cubicBezTo>
                  <a:pt x="5182895" y="2448010"/>
                  <a:pt x="5182993" y="2445197"/>
                  <a:pt x="5183190" y="2439574"/>
                </a:cubicBezTo>
                <a:cubicBezTo>
                  <a:pt x="5174763" y="2436274"/>
                  <a:pt x="5166141" y="2438599"/>
                  <a:pt x="5166238" y="2435787"/>
                </a:cubicBezTo>
                <a:cubicBezTo>
                  <a:pt x="5174960" y="2430652"/>
                  <a:pt x="5175057" y="2427840"/>
                  <a:pt x="5183778" y="2422705"/>
                </a:cubicBezTo>
                <a:cubicBezTo>
                  <a:pt x="5166827" y="2418918"/>
                  <a:pt x="5167219" y="2407671"/>
                  <a:pt x="5150268" y="2403884"/>
                </a:cubicBezTo>
                <a:cubicBezTo>
                  <a:pt x="5150170" y="2406696"/>
                  <a:pt x="5141743" y="2403397"/>
                  <a:pt x="5133219" y="2402910"/>
                </a:cubicBezTo>
                <a:close/>
                <a:moveTo>
                  <a:pt x="8766689" y="2401725"/>
                </a:moveTo>
                <a:cubicBezTo>
                  <a:pt x="8745528" y="2403001"/>
                  <a:pt x="8752213" y="2412360"/>
                  <a:pt x="8760113" y="2411640"/>
                </a:cubicBezTo>
                <a:cubicBezTo>
                  <a:pt x="8762747" y="2411400"/>
                  <a:pt x="8765515" y="2410039"/>
                  <a:pt x="8767433" y="2406886"/>
                </a:cubicBezTo>
                <a:cubicBezTo>
                  <a:pt x="8758275" y="2409174"/>
                  <a:pt x="8766689" y="2401725"/>
                  <a:pt x="8766689" y="2401725"/>
                </a:cubicBezTo>
                <a:close/>
                <a:moveTo>
                  <a:pt x="4056465" y="2401725"/>
                </a:moveTo>
                <a:cubicBezTo>
                  <a:pt x="4035304" y="2403001"/>
                  <a:pt x="4041989" y="2412360"/>
                  <a:pt x="4049889" y="2411640"/>
                </a:cubicBezTo>
                <a:cubicBezTo>
                  <a:pt x="4052523" y="2411400"/>
                  <a:pt x="4055292" y="2410039"/>
                  <a:pt x="4057209" y="2406886"/>
                </a:cubicBezTo>
                <a:cubicBezTo>
                  <a:pt x="4048052" y="2409174"/>
                  <a:pt x="4056465" y="2401725"/>
                  <a:pt x="4056465" y="2401725"/>
                </a:cubicBezTo>
                <a:close/>
                <a:moveTo>
                  <a:pt x="7480647" y="2398394"/>
                </a:moveTo>
                <a:cubicBezTo>
                  <a:pt x="7474616" y="2399564"/>
                  <a:pt x="7474616" y="2399564"/>
                  <a:pt x="7474616" y="2399564"/>
                </a:cubicBezTo>
                <a:cubicBezTo>
                  <a:pt x="7474616" y="2399564"/>
                  <a:pt x="7474616" y="2399564"/>
                  <a:pt x="7475128" y="2404873"/>
                </a:cubicBezTo>
                <a:cubicBezTo>
                  <a:pt x="7475128" y="2404873"/>
                  <a:pt x="7481160" y="2403703"/>
                  <a:pt x="7481160" y="2403703"/>
                </a:cubicBezTo>
                <a:cubicBezTo>
                  <a:pt x="7480647" y="2398394"/>
                  <a:pt x="7480647" y="2398394"/>
                  <a:pt x="7480647" y="2398394"/>
                </a:cubicBezTo>
                <a:close/>
                <a:moveTo>
                  <a:pt x="2770423" y="2398394"/>
                </a:moveTo>
                <a:cubicBezTo>
                  <a:pt x="2764392" y="2399564"/>
                  <a:pt x="2764392" y="2399564"/>
                  <a:pt x="2764392" y="2399564"/>
                </a:cubicBezTo>
                <a:cubicBezTo>
                  <a:pt x="2764392" y="2399564"/>
                  <a:pt x="2764392" y="2399564"/>
                  <a:pt x="2764905" y="2404873"/>
                </a:cubicBezTo>
                <a:cubicBezTo>
                  <a:pt x="2764905" y="2404873"/>
                  <a:pt x="2770936" y="2403703"/>
                  <a:pt x="2770936" y="2403703"/>
                </a:cubicBezTo>
                <a:cubicBezTo>
                  <a:pt x="2770423" y="2398394"/>
                  <a:pt x="2770423" y="2398394"/>
                  <a:pt x="2770423" y="2398394"/>
                </a:cubicBezTo>
                <a:close/>
                <a:moveTo>
                  <a:pt x="9979327" y="2396469"/>
                </a:moveTo>
                <a:cubicBezTo>
                  <a:pt x="9974836" y="2395584"/>
                  <a:pt x="9970322" y="2395325"/>
                  <a:pt x="9970278" y="2396580"/>
                </a:cubicBezTo>
                <a:cubicBezTo>
                  <a:pt x="9970278" y="2396580"/>
                  <a:pt x="9970278" y="2396580"/>
                  <a:pt x="9970191" y="2399091"/>
                </a:cubicBezTo>
                <a:cubicBezTo>
                  <a:pt x="9970191" y="2399091"/>
                  <a:pt x="9979218" y="2399607"/>
                  <a:pt x="9988243" y="2400123"/>
                </a:cubicBezTo>
                <a:cubicBezTo>
                  <a:pt x="9988287" y="2398868"/>
                  <a:pt x="9983818" y="2397355"/>
                  <a:pt x="9979327" y="2396469"/>
                </a:cubicBezTo>
                <a:close/>
                <a:moveTo>
                  <a:pt x="5269103" y="2396469"/>
                </a:moveTo>
                <a:cubicBezTo>
                  <a:pt x="5264612" y="2395584"/>
                  <a:pt x="5260099" y="2395325"/>
                  <a:pt x="5260054" y="2396580"/>
                </a:cubicBezTo>
                <a:cubicBezTo>
                  <a:pt x="5260054" y="2396580"/>
                  <a:pt x="5260054" y="2396580"/>
                  <a:pt x="5259968" y="2399091"/>
                </a:cubicBezTo>
                <a:cubicBezTo>
                  <a:pt x="5259968" y="2399091"/>
                  <a:pt x="5268994" y="2399607"/>
                  <a:pt x="5278019" y="2400123"/>
                </a:cubicBezTo>
                <a:cubicBezTo>
                  <a:pt x="5278063" y="2398868"/>
                  <a:pt x="5273594" y="2397355"/>
                  <a:pt x="5269103" y="2396469"/>
                </a:cubicBezTo>
                <a:close/>
                <a:moveTo>
                  <a:pt x="8746923" y="2396213"/>
                </a:moveTo>
                <a:cubicBezTo>
                  <a:pt x="8744532" y="2396081"/>
                  <a:pt x="8742243" y="2396653"/>
                  <a:pt x="8737665" y="2397796"/>
                </a:cubicBezTo>
                <a:cubicBezTo>
                  <a:pt x="8738476" y="2403426"/>
                  <a:pt x="8739287" y="2409057"/>
                  <a:pt x="8748444" y="2406771"/>
                </a:cubicBezTo>
                <a:cubicBezTo>
                  <a:pt x="8747632" y="2401139"/>
                  <a:pt x="8756791" y="2398851"/>
                  <a:pt x="8756791" y="2398851"/>
                </a:cubicBezTo>
                <a:cubicBezTo>
                  <a:pt x="8751806" y="2397180"/>
                  <a:pt x="8749314" y="2396344"/>
                  <a:pt x="8746923" y="2396213"/>
                </a:cubicBezTo>
                <a:close/>
                <a:moveTo>
                  <a:pt x="4036700" y="2396213"/>
                </a:moveTo>
                <a:cubicBezTo>
                  <a:pt x="4034309" y="2396081"/>
                  <a:pt x="4032020" y="2396653"/>
                  <a:pt x="4027442" y="2397796"/>
                </a:cubicBezTo>
                <a:cubicBezTo>
                  <a:pt x="4028253" y="2403426"/>
                  <a:pt x="4029063" y="2409057"/>
                  <a:pt x="4038220" y="2406771"/>
                </a:cubicBezTo>
                <a:cubicBezTo>
                  <a:pt x="4037408" y="2401139"/>
                  <a:pt x="4046568" y="2398851"/>
                  <a:pt x="4046568" y="2398851"/>
                </a:cubicBezTo>
                <a:cubicBezTo>
                  <a:pt x="4041583" y="2397180"/>
                  <a:pt x="4039090" y="2396344"/>
                  <a:pt x="4036700" y="2396213"/>
                </a:cubicBezTo>
                <a:close/>
                <a:moveTo>
                  <a:pt x="10045686" y="2395360"/>
                </a:moveTo>
                <a:cubicBezTo>
                  <a:pt x="10039669" y="2395016"/>
                  <a:pt x="10039563" y="2398028"/>
                  <a:pt x="10039563" y="2398028"/>
                </a:cubicBezTo>
                <a:cubicBezTo>
                  <a:pt x="10039563" y="2398028"/>
                  <a:pt x="10045580" y="2398372"/>
                  <a:pt x="10045580" y="2398372"/>
                </a:cubicBezTo>
                <a:cubicBezTo>
                  <a:pt x="10045580" y="2398372"/>
                  <a:pt x="10045580" y="2398372"/>
                  <a:pt x="10045686" y="2395360"/>
                </a:cubicBezTo>
                <a:close/>
                <a:moveTo>
                  <a:pt x="5335462" y="2395360"/>
                </a:moveTo>
                <a:cubicBezTo>
                  <a:pt x="5329446" y="2395016"/>
                  <a:pt x="5329340" y="2398028"/>
                  <a:pt x="5329340" y="2398028"/>
                </a:cubicBezTo>
                <a:cubicBezTo>
                  <a:pt x="5329340" y="2398028"/>
                  <a:pt x="5335357" y="2398372"/>
                  <a:pt x="5335357" y="2398372"/>
                </a:cubicBezTo>
                <a:cubicBezTo>
                  <a:pt x="5335357" y="2398372"/>
                  <a:pt x="5335357" y="2398372"/>
                  <a:pt x="5335462" y="2395360"/>
                </a:cubicBezTo>
                <a:close/>
                <a:moveTo>
                  <a:pt x="1120079" y="2395161"/>
                </a:moveTo>
                <a:cubicBezTo>
                  <a:pt x="1132856" y="2399743"/>
                  <a:pt x="1144347" y="2400500"/>
                  <a:pt x="1148201" y="2411973"/>
                </a:cubicBezTo>
                <a:cubicBezTo>
                  <a:pt x="1148201" y="2411973"/>
                  <a:pt x="1149485" y="2415796"/>
                  <a:pt x="1149485" y="2415796"/>
                </a:cubicBezTo>
                <a:cubicBezTo>
                  <a:pt x="1150770" y="2419620"/>
                  <a:pt x="1150770" y="2419620"/>
                  <a:pt x="1150770" y="2419620"/>
                </a:cubicBezTo>
                <a:cubicBezTo>
                  <a:pt x="1139279" y="2418865"/>
                  <a:pt x="1139279" y="2418865"/>
                  <a:pt x="1129073" y="2421932"/>
                </a:cubicBezTo>
                <a:cubicBezTo>
                  <a:pt x="1117581" y="2421175"/>
                  <a:pt x="1116295" y="2417350"/>
                  <a:pt x="1117581" y="2421175"/>
                </a:cubicBezTo>
                <a:cubicBezTo>
                  <a:pt x="1113119" y="2424621"/>
                  <a:pt x="1113762" y="2426534"/>
                  <a:pt x="1115680" y="2428062"/>
                </a:cubicBezTo>
                <a:lnTo>
                  <a:pt x="1116319" y="2428572"/>
                </a:lnTo>
                <a:lnTo>
                  <a:pt x="1108659" y="2428067"/>
                </a:lnTo>
                <a:cubicBezTo>
                  <a:pt x="1107375" y="2424242"/>
                  <a:pt x="1107375" y="2424242"/>
                  <a:pt x="1104806" y="2416594"/>
                </a:cubicBezTo>
                <a:cubicBezTo>
                  <a:pt x="1115011" y="2413527"/>
                  <a:pt x="1113726" y="2409702"/>
                  <a:pt x="1123934" y="2406636"/>
                </a:cubicBezTo>
                <a:close/>
                <a:moveTo>
                  <a:pt x="10012592" y="2393467"/>
                </a:moveTo>
                <a:cubicBezTo>
                  <a:pt x="10012504" y="2395977"/>
                  <a:pt x="10016995" y="2396863"/>
                  <a:pt x="10020392" y="2396743"/>
                </a:cubicBezTo>
                <a:cubicBezTo>
                  <a:pt x="10023787" y="2396622"/>
                  <a:pt x="10026087" y="2395496"/>
                  <a:pt x="10021619" y="2393983"/>
                </a:cubicBezTo>
                <a:cubicBezTo>
                  <a:pt x="10021619" y="2393983"/>
                  <a:pt x="10021619" y="2393983"/>
                  <a:pt x="10012592" y="2393467"/>
                </a:cubicBezTo>
                <a:close/>
                <a:moveTo>
                  <a:pt x="5302369" y="2393467"/>
                </a:moveTo>
                <a:cubicBezTo>
                  <a:pt x="5302281" y="2395977"/>
                  <a:pt x="5306772" y="2396863"/>
                  <a:pt x="5310168" y="2396743"/>
                </a:cubicBezTo>
                <a:cubicBezTo>
                  <a:pt x="5313563" y="2396622"/>
                  <a:pt x="5315863" y="2395496"/>
                  <a:pt x="5311395" y="2393983"/>
                </a:cubicBezTo>
                <a:cubicBezTo>
                  <a:pt x="5311395" y="2393983"/>
                  <a:pt x="5311395" y="2393983"/>
                  <a:pt x="5302369" y="2393467"/>
                </a:cubicBezTo>
                <a:close/>
                <a:moveTo>
                  <a:pt x="9708885" y="2393017"/>
                </a:moveTo>
                <a:cubicBezTo>
                  <a:pt x="9708787" y="2395792"/>
                  <a:pt x="9717222" y="2396274"/>
                  <a:pt x="9708690" y="2398568"/>
                </a:cubicBezTo>
                <a:cubicBezTo>
                  <a:pt x="9708690" y="2398568"/>
                  <a:pt x="9708690" y="2398568"/>
                  <a:pt x="9700256" y="2398084"/>
                </a:cubicBezTo>
                <a:cubicBezTo>
                  <a:pt x="9700352" y="2395310"/>
                  <a:pt x="9708787" y="2395792"/>
                  <a:pt x="9708885" y="2393017"/>
                </a:cubicBezTo>
                <a:close/>
                <a:moveTo>
                  <a:pt x="4998661" y="2393017"/>
                </a:moveTo>
                <a:cubicBezTo>
                  <a:pt x="4998564" y="2395792"/>
                  <a:pt x="5006998" y="2396274"/>
                  <a:pt x="4998467" y="2398568"/>
                </a:cubicBezTo>
                <a:cubicBezTo>
                  <a:pt x="4998467" y="2398568"/>
                  <a:pt x="4998467" y="2398568"/>
                  <a:pt x="4990032" y="2398084"/>
                </a:cubicBezTo>
                <a:cubicBezTo>
                  <a:pt x="4990129" y="2395310"/>
                  <a:pt x="4998564" y="2395792"/>
                  <a:pt x="4998661" y="2393017"/>
                </a:cubicBezTo>
                <a:close/>
                <a:moveTo>
                  <a:pt x="10883822" y="2390876"/>
                </a:moveTo>
                <a:cubicBezTo>
                  <a:pt x="10882344" y="2393515"/>
                  <a:pt x="10878371" y="2398781"/>
                  <a:pt x="10878355" y="2402932"/>
                </a:cubicBezTo>
                <a:cubicBezTo>
                  <a:pt x="10878350" y="2404315"/>
                  <a:pt x="10878785" y="2405574"/>
                  <a:pt x="10879898" y="2406572"/>
                </a:cubicBezTo>
                <a:cubicBezTo>
                  <a:pt x="10881362" y="2396356"/>
                  <a:pt x="10882376" y="2409749"/>
                  <a:pt x="10883847" y="2403864"/>
                </a:cubicBezTo>
                <a:cubicBezTo>
                  <a:pt x="10879891" y="2402243"/>
                  <a:pt x="10888767" y="2392903"/>
                  <a:pt x="10883822" y="2390876"/>
                </a:cubicBezTo>
                <a:close/>
                <a:moveTo>
                  <a:pt x="6173597" y="2390876"/>
                </a:moveTo>
                <a:cubicBezTo>
                  <a:pt x="6172121" y="2393515"/>
                  <a:pt x="6168147" y="2398781"/>
                  <a:pt x="6168132" y="2402932"/>
                </a:cubicBezTo>
                <a:cubicBezTo>
                  <a:pt x="6168127" y="2404315"/>
                  <a:pt x="6168562" y="2405574"/>
                  <a:pt x="6169674" y="2406572"/>
                </a:cubicBezTo>
                <a:cubicBezTo>
                  <a:pt x="6171138" y="2396356"/>
                  <a:pt x="6172151" y="2409749"/>
                  <a:pt x="6173623" y="2403864"/>
                </a:cubicBezTo>
                <a:cubicBezTo>
                  <a:pt x="6169666" y="2402243"/>
                  <a:pt x="6178543" y="2392903"/>
                  <a:pt x="6173597" y="2390876"/>
                </a:cubicBezTo>
                <a:close/>
                <a:moveTo>
                  <a:pt x="10867734" y="2390844"/>
                </a:moveTo>
                <a:cubicBezTo>
                  <a:pt x="10866329" y="2388155"/>
                  <a:pt x="10865024" y="2390262"/>
                  <a:pt x="10864305" y="2393138"/>
                </a:cubicBezTo>
                <a:cubicBezTo>
                  <a:pt x="10863587" y="2396014"/>
                  <a:pt x="10863454" y="2399659"/>
                  <a:pt x="10864396" y="2400045"/>
                </a:cubicBezTo>
                <a:cubicBezTo>
                  <a:pt x="10864892" y="2393907"/>
                  <a:pt x="10868181" y="2397368"/>
                  <a:pt x="10867734" y="2390844"/>
                </a:cubicBezTo>
                <a:close/>
                <a:moveTo>
                  <a:pt x="6157510" y="2390844"/>
                </a:moveTo>
                <a:cubicBezTo>
                  <a:pt x="6156106" y="2388155"/>
                  <a:pt x="6154801" y="2390262"/>
                  <a:pt x="6154081" y="2393138"/>
                </a:cubicBezTo>
                <a:cubicBezTo>
                  <a:pt x="6153363" y="2396014"/>
                  <a:pt x="6153230" y="2399659"/>
                  <a:pt x="6154172" y="2400045"/>
                </a:cubicBezTo>
                <a:cubicBezTo>
                  <a:pt x="6154668" y="2393907"/>
                  <a:pt x="6157957" y="2397368"/>
                  <a:pt x="6157510" y="2390844"/>
                </a:cubicBezTo>
                <a:close/>
                <a:moveTo>
                  <a:pt x="11375315" y="2390660"/>
                </a:moveTo>
                <a:cubicBezTo>
                  <a:pt x="11373454" y="2393946"/>
                  <a:pt x="11371112" y="2395011"/>
                  <a:pt x="11370652" y="2396846"/>
                </a:cubicBezTo>
                <a:cubicBezTo>
                  <a:pt x="11371244" y="2397595"/>
                  <a:pt x="11371980" y="2397771"/>
                  <a:pt x="11372713" y="2397564"/>
                </a:cubicBezTo>
                <a:cubicBezTo>
                  <a:pt x="11374911" y="2396948"/>
                  <a:pt x="11377089" y="2392906"/>
                  <a:pt x="11375315" y="2390660"/>
                </a:cubicBezTo>
                <a:close/>
                <a:moveTo>
                  <a:pt x="6665091" y="2390660"/>
                </a:moveTo>
                <a:cubicBezTo>
                  <a:pt x="6663231" y="2393946"/>
                  <a:pt x="6660888" y="2395011"/>
                  <a:pt x="6660429" y="2396846"/>
                </a:cubicBezTo>
                <a:cubicBezTo>
                  <a:pt x="6661020" y="2397595"/>
                  <a:pt x="6661755" y="2397771"/>
                  <a:pt x="6662489" y="2397564"/>
                </a:cubicBezTo>
                <a:cubicBezTo>
                  <a:pt x="6664687" y="2396948"/>
                  <a:pt x="6666866" y="2392906"/>
                  <a:pt x="6665091" y="2390660"/>
                </a:cubicBezTo>
                <a:close/>
                <a:moveTo>
                  <a:pt x="1183255" y="2386701"/>
                </a:moveTo>
                <a:cubicBezTo>
                  <a:pt x="1181658" y="2386129"/>
                  <a:pt x="1178785" y="2385940"/>
                  <a:pt x="1173681" y="2387474"/>
                </a:cubicBezTo>
                <a:cubicBezTo>
                  <a:pt x="1174966" y="2391297"/>
                  <a:pt x="1174966" y="2391297"/>
                  <a:pt x="1176251" y="2395122"/>
                </a:cubicBezTo>
                <a:cubicBezTo>
                  <a:pt x="1186458" y="2392054"/>
                  <a:pt x="1186458" y="2392054"/>
                  <a:pt x="1185173" y="2388229"/>
                </a:cubicBezTo>
                <a:cubicBezTo>
                  <a:pt x="1185173" y="2388229"/>
                  <a:pt x="1184852" y="2387273"/>
                  <a:pt x="1183255" y="2386701"/>
                </a:cubicBezTo>
                <a:close/>
                <a:moveTo>
                  <a:pt x="7516318" y="2386067"/>
                </a:moveTo>
                <a:cubicBezTo>
                  <a:pt x="7511796" y="2386944"/>
                  <a:pt x="7511923" y="2388272"/>
                  <a:pt x="7513183" y="2389379"/>
                </a:cubicBezTo>
                <a:lnTo>
                  <a:pt x="7516831" y="2391376"/>
                </a:lnTo>
                <a:close/>
                <a:moveTo>
                  <a:pt x="2806094" y="2386067"/>
                </a:moveTo>
                <a:cubicBezTo>
                  <a:pt x="2801572" y="2386944"/>
                  <a:pt x="2801699" y="2388272"/>
                  <a:pt x="2802959" y="2389379"/>
                </a:cubicBezTo>
                <a:lnTo>
                  <a:pt x="2806607" y="2391376"/>
                </a:lnTo>
                <a:close/>
                <a:moveTo>
                  <a:pt x="11341624" y="2385235"/>
                </a:moveTo>
                <a:cubicBezTo>
                  <a:pt x="11341115" y="2391496"/>
                  <a:pt x="11338238" y="2390317"/>
                  <a:pt x="11337262" y="2394229"/>
                </a:cubicBezTo>
                <a:cubicBezTo>
                  <a:pt x="11337262" y="2394229"/>
                  <a:pt x="11335814" y="2395792"/>
                  <a:pt x="11335814" y="2395792"/>
                </a:cubicBezTo>
                <a:cubicBezTo>
                  <a:pt x="11334366" y="2397354"/>
                  <a:pt x="11332919" y="2398918"/>
                  <a:pt x="11331471" y="2400481"/>
                </a:cubicBezTo>
                <a:cubicBezTo>
                  <a:pt x="11330512" y="2400088"/>
                  <a:pt x="11330024" y="2402044"/>
                  <a:pt x="11330982" y="2402437"/>
                </a:cubicBezTo>
                <a:cubicBezTo>
                  <a:pt x="11330493" y="2404393"/>
                  <a:pt x="11331452" y="2404786"/>
                  <a:pt x="11332900" y="2403223"/>
                </a:cubicBezTo>
                <a:cubicBezTo>
                  <a:pt x="11334347" y="2401660"/>
                  <a:pt x="11335795" y="2400097"/>
                  <a:pt x="11336754" y="2400489"/>
                </a:cubicBezTo>
                <a:cubicBezTo>
                  <a:pt x="11338201" y="2398927"/>
                  <a:pt x="11339648" y="2397364"/>
                  <a:pt x="11339648" y="2397364"/>
                </a:cubicBezTo>
                <a:cubicBezTo>
                  <a:pt x="11340608" y="2397757"/>
                  <a:pt x="11340608" y="2397757"/>
                  <a:pt x="11340608" y="2397757"/>
                </a:cubicBezTo>
                <a:cubicBezTo>
                  <a:pt x="11340608" y="2397757"/>
                  <a:pt x="11341565" y="2398150"/>
                  <a:pt x="11342525" y="2398543"/>
                </a:cubicBezTo>
                <a:cubicBezTo>
                  <a:pt x="11339610" y="2405974"/>
                  <a:pt x="11340550" y="2410671"/>
                  <a:pt x="11336677" y="2417710"/>
                </a:cubicBezTo>
                <a:cubicBezTo>
                  <a:pt x="11342411" y="2424373"/>
                  <a:pt x="11337578" y="2431017"/>
                  <a:pt x="11341395" y="2436894"/>
                </a:cubicBezTo>
                <a:cubicBezTo>
                  <a:pt x="11341395" y="2436894"/>
                  <a:pt x="11340905" y="2438850"/>
                  <a:pt x="11340905" y="2438850"/>
                </a:cubicBezTo>
                <a:cubicBezTo>
                  <a:pt x="11340905" y="2438850"/>
                  <a:pt x="11341865" y="2439242"/>
                  <a:pt x="11341865" y="2439242"/>
                </a:cubicBezTo>
                <a:cubicBezTo>
                  <a:pt x="11344271" y="2438073"/>
                  <a:pt x="11345719" y="2436510"/>
                  <a:pt x="11346207" y="2434554"/>
                </a:cubicBezTo>
                <a:cubicBezTo>
                  <a:pt x="11346697" y="2432598"/>
                  <a:pt x="11346697" y="2432598"/>
                  <a:pt x="11346697" y="2432598"/>
                </a:cubicBezTo>
                <a:cubicBezTo>
                  <a:pt x="11345738" y="2432205"/>
                  <a:pt x="11345738" y="2432205"/>
                  <a:pt x="11345738" y="2432205"/>
                </a:cubicBezTo>
                <a:cubicBezTo>
                  <a:pt x="11345738" y="2432205"/>
                  <a:pt x="11344779" y="2431811"/>
                  <a:pt x="11343820" y="2431419"/>
                </a:cubicBezTo>
                <a:cubicBezTo>
                  <a:pt x="11344309" y="2429463"/>
                  <a:pt x="11347185" y="2430642"/>
                  <a:pt x="11347674" y="2428686"/>
                </a:cubicBezTo>
                <a:cubicBezTo>
                  <a:pt x="11343858" y="2422809"/>
                  <a:pt x="11352017" y="2423998"/>
                  <a:pt x="11352525" y="2417736"/>
                </a:cubicBezTo>
                <a:cubicBezTo>
                  <a:pt x="11348220" y="2413815"/>
                  <a:pt x="11347713" y="2420076"/>
                  <a:pt x="11345795" y="2419290"/>
                </a:cubicBezTo>
                <a:cubicBezTo>
                  <a:pt x="11346791" y="2411074"/>
                  <a:pt x="11352056" y="2415388"/>
                  <a:pt x="11348239" y="2409511"/>
                </a:cubicBezTo>
                <a:cubicBezTo>
                  <a:pt x="11353522" y="2409520"/>
                  <a:pt x="11351096" y="2414994"/>
                  <a:pt x="11353014" y="2415780"/>
                </a:cubicBezTo>
                <a:cubicBezTo>
                  <a:pt x="11353992" y="2411868"/>
                  <a:pt x="11353541" y="2405214"/>
                  <a:pt x="11357846" y="2409136"/>
                </a:cubicBezTo>
                <a:cubicBezTo>
                  <a:pt x="11357375" y="2406786"/>
                  <a:pt x="11358823" y="2405224"/>
                  <a:pt x="11356906" y="2404438"/>
                </a:cubicBezTo>
                <a:cubicBezTo>
                  <a:pt x="11356906" y="2404438"/>
                  <a:pt x="11357395" y="2402482"/>
                  <a:pt x="11357884" y="2400526"/>
                </a:cubicBezTo>
                <a:cubicBezTo>
                  <a:pt x="11358373" y="2398571"/>
                  <a:pt x="11358373" y="2398571"/>
                  <a:pt x="11357415" y="2398177"/>
                </a:cubicBezTo>
                <a:cubicBezTo>
                  <a:pt x="11356455" y="2397783"/>
                  <a:pt x="11355496" y="2397391"/>
                  <a:pt x="11355008" y="2399347"/>
                </a:cubicBezTo>
                <a:cubicBezTo>
                  <a:pt x="11355008" y="2399347"/>
                  <a:pt x="11354519" y="2401303"/>
                  <a:pt x="11354519" y="2401303"/>
                </a:cubicBezTo>
                <a:cubicBezTo>
                  <a:pt x="11352601" y="2400517"/>
                  <a:pt x="11350685" y="2399732"/>
                  <a:pt x="11351172" y="2397776"/>
                </a:cubicBezTo>
                <a:cubicBezTo>
                  <a:pt x="11353090" y="2398561"/>
                  <a:pt x="11353579" y="2396605"/>
                  <a:pt x="11353597" y="2392300"/>
                </a:cubicBezTo>
                <a:cubicBezTo>
                  <a:pt x="11351681" y="2391514"/>
                  <a:pt x="11350234" y="2393077"/>
                  <a:pt x="11347357" y="2391899"/>
                </a:cubicBezTo>
                <a:lnTo>
                  <a:pt x="11345909" y="2393461"/>
                </a:lnTo>
                <a:cubicBezTo>
                  <a:pt x="11347357" y="2391899"/>
                  <a:pt x="11348805" y="2390334"/>
                  <a:pt x="11349294" y="2388379"/>
                </a:cubicBezTo>
                <a:cubicBezTo>
                  <a:pt x="11349783" y="2386423"/>
                  <a:pt x="11348823" y="2386031"/>
                  <a:pt x="11348823" y="2386031"/>
                </a:cubicBezTo>
                <a:cubicBezTo>
                  <a:pt x="11347864" y="2385637"/>
                  <a:pt x="11347376" y="2387593"/>
                  <a:pt x="11347376" y="2387593"/>
                </a:cubicBezTo>
                <a:cubicBezTo>
                  <a:pt x="11347376" y="2387593"/>
                  <a:pt x="11346887" y="2389549"/>
                  <a:pt x="11345928" y="2389155"/>
                </a:cubicBezTo>
                <a:cubicBezTo>
                  <a:pt x="11344500" y="2386414"/>
                  <a:pt x="11344481" y="2390719"/>
                  <a:pt x="11342564" y="2389933"/>
                </a:cubicBezTo>
                <a:cubicBezTo>
                  <a:pt x="11341604" y="2389540"/>
                  <a:pt x="11342582" y="2385628"/>
                  <a:pt x="11341624" y="2385235"/>
                </a:cubicBezTo>
                <a:close/>
                <a:moveTo>
                  <a:pt x="6631400" y="2385235"/>
                </a:moveTo>
                <a:cubicBezTo>
                  <a:pt x="6630890" y="2391496"/>
                  <a:pt x="6628015" y="2390317"/>
                  <a:pt x="6627037" y="2394229"/>
                </a:cubicBezTo>
                <a:cubicBezTo>
                  <a:pt x="6627037" y="2394229"/>
                  <a:pt x="6625590" y="2395792"/>
                  <a:pt x="6625590" y="2395792"/>
                </a:cubicBezTo>
                <a:cubicBezTo>
                  <a:pt x="6624142" y="2397354"/>
                  <a:pt x="6622694" y="2398918"/>
                  <a:pt x="6621247" y="2400481"/>
                </a:cubicBezTo>
                <a:cubicBezTo>
                  <a:pt x="6620288" y="2400088"/>
                  <a:pt x="6619800" y="2402044"/>
                  <a:pt x="6620759" y="2402437"/>
                </a:cubicBezTo>
                <a:cubicBezTo>
                  <a:pt x="6620269" y="2404393"/>
                  <a:pt x="6621228" y="2404786"/>
                  <a:pt x="6622676" y="2403223"/>
                </a:cubicBezTo>
                <a:cubicBezTo>
                  <a:pt x="6624123" y="2401660"/>
                  <a:pt x="6625571" y="2400097"/>
                  <a:pt x="6626529" y="2400489"/>
                </a:cubicBezTo>
                <a:cubicBezTo>
                  <a:pt x="6627977" y="2398927"/>
                  <a:pt x="6629422" y="2397364"/>
                  <a:pt x="6629422" y="2397364"/>
                </a:cubicBezTo>
                <a:cubicBezTo>
                  <a:pt x="6630384" y="2397757"/>
                  <a:pt x="6630384" y="2397757"/>
                  <a:pt x="6630384" y="2397757"/>
                </a:cubicBezTo>
                <a:cubicBezTo>
                  <a:pt x="6630384" y="2397757"/>
                  <a:pt x="6631341" y="2398150"/>
                  <a:pt x="6632302" y="2398543"/>
                </a:cubicBezTo>
                <a:cubicBezTo>
                  <a:pt x="6629387" y="2405974"/>
                  <a:pt x="6630327" y="2410671"/>
                  <a:pt x="6626452" y="2417710"/>
                </a:cubicBezTo>
                <a:cubicBezTo>
                  <a:pt x="6632187" y="2424373"/>
                  <a:pt x="6627355" y="2431017"/>
                  <a:pt x="6631171" y="2436894"/>
                </a:cubicBezTo>
                <a:cubicBezTo>
                  <a:pt x="6631171" y="2436894"/>
                  <a:pt x="6630680" y="2438850"/>
                  <a:pt x="6630680" y="2438850"/>
                </a:cubicBezTo>
                <a:cubicBezTo>
                  <a:pt x="6630680" y="2438850"/>
                  <a:pt x="6631642" y="2439242"/>
                  <a:pt x="6631642" y="2439242"/>
                </a:cubicBezTo>
                <a:cubicBezTo>
                  <a:pt x="6634047" y="2438073"/>
                  <a:pt x="6635496" y="2436510"/>
                  <a:pt x="6635984" y="2434554"/>
                </a:cubicBezTo>
                <a:cubicBezTo>
                  <a:pt x="6636472" y="2432598"/>
                  <a:pt x="6636472" y="2432598"/>
                  <a:pt x="6636472" y="2432598"/>
                </a:cubicBezTo>
                <a:cubicBezTo>
                  <a:pt x="6635514" y="2432205"/>
                  <a:pt x="6635514" y="2432205"/>
                  <a:pt x="6635514" y="2432205"/>
                </a:cubicBezTo>
                <a:cubicBezTo>
                  <a:pt x="6635514" y="2432205"/>
                  <a:pt x="6634554" y="2431811"/>
                  <a:pt x="6633597" y="2431419"/>
                </a:cubicBezTo>
                <a:cubicBezTo>
                  <a:pt x="6634084" y="2429463"/>
                  <a:pt x="6636960" y="2430642"/>
                  <a:pt x="6637451" y="2428686"/>
                </a:cubicBezTo>
                <a:cubicBezTo>
                  <a:pt x="6633634" y="2422809"/>
                  <a:pt x="6641794" y="2423998"/>
                  <a:pt x="6642301" y="2417736"/>
                </a:cubicBezTo>
                <a:cubicBezTo>
                  <a:pt x="6637996" y="2413815"/>
                  <a:pt x="6637489" y="2420076"/>
                  <a:pt x="6635570" y="2419290"/>
                </a:cubicBezTo>
                <a:cubicBezTo>
                  <a:pt x="6636568" y="2411074"/>
                  <a:pt x="6641832" y="2415388"/>
                  <a:pt x="6638016" y="2409511"/>
                </a:cubicBezTo>
                <a:cubicBezTo>
                  <a:pt x="6643298" y="2409520"/>
                  <a:pt x="6640871" y="2414994"/>
                  <a:pt x="6642791" y="2415780"/>
                </a:cubicBezTo>
                <a:cubicBezTo>
                  <a:pt x="6643768" y="2411868"/>
                  <a:pt x="6643318" y="2405214"/>
                  <a:pt x="6647621" y="2409136"/>
                </a:cubicBezTo>
                <a:cubicBezTo>
                  <a:pt x="6647151" y="2406786"/>
                  <a:pt x="6648600" y="2405224"/>
                  <a:pt x="6646682" y="2404438"/>
                </a:cubicBezTo>
                <a:cubicBezTo>
                  <a:pt x="6646682" y="2404438"/>
                  <a:pt x="6647170" y="2402482"/>
                  <a:pt x="6647661" y="2400526"/>
                </a:cubicBezTo>
                <a:cubicBezTo>
                  <a:pt x="6648149" y="2398571"/>
                  <a:pt x="6648149" y="2398571"/>
                  <a:pt x="6647191" y="2398177"/>
                </a:cubicBezTo>
                <a:cubicBezTo>
                  <a:pt x="6646231" y="2397783"/>
                  <a:pt x="6645272" y="2397391"/>
                  <a:pt x="6644784" y="2399347"/>
                </a:cubicBezTo>
                <a:cubicBezTo>
                  <a:pt x="6644784" y="2399347"/>
                  <a:pt x="6644295" y="2401303"/>
                  <a:pt x="6644295" y="2401303"/>
                </a:cubicBezTo>
                <a:cubicBezTo>
                  <a:pt x="6642377" y="2400517"/>
                  <a:pt x="6640460" y="2399732"/>
                  <a:pt x="6640947" y="2397776"/>
                </a:cubicBezTo>
                <a:cubicBezTo>
                  <a:pt x="6642866" y="2398561"/>
                  <a:pt x="6643355" y="2396605"/>
                  <a:pt x="6643374" y="2392300"/>
                </a:cubicBezTo>
                <a:cubicBezTo>
                  <a:pt x="6641456" y="2391514"/>
                  <a:pt x="6640010" y="2393077"/>
                  <a:pt x="6637134" y="2391899"/>
                </a:cubicBezTo>
                <a:lnTo>
                  <a:pt x="6635686" y="2393461"/>
                </a:lnTo>
                <a:cubicBezTo>
                  <a:pt x="6637134" y="2391899"/>
                  <a:pt x="6638581" y="2390334"/>
                  <a:pt x="6639070" y="2388379"/>
                </a:cubicBezTo>
                <a:cubicBezTo>
                  <a:pt x="6639559" y="2386423"/>
                  <a:pt x="6638600" y="2386031"/>
                  <a:pt x="6638600" y="2386031"/>
                </a:cubicBezTo>
                <a:cubicBezTo>
                  <a:pt x="6637641" y="2385637"/>
                  <a:pt x="6637153" y="2387593"/>
                  <a:pt x="6637153" y="2387593"/>
                </a:cubicBezTo>
                <a:cubicBezTo>
                  <a:pt x="6637153" y="2387593"/>
                  <a:pt x="6636663" y="2389549"/>
                  <a:pt x="6635705" y="2389155"/>
                </a:cubicBezTo>
                <a:cubicBezTo>
                  <a:pt x="6634275" y="2386414"/>
                  <a:pt x="6634258" y="2390719"/>
                  <a:pt x="6632340" y="2389933"/>
                </a:cubicBezTo>
                <a:cubicBezTo>
                  <a:pt x="6631380" y="2389540"/>
                  <a:pt x="6632359" y="2385628"/>
                  <a:pt x="6631400" y="2385235"/>
                </a:cubicBezTo>
                <a:close/>
                <a:moveTo>
                  <a:pt x="9700836" y="2381435"/>
                </a:moveTo>
                <a:cubicBezTo>
                  <a:pt x="9675532" y="2379988"/>
                  <a:pt x="9700352" y="2395310"/>
                  <a:pt x="9674951" y="2396637"/>
                </a:cubicBezTo>
                <a:cubicBezTo>
                  <a:pt x="9683387" y="2397120"/>
                  <a:pt x="9674661" y="2404961"/>
                  <a:pt x="9683095" y="2405444"/>
                </a:cubicBezTo>
                <a:cubicBezTo>
                  <a:pt x="9683095" y="2405444"/>
                  <a:pt x="9682999" y="2408218"/>
                  <a:pt x="9682999" y="2408218"/>
                </a:cubicBezTo>
                <a:cubicBezTo>
                  <a:pt x="9682999" y="2408218"/>
                  <a:pt x="9682999" y="2408218"/>
                  <a:pt x="9682903" y="2410994"/>
                </a:cubicBezTo>
                <a:cubicBezTo>
                  <a:pt x="9682903" y="2410994"/>
                  <a:pt x="9691336" y="2411476"/>
                  <a:pt x="9691240" y="2414250"/>
                </a:cubicBezTo>
                <a:cubicBezTo>
                  <a:pt x="9699385" y="2423057"/>
                  <a:pt x="9690853" y="2425350"/>
                  <a:pt x="9682128" y="2433193"/>
                </a:cubicBezTo>
                <a:cubicBezTo>
                  <a:pt x="9690465" y="2436449"/>
                  <a:pt x="9690659" y="2430900"/>
                  <a:pt x="9690561" y="2433674"/>
                </a:cubicBezTo>
                <a:cubicBezTo>
                  <a:pt x="9698804" y="2439706"/>
                  <a:pt x="9690368" y="2439224"/>
                  <a:pt x="9698707" y="2442481"/>
                </a:cubicBezTo>
                <a:lnTo>
                  <a:pt x="9691503" y="2443082"/>
                </a:lnTo>
                <a:lnTo>
                  <a:pt x="9690271" y="2441999"/>
                </a:lnTo>
                <a:cubicBezTo>
                  <a:pt x="9690271" y="2441999"/>
                  <a:pt x="9690248" y="2442693"/>
                  <a:pt x="9691289" y="2443099"/>
                </a:cubicBezTo>
                <a:lnTo>
                  <a:pt x="9691503" y="2443082"/>
                </a:lnTo>
                <a:lnTo>
                  <a:pt x="9693860" y="2445158"/>
                </a:lnTo>
                <a:cubicBezTo>
                  <a:pt x="9695314" y="2448890"/>
                  <a:pt x="9691969" y="2453912"/>
                  <a:pt x="9698223" y="2456356"/>
                </a:cubicBezTo>
                <a:cubicBezTo>
                  <a:pt x="9681355" y="2455391"/>
                  <a:pt x="9681063" y="2463715"/>
                  <a:pt x="9689401" y="2466973"/>
                </a:cubicBezTo>
                <a:cubicBezTo>
                  <a:pt x="9680773" y="2472040"/>
                  <a:pt x="9697546" y="2475778"/>
                  <a:pt x="9705884" y="2479037"/>
                </a:cubicBezTo>
                <a:cubicBezTo>
                  <a:pt x="9697449" y="2478554"/>
                  <a:pt x="9705789" y="2481811"/>
                  <a:pt x="9705691" y="2484586"/>
                </a:cubicBezTo>
                <a:cubicBezTo>
                  <a:pt x="9714125" y="2485068"/>
                  <a:pt x="9722560" y="2485552"/>
                  <a:pt x="9731092" y="2483258"/>
                </a:cubicBezTo>
                <a:cubicBezTo>
                  <a:pt x="9739719" y="2478191"/>
                  <a:pt x="9722947" y="2474451"/>
                  <a:pt x="9723141" y="2468903"/>
                </a:cubicBezTo>
                <a:cubicBezTo>
                  <a:pt x="9723238" y="2466128"/>
                  <a:pt x="9731672" y="2466609"/>
                  <a:pt x="9731770" y="2463834"/>
                </a:cubicBezTo>
                <a:cubicBezTo>
                  <a:pt x="9740204" y="2464318"/>
                  <a:pt x="9740204" y="2464318"/>
                  <a:pt x="9740204" y="2464318"/>
                </a:cubicBezTo>
                <a:cubicBezTo>
                  <a:pt x="9739913" y="2472641"/>
                  <a:pt x="9756687" y="2476381"/>
                  <a:pt x="9748057" y="2481448"/>
                </a:cubicBezTo>
                <a:cubicBezTo>
                  <a:pt x="9747961" y="2484223"/>
                  <a:pt x="9756397" y="2484706"/>
                  <a:pt x="9756301" y="2487481"/>
                </a:cubicBezTo>
                <a:cubicBezTo>
                  <a:pt x="9756301" y="2487481"/>
                  <a:pt x="9747865" y="2486998"/>
                  <a:pt x="9747767" y="2489774"/>
                </a:cubicBezTo>
                <a:cubicBezTo>
                  <a:pt x="9756204" y="2490255"/>
                  <a:pt x="9764443" y="2496288"/>
                  <a:pt x="9756010" y="2495804"/>
                </a:cubicBezTo>
                <a:cubicBezTo>
                  <a:pt x="9747575" y="2495323"/>
                  <a:pt x="9747671" y="2492548"/>
                  <a:pt x="9739236" y="2492065"/>
                </a:cubicBezTo>
                <a:cubicBezTo>
                  <a:pt x="9730801" y="2491584"/>
                  <a:pt x="9730705" y="2494358"/>
                  <a:pt x="9730608" y="2497133"/>
                </a:cubicBezTo>
                <a:cubicBezTo>
                  <a:pt x="9722173" y="2496650"/>
                  <a:pt x="9722173" y="2496650"/>
                  <a:pt x="9713737" y="2496167"/>
                </a:cubicBezTo>
                <a:cubicBezTo>
                  <a:pt x="9705304" y="2495685"/>
                  <a:pt x="9705401" y="2492910"/>
                  <a:pt x="9705497" y="2490135"/>
                </a:cubicBezTo>
                <a:cubicBezTo>
                  <a:pt x="9688626" y="2489171"/>
                  <a:pt x="9696674" y="2500753"/>
                  <a:pt x="9679806" y="2499787"/>
                </a:cubicBezTo>
                <a:cubicBezTo>
                  <a:pt x="9679709" y="2502563"/>
                  <a:pt x="9696579" y="2503527"/>
                  <a:pt x="9696384" y="2509076"/>
                </a:cubicBezTo>
                <a:cubicBezTo>
                  <a:pt x="9687949" y="2508595"/>
                  <a:pt x="9687949" y="2508595"/>
                  <a:pt x="9687852" y="2511370"/>
                </a:cubicBezTo>
                <a:cubicBezTo>
                  <a:pt x="9687852" y="2511370"/>
                  <a:pt x="9679418" y="2510887"/>
                  <a:pt x="9679418" y="2510887"/>
                </a:cubicBezTo>
                <a:cubicBezTo>
                  <a:pt x="9679418" y="2510887"/>
                  <a:pt x="9679321" y="2513662"/>
                  <a:pt x="9679321" y="2513662"/>
                </a:cubicBezTo>
                <a:lnTo>
                  <a:pt x="9686350" y="2514064"/>
                </a:lnTo>
                <a:lnTo>
                  <a:pt x="9678837" y="2527536"/>
                </a:lnTo>
                <a:cubicBezTo>
                  <a:pt x="9695610" y="2531276"/>
                  <a:pt x="9695222" y="2542375"/>
                  <a:pt x="9678257" y="2544185"/>
                </a:cubicBezTo>
                <a:cubicBezTo>
                  <a:pt x="9678451" y="2538634"/>
                  <a:pt x="9661387" y="2543220"/>
                  <a:pt x="9652953" y="2542738"/>
                </a:cubicBezTo>
                <a:cubicBezTo>
                  <a:pt x="9652856" y="2545513"/>
                  <a:pt x="9644323" y="2547804"/>
                  <a:pt x="9644033" y="2556129"/>
                </a:cubicBezTo>
                <a:cubicBezTo>
                  <a:pt x="9644033" y="2556129"/>
                  <a:pt x="9635598" y="2555647"/>
                  <a:pt x="9627067" y="2557939"/>
                </a:cubicBezTo>
                <a:cubicBezTo>
                  <a:pt x="9635501" y="2558421"/>
                  <a:pt x="9643937" y="2558904"/>
                  <a:pt x="9643840" y="2561679"/>
                </a:cubicBezTo>
                <a:cubicBezTo>
                  <a:pt x="9643840" y="2561679"/>
                  <a:pt x="9635308" y="2563972"/>
                  <a:pt x="9635211" y="2566746"/>
                </a:cubicBezTo>
                <a:cubicBezTo>
                  <a:pt x="9643647" y="2567229"/>
                  <a:pt x="9660515" y="2568193"/>
                  <a:pt x="9660612" y="2565419"/>
                </a:cubicBezTo>
                <a:cubicBezTo>
                  <a:pt x="9660612" y="2565419"/>
                  <a:pt x="9652276" y="2562162"/>
                  <a:pt x="9652276" y="2562162"/>
                </a:cubicBezTo>
                <a:cubicBezTo>
                  <a:pt x="9669145" y="2563127"/>
                  <a:pt x="9669531" y="2552027"/>
                  <a:pt x="9686401" y="2552991"/>
                </a:cubicBezTo>
                <a:cubicBezTo>
                  <a:pt x="9686401" y="2552991"/>
                  <a:pt x="9694835" y="2553474"/>
                  <a:pt x="9694740" y="2556248"/>
                </a:cubicBezTo>
                <a:cubicBezTo>
                  <a:pt x="9694642" y="2559023"/>
                  <a:pt x="9686207" y="2558541"/>
                  <a:pt x="9686111" y="2561316"/>
                </a:cubicBezTo>
                <a:cubicBezTo>
                  <a:pt x="9685820" y="2569640"/>
                  <a:pt x="9694159" y="2572898"/>
                  <a:pt x="9702400" y="2578931"/>
                </a:cubicBezTo>
                <a:cubicBezTo>
                  <a:pt x="9702110" y="2587254"/>
                  <a:pt x="9693191" y="2600646"/>
                  <a:pt x="9701433" y="2606678"/>
                </a:cubicBezTo>
                <a:cubicBezTo>
                  <a:pt x="9692900" y="2608970"/>
                  <a:pt x="9701046" y="2617778"/>
                  <a:pt x="9692417" y="2622844"/>
                </a:cubicBezTo>
                <a:cubicBezTo>
                  <a:pt x="9692417" y="2622844"/>
                  <a:pt x="9700851" y="2623326"/>
                  <a:pt x="9700851" y="2623326"/>
                </a:cubicBezTo>
                <a:cubicBezTo>
                  <a:pt x="9700561" y="2631651"/>
                  <a:pt x="9683691" y="2630687"/>
                  <a:pt x="9683400" y="2639011"/>
                </a:cubicBezTo>
                <a:cubicBezTo>
                  <a:pt x="9683304" y="2641786"/>
                  <a:pt x="9708705" y="2640458"/>
                  <a:pt x="9708705" y="2640458"/>
                </a:cubicBezTo>
                <a:cubicBezTo>
                  <a:pt x="9708705" y="2640458"/>
                  <a:pt x="9708705" y="2640458"/>
                  <a:pt x="9717044" y="2643715"/>
                </a:cubicBezTo>
                <a:cubicBezTo>
                  <a:pt x="9699981" y="2648301"/>
                  <a:pt x="9699691" y="2656624"/>
                  <a:pt x="9699401" y="2664949"/>
                </a:cubicBezTo>
                <a:cubicBezTo>
                  <a:pt x="9724608" y="2669172"/>
                  <a:pt x="9724415" y="2674720"/>
                  <a:pt x="9715785" y="2679788"/>
                </a:cubicBezTo>
                <a:cubicBezTo>
                  <a:pt x="9715785" y="2679788"/>
                  <a:pt x="9707350" y="2679306"/>
                  <a:pt x="9707253" y="2682081"/>
                </a:cubicBezTo>
                <a:cubicBezTo>
                  <a:pt x="9715689" y="2682563"/>
                  <a:pt x="9724125" y="2683045"/>
                  <a:pt x="9715592" y="2685338"/>
                </a:cubicBezTo>
                <a:cubicBezTo>
                  <a:pt x="9715592" y="2685338"/>
                  <a:pt x="9715592" y="2685338"/>
                  <a:pt x="9707157" y="2684855"/>
                </a:cubicBezTo>
                <a:cubicBezTo>
                  <a:pt x="9698530" y="2689922"/>
                  <a:pt x="9715108" y="2699211"/>
                  <a:pt x="9698142" y="2701020"/>
                </a:cubicBezTo>
                <a:cubicBezTo>
                  <a:pt x="9689706" y="2700539"/>
                  <a:pt x="9689706" y="2700539"/>
                  <a:pt x="9689706" y="2700539"/>
                </a:cubicBezTo>
                <a:cubicBezTo>
                  <a:pt x="9689706" y="2700539"/>
                  <a:pt x="9689706" y="2700539"/>
                  <a:pt x="9689611" y="2703314"/>
                </a:cubicBezTo>
                <a:cubicBezTo>
                  <a:pt x="9698045" y="2703796"/>
                  <a:pt x="9698045" y="2703796"/>
                  <a:pt x="9698045" y="2703796"/>
                </a:cubicBezTo>
                <a:cubicBezTo>
                  <a:pt x="9697949" y="2706572"/>
                  <a:pt x="9706382" y="2707054"/>
                  <a:pt x="9706286" y="2709828"/>
                </a:cubicBezTo>
                <a:cubicBezTo>
                  <a:pt x="9689223" y="2714414"/>
                  <a:pt x="9714140" y="2726959"/>
                  <a:pt x="9697078" y="2731545"/>
                </a:cubicBezTo>
                <a:cubicBezTo>
                  <a:pt x="9688739" y="2728287"/>
                  <a:pt x="9680110" y="2733354"/>
                  <a:pt x="9671677" y="2732872"/>
                </a:cubicBezTo>
                <a:cubicBezTo>
                  <a:pt x="9680206" y="2730581"/>
                  <a:pt x="9671773" y="2730097"/>
                  <a:pt x="9663338" y="2729616"/>
                </a:cubicBezTo>
                <a:cubicBezTo>
                  <a:pt x="9663241" y="2732390"/>
                  <a:pt x="9663144" y="2735164"/>
                  <a:pt x="9671483" y="2738421"/>
                </a:cubicBezTo>
                <a:cubicBezTo>
                  <a:pt x="9654612" y="2737457"/>
                  <a:pt x="9654515" y="2740231"/>
                  <a:pt x="9662854" y="2743488"/>
                </a:cubicBezTo>
                <a:cubicBezTo>
                  <a:pt x="9662757" y="2746263"/>
                  <a:pt x="9654321" y="2745781"/>
                  <a:pt x="9654225" y="2748557"/>
                </a:cubicBezTo>
                <a:cubicBezTo>
                  <a:pt x="9645791" y="2748074"/>
                  <a:pt x="9645791" y="2748074"/>
                  <a:pt x="9645694" y="2750848"/>
                </a:cubicBezTo>
                <a:cubicBezTo>
                  <a:pt x="9654128" y="2751330"/>
                  <a:pt x="9654128" y="2751330"/>
                  <a:pt x="9654128" y="2751330"/>
                </a:cubicBezTo>
                <a:cubicBezTo>
                  <a:pt x="9654128" y="2751330"/>
                  <a:pt x="9654225" y="2748557"/>
                  <a:pt x="9662660" y="2749038"/>
                </a:cubicBezTo>
                <a:cubicBezTo>
                  <a:pt x="9671096" y="2749521"/>
                  <a:pt x="9671193" y="2746747"/>
                  <a:pt x="9679626" y="2747228"/>
                </a:cubicBezTo>
                <a:cubicBezTo>
                  <a:pt x="9679530" y="2750004"/>
                  <a:pt x="9679530" y="2750004"/>
                  <a:pt x="9687964" y="2750486"/>
                </a:cubicBezTo>
                <a:cubicBezTo>
                  <a:pt x="9696110" y="2759292"/>
                  <a:pt x="9704349" y="2765325"/>
                  <a:pt x="9687094" y="2775458"/>
                </a:cubicBezTo>
                <a:cubicBezTo>
                  <a:pt x="9695432" y="2778717"/>
                  <a:pt x="9695336" y="2781491"/>
                  <a:pt x="9695239" y="2784265"/>
                </a:cubicBezTo>
                <a:cubicBezTo>
                  <a:pt x="9686803" y="2783784"/>
                  <a:pt x="9695045" y="2789816"/>
                  <a:pt x="9686513" y="2792108"/>
                </a:cubicBezTo>
                <a:cubicBezTo>
                  <a:pt x="9678078" y="2791625"/>
                  <a:pt x="9678174" y="2788851"/>
                  <a:pt x="9669741" y="2788368"/>
                </a:cubicBezTo>
                <a:cubicBezTo>
                  <a:pt x="9661305" y="2787886"/>
                  <a:pt x="9661305" y="2787886"/>
                  <a:pt x="9661208" y="2790661"/>
                </a:cubicBezTo>
                <a:cubicBezTo>
                  <a:pt x="9661208" y="2790661"/>
                  <a:pt x="9661112" y="2793435"/>
                  <a:pt x="9661112" y="2793435"/>
                </a:cubicBezTo>
                <a:cubicBezTo>
                  <a:pt x="9669451" y="2796693"/>
                  <a:pt x="9686513" y="2792108"/>
                  <a:pt x="9686319" y="2797657"/>
                </a:cubicBezTo>
                <a:cubicBezTo>
                  <a:pt x="9686223" y="2800433"/>
                  <a:pt x="9686126" y="2803208"/>
                  <a:pt x="9686126" y="2803208"/>
                </a:cubicBezTo>
                <a:cubicBezTo>
                  <a:pt x="9677690" y="2802725"/>
                  <a:pt x="9677690" y="2802725"/>
                  <a:pt x="9669257" y="2802243"/>
                </a:cubicBezTo>
                <a:cubicBezTo>
                  <a:pt x="9660532" y="2810084"/>
                  <a:pt x="9677303" y="2813824"/>
                  <a:pt x="9668773" y="2816117"/>
                </a:cubicBezTo>
                <a:cubicBezTo>
                  <a:pt x="9677109" y="2819374"/>
                  <a:pt x="9677109" y="2819374"/>
                  <a:pt x="9693981" y="2820339"/>
                </a:cubicBezTo>
                <a:cubicBezTo>
                  <a:pt x="9702221" y="2826371"/>
                  <a:pt x="9702027" y="2831921"/>
                  <a:pt x="9718898" y="2832886"/>
                </a:cubicBezTo>
                <a:cubicBezTo>
                  <a:pt x="9718995" y="2830111"/>
                  <a:pt x="9719189" y="2824561"/>
                  <a:pt x="9736155" y="2822750"/>
                </a:cubicBezTo>
                <a:cubicBezTo>
                  <a:pt x="9727912" y="2816719"/>
                  <a:pt x="9736348" y="2817201"/>
                  <a:pt x="9736541" y="2811651"/>
                </a:cubicBezTo>
                <a:cubicBezTo>
                  <a:pt x="9753411" y="2812617"/>
                  <a:pt x="9753507" y="2809841"/>
                  <a:pt x="9770475" y="2808031"/>
                </a:cubicBezTo>
                <a:cubicBezTo>
                  <a:pt x="9761943" y="2810324"/>
                  <a:pt x="9770379" y="2810807"/>
                  <a:pt x="9770282" y="2813581"/>
                </a:cubicBezTo>
                <a:cubicBezTo>
                  <a:pt x="9753314" y="2815391"/>
                  <a:pt x="9744880" y="2814908"/>
                  <a:pt x="9744783" y="2817684"/>
                </a:cubicBezTo>
                <a:cubicBezTo>
                  <a:pt x="9752829" y="2829265"/>
                  <a:pt x="9744203" y="2834333"/>
                  <a:pt x="9727138" y="2838917"/>
                </a:cubicBezTo>
                <a:cubicBezTo>
                  <a:pt x="9727236" y="2836143"/>
                  <a:pt x="9718802" y="2835659"/>
                  <a:pt x="9718802" y="2835659"/>
                </a:cubicBezTo>
                <a:cubicBezTo>
                  <a:pt x="9718705" y="2838435"/>
                  <a:pt x="9718608" y="2841210"/>
                  <a:pt x="9718608" y="2841210"/>
                </a:cubicBezTo>
                <a:cubicBezTo>
                  <a:pt x="9727042" y="2841692"/>
                  <a:pt x="9744009" y="2839882"/>
                  <a:pt x="9752249" y="2845914"/>
                </a:cubicBezTo>
                <a:cubicBezTo>
                  <a:pt x="9735380" y="2844950"/>
                  <a:pt x="9726945" y="2844467"/>
                  <a:pt x="9718318" y="2849535"/>
                </a:cubicBezTo>
                <a:cubicBezTo>
                  <a:pt x="9735187" y="2850500"/>
                  <a:pt x="9743621" y="2850982"/>
                  <a:pt x="9751959" y="2854238"/>
                </a:cubicBezTo>
                <a:cubicBezTo>
                  <a:pt x="9768830" y="2855204"/>
                  <a:pt x="9794037" y="2859425"/>
                  <a:pt x="9802570" y="2857133"/>
                </a:cubicBezTo>
                <a:cubicBezTo>
                  <a:pt x="9802667" y="2854359"/>
                  <a:pt x="9811197" y="2852066"/>
                  <a:pt x="9811197" y="2852066"/>
                </a:cubicBezTo>
                <a:cubicBezTo>
                  <a:pt x="9802860" y="2848809"/>
                  <a:pt x="9794328" y="2851101"/>
                  <a:pt x="9785989" y="2847844"/>
                </a:cubicBezTo>
                <a:cubicBezTo>
                  <a:pt x="9802957" y="2846034"/>
                  <a:pt x="9836696" y="2847963"/>
                  <a:pt x="9845035" y="2851220"/>
                </a:cubicBezTo>
                <a:cubicBezTo>
                  <a:pt x="9844937" y="2853996"/>
                  <a:pt x="9844937" y="2853996"/>
                  <a:pt x="9844840" y="2856771"/>
                </a:cubicBezTo>
                <a:cubicBezTo>
                  <a:pt x="9836405" y="2856288"/>
                  <a:pt x="9836501" y="2853513"/>
                  <a:pt x="9836501" y="2853513"/>
                </a:cubicBezTo>
                <a:cubicBezTo>
                  <a:pt x="9827972" y="2855806"/>
                  <a:pt x="9827972" y="2855806"/>
                  <a:pt x="9827874" y="2858580"/>
                </a:cubicBezTo>
                <a:cubicBezTo>
                  <a:pt x="9827874" y="2858580"/>
                  <a:pt x="9836211" y="2861837"/>
                  <a:pt x="9844744" y="2859545"/>
                </a:cubicBezTo>
                <a:cubicBezTo>
                  <a:pt x="9861419" y="2866060"/>
                  <a:pt x="9878774" y="2853151"/>
                  <a:pt x="9895353" y="2862440"/>
                </a:cubicBezTo>
                <a:cubicBezTo>
                  <a:pt x="9886820" y="2864732"/>
                  <a:pt x="9878193" y="2869799"/>
                  <a:pt x="9895063" y="2870765"/>
                </a:cubicBezTo>
                <a:cubicBezTo>
                  <a:pt x="9895159" y="2867989"/>
                  <a:pt x="9903691" y="2865697"/>
                  <a:pt x="9903788" y="2862922"/>
                </a:cubicBezTo>
                <a:cubicBezTo>
                  <a:pt x="9920561" y="2866661"/>
                  <a:pt x="9920754" y="2861113"/>
                  <a:pt x="9929092" y="2864370"/>
                </a:cubicBezTo>
                <a:cubicBezTo>
                  <a:pt x="9929092" y="2864370"/>
                  <a:pt x="9920657" y="2863887"/>
                  <a:pt x="9928995" y="2867145"/>
                </a:cubicBezTo>
                <a:cubicBezTo>
                  <a:pt x="9928995" y="2867145"/>
                  <a:pt x="9928900" y="2869919"/>
                  <a:pt x="9937332" y="2870401"/>
                </a:cubicBezTo>
                <a:cubicBezTo>
                  <a:pt x="9945768" y="2870884"/>
                  <a:pt x="9945961" y="2865335"/>
                  <a:pt x="9945961" y="2865335"/>
                </a:cubicBezTo>
                <a:cubicBezTo>
                  <a:pt x="9954397" y="2865817"/>
                  <a:pt x="9954300" y="2868591"/>
                  <a:pt x="9954205" y="2871367"/>
                </a:cubicBezTo>
                <a:cubicBezTo>
                  <a:pt x="9954300" y="2868591"/>
                  <a:pt x="9962832" y="2866298"/>
                  <a:pt x="9962832" y="2866298"/>
                </a:cubicBezTo>
                <a:cubicBezTo>
                  <a:pt x="9971170" y="2869557"/>
                  <a:pt x="9971073" y="2872331"/>
                  <a:pt x="9979509" y="2872814"/>
                </a:cubicBezTo>
                <a:cubicBezTo>
                  <a:pt x="9996475" y="2871002"/>
                  <a:pt x="10013636" y="2863644"/>
                  <a:pt x="10038843" y="2867867"/>
                </a:cubicBezTo>
                <a:cubicBezTo>
                  <a:pt x="10039036" y="2862317"/>
                  <a:pt x="10013636" y="2863644"/>
                  <a:pt x="10013829" y="2858095"/>
                </a:cubicBezTo>
                <a:cubicBezTo>
                  <a:pt x="10014023" y="2852545"/>
                  <a:pt x="10005683" y="2849288"/>
                  <a:pt x="10005780" y="2846513"/>
                </a:cubicBezTo>
                <a:cubicBezTo>
                  <a:pt x="10005780" y="2846513"/>
                  <a:pt x="9997442" y="2843255"/>
                  <a:pt x="9997345" y="2846030"/>
                </a:cubicBezTo>
                <a:cubicBezTo>
                  <a:pt x="9989103" y="2839998"/>
                  <a:pt x="9989200" y="2837223"/>
                  <a:pt x="9980863" y="2833966"/>
                </a:cubicBezTo>
                <a:cubicBezTo>
                  <a:pt x="9963896" y="2835776"/>
                  <a:pt x="9964089" y="2830227"/>
                  <a:pt x="9955558" y="2832519"/>
                </a:cubicBezTo>
                <a:cubicBezTo>
                  <a:pt x="9946929" y="2837586"/>
                  <a:pt x="9955171" y="2843618"/>
                  <a:pt x="9954978" y="2849168"/>
                </a:cubicBezTo>
                <a:cubicBezTo>
                  <a:pt x="9963412" y="2849650"/>
                  <a:pt x="9963412" y="2849650"/>
                  <a:pt x="9971944" y="2847359"/>
                </a:cubicBezTo>
                <a:cubicBezTo>
                  <a:pt x="9963605" y="2844101"/>
                  <a:pt x="9972138" y="2841808"/>
                  <a:pt x="9980573" y="2842291"/>
                </a:cubicBezTo>
                <a:cubicBezTo>
                  <a:pt x="9980476" y="2845065"/>
                  <a:pt x="9980476" y="2845065"/>
                  <a:pt x="9980476" y="2845065"/>
                </a:cubicBezTo>
                <a:cubicBezTo>
                  <a:pt x="9971944" y="2847359"/>
                  <a:pt x="9963412" y="2849650"/>
                  <a:pt x="9971653" y="2855682"/>
                </a:cubicBezTo>
                <a:cubicBezTo>
                  <a:pt x="9963218" y="2855200"/>
                  <a:pt x="9954784" y="2854717"/>
                  <a:pt x="9946349" y="2854235"/>
                </a:cubicBezTo>
                <a:cubicBezTo>
                  <a:pt x="9938107" y="2848202"/>
                  <a:pt x="9912803" y="2846756"/>
                  <a:pt x="9921625" y="2836139"/>
                </a:cubicBezTo>
                <a:cubicBezTo>
                  <a:pt x="9921722" y="2833364"/>
                  <a:pt x="9930061" y="2836621"/>
                  <a:pt x="9930254" y="2831072"/>
                </a:cubicBezTo>
                <a:cubicBezTo>
                  <a:pt x="9930254" y="2831072"/>
                  <a:pt x="9921722" y="2833364"/>
                  <a:pt x="9921818" y="2830589"/>
                </a:cubicBezTo>
                <a:cubicBezTo>
                  <a:pt x="9922109" y="2822265"/>
                  <a:pt x="9913674" y="2821782"/>
                  <a:pt x="9922303" y="2816715"/>
                </a:cubicBezTo>
                <a:cubicBezTo>
                  <a:pt x="9913867" y="2816232"/>
                  <a:pt x="9913964" y="2813458"/>
                  <a:pt x="9913964" y="2813458"/>
                </a:cubicBezTo>
                <a:cubicBezTo>
                  <a:pt x="9922399" y="2813941"/>
                  <a:pt x="9922689" y="2805617"/>
                  <a:pt x="9939462" y="2809356"/>
                </a:cubicBezTo>
                <a:cubicBezTo>
                  <a:pt x="9939655" y="2803807"/>
                  <a:pt x="9931222" y="2803324"/>
                  <a:pt x="9931318" y="2800548"/>
                </a:cubicBezTo>
                <a:cubicBezTo>
                  <a:pt x="9914447" y="2799583"/>
                  <a:pt x="9914738" y="2791260"/>
                  <a:pt x="9897870" y="2790295"/>
                </a:cubicBezTo>
                <a:cubicBezTo>
                  <a:pt x="9906401" y="2788001"/>
                  <a:pt x="9898160" y="2781970"/>
                  <a:pt x="9898160" y="2781970"/>
                </a:cubicBezTo>
                <a:cubicBezTo>
                  <a:pt x="9915028" y="2782934"/>
                  <a:pt x="9931803" y="2786675"/>
                  <a:pt x="9948672" y="2787639"/>
                </a:cubicBezTo>
                <a:cubicBezTo>
                  <a:pt x="9948672" y="2787639"/>
                  <a:pt x="9948672" y="2787639"/>
                  <a:pt x="9948574" y="2790414"/>
                </a:cubicBezTo>
                <a:cubicBezTo>
                  <a:pt x="9957010" y="2790896"/>
                  <a:pt x="9957108" y="2788122"/>
                  <a:pt x="9965540" y="2788604"/>
                </a:cubicBezTo>
                <a:cubicBezTo>
                  <a:pt x="9965444" y="2791380"/>
                  <a:pt x="9965444" y="2791380"/>
                  <a:pt x="9965348" y="2794154"/>
                </a:cubicBezTo>
                <a:cubicBezTo>
                  <a:pt x="9973879" y="2791861"/>
                  <a:pt x="9973783" y="2794636"/>
                  <a:pt x="9982218" y="2795119"/>
                </a:cubicBezTo>
                <a:cubicBezTo>
                  <a:pt x="9982121" y="2797894"/>
                  <a:pt x="9973686" y="2797411"/>
                  <a:pt x="9973589" y="2800185"/>
                </a:cubicBezTo>
                <a:cubicBezTo>
                  <a:pt x="9973493" y="2802961"/>
                  <a:pt x="9973493" y="2802961"/>
                  <a:pt x="9973396" y="2805736"/>
                </a:cubicBezTo>
                <a:cubicBezTo>
                  <a:pt x="9973493" y="2802961"/>
                  <a:pt x="9981927" y="2803442"/>
                  <a:pt x="9981927" y="2803442"/>
                </a:cubicBezTo>
                <a:cubicBezTo>
                  <a:pt x="9982025" y="2800668"/>
                  <a:pt x="9998894" y="2801632"/>
                  <a:pt x="9998990" y="2798859"/>
                </a:cubicBezTo>
                <a:cubicBezTo>
                  <a:pt x="9998990" y="2798859"/>
                  <a:pt x="9998990" y="2798859"/>
                  <a:pt x="10007426" y="2799341"/>
                </a:cubicBezTo>
                <a:cubicBezTo>
                  <a:pt x="10015861" y="2799823"/>
                  <a:pt x="10015861" y="2799823"/>
                  <a:pt x="10032730" y="2800789"/>
                </a:cubicBezTo>
                <a:cubicBezTo>
                  <a:pt x="10032827" y="2798013"/>
                  <a:pt x="10024392" y="2797531"/>
                  <a:pt x="10024586" y="2791982"/>
                </a:cubicBezTo>
                <a:cubicBezTo>
                  <a:pt x="10032924" y="2795239"/>
                  <a:pt x="10033020" y="2792464"/>
                  <a:pt x="10041553" y="2790171"/>
                </a:cubicBezTo>
                <a:cubicBezTo>
                  <a:pt x="10041553" y="2790171"/>
                  <a:pt x="10041456" y="2792946"/>
                  <a:pt x="10041456" y="2792946"/>
                </a:cubicBezTo>
                <a:cubicBezTo>
                  <a:pt x="10049890" y="2793429"/>
                  <a:pt x="10049890" y="2793429"/>
                  <a:pt x="10049890" y="2793429"/>
                </a:cubicBezTo>
                <a:cubicBezTo>
                  <a:pt x="10049986" y="2790653"/>
                  <a:pt x="10049986" y="2790653"/>
                  <a:pt x="10049986" y="2790653"/>
                </a:cubicBezTo>
                <a:cubicBezTo>
                  <a:pt x="10050084" y="2787878"/>
                  <a:pt x="10041649" y="2787396"/>
                  <a:pt x="10041649" y="2787396"/>
                </a:cubicBezTo>
                <a:cubicBezTo>
                  <a:pt x="10024779" y="2786431"/>
                  <a:pt x="10024682" y="2789206"/>
                  <a:pt x="10016345" y="2785949"/>
                </a:cubicBezTo>
                <a:cubicBezTo>
                  <a:pt x="10016539" y="2780399"/>
                  <a:pt x="10016635" y="2777625"/>
                  <a:pt x="10008296" y="2774368"/>
                </a:cubicBezTo>
                <a:cubicBezTo>
                  <a:pt x="9999764" y="2776660"/>
                  <a:pt x="9982993" y="2772920"/>
                  <a:pt x="9982895" y="2775695"/>
                </a:cubicBezTo>
                <a:cubicBezTo>
                  <a:pt x="9974557" y="2772437"/>
                  <a:pt x="9974653" y="2769662"/>
                  <a:pt x="9974750" y="2766889"/>
                </a:cubicBezTo>
                <a:cubicBezTo>
                  <a:pt x="9966315" y="2766405"/>
                  <a:pt x="9957688" y="2771472"/>
                  <a:pt x="9957882" y="2765924"/>
                </a:cubicBezTo>
                <a:cubicBezTo>
                  <a:pt x="9966412" y="2763631"/>
                  <a:pt x="9974847" y="2764114"/>
                  <a:pt x="9983283" y="2764595"/>
                </a:cubicBezTo>
                <a:cubicBezTo>
                  <a:pt x="9974847" y="2764114"/>
                  <a:pt x="9992006" y="2756753"/>
                  <a:pt x="9983670" y="2753496"/>
                </a:cubicBezTo>
                <a:cubicBezTo>
                  <a:pt x="9975331" y="2750238"/>
                  <a:pt x="9983573" y="2756271"/>
                  <a:pt x="9975235" y="2753013"/>
                </a:cubicBezTo>
                <a:cubicBezTo>
                  <a:pt x="9975331" y="2750238"/>
                  <a:pt x="9966895" y="2749756"/>
                  <a:pt x="9966895" y="2749756"/>
                </a:cubicBezTo>
                <a:cubicBezTo>
                  <a:pt x="9958462" y="2749274"/>
                  <a:pt x="9958365" y="2752048"/>
                  <a:pt x="9949930" y="2751567"/>
                </a:cubicBezTo>
                <a:cubicBezTo>
                  <a:pt x="9933350" y="2742278"/>
                  <a:pt x="9926077" y="2708497"/>
                  <a:pt x="9959816" y="2710427"/>
                </a:cubicBezTo>
                <a:cubicBezTo>
                  <a:pt x="9959721" y="2713201"/>
                  <a:pt x="9968153" y="2713685"/>
                  <a:pt x="9968153" y="2713685"/>
                </a:cubicBezTo>
                <a:cubicBezTo>
                  <a:pt x="9968251" y="2710910"/>
                  <a:pt x="9968251" y="2710910"/>
                  <a:pt x="9968251" y="2710910"/>
                </a:cubicBezTo>
                <a:cubicBezTo>
                  <a:pt x="9968251" y="2710910"/>
                  <a:pt x="9959816" y="2710427"/>
                  <a:pt x="9959914" y="2707652"/>
                </a:cubicBezTo>
                <a:cubicBezTo>
                  <a:pt x="9959914" y="2707652"/>
                  <a:pt x="9960011" y="2704877"/>
                  <a:pt x="9960107" y="2702102"/>
                </a:cubicBezTo>
                <a:cubicBezTo>
                  <a:pt x="9976977" y="2703067"/>
                  <a:pt x="9976977" y="2703067"/>
                  <a:pt x="9977170" y="2697519"/>
                </a:cubicBezTo>
                <a:cubicBezTo>
                  <a:pt x="9960107" y="2702102"/>
                  <a:pt x="9960591" y="2688229"/>
                  <a:pt x="9943526" y="2692814"/>
                </a:cubicBezTo>
                <a:cubicBezTo>
                  <a:pt x="9935287" y="2686782"/>
                  <a:pt x="9927239" y="2675200"/>
                  <a:pt x="9918996" y="2669167"/>
                </a:cubicBezTo>
                <a:cubicBezTo>
                  <a:pt x="9918900" y="2671943"/>
                  <a:pt x="9902127" y="2668202"/>
                  <a:pt x="9902224" y="2665427"/>
                </a:cubicBezTo>
                <a:cubicBezTo>
                  <a:pt x="9910949" y="2657586"/>
                  <a:pt x="9877113" y="2658431"/>
                  <a:pt x="9860147" y="2660241"/>
                </a:cubicBezTo>
                <a:cubicBezTo>
                  <a:pt x="9860051" y="2663016"/>
                  <a:pt x="9860051" y="2663016"/>
                  <a:pt x="9859953" y="2665791"/>
                </a:cubicBezTo>
                <a:cubicBezTo>
                  <a:pt x="9851518" y="2665308"/>
                  <a:pt x="9842986" y="2667600"/>
                  <a:pt x="9851324" y="2670857"/>
                </a:cubicBezTo>
                <a:cubicBezTo>
                  <a:pt x="9851324" y="2670857"/>
                  <a:pt x="9868097" y="2674598"/>
                  <a:pt x="9868000" y="2677373"/>
                </a:cubicBezTo>
                <a:cubicBezTo>
                  <a:pt x="9851035" y="2679183"/>
                  <a:pt x="9834359" y="2672667"/>
                  <a:pt x="9834455" y="2669893"/>
                </a:cubicBezTo>
                <a:cubicBezTo>
                  <a:pt x="9834552" y="2667118"/>
                  <a:pt x="9842986" y="2667600"/>
                  <a:pt x="9851615" y="2662533"/>
                </a:cubicBezTo>
                <a:cubicBezTo>
                  <a:pt x="9843179" y="2662050"/>
                  <a:pt x="9843179" y="2662050"/>
                  <a:pt x="9834745" y="2661569"/>
                </a:cubicBezTo>
                <a:cubicBezTo>
                  <a:pt x="9834842" y="2658794"/>
                  <a:pt x="9834842" y="2658794"/>
                  <a:pt x="9834842" y="2658794"/>
                </a:cubicBezTo>
                <a:cubicBezTo>
                  <a:pt x="9834842" y="2658794"/>
                  <a:pt x="9826503" y="2655537"/>
                  <a:pt x="9826503" y="2655537"/>
                </a:cubicBezTo>
                <a:cubicBezTo>
                  <a:pt x="9818069" y="2655053"/>
                  <a:pt x="9817972" y="2657829"/>
                  <a:pt x="9817972" y="2657829"/>
                </a:cubicBezTo>
                <a:cubicBezTo>
                  <a:pt x="9817972" y="2657829"/>
                  <a:pt x="9817972" y="2657829"/>
                  <a:pt x="9826407" y="2658311"/>
                </a:cubicBezTo>
                <a:cubicBezTo>
                  <a:pt x="9826407" y="2658311"/>
                  <a:pt x="9826407" y="2658311"/>
                  <a:pt x="9826310" y="2661086"/>
                </a:cubicBezTo>
                <a:cubicBezTo>
                  <a:pt x="9826213" y="2663861"/>
                  <a:pt x="9834552" y="2667118"/>
                  <a:pt x="9826117" y="2666636"/>
                </a:cubicBezTo>
                <a:cubicBezTo>
                  <a:pt x="9817682" y="2666153"/>
                  <a:pt x="9817778" y="2663379"/>
                  <a:pt x="9817778" y="2663379"/>
                </a:cubicBezTo>
                <a:cubicBezTo>
                  <a:pt x="9809344" y="2662896"/>
                  <a:pt x="9809248" y="2665671"/>
                  <a:pt x="9792474" y="2661932"/>
                </a:cubicBezTo>
                <a:cubicBezTo>
                  <a:pt x="9792474" y="2661932"/>
                  <a:pt x="9792474" y="2661932"/>
                  <a:pt x="9792570" y="2659156"/>
                </a:cubicBezTo>
                <a:cubicBezTo>
                  <a:pt x="9792570" y="2659156"/>
                  <a:pt x="9792570" y="2659156"/>
                  <a:pt x="9792667" y="2656382"/>
                </a:cubicBezTo>
                <a:cubicBezTo>
                  <a:pt x="9809442" y="2660122"/>
                  <a:pt x="9809635" y="2654572"/>
                  <a:pt x="9818165" y="2652279"/>
                </a:cubicBezTo>
                <a:cubicBezTo>
                  <a:pt x="9818069" y="2655053"/>
                  <a:pt x="9826503" y="2655537"/>
                  <a:pt x="9834940" y="2656019"/>
                </a:cubicBezTo>
                <a:cubicBezTo>
                  <a:pt x="9835035" y="2653244"/>
                  <a:pt x="9835133" y="2650469"/>
                  <a:pt x="9843566" y="2650952"/>
                </a:cubicBezTo>
                <a:cubicBezTo>
                  <a:pt x="9860244" y="2657466"/>
                  <a:pt x="9894176" y="2653846"/>
                  <a:pt x="9919383" y="2658068"/>
                </a:cubicBezTo>
                <a:cubicBezTo>
                  <a:pt x="9927819" y="2658551"/>
                  <a:pt x="9927819" y="2658551"/>
                  <a:pt x="9927915" y="2655776"/>
                </a:cubicBezTo>
                <a:cubicBezTo>
                  <a:pt x="9928012" y="2653001"/>
                  <a:pt x="9919576" y="2652519"/>
                  <a:pt x="9919673" y="2649744"/>
                </a:cubicBezTo>
                <a:cubicBezTo>
                  <a:pt x="9919771" y="2646969"/>
                  <a:pt x="9911337" y="2646487"/>
                  <a:pt x="9911337" y="2646487"/>
                </a:cubicBezTo>
                <a:cubicBezTo>
                  <a:pt x="9919771" y="2646969"/>
                  <a:pt x="9919771" y="2646969"/>
                  <a:pt x="9919771" y="2646969"/>
                </a:cubicBezTo>
                <a:cubicBezTo>
                  <a:pt x="9919867" y="2644194"/>
                  <a:pt x="9911434" y="2643712"/>
                  <a:pt x="9902999" y="2643230"/>
                </a:cubicBezTo>
                <a:cubicBezTo>
                  <a:pt x="9919867" y="2644194"/>
                  <a:pt x="9920061" y="2638644"/>
                  <a:pt x="9920254" y="2633095"/>
                </a:cubicBezTo>
                <a:cubicBezTo>
                  <a:pt x="9920254" y="2633095"/>
                  <a:pt x="9920254" y="2633095"/>
                  <a:pt x="9928691" y="2633577"/>
                </a:cubicBezTo>
                <a:cubicBezTo>
                  <a:pt x="9928786" y="2630802"/>
                  <a:pt x="9928786" y="2630802"/>
                  <a:pt x="9928883" y="2628027"/>
                </a:cubicBezTo>
                <a:cubicBezTo>
                  <a:pt x="9928980" y="2625253"/>
                  <a:pt x="9928980" y="2625253"/>
                  <a:pt x="9928980" y="2625253"/>
                </a:cubicBezTo>
                <a:cubicBezTo>
                  <a:pt x="9937415" y="2625736"/>
                  <a:pt x="9937415" y="2625736"/>
                  <a:pt x="9937512" y="2622961"/>
                </a:cubicBezTo>
                <a:cubicBezTo>
                  <a:pt x="9937609" y="2620185"/>
                  <a:pt x="9946140" y="2617893"/>
                  <a:pt x="9954575" y="2618375"/>
                </a:cubicBezTo>
                <a:cubicBezTo>
                  <a:pt x="9954478" y="2621151"/>
                  <a:pt x="9954478" y="2621151"/>
                  <a:pt x="9954478" y="2621151"/>
                </a:cubicBezTo>
                <a:cubicBezTo>
                  <a:pt x="9954382" y="2623926"/>
                  <a:pt x="9954382" y="2623926"/>
                  <a:pt x="9954382" y="2623926"/>
                </a:cubicBezTo>
                <a:cubicBezTo>
                  <a:pt x="9954478" y="2621151"/>
                  <a:pt x="9954382" y="2623926"/>
                  <a:pt x="9945945" y="2623442"/>
                </a:cubicBezTo>
                <a:cubicBezTo>
                  <a:pt x="9945752" y="2628993"/>
                  <a:pt x="9954188" y="2629475"/>
                  <a:pt x="9971057" y="2630440"/>
                </a:cubicBezTo>
                <a:cubicBezTo>
                  <a:pt x="9971154" y="2627665"/>
                  <a:pt x="9971251" y="2624890"/>
                  <a:pt x="9962913" y="2621632"/>
                </a:cubicBezTo>
                <a:cubicBezTo>
                  <a:pt x="9962913" y="2621632"/>
                  <a:pt x="9963011" y="2618858"/>
                  <a:pt x="9963011" y="2618858"/>
                </a:cubicBezTo>
                <a:cubicBezTo>
                  <a:pt x="9963107" y="2616084"/>
                  <a:pt x="9963107" y="2616084"/>
                  <a:pt x="9963203" y="2613309"/>
                </a:cubicBezTo>
                <a:cubicBezTo>
                  <a:pt x="9946430" y="2609569"/>
                  <a:pt x="9929561" y="2608604"/>
                  <a:pt x="9920933" y="2613671"/>
                </a:cubicBezTo>
                <a:cubicBezTo>
                  <a:pt x="9912596" y="2610414"/>
                  <a:pt x="9912691" y="2607640"/>
                  <a:pt x="9912788" y="2604865"/>
                </a:cubicBezTo>
                <a:cubicBezTo>
                  <a:pt x="9921222" y="2605347"/>
                  <a:pt x="9937996" y="2609087"/>
                  <a:pt x="9946624" y="2604018"/>
                </a:cubicBezTo>
                <a:cubicBezTo>
                  <a:pt x="9946720" y="2601244"/>
                  <a:pt x="9929851" y="2600279"/>
                  <a:pt x="9929948" y="2597505"/>
                </a:cubicBezTo>
                <a:cubicBezTo>
                  <a:pt x="9921513" y="2597022"/>
                  <a:pt x="9904547" y="2598832"/>
                  <a:pt x="9896208" y="2595575"/>
                </a:cubicBezTo>
                <a:cubicBezTo>
                  <a:pt x="9896304" y="2592800"/>
                  <a:pt x="9896304" y="2592800"/>
                  <a:pt x="9896304" y="2592800"/>
                </a:cubicBezTo>
                <a:cubicBezTo>
                  <a:pt x="9896401" y="2590026"/>
                  <a:pt x="9896401" y="2590026"/>
                  <a:pt x="9896499" y="2587251"/>
                </a:cubicBezTo>
                <a:cubicBezTo>
                  <a:pt x="9904933" y="2587733"/>
                  <a:pt x="9913466" y="2585441"/>
                  <a:pt x="9921899" y="2585923"/>
                </a:cubicBezTo>
                <a:cubicBezTo>
                  <a:pt x="9921996" y="2583148"/>
                  <a:pt x="9913563" y="2582666"/>
                  <a:pt x="9913660" y="2579891"/>
                </a:cubicBezTo>
                <a:cubicBezTo>
                  <a:pt x="9921996" y="2583148"/>
                  <a:pt x="9930529" y="2580856"/>
                  <a:pt x="9938964" y="2581338"/>
                </a:cubicBezTo>
                <a:cubicBezTo>
                  <a:pt x="9939061" y="2578565"/>
                  <a:pt x="9939158" y="2575789"/>
                  <a:pt x="9939158" y="2575789"/>
                </a:cubicBezTo>
                <a:cubicBezTo>
                  <a:pt x="9939254" y="2573013"/>
                  <a:pt x="9930819" y="2572532"/>
                  <a:pt x="9922577" y="2566499"/>
                </a:cubicBezTo>
                <a:cubicBezTo>
                  <a:pt x="9931013" y="2566982"/>
                  <a:pt x="9931109" y="2564207"/>
                  <a:pt x="9939545" y="2564690"/>
                </a:cubicBezTo>
                <a:cubicBezTo>
                  <a:pt x="9939641" y="2561915"/>
                  <a:pt x="9931303" y="2558657"/>
                  <a:pt x="9923061" y="2552624"/>
                </a:cubicBezTo>
                <a:cubicBezTo>
                  <a:pt x="9914627" y="2552143"/>
                  <a:pt x="9897756" y="2551177"/>
                  <a:pt x="9897563" y="2556728"/>
                </a:cubicBezTo>
                <a:cubicBezTo>
                  <a:pt x="9905998" y="2557210"/>
                  <a:pt x="9905998" y="2557210"/>
                  <a:pt x="9905902" y="2559985"/>
                </a:cubicBezTo>
                <a:cubicBezTo>
                  <a:pt x="9897466" y="2559503"/>
                  <a:pt x="9880500" y="2561313"/>
                  <a:pt x="9872258" y="2555281"/>
                </a:cubicBezTo>
                <a:cubicBezTo>
                  <a:pt x="9880790" y="2552987"/>
                  <a:pt x="9880887" y="2550213"/>
                  <a:pt x="9881080" y="2544664"/>
                </a:cubicBezTo>
                <a:cubicBezTo>
                  <a:pt x="9881177" y="2541889"/>
                  <a:pt x="9872839" y="2538631"/>
                  <a:pt x="9864502" y="2535374"/>
                </a:cubicBezTo>
                <a:cubicBezTo>
                  <a:pt x="9873032" y="2533082"/>
                  <a:pt x="9873032" y="2533082"/>
                  <a:pt x="9873129" y="2530307"/>
                </a:cubicBezTo>
                <a:cubicBezTo>
                  <a:pt x="9873129" y="2530307"/>
                  <a:pt x="9881565" y="2530789"/>
                  <a:pt x="9881565" y="2530789"/>
                </a:cubicBezTo>
                <a:cubicBezTo>
                  <a:pt x="9898337" y="2534529"/>
                  <a:pt x="9898531" y="2528980"/>
                  <a:pt x="9906966" y="2529462"/>
                </a:cubicBezTo>
                <a:cubicBezTo>
                  <a:pt x="9915499" y="2527170"/>
                  <a:pt x="9915692" y="2521619"/>
                  <a:pt x="9915885" y="2516070"/>
                </a:cubicBezTo>
                <a:cubicBezTo>
                  <a:pt x="9915885" y="2516070"/>
                  <a:pt x="9915789" y="2518844"/>
                  <a:pt x="9924319" y="2516553"/>
                </a:cubicBezTo>
                <a:cubicBezTo>
                  <a:pt x="9924319" y="2516553"/>
                  <a:pt x="9924319" y="2516553"/>
                  <a:pt x="9932755" y="2517034"/>
                </a:cubicBezTo>
                <a:cubicBezTo>
                  <a:pt x="9932755" y="2517034"/>
                  <a:pt x="9932851" y="2514261"/>
                  <a:pt x="9932851" y="2514261"/>
                </a:cubicBezTo>
                <a:cubicBezTo>
                  <a:pt x="9932851" y="2514261"/>
                  <a:pt x="9924415" y="2513778"/>
                  <a:pt x="9924415" y="2513778"/>
                </a:cubicBezTo>
                <a:cubicBezTo>
                  <a:pt x="9916079" y="2510521"/>
                  <a:pt x="9924512" y="2511004"/>
                  <a:pt x="9924707" y="2505453"/>
                </a:cubicBezTo>
                <a:cubicBezTo>
                  <a:pt x="9907836" y="2504488"/>
                  <a:pt x="9908031" y="2498939"/>
                  <a:pt x="9899692" y="2495682"/>
                </a:cubicBezTo>
                <a:cubicBezTo>
                  <a:pt x="9891162" y="2497974"/>
                  <a:pt x="9899402" y="2504006"/>
                  <a:pt x="9890968" y="2503524"/>
                </a:cubicBezTo>
                <a:cubicBezTo>
                  <a:pt x="9890968" y="2503524"/>
                  <a:pt x="9882532" y="2503041"/>
                  <a:pt x="9882532" y="2503041"/>
                </a:cubicBezTo>
                <a:cubicBezTo>
                  <a:pt x="9882532" y="2503041"/>
                  <a:pt x="9882629" y="2500267"/>
                  <a:pt x="9882629" y="2500267"/>
                </a:cubicBezTo>
                <a:cubicBezTo>
                  <a:pt x="9882726" y="2497492"/>
                  <a:pt x="9874194" y="2499784"/>
                  <a:pt x="9874194" y="2499784"/>
                </a:cubicBezTo>
                <a:cubicBezTo>
                  <a:pt x="9882726" y="2497492"/>
                  <a:pt x="9882823" y="2494717"/>
                  <a:pt x="9882823" y="2494717"/>
                </a:cubicBezTo>
                <a:cubicBezTo>
                  <a:pt x="9866050" y="2490977"/>
                  <a:pt x="9866341" y="2482653"/>
                  <a:pt x="9849567" y="2478913"/>
                </a:cubicBezTo>
                <a:cubicBezTo>
                  <a:pt x="9849663" y="2476139"/>
                  <a:pt x="9858099" y="2476621"/>
                  <a:pt x="9866728" y="2471554"/>
                </a:cubicBezTo>
                <a:cubicBezTo>
                  <a:pt x="9849857" y="2470588"/>
                  <a:pt x="9858196" y="2473846"/>
                  <a:pt x="9841327" y="2472881"/>
                </a:cubicBezTo>
                <a:cubicBezTo>
                  <a:pt x="9841520" y="2467331"/>
                  <a:pt x="9841617" y="2464557"/>
                  <a:pt x="9833279" y="2461299"/>
                </a:cubicBezTo>
                <a:cubicBezTo>
                  <a:pt x="9841713" y="2461782"/>
                  <a:pt x="9841810" y="2459007"/>
                  <a:pt x="9850244" y="2459490"/>
                </a:cubicBezTo>
                <a:cubicBezTo>
                  <a:pt x="9850244" y="2459490"/>
                  <a:pt x="9850147" y="2462264"/>
                  <a:pt x="9850147" y="2462264"/>
                </a:cubicBezTo>
                <a:cubicBezTo>
                  <a:pt x="9858776" y="2457197"/>
                  <a:pt x="9850341" y="2456714"/>
                  <a:pt x="9842101" y="2450683"/>
                </a:cubicBezTo>
                <a:cubicBezTo>
                  <a:pt x="9842197" y="2447908"/>
                  <a:pt x="9842197" y="2447908"/>
                  <a:pt x="9850631" y="2448389"/>
                </a:cubicBezTo>
                <a:cubicBezTo>
                  <a:pt x="9850728" y="2445616"/>
                  <a:pt x="9850728" y="2445616"/>
                  <a:pt x="9850825" y="2442841"/>
                </a:cubicBezTo>
                <a:cubicBezTo>
                  <a:pt x="9842391" y="2442358"/>
                  <a:pt x="9842488" y="2439584"/>
                  <a:pt x="9834052" y="2439101"/>
                </a:cubicBezTo>
                <a:cubicBezTo>
                  <a:pt x="9834052" y="2439101"/>
                  <a:pt x="9834149" y="2436327"/>
                  <a:pt x="9834149" y="2436327"/>
                </a:cubicBezTo>
                <a:cubicBezTo>
                  <a:pt x="9834343" y="2430777"/>
                  <a:pt x="9825907" y="2430294"/>
                  <a:pt x="9826004" y="2427519"/>
                </a:cubicBezTo>
                <a:cubicBezTo>
                  <a:pt x="9817571" y="2427036"/>
                  <a:pt x="9809038" y="2429329"/>
                  <a:pt x="9800603" y="2428846"/>
                </a:cubicBezTo>
                <a:cubicBezTo>
                  <a:pt x="9809328" y="2421005"/>
                  <a:pt x="9801183" y="2412198"/>
                  <a:pt x="9793040" y="2403391"/>
                </a:cubicBezTo>
                <a:cubicBezTo>
                  <a:pt x="9793040" y="2403391"/>
                  <a:pt x="9801473" y="2403873"/>
                  <a:pt x="9801570" y="2401099"/>
                </a:cubicBezTo>
                <a:cubicBezTo>
                  <a:pt x="9801570" y="2401099"/>
                  <a:pt x="9810006" y="2401581"/>
                  <a:pt x="9810006" y="2401581"/>
                </a:cubicBezTo>
                <a:cubicBezTo>
                  <a:pt x="9810199" y="2396031"/>
                  <a:pt x="9818538" y="2399289"/>
                  <a:pt x="9818635" y="2396514"/>
                </a:cubicBezTo>
                <a:cubicBezTo>
                  <a:pt x="9810296" y="2393256"/>
                  <a:pt x="9793427" y="2392291"/>
                  <a:pt x="9793233" y="2397842"/>
                </a:cubicBezTo>
                <a:cubicBezTo>
                  <a:pt x="9793233" y="2397842"/>
                  <a:pt x="9793137" y="2400616"/>
                  <a:pt x="9793137" y="2400616"/>
                </a:cubicBezTo>
                <a:cubicBezTo>
                  <a:pt x="9784799" y="2397359"/>
                  <a:pt x="9776363" y="2396876"/>
                  <a:pt x="9784895" y="2394585"/>
                </a:cubicBezTo>
                <a:cubicBezTo>
                  <a:pt x="9793331" y="2395066"/>
                  <a:pt x="9793427" y="2392291"/>
                  <a:pt x="9801957" y="2389999"/>
                </a:cubicBezTo>
                <a:cubicBezTo>
                  <a:pt x="9793621" y="2386742"/>
                  <a:pt x="9785282" y="2383485"/>
                  <a:pt x="9776749" y="2385777"/>
                </a:cubicBezTo>
                <a:cubicBezTo>
                  <a:pt x="9768217" y="2388069"/>
                  <a:pt x="9776653" y="2388552"/>
                  <a:pt x="9768121" y="2390844"/>
                </a:cubicBezTo>
                <a:cubicBezTo>
                  <a:pt x="9759687" y="2390362"/>
                  <a:pt x="9751348" y="2387105"/>
                  <a:pt x="9742816" y="2389397"/>
                </a:cubicBezTo>
                <a:cubicBezTo>
                  <a:pt x="9742913" y="2386622"/>
                  <a:pt x="9742913" y="2386622"/>
                  <a:pt x="9734576" y="2383365"/>
                </a:cubicBezTo>
                <a:cubicBezTo>
                  <a:pt x="9734480" y="2386140"/>
                  <a:pt x="9726044" y="2385658"/>
                  <a:pt x="9725947" y="2388432"/>
                </a:cubicBezTo>
                <a:cubicBezTo>
                  <a:pt x="9725947" y="2388432"/>
                  <a:pt x="9725851" y="2391206"/>
                  <a:pt x="9734286" y="2391689"/>
                </a:cubicBezTo>
                <a:cubicBezTo>
                  <a:pt x="9725851" y="2391206"/>
                  <a:pt x="9717318" y="2393499"/>
                  <a:pt x="9708885" y="2393017"/>
                </a:cubicBezTo>
                <a:cubicBezTo>
                  <a:pt x="9708981" y="2390242"/>
                  <a:pt x="9700352" y="2395310"/>
                  <a:pt x="9700449" y="2392535"/>
                </a:cubicBezTo>
                <a:cubicBezTo>
                  <a:pt x="9700642" y="2386985"/>
                  <a:pt x="9692303" y="2383728"/>
                  <a:pt x="9700836" y="2381435"/>
                </a:cubicBezTo>
                <a:close/>
                <a:moveTo>
                  <a:pt x="4990612" y="2381435"/>
                </a:moveTo>
                <a:cubicBezTo>
                  <a:pt x="4965308" y="2379988"/>
                  <a:pt x="4990129" y="2395310"/>
                  <a:pt x="4964727" y="2396637"/>
                </a:cubicBezTo>
                <a:cubicBezTo>
                  <a:pt x="4973163" y="2397120"/>
                  <a:pt x="4964437" y="2404961"/>
                  <a:pt x="4972872" y="2405444"/>
                </a:cubicBezTo>
                <a:cubicBezTo>
                  <a:pt x="4972872" y="2405444"/>
                  <a:pt x="4972776" y="2408218"/>
                  <a:pt x="4972776" y="2408218"/>
                </a:cubicBezTo>
                <a:cubicBezTo>
                  <a:pt x="4972776" y="2408218"/>
                  <a:pt x="4972776" y="2408218"/>
                  <a:pt x="4972680" y="2410994"/>
                </a:cubicBezTo>
                <a:cubicBezTo>
                  <a:pt x="4972680" y="2410994"/>
                  <a:pt x="4981112" y="2411476"/>
                  <a:pt x="4981017" y="2414250"/>
                </a:cubicBezTo>
                <a:cubicBezTo>
                  <a:pt x="4989161" y="2423057"/>
                  <a:pt x="4980629" y="2425350"/>
                  <a:pt x="4971904" y="2433193"/>
                </a:cubicBezTo>
                <a:cubicBezTo>
                  <a:pt x="4980241" y="2436449"/>
                  <a:pt x="4980436" y="2430900"/>
                  <a:pt x="4980338" y="2433674"/>
                </a:cubicBezTo>
                <a:cubicBezTo>
                  <a:pt x="4988581" y="2439706"/>
                  <a:pt x="4980145" y="2439224"/>
                  <a:pt x="4988484" y="2442481"/>
                </a:cubicBezTo>
                <a:lnTo>
                  <a:pt x="4981279" y="2443082"/>
                </a:lnTo>
                <a:lnTo>
                  <a:pt x="4980048" y="2441999"/>
                </a:lnTo>
                <a:cubicBezTo>
                  <a:pt x="4980048" y="2441999"/>
                  <a:pt x="4980024" y="2442693"/>
                  <a:pt x="4981066" y="2443099"/>
                </a:cubicBezTo>
                <a:lnTo>
                  <a:pt x="4981279" y="2443082"/>
                </a:lnTo>
                <a:lnTo>
                  <a:pt x="4983637" y="2445158"/>
                </a:lnTo>
                <a:cubicBezTo>
                  <a:pt x="4985090" y="2448890"/>
                  <a:pt x="4981746" y="2453912"/>
                  <a:pt x="4987999" y="2456356"/>
                </a:cubicBezTo>
                <a:cubicBezTo>
                  <a:pt x="4971131" y="2455391"/>
                  <a:pt x="4970840" y="2463715"/>
                  <a:pt x="4979177" y="2466973"/>
                </a:cubicBezTo>
                <a:cubicBezTo>
                  <a:pt x="4970550" y="2472040"/>
                  <a:pt x="4987323" y="2475778"/>
                  <a:pt x="4995661" y="2479037"/>
                </a:cubicBezTo>
                <a:cubicBezTo>
                  <a:pt x="4987226" y="2478554"/>
                  <a:pt x="4995565" y="2481811"/>
                  <a:pt x="4995467" y="2484586"/>
                </a:cubicBezTo>
                <a:cubicBezTo>
                  <a:pt x="5003901" y="2485068"/>
                  <a:pt x="5012337" y="2485552"/>
                  <a:pt x="5020869" y="2483258"/>
                </a:cubicBezTo>
                <a:cubicBezTo>
                  <a:pt x="5029496" y="2478191"/>
                  <a:pt x="5012723" y="2474451"/>
                  <a:pt x="5012917" y="2468903"/>
                </a:cubicBezTo>
                <a:cubicBezTo>
                  <a:pt x="5013014" y="2466128"/>
                  <a:pt x="5021449" y="2466609"/>
                  <a:pt x="5021546" y="2463834"/>
                </a:cubicBezTo>
                <a:cubicBezTo>
                  <a:pt x="5029980" y="2464318"/>
                  <a:pt x="5029980" y="2464318"/>
                  <a:pt x="5029980" y="2464318"/>
                </a:cubicBezTo>
                <a:cubicBezTo>
                  <a:pt x="5029689" y="2472641"/>
                  <a:pt x="5046464" y="2476381"/>
                  <a:pt x="5037834" y="2481448"/>
                </a:cubicBezTo>
                <a:cubicBezTo>
                  <a:pt x="5037737" y="2484223"/>
                  <a:pt x="5046174" y="2484706"/>
                  <a:pt x="5046077" y="2487481"/>
                </a:cubicBezTo>
                <a:cubicBezTo>
                  <a:pt x="5046077" y="2487481"/>
                  <a:pt x="5037641" y="2486998"/>
                  <a:pt x="5037544" y="2489774"/>
                </a:cubicBezTo>
                <a:cubicBezTo>
                  <a:pt x="5045980" y="2490255"/>
                  <a:pt x="5054220" y="2496288"/>
                  <a:pt x="5045786" y="2495804"/>
                </a:cubicBezTo>
                <a:cubicBezTo>
                  <a:pt x="5037351" y="2495323"/>
                  <a:pt x="5037447" y="2492548"/>
                  <a:pt x="5029012" y="2492065"/>
                </a:cubicBezTo>
                <a:cubicBezTo>
                  <a:pt x="5020578" y="2491584"/>
                  <a:pt x="5020481" y="2494358"/>
                  <a:pt x="5020384" y="2497133"/>
                </a:cubicBezTo>
                <a:cubicBezTo>
                  <a:pt x="5011950" y="2496650"/>
                  <a:pt x="5011950" y="2496650"/>
                  <a:pt x="5003513" y="2496167"/>
                </a:cubicBezTo>
                <a:cubicBezTo>
                  <a:pt x="4995081" y="2495685"/>
                  <a:pt x="4995177" y="2492910"/>
                  <a:pt x="4995274" y="2490135"/>
                </a:cubicBezTo>
                <a:cubicBezTo>
                  <a:pt x="4978403" y="2489171"/>
                  <a:pt x="4986451" y="2500753"/>
                  <a:pt x="4969582" y="2499787"/>
                </a:cubicBezTo>
                <a:cubicBezTo>
                  <a:pt x="4969486" y="2502563"/>
                  <a:pt x="4986355" y="2503527"/>
                  <a:pt x="4986161" y="2509076"/>
                </a:cubicBezTo>
                <a:cubicBezTo>
                  <a:pt x="4977725" y="2508595"/>
                  <a:pt x="4977725" y="2508595"/>
                  <a:pt x="4977628" y="2511370"/>
                </a:cubicBezTo>
                <a:cubicBezTo>
                  <a:pt x="4977628" y="2511370"/>
                  <a:pt x="4969195" y="2510887"/>
                  <a:pt x="4969195" y="2510887"/>
                </a:cubicBezTo>
                <a:cubicBezTo>
                  <a:pt x="4969195" y="2510887"/>
                  <a:pt x="4969098" y="2513662"/>
                  <a:pt x="4969098" y="2513662"/>
                </a:cubicBezTo>
                <a:lnTo>
                  <a:pt x="4976126" y="2514064"/>
                </a:lnTo>
                <a:lnTo>
                  <a:pt x="4968614" y="2527536"/>
                </a:lnTo>
                <a:cubicBezTo>
                  <a:pt x="4985386" y="2531276"/>
                  <a:pt x="4984999" y="2542375"/>
                  <a:pt x="4968034" y="2544185"/>
                </a:cubicBezTo>
                <a:cubicBezTo>
                  <a:pt x="4968227" y="2538634"/>
                  <a:pt x="4951163" y="2543220"/>
                  <a:pt x="4942730" y="2542738"/>
                </a:cubicBezTo>
                <a:cubicBezTo>
                  <a:pt x="4942632" y="2545513"/>
                  <a:pt x="4934100" y="2547804"/>
                  <a:pt x="4933810" y="2556129"/>
                </a:cubicBezTo>
                <a:cubicBezTo>
                  <a:pt x="4933810" y="2556129"/>
                  <a:pt x="4925375" y="2555647"/>
                  <a:pt x="4916844" y="2557939"/>
                </a:cubicBezTo>
                <a:cubicBezTo>
                  <a:pt x="4925277" y="2558421"/>
                  <a:pt x="4933713" y="2558904"/>
                  <a:pt x="4933616" y="2561679"/>
                </a:cubicBezTo>
                <a:cubicBezTo>
                  <a:pt x="4933616" y="2561679"/>
                  <a:pt x="4925085" y="2563972"/>
                  <a:pt x="4924987" y="2566746"/>
                </a:cubicBezTo>
                <a:cubicBezTo>
                  <a:pt x="4933423" y="2567229"/>
                  <a:pt x="4950291" y="2568193"/>
                  <a:pt x="4950388" y="2565419"/>
                </a:cubicBezTo>
                <a:cubicBezTo>
                  <a:pt x="4950388" y="2565419"/>
                  <a:pt x="4942052" y="2562162"/>
                  <a:pt x="4942052" y="2562162"/>
                </a:cubicBezTo>
                <a:cubicBezTo>
                  <a:pt x="4958921" y="2563127"/>
                  <a:pt x="4959307" y="2552027"/>
                  <a:pt x="4976177" y="2552991"/>
                </a:cubicBezTo>
                <a:cubicBezTo>
                  <a:pt x="4976177" y="2552991"/>
                  <a:pt x="4984612" y="2553474"/>
                  <a:pt x="4984516" y="2556248"/>
                </a:cubicBezTo>
                <a:cubicBezTo>
                  <a:pt x="4984419" y="2559023"/>
                  <a:pt x="4975983" y="2558541"/>
                  <a:pt x="4975887" y="2561316"/>
                </a:cubicBezTo>
                <a:cubicBezTo>
                  <a:pt x="4975596" y="2569640"/>
                  <a:pt x="4983935" y="2572898"/>
                  <a:pt x="4992177" y="2578931"/>
                </a:cubicBezTo>
                <a:cubicBezTo>
                  <a:pt x="4991887" y="2587254"/>
                  <a:pt x="4982968" y="2600646"/>
                  <a:pt x="4991209" y="2606678"/>
                </a:cubicBezTo>
                <a:cubicBezTo>
                  <a:pt x="4982677" y="2608970"/>
                  <a:pt x="4990822" y="2617778"/>
                  <a:pt x="4982194" y="2622844"/>
                </a:cubicBezTo>
                <a:cubicBezTo>
                  <a:pt x="4982194" y="2622844"/>
                  <a:pt x="4990628" y="2623326"/>
                  <a:pt x="4990628" y="2623326"/>
                </a:cubicBezTo>
                <a:cubicBezTo>
                  <a:pt x="4990338" y="2631651"/>
                  <a:pt x="4973468" y="2630687"/>
                  <a:pt x="4973177" y="2639011"/>
                </a:cubicBezTo>
                <a:cubicBezTo>
                  <a:pt x="4973080" y="2641786"/>
                  <a:pt x="4998482" y="2640458"/>
                  <a:pt x="4998482" y="2640458"/>
                </a:cubicBezTo>
                <a:cubicBezTo>
                  <a:pt x="4998482" y="2640458"/>
                  <a:pt x="4998482" y="2640458"/>
                  <a:pt x="5006821" y="2643715"/>
                </a:cubicBezTo>
                <a:cubicBezTo>
                  <a:pt x="4989757" y="2648301"/>
                  <a:pt x="4989467" y="2656624"/>
                  <a:pt x="4989177" y="2664949"/>
                </a:cubicBezTo>
                <a:cubicBezTo>
                  <a:pt x="5014384" y="2669172"/>
                  <a:pt x="5014191" y="2674720"/>
                  <a:pt x="5005562" y="2679788"/>
                </a:cubicBezTo>
                <a:cubicBezTo>
                  <a:pt x="5005562" y="2679788"/>
                  <a:pt x="4997126" y="2679306"/>
                  <a:pt x="4997030" y="2682081"/>
                </a:cubicBezTo>
                <a:cubicBezTo>
                  <a:pt x="5005465" y="2682563"/>
                  <a:pt x="5013901" y="2683045"/>
                  <a:pt x="5005369" y="2685338"/>
                </a:cubicBezTo>
                <a:cubicBezTo>
                  <a:pt x="5005369" y="2685338"/>
                  <a:pt x="5005369" y="2685338"/>
                  <a:pt x="4996933" y="2684855"/>
                </a:cubicBezTo>
                <a:cubicBezTo>
                  <a:pt x="4988306" y="2689922"/>
                  <a:pt x="5004884" y="2699211"/>
                  <a:pt x="4987918" y="2701020"/>
                </a:cubicBezTo>
                <a:cubicBezTo>
                  <a:pt x="4979483" y="2700539"/>
                  <a:pt x="4979483" y="2700539"/>
                  <a:pt x="4979483" y="2700539"/>
                </a:cubicBezTo>
                <a:cubicBezTo>
                  <a:pt x="4979483" y="2700539"/>
                  <a:pt x="4979483" y="2700539"/>
                  <a:pt x="4979387" y="2703314"/>
                </a:cubicBezTo>
                <a:cubicBezTo>
                  <a:pt x="4987822" y="2703796"/>
                  <a:pt x="4987822" y="2703796"/>
                  <a:pt x="4987822" y="2703796"/>
                </a:cubicBezTo>
                <a:cubicBezTo>
                  <a:pt x="4987725" y="2706572"/>
                  <a:pt x="4996159" y="2707054"/>
                  <a:pt x="4996062" y="2709828"/>
                </a:cubicBezTo>
                <a:cubicBezTo>
                  <a:pt x="4978999" y="2714414"/>
                  <a:pt x="5003917" y="2726959"/>
                  <a:pt x="4986854" y="2731545"/>
                </a:cubicBezTo>
                <a:cubicBezTo>
                  <a:pt x="4978516" y="2728287"/>
                  <a:pt x="4969886" y="2733354"/>
                  <a:pt x="4961453" y="2732872"/>
                </a:cubicBezTo>
                <a:cubicBezTo>
                  <a:pt x="4969983" y="2730581"/>
                  <a:pt x="4961549" y="2730097"/>
                  <a:pt x="4953114" y="2729616"/>
                </a:cubicBezTo>
                <a:cubicBezTo>
                  <a:pt x="4953018" y="2732390"/>
                  <a:pt x="4952920" y="2735164"/>
                  <a:pt x="4961259" y="2738421"/>
                </a:cubicBezTo>
                <a:cubicBezTo>
                  <a:pt x="4944389" y="2737457"/>
                  <a:pt x="4944291" y="2740231"/>
                  <a:pt x="4952630" y="2743488"/>
                </a:cubicBezTo>
                <a:cubicBezTo>
                  <a:pt x="4952533" y="2746263"/>
                  <a:pt x="4944098" y="2745781"/>
                  <a:pt x="4944001" y="2748557"/>
                </a:cubicBezTo>
                <a:cubicBezTo>
                  <a:pt x="4935568" y="2748074"/>
                  <a:pt x="4935568" y="2748074"/>
                  <a:pt x="4935471" y="2750848"/>
                </a:cubicBezTo>
                <a:cubicBezTo>
                  <a:pt x="4943905" y="2751330"/>
                  <a:pt x="4943905" y="2751330"/>
                  <a:pt x="4943905" y="2751330"/>
                </a:cubicBezTo>
                <a:cubicBezTo>
                  <a:pt x="4943905" y="2751330"/>
                  <a:pt x="4944001" y="2748557"/>
                  <a:pt x="4952437" y="2749038"/>
                </a:cubicBezTo>
                <a:cubicBezTo>
                  <a:pt x="4960872" y="2749521"/>
                  <a:pt x="4960969" y="2746747"/>
                  <a:pt x="4969403" y="2747228"/>
                </a:cubicBezTo>
                <a:cubicBezTo>
                  <a:pt x="4969306" y="2750004"/>
                  <a:pt x="4969306" y="2750004"/>
                  <a:pt x="4977741" y="2750486"/>
                </a:cubicBezTo>
                <a:cubicBezTo>
                  <a:pt x="4985886" y="2759292"/>
                  <a:pt x="4994126" y="2765325"/>
                  <a:pt x="4976871" y="2775458"/>
                </a:cubicBezTo>
                <a:cubicBezTo>
                  <a:pt x="4985209" y="2778717"/>
                  <a:pt x="4985112" y="2781491"/>
                  <a:pt x="4985015" y="2784265"/>
                </a:cubicBezTo>
                <a:cubicBezTo>
                  <a:pt x="4976580" y="2783784"/>
                  <a:pt x="4984821" y="2789816"/>
                  <a:pt x="4976290" y="2792108"/>
                </a:cubicBezTo>
                <a:cubicBezTo>
                  <a:pt x="4967854" y="2791625"/>
                  <a:pt x="4967951" y="2788851"/>
                  <a:pt x="4959517" y="2788368"/>
                </a:cubicBezTo>
                <a:cubicBezTo>
                  <a:pt x="4951082" y="2787886"/>
                  <a:pt x="4951082" y="2787886"/>
                  <a:pt x="4950985" y="2790661"/>
                </a:cubicBezTo>
                <a:cubicBezTo>
                  <a:pt x="4950985" y="2790661"/>
                  <a:pt x="4950888" y="2793435"/>
                  <a:pt x="4950888" y="2793435"/>
                </a:cubicBezTo>
                <a:cubicBezTo>
                  <a:pt x="4959227" y="2796693"/>
                  <a:pt x="4976290" y="2792108"/>
                  <a:pt x="4976095" y="2797657"/>
                </a:cubicBezTo>
                <a:cubicBezTo>
                  <a:pt x="4976000" y="2800433"/>
                  <a:pt x="4975902" y="2803208"/>
                  <a:pt x="4975902" y="2803208"/>
                </a:cubicBezTo>
                <a:cubicBezTo>
                  <a:pt x="4967466" y="2802725"/>
                  <a:pt x="4967466" y="2802725"/>
                  <a:pt x="4959034" y="2802243"/>
                </a:cubicBezTo>
                <a:cubicBezTo>
                  <a:pt x="4950308" y="2810084"/>
                  <a:pt x="4967080" y="2813824"/>
                  <a:pt x="4958549" y="2816117"/>
                </a:cubicBezTo>
                <a:cubicBezTo>
                  <a:pt x="4966885" y="2819374"/>
                  <a:pt x="4966885" y="2819374"/>
                  <a:pt x="4983758" y="2820339"/>
                </a:cubicBezTo>
                <a:cubicBezTo>
                  <a:pt x="4991997" y="2826371"/>
                  <a:pt x="4991804" y="2831921"/>
                  <a:pt x="5008674" y="2832886"/>
                </a:cubicBezTo>
                <a:cubicBezTo>
                  <a:pt x="5008772" y="2830111"/>
                  <a:pt x="5008966" y="2824561"/>
                  <a:pt x="5025931" y="2822750"/>
                </a:cubicBezTo>
                <a:cubicBezTo>
                  <a:pt x="5017689" y="2816719"/>
                  <a:pt x="5026124" y="2817201"/>
                  <a:pt x="5026318" y="2811651"/>
                </a:cubicBezTo>
                <a:cubicBezTo>
                  <a:pt x="5043187" y="2812617"/>
                  <a:pt x="5043284" y="2809841"/>
                  <a:pt x="5060252" y="2808031"/>
                </a:cubicBezTo>
                <a:cubicBezTo>
                  <a:pt x="5051720" y="2810324"/>
                  <a:pt x="5060155" y="2810807"/>
                  <a:pt x="5060058" y="2813581"/>
                </a:cubicBezTo>
                <a:cubicBezTo>
                  <a:pt x="5043090" y="2815391"/>
                  <a:pt x="5034657" y="2814908"/>
                  <a:pt x="5034560" y="2817684"/>
                </a:cubicBezTo>
                <a:cubicBezTo>
                  <a:pt x="5042606" y="2829265"/>
                  <a:pt x="5033979" y="2834333"/>
                  <a:pt x="5016914" y="2838917"/>
                </a:cubicBezTo>
                <a:cubicBezTo>
                  <a:pt x="5017012" y="2836143"/>
                  <a:pt x="5008578" y="2835659"/>
                  <a:pt x="5008578" y="2835659"/>
                </a:cubicBezTo>
                <a:cubicBezTo>
                  <a:pt x="5008482" y="2838435"/>
                  <a:pt x="5008384" y="2841210"/>
                  <a:pt x="5008384" y="2841210"/>
                </a:cubicBezTo>
                <a:cubicBezTo>
                  <a:pt x="5016819" y="2841692"/>
                  <a:pt x="5033786" y="2839882"/>
                  <a:pt x="5042026" y="2845914"/>
                </a:cubicBezTo>
                <a:cubicBezTo>
                  <a:pt x="5025157" y="2844950"/>
                  <a:pt x="5016721" y="2844467"/>
                  <a:pt x="5008094" y="2849535"/>
                </a:cubicBezTo>
                <a:cubicBezTo>
                  <a:pt x="5024963" y="2850500"/>
                  <a:pt x="5033398" y="2850982"/>
                  <a:pt x="5041735" y="2854238"/>
                </a:cubicBezTo>
                <a:cubicBezTo>
                  <a:pt x="5058606" y="2855204"/>
                  <a:pt x="5083814" y="2859425"/>
                  <a:pt x="5092347" y="2857133"/>
                </a:cubicBezTo>
                <a:cubicBezTo>
                  <a:pt x="5092444" y="2854359"/>
                  <a:pt x="5100974" y="2852066"/>
                  <a:pt x="5100974" y="2852066"/>
                </a:cubicBezTo>
                <a:cubicBezTo>
                  <a:pt x="5092637" y="2848809"/>
                  <a:pt x="5084104" y="2851101"/>
                  <a:pt x="5075766" y="2847844"/>
                </a:cubicBezTo>
                <a:cubicBezTo>
                  <a:pt x="5092734" y="2846034"/>
                  <a:pt x="5126472" y="2847963"/>
                  <a:pt x="5134811" y="2851220"/>
                </a:cubicBezTo>
                <a:cubicBezTo>
                  <a:pt x="5134713" y="2853996"/>
                  <a:pt x="5134713" y="2853996"/>
                  <a:pt x="5134617" y="2856771"/>
                </a:cubicBezTo>
                <a:cubicBezTo>
                  <a:pt x="5126181" y="2856288"/>
                  <a:pt x="5126278" y="2853513"/>
                  <a:pt x="5126278" y="2853513"/>
                </a:cubicBezTo>
                <a:cubicBezTo>
                  <a:pt x="5117748" y="2855806"/>
                  <a:pt x="5117748" y="2855806"/>
                  <a:pt x="5117651" y="2858580"/>
                </a:cubicBezTo>
                <a:cubicBezTo>
                  <a:pt x="5117651" y="2858580"/>
                  <a:pt x="5125988" y="2861837"/>
                  <a:pt x="5134520" y="2859545"/>
                </a:cubicBezTo>
                <a:cubicBezTo>
                  <a:pt x="5151196" y="2866060"/>
                  <a:pt x="5168551" y="2853151"/>
                  <a:pt x="5185129" y="2862440"/>
                </a:cubicBezTo>
                <a:cubicBezTo>
                  <a:pt x="5176597" y="2864732"/>
                  <a:pt x="5167970" y="2869799"/>
                  <a:pt x="5184839" y="2870765"/>
                </a:cubicBezTo>
                <a:cubicBezTo>
                  <a:pt x="5184936" y="2867989"/>
                  <a:pt x="5193468" y="2865697"/>
                  <a:pt x="5193565" y="2862922"/>
                </a:cubicBezTo>
                <a:cubicBezTo>
                  <a:pt x="5210337" y="2866661"/>
                  <a:pt x="5210530" y="2861113"/>
                  <a:pt x="5218868" y="2864370"/>
                </a:cubicBezTo>
                <a:cubicBezTo>
                  <a:pt x="5218868" y="2864370"/>
                  <a:pt x="5210434" y="2863887"/>
                  <a:pt x="5218772" y="2867145"/>
                </a:cubicBezTo>
                <a:cubicBezTo>
                  <a:pt x="5218772" y="2867145"/>
                  <a:pt x="5218676" y="2869919"/>
                  <a:pt x="5227109" y="2870401"/>
                </a:cubicBezTo>
                <a:cubicBezTo>
                  <a:pt x="5235544" y="2870884"/>
                  <a:pt x="5235738" y="2865335"/>
                  <a:pt x="5235738" y="2865335"/>
                </a:cubicBezTo>
                <a:cubicBezTo>
                  <a:pt x="5244173" y="2865817"/>
                  <a:pt x="5244077" y="2868591"/>
                  <a:pt x="5243981" y="2871367"/>
                </a:cubicBezTo>
                <a:cubicBezTo>
                  <a:pt x="5244077" y="2868591"/>
                  <a:pt x="5252608" y="2866298"/>
                  <a:pt x="5252608" y="2866298"/>
                </a:cubicBezTo>
                <a:cubicBezTo>
                  <a:pt x="5260946" y="2869557"/>
                  <a:pt x="5260850" y="2872331"/>
                  <a:pt x="5269285" y="2872814"/>
                </a:cubicBezTo>
                <a:cubicBezTo>
                  <a:pt x="5286251" y="2871002"/>
                  <a:pt x="5303413" y="2863644"/>
                  <a:pt x="5328619" y="2867867"/>
                </a:cubicBezTo>
                <a:cubicBezTo>
                  <a:pt x="5328813" y="2862317"/>
                  <a:pt x="5303413" y="2863644"/>
                  <a:pt x="5303606" y="2858095"/>
                </a:cubicBezTo>
                <a:cubicBezTo>
                  <a:pt x="5303799" y="2852545"/>
                  <a:pt x="5295460" y="2849288"/>
                  <a:pt x="5295557" y="2846513"/>
                </a:cubicBezTo>
                <a:cubicBezTo>
                  <a:pt x="5295557" y="2846513"/>
                  <a:pt x="5287219" y="2843255"/>
                  <a:pt x="5287121" y="2846030"/>
                </a:cubicBezTo>
                <a:cubicBezTo>
                  <a:pt x="5278880" y="2839998"/>
                  <a:pt x="5278976" y="2837223"/>
                  <a:pt x="5270639" y="2833966"/>
                </a:cubicBezTo>
                <a:cubicBezTo>
                  <a:pt x="5253672" y="2835776"/>
                  <a:pt x="5253866" y="2830227"/>
                  <a:pt x="5245335" y="2832519"/>
                </a:cubicBezTo>
                <a:cubicBezTo>
                  <a:pt x="5236705" y="2837586"/>
                  <a:pt x="5244948" y="2843618"/>
                  <a:pt x="5244755" y="2849168"/>
                </a:cubicBezTo>
                <a:cubicBezTo>
                  <a:pt x="5253188" y="2849650"/>
                  <a:pt x="5253188" y="2849650"/>
                  <a:pt x="5261720" y="2847359"/>
                </a:cubicBezTo>
                <a:cubicBezTo>
                  <a:pt x="5253381" y="2844101"/>
                  <a:pt x="5261915" y="2841808"/>
                  <a:pt x="5270349" y="2842291"/>
                </a:cubicBezTo>
                <a:cubicBezTo>
                  <a:pt x="5270253" y="2845065"/>
                  <a:pt x="5270253" y="2845065"/>
                  <a:pt x="5270253" y="2845065"/>
                </a:cubicBezTo>
                <a:cubicBezTo>
                  <a:pt x="5261720" y="2847359"/>
                  <a:pt x="5253188" y="2849650"/>
                  <a:pt x="5261430" y="2855682"/>
                </a:cubicBezTo>
                <a:cubicBezTo>
                  <a:pt x="5252995" y="2855200"/>
                  <a:pt x="5244560" y="2854717"/>
                  <a:pt x="5236125" y="2854235"/>
                </a:cubicBezTo>
                <a:cubicBezTo>
                  <a:pt x="5227883" y="2848202"/>
                  <a:pt x="5202579" y="2846756"/>
                  <a:pt x="5211401" y="2836139"/>
                </a:cubicBezTo>
                <a:cubicBezTo>
                  <a:pt x="5211498" y="2833364"/>
                  <a:pt x="5219837" y="2836621"/>
                  <a:pt x="5220030" y="2831072"/>
                </a:cubicBezTo>
                <a:cubicBezTo>
                  <a:pt x="5220030" y="2831072"/>
                  <a:pt x="5211498" y="2833364"/>
                  <a:pt x="5211595" y="2830589"/>
                </a:cubicBezTo>
                <a:cubicBezTo>
                  <a:pt x="5211886" y="2822265"/>
                  <a:pt x="5203451" y="2821782"/>
                  <a:pt x="5212079" y="2816715"/>
                </a:cubicBezTo>
                <a:cubicBezTo>
                  <a:pt x="5203643" y="2816232"/>
                  <a:pt x="5203741" y="2813458"/>
                  <a:pt x="5203741" y="2813458"/>
                </a:cubicBezTo>
                <a:cubicBezTo>
                  <a:pt x="5212176" y="2813941"/>
                  <a:pt x="5212466" y="2805617"/>
                  <a:pt x="5229238" y="2809356"/>
                </a:cubicBezTo>
                <a:cubicBezTo>
                  <a:pt x="5229432" y="2803807"/>
                  <a:pt x="5220998" y="2803324"/>
                  <a:pt x="5221095" y="2800548"/>
                </a:cubicBezTo>
                <a:cubicBezTo>
                  <a:pt x="5204223" y="2799583"/>
                  <a:pt x="5204514" y="2791260"/>
                  <a:pt x="5187646" y="2790295"/>
                </a:cubicBezTo>
                <a:cubicBezTo>
                  <a:pt x="5196177" y="2788001"/>
                  <a:pt x="5187936" y="2781970"/>
                  <a:pt x="5187936" y="2781970"/>
                </a:cubicBezTo>
                <a:cubicBezTo>
                  <a:pt x="5204804" y="2782934"/>
                  <a:pt x="5221579" y="2786675"/>
                  <a:pt x="5238448" y="2787639"/>
                </a:cubicBezTo>
                <a:cubicBezTo>
                  <a:pt x="5238448" y="2787639"/>
                  <a:pt x="5238448" y="2787639"/>
                  <a:pt x="5238351" y="2790414"/>
                </a:cubicBezTo>
                <a:cubicBezTo>
                  <a:pt x="5246786" y="2790896"/>
                  <a:pt x="5246884" y="2788122"/>
                  <a:pt x="5255317" y="2788604"/>
                </a:cubicBezTo>
                <a:cubicBezTo>
                  <a:pt x="5255220" y="2791380"/>
                  <a:pt x="5255220" y="2791380"/>
                  <a:pt x="5255124" y="2794154"/>
                </a:cubicBezTo>
                <a:cubicBezTo>
                  <a:pt x="5263656" y="2791861"/>
                  <a:pt x="5263559" y="2794636"/>
                  <a:pt x="5271995" y="2795119"/>
                </a:cubicBezTo>
                <a:cubicBezTo>
                  <a:pt x="5271898" y="2797894"/>
                  <a:pt x="5263462" y="2797411"/>
                  <a:pt x="5263366" y="2800185"/>
                </a:cubicBezTo>
                <a:cubicBezTo>
                  <a:pt x="5263269" y="2802961"/>
                  <a:pt x="5263269" y="2802961"/>
                  <a:pt x="5263172" y="2805736"/>
                </a:cubicBezTo>
                <a:cubicBezTo>
                  <a:pt x="5263269" y="2802961"/>
                  <a:pt x="5271704" y="2803442"/>
                  <a:pt x="5271704" y="2803442"/>
                </a:cubicBezTo>
                <a:cubicBezTo>
                  <a:pt x="5271801" y="2800668"/>
                  <a:pt x="5288671" y="2801632"/>
                  <a:pt x="5288766" y="2798859"/>
                </a:cubicBezTo>
                <a:cubicBezTo>
                  <a:pt x="5288766" y="2798859"/>
                  <a:pt x="5288766" y="2798859"/>
                  <a:pt x="5297203" y="2799341"/>
                </a:cubicBezTo>
                <a:cubicBezTo>
                  <a:pt x="5305638" y="2799823"/>
                  <a:pt x="5305638" y="2799823"/>
                  <a:pt x="5322507" y="2800789"/>
                </a:cubicBezTo>
                <a:cubicBezTo>
                  <a:pt x="5322603" y="2798013"/>
                  <a:pt x="5314169" y="2797531"/>
                  <a:pt x="5314362" y="2791982"/>
                </a:cubicBezTo>
                <a:cubicBezTo>
                  <a:pt x="5322700" y="2795239"/>
                  <a:pt x="5322797" y="2792464"/>
                  <a:pt x="5331329" y="2790171"/>
                </a:cubicBezTo>
                <a:cubicBezTo>
                  <a:pt x="5331329" y="2790171"/>
                  <a:pt x="5331232" y="2792946"/>
                  <a:pt x="5331232" y="2792946"/>
                </a:cubicBezTo>
                <a:cubicBezTo>
                  <a:pt x="5339666" y="2793429"/>
                  <a:pt x="5339666" y="2793429"/>
                  <a:pt x="5339666" y="2793429"/>
                </a:cubicBezTo>
                <a:cubicBezTo>
                  <a:pt x="5339763" y="2790653"/>
                  <a:pt x="5339763" y="2790653"/>
                  <a:pt x="5339763" y="2790653"/>
                </a:cubicBezTo>
                <a:cubicBezTo>
                  <a:pt x="5339860" y="2787878"/>
                  <a:pt x="5331426" y="2787396"/>
                  <a:pt x="5331426" y="2787396"/>
                </a:cubicBezTo>
                <a:cubicBezTo>
                  <a:pt x="5314555" y="2786431"/>
                  <a:pt x="5314459" y="2789206"/>
                  <a:pt x="5306122" y="2785949"/>
                </a:cubicBezTo>
                <a:cubicBezTo>
                  <a:pt x="5306315" y="2780399"/>
                  <a:pt x="5306412" y="2777625"/>
                  <a:pt x="5298073" y="2774368"/>
                </a:cubicBezTo>
                <a:cubicBezTo>
                  <a:pt x="5289541" y="2776660"/>
                  <a:pt x="5272769" y="2772920"/>
                  <a:pt x="5272671" y="2775695"/>
                </a:cubicBezTo>
                <a:cubicBezTo>
                  <a:pt x="5264333" y="2772437"/>
                  <a:pt x="5264430" y="2769662"/>
                  <a:pt x="5264527" y="2766889"/>
                </a:cubicBezTo>
                <a:cubicBezTo>
                  <a:pt x="5256091" y="2766405"/>
                  <a:pt x="5247464" y="2771472"/>
                  <a:pt x="5247658" y="2765924"/>
                </a:cubicBezTo>
                <a:cubicBezTo>
                  <a:pt x="5256189" y="2763631"/>
                  <a:pt x="5264623" y="2764114"/>
                  <a:pt x="5273059" y="2764595"/>
                </a:cubicBezTo>
                <a:cubicBezTo>
                  <a:pt x="5264623" y="2764114"/>
                  <a:pt x="5281783" y="2756753"/>
                  <a:pt x="5273447" y="2753496"/>
                </a:cubicBezTo>
                <a:cubicBezTo>
                  <a:pt x="5265108" y="2750238"/>
                  <a:pt x="5273350" y="2756271"/>
                  <a:pt x="5265011" y="2753013"/>
                </a:cubicBezTo>
                <a:cubicBezTo>
                  <a:pt x="5265108" y="2750238"/>
                  <a:pt x="5256672" y="2749756"/>
                  <a:pt x="5256672" y="2749756"/>
                </a:cubicBezTo>
                <a:cubicBezTo>
                  <a:pt x="5248238" y="2749274"/>
                  <a:pt x="5248142" y="2752048"/>
                  <a:pt x="5239706" y="2751567"/>
                </a:cubicBezTo>
                <a:cubicBezTo>
                  <a:pt x="5223127" y="2742278"/>
                  <a:pt x="5215853" y="2708497"/>
                  <a:pt x="5249593" y="2710427"/>
                </a:cubicBezTo>
                <a:cubicBezTo>
                  <a:pt x="5249497" y="2713201"/>
                  <a:pt x="5257930" y="2713685"/>
                  <a:pt x="5257930" y="2713685"/>
                </a:cubicBezTo>
                <a:cubicBezTo>
                  <a:pt x="5258027" y="2710910"/>
                  <a:pt x="5258027" y="2710910"/>
                  <a:pt x="5258027" y="2710910"/>
                </a:cubicBezTo>
                <a:cubicBezTo>
                  <a:pt x="5258027" y="2710910"/>
                  <a:pt x="5249593" y="2710427"/>
                  <a:pt x="5249690" y="2707652"/>
                </a:cubicBezTo>
                <a:cubicBezTo>
                  <a:pt x="5249690" y="2707652"/>
                  <a:pt x="5249787" y="2704877"/>
                  <a:pt x="5249884" y="2702102"/>
                </a:cubicBezTo>
                <a:cubicBezTo>
                  <a:pt x="5266753" y="2703067"/>
                  <a:pt x="5266753" y="2703067"/>
                  <a:pt x="5266946" y="2697519"/>
                </a:cubicBezTo>
                <a:cubicBezTo>
                  <a:pt x="5249884" y="2702102"/>
                  <a:pt x="5250368" y="2688229"/>
                  <a:pt x="5233302" y="2692814"/>
                </a:cubicBezTo>
                <a:cubicBezTo>
                  <a:pt x="5225063" y="2686782"/>
                  <a:pt x="5217015" y="2675200"/>
                  <a:pt x="5208773" y="2669167"/>
                </a:cubicBezTo>
                <a:cubicBezTo>
                  <a:pt x="5208676" y="2671943"/>
                  <a:pt x="5191904" y="2668202"/>
                  <a:pt x="5192000" y="2665427"/>
                </a:cubicBezTo>
                <a:cubicBezTo>
                  <a:pt x="5200726" y="2657586"/>
                  <a:pt x="5166890" y="2658431"/>
                  <a:pt x="5149924" y="2660241"/>
                </a:cubicBezTo>
                <a:cubicBezTo>
                  <a:pt x="5149827" y="2663016"/>
                  <a:pt x="5149827" y="2663016"/>
                  <a:pt x="5149730" y="2665791"/>
                </a:cubicBezTo>
                <a:cubicBezTo>
                  <a:pt x="5141295" y="2665308"/>
                  <a:pt x="5132762" y="2667600"/>
                  <a:pt x="5141100" y="2670857"/>
                </a:cubicBezTo>
                <a:cubicBezTo>
                  <a:pt x="5141100" y="2670857"/>
                  <a:pt x="5157874" y="2674598"/>
                  <a:pt x="5157776" y="2677373"/>
                </a:cubicBezTo>
                <a:cubicBezTo>
                  <a:pt x="5140811" y="2679183"/>
                  <a:pt x="5124135" y="2672667"/>
                  <a:pt x="5124232" y="2669893"/>
                </a:cubicBezTo>
                <a:cubicBezTo>
                  <a:pt x="5124329" y="2667118"/>
                  <a:pt x="5132762" y="2667600"/>
                  <a:pt x="5141391" y="2662533"/>
                </a:cubicBezTo>
                <a:cubicBezTo>
                  <a:pt x="5132956" y="2662050"/>
                  <a:pt x="5132956" y="2662050"/>
                  <a:pt x="5124522" y="2661569"/>
                </a:cubicBezTo>
                <a:cubicBezTo>
                  <a:pt x="5124619" y="2658794"/>
                  <a:pt x="5124619" y="2658794"/>
                  <a:pt x="5124619" y="2658794"/>
                </a:cubicBezTo>
                <a:cubicBezTo>
                  <a:pt x="5124619" y="2658794"/>
                  <a:pt x="5116280" y="2655537"/>
                  <a:pt x="5116280" y="2655537"/>
                </a:cubicBezTo>
                <a:cubicBezTo>
                  <a:pt x="5107846" y="2655053"/>
                  <a:pt x="5107748" y="2657829"/>
                  <a:pt x="5107748" y="2657829"/>
                </a:cubicBezTo>
                <a:cubicBezTo>
                  <a:pt x="5107748" y="2657829"/>
                  <a:pt x="5107748" y="2657829"/>
                  <a:pt x="5116183" y="2658311"/>
                </a:cubicBezTo>
                <a:cubicBezTo>
                  <a:pt x="5116183" y="2658311"/>
                  <a:pt x="5116183" y="2658311"/>
                  <a:pt x="5116086" y="2661086"/>
                </a:cubicBezTo>
                <a:cubicBezTo>
                  <a:pt x="5115990" y="2663861"/>
                  <a:pt x="5124329" y="2667118"/>
                  <a:pt x="5115893" y="2666636"/>
                </a:cubicBezTo>
                <a:cubicBezTo>
                  <a:pt x="5107458" y="2666153"/>
                  <a:pt x="5107554" y="2663379"/>
                  <a:pt x="5107554" y="2663379"/>
                </a:cubicBezTo>
                <a:cubicBezTo>
                  <a:pt x="5099120" y="2662896"/>
                  <a:pt x="5099025" y="2665671"/>
                  <a:pt x="5082250" y="2661932"/>
                </a:cubicBezTo>
                <a:cubicBezTo>
                  <a:pt x="5082250" y="2661932"/>
                  <a:pt x="5082250" y="2661932"/>
                  <a:pt x="5082347" y="2659156"/>
                </a:cubicBezTo>
                <a:cubicBezTo>
                  <a:pt x="5082347" y="2659156"/>
                  <a:pt x="5082347" y="2659156"/>
                  <a:pt x="5082443" y="2656382"/>
                </a:cubicBezTo>
                <a:cubicBezTo>
                  <a:pt x="5099218" y="2660122"/>
                  <a:pt x="5099411" y="2654572"/>
                  <a:pt x="5107942" y="2652279"/>
                </a:cubicBezTo>
                <a:cubicBezTo>
                  <a:pt x="5107846" y="2655053"/>
                  <a:pt x="5116280" y="2655537"/>
                  <a:pt x="5124716" y="2656019"/>
                </a:cubicBezTo>
                <a:cubicBezTo>
                  <a:pt x="5124812" y="2653244"/>
                  <a:pt x="5124910" y="2650469"/>
                  <a:pt x="5133342" y="2650952"/>
                </a:cubicBezTo>
                <a:cubicBezTo>
                  <a:pt x="5150020" y="2657466"/>
                  <a:pt x="5183952" y="2653846"/>
                  <a:pt x="5209159" y="2658068"/>
                </a:cubicBezTo>
                <a:cubicBezTo>
                  <a:pt x="5217595" y="2658551"/>
                  <a:pt x="5217595" y="2658551"/>
                  <a:pt x="5217692" y="2655776"/>
                </a:cubicBezTo>
                <a:cubicBezTo>
                  <a:pt x="5217788" y="2653001"/>
                  <a:pt x="5209353" y="2652519"/>
                  <a:pt x="5209449" y="2649744"/>
                </a:cubicBezTo>
                <a:cubicBezTo>
                  <a:pt x="5209548" y="2646969"/>
                  <a:pt x="5201113" y="2646487"/>
                  <a:pt x="5201113" y="2646487"/>
                </a:cubicBezTo>
                <a:cubicBezTo>
                  <a:pt x="5209548" y="2646969"/>
                  <a:pt x="5209548" y="2646969"/>
                  <a:pt x="5209548" y="2646969"/>
                </a:cubicBezTo>
                <a:cubicBezTo>
                  <a:pt x="5209644" y="2644194"/>
                  <a:pt x="5201210" y="2643712"/>
                  <a:pt x="5192775" y="2643230"/>
                </a:cubicBezTo>
                <a:cubicBezTo>
                  <a:pt x="5209644" y="2644194"/>
                  <a:pt x="5209838" y="2638644"/>
                  <a:pt x="5210030" y="2633095"/>
                </a:cubicBezTo>
                <a:cubicBezTo>
                  <a:pt x="5210030" y="2633095"/>
                  <a:pt x="5210030" y="2633095"/>
                  <a:pt x="5218467" y="2633577"/>
                </a:cubicBezTo>
                <a:cubicBezTo>
                  <a:pt x="5218563" y="2630802"/>
                  <a:pt x="5218563" y="2630802"/>
                  <a:pt x="5218659" y="2628027"/>
                </a:cubicBezTo>
                <a:cubicBezTo>
                  <a:pt x="5218756" y="2625253"/>
                  <a:pt x="5218756" y="2625253"/>
                  <a:pt x="5218756" y="2625253"/>
                </a:cubicBezTo>
                <a:cubicBezTo>
                  <a:pt x="5227192" y="2625736"/>
                  <a:pt x="5227192" y="2625736"/>
                  <a:pt x="5227288" y="2622961"/>
                </a:cubicBezTo>
                <a:cubicBezTo>
                  <a:pt x="5227385" y="2620185"/>
                  <a:pt x="5235917" y="2617893"/>
                  <a:pt x="5244352" y="2618375"/>
                </a:cubicBezTo>
                <a:cubicBezTo>
                  <a:pt x="5244254" y="2621151"/>
                  <a:pt x="5244254" y="2621151"/>
                  <a:pt x="5244254" y="2621151"/>
                </a:cubicBezTo>
                <a:cubicBezTo>
                  <a:pt x="5244159" y="2623926"/>
                  <a:pt x="5244159" y="2623926"/>
                  <a:pt x="5244159" y="2623926"/>
                </a:cubicBezTo>
                <a:cubicBezTo>
                  <a:pt x="5244254" y="2621151"/>
                  <a:pt x="5244159" y="2623926"/>
                  <a:pt x="5235722" y="2623442"/>
                </a:cubicBezTo>
                <a:cubicBezTo>
                  <a:pt x="5235529" y="2628993"/>
                  <a:pt x="5243964" y="2629475"/>
                  <a:pt x="5260834" y="2630440"/>
                </a:cubicBezTo>
                <a:cubicBezTo>
                  <a:pt x="5260930" y="2627665"/>
                  <a:pt x="5261027" y="2624890"/>
                  <a:pt x="5252690" y="2621632"/>
                </a:cubicBezTo>
                <a:cubicBezTo>
                  <a:pt x="5252690" y="2621632"/>
                  <a:pt x="5252788" y="2618858"/>
                  <a:pt x="5252788" y="2618858"/>
                </a:cubicBezTo>
                <a:cubicBezTo>
                  <a:pt x="5252883" y="2616084"/>
                  <a:pt x="5252883" y="2616084"/>
                  <a:pt x="5252980" y="2613309"/>
                </a:cubicBezTo>
                <a:cubicBezTo>
                  <a:pt x="5236207" y="2609569"/>
                  <a:pt x="5219337" y="2608604"/>
                  <a:pt x="5210709" y="2613671"/>
                </a:cubicBezTo>
                <a:cubicBezTo>
                  <a:pt x="5202372" y="2610414"/>
                  <a:pt x="5202468" y="2607640"/>
                  <a:pt x="5202564" y="2604865"/>
                </a:cubicBezTo>
                <a:cubicBezTo>
                  <a:pt x="5210998" y="2605347"/>
                  <a:pt x="5227773" y="2609087"/>
                  <a:pt x="5236401" y="2604018"/>
                </a:cubicBezTo>
                <a:cubicBezTo>
                  <a:pt x="5236497" y="2601244"/>
                  <a:pt x="5219627" y="2600279"/>
                  <a:pt x="5219725" y="2597505"/>
                </a:cubicBezTo>
                <a:cubicBezTo>
                  <a:pt x="5211289" y="2597022"/>
                  <a:pt x="5194323" y="2598832"/>
                  <a:pt x="5185984" y="2595575"/>
                </a:cubicBezTo>
                <a:cubicBezTo>
                  <a:pt x="5186081" y="2592800"/>
                  <a:pt x="5186081" y="2592800"/>
                  <a:pt x="5186081" y="2592800"/>
                </a:cubicBezTo>
                <a:cubicBezTo>
                  <a:pt x="5186177" y="2590026"/>
                  <a:pt x="5186177" y="2590026"/>
                  <a:pt x="5186275" y="2587251"/>
                </a:cubicBezTo>
                <a:cubicBezTo>
                  <a:pt x="5194710" y="2587733"/>
                  <a:pt x="5203242" y="2585441"/>
                  <a:pt x="5211676" y="2585923"/>
                </a:cubicBezTo>
                <a:cubicBezTo>
                  <a:pt x="5211772" y="2583148"/>
                  <a:pt x="5203340" y="2582666"/>
                  <a:pt x="5203436" y="2579891"/>
                </a:cubicBezTo>
                <a:cubicBezTo>
                  <a:pt x="5211772" y="2583148"/>
                  <a:pt x="5220306" y="2580856"/>
                  <a:pt x="5228740" y="2581338"/>
                </a:cubicBezTo>
                <a:cubicBezTo>
                  <a:pt x="5228837" y="2578565"/>
                  <a:pt x="5228935" y="2575789"/>
                  <a:pt x="5228935" y="2575789"/>
                </a:cubicBezTo>
                <a:cubicBezTo>
                  <a:pt x="5229030" y="2573013"/>
                  <a:pt x="5220596" y="2572532"/>
                  <a:pt x="5212353" y="2566499"/>
                </a:cubicBezTo>
                <a:cubicBezTo>
                  <a:pt x="5220789" y="2566982"/>
                  <a:pt x="5220886" y="2564207"/>
                  <a:pt x="5229321" y="2564690"/>
                </a:cubicBezTo>
                <a:cubicBezTo>
                  <a:pt x="5229418" y="2561915"/>
                  <a:pt x="5221079" y="2558657"/>
                  <a:pt x="5212838" y="2552624"/>
                </a:cubicBezTo>
                <a:cubicBezTo>
                  <a:pt x="5204403" y="2552143"/>
                  <a:pt x="5187533" y="2551177"/>
                  <a:pt x="5187339" y="2556728"/>
                </a:cubicBezTo>
                <a:cubicBezTo>
                  <a:pt x="5195774" y="2557210"/>
                  <a:pt x="5195774" y="2557210"/>
                  <a:pt x="5195678" y="2559985"/>
                </a:cubicBezTo>
                <a:cubicBezTo>
                  <a:pt x="5187243" y="2559503"/>
                  <a:pt x="5170277" y="2561313"/>
                  <a:pt x="5162034" y="2555281"/>
                </a:cubicBezTo>
                <a:cubicBezTo>
                  <a:pt x="5170567" y="2552987"/>
                  <a:pt x="5170663" y="2550213"/>
                  <a:pt x="5170857" y="2544664"/>
                </a:cubicBezTo>
                <a:cubicBezTo>
                  <a:pt x="5170953" y="2541889"/>
                  <a:pt x="5162615" y="2538631"/>
                  <a:pt x="5154278" y="2535374"/>
                </a:cubicBezTo>
                <a:cubicBezTo>
                  <a:pt x="5162809" y="2533082"/>
                  <a:pt x="5162809" y="2533082"/>
                  <a:pt x="5162905" y="2530307"/>
                </a:cubicBezTo>
                <a:cubicBezTo>
                  <a:pt x="5162905" y="2530307"/>
                  <a:pt x="5171341" y="2530789"/>
                  <a:pt x="5171341" y="2530789"/>
                </a:cubicBezTo>
                <a:cubicBezTo>
                  <a:pt x="5188114" y="2534529"/>
                  <a:pt x="5188307" y="2528980"/>
                  <a:pt x="5196743" y="2529462"/>
                </a:cubicBezTo>
                <a:cubicBezTo>
                  <a:pt x="5205275" y="2527170"/>
                  <a:pt x="5205468" y="2521619"/>
                  <a:pt x="5205662" y="2516070"/>
                </a:cubicBezTo>
                <a:cubicBezTo>
                  <a:pt x="5205662" y="2516070"/>
                  <a:pt x="5205565" y="2518844"/>
                  <a:pt x="5214095" y="2516553"/>
                </a:cubicBezTo>
                <a:cubicBezTo>
                  <a:pt x="5214095" y="2516553"/>
                  <a:pt x="5214095" y="2516553"/>
                  <a:pt x="5222531" y="2517034"/>
                </a:cubicBezTo>
                <a:cubicBezTo>
                  <a:pt x="5222531" y="2517034"/>
                  <a:pt x="5222628" y="2514261"/>
                  <a:pt x="5222628" y="2514261"/>
                </a:cubicBezTo>
                <a:cubicBezTo>
                  <a:pt x="5222628" y="2514261"/>
                  <a:pt x="5214192" y="2513778"/>
                  <a:pt x="5214192" y="2513778"/>
                </a:cubicBezTo>
                <a:cubicBezTo>
                  <a:pt x="5205855" y="2510521"/>
                  <a:pt x="5214289" y="2511004"/>
                  <a:pt x="5214483" y="2505453"/>
                </a:cubicBezTo>
                <a:cubicBezTo>
                  <a:pt x="5197613" y="2504488"/>
                  <a:pt x="5197807" y="2498939"/>
                  <a:pt x="5189468" y="2495682"/>
                </a:cubicBezTo>
                <a:cubicBezTo>
                  <a:pt x="5180939" y="2497974"/>
                  <a:pt x="5189178" y="2504006"/>
                  <a:pt x="5180744" y="2503524"/>
                </a:cubicBezTo>
                <a:cubicBezTo>
                  <a:pt x="5180744" y="2503524"/>
                  <a:pt x="5172309" y="2503041"/>
                  <a:pt x="5172309" y="2503041"/>
                </a:cubicBezTo>
                <a:cubicBezTo>
                  <a:pt x="5172309" y="2503041"/>
                  <a:pt x="5172405" y="2500267"/>
                  <a:pt x="5172405" y="2500267"/>
                </a:cubicBezTo>
                <a:cubicBezTo>
                  <a:pt x="5172502" y="2497492"/>
                  <a:pt x="5163971" y="2499784"/>
                  <a:pt x="5163971" y="2499784"/>
                </a:cubicBezTo>
                <a:cubicBezTo>
                  <a:pt x="5172502" y="2497492"/>
                  <a:pt x="5172600" y="2494717"/>
                  <a:pt x="5172600" y="2494717"/>
                </a:cubicBezTo>
                <a:cubicBezTo>
                  <a:pt x="5155827" y="2490977"/>
                  <a:pt x="5156117" y="2482653"/>
                  <a:pt x="5139343" y="2478913"/>
                </a:cubicBezTo>
                <a:cubicBezTo>
                  <a:pt x="5139439" y="2476139"/>
                  <a:pt x="5147876" y="2476621"/>
                  <a:pt x="5156505" y="2471554"/>
                </a:cubicBezTo>
                <a:cubicBezTo>
                  <a:pt x="5139633" y="2470588"/>
                  <a:pt x="5147972" y="2473846"/>
                  <a:pt x="5131103" y="2472881"/>
                </a:cubicBezTo>
                <a:cubicBezTo>
                  <a:pt x="5131296" y="2467331"/>
                  <a:pt x="5131393" y="2464557"/>
                  <a:pt x="5123055" y="2461299"/>
                </a:cubicBezTo>
                <a:cubicBezTo>
                  <a:pt x="5131490" y="2461782"/>
                  <a:pt x="5131586" y="2459007"/>
                  <a:pt x="5140020" y="2459490"/>
                </a:cubicBezTo>
                <a:cubicBezTo>
                  <a:pt x="5140020" y="2459490"/>
                  <a:pt x="5139923" y="2462264"/>
                  <a:pt x="5139923" y="2462264"/>
                </a:cubicBezTo>
                <a:cubicBezTo>
                  <a:pt x="5148552" y="2457197"/>
                  <a:pt x="5140118" y="2456714"/>
                  <a:pt x="5131877" y="2450683"/>
                </a:cubicBezTo>
                <a:cubicBezTo>
                  <a:pt x="5131973" y="2447908"/>
                  <a:pt x="5131973" y="2447908"/>
                  <a:pt x="5140408" y="2448389"/>
                </a:cubicBezTo>
                <a:cubicBezTo>
                  <a:pt x="5140504" y="2445616"/>
                  <a:pt x="5140504" y="2445616"/>
                  <a:pt x="5140602" y="2442841"/>
                </a:cubicBezTo>
                <a:cubicBezTo>
                  <a:pt x="5132167" y="2442358"/>
                  <a:pt x="5132264" y="2439584"/>
                  <a:pt x="5123829" y="2439101"/>
                </a:cubicBezTo>
                <a:cubicBezTo>
                  <a:pt x="5123829" y="2439101"/>
                  <a:pt x="5123925" y="2436327"/>
                  <a:pt x="5123925" y="2436327"/>
                </a:cubicBezTo>
                <a:cubicBezTo>
                  <a:pt x="5124119" y="2430777"/>
                  <a:pt x="5115684" y="2430294"/>
                  <a:pt x="5115781" y="2427519"/>
                </a:cubicBezTo>
                <a:cubicBezTo>
                  <a:pt x="5107347" y="2427036"/>
                  <a:pt x="5098815" y="2429329"/>
                  <a:pt x="5090379" y="2428846"/>
                </a:cubicBezTo>
                <a:cubicBezTo>
                  <a:pt x="5099105" y="2421005"/>
                  <a:pt x="5090960" y="2412198"/>
                  <a:pt x="5082816" y="2403391"/>
                </a:cubicBezTo>
                <a:cubicBezTo>
                  <a:pt x="5082816" y="2403391"/>
                  <a:pt x="5091250" y="2403873"/>
                  <a:pt x="5091347" y="2401099"/>
                </a:cubicBezTo>
                <a:cubicBezTo>
                  <a:pt x="5091347" y="2401099"/>
                  <a:pt x="5099782" y="2401581"/>
                  <a:pt x="5099782" y="2401581"/>
                </a:cubicBezTo>
                <a:cubicBezTo>
                  <a:pt x="5099976" y="2396031"/>
                  <a:pt x="5108315" y="2399289"/>
                  <a:pt x="5108411" y="2396514"/>
                </a:cubicBezTo>
                <a:cubicBezTo>
                  <a:pt x="5100072" y="2393256"/>
                  <a:pt x="5083204" y="2392291"/>
                  <a:pt x="5083010" y="2397842"/>
                </a:cubicBezTo>
                <a:cubicBezTo>
                  <a:pt x="5083010" y="2397842"/>
                  <a:pt x="5082914" y="2400616"/>
                  <a:pt x="5082914" y="2400616"/>
                </a:cubicBezTo>
                <a:cubicBezTo>
                  <a:pt x="5074575" y="2397359"/>
                  <a:pt x="5066139" y="2396876"/>
                  <a:pt x="5074672" y="2394585"/>
                </a:cubicBezTo>
                <a:cubicBezTo>
                  <a:pt x="5083107" y="2395066"/>
                  <a:pt x="5083204" y="2392291"/>
                  <a:pt x="5091733" y="2389999"/>
                </a:cubicBezTo>
                <a:cubicBezTo>
                  <a:pt x="5083397" y="2386742"/>
                  <a:pt x="5075058" y="2383485"/>
                  <a:pt x="5066526" y="2385777"/>
                </a:cubicBezTo>
                <a:cubicBezTo>
                  <a:pt x="5057994" y="2388069"/>
                  <a:pt x="5066429" y="2388552"/>
                  <a:pt x="5057897" y="2390844"/>
                </a:cubicBezTo>
                <a:cubicBezTo>
                  <a:pt x="5049463" y="2390362"/>
                  <a:pt x="5041124" y="2387105"/>
                  <a:pt x="5032592" y="2389397"/>
                </a:cubicBezTo>
                <a:cubicBezTo>
                  <a:pt x="5032690" y="2386622"/>
                  <a:pt x="5032690" y="2386622"/>
                  <a:pt x="5024353" y="2383365"/>
                </a:cubicBezTo>
                <a:cubicBezTo>
                  <a:pt x="5024256" y="2386140"/>
                  <a:pt x="5015820" y="2385658"/>
                  <a:pt x="5015724" y="2388432"/>
                </a:cubicBezTo>
                <a:cubicBezTo>
                  <a:pt x="5015724" y="2388432"/>
                  <a:pt x="5015627" y="2391206"/>
                  <a:pt x="5024063" y="2391689"/>
                </a:cubicBezTo>
                <a:cubicBezTo>
                  <a:pt x="5015627" y="2391206"/>
                  <a:pt x="5007095" y="2393499"/>
                  <a:pt x="4998661" y="2393017"/>
                </a:cubicBezTo>
                <a:cubicBezTo>
                  <a:pt x="4998758" y="2390242"/>
                  <a:pt x="4990129" y="2395310"/>
                  <a:pt x="4990226" y="2392535"/>
                </a:cubicBezTo>
                <a:cubicBezTo>
                  <a:pt x="4990419" y="2386985"/>
                  <a:pt x="4982080" y="2383728"/>
                  <a:pt x="4990612" y="2381435"/>
                </a:cubicBezTo>
                <a:close/>
                <a:moveTo>
                  <a:pt x="8753815" y="2378207"/>
                </a:moveTo>
                <a:cubicBezTo>
                  <a:pt x="8753815" y="2378207"/>
                  <a:pt x="8744658" y="2380493"/>
                  <a:pt x="8745470" y="2386125"/>
                </a:cubicBezTo>
                <a:cubicBezTo>
                  <a:pt x="8750047" y="2384980"/>
                  <a:pt x="8754625" y="2383837"/>
                  <a:pt x="8756814" y="2382559"/>
                </a:cubicBezTo>
                <a:cubicBezTo>
                  <a:pt x="8759002" y="2381284"/>
                  <a:pt x="8758800" y="2379876"/>
                  <a:pt x="8753815" y="2378207"/>
                </a:cubicBezTo>
                <a:close/>
                <a:moveTo>
                  <a:pt x="4043591" y="2378207"/>
                </a:moveTo>
                <a:cubicBezTo>
                  <a:pt x="4043591" y="2378207"/>
                  <a:pt x="4034434" y="2380493"/>
                  <a:pt x="4035246" y="2386125"/>
                </a:cubicBezTo>
                <a:cubicBezTo>
                  <a:pt x="4039824" y="2384980"/>
                  <a:pt x="4044402" y="2383837"/>
                  <a:pt x="4046591" y="2382559"/>
                </a:cubicBezTo>
                <a:cubicBezTo>
                  <a:pt x="4048779" y="2381284"/>
                  <a:pt x="4048576" y="2379876"/>
                  <a:pt x="4043591" y="2378207"/>
                </a:cubicBezTo>
                <a:close/>
                <a:moveTo>
                  <a:pt x="9642357" y="2377323"/>
                </a:moveTo>
                <a:lnTo>
                  <a:pt x="9633227" y="2379818"/>
                </a:lnTo>
                <a:cubicBezTo>
                  <a:pt x="9624856" y="2382107"/>
                  <a:pt x="9616678" y="2378872"/>
                  <a:pt x="9616678" y="2378872"/>
                </a:cubicBezTo>
                <a:cubicBezTo>
                  <a:pt x="9616485" y="2384395"/>
                  <a:pt x="9616485" y="2384395"/>
                  <a:pt x="9608117" y="2386683"/>
                </a:cubicBezTo>
                <a:cubicBezTo>
                  <a:pt x="9608117" y="2386683"/>
                  <a:pt x="9616389" y="2387156"/>
                  <a:pt x="9616293" y="2389918"/>
                </a:cubicBezTo>
                <a:cubicBezTo>
                  <a:pt x="9608020" y="2389446"/>
                  <a:pt x="9607925" y="2392205"/>
                  <a:pt x="9599746" y="2388972"/>
                </a:cubicBezTo>
                <a:cubicBezTo>
                  <a:pt x="9599649" y="2391733"/>
                  <a:pt x="9599649" y="2391733"/>
                  <a:pt x="9599553" y="2394495"/>
                </a:cubicBezTo>
                <a:cubicBezTo>
                  <a:pt x="9607828" y="2394967"/>
                  <a:pt x="9616101" y="2395440"/>
                  <a:pt x="9616101" y="2395440"/>
                </a:cubicBezTo>
                <a:cubicBezTo>
                  <a:pt x="9616004" y="2398202"/>
                  <a:pt x="9624182" y="2401436"/>
                  <a:pt x="9632456" y="2401909"/>
                </a:cubicBezTo>
                <a:cubicBezTo>
                  <a:pt x="9632553" y="2399149"/>
                  <a:pt x="9640826" y="2399622"/>
                  <a:pt x="9640826" y="2399622"/>
                </a:cubicBezTo>
                <a:cubicBezTo>
                  <a:pt x="9632553" y="2399149"/>
                  <a:pt x="9624375" y="2395913"/>
                  <a:pt x="9632745" y="2393626"/>
                </a:cubicBezTo>
                <a:cubicBezTo>
                  <a:pt x="9632745" y="2393626"/>
                  <a:pt x="9641018" y="2394099"/>
                  <a:pt x="9641018" y="2394099"/>
                </a:cubicBezTo>
                <a:cubicBezTo>
                  <a:pt x="9641018" y="2394099"/>
                  <a:pt x="9649292" y="2394573"/>
                  <a:pt x="9640921" y="2396860"/>
                </a:cubicBezTo>
                <a:cubicBezTo>
                  <a:pt x="9649195" y="2397334"/>
                  <a:pt x="9665742" y="2398280"/>
                  <a:pt x="9665742" y="2398280"/>
                </a:cubicBezTo>
                <a:cubicBezTo>
                  <a:pt x="9665934" y="2392758"/>
                  <a:pt x="9666032" y="2389995"/>
                  <a:pt x="9666129" y="2387234"/>
                </a:cubicBezTo>
                <a:cubicBezTo>
                  <a:pt x="9649582" y="2386287"/>
                  <a:pt x="9649485" y="2389049"/>
                  <a:pt x="9641114" y="2391337"/>
                </a:cubicBezTo>
                <a:cubicBezTo>
                  <a:pt x="9632841" y="2390865"/>
                  <a:pt x="9632841" y="2390865"/>
                  <a:pt x="9632841" y="2390865"/>
                </a:cubicBezTo>
                <a:lnTo>
                  <a:pt x="9633227" y="2379819"/>
                </a:lnTo>
                <a:lnTo>
                  <a:pt x="9651171" y="2383863"/>
                </a:lnTo>
                <a:cubicBezTo>
                  <a:pt x="9651276" y="2380852"/>
                  <a:pt x="9651276" y="2380852"/>
                  <a:pt x="9651276" y="2380852"/>
                </a:cubicBezTo>
                <a:cubicBezTo>
                  <a:pt x="9642357" y="2377323"/>
                  <a:pt x="9651276" y="2380852"/>
                  <a:pt x="9642251" y="2380336"/>
                </a:cubicBezTo>
                <a:cubicBezTo>
                  <a:pt x="9642251" y="2380336"/>
                  <a:pt x="9642357" y="2377323"/>
                  <a:pt x="9642357" y="2377323"/>
                </a:cubicBezTo>
                <a:close/>
                <a:moveTo>
                  <a:pt x="4932134" y="2377323"/>
                </a:moveTo>
                <a:lnTo>
                  <a:pt x="4923003" y="2379818"/>
                </a:lnTo>
                <a:cubicBezTo>
                  <a:pt x="4914632" y="2382107"/>
                  <a:pt x="4906454" y="2378872"/>
                  <a:pt x="4906454" y="2378872"/>
                </a:cubicBezTo>
                <a:cubicBezTo>
                  <a:pt x="4906262" y="2384395"/>
                  <a:pt x="4906262" y="2384395"/>
                  <a:pt x="4897893" y="2386683"/>
                </a:cubicBezTo>
                <a:cubicBezTo>
                  <a:pt x="4897893" y="2386683"/>
                  <a:pt x="4906165" y="2387156"/>
                  <a:pt x="4906069" y="2389918"/>
                </a:cubicBezTo>
                <a:cubicBezTo>
                  <a:pt x="4897797" y="2389446"/>
                  <a:pt x="4897701" y="2392205"/>
                  <a:pt x="4889523" y="2388972"/>
                </a:cubicBezTo>
                <a:cubicBezTo>
                  <a:pt x="4889426" y="2391733"/>
                  <a:pt x="4889426" y="2391733"/>
                  <a:pt x="4889330" y="2394495"/>
                </a:cubicBezTo>
                <a:cubicBezTo>
                  <a:pt x="4897604" y="2394967"/>
                  <a:pt x="4905877" y="2395440"/>
                  <a:pt x="4905877" y="2395440"/>
                </a:cubicBezTo>
                <a:cubicBezTo>
                  <a:pt x="4905780" y="2398202"/>
                  <a:pt x="4913959" y="2401436"/>
                  <a:pt x="4922232" y="2401909"/>
                </a:cubicBezTo>
                <a:cubicBezTo>
                  <a:pt x="4922330" y="2399149"/>
                  <a:pt x="4930602" y="2399622"/>
                  <a:pt x="4930602" y="2399622"/>
                </a:cubicBezTo>
                <a:cubicBezTo>
                  <a:pt x="4922330" y="2399149"/>
                  <a:pt x="4914151" y="2395913"/>
                  <a:pt x="4922521" y="2393626"/>
                </a:cubicBezTo>
                <a:cubicBezTo>
                  <a:pt x="4922521" y="2393626"/>
                  <a:pt x="4930794" y="2394099"/>
                  <a:pt x="4930794" y="2394099"/>
                </a:cubicBezTo>
                <a:cubicBezTo>
                  <a:pt x="4930794" y="2394099"/>
                  <a:pt x="4939068" y="2394573"/>
                  <a:pt x="4930698" y="2396860"/>
                </a:cubicBezTo>
                <a:cubicBezTo>
                  <a:pt x="4938972" y="2397334"/>
                  <a:pt x="4955518" y="2398280"/>
                  <a:pt x="4955518" y="2398280"/>
                </a:cubicBezTo>
                <a:cubicBezTo>
                  <a:pt x="4955711" y="2392758"/>
                  <a:pt x="4955808" y="2389995"/>
                  <a:pt x="4955905" y="2387234"/>
                </a:cubicBezTo>
                <a:cubicBezTo>
                  <a:pt x="4939358" y="2386287"/>
                  <a:pt x="4939262" y="2389049"/>
                  <a:pt x="4930890" y="2391337"/>
                </a:cubicBezTo>
                <a:cubicBezTo>
                  <a:pt x="4922617" y="2390865"/>
                  <a:pt x="4922617" y="2390865"/>
                  <a:pt x="4922617" y="2390865"/>
                </a:cubicBezTo>
                <a:lnTo>
                  <a:pt x="4923003" y="2379819"/>
                </a:lnTo>
                <a:lnTo>
                  <a:pt x="4940947" y="2383863"/>
                </a:lnTo>
                <a:cubicBezTo>
                  <a:pt x="4941053" y="2380852"/>
                  <a:pt x="4941053" y="2380852"/>
                  <a:pt x="4941053" y="2380852"/>
                </a:cubicBezTo>
                <a:cubicBezTo>
                  <a:pt x="4932134" y="2377323"/>
                  <a:pt x="4941053" y="2380852"/>
                  <a:pt x="4932027" y="2380336"/>
                </a:cubicBezTo>
                <a:cubicBezTo>
                  <a:pt x="4932027" y="2380336"/>
                  <a:pt x="4932134" y="2377323"/>
                  <a:pt x="4932134" y="2377323"/>
                </a:cubicBezTo>
                <a:close/>
                <a:moveTo>
                  <a:pt x="10844526" y="2377105"/>
                </a:moveTo>
                <a:cubicBezTo>
                  <a:pt x="10843554" y="2376707"/>
                  <a:pt x="10842584" y="2376308"/>
                  <a:pt x="10842104" y="2378226"/>
                </a:cubicBezTo>
                <a:cubicBezTo>
                  <a:pt x="10840653" y="2379744"/>
                  <a:pt x="10839695" y="2383579"/>
                  <a:pt x="10839216" y="2385496"/>
                </a:cubicBezTo>
                <a:cubicBezTo>
                  <a:pt x="10839216" y="2385496"/>
                  <a:pt x="10839708" y="2387812"/>
                  <a:pt x="10839708" y="2387812"/>
                </a:cubicBezTo>
                <a:cubicBezTo>
                  <a:pt x="10839229" y="2389729"/>
                  <a:pt x="10839229" y="2389729"/>
                  <a:pt x="10840200" y="2390127"/>
                </a:cubicBezTo>
                <a:cubicBezTo>
                  <a:pt x="10842143" y="2390923"/>
                  <a:pt x="10842143" y="2390923"/>
                  <a:pt x="10842622" y="2389005"/>
                </a:cubicBezTo>
                <a:cubicBezTo>
                  <a:pt x="10842622" y="2389005"/>
                  <a:pt x="10843102" y="2387089"/>
                  <a:pt x="10843581" y="2385171"/>
                </a:cubicBezTo>
                <a:cubicBezTo>
                  <a:pt x="10844059" y="2383254"/>
                  <a:pt x="10844059" y="2383254"/>
                  <a:pt x="10844539" y="2381337"/>
                </a:cubicBezTo>
                <a:cubicBezTo>
                  <a:pt x="10844539" y="2381337"/>
                  <a:pt x="10845018" y="2379420"/>
                  <a:pt x="10845018" y="2379420"/>
                </a:cubicBezTo>
                <a:cubicBezTo>
                  <a:pt x="10845018" y="2379420"/>
                  <a:pt x="10845497" y="2377503"/>
                  <a:pt x="10844526" y="2377105"/>
                </a:cubicBezTo>
                <a:close/>
                <a:moveTo>
                  <a:pt x="6134302" y="2377105"/>
                </a:moveTo>
                <a:cubicBezTo>
                  <a:pt x="6133331" y="2376707"/>
                  <a:pt x="6132360" y="2376308"/>
                  <a:pt x="6131881" y="2378226"/>
                </a:cubicBezTo>
                <a:cubicBezTo>
                  <a:pt x="6130430" y="2379744"/>
                  <a:pt x="6129471" y="2383579"/>
                  <a:pt x="6128993" y="2385496"/>
                </a:cubicBezTo>
                <a:cubicBezTo>
                  <a:pt x="6128993" y="2385496"/>
                  <a:pt x="6129485" y="2387812"/>
                  <a:pt x="6129485" y="2387812"/>
                </a:cubicBezTo>
                <a:cubicBezTo>
                  <a:pt x="6129005" y="2389729"/>
                  <a:pt x="6129005" y="2389729"/>
                  <a:pt x="6129976" y="2390127"/>
                </a:cubicBezTo>
                <a:cubicBezTo>
                  <a:pt x="6131919" y="2390923"/>
                  <a:pt x="6131919" y="2390923"/>
                  <a:pt x="6132399" y="2389005"/>
                </a:cubicBezTo>
                <a:cubicBezTo>
                  <a:pt x="6132399" y="2389005"/>
                  <a:pt x="6132878" y="2387089"/>
                  <a:pt x="6133357" y="2385171"/>
                </a:cubicBezTo>
                <a:cubicBezTo>
                  <a:pt x="6133835" y="2383254"/>
                  <a:pt x="6133835" y="2383254"/>
                  <a:pt x="6134315" y="2381337"/>
                </a:cubicBezTo>
                <a:cubicBezTo>
                  <a:pt x="6134315" y="2381337"/>
                  <a:pt x="6134795" y="2379420"/>
                  <a:pt x="6134795" y="2379420"/>
                </a:cubicBezTo>
                <a:cubicBezTo>
                  <a:pt x="6134795" y="2379420"/>
                  <a:pt x="6135274" y="2377503"/>
                  <a:pt x="6134302" y="2377105"/>
                </a:cubicBezTo>
                <a:close/>
                <a:moveTo>
                  <a:pt x="10870702" y="2374596"/>
                </a:moveTo>
                <a:cubicBezTo>
                  <a:pt x="10870308" y="2379341"/>
                  <a:pt x="10867236" y="2380534"/>
                  <a:pt x="10867537" y="2382497"/>
                </a:cubicBezTo>
                <a:cubicBezTo>
                  <a:pt x="10867638" y="2383152"/>
                  <a:pt x="10868113" y="2383892"/>
                  <a:pt x="10869189" y="2384877"/>
                </a:cubicBezTo>
                <a:cubicBezTo>
                  <a:pt x="10870177" y="2380922"/>
                  <a:pt x="10873577" y="2375775"/>
                  <a:pt x="10870702" y="2374596"/>
                </a:cubicBezTo>
                <a:close/>
                <a:moveTo>
                  <a:pt x="6160478" y="2374596"/>
                </a:moveTo>
                <a:cubicBezTo>
                  <a:pt x="6160085" y="2379341"/>
                  <a:pt x="6157012" y="2380534"/>
                  <a:pt x="6157314" y="2382497"/>
                </a:cubicBezTo>
                <a:cubicBezTo>
                  <a:pt x="6157414" y="2383152"/>
                  <a:pt x="6157890" y="2383892"/>
                  <a:pt x="6158965" y="2384877"/>
                </a:cubicBezTo>
                <a:cubicBezTo>
                  <a:pt x="6159952" y="2380922"/>
                  <a:pt x="6163354" y="2375775"/>
                  <a:pt x="6160478" y="2374596"/>
                </a:cubicBezTo>
                <a:close/>
                <a:moveTo>
                  <a:pt x="10875255" y="2374128"/>
                </a:moveTo>
                <a:cubicBezTo>
                  <a:pt x="10874884" y="2375610"/>
                  <a:pt x="10872040" y="2379759"/>
                  <a:pt x="10871871" y="2382245"/>
                </a:cubicBezTo>
                <a:cubicBezTo>
                  <a:pt x="10871814" y="2383073"/>
                  <a:pt x="10872055" y="2383717"/>
                  <a:pt x="10872783" y="2384015"/>
                </a:cubicBezTo>
                <a:cubicBezTo>
                  <a:pt x="10873772" y="2380060"/>
                  <a:pt x="10879618" y="2378095"/>
                  <a:pt x="10875255" y="2374128"/>
                </a:cubicBezTo>
                <a:close/>
                <a:moveTo>
                  <a:pt x="6165031" y="2374128"/>
                </a:moveTo>
                <a:cubicBezTo>
                  <a:pt x="6164661" y="2375610"/>
                  <a:pt x="6161817" y="2379759"/>
                  <a:pt x="6161646" y="2382245"/>
                </a:cubicBezTo>
                <a:cubicBezTo>
                  <a:pt x="6161590" y="2383073"/>
                  <a:pt x="6161832" y="2383717"/>
                  <a:pt x="6162560" y="2384015"/>
                </a:cubicBezTo>
                <a:cubicBezTo>
                  <a:pt x="6163548" y="2380060"/>
                  <a:pt x="6169394" y="2378095"/>
                  <a:pt x="6165031" y="2374128"/>
                </a:cubicBezTo>
                <a:close/>
                <a:moveTo>
                  <a:pt x="9659938" y="2370278"/>
                </a:moveTo>
                <a:cubicBezTo>
                  <a:pt x="9651567" y="2372566"/>
                  <a:pt x="9651567" y="2372566"/>
                  <a:pt x="9651471" y="2375328"/>
                </a:cubicBezTo>
                <a:cubicBezTo>
                  <a:pt x="9659746" y="2375802"/>
                  <a:pt x="9659553" y="2381324"/>
                  <a:pt x="9667924" y="2379036"/>
                </a:cubicBezTo>
                <a:cubicBezTo>
                  <a:pt x="9668019" y="2376275"/>
                  <a:pt x="9668019" y="2376275"/>
                  <a:pt x="9668116" y="2373513"/>
                </a:cubicBezTo>
                <a:cubicBezTo>
                  <a:pt x="9668213" y="2370752"/>
                  <a:pt x="9668213" y="2370752"/>
                  <a:pt x="9659938" y="2370278"/>
                </a:cubicBezTo>
                <a:close/>
                <a:moveTo>
                  <a:pt x="4949714" y="2370278"/>
                </a:moveTo>
                <a:cubicBezTo>
                  <a:pt x="4941344" y="2372566"/>
                  <a:pt x="4941344" y="2372566"/>
                  <a:pt x="4941247" y="2375328"/>
                </a:cubicBezTo>
                <a:cubicBezTo>
                  <a:pt x="4949522" y="2375802"/>
                  <a:pt x="4949330" y="2381324"/>
                  <a:pt x="4957700" y="2379036"/>
                </a:cubicBezTo>
                <a:cubicBezTo>
                  <a:pt x="4957796" y="2376275"/>
                  <a:pt x="4957796" y="2376275"/>
                  <a:pt x="4957893" y="2373513"/>
                </a:cubicBezTo>
                <a:cubicBezTo>
                  <a:pt x="4957989" y="2370752"/>
                  <a:pt x="4957989" y="2370752"/>
                  <a:pt x="4949714" y="2370278"/>
                </a:cubicBezTo>
                <a:close/>
                <a:moveTo>
                  <a:pt x="9835657" y="2366847"/>
                </a:moveTo>
                <a:cubicBezTo>
                  <a:pt x="9827291" y="2368984"/>
                  <a:pt x="9810745" y="2368038"/>
                  <a:pt x="9802380" y="2370175"/>
                </a:cubicBezTo>
                <a:cubicBezTo>
                  <a:pt x="9810563" y="2373259"/>
                  <a:pt x="9818837" y="2373732"/>
                  <a:pt x="9827019" y="2376817"/>
                </a:cubicBezTo>
                <a:cubicBezTo>
                  <a:pt x="9827019" y="2376817"/>
                  <a:pt x="9827110" y="2374206"/>
                  <a:pt x="9827110" y="2374206"/>
                </a:cubicBezTo>
                <a:cubicBezTo>
                  <a:pt x="9827201" y="2371595"/>
                  <a:pt x="9835475" y="2372068"/>
                  <a:pt x="9835657" y="2366847"/>
                </a:cubicBezTo>
                <a:close/>
                <a:moveTo>
                  <a:pt x="5125433" y="2366847"/>
                </a:moveTo>
                <a:cubicBezTo>
                  <a:pt x="5117068" y="2368984"/>
                  <a:pt x="5100521" y="2368038"/>
                  <a:pt x="5092156" y="2370175"/>
                </a:cubicBezTo>
                <a:cubicBezTo>
                  <a:pt x="5100340" y="2373259"/>
                  <a:pt x="5108613" y="2373732"/>
                  <a:pt x="5116796" y="2376817"/>
                </a:cubicBezTo>
                <a:cubicBezTo>
                  <a:pt x="5116796" y="2376817"/>
                  <a:pt x="5116886" y="2374206"/>
                  <a:pt x="5116886" y="2374206"/>
                </a:cubicBezTo>
                <a:cubicBezTo>
                  <a:pt x="5116977" y="2371595"/>
                  <a:pt x="5125252" y="2372068"/>
                  <a:pt x="5125433" y="2366847"/>
                </a:cubicBezTo>
                <a:close/>
                <a:moveTo>
                  <a:pt x="9971732" y="2354909"/>
                </a:moveTo>
                <a:cubicBezTo>
                  <a:pt x="9971644" y="2357419"/>
                  <a:pt x="9962705" y="2354392"/>
                  <a:pt x="9962617" y="2356902"/>
                </a:cubicBezTo>
                <a:cubicBezTo>
                  <a:pt x="9962617" y="2356902"/>
                  <a:pt x="9962531" y="2359414"/>
                  <a:pt x="9962531" y="2359414"/>
                </a:cubicBezTo>
                <a:cubicBezTo>
                  <a:pt x="9962617" y="2356902"/>
                  <a:pt x="9971644" y="2357419"/>
                  <a:pt x="9971732" y="2354909"/>
                </a:cubicBezTo>
                <a:close/>
                <a:moveTo>
                  <a:pt x="5261508" y="2354909"/>
                </a:moveTo>
                <a:cubicBezTo>
                  <a:pt x="5261420" y="2357419"/>
                  <a:pt x="5252482" y="2354392"/>
                  <a:pt x="5252394" y="2356902"/>
                </a:cubicBezTo>
                <a:cubicBezTo>
                  <a:pt x="5252394" y="2356902"/>
                  <a:pt x="5252307" y="2359414"/>
                  <a:pt x="5252307" y="2359414"/>
                </a:cubicBezTo>
                <a:cubicBezTo>
                  <a:pt x="5252394" y="2356902"/>
                  <a:pt x="5261420" y="2357419"/>
                  <a:pt x="5261508" y="2354909"/>
                </a:cubicBezTo>
                <a:close/>
                <a:moveTo>
                  <a:pt x="11018849" y="2354069"/>
                </a:moveTo>
                <a:lnTo>
                  <a:pt x="11018854" y="2354097"/>
                </a:lnTo>
                <a:lnTo>
                  <a:pt x="11018827" y="2354100"/>
                </a:lnTo>
                <a:close/>
                <a:moveTo>
                  <a:pt x="6308626" y="2354069"/>
                </a:moveTo>
                <a:lnTo>
                  <a:pt x="6308631" y="2354097"/>
                </a:lnTo>
                <a:lnTo>
                  <a:pt x="6308604" y="2354100"/>
                </a:lnTo>
                <a:close/>
                <a:moveTo>
                  <a:pt x="9862242" y="2353678"/>
                </a:moveTo>
                <a:cubicBezTo>
                  <a:pt x="9845096" y="2355503"/>
                  <a:pt x="9853425" y="2361593"/>
                  <a:pt x="9861852" y="2364881"/>
                </a:cubicBezTo>
                <a:cubicBezTo>
                  <a:pt x="9853229" y="2367195"/>
                  <a:pt x="9848820" y="2371154"/>
                  <a:pt x="9849765" y="2374715"/>
                </a:cubicBezTo>
                <a:cubicBezTo>
                  <a:pt x="9850709" y="2378277"/>
                  <a:pt x="9857003" y="2381444"/>
                  <a:pt x="9869790" y="2382176"/>
                </a:cubicBezTo>
                <a:cubicBezTo>
                  <a:pt x="9869692" y="2384976"/>
                  <a:pt x="9869692" y="2384976"/>
                  <a:pt x="9869692" y="2384976"/>
                </a:cubicBezTo>
                <a:cubicBezTo>
                  <a:pt x="9861168" y="2384489"/>
                  <a:pt x="9861070" y="2387289"/>
                  <a:pt x="9861070" y="2387289"/>
                </a:cubicBezTo>
                <a:cubicBezTo>
                  <a:pt x="9869496" y="2390579"/>
                  <a:pt x="9878021" y="2391066"/>
                  <a:pt x="9877826" y="2396668"/>
                </a:cubicBezTo>
                <a:cubicBezTo>
                  <a:pt x="9886351" y="2397156"/>
                  <a:pt x="9877729" y="2399469"/>
                  <a:pt x="9886253" y="2399957"/>
                </a:cubicBezTo>
                <a:cubicBezTo>
                  <a:pt x="9894875" y="2397643"/>
                  <a:pt x="9886448" y="2394355"/>
                  <a:pt x="9894973" y="2394843"/>
                </a:cubicBezTo>
                <a:cubicBezTo>
                  <a:pt x="9894875" y="2397643"/>
                  <a:pt x="9894875" y="2397643"/>
                  <a:pt x="9894777" y="2400445"/>
                </a:cubicBezTo>
                <a:cubicBezTo>
                  <a:pt x="9911827" y="2401419"/>
                  <a:pt x="9903399" y="2398131"/>
                  <a:pt x="9911925" y="2398618"/>
                </a:cubicBezTo>
                <a:cubicBezTo>
                  <a:pt x="9911827" y="2401419"/>
                  <a:pt x="9911827" y="2401419"/>
                  <a:pt x="9920352" y="2401908"/>
                </a:cubicBezTo>
                <a:cubicBezTo>
                  <a:pt x="9903204" y="2403733"/>
                  <a:pt x="9911533" y="2409822"/>
                  <a:pt x="9911339" y="2415425"/>
                </a:cubicBezTo>
                <a:cubicBezTo>
                  <a:pt x="9911339" y="2415425"/>
                  <a:pt x="9919863" y="2415912"/>
                  <a:pt x="9928289" y="2419200"/>
                </a:cubicBezTo>
                <a:cubicBezTo>
                  <a:pt x="9928289" y="2419200"/>
                  <a:pt x="9928485" y="2413599"/>
                  <a:pt x="9936911" y="2416888"/>
                </a:cubicBezTo>
                <a:cubicBezTo>
                  <a:pt x="9936911" y="2416888"/>
                  <a:pt x="9945437" y="2417375"/>
                  <a:pt x="9945339" y="2420176"/>
                </a:cubicBezTo>
                <a:cubicBezTo>
                  <a:pt x="9936813" y="2419687"/>
                  <a:pt x="9919667" y="2421514"/>
                  <a:pt x="9919570" y="2424315"/>
                </a:cubicBezTo>
                <a:cubicBezTo>
                  <a:pt x="9928095" y="2424803"/>
                  <a:pt x="9927801" y="2433206"/>
                  <a:pt x="9936229" y="2436494"/>
                </a:cubicBezTo>
                <a:cubicBezTo>
                  <a:pt x="9936131" y="2439296"/>
                  <a:pt x="9936131" y="2439296"/>
                  <a:pt x="9936131" y="2439296"/>
                </a:cubicBezTo>
                <a:cubicBezTo>
                  <a:pt x="9935837" y="2447699"/>
                  <a:pt x="9952691" y="2454276"/>
                  <a:pt x="9952399" y="2462679"/>
                </a:cubicBezTo>
                <a:cubicBezTo>
                  <a:pt x="9943873" y="2462192"/>
                  <a:pt x="9943873" y="2462192"/>
                  <a:pt x="9943873" y="2462192"/>
                </a:cubicBezTo>
                <a:cubicBezTo>
                  <a:pt x="9943775" y="2464993"/>
                  <a:pt x="9943775" y="2464993"/>
                  <a:pt x="9943775" y="2464993"/>
                </a:cubicBezTo>
                <a:cubicBezTo>
                  <a:pt x="9943775" y="2464993"/>
                  <a:pt x="9952300" y="2465481"/>
                  <a:pt x="9952300" y="2465481"/>
                </a:cubicBezTo>
                <a:cubicBezTo>
                  <a:pt x="9969444" y="2463654"/>
                  <a:pt x="9977970" y="2464141"/>
                  <a:pt x="9978263" y="2455738"/>
                </a:cubicBezTo>
                <a:cubicBezTo>
                  <a:pt x="9986689" y="2459027"/>
                  <a:pt x="9986689" y="2459027"/>
                  <a:pt x="9986787" y="2456226"/>
                </a:cubicBezTo>
                <a:cubicBezTo>
                  <a:pt x="9995311" y="2456713"/>
                  <a:pt x="9986886" y="2453425"/>
                  <a:pt x="9995508" y="2451112"/>
                </a:cubicBezTo>
                <a:cubicBezTo>
                  <a:pt x="9978458" y="2450136"/>
                  <a:pt x="9987373" y="2439420"/>
                  <a:pt x="9970324" y="2438444"/>
                </a:cubicBezTo>
                <a:cubicBezTo>
                  <a:pt x="9970227" y="2441246"/>
                  <a:pt x="9978556" y="2447335"/>
                  <a:pt x="9970031" y="2446848"/>
                </a:cubicBezTo>
                <a:cubicBezTo>
                  <a:pt x="9961507" y="2446360"/>
                  <a:pt x="9961605" y="2443559"/>
                  <a:pt x="9961702" y="2440759"/>
                </a:cubicBezTo>
                <a:cubicBezTo>
                  <a:pt x="9953082" y="2443072"/>
                  <a:pt x="9953180" y="2440270"/>
                  <a:pt x="9944753" y="2436982"/>
                </a:cubicBezTo>
                <a:cubicBezTo>
                  <a:pt x="9944753" y="2436982"/>
                  <a:pt x="9944851" y="2434181"/>
                  <a:pt x="9944851" y="2434181"/>
                </a:cubicBezTo>
                <a:cubicBezTo>
                  <a:pt x="9953375" y="2434669"/>
                  <a:pt x="9953375" y="2434669"/>
                  <a:pt x="9953375" y="2434669"/>
                </a:cubicBezTo>
                <a:cubicBezTo>
                  <a:pt x="9953375" y="2434669"/>
                  <a:pt x="9953473" y="2431868"/>
                  <a:pt x="9953473" y="2431868"/>
                </a:cubicBezTo>
                <a:cubicBezTo>
                  <a:pt x="9953473" y="2431868"/>
                  <a:pt x="9944947" y="2431380"/>
                  <a:pt x="9944947" y="2431380"/>
                </a:cubicBezTo>
                <a:cubicBezTo>
                  <a:pt x="9953570" y="2429067"/>
                  <a:pt x="9953766" y="2423465"/>
                  <a:pt x="9953766" y="2423465"/>
                </a:cubicBezTo>
                <a:cubicBezTo>
                  <a:pt x="9953766" y="2423465"/>
                  <a:pt x="9953766" y="2423465"/>
                  <a:pt x="9962288" y="2423952"/>
                </a:cubicBezTo>
                <a:cubicBezTo>
                  <a:pt x="9971008" y="2418837"/>
                  <a:pt x="9954156" y="2412260"/>
                  <a:pt x="9954352" y="2406658"/>
                </a:cubicBezTo>
                <a:cubicBezTo>
                  <a:pt x="9954547" y="2401056"/>
                  <a:pt x="9963167" y="2398742"/>
                  <a:pt x="9954645" y="2398255"/>
                </a:cubicBezTo>
                <a:cubicBezTo>
                  <a:pt x="9954645" y="2398255"/>
                  <a:pt x="9954743" y="2395455"/>
                  <a:pt x="9954743" y="2395455"/>
                </a:cubicBezTo>
                <a:cubicBezTo>
                  <a:pt x="9959003" y="2395698"/>
                  <a:pt x="9961110" y="2396520"/>
                  <a:pt x="9962164" y="2396930"/>
                </a:cubicBezTo>
                <a:cubicBezTo>
                  <a:pt x="9963216" y="2397342"/>
                  <a:pt x="9963216" y="2397342"/>
                  <a:pt x="9963265" y="2395942"/>
                </a:cubicBezTo>
                <a:cubicBezTo>
                  <a:pt x="9963363" y="2393140"/>
                  <a:pt x="9971985" y="2390826"/>
                  <a:pt x="9971985" y="2390826"/>
                </a:cubicBezTo>
                <a:cubicBezTo>
                  <a:pt x="9972083" y="2388026"/>
                  <a:pt x="9963461" y="2390339"/>
                  <a:pt x="9955035" y="2387050"/>
                </a:cubicBezTo>
                <a:cubicBezTo>
                  <a:pt x="9955133" y="2384250"/>
                  <a:pt x="9955133" y="2384250"/>
                  <a:pt x="9955231" y="2381449"/>
                </a:cubicBezTo>
                <a:cubicBezTo>
                  <a:pt x="9955231" y="2381449"/>
                  <a:pt x="9955329" y="2378648"/>
                  <a:pt x="9955329" y="2378648"/>
                </a:cubicBezTo>
                <a:cubicBezTo>
                  <a:pt x="9955329" y="2378648"/>
                  <a:pt x="9946901" y="2375359"/>
                  <a:pt x="9946901" y="2375359"/>
                </a:cubicBezTo>
                <a:cubicBezTo>
                  <a:pt x="9946901" y="2375359"/>
                  <a:pt x="9946901" y="2375359"/>
                  <a:pt x="9938378" y="2374872"/>
                </a:cubicBezTo>
                <a:cubicBezTo>
                  <a:pt x="9946805" y="2378160"/>
                  <a:pt x="9946805" y="2378160"/>
                  <a:pt x="9946805" y="2378160"/>
                </a:cubicBezTo>
                <a:cubicBezTo>
                  <a:pt x="9946805" y="2378160"/>
                  <a:pt x="9946707" y="2380962"/>
                  <a:pt x="9946707" y="2380962"/>
                </a:cubicBezTo>
                <a:cubicBezTo>
                  <a:pt x="9946609" y="2383762"/>
                  <a:pt x="9938085" y="2383275"/>
                  <a:pt x="9937889" y="2388876"/>
                </a:cubicBezTo>
                <a:cubicBezTo>
                  <a:pt x="9937791" y="2391678"/>
                  <a:pt x="9946316" y="2392165"/>
                  <a:pt x="9954743" y="2395455"/>
                </a:cubicBezTo>
                <a:cubicBezTo>
                  <a:pt x="9946218" y="2394967"/>
                  <a:pt x="9946218" y="2394967"/>
                  <a:pt x="9946218" y="2394967"/>
                </a:cubicBezTo>
                <a:cubicBezTo>
                  <a:pt x="9937596" y="2397279"/>
                  <a:pt x="9937498" y="2400081"/>
                  <a:pt x="9937498" y="2400081"/>
                </a:cubicBezTo>
                <a:cubicBezTo>
                  <a:pt x="9920547" y="2396305"/>
                  <a:pt x="9929462" y="2385588"/>
                  <a:pt x="9912413" y="2384613"/>
                </a:cubicBezTo>
                <a:cubicBezTo>
                  <a:pt x="9912608" y="2379011"/>
                  <a:pt x="9895560" y="2378036"/>
                  <a:pt x="9895754" y="2372434"/>
                </a:cubicBezTo>
                <a:cubicBezTo>
                  <a:pt x="9895754" y="2372434"/>
                  <a:pt x="9887229" y="2371946"/>
                  <a:pt x="9887327" y="2369145"/>
                </a:cubicBezTo>
                <a:cubicBezTo>
                  <a:pt x="9887327" y="2369145"/>
                  <a:pt x="9895950" y="2366831"/>
                  <a:pt x="9896048" y="2364031"/>
                </a:cubicBezTo>
                <a:cubicBezTo>
                  <a:pt x="9870474" y="2362568"/>
                  <a:pt x="9879292" y="2354652"/>
                  <a:pt x="9862242" y="2353678"/>
                </a:cubicBezTo>
                <a:close/>
                <a:moveTo>
                  <a:pt x="5152019" y="2353678"/>
                </a:moveTo>
                <a:cubicBezTo>
                  <a:pt x="5134872" y="2355503"/>
                  <a:pt x="5143201" y="2361593"/>
                  <a:pt x="5151628" y="2364881"/>
                </a:cubicBezTo>
                <a:cubicBezTo>
                  <a:pt x="5143006" y="2367195"/>
                  <a:pt x="5138597" y="2371154"/>
                  <a:pt x="5139542" y="2374715"/>
                </a:cubicBezTo>
                <a:cubicBezTo>
                  <a:pt x="5140486" y="2378277"/>
                  <a:pt x="5146780" y="2381444"/>
                  <a:pt x="5159567" y="2382176"/>
                </a:cubicBezTo>
                <a:cubicBezTo>
                  <a:pt x="5159469" y="2384976"/>
                  <a:pt x="5159469" y="2384976"/>
                  <a:pt x="5159469" y="2384976"/>
                </a:cubicBezTo>
                <a:cubicBezTo>
                  <a:pt x="5150944" y="2384489"/>
                  <a:pt x="5150847" y="2387289"/>
                  <a:pt x="5150847" y="2387289"/>
                </a:cubicBezTo>
                <a:cubicBezTo>
                  <a:pt x="5159273" y="2390579"/>
                  <a:pt x="5167798" y="2391066"/>
                  <a:pt x="5167603" y="2396668"/>
                </a:cubicBezTo>
                <a:cubicBezTo>
                  <a:pt x="5176127" y="2397156"/>
                  <a:pt x="5167505" y="2399469"/>
                  <a:pt x="5176029" y="2399957"/>
                </a:cubicBezTo>
                <a:cubicBezTo>
                  <a:pt x="5184651" y="2397643"/>
                  <a:pt x="5176225" y="2394355"/>
                  <a:pt x="5184749" y="2394843"/>
                </a:cubicBezTo>
                <a:cubicBezTo>
                  <a:pt x="5184651" y="2397643"/>
                  <a:pt x="5184651" y="2397643"/>
                  <a:pt x="5184554" y="2400445"/>
                </a:cubicBezTo>
                <a:cubicBezTo>
                  <a:pt x="5201604" y="2401419"/>
                  <a:pt x="5193176" y="2398131"/>
                  <a:pt x="5201701" y="2398618"/>
                </a:cubicBezTo>
                <a:cubicBezTo>
                  <a:pt x="5201604" y="2401419"/>
                  <a:pt x="5201604" y="2401419"/>
                  <a:pt x="5210128" y="2401908"/>
                </a:cubicBezTo>
                <a:cubicBezTo>
                  <a:pt x="5192981" y="2403733"/>
                  <a:pt x="5201310" y="2409822"/>
                  <a:pt x="5201115" y="2415425"/>
                </a:cubicBezTo>
                <a:cubicBezTo>
                  <a:pt x="5201115" y="2415425"/>
                  <a:pt x="5209640" y="2415912"/>
                  <a:pt x="5218066" y="2419200"/>
                </a:cubicBezTo>
                <a:cubicBezTo>
                  <a:pt x="5218066" y="2419200"/>
                  <a:pt x="5218262" y="2413599"/>
                  <a:pt x="5226688" y="2416888"/>
                </a:cubicBezTo>
                <a:cubicBezTo>
                  <a:pt x="5226688" y="2416888"/>
                  <a:pt x="5235213" y="2417375"/>
                  <a:pt x="5235115" y="2420176"/>
                </a:cubicBezTo>
                <a:cubicBezTo>
                  <a:pt x="5226590" y="2419687"/>
                  <a:pt x="5209443" y="2421514"/>
                  <a:pt x="5209347" y="2424315"/>
                </a:cubicBezTo>
                <a:cubicBezTo>
                  <a:pt x="5217871" y="2424803"/>
                  <a:pt x="5217577" y="2433206"/>
                  <a:pt x="5226005" y="2436494"/>
                </a:cubicBezTo>
                <a:cubicBezTo>
                  <a:pt x="5225907" y="2439296"/>
                  <a:pt x="5225907" y="2439296"/>
                  <a:pt x="5225907" y="2439296"/>
                </a:cubicBezTo>
                <a:cubicBezTo>
                  <a:pt x="5225613" y="2447699"/>
                  <a:pt x="5242468" y="2454276"/>
                  <a:pt x="5242175" y="2462679"/>
                </a:cubicBezTo>
                <a:cubicBezTo>
                  <a:pt x="5233650" y="2462192"/>
                  <a:pt x="5233650" y="2462192"/>
                  <a:pt x="5233650" y="2462192"/>
                </a:cubicBezTo>
                <a:cubicBezTo>
                  <a:pt x="5233552" y="2464993"/>
                  <a:pt x="5233552" y="2464993"/>
                  <a:pt x="5233552" y="2464993"/>
                </a:cubicBezTo>
                <a:cubicBezTo>
                  <a:pt x="5233552" y="2464993"/>
                  <a:pt x="5242076" y="2465481"/>
                  <a:pt x="5242076" y="2465481"/>
                </a:cubicBezTo>
                <a:cubicBezTo>
                  <a:pt x="5259221" y="2463654"/>
                  <a:pt x="5267746" y="2464141"/>
                  <a:pt x="5268040" y="2455738"/>
                </a:cubicBezTo>
                <a:cubicBezTo>
                  <a:pt x="5276466" y="2459027"/>
                  <a:pt x="5276466" y="2459027"/>
                  <a:pt x="5276564" y="2456226"/>
                </a:cubicBezTo>
                <a:cubicBezTo>
                  <a:pt x="5285088" y="2456713"/>
                  <a:pt x="5276662" y="2453425"/>
                  <a:pt x="5285284" y="2451112"/>
                </a:cubicBezTo>
                <a:cubicBezTo>
                  <a:pt x="5268234" y="2450136"/>
                  <a:pt x="5277149" y="2439420"/>
                  <a:pt x="5260101" y="2438444"/>
                </a:cubicBezTo>
                <a:cubicBezTo>
                  <a:pt x="5260003" y="2441246"/>
                  <a:pt x="5268332" y="2447335"/>
                  <a:pt x="5259808" y="2446848"/>
                </a:cubicBezTo>
                <a:cubicBezTo>
                  <a:pt x="5251283" y="2446360"/>
                  <a:pt x="5251381" y="2443559"/>
                  <a:pt x="5251479" y="2440759"/>
                </a:cubicBezTo>
                <a:cubicBezTo>
                  <a:pt x="5242859" y="2443072"/>
                  <a:pt x="5242956" y="2440270"/>
                  <a:pt x="5234529" y="2436982"/>
                </a:cubicBezTo>
                <a:cubicBezTo>
                  <a:pt x="5234529" y="2436982"/>
                  <a:pt x="5234627" y="2434181"/>
                  <a:pt x="5234627" y="2434181"/>
                </a:cubicBezTo>
                <a:cubicBezTo>
                  <a:pt x="5243151" y="2434669"/>
                  <a:pt x="5243151" y="2434669"/>
                  <a:pt x="5243151" y="2434669"/>
                </a:cubicBezTo>
                <a:cubicBezTo>
                  <a:pt x="5243151" y="2434669"/>
                  <a:pt x="5243249" y="2431868"/>
                  <a:pt x="5243249" y="2431868"/>
                </a:cubicBezTo>
                <a:cubicBezTo>
                  <a:pt x="5243249" y="2431868"/>
                  <a:pt x="5234724" y="2431380"/>
                  <a:pt x="5234724" y="2431380"/>
                </a:cubicBezTo>
                <a:cubicBezTo>
                  <a:pt x="5243347" y="2429067"/>
                  <a:pt x="5243542" y="2423465"/>
                  <a:pt x="5243542" y="2423465"/>
                </a:cubicBezTo>
                <a:cubicBezTo>
                  <a:pt x="5243542" y="2423465"/>
                  <a:pt x="5243542" y="2423465"/>
                  <a:pt x="5252065" y="2423952"/>
                </a:cubicBezTo>
                <a:cubicBezTo>
                  <a:pt x="5260784" y="2418837"/>
                  <a:pt x="5243933" y="2412260"/>
                  <a:pt x="5244129" y="2406658"/>
                </a:cubicBezTo>
                <a:cubicBezTo>
                  <a:pt x="5244323" y="2401056"/>
                  <a:pt x="5252943" y="2398742"/>
                  <a:pt x="5244421" y="2398255"/>
                </a:cubicBezTo>
                <a:cubicBezTo>
                  <a:pt x="5244421" y="2398255"/>
                  <a:pt x="5244520" y="2395455"/>
                  <a:pt x="5244520" y="2395455"/>
                </a:cubicBezTo>
                <a:cubicBezTo>
                  <a:pt x="5248780" y="2395698"/>
                  <a:pt x="5250887" y="2396520"/>
                  <a:pt x="5251940" y="2396930"/>
                </a:cubicBezTo>
                <a:cubicBezTo>
                  <a:pt x="5252993" y="2397342"/>
                  <a:pt x="5252993" y="2397342"/>
                  <a:pt x="5253041" y="2395942"/>
                </a:cubicBezTo>
                <a:cubicBezTo>
                  <a:pt x="5253140" y="2393140"/>
                  <a:pt x="5261762" y="2390826"/>
                  <a:pt x="5261762" y="2390826"/>
                </a:cubicBezTo>
                <a:cubicBezTo>
                  <a:pt x="5261859" y="2388026"/>
                  <a:pt x="5253237" y="2390339"/>
                  <a:pt x="5244812" y="2387050"/>
                </a:cubicBezTo>
                <a:cubicBezTo>
                  <a:pt x="5244909" y="2384250"/>
                  <a:pt x="5244909" y="2384250"/>
                  <a:pt x="5245008" y="2381449"/>
                </a:cubicBezTo>
                <a:cubicBezTo>
                  <a:pt x="5245008" y="2381449"/>
                  <a:pt x="5245106" y="2378648"/>
                  <a:pt x="5245106" y="2378648"/>
                </a:cubicBezTo>
                <a:cubicBezTo>
                  <a:pt x="5245106" y="2378648"/>
                  <a:pt x="5236678" y="2375359"/>
                  <a:pt x="5236678" y="2375359"/>
                </a:cubicBezTo>
                <a:cubicBezTo>
                  <a:pt x="5236678" y="2375359"/>
                  <a:pt x="5236678" y="2375359"/>
                  <a:pt x="5228154" y="2374872"/>
                </a:cubicBezTo>
                <a:cubicBezTo>
                  <a:pt x="5236582" y="2378160"/>
                  <a:pt x="5236582" y="2378160"/>
                  <a:pt x="5236582" y="2378160"/>
                </a:cubicBezTo>
                <a:cubicBezTo>
                  <a:pt x="5236582" y="2378160"/>
                  <a:pt x="5236483" y="2380962"/>
                  <a:pt x="5236483" y="2380962"/>
                </a:cubicBezTo>
                <a:cubicBezTo>
                  <a:pt x="5236386" y="2383762"/>
                  <a:pt x="5227861" y="2383275"/>
                  <a:pt x="5227666" y="2388876"/>
                </a:cubicBezTo>
                <a:cubicBezTo>
                  <a:pt x="5227567" y="2391678"/>
                  <a:pt x="5236093" y="2392165"/>
                  <a:pt x="5244520" y="2395455"/>
                </a:cubicBezTo>
                <a:cubicBezTo>
                  <a:pt x="5235994" y="2394967"/>
                  <a:pt x="5235994" y="2394967"/>
                  <a:pt x="5235994" y="2394967"/>
                </a:cubicBezTo>
                <a:cubicBezTo>
                  <a:pt x="5227372" y="2397279"/>
                  <a:pt x="5227275" y="2400081"/>
                  <a:pt x="5227275" y="2400081"/>
                </a:cubicBezTo>
                <a:cubicBezTo>
                  <a:pt x="5210323" y="2396305"/>
                  <a:pt x="5219238" y="2385588"/>
                  <a:pt x="5202190" y="2384613"/>
                </a:cubicBezTo>
                <a:cubicBezTo>
                  <a:pt x="5202385" y="2379011"/>
                  <a:pt x="5185336" y="2378036"/>
                  <a:pt x="5185531" y="2372434"/>
                </a:cubicBezTo>
                <a:cubicBezTo>
                  <a:pt x="5185531" y="2372434"/>
                  <a:pt x="5177006" y="2371946"/>
                  <a:pt x="5177104" y="2369145"/>
                </a:cubicBezTo>
                <a:cubicBezTo>
                  <a:pt x="5177104" y="2369145"/>
                  <a:pt x="5185727" y="2366831"/>
                  <a:pt x="5185824" y="2364031"/>
                </a:cubicBezTo>
                <a:cubicBezTo>
                  <a:pt x="5160250" y="2362568"/>
                  <a:pt x="5169068" y="2354652"/>
                  <a:pt x="5152019" y="2353678"/>
                </a:cubicBezTo>
                <a:close/>
                <a:moveTo>
                  <a:pt x="11015953" y="2352908"/>
                </a:moveTo>
                <a:cubicBezTo>
                  <a:pt x="11016436" y="2353107"/>
                  <a:pt x="11016798" y="2353792"/>
                  <a:pt x="11017221" y="2354233"/>
                </a:cubicBezTo>
                <a:lnTo>
                  <a:pt x="11018827" y="2354100"/>
                </a:lnTo>
                <a:lnTo>
                  <a:pt x="11016854" y="2356768"/>
                </a:lnTo>
                <a:cubicBezTo>
                  <a:pt x="11015339" y="2358563"/>
                  <a:pt x="11013764" y="2359529"/>
                  <a:pt x="11013044" y="2356012"/>
                </a:cubicBezTo>
                <a:cubicBezTo>
                  <a:pt x="11014498" y="2354460"/>
                  <a:pt x="11014985" y="2352512"/>
                  <a:pt x="11015953" y="2352908"/>
                </a:cubicBezTo>
                <a:close/>
                <a:moveTo>
                  <a:pt x="6305730" y="2352908"/>
                </a:moveTo>
                <a:cubicBezTo>
                  <a:pt x="6306213" y="2353107"/>
                  <a:pt x="6306575" y="2353792"/>
                  <a:pt x="6306997" y="2354233"/>
                </a:cubicBezTo>
                <a:lnTo>
                  <a:pt x="6308604" y="2354100"/>
                </a:lnTo>
                <a:lnTo>
                  <a:pt x="6306630" y="2356768"/>
                </a:lnTo>
                <a:cubicBezTo>
                  <a:pt x="6305115" y="2358563"/>
                  <a:pt x="6303540" y="2359529"/>
                  <a:pt x="6302821" y="2356012"/>
                </a:cubicBezTo>
                <a:cubicBezTo>
                  <a:pt x="6304274" y="2354460"/>
                  <a:pt x="6304761" y="2352512"/>
                  <a:pt x="6305730" y="2352908"/>
                </a:cubicBezTo>
                <a:close/>
                <a:moveTo>
                  <a:pt x="1700721" y="2343203"/>
                </a:moveTo>
                <a:cubicBezTo>
                  <a:pt x="1700721" y="2343203"/>
                  <a:pt x="1695170" y="2346243"/>
                  <a:pt x="1695170" y="2346243"/>
                </a:cubicBezTo>
                <a:cubicBezTo>
                  <a:pt x="1702576" y="2359427"/>
                  <a:pt x="1704228" y="2373848"/>
                  <a:pt x="1705877" y="2388268"/>
                </a:cubicBezTo>
                <a:cubicBezTo>
                  <a:pt x="1701357" y="2400320"/>
                  <a:pt x="1702388" y="2409334"/>
                  <a:pt x="1703626" y="2420149"/>
                </a:cubicBezTo>
                <a:cubicBezTo>
                  <a:pt x="1703729" y="2421050"/>
                  <a:pt x="1705221" y="2421191"/>
                  <a:pt x="1706685" y="2421108"/>
                </a:cubicBezTo>
                <a:cubicBezTo>
                  <a:pt x="1708150" y="2421024"/>
                  <a:pt x="1709591" y="2420714"/>
                  <a:pt x="1709591" y="2420714"/>
                </a:cubicBezTo>
                <a:cubicBezTo>
                  <a:pt x="1715344" y="2419476"/>
                  <a:pt x="1715139" y="2417675"/>
                  <a:pt x="1715139" y="2417675"/>
                </a:cubicBezTo>
                <a:cubicBezTo>
                  <a:pt x="1713901" y="2406859"/>
                  <a:pt x="1712870" y="2397847"/>
                  <a:pt x="1717388" y="2385794"/>
                </a:cubicBezTo>
                <a:cubicBezTo>
                  <a:pt x="1716563" y="2378584"/>
                  <a:pt x="1715738" y="2371374"/>
                  <a:pt x="1714913" y="2364163"/>
                </a:cubicBezTo>
                <a:cubicBezTo>
                  <a:pt x="1714088" y="2356953"/>
                  <a:pt x="1713263" y="2349743"/>
                  <a:pt x="1706682" y="2343769"/>
                </a:cubicBezTo>
                <a:cubicBezTo>
                  <a:pt x="1706477" y="2341967"/>
                  <a:pt x="1706477" y="2341967"/>
                  <a:pt x="1700721" y="2343203"/>
                </a:cubicBezTo>
                <a:close/>
                <a:moveTo>
                  <a:pt x="9711787" y="2340041"/>
                </a:moveTo>
                <a:cubicBezTo>
                  <a:pt x="9703363" y="2339560"/>
                  <a:pt x="9694742" y="2344701"/>
                  <a:pt x="9694644" y="2347513"/>
                </a:cubicBezTo>
                <a:cubicBezTo>
                  <a:pt x="9694644" y="2347513"/>
                  <a:pt x="9694545" y="2350324"/>
                  <a:pt x="9694545" y="2350324"/>
                </a:cubicBezTo>
                <a:cubicBezTo>
                  <a:pt x="9703068" y="2347994"/>
                  <a:pt x="9703068" y="2347994"/>
                  <a:pt x="9703068" y="2347994"/>
                </a:cubicBezTo>
                <a:cubicBezTo>
                  <a:pt x="9711492" y="2348476"/>
                  <a:pt x="9711394" y="2351288"/>
                  <a:pt x="9711394" y="2351288"/>
                </a:cubicBezTo>
                <a:cubicBezTo>
                  <a:pt x="9711394" y="2351288"/>
                  <a:pt x="9711295" y="2354099"/>
                  <a:pt x="9711295" y="2354099"/>
                </a:cubicBezTo>
                <a:cubicBezTo>
                  <a:pt x="9711295" y="2354099"/>
                  <a:pt x="9719719" y="2354581"/>
                  <a:pt x="9719719" y="2354581"/>
                </a:cubicBezTo>
                <a:cubicBezTo>
                  <a:pt x="9736667" y="2352733"/>
                  <a:pt x="9728537" y="2343816"/>
                  <a:pt x="9711590" y="2345664"/>
                </a:cubicBezTo>
                <a:cubicBezTo>
                  <a:pt x="9711688" y="2342853"/>
                  <a:pt x="9711688" y="2342853"/>
                  <a:pt x="9711787" y="2340041"/>
                </a:cubicBezTo>
                <a:close/>
                <a:moveTo>
                  <a:pt x="5001564" y="2340041"/>
                </a:moveTo>
                <a:cubicBezTo>
                  <a:pt x="4993139" y="2339560"/>
                  <a:pt x="4984518" y="2344701"/>
                  <a:pt x="4984421" y="2347513"/>
                </a:cubicBezTo>
                <a:cubicBezTo>
                  <a:pt x="4984421" y="2347513"/>
                  <a:pt x="4984322" y="2350324"/>
                  <a:pt x="4984322" y="2350324"/>
                </a:cubicBezTo>
                <a:cubicBezTo>
                  <a:pt x="4992844" y="2347994"/>
                  <a:pt x="4992844" y="2347994"/>
                  <a:pt x="4992844" y="2347994"/>
                </a:cubicBezTo>
                <a:cubicBezTo>
                  <a:pt x="5001268" y="2348476"/>
                  <a:pt x="5001171" y="2351288"/>
                  <a:pt x="5001171" y="2351288"/>
                </a:cubicBezTo>
                <a:cubicBezTo>
                  <a:pt x="5001171" y="2351288"/>
                  <a:pt x="5001072" y="2354099"/>
                  <a:pt x="5001072" y="2354099"/>
                </a:cubicBezTo>
                <a:cubicBezTo>
                  <a:pt x="5001072" y="2354099"/>
                  <a:pt x="5009496" y="2354581"/>
                  <a:pt x="5009496" y="2354581"/>
                </a:cubicBezTo>
                <a:cubicBezTo>
                  <a:pt x="5026443" y="2352733"/>
                  <a:pt x="5018313" y="2343816"/>
                  <a:pt x="5001367" y="2345664"/>
                </a:cubicBezTo>
                <a:cubicBezTo>
                  <a:pt x="5001465" y="2342853"/>
                  <a:pt x="5001465" y="2342853"/>
                  <a:pt x="5001564" y="2340041"/>
                </a:cubicBezTo>
                <a:close/>
                <a:moveTo>
                  <a:pt x="9633470" y="2338197"/>
                </a:moveTo>
                <a:cubicBezTo>
                  <a:pt x="9633374" y="2340971"/>
                  <a:pt x="9633277" y="2343744"/>
                  <a:pt x="9633277" y="2343744"/>
                </a:cubicBezTo>
                <a:cubicBezTo>
                  <a:pt x="9641605" y="2346999"/>
                  <a:pt x="9641605" y="2346999"/>
                  <a:pt x="9641605" y="2346999"/>
                </a:cubicBezTo>
                <a:cubicBezTo>
                  <a:pt x="9641605" y="2346999"/>
                  <a:pt x="9633181" y="2346518"/>
                  <a:pt x="9633181" y="2346518"/>
                </a:cubicBezTo>
                <a:cubicBezTo>
                  <a:pt x="9633181" y="2346518"/>
                  <a:pt x="9633181" y="2346518"/>
                  <a:pt x="9624659" y="2348809"/>
                </a:cubicBezTo>
                <a:cubicBezTo>
                  <a:pt x="9624659" y="2348809"/>
                  <a:pt x="9624563" y="2351583"/>
                  <a:pt x="9624563" y="2351583"/>
                </a:cubicBezTo>
                <a:cubicBezTo>
                  <a:pt x="9624563" y="2351583"/>
                  <a:pt x="9632987" y="2352065"/>
                  <a:pt x="9632987" y="2352065"/>
                </a:cubicBezTo>
                <a:cubicBezTo>
                  <a:pt x="9633084" y="2349291"/>
                  <a:pt x="9633084" y="2349291"/>
                  <a:pt x="9633084" y="2349291"/>
                </a:cubicBezTo>
                <a:cubicBezTo>
                  <a:pt x="9641411" y="2352545"/>
                  <a:pt x="9632793" y="2357612"/>
                  <a:pt x="9615945" y="2356647"/>
                </a:cubicBezTo>
                <a:cubicBezTo>
                  <a:pt x="9615753" y="2362194"/>
                  <a:pt x="9628291" y="2365690"/>
                  <a:pt x="9639874" y="2366353"/>
                </a:cubicBezTo>
                <a:cubicBezTo>
                  <a:pt x="9651458" y="2367015"/>
                  <a:pt x="9662084" y="2364844"/>
                  <a:pt x="9658066" y="2359057"/>
                </a:cubicBezTo>
                <a:cubicBezTo>
                  <a:pt x="9658066" y="2359057"/>
                  <a:pt x="9657969" y="2361829"/>
                  <a:pt x="9666489" y="2359538"/>
                </a:cubicBezTo>
                <a:cubicBezTo>
                  <a:pt x="9658162" y="2356283"/>
                  <a:pt x="9675204" y="2351700"/>
                  <a:pt x="9675301" y="2348926"/>
                </a:cubicBezTo>
                <a:cubicBezTo>
                  <a:pt x="9675398" y="2346153"/>
                  <a:pt x="9667071" y="2342899"/>
                  <a:pt x="9667167" y="2340124"/>
                </a:cubicBezTo>
                <a:cubicBezTo>
                  <a:pt x="9658647" y="2342416"/>
                  <a:pt x="9641894" y="2338679"/>
                  <a:pt x="9641798" y="2341452"/>
                </a:cubicBezTo>
                <a:cubicBezTo>
                  <a:pt x="9641798" y="2341452"/>
                  <a:pt x="9641798" y="2341452"/>
                  <a:pt x="9641894" y="2338679"/>
                </a:cubicBezTo>
                <a:cubicBezTo>
                  <a:pt x="9641894" y="2338679"/>
                  <a:pt x="9641894" y="2338679"/>
                  <a:pt x="9633470" y="2338197"/>
                </a:cubicBezTo>
                <a:close/>
                <a:moveTo>
                  <a:pt x="4923246" y="2338197"/>
                </a:moveTo>
                <a:cubicBezTo>
                  <a:pt x="4923151" y="2340971"/>
                  <a:pt x="4923053" y="2343744"/>
                  <a:pt x="4923053" y="2343744"/>
                </a:cubicBezTo>
                <a:cubicBezTo>
                  <a:pt x="4931381" y="2346999"/>
                  <a:pt x="4931381" y="2346999"/>
                  <a:pt x="4931381" y="2346999"/>
                </a:cubicBezTo>
                <a:cubicBezTo>
                  <a:pt x="4931381" y="2346999"/>
                  <a:pt x="4922957" y="2346518"/>
                  <a:pt x="4922957" y="2346518"/>
                </a:cubicBezTo>
                <a:cubicBezTo>
                  <a:pt x="4922957" y="2346518"/>
                  <a:pt x="4922957" y="2346518"/>
                  <a:pt x="4914436" y="2348809"/>
                </a:cubicBezTo>
                <a:cubicBezTo>
                  <a:pt x="4914436" y="2348809"/>
                  <a:pt x="4914339" y="2351583"/>
                  <a:pt x="4914339" y="2351583"/>
                </a:cubicBezTo>
                <a:cubicBezTo>
                  <a:pt x="4914339" y="2351583"/>
                  <a:pt x="4922763" y="2352065"/>
                  <a:pt x="4922763" y="2352065"/>
                </a:cubicBezTo>
                <a:cubicBezTo>
                  <a:pt x="4922861" y="2349291"/>
                  <a:pt x="4922861" y="2349291"/>
                  <a:pt x="4922861" y="2349291"/>
                </a:cubicBezTo>
                <a:cubicBezTo>
                  <a:pt x="4931188" y="2352545"/>
                  <a:pt x="4922570" y="2357612"/>
                  <a:pt x="4905722" y="2356647"/>
                </a:cubicBezTo>
                <a:cubicBezTo>
                  <a:pt x="4905529" y="2362194"/>
                  <a:pt x="4918068" y="2365690"/>
                  <a:pt x="4929650" y="2366353"/>
                </a:cubicBezTo>
                <a:cubicBezTo>
                  <a:pt x="4941234" y="2367015"/>
                  <a:pt x="4951861" y="2364844"/>
                  <a:pt x="4947843" y="2359057"/>
                </a:cubicBezTo>
                <a:cubicBezTo>
                  <a:pt x="4947843" y="2359057"/>
                  <a:pt x="4947746" y="2361829"/>
                  <a:pt x="4956266" y="2359538"/>
                </a:cubicBezTo>
                <a:cubicBezTo>
                  <a:pt x="4947939" y="2356283"/>
                  <a:pt x="4964981" y="2351700"/>
                  <a:pt x="4965077" y="2348926"/>
                </a:cubicBezTo>
                <a:cubicBezTo>
                  <a:pt x="4965174" y="2346153"/>
                  <a:pt x="4956847" y="2342899"/>
                  <a:pt x="4956944" y="2340124"/>
                </a:cubicBezTo>
                <a:cubicBezTo>
                  <a:pt x="4948423" y="2342416"/>
                  <a:pt x="4931670" y="2338679"/>
                  <a:pt x="4931575" y="2341452"/>
                </a:cubicBezTo>
                <a:cubicBezTo>
                  <a:pt x="4931575" y="2341452"/>
                  <a:pt x="4931575" y="2341452"/>
                  <a:pt x="4931670" y="2338679"/>
                </a:cubicBezTo>
                <a:cubicBezTo>
                  <a:pt x="4931670" y="2338679"/>
                  <a:pt x="4931670" y="2338679"/>
                  <a:pt x="4923246" y="2338197"/>
                </a:cubicBezTo>
                <a:close/>
                <a:moveTo>
                  <a:pt x="11373633" y="2337799"/>
                </a:moveTo>
                <a:cubicBezTo>
                  <a:pt x="11372661" y="2337400"/>
                  <a:pt x="11372175" y="2339343"/>
                  <a:pt x="11372175" y="2339343"/>
                </a:cubicBezTo>
                <a:cubicBezTo>
                  <a:pt x="11371690" y="2341285"/>
                  <a:pt x="11371690" y="2341285"/>
                  <a:pt x="11371690" y="2341285"/>
                </a:cubicBezTo>
                <a:cubicBezTo>
                  <a:pt x="11371205" y="2343228"/>
                  <a:pt x="11371205" y="2343228"/>
                  <a:pt x="11371691" y="2345569"/>
                </a:cubicBezTo>
                <a:cubicBezTo>
                  <a:pt x="11371691" y="2345569"/>
                  <a:pt x="11372661" y="2345966"/>
                  <a:pt x="11373633" y="2346365"/>
                </a:cubicBezTo>
                <a:cubicBezTo>
                  <a:pt x="11373633" y="2346365"/>
                  <a:pt x="11374605" y="2346762"/>
                  <a:pt x="11375090" y="2344820"/>
                </a:cubicBezTo>
                <a:cubicBezTo>
                  <a:pt x="11375090" y="2344820"/>
                  <a:pt x="11374118" y="2344422"/>
                  <a:pt x="11374118" y="2344422"/>
                </a:cubicBezTo>
                <a:cubicBezTo>
                  <a:pt x="11374118" y="2344422"/>
                  <a:pt x="11374605" y="2342479"/>
                  <a:pt x="11374605" y="2342479"/>
                </a:cubicBezTo>
                <a:cubicBezTo>
                  <a:pt x="11374605" y="2342479"/>
                  <a:pt x="11375090" y="2340537"/>
                  <a:pt x="11375090" y="2340537"/>
                </a:cubicBezTo>
                <a:cubicBezTo>
                  <a:pt x="11375090" y="2340537"/>
                  <a:pt x="11374604" y="2338197"/>
                  <a:pt x="11373633" y="2337799"/>
                </a:cubicBezTo>
                <a:close/>
                <a:moveTo>
                  <a:pt x="6663409" y="2337799"/>
                </a:moveTo>
                <a:cubicBezTo>
                  <a:pt x="6662438" y="2337400"/>
                  <a:pt x="6661951" y="2339343"/>
                  <a:pt x="6661951" y="2339343"/>
                </a:cubicBezTo>
                <a:cubicBezTo>
                  <a:pt x="6661466" y="2341285"/>
                  <a:pt x="6661466" y="2341285"/>
                  <a:pt x="6661466" y="2341285"/>
                </a:cubicBezTo>
                <a:cubicBezTo>
                  <a:pt x="6660981" y="2343228"/>
                  <a:pt x="6660981" y="2343228"/>
                  <a:pt x="6661467" y="2345569"/>
                </a:cubicBezTo>
                <a:cubicBezTo>
                  <a:pt x="6661467" y="2345569"/>
                  <a:pt x="6662438" y="2345966"/>
                  <a:pt x="6663409" y="2346365"/>
                </a:cubicBezTo>
                <a:cubicBezTo>
                  <a:pt x="6663409" y="2346365"/>
                  <a:pt x="6664381" y="2346762"/>
                  <a:pt x="6664866" y="2344820"/>
                </a:cubicBezTo>
                <a:cubicBezTo>
                  <a:pt x="6664866" y="2344820"/>
                  <a:pt x="6663895" y="2344422"/>
                  <a:pt x="6663895" y="2344422"/>
                </a:cubicBezTo>
                <a:cubicBezTo>
                  <a:pt x="6663895" y="2344422"/>
                  <a:pt x="6664381" y="2342479"/>
                  <a:pt x="6664381" y="2342479"/>
                </a:cubicBezTo>
                <a:cubicBezTo>
                  <a:pt x="6664381" y="2342479"/>
                  <a:pt x="6664866" y="2340537"/>
                  <a:pt x="6664866" y="2340537"/>
                </a:cubicBezTo>
                <a:cubicBezTo>
                  <a:pt x="6664866" y="2340537"/>
                  <a:pt x="6664379" y="2338197"/>
                  <a:pt x="6663409" y="2337799"/>
                </a:cubicBezTo>
                <a:close/>
                <a:moveTo>
                  <a:pt x="1212758" y="2337452"/>
                </a:moveTo>
                <a:cubicBezTo>
                  <a:pt x="1212758" y="2337452"/>
                  <a:pt x="1205448" y="2339649"/>
                  <a:pt x="1205448" y="2339649"/>
                </a:cubicBezTo>
                <a:cubicBezTo>
                  <a:pt x="1205448" y="2339649"/>
                  <a:pt x="1214152" y="2341600"/>
                  <a:pt x="1214152" y="2341600"/>
                </a:cubicBezTo>
                <a:cubicBezTo>
                  <a:pt x="1212758" y="2337452"/>
                  <a:pt x="1212758" y="2337452"/>
                  <a:pt x="1212758" y="2337452"/>
                </a:cubicBezTo>
                <a:close/>
                <a:moveTo>
                  <a:pt x="6205079" y="2334329"/>
                </a:moveTo>
                <a:lnTo>
                  <a:pt x="6207374" y="2341122"/>
                </a:lnTo>
                <a:lnTo>
                  <a:pt x="6202991" y="2339544"/>
                </a:lnTo>
                <a:close/>
                <a:moveTo>
                  <a:pt x="11362996" y="2333438"/>
                </a:moveTo>
                <a:cubicBezTo>
                  <a:pt x="11361068" y="2332649"/>
                  <a:pt x="11358653" y="2333817"/>
                  <a:pt x="11356237" y="2334986"/>
                </a:cubicBezTo>
                <a:cubicBezTo>
                  <a:pt x="11353820" y="2336155"/>
                  <a:pt x="11352367" y="2337719"/>
                  <a:pt x="11350930" y="2334970"/>
                </a:cubicBezTo>
                <a:cubicBezTo>
                  <a:pt x="11349003" y="2334181"/>
                  <a:pt x="11349003" y="2334181"/>
                  <a:pt x="11349003" y="2334181"/>
                </a:cubicBezTo>
                <a:cubicBezTo>
                  <a:pt x="11348515" y="2336139"/>
                  <a:pt x="11348515" y="2336139"/>
                  <a:pt x="11348515" y="2336139"/>
                </a:cubicBezTo>
                <a:cubicBezTo>
                  <a:pt x="11347062" y="2337702"/>
                  <a:pt x="11345609" y="2339266"/>
                  <a:pt x="11345118" y="2341224"/>
                </a:cubicBezTo>
                <a:cubicBezTo>
                  <a:pt x="11344629" y="2343183"/>
                  <a:pt x="11343177" y="2344746"/>
                  <a:pt x="11343177" y="2344746"/>
                </a:cubicBezTo>
                <a:cubicBezTo>
                  <a:pt x="11342688" y="2346704"/>
                  <a:pt x="11342688" y="2346704"/>
                  <a:pt x="11342688" y="2346704"/>
                </a:cubicBezTo>
                <a:cubicBezTo>
                  <a:pt x="11342198" y="2348664"/>
                  <a:pt x="11344598" y="2351807"/>
                  <a:pt x="11346035" y="2354555"/>
                </a:cubicBezTo>
                <a:cubicBezTo>
                  <a:pt x="11346998" y="2354949"/>
                  <a:pt x="11346998" y="2354949"/>
                  <a:pt x="11346998" y="2354949"/>
                </a:cubicBezTo>
                <a:cubicBezTo>
                  <a:pt x="11347962" y="2355344"/>
                  <a:pt x="11347962" y="2355344"/>
                  <a:pt x="11347962" y="2355344"/>
                </a:cubicBezTo>
                <a:cubicBezTo>
                  <a:pt x="11348451" y="2353386"/>
                  <a:pt x="11348451" y="2353386"/>
                  <a:pt x="11349415" y="2353781"/>
                </a:cubicBezTo>
                <a:cubicBezTo>
                  <a:pt x="11350378" y="2354176"/>
                  <a:pt x="11350868" y="2352217"/>
                  <a:pt x="11350868" y="2352217"/>
                </a:cubicBezTo>
                <a:cubicBezTo>
                  <a:pt x="11350395" y="2349863"/>
                  <a:pt x="11350395" y="2349863"/>
                  <a:pt x="11349430" y="2349469"/>
                </a:cubicBezTo>
                <a:cubicBezTo>
                  <a:pt x="11348467" y="2349073"/>
                  <a:pt x="11347977" y="2351033"/>
                  <a:pt x="11347014" y="2350638"/>
                </a:cubicBezTo>
                <a:cubicBezTo>
                  <a:pt x="11346541" y="2348284"/>
                  <a:pt x="11345577" y="2347889"/>
                  <a:pt x="11345577" y="2347889"/>
                </a:cubicBezTo>
                <a:cubicBezTo>
                  <a:pt x="11346066" y="2345932"/>
                  <a:pt x="11347520" y="2344367"/>
                  <a:pt x="11347520" y="2344367"/>
                </a:cubicBezTo>
                <a:cubicBezTo>
                  <a:pt x="11348009" y="2342409"/>
                  <a:pt x="11348499" y="2340452"/>
                  <a:pt x="11349951" y="2338888"/>
                </a:cubicBezTo>
                <a:cubicBezTo>
                  <a:pt x="11352352" y="2342030"/>
                  <a:pt x="11354768" y="2340862"/>
                  <a:pt x="11357184" y="2339693"/>
                </a:cubicBezTo>
                <a:cubicBezTo>
                  <a:pt x="11358637" y="2338129"/>
                  <a:pt x="11359601" y="2338524"/>
                  <a:pt x="11362016" y="2337355"/>
                </a:cubicBezTo>
                <a:cubicBezTo>
                  <a:pt x="11361527" y="2339314"/>
                  <a:pt x="11361527" y="2339314"/>
                  <a:pt x="11361038" y="2341272"/>
                </a:cubicBezTo>
                <a:cubicBezTo>
                  <a:pt x="11360548" y="2343231"/>
                  <a:pt x="11360058" y="2345189"/>
                  <a:pt x="11361022" y="2345583"/>
                </a:cubicBezTo>
                <a:cubicBezTo>
                  <a:pt x="11359569" y="2347147"/>
                  <a:pt x="11358116" y="2348711"/>
                  <a:pt x="11357627" y="2350670"/>
                </a:cubicBezTo>
                <a:cubicBezTo>
                  <a:pt x="11356663" y="2350275"/>
                  <a:pt x="11356663" y="2350275"/>
                  <a:pt x="11356663" y="2350275"/>
                </a:cubicBezTo>
                <a:cubicBezTo>
                  <a:pt x="11353757" y="2353402"/>
                  <a:pt x="11348420" y="2362009"/>
                  <a:pt x="11349841" y="2369069"/>
                </a:cubicBezTo>
                <a:cubicBezTo>
                  <a:pt x="11351294" y="2367505"/>
                  <a:pt x="11351294" y="2367505"/>
                  <a:pt x="11351294" y="2367505"/>
                </a:cubicBezTo>
                <a:cubicBezTo>
                  <a:pt x="11350805" y="2369464"/>
                  <a:pt x="11350805" y="2369464"/>
                  <a:pt x="11349352" y="2371027"/>
                </a:cubicBezTo>
                <a:cubicBezTo>
                  <a:pt x="11346951" y="2367885"/>
                  <a:pt x="11345025" y="2367095"/>
                  <a:pt x="11342135" y="2365910"/>
                </a:cubicBezTo>
                <a:cubicBezTo>
                  <a:pt x="11342135" y="2365910"/>
                  <a:pt x="11341171" y="2365516"/>
                  <a:pt x="11340682" y="2367474"/>
                </a:cubicBezTo>
                <a:cubicBezTo>
                  <a:pt x="11340191" y="2369432"/>
                  <a:pt x="11341156" y="2369827"/>
                  <a:pt x="11341156" y="2369827"/>
                </a:cubicBezTo>
                <a:cubicBezTo>
                  <a:pt x="11344046" y="2371012"/>
                  <a:pt x="11345973" y="2371802"/>
                  <a:pt x="11348372" y="2374944"/>
                </a:cubicBezTo>
                <a:cubicBezTo>
                  <a:pt x="11349825" y="2373381"/>
                  <a:pt x="11349825" y="2373381"/>
                  <a:pt x="11349825" y="2373381"/>
                </a:cubicBezTo>
                <a:cubicBezTo>
                  <a:pt x="11350788" y="2373776"/>
                  <a:pt x="11353205" y="2372608"/>
                  <a:pt x="11353695" y="2370649"/>
                </a:cubicBezTo>
                <a:cubicBezTo>
                  <a:pt x="11356584" y="2371833"/>
                  <a:pt x="11356584" y="2371833"/>
                  <a:pt x="11356584" y="2371833"/>
                </a:cubicBezTo>
                <a:cubicBezTo>
                  <a:pt x="11357549" y="2372228"/>
                  <a:pt x="11358038" y="2370270"/>
                  <a:pt x="11358038" y="2370270"/>
                </a:cubicBezTo>
                <a:cubicBezTo>
                  <a:pt x="11358038" y="2370270"/>
                  <a:pt x="11358527" y="2368311"/>
                  <a:pt x="11357564" y="2367917"/>
                </a:cubicBezTo>
                <a:cubicBezTo>
                  <a:pt x="11355637" y="2367126"/>
                  <a:pt x="11355637" y="2367126"/>
                  <a:pt x="11355637" y="2367126"/>
                </a:cubicBezTo>
                <a:cubicBezTo>
                  <a:pt x="11356127" y="2365168"/>
                  <a:pt x="11358053" y="2365958"/>
                  <a:pt x="11359506" y="2364395"/>
                </a:cubicBezTo>
                <a:cubicBezTo>
                  <a:pt x="11359032" y="2362040"/>
                  <a:pt x="11356616" y="2363211"/>
                  <a:pt x="11357106" y="2361251"/>
                </a:cubicBezTo>
                <a:cubicBezTo>
                  <a:pt x="11361923" y="2363226"/>
                  <a:pt x="11363881" y="2355391"/>
                  <a:pt x="11360517" y="2351855"/>
                </a:cubicBezTo>
                <a:cubicBezTo>
                  <a:pt x="11361970" y="2350291"/>
                  <a:pt x="11362459" y="2348333"/>
                  <a:pt x="11363423" y="2348727"/>
                </a:cubicBezTo>
                <a:cubicBezTo>
                  <a:pt x="11363912" y="2346769"/>
                  <a:pt x="11363912" y="2346769"/>
                  <a:pt x="11363912" y="2346769"/>
                </a:cubicBezTo>
                <a:cubicBezTo>
                  <a:pt x="11363438" y="2344415"/>
                  <a:pt x="11363438" y="2344415"/>
                  <a:pt x="11363928" y="2342457"/>
                </a:cubicBezTo>
                <a:cubicBezTo>
                  <a:pt x="11364417" y="2340499"/>
                  <a:pt x="11365396" y="2336582"/>
                  <a:pt x="11363958" y="2333834"/>
                </a:cubicBezTo>
                <a:cubicBezTo>
                  <a:pt x="11362996" y="2333438"/>
                  <a:pt x="11362996" y="2333438"/>
                  <a:pt x="11362996" y="2333438"/>
                </a:cubicBezTo>
                <a:close/>
                <a:moveTo>
                  <a:pt x="6652772" y="2333438"/>
                </a:moveTo>
                <a:cubicBezTo>
                  <a:pt x="6650845" y="2332649"/>
                  <a:pt x="6648429" y="2333817"/>
                  <a:pt x="6646012" y="2334986"/>
                </a:cubicBezTo>
                <a:cubicBezTo>
                  <a:pt x="6643597" y="2336155"/>
                  <a:pt x="6642144" y="2337719"/>
                  <a:pt x="6640707" y="2334970"/>
                </a:cubicBezTo>
                <a:cubicBezTo>
                  <a:pt x="6638779" y="2334181"/>
                  <a:pt x="6638779" y="2334181"/>
                  <a:pt x="6638779" y="2334181"/>
                </a:cubicBezTo>
                <a:cubicBezTo>
                  <a:pt x="6638291" y="2336139"/>
                  <a:pt x="6638291" y="2336139"/>
                  <a:pt x="6638291" y="2336139"/>
                </a:cubicBezTo>
                <a:cubicBezTo>
                  <a:pt x="6636838" y="2337702"/>
                  <a:pt x="6635384" y="2339266"/>
                  <a:pt x="6634895" y="2341224"/>
                </a:cubicBezTo>
                <a:cubicBezTo>
                  <a:pt x="6634406" y="2343183"/>
                  <a:pt x="6632954" y="2344746"/>
                  <a:pt x="6632954" y="2344746"/>
                </a:cubicBezTo>
                <a:cubicBezTo>
                  <a:pt x="6632464" y="2346704"/>
                  <a:pt x="6632464" y="2346704"/>
                  <a:pt x="6632464" y="2346704"/>
                </a:cubicBezTo>
                <a:cubicBezTo>
                  <a:pt x="6631974" y="2348664"/>
                  <a:pt x="6634374" y="2351807"/>
                  <a:pt x="6635811" y="2354555"/>
                </a:cubicBezTo>
                <a:cubicBezTo>
                  <a:pt x="6636775" y="2354949"/>
                  <a:pt x="6636775" y="2354949"/>
                  <a:pt x="6636775" y="2354949"/>
                </a:cubicBezTo>
                <a:cubicBezTo>
                  <a:pt x="6637739" y="2355344"/>
                  <a:pt x="6637739" y="2355344"/>
                  <a:pt x="6637739" y="2355344"/>
                </a:cubicBezTo>
                <a:cubicBezTo>
                  <a:pt x="6638228" y="2353386"/>
                  <a:pt x="6638228" y="2353386"/>
                  <a:pt x="6639191" y="2353781"/>
                </a:cubicBezTo>
                <a:cubicBezTo>
                  <a:pt x="6640154" y="2354176"/>
                  <a:pt x="6640643" y="2352217"/>
                  <a:pt x="6640643" y="2352217"/>
                </a:cubicBezTo>
                <a:cubicBezTo>
                  <a:pt x="6640171" y="2349863"/>
                  <a:pt x="6640171" y="2349863"/>
                  <a:pt x="6639206" y="2349469"/>
                </a:cubicBezTo>
                <a:cubicBezTo>
                  <a:pt x="6638243" y="2349073"/>
                  <a:pt x="6637753" y="2351033"/>
                  <a:pt x="6636791" y="2350638"/>
                </a:cubicBezTo>
                <a:cubicBezTo>
                  <a:pt x="6636317" y="2348284"/>
                  <a:pt x="6635353" y="2347889"/>
                  <a:pt x="6635353" y="2347889"/>
                </a:cubicBezTo>
                <a:cubicBezTo>
                  <a:pt x="6635842" y="2345932"/>
                  <a:pt x="6637296" y="2344367"/>
                  <a:pt x="6637296" y="2344367"/>
                </a:cubicBezTo>
                <a:cubicBezTo>
                  <a:pt x="6637785" y="2342409"/>
                  <a:pt x="6638275" y="2340452"/>
                  <a:pt x="6639727" y="2338888"/>
                </a:cubicBezTo>
                <a:cubicBezTo>
                  <a:pt x="6642128" y="2342030"/>
                  <a:pt x="6644544" y="2340862"/>
                  <a:pt x="6646960" y="2339693"/>
                </a:cubicBezTo>
                <a:cubicBezTo>
                  <a:pt x="6648412" y="2338129"/>
                  <a:pt x="6649376" y="2338524"/>
                  <a:pt x="6651792" y="2337355"/>
                </a:cubicBezTo>
                <a:cubicBezTo>
                  <a:pt x="6651302" y="2339314"/>
                  <a:pt x="6651302" y="2339314"/>
                  <a:pt x="6650814" y="2341272"/>
                </a:cubicBezTo>
                <a:cubicBezTo>
                  <a:pt x="6650324" y="2343231"/>
                  <a:pt x="6649834" y="2345189"/>
                  <a:pt x="6650798" y="2345583"/>
                </a:cubicBezTo>
                <a:cubicBezTo>
                  <a:pt x="6649344" y="2347147"/>
                  <a:pt x="6647892" y="2348711"/>
                  <a:pt x="6647403" y="2350670"/>
                </a:cubicBezTo>
                <a:cubicBezTo>
                  <a:pt x="6646440" y="2350275"/>
                  <a:pt x="6646440" y="2350275"/>
                  <a:pt x="6646440" y="2350275"/>
                </a:cubicBezTo>
                <a:cubicBezTo>
                  <a:pt x="6643532" y="2353402"/>
                  <a:pt x="6638196" y="2362009"/>
                  <a:pt x="6639618" y="2369069"/>
                </a:cubicBezTo>
                <a:cubicBezTo>
                  <a:pt x="6641070" y="2367505"/>
                  <a:pt x="6641070" y="2367505"/>
                  <a:pt x="6641070" y="2367505"/>
                </a:cubicBezTo>
                <a:cubicBezTo>
                  <a:pt x="6640581" y="2369464"/>
                  <a:pt x="6640581" y="2369464"/>
                  <a:pt x="6639128" y="2371027"/>
                </a:cubicBezTo>
                <a:cubicBezTo>
                  <a:pt x="6636728" y="2367885"/>
                  <a:pt x="6634801" y="2367095"/>
                  <a:pt x="6631911" y="2365910"/>
                </a:cubicBezTo>
                <a:cubicBezTo>
                  <a:pt x="6631911" y="2365910"/>
                  <a:pt x="6630947" y="2365516"/>
                  <a:pt x="6630458" y="2367474"/>
                </a:cubicBezTo>
                <a:cubicBezTo>
                  <a:pt x="6629968" y="2369432"/>
                  <a:pt x="6630932" y="2369827"/>
                  <a:pt x="6630932" y="2369827"/>
                </a:cubicBezTo>
                <a:cubicBezTo>
                  <a:pt x="6633823" y="2371012"/>
                  <a:pt x="6635749" y="2371802"/>
                  <a:pt x="6638149" y="2374944"/>
                </a:cubicBezTo>
                <a:cubicBezTo>
                  <a:pt x="6639601" y="2373381"/>
                  <a:pt x="6639601" y="2373381"/>
                  <a:pt x="6639601" y="2373381"/>
                </a:cubicBezTo>
                <a:cubicBezTo>
                  <a:pt x="6640564" y="2373776"/>
                  <a:pt x="6642981" y="2372608"/>
                  <a:pt x="6643470" y="2370649"/>
                </a:cubicBezTo>
                <a:cubicBezTo>
                  <a:pt x="6646361" y="2371833"/>
                  <a:pt x="6646361" y="2371833"/>
                  <a:pt x="6646361" y="2371833"/>
                </a:cubicBezTo>
                <a:cubicBezTo>
                  <a:pt x="6647325" y="2372228"/>
                  <a:pt x="6647815" y="2370270"/>
                  <a:pt x="6647815" y="2370270"/>
                </a:cubicBezTo>
                <a:cubicBezTo>
                  <a:pt x="6647815" y="2370270"/>
                  <a:pt x="6648302" y="2368311"/>
                  <a:pt x="6647340" y="2367917"/>
                </a:cubicBezTo>
                <a:cubicBezTo>
                  <a:pt x="6645414" y="2367126"/>
                  <a:pt x="6645414" y="2367126"/>
                  <a:pt x="6645414" y="2367126"/>
                </a:cubicBezTo>
                <a:cubicBezTo>
                  <a:pt x="6645903" y="2365168"/>
                  <a:pt x="6647829" y="2365958"/>
                  <a:pt x="6649282" y="2364395"/>
                </a:cubicBezTo>
                <a:cubicBezTo>
                  <a:pt x="6648809" y="2362040"/>
                  <a:pt x="6646392" y="2363211"/>
                  <a:pt x="6646882" y="2361251"/>
                </a:cubicBezTo>
                <a:cubicBezTo>
                  <a:pt x="6651698" y="2363226"/>
                  <a:pt x="6653656" y="2355391"/>
                  <a:pt x="6650293" y="2351855"/>
                </a:cubicBezTo>
                <a:cubicBezTo>
                  <a:pt x="6651745" y="2350291"/>
                  <a:pt x="6652236" y="2348333"/>
                  <a:pt x="6653198" y="2348727"/>
                </a:cubicBezTo>
                <a:cubicBezTo>
                  <a:pt x="6653689" y="2346769"/>
                  <a:pt x="6653689" y="2346769"/>
                  <a:pt x="6653689" y="2346769"/>
                </a:cubicBezTo>
                <a:cubicBezTo>
                  <a:pt x="6653214" y="2344415"/>
                  <a:pt x="6653214" y="2344415"/>
                  <a:pt x="6653703" y="2342457"/>
                </a:cubicBezTo>
                <a:cubicBezTo>
                  <a:pt x="6654193" y="2340499"/>
                  <a:pt x="6655172" y="2336582"/>
                  <a:pt x="6653735" y="2333834"/>
                </a:cubicBezTo>
                <a:cubicBezTo>
                  <a:pt x="6652772" y="2333438"/>
                  <a:pt x="6652772" y="2333438"/>
                  <a:pt x="6652772" y="2333438"/>
                </a:cubicBezTo>
                <a:close/>
                <a:moveTo>
                  <a:pt x="10923200" y="2331485"/>
                </a:moveTo>
                <a:cubicBezTo>
                  <a:pt x="10923200" y="2331485"/>
                  <a:pt x="10921654" y="2332994"/>
                  <a:pt x="10921654" y="2332994"/>
                </a:cubicBezTo>
                <a:cubicBezTo>
                  <a:pt x="10921654" y="2332994"/>
                  <a:pt x="10921654" y="2332994"/>
                  <a:pt x="10921169" y="2334935"/>
                </a:cubicBezTo>
                <a:cubicBezTo>
                  <a:pt x="10921169" y="2334935"/>
                  <a:pt x="10920683" y="2336878"/>
                  <a:pt x="10920683" y="2336878"/>
                </a:cubicBezTo>
                <a:cubicBezTo>
                  <a:pt x="10920198" y="2338820"/>
                  <a:pt x="10921258" y="2339255"/>
                  <a:pt x="10922318" y="2339689"/>
                </a:cubicBezTo>
                <a:cubicBezTo>
                  <a:pt x="10922803" y="2337747"/>
                  <a:pt x="10922803" y="2337747"/>
                  <a:pt x="10922803" y="2337747"/>
                </a:cubicBezTo>
                <a:cubicBezTo>
                  <a:pt x="10923288" y="2335804"/>
                  <a:pt x="10923288" y="2335804"/>
                  <a:pt x="10923288" y="2335804"/>
                </a:cubicBezTo>
                <a:cubicBezTo>
                  <a:pt x="10923288" y="2335804"/>
                  <a:pt x="10923774" y="2333861"/>
                  <a:pt x="10923774" y="2333861"/>
                </a:cubicBezTo>
                <a:cubicBezTo>
                  <a:pt x="10923774" y="2333861"/>
                  <a:pt x="10924260" y="2331920"/>
                  <a:pt x="10923200" y="2331485"/>
                </a:cubicBezTo>
                <a:close/>
                <a:moveTo>
                  <a:pt x="8746246" y="2325650"/>
                </a:moveTo>
                <a:cubicBezTo>
                  <a:pt x="8737089" y="2327938"/>
                  <a:pt x="8737899" y="2333569"/>
                  <a:pt x="8737899" y="2333569"/>
                </a:cubicBezTo>
                <a:cubicBezTo>
                  <a:pt x="8738710" y="2339201"/>
                  <a:pt x="8738710" y="2339201"/>
                  <a:pt x="8738710" y="2339201"/>
                </a:cubicBezTo>
                <a:cubicBezTo>
                  <a:pt x="8747869" y="2336912"/>
                  <a:pt x="8747869" y="2336912"/>
                  <a:pt x="8747869" y="2336912"/>
                </a:cubicBezTo>
                <a:cubicBezTo>
                  <a:pt x="8747058" y="2331281"/>
                  <a:pt x="8747058" y="2331281"/>
                  <a:pt x="8746246" y="2325650"/>
                </a:cubicBezTo>
                <a:close/>
                <a:moveTo>
                  <a:pt x="4036022" y="2325650"/>
                </a:moveTo>
                <a:cubicBezTo>
                  <a:pt x="4026865" y="2327938"/>
                  <a:pt x="4027676" y="2333569"/>
                  <a:pt x="4027676" y="2333569"/>
                </a:cubicBezTo>
                <a:cubicBezTo>
                  <a:pt x="4028486" y="2339201"/>
                  <a:pt x="4028486" y="2339201"/>
                  <a:pt x="4028486" y="2339201"/>
                </a:cubicBezTo>
                <a:cubicBezTo>
                  <a:pt x="4037645" y="2336912"/>
                  <a:pt x="4037645" y="2336912"/>
                  <a:pt x="4037645" y="2336912"/>
                </a:cubicBezTo>
                <a:cubicBezTo>
                  <a:pt x="4036834" y="2331281"/>
                  <a:pt x="4036834" y="2331281"/>
                  <a:pt x="4036022" y="2325650"/>
                </a:cubicBezTo>
                <a:close/>
                <a:moveTo>
                  <a:pt x="10893177" y="2323850"/>
                </a:moveTo>
                <a:cubicBezTo>
                  <a:pt x="10887348" y="2321461"/>
                  <a:pt x="10881015" y="2329661"/>
                  <a:pt x="10881489" y="2336333"/>
                </a:cubicBezTo>
                <a:cubicBezTo>
                  <a:pt x="10881000" y="2338291"/>
                  <a:pt x="10880020" y="2342208"/>
                  <a:pt x="10879532" y="2344167"/>
                </a:cubicBezTo>
                <a:cubicBezTo>
                  <a:pt x="10876609" y="2347286"/>
                  <a:pt x="10874659" y="2350805"/>
                  <a:pt x="10872708" y="2354324"/>
                </a:cubicBezTo>
                <a:cubicBezTo>
                  <a:pt x="10875623" y="2355519"/>
                  <a:pt x="10873664" y="2363352"/>
                  <a:pt x="10878040" y="2362986"/>
                </a:cubicBezTo>
                <a:cubicBezTo>
                  <a:pt x="10882423" y="2358306"/>
                  <a:pt x="10884372" y="2354788"/>
                  <a:pt x="10884388" y="2346158"/>
                </a:cubicBezTo>
                <a:cubicBezTo>
                  <a:pt x="10884388" y="2346158"/>
                  <a:pt x="10884877" y="2344200"/>
                  <a:pt x="10884877" y="2344200"/>
                </a:cubicBezTo>
                <a:cubicBezTo>
                  <a:pt x="10885367" y="2342240"/>
                  <a:pt x="10885856" y="2340282"/>
                  <a:pt x="10886346" y="2338324"/>
                </a:cubicBezTo>
                <a:cubicBezTo>
                  <a:pt x="10887318" y="2338722"/>
                  <a:pt x="10887799" y="2341078"/>
                  <a:pt x="10888771" y="2341477"/>
                </a:cubicBezTo>
                <a:cubicBezTo>
                  <a:pt x="10888786" y="2332847"/>
                  <a:pt x="10889758" y="2333245"/>
                  <a:pt x="10893177" y="2323850"/>
                </a:cubicBezTo>
                <a:close/>
                <a:moveTo>
                  <a:pt x="6182953" y="2323850"/>
                </a:moveTo>
                <a:cubicBezTo>
                  <a:pt x="6177125" y="2321461"/>
                  <a:pt x="6170790" y="2329661"/>
                  <a:pt x="6171265" y="2336333"/>
                </a:cubicBezTo>
                <a:cubicBezTo>
                  <a:pt x="6170775" y="2338291"/>
                  <a:pt x="6169797" y="2342208"/>
                  <a:pt x="6169307" y="2344167"/>
                </a:cubicBezTo>
                <a:cubicBezTo>
                  <a:pt x="6166386" y="2347286"/>
                  <a:pt x="6164436" y="2350805"/>
                  <a:pt x="6162484" y="2354324"/>
                </a:cubicBezTo>
                <a:cubicBezTo>
                  <a:pt x="6165399" y="2355519"/>
                  <a:pt x="6163440" y="2363352"/>
                  <a:pt x="6167816" y="2362986"/>
                </a:cubicBezTo>
                <a:cubicBezTo>
                  <a:pt x="6172200" y="2358306"/>
                  <a:pt x="6174148" y="2354788"/>
                  <a:pt x="6174164" y="2346158"/>
                </a:cubicBezTo>
                <a:cubicBezTo>
                  <a:pt x="6174164" y="2346158"/>
                  <a:pt x="6174653" y="2344200"/>
                  <a:pt x="6174653" y="2344200"/>
                </a:cubicBezTo>
                <a:cubicBezTo>
                  <a:pt x="6175144" y="2342240"/>
                  <a:pt x="6175632" y="2340282"/>
                  <a:pt x="6176122" y="2338324"/>
                </a:cubicBezTo>
                <a:cubicBezTo>
                  <a:pt x="6177094" y="2338722"/>
                  <a:pt x="6177574" y="2341078"/>
                  <a:pt x="6178546" y="2341477"/>
                </a:cubicBezTo>
                <a:cubicBezTo>
                  <a:pt x="6178563" y="2332847"/>
                  <a:pt x="6179534" y="2333245"/>
                  <a:pt x="6182953" y="2323850"/>
                </a:cubicBezTo>
                <a:close/>
                <a:moveTo>
                  <a:pt x="11291897" y="2323762"/>
                </a:moveTo>
                <a:cubicBezTo>
                  <a:pt x="11289742" y="2326090"/>
                  <a:pt x="11285983" y="2327762"/>
                  <a:pt x="11284622" y="2332223"/>
                </a:cubicBezTo>
                <a:cubicBezTo>
                  <a:pt x="11284168" y="2333710"/>
                  <a:pt x="11283981" y="2335506"/>
                  <a:pt x="11284209" y="2337742"/>
                </a:cubicBezTo>
                <a:cubicBezTo>
                  <a:pt x="11287062" y="2338912"/>
                  <a:pt x="11288033" y="2335026"/>
                  <a:pt x="11288984" y="2335417"/>
                </a:cubicBezTo>
                <a:cubicBezTo>
                  <a:pt x="11288984" y="2335417"/>
                  <a:pt x="11288012" y="2339301"/>
                  <a:pt x="11289915" y="2340080"/>
                </a:cubicBezTo>
                <a:cubicBezTo>
                  <a:pt x="11289954" y="2331531"/>
                  <a:pt x="11297118" y="2328044"/>
                  <a:pt x="11291897" y="2323762"/>
                </a:cubicBezTo>
                <a:close/>
                <a:moveTo>
                  <a:pt x="6581673" y="2323762"/>
                </a:moveTo>
                <a:cubicBezTo>
                  <a:pt x="6579519" y="2326090"/>
                  <a:pt x="6575760" y="2327762"/>
                  <a:pt x="6574398" y="2332223"/>
                </a:cubicBezTo>
                <a:cubicBezTo>
                  <a:pt x="6573945" y="2333710"/>
                  <a:pt x="6573757" y="2335506"/>
                  <a:pt x="6573985" y="2337742"/>
                </a:cubicBezTo>
                <a:cubicBezTo>
                  <a:pt x="6576839" y="2338912"/>
                  <a:pt x="6577809" y="2335026"/>
                  <a:pt x="6578760" y="2335417"/>
                </a:cubicBezTo>
                <a:cubicBezTo>
                  <a:pt x="6578760" y="2335417"/>
                  <a:pt x="6577788" y="2339301"/>
                  <a:pt x="6579691" y="2340080"/>
                </a:cubicBezTo>
                <a:cubicBezTo>
                  <a:pt x="6579731" y="2331531"/>
                  <a:pt x="6586893" y="2328044"/>
                  <a:pt x="6581673" y="2323762"/>
                </a:cubicBezTo>
                <a:close/>
                <a:moveTo>
                  <a:pt x="9743853" y="2319572"/>
                </a:moveTo>
                <a:cubicBezTo>
                  <a:pt x="9743853" y="2319572"/>
                  <a:pt x="9743557" y="2328108"/>
                  <a:pt x="9752583" y="2328624"/>
                </a:cubicBezTo>
                <a:cubicBezTo>
                  <a:pt x="9752483" y="2331469"/>
                  <a:pt x="9752483" y="2331469"/>
                  <a:pt x="9743457" y="2330953"/>
                </a:cubicBezTo>
                <a:cubicBezTo>
                  <a:pt x="9743457" y="2330953"/>
                  <a:pt x="9743358" y="2333797"/>
                  <a:pt x="9743358" y="2333797"/>
                </a:cubicBezTo>
                <a:cubicBezTo>
                  <a:pt x="9752483" y="2331469"/>
                  <a:pt x="9752483" y="2331469"/>
                  <a:pt x="9752583" y="2328624"/>
                </a:cubicBezTo>
                <a:cubicBezTo>
                  <a:pt x="9761707" y="2326295"/>
                  <a:pt x="9762004" y="2317758"/>
                  <a:pt x="9743853" y="2319572"/>
                </a:cubicBezTo>
                <a:close/>
                <a:moveTo>
                  <a:pt x="5033630" y="2319572"/>
                </a:moveTo>
                <a:cubicBezTo>
                  <a:pt x="5033630" y="2319572"/>
                  <a:pt x="5033333" y="2328108"/>
                  <a:pt x="5042359" y="2328624"/>
                </a:cubicBezTo>
                <a:cubicBezTo>
                  <a:pt x="5042260" y="2331469"/>
                  <a:pt x="5042260" y="2331469"/>
                  <a:pt x="5033233" y="2330953"/>
                </a:cubicBezTo>
                <a:cubicBezTo>
                  <a:pt x="5033233" y="2330953"/>
                  <a:pt x="5033135" y="2333797"/>
                  <a:pt x="5033135" y="2333797"/>
                </a:cubicBezTo>
                <a:cubicBezTo>
                  <a:pt x="5042260" y="2331469"/>
                  <a:pt x="5042260" y="2331469"/>
                  <a:pt x="5042359" y="2328624"/>
                </a:cubicBezTo>
                <a:cubicBezTo>
                  <a:pt x="5051483" y="2326295"/>
                  <a:pt x="5051780" y="2317758"/>
                  <a:pt x="5033630" y="2319572"/>
                </a:cubicBezTo>
                <a:close/>
                <a:moveTo>
                  <a:pt x="9701727" y="2317331"/>
                </a:moveTo>
                <a:cubicBezTo>
                  <a:pt x="9701541" y="2322686"/>
                  <a:pt x="9701447" y="2325363"/>
                  <a:pt x="9710474" y="2325879"/>
                </a:cubicBezTo>
                <a:cubicBezTo>
                  <a:pt x="9719592" y="2323719"/>
                  <a:pt x="9719686" y="2321040"/>
                  <a:pt x="9719686" y="2321040"/>
                </a:cubicBezTo>
                <a:cubicBezTo>
                  <a:pt x="9710661" y="2320524"/>
                  <a:pt x="9710755" y="2317847"/>
                  <a:pt x="9701727" y="2317331"/>
                </a:cubicBezTo>
                <a:close/>
                <a:moveTo>
                  <a:pt x="4991504" y="2317331"/>
                </a:moveTo>
                <a:cubicBezTo>
                  <a:pt x="4991317" y="2322686"/>
                  <a:pt x="4991224" y="2325363"/>
                  <a:pt x="5000250" y="2325879"/>
                </a:cubicBezTo>
                <a:cubicBezTo>
                  <a:pt x="5009368" y="2323719"/>
                  <a:pt x="5009462" y="2321040"/>
                  <a:pt x="5009462" y="2321040"/>
                </a:cubicBezTo>
                <a:cubicBezTo>
                  <a:pt x="5000438" y="2320524"/>
                  <a:pt x="5000531" y="2317847"/>
                  <a:pt x="4991504" y="2317331"/>
                </a:cubicBezTo>
                <a:close/>
                <a:moveTo>
                  <a:pt x="9701832" y="2314318"/>
                </a:moveTo>
                <a:cubicBezTo>
                  <a:pt x="9701780" y="2315825"/>
                  <a:pt x="9706266" y="2316835"/>
                  <a:pt x="9710780" y="2317094"/>
                </a:cubicBezTo>
                <a:cubicBezTo>
                  <a:pt x="9715292" y="2317352"/>
                  <a:pt x="9719832" y="2316857"/>
                  <a:pt x="9719884" y="2315352"/>
                </a:cubicBezTo>
                <a:cubicBezTo>
                  <a:pt x="9710964" y="2311821"/>
                  <a:pt x="9701938" y="2311305"/>
                  <a:pt x="9701832" y="2314318"/>
                </a:cubicBezTo>
                <a:close/>
                <a:moveTo>
                  <a:pt x="4991608" y="2314318"/>
                </a:moveTo>
                <a:cubicBezTo>
                  <a:pt x="4991556" y="2315825"/>
                  <a:pt x="4996042" y="2316835"/>
                  <a:pt x="5000556" y="2317094"/>
                </a:cubicBezTo>
                <a:cubicBezTo>
                  <a:pt x="5005069" y="2317352"/>
                  <a:pt x="5009608" y="2316857"/>
                  <a:pt x="5009660" y="2315352"/>
                </a:cubicBezTo>
                <a:cubicBezTo>
                  <a:pt x="5000740" y="2311821"/>
                  <a:pt x="4991714" y="2311305"/>
                  <a:pt x="4991608" y="2314318"/>
                </a:cubicBezTo>
                <a:close/>
                <a:moveTo>
                  <a:pt x="10865978" y="2312702"/>
                </a:moveTo>
                <a:cubicBezTo>
                  <a:pt x="10861033" y="2310675"/>
                  <a:pt x="10859621" y="2316326"/>
                  <a:pt x="10858680" y="2320092"/>
                </a:cubicBezTo>
                <a:cubicBezTo>
                  <a:pt x="10859798" y="2321070"/>
                  <a:pt x="10860725" y="2321450"/>
                  <a:pt x="10861509" y="2321382"/>
                </a:cubicBezTo>
                <a:cubicBezTo>
                  <a:pt x="10863859" y="2321178"/>
                  <a:pt x="10864920" y="2316941"/>
                  <a:pt x="10865978" y="2312702"/>
                </a:cubicBezTo>
                <a:close/>
                <a:moveTo>
                  <a:pt x="6155754" y="2312702"/>
                </a:moveTo>
                <a:cubicBezTo>
                  <a:pt x="6150810" y="2310675"/>
                  <a:pt x="6149397" y="2316326"/>
                  <a:pt x="6148456" y="2320092"/>
                </a:cubicBezTo>
                <a:cubicBezTo>
                  <a:pt x="6149575" y="2321070"/>
                  <a:pt x="6150502" y="2321450"/>
                  <a:pt x="6151285" y="2321382"/>
                </a:cubicBezTo>
                <a:cubicBezTo>
                  <a:pt x="6153636" y="2321178"/>
                  <a:pt x="6154696" y="2316941"/>
                  <a:pt x="6155754" y="2312702"/>
                </a:cubicBezTo>
                <a:close/>
                <a:moveTo>
                  <a:pt x="11089087" y="2311999"/>
                </a:moveTo>
                <a:cubicBezTo>
                  <a:pt x="11089087" y="2311999"/>
                  <a:pt x="11089087" y="2311999"/>
                  <a:pt x="11090055" y="2312396"/>
                </a:cubicBezTo>
                <a:lnTo>
                  <a:pt x="11090188" y="2312598"/>
                </a:lnTo>
                <a:lnTo>
                  <a:pt x="11087626" y="2317844"/>
                </a:lnTo>
                <a:cubicBezTo>
                  <a:pt x="11088113" y="2315896"/>
                  <a:pt x="11088113" y="2315896"/>
                  <a:pt x="11088600" y="2313948"/>
                </a:cubicBezTo>
                <a:cubicBezTo>
                  <a:pt x="11088600" y="2313948"/>
                  <a:pt x="11088600" y="2313948"/>
                  <a:pt x="11089087" y="2311999"/>
                </a:cubicBezTo>
                <a:close/>
                <a:moveTo>
                  <a:pt x="6378864" y="2311999"/>
                </a:moveTo>
                <a:cubicBezTo>
                  <a:pt x="6378864" y="2311999"/>
                  <a:pt x="6378864" y="2311999"/>
                  <a:pt x="6379831" y="2312396"/>
                </a:cubicBezTo>
                <a:lnTo>
                  <a:pt x="6379963" y="2312598"/>
                </a:lnTo>
                <a:lnTo>
                  <a:pt x="6377403" y="2317844"/>
                </a:lnTo>
                <a:cubicBezTo>
                  <a:pt x="6377888" y="2315896"/>
                  <a:pt x="6377888" y="2315896"/>
                  <a:pt x="6378375" y="2313948"/>
                </a:cubicBezTo>
                <a:cubicBezTo>
                  <a:pt x="6378375" y="2313948"/>
                  <a:pt x="6378375" y="2313948"/>
                  <a:pt x="6378864" y="2311999"/>
                </a:cubicBezTo>
                <a:close/>
                <a:moveTo>
                  <a:pt x="8238640" y="2308580"/>
                </a:moveTo>
                <a:cubicBezTo>
                  <a:pt x="8230246" y="2310678"/>
                  <a:pt x="8221854" y="2312775"/>
                  <a:pt x="8222529" y="2317467"/>
                </a:cubicBezTo>
                <a:cubicBezTo>
                  <a:pt x="8230923" y="2315370"/>
                  <a:pt x="8214135" y="2319566"/>
                  <a:pt x="8214812" y="2324258"/>
                </a:cubicBezTo>
                <a:cubicBezTo>
                  <a:pt x="8223206" y="2322160"/>
                  <a:pt x="8248387" y="2315868"/>
                  <a:pt x="8238640" y="2308580"/>
                </a:cubicBezTo>
                <a:close/>
                <a:moveTo>
                  <a:pt x="3528417" y="2308580"/>
                </a:moveTo>
                <a:cubicBezTo>
                  <a:pt x="3520023" y="2310678"/>
                  <a:pt x="3511630" y="2312775"/>
                  <a:pt x="3512305" y="2317467"/>
                </a:cubicBezTo>
                <a:cubicBezTo>
                  <a:pt x="3520699" y="2315370"/>
                  <a:pt x="3503912" y="2319566"/>
                  <a:pt x="3504588" y="2324258"/>
                </a:cubicBezTo>
                <a:cubicBezTo>
                  <a:pt x="3512983" y="2322160"/>
                  <a:pt x="3538163" y="2315868"/>
                  <a:pt x="3528417" y="2308580"/>
                </a:cubicBezTo>
                <a:close/>
                <a:moveTo>
                  <a:pt x="10872908" y="2306789"/>
                </a:moveTo>
                <a:cubicBezTo>
                  <a:pt x="10872422" y="2308736"/>
                  <a:pt x="10872422" y="2308736"/>
                  <a:pt x="10872422" y="2308736"/>
                </a:cubicBezTo>
                <a:cubicBezTo>
                  <a:pt x="10872422" y="2308736"/>
                  <a:pt x="10871451" y="2308338"/>
                  <a:pt x="10870963" y="2310285"/>
                </a:cubicBezTo>
                <a:cubicBezTo>
                  <a:pt x="10870963" y="2310285"/>
                  <a:pt x="10869505" y="2311835"/>
                  <a:pt x="10869505" y="2311835"/>
                </a:cubicBezTo>
                <a:cubicBezTo>
                  <a:pt x="10868046" y="2313384"/>
                  <a:pt x="10868046" y="2313384"/>
                  <a:pt x="10869018" y="2313783"/>
                </a:cubicBezTo>
                <a:cubicBezTo>
                  <a:pt x="10868531" y="2315731"/>
                  <a:pt x="10869502" y="2316129"/>
                  <a:pt x="10869990" y="2314181"/>
                </a:cubicBezTo>
                <a:cubicBezTo>
                  <a:pt x="10870960" y="2314579"/>
                  <a:pt x="10872419" y="2313030"/>
                  <a:pt x="10872905" y="2311082"/>
                </a:cubicBezTo>
                <a:cubicBezTo>
                  <a:pt x="10873877" y="2311480"/>
                  <a:pt x="10874362" y="2313826"/>
                  <a:pt x="10874847" y="2316172"/>
                </a:cubicBezTo>
                <a:cubicBezTo>
                  <a:pt x="10873873" y="2320067"/>
                  <a:pt x="10871928" y="2323565"/>
                  <a:pt x="10869495" y="2329010"/>
                </a:cubicBezTo>
                <a:cubicBezTo>
                  <a:pt x="10867063" y="2334455"/>
                  <a:pt x="10864632" y="2339900"/>
                  <a:pt x="10865114" y="2346538"/>
                </a:cubicBezTo>
                <a:cubicBezTo>
                  <a:pt x="10859771" y="2346496"/>
                  <a:pt x="10858794" y="2354685"/>
                  <a:pt x="10855878" y="2357784"/>
                </a:cubicBezTo>
                <a:cubicBezTo>
                  <a:pt x="10860251" y="2357429"/>
                  <a:pt x="10860248" y="2361723"/>
                  <a:pt x="10861704" y="2364467"/>
                </a:cubicBezTo>
                <a:cubicBezTo>
                  <a:pt x="10861217" y="2366414"/>
                  <a:pt x="10861217" y="2366414"/>
                  <a:pt x="10860730" y="2368362"/>
                </a:cubicBezTo>
                <a:cubicBezTo>
                  <a:pt x="10860243" y="2370309"/>
                  <a:pt x="10861215" y="2370708"/>
                  <a:pt x="10861215" y="2370708"/>
                </a:cubicBezTo>
                <a:cubicBezTo>
                  <a:pt x="10862186" y="2371106"/>
                  <a:pt x="10862186" y="2371106"/>
                  <a:pt x="10862674" y="2369158"/>
                </a:cubicBezTo>
                <a:cubicBezTo>
                  <a:pt x="10863160" y="2367211"/>
                  <a:pt x="10863646" y="2365263"/>
                  <a:pt x="10864134" y="2363316"/>
                </a:cubicBezTo>
                <a:cubicBezTo>
                  <a:pt x="10866563" y="2362164"/>
                  <a:pt x="10869969" y="2352824"/>
                  <a:pt x="10868999" y="2348131"/>
                </a:cubicBezTo>
                <a:cubicBezTo>
                  <a:pt x="10869489" y="2341890"/>
                  <a:pt x="10871921" y="2336446"/>
                  <a:pt x="10873381" y="2330602"/>
                </a:cubicBezTo>
                <a:cubicBezTo>
                  <a:pt x="10875326" y="2327105"/>
                  <a:pt x="10877271" y="2323608"/>
                  <a:pt x="10878732" y="2317764"/>
                </a:cubicBezTo>
                <a:cubicBezTo>
                  <a:pt x="10878732" y="2317764"/>
                  <a:pt x="10879218" y="2315817"/>
                  <a:pt x="10879218" y="2315817"/>
                </a:cubicBezTo>
                <a:cubicBezTo>
                  <a:pt x="10879706" y="2313869"/>
                  <a:pt x="10879706" y="2313869"/>
                  <a:pt x="10880192" y="2311922"/>
                </a:cubicBezTo>
                <a:cubicBezTo>
                  <a:pt x="10880192" y="2311922"/>
                  <a:pt x="10880679" y="2309974"/>
                  <a:pt x="10880679" y="2309974"/>
                </a:cubicBezTo>
                <a:cubicBezTo>
                  <a:pt x="10880679" y="2309974"/>
                  <a:pt x="10880195" y="2307628"/>
                  <a:pt x="10880195" y="2307628"/>
                </a:cubicBezTo>
                <a:cubicBezTo>
                  <a:pt x="10879223" y="2307230"/>
                  <a:pt x="10877765" y="2308779"/>
                  <a:pt x="10877765" y="2308779"/>
                </a:cubicBezTo>
                <a:cubicBezTo>
                  <a:pt x="10877279" y="2310726"/>
                  <a:pt x="10877279" y="2310726"/>
                  <a:pt x="10877279" y="2310726"/>
                </a:cubicBezTo>
                <a:cubicBezTo>
                  <a:pt x="10877279" y="2310726"/>
                  <a:pt x="10876791" y="2312674"/>
                  <a:pt x="10876791" y="2312674"/>
                </a:cubicBezTo>
                <a:cubicBezTo>
                  <a:pt x="10875336" y="2309930"/>
                  <a:pt x="10874364" y="2309532"/>
                  <a:pt x="10873879" y="2307187"/>
                </a:cubicBezTo>
                <a:cubicBezTo>
                  <a:pt x="10872908" y="2306789"/>
                  <a:pt x="10872908" y="2306789"/>
                  <a:pt x="10872908" y="2306789"/>
                </a:cubicBezTo>
                <a:close/>
                <a:moveTo>
                  <a:pt x="6162684" y="2306789"/>
                </a:moveTo>
                <a:cubicBezTo>
                  <a:pt x="6162198" y="2308736"/>
                  <a:pt x="6162198" y="2308736"/>
                  <a:pt x="6162198" y="2308736"/>
                </a:cubicBezTo>
                <a:cubicBezTo>
                  <a:pt x="6162198" y="2308736"/>
                  <a:pt x="6161226" y="2308338"/>
                  <a:pt x="6160740" y="2310285"/>
                </a:cubicBezTo>
                <a:cubicBezTo>
                  <a:pt x="6160740" y="2310285"/>
                  <a:pt x="6159282" y="2311835"/>
                  <a:pt x="6159282" y="2311835"/>
                </a:cubicBezTo>
                <a:cubicBezTo>
                  <a:pt x="6157823" y="2313384"/>
                  <a:pt x="6157823" y="2313384"/>
                  <a:pt x="6158794" y="2313783"/>
                </a:cubicBezTo>
                <a:cubicBezTo>
                  <a:pt x="6158307" y="2315731"/>
                  <a:pt x="6159279" y="2316129"/>
                  <a:pt x="6159764" y="2314181"/>
                </a:cubicBezTo>
                <a:cubicBezTo>
                  <a:pt x="6160736" y="2314579"/>
                  <a:pt x="6162195" y="2313030"/>
                  <a:pt x="6162682" y="2311082"/>
                </a:cubicBezTo>
                <a:cubicBezTo>
                  <a:pt x="6163653" y="2311480"/>
                  <a:pt x="6164138" y="2313826"/>
                  <a:pt x="6164623" y="2316172"/>
                </a:cubicBezTo>
                <a:cubicBezTo>
                  <a:pt x="6163649" y="2320067"/>
                  <a:pt x="6161702" y="2323565"/>
                  <a:pt x="6159272" y="2329010"/>
                </a:cubicBezTo>
                <a:cubicBezTo>
                  <a:pt x="6156839" y="2334455"/>
                  <a:pt x="6154408" y="2339900"/>
                  <a:pt x="6154890" y="2346538"/>
                </a:cubicBezTo>
                <a:cubicBezTo>
                  <a:pt x="6149546" y="2346496"/>
                  <a:pt x="6148570" y="2354685"/>
                  <a:pt x="6145654" y="2357784"/>
                </a:cubicBezTo>
                <a:cubicBezTo>
                  <a:pt x="6150027" y="2357429"/>
                  <a:pt x="6150023" y="2361723"/>
                  <a:pt x="6151479" y="2364467"/>
                </a:cubicBezTo>
                <a:cubicBezTo>
                  <a:pt x="6150993" y="2366414"/>
                  <a:pt x="6150993" y="2366414"/>
                  <a:pt x="6150507" y="2368362"/>
                </a:cubicBezTo>
                <a:cubicBezTo>
                  <a:pt x="6150019" y="2370309"/>
                  <a:pt x="6150990" y="2370708"/>
                  <a:pt x="6150990" y="2370708"/>
                </a:cubicBezTo>
                <a:cubicBezTo>
                  <a:pt x="6151962" y="2371106"/>
                  <a:pt x="6151962" y="2371106"/>
                  <a:pt x="6152450" y="2369158"/>
                </a:cubicBezTo>
                <a:cubicBezTo>
                  <a:pt x="6152935" y="2367211"/>
                  <a:pt x="6153423" y="2365263"/>
                  <a:pt x="6153910" y="2363316"/>
                </a:cubicBezTo>
                <a:cubicBezTo>
                  <a:pt x="6156338" y="2362164"/>
                  <a:pt x="6159745" y="2352824"/>
                  <a:pt x="6158776" y="2348131"/>
                </a:cubicBezTo>
                <a:cubicBezTo>
                  <a:pt x="6159265" y="2341890"/>
                  <a:pt x="6161697" y="2336446"/>
                  <a:pt x="6163156" y="2330602"/>
                </a:cubicBezTo>
                <a:cubicBezTo>
                  <a:pt x="6165102" y="2327105"/>
                  <a:pt x="6167047" y="2323608"/>
                  <a:pt x="6168506" y="2317764"/>
                </a:cubicBezTo>
                <a:cubicBezTo>
                  <a:pt x="6168506" y="2317764"/>
                  <a:pt x="6168995" y="2315817"/>
                  <a:pt x="6168995" y="2315817"/>
                </a:cubicBezTo>
                <a:cubicBezTo>
                  <a:pt x="6169482" y="2313869"/>
                  <a:pt x="6169482" y="2313869"/>
                  <a:pt x="6169968" y="2311922"/>
                </a:cubicBezTo>
                <a:cubicBezTo>
                  <a:pt x="6169968" y="2311922"/>
                  <a:pt x="6170455" y="2309974"/>
                  <a:pt x="6170455" y="2309974"/>
                </a:cubicBezTo>
                <a:cubicBezTo>
                  <a:pt x="6170455" y="2309974"/>
                  <a:pt x="6169971" y="2307628"/>
                  <a:pt x="6169971" y="2307628"/>
                </a:cubicBezTo>
                <a:cubicBezTo>
                  <a:pt x="6169000" y="2307230"/>
                  <a:pt x="6167542" y="2308779"/>
                  <a:pt x="6167542" y="2308779"/>
                </a:cubicBezTo>
                <a:cubicBezTo>
                  <a:pt x="6167055" y="2310726"/>
                  <a:pt x="6167055" y="2310726"/>
                  <a:pt x="6167055" y="2310726"/>
                </a:cubicBezTo>
                <a:cubicBezTo>
                  <a:pt x="6167055" y="2310726"/>
                  <a:pt x="6166567" y="2312674"/>
                  <a:pt x="6166567" y="2312674"/>
                </a:cubicBezTo>
                <a:cubicBezTo>
                  <a:pt x="6165112" y="2309930"/>
                  <a:pt x="6164141" y="2309532"/>
                  <a:pt x="6163655" y="2307187"/>
                </a:cubicBezTo>
                <a:cubicBezTo>
                  <a:pt x="6162684" y="2306789"/>
                  <a:pt x="6162684" y="2306789"/>
                  <a:pt x="6162684" y="2306789"/>
                </a:cubicBezTo>
                <a:close/>
                <a:moveTo>
                  <a:pt x="11389495" y="2303809"/>
                </a:moveTo>
                <a:cubicBezTo>
                  <a:pt x="11388552" y="2303422"/>
                  <a:pt x="11387611" y="2303036"/>
                  <a:pt x="11386175" y="2304629"/>
                </a:cubicBezTo>
                <a:cubicBezTo>
                  <a:pt x="11385680" y="2306606"/>
                  <a:pt x="11384245" y="2308197"/>
                  <a:pt x="11384245" y="2308197"/>
                </a:cubicBezTo>
                <a:cubicBezTo>
                  <a:pt x="11383749" y="2310175"/>
                  <a:pt x="11384197" y="2312539"/>
                  <a:pt x="11385139" y="2312925"/>
                </a:cubicBezTo>
                <a:cubicBezTo>
                  <a:pt x="11385610" y="2313118"/>
                  <a:pt x="11386316" y="2313407"/>
                  <a:pt x="11386967" y="2313401"/>
                </a:cubicBezTo>
                <a:cubicBezTo>
                  <a:pt x="11387617" y="2313396"/>
                  <a:pt x="11388212" y="2313095"/>
                  <a:pt x="11388459" y="2312105"/>
                </a:cubicBezTo>
                <a:cubicBezTo>
                  <a:pt x="11388954" y="2310128"/>
                  <a:pt x="11389448" y="2308151"/>
                  <a:pt x="11390390" y="2308538"/>
                </a:cubicBezTo>
                <a:cubicBezTo>
                  <a:pt x="11390390" y="2308538"/>
                  <a:pt x="11390884" y="2306559"/>
                  <a:pt x="11390884" y="2306559"/>
                </a:cubicBezTo>
                <a:cubicBezTo>
                  <a:pt x="11390884" y="2306559"/>
                  <a:pt x="11390437" y="2304194"/>
                  <a:pt x="11389495" y="2303809"/>
                </a:cubicBezTo>
                <a:close/>
                <a:moveTo>
                  <a:pt x="6679272" y="2303809"/>
                </a:moveTo>
                <a:cubicBezTo>
                  <a:pt x="6678329" y="2303422"/>
                  <a:pt x="6677388" y="2303036"/>
                  <a:pt x="6675950" y="2304629"/>
                </a:cubicBezTo>
                <a:cubicBezTo>
                  <a:pt x="6675456" y="2306606"/>
                  <a:pt x="6674021" y="2308197"/>
                  <a:pt x="6674021" y="2308197"/>
                </a:cubicBezTo>
                <a:cubicBezTo>
                  <a:pt x="6673526" y="2310175"/>
                  <a:pt x="6673974" y="2312539"/>
                  <a:pt x="6674916" y="2312925"/>
                </a:cubicBezTo>
                <a:cubicBezTo>
                  <a:pt x="6675385" y="2313118"/>
                  <a:pt x="6676092" y="2313407"/>
                  <a:pt x="6676743" y="2313401"/>
                </a:cubicBezTo>
                <a:cubicBezTo>
                  <a:pt x="6677394" y="2313396"/>
                  <a:pt x="6677988" y="2313095"/>
                  <a:pt x="6678236" y="2312105"/>
                </a:cubicBezTo>
                <a:cubicBezTo>
                  <a:pt x="6678730" y="2310128"/>
                  <a:pt x="6679224" y="2308151"/>
                  <a:pt x="6680166" y="2308538"/>
                </a:cubicBezTo>
                <a:cubicBezTo>
                  <a:pt x="6680166" y="2308538"/>
                  <a:pt x="6680659" y="2306559"/>
                  <a:pt x="6680659" y="2306559"/>
                </a:cubicBezTo>
                <a:cubicBezTo>
                  <a:pt x="6680659" y="2306559"/>
                  <a:pt x="6680214" y="2304194"/>
                  <a:pt x="6679272" y="2303809"/>
                </a:cubicBezTo>
                <a:close/>
                <a:moveTo>
                  <a:pt x="11090556" y="2301861"/>
                </a:moveTo>
                <a:cubicBezTo>
                  <a:pt x="11091039" y="2302059"/>
                  <a:pt x="11091521" y="2303330"/>
                  <a:pt x="11092124" y="2304116"/>
                </a:cubicBezTo>
                <a:lnTo>
                  <a:pt x="11093703" y="2303656"/>
                </a:lnTo>
                <a:lnTo>
                  <a:pt x="11092475" y="2311240"/>
                </a:lnTo>
                <a:cubicBezTo>
                  <a:pt x="11094410" y="2312033"/>
                  <a:pt x="11096344" y="2312826"/>
                  <a:pt x="11095858" y="2314774"/>
                </a:cubicBezTo>
                <a:cubicBezTo>
                  <a:pt x="11094890" y="2314378"/>
                  <a:pt x="11094404" y="2316326"/>
                  <a:pt x="11093916" y="2318275"/>
                </a:cubicBezTo>
                <a:lnTo>
                  <a:pt x="11090188" y="2312598"/>
                </a:lnTo>
                <a:lnTo>
                  <a:pt x="11091995" y="2308896"/>
                </a:lnTo>
                <a:cubicBezTo>
                  <a:pt x="11090062" y="2308103"/>
                  <a:pt x="11089581" y="2305758"/>
                  <a:pt x="11090556" y="2301861"/>
                </a:cubicBezTo>
                <a:close/>
                <a:moveTo>
                  <a:pt x="6380332" y="2301861"/>
                </a:moveTo>
                <a:cubicBezTo>
                  <a:pt x="6380816" y="2302059"/>
                  <a:pt x="6381297" y="2303330"/>
                  <a:pt x="6381900" y="2304116"/>
                </a:cubicBezTo>
                <a:lnTo>
                  <a:pt x="6383478" y="2303656"/>
                </a:lnTo>
                <a:lnTo>
                  <a:pt x="6382252" y="2311240"/>
                </a:lnTo>
                <a:cubicBezTo>
                  <a:pt x="6384185" y="2312033"/>
                  <a:pt x="6386121" y="2312826"/>
                  <a:pt x="6385634" y="2314774"/>
                </a:cubicBezTo>
                <a:cubicBezTo>
                  <a:pt x="6384667" y="2314378"/>
                  <a:pt x="6384180" y="2316326"/>
                  <a:pt x="6383691" y="2318275"/>
                </a:cubicBezTo>
                <a:lnTo>
                  <a:pt x="6379963" y="2312598"/>
                </a:lnTo>
                <a:lnTo>
                  <a:pt x="6381772" y="2308896"/>
                </a:lnTo>
                <a:cubicBezTo>
                  <a:pt x="6379838" y="2308103"/>
                  <a:pt x="6379358" y="2305758"/>
                  <a:pt x="6380332" y="2301861"/>
                </a:cubicBezTo>
                <a:close/>
                <a:moveTo>
                  <a:pt x="11094029" y="2301638"/>
                </a:moveTo>
                <a:lnTo>
                  <a:pt x="11094425" y="2303447"/>
                </a:lnTo>
                <a:lnTo>
                  <a:pt x="11093703" y="2303656"/>
                </a:lnTo>
                <a:close/>
                <a:moveTo>
                  <a:pt x="6383805" y="2301638"/>
                </a:moveTo>
                <a:lnTo>
                  <a:pt x="6384200" y="2303447"/>
                </a:lnTo>
                <a:lnTo>
                  <a:pt x="6383478" y="2303656"/>
                </a:lnTo>
                <a:close/>
                <a:moveTo>
                  <a:pt x="9753575" y="2300173"/>
                </a:moveTo>
                <a:cubicBezTo>
                  <a:pt x="9749008" y="2301421"/>
                  <a:pt x="9746648" y="2304304"/>
                  <a:pt x="9747685" y="2307005"/>
                </a:cubicBezTo>
                <a:cubicBezTo>
                  <a:pt x="9748721" y="2309705"/>
                  <a:pt x="9753155" y="2312223"/>
                  <a:pt x="9762179" y="2312739"/>
                </a:cubicBezTo>
                <a:cubicBezTo>
                  <a:pt x="9753365" y="2306198"/>
                  <a:pt x="9762600" y="2300689"/>
                  <a:pt x="9753575" y="2300173"/>
                </a:cubicBezTo>
                <a:close/>
                <a:moveTo>
                  <a:pt x="5043352" y="2300173"/>
                </a:moveTo>
                <a:cubicBezTo>
                  <a:pt x="5038785" y="2301421"/>
                  <a:pt x="5036424" y="2304304"/>
                  <a:pt x="5037461" y="2307005"/>
                </a:cubicBezTo>
                <a:cubicBezTo>
                  <a:pt x="5038498" y="2309705"/>
                  <a:pt x="5042931" y="2312223"/>
                  <a:pt x="5051956" y="2312739"/>
                </a:cubicBezTo>
                <a:cubicBezTo>
                  <a:pt x="5043142" y="2306198"/>
                  <a:pt x="5052376" y="2300689"/>
                  <a:pt x="5043352" y="2300173"/>
                </a:cubicBezTo>
                <a:close/>
                <a:moveTo>
                  <a:pt x="8222065" y="2297774"/>
                </a:moveTo>
                <a:cubicBezTo>
                  <a:pt x="8219690" y="2297759"/>
                  <a:pt x="8217401" y="2298331"/>
                  <a:pt x="8217401" y="2298331"/>
                </a:cubicBezTo>
                <a:cubicBezTo>
                  <a:pt x="8218077" y="2303024"/>
                  <a:pt x="8218077" y="2303024"/>
                  <a:pt x="8218753" y="2307717"/>
                </a:cubicBezTo>
                <a:cubicBezTo>
                  <a:pt x="8218753" y="2307717"/>
                  <a:pt x="8227910" y="2305428"/>
                  <a:pt x="8227235" y="2300736"/>
                </a:cubicBezTo>
                <a:cubicBezTo>
                  <a:pt x="8226897" y="2298390"/>
                  <a:pt x="8224439" y="2297788"/>
                  <a:pt x="8222065" y="2297774"/>
                </a:cubicBezTo>
                <a:close/>
                <a:moveTo>
                  <a:pt x="3511841" y="2297774"/>
                </a:moveTo>
                <a:cubicBezTo>
                  <a:pt x="3509467" y="2297759"/>
                  <a:pt x="3507178" y="2298331"/>
                  <a:pt x="3507178" y="2298331"/>
                </a:cubicBezTo>
                <a:cubicBezTo>
                  <a:pt x="3507853" y="2303024"/>
                  <a:pt x="3507853" y="2303024"/>
                  <a:pt x="3508529" y="2307717"/>
                </a:cubicBezTo>
                <a:cubicBezTo>
                  <a:pt x="3508529" y="2307717"/>
                  <a:pt x="3517687" y="2305428"/>
                  <a:pt x="3517011" y="2300736"/>
                </a:cubicBezTo>
                <a:cubicBezTo>
                  <a:pt x="3516673" y="2298390"/>
                  <a:pt x="3514215" y="2297788"/>
                  <a:pt x="3511841" y="2297774"/>
                </a:cubicBezTo>
                <a:close/>
                <a:moveTo>
                  <a:pt x="11322325" y="2295743"/>
                </a:moveTo>
                <a:cubicBezTo>
                  <a:pt x="11321383" y="2295356"/>
                  <a:pt x="11319955" y="2296914"/>
                  <a:pt x="11319955" y="2296914"/>
                </a:cubicBezTo>
                <a:cubicBezTo>
                  <a:pt x="11319470" y="2298856"/>
                  <a:pt x="11319470" y="2298856"/>
                  <a:pt x="11318985" y="2300798"/>
                </a:cubicBezTo>
                <a:cubicBezTo>
                  <a:pt x="11318500" y="2302741"/>
                  <a:pt x="11318014" y="2304683"/>
                  <a:pt x="11316587" y="2306239"/>
                </a:cubicBezTo>
                <a:cubicBezTo>
                  <a:pt x="11315645" y="2305854"/>
                  <a:pt x="11314218" y="2307409"/>
                  <a:pt x="11314218" y="2307409"/>
                </a:cubicBezTo>
                <a:cubicBezTo>
                  <a:pt x="11312790" y="2308966"/>
                  <a:pt x="11312790" y="2308966"/>
                  <a:pt x="11313246" y="2311295"/>
                </a:cubicBezTo>
                <a:cubicBezTo>
                  <a:pt x="11314188" y="2311679"/>
                  <a:pt x="11315130" y="2312067"/>
                  <a:pt x="11315615" y="2310124"/>
                </a:cubicBezTo>
                <a:cubicBezTo>
                  <a:pt x="11316557" y="2310509"/>
                  <a:pt x="11316557" y="2310509"/>
                  <a:pt x="11316557" y="2310509"/>
                </a:cubicBezTo>
                <a:cubicBezTo>
                  <a:pt x="11317014" y="2312838"/>
                  <a:pt x="11317470" y="2315167"/>
                  <a:pt x="11319354" y="2315940"/>
                </a:cubicBezTo>
                <a:cubicBezTo>
                  <a:pt x="11318868" y="2317882"/>
                  <a:pt x="11318868" y="2317882"/>
                  <a:pt x="11318868" y="2317882"/>
                </a:cubicBezTo>
                <a:cubicBezTo>
                  <a:pt x="11318383" y="2319824"/>
                  <a:pt x="11319325" y="2320210"/>
                  <a:pt x="11320266" y="2320596"/>
                </a:cubicBezTo>
                <a:cubicBezTo>
                  <a:pt x="11320738" y="2320790"/>
                  <a:pt x="11321208" y="2320983"/>
                  <a:pt x="11321622" y="2320884"/>
                </a:cubicBezTo>
                <a:cubicBezTo>
                  <a:pt x="11322037" y="2320787"/>
                  <a:pt x="11322394" y="2320398"/>
                  <a:pt x="11322637" y="2319427"/>
                </a:cubicBezTo>
                <a:cubicBezTo>
                  <a:pt x="11323122" y="2317484"/>
                  <a:pt x="11323122" y="2317484"/>
                  <a:pt x="11322665" y="2315155"/>
                </a:cubicBezTo>
                <a:cubicBezTo>
                  <a:pt x="11322208" y="2312826"/>
                  <a:pt x="11322208" y="2312826"/>
                  <a:pt x="11322208" y="2312826"/>
                </a:cubicBezTo>
                <a:cubicBezTo>
                  <a:pt x="11321267" y="2312440"/>
                  <a:pt x="11320811" y="2310113"/>
                  <a:pt x="11319413" y="2307397"/>
                </a:cubicBezTo>
                <a:cubicBezTo>
                  <a:pt x="11320839" y="2305841"/>
                  <a:pt x="11321326" y="2303900"/>
                  <a:pt x="11321811" y="2301956"/>
                </a:cubicBezTo>
                <a:cubicBezTo>
                  <a:pt x="11322296" y="2300014"/>
                  <a:pt x="11322296" y="2300014"/>
                  <a:pt x="11322296" y="2300014"/>
                </a:cubicBezTo>
                <a:cubicBezTo>
                  <a:pt x="11322296" y="2300014"/>
                  <a:pt x="11322296" y="2300014"/>
                  <a:pt x="11322781" y="2298072"/>
                </a:cubicBezTo>
                <a:cubicBezTo>
                  <a:pt x="11322781" y="2298072"/>
                  <a:pt x="11323268" y="2296130"/>
                  <a:pt x="11322325" y="2295743"/>
                </a:cubicBezTo>
                <a:close/>
                <a:moveTo>
                  <a:pt x="6612101" y="2295743"/>
                </a:moveTo>
                <a:cubicBezTo>
                  <a:pt x="6611159" y="2295356"/>
                  <a:pt x="6609732" y="2296914"/>
                  <a:pt x="6609732" y="2296914"/>
                </a:cubicBezTo>
                <a:cubicBezTo>
                  <a:pt x="6609247" y="2298856"/>
                  <a:pt x="6609247" y="2298856"/>
                  <a:pt x="6608761" y="2300798"/>
                </a:cubicBezTo>
                <a:cubicBezTo>
                  <a:pt x="6608276" y="2302741"/>
                  <a:pt x="6607791" y="2304683"/>
                  <a:pt x="6606362" y="2306239"/>
                </a:cubicBezTo>
                <a:cubicBezTo>
                  <a:pt x="6605421" y="2305854"/>
                  <a:pt x="6603993" y="2307409"/>
                  <a:pt x="6603993" y="2307409"/>
                </a:cubicBezTo>
                <a:cubicBezTo>
                  <a:pt x="6602566" y="2308966"/>
                  <a:pt x="6602566" y="2308966"/>
                  <a:pt x="6603021" y="2311295"/>
                </a:cubicBezTo>
                <a:cubicBezTo>
                  <a:pt x="6603964" y="2311679"/>
                  <a:pt x="6604906" y="2312067"/>
                  <a:pt x="6605391" y="2310124"/>
                </a:cubicBezTo>
                <a:cubicBezTo>
                  <a:pt x="6606333" y="2310509"/>
                  <a:pt x="6606333" y="2310509"/>
                  <a:pt x="6606333" y="2310509"/>
                </a:cubicBezTo>
                <a:cubicBezTo>
                  <a:pt x="6606790" y="2312838"/>
                  <a:pt x="6607246" y="2315167"/>
                  <a:pt x="6609130" y="2315940"/>
                </a:cubicBezTo>
                <a:cubicBezTo>
                  <a:pt x="6608645" y="2317882"/>
                  <a:pt x="6608645" y="2317882"/>
                  <a:pt x="6608645" y="2317882"/>
                </a:cubicBezTo>
                <a:cubicBezTo>
                  <a:pt x="6608159" y="2319824"/>
                  <a:pt x="6609102" y="2320210"/>
                  <a:pt x="6610043" y="2320596"/>
                </a:cubicBezTo>
                <a:cubicBezTo>
                  <a:pt x="6610513" y="2320790"/>
                  <a:pt x="6610984" y="2320983"/>
                  <a:pt x="6611399" y="2320884"/>
                </a:cubicBezTo>
                <a:cubicBezTo>
                  <a:pt x="6611813" y="2320787"/>
                  <a:pt x="6612170" y="2320398"/>
                  <a:pt x="6612413" y="2319427"/>
                </a:cubicBezTo>
                <a:cubicBezTo>
                  <a:pt x="6612898" y="2317484"/>
                  <a:pt x="6612898" y="2317484"/>
                  <a:pt x="6612442" y="2315155"/>
                </a:cubicBezTo>
                <a:cubicBezTo>
                  <a:pt x="6611985" y="2312826"/>
                  <a:pt x="6611985" y="2312826"/>
                  <a:pt x="6611985" y="2312826"/>
                </a:cubicBezTo>
                <a:cubicBezTo>
                  <a:pt x="6611044" y="2312440"/>
                  <a:pt x="6610587" y="2310113"/>
                  <a:pt x="6609189" y="2307397"/>
                </a:cubicBezTo>
                <a:cubicBezTo>
                  <a:pt x="6610616" y="2305841"/>
                  <a:pt x="6611101" y="2303900"/>
                  <a:pt x="6611587" y="2301956"/>
                </a:cubicBezTo>
                <a:cubicBezTo>
                  <a:pt x="6612073" y="2300014"/>
                  <a:pt x="6612073" y="2300014"/>
                  <a:pt x="6612073" y="2300014"/>
                </a:cubicBezTo>
                <a:cubicBezTo>
                  <a:pt x="6612073" y="2300014"/>
                  <a:pt x="6612073" y="2300014"/>
                  <a:pt x="6612558" y="2298072"/>
                </a:cubicBezTo>
                <a:cubicBezTo>
                  <a:pt x="6612558" y="2298072"/>
                  <a:pt x="6613043" y="2296130"/>
                  <a:pt x="6612101" y="2295743"/>
                </a:cubicBezTo>
                <a:close/>
                <a:moveTo>
                  <a:pt x="10898590" y="2293365"/>
                </a:moveTo>
                <a:cubicBezTo>
                  <a:pt x="10897589" y="2292955"/>
                  <a:pt x="10896588" y="2292545"/>
                  <a:pt x="10895092" y="2294112"/>
                </a:cubicBezTo>
                <a:cubicBezTo>
                  <a:pt x="10894599" y="2296090"/>
                  <a:pt x="10894104" y="2298068"/>
                  <a:pt x="10893610" y="2300045"/>
                </a:cubicBezTo>
                <a:cubicBezTo>
                  <a:pt x="10893116" y="2302024"/>
                  <a:pt x="10893623" y="2304411"/>
                  <a:pt x="10892127" y="2305979"/>
                </a:cubicBezTo>
                <a:cubicBezTo>
                  <a:pt x="10891380" y="2306762"/>
                  <a:pt x="10891132" y="2307751"/>
                  <a:pt x="10891197" y="2308596"/>
                </a:cubicBezTo>
                <a:cubicBezTo>
                  <a:pt x="10891262" y="2309439"/>
                  <a:pt x="10891639" y="2310139"/>
                  <a:pt x="10892139" y="2310344"/>
                </a:cubicBezTo>
                <a:cubicBezTo>
                  <a:pt x="10892393" y="2311538"/>
                  <a:pt x="10893143" y="2311845"/>
                  <a:pt x="10893831" y="2311855"/>
                </a:cubicBezTo>
                <a:cubicBezTo>
                  <a:pt x="10894517" y="2311864"/>
                  <a:pt x="10895142" y="2311575"/>
                  <a:pt x="10895142" y="2311575"/>
                </a:cubicBezTo>
                <a:cubicBezTo>
                  <a:pt x="10897131" y="2308030"/>
                  <a:pt x="10897625" y="2306052"/>
                  <a:pt x="10898120" y="2304074"/>
                </a:cubicBezTo>
                <a:cubicBezTo>
                  <a:pt x="10898614" y="2302096"/>
                  <a:pt x="10898614" y="2302096"/>
                  <a:pt x="10898614" y="2302096"/>
                </a:cubicBezTo>
                <a:cubicBezTo>
                  <a:pt x="10899109" y="2300119"/>
                  <a:pt x="10899603" y="2298141"/>
                  <a:pt x="10900097" y="2296164"/>
                </a:cubicBezTo>
                <a:cubicBezTo>
                  <a:pt x="10900591" y="2294186"/>
                  <a:pt x="10899590" y="2293775"/>
                  <a:pt x="10898590" y="2293365"/>
                </a:cubicBezTo>
                <a:close/>
                <a:moveTo>
                  <a:pt x="8198552" y="2292582"/>
                </a:moveTo>
                <a:cubicBezTo>
                  <a:pt x="8198490" y="2294719"/>
                  <a:pt x="8196195" y="2296953"/>
                  <a:pt x="8193901" y="2299186"/>
                </a:cubicBezTo>
                <a:cubicBezTo>
                  <a:pt x="8197248" y="2299042"/>
                  <a:pt x="8198347" y="2299529"/>
                  <a:pt x="8199177" y="2299761"/>
                </a:cubicBezTo>
                <a:lnTo>
                  <a:pt x="8202432" y="2298907"/>
                </a:lnTo>
                <a:lnTo>
                  <a:pt x="8202881" y="2299641"/>
                </a:lnTo>
                <a:lnTo>
                  <a:pt x="8203019" y="2301731"/>
                </a:lnTo>
                <a:cubicBezTo>
                  <a:pt x="8203274" y="2302522"/>
                  <a:pt x="8203816" y="2303031"/>
                  <a:pt x="8204931" y="2302983"/>
                </a:cubicBezTo>
                <a:lnTo>
                  <a:pt x="8202881" y="2299641"/>
                </a:lnTo>
                <a:lnTo>
                  <a:pt x="8202826" y="2298803"/>
                </a:lnTo>
                <a:lnTo>
                  <a:pt x="8202432" y="2298907"/>
                </a:lnTo>
                <a:close/>
                <a:moveTo>
                  <a:pt x="3488329" y="2292582"/>
                </a:moveTo>
                <a:cubicBezTo>
                  <a:pt x="3488267" y="2294719"/>
                  <a:pt x="3485971" y="2296953"/>
                  <a:pt x="3483677" y="2299186"/>
                </a:cubicBezTo>
                <a:cubicBezTo>
                  <a:pt x="3487025" y="2299042"/>
                  <a:pt x="3488124" y="2299529"/>
                  <a:pt x="3488953" y="2299761"/>
                </a:cubicBezTo>
                <a:lnTo>
                  <a:pt x="3492208" y="2298907"/>
                </a:lnTo>
                <a:lnTo>
                  <a:pt x="3492658" y="2299641"/>
                </a:lnTo>
                <a:lnTo>
                  <a:pt x="3492795" y="2301731"/>
                </a:lnTo>
                <a:cubicBezTo>
                  <a:pt x="3493051" y="2302522"/>
                  <a:pt x="3493592" y="2303031"/>
                  <a:pt x="3494708" y="2302983"/>
                </a:cubicBezTo>
                <a:lnTo>
                  <a:pt x="3492658" y="2299641"/>
                </a:lnTo>
                <a:lnTo>
                  <a:pt x="3492603" y="2298803"/>
                </a:lnTo>
                <a:lnTo>
                  <a:pt x="3492208" y="2298907"/>
                </a:lnTo>
                <a:close/>
                <a:moveTo>
                  <a:pt x="11299660" y="2288789"/>
                </a:moveTo>
                <a:cubicBezTo>
                  <a:pt x="11296776" y="2296086"/>
                  <a:pt x="11294371" y="2288742"/>
                  <a:pt x="11291969" y="2294115"/>
                </a:cubicBezTo>
                <a:cubicBezTo>
                  <a:pt x="11296296" y="2293769"/>
                  <a:pt x="11291008" y="2302200"/>
                  <a:pt x="11293412" y="2305305"/>
                </a:cubicBezTo>
                <a:cubicBezTo>
                  <a:pt x="11293412" y="2305305"/>
                  <a:pt x="11292931" y="2307228"/>
                  <a:pt x="11292450" y="2309151"/>
                </a:cubicBezTo>
                <a:cubicBezTo>
                  <a:pt x="11290527" y="2308363"/>
                  <a:pt x="11289206" y="2311530"/>
                  <a:pt x="11288785" y="2314273"/>
                </a:cubicBezTo>
                <a:lnTo>
                  <a:pt x="11289632" y="2315520"/>
                </a:lnTo>
                <a:lnTo>
                  <a:pt x="11289386" y="2316108"/>
                </a:lnTo>
                <a:cubicBezTo>
                  <a:pt x="11289567" y="2316446"/>
                  <a:pt x="11290048" y="2316645"/>
                  <a:pt x="11290528" y="2316842"/>
                </a:cubicBezTo>
                <a:lnTo>
                  <a:pt x="11289632" y="2315520"/>
                </a:lnTo>
                <a:lnTo>
                  <a:pt x="11290048" y="2314525"/>
                </a:lnTo>
                <a:cubicBezTo>
                  <a:pt x="11292932" y="2319947"/>
                  <a:pt x="11291971" y="2315313"/>
                  <a:pt x="11294374" y="2314179"/>
                </a:cubicBezTo>
                <a:cubicBezTo>
                  <a:pt x="11293894" y="2316101"/>
                  <a:pt x="11295816" y="2316890"/>
                  <a:pt x="11294856" y="2320735"/>
                </a:cubicBezTo>
                <a:cubicBezTo>
                  <a:pt x="11297019" y="2320562"/>
                  <a:pt x="11298461" y="2321153"/>
                  <a:pt x="11299543" y="2321596"/>
                </a:cubicBezTo>
                <a:cubicBezTo>
                  <a:pt x="11300625" y="2322040"/>
                  <a:pt x="11301345" y="2322336"/>
                  <a:pt x="11302067" y="2321571"/>
                </a:cubicBezTo>
                <a:cubicBezTo>
                  <a:pt x="11301105" y="2321177"/>
                  <a:pt x="11300144" y="2320783"/>
                  <a:pt x="11301586" y="2319254"/>
                </a:cubicBezTo>
                <a:cubicBezTo>
                  <a:pt x="11301105" y="2316938"/>
                  <a:pt x="11301105" y="2316938"/>
                  <a:pt x="11301105" y="2316938"/>
                </a:cubicBezTo>
                <a:cubicBezTo>
                  <a:pt x="11301586" y="2319254"/>
                  <a:pt x="11302549" y="2319649"/>
                  <a:pt x="11303509" y="2320043"/>
                </a:cubicBezTo>
                <a:cubicBezTo>
                  <a:pt x="11303509" y="2320043"/>
                  <a:pt x="11304470" y="2320437"/>
                  <a:pt x="11304951" y="2318515"/>
                </a:cubicBezTo>
                <a:cubicBezTo>
                  <a:pt x="11304951" y="2318515"/>
                  <a:pt x="11303990" y="2318119"/>
                  <a:pt x="11303990" y="2318119"/>
                </a:cubicBezTo>
                <a:cubicBezTo>
                  <a:pt x="11303990" y="2318119"/>
                  <a:pt x="11303028" y="2317726"/>
                  <a:pt x="11303508" y="2315803"/>
                </a:cubicBezTo>
                <a:cubicBezTo>
                  <a:pt x="11303990" y="2313881"/>
                  <a:pt x="11303508" y="2311564"/>
                  <a:pt x="11301104" y="2312697"/>
                </a:cubicBezTo>
                <a:cubicBezTo>
                  <a:pt x="11300143" y="2312304"/>
                  <a:pt x="11300143" y="2312304"/>
                  <a:pt x="11300143" y="2312304"/>
                </a:cubicBezTo>
                <a:cubicBezTo>
                  <a:pt x="11301585" y="2310776"/>
                  <a:pt x="11302065" y="2308852"/>
                  <a:pt x="11302547" y="2306930"/>
                </a:cubicBezTo>
                <a:cubicBezTo>
                  <a:pt x="11302547" y="2306930"/>
                  <a:pt x="11302547" y="2306930"/>
                  <a:pt x="11303027" y="2305007"/>
                </a:cubicBezTo>
                <a:cubicBezTo>
                  <a:pt x="11303027" y="2305007"/>
                  <a:pt x="11303027" y="2305007"/>
                  <a:pt x="11302065" y="2304613"/>
                </a:cubicBezTo>
                <a:cubicBezTo>
                  <a:pt x="11302065" y="2304613"/>
                  <a:pt x="11301104" y="2304218"/>
                  <a:pt x="11301104" y="2304218"/>
                </a:cubicBezTo>
                <a:cubicBezTo>
                  <a:pt x="11301585" y="2306535"/>
                  <a:pt x="11300143" y="2308064"/>
                  <a:pt x="11299662" y="2309987"/>
                </a:cubicBezTo>
                <a:cubicBezTo>
                  <a:pt x="11299662" y="2309987"/>
                  <a:pt x="11298700" y="2309593"/>
                  <a:pt x="11298700" y="2309593"/>
                </a:cubicBezTo>
                <a:cubicBezTo>
                  <a:pt x="11299181" y="2307669"/>
                  <a:pt x="11298220" y="2307275"/>
                  <a:pt x="11298700" y="2305353"/>
                </a:cubicBezTo>
                <a:cubicBezTo>
                  <a:pt x="11301585" y="2302296"/>
                  <a:pt x="11298700" y="2296873"/>
                  <a:pt x="11302546" y="2302690"/>
                </a:cubicBezTo>
                <a:cubicBezTo>
                  <a:pt x="11301584" y="2298056"/>
                  <a:pt x="11303988" y="2292682"/>
                  <a:pt x="11302545" y="2289971"/>
                </a:cubicBezTo>
                <a:cubicBezTo>
                  <a:pt x="11301102" y="2291501"/>
                  <a:pt x="11300142" y="2291106"/>
                  <a:pt x="11299660" y="2288789"/>
                </a:cubicBezTo>
                <a:close/>
                <a:moveTo>
                  <a:pt x="6589436" y="2288789"/>
                </a:moveTo>
                <a:cubicBezTo>
                  <a:pt x="6586553" y="2296086"/>
                  <a:pt x="6584147" y="2288742"/>
                  <a:pt x="6581744" y="2294115"/>
                </a:cubicBezTo>
                <a:cubicBezTo>
                  <a:pt x="6586072" y="2293769"/>
                  <a:pt x="6580784" y="2302200"/>
                  <a:pt x="6583188" y="2305305"/>
                </a:cubicBezTo>
                <a:cubicBezTo>
                  <a:pt x="6583188" y="2305305"/>
                  <a:pt x="6582708" y="2307228"/>
                  <a:pt x="6582225" y="2309151"/>
                </a:cubicBezTo>
                <a:cubicBezTo>
                  <a:pt x="6580304" y="2308363"/>
                  <a:pt x="6578982" y="2311530"/>
                  <a:pt x="6578562" y="2314273"/>
                </a:cubicBezTo>
                <a:lnTo>
                  <a:pt x="6579408" y="2315520"/>
                </a:lnTo>
                <a:lnTo>
                  <a:pt x="6579163" y="2316108"/>
                </a:lnTo>
                <a:cubicBezTo>
                  <a:pt x="6579343" y="2316446"/>
                  <a:pt x="6579823" y="2316645"/>
                  <a:pt x="6580305" y="2316842"/>
                </a:cubicBezTo>
                <a:lnTo>
                  <a:pt x="6579408" y="2315520"/>
                </a:lnTo>
                <a:lnTo>
                  <a:pt x="6579823" y="2314525"/>
                </a:lnTo>
                <a:cubicBezTo>
                  <a:pt x="6582708" y="2319947"/>
                  <a:pt x="6581746" y="2315313"/>
                  <a:pt x="6584150" y="2314179"/>
                </a:cubicBezTo>
                <a:cubicBezTo>
                  <a:pt x="6583669" y="2316101"/>
                  <a:pt x="6585593" y="2316890"/>
                  <a:pt x="6584632" y="2320735"/>
                </a:cubicBezTo>
                <a:cubicBezTo>
                  <a:pt x="6586795" y="2320562"/>
                  <a:pt x="6588236" y="2321153"/>
                  <a:pt x="6589319" y="2321596"/>
                </a:cubicBezTo>
                <a:cubicBezTo>
                  <a:pt x="6590401" y="2322040"/>
                  <a:pt x="6591122" y="2322336"/>
                  <a:pt x="6591844" y="2321571"/>
                </a:cubicBezTo>
                <a:cubicBezTo>
                  <a:pt x="6590882" y="2321177"/>
                  <a:pt x="6589920" y="2320783"/>
                  <a:pt x="6591362" y="2319254"/>
                </a:cubicBezTo>
                <a:cubicBezTo>
                  <a:pt x="6590881" y="2316938"/>
                  <a:pt x="6590881" y="2316938"/>
                  <a:pt x="6590881" y="2316938"/>
                </a:cubicBezTo>
                <a:cubicBezTo>
                  <a:pt x="6591362" y="2319254"/>
                  <a:pt x="6592325" y="2319649"/>
                  <a:pt x="6593286" y="2320043"/>
                </a:cubicBezTo>
                <a:cubicBezTo>
                  <a:pt x="6593286" y="2320043"/>
                  <a:pt x="6594247" y="2320437"/>
                  <a:pt x="6594727" y="2318515"/>
                </a:cubicBezTo>
                <a:cubicBezTo>
                  <a:pt x="6594727" y="2318515"/>
                  <a:pt x="6593765" y="2318119"/>
                  <a:pt x="6593765" y="2318119"/>
                </a:cubicBezTo>
                <a:cubicBezTo>
                  <a:pt x="6593765" y="2318119"/>
                  <a:pt x="6592803" y="2317726"/>
                  <a:pt x="6593285" y="2315803"/>
                </a:cubicBezTo>
                <a:cubicBezTo>
                  <a:pt x="6593765" y="2313881"/>
                  <a:pt x="6593285" y="2311564"/>
                  <a:pt x="6590880" y="2312697"/>
                </a:cubicBezTo>
                <a:cubicBezTo>
                  <a:pt x="6589919" y="2312304"/>
                  <a:pt x="6589919" y="2312304"/>
                  <a:pt x="6589919" y="2312304"/>
                </a:cubicBezTo>
                <a:cubicBezTo>
                  <a:pt x="6591361" y="2310776"/>
                  <a:pt x="6591842" y="2308852"/>
                  <a:pt x="6592323" y="2306930"/>
                </a:cubicBezTo>
                <a:cubicBezTo>
                  <a:pt x="6592323" y="2306930"/>
                  <a:pt x="6592323" y="2306930"/>
                  <a:pt x="6592802" y="2305007"/>
                </a:cubicBezTo>
                <a:cubicBezTo>
                  <a:pt x="6592802" y="2305007"/>
                  <a:pt x="6592802" y="2305007"/>
                  <a:pt x="6591842" y="2304613"/>
                </a:cubicBezTo>
                <a:cubicBezTo>
                  <a:pt x="6591842" y="2304613"/>
                  <a:pt x="6590880" y="2304218"/>
                  <a:pt x="6590880" y="2304218"/>
                </a:cubicBezTo>
                <a:cubicBezTo>
                  <a:pt x="6591361" y="2306535"/>
                  <a:pt x="6589919" y="2308064"/>
                  <a:pt x="6589439" y="2309987"/>
                </a:cubicBezTo>
                <a:cubicBezTo>
                  <a:pt x="6589439" y="2309987"/>
                  <a:pt x="6588476" y="2309593"/>
                  <a:pt x="6588476" y="2309593"/>
                </a:cubicBezTo>
                <a:cubicBezTo>
                  <a:pt x="6588957" y="2307669"/>
                  <a:pt x="6587997" y="2307275"/>
                  <a:pt x="6588476" y="2305353"/>
                </a:cubicBezTo>
                <a:cubicBezTo>
                  <a:pt x="6591361" y="2302296"/>
                  <a:pt x="6588476" y="2296873"/>
                  <a:pt x="6592321" y="2302690"/>
                </a:cubicBezTo>
                <a:cubicBezTo>
                  <a:pt x="6591359" y="2298056"/>
                  <a:pt x="6593764" y="2292682"/>
                  <a:pt x="6592321" y="2289971"/>
                </a:cubicBezTo>
                <a:cubicBezTo>
                  <a:pt x="6590878" y="2291501"/>
                  <a:pt x="6589918" y="2291106"/>
                  <a:pt x="6589436" y="2288789"/>
                </a:cubicBezTo>
                <a:close/>
                <a:moveTo>
                  <a:pt x="8180046" y="2288706"/>
                </a:moveTo>
                <a:cubicBezTo>
                  <a:pt x="8176409" y="2288156"/>
                  <a:pt x="8171830" y="2289300"/>
                  <a:pt x="8172236" y="2292115"/>
                </a:cubicBezTo>
                <a:cubicBezTo>
                  <a:pt x="8181391" y="2289827"/>
                  <a:pt x="8182204" y="2295459"/>
                  <a:pt x="8182204" y="2295459"/>
                </a:cubicBezTo>
                <a:cubicBezTo>
                  <a:pt x="8186377" y="2291499"/>
                  <a:pt x="8183682" y="2289256"/>
                  <a:pt x="8180046" y="2288706"/>
                </a:cubicBezTo>
                <a:close/>
                <a:moveTo>
                  <a:pt x="3469822" y="2288706"/>
                </a:moveTo>
                <a:cubicBezTo>
                  <a:pt x="3466185" y="2288156"/>
                  <a:pt x="3461607" y="2289300"/>
                  <a:pt x="3462013" y="2292115"/>
                </a:cubicBezTo>
                <a:cubicBezTo>
                  <a:pt x="3471167" y="2289827"/>
                  <a:pt x="3471980" y="2295459"/>
                  <a:pt x="3471980" y="2295459"/>
                </a:cubicBezTo>
                <a:cubicBezTo>
                  <a:pt x="3476153" y="2291499"/>
                  <a:pt x="3473458" y="2289256"/>
                  <a:pt x="3469822" y="2288706"/>
                </a:cubicBezTo>
                <a:close/>
                <a:moveTo>
                  <a:pt x="410036" y="2288567"/>
                </a:moveTo>
                <a:cubicBezTo>
                  <a:pt x="411320" y="2292392"/>
                  <a:pt x="421527" y="2289324"/>
                  <a:pt x="422811" y="2293149"/>
                </a:cubicBezTo>
                <a:cubicBezTo>
                  <a:pt x="415175" y="2303865"/>
                  <a:pt x="393477" y="2306175"/>
                  <a:pt x="389622" y="2294702"/>
                </a:cubicBezTo>
                <a:cubicBezTo>
                  <a:pt x="401114" y="2295459"/>
                  <a:pt x="401114" y="2295459"/>
                  <a:pt x="410036" y="2288567"/>
                </a:cubicBezTo>
                <a:close/>
                <a:moveTo>
                  <a:pt x="10851918" y="2283579"/>
                </a:moveTo>
                <a:cubicBezTo>
                  <a:pt x="10850566" y="2284629"/>
                  <a:pt x="10850137" y="2285792"/>
                  <a:pt x="10850196" y="2286787"/>
                </a:cubicBezTo>
                <a:cubicBezTo>
                  <a:pt x="10850283" y="2288279"/>
                  <a:pt x="10851462" y="2289389"/>
                  <a:pt x="10852245" y="2289171"/>
                </a:cubicBezTo>
                <a:cubicBezTo>
                  <a:pt x="10853029" y="2288952"/>
                  <a:pt x="10853414" y="2287404"/>
                  <a:pt x="10851918" y="2283579"/>
                </a:cubicBezTo>
                <a:close/>
                <a:moveTo>
                  <a:pt x="6141694" y="2283579"/>
                </a:moveTo>
                <a:cubicBezTo>
                  <a:pt x="6140341" y="2284629"/>
                  <a:pt x="6139913" y="2285792"/>
                  <a:pt x="6139972" y="2286787"/>
                </a:cubicBezTo>
                <a:cubicBezTo>
                  <a:pt x="6140059" y="2288279"/>
                  <a:pt x="6141239" y="2289389"/>
                  <a:pt x="6142022" y="2289171"/>
                </a:cubicBezTo>
                <a:cubicBezTo>
                  <a:pt x="6142804" y="2288952"/>
                  <a:pt x="6143191" y="2287404"/>
                  <a:pt x="6141694" y="2283579"/>
                </a:cubicBezTo>
                <a:close/>
                <a:moveTo>
                  <a:pt x="11367535" y="2281571"/>
                </a:moveTo>
                <a:cubicBezTo>
                  <a:pt x="11367535" y="2281571"/>
                  <a:pt x="11367005" y="2283689"/>
                  <a:pt x="11367005" y="2283689"/>
                </a:cubicBezTo>
                <a:cubicBezTo>
                  <a:pt x="11366476" y="2285808"/>
                  <a:pt x="11366888" y="2288314"/>
                  <a:pt x="11367830" y="2288699"/>
                </a:cubicBezTo>
                <a:cubicBezTo>
                  <a:pt x="11367830" y="2288699"/>
                  <a:pt x="11368772" y="2289086"/>
                  <a:pt x="11368772" y="2289086"/>
                </a:cubicBezTo>
                <a:cubicBezTo>
                  <a:pt x="11369302" y="2286966"/>
                  <a:pt x="11369302" y="2286966"/>
                  <a:pt x="11369302" y="2286966"/>
                </a:cubicBezTo>
                <a:cubicBezTo>
                  <a:pt x="11368360" y="2286579"/>
                  <a:pt x="11368360" y="2286579"/>
                  <a:pt x="11368888" y="2284461"/>
                </a:cubicBezTo>
                <a:cubicBezTo>
                  <a:pt x="11368477" y="2281956"/>
                  <a:pt x="11368477" y="2281956"/>
                  <a:pt x="11367535" y="2281571"/>
                </a:cubicBezTo>
                <a:close/>
                <a:moveTo>
                  <a:pt x="6657312" y="2281571"/>
                </a:moveTo>
                <a:cubicBezTo>
                  <a:pt x="6657312" y="2281571"/>
                  <a:pt x="6656782" y="2283689"/>
                  <a:pt x="6656782" y="2283689"/>
                </a:cubicBezTo>
                <a:cubicBezTo>
                  <a:pt x="6656251" y="2285808"/>
                  <a:pt x="6656664" y="2288314"/>
                  <a:pt x="6657606" y="2288699"/>
                </a:cubicBezTo>
                <a:cubicBezTo>
                  <a:pt x="6657606" y="2288699"/>
                  <a:pt x="6658548" y="2289086"/>
                  <a:pt x="6658548" y="2289086"/>
                </a:cubicBezTo>
                <a:cubicBezTo>
                  <a:pt x="6659078" y="2286966"/>
                  <a:pt x="6659078" y="2286966"/>
                  <a:pt x="6659078" y="2286966"/>
                </a:cubicBezTo>
                <a:cubicBezTo>
                  <a:pt x="6658136" y="2286579"/>
                  <a:pt x="6658136" y="2286579"/>
                  <a:pt x="6658665" y="2284461"/>
                </a:cubicBezTo>
                <a:cubicBezTo>
                  <a:pt x="6658254" y="2281956"/>
                  <a:pt x="6658254" y="2281956"/>
                  <a:pt x="6657312" y="2281571"/>
                </a:cubicBezTo>
                <a:close/>
                <a:moveTo>
                  <a:pt x="11289957" y="2280485"/>
                </a:moveTo>
                <a:lnTo>
                  <a:pt x="11289957" y="2280488"/>
                </a:lnTo>
                <a:lnTo>
                  <a:pt x="11289957" y="2280487"/>
                </a:lnTo>
                <a:close/>
                <a:moveTo>
                  <a:pt x="10051253" y="2278964"/>
                </a:moveTo>
                <a:cubicBezTo>
                  <a:pt x="10051253" y="2278964"/>
                  <a:pt x="10043731" y="2278535"/>
                  <a:pt x="10043643" y="2281045"/>
                </a:cubicBezTo>
                <a:cubicBezTo>
                  <a:pt x="10043556" y="2283555"/>
                  <a:pt x="10051078" y="2283986"/>
                  <a:pt x="10051078" y="2283986"/>
                </a:cubicBezTo>
                <a:cubicBezTo>
                  <a:pt x="10051165" y="2281475"/>
                  <a:pt x="10058775" y="2279395"/>
                  <a:pt x="10051253" y="2278964"/>
                </a:cubicBezTo>
                <a:close/>
                <a:moveTo>
                  <a:pt x="5341029" y="2278964"/>
                </a:moveTo>
                <a:cubicBezTo>
                  <a:pt x="5341029" y="2278964"/>
                  <a:pt x="5333507" y="2278535"/>
                  <a:pt x="5333419" y="2281045"/>
                </a:cubicBezTo>
                <a:cubicBezTo>
                  <a:pt x="5333332" y="2283555"/>
                  <a:pt x="5340855" y="2283986"/>
                  <a:pt x="5340855" y="2283986"/>
                </a:cubicBezTo>
                <a:cubicBezTo>
                  <a:pt x="5340942" y="2281475"/>
                  <a:pt x="5348552" y="2279395"/>
                  <a:pt x="5341029" y="2278964"/>
                </a:cubicBezTo>
                <a:close/>
                <a:moveTo>
                  <a:pt x="11359676" y="2278348"/>
                </a:moveTo>
                <a:cubicBezTo>
                  <a:pt x="11359676" y="2278348"/>
                  <a:pt x="11358705" y="2277950"/>
                  <a:pt x="11358175" y="2280069"/>
                </a:cubicBezTo>
                <a:cubicBezTo>
                  <a:pt x="11358175" y="2280069"/>
                  <a:pt x="11358175" y="2280069"/>
                  <a:pt x="11359147" y="2280468"/>
                </a:cubicBezTo>
                <a:cubicBezTo>
                  <a:pt x="11359147" y="2280468"/>
                  <a:pt x="11359588" y="2282984"/>
                  <a:pt x="11360559" y="2283383"/>
                </a:cubicBezTo>
                <a:cubicBezTo>
                  <a:pt x="11359588" y="2282984"/>
                  <a:pt x="11359588" y="2282984"/>
                  <a:pt x="11359588" y="2282984"/>
                </a:cubicBezTo>
                <a:cubicBezTo>
                  <a:pt x="11359588" y="2282984"/>
                  <a:pt x="11358087" y="2284706"/>
                  <a:pt x="11359059" y="2285104"/>
                </a:cubicBezTo>
                <a:cubicBezTo>
                  <a:pt x="11359059" y="2285104"/>
                  <a:pt x="11359059" y="2285104"/>
                  <a:pt x="11360030" y="2285502"/>
                </a:cubicBezTo>
                <a:cubicBezTo>
                  <a:pt x="11361001" y="2285900"/>
                  <a:pt x="11361001" y="2285900"/>
                  <a:pt x="11361001" y="2285900"/>
                </a:cubicBezTo>
                <a:cubicBezTo>
                  <a:pt x="11361531" y="2283781"/>
                  <a:pt x="11361531" y="2283781"/>
                  <a:pt x="11361531" y="2283781"/>
                </a:cubicBezTo>
                <a:cubicBezTo>
                  <a:pt x="11361531" y="2283781"/>
                  <a:pt x="11362061" y="2281662"/>
                  <a:pt x="11362061" y="2281662"/>
                </a:cubicBezTo>
                <a:cubicBezTo>
                  <a:pt x="11362061" y="2281662"/>
                  <a:pt x="11360647" y="2278746"/>
                  <a:pt x="11359676" y="2278348"/>
                </a:cubicBezTo>
                <a:close/>
                <a:moveTo>
                  <a:pt x="6649452" y="2278348"/>
                </a:moveTo>
                <a:cubicBezTo>
                  <a:pt x="6649452" y="2278348"/>
                  <a:pt x="6648480" y="2277950"/>
                  <a:pt x="6647951" y="2280069"/>
                </a:cubicBezTo>
                <a:cubicBezTo>
                  <a:pt x="6647951" y="2280069"/>
                  <a:pt x="6647951" y="2280069"/>
                  <a:pt x="6648923" y="2280468"/>
                </a:cubicBezTo>
                <a:cubicBezTo>
                  <a:pt x="6648923" y="2280468"/>
                  <a:pt x="6649364" y="2282984"/>
                  <a:pt x="6650335" y="2283383"/>
                </a:cubicBezTo>
                <a:cubicBezTo>
                  <a:pt x="6649364" y="2282984"/>
                  <a:pt x="6649364" y="2282984"/>
                  <a:pt x="6649364" y="2282984"/>
                </a:cubicBezTo>
                <a:cubicBezTo>
                  <a:pt x="6649364" y="2282984"/>
                  <a:pt x="6647864" y="2284706"/>
                  <a:pt x="6648835" y="2285104"/>
                </a:cubicBezTo>
                <a:cubicBezTo>
                  <a:pt x="6648835" y="2285104"/>
                  <a:pt x="6648835" y="2285104"/>
                  <a:pt x="6649806" y="2285502"/>
                </a:cubicBezTo>
                <a:cubicBezTo>
                  <a:pt x="6650778" y="2285900"/>
                  <a:pt x="6650778" y="2285900"/>
                  <a:pt x="6650778" y="2285900"/>
                </a:cubicBezTo>
                <a:cubicBezTo>
                  <a:pt x="6651307" y="2283781"/>
                  <a:pt x="6651307" y="2283781"/>
                  <a:pt x="6651307" y="2283781"/>
                </a:cubicBezTo>
                <a:cubicBezTo>
                  <a:pt x="6651307" y="2283781"/>
                  <a:pt x="6651837" y="2281662"/>
                  <a:pt x="6651837" y="2281662"/>
                </a:cubicBezTo>
                <a:cubicBezTo>
                  <a:pt x="6651837" y="2281662"/>
                  <a:pt x="6650424" y="2278746"/>
                  <a:pt x="6649452" y="2278348"/>
                </a:cubicBezTo>
                <a:close/>
                <a:moveTo>
                  <a:pt x="10990937" y="2277322"/>
                </a:moveTo>
                <a:cubicBezTo>
                  <a:pt x="10990980" y="2277470"/>
                  <a:pt x="10991285" y="2277777"/>
                  <a:pt x="10991955" y="2278296"/>
                </a:cubicBezTo>
                <a:cubicBezTo>
                  <a:pt x="10992922" y="2278691"/>
                  <a:pt x="10991514" y="2280061"/>
                  <a:pt x="10994414" y="2281250"/>
                </a:cubicBezTo>
                <a:cubicBezTo>
                  <a:pt x="10996626" y="2281731"/>
                  <a:pt x="10997496" y="2281660"/>
                  <a:pt x="10997561" y="2281302"/>
                </a:cubicBezTo>
                <a:cubicBezTo>
                  <a:pt x="10997757" y="2280227"/>
                  <a:pt x="10990714" y="2276553"/>
                  <a:pt x="10990937" y="2277322"/>
                </a:cubicBezTo>
                <a:close/>
                <a:moveTo>
                  <a:pt x="6280714" y="2277322"/>
                </a:moveTo>
                <a:cubicBezTo>
                  <a:pt x="6280756" y="2277470"/>
                  <a:pt x="6281062" y="2277777"/>
                  <a:pt x="6281732" y="2278296"/>
                </a:cubicBezTo>
                <a:cubicBezTo>
                  <a:pt x="6282698" y="2278691"/>
                  <a:pt x="6281290" y="2280061"/>
                  <a:pt x="6284191" y="2281250"/>
                </a:cubicBezTo>
                <a:cubicBezTo>
                  <a:pt x="6286402" y="2281731"/>
                  <a:pt x="6287271" y="2281660"/>
                  <a:pt x="6287337" y="2281302"/>
                </a:cubicBezTo>
                <a:cubicBezTo>
                  <a:pt x="6287534" y="2280227"/>
                  <a:pt x="6280491" y="2276553"/>
                  <a:pt x="6280714" y="2277322"/>
                </a:cubicBezTo>
                <a:close/>
                <a:moveTo>
                  <a:pt x="11038371" y="2275778"/>
                </a:moveTo>
                <a:cubicBezTo>
                  <a:pt x="11036811" y="2277345"/>
                  <a:pt x="11036311" y="2279346"/>
                  <a:pt x="11035311" y="2283349"/>
                </a:cubicBezTo>
                <a:cubicBezTo>
                  <a:pt x="11035311" y="2283349"/>
                  <a:pt x="11035311" y="2283349"/>
                  <a:pt x="11034811" y="2285350"/>
                </a:cubicBezTo>
                <a:cubicBezTo>
                  <a:pt x="11034811" y="2285350"/>
                  <a:pt x="11035870" y="2285785"/>
                  <a:pt x="11035870" y="2285785"/>
                </a:cubicBezTo>
                <a:cubicBezTo>
                  <a:pt x="11036930" y="2286220"/>
                  <a:pt x="11036930" y="2286220"/>
                  <a:pt x="11036930" y="2286220"/>
                </a:cubicBezTo>
                <a:cubicBezTo>
                  <a:pt x="11037430" y="2284217"/>
                  <a:pt x="11037430" y="2284217"/>
                  <a:pt x="11037931" y="2282217"/>
                </a:cubicBezTo>
                <a:cubicBezTo>
                  <a:pt x="11038430" y="2280215"/>
                  <a:pt x="11038931" y="2278214"/>
                  <a:pt x="11039991" y="2278648"/>
                </a:cubicBezTo>
                <a:cubicBezTo>
                  <a:pt x="11039991" y="2278648"/>
                  <a:pt x="11040491" y="2276647"/>
                  <a:pt x="11040491" y="2276647"/>
                </a:cubicBezTo>
                <a:cubicBezTo>
                  <a:pt x="11039931" y="2274211"/>
                  <a:pt x="11039431" y="2276212"/>
                  <a:pt x="11038371" y="2275778"/>
                </a:cubicBezTo>
                <a:close/>
                <a:moveTo>
                  <a:pt x="6328146" y="2275778"/>
                </a:moveTo>
                <a:cubicBezTo>
                  <a:pt x="6326588" y="2277345"/>
                  <a:pt x="6326088" y="2279346"/>
                  <a:pt x="6325087" y="2283349"/>
                </a:cubicBezTo>
                <a:cubicBezTo>
                  <a:pt x="6325087" y="2283349"/>
                  <a:pt x="6325087" y="2283349"/>
                  <a:pt x="6324586" y="2285350"/>
                </a:cubicBezTo>
                <a:cubicBezTo>
                  <a:pt x="6324586" y="2285350"/>
                  <a:pt x="6325647" y="2285785"/>
                  <a:pt x="6325647" y="2285785"/>
                </a:cubicBezTo>
                <a:cubicBezTo>
                  <a:pt x="6326706" y="2286220"/>
                  <a:pt x="6326706" y="2286220"/>
                  <a:pt x="6326706" y="2286220"/>
                </a:cubicBezTo>
                <a:cubicBezTo>
                  <a:pt x="6327205" y="2284217"/>
                  <a:pt x="6327205" y="2284217"/>
                  <a:pt x="6327707" y="2282217"/>
                </a:cubicBezTo>
                <a:cubicBezTo>
                  <a:pt x="6328206" y="2280215"/>
                  <a:pt x="6328707" y="2278214"/>
                  <a:pt x="6329767" y="2278648"/>
                </a:cubicBezTo>
                <a:cubicBezTo>
                  <a:pt x="6329767" y="2278648"/>
                  <a:pt x="6330266" y="2276647"/>
                  <a:pt x="6330266" y="2276647"/>
                </a:cubicBezTo>
                <a:cubicBezTo>
                  <a:pt x="6329707" y="2274211"/>
                  <a:pt x="6329208" y="2276212"/>
                  <a:pt x="6328146" y="2275778"/>
                </a:cubicBezTo>
                <a:close/>
                <a:moveTo>
                  <a:pt x="9890118" y="2274779"/>
                </a:moveTo>
                <a:cubicBezTo>
                  <a:pt x="9890118" y="2274779"/>
                  <a:pt x="9890013" y="2277792"/>
                  <a:pt x="9890013" y="2277792"/>
                </a:cubicBezTo>
                <a:cubicBezTo>
                  <a:pt x="9899040" y="2278308"/>
                  <a:pt x="9899040" y="2278308"/>
                  <a:pt x="9899040" y="2278308"/>
                </a:cubicBezTo>
                <a:cubicBezTo>
                  <a:pt x="9899040" y="2278308"/>
                  <a:pt x="9899144" y="2275295"/>
                  <a:pt x="9899144" y="2275295"/>
                </a:cubicBezTo>
                <a:cubicBezTo>
                  <a:pt x="9899144" y="2275295"/>
                  <a:pt x="9899144" y="2275295"/>
                  <a:pt x="9890118" y="2274779"/>
                </a:cubicBezTo>
                <a:close/>
                <a:moveTo>
                  <a:pt x="5179894" y="2274779"/>
                </a:moveTo>
                <a:cubicBezTo>
                  <a:pt x="5179894" y="2274779"/>
                  <a:pt x="5179790" y="2277792"/>
                  <a:pt x="5179790" y="2277792"/>
                </a:cubicBezTo>
                <a:cubicBezTo>
                  <a:pt x="5188816" y="2278308"/>
                  <a:pt x="5188816" y="2278308"/>
                  <a:pt x="5188816" y="2278308"/>
                </a:cubicBezTo>
                <a:cubicBezTo>
                  <a:pt x="5188816" y="2278308"/>
                  <a:pt x="5188921" y="2275295"/>
                  <a:pt x="5188921" y="2275295"/>
                </a:cubicBezTo>
                <a:cubicBezTo>
                  <a:pt x="5188921" y="2275295"/>
                  <a:pt x="5188921" y="2275295"/>
                  <a:pt x="5179894" y="2274779"/>
                </a:cubicBezTo>
                <a:close/>
                <a:moveTo>
                  <a:pt x="9832849" y="2274523"/>
                </a:moveTo>
                <a:cubicBezTo>
                  <a:pt x="9832849" y="2274523"/>
                  <a:pt x="9832849" y="2274523"/>
                  <a:pt x="9832743" y="2277535"/>
                </a:cubicBezTo>
                <a:cubicBezTo>
                  <a:pt x="9832743" y="2277535"/>
                  <a:pt x="9832743" y="2277535"/>
                  <a:pt x="9838760" y="2277879"/>
                </a:cubicBezTo>
                <a:cubicBezTo>
                  <a:pt x="9838865" y="2274866"/>
                  <a:pt x="9838865" y="2274866"/>
                  <a:pt x="9838865" y="2274866"/>
                </a:cubicBezTo>
                <a:cubicBezTo>
                  <a:pt x="9832849" y="2274523"/>
                  <a:pt x="9832849" y="2274523"/>
                  <a:pt x="9832849" y="2274523"/>
                </a:cubicBezTo>
                <a:close/>
                <a:moveTo>
                  <a:pt x="5122625" y="2274523"/>
                </a:moveTo>
                <a:cubicBezTo>
                  <a:pt x="5122625" y="2274523"/>
                  <a:pt x="5122625" y="2274523"/>
                  <a:pt x="5122520" y="2277535"/>
                </a:cubicBezTo>
                <a:cubicBezTo>
                  <a:pt x="5122520" y="2277535"/>
                  <a:pt x="5122520" y="2277535"/>
                  <a:pt x="5128537" y="2277879"/>
                </a:cubicBezTo>
                <a:cubicBezTo>
                  <a:pt x="5128641" y="2274866"/>
                  <a:pt x="5128641" y="2274866"/>
                  <a:pt x="5128641" y="2274866"/>
                </a:cubicBezTo>
                <a:cubicBezTo>
                  <a:pt x="5122625" y="2274523"/>
                  <a:pt x="5122625" y="2274523"/>
                  <a:pt x="5122625" y="2274523"/>
                </a:cubicBezTo>
                <a:close/>
                <a:moveTo>
                  <a:pt x="8152932" y="2273762"/>
                </a:moveTo>
                <a:cubicBezTo>
                  <a:pt x="8139349" y="2291158"/>
                  <a:pt x="8123087" y="2325487"/>
                  <a:pt x="8126703" y="2350555"/>
                </a:cubicBezTo>
                <a:cubicBezTo>
                  <a:pt x="8131064" y="2350368"/>
                  <a:pt x="8135426" y="2350181"/>
                  <a:pt x="8137607" y="2350088"/>
                </a:cubicBezTo>
                <a:cubicBezTo>
                  <a:pt x="8144647" y="2332971"/>
                  <a:pt x="8134365" y="2312392"/>
                  <a:pt x="8153994" y="2311552"/>
                </a:cubicBezTo>
                <a:cubicBezTo>
                  <a:pt x="8151874" y="2309542"/>
                  <a:pt x="8156486" y="2300935"/>
                  <a:pt x="8165396" y="2294248"/>
                </a:cubicBezTo>
                <a:cubicBezTo>
                  <a:pt x="8158915" y="2292424"/>
                  <a:pt x="8163898" y="2271191"/>
                  <a:pt x="8152932" y="2273762"/>
                </a:cubicBezTo>
                <a:close/>
                <a:moveTo>
                  <a:pt x="3442708" y="2273762"/>
                </a:moveTo>
                <a:cubicBezTo>
                  <a:pt x="3429125" y="2291158"/>
                  <a:pt x="3412864" y="2325487"/>
                  <a:pt x="3416479" y="2350555"/>
                </a:cubicBezTo>
                <a:cubicBezTo>
                  <a:pt x="3420841" y="2350368"/>
                  <a:pt x="3425203" y="2350181"/>
                  <a:pt x="3427383" y="2350088"/>
                </a:cubicBezTo>
                <a:cubicBezTo>
                  <a:pt x="3434423" y="2332971"/>
                  <a:pt x="3424141" y="2312392"/>
                  <a:pt x="3443770" y="2311552"/>
                </a:cubicBezTo>
                <a:cubicBezTo>
                  <a:pt x="3441651" y="2309542"/>
                  <a:pt x="3446262" y="2300935"/>
                  <a:pt x="3455172" y="2294248"/>
                </a:cubicBezTo>
                <a:cubicBezTo>
                  <a:pt x="3448692" y="2292424"/>
                  <a:pt x="3453675" y="2271191"/>
                  <a:pt x="3442708" y="2273762"/>
                </a:cubicBezTo>
                <a:close/>
                <a:moveTo>
                  <a:pt x="11292872" y="2273091"/>
                </a:moveTo>
                <a:lnTo>
                  <a:pt x="11293840" y="2273487"/>
                </a:lnTo>
                <a:cubicBezTo>
                  <a:pt x="11293596" y="2274461"/>
                  <a:pt x="11291900" y="2275913"/>
                  <a:pt x="11290627" y="2277271"/>
                </a:cubicBezTo>
                <a:lnTo>
                  <a:pt x="11289957" y="2280485"/>
                </a:lnTo>
                <a:lnTo>
                  <a:pt x="11290451" y="2274246"/>
                </a:lnTo>
                <a:cubicBezTo>
                  <a:pt x="11290938" y="2272297"/>
                  <a:pt x="11291904" y="2272694"/>
                  <a:pt x="11292872" y="2273091"/>
                </a:cubicBezTo>
                <a:close/>
                <a:moveTo>
                  <a:pt x="10890841" y="2273058"/>
                </a:moveTo>
                <a:cubicBezTo>
                  <a:pt x="10889853" y="2272653"/>
                  <a:pt x="10889357" y="2274630"/>
                  <a:pt x="10889357" y="2274630"/>
                </a:cubicBezTo>
                <a:cubicBezTo>
                  <a:pt x="10889357" y="2274630"/>
                  <a:pt x="10888863" y="2276608"/>
                  <a:pt x="10887874" y="2276203"/>
                </a:cubicBezTo>
                <a:cubicBezTo>
                  <a:pt x="10887380" y="2278180"/>
                  <a:pt x="10886390" y="2277775"/>
                  <a:pt x="10885897" y="2279753"/>
                </a:cubicBezTo>
                <a:cubicBezTo>
                  <a:pt x="10885403" y="2281731"/>
                  <a:pt x="10886391" y="2282136"/>
                  <a:pt x="10887381" y="2282541"/>
                </a:cubicBezTo>
                <a:cubicBezTo>
                  <a:pt x="10887875" y="2282743"/>
                  <a:pt x="10888369" y="2282947"/>
                  <a:pt x="10888802" y="2282851"/>
                </a:cubicBezTo>
                <a:cubicBezTo>
                  <a:pt x="10889234" y="2282756"/>
                  <a:pt x="10889605" y="2282363"/>
                  <a:pt x="10889853" y="2281374"/>
                </a:cubicBezTo>
                <a:cubicBezTo>
                  <a:pt x="10889853" y="2281374"/>
                  <a:pt x="10889853" y="2281374"/>
                  <a:pt x="10890347" y="2279397"/>
                </a:cubicBezTo>
                <a:cubicBezTo>
                  <a:pt x="10891336" y="2279801"/>
                  <a:pt x="10891830" y="2277824"/>
                  <a:pt x="10892325" y="2275847"/>
                </a:cubicBezTo>
                <a:cubicBezTo>
                  <a:pt x="10892325" y="2275847"/>
                  <a:pt x="10892325" y="2275847"/>
                  <a:pt x="10892819" y="2273869"/>
                </a:cubicBezTo>
                <a:cubicBezTo>
                  <a:pt x="10892819" y="2273869"/>
                  <a:pt x="10891830" y="2273464"/>
                  <a:pt x="10890841" y="2273058"/>
                </a:cubicBezTo>
                <a:close/>
                <a:moveTo>
                  <a:pt x="6180616" y="2273058"/>
                </a:moveTo>
                <a:cubicBezTo>
                  <a:pt x="6179629" y="2272653"/>
                  <a:pt x="6179134" y="2274630"/>
                  <a:pt x="6179134" y="2274630"/>
                </a:cubicBezTo>
                <a:cubicBezTo>
                  <a:pt x="6179134" y="2274630"/>
                  <a:pt x="6178639" y="2276608"/>
                  <a:pt x="6177650" y="2276203"/>
                </a:cubicBezTo>
                <a:cubicBezTo>
                  <a:pt x="6177156" y="2278180"/>
                  <a:pt x="6176167" y="2277775"/>
                  <a:pt x="6175673" y="2279753"/>
                </a:cubicBezTo>
                <a:cubicBezTo>
                  <a:pt x="6175179" y="2281731"/>
                  <a:pt x="6176167" y="2282136"/>
                  <a:pt x="6177156" y="2282541"/>
                </a:cubicBezTo>
                <a:cubicBezTo>
                  <a:pt x="6177651" y="2282743"/>
                  <a:pt x="6178145" y="2282947"/>
                  <a:pt x="6178578" y="2282851"/>
                </a:cubicBezTo>
                <a:cubicBezTo>
                  <a:pt x="6179011" y="2282756"/>
                  <a:pt x="6179380" y="2282363"/>
                  <a:pt x="6179629" y="2281374"/>
                </a:cubicBezTo>
                <a:cubicBezTo>
                  <a:pt x="6179629" y="2281374"/>
                  <a:pt x="6179629" y="2281374"/>
                  <a:pt x="6180123" y="2279397"/>
                </a:cubicBezTo>
                <a:cubicBezTo>
                  <a:pt x="6181113" y="2279801"/>
                  <a:pt x="6181606" y="2277824"/>
                  <a:pt x="6182101" y="2275847"/>
                </a:cubicBezTo>
                <a:cubicBezTo>
                  <a:pt x="6182101" y="2275847"/>
                  <a:pt x="6182101" y="2275847"/>
                  <a:pt x="6182595" y="2273869"/>
                </a:cubicBezTo>
                <a:cubicBezTo>
                  <a:pt x="6182595" y="2273869"/>
                  <a:pt x="6181606" y="2273464"/>
                  <a:pt x="6180616" y="2273058"/>
                </a:cubicBezTo>
                <a:close/>
                <a:moveTo>
                  <a:pt x="10932334" y="2272935"/>
                </a:moveTo>
                <a:cubicBezTo>
                  <a:pt x="10929465" y="2271758"/>
                  <a:pt x="10926109" y="2272528"/>
                  <a:pt x="10924178" y="2276030"/>
                </a:cubicBezTo>
                <a:cubicBezTo>
                  <a:pt x="10927989" y="2281884"/>
                  <a:pt x="10924649" y="2278368"/>
                  <a:pt x="10923205" y="2279923"/>
                </a:cubicBezTo>
                <a:cubicBezTo>
                  <a:pt x="10924615" y="2286939"/>
                  <a:pt x="10918306" y="2307960"/>
                  <a:pt x="10912599" y="2297037"/>
                </a:cubicBezTo>
                <a:cubicBezTo>
                  <a:pt x="10909194" y="2310664"/>
                  <a:pt x="10907767" y="2307933"/>
                  <a:pt x="10912549" y="2309894"/>
                </a:cubicBezTo>
                <a:cubicBezTo>
                  <a:pt x="10908220" y="2314557"/>
                  <a:pt x="10904394" y="2312989"/>
                  <a:pt x="10902480" y="2312205"/>
                </a:cubicBezTo>
                <a:cubicBezTo>
                  <a:pt x="10905350" y="2313381"/>
                  <a:pt x="10902291" y="2314542"/>
                  <a:pt x="10900979" y="2317022"/>
                </a:cubicBezTo>
                <a:cubicBezTo>
                  <a:pt x="10900542" y="2317849"/>
                  <a:pt x="10900299" y="2318822"/>
                  <a:pt x="10900534" y="2319992"/>
                </a:cubicBezTo>
                <a:cubicBezTo>
                  <a:pt x="10899561" y="2323885"/>
                  <a:pt x="10899074" y="2325831"/>
                  <a:pt x="10898587" y="2327778"/>
                </a:cubicBezTo>
                <a:cubicBezTo>
                  <a:pt x="10898101" y="2329724"/>
                  <a:pt x="10898101" y="2329724"/>
                  <a:pt x="10897615" y="2331671"/>
                </a:cubicBezTo>
                <a:cubicBezTo>
                  <a:pt x="10897615" y="2331671"/>
                  <a:pt x="10897128" y="2333618"/>
                  <a:pt x="10898084" y="2334010"/>
                </a:cubicBezTo>
                <a:cubicBezTo>
                  <a:pt x="10899042" y="2334403"/>
                  <a:pt x="10900485" y="2332847"/>
                  <a:pt x="10900485" y="2332847"/>
                </a:cubicBezTo>
                <a:cubicBezTo>
                  <a:pt x="10900970" y="2330901"/>
                  <a:pt x="10900970" y="2330901"/>
                  <a:pt x="10901458" y="2328954"/>
                </a:cubicBezTo>
                <a:cubicBezTo>
                  <a:pt x="10901944" y="2327008"/>
                  <a:pt x="10902430" y="2325062"/>
                  <a:pt x="10902917" y="2323114"/>
                </a:cubicBezTo>
                <a:cubicBezTo>
                  <a:pt x="10904830" y="2323899"/>
                  <a:pt x="10905317" y="2321952"/>
                  <a:pt x="10907230" y="2322737"/>
                </a:cubicBezTo>
                <a:cubicBezTo>
                  <a:pt x="10910570" y="2326252"/>
                  <a:pt x="10907650" y="2337931"/>
                  <a:pt x="10903824" y="2336363"/>
                </a:cubicBezTo>
                <a:cubicBezTo>
                  <a:pt x="10906694" y="2337538"/>
                  <a:pt x="10902835" y="2344542"/>
                  <a:pt x="10903305" y="2346881"/>
                </a:cubicBezTo>
                <a:cubicBezTo>
                  <a:pt x="10906174" y="2348057"/>
                  <a:pt x="10905688" y="2350004"/>
                  <a:pt x="10908558" y="2351180"/>
                </a:cubicBezTo>
                <a:cubicBezTo>
                  <a:pt x="10914365" y="2336391"/>
                  <a:pt x="10925472" y="2313044"/>
                  <a:pt x="10927469" y="2292401"/>
                </a:cubicBezTo>
                <a:cubicBezTo>
                  <a:pt x="10929381" y="2293185"/>
                  <a:pt x="10928895" y="2295132"/>
                  <a:pt x="10929853" y="2295525"/>
                </a:cubicBezTo>
                <a:cubicBezTo>
                  <a:pt x="10932285" y="2285791"/>
                  <a:pt x="10927501" y="2283830"/>
                  <a:pt x="10933745" y="2279952"/>
                </a:cubicBezTo>
                <a:cubicBezTo>
                  <a:pt x="10930875" y="2278775"/>
                  <a:pt x="10931361" y="2276828"/>
                  <a:pt x="10932334" y="2272935"/>
                </a:cubicBezTo>
                <a:close/>
                <a:moveTo>
                  <a:pt x="11393496" y="2271186"/>
                </a:moveTo>
                <a:cubicBezTo>
                  <a:pt x="11392068" y="2272743"/>
                  <a:pt x="11390640" y="2274299"/>
                  <a:pt x="11389698" y="2273912"/>
                </a:cubicBezTo>
                <a:cubicBezTo>
                  <a:pt x="11390155" y="2276241"/>
                  <a:pt x="11391097" y="2276627"/>
                  <a:pt x="11390612" y="2278569"/>
                </a:cubicBezTo>
                <a:cubicBezTo>
                  <a:pt x="11391553" y="2278956"/>
                  <a:pt x="11392496" y="2279341"/>
                  <a:pt x="11393437" y="2279728"/>
                </a:cubicBezTo>
                <a:cubicBezTo>
                  <a:pt x="11393922" y="2277786"/>
                  <a:pt x="11394865" y="2278171"/>
                  <a:pt x="11395350" y="2276229"/>
                </a:cubicBezTo>
                <a:cubicBezTo>
                  <a:pt x="11394408" y="2275843"/>
                  <a:pt x="11391097" y="2276627"/>
                  <a:pt x="11392068" y="2272743"/>
                </a:cubicBezTo>
                <a:cubicBezTo>
                  <a:pt x="11393010" y="2273129"/>
                  <a:pt x="11395836" y="2274287"/>
                  <a:pt x="11393496" y="2271186"/>
                </a:cubicBezTo>
                <a:close/>
                <a:moveTo>
                  <a:pt x="6683272" y="2271186"/>
                </a:moveTo>
                <a:cubicBezTo>
                  <a:pt x="6681843" y="2272743"/>
                  <a:pt x="6680417" y="2274299"/>
                  <a:pt x="6679475" y="2273912"/>
                </a:cubicBezTo>
                <a:cubicBezTo>
                  <a:pt x="6679931" y="2276241"/>
                  <a:pt x="6680873" y="2276627"/>
                  <a:pt x="6680388" y="2278569"/>
                </a:cubicBezTo>
                <a:cubicBezTo>
                  <a:pt x="6681329" y="2278956"/>
                  <a:pt x="6682272" y="2279341"/>
                  <a:pt x="6683212" y="2279728"/>
                </a:cubicBezTo>
                <a:cubicBezTo>
                  <a:pt x="6683699" y="2277786"/>
                  <a:pt x="6684642" y="2278171"/>
                  <a:pt x="6685126" y="2276229"/>
                </a:cubicBezTo>
                <a:cubicBezTo>
                  <a:pt x="6684184" y="2275843"/>
                  <a:pt x="6680873" y="2276627"/>
                  <a:pt x="6681843" y="2272743"/>
                </a:cubicBezTo>
                <a:cubicBezTo>
                  <a:pt x="6682786" y="2273129"/>
                  <a:pt x="6685612" y="2274287"/>
                  <a:pt x="6683272" y="2271186"/>
                </a:cubicBezTo>
                <a:close/>
                <a:moveTo>
                  <a:pt x="8214232" y="2271019"/>
                </a:moveTo>
                <a:cubicBezTo>
                  <a:pt x="8216423" y="2270924"/>
                  <a:pt x="8216423" y="2270924"/>
                  <a:pt x="8216360" y="2273062"/>
                </a:cubicBezTo>
                <a:cubicBezTo>
                  <a:pt x="8214169" y="2273156"/>
                  <a:pt x="8212041" y="2271112"/>
                  <a:pt x="8209785" y="2273344"/>
                </a:cubicBezTo>
                <a:cubicBezTo>
                  <a:pt x="8214169" y="2273156"/>
                  <a:pt x="8209722" y="2275482"/>
                  <a:pt x="8211914" y="2275388"/>
                </a:cubicBezTo>
                <a:cubicBezTo>
                  <a:pt x="8211914" y="2275388"/>
                  <a:pt x="8211977" y="2273251"/>
                  <a:pt x="8214107" y="2275294"/>
                </a:cubicBezTo>
                <a:cubicBezTo>
                  <a:pt x="8214043" y="2277432"/>
                  <a:pt x="8214043" y="2277432"/>
                  <a:pt x="8218425" y="2277244"/>
                </a:cubicBezTo>
                <a:cubicBezTo>
                  <a:pt x="8218488" y="2275107"/>
                  <a:pt x="8216549" y="2266649"/>
                  <a:pt x="8214232" y="2271019"/>
                </a:cubicBezTo>
                <a:close/>
                <a:moveTo>
                  <a:pt x="3504008" y="2271019"/>
                </a:moveTo>
                <a:cubicBezTo>
                  <a:pt x="3506199" y="2270924"/>
                  <a:pt x="3506199" y="2270924"/>
                  <a:pt x="3506136" y="2273062"/>
                </a:cubicBezTo>
                <a:cubicBezTo>
                  <a:pt x="3503945" y="2273156"/>
                  <a:pt x="3501818" y="2271112"/>
                  <a:pt x="3499562" y="2273344"/>
                </a:cubicBezTo>
                <a:cubicBezTo>
                  <a:pt x="3503945" y="2273156"/>
                  <a:pt x="3499499" y="2275482"/>
                  <a:pt x="3501690" y="2275388"/>
                </a:cubicBezTo>
                <a:cubicBezTo>
                  <a:pt x="3501690" y="2275388"/>
                  <a:pt x="3501754" y="2273251"/>
                  <a:pt x="3503883" y="2275294"/>
                </a:cubicBezTo>
                <a:cubicBezTo>
                  <a:pt x="3503819" y="2277432"/>
                  <a:pt x="3503819" y="2277432"/>
                  <a:pt x="3508202" y="2277244"/>
                </a:cubicBezTo>
                <a:cubicBezTo>
                  <a:pt x="3508265" y="2275107"/>
                  <a:pt x="3506326" y="2266649"/>
                  <a:pt x="3504008" y="2271019"/>
                </a:cubicBezTo>
                <a:close/>
                <a:moveTo>
                  <a:pt x="11385648" y="2269333"/>
                </a:moveTo>
                <a:cubicBezTo>
                  <a:pt x="11383824" y="2269099"/>
                  <a:pt x="11381785" y="2270629"/>
                  <a:pt x="11380766" y="2273503"/>
                </a:cubicBezTo>
                <a:cubicBezTo>
                  <a:pt x="11380086" y="2275419"/>
                  <a:pt x="11379859" y="2277932"/>
                  <a:pt x="11380452" y="2280918"/>
                </a:cubicBezTo>
                <a:cubicBezTo>
                  <a:pt x="11379479" y="2280520"/>
                  <a:pt x="11379479" y="2280520"/>
                  <a:pt x="11379479" y="2280520"/>
                </a:cubicBezTo>
                <a:cubicBezTo>
                  <a:pt x="11378982" y="2282511"/>
                  <a:pt x="11379457" y="2284900"/>
                  <a:pt x="11380427" y="2285297"/>
                </a:cubicBezTo>
                <a:cubicBezTo>
                  <a:pt x="11380914" y="2285496"/>
                  <a:pt x="11381399" y="2285696"/>
                  <a:pt x="11381825" y="2285596"/>
                </a:cubicBezTo>
                <a:cubicBezTo>
                  <a:pt x="11382252" y="2285496"/>
                  <a:pt x="11382619" y="2285099"/>
                  <a:pt x="11382869" y="2284104"/>
                </a:cubicBezTo>
                <a:cubicBezTo>
                  <a:pt x="11383839" y="2284501"/>
                  <a:pt x="11384336" y="2282511"/>
                  <a:pt x="11384336" y="2282511"/>
                </a:cubicBezTo>
                <a:cubicBezTo>
                  <a:pt x="11384835" y="2280520"/>
                  <a:pt x="11384835" y="2280520"/>
                  <a:pt x="11384835" y="2280520"/>
                </a:cubicBezTo>
                <a:cubicBezTo>
                  <a:pt x="11387275" y="2279326"/>
                  <a:pt x="11385333" y="2278529"/>
                  <a:pt x="11389242" y="2275743"/>
                </a:cubicBezTo>
                <a:cubicBezTo>
                  <a:pt x="11389081" y="2271563"/>
                  <a:pt x="11387472" y="2269566"/>
                  <a:pt x="11385648" y="2269333"/>
                </a:cubicBezTo>
                <a:close/>
                <a:moveTo>
                  <a:pt x="6675424" y="2269333"/>
                </a:moveTo>
                <a:cubicBezTo>
                  <a:pt x="6673600" y="2269099"/>
                  <a:pt x="6671561" y="2270629"/>
                  <a:pt x="6670542" y="2273503"/>
                </a:cubicBezTo>
                <a:cubicBezTo>
                  <a:pt x="6669861" y="2275419"/>
                  <a:pt x="6669636" y="2277932"/>
                  <a:pt x="6670228" y="2280918"/>
                </a:cubicBezTo>
                <a:cubicBezTo>
                  <a:pt x="6669256" y="2280520"/>
                  <a:pt x="6669256" y="2280520"/>
                  <a:pt x="6669256" y="2280520"/>
                </a:cubicBezTo>
                <a:cubicBezTo>
                  <a:pt x="6668758" y="2282511"/>
                  <a:pt x="6669232" y="2284900"/>
                  <a:pt x="6670204" y="2285297"/>
                </a:cubicBezTo>
                <a:cubicBezTo>
                  <a:pt x="6670690" y="2285496"/>
                  <a:pt x="6671174" y="2285696"/>
                  <a:pt x="6671601" y="2285596"/>
                </a:cubicBezTo>
                <a:cubicBezTo>
                  <a:pt x="6672029" y="2285496"/>
                  <a:pt x="6672394" y="2285099"/>
                  <a:pt x="6672644" y="2284104"/>
                </a:cubicBezTo>
                <a:cubicBezTo>
                  <a:pt x="6673616" y="2284501"/>
                  <a:pt x="6674112" y="2282511"/>
                  <a:pt x="6674112" y="2282511"/>
                </a:cubicBezTo>
                <a:cubicBezTo>
                  <a:pt x="6674611" y="2280520"/>
                  <a:pt x="6674611" y="2280520"/>
                  <a:pt x="6674611" y="2280520"/>
                </a:cubicBezTo>
                <a:cubicBezTo>
                  <a:pt x="6677051" y="2279326"/>
                  <a:pt x="6675109" y="2278529"/>
                  <a:pt x="6679017" y="2275743"/>
                </a:cubicBezTo>
                <a:cubicBezTo>
                  <a:pt x="6678857" y="2271563"/>
                  <a:pt x="6677248" y="2269566"/>
                  <a:pt x="6675424" y="2269333"/>
                </a:cubicBezTo>
                <a:close/>
                <a:moveTo>
                  <a:pt x="9679305" y="2268758"/>
                </a:moveTo>
                <a:cubicBezTo>
                  <a:pt x="9670277" y="2268243"/>
                  <a:pt x="9670277" y="2268243"/>
                  <a:pt x="9670173" y="2271255"/>
                </a:cubicBezTo>
                <a:cubicBezTo>
                  <a:pt x="9670173" y="2271255"/>
                  <a:pt x="9679199" y="2271772"/>
                  <a:pt x="9679199" y="2271772"/>
                </a:cubicBezTo>
                <a:cubicBezTo>
                  <a:pt x="9679199" y="2271772"/>
                  <a:pt x="9679305" y="2268758"/>
                  <a:pt x="9679305" y="2268758"/>
                </a:cubicBezTo>
                <a:close/>
                <a:moveTo>
                  <a:pt x="4969081" y="2268758"/>
                </a:moveTo>
                <a:cubicBezTo>
                  <a:pt x="4960054" y="2268243"/>
                  <a:pt x="4960054" y="2268243"/>
                  <a:pt x="4959949" y="2271255"/>
                </a:cubicBezTo>
                <a:cubicBezTo>
                  <a:pt x="4959949" y="2271255"/>
                  <a:pt x="4968976" y="2271772"/>
                  <a:pt x="4968976" y="2271772"/>
                </a:cubicBezTo>
                <a:cubicBezTo>
                  <a:pt x="4968976" y="2271772"/>
                  <a:pt x="4969081" y="2268758"/>
                  <a:pt x="4969081" y="2268758"/>
                </a:cubicBezTo>
                <a:close/>
                <a:moveTo>
                  <a:pt x="11196265" y="2268040"/>
                </a:moveTo>
                <a:cubicBezTo>
                  <a:pt x="11195832" y="2267594"/>
                  <a:pt x="11195958" y="2268181"/>
                  <a:pt x="11196218" y="2271500"/>
                </a:cubicBezTo>
                <a:cubicBezTo>
                  <a:pt x="11195724" y="2271298"/>
                  <a:pt x="11195108" y="2271580"/>
                  <a:pt x="11194862" y="2272015"/>
                </a:cubicBezTo>
                <a:cubicBezTo>
                  <a:pt x="11194618" y="2272450"/>
                  <a:pt x="11194744" y="2273038"/>
                  <a:pt x="11195733" y="2273444"/>
                </a:cubicBezTo>
                <a:cubicBezTo>
                  <a:pt x="11196704" y="2269557"/>
                  <a:pt x="11198196" y="2272312"/>
                  <a:pt x="11199671" y="2270773"/>
                </a:cubicBezTo>
                <a:cubicBezTo>
                  <a:pt x="11197693" y="2269963"/>
                  <a:pt x="11196699" y="2268485"/>
                  <a:pt x="11196265" y="2268040"/>
                </a:cubicBezTo>
                <a:close/>
                <a:moveTo>
                  <a:pt x="6486042" y="2268040"/>
                </a:moveTo>
                <a:cubicBezTo>
                  <a:pt x="6485608" y="2267594"/>
                  <a:pt x="6485734" y="2268181"/>
                  <a:pt x="6485995" y="2271500"/>
                </a:cubicBezTo>
                <a:cubicBezTo>
                  <a:pt x="6485501" y="2271298"/>
                  <a:pt x="6484883" y="2271580"/>
                  <a:pt x="6484639" y="2272015"/>
                </a:cubicBezTo>
                <a:cubicBezTo>
                  <a:pt x="6484395" y="2272450"/>
                  <a:pt x="6484520" y="2273038"/>
                  <a:pt x="6485510" y="2273444"/>
                </a:cubicBezTo>
                <a:cubicBezTo>
                  <a:pt x="6486480" y="2269557"/>
                  <a:pt x="6487973" y="2272312"/>
                  <a:pt x="6489447" y="2270773"/>
                </a:cubicBezTo>
                <a:cubicBezTo>
                  <a:pt x="6487469" y="2269963"/>
                  <a:pt x="6486475" y="2268485"/>
                  <a:pt x="6486042" y="2268040"/>
                </a:cubicBezTo>
                <a:close/>
                <a:moveTo>
                  <a:pt x="11397875" y="2266752"/>
                </a:moveTo>
                <a:cubicBezTo>
                  <a:pt x="11398422" y="2268923"/>
                  <a:pt x="11395455" y="2267707"/>
                  <a:pt x="11394026" y="2269068"/>
                </a:cubicBezTo>
                <a:cubicBezTo>
                  <a:pt x="11396003" y="2269879"/>
                  <a:pt x="11396992" y="2270284"/>
                  <a:pt x="11398969" y="2271095"/>
                </a:cubicBezTo>
                <a:cubicBezTo>
                  <a:pt x="11399411" y="2269328"/>
                  <a:pt x="11399852" y="2267563"/>
                  <a:pt x="11397875" y="2266752"/>
                </a:cubicBezTo>
                <a:close/>
                <a:moveTo>
                  <a:pt x="6687650" y="2266752"/>
                </a:moveTo>
                <a:cubicBezTo>
                  <a:pt x="6688197" y="2268923"/>
                  <a:pt x="6685231" y="2267707"/>
                  <a:pt x="6683801" y="2269068"/>
                </a:cubicBezTo>
                <a:cubicBezTo>
                  <a:pt x="6685780" y="2269879"/>
                  <a:pt x="6686768" y="2270284"/>
                  <a:pt x="6688746" y="2271095"/>
                </a:cubicBezTo>
                <a:cubicBezTo>
                  <a:pt x="6689188" y="2269328"/>
                  <a:pt x="6689629" y="2267563"/>
                  <a:pt x="6687650" y="2266752"/>
                </a:cubicBezTo>
                <a:close/>
                <a:moveTo>
                  <a:pt x="9815079" y="2265457"/>
                </a:moveTo>
                <a:cubicBezTo>
                  <a:pt x="9815034" y="2266713"/>
                  <a:pt x="9812735" y="2267838"/>
                  <a:pt x="9811573" y="2268715"/>
                </a:cubicBezTo>
                <a:cubicBezTo>
                  <a:pt x="9810412" y="2269592"/>
                  <a:pt x="9810391" y="2270220"/>
                  <a:pt x="9814903" y="2270478"/>
                </a:cubicBezTo>
                <a:cubicBezTo>
                  <a:pt x="9814991" y="2267967"/>
                  <a:pt x="9815079" y="2265457"/>
                  <a:pt x="9815079" y="2265457"/>
                </a:cubicBezTo>
                <a:close/>
                <a:moveTo>
                  <a:pt x="5104855" y="2265457"/>
                </a:moveTo>
                <a:cubicBezTo>
                  <a:pt x="5104811" y="2266713"/>
                  <a:pt x="5102512" y="2267838"/>
                  <a:pt x="5101350" y="2268715"/>
                </a:cubicBezTo>
                <a:cubicBezTo>
                  <a:pt x="5100189" y="2269592"/>
                  <a:pt x="5100167" y="2270220"/>
                  <a:pt x="5104680" y="2270478"/>
                </a:cubicBezTo>
                <a:cubicBezTo>
                  <a:pt x="5104767" y="2267967"/>
                  <a:pt x="5104855" y="2265457"/>
                  <a:pt x="5104855" y="2265457"/>
                </a:cubicBezTo>
                <a:close/>
                <a:moveTo>
                  <a:pt x="11379048" y="2265109"/>
                </a:moveTo>
                <a:cubicBezTo>
                  <a:pt x="11384206" y="2269402"/>
                  <a:pt x="11374245" y="2271861"/>
                  <a:pt x="11379450" y="2271814"/>
                </a:cubicBezTo>
                <a:cubicBezTo>
                  <a:pt x="11379944" y="2269836"/>
                  <a:pt x="11381827" y="2270609"/>
                  <a:pt x="11383758" y="2267040"/>
                </a:cubicBezTo>
                <a:cubicBezTo>
                  <a:pt x="11380438" y="2267859"/>
                  <a:pt x="11380485" y="2263518"/>
                  <a:pt x="11379048" y="2265109"/>
                </a:cubicBezTo>
                <a:close/>
                <a:moveTo>
                  <a:pt x="6668824" y="2265109"/>
                </a:moveTo>
                <a:cubicBezTo>
                  <a:pt x="6673983" y="2269402"/>
                  <a:pt x="6664021" y="2271861"/>
                  <a:pt x="6669226" y="2271814"/>
                </a:cubicBezTo>
                <a:cubicBezTo>
                  <a:pt x="6669719" y="2269836"/>
                  <a:pt x="6671603" y="2270609"/>
                  <a:pt x="6673535" y="2267040"/>
                </a:cubicBezTo>
                <a:cubicBezTo>
                  <a:pt x="6670214" y="2267859"/>
                  <a:pt x="6670261" y="2263518"/>
                  <a:pt x="6668824" y="2265109"/>
                </a:cubicBezTo>
                <a:close/>
                <a:moveTo>
                  <a:pt x="10924642" y="2261216"/>
                </a:moveTo>
                <a:cubicBezTo>
                  <a:pt x="10925014" y="2263004"/>
                  <a:pt x="10922325" y="2267217"/>
                  <a:pt x="10922209" y="2269723"/>
                </a:cubicBezTo>
                <a:cubicBezTo>
                  <a:pt x="10922171" y="2270559"/>
                  <a:pt x="10922418" y="2271207"/>
                  <a:pt x="10923159" y="2271510"/>
                </a:cubicBezTo>
                <a:cubicBezTo>
                  <a:pt x="10923159" y="2267149"/>
                  <a:pt x="10927610" y="2262433"/>
                  <a:pt x="10924642" y="2261216"/>
                </a:cubicBezTo>
                <a:close/>
                <a:moveTo>
                  <a:pt x="6214418" y="2261216"/>
                </a:moveTo>
                <a:cubicBezTo>
                  <a:pt x="6214790" y="2263004"/>
                  <a:pt x="6212101" y="2267217"/>
                  <a:pt x="6211986" y="2269723"/>
                </a:cubicBezTo>
                <a:cubicBezTo>
                  <a:pt x="6211946" y="2270559"/>
                  <a:pt x="6212195" y="2271207"/>
                  <a:pt x="6212936" y="2271510"/>
                </a:cubicBezTo>
                <a:cubicBezTo>
                  <a:pt x="6212936" y="2267149"/>
                  <a:pt x="6217386" y="2262433"/>
                  <a:pt x="6214418" y="2261216"/>
                </a:cubicBezTo>
                <a:close/>
                <a:moveTo>
                  <a:pt x="670411" y="2260838"/>
                </a:moveTo>
                <a:cubicBezTo>
                  <a:pt x="671696" y="2264663"/>
                  <a:pt x="674266" y="2272312"/>
                  <a:pt x="664059" y="2275379"/>
                </a:cubicBezTo>
                <a:cubicBezTo>
                  <a:pt x="662775" y="2271554"/>
                  <a:pt x="651283" y="2270797"/>
                  <a:pt x="651283" y="2270797"/>
                </a:cubicBezTo>
                <a:cubicBezTo>
                  <a:pt x="651283" y="2270797"/>
                  <a:pt x="649997" y="2266973"/>
                  <a:pt x="649997" y="2266973"/>
                </a:cubicBezTo>
                <a:cubicBezTo>
                  <a:pt x="649997" y="2266973"/>
                  <a:pt x="648713" y="2263149"/>
                  <a:pt x="648713" y="2263149"/>
                </a:cubicBezTo>
                <a:cubicBezTo>
                  <a:pt x="660205" y="2263905"/>
                  <a:pt x="661489" y="2267729"/>
                  <a:pt x="670411" y="2260838"/>
                </a:cubicBezTo>
                <a:close/>
                <a:moveTo>
                  <a:pt x="11358703" y="2260819"/>
                </a:moveTo>
                <a:cubicBezTo>
                  <a:pt x="11355827" y="2259639"/>
                  <a:pt x="11351305" y="2267423"/>
                  <a:pt x="11350647" y="2269262"/>
                </a:cubicBezTo>
                <a:cubicBezTo>
                  <a:pt x="11350428" y="2269873"/>
                  <a:pt x="11350638" y="2269827"/>
                  <a:pt x="11351482" y="2268566"/>
                </a:cubicBezTo>
                <a:cubicBezTo>
                  <a:pt x="11353884" y="2267410"/>
                  <a:pt x="11356774" y="2264311"/>
                  <a:pt x="11358703" y="2260819"/>
                </a:cubicBezTo>
                <a:close/>
                <a:moveTo>
                  <a:pt x="6648479" y="2260819"/>
                </a:moveTo>
                <a:cubicBezTo>
                  <a:pt x="6645602" y="2259639"/>
                  <a:pt x="6641081" y="2267423"/>
                  <a:pt x="6640424" y="2269262"/>
                </a:cubicBezTo>
                <a:cubicBezTo>
                  <a:pt x="6640205" y="2269873"/>
                  <a:pt x="6640414" y="2269827"/>
                  <a:pt x="6641258" y="2268566"/>
                </a:cubicBezTo>
                <a:cubicBezTo>
                  <a:pt x="6643661" y="2267410"/>
                  <a:pt x="6646550" y="2264311"/>
                  <a:pt x="6648479" y="2260819"/>
                </a:cubicBezTo>
                <a:close/>
                <a:moveTo>
                  <a:pt x="8887071" y="2260569"/>
                </a:moveTo>
                <a:cubicBezTo>
                  <a:pt x="8883256" y="2261522"/>
                  <a:pt x="8879610" y="2263649"/>
                  <a:pt x="8879948" y="2265995"/>
                </a:cubicBezTo>
                <a:cubicBezTo>
                  <a:pt x="8884101" y="2267388"/>
                  <a:pt x="8888085" y="2267608"/>
                  <a:pt x="8890947" y="2266893"/>
                </a:cubicBezTo>
                <a:cubicBezTo>
                  <a:pt x="8893809" y="2266178"/>
                  <a:pt x="8895547" y="2264529"/>
                  <a:pt x="8895209" y="2262182"/>
                </a:cubicBezTo>
                <a:cubicBezTo>
                  <a:pt x="8894871" y="2259835"/>
                  <a:pt x="8890887" y="2259615"/>
                  <a:pt x="8887071" y="2260569"/>
                </a:cubicBezTo>
                <a:close/>
                <a:moveTo>
                  <a:pt x="4176848" y="2260569"/>
                </a:moveTo>
                <a:cubicBezTo>
                  <a:pt x="4173033" y="2261522"/>
                  <a:pt x="4169386" y="2263649"/>
                  <a:pt x="4169724" y="2265995"/>
                </a:cubicBezTo>
                <a:cubicBezTo>
                  <a:pt x="4173877" y="2267388"/>
                  <a:pt x="4177862" y="2267608"/>
                  <a:pt x="4180723" y="2266893"/>
                </a:cubicBezTo>
                <a:cubicBezTo>
                  <a:pt x="4183585" y="2266178"/>
                  <a:pt x="4185324" y="2264529"/>
                  <a:pt x="4184986" y="2262182"/>
                </a:cubicBezTo>
                <a:cubicBezTo>
                  <a:pt x="4184648" y="2259835"/>
                  <a:pt x="4180664" y="2259615"/>
                  <a:pt x="4176848" y="2260569"/>
                </a:cubicBezTo>
                <a:close/>
                <a:moveTo>
                  <a:pt x="11042226" y="2260357"/>
                </a:moveTo>
                <a:cubicBezTo>
                  <a:pt x="11040791" y="2262883"/>
                  <a:pt x="11037734" y="2267081"/>
                  <a:pt x="11037115" y="2269358"/>
                </a:cubicBezTo>
                <a:cubicBezTo>
                  <a:pt x="11036908" y="2270118"/>
                  <a:pt x="11036973" y="2270662"/>
                  <a:pt x="11037458" y="2270861"/>
                </a:cubicBezTo>
                <a:cubicBezTo>
                  <a:pt x="11037929" y="2268978"/>
                  <a:pt x="11045170" y="2265716"/>
                  <a:pt x="11042226" y="2260357"/>
                </a:cubicBezTo>
                <a:close/>
                <a:moveTo>
                  <a:pt x="6332002" y="2260357"/>
                </a:moveTo>
                <a:cubicBezTo>
                  <a:pt x="6330568" y="2262883"/>
                  <a:pt x="6327510" y="2267081"/>
                  <a:pt x="6326891" y="2269358"/>
                </a:cubicBezTo>
                <a:cubicBezTo>
                  <a:pt x="6326684" y="2270118"/>
                  <a:pt x="6326749" y="2270662"/>
                  <a:pt x="6327235" y="2270861"/>
                </a:cubicBezTo>
                <a:cubicBezTo>
                  <a:pt x="6327705" y="2268978"/>
                  <a:pt x="6334946" y="2265716"/>
                  <a:pt x="6332002" y="2260357"/>
                </a:cubicBezTo>
                <a:close/>
                <a:moveTo>
                  <a:pt x="8744047" y="2257693"/>
                </a:moveTo>
                <a:cubicBezTo>
                  <a:pt x="8735500" y="2259828"/>
                  <a:pt x="8726205" y="2256767"/>
                  <a:pt x="8726953" y="2261964"/>
                </a:cubicBezTo>
                <a:cubicBezTo>
                  <a:pt x="8719905" y="2274494"/>
                  <a:pt x="8729200" y="2277557"/>
                  <a:pt x="8739245" y="2285818"/>
                </a:cubicBezTo>
                <a:cubicBezTo>
                  <a:pt x="8732195" y="2298348"/>
                  <a:pt x="8733692" y="2308743"/>
                  <a:pt x="8735189" y="2319140"/>
                </a:cubicBezTo>
                <a:cubicBezTo>
                  <a:pt x="8743736" y="2317004"/>
                  <a:pt x="8744484" y="2322201"/>
                  <a:pt x="8753031" y="2320066"/>
                </a:cubicBezTo>
                <a:cubicBezTo>
                  <a:pt x="8752283" y="2314869"/>
                  <a:pt x="8760829" y="2312733"/>
                  <a:pt x="8768626" y="2305399"/>
                </a:cubicBezTo>
                <a:cubicBezTo>
                  <a:pt x="8767878" y="2300202"/>
                  <a:pt x="8758582" y="2297140"/>
                  <a:pt x="8766380" y="2289807"/>
                </a:cubicBezTo>
                <a:cubicBezTo>
                  <a:pt x="8758582" y="2297140"/>
                  <a:pt x="8766380" y="2289807"/>
                  <a:pt x="8757085" y="2286744"/>
                </a:cubicBezTo>
                <a:cubicBezTo>
                  <a:pt x="8764134" y="2274214"/>
                  <a:pt x="8745544" y="2268089"/>
                  <a:pt x="8744047" y="2257693"/>
                </a:cubicBezTo>
                <a:close/>
                <a:moveTo>
                  <a:pt x="4033823" y="2257693"/>
                </a:moveTo>
                <a:cubicBezTo>
                  <a:pt x="4025277" y="2259828"/>
                  <a:pt x="4015982" y="2256767"/>
                  <a:pt x="4016730" y="2261964"/>
                </a:cubicBezTo>
                <a:cubicBezTo>
                  <a:pt x="4009681" y="2274494"/>
                  <a:pt x="4018977" y="2277557"/>
                  <a:pt x="4029021" y="2285818"/>
                </a:cubicBezTo>
                <a:cubicBezTo>
                  <a:pt x="4021971" y="2298348"/>
                  <a:pt x="4023469" y="2308743"/>
                  <a:pt x="4024966" y="2319140"/>
                </a:cubicBezTo>
                <a:cubicBezTo>
                  <a:pt x="4033512" y="2317004"/>
                  <a:pt x="4034261" y="2322201"/>
                  <a:pt x="4042807" y="2320066"/>
                </a:cubicBezTo>
                <a:cubicBezTo>
                  <a:pt x="4042059" y="2314869"/>
                  <a:pt x="4050605" y="2312733"/>
                  <a:pt x="4058403" y="2305399"/>
                </a:cubicBezTo>
                <a:cubicBezTo>
                  <a:pt x="4057654" y="2300202"/>
                  <a:pt x="4048358" y="2297140"/>
                  <a:pt x="4056157" y="2289807"/>
                </a:cubicBezTo>
                <a:cubicBezTo>
                  <a:pt x="4048358" y="2297140"/>
                  <a:pt x="4056157" y="2289807"/>
                  <a:pt x="4046861" y="2286744"/>
                </a:cubicBezTo>
                <a:cubicBezTo>
                  <a:pt x="4053911" y="2274214"/>
                  <a:pt x="4035320" y="2268089"/>
                  <a:pt x="4033823" y="2257693"/>
                </a:cubicBezTo>
                <a:close/>
                <a:moveTo>
                  <a:pt x="9678493" y="2257406"/>
                </a:moveTo>
                <a:cubicBezTo>
                  <a:pt x="9670069" y="2256925"/>
                  <a:pt x="9678396" y="2260180"/>
                  <a:pt x="9669876" y="2262470"/>
                </a:cubicBezTo>
                <a:cubicBezTo>
                  <a:pt x="9686723" y="2263435"/>
                  <a:pt x="9686627" y="2266207"/>
                  <a:pt x="9695051" y="2266689"/>
                </a:cubicBezTo>
                <a:cubicBezTo>
                  <a:pt x="9694954" y="2269464"/>
                  <a:pt x="9686530" y="2268981"/>
                  <a:pt x="9686433" y="2271754"/>
                </a:cubicBezTo>
                <a:cubicBezTo>
                  <a:pt x="9686337" y="2274528"/>
                  <a:pt x="9694858" y="2272235"/>
                  <a:pt x="9694761" y="2275010"/>
                </a:cubicBezTo>
                <a:cubicBezTo>
                  <a:pt x="9694664" y="2277783"/>
                  <a:pt x="9686240" y="2277301"/>
                  <a:pt x="9686143" y="2280075"/>
                </a:cubicBezTo>
                <a:cubicBezTo>
                  <a:pt x="9686240" y="2277301"/>
                  <a:pt x="9686240" y="2277301"/>
                  <a:pt x="9686240" y="2277301"/>
                </a:cubicBezTo>
                <a:cubicBezTo>
                  <a:pt x="9686240" y="2277301"/>
                  <a:pt x="9677815" y="2276819"/>
                  <a:pt x="9669391" y="2276338"/>
                </a:cubicBezTo>
                <a:cubicBezTo>
                  <a:pt x="9677815" y="2276819"/>
                  <a:pt x="9677719" y="2279593"/>
                  <a:pt x="9686143" y="2280075"/>
                </a:cubicBezTo>
                <a:cubicBezTo>
                  <a:pt x="9686047" y="2282848"/>
                  <a:pt x="9677719" y="2279593"/>
                  <a:pt x="9677622" y="2282367"/>
                </a:cubicBezTo>
                <a:cubicBezTo>
                  <a:pt x="9677525" y="2285139"/>
                  <a:pt x="9677430" y="2287913"/>
                  <a:pt x="9668908" y="2290204"/>
                </a:cubicBezTo>
                <a:cubicBezTo>
                  <a:pt x="9669005" y="2287431"/>
                  <a:pt x="9660581" y="2286948"/>
                  <a:pt x="9660581" y="2286948"/>
                </a:cubicBezTo>
                <a:cubicBezTo>
                  <a:pt x="9651963" y="2292013"/>
                  <a:pt x="9651770" y="2297560"/>
                  <a:pt x="9660097" y="2300816"/>
                </a:cubicBezTo>
                <a:cubicBezTo>
                  <a:pt x="9660097" y="2300816"/>
                  <a:pt x="9660000" y="2303589"/>
                  <a:pt x="9660000" y="2303589"/>
                </a:cubicBezTo>
                <a:cubicBezTo>
                  <a:pt x="9659903" y="2306363"/>
                  <a:pt x="9651480" y="2305881"/>
                  <a:pt x="9651383" y="2308654"/>
                </a:cubicBezTo>
                <a:cubicBezTo>
                  <a:pt x="9651286" y="2311428"/>
                  <a:pt x="9659711" y="2311910"/>
                  <a:pt x="9659517" y="2317456"/>
                </a:cubicBezTo>
                <a:cubicBezTo>
                  <a:pt x="9659517" y="2317456"/>
                  <a:pt x="9651092" y="2316974"/>
                  <a:pt x="9651092" y="2316974"/>
                </a:cubicBezTo>
                <a:cubicBezTo>
                  <a:pt x="9651092" y="2316974"/>
                  <a:pt x="9651189" y="2314201"/>
                  <a:pt x="9642765" y="2313720"/>
                </a:cubicBezTo>
                <a:cubicBezTo>
                  <a:pt x="9642668" y="2316492"/>
                  <a:pt x="9642668" y="2316492"/>
                  <a:pt x="9642668" y="2316492"/>
                </a:cubicBezTo>
                <a:cubicBezTo>
                  <a:pt x="9642668" y="2316492"/>
                  <a:pt x="9642571" y="2319267"/>
                  <a:pt x="9642571" y="2319267"/>
                </a:cubicBezTo>
                <a:cubicBezTo>
                  <a:pt x="9650996" y="2319748"/>
                  <a:pt x="9650996" y="2319748"/>
                  <a:pt x="9650996" y="2319748"/>
                </a:cubicBezTo>
                <a:cubicBezTo>
                  <a:pt x="9650996" y="2319748"/>
                  <a:pt x="9659227" y="2325777"/>
                  <a:pt x="9650802" y="2325294"/>
                </a:cubicBezTo>
                <a:cubicBezTo>
                  <a:pt x="9642379" y="2324812"/>
                  <a:pt x="9642475" y="2322039"/>
                  <a:pt x="9633954" y="2324331"/>
                </a:cubicBezTo>
                <a:cubicBezTo>
                  <a:pt x="9633857" y="2327104"/>
                  <a:pt x="9633857" y="2327104"/>
                  <a:pt x="9633761" y="2329878"/>
                </a:cubicBezTo>
                <a:cubicBezTo>
                  <a:pt x="9633761" y="2329878"/>
                  <a:pt x="9633761" y="2329878"/>
                  <a:pt x="9633664" y="2332650"/>
                </a:cubicBezTo>
                <a:cubicBezTo>
                  <a:pt x="9650610" y="2330841"/>
                  <a:pt x="9650512" y="2333615"/>
                  <a:pt x="9658937" y="2334097"/>
                </a:cubicBezTo>
                <a:cubicBezTo>
                  <a:pt x="9658937" y="2334097"/>
                  <a:pt x="9667264" y="2337352"/>
                  <a:pt x="9667264" y="2337352"/>
                </a:cubicBezTo>
                <a:cubicBezTo>
                  <a:pt x="9667264" y="2337352"/>
                  <a:pt x="9667361" y="2334577"/>
                  <a:pt x="9667361" y="2334577"/>
                </a:cubicBezTo>
                <a:cubicBezTo>
                  <a:pt x="9675784" y="2335060"/>
                  <a:pt x="9675881" y="2332287"/>
                  <a:pt x="9684403" y="2329995"/>
                </a:cubicBezTo>
                <a:cubicBezTo>
                  <a:pt x="9684886" y="2316128"/>
                  <a:pt x="9693601" y="2308290"/>
                  <a:pt x="9694084" y="2294422"/>
                </a:cubicBezTo>
                <a:cubicBezTo>
                  <a:pt x="9694084" y="2294422"/>
                  <a:pt x="9685660" y="2293941"/>
                  <a:pt x="9685756" y="2291168"/>
                </a:cubicBezTo>
                <a:cubicBezTo>
                  <a:pt x="9685756" y="2291168"/>
                  <a:pt x="9694181" y="2291650"/>
                  <a:pt x="9694181" y="2291650"/>
                </a:cubicBezTo>
                <a:cubicBezTo>
                  <a:pt x="9702895" y="2283812"/>
                  <a:pt x="9703474" y="2267171"/>
                  <a:pt x="9703765" y="2258851"/>
                </a:cubicBezTo>
                <a:cubicBezTo>
                  <a:pt x="9687013" y="2255114"/>
                  <a:pt x="9686820" y="2260661"/>
                  <a:pt x="9678493" y="2257406"/>
                </a:cubicBezTo>
                <a:close/>
                <a:moveTo>
                  <a:pt x="4968269" y="2257406"/>
                </a:moveTo>
                <a:cubicBezTo>
                  <a:pt x="4959846" y="2256925"/>
                  <a:pt x="4968173" y="2260180"/>
                  <a:pt x="4959652" y="2262470"/>
                </a:cubicBezTo>
                <a:cubicBezTo>
                  <a:pt x="4976500" y="2263435"/>
                  <a:pt x="4976403" y="2266207"/>
                  <a:pt x="4984827" y="2266689"/>
                </a:cubicBezTo>
                <a:cubicBezTo>
                  <a:pt x="4984730" y="2269464"/>
                  <a:pt x="4976307" y="2268981"/>
                  <a:pt x="4976210" y="2271754"/>
                </a:cubicBezTo>
                <a:cubicBezTo>
                  <a:pt x="4976113" y="2274528"/>
                  <a:pt x="4984635" y="2272235"/>
                  <a:pt x="4984537" y="2275010"/>
                </a:cubicBezTo>
                <a:cubicBezTo>
                  <a:pt x="4984440" y="2277783"/>
                  <a:pt x="4976017" y="2277301"/>
                  <a:pt x="4975920" y="2280075"/>
                </a:cubicBezTo>
                <a:cubicBezTo>
                  <a:pt x="4976017" y="2277301"/>
                  <a:pt x="4976017" y="2277301"/>
                  <a:pt x="4976017" y="2277301"/>
                </a:cubicBezTo>
                <a:cubicBezTo>
                  <a:pt x="4976017" y="2277301"/>
                  <a:pt x="4967592" y="2276819"/>
                  <a:pt x="4959168" y="2276338"/>
                </a:cubicBezTo>
                <a:cubicBezTo>
                  <a:pt x="4967592" y="2276819"/>
                  <a:pt x="4967496" y="2279593"/>
                  <a:pt x="4975920" y="2280075"/>
                </a:cubicBezTo>
                <a:cubicBezTo>
                  <a:pt x="4975823" y="2282848"/>
                  <a:pt x="4967496" y="2279593"/>
                  <a:pt x="4967398" y="2282367"/>
                </a:cubicBezTo>
                <a:cubicBezTo>
                  <a:pt x="4967302" y="2285139"/>
                  <a:pt x="4967206" y="2287913"/>
                  <a:pt x="4958685" y="2290204"/>
                </a:cubicBezTo>
                <a:cubicBezTo>
                  <a:pt x="4958781" y="2287431"/>
                  <a:pt x="4950357" y="2286948"/>
                  <a:pt x="4950357" y="2286948"/>
                </a:cubicBezTo>
                <a:cubicBezTo>
                  <a:pt x="4941739" y="2292013"/>
                  <a:pt x="4941546" y="2297560"/>
                  <a:pt x="4949873" y="2300816"/>
                </a:cubicBezTo>
                <a:cubicBezTo>
                  <a:pt x="4949873" y="2300816"/>
                  <a:pt x="4949777" y="2303589"/>
                  <a:pt x="4949777" y="2303589"/>
                </a:cubicBezTo>
                <a:cubicBezTo>
                  <a:pt x="4949680" y="2306363"/>
                  <a:pt x="4941256" y="2305881"/>
                  <a:pt x="4941159" y="2308654"/>
                </a:cubicBezTo>
                <a:cubicBezTo>
                  <a:pt x="4941063" y="2311428"/>
                  <a:pt x="4949487" y="2311910"/>
                  <a:pt x="4949293" y="2317456"/>
                </a:cubicBezTo>
                <a:cubicBezTo>
                  <a:pt x="4949293" y="2317456"/>
                  <a:pt x="4940868" y="2316974"/>
                  <a:pt x="4940868" y="2316974"/>
                </a:cubicBezTo>
                <a:cubicBezTo>
                  <a:pt x="4940868" y="2316974"/>
                  <a:pt x="4940965" y="2314201"/>
                  <a:pt x="4932541" y="2313720"/>
                </a:cubicBezTo>
                <a:cubicBezTo>
                  <a:pt x="4932445" y="2316492"/>
                  <a:pt x="4932445" y="2316492"/>
                  <a:pt x="4932445" y="2316492"/>
                </a:cubicBezTo>
                <a:cubicBezTo>
                  <a:pt x="4932445" y="2316492"/>
                  <a:pt x="4932348" y="2319267"/>
                  <a:pt x="4932348" y="2319267"/>
                </a:cubicBezTo>
                <a:cubicBezTo>
                  <a:pt x="4940773" y="2319748"/>
                  <a:pt x="4940773" y="2319748"/>
                  <a:pt x="4940773" y="2319748"/>
                </a:cubicBezTo>
                <a:cubicBezTo>
                  <a:pt x="4940773" y="2319748"/>
                  <a:pt x="4949003" y="2325777"/>
                  <a:pt x="4940578" y="2325294"/>
                </a:cubicBezTo>
                <a:cubicBezTo>
                  <a:pt x="4932156" y="2324812"/>
                  <a:pt x="4932251" y="2322039"/>
                  <a:pt x="4923731" y="2324331"/>
                </a:cubicBezTo>
                <a:cubicBezTo>
                  <a:pt x="4923633" y="2327104"/>
                  <a:pt x="4923633" y="2327104"/>
                  <a:pt x="4923537" y="2329878"/>
                </a:cubicBezTo>
                <a:cubicBezTo>
                  <a:pt x="4923537" y="2329878"/>
                  <a:pt x="4923537" y="2329878"/>
                  <a:pt x="4923441" y="2332650"/>
                </a:cubicBezTo>
                <a:cubicBezTo>
                  <a:pt x="4940386" y="2330841"/>
                  <a:pt x="4940288" y="2333615"/>
                  <a:pt x="4948713" y="2334097"/>
                </a:cubicBezTo>
                <a:cubicBezTo>
                  <a:pt x="4948713" y="2334097"/>
                  <a:pt x="4957040" y="2337352"/>
                  <a:pt x="4957040" y="2337352"/>
                </a:cubicBezTo>
                <a:cubicBezTo>
                  <a:pt x="4957040" y="2337352"/>
                  <a:pt x="4957137" y="2334577"/>
                  <a:pt x="4957137" y="2334577"/>
                </a:cubicBezTo>
                <a:cubicBezTo>
                  <a:pt x="4965561" y="2335060"/>
                  <a:pt x="4965657" y="2332287"/>
                  <a:pt x="4974179" y="2329995"/>
                </a:cubicBezTo>
                <a:cubicBezTo>
                  <a:pt x="4974662" y="2316128"/>
                  <a:pt x="4983377" y="2308290"/>
                  <a:pt x="4983860" y="2294422"/>
                </a:cubicBezTo>
                <a:cubicBezTo>
                  <a:pt x="4983860" y="2294422"/>
                  <a:pt x="4975437" y="2293941"/>
                  <a:pt x="4975532" y="2291168"/>
                </a:cubicBezTo>
                <a:cubicBezTo>
                  <a:pt x="4975532" y="2291168"/>
                  <a:pt x="4983957" y="2291650"/>
                  <a:pt x="4983957" y="2291650"/>
                </a:cubicBezTo>
                <a:cubicBezTo>
                  <a:pt x="4992672" y="2283812"/>
                  <a:pt x="4993251" y="2267171"/>
                  <a:pt x="4993542" y="2258851"/>
                </a:cubicBezTo>
                <a:cubicBezTo>
                  <a:pt x="4976790" y="2255114"/>
                  <a:pt x="4976597" y="2260661"/>
                  <a:pt x="4968269" y="2257406"/>
                </a:cubicBezTo>
                <a:close/>
                <a:moveTo>
                  <a:pt x="1677772" y="2256040"/>
                </a:moveTo>
                <a:cubicBezTo>
                  <a:pt x="1671727" y="2257339"/>
                  <a:pt x="1671934" y="2259147"/>
                  <a:pt x="1672141" y="2260954"/>
                </a:cubicBezTo>
                <a:cubicBezTo>
                  <a:pt x="1686710" y="2280047"/>
                  <a:pt x="1689193" y="2301735"/>
                  <a:pt x="1697925" y="2323934"/>
                </a:cubicBezTo>
                <a:cubicBezTo>
                  <a:pt x="1698029" y="2324839"/>
                  <a:pt x="1698080" y="2325289"/>
                  <a:pt x="1698862" y="2325354"/>
                </a:cubicBezTo>
                <a:cubicBezTo>
                  <a:pt x="1699643" y="2325418"/>
                  <a:pt x="1701154" y="2325092"/>
                  <a:pt x="1704174" y="2324443"/>
                </a:cubicBezTo>
                <a:cubicBezTo>
                  <a:pt x="1704174" y="2324443"/>
                  <a:pt x="1710012" y="2321336"/>
                  <a:pt x="1710012" y="2321336"/>
                </a:cubicBezTo>
                <a:cubicBezTo>
                  <a:pt x="1709806" y="2319528"/>
                  <a:pt x="1709806" y="2319528"/>
                  <a:pt x="1709806" y="2319528"/>
                </a:cubicBezTo>
                <a:cubicBezTo>
                  <a:pt x="1701280" y="2299138"/>
                  <a:pt x="1698799" y="2277448"/>
                  <a:pt x="1684022" y="2256549"/>
                </a:cubicBezTo>
                <a:cubicBezTo>
                  <a:pt x="1684022" y="2256549"/>
                  <a:pt x="1683815" y="2254741"/>
                  <a:pt x="1677772" y="2256040"/>
                </a:cubicBezTo>
                <a:close/>
                <a:moveTo>
                  <a:pt x="10900323" y="2255920"/>
                </a:moveTo>
                <a:cubicBezTo>
                  <a:pt x="10898853" y="2258589"/>
                  <a:pt x="10899291" y="2263264"/>
                  <a:pt x="10900429" y="2263935"/>
                </a:cubicBezTo>
                <a:cubicBezTo>
                  <a:pt x="10900807" y="2264159"/>
                  <a:pt x="10901264" y="2263937"/>
                  <a:pt x="10901754" y="2263047"/>
                </a:cubicBezTo>
                <a:cubicBezTo>
                  <a:pt x="10898841" y="2261853"/>
                  <a:pt x="10902265" y="2256717"/>
                  <a:pt x="10900323" y="2255920"/>
                </a:cubicBezTo>
                <a:close/>
                <a:moveTo>
                  <a:pt x="6190100" y="2255920"/>
                </a:moveTo>
                <a:cubicBezTo>
                  <a:pt x="6188630" y="2258589"/>
                  <a:pt x="6189068" y="2263264"/>
                  <a:pt x="6190205" y="2263935"/>
                </a:cubicBezTo>
                <a:cubicBezTo>
                  <a:pt x="6190583" y="2264159"/>
                  <a:pt x="6191041" y="2263937"/>
                  <a:pt x="6191531" y="2263047"/>
                </a:cubicBezTo>
                <a:cubicBezTo>
                  <a:pt x="6188617" y="2261853"/>
                  <a:pt x="6192042" y="2256717"/>
                  <a:pt x="6190100" y="2255920"/>
                </a:cubicBezTo>
                <a:close/>
                <a:moveTo>
                  <a:pt x="701995" y="2254504"/>
                </a:moveTo>
                <a:lnTo>
                  <a:pt x="702317" y="2255461"/>
                </a:lnTo>
                <a:lnTo>
                  <a:pt x="700491" y="2254806"/>
                </a:lnTo>
                <a:close/>
                <a:moveTo>
                  <a:pt x="10995867" y="2253813"/>
                </a:moveTo>
                <a:cubicBezTo>
                  <a:pt x="10994410" y="2255357"/>
                  <a:pt x="10994410" y="2255357"/>
                  <a:pt x="10994410" y="2255357"/>
                </a:cubicBezTo>
                <a:cubicBezTo>
                  <a:pt x="10994896" y="2257698"/>
                  <a:pt x="10994896" y="2257698"/>
                  <a:pt x="10995867" y="2258095"/>
                </a:cubicBezTo>
                <a:cubicBezTo>
                  <a:pt x="10994896" y="2257698"/>
                  <a:pt x="10994410" y="2259640"/>
                  <a:pt x="10994410" y="2259640"/>
                </a:cubicBezTo>
                <a:cubicBezTo>
                  <a:pt x="10993439" y="2259243"/>
                  <a:pt x="10993439" y="2259243"/>
                  <a:pt x="10992953" y="2261185"/>
                </a:cubicBezTo>
                <a:cubicBezTo>
                  <a:pt x="10992953" y="2261185"/>
                  <a:pt x="10993925" y="2261582"/>
                  <a:pt x="10993925" y="2261582"/>
                </a:cubicBezTo>
                <a:cubicBezTo>
                  <a:pt x="10994897" y="2261981"/>
                  <a:pt x="10996353" y="2260436"/>
                  <a:pt x="10996353" y="2260436"/>
                </a:cubicBezTo>
                <a:lnTo>
                  <a:pt x="10997325" y="2260834"/>
                </a:lnTo>
                <a:cubicBezTo>
                  <a:pt x="10997810" y="2258892"/>
                  <a:pt x="10997810" y="2258892"/>
                  <a:pt x="10997810" y="2258892"/>
                </a:cubicBezTo>
                <a:cubicBezTo>
                  <a:pt x="10998296" y="2256950"/>
                  <a:pt x="10996353" y="2256153"/>
                  <a:pt x="10995867" y="2253813"/>
                </a:cubicBezTo>
                <a:close/>
                <a:moveTo>
                  <a:pt x="6285644" y="2253813"/>
                </a:moveTo>
                <a:cubicBezTo>
                  <a:pt x="6284187" y="2255357"/>
                  <a:pt x="6284187" y="2255357"/>
                  <a:pt x="6284187" y="2255357"/>
                </a:cubicBezTo>
                <a:cubicBezTo>
                  <a:pt x="6284672" y="2257698"/>
                  <a:pt x="6284672" y="2257698"/>
                  <a:pt x="6285644" y="2258095"/>
                </a:cubicBezTo>
                <a:cubicBezTo>
                  <a:pt x="6284672" y="2257698"/>
                  <a:pt x="6284187" y="2259640"/>
                  <a:pt x="6284187" y="2259640"/>
                </a:cubicBezTo>
                <a:cubicBezTo>
                  <a:pt x="6283215" y="2259243"/>
                  <a:pt x="6283215" y="2259243"/>
                  <a:pt x="6282729" y="2261185"/>
                </a:cubicBezTo>
                <a:cubicBezTo>
                  <a:pt x="6282729" y="2261185"/>
                  <a:pt x="6283700" y="2261582"/>
                  <a:pt x="6283700" y="2261582"/>
                </a:cubicBezTo>
                <a:cubicBezTo>
                  <a:pt x="6284672" y="2261981"/>
                  <a:pt x="6286129" y="2260436"/>
                  <a:pt x="6286129" y="2260436"/>
                </a:cubicBezTo>
                <a:lnTo>
                  <a:pt x="6287101" y="2260834"/>
                </a:lnTo>
                <a:cubicBezTo>
                  <a:pt x="6287587" y="2258892"/>
                  <a:pt x="6287587" y="2258892"/>
                  <a:pt x="6287587" y="2258892"/>
                </a:cubicBezTo>
                <a:cubicBezTo>
                  <a:pt x="6288071" y="2256950"/>
                  <a:pt x="6286129" y="2256153"/>
                  <a:pt x="6285644" y="2253813"/>
                </a:cubicBezTo>
                <a:close/>
                <a:moveTo>
                  <a:pt x="11315922" y="2250569"/>
                </a:moveTo>
                <a:cubicBezTo>
                  <a:pt x="11315629" y="2248918"/>
                  <a:pt x="11314749" y="2248156"/>
                  <a:pt x="11313315" y="2250779"/>
                </a:cubicBezTo>
                <a:cubicBezTo>
                  <a:pt x="11314714" y="2253495"/>
                  <a:pt x="11313771" y="2253108"/>
                  <a:pt x="11312343" y="2254665"/>
                </a:cubicBezTo>
                <a:cubicBezTo>
                  <a:pt x="11313514" y="2256215"/>
                  <a:pt x="11314399" y="2256310"/>
                  <a:pt x="11315008" y="2255690"/>
                </a:cubicBezTo>
                <a:cubicBezTo>
                  <a:pt x="11315922" y="2254759"/>
                  <a:pt x="11316215" y="2252220"/>
                  <a:pt x="11315922" y="2250569"/>
                </a:cubicBezTo>
                <a:close/>
                <a:moveTo>
                  <a:pt x="6605699" y="2250569"/>
                </a:moveTo>
                <a:cubicBezTo>
                  <a:pt x="6605406" y="2248918"/>
                  <a:pt x="6604526" y="2248156"/>
                  <a:pt x="6603092" y="2250779"/>
                </a:cubicBezTo>
                <a:cubicBezTo>
                  <a:pt x="6604490" y="2253495"/>
                  <a:pt x="6603547" y="2253108"/>
                  <a:pt x="6602120" y="2254665"/>
                </a:cubicBezTo>
                <a:cubicBezTo>
                  <a:pt x="6603291" y="2256215"/>
                  <a:pt x="6604176" y="2256310"/>
                  <a:pt x="6604784" y="2255690"/>
                </a:cubicBezTo>
                <a:cubicBezTo>
                  <a:pt x="6605698" y="2254759"/>
                  <a:pt x="6605992" y="2252220"/>
                  <a:pt x="6605699" y="2250569"/>
                </a:cubicBezTo>
                <a:close/>
                <a:moveTo>
                  <a:pt x="11066096" y="2250545"/>
                </a:moveTo>
                <a:cubicBezTo>
                  <a:pt x="11064862" y="2248936"/>
                  <a:pt x="11063002" y="2250930"/>
                  <a:pt x="11061696" y="2253429"/>
                </a:cubicBezTo>
                <a:cubicBezTo>
                  <a:pt x="11060390" y="2255928"/>
                  <a:pt x="11059639" y="2258929"/>
                  <a:pt x="11060628" y="2259334"/>
                </a:cubicBezTo>
                <a:cubicBezTo>
                  <a:pt x="11063107" y="2258144"/>
                  <a:pt x="11063619" y="2251735"/>
                  <a:pt x="11066096" y="2250545"/>
                </a:cubicBezTo>
                <a:close/>
                <a:moveTo>
                  <a:pt x="6355871" y="2250545"/>
                </a:moveTo>
                <a:cubicBezTo>
                  <a:pt x="6354639" y="2248936"/>
                  <a:pt x="6352778" y="2250930"/>
                  <a:pt x="6351473" y="2253429"/>
                </a:cubicBezTo>
                <a:cubicBezTo>
                  <a:pt x="6350167" y="2255928"/>
                  <a:pt x="6349416" y="2258929"/>
                  <a:pt x="6350403" y="2259334"/>
                </a:cubicBezTo>
                <a:cubicBezTo>
                  <a:pt x="6352883" y="2258144"/>
                  <a:pt x="6353394" y="2251735"/>
                  <a:pt x="6355871" y="2250545"/>
                </a:cubicBezTo>
                <a:close/>
                <a:moveTo>
                  <a:pt x="11332565" y="2250105"/>
                </a:moveTo>
                <a:cubicBezTo>
                  <a:pt x="11331594" y="2249706"/>
                  <a:pt x="11330622" y="2249308"/>
                  <a:pt x="11330136" y="2251251"/>
                </a:cubicBezTo>
                <a:cubicBezTo>
                  <a:pt x="11330136" y="2251251"/>
                  <a:pt x="11329165" y="2250852"/>
                  <a:pt x="11328680" y="2252795"/>
                </a:cubicBezTo>
                <a:cubicBezTo>
                  <a:pt x="11328680" y="2252795"/>
                  <a:pt x="11327709" y="2252397"/>
                  <a:pt x="11327223" y="2254339"/>
                </a:cubicBezTo>
                <a:cubicBezTo>
                  <a:pt x="11327223" y="2254339"/>
                  <a:pt x="11327223" y="2254339"/>
                  <a:pt x="11326737" y="2256281"/>
                </a:cubicBezTo>
                <a:cubicBezTo>
                  <a:pt x="11327223" y="2256481"/>
                  <a:pt x="11327709" y="2256680"/>
                  <a:pt x="11328134" y="2256586"/>
                </a:cubicBezTo>
                <a:cubicBezTo>
                  <a:pt x="11328559" y="2256492"/>
                  <a:pt x="11328923" y="2256107"/>
                  <a:pt x="11329165" y="2255135"/>
                </a:cubicBezTo>
                <a:cubicBezTo>
                  <a:pt x="11329165" y="2255135"/>
                  <a:pt x="11329165" y="2255135"/>
                  <a:pt x="11330137" y="2255534"/>
                </a:cubicBezTo>
                <a:cubicBezTo>
                  <a:pt x="11330622" y="2253591"/>
                  <a:pt x="11331594" y="2253990"/>
                  <a:pt x="11332079" y="2252048"/>
                </a:cubicBezTo>
                <a:cubicBezTo>
                  <a:pt x="11332079" y="2252048"/>
                  <a:pt x="11332565" y="2250105"/>
                  <a:pt x="11332565" y="2250105"/>
                </a:cubicBezTo>
                <a:close/>
                <a:moveTo>
                  <a:pt x="6622341" y="2250105"/>
                </a:moveTo>
                <a:cubicBezTo>
                  <a:pt x="6621370" y="2249706"/>
                  <a:pt x="6620399" y="2249308"/>
                  <a:pt x="6619911" y="2251251"/>
                </a:cubicBezTo>
                <a:cubicBezTo>
                  <a:pt x="6619911" y="2251251"/>
                  <a:pt x="6618942" y="2250852"/>
                  <a:pt x="6618457" y="2252795"/>
                </a:cubicBezTo>
                <a:cubicBezTo>
                  <a:pt x="6618457" y="2252795"/>
                  <a:pt x="6617485" y="2252397"/>
                  <a:pt x="6617000" y="2254339"/>
                </a:cubicBezTo>
                <a:cubicBezTo>
                  <a:pt x="6617000" y="2254339"/>
                  <a:pt x="6617000" y="2254339"/>
                  <a:pt x="6616513" y="2256281"/>
                </a:cubicBezTo>
                <a:cubicBezTo>
                  <a:pt x="6617000" y="2256481"/>
                  <a:pt x="6617485" y="2256680"/>
                  <a:pt x="6617910" y="2256586"/>
                </a:cubicBezTo>
                <a:cubicBezTo>
                  <a:pt x="6618335" y="2256492"/>
                  <a:pt x="6618699" y="2256107"/>
                  <a:pt x="6618942" y="2255135"/>
                </a:cubicBezTo>
                <a:cubicBezTo>
                  <a:pt x="6618942" y="2255135"/>
                  <a:pt x="6618942" y="2255135"/>
                  <a:pt x="6619913" y="2255534"/>
                </a:cubicBezTo>
                <a:cubicBezTo>
                  <a:pt x="6620399" y="2253591"/>
                  <a:pt x="6621370" y="2253990"/>
                  <a:pt x="6621855" y="2252048"/>
                </a:cubicBezTo>
                <a:cubicBezTo>
                  <a:pt x="6621855" y="2252048"/>
                  <a:pt x="6622341" y="2250105"/>
                  <a:pt x="6622341" y="2250105"/>
                </a:cubicBezTo>
                <a:close/>
                <a:moveTo>
                  <a:pt x="11389196" y="2249958"/>
                </a:moveTo>
                <a:cubicBezTo>
                  <a:pt x="11388254" y="2249571"/>
                  <a:pt x="11387768" y="2251514"/>
                  <a:pt x="11387768" y="2251514"/>
                </a:cubicBezTo>
                <a:cubicBezTo>
                  <a:pt x="11386341" y="2253071"/>
                  <a:pt x="11386341" y="2253071"/>
                  <a:pt x="11386797" y="2255399"/>
                </a:cubicBezTo>
                <a:cubicBezTo>
                  <a:pt x="11386311" y="2257341"/>
                  <a:pt x="11386311" y="2257341"/>
                  <a:pt x="11387254" y="2257727"/>
                </a:cubicBezTo>
                <a:cubicBezTo>
                  <a:pt x="11387254" y="2257727"/>
                  <a:pt x="11388681" y="2256171"/>
                  <a:pt x="11388681" y="2256171"/>
                </a:cubicBezTo>
                <a:cubicBezTo>
                  <a:pt x="11388225" y="2253842"/>
                  <a:pt x="11388225" y="2253842"/>
                  <a:pt x="11389652" y="2252287"/>
                </a:cubicBezTo>
                <a:cubicBezTo>
                  <a:pt x="11389652" y="2252287"/>
                  <a:pt x="11388710" y="2251900"/>
                  <a:pt x="11389196" y="2249958"/>
                </a:cubicBezTo>
                <a:close/>
                <a:moveTo>
                  <a:pt x="6678973" y="2249958"/>
                </a:moveTo>
                <a:cubicBezTo>
                  <a:pt x="6678031" y="2249571"/>
                  <a:pt x="6677544" y="2251514"/>
                  <a:pt x="6677544" y="2251514"/>
                </a:cubicBezTo>
                <a:cubicBezTo>
                  <a:pt x="6676117" y="2253071"/>
                  <a:pt x="6676117" y="2253071"/>
                  <a:pt x="6676574" y="2255399"/>
                </a:cubicBezTo>
                <a:cubicBezTo>
                  <a:pt x="6676088" y="2257341"/>
                  <a:pt x="6676088" y="2257341"/>
                  <a:pt x="6677031" y="2257727"/>
                </a:cubicBezTo>
                <a:cubicBezTo>
                  <a:pt x="6677031" y="2257727"/>
                  <a:pt x="6678457" y="2256171"/>
                  <a:pt x="6678457" y="2256171"/>
                </a:cubicBezTo>
                <a:cubicBezTo>
                  <a:pt x="6677999" y="2253842"/>
                  <a:pt x="6677999" y="2253842"/>
                  <a:pt x="6679428" y="2252287"/>
                </a:cubicBezTo>
                <a:cubicBezTo>
                  <a:pt x="6679428" y="2252287"/>
                  <a:pt x="6678486" y="2251900"/>
                  <a:pt x="6678973" y="2249958"/>
                </a:cubicBezTo>
                <a:close/>
                <a:moveTo>
                  <a:pt x="11340197" y="2249341"/>
                </a:moveTo>
                <a:cubicBezTo>
                  <a:pt x="11338599" y="2251410"/>
                  <a:pt x="11338012" y="2252941"/>
                  <a:pt x="11337981" y="2253951"/>
                </a:cubicBezTo>
                <a:cubicBezTo>
                  <a:pt x="11337931" y="2255464"/>
                  <a:pt x="11339128" y="2255800"/>
                  <a:pt x="11340016" y="2255014"/>
                </a:cubicBezTo>
                <a:cubicBezTo>
                  <a:pt x="11340903" y="2254229"/>
                  <a:pt x="11341482" y="2252319"/>
                  <a:pt x="11340197" y="2249341"/>
                </a:cubicBezTo>
                <a:close/>
                <a:moveTo>
                  <a:pt x="6629973" y="2249341"/>
                </a:moveTo>
                <a:cubicBezTo>
                  <a:pt x="6628375" y="2251410"/>
                  <a:pt x="6627789" y="2252941"/>
                  <a:pt x="6627757" y="2253951"/>
                </a:cubicBezTo>
                <a:cubicBezTo>
                  <a:pt x="6627708" y="2255464"/>
                  <a:pt x="6628904" y="2255800"/>
                  <a:pt x="6629792" y="2255014"/>
                </a:cubicBezTo>
                <a:cubicBezTo>
                  <a:pt x="6630679" y="2254229"/>
                  <a:pt x="6631258" y="2252319"/>
                  <a:pt x="6629973" y="2249341"/>
                </a:cubicBezTo>
                <a:close/>
                <a:moveTo>
                  <a:pt x="698461" y="2243987"/>
                </a:moveTo>
                <a:cubicBezTo>
                  <a:pt x="709952" y="2244744"/>
                  <a:pt x="711237" y="2248568"/>
                  <a:pt x="712523" y="2252393"/>
                </a:cubicBezTo>
                <a:lnTo>
                  <a:pt x="701995" y="2254504"/>
                </a:lnTo>
                <a:lnTo>
                  <a:pt x="701031" y="2251635"/>
                </a:lnTo>
                <a:lnTo>
                  <a:pt x="695930" y="2253169"/>
                </a:lnTo>
                <a:lnTo>
                  <a:pt x="693799" y="2252405"/>
                </a:lnTo>
                <a:lnTo>
                  <a:pt x="699746" y="2247810"/>
                </a:lnTo>
                <a:cubicBezTo>
                  <a:pt x="698461" y="2243987"/>
                  <a:pt x="698461" y="2243987"/>
                  <a:pt x="698461" y="2243987"/>
                </a:cubicBezTo>
                <a:close/>
                <a:moveTo>
                  <a:pt x="11049382" y="2242006"/>
                </a:moveTo>
                <a:cubicBezTo>
                  <a:pt x="11048945" y="2241048"/>
                  <a:pt x="11048327" y="2240276"/>
                  <a:pt x="11046640" y="2242699"/>
                </a:cubicBezTo>
                <a:cubicBezTo>
                  <a:pt x="11046169" y="2244583"/>
                  <a:pt x="11046209" y="2248751"/>
                  <a:pt x="11048171" y="2249556"/>
                </a:cubicBezTo>
                <a:cubicBezTo>
                  <a:pt x="11047150" y="2244984"/>
                  <a:pt x="11055470" y="2246319"/>
                  <a:pt x="11051036" y="2242425"/>
                </a:cubicBezTo>
                <a:cubicBezTo>
                  <a:pt x="11050075" y="2244107"/>
                  <a:pt x="11049819" y="2242964"/>
                  <a:pt x="11049382" y="2242006"/>
                </a:cubicBezTo>
                <a:close/>
                <a:moveTo>
                  <a:pt x="6339158" y="2242006"/>
                </a:moveTo>
                <a:cubicBezTo>
                  <a:pt x="6338721" y="2241048"/>
                  <a:pt x="6338103" y="2240276"/>
                  <a:pt x="6336415" y="2242699"/>
                </a:cubicBezTo>
                <a:cubicBezTo>
                  <a:pt x="6335946" y="2244583"/>
                  <a:pt x="6335985" y="2248751"/>
                  <a:pt x="6337947" y="2249556"/>
                </a:cubicBezTo>
                <a:cubicBezTo>
                  <a:pt x="6336925" y="2244984"/>
                  <a:pt x="6345246" y="2246319"/>
                  <a:pt x="6340812" y="2242425"/>
                </a:cubicBezTo>
                <a:cubicBezTo>
                  <a:pt x="6339850" y="2244107"/>
                  <a:pt x="6339595" y="2242964"/>
                  <a:pt x="6339158" y="2242006"/>
                </a:cubicBezTo>
                <a:close/>
                <a:moveTo>
                  <a:pt x="844651" y="2241067"/>
                </a:moveTo>
                <a:lnTo>
                  <a:pt x="844935" y="2241627"/>
                </a:lnTo>
                <a:lnTo>
                  <a:pt x="843994" y="2242352"/>
                </a:lnTo>
                <a:close/>
                <a:moveTo>
                  <a:pt x="865696" y="2240039"/>
                </a:moveTo>
                <a:lnTo>
                  <a:pt x="866981" y="2243866"/>
                </a:lnTo>
                <a:cubicBezTo>
                  <a:pt x="878472" y="2244621"/>
                  <a:pt x="889963" y="2245379"/>
                  <a:pt x="892533" y="2253027"/>
                </a:cubicBezTo>
                <a:cubicBezTo>
                  <a:pt x="879756" y="2248446"/>
                  <a:pt x="872119" y="2259163"/>
                  <a:pt x="859342" y="2254582"/>
                </a:cubicBezTo>
                <a:cubicBezTo>
                  <a:pt x="866981" y="2243866"/>
                  <a:pt x="866981" y="2243866"/>
                  <a:pt x="865696" y="2240039"/>
                </a:cubicBezTo>
                <a:close/>
                <a:moveTo>
                  <a:pt x="11341711" y="2239060"/>
                </a:moveTo>
                <a:cubicBezTo>
                  <a:pt x="11340252" y="2240538"/>
                  <a:pt x="11338274" y="2239726"/>
                  <a:pt x="11337803" y="2241610"/>
                </a:cubicBezTo>
                <a:cubicBezTo>
                  <a:pt x="11337803" y="2241610"/>
                  <a:pt x="11337332" y="2243494"/>
                  <a:pt x="11338321" y="2243899"/>
                </a:cubicBezTo>
                <a:cubicBezTo>
                  <a:pt x="11339310" y="2244305"/>
                  <a:pt x="11339310" y="2244305"/>
                  <a:pt x="11340770" y="2242826"/>
                </a:cubicBezTo>
                <a:cubicBezTo>
                  <a:pt x="11340770" y="2242826"/>
                  <a:pt x="11341759" y="2243232"/>
                  <a:pt x="11341759" y="2243232"/>
                </a:cubicBezTo>
                <a:cubicBezTo>
                  <a:pt x="11342748" y="2243638"/>
                  <a:pt x="11343220" y="2241754"/>
                  <a:pt x="11343220" y="2241754"/>
                </a:cubicBezTo>
                <a:cubicBezTo>
                  <a:pt x="11343690" y="2239870"/>
                  <a:pt x="11342701" y="2239464"/>
                  <a:pt x="11341711" y="2239060"/>
                </a:cubicBezTo>
                <a:close/>
                <a:moveTo>
                  <a:pt x="6631488" y="2239060"/>
                </a:moveTo>
                <a:cubicBezTo>
                  <a:pt x="6630029" y="2240538"/>
                  <a:pt x="6628049" y="2239726"/>
                  <a:pt x="6627580" y="2241610"/>
                </a:cubicBezTo>
                <a:cubicBezTo>
                  <a:pt x="6627580" y="2241610"/>
                  <a:pt x="6627108" y="2243494"/>
                  <a:pt x="6628098" y="2243899"/>
                </a:cubicBezTo>
                <a:cubicBezTo>
                  <a:pt x="6629087" y="2244305"/>
                  <a:pt x="6629087" y="2244305"/>
                  <a:pt x="6630546" y="2242826"/>
                </a:cubicBezTo>
                <a:cubicBezTo>
                  <a:pt x="6630546" y="2242826"/>
                  <a:pt x="6631534" y="2243232"/>
                  <a:pt x="6631534" y="2243232"/>
                </a:cubicBezTo>
                <a:cubicBezTo>
                  <a:pt x="6632524" y="2243638"/>
                  <a:pt x="6632996" y="2241754"/>
                  <a:pt x="6632996" y="2241754"/>
                </a:cubicBezTo>
                <a:cubicBezTo>
                  <a:pt x="6633466" y="2239870"/>
                  <a:pt x="6632476" y="2239464"/>
                  <a:pt x="6631488" y="2239060"/>
                </a:cubicBezTo>
                <a:close/>
                <a:moveTo>
                  <a:pt x="8159279" y="2238538"/>
                </a:moveTo>
                <a:lnTo>
                  <a:pt x="8160665" y="2240022"/>
                </a:lnTo>
                <a:lnTo>
                  <a:pt x="8161542" y="2241841"/>
                </a:lnTo>
                <a:cubicBezTo>
                  <a:pt x="8159679" y="2242397"/>
                  <a:pt x="8151162" y="2238949"/>
                  <a:pt x="8156002" y="2241791"/>
                </a:cubicBezTo>
                <a:cubicBezTo>
                  <a:pt x="8158194" y="2241698"/>
                  <a:pt x="8160326" y="2243640"/>
                  <a:pt x="8155942" y="2243827"/>
                </a:cubicBezTo>
                <a:cubicBezTo>
                  <a:pt x="8155942" y="2243827"/>
                  <a:pt x="8155882" y="2245862"/>
                  <a:pt x="8155882" y="2245862"/>
                </a:cubicBezTo>
                <a:cubicBezTo>
                  <a:pt x="8158074" y="2245769"/>
                  <a:pt x="8158014" y="2247805"/>
                  <a:pt x="8158014" y="2247805"/>
                </a:cubicBezTo>
                <a:cubicBezTo>
                  <a:pt x="8160266" y="2245675"/>
                  <a:pt x="8158134" y="2243733"/>
                  <a:pt x="8160326" y="2243640"/>
                </a:cubicBezTo>
                <a:cubicBezTo>
                  <a:pt x="8160326" y="2243640"/>
                  <a:pt x="8162457" y="2245582"/>
                  <a:pt x="8162517" y="2243546"/>
                </a:cubicBezTo>
                <a:cubicBezTo>
                  <a:pt x="8163612" y="2243498"/>
                  <a:pt x="8162029" y="2241534"/>
                  <a:pt x="8160705" y="2240065"/>
                </a:cubicBezTo>
                <a:lnTo>
                  <a:pt x="8160665" y="2240022"/>
                </a:lnTo>
                <a:lnTo>
                  <a:pt x="8160446" y="2239568"/>
                </a:lnTo>
                <a:cubicBezTo>
                  <a:pt x="8159380" y="2238596"/>
                  <a:pt x="8159114" y="2238354"/>
                  <a:pt x="8159279" y="2238538"/>
                </a:cubicBezTo>
                <a:close/>
                <a:moveTo>
                  <a:pt x="3449056" y="2238538"/>
                </a:moveTo>
                <a:lnTo>
                  <a:pt x="3450441" y="2240022"/>
                </a:lnTo>
                <a:lnTo>
                  <a:pt x="3451318" y="2241841"/>
                </a:lnTo>
                <a:cubicBezTo>
                  <a:pt x="3449455" y="2242397"/>
                  <a:pt x="3440938" y="2238949"/>
                  <a:pt x="3445779" y="2241791"/>
                </a:cubicBezTo>
                <a:cubicBezTo>
                  <a:pt x="3447970" y="2241698"/>
                  <a:pt x="3450102" y="2243640"/>
                  <a:pt x="3445719" y="2243827"/>
                </a:cubicBezTo>
                <a:cubicBezTo>
                  <a:pt x="3445719" y="2243827"/>
                  <a:pt x="3445658" y="2245862"/>
                  <a:pt x="3445658" y="2245862"/>
                </a:cubicBezTo>
                <a:cubicBezTo>
                  <a:pt x="3447850" y="2245769"/>
                  <a:pt x="3447790" y="2247805"/>
                  <a:pt x="3447790" y="2247805"/>
                </a:cubicBezTo>
                <a:cubicBezTo>
                  <a:pt x="3450042" y="2245675"/>
                  <a:pt x="3447910" y="2243733"/>
                  <a:pt x="3450102" y="2243640"/>
                </a:cubicBezTo>
                <a:cubicBezTo>
                  <a:pt x="3450102" y="2243640"/>
                  <a:pt x="3452234" y="2245582"/>
                  <a:pt x="3452294" y="2243546"/>
                </a:cubicBezTo>
                <a:cubicBezTo>
                  <a:pt x="3453389" y="2243498"/>
                  <a:pt x="3451806" y="2241534"/>
                  <a:pt x="3450481" y="2240065"/>
                </a:cubicBezTo>
                <a:lnTo>
                  <a:pt x="3450441" y="2240022"/>
                </a:lnTo>
                <a:lnTo>
                  <a:pt x="3450222" y="2239568"/>
                </a:lnTo>
                <a:cubicBezTo>
                  <a:pt x="3449156" y="2238596"/>
                  <a:pt x="3448890" y="2238354"/>
                  <a:pt x="3449056" y="2238538"/>
                </a:cubicBezTo>
                <a:close/>
                <a:moveTo>
                  <a:pt x="595040" y="2237175"/>
                </a:moveTo>
                <a:cubicBezTo>
                  <a:pt x="605246" y="2234108"/>
                  <a:pt x="607815" y="2241757"/>
                  <a:pt x="618022" y="2238689"/>
                </a:cubicBezTo>
                <a:cubicBezTo>
                  <a:pt x="638435" y="2232555"/>
                  <a:pt x="635937" y="2258567"/>
                  <a:pt x="643574" y="2247852"/>
                </a:cubicBezTo>
                <a:cubicBezTo>
                  <a:pt x="646144" y="2255501"/>
                  <a:pt x="635937" y="2258567"/>
                  <a:pt x="625730" y="2261635"/>
                </a:cubicBezTo>
                <a:cubicBezTo>
                  <a:pt x="615525" y="2264702"/>
                  <a:pt x="615525" y="2264702"/>
                  <a:pt x="615525" y="2264702"/>
                </a:cubicBezTo>
                <a:cubicBezTo>
                  <a:pt x="604033" y="2263947"/>
                  <a:pt x="600178" y="2252474"/>
                  <a:pt x="589972" y="2255541"/>
                </a:cubicBezTo>
                <a:cubicBezTo>
                  <a:pt x="589972" y="2255541"/>
                  <a:pt x="579764" y="2258609"/>
                  <a:pt x="568274" y="2257852"/>
                </a:cubicBezTo>
                <a:cubicBezTo>
                  <a:pt x="566989" y="2254027"/>
                  <a:pt x="575909" y="2247136"/>
                  <a:pt x="575909" y="2247136"/>
                </a:cubicBezTo>
                <a:cubicBezTo>
                  <a:pt x="586118" y="2244069"/>
                  <a:pt x="586118" y="2244069"/>
                  <a:pt x="596323" y="2241000"/>
                </a:cubicBezTo>
                <a:cubicBezTo>
                  <a:pt x="596323" y="2241000"/>
                  <a:pt x="595040" y="2237175"/>
                  <a:pt x="595040" y="2237175"/>
                </a:cubicBezTo>
                <a:close/>
                <a:moveTo>
                  <a:pt x="10890422" y="2237111"/>
                </a:moveTo>
                <a:cubicBezTo>
                  <a:pt x="10890159" y="2236219"/>
                  <a:pt x="10889390" y="2236176"/>
                  <a:pt x="10887954" y="2237768"/>
                </a:cubicBezTo>
                <a:cubicBezTo>
                  <a:pt x="10891227" y="2241289"/>
                  <a:pt x="10884092" y="2244906"/>
                  <a:pt x="10883598" y="2246884"/>
                </a:cubicBezTo>
                <a:cubicBezTo>
                  <a:pt x="10887466" y="2250105"/>
                  <a:pt x="10891214" y="2239786"/>
                  <a:pt x="10890422" y="2237111"/>
                </a:cubicBezTo>
                <a:close/>
                <a:moveTo>
                  <a:pt x="6180197" y="2237111"/>
                </a:moveTo>
                <a:cubicBezTo>
                  <a:pt x="6179933" y="2236219"/>
                  <a:pt x="6179165" y="2236176"/>
                  <a:pt x="6177728" y="2237768"/>
                </a:cubicBezTo>
                <a:cubicBezTo>
                  <a:pt x="6181003" y="2241289"/>
                  <a:pt x="6173869" y="2244906"/>
                  <a:pt x="6173374" y="2246884"/>
                </a:cubicBezTo>
                <a:cubicBezTo>
                  <a:pt x="6177242" y="2250105"/>
                  <a:pt x="6180990" y="2239786"/>
                  <a:pt x="6180197" y="2237111"/>
                </a:cubicBezTo>
                <a:close/>
                <a:moveTo>
                  <a:pt x="841426" y="2234704"/>
                </a:moveTo>
                <a:cubicBezTo>
                  <a:pt x="842068" y="2236615"/>
                  <a:pt x="844942" y="2236804"/>
                  <a:pt x="846539" y="2237376"/>
                </a:cubicBezTo>
                <a:lnTo>
                  <a:pt x="844651" y="2241067"/>
                </a:lnTo>
                <a:close/>
                <a:moveTo>
                  <a:pt x="11333976" y="2231996"/>
                </a:moveTo>
                <a:cubicBezTo>
                  <a:pt x="11333976" y="2231996"/>
                  <a:pt x="11333490" y="2233938"/>
                  <a:pt x="11333490" y="2233938"/>
                </a:cubicBezTo>
                <a:cubicBezTo>
                  <a:pt x="11333005" y="2235880"/>
                  <a:pt x="11333005" y="2235880"/>
                  <a:pt x="11332519" y="2237822"/>
                </a:cubicBezTo>
                <a:cubicBezTo>
                  <a:pt x="11334403" y="2238594"/>
                  <a:pt x="11334403" y="2238594"/>
                  <a:pt x="11334403" y="2238594"/>
                </a:cubicBezTo>
                <a:cubicBezTo>
                  <a:pt x="11333946" y="2236265"/>
                  <a:pt x="11333946" y="2236265"/>
                  <a:pt x="11333946" y="2236265"/>
                </a:cubicBezTo>
                <a:cubicBezTo>
                  <a:pt x="11333946" y="2236265"/>
                  <a:pt x="11333946" y="2236265"/>
                  <a:pt x="11334433" y="2234323"/>
                </a:cubicBezTo>
                <a:cubicBezTo>
                  <a:pt x="11334433" y="2234323"/>
                  <a:pt x="11334918" y="2232381"/>
                  <a:pt x="11334918" y="2232381"/>
                </a:cubicBezTo>
                <a:cubicBezTo>
                  <a:pt x="11333976" y="2231996"/>
                  <a:pt x="11333976" y="2231996"/>
                  <a:pt x="11333976" y="2231996"/>
                </a:cubicBezTo>
                <a:close/>
                <a:moveTo>
                  <a:pt x="6623752" y="2231996"/>
                </a:moveTo>
                <a:cubicBezTo>
                  <a:pt x="6623752" y="2231996"/>
                  <a:pt x="6623266" y="2233938"/>
                  <a:pt x="6623266" y="2233938"/>
                </a:cubicBezTo>
                <a:cubicBezTo>
                  <a:pt x="6622782" y="2235880"/>
                  <a:pt x="6622782" y="2235880"/>
                  <a:pt x="6622296" y="2237822"/>
                </a:cubicBezTo>
                <a:cubicBezTo>
                  <a:pt x="6624180" y="2238594"/>
                  <a:pt x="6624180" y="2238594"/>
                  <a:pt x="6624180" y="2238594"/>
                </a:cubicBezTo>
                <a:cubicBezTo>
                  <a:pt x="6623722" y="2236265"/>
                  <a:pt x="6623722" y="2236265"/>
                  <a:pt x="6623722" y="2236265"/>
                </a:cubicBezTo>
                <a:cubicBezTo>
                  <a:pt x="6623722" y="2236265"/>
                  <a:pt x="6623722" y="2236265"/>
                  <a:pt x="6624209" y="2234323"/>
                </a:cubicBezTo>
                <a:cubicBezTo>
                  <a:pt x="6624209" y="2234323"/>
                  <a:pt x="6624694" y="2232381"/>
                  <a:pt x="6624694" y="2232381"/>
                </a:cubicBezTo>
                <a:cubicBezTo>
                  <a:pt x="6623752" y="2231996"/>
                  <a:pt x="6623752" y="2231996"/>
                  <a:pt x="6623752" y="2231996"/>
                </a:cubicBezTo>
                <a:close/>
                <a:moveTo>
                  <a:pt x="10914595" y="2231582"/>
                </a:moveTo>
                <a:cubicBezTo>
                  <a:pt x="10912970" y="2232542"/>
                  <a:pt x="10911501" y="2234277"/>
                  <a:pt x="10910608" y="2236154"/>
                </a:cubicBezTo>
                <a:cubicBezTo>
                  <a:pt x="10910013" y="2237405"/>
                  <a:pt x="10909675" y="2238720"/>
                  <a:pt x="10909720" y="2239910"/>
                </a:cubicBezTo>
                <a:cubicBezTo>
                  <a:pt x="10909778" y="2241497"/>
                  <a:pt x="10910514" y="2242862"/>
                  <a:pt x="10912226" y="2243565"/>
                </a:cubicBezTo>
                <a:cubicBezTo>
                  <a:pt x="10912721" y="2245896"/>
                  <a:pt x="10912721" y="2245896"/>
                  <a:pt x="10912239" y="2247827"/>
                </a:cubicBezTo>
                <a:cubicBezTo>
                  <a:pt x="10911756" y="2249758"/>
                  <a:pt x="10911274" y="2251688"/>
                  <a:pt x="10910791" y="2253619"/>
                </a:cubicBezTo>
                <a:cubicBezTo>
                  <a:pt x="10909331" y="2255148"/>
                  <a:pt x="10910308" y="2255549"/>
                  <a:pt x="10910805" y="2257880"/>
                </a:cubicBezTo>
                <a:cubicBezTo>
                  <a:pt x="10911293" y="2258081"/>
                  <a:pt x="10911782" y="2258281"/>
                  <a:pt x="10912209" y="2258190"/>
                </a:cubicBezTo>
                <a:cubicBezTo>
                  <a:pt x="10912636" y="2258099"/>
                  <a:pt x="10913002" y="2257717"/>
                  <a:pt x="10913243" y="2256752"/>
                </a:cubicBezTo>
                <a:cubicBezTo>
                  <a:pt x="10914704" y="2255223"/>
                  <a:pt x="10915187" y="2253292"/>
                  <a:pt x="10915187" y="2253292"/>
                </a:cubicBezTo>
                <a:cubicBezTo>
                  <a:pt x="10915669" y="2251361"/>
                  <a:pt x="10916152" y="2249430"/>
                  <a:pt x="10915173" y="2249030"/>
                </a:cubicBezTo>
                <a:cubicBezTo>
                  <a:pt x="10915657" y="2247099"/>
                  <a:pt x="10916139" y="2245168"/>
                  <a:pt x="10916139" y="2245168"/>
                </a:cubicBezTo>
                <a:cubicBezTo>
                  <a:pt x="10919060" y="2242109"/>
                  <a:pt x="10919529" y="2235916"/>
                  <a:pt x="10919516" y="2231654"/>
                </a:cubicBezTo>
                <a:cubicBezTo>
                  <a:pt x="10918002" y="2230435"/>
                  <a:pt x="10916221" y="2230621"/>
                  <a:pt x="10914595" y="2231582"/>
                </a:cubicBezTo>
                <a:close/>
                <a:moveTo>
                  <a:pt x="6204372" y="2231582"/>
                </a:moveTo>
                <a:cubicBezTo>
                  <a:pt x="6202747" y="2232542"/>
                  <a:pt x="6201277" y="2234277"/>
                  <a:pt x="6200385" y="2236154"/>
                </a:cubicBezTo>
                <a:cubicBezTo>
                  <a:pt x="6199789" y="2237405"/>
                  <a:pt x="6199450" y="2238720"/>
                  <a:pt x="6199496" y="2239910"/>
                </a:cubicBezTo>
                <a:cubicBezTo>
                  <a:pt x="6199554" y="2241497"/>
                  <a:pt x="6200289" y="2242862"/>
                  <a:pt x="6202002" y="2243565"/>
                </a:cubicBezTo>
                <a:cubicBezTo>
                  <a:pt x="6202497" y="2245896"/>
                  <a:pt x="6202497" y="2245896"/>
                  <a:pt x="6202015" y="2247827"/>
                </a:cubicBezTo>
                <a:cubicBezTo>
                  <a:pt x="6201533" y="2249758"/>
                  <a:pt x="6201051" y="2251688"/>
                  <a:pt x="6200567" y="2253619"/>
                </a:cubicBezTo>
                <a:cubicBezTo>
                  <a:pt x="6199106" y="2255148"/>
                  <a:pt x="6200085" y="2255549"/>
                  <a:pt x="6200581" y="2257880"/>
                </a:cubicBezTo>
                <a:cubicBezTo>
                  <a:pt x="6201069" y="2258081"/>
                  <a:pt x="6201559" y="2258281"/>
                  <a:pt x="6201986" y="2258190"/>
                </a:cubicBezTo>
                <a:cubicBezTo>
                  <a:pt x="6202411" y="2258099"/>
                  <a:pt x="6202779" y="2257717"/>
                  <a:pt x="6203019" y="2256752"/>
                </a:cubicBezTo>
                <a:cubicBezTo>
                  <a:pt x="6204480" y="2255223"/>
                  <a:pt x="6204964" y="2253292"/>
                  <a:pt x="6204964" y="2253292"/>
                </a:cubicBezTo>
                <a:cubicBezTo>
                  <a:pt x="6205446" y="2251361"/>
                  <a:pt x="6205928" y="2249430"/>
                  <a:pt x="6204949" y="2249030"/>
                </a:cubicBezTo>
                <a:cubicBezTo>
                  <a:pt x="6205433" y="2247099"/>
                  <a:pt x="6205915" y="2245168"/>
                  <a:pt x="6205915" y="2245168"/>
                </a:cubicBezTo>
                <a:cubicBezTo>
                  <a:pt x="6208836" y="2242109"/>
                  <a:pt x="6209306" y="2235916"/>
                  <a:pt x="6209293" y="2231654"/>
                </a:cubicBezTo>
                <a:cubicBezTo>
                  <a:pt x="6207778" y="2230435"/>
                  <a:pt x="6205997" y="2230621"/>
                  <a:pt x="6204372" y="2231582"/>
                </a:cubicBezTo>
                <a:close/>
                <a:moveTo>
                  <a:pt x="11170643" y="2230697"/>
                </a:moveTo>
                <a:cubicBezTo>
                  <a:pt x="11170668" y="2230106"/>
                  <a:pt x="11169884" y="2234602"/>
                  <a:pt x="11169796" y="2235658"/>
                </a:cubicBezTo>
                <a:cubicBezTo>
                  <a:pt x="11169767" y="2236010"/>
                  <a:pt x="11169816" y="2235979"/>
                  <a:pt x="11169998" y="2235251"/>
                </a:cubicBezTo>
                <a:cubicBezTo>
                  <a:pt x="11170462" y="2232229"/>
                  <a:pt x="11170632" y="2230961"/>
                  <a:pt x="11170643" y="2230697"/>
                </a:cubicBezTo>
                <a:close/>
                <a:moveTo>
                  <a:pt x="6460419" y="2230697"/>
                </a:moveTo>
                <a:cubicBezTo>
                  <a:pt x="6460444" y="2230106"/>
                  <a:pt x="6459660" y="2234602"/>
                  <a:pt x="6459572" y="2235658"/>
                </a:cubicBezTo>
                <a:cubicBezTo>
                  <a:pt x="6459544" y="2236010"/>
                  <a:pt x="6459591" y="2235979"/>
                  <a:pt x="6459775" y="2235251"/>
                </a:cubicBezTo>
                <a:cubicBezTo>
                  <a:pt x="6460238" y="2232229"/>
                  <a:pt x="6460409" y="2230961"/>
                  <a:pt x="6460419" y="2230697"/>
                </a:cubicBezTo>
                <a:close/>
                <a:moveTo>
                  <a:pt x="658375" y="2229193"/>
                </a:moveTo>
                <a:cubicBezTo>
                  <a:pt x="659490" y="2228332"/>
                  <a:pt x="659490" y="2228332"/>
                  <a:pt x="660133" y="2230244"/>
                </a:cubicBezTo>
                <a:cubicBezTo>
                  <a:pt x="672909" y="2234825"/>
                  <a:pt x="678049" y="2250122"/>
                  <a:pt x="689540" y="2250878"/>
                </a:cubicBezTo>
                <a:lnTo>
                  <a:pt x="693799" y="2252405"/>
                </a:lnTo>
                <a:lnTo>
                  <a:pt x="690824" y="2254703"/>
                </a:lnTo>
                <a:lnTo>
                  <a:pt x="695930" y="2253169"/>
                </a:lnTo>
                <a:lnTo>
                  <a:pt x="700491" y="2254806"/>
                </a:lnTo>
                <a:lnTo>
                  <a:pt x="670411" y="2260838"/>
                </a:lnTo>
                <a:cubicBezTo>
                  <a:pt x="666557" y="2249365"/>
                  <a:pt x="653780" y="2244785"/>
                  <a:pt x="649926" y="2233311"/>
                </a:cubicBezTo>
                <a:cubicBezTo>
                  <a:pt x="655030" y="2231778"/>
                  <a:pt x="657260" y="2230055"/>
                  <a:pt x="658375" y="2229193"/>
                </a:cubicBezTo>
                <a:close/>
                <a:moveTo>
                  <a:pt x="11206761" y="2228906"/>
                </a:moveTo>
                <a:cubicBezTo>
                  <a:pt x="11205683" y="2233220"/>
                  <a:pt x="11202225" y="2235369"/>
                  <a:pt x="11202146" y="2238606"/>
                </a:cubicBezTo>
                <a:cubicBezTo>
                  <a:pt x="11202120" y="2239685"/>
                  <a:pt x="11202469" y="2240885"/>
                  <a:pt x="11203406" y="2242326"/>
                </a:cubicBezTo>
                <a:cubicBezTo>
                  <a:pt x="11204365" y="2238492"/>
                  <a:pt x="11210050" y="2232368"/>
                  <a:pt x="11206761" y="2228906"/>
                </a:cubicBezTo>
                <a:close/>
                <a:moveTo>
                  <a:pt x="6496537" y="2228906"/>
                </a:moveTo>
                <a:cubicBezTo>
                  <a:pt x="6495459" y="2233220"/>
                  <a:pt x="6492001" y="2235369"/>
                  <a:pt x="6491922" y="2238606"/>
                </a:cubicBezTo>
                <a:cubicBezTo>
                  <a:pt x="6491895" y="2239685"/>
                  <a:pt x="6492246" y="2240885"/>
                  <a:pt x="6493183" y="2242326"/>
                </a:cubicBezTo>
                <a:cubicBezTo>
                  <a:pt x="6494141" y="2238492"/>
                  <a:pt x="6499826" y="2232368"/>
                  <a:pt x="6496537" y="2228906"/>
                </a:cubicBezTo>
                <a:close/>
                <a:moveTo>
                  <a:pt x="11198695" y="2227936"/>
                </a:moveTo>
                <a:cubicBezTo>
                  <a:pt x="11196223" y="2226923"/>
                  <a:pt x="11194740" y="2228495"/>
                  <a:pt x="11193936" y="2230619"/>
                </a:cubicBezTo>
                <a:cubicBezTo>
                  <a:pt x="11193133" y="2232743"/>
                  <a:pt x="11193010" y="2235417"/>
                  <a:pt x="11193257" y="2236609"/>
                </a:cubicBezTo>
                <a:cubicBezTo>
                  <a:pt x="11194741" y="2235038"/>
                  <a:pt x="11194741" y="2235038"/>
                  <a:pt x="11196719" y="2235848"/>
                </a:cubicBezTo>
                <a:cubicBezTo>
                  <a:pt x="11198201" y="2229915"/>
                  <a:pt x="11195729" y="2231082"/>
                  <a:pt x="11198695" y="2227936"/>
                </a:cubicBezTo>
                <a:close/>
                <a:moveTo>
                  <a:pt x="6488472" y="2227936"/>
                </a:moveTo>
                <a:cubicBezTo>
                  <a:pt x="6486000" y="2226923"/>
                  <a:pt x="6484516" y="2228495"/>
                  <a:pt x="6483712" y="2230619"/>
                </a:cubicBezTo>
                <a:cubicBezTo>
                  <a:pt x="6482908" y="2232743"/>
                  <a:pt x="6482785" y="2235417"/>
                  <a:pt x="6483034" y="2236609"/>
                </a:cubicBezTo>
                <a:cubicBezTo>
                  <a:pt x="6484516" y="2235038"/>
                  <a:pt x="6484516" y="2235038"/>
                  <a:pt x="6486495" y="2235848"/>
                </a:cubicBezTo>
                <a:cubicBezTo>
                  <a:pt x="6487977" y="2229915"/>
                  <a:pt x="6485506" y="2231082"/>
                  <a:pt x="6488472" y="2227936"/>
                </a:cubicBezTo>
                <a:close/>
                <a:moveTo>
                  <a:pt x="8161013" y="2227090"/>
                </a:moveTo>
                <a:cubicBezTo>
                  <a:pt x="8158623" y="2227193"/>
                  <a:pt x="8158561" y="2229292"/>
                  <a:pt x="8158561" y="2229292"/>
                </a:cubicBezTo>
                <a:cubicBezTo>
                  <a:pt x="8158499" y="2231392"/>
                  <a:pt x="8158499" y="2231392"/>
                  <a:pt x="8158437" y="2233491"/>
                </a:cubicBezTo>
                <a:cubicBezTo>
                  <a:pt x="8158375" y="2235591"/>
                  <a:pt x="8160765" y="2235488"/>
                  <a:pt x="8163155" y="2235386"/>
                </a:cubicBezTo>
                <a:cubicBezTo>
                  <a:pt x="8165547" y="2235283"/>
                  <a:pt x="8165609" y="2233184"/>
                  <a:pt x="8165609" y="2233184"/>
                </a:cubicBezTo>
                <a:cubicBezTo>
                  <a:pt x="8165671" y="2231084"/>
                  <a:pt x="8165733" y="2228985"/>
                  <a:pt x="8165733" y="2228985"/>
                </a:cubicBezTo>
                <a:cubicBezTo>
                  <a:pt x="8163403" y="2226988"/>
                  <a:pt x="8163403" y="2226988"/>
                  <a:pt x="8161013" y="2227090"/>
                </a:cubicBezTo>
                <a:close/>
                <a:moveTo>
                  <a:pt x="3450790" y="2227090"/>
                </a:moveTo>
                <a:cubicBezTo>
                  <a:pt x="3448400" y="2227193"/>
                  <a:pt x="3448337" y="2229292"/>
                  <a:pt x="3448337" y="2229292"/>
                </a:cubicBezTo>
                <a:cubicBezTo>
                  <a:pt x="3448275" y="2231392"/>
                  <a:pt x="3448275" y="2231392"/>
                  <a:pt x="3448213" y="2233491"/>
                </a:cubicBezTo>
                <a:cubicBezTo>
                  <a:pt x="3448151" y="2235591"/>
                  <a:pt x="3450541" y="2235488"/>
                  <a:pt x="3452932" y="2235386"/>
                </a:cubicBezTo>
                <a:cubicBezTo>
                  <a:pt x="3455324" y="2235283"/>
                  <a:pt x="3455385" y="2233184"/>
                  <a:pt x="3455385" y="2233184"/>
                </a:cubicBezTo>
                <a:cubicBezTo>
                  <a:pt x="3455447" y="2231084"/>
                  <a:pt x="3455509" y="2228985"/>
                  <a:pt x="3455509" y="2228985"/>
                </a:cubicBezTo>
                <a:cubicBezTo>
                  <a:pt x="3453180" y="2226988"/>
                  <a:pt x="3453180" y="2226988"/>
                  <a:pt x="3450790" y="2227090"/>
                </a:cubicBezTo>
                <a:close/>
                <a:moveTo>
                  <a:pt x="11322488" y="2227063"/>
                </a:moveTo>
                <a:cubicBezTo>
                  <a:pt x="11322511" y="2231299"/>
                  <a:pt x="11318585" y="2229691"/>
                  <a:pt x="11317628" y="2233524"/>
                </a:cubicBezTo>
                <a:cubicBezTo>
                  <a:pt x="11319105" y="2235188"/>
                  <a:pt x="11320178" y="2235759"/>
                  <a:pt x="11321042" y="2235685"/>
                </a:cubicBezTo>
                <a:cubicBezTo>
                  <a:pt x="11323635" y="2235460"/>
                  <a:pt x="11324336" y="2229406"/>
                  <a:pt x="11328375" y="2229476"/>
                </a:cubicBezTo>
                <a:cubicBezTo>
                  <a:pt x="11324930" y="2225951"/>
                  <a:pt x="11324952" y="2230187"/>
                  <a:pt x="11322488" y="2227063"/>
                </a:cubicBezTo>
                <a:close/>
                <a:moveTo>
                  <a:pt x="6612263" y="2227063"/>
                </a:moveTo>
                <a:cubicBezTo>
                  <a:pt x="6612288" y="2231299"/>
                  <a:pt x="6608361" y="2229691"/>
                  <a:pt x="6607404" y="2233524"/>
                </a:cubicBezTo>
                <a:cubicBezTo>
                  <a:pt x="6608881" y="2235188"/>
                  <a:pt x="6609955" y="2235759"/>
                  <a:pt x="6610819" y="2235685"/>
                </a:cubicBezTo>
                <a:cubicBezTo>
                  <a:pt x="6613411" y="2235460"/>
                  <a:pt x="6614112" y="2229406"/>
                  <a:pt x="6618152" y="2229476"/>
                </a:cubicBezTo>
                <a:cubicBezTo>
                  <a:pt x="6614706" y="2225951"/>
                  <a:pt x="6614728" y="2230187"/>
                  <a:pt x="6612263" y="2227063"/>
                </a:cubicBezTo>
                <a:close/>
                <a:moveTo>
                  <a:pt x="8482136" y="2226354"/>
                </a:moveTo>
                <a:cubicBezTo>
                  <a:pt x="8482136" y="2226354"/>
                  <a:pt x="8472978" y="2228643"/>
                  <a:pt x="8472978" y="2228643"/>
                </a:cubicBezTo>
                <a:cubicBezTo>
                  <a:pt x="8473789" y="2234274"/>
                  <a:pt x="8473789" y="2234274"/>
                  <a:pt x="8473789" y="2234274"/>
                </a:cubicBezTo>
                <a:cubicBezTo>
                  <a:pt x="8473789" y="2234274"/>
                  <a:pt x="8482947" y="2231986"/>
                  <a:pt x="8482947" y="2231986"/>
                </a:cubicBezTo>
                <a:cubicBezTo>
                  <a:pt x="8482947" y="2231986"/>
                  <a:pt x="8482947" y="2231986"/>
                  <a:pt x="8482136" y="2226354"/>
                </a:cubicBezTo>
                <a:close/>
                <a:moveTo>
                  <a:pt x="3771913" y="2226354"/>
                </a:moveTo>
                <a:cubicBezTo>
                  <a:pt x="3771913" y="2226354"/>
                  <a:pt x="3762754" y="2228643"/>
                  <a:pt x="3762754" y="2228643"/>
                </a:cubicBezTo>
                <a:cubicBezTo>
                  <a:pt x="3763566" y="2234274"/>
                  <a:pt x="3763566" y="2234274"/>
                  <a:pt x="3763566" y="2234274"/>
                </a:cubicBezTo>
                <a:cubicBezTo>
                  <a:pt x="3763566" y="2234274"/>
                  <a:pt x="3772724" y="2231986"/>
                  <a:pt x="3772724" y="2231986"/>
                </a:cubicBezTo>
                <a:cubicBezTo>
                  <a:pt x="3772724" y="2231986"/>
                  <a:pt x="3772724" y="2231986"/>
                  <a:pt x="3771913" y="2226354"/>
                </a:cubicBezTo>
                <a:close/>
                <a:moveTo>
                  <a:pt x="11387840" y="2226041"/>
                </a:moveTo>
                <a:cubicBezTo>
                  <a:pt x="11386383" y="2227586"/>
                  <a:pt x="11386383" y="2227586"/>
                  <a:pt x="11385413" y="2227187"/>
                </a:cubicBezTo>
                <a:cubicBezTo>
                  <a:pt x="11384927" y="2229130"/>
                  <a:pt x="11384927" y="2229130"/>
                  <a:pt x="11384927" y="2229130"/>
                </a:cubicBezTo>
                <a:cubicBezTo>
                  <a:pt x="11384927" y="2229130"/>
                  <a:pt x="11384441" y="2231072"/>
                  <a:pt x="11384441" y="2231072"/>
                </a:cubicBezTo>
                <a:cubicBezTo>
                  <a:pt x="11383956" y="2233015"/>
                  <a:pt x="11384927" y="2233413"/>
                  <a:pt x="11384927" y="2233413"/>
                </a:cubicBezTo>
                <a:cubicBezTo>
                  <a:pt x="11385898" y="2233810"/>
                  <a:pt x="11386384" y="2231868"/>
                  <a:pt x="11386384" y="2231868"/>
                </a:cubicBezTo>
                <a:cubicBezTo>
                  <a:pt x="11386384" y="2231868"/>
                  <a:pt x="11386869" y="2229926"/>
                  <a:pt x="11386869" y="2229926"/>
                </a:cubicBezTo>
                <a:cubicBezTo>
                  <a:pt x="11387841" y="2230323"/>
                  <a:pt x="11388326" y="2228382"/>
                  <a:pt x="11389298" y="2228780"/>
                </a:cubicBezTo>
                <a:cubicBezTo>
                  <a:pt x="11389783" y="2226838"/>
                  <a:pt x="11389783" y="2226838"/>
                  <a:pt x="11389783" y="2226838"/>
                </a:cubicBezTo>
                <a:cubicBezTo>
                  <a:pt x="11389783" y="2226838"/>
                  <a:pt x="11388812" y="2226439"/>
                  <a:pt x="11388812" y="2226439"/>
                </a:cubicBezTo>
                <a:cubicBezTo>
                  <a:pt x="11388812" y="2226439"/>
                  <a:pt x="11387840" y="2226041"/>
                  <a:pt x="11387840" y="2226041"/>
                </a:cubicBezTo>
                <a:close/>
                <a:moveTo>
                  <a:pt x="6677616" y="2226041"/>
                </a:moveTo>
                <a:cubicBezTo>
                  <a:pt x="6676159" y="2227586"/>
                  <a:pt x="6676159" y="2227586"/>
                  <a:pt x="6675189" y="2227187"/>
                </a:cubicBezTo>
                <a:cubicBezTo>
                  <a:pt x="6674704" y="2229130"/>
                  <a:pt x="6674704" y="2229130"/>
                  <a:pt x="6674704" y="2229130"/>
                </a:cubicBezTo>
                <a:cubicBezTo>
                  <a:pt x="6674704" y="2229130"/>
                  <a:pt x="6674217" y="2231072"/>
                  <a:pt x="6674217" y="2231072"/>
                </a:cubicBezTo>
                <a:cubicBezTo>
                  <a:pt x="6673732" y="2233015"/>
                  <a:pt x="6674704" y="2233413"/>
                  <a:pt x="6674704" y="2233413"/>
                </a:cubicBezTo>
                <a:cubicBezTo>
                  <a:pt x="6675674" y="2233810"/>
                  <a:pt x="6676159" y="2231868"/>
                  <a:pt x="6676159" y="2231868"/>
                </a:cubicBezTo>
                <a:cubicBezTo>
                  <a:pt x="6676159" y="2231868"/>
                  <a:pt x="6676646" y="2229926"/>
                  <a:pt x="6676646" y="2229926"/>
                </a:cubicBezTo>
                <a:cubicBezTo>
                  <a:pt x="6677617" y="2230323"/>
                  <a:pt x="6678102" y="2228382"/>
                  <a:pt x="6679073" y="2228780"/>
                </a:cubicBezTo>
                <a:cubicBezTo>
                  <a:pt x="6679560" y="2226838"/>
                  <a:pt x="6679560" y="2226838"/>
                  <a:pt x="6679560" y="2226838"/>
                </a:cubicBezTo>
                <a:cubicBezTo>
                  <a:pt x="6679560" y="2226838"/>
                  <a:pt x="6678588" y="2226439"/>
                  <a:pt x="6678588" y="2226439"/>
                </a:cubicBezTo>
                <a:cubicBezTo>
                  <a:pt x="6678588" y="2226439"/>
                  <a:pt x="6677616" y="2226041"/>
                  <a:pt x="6677616" y="2226041"/>
                </a:cubicBezTo>
                <a:close/>
                <a:moveTo>
                  <a:pt x="11094499" y="2225718"/>
                </a:moveTo>
                <a:cubicBezTo>
                  <a:pt x="11094013" y="2227660"/>
                  <a:pt x="11093527" y="2229604"/>
                  <a:pt x="11093042" y="2231546"/>
                </a:cubicBezTo>
                <a:cubicBezTo>
                  <a:pt x="11093671" y="2232339"/>
                  <a:pt x="11094452" y="2232525"/>
                  <a:pt x="11095223" y="2232339"/>
                </a:cubicBezTo>
                <a:cubicBezTo>
                  <a:pt x="11097535" y="2231781"/>
                  <a:pt x="11099753" y="2227872"/>
                  <a:pt x="11097500" y="2226948"/>
                </a:cubicBezTo>
                <a:cubicBezTo>
                  <a:pt x="11097016" y="2228891"/>
                  <a:pt x="11096500" y="2226539"/>
                  <a:pt x="11094499" y="2225718"/>
                </a:cubicBezTo>
                <a:close/>
                <a:moveTo>
                  <a:pt x="6384275" y="2225718"/>
                </a:moveTo>
                <a:cubicBezTo>
                  <a:pt x="6383789" y="2227660"/>
                  <a:pt x="6383303" y="2229604"/>
                  <a:pt x="6382817" y="2231546"/>
                </a:cubicBezTo>
                <a:cubicBezTo>
                  <a:pt x="6383447" y="2232339"/>
                  <a:pt x="6384229" y="2232525"/>
                  <a:pt x="6384998" y="2232339"/>
                </a:cubicBezTo>
                <a:cubicBezTo>
                  <a:pt x="6387311" y="2231781"/>
                  <a:pt x="6389530" y="2227872"/>
                  <a:pt x="6387277" y="2226948"/>
                </a:cubicBezTo>
                <a:cubicBezTo>
                  <a:pt x="6386791" y="2228891"/>
                  <a:pt x="6386275" y="2226539"/>
                  <a:pt x="6384275" y="2225718"/>
                </a:cubicBezTo>
                <a:close/>
                <a:moveTo>
                  <a:pt x="8146702" y="2224602"/>
                </a:moveTo>
                <a:cubicBezTo>
                  <a:pt x="8146702" y="2224602"/>
                  <a:pt x="8137545" y="2226892"/>
                  <a:pt x="8137545" y="2226892"/>
                </a:cubicBezTo>
                <a:cubicBezTo>
                  <a:pt x="8137545" y="2226892"/>
                  <a:pt x="8138086" y="2230645"/>
                  <a:pt x="8138086" y="2230645"/>
                </a:cubicBezTo>
                <a:cubicBezTo>
                  <a:pt x="8138086" y="2230645"/>
                  <a:pt x="8140375" y="2230073"/>
                  <a:pt x="8141519" y="2229787"/>
                </a:cubicBezTo>
                <a:lnTo>
                  <a:pt x="8147242" y="2228357"/>
                </a:lnTo>
                <a:cubicBezTo>
                  <a:pt x="8147242" y="2228357"/>
                  <a:pt x="8146702" y="2224602"/>
                  <a:pt x="8146702" y="2224602"/>
                </a:cubicBezTo>
                <a:close/>
                <a:moveTo>
                  <a:pt x="3436478" y="2224602"/>
                </a:moveTo>
                <a:cubicBezTo>
                  <a:pt x="3436478" y="2224602"/>
                  <a:pt x="3427321" y="2226892"/>
                  <a:pt x="3427321" y="2226892"/>
                </a:cubicBezTo>
                <a:cubicBezTo>
                  <a:pt x="3427321" y="2226892"/>
                  <a:pt x="3427862" y="2230645"/>
                  <a:pt x="3427862" y="2230645"/>
                </a:cubicBezTo>
                <a:cubicBezTo>
                  <a:pt x="3427862" y="2230645"/>
                  <a:pt x="3430151" y="2230073"/>
                  <a:pt x="3431296" y="2229787"/>
                </a:cubicBezTo>
                <a:lnTo>
                  <a:pt x="3437019" y="2228357"/>
                </a:lnTo>
                <a:cubicBezTo>
                  <a:pt x="3437019" y="2228357"/>
                  <a:pt x="3436478" y="2224602"/>
                  <a:pt x="3436478" y="2224602"/>
                </a:cubicBezTo>
                <a:close/>
                <a:moveTo>
                  <a:pt x="11076132" y="2222861"/>
                </a:moveTo>
                <a:cubicBezTo>
                  <a:pt x="11075249" y="2222499"/>
                  <a:pt x="11073886" y="2224055"/>
                  <a:pt x="11073407" y="2225971"/>
                </a:cubicBezTo>
                <a:cubicBezTo>
                  <a:pt x="11073407" y="2225971"/>
                  <a:pt x="11072928" y="2227889"/>
                  <a:pt x="11072928" y="2227889"/>
                </a:cubicBezTo>
                <a:cubicBezTo>
                  <a:pt x="11072449" y="2229806"/>
                  <a:pt x="11072449" y="2229806"/>
                  <a:pt x="11071969" y="2231723"/>
                </a:cubicBezTo>
                <a:cubicBezTo>
                  <a:pt x="11071490" y="2233641"/>
                  <a:pt x="11071490" y="2233641"/>
                  <a:pt x="11071893" y="2235920"/>
                </a:cubicBezTo>
                <a:cubicBezTo>
                  <a:pt x="11073660" y="2236644"/>
                  <a:pt x="11074139" y="2234727"/>
                  <a:pt x="11075502" y="2233170"/>
                </a:cubicBezTo>
                <a:cubicBezTo>
                  <a:pt x="11075502" y="2233170"/>
                  <a:pt x="11075981" y="2231254"/>
                  <a:pt x="11075981" y="2231254"/>
                </a:cubicBezTo>
                <a:cubicBezTo>
                  <a:pt x="11076460" y="2229336"/>
                  <a:pt x="11076939" y="2227420"/>
                  <a:pt x="11076939" y="2227420"/>
                </a:cubicBezTo>
                <a:cubicBezTo>
                  <a:pt x="11077418" y="2225502"/>
                  <a:pt x="11077015" y="2223223"/>
                  <a:pt x="11076132" y="2222861"/>
                </a:cubicBezTo>
                <a:close/>
                <a:moveTo>
                  <a:pt x="6365908" y="2222861"/>
                </a:moveTo>
                <a:cubicBezTo>
                  <a:pt x="6365026" y="2222499"/>
                  <a:pt x="6363662" y="2224055"/>
                  <a:pt x="6363183" y="2225971"/>
                </a:cubicBezTo>
                <a:cubicBezTo>
                  <a:pt x="6363183" y="2225971"/>
                  <a:pt x="6362705" y="2227889"/>
                  <a:pt x="6362705" y="2227889"/>
                </a:cubicBezTo>
                <a:cubicBezTo>
                  <a:pt x="6362224" y="2229806"/>
                  <a:pt x="6362224" y="2229806"/>
                  <a:pt x="6361745" y="2231723"/>
                </a:cubicBezTo>
                <a:cubicBezTo>
                  <a:pt x="6361266" y="2233641"/>
                  <a:pt x="6361266" y="2233641"/>
                  <a:pt x="6361669" y="2235920"/>
                </a:cubicBezTo>
                <a:cubicBezTo>
                  <a:pt x="6363436" y="2236644"/>
                  <a:pt x="6363916" y="2234727"/>
                  <a:pt x="6365278" y="2233170"/>
                </a:cubicBezTo>
                <a:cubicBezTo>
                  <a:pt x="6365278" y="2233170"/>
                  <a:pt x="6365756" y="2231254"/>
                  <a:pt x="6365756" y="2231254"/>
                </a:cubicBezTo>
                <a:cubicBezTo>
                  <a:pt x="6366236" y="2229336"/>
                  <a:pt x="6366715" y="2227420"/>
                  <a:pt x="6366715" y="2227420"/>
                </a:cubicBezTo>
                <a:cubicBezTo>
                  <a:pt x="6367195" y="2225502"/>
                  <a:pt x="6366791" y="2223223"/>
                  <a:pt x="6365908" y="2222861"/>
                </a:cubicBezTo>
                <a:close/>
                <a:moveTo>
                  <a:pt x="400408" y="2219243"/>
                </a:moveTo>
                <a:cubicBezTo>
                  <a:pt x="400408" y="2219243"/>
                  <a:pt x="397668" y="2220067"/>
                  <a:pt x="396471" y="2220997"/>
                </a:cubicBezTo>
                <a:cubicBezTo>
                  <a:pt x="395275" y="2221928"/>
                  <a:pt x="395623" y="2222965"/>
                  <a:pt x="401802" y="2223391"/>
                </a:cubicBezTo>
                <a:cubicBezTo>
                  <a:pt x="401802" y="2223391"/>
                  <a:pt x="401802" y="2223391"/>
                  <a:pt x="400408" y="2219243"/>
                </a:cubicBezTo>
                <a:close/>
                <a:moveTo>
                  <a:pt x="11341304" y="2215532"/>
                </a:moveTo>
                <a:cubicBezTo>
                  <a:pt x="11340332" y="2215133"/>
                  <a:pt x="11339361" y="2214735"/>
                  <a:pt x="11338902" y="2216572"/>
                </a:cubicBezTo>
                <a:cubicBezTo>
                  <a:pt x="11337472" y="2218010"/>
                  <a:pt x="11337012" y="2219846"/>
                  <a:pt x="11337524" y="2222081"/>
                </a:cubicBezTo>
                <a:cubicBezTo>
                  <a:pt x="11337066" y="2223918"/>
                  <a:pt x="11338037" y="2224315"/>
                  <a:pt x="11339008" y="2224714"/>
                </a:cubicBezTo>
                <a:cubicBezTo>
                  <a:pt x="11339008" y="2224714"/>
                  <a:pt x="11339980" y="2225113"/>
                  <a:pt x="11340439" y="2223276"/>
                </a:cubicBezTo>
                <a:cubicBezTo>
                  <a:pt x="11339926" y="2221042"/>
                  <a:pt x="11340386" y="2219205"/>
                  <a:pt x="11341357" y="2219603"/>
                </a:cubicBezTo>
                <a:cubicBezTo>
                  <a:pt x="11341816" y="2217766"/>
                  <a:pt x="11341816" y="2217766"/>
                  <a:pt x="11341304" y="2215532"/>
                </a:cubicBezTo>
                <a:close/>
                <a:moveTo>
                  <a:pt x="6631080" y="2215532"/>
                </a:moveTo>
                <a:cubicBezTo>
                  <a:pt x="6630108" y="2215133"/>
                  <a:pt x="6629137" y="2214735"/>
                  <a:pt x="6628679" y="2216572"/>
                </a:cubicBezTo>
                <a:cubicBezTo>
                  <a:pt x="6627248" y="2218010"/>
                  <a:pt x="6626789" y="2219846"/>
                  <a:pt x="6627301" y="2222081"/>
                </a:cubicBezTo>
                <a:cubicBezTo>
                  <a:pt x="6626843" y="2223918"/>
                  <a:pt x="6627813" y="2224315"/>
                  <a:pt x="6628784" y="2224714"/>
                </a:cubicBezTo>
                <a:cubicBezTo>
                  <a:pt x="6628784" y="2224714"/>
                  <a:pt x="6629756" y="2225113"/>
                  <a:pt x="6630215" y="2223276"/>
                </a:cubicBezTo>
                <a:cubicBezTo>
                  <a:pt x="6629702" y="2221042"/>
                  <a:pt x="6630161" y="2219205"/>
                  <a:pt x="6631133" y="2219603"/>
                </a:cubicBezTo>
                <a:cubicBezTo>
                  <a:pt x="6631592" y="2217766"/>
                  <a:pt x="6631592" y="2217766"/>
                  <a:pt x="6631080" y="2215532"/>
                </a:cubicBezTo>
                <a:close/>
                <a:moveTo>
                  <a:pt x="813123" y="2213959"/>
                </a:moveTo>
                <a:cubicBezTo>
                  <a:pt x="813123" y="2213959"/>
                  <a:pt x="814284" y="2217417"/>
                  <a:pt x="814284" y="2217417"/>
                </a:cubicBezTo>
                <a:cubicBezTo>
                  <a:pt x="826410" y="2217578"/>
                  <a:pt x="826410" y="2217578"/>
                  <a:pt x="826410" y="2217578"/>
                </a:cubicBezTo>
                <a:cubicBezTo>
                  <a:pt x="826410" y="2217578"/>
                  <a:pt x="825248" y="2214122"/>
                  <a:pt x="825248" y="2214122"/>
                </a:cubicBezTo>
                <a:cubicBezTo>
                  <a:pt x="825248" y="2214122"/>
                  <a:pt x="813123" y="2213959"/>
                  <a:pt x="813123" y="2213959"/>
                </a:cubicBezTo>
                <a:close/>
                <a:moveTo>
                  <a:pt x="10925192" y="2212385"/>
                </a:moveTo>
                <a:cubicBezTo>
                  <a:pt x="10922838" y="2213496"/>
                  <a:pt x="10921424" y="2214994"/>
                  <a:pt x="10920954" y="2216877"/>
                </a:cubicBezTo>
                <a:cubicBezTo>
                  <a:pt x="10920483" y="2218760"/>
                  <a:pt x="10920483" y="2218760"/>
                  <a:pt x="10920012" y="2220644"/>
                </a:cubicBezTo>
                <a:cubicBezTo>
                  <a:pt x="10919541" y="2220452"/>
                  <a:pt x="10919423" y="2220922"/>
                  <a:pt x="10919541" y="2221491"/>
                </a:cubicBezTo>
                <a:cubicBezTo>
                  <a:pt x="10919658" y="2222057"/>
                  <a:pt x="10920012" y="2222721"/>
                  <a:pt x="10920483" y="2222914"/>
                </a:cubicBezTo>
                <a:cubicBezTo>
                  <a:pt x="10920483" y="2222914"/>
                  <a:pt x="10921425" y="2223301"/>
                  <a:pt x="10921896" y="2221416"/>
                </a:cubicBezTo>
                <a:cubicBezTo>
                  <a:pt x="10922838" y="2221802"/>
                  <a:pt x="10923309" y="2219919"/>
                  <a:pt x="10923309" y="2219919"/>
                </a:cubicBezTo>
                <a:cubicBezTo>
                  <a:pt x="10923779" y="2218036"/>
                  <a:pt x="10924250" y="2216152"/>
                  <a:pt x="10925192" y="2216538"/>
                </a:cubicBezTo>
                <a:cubicBezTo>
                  <a:pt x="10926605" y="2215040"/>
                  <a:pt x="10926605" y="2215040"/>
                  <a:pt x="10926605" y="2215040"/>
                </a:cubicBezTo>
                <a:cubicBezTo>
                  <a:pt x="10926605" y="2215040"/>
                  <a:pt x="10926605" y="2215040"/>
                  <a:pt x="10926133" y="2212771"/>
                </a:cubicBezTo>
                <a:cubicBezTo>
                  <a:pt x="10926133" y="2212771"/>
                  <a:pt x="10925192" y="2212385"/>
                  <a:pt x="10925192" y="2212385"/>
                </a:cubicBezTo>
                <a:close/>
                <a:moveTo>
                  <a:pt x="6214969" y="2212385"/>
                </a:moveTo>
                <a:cubicBezTo>
                  <a:pt x="6212614" y="2213496"/>
                  <a:pt x="6211200" y="2214994"/>
                  <a:pt x="6210730" y="2216877"/>
                </a:cubicBezTo>
                <a:cubicBezTo>
                  <a:pt x="6210258" y="2218760"/>
                  <a:pt x="6210258" y="2218760"/>
                  <a:pt x="6209788" y="2220644"/>
                </a:cubicBezTo>
                <a:cubicBezTo>
                  <a:pt x="6209318" y="2220452"/>
                  <a:pt x="6209199" y="2220922"/>
                  <a:pt x="6209318" y="2221491"/>
                </a:cubicBezTo>
                <a:cubicBezTo>
                  <a:pt x="6209435" y="2222057"/>
                  <a:pt x="6209788" y="2222721"/>
                  <a:pt x="6210258" y="2222914"/>
                </a:cubicBezTo>
                <a:cubicBezTo>
                  <a:pt x="6210258" y="2222914"/>
                  <a:pt x="6211202" y="2223301"/>
                  <a:pt x="6211672" y="2221416"/>
                </a:cubicBezTo>
                <a:cubicBezTo>
                  <a:pt x="6212614" y="2221802"/>
                  <a:pt x="6213086" y="2219919"/>
                  <a:pt x="6213086" y="2219919"/>
                </a:cubicBezTo>
                <a:cubicBezTo>
                  <a:pt x="6213554" y="2218036"/>
                  <a:pt x="6214026" y="2216152"/>
                  <a:pt x="6214969" y="2216538"/>
                </a:cubicBezTo>
                <a:cubicBezTo>
                  <a:pt x="6216381" y="2215040"/>
                  <a:pt x="6216381" y="2215040"/>
                  <a:pt x="6216381" y="2215040"/>
                </a:cubicBezTo>
                <a:cubicBezTo>
                  <a:pt x="6216381" y="2215040"/>
                  <a:pt x="6216381" y="2215040"/>
                  <a:pt x="6215909" y="2212771"/>
                </a:cubicBezTo>
                <a:cubicBezTo>
                  <a:pt x="6215909" y="2212771"/>
                  <a:pt x="6214969" y="2212385"/>
                  <a:pt x="6214969" y="2212385"/>
                </a:cubicBezTo>
                <a:close/>
                <a:moveTo>
                  <a:pt x="10947895" y="2210790"/>
                </a:moveTo>
                <a:cubicBezTo>
                  <a:pt x="10946424" y="2216675"/>
                  <a:pt x="10944481" y="2220205"/>
                  <a:pt x="10941107" y="2220985"/>
                </a:cubicBezTo>
                <a:cubicBezTo>
                  <a:pt x="10940616" y="2222946"/>
                  <a:pt x="10940616" y="2222946"/>
                  <a:pt x="10940616" y="2222946"/>
                </a:cubicBezTo>
                <a:cubicBezTo>
                  <a:pt x="10939655" y="2222553"/>
                  <a:pt x="10939183" y="2220196"/>
                  <a:pt x="10936769" y="2221371"/>
                </a:cubicBezTo>
                <a:cubicBezTo>
                  <a:pt x="10935317" y="2222938"/>
                  <a:pt x="10935317" y="2222938"/>
                  <a:pt x="10935317" y="2222938"/>
                </a:cubicBezTo>
                <a:cubicBezTo>
                  <a:pt x="10935317" y="2222938"/>
                  <a:pt x="10935317" y="2222938"/>
                  <a:pt x="10936279" y="2223332"/>
                </a:cubicBezTo>
                <a:cubicBezTo>
                  <a:pt x="10935789" y="2225294"/>
                  <a:pt x="10937241" y="2223727"/>
                  <a:pt x="10937241" y="2223727"/>
                </a:cubicBezTo>
                <a:cubicBezTo>
                  <a:pt x="10938203" y="2224120"/>
                  <a:pt x="10938203" y="2224120"/>
                  <a:pt x="10939164" y="2224515"/>
                </a:cubicBezTo>
                <a:cubicBezTo>
                  <a:pt x="10944876" y="2239833"/>
                  <a:pt x="10927510" y="2245693"/>
                  <a:pt x="10928885" y="2261398"/>
                </a:cubicBezTo>
                <a:cubicBezTo>
                  <a:pt x="10930846" y="2253550"/>
                  <a:pt x="10930809" y="2262186"/>
                  <a:pt x="10933693" y="2263369"/>
                </a:cubicBezTo>
                <a:cubicBezTo>
                  <a:pt x="10936597" y="2260233"/>
                  <a:pt x="10938067" y="2254347"/>
                  <a:pt x="10942875" y="2256318"/>
                </a:cubicBezTo>
                <a:cubicBezTo>
                  <a:pt x="10945857" y="2235909"/>
                  <a:pt x="10949723" y="2233168"/>
                  <a:pt x="10952684" y="2217077"/>
                </a:cubicBezTo>
                <a:cubicBezTo>
                  <a:pt x="10948799" y="2224138"/>
                  <a:pt x="10950780" y="2211972"/>
                  <a:pt x="10947895" y="2210790"/>
                </a:cubicBezTo>
                <a:close/>
                <a:moveTo>
                  <a:pt x="6237671" y="2210790"/>
                </a:moveTo>
                <a:cubicBezTo>
                  <a:pt x="6236201" y="2216675"/>
                  <a:pt x="6234256" y="2220205"/>
                  <a:pt x="6230882" y="2220985"/>
                </a:cubicBezTo>
                <a:cubicBezTo>
                  <a:pt x="6230392" y="2222946"/>
                  <a:pt x="6230392" y="2222946"/>
                  <a:pt x="6230392" y="2222946"/>
                </a:cubicBezTo>
                <a:cubicBezTo>
                  <a:pt x="6229431" y="2222553"/>
                  <a:pt x="6228959" y="2220196"/>
                  <a:pt x="6226546" y="2221371"/>
                </a:cubicBezTo>
                <a:cubicBezTo>
                  <a:pt x="6225094" y="2222938"/>
                  <a:pt x="6225094" y="2222938"/>
                  <a:pt x="6225094" y="2222938"/>
                </a:cubicBezTo>
                <a:cubicBezTo>
                  <a:pt x="6225094" y="2222938"/>
                  <a:pt x="6225094" y="2222938"/>
                  <a:pt x="6226056" y="2223332"/>
                </a:cubicBezTo>
                <a:cubicBezTo>
                  <a:pt x="6225565" y="2225294"/>
                  <a:pt x="6227017" y="2223727"/>
                  <a:pt x="6227017" y="2223727"/>
                </a:cubicBezTo>
                <a:cubicBezTo>
                  <a:pt x="6227979" y="2224120"/>
                  <a:pt x="6227979" y="2224120"/>
                  <a:pt x="6228941" y="2224515"/>
                </a:cubicBezTo>
                <a:cubicBezTo>
                  <a:pt x="6234651" y="2239833"/>
                  <a:pt x="6217287" y="2245693"/>
                  <a:pt x="6218662" y="2261398"/>
                </a:cubicBezTo>
                <a:cubicBezTo>
                  <a:pt x="6220623" y="2253550"/>
                  <a:pt x="6220585" y="2262186"/>
                  <a:pt x="6223468" y="2263369"/>
                </a:cubicBezTo>
                <a:cubicBezTo>
                  <a:pt x="6226373" y="2260233"/>
                  <a:pt x="6227844" y="2254347"/>
                  <a:pt x="6232652" y="2256318"/>
                </a:cubicBezTo>
                <a:cubicBezTo>
                  <a:pt x="6235632" y="2235909"/>
                  <a:pt x="6239497" y="2233168"/>
                  <a:pt x="6242459" y="2217077"/>
                </a:cubicBezTo>
                <a:cubicBezTo>
                  <a:pt x="6238575" y="2224138"/>
                  <a:pt x="6240557" y="2211972"/>
                  <a:pt x="6237671" y="2210790"/>
                </a:cubicBezTo>
                <a:close/>
                <a:moveTo>
                  <a:pt x="11029215" y="2209860"/>
                </a:moveTo>
                <a:cubicBezTo>
                  <a:pt x="11027303" y="2209077"/>
                  <a:pt x="11025860" y="2210636"/>
                  <a:pt x="11026328" y="2212980"/>
                </a:cubicBezTo>
                <a:cubicBezTo>
                  <a:pt x="11026328" y="2212980"/>
                  <a:pt x="11024885" y="2214540"/>
                  <a:pt x="11024885" y="2214540"/>
                </a:cubicBezTo>
                <a:cubicBezTo>
                  <a:pt x="11023441" y="2216100"/>
                  <a:pt x="11022466" y="2220003"/>
                  <a:pt x="11021977" y="2221955"/>
                </a:cubicBezTo>
                <a:cubicBezTo>
                  <a:pt x="11021977" y="2221955"/>
                  <a:pt x="11021022" y="2221563"/>
                  <a:pt x="11020534" y="2223514"/>
                </a:cubicBezTo>
                <a:cubicBezTo>
                  <a:pt x="11019578" y="2223123"/>
                  <a:pt x="11019578" y="2223123"/>
                  <a:pt x="11019578" y="2223123"/>
                </a:cubicBezTo>
                <a:cubicBezTo>
                  <a:pt x="11019558" y="2227419"/>
                  <a:pt x="11018583" y="2231321"/>
                  <a:pt x="11016651" y="2234832"/>
                </a:cubicBezTo>
                <a:cubicBezTo>
                  <a:pt x="11016163" y="2236784"/>
                  <a:pt x="11015188" y="2240687"/>
                  <a:pt x="11014212" y="2244591"/>
                </a:cubicBezTo>
                <a:cubicBezTo>
                  <a:pt x="11012052" y="2245857"/>
                  <a:pt x="11010636" y="2247831"/>
                  <a:pt x="11009660" y="2250222"/>
                </a:cubicBezTo>
                <a:cubicBezTo>
                  <a:pt x="11006731" y="2257393"/>
                  <a:pt x="11007758" y="2268304"/>
                  <a:pt x="11004496" y="2275034"/>
                </a:cubicBezTo>
                <a:cubicBezTo>
                  <a:pt x="11005451" y="2275426"/>
                  <a:pt x="11005451" y="2275426"/>
                  <a:pt x="11005451" y="2275426"/>
                </a:cubicBezTo>
                <a:cubicBezTo>
                  <a:pt x="11004963" y="2277377"/>
                  <a:pt x="11004008" y="2276985"/>
                  <a:pt x="11003520" y="2278937"/>
                </a:cubicBezTo>
                <a:cubicBezTo>
                  <a:pt x="11003520" y="2278937"/>
                  <a:pt x="11003987" y="2281281"/>
                  <a:pt x="11004943" y="2281672"/>
                </a:cubicBezTo>
                <a:cubicBezTo>
                  <a:pt x="11005899" y="2282064"/>
                  <a:pt x="11006387" y="2280113"/>
                  <a:pt x="11007343" y="2280504"/>
                </a:cubicBezTo>
                <a:cubicBezTo>
                  <a:pt x="11007343" y="2280504"/>
                  <a:pt x="11007830" y="2278553"/>
                  <a:pt x="11007830" y="2278553"/>
                </a:cubicBezTo>
                <a:cubicBezTo>
                  <a:pt x="11007830" y="2278553"/>
                  <a:pt x="11007830" y="2278553"/>
                  <a:pt x="11008787" y="2278945"/>
                </a:cubicBezTo>
                <a:cubicBezTo>
                  <a:pt x="11008787" y="2278945"/>
                  <a:pt x="11008299" y="2280897"/>
                  <a:pt x="11008299" y="2280897"/>
                </a:cubicBezTo>
                <a:cubicBezTo>
                  <a:pt x="11007810" y="2282848"/>
                  <a:pt x="11008766" y="2283240"/>
                  <a:pt x="11009722" y="2283632"/>
                </a:cubicBezTo>
                <a:cubicBezTo>
                  <a:pt x="11010678" y="2284024"/>
                  <a:pt x="11012122" y="2282463"/>
                  <a:pt x="11012122" y="2282463"/>
                </a:cubicBezTo>
                <a:cubicBezTo>
                  <a:pt x="11012609" y="2280512"/>
                  <a:pt x="11012609" y="2280512"/>
                  <a:pt x="11013097" y="2278560"/>
                </a:cubicBezTo>
                <a:cubicBezTo>
                  <a:pt x="11014093" y="2270361"/>
                  <a:pt x="11020355" y="2262170"/>
                  <a:pt x="11014640" y="2255525"/>
                </a:cubicBezTo>
                <a:cubicBezTo>
                  <a:pt x="11017975" y="2259043"/>
                  <a:pt x="11022367" y="2241479"/>
                  <a:pt x="11017080" y="2245766"/>
                </a:cubicBezTo>
                <a:cubicBezTo>
                  <a:pt x="11016124" y="2245375"/>
                  <a:pt x="11016124" y="2245375"/>
                  <a:pt x="11016124" y="2245375"/>
                </a:cubicBezTo>
                <a:cubicBezTo>
                  <a:pt x="11017099" y="2241472"/>
                  <a:pt x="11017588" y="2239520"/>
                  <a:pt x="11018563" y="2235616"/>
                </a:cubicBezTo>
                <a:cubicBezTo>
                  <a:pt x="11020494" y="2232105"/>
                  <a:pt x="11021470" y="2228201"/>
                  <a:pt x="11022446" y="2224299"/>
                </a:cubicBezTo>
                <a:cubicBezTo>
                  <a:pt x="11022446" y="2224299"/>
                  <a:pt x="11023401" y="2224690"/>
                  <a:pt x="11023401" y="2224690"/>
                </a:cubicBezTo>
                <a:cubicBezTo>
                  <a:pt x="11022913" y="2226641"/>
                  <a:pt x="11022426" y="2228592"/>
                  <a:pt x="11022426" y="2228592"/>
                </a:cubicBezTo>
                <a:cubicBezTo>
                  <a:pt x="11021938" y="2230545"/>
                  <a:pt x="11021938" y="2230545"/>
                  <a:pt x="11021938" y="2230545"/>
                </a:cubicBezTo>
                <a:cubicBezTo>
                  <a:pt x="11021938" y="2230545"/>
                  <a:pt x="11022406" y="2232888"/>
                  <a:pt x="11023362" y="2233280"/>
                </a:cubicBezTo>
                <a:cubicBezTo>
                  <a:pt x="11024318" y="2233671"/>
                  <a:pt x="11025761" y="2232112"/>
                  <a:pt x="11025761" y="2232112"/>
                </a:cubicBezTo>
                <a:cubicBezTo>
                  <a:pt x="11025761" y="2232112"/>
                  <a:pt x="11025761" y="2232112"/>
                  <a:pt x="11026249" y="2230161"/>
                </a:cubicBezTo>
                <a:cubicBezTo>
                  <a:pt x="11025293" y="2229769"/>
                  <a:pt x="11025293" y="2229769"/>
                  <a:pt x="11025293" y="2229769"/>
                </a:cubicBezTo>
                <a:cubicBezTo>
                  <a:pt x="11025781" y="2227817"/>
                  <a:pt x="11026269" y="2225865"/>
                  <a:pt x="11026757" y="2223914"/>
                </a:cubicBezTo>
                <a:cubicBezTo>
                  <a:pt x="11026757" y="2223914"/>
                  <a:pt x="11026757" y="2223914"/>
                  <a:pt x="11027244" y="2221962"/>
                </a:cubicBezTo>
                <a:cubicBezTo>
                  <a:pt x="11027244" y="2221962"/>
                  <a:pt x="11027733" y="2220010"/>
                  <a:pt x="11027733" y="2220010"/>
                </a:cubicBezTo>
                <a:cubicBezTo>
                  <a:pt x="11029177" y="2218450"/>
                  <a:pt x="11029664" y="2216499"/>
                  <a:pt x="11030151" y="2214547"/>
                </a:cubicBezTo>
                <a:cubicBezTo>
                  <a:pt x="11030639" y="2212595"/>
                  <a:pt x="11030171" y="2210251"/>
                  <a:pt x="11029215" y="2209860"/>
                </a:cubicBezTo>
                <a:close/>
                <a:moveTo>
                  <a:pt x="6318992" y="2209860"/>
                </a:moveTo>
                <a:cubicBezTo>
                  <a:pt x="6317080" y="2209077"/>
                  <a:pt x="6315637" y="2210636"/>
                  <a:pt x="6316104" y="2212980"/>
                </a:cubicBezTo>
                <a:cubicBezTo>
                  <a:pt x="6316104" y="2212980"/>
                  <a:pt x="6314661" y="2214540"/>
                  <a:pt x="6314661" y="2214540"/>
                </a:cubicBezTo>
                <a:cubicBezTo>
                  <a:pt x="6313217" y="2216100"/>
                  <a:pt x="6312243" y="2220003"/>
                  <a:pt x="6311753" y="2221955"/>
                </a:cubicBezTo>
                <a:cubicBezTo>
                  <a:pt x="6311753" y="2221955"/>
                  <a:pt x="6310799" y="2221563"/>
                  <a:pt x="6310310" y="2223514"/>
                </a:cubicBezTo>
                <a:cubicBezTo>
                  <a:pt x="6309355" y="2223123"/>
                  <a:pt x="6309355" y="2223123"/>
                  <a:pt x="6309355" y="2223123"/>
                </a:cubicBezTo>
                <a:cubicBezTo>
                  <a:pt x="6309335" y="2227419"/>
                  <a:pt x="6308359" y="2231321"/>
                  <a:pt x="6306428" y="2234832"/>
                </a:cubicBezTo>
                <a:cubicBezTo>
                  <a:pt x="6305940" y="2236784"/>
                  <a:pt x="6304964" y="2240687"/>
                  <a:pt x="6303988" y="2244591"/>
                </a:cubicBezTo>
                <a:cubicBezTo>
                  <a:pt x="6301828" y="2245857"/>
                  <a:pt x="6300413" y="2247831"/>
                  <a:pt x="6299436" y="2250222"/>
                </a:cubicBezTo>
                <a:cubicBezTo>
                  <a:pt x="6296508" y="2257393"/>
                  <a:pt x="6297534" y="2268304"/>
                  <a:pt x="6294273" y="2275034"/>
                </a:cubicBezTo>
                <a:cubicBezTo>
                  <a:pt x="6295227" y="2275426"/>
                  <a:pt x="6295227" y="2275426"/>
                  <a:pt x="6295227" y="2275426"/>
                </a:cubicBezTo>
                <a:cubicBezTo>
                  <a:pt x="6294739" y="2277377"/>
                  <a:pt x="6293784" y="2276985"/>
                  <a:pt x="6293295" y="2278937"/>
                </a:cubicBezTo>
                <a:cubicBezTo>
                  <a:pt x="6293295" y="2278937"/>
                  <a:pt x="6293763" y="2281281"/>
                  <a:pt x="6294719" y="2281672"/>
                </a:cubicBezTo>
                <a:cubicBezTo>
                  <a:pt x="6295675" y="2282064"/>
                  <a:pt x="6296163" y="2280113"/>
                  <a:pt x="6297119" y="2280504"/>
                </a:cubicBezTo>
                <a:cubicBezTo>
                  <a:pt x="6297119" y="2280504"/>
                  <a:pt x="6297607" y="2278553"/>
                  <a:pt x="6297607" y="2278553"/>
                </a:cubicBezTo>
                <a:cubicBezTo>
                  <a:pt x="6297607" y="2278553"/>
                  <a:pt x="6297607" y="2278553"/>
                  <a:pt x="6298563" y="2278945"/>
                </a:cubicBezTo>
                <a:cubicBezTo>
                  <a:pt x="6298563" y="2278945"/>
                  <a:pt x="6298075" y="2280897"/>
                  <a:pt x="6298075" y="2280897"/>
                </a:cubicBezTo>
                <a:cubicBezTo>
                  <a:pt x="6297587" y="2282848"/>
                  <a:pt x="6298542" y="2283240"/>
                  <a:pt x="6299498" y="2283632"/>
                </a:cubicBezTo>
                <a:cubicBezTo>
                  <a:pt x="6300453" y="2284024"/>
                  <a:pt x="6301897" y="2282463"/>
                  <a:pt x="6301897" y="2282463"/>
                </a:cubicBezTo>
                <a:cubicBezTo>
                  <a:pt x="6302386" y="2280512"/>
                  <a:pt x="6302386" y="2280512"/>
                  <a:pt x="6302874" y="2278560"/>
                </a:cubicBezTo>
                <a:cubicBezTo>
                  <a:pt x="6303868" y="2270361"/>
                  <a:pt x="6310131" y="2262170"/>
                  <a:pt x="6304416" y="2255525"/>
                </a:cubicBezTo>
                <a:cubicBezTo>
                  <a:pt x="6307751" y="2259043"/>
                  <a:pt x="6312143" y="2241479"/>
                  <a:pt x="6306856" y="2245766"/>
                </a:cubicBezTo>
                <a:cubicBezTo>
                  <a:pt x="6305900" y="2245375"/>
                  <a:pt x="6305900" y="2245375"/>
                  <a:pt x="6305900" y="2245375"/>
                </a:cubicBezTo>
                <a:cubicBezTo>
                  <a:pt x="6306876" y="2241472"/>
                  <a:pt x="6307364" y="2239520"/>
                  <a:pt x="6308340" y="2235616"/>
                </a:cubicBezTo>
                <a:cubicBezTo>
                  <a:pt x="6310270" y="2232105"/>
                  <a:pt x="6311246" y="2228201"/>
                  <a:pt x="6312222" y="2224299"/>
                </a:cubicBezTo>
                <a:cubicBezTo>
                  <a:pt x="6312222" y="2224299"/>
                  <a:pt x="6313178" y="2224690"/>
                  <a:pt x="6313178" y="2224690"/>
                </a:cubicBezTo>
                <a:cubicBezTo>
                  <a:pt x="6312690" y="2226641"/>
                  <a:pt x="6312202" y="2228592"/>
                  <a:pt x="6312202" y="2228592"/>
                </a:cubicBezTo>
                <a:cubicBezTo>
                  <a:pt x="6311713" y="2230545"/>
                  <a:pt x="6311713" y="2230545"/>
                  <a:pt x="6311713" y="2230545"/>
                </a:cubicBezTo>
                <a:cubicBezTo>
                  <a:pt x="6311713" y="2230545"/>
                  <a:pt x="6312182" y="2232888"/>
                  <a:pt x="6313138" y="2233280"/>
                </a:cubicBezTo>
                <a:cubicBezTo>
                  <a:pt x="6314094" y="2233671"/>
                  <a:pt x="6315537" y="2232112"/>
                  <a:pt x="6315537" y="2232112"/>
                </a:cubicBezTo>
                <a:cubicBezTo>
                  <a:pt x="6315537" y="2232112"/>
                  <a:pt x="6315537" y="2232112"/>
                  <a:pt x="6316025" y="2230161"/>
                </a:cubicBezTo>
                <a:cubicBezTo>
                  <a:pt x="6315070" y="2229769"/>
                  <a:pt x="6315070" y="2229769"/>
                  <a:pt x="6315070" y="2229769"/>
                </a:cubicBezTo>
                <a:cubicBezTo>
                  <a:pt x="6315558" y="2227817"/>
                  <a:pt x="6316045" y="2225865"/>
                  <a:pt x="6316533" y="2223914"/>
                </a:cubicBezTo>
                <a:cubicBezTo>
                  <a:pt x="6316533" y="2223914"/>
                  <a:pt x="6316533" y="2223914"/>
                  <a:pt x="6317021" y="2221962"/>
                </a:cubicBezTo>
                <a:cubicBezTo>
                  <a:pt x="6317021" y="2221962"/>
                  <a:pt x="6317509" y="2220010"/>
                  <a:pt x="6317509" y="2220010"/>
                </a:cubicBezTo>
                <a:cubicBezTo>
                  <a:pt x="6318953" y="2218450"/>
                  <a:pt x="6319440" y="2216499"/>
                  <a:pt x="6319928" y="2214547"/>
                </a:cubicBezTo>
                <a:cubicBezTo>
                  <a:pt x="6320416" y="2212595"/>
                  <a:pt x="6319947" y="2210251"/>
                  <a:pt x="6318992" y="2209860"/>
                </a:cubicBezTo>
                <a:close/>
                <a:moveTo>
                  <a:pt x="8612496" y="2209341"/>
                </a:moveTo>
                <a:cubicBezTo>
                  <a:pt x="8604355" y="2211374"/>
                  <a:pt x="8604355" y="2211374"/>
                  <a:pt x="8604355" y="2211374"/>
                </a:cubicBezTo>
                <a:cubicBezTo>
                  <a:pt x="8604355" y="2211374"/>
                  <a:pt x="8596217" y="2213407"/>
                  <a:pt x="8596217" y="2213407"/>
                </a:cubicBezTo>
                <a:cubicBezTo>
                  <a:pt x="8596217" y="2213407"/>
                  <a:pt x="8596959" y="2218570"/>
                  <a:pt x="8596959" y="2218570"/>
                </a:cubicBezTo>
                <a:cubicBezTo>
                  <a:pt x="8588822" y="2220604"/>
                  <a:pt x="8589565" y="2225765"/>
                  <a:pt x="8589565" y="2225765"/>
                </a:cubicBezTo>
                <a:cubicBezTo>
                  <a:pt x="8605842" y="2221696"/>
                  <a:pt x="8607329" y="2232022"/>
                  <a:pt x="8615470" y="2229987"/>
                </a:cubicBezTo>
                <a:cubicBezTo>
                  <a:pt x="8614726" y="2224826"/>
                  <a:pt x="8614726" y="2224826"/>
                  <a:pt x="8613983" y="2219664"/>
                </a:cubicBezTo>
                <a:cubicBezTo>
                  <a:pt x="8613240" y="2214502"/>
                  <a:pt x="8605098" y="2216537"/>
                  <a:pt x="8596959" y="2218570"/>
                </a:cubicBezTo>
                <a:cubicBezTo>
                  <a:pt x="8596959" y="2218570"/>
                  <a:pt x="8605098" y="2216537"/>
                  <a:pt x="8605098" y="2216537"/>
                </a:cubicBezTo>
                <a:cubicBezTo>
                  <a:pt x="8605098" y="2216537"/>
                  <a:pt x="8605098" y="2216537"/>
                  <a:pt x="8612496" y="2209341"/>
                </a:cubicBezTo>
                <a:close/>
                <a:moveTo>
                  <a:pt x="3902273" y="2209341"/>
                </a:moveTo>
                <a:cubicBezTo>
                  <a:pt x="3894131" y="2211374"/>
                  <a:pt x="3894131" y="2211374"/>
                  <a:pt x="3894131" y="2211374"/>
                </a:cubicBezTo>
                <a:cubicBezTo>
                  <a:pt x="3894131" y="2211374"/>
                  <a:pt x="3885993" y="2213407"/>
                  <a:pt x="3885993" y="2213407"/>
                </a:cubicBezTo>
                <a:cubicBezTo>
                  <a:pt x="3885993" y="2213407"/>
                  <a:pt x="3886736" y="2218570"/>
                  <a:pt x="3886736" y="2218570"/>
                </a:cubicBezTo>
                <a:cubicBezTo>
                  <a:pt x="3878598" y="2220604"/>
                  <a:pt x="3879341" y="2225765"/>
                  <a:pt x="3879341" y="2225765"/>
                </a:cubicBezTo>
                <a:cubicBezTo>
                  <a:pt x="3895618" y="2221696"/>
                  <a:pt x="3897106" y="2232022"/>
                  <a:pt x="3905247" y="2229987"/>
                </a:cubicBezTo>
                <a:cubicBezTo>
                  <a:pt x="3904503" y="2224826"/>
                  <a:pt x="3904503" y="2224826"/>
                  <a:pt x="3903759" y="2219664"/>
                </a:cubicBezTo>
                <a:cubicBezTo>
                  <a:pt x="3903016" y="2214502"/>
                  <a:pt x="3894875" y="2216537"/>
                  <a:pt x="3886736" y="2218570"/>
                </a:cubicBezTo>
                <a:cubicBezTo>
                  <a:pt x="3886736" y="2218570"/>
                  <a:pt x="3894875" y="2216537"/>
                  <a:pt x="3894875" y="2216537"/>
                </a:cubicBezTo>
                <a:cubicBezTo>
                  <a:pt x="3894875" y="2216537"/>
                  <a:pt x="3894875" y="2216537"/>
                  <a:pt x="3902273" y="2209341"/>
                </a:cubicBezTo>
                <a:close/>
                <a:moveTo>
                  <a:pt x="867854" y="2209183"/>
                </a:moveTo>
                <a:cubicBezTo>
                  <a:pt x="856889" y="2212479"/>
                  <a:pt x="856889" y="2212479"/>
                  <a:pt x="858205" y="2216396"/>
                </a:cubicBezTo>
                <a:cubicBezTo>
                  <a:pt x="870486" y="2217019"/>
                  <a:pt x="871802" y="2220937"/>
                  <a:pt x="873119" y="2224855"/>
                </a:cubicBezTo>
                <a:cubicBezTo>
                  <a:pt x="873119" y="2224855"/>
                  <a:pt x="871802" y="2220937"/>
                  <a:pt x="871802" y="2220937"/>
                </a:cubicBezTo>
                <a:cubicBezTo>
                  <a:pt x="870486" y="2217019"/>
                  <a:pt x="870486" y="2217019"/>
                  <a:pt x="869169" y="2213102"/>
                </a:cubicBezTo>
                <a:cubicBezTo>
                  <a:pt x="867854" y="2209183"/>
                  <a:pt x="867854" y="2209183"/>
                  <a:pt x="867854" y="2209183"/>
                </a:cubicBezTo>
                <a:close/>
                <a:moveTo>
                  <a:pt x="11113835" y="2207948"/>
                </a:moveTo>
                <a:cubicBezTo>
                  <a:pt x="11113835" y="2207948"/>
                  <a:pt x="11112864" y="2207551"/>
                  <a:pt x="11112370" y="2209527"/>
                </a:cubicBezTo>
                <a:cubicBezTo>
                  <a:pt x="11111398" y="2209129"/>
                  <a:pt x="11110904" y="2211107"/>
                  <a:pt x="11110904" y="2211107"/>
                </a:cubicBezTo>
                <a:cubicBezTo>
                  <a:pt x="11110409" y="2213085"/>
                  <a:pt x="11109916" y="2215062"/>
                  <a:pt x="11108943" y="2214663"/>
                </a:cubicBezTo>
                <a:cubicBezTo>
                  <a:pt x="11108450" y="2216641"/>
                  <a:pt x="11109421" y="2217040"/>
                  <a:pt x="11109421" y="2217040"/>
                </a:cubicBezTo>
                <a:cubicBezTo>
                  <a:pt x="11110391" y="2217438"/>
                  <a:pt x="11111364" y="2217836"/>
                  <a:pt x="11111364" y="2217836"/>
                </a:cubicBezTo>
                <a:cubicBezTo>
                  <a:pt x="11111858" y="2215859"/>
                  <a:pt x="11113323" y="2214280"/>
                  <a:pt x="11113323" y="2214280"/>
                </a:cubicBezTo>
                <a:cubicBezTo>
                  <a:pt x="11113818" y="2212301"/>
                  <a:pt x="11113818" y="2212301"/>
                  <a:pt x="11114312" y="2210324"/>
                </a:cubicBezTo>
                <a:cubicBezTo>
                  <a:pt x="11114312" y="2210324"/>
                  <a:pt x="11114806" y="2208346"/>
                  <a:pt x="11113835" y="2207948"/>
                </a:cubicBezTo>
                <a:close/>
                <a:moveTo>
                  <a:pt x="6403611" y="2207948"/>
                </a:moveTo>
                <a:cubicBezTo>
                  <a:pt x="6403611" y="2207948"/>
                  <a:pt x="6402641" y="2207551"/>
                  <a:pt x="6402146" y="2209527"/>
                </a:cubicBezTo>
                <a:cubicBezTo>
                  <a:pt x="6401175" y="2209129"/>
                  <a:pt x="6400679" y="2211107"/>
                  <a:pt x="6400679" y="2211107"/>
                </a:cubicBezTo>
                <a:cubicBezTo>
                  <a:pt x="6400186" y="2213085"/>
                  <a:pt x="6399692" y="2215062"/>
                  <a:pt x="6398720" y="2214663"/>
                </a:cubicBezTo>
                <a:cubicBezTo>
                  <a:pt x="6398227" y="2216641"/>
                  <a:pt x="6399197" y="2217040"/>
                  <a:pt x="6399197" y="2217040"/>
                </a:cubicBezTo>
                <a:cubicBezTo>
                  <a:pt x="6400168" y="2217438"/>
                  <a:pt x="6401139" y="2217836"/>
                  <a:pt x="6401139" y="2217836"/>
                </a:cubicBezTo>
                <a:cubicBezTo>
                  <a:pt x="6401635" y="2215859"/>
                  <a:pt x="6403099" y="2214280"/>
                  <a:pt x="6403099" y="2214280"/>
                </a:cubicBezTo>
                <a:cubicBezTo>
                  <a:pt x="6403594" y="2212301"/>
                  <a:pt x="6403594" y="2212301"/>
                  <a:pt x="6404089" y="2210324"/>
                </a:cubicBezTo>
                <a:cubicBezTo>
                  <a:pt x="6404089" y="2210324"/>
                  <a:pt x="6404583" y="2208346"/>
                  <a:pt x="6403611" y="2207948"/>
                </a:cubicBezTo>
                <a:close/>
                <a:moveTo>
                  <a:pt x="8166017" y="2207814"/>
                </a:moveTo>
                <a:cubicBezTo>
                  <a:pt x="8165955" y="2209913"/>
                  <a:pt x="8158939" y="2216505"/>
                  <a:pt x="8165769" y="2216211"/>
                </a:cubicBezTo>
                <a:cubicBezTo>
                  <a:pt x="8165831" y="2214112"/>
                  <a:pt x="8170324" y="2216017"/>
                  <a:pt x="8170385" y="2213917"/>
                </a:cubicBezTo>
                <a:cubicBezTo>
                  <a:pt x="8163616" y="2212110"/>
                  <a:pt x="8175125" y="2207424"/>
                  <a:pt x="8166017" y="2207814"/>
                </a:cubicBezTo>
                <a:close/>
                <a:moveTo>
                  <a:pt x="3455794" y="2207814"/>
                </a:moveTo>
                <a:cubicBezTo>
                  <a:pt x="3455731" y="2209913"/>
                  <a:pt x="3448715" y="2216505"/>
                  <a:pt x="3455546" y="2216211"/>
                </a:cubicBezTo>
                <a:cubicBezTo>
                  <a:pt x="3455607" y="2214112"/>
                  <a:pt x="3460100" y="2216017"/>
                  <a:pt x="3460161" y="2213917"/>
                </a:cubicBezTo>
                <a:cubicBezTo>
                  <a:pt x="3453393" y="2212110"/>
                  <a:pt x="3464901" y="2207424"/>
                  <a:pt x="3455794" y="2207814"/>
                </a:cubicBezTo>
                <a:close/>
                <a:moveTo>
                  <a:pt x="8418737" y="2203304"/>
                </a:moveTo>
                <a:cubicBezTo>
                  <a:pt x="8418737" y="2203304"/>
                  <a:pt x="8409579" y="2205593"/>
                  <a:pt x="8409579" y="2205593"/>
                </a:cubicBezTo>
                <a:cubicBezTo>
                  <a:pt x="8409579" y="2205593"/>
                  <a:pt x="8410390" y="2211223"/>
                  <a:pt x="8410390" y="2211223"/>
                </a:cubicBezTo>
                <a:cubicBezTo>
                  <a:pt x="8410390" y="2211223"/>
                  <a:pt x="8419547" y="2208935"/>
                  <a:pt x="8419547" y="2208935"/>
                </a:cubicBezTo>
                <a:cubicBezTo>
                  <a:pt x="8419547" y="2208935"/>
                  <a:pt x="8418737" y="2203304"/>
                  <a:pt x="8418737" y="2203304"/>
                </a:cubicBezTo>
                <a:close/>
                <a:moveTo>
                  <a:pt x="3708513" y="2203304"/>
                </a:moveTo>
                <a:cubicBezTo>
                  <a:pt x="3708513" y="2203304"/>
                  <a:pt x="3699356" y="2205593"/>
                  <a:pt x="3699356" y="2205593"/>
                </a:cubicBezTo>
                <a:cubicBezTo>
                  <a:pt x="3699356" y="2205593"/>
                  <a:pt x="3700167" y="2211223"/>
                  <a:pt x="3700167" y="2211223"/>
                </a:cubicBezTo>
                <a:cubicBezTo>
                  <a:pt x="3700167" y="2211223"/>
                  <a:pt x="3709323" y="2208935"/>
                  <a:pt x="3709323" y="2208935"/>
                </a:cubicBezTo>
                <a:cubicBezTo>
                  <a:pt x="3709323" y="2208935"/>
                  <a:pt x="3708513" y="2203304"/>
                  <a:pt x="3708513" y="2203304"/>
                </a:cubicBezTo>
                <a:close/>
                <a:moveTo>
                  <a:pt x="11116925" y="2200649"/>
                </a:moveTo>
                <a:cubicBezTo>
                  <a:pt x="11115924" y="2200239"/>
                  <a:pt x="11113924" y="2199418"/>
                  <a:pt x="11113428" y="2201396"/>
                </a:cubicBezTo>
                <a:cubicBezTo>
                  <a:pt x="11115430" y="2202216"/>
                  <a:pt x="11115937" y="2204604"/>
                  <a:pt x="11116440" y="2205900"/>
                </a:cubicBezTo>
                <a:cubicBezTo>
                  <a:pt x="11116692" y="2206549"/>
                  <a:pt x="11116943" y="2206924"/>
                  <a:pt x="11117380" y="2206695"/>
                </a:cubicBezTo>
                <a:cubicBezTo>
                  <a:pt x="11117816" y="2206465"/>
                  <a:pt x="11118439" y="2205629"/>
                  <a:pt x="11119434" y="2203858"/>
                </a:cubicBezTo>
                <a:cubicBezTo>
                  <a:pt x="11118432" y="2203446"/>
                  <a:pt x="11116431" y="2202627"/>
                  <a:pt x="11116925" y="2200649"/>
                </a:cubicBezTo>
                <a:close/>
                <a:moveTo>
                  <a:pt x="6406702" y="2200649"/>
                </a:moveTo>
                <a:cubicBezTo>
                  <a:pt x="6405700" y="2200239"/>
                  <a:pt x="6403700" y="2199418"/>
                  <a:pt x="6403205" y="2201396"/>
                </a:cubicBezTo>
                <a:cubicBezTo>
                  <a:pt x="6405206" y="2202216"/>
                  <a:pt x="6405713" y="2204604"/>
                  <a:pt x="6406216" y="2205900"/>
                </a:cubicBezTo>
                <a:cubicBezTo>
                  <a:pt x="6406469" y="2206549"/>
                  <a:pt x="6406719" y="2206924"/>
                  <a:pt x="6407155" y="2206695"/>
                </a:cubicBezTo>
                <a:cubicBezTo>
                  <a:pt x="6407592" y="2206465"/>
                  <a:pt x="6408216" y="2205629"/>
                  <a:pt x="6409208" y="2203858"/>
                </a:cubicBezTo>
                <a:cubicBezTo>
                  <a:pt x="6408209" y="2203446"/>
                  <a:pt x="6406207" y="2202627"/>
                  <a:pt x="6406702" y="2200649"/>
                </a:cubicBezTo>
                <a:close/>
                <a:moveTo>
                  <a:pt x="11072332" y="2199502"/>
                </a:moveTo>
                <a:cubicBezTo>
                  <a:pt x="11071866" y="2205651"/>
                  <a:pt x="11067981" y="2204059"/>
                  <a:pt x="11066542" y="2209810"/>
                </a:cubicBezTo>
                <a:cubicBezTo>
                  <a:pt x="11069936" y="2209088"/>
                  <a:pt x="11069949" y="2213319"/>
                  <a:pt x="11071400" y="2211800"/>
                </a:cubicBezTo>
                <a:cubicBezTo>
                  <a:pt x="11068485" y="2210607"/>
                  <a:pt x="11076711" y="2203410"/>
                  <a:pt x="11072332" y="2199502"/>
                </a:cubicBezTo>
                <a:close/>
                <a:moveTo>
                  <a:pt x="6362109" y="2199502"/>
                </a:moveTo>
                <a:cubicBezTo>
                  <a:pt x="6361642" y="2205651"/>
                  <a:pt x="6357758" y="2204059"/>
                  <a:pt x="6356318" y="2209810"/>
                </a:cubicBezTo>
                <a:cubicBezTo>
                  <a:pt x="6359713" y="2209088"/>
                  <a:pt x="6359725" y="2213319"/>
                  <a:pt x="6361177" y="2211800"/>
                </a:cubicBezTo>
                <a:cubicBezTo>
                  <a:pt x="6358262" y="2210607"/>
                  <a:pt x="6366487" y="2203410"/>
                  <a:pt x="6362109" y="2199502"/>
                </a:cubicBezTo>
                <a:close/>
                <a:moveTo>
                  <a:pt x="1000632" y="2199464"/>
                </a:moveTo>
                <a:lnTo>
                  <a:pt x="1001418" y="2199491"/>
                </a:lnTo>
                <a:lnTo>
                  <a:pt x="1001738" y="2200445"/>
                </a:lnTo>
                <a:close/>
                <a:moveTo>
                  <a:pt x="10877413" y="2199030"/>
                </a:moveTo>
                <a:cubicBezTo>
                  <a:pt x="10874953" y="2204511"/>
                  <a:pt x="10873972" y="2208435"/>
                  <a:pt x="10870522" y="2213509"/>
                </a:cubicBezTo>
                <a:cubicBezTo>
                  <a:pt x="10870522" y="2213509"/>
                  <a:pt x="10870032" y="2215471"/>
                  <a:pt x="10870032" y="2215471"/>
                </a:cubicBezTo>
                <a:cubicBezTo>
                  <a:pt x="10871021" y="2215877"/>
                  <a:pt x="10872010" y="2216282"/>
                  <a:pt x="10872010" y="2216282"/>
                </a:cubicBezTo>
                <a:cubicBezTo>
                  <a:pt x="10875460" y="2211207"/>
                  <a:pt x="10876931" y="2205321"/>
                  <a:pt x="10879391" y="2199841"/>
                </a:cubicBezTo>
                <a:cubicBezTo>
                  <a:pt x="10878402" y="2199435"/>
                  <a:pt x="10878402" y="2199435"/>
                  <a:pt x="10878402" y="2199435"/>
                </a:cubicBezTo>
                <a:cubicBezTo>
                  <a:pt x="10877413" y="2199030"/>
                  <a:pt x="10877413" y="2199030"/>
                  <a:pt x="10877413" y="2199030"/>
                </a:cubicBezTo>
                <a:close/>
                <a:moveTo>
                  <a:pt x="6167190" y="2199030"/>
                </a:moveTo>
                <a:cubicBezTo>
                  <a:pt x="6164730" y="2204511"/>
                  <a:pt x="6163746" y="2208435"/>
                  <a:pt x="6160298" y="2213509"/>
                </a:cubicBezTo>
                <a:cubicBezTo>
                  <a:pt x="6160298" y="2213509"/>
                  <a:pt x="6159808" y="2215471"/>
                  <a:pt x="6159808" y="2215471"/>
                </a:cubicBezTo>
                <a:cubicBezTo>
                  <a:pt x="6160797" y="2215877"/>
                  <a:pt x="6161786" y="2216282"/>
                  <a:pt x="6161786" y="2216282"/>
                </a:cubicBezTo>
                <a:cubicBezTo>
                  <a:pt x="6165237" y="2211207"/>
                  <a:pt x="6166706" y="2205321"/>
                  <a:pt x="6169167" y="2199841"/>
                </a:cubicBezTo>
                <a:cubicBezTo>
                  <a:pt x="6168176" y="2199435"/>
                  <a:pt x="6168176" y="2199435"/>
                  <a:pt x="6168176" y="2199435"/>
                </a:cubicBezTo>
                <a:cubicBezTo>
                  <a:pt x="6167190" y="2199030"/>
                  <a:pt x="6167190" y="2199030"/>
                  <a:pt x="6167190" y="2199030"/>
                </a:cubicBezTo>
                <a:close/>
                <a:moveTo>
                  <a:pt x="11186596" y="2198838"/>
                </a:moveTo>
                <a:cubicBezTo>
                  <a:pt x="11186054" y="2205291"/>
                  <a:pt x="11187493" y="2208105"/>
                  <a:pt x="11184615" y="2202476"/>
                </a:cubicBezTo>
                <a:cubicBezTo>
                  <a:pt x="11185045" y="2209326"/>
                  <a:pt x="11180655" y="2209752"/>
                  <a:pt x="11185007" y="2213761"/>
                </a:cubicBezTo>
                <a:cubicBezTo>
                  <a:pt x="11186521" y="2207707"/>
                  <a:pt x="11194833" y="2204440"/>
                  <a:pt x="11186596" y="2198838"/>
                </a:cubicBezTo>
                <a:close/>
                <a:moveTo>
                  <a:pt x="6476373" y="2198838"/>
                </a:moveTo>
                <a:cubicBezTo>
                  <a:pt x="6475830" y="2205291"/>
                  <a:pt x="6477269" y="2208105"/>
                  <a:pt x="6474391" y="2202476"/>
                </a:cubicBezTo>
                <a:cubicBezTo>
                  <a:pt x="6474821" y="2209326"/>
                  <a:pt x="6470432" y="2209752"/>
                  <a:pt x="6474782" y="2213761"/>
                </a:cubicBezTo>
                <a:cubicBezTo>
                  <a:pt x="6476298" y="2207707"/>
                  <a:pt x="6484609" y="2204440"/>
                  <a:pt x="6476373" y="2198838"/>
                </a:cubicBezTo>
                <a:close/>
                <a:moveTo>
                  <a:pt x="11201484" y="2198712"/>
                </a:moveTo>
                <a:cubicBezTo>
                  <a:pt x="11200984" y="2200712"/>
                  <a:pt x="11199494" y="2202308"/>
                  <a:pt x="11198994" y="2204309"/>
                </a:cubicBezTo>
                <a:cubicBezTo>
                  <a:pt x="11197505" y="2205906"/>
                  <a:pt x="11196016" y="2207501"/>
                  <a:pt x="11195516" y="2209503"/>
                </a:cubicBezTo>
                <a:cubicBezTo>
                  <a:pt x="11196504" y="2209908"/>
                  <a:pt x="11196504" y="2209908"/>
                  <a:pt x="11196504" y="2209908"/>
                </a:cubicBezTo>
                <a:cubicBezTo>
                  <a:pt x="11197993" y="2208312"/>
                  <a:pt x="11198493" y="2206311"/>
                  <a:pt x="11199983" y="2204715"/>
                </a:cubicBezTo>
                <a:cubicBezTo>
                  <a:pt x="11200972" y="2205120"/>
                  <a:pt x="11202461" y="2203524"/>
                  <a:pt x="11202961" y="2201523"/>
                </a:cubicBezTo>
                <a:cubicBezTo>
                  <a:pt x="11203462" y="2199522"/>
                  <a:pt x="11203462" y="2199522"/>
                  <a:pt x="11203462" y="2199522"/>
                </a:cubicBezTo>
                <a:cubicBezTo>
                  <a:pt x="11203462" y="2199522"/>
                  <a:pt x="11203462" y="2199522"/>
                  <a:pt x="11202473" y="2199116"/>
                </a:cubicBezTo>
                <a:cubicBezTo>
                  <a:pt x="11202473" y="2199116"/>
                  <a:pt x="11202473" y="2199116"/>
                  <a:pt x="11201484" y="2198712"/>
                </a:cubicBezTo>
                <a:close/>
                <a:moveTo>
                  <a:pt x="6491260" y="2198712"/>
                </a:moveTo>
                <a:cubicBezTo>
                  <a:pt x="6490759" y="2200712"/>
                  <a:pt x="6489271" y="2202308"/>
                  <a:pt x="6488770" y="2204309"/>
                </a:cubicBezTo>
                <a:cubicBezTo>
                  <a:pt x="6487281" y="2205906"/>
                  <a:pt x="6485793" y="2207501"/>
                  <a:pt x="6485293" y="2209503"/>
                </a:cubicBezTo>
                <a:cubicBezTo>
                  <a:pt x="6486281" y="2209908"/>
                  <a:pt x="6486281" y="2209908"/>
                  <a:pt x="6486281" y="2209908"/>
                </a:cubicBezTo>
                <a:cubicBezTo>
                  <a:pt x="6487769" y="2208312"/>
                  <a:pt x="6488269" y="2206311"/>
                  <a:pt x="6489760" y="2204715"/>
                </a:cubicBezTo>
                <a:cubicBezTo>
                  <a:pt x="6490747" y="2205120"/>
                  <a:pt x="6492238" y="2203524"/>
                  <a:pt x="6492738" y="2201523"/>
                </a:cubicBezTo>
                <a:cubicBezTo>
                  <a:pt x="6493239" y="2199522"/>
                  <a:pt x="6493239" y="2199522"/>
                  <a:pt x="6493239" y="2199522"/>
                </a:cubicBezTo>
                <a:cubicBezTo>
                  <a:pt x="6493239" y="2199522"/>
                  <a:pt x="6493239" y="2199522"/>
                  <a:pt x="6492250" y="2199116"/>
                </a:cubicBezTo>
                <a:cubicBezTo>
                  <a:pt x="6492250" y="2199116"/>
                  <a:pt x="6492250" y="2199116"/>
                  <a:pt x="6491260" y="2198712"/>
                </a:cubicBezTo>
                <a:close/>
                <a:moveTo>
                  <a:pt x="11149844" y="2196855"/>
                </a:moveTo>
                <a:cubicBezTo>
                  <a:pt x="11149350" y="2198833"/>
                  <a:pt x="11147937" y="2200435"/>
                  <a:pt x="11147443" y="2202413"/>
                </a:cubicBezTo>
                <a:cubicBezTo>
                  <a:pt x="11147443" y="2202413"/>
                  <a:pt x="11147866" y="2204766"/>
                  <a:pt x="11148785" y="2205143"/>
                </a:cubicBezTo>
                <a:cubicBezTo>
                  <a:pt x="11149704" y="2205519"/>
                  <a:pt x="11151117" y="2203919"/>
                  <a:pt x="11151117" y="2203919"/>
                </a:cubicBezTo>
                <a:cubicBezTo>
                  <a:pt x="11151611" y="2201940"/>
                  <a:pt x="11153023" y="2200339"/>
                  <a:pt x="11153023" y="2200339"/>
                </a:cubicBezTo>
                <a:cubicBezTo>
                  <a:pt x="11153517" y="2198361"/>
                  <a:pt x="11152599" y="2197985"/>
                  <a:pt x="11152599" y="2197985"/>
                </a:cubicBezTo>
                <a:cubicBezTo>
                  <a:pt x="11152176" y="2195631"/>
                  <a:pt x="11150762" y="2197232"/>
                  <a:pt x="11149844" y="2196855"/>
                </a:cubicBezTo>
                <a:close/>
                <a:moveTo>
                  <a:pt x="6439621" y="2196855"/>
                </a:moveTo>
                <a:cubicBezTo>
                  <a:pt x="6439125" y="2198833"/>
                  <a:pt x="6437714" y="2200435"/>
                  <a:pt x="6437220" y="2202413"/>
                </a:cubicBezTo>
                <a:cubicBezTo>
                  <a:pt x="6437220" y="2202413"/>
                  <a:pt x="6437643" y="2204766"/>
                  <a:pt x="6438560" y="2205143"/>
                </a:cubicBezTo>
                <a:cubicBezTo>
                  <a:pt x="6439480" y="2205519"/>
                  <a:pt x="6440893" y="2203919"/>
                  <a:pt x="6440893" y="2203919"/>
                </a:cubicBezTo>
                <a:cubicBezTo>
                  <a:pt x="6441386" y="2201940"/>
                  <a:pt x="6442800" y="2200339"/>
                  <a:pt x="6442800" y="2200339"/>
                </a:cubicBezTo>
                <a:cubicBezTo>
                  <a:pt x="6443294" y="2198361"/>
                  <a:pt x="6442376" y="2197985"/>
                  <a:pt x="6442376" y="2197985"/>
                </a:cubicBezTo>
                <a:cubicBezTo>
                  <a:pt x="6441951" y="2195631"/>
                  <a:pt x="6440538" y="2197232"/>
                  <a:pt x="6439621" y="2196855"/>
                </a:cubicBezTo>
                <a:close/>
                <a:moveTo>
                  <a:pt x="11332243" y="2196244"/>
                </a:moveTo>
                <a:cubicBezTo>
                  <a:pt x="11329276" y="2199388"/>
                  <a:pt x="11328781" y="2201366"/>
                  <a:pt x="11328288" y="2203344"/>
                </a:cubicBezTo>
                <a:cubicBezTo>
                  <a:pt x="11328288" y="2203344"/>
                  <a:pt x="11328782" y="2205727"/>
                  <a:pt x="11329771" y="2206131"/>
                </a:cubicBezTo>
                <a:cubicBezTo>
                  <a:pt x="11330760" y="2206538"/>
                  <a:pt x="11331254" y="2204560"/>
                  <a:pt x="11331254" y="2204560"/>
                </a:cubicBezTo>
                <a:cubicBezTo>
                  <a:pt x="11331749" y="2202582"/>
                  <a:pt x="11332243" y="2200605"/>
                  <a:pt x="11333727" y="2199032"/>
                </a:cubicBezTo>
                <a:cubicBezTo>
                  <a:pt x="11333727" y="2199032"/>
                  <a:pt x="11334716" y="2199438"/>
                  <a:pt x="11334716" y="2199438"/>
                </a:cubicBezTo>
                <a:cubicBezTo>
                  <a:pt x="11334716" y="2199438"/>
                  <a:pt x="11334221" y="2197056"/>
                  <a:pt x="11334221" y="2197056"/>
                </a:cubicBezTo>
                <a:cubicBezTo>
                  <a:pt x="11333231" y="2196649"/>
                  <a:pt x="11332243" y="2196244"/>
                  <a:pt x="11332243" y="2196244"/>
                </a:cubicBezTo>
                <a:close/>
                <a:moveTo>
                  <a:pt x="6622018" y="2196244"/>
                </a:moveTo>
                <a:cubicBezTo>
                  <a:pt x="6619052" y="2199388"/>
                  <a:pt x="6618557" y="2201366"/>
                  <a:pt x="6618064" y="2203344"/>
                </a:cubicBezTo>
                <a:cubicBezTo>
                  <a:pt x="6618064" y="2203344"/>
                  <a:pt x="6618558" y="2205727"/>
                  <a:pt x="6619547" y="2206131"/>
                </a:cubicBezTo>
                <a:cubicBezTo>
                  <a:pt x="6620536" y="2206538"/>
                  <a:pt x="6621030" y="2204560"/>
                  <a:pt x="6621030" y="2204560"/>
                </a:cubicBezTo>
                <a:cubicBezTo>
                  <a:pt x="6621524" y="2202582"/>
                  <a:pt x="6622018" y="2200605"/>
                  <a:pt x="6623503" y="2199032"/>
                </a:cubicBezTo>
                <a:cubicBezTo>
                  <a:pt x="6623503" y="2199032"/>
                  <a:pt x="6624492" y="2199438"/>
                  <a:pt x="6624492" y="2199438"/>
                </a:cubicBezTo>
                <a:cubicBezTo>
                  <a:pt x="6624492" y="2199438"/>
                  <a:pt x="6623996" y="2197056"/>
                  <a:pt x="6623996" y="2197056"/>
                </a:cubicBezTo>
                <a:cubicBezTo>
                  <a:pt x="6623008" y="2196649"/>
                  <a:pt x="6622018" y="2196244"/>
                  <a:pt x="6622018" y="2196244"/>
                </a:cubicBezTo>
                <a:close/>
                <a:moveTo>
                  <a:pt x="8389102" y="2195152"/>
                </a:moveTo>
                <a:cubicBezTo>
                  <a:pt x="8389102" y="2195152"/>
                  <a:pt x="8380756" y="2203072"/>
                  <a:pt x="8380756" y="2203072"/>
                </a:cubicBezTo>
                <a:lnTo>
                  <a:pt x="8380758" y="2203072"/>
                </a:lnTo>
                <a:lnTo>
                  <a:pt x="8389913" y="2200783"/>
                </a:lnTo>
                <a:cubicBezTo>
                  <a:pt x="8389913" y="2200783"/>
                  <a:pt x="8389102" y="2195152"/>
                  <a:pt x="8389102" y="2195152"/>
                </a:cubicBezTo>
                <a:close/>
                <a:moveTo>
                  <a:pt x="3678878" y="2195152"/>
                </a:moveTo>
                <a:cubicBezTo>
                  <a:pt x="3678878" y="2195152"/>
                  <a:pt x="3670532" y="2203072"/>
                  <a:pt x="3670532" y="2203072"/>
                </a:cubicBezTo>
                <a:lnTo>
                  <a:pt x="3670534" y="2203072"/>
                </a:lnTo>
                <a:lnTo>
                  <a:pt x="3679690" y="2200783"/>
                </a:lnTo>
                <a:cubicBezTo>
                  <a:pt x="3679690" y="2200783"/>
                  <a:pt x="3678878" y="2195152"/>
                  <a:pt x="3678878" y="2195152"/>
                </a:cubicBezTo>
                <a:close/>
                <a:moveTo>
                  <a:pt x="11192041" y="2194841"/>
                </a:moveTo>
                <a:cubicBezTo>
                  <a:pt x="11190629" y="2196338"/>
                  <a:pt x="11190629" y="2196338"/>
                  <a:pt x="11190629" y="2196338"/>
                </a:cubicBezTo>
                <a:cubicBezTo>
                  <a:pt x="11191100" y="2198608"/>
                  <a:pt x="11192041" y="2198994"/>
                  <a:pt x="11191571" y="2200877"/>
                </a:cubicBezTo>
                <a:cubicBezTo>
                  <a:pt x="11191571" y="2200877"/>
                  <a:pt x="11191571" y="2200877"/>
                  <a:pt x="11192513" y="2201263"/>
                </a:cubicBezTo>
                <a:cubicBezTo>
                  <a:pt x="11192983" y="2199380"/>
                  <a:pt x="11193455" y="2197496"/>
                  <a:pt x="11192511" y="2197111"/>
                </a:cubicBezTo>
                <a:cubicBezTo>
                  <a:pt x="11192983" y="2195227"/>
                  <a:pt x="11192041" y="2194841"/>
                  <a:pt x="11192041" y="2194841"/>
                </a:cubicBezTo>
                <a:close/>
                <a:moveTo>
                  <a:pt x="6481816" y="2194841"/>
                </a:moveTo>
                <a:cubicBezTo>
                  <a:pt x="6480405" y="2196338"/>
                  <a:pt x="6480405" y="2196338"/>
                  <a:pt x="6480405" y="2196338"/>
                </a:cubicBezTo>
                <a:cubicBezTo>
                  <a:pt x="6480876" y="2198608"/>
                  <a:pt x="6481816" y="2198994"/>
                  <a:pt x="6481347" y="2200877"/>
                </a:cubicBezTo>
                <a:cubicBezTo>
                  <a:pt x="6481347" y="2200877"/>
                  <a:pt x="6481347" y="2200877"/>
                  <a:pt x="6482289" y="2201263"/>
                </a:cubicBezTo>
                <a:cubicBezTo>
                  <a:pt x="6482759" y="2199380"/>
                  <a:pt x="6483231" y="2197496"/>
                  <a:pt x="6482288" y="2197111"/>
                </a:cubicBezTo>
                <a:cubicBezTo>
                  <a:pt x="6482759" y="2195227"/>
                  <a:pt x="6481816" y="2194841"/>
                  <a:pt x="6481816" y="2194841"/>
                </a:cubicBezTo>
                <a:close/>
                <a:moveTo>
                  <a:pt x="11289015" y="2193933"/>
                </a:moveTo>
                <a:cubicBezTo>
                  <a:pt x="11284597" y="2198628"/>
                  <a:pt x="11289010" y="2202607"/>
                  <a:pt x="11281157" y="2208064"/>
                </a:cubicBezTo>
                <a:cubicBezTo>
                  <a:pt x="11289992" y="2203008"/>
                  <a:pt x="11282132" y="2217141"/>
                  <a:pt x="11285566" y="2220717"/>
                </a:cubicBezTo>
                <a:cubicBezTo>
                  <a:pt x="11287039" y="2219152"/>
                  <a:pt x="11286549" y="2216781"/>
                  <a:pt x="11288511" y="2217586"/>
                </a:cubicBezTo>
                <a:cubicBezTo>
                  <a:pt x="11288511" y="2217586"/>
                  <a:pt x="11289001" y="2219956"/>
                  <a:pt x="11289493" y="2217988"/>
                </a:cubicBezTo>
                <a:cubicBezTo>
                  <a:pt x="11289003" y="2215618"/>
                  <a:pt x="11289496" y="2213651"/>
                  <a:pt x="11289987" y="2211683"/>
                </a:cubicBezTo>
                <a:cubicBezTo>
                  <a:pt x="11291460" y="2210118"/>
                  <a:pt x="11292930" y="2212889"/>
                  <a:pt x="11293421" y="2210923"/>
                </a:cubicBezTo>
                <a:cubicBezTo>
                  <a:pt x="11292441" y="2210521"/>
                  <a:pt x="11291951" y="2208151"/>
                  <a:pt x="11292933" y="2208553"/>
                </a:cubicBezTo>
                <a:cubicBezTo>
                  <a:pt x="11293914" y="2208955"/>
                  <a:pt x="11294895" y="2209358"/>
                  <a:pt x="11295877" y="2209759"/>
                </a:cubicBezTo>
                <a:cubicBezTo>
                  <a:pt x="11296858" y="2210162"/>
                  <a:pt x="11296858" y="2210162"/>
                  <a:pt x="11296858" y="2210162"/>
                </a:cubicBezTo>
                <a:cubicBezTo>
                  <a:pt x="11298331" y="2208595"/>
                  <a:pt x="11298822" y="2206628"/>
                  <a:pt x="11300296" y="2205062"/>
                </a:cubicBezTo>
                <a:cubicBezTo>
                  <a:pt x="11300296" y="2205062"/>
                  <a:pt x="11300787" y="2203095"/>
                  <a:pt x="11301768" y="2203498"/>
                </a:cubicBezTo>
                <a:cubicBezTo>
                  <a:pt x="11302261" y="2201530"/>
                  <a:pt x="11302261" y="2201530"/>
                  <a:pt x="11302261" y="2201530"/>
                </a:cubicBezTo>
                <a:cubicBezTo>
                  <a:pt x="11301279" y="2201128"/>
                  <a:pt x="11301279" y="2201128"/>
                  <a:pt x="11300298" y="2200726"/>
                </a:cubicBezTo>
                <a:cubicBezTo>
                  <a:pt x="11299805" y="2202694"/>
                  <a:pt x="11298825" y="2202290"/>
                  <a:pt x="11298334" y="2204258"/>
                </a:cubicBezTo>
                <a:cubicBezTo>
                  <a:pt x="11297842" y="2206226"/>
                  <a:pt x="11296369" y="2207791"/>
                  <a:pt x="11296369" y="2207791"/>
                </a:cubicBezTo>
                <a:cubicBezTo>
                  <a:pt x="11295387" y="2207389"/>
                  <a:pt x="11294406" y="2206988"/>
                  <a:pt x="11294406" y="2206988"/>
                </a:cubicBezTo>
                <a:cubicBezTo>
                  <a:pt x="11292446" y="2201845"/>
                  <a:pt x="11295395" y="2194377"/>
                  <a:pt x="11289015" y="2193933"/>
                </a:cubicBezTo>
                <a:close/>
                <a:moveTo>
                  <a:pt x="6578791" y="2193933"/>
                </a:moveTo>
                <a:cubicBezTo>
                  <a:pt x="6574372" y="2198628"/>
                  <a:pt x="6578787" y="2202607"/>
                  <a:pt x="6570933" y="2208064"/>
                </a:cubicBezTo>
                <a:cubicBezTo>
                  <a:pt x="6579768" y="2203008"/>
                  <a:pt x="6571909" y="2217141"/>
                  <a:pt x="6575342" y="2220717"/>
                </a:cubicBezTo>
                <a:cubicBezTo>
                  <a:pt x="6576815" y="2219152"/>
                  <a:pt x="6576325" y="2216781"/>
                  <a:pt x="6578288" y="2217586"/>
                </a:cubicBezTo>
                <a:cubicBezTo>
                  <a:pt x="6578288" y="2217586"/>
                  <a:pt x="6578777" y="2219956"/>
                  <a:pt x="6579268" y="2217988"/>
                </a:cubicBezTo>
                <a:cubicBezTo>
                  <a:pt x="6578780" y="2215618"/>
                  <a:pt x="6579272" y="2213651"/>
                  <a:pt x="6579763" y="2211683"/>
                </a:cubicBezTo>
                <a:cubicBezTo>
                  <a:pt x="6581236" y="2210118"/>
                  <a:pt x="6582707" y="2212889"/>
                  <a:pt x="6583198" y="2210923"/>
                </a:cubicBezTo>
                <a:cubicBezTo>
                  <a:pt x="6582217" y="2210521"/>
                  <a:pt x="6581726" y="2208151"/>
                  <a:pt x="6582710" y="2208553"/>
                </a:cubicBezTo>
                <a:cubicBezTo>
                  <a:pt x="6583689" y="2208955"/>
                  <a:pt x="6584671" y="2209358"/>
                  <a:pt x="6585652" y="2209759"/>
                </a:cubicBezTo>
                <a:cubicBezTo>
                  <a:pt x="6586634" y="2210162"/>
                  <a:pt x="6586634" y="2210162"/>
                  <a:pt x="6586634" y="2210162"/>
                </a:cubicBezTo>
                <a:cubicBezTo>
                  <a:pt x="6588107" y="2208595"/>
                  <a:pt x="6588598" y="2206628"/>
                  <a:pt x="6590072" y="2205062"/>
                </a:cubicBezTo>
                <a:cubicBezTo>
                  <a:pt x="6590072" y="2205062"/>
                  <a:pt x="6590563" y="2203095"/>
                  <a:pt x="6591545" y="2203498"/>
                </a:cubicBezTo>
                <a:cubicBezTo>
                  <a:pt x="6592037" y="2201530"/>
                  <a:pt x="6592037" y="2201530"/>
                  <a:pt x="6592037" y="2201530"/>
                </a:cubicBezTo>
                <a:cubicBezTo>
                  <a:pt x="6591056" y="2201128"/>
                  <a:pt x="6591056" y="2201128"/>
                  <a:pt x="6590074" y="2200726"/>
                </a:cubicBezTo>
                <a:cubicBezTo>
                  <a:pt x="6589582" y="2202694"/>
                  <a:pt x="6588601" y="2202290"/>
                  <a:pt x="6588109" y="2204258"/>
                </a:cubicBezTo>
                <a:cubicBezTo>
                  <a:pt x="6587618" y="2206226"/>
                  <a:pt x="6586145" y="2207791"/>
                  <a:pt x="6586145" y="2207791"/>
                </a:cubicBezTo>
                <a:cubicBezTo>
                  <a:pt x="6585163" y="2207389"/>
                  <a:pt x="6584182" y="2206988"/>
                  <a:pt x="6584182" y="2206988"/>
                </a:cubicBezTo>
                <a:cubicBezTo>
                  <a:pt x="6582221" y="2201845"/>
                  <a:pt x="6585170" y="2194377"/>
                  <a:pt x="6578791" y="2193933"/>
                </a:cubicBezTo>
                <a:close/>
                <a:moveTo>
                  <a:pt x="10905527" y="2193424"/>
                </a:moveTo>
                <a:cubicBezTo>
                  <a:pt x="10900583" y="2191396"/>
                  <a:pt x="10900584" y="2200117"/>
                  <a:pt x="10898606" y="2199307"/>
                </a:cubicBezTo>
                <a:cubicBezTo>
                  <a:pt x="10899719" y="2200309"/>
                  <a:pt x="10900491" y="2200489"/>
                  <a:pt x="10901079" y="2200184"/>
                </a:cubicBezTo>
                <a:cubicBezTo>
                  <a:pt x="10902840" y="2199271"/>
                  <a:pt x="10902932" y="2193994"/>
                  <a:pt x="10905527" y="2193424"/>
                </a:cubicBezTo>
                <a:close/>
                <a:moveTo>
                  <a:pt x="6195304" y="2193424"/>
                </a:moveTo>
                <a:cubicBezTo>
                  <a:pt x="6190358" y="2191396"/>
                  <a:pt x="6190360" y="2200117"/>
                  <a:pt x="6188382" y="2199307"/>
                </a:cubicBezTo>
                <a:cubicBezTo>
                  <a:pt x="6189495" y="2200309"/>
                  <a:pt x="6190267" y="2200489"/>
                  <a:pt x="6190854" y="2200184"/>
                </a:cubicBezTo>
                <a:cubicBezTo>
                  <a:pt x="6192617" y="2199271"/>
                  <a:pt x="6192709" y="2193994"/>
                  <a:pt x="6195304" y="2193424"/>
                </a:cubicBezTo>
                <a:close/>
                <a:moveTo>
                  <a:pt x="11307893" y="2193389"/>
                </a:moveTo>
                <a:lnTo>
                  <a:pt x="11306401" y="2194446"/>
                </a:lnTo>
                <a:lnTo>
                  <a:pt x="11304625" y="2195630"/>
                </a:lnTo>
                <a:lnTo>
                  <a:pt x="11304814" y="2195991"/>
                </a:lnTo>
                <a:lnTo>
                  <a:pt x="11303608" y="2197322"/>
                </a:lnTo>
                <a:cubicBezTo>
                  <a:pt x="11303358" y="2198056"/>
                  <a:pt x="11303896" y="2198544"/>
                  <a:pt x="11306057" y="2198359"/>
                </a:cubicBezTo>
                <a:lnTo>
                  <a:pt x="11304814" y="2195991"/>
                </a:lnTo>
                <a:lnTo>
                  <a:pt x="11305888" y="2194809"/>
                </a:lnTo>
                <a:lnTo>
                  <a:pt x="11306401" y="2194446"/>
                </a:lnTo>
                <a:lnTo>
                  <a:pt x="11307232" y="2193892"/>
                </a:lnTo>
                <a:cubicBezTo>
                  <a:pt x="11307741" y="2193537"/>
                  <a:pt x="11307927" y="2193387"/>
                  <a:pt x="11307893" y="2193389"/>
                </a:cubicBezTo>
                <a:close/>
                <a:moveTo>
                  <a:pt x="6597668" y="2193389"/>
                </a:moveTo>
                <a:lnTo>
                  <a:pt x="6596178" y="2194446"/>
                </a:lnTo>
                <a:lnTo>
                  <a:pt x="6594401" y="2195630"/>
                </a:lnTo>
                <a:lnTo>
                  <a:pt x="6594591" y="2195991"/>
                </a:lnTo>
                <a:lnTo>
                  <a:pt x="6593383" y="2197322"/>
                </a:lnTo>
                <a:cubicBezTo>
                  <a:pt x="6593134" y="2198056"/>
                  <a:pt x="6593672" y="2198544"/>
                  <a:pt x="6595834" y="2198359"/>
                </a:cubicBezTo>
                <a:lnTo>
                  <a:pt x="6594591" y="2195991"/>
                </a:lnTo>
                <a:lnTo>
                  <a:pt x="6595664" y="2194809"/>
                </a:lnTo>
                <a:lnTo>
                  <a:pt x="6596178" y="2194446"/>
                </a:lnTo>
                <a:lnTo>
                  <a:pt x="6597007" y="2193892"/>
                </a:lnTo>
                <a:cubicBezTo>
                  <a:pt x="6597517" y="2193537"/>
                  <a:pt x="6597704" y="2193387"/>
                  <a:pt x="6597668" y="2193389"/>
                </a:cubicBezTo>
                <a:close/>
                <a:moveTo>
                  <a:pt x="10972695" y="2192792"/>
                </a:moveTo>
                <a:cubicBezTo>
                  <a:pt x="10971569" y="2197295"/>
                  <a:pt x="10967680" y="2203146"/>
                  <a:pt x="10966824" y="2209001"/>
                </a:cubicBezTo>
                <a:cubicBezTo>
                  <a:pt x="10966538" y="2210952"/>
                  <a:pt x="10966589" y="2212903"/>
                  <a:pt x="10967192" y="2214806"/>
                </a:cubicBezTo>
                <a:cubicBezTo>
                  <a:pt x="10969170" y="2211204"/>
                  <a:pt x="10969149" y="2215608"/>
                  <a:pt x="10970126" y="2216009"/>
                </a:cubicBezTo>
                <a:cubicBezTo>
                  <a:pt x="10972583" y="2214808"/>
                  <a:pt x="10974584" y="2206804"/>
                  <a:pt x="10977518" y="2208006"/>
                </a:cubicBezTo>
                <a:cubicBezTo>
                  <a:pt x="10977518" y="2208006"/>
                  <a:pt x="10977997" y="2210409"/>
                  <a:pt x="10978497" y="2208408"/>
                </a:cubicBezTo>
                <a:cubicBezTo>
                  <a:pt x="10976563" y="2203203"/>
                  <a:pt x="10980041" y="2193597"/>
                  <a:pt x="10972695" y="2192792"/>
                </a:cubicBezTo>
                <a:close/>
                <a:moveTo>
                  <a:pt x="6262471" y="2192792"/>
                </a:moveTo>
                <a:cubicBezTo>
                  <a:pt x="6261345" y="2197295"/>
                  <a:pt x="6257456" y="2203146"/>
                  <a:pt x="6256600" y="2209001"/>
                </a:cubicBezTo>
                <a:cubicBezTo>
                  <a:pt x="6256314" y="2210952"/>
                  <a:pt x="6256365" y="2212903"/>
                  <a:pt x="6256968" y="2214806"/>
                </a:cubicBezTo>
                <a:cubicBezTo>
                  <a:pt x="6258947" y="2211204"/>
                  <a:pt x="6258925" y="2215608"/>
                  <a:pt x="6259903" y="2216009"/>
                </a:cubicBezTo>
                <a:cubicBezTo>
                  <a:pt x="6262359" y="2214808"/>
                  <a:pt x="6264360" y="2206804"/>
                  <a:pt x="6267295" y="2208006"/>
                </a:cubicBezTo>
                <a:cubicBezTo>
                  <a:pt x="6267295" y="2208006"/>
                  <a:pt x="6267773" y="2210409"/>
                  <a:pt x="6268272" y="2208408"/>
                </a:cubicBezTo>
                <a:cubicBezTo>
                  <a:pt x="6266338" y="2203203"/>
                  <a:pt x="6269818" y="2193597"/>
                  <a:pt x="6262471" y="2192792"/>
                </a:cubicBezTo>
                <a:close/>
                <a:moveTo>
                  <a:pt x="11392111" y="2190727"/>
                </a:moveTo>
                <a:cubicBezTo>
                  <a:pt x="11392111" y="2190727"/>
                  <a:pt x="11393099" y="2191131"/>
                  <a:pt x="11392605" y="2193110"/>
                </a:cubicBezTo>
                <a:cubicBezTo>
                  <a:pt x="11392111" y="2192907"/>
                  <a:pt x="11391617" y="2192705"/>
                  <a:pt x="11391308" y="2192851"/>
                </a:cubicBezTo>
                <a:cubicBezTo>
                  <a:pt x="11390998" y="2192996"/>
                  <a:pt x="11390875" y="2193491"/>
                  <a:pt x="11391123" y="2194682"/>
                </a:cubicBezTo>
                <a:cubicBezTo>
                  <a:pt x="11391617" y="2194884"/>
                  <a:pt x="11392606" y="2195290"/>
                  <a:pt x="11393533" y="2195397"/>
                </a:cubicBezTo>
                <a:cubicBezTo>
                  <a:pt x="11394461" y="2195505"/>
                  <a:pt x="11395326" y="2195315"/>
                  <a:pt x="11395572" y="2194326"/>
                </a:cubicBezTo>
                <a:cubicBezTo>
                  <a:pt x="11393099" y="2195493"/>
                  <a:pt x="11393595" y="2184794"/>
                  <a:pt x="11392111" y="2190727"/>
                </a:cubicBezTo>
                <a:close/>
                <a:moveTo>
                  <a:pt x="6681888" y="2190727"/>
                </a:moveTo>
                <a:cubicBezTo>
                  <a:pt x="6681888" y="2190727"/>
                  <a:pt x="6682876" y="2191131"/>
                  <a:pt x="6682382" y="2193110"/>
                </a:cubicBezTo>
                <a:cubicBezTo>
                  <a:pt x="6681888" y="2192907"/>
                  <a:pt x="6681393" y="2192705"/>
                  <a:pt x="6681085" y="2192851"/>
                </a:cubicBezTo>
                <a:cubicBezTo>
                  <a:pt x="6680775" y="2192996"/>
                  <a:pt x="6680652" y="2193491"/>
                  <a:pt x="6680899" y="2194682"/>
                </a:cubicBezTo>
                <a:cubicBezTo>
                  <a:pt x="6681393" y="2194884"/>
                  <a:pt x="6682383" y="2195290"/>
                  <a:pt x="6683310" y="2195397"/>
                </a:cubicBezTo>
                <a:cubicBezTo>
                  <a:pt x="6684237" y="2195505"/>
                  <a:pt x="6685102" y="2195315"/>
                  <a:pt x="6685349" y="2194326"/>
                </a:cubicBezTo>
                <a:cubicBezTo>
                  <a:pt x="6682876" y="2195493"/>
                  <a:pt x="6683371" y="2184794"/>
                  <a:pt x="6681888" y="2190727"/>
                </a:cubicBezTo>
                <a:close/>
                <a:moveTo>
                  <a:pt x="10920504" y="2188659"/>
                </a:moveTo>
                <a:cubicBezTo>
                  <a:pt x="10919514" y="2188255"/>
                  <a:pt x="10918526" y="2187849"/>
                  <a:pt x="10918036" y="2189808"/>
                </a:cubicBezTo>
                <a:cubicBezTo>
                  <a:pt x="10909689" y="2214478"/>
                  <a:pt x="10900843" y="2236782"/>
                  <a:pt x="10893485" y="2261857"/>
                </a:cubicBezTo>
                <a:cubicBezTo>
                  <a:pt x="10893485" y="2261857"/>
                  <a:pt x="10893985" y="2264224"/>
                  <a:pt x="10894973" y="2264628"/>
                </a:cubicBezTo>
                <a:cubicBezTo>
                  <a:pt x="10895962" y="2265034"/>
                  <a:pt x="10896452" y="2263075"/>
                  <a:pt x="10896452" y="2263075"/>
                </a:cubicBezTo>
                <a:cubicBezTo>
                  <a:pt x="10904309" y="2240364"/>
                  <a:pt x="10912656" y="2215694"/>
                  <a:pt x="10921502" y="2193391"/>
                </a:cubicBezTo>
                <a:lnTo>
                  <a:pt x="10921992" y="2191431"/>
                </a:lnTo>
                <a:cubicBezTo>
                  <a:pt x="10922483" y="2189471"/>
                  <a:pt x="10921493" y="2189065"/>
                  <a:pt x="10920504" y="2188659"/>
                </a:cubicBezTo>
                <a:close/>
                <a:moveTo>
                  <a:pt x="6210280" y="2188659"/>
                </a:moveTo>
                <a:cubicBezTo>
                  <a:pt x="6209291" y="2188255"/>
                  <a:pt x="6208303" y="2187849"/>
                  <a:pt x="6207812" y="2189808"/>
                </a:cubicBezTo>
                <a:cubicBezTo>
                  <a:pt x="6199464" y="2214478"/>
                  <a:pt x="6190619" y="2236782"/>
                  <a:pt x="6183261" y="2261857"/>
                </a:cubicBezTo>
                <a:cubicBezTo>
                  <a:pt x="6183261" y="2261857"/>
                  <a:pt x="6183761" y="2264224"/>
                  <a:pt x="6184749" y="2264628"/>
                </a:cubicBezTo>
                <a:cubicBezTo>
                  <a:pt x="6185739" y="2265034"/>
                  <a:pt x="6186228" y="2263075"/>
                  <a:pt x="6186228" y="2263075"/>
                </a:cubicBezTo>
                <a:cubicBezTo>
                  <a:pt x="6194085" y="2240364"/>
                  <a:pt x="6202432" y="2215694"/>
                  <a:pt x="6211277" y="2193391"/>
                </a:cubicBezTo>
                <a:lnTo>
                  <a:pt x="6211768" y="2191431"/>
                </a:lnTo>
                <a:cubicBezTo>
                  <a:pt x="6212259" y="2189471"/>
                  <a:pt x="6211270" y="2189065"/>
                  <a:pt x="6210280" y="2188659"/>
                </a:cubicBezTo>
                <a:close/>
                <a:moveTo>
                  <a:pt x="11394697" y="2187869"/>
                </a:moveTo>
                <a:lnTo>
                  <a:pt x="11394268" y="2189280"/>
                </a:lnTo>
                <a:cubicBezTo>
                  <a:pt x="11394295" y="2190495"/>
                  <a:pt x="11394547" y="2191469"/>
                  <a:pt x="11395063" y="2191847"/>
                </a:cubicBezTo>
                <a:cubicBezTo>
                  <a:pt x="11395579" y="2192226"/>
                  <a:pt x="11396361" y="2192011"/>
                  <a:pt x="11397444" y="2190849"/>
                </a:cubicBezTo>
                <a:cubicBezTo>
                  <a:pt x="11396363" y="2190942"/>
                  <a:pt x="11396095" y="2190430"/>
                  <a:pt x="11396217" y="2189610"/>
                </a:cubicBezTo>
                <a:lnTo>
                  <a:pt x="11396848" y="2187869"/>
                </a:lnTo>
                <a:close/>
                <a:moveTo>
                  <a:pt x="11368538" y="2187869"/>
                </a:moveTo>
                <a:lnTo>
                  <a:pt x="11366628" y="2191338"/>
                </a:lnTo>
                <a:cubicBezTo>
                  <a:pt x="11366628" y="2191338"/>
                  <a:pt x="11365161" y="2192918"/>
                  <a:pt x="11365161" y="2192918"/>
                </a:cubicBezTo>
                <a:cubicBezTo>
                  <a:pt x="11364668" y="2194895"/>
                  <a:pt x="11364668" y="2194895"/>
                  <a:pt x="11365144" y="2197272"/>
                </a:cubicBezTo>
                <a:cubicBezTo>
                  <a:pt x="11366115" y="2197669"/>
                  <a:pt x="11367581" y="2196090"/>
                  <a:pt x="11367581" y="2196090"/>
                </a:cubicBezTo>
                <a:cubicBezTo>
                  <a:pt x="11369046" y="2194511"/>
                  <a:pt x="11369541" y="2192533"/>
                  <a:pt x="11369541" y="2192533"/>
                </a:cubicBezTo>
                <a:cubicBezTo>
                  <a:pt x="11369541" y="2192533"/>
                  <a:pt x="11370036" y="2190554"/>
                  <a:pt x="11370036" y="2190554"/>
                </a:cubicBezTo>
                <a:cubicBezTo>
                  <a:pt x="11370036" y="2190554"/>
                  <a:pt x="11369917" y="2189960"/>
                  <a:pt x="11369676" y="2189317"/>
                </a:cubicBezTo>
                <a:lnTo>
                  <a:pt x="11368650" y="2187869"/>
                </a:lnTo>
                <a:close/>
                <a:moveTo>
                  <a:pt x="11346174" y="2187869"/>
                </a:moveTo>
                <a:lnTo>
                  <a:pt x="11345413" y="2190915"/>
                </a:lnTo>
                <a:cubicBezTo>
                  <a:pt x="11344922" y="2192876"/>
                  <a:pt x="11345894" y="2193275"/>
                  <a:pt x="11345894" y="2193275"/>
                </a:cubicBezTo>
                <a:cubicBezTo>
                  <a:pt x="11346864" y="2193672"/>
                  <a:pt x="11346864" y="2193672"/>
                  <a:pt x="11346864" y="2193672"/>
                </a:cubicBezTo>
                <a:lnTo>
                  <a:pt x="11348316" y="2187869"/>
                </a:lnTo>
                <a:close/>
                <a:moveTo>
                  <a:pt x="11288138" y="2187869"/>
                </a:moveTo>
                <a:lnTo>
                  <a:pt x="11287177" y="2189334"/>
                </a:lnTo>
                <a:cubicBezTo>
                  <a:pt x="11286474" y="2191071"/>
                  <a:pt x="11285900" y="2193367"/>
                  <a:pt x="11284700" y="2193887"/>
                </a:cubicBezTo>
                <a:cubicBezTo>
                  <a:pt x="11288585" y="2195480"/>
                  <a:pt x="11289504" y="2191807"/>
                  <a:pt x="11290422" y="2188135"/>
                </a:cubicBezTo>
                <a:lnTo>
                  <a:pt x="11289656" y="2187869"/>
                </a:lnTo>
                <a:close/>
                <a:moveTo>
                  <a:pt x="11277156" y="2187869"/>
                </a:moveTo>
                <a:lnTo>
                  <a:pt x="11277787" y="2188536"/>
                </a:lnTo>
                <a:lnTo>
                  <a:pt x="11277942" y="2187869"/>
                </a:lnTo>
                <a:close/>
                <a:moveTo>
                  <a:pt x="11254943" y="2187869"/>
                </a:moveTo>
                <a:lnTo>
                  <a:pt x="11255509" y="2188670"/>
                </a:lnTo>
                <a:cubicBezTo>
                  <a:pt x="11257031" y="2190073"/>
                  <a:pt x="11258974" y="2190870"/>
                  <a:pt x="11259209" y="2189928"/>
                </a:cubicBezTo>
                <a:lnTo>
                  <a:pt x="11258079" y="2187869"/>
                </a:lnTo>
                <a:close/>
                <a:moveTo>
                  <a:pt x="11196471" y="2187869"/>
                </a:moveTo>
                <a:lnTo>
                  <a:pt x="11196439" y="2188208"/>
                </a:lnTo>
                <a:lnTo>
                  <a:pt x="11196863" y="2187869"/>
                </a:lnTo>
                <a:close/>
                <a:moveTo>
                  <a:pt x="11190256" y="2187869"/>
                </a:moveTo>
                <a:lnTo>
                  <a:pt x="11188450" y="2191032"/>
                </a:lnTo>
                <a:cubicBezTo>
                  <a:pt x="11190922" y="2192046"/>
                  <a:pt x="11192503" y="2191176"/>
                  <a:pt x="11193580" y="2189592"/>
                </a:cubicBezTo>
                <a:lnTo>
                  <a:pt x="11194216" y="2187869"/>
                </a:lnTo>
                <a:close/>
                <a:moveTo>
                  <a:pt x="11130713" y="2187869"/>
                </a:moveTo>
                <a:lnTo>
                  <a:pt x="11130504" y="2189863"/>
                </a:lnTo>
                <a:cubicBezTo>
                  <a:pt x="11130448" y="2190618"/>
                  <a:pt x="11130330" y="2191089"/>
                  <a:pt x="11129851" y="2190893"/>
                </a:cubicBezTo>
                <a:cubicBezTo>
                  <a:pt x="11129379" y="2192776"/>
                  <a:pt x="11128421" y="2192383"/>
                  <a:pt x="11128421" y="2192383"/>
                </a:cubicBezTo>
                <a:cubicBezTo>
                  <a:pt x="11127950" y="2194266"/>
                  <a:pt x="11127479" y="2196149"/>
                  <a:pt x="11126521" y="2195757"/>
                </a:cubicBezTo>
                <a:cubicBezTo>
                  <a:pt x="11126049" y="2197640"/>
                  <a:pt x="11126538" y="2199917"/>
                  <a:pt x="11127496" y="2200310"/>
                </a:cubicBezTo>
                <a:cubicBezTo>
                  <a:pt x="11127976" y="2200507"/>
                  <a:pt x="11128455" y="2200703"/>
                  <a:pt x="11128873" y="2200615"/>
                </a:cubicBezTo>
                <a:cubicBezTo>
                  <a:pt x="11129292" y="2200528"/>
                  <a:pt x="11129649" y="2200155"/>
                  <a:pt x="11129884" y="2199213"/>
                </a:cubicBezTo>
                <a:cubicBezTo>
                  <a:pt x="11130843" y="2199605"/>
                  <a:pt x="11131315" y="2197721"/>
                  <a:pt x="11131785" y="2195838"/>
                </a:cubicBezTo>
                <a:cubicBezTo>
                  <a:pt x="11132744" y="2196232"/>
                  <a:pt x="11132744" y="2196232"/>
                  <a:pt x="11132744" y="2196232"/>
                </a:cubicBezTo>
                <a:cubicBezTo>
                  <a:pt x="11133703" y="2196624"/>
                  <a:pt x="11133703" y="2196624"/>
                  <a:pt x="11133703" y="2196624"/>
                </a:cubicBezTo>
                <a:cubicBezTo>
                  <a:pt x="11134173" y="2194741"/>
                  <a:pt x="11134173" y="2194741"/>
                  <a:pt x="11133215" y="2194348"/>
                </a:cubicBezTo>
                <a:cubicBezTo>
                  <a:pt x="11132256" y="2193955"/>
                  <a:pt x="11132256" y="2193955"/>
                  <a:pt x="11132256" y="2193955"/>
                </a:cubicBezTo>
                <a:cubicBezTo>
                  <a:pt x="11132256" y="2193955"/>
                  <a:pt x="11133686" y="2192465"/>
                  <a:pt x="11133686" y="2192465"/>
                </a:cubicBezTo>
                <a:lnTo>
                  <a:pt x="11134030" y="2187869"/>
                </a:lnTo>
                <a:close/>
                <a:moveTo>
                  <a:pt x="11118043" y="2187869"/>
                </a:moveTo>
                <a:lnTo>
                  <a:pt x="11118903" y="2188222"/>
                </a:lnTo>
                <a:lnTo>
                  <a:pt x="11118991" y="2187869"/>
                </a:lnTo>
                <a:close/>
                <a:moveTo>
                  <a:pt x="11032158" y="2187869"/>
                </a:moveTo>
                <a:lnTo>
                  <a:pt x="11031200" y="2189182"/>
                </a:lnTo>
                <a:cubicBezTo>
                  <a:pt x="11034076" y="2190361"/>
                  <a:pt x="11033583" y="2192340"/>
                  <a:pt x="11034047" y="2194710"/>
                </a:cubicBezTo>
                <a:cubicBezTo>
                  <a:pt x="11036226" y="2192333"/>
                  <a:pt x="11035885" y="2189467"/>
                  <a:pt x="11034814" y="2187938"/>
                </a:cubicBezTo>
                <a:lnTo>
                  <a:pt x="11034689" y="2187869"/>
                </a:lnTo>
                <a:close/>
                <a:moveTo>
                  <a:pt x="10954641" y="2187869"/>
                </a:moveTo>
                <a:lnTo>
                  <a:pt x="10955154" y="2190405"/>
                </a:lnTo>
                <a:lnTo>
                  <a:pt x="10958756" y="2187869"/>
                </a:lnTo>
                <a:close/>
                <a:moveTo>
                  <a:pt x="10929477" y="2187869"/>
                </a:moveTo>
                <a:lnTo>
                  <a:pt x="10929206" y="2188278"/>
                </a:lnTo>
                <a:cubicBezTo>
                  <a:pt x="10928143" y="2191458"/>
                  <a:pt x="10928475" y="2195486"/>
                  <a:pt x="10931136" y="2197690"/>
                </a:cubicBezTo>
                <a:cubicBezTo>
                  <a:pt x="10932612" y="2196070"/>
                  <a:pt x="10933486" y="2193648"/>
                  <a:pt x="10934116" y="2191124"/>
                </a:cubicBezTo>
                <a:lnTo>
                  <a:pt x="10934808" y="2187869"/>
                </a:lnTo>
                <a:close/>
                <a:moveTo>
                  <a:pt x="10887602" y="2187869"/>
                </a:moveTo>
                <a:lnTo>
                  <a:pt x="10887569" y="2187996"/>
                </a:lnTo>
                <a:cubicBezTo>
                  <a:pt x="10883211" y="2192659"/>
                  <a:pt x="10881740" y="2202803"/>
                  <a:pt x="10879303" y="2212551"/>
                </a:cubicBezTo>
                <a:cubicBezTo>
                  <a:pt x="10879294" y="2216846"/>
                  <a:pt x="10878320" y="2220745"/>
                  <a:pt x="10877832" y="2222695"/>
                </a:cubicBezTo>
                <a:cubicBezTo>
                  <a:pt x="10877832" y="2222695"/>
                  <a:pt x="10877345" y="2224644"/>
                  <a:pt x="10877345" y="2224644"/>
                </a:cubicBezTo>
                <a:cubicBezTo>
                  <a:pt x="10876379" y="2224248"/>
                  <a:pt x="10876379" y="2224248"/>
                  <a:pt x="10876379" y="2224248"/>
                </a:cubicBezTo>
                <a:cubicBezTo>
                  <a:pt x="10871543" y="2226564"/>
                  <a:pt x="10875395" y="2232442"/>
                  <a:pt x="10872969" y="2237895"/>
                </a:cubicBezTo>
                <a:cubicBezTo>
                  <a:pt x="10872003" y="2237499"/>
                  <a:pt x="10871524" y="2235154"/>
                  <a:pt x="10870071" y="2236708"/>
                </a:cubicBezTo>
                <a:cubicBezTo>
                  <a:pt x="10873933" y="2238291"/>
                  <a:pt x="10867167" y="2239816"/>
                  <a:pt x="10867635" y="2246456"/>
                </a:cubicBezTo>
                <a:cubicBezTo>
                  <a:pt x="10867635" y="2246456"/>
                  <a:pt x="10866669" y="2246060"/>
                  <a:pt x="10866669" y="2246060"/>
                </a:cubicBezTo>
                <a:cubicBezTo>
                  <a:pt x="10865714" y="2241369"/>
                  <a:pt x="10867654" y="2237867"/>
                  <a:pt x="10868628" y="2233966"/>
                </a:cubicBezTo>
                <a:cubicBezTo>
                  <a:pt x="10869593" y="2234363"/>
                  <a:pt x="10870081" y="2232413"/>
                  <a:pt x="10870081" y="2232413"/>
                </a:cubicBezTo>
                <a:cubicBezTo>
                  <a:pt x="10870568" y="2230463"/>
                  <a:pt x="10870568" y="2230463"/>
                  <a:pt x="10869602" y="2230068"/>
                </a:cubicBezTo>
                <a:cubicBezTo>
                  <a:pt x="10869602" y="2230068"/>
                  <a:pt x="10868637" y="2229671"/>
                  <a:pt x="10868637" y="2229671"/>
                </a:cubicBezTo>
                <a:cubicBezTo>
                  <a:pt x="10868150" y="2231622"/>
                  <a:pt x="10867663" y="2233571"/>
                  <a:pt x="10866697" y="2233175"/>
                </a:cubicBezTo>
                <a:cubicBezTo>
                  <a:pt x="10865723" y="2237074"/>
                  <a:pt x="10863296" y="2242527"/>
                  <a:pt x="10864252" y="2247218"/>
                </a:cubicBezTo>
                <a:cubicBezTo>
                  <a:pt x="10865217" y="2247614"/>
                  <a:pt x="10865217" y="2247614"/>
                  <a:pt x="10865217" y="2247614"/>
                </a:cubicBezTo>
                <a:cubicBezTo>
                  <a:pt x="10866182" y="2248009"/>
                  <a:pt x="10866182" y="2248009"/>
                  <a:pt x="10867148" y="2248405"/>
                </a:cubicBezTo>
                <a:cubicBezTo>
                  <a:pt x="10866661" y="2250355"/>
                  <a:pt x="10866173" y="2252305"/>
                  <a:pt x="10866173" y="2252305"/>
                </a:cubicBezTo>
                <a:cubicBezTo>
                  <a:pt x="10864711" y="2258153"/>
                  <a:pt x="10863737" y="2262053"/>
                  <a:pt x="10862274" y="2267901"/>
                </a:cubicBezTo>
                <a:cubicBezTo>
                  <a:pt x="10861788" y="2269851"/>
                  <a:pt x="10861788" y="2269851"/>
                  <a:pt x="10861788" y="2269851"/>
                </a:cubicBezTo>
                <a:cubicBezTo>
                  <a:pt x="10861301" y="2271800"/>
                  <a:pt x="10862266" y="2272196"/>
                  <a:pt x="10861778" y="2274145"/>
                </a:cubicBezTo>
                <a:cubicBezTo>
                  <a:pt x="10860812" y="2273751"/>
                  <a:pt x="10860812" y="2273751"/>
                  <a:pt x="10860812" y="2273751"/>
                </a:cubicBezTo>
                <a:cubicBezTo>
                  <a:pt x="10852088" y="2287369"/>
                  <a:pt x="10851563" y="2306498"/>
                  <a:pt x="10843794" y="2324806"/>
                </a:cubicBezTo>
                <a:cubicBezTo>
                  <a:pt x="10840888" y="2327914"/>
                  <a:pt x="10839913" y="2331813"/>
                  <a:pt x="10838939" y="2335712"/>
                </a:cubicBezTo>
                <a:cubicBezTo>
                  <a:pt x="10838939" y="2335712"/>
                  <a:pt x="10838452" y="2337663"/>
                  <a:pt x="10838452" y="2337663"/>
                </a:cubicBezTo>
                <a:cubicBezTo>
                  <a:pt x="10832632" y="2348172"/>
                  <a:pt x="10830672" y="2360266"/>
                  <a:pt x="10827749" y="2371963"/>
                </a:cubicBezTo>
                <a:cubicBezTo>
                  <a:pt x="10826287" y="2377812"/>
                  <a:pt x="10824825" y="2383661"/>
                  <a:pt x="10823364" y="2389509"/>
                </a:cubicBezTo>
                <a:cubicBezTo>
                  <a:pt x="10822397" y="2389114"/>
                  <a:pt x="10822397" y="2389114"/>
                  <a:pt x="10822397" y="2389114"/>
                </a:cubicBezTo>
                <a:cubicBezTo>
                  <a:pt x="10816090" y="2401573"/>
                  <a:pt x="10814610" y="2416012"/>
                  <a:pt x="10810730" y="2423019"/>
                </a:cubicBezTo>
                <a:cubicBezTo>
                  <a:pt x="10811695" y="2423415"/>
                  <a:pt x="10811705" y="2419120"/>
                  <a:pt x="10813635" y="2419911"/>
                </a:cubicBezTo>
                <a:cubicBezTo>
                  <a:pt x="10806840" y="2434320"/>
                  <a:pt x="10805388" y="2435875"/>
                  <a:pt x="10799061" y="2456925"/>
                </a:cubicBezTo>
                <a:cubicBezTo>
                  <a:pt x="10800027" y="2457320"/>
                  <a:pt x="10800027" y="2457320"/>
                  <a:pt x="10800027" y="2457320"/>
                </a:cubicBezTo>
                <a:cubicBezTo>
                  <a:pt x="10799057" y="2459072"/>
                  <a:pt x="10798208" y="2460336"/>
                  <a:pt x="10797601" y="2461700"/>
                </a:cubicBezTo>
                <a:cubicBezTo>
                  <a:pt x="10796995" y="2463063"/>
                  <a:pt x="10796630" y="2464525"/>
                  <a:pt x="10796625" y="2466673"/>
                </a:cubicBezTo>
                <a:cubicBezTo>
                  <a:pt x="10796137" y="2468622"/>
                  <a:pt x="10798069" y="2469413"/>
                  <a:pt x="10799034" y="2469809"/>
                </a:cubicBezTo>
                <a:cubicBezTo>
                  <a:pt x="10800486" y="2468255"/>
                  <a:pt x="10800486" y="2468255"/>
                  <a:pt x="10800975" y="2466306"/>
                </a:cubicBezTo>
                <a:cubicBezTo>
                  <a:pt x="10800496" y="2463960"/>
                  <a:pt x="10801949" y="2462407"/>
                  <a:pt x="10801949" y="2462407"/>
                </a:cubicBezTo>
                <a:cubicBezTo>
                  <a:pt x="10806785" y="2460090"/>
                  <a:pt x="10813084" y="2451925"/>
                  <a:pt x="10809709" y="2448393"/>
                </a:cubicBezTo>
                <a:cubicBezTo>
                  <a:pt x="10815501" y="2450768"/>
                  <a:pt x="10818435" y="2434775"/>
                  <a:pt x="10821809" y="2438307"/>
                </a:cubicBezTo>
                <a:cubicBezTo>
                  <a:pt x="10815079" y="2422651"/>
                  <a:pt x="10826223" y="2407876"/>
                  <a:pt x="10827226" y="2391092"/>
                </a:cubicBezTo>
                <a:cubicBezTo>
                  <a:pt x="10828687" y="2385244"/>
                  <a:pt x="10830148" y="2379394"/>
                  <a:pt x="10831611" y="2373546"/>
                </a:cubicBezTo>
                <a:cubicBezTo>
                  <a:pt x="10833569" y="2361453"/>
                  <a:pt x="10836493" y="2349755"/>
                  <a:pt x="10841826" y="2341195"/>
                </a:cubicBezTo>
                <a:cubicBezTo>
                  <a:pt x="10841826" y="2341195"/>
                  <a:pt x="10842792" y="2341590"/>
                  <a:pt x="10843757" y="2341986"/>
                </a:cubicBezTo>
                <a:cubicBezTo>
                  <a:pt x="10843757" y="2341986"/>
                  <a:pt x="10844722" y="2342382"/>
                  <a:pt x="10844722" y="2342382"/>
                </a:cubicBezTo>
                <a:cubicBezTo>
                  <a:pt x="10844722" y="2342382"/>
                  <a:pt x="10845688" y="2342778"/>
                  <a:pt x="10845688" y="2342778"/>
                </a:cubicBezTo>
                <a:cubicBezTo>
                  <a:pt x="10846175" y="2340828"/>
                  <a:pt x="10846175" y="2340828"/>
                  <a:pt x="10845209" y="2340433"/>
                </a:cubicBezTo>
                <a:cubicBezTo>
                  <a:pt x="10845209" y="2340433"/>
                  <a:pt x="10844245" y="2340037"/>
                  <a:pt x="10844245" y="2340037"/>
                </a:cubicBezTo>
                <a:cubicBezTo>
                  <a:pt x="10843278" y="2339640"/>
                  <a:pt x="10842313" y="2339245"/>
                  <a:pt x="10842313" y="2339245"/>
                </a:cubicBezTo>
                <a:cubicBezTo>
                  <a:pt x="10842313" y="2339245"/>
                  <a:pt x="10841836" y="2336899"/>
                  <a:pt x="10841836" y="2336899"/>
                </a:cubicBezTo>
                <a:cubicBezTo>
                  <a:pt x="10842323" y="2334949"/>
                  <a:pt x="10842818" y="2328705"/>
                  <a:pt x="10846690" y="2325994"/>
                </a:cubicBezTo>
                <a:cubicBezTo>
                  <a:pt x="10847656" y="2326389"/>
                  <a:pt x="10847656" y="2326389"/>
                  <a:pt x="10847656" y="2326389"/>
                </a:cubicBezTo>
                <a:cubicBezTo>
                  <a:pt x="10849586" y="2327180"/>
                  <a:pt x="10851517" y="2327971"/>
                  <a:pt x="10852969" y="2326418"/>
                </a:cubicBezTo>
                <a:cubicBezTo>
                  <a:pt x="10854451" y="2311980"/>
                  <a:pt x="10857852" y="2302627"/>
                  <a:pt x="10862688" y="2300312"/>
                </a:cubicBezTo>
                <a:cubicBezTo>
                  <a:pt x="10861254" y="2293275"/>
                  <a:pt x="10867075" y="2282765"/>
                  <a:pt x="10865162" y="2273383"/>
                </a:cubicBezTo>
                <a:cubicBezTo>
                  <a:pt x="10865162" y="2273383"/>
                  <a:pt x="10865649" y="2271434"/>
                  <a:pt x="10864684" y="2271039"/>
                </a:cubicBezTo>
                <a:cubicBezTo>
                  <a:pt x="10866614" y="2271830"/>
                  <a:pt x="10867101" y="2269881"/>
                  <a:pt x="10868067" y="2270275"/>
                </a:cubicBezTo>
                <a:cubicBezTo>
                  <a:pt x="10867590" y="2267931"/>
                  <a:pt x="10867590" y="2267931"/>
                  <a:pt x="10867590" y="2267931"/>
                </a:cubicBezTo>
                <a:cubicBezTo>
                  <a:pt x="10866624" y="2267535"/>
                  <a:pt x="10866624" y="2267535"/>
                  <a:pt x="10865172" y="2269089"/>
                </a:cubicBezTo>
                <a:cubicBezTo>
                  <a:pt x="10866633" y="2263239"/>
                  <a:pt x="10867609" y="2259340"/>
                  <a:pt x="10869070" y="2253492"/>
                </a:cubicBezTo>
                <a:cubicBezTo>
                  <a:pt x="10869070" y="2253492"/>
                  <a:pt x="10869558" y="2251543"/>
                  <a:pt x="10870044" y="2249593"/>
                </a:cubicBezTo>
                <a:cubicBezTo>
                  <a:pt x="10871010" y="2249988"/>
                  <a:pt x="10872463" y="2248435"/>
                  <a:pt x="10872950" y="2246485"/>
                </a:cubicBezTo>
                <a:cubicBezTo>
                  <a:pt x="10881640" y="2250047"/>
                  <a:pt x="10879736" y="2236370"/>
                  <a:pt x="10881694" y="2224277"/>
                </a:cubicBezTo>
                <a:cubicBezTo>
                  <a:pt x="10880729" y="2223881"/>
                  <a:pt x="10880729" y="2223881"/>
                  <a:pt x="10880729" y="2223881"/>
                </a:cubicBezTo>
                <a:cubicBezTo>
                  <a:pt x="10881217" y="2221931"/>
                  <a:pt x="10882190" y="2218033"/>
                  <a:pt x="10883165" y="2214134"/>
                </a:cubicBezTo>
                <a:cubicBezTo>
                  <a:pt x="10884149" y="2205939"/>
                  <a:pt x="10886586" y="2196191"/>
                  <a:pt x="10889978" y="2191134"/>
                </a:cubicBezTo>
                <a:cubicBezTo>
                  <a:pt x="10891422" y="2193875"/>
                  <a:pt x="10888994" y="2199328"/>
                  <a:pt x="10892379" y="2198566"/>
                </a:cubicBezTo>
                <a:cubicBezTo>
                  <a:pt x="10893836" y="2194865"/>
                  <a:pt x="10894928" y="2192626"/>
                  <a:pt x="10895476" y="2190433"/>
                </a:cubicBezTo>
                <a:lnTo>
                  <a:pt x="10895422" y="2187869"/>
                </a:lnTo>
                <a:close/>
                <a:moveTo>
                  <a:pt x="6684474" y="2187869"/>
                </a:moveTo>
                <a:lnTo>
                  <a:pt x="6684045" y="2189280"/>
                </a:lnTo>
                <a:cubicBezTo>
                  <a:pt x="6684071" y="2190495"/>
                  <a:pt x="6684324" y="2191469"/>
                  <a:pt x="6684840" y="2191847"/>
                </a:cubicBezTo>
                <a:cubicBezTo>
                  <a:pt x="6685356" y="2192226"/>
                  <a:pt x="6686137" y="2192011"/>
                  <a:pt x="6687220" y="2190849"/>
                </a:cubicBezTo>
                <a:cubicBezTo>
                  <a:pt x="6686140" y="2190942"/>
                  <a:pt x="6685872" y="2190430"/>
                  <a:pt x="6685994" y="2189610"/>
                </a:cubicBezTo>
                <a:lnTo>
                  <a:pt x="6686623" y="2187869"/>
                </a:lnTo>
                <a:close/>
                <a:moveTo>
                  <a:pt x="6658315" y="2187869"/>
                </a:moveTo>
                <a:lnTo>
                  <a:pt x="6656404" y="2191338"/>
                </a:lnTo>
                <a:cubicBezTo>
                  <a:pt x="6656404" y="2191338"/>
                  <a:pt x="6654937" y="2192918"/>
                  <a:pt x="6654937" y="2192918"/>
                </a:cubicBezTo>
                <a:cubicBezTo>
                  <a:pt x="6654444" y="2194895"/>
                  <a:pt x="6654444" y="2194895"/>
                  <a:pt x="6654920" y="2197272"/>
                </a:cubicBezTo>
                <a:cubicBezTo>
                  <a:pt x="6655891" y="2197669"/>
                  <a:pt x="6657357" y="2196090"/>
                  <a:pt x="6657357" y="2196090"/>
                </a:cubicBezTo>
                <a:cubicBezTo>
                  <a:pt x="6658823" y="2194511"/>
                  <a:pt x="6659318" y="2192533"/>
                  <a:pt x="6659318" y="2192533"/>
                </a:cubicBezTo>
                <a:cubicBezTo>
                  <a:pt x="6659318" y="2192533"/>
                  <a:pt x="6659812" y="2190554"/>
                  <a:pt x="6659812" y="2190554"/>
                </a:cubicBezTo>
                <a:cubicBezTo>
                  <a:pt x="6659812" y="2190554"/>
                  <a:pt x="6659694" y="2189960"/>
                  <a:pt x="6659451" y="2189317"/>
                </a:cubicBezTo>
                <a:lnTo>
                  <a:pt x="6658426" y="2187869"/>
                </a:lnTo>
                <a:close/>
                <a:moveTo>
                  <a:pt x="6635950" y="2187869"/>
                </a:moveTo>
                <a:lnTo>
                  <a:pt x="6635190" y="2190915"/>
                </a:lnTo>
                <a:cubicBezTo>
                  <a:pt x="6634698" y="2192876"/>
                  <a:pt x="6635670" y="2193275"/>
                  <a:pt x="6635670" y="2193275"/>
                </a:cubicBezTo>
                <a:cubicBezTo>
                  <a:pt x="6636640" y="2193672"/>
                  <a:pt x="6636640" y="2193672"/>
                  <a:pt x="6636640" y="2193672"/>
                </a:cubicBezTo>
                <a:lnTo>
                  <a:pt x="6638093" y="2187869"/>
                </a:lnTo>
                <a:close/>
                <a:moveTo>
                  <a:pt x="6577915" y="2187869"/>
                </a:moveTo>
                <a:lnTo>
                  <a:pt x="6576953" y="2189334"/>
                </a:lnTo>
                <a:cubicBezTo>
                  <a:pt x="6576251" y="2191071"/>
                  <a:pt x="6575677" y="2193367"/>
                  <a:pt x="6574476" y="2193887"/>
                </a:cubicBezTo>
                <a:cubicBezTo>
                  <a:pt x="6578362" y="2195480"/>
                  <a:pt x="6579280" y="2191807"/>
                  <a:pt x="6580198" y="2188135"/>
                </a:cubicBezTo>
                <a:lnTo>
                  <a:pt x="6579433" y="2187869"/>
                </a:lnTo>
                <a:close/>
                <a:moveTo>
                  <a:pt x="6566931" y="2187869"/>
                </a:moveTo>
                <a:lnTo>
                  <a:pt x="6567564" y="2188536"/>
                </a:lnTo>
                <a:lnTo>
                  <a:pt x="6567718" y="2187869"/>
                </a:lnTo>
                <a:close/>
                <a:moveTo>
                  <a:pt x="6544720" y="2187869"/>
                </a:moveTo>
                <a:lnTo>
                  <a:pt x="6545285" y="2188670"/>
                </a:lnTo>
                <a:cubicBezTo>
                  <a:pt x="6546808" y="2190073"/>
                  <a:pt x="6548749" y="2190870"/>
                  <a:pt x="6548986" y="2189928"/>
                </a:cubicBezTo>
                <a:lnTo>
                  <a:pt x="6547855" y="2187869"/>
                </a:lnTo>
                <a:close/>
                <a:moveTo>
                  <a:pt x="6486246" y="2187869"/>
                </a:moveTo>
                <a:lnTo>
                  <a:pt x="6486216" y="2188208"/>
                </a:lnTo>
                <a:lnTo>
                  <a:pt x="6486640" y="2187869"/>
                </a:lnTo>
                <a:close/>
                <a:moveTo>
                  <a:pt x="6480032" y="2187869"/>
                </a:moveTo>
                <a:lnTo>
                  <a:pt x="6478226" y="2191032"/>
                </a:lnTo>
                <a:cubicBezTo>
                  <a:pt x="6480698" y="2192046"/>
                  <a:pt x="6482279" y="2191176"/>
                  <a:pt x="6483356" y="2189592"/>
                </a:cubicBezTo>
                <a:lnTo>
                  <a:pt x="6483992" y="2187869"/>
                </a:lnTo>
                <a:close/>
                <a:moveTo>
                  <a:pt x="6420488" y="2187869"/>
                </a:moveTo>
                <a:lnTo>
                  <a:pt x="6420280" y="2189863"/>
                </a:lnTo>
                <a:cubicBezTo>
                  <a:pt x="6420224" y="2190618"/>
                  <a:pt x="6420107" y="2191089"/>
                  <a:pt x="6419627" y="2190893"/>
                </a:cubicBezTo>
                <a:cubicBezTo>
                  <a:pt x="6419156" y="2192776"/>
                  <a:pt x="6418195" y="2192383"/>
                  <a:pt x="6418195" y="2192383"/>
                </a:cubicBezTo>
                <a:cubicBezTo>
                  <a:pt x="6417727" y="2194266"/>
                  <a:pt x="6417255" y="2196149"/>
                  <a:pt x="6416297" y="2195757"/>
                </a:cubicBezTo>
                <a:cubicBezTo>
                  <a:pt x="6415826" y="2197640"/>
                  <a:pt x="6416313" y="2199917"/>
                  <a:pt x="6417273" y="2200310"/>
                </a:cubicBezTo>
                <a:cubicBezTo>
                  <a:pt x="6417752" y="2200507"/>
                  <a:pt x="6418232" y="2200703"/>
                  <a:pt x="6418650" y="2200615"/>
                </a:cubicBezTo>
                <a:cubicBezTo>
                  <a:pt x="6419068" y="2200528"/>
                  <a:pt x="6419425" y="2200155"/>
                  <a:pt x="6419661" y="2199213"/>
                </a:cubicBezTo>
                <a:cubicBezTo>
                  <a:pt x="6420620" y="2199605"/>
                  <a:pt x="6421091" y="2197721"/>
                  <a:pt x="6421562" y="2195838"/>
                </a:cubicBezTo>
                <a:cubicBezTo>
                  <a:pt x="6422520" y="2196232"/>
                  <a:pt x="6422520" y="2196232"/>
                  <a:pt x="6422520" y="2196232"/>
                </a:cubicBezTo>
                <a:cubicBezTo>
                  <a:pt x="6423479" y="2196624"/>
                  <a:pt x="6423479" y="2196624"/>
                  <a:pt x="6423479" y="2196624"/>
                </a:cubicBezTo>
                <a:cubicBezTo>
                  <a:pt x="6423950" y="2194741"/>
                  <a:pt x="6423950" y="2194741"/>
                  <a:pt x="6422991" y="2194348"/>
                </a:cubicBezTo>
                <a:cubicBezTo>
                  <a:pt x="6422032" y="2193955"/>
                  <a:pt x="6422032" y="2193955"/>
                  <a:pt x="6422032" y="2193955"/>
                </a:cubicBezTo>
                <a:cubicBezTo>
                  <a:pt x="6422032" y="2193955"/>
                  <a:pt x="6423462" y="2192465"/>
                  <a:pt x="6423462" y="2192465"/>
                </a:cubicBezTo>
                <a:lnTo>
                  <a:pt x="6423807" y="2187869"/>
                </a:lnTo>
                <a:close/>
                <a:moveTo>
                  <a:pt x="6407819" y="2187869"/>
                </a:moveTo>
                <a:lnTo>
                  <a:pt x="6408679" y="2188222"/>
                </a:lnTo>
                <a:lnTo>
                  <a:pt x="6408767" y="2187869"/>
                </a:lnTo>
                <a:close/>
                <a:moveTo>
                  <a:pt x="6321934" y="2187869"/>
                </a:moveTo>
                <a:lnTo>
                  <a:pt x="6320975" y="2189182"/>
                </a:lnTo>
                <a:cubicBezTo>
                  <a:pt x="6323853" y="2190361"/>
                  <a:pt x="6323359" y="2192340"/>
                  <a:pt x="6323823" y="2194710"/>
                </a:cubicBezTo>
                <a:cubicBezTo>
                  <a:pt x="6326003" y="2192333"/>
                  <a:pt x="6325662" y="2189467"/>
                  <a:pt x="6324590" y="2187938"/>
                </a:cubicBezTo>
                <a:lnTo>
                  <a:pt x="6324465" y="2187869"/>
                </a:lnTo>
                <a:close/>
                <a:moveTo>
                  <a:pt x="6244416" y="2187869"/>
                </a:moveTo>
                <a:lnTo>
                  <a:pt x="6244930" y="2190405"/>
                </a:lnTo>
                <a:lnTo>
                  <a:pt x="6248533" y="2187869"/>
                </a:lnTo>
                <a:close/>
                <a:moveTo>
                  <a:pt x="6219253" y="2187869"/>
                </a:moveTo>
                <a:lnTo>
                  <a:pt x="6218982" y="2188278"/>
                </a:lnTo>
                <a:cubicBezTo>
                  <a:pt x="6217920" y="2191458"/>
                  <a:pt x="6218251" y="2195486"/>
                  <a:pt x="6220913" y="2197690"/>
                </a:cubicBezTo>
                <a:cubicBezTo>
                  <a:pt x="6222388" y="2196070"/>
                  <a:pt x="6223262" y="2193648"/>
                  <a:pt x="6223892" y="2191124"/>
                </a:cubicBezTo>
                <a:lnTo>
                  <a:pt x="6224585" y="2187869"/>
                </a:lnTo>
                <a:close/>
                <a:moveTo>
                  <a:pt x="6177378" y="2187869"/>
                </a:moveTo>
                <a:lnTo>
                  <a:pt x="6177346" y="2187996"/>
                </a:lnTo>
                <a:cubicBezTo>
                  <a:pt x="6172988" y="2192659"/>
                  <a:pt x="6171516" y="2202803"/>
                  <a:pt x="6169079" y="2212551"/>
                </a:cubicBezTo>
                <a:cubicBezTo>
                  <a:pt x="6169071" y="2216846"/>
                  <a:pt x="6168095" y="2220745"/>
                  <a:pt x="6167608" y="2222695"/>
                </a:cubicBezTo>
                <a:cubicBezTo>
                  <a:pt x="6167608" y="2222695"/>
                  <a:pt x="6167122" y="2224644"/>
                  <a:pt x="6167122" y="2224644"/>
                </a:cubicBezTo>
                <a:cubicBezTo>
                  <a:pt x="6166156" y="2224248"/>
                  <a:pt x="6166156" y="2224248"/>
                  <a:pt x="6166156" y="2224248"/>
                </a:cubicBezTo>
                <a:cubicBezTo>
                  <a:pt x="6161320" y="2226564"/>
                  <a:pt x="6165171" y="2232442"/>
                  <a:pt x="6162745" y="2237895"/>
                </a:cubicBezTo>
                <a:cubicBezTo>
                  <a:pt x="6161778" y="2237499"/>
                  <a:pt x="6161301" y="2235154"/>
                  <a:pt x="6159848" y="2236708"/>
                </a:cubicBezTo>
                <a:cubicBezTo>
                  <a:pt x="6163710" y="2238291"/>
                  <a:pt x="6156943" y="2239816"/>
                  <a:pt x="6157412" y="2246456"/>
                </a:cubicBezTo>
                <a:cubicBezTo>
                  <a:pt x="6157412" y="2246456"/>
                  <a:pt x="6156446" y="2246060"/>
                  <a:pt x="6156446" y="2246060"/>
                </a:cubicBezTo>
                <a:cubicBezTo>
                  <a:pt x="6155490" y="2241369"/>
                  <a:pt x="6157429" y="2237867"/>
                  <a:pt x="6158404" y="2233966"/>
                </a:cubicBezTo>
                <a:cubicBezTo>
                  <a:pt x="6159370" y="2234363"/>
                  <a:pt x="6159858" y="2232413"/>
                  <a:pt x="6159858" y="2232413"/>
                </a:cubicBezTo>
                <a:cubicBezTo>
                  <a:pt x="6160344" y="2230463"/>
                  <a:pt x="6160344" y="2230463"/>
                  <a:pt x="6159377" y="2230068"/>
                </a:cubicBezTo>
                <a:cubicBezTo>
                  <a:pt x="6159377" y="2230068"/>
                  <a:pt x="6158414" y="2229671"/>
                  <a:pt x="6158414" y="2229671"/>
                </a:cubicBezTo>
                <a:cubicBezTo>
                  <a:pt x="6157926" y="2231622"/>
                  <a:pt x="6157439" y="2233571"/>
                  <a:pt x="6156472" y="2233175"/>
                </a:cubicBezTo>
                <a:cubicBezTo>
                  <a:pt x="6155499" y="2237074"/>
                  <a:pt x="6153072" y="2242527"/>
                  <a:pt x="6154027" y="2247218"/>
                </a:cubicBezTo>
                <a:cubicBezTo>
                  <a:pt x="6154993" y="2247614"/>
                  <a:pt x="6154993" y="2247614"/>
                  <a:pt x="6154993" y="2247614"/>
                </a:cubicBezTo>
                <a:cubicBezTo>
                  <a:pt x="6155959" y="2248009"/>
                  <a:pt x="6155959" y="2248009"/>
                  <a:pt x="6156923" y="2248405"/>
                </a:cubicBezTo>
                <a:cubicBezTo>
                  <a:pt x="6156437" y="2250355"/>
                  <a:pt x="6155949" y="2252305"/>
                  <a:pt x="6155949" y="2252305"/>
                </a:cubicBezTo>
                <a:cubicBezTo>
                  <a:pt x="6154488" y="2258153"/>
                  <a:pt x="6153512" y="2262053"/>
                  <a:pt x="6152050" y="2267901"/>
                </a:cubicBezTo>
                <a:cubicBezTo>
                  <a:pt x="6151564" y="2269851"/>
                  <a:pt x="6151564" y="2269851"/>
                  <a:pt x="6151564" y="2269851"/>
                </a:cubicBezTo>
                <a:cubicBezTo>
                  <a:pt x="6151077" y="2271800"/>
                  <a:pt x="6152043" y="2272196"/>
                  <a:pt x="6151554" y="2274145"/>
                </a:cubicBezTo>
                <a:cubicBezTo>
                  <a:pt x="6150589" y="2273751"/>
                  <a:pt x="6150589" y="2273751"/>
                  <a:pt x="6150589" y="2273751"/>
                </a:cubicBezTo>
                <a:cubicBezTo>
                  <a:pt x="6141864" y="2287369"/>
                  <a:pt x="6141339" y="2306498"/>
                  <a:pt x="6133570" y="2324806"/>
                </a:cubicBezTo>
                <a:cubicBezTo>
                  <a:pt x="6130665" y="2327914"/>
                  <a:pt x="6129690" y="2331813"/>
                  <a:pt x="6128713" y="2335712"/>
                </a:cubicBezTo>
                <a:cubicBezTo>
                  <a:pt x="6128713" y="2335712"/>
                  <a:pt x="6128228" y="2337663"/>
                  <a:pt x="6128228" y="2337663"/>
                </a:cubicBezTo>
                <a:cubicBezTo>
                  <a:pt x="6122408" y="2348172"/>
                  <a:pt x="6120448" y="2360266"/>
                  <a:pt x="6117526" y="2371963"/>
                </a:cubicBezTo>
                <a:cubicBezTo>
                  <a:pt x="6116063" y="2377812"/>
                  <a:pt x="6114601" y="2383661"/>
                  <a:pt x="6113140" y="2389509"/>
                </a:cubicBezTo>
                <a:cubicBezTo>
                  <a:pt x="6112174" y="2389114"/>
                  <a:pt x="6112174" y="2389114"/>
                  <a:pt x="6112174" y="2389114"/>
                </a:cubicBezTo>
                <a:cubicBezTo>
                  <a:pt x="6105867" y="2401573"/>
                  <a:pt x="6104386" y="2416012"/>
                  <a:pt x="6100506" y="2423019"/>
                </a:cubicBezTo>
                <a:cubicBezTo>
                  <a:pt x="6101471" y="2423415"/>
                  <a:pt x="6101481" y="2419120"/>
                  <a:pt x="6103411" y="2419911"/>
                </a:cubicBezTo>
                <a:cubicBezTo>
                  <a:pt x="6096615" y="2434320"/>
                  <a:pt x="6095164" y="2435875"/>
                  <a:pt x="6088837" y="2456925"/>
                </a:cubicBezTo>
                <a:cubicBezTo>
                  <a:pt x="6089803" y="2457320"/>
                  <a:pt x="6089803" y="2457320"/>
                  <a:pt x="6089803" y="2457320"/>
                </a:cubicBezTo>
                <a:cubicBezTo>
                  <a:pt x="6088834" y="2459072"/>
                  <a:pt x="6087984" y="2460336"/>
                  <a:pt x="6087378" y="2461700"/>
                </a:cubicBezTo>
                <a:cubicBezTo>
                  <a:pt x="6086771" y="2463063"/>
                  <a:pt x="6086406" y="2464525"/>
                  <a:pt x="6086400" y="2466673"/>
                </a:cubicBezTo>
                <a:cubicBezTo>
                  <a:pt x="6085914" y="2468622"/>
                  <a:pt x="6087845" y="2469413"/>
                  <a:pt x="6088811" y="2469809"/>
                </a:cubicBezTo>
                <a:cubicBezTo>
                  <a:pt x="6090263" y="2468255"/>
                  <a:pt x="6090263" y="2468255"/>
                  <a:pt x="6090751" y="2466306"/>
                </a:cubicBezTo>
                <a:cubicBezTo>
                  <a:pt x="6090273" y="2463960"/>
                  <a:pt x="6091726" y="2462407"/>
                  <a:pt x="6091726" y="2462407"/>
                </a:cubicBezTo>
                <a:cubicBezTo>
                  <a:pt x="6096561" y="2460090"/>
                  <a:pt x="6102860" y="2451925"/>
                  <a:pt x="6099484" y="2448393"/>
                </a:cubicBezTo>
                <a:cubicBezTo>
                  <a:pt x="6105277" y="2450768"/>
                  <a:pt x="6108211" y="2434775"/>
                  <a:pt x="6111586" y="2438307"/>
                </a:cubicBezTo>
                <a:cubicBezTo>
                  <a:pt x="6104856" y="2422651"/>
                  <a:pt x="6115999" y="2407876"/>
                  <a:pt x="6117000" y="2391092"/>
                </a:cubicBezTo>
                <a:cubicBezTo>
                  <a:pt x="6118464" y="2385244"/>
                  <a:pt x="6119925" y="2379394"/>
                  <a:pt x="6121387" y="2373546"/>
                </a:cubicBezTo>
                <a:cubicBezTo>
                  <a:pt x="6123345" y="2361453"/>
                  <a:pt x="6126269" y="2349755"/>
                  <a:pt x="6131603" y="2341195"/>
                </a:cubicBezTo>
                <a:cubicBezTo>
                  <a:pt x="6131603" y="2341195"/>
                  <a:pt x="6132567" y="2341590"/>
                  <a:pt x="6133534" y="2341986"/>
                </a:cubicBezTo>
                <a:cubicBezTo>
                  <a:pt x="6133534" y="2341986"/>
                  <a:pt x="6134497" y="2342382"/>
                  <a:pt x="6134497" y="2342382"/>
                </a:cubicBezTo>
                <a:cubicBezTo>
                  <a:pt x="6134497" y="2342382"/>
                  <a:pt x="6135463" y="2342778"/>
                  <a:pt x="6135463" y="2342778"/>
                </a:cubicBezTo>
                <a:cubicBezTo>
                  <a:pt x="6135951" y="2340828"/>
                  <a:pt x="6135951" y="2340828"/>
                  <a:pt x="6134986" y="2340433"/>
                </a:cubicBezTo>
                <a:cubicBezTo>
                  <a:pt x="6134986" y="2340433"/>
                  <a:pt x="6134021" y="2340037"/>
                  <a:pt x="6134021" y="2340037"/>
                </a:cubicBezTo>
                <a:cubicBezTo>
                  <a:pt x="6133055" y="2339640"/>
                  <a:pt x="6132090" y="2339245"/>
                  <a:pt x="6132090" y="2339245"/>
                </a:cubicBezTo>
                <a:cubicBezTo>
                  <a:pt x="6132090" y="2339245"/>
                  <a:pt x="6131612" y="2336899"/>
                  <a:pt x="6131612" y="2336899"/>
                </a:cubicBezTo>
                <a:cubicBezTo>
                  <a:pt x="6132100" y="2334949"/>
                  <a:pt x="6132595" y="2328705"/>
                  <a:pt x="6136466" y="2325994"/>
                </a:cubicBezTo>
                <a:cubicBezTo>
                  <a:pt x="6137431" y="2326389"/>
                  <a:pt x="6137431" y="2326389"/>
                  <a:pt x="6137431" y="2326389"/>
                </a:cubicBezTo>
                <a:cubicBezTo>
                  <a:pt x="6139363" y="2327180"/>
                  <a:pt x="6141294" y="2327971"/>
                  <a:pt x="6142746" y="2326418"/>
                </a:cubicBezTo>
                <a:cubicBezTo>
                  <a:pt x="6144227" y="2311980"/>
                  <a:pt x="6147628" y="2302627"/>
                  <a:pt x="6152465" y="2300312"/>
                </a:cubicBezTo>
                <a:cubicBezTo>
                  <a:pt x="6151031" y="2293275"/>
                  <a:pt x="6156851" y="2282765"/>
                  <a:pt x="6154938" y="2273383"/>
                </a:cubicBezTo>
                <a:cubicBezTo>
                  <a:pt x="6154938" y="2273383"/>
                  <a:pt x="6155425" y="2271434"/>
                  <a:pt x="6154460" y="2271039"/>
                </a:cubicBezTo>
                <a:cubicBezTo>
                  <a:pt x="6156391" y="2271830"/>
                  <a:pt x="6156878" y="2269881"/>
                  <a:pt x="6157844" y="2270275"/>
                </a:cubicBezTo>
                <a:cubicBezTo>
                  <a:pt x="6157365" y="2267931"/>
                  <a:pt x="6157365" y="2267931"/>
                  <a:pt x="6157365" y="2267931"/>
                </a:cubicBezTo>
                <a:cubicBezTo>
                  <a:pt x="6156400" y="2267535"/>
                  <a:pt x="6156400" y="2267535"/>
                  <a:pt x="6154948" y="2269089"/>
                </a:cubicBezTo>
                <a:cubicBezTo>
                  <a:pt x="6156409" y="2263239"/>
                  <a:pt x="6157385" y="2259340"/>
                  <a:pt x="6158846" y="2253492"/>
                </a:cubicBezTo>
                <a:cubicBezTo>
                  <a:pt x="6158846" y="2253492"/>
                  <a:pt x="6159334" y="2251543"/>
                  <a:pt x="6159820" y="2249593"/>
                </a:cubicBezTo>
                <a:cubicBezTo>
                  <a:pt x="6160786" y="2249988"/>
                  <a:pt x="6162239" y="2248435"/>
                  <a:pt x="6162726" y="2246485"/>
                </a:cubicBezTo>
                <a:cubicBezTo>
                  <a:pt x="6171416" y="2250047"/>
                  <a:pt x="6169513" y="2236370"/>
                  <a:pt x="6171471" y="2224277"/>
                </a:cubicBezTo>
                <a:cubicBezTo>
                  <a:pt x="6170506" y="2223881"/>
                  <a:pt x="6170506" y="2223881"/>
                  <a:pt x="6170506" y="2223881"/>
                </a:cubicBezTo>
                <a:cubicBezTo>
                  <a:pt x="6170993" y="2221931"/>
                  <a:pt x="6171967" y="2218033"/>
                  <a:pt x="6172941" y="2214134"/>
                </a:cubicBezTo>
                <a:cubicBezTo>
                  <a:pt x="6173926" y="2205939"/>
                  <a:pt x="6176362" y="2196191"/>
                  <a:pt x="6179754" y="2191134"/>
                </a:cubicBezTo>
                <a:cubicBezTo>
                  <a:pt x="6181198" y="2193875"/>
                  <a:pt x="6178770" y="2199328"/>
                  <a:pt x="6182155" y="2198566"/>
                </a:cubicBezTo>
                <a:cubicBezTo>
                  <a:pt x="6183612" y="2194865"/>
                  <a:pt x="6184704" y="2192626"/>
                  <a:pt x="6185251" y="2190433"/>
                </a:cubicBezTo>
                <a:lnTo>
                  <a:pt x="6185198" y="2187869"/>
                </a:lnTo>
                <a:close/>
                <a:moveTo>
                  <a:pt x="8308618" y="2187868"/>
                </a:moveTo>
                <a:lnTo>
                  <a:pt x="8299581" y="2191463"/>
                </a:lnTo>
                <a:cubicBezTo>
                  <a:pt x="8300283" y="2196343"/>
                  <a:pt x="8300986" y="2201224"/>
                  <a:pt x="8300986" y="2201224"/>
                </a:cubicBezTo>
                <a:cubicBezTo>
                  <a:pt x="8301689" y="2206104"/>
                  <a:pt x="8301689" y="2206104"/>
                  <a:pt x="8292267" y="2203403"/>
                </a:cubicBezTo>
                <a:cubicBezTo>
                  <a:pt x="8292267" y="2203403"/>
                  <a:pt x="8292267" y="2203403"/>
                  <a:pt x="8292969" y="2208283"/>
                </a:cubicBezTo>
                <a:cubicBezTo>
                  <a:pt x="8301689" y="2206104"/>
                  <a:pt x="8301689" y="2206104"/>
                  <a:pt x="8310410" y="2203925"/>
                </a:cubicBezTo>
                <a:cubicBezTo>
                  <a:pt x="8319834" y="2206625"/>
                  <a:pt x="8319834" y="2206625"/>
                  <a:pt x="8328556" y="2204447"/>
                </a:cubicBezTo>
                <a:cubicBezTo>
                  <a:pt x="8341635" y="2201179"/>
                  <a:pt x="8343113" y="2195753"/>
                  <a:pt x="8340229" y="2191418"/>
                </a:cubicBezTo>
                <a:lnTo>
                  <a:pt x="8335732" y="2187868"/>
                </a:lnTo>
                <a:close/>
                <a:moveTo>
                  <a:pt x="3598394" y="2187868"/>
                </a:moveTo>
                <a:lnTo>
                  <a:pt x="3589357" y="2191463"/>
                </a:lnTo>
                <a:cubicBezTo>
                  <a:pt x="3590059" y="2196343"/>
                  <a:pt x="3590763" y="2201224"/>
                  <a:pt x="3590763" y="2201224"/>
                </a:cubicBezTo>
                <a:cubicBezTo>
                  <a:pt x="3591465" y="2206104"/>
                  <a:pt x="3591465" y="2206104"/>
                  <a:pt x="3582043" y="2203403"/>
                </a:cubicBezTo>
                <a:cubicBezTo>
                  <a:pt x="3582043" y="2203403"/>
                  <a:pt x="3582043" y="2203403"/>
                  <a:pt x="3582745" y="2208283"/>
                </a:cubicBezTo>
                <a:cubicBezTo>
                  <a:pt x="3591465" y="2206104"/>
                  <a:pt x="3591465" y="2206104"/>
                  <a:pt x="3600187" y="2203925"/>
                </a:cubicBezTo>
                <a:cubicBezTo>
                  <a:pt x="3609611" y="2206625"/>
                  <a:pt x="3609611" y="2206625"/>
                  <a:pt x="3618332" y="2204447"/>
                </a:cubicBezTo>
                <a:cubicBezTo>
                  <a:pt x="3631412" y="2201179"/>
                  <a:pt x="3632890" y="2195753"/>
                  <a:pt x="3630005" y="2191418"/>
                </a:cubicBezTo>
                <a:lnTo>
                  <a:pt x="3625508" y="2187868"/>
                </a:lnTo>
                <a:close/>
                <a:moveTo>
                  <a:pt x="991220" y="2187868"/>
                </a:moveTo>
                <a:lnTo>
                  <a:pt x="994527" y="2188691"/>
                </a:lnTo>
                <a:cubicBezTo>
                  <a:pt x="995811" y="2192514"/>
                  <a:pt x="995811" y="2192514"/>
                  <a:pt x="997096" y="2196338"/>
                </a:cubicBezTo>
                <a:lnTo>
                  <a:pt x="1000632" y="2199464"/>
                </a:lnTo>
                <a:lnTo>
                  <a:pt x="995316" y="2199295"/>
                </a:lnTo>
                <a:cubicBezTo>
                  <a:pt x="992266" y="2199197"/>
                  <a:pt x="989215" y="2199098"/>
                  <a:pt x="989215" y="2199098"/>
                </a:cubicBezTo>
                <a:cubicBezTo>
                  <a:pt x="989215" y="2199098"/>
                  <a:pt x="990453" y="2202786"/>
                  <a:pt x="990453" y="2202786"/>
                </a:cubicBezTo>
                <a:cubicBezTo>
                  <a:pt x="991692" y="2206475"/>
                  <a:pt x="991692" y="2206475"/>
                  <a:pt x="991692" y="2206475"/>
                </a:cubicBezTo>
                <a:cubicBezTo>
                  <a:pt x="991692" y="2206475"/>
                  <a:pt x="991692" y="2206475"/>
                  <a:pt x="992931" y="2210162"/>
                </a:cubicBezTo>
                <a:cubicBezTo>
                  <a:pt x="1003896" y="2206866"/>
                  <a:pt x="1002657" y="2203179"/>
                  <a:pt x="1002657" y="2203179"/>
                </a:cubicBezTo>
                <a:lnTo>
                  <a:pt x="1001738" y="2200445"/>
                </a:lnTo>
                <a:lnTo>
                  <a:pt x="1005091" y="2203410"/>
                </a:lnTo>
                <a:cubicBezTo>
                  <a:pt x="1008284" y="2204555"/>
                  <a:pt x="1011157" y="2204743"/>
                  <a:pt x="1011157" y="2204743"/>
                </a:cubicBezTo>
                <a:cubicBezTo>
                  <a:pt x="1011157" y="2204743"/>
                  <a:pt x="1020079" y="2197853"/>
                  <a:pt x="1020079" y="2197853"/>
                </a:cubicBezTo>
                <a:cubicBezTo>
                  <a:pt x="1018152" y="2192116"/>
                  <a:pt x="1011929" y="2192407"/>
                  <a:pt x="1007312" y="2188071"/>
                </a:cubicBezTo>
                <a:lnTo>
                  <a:pt x="1007186" y="2187868"/>
                </a:lnTo>
                <a:close/>
                <a:moveTo>
                  <a:pt x="797011" y="2187868"/>
                </a:moveTo>
                <a:lnTo>
                  <a:pt x="794689" y="2189895"/>
                </a:lnTo>
                <a:cubicBezTo>
                  <a:pt x="795979" y="2193735"/>
                  <a:pt x="795979" y="2193735"/>
                  <a:pt x="797269" y="2197578"/>
                </a:cubicBezTo>
                <a:cubicBezTo>
                  <a:pt x="787348" y="2200560"/>
                  <a:pt x="787348" y="2200560"/>
                  <a:pt x="787348" y="2200560"/>
                </a:cubicBezTo>
                <a:cubicBezTo>
                  <a:pt x="786057" y="2196718"/>
                  <a:pt x="786057" y="2196718"/>
                  <a:pt x="774846" y="2195859"/>
                </a:cubicBezTo>
                <a:cubicBezTo>
                  <a:pt x="777428" y="2203541"/>
                  <a:pt x="787348" y="2200560"/>
                  <a:pt x="788639" y="2204401"/>
                </a:cubicBezTo>
                <a:cubicBezTo>
                  <a:pt x="789929" y="2208242"/>
                  <a:pt x="789929" y="2208242"/>
                  <a:pt x="789929" y="2208242"/>
                </a:cubicBezTo>
                <a:cubicBezTo>
                  <a:pt x="789929" y="2208242"/>
                  <a:pt x="789929" y="2208242"/>
                  <a:pt x="799850" y="2205261"/>
                </a:cubicBezTo>
                <a:cubicBezTo>
                  <a:pt x="799850" y="2205261"/>
                  <a:pt x="809771" y="2202279"/>
                  <a:pt x="808481" y="2198437"/>
                </a:cubicBezTo>
                <a:cubicBezTo>
                  <a:pt x="809771" y="2202279"/>
                  <a:pt x="811062" y="2206120"/>
                  <a:pt x="811062" y="2206120"/>
                </a:cubicBezTo>
                <a:cubicBezTo>
                  <a:pt x="823564" y="2210821"/>
                  <a:pt x="843403" y="2204858"/>
                  <a:pt x="852034" y="2198035"/>
                </a:cubicBezTo>
                <a:cubicBezTo>
                  <a:pt x="830904" y="2200157"/>
                  <a:pt x="825742" y="2184791"/>
                  <a:pt x="819692" y="2199298"/>
                </a:cubicBezTo>
                <a:cubicBezTo>
                  <a:pt x="818402" y="2195456"/>
                  <a:pt x="818402" y="2195456"/>
                  <a:pt x="817112" y="2191615"/>
                </a:cubicBezTo>
                <a:lnTo>
                  <a:pt x="815268" y="2187868"/>
                </a:lnTo>
                <a:close/>
                <a:moveTo>
                  <a:pt x="704277" y="2187868"/>
                </a:moveTo>
                <a:lnTo>
                  <a:pt x="705734" y="2188713"/>
                </a:lnTo>
                <a:lnTo>
                  <a:pt x="707131" y="2187868"/>
                </a:lnTo>
                <a:close/>
                <a:moveTo>
                  <a:pt x="671559" y="2187868"/>
                </a:moveTo>
                <a:lnTo>
                  <a:pt x="671830" y="2188673"/>
                </a:lnTo>
                <a:cubicBezTo>
                  <a:pt x="672149" y="2189624"/>
                  <a:pt x="672468" y="2190574"/>
                  <a:pt x="673107" y="2192476"/>
                </a:cubicBezTo>
                <a:cubicBezTo>
                  <a:pt x="674385" y="2196278"/>
                  <a:pt x="674385" y="2196278"/>
                  <a:pt x="674385" y="2196278"/>
                </a:cubicBezTo>
                <a:cubicBezTo>
                  <a:pt x="674385" y="2196278"/>
                  <a:pt x="683524" y="2193532"/>
                  <a:pt x="683524" y="2193532"/>
                </a:cubicBezTo>
                <a:cubicBezTo>
                  <a:pt x="683524" y="2193532"/>
                  <a:pt x="682246" y="2189729"/>
                  <a:pt x="682246" y="2189729"/>
                </a:cubicBezTo>
                <a:lnTo>
                  <a:pt x="682686" y="2187868"/>
                </a:lnTo>
                <a:close/>
                <a:moveTo>
                  <a:pt x="0" y="0"/>
                </a:moveTo>
                <a:lnTo>
                  <a:pt x="11737975" y="0"/>
                </a:lnTo>
                <a:lnTo>
                  <a:pt x="11737975" y="2672854"/>
                </a:lnTo>
                <a:lnTo>
                  <a:pt x="11723827" y="2680860"/>
                </a:lnTo>
                <a:cubicBezTo>
                  <a:pt x="11718273" y="2683341"/>
                  <a:pt x="11713348" y="2685920"/>
                  <a:pt x="11711716" y="2690445"/>
                </a:cubicBezTo>
                <a:cubicBezTo>
                  <a:pt x="11705369" y="2693279"/>
                  <a:pt x="11707800" y="2701305"/>
                  <a:pt x="11705843" y="2706735"/>
                </a:cubicBezTo>
                <a:cubicBezTo>
                  <a:pt x="11693146" y="2712405"/>
                  <a:pt x="11685968" y="2732317"/>
                  <a:pt x="11679442" y="2750418"/>
                </a:cubicBezTo>
                <a:cubicBezTo>
                  <a:pt x="11667042" y="2784810"/>
                  <a:pt x="11662296" y="2812747"/>
                  <a:pt x="11644202" y="2848164"/>
                </a:cubicBezTo>
                <a:cubicBezTo>
                  <a:pt x="11637675" y="2866265"/>
                  <a:pt x="11625928" y="2898847"/>
                  <a:pt x="11611926" y="2908136"/>
                </a:cubicBezTo>
                <a:cubicBezTo>
                  <a:pt x="11598577" y="2915615"/>
                  <a:pt x="11593356" y="2930096"/>
                  <a:pt x="11587482" y="2946388"/>
                </a:cubicBezTo>
                <a:cubicBezTo>
                  <a:pt x="11582084" y="2976134"/>
                  <a:pt x="11569862" y="2995260"/>
                  <a:pt x="11565117" y="3023198"/>
                </a:cubicBezTo>
                <a:cubicBezTo>
                  <a:pt x="11560726" y="3020602"/>
                  <a:pt x="11560726" y="3020602"/>
                  <a:pt x="11560073" y="3022412"/>
                </a:cubicBezTo>
                <a:cubicBezTo>
                  <a:pt x="11550107" y="3064831"/>
                  <a:pt x="11519966" y="3104106"/>
                  <a:pt x="11490480" y="3141572"/>
                </a:cubicBezTo>
                <a:cubicBezTo>
                  <a:pt x="11478911" y="3158887"/>
                  <a:pt x="11473690" y="3173368"/>
                  <a:pt x="11462773" y="3188874"/>
                </a:cubicBezTo>
                <a:cubicBezTo>
                  <a:pt x="11455773" y="3193517"/>
                  <a:pt x="11453162" y="3200758"/>
                  <a:pt x="11446161" y="3205402"/>
                </a:cubicBezTo>
                <a:cubicBezTo>
                  <a:pt x="11443551" y="3212644"/>
                  <a:pt x="11433465" y="3211072"/>
                  <a:pt x="11432159" y="3214692"/>
                </a:cubicBezTo>
                <a:cubicBezTo>
                  <a:pt x="11432159" y="3214692"/>
                  <a:pt x="11435244" y="3220908"/>
                  <a:pt x="11433939" y="3224529"/>
                </a:cubicBezTo>
                <a:cubicBezTo>
                  <a:pt x="11425633" y="3232794"/>
                  <a:pt x="11414241" y="3234842"/>
                  <a:pt x="11406588" y="3241296"/>
                </a:cubicBezTo>
                <a:cubicBezTo>
                  <a:pt x="11396976" y="3253182"/>
                  <a:pt x="11396146" y="3270259"/>
                  <a:pt x="11391578" y="3282929"/>
                </a:cubicBezTo>
                <a:cubicBezTo>
                  <a:pt x="11380009" y="3300245"/>
                  <a:pt x="11359006" y="3314179"/>
                  <a:pt x="11351828" y="3334090"/>
                </a:cubicBezTo>
                <a:cubicBezTo>
                  <a:pt x="11344130" y="3344362"/>
                  <a:pt x="11333228" y="3355210"/>
                  <a:pt x="11327908" y="3367196"/>
                </a:cubicBezTo>
                <a:lnTo>
                  <a:pt x="11325909" y="3375095"/>
                </a:lnTo>
                <a:lnTo>
                  <a:pt x="11323054" y="3373054"/>
                </a:lnTo>
                <a:cubicBezTo>
                  <a:pt x="11321810" y="3373615"/>
                  <a:pt x="11320574" y="3375249"/>
                  <a:pt x="11319589" y="3376987"/>
                </a:cubicBezTo>
                <a:cubicBezTo>
                  <a:pt x="11321089" y="3377602"/>
                  <a:pt x="11322341" y="3378115"/>
                  <a:pt x="11323463" y="3378039"/>
                </a:cubicBezTo>
                <a:lnTo>
                  <a:pt x="11325594" y="3376337"/>
                </a:lnTo>
                <a:lnTo>
                  <a:pt x="11324773" y="3379582"/>
                </a:lnTo>
                <a:cubicBezTo>
                  <a:pt x="11326553" y="3389418"/>
                  <a:pt x="11320204" y="3392252"/>
                  <a:pt x="11313858" y="3395088"/>
                </a:cubicBezTo>
                <a:cubicBezTo>
                  <a:pt x="11311248" y="3402328"/>
                  <a:pt x="11313679" y="3410353"/>
                  <a:pt x="11307332" y="3413189"/>
                </a:cubicBezTo>
                <a:cubicBezTo>
                  <a:pt x="11304068" y="3422239"/>
                  <a:pt x="11305848" y="3432076"/>
                  <a:pt x="11303237" y="3439316"/>
                </a:cubicBezTo>
                <a:cubicBezTo>
                  <a:pt x="11299321" y="3450176"/>
                  <a:pt x="11287278" y="3454036"/>
                  <a:pt x="11284015" y="3463086"/>
                </a:cubicBezTo>
                <a:lnTo>
                  <a:pt x="11282266" y="3467128"/>
                </a:lnTo>
                <a:lnTo>
                  <a:pt x="11280726" y="3464540"/>
                </a:lnTo>
                <a:cubicBezTo>
                  <a:pt x="11284599" y="3453340"/>
                  <a:pt x="11277301" y="3456743"/>
                  <a:pt x="11274843" y="3445079"/>
                </a:cubicBezTo>
                <a:cubicBezTo>
                  <a:pt x="11272655" y="3447379"/>
                  <a:pt x="11270952" y="3448813"/>
                  <a:pt x="11269739" y="3450979"/>
                </a:cubicBezTo>
                <a:cubicBezTo>
                  <a:pt x="11268527" y="3453147"/>
                  <a:pt x="11267802" y="3456046"/>
                  <a:pt x="11267568" y="3461279"/>
                </a:cubicBezTo>
                <a:cubicBezTo>
                  <a:pt x="11281200" y="3458341"/>
                  <a:pt x="11269061" y="3476808"/>
                  <a:pt x="11272486" y="3484605"/>
                </a:cubicBezTo>
                <a:lnTo>
                  <a:pt x="11274462" y="3485167"/>
                </a:lnTo>
                <a:lnTo>
                  <a:pt x="11269038" y="3497704"/>
                </a:lnTo>
                <a:cubicBezTo>
                  <a:pt x="11263864" y="3510668"/>
                  <a:pt x="11258472" y="3524705"/>
                  <a:pt x="11252742" y="3538748"/>
                </a:cubicBezTo>
                <a:lnTo>
                  <a:pt x="11242416" y="3561921"/>
                </a:lnTo>
                <a:lnTo>
                  <a:pt x="11238865" y="3554920"/>
                </a:lnTo>
                <a:cubicBezTo>
                  <a:pt x="11232596" y="3563058"/>
                  <a:pt x="11234517" y="3563845"/>
                  <a:pt x="11227792" y="3561089"/>
                </a:cubicBezTo>
                <a:cubicBezTo>
                  <a:pt x="11227787" y="3563227"/>
                  <a:pt x="11226578" y="3565945"/>
                  <a:pt x="11225790" y="3568566"/>
                </a:cubicBezTo>
                <a:cubicBezTo>
                  <a:pt x="11225002" y="3571188"/>
                  <a:pt x="11224635" y="3573714"/>
                  <a:pt x="11226314" y="3575472"/>
                </a:cubicBezTo>
                <a:lnTo>
                  <a:pt x="11239400" y="3568690"/>
                </a:lnTo>
                <a:lnTo>
                  <a:pt x="11234432" y="3579836"/>
                </a:lnTo>
                <a:cubicBezTo>
                  <a:pt x="11227916" y="3592831"/>
                  <a:pt x="11220949" y="3604769"/>
                  <a:pt x="11213414" y="3614589"/>
                </a:cubicBezTo>
                <a:lnTo>
                  <a:pt x="11198036" y="3634748"/>
                </a:lnTo>
                <a:lnTo>
                  <a:pt x="11197058" y="3632747"/>
                </a:lnTo>
                <a:cubicBezTo>
                  <a:pt x="11196578" y="3629866"/>
                  <a:pt x="11196583" y="3626647"/>
                  <a:pt x="11196348" y="3623326"/>
                </a:cubicBezTo>
                <a:cubicBezTo>
                  <a:pt x="11201210" y="3608137"/>
                  <a:pt x="11222523" y="3595392"/>
                  <a:pt x="11214312" y="3585582"/>
                </a:cubicBezTo>
                <a:cubicBezTo>
                  <a:pt x="11213838" y="3578944"/>
                  <a:pt x="11223544" y="3561441"/>
                  <a:pt x="11220657" y="3551666"/>
                </a:cubicBezTo>
                <a:cubicBezTo>
                  <a:pt x="11228414" y="3541957"/>
                  <a:pt x="11224079" y="3529439"/>
                  <a:pt x="11233765" y="3524817"/>
                </a:cubicBezTo>
                <a:cubicBezTo>
                  <a:pt x="11242469" y="3528385"/>
                  <a:pt x="11246832" y="3523729"/>
                  <a:pt x="11253128" y="3519866"/>
                </a:cubicBezTo>
                <a:cubicBezTo>
                  <a:pt x="11247346" y="3504607"/>
                  <a:pt x="11259948" y="3492587"/>
                  <a:pt x="11251263" y="3476140"/>
                </a:cubicBezTo>
                <a:cubicBezTo>
                  <a:pt x="11246407" y="3487037"/>
                  <a:pt x="11246874" y="3497970"/>
                  <a:pt x="11240570" y="3506125"/>
                </a:cubicBezTo>
                <a:cubicBezTo>
                  <a:pt x="11240576" y="3501832"/>
                  <a:pt x="11238162" y="3498695"/>
                  <a:pt x="11240590" y="3493246"/>
                </a:cubicBezTo>
                <a:cubicBezTo>
                  <a:pt x="11245914" y="3493279"/>
                  <a:pt x="11242567" y="3468278"/>
                  <a:pt x="11248376" y="3466364"/>
                </a:cubicBezTo>
                <a:cubicBezTo>
                  <a:pt x="11250310" y="3467157"/>
                  <a:pt x="11250310" y="3467157"/>
                  <a:pt x="11251764" y="3465605"/>
                </a:cubicBezTo>
                <a:cubicBezTo>
                  <a:pt x="11250303" y="3471450"/>
                  <a:pt x="11251750" y="3474191"/>
                  <a:pt x="11256106" y="3473829"/>
                </a:cubicBezTo>
                <a:cubicBezTo>
                  <a:pt x="11263385" y="3461776"/>
                  <a:pt x="11268728" y="3448929"/>
                  <a:pt x="11268268" y="3433704"/>
                </a:cubicBezTo>
                <a:cubicBezTo>
                  <a:pt x="11267781" y="3435652"/>
                  <a:pt x="11264879" y="3434464"/>
                  <a:pt x="11265367" y="3432515"/>
                </a:cubicBezTo>
                <a:cubicBezTo>
                  <a:pt x="11267301" y="3433307"/>
                  <a:pt x="11268268" y="3433704"/>
                  <a:pt x="11269243" y="3429807"/>
                </a:cubicBezTo>
                <a:cubicBezTo>
                  <a:pt x="11269729" y="3427859"/>
                  <a:pt x="11271183" y="3426306"/>
                  <a:pt x="11271671" y="3424359"/>
                </a:cubicBezTo>
                <a:cubicBezTo>
                  <a:pt x="11272157" y="3422410"/>
                  <a:pt x="11272157" y="3422410"/>
                  <a:pt x="11271677" y="3420065"/>
                </a:cubicBezTo>
                <a:cubicBezTo>
                  <a:pt x="11272164" y="3418117"/>
                  <a:pt x="11271197" y="3417721"/>
                  <a:pt x="11270229" y="3417324"/>
                </a:cubicBezTo>
                <a:cubicBezTo>
                  <a:pt x="11268296" y="3416531"/>
                  <a:pt x="11267809" y="3418479"/>
                  <a:pt x="11267322" y="3420428"/>
                </a:cubicBezTo>
                <a:cubicBezTo>
                  <a:pt x="11267802" y="3422773"/>
                  <a:pt x="11266835" y="3422376"/>
                  <a:pt x="11266347" y="3424325"/>
                </a:cubicBezTo>
                <a:cubicBezTo>
                  <a:pt x="11265380" y="3423928"/>
                  <a:pt x="11265380" y="3423928"/>
                  <a:pt x="11264414" y="3423532"/>
                </a:cubicBezTo>
                <a:cubicBezTo>
                  <a:pt x="11263947" y="3412601"/>
                  <a:pt x="11265415" y="3402461"/>
                  <a:pt x="11263494" y="3393082"/>
                </a:cubicBezTo>
                <a:cubicBezTo>
                  <a:pt x="11271232" y="3396254"/>
                  <a:pt x="11273681" y="3377925"/>
                  <a:pt x="11278983" y="3390838"/>
                </a:cubicBezTo>
                <a:cubicBezTo>
                  <a:pt x="11281892" y="3387735"/>
                  <a:pt x="11284799" y="3384630"/>
                  <a:pt x="11286260" y="3378786"/>
                </a:cubicBezTo>
                <a:cubicBezTo>
                  <a:pt x="11282392" y="3377201"/>
                  <a:pt x="11278029" y="3381855"/>
                  <a:pt x="11278043" y="3373270"/>
                </a:cubicBezTo>
                <a:cubicBezTo>
                  <a:pt x="11279498" y="3371717"/>
                  <a:pt x="11283366" y="3373302"/>
                  <a:pt x="11284827" y="3367457"/>
                </a:cubicBezTo>
                <a:cubicBezTo>
                  <a:pt x="11283867" y="3362768"/>
                  <a:pt x="11279031" y="3360786"/>
                  <a:pt x="11278070" y="3356096"/>
                </a:cubicBezTo>
                <a:cubicBezTo>
                  <a:pt x="11282433" y="3351439"/>
                  <a:pt x="11282934" y="3340904"/>
                  <a:pt x="11282454" y="3338560"/>
                </a:cubicBezTo>
                <a:cubicBezTo>
                  <a:pt x="11285842" y="3337800"/>
                  <a:pt x="11287776" y="3338593"/>
                  <a:pt x="11289231" y="3337042"/>
                </a:cubicBezTo>
                <a:cubicBezTo>
                  <a:pt x="11289231" y="3337042"/>
                  <a:pt x="11290198" y="3337438"/>
                  <a:pt x="11291165" y="3337835"/>
                </a:cubicBezTo>
                <a:cubicBezTo>
                  <a:pt x="11292132" y="3338231"/>
                  <a:pt x="11293100" y="3338628"/>
                  <a:pt x="11294067" y="3339024"/>
                </a:cubicBezTo>
                <a:cubicBezTo>
                  <a:pt x="11295034" y="3339421"/>
                  <a:pt x="11295034" y="3339421"/>
                  <a:pt x="11295522" y="3337472"/>
                </a:cubicBezTo>
                <a:cubicBezTo>
                  <a:pt x="11295522" y="3337472"/>
                  <a:pt x="11296008" y="3335523"/>
                  <a:pt x="11295041" y="3335127"/>
                </a:cubicBezTo>
                <a:cubicBezTo>
                  <a:pt x="11294073" y="3334729"/>
                  <a:pt x="11293106" y="3334333"/>
                  <a:pt x="11292139" y="3333937"/>
                </a:cubicBezTo>
                <a:cubicBezTo>
                  <a:pt x="11291173" y="3333541"/>
                  <a:pt x="11290205" y="3333144"/>
                  <a:pt x="11288271" y="3332351"/>
                </a:cubicBezTo>
                <a:cubicBezTo>
                  <a:pt x="11289244" y="3328455"/>
                  <a:pt x="11283915" y="3332714"/>
                  <a:pt x="11285376" y="3326869"/>
                </a:cubicBezTo>
                <a:cubicBezTo>
                  <a:pt x="11287804" y="3321420"/>
                  <a:pt x="11291193" y="3320662"/>
                  <a:pt x="11292653" y="3314816"/>
                </a:cubicBezTo>
                <a:cubicBezTo>
                  <a:pt x="11287338" y="3310489"/>
                  <a:pt x="11292181" y="3308178"/>
                  <a:pt x="11289773" y="3300746"/>
                </a:cubicBezTo>
                <a:cubicBezTo>
                  <a:pt x="11300926" y="3285986"/>
                  <a:pt x="11312999" y="3301674"/>
                  <a:pt x="11314426" y="3317296"/>
                </a:cubicBezTo>
                <a:cubicBezTo>
                  <a:pt x="11318294" y="3318881"/>
                  <a:pt x="11321202" y="3315777"/>
                  <a:pt x="11322177" y="3311881"/>
                </a:cubicBezTo>
                <a:cubicBezTo>
                  <a:pt x="11316388" y="3300916"/>
                  <a:pt x="11326087" y="3287706"/>
                  <a:pt x="11321751" y="3275189"/>
                </a:cubicBezTo>
                <a:cubicBezTo>
                  <a:pt x="11321751" y="3275189"/>
                  <a:pt x="11321751" y="3275189"/>
                  <a:pt x="11322238" y="3273241"/>
                </a:cubicBezTo>
                <a:cubicBezTo>
                  <a:pt x="11333371" y="3271360"/>
                  <a:pt x="11325174" y="3252963"/>
                  <a:pt x="11335834" y="3244444"/>
                </a:cubicBezTo>
                <a:cubicBezTo>
                  <a:pt x="11335354" y="3242099"/>
                  <a:pt x="11333906" y="3239358"/>
                  <a:pt x="11333427" y="3237013"/>
                </a:cubicBezTo>
                <a:cubicBezTo>
                  <a:pt x="11339235" y="3235098"/>
                  <a:pt x="11339743" y="3220269"/>
                  <a:pt x="11338784" y="3215580"/>
                </a:cubicBezTo>
                <a:cubicBezTo>
                  <a:pt x="11336849" y="3214787"/>
                  <a:pt x="11334915" y="3213994"/>
                  <a:pt x="11333461" y="3215547"/>
                </a:cubicBezTo>
                <a:cubicBezTo>
                  <a:pt x="11334435" y="3211649"/>
                  <a:pt x="11334435" y="3211649"/>
                  <a:pt x="11334435" y="3211649"/>
                </a:cubicBezTo>
                <a:cubicBezTo>
                  <a:pt x="11334435" y="3211649"/>
                  <a:pt x="11334435" y="3211649"/>
                  <a:pt x="11333467" y="3211253"/>
                </a:cubicBezTo>
                <a:cubicBezTo>
                  <a:pt x="11332493" y="3215150"/>
                  <a:pt x="11332493" y="3215150"/>
                  <a:pt x="11332493" y="3215150"/>
                </a:cubicBezTo>
                <a:cubicBezTo>
                  <a:pt x="11322793" y="3228359"/>
                  <a:pt x="11325181" y="3248670"/>
                  <a:pt x="11318858" y="3269706"/>
                </a:cubicBezTo>
                <a:cubicBezTo>
                  <a:pt x="11318369" y="3271656"/>
                  <a:pt x="11317883" y="3273604"/>
                  <a:pt x="11317396" y="3275551"/>
                </a:cubicBezTo>
                <a:cubicBezTo>
                  <a:pt x="11313513" y="3282552"/>
                  <a:pt x="11312554" y="3277863"/>
                  <a:pt x="11307710" y="3280174"/>
                </a:cubicBezTo>
                <a:cubicBezTo>
                  <a:pt x="11306270" y="3273139"/>
                  <a:pt x="11300954" y="3268813"/>
                  <a:pt x="11303875" y="3257121"/>
                </a:cubicBezTo>
                <a:cubicBezTo>
                  <a:pt x="11319358" y="3259171"/>
                  <a:pt x="11311168" y="3236482"/>
                  <a:pt x="11315057" y="3225188"/>
                </a:cubicBezTo>
                <a:cubicBezTo>
                  <a:pt x="11315544" y="3223238"/>
                  <a:pt x="11317959" y="3226377"/>
                  <a:pt x="11318446" y="3224428"/>
                </a:cubicBezTo>
                <a:cubicBezTo>
                  <a:pt x="11318933" y="3222480"/>
                  <a:pt x="11315544" y="3223238"/>
                  <a:pt x="11316031" y="3221290"/>
                </a:cubicBezTo>
                <a:cubicBezTo>
                  <a:pt x="11320401" y="3212342"/>
                  <a:pt x="11324770" y="3203392"/>
                  <a:pt x="11328653" y="3196391"/>
                </a:cubicBezTo>
                <a:cubicBezTo>
                  <a:pt x="11330093" y="3203426"/>
                  <a:pt x="11334455" y="3198770"/>
                  <a:pt x="11339772" y="3203098"/>
                </a:cubicBezTo>
                <a:cubicBezTo>
                  <a:pt x="11345107" y="3194543"/>
                  <a:pt x="11355273" y="3192267"/>
                  <a:pt x="11360583" y="3200887"/>
                </a:cubicBezTo>
                <a:cubicBezTo>
                  <a:pt x="11367847" y="3197420"/>
                  <a:pt x="11368348" y="3186885"/>
                  <a:pt x="11372217" y="3188471"/>
                </a:cubicBezTo>
                <a:cubicBezTo>
                  <a:pt x="11367868" y="3184540"/>
                  <a:pt x="11368361" y="3178298"/>
                  <a:pt x="11366434" y="3173213"/>
                </a:cubicBezTo>
                <a:cubicBezTo>
                  <a:pt x="11362071" y="3177869"/>
                  <a:pt x="11352886" y="3171955"/>
                  <a:pt x="11352392" y="3178197"/>
                </a:cubicBezTo>
                <a:cubicBezTo>
                  <a:pt x="11343208" y="3172284"/>
                  <a:pt x="11356296" y="3158316"/>
                  <a:pt x="11350492" y="3155937"/>
                </a:cubicBezTo>
                <a:cubicBezTo>
                  <a:pt x="11354855" y="3151282"/>
                  <a:pt x="11357771" y="3143884"/>
                  <a:pt x="11364068" y="3140021"/>
                </a:cubicBezTo>
                <a:cubicBezTo>
                  <a:pt x="11361173" y="3134538"/>
                  <a:pt x="11357304" y="3132953"/>
                  <a:pt x="11351501" y="3130574"/>
                </a:cubicBezTo>
                <a:cubicBezTo>
                  <a:pt x="11349073" y="3136023"/>
                  <a:pt x="11347612" y="3141868"/>
                  <a:pt x="11342296" y="3137541"/>
                </a:cubicBezTo>
                <a:cubicBezTo>
                  <a:pt x="11346179" y="3130540"/>
                  <a:pt x="11346179" y="3130540"/>
                  <a:pt x="11348607" y="3125091"/>
                </a:cubicBezTo>
                <a:cubicBezTo>
                  <a:pt x="11355864" y="3125918"/>
                  <a:pt x="11359746" y="3118917"/>
                  <a:pt x="11364589" y="3116606"/>
                </a:cubicBezTo>
                <a:cubicBezTo>
                  <a:pt x="11365076" y="3114659"/>
                  <a:pt x="11365076" y="3114659"/>
                  <a:pt x="11365076" y="3114659"/>
                </a:cubicBezTo>
                <a:cubicBezTo>
                  <a:pt x="11366044" y="3115055"/>
                  <a:pt x="11368464" y="3113899"/>
                  <a:pt x="11369919" y="3112346"/>
                </a:cubicBezTo>
                <a:cubicBezTo>
                  <a:pt x="11370399" y="3114691"/>
                  <a:pt x="11370399" y="3114691"/>
                  <a:pt x="11370399" y="3114691"/>
                </a:cubicBezTo>
                <a:cubicBezTo>
                  <a:pt x="11370399" y="3114691"/>
                  <a:pt x="11371366" y="3115087"/>
                  <a:pt x="11371366" y="3115087"/>
                </a:cubicBezTo>
                <a:cubicBezTo>
                  <a:pt x="11370392" y="3118985"/>
                  <a:pt x="11370385" y="3123278"/>
                  <a:pt x="11371346" y="3127968"/>
                </a:cubicBezTo>
                <a:cubicBezTo>
                  <a:pt x="11373280" y="3128761"/>
                  <a:pt x="11385852" y="3133915"/>
                  <a:pt x="11390704" y="3127310"/>
                </a:cubicBezTo>
                <a:cubicBezTo>
                  <a:pt x="11390208" y="3133552"/>
                  <a:pt x="11392150" y="3130051"/>
                  <a:pt x="11396018" y="3131637"/>
                </a:cubicBezTo>
                <a:cubicBezTo>
                  <a:pt x="11398447" y="3126188"/>
                  <a:pt x="11399420" y="3122291"/>
                  <a:pt x="11402329" y="3119187"/>
                </a:cubicBezTo>
                <a:cubicBezTo>
                  <a:pt x="11399427" y="3117998"/>
                  <a:pt x="11398948" y="3115653"/>
                  <a:pt x="11397013" y="3114860"/>
                </a:cubicBezTo>
                <a:cubicBezTo>
                  <a:pt x="11393138" y="3117567"/>
                  <a:pt x="11389749" y="3118327"/>
                  <a:pt x="11388775" y="3122224"/>
                </a:cubicBezTo>
                <a:cubicBezTo>
                  <a:pt x="11385407" y="3110103"/>
                  <a:pt x="11376703" y="3106535"/>
                  <a:pt x="11383007" y="3098378"/>
                </a:cubicBezTo>
                <a:cubicBezTo>
                  <a:pt x="11383980" y="3094482"/>
                  <a:pt x="11378171" y="3096396"/>
                  <a:pt x="11379145" y="3092500"/>
                </a:cubicBezTo>
                <a:cubicBezTo>
                  <a:pt x="11383994" y="3085895"/>
                  <a:pt x="11374789" y="3092862"/>
                  <a:pt x="11379646" y="3081964"/>
                </a:cubicBezTo>
                <a:cubicBezTo>
                  <a:pt x="11389325" y="3081636"/>
                  <a:pt x="11395621" y="3077772"/>
                  <a:pt x="11405313" y="3068856"/>
                </a:cubicBezTo>
                <a:cubicBezTo>
                  <a:pt x="11400478" y="3066874"/>
                  <a:pt x="11409690" y="3055614"/>
                  <a:pt x="11400985" y="3052046"/>
                </a:cubicBezTo>
                <a:cubicBezTo>
                  <a:pt x="11398557" y="3057495"/>
                  <a:pt x="11395169" y="3058254"/>
                  <a:pt x="11392260" y="3061359"/>
                </a:cubicBezTo>
                <a:cubicBezTo>
                  <a:pt x="11393234" y="3057461"/>
                  <a:pt x="11391292" y="3060961"/>
                  <a:pt x="11388391" y="3059773"/>
                </a:cubicBezTo>
                <a:cubicBezTo>
                  <a:pt x="11389365" y="3055875"/>
                  <a:pt x="11385024" y="3047652"/>
                  <a:pt x="11383083" y="3051151"/>
                </a:cubicBezTo>
                <a:cubicBezTo>
                  <a:pt x="11385496" y="3054290"/>
                  <a:pt x="11374364" y="3056170"/>
                  <a:pt x="11373870" y="3062413"/>
                </a:cubicBezTo>
                <a:cubicBezTo>
                  <a:pt x="11368561" y="3053792"/>
                  <a:pt x="11383096" y="3042565"/>
                  <a:pt x="11382143" y="3033582"/>
                </a:cubicBezTo>
                <a:cubicBezTo>
                  <a:pt x="11383584" y="3040617"/>
                  <a:pt x="11382630" y="3031634"/>
                  <a:pt x="11382150" y="3029289"/>
                </a:cubicBezTo>
                <a:cubicBezTo>
                  <a:pt x="11388912" y="3036358"/>
                  <a:pt x="11386979" y="3035565"/>
                  <a:pt x="11395209" y="3032494"/>
                </a:cubicBezTo>
                <a:cubicBezTo>
                  <a:pt x="11395669" y="3047719"/>
                  <a:pt x="11415047" y="3034181"/>
                  <a:pt x="11407804" y="3024767"/>
                </a:cubicBezTo>
                <a:cubicBezTo>
                  <a:pt x="11408770" y="3025164"/>
                  <a:pt x="11410217" y="3027906"/>
                  <a:pt x="11410705" y="3025957"/>
                </a:cubicBezTo>
                <a:cubicBezTo>
                  <a:pt x="11417022" y="3009214"/>
                  <a:pt x="11397672" y="3005579"/>
                  <a:pt x="11398660" y="2993095"/>
                </a:cubicBezTo>
                <a:cubicBezTo>
                  <a:pt x="11405925" y="2989628"/>
                  <a:pt x="11413669" y="2988507"/>
                  <a:pt x="11413209" y="2973282"/>
                </a:cubicBezTo>
                <a:cubicBezTo>
                  <a:pt x="11409813" y="2978334"/>
                  <a:pt x="11404991" y="2967766"/>
                  <a:pt x="11399188" y="2965386"/>
                </a:cubicBezTo>
                <a:cubicBezTo>
                  <a:pt x="11401123" y="2966180"/>
                  <a:pt x="11403057" y="2966973"/>
                  <a:pt x="11404511" y="2965421"/>
                </a:cubicBezTo>
                <a:cubicBezTo>
                  <a:pt x="11398708" y="2963042"/>
                  <a:pt x="11400649" y="2959541"/>
                  <a:pt x="11400169" y="2957196"/>
                </a:cubicBezTo>
                <a:cubicBezTo>
                  <a:pt x="11397261" y="2960301"/>
                  <a:pt x="11395320" y="2963801"/>
                  <a:pt x="11390484" y="2961819"/>
                </a:cubicBezTo>
                <a:cubicBezTo>
                  <a:pt x="11390018" y="2950887"/>
                  <a:pt x="11391472" y="2949335"/>
                  <a:pt x="11391972" y="2938800"/>
                </a:cubicBezTo>
                <a:cubicBezTo>
                  <a:pt x="11392940" y="2939197"/>
                  <a:pt x="11392933" y="2943490"/>
                  <a:pt x="11394874" y="2939990"/>
                </a:cubicBezTo>
                <a:cubicBezTo>
                  <a:pt x="11391500" y="2932162"/>
                  <a:pt x="11395389" y="2920868"/>
                  <a:pt x="11396857" y="2910729"/>
                </a:cubicBezTo>
                <a:cubicBezTo>
                  <a:pt x="11394922" y="2909936"/>
                  <a:pt x="11396870" y="2902143"/>
                  <a:pt x="11393496" y="2894315"/>
                </a:cubicBezTo>
                <a:cubicBezTo>
                  <a:pt x="11400273" y="2892797"/>
                  <a:pt x="11392542" y="2885332"/>
                  <a:pt x="11398345" y="2887711"/>
                </a:cubicBezTo>
                <a:cubicBezTo>
                  <a:pt x="11394003" y="2879486"/>
                  <a:pt x="11399333" y="2875227"/>
                  <a:pt x="11396438" y="2869744"/>
                </a:cubicBezTo>
                <a:cubicBezTo>
                  <a:pt x="11398373" y="2870537"/>
                  <a:pt x="11397886" y="2872486"/>
                  <a:pt x="11399340" y="2870933"/>
                </a:cubicBezTo>
                <a:cubicBezTo>
                  <a:pt x="11399861" y="2847518"/>
                  <a:pt x="11414897" y="2825757"/>
                  <a:pt x="11418314" y="2807825"/>
                </a:cubicBezTo>
                <a:cubicBezTo>
                  <a:pt x="11412983" y="2812083"/>
                  <a:pt x="11420741" y="2802375"/>
                  <a:pt x="11417353" y="2803135"/>
                </a:cubicBezTo>
                <a:cubicBezTo>
                  <a:pt x="11413477" y="2805841"/>
                  <a:pt x="11414473" y="2789065"/>
                  <a:pt x="11414960" y="2787117"/>
                </a:cubicBezTo>
                <a:cubicBezTo>
                  <a:pt x="11410603" y="2787480"/>
                  <a:pt x="11418375" y="2769185"/>
                  <a:pt x="11412572" y="2766806"/>
                </a:cubicBezTo>
                <a:cubicBezTo>
                  <a:pt x="11417909" y="2758252"/>
                  <a:pt x="11415508" y="2746529"/>
                  <a:pt x="11422306" y="2732130"/>
                </a:cubicBezTo>
                <a:cubicBezTo>
                  <a:pt x="11418931" y="2724303"/>
                  <a:pt x="11422326" y="2719250"/>
                  <a:pt x="11419439" y="2709475"/>
                </a:cubicBezTo>
                <a:cubicBezTo>
                  <a:pt x="11421379" y="2705974"/>
                  <a:pt x="11423809" y="2700524"/>
                  <a:pt x="11419939" y="2698939"/>
                </a:cubicBezTo>
                <a:cubicBezTo>
                  <a:pt x="11424789" y="2692335"/>
                  <a:pt x="11419000" y="2681370"/>
                  <a:pt x="11422883" y="2674369"/>
                </a:cubicBezTo>
                <a:cubicBezTo>
                  <a:pt x="11416591" y="2673938"/>
                  <a:pt x="11417079" y="2671991"/>
                  <a:pt x="11411756" y="2671956"/>
                </a:cubicBezTo>
                <a:cubicBezTo>
                  <a:pt x="11412724" y="2672353"/>
                  <a:pt x="11412724" y="2672353"/>
                  <a:pt x="11414178" y="2670800"/>
                </a:cubicBezTo>
                <a:cubicBezTo>
                  <a:pt x="11414665" y="2668852"/>
                  <a:pt x="11413698" y="2668456"/>
                  <a:pt x="11413698" y="2668456"/>
                </a:cubicBezTo>
                <a:lnTo>
                  <a:pt x="11409468" y="2672970"/>
                </a:lnTo>
                <a:lnTo>
                  <a:pt x="11409823" y="2671163"/>
                </a:lnTo>
                <a:cubicBezTo>
                  <a:pt x="11409823" y="2671163"/>
                  <a:pt x="11409823" y="2671163"/>
                  <a:pt x="11409335" y="2673111"/>
                </a:cubicBezTo>
                <a:lnTo>
                  <a:pt x="11409468" y="2672970"/>
                </a:lnTo>
                <a:lnTo>
                  <a:pt x="11405919" y="2691044"/>
                </a:lnTo>
                <a:cubicBezTo>
                  <a:pt x="11407860" y="2687543"/>
                  <a:pt x="11410281" y="2686388"/>
                  <a:pt x="11413670" y="2685630"/>
                </a:cubicBezTo>
                <a:cubicBezTo>
                  <a:pt x="11412209" y="2691475"/>
                  <a:pt x="11410748" y="2697319"/>
                  <a:pt x="11416071" y="2697353"/>
                </a:cubicBezTo>
                <a:cubicBezTo>
                  <a:pt x="11416071" y="2697353"/>
                  <a:pt x="11415584" y="2699302"/>
                  <a:pt x="11415584" y="2699302"/>
                </a:cubicBezTo>
                <a:cubicBezTo>
                  <a:pt x="11413642" y="2702803"/>
                  <a:pt x="11414117" y="2709441"/>
                  <a:pt x="11411215" y="2708252"/>
                </a:cubicBezTo>
                <a:cubicBezTo>
                  <a:pt x="11411215" y="2708252"/>
                  <a:pt x="11410734" y="2705907"/>
                  <a:pt x="11409767" y="2705510"/>
                </a:cubicBezTo>
                <a:cubicBezTo>
                  <a:pt x="11409767" y="2705510"/>
                  <a:pt x="11408800" y="2705113"/>
                  <a:pt x="11408800" y="2705113"/>
                </a:cubicBezTo>
                <a:cubicBezTo>
                  <a:pt x="11408313" y="2707062"/>
                  <a:pt x="11408313" y="2707062"/>
                  <a:pt x="11408313" y="2707062"/>
                </a:cubicBezTo>
                <a:cubicBezTo>
                  <a:pt x="11409280" y="2707459"/>
                  <a:pt x="11409760" y="2709803"/>
                  <a:pt x="11409760" y="2709803"/>
                </a:cubicBezTo>
                <a:cubicBezTo>
                  <a:pt x="11407826" y="2709010"/>
                  <a:pt x="11405418" y="2701579"/>
                  <a:pt x="11404444" y="2705476"/>
                </a:cubicBezTo>
                <a:cubicBezTo>
                  <a:pt x="11403470" y="2709373"/>
                  <a:pt x="11400562" y="2712478"/>
                  <a:pt x="11404423" y="2718356"/>
                </a:cubicBezTo>
                <a:cubicBezTo>
                  <a:pt x="11399595" y="2712081"/>
                  <a:pt x="11402969" y="2719908"/>
                  <a:pt x="11403450" y="2722252"/>
                </a:cubicBezTo>
                <a:cubicBezTo>
                  <a:pt x="11402955" y="2728495"/>
                  <a:pt x="11398099" y="2739392"/>
                  <a:pt x="11397605" y="2745634"/>
                </a:cubicBezTo>
                <a:cubicBezTo>
                  <a:pt x="11400987" y="2749168"/>
                  <a:pt x="11400034" y="2740186"/>
                  <a:pt x="11404383" y="2744116"/>
                </a:cubicBezTo>
                <a:cubicBezTo>
                  <a:pt x="11399540" y="2746428"/>
                  <a:pt x="11404368" y="2752702"/>
                  <a:pt x="11398558" y="2754618"/>
                </a:cubicBezTo>
                <a:cubicBezTo>
                  <a:pt x="11396638" y="2745238"/>
                  <a:pt x="11398558" y="2754618"/>
                  <a:pt x="11388406" y="2748308"/>
                </a:cubicBezTo>
                <a:cubicBezTo>
                  <a:pt x="11390835" y="2742859"/>
                  <a:pt x="11392776" y="2739359"/>
                  <a:pt x="11393263" y="2737410"/>
                </a:cubicBezTo>
                <a:cubicBezTo>
                  <a:pt x="11390354" y="2740515"/>
                  <a:pt x="11390369" y="2731928"/>
                  <a:pt x="11392797" y="2726479"/>
                </a:cubicBezTo>
                <a:cubicBezTo>
                  <a:pt x="11392797" y="2726479"/>
                  <a:pt x="11392797" y="2726479"/>
                  <a:pt x="11393764" y="2726876"/>
                </a:cubicBezTo>
                <a:cubicBezTo>
                  <a:pt x="11393764" y="2726876"/>
                  <a:pt x="11393764" y="2726876"/>
                  <a:pt x="11394251" y="2724927"/>
                </a:cubicBezTo>
                <a:cubicBezTo>
                  <a:pt x="11394251" y="2724927"/>
                  <a:pt x="11394251" y="2724927"/>
                  <a:pt x="11393284" y="2724530"/>
                </a:cubicBezTo>
                <a:cubicBezTo>
                  <a:pt x="11393284" y="2724530"/>
                  <a:pt x="11392317" y="2724133"/>
                  <a:pt x="11391350" y="2723737"/>
                </a:cubicBezTo>
                <a:cubicBezTo>
                  <a:pt x="11391837" y="2721790"/>
                  <a:pt x="11392810" y="2717892"/>
                  <a:pt x="11393298" y="2715944"/>
                </a:cubicBezTo>
                <a:cubicBezTo>
                  <a:pt x="11392330" y="2715548"/>
                  <a:pt x="11389429" y="2714358"/>
                  <a:pt x="11389916" y="2712410"/>
                </a:cubicBezTo>
                <a:cubicBezTo>
                  <a:pt x="11393325" y="2698771"/>
                  <a:pt x="11399636" y="2686321"/>
                  <a:pt x="11391432" y="2672218"/>
                </a:cubicBezTo>
                <a:cubicBezTo>
                  <a:pt x="11384154" y="2684270"/>
                  <a:pt x="11387042" y="2694047"/>
                  <a:pt x="11380725" y="2710791"/>
                </a:cubicBezTo>
                <a:cubicBezTo>
                  <a:pt x="11377364" y="2694376"/>
                  <a:pt x="11363329" y="2695067"/>
                  <a:pt x="11361896" y="2683740"/>
                </a:cubicBezTo>
                <a:cubicBezTo>
                  <a:pt x="11353658" y="2691103"/>
                  <a:pt x="11355132" y="2676671"/>
                  <a:pt x="11354659" y="2670033"/>
                </a:cubicBezTo>
                <a:cubicBezTo>
                  <a:pt x="11349816" y="2672344"/>
                  <a:pt x="11354186" y="2663394"/>
                  <a:pt x="11348857" y="2667655"/>
                </a:cubicBezTo>
                <a:cubicBezTo>
                  <a:pt x="11349823" y="2668051"/>
                  <a:pt x="11350790" y="2668448"/>
                  <a:pt x="11349337" y="2669999"/>
                </a:cubicBezTo>
                <a:cubicBezTo>
                  <a:pt x="11347409" y="2664914"/>
                  <a:pt x="11347896" y="2662965"/>
                  <a:pt x="11344994" y="2661775"/>
                </a:cubicBezTo>
                <a:cubicBezTo>
                  <a:pt x="11344041" y="2652792"/>
                  <a:pt x="11355167" y="2655204"/>
                  <a:pt x="11355181" y="2646618"/>
                </a:cubicBezTo>
                <a:cubicBezTo>
                  <a:pt x="11356147" y="2647014"/>
                  <a:pt x="11357602" y="2645463"/>
                  <a:pt x="11358570" y="2645858"/>
                </a:cubicBezTo>
                <a:cubicBezTo>
                  <a:pt x="11359056" y="2643910"/>
                  <a:pt x="11359056" y="2643910"/>
                  <a:pt x="11359056" y="2643910"/>
                </a:cubicBezTo>
                <a:cubicBezTo>
                  <a:pt x="11359543" y="2641962"/>
                  <a:pt x="11359543" y="2641962"/>
                  <a:pt x="11358576" y="2641565"/>
                </a:cubicBezTo>
                <a:cubicBezTo>
                  <a:pt x="11358096" y="2639220"/>
                  <a:pt x="11356641" y="2640772"/>
                  <a:pt x="11355675" y="2640377"/>
                </a:cubicBezTo>
                <a:cubicBezTo>
                  <a:pt x="11355187" y="2642324"/>
                  <a:pt x="11354220" y="2641928"/>
                  <a:pt x="11354220" y="2641928"/>
                </a:cubicBezTo>
                <a:cubicBezTo>
                  <a:pt x="11354220" y="2641928"/>
                  <a:pt x="11353253" y="2641532"/>
                  <a:pt x="11353253" y="2641532"/>
                </a:cubicBezTo>
                <a:cubicBezTo>
                  <a:pt x="11350838" y="2638394"/>
                  <a:pt x="11357616" y="2636875"/>
                  <a:pt x="11354721" y="2631393"/>
                </a:cubicBezTo>
                <a:cubicBezTo>
                  <a:pt x="11353267" y="2632945"/>
                  <a:pt x="11344083" y="2627032"/>
                  <a:pt x="11341653" y="2632481"/>
                </a:cubicBezTo>
                <a:cubicBezTo>
                  <a:pt x="11341640" y="2641067"/>
                  <a:pt x="11337278" y="2645724"/>
                  <a:pt x="11335336" y="2649224"/>
                </a:cubicBezTo>
                <a:cubicBezTo>
                  <a:pt x="11336311" y="2645328"/>
                  <a:pt x="11331001" y="2636707"/>
                  <a:pt x="11335844" y="2634395"/>
                </a:cubicBezTo>
                <a:cubicBezTo>
                  <a:pt x="11328107" y="2631224"/>
                  <a:pt x="11340221" y="2621153"/>
                  <a:pt x="11331516" y="2617585"/>
                </a:cubicBezTo>
                <a:cubicBezTo>
                  <a:pt x="11332970" y="2616033"/>
                  <a:pt x="11335385" y="2619171"/>
                  <a:pt x="11335872" y="2617222"/>
                </a:cubicBezTo>
                <a:cubicBezTo>
                  <a:pt x="11332490" y="2613689"/>
                  <a:pt x="11332977" y="2611740"/>
                  <a:pt x="11331044" y="2610947"/>
                </a:cubicBezTo>
                <a:cubicBezTo>
                  <a:pt x="11334438" y="2605895"/>
                  <a:pt x="11332024" y="2602757"/>
                  <a:pt x="11335893" y="2604342"/>
                </a:cubicBezTo>
                <a:cubicBezTo>
                  <a:pt x="11334939" y="2595360"/>
                  <a:pt x="11331063" y="2598067"/>
                  <a:pt x="11329136" y="2592981"/>
                </a:cubicBezTo>
                <a:cubicBezTo>
                  <a:pt x="11324773" y="2597637"/>
                  <a:pt x="11323333" y="2590602"/>
                  <a:pt x="11318003" y="2594862"/>
                </a:cubicBezTo>
                <a:cubicBezTo>
                  <a:pt x="11318977" y="2590965"/>
                  <a:pt x="11318977" y="2590965"/>
                  <a:pt x="11318977" y="2590965"/>
                </a:cubicBezTo>
                <a:cubicBezTo>
                  <a:pt x="11323812" y="2592947"/>
                  <a:pt x="11325754" y="2589446"/>
                  <a:pt x="11327215" y="2583601"/>
                </a:cubicBezTo>
                <a:cubicBezTo>
                  <a:pt x="11327215" y="2583601"/>
                  <a:pt x="11327215" y="2583601"/>
                  <a:pt x="11328670" y="2582049"/>
                </a:cubicBezTo>
                <a:cubicBezTo>
                  <a:pt x="11330116" y="2584791"/>
                  <a:pt x="11330116" y="2584791"/>
                  <a:pt x="11330597" y="2587135"/>
                </a:cubicBezTo>
                <a:cubicBezTo>
                  <a:pt x="11330110" y="2589084"/>
                  <a:pt x="11330110" y="2589084"/>
                  <a:pt x="11331077" y="2589480"/>
                </a:cubicBezTo>
                <a:cubicBezTo>
                  <a:pt x="11332045" y="2589877"/>
                  <a:pt x="11332045" y="2589877"/>
                  <a:pt x="11332531" y="2587928"/>
                </a:cubicBezTo>
                <a:cubicBezTo>
                  <a:pt x="11332539" y="2583635"/>
                  <a:pt x="11332059" y="2581290"/>
                  <a:pt x="11329157" y="2580101"/>
                </a:cubicBezTo>
                <a:cubicBezTo>
                  <a:pt x="11328189" y="2579704"/>
                  <a:pt x="11328189" y="2579704"/>
                  <a:pt x="11328189" y="2579704"/>
                </a:cubicBezTo>
                <a:cubicBezTo>
                  <a:pt x="11327221" y="2579308"/>
                  <a:pt x="11327221" y="2579308"/>
                  <a:pt x="11325768" y="2580860"/>
                </a:cubicBezTo>
                <a:cubicBezTo>
                  <a:pt x="11325768" y="2580860"/>
                  <a:pt x="11324801" y="2580464"/>
                  <a:pt x="11324801" y="2580464"/>
                </a:cubicBezTo>
                <a:cubicBezTo>
                  <a:pt x="11327709" y="2577359"/>
                  <a:pt x="11327229" y="2575015"/>
                  <a:pt x="11324814" y="2571877"/>
                </a:cubicBezTo>
                <a:cubicBezTo>
                  <a:pt x="11321426" y="2572636"/>
                  <a:pt x="11320466" y="2567946"/>
                  <a:pt x="11314649" y="2574154"/>
                </a:cubicBezTo>
                <a:cubicBezTo>
                  <a:pt x="11314656" y="2569862"/>
                  <a:pt x="11321433" y="2568343"/>
                  <a:pt x="11316598" y="2566360"/>
                </a:cubicBezTo>
                <a:cubicBezTo>
                  <a:pt x="11314168" y="2571810"/>
                  <a:pt x="11314669" y="2561274"/>
                  <a:pt x="11311768" y="2560084"/>
                </a:cubicBezTo>
                <a:cubicBezTo>
                  <a:pt x="11305471" y="2563948"/>
                  <a:pt x="11306912" y="2570983"/>
                  <a:pt x="11302535" y="2584225"/>
                </a:cubicBezTo>
                <a:cubicBezTo>
                  <a:pt x="11306404" y="2585811"/>
                  <a:pt x="11308345" y="2582311"/>
                  <a:pt x="11311247" y="2583500"/>
                </a:cubicBezTo>
                <a:cubicBezTo>
                  <a:pt x="11310272" y="2587397"/>
                  <a:pt x="11313174" y="2588586"/>
                  <a:pt x="11313167" y="2592880"/>
                </a:cubicBezTo>
                <a:cubicBezTo>
                  <a:pt x="11314622" y="2591328"/>
                  <a:pt x="11314142" y="2588982"/>
                  <a:pt x="11316076" y="2589775"/>
                </a:cubicBezTo>
                <a:cubicBezTo>
                  <a:pt x="11315101" y="2593673"/>
                  <a:pt x="11315101" y="2593673"/>
                  <a:pt x="11315101" y="2593673"/>
                </a:cubicBezTo>
                <a:cubicBezTo>
                  <a:pt x="11312687" y="2590534"/>
                  <a:pt x="11310252" y="2600277"/>
                  <a:pt x="11313153" y="2601466"/>
                </a:cubicBezTo>
                <a:cubicBezTo>
                  <a:pt x="11313641" y="2599519"/>
                  <a:pt x="11315095" y="2597966"/>
                  <a:pt x="11314121" y="2601862"/>
                </a:cubicBezTo>
                <a:cubicBezTo>
                  <a:pt x="11309765" y="2602225"/>
                  <a:pt x="11310740" y="2598329"/>
                  <a:pt x="11304929" y="2600244"/>
                </a:cubicBezTo>
                <a:cubicBezTo>
                  <a:pt x="11303955" y="2604140"/>
                  <a:pt x="11299599" y="2604503"/>
                  <a:pt x="11298625" y="2608400"/>
                </a:cubicBezTo>
                <a:cubicBezTo>
                  <a:pt x="11301039" y="2611538"/>
                  <a:pt x="11302014" y="2607640"/>
                  <a:pt x="11303468" y="2606089"/>
                </a:cubicBezTo>
                <a:cubicBezTo>
                  <a:pt x="11302494" y="2609985"/>
                  <a:pt x="11302007" y="2611934"/>
                  <a:pt x="11301521" y="2613882"/>
                </a:cubicBezTo>
                <a:cubicBezTo>
                  <a:pt x="11294270" y="2608762"/>
                  <a:pt x="11284577" y="2617678"/>
                  <a:pt x="11289440" y="2602487"/>
                </a:cubicBezTo>
                <a:cubicBezTo>
                  <a:pt x="11288953" y="2604435"/>
                  <a:pt x="11287986" y="2604039"/>
                  <a:pt x="11287020" y="2603642"/>
                </a:cubicBezTo>
                <a:cubicBezTo>
                  <a:pt x="11287020" y="2603642"/>
                  <a:pt x="11288474" y="2602090"/>
                  <a:pt x="11288474" y="2602090"/>
                </a:cubicBezTo>
                <a:cubicBezTo>
                  <a:pt x="11288960" y="2600142"/>
                  <a:pt x="11289447" y="2598194"/>
                  <a:pt x="11289447" y="2598194"/>
                </a:cubicBezTo>
                <a:cubicBezTo>
                  <a:pt x="11290422" y="2594297"/>
                  <a:pt x="11291395" y="2590399"/>
                  <a:pt x="11289948" y="2587658"/>
                </a:cubicBezTo>
                <a:cubicBezTo>
                  <a:pt x="11289948" y="2587658"/>
                  <a:pt x="11290436" y="2585710"/>
                  <a:pt x="11289469" y="2585313"/>
                </a:cubicBezTo>
                <a:cubicBezTo>
                  <a:pt x="11288989" y="2582969"/>
                  <a:pt x="11288021" y="2582572"/>
                  <a:pt x="11287541" y="2580228"/>
                </a:cubicBezTo>
                <a:cubicBezTo>
                  <a:pt x="11286574" y="2579831"/>
                  <a:pt x="11286574" y="2579831"/>
                  <a:pt x="11287060" y="2577882"/>
                </a:cubicBezTo>
                <a:cubicBezTo>
                  <a:pt x="11287060" y="2577882"/>
                  <a:pt x="11287548" y="2575934"/>
                  <a:pt x="11287548" y="2575934"/>
                </a:cubicBezTo>
                <a:cubicBezTo>
                  <a:pt x="11288035" y="2573986"/>
                  <a:pt x="11288035" y="2573986"/>
                  <a:pt x="11287067" y="2573589"/>
                </a:cubicBezTo>
                <a:cubicBezTo>
                  <a:pt x="11286101" y="2573193"/>
                  <a:pt x="11286101" y="2573193"/>
                  <a:pt x="11284647" y="2574745"/>
                </a:cubicBezTo>
                <a:cubicBezTo>
                  <a:pt x="11284159" y="2576693"/>
                  <a:pt x="11284159" y="2576693"/>
                  <a:pt x="11284159" y="2576693"/>
                </a:cubicBezTo>
                <a:cubicBezTo>
                  <a:pt x="11283192" y="2576297"/>
                  <a:pt x="11283192" y="2576297"/>
                  <a:pt x="11283192" y="2576297"/>
                </a:cubicBezTo>
                <a:cubicBezTo>
                  <a:pt x="11280778" y="2573159"/>
                  <a:pt x="11283693" y="2565762"/>
                  <a:pt x="11279824" y="2564176"/>
                </a:cubicBezTo>
                <a:cubicBezTo>
                  <a:pt x="11280310" y="2562227"/>
                  <a:pt x="11280310" y="2562227"/>
                  <a:pt x="11280310" y="2562227"/>
                </a:cubicBezTo>
                <a:cubicBezTo>
                  <a:pt x="11281765" y="2560675"/>
                  <a:pt x="11281765" y="2560675"/>
                  <a:pt x="11281765" y="2560675"/>
                </a:cubicBezTo>
                <a:cubicBezTo>
                  <a:pt x="11281285" y="2558331"/>
                  <a:pt x="11281285" y="2558331"/>
                  <a:pt x="11281285" y="2558331"/>
                </a:cubicBezTo>
                <a:cubicBezTo>
                  <a:pt x="11281285" y="2558331"/>
                  <a:pt x="11280806" y="2555986"/>
                  <a:pt x="11279838" y="2555589"/>
                </a:cubicBezTo>
                <a:cubicBezTo>
                  <a:pt x="11289036" y="2552915"/>
                  <a:pt x="11289043" y="2548622"/>
                  <a:pt x="11296315" y="2540862"/>
                </a:cubicBezTo>
                <a:cubicBezTo>
                  <a:pt x="11294380" y="2540069"/>
                  <a:pt x="11292445" y="2539277"/>
                  <a:pt x="11292932" y="2537328"/>
                </a:cubicBezTo>
                <a:cubicBezTo>
                  <a:pt x="11293899" y="2537724"/>
                  <a:pt x="11296801" y="2538914"/>
                  <a:pt x="11297288" y="2536965"/>
                </a:cubicBezTo>
                <a:cubicBezTo>
                  <a:pt x="11295361" y="2531880"/>
                  <a:pt x="11295354" y="2536172"/>
                  <a:pt x="11291485" y="2534586"/>
                </a:cubicBezTo>
                <a:cubicBezTo>
                  <a:pt x="11297302" y="2528378"/>
                  <a:pt x="11290524" y="2529897"/>
                  <a:pt x="11290045" y="2527552"/>
                </a:cubicBezTo>
                <a:cubicBezTo>
                  <a:pt x="11291506" y="2521707"/>
                  <a:pt x="11302151" y="2521774"/>
                  <a:pt x="11301191" y="2517084"/>
                </a:cubicBezTo>
                <a:cubicBezTo>
                  <a:pt x="11296342" y="2523689"/>
                  <a:pt x="11303139" y="2509290"/>
                  <a:pt x="11299750" y="2510050"/>
                </a:cubicBezTo>
                <a:cubicBezTo>
                  <a:pt x="11297810" y="2513550"/>
                  <a:pt x="11294428" y="2510016"/>
                  <a:pt x="11292974" y="2511569"/>
                </a:cubicBezTo>
                <a:cubicBezTo>
                  <a:pt x="11296369" y="2506515"/>
                  <a:pt x="11296383" y="2497929"/>
                  <a:pt x="11291553" y="2491652"/>
                </a:cubicBezTo>
                <a:cubicBezTo>
                  <a:pt x="11295437" y="2484652"/>
                  <a:pt x="11298338" y="2485842"/>
                  <a:pt x="11299319" y="2477652"/>
                </a:cubicBezTo>
                <a:cubicBezTo>
                  <a:pt x="11302694" y="2485480"/>
                  <a:pt x="11303201" y="2470650"/>
                  <a:pt x="11306096" y="2476134"/>
                </a:cubicBezTo>
                <a:cubicBezTo>
                  <a:pt x="11306103" y="2471840"/>
                  <a:pt x="11309024" y="2460149"/>
                  <a:pt x="11311439" y="2463288"/>
                </a:cubicBezTo>
                <a:cubicBezTo>
                  <a:pt x="11308065" y="2455460"/>
                  <a:pt x="11304196" y="2453874"/>
                  <a:pt x="11300808" y="2454633"/>
                </a:cubicBezTo>
                <a:cubicBezTo>
                  <a:pt x="11301287" y="2456978"/>
                  <a:pt x="11292089" y="2459652"/>
                  <a:pt x="11291108" y="2467841"/>
                </a:cubicBezTo>
                <a:cubicBezTo>
                  <a:pt x="11292075" y="2468237"/>
                  <a:pt x="11294009" y="2469031"/>
                  <a:pt x="11293522" y="2470980"/>
                </a:cubicBezTo>
                <a:cubicBezTo>
                  <a:pt x="11288680" y="2473291"/>
                  <a:pt x="11292062" y="2476825"/>
                  <a:pt x="11286251" y="2478740"/>
                </a:cubicBezTo>
                <a:cubicBezTo>
                  <a:pt x="11291108" y="2467841"/>
                  <a:pt x="11285305" y="2465463"/>
                  <a:pt x="11285806" y="2454928"/>
                </a:cubicBezTo>
                <a:cubicBezTo>
                  <a:pt x="11286780" y="2451031"/>
                  <a:pt x="11288721" y="2447530"/>
                  <a:pt x="11287754" y="2447134"/>
                </a:cubicBezTo>
                <a:cubicBezTo>
                  <a:pt x="11287762" y="2442841"/>
                  <a:pt x="11283886" y="2445548"/>
                  <a:pt x="11284372" y="2443600"/>
                </a:cubicBezTo>
                <a:cubicBezTo>
                  <a:pt x="11284860" y="2441652"/>
                  <a:pt x="11289702" y="2439340"/>
                  <a:pt x="11289222" y="2436995"/>
                </a:cubicBezTo>
                <a:cubicBezTo>
                  <a:pt x="11283906" y="2432668"/>
                  <a:pt x="11284372" y="2443600"/>
                  <a:pt x="11280984" y="2444359"/>
                </a:cubicBezTo>
                <a:cubicBezTo>
                  <a:pt x="11281959" y="2440463"/>
                  <a:pt x="11282445" y="2438514"/>
                  <a:pt x="11283899" y="2436962"/>
                </a:cubicBezTo>
                <a:cubicBezTo>
                  <a:pt x="11280517" y="2433428"/>
                  <a:pt x="11276156" y="2438084"/>
                  <a:pt x="11280517" y="2433428"/>
                </a:cubicBezTo>
                <a:cubicBezTo>
                  <a:pt x="11272293" y="2432206"/>
                  <a:pt x="11268417" y="2434912"/>
                  <a:pt x="11264549" y="2433326"/>
                </a:cubicBezTo>
                <a:cubicBezTo>
                  <a:pt x="11264549" y="2433326"/>
                  <a:pt x="11264549" y="2433326"/>
                  <a:pt x="11265036" y="2431378"/>
                </a:cubicBezTo>
                <a:cubicBezTo>
                  <a:pt x="11258746" y="2430948"/>
                  <a:pt x="11257765" y="2439138"/>
                  <a:pt x="11251002" y="2432070"/>
                </a:cubicBezTo>
                <a:cubicBezTo>
                  <a:pt x="11255844" y="2429758"/>
                  <a:pt x="11246660" y="2423846"/>
                  <a:pt x="11253437" y="2422327"/>
                </a:cubicBezTo>
                <a:cubicBezTo>
                  <a:pt x="11251976" y="2428172"/>
                  <a:pt x="11253917" y="2424672"/>
                  <a:pt x="11256338" y="2423516"/>
                </a:cubicBezTo>
                <a:cubicBezTo>
                  <a:pt x="11255852" y="2425466"/>
                  <a:pt x="11255852" y="2425466"/>
                  <a:pt x="11256818" y="2425862"/>
                </a:cubicBezTo>
                <a:cubicBezTo>
                  <a:pt x="11257299" y="2428207"/>
                  <a:pt x="11258265" y="2428603"/>
                  <a:pt x="11259719" y="2427052"/>
                </a:cubicBezTo>
                <a:cubicBezTo>
                  <a:pt x="11261174" y="2425499"/>
                  <a:pt x="11261662" y="2423550"/>
                  <a:pt x="11261662" y="2423550"/>
                </a:cubicBezTo>
                <a:cubicBezTo>
                  <a:pt x="11262628" y="2423946"/>
                  <a:pt x="11262628" y="2423946"/>
                  <a:pt x="11262628" y="2423946"/>
                </a:cubicBezTo>
                <a:cubicBezTo>
                  <a:pt x="11265537" y="2420842"/>
                  <a:pt x="11263609" y="2415756"/>
                  <a:pt x="11266037" y="2410308"/>
                </a:cubicBezTo>
                <a:cubicBezTo>
                  <a:pt x="11267005" y="2410704"/>
                  <a:pt x="11267005" y="2410704"/>
                  <a:pt x="11267492" y="2408756"/>
                </a:cubicBezTo>
                <a:cubicBezTo>
                  <a:pt x="11267492" y="2408756"/>
                  <a:pt x="11267978" y="2406808"/>
                  <a:pt x="11268946" y="2407204"/>
                </a:cubicBezTo>
                <a:cubicBezTo>
                  <a:pt x="11268946" y="2407204"/>
                  <a:pt x="11269913" y="2407601"/>
                  <a:pt x="11270880" y="2407997"/>
                </a:cubicBezTo>
                <a:cubicBezTo>
                  <a:pt x="11269420" y="2413842"/>
                  <a:pt x="11278597" y="2424048"/>
                  <a:pt x="11277617" y="2432238"/>
                </a:cubicBezTo>
                <a:cubicBezTo>
                  <a:pt x="11281978" y="2427583"/>
                  <a:pt x="11289723" y="2426461"/>
                  <a:pt x="11292144" y="2425306"/>
                </a:cubicBezTo>
                <a:cubicBezTo>
                  <a:pt x="11287316" y="2419029"/>
                  <a:pt x="11296020" y="2422597"/>
                  <a:pt x="11295060" y="2417908"/>
                </a:cubicBezTo>
                <a:cubicBezTo>
                  <a:pt x="11296027" y="2418304"/>
                  <a:pt x="11296994" y="2418701"/>
                  <a:pt x="11297481" y="2416752"/>
                </a:cubicBezTo>
                <a:cubicBezTo>
                  <a:pt x="11299401" y="2426131"/>
                  <a:pt x="11294545" y="2437029"/>
                  <a:pt x="11297440" y="2442512"/>
                </a:cubicBezTo>
                <a:cubicBezTo>
                  <a:pt x="11297927" y="2440563"/>
                  <a:pt x="11298894" y="2440961"/>
                  <a:pt x="11300341" y="2443702"/>
                </a:cubicBezTo>
                <a:cubicBezTo>
                  <a:pt x="11301802" y="2437857"/>
                  <a:pt x="11303736" y="2438649"/>
                  <a:pt x="11305677" y="2435148"/>
                </a:cubicBezTo>
                <a:cubicBezTo>
                  <a:pt x="11306151" y="2441786"/>
                  <a:pt x="11313909" y="2432078"/>
                  <a:pt x="11311007" y="2430889"/>
                </a:cubicBezTo>
                <a:cubicBezTo>
                  <a:pt x="11309554" y="2432441"/>
                  <a:pt x="11309560" y="2428148"/>
                  <a:pt x="11306165" y="2433200"/>
                </a:cubicBezTo>
                <a:cubicBezTo>
                  <a:pt x="11306172" y="2428906"/>
                  <a:pt x="11311508" y="2420354"/>
                  <a:pt x="11307640" y="2418768"/>
                </a:cubicBezTo>
                <a:cubicBezTo>
                  <a:pt x="11306184" y="2420321"/>
                  <a:pt x="11307159" y="2416424"/>
                  <a:pt x="11307166" y="2412129"/>
                </a:cubicBezTo>
                <a:cubicBezTo>
                  <a:pt x="11307166" y="2412129"/>
                  <a:pt x="11307653" y="2410182"/>
                  <a:pt x="11308621" y="2410578"/>
                </a:cubicBezTo>
                <a:cubicBezTo>
                  <a:pt x="11310555" y="2411371"/>
                  <a:pt x="11312009" y="2409818"/>
                  <a:pt x="11313463" y="2408266"/>
                </a:cubicBezTo>
                <a:cubicBezTo>
                  <a:pt x="11312496" y="2407870"/>
                  <a:pt x="11312496" y="2407870"/>
                  <a:pt x="11312496" y="2407870"/>
                </a:cubicBezTo>
                <a:cubicBezTo>
                  <a:pt x="11316372" y="2405163"/>
                  <a:pt x="11316372" y="2405163"/>
                  <a:pt x="11316372" y="2405163"/>
                </a:cubicBezTo>
                <a:cubicBezTo>
                  <a:pt x="11316858" y="2403214"/>
                  <a:pt x="11316858" y="2403214"/>
                  <a:pt x="11316858" y="2403214"/>
                </a:cubicBezTo>
                <a:cubicBezTo>
                  <a:pt x="11315892" y="2402818"/>
                  <a:pt x="11315892" y="2402818"/>
                  <a:pt x="11314924" y="2402421"/>
                </a:cubicBezTo>
                <a:cubicBezTo>
                  <a:pt x="11313470" y="2403973"/>
                  <a:pt x="11313470" y="2403973"/>
                  <a:pt x="11313470" y="2403973"/>
                </a:cubicBezTo>
                <a:cubicBezTo>
                  <a:pt x="11306220" y="2398854"/>
                  <a:pt x="11316405" y="2383697"/>
                  <a:pt x="11310122" y="2378973"/>
                </a:cubicBezTo>
                <a:cubicBezTo>
                  <a:pt x="11304801" y="2378939"/>
                  <a:pt x="11305259" y="2394163"/>
                  <a:pt x="11299937" y="2394130"/>
                </a:cubicBezTo>
                <a:cubicBezTo>
                  <a:pt x="11301871" y="2394923"/>
                  <a:pt x="11302351" y="2397268"/>
                  <a:pt x="11302832" y="2399612"/>
                </a:cubicBezTo>
                <a:cubicBezTo>
                  <a:pt x="11302832" y="2399612"/>
                  <a:pt x="11302832" y="2399612"/>
                  <a:pt x="11301864" y="2399216"/>
                </a:cubicBezTo>
                <a:cubicBezTo>
                  <a:pt x="11301864" y="2399216"/>
                  <a:pt x="11301864" y="2399216"/>
                  <a:pt x="11301377" y="2401164"/>
                </a:cubicBezTo>
                <a:cubicBezTo>
                  <a:pt x="11301377" y="2401164"/>
                  <a:pt x="11301377" y="2401164"/>
                  <a:pt x="11302343" y="2401561"/>
                </a:cubicBezTo>
                <a:cubicBezTo>
                  <a:pt x="11303311" y="2401958"/>
                  <a:pt x="11303311" y="2401958"/>
                  <a:pt x="11304279" y="2402354"/>
                </a:cubicBezTo>
                <a:cubicBezTo>
                  <a:pt x="11304279" y="2402354"/>
                  <a:pt x="11303791" y="2404303"/>
                  <a:pt x="11303791" y="2404303"/>
                </a:cubicBezTo>
                <a:cubicBezTo>
                  <a:pt x="11303305" y="2406251"/>
                  <a:pt x="11303305" y="2406251"/>
                  <a:pt x="11301850" y="2407803"/>
                </a:cubicBezTo>
                <a:cubicBezTo>
                  <a:pt x="11300396" y="2409355"/>
                  <a:pt x="11299422" y="2413252"/>
                  <a:pt x="11298935" y="2415200"/>
                </a:cubicBezTo>
                <a:cubicBezTo>
                  <a:pt x="11298935" y="2415200"/>
                  <a:pt x="11298935" y="2415200"/>
                  <a:pt x="11297969" y="2414804"/>
                </a:cubicBezTo>
                <a:cubicBezTo>
                  <a:pt x="11297000" y="2414407"/>
                  <a:pt x="11295546" y="2415959"/>
                  <a:pt x="11294580" y="2415563"/>
                </a:cubicBezTo>
                <a:cubicBezTo>
                  <a:pt x="11294106" y="2408925"/>
                  <a:pt x="11296528" y="2407770"/>
                  <a:pt x="11300403" y="2405061"/>
                </a:cubicBezTo>
                <a:cubicBezTo>
                  <a:pt x="11297501" y="2403872"/>
                  <a:pt x="11294600" y="2402683"/>
                  <a:pt x="11296062" y="2396837"/>
                </a:cubicBezTo>
                <a:cubicBezTo>
                  <a:pt x="11296062" y="2396837"/>
                  <a:pt x="11297515" y="2395286"/>
                  <a:pt x="11298002" y="2393337"/>
                </a:cubicBezTo>
                <a:cubicBezTo>
                  <a:pt x="11298002" y="2393337"/>
                  <a:pt x="11298490" y="2391390"/>
                  <a:pt x="11298009" y="2389044"/>
                </a:cubicBezTo>
                <a:cubicBezTo>
                  <a:pt x="11298497" y="2387095"/>
                  <a:pt x="11298497" y="2387095"/>
                  <a:pt x="11298984" y="2385147"/>
                </a:cubicBezTo>
                <a:cubicBezTo>
                  <a:pt x="11299950" y="2385543"/>
                  <a:pt x="11299950" y="2385543"/>
                  <a:pt x="11299950" y="2385543"/>
                </a:cubicBezTo>
                <a:cubicBezTo>
                  <a:pt x="11301885" y="2386337"/>
                  <a:pt x="11300911" y="2390233"/>
                  <a:pt x="11301878" y="2390629"/>
                </a:cubicBezTo>
                <a:cubicBezTo>
                  <a:pt x="11303339" y="2384784"/>
                  <a:pt x="11302386" y="2375801"/>
                  <a:pt x="11305294" y="2372697"/>
                </a:cubicBezTo>
                <a:cubicBezTo>
                  <a:pt x="11300457" y="2370715"/>
                  <a:pt x="11299484" y="2374612"/>
                  <a:pt x="11297550" y="2373819"/>
                </a:cubicBezTo>
                <a:cubicBezTo>
                  <a:pt x="11296583" y="2373422"/>
                  <a:pt x="11296583" y="2373422"/>
                  <a:pt x="11295615" y="2373026"/>
                </a:cubicBezTo>
                <a:cubicBezTo>
                  <a:pt x="11296103" y="2371077"/>
                  <a:pt x="11296103" y="2371077"/>
                  <a:pt x="11296103" y="2371077"/>
                </a:cubicBezTo>
                <a:cubicBezTo>
                  <a:pt x="11298524" y="2369922"/>
                  <a:pt x="11301432" y="2366819"/>
                  <a:pt x="11303373" y="2363318"/>
                </a:cubicBezTo>
                <a:cubicBezTo>
                  <a:pt x="11305795" y="2362162"/>
                  <a:pt x="11306282" y="2360213"/>
                  <a:pt x="11306769" y="2358266"/>
                </a:cubicBezTo>
                <a:cubicBezTo>
                  <a:pt x="11307256" y="2356317"/>
                  <a:pt x="11307743" y="2354368"/>
                  <a:pt x="11307743" y="2354368"/>
                </a:cubicBezTo>
                <a:cubicBezTo>
                  <a:pt x="11309197" y="2352817"/>
                  <a:pt x="11310165" y="2353212"/>
                  <a:pt x="11311131" y="2353610"/>
                </a:cubicBezTo>
                <a:cubicBezTo>
                  <a:pt x="11312099" y="2354005"/>
                  <a:pt x="11312585" y="2352058"/>
                  <a:pt x="11312585" y="2352058"/>
                </a:cubicBezTo>
                <a:cubicBezTo>
                  <a:pt x="11312106" y="2349713"/>
                  <a:pt x="11312106" y="2349713"/>
                  <a:pt x="11311138" y="2349315"/>
                </a:cubicBezTo>
                <a:cubicBezTo>
                  <a:pt x="11310171" y="2348918"/>
                  <a:pt x="11308717" y="2350471"/>
                  <a:pt x="11307750" y="2350076"/>
                </a:cubicBezTo>
                <a:cubicBezTo>
                  <a:pt x="11308237" y="2348126"/>
                  <a:pt x="11307269" y="2347730"/>
                  <a:pt x="11307269" y="2347730"/>
                </a:cubicBezTo>
                <a:cubicBezTo>
                  <a:pt x="11307269" y="2347730"/>
                  <a:pt x="11307757" y="2345782"/>
                  <a:pt x="11307757" y="2345782"/>
                </a:cubicBezTo>
                <a:cubicBezTo>
                  <a:pt x="11307764" y="2341488"/>
                  <a:pt x="11304863" y="2340298"/>
                  <a:pt x="11302927" y="2339505"/>
                </a:cubicBezTo>
                <a:cubicBezTo>
                  <a:pt x="11301473" y="2341058"/>
                  <a:pt x="11300506" y="2340661"/>
                  <a:pt x="11299053" y="2342213"/>
                </a:cubicBezTo>
                <a:cubicBezTo>
                  <a:pt x="11297598" y="2343766"/>
                  <a:pt x="11297598" y="2343766"/>
                  <a:pt x="11296630" y="2343369"/>
                </a:cubicBezTo>
                <a:cubicBezTo>
                  <a:pt x="11296630" y="2343369"/>
                  <a:pt x="11295176" y="2344922"/>
                  <a:pt x="11295176" y="2344922"/>
                </a:cubicBezTo>
                <a:cubicBezTo>
                  <a:pt x="11294210" y="2344525"/>
                  <a:pt x="11294696" y="2342576"/>
                  <a:pt x="11293729" y="2342179"/>
                </a:cubicBezTo>
                <a:cubicBezTo>
                  <a:pt x="11295183" y="2340628"/>
                  <a:pt x="11295183" y="2340628"/>
                  <a:pt x="11295670" y="2338680"/>
                </a:cubicBezTo>
                <a:cubicBezTo>
                  <a:pt x="11296151" y="2341024"/>
                  <a:pt x="11296151" y="2341024"/>
                  <a:pt x="11296151" y="2341024"/>
                </a:cubicBezTo>
                <a:cubicBezTo>
                  <a:pt x="11299059" y="2337920"/>
                  <a:pt x="11300513" y="2336369"/>
                  <a:pt x="11298099" y="2333231"/>
                </a:cubicBezTo>
                <a:cubicBezTo>
                  <a:pt x="11296645" y="2334783"/>
                  <a:pt x="11293743" y="2333593"/>
                  <a:pt x="11292289" y="2335145"/>
                </a:cubicBezTo>
                <a:cubicBezTo>
                  <a:pt x="11292289" y="2335145"/>
                  <a:pt x="11291315" y="2339042"/>
                  <a:pt x="11293249" y="2339835"/>
                </a:cubicBezTo>
                <a:cubicBezTo>
                  <a:pt x="11292281" y="2339438"/>
                  <a:pt x="11292281" y="2339438"/>
                  <a:pt x="11291795" y="2341387"/>
                </a:cubicBezTo>
                <a:cubicBezTo>
                  <a:pt x="11291795" y="2341387"/>
                  <a:pt x="11291795" y="2341387"/>
                  <a:pt x="11292275" y="2343732"/>
                </a:cubicBezTo>
                <a:cubicBezTo>
                  <a:pt x="11290341" y="2342939"/>
                  <a:pt x="11287926" y="2339801"/>
                  <a:pt x="11286952" y="2343698"/>
                </a:cubicBezTo>
                <a:cubicBezTo>
                  <a:pt x="11289366" y="2346836"/>
                  <a:pt x="11283076" y="2346405"/>
                  <a:pt x="11285004" y="2351492"/>
                </a:cubicBezTo>
                <a:cubicBezTo>
                  <a:pt x="11283557" y="2348751"/>
                  <a:pt x="11280161" y="2353803"/>
                  <a:pt x="11280155" y="2358096"/>
                </a:cubicBezTo>
                <a:cubicBezTo>
                  <a:pt x="11279667" y="2360044"/>
                  <a:pt x="11279667" y="2360044"/>
                  <a:pt x="11279667" y="2360044"/>
                </a:cubicBezTo>
                <a:cubicBezTo>
                  <a:pt x="11279187" y="2357701"/>
                  <a:pt x="11279187" y="2357701"/>
                  <a:pt x="11278707" y="2355355"/>
                </a:cubicBezTo>
                <a:cubicBezTo>
                  <a:pt x="11277740" y="2354959"/>
                  <a:pt x="11278227" y="2353010"/>
                  <a:pt x="11277259" y="2352614"/>
                </a:cubicBezTo>
                <a:cubicBezTo>
                  <a:pt x="11277259" y="2352614"/>
                  <a:pt x="11277747" y="2350666"/>
                  <a:pt x="11277747" y="2350666"/>
                </a:cubicBezTo>
                <a:cubicBezTo>
                  <a:pt x="11277747" y="2350666"/>
                  <a:pt x="11277747" y="2350666"/>
                  <a:pt x="11278234" y="2348716"/>
                </a:cubicBezTo>
                <a:cubicBezTo>
                  <a:pt x="11279688" y="2347165"/>
                  <a:pt x="11282597" y="2344061"/>
                  <a:pt x="11283570" y="2340164"/>
                </a:cubicBezTo>
                <a:cubicBezTo>
                  <a:pt x="11283570" y="2340164"/>
                  <a:pt x="11284058" y="2338215"/>
                  <a:pt x="11283091" y="2337819"/>
                </a:cubicBezTo>
                <a:cubicBezTo>
                  <a:pt x="11282123" y="2337422"/>
                  <a:pt x="11281636" y="2339371"/>
                  <a:pt x="11281636" y="2339371"/>
                </a:cubicBezTo>
                <a:cubicBezTo>
                  <a:pt x="11281149" y="2341319"/>
                  <a:pt x="11279208" y="2344820"/>
                  <a:pt x="11276787" y="2345975"/>
                </a:cubicBezTo>
                <a:cubicBezTo>
                  <a:pt x="11276787" y="2345975"/>
                  <a:pt x="11275819" y="2345579"/>
                  <a:pt x="11274852" y="2345182"/>
                </a:cubicBezTo>
                <a:cubicBezTo>
                  <a:pt x="11272451" y="2333459"/>
                  <a:pt x="11287940" y="2331215"/>
                  <a:pt x="11283605" y="2318697"/>
                </a:cubicBezTo>
                <a:cubicBezTo>
                  <a:pt x="11283118" y="2320646"/>
                  <a:pt x="11282144" y="2324542"/>
                  <a:pt x="11281177" y="2324147"/>
                </a:cubicBezTo>
                <a:cubicBezTo>
                  <a:pt x="11280223" y="2315163"/>
                  <a:pt x="11284593" y="2306214"/>
                  <a:pt x="11279757" y="2304231"/>
                </a:cubicBezTo>
                <a:cubicBezTo>
                  <a:pt x="11282666" y="2301128"/>
                  <a:pt x="11287988" y="2301161"/>
                  <a:pt x="11290896" y="2298057"/>
                </a:cubicBezTo>
                <a:cubicBezTo>
                  <a:pt x="11287995" y="2296868"/>
                  <a:pt x="11282672" y="2296834"/>
                  <a:pt x="11286068" y="2291782"/>
                </a:cubicBezTo>
                <a:cubicBezTo>
                  <a:pt x="11287036" y="2292178"/>
                  <a:pt x="11287515" y="2294523"/>
                  <a:pt x="11288970" y="2292970"/>
                </a:cubicBezTo>
                <a:lnTo>
                  <a:pt x="11289957" y="2280488"/>
                </a:lnTo>
                <a:lnTo>
                  <a:pt x="11292190" y="2283819"/>
                </a:lnTo>
                <a:cubicBezTo>
                  <a:pt x="11292730" y="2286458"/>
                  <a:pt x="11293571" y="2289488"/>
                  <a:pt x="11296233" y="2289505"/>
                </a:cubicBezTo>
                <a:cubicBezTo>
                  <a:pt x="11296720" y="2287556"/>
                  <a:pt x="11296728" y="2283263"/>
                  <a:pt x="11298662" y="2284056"/>
                </a:cubicBezTo>
                <a:cubicBezTo>
                  <a:pt x="11298174" y="2286004"/>
                  <a:pt x="11300108" y="2286798"/>
                  <a:pt x="11301563" y="2285245"/>
                </a:cubicBezTo>
                <a:cubicBezTo>
                  <a:pt x="11302044" y="2287591"/>
                  <a:pt x="11303491" y="2290331"/>
                  <a:pt x="11305425" y="2291124"/>
                </a:cubicBezTo>
                <a:cubicBezTo>
                  <a:pt x="11305425" y="2291124"/>
                  <a:pt x="11306392" y="2291521"/>
                  <a:pt x="11306392" y="2291521"/>
                </a:cubicBezTo>
                <a:cubicBezTo>
                  <a:pt x="11306879" y="2289572"/>
                  <a:pt x="11306879" y="2289572"/>
                  <a:pt x="11306879" y="2289572"/>
                </a:cubicBezTo>
                <a:cubicBezTo>
                  <a:pt x="11305432" y="2286830"/>
                  <a:pt x="11304464" y="2286435"/>
                  <a:pt x="11303985" y="2284089"/>
                </a:cubicBezTo>
                <a:cubicBezTo>
                  <a:pt x="11304952" y="2284486"/>
                  <a:pt x="11304952" y="2284486"/>
                  <a:pt x="11304952" y="2284486"/>
                </a:cubicBezTo>
                <a:cubicBezTo>
                  <a:pt x="11311249" y="2280623"/>
                  <a:pt x="11299636" y="2280159"/>
                  <a:pt x="11303031" y="2275107"/>
                </a:cubicBezTo>
                <a:cubicBezTo>
                  <a:pt x="11301097" y="2274314"/>
                  <a:pt x="11301097" y="2274314"/>
                  <a:pt x="11301097" y="2274314"/>
                </a:cubicBezTo>
                <a:cubicBezTo>
                  <a:pt x="11302551" y="2272761"/>
                  <a:pt x="11303038" y="2270813"/>
                  <a:pt x="11303525" y="2268865"/>
                </a:cubicBezTo>
                <a:cubicBezTo>
                  <a:pt x="11304979" y="2267312"/>
                  <a:pt x="11305947" y="2267709"/>
                  <a:pt x="11306426" y="2270053"/>
                </a:cubicBezTo>
                <a:cubicBezTo>
                  <a:pt x="11304972" y="2271605"/>
                  <a:pt x="11304478" y="2277848"/>
                  <a:pt x="11308347" y="2279433"/>
                </a:cubicBezTo>
                <a:cubicBezTo>
                  <a:pt x="11308828" y="2281778"/>
                  <a:pt x="11308340" y="2283727"/>
                  <a:pt x="11308820" y="2286070"/>
                </a:cubicBezTo>
                <a:cubicBezTo>
                  <a:pt x="11309788" y="2286467"/>
                  <a:pt x="11309788" y="2286467"/>
                  <a:pt x="11310754" y="2286864"/>
                </a:cubicBezTo>
                <a:cubicBezTo>
                  <a:pt x="11311242" y="2284916"/>
                  <a:pt x="11311242" y="2284916"/>
                  <a:pt x="11311242" y="2284916"/>
                </a:cubicBezTo>
                <a:cubicBezTo>
                  <a:pt x="11310761" y="2282571"/>
                  <a:pt x="11310761" y="2282571"/>
                  <a:pt x="11310281" y="2280226"/>
                </a:cubicBezTo>
                <a:cubicBezTo>
                  <a:pt x="11311249" y="2280623"/>
                  <a:pt x="11311249" y="2280623"/>
                  <a:pt x="11311249" y="2280623"/>
                </a:cubicBezTo>
                <a:cubicBezTo>
                  <a:pt x="11317045" y="2287295"/>
                  <a:pt x="11313182" y="2281416"/>
                  <a:pt x="11312223" y="2276726"/>
                </a:cubicBezTo>
                <a:cubicBezTo>
                  <a:pt x="11311743" y="2274381"/>
                  <a:pt x="11311743" y="2274381"/>
                  <a:pt x="11311743" y="2274381"/>
                </a:cubicBezTo>
                <a:cubicBezTo>
                  <a:pt x="11312709" y="2274777"/>
                  <a:pt x="11313677" y="2275174"/>
                  <a:pt x="11314644" y="2275570"/>
                </a:cubicBezTo>
                <a:cubicBezTo>
                  <a:pt x="11316578" y="2276363"/>
                  <a:pt x="11318512" y="2277155"/>
                  <a:pt x="11320447" y="2277948"/>
                </a:cubicBezTo>
                <a:cubicBezTo>
                  <a:pt x="11320447" y="2277948"/>
                  <a:pt x="11319959" y="2279898"/>
                  <a:pt x="11319959" y="2279898"/>
                </a:cubicBezTo>
                <a:cubicBezTo>
                  <a:pt x="11320440" y="2282242"/>
                  <a:pt x="11319953" y="2284190"/>
                  <a:pt x="11319466" y="2286139"/>
                </a:cubicBezTo>
                <a:cubicBezTo>
                  <a:pt x="11318979" y="2288088"/>
                  <a:pt x="11318979" y="2288088"/>
                  <a:pt x="11318493" y="2290036"/>
                </a:cubicBezTo>
                <a:cubicBezTo>
                  <a:pt x="11318493" y="2290036"/>
                  <a:pt x="11318972" y="2292380"/>
                  <a:pt x="11319939" y="2292777"/>
                </a:cubicBezTo>
                <a:cubicBezTo>
                  <a:pt x="11320905" y="2293173"/>
                  <a:pt x="11322360" y="2291621"/>
                  <a:pt x="11322360" y="2291621"/>
                </a:cubicBezTo>
                <a:cubicBezTo>
                  <a:pt x="11321881" y="2289277"/>
                  <a:pt x="11322848" y="2289674"/>
                  <a:pt x="11323335" y="2287725"/>
                </a:cubicBezTo>
                <a:cubicBezTo>
                  <a:pt x="11323335" y="2287725"/>
                  <a:pt x="11323821" y="2285776"/>
                  <a:pt x="11323821" y="2285776"/>
                </a:cubicBezTo>
                <a:cubicBezTo>
                  <a:pt x="11324308" y="2283828"/>
                  <a:pt x="11324315" y="2279535"/>
                  <a:pt x="11323835" y="2277190"/>
                </a:cubicBezTo>
                <a:cubicBezTo>
                  <a:pt x="11322868" y="2276793"/>
                  <a:pt x="11323356" y="2274844"/>
                  <a:pt x="11324809" y="2273293"/>
                </a:cubicBezTo>
                <a:cubicBezTo>
                  <a:pt x="11324809" y="2273293"/>
                  <a:pt x="11325777" y="2273689"/>
                  <a:pt x="11327231" y="2272138"/>
                </a:cubicBezTo>
                <a:cubicBezTo>
                  <a:pt x="11327231" y="2272138"/>
                  <a:pt x="11327717" y="2270189"/>
                  <a:pt x="11327717" y="2270189"/>
                </a:cubicBezTo>
                <a:cubicBezTo>
                  <a:pt x="11327717" y="2270189"/>
                  <a:pt x="11326751" y="2269792"/>
                  <a:pt x="11325783" y="2269395"/>
                </a:cubicBezTo>
                <a:cubicBezTo>
                  <a:pt x="11325296" y="2271345"/>
                  <a:pt x="11324329" y="2270948"/>
                  <a:pt x="11323362" y="2270552"/>
                </a:cubicBezTo>
                <a:cubicBezTo>
                  <a:pt x="11322875" y="2272500"/>
                  <a:pt x="11322875" y="2272500"/>
                  <a:pt x="11322875" y="2272500"/>
                </a:cubicBezTo>
                <a:cubicBezTo>
                  <a:pt x="11321908" y="2272103"/>
                  <a:pt x="11321420" y="2274052"/>
                  <a:pt x="11320934" y="2276001"/>
                </a:cubicBezTo>
                <a:cubicBezTo>
                  <a:pt x="11319000" y="2275207"/>
                  <a:pt x="11317065" y="2274414"/>
                  <a:pt x="11315131" y="2273621"/>
                </a:cubicBezTo>
                <a:cubicBezTo>
                  <a:pt x="11315131" y="2273621"/>
                  <a:pt x="11314163" y="2273225"/>
                  <a:pt x="11313197" y="2272829"/>
                </a:cubicBezTo>
                <a:cubicBezTo>
                  <a:pt x="11313684" y="2270881"/>
                  <a:pt x="11313684" y="2270881"/>
                  <a:pt x="11313684" y="2270881"/>
                </a:cubicBezTo>
                <a:cubicBezTo>
                  <a:pt x="11314170" y="2268932"/>
                  <a:pt x="11314658" y="2266984"/>
                  <a:pt x="11314658" y="2266984"/>
                </a:cubicBezTo>
                <a:cubicBezTo>
                  <a:pt x="11314178" y="2264638"/>
                  <a:pt x="11314178" y="2264638"/>
                  <a:pt x="11314178" y="2264638"/>
                </a:cubicBezTo>
                <a:cubicBezTo>
                  <a:pt x="11314664" y="2262690"/>
                  <a:pt x="11314184" y="2260345"/>
                  <a:pt x="11313216" y="2259949"/>
                </a:cubicBezTo>
                <a:cubicBezTo>
                  <a:pt x="11311763" y="2261501"/>
                  <a:pt x="11310796" y="2261105"/>
                  <a:pt x="11310309" y="2263052"/>
                </a:cubicBezTo>
                <a:cubicBezTo>
                  <a:pt x="11311276" y="2263449"/>
                  <a:pt x="11310789" y="2265398"/>
                  <a:pt x="11310789" y="2265398"/>
                </a:cubicBezTo>
                <a:cubicBezTo>
                  <a:pt x="11310302" y="2267347"/>
                  <a:pt x="11310302" y="2267347"/>
                  <a:pt x="11309815" y="2269294"/>
                </a:cubicBezTo>
                <a:cubicBezTo>
                  <a:pt x="11308848" y="2268899"/>
                  <a:pt x="11308848" y="2268899"/>
                  <a:pt x="11308848" y="2268899"/>
                </a:cubicBezTo>
                <a:cubicBezTo>
                  <a:pt x="11307400" y="2266157"/>
                  <a:pt x="11304499" y="2264967"/>
                  <a:pt x="11302077" y="2266123"/>
                </a:cubicBezTo>
                <a:cubicBezTo>
                  <a:pt x="11301591" y="2268072"/>
                  <a:pt x="11301591" y="2268072"/>
                  <a:pt x="11301591" y="2268072"/>
                </a:cubicBezTo>
                <a:cubicBezTo>
                  <a:pt x="11301104" y="2270020"/>
                  <a:pt x="11301104" y="2270020"/>
                  <a:pt x="11301104" y="2270020"/>
                </a:cubicBezTo>
                <a:cubicBezTo>
                  <a:pt x="11300137" y="2269623"/>
                  <a:pt x="11299169" y="2269227"/>
                  <a:pt x="11298689" y="2266882"/>
                </a:cubicBezTo>
                <a:cubicBezTo>
                  <a:pt x="11297722" y="2266486"/>
                  <a:pt x="11297722" y="2266486"/>
                  <a:pt x="11297722" y="2266486"/>
                </a:cubicBezTo>
                <a:cubicBezTo>
                  <a:pt x="11298208" y="2264537"/>
                  <a:pt x="11299663" y="2262985"/>
                  <a:pt x="11299663" y="2262985"/>
                </a:cubicBezTo>
                <a:cubicBezTo>
                  <a:pt x="11300150" y="2261037"/>
                  <a:pt x="11300637" y="2259089"/>
                  <a:pt x="11300637" y="2259089"/>
                </a:cubicBezTo>
                <a:cubicBezTo>
                  <a:pt x="11300637" y="2259089"/>
                  <a:pt x="11301124" y="2257141"/>
                  <a:pt x="11301124" y="2257141"/>
                </a:cubicBezTo>
                <a:cubicBezTo>
                  <a:pt x="11301124" y="2257141"/>
                  <a:pt x="11301612" y="2255191"/>
                  <a:pt x="11300644" y="2254795"/>
                </a:cubicBezTo>
                <a:cubicBezTo>
                  <a:pt x="11299677" y="2254398"/>
                  <a:pt x="11298710" y="2254002"/>
                  <a:pt x="11297256" y="2255555"/>
                </a:cubicBezTo>
                <a:cubicBezTo>
                  <a:pt x="11296768" y="2257503"/>
                  <a:pt x="11296768" y="2257503"/>
                  <a:pt x="11295314" y="2259054"/>
                </a:cubicBezTo>
                <a:cubicBezTo>
                  <a:pt x="11294827" y="2261003"/>
                  <a:pt x="11294827" y="2261003"/>
                  <a:pt x="11294827" y="2261003"/>
                </a:cubicBezTo>
                <a:cubicBezTo>
                  <a:pt x="11292893" y="2260210"/>
                  <a:pt x="11291926" y="2259814"/>
                  <a:pt x="11289991" y="2259022"/>
                </a:cubicBezTo>
                <a:cubicBezTo>
                  <a:pt x="11289024" y="2258624"/>
                  <a:pt x="11289024" y="2258624"/>
                  <a:pt x="11289024" y="2258624"/>
                </a:cubicBezTo>
                <a:cubicBezTo>
                  <a:pt x="11287569" y="2260176"/>
                  <a:pt x="11287569" y="2260176"/>
                  <a:pt x="11285149" y="2261332"/>
                </a:cubicBezTo>
                <a:cubicBezTo>
                  <a:pt x="11285636" y="2259384"/>
                  <a:pt x="11285636" y="2259384"/>
                  <a:pt x="11285636" y="2259384"/>
                </a:cubicBezTo>
                <a:cubicBezTo>
                  <a:pt x="11285636" y="2259384"/>
                  <a:pt x="11284668" y="2258987"/>
                  <a:pt x="11284668" y="2258987"/>
                </a:cubicBezTo>
                <a:cubicBezTo>
                  <a:pt x="11288063" y="2253934"/>
                  <a:pt x="11289525" y="2248089"/>
                  <a:pt x="11290986" y="2242244"/>
                </a:cubicBezTo>
                <a:cubicBezTo>
                  <a:pt x="11291960" y="2238347"/>
                  <a:pt x="11292934" y="2234451"/>
                  <a:pt x="11294875" y="2230950"/>
                </a:cubicBezTo>
                <a:cubicBezTo>
                  <a:pt x="11294875" y="2230950"/>
                  <a:pt x="11295842" y="2231346"/>
                  <a:pt x="11296810" y="2231743"/>
                </a:cubicBezTo>
                <a:cubicBezTo>
                  <a:pt x="11299231" y="2230587"/>
                  <a:pt x="11302132" y="2231775"/>
                  <a:pt x="11303593" y="2225930"/>
                </a:cubicBezTo>
                <a:cubicBezTo>
                  <a:pt x="11304080" y="2223983"/>
                  <a:pt x="11303114" y="2223586"/>
                  <a:pt x="11302146" y="2223190"/>
                </a:cubicBezTo>
                <a:cubicBezTo>
                  <a:pt x="11301179" y="2222793"/>
                  <a:pt x="11299726" y="2224345"/>
                  <a:pt x="11299726" y="2224345"/>
                </a:cubicBezTo>
                <a:cubicBezTo>
                  <a:pt x="11299238" y="2226294"/>
                  <a:pt x="11299238" y="2226294"/>
                  <a:pt x="11297304" y="2225501"/>
                </a:cubicBezTo>
                <a:cubicBezTo>
                  <a:pt x="11295850" y="2227053"/>
                  <a:pt x="11293915" y="2226260"/>
                  <a:pt x="11292948" y="2225863"/>
                </a:cubicBezTo>
                <a:cubicBezTo>
                  <a:pt x="11292461" y="2227812"/>
                  <a:pt x="11292461" y="2227812"/>
                  <a:pt x="11292461" y="2227812"/>
                </a:cubicBezTo>
                <a:cubicBezTo>
                  <a:pt x="11290520" y="2231312"/>
                  <a:pt x="11289059" y="2237157"/>
                  <a:pt x="11287117" y="2240659"/>
                </a:cubicBezTo>
                <a:cubicBezTo>
                  <a:pt x="11285657" y="2246505"/>
                  <a:pt x="11284195" y="2252349"/>
                  <a:pt x="11282255" y="2255850"/>
                </a:cubicBezTo>
                <a:cubicBezTo>
                  <a:pt x="11275004" y="2250729"/>
                  <a:pt x="11278379" y="2258557"/>
                  <a:pt x="11274991" y="2259316"/>
                </a:cubicBezTo>
                <a:cubicBezTo>
                  <a:pt x="11278386" y="2254263"/>
                  <a:pt x="11270154" y="2257334"/>
                  <a:pt x="11271615" y="2251488"/>
                </a:cubicBezTo>
                <a:cubicBezTo>
                  <a:pt x="11273550" y="2252282"/>
                  <a:pt x="11274516" y="2252678"/>
                  <a:pt x="11275004" y="2250729"/>
                </a:cubicBezTo>
                <a:cubicBezTo>
                  <a:pt x="11274036" y="2250332"/>
                  <a:pt x="11274036" y="2250332"/>
                  <a:pt x="11274036" y="2250332"/>
                </a:cubicBezTo>
                <a:cubicBezTo>
                  <a:pt x="11275491" y="2248781"/>
                  <a:pt x="11276945" y="2247229"/>
                  <a:pt x="11277432" y="2245281"/>
                </a:cubicBezTo>
                <a:cubicBezTo>
                  <a:pt x="11277919" y="2243332"/>
                  <a:pt x="11277919" y="2243332"/>
                  <a:pt x="11278406" y="2241384"/>
                </a:cubicBezTo>
                <a:cubicBezTo>
                  <a:pt x="11278406" y="2241384"/>
                  <a:pt x="11277926" y="2239038"/>
                  <a:pt x="11276959" y="2238642"/>
                </a:cubicBezTo>
                <a:cubicBezTo>
                  <a:pt x="11277933" y="2234745"/>
                  <a:pt x="11277933" y="2234745"/>
                  <a:pt x="11277933" y="2234745"/>
                </a:cubicBezTo>
                <a:cubicBezTo>
                  <a:pt x="11278907" y="2230848"/>
                  <a:pt x="11279394" y="2228900"/>
                  <a:pt x="11280848" y="2227348"/>
                </a:cubicBezTo>
                <a:cubicBezTo>
                  <a:pt x="11281335" y="2225400"/>
                  <a:pt x="11282789" y="2223848"/>
                  <a:pt x="11283276" y="2221899"/>
                </a:cubicBezTo>
                <a:cubicBezTo>
                  <a:pt x="11283276" y="2221899"/>
                  <a:pt x="11282796" y="2219555"/>
                  <a:pt x="11282796" y="2219555"/>
                </a:cubicBezTo>
                <a:cubicBezTo>
                  <a:pt x="11281828" y="2219158"/>
                  <a:pt x="11281342" y="2221107"/>
                  <a:pt x="11281342" y="2221107"/>
                </a:cubicBezTo>
                <a:cubicBezTo>
                  <a:pt x="11280855" y="2223055"/>
                  <a:pt x="11279401" y="2224606"/>
                  <a:pt x="11278914" y="2226556"/>
                </a:cubicBezTo>
                <a:cubicBezTo>
                  <a:pt x="11277459" y="2228107"/>
                  <a:pt x="11276972" y="2230056"/>
                  <a:pt x="11276485" y="2232004"/>
                </a:cubicBezTo>
                <a:cubicBezTo>
                  <a:pt x="11274558" y="2226917"/>
                  <a:pt x="11274558" y="2226917"/>
                  <a:pt x="11274558" y="2226917"/>
                </a:cubicBezTo>
                <a:cubicBezTo>
                  <a:pt x="11275525" y="2227314"/>
                  <a:pt x="11275525" y="2227314"/>
                  <a:pt x="11275525" y="2227314"/>
                </a:cubicBezTo>
                <a:cubicBezTo>
                  <a:pt x="11278921" y="2222262"/>
                  <a:pt x="11276514" y="2214830"/>
                  <a:pt x="11280876" y="2210175"/>
                </a:cubicBezTo>
                <a:cubicBezTo>
                  <a:pt x="11272651" y="2208951"/>
                  <a:pt x="11281850" y="2206278"/>
                  <a:pt x="11278468" y="2202744"/>
                </a:cubicBezTo>
                <a:cubicBezTo>
                  <a:pt x="11277014" y="2204296"/>
                  <a:pt x="11275560" y="2205848"/>
                  <a:pt x="11272658" y="2204659"/>
                </a:cubicBezTo>
                <a:cubicBezTo>
                  <a:pt x="11275567" y="2201554"/>
                  <a:pt x="11276061" y="2195314"/>
                  <a:pt x="11278482" y="2194157"/>
                </a:cubicBezTo>
                <a:cubicBezTo>
                  <a:pt x="11277522" y="2189468"/>
                  <a:pt x="11274126" y="2194519"/>
                  <a:pt x="11275100" y="2190622"/>
                </a:cubicBezTo>
                <a:cubicBezTo>
                  <a:pt x="11275584" y="2190821"/>
                  <a:pt x="11275948" y="2190433"/>
                  <a:pt x="11276130" y="2189703"/>
                </a:cubicBezTo>
                <a:lnTo>
                  <a:pt x="11276095" y="2187869"/>
                </a:lnTo>
                <a:lnTo>
                  <a:pt x="11265645" y="2187869"/>
                </a:lnTo>
                <a:lnTo>
                  <a:pt x="11265908" y="2189003"/>
                </a:lnTo>
                <a:lnTo>
                  <a:pt x="11265063" y="2187869"/>
                </a:lnTo>
                <a:lnTo>
                  <a:pt x="11264543" y="2187869"/>
                </a:lnTo>
                <a:lnTo>
                  <a:pt x="11263974" y="2188546"/>
                </a:lnTo>
                <a:cubicBezTo>
                  <a:pt x="11262425" y="2192543"/>
                  <a:pt x="11261404" y="2207027"/>
                  <a:pt x="11255235" y="2206109"/>
                </a:cubicBezTo>
                <a:cubicBezTo>
                  <a:pt x="11257664" y="2200660"/>
                  <a:pt x="11254763" y="2199470"/>
                  <a:pt x="11255736" y="2195574"/>
                </a:cubicBezTo>
                <a:cubicBezTo>
                  <a:pt x="11254770" y="2195177"/>
                  <a:pt x="11252835" y="2194384"/>
                  <a:pt x="11252347" y="2196333"/>
                </a:cubicBezTo>
                <a:cubicBezTo>
                  <a:pt x="11251868" y="2193989"/>
                  <a:pt x="11251868" y="2193989"/>
                  <a:pt x="11252354" y="2192040"/>
                </a:cubicBezTo>
                <a:cubicBezTo>
                  <a:pt x="11252354" y="2192040"/>
                  <a:pt x="11252354" y="2192040"/>
                  <a:pt x="11251387" y="2191644"/>
                </a:cubicBezTo>
                <a:cubicBezTo>
                  <a:pt x="11251874" y="2189695"/>
                  <a:pt x="11250420" y="2191247"/>
                  <a:pt x="11250420" y="2191247"/>
                </a:cubicBezTo>
                <a:cubicBezTo>
                  <a:pt x="11249933" y="2193196"/>
                  <a:pt x="11250413" y="2195540"/>
                  <a:pt x="11250893" y="2197885"/>
                </a:cubicBezTo>
                <a:cubicBezTo>
                  <a:pt x="11250893" y="2197885"/>
                  <a:pt x="11250406" y="2199834"/>
                  <a:pt x="11249920" y="2201782"/>
                </a:cubicBezTo>
                <a:cubicBezTo>
                  <a:pt x="11248952" y="2201386"/>
                  <a:pt x="11249439" y="2199438"/>
                  <a:pt x="11248472" y="2199041"/>
                </a:cubicBezTo>
                <a:cubicBezTo>
                  <a:pt x="11248959" y="2197092"/>
                  <a:pt x="11249446" y="2195144"/>
                  <a:pt x="11247991" y="2196695"/>
                </a:cubicBezTo>
                <a:cubicBezTo>
                  <a:pt x="11247025" y="2196299"/>
                  <a:pt x="11246057" y="2195903"/>
                  <a:pt x="11245090" y="2195506"/>
                </a:cubicBezTo>
                <a:cubicBezTo>
                  <a:pt x="11246065" y="2191610"/>
                  <a:pt x="11247512" y="2194352"/>
                  <a:pt x="11248966" y="2192799"/>
                </a:cubicBezTo>
                <a:cubicBezTo>
                  <a:pt x="11247519" y="2190057"/>
                  <a:pt x="11245097" y="2191213"/>
                  <a:pt x="11244617" y="2188868"/>
                </a:cubicBezTo>
                <a:lnTo>
                  <a:pt x="11245477" y="2187869"/>
                </a:lnTo>
                <a:lnTo>
                  <a:pt x="11237844" y="2187869"/>
                </a:lnTo>
                <a:lnTo>
                  <a:pt x="11237840" y="2190387"/>
                </a:lnTo>
                <a:cubicBezTo>
                  <a:pt x="11233979" y="2184508"/>
                  <a:pt x="11232503" y="2198941"/>
                  <a:pt x="11226221" y="2194216"/>
                </a:cubicBezTo>
                <a:cubicBezTo>
                  <a:pt x="11219422" y="2208614"/>
                  <a:pt x="11221350" y="2213701"/>
                  <a:pt x="11217460" y="2224994"/>
                </a:cubicBezTo>
                <a:cubicBezTo>
                  <a:pt x="11216980" y="2222649"/>
                  <a:pt x="11218435" y="2221098"/>
                  <a:pt x="11216501" y="2220305"/>
                </a:cubicBezTo>
                <a:cubicBezTo>
                  <a:pt x="11216006" y="2226547"/>
                  <a:pt x="11212625" y="2223012"/>
                  <a:pt x="11211651" y="2226910"/>
                </a:cubicBezTo>
                <a:cubicBezTo>
                  <a:pt x="11214552" y="2228098"/>
                  <a:pt x="11215039" y="2226150"/>
                  <a:pt x="11217941" y="2227340"/>
                </a:cubicBezTo>
                <a:cubicBezTo>
                  <a:pt x="11214664" y="2234051"/>
                  <a:pt x="11212463" y="2248454"/>
                  <a:pt x="11209525" y="2256211"/>
                </a:cubicBezTo>
                <a:lnTo>
                  <a:pt x="11206273" y="2261221"/>
                </a:lnTo>
                <a:lnTo>
                  <a:pt x="11206266" y="2265516"/>
                </a:lnTo>
                <a:cubicBezTo>
                  <a:pt x="11206266" y="2265516"/>
                  <a:pt x="11205779" y="2267463"/>
                  <a:pt x="11204812" y="2267068"/>
                </a:cubicBezTo>
                <a:cubicBezTo>
                  <a:pt x="11204812" y="2267068"/>
                  <a:pt x="11203844" y="2266671"/>
                  <a:pt x="11203844" y="2266671"/>
                </a:cubicBezTo>
                <a:cubicBezTo>
                  <a:pt x="11203844" y="2266671"/>
                  <a:pt x="11202877" y="2266275"/>
                  <a:pt x="11202391" y="2268224"/>
                </a:cubicBezTo>
                <a:cubicBezTo>
                  <a:pt x="11203358" y="2268618"/>
                  <a:pt x="11203358" y="2268618"/>
                  <a:pt x="11204325" y="2269016"/>
                </a:cubicBezTo>
                <a:cubicBezTo>
                  <a:pt x="11205292" y="2269412"/>
                  <a:pt x="11206259" y="2269809"/>
                  <a:pt x="11207713" y="2268256"/>
                </a:cubicBezTo>
                <a:cubicBezTo>
                  <a:pt x="11207226" y="2270205"/>
                  <a:pt x="11207226" y="2270205"/>
                  <a:pt x="11207226" y="2270205"/>
                </a:cubicBezTo>
                <a:cubicBezTo>
                  <a:pt x="11206245" y="2278396"/>
                  <a:pt x="11204304" y="2281896"/>
                  <a:pt x="11201403" y="2280706"/>
                </a:cubicBezTo>
                <a:cubicBezTo>
                  <a:pt x="11202370" y="2281103"/>
                  <a:pt x="11202851" y="2283448"/>
                  <a:pt x="11202363" y="2285397"/>
                </a:cubicBezTo>
                <a:cubicBezTo>
                  <a:pt x="11200428" y="2284604"/>
                  <a:pt x="11200916" y="2282655"/>
                  <a:pt x="11199949" y="2282258"/>
                </a:cubicBezTo>
                <a:cubicBezTo>
                  <a:pt x="11198981" y="2281862"/>
                  <a:pt x="11198981" y="2281862"/>
                  <a:pt x="11198981" y="2281862"/>
                </a:cubicBezTo>
                <a:cubicBezTo>
                  <a:pt x="11199469" y="2279914"/>
                  <a:pt x="11197534" y="2279120"/>
                  <a:pt x="11197054" y="2276776"/>
                </a:cubicBezTo>
                <a:cubicBezTo>
                  <a:pt x="11197054" y="2276776"/>
                  <a:pt x="11195600" y="2278327"/>
                  <a:pt x="11195600" y="2278327"/>
                </a:cubicBezTo>
                <a:cubicBezTo>
                  <a:pt x="11194632" y="2277931"/>
                  <a:pt x="11195113" y="2280276"/>
                  <a:pt x="11196079" y="2280673"/>
                </a:cubicBezTo>
                <a:cubicBezTo>
                  <a:pt x="11196079" y="2280673"/>
                  <a:pt x="11197047" y="2281069"/>
                  <a:pt x="11196560" y="2283019"/>
                </a:cubicBezTo>
                <a:cubicBezTo>
                  <a:pt x="11196560" y="2283019"/>
                  <a:pt x="11196560" y="2283019"/>
                  <a:pt x="11196072" y="2284966"/>
                </a:cubicBezTo>
                <a:cubicBezTo>
                  <a:pt x="11194139" y="2284173"/>
                  <a:pt x="11194145" y="2279880"/>
                  <a:pt x="11193171" y="2283776"/>
                </a:cubicBezTo>
                <a:cubicBezTo>
                  <a:pt x="11196553" y="2287311"/>
                  <a:pt x="11185893" y="2295830"/>
                  <a:pt x="11185420" y="2289192"/>
                </a:cubicBezTo>
                <a:cubicBezTo>
                  <a:pt x="11189289" y="2290779"/>
                  <a:pt x="11190743" y="2289226"/>
                  <a:pt x="11190750" y="2284933"/>
                </a:cubicBezTo>
                <a:cubicBezTo>
                  <a:pt x="11191723" y="2281036"/>
                  <a:pt x="11186395" y="2285295"/>
                  <a:pt x="11185434" y="2280605"/>
                </a:cubicBezTo>
                <a:cubicBezTo>
                  <a:pt x="11184467" y="2280210"/>
                  <a:pt x="11184467" y="2280210"/>
                  <a:pt x="11184467" y="2280210"/>
                </a:cubicBezTo>
                <a:cubicBezTo>
                  <a:pt x="11185921" y="2278657"/>
                  <a:pt x="11186409" y="2276709"/>
                  <a:pt x="11186409" y="2276709"/>
                </a:cubicBezTo>
                <a:cubicBezTo>
                  <a:pt x="11186895" y="2274759"/>
                  <a:pt x="11186895" y="2274759"/>
                  <a:pt x="11186895" y="2274759"/>
                </a:cubicBezTo>
                <a:cubicBezTo>
                  <a:pt x="11187382" y="2272812"/>
                  <a:pt x="11187382" y="2272812"/>
                  <a:pt x="11187382" y="2272812"/>
                </a:cubicBezTo>
                <a:cubicBezTo>
                  <a:pt x="11186415" y="2272415"/>
                  <a:pt x="11186415" y="2272415"/>
                  <a:pt x="11186415" y="2272415"/>
                </a:cubicBezTo>
                <a:cubicBezTo>
                  <a:pt x="11184969" y="2269674"/>
                  <a:pt x="11182554" y="2266536"/>
                  <a:pt x="11179165" y="2267296"/>
                </a:cubicBezTo>
                <a:cubicBezTo>
                  <a:pt x="11181593" y="2261847"/>
                  <a:pt x="11182093" y="2251311"/>
                  <a:pt x="11183068" y="2247415"/>
                </a:cubicBezTo>
                <a:cubicBezTo>
                  <a:pt x="11181614" y="2248966"/>
                  <a:pt x="11179680" y="2248173"/>
                  <a:pt x="11177258" y="2249329"/>
                </a:cubicBezTo>
                <a:cubicBezTo>
                  <a:pt x="11177745" y="2247380"/>
                  <a:pt x="11176778" y="2246984"/>
                  <a:pt x="11177264" y="2245036"/>
                </a:cubicBezTo>
                <a:cubicBezTo>
                  <a:pt x="11179199" y="2245829"/>
                  <a:pt x="11180173" y="2241932"/>
                  <a:pt x="11181628" y="2240380"/>
                </a:cubicBezTo>
                <a:cubicBezTo>
                  <a:pt x="11180660" y="2239983"/>
                  <a:pt x="11180660" y="2239983"/>
                  <a:pt x="11180660" y="2239983"/>
                </a:cubicBezTo>
                <a:cubicBezTo>
                  <a:pt x="11181628" y="2240380"/>
                  <a:pt x="11183082" y="2238828"/>
                  <a:pt x="11183082" y="2238828"/>
                </a:cubicBezTo>
                <a:cubicBezTo>
                  <a:pt x="11184048" y="2239225"/>
                  <a:pt x="11184048" y="2239225"/>
                  <a:pt x="11184048" y="2239225"/>
                </a:cubicBezTo>
                <a:cubicBezTo>
                  <a:pt x="11184536" y="2237276"/>
                  <a:pt x="11184536" y="2237276"/>
                  <a:pt x="11184536" y="2237276"/>
                </a:cubicBezTo>
                <a:cubicBezTo>
                  <a:pt x="11183569" y="2236879"/>
                  <a:pt x="11183569" y="2236879"/>
                  <a:pt x="11182601" y="2236483"/>
                </a:cubicBezTo>
                <a:cubicBezTo>
                  <a:pt x="11182601" y="2236483"/>
                  <a:pt x="11183089" y="2234534"/>
                  <a:pt x="11183089" y="2234534"/>
                </a:cubicBezTo>
                <a:cubicBezTo>
                  <a:pt x="11183576" y="2232586"/>
                  <a:pt x="11184063" y="2230637"/>
                  <a:pt x="11184549" y="2228689"/>
                </a:cubicBezTo>
                <a:cubicBezTo>
                  <a:pt x="11184549" y="2228689"/>
                  <a:pt x="11184549" y="2228689"/>
                  <a:pt x="11185037" y="2226741"/>
                </a:cubicBezTo>
                <a:cubicBezTo>
                  <a:pt x="11185037" y="2226741"/>
                  <a:pt x="11186003" y="2227138"/>
                  <a:pt x="11186003" y="2227138"/>
                </a:cubicBezTo>
                <a:cubicBezTo>
                  <a:pt x="11186003" y="2227138"/>
                  <a:pt x="11186971" y="2227534"/>
                  <a:pt x="11186971" y="2227534"/>
                </a:cubicBezTo>
                <a:cubicBezTo>
                  <a:pt x="11186971" y="2227534"/>
                  <a:pt x="11186003" y="2227138"/>
                  <a:pt x="11186491" y="2225189"/>
                </a:cubicBezTo>
                <a:cubicBezTo>
                  <a:pt x="11186491" y="2225189"/>
                  <a:pt x="11186491" y="2225189"/>
                  <a:pt x="11185524" y="2224792"/>
                </a:cubicBezTo>
                <a:cubicBezTo>
                  <a:pt x="11185524" y="2224792"/>
                  <a:pt x="11184556" y="2224395"/>
                  <a:pt x="11184556" y="2224395"/>
                </a:cubicBezTo>
                <a:cubicBezTo>
                  <a:pt x="11184556" y="2224395"/>
                  <a:pt x="11183590" y="2223999"/>
                  <a:pt x="11183590" y="2223999"/>
                </a:cubicBezTo>
                <a:cubicBezTo>
                  <a:pt x="11182622" y="2223603"/>
                  <a:pt x="11182622" y="2223603"/>
                  <a:pt x="11183109" y="2221654"/>
                </a:cubicBezTo>
                <a:cubicBezTo>
                  <a:pt x="11182142" y="2221258"/>
                  <a:pt x="11181175" y="2220861"/>
                  <a:pt x="11181175" y="2220861"/>
                </a:cubicBezTo>
                <a:cubicBezTo>
                  <a:pt x="11180207" y="2220464"/>
                  <a:pt x="11179720" y="2222414"/>
                  <a:pt x="11179720" y="2222414"/>
                </a:cubicBezTo>
                <a:cubicBezTo>
                  <a:pt x="11180201" y="2224758"/>
                  <a:pt x="11180201" y="2224758"/>
                  <a:pt x="11180201" y="2224758"/>
                </a:cubicBezTo>
                <a:cubicBezTo>
                  <a:pt x="11180201" y="2224758"/>
                  <a:pt x="11180201" y="2224758"/>
                  <a:pt x="11179714" y="2226707"/>
                </a:cubicBezTo>
                <a:cubicBezTo>
                  <a:pt x="11179227" y="2228655"/>
                  <a:pt x="11178739" y="2230605"/>
                  <a:pt x="11178739" y="2230605"/>
                </a:cubicBezTo>
                <a:cubicBezTo>
                  <a:pt x="11174384" y="2230967"/>
                  <a:pt x="11173890" y="2237208"/>
                  <a:pt x="11172916" y="2241105"/>
                </a:cubicBezTo>
                <a:cubicBezTo>
                  <a:pt x="11173883" y="2241501"/>
                  <a:pt x="11173883" y="2241501"/>
                  <a:pt x="11173883" y="2241501"/>
                </a:cubicBezTo>
                <a:cubicBezTo>
                  <a:pt x="11173883" y="2241501"/>
                  <a:pt x="11172430" y="2243053"/>
                  <a:pt x="11172430" y="2243053"/>
                </a:cubicBezTo>
                <a:cubicBezTo>
                  <a:pt x="11172430" y="2243053"/>
                  <a:pt x="11171942" y="2245002"/>
                  <a:pt x="11171942" y="2245002"/>
                </a:cubicBezTo>
                <a:cubicBezTo>
                  <a:pt x="11170975" y="2244605"/>
                  <a:pt x="11170008" y="2244209"/>
                  <a:pt x="11168074" y="2243416"/>
                </a:cubicBezTo>
                <a:cubicBezTo>
                  <a:pt x="11171476" y="2234070"/>
                  <a:pt x="11165665" y="2235985"/>
                  <a:pt x="11166153" y="2234036"/>
                </a:cubicBezTo>
                <a:cubicBezTo>
                  <a:pt x="11167127" y="2230139"/>
                  <a:pt x="11166646" y="2227794"/>
                  <a:pt x="11166167" y="2225451"/>
                </a:cubicBezTo>
                <a:cubicBezTo>
                  <a:pt x="11171009" y="2223139"/>
                  <a:pt x="11170522" y="2225087"/>
                  <a:pt x="11173910" y="2224328"/>
                </a:cubicBezTo>
                <a:cubicBezTo>
                  <a:pt x="11172950" y="2219639"/>
                  <a:pt x="11177306" y="2219276"/>
                  <a:pt x="11179247" y="2215775"/>
                </a:cubicBezTo>
                <a:cubicBezTo>
                  <a:pt x="11176833" y="2212638"/>
                  <a:pt x="11175858" y="2216534"/>
                  <a:pt x="11174418" y="2209500"/>
                </a:cubicBezTo>
                <a:cubicBezTo>
                  <a:pt x="11174904" y="2207551"/>
                  <a:pt x="11173458" y="2204811"/>
                  <a:pt x="11172978" y="2202465"/>
                </a:cubicBezTo>
                <a:lnTo>
                  <a:pt x="11174912" y="2203258"/>
                </a:lnTo>
                <a:cubicBezTo>
                  <a:pt x="11175880" y="2203654"/>
                  <a:pt x="11175880" y="2203654"/>
                  <a:pt x="11176847" y="2204050"/>
                </a:cubicBezTo>
                <a:cubicBezTo>
                  <a:pt x="11176847" y="2204050"/>
                  <a:pt x="11176366" y="2201706"/>
                  <a:pt x="11176366" y="2201706"/>
                </a:cubicBezTo>
                <a:cubicBezTo>
                  <a:pt x="11175399" y="2201310"/>
                  <a:pt x="11173465" y="2200517"/>
                  <a:pt x="11172985" y="2198172"/>
                </a:cubicBezTo>
                <a:cubicBezTo>
                  <a:pt x="11172985" y="2198172"/>
                  <a:pt x="11173953" y="2198569"/>
                  <a:pt x="11174439" y="2196620"/>
                </a:cubicBezTo>
                <a:cubicBezTo>
                  <a:pt x="11174926" y="2194671"/>
                  <a:pt x="11174926" y="2194671"/>
                  <a:pt x="11174926" y="2194671"/>
                </a:cubicBezTo>
                <a:cubicBezTo>
                  <a:pt x="11174926" y="2194671"/>
                  <a:pt x="11174926" y="2194671"/>
                  <a:pt x="11175413" y="2192723"/>
                </a:cubicBezTo>
                <a:cubicBezTo>
                  <a:pt x="11176380" y="2193119"/>
                  <a:pt x="11176380" y="2193119"/>
                  <a:pt x="11176380" y="2193119"/>
                </a:cubicBezTo>
                <a:cubicBezTo>
                  <a:pt x="11177348" y="2193516"/>
                  <a:pt x="11178314" y="2193912"/>
                  <a:pt x="11180249" y="2194705"/>
                </a:cubicBezTo>
                <a:cubicBezTo>
                  <a:pt x="11180980" y="2191782"/>
                  <a:pt x="11182070" y="2190618"/>
                  <a:pt x="11183040" y="2189405"/>
                </a:cubicBezTo>
                <a:lnTo>
                  <a:pt x="11183606" y="2187869"/>
                </a:lnTo>
                <a:lnTo>
                  <a:pt x="11168777" y="2187869"/>
                </a:lnTo>
                <a:lnTo>
                  <a:pt x="11168155" y="2191897"/>
                </a:lnTo>
                <a:cubicBezTo>
                  <a:pt x="11168650" y="2185654"/>
                  <a:pt x="11170578" y="2190741"/>
                  <a:pt x="11171057" y="2193086"/>
                </a:cubicBezTo>
                <a:cubicBezTo>
                  <a:pt x="11170091" y="2192690"/>
                  <a:pt x="11169603" y="2194638"/>
                  <a:pt x="11169603" y="2194638"/>
                </a:cubicBezTo>
                <a:cubicBezTo>
                  <a:pt x="11167669" y="2193845"/>
                  <a:pt x="11166214" y="2195397"/>
                  <a:pt x="11166214" y="2195397"/>
                </a:cubicBezTo>
                <a:cubicBezTo>
                  <a:pt x="11165248" y="2195001"/>
                  <a:pt x="11163312" y="2194208"/>
                  <a:pt x="11161379" y="2193415"/>
                </a:cubicBezTo>
                <a:cubicBezTo>
                  <a:pt x="11161379" y="2193415"/>
                  <a:pt x="11160892" y="2195363"/>
                  <a:pt x="11160892" y="2195363"/>
                </a:cubicBezTo>
                <a:cubicBezTo>
                  <a:pt x="11160892" y="2195363"/>
                  <a:pt x="11161372" y="2197708"/>
                  <a:pt x="11161858" y="2195759"/>
                </a:cubicBezTo>
                <a:cubicBezTo>
                  <a:pt x="11162826" y="2196156"/>
                  <a:pt x="11163794" y="2196552"/>
                  <a:pt x="11165241" y="2199294"/>
                </a:cubicBezTo>
                <a:cubicBezTo>
                  <a:pt x="11165241" y="2199294"/>
                  <a:pt x="11166208" y="2199690"/>
                  <a:pt x="11167175" y="2200087"/>
                </a:cubicBezTo>
                <a:cubicBezTo>
                  <a:pt x="11167654" y="2202431"/>
                  <a:pt x="11168622" y="2202828"/>
                  <a:pt x="11169102" y="2205173"/>
                </a:cubicBezTo>
                <a:cubicBezTo>
                  <a:pt x="11168615" y="2207122"/>
                  <a:pt x="11169583" y="2207517"/>
                  <a:pt x="11170063" y="2209863"/>
                </a:cubicBezTo>
                <a:cubicBezTo>
                  <a:pt x="11162791" y="2217623"/>
                  <a:pt x="11156495" y="2221487"/>
                  <a:pt x="11155980" y="2240608"/>
                </a:cubicBezTo>
                <a:cubicBezTo>
                  <a:pt x="11154046" y="2239815"/>
                  <a:pt x="11153085" y="2235125"/>
                  <a:pt x="11152111" y="2239021"/>
                </a:cubicBezTo>
                <a:cubicBezTo>
                  <a:pt x="11153079" y="2239418"/>
                  <a:pt x="11153559" y="2241763"/>
                  <a:pt x="11154038" y="2244107"/>
                </a:cubicBezTo>
                <a:cubicBezTo>
                  <a:pt x="11154038" y="2244107"/>
                  <a:pt x="11153552" y="2246056"/>
                  <a:pt x="11153552" y="2246056"/>
                </a:cubicBezTo>
                <a:cubicBezTo>
                  <a:pt x="11152584" y="2245660"/>
                  <a:pt x="11152098" y="2247608"/>
                  <a:pt x="11151130" y="2247211"/>
                </a:cubicBezTo>
                <a:cubicBezTo>
                  <a:pt x="11151130" y="2247211"/>
                  <a:pt x="11150164" y="2246815"/>
                  <a:pt x="11150164" y="2246815"/>
                </a:cubicBezTo>
                <a:cubicBezTo>
                  <a:pt x="11155493" y="2242556"/>
                  <a:pt x="11149690" y="2240178"/>
                  <a:pt x="11149210" y="2237832"/>
                </a:cubicBezTo>
                <a:cubicBezTo>
                  <a:pt x="11152598" y="2237073"/>
                  <a:pt x="11151151" y="2234332"/>
                  <a:pt x="11149217" y="2233539"/>
                </a:cubicBezTo>
                <a:cubicBezTo>
                  <a:pt x="11150428" y="2232961"/>
                  <a:pt x="11151276" y="2231698"/>
                  <a:pt x="11151884" y="2229799"/>
                </a:cubicBezTo>
                <a:lnTo>
                  <a:pt x="11153067" y="2222492"/>
                </a:lnTo>
                <a:lnTo>
                  <a:pt x="11153485" y="2224200"/>
                </a:lnTo>
                <a:cubicBezTo>
                  <a:pt x="11153485" y="2224200"/>
                  <a:pt x="11154457" y="2224597"/>
                  <a:pt x="11154457" y="2224597"/>
                </a:cubicBezTo>
                <a:cubicBezTo>
                  <a:pt x="11155427" y="2224997"/>
                  <a:pt x="11155427" y="2224997"/>
                  <a:pt x="11155427" y="2224997"/>
                </a:cubicBezTo>
                <a:cubicBezTo>
                  <a:pt x="11155869" y="2223230"/>
                  <a:pt x="11155869" y="2223230"/>
                  <a:pt x="11155869" y="2223230"/>
                </a:cubicBezTo>
                <a:cubicBezTo>
                  <a:pt x="11155869" y="2223230"/>
                  <a:pt x="11154368" y="2220668"/>
                  <a:pt x="11154368" y="2220668"/>
                </a:cubicBezTo>
                <a:cubicBezTo>
                  <a:pt x="11153396" y="2220270"/>
                  <a:pt x="11153396" y="2220270"/>
                  <a:pt x="11153396" y="2220270"/>
                </a:cubicBezTo>
                <a:cubicBezTo>
                  <a:pt x="11151984" y="2221637"/>
                  <a:pt x="11152954" y="2222036"/>
                  <a:pt x="11152954" y="2222036"/>
                </a:cubicBezTo>
                <a:lnTo>
                  <a:pt x="11153007" y="2222247"/>
                </a:lnTo>
                <a:lnTo>
                  <a:pt x="11150021" y="2222323"/>
                </a:lnTo>
                <a:cubicBezTo>
                  <a:pt x="11149235" y="2222805"/>
                  <a:pt x="11148507" y="2223581"/>
                  <a:pt x="11147296" y="2224159"/>
                </a:cubicBezTo>
                <a:cubicBezTo>
                  <a:pt x="11147784" y="2222210"/>
                  <a:pt x="11146816" y="2221814"/>
                  <a:pt x="11147303" y="2219866"/>
                </a:cubicBezTo>
                <a:cubicBezTo>
                  <a:pt x="11147303" y="2219866"/>
                  <a:pt x="11147303" y="2219866"/>
                  <a:pt x="11148270" y="2220262"/>
                </a:cubicBezTo>
                <a:cubicBezTo>
                  <a:pt x="11148270" y="2220262"/>
                  <a:pt x="11148757" y="2218314"/>
                  <a:pt x="11148757" y="2218314"/>
                </a:cubicBezTo>
                <a:cubicBezTo>
                  <a:pt x="11148757" y="2218314"/>
                  <a:pt x="11148757" y="2218314"/>
                  <a:pt x="11147789" y="2217918"/>
                </a:cubicBezTo>
                <a:cubicBezTo>
                  <a:pt x="11146823" y="2217521"/>
                  <a:pt x="11146823" y="2217521"/>
                  <a:pt x="11145369" y="2219073"/>
                </a:cubicBezTo>
                <a:cubicBezTo>
                  <a:pt x="11145856" y="2217125"/>
                  <a:pt x="11145856" y="2217125"/>
                  <a:pt x="11145856" y="2217125"/>
                </a:cubicBezTo>
                <a:cubicBezTo>
                  <a:pt x="11141987" y="2215539"/>
                  <a:pt x="11140060" y="2210453"/>
                  <a:pt x="11138619" y="2203418"/>
                </a:cubicBezTo>
                <a:cubicBezTo>
                  <a:pt x="11134264" y="2203781"/>
                  <a:pt x="11130395" y="2202196"/>
                  <a:pt x="11134743" y="2206125"/>
                </a:cubicBezTo>
                <a:cubicBezTo>
                  <a:pt x="11130382" y="2210782"/>
                  <a:pt x="11126033" y="2206851"/>
                  <a:pt x="11122643" y="2207611"/>
                </a:cubicBezTo>
                <a:cubicBezTo>
                  <a:pt x="11127473" y="2213885"/>
                  <a:pt x="11111985" y="2216129"/>
                  <a:pt x="11122631" y="2216196"/>
                </a:cubicBezTo>
                <a:cubicBezTo>
                  <a:pt x="11121176" y="2217749"/>
                  <a:pt x="11119722" y="2219301"/>
                  <a:pt x="11121170" y="2222042"/>
                </a:cubicBezTo>
                <a:cubicBezTo>
                  <a:pt x="11114399" y="2219267"/>
                  <a:pt x="11108589" y="2221182"/>
                  <a:pt x="11103746" y="2223493"/>
                </a:cubicBezTo>
                <a:cubicBezTo>
                  <a:pt x="11106641" y="2228975"/>
                  <a:pt x="11096461" y="2239840"/>
                  <a:pt x="11094026" y="2249582"/>
                </a:cubicBezTo>
                <a:cubicBezTo>
                  <a:pt x="11092572" y="2251134"/>
                  <a:pt x="11094986" y="2254271"/>
                  <a:pt x="11094980" y="2258564"/>
                </a:cubicBezTo>
                <a:cubicBezTo>
                  <a:pt x="11094980" y="2258564"/>
                  <a:pt x="11085775" y="2265532"/>
                  <a:pt x="11092545" y="2268307"/>
                </a:cubicBezTo>
                <a:cubicBezTo>
                  <a:pt x="11093512" y="2268703"/>
                  <a:pt x="11094005" y="2262462"/>
                  <a:pt x="11097388" y="2265996"/>
                </a:cubicBezTo>
                <a:cubicBezTo>
                  <a:pt x="11094966" y="2267151"/>
                  <a:pt x="11094479" y="2269101"/>
                  <a:pt x="11098347" y="2270686"/>
                </a:cubicBezTo>
                <a:cubicBezTo>
                  <a:pt x="11099801" y="2269133"/>
                  <a:pt x="11101256" y="2267581"/>
                  <a:pt x="11103678" y="2266426"/>
                </a:cubicBezTo>
                <a:cubicBezTo>
                  <a:pt x="11105118" y="2273460"/>
                  <a:pt x="11099795" y="2273427"/>
                  <a:pt x="11101243" y="2276168"/>
                </a:cubicBezTo>
                <a:cubicBezTo>
                  <a:pt x="11101729" y="2274220"/>
                  <a:pt x="11103663" y="2275013"/>
                  <a:pt x="11105118" y="2273460"/>
                </a:cubicBezTo>
                <a:cubicBezTo>
                  <a:pt x="11104631" y="2275410"/>
                  <a:pt x="11104631" y="2275410"/>
                  <a:pt x="11104631" y="2275410"/>
                </a:cubicBezTo>
                <a:lnTo>
                  <a:pt x="11104144" y="2277358"/>
                </a:lnTo>
                <a:cubicBezTo>
                  <a:pt x="11101722" y="2278513"/>
                  <a:pt x="11103170" y="2281255"/>
                  <a:pt x="11101229" y="2284755"/>
                </a:cubicBezTo>
                <a:cubicBezTo>
                  <a:pt x="11102195" y="2285151"/>
                  <a:pt x="11102195" y="2285151"/>
                  <a:pt x="11102195" y="2285151"/>
                </a:cubicBezTo>
                <a:cubicBezTo>
                  <a:pt x="11100741" y="2286703"/>
                  <a:pt x="11100254" y="2288652"/>
                  <a:pt x="11099768" y="2290601"/>
                </a:cubicBezTo>
                <a:cubicBezTo>
                  <a:pt x="11098793" y="2294498"/>
                  <a:pt x="11098306" y="2296446"/>
                  <a:pt x="11097820" y="2298393"/>
                </a:cubicBezTo>
                <a:cubicBezTo>
                  <a:pt x="11095879" y="2301895"/>
                  <a:pt x="11094918" y="2297205"/>
                  <a:pt x="11094431" y="2299153"/>
                </a:cubicBezTo>
                <a:lnTo>
                  <a:pt x="11094029" y="2301638"/>
                </a:lnTo>
                <a:lnTo>
                  <a:pt x="11092683" y="2295483"/>
                </a:lnTo>
                <a:cubicBezTo>
                  <a:pt x="11092747" y="2293093"/>
                  <a:pt x="11093717" y="2291343"/>
                  <a:pt x="11096379" y="2291359"/>
                </a:cubicBezTo>
                <a:cubicBezTo>
                  <a:pt x="11094445" y="2290566"/>
                  <a:pt x="11093478" y="2290170"/>
                  <a:pt x="11091543" y="2289377"/>
                </a:cubicBezTo>
                <a:cubicBezTo>
                  <a:pt x="11091543" y="2289377"/>
                  <a:pt x="11090576" y="2288981"/>
                  <a:pt x="11090576" y="2288981"/>
                </a:cubicBezTo>
                <a:cubicBezTo>
                  <a:pt x="11091063" y="2287032"/>
                  <a:pt x="11093004" y="2283531"/>
                  <a:pt x="11093971" y="2283928"/>
                </a:cubicBezTo>
                <a:cubicBezTo>
                  <a:pt x="11094939" y="2284325"/>
                  <a:pt x="11094451" y="2286273"/>
                  <a:pt x="11095906" y="2284721"/>
                </a:cubicBezTo>
                <a:cubicBezTo>
                  <a:pt x="11095913" y="2280427"/>
                  <a:pt x="11095913" y="2280427"/>
                  <a:pt x="11095913" y="2280427"/>
                </a:cubicBezTo>
                <a:cubicBezTo>
                  <a:pt x="11095426" y="2282376"/>
                  <a:pt x="11095426" y="2282376"/>
                  <a:pt x="11095426" y="2282376"/>
                </a:cubicBezTo>
                <a:cubicBezTo>
                  <a:pt x="11092524" y="2281187"/>
                  <a:pt x="11089615" y="2284291"/>
                  <a:pt x="11088641" y="2288188"/>
                </a:cubicBezTo>
                <a:cubicBezTo>
                  <a:pt x="11089609" y="2288584"/>
                  <a:pt x="11089122" y="2290533"/>
                  <a:pt x="11090088" y="2290929"/>
                </a:cubicBezTo>
                <a:cubicBezTo>
                  <a:pt x="11088635" y="2292481"/>
                  <a:pt x="11087181" y="2294034"/>
                  <a:pt x="11086213" y="2293637"/>
                </a:cubicBezTo>
                <a:cubicBezTo>
                  <a:pt x="11083799" y="2290498"/>
                  <a:pt x="11084773" y="2286602"/>
                  <a:pt x="11082359" y="2283465"/>
                </a:cubicBezTo>
                <a:cubicBezTo>
                  <a:pt x="11078470" y="2294759"/>
                  <a:pt x="11064435" y="2295450"/>
                  <a:pt x="11068783" y="2299381"/>
                </a:cubicBezTo>
                <a:cubicBezTo>
                  <a:pt x="11064908" y="2302088"/>
                  <a:pt x="11060539" y="2311037"/>
                  <a:pt x="11056670" y="2309452"/>
                </a:cubicBezTo>
                <a:cubicBezTo>
                  <a:pt x="11059084" y="2312590"/>
                  <a:pt x="11050861" y="2311367"/>
                  <a:pt x="11052301" y="2318401"/>
                </a:cubicBezTo>
                <a:cubicBezTo>
                  <a:pt x="11053268" y="2318798"/>
                  <a:pt x="11053268" y="2318798"/>
                  <a:pt x="11053268" y="2318798"/>
                </a:cubicBezTo>
                <a:cubicBezTo>
                  <a:pt x="11052301" y="2318401"/>
                  <a:pt x="11050846" y="2319953"/>
                  <a:pt x="11050846" y="2319953"/>
                </a:cubicBezTo>
                <a:cubicBezTo>
                  <a:pt x="11050846" y="2319953"/>
                  <a:pt x="11050359" y="2321902"/>
                  <a:pt x="11050359" y="2321902"/>
                </a:cubicBezTo>
                <a:cubicBezTo>
                  <a:pt x="11051327" y="2322299"/>
                  <a:pt x="11051327" y="2322299"/>
                  <a:pt x="11051327" y="2322299"/>
                </a:cubicBezTo>
                <a:cubicBezTo>
                  <a:pt x="11052781" y="2320746"/>
                  <a:pt x="11052781" y="2320746"/>
                  <a:pt x="11053748" y="2321143"/>
                </a:cubicBezTo>
                <a:cubicBezTo>
                  <a:pt x="11054714" y="2321539"/>
                  <a:pt x="11067775" y="2324744"/>
                  <a:pt x="11072618" y="2322433"/>
                </a:cubicBezTo>
                <a:cubicBezTo>
                  <a:pt x="11068735" y="2329434"/>
                  <a:pt x="11064853" y="2336436"/>
                  <a:pt x="11061451" y="2345781"/>
                </a:cubicBezTo>
                <a:cubicBezTo>
                  <a:pt x="11060964" y="2347730"/>
                  <a:pt x="11059997" y="2347333"/>
                  <a:pt x="11059509" y="2349282"/>
                </a:cubicBezTo>
                <a:cubicBezTo>
                  <a:pt x="11058543" y="2348885"/>
                  <a:pt x="11058543" y="2348885"/>
                  <a:pt x="11058543" y="2348885"/>
                </a:cubicBezTo>
                <a:cubicBezTo>
                  <a:pt x="11057096" y="2346144"/>
                  <a:pt x="11058069" y="2342247"/>
                  <a:pt x="11057589" y="2339901"/>
                </a:cubicBezTo>
                <a:cubicBezTo>
                  <a:pt x="11058556" y="2340298"/>
                  <a:pt x="11058556" y="2340298"/>
                  <a:pt x="11058556" y="2340298"/>
                </a:cubicBezTo>
                <a:cubicBezTo>
                  <a:pt x="11060017" y="2334453"/>
                  <a:pt x="11059538" y="2332109"/>
                  <a:pt x="11058090" y="2329366"/>
                </a:cubicBezTo>
                <a:cubicBezTo>
                  <a:pt x="11056635" y="2330919"/>
                  <a:pt x="11055182" y="2332470"/>
                  <a:pt x="11054214" y="2332074"/>
                </a:cubicBezTo>
                <a:cubicBezTo>
                  <a:pt x="11054214" y="2332074"/>
                  <a:pt x="11053247" y="2331677"/>
                  <a:pt x="11053247" y="2331677"/>
                </a:cubicBezTo>
                <a:cubicBezTo>
                  <a:pt x="11051312" y="2330884"/>
                  <a:pt x="11048411" y="2329696"/>
                  <a:pt x="11045990" y="2330851"/>
                </a:cubicBezTo>
                <a:cubicBezTo>
                  <a:pt x="11044536" y="2332404"/>
                  <a:pt x="11044536" y="2332404"/>
                  <a:pt x="11045015" y="2334748"/>
                </a:cubicBezTo>
                <a:cubicBezTo>
                  <a:pt x="11045983" y="2335144"/>
                  <a:pt x="11046949" y="2335541"/>
                  <a:pt x="11047437" y="2333593"/>
                </a:cubicBezTo>
                <a:cubicBezTo>
                  <a:pt x="11048404" y="2333989"/>
                  <a:pt x="11049371" y="2334386"/>
                  <a:pt x="11051306" y="2335179"/>
                </a:cubicBezTo>
                <a:cubicBezTo>
                  <a:pt x="11052272" y="2335576"/>
                  <a:pt x="11052272" y="2335576"/>
                  <a:pt x="11053241" y="2335971"/>
                </a:cubicBezTo>
                <a:cubicBezTo>
                  <a:pt x="11052752" y="2337919"/>
                  <a:pt x="11052266" y="2339868"/>
                  <a:pt x="11053234" y="2340264"/>
                </a:cubicBezTo>
                <a:cubicBezTo>
                  <a:pt x="11053713" y="2342610"/>
                  <a:pt x="11052740" y="2346507"/>
                  <a:pt x="11053699" y="2351196"/>
                </a:cubicBezTo>
                <a:cubicBezTo>
                  <a:pt x="11053699" y="2351196"/>
                  <a:pt x="11053699" y="2351196"/>
                  <a:pt x="11053212" y="2353144"/>
                </a:cubicBezTo>
                <a:cubicBezTo>
                  <a:pt x="11051278" y="2352352"/>
                  <a:pt x="11039186" y="2349543"/>
                  <a:pt x="11044515" y="2345283"/>
                </a:cubicBezTo>
                <a:cubicBezTo>
                  <a:pt x="11036291" y="2344061"/>
                  <a:pt x="11033361" y="2360044"/>
                  <a:pt x="11027573" y="2349079"/>
                </a:cubicBezTo>
                <a:cubicBezTo>
                  <a:pt x="11026591" y="2357268"/>
                  <a:pt x="11020795" y="2350597"/>
                  <a:pt x="11020308" y="2352545"/>
                </a:cubicBezTo>
                <a:cubicBezTo>
                  <a:pt x="11020066" y="2352447"/>
                  <a:pt x="11019582" y="2353054"/>
                  <a:pt x="11018967" y="2353910"/>
                </a:cubicBezTo>
                <a:lnTo>
                  <a:pt x="11018849" y="2354069"/>
                </a:lnTo>
                <a:lnTo>
                  <a:pt x="11017933" y="2348652"/>
                </a:lnTo>
                <a:cubicBezTo>
                  <a:pt x="11019414" y="2344124"/>
                  <a:pt x="11026133" y="2342044"/>
                  <a:pt x="11020329" y="2339666"/>
                </a:cubicBezTo>
                <a:cubicBezTo>
                  <a:pt x="11020816" y="2337717"/>
                  <a:pt x="11020816" y="2337717"/>
                  <a:pt x="11022270" y="2336165"/>
                </a:cubicBezTo>
                <a:cubicBezTo>
                  <a:pt x="11023238" y="2336561"/>
                  <a:pt x="11024692" y="2335009"/>
                  <a:pt x="11024692" y="2335009"/>
                </a:cubicBezTo>
                <a:cubicBezTo>
                  <a:pt x="11025659" y="2335406"/>
                  <a:pt x="11025659" y="2335406"/>
                  <a:pt x="11025659" y="2335406"/>
                </a:cubicBezTo>
                <a:cubicBezTo>
                  <a:pt x="11026145" y="2333458"/>
                  <a:pt x="11026145" y="2333458"/>
                  <a:pt x="11026145" y="2333458"/>
                </a:cubicBezTo>
                <a:cubicBezTo>
                  <a:pt x="11026145" y="2333458"/>
                  <a:pt x="11026633" y="2331510"/>
                  <a:pt x="11025665" y="2331113"/>
                </a:cubicBezTo>
                <a:cubicBezTo>
                  <a:pt x="11025665" y="2331113"/>
                  <a:pt x="11026152" y="2329164"/>
                  <a:pt x="11026152" y="2329164"/>
                </a:cubicBezTo>
                <a:cubicBezTo>
                  <a:pt x="11028088" y="2329957"/>
                  <a:pt x="11026145" y="2333458"/>
                  <a:pt x="11027593" y="2336199"/>
                </a:cubicBezTo>
                <a:cubicBezTo>
                  <a:pt x="11027106" y="2338148"/>
                  <a:pt x="11027106" y="2338148"/>
                  <a:pt x="11028073" y="2338544"/>
                </a:cubicBezTo>
                <a:cubicBezTo>
                  <a:pt x="11028073" y="2338544"/>
                  <a:pt x="11029041" y="2338940"/>
                  <a:pt x="11029528" y="2336992"/>
                </a:cubicBezTo>
                <a:cubicBezTo>
                  <a:pt x="11037738" y="2346802"/>
                  <a:pt x="11040201" y="2319886"/>
                  <a:pt x="11041661" y="2314041"/>
                </a:cubicBezTo>
                <a:cubicBezTo>
                  <a:pt x="11043604" y="2310540"/>
                  <a:pt x="11043611" y="2306246"/>
                  <a:pt x="11044584" y="2302350"/>
                </a:cubicBezTo>
                <a:cubicBezTo>
                  <a:pt x="11045071" y="2300401"/>
                  <a:pt x="11046045" y="2296505"/>
                  <a:pt x="11046532" y="2294555"/>
                </a:cubicBezTo>
                <a:cubicBezTo>
                  <a:pt x="11047019" y="2292607"/>
                  <a:pt x="11047506" y="2290659"/>
                  <a:pt x="11045571" y="2289866"/>
                </a:cubicBezTo>
                <a:cubicBezTo>
                  <a:pt x="11044605" y="2289470"/>
                  <a:pt x="11043151" y="2291022"/>
                  <a:pt x="11043151" y="2291022"/>
                </a:cubicBezTo>
                <a:cubicBezTo>
                  <a:pt x="11041209" y="2294522"/>
                  <a:pt x="11040235" y="2298419"/>
                  <a:pt x="11039748" y="2300368"/>
                </a:cubicBezTo>
                <a:cubicBezTo>
                  <a:pt x="11039741" y="2304661"/>
                  <a:pt x="11039254" y="2306610"/>
                  <a:pt x="11037313" y="2310110"/>
                </a:cubicBezTo>
                <a:cubicBezTo>
                  <a:pt x="11035378" y="2309317"/>
                  <a:pt x="11035865" y="2307369"/>
                  <a:pt x="11033931" y="2306576"/>
                </a:cubicBezTo>
                <a:cubicBezTo>
                  <a:pt x="11032964" y="2306179"/>
                  <a:pt x="11032964" y="2306179"/>
                  <a:pt x="11032964" y="2306179"/>
                </a:cubicBezTo>
                <a:cubicBezTo>
                  <a:pt x="11031997" y="2305783"/>
                  <a:pt x="11032484" y="2303834"/>
                  <a:pt x="11033458" y="2299937"/>
                </a:cubicBezTo>
                <a:cubicBezTo>
                  <a:pt x="11033945" y="2297989"/>
                  <a:pt x="11033945" y="2297989"/>
                  <a:pt x="11033945" y="2297989"/>
                </a:cubicBezTo>
                <a:cubicBezTo>
                  <a:pt x="11032977" y="2297594"/>
                  <a:pt x="11032977" y="2297594"/>
                  <a:pt x="11032977" y="2297594"/>
                </a:cubicBezTo>
                <a:cubicBezTo>
                  <a:pt x="11031043" y="2296801"/>
                  <a:pt x="11029109" y="2296007"/>
                  <a:pt x="11027655" y="2297559"/>
                </a:cubicBezTo>
                <a:cubicBezTo>
                  <a:pt x="11026201" y="2299111"/>
                  <a:pt x="11026201" y="2299111"/>
                  <a:pt x="11026201" y="2299111"/>
                </a:cubicBezTo>
                <a:cubicBezTo>
                  <a:pt x="11024259" y="2302611"/>
                  <a:pt x="11021352" y="2305715"/>
                  <a:pt x="11018443" y="2308820"/>
                </a:cubicBezTo>
                <a:cubicBezTo>
                  <a:pt x="11018443" y="2308820"/>
                  <a:pt x="11017955" y="2310768"/>
                  <a:pt x="11018923" y="2311164"/>
                </a:cubicBezTo>
                <a:cubicBezTo>
                  <a:pt x="11018436" y="2313113"/>
                  <a:pt x="11019403" y="2313510"/>
                  <a:pt x="11020857" y="2311957"/>
                </a:cubicBezTo>
                <a:cubicBezTo>
                  <a:pt x="11023766" y="2308853"/>
                  <a:pt x="11026674" y="2305749"/>
                  <a:pt x="11028615" y="2302249"/>
                </a:cubicBezTo>
                <a:cubicBezTo>
                  <a:pt x="11029103" y="2300300"/>
                  <a:pt x="11029103" y="2300300"/>
                  <a:pt x="11029103" y="2300300"/>
                </a:cubicBezTo>
                <a:cubicBezTo>
                  <a:pt x="11030069" y="2300697"/>
                  <a:pt x="11030069" y="2300697"/>
                  <a:pt x="11030069" y="2300697"/>
                </a:cubicBezTo>
                <a:cubicBezTo>
                  <a:pt x="11029582" y="2302646"/>
                  <a:pt x="11029095" y="2304594"/>
                  <a:pt x="11029575" y="2306939"/>
                </a:cubicBezTo>
                <a:cubicBezTo>
                  <a:pt x="11027148" y="2312387"/>
                  <a:pt x="11025694" y="2313939"/>
                  <a:pt x="11023759" y="2313146"/>
                </a:cubicBezTo>
                <a:cubicBezTo>
                  <a:pt x="11027141" y="2316681"/>
                  <a:pt x="11020349" y="2326785"/>
                  <a:pt x="11022764" y="2329924"/>
                </a:cubicBezTo>
                <a:cubicBezTo>
                  <a:pt x="11022764" y="2329924"/>
                  <a:pt x="11022277" y="2331872"/>
                  <a:pt x="11022277" y="2331872"/>
                </a:cubicBezTo>
                <a:cubicBezTo>
                  <a:pt x="11022277" y="2331872"/>
                  <a:pt x="11022277" y="2331872"/>
                  <a:pt x="11020823" y="2333423"/>
                </a:cubicBezTo>
                <a:cubicBezTo>
                  <a:pt x="11019855" y="2333027"/>
                  <a:pt x="11017434" y="2334183"/>
                  <a:pt x="11016460" y="2338079"/>
                </a:cubicBezTo>
                <a:cubicBezTo>
                  <a:pt x="11016460" y="2338079"/>
                  <a:pt x="11015973" y="2340028"/>
                  <a:pt x="11015486" y="2341977"/>
                </a:cubicBezTo>
                <a:cubicBezTo>
                  <a:pt x="11013552" y="2341184"/>
                  <a:pt x="11011137" y="2338045"/>
                  <a:pt x="11010164" y="2341943"/>
                </a:cubicBezTo>
                <a:cubicBezTo>
                  <a:pt x="11013065" y="2343133"/>
                  <a:pt x="11014033" y="2343529"/>
                  <a:pt x="11012090" y="2347029"/>
                </a:cubicBezTo>
                <a:cubicBezTo>
                  <a:pt x="11011603" y="2348978"/>
                  <a:pt x="11010150" y="2350530"/>
                  <a:pt x="11009663" y="2352478"/>
                </a:cubicBezTo>
                <a:cubicBezTo>
                  <a:pt x="11009183" y="2350133"/>
                  <a:pt x="11008215" y="2349736"/>
                  <a:pt x="11008702" y="2347788"/>
                </a:cubicBezTo>
                <a:cubicBezTo>
                  <a:pt x="11005321" y="2344254"/>
                  <a:pt x="11003860" y="2350099"/>
                  <a:pt x="11000472" y="2350859"/>
                </a:cubicBezTo>
                <a:cubicBezTo>
                  <a:pt x="11003386" y="2343461"/>
                  <a:pt x="10998550" y="2341479"/>
                  <a:pt x="11003874" y="2341513"/>
                </a:cubicBezTo>
                <a:cubicBezTo>
                  <a:pt x="11005808" y="2342306"/>
                  <a:pt x="11005321" y="2344254"/>
                  <a:pt x="11005800" y="2346599"/>
                </a:cubicBezTo>
                <a:cubicBezTo>
                  <a:pt x="11012105" y="2338442"/>
                  <a:pt x="11011144" y="2333753"/>
                  <a:pt x="11015034" y="2322457"/>
                </a:cubicBezTo>
                <a:cubicBezTo>
                  <a:pt x="11015521" y="2320511"/>
                  <a:pt x="11015521" y="2320511"/>
                  <a:pt x="11015521" y="2320511"/>
                </a:cubicBezTo>
                <a:cubicBezTo>
                  <a:pt x="11016007" y="2318561"/>
                  <a:pt x="11016007" y="2318561"/>
                  <a:pt x="11016007" y="2318561"/>
                </a:cubicBezTo>
                <a:cubicBezTo>
                  <a:pt x="11016007" y="2318561"/>
                  <a:pt x="11015527" y="2316217"/>
                  <a:pt x="11014560" y="2315820"/>
                </a:cubicBezTo>
                <a:cubicBezTo>
                  <a:pt x="11013594" y="2315424"/>
                  <a:pt x="11012626" y="2315027"/>
                  <a:pt x="11012139" y="2316976"/>
                </a:cubicBezTo>
                <a:cubicBezTo>
                  <a:pt x="11011652" y="2318924"/>
                  <a:pt x="11011652" y="2318924"/>
                  <a:pt x="11010684" y="2318528"/>
                </a:cubicBezTo>
                <a:cubicBezTo>
                  <a:pt x="11005836" y="2325132"/>
                  <a:pt x="11001953" y="2332134"/>
                  <a:pt x="10995176" y="2333651"/>
                </a:cubicBezTo>
                <a:cubicBezTo>
                  <a:pt x="10999051" y="2330944"/>
                  <a:pt x="10996637" y="2327806"/>
                  <a:pt x="10996157" y="2325461"/>
                </a:cubicBezTo>
                <a:cubicBezTo>
                  <a:pt x="10996644" y="2323512"/>
                  <a:pt x="10996644" y="2323512"/>
                  <a:pt x="10997131" y="2321565"/>
                </a:cubicBezTo>
                <a:cubicBezTo>
                  <a:pt x="10999058" y="2326651"/>
                  <a:pt x="10999072" y="2318064"/>
                  <a:pt x="11002453" y="2321598"/>
                </a:cubicBezTo>
                <a:cubicBezTo>
                  <a:pt x="11004889" y="2311856"/>
                  <a:pt x="11008778" y="2300563"/>
                  <a:pt x="11005883" y="2295079"/>
                </a:cubicBezTo>
                <a:cubicBezTo>
                  <a:pt x="11005397" y="2297027"/>
                  <a:pt x="11004909" y="2298975"/>
                  <a:pt x="11002007" y="2297786"/>
                </a:cubicBezTo>
                <a:lnTo>
                  <a:pt x="11001041" y="2297390"/>
                </a:lnTo>
                <a:cubicBezTo>
                  <a:pt x="11001527" y="2295441"/>
                  <a:pt x="11001527" y="2295441"/>
                  <a:pt x="11002015" y="2293493"/>
                </a:cubicBezTo>
                <a:cubicBezTo>
                  <a:pt x="11002015" y="2293493"/>
                  <a:pt x="11002015" y="2293493"/>
                  <a:pt x="11001048" y="2293098"/>
                </a:cubicBezTo>
                <a:cubicBezTo>
                  <a:pt x="11001048" y="2293098"/>
                  <a:pt x="11000081" y="2292700"/>
                  <a:pt x="10999594" y="2294649"/>
                </a:cubicBezTo>
                <a:cubicBezTo>
                  <a:pt x="10999594" y="2294649"/>
                  <a:pt x="10999107" y="2296597"/>
                  <a:pt x="11000073" y="2296994"/>
                </a:cubicBezTo>
                <a:cubicBezTo>
                  <a:pt x="10999587" y="2298943"/>
                  <a:pt x="10999587" y="2298943"/>
                  <a:pt x="10999587" y="2298943"/>
                </a:cubicBezTo>
                <a:cubicBezTo>
                  <a:pt x="10999587" y="2298943"/>
                  <a:pt x="11000553" y="2299338"/>
                  <a:pt x="11000553" y="2299338"/>
                </a:cubicBezTo>
                <a:cubicBezTo>
                  <a:pt x="10998599" y="2311426"/>
                  <a:pt x="10995217" y="2307891"/>
                  <a:pt x="10993749" y="2318030"/>
                </a:cubicBezTo>
                <a:cubicBezTo>
                  <a:pt x="10994716" y="2318427"/>
                  <a:pt x="10994716" y="2318427"/>
                  <a:pt x="10994716" y="2318427"/>
                </a:cubicBezTo>
                <a:cubicBezTo>
                  <a:pt x="10994230" y="2320375"/>
                  <a:pt x="10992776" y="2321927"/>
                  <a:pt x="10992289" y="2323875"/>
                </a:cubicBezTo>
                <a:cubicBezTo>
                  <a:pt x="10992289" y="2323875"/>
                  <a:pt x="10991801" y="2325824"/>
                  <a:pt x="10992768" y="2326221"/>
                </a:cubicBezTo>
                <a:cubicBezTo>
                  <a:pt x="10991801" y="2325824"/>
                  <a:pt x="10991801" y="2325824"/>
                  <a:pt x="10991801" y="2325824"/>
                </a:cubicBezTo>
                <a:cubicBezTo>
                  <a:pt x="10986465" y="2334376"/>
                  <a:pt x="10982081" y="2351912"/>
                  <a:pt x="10977231" y="2358517"/>
                </a:cubicBezTo>
                <a:cubicBezTo>
                  <a:pt x="10977719" y="2356569"/>
                  <a:pt x="10975777" y="2360069"/>
                  <a:pt x="10974811" y="2359672"/>
                </a:cubicBezTo>
                <a:cubicBezTo>
                  <a:pt x="10974330" y="2357328"/>
                  <a:pt x="10974817" y="2355379"/>
                  <a:pt x="10972882" y="2354586"/>
                </a:cubicBezTo>
                <a:cubicBezTo>
                  <a:pt x="10972868" y="2363174"/>
                  <a:pt x="10963198" y="2359209"/>
                  <a:pt x="10967546" y="2363139"/>
                </a:cubicBezTo>
                <a:cubicBezTo>
                  <a:pt x="10971415" y="2364725"/>
                  <a:pt x="10961715" y="2377933"/>
                  <a:pt x="10958334" y="2374400"/>
                </a:cubicBezTo>
                <a:cubicBezTo>
                  <a:pt x="10963663" y="2370140"/>
                  <a:pt x="10954472" y="2368521"/>
                  <a:pt x="10954959" y="2366572"/>
                </a:cubicBezTo>
                <a:cubicBezTo>
                  <a:pt x="10960289" y="2362313"/>
                  <a:pt x="10961764" y="2347881"/>
                  <a:pt x="10967094" y="2343622"/>
                </a:cubicBezTo>
                <a:cubicBezTo>
                  <a:pt x="10968061" y="2344018"/>
                  <a:pt x="10968061" y="2344018"/>
                  <a:pt x="10968061" y="2344018"/>
                </a:cubicBezTo>
                <a:cubicBezTo>
                  <a:pt x="10967574" y="2345966"/>
                  <a:pt x="10968541" y="2346363"/>
                  <a:pt x="10969021" y="2348707"/>
                </a:cubicBezTo>
                <a:cubicBezTo>
                  <a:pt x="10969021" y="2348707"/>
                  <a:pt x="10970955" y="2349500"/>
                  <a:pt x="10971442" y="2347551"/>
                </a:cubicBezTo>
                <a:cubicBezTo>
                  <a:pt x="10972410" y="2347949"/>
                  <a:pt x="10972410" y="2347949"/>
                  <a:pt x="10972896" y="2346000"/>
                </a:cubicBezTo>
                <a:cubicBezTo>
                  <a:pt x="10972896" y="2346000"/>
                  <a:pt x="10972896" y="2346000"/>
                  <a:pt x="10972417" y="2343655"/>
                </a:cubicBezTo>
                <a:cubicBezTo>
                  <a:pt x="10978707" y="2344085"/>
                  <a:pt x="10976291" y="2340948"/>
                  <a:pt x="10974358" y="2340155"/>
                </a:cubicBezTo>
                <a:cubicBezTo>
                  <a:pt x="10978233" y="2337447"/>
                  <a:pt x="10981141" y="2334344"/>
                  <a:pt x="10982603" y="2328497"/>
                </a:cubicBezTo>
                <a:cubicBezTo>
                  <a:pt x="10981635" y="2328101"/>
                  <a:pt x="10981635" y="2328101"/>
                  <a:pt x="10981635" y="2328101"/>
                </a:cubicBezTo>
                <a:cubicBezTo>
                  <a:pt x="10982122" y="2326153"/>
                  <a:pt x="10982122" y="2326153"/>
                  <a:pt x="10982122" y="2326153"/>
                </a:cubicBezTo>
                <a:cubicBezTo>
                  <a:pt x="10982610" y="2324205"/>
                  <a:pt x="10983096" y="2322255"/>
                  <a:pt x="10982616" y="2319912"/>
                </a:cubicBezTo>
                <a:cubicBezTo>
                  <a:pt x="10984071" y="2318359"/>
                  <a:pt x="10984558" y="2316410"/>
                  <a:pt x="10985045" y="2314463"/>
                </a:cubicBezTo>
                <a:cubicBezTo>
                  <a:pt x="10985045" y="2314463"/>
                  <a:pt x="10985532" y="2312514"/>
                  <a:pt x="10985532" y="2312514"/>
                </a:cubicBezTo>
                <a:cubicBezTo>
                  <a:pt x="10985532" y="2312514"/>
                  <a:pt x="10986498" y="2312910"/>
                  <a:pt x="10986986" y="2310961"/>
                </a:cubicBezTo>
                <a:cubicBezTo>
                  <a:pt x="10987952" y="2311358"/>
                  <a:pt x="10988440" y="2309409"/>
                  <a:pt x="10988440" y="2309409"/>
                </a:cubicBezTo>
                <a:cubicBezTo>
                  <a:pt x="10989895" y="2307858"/>
                  <a:pt x="10991836" y="2304357"/>
                  <a:pt x="10992322" y="2302409"/>
                </a:cubicBezTo>
                <a:cubicBezTo>
                  <a:pt x="10993297" y="2298512"/>
                  <a:pt x="10992816" y="2296166"/>
                  <a:pt x="10992337" y="2293823"/>
                </a:cubicBezTo>
                <a:cubicBezTo>
                  <a:pt x="10991369" y="2293426"/>
                  <a:pt x="10991369" y="2293426"/>
                  <a:pt x="10991369" y="2293426"/>
                </a:cubicBezTo>
                <a:cubicBezTo>
                  <a:pt x="10990403" y="2293029"/>
                  <a:pt x="10988467" y="2292236"/>
                  <a:pt x="10987013" y="2293788"/>
                </a:cubicBezTo>
                <a:cubicBezTo>
                  <a:pt x="10987013" y="2293788"/>
                  <a:pt x="10986046" y="2293392"/>
                  <a:pt x="10986526" y="2295737"/>
                </a:cubicBezTo>
                <a:cubicBezTo>
                  <a:pt x="10986040" y="2297686"/>
                  <a:pt x="10987006" y="2298082"/>
                  <a:pt x="10988460" y="2296530"/>
                </a:cubicBezTo>
                <a:cubicBezTo>
                  <a:pt x="10988460" y="2296530"/>
                  <a:pt x="10989428" y="2296926"/>
                  <a:pt x="10989428" y="2296926"/>
                </a:cubicBezTo>
                <a:cubicBezTo>
                  <a:pt x="10989908" y="2299271"/>
                  <a:pt x="10987967" y="2302772"/>
                  <a:pt x="10986993" y="2306669"/>
                </a:cubicBezTo>
                <a:cubicBezTo>
                  <a:pt x="10986512" y="2304324"/>
                  <a:pt x="10985546" y="2303926"/>
                  <a:pt x="10983611" y="2303134"/>
                </a:cubicBezTo>
                <a:cubicBezTo>
                  <a:pt x="10984585" y="2299238"/>
                  <a:pt x="10984585" y="2299238"/>
                  <a:pt x="10984585" y="2299238"/>
                </a:cubicBezTo>
                <a:cubicBezTo>
                  <a:pt x="10984585" y="2299238"/>
                  <a:pt x="10984585" y="2299238"/>
                  <a:pt x="10983618" y="2298840"/>
                </a:cubicBezTo>
                <a:cubicBezTo>
                  <a:pt x="10983618" y="2298840"/>
                  <a:pt x="10982651" y="2298445"/>
                  <a:pt x="10982651" y="2298445"/>
                </a:cubicBezTo>
                <a:cubicBezTo>
                  <a:pt x="10981677" y="2302341"/>
                  <a:pt x="10981677" y="2302341"/>
                  <a:pt x="10981677" y="2302341"/>
                </a:cubicBezTo>
                <a:cubicBezTo>
                  <a:pt x="10979743" y="2301548"/>
                  <a:pt x="10978769" y="2305446"/>
                  <a:pt x="10978282" y="2307393"/>
                </a:cubicBezTo>
                <a:cubicBezTo>
                  <a:pt x="10978761" y="2309739"/>
                  <a:pt x="10979729" y="2310135"/>
                  <a:pt x="10979729" y="2310135"/>
                </a:cubicBezTo>
                <a:cubicBezTo>
                  <a:pt x="10980696" y="2310532"/>
                  <a:pt x="10980696" y="2310532"/>
                  <a:pt x="10980208" y="2312480"/>
                </a:cubicBezTo>
                <a:cubicBezTo>
                  <a:pt x="10980208" y="2312480"/>
                  <a:pt x="10979722" y="2314428"/>
                  <a:pt x="10978268" y="2315981"/>
                </a:cubicBezTo>
                <a:cubicBezTo>
                  <a:pt x="10977300" y="2315584"/>
                  <a:pt x="10976333" y="2315188"/>
                  <a:pt x="10975846" y="2317136"/>
                </a:cubicBezTo>
                <a:cubicBezTo>
                  <a:pt x="10973912" y="2316343"/>
                  <a:pt x="10972457" y="2317895"/>
                  <a:pt x="10972944" y="2315946"/>
                </a:cubicBezTo>
                <a:cubicBezTo>
                  <a:pt x="10973432" y="2313998"/>
                  <a:pt x="10972464" y="2313602"/>
                  <a:pt x="10972464" y="2313602"/>
                </a:cubicBezTo>
                <a:cubicBezTo>
                  <a:pt x="10973432" y="2313998"/>
                  <a:pt x="10973432" y="2313998"/>
                  <a:pt x="10973432" y="2313998"/>
                </a:cubicBezTo>
                <a:cubicBezTo>
                  <a:pt x="10979255" y="2303497"/>
                  <a:pt x="10975401" y="2293324"/>
                  <a:pt x="10981705" y="2285168"/>
                </a:cubicBezTo>
                <a:cubicBezTo>
                  <a:pt x="10982665" y="2289857"/>
                  <a:pt x="10979276" y="2290617"/>
                  <a:pt x="10981691" y="2293755"/>
                </a:cubicBezTo>
                <a:cubicBezTo>
                  <a:pt x="10986053" y="2289099"/>
                  <a:pt x="10987027" y="2285203"/>
                  <a:pt x="10987041" y="2276615"/>
                </a:cubicBezTo>
                <a:cubicBezTo>
                  <a:pt x="10986073" y="2276219"/>
                  <a:pt x="10986073" y="2276219"/>
                  <a:pt x="10986073" y="2276219"/>
                </a:cubicBezTo>
                <a:cubicBezTo>
                  <a:pt x="10987041" y="2276615"/>
                  <a:pt x="10987528" y="2274667"/>
                  <a:pt x="10987528" y="2274667"/>
                </a:cubicBezTo>
                <a:cubicBezTo>
                  <a:pt x="10988015" y="2272719"/>
                  <a:pt x="10988015" y="2272719"/>
                  <a:pt x="10988015" y="2272719"/>
                </a:cubicBezTo>
                <a:cubicBezTo>
                  <a:pt x="10987048" y="2272322"/>
                  <a:pt x="10987048" y="2272322"/>
                  <a:pt x="10986080" y="2271926"/>
                </a:cubicBezTo>
                <a:cubicBezTo>
                  <a:pt x="10985593" y="2273874"/>
                  <a:pt x="10985593" y="2273874"/>
                  <a:pt x="10985593" y="2273874"/>
                </a:cubicBezTo>
                <a:cubicBezTo>
                  <a:pt x="10983659" y="2273081"/>
                  <a:pt x="10985600" y="2269580"/>
                  <a:pt x="10982699" y="2268390"/>
                </a:cubicBezTo>
                <a:cubicBezTo>
                  <a:pt x="10982699" y="2268390"/>
                  <a:pt x="10982218" y="2266046"/>
                  <a:pt x="10982218" y="2266046"/>
                </a:cubicBezTo>
                <a:cubicBezTo>
                  <a:pt x="10982218" y="2266046"/>
                  <a:pt x="10981252" y="2265649"/>
                  <a:pt x="10980284" y="2265254"/>
                </a:cubicBezTo>
                <a:cubicBezTo>
                  <a:pt x="10979317" y="2264857"/>
                  <a:pt x="10978831" y="2266805"/>
                  <a:pt x="10979798" y="2267201"/>
                </a:cubicBezTo>
                <a:cubicBezTo>
                  <a:pt x="10979798" y="2267201"/>
                  <a:pt x="10979311" y="2269151"/>
                  <a:pt x="10980277" y="2269546"/>
                </a:cubicBezTo>
                <a:cubicBezTo>
                  <a:pt x="10979311" y="2269151"/>
                  <a:pt x="10979311" y="2269151"/>
                  <a:pt x="10979311" y="2269151"/>
                </a:cubicBezTo>
                <a:cubicBezTo>
                  <a:pt x="10974481" y="2262874"/>
                  <a:pt x="10981717" y="2276581"/>
                  <a:pt x="10975909" y="2278496"/>
                </a:cubicBezTo>
                <a:cubicBezTo>
                  <a:pt x="10976882" y="2274599"/>
                  <a:pt x="10975915" y="2274203"/>
                  <a:pt x="10973494" y="2275358"/>
                </a:cubicBezTo>
                <a:cubicBezTo>
                  <a:pt x="10979311" y="2269151"/>
                  <a:pt x="10971093" y="2263634"/>
                  <a:pt x="10972067" y="2259737"/>
                </a:cubicBezTo>
                <a:cubicBezTo>
                  <a:pt x="10978350" y="2264461"/>
                  <a:pt x="10976903" y="2261719"/>
                  <a:pt x="10981259" y="2261356"/>
                </a:cubicBezTo>
                <a:cubicBezTo>
                  <a:pt x="10981259" y="2261356"/>
                  <a:pt x="10981738" y="2263701"/>
                  <a:pt x="10982225" y="2261753"/>
                </a:cubicBezTo>
                <a:cubicBezTo>
                  <a:pt x="10983193" y="2262149"/>
                  <a:pt x="10983193" y="2262149"/>
                  <a:pt x="10983193" y="2262149"/>
                </a:cubicBezTo>
                <a:cubicBezTo>
                  <a:pt x="10983193" y="2262149"/>
                  <a:pt x="10983193" y="2262149"/>
                  <a:pt x="10983680" y="2260200"/>
                </a:cubicBezTo>
                <a:cubicBezTo>
                  <a:pt x="10983680" y="2260200"/>
                  <a:pt x="10983200" y="2257856"/>
                  <a:pt x="10983687" y="2255908"/>
                </a:cubicBezTo>
                <a:cubicBezTo>
                  <a:pt x="10984654" y="2256304"/>
                  <a:pt x="10984654" y="2256304"/>
                  <a:pt x="10984654" y="2256304"/>
                </a:cubicBezTo>
                <a:cubicBezTo>
                  <a:pt x="10978391" y="2238700"/>
                  <a:pt x="10995822" y="2232956"/>
                  <a:pt x="11002605" y="2227144"/>
                </a:cubicBezTo>
                <a:cubicBezTo>
                  <a:pt x="10999004" y="2209558"/>
                  <a:pt x="11003552" y="2202562"/>
                  <a:pt x="11006474" y="2191273"/>
                </a:cubicBezTo>
                <a:lnTo>
                  <a:pt x="11006991" y="2187869"/>
                </a:lnTo>
                <a:lnTo>
                  <a:pt x="10990890" y="2187869"/>
                </a:lnTo>
                <a:lnTo>
                  <a:pt x="10990653" y="2188581"/>
                </a:lnTo>
                <a:cubicBezTo>
                  <a:pt x="10990205" y="2189304"/>
                  <a:pt x="10989600" y="2189593"/>
                  <a:pt x="10988633" y="2189197"/>
                </a:cubicBezTo>
                <a:cubicBezTo>
                  <a:pt x="10989580" y="2202473"/>
                  <a:pt x="10974564" y="2211355"/>
                  <a:pt x="10977932" y="2223475"/>
                </a:cubicBezTo>
                <a:cubicBezTo>
                  <a:pt x="10977932" y="2223475"/>
                  <a:pt x="10977445" y="2225424"/>
                  <a:pt x="10977445" y="2225424"/>
                </a:cubicBezTo>
                <a:cubicBezTo>
                  <a:pt x="10976479" y="2225028"/>
                  <a:pt x="10976479" y="2225028"/>
                  <a:pt x="10975024" y="2226580"/>
                </a:cubicBezTo>
                <a:cubicBezTo>
                  <a:pt x="10974056" y="2226184"/>
                  <a:pt x="10973570" y="2228132"/>
                  <a:pt x="10973570" y="2228132"/>
                </a:cubicBezTo>
                <a:cubicBezTo>
                  <a:pt x="10969214" y="2228495"/>
                  <a:pt x="10969220" y="2224201"/>
                  <a:pt x="10971649" y="2218752"/>
                </a:cubicBezTo>
                <a:cubicBezTo>
                  <a:pt x="10952792" y="2208875"/>
                  <a:pt x="10948869" y="2241635"/>
                  <a:pt x="10957059" y="2264324"/>
                </a:cubicBezTo>
                <a:cubicBezTo>
                  <a:pt x="10959480" y="2263169"/>
                  <a:pt x="10959494" y="2254584"/>
                  <a:pt x="10962875" y="2258117"/>
                </a:cubicBezTo>
                <a:cubicBezTo>
                  <a:pt x="10960441" y="2267861"/>
                  <a:pt x="10957038" y="2277206"/>
                  <a:pt x="10963328" y="2277636"/>
                </a:cubicBezTo>
                <a:cubicBezTo>
                  <a:pt x="10957992" y="2286189"/>
                  <a:pt x="10955069" y="2297880"/>
                  <a:pt x="10946839" y="2300950"/>
                </a:cubicBezTo>
                <a:cubicBezTo>
                  <a:pt x="10947819" y="2292759"/>
                  <a:pt x="10952189" y="2283810"/>
                  <a:pt x="10955591" y="2274465"/>
                </a:cubicBezTo>
                <a:cubicBezTo>
                  <a:pt x="10956078" y="2272516"/>
                  <a:pt x="10955598" y="2270170"/>
                  <a:pt x="10954630" y="2269774"/>
                </a:cubicBezTo>
                <a:cubicBezTo>
                  <a:pt x="10952697" y="2268981"/>
                  <a:pt x="10951242" y="2270534"/>
                  <a:pt x="10950755" y="2272482"/>
                </a:cubicBezTo>
                <a:cubicBezTo>
                  <a:pt x="10946385" y="2281431"/>
                  <a:pt x="10942983" y="2290778"/>
                  <a:pt x="10941028" y="2302865"/>
                </a:cubicBezTo>
                <a:cubicBezTo>
                  <a:pt x="10938120" y="2305968"/>
                  <a:pt x="10937132" y="2318452"/>
                  <a:pt x="10932777" y="2318814"/>
                </a:cubicBezTo>
                <a:cubicBezTo>
                  <a:pt x="10926953" y="2329316"/>
                  <a:pt x="10927364" y="2374594"/>
                  <a:pt x="10908967" y="2379942"/>
                </a:cubicBezTo>
                <a:cubicBezTo>
                  <a:pt x="10910887" y="2389321"/>
                  <a:pt x="10902650" y="2396685"/>
                  <a:pt x="10903596" y="2409960"/>
                </a:cubicBezTo>
                <a:cubicBezTo>
                  <a:pt x="10904082" y="2408013"/>
                  <a:pt x="10906484" y="2419737"/>
                  <a:pt x="10903576" y="2422841"/>
                </a:cubicBezTo>
                <a:cubicBezTo>
                  <a:pt x="10902609" y="2422444"/>
                  <a:pt x="10902609" y="2422444"/>
                  <a:pt x="10902609" y="2422444"/>
                </a:cubicBezTo>
                <a:cubicBezTo>
                  <a:pt x="10903096" y="2420496"/>
                  <a:pt x="10902128" y="2420099"/>
                  <a:pt x="10902128" y="2420099"/>
                </a:cubicBezTo>
                <a:cubicBezTo>
                  <a:pt x="10903596" y="2409960"/>
                  <a:pt x="10893437" y="2407945"/>
                  <a:pt x="10898780" y="2395098"/>
                </a:cubicBezTo>
                <a:cubicBezTo>
                  <a:pt x="10897814" y="2394702"/>
                  <a:pt x="10896847" y="2394305"/>
                  <a:pt x="10895879" y="2393910"/>
                </a:cubicBezTo>
                <a:cubicBezTo>
                  <a:pt x="10897340" y="2388064"/>
                  <a:pt x="10897340" y="2388064"/>
                  <a:pt x="10897340" y="2388064"/>
                </a:cubicBezTo>
                <a:cubicBezTo>
                  <a:pt x="10897340" y="2388064"/>
                  <a:pt x="10897828" y="2386116"/>
                  <a:pt x="10897828" y="2386116"/>
                </a:cubicBezTo>
                <a:cubicBezTo>
                  <a:pt x="10898315" y="2384167"/>
                  <a:pt x="10897355" y="2379478"/>
                  <a:pt x="10896874" y="2377132"/>
                </a:cubicBezTo>
                <a:cubicBezTo>
                  <a:pt x="10895907" y="2376736"/>
                  <a:pt x="10895907" y="2376736"/>
                  <a:pt x="10895907" y="2376736"/>
                </a:cubicBezTo>
                <a:cubicBezTo>
                  <a:pt x="10892037" y="2375151"/>
                  <a:pt x="10888650" y="2375909"/>
                  <a:pt x="10887676" y="2379806"/>
                </a:cubicBezTo>
                <a:cubicBezTo>
                  <a:pt x="10887188" y="2381755"/>
                  <a:pt x="10887188" y="2381755"/>
                  <a:pt x="10887188" y="2381755"/>
                </a:cubicBezTo>
                <a:cubicBezTo>
                  <a:pt x="10888155" y="2382151"/>
                  <a:pt x="10888155" y="2382151"/>
                  <a:pt x="10888155" y="2382151"/>
                </a:cubicBezTo>
                <a:cubicBezTo>
                  <a:pt x="10888636" y="2384497"/>
                  <a:pt x="10889603" y="2384893"/>
                  <a:pt x="10890571" y="2385289"/>
                </a:cubicBezTo>
                <a:cubicBezTo>
                  <a:pt x="10891537" y="2385685"/>
                  <a:pt x="10892018" y="2388030"/>
                  <a:pt x="10892984" y="2388427"/>
                </a:cubicBezTo>
                <a:cubicBezTo>
                  <a:pt x="10892011" y="2392324"/>
                  <a:pt x="10892011" y="2392324"/>
                  <a:pt x="10892011" y="2392324"/>
                </a:cubicBezTo>
                <a:cubicBezTo>
                  <a:pt x="10889583" y="2397773"/>
                  <a:pt x="10886674" y="2400877"/>
                  <a:pt x="10884740" y="2400084"/>
                </a:cubicBezTo>
                <a:cubicBezTo>
                  <a:pt x="10886660" y="2409463"/>
                  <a:pt x="10878923" y="2406291"/>
                  <a:pt x="10884232" y="2414912"/>
                </a:cubicBezTo>
                <a:cubicBezTo>
                  <a:pt x="10882777" y="2416464"/>
                  <a:pt x="10877448" y="2420724"/>
                  <a:pt x="10878896" y="2423465"/>
                </a:cubicBezTo>
                <a:cubicBezTo>
                  <a:pt x="10879869" y="2419568"/>
                  <a:pt x="10883252" y="2423102"/>
                  <a:pt x="10881309" y="2426603"/>
                </a:cubicBezTo>
                <a:cubicBezTo>
                  <a:pt x="10881309" y="2426603"/>
                  <a:pt x="10881309" y="2426603"/>
                  <a:pt x="10880823" y="2428551"/>
                </a:cubicBezTo>
                <a:cubicBezTo>
                  <a:pt x="10877441" y="2425017"/>
                  <a:pt x="10879842" y="2436742"/>
                  <a:pt x="10876460" y="2433207"/>
                </a:cubicBezTo>
                <a:cubicBezTo>
                  <a:pt x="10878402" y="2429707"/>
                  <a:pt x="10874533" y="2428121"/>
                  <a:pt x="10872599" y="2427328"/>
                </a:cubicBezTo>
                <a:cubicBezTo>
                  <a:pt x="10873086" y="2425380"/>
                  <a:pt x="10873086" y="2425380"/>
                  <a:pt x="10873086" y="2425380"/>
                </a:cubicBezTo>
                <a:cubicBezTo>
                  <a:pt x="10873093" y="2421086"/>
                  <a:pt x="10874066" y="2417190"/>
                  <a:pt x="10875521" y="2415637"/>
                </a:cubicBezTo>
                <a:cubicBezTo>
                  <a:pt x="10875521" y="2415637"/>
                  <a:pt x="10876008" y="2413689"/>
                  <a:pt x="10876008" y="2413689"/>
                </a:cubicBezTo>
                <a:cubicBezTo>
                  <a:pt x="10875041" y="2413292"/>
                  <a:pt x="10875041" y="2413292"/>
                  <a:pt x="10874072" y="2412896"/>
                </a:cubicBezTo>
                <a:cubicBezTo>
                  <a:pt x="10872132" y="2416397"/>
                  <a:pt x="10871159" y="2420294"/>
                  <a:pt x="10870664" y="2426535"/>
                </a:cubicBezTo>
                <a:cubicBezTo>
                  <a:pt x="10867283" y="2423002"/>
                  <a:pt x="10867756" y="2429639"/>
                  <a:pt x="10864854" y="2428450"/>
                </a:cubicBezTo>
                <a:cubicBezTo>
                  <a:pt x="10862926" y="2423364"/>
                  <a:pt x="10863901" y="2419466"/>
                  <a:pt x="10867777" y="2416760"/>
                </a:cubicBezTo>
                <a:cubicBezTo>
                  <a:pt x="10862461" y="2412431"/>
                  <a:pt x="10867791" y="2408173"/>
                  <a:pt x="10863442" y="2404242"/>
                </a:cubicBezTo>
                <a:cubicBezTo>
                  <a:pt x="10851808" y="2416658"/>
                  <a:pt x="10855655" y="2431123"/>
                  <a:pt x="10846437" y="2446677"/>
                </a:cubicBezTo>
                <a:cubicBezTo>
                  <a:pt x="10845950" y="2448626"/>
                  <a:pt x="10845950" y="2448626"/>
                  <a:pt x="10845950" y="2448626"/>
                </a:cubicBezTo>
                <a:cubicBezTo>
                  <a:pt x="10846437" y="2446677"/>
                  <a:pt x="10845470" y="2446280"/>
                  <a:pt x="10845470" y="2446280"/>
                </a:cubicBezTo>
                <a:cubicBezTo>
                  <a:pt x="10844503" y="2445885"/>
                  <a:pt x="10844503" y="2445885"/>
                  <a:pt x="10843536" y="2445488"/>
                </a:cubicBezTo>
                <a:cubicBezTo>
                  <a:pt x="10843542" y="2441195"/>
                  <a:pt x="10843549" y="2436902"/>
                  <a:pt x="10842101" y="2434161"/>
                </a:cubicBezTo>
                <a:cubicBezTo>
                  <a:pt x="10841135" y="2433764"/>
                  <a:pt x="10841135" y="2433764"/>
                  <a:pt x="10841135" y="2433764"/>
                </a:cubicBezTo>
                <a:cubicBezTo>
                  <a:pt x="10847439" y="2425608"/>
                  <a:pt x="10849873" y="2415865"/>
                  <a:pt x="10851828" y="2403779"/>
                </a:cubicBezTo>
                <a:cubicBezTo>
                  <a:pt x="10853290" y="2397933"/>
                  <a:pt x="10855724" y="2388191"/>
                  <a:pt x="10858153" y="2382742"/>
                </a:cubicBezTo>
                <a:cubicBezTo>
                  <a:pt x="10858640" y="2380793"/>
                  <a:pt x="10858640" y="2380793"/>
                  <a:pt x="10858640" y="2380793"/>
                </a:cubicBezTo>
                <a:cubicBezTo>
                  <a:pt x="10858640" y="2380793"/>
                  <a:pt x="10859127" y="2378845"/>
                  <a:pt x="10858160" y="2378448"/>
                </a:cubicBezTo>
                <a:cubicBezTo>
                  <a:pt x="10857193" y="2378052"/>
                  <a:pt x="10856225" y="2377655"/>
                  <a:pt x="10855738" y="2379604"/>
                </a:cubicBezTo>
                <a:cubicBezTo>
                  <a:pt x="10852823" y="2387001"/>
                  <a:pt x="10850875" y="2394795"/>
                  <a:pt x="10848440" y="2404537"/>
                </a:cubicBezTo>
                <a:cubicBezTo>
                  <a:pt x="10846005" y="2414280"/>
                  <a:pt x="10844537" y="2424418"/>
                  <a:pt x="10838720" y="2430627"/>
                </a:cubicBezTo>
                <a:cubicBezTo>
                  <a:pt x="10831456" y="2434094"/>
                  <a:pt x="10833377" y="2443472"/>
                  <a:pt x="10829494" y="2450474"/>
                </a:cubicBezTo>
                <a:cubicBezTo>
                  <a:pt x="10825125" y="2459423"/>
                  <a:pt x="10817861" y="2462889"/>
                  <a:pt x="10814945" y="2470286"/>
                </a:cubicBezTo>
                <a:cubicBezTo>
                  <a:pt x="10814945" y="2470286"/>
                  <a:pt x="10811529" y="2488219"/>
                  <a:pt x="10812003" y="2494858"/>
                </a:cubicBezTo>
                <a:cubicBezTo>
                  <a:pt x="10819266" y="2491390"/>
                  <a:pt x="10821716" y="2473062"/>
                  <a:pt x="10828979" y="2469595"/>
                </a:cubicBezTo>
                <a:cubicBezTo>
                  <a:pt x="10827519" y="2475440"/>
                  <a:pt x="10826544" y="2479337"/>
                  <a:pt x="10825570" y="2483234"/>
                </a:cubicBezTo>
                <a:cubicBezTo>
                  <a:pt x="10824597" y="2487131"/>
                  <a:pt x="10824109" y="2489079"/>
                  <a:pt x="10823622" y="2491028"/>
                </a:cubicBezTo>
                <a:cubicBezTo>
                  <a:pt x="10818286" y="2499580"/>
                  <a:pt x="10814883" y="2508926"/>
                  <a:pt x="10807626" y="2508100"/>
                </a:cubicBezTo>
                <a:cubicBezTo>
                  <a:pt x="10807620" y="2512394"/>
                  <a:pt x="10804718" y="2511205"/>
                  <a:pt x="10803256" y="2517050"/>
                </a:cubicBezTo>
                <a:cubicBezTo>
                  <a:pt x="10804224" y="2517446"/>
                  <a:pt x="10804224" y="2517446"/>
                  <a:pt x="10804224" y="2517446"/>
                </a:cubicBezTo>
                <a:cubicBezTo>
                  <a:pt x="10802770" y="2518997"/>
                  <a:pt x="10802283" y="2520946"/>
                  <a:pt x="10801796" y="2522895"/>
                </a:cubicBezTo>
                <a:cubicBezTo>
                  <a:pt x="10801796" y="2522895"/>
                  <a:pt x="10802276" y="2525239"/>
                  <a:pt x="10802276" y="2525239"/>
                </a:cubicBezTo>
                <a:cubicBezTo>
                  <a:pt x="10803242" y="2525636"/>
                  <a:pt x="10803730" y="2523688"/>
                  <a:pt x="10803730" y="2523688"/>
                </a:cubicBezTo>
                <a:cubicBezTo>
                  <a:pt x="10804218" y="2521739"/>
                  <a:pt x="10804704" y="2519790"/>
                  <a:pt x="10805191" y="2517842"/>
                </a:cubicBezTo>
                <a:cubicBezTo>
                  <a:pt x="10806158" y="2518239"/>
                  <a:pt x="10807125" y="2518635"/>
                  <a:pt x="10808093" y="2519032"/>
                </a:cubicBezTo>
                <a:cubicBezTo>
                  <a:pt x="10803250" y="2521343"/>
                  <a:pt x="10803216" y="2542809"/>
                  <a:pt x="10796946" y="2529499"/>
                </a:cubicBezTo>
                <a:cubicBezTo>
                  <a:pt x="10791095" y="2557174"/>
                  <a:pt x="10780414" y="2578572"/>
                  <a:pt x="10776011" y="2608988"/>
                </a:cubicBezTo>
                <a:cubicBezTo>
                  <a:pt x="10788104" y="2611798"/>
                  <a:pt x="10779893" y="2601987"/>
                  <a:pt x="10788611" y="2596969"/>
                </a:cubicBezTo>
                <a:cubicBezTo>
                  <a:pt x="10785189" y="2619195"/>
                  <a:pt x="10779866" y="2619161"/>
                  <a:pt x="10775963" y="2639041"/>
                </a:cubicBezTo>
                <a:cubicBezTo>
                  <a:pt x="10772581" y="2635508"/>
                  <a:pt x="10769193" y="2636267"/>
                  <a:pt x="10766771" y="2637423"/>
                </a:cubicBezTo>
                <a:cubicBezTo>
                  <a:pt x="10765311" y="2643268"/>
                  <a:pt x="10763842" y="2653406"/>
                  <a:pt x="10769165" y="2653441"/>
                </a:cubicBezTo>
                <a:cubicBezTo>
                  <a:pt x="10763821" y="2666286"/>
                  <a:pt x="10759459" y="2670942"/>
                  <a:pt x="10761859" y="2682667"/>
                </a:cubicBezTo>
                <a:cubicBezTo>
                  <a:pt x="10757991" y="2681081"/>
                  <a:pt x="10756530" y="2686927"/>
                  <a:pt x="10754108" y="2688082"/>
                </a:cubicBezTo>
                <a:cubicBezTo>
                  <a:pt x="10755069" y="2692772"/>
                  <a:pt x="10754575" y="2699014"/>
                  <a:pt x="10755535" y="2703703"/>
                </a:cubicBezTo>
                <a:cubicBezTo>
                  <a:pt x="10739010" y="2748484"/>
                  <a:pt x="10721513" y="2797160"/>
                  <a:pt x="10707890" y="2843130"/>
                </a:cubicBezTo>
                <a:cubicBezTo>
                  <a:pt x="10701078" y="2866116"/>
                  <a:pt x="10686528" y="2885929"/>
                  <a:pt x="10694231" y="2910567"/>
                </a:cubicBezTo>
                <a:cubicBezTo>
                  <a:pt x="10681137" y="2928828"/>
                  <a:pt x="10675767" y="2958848"/>
                  <a:pt x="10663646" y="2973212"/>
                </a:cubicBezTo>
                <a:cubicBezTo>
                  <a:pt x="10665587" y="2969711"/>
                  <a:pt x="10663172" y="2966574"/>
                  <a:pt x="10663659" y="2964625"/>
                </a:cubicBezTo>
                <a:cubicBezTo>
                  <a:pt x="10662692" y="2964229"/>
                  <a:pt x="10662692" y="2964229"/>
                  <a:pt x="10662692" y="2964229"/>
                </a:cubicBezTo>
                <a:cubicBezTo>
                  <a:pt x="10663179" y="2962280"/>
                  <a:pt x="10664146" y="2962678"/>
                  <a:pt x="10664633" y="2960729"/>
                </a:cubicBezTo>
                <a:cubicBezTo>
                  <a:pt x="10665121" y="2958780"/>
                  <a:pt x="10664153" y="2958384"/>
                  <a:pt x="10662219" y="2957591"/>
                </a:cubicBezTo>
                <a:cubicBezTo>
                  <a:pt x="10661252" y="2957194"/>
                  <a:pt x="10660285" y="2956798"/>
                  <a:pt x="10659797" y="2958747"/>
                </a:cubicBezTo>
                <a:cubicBezTo>
                  <a:pt x="10659311" y="2960694"/>
                  <a:pt x="10659311" y="2960694"/>
                  <a:pt x="10658824" y="2962643"/>
                </a:cubicBezTo>
                <a:cubicBezTo>
                  <a:pt x="10657857" y="2962247"/>
                  <a:pt x="10658336" y="2964592"/>
                  <a:pt x="10658336" y="2964592"/>
                </a:cubicBezTo>
                <a:lnTo>
                  <a:pt x="10657446" y="2966905"/>
                </a:lnTo>
                <a:lnTo>
                  <a:pt x="10657431" y="2966175"/>
                </a:lnTo>
                <a:cubicBezTo>
                  <a:pt x="10657431" y="2966175"/>
                  <a:pt x="10656757" y="2963638"/>
                  <a:pt x="10655501" y="2963009"/>
                </a:cubicBezTo>
                <a:cubicBezTo>
                  <a:pt x="10652989" y="2961752"/>
                  <a:pt x="10651151" y="2963032"/>
                  <a:pt x="10651151" y="2963032"/>
                </a:cubicBezTo>
                <a:cubicBezTo>
                  <a:pt x="10651241" y="2967478"/>
                  <a:pt x="10649403" y="2968757"/>
                  <a:pt x="10648821" y="2970666"/>
                </a:cubicBezTo>
                <a:cubicBezTo>
                  <a:pt x="10648239" y="2972573"/>
                  <a:pt x="10647488" y="2973848"/>
                  <a:pt x="10646894" y="2975200"/>
                </a:cubicBezTo>
                <a:cubicBezTo>
                  <a:pt x="10646300" y="2976553"/>
                  <a:pt x="10645863" y="2977985"/>
                  <a:pt x="10645909" y="2980206"/>
                </a:cubicBezTo>
                <a:cubicBezTo>
                  <a:pt x="10645909" y="2980206"/>
                  <a:pt x="10647838" y="2983372"/>
                  <a:pt x="10649094" y="2984001"/>
                </a:cubicBezTo>
                <a:lnTo>
                  <a:pt x="10651016" y="2983596"/>
                </a:lnTo>
                <a:lnTo>
                  <a:pt x="10646188" y="2996129"/>
                </a:lnTo>
                <a:cubicBezTo>
                  <a:pt x="10644735" y="2997681"/>
                  <a:pt x="10644735" y="2997681"/>
                  <a:pt x="10644735" y="2997681"/>
                </a:cubicBezTo>
                <a:cubicBezTo>
                  <a:pt x="10644248" y="2999630"/>
                  <a:pt x="10643760" y="3001578"/>
                  <a:pt x="10642794" y="3001182"/>
                </a:cubicBezTo>
                <a:cubicBezTo>
                  <a:pt x="10642307" y="3003131"/>
                  <a:pt x="10642307" y="3003131"/>
                  <a:pt x="10642307" y="3003131"/>
                </a:cubicBezTo>
                <a:cubicBezTo>
                  <a:pt x="10643273" y="3003526"/>
                  <a:pt x="10642786" y="3005475"/>
                  <a:pt x="10642786" y="3005475"/>
                </a:cubicBezTo>
                <a:cubicBezTo>
                  <a:pt x="10641332" y="3007027"/>
                  <a:pt x="10640846" y="3008976"/>
                  <a:pt x="10640358" y="3010924"/>
                </a:cubicBezTo>
                <a:cubicBezTo>
                  <a:pt x="10638904" y="3012477"/>
                  <a:pt x="10639871" y="3012872"/>
                  <a:pt x="10639871" y="3012872"/>
                </a:cubicBezTo>
                <a:cubicBezTo>
                  <a:pt x="10636483" y="3013631"/>
                  <a:pt x="10635022" y="3019476"/>
                  <a:pt x="10633080" y="3022977"/>
                </a:cubicBezTo>
                <a:cubicBezTo>
                  <a:pt x="10637429" y="3026908"/>
                  <a:pt x="10636448" y="3035099"/>
                  <a:pt x="10633053" y="3040151"/>
                </a:cubicBezTo>
                <a:cubicBezTo>
                  <a:pt x="10634020" y="3040548"/>
                  <a:pt x="10634020" y="3040548"/>
                  <a:pt x="10634020" y="3040548"/>
                </a:cubicBezTo>
                <a:cubicBezTo>
                  <a:pt x="10632566" y="3042099"/>
                  <a:pt x="10632079" y="3044047"/>
                  <a:pt x="10631591" y="3045995"/>
                </a:cubicBezTo>
                <a:lnTo>
                  <a:pt x="10628196" y="3059580"/>
                </a:lnTo>
                <a:lnTo>
                  <a:pt x="10625082" y="3051583"/>
                </a:lnTo>
                <a:cubicBezTo>
                  <a:pt x="10617245" y="3041086"/>
                  <a:pt x="10600962" y="3027928"/>
                  <a:pt x="10615989" y="3025429"/>
                </a:cubicBezTo>
                <a:cubicBezTo>
                  <a:pt x="10619796" y="3027334"/>
                  <a:pt x="10619796" y="3027334"/>
                  <a:pt x="10619796" y="3027334"/>
                </a:cubicBezTo>
                <a:cubicBezTo>
                  <a:pt x="10622334" y="3028606"/>
                  <a:pt x="10624873" y="3029875"/>
                  <a:pt x="10625462" y="3027944"/>
                </a:cubicBezTo>
                <a:cubicBezTo>
                  <a:pt x="10625462" y="3027944"/>
                  <a:pt x="10623514" y="3024742"/>
                  <a:pt x="10620976" y="3023472"/>
                </a:cubicBezTo>
                <a:cubicBezTo>
                  <a:pt x="10617168" y="3021566"/>
                  <a:pt x="10617168" y="3021566"/>
                  <a:pt x="10617168" y="3021566"/>
                </a:cubicBezTo>
                <a:cubicBezTo>
                  <a:pt x="10605475" y="3002356"/>
                  <a:pt x="10603935" y="2988227"/>
                  <a:pt x="10613727" y="2975317"/>
                </a:cubicBezTo>
                <a:cubicBezTo>
                  <a:pt x="10606702" y="2969575"/>
                  <a:pt x="10599677" y="2963832"/>
                  <a:pt x="10595778" y="2957428"/>
                </a:cubicBezTo>
                <a:cubicBezTo>
                  <a:pt x="10617943" y="2966294"/>
                  <a:pt x="10607430" y="2943221"/>
                  <a:pt x="10602852" y="2934252"/>
                </a:cubicBezTo>
                <a:cubicBezTo>
                  <a:pt x="10607249" y="2934225"/>
                  <a:pt x="10613006" y="2939333"/>
                  <a:pt x="10612915" y="2934835"/>
                </a:cubicBezTo>
                <a:cubicBezTo>
                  <a:pt x="10616272" y="2914250"/>
                  <a:pt x="10583864" y="2895805"/>
                  <a:pt x="10603719" y="2883477"/>
                </a:cubicBezTo>
                <a:cubicBezTo>
                  <a:pt x="10604987" y="2884113"/>
                  <a:pt x="10604987" y="2884113"/>
                  <a:pt x="10604987" y="2884113"/>
                </a:cubicBezTo>
                <a:cubicBezTo>
                  <a:pt x="10613872" y="2888560"/>
                  <a:pt x="10613872" y="2888560"/>
                  <a:pt x="10613872" y="2888560"/>
                </a:cubicBezTo>
                <a:cubicBezTo>
                  <a:pt x="10616409" y="2889830"/>
                  <a:pt x="10618268" y="2888533"/>
                  <a:pt x="10618268" y="2888533"/>
                </a:cubicBezTo>
                <a:cubicBezTo>
                  <a:pt x="10618857" y="2886601"/>
                  <a:pt x="10617588" y="2885967"/>
                  <a:pt x="10615050" y="2884697"/>
                </a:cubicBezTo>
                <a:cubicBezTo>
                  <a:pt x="10608705" y="2881520"/>
                  <a:pt x="10608705" y="2881520"/>
                  <a:pt x="10608705" y="2881520"/>
                </a:cubicBezTo>
                <a:cubicBezTo>
                  <a:pt x="10609883" y="2877657"/>
                  <a:pt x="10600410" y="2875142"/>
                  <a:pt x="10601589" y="2871280"/>
                </a:cubicBezTo>
                <a:cubicBezTo>
                  <a:pt x="10612241" y="2869932"/>
                  <a:pt x="10596151" y="2850747"/>
                  <a:pt x="10602316" y="2844927"/>
                </a:cubicBezTo>
                <a:cubicBezTo>
                  <a:pt x="10595292" y="2839185"/>
                  <a:pt x="10593343" y="2835983"/>
                  <a:pt x="10589446" y="2829579"/>
                </a:cubicBezTo>
                <a:cubicBezTo>
                  <a:pt x="10585638" y="2827674"/>
                  <a:pt x="10580061" y="2831564"/>
                  <a:pt x="10576843" y="2827725"/>
                </a:cubicBezTo>
                <a:cubicBezTo>
                  <a:pt x="10577933" y="2819365"/>
                  <a:pt x="10583507" y="2815476"/>
                  <a:pt x="10597378" y="2817965"/>
                </a:cubicBezTo>
                <a:cubicBezTo>
                  <a:pt x="10593391" y="2807064"/>
                  <a:pt x="10590173" y="2803227"/>
                  <a:pt x="10596927" y="2795477"/>
                </a:cubicBezTo>
                <a:cubicBezTo>
                  <a:pt x="10591171" y="2790369"/>
                  <a:pt x="10584916" y="2791691"/>
                  <a:pt x="10581697" y="2787853"/>
                </a:cubicBezTo>
                <a:cubicBezTo>
                  <a:pt x="10581517" y="2778858"/>
                  <a:pt x="10583875" y="2771132"/>
                  <a:pt x="10588771" y="2764677"/>
                </a:cubicBezTo>
                <a:cubicBezTo>
                  <a:pt x="10582336" y="2757003"/>
                  <a:pt x="10575989" y="2753827"/>
                  <a:pt x="10567016" y="2744883"/>
                </a:cubicBezTo>
                <a:cubicBezTo>
                  <a:pt x="10564477" y="2743613"/>
                  <a:pt x="10563797" y="2741046"/>
                  <a:pt x="10558811" y="2743003"/>
                </a:cubicBezTo>
                <a:cubicBezTo>
                  <a:pt x="10559401" y="2741072"/>
                  <a:pt x="10558721" y="2738506"/>
                  <a:pt x="10559310" y="2736575"/>
                </a:cubicBezTo>
                <a:cubicBezTo>
                  <a:pt x="10559310" y="2736575"/>
                  <a:pt x="10559310" y="2736575"/>
                  <a:pt x="10559900" y="2734643"/>
                </a:cubicBezTo>
                <a:cubicBezTo>
                  <a:pt x="10554733" y="2727604"/>
                  <a:pt x="10557182" y="2724376"/>
                  <a:pt x="10552015" y="2717337"/>
                </a:cubicBezTo>
                <a:cubicBezTo>
                  <a:pt x="10542542" y="2714823"/>
                  <a:pt x="10542722" y="2723819"/>
                  <a:pt x="10528081" y="2714266"/>
                </a:cubicBezTo>
                <a:cubicBezTo>
                  <a:pt x="10528081" y="2714266"/>
                  <a:pt x="10526813" y="2713630"/>
                  <a:pt x="10526813" y="2713630"/>
                </a:cubicBezTo>
                <a:cubicBezTo>
                  <a:pt x="10526133" y="2711064"/>
                  <a:pt x="10525453" y="2708497"/>
                  <a:pt x="10524184" y="2707862"/>
                </a:cubicBezTo>
                <a:cubicBezTo>
                  <a:pt x="10522915" y="2707227"/>
                  <a:pt x="10521646" y="2706591"/>
                  <a:pt x="10521646" y="2706591"/>
                </a:cubicBezTo>
                <a:cubicBezTo>
                  <a:pt x="10520376" y="2705956"/>
                  <a:pt x="10520376" y="2705956"/>
                  <a:pt x="10521056" y="2708523"/>
                </a:cubicBezTo>
                <a:cubicBezTo>
                  <a:pt x="10522325" y="2709158"/>
                  <a:pt x="10522325" y="2709158"/>
                  <a:pt x="10523005" y="2711725"/>
                </a:cubicBezTo>
                <a:cubicBezTo>
                  <a:pt x="10523005" y="2711725"/>
                  <a:pt x="10523685" y="2714291"/>
                  <a:pt x="10523685" y="2714291"/>
                </a:cubicBezTo>
                <a:cubicBezTo>
                  <a:pt x="10522416" y="2713656"/>
                  <a:pt x="10522416" y="2713656"/>
                  <a:pt x="10522416" y="2713656"/>
                </a:cubicBezTo>
                <a:cubicBezTo>
                  <a:pt x="10509815" y="2711803"/>
                  <a:pt x="10509815" y="2711803"/>
                  <a:pt x="10516341" y="2723974"/>
                </a:cubicBezTo>
                <a:cubicBezTo>
                  <a:pt x="10511264" y="2721433"/>
                  <a:pt x="10506187" y="2718893"/>
                  <a:pt x="10501111" y="2716352"/>
                </a:cubicBezTo>
                <a:cubicBezTo>
                  <a:pt x="10503469" y="2708626"/>
                  <a:pt x="10500841" y="2702858"/>
                  <a:pt x="10500071" y="2695793"/>
                </a:cubicBezTo>
                <a:cubicBezTo>
                  <a:pt x="10498801" y="2695159"/>
                  <a:pt x="10498801" y="2695159"/>
                  <a:pt x="10498801" y="2695159"/>
                </a:cubicBezTo>
                <a:cubicBezTo>
                  <a:pt x="10500570" y="2689364"/>
                  <a:pt x="10500480" y="2684867"/>
                  <a:pt x="10500979" y="2678437"/>
                </a:cubicBezTo>
                <a:cubicBezTo>
                  <a:pt x="10501568" y="2676505"/>
                  <a:pt x="10501568" y="2676505"/>
                  <a:pt x="10501568" y="2676505"/>
                </a:cubicBezTo>
                <a:cubicBezTo>
                  <a:pt x="10502158" y="2674574"/>
                  <a:pt x="10499620" y="2673305"/>
                  <a:pt x="10497081" y="2672033"/>
                </a:cubicBezTo>
                <a:cubicBezTo>
                  <a:pt x="10494543" y="2670764"/>
                  <a:pt x="10493273" y="2670128"/>
                  <a:pt x="10492685" y="2672060"/>
                </a:cubicBezTo>
                <a:cubicBezTo>
                  <a:pt x="10492774" y="2676557"/>
                  <a:pt x="10492774" y="2676557"/>
                  <a:pt x="10492774" y="2676557"/>
                </a:cubicBezTo>
                <a:cubicBezTo>
                  <a:pt x="10491595" y="2680420"/>
                  <a:pt x="10491685" y="2684918"/>
                  <a:pt x="10489918" y="2690713"/>
                </a:cubicBezTo>
                <a:cubicBezTo>
                  <a:pt x="10473100" y="2697881"/>
                  <a:pt x="10486652" y="2715795"/>
                  <a:pt x="10475680" y="2732568"/>
                </a:cubicBezTo>
                <a:cubicBezTo>
                  <a:pt x="10489731" y="2744054"/>
                  <a:pt x="10474682" y="2745426"/>
                  <a:pt x="10474092" y="2747358"/>
                </a:cubicBezTo>
                <a:cubicBezTo>
                  <a:pt x="10474773" y="2749924"/>
                  <a:pt x="10481798" y="2755667"/>
                  <a:pt x="10481209" y="2757599"/>
                </a:cubicBezTo>
                <a:cubicBezTo>
                  <a:pt x="10481388" y="2766594"/>
                  <a:pt x="10471417" y="2770509"/>
                  <a:pt x="10478532" y="2780749"/>
                </a:cubicBezTo>
                <a:cubicBezTo>
                  <a:pt x="10467789" y="2777599"/>
                  <a:pt x="10464751" y="2782758"/>
                  <a:pt x="10462893" y="2784054"/>
                </a:cubicBezTo>
                <a:cubicBezTo>
                  <a:pt x="10450201" y="2777703"/>
                  <a:pt x="10443496" y="2756535"/>
                  <a:pt x="10451610" y="2753918"/>
                </a:cubicBezTo>
                <a:cubicBezTo>
                  <a:pt x="10440326" y="2723778"/>
                  <a:pt x="10464487" y="2706928"/>
                  <a:pt x="10446947" y="2678113"/>
                </a:cubicBezTo>
                <a:cubicBezTo>
                  <a:pt x="10451345" y="2678087"/>
                  <a:pt x="10452523" y="2674223"/>
                  <a:pt x="10446178" y="2671048"/>
                </a:cubicBezTo>
                <a:cubicBezTo>
                  <a:pt x="10446768" y="2669116"/>
                  <a:pt x="10446768" y="2669116"/>
                  <a:pt x="10446768" y="2669116"/>
                </a:cubicBezTo>
                <a:cubicBezTo>
                  <a:pt x="10446768" y="2669116"/>
                  <a:pt x="10446768" y="2669116"/>
                  <a:pt x="10445498" y="2668481"/>
                </a:cubicBezTo>
                <a:cubicBezTo>
                  <a:pt x="10444229" y="2667847"/>
                  <a:pt x="10442960" y="2667211"/>
                  <a:pt x="10442960" y="2667211"/>
                </a:cubicBezTo>
                <a:cubicBezTo>
                  <a:pt x="10442371" y="2669142"/>
                  <a:pt x="10442371" y="2669142"/>
                  <a:pt x="10442371" y="2669142"/>
                </a:cubicBezTo>
                <a:cubicBezTo>
                  <a:pt x="10415039" y="2653237"/>
                  <a:pt x="10434346" y="2676259"/>
                  <a:pt x="10423695" y="2677606"/>
                </a:cubicBezTo>
                <a:cubicBezTo>
                  <a:pt x="10412862" y="2669959"/>
                  <a:pt x="10414811" y="2673160"/>
                  <a:pt x="10409644" y="2666123"/>
                </a:cubicBezTo>
                <a:cubicBezTo>
                  <a:pt x="10408464" y="2669983"/>
                  <a:pt x="10397722" y="2666835"/>
                  <a:pt x="10401620" y="2673239"/>
                </a:cubicBezTo>
                <a:cubicBezTo>
                  <a:pt x="10411184" y="2680251"/>
                  <a:pt x="10408646" y="2678980"/>
                  <a:pt x="10414401" y="2684088"/>
                </a:cubicBezTo>
                <a:cubicBezTo>
                  <a:pt x="10404339" y="2683505"/>
                  <a:pt x="10404429" y="2688002"/>
                  <a:pt x="10410865" y="2695677"/>
                </a:cubicBezTo>
                <a:cubicBezTo>
                  <a:pt x="10397584" y="2691256"/>
                  <a:pt x="10401572" y="2702157"/>
                  <a:pt x="10405560" y="2713059"/>
                </a:cubicBezTo>
                <a:cubicBezTo>
                  <a:pt x="10398035" y="2713746"/>
                  <a:pt x="10399484" y="2723377"/>
                  <a:pt x="10388833" y="2724724"/>
                </a:cubicBezTo>
                <a:cubicBezTo>
                  <a:pt x="10393999" y="2731763"/>
                  <a:pt x="10395359" y="2736896"/>
                  <a:pt x="10401116" y="2742004"/>
                </a:cubicBezTo>
                <a:cubicBezTo>
                  <a:pt x="10380219" y="2733773"/>
                  <a:pt x="10389963" y="2749781"/>
                  <a:pt x="10378632" y="2748562"/>
                </a:cubicBezTo>
                <a:cubicBezTo>
                  <a:pt x="10377952" y="2745996"/>
                  <a:pt x="10375414" y="2744725"/>
                  <a:pt x="10373465" y="2741524"/>
                </a:cubicBezTo>
                <a:cubicBezTo>
                  <a:pt x="10373465" y="2741524"/>
                  <a:pt x="10374733" y="2742160"/>
                  <a:pt x="10375323" y="2740228"/>
                </a:cubicBezTo>
                <a:cubicBezTo>
                  <a:pt x="10375323" y="2740228"/>
                  <a:pt x="10375912" y="2738296"/>
                  <a:pt x="10374644" y="2737661"/>
                </a:cubicBezTo>
                <a:cubicBezTo>
                  <a:pt x="10373374" y="2737026"/>
                  <a:pt x="10370836" y="2735756"/>
                  <a:pt x="10370247" y="2737688"/>
                </a:cubicBezTo>
                <a:cubicBezTo>
                  <a:pt x="10368978" y="2737052"/>
                  <a:pt x="10367120" y="2738348"/>
                  <a:pt x="10367798" y="2740915"/>
                </a:cubicBezTo>
                <a:cubicBezTo>
                  <a:pt x="10366530" y="2740279"/>
                  <a:pt x="10366530" y="2740279"/>
                  <a:pt x="10366530" y="2740279"/>
                </a:cubicBezTo>
                <a:cubicBezTo>
                  <a:pt x="10357555" y="2731335"/>
                  <a:pt x="10367029" y="2733849"/>
                  <a:pt x="10367528" y="2727421"/>
                </a:cubicBezTo>
                <a:cubicBezTo>
                  <a:pt x="10370067" y="2728692"/>
                  <a:pt x="10380310" y="2738270"/>
                  <a:pt x="10379539" y="2731206"/>
                </a:cubicBezTo>
                <a:cubicBezTo>
                  <a:pt x="10381989" y="2727978"/>
                  <a:pt x="10366848" y="2724854"/>
                  <a:pt x="10366759" y="2720356"/>
                </a:cubicBezTo>
                <a:cubicBezTo>
                  <a:pt x="10371293" y="2695910"/>
                  <a:pt x="10390878" y="2670089"/>
                  <a:pt x="10385759" y="2634131"/>
                </a:cubicBezTo>
                <a:cubicBezTo>
                  <a:pt x="10385759" y="2634131"/>
                  <a:pt x="10380093" y="2633521"/>
                  <a:pt x="10379413" y="2630955"/>
                </a:cubicBezTo>
                <a:cubicBezTo>
                  <a:pt x="10380003" y="2629023"/>
                  <a:pt x="10381861" y="2627727"/>
                  <a:pt x="10378054" y="2625822"/>
                </a:cubicBezTo>
                <a:cubicBezTo>
                  <a:pt x="10378643" y="2623890"/>
                  <a:pt x="10378643" y="2623890"/>
                  <a:pt x="10378643" y="2623890"/>
                </a:cubicBezTo>
                <a:cubicBezTo>
                  <a:pt x="10383540" y="2617435"/>
                  <a:pt x="10379552" y="2606534"/>
                  <a:pt x="10383948" y="2606507"/>
                </a:cubicBezTo>
                <a:cubicBezTo>
                  <a:pt x="10366181" y="2597616"/>
                  <a:pt x="10371528" y="2613650"/>
                  <a:pt x="10355709" y="2607959"/>
                </a:cubicBezTo>
                <a:cubicBezTo>
                  <a:pt x="10362055" y="2611135"/>
                  <a:pt x="10362644" y="2609204"/>
                  <a:pt x="10368989" y="2612380"/>
                </a:cubicBezTo>
                <a:cubicBezTo>
                  <a:pt x="10369668" y="2614946"/>
                  <a:pt x="10362825" y="2618199"/>
                  <a:pt x="10369170" y="2621375"/>
                </a:cubicBezTo>
                <a:cubicBezTo>
                  <a:pt x="10357928" y="2624655"/>
                  <a:pt x="10367672" y="2640663"/>
                  <a:pt x="10362686" y="2642621"/>
                </a:cubicBezTo>
                <a:cubicBezTo>
                  <a:pt x="10360239" y="2645847"/>
                  <a:pt x="10353893" y="2642671"/>
                  <a:pt x="10352034" y="2643968"/>
                </a:cubicBezTo>
                <a:cubicBezTo>
                  <a:pt x="10351445" y="2645900"/>
                  <a:pt x="10361098" y="2657411"/>
                  <a:pt x="10349087" y="2653626"/>
                </a:cubicBezTo>
                <a:cubicBezTo>
                  <a:pt x="10349857" y="2660690"/>
                  <a:pt x="10356473" y="2677361"/>
                  <a:pt x="10335487" y="2664630"/>
                </a:cubicBezTo>
                <a:cubicBezTo>
                  <a:pt x="10340473" y="2662674"/>
                  <a:pt x="10344690" y="2653652"/>
                  <a:pt x="10334446" y="2644072"/>
                </a:cubicBezTo>
                <a:cubicBezTo>
                  <a:pt x="10343331" y="2648519"/>
                  <a:pt x="10338163" y="2641480"/>
                  <a:pt x="10345688" y="2640792"/>
                </a:cubicBezTo>
                <a:cubicBezTo>
                  <a:pt x="10341201" y="2636320"/>
                  <a:pt x="10347547" y="2639496"/>
                  <a:pt x="10347457" y="2634999"/>
                </a:cubicBezTo>
                <a:cubicBezTo>
                  <a:pt x="10348047" y="2633068"/>
                  <a:pt x="10339752" y="2626689"/>
                  <a:pt x="10340341" y="2624758"/>
                </a:cubicBezTo>
                <a:cubicBezTo>
                  <a:pt x="10342019" y="2614465"/>
                  <a:pt x="10360196" y="2612430"/>
                  <a:pt x="10348593" y="2597719"/>
                </a:cubicBezTo>
                <a:cubicBezTo>
                  <a:pt x="10349183" y="2595787"/>
                  <a:pt x="10349183" y="2595787"/>
                  <a:pt x="10349183" y="2595787"/>
                </a:cubicBezTo>
                <a:cubicBezTo>
                  <a:pt x="10350362" y="2591924"/>
                  <a:pt x="10352129" y="2586130"/>
                  <a:pt x="10342657" y="2583615"/>
                </a:cubicBezTo>
                <a:cubicBezTo>
                  <a:pt x="10337580" y="2581075"/>
                  <a:pt x="10335223" y="2588801"/>
                  <a:pt x="10339710" y="2593274"/>
                </a:cubicBezTo>
                <a:cubicBezTo>
                  <a:pt x="10322393" y="2606869"/>
                  <a:pt x="10323705" y="2640922"/>
                  <a:pt x="10310965" y="2663489"/>
                </a:cubicBezTo>
                <a:cubicBezTo>
                  <a:pt x="10306159" y="2674443"/>
                  <a:pt x="10295597" y="2680288"/>
                  <a:pt x="10290112" y="2688676"/>
                </a:cubicBezTo>
                <a:cubicBezTo>
                  <a:pt x="10287664" y="2691903"/>
                  <a:pt x="10291562" y="2698307"/>
                  <a:pt x="10289113" y="2701534"/>
                </a:cubicBezTo>
                <a:cubicBezTo>
                  <a:pt x="10283717" y="2714419"/>
                  <a:pt x="10266221" y="2719020"/>
                  <a:pt x="10265902" y="2734445"/>
                </a:cubicBezTo>
                <a:cubicBezTo>
                  <a:pt x="10242059" y="2735872"/>
                  <a:pt x="10251893" y="2756379"/>
                  <a:pt x="10246408" y="2764764"/>
                </a:cubicBezTo>
                <a:cubicBezTo>
                  <a:pt x="10246408" y="2764764"/>
                  <a:pt x="10238883" y="2765452"/>
                  <a:pt x="10239473" y="2763520"/>
                </a:cubicBezTo>
                <a:cubicBezTo>
                  <a:pt x="10238295" y="2767384"/>
                  <a:pt x="10238384" y="2771881"/>
                  <a:pt x="10235936" y="2775108"/>
                </a:cubicBezTo>
                <a:cubicBezTo>
                  <a:pt x="10218211" y="2799633"/>
                  <a:pt x="10199307" y="2828019"/>
                  <a:pt x="10180221" y="2847412"/>
                </a:cubicBezTo>
                <a:cubicBezTo>
                  <a:pt x="10184028" y="2849318"/>
                  <a:pt x="10187836" y="2851223"/>
                  <a:pt x="10185977" y="2852519"/>
                </a:cubicBezTo>
                <a:cubicBezTo>
                  <a:pt x="10183529" y="2855747"/>
                  <a:pt x="10178453" y="2853206"/>
                  <a:pt x="10175325" y="2853867"/>
                </a:cubicBezTo>
                <a:cubicBezTo>
                  <a:pt x="10177274" y="2857070"/>
                  <a:pt x="10173557" y="2859662"/>
                  <a:pt x="10177454" y="2866065"/>
                </a:cubicBezTo>
                <a:cubicBezTo>
                  <a:pt x="10160047" y="2875165"/>
                  <a:pt x="10156691" y="2895749"/>
                  <a:pt x="10146989" y="2913158"/>
                </a:cubicBezTo>
                <a:lnTo>
                  <a:pt x="10144039" y="2917136"/>
                </a:lnTo>
                <a:lnTo>
                  <a:pt x="10138071" y="2915792"/>
                </a:lnTo>
                <a:cubicBezTo>
                  <a:pt x="10133966" y="2918240"/>
                  <a:pt x="10135902" y="2920363"/>
                  <a:pt x="10139890" y="2921262"/>
                </a:cubicBezTo>
                <a:lnTo>
                  <a:pt x="10141099" y="2921101"/>
                </a:lnTo>
                <a:lnTo>
                  <a:pt x="10123058" y="2945430"/>
                </a:lnTo>
                <a:cubicBezTo>
                  <a:pt x="10115188" y="2956241"/>
                  <a:pt x="10108500" y="2967365"/>
                  <a:pt x="10106232" y="2979590"/>
                </a:cubicBezTo>
                <a:lnTo>
                  <a:pt x="10106213" y="2985555"/>
                </a:lnTo>
                <a:lnTo>
                  <a:pt x="10103492" y="2985251"/>
                </a:lnTo>
                <a:lnTo>
                  <a:pt x="10103209" y="2993339"/>
                </a:lnTo>
                <a:lnTo>
                  <a:pt x="10099320" y="2995053"/>
                </a:lnTo>
                <a:lnTo>
                  <a:pt x="10098858" y="2995256"/>
                </a:lnTo>
                <a:lnTo>
                  <a:pt x="10094259" y="2990760"/>
                </a:lnTo>
                <a:cubicBezTo>
                  <a:pt x="10085232" y="2990244"/>
                  <a:pt x="10080673" y="2991325"/>
                  <a:pt x="10079485" y="2992933"/>
                </a:cubicBezTo>
                <a:cubicBezTo>
                  <a:pt x="10078299" y="2994543"/>
                  <a:pt x="10080485" y="2996680"/>
                  <a:pt x="10084952" y="2998277"/>
                </a:cubicBezTo>
                <a:lnTo>
                  <a:pt x="10092908" y="2998731"/>
                </a:lnTo>
                <a:lnTo>
                  <a:pt x="10090168" y="3004667"/>
                </a:lnTo>
                <a:cubicBezTo>
                  <a:pt x="10089675" y="3007481"/>
                  <a:pt x="10089572" y="3010213"/>
                  <a:pt x="10089277" y="3011179"/>
                </a:cubicBezTo>
                <a:cubicBezTo>
                  <a:pt x="10089277" y="3011179"/>
                  <a:pt x="10082342" y="3009934"/>
                  <a:pt x="10081753" y="3011865"/>
                </a:cubicBezTo>
                <a:cubicBezTo>
                  <a:pt x="10078805" y="3021522"/>
                  <a:pt x="10082204" y="3034355"/>
                  <a:pt x="10072912" y="3040836"/>
                </a:cubicBezTo>
                <a:cubicBezTo>
                  <a:pt x="10072912" y="3040836"/>
                  <a:pt x="10072912" y="3040836"/>
                  <a:pt x="10071643" y="3040201"/>
                </a:cubicBezTo>
                <a:cubicBezTo>
                  <a:pt x="10070962" y="3037635"/>
                  <a:pt x="10070962" y="3037635"/>
                  <a:pt x="10070962" y="3037635"/>
                </a:cubicBezTo>
                <a:lnTo>
                  <a:pt x="10068424" y="3036364"/>
                </a:lnTo>
                <a:cubicBezTo>
                  <a:pt x="10061988" y="3028691"/>
                  <a:pt x="10061399" y="3030622"/>
                  <a:pt x="10058271" y="3031282"/>
                </a:cubicBezTo>
                <a:cubicBezTo>
                  <a:pt x="10058861" y="3029351"/>
                  <a:pt x="10055053" y="3027446"/>
                  <a:pt x="10054374" y="3024880"/>
                </a:cubicBezTo>
                <a:cubicBezTo>
                  <a:pt x="10069513" y="3028004"/>
                  <a:pt x="10058499" y="3011361"/>
                  <a:pt x="10062807" y="3006836"/>
                </a:cubicBezTo>
                <a:lnTo>
                  <a:pt x="10066549" y="3007265"/>
                </a:lnTo>
                <a:lnTo>
                  <a:pt x="10066513" y="3008290"/>
                </a:lnTo>
                <a:cubicBezTo>
                  <a:pt x="10075540" y="3008805"/>
                  <a:pt x="10075540" y="3008805"/>
                  <a:pt x="10075540" y="3008805"/>
                </a:cubicBezTo>
                <a:cubicBezTo>
                  <a:pt x="10075574" y="3007801"/>
                  <a:pt x="10075592" y="3007299"/>
                  <a:pt x="10074473" y="3006984"/>
                </a:cubicBezTo>
                <a:lnTo>
                  <a:pt x="10073994" y="3006941"/>
                </a:lnTo>
                <a:lnTo>
                  <a:pt x="10073459" y="3005488"/>
                </a:lnTo>
                <a:cubicBezTo>
                  <a:pt x="10065844" y="3001677"/>
                  <a:pt x="10080802" y="2995805"/>
                  <a:pt x="10074457" y="2992629"/>
                </a:cubicBezTo>
                <a:cubicBezTo>
                  <a:pt x="10073187" y="2991994"/>
                  <a:pt x="10073187" y="2991994"/>
                  <a:pt x="10073187" y="2991994"/>
                </a:cubicBezTo>
                <a:cubicBezTo>
                  <a:pt x="10074457" y="2992629"/>
                  <a:pt x="10075046" y="2990697"/>
                  <a:pt x="10075046" y="2990697"/>
                </a:cubicBezTo>
                <a:cubicBezTo>
                  <a:pt x="10076315" y="2991333"/>
                  <a:pt x="10078175" y="2990036"/>
                  <a:pt x="10080033" y="2988740"/>
                </a:cubicBezTo>
                <a:cubicBezTo>
                  <a:pt x="10080033" y="2988740"/>
                  <a:pt x="10078763" y="2988105"/>
                  <a:pt x="10077494" y="2987470"/>
                </a:cubicBezTo>
                <a:cubicBezTo>
                  <a:pt x="10076225" y="2986835"/>
                  <a:pt x="10076225" y="2986835"/>
                  <a:pt x="10074956" y="2986199"/>
                </a:cubicBezTo>
                <a:cubicBezTo>
                  <a:pt x="10074366" y="2988132"/>
                  <a:pt x="10073097" y="2987495"/>
                  <a:pt x="10071239" y="2988792"/>
                </a:cubicBezTo>
                <a:cubicBezTo>
                  <a:pt x="10071239" y="2988792"/>
                  <a:pt x="10071239" y="2988792"/>
                  <a:pt x="10069970" y="2988157"/>
                </a:cubicBezTo>
                <a:cubicBezTo>
                  <a:pt x="10065573" y="2988183"/>
                  <a:pt x="10064894" y="2985615"/>
                  <a:pt x="10059227" y="2985007"/>
                </a:cubicBezTo>
                <a:cubicBezTo>
                  <a:pt x="10070968" y="2975298"/>
                  <a:pt x="10068340" y="2969530"/>
                  <a:pt x="10074414" y="2959213"/>
                </a:cubicBezTo>
                <a:cubicBezTo>
                  <a:pt x="10064671" y="2943203"/>
                  <a:pt x="10081897" y="2925108"/>
                  <a:pt x="10086204" y="2920584"/>
                </a:cubicBezTo>
                <a:lnTo>
                  <a:pt x="10093973" y="2899184"/>
                </a:lnTo>
                <a:lnTo>
                  <a:pt x="10097445" y="2899382"/>
                </a:lnTo>
                <a:cubicBezTo>
                  <a:pt x="10097445" y="2899382"/>
                  <a:pt x="10097445" y="2899382"/>
                  <a:pt x="10097540" y="2896620"/>
                </a:cubicBezTo>
                <a:lnTo>
                  <a:pt x="10095654" y="2895929"/>
                </a:lnTo>
                <a:lnTo>
                  <a:pt x="10104248" y="2880634"/>
                </a:lnTo>
                <a:cubicBezTo>
                  <a:pt x="10104838" y="2878703"/>
                  <a:pt x="10104838" y="2878703"/>
                  <a:pt x="10104838" y="2878703"/>
                </a:cubicBezTo>
                <a:cubicBezTo>
                  <a:pt x="10108055" y="2882540"/>
                  <a:pt x="10108055" y="2882540"/>
                  <a:pt x="10108055" y="2882540"/>
                </a:cubicBezTo>
                <a:cubicBezTo>
                  <a:pt x="10109324" y="2883176"/>
                  <a:pt x="10109324" y="2883176"/>
                  <a:pt x="10110594" y="2883810"/>
                </a:cubicBezTo>
                <a:lnTo>
                  <a:pt x="10109537" y="2882550"/>
                </a:lnTo>
                <a:lnTo>
                  <a:pt x="10112018" y="2884871"/>
                </a:lnTo>
                <a:cubicBezTo>
                  <a:pt x="10114977" y="2886467"/>
                  <a:pt x="10118939" y="2888120"/>
                  <a:pt x="10122901" y="2889771"/>
                </a:cubicBezTo>
                <a:cubicBezTo>
                  <a:pt x="10123100" y="2884080"/>
                  <a:pt x="10131319" y="2878848"/>
                  <a:pt x="10123496" y="2872700"/>
                </a:cubicBezTo>
                <a:cubicBezTo>
                  <a:pt x="10115473" y="2872240"/>
                  <a:pt x="10123297" y="2878391"/>
                  <a:pt x="10115275" y="2877932"/>
                </a:cubicBezTo>
                <a:cubicBezTo>
                  <a:pt x="10115275" y="2877932"/>
                  <a:pt x="10113269" y="2877816"/>
                  <a:pt x="10111250" y="2878057"/>
                </a:cubicBezTo>
                <a:lnTo>
                  <a:pt x="10108658" y="2879486"/>
                </a:lnTo>
                <a:lnTo>
                  <a:pt x="10108730" y="2873137"/>
                </a:lnTo>
                <a:cubicBezTo>
                  <a:pt x="10108464" y="2871612"/>
                  <a:pt x="10108124" y="2870329"/>
                  <a:pt x="10108374" y="2867114"/>
                </a:cubicBezTo>
                <a:cubicBezTo>
                  <a:pt x="10103298" y="2864573"/>
                  <a:pt x="10102708" y="2866505"/>
                  <a:pt x="10098901" y="2864600"/>
                </a:cubicBezTo>
                <a:cubicBezTo>
                  <a:pt x="10100759" y="2863303"/>
                  <a:pt x="10100079" y="2860737"/>
                  <a:pt x="10098131" y="2857535"/>
                </a:cubicBezTo>
                <a:cubicBezTo>
                  <a:pt x="10106335" y="2859414"/>
                  <a:pt x="10108964" y="2865183"/>
                  <a:pt x="10116488" y="2864496"/>
                </a:cubicBezTo>
                <a:cubicBezTo>
                  <a:pt x="10113680" y="2849732"/>
                  <a:pt x="10135843" y="2858599"/>
                  <a:pt x="10135074" y="2851533"/>
                </a:cubicBezTo>
                <a:lnTo>
                  <a:pt x="10130007" y="2849934"/>
                </a:lnTo>
                <a:lnTo>
                  <a:pt x="10136883" y="2848473"/>
                </a:lnTo>
                <a:cubicBezTo>
                  <a:pt x="10138363" y="2847617"/>
                  <a:pt x="10137871" y="2846607"/>
                  <a:pt x="10133682" y="2845714"/>
                </a:cubicBezTo>
                <a:cubicBezTo>
                  <a:pt x="10133635" y="2847019"/>
                  <a:pt x="10131552" y="2846246"/>
                  <a:pt x="10128428" y="2845087"/>
                </a:cubicBezTo>
                <a:lnTo>
                  <a:pt x="10127961" y="2844968"/>
                </a:lnTo>
                <a:lnTo>
                  <a:pt x="10127942" y="2843894"/>
                </a:lnTo>
                <a:cubicBezTo>
                  <a:pt x="10127553" y="2842621"/>
                  <a:pt x="10126542" y="2841140"/>
                  <a:pt x="10124151" y="2839388"/>
                </a:cubicBezTo>
                <a:cubicBezTo>
                  <a:pt x="10142917" y="2835421"/>
                  <a:pt x="10140698" y="2818726"/>
                  <a:pt x="10149220" y="2805180"/>
                </a:cubicBezTo>
                <a:cubicBezTo>
                  <a:pt x="10152938" y="2802587"/>
                  <a:pt x="10164949" y="2806373"/>
                  <a:pt x="10169936" y="2804416"/>
                </a:cubicBezTo>
                <a:cubicBezTo>
                  <a:pt x="10159692" y="2794836"/>
                  <a:pt x="10175601" y="2805026"/>
                  <a:pt x="10165359" y="2795446"/>
                </a:cubicBezTo>
                <a:cubicBezTo>
                  <a:pt x="10170483" y="2769067"/>
                  <a:pt x="10191018" y="2759306"/>
                  <a:pt x="10197411" y="2733562"/>
                </a:cubicBezTo>
                <a:cubicBezTo>
                  <a:pt x="10228099" y="2728884"/>
                  <a:pt x="10206163" y="2700095"/>
                  <a:pt x="10229145" y="2687106"/>
                </a:cubicBezTo>
                <a:cubicBezTo>
                  <a:pt x="10224069" y="2684566"/>
                  <a:pt x="10215274" y="2684618"/>
                  <a:pt x="10213916" y="2679484"/>
                </a:cubicBezTo>
                <a:cubicBezTo>
                  <a:pt x="10211287" y="2673716"/>
                  <a:pt x="10223299" y="2677502"/>
                  <a:pt x="10216953" y="2674326"/>
                </a:cubicBezTo>
                <a:cubicBezTo>
                  <a:pt x="10219990" y="2669167"/>
                  <a:pt x="10221169" y="2665303"/>
                  <a:pt x="10223618" y="2662076"/>
                </a:cubicBezTo>
                <a:cubicBezTo>
                  <a:pt x="10224207" y="2660144"/>
                  <a:pt x="10224797" y="2658213"/>
                  <a:pt x="10224797" y="2658213"/>
                </a:cubicBezTo>
                <a:cubicBezTo>
                  <a:pt x="10227924" y="2657552"/>
                  <a:pt x="10227924" y="2657552"/>
                  <a:pt x="10228514" y="2655621"/>
                </a:cubicBezTo>
                <a:cubicBezTo>
                  <a:pt x="10239936" y="2661337"/>
                  <a:pt x="10244332" y="2661311"/>
                  <a:pt x="10253806" y="2663825"/>
                </a:cubicBezTo>
                <a:cubicBezTo>
                  <a:pt x="10248188" y="2634298"/>
                  <a:pt x="10265187" y="2636126"/>
                  <a:pt x="10252134" y="2611783"/>
                </a:cubicBezTo>
                <a:cubicBezTo>
                  <a:pt x="10257211" y="2614323"/>
                  <a:pt x="10259749" y="2615593"/>
                  <a:pt x="10261607" y="2614297"/>
                </a:cubicBezTo>
                <a:cubicBezTo>
                  <a:pt x="10251364" y="2604717"/>
                  <a:pt x="10268362" y="2606546"/>
                  <a:pt x="10266323" y="2598845"/>
                </a:cubicBezTo>
                <a:cubicBezTo>
                  <a:pt x="10254901" y="2593129"/>
                  <a:pt x="10251863" y="2598289"/>
                  <a:pt x="10248555" y="2589952"/>
                </a:cubicBezTo>
                <a:cubicBezTo>
                  <a:pt x="10230558" y="2600985"/>
                  <a:pt x="10219268" y="2633182"/>
                  <a:pt x="10216502" y="2651836"/>
                </a:cubicBezTo>
                <a:cubicBezTo>
                  <a:pt x="10215913" y="2653767"/>
                  <a:pt x="10214055" y="2655063"/>
                  <a:pt x="10213464" y="2656995"/>
                </a:cubicBezTo>
                <a:cubicBezTo>
                  <a:pt x="10212285" y="2660857"/>
                  <a:pt x="10209837" y="2664085"/>
                  <a:pt x="10207390" y="2667312"/>
                </a:cubicBezTo>
                <a:cubicBezTo>
                  <a:pt x="10194789" y="2665459"/>
                  <a:pt x="10201905" y="2675699"/>
                  <a:pt x="10200725" y="2679562"/>
                </a:cubicBezTo>
                <a:cubicBezTo>
                  <a:pt x="10198458" y="2691786"/>
                  <a:pt x="10179102" y="2697683"/>
                  <a:pt x="10171757" y="2707366"/>
                </a:cubicBezTo>
                <a:cubicBezTo>
                  <a:pt x="10163825" y="2718981"/>
                  <a:pt x="10166633" y="2733744"/>
                  <a:pt x="10164275" y="2741470"/>
                </a:cubicBezTo>
                <a:cubicBezTo>
                  <a:pt x="10161418" y="2755625"/>
                  <a:pt x="10149407" y="2751839"/>
                  <a:pt x="10141972" y="2757025"/>
                </a:cubicBezTo>
                <a:cubicBezTo>
                  <a:pt x="10141677" y="2757992"/>
                  <a:pt x="10141871" y="2759756"/>
                  <a:pt x="10141673" y="2761606"/>
                </a:cubicBezTo>
                <a:lnTo>
                  <a:pt x="10141443" y="2762045"/>
                </a:lnTo>
                <a:lnTo>
                  <a:pt x="10140812" y="2762008"/>
                </a:lnTo>
                <a:cubicBezTo>
                  <a:pt x="10139261" y="2761919"/>
                  <a:pt x="10142364" y="2762097"/>
                  <a:pt x="10136158" y="2761742"/>
                </a:cubicBezTo>
                <a:cubicBezTo>
                  <a:pt x="10127781" y="2764281"/>
                  <a:pt x="10119402" y="2766821"/>
                  <a:pt x="10111021" y="2769360"/>
                </a:cubicBezTo>
                <a:cubicBezTo>
                  <a:pt x="10119244" y="2771339"/>
                  <a:pt x="10127517" y="2771813"/>
                  <a:pt x="10133775" y="2770661"/>
                </a:cubicBezTo>
                <a:lnTo>
                  <a:pt x="10135563" y="2769966"/>
                </a:lnTo>
                <a:lnTo>
                  <a:pt x="10126157" y="2778887"/>
                </a:lnTo>
                <a:cubicBezTo>
                  <a:pt x="10124358" y="2781186"/>
                  <a:pt x="10123132" y="2783705"/>
                  <a:pt x="10123081" y="2786567"/>
                </a:cubicBezTo>
                <a:lnTo>
                  <a:pt x="10124033" y="2788901"/>
                </a:lnTo>
                <a:lnTo>
                  <a:pt x="10117927" y="2787546"/>
                </a:lnTo>
                <a:cubicBezTo>
                  <a:pt x="10115789" y="2786713"/>
                  <a:pt x="10113651" y="2785883"/>
                  <a:pt x="10109326" y="2785635"/>
                </a:cubicBezTo>
                <a:cubicBezTo>
                  <a:pt x="10118074" y="2783301"/>
                  <a:pt x="10118173" y="2780469"/>
                  <a:pt x="10118272" y="2777640"/>
                </a:cubicBezTo>
                <a:cubicBezTo>
                  <a:pt x="10109622" y="2777145"/>
                  <a:pt x="10100872" y="2779480"/>
                  <a:pt x="10092222" y="2778985"/>
                </a:cubicBezTo>
                <a:cubicBezTo>
                  <a:pt x="10083277" y="2786981"/>
                  <a:pt x="10100477" y="2790800"/>
                  <a:pt x="10117679" y="2794619"/>
                </a:cubicBezTo>
                <a:lnTo>
                  <a:pt x="10126279" y="2794408"/>
                </a:lnTo>
                <a:lnTo>
                  <a:pt x="10127056" y="2796314"/>
                </a:lnTo>
                <a:lnTo>
                  <a:pt x="10118871" y="2800620"/>
                </a:lnTo>
                <a:lnTo>
                  <a:pt x="10117482" y="2800279"/>
                </a:lnTo>
                <a:cubicBezTo>
                  <a:pt x="10108833" y="2799784"/>
                  <a:pt x="10108734" y="2802614"/>
                  <a:pt x="10108635" y="2805444"/>
                </a:cubicBezTo>
                <a:lnTo>
                  <a:pt x="10109672" y="2805462"/>
                </a:lnTo>
                <a:lnTo>
                  <a:pt x="10106387" y="2807190"/>
                </a:lnTo>
                <a:cubicBezTo>
                  <a:pt x="10101153" y="2812431"/>
                  <a:pt x="10097199" y="2818942"/>
                  <a:pt x="10093408" y="2825672"/>
                </a:cubicBezTo>
                <a:lnTo>
                  <a:pt x="10083270" y="2842388"/>
                </a:lnTo>
                <a:lnTo>
                  <a:pt x="10081354" y="2842118"/>
                </a:lnTo>
                <a:cubicBezTo>
                  <a:pt x="10072327" y="2841601"/>
                  <a:pt x="10072222" y="2844613"/>
                  <a:pt x="10072222" y="2844613"/>
                </a:cubicBezTo>
                <a:cubicBezTo>
                  <a:pt x="10072222" y="2844613"/>
                  <a:pt x="10072222" y="2844613"/>
                  <a:pt x="10081248" y="2845130"/>
                </a:cubicBezTo>
                <a:lnTo>
                  <a:pt x="10081595" y="2845150"/>
                </a:lnTo>
                <a:lnTo>
                  <a:pt x="10081398" y="2845474"/>
                </a:lnTo>
                <a:cubicBezTo>
                  <a:pt x="10076810" y="2851596"/>
                  <a:pt x="10071263" y="2856890"/>
                  <a:pt x="10063636" y="2860309"/>
                </a:cubicBezTo>
                <a:cubicBezTo>
                  <a:pt x="10065585" y="2863510"/>
                  <a:pt x="10068213" y="2869278"/>
                  <a:pt x="10069573" y="2874413"/>
                </a:cubicBezTo>
                <a:cubicBezTo>
                  <a:pt x="10048178" y="2872609"/>
                  <a:pt x="10065038" y="2898858"/>
                  <a:pt x="10040605" y="2902216"/>
                </a:cubicBezTo>
                <a:cubicBezTo>
                  <a:pt x="10036798" y="2900310"/>
                  <a:pt x="10039245" y="2897084"/>
                  <a:pt x="10035438" y="2895177"/>
                </a:cubicBezTo>
                <a:cubicBezTo>
                  <a:pt x="10029274" y="2900998"/>
                  <a:pt x="10041874" y="2902851"/>
                  <a:pt x="10042554" y="2905418"/>
                </a:cubicBezTo>
                <a:cubicBezTo>
                  <a:pt x="10040990" y="2905748"/>
                  <a:pt x="10040396" y="2907398"/>
                  <a:pt x="10040105" y="2909549"/>
                </a:cubicBezTo>
                <a:lnTo>
                  <a:pt x="10039967" y="2911126"/>
                </a:lnTo>
                <a:lnTo>
                  <a:pt x="10036694" y="2912509"/>
                </a:lnTo>
                <a:lnTo>
                  <a:pt x="10039804" y="2912997"/>
                </a:lnTo>
                <a:lnTo>
                  <a:pt x="10039482" y="2916681"/>
                </a:lnTo>
                <a:cubicBezTo>
                  <a:pt x="10038790" y="2921345"/>
                  <a:pt x="10036659" y="2924732"/>
                  <a:pt x="10027776" y="2920286"/>
                </a:cubicBezTo>
                <a:cubicBezTo>
                  <a:pt x="10040512" y="2928886"/>
                  <a:pt x="10039378" y="2934998"/>
                  <a:pt x="10034596" y="2939284"/>
                </a:cubicBezTo>
                <a:lnTo>
                  <a:pt x="10032974" y="2940249"/>
                </a:lnTo>
                <a:lnTo>
                  <a:pt x="10031201" y="2937497"/>
                </a:lnTo>
                <a:cubicBezTo>
                  <a:pt x="10028211" y="2932818"/>
                  <a:pt x="10024160" y="2928424"/>
                  <a:pt x="10011667" y="2924934"/>
                </a:cubicBezTo>
                <a:cubicBezTo>
                  <a:pt x="10020059" y="2925416"/>
                  <a:pt x="10020059" y="2925416"/>
                  <a:pt x="10020059" y="2925416"/>
                </a:cubicBezTo>
                <a:cubicBezTo>
                  <a:pt x="10028549" y="2923125"/>
                  <a:pt x="10011764" y="2922166"/>
                  <a:pt x="10020348" y="2917108"/>
                </a:cubicBezTo>
                <a:cubicBezTo>
                  <a:pt x="10011860" y="2919397"/>
                  <a:pt x="10003468" y="2918917"/>
                  <a:pt x="9994978" y="2921206"/>
                </a:cubicBezTo>
                <a:cubicBezTo>
                  <a:pt x="9995074" y="2918437"/>
                  <a:pt x="9986683" y="2917958"/>
                  <a:pt x="9978290" y="2917477"/>
                </a:cubicBezTo>
                <a:cubicBezTo>
                  <a:pt x="9986489" y="2923495"/>
                  <a:pt x="9986393" y="2926264"/>
                  <a:pt x="9977807" y="2931322"/>
                </a:cubicBezTo>
                <a:cubicBezTo>
                  <a:pt x="9986199" y="2931802"/>
                  <a:pt x="9994591" y="2932282"/>
                  <a:pt x="9994495" y="2935051"/>
                </a:cubicBezTo>
                <a:cubicBezTo>
                  <a:pt x="9986103" y="2934572"/>
                  <a:pt x="9986006" y="2937340"/>
                  <a:pt x="9985909" y="2940109"/>
                </a:cubicBezTo>
                <a:cubicBezTo>
                  <a:pt x="9977518" y="2939629"/>
                  <a:pt x="9977518" y="2939629"/>
                  <a:pt x="9969124" y="2939150"/>
                </a:cubicBezTo>
                <a:cubicBezTo>
                  <a:pt x="9969124" y="2939150"/>
                  <a:pt x="9969124" y="2939150"/>
                  <a:pt x="9969027" y="2941918"/>
                </a:cubicBezTo>
                <a:cubicBezTo>
                  <a:pt x="9969027" y="2941918"/>
                  <a:pt x="9969027" y="2941918"/>
                  <a:pt x="9977421" y="2942399"/>
                </a:cubicBezTo>
                <a:cubicBezTo>
                  <a:pt x="9977518" y="2939629"/>
                  <a:pt x="9977518" y="2939629"/>
                  <a:pt x="9985909" y="2940109"/>
                </a:cubicBezTo>
                <a:cubicBezTo>
                  <a:pt x="9994011" y="2948896"/>
                  <a:pt x="9977035" y="2953474"/>
                  <a:pt x="9968449" y="2958533"/>
                </a:cubicBezTo>
                <a:cubicBezTo>
                  <a:pt x="9976841" y="2959012"/>
                  <a:pt x="9985234" y="2959493"/>
                  <a:pt x="9985137" y="2962262"/>
                </a:cubicBezTo>
                <a:cubicBezTo>
                  <a:pt x="9976649" y="2964550"/>
                  <a:pt x="9976649" y="2964550"/>
                  <a:pt x="9976552" y="2967319"/>
                </a:cubicBezTo>
                <a:cubicBezTo>
                  <a:pt x="9968159" y="2966839"/>
                  <a:pt x="9968159" y="2966839"/>
                  <a:pt x="9959670" y="2969128"/>
                </a:cubicBezTo>
                <a:cubicBezTo>
                  <a:pt x="9959863" y="2963590"/>
                  <a:pt x="9934589" y="2964920"/>
                  <a:pt x="9934686" y="2962150"/>
                </a:cubicBezTo>
                <a:cubicBezTo>
                  <a:pt x="9926197" y="2964440"/>
                  <a:pt x="9934493" y="2967688"/>
                  <a:pt x="9934396" y="2970457"/>
                </a:cubicBezTo>
                <a:cubicBezTo>
                  <a:pt x="9934299" y="2973226"/>
                  <a:pt x="9926004" y="2969978"/>
                  <a:pt x="9917611" y="2969497"/>
                </a:cubicBezTo>
                <a:cubicBezTo>
                  <a:pt x="9917805" y="2963959"/>
                  <a:pt x="9926390" y="2958901"/>
                  <a:pt x="9909701" y="2955172"/>
                </a:cubicBezTo>
                <a:cubicBezTo>
                  <a:pt x="9901116" y="2960230"/>
                  <a:pt x="9900826" y="2968537"/>
                  <a:pt x="9883944" y="2970346"/>
                </a:cubicBezTo>
                <a:cubicBezTo>
                  <a:pt x="9883751" y="2975884"/>
                  <a:pt x="9892241" y="2973595"/>
                  <a:pt x="9900634" y="2974075"/>
                </a:cubicBezTo>
                <a:cubicBezTo>
                  <a:pt x="9908831" y="2980094"/>
                  <a:pt x="9900440" y="2979613"/>
                  <a:pt x="9900247" y="2985151"/>
                </a:cubicBezTo>
                <a:cubicBezTo>
                  <a:pt x="9900150" y="2987921"/>
                  <a:pt x="9916936" y="2988880"/>
                  <a:pt x="9917032" y="2986112"/>
                </a:cubicBezTo>
                <a:cubicBezTo>
                  <a:pt x="9917129" y="2983342"/>
                  <a:pt x="9917322" y="2977804"/>
                  <a:pt x="9925715" y="2978285"/>
                </a:cubicBezTo>
                <a:cubicBezTo>
                  <a:pt x="9925521" y="2983823"/>
                  <a:pt x="9942111" y="2990320"/>
                  <a:pt x="9933527" y="2995379"/>
                </a:cubicBezTo>
                <a:cubicBezTo>
                  <a:pt x="9950312" y="2996338"/>
                  <a:pt x="9967289" y="2991761"/>
                  <a:pt x="9992467" y="2993201"/>
                </a:cubicBezTo>
                <a:cubicBezTo>
                  <a:pt x="9992370" y="2995970"/>
                  <a:pt x="9992370" y="2995970"/>
                  <a:pt x="9992273" y="2998738"/>
                </a:cubicBezTo>
                <a:cubicBezTo>
                  <a:pt x="9992273" y="2998738"/>
                  <a:pt x="9992273" y="2998738"/>
                  <a:pt x="9992177" y="3001508"/>
                </a:cubicBezTo>
                <a:cubicBezTo>
                  <a:pt x="10000571" y="3001988"/>
                  <a:pt x="10000474" y="3004756"/>
                  <a:pt x="10008769" y="3008006"/>
                </a:cubicBezTo>
                <a:cubicBezTo>
                  <a:pt x="10008769" y="3008006"/>
                  <a:pt x="10008962" y="3002468"/>
                  <a:pt x="10008962" y="3002468"/>
                </a:cubicBezTo>
                <a:lnTo>
                  <a:pt x="10014630" y="3003498"/>
                </a:lnTo>
                <a:lnTo>
                  <a:pt x="10012504" y="3009422"/>
                </a:lnTo>
                <a:cubicBezTo>
                  <a:pt x="10010897" y="3012444"/>
                  <a:pt x="10008639" y="3015348"/>
                  <a:pt x="10005239" y="3018100"/>
                </a:cubicBezTo>
                <a:lnTo>
                  <a:pt x="10006313" y="3020404"/>
                </a:lnTo>
                <a:lnTo>
                  <a:pt x="10004917" y="3018702"/>
                </a:lnTo>
                <a:cubicBezTo>
                  <a:pt x="10002865" y="3015415"/>
                  <a:pt x="10000825" y="3011777"/>
                  <a:pt x="9992323" y="3007065"/>
                </a:cubicBezTo>
                <a:cubicBezTo>
                  <a:pt x="9992275" y="3008470"/>
                  <a:pt x="9992225" y="3009877"/>
                  <a:pt x="9991119" y="3010518"/>
                </a:cubicBezTo>
                <a:lnTo>
                  <a:pt x="9990369" y="3010404"/>
                </a:lnTo>
                <a:lnTo>
                  <a:pt x="9990946" y="3008517"/>
                </a:lnTo>
                <a:cubicBezTo>
                  <a:pt x="9990946" y="3008517"/>
                  <a:pt x="9988941" y="3005295"/>
                  <a:pt x="9987645" y="3004648"/>
                </a:cubicBezTo>
                <a:cubicBezTo>
                  <a:pt x="9985763" y="3005923"/>
                  <a:pt x="9984467" y="3005274"/>
                  <a:pt x="9984467" y="3005274"/>
                </a:cubicBezTo>
                <a:cubicBezTo>
                  <a:pt x="9983879" y="3007199"/>
                  <a:pt x="9983879" y="3007199"/>
                  <a:pt x="9983292" y="3009122"/>
                </a:cubicBezTo>
                <a:lnTo>
                  <a:pt x="9983547" y="3009421"/>
                </a:lnTo>
                <a:lnTo>
                  <a:pt x="9979030" y="3015461"/>
                </a:lnTo>
                <a:cubicBezTo>
                  <a:pt x="9976769" y="3018149"/>
                  <a:pt x="9974485" y="3021539"/>
                  <a:pt x="9974337" y="3025757"/>
                </a:cubicBezTo>
                <a:lnTo>
                  <a:pt x="9974681" y="3028764"/>
                </a:lnTo>
                <a:lnTo>
                  <a:pt x="9974210" y="3029287"/>
                </a:lnTo>
                <a:lnTo>
                  <a:pt x="9974899" y="3030673"/>
                </a:lnTo>
                <a:lnTo>
                  <a:pt x="9974959" y="3031207"/>
                </a:lnTo>
                <a:cubicBezTo>
                  <a:pt x="9970743" y="3035588"/>
                  <a:pt x="9954433" y="3037295"/>
                  <a:pt x="9947798" y="3041142"/>
                </a:cubicBezTo>
                <a:lnTo>
                  <a:pt x="9973345" y="3043384"/>
                </a:lnTo>
                <a:lnTo>
                  <a:pt x="9971534" y="3044646"/>
                </a:lnTo>
                <a:cubicBezTo>
                  <a:pt x="9970333" y="3047384"/>
                  <a:pt x="9970400" y="3050758"/>
                  <a:pt x="9970786" y="3054291"/>
                </a:cubicBezTo>
                <a:lnTo>
                  <a:pt x="9970372" y="3059624"/>
                </a:lnTo>
                <a:lnTo>
                  <a:pt x="9964188" y="3061017"/>
                </a:lnTo>
                <a:cubicBezTo>
                  <a:pt x="9964285" y="3058228"/>
                  <a:pt x="9955886" y="3057748"/>
                  <a:pt x="9947486" y="3057267"/>
                </a:cubicBezTo>
                <a:cubicBezTo>
                  <a:pt x="9947682" y="3051689"/>
                  <a:pt x="9939380" y="3048419"/>
                  <a:pt x="9930981" y="3047939"/>
                </a:cubicBezTo>
                <a:cubicBezTo>
                  <a:pt x="9930981" y="3047939"/>
                  <a:pt x="9922582" y="3047458"/>
                  <a:pt x="9922582" y="3047458"/>
                </a:cubicBezTo>
                <a:cubicBezTo>
                  <a:pt x="9922679" y="3044669"/>
                  <a:pt x="9914279" y="3044188"/>
                  <a:pt x="9914279" y="3044188"/>
                </a:cubicBezTo>
                <a:cubicBezTo>
                  <a:pt x="9914377" y="3041399"/>
                  <a:pt x="9905978" y="3040919"/>
                  <a:pt x="9906075" y="3038129"/>
                </a:cubicBezTo>
                <a:cubicBezTo>
                  <a:pt x="9897774" y="3034860"/>
                  <a:pt x="9897676" y="3037650"/>
                  <a:pt x="9889278" y="3037169"/>
                </a:cubicBezTo>
                <a:cubicBezTo>
                  <a:pt x="9889375" y="3034380"/>
                  <a:pt x="9889375" y="3034380"/>
                  <a:pt x="9880976" y="3033898"/>
                </a:cubicBezTo>
                <a:cubicBezTo>
                  <a:pt x="9880976" y="3033898"/>
                  <a:pt x="9880781" y="3039478"/>
                  <a:pt x="9880878" y="3036689"/>
                </a:cubicBezTo>
                <a:cubicBezTo>
                  <a:pt x="9872479" y="3036208"/>
                  <a:pt x="9872381" y="3038997"/>
                  <a:pt x="9872381" y="3038997"/>
                </a:cubicBezTo>
                <a:cubicBezTo>
                  <a:pt x="9863981" y="3038517"/>
                  <a:pt x="9872479" y="3036208"/>
                  <a:pt x="9864079" y="3035728"/>
                </a:cubicBezTo>
                <a:cubicBezTo>
                  <a:pt x="9855584" y="3038036"/>
                  <a:pt x="9847379" y="3031978"/>
                  <a:pt x="9838883" y="3034287"/>
                </a:cubicBezTo>
                <a:cubicBezTo>
                  <a:pt x="9834537" y="3038231"/>
                  <a:pt x="9834415" y="3041716"/>
                  <a:pt x="9837468" y="3044686"/>
                </a:cubicBezTo>
                <a:cubicBezTo>
                  <a:pt x="9840521" y="3047656"/>
                  <a:pt x="9846747" y="3050108"/>
                  <a:pt x="9855099" y="3051983"/>
                </a:cubicBezTo>
                <a:cubicBezTo>
                  <a:pt x="9863593" y="3049674"/>
                  <a:pt x="9863593" y="3049674"/>
                  <a:pt x="9871993" y="3050154"/>
                </a:cubicBezTo>
                <a:cubicBezTo>
                  <a:pt x="9871895" y="3052944"/>
                  <a:pt x="9871895" y="3052944"/>
                  <a:pt x="9863398" y="3055253"/>
                </a:cubicBezTo>
                <a:cubicBezTo>
                  <a:pt x="9880100" y="3059003"/>
                  <a:pt x="9863106" y="3063621"/>
                  <a:pt x="9871409" y="3066890"/>
                </a:cubicBezTo>
                <a:cubicBezTo>
                  <a:pt x="9879808" y="3067371"/>
                  <a:pt x="9879808" y="3067371"/>
                  <a:pt x="9888305" y="3065062"/>
                </a:cubicBezTo>
                <a:cubicBezTo>
                  <a:pt x="9896509" y="3071121"/>
                  <a:pt x="9921608" y="3075352"/>
                  <a:pt x="9921512" y="3078140"/>
                </a:cubicBezTo>
                <a:cubicBezTo>
                  <a:pt x="9929814" y="3081411"/>
                  <a:pt x="9946514" y="3085160"/>
                  <a:pt x="9954913" y="3085641"/>
                </a:cubicBezTo>
                <a:cubicBezTo>
                  <a:pt x="9963313" y="3086121"/>
                  <a:pt x="9955205" y="3077272"/>
                  <a:pt x="9955303" y="3074482"/>
                </a:cubicBezTo>
                <a:cubicBezTo>
                  <a:pt x="9946903" y="3074002"/>
                  <a:pt x="9947000" y="3071214"/>
                  <a:pt x="9947000" y="3071214"/>
                </a:cubicBezTo>
                <a:cubicBezTo>
                  <a:pt x="9955497" y="3068905"/>
                  <a:pt x="9963994" y="3066595"/>
                  <a:pt x="9964091" y="3063806"/>
                </a:cubicBezTo>
                <a:cubicBezTo>
                  <a:pt x="9963994" y="3066595"/>
                  <a:pt x="9972490" y="3064286"/>
                  <a:pt x="9972394" y="3067076"/>
                </a:cubicBezTo>
                <a:lnTo>
                  <a:pt x="9971333" y="3068892"/>
                </a:lnTo>
                <a:lnTo>
                  <a:pt x="9960347" y="3074113"/>
                </a:lnTo>
                <a:cubicBezTo>
                  <a:pt x="9958533" y="3077658"/>
                  <a:pt x="9958476" y="3082639"/>
                  <a:pt x="9958906" y="3088420"/>
                </a:cubicBezTo>
                <a:cubicBezTo>
                  <a:pt x="9960176" y="3089054"/>
                  <a:pt x="9960176" y="3089054"/>
                  <a:pt x="9960176" y="3089054"/>
                </a:cubicBezTo>
                <a:cubicBezTo>
                  <a:pt x="9959586" y="3090987"/>
                  <a:pt x="9959586" y="3090987"/>
                  <a:pt x="9959586" y="3090987"/>
                </a:cubicBezTo>
                <a:cubicBezTo>
                  <a:pt x="9959586" y="3090987"/>
                  <a:pt x="9957727" y="3092283"/>
                  <a:pt x="9957727" y="3092283"/>
                </a:cubicBezTo>
                <a:cubicBezTo>
                  <a:pt x="9957138" y="3094214"/>
                  <a:pt x="9957138" y="3094214"/>
                  <a:pt x="9957138" y="3094214"/>
                </a:cubicBezTo>
                <a:cubicBezTo>
                  <a:pt x="9958408" y="3094850"/>
                  <a:pt x="9957818" y="3096782"/>
                  <a:pt x="9959086" y="3097416"/>
                </a:cubicBezTo>
                <a:cubicBezTo>
                  <a:pt x="9960356" y="3098051"/>
                  <a:pt x="9959767" y="3099983"/>
                  <a:pt x="9959767" y="3099983"/>
                </a:cubicBezTo>
                <a:cubicBezTo>
                  <a:pt x="9955710" y="3101292"/>
                  <a:pt x="9951969" y="3102759"/>
                  <a:pt x="9949975" y="3105101"/>
                </a:cubicBezTo>
                <a:lnTo>
                  <a:pt x="9950027" y="3105899"/>
                </a:lnTo>
                <a:lnTo>
                  <a:pt x="9946367" y="3105080"/>
                </a:lnTo>
                <a:cubicBezTo>
                  <a:pt x="9946367" y="3105080"/>
                  <a:pt x="9946367" y="3105080"/>
                  <a:pt x="9946462" y="3102297"/>
                </a:cubicBezTo>
                <a:cubicBezTo>
                  <a:pt x="9954869" y="3102777"/>
                  <a:pt x="9954965" y="3099994"/>
                  <a:pt x="9954965" y="3099994"/>
                </a:cubicBezTo>
                <a:cubicBezTo>
                  <a:pt x="9955062" y="3097212"/>
                  <a:pt x="9955062" y="3097212"/>
                  <a:pt x="9955062" y="3097212"/>
                </a:cubicBezTo>
                <a:cubicBezTo>
                  <a:pt x="9955062" y="3097212"/>
                  <a:pt x="9955062" y="3097212"/>
                  <a:pt x="9946657" y="3096731"/>
                </a:cubicBezTo>
                <a:cubicBezTo>
                  <a:pt x="9946754" y="3093948"/>
                  <a:pt x="9938251" y="3096250"/>
                  <a:pt x="9938251" y="3096250"/>
                </a:cubicBezTo>
                <a:cubicBezTo>
                  <a:pt x="9929745" y="3098551"/>
                  <a:pt x="9938153" y="3099033"/>
                  <a:pt x="9929649" y="3101335"/>
                </a:cubicBezTo>
                <a:cubicBezTo>
                  <a:pt x="9938055" y="3101815"/>
                  <a:pt x="9937959" y="3104599"/>
                  <a:pt x="9937959" y="3104599"/>
                </a:cubicBezTo>
                <a:cubicBezTo>
                  <a:pt x="9937765" y="3110166"/>
                  <a:pt x="9937668" y="3112948"/>
                  <a:pt x="9929261" y="3112468"/>
                </a:cubicBezTo>
                <a:cubicBezTo>
                  <a:pt x="9937765" y="3110166"/>
                  <a:pt x="9921050" y="3106420"/>
                  <a:pt x="9921147" y="3103637"/>
                </a:cubicBezTo>
                <a:cubicBezTo>
                  <a:pt x="9921243" y="3100855"/>
                  <a:pt x="9929649" y="3101335"/>
                  <a:pt x="9921341" y="3098071"/>
                </a:cubicBezTo>
                <a:cubicBezTo>
                  <a:pt x="9912934" y="3097591"/>
                  <a:pt x="9904430" y="3099893"/>
                  <a:pt x="9896121" y="3096629"/>
                </a:cubicBezTo>
                <a:cubicBezTo>
                  <a:pt x="9896121" y="3096629"/>
                  <a:pt x="9896219" y="3093846"/>
                  <a:pt x="9896219" y="3093846"/>
                </a:cubicBezTo>
                <a:cubicBezTo>
                  <a:pt x="9904818" y="3088761"/>
                  <a:pt x="9904915" y="3085978"/>
                  <a:pt x="9896801" y="3077149"/>
                </a:cubicBezTo>
                <a:cubicBezTo>
                  <a:pt x="9888393" y="3076668"/>
                  <a:pt x="9888297" y="3079450"/>
                  <a:pt x="9879792" y="3081752"/>
                </a:cubicBezTo>
                <a:cubicBezTo>
                  <a:pt x="9879890" y="3078970"/>
                  <a:pt x="9879986" y="3076187"/>
                  <a:pt x="9871581" y="3075707"/>
                </a:cubicBezTo>
                <a:cubicBezTo>
                  <a:pt x="9871388" y="3081272"/>
                  <a:pt x="9846362" y="3074265"/>
                  <a:pt x="9837858" y="3076566"/>
                </a:cubicBezTo>
                <a:cubicBezTo>
                  <a:pt x="9837858" y="3076566"/>
                  <a:pt x="9837955" y="3073783"/>
                  <a:pt x="9837955" y="3073783"/>
                </a:cubicBezTo>
                <a:cubicBezTo>
                  <a:pt x="9829646" y="3070519"/>
                  <a:pt x="9838246" y="3065435"/>
                  <a:pt x="9821532" y="3061690"/>
                </a:cubicBezTo>
                <a:cubicBezTo>
                  <a:pt x="9821434" y="3064473"/>
                  <a:pt x="9821337" y="3067255"/>
                  <a:pt x="9812833" y="3069557"/>
                </a:cubicBezTo>
                <a:cubicBezTo>
                  <a:pt x="9812833" y="3069557"/>
                  <a:pt x="9812833" y="3069557"/>
                  <a:pt x="9804427" y="3069077"/>
                </a:cubicBezTo>
                <a:cubicBezTo>
                  <a:pt x="9804427" y="3069077"/>
                  <a:pt x="9804329" y="3071860"/>
                  <a:pt x="9804329" y="3071860"/>
                </a:cubicBezTo>
                <a:cubicBezTo>
                  <a:pt x="9795730" y="3076945"/>
                  <a:pt x="9795730" y="3076945"/>
                  <a:pt x="9795535" y="3082510"/>
                </a:cubicBezTo>
                <a:cubicBezTo>
                  <a:pt x="9795535" y="3082510"/>
                  <a:pt x="9803941" y="3082991"/>
                  <a:pt x="9812347" y="3083471"/>
                </a:cubicBezTo>
                <a:cubicBezTo>
                  <a:pt x="9812542" y="3077906"/>
                  <a:pt x="9821047" y="3075604"/>
                  <a:pt x="9829451" y="3076084"/>
                </a:cubicBezTo>
                <a:cubicBezTo>
                  <a:pt x="9829451" y="3076084"/>
                  <a:pt x="9837858" y="3076566"/>
                  <a:pt x="9837858" y="3076566"/>
                </a:cubicBezTo>
                <a:cubicBezTo>
                  <a:pt x="9829354" y="3078868"/>
                  <a:pt x="9837761" y="3079349"/>
                  <a:pt x="9837664" y="3082132"/>
                </a:cubicBezTo>
                <a:cubicBezTo>
                  <a:pt x="9837664" y="3082132"/>
                  <a:pt x="9837761" y="3079349"/>
                  <a:pt x="9846071" y="3082612"/>
                </a:cubicBezTo>
                <a:cubicBezTo>
                  <a:pt x="9845974" y="3085395"/>
                  <a:pt x="9845877" y="3088178"/>
                  <a:pt x="9837470" y="3087698"/>
                </a:cubicBezTo>
                <a:cubicBezTo>
                  <a:pt x="9837470" y="3087698"/>
                  <a:pt x="9837567" y="3084914"/>
                  <a:pt x="9837567" y="3084914"/>
                </a:cubicBezTo>
                <a:cubicBezTo>
                  <a:pt x="9829161" y="3084434"/>
                  <a:pt x="9820755" y="3083953"/>
                  <a:pt x="9820658" y="3086735"/>
                </a:cubicBezTo>
                <a:cubicBezTo>
                  <a:pt x="9820463" y="3092302"/>
                  <a:pt x="9828869" y="3092783"/>
                  <a:pt x="9828772" y="3095566"/>
                </a:cubicBezTo>
                <a:cubicBezTo>
                  <a:pt x="9820366" y="3095085"/>
                  <a:pt x="9820366" y="3095085"/>
                  <a:pt x="9811960" y="3094604"/>
                </a:cubicBezTo>
                <a:cubicBezTo>
                  <a:pt x="9811960" y="3094604"/>
                  <a:pt x="9811862" y="3097388"/>
                  <a:pt x="9811862" y="3097388"/>
                </a:cubicBezTo>
                <a:cubicBezTo>
                  <a:pt x="9811862" y="3097388"/>
                  <a:pt x="9820269" y="3097868"/>
                  <a:pt x="9820269" y="3097868"/>
                </a:cubicBezTo>
                <a:cubicBezTo>
                  <a:pt x="9820269" y="3097868"/>
                  <a:pt x="9820269" y="3097868"/>
                  <a:pt x="9828674" y="3098349"/>
                </a:cubicBezTo>
                <a:cubicBezTo>
                  <a:pt x="9828674" y="3098349"/>
                  <a:pt x="9828674" y="3098349"/>
                  <a:pt x="9837179" y="3096047"/>
                </a:cubicBezTo>
                <a:cubicBezTo>
                  <a:pt x="9845586" y="3096527"/>
                  <a:pt x="9845586" y="3096527"/>
                  <a:pt x="9845683" y="3093745"/>
                </a:cubicBezTo>
                <a:cubicBezTo>
                  <a:pt x="9854088" y="3094225"/>
                  <a:pt x="9854185" y="3091442"/>
                  <a:pt x="9854185" y="3091442"/>
                </a:cubicBezTo>
                <a:cubicBezTo>
                  <a:pt x="9862689" y="3089139"/>
                  <a:pt x="9854282" y="3088659"/>
                  <a:pt x="9854380" y="3085876"/>
                </a:cubicBezTo>
                <a:cubicBezTo>
                  <a:pt x="9862787" y="3086357"/>
                  <a:pt x="9871290" y="3084055"/>
                  <a:pt x="9879792" y="3081752"/>
                </a:cubicBezTo>
                <a:cubicBezTo>
                  <a:pt x="9879599" y="3087318"/>
                  <a:pt x="9879501" y="3090102"/>
                  <a:pt x="9887811" y="3093366"/>
                </a:cubicBezTo>
                <a:cubicBezTo>
                  <a:pt x="9887811" y="3093366"/>
                  <a:pt x="9887715" y="3096148"/>
                  <a:pt x="9887715" y="3096148"/>
                </a:cubicBezTo>
                <a:cubicBezTo>
                  <a:pt x="9887521" y="3101715"/>
                  <a:pt x="9887521" y="3101715"/>
                  <a:pt x="9879016" y="3104016"/>
                </a:cubicBezTo>
                <a:cubicBezTo>
                  <a:pt x="9895831" y="3104978"/>
                  <a:pt x="9904138" y="3108242"/>
                  <a:pt x="9903944" y="3113807"/>
                </a:cubicBezTo>
                <a:cubicBezTo>
                  <a:pt x="9929163" y="3115249"/>
                  <a:pt x="9929066" y="3118033"/>
                  <a:pt x="9937279" y="3124080"/>
                </a:cubicBezTo>
                <a:lnTo>
                  <a:pt x="9945840" y="3123089"/>
                </a:lnTo>
                <a:lnTo>
                  <a:pt x="9946527" y="3128980"/>
                </a:lnTo>
                <a:lnTo>
                  <a:pt x="9947607" y="3129520"/>
                </a:lnTo>
                <a:lnTo>
                  <a:pt x="9945493" y="3130126"/>
                </a:lnTo>
                <a:cubicBezTo>
                  <a:pt x="9945589" y="3127343"/>
                  <a:pt x="9937182" y="3126863"/>
                  <a:pt x="9937085" y="3129645"/>
                </a:cubicBezTo>
                <a:cubicBezTo>
                  <a:pt x="9928581" y="3131947"/>
                  <a:pt x="9945299" y="3135692"/>
                  <a:pt x="9945395" y="3132909"/>
                </a:cubicBezTo>
                <a:lnTo>
                  <a:pt x="9947218" y="3133013"/>
                </a:lnTo>
                <a:lnTo>
                  <a:pt x="9947888" y="3134113"/>
                </a:lnTo>
                <a:cubicBezTo>
                  <a:pt x="9950426" y="3135383"/>
                  <a:pt x="9951695" y="3136018"/>
                  <a:pt x="9952284" y="3134086"/>
                </a:cubicBezTo>
                <a:lnTo>
                  <a:pt x="9953323" y="3133362"/>
                </a:lnTo>
                <a:lnTo>
                  <a:pt x="9953800" y="3133390"/>
                </a:lnTo>
                <a:cubicBezTo>
                  <a:pt x="9953607" y="3138955"/>
                  <a:pt x="9936795" y="3137994"/>
                  <a:pt x="9936599" y="3143561"/>
                </a:cubicBezTo>
                <a:cubicBezTo>
                  <a:pt x="9936551" y="3144951"/>
                  <a:pt x="9938605" y="3146464"/>
                  <a:pt x="9940657" y="3147974"/>
                </a:cubicBezTo>
                <a:lnTo>
                  <a:pt x="9943314" y="3150863"/>
                </a:lnTo>
                <a:lnTo>
                  <a:pt x="9940845" y="3153906"/>
                </a:lnTo>
                <a:lnTo>
                  <a:pt x="9936176" y="3155736"/>
                </a:lnTo>
                <a:cubicBezTo>
                  <a:pt x="9934038" y="3156658"/>
                  <a:pt x="9931911" y="3157234"/>
                  <a:pt x="9927707" y="3156994"/>
                </a:cubicBezTo>
                <a:cubicBezTo>
                  <a:pt x="9919303" y="3156513"/>
                  <a:pt x="9919400" y="3153729"/>
                  <a:pt x="9919400" y="3153729"/>
                </a:cubicBezTo>
                <a:cubicBezTo>
                  <a:pt x="9919496" y="3150948"/>
                  <a:pt x="9919496" y="3150948"/>
                  <a:pt x="9919496" y="3150948"/>
                </a:cubicBezTo>
                <a:cubicBezTo>
                  <a:pt x="9919593" y="3148163"/>
                  <a:pt x="9927999" y="3148645"/>
                  <a:pt x="9927999" y="3148645"/>
                </a:cubicBezTo>
                <a:cubicBezTo>
                  <a:pt x="9919691" y="3145381"/>
                  <a:pt x="9911284" y="3144900"/>
                  <a:pt x="9902973" y="3141636"/>
                </a:cubicBezTo>
                <a:cubicBezTo>
                  <a:pt x="9902877" y="3144420"/>
                  <a:pt x="9902779" y="3147202"/>
                  <a:pt x="9894472" y="3143938"/>
                </a:cubicBezTo>
                <a:cubicBezTo>
                  <a:pt x="9886065" y="3143458"/>
                  <a:pt x="9886065" y="3143458"/>
                  <a:pt x="9886161" y="3140675"/>
                </a:cubicBezTo>
                <a:cubicBezTo>
                  <a:pt x="9886161" y="3140675"/>
                  <a:pt x="9894665" y="3138372"/>
                  <a:pt x="9894763" y="3135590"/>
                </a:cubicBezTo>
                <a:cubicBezTo>
                  <a:pt x="9886453" y="3132327"/>
                  <a:pt x="9869835" y="3125799"/>
                  <a:pt x="9852924" y="3127619"/>
                </a:cubicBezTo>
                <a:cubicBezTo>
                  <a:pt x="9844323" y="3132704"/>
                  <a:pt x="9819008" y="3134046"/>
                  <a:pt x="9810795" y="3127999"/>
                </a:cubicBezTo>
                <a:cubicBezTo>
                  <a:pt x="9810795" y="3127999"/>
                  <a:pt x="9810892" y="3125216"/>
                  <a:pt x="9810892" y="3125216"/>
                </a:cubicBezTo>
                <a:cubicBezTo>
                  <a:pt x="9810988" y="3122433"/>
                  <a:pt x="9810988" y="3122433"/>
                  <a:pt x="9810988" y="3122433"/>
                </a:cubicBezTo>
                <a:cubicBezTo>
                  <a:pt x="9802582" y="3121952"/>
                  <a:pt x="9802582" y="3121952"/>
                  <a:pt x="9802582" y="3121952"/>
                </a:cubicBezTo>
                <a:cubicBezTo>
                  <a:pt x="9802485" y="3124736"/>
                  <a:pt x="9802485" y="3124736"/>
                  <a:pt x="9802388" y="3127518"/>
                </a:cubicBezTo>
                <a:cubicBezTo>
                  <a:pt x="9785576" y="3126556"/>
                  <a:pt x="9802193" y="3133084"/>
                  <a:pt x="9793692" y="3135386"/>
                </a:cubicBezTo>
                <a:cubicBezTo>
                  <a:pt x="9793692" y="3135386"/>
                  <a:pt x="9785285" y="3134906"/>
                  <a:pt x="9785285" y="3134906"/>
                </a:cubicBezTo>
                <a:cubicBezTo>
                  <a:pt x="9776780" y="3137207"/>
                  <a:pt x="9776587" y="3142774"/>
                  <a:pt x="9768181" y="3142293"/>
                </a:cubicBezTo>
                <a:cubicBezTo>
                  <a:pt x="9776587" y="3142774"/>
                  <a:pt x="9776587" y="3142774"/>
                  <a:pt x="9776587" y="3142774"/>
                </a:cubicBezTo>
                <a:cubicBezTo>
                  <a:pt x="9776489" y="3145556"/>
                  <a:pt x="9776489" y="3145556"/>
                  <a:pt x="9767987" y="3147858"/>
                </a:cubicBezTo>
                <a:cubicBezTo>
                  <a:pt x="9768084" y="3145075"/>
                  <a:pt x="9768084" y="3145075"/>
                  <a:pt x="9759677" y="3144594"/>
                </a:cubicBezTo>
                <a:cubicBezTo>
                  <a:pt x="9759579" y="3147377"/>
                  <a:pt x="9751172" y="3146897"/>
                  <a:pt x="9751076" y="3149679"/>
                </a:cubicBezTo>
                <a:cubicBezTo>
                  <a:pt x="9759483" y="3150161"/>
                  <a:pt x="9767890" y="3150641"/>
                  <a:pt x="9767792" y="3153425"/>
                </a:cubicBezTo>
                <a:cubicBezTo>
                  <a:pt x="9776198" y="3153905"/>
                  <a:pt x="9776295" y="3151122"/>
                  <a:pt x="9784605" y="3154386"/>
                </a:cubicBezTo>
                <a:cubicBezTo>
                  <a:pt x="9784605" y="3154386"/>
                  <a:pt x="9784507" y="3157168"/>
                  <a:pt x="9784507" y="3157168"/>
                </a:cubicBezTo>
                <a:cubicBezTo>
                  <a:pt x="9792915" y="3157650"/>
                  <a:pt x="9792915" y="3157650"/>
                  <a:pt x="9801321" y="3158131"/>
                </a:cubicBezTo>
                <a:cubicBezTo>
                  <a:pt x="9801417" y="3155347"/>
                  <a:pt x="9793012" y="3154867"/>
                  <a:pt x="9793012" y="3154867"/>
                </a:cubicBezTo>
                <a:cubicBezTo>
                  <a:pt x="9793109" y="3152084"/>
                  <a:pt x="9801514" y="3152564"/>
                  <a:pt x="9801514" y="3152564"/>
                </a:cubicBezTo>
                <a:cubicBezTo>
                  <a:pt x="9809824" y="3155828"/>
                  <a:pt x="9809921" y="3153046"/>
                  <a:pt x="9818328" y="3153526"/>
                </a:cubicBezTo>
                <a:cubicBezTo>
                  <a:pt x="9818328" y="3153526"/>
                  <a:pt x="9818231" y="3156309"/>
                  <a:pt x="9818231" y="3156309"/>
                </a:cubicBezTo>
                <a:cubicBezTo>
                  <a:pt x="9826733" y="3154007"/>
                  <a:pt x="9835237" y="3151704"/>
                  <a:pt x="9843547" y="3154968"/>
                </a:cubicBezTo>
                <a:cubicBezTo>
                  <a:pt x="9843645" y="3152186"/>
                  <a:pt x="9843742" y="3149402"/>
                  <a:pt x="9852244" y="3147101"/>
                </a:cubicBezTo>
                <a:cubicBezTo>
                  <a:pt x="9860553" y="3150364"/>
                  <a:pt x="9868864" y="3153628"/>
                  <a:pt x="9868766" y="3156411"/>
                </a:cubicBezTo>
                <a:cubicBezTo>
                  <a:pt x="9868766" y="3156411"/>
                  <a:pt x="9877172" y="3156892"/>
                  <a:pt x="9885579" y="3157373"/>
                </a:cubicBezTo>
                <a:cubicBezTo>
                  <a:pt x="9885579" y="3157373"/>
                  <a:pt x="9885482" y="3160155"/>
                  <a:pt x="9893889" y="3160636"/>
                </a:cubicBezTo>
                <a:cubicBezTo>
                  <a:pt x="9902295" y="3161116"/>
                  <a:pt x="9902488" y="3155551"/>
                  <a:pt x="9902586" y="3152768"/>
                </a:cubicBezTo>
                <a:cubicBezTo>
                  <a:pt x="9902586" y="3152768"/>
                  <a:pt x="9911089" y="3150466"/>
                  <a:pt x="9911089" y="3150466"/>
                </a:cubicBezTo>
                <a:cubicBezTo>
                  <a:pt x="9911089" y="3150466"/>
                  <a:pt x="9911089" y="3150466"/>
                  <a:pt x="9910993" y="3153249"/>
                </a:cubicBezTo>
                <a:cubicBezTo>
                  <a:pt x="9910993" y="3153249"/>
                  <a:pt x="9910993" y="3153249"/>
                  <a:pt x="9910895" y="3156032"/>
                </a:cubicBezTo>
                <a:cubicBezTo>
                  <a:pt x="9919303" y="3156513"/>
                  <a:pt x="9919303" y="3156513"/>
                  <a:pt x="9919303" y="3156513"/>
                </a:cubicBezTo>
                <a:cubicBezTo>
                  <a:pt x="9919303" y="3156513"/>
                  <a:pt x="9919303" y="3156513"/>
                  <a:pt x="9927707" y="3156994"/>
                </a:cubicBezTo>
                <a:cubicBezTo>
                  <a:pt x="9927611" y="3159777"/>
                  <a:pt x="9927611" y="3159777"/>
                  <a:pt x="9927514" y="3162559"/>
                </a:cubicBezTo>
                <a:cubicBezTo>
                  <a:pt x="9931717" y="3162799"/>
                  <a:pt x="9933843" y="3162224"/>
                  <a:pt x="9935969" y="3161649"/>
                </a:cubicBezTo>
                <a:lnTo>
                  <a:pt x="9936846" y="3161554"/>
                </a:lnTo>
                <a:lnTo>
                  <a:pt x="9936762" y="3162284"/>
                </a:lnTo>
                <a:cubicBezTo>
                  <a:pt x="9941135" y="3164473"/>
                  <a:pt x="9944952" y="3165531"/>
                  <a:pt x="9948082" y="3165748"/>
                </a:cubicBezTo>
                <a:lnTo>
                  <a:pt x="9950847" y="3165137"/>
                </a:lnTo>
                <a:lnTo>
                  <a:pt x="9961042" y="3167266"/>
                </a:lnTo>
                <a:cubicBezTo>
                  <a:pt x="9961092" y="3165874"/>
                  <a:pt x="9961140" y="3164482"/>
                  <a:pt x="9962227" y="3163499"/>
                </a:cubicBezTo>
                <a:lnTo>
                  <a:pt x="9968094" y="3162456"/>
                </a:lnTo>
                <a:lnTo>
                  <a:pt x="9960620" y="3173882"/>
                </a:lnTo>
                <a:cubicBezTo>
                  <a:pt x="9957379" y="3184504"/>
                  <a:pt x="9955191" y="3192871"/>
                  <a:pt x="9952844" y="3201159"/>
                </a:cubicBezTo>
                <a:lnTo>
                  <a:pt x="9948068" y="3215825"/>
                </a:lnTo>
                <a:lnTo>
                  <a:pt x="9942846" y="3215526"/>
                </a:lnTo>
                <a:cubicBezTo>
                  <a:pt x="9941719" y="3215462"/>
                  <a:pt x="9941719" y="3215462"/>
                  <a:pt x="9941719" y="3215462"/>
                </a:cubicBezTo>
                <a:cubicBezTo>
                  <a:pt x="9941719" y="3215462"/>
                  <a:pt x="9941719" y="3215462"/>
                  <a:pt x="9941613" y="3218474"/>
                </a:cubicBezTo>
                <a:cubicBezTo>
                  <a:pt x="9941613" y="3218474"/>
                  <a:pt x="9941613" y="3218474"/>
                  <a:pt x="9942742" y="3218538"/>
                </a:cubicBezTo>
                <a:lnTo>
                  <a:pt x="9947104" y="3218789"/>
                </a:lnTo>
                <a:lnTo>
                  <a:pt x="9944116" y="3227961"/>
                </a:lnTo>
                <a:lnTo>
                  <a:pt x="9941279" y="3228060"/>
                </a:lnTo>
                <a:lnTo>
                  <a:pt x="9941309" y="3227203"/>
                </a:lnTo>
                <a:cubicBezTo>
                  <a:pt x="9941309" y="3227203"/>
                  <a:pt x="9932917" y="3226722"/>
                  <a:pt x="9932917" y="3226722"/>
                </a:cubicBezTo>
                <a:cubicBezTo>
                  <a:pt x="9932966" y="3225333"/>
                  <a:pt x="9930892" y="3224517"/>
                  <a:pt x="9928806" y="3224049"/>
                </a:cubicBezTo>
                <a:lnTo>
                  <a:pt x="9927837" y="3223913"/>
                </a:lnTo>
                <a:lnTo>
                  <a:pt x="9930224" y="3217795"/>
                </a:lnTo>
                <a:lnTo>
                  <a:pt x="9935496" y="3206745"/>
                </a:lnTo>
                <a:lnTo>
                  <a:pt x="9941998" y="3207429"/>
                </a:lnTo>
                <a:cubicBezTo>
                  <a:pt x="9946563" y="3206180"/>
                  <a:pt x="9946590" y="3205427"/>
                  <a:pt x="9944347" y="3204921"/>
                </a:cubicBezTo>
                <a:lnTo>
                  <a:pt x="9936696" y="3204228"/>
                </a:lnTo>
                <a:lnTo>
                  <a:pt x="9939746" y="3197835"/>
                </a:lnTo>
                <a:lnTo>
                  <a:pt x="9941404" y="3197459"/>
                </a:lnTo>
                <a:cubicBezTo>
                  <a:pt x="9942384" y="3196383"/>
                  <a:pt x="9942437" y="3194877"/>
                  <a:pt x="9942488" y="3193370"/>
                </a:cubicBezTo>
                <a:lnTo>
                  <a:pt x="9941831" y="3193464"/>
                </a:lnTo>
                <a:lnTo>
                  <a:pt x="9945173" y="3186458"/>
                </a:lnTo>
                <a:cubicBezTo>
                  <a:pt x="9945760" y="3184535"/>
                  <a:pt x="9943269" y="3183287"/>
                  <a:pt x="9940778" y="3182040"/>
                </a:cubicBezTo>
                <a:cubicBezTo>
                  <a:pt x="9938286" y="3180793"/>
                  <a:pt x="9935795" y="3179545"/>
                  <a:pt x="9935208" y="3181470"/>
                </a:cubicBezTo>
                <a:cubicBezTo>
                  <a:pt x="9930731" y="3191430"/>
                  <a:pt x="9926108" y="3201871"/>
                  <a:pt x="9921348" y="3213353"/>
                </a:cubicBezTo>
                <a:lnTo>
                  <a:pt x="9920172" y="3216404"/>
                </a:lnTo>
                <a:lnTo>
                  <a:pt x="9917484" y="3217133"/>
                </a:lnTo>
                <a:cubicBezTo>
                  <a:pt x="9916423" y="3217421"/>
                  <a:pt x="9916423" y="3217421"/>
                  <a:pt x="9916423" y="3217421"/>
                </a:cubicBezTo>
                <a:cubicBezTo>
                  <a:pt x="9916423" y="3217421"/>
                  <a:pt x="9916423" y="3217421"/>
                  <a:pt x="9916325" y="3220201"/>
                </a:cubicBezTo>
                <a:cubicBezTo>
                  <a:pt x="9916325" y="3220201"/>
                  <a:pt x="9916325" y="3220201"/>
                  <a:pt x="9916229" y="3222981"/>
                </a:cubicBezTo>
                <a:cubicBezTo>
                  <a:pt x="9899638" y="3216460"/>
                  <a:pt x="9925010" y="3212340"/>
                  <a:pt x="9916811" y="3206297"/>
                </a:cubicBezTo>
                <a:cubicBezTo>
                  <a:pt x="9900415" y="3194215"/>
                  <a:pt x="9900609" y="3188654"/>
                  <a:pt x="9892602" y="3177051"/>
                </a:cubicBezTo>
                <a:cubicBezTo>
                  <a:pt x="9909485" y="3175231"/>
                  <a:pt x="9901288" y="3169188"/>
                  <a:pt x="9909873" y="3164107"/>
                </a:cubicBezTo>
                <a:cubicBezTo>
                  <a:pt x="9893088" y="3163147"/>
                  <a:pt x="9893184" y="3160367"/>
                  <a:pt x="9884695" y="3162667"/>
                </a:cubicBezTo>
                <a:cubicBezTo>
                  <a:pt x="9892991" y="3165927"/>
                  <a:pt x="9892893" y="3168708"/>
                  <a:pt x="9892700" y="3174270"/>
                </a:cubicBezTo>
                <a:cubicBezTo>
                  <a:pt x="9892700" y="3174270"/>
                  <a:pt x="9892700" y="3174270"/>
                  <a:pt x="9892602" y="3177051"/>
                </a:cubicBezTo>
                <a:cubicBezTo>
                  <a:pt x="9884210" y="3176571"/>
                  <a:pt x="9892408" y="3182612"/>
                  <a:pt x="9892311" y="3185393"/>
                </a:cubicBezTo>
                <a:cubicBezTo>
                  <a:pt x="9883919" y="3184913"/>
                  <a:pt x="9883919" y="3184913"/>
                  <a:pt x="9883919" y="3184913"/>
                </a:cubicBezTo>
                <a:cubicBezTo>
                  <a:pt x="9867134" y="3183953"/>
                  <a:pt x="9875721" y="3178871"/>
                  <a:pt x="9875916" y="3173310"/>
                </a:cubicBezTo>
                <a:cubicBezTo>
                  <a:pt x="9867521" y="3172830"/>
                  <a:pt x="9875916" y="3173310"/>
                  <a:pt x="9867521" y="3172830"/>
                </a:cubicBezTo>
                <a:cubicBezTo>
                  <a:pt x="9867521" y="3172830"/>
                  <a:pt x="9867521" y="3172830"/>
                  <a:pt x="9859129" y="3172349"/>
                </a:cubicBezTo>
                <a:cubicBezTo>
                  <a:pt x="9867716" y="3167269"/>
                  <a:pt x="9842732" y="3160267"/>
                  <a:pt x="9825851" y="3162088"/>
                </a:cubicBezTo>
                <a:cubicBezTo>
                  <a:pt x="9825658" y="3167649"/>
                  <a:pt x="9825658" y="3167649"/>
                  <a:pt x="9825561" y="3170430"/>
                </a:cubicBezTo>
                <a:cubicBezTo>
                  <a:pt x="9825561" y="3170430"/>
                  <a:pt x="9817169" y="3169951"/>
                  <a:pt x="9817169" y="3169951"/>
                </a:cubicBezTo>
                <a:cubicBezTo>
                  <a:pt x="9817071" y="3172730"/>
                  <a:pt x="9817071" y="3172730"/>
                  <a:pt x="9817071" y="3172730"/>
                </a:cubicBezTo>
                <a:cubicBezTo>
                  <a:pt x="9808775" y="3169470"/>
                  <a:pt x="9800286" y="3171770"/>
                  <a:pt x="9791797" y="3174072"/>
                </a:cubicBezTo>
                <a:cubicBezTo>
                  <a:pt x="9791797" y="3174072"/>
                  <a:pt x="9791797" y="3174072"/>
                  <a:pt x="9791895" y="3171291"/>
                </a:cubicBezTo>
                <a:cubicBezTo>
                  <a:pt x="9791895" y="3171291"/>
                  <a:pt x="9783500" y="3170811"/>
                  <a:pt x="9783500" y="3170811"/>
                </a:cubicBezTo>
                <a:cubicBezTo>
                  <a:pt x="9783403" y="3173591"/>
                  <a:pt x="9783403" y="3173591"/>
                  <a:pt x="9783403" y="3173591"/>
                </a:cubicBezTo>
                <a:cubicBezTo>
                  <a:pt x="9791797" y="3174072"/>
                  <a:pt x="9791797" y="3174072"/>
                  <a:pt x="9791797" y="3174072"/>
                </a:cubicBezTo>
                <a:cubicBezTo>
                  <a:pt x="9791700" y="3176851"/>
                  <a:pt x="9808484" y="3177812"/>
                  <a:pt x="9808484" y="3177812"/>
                </a:cubicBezTo>
                <a:cubicBezTo>
                  <a:pt x="9808387" y="3180593"/>
                  <a:pt x="9799996" y="3180112"/>
                  <a:pt x="9799898" y="3182894"/>
                </a:cubicBezTo>
                <a:cubicBezTo>
                  <a:pt x="9799898" y="3182894"/>
                  <a:pt x="9799801" y="3185674"/>
                  <a:pt x="9799801" y="3185674"/>
                </a:cubicBezTo>
                <a:cubicBezTo>
                  <a:pt x="9799801" y="3185674"/>
                  <a:pt x="9791409" y="3185194"/>
                  <a:pt x="9791409" y="3185194"/>
                </a:cubicBezTo>
                <a:cubicBezTo>
                  <a:pt x="9791409" y="3185194"/>
                  <a:pt x="9791409" y="3185194"/>
                  <a:pt x="9791313" y="3187975"/>
                </a:cubicBezTo>
                <a:cubicBezTo>
                  <a:pt x="9799801" y="3185674"/>
                  <a:pt x="9799801" y="3185674"/>
                  <a:pt x="9799801" y="3185674"/>
                </a:cubicBezTo>
                <a:cubicBezTo>
                  <a:pt x="9799801" y="3185674"/>
                  <a:pt x="9808193" y="3186155"/>
                  <a:pt x="9808193" y="3186155"/>
                </a:cubicBezTo>
                <a:cubicBezTo>
                  <a:pt x="9808096" y="3188935"/>
                  <a:pt x="9808096" y="3188935"/>
                  <a:pt x="9807902" y="3194497"/>
                </a:cubicBezTo>
                <a:cubicBezTo>
                  <a:pt x="9824785" y="3192676"/>
                  <a:pt x="9824687" y="3195457"/>
                  <a:pt x="9824494" y="3201018"/>
                </a:cubicBezTo>
                <a:cubicBezTo>
                  <a:pt x="9849671" y="3202458"/>
                  <a:pt x="9841666" y="3190855"/>
                  <a:pt x="9858548" y="3189034"/>
                </a:cubicBezTo>
                <a:cubicBezTo>
                  <a:pt x="9866844" y="3192295"/>
                  <a:pt x="9866844" y="3192295"/>
                  <a:pt x="9875237" y="3192776"/>
                </a:cubicBezTo>
                <a:cubicBezTo>
                  <a:pt x="9875237" y="3192776"/>
                  <a:pt x="9875334" y="3189994"/>
                  <a:pt x="9883726" y="3190475"/>
                </a:cubicBezTo>
                <a:cubicBezTo>
                  <a:pt x="9883531" y="3196036"/>
                  <a:pt x="9891924" y="3196516"/>
                  <a:pt x="9891826" y="3199296"/>
                </a:cubicBezTo>
                <a:cubicBezTo>
                  <a:pt x="9891729" y="3202076"/>
                  <a:pt x="9883241" y="3204378"/>
                  <a:pt x="9883241" y="3204378"/>
                </a:cubicBezTo>
                <a:cubicBezTo>
                  <a:pt x="9883241" y="3204378"/>
                  <a:pt x="9883241" y="3204378"/>
                  <a:pt x="9874849" y="3203897"/>
                </a:cubicBezTo>
                <a:cubicBezTo>
                  <a:pt x="9866261" y="3208980"/>
                  <a:pt x="9866067" y="3214540"/>
                  <a:pt x="9865777" y="3222883"/>
                </a:cubicBezTo>
                <a:cubicBezTo>
                  <a:pt x="9882659" y="3221061"/>
                  <a:pt x="9899445" y="3222022"/>
                  <a:pt x="9890857" y="3227103"/>
                </a:cubicBezTo>
                <a:cubicBezTo>
                  <a:pt x="9895005" y="3228734"/>
                  <a:pt x="9897055" y="3230244"/>
                  <a:pt x="9899129" y="3231060"/>
                </a:cubicBezTo>
                <a:cubicBezTo>
                  <a:pt x="9901203" y="3231874"/>
                  <a:pt x="9903301" y="3231995"/>
                  <a:pt x="9907545" y="3230845"/>
                </a:cubicBezTo>
                <a:lnTo>
                  <a:pt x="9915195" y="3229324"/>
                </a:lnTo>
                <a:lnTo>
                  <a:pt x="9906661" y="3251475"/>
                </a:lnTo>
                <a:cubicBezTo>
                  <a:pt x="9906075" y="3253399"/>
                  <a:pt x="9907319" y="3254023"/>
                  <a:pt x="9909811" y="3255271"/>
                </a:cubicBezTo>
                <a:lnTo>
                  <a:pt x="9912513" y="3256408"/>
                </a:lnTo>
                <a:lnTo>
                  <a:pt x="9907071" y="3258086"/>
                </a:lnTo>
                <a:cubicBezTo>
                  <a:pt x="9915094" y="3258545"/>
                  <a:pt x="9915001" y="3261222"/>
                  <a:pt x="9923024" y="3261682"/>
                </a:cubicBezTo>
                <a:cubicBezTo>
                  <a:pt x="9927128" y="3259233"/>
                  <a:pt x="9925193" y="3257109"/>
                  <a:pt x="9921205" y="3256211"/>
                </a:cubicBezTo>
                <a:lnTo>
                  <a:pt x="9915159" y="3255937"/>
                </a:lnTo>
                <a:lnTo>
                  <a:pt x="9915382" y="3255841"/>
                </a:lnTo>
                <a:lnTo>
                  <a:pt x="9926009" y="3228599"/>
                </a:lnTo>
                <a:lnTo>
                  <a:pt x="9932115" y="3229410"/>
                </a:lnTo>
                <a:lnTo>
                  <a:pt x="9930337" y="3229971"/>
                </a:lnTo>
                <a:cubicBezTo>
                  <a:pt x="9931017" y="3232536"/>
                  <a:pt x="9931231" y="3235427"/>
                  <a:pt x="9932081" y="3238635"/>
                </a:cubicBezTo>
                <a:lnTo>
                  <a:pt x="9934222" y="3242713"/>
                </a:lnTo>
                <a:lnTo>
                  <a:pt x="9925694" y="3242717"/>
                </a:lnTo>
                <a:cubicBezTo>
                  <a:pt x="9925694" y="3242717"/>
                  <a:pt x="9933718" y="3243176"/>
                  <a:pt x="9933718" y="3243176"/>
                </a:cubicBezTo>
                <a:lnTo>
                  <a:pt x="9934224" y="3242715"/>
                </a:lnTo>
                <a:lnTo>
                  <a:pt x="9937632" y="3249206"/>
                </a:lnTo>
                <a:cubicBezTo>
                  <a:pt x="9934095" y="3260794"/>
                  <a:pt x="9932917" y="3264657"/>
                  <a:pt x="9923625" y="3271139"/>
                </a:cubicBezTo>
                <a:cubicBezTo>
                  <a:pt x="9926253" y="3276907"/>
                  <a:pt x="9926932" y="3279474"/>
                  <a:pt x="9927023" y="3283971"/>
                </a:cubicBezTo>
                <a:lnTo>
                  <a:pt x="9925917" y="3289735"/>
                </a:lnTo>
                <a:lnTo>
                  <a:pt x="9921724" y="3291739"/>
                </a:lnTo>
                <a:cubicBezTo>
                  <a:pt x="9910304" y="3295015"/>
                  <a:pt x="9894132" y="3295663"/>
                  <a:pt x="9887466" y="3301570"/>
                </a:cubicBezTo>
                <a:cubicBezTo>
                  <a:pt x="9913253" y="3303047"/>
                  <a:pt x="9913059" y="3308624"/>
                  <a:pt x="9921559" y="3311905"/>
                </a:cubicBezTo>
                <a:lnTo>
                  <a:pt x="9921670" y="3311890"/>
                </a:lnTo>
                <a:lnTo>
                  <a:pt x="9921540" y="3312571"/>
                </a:lnTo>
                <a:lnTo>
                  <a:pt x="9912873" y="3336669"/>
                </a:lnTo>
                <a:lnTo>
                  <a:pt x="9897647" y="3336135"/>
                </a:lnTo>
                <a:cubicBezTo>
                  <a:pt x="9892396" y="3336181"/>
                  <a:pt x="9888182" y="3336635"/>
                  <a:pt x="9888134" y="3338023"/>
                </a:cubicBezTo>
                <a:cubicBezTo>
                  <a:pt x="9879849" y="3334770"/>
                  <a:pt x="9888521" y="3326928"/>
                  <a:pt x="9880139" y="3326450"/>
                </a:cubicBezTo>
                <a:cubicBezTo>
                  <a:pt x="9871757" y="3325970"/>
                  <a:pt x="9863377" y="3325491"/>
                  <a:pt x="9863184" y="3331037"/>
                </a:cubicBezTo>
                <a:cubicBezTo>
                  <a:pt x="9863087" y="3333811"/>
                  <a:pt x="9871371" y="3337064"/>
                  <a:pt x="9871274" y="3339836"/>
                </a:cubicBezTo>
                <a:cubicBezTo>
                  <a:pt x="9871274" y="3339836"/>
                  <a:pt x="9862797" y="3342130"/>
                  <a:pt x="9862700" y="3344904"/>
                </a:cubicBezTo>
                <a:cubicBezTo>
                  <a:pt x="9870984" y="3348157"/>
                  <a:pt x="9870984" y="3348157"/>
                  <a:pt x="9870887" y="3350930"/>
                </a:cubicBezTo>
                <a:cubicBezTo>
                  <a:pt x="9862410" y="3353224"/>
                  <a:pt x="9854125" y="3349972"/>
                  <a:pt x="9845647" y="3352266"/>
                </a:cubicBezTo>
                <a:cubicBezTo>
                  <a:pt x="9845647" y="3352266"/>
                  <a:pt x="9845647" y="3352266"/>
                  <a:pt x="9845744" y="3349492"/>
                </a:cubicBezTo>
                <a:cubicBezTo>
                  <a:pt x="9845744" y="3349492"/>
                  <a:pt x="9845744" y="3349492"/>
                  <a:pt x="9837362" y="3349012"/>
                </a:cubicBezTo>
                <a:cubicBezTo>
                  <a:pt x="9837362" y="3349012"/>
                  <a:pt x="9837362" y="3349012"/>
                  <a:pt x="9837266" y="3351786"/>
                </a:cubicBezTo>
                <a:cubicBezTo>
                  <a:pt x="9837169" y="3354560"/>
                  <a:pt x="9828692" y="3356853"/>
                  <a:pt x="9828595" y="3359627"/>
                </a:cubicBezTo>
                <a:cubicBezTo>
                  <a:pt x="9828595" y="3359627"/>
                  <a:pt x="9828595" y="3359627"/>
                  <a:pt x="9836976" y="3360106"/>
                </a:cubicBezTo>
                <a:cubicBezTo>
                  <a:pt x="9836976" y="3360106"/>
                  <a:pt x="9836879" y="3362879"/>
                  <a:pt x="9836879" y="3362879"/>
                </a:cubicBezTo>
                <a:cubicBezTo>
                  <a:pt x="9828402" y="3365173"/>
                  <a:pt x="9828305" y="3367947"/>
                  <a:pt x="9836686" y="3368426"/>
                </a:cubicBezTo>
                <a:cubicBezTo>
                  <a:pt x="9836686" y="3368426"/>
                  <a:pt x="9836686" y="3368426"/>
                  <a:pt x="9845066" y="3368906"/>
                </a:cubicBezTo>
                <a:cubicBezTo>
                  <a:pt x="9845163" y="3366132"/>
                  <a:pt x="9845163" y="3366132"/>
                  <a:pt x="9845261" y="3363359"/>
                </a:cubicBezTo>
                <a:cubicBezTo>
                  <a:pt x="9845356" y="3360585"/>
                  <a:pt x="9845356" y="3360585"/>
                  <a:pt x="9845356" y="3360585"/>
                </a:cubicBezTo>
                <a:cubicBezTo>
                  <a:pt x="9845356" y="3360585"/>
                  <a:pt x="9845453" y="3357813"/>
                  <a:pt x="9845453" y="3357813"/>
                </a:cubicBezTo>
                <a:cubicBezTo>
                  <a:pt x="9853739" y="3361064"/>
                  <a:pt x="9862313" y="3355997"/>
                  <a:pt x="9879075" y="3356956"/>
                </a:cubicBezTo>
                <a:cubicBezTo>
                  <a:pt x="9879269" y="3351409"/>
                  <a:pt x="9887746" y="3349115"/>
                  <a:pt x="9888036" y="3340796"/>
                </a:cubicBezTo>
                <a:cubicBezTo>
                  <a:pt x="9894251" y="3343235"/>
                  <a:pt x="9905287" y="3342824"/>
                  <a:pt x="9910499" y="3340126"/>
                </a:cubicBezTo>
                <a:lnTo>
                  <a:pt x="9912484" y="3337751"/>
                </a:lnTo>
                <a:lnTo>
                  <a:pt x="9912178" y="3338603"/>
                </a:lnTo>
                <a:cubicBezTo>
                  <a:pt x="9905213" y="3355433"/>
                  <a:pt x="9897370" y="3371545"/>
                  <a:pt x="9892065" y="3388927"/>
                </a:cubicBezTo>
                <a:lnTo>
                  <a:pt x="9886936" y="3410448"/>
                </a:lnTo>
                <a:lnTo>
                  <a:pt x="9883675" y="3410261"/>
                </a:lnTo>
                <a:cubicBezTo>
                  <a:pt x="9888086" y="3404843"/>
                  <a:pt x="9881841" y="3402359"/>
                  <a:pt x="9872375" y="3401463"/>
                </a:cubicBezTo>
                <a:lnTo>
                  <a:pt x="9842410" y="3402177"/>
                </a:lnTo>
                <a:lnTo>
                  <a:pt x="9839518" y="3395471"/>
                </a:lnTo>
                <a:cubicBezTo>
                  <a:pt x="9840646" y="3393115"/>
                  <a:pt x="9842807" y="3391163"/>
                  <a:pt x="9842807" y="3391163"/>
                </a:cubicBezTo>
                <a:cubicBezTo>
                  <a:pt x="9851261" y="3388879"/>
                  <a:pt x="9842903" y="3388402"/>
                  <a:pt x="9843000" y="3385640"/>
                </a:cubicBezTo>
                <a:cubicBezTo>
                  <a:pt x="9843000" y="3385640"/>
                  <a:pt x="9843096" y="3382878"/>
                  <a:pt x="9851454" y="3383357"/>
                </a:cubicBezTo>
                <a:cubicBezTo>
                  <a:pt x="9851454" y="3383357"/>
                  <a:pt x="9843096" y="3382878"/>
                  <a:pt x="9843096" y="3382878"/>
                </a:cubicBezTo>
                <a:cubicBezTo>
                  <a:pt x="9834741" y="3382401"/>
                  <a:pt x="9834836" y="3379639"/>
                  <a:pt x="9834836" y="3379639"/>
                </a:cubicBezTo>
                <a:cubicBezTo>
                  <a:pt x="9826479" y="3379162"/>
                  <a:pt x="9834741" y="3382401"/>
                  <a:pt x="9826382" y="3381922"/>
                </a:cubicBezTo>
                <a:cubicBezTo>
                  <a:pt x="9818024" y="3381445"/>
                  <a:pt x="9818121" y="3378683"/>
                  <a:pt x="9818217" y="3375922"/>
                </a:cubicBezTo>
                <a:cubicBezTo>
                  <a:pt x="9801406" y="3377727"/>
                  <a:pt x="9801696" y="3369443"/>
                  <a:pt x="9784884" y="3371250"/>
                </a:cubicBezTo>
                <a:cubicBezTo>
                  <a:pt x="9784788" y="3374010"/>
                  <a:pt x="9784692" y="3376772"/>
                  <a:pt x="9784595" y="3379533"/>
                </a:cubicBezTo>
                <a:cubicBezTo>
                  <a:pt x="9792953" y="3380012"/>
                  <a:pt x="9801311" y="3380489"/>
                  <a:pt x="9809667" y="3380967"/>
                </a:cubicBezTo>
                <a:cubicBezTo>
                  <a:pt x="9809474" y="3386489"/>
                  <a:pt x="9809377" y="3389251"/>
                  <a:pt x="9800925" y="3391535"/>
                </a:cubicBezTo>
                <a:cubicBezTo>
                  <a:pt x="9792568" y="3391056"/>
                  <a:pt x="9784211" y="3390579"/>
                  <a:pt x="9784113" y="3393340"/>
                </a:cubicBezTo>
                <a:cubicBezTo>
                  <a:pt x="9775756" y="3392863"/>
                  <a:pt x="9775756" y="3392863"/>
                  <a:pt x="9775660" y="3395623"/>
                </a:cubicBezTo>
                <a:cubicBezTo>
                  <a:pt x="9775660" y="3395623"/>
                  <a:pt x="9784017" y="3396102"/>
                  <a:pt x="9784017" y="3396102"/>
                </a:cubicBezTo>
                <a:cubicBezTo>
                  <a:pt x="9800733" y="3397058"/>
                  <a:pt x="9808993" y="3400297"/>
                  <a:pt x="9817351" y="3400774"/>
                </a:cubicBezTo>
                <a:cubicBezTo>
                  <a:pt x="9821481" y="3402395"/>
                  <a:pt x="9827724" y="3403444"/>
                  <a:pt x="9832947" y="3403742"/>
                </a:cubicBezTo>
                <a:lnTo>
                  <a:pt x="9841889" y="3402294"/>
                </a:lnTo>
                <a:lnTo>
                  <a:pt x="9849978" y="3408334"/>
                </a:lnTo>
                <a:cubicBezTo>
                  <a:pt x="9866827" y="3409298"/>
                  <a:pt x="9866827" y="3409298"/>
                  <a:pt x="9883675" y="3410261"/>
                </a:cubicBezTo>
                <a:cubicBezTo>
                  <a:pt x="9883675" y="3410261"/>
                  <a:pt x="9883577" y="3413091"/>
                  <a:pt x="9883577" y="3413091"/>
                </a:cubicBezTo>
                <a:cubicBezTo>
                  <a:pt x="9875152" y="3412609"/>
                  <a:pt x="9866827" y="3409298"/>
                  <a:pt x="9866728" y="3412128"/>
                </a:cubicBezTo>
                <a:cubicBezTo>
                  <a:pt x="9875055" y="3415440"/>
                  <a:pt x="9866333" y="3423448"/>
                  <a:pt x="9883281" y="3421581"/>
                </a:cubicBezTo>
                <a:cubicBezTo>
                  <a:pt x="9879117" y="3419925"/>
                  <a:pt x="9879168" y="3418510"/>
                  <a:pt x="9881310" y="3417570"/>
                </a:cubicBezTo>
                <a:lnTo>
                  <a:pt x="9885345" y="3417125"/>
                </a:lnTo>
                <a:lnTo>
                  <a:pt x="9883842" y="3423426"/>
                </a:lnTo>
                <a:lnTo>
                  <a:pt x="9883208" y="3423658"/>
                </a:lnTo>
                <a:lnTo>
                  <a:pt x="9883769" y="3423734"/>
                </a:lnTo>
                <a:lnTo>
                  <a:pt x="9883108" y="3426503"/>
                </a:lnTo>
                <a:lnTo>
                  <a:pt x="9883111" y="3426420"/>
                </a:lnTo>
                <a:cubicBezTo>
                  <a:pt x="9883111" y="3426420"/>
                  <a:pt x="9877094" y="3426075"/>
                  <a:pt x="9877094" y="3426075"/>
                </a:cubicBezTo>
                <a:cubicBezTo>
                  <a:pt x="9877094" y="3426075"/>
                  <a:pt x="9878572" y="3426915"/>
                  <a:pt x="9880049" y="3427753"/>
                </a:cubicBezTo>
                <a:lnTo>
                  <a:pt x="9882389" y="3429082"/>
                </a:lnTo>
                <a:lnTo>
                  <a:pt x="9877447" y="3445862"/>
                </a:lnTo>
                <a:lnTo>
                  <a:pt x="9857739" y="3444737"/>
                </a:lnTo>
                <a:cubicBezTo>
                  <a:pt x="9857739" y="3444737"/>
                  <a:pt x="9857739" y="3444737"/>
                  <a:pt x="9857642" y="3447513"/>
                </a:cubicBezTo>
                <a:cubicBezTo>
                  <a:pt x="9857642" y="3447513"/>
                  <a:pt x="9849199" y="3447029"/>
                  <a:pt x="9849199" y="3447029"/>
                </a:cubicBezTo>
                <a:cubicBezTo>
                  <a:pt x="9840754" y="3446547"/>
                  <a:pt x="9840754" y="3446547"/>
                  <a:pt x="9840754" y="3446547"/>
                </a:cubicBezTo>
                <a:cubicBezTo>
                  <a:pt x="9840850" y="3443770"/>
                  <a:pt x="9840850" y="3443770"/>
                  <a:pt x="9840947" y="3440995"/>
                </a:cubicBezTo>
                <a:cubicBezTo>
                  <a:pt x="9832696" y="3434959"/>
                  <a:pt x="9815613" y="3439545"/>
                  <a:pt x="9807264" y="3436286"/>
                </a:cubicBezTo>
                <a:cubicBezTo>
                  <a:pt x="9807361" y="3433510"/>
                  <a:pt x="9807458" y="3430734"/>
                  <a:pt x="9807555" y="3427957"/>
                </a:cubicBezTo>
                <a:cubicBezTo>
                  <a:pt x="9816000" y="3428440"/>
                  <a:pt x="9824541" y="3426147"/>
                  <a:pt x="9832987" y="3426631"/>
                </a:cubicBezTo>
                <a:cubicBezTo>
                  <a:pt x="9833083" y="3423854"/>
                  <a:pt x="9841529" y="3424337"/>
                  <a:pt x="9849973" y="3424821"/>
                </a:cubicBezTo>
                <a:cubicBezTo>
                  <a:pt x="9849973" y="3424821"/>
                  <a:pt x="9850070" y="3422044"/>
                  <a:pt x="9850070" y="3422044"/>
                </a:cubicBezTo>
                <a:cubicBezTo>
                  <a:pt x="9850070" y="3422044"/>
                  <a:pt x="9850070" y="3422044"/>
                  <a:pt x="9841626" y="3421561"/>
                </a:cubicBezTo>
                <a:cubicBezTo>
                  <a:pt x="9841626" y="3421561"/>
                  <a:pt x="9833083" y="3423854"/>
                  <a:pt x="9824638" y="3423371"/>
                </a:cubicBezTo>
                <a:cubicBezTo>
                  <a:pt x="9824541" y="3426147"/>
                  <a:pt x="9816097" y="3425664"/>
                  <a:pt x="9807652" y="3425181"/>
                </a:cubicBezTo>
                <a:cubicBezTo>
                  <a:pt x="9799112" y="3427474"/>
                  <a:pt x="9799015" y="3430251"/>
                  <a:pt x="9782125" y="3429284"/>
                </a:cubicBezTo>
                <a:cubicBezTo>
                  <a:pt x="9773583" y="3431578"/>
                  <a:pt x="9773487" y="3434354"/>
                  <a:pt x="9773390" y="3437130"/>
                </a:cubicBezTo>
                <a:cubicBezTo>
                  <a:pt x="9764944" y="3436648"/>
                  <a:pt x="9764944" y="3436648"/>
                  <a:pt x="9764944" y="3436648"/>
                </a:cubicBezTo>
                <a:cubicBezTo>
                  <a:pt x="9756500" y="3436164"/>
                  <a:pt x="9748056" y="3435682"/>
                  <a:pt x="9739515" y="3437974"/>
                </a:cubicBezTo>
                <a:cubicBezTo>
                  <a:pt x="9739419" y="3440751"/>
                  <a:pt x="9739419" y="3440751"/>
                  <a:pt x="9739419" y="3440751"/>
                </a:cubicBezTo>
                <a:cubicBezTo>
                  <a:pt x="9731070" y="3437492"/>
                  <a:pt x="9722722" y="3434232"/>
                  <a:pt x="9714277" y="3433749"/>
                </a:cubicBezTo>
                <a:cubicBezTo>
                  <a:pt x="9722915" y="3428680"/>
                  <a:pt x="9706122" y="3424938"/>
                  <a:pt x="9706316" y="3419386"/>
                </a:cubicBezTo>
                <a:cubicBezTo>
                  <a:pt x="9706316" y="3419386"/>
                  <a:pt x="9714857" y="3417092"/>
                  <a:pt x="9714857" y="3417092"/>
                </a:cubicBezTo>
                <a:cubicBezTo>
                  <a:pt x="9706509" y="3413833"/>
                  <a:pt x="9706509" y="3413833"/>
                  <a:pt x="9698164" y="3410575"/>
                </a:cubicBezTo>
                <a:cubicBezTo>
                  <a:pt x="9706704" y="3408281"/>
                  <a:pt x="9723399" y="3414799"/>
                  <a:pt x="9731942" y="3412506"/>
                </a:cubicBezTo>
                <a:cubicBezTo>
                  <a:pt x="9731942" y="3412506"/>
                  <a:pt x="9740386" y="3412990"/>
                  <a:pt x="9740386" y="3412990"/>
                </a:cubicBezTo>
                <a:cubicBezTo>
                  <a:pt x="9748637" y="3419024"/>
                  <a:pt x="9765429" y="3422766"/>
                  <a:pt x="9765235" y="3428318"/>
                </a:cubicBezTo>
                <a:cubicBezTo>
                  <a:pt x="9773777" y="3426025"/>
                  <a:pt x="9782125" y="3429284"/>
                  <a:pt x="9782222" y="3426508"/>
                </a:cubicBezTo>
                <a:cubicBezTo>
                  <a:pt x="9773874" y="3423249"/>
                  <a:pt x="9782415" y="3420956"/>
                  <a:pt x="9782513" y="3418179"/>
                </a:cubicBezTo>
                <a:cubicBezTo>
                  <a:pt x="9782513" y="3418179"/>
                  <a:pt x="9774067" y="3417697"/>
                  <a:pt x="9774164" y="3414921"/>
                </a:cubicBezTo>
                <a:cubicBezTo>
                  <a:pt x="9774067" y="3417697"/>
                  <a:pt x="9774067" y="3417697"/>
                  <a:pt x="9774067" y="3417697"/>
                </a:cubicBezTo>
                <a:cubicBezTo>
                  <a:pt x="9765525" y="3419990"/>
                  <a:pt x="9757274" y="3413956"/>
                  <a:pt x="9765913" y="3408886"/>
                </a:cubicBezTo>
                <a:cubicBezTo>
                  <a:pt x="9757467" y="3408403"/>
                  <a:pt x="9748928" y="3410696"/>
                  <a:pt x="9749025" y="3407920"/>
                </a:cubicBezTo>
                <a:cubicBezTo>
                  <a:pt x="9749122" y="3405143"/>
                  <a:pt x="9757565" y="3405626"/>
                  <a:pt x="9757565" y="3405626"/>
                </a:cubicBezTo>
                <a:cubicBezTo>
                  <a:pt x="9757759" y="3400074"/>
                  <a:pt x="9740871" y="3399108"/>
                  <a:pt x="9741064" y="3393556"/>
                </a:cubicBezTo>
                <a:cubicBezTo>
                  <a:pt x="9732619" y="3393073"/>
                  <a:pt x="9740871" y="3399108"/>
                  <a:pt x="9724077" y="3395366"/>
                </a:cubicBezTo>
                <a:cubicBezTo>
                  <a:pt x="9724174" y="3392590"/>
                  <a:pt x="9707381" y="3388848"/>
                  <a:pt x="9698938" y="3388366"/>
                </a:cubicBezTo>
                <a:cubicBezTo>
                  <a:pt x="9690493" y="3387882"/>
                  <a:pt x="9690299" y="3393435"/>
                  <a:pt x="9690299" y="3393435"/>
                </a:cubicBezTo>
                <a:cubicBezTo>
                  <a:pt x="9681855" y="3392951"/>
                  <a:pt x="9681855" y="3392951"/>
                  <a:pt x="9673409" y="3392469"/>
                </a:cubicBezTo>
                <a:cubicBezTo>
                  <a:pt x="9681855" y="3392951"/>
                  <a:pt x="9673603" y="3386916"/>
                  <a:pt x="9682048" y="3387399"/>
                </a:cubicBezTo>
                <a:cubicBezTo>
                  <a:pt x="9690590" y="3385106"/>
                  <a:pt x="9673893" y="3378587"/>
                  <a:pt x="9690880" y="3376777"/>
                </a:cubicBezTo>
                <a:cubicBezTo>
                  <a:pt x="9690880" y="3376777"/>
                  <a:pt x="9690783" y="3379553"/>
                  <a:pt x="9690783" y="3379553"/>
                </a:cubicBezTo>
                <a:cubicBezTo>
                  <a:pt x="9699325" y="3377261"/>
                  <a:pt x="9707768" y="3377743"/>
                  <a:pt x="9707768" y="3377743"/>
                </a:cubicBezTo>
                <a:cubicBezTo>
                  <a:pt x="9699519" y="3371708"/>
                  <a:pt x="9716698" y="3364345"/>
                  <a:pt x="9708446" y="3358309"/>
                </a:cubicBezTo>
                <a:cubicBezTo>
                  <a:pt x="9708446" y="3358309"/>
                  <a:pt x="9708543" y="3355534"/>
                  <a:pt x="9708543" y="3355534"/>
                </a:cubicBezTo>
                <a:cubicBezTo>
                  <a:pt x="9708543" y="3355534"/>
                  <a:pt x="9700100" y="3355051"/>
                  <a:pt x="9700100" y="3355051"/>
                </a:cubicBezTo>
                <a:cubicBezTo>
                  <a:pt x="9700100" y="3355051"/>
                  <a:pt x="9700100" y="3355051"/>
                  <a:pt x="9700003" y="3357827"/>
                </a:cubicBezTo>
                <a:cubicBezTo>
                  <a:pt x="9683113" y="3356861"/>
                  <a:pt x="9699617" y="3368932"/>
                  <a:pt x="9674281" y="3367483"/>
                </a:cubicBezTo>
                <a:cubicBezTo>
                  <a:pt x="9682920" y="3362414"/>
                  <a:pt x="9674475" y="3361930"/>
                  <a:pt x="9674668" y="3356378"/>
                </a:cubicBezTo>
                <a:cubicBezTo>
                  <a:pt x="9674571" y="3359155"/>
                  <a:pt x="9683017" y="3359638"/>
                  <a:pt x="9683017" y="3359638"/>
                </a:cubicBezTo>
                <a:cubicBezTo>
                  <a:pt x="9683113" y="3356861"/>
                  <a:pt x="9683210" y="3354084"/>
                  <a:pt x="9683210" y="3354084"/>
                </a:cubicBezTo>
                <a:cubicBezTo>
                  <a:pt x="9674861" y="3350825"/>
                  <a:pt x="9674668" y="3356378"/>
                  <a:pt x="9674765" y="3353602"/>
                </a:cubicBezTo>
                <a:cubicBezTo>
                  <a:pt x="9683210" y="3354084"/>
                  <a:pt x="9674959" y="3348050"/>
                  <a:pt x="9683501" y="3345756"/>
                </a:cubicBezTo>
                <a:cubicBezTo>
                  <a:pt x="9675152" y="3342497"/>
                  <a:pt x="9658360" y="3338755"/>
                  <a:pt x="9666999" y="3333686"/>
                </a:cubicBezTo>
                <a:cubicBezTo>
                  <a:pt x="9658552" y="3333203"/>
                  <a:pt x="9658650" y="3330427"/>
                  <a:pt x="9658746" y="3327650"/>
                </a:cubicBezTo>
                <a:cubicBezTo>
                  <a:pt x="9667192" y="3328132"/>
                  <a:pt x="9667289" y="3325357"/>
                  <a:pt x="9667386" y="3322581"/>
                </a:cubicBezTo>
                <a:cubicBezTo>
                  <a:pt x="9667386" y="3322581"/>
                  <a:pt x="9658941" y="3322099"/>
                  <a:pt x="9659036" y="3319322"/>
                </a:cubicBezTo>
                <a:cubicBezTo>
                  <a:pt x="9659036" y="3319322"/>
                  <a:pt x="9659134" y="3316546"/>
                  <a:pt x="9659231" y="3313770"/>
                </a:cubicBezTo>
                <a:cubicBezTo>
                  <a:pt x="9642439" y="3310028"/>
                  <a:pt x="9668354" y="3294820"/>
                  <a:pt x="9668547" y="3289268"/>
                </a:cubicBezTo>
                <a:cubicBezTo>
                  <a:pt x="9660199" y="3286009"/>
                  <a:pt x="9651853" y="3282750"/>
                  <a:pt x="9660489" y="3277679"/>
                </a:cubicBezTo>
                <a:cubicBezTo>
                  <a:pt x="9652047" y="3277196"/>
                  <a:pt x="9652047" y="3277196"/>
                  <a:pt x="9652047" y="3277196"/>
                </a:cubicBezTo>
                <a:cubicBezTo>
                  <a:pt x="9643601" y="3276714"/>
                  <a:pt x="9635157" y="3276230"/>
                  <a:pt x="9626615" y="3278524"/>
                </a:cubicBezTo>
                <a:cubicBezTo>
                  <a:pt x="9618363" y="3272488"/>
                  <a:pt x="9626808" y="3272971"/>
                  <a:pt x="9626905" y="3270195"/>
                </a:cubicBezTo>
                <a:cubicBezTo>
                  <a:pt x="9610015" y="3269229"/>
                  <a:pt x="9601862" y="3260418"/>
                  <a:pt x="9584779" y="3265004"/>
                </a:cubicBezTo>
                <a:cubicBezTo>
                  <a:pt x="9584585" y="3270557"/>
                  <a:pt x="9584198" y="3281662"/>
                  <a:pt x="9567211" y="3283472"/>
                </a:cubicBezTo>
                <a:cubicBezTo>
                  <a:pt x="9567211" y="3283472"/>
                  <a:pt x="9558767" y="3282988"/>
                  <a:pt x="9558767" y="3282988"/>
                </a:cubicBezTo>
                <a:cubicBezTo>
                  <a:pt x="9558767" y="3282988"/>
                  <a:pt x="9558863" y="3280212"/>
                  <a:pt x="9558863" y="3280212"/>
                </a:cubicBezTo>
                <a:cubicBezTo>
                  <a:pt x="9550421" y="3279729"/>
                  <a:pt x="9550323" y="3282506"/>
                  <a:pt x="9550323" y="3282506"/>
                </a:cubicBezTo>
                <a:cubicBezTo>
                  <a:pt x="9550130" y="3288057"/>
                  <a:pt x="9549937" y="3293611"/>
                  <a:pt x="9549839" y="3296386"/>
                </a:cubicBezTo>
                <a:cubicBezTo>
                  <a:pt x="9558089" y="3302421"/>
                  <a:pt x="9566727" y="3297353"/>
                  <a:pt x="9575172" y="3297835"/>
                </a:cubicBezTo>
                <a:cubicBezTo>
                  <a:pt x="9566630" y="3300129"/>
                  <a:pt x="9566533" y="3302904"/>
                  <a:pt x="9558089" y="3302421"/>
                </a:cubicBezTo>
                <a:cubicBezTo>
                  <a:pt x="9558089" y="3302421"/>
                  <a:pt x="9549645" y="3301938"/>
                  <a:pt x="9541201" y="3301455"/>
                </a:cubicBezTo>
                <a:cubicBezTo>
                  <a:pt x="9541104" y="3304232"/>
                  <a:pt x="9532659" y="3303749"/>
                  <a:pt x="9541007" y="3307008"/>
                </a:cubicBezTo>
                <a:cubicBezTo>
                  <a:pt x="9549452" y="3307490"/>
                  <a:pt x="9549452" y="3307490"/>
                  <a:pt x="9549549" y="3304714"/>
                </a:cubicBezTo>
                <a:cubicBezTo>
                  <a:pt x="9557992" y="3305198"/>
                  <a:pt x="9557992" y="3305198"/>
                  <a:pt x="9557992" y="3305198"/>
                </a:cubicBezTo>
                <a:cubicBezTo>
                  <a:pt x="9566243" y="3311234"/>
                  <a:pt x="9574785" y="3308940"/>
                  <a:pt x="9574688" y="3311716"/>
                </a:cubicBezTo>
                <a:cubicBezTo>
                  <a:pt x="9574591" y="3314492"/>
                  <a:pt x="9574398" y="3320045"/>
                  <a:pt x="9565953" y="3319561"/>
                </a:cubicBezTo>
                <a:cubicBezTo>
                  <a:pt x="9566049" y="3316786"/>
                  <a:pt x="9566147" y="3314009"/>
                  <a:pt x="9566243" y="3311234"/>
                </a:cubicBezTo>
                <a:cubicBezTo>
                  <a:pt x="9549259" y="3313044"/>
                  <a:pt x="9540717" y="3315336"/>
                  <a:pt x="9532175" y="3317629"/>
                </a:cubicBezTo>
                <a:cubicBezTo>
                  <a:pt x="9523730" y="3317146"/>
                  <a:pt x="9523827" y="3314370"/>
                  <a:pt x="9506939" y="3313404"/>
                </a:cubicBezTo>
                <a:cubicBezTo>
                  <a:pt x="9506841" y="3316180"/>
                  <a:pt x="9506745" y="3318957"/>
                  <a:pt x="9506649" y="3321733"/>
                </a:cubicBezTo>
                <a:cubicBezTo>
                  <a:pt x="9506649" y="3321733"/>
                  <a:pt x="9515189" y="3319439"/>
                  <a:pt x="9515091" y="3322216"/>
                </a:cubicBezTo>
                <a:cubicBezTo>
                  <a:pt x="9514801" y="3330545"/>
                  <a:pt x="9505971" y="3341166"/>
                  <a:pt x="9531207" y="3345391"/>
                </a:cubicBezTo>
                <a:cubicBezTo>
                  <a:pt x="9531400" y="3339839"/>
                  <a:pt x="9522955" y="3339356"/>
                  <a:pt x="9523149" y="3333804"/>
                </a:cubicBezTo>
                <a:cubicBezTo>
                  <a:pt x="9531595" y="3334287"/>
                  <a:pt x="9531595" y="3334287"/>
                  <a:pt x="9531595" y="3334287"/>
                </a:cubicBezTo>
                <a:cubicBezTo>
                  <a:pt x="9540039" y="3334770"/>
                  <a:pt x="9539845" y="3340321"/>
                  <a:pt x="9548290" y="3340805"/>
                </a:cubicBezTo>
                <a:cubicBezTo>
                  <a:pt x="9556733" y="3341288"/>
                  <a:pt x="9556733" y="3341288"/>
                  <a:pt x="9565275" y="3338995"/>
                </a:cubicBezTo>
                <a:cubicBezTo>
                  <a:pt x="9565275" y="3338995"/>
                  <a:pt x="9565373" y="3336219"/>
                  <a:pt x="9565373" y="3336219"/>
                </a:cubicBezTo>
                <a:cubicBezTo>
                  <a:pt x="9565373" y="3336219"/>
                  <a:pt x="9565468" y="3333442"/>
                  <a:pt x="9565468" y="3333442"/>
                </a:cubicBezTo>
                <a:cubicBezTo>
                  <a:pt x="9565468" y="3333442"/>
                  <a:pt x="9565566" y="3330666"/>
                  <a:pt x="9565566" y="3330666"/>
                </a:cubicBezTo>
                <a:cubicBezTo>
                  <a:pt x="9582456" y="3331632"/>
                  <a:pt x="9573623" y="3342254"/>
                  <a:pt x="9581971" y="3345513"/>
                </a:cubicBezTo>
                <a:cubicBezTo>
                  <a:pt x="9573429" y="3347807"/>
                  <a:pt x="9573429" y="3347807"/>
                  <a:pt x="9573429" y="3347807"/>
                </a:cubicBezTo>
                <a:cubicBezTo>
                  <a:pt x="9581777" y="3351065"/>
                  <a:pt x="9590126" y="3354324"/>
                  <a:pt x="9590029" y="3357101"/>
                </a:cubicBezTo>
                <a:cubicBezTo>
                  <a:pt x="9573139" y="3356135"/>
                  <a:pt x="9573042" y="3358911"/>
                  <a:pt x="9564597" y="3358428"/>
                </a:cubicBezTo>
                <a:cubicBezTo>
                  <a:pt x="9556249" y="3355168"/>
                  <a:pt x="9564985" y="3347323"/>
                  <a:pt x="9556636" y="3344064"/>
                </a:cubicBezTo>
                <a:cubicBezTo>
                  <a:pt x="9556636" y="3344064"/>
                  <a:pt x="9556636" y="3344064"/>
                  <a:pt x="9548193" y="3343581"/>
                </a:cubicBezTo>
                <a:cubicBezTo>
                  <a:pt x="9547806" y="3354685"/>
                  <a:pt x="9530626" y="3362049"/>
                  <a:pt x="9514026" y="3352754"/>
                </a:cubicBezTo>
                <a:cubicBezTo>
                  <a:pt x="9514026" y="3352754"/>
                  <a:pt x="9514026" y="3352754"/>
                  <a:pt x="9514123" y="3349978"/>
                </a:cubicBezTo>
                <a:cubicBezTo>
                  <a:pt x="9505680" y="3349495"/>
                  <a:pt x="9505680" y="3349495"/>
                  <a:pt x="9505680" y="3349495"/>
                </a:cubicBezTo>
                <a:cubicBezTo>
                  <a:pt x="9505680" y="3349495"/>
                  <a:pt x="9505583" y="3352270"/>
                  <a:pt x="9505583" y="3352270"/>
                </a:cubicBezTo>
                <a:cubicBezTo>
                  <a:pt x="9505487" y="3355047"/>
                  <a:pt x="9505487" y="3355047"/>
                  <a:pt x="9497041" y="3354565"/>
                </a:cubicBezTo>
                <a:cubicBezTo>
                  <a:pt x="9480345" y="3348046"/>
                  <a:pt x="9523149" y="3333804"/>
                  <a:pt x="9489467" y="3329095"/>
                </a:cubicBezTo>
                <a:cubicBezTo>
                  <a:pt x="9480830" y="3334164"/>
                  <a:pt x="9488983" y="3342977"/>
                  <a:pt x="9488693" y="3351305"/>
                </a:cubicBezTo>
                <a:cubicBezTo>
                  <a:pt x="9471803" y="3350339"/>
                  <a:pt x="9454915" y="3349373"/>
                  <a:pt x="9446276" y="3354443"/>
                </a:cubicBezTo>
                <a:cubicBezTo>
                  <a:pt x="9463068" y="3358185"/>
                  <a:pt x="9479861" y="3361926"/>
                  <a:pt x="9488112" y="3367962"/>
                </a:cubicBezTo>
                <a:cubicBezTo>
                  <a:pt x="9496557" y="3368445"/>
                  <a:pt x="9496557" y="3368445"/>
                  <a:pt x="9505002" y="3368928"/>
                </a:cubicBezTo>
                <a:cubicBezTo>
                  <a:pt x="9504905" y="3371704"/>
                  <a:pt x="9513155" y="3377740"/>
                  <a:pt x="9504518" y="3382809"/>
                </a:cubicBezTo>
                <a:cubicBezTo>
                  <a:pt x="9504518" y="3382809"/>
                  <a:pt x="9504518" y="3382809"/>
                  <a:pt x="9496073" y="3382326"/>
                </a:cubicBezTo>
                <a:cubicBezTo>
                  <a:pt x="9496073" y="3382326"/>
                  <a:pt x="9495977" y="3385102"/>
                  <a:pt x="9495977" y="3385102"/>
                </a:cubicBezTo>
                <a:cubicBezTo>
                  <a:pt x="9495977" y="3385102"/>
                  <a:pt x="9495977" y="3385102"/>
                  <a:pt x="9504421" y="3385585"/>
                </a:cubicBezTo>
                <a:lnTo>
                  <a:pt x="9498307" y="3391077"/>
                </a:lnTo>
                <a:lnTo>
                  <a:pt x="9495783" y="3390654"/>
                </a:lnTo>
                <a:cubicBezTo>
                  <a:pt x="9495686" y="3393431"/>
                  <a:pt x="9487435" y="3387396"/>
                  <a:pt x="9487435" y="3387396"/>
                </a:cubicBezTo>
                <a:cubicBezTo>
                  <a:pt x="9478893" y="3389687"/>
                  <a:pt x="9470351" y="3391982"/>
                  <a:pt x="9461809" y="3394274"/>
                </a:cubicBezTo>
                <a:cubicBezTo>
                  <a:pt x="9487145" y="3395723"/>
                  <a:pt x="9478409" y="3403569"/>
                  <a:pt x="9486660" y="3409605"/>
                </a:cubicBezTo>
                <a:cubicBezTo>
                  <a:pt x="9495105" y="3410087"/>
                  <a:pt x="9495201" y="3407311"/>
                  <a:pt x="9495201" y="3407311"/>
                </a:cubicBezTo>
                <a:cubicBezTo>
                  <a:pt x="9503453" y="3413346"/>
                  <a:pt x="9503259" y="3418898"/>
                  <a:pt x="9503065" y="3424451"/>
                </a:cubicBezTo>
                <a:cubicBezTo>
                  <a:pt x="9511509" y="3424934"/>
                  <a:pt x="9511509" y="3424934"/>
                  <a:pt x="9519954" y="3425417"/>
                </a:cubicBezTo>
                <a:cubicBezTo>
                  <a:pt x="9528593" y="3420348"/>
                  <a:pt x="9520342" y="3414313"/>
                  <a:pt x="9528786" y="3414795"/>
                </a:cubicBezTo>
                <a:cubicBezTo>
                  <a:pt x="9528786" y="3414795"/>
                  <a:pt x="9537134" y="3418054"/>
                  <a:pt x="9537037" y="3420831"/>
                </a:cubicBezTo>
                <a:cubicBezTo>
                  <a:pt x="9545483" y="3421313"/>
                  <a:pt x="9562467" y="3419504"/>
                  <a:pt x="9562273" y="3425055"/>
                </a:cubicBezTo>
                <a:cubicBezTo>
                  <a:pt x="9562273" y="3425055"/>
                  <a:pt x="9553829" y="3424573"/>
                  <a:pt x="9553731" y="3427349"/>
                </a:cubicBezTo>
                <a:cubicBezTo>
                  <a:pt x="9553731" y="3427349"/>
                  <a:pt x="9562273" y="3425055"/>
                  <a:pt x="9562177" y="3427832"/>
                </a:cubicBezTo>
                <a:cubicBezTo>
                  <a:pt x="9553539" y="3432901"/>
                  <a:pt x="9561595" y="3444489"/>
                  <a:pt x="9544514" y="3449075"/>
                </a:cubicBezTo>
                <a:cubicBezTo>
                  <a:pt x="9544611" y="3446299"/>
                  <a:pt x="9544709" y="3443524"/>
                  <a:pt x="9536166" y="3445816"/>
                </a:cubicBezTo>
                <a:cubicBezTo>
                  <a:pt x="9536166" y="3445816"/>
                  <a:pt x="9536069" y="3448593"/>
                  <a:pt x="9527624" y="3448109"/>
                </a:cubicBezTo>
                <a:cubicBezTo>
                  <a:pt x="9510831" y="3444367"/>
                  <a:pt x="9494039" y="3440625"/>
                  <a:pt x="9477344" y="3434108"/>
                </a:cubicBezTo>
                <a:cubicBezTo>
                  <a:pt x="9477247" y="3436882"/>
                  <a:pt x="9477054" y="3442436"/>
                  <a:pt x="9468511" y="3444728"/>
                </a:cubicBezTo>
                <a:cubicBezTo>
                  <a:pt x="9468511" y="3444728"/>
                  <a:pt x="9468511" y="3444728"/>
                  <a:pt x="9460066" y="3444246"/>
                </a:cubicBezTo>
                <a:cubicBezTo>
                  <a:pt x="9460066" y="3444246"/>
                  <a:pt x="9460163" y="3441469"/>
                  <a:pt x="9451720" y="3440987"/>
                </a:cubicBezTo>
                <a:cubicBezTo>
                  <a:pt x="9451623" y="3443763"/>
                  <a:pt x="9443081" y="3446056"/>
                  <a:pt x="9451526" y="3446539"/>
                </a:cubicBezTo>
                <a:cubicBezTo>
                  <a:pt x="9459873" y="3449798"/>
                  <a:pt x="9459969" y="3447022"/>
                  <a:pt x="9459969" y="3447022"/>
                </a:cubicBezTo>
                <a:cubicBezTo>
                  <a:pt x="9468317" y="3450281"/>
                  <a:pt x="9476569" y="3456316"/>
                  <a:pt x="9468027" y="3458610"/>
                </a:cubicBezTo>
                <a:cubicBezTo>
                  <a:pt x="9459582" y="3458126"/>
                  <a:pt x="9468221" y="3453057"/>
                  <a:pt x="9459776" y="3452574"/>
                </a:cubicBezTo>
                <a:cubicBezTo>
                  <a:pt x="9442694" y="3457161"/>
                  <a:pt x="9442404" y="3465490"/>
                  <a:pt x="9450558" y="3474301"/>
                </a:cubicBezTo>
                <a:cubicBezTo>
                  <a:pt x="9459001" y="3474783"/>
                  <a:pt x="9459001" y="3474783"/>
                  <a:pt x="9467445" y="3475267"/>
                </a:cubicBezTo>
                <a:cubicBezTo>
                  <a:pt x="9467252" y="3480819"/>
                  <a:pt x="9466962" y="3489147"/>
                  <a:pt x="9466769" y="3494701"/>
                </a:cubicBezTo>
                <a:cubicBezTo>
                  <a:pt x="9475213" y="3495183"/>
                  <a:pt x="9475213" y="3495183"/>
                  <a:pt x="9483659" y="3495665"/>
                </a:cubicBezTo>
                <a:cubicBezTo>
                  <a:pt x="9483755" y="3492890"/>
                  <a:pt x="9475310" y="3492406"/>
                  <a:pt x="9483755" y="3492890"/>
                </a:cubicBezTo>
                <a:cubicBezTo>
                  <a:pt x="9492200" y="3493372"/>
                  <a:pt x="9492103" y="3496149"/>
                  <a:pt x="9492007" y="3498924"/>
                </a:cubicBezTo>
                <a:cubicBezTo>
                  <a:pt x="9492007" y="3498924"/>
                  <a:pt x="9492007" y="3498924"/>
                  <a:pt x="9483561" y="3498442"/>
                </a:cubicBezTo>
                <a:cubicBezTo>
                  <a:pt x="9483561" y="3498442"/>
                  <a:pt x="9483465" y="3501218"/>
                  <a:pt x="9483465" y="3501218"/>
                </a:cubicBezTo>
                <a:lnTo>
                  <a:pt x="9475020" y="3500735"/>
                </a:lnTo>
                <a:cubicBezTo>
                  <a:pt x="9483465" y="3501218"/>
                  <a:pt x="9475020" y="3500735"/>
                  <a:pt x="9475117" y="3497959"/>
                </a:cubicBezTo>
                <a:cubicBezTo>
                  <a:pt x="9458324" y="3494216"/>
                  <a:pt x="9474729" y="3509064"/>
                  <a:pt x="9457839" y="3508097"/>
                </a:cubicBezTo>
                <a:cubicBezTo>
                  <a:pt x="9457937" y="3505320"/>
                  <a:pt x="9458033" y="3502545"/>
                  <a:pt x="9449590" y="3502062"/>
                </a:cubicBezTo>
                <a:cubicBezTo>
                  <a:pt x="9449493" y="3504838"/>
                  <a:pt x="9441145" y="3501579"/>
                  <a:pt x="9441047" y="3504356"/>
                </a:cubicBezTo>
                <a:cubicBezTo>
                  <a:pt x="9432603" y="3503872"/>
                  <a:pt x="9432603" y="3503872"/>
                  <a:pt x="9432603" y="3503872"/>
                </a:cubicBezTo>
                <a:cubicBezTo>
                  <a:pt x="9415713" y="3502906"/>
                  <a:pt x="9415616" y="3505682"/>
                  <a:pt x="9398728" y="3504717"/>
                </a:cubicBezTo>
                <a:cubicBezTo>
                  <a:pt x="9398825" y="3501940"/>
                  <a:pt x="9398825" y="3501940"/>
                  <a:pt x="9398825" y="3501940"/>
                </a:cubicBezTo>
                <a:cubicBezTo>
                  <a:pt x="9398825" y="3501940"/>
                  <a:pt x="9407365" y="3499647"/>
                  <a:pt x="9407365" y="3499647"/>
                </a:cubicBezTo>
                <a:cubicBezTo>
                  <a:pt x="9407462" y="3496871"/>
                  <a:pt x="9407462" y="3496871"/>
                  <a:pt x="9407559" y="3494094"/>
                </a:cubicBezTo>
                <a:cubicBezTo>
                  <a:pt x="9407559" y="3494094"/>
                  <a:pt x="9407655" y="3491319"/>
                  <a:pt x="9407655" y="3491319"/>
                </a:cubicBezTo>
                <a:cubicBezTo>
                  <a:pt x="9416197" y="3489025"/>
                  <a:pt x="9407753" y="3488543"/>
                  <a:pt x="9399407" y="3485285"/>
                </a:cubicBezTo>
                <a:cubicBezTo>
                  <a:pt x="9399600" y="3479731"/>
                  <a:pt x="9416681" y="3475144"/>
                  <a:pt x="9408334" y="3471885"/>
                </a:cubicBezTo>
                <a:cubicBezTo>
                  <a:pt x="9399793" y="3474179"/>
                  <a:pt x="9399890" y="3471403"/>
                  <a:pt x="9399890" y="3471403"/>
                </a:cubicBezTo>
                <a:cubicBezTo>
                  <a:pt x="9399987" y="3468626"/>
                  <a:pt x="9399987" y="3468626"/>
                  <a:pt x="9399987" y="3468626"/>
                </a:cubicBezTo>
                <a:cubicBezTo>
                  <a:pt x="9399987" y="3468626"/>
                  <a:pt x="9391637" y="3465367"/>
                  <a:pt x="9400083" y="3465851"/>
                </a:cubicBezTo>
                <a:cubicBezTo>
                  <a:pt x="9400083" y="3465851"/>
                  <a:pt x="9400181" y="3463074"/>
                  <a:pt x="9391734" y="3462592"/>
                </a:cubicBezTo>
                <a:cubicBezTo>
                  <a:pt x="9391734" y="3462592"/>
                  <a:pt x="9391734" y="3462592"/>
                  <a:pt x="9391637" y="3465367"/>
                </a:cubicBezTo>
                <a:cubicBezTo>
                  <a:pt x="9391637" y="3465367"/>
                  <a:pt x="9391541" y="3468143"/>
                  <a:pt x="9391541" y="3468143"/>
                </a:cubicBezTo>
                <a:cubicBezTo>
                  <a:pt x="9391444" y="3470920"/>
                  <a:pt x="9391444" y="3470920"/>
                  <a:pt x="9391444" y="3470920"/>
                </a:cubicBezTo>
                <a:cubicBezTo>
                  <a:pt x="9391347" y="3473696"/>
                  <a:pt x="9382901" y="3473213"/>
                  <a:pt x="9382805" y="3475989"/>
                </a:cubicBezTo>
                <a:cubicBezTo>
                  <a:pt x="9382805" y="3475989"/>
                  <a:pt x="9374361" y="3475506"/>
                  <a:pt x="9374265" y="3478282"/>
                </a:cubicBezTo>
                <a:cubicBezTo>
                  <a:pt x="9365529" y="3486127"/>
                  <a:pt x="9382514" y="3484317"/>
                  <a:pt x="9382321" y="3489870"/>
                </a:cubicBezTo>
                <a:cubicBezTo>
                  <a:pt x="9390765" y="3490353"/>
                  <a:pt x="9390765" y="3490353"/>
                  <a:pt x="9399213" y="3490836"/>
                </a:cubicBezTo>
                <a:cubicBezTo>
                  <a:pt x="9399116" y="3493612"/>
                  <a:pt x="9407462" y="3496871"/>
                  <a:pt x="9399019" y="3496388"/>
                </a:cubicBezTo>
                <a:cubicBezTo>
                  <a:pt x="9398923" y="3499164"/>
                  <a:pt x="9398923" y="3499164"/>
                  <a:pt x="9398923" y="3499164"/>
                </a:cubicBezTo>
                <a:cubicBezTo>
                  <a:pt x="9390475" y="3498681"/>
                  <a:pt x="9390475" y="3498681"/>
                  <a:pt x="9390572" y="3495904"/>
                </a:cubicBezTo>
                <a:cubicBezTo>
                  <a:pt x="9365141" y="3497233"/>
                  <a:pt x="9381643" y="3509303"/>
                  <a:pt x="9389894" y="3515338"/>
                </a:cubicBezTo>
                <a:cubicBezTo>
                  <a:pt x="9389797" y="3518115"/>
                  <a:pt x="9389701" y="3520890"/>
                  <a:pt x="9389604" y="3523666"/>
                </a:cubicBezTo>
                <a:cubicBezTo>
                  <a:pt x="9398051" y="3524150"/>
                  <a:pt x="9414842" y="3527892"/>
                  <a:pt x="9423383" y="3525598"/>
                </a:cubicBezTo>
                <a:cubicBezTo>
                  <a:pt x="9423577" y="3520046"/>
                  <a:pt x="9423674" y="3517269"/>
                  <a:pt x="9432313" y="3512201"/>
                </a:cubicBezTo>
                <a:cubicBezTo>
                  <a:pt x="9440757" y="3512684"/>
                  <a:pt x="9440564" y="3518237"/>
                  <a:pt x="9449009" y="3518719"/>
                </a:cubicBezTo>
                <a:cubicBezTo>
                  <a:pt x="9457452" y="3519202"/>
                  <a:pt x="9449203" y="3513166"/>
                  <a:pt x="9465993" y="3516908"/>
                </a:cubicBezTo>
                <a:cubicBezTo>
                  <a:pt x="9465993" y="3516908"/>
                  <a:pt x="9465897" y="3519685"/>
                  <a:pt x="9465897" y="3519685"/>
                </a:cubicBezTo>
                <a:cubicBezTo>
                  <a:pt x="9456871" y="3535859"/>
                  <a:pt x="9456097" y="3558069"/>
                  <a:pt x="9463961" y="3575209"/>
                </a:cubicBezTo>
                <a:cubicBezTo>
                  <a:pt x="9472406" y="3575691"/>
                  <a:pt x="9472501" y="3572916"/>
                  <a:pt x="9472599" y="3570139"/>
                </a:cubicBezTo>
                <a:cubicBezTo>
                  <a:pt x="9472599" y="3570139"/>
                  <a:pt x="9481044" y="3570622"/>
                  <a:pt x="9481044" y="3570622"/>
                </a:cubicBezTo>
                <a:cubicBezTo>
                  <a:pt x="9480851" y="3576175"/>
                  <a:pt x="9480657" y="3581727"/>
                  <a:pt x="9480464" y="3587280"/>
                </a:cubicBezTo>
                <a:cubicBezTo>
                  <a:pt x="9463671" y="3583536"/>
                  <a:pt x="9472308" y="3578467"/>
                  <a:pt x="9455418" y="3577501"/>
                </a:cubicBezTo>
                <a:cubicBezTo>
                  <a:pt x="9455418" y="3577501"/>
                  <a:pt x="9455225" y="3583054"/>
                  <a:pt x="9455128" y="3585831"/>
                </a:cubicBezTo>
                <a:cubicBezTo>
                  <a:pt x="9446685" y="3585348"/>
                  <a:pt x="9438240" y="3584865"/>
                  <a:pt x="9438143" y="3587640"/>
                </a:cubicBezTo>
                <a:cubicBezTo>
                  <a:pt x="9438047" y="3590416"/>
                  <a:pt x="9438047" y="3590416"/>
                  <a:pt x="9438047" y="3590416"/>
                </a:cubicBezTo>
                <a:cubicBezTo>
                  <a:pt x="9429505" y="3592710"/>
                  <a:pt x="9446491" y="3590900"/>
                  <a:pt x="9437853" y="3595969"/>
                </a:cubicBezTo>
                <a:cubicBezTo>
                  <a:pt x="9437853" y="3595969"/>
                  <a:pt x="9429408" y="3595485"/>
                  <a:pt x="9429408" y="3595485"/>
                </a:cubicBezTo>
                <a:cubicBezTo>
                  <a:pt x="9429311" y="3598262"/>
                  <a:pt x="9420866" y="3597779"/>
                  <a:pt x="9420769" y="3600555"/>
                </a:cubicBezTo>
                <a:cubicBezTo>
                  <a:pt x="9437659" y="3601521"/>
                  <a:pt x="9437368" y="3609850"/>
                  <a:pt x="9428827" y="3612143"/>
                </a:cubicBezTo>
                <a:cubicBezTo>
                  <a:pt x="9428633" y="3617695"/>
                  <a:pt x="9428536" y="3620471"/>
                  <a:pt x="9428343" y="3626024"/>
                </a:cubicBezTo>
                <a:cubicBezTo>
                  <a:pt x="9445233" y="3626990"/>
                  <a:pt x="9436885" y="3623731"/>
                  <a:pt x="9445426" y="3621437"/>
                </a:cubicBezTo>
                <a:cubicBezTo>
                  <a:pt x="9453676" y="3627472"/>
                  <a:pt x="9445233" y="3626990"/>
                  <a:pt x="9445136" y="3629766"/>
                </a:cubicBezTo>
                <a:cubicBezTo>
                  <a:pt x="9445136" y="3629766"/>
                  <a:pt x="9445136" y="3629766"/>
                  <a:pt x="9436691" y="3629283"/>
                </a:cubicBezTo>
                <a:cubicBezTo>
                  <a:pt x="9436691" y="3629283"/>
                  <a:pt x="9436691" y="3629283"/>
                  <a:pt x="9436594" y="3632059"/>
                </a:cubicBezTo>
                <a:cubicBezTo>
                  <a:pt x="9428149" y="3631577"/>
                  <a:pt x="9428149" y="3631577"/>
                  <a:pt x="9428053" y="3634352"/>
                </a:cubicBezTo>
                <a:cubicBezTo>
                  <a:pt x="9436304" y="3640387"/>
                  <a:pt x="9427762" y="3642680"/>
                  <a:pt x="9427665" y="3645457"/>
                </a:cubicBezTo>
                <a:cubicBezTo>
                  <a:pt x="9436013" y="3648716"/>
                  <a:pt x="9427182" y="3659339"/>
                  <a:pt x="9427084" y="3662114"/>
                </a:cubicBezTo>
                <a:cubicBezTo>
                  <a:pt x="9443974" y="3663080"/>
                  <a:pt x="9435819" y="3654268"/>
                  <a:pt x="9452707" y="3655234"/>
                </a:cubicBezTo>
                <a:cubicBezTo>
                  <a:pt x="9452417" y="3663563"/>
                  <a:pt x="9443877" y="3665857"/>
                  <a:pt x="9443683" y="3671409"/>
                </a:cubicBezTo>
                <a:cubicBezTo>
                  <a:pt x="9435239" y="3670926"/>
                  <a:pt x="9435045" y="3676478"/>
                  <a:pt x="9426697" y="3673219"/>
                </a:cubicBezTo>
                <a:cubicBezTo>
                  <a:pt x="9434947" y="3679254"/>
                  <a:pt x="9417671" y="3689393"/>
                  <a:pt x="9434464" y="3693134"/>
                </a:cubicBezTo>
                <a:cubicBezTo>
                  <a:pt x="9434367" y="3695911"/>
                  <a:pt x="9434367" y="3695911"/>
                  <a:pt x="9434367" y="3695911"/>
                </a:cubicBezTo>
                <a:cubicBezTo>
                  <a:pt x="9442812" y="3696394"/>
                  <a:pt x="9442812" y="3696394"/>
                  <a:pt x="9442812" y="3696394"/>
                </a:cubicBezTo>
                <a:cubicBezTo>
                  <a:pt x="9442812" y="3696394"/>
                  <a:pt x="9442715" y="3699170"/>
                  <a:pt x="9442715" y="3699170"/>
                </a:cubicBezTo>
                <a:cubicBezTo>
                  <a:pt x="9442619" y="3701946"/>
                  <a:pt x="9434173" y="3701463"/>
                  <a:pt x="9425535" y="3706533"/>
                </a:cubicBezTo>
                <a:cubicBezTo>
                  <a:pt x="9425438" y="3709308"/>
                  <a:pt x="9425341" y="3712085"/>
                  <a:pt x="9425148" y="3717637"/>
                </a:cubicBezTo>
                <a:cubicBezTo>
                  <a:pt x="9416800" y="3714378"/>
                  <a:pt x="9416509" y="3722706"/>
                  <a:pt x="9399716" y="3718964"/>
                </a:cubicBezTo>
                <a:cubicBezTo>
                  <a:pt x="9399716" y="3718964"/>
                  <a:pt x="9399619" y="3721741"/>
                  <a:pt x="9391177" y="3721258"/>
                </a:cubicBezTo>
                <a:cubicBezTo>
                  <a:pt x="9391273" y="3718482"/>
                  <a:pt x="9391370" y="3715705"/>
                  <a:pt x="9391564" y="3710154"/>
                </a:cubicBezTo>
                <a:cubicBezTo>
                  <a:pt x="9366229" y="3708705"/>
                  <a:pt x="9357493" y="3716549"/>
                  <a:pt x="9357202" y="3724878"/>
                </a:cubicBezTo>
                <a:cubicBezTo>
                  <a:pt x="9373993" y="3728620"/>
                  <a:pt x="9373413" y="3745277"/>
                  <a:pt x="9364777" y="3750347"/>
                </a:cubicBezTo>
                <a:cubicBezTo>
                  <a:pt x="9364679" y="3753123"/>
                  <a:pt x="9356235" y="3752639"/>
                  <a:pt x="9356138" y="3755416"/>
                </a:cubicBezTo>
                <a:cubicBezTo>
                  <a:pt x="9364582" y="3755900"/>
                  <a:pt x="9373026" y="3756382"/>
                  <a:pt x="9372928" y="3759159"/>
                </a:cubicBezTo>
                <a:cubicBezTo>
                  <a:pt x="9364389" y="3761452"/>
                  <a:pt x="9372638" y="3767487"/>
                  <a:pt x="9372541" y="3770263"/>
                </a:cubicBezTo>
                <a:cubicBezTo>
                  <a:pt x="9380986" y="3770747"/>
                  <a:pt x="9389530" y="3768452"/>
                  <a:pt x="9389723" y="3762900"/>
                </a:cubicBezTo>
                <a:cubicBezTo>
                  <a:pt x="9373026" y="3756382"/>
                  <a:pt x="9398748" y="3746726"/>
                  <a:pt x="9390498" y="3740691"/>
                </a:cubicBezTo>
                <a:cubicBezTo>
                  <a:pt x="9390595" y="3737916"/>
                  <a:pt x="9407483" y="3738880"/>
                  <a:pt x="9407387" y="3741657"/>
                </a:cubicBezTo>
                <a:cubicBezTo>
                  <a:pt x="9407483" y="3738880"/>
                  <a:pt x="9416025" y="3736588"/>
                  <a:pt x="9416121" y="3733811"/>
                </a:cubicBezTo>
                <a:cubicBezTo>
                  <a:pt x="9424470" y="3737070"/>
                  <a:pt x="9432625" y="3745882"/>
                  <a:pt x="9423986" y="3750952"/>
                </a:cubicBezTo>
                <a:cubicBezTo>
                  <a:pt x="9432334" y="3754211"/>
                  <a:pt x="9440779" y="3754694"/>
                  <a:pt x="9440683" y="3757470"/>
                </a:cubicBezTo>
                <a:cubicBezTo>
                  <a:pt x="9449028" y="3760729"/>
                  <a:pt x="9440488" y="3763023"/>
                  <a:pt x="9440391" y="3765798"/>
                </a:cubicBezTo>
                <a:cubicBezTo>
                  <a:pt x="9414960" y="3767126"/>
                  <a:pt x="9431463" y="3779196"/>
                  <a:pt x="9422824" y="3784265"/>
                </a:cubicBezTo>
                <a:cubicBezTo>
                  <a:pt x="9447963" y="3791267"/>
                  <a:pt x="9413507" y="3808768"/>
                  <a:pt x="9438455" y="3821321"/>
                </a:cubicBezTo>
                <a:cubicBezTo>
                  <a:pt x="9438455" y="3821321"/>
                  <a:pt x="9429913" y="3823615"/>
                  <a:pt x="9429817" y="3826391"/>
                </a:cubicBezTo>
                <a:cubicBezTo>
                  <a:pt x="9429720" y="3829167"/>
                  <a:pt x="9438067" y="3832426"/>
                  <a:pt x="9437971" y="3835203"/>
                </a:cubicBezTo>
                <a:cubicBezTo>
                  <a:pt x="9429429" y="3837496"/>
                  <a:pt x="9437777" y="3840755"/>
                  <a:pt x="9437681" y="3843532"/>
                </a:cubicBezTo>
                <a:cubicBezTo>
                  <a:pt x="9445929" y="3849567"/>
                  <a:pt x="9437390" y="3851860"/>
                  <a:pt x="9437197" y="3857413"/>
                </a:cubicBezTo>
                <a:cubicBezTo>
                  <a:pt x="9437099" y="3860188"/>
                  <a:pt x="9437002" y="3862965"/>
                  <a:pt x="9436809" y="3868517"/>
                </a:cubicBezTo>
                <a:cubicBezTo>
                  <a:pt x="9436712" y="3871293"/>
                  <a:pt x="9436519" y="3876845"/>
                  <a:pt x="9436422" y="3879622"/>
                </a:cubicBezTo>
                <a:cubicBezTo>
                  <a:pt x="9436373" y="3881010"/>
                  <a:pt x="9438412" y="3883212"/>
                  <a:pt x="9438351" y="3884947"/>
                </a:cubicBezTo>
                <a:lnTo>
                  <a:pt x="9428605" y="3887250"/>
                </a:lnTo>
                <a:lnTo>
                  <a:pt x="9412045" y="3881171"/>
                </a:lnTo>
                <a:cubicBezTo>
                  <a:pt x="9403019" y="3880656"/>
                  <a:pt x="9403019" y="3880656"/>
                  <a:pt x="9402923" y="3883416"/>
                </a:cubicBezTo>
                <a:cubicBezTo>
                  <a:pt x="9402826" y="3886178"/>
                  <a:pt x="9402441" y="3897224"/>
                  <a:pt x="9420398" y="3901017"/>
                </a:cubicBezTo>
                <a:cubicBezTo>
                  <a:pt x="9425007" y="3898514"/>
                  <a:pt x="9425080" y="3896443"/>
                  <a:pt x="9425152" y="3894372"/>
                </a:cubicBezTo>
                <a:lnTo>
                  <a:pt x="9429566" y="3888200"/>
                </a:lnTo>
                <a:lnTo>
                  <a:pt x="9436035" y="3890726"/>
                </a:lnTo>
                <a:cubicBezTo>
                  <a:pt x="9435647" y="3901830"/>
                  <a:pt x="9452147" y="3913901"/>
                  <a:pt x="9443413" y="3921747"/>
                </a:cubicBezTo>
                <a:cubicBezTo>
                  <a:pt x="9443315" y="3924523"/>
                  <a:pt x="9451761" y="3925006"/>
                  <a:pt x="9451664" y="3927781"/>
                </a:cubicBezTo>
                <a:cubicBezTo>
                  <a:pt x="9451664" y="3927781"/>
                  <a:pt x="9443122" y="3930076"/>
                  <a:pt x="9443025" y="3932852"/>
                </a:cubicBezTo>
                <a:cubicBezTo>
                  <a:pt x="9443025" y="3932852"/>
                  <a:pt x="9451470" y="3933335"/>
                  <a:pt x="9451373" y="3936111"/>
                </a:cubicBezTo>
                <a:cubicBezTo>
                  <a:pt x="9442832" y="3938404"/>
                  <a:pt x="9451083" y="3944440"/>
                  <a:pt x="9450985" y="3947215"/>
                </a:cubicBezTo>
                <a:cubicBezTo>
                  <a:pt x="9450792" y="3952768"/>
                  <a:pt x="9450501" y="3961097"/>
                  <a:pt x="9450405" y="3963873"/>
                </a:cubicBezTo>
                <a:cubicBezTo>
                  <a:pt x="9450211" y="3969425"/>
                  <a:pt x="9450115" y="3972202"/>
                  <a:pt x="9450018" y="3974977"/>
                </a:cubicBezTo>
                <a:cubicBezTo>
                  <a:pt x="9433033" y="3976788"/>
                  <a:pt x="9433226" y="3971235"/>
                  <a:pt x="9424782" y="3970753"/>
                </a:cubicBezTo>
                <a:cubicBezTo>
                  <a:pt x="9424879" y="3967976"/>
                  <a:pt x="9433420" y="3965683"/>
                  <a:pt x="9441960" y="3963389"/>
                </a:cubicBezTo>
                <a:cubicBezTo>
                  <a:pt x="9433517" y="3962907"/>
                  <a:pt x="9433614" y="3960130"/>
                  <a:pt x="9433711" y="3957354"/>
                </a:cubicBezTo>
                <a:cubicBezTo>
                  <a:pt x="9425266" y="3956871"/>
                  <a:pt x="9425266" y="3956871"/>
                  <a:pt x="9416821" y="3956388"/>
                </a:cubicBezTo>
                <a:cubicBezTo>
                  <a:pt x="9425072" y="3962424"/>
                  <a:pt x="9399641" y="3963750"/>
                  <a:pt x="9408182" y="3961458"/>
                </a:cubicBezTo>
                <a:cubicBezTo>
                  <a:pt x="9391292" y="3960491"/>
                  <a:pt x="9399641" y="3963750"/>
                  <a:pt x="9399544" y="3966527"/>
                </a:cubicBezTo>
                <a:cubicBezTo>
                  <a:pt x="9407892" y="3969786"/>
                  <a:pt x="9416240" y="3973046"/>
                  <a:pt x="9416143" y="3975821"/>
                </a:cubicBezTo>
                <a:cubicBezTo>
                  <a:pt x="9407697" y="3975338"/>
                  <a:pt x="9407697" y="3975338"/>
                  <a:pt x="9399253" y="3974856"/>
                </a:cubicBezTo>
                <a:cubicBezTo>
                  <a:pt x="9407407" y="3983667"/>
                  <a:pt x="9407214" y="3989219"/>
                  <a:pt x="9423910" y="3995738"/>
                </a:cubicBezTo>
                <a:cubicBezTo>
                  <a:pt x="9423813" y="3998514"/>
                  <a:pt x="9415368" y="3998030"/>
                  <a:pt x="9423717" y="4001289"/>
                </a:cubicBezTo>
                <a:cubicBezTo>
                  <a:pt x="9423717" y="4001289"/>
                  <a:pt x="9432161" y="4001773"/>
                  <a:pt x="9432161" y="4001773"/>
                </a:cubicBezTo>
                <a:cubicBezTo>
                  <a:pt x="9440701" y="3999479"/>
                  <a:pt x="9432259" y="3998996"/>
                  <a:pt x="9440701" y="3999479"/>
                </a:cubicBezTo>
                <a:cubicBezTo>
                  <a:pt x="9449049" y="4002738"/>
                  <a:pt x="9449147" y="3999963"/>
                  <a:pt x="9457688" y="3997669"/>
                </a:cubicBezTo>
                <a:cubicBezTo>
                  <a:pt x="9457495" y="4003222"/>
                  <a:pt x="9474190" y="4009741"/>
                  <a:pt x="9465456" y="4017586"/>
                </a:cubicBezTo>
                <a:cubicBezTo>
                  <a:pt x="9465456" y="4017586"/>
                  <a:pt x="9457010" y="4017102"/>
                  <a:pt x="9457010" y="4017102"/>
                </a:cubicBezTo>
                <a:cubicBezTo>
                  <a:pt x="9457010" y="4017102"/>
                  <a:pt x="9465456" y="4017586"/>
                  <a:pt x="9465358" y="4020361"/>
                </a:cubicBezTo>
                <a:cubicBezTo>
                  <a:pt x="9456913" y="4019879"/>
                  <a:pt x="9456913" y="4019879"/>
                  <a:pt x="9448469" y="4019396"/>
                </a:cubicBezTo>
                <a:cubicBezTo>
                  <a:pt x="9448469" y="4019396"/>
                  <a:pt x="9448469" y="4019396"/>
                  <a:pt x="9448565" y="4016619"/>
                </a:cubicBezTo>
                <a:cubicBezTo>
                  <a:pt x="9448663" y="4013843"/>
                  <a:pt x="9440217" y="4013360"/>
                  <a:pt x="9440217" y="4013360"/>
                </a:cubicBezTo>
                <a:cubicBezTo>
                  <a:pt x="9431871" y="4010101"/>
                  <a:pt x="9432065" y="4004548"/>
                  <a:pt x="9423620" y="4004066"/>
                </a:cubicBezTo>
                <a:cubicBezTo>
                  <a:pt x="9423425" y="4009619"/>
                  <a:pt x="9414981" y="4009135"/>
                  <a:pt x="9414788" y="4014688"/>
                </a:cubicBezTo>
                <a:cubicBezTo>
                  <a:pt x="9423233" y="4015170"/>
                  <a:pt x="9423135" y="4017947"/>
                  <a:pt x="9431677" y="4015654"/>
                </a:cubicBezTo>
                <a:cubicBezTo>
                  <a:pt x="9431677" y="4015654"/>
                  <a:pt x="9431580" y="4018429"/>
                  <a:pt x="9431580" y="4018429"/>
                </a:cubicBezTo>
                <a:cubicBezTo>
                  <a:pt x="9423135" y="4017947"/>
                  <a:pt x="9423135" y="4017947"/>
                  <a:pt x="9414691" y="4017464"/>
                </a:cubicBezTo>
                <a:cubicBezTo>
                  <a:pt x="9414593" y="4020240"/>
                  <a:pt x="9422941" y="4023500"/>
                  <a:pt x="9414401" y="4025792"/>
                </a:cubicBezTo>
                <a:cubicBezTo>
                  <a:pt x="9422845" y="4026275"/>
                  <a:pt x="9422749" y="4029051"/>
                  <a:pt x="9422749" y="4029051"/>
                </a:cubicBezTo>
                <a:cubicBezTo>
                  <a:pt x="9414303" y="4028568"/>
                  <a:pt x="9414207" y="4031345"/>
                  <a:pt x="9414207" y="4031345"/>
                </a:cubicBezTo>
                <a:cubicBezTo>
                  <a:pt x="9414109" y="4034121"/>
                  <a:pt x="9431000" y="4035087"/>
                  <a:pt x="9430903" y="4037863"/>
                </a:cubicBezTo>
                <a:cubicBezTo>
                  <a:pt x="9422361" y="4040156"/>
                  <a:pt x="9422458" y="4037381"/>
                  <a:pt x="9413917" y="4039673"/>
                </a:cubicBezTo>
                <a:cubicBezTo>
                  <a:pt x="9422265" y="4042932"/>
                  <a:pt x="9422070" y="4048485"/>
                  <a:pt x="9430418" y="4051744"/>
                </a:cubicBezTo>
                <a:cubicBezTo>
                  <a:pt x="9421973" y="4051261"/>
                  <a:pt x="9421780" y="4056813"/>
                  <a:pt x="9421780" y="4056813"/>
                </a:cubicBezTo>
                <a:cubicBezTo>
                  <a:pt x="9425954" y="4058443"/>
                  <a:pt x="9428041" y="4059258"/>
                  <a:pt x="9430116" y="4060420"/>
                </a:cubicBezTo>
                <a:lnTo>
                  <a:pt x="9431244" y="4061196"/>
                </a:lnTo>
                <a:lnTo>
                  <a:pt x="9426847" y="4063872"/>
                </a:lnTo>
                <a:cubicBezTo>
                  <a:pt x="9422491" y="4065489"/>
                  <a:pt x="9417045" y="4066297"/>
                  <a:pt x="9413777" y="4067912"/>
                </a:cubicBezTo>
                <a:cubicBezTo>
                  <a:pt x="9411599" y="4058214"/>
                  <a:pt x="9415955" y="4048517"/>
                  <a:pt x="9413777" y="4035586"/>
                </a:cubicBezTo>
                <a:cubicBezTo>
                  <a:pt x="9409420" y="4022656"/>
                  <a:pt x="9398527" y="4032354"/>
                  <a:pt x="9394170" y="4038819"/>
                </a:cubicBezTo>
                <a:cubicBezTo>
                  <a:pt x="9383277" y="4022656"/>
                  <a:pt x="9361493" y="4032354"/>
                  <a:pt x="9341886" y="4035586"/>
                </a:cubicBezTo>
                <a:cubicBezTo>
                  <a:pt x="9339709" y="4042052"/>
                  <a:pt x="9344064" y="4042052"/>
                  <a:pt x="9341886" y="4045285"/>
                </a:cubicBezTo>
                <a:cubicBezTo>
                  <a:pt x="9339709" y="4045285"/>
                  <a:pt x="9339709" y="4045285"/>
                  <a:pt x="9339709" y="4045285"/>
                </a:cubicBezTo>
                <a:cubicBezTo>
                  <a:pt x="9339709" y="4045285"/>
                  <a:pt x="9339709" y="4045285"/>
                  <a:pt x="9339709" y="4042052"/>
                </a:cubicBezTo>
                <a:cubicBezTo>
                  <a:pt x="9339709" y="4042052"/>
                  <a:pt x="9339709" y="4038819"/>
                  <a:pt x="9337529" y="4038819"/>
                </a:cubicBezTo>
                <a:cubicBezTo>
                  <a:pt x="9337529" y="4035586"/>
                  <a:pt x="9337529" y="4035586"/>
                  <a:pt x="9337529" y="4035586"/>
                </a:cubicBezTo>
                <a:cubicBezTo>
                  <a:pt x="9335351" y="4035586"/>
                  <a:pt x="9335351" y="4035586"/>
                  <a:pt x="9333171" y="4035586"/>
                </a:cubicBezTo>
                <a:cubicBezTo>
                  <a:pt x="9324458" y="4029121"/>
                  <a:pt x="9317922" y="4042052"/>
                  <a:pt x="9307030" y="4035586"/>
                </a:cubicBezTo>
                <a:cubicBezTo>
                  <a:pt x="9307030" y="4042052"/>
                  <a:pt x="9302672" y="4042052"/>
                  <a:pt x="9304851" y="4051749"/>
                </a:cubicBezTo>
                <a:cubicBezTo>
                  <a:pt x="9304851" y="4054982"/>
                  <a:pt x="9304851" y="4054982"/>
                  <a:pt x="9304851" y="4054982"/>
                </a:cubicBezTo>
                <a:cubicBezTo>
                  <a:pt x="9304851" y="4054982"/>
                  <a:pt x="9304851" y="4054982"/>
                  <a:pt x="9302672" y="4054982"/>
                </a:cubicBezTo>
                <a:cubicBezTo>
                  <a:pt x="9300494" y="4054982"/>
                  <a:pt x="9300494" y="4054982"/>
                  <a:pt x="9300494" y="4054982"/>
                </a:cubicBezTo>
                <a:cubicBezTo>
                  <a:pt x="9300494" y="4054982"/>
                  <a:pt x="9298317" y="4054982"/>
                  <a:pt x="9298317" y="4058214"/>
                </a:cubicBezTo>
                <a:cubicBezTo>
                  <a:pt x="9298317" y="4058214"/>
                  <a:pt x="9300494" y="4058214"/>
                  <a:pt x="9300494" y="4058214"/>
                </a:cubicBezTo>
                <a:cubicBezTo>
                  <a:pt x="9300494" y="4058214"/>
                  <a:pt x="9302672" y="4058214"/>
                  <a:pt x="9302672" y="4058214"/>
                </a:cubicBezTo>
                <a:cubicBezTo>
                  <a:pt x="9304851" y="4064680"/>
                  <a:pt x="9309207" y="4064680"/>
                  <a:pt x="9313565" y="4067912"/>
                </a:cubicBezTo>
                <a:cubicBezTo>
                  <a:pt x="9304851" y="4074378"/>
                  <a:pt x="9298317" y="4077611"/>
                  <a:pt x="9287424" y="4071146"/>
                </a:cubicBezTo>
                <a:cubicBezTo>
                  <a:pt x="9278709" y="4077611"/>
                  <a:pt x="9267817" y="4074378"/>
                  <a:pt x="9256923" y="4071146"/>
                </a:cubicBezTo>
                <a:cubicBezTo>
                  <a:pt x="9254745" y="4067912"/>
                  <a:pt x="9254745" y="4064680"/>
                  <a:pt x="9254745" y="4061449"/>
                </a:cubicBezTo>
                <a:cubicBezTo>
                  <a:pt x="9256923" y="4061449"/>
                  <a:pt x="9261281" y="4061449"/>
                  <a:pt x="9263460" y="4058214"/>
                </a:cubicBezTo>
                <a:cubicBezTo>
                  <a:pt x="9265638" y="4054982"/>
                  <a:pt x="9267817" y="4054982"/>
                  <a:pt x="9269995" y="4054982"/>
                </a:cubicBezTo>
                <a:cubicBezTo>
                  <a:pt x="9274353" y="4061449"/>
                  <a:pt x="9285245" y="4064680"/>
                  <a:pt x="9289603" y="4061449"/>
                </a:cubicBezTo>
                <a:cubicBezTo>
                  <a:pt x="9291781" y="4048517"/>
                  <a:pt x="9287424" y="4048517"/>
                  <a:pt x="9287424" y="4042052"/>
                </a:cubicBezTo>
                <a:cubicBezTo>
                  <a:pt x="9278709" y="4042052"/>
                  <a:pt x="9276531" y="4045285"/>
                  <a:pt x="9267817" y="4042052"/>
                </a:cubicBezTo>
                <a:cubicBezTo>
                  <a:pt x="9267817" y="4042052"/>
                  <a:pt x="9267817" y="4045285"/>
                  <a:pt x="9267817" y="4048517"/>
                </a:cubicBezTo>
                <a:cubicBezTo>
                  <a:pt x="9265638" y="4048517"/>
                  <a:pt x="9263460" y="4048517"/>
                  <a:pt x="9261281" y="4051749"/>
                </a:cubicBezTo>
                <a:cubicBezTo>
                  <a:pt x="9259103" y="4054982"/>
                  <a:pt x="9256923" y="4054982"/>
                  <a:pt x="9254745" y="4054982"/>
                </a:cubicBezTo>
                <a:cubicBezTo>
                  <a:pt x="9254745" y="4051749"/>
                  <a:pt x="9254745" y="4051749"/>
                  <a:pt x="9252567" y="4048517"/>
                </a:cubicBezTo>
                <a:cubicBezTo>
                  <a:pt x="9252567" y="4048517"/>
                  <a:pt x="9252567" y="4045285"/>
                  <a:pt x="9252567" y="4045285"/>
                </a:cubicBezTo>
                <a:cubicBezTo>
                  <a:pt x="9252567" y="4045285"/>
                  <a:pt x="9254745" y="4042052"/>
                  <a:pt x="9256923" y="4042052"/>
                </a:cubicBezTo>
                <a:cubicBezTo>
                  <a:pt x="9256923" y="4042052"/>
                  <a:pt x="9259103" y="4042052"/>
                  <a:pt x="9259103" y="4042052"/>
                </a:cubicBezTo>
                <a:cubicBezTo>
                  <a:pt x="9261281" y="4042052"/>
                  <a:pt x="9261281" y="4038819"/>
                  <a:pt x="9261281" y="4038819"/>
                </a:cubicBezTo>
                <a:cubicBezTo>
                  <a:pt x="9261281" y="4035586"/>
                  <a:pt x="9259103" y="4035586"/>
                  <a:pt x="9259103" y="4035586"/>
                </a:cubicBezTo>
                <a:cubicBezTo>
                  <a:pt x="9256923" y="4038819"/>
                  <a:pt x="9256923" y="4038819"/>
                  <a:pt x="9254745" y="4038819"/>
                </a:cubicBezTo>
                <a:cubicBezTo>
                  <a:pt x="9254745" y="4038819"/>
                  <a:pt x="9250389" y="4038819"/>
                  <a:pt x="9250389" y="4042052"/>
                </a:cubicBezTo>
                <a:cubicBezTo>
                  <a:pt x="9248211" y="4042052"/>
                  <a:pt x="9248211" y="4042052"/>
                  <a:pt x="9248211" y="4042052"/>
                </a:cubicBezTo>
                <a:cubicBezTo>
                  <a:pt x="9248211" y="4048517"/>
                  <a:pt x="9250389" y="4048517"/>
                  <a:pt x="9250389" y="4051749"/>
                </a:cubicBezTo>
                <a:cubicBezTo>
                  <a:pt x="9250389" y="4054982"/>
                  <a:pt x="9252567" y="4054982"/>
                  <a:pt x="9252567" y="4054982"/>
                </a:cubicBezTo>
                <a:cubicBezTo>
                  <a:pt x="9252567" y="4054982"/>
                  <a:pt x="9252567" y="4054982"/>
                  <a:pt x="9252567" y="4058214"/>
                </a:cubicBezTo>
                <a:cubicBezTo>
                  <a:pt x="9252567" y="4058214"/>
                  <a:pt x="9252567" y="4058214"/>
                  <a:pt x="9252567" y="4061449"/>
                </a:cubicBezTo>
                <a:cubicBezTo>
                  <a:pt x="9252567" y="4064680"/>
                  <a:pt x="9252567" y="4067912"/>
                  <a:pt x="9254745" y="4071146"/>
                </a:cubicBezTo>
                <a:cubicBezTo>
                  <a:pt x="9254745" y="4074378"/>
                  <a:pt x="9254745" y="4074378"/>
                  <a:pt x="9254745" y="4074378"/>
                </a:cubicBezTo>
                <a:cubicBezTo>
                  <a:pt x="9250389" y="4084075"/>
                  <a:pt x="9248211" y="4080843"/>
                  <a:pt x="9243853" y="4077611"/>
                </a:cubicBezTo>
                <a:cubicBezTo>
                  <a:pt x="9235140" y="4077611"/>
                  <a:pt x="9228603" y="4071146"/>
                  <a:pt x="9219889" y="4080843"/>
                </a:cubicBezTo>
                <a:cubicBezTo>
                  <a:pt x="9211175" y="4064680"/>
                  <a:pt x="9193748" y="4090541"/>
                  <a:pt x="9191569" y="4067912"/>
                </a:cubicBezTo>
                <a:cubicBezTo>
                  <a:pt x="9195926" y="4074378"/>
                  <a:pt x="9193748" y="4061449"/>
                  <a:pt x="9198105" y="4061449"/>
                </a:cubicBezTo>
                <a:cubicBezTo>
                  <a:pt x="9202462" y="4064680"/>
                  <a:pt x="9206819" y="4061449"/>
                  <a:pt x="9211175" y="4061449"/>
                </a:cubicBezTo>
                <a:cubicBezTo>
                  <a:pt x="9213355" y="4061449"/>
                  <a:pt x="9213355" y="4061449"/>
                  <a:pt x="9215533" y="4061449"/>
                </a:cubicBezTo>
                <a:cubicBezTo>
                  <a:pt x="9217711" y="4064680"/>
                  <a:pt x="9222068" y="4067912"/>
                  <a:pt x="9224247" y="4064680"/>
                </a:cubicBezTo>
                <a:cubicBezTo>
                  <a:pt x="9219889" y="4061449"/>
                  <a:pt x="9232961" y="4061449"/>
                  <a:pt x="9232961" y="4048517"/>
                </a:cubicBezTo>
                <a:cubicBezTo>
                  <a:pt x="9226426" y="4045285"/>
                  <a:pt x="9226426" y="4035586"/>
                  <a:pt x="9219889" y="4032354"/>
                </a:cubicBezTo>
                <a:cubicBezTo>
                  <a:pt x="9217711" y="4035586"/>
                  <a:pt x="9215533" y="4042052"/>
                  <a:pt x="9211175" y="4042052"/>
                </a:cubicBezTo>
                <a:cubicBezTo>
                  <a:pt x="9211175" y="4048517"/>
                  <a:pt x="9213355" y="4048517"/>
                  <a:pt x="9213355" y="4054982"/>
                </a:cubicBezTo>
                <a:cubicBezTo>
                  <a:pt x="9213355" y="4054982"/>
                  <a:pt x="9213355" y="4054982"/>
                  <a:pt x="9211175" y="4054982"/>
                </a:cubicBezTo>
                <a:cubicBezTo>
                  <a:pt x="9206819" y="4054982"/>
                  <a:pt x="9202462" y="4058214"/>
                  <a:pt x="9200284" y="4054982"/>
                </a:cubicBezTo>
                <a:cubicBezTo>
                  <a:pt x="9198105" y="4045285"/>
                  <a:pt x="9206819" y="4054982"/>
                  <a:pt x="9204641" y="4045285"/>
                </a:cubicBezTo>
                <a:cubicBezTo>
                  <a:pt x="9191570" y="4028313"/>
                  <a:pt x="9184626" y="4044072"/>
                  <a:pt x="9177375" y="4057103"/>
                </a:cubicBezTo>
                <a:lnTo>
                  <a:pt x="9175242" y="4060141"/>
                </a:lnTo>
                <a:lnTo>
                  <a:pt x="9172932" y="4058541"/>
                </a:lnTo>
                <a:cubicBezTo>
                  <a:pt x="9168353" y="4059684"/>
                  <a:pt x="9166622" y="4064128"/>
                  <a:pt x="9167272" y="4068644"/>
                </a:cubicBezTo>
                <a:lnTo>
                  <a:pt x="9168856" y="4070579"/>
                </a:lnTo>
                <a:lnTo>
                  <a:pt x="9165427" y="4080440"/>
                </a:lnTo>
                <a:lnTo>
                  <a:pt x="9159023" y="4086379"/>
                </a:lnTo>
                <a:lnTo>
                  <a:pt x="9158771" y="4084623"/>
                </a:lnTo>
                <a:cubicBezTo>
                  <a:pt x="9158678" y="4083978"/>
                  <a:pt x="9158678" y="4083978"/>
                  <a:pt x="9158678" y="4083978"/>
                </a:cubicBezTo>
                <a:cubicBezTo>
                  <a:pt x="9158678" y="4083978"/>
                  <a:pt x="9166817" y="4081945"/>
                  <a:pt x="9166073" y="4076782"/>
                </a:cubicBezTo>
                <a:cubicBezTo>
                  <a:pt x="9157190" y="4073655"/>
                  <a:pt x="9156447" y="4068493"/>
                  <a:pt x="9148306" y="4070527"/>
                </a:cubicBezTo>
                <a:cubicBezTo>
                  <a:pt x="9140911" y="4077722"/>
                  <a:pt x="9140911" y="4077722"/>
                  <a:pt x="9142397" y="4088045"/>
                </a:cubicBezTo>
                <a:lnTo>
                  <a:pt x="9144423" y="4086945"/>
                </a:lnTo>
                <a:lnTo>
                  <a:pt x="9142553" y="4090137"/>
                </a:lnTo>
                <a:cubicBezTo>
                  <a:pt x="9140374" y="4092158"/>
                  <a:pt x="9138196" y="4093774"/>
                  <a:pt x="9137107" y="4097006"/>
                </a:cubicBezTo>
                <a:cubicBezTo>
                  <a:pt x="9124037" y="4090541"/>
                  <a:pt x="9108786" y="4074378"/>
                  <a:pt x="9093536" y="4090541"/>
                </a:cubicBezTo>
                <a:cubicBezTo>
                  <a:pt x="9095715" y="4084075"/>
                  <a:pt x="9087001" y="4093774"/>
                  <a:pt x="9087001" y="4084075"/>
                </a:cubicBezTo>
                <a:cubicBezTo>
                  <a:pt x="9089179" y="4084075"/>
                  <a:pt x="9089179" y="4084075"/>
                  <a:pt x="9087001" y="4080843"/>
                </a:cubicBezTo>
                <a:cubicBezTo>
                  <a:pt x="9084823" y="4087308"/>
                  <a:pt x="9087001" y="4087308"/>
                  <a:pt x="9087001" y="4093774"/>
                </a:cubicBezTo>
                <a:cubicBezTo>
                  <a:pt x="9084823" y="4090541"/>
                  <a:pt x="9080465" y="4087308"/>
                  <a:pt x="9080465" y="4080843"/>
                </a:cubicBezTo>
                <a:cubicBezTo>
                  <a:pt x="9084823" y="4090541"/>
                  <a:pt x="9087001" y="4074378"/>
                  <a:pt x="9093536" y="4074378"/>
                </a:cubicBezTo>
                <a:lnTo>
                  <a:pt x="9093536" y="4079632"/>
                </a:lnTo>
                <a:cubicBezTo>
                  <a:pt x="9093536" y="4080035"/>
                  <a:pt x="9093536" y="4080843"/>
                  <a:pt x="9093536" y="4080843"/>
                </a:cubicBezTo>
                <a:cubicBezTo>
                  <a:pt x="9093536" y="4080843"/>
                  <a:pt x="9095715" y="4084075"/>
                  <a:pt x="9095715" y="4080843"/>
                </a:cubicBezTo>
                <a:cubicBezTo>
                  <a:pt x="9091358" y="4074378"/>
                  <a:pt x="9102250" y="4074378"/>
                  <a:pt x="9100072" y="4071146"/>
                </a:cubicBezTo>
                <a:cubicBezTo>
                  <a:pt x="9093536" y="4067912"/>
                  <a:pt x="9095715" y="4048517"/>
                  <a:pt x="9087001" y="4045285"/>
                </a:cubicBezTo>
                <a:cubicBezTo>
                  <a:pt x="9087001" y="4058214"/>
                  <a:pt x="9082643" y="4064680"/>
                  <a:pt x="9073930" y="4061449"/>
                </a:cubicBezTo>
                <a:cubicBezTo>
                  <a:pt x="9071751" y="4071146"/>
                  <a:pt x="9076109" y="4071146"/>
                  <a:pt x="9071751" y="4077611"/>
                </a:cubicBezTo>
                <a:cubicBezTo>
                  <a:pt x="9070662" y="4077611"/>
                  <a:pt x="9068484" y="4076803"/>
                  <a:pt x="9066577" y="4076803"/>
                </a:cubicBezTo>
                <a:lnTo>
                  <a:pt x="9064870" y="4078752"/>
                </a:lnTo>
                <a:lnTo>
                  <a:pt x="9060681" y="4076865"/>
                </a:lnTo>
                <a:lnTo>
                  <a:pt x="9060364" y="4079521"/>
                </a:lnTo>
                <a:lnTo>
                  <a:pt x="9056501" y="4077611"/>
                </a:lnTo>
                <a:cubicBezTo>
                  <a:pt x="9054323" y="4077611"/>
                  <a:pt x="9052145" y="4077611"/>
                  <a:pt x="9052145" y="4077611"/>
                </a:cubicBezTo>
                <a:cubicBezTo>
                  <a:pt x="9049966" y="4074378"/>
                  <a:pt x="9047787" y="4077611"/>
                  <a:pt x="9045609" y="4067912"/>
                </a:cubicBezTo>
                <a:cubicBezTo>
                  <a:pt x="9047787" y="4067912"/>
                  <a:pt x="9049966" y="4064680"/>
                  <a:pt x="9049966" y="4064680"/>
                </a:cubicBezTo>
                <a:lnTo>
                  <a:pt x="9056356" y="4061521"/>
                </a:lnTo>
                <a:lnTo>
                  <a:pt x="9056539" y="4061560"/>
                </a:lnTo>
                <a:lnTo>
                  <a:pt x="9058680" y="4067912"/>
                </a:lnTo>
                <a:cubicBezTo>
                  <a:pt x="9058680" y="4067912"/>
                  <a:pt x="9060859" y="4067912"/>
                  <a:pt x="9060859" y="4067912"/>
                </a:cubicBezTo>
                <a:lnTo>
                  <a:pt x="9060859" y="4062487"/>
                </a:lnTo>
                <a:lnTo>
                  <a:pt x="9067822" y="4063984"/>
                </a:lnTo>
                <a:cubicBezTo>
                  <a:pt x="9067074" y="4058794"/>
                  <a:pt x="9065580" y="4048416"/>
                  <a:pt x="9073400" y="4041085"/>
                </a:cubicBezTo>
                <a:cubicBezTo>
                  <a:pt x="9073400" y="4041085"/>
                  <a:pt x="9073400" y="4041085"/>
                  <a:pt x="9081968" y="4038945"/>
                </a:cubicBezTo>
                <a:cubicBezTo>
                  <a:pt x="9081968" y="4038945"/>
                  <a:pt x="9082715" y="4044134"/>
                  <a:pt x="9091281" y="4041995"/>
                </a:cubicBezTo>
                <a:cubicBezTo>
                  <a:pt x="9090532" y="4036805"/>
                  <a:pt x="9098352" y="4029476"/>
                  <a:pt x="9089785" y="4031616"/>
                </a:cubicBezTo>
                <a:cubicBezTo>
                  <a:pt x="9080471" y="4028567"/>
                  <a:pt x="9081220" y="4033757"/>
                  <a:pt x="9081220" y="4033757"/>
                </a:cubicBezTo>
                <a:cubicBezTo>
                  <a:pt x="9071905" y="4030708"/>
                  <a:pt x="9061843" y="4022470"/>
                  <a:pt x="9069663" y="4015139"/>
                </a:cubicBezTo>
                <a:cubicBezTo>
                  <a:pt x="9078229" y="4012999"/>
                  <a:pt x="9071158" y="4025518"/>
                  <a:pt x="9079725" y="4023377"/>
                </a:cubicBezTo>
                <a:cubicBezTo>
                  <a:pt x="9095363" y="4008718"/>
                  <a:pt x="9093120" y="3993150"/>
                  <a:pt x="9082311" y="3979723"/>
                </a:cubicBezTo>
                <a:cubicBezTo>
                  <a:pt x="9073745" y="3981863"/>
                  <a:pt x="9073745" y="3981863"/>
                  <a:pt x="9065177" y="3984004"/>
                </a:cubicBezTo>
                <a:cubicBezTo>
                  <a:pt x="9063683" y="3973626"/>
                  <a:pt x="9061440" y="3958058"/>
                  <a:pt x="9059946" y="3947680"/>
                </a:cubicBezTo>
                <a:cubicBezTo>
                  <a:pt x="9051378" y="3949819"/>
                  <a:pt x="9051378" y="3949819"/>
                  <a:pt x="9042810" y="3951961"/>
                </a:cubicBezTo>
                <a:cubicBezTo>
                  <a:pt x="9043558" y="3957150"/>
                  <a:pt x="9052125" y="3955010"/>
                  <a:pt x="9043558" y="3957150"/>
                </a:cubicBezTo>
                <a:cubicBezTo>
                  <a:pt x="9034991" y="3959292"/>
                  <a:pt x="9034243" y="3954101"/>
                  <a:pt x="9033495" y="3948913"/>
                </a:cubicBezTo>
                <a:cubicBezTo>
                  <a:pt x="9033495" y="3948913"/>
                  <a:pt x="9033495" y="3948913"/>
                  <a:pt x="9042062" y="3946772"/>
                </a:cubicBezTo>
                <a:cubicBezTo>
                  <a:pt x="9042062" y="3946772"/>
                  <a:pt x="9041317" y="3941583"/>
                  <a:pt x="9041317" y="3941583"/>
                </a:cubicBezTo>
                <a:lnTo>
                  <a:pt x="9049883" y="3939444"/>
                </a:lnTo>
                <a:cubicBezTo>
                  <a:pt x="9041317" y="3941583"/>
                  <a:pt x="9049883" y="3939444"/>
                  <a:pt x="9050630" y="3944632"/>
                </a:cubicBezTo>
                <a:cubicBezTo>
                  <a:pt x="9068513" y="3945539"/>
                  <a:pt x="9047641" y="3923875"/>
                  <a:pt x="9064776" y="3919593"/>
                </a:cubicBezTo>
                <a:cubicBezTo>
                  <a:pt x="9065524" y="3924783"/>
                  <a:pt x="9066271" y="3929973"/>
                  <a:pt x="9074836" y="3927833"/>
                </a:cubicBezTo>
                <a:cubicBezTo>
                  <a:pt x="9074089" y="3922642"/>
                  <a:pt x="9083403" y="3925692"/>
                  <a:pt x="9082656" y="3920503"/>
                </a:cubicBezTo>
                <a:cubicBezTo>
                  <a:pt x="9091223" y="3918362"/>
                  <a:pt x="9091223" y="3918362"/>
                  <a:pt x="9091223" y="3918362"/>
                </a:cubicBezTo>
                <a:cubicBezTo>
                  <a:pt x="9108359" y="3914080"/>
                  <a:pt x="9107612" y="3908891"/>
                  <a:pt x="9124744" y="3904611"/>
                </a:cubicBezTo>
                <a:cubicBezTo>
                  <a:pt x="9125491" y="3909800"/>
                  <a:pt x="9125491" y="3909800"/>
                  <a:pt x="9125491" y="3909800"/>
                </a:cubicBezTo>
                <a:cubicBezTo>
                  <a:pt x="9125491" y="3909800"/>
                  <a:pt x="9117673" y="3917130"/>
                  <a:pt x="9117673" y="3917130"/>
                </a:cubicBezTo>
                <a:cubicBezTo>
                  <a:pt x="9118421" y="3922319"/>
                  <a:pt x="9118421" y="3922319"/>
                  <a:pt x="9119169" y="3927507"/>
                </a:cubicBezTo>
                <a:cubicBezTo>
                  <a:pt x="9119169" y="3927507"/>
                  <a:pt x="9119917" y="3932697"/>
                  <a:pt x="9119917" y="3932697"/>
                </a:cubicBezTo>
                <a:cubicBezTo>
                  <a:pt x="9112096" y="3940028"/>
                  <a:pt x="9120663" y="3937887"/>
                  <a:pt x="9129977" y="3940934"/>
                </a:cubicBezTo>
                <a:cubicBezTo>
                  <a:pt x="9131471" y="3951313"/>
                  <a:pt x="9115833" y="3965973"/>
                  <a:pt x="9125148" y="3969021"/>
                </a:cubicBezTo>
                <a:cubicBezTo>
                  <a:pt x="9132965" y="3961692"/>
                  <a:pt x="9133714" y="3966880"/>
                  <a:pt x="9133714" y="3966880"/>
                </a:cubicBezTo>
                <a:cubicBezTo>
                  <a:pt x="9134461" y="3972070"/>
                  <a:pt x="9134461" y="3972070"/>
                  <a:pt x="9134461" y="3972070"/>
                </a:cubicBezTo>
                <a:cubicBezTo>
                  <a:pt x="9134461" y="3972070"/>
                  <a:pt x="9143778" y="3975118"/>
                  <a:pt x="9135209" y="3977260"/>
                </a:cubicBezTo>
                <a:cubicBezTo>
                  <a:pt x="9135209" y="3977260"/>
                  <a:pt x="9135956" y="3982448"/>
                  <a:pt x="9144525" y="3980307"/>
                </a:cubicBezTo>
                <a:cubicBezTo>
                  <a:pt x="9144525" y="3980307"/>
                  <a:pt x="9144525" y="3980307"/>
                  <a:pt x="9143778" y="3975118"/>
                </a:cubicBezTo>
                <a:cubicBezTo>
                  <a:pt x="9143778" y="3975118"/>
                  <a:pt x="9143031" y="3969929"/>
                  <a:pt x="9143031" y="3969929"/>
                </a:cubicBezTo>
                <a:cubicBezTo>
                  <a:pt x="9142284" y="3964740"/>
                  <a:pt x="9142284" y="3964740"/>
                  <a:pt x="9142284" y="3964740"/>
                </a:cubicBezTo>
                <a:cubicBezTo>
                  <a:pt x="9141535" y="3959550"/>
                  <a:pt x="9150104" y="3957410"/>
                  <a:pt x="9149355" y="3952220"/>
                </a:cubicBezTo>
                <a:cubicBezTo>
                  <a:pt x="9149355" y="3952220"/>
                  <a:pt x="9157922" y="3950081"/>
                  <a:pt x="9157173" y="3944891"/>
                </a:cubicBezTo>
                <a:cubicBezTo>
                  <a:pt x="9163499" y="3927185"/>
                  <a:pt x="9147113" y="3936653"/>
                  <a:pt x="9145619" y="3926274"/>
                </a:cubicBezTo>
                <a:cubicBezTo>
                  <a:pt x="9137050" y="3928415"/>
                  <a:pt x="9137050" y="3928415"/>
                  <a:pt x="9128481" y="3930556"/>
                </a:cubicBezTo>
                <a:cubicBezTo>
                  <a:pt x="9127735" y="3925368"/>
                  <a:pt x="9118421" y="3922319"/>
                  <a:pt x="9126987" y="3920178"/>
                </a:cubicBezTo>
                <a:cubicBezTo>
                  <a:pt x="9126239" y="3914989"/>
                  <a:pt x="9126239" y="3914989"/>
                  <a:pt x="9126239" y="3914989"/>
                </a:cubicBezTo>
                <a:cubicBezTo>
                  <a:pt x="9134808" y="3912848"/>
                  <a:pt x="9134808" y="3912848"/>
                  <a:pt x="9135556" y="3918037"/>
                </a:cubicBezTo>
                <a:cubicBezTo>
                  <a:pt x="9160509" y="3906427"/>
                  <a:pt x="9140386" y="3889950"/>
                  <a:pt x="9130324" y="3881713"/>
                </a:cubicBezTo>
                <a:cubicBezTo>
                  <a:pt x="9129576" y="3876524"/>
                  <a:pt x="9128829" y="3871334"/>
                  <a:pt x="9128081" y="3866145"/>
                </a:cubicBezTo>
                <a:cubicBezTo>
                  <a:pt x="9119512" y="3868286"/>
                  <a:pt x="9101631" y="3867378"/>
                  <a:pt x="9093811" y="3874708"/>
                </a:cubicBezTo>
                <a:cubicBezTo>
                  <a:pt x="9095306" y="3885085"/>
                  <a:pt x="9096053" y="3890275"/>
                  <a:pt x="9088981" y="3902794"/>
                </a:cubicBezTo>
                <a:cubicBezTo>
                  <a:pt x="9080414" y="3904936"/>
                  <a:pt x="9078919" y="3894556"/>
                  <a:pt x="9070351" y="3896697"/>
                </a:cubicBezTo>
                <a:cubicBezTo>
                  <a:pt x="9061786" y="3898838"/>
                  <a:pt x="9071847" y="3907075"/>
                  <a:pt x="9053965" y="3906167"/>
                </a:cubicBezTo>
                <a:cubicBezTo>
                  <a:pt x="9053965" y="3906167"/>
                  <a:pt x="9053219" y="3900978"/>
                  <a:pt x="9053219" y="3900978"/>
                </a:cubicBezTo>
                <a:cubicBezTo>
                  <a:pt x="9057301" y="3867700"/>
                  <a:pt x="9051321" y="3826187"/>
                  <a:pt x="9038269" y="3797193"/>
                </a:cubicBezTo>
                <a:cubicBezTo>
                  <a:pt x="9029702" y="3799333"/>
                  <a:pt x="9030449" y="3804523"/>
                  <a:pt x="9031196" y="3809711"/>
                </a:cubicBezTo>
                <a:cubicBezTo>
                  <a:pt x="9031196" y="3809711"/>
                  <a:pt x="9022629" y="3811852"/>
                  <a:pt x="9022629" y="3811852"/>
                </a:cubicBezTo>
                <a:cubicBezTo>
                  <a:pt x="9021134" y="3801474"/>
                  <a:pt x="9019639" y="3791095"/>
                  <a:pt x="9018143" y="3780716"/>
                </a:cubicBezTo>
                <a:cubicBezTo>
                  <a:pt x="9036027" y="3781626"/>
                  <a:pt x="9028954" y="3794145"/>
                  <a:pt x="9046089" y="3789863"/>
                </a:cubicBezTo>
                <a:cubicBezTo>
                  <a:pt x="9046089" y="3789863"/>
                  <a:pt x="9044595" y="3779485"/>
                  <a:pt x="9043847" y="3774295"/>
                </a:cubicBezTo>
                <a:cubicBezTo>
                  <a:pt x="9052411" y="3772155"/>
                  <a:pt x="9060979" y="3770014"/>
                  <a:pt x="9060233" y="3764826"/>
                </a:cubicBezTo>
                <a:cubicBezTo>
                  <a:pt x="9059484" y="3759637"/>
                  <a:pt x="9059484" y="3759637"/>
                  <a:pt x="9059484" y="3759637"/>
                </a:cubicBezTo>
                <a:cubicBezTo>
                  <a:pt x="9067305" y="3752307"/>
                  <a:pt x="9050918" y="3761777"/>
                  <a:pt x="9057990" y="3749258"/>
                </a:cubicBezTo>
                <a:cubicBezTo>
                  <a:pt x="9057990" y="3749258"/>
                  <a:pt x="9066557" y="3747118"/>
                  <a:pt x="9066557" y="3747118"/>
                </a:cubicBezTo>
                <a:cubicBezTo>
                  <a:pt x="9065810" y="3741929"/>
                  <a:pt x="9074377" y="3739788"/>
                  <a:pt x="9073630" y="3734598"/>
                </a:cubicBezTo>
                <a:cubicBezTo>
                  <a:pt x="9056495" y="3738880"/>
                  <a:pt x="9054252" y="3723312"/>
                  <a:pt x="9062073" y="3715982"/>
                </a:cubicBezTo>
                <a:cubicBezTo>
                  <a:pt x="9060578" y="3705603"/>
                  <a:pt x="9059830" y="3700414"/>
                  <a:pt x="9058335" y="3690036"/>
                </a:cubicBezTo>
                <a:cubicBezTo>
                  <a:pt x="9041200" y="3694316"/>
                  <a:pt x="9050515" y="3697366"/>
                  <a:pt x="9042695" y="3704696"/>
                </a:cubicBezTo>
                <a:cubicBezTo>
                  <a:pt x="9032635" y="3696458"/>
                  <a:pt x="9041200" y="3694316"/>
                  <a:pt x="9040453" y="3689128"/>
                </a:cubicBezTo>
                <a:cubicBezTo>
                  <a:pt x="9040453" y="3689128"/>
                  <a:pt x="9040453" y="3689128"/>
                  <a:pt x="9049020" y="3686987"/>
                </a:cubicBezTo>
                <a:cubicBezTo>
                  <a:pt x="9049020" y="3686987"/>
                  <a:pt x="9049020" y="3686987"/>
                  <a:pt x="9048273" y="3681799"/>
                </a:cubicBezTo>
                <a:cubicBezTo>
                  <a:pt x="9056841" y="3679657"/>
                  <a:pt x="9056841" y="3679657"/>
                  <a:pt x="9056093" y="3674468"/>
                </a:cubicBezTo>
                <a:cubicBezTo>
                  <a:pt x="9046031" y="3666230"/>
                  <a:pt x="9053851" y="3658901"/>
                  <a:pt x="9053103" y="3653711"/>
                </a:cubicBezTo>
                <a:cubicBezTo>
                  <a:pt x="9043787" y="3650662"/>
                  <a:pt x="9049365" y="3627765"/>
                  <a:pt x="9048618" y="3622576"/>
                </a:cubicBezTo>
                <a:cubicBezTo>
                  <a:pt x="9031483" y="3626857"/>
                  <a:pt x="9042293" y="3640283"/>
                  <a:pt x="9025161" y="3644564"/>
                </a:cubicBezTo>
                <a:cubicBezTo>
                  <a:pt x="9022917" y="3628996"/>
                  <a:pt x="9030735" y="3621668"/>
                  <a:pt x="9029240" y="3611288"/>
                </a:cubicBezTo>
                <a:cubicBezTo>
                  <a:pt x="9037808" y="3609149"/>
                  <a:pt x="9036314" y="3598770"/>
                  <a:pt x="9045628" y="3601819"/>
                </a:cubicBezTo>
                <a:cubicBezTo>
                  <a:pt x="9035566" y="3593582"/>
                  <a:pt x="9049711" y="3568544"/>
                  <a:pt x="9031829" y="3567636"/>
                </a:cubicBezTo>
                <a:cubicBezTo>
                  <a:pt x="9031082" y="3562447"/>
                  <a:pt x="9031082" y="3562447"/>
                  <a:pt x="9031082" y="3562447"/>
                </a:cubicBezTo>
                <a:cubicBezTo>
                  <a:pt x="9022514" y="3564587"/>
                  <a:pt x="9022514" y="3564587"/>
                  <a:pt x="9022514" y="3564587"/>
                </a:cubicBezTo>
                <a:cubicBezTo>
                  <a:pt x="9022514" y="3564587"/>
                  <a:pt x="9021766" y="3559397"/>
                  <a:pt x="9021766" y="3559397"/>
                </a:cubicBezTo>
                <a:cubicBezTo>
                  <a:pt x="9021019" y="3554209"/>
                  <a:pt x="9029587" y="3552068"/>
                  <a:pt x="9036659" y="3539549"/>
                </a:cubicBezTo>
                <a:cubicBezTo>
                  <a:pt x="9035911" y="3534360"/>
                  <a:pt x="9035163" y="3529170"/>
                  <a:pt x="9033669" y="3518792"/>
                </a:cubicBezTo>
                <a:cubicBezTo>
                  <a:pt x="9042985" y="3521840"/>
                  <a:pt x="9040741" y="3506273"/>
                  <a:pt x="9058624" y="3507182"/>
                </a:cubicBezTo>
                <a:cubicBezTo>
                  <a:pt x="9058624" y="3507182"/>
                  <a:pt x="9057876" y="3501992"/>
                  <a:pt x="9066443" y="3499852"/>
                </a:cubicBezTo>
                <a:cubicBezTo>
                  <a:pt x="9067190" y="3505041"/>
                  <a:pt x="9067937" y="3510230"/>
                  <a:pt x="9069432" y="3520608"/>
                </a:cubicBezTo>
                <a:cubicBezTo>
                  <a:pt x="9095134" y="3514187"/>
                  <a:pt x="9101459" y="3496479"/>
                  <a:pt x="9099217" y="3480911"/>
                </a:cubicBezTo>
                <a:cubicBezTo>
                  <a:pt x="9081335" y="3480002"/>
                  <a:pt x="9076851" y="3448867"/>
                  <a:pt x="9083923" y="3436348"/>
                </a:cubicBezTo>
                <a:cubicBezTo>
                  <a:pt x="9083174" y="3431159"/>
                  <a:pt x="9091742" y="3429019"/>
                  <a:pt x="9090994" y="3423829"/>
                </a:cubicBezTo>
                <a:cubicBezTo>
                  <a:pt x="9082427" y="3425970"/>
                  <a:pt x="9073862" y="3428110"/>
                  <a:pt x="9073114" y="3422921"/>
                </a:cubicBezTo>
                <a:cubicBezTo>
                  <a:pt x="9080932" y="3415593"/>
                  <a:pt x="9070872" y="3407355"/>
                  <a:pt x="9070124" y="3402164"/>
                </a:cubicBezTo>
                <a:cubicBezTo>
                  <a:pt x="9061557" y="3404304"/>
                  <a:pt x="9053735" y="3411636"/>
                  <a:pt x="9055230" y="3422014"/>
                </a:cubicBezTo>
                <a:cubicBezTo>
                  <a:pt x="9073862" y="3428110"/>
                  <a:pt x="9051149" y="3455288"/>
                  <a:pt x="9061210" y="3463528"/>
                </a:cubicBezTo>
                <a:cubicBezTo>
                  <a:pt x="9061957" y="3468716"/>
                  <a:pt x="9044824" y="3472997"/>
                  <a:pt x="9044077" y="3467808"/>
                </a:cubicBezTo>
                <a:cubicBezTo>
                  <a:pt x="9044824" y="3472997"/>
                  <a:pt x="9037004" y="3480327"/>
                  <a:pt x="9037752" y="3485516"/>
                </a:cubicBezTo>
                <a:cubicBezTo>
                  <a:pt x="9028436" y="3482467"/>
                  <a:pt x="9017627" y="3469040"/>
                  <a:pt x="9024699" y="3456521"/>
                </a:cubicBezTo>
                <a:cubicBezTo>
                  <a:pt x="9015384" y="3453473"/>
                  <a:pt x="9006817" y="3455612"/>
                  <a:pt x="9006070" y="3450423"/>
                </a:cubicBezTo>
                <a:cubicBezTo>
                  <a:pt x="8996756" y="3447375"/>
                  <a:pt x="9004575" y="3440046"/>
                  <a:pt x="9003827" y="3434856"/>
                </a:cubicBezTo>
                <a:cubicBezTo>
                  <a:pt x="9028781" y="3423244"/>
                  <a:pt x="9008657" y="3406771"/>
                  <a:pt x="9015729" y="3394250"/>
                </a:cubicBezTo>
                <a:cubicBezTo>
                  <a:pt x="8988535" y="3390294"/>
                  <a:pt x="9017570" y="3345407"/>
                  <a:pt x="8988878" y="3331072"/>
                </a:cubicBezTo>
                <a:cubicBezTo>
                  <a:pt x="8988878" y="3331072"/>
                  <a:pt x="8996697" y="3323742"/>
                  <a:pt x="8995951" y="3318554"/>
                </a:cubicBezTo>
                <a:cubicBezTo>
                  <a:pt x="8995203" y="3313363"/>
                  <a:pt x="8985887" y="3310315"/>
                  <a:pt x="8985141" y="3305126"/>
                </a:cubicBezTo>
                <a:cubicBezTo>
                  <a:pt x="8992961" y="3297796"/>
                  <a:pt x="8983646" y="3294747"/>
                  <a:pt x="8982899" y="3289559"/>
                </a:cubicBezTo>
                <a:cubicBezTo>
                  <a:pt x="8972837" y="3281319"/>
                  <a:pt x="8980655" y="3273990"/>
                  <a:pt x="8979161" y="3263612"/>
                </a:cubicBezTo>
                <a:cubicBezTo>
                  <a:pt x="8978413" y="3258423"/>
                  <a:pt x="8977666" y="3253233"/>
                  <a:pt x="8976171" y="3242855"/>
                </a:cubicBezTo>
                <a:cubicBezTo>
                  <a:pt x="8975423" y="3237666"/>
                  <a:pt x="8973928" y="3227287"/>
                  <a:pt x="8973181" y="3222097"/>
                </a:cubicBezTo>
                <a:cubicBezTo>
                  <a:pt x="8972808" y="3219504"/>
                  <a:pt x="8970104" y="3216147"/>
                  <a:pt x="8969637" y="3212903"/>
                </a:cubicBezTo>
                <a:lnTo>
                  <a:pt x="8978656" y="3205123"/>
                </a:lnTo>
                <a:lnTo>
                  <a:pt x="8997017" y="3210453"/>
                </a:lnTo>
                <a:cubicBezTo>
                  <a:pt x="9006173" y="3208164"/>
                  <a:pt x="9006173" y="3208164"/>
                  <a:pt x="9005430" y="3203005"/>
                </a:cubicBezTo>
                <a:cubicBezTo>
                  <a:pt x="9004686" y="3197842"/>
                  <a:pt x="9001713" y="3177196"/>
                  <a:pt x="8982654" y="3176611"/>
                </a:cubicBezTo>
                <a:cubicBezTo>
                  <a:pt x="8978820" y="3182915"/>
                  <a:pt x="8979377" y="3186788"/>
                  <a:pt x="8979935" y="3190658"/>
                </a:cubicBezTo>
                <a:lnTo>
                  <a:pt x="8977409" y="3203704"/>
                </a:lnTo>
                <a:lnTo>
                  <a:pt x="8970191" y="3201342"/>
                </a:lnTo>
                <a:cubicBezTo>
                  <a:pt x="8967202" y="3180585"/>
                  <a:pt x="8947079" y="3164109"/>
                  <a:pt x="8953403" y="3146400"/>
                </a:cubicBezTo>
                <a:cubicBezTo>
                  <a:pt x="8952656" y="3141211"/>
                  <a:pt x="8944089" y="3143352"/>
                  <a:pt x="8943341" y="3138162"/>
                </a:cubicBezTo>
                <a:cubicBezTo>
                  <a:pt x="8943341" y="3138162"/>
                  <a:pt x="8951161" y="3130832"/>
                  <a:pt x="8950413" y="3125643"/>
                </a:cubicBezTo>
                <a:cubicBezTo>
                  <a:pt x="8950413" y="3125643"/>
                  <a:pt x="8941846" y="3127783"/>
                  <a:pt x="8941099" y="3122594"/>
                </a:cubicBezTo>
                <a:cubicBezTo>
                  <a:pt x="8948919" y="3115265"/>
                  <a:pt x="8938856" y="3107027"/>
                  <a:pt x="8938109" y="3101837"/>
                </a:cubicBezTo>
                <a:cubicBezTo>
                  <a:pt x="8936614" y="3091459"/>
                  <a:pt x="8934371" y="3075891"/>
                  <a:pt x="8933624" y="3070702"/>
                </a:cubicBezTo>
                <a:cubicBezTo>
                  <a:pt x="8932130" y="3060324"/>
                  <a:pt x="8931382" y="3055134"/>
                  <a:pt x="8930633" y="3049945"/>
                </a:cubicBezTo>
                <a:cubicBezTo>
                  <a:pt x="8947019" y="3040475"/>
                  <a:pt x="8948515" y="3050854"/>
                  <a:pt x="8957083" y="3048713"/>
                </a:cubicBezTo>
                <a:cubicBezTo>
                  <a:pt x="8957830" y="3053902"/>
                  <a:pt x="8950010" y="3061231"/>
                  <a:pt x="8942192" y="3068562"/>
                </a:cubicBezTo>
                <a:cubicBezTo>
                  <a:pt x="8950758" y="3066421"/>
                  <a:pt x="8951505" y="3071610"/>
                  <a:pt x="8952252" y="3076800"/>
                </a:cubicBezTo>
                <a:cubicBezTo>
                  <a:pt x="8960819" y="3074658"/>
                  <a:pt x="8960819" y="3074658"/>
                  <a:pt x="8969387" y="3072519"/>
                </a:cubicBezTo>
                <a:cubicBezTo>
                  <a:pt x="8959325" y="3064281"/>
                  <a:pt x="8984279" y="3052669"/>
                  <a:pt x="8976459" y="3059999"/>
                </a:cubicBezTo>
                <a:cubicBezTo>
                  <a:pt x="8993595" y="3055718"/>
                  <a:pt x="8984279" y="3052669"/>
                  <a:pt x="8983533" y="3047481"/>
                </a:cubicBezTo>
                <a:cubicBezTo>
                  <a:pt x="8974217" y="3044432"/>
                  <a:pt x="8964902" y="3041384"/>
                  <a:pt x="8964155" y="3036195"/>
                </a:cubicBezTo>
                <a:cubicBezTo>
                  <a:pt x="8972722" y="3034053"/>
                  <a:pt x="8972722" y="3034053"/>
                  <a:pt x="8981290" y="3031913"/>
                </a:cubicBezTo>
                <a:cubicBezTo>
                  <a:pt x="8970480" y="3018487"/>
                  <a:pt x="8968985" y="3008108"/>
                  <a:pt x="8950355" y="3002011"/>
                </a:cubicBezTo>
                <a:cubicBezTo>
                  <a:pt x="8949608" y="2996822"/>
                  <a:pt x="8958175" y="2994681"/>
                  <a:pt x="8948860" y="2991631"/>
                </a:cubicBezTo>
                <a:cubicBezTo>
                  <a:pt x="8948860" y="2991631"/>
                  <a:pt x="8940293" y="2993773"/>
                  <a:pt x="8940293" y="2993773"/>
                </a:cubicBezTo>
                <a:cubicBezTo>
                  <a:pt x="8932475" y="3001102"/>
                  <a:pt x="8941041" y="2998962"/>
                  <a:pt x="8932475" y="3001102"/>
                </a:cubicBezTo>
                <a:cubicBezTo>
                  <a:pt x="8923159" y="2998054"/>
                  <a:pt x="8923906" y="3003243"/>
                  <a:pt x="8916087" y="3010572"/>
                </a:cubicBezTo>
                <a:cubicBezTo>
                  <a:pt x="8914592" y="3000194"/>
                  <a:pt x="8895962" y="2994097"/>
                  <a:pt x="8902287" y="2976389"/>
                </a:cubicBezTo>
                <a:cubicBezTo>
                  <a:pt x="8902287" y="2976389"/>
                  <a:pt x="8910855" y="2974247"/>
                  <a:pt x="8910855" y="2974247"/>
                </a:cubicBezTo>
                <a:cubicBezTo>
                  <a:pt x="8910855" y="2974247"/>
                  <a:pt x="8902287" y="2976389"/>
                  <a:pt x="8901540" y="2971200"/>
                </a:cubicBezTo>
                <a:cubicBezTo>
                  <a:pt x="8910108" y="2969059"/>
                  <a:pt x="8910108" y="2969059"/>
                  <a:pt x="8918675" y="2966919"/>
                </a:cubicBezTo>
                <a:cubicBezTo>
                  <a:pt x="8918675" y="2966919"/>
                  <a:pt x="8918675" y="2966919"/>
                  <a:pt x="8919423" y="2972107"/>
                </a:cubicBezTo>
                <a:cubicBezTo>
                  <a:pt x="8920169" y="2977297"/>
                  <a:pt x="8928738" y="2975156"/>
                  <a:pt x="8928738" y="2975156"/>
                </a:cubicBezTo>
                <a:cubicBezTo>
                  <a:pt x="8938051" y="2978206"/>
                  <a:pt x="8939545" y="2988583"/>
                  <a:pt x="8948112" y="2986443"/>
                </a:cubicBezTo>
                <a:cubicBezTo>
                  <a:pt x="8946618" y="2976064"/>
                  <a:pt x="8955186" y="2973924"/>
                  <a:pt x="8953689" y="2963546"/>
                </a:cubicBezTo>
                <a:cubicBezTo>
                  <a:pt x="8945123" y="2965687"/>
                  <a:pt x="8944375" y="2960497"/>
                  <a:pt x="8936555" y="2967827"/>
                </a:cubicBezTo>
                <a:cubicBezTo>
                  <a:pt x="8936555" y="2967827"/>
                  <a:pt x="8935807" y="2962636"/>
                  <a:pt x="8935807" y="2962636"/>
                </a:cubicBezTo>
                <a:cubicBezTo>
                  <a:pt x="8944375" y="2960497"/>
                  <a:pt x="8944375" y="2960497"/>
                  <a:pt x="8952943" y="2958356"/>
                </a:cubicBezTo>
                <a:cubicBezTo>
                  <a:pt x="8952196" y="2953167"/>
                  <a:pt x="8942881" y="2950119"/>
                  <a:pt x="8950701" y="2942788"/>
                </a:cubicBezTo>
                <a:cubicBezTo>
                  <a:pt x="8942133" y="2944929"/>
                  <a:pt x="8941385" y="2939739"/>
                  <a:pt x="8941385" y="2939739"/>
                </a:cubicBezTo>
                <a:cubicBezTo>
                  <a:pt x="8949953" y="2937600"/>
                  <a:pt x="8949205" y="2932410"/>
                  <a:pt x="8949205" y="2932410"/>
                </a:cubicBezTo>
                <a:cubicBezTo>
                  <a:pt x="8948459" y="2927221"/>
                  <a:pt x="8931323" y="2931501"/>
                  <a:pt x="8930575" y="2926312"/>
                </a:cubicBezTo>
                <a:cubicBezTo>
                  <a:pt x="8938397" y="2918983"/>
                  <a:pt x="8939143" y="2924172"/>
                  <a:pt x="8946963" y="2916842"/>
                </a:cubicBezTo>
                <a:cubicBezTo>
                  <a:pt x="8937649" y="2913793"/>
                  <a:pt x="8936153" y="2903416"/>
                  <a:pt x="8926839" y="2900367"/>
                </a:cubicBezTo>
                <a:cubicBezTo>
                  <a:pt x="8935406" y="2898227"/>
                  <a:pt x="8933910" y="2887846"/>
                  <a:pt x="8933910" y="2887846"/>
                </a:cubicBezTo>
                <a:cubicBezTo>
                  <a:pt x="8924596" y="2884798"/>
                  <a:pt x="8924596" y="2884798"/>
                  <a:pt x="8914535" y="2876560"/>
                </a:cubicBezTo>
                <a:cubicBezTo>
                  <a:pt x="8931669" y="2872280"/>
                  <a:pt x="8920112" y="2853665"/>
                  <a:pt x="8911546" y="2855805"/>
                </a:cubicBezTo>
                <a:cubicBezTo>
                  <a:pt x="8927184" y="2841144"/>
                  <a:pt x="8908556" y="2835048"/>
                  <a:pt x="8907062" y="2824669"/>
                </a:cubicBezTo>
                <a:cubicBezTo>
                  <a:pt x="8915627" y="2822529"/>
                  <a:pt x="8906314" y="2819479"/>
                  <a:pt x="8914131" y="2812150"/>
                </a:cubicBezTo>
                <a:cubicBezTo>
                  <a:pt x="8904819" y="2809102"/>
                  <a:pt x="8904071" y="2803913"/>
                  <a:pt x="8894757" y="2800863"/>
                </a:cubicBezTo>
                <a:cubicBezTo>
                  <a:pt x="8903323" y="2798723"/>
                  <a:pt x="8892514" y="2785295"/>
                  <a:pt x="8901082" y="2783155"/>
                </a:cubicBezTo>
                <a:cubicBezTo>
                  <a:pt x="8891766" y="2780106"/>
                  <a:pt x="8898839" y="2767587"/>
                  <a:pt x="8890272" y="2769728"/>
                </a:cubicBezTo>
                <a:cubicBezTo>
                  <a:pt x="8906657" y="2760258"/>
                  <a:pt x="8885039" y="2733403"/>
                  <a:pt x="8886535" y="2743781"/>
                </a:cubicBezTo>
                <a:cubicBezTo>
                  <a:pt x="8877219" y="2740733"/>
                  <a:pt x="8894355" y="2736452"/>
                  <a:pt x="8893606" y="2731263"/>
                </a:cubicBezTo>
                <a:cubicBezTo>
                  <a:pt x="8889869" y="2705316"/>
                  <a:pt x="8895446" y="2682419"/>
                  <a:pt x="8883890" y="2663803"/>
                </a:cubicBezTo>
                <a:cubicBezTo>
                  <a:pt x="8848872" y="2667176"/>
                  <a:pt x="8838061" y="2653748"/>
                  <a:pt x="8819435" y="2647652"/>
                </a:cubicBezTo>
                <a:cubicBezTo>
                  <a:pt x="8819435" y="2647652"/>
                  <a:pt x="8828001" y="2645510"/>
                  <a:pt x="8818687" y="2642461"/>
                </a:cubicBezTo>
                <a:cubicBezTo>
                  <a:pt x="8819435" y="2647652"/>
                  <a:pt x="8810119" y="2644603"/>
                  <a:pt x="8809372" y="2639413"/>
                </a:cubicBezTo>
                <a:cubicBezTo>
                  <a:pt x="8809372" y="2639413"/>
                  <a:pt x="8817192" y="2632084"/>
                  <a:pt x="8817192" y="2632084"/>
                </a:cubicBezTo>
                <a:cubicBezTo>
                  <a:pt x="8817192" y="2632084"/>
                  <a:pt x="8808625" y="2634224"/>
                  <a:pt x="8808625" y="2634224"/>
                </a:cubicBezTo>
                <a:cubicBezTo>
                  <a:pt x="8808625" y="2634224"/>
                  <a:pt x="8808625" y="2634224"/>
                  <a:pt x="8809372" y="2639413"/>
                </a:cubicBezTo>
                <a:cubicBezTo>
                  <a:pt x="8799309" y="2631175"/>
                  <a:pt x="8789995" y="2628127"/>
                  <a:pt x="8772114" y="2627218"/>
                </a:cubicBezTo>
                <a:cubicBezTo>
                  <a:pt x="8769871" y="2611650"/>
                  <a:pt x="8751241" y="2605554"/>
                  <a:pt x="8741927" y="2602503"/>
                </a:cubicBezTo>
                <a:cubicBezTo>
                  <a:pt x="8751241" y="2605554"/>
                  <a:pt x="8748253" y="2584797"/>
                  <a:pt x="8756071" y="2577466"/>
                </a:cubicBezTo>
                <a:cubicBezTo>
                  <a:pt x="8746757" y="2574418"/>
                  <a:pt x="8745262" y="2564039"/>
                  <a:pt x="8728127" y="2568320"/>
                </a:cubicBezTo>
                <a:cubicBezTo>
                  <a:pt x="8728875" y="2573509"/>
                  <a:pt x="8738189" y="2576557"/>
                  <a:pt x="8729621" y="2578698"/>
                </a:cubicBezTo>
                <a:cubicBezTo>
                  <a:pt x="8712489" y="2582980"/>
                  <a:pt x="8703174" y="2579930"/>
                  <a:pt x="8702427" y="2574741"/>
                </a:cubicBezTo>
                <a:cubicBezTo>
                  <a:pt x="8710994" y="2572600"/>
                  <a:pt x="8700932" y="2564362"/>
                  <a:pt x="8718067" y="2560082"/>
                </a:cubicBezTo>
                <a:cubicBezTo>
                  <a:pt x="8708751" y="2557033"/>
                  <a:pt x="8706509" y="2541466"/>
                  <a:pt x="8714329" y="2534136"/>
                </a:cubicBezTo>
                <a:cubicBezTo>
                  <a:pt x="8722895" y="2531996"/>
                  <a:pt x="8723642" y="2537185"/>
                  <a:pt x="8724389" y="2542374"/>
                </a:cubicBezTo>
                <a:cubicBezTo>
                  <a:pt x="8732957" y="2540233"/>
                  <a:pt x="8741524" y="2538093"/>
                  <a:pt x="8740777" y="2532904"/>
                </a:cubicBezTo>
                <a:cubicBezTo>
                  <a:pt x="8740030" y="2527715"/>
                  <a:pt x="8739282" y="2522526"/>
                  <a:pt x="8738535" y="2517337"/>
                </a:cubicBezTo>
                <a:cubicBezTo>
                  <a:pt x="8729967" y="2519478"/>
                  <a:pt x="8730715" y="2524667"/>
                  <a:pt x="8722147" y="2526808"/>
                </a:cubicBezTo>
                <a:cubicBezTo>
                  <a:pt x="8712834" y="2523758"/>
                  <a:pt x="8704268" y="2525898"/>
                  <a:pt x="8703519" y="2520709"/>
                </a:cubicBezTo>
                <a:cubicBezTo>
                  <a:pt x="8702025" y="2510331"/>
                  <a:pt x="8701277" y="2505141"/>
                  <a:pt x="8691962" y="2502092"/>
                </a:cubicBezTo>
                <a:cubicBezTo>
                  <a:pt x="8690467" y="2491714"/>
                  <a:pt x="8707602" y="2487433"/>
                  <a:pt x="8706108" y="2477056"/>
                </a:cubicBezTo>
                <a:cubicBezTo>
                  <a:pt x="8688972" y="2481336"/>
                  <a:pt x="8679657" y="2478287"/>
                  <a:pt x="8671837" y="2485617"/>
                </a:cubicBezTo>
                <a:cubicBezTo>
                  <a:pt x="8662523" y="2482568"/>
                  <a:pt x="8653957" y="2484708"/>
                  <a:pt x="8653209" y="2479519"/>
                </a:cubicBezTo>
                <a:cubicBezTo>
                  <a:pt x="8653209" y="2479519"/>
                  <a:pt x="8653209" y="2479519"/>
                  <a:pt x="8652462" y="2474331"/>
                </a:cubicBezTo>
                <a:cubicBezTo>
                  <a:pt x="8651714" y="2469140"/>
                  <a:pt x="8651714" y="2469140"/>
                  <a:pt x="8651714" y="2469140"/>
                </a:cubicBezTo>
                <a:cubicBezTo>
                  <a:pt x="8643146" y="2471282"/>
                  <a:pt x="8643146" y="2471282"/>
                  <a:pt x="8643894" y="2476471"/>
                </a:cubicBezTo>
                <a:cubicBezTo>
                  <a:pt x="8643894" y="2476471"/>
                  <a:pt x="8644642" y="2481659"/>
                  <a:pt x="8644642" y="2481659"/>
                </a:cubicBezTo>
                <a:cubicBezTo>
                  <a:pt x="8628255" y="2491130"/>
                  <a:pt x="8626012" y="2475561"/>
                  <a:pt x="8624517" y="2465183"/>
                </a:cubicBezTo>
                <a:cubicBezTo>
                  <a:pt x="8633083" y="2463043"/>
                  <a:pt x="8640904" y="2455713"/>
                  <a:pt x="8650220" y="2458761"/>
                </a:cubicBezTo>
                <a:cubicBezTo>
                  <a:pt x="8649472" y="2453573"/>
                  <a:pt x="8658037" y="2451432"/>
                  <a:pt x="8666605" y="2449292"/>
                </a:cubicBezTo>
                <a:cubicBezTo>
                  <a:pt x="8667352" y="2454481"/>
                  <a:pt x="8676668" y="2457530"/>
                  <a:pt x="8685235" y="2455390"/>
                </a:cubicBezTo>
                <a:cubicBezTo>
                  <a:pt x="8693055" y="2448060"/>
                  <a:pt x="8682993" y="2439822"/>
                  <a:pt x="8691561" y="2437681"/>
                </a:cubicBezTo>
                <a:cubicBezTo>
                  <a:pt x="8709440" y="2438589"/>
                  <a:pt x="8701622" y="2445919"/>
                  <a:pt x="8693803" y="2453249"/>
                </a:cubicBezTo>
                <a:cubicBezTo>
                  <a:pt x="8702370" y="2451108"/>
                  <a:pt x="8703117" y="2456297"/>
                  <a:pt x="8712431" y="2459346"/>
                </a:cubicBezTo>
                <a:cubicBezTo>
                  <a:pt x="8720251" y="2452017"/>
                  <a:pt x="8729566" y="2455065"/>
                  <a:pt x="8745205" y="2440406"/>
                </a:cubicBezTo>
                <a:cubicBezTo>
                  <a:pt x="8742962" y="2424838"/>
                  <a:pt x="8710189" y="2443779"/>
                  <a:pt x="8707945" y="2428211"/>
                </a:cubicBezTo>
                <a:cubicBezTo>
                  <a:pt x="8716513" y="2426070"/>
                  <a:pt x="8724334" y="2418740"/>
                  <a:pt x="8722838" y="2408362"/>
                </a:cubicBezTo>
                <a:cubicBezTo>
                  <a:pt x="8722838" y="2408362"/>
                  <a:pt x="8732153" y="2411412"/>
                  <a:pt x="8731406" y="2406222"/>
                </a:cubicBezTo>
                <a:cubicBezTo>
                  <a:pt x="8730658" y="2401033"/>
                  <a:pt x="8722091" y="2403173"/>
                  <a:pt x="8712029" y="2394935"/>
                </a:cubicBezTo>
                <a:cubicBezTo>
                  <a:pt x="8719848" y="2387606"/>
                  <a:pt x="8728416" y="2385464"/>
                  <a:pt x="8719101" y="2382415"/>
                </a:cubicBezTo>
                <a:cubicBezTo>
                  <a:pt x="8735489" y="2372945"/>
                  <a:pt x="8744056" y="2370805"/>
                  <a:pt x="8761189" y="2366525"/>
                </a:cubicBezTo>
                <a:cubicBezTo>
                  <a:pt x="8759693" y="2356146"/>
                  <a:pt x="8759693" y="2356146"/>
                  <a:pt x="8758947" y="2350957"/>
                </a:cubicBezTo>
                <a:cubicBezTo>
                  <a:pt x="8750379" y="2353097"/>
                  <a:pt x="8733994" y="2362567"/>
                  <a:pt x="8724679" y="2359518"/>
                </a:cubicBezTo>
                <a:cubicBezTo>
                  <a:pt x="8725425" y="2364708"/>
                  <a:pt x="8716859" y="2366848"/>
                  <a:pt x="8716859" y="2366848"/>
                </a:cubicBezTo>
                <a:cubicBezTo>
                  <a:pt x="8708291" y="2368990"/>
                  <a:pt x="8707543" y="2363800"/>
                  <a:pt x="8706796" y="2358611"/>
                </a:cubicBezTo>
                <a:cubicBezTo>
                  <a:pt x="8706049" y="2353423"/>
                  <a:pt x="8714615" y="2351282"/>
                  <a:pt x="8723184" y="2349140"/>
                </a:cubicBezTo>
                <a:cubicBezTo>
                  <a:pt x="8723184" y="2349140"/>
                  <a:pt x="8722435" y="2343952"/>
                  <a:pt x="8731004" y="2341812"/>
                </a:cubicBezTo>
                <a:cubicBezTo>
                  <a:pt x="8713870" y="2346092"/>
                  <a:pt x="8722435" y="2343952"/>
                  <a:pt x="8713870" y="2346092"/>
                </a:cubicBezTo>
                <a:cubicBezTo>
                  <a:pt x="8713122" y="2340903"/>
                  <a:pt x="8712373" y="2335714"/>
                  <a:pt x="8711627" y="2330525"/>
                </a:cubicBezTo>
                <a:cubicBezTo>
                  <a:pt x="8703059" y="2332666"/>
                  <a:pt x="8694491" y="2334805"/>
                  <a:pt x="8694491" y="2334805"/>
                </a:cubicBezTo>
                <a:cubicBezTo>
                  <a:pt x="8693744" y="2329617"/>
                  <a:pt x="8701565" y="2322287"/>
                  <a:pt x="8718698" y="2318006"/>
                </a:cubicBezTo>
                <a:cubicBezTo>
                  <a:pt x="8717205" y="2307627"/>
                  <a:pt x="8708636" y="2309769"/>
                  <a:pt x="8707889" y="2304578"/>
                </a:cubicBezTo>
                <a:cubicBezTo>
                  <a:pt x="8714961" y="2292059"/>
                  <a:pt x="8713466" y="2281681"/>
                  <a:pt x="8703404" y="2273443"/>
                </a:cubicBezTo>
                <a:cubicBezTo>
                  <a:pt x="8711972" y="2271302"/>
                  <a:pt x="8712719" y="2276492"/>
                  <a:pt x="8720539" y="2269162"/>
                </a:cubicBezTo>
                <a:cubicBezTo>
                  <a:pt x="8719791" y="2263972"/>
                  <a:pt x="8711225" y="2266113"/>
                  <a:pt x="8702656" y="2268253"/>
                </a:cubicBezTo>
                <a:cubicBezTo>
                  <a:pt x="8710477" y="2260923"/>
                  <a:pt x="8709730" y="2255735"/>
                  <a:pt x="8708982" y="2250546"/>
                </a:cubicBezTo>
                <a:cubicBezTo>
                  <a:pt x="8717550" y="2248406"/>
                  <a:pt x="8726117" y="2246265"/>
                  <a:pt x="8725369" y="2241074"/>
                </a:cubicBezTo>
                <a:cubicBezTo>
                  <a:pt x="8724621" y="2235886"/>
                  <a:pt x="8707487" y="2240167"/>
                  <a:pt x="8698919" y="2242308"/>
                </a:cubicBezTo>
                <a:cubicBezTo>
                  <a:pt x="8698919" y="2242308"/>
                  <a:pt x="8699667" y="2247497"/>
                  <a:pt x="8700414" y="2252686"/>
                </a:cubicBezTo>
                <a:cubicBezTo>
                  <a:pt x="8681785" y="2246588"/>
                  <a:pt x="8684027" y="2262156"/>
                  <a:pt x="8666894" y="2266437"/>
                </a:cubicBezTo>
                <a:cubicBezTo>
                  <a:pt x="8674714" y="2259107"/>
                  <a:pt x="8656831" y="2258199"/>
                  <a:pt x="8656085" y="2253010"/>
                </a:cubicBezTo>
                <a:cubicBezTo>
                  <a:pt x="8655336" y="2247821"/>
                  <a:pt x="8663905" y="2245680"/>
                  <a:pt x="8662409" y="2235302"/>
                </a:cubicBezTo>
                <a:cubicBezTo>
                  <a:pt x="8646021" y="2244771"/>
                  <a:pt x="8644526" y="2234393"/>
                  <a:pt x="8635959" y="2236534"/>
                </a:cubicBezTo>
                <a:cubicBezTo>
                  <a:pt x="8635959" y="2236534"/>
                  <a:pt x="8636707" y="2241723"/>
                  <a:pt x="8628139" y="2243864"/>
                </a:cubicBezTo>
                <a:cubicBezTo>
                  <a:pt x="8618825" y="2240814"/>
                  <a:pt x="8618078" y="2235625"/>
                  <a:pt x="8609511" y="2237766"/>
                </a:cubicBezTo>
                <a:cubicBezTo>
                  <a:pt x="8608763" y="2232576"/>
                  <a:pt x="8600197" y="2234717"/>
                  <a:pt x="8599449" y="2229528"/>
                </a:cubicBezTo>
                <a:cubicBezTo>
                  <a:pt x="8590881" y="2231669"/>
                  <a:pt x="8591629" y="2236858"/>
                  <a:pt x="8583060" y="2238999"/>
                </a:cubicBezTo>
                <a:cubicBezTo>
                  <a:pt x="8581567" y="2228620"/>
                  <a:pt x="8549541" y="2252749"/>
                  <a:pt x="8547299" y="2237182"/>
                </a:cubicBezTo>
                <a:cubicBezTo>
                  <a:pt x="8555865" y="2235041"/>
                  <a:pt x="8545803" y="2226803"/>
                  <a:pt x="8553623" y="2219473"/>
                </a:cubicBezTo>
                <a:cubicBezTo>
                  <a:pt x="8552877" y="2214284"/>
                  <a:pt x="8543562" y="2211237"/>
                  <a:pt x="8525679" y="2210327"/>
                </a:cubicBezTo>
                <a:cubicBezTo>
                  <a:pt x="8526427" y="2215517"/>
                  <a:pt x="8527173" y="2220706"/>
                  <a:pt x="8528669" y="2231084"/>
                </a:cubicBezTo>
                <a:cubicBezTo>
                  <a:pt x="8502220" y="2232316"/>
                  <a:pt x="8495148" y="2244835"/>
                  <a:pt x="8478013" y="2249116"/>
                </a:cubicBezTo>
                <a:cubicBezTo>
                  <a:pt x="8485833" y="2241786"/>
                  <a:pt x="8478013" y="2249116"/>
                  <a:pt x="8477265" y="2243927"/>
                </a:cubicBezTo>
                <a:cubicBezTo>
                  <a:pt x="8467951" y="2240878"/>
                  <a:pt x="8478013" y="2249116"/>
                  <a:pt x="8468698" y="2246067"/>
                </a:cubicBezTo>
                <a:cubicBezTo>
                  <a:pt x="8459385" y="2243018"/>
                  <a:pt x="8467203" y="2235690"/>
                  <a:pt x="8457142" y="2227452"/>
                </a:cubicBezTo>
                <a:cubicBezTo>
                  <a:pt x="8466455" y="2230501"/>
                  <a:pt x="8474275" y="2223171"/>
                  <a:pt x="8474275" y="2223171"/>
                </a:cubicBezTo>
                <a:cubicBezTo>
                  <a:pt x="8473529" y="2217983"/>
                  <a:pt x="8472781" y="2212793"/>
                  <a:pt x="8463466" y="2209744"/>
                </a:cubicBezTo>
                <a:cubicBezTo>
                  <a:pt x="8463466" y="2209744"/>
                  <a:pt x="8454900" y="2211885"/>
                  <a:pt x="8454900" y="2211885"/>
                </a:cubicBezTo>
                <a:cubicBezTo>
                  <a:pt x="8462718" y="2204556"/>
                  <a:pt x="8453405" y="2201505"/>
                  <a:pt x="8445585" y="2208835"/>
                </a:cubicBezTo>
                <a:cubicBezTo>
                  <a:pt x="8445585" y="2208835"/>
                  <a:pt x="8446332" y="2214025"/>
                  <a:pt x="8446332" y="2214025"/>
                </a:cubicBezTo>
                <a:cubicBezTo>
                  <a:pt x="8446332" y="2214025"/>
                  <a:pt x="8446332" y="2214025"/>
                  <a:pt x="8447080" y="2219214"/>
                </a:cubicBezTo>
                <a:cubicBezTo>
                  <a:pt x="8438512" y="2221354"/>
                  <a:pt x="8438512" y="2221354"/>
                  <a:pt x="8438512" y="2221354"/>
                </a:cubicBezTo>
                <a:cubicBezTo>
                  <a:pt x="8428450" y="2213116"/>
                  <a:pt x="8412810" y="2227776"/>
                  <a:pt x="8404244" y="2229916"/>
                </a:cubicBezTo>
                <a:cubicBezTo>
                  <a:pt x="8394930" y="2226868"/>
                  <a:pt x="8385615" y="2223819"/>
                  <a:pt x="8377795" y="2231149"/>
                </a:cubicBezTo>
                <a:cubicBezTo>
                  <a:pt x="8376299" y="2220770"/>
                  <a:pt x="8359167" y="2225050"/>
                  <a:pt x="8340537" y="2218953"/>
                </a:cubicBezTo>
                <a:cubicBezTo>
                  <a:pt x="8349852" y="2222002"/>
                  <a:pt x="8341283" y="2224143"/>
                  <a:pt x="8333464" y="2231473"/>
                </a:cubicBezTo>
                <a:cubicBezTo>
                  <a:pt x="8342031" y="2229331"/>
                  <a:pt x="8342031" y="2229331"/>
                  <a:pt x="8342779" y="2234521"/>
                </a:cubicBezTo>
                <a:cubicBezTo>
                  <a:pt x="8351347" y="2232380"/>
                  <a:pt x="8351347" y="2232380"/>
                  <a:pt x="8359915" y="2230240"/>
                </a:cubicBezTo>
                <a:cubicBezTo>
                  <a:pt x="8361410" y="2240618"/>
                  <a:pt x="8361410" y="2240618"/>
                  <a:pt x="8362157" y="2245808"/>
                </a:cubicBezTo>
                <a:cubicBezTo>
                  <a:pt x="8353590" y="2247948"/>
                  <a:pt x="8354336" y="2253138"/>
                  <a:pt x="8337202" y="2257419"/>
                </a:cubicBezTo>
                <a:cubicBezTo>
                  <a:pt x="8337202" y="2257419"/>
                  <a:pt x="8318572" y="2251321"/>
                  <a:pt x="8320067" y="2261700"/>
                </a:cubicBezTo>
                <a:cubicBezTo>
                  <a:pt x="8320814" y="2266888"/>
                  <a:pt x="8328635" y="2259559"/>
                  <a:pt x="8329381" y="2264749"/>
                </a:cubicBezTo>
                <a:cubicBezTo>
                  <a:pt x="8321561" y="2272076"/>
                  <a:pt x="8323805" y="2287645"/>
                  <a:pt x="8306670" y="2291926"/>
                </a:cubicBezTo>
                <a:cubicBezTo>
                  <a:pt x="8306670" y="2291926"/>
                  <a:pt x="8305923" y="2286736"/>
                  <a:pt x="8305923" y="2286736"/>
                </a:cubicBezTo>
                <a:cubicBezTo>
                  <a:pt x="8298851" y="2299255"/>
                  <a:pt x="8281716" y="2303536"/>
                  <a:pt x="8264583" y="2307816"/>
                </a:cubicBezTo>
                <a:cubicBezTo>
                  <a:pt x="8273148" y="2305677"/>
                  <a:pt x="8265330" y="2313006"/>
                  <a:pt x="8266825" y="2323384"/>
                </a:cubicBezTo>
                <a:cubicBezTo>
                  <a:pt x="8274643" y="2316056"/>
                  <a:pt x="8291031" y="2306584"/>
                  <a:pt x="8299599" y="2304444"/>
                </a:cubicBezTo>
                <a:cubicBezTo>
                  <a:pt x="8291778" y="2311774"/>
                  <a:pt x="8294021" y="2327342"/>
                  <a:pt x="8277633" y="2336811"/>
                </a:cubicBezTo>
                <a:cubicBezTo>
                  <a:pt x="8269067" y="2338952"/>
                  <a:pt x="8268321" y="2333764"/>
                  <a:pt x="8259752" y="2335903"/>
                </a:cubicBezTo>
                <a:lnTo>
                  <a:pt x="8259017" y="2336206"/>
                </a:lnTo>
                <a:lnTo>
                  <a:pt x="8258521" y="2334331"/>
                </a:lnTo>
                <a:cubicBezTo>
                  <a:pt x="8260775" y="2332130"/>
                  <a:pt x="8260837" y="2330023"/>
                  <a:pt x="8260900" y="2327915"/>
                </a:cubicBezTo>
                <a:cubicBezTo>
                  <a:pt x="8260961" y="2325808"/>
                  <a:pt x="8260961" y="2325808"/>
                  <a:pt x="8260961" y="2325808"/>
                </a:cubicBezTo>
                <a:cubicBezTo>
                  <a:pt x="8261025" y="2323701"/>
                  <a:pt x="8258895" y="2321688"/>
                  <a:pt x="8256703" y="2321781"/>
                </a:cubicBezTo>
                <a:cubicBezTo>
                  <a:pt x="8254511" y="2321876"/>
                  <a:pt x="8254449" y="2323982"/>
                  <a:pt x="8254449" y="2323982"/>
                </a:cubicBezTo>
                <a:cubicBezTo>
                  <a:pt x="8254388" y="2326089"/>
                  <a:pt x="8254388" y="2326089"/>
                  <a:pt x="8254325" y="2328196"/>
                </a:cubicBezTo>
                <a:cubicBezTo>
                  <a:pt x="8254263" y="2330303"/>
                  <a:pt x="8254201" y="2332411"/>
                  <a:pt x="8252010" y="2332505"/>
                </a:cubicBezTo>
                <a:cubicBezTo>
                  <a:pt x="8252010" y="2332505"/>
                  <a:pt x="8251947" y="2334611"/>
                  <a:pt x="8251947" y="2334611"/>
                </a:cubicBezTo>
                <a:lnTo>
                  <a:pt x="8248775" y="2344022"/>
                </a:lnTo>
                <a:lnTo>
                  <a:pt x="8243364" y="2345373"/>
                </a:lnTo>
                <a:cubicBezTo>
                  <a:pt x="8234797" y="2347515"/>
                  <a:pt x="8225483" y="2344466"/>
                  <a:pt x="8223989" y="2334087"/>
                </a:cubicBezTo>
                <a:cubicBezTo>
                  <a:pt x="8215421" y="2336228"/>
                  <a:pt x="8206854" y="2338368"/>
                  <a:pt x="8198287" y="2340509"/>
                </a:cubicBezTo>
                <a:cubicBezTo>
                  <a:pt x="8199781" y="2350887"/>
                  <a:pt x="8198761" y="2359206"/>
                  <a:pt x="8197553" y="2366228"/>
                </a:cubicBezTo>
                <a:lnTo>
                  <a:pt x="8196098" y="2380308"/>
                </a:lnTo>
                <a:lnTo>
                  <a:pt x="8195869" y="2380678"/>
                </a:lnTo>
                <a:cubicBezTo>
                  <a:pt x="8193491" y="2387094"/>
                  <a:pt x="8192163" y="2395042"/>
                  <a:pt x="8188782" y="2398345"/>
                </a:cubicBezTo>
                <a:cubicBezTo>
                  <a:pt x="8182456" y="2390197"/>
                  <a:pt x="8169621" y="2380225"/>
                  <a:pt x="8176380" y="2373622"/>
                </a:cubicBezTo>
                <a:cubicBezTo>
                  <a:pt x="8180701" y="2375541"/>
                  <a:pt x="8174065" y="2377929"/>
                  <a:pt x="8178385" y="2379849"/>
                </a:cubicBezTo>
                <a:cubicBezTo>
                  <a:pt x="8180639" y="2377649"/>
                  <a:pt x="8184959" y="2379568"/>
                  <a:pt x="8187276" y="2375259"/>
                </a:cubicBezTo>
                <a:cubicBezTo>
                  <a:pt x="8191908" y="2366643"/>
                  <a:pt x="8178821" y="2365099"/>
                  <a:pt x="8174439" y="2365288"/>
                </a:cubicBezTo>
                <a:cubicBezTo>
                  <a:pt x="8172807" y="2346417"/>
                  <a:pt x="8184261" y="2329091"/>
                  <a:pt x="8178187" y="2312515"/>
                </a:cubicBezTo>
                <a:cubicBezTo>
                  <a:pt x="8162659" y="2319494"/>
                  <a:pt x="8168985" y="2327640"/>
                  <a:pt x="8159845" y="2340657"/>
                </a:cubicBezTo>
                <a:cubicBezTo>
                  <a:pt x="8172744" y="2348524"/>
                  <a:pt x="8156906" y="2366037"/>
                  <a:pt x="8148265" y="2362198"/>
                </a:cubicBezTo>
                <a:cubicBezTo>
                  <a:pt x="8139126" y="2375216"/>
                  <a:pt x="8139064" y="2377324"/>
                  <a:pt x="8147456" y="2389589"/>
                </a:cubicBezTo>
                <a:lnTo>
                  <a:pt x="8145581" y="2396471"/>
                </a:lnTo>
                <a:lnTo>
                  <a:pt x="8134046" y="2400177"/>
                </a:lnTo>
                <a:cubicBezTo>
                  <a:pt x="8130158" y="2402445"/>
                  <a:pt x="8128483" y="2405456"/>
                  <a:pt x="8129204" y="2410460"/>
                </a:cubicBezTo>
                <a:cubicBezTo>
                  <a:pt x="8129564" y="2412964"/>
                  <a:pt x="8129564" y="2412964"/>
                  <a:pt x="8131600" y="2412455"/>
                </a:cubicBezTo>
                <a:cubicBezTo>
                  <a:pt x="8132616" y="2412201"/>
                  <a:pt x="8134142" y="2411820"/>
                  <a:pt x="8136477" y="2411560"/>
                </a:cubicBezTo>
                <a:lnTo>
                  <a:pt x="8136824" y="2411555"/>
                </a:lnTo>
                <a:lnTo>
                  <a:pt x="8131308" y="2417639"/>
                </a:lnTo>
                <a:cubicBezTo>
                  <a:pt x="8129240" y="2413519"/>
                  <a:pt x="8122603" y="2415907"/>
                  <a:pt x="8122729" y="2411694"/>
                </a:cubicBezTo>
                <a:cubicBezTo>
                  <a:pt x="8120910" y="2399144"/>
                  <a:pt x="8129924" y="2390341"/>
                  <a:pt x="8132429" y="2379712"/>
                </a:cubicBezTo>
                <a:cubicBezTo>
                  <a:pt x="8132568" y="2374970"/>
                  <a:pt x="8135243" y="2367754"/>
                  <a:pt x="8132002" y="2362861"/>
                </a:cubicBezTo>
                <a:lnTo>
                  <a:pt x="8131418" y="2362445"/>
                </a:lnTo>
                <a:lnTo>
                  <a:pt x="8131673" y="2361751"/>
                </a:lnTo>
                <a:lnTo>
                  <a:pt x="8130030" y="2361456"/>
                </a:lnTo>
                <a:lnTo>
                  <a:pt x="8126477" y="2358922"/>
                </a:lnTo>
                <a:lnTo>
                  <a:pt x="8125208" y="2360587"/>
                </a:lnTo>
                <a:lnTo>
                  <a:pt x="8115846" y="2358900"/>
                </a:lnTo>
                <a:cubicBezTo>
                  <a:pt x="8109935" y="2359016"/>
                  <a:pt x="8103067" y="2360732"/>
                  <a:pt x="8094289" y="2365646"/>
                </a:cubicBezTo>
                <a:cubicBezTo>
                  <a:pt x="8095803" y="2376158"/>
                  <a:pt x="8104960" y="2373870"/>
                  <a:pt x="8105715" y="2379126"/>
                </a:cubicBezTo>
                <a:cubicBezTo>
                  <a:pt x="8096560" y="2381413"/>
                  <a:pt x="8096560" y="2381413"/>
                  <a:pt x="8096560" y="2381413"/>
                </a:cubicBezTo>
                <a:cubicBezTo>
                  <a:pt x="8096560" y="2381413"/>
                  <a:pt x="8096560" y="2381413"/>
                  <a:pt x="8097317" y="2386669"/>
                </a:cubicBezTo>
                <a:cubicBezTo>
                  <a:pt x="8097317" y="2386669"/>
                  <a:pt x="8097317" y="2386669"/>
                  <a:pt x="8106473" y="2384381"/>
                </a:cubicBezTo>
                <a:cubicBezTo>
                  <a:pt x="8106473" y="2384381"/>
                  <a:pt x="8106473" y="2384381"/>
                  <a:pt x="8105715" y="2379126"/>
                </a:cubicBezTo>
                <a:lnTo>
                  <a:pt x="8113909" y="2375409"/>
                </a:lnTo>
                <a:lnTo>
                  <a:pt x="8107407" y="2383938"/>
                </a:lnTo>
                <a:cubicBezTo>
                  <a:pt x="8103034" y="2393069"/>
                  <a:pt x="8101093" y="2403149"/>
                  <a:pt x="8102942" y="2414644"/>
                </a:cubicBezTo>
                <a:cubicBezTo>
                  <a:pt x="8100689" y="2416844"/>
                  <a:pt x="8100565" y="2421059"/>
                  <a:pt x="8096183" y="2421247"/>
                </a:cubicBezTo>
                <a:cubicBezTo>
                  <a:pt x="8095933" y="2429676"/>
                  <a:pt x="8091425" y="2434077"/>
                  <a:pt x="8086919" y="2438479"/>
                </a:cubicBezTo>
                <a:cubicBezTo>
                  <a:pt x="8077593" y="2457817"/>
                  <a:pt x="8074778" y="2478983"/>
                  <a:pt x="8052740" y="2484136"/>
                </a:cubicBezTo>
                <a:cubicBezTo>
                  <a:pt x="8048356" y="2484324"/>
                  <a:pt x="8041845" y="2482498"/>
                  <a:pt x="8037462" y="2482685"/>
                </a:cubicBezTo>
                <a:cubicBezTo>
                  <a:pt x="8033079" y="2482872"/>
                  <a:pt x="8028447" y="2491489"/>
                  <a:pt x="8024001" y="2493783"/>
                </a:cubicBezTo>
                <a:cubicBezTo>
                  <a:pt x="8017366" y="2496172"/>
                  <a:pt x="8012982" y="2496359"/>
                  <a:pt x="8010666" y="2500667"/>
                </a:cubicBezTo>
                <a:cubicBezTo>
                  <a:pt x="8012672" y="2506895"/>
                  <a:pt x="8014614" y="2515229"/>
                  <a:pt x="8016619" y="2521456"/>
                </a:cubicBezTo>
                <a:cubicBezTo>
                  <a:pt x="8016245" y="2534100"/>
                  <a:pt x="8009359" y="2544917"/>
                  <a:pt x="8008923" y="2559665"/>
                </a:cubicBezTo>
                <a:cubicBezTo>
                  <a:pt x="8008549" y="2572309"/>
                  <a:pt x="8001477" y="2589446"/>
                  <a:pt x="7998849" y="2604291"/>
                </a:cubicBezTo>
                <a:cubicBezTo>
                  <a:pt x="7996347" y="2614920"/>
                  <a:pt x="8002609" y="2625175"/>
                  <a:pt x="8000045" y="2637911"/>
                </a:cubicBezTo>
                <a:cubicBezTo>
                  <a:pt x="8002173" y="2639924"/>
                  <a:pt x="8001987" y="2646246"/>
                  <a:pt x="8004054" y="2650365"/>
                </a:cubicBezTo>
                <a:cubicBezTo>
                  <a:pt x="7993098" y="2650835"/>
                  <a:pt x="7997168" y="2661182"/>
                  <a:pt x="7994790" y="2667597"/>
                </a:cubicBezTo>
                <a:cubicBezTo>
                  <a:pt x="7992537" y="2669798"/>
                  <a:pt x="7988029" y="2674200"/>
                  <a:pt x="7987904" y="2678414"/>
                </a:cubicBezTo>
                <a:cubicBezTo>
                  <a:pt x="7987718" y="2684736"/>
                  <a:pt x="7991852" y="2692977"/>
                  <a:pt x="7989474" y="2699392"/>
                </a:cubicBezTo>
                <a:cubicBezTo>
                  <a:pt x="7989348" y="2703607"/>
                  <a:pt x="7984904" y="2705901"/>
                  <a:pt x="7982524" y="2712316"/>
                </a:cubicBezTo>
                <a:cubicBezTo>
                  <a:pt x="7982400" y="2716530"/>
                  <a:pt x="7986659" y="2720557"/>
                  <a:pt x="7986472" y="2726879"/>
                </a:cubicBezTo>
                <a:cubicBezTo>
                  <a:pt x="7982089" y="2727066"/>
                  <a:pt x="7984156" y="2731186"/>
                  <a:pt x="7981965" y="2731281"/>
                </a:cubicBezTo>
                <a:cubicBezTo>
                  <a:pt x="7996619" y="2753802"/>
                  <a:pt x="7967321" y="2782414"/>
                  <a:pt x="7984169" y="2804841"/>
                </a:cubicBezTo>
                <a:cubicBezTo>
                  <a:pt x="7970584" y="2820154"/>
                  <a:pt x="7974157" y="2847359"/>
                  <a:pt x="7982425" y="2863840"/>
                </a:cubicBezTo>
                <a:cubicBezTo>
                  <a:pt x="7978103" y="2861921"/>
                  <a:pt x="7977916" y="2868243"/>
                  <a:pt x="7973535" y="2868429"/>
                </a:cubicBezTo>
                <a:cubicBezTo>
                  <a:pt x="7977170" y="2893529"/>
                  <a:pt x="7963024" y="2927804"/>
                  <a:pt x="7977679" y="2950326"/>
                </a:cubicBezTo>
                <a:cubicBezTo>
                  <a:pt x="7977493" y="2956648"/>
                  <a:pt x="7975115" y="2963063"/>
                  <a:pt x="7968479" y="2965451"/>
                </a:cubicBezTo>
                <a:cubicBezTo>
                  <a:pt x="7967856" y="2986522"/>
                  <a:pt x="7976435" y="2992468"/>
                  <a:pt x="7967233" y="3007592"/>
                </a:cubicBezTo>
                <a:cubicBezTo>
                  <a:pt x="7971492" y="3011620"/>
                  <a:pt x="7973496" y="3017848"/>
                  <a:pt x="7973309" y="3024170"/>
                </a:cubicBezTo>
                <a:cubicBezTo>
                  <a:pt x="7970022" y="3024310"/>
                  <a:pt x="7968895" y="3025410"/>
                  <a:pt x="7967768" y="3026511"/>
                </a:cubicBezTo>
                <a:lnTo>
                  <a:pt x="7964600" y="3027850"/>
                </a:lnTo>
                <a:lnTo>
                  <a:pt x="7962041" y="3028346"/>
                </a:lnTo>
                <a:cubicBezTo>
                  <a:pt x="7959935" y="3028754"/>
                  <a:pt x="7957829" y="3029162"/>
                  <a:pt x="7953619" y="3029979"/>
                </a:cubicBezTo>
                <a:cubicBezTo>
                  <a:pt x="7952200" y="3015297"/>
                  <a:pt x="7951726" y="3010403"/>
                  <a:pt x="7942360" y="3002248"/>
                </a:cubicBezTo>
                <a:cubicBezTo>
                  <a:pt x="7942360" y="3002248"/>
                  <a:pt x="7941886" y="2997354"/>
                  <a:pt x="7941412" y="2992461"/>
                </a:cubicBezTo>
                <a:cubicBezTo>
                  <a:pt x="7932518" y="2989201"/>
                  <a:pt x="7923152" y="2981046"/>
                  <a:pt x="7913784" y="2972891"/>
                </a:cubicBezTo>
                <a:cubicBezTo>
                  <a:pt x="7912837" y="2963104"/>
                  <a:pt x="7903944" y="2959842"/>
                  <a:pt x="7902997" y="2950056"/>
                </a:cubicBezTo>
                <a:lnTo>
                  <a:pt x="7895810" y="2961036"/>
                </a:lnTo>
                <a:lnTo>
                  <a:pt x="7895049" y="2956582"/>
                </a:lnTo>
                <a:cubicBezTo>
                  <a:pt x="7894577" y="2951688"/>
                  <a:pt x="7893630" y="2941900"/>
                  <a:pt x="7892684" y="2932113"/>
                </a:cubicBezTo>
                <a:cubicBezTo>
                  <a:pt x="7892684" y="2932113"/>
                  <a:pt x="7901104" y="2930479"/>
                  <a:pt x="7901104" y="2930479"/>
                </a:cubicBezTo>
                <a:cubicBezTo>
                  <a:pt x="7909525" y="2928847"/>
                  <a:pt x="7909525" y="2928847"/>
                  <a:pt x="7909525" y="2928847"/>
                </a:cubicBezTo>
                <a:cubicBezTo>
                  <a:pt x="7900631" y="2925585"/>
                  <a:pt x="7909051" y="2923953"/>
                  <a:pt x="7908578" y="2919060"/>
                </a:cubicBezTo>
                <a:cubicBezTo>
                  <a:pt x="7908578" y="2919060"/>
                  <a:pt x="7916998" y="2917425"/>
                  <a:pt x="7917472" y="2922319"/>
                </a:cubicBezTo>
                <a:cubicBezTo>
                  <a:pt x="7917945" y="2927213"/>
                  <a:pt x="7909525" y="2928847"/>
                  <a:pt x="7909997" y="2933741"/>
                </a:cubicBezTo>
                <a:cubicBezTo>
                  <a:pt x="7914445" y="2935372"/>
                  <a:pt x="7916668" y="2936186"/>
                  <a:pt x="7918833" y="2936391"/>
                </a:cubicBezTo>
                <a:cubicBezTo>
                  <a:pt x="7920996" y="2936594"/>
                  <a:pt x="7923101" y="2936185"/>
                  <a:pt x="7927312" y="2935368"/>
                </a:cubicBezTo>
                <a:cubicBezTo>
                  <a:pt x="7926838" y="2930474"/>
                  <a:pt x="7926365" y="2925580"/>
                  <a:pt x="7917472" y="2922319"/>
                </a:cubicBezTo>
                <a:cubicBezTo>
                  <a:pt x="7916998" y="2917425"/>
                  <a:pt x="7908104" y="2914165"/>
                  <a:pt x="7908104" y="2914165"/>
                </a:cubicBezTo>
                <a:cubicBezTo>
                  <a:pt x="7907632" y="2909271"/>
                  <a:pt x="7899211" y="2910904"/>
                  <a:pt x="7899211" y="2910904"/>
                </a:cubicBezTo>
                <a:cubicBezTo>
                  <a:pt x="7890789" y="2912537"/>
                  <a:pt x="7899684" y="2915799"/>
                  <a:pt x="7900158" y="2920692"/>
                </a:cubicBezTo>
                <a:cubicBezTo>
                  <a:pt x="7891263" y="2917432"/>
                  <a:pt x="7881896" y="2909276"/>
                  <a:pt x="7873475" y="2910910"/>
                </a:cubicBezTo>
                <a:cubicBezTo>
                  <a:pt x="7874896" y="2925592"/>
                  <a:pt x="7866001" y="2922331"/>
                  <a:pt x="7858528" y="2933752"/>
                </a:cubicBezTo>
                <a:lnTo>
                  <a:pt x="7857108" y="2919070"/>
                </a:lnTo>
                <a:cubicBezTo>
                  <a:pt x="7856634" y="2914176"/>
                  <a:pt x="7848213" y="2915811"/>
                  <a:pt x="7839793" y="2917443"/>
                </a:cubicBezTo>
                <a:cubicBezTo>
                  <a:pt x="7839793" y="2917443"/>
                  <a:pt x="7839320" y="2912548"/>
                  <a:pt x="7839320" y="2912548"/>
                </a:cubicBezTo>
                <a:cubicBezTo>
                  <a:pt x="7847266" y="2906021"/>
                  <a:pt x="7864108" y="2902755"/>
                  <a:pt x="7863161" y="2892968"/>
                </a:cubicBezTo>
                <a:cubicBezTo>
                  <a:pt x="7872055" y="2896229"/>
                  <a:pt x="7872529" y="2901122"/>
                  <a:pt x="7873001" y="2906016"/>
                </a:cubicBezTo>
                <a:cubicBezTo>
                  <a:pt x="7880476" y="2894596"/>
                  <a:pt x="7880004" y="2889702"/>
                  <a:pt x="7870636" y="2881547"/>
                </a:cubicBezTo>
                <a:cubicBezTo>
                  <a:pt x="7870163" y="2876653"/>
                  <a:pt x="7878110" y="2870126"/>
                  <a:pt x="7877636" y="2865232"/>
                </a:cubicBezTo>
                <a:cubicBezTo>
                  <a:pt x="7886057" y="2863599"/>
                  <a:pt x="7885584" y="2858704"/>
                  <a:pt x="7894005" y="2857071"/>
                </a:cubicBezTo>
                <a:cubicBezTo>
                  <a:pt x="7894005" y="2857071"/>
                  <a:pt x="7894005" y="2857071"/>
                  <a:pt x="7894478" y="2861965"/>
                </a:cubicBezTo>
                <a:cubicBezTo>
                  <a:pt x="7902898" y="2860333"/>
                  <a:pt x="7902898" y="2860333"/>
                  <a:pt x="7902424" y="2855438"/>
                </a:cubicBezTo>
                <a:cubicBezTo>
                  <a:pt x="7901952" y="2850545"/>
                  <a:pt x="7893531" y="2852178"/>
                  <a:pt x="7892584" y="2842391"/>
                </a:cubicBezTo>
                <a:cubicBezTo>
                  <a:pt x="7884636" y="2848917"/>
                  <a:pt x="7876216" y="2850551"/>
                  <a:pt x="7877164" y="2860339"/>
                </a:cubicBezTo>
                <a:cubicBezTo>
                  <a:pt x="7868269" y="2857077"/>
                  <a:pt x="7850481" y="2850557"/>
                  <a:pt x="7843007" y="2861977"/>
                </a:cubicBezTo>
                <a:cubicBezTo>
                  <a:pt x="7842534" y="2857083"/>
                  <a:pt x="7842534" y="2857083"/>
                  <a:pt x="7842060" y="2852190"/>
                </a:cubicBezTo>
                <a:cubicBezTo>
                  <a:pt x="7842060" y="2852190"/>
                  <a:pt x="7842534" y="2857083"/>
                  <a:pt x="7833640" y="2853823"/>
                </a:cubicBezTo>
                <a:cubicBezTo>
                  <a:pt x="7832220" y="2839141"/>
                  <a:pt x="7813959" y="2827725"/>
                  <a:pt x="7820486" y="2806517"/>
                </a:cubicBezTo>
                <a:cubicBezTo>
                  <a:pt x="7820012" y="2801624"/>
                  <a:pt x="7828908" y="2804885"/>
                  <a:pt x="7827961" y="2795098"/>
                </a:cubicBezTo>
                <a:cubicBezTo>
                  <a:pt x="7819066" y="2791836"/>
                  <a:pt x="7817173" y="2772261"/>
                  <a:pt x="7808753" y="2773893"/>
                </a:cubicBezTo>
                <a:cubicBezTo>
                  <a:pt x="7809700" y="2783681"/>
                  <a:pt x="7810646" y="2793469"/>
                  <a:pt x="7810646" y="2793469"/>
                </a:cubicBezTo>
                <a:cubicBezTo>
                  <a:pt x="7802225" y="2795102"/>
                  <a:pt x="7802225" y="2795102"/>
                  <a:pt x="7802225" y="2795102"/>
                </a:cubicBezTo>
                <a:cubicBezTo>
                  <a:pt x="7803172" y="2804890"/>
                  <a:pt x="7803172" y="2804890"/>
                  <a:pt x="7794751" y="2806524"/>
                </a:cubicBezTo>
                <a:cubicBezTo>
                  <a:pt x="7793805" y="2796735"/>
                  <a:pt x="7793332" y="2791841"/>
                  <a:pt x="7784437" y="2788581"/>
                </a:cubicBezTo>
                <a:cubicBezTo>
                  <a:pt x="7784911" y="2793475"/>
                  <a:pt x="7784911" y="2793475"/>
                  <a:pt x="7785384" y="2798369"/>
                </a:cubicBezTo>
                <a:cubicBezTo>
                  <a:pt x="7776963" y="2800002"/>
                  <a:pt x="7776963" y="2800002"/>
                  <a:pt x="7776963" y="2800002"/>
                </a:cubicBezTo>
                <a:cubicBezTo>
                  <a:pt x="7784437" y="2788581"/>
                  <a:pt x="7767123" y="2786954"/>
                  <a:pt x="7766649" y="2782059"/>
                </a:cubicBezTo>
                <a:cubicBezTo>
                  <a:pt x="7765702" y="2772271"/>
                  <a:pt x="7774123" y="2770639"/>
                  <a:pt x="7782544" y="2769005"/>
                </a:cubicBezTo>
                <a:cubicBezTo>
                  <a:pt x="7773176" y="2760852"/>
                  <a:pt x="7764756" y="2762485"/>
                  <a:pt x="7763336" y="2747803"/>
                </a:cubicBezTo>
                <a:cubicBezTo>
                  <a:pt x="7763336" y="2747803"/>
                  <a:pt x="7754443" y="2744542"/>
                  <a:pt x="7754443" y="2744542"/>
                </a:cubicBezTo>
                <a:cubicBezTo>
                  <a:pt x="7754916" y="2749436"/>
                  <a:pt x="7754916" y="2749436"/>
                  <a:pt x="7755389" y="2754329"/>
                </a:cubicBezTo>
                <a:cubicBezTo>
                  <a:pt x="7746494" y="2751069"/>
                  <a:pt x="7746968" y="2755962"/>
                  <a:pt x="7739022" y="2762490"/>
                </a:cubicBezTo>
                <a:cubicBezTo>
                  <a:pt x="7739494" y="2767384"/>
                  <a:pt x="7731074" y="2769018"/>
                  <a:pt x="7732020" y="2778804"/>
                </a:cubicBezTo>
                <a:cubicBezTo>
                  <a:pt x="7740441" y="2777172"/>
                  <a:pt x="7739968" y="2772278"/>
                  <a:pt x="7740441" y="2777172"/>
                </a:cubicBezTo>
                <a:cubicBezTo>
                  <a:pt x="7740914" y="2782065"/>
                  <a:pt x="7740914" y="2782065"/>
                  <a:pt x="7741388" y="2786959"/>
                </a:cubicBezTo>
                <a:cubicBezTo>
                  <a:pt x="7741861" y="2791853"/>
                  <a:pt x="7741861" y="2791853"/>
                  <a:pt x="7733913" y="2798380"/>
                </a:cubicBezTo>
                <a:cubicBezTo>
                  <a:pt x="7733441" y="2793487"/>
                  <a:pt x="7732966" y="2788591"/>
                  <a:pt x="7724073" y="2785332"/>
                </a:cubicBezTo>
                <a:cubicBezTo>
                  <a:pt x="7706759" y="2783704"/>
                  <a:pt x="7696444" y="2765762"/>
                  <a:pt x="7686605" y="2752714"/>
                </a:cubicBezTo>
                <a:cubicBezTo>
                  <a:pt x="7694079" y="2741293"/>
                  <a:pt x="7703445" y="2749448"/>
                  <a:pt x="7711866" y="2747815"/>
                </a:cubicBezTo>
                <a:cubicBezTo>
                  <a:pt x="7710919" y="2738026"/>
                  <a:pt x="7710446" y="2733132"/>
                  <a:pt x="7717920" y="2721712"/>
                </a:cubicBezTo>
                <a:cubicBezTo>
                  <a:pt x="7717683" y="2719266"/>
                  <a:pt x="7719789" y="2718857"/>
                  <a:pt x="7723005" y="2718857"/>
                </a:cubicBezTo>
                <a:lnTo>
                  <a:pt x="7727136" y="2718711"/>
                </a:lnTo>
                <a:lnTo>
                  <a:pt x="7727335" y="2719263"/>
                </a:lnTo>
                <a:cubicBezTo>
                  <a:pt x="7728445" y="2719670"/>
                  <a:pt x="7730551" y="2719263"/>
                  <a:pt x="7734761" y="2718446"/>
                </a:cubicBezTo>
                <a:lnTo>
                  <a:pt x="7727136" y="2718711"/>
                </a:lnTo>
                <a:lnTo>
                  <a:pt x="7725867" y="2715185"/>
                </a:lnTo>
                <a:cubicBezTo>
                  <a:pt x="7734288" y="2713552"/>
                  <a:pt x="7741762" y="2702131"/>
                  <a:pt x="7750183" y="2700498"/>
                </a:cubicBezTo>
                <a:cubicBezTo>
                  <a:pt x="7750183" y="2700498"/>
                  <a:pt x="7758602" y="2698864"/>
                  <a:pt x="7758602" y="2698864"/>
                </a:cubicBezTo>
                <a:cubicBezTo>
                  <a:pt x="7758602" y="2698864"/>
                  <a:pt x="7759076" y="2703759"/>
                  <a:pt x="7767023" y="2697231"/>
                </a:cubicBezTo>
                <a:cubicBezTo>
                  <a:pt x="7767023" y="2697231"/>
                  <a:pt x="7766550" y="2692337"/>
                  <a:pt x="7766550" y="2692337"/>
                </a:cubicBezTo>
                <a:cubicBezTo>
                  <a:pt x="7775444" y="2695597"/>
                  <a:pt x="7775444" y="2695597"/>
                  <a:pt x="7774972" y="2690705"/>
                </a:cubicBezTo>
                <a:cubicBezTo>
                  <a:pt x="7774972" y="2690705"/>
                  <a:pt x="7765604" y="2682549"/>
                  <a:pt x="7773552" y="2676022"/>
                </a:cubicBezTo>
                <a:cubicBezTo>
                  <a:pt x="7773552" y="2676022"/>
                  <a:pt x="7773552" y="2676022"/>
                  <a:pt x="7773078" y="2671129"/>
                </a:cubicBezTo>
                <a:cubicBezTo>
                  <a:pt x="7773078" y="2671129"/>
                  <a:pt x="7772604" y="2666234"/>
                  <a:pt x="7781025" y="2664601"/>
                </a:cubicBezTo>
                <a:cubicBezTo>
                  <a:pt x="7772132" y="2661341"/>
                  <a:pt x="7772132" y="2661341"/>
                  <a:pt x="7771186" y="2651554"/>
                </a:cubicBezTo>
                <a:cubicBezTo>
                  <a:pt x="7780078" y="2654815"/>
                  <a:pt x="7788500" y="2653181"/>
                  <a:pt x="7788972" y="2658075"/>
                </a:cubicBezTo>
                <a:cubicBezTo>
                  <a:pt x="7789446" y="2662968"/>
                  <a:pt x="7789446" y="2662968"/>
                  <a:pt x="7789919" y="2667863"/>
                </a:cubicBezTo>
                <a:lnTo>
                  <a:pt x="7792251" y="2672370"/>
                </a:lnTo>
                <a:lnTo>
                  <a:pt x="7788112" y="2671080"/>
                </a:lnTo>
                <a:cubicBezTo>
                  <a:pt x="7785737" y="2670339"/>
                  <a:pt x="7783362" y="2669598"/>
                  <a:pt x="7783362" y="2669598"/>
                </a:cubicBezTo>
                <a:cubicBezTo>
                  <a:pt x="7783362" y="2669598"/>
                  <a:pt x="7783819" y="2674316"/>
                  <a:pt x="7783819" y="2674316"/>
                </a:cubicBezTo>
                <a:cubicBezTo>
                  <a:pt x="7784275" y="2679036"/>
                  <a:pt x="7784275" y="2679036"/>
                  <a:pt x="7784275" y="2679036"/>
                </a:cubicBezTo>
                <a:cubicBezTo>
                  <a:pt x="7784275" y="2679036"/>
                  <a:pt x="7784275" y="2679036"/>
                  <a:pt x="7784731" y="2683754"/>
                </a:cubicBezTo>
                <a:cubicBezTo>
                  <a:pt x="7793777" y="2682000"/>
                  <a:pt x="7793322" y="2677281"/>
                  <a:pt x="7793322" y="2677281"/>
                </a:cubicBezTo>
                <a:lnTo>
                  <a:pt x="7792982" y="2673782"/>
                </a:lnTo>
                <a:lnTo>
                  <a:pt x="7795194" y="2678056"/>
                </a:lnTo>
                <a:cubicBezTo>
                  <a:pt x="7797536" y="2680095"/>
                  <a:pt x="7799760" y="2680911"/>
                  <a:pt x="7799760" y="2680911"/>
                </a:cubicBezTo>
                <a:cubicBezTo>
                  <a:pt x="7799760" y="2680911"/>
                  <a:pt x="7807707" y="2674384"/>
                  <a:pt x="7807707" y="2674384"/>
                </a:cubicBezTo>
                <a:cubicBezTo>
                  <a:pt x="7806760" y="2664595"/>
                  <a:pt x="7798339" y="2666229"/>
                  <a:pt x="7796920" y="2651549"/>
                </a:cubicBezTo>
                <a:cubicBezTo>
                  <a:pt x="7796920" y="2651549"/>
                  <a:pt x="7796920" y="2651549"/>
                  <a:pt x="7805341" y="2649914"/>
                </a:cubicBezTo>
                <a:cubicBezTo>
                  <a:pt x="7813288" y="2643387"/>
                  <a:pt x="7820762" y="2631966"/>
                  <a:pt x="7819815" y="2622179"/>
                </a:cubicBezTo>
                <a:cubicBezTo>
                  <a:pt x="7811395" y="2623811"/>
                  <a:pt x="7810921" y="2618917"/>
                  <a:pt x="7810921" y="2618917"/>
                </a:cubicBezTo>
                <a:cubicBezTo>
                  <a:pt x="7810921" y="2618917"/>
                  <a:pt x="7802973" y="2625446"/>
                  <a:pt x="7802973" y="2625446"/>
                </a:cubicBezTo>
                <a:cubicBezTo>
                  <a:pt x="7802500" y="2620550"/>
                  <a:pt x="7802027" y="2615657"/>
                  <a:pt x="7793608" y="2617289"/>
                </a:cubicBezTo>
                <a:cubicBezTo>
                  <a:pt x="7794080" y="2622183"/>
                  <a:pt x="7794080" y="2622183"/>
                  <a:pt x="7795027" y="2631972"/>
                </a:cubicBezTo>
                <a:cubicBezTo>
                  <a:pt x="7795027" y="2631972"/>
                  <a:pt x="7786606" y="2633605"/>
                  <a:pt x="7787080" y="2638499"/>
                </a:cubicBezTo>
                <a:cubicBezTo>
                  <a:pt x="7787080" y="2638499"/>
                  <a:pt x="7787553" y="2643392"/>
                  <a:pt x="7787553" y="2643392"/>
                </a:cubicBezTo>
                <a:cubicBezTo>
                  <a:pt x="7779132" y="2645026"/>
                  <a:pt x="7778185" y="2635238"/>
                  <a:pt x="7769765" y="2636872"/>
                </a:cubicBezTo>
                <a:cubicBezTo>
                  <a:pt x="7760870" y="2633611"/>
                  <a:pt x="7760397" y="2628717"/>
                  <a:pt x="7760397" y="2628717"/>
                </a:cubicBezTo>
                <a:cubicBezTo>
                  <a:pt x="7760870" y="2633611"/>
                  <a:pt x="7761344" y="2638505"/>
                  <a:pt x="7752924" y="2640138"/>
                </a:cubicBezTo>
                <a:cubicBezTo>
                  <a:pt x="7744503" y="2641772"/>
                  <a:pt x="7743083" y="2627089"/>
                  <a:pt x="7734189" y="2623828"/>
                </a:cubicBezTo>
                <a:cubicBezTo>
                  <a:pt x="7733717" y="2618936"/>
                  <a:pt x="7724821" y="2615675"/>
                  <a:pt x="7724349" y="2610780"/>
                </a:cubicBezTo>
                <a:cubicBezTo>
                  <a:pt x="7724349" y="2610780"/>
                  <a:pt x="7724349" y="2610780"/>
                  <a:pt x="7723875" y="2605887"/>
                </a:cubicBezTo>
                <a:cubicBezTo>
                  <a:pt x="7723401" y="2600992"/>
                  <a:pt x="7714035" y="2592839"/>
                  <a:pt x="7713562" y="2587943"/>
                </a:cubicBezTo>
                <a:cubicBezTo>
                  <a:pt x="7713798" y="2590391"/>
                  <a:pt x="7712165" y="2595695"/>
                  <a:pt x="7711586" y="2600792"/>
                </a:cubicBezTo>
                <a:cubicBezTo>
                  <a:pt x="7711006" y="2605890"/>
                  <a:pt x="7711479" y="2610785"/>
                  <a:pt x="7715928" y="2612415"/>
                </a:cubicBezTo>
                <a:cubicBezTo>
                  <a:pt x="7724349" y="2610780"/>
                  <a:pt x="7724349" y="2610780"/>
                  <a:pt x="7724349" y="2610780"/>
                </a:cubicBezTo>
                <a:cubicBezTo>
                  <a:pt x="7724349" y="2610780"/>
                  <a:pt x="7724349" y="2610780"/>
                  <a:pt x="7724821" y="2615675"/>
                </a:cubicBezTo>
                <a:cubicBezTo>
                  <a:pt x="7716401" y="2617308"/>
                  <a:pt x="7716874" y="2622202"/>
                  <a:pt x="7716874" y="2622202"/>
                </a:cubicBezTo>
                <a:cubicBezTo>
                  <a:pt x="7717348" y="2627095"/>
                  <a:pt x="7725296" y="2620569"/>
                  <a:pt x="7725768" y="2625462"/>
                </a:cubicBezTo>
                <a:cubicBezTo>
                  <a:pt x="7717821" y="2631989"/>
                  <a:pt x="7718294" y="2636882"/>
                  <a:pt x="7717821" y="2631989"/>
                </a:cubicBezTo>
                <a:cubicBezTo>
                  <a:pt x="7718768" y="2641778"/>
                  <a:pt x="7710347" y="2643411"/>
                  <a:pt x="7710347" y="2643411"/>
                </a:cubicBezTo>
                <a:cubicBezTo>
                  <a:pt x="7710821" y="2648304"/>
                  <a:pt x="7711767" y="2658092"/>
                  <a:pt x="7711767" y="2658092"/>
                </a:cubicBezTo>
                <a:cubicBezTo>
                  <a:pt x="7711767" y="2658092"/>
                  <a:pt x="7720187" y="2656458"/>
                  <a:pt x="7719714" y="2651564"/>
                </a:cubicBezTo>
                <a:cubicBezTo>
                  <a:pt x="7719714" y="2651564"/>
                  <a:pt x="7719714" y="2651564"/>
                  <a:pt x="7720187" y="2656458"/>
                </a:cubicBezTo>
                <a:cubicBezTo>
                  <a:pt x="7720187" y="2656458"/>
                  <a:pt x="7728608" y="2654825"/>
                  <a:pt x="7728608" y="2654825"/>
                </a:cubicBezTo>
                <a:cubicBezTo>
                  <a:pt x="7736557" y="2648298"/>
                  <a:pt x="7746397" y="2661347"/>
                  <a:pt x="7753870" y="2649925"/>
                </a:cubicBezTo>
                <a:cubicBezTo>
                  <a:pt x="7755290" y="2664608"/>
                  <a:pt x="7738922" y="2672766"/>
                  <a:pt x="7739395" y="2677662"/>
                </a:cubicBezTo>
                <a:cubicBezTo>
                  <a:pt x="7730976" y="2679295"/>
                  <a:pt x="7738922" y="2672766"/>
                  <a:pt x="7730029" y="2669507"/>
                </a:cubicBezTo>
                <a:cubicBezTo>
                  <a:pt x="7729555" y="2664614"/>
                  <a:pt x="7720661" y="2661354"/>
                  <a:pt x="7712713" y="2667880"/>
                </a:cubicBezTo>
                <a:cubicBezTo>
                  <a:pt x="7713187" y="2672773"/>
                  <a:pt x="7714134" y="2682561"/>
                  <a:pt x="7714607" y="2687455"/>
                </a:cubicBezTo>
                <a:cubicBezTo>
                  <a:pt x="7706187" y="2689088"/>
                  <a:pt x="7689818" y="2697248"/>
                  <a:pt x="7680452" y="2689094"/>
                </a:cubicBezTo>
                <a:lnTo>
                  <a:pt x="7680924" y="2693987"/>
                </a:lnTo>
                <a:cubicBezTo>
                  <a:pt x="7672502" y="2695621"/>
                  <a:pt x="7672502" y="2695621"/>
                  <a:pt x="7672502" y="2695621"/>
                </a:cubicBezTo>
                <a:cubicBezTo>
                  <a:pt x="7672265" y="2693174"/>
                  <a:pt x="7668056" y="2693991"/>
                  <a:pt x="7664779" y="2693379"/>
                </a:cubicBezTo>
                <a:lnTo>
                  <a:pt x="7664445" y="2691673"/>
                </a:lnTo>
                <a:lnTo>
                  <a:pt x="7667583" y="2689096"/>
                </a:lnTo>
                <a:cubicBezTo>
                  <a:pt x="7667464" y="2687873"/>
                  <a:pt x="7667345" y="2686650"/>
                  <a:pt x="7671555" y="2685834"/>
                </a:cubicBezTo>
                <a:cubicBezTo>
                  <a:pt x="7670135" y="2671152"/>
                  <a:pt x="7662187" y="2677680"/>
                  <a:pt x="7652822" y="2669524"/>
                </a:cubicBezTo>
                <a:cubicBezTo>
                  <a:pt x="7645347" y="2680946"/>
                  <a:pt x="7643926" y="2666263"/>
                  <a:pt x="7635507" y="2667897"/>
                </a:cubicBezTo>
                <a:cubicBezTo>
                  <a:pt x="7627559" y="2674423"/>
                  <a:pt x="7636453" y="2677685"/>
                  <a:pt x="7636926" y="2682579"/>
                </a:cubicBezTo>
                <a:cubicBezTo>
                  <a:pt x="7628980" y="2689107"/>
                  <a:pt x="7629926" y="2698893"/>
                  <a:pt x="7630399" y="2703787"/>
                </a:cubicBezTo>
                <a:cubicBezTo>
                  <a:pt x="7629452" y="2693999"/>
                  <a:pt x="7628980" y="2689107"/>
                  <a:pt x="7620558" y="2690739"/>
                </a:cubicBezTo>
                <a:cubicBezTo>
                  <a:pt x="7621505" y="2700526"/>
                  <a:pt x="7621505" y="2700526"/>
                  <a:pt x="7622452" y="2710315"/>
                </a:cubicBezTo>
                <a:cubicBezTo>
                  <a:pt x="7613084" y="2702160"/>
                  <a:pt x="7614032" y="2711947"/>
                  <a:pt x="7614504" y="2716841"/>
                </a:cubicBezTo>
                <a:cubicBezTo>
                  <a:pt x="7614032" y="2711947"/>
                  <a:pt x="7605136" y="2708687"/>
                  <a:pt x="7604664" y="2703792"/>
                </a:cubicBezTo>
                <a:cubicBezTo>
                  <a:pt x="7604664" y="2703792"/>
                  <a:pt x="7596242" y="2705426"/>
                  <a:pt x="7595770" y="2700533"/>
                </a:cubicBezTo>
                <a:cubicBezTo>
                  <a:pt x="7596006" y="2702979"/>
                  <a:pt x="7598466" y="2706241"/>
                  <a:pt x="7599874" y="2709707"/>
                </a:cubicBezTo>
                <a:lnTo>
                  <a:pt x="7600430" y="2712929"/>
                </a:lnTo>
                <a:lnTo>
                  <a:pt x="7592108" y="2708229"/>
                </a:lnTo>
                <a:lnTo>
                  <a:pt x="7588204" y="2706654"/>
                </a:lnTo>
                <a:lnTo>
                  <a:pt x="7587349" y="2702166"/>
                </a:lnTo>
                <a:cubicBezTo>
                  <a:pt x="7583139" y="2702982"/>
                  <a:pt x="7581151" y="2704613"/>
                  <a:pt x="7580277" y="2706654"/>
                </a:cubicBezTo>
                <a:lnTo>
                  <a:pt x="7580169" y="2708510"/>
                </a:lnTo>
                <a:lnTo>
                  <a:pt x="7579380" y="2708878"/>
                </a:lnTo>
                <a:lnTo>
                  <a:pt x="7580109" y="2709552"/>
                </a:lnTo>
                <a:lnTo>
                  <a:pt x="7579874" y="2713586"/>
                </a:lnTo>
                <a:cubicBezTo>
                  <a:pt x="7580348" y="2718481"/>
                  <a:pt x="7589715" y="2726635"/>
                  <a:pt x="7581768" y="2733162"/>
                </a:cubicBezTo>
                <a:cubicBezTo>
                  <a:pt x="7573348" y="2734795"/>
                  <a:pt x="7572401" y="2725007"/>
                  <a:pt x="7564454" y="2731535"/>
                </a:cubicBezTo>
                <a:cubicBezTo>
                  <a:pt x="7563508" y="2721747"/>
                  <a:pt x="7554612" y="2718486"/>
                  <a:pt x="7545247" y="2710331"/>
                </a:cubicBezTo>
                <a:cubicBezTo>
                  <a:pt x="7553666" y="2708698"/>
                  <a:pt x="7543825" y="2695651"/>
                  <a:pt x="7551773" y="2689123"/>
                </a:cubicBezTo>
                <a:cubicBezTo>
                  <a:pt x="7552720" y="2698910"/>
                  <a:pt x="7552246" y="2694017"/>
                  <a:pt x="7552720" y="2698910"/>
                </a:cubicBezTo>
                <a:cubicBezTo>
                  <a:pt x="7561140" y="2697278"/>
                  <a:pt x="7561140" y="2697278"/>
                  <a:pt x="7561140" y="2697278"/>
                </a:cubicBezTo>
                <a:cubicBezTo>
                  <a:pt x="7559721" y="2682595"/>
                  <a:pt x="7560191" y="2687489"/>
                  <a:pt x="7559247" y="2677702"/>
                </a:cubicBezTo>
                <a:cubicBezTo>
                  <a:pt x="7567668" y="2676069"/>
                  <a:pt x="7559247" y="2677702"/>
                  <a:pt x="7567668" y="2676069"/>
                </a:cubicBezTo>
                <a:cubicBezTo>
                  <a:pt x="7567668" y="2676069"/>
                  <a:pt x="7568141" y="2680962"/>
                  <a:pt x="7568141" y="2680962"/>
                </a:cubicBezTo>
                <a:cubicBezTo>
                  <a:pt x="7568614" y="2685856"/>
                  <a:pt x="7568614" y="2685856"/>
                  <a:pt x="7569088" y="2690751"/>
                </a:cubicBezTo>
                <a:cubicBezTo>
                  <a:pt x="7577034" y="2684223"/>
                  <a:pt x="7577034" y="2684223"/>
                  <a:pt x="7576562" y="2679330"/>
                </a:cubicBezTo>
                <a:cubicBezTo>
                  <a:pt x="7576088" y="2674435"/>
                  <a:pt x="7592930" y="2671169"/>
                  <a:pt x="7593876" y="2680957"/>
                </a:cubicBezTo>
                <a:cubicBezTo>
                  <a:pt x="7592930" y="2671169"/>
                  <a:pt x="7601351" y="2669536"/>
                  <a:pt x="7601351" y="2669536"/>
                </a:cubicBezTo>
                <a:cubicBezTo>
                  <a:pt x="7609298" y="2663010"/>
                  <a:pt x="7616772" y="2651587"/>
                  <a:pt x="7617245" y="2656481"/>
                </a:cubicBezTo>
                <a:cubicBezTo>
                  <a:pt x="7617245" y="2656481"/>
                  <a:pt x="7625665" y="2654848"/>
                  <a:pt x="7625665" y="2654848"/>
                </a:cubicBezTo>
                <a:cubicBezTo>
                  <a:pt x="7625902" y="2657295"/>
                  <a:pt x="7626020" y="2658519"/>
                  <a:pt x="7627132" y="2658927"/>
                </a:cubicBezTo>
                <a:cubicBezTo>
                  <a:pt x="7628244" y="2659334"/>
                  <a:pt x="7630349" y="2658926"/>
                  <a:pt x="7634560" y="2658110"/>
                </a:cubicBezTo>
                <a:cubicBezTo>
                  <a:pt x="7634560" y="2658110"/>
                  <a:pt x="7634087" y="2653215"/>
                  <a:pt x="7634087" y="2653215"/>
                </a:cubicBezTo>
                <a:cubicBezTo>
                  <a:pt x="7633613" y="2648321"/>
                  <a:pt x="7633613" y="2648321"/>
                  <a:pt x="7633613" y="2648321"/>
                </a:cubicBezTo>
                <a:cubicBezTo>
                  <a:pt x="7624719" y="2645062"/>
                  <a:pt x="7625192" y="2649954"/>
                  <a:pt x="7625665" y="2654848"/>
                </a:cubicBezTo>
                <a:cubicBezTo>
                  <a:pt x="7616298" y="2646695"/>
                  <a:pt x="7625192" y="2649954"/>
                  <a:pt x="7624719" y="2645062"/>
                </a:cubicBezTo>
                <a:cubicBezTo>
                  <a:pt x="7616298" y="2646695"/>
                  <a:pt x="7616298" y="2646695"/>
                  <a:pt x="7607404" y="2643434"/>
                </a:cubicBezTo>
                <a:cubicBezTo>
                  <a:pt x="7609298" y="2663010"/>
                  <a:pt x="7583089" y="2658120"/>
                  <a:pt x="7582143" y="2648333"/>
                </a:cubicBezTo>
                <a:cubicBezTo>
                  <a:pt x="7574196" y="2654861"/>
                  <a:pt x="7565301" y="2651600"/>
                  <a:pt x="7557355" y="2658127"/>
                </a:cubicBezTo>
                <a:cubicBezTo>
                  <a:pt x="7556880" y="2653234"/>
                  <a:pt x="7556880" y="2653234"/>
                  <a:pt x="7556408" y="2648339"/>
                </a:cubicBezTo>
                <a:cubicBezTo>
                  <a:pt x="7547986" y="2649973"/>
                  <a:pt x="7548933" y="2659760"/>
                  <a:pt x="7548460" y="2654866"/>
                </a:cubicBezTo>
                <a:cubicBezTo>
                  <a:pt x="7540040" y="2656499"/>
                  <a:pt x="7539566" y="2651605"/>
                  <a:pt x="7539093" y="2646712"/>
                </a:cubicBezTo>
                <a:cubicBezTo>
                  <a:pt x="7538620" y="2641817"/>
                  <a:pt x="7546093" y="2630397"/>
                  <a:pt x="7545619" y="2625503"/>
                </a:cubicBezTo>
                <a:cubicBezTo>
                  <a:pt x="7545147" y="2620609"/>
                  <a:pt x="7544674" y="2615715"/>
                  <a:pt x="7536253" y="2617349"/>
                </a:cubicBezTo>
                <a:cubicBezTo>
                  <a:pt x="7527833" y="2618981"/>
                  <a:pt x="7526886" y="2609194"/>
                  <a:pt x="7518465" y="2610827"/>
                </a:cubicBezTo>
                <a:cubicBezTo>
                  <a:pt x="7509571" y="2607566"/>
                  <a:pt x="7517518" y="2601040"/>
                  <a:pt x="7516572" y="2591252"/>
                </a:cubicBezTo>
                <a:cubicBezTo>
                  <a:pt x="7516572" y="2591252"/>
                  <a:pt x="7507679" y="2587991"/>
                  <a:pt x="7507679" y="2587991"/>
                </a:cubicBezTo>
                <a:cubicBezTo>
                  <a:pt x="7508624" y="2597779"/>
                  <a:pt x="7500204" y="2599413"/>
                  <a:pt x="7500678" y="2604305"/>
                </a:cubicBezTo>
                <a:cubicBezTo>
                  <a:pt x="7509098" y="2602673"/>
                  <a:pt x="7510045" y="2612461"/>
                  <a:pt x="7502097" y="2618987"/>
                </a:cubicBezTo>
                <a:cubicBezTo>
                  <a:pt x="7501624" y="2614093"/>
                  <a:pt x="7501150" y="2609200"/>
                  <a:pt x="7492730" y="2610834"/>
                </a:cubicBezTo>
                <a:cubicBezTo>
                  <a:pt x="7492730" y="2610834"/>
                  <a:pt x="7493676" y="2620620"/>
                  <a:pt x="7493676" y="2620620"/>
                </a:cubicBezTo>
                <a:cubicBezTo>
                  <a:pt x="7494150" y="2625514"/>
                  <a:pt x="7495097" y="2635302"/>
                  <a:pt x="7487149" y="2641830"/>
                </a:cubicBezTo>
                <a:cubicBezTo>
                  <a:pt x="7477309" y="2628781"/>
                  <a:pt x="7485257" y="2622253"/>
                  <a:pt x="7483836" y="2607572"/>
                </a:cubicBezTo>
                <a:cubicBezTo>
                  <a:pt x="7475416" y="2609206"/>
                  <a:pt x="7475416" y="2609206"/>
                  <a:pt x="7466049" y="2601050"/>
                </a:cubicBezTo>
                <a:cubicBezTo>
                  <a:pt x="7465576" y="2596157"/>
                  <a:pt x="7474469" y="2599418"/>
                  <a:pt x="7473996" y="2594523"/>
                </a:cubicBezTo>
                <a:cubicBezTo>
                  <a:pt x="7474469" y="2599418"/>
                  <a:pt x="7483363" y="2602679"/>
                  <a:pt x="7483363" y="2602679"/>
                </a:cubicBezTo>
                <a:cubicBezTo>
                  <a:pt x="7491783" y="2601046"/>
                  <a:pt x="7491783" y="2601046"/>
                  <a:pt x="7500204" y="2599413"/>
                </a:cubicBezTo>
                <a:cubicBezTo>
                  <a:pt x="7490837" y="2591256"/>
                  <a:pt x="7489889" y="2581470"/>
                  <a:pt x="7488944" y="2571682"/>
                </a:cubicBezTo>
                <a:cubicBezTo>
                  <a:pt x="7472103" y="2574948"/>
                  <a:pt x="7464155" y="2581475"/>
                  <a:pt x="7470682" y="2560267"/>
                </a:cubicBezTo>
                <a:cubicBezTo>
                  <a:pt x="7470682" y="2560267"/>
                  <a:pt x="7470682" y="2560267"/>
                  <a:pt x="7470210" y="2555374"/>
                </a:cubicBezTo>
                <a:cubicBezTo>
                  <a:pt x="7470210" y="2555374"/>
                  <a:pt x="7478628" y="2553740"/>
                  <a:pt x="7478157" y="2548846"/>
                </a:cubicBezTo>
                <a:cubicBezTo>
                  <a:pt x="7469736" y="2550479"/>
                  <a:pt x="7469736" y="2550479"/>
                  <a:pt x="7469736" y="2550479"/>
                </a:cubicBezTo>
                <a:cubicBezTo>
                  <a:pt x="7453368" y="2558639"/>
                  <a:pt x="7460370" y="2542325"/>
                  <a:pt x="7451948" y="2543959"/>
                </a:cubicBezTo>
                <a:cubicBezTo>
                  <a:pt x="7444000" y="2550485"/>
                  <a:pt x="7452895" y="2553745"/>
                  <a:pt x="7444947" y="2560274"/>
                </a:cubicBezTo>
                <a:cubicBezTo>
                  <a:pt x="7454314" y="2568427"/>
                  <a:pt x="7463682" y="2576581"/>
                  <a:pt x="7456208" y="2588003"/>
                </a:cubicBezTo>
                <a:cubicBezTo>
                  <a:pt x="7455734" y="2583108"/>
                  <a:pt x="7446841" y="2579848"/>
                  <a:pt x="7446841" y="2579848"/>
                </a:cubicBezTo>
                <a:cubicBezTo>
                  <a:pt x="7446368" y="2574954"/>
                  <a:pt x="7437946" y="2576588"/>
                  <a:pt x="7437946" y="2576588"/>
                </a:cubicBezTo>
                <a:cubicBezTo>
                  <a:pt x="7437471" y="2571693"/>
                  <a:pt x="7445893" y="2570060"/>
                  <a:pt x="7445893" y="2570060"/>
                </a:cubicBezTo>
                <a:cubicBezTo>
                  <a:pt x="7436527" y="2561907"/>
                  <a:pt x="7426686" y="2548858"/>
                  <a:pt x="7417793" y="2545596"/>
                </a:cubicBezTo>
                <a:cubicBezTo>
                  <a:pt x="7418266" y="2550491"/>
                  <a:pt x="7409845" y="2552124"/>
                  <a:pt x="7410319" y="2557017"/>
                </a:cubicBezTo>
                <a:cubicBezTo>
                  <a:pt x="7409370" y="2547231"/>
                  <a:pt x="7400951" y="2548863"/>
                  <a:pt x="7400476" y="2543969"/>
                </a:cubicBezTo>
                <a:cubicBezTo>
                  <a:pt x="7400004" y="2539075"/>
                  <a:pt x="7399531" y="2534182"/>
                  <a:pt x="7407478" y="2527655"/>
                </a:cubicBezTo>
                <a:cubicBezTo>
                  <a:pt x="7407478" y="2527655"/>
                  <a:pt x="7407953" y="2532548"/>
                  <a:pt x="7416373" y="2530916"/>
                </a:cubicBezTo>
                <a:cubicBezTo>
                  <a:pt x="7415899" y="2526021"/>
                  <a:pt x="7415899" y="2526021"/>
                  <a:pt x="7415899" y="2526021"/>
                </a:cubicBezTo>
                <a:cubicBezTo>
                  <a:pt x="7415899" y="2526021"/>
                  <a:pt x="7423846" y="2519494"/>
                  <a:pt x="7423846" y="2519494"/>
                </a:cubicBezTo>
                <a:cubicBezTo>
                  <a:pt x="7424319" y="2524389"/>
                  <a:pt x="7432740" y="2522755"/>
                  <a:pt x="7433213" y="2527648"/>
                </a:cubicBezTo>
                <a:cubicBezTo>
                  <a:pt x="7432740" y="2522755"/>
                  <a:pt x="7432267" y="2517861"/>
                  <a:pt x="7432267" y="2517861"/>
                </a:cubicBezTo>
                <a:cubicBezTo>
                  <a:pt x="7449109" y="2514595"/>
                  <a:pt x="7449581" y="2519489"/>
                  <a:pt x="7466897" y="2521116"/>
                </a:cubicBezTo>
                <a:cubicBezTo>
                  <a:pt x="7465950" y="2511329"/>
                  <a:pt x="7457529" y="2512962"/>
                  <a:pt x="7447690" y="2499914"/>
                </a:cubicBezTo>
                <a:cubicBezTo>
                  <a:pt x="7447690" y="2499914"/>
                  <a:pt x="7439741" y="2506441"/>
                  <a:pt x="7439268" y="2501547"/>
                </a:cubicBezTo>
                <a:cubicBezTo>
                  <a:pt x="7431793" y="2512968"/>
                  <a:pt x="7421954" y="2499919"/>
                  <a:pt x="7413533" y="2501552"/>
                </a:cubicBezTo>
                <a:cubicBezTo>
                  <a:pt x="7413533" y="2501552"/>
                  <a:pt x="7405113" y="2503186"/>
                  <a:pt x="7405113" y="2503186"/>
                </a:cubicBezTo>
                <a:cubicBezTo>
                  <a:pt x="7405113" y="2503186"/>
                  <a:pt x="7405585" y="2508080"/>
                  <a:pt x="7405585" y="2508080"/>
                </a:cubicBezTo>
                <a:cubicBezTo>
                  <a:pt x="7405585" y="2508080"/>
                  <a:pt x="7414006" y="2506446"/>
                  <a:pt x="7414006" y="2506446"/>
                </a:cubicBezTo>
                <a:cubicBezTo>
                  <a:pt x="7414953" y="2516234"/>
                  <a:pt x="7414953" y="2516234"/>
                  <a:pt x="7415426" y="2521128"/>
                </a:cubicBezTo>
                <a:cubicBezTo>
                  <a:pt x="7415899" y="2526021"/>
                  <a:pt x="7415899" y="2526021"/>
                  <a:pt x="7415899" y="2526021"/>
                </a:cubicBezTo>
                <a:cubicBezTo>
                  <a:pt x="7407478" y="2527655"/>
                  <a:pt x="7407478" y="2527655"/>
                  <a:pt x="7407478" y="2527655"/>
                </a:cubicBezTo>
                <a:cubicBezTo>
                  <a:pt x="7407006" y="2522762"/>
                  <a:pt x="7398111" y="2519500"/>
                  <a:pt x="7397637" y="2514607"/>
                </a:cubicBezTo>
                <a:cubicBezTo>
                  <a:pt x="7389218" y="2516240"/>
                  <a:pt x="7380797" y="2517874"/>
                  <a:pt x="7380324" y="2512979"/>
                </a:cubicBezTo>
                <a:cubicBezTo>
                  <a:pt x="7380797" y="2517874"/>
                  <a:pt x="7372850" y="2524401"/>
                  <a:pt x="7372850" y="2524401"/>
                </a:cubicBezTo>
                <a:cubicBezTo>
                  <a:pt x="7372376" y="2519507"/>
                  <a:pt x="7372376" y="2519507"/>
                  <a:pt x="7371902" y="2514612"/>
                </a:cubicBezTo>
                <a:cubicBezTo>
                  <a:pt x="7363956" y="2521140"/>
                  <a:pt x="7363010" y="2511352"/>
                  <a:pt x="7355061" y="2517879"/>
                </a:cubicBezTo>
                <a:cubicBezTo>
                  <a:pt x="7347115" y="2524406"/>
                  <a:pt x="7355535" y="2522772"/>
                  <a:pt x="7364428" y="2526033"/>
                </a:cubicBezTo>
                <a:cubicBezTo>
                  <a:pt x="7364902" y="2530927"/>
                  <a:pt x="7365376" y="2535821"/>
                  <a:pt x="7356955" y="2537454"/>
                </a:cubicBezTo>
                <a:cubicBezTo>
                  <a:pt x="7348533" y="2539088"/>
                  <a:pt x="7332165" y="2547248"/>
                  <a:pt x="7322327" y="2534199"/>
                </a:cubicBezTo>
                <a:cubicBezTo>
                  <a:pt x="7322798" y="2539092"/>
                  <a:pt x="7322798" y="2539092"/>
                  <a:pt x="7323272" y="2543987"/>
                </a:cubicBezTo>
                <a:cubicBezTo>
                  <a:pt x="7323272" y="2543987"/>
                  <a:pt x="7314852" y="2545621"/>
                  <a:pt x="7314852" y="2545621"/>
                </a:cubicBezTo>
                <a:lnTo>
                  <a:pt x="7315324" y="2550514"/>
                </a:lnTo>
                <a:cubicBezTo>
                  <a:pt x="7315324" y="2550514"/>
                  <a:pt x="7315798" y="2555407"/>
                  <a:pt x="7315798" y="2555407"/>
                </a:cubicBezTo>
                <a:cubicBezTo>
                  <a:pt x="7316271" y="2560301"/>
                  <a:pt x="7316271" y="2560301"/>
                  <a:pt x="7325166" y="2563562"/>
                </a:cubicBezTo>
                <a:cubicBezTo>
                  <a:pt x="7326112" y="2573350"/>
                  <a:pt x="7327060" y="2583139"/>
                  <a:pt x="7319112" y="2589665"/>
                </a:cubicBezTo>
                <a:cubicBezTo>
                  <a:pt x="7310690" y="2591298"/>
                  <a:pt x="7310218" y="2586404"/>
                  <a:pt x="7310218" y="2586404"/>
                </a:cubicBezTo>
                <a:cubicBezTo>
                  <a:pt x="7311164" y="2596192"/>
                  <a:pt x="7311164" y="2596192"/>
                  <a:pt x="7312110" y="2605978"/>
                </a:cubicBezTo>
                <a:cubicBezTo>
                  <a:pt x="7320059" y="2599451"/>
                  <a:pt x="7320532" y="2604346"/>
                  <a:pt x="7320532" y="2604346"/>
                </a:cubicBezTo>
                <a:cubicBezTo>
                  <a:pt x="7312583" y="2610873"/>
                  <a:pt x="7321478" y="2614135"/>
                  <a:pt x="7330372" y="2617395"/>
                </a:cubicBezTo>
                <a:cubicBezTo>
                  <a:pt x="7313530" y="2620661"/>
                  <a:pt x="7331791" y="2632076"/>
                  <a:pt x="7324318" y="2643497"/>
                </a:cubicBezTo>
                <a:cubicBezTo>
                  <a:pt x="7323371" y="2633710"/>
                  <a:pt x="7315898" y="2645130"/>
                  <a:pt x="7315422" y="2640237"/>
                </a:cubicBezTo>
                <a:cubicBezTo>
                  <a:pt x="7307950" y="2651657"/>
                  <a:pt x="7324792" y="2648391"/>
                  <a:pt x="7317317" y="2659811"/>
                </a:cubicBezTo>
                <a:cubicBezTo>
                  <a:pt x="7308896" y="2661444"/>
                  <a:pt x="7308896" y="2661444"/>
                  <a:pt x="7308423" y="2656552"/>
                </a:cubicBezTo>
                <a:cubicBezTo>
                  <a:pt x="7299056" y="2648397"/>
                  <a:pt x="7297636" y="2633715"/>
                  <a:pt x="7280795" y="2636981"/>
                </a:cubicBezTo>
                <a:cubicBezTo>
                  <a:pt x="7282215" y="2651663"/>
                  <a:pt x="7282215" y="2651663"/>
                  <a:pt x="7291109" y="2654923"/>
                </a:cubicBezTo>
                <a:cubicBezTo>
                  <a:pt x="7291819" y="2662264"/>
                  <a:pt x="7290187" y="2667566"/>
                  <a:pt x="7288436" y="2671645"/>
                </a:cubicBezTo>
                <a:lnTo>
                  <a:pt x="7287501" y="2674240"/>
                </a:lnTo>
                <a:lnTo>
                  <a:pt x="7287630" y="2673000"/>
                </a:lnTo>
                <a:cubicBezTo>
                  <a:pt x="7287756" y="2671766"/>
                  <a:pt x="7287883" y="2670531"/>
                  <a:pt x="7287883" y="2670531"/>
                </a:cubicBezTo>
                <a:cubicBezTo>
                  <a:pt x="7287883" y="2670531"/>
                  <a:pt x="7279479" y="2670141"/>
                  <a:pt x="7279479" y="2670141"/>
                </a:cubicBezTo>
                <a:cubicBezTo>
                  <a:pt x="7279479" y="2670141"/>
                  <a:pt x="7278972" y="2675079"/>
                  <a:pt x="7278972" y="2675079"/>
                </a:cubicBezTo>
                <a:cubicBezTo>
                  <a:pt x="7278461" y="2680017"/>
                  <a:pt x="7269555" y="2684564"/>
                  <a:pt x="7269046" y="2689503"/>
                </a:cubicBezTo>
                <a:cubicBezTo>
                  <a:pt x="7261155" y="2684175"/>
                  <a:pt x="7261155" y="2684175"/>
                  <a:pt x="7262171" y="2674299"/>
                </a:cubicBezTo>
                <a:cubicBezTo>
                  <a:pt x="7253769" y="2673909"/>
                  <a:pt x="7245368" y="2673518"/>
                  <a:pt x="7236966" y="2673128"/>
                </a:cubicBezTo>
                <a:cubicBezTo>
                  <a:pt x="7227039" y="2687551"/>
                  <a:pt x="7220673" y="2667410"/>
                  <a:pt x="7213288" y="2657144"/>
                </a:cubicBezTo>
                <a:cubicBezTo>
                  <a:pt x="7196488" y="2656362"/>
                  <a:pt x="7195979" y="2661300"/>
                  <a:pt x="7187575" y="2660911"/>
                </a:cubicBezTo>
                <a:cubicBezTo>
                  <a:pt x="7187575" y="2660911"/>
                  <a:pt x="7188594" y="2651035"/>
                  <a:pt x="7189102" y="2646098"/>
                </a:cubicBezTo>
                <a:cubicBezTo>
                  <a:pt x="7171282" y="2655192"/>
                  <a:pt x="7161864" y="2664679"/>
                  <a:pt x="7144046" y="2673773"/>
                </a:cubicBezTo>
                <a:cubicBezTo>
                  <a:pt x="7144046" y="2673773"/>
                  <a:pt x="7135645" y="2673384"/>
                  <a:pt x="7127246" y="2672993"/>
                </a:cubicBezTo>
                <a:cubicBezTo>
                  <a:pt x="7127752" y="2668055"/>
                  <a:pt x="7128263" y="2663117"/>
                  <a:pt x="7129278" y="2653241"/>
                </a:cubicBezTo>
                <a:cubicBezTo>
                  <a:pt x="7129278" y="2653241"/>
                  <a:pt x="7129786" y="2648304"/>
                  <a:pt x="7129786" y="2648304"/>
                </a:cubicBezTo>
                <a:cubicBezTo>
                  <a:pt x="7129786" y="2648304"/>
                  <a:pt x="7129786" y="2648304"/>
                  <a:pt x="7121384" y="2647914"/>
                </a:cubicBezTo>
                <a:cubicBezTo>
                  <a:pt x="7111968" y="2657399"/>
                  <a:pt x="7085746" y="2666104"/>
                  <a:pt x="7078869" y="2650900"/>
                </a:cubicBezTo>
                <a:cubicBezTo>
                  <a:pt x="7069960" y="2655448"/>
                  <a:pt x="7062069" y="2650119"/>
                  <a:pt x="7063592" y="2635307"/>
                </a:cubicBezTo>
                <a:cubicBezTo>
                  <a:pt x="7055192" y="2634917"/>
                  <a:pt x="7046792" y="2634527"/>
                  <a:pt x="7029989" y="2633747"/>
                </a:cubicBezTo>
                <a:cubicBezTo>
                  <a:pt x="7029480" y="2638684"/>
                  <a:pt x="7029480" y="2638684"/>
                  <a:pt x="7028465" y="2648559"/>
                </a:cubicBezTo>
                <a:cubicBezTo>
                  <a:pt x="7027955" y="2653497"/>
                  <a:pt x="7020063" y="2648168"/>
                  <a:pt x="7003261" y="2647388"/>
                </a:cubicBezTo>
                <a:cubicBezTo>
                  <a:pt x="7002244" y="2657264"/>
                  <a:pt x="6984933" y="2661422"/>
                  <a:pt x="6983916" y="2671297"/>
                </a:cubicBezTo>
                <a:cubicBezTo>
                  <a:pt x="6982646" y="2683642"/>
                  <a:pt x="6988057" y="2692576"/>
                  <a:pt x="6992481" y="2700844"/>
                </a:cubicBezTo>
                <a:lnTo>
                  <a:pt x="6993352" y="2709246"/>
                </a:lnTo>
                <a:lnTo>
                  <a:pt x="6983176" y="2720513"/>
                </a:lnTo>
                <a:lnTo>
                  <a:pt x="6982543" y="2716662"/>
                </a:lnTo>
                <a:cubicBezTo>
                  <a:pt x="6974867" y="2702817"/>
                  <a:pt x="6957635" y="2701085"/>
                  <a:pt x="6966605" y="2675455"/>
                </a:cubicBezTo>
                <a:cubicBezTo>
                  <a:pt x="6958712" y="2670127"/>
                  <a:pt x="6951328" y="2659860"/>
                  <a:pt x="6942928" y="2659470"/>
                </a:cubicBezTo>
                <a:cubicBezTo>
                  <a:pt x="6942165" y="2666878"/>
                  <a:pt x="6937202" y="2674090"/>
                  <a:pt x="6934338" y="2681399"/>
                </a:cubicBezTo>
                <a:lnTo>
                  <a:pt x="6936957" y="2696080"/>
                </a:lnTo>
                <a:lnTo>
                  <a:pt x="6935900" y="2696975"/>
                </a:lnTo>
                <a:cubicBezTo>
                  <a:pt x="6934787" y="2697545"/>
                  <a:pt x="6934660" y="2698779"/>
                  <a:pt x="6938352" y="2703911"/>
                </a:cubicBezTo>
                <a:lnTo>
                  <a:pt x="6936957" y="2696080"/>
                </a:lnTo>
                <a:lnTo>
                  <a:pt x="6939369" y="2694036"/>
                </a:lnTo>
                <a:cubicBezTo>
                  <a:pt x="6947260" y="2699363"/>
                  <a:pt x="6946753" y="2704301"/>
                  <a:pt x="6946245" y="2709239"/>
                </a:cubicBezTo>
                <a:cubicBezTo>
                  <a:pt x="6946245" y="2709239"/>
                  <a:pt x="6945735" y="2714178"/>
                  <a:pt x="6937335" y="2713787"/>
                </a:cubicBezTo>
                <a:cubicBezTo>
                  <a:pt x="6937845" y="2708850"/>
                  <a:pt x="6937845" y="2708850"/>
                  <a:pt x="6937845" y="2708850"/>
                </a:cubicBezTo>
                <a:cubicBezTo>
                  <a:pt x="6928934" y="2713396"/>
                  <a:pt x="6927918" y="2723272"/>
                  <a:pt x="6927409" y="2728210"/>
                </a:cubicBezTo>
                <a:cubicBezTo>
                  <a:pt x="6926900" y="2733148"/>
                  <a:pt x="6935302" y="2733539"/>
                  <a:pt x="6933777" y="2748352"/>
                </a:cubicBezTo>
                <a:cubicBezTo>
                  <a:pt x="6925375" y="2747963"/>
                  <a:pt x="6925375" y="2747963"/>
                  <a:pt x="6924866" y="2752900"/>
                </a:cubicBezTo>
                <a:cubicBezTo>
                  <a:pt x="6915451" y="2762385"/>
                  <a:pt x="6932253" y="2763165"/>
                  <a:pt x="6930728" y="2777980"/>
                </a:cubicBezTo>
                <a:cubicBezTo>
                  <a:pt x="6922326" y="2777589"/>
                  <a:pt x="6906542" y="2766932"/>
                  <a:pt x="6906542" y="2766932"/>
                </a:cubicBezTo>
                <a:cubicBezTo>
                  <a:pt x="6898139" y="2766541"/>
                  <a:pt x="6898646" y="2761604"/>
                  <a:pt x="6898139" y="2766541"/>
                </a:cubicBezTo>
                <a:lnTo>
                  <a:pt x="6897629" y="2771479"/>
                </a:lnTo>
                <a:cubicBezTo>
                  <a:pt x="6897121" y="2776417"/>
                  <a:pt x="6896614" y="2781356"/>
                  <a:pt x="6896105" y="2786294"/>
                </a:cubicBezTo>
                <a:cubicBezTo>
                  <a:pt x="6887705" y="2785904"/>
                  <a:pt x="6886687" y="2795779"/>
                  <a:pt x="6878286" y="2795389"/>
                </a:cubicBezTo>
                <a:cubicBezTo>
                  <a:pt x="6869886" y="2794999"/>
                  <a:pt x="6870901" y="2785123"/>
                  <a:pt x="6861994" y="2789671"/>
                </a:cubicBezTo>
                <a:cubicBezTo>
                  <a:pt x="6860977" y="2799547"/>
                  <a:pt x="6860468" y="2804484"/>
                  <a:pt x="6859452" y="2814361"/>
                </a:cubicBezTo>
                <a:cubicBezTo>
                  <a:pt x="6858943" y="2819299"/>
                  <a:pt x="6866836" y="2824625"/>
                  <a:pt x="6865819" y="2834501"/>
                </a:cubicBezTo>
                <a:cubicBezTo>
                  <a:pt x="6856909" y="2839049"/>
                  <a:pt x="6855894" y="2848925"/>
                  <a:pt x="6855385" y="2853864"/>
                </a:cubicBezTo>
                <a:cubicBezTo>
                  <a:pt x="6863787" y="2854254"/>
                  <a:pt x="6862769" y="2864129"/>
                  <a:pt x="6880081" y="2859972"/>
                </a:cubicBezTo>
                <a:cubicBezTo>
                  <a:pt x="6879572" y="2864910"/>
                  <a:pt x="6887465" y="2870238"/>
                  <a:pt x="6887465" y="2870238"/>
                </a:cubicBezTo>
                <a:cubicBezTo>
                  <a:pt x="6895357" y="2875566"/>
                  <a:pt x="6894342" y="2885441"/>
                  <a:pt x="6893325" y="2895316"/>
                </a:cubicBezTo>
                <a:cubicBezTo>
                  <a:pt x="6897270" y="2897980"/>
                  <a:pt x="6899243" y="2899312"/>
                  <a:pt x="6902394" y="2899459"/>
                </a:cubicBezTo>
                <a:lnTo>
                  <a:pt x="6911344" y="2897810"/>
                </a:lnTo>
                <a:lnTo>
                  <a:pt x="6901702" y="2908136"/>
                </a:lnTo>
                <a:cubicBezTo>
                  <a:pt x="6895026" y="2911876"/>
                  <a:pt x="6890385" y="2917366"/>
                  <a:pt x="6886677" y="2923957"/>
                </a:cubicBezTo>
                <a:lnTo>
                  <a:pt x="6882253" y="2934495"/>
                </a:lnTo>
                <a:lnTo>
                  <a:pt x="6880856" y="2934429"/>
                </a:lnTo>
                <a:cubicBezTo>
                  <a:pt x="6880856" y="2934429"/>
                  <a:pt x="6880856" y="2934429"/>
                  <a:pt x="6872963" y="2929101"/>
                </a:cubicBezTo>
                <a:cubicBezTo>
                  <a:pt x="6864561" y="2928710"/>
                  <a:pt x="6864561" y="2928710"/>
                  <a:pt x="6856161" y="2928321"/>
                </a:cubicBezTo>
                <a:cubicBezTo>
                  <a:pt x="6864054" y="2933649"/>
                  <a:pt x="6863038" y="2943525"/>
                  <a:pt x="6853620" y="2953009"/>
                </a:cubicBezTo>
                <a:cubicBezTo>
                  <a:pt x="6836816" y="2952229"/>
                  <a:pt x="6835801" y="2962106"/>
                  <a:pt x="6818999" y="2961325"/>
                </a:cubicBezTo>
                <a:cubicBezTo>
                  <a:pt x="6817982" y="2971201"/>
                  <a:pt x="6816456" y="2986014"/>
                  <a:pt x="6815948" y="2990952"/>
                </a:cubicBezTo>
                <a:cubicBezTo>
                  <a:pt x="6807546" y="2990562"/>
                  <a:pt x="6808054" y="2985624"/>
                  <a:pt x="6799147" y="2990172"/>
                </a:cubicBezTo>
                <a:cubicBezTo>
                  <a:pt x="6797622" y="3004986"/>
                  <a:pt x="6805514" y="3010313"/>
                  <a:pt x="6804498" y="3020189"/>
                </a:cubicBezTo>
                <a:cubicBezTo>
                  <a:pt x="6812899" y="3020579"/>
                  <a:pt x="6813407" y="3015641"/>
                  <a:pt x="6813407" y="3015641"/>
                </a:cubicBezTo>
                <a:cubicBezTo>
                  <a:pt x="6814425" y="3005766"/>
                  <a:pt x="6814425" y="3005766"/>
                  <a:pt x="6815442" y="2995891"/>
                </a:cubicBezTo>
                <a:cubicBezTo>
                  <a:pt x="6815442" y="2995891"/>
                  <a:pt x="6815948" y="2990952"/>
                  <a:pt x="6824349" y="2991342"/>
                </a:cubicBezTo>
                <a:cubicBezTo>
                  <a:pt x="6832751" y="2991732"/>
                  <a:pt x="6831734" y="3001608"/>
                  <a:pt x="6829701" y="3021360"/>
                </a:cubicBezTo>
                <a:cubicBezTo>
                  <a:pt x="6833393" y="3026493"/>
                  <a:pt x="6834730" y="3033997"/>
                  <a:pt x="6835019" y="3041452"/>
                </a:cubicBezTo>
                <a:lnTo>
                  <a:pt x="6834231" y="3057334"/>
                </a:lnTo>
                <a:lnTo>
                  <a:pt x="6822372" y="3083849"/>
                </a:lnTo>
                <a:cubicBezTo>
                  <a:pt x="6809906" y="3103653"/>
                  <a:pt x="6794999" y="3122838"/>
                  <a:pt x="6780257" y="3141572"/>
                </a:cubicBezTo>
                <a:cubicBezTo>
                  <a:pt x="6768687" y="3158887"/>
                  <a:pt x="6763466" y="3173368"/>
                  <a:pt x="6752550" y="3188874"/>
                </a:cubicBezTo>
                <a:cubicBezTo>
                  <a:pt x="6745548" y="3193517"/>
                  <a:pt x="6742937" y="3200758"/>
                  <a:pt x="6735937" y="3205402"/>
                </a:cubicBezTo>
                <a:cubicBezTo>
                  <a:pt x="6733326" y="3212644"/>
                  <a:pt x="6723240" y="3211072"/>
                  <a:pt x="6721935" y="3214692"/>
                </a:cubicBezTo>
                <a:cubicBezTo>
                  <a:pt x="6721935" y="3214692"/>
                  <a:pt x="6725020" y="3220908"/>
                  <a:pt x="6723716" y="3224529"/>
                </a:cubicBezTo>
                <a:cubicBezTo>
                  <a:pt x="6715408" y="3232794"/>
                  <a:pt x="6704017" y="3234842"/>
                  <a:pt x="6696365" y="3241296"/>
                </a:cubicBezTo>
                <a:cubicBezTo>
                  <a:pt x="6686752" y="3253182"/>
                  <a:pt x="6685923" y="3270259"/>
                  <a:pt x="6681355" y="3282929"/>
                </a:cubicBezTo>
                <a:cubicBezTo>
                  <a:pt x="6669785" y="3300245"/>
                  <a:pt x="6648782" y="3314179"/>
                  <a:pt x="6641604" y="3334090"/>
                </a:cubicBezTo>
                <a:cubicBezTo>
                  <a:pt x="6633906" y="3344362"/>
                  <a:pt x="6623005" y="3355210"/>
                  <a:pt x="6617684" y="3367196"/>
                </a:cubicBezTo>
                <a:lnTo>
                  <a:pt x="6615686" y="3375095"/>
                </a:lnTo>
                <a:lnTo>
                  <a:pt x="6612830" y="3373054"/>
                </a:lnTo>
                <a:cubicBezTo>
                  <a:pt x="6611586" y="3373615"/>
                  <a:pt x="6610350" y="3375249"/>
                  <a:pt x="6609365" y="3376987"/>
                </a:cubicBezTo>
                <a:cubicBezTo>
                  <a:pt x="6610864" y="3377602"/>
                  <a:pt x="6612116" y="3378115"/>
                  <a:pt x="6613240" y="3378039"/>
                </a:cubicBezTo>
                <a:lnTo>
                  <a:pt x="6615370" y="3376337"/>
                </a:lnTo>
                <a:lnTo>
                  <a:pt x="6614549" y="3379582"/>
                </a:lnTo>
                <a:cubicBezTo>
                  <a:pt x="6616329" y="3389418"/>
                  <a:pt x="6609979" y="3392252"/>
                  <a:pt x="6603634" y="3395088"/>
                </a:cubicBezTo>
                <a:lnTo>
                  <a:pt x="6603205" y="3397555"/>
                </a:lnTo>
                <a:lnTo>
                  <a:pt x="6590970" y="3385537"/>
                </a:lnTo>
                <a:cubicBezTo>
                  <a:pt x="6590765" y="3383739"/>
                  <a:pt x="6590765" y="3383739"/>
                  <a:pt x="6590765" y="3383739"/>
                </a:cubicBezTo>
                <a:cubicBezTo>
                  <a:pt x="6590765" y="3383739"/>
                  <a:pt x="6590765" y="3383739"/>
                  <a:pt x="6590559" y="3381942"/>
                </a:cubicBezTo>
                <a:cubicBezTo>
                  <a:pt x="6590559" y="3381942"/>
                  <a:pt x="6590354" y="3380145"/>
                  <a:pt x="6590354" y="3380145"/>
                </a:cubicBezTo>
                <a:cubicBezTo>
                  <a:pt x="6584361" y="3381433"/>
                  <a:pt x="6584361" y="3381433"/>
                  <a:pt x="6584566" y="3383230"/>
                </a:cubicBezTo>
                <a:cubicBezTo>
                  <a:pt x="6584566" y="3383230"/>
                  <a:pt x="6584566" y="3383230"/>
                  <a:pt x="6584772" y="3385028"/>
                </a:cubicBezTo>
                <a:cubicBezTo>
                  <a:pt x="6578777" y="3386316"/>
                  <a:pt x="6578777" y="3386316"/>
                  <a:pt x="6578777" y="3386316"/>
                </a:cubicBezTo>
                <a:lnTo>
                  <a:pt x="6573427" y="3383108"/>
                </a:lnTo>
                <a:lnTo>
                  <a:pt x="6576037" y="3378786"/>
                </a:lnTo>
                <a:lnTo>
                  <a:pt x="6570575" y="3378656"/>
                </a:lnTo>
                <a:lnTo>
                  <a:pt x="6577132" y="3371939"/>
                </a:lnTo>
                <a:cubicBezTo>
                  <a:pt x="6583127" y="3370650"/>
                  <a:pt x="6577749" y="3377331"/>
                  <a:pt x="6589737" y="3374754"/>
                </a:cubicBezTo>
                <a:cubicBezTo>
                  <a:pt x="6589120" y="3369363"/>
                  <a:pt x="6600285" y="3359597"/>
                  <a:pt x="6587680" y="3356783"/>
                </a:cubicBezTo>
                <a:cubicBezTo>
                  <a:pt x="6587680" y="3356783"/>
                  <a:pt x="6587476" y="3354986"/>
                  <a:pt x="6587476" y="3354986"/>
                </a:cubicBezTo>
                <a:cubicBezTo>
                  <a:pt x="6587065" y="3351392"/>
                  <a:pt x="6580659" y="3349085"/>
                  <a:pt x="6580454" y="3347289"/>
                </a:cubicBezTo>
                <a:cubicBezTo>
                  <a:pt x="6580249" y="3345492"/>
                  <a:pt x="6580249" y="3345492"/>
                  <a:pt x="6580249" y="3345492"/>
                </a:cubicBezTo>
                <a:cubicBezTo>
                  <a:pt x="6580249" y="3345492"/>
                  <a:pt x="6580249" y="3345492"/>
                  <a:pt x="6580042" y="3343695"/>
                </a:cubicBezTo>
                <a:cubicBezTo>
                  <a:pt x="6580042" y="3343695"/>
                  <a:pt x="6579837" y="3341898"/>
                  <a:pt x="6573637" y="3341389"/>
                </a:cubicBezTo>
                <a:lnTo>
                  <a:pt x="6575341" y="3337862"/>
                </a:lnTo>
                <a:lnTo>
                  <a:pt x="6579008" y="3337042"/>
                </a:lnTo>
                <a:cubicBezTo>
                  <a:pt x="6579008" y="3337042"/>
                  <a:pt x="6579974" y="3337438"/>
                  <a:pt x="6580941" y="3337835"/>
                </a:cubicBezTo>
                <a:cubicBezTo>
                  <a:pt x="6581909" y="3338231"/>
                  <a:pt x="6582876" y="3338628"/>
                  <a:pt x="6583843" y="3339024"/>
                </a:cubicBezTo>
                <a:cubicBezTo>
                  <a:pt x="6584811" y="3339421"/>
                  <a:pt x="6584811" y="3339421"/>
                  <a:pt x="6585297" y="3337472"/>
                </a:cubicBezTo>
                <a:cubicBezTo>
                  <a:pt x="6585297" y="3337472"/>
                  <a:pt x="6585784" y="3335523"/>
                  <a:pt x="6584817" y="3335127"/>
                </a:cubicBezTo>
                <a:cubicBezTo>
                  <a:pt x="6583850" y="3334729"/>
                  <a:pt x="6582881" y="3334333"/>
                  <a:pt x="6581915" y="3333937"/>
                </a:cubicBezTo>
                <a:cubicBezTo>
                  <a:pt x="6580948" y="3333541"/>
                  <a:pt x="6579981" y="3333144"/>
                  <a:pt x="6578047" y="3332351"/>
                </a:cubicBezTo>
                <a:lnTo>
                  <a:pt x="6578021" y="3332320"/>
                </a:lnTo>
                <a:lnTo>
                  <a:pt x="6578603" y="3331115"/>
                </a:lnTo>
                <a:cubicBezTo>
                  <a:pt x="6578397" y="3329318"/>
                  <a:pt x="6577986" y="3325724"/>
                  <a:pt x="6577780" y="3323927"/>
                </a:cubicBezTo>
                <a:lnTo>
                  <a:pt x="6577664" y="3323180"/>
                </a:lnTo>
                <a:lnTo>
                  <a:pt x="6579153" y="3320991"/>
                </a:lnTo>
                <a:cubicBezTo>
                  <a:pt x="6580487" y="3319390"/>
                  <a:pt x="6581700" y="3317739"/>
                  <a:pt x="6582429" y="3314816"/>
                </a:cubicBezTo>
                <a:cubicBezTo>
                  <a:pt x="6577115" y="3310489"/>
                  <a:pt x="6581957" y="3308178"/>
                  <a:pt x="6579549" y="3300746"/>
                </a:cubicBezTo>
                <a:cubicBezTo>
                  <a:pt x="6590702" y="3285986"/>
                  <a:pt x="6602776" y="3301674"/>
                  <a:pt x="6604201" y="3317296"/>
                </a:cubicBezTo>
                <a:cubicBezTo>
                  <a:pt x="6608071" y="3318881"/>
                  <a:pt x="6610978" y="3315777"/>
                  <a:pt x="6611952" y="3311881"/>
                </a:cubicBezTo>
                <a:cubicBezTo>
                  <a:pt x="6606164" y="3300916"/>
                  <a:pt x="6615863" y="3287706"/>
                  <a:pt x="6611527" y="3275189"/>
                </a:cubicBezTo>
                <a:cubicBezTo>
                  <a:pt x="6611527" y="3275189"/>
                  <a:pt x="6611527" y="3275189"/>
                  <a:pt x="6612013" y="3273241"/>
                </a:cubicBezTo>
                <a:cubicBezTo>
                  <a:pt x="6623147" y="3271360"/>
                  <a:pt x="6614951" y="3252963"/>
                  <a:pt x="6625611" y="3244444"/>
                </a:cubicBezTo>
                <a:cubicBezTo>
                  <a:pt x="6625130" y="3242099"/>
                  <a:pt x="6623682" y="3239358"/>
                  <a:pt x="6623203" y="3237013"/>
                </a:cubicBezTo>
                <a:cubicBezTo>
                  <a:pt x="6629011" y="3235098"/>
                  <a:pt x="6629519" y="3220269"/>
                  <a:pt x="6628560" y="3215580"/>
                </a:cubicBezTo>
                <a:cubicBezTo>
                  <a:pt x="6626626" y="3214787"/>
                  <a:pt x="6624692" y="3213994"/>
                  <a:pt x="6623238" y="3215547"/>
                </a:cubicBezTo>
                <a:cubicBezTo>
                  <a:pt x="6624211" y="3211649"/>
                  <a:pt x="6624211" y="3211649"/>
                  <a:pt x="6624211" y="3211649"/>
                </a:cubicBezTo>
                <a:cubicBezTo>
                  <a:pt x="6624211" y="3211649"/>
                  <a:pt x="6624211" y="3211649"/>
                  <a:pt x="6623244" y="3211253"/>
                </a:cubicBezTo>
                <a:cubicBezTo>
                  <a:pt x="6622270" y="3215150"/>
                  <a:pt x="6622270" y="3215150"/>
                  <a:pt x="6622270" y="3215150"/>
                </a:cubicBezTo>
                <a:cubicBezTo>
                  <a:pt x="6612570" y="3228359"/>
                  <a:pt x="6614958" y="3248670"/>
                  <a:pt x="6608634" y="3269706"/>
                </a:cubicBezTo>
                <a:cubicBezTo>
                  <a:pt x="6608146" y="3271656"/>
                  <a:pt x="6607659" y="3273604"/>
                  <a:pt x="6607172" y="3275551"/>
                </a:cubicBezTo>
                <a:cubicBezTo>
                  <a:pt x="6603290" y="3282552"/>
                  <a:pt x="6602329" y="3277863"/>
                  <a:pt x="6597487" y="3280174"/>
                </a:cubicBezTo>
                <a:cubicBezTo>
                  <a:pt x="6596047" y="3273139"/>
                  <a:pt x="6590730" y="3268813"/>
                  <a:pt x="6593652" y="3257121"/>
                </a:cubicBezTo>
                <a:cubicBezTo>
                  <a:pt x="6609134" y="3259171"/>
                  <a:pt x="6600944" y="3236482"/>
                  <a:pt x="6604832" y="3225188"/>
                </a:cubicBezTo>
                <a:cubicBezTo>
                  <a:pt x="6605320" y="3223238"/>
                  <a:pt x="6607735" y="3226377"/>
                  <a:pt x="6608223" y="3224428"/>
                </a:cubicBezTo>
                <a:cubicBezTo>
                  <a:pt x="6608709" y="3222480"/>
                  <a:pt x="6605320" y="3223238"/>
                  <a:pt x="6605807" y="3221290"/>
                </a:cubicBezTo>
                <a:cubicBezTo>
                  <a:pt x="6610178" y="3212342"/>
                  <a:pt x="6614546" y="3203392"/>
                  <a:pt x="6618429" y="3196391"/>
                </a:cubicBezTo>
                <a:cubicBezTo>
                  <a:pt x="6619869" y="3203426"/>
                  <a:pt x="6624231" y="3198770"/>
                  <a:pt x="6629549" y="3203098"/>
                </a:cubicBezTo>
                <a:cubicBezTo>
                  <a:pt x="6634884" y="3194543"/>
                  <a:pt x="6645050" y="3192267"/>
                  <a:pt x="6650357" y="3200887"/>
                </a:cubicBezTo>
                <a:cubicBezTo>
                  <a:pt x="6657622" y="3197420"/>
                  <a:pt x="6658123" y="3186885"/>
                  <a:pt x="6661993" y="3188471"/>
                </a:cubicBezTo>
                <a:cubicBezTo>
                  <a:pt x="6657644" y="3184540"/>
                  <a:pt x="6658137" y="3178298"/>
                  <a:pt x="6656211" y="3173213"/>
                </a:cubicBezTo>
                <a:cubicBezTo>
                  <a:pt x="6651848" y="3177869"/>
                  <a:pt x="6642663" y="3171955"/>
                  <a:pt x="6642167" y="3178197"/>
                </a:cubicBezTo>
                <a:cubicBezTo>
                  <a:pt x="6632983" y="3172284"/>
                  <a:pt x="6646073" y="3158316"/>
                  <a:pt x="6640269" y="3155937"/>
                </a:cubicBezTo>
                <a:cubicBezTo>
                  <a:pt x="6644630" y="3151282"/>
                  <a:pt x="6647547" y="3143884"/>
                  <a:pt x="6653844" y="3140021"/>
                </a:cubicBezTo>
                <a:cubicBezTo>
                  <a:pt x="6650949" y="3134538"/>
                  <a:pt x="6647081" y="3132953"/>
                  <a:pt x="6641278" y="3130574"/>
                </a:cubicBezTo>
                <a:cubicBezTo>
                  <a:pt x="6638847" y="3136023"/>
                  <a:pt x="6637387" y="3141868"/>
                  <a:pt x="6632073" y="3137541"/>
                </a:cubicBezTo>
                <a:cubicBezTo>
                  <a:pt x="6635954" y="3130540"/>
                  <a:pt x="6635954" y="3130540"/>
                  <a:pt x="6638384" y="3125091"/>
                </a:cubicBezTo>
                <a:cubicBezTo>
                  <a:pt x="6645641" y="3125918"/>
                  <a:pt x="6649522" y="3118917"/>
                  <a:pt x="6654364" y="3116606"/>
                </a:cubicBezTo>
                <a:cubicBezTo>
                  <a:pt x="6654852" y="3114659"/>
                  <a:pt x="6654852" y="3114659"/>
                  <a:pt x="6654852" y="3114659"/>
                </a:cubicBezTo>
                <a:cubicBezTo>
                  <a:pt x="6655819" y="3115055"/>
                  <a:pt x="6658241" y="3113899"/>
                  <a:pt x="6659695" y="3112346"/>
                </a:cubicBezTo>
                <a:cubicBezTo>
                  <a:pt x="6660175" y="3114691"/>
                  <a:pt x="6660175" y="3114691"/>
                  <a:pt x="6660175" y="3114691"/>
                </a:cubicBezTo>
                <a:cubicBezTo>
                  <a:pt x="6660175" y="3114691"/>
                  <a:pt x="6661143" y="3115087"/>
                  <a:pt x="6661143" y="3115087"/>
                </a:cubicBezTo>
                <a:cubicBezTo>
                  <a:pt x="6660168" y="3118985"/>
                  <a:pt x="6660161" y="3123278"/>
                  <a:pt x="6661122" y="3127968"/>
                </a:cubicBezTo>
                <a:cubicBezTo>
                  <a:pt x="6663056" y="3128761"/>
                  <a:pt x="6675629" y="3133915"/>
                  <a:pt x="6680480" y="3127310"/>
                </a:cubicBezTo>
                <a:cubicBezTo>
                  <a:pt x="6679984" y="3133552"/>
                  <a:pt x="6681926" y="3130051"/>
                  <a:pt x="6685795" y="3131637"/>
                </a:cubicBezTo>
                <a:cubicBezTo>
                  <a:pt x="6688222" y="3126188"/>
                  <a:pt x="6689197" y="3122291"/>
                  <a:pt x="6692106" y="3119187"/>
                </a:cubicBezTo>
                <a:cubicBezTo>
                  <a:pt x="6689204" y="3117998"/>
                  <a:pt x="6688724" y="3115653"/>
                  <a:pt x="6686790" y="3114860"/>
                </a:cubicBezTo>
                <a:cubicBezTo>
                  <a:pt x="6682913" y="3117567"/>
                  <a:pt x="6679525" y="3118327"/>
                  <a:pt x="6678552" y="3122224"/>
                </a:cubicBezTo>
                <a:cubicBezTo>
                  <a:pt x="6675182" y="3110103"/>
                  <a:pt x="6666479" y="3106535"/>
                  <a:pt x="6672783" y="3098378"/>
                </a:cubicBezTo>
                <a:cubicBezTo>
                  <a:pt x="6673757" y="3094482"/>
                  <a:pt x="6667948" y="3096396"/>
                  <a:pt x="6668921" y="3092500"/>
                </a:cubicBezTo>
                <a:cubicBezTo>
                  <a:pt x="6673770" y="3085895"/>
                  <a:pt x="6664565" y="3092862"/>
                  <a:pt x="6669422" y="3081964"/>
                </a:cubicBezTo>
                <a:cubicBezTo>
                  <a:pt x="6679101" y="3081636"/>
                  <a:pt x="6685397" y="3077772"/>
                  <a:pt x="6695089" y="3068856"/>
                </a:cubicBezTo>
                <a:cubicBezTo>
                  <a:pt x="6690254" y="3066874"/>
                  <a:pt x="6699466" y="3055614"/>
                  <a:pt x="6690760" y="3052046"/>
                </a:cubicBezTo>
                <a:cubicBezTo>
                  <a:pt x="6688333" y="3057495"/>
                  <a:pt x="6684945" y="3058254"/>
                  <a:pt x="6682036" y="3061359"/>
                </a:cubicBezTo>
                <a:cubicBezTo>
                  <a:pt x="6683009" y="3057461"/>
                  <a:pt x="6681069" y="3060961"/>
                  <a:pt x="6678168" y="3059773"/>
                </a:cubicBezTo>
                <a:cubicBezTo>
                  <a:pt x="6679141" y="3055875"/>
                  <a:pt x="6674800" y="3047652"/>
                  <a:pt x="6672857" y="3051151"/>
                </a:cubicBezTo>
                <a:cubicBezTo>
                  <a:pt x="6675273" y="3054290"/>
                  <a:pt x="6664140" y="3056170"/>
                  <a:pt x="6663646" y="3062413"/>
                </a:cubicBezTo>
                <a:cubicBezTo>
                  <a:pt x="6658336" y="3053792"/>
                  <a:pt x="6672872" y="3042565"/>
                  <a:pt x="6671919" y="3033582"/>
                </a:cubicBezTo>
                <a:cubicBezTo>
                  <a:pt x="6673360" y="3040617"/>
                  <a:pt x="6672406" y="3031634"/>
                  <a:pt x="6671926" y="3029289"/>
                </a:cubicBezTo>
                <a:cubicBezTo>
                  <a:pt x="6678689" y="3036358"/>
                  <a:pt x="6676755" y="3035565"/>
                  <a:pt x="6684986" y="3032494"/>
                </a:cubicBezTo>
                <a:cubicBezTo>
                  <a:pt x="6685445" y="3047719"/>
                  <a:pt x="6704822" y="3034181"/>
                  <a:pt x="6697580" y="3024767"/>
                </a:cubicBezTo>
                <a:cubicBezTo>
                  <a:pt x="6698547" y="3025164"/>
                  <a:pt x="6699994" y="3027906"/>
                  <a:pt x="6700481" y="3025957"/>
                </a:cubicBezTo>
                <a:cubicBezTo>
                  <a:pt x="6706799" y="3009214"/>
                  <a:pt x="6687449" y="3005579"/>
                  <a:pt x="6688436" y="2993095"/>
                </a:cubicBezTo>
                <a:cubicBezTo>
                  <a:pt x="6695701" y="2989628"/>
                  <a:pt x="6703445" y="2988507"/>
                  <a:pt x="6702985" y="2973282"/>
                </a:cubicBezTo>
                <a:cubicBezTo>
                  <a:pt x="6699588" y="2978334"/>
                  <a:pt x="6694768" y="2967766"/>
                  <a:pt x="6688965" y="2965386"/>
                </a:cubicBezTo>
                <a:cubicBezTo>
                  <a:pt x="6690899" y="2966180"/>
                  <a:pt x="6692834" y="2966973"/>
                  <a:pt x="6694287" y="2965421"/>
                </a:cubicBezTo>
                <a:cubicBezTo>
                  <a:pt x="6688485" y="2963042"/>
                  <a:pt x="6690425" y="2959541"/>
                  <a:pt x="6689945" y="2957196"/>
                </a:cubicBezTo>
                <a:cubicBezTo>
                  <a:pt x="6687037" y="2960301"/>
                  <a:pt x="6685096" y="2963801"/>
                  <a:pt x="6680258" y="2961819"/>
                </a:cubicBezTo>
                <a:cubicBezTo>
                  <a:pt x="6679793" y="2950887"/>
                  <a:pt x="6681248" y="2949335"/>
                  <a:pt x="6681747" y="2938800"/>
                </a:cubicBezTo>
                <a:cubicBezTo>
                  <a:pt x="6682715" y="2939197"/>
                  <a:pt x="6682709" y="2943490"/>
                  <a:pt x="6684650" y="2939990"/>
                </a:cubicBezTo>
                <a:cubicBezTo>
                  <a:pt x="6681276" y="2932162"/>
                  <a:pt x="6685164" y="2920868"/>
                  <a:pt x="6686633" y="2910729"/>
                </a:cubicBezTo>
                <a:cubicBezTo>
                  <a:pt x="6684698" y="2909936"/>
                  <a:pt x="6686646" y="2902143"/>
                  <a:pt x="6683272" y="2894315"/>
                </a:cubicBezTo>
                <a:cubicBezTo>
                  <a:pt x="6690048" y="2892797"/>
                  <a:pt x="6682319" y="2885332"/>
                  <a:pt x="6688122" y="2887711"/>
                </a:cubicBezTo>
                <a:cubicBezTo>
                  <a:pt x="6683779" y="2879486"/>
                  <a:pt x="6689108" y="2875227"/>
                  <a:pt x="6686215" y="2869744"/>
                </a:cubicBezTo>
                <a:cubicBezTo>
                  <a:pt x="6688149" y="2870537"/>
                  <a:pt x="6687662" y="2872486"/>
                  <a:pt x="6689117" y="2870933"/>
                </a:cubicBezTo>
                <a:cubicBezTo>
                  <a:pt x="6689637" y="2847518"/>
                  <a:pt x="6704673" y="2825757"/>
                  <a:pt x="6708090" y="2807825"/>
                </a:cubicBezTo>
                <a:cubicBezTo>
                  <a:pt x="6702760" y="2812083"/>
                  <a:pt x="6710518" y="2802375"/>
                  <a:pt x="6707129" y="2803135"/>
                </a:cubicBezTo>
                <a:cubicBezTo>
                  <a:pt x="6703254" y="2805841"/>
                  <a:pt x="6704248" y="2789065"/>
                  <a:pt x="6704736" y="2787117"/>
                </a:cubicBezTo>
                <a:cubicBezTo>
                  <a:pt x="6700378" y="2787480"/>
                  <a:pt x="6708151" y="2769185"/>
                  <a:pt x="6702348" y="2766806"/>
                </a:cubicBezTo>
                <a:cubicBezTo>
                  <a:pt x="6707686" y="2758252"/>
                  <a:pt x="6705284" y="2746529"/>
                  <a:pt x="6712082" y="2732130"/>
                </a:cubicBezTo>
                <a:cubicBezTo>
                  <a:pt x="6708707" y="2724303"/>
                  <a:pt x="6712102" y="2719250"/>
                  <a:pt x="6709216" y="2709475"/>
                </a:cubicBezTo>
                <a:cubicBezTo>
                  <a:pt x="6711155" y="2705974"/>
                  <a:pt x="6713584" y="2700524"/>
                  <a:pt x="6709716" y="2698939"/>
                </a:cubicBezTo>
                <a:cubicBezTo>
                  <a:pt x="6714566" y="2692335"/>
                  <a:pt x="6708776" y="2681370"/>
                  <a:pt x="6712659" y="2674369"/>
                </a:cubicBezTo>
                <a:cubicBezTo>
                  <a:pt x="6706368" y="2673938"/>
                  <a:pt x="6706855" y="2671991"/>
                  <a:pt x="6701533" y="2671956"/>
                </a:cubicBezTo>
                <a:cubicBezTo>
                  <a:pt x="6702500" y="2672353"/>
                  <a:pt x="6702500" y="2672353"/>
                  <a:pt x="6703954" y="2670800"/>
                </a:cubicBezTo>
                <a:cubicBezTo>
                  <a:pt x="6704441" y="2668852"/>
                  <a:pt x="6703475" y="2668456"/>
                  <a:pt x="6703475" y="2668456"/>
                </a:cubicBezTo>
                <a:lnTo>
                  <a:pt x="6699244" y="2672970"/>
                </a:lnTo>
                <a:lnTo>
                  <a:pt x="6699598" y="2671163"/>
                </a:lnTo>
                <a:cubicBezTo>
                  <a:pt x="6699598" y="2671163"/>
                  <a:pt x="6699598" y="2671163"/>
                  <a:pt x="6699112" y="2673111"/>
                </a:cubicBezTo>
                <a:lnTo>
                  <a:pt x="6699244" y="2672970"/>
                </a:lnTo>
                <a:lnTo>
                  <a:pt x="6695694" y="2691044"/>
                </a:lnTo>
                <a:cubicBezTo>
                  <a:pt x="6697636" y="2687543"/>
                  <a:pt x="6700058" y="2686388"/>
                  <a:pt x="6703445" y="2685630"/>
                </a:cubicBezTo>
                <a:cubicBezTo>
                  <a:pt x="6701984" y="2691475"/>
                  <a:pt x="6700524" y="2697319"/>
                  <a:pt x="6705846" y="2697353"/>
                </a:cubicBezTo>
                <a:cubicBezTo>
                  <a:pt x="6705846" y="2697353"/>
                  <a:pt x="6705361" y="2699302"/>
                  <a:pt x="6705361" y="2699302"/>
                </a:cubicBezTo>
                <a:cubicBezTo>
                  <a:pt x="6703419" y="2702803"/>
                  <a:pt x="6703893" y="2709441"/>
                  <a:pt x="6700991" y="2708252"/>
                </a:cubicBezTo>
                <a:cubicBezTo>
                  <a:pt x="6700991" y="2708252"/>
                  <a:pt x="6700510" y="2705907"/>
                  <a:pt x="6699543" y="2705510"/>
                </a:cubicBezTo>
                <a:cubicBezTo>
                  <a:pt x="6699543" y="2705510"/>
                  <a:pt x="6698575" y="2705113"/>
                  <a:pt x="6698575" y="2705113"/>
                </a:cubicBezTo>
                <a:cubicBezTo>
                  <a:pt x="6698089" y="2707062"/>
                  <a:pt x="6698089" y="2707062"/>
                  <a:pt x="6698089" y="2707062"/>
                </a:cubicBezTo>
                <a:cubicBezTo>
                  <a:pt x="6699057" y="2707459"/>
                  <a:pt x="6699536" y="2709803"/>
                  <a:pt x="6699536" y="2709803"/>
                </a:cubicBezTo>
                <a:cubicBezTo>
                  <a:pt x="6697603" y="2709010"/>
                  <a:pt x="6695194" y="2701579"/>
                  <a:pt x="6694220" y="2705476"/>
                </a:cubicBezTo>
                <a:cubicBezTo>
                  <a:pt x="6693247" y="2709373"/>
                  <a:pt x="6690338" y="2712478"/>
                  <a:pt x="6694199" y="2718356"/>
                </a:cubicBezTo>
                <a:cubicBezTo>
                  <a:pt x="6689371" y="2712081"/>
                  <a:pt x="6692745" y="2719908"/>
                  <a:pt x="6693226" y="2722252"/>
                </a:cubicBezTo>
                <a:cubicBezTo>
                  <a:pt x="6692732" y="2728495"/>
                  <a:pt x="6687875" y="2739392"/>
                  <a:pt x="6687382" y="2745634"/>
                </a:cubicBezTo>
                <a:cubicBezTo>
                  <a:pt x="6690763" y="2749168"/>
                  <a:pt x="6689809" y="2740186"/>
                  <a:pt x="6694159" y="2744116"/>
                </a:cubicBezTo>
                <a:cubicBezTo>
                  <a:pt x="6689316" y="2746428"/>
                  <a:pt x="6694142" y="2752702"/>
                  <a:pt x="6688335" y="2754618"/>
                </a:cubicBezTo>
                <a:cubicBezTo>
                  <a:pt x="6686414" y="2745238"/>
                  <a:pt x="6688335" y="2754618"/>
                  <a:pt x="6678183" y="2748308"/>
                </a:cubicBezTo>
                <a:cubicBezTo>
                  <a:pt x="6680611" y="2742859"/>
                  <a:pt x="6682551" y="2739359"/>
                  <a:pt x="6683040" y="2737410"/>
                </a:cubicBezTo>
                <a:cubicBezTo>
                  <a:pt x="6680131" y="2740515"/>
                  <a:pt x="6680146" y="2731928"/>
                  <a:pt x="6682573" y="2726479"/>
                </a:cubicBezTo>
                <a:cubicBezTo>
                  <a:pt x="6682573" y="2726479"/>
                  <a:pt x="6682573" y="2726479"/>
                  <a:pt x="6683541" y="2726876"/>
                </a:cubicBezTo>
                <a:cubicBezTo>
                  <a:pt x="6683541" y="2726876"/>
                  <a:pt x="6683541" y="2726876"/>
                  <a:pt x="6684026" y="2724927"/>
                </a:cubicBezTo>
                <a:cubicBezTo>
                  <a:pt x="6684026" y="2724927"/>
                  <a:pt x="6684026" y="2724927"/>
                  <a:pt x="6683060" y="2724530"/>
                </a:cubicBezTo>
                <a:cubicBezTo>
                  <a:pt x="6683060" y="2724530"/>
                  <a:pt x="6682094" y="2724133"/>
                  <a:pt x="6681126" y="2723737"/>
                </a:cubicBezTo>
                <a:cubicBezTo>
                  <a:pt x="6681611" y="2721790"/>
                  <a:pt x="6682587" y="2717892"/>
                  <a:pt x="6683074" y="2715944"/>
                </a:cubicBezTo>
                <a:cubicBezTo>
                  <a:pt x="6682107" y="2715548"/>
                  <a:pt x="6679206" y="2714358"/>
                  <a:pt x="6679692" y="2712410"/>
                </a:cubicBezTo>
                <a:cubicBezTo>
                  <a:pt x="6683101" y="2698771"/>
                  <a:pt x="6689413" y="2686321"/>
                  <a:pt x="6681209" y="2672218"/>
                </a:cubicBezTo>
                <a:cubicBezTo>
                  <a:pt x="6673930" y="2684270"/>
                  <a:pt x="6676818" y="2694047"/>
                  <a:pt x="6670502" y="2710791"/>
                </a:cubicBezTo>
                <a:cubicBezTo>
                  <a:pt x="6667140" y="2694376"/>
                  <a:pt x="6653106" y="2695067"/>
                  <a:pt x="6651672" y="2683740"/>
                </a:cubicBezTo>
                <a:cubicBezTo>
                  <a:pt x="6643434" y="2691103"/>
                  <a:pt x="6644909" y="2676671"/>
                  <a:pt x="6644434" y="2670033"/>
                </a:cubicBezTo>
                <a:cubicBezTo>
                  <a:pt x="6639592" y="2672344"/>
                  <a:pt x="6643963" y="2663394"/>
                  <a:pt x="6638633" y="2667655"/>
                </a:cubicBezTo>
                <a:cubicBezTo>
                  <a:pt x="6639600" y="2668051"/>
                  <a:pt x="6640566" y="2668448"/>
                  <a:pt x="6639114" y="2669999"/>
                </a:cubicBezTo>
                <a:cubicBezTo>
                  <a:pt x="6637185" y="2664914"/>
                  <a:pt x="6637672" y="2662965"/>
                  <a:pt x="6634771" y="2661775"/>
                </a:cubicBezTo>
                <a:cubicBezTo>
                  <a:pt x="6633818" y="2652792"/>
                  <a:pt x="6644943" y="2655204"/>
                  <a:pt x="6644956" y="2646618"/>
                </a:cubicBezTo>
                <a:cubicBezTo>
                  <a:pt x="6645923" y="2647014"/>
                  <a:pt x="6647377" y="2645463"/>
                  <a:pt x="6648346" y="2645858"/>
                </a:cubicBezTo>
                <a:cubicBezTo>
                  <a:pt x="6648833" y="2643910"/>
                  <a:pt x="6648833" y="2643910"/>
                  <a:pt x="6648833" y="2643910"/>
                </a:cubicBezTo>
                <a:cubicBezTo>
                  <a:pt x="6649320" y="2641962"/>
                  <a:pt x="6649320" y="2641962"/>
                  <a:pt x="6648352" y="2641565"/>
                </a:cubicBezTo>
                <a:cubicBezTo>
                  <a:pt x="6647873" y="2639220"/>
                  <a:pt x="6646418" y="2640772"/>
                  <a:pt x="6645451" y="2640377"/>
                </a:cubicBezTo>
                <a:cubicBezTo>
                  <a:pt x="6644964" y="2642324"/>
                  <a:pt x="6643996" y="2641928"/>
                  <a:pt x="6643996" y="2641928"/>
                </a:cubicBezTo>
                <a:cubicBezTo>
                  <a:pt x="6643996" y="2641928"/>
                  <a:pt x="6643030" y="2641532"/>
                  <a:pt x="6643030" y="2641532"/>
                </a:cubicBezTo>
                <a:cubicBezTo>
                  <a:pt x="6640615" y="2638394"/>
                  <a:pt x="6647391" y="2636875"/>
                  <a:pt x="6644497" y="2631393"/>
                </a:cubicBezTo>
                <a:cubicBezTo>
                  <a:pt x="6643043" y="2632945"/>
                  <a:pt x="6633859" y="2627032"/>
                  <a:pt x="6631430" y="2632481"/>
                </a:cubicBezTo>
                <a:cubicBezTo>
                  <a:pt x="6631417" y="2641067"/>
                  <a:pt x="6627053" y="2645724"/>
                  <a:pt x="6625113" y="2649224"/>
                </a:cubicBezTo>
                <a:cubicBezTo>
                  <a:pt x="6626086" y="2645328"/>
                  <a:pt x="6620777" y="2636707"/>
                  <a:pt x="6625621" y="2634395"/>
                </a:cubicBezTo>
                <a:cubicBezTo>
                  <a:pt x="6617882" y="2631224"/>
                  <a:pt x="6629996" y="2621153"/>
                  <a:pt x="6621292" y="2617585"/>
                </a:cubicBezTo>
                <a:cubicBezTo>
                  <a:pt x="6622745" y="2616033"/>
                  <a:pt x="6625161" y="2619171"/>
                  <a:pt x="6625648" y="2617222"/>
                </a:cubicBezTo>
                <a:cubicBezTo>
                  <a:pt x="6622265" y="2613689"/>
                  <a:pt x="6622753" y="2611740"/>
                  <a:pt x="6620820" y="2610947"/>
                </a:cubicBezTo>
                <a:cubicBezTo>
                  <a:pt x="6624214" y="2605895"/>
                  <a:pt x="6621798" y="2602757"/>
                  <a:pt x="6625668" y="2604342"/>
                </a:cubicBezTo>
                <a:cubicBezTo>
                  <a:pt x="6624715" y="2595360"/>
                  <a:pt x="6620840" y="2598067"/>
                  <a:pt x="6618912" y="2592981"/>
                </a:cubicBezTo>
                <a:cubicBezTo>
                  <a:pt x="6614549" y="2597637"/>
                  <a:pt x="6613109" y="2590602"/>
                  <a:pt x="6607780" y="2594862"/>
                </a:cubicBezTo>
                <a:cubicBezTo>
                  <a:pt x="6608753" y="2590965"/>
                  <a:pt x="6608753" y="2590965"/>
                  <a:pt x="6608753" y="2590965"/>
                </a:cubicBezTo>
                <a:cubicBezTo>
                  <a:pt x="6613589" y="2592947"/>
                  <a:pt x="6615531" y="2589446"/>
                  <a:pt x="6616992" y="2583601"/>
                </a:cubicBezTo>
                <a:cubicBezTo>
                  <a:pt x="6616992" y="2583601"/>
                  <a:pt x="6616992" y="2583601"/>
                  <a:pt x="6618447" y="2582049"/>
                </a:cubicBezTo>
                <a:cubicBezTo>
                  <a:pt x="6619892" y="2584791"/>
                  <a:pt x="6619892" y="2584791"/>
                  <a:pt x="6620373" y="2587135"/>
                </a:cubicBezTo>
                <a:cubicBezTo>
                  <a:pt x="6619887" y="2589084"/>
                  <a:pt x="6619887" y="2589084"/>
                  <a:pt x="6620853" y="2589480"/>
                </a:cubicBezTo>
                <a:cubicBezTo>
                  <a:pt x="6621821" y="2589877"/>
                  <a:pt x="6621821" y="2589877"/>
                  <a:pt x="6622307" y="2587928"/>
                </a:cubicBezTo>
                <a:cubicBezTo>
                  <a:pt x="6622315" y="2583635"/>
                  <a:pt x="6621835" y="2581290"/>
                  <a:pt x="6618933" y="2580101"/>
                </a:cubicBezTo>
                <a:cubicBezTo>
                  <a:pt x="6617965" y="2579704"/>
                  <a:pt x="6617965" y="2579704"/>
                  <a:pt x="6617965" y="2579704"/>
                </a:cubicBezTo>
                <a:cubicBezTo>
                  <a:pt x="6616998" y="2579308"/>
                  <a:pt x="6616998" y="2579308"/>
                  <a:pt x="6615545" y="2580860"/>
                </a:cubicBezTo>
                <a:cubicBezTo>
                  <a:pt x="6615545" y="2580860"/>
                  <a:pt x="6614577" y="2580464"/>
                  <a:pt x="6614577" y="2580464"/>
                </a:cubicBezTo>
                <a:cubicBezTo>
                  <a:pt x="6617485" y="2577359"/>
                  <a:pt x="6617006" y="2575015"/>
                  <a:pt x="6614591" y="2571877"/>
                </a:cubicBezTo>
                <a:cubicBezTo>
                  <a:pt x="6611203" y="2572636"/>
                  <a:pt x="6610243" y="2567946"/>
                  <a:pt x="6604425" y="2574154"/>
                </a:cubicBezTo>
                <a:cubicBezTo>
                  <a:pt x="6604432" y="2569862"/>
                  <a:pt x="6611209" y="2568343"/>
                  <a:pt x="6606374" y="2566360"/>
                </a:cubicBezTo>
                <a:cubicBezTo>
                  <a:pt x="6603945" y="2571810"/>
                  <a:pt x="6604446" y="2561274"/>
                  <a:pt x="6601545" y="2560084"/>
                </a:cubicBezTo>
                <a:cubicBezTo>
                  <a:pt x="6595248" y="2563948"/>
                  <a:pt x="6596689" y="2570983"/>
                  <a:pt x="6592311" y="2584225"/>
                </a:cubicBezTo>
                <a:cubicBezTo>
                  <a:pt x="6596181" y="2585811"/>
                  <a:pt x="6598121" y="2582311"/>
                  <a:pt x="6601022" y="2583500"/>
                </a:cubicBezTo>
                <a:cubicBezTo>
                  <a:pt x="6600048" y="2587397"/>
                  <a:pt x="6602950" y="2588586"/>
                  <a:pt x="6602944" y="2592880"/>
                </a:cubicBezTo>
                <a:cubicBezTo>
                  <a:pt x="6604398" y="2591328"/>
                  <a:pt x="6603917" y="2588982"/>
                  <a:pt x="6605852" y="2589775"/>
                </a:cubicBezTo>
                <a:cubicBezTo>
                  <a:pt x="6604878" y="2593673"/>
                  <a:pt x="6604878" y="2593673"/>
                  <a:pt x="6604878" y="2593673"/>
                </a:cubicBezTo>
                <a:cubicBezTo>
                  <a:pt x="6602461" y="2590534"/>
                  <a:pt x="6600029" y="2600277"/>
                  <a:pt x="6602930" y="2601466"/>
                </a:cubicBezTo>
                <a:cubicBezTo>
                  <a:pt x="6603417" y="2599519"/>
                  <a:pt x="6604872" y="2597966"/>
                  <a:pt x="6603897" y="2601862"/>
                </a:cubicBezTo>
                <a:cubicBezTo>
                  <a:pt x="6599541" y="2602225"/>
                  <a:pt x="6600516" y="2598329"/>
                  <a:pt x="6594705" y="2600244"/>
                </a:cubicBezTo>
                <a:cubicBezTo>
                  <a:pt x="6593732" y="2604140"/>
                  <a:pt x="6589376" y="2604503"/>
                  <a:pt x="6588401" y="2608400"/>
                </a:cubicBezTo>
                <a:cubicBezTo>
                  <a:pt x="6590816" y="2611538"/>
                  <a:pt x="6591790" y="2607640"/>
                  <a:pt x="6593244" y="2606089"/>
                </a:cubicBezTo>
                <a:cubicBezTo>
                  <a:pt x="6592270" y="2609985"/>
                  <a:pt x="6591783" y="2611934"/>
                  <a:pt x="6591297" y="2613882"/>
                </a:cubicBezTo>
                <a:cubicBezTo>
                  <a:pt x="6584046" y="2608762"/>
                  <a:pt x="6574352" y="2617678"/>
                  <a:pt x="6579217" y="2602487"/>
                </a:cubicBezTo>
                <a:cubicBezTo>
                  <a:pt x="6578730" y="2604435"/>
                  <a:pt x="6577763" y="2604039"/>
                  <a:pt x="6576796" y="2603642"/>
                </a:cubicBezTo>
                <a:cubicBezTo>
                  <a:pt x="6576796" y="2603642"/>
                  <a:pt x="6578250" y="2602090"/>
                  <a:pt x="6578250" y="2602090"/>
                </a:cubicBezTo>
                <a:cubicBezTo>
                  <a:pt x="6578735" y="2600142"/>
                  <a:pt x="6579224" y="2598194"/>
                  <a:pt x="6579224" y="2598194"/>
                </a:cubicBezTo>
                <a:cubicBezTo>
                  <a:pt x="6580198" y="2594297"/>
                  <a:pt x="6581172" y="2590399"/>
                  <a:pt x="6579724" y="2587658"/>
                </a:cubicBezTo>
                <a:cubicBezTo>
                  <a:pt x="6579724" y="2587658"/>
                  <a:pt x="6580211" y="2585710"/>
                  <a:pt x="6579244" y="2585313"/>
                </a:cubicBezTo>
                <a:cubicBezTo>
                  <a:pt x="6578765" y="2582969"/>
                  <a:pt x="6577797" y="2582572"/>
                  <a:pt x="6577316" y="2580228"/>
                </a:cubicBezTo>
                <a:cubicBezTo>
                  <a:pt x="6576350" y="2579831"/>
                  <a:pt x="6576350" y="2579831"/>
                  <a:pt x="6576837" y="2577882"/>
                </a:cubicBezTo>
                <a:cubicBezTo>
                  <a:pt x="6576837" y="2577882"/>
                  <a:pt x="6577324" y="2575934"/>
                  <a:pt x="6577324" y="2575934"/>
                </a:cubicBezTo>
                <a:cubicBezTo>
                  <a:pt x="6577810" y="2573986"/>
                  <a:pt x="6577810" y="2573986"/>
                  <a:pt x="6576844" y="2573589"/>
                </a:cubicBezTo>
                <a:cubicBezTo>
                  <a:pt x="6575877" y="2573193"/>
                  <a:pt x="6575877" y="2573193"/>
                  <a:pt x="6574423" y="2574745"/>
                </a:cubicBezTo>
                <a:cubicBezTo>
                  <a:pt x="6573936" y="2576693"/>
                  <a:pt x="6573936" y="2576693"/>
                  <a:pt x="6573936" y="2576693"/>
                </a:cubicBezTo>
                <a:cubicBezTo>
                  <a:pt x="6572968" y="2576297"/>
                  <a:pt x="6572968" y="2576297"/>
                  <a:pt x="6572968" y="2576297"/>
                </a:cubicBezTo>
                <a:cubicBezTo>
                  <a:pt x="6570554" y="2573159"/>
                  <a:pt x="6573469" y="2565762"/>
                  <a:pt x="6569601" y="2564176"/>
                </a:cubicBezTo>
                <a:cubicBezTo>
                  <a:pt x="6570087" y="2562227"/>
                  <a:pt x="6570087" y="2562227"/>
                  <a:pt x="6570087" y="2562227"/>
                </a:cubicBezTo>
                <a:cubicBezTo>
                  <a:pt x="6571542" y="2560675"/>
                  <a:pt x="6571542" y="2560675"/>
                  <a:pt x="6571542" y="2560675"/>
                </a:cubicBezTo>
                <a:cubicBezTo>
                  <a:pt x="6571060" y="2558331"/>
                  <a:pt x="6571060" y="2558331"/>
                  <a:pt x="6571060" y="2558331"/>
                </a:cubicBezTo>
                <a:cubicBezTo>
                  <a:pt x="6571060" y="2558331"/>
                  <a:pt x="6570582" y="2555986"/>
                  <a:pt x="6569614" y="2555589"/>
                </a:cubicBezTo>
                <a:cubicBezTo>
                  <a:pt x="6578811" y="2552915"/>
                  <a:pt x="6578819" y="2548622"/>
                  <a:pt x="6586090" y="2540862"/>
                </a:cubicBezTo>
                <a:cubicBezTo>
                  <a:pt x="6584156" y="2540069"/>
                  <a:pt x="6582221" y="2539277"/>
                  <a:pt x="6582708" y="2537328"/>
                </a:cubicBezTo>
                <a:cubicBezTo>
                  <a:pt x="6583674" y="2537724"/>
                  <a:pt x="6586577" y="2538914"/>
                  <a:pt x="6587065" y="2536965"/>
                </a:cubicBezTo>
                <a:cubicBezTo>
                  <a:pt x="6585137" y="2531880"/>
                  <a:pt x="6585130" y="2536172"/>
                  <a:pt x="6581262" y="2534586"/>
                </a:cubicBezTo>
                <a:cubicBezTo>
                  <a:pt x="6587078" y="2528378"/>
                  <a:pt x="6580301" y="2529897"/>
                  <a:pt x="6579822" y="2527552"/>
                </a:cubicBezTo>
                <a:cubicBezTo>
                  <a:pt x="6581282" y="2521707"/>
                  <a:pt x="6591928" y="2521774"/>
                  <a:pt x="6590968" y="2517084"/>
                </a:cubicBezTo>
                <a:cubicBezTo>
                  <a:pt x="6586119" y="2523689"/>
                  <a:pt x="6592916" y="2509290"/>
                  <a:pt x="6589527" y="2510050"/>
                </a:cubicBezTo>
                <a:cubicBezTo>
                  <a:pt x="6587585" y="2513550"/>
                  <a:pt x="6584203" y="2510016"/>
                  <a:pt x="6582749" y="2511569"/>
                </a:cubicBezTo>
                <a:cubicBezTo>
                  <a:pt x="6586145" y="2506515"/>
                  <a:pt x="6586159" y="2497929"/>
                  <a:pt x="6581330" y="2491652"/>
                </a:cubicBezTo>
                <a:cubicBezTo>
                  <a:pt x="6585213" y="2484652"/>
                  <a:pt x="6588114" y="2485842"/>
                  <a:pt x="6589096" y="2477652"/>
                </a:cubicBezTo>
                <a:cubicBezTo>
                  <a:pt x="6592470" y="2485480"/>
                  <a:pt x="6592977" y="2470650"/>
                  <a:pt x="6595870" y="2476134"/>
                </a:cubicBezTo>
                <a:cubicBezTo>
                  <a:pt x="6595879" y="2471840"/>
                  <a:pt x="6598800" y="2460149"/>
                  <a:pt x="6601214" y="2463288"/>
                </a:cubicBezTo>
                <a:cubicBezTo>
                  <a:pt x="6597841" y="2455460"/>
                  <a:pt x="6593972" y="2453874"/>
                  <a:pt x="6590584" y="2454633"/>
                </a:cubicBezTo>
                <a:cubicBezTo>
                  <a:pt x="6591063" y="2456978"/>
                  <a:pt x="6581865" y="2459652"/>
                  <a:pt x="6580885" y="2467841"/>
                </a:cubicBezTo>
                <a:cubicBezTo>
                  <a:pt x="6581852" y="2468237"/>
                  <a:pt x="6583786" y="2469031"/>
                  <a:pt x="6583298" y="2470980"/>
                </a:cubicBezTo>
                <a:cubicBezTo>
                  <a:pt x="6578456" y="2473291"/>
                  <a:pt x="6581839" y="2476825"/>
                  <a:pt x="6576028" y="2478740"/>
                </a:cubicBezTo>
                <a:cubicBezTo>
                  <a:pt x="6580885" y="2467841"/>
                  <a:pt x="6575082" y="2465463"/>
                  <a:pt x="6575582" y="2454928"/>
                </a:cubicBezTo>
                <a:cubicBezTo>
                  <a:pt x="6576557" y="2451031"/>
                  <a:pt x="6578498" y="2447530"/>
                  <a:pt x="6577530" y="2447134"/>
                </a:cubicBezTo>
                <a:cubicBezTo>
                  <a:pt x="6577536" y="2442841"/>
                  <a:pt x="6573662" y="2445548"/>
                  <a:pt x="6574148" y="2443600"/>
                </a:cubicBezTo>
                <a:cubicBezTo>
                  <a:pt x="6574636" y="2441652"/>
                  <a:pt x="6579477" y="2439340"/>
                  <a:pt x="6578999" y="2436995"/>
                </a:cubicBezTo>
                <a:cubicBezTo>
                  <a:pt x="6573682" y="2432668"/>
                  <a:pt x="6574148" y="2443600"/>
                  <a:pt x="6570761" y="2444359"/>
                </a:cubicBezTo>
                <a:cubicBezTo>
                  <a:pt x="6571734" y="2440463"/>
                  <a:pt x="6572220" y="2438514"/>
                  <a:pt x="6573674" y="2436962"/>
                </a:cubicBezTo>
                <a:cubicBezTo>
                  <a:pt x="6570294" y="2433428"/>
                  <a:pt x="6565932" y="2438084"/>
                  <a:pt x="6570294" y="2433428"/>
                </a:cubicBezTo>
                <a:cubicBezTo>
                  <a:pt x="6562068" y="2432206"/>
                  <a:pt x="6558194" y="2434912"/>
                  <a:pt x="6554325" y="2433326"/>
                </a:cubicBezTo>
                <a:cubicBezTo>
                  <a:pt x="6554325" y="2433326"/>
                  <a:pt x="6554325" y="2433326"/>
                  <a:pt x="6554812" y="2431378"/>
                </a:cubicBezTo>
                <a:cubicBezTo>
                  <a:pt x="6548522" y="2430948"/>
                  <a:pt x="6547542" y="2439138"/>
                  <a:pt x="6540778" y="2432070"/>
                </a:cubicBezTo>
                <a:cubicBezTo>
                  <a:pt x="6545620" y="2429758"/>
                  <a:pt x="6536436" y="2423846"/>
                  <a:pt x="6543214" y="2422327"/>
                </a:cubicBezTo>
                <a:cubicBezTo>
                  <a:pt x="6541753" y="2428172"/>
                  <a:pt x="6543693" y="2424672"/>
                  <a:pt x="6546114" y="2423516"/>
                </a:cubicBezTo>
                <a:cubicBezTo>
                  <a:pt x="6545628" y="2425466"/>
                  <a:pt x="6545628" y="2425466"/>
                  <a:pt x="6546595" y="2425862"/>
                </a:cubicBezTo>
                <a:cubicBezTo>
                  <a:pt x="6547075" y="2428207"/>
                  <a:pt x="6548042" y="2428603"/>
                  <a:pt x="6549496" y="2427052"/>
                </a:cubicBezTo>
                <a:cubicBezTo>
                  <a:pt x="6550951" y="2425499"/>
                  <a:pt x="6551438" y="2423550"/>
                  <a:pt x="6551438" y="2423550"/>
                </a:cubicBezTo>
                <a:cubicBezTo>
                  <a:pt x="6552405" y="2423946"/>
                  <a:pt x="6552405" y="2423946"/>
                  <a:pt x="6552405" y="2423946"/>
                </a:cubicBezTo>
                <a:cubicBezTo>
                  <a:pt x="6555314" y="2420842"/>
                  <a:pt x="6553385" y="2415756"/>
                  <a:pt x="6555813" y="2410308"/>
                </a:cubicBezTo>
                <a:cubicBezTo>
                  <a:pt x="6556781" y="2410704"/>
                  <a:pt x="6556781" y="2410704"/>
                  <a:pt x="6557269" y="2408756"/>
                </a:cubicBezTo>
                <a:cubicBezTo>
                  <a:pt x="6557269" y="2408756"/>
                  <a:pt x="6557754" y="2406808"/>
                  <a:pt x="6558723" y="2407204"/>
                </a:cubicBezTo>
                <a:cubicBezTo>
                  <a:pt x="6558723" y="2407204"/>
                  <a:pt x="6559688" y="2407601"/>
                  <a:pt x="6560657" y="2407997"/>
                </a:cubicBezTo>
                <a:cubicBezTo>
                  <a:pt x="6559195" y="2413842"/>
                  <a:pt x="6568373" y="2424048"/>
                  <a:pt x="6567393" y="2432238"/>
                </a:cubicBezTo>
                <a:cubicBezTo>
                  <a:pt x="6571753" y="2427583"/>
                  <a:pt x="6579499" y="2426461"/>
                  <a:pt x="6581920" y="2425306"/>
                </a:cubicBezTo>
                <a:cubicBezTo>
                  <a:pt x="6577091" y="2419029"/>
                  <a:pt x="6585796" y="2422597"/>
                  <a:pt x="6584836" y="2417908"/>
                </a:cubicBezTo>
                <a:cubicBezTo>
                  <a:pt x="6585803" y="2418304"/>
                  <a:pt x="6586771" y="2418701"/>
                  <a:pt x="6587258" y="2416752"/>
                </a:cubicBezTo>
                <a:cubicBezTo>
                  <a:pt x="6589177" y="2426131"/>
                  <a:pt x="6584320" y="2437029"/>
                  <a:pt x="6587216" y="2442512"/>
                </a:cubicBezTo>
                <a:cubicBezTo>
                  <a:pt x="6587703" y="2440563"/>
                  <a:pt x="6588670" y="2440961"/>
                  <a:pt x="6590117" y="2443702"/>
                </a:cubicBezTo>
                <a:cubicBezTo>
                  <a:pt x="6591577" y="2437857"/>
                  <a:pt x="6593513" y="2438649"/>
                  <a:pt x="6595454" y="2435148"/>
                </a:cubicBezTo>
                <a:cubicBezTo>
                  <a:pt x="6595926" y="2441786"/>
                  <a:pt x="6603685" y="2432078"/>
                  <a:pt x="6600783" y="2430889"/>
                </a:cubicBezTo>
                <a:cubicBezTo>
                  <a:pt x="6599330" y="2432441"/>
                  <a:pt x="6599336" y="2428148"/>
                  <a:pt x="6595941" y="2433200"/>
                </a:cubicBezTo>
                <a:cubicBezTo>
                  <a:pt x="6595948" y="2428906"/>
                  <a:pt x="6601284" y="2420354"/>
                  <a:pt x="6597417" y="2418768"/>
                </a:cubicBezTo>
                <a:cubicBezTo>
                  <a:pt x="6595961" y="2420321"/>
                  <a:pt x="6596935" y="2416424"/>
                  <a:pt x="6596942" y="2412129"/>
                </a:cubicBezTo>
                <a:cubicBezTo>
                  <a:pt x="6596942" y="2412129"/>
                  <a:pt x="6597430" y="2410182"/>
                  <a:pt x="6598397" y="2410578"/>
                </a:cubicBezTo>
                <a:cubicBezTo>
                  <a:pt x="6600332" y="2411371"/>
                  <a:pt x="6601786" y="2409818"/>
                  <a:pt x="6603239" y="2408266"/>
                </a:cubicBezTo>
                <a:cubicBezTo>
                  <a:pt x="6602273" y="2407870"/>
                  <a:pt x="6602273" y="2407870"/>
                  <a:pt x="6602273" y="2407870"/>
                </a:cubicBezTo>
                <a:cubicBezTo>
                  <a:pt x="6606148" y="2405163"/>
                  <a:pt x="6606148" y="2405163"/>
                  <a:pt x="6606148" y="2405163"/>
                </a:cubicBezTo>
                <a:cubicBezTo>
                  <a:pt x="6606635" y="2403214"/>
                  <a:pt x="6606635" y="2403214"/>
                  <a:pt x="6606635" y="2403214"/>
                </a:cubicBezTo>
                <a:cubicBezTo>
                  <a:pt x="6605668" y="2402818"/>
                  <a:pt x="6605668" y="2402818"/>
                  <a:pt x="6604700" y="2402421"/>
                </a:cubicBezTo>
                <a:cubicBezTo>
                  <a:pt x="6603246" y="2403973"/>
                  <a:pt x="6603246" y="2403973"/>
                  <a:pt x="6603246" y="2403973"/>
                </a:cubicBezTo>
                <a:cubicBezTo>
                  <a:pt x="6595996" y="2398854"/>
                  <a:pt x="6606182" y="2383697"/>
                  <a:pt x="6599899" y="2378973"/>
                </a:cubicBezTo>
                <a:cubicBezTo>
                  <a:pt x="6594577" y="2378939"/>
                  <a:pt x="6595036" y="2394163"/>
                  <a:pt x="6589712" y="2394130"/>
                </a:cubicBezTo>
                <a:cubicBezTo>
                  <a:pt x="6591646" y="2394923"/>
                  <a:pt x="6592128" y="2397268"/>
                  <a:pt x="6592608" y="2399612"/>
                </a:cubicBezTo>
                <a:cubicBezTo>
                  <a:pt x="6592608" y="2399612"/>
                  <a:pt x="6592608" y="2399612"/>
                  <a:pt x="6591640" y="2399216"/>
                </a:cubicBezTo>
                <a:cubicBezTo>
                  <a:pt x="6591640" y="2399216"/>
                  <a:pt x="6591640" y="2399216"/>
                  <a:pt x="6591153" y="2401164"/>
                </a:cubicBezTo>
                <a:cubicBezTo>
                  <a:pt x="6591153" y="2401164"/>
                  <a:pt x="6591153" y="2401164"/>
                  <a:pt x="6592120" y="2401561"/>
                </a:cubicBezTo>
                <a:cubicBezTo>
                  <a:pt x="6593088" y="2401958"/>
                  <a:pt x="6593088" y="2401958"/>
                  <a:pt x="6594054" y="2402354"/>
                </a:cubicBezTo>
                <a:cubicBezTo>
                  <a:pt x="6594054" y="2402354"/>
                  <a:pt x="6593567" y="2404303"/>
                  <a:pt x="6593567" y="2404303"/>
                </a:cubicBezTo>
                <a:cubicBezTo>
                  <a:pt x="6593082" y="2406251"/>
                  <a:pt x="6593082" y="2406251"/>
                  <a:pt x="6591627" y="2407803"/>
                </a:cubicBezTo>
                <a:cubicBezTo>
                  <a:pt x="6590172" y="2409355"/>
                  <a:pt x="6589198" y="2413252"/>
                  <a:pt x="6588712" y="2415200"/>
                </a:cubicBezTo>
                <a:cubicBezTo>
                  <a:pt x="6588712" y="2415200"/>
                  <a:pt x="6588712" y="2415200"/>
                  <a:pt x="6587745" y="2414804"/>
                </a:cubicBezTo>
                <a:cubicBezTo>
                  <a:pt x="6586777" y="2414407"/>
                  <a:pt x="6585322" y="2415959"/>
                  <a:pt x="6584355" y="2415563"/>
                </a:cubicBezTo>
                <a:cubicBezTo>
                  <a:pt x="6583882" y="2408925"/>
                  <a:pt x="6586303" y="2407770"/>
                  <a:pt x="6590180" y="2405061"/>
                </a:cubicBezTo>
                <a:cubicBezTo>
                  <a:pt x="6587278" y="2403872"/>
                  <a:pt x="6584377" y="2402683"/>
                  <a:pt x="6585839" y="2396837"/>
                </a:cubicBezTo>
                <a:cubicBezTo>
                  <a:pt x="6585839" y="2396837"/>
                  <a:pt x="6587291" y="2395286"/>
                  <a:pt x="6587778" y="2393337"/>
                </a:cubicBezTo>
                <a:cubicBezTo>
                  <a:pt x="6587778" y="2393337"/>
                  <a:pt x="6588266" y="2391390"/>
                  <a:pt x="6587786" y="2389044"/>
                </a:cubicBezTo>
                <a:cubicBezTo>
                  <a:pt x="6588273" y="2387095"/>
                  <a:pt x="6588273" y="2387095"/>
                  <a:pt x="6588760" y="2385147"/>
                </a:cubicBezTo>
                <a:cubicBezTo>
                  <a:pt x="6589726" y="2385543"/>
                  <a:pt x="6589726" y="2385543"/>
                  <a:pt x="6589726" y="2385543"/>
                </a:cubicBezTo>
                <a:cubicBezTo>
                  <a:pt x="6591660" y="2386337"/>
                  <a:pt x="6590688" y="2390233"/>
                  <a:pt x="6591654" y="2390629"/>
                </a:cubicBezTo>
                <a:cubicBezTo>
                  <a:pt x="6593114" y="2384784"/>
                  <a:pt x="6592162" y="2375801"/>
                  <a:pt x="6595069" y="2372697"/>
                </a:cubicBezTo>
                <a:cubicBezTo>
                  <a:pt x="6590234" y="2370715"/>
                  <a:pt x="6589259" y="2374612"/>
                  <a:pt x="6587326" y="2373819"/>
                </a:cubicBezTo>
                <a:cubicBezTo>
                  <a:pt x="6586359" y="2373422"/>
                  <a:pt x="6586359" y="2373422"/>
                  <a:pt x="6585392" y="2373026"/>
                </a:cubicBezTo>
                <a:cubicBezTo>
                  <a:pt x="6585879" y="2371077"/>
                  <a:pt x="6585879" y="2371077"/>
                  <a:pt x="6585879" y="2371077"/>
                </a:cubicBezTo>
                <a:cubicBezTo>
                  <a:pt x="6588301" y="2369922"/>
                  <a:pt x="6591208" y="2366819"/>
                  <a:pt x="6593150" y="2363318"/>
                </a:cubicBezTo>
                <a:cubicBezTo>
                  <a:pt x="6595571" y="2362162"/>
                  <a:pt x="6596059" y="2360213"/>
                  <a:pt x="6596546" y="2358266"/>
                </a:cubicBezTo>
                <a:cubicBezTo>
                  <a:pt x="6597032" y="2356317"/>
                  <a:pt x="6597519" y="2354368"/>
                  <a:pt x="6597519" y="2354368"/>
                </a:cubicBezTo>
                <a:cubicBezTo>
                  <a:pt x="6598973" y="2352817"/>
                  <a:pt x="6599940" y="2353212"/>
                  <a:pt x="6600908" y="2353610"/>
                </a:cubicBezTo>
                <a:cubicBezTo>
                  <a:pt x="6601875" y="2354005"/>
                  <a:pt x="6602361" y="2352058"/>
                  <a:pt x="6602361" y="2352058"/>
                </a:cubicBezTo>
                <a:cubicBezTo>
                  <a:pt x="6601881" y="2349713"/>
                  <a:pt x="6601881" y="2349713"/>
                  <a:pt x="6600915" y="2349315"/>
                </a:cubicBezTo>
                <a:cubicBezTo>
                  <a:pt x="6599947" y="2348918"/>
                  <a:pt x="6598492" y="2350471"/>
                  <a:pt x="6597526" y="2350076"/>
                </a:cubicBezTo>
                <a:cubicBezTo>
                  <a:pt x="6598012" y="2348126"/>
                  <a:pt x="6597045" y="2347730"/>
                  <a:pt x="6597045" y="2347730"/>
                </a:cubicBezTo>
                <a:cubicBezTo>
                  <a:pt x="6597045" y="2347730"/>
                  <a:pt x="6597533" y="2345782"/>
                  <a:pt x="6597533" y="2345782"/>
                </a:cubicBezTo>
                <a:cubicBezTo>
                  <a:pt x="6597539" y="2341488"/>
                  <a:pt x="6594639" y="2340298"/>
                  <a:pt x="6592704" y="2339505"/>
                </a:cubicBezTo>
                <a:cubicBezTo>
                  <a:pt x="6591250" y="2341058"/>
                  <a:pt x="6590280" y="2340661"/>
                  <a:pt x="6588829" y="2342213"/>
                </a:cubicBezTo>
                <a:cubicBezTo>
                  <a:pt x="6587374" y="2343766"/>
                  <a:pt x="6587374" y="2343766"/>
                  <a:pt x="6586406" y="2343369"/>
                </a:cubicBezTo>
                <a:cubicBezTo>
                  <a:pt x="6586406" y="2343369"/>
                  <a:pt x="6584952" y="2344922"/>
                  <a:pt x="6584952" y="2344922"/>
                </a:cubicBezTo>
                <a:cubicBezTo>
                  <a:pt x="6583985" y="2344525"/>
                  <a:pt x="6584472" y="2342576"/>
                  <a:pt x="6583506" y="2342179"/>
                </a:cubicBezTo>
                <a:cubicBezTo>
                  <a:pt x="6584960" y="2340628"/>
                  <a:pt x="6584960" y="2340628"/>
                  <a:pt x="6585447" y="2338680"/>
                </a:cubicBezTo>
                <a:cubicBezTo>
                  <a:pt x="6585927" y="2341024"/>
                  <a:pt x="6585927" y="2341024"/>
                  <a:pt x="6585927" y="2341024"/>
                </a:cubicBezTo>
                <a:cubicBezTo>
                  <a:pt x="6588835" y="2337920"/>
                  <a:pt x="6590289" y="2336369"/>
                  <a:pt x="6587875" y="2333231"/>
                </a:cubicBezTo>
                <a:cubicBezTo>
                  <a:pt x="6586420" y="2334783"/>
                  <a:pt x="6583519" y="2333593"/>
                  <a:pt x="6582066" y="2335145"/>
                </a:cubicBezTo>
                <a:cubicBezTo>
                  <a:pt x="6582066" y="2335145"/>
                  <a:pt x="6581090" y="2339042"/>
                  <a:pt x="6583025" y="2339835"/>
                </a:cubicBezTo>
                <a:cubicBezTo>
                  <a:pt x="6582057" y="2339438"/>
                  <a:pt x="6582057" y="2339438"/>
                  <a:pt x="6581571" y="2341387"/>
                </a:cubicBezTo>
                <a:cubicBezTo>
                  <a:pt x="6581571" y="2341387"/>
                  <a:pt x="6581571" y="2341387"/>
                  <a:pt x="6582052" y="2343732"/>
                </a:cubicBezTo>
                <a:cubicBezTo>
                  <a:pt x="6580117" y="2342939"/>
                  <a:pt x="6577703" y="2339801"/>
                  <a:pt x="6576728" y="2343698"/>
                </a:cubicBezTo>
                <a:cubicBezTo>
                  <a:pt x="6579142" y="2346836"/>
                  <a:pt x="6572852" y="2346405"/>
                  <a:pt x="6574780" y="2351492"/>
                </a:cubicBezTo>
                <a:cubicBezTo>
                  <a:pt x="6573332" y="2348751"/>
                  <a:pt x="6569937" y="2353803"/>
                  <a:pt x="6569931" y="2358096"/>
                </a:cubicBezTo>
                <a:cubicBezTo>
                  <a:pt x="6569444" y="2360044"/>
                  <a:pt x="6569444" y="2360044"/>
                  <a:pt x="6569444" y="2360044"/>
                </a:cubicBezTo>
                <a:cubicBezTo>
                  <a:pt x="6568963" y="2357701"/>
                  <a:pt x="6568963" y="2357701"/>
                  <a:pt x="6568483" y="2355355"/>
                </a:cubicBezTo>
                <a:cubicBezTo>
                  <a:pt x="6567516" y="2354959"/>
                  <a:pt x="6568003" y="2353010"/>
                  <a:pt x="6567036" y="2352614"/>
                </a:cubicBezTo>
                <a:cubicBezTo>
                  <a:pt x="6567036" y="2352614"/>
                  <a:pt x="6567523" y="2350666"/>
                  <a:pt x="6567523" y="2350666"/>
                </a:cubicBezTo>
                <a:cubicBezTo>
                  <a:pt x="6567523" y="2350666"/>
                  <a:pt x="6567523" y="2350666"/>
                  <a:pt x="6568010" y="2348716"/>
                </a:cubicBezTo>
                <a:cubicBezTo>
                  <a:pt x="6569463" y="2347165"/>
                  <a:pt x="6572372" y="2344061"/>
                  <a:pt x="6573346" y="2340164"/>
                </a:cubicBezTo>
                <a:cubicBezTo>
                  <a:pt x="6573346" y="2340164"/>
                  <a:pt x="6573833" y="2338215"/>
                  <a:pt x="6572866" y="2337819"/>
                </a:cubicBezTo>
                <a:cubicBezTo>
                  <a:pt x="6571900" y="2337422"/>
                  <a:pt x="6571412" y="2339371"/>
                  <a:pt x="6571412" y="2339371"/>
                </a:cubicBezTo>
                <a:cubicBezTo>
                  <a:pt x="6570925" y="2341319"/>
                  <a:pt x="6568984" y="2344820"/>
                  <a:pt x="6566563" y="2345975"/>
                </a:cubicBezTo>
                <a:cubicBezTo>
                  <a:pt x="6566563" y="2345975"/>
                  <a:pt x="6565595" y="2345579"/>
                  <a:pt x="6564628" y="2345182"/>
                </a:cubicBezTo>
                <a:cubicBezTo>
                  <a:pt x="6562227" y="2333459"/>
                  <a:pt x="6577717" y="2331215"/>
                  <a:pt x="6573380" y="2318697"/>
                </a:cubicBezTo>
                <a:cubicBezTo>
                  <a:pt x="6572894" y="2320646"/>
                  <a:pt x="6571921" y="2324542"/>
                  <a:pt x="6570954" y="2324147"/>
                </a:cubicBezTo>
                <a:cubicBezTo>
                  <a:pt x="6569998" y="2315163"/>
                  <a:pt x="6574369" y="2306214"/>
                  <a:pt x="6569533" y="2304231"/>
                </a:cubicBezTo>
                <a:cubicBezTo>
                  <a:pt x="6572442" y="2301128"/>
                  <a:pt x="6577764" y="2301161"/>
                  <a:pt x="6580673" y="2298057"/>
                </a:cubicBezTo>
                <a:cubicBezTo>
                  <a:pt x="6577772" y="2296868"/>
                  <a:pt x="6572448" y="2296834"/>
                  <a:pt x="6575842" y="2291782"/>
                </a:cubicBezTo>
                <a:cubicBezTo>
                  <a:pt x="6576812" y="2292178"/>
                  <a:pt x="6577291" y="2294523"/>
                  <a:pt x="6578745" y="2292970"/>
                </a:cubicBezTo>
                <a:cubicBezTo>
                  <a:pt x="6576818" y="2287884"/>
                  <a:pt x="6576344" y="2281247"/>
                  <a:pt x="6580226" y="2274246"/>
                </a:cubicBezTo>
                <a:cubicBezTo>
                  <a:pt x="6580714" y="2272297"/>
                  <a:pt x="6581680" y="2272694"/>
                  <a:pt x="6582649" y="2273091"/>
                </a:cubicBezTo>
                <a:lnTo>
                  <a:pt x="6583616" y="2273487"/>
                </a:lnTo>
                <a:cubicBezTo>
                  <a:pt x="6583129" y="2275434"/>
                  <a:pt x="6576832" y="2279298"/>
                  <a:pt x="6579734" y="2280487"/>
                </a:cubicBezTo>
                <a:cubicBezTo>
                  <a:pt x="6582642" y="2277383"/>
                  <a:pt x="6580687" y="2289471"/>
                  <a:pt x="6586009" y="2289505"/>
                </a:cubicBezTo>
                <a:cubicBezTo>
                  <a:pt x="6586496" y="2287556"/>
                  <a:pt x="6586504" y="2283263"/>
                  <a:pt x="6588439" y="2284056"/>
                </a:cubicBezTo>
                <a:cubicBezTo>
                  <a:pt x="6587950" y="2286004"/>
                  <a:pt x="6589884" y="2286798"/>
                  <a:pt x="6591340" y="2285245"/>
                </a:cubicBezTo>
                <a:cubicBezTo>
                  <a:pt x="6591820" y="2287591"/>
                  <a:pt x="6593266" y="2290331"/>
                  <a:pt x="6595201" y="2291124"/>
                </a:cubicBezTo>
                <a:cubicBezTo>
                  <a:pt x="6595201" y="2291124"/>
                  <a:pt x="6596168" y="2291521"/>
                  <a:pt x="6596168" y="2291521"/>
                </a:cubicBezTo>
                <a:cubicBezTo>
                  <a:pt x="6596655" y="2289572"/>
                  <a:pt x="6596655" y="2289572"/>
                  <a:pt x="6596655" y="2289572"/>
                </a:cubicBezTo>
                <a:cubicBezTo>
                  <a:pt x="6595208" y="2286830"/>
                  <a:pt x="6594241" y="2286435"/>
                  <a:pt x="6593760" y="2284089"/>
                </a:cubicBezTo>
                <a:cubicBezTo>
                  <a:pt x="6594729" y="2284486"/>
                  <a:pt x="6594729" y="2284486"/>
                  <a:pt x="6594729" y="2284486"/>
                </a:cubicBezTo>
                <a:cubicBezTo>
                  <a:pt x="6601025" y="2280623"/>
                  <a:pt x="6589411" y="2280159"/>
                  <a:pt x="6592807" y="2275107"/>
                </a:cubicBezTo>
                <a:cubicBezTo>
                  <a:pt x="6590873" y="2274314"/>
                  <a:pt x="6590873" y="2274314"/>
                  <a:pt x="6590873" y="2274314"/>
                </a:cubicBezTo>
                <a:cubicBezTo>
                  <a:pt x="6592326" y="2272761"/>
                  <a:pt x="6592813" y="2270813"/>
                  <a:pt x="6593302" y="2268865"/>
                </a:cubicBezTo>
                <a:cubicBezTo>
                  <a:pt x="6594755" y="2267312"/>
                  <a:pt x="6595723" y="2267709"/>
                  <a:pt x="6596201" y="2270053"/>
                </a:cubicBezTo>
                <a:cubicBezTo>
                  <a:pt x="6594749" y="2271605"/>
                  <a:pt x="6594254" y="2277848"/>
                  <a:pt x="6598123" y="2279433"/>
                </a:cubicBezTo>
                <a:cubicBezTo>
                  <a:pt x="6598603" y="2281778"/>
                  <a:pt x="6598116" y="2283727"/>
                  <a:pt x="6598596" y="2286070"/>
                </a:cubicBezTo>
                <a:cubicBezTo>
                  <a:pt x="6599563" y="2286467"/>
                  <a:pt x="6599563" y="2286467"/>
                  <a:pt x="6600530" y="2286864"/>
                </a:cubicBezTo>
                <a:cubicBezTo>
                  <a:pt x="6601017" y="2284916"/>
                  <a:pt x="6601017" y="2284916"/>
                  <a:pt x="6601017" y="2284916"/>
                </a:cubicBezTo>
                <a:cubicBezTo>
                  <a:pt x="6600538" y="2282571"/>
                  <a:pt x="6600538" y="2282571"/>
                  <a:pt x="6600057" y="2280226"/>
                </a:cubicBezTo>
                <a:cubicBezTo>
                  <a:pt x="6601025" y="2280623"/>
                  <a:pt x="6601025" y="2280623"/>
                  <a:pt x="6601025" y="2280623"/>
                </a:cubicBezTo>
                <a:cubicBezTo>
                  <a:pt x="6606820" y="2287295"/>
                  <a:pt x="6602958" y="2281416"/>
                  <a:pt x="6601999" y="2276726"/>
                </a:cubicBezTo>
                <a:cubicBezTo>
                  <a:pt x="6601519" y="2274381"/>
                  <a:pt x="6601519" y="2274381"/>
                  <a:pt x="6601519" y="2274381"/>
                </a:cubicBezTo>
                <a:cubicBezTo>
                  <a:pt x="6602486" y="2274777"/>
                  <a:pt x="6603454" y="2275174"/>
                  <a:pt x="6604420" y="2275570"/>
                </a:cubicBezTo>
                <a:cubicBezTo>
                  <a:pt x="6606354" y="2276363"/>
                  <a:pt x="6608289" y="2277155"/>
                  <a:pt x="6610223" y="2277948"/>
                </a:cubicBezTo>
                <a:cubicBezTo>
                  <a:pt x="6610223" y="2277948"/>
                  <a:pt x="6609735" y="2279898"/>
                  <a:pt x="6609735" y="2279898"/>
                </a:cubicBezTo>
                <a:cubicBezTo>
                  <a:pt x="6610216" y="2282242"/>
                  <a:pt x="6609730" y="2284190"/>
                  <a:pt x="6609243" y="2286139"/>
                </a:cubicBezTo>
                <a:cubicBezTo>
                  <a:pt x="6608755" y="2288088"/>
                  <a:pt x="6608755" y="2288088"/>
                  <a:pt x="6608269" y="2290036"/>
                </a:cubicBezTo>
                <a:cubicBezTo>
                  <a:pt x="6608269" y="2290036"/>
                  <a:pt x="6608748" y="2292380"/>
                  <a:pt x="6609715" y="2292777"/>
                </a:cubicBezTo>
                <a:cubicBezTo>
                  <a:pt x="6610682" y="2293173"/>
                  <a:pt x="6612136" y="2291621"/>
                  <a:pt x="6612136" y="2291621"/>
                </a:cubicBezTo>
                <a:cubicBezTo>
                  <a:pt x="6611657" y="2289277"/>
                  <a:pt x="6612624" y="2289674"/>
                  <a:pt x="6613111" y="2287725"/>
                </a:cubicBezTo>
                <a:cubicBezTo>
                  <a:pt x="6613111" y="2287725"/>
                  <a:pt x="6613597" y="2285776"/>
                  <a:pt x="6613597" y="2285776"/>
                </a:cubicBezTo>
                <a:cubicBezTo>
                  <a:pt x="6614084" y="2283828"/>
                  <a:pt x="6614092" y="2279535"/>
                  <a:pt x="6613610" y="2277190"/>
                </a:cubicBezTo>
                <a:cubicBezTo>
                  <a:pt x="6612645" y="2276793"/>
                  <a:pt x="6613132" y="2274844"/>
                  <a:pt x="6614586" y="2273293"/>
                </a:cubicBezTo>
                <a:cubicBezTo>
                  <a:pt x="6614586" y="2273293"/>
                  <a:pt x="6615553" y="2273689"/>
                  <a:pt x="6617008" y="2272138"/>
                </a:cubicBezTo>
                <a:cubicBezTo>
                  <a:pt x="6617008" y="2272138"/>
                  <a:pt x="6617494" y="2270189"/>
                  <a:pt x="6617494" y="2270189"/>
                </a:cubicBezTo>
                <a:cubicBezTo>
                  <a:pt x="6617494" y="2270189"/>
                  <a:pt x="6616527" y="2269792"/>
                  <a:pt x="6615560" y="2269395"/>
                </a:cubicBezTo>
                <a:cubicBezTo>
                  <a:pt x="6615070" y="2271345"/>
                  <a:pt x="6614106" y="2270948"/>
                  <a:pt x="6613139" y="2270552"/>
                </a:cubicBezTo>
                <a:cubicBezTo>
                  <a:pt x="6612652" y="2272500"/>
                  <a:pt x="6612652" y="2272500"/>
                  <a:pt x="6612652" y="2272500"/>
                </a:cubicBezTo>
                <a:cubicBezTo>
                  <a:pt x="6611683" y="2272103"/>
                  <a:pt x="6611197" y="2274052"/>
                  <a:pt x="6610710" y="2276001"/>
                </a:cubicBezTo>
                <a:cubicBezTo>
                  <a:pt x="6608776" y="2275207"/>
                  <a:pt x="6606842" y="2274414"/>
                  <a:pt x="6604907" y="2273621"/>
                </a:cubicBezTo>
                <a:cubicBezTo>
                  <a:pt x="6604907" y="2273621"/>
                  <a:pt x="6603939" y="2273225"/>
                  <a:pt x="6602973" y="2272829"/>
                </a:cubicBezTo>
                <a:cubicBezTo>
                  <a:pt x="6603459" y="2270881"/>
                  <a:pt x="6603459" y="2270881"/>
                  <a:pt x="6603459" y="2270881"/>
                </a:cubicBezTo>
                <a:cubicBezTo>
                  <a:pt x="6603947" y="2268932"/>
                  <a:pt x="6604434" y="2266984"/>
                  <a:pt x="6604434" y="2266984"/>
                </a:cubicBezTo>
                <a:cubicBezTo>
                  <a:pt x="6603955" y="2264638"/>
                  <a:pt x="6603955" y="2264638"/>
                  <a:pt x="6603955" y="2264638"/>
                </a:cubicBezTo>
                <a:cubicBezTo>
                  <a:pt x="6604441" y="2262690"/>
                  <a:pt x="6603961" y="2260345"/>
                  <a:pt x="6602993" y="2259949"/>
                </a:cubicBezTo>
                <a:cubicBezTo>
                  <a:pt x="6601539" y="2261501"/>
                  <a:pt x="6600572" y="2261105"/>
                  <a:pt x="6600084" y="2263052"/>
                </a:cubicBezTo>
                <a:cubicBezTo>
                  <a:pt x="6601053" y="2263449"/>
                  <a:pt x="6600564" y="2265398"/>
                  <a:pt x="6600564" y="2265398"/>
                </a:cubicBezTo>
                <a:cubicBezTo>
                  <a:pt x="6600077" y="2267347"/>
                  <a:pt x="6600077" y="2267347"/>
                  <a:pt x="6599592" y="2269294"/>
                </a:cubicBezTo>
                <a:cubicBezTo>
                  <a:pt x="6598624" y="2268899"/>
                  <a:pt x="6598624" y="2268899"/>
                  <a:pt x="6598624" y="2268899"/>
                </a:cubicBezTo>
                <a:cubicBezTo>
                  <a:pt x="6597176" y="2266157"/>
                  <a:pt x="6594274" y="2264967"/>
                  <a:pt x="6591854" y="2266123"/>
                </a:cubicBezTo>
                <a:cubicBezTo>
                  <a:pt x="6591367" y="2268072"/>
                  <a:pt x="6591367" y="2268072"/>
                  <a:pt x="6591367" y="2268072"/>
                </a:cubicBezTo>
                <a:cubicBezTo>
                  <a:pt x="6590880" y="2270020"/>
                  <a:pt x="6590880" y="2270020"/>
                  <a:pt x="6590880" y="2270020"/>
                </a:cubicBezTo>
                <a:cubicBezTo>
                  <a:pt x="6589913" y="2269623"/>
                  <a:pt x="6588946" y="2269227"/>
                  <a:pt x="6588464" y="2266882"/>
                </a:cubicBezTo>
                <a:cubicBezTo>
                  <a:pt x="6587499" y="2266486"/>
                  <a:pt x="6587499" y="2266486"/>
                  <a:pt x="6587499" y="2266486"/>
                </a:cubicBezTo>
                <a:cubicBezTo>
                  <a:pt x="6587985" y="2264537"/>
                  <a:pt x="6589440" y="2262985"/>
                  <a:pt x="6589440" y="2262985"/>
                </a:cubicBezTo>
                <a:cubicBezTo>
                  <a:pt x="6589925" y="2261037"/>
                  <a:pt x="6590412" y="2259089"/>
                  <a:pt x="6590412" y="2259089"/>
                </a:cubicBezTo>
                <a:cubicBezTo>
                  <a:pt x="6590412" y="2259089"/>
                  <a:pt x="6590901" y="2257141"/>
                  <a:pt x="6590901" y="2257141"/>
                </a:cubicBezTo>
                <a:cubicBezTo>
                  <a:pt x="6590901" y="2257141"/>
                  <a:pt x="6591388" y="2255191"/>
                  <a:pt x="6590420" y="2254795"/>
                </a:cubicBezTo>
                <a:cubicBezTo>
                  <a:pt x="6589454" y="2254398"/>
                  <a:pt x="6588486" y="2254002"/>
                  <a:pt x="6587032" y="2255555"/>
                </a:cubicBezTo>
                <a:cubicBezTo>
                  <a:pt x="6586543" y="2257503"/>
                  <a:pt x="6586543" y="2257503"/>
                  <a:pt x="6585091" y="2259054"/>
                </a:cubicBezTo>
                <a:cubicBezTo>
                  <a:pt x="6584604" y="2261003"/>
                  <a:pt x="6584604" y="2261003"/>
                  <a:pt x="6584604" y="2261003"/>
                </a:cubicBezTo>
                <a:cubicBezTo>
                  <a:pt x="6582669" y="2260210"/>
                  <a:pt x="6581703" y="2259814"/>
                  <a:pt x="6579767" y="2259022"/>
                </a:cubicBezTo>
                <a:cubicBezTo>
                  <a:pt x="6578801" y="2258624"/>
                  <a:pt x="6578801" y="2258624"/>
                  <a:pt x="6578801" y="2258624"/>
                </a:cubicBezTo>
                <a:cubicBezTo>
                  <a:pt x="6577346" y="2260176"/>
                  <a:pt x="6577346" y="2260176"/>
                  <a:pt x="6574924" y="2261332"/>
                </a:cubicBezTo>
                <a:cubicBezTo>
                  <a:pt x="6575412" y="2259384"/>
                  <a:pt x="6575412" y="2259384"/>
                  <a:pt x="6575412" y="2259384"/>
                </a:cubicBezTo>
                <a:cubicBezTo>
                  <a:pt x="6575412" y="2259384"/>
                  <a:pt x="6574445" y="2258987"/>
                  <a:pt x="6574445" y="2258987"/>
                </a:cubicBezTo>
                <a:cubicBezTo>
                  <a:pt x="6577840" y="2253934"/>
                  <a:pt x="6579301" y="2248089"/>
                  <a:pt x="6580763" y="2242244"/>
                </a:cubicBezTo>
                <a:cubicBezTo>
                  <a:pt x="6581736" y="2238347"/>
                  <a:pt x="6582711" y="2234451"/>
                  <a:pt x="6584651" y="2230950"/>
                </a:cubicBezTo>
                <a:cubicBezTo>
                  <a:pt x="6584651" y="2230950"/>
                  <a:pt x="6585618" y="2231346"/>
                  <a:pt x="6586586" y="2231743"/>
                </a:cubicBezTo>
                <a:cubicBezTo>
                  <a:pt x="6589008" y="2230587"/>
                  <a:pt x="6591908" y="2231775"/>
                  <a:pt x="6593369" y="2225930"/>
                </a:cubicBezTo>
                <a:cubicBezTo>
                  <a:pt x="6593856" y="2223983"/>
                  <a:pt x="6592890" y="2223586"/>
                  <a:pt x="6591923" y="2223190"/>
                </a:cubicBezTo>
                <a:cubicBezTo>
                  <a:pt x="6590956" y="2222793"/>
                  <a:pt x="6589501" y="2224345"/>
                  <a:pt x="6589501" y="2224345"/>
                </a:cubicBezTo>
                <a:cubicBezTo>
                  <a:pt x="6589015" y="2226294"/>
                  <a:pt x="6589015" y="2226294"/>
                  <a:pt x="6587080" y="2225501"/>
                </a:cubicBezTo>
                <a:cubicBezTo>
                  <a:pt x="6585626" y="2227053"/>
                  <a:pt x="6583689" y="2226260"/>
                  <a:pt x="6582724" y="2225863"/>
                </a:cubicBezTo>
                <a:cubicBezTo>
                  <a:pt x="6582237" y="2227812"/>
                  <a:pt x="6582237" y="2227812"/>
                  <a:pt x="6582237" y="2227812"/>
                </a:cubicBezTo>
                <a:cubicBezTo>
                  <a:pt x="6580296" y="2231312"/>
                  <a:pt x="6578835" y="2237157"/>
                  <a:pt x="6576894" y="2240659"/>
                </a:cubicBezTo>
                <a:cubicBezTo>
                  <a:pt x="6575433" y="2246505"/>
                  <a:pt x="6573970" y="2252349"/>
                  <a:pt x="6572031" y="2255850"/>
                </a:cubicBezTo>
                <a:cubicBezTo>
                  <a:pt x="6564780" y="2250729"/>
                  <a:pt x="6568155" y="2258557"/>
                  <a:pt x="6564767" y="2259316"/>
                </a:cubicBezTo>
                <a:cubicBezTo>
                  <a:pt x="6568162" y="2254263"/>
                  <a:pt x="6559931" y="2257334"/>
                  <a:pt x="6561392" y="2251488"/>
                </a:cubicBezTo>
                <a:cubicBezTo>
                  <a:pt x="6563326" y="2252282"/>
                  <a:pt x="6564293" y="2252678"/>
                  <a:pt x="6564780" y="2250729"/>
                </a:cubicBezTo>
                <a:cubicBezTo>
                  <a:pt x="6563812" y="2250332"/>
                  <a:pt x="6563812" y="2250332"/>
                  <a:pt x="6563812" y="2250332"/>
                </a:cubicBezTo>
                <a:cubicBezTo>
                  <a:pt x="6565266" y="2248781"/>
                  <a:pt x="6566721" y="2247229"/>
                  <a:pt x="6567209" y="2245281"/>
                </a:cubicBezTo>
                <a:cubicBezTo>
                  <a:pt x="6567696" y="2243332"/>
                  <a:pt x="6567696" y="2243332"/>
                  <a:pt x="6568182" y="2241384"/>
                </a:cubicBezTo>
                <a:cubicBezTo>
                  <a:pt x="6568182" y="2241384"/>
                  <a:pt x="6567703" y="2239038"/>
                  <a:pt x="6566735" y="2238642"/>
                </a:cubicBezTo>
                <a:cubicBezTo>
                  <a:pt x="6567710" y="2234745"/>
                  <a:pt x="6567710" y="2234745"/>
                  <a:pt x="6567710" y="2234745"/>
                </a:cubicBezTo>
                <a:cubicBezTo>
                  <a:pt x="6568683" y="2230848"/>
                  <a:pt x="6569170" y="2228900"/>
                  <a:pt x="6570623" y="2227348"/>
                </a:cubicBezTo>
                <a:cubicBezTo>
                  <a:pt x="6571112" y="2225400"/>
                  <a:pt x="6572566" y="2223848"/>
                  <a:pt x="6573053" y="2221899"/>
                </a:cubicBezTo>
                <a:cubicBezTo>
                  <a:pt x="6573053" y="2221899"/>
                  <a:pt x="6572573" y="2219555"/>
                  <a:pt x="6572573" y="2219555"/>
                </a:cubicBezTo>
                <a:cubicBezTo>
                  <a:pt x="6571605" y="2219158"/>
                  <a:pt x="6571119" y="2221107"/>
                  <a:pt x="6571119" y="2221107"/>
                </a:cubicBezTo>
                <a:cubicBezTo>
                  <a:pt x="6570631" y="2223055"/>
                  <a:pt x="6569177" y="2224606"/>
                  <a:pt x="6568689" y="2226556"/>
                </a:cubicBezTo>
                <a:cubicBezTo>
                  <a:pt x="6567235" y="2228107"/>
                  <a:pt x="6566748" y="2230056"/>
                  <a:pt x="6566262" y="2232004"/>
                </a:cubicBezTo>
                <a:cubicBezTo>
                  <a:pt x="6564334" y="2226917"/>
                  <a:pt x="6564334" y="2226917"/>
                  <a:pt x="6564334" y="2226917"/>
                </a:cubicBezTo>
                <a:cubicBezTo>
                  <a:pt x="6565302" y="2227314"/>
                  <a:pt x="6565302" y="2227314"/>
                  <a:pt x="6565302" y="2227314"/>
                </a:cubicBezTo>
                <a:cubicBezTo>
                  <a:pt x="6568696" y="2222262"/>
                  <a:pt x="6566289" y="2214830"/>
                  <a:pt x="6570652" y="2210175"/>
                </a:cubicBezTo>
                <a:cubicBezTo>
                  <a:pt x="6562425" y="2208951"/>
                  <a:pt x="6571626" y="2206278"/>
                  <a:pt x="6568243" y="2202744"/>
                </a:cubicBezTo>
                <a:cubicBezTo>
                  <a:pt x="6566789" y="2204296"/>
                  <a:pt x="6565336" y="2205848"/>
                  <a:pt x="6562434" y="2204659"/>
                </a:cubicBezTo>
                <a:cubicBezTo>
                  <a:pt x="6565343" y="2201554"/>
                  <a:pt x="6565837" y="2195314"/>
                  <a:pt x="6568258" y="2194157"/>
                </a:cubicBezTo>
                <a:cubicBezTo>
                  <a:pt x="6567298" y="2189468"/>
                  <a:pt x="6563901" y="2194519"/>
                  <a:pt x="6564876" y="2190622"/>
                </a:cubicBezTo>
                <a:cubicBezTo>
                  <a:pt x="6565360" y="2190821"/>
                  <a:pt x="6565724" y="2190433"/>
                  <a:pt x="6565906" y="2189703"/>
                </a:cubicBezTo>
                <a:lnTo>
                  <a:pt x="6565872" y="2187869"/>
                </a:lnTo>
                <a:lnTo>
                  <a:pt x="6555421" y="2187869"/>
                </a:lnTo>
                <a:lnTo>
                  <a:pt x="6555684" y="2189003"/>
                </a:lnTo>
                <a:lnTo>
                  <a:pt x="6554839" y="2187869"/>
                </a:lnTo>
                <a:lnTo>
                  <a:pt x="6554319" y="2187869"/>
                </a:lnTo>
                <a:lnTo>
                  <a:pt x="6553750" y="2188546"/>
                </a:lnTo>
                <a:cubicBezTo>
                  <a:pt x="6552202" y="2192543"/>
                  <a:pt x="6551180" y="2207027"/>
                  <a:pt x="6545012" y="2206109"/>
                </a:cubicBezTo>
                <a:cubicBezTo>
                  <a:pt x="6547440" y="2200660"/>
                  <a:pt x="6544539" y="2199470"/>
                  <a:pt x="6545513" y="2195574"/>
                </a:cubicBezTo>
                <a:cubicBezTo>
                  <a:pt x="6544546" y="2195177"/>
                  <a:pt x="6542612" y="2194384"/>
                  <a:pt x="6542124" y="2196333"/>
                </a:cubicBezTo>
                <a:cubicBezTo>
                  <a:pt x="6541644" y="2193989"/>
                  <a:pt x="6541644" y="2193989"/>
                  <a:pt x="6542130" y="2192040"/>
                </a:cubicBezTo>
                <a:cubicBezTo>
                  <a:pt x="6542130" y="2192040"/>
                  <a:pt x="6542130" y="2192040"/>
                  <a:pt x="6541163" y="2191644"/>
                </a:cubicBezTo>
                <a:cubicBezTo>
                  <a:pt x="6541650" y="2189695"/>
                  <a:pt x="6540196" y="2191247"/>
                  <a:pt x="6540196" y="2191247"/>
                </a:cubicBezTo>
                <a:cubicBezTo>
                  <a:pt x="6539710" y="2193196"/>
                  <a:pt x="6540188" y="2195540"/>
                  <a:pt x="6540670" y="2197885"/>
                </a:cubicBezTo>
                <a:cubicBezTo>
                  <a:pt x="6540670" y="2197885"/>
                  <a:pt x="6540182" y="2199834"/>
                  <a:pt x="6539696" y="2201782"/>
                </a:cubicBezTo>
                <a:cubicBezTo>
                  <a:pt x="6538728" y="2201386"/>
                  <a:pt x="6539215" y="2199438"/>
                  <a:pt x="6538248" y="2199041"/>
                </a:cubicBezTo>
                <a:cubicBezTo>
                  <a:pt x="6538734" y="2197092"/>
                  <a:pt x="6539222" y="2195144"/>
                  <a:pt x="6537768" y="2196695"/>
                </a:cubicBezTo>
                <a:cubicBezTo>
                  <a:pt x="6536801" y="2196299"/>
                  <a:pt x="6535833" y="2195903"/>
                  <a:pt x="6534867" y="2195506"/>
                </a:cubicBezTo>
                <a:cubicBezTo>
                  <a:pt x="6535841" y="2191610"/>
                  <a:pt x="6537288" y="2194352"/>
                  <a:pt x="6538742" y="2192799"/>
                </a:cubicBezTo>
                <a:cubicBezTo>
                  <a:pt x="6537294" y="2190057"/>
                  <a:pt x="6534874" y="2191213"/>
                  <a:pt x="6534393" y="2188868"/>
                </a:cubicBezTo>
                <a:lnTo>
                  <a:pt x="6535253" y="2187869"/>
                </a:lnTo>
                <a:lnTo>
                  <a:pt x="6527621" y="2187869"/>
                </a:lnTo>
                <a:lnTo>
                  <a:pt x="6527616" y="2190387"/>
                </a:lnTo>
                <a:cubicBezTo>
                  <a:pt x="6523754" y="2184508"/>
                  <a:pt x="6522279" y="2198941"/>
                  <a:pt x="6515997" y="2194216"/>
                </a:cubicBezTo>
                <a:cubicBezTo>
                  <a:pt x="6509199" y="2208614"/>
                  <a:pt x="6511125" y="2213701"/>
                  <a:pt x="6507236" y="2224994"/>
                </a:cubicBezTo>
                <a:cubicBezTo>
                  <a:pt x="6506756" y="2222649"/>
                  <a:pt x="6508211" y="2221098"/>
                  <a:pt x="6506277" y="2220305"/>
                </a:cubicBezTo>
                <a:cubicBezTo>
                  <a:pt x="6505782" y="2226547"/>
                  <a:pt x="6502401" y="2223012"/>
                  <a:pt x="6501427" y="2226910"/>
                </a:cubicBezTo>
                <a:cubicBezTo>
                  <a:pt x="6504329" y="2228098"/>
                  <a:pt x="6504815" y="2226150"/>
                  <a:pt x="6507716" y="2227340"/>
                </a:cubicBezTo>
                <a:cubicBezTo>
                  <a:pt x="6504440" y="2234051"/>
                  <a:pt x="6502240" y="2248454"/>
                  <a:pt x="6499300" y="2256211"/>
                </a:cubicBezTo>
                <a:lnTo>
                  <a:pt x="6496049" y="2261221"/>
                </a:lnTo>
                <a:lnTo>
                  <a:pt x="6496041" y="2265516"/>
                </a:lnTo>
                <a:cubicBezTo>
                  <a:pt x="6496041" y="2265516"/>
                  <a:pt x="6495554" y="2267463"/>
                  <a:pt x="6494587" y="2267068"/>
                </a:cubicBezTo>
                <a:cubicBezTo>
                  <a:pt x="6494587" y="2267068"/>
                  <a:pt x="6493621" y="2266671"/>
                  <a:pt x="6493621" y="2266671"/>
                </a:cubicBezTo>
                <a:cubicBezTo>
                  <a:pt x="6493621" y="2266671"/>
                  <a:pt x="6492654" y="2266275"/>
                  <a:pt x="6492167" y="2268224"/>
                </a:cubicBezTo>
                <a:cubicBezTo>
                  <a:pt x="6493133" y="2268618"/>
                  <a:pt x="6493133" y="2268618"/>
                  <a:pt x="6494101" y="2269016"/>
                </a:cubicBezTo>
                <a:cubicBezTo>
                  <a:pt x="6495069" y="2269412"/>
                  <a:pt x="6496035" y="2269809"/>
                  <a:pt x="6497489" y="2268256"/>
                </a:cubicBezTo>
                <a:cubicBezTo>
                  <a:pt x="6497002" y="2270205"/>
                  <a:pt x="6497002" y="2270205"/>
                  <a:pt x="6497002" y="2270205"/>
                </a:cubicBezTo>
                <a:cubicBezTo>
                  <a:pt x="6496022" y="2278396"/>
                  <a:pt x="6494080" y="2281896"/>
                  <a:pt x="6491179" y="2280706"/>
                </a:cubicBezTo>
                <a:cubicBezTo>
                  <a:pt x="6492146" y="2281103"/>
                  <a:pt x="6492627" y="2283448"/>
                  <a:pt x="6492138" y="2285397"/>
                </a:cubicBezTo>
                <a:cubicBezTo>
                  <a:pt x="6490204" y="2284604"/>
                  <a:pt x="6490691" y="2282655"/>
                  <a:pt x="6489724" y="2282258"/>
                </a:cubicBezTo>
                <a:cubicBezTo>
                  <a:pt x="6488758" y="2281862"/>
                  <a:pt x="6488758" y="2281862"/>
                  <a:pt x="6488758" y="2281862"/>
                </a:cubicBezTo>
                <a:cubicBezTo>
                  <a:pt x="6489245" y="2279914"/>
                  <a:pt x="6487311" y="2279120"/>
                  <a:pt x="6486830" y="2276776"/>
                </a:cubicBezTo>
                <a:cubicBezTo>
                  <a:pt x="6486830" y="2276776"/>
                  <a:pt x="6485376" y="2278327"/>
                  <a:pt x="6485376" y="2278327"/>
                </a:cubicBezTo>
                <a:cubicBezTo>
                  <a:pt x="6484409" y="2277931"/>
                  <a:pt x="6484888" y="2280276"/>
                  <a:pt x="6485855" y="2280673"/>
                </a:cubicBezTo>
                <a:cubicBezTo>
                  <a:pt x="6485855" y="2280673"/>
                  <a:pt x="6486823" y="2281069"/>
                  <a:pt x="6486335" y="2283019"/>
                </a:cubicBezTo>
                <a:cubicBezTo>
                  <a:pt x="6486335" y="2283019"/>
                  <a:pt x="6486335" y="2283019"/>
                  <a:pt x="6485849" y="2284966"/>
                </a:cubicBezTo>
                <a:cubicBezTo>
                  <a:pt x="6483916" y="2284173"/>
                  <a:pt x="6483921" y="2279880"/>
                  <a:pt x="6482948" y="2283776"/>
                </a:cubicBezTo>
                <a:cubicBezTo>
                  <a:pt x="6486329" y="2287311"/>
                  <a:pt x="6475669" y="2295830"/>
                  <a:pt x="6475197" y="2289192"/>
                </a:cubicBezTo>
                <a:cubicBezTo>
                  <a:pt x="6479065" y="2290779"/>
                  <a:pt x="6480518" y="2289226"/>
                  <a:pt x="6480526" y="2284933"/>
                </a:cubicBezTo>
                <a:cubicBezTo>
                  <a:pt x="6481500" y="2281036"/>
                  <a:pt x="6476170" y="2285295"/>
                  <a:pt x="6475211" y="2280605"/>
                </a:cubicBezTo>
                <a:cubicBezTo>
                  <a:pt x="6474243" y="2280210"/>
                  <a:pt x="6474243" y="2280210"/>
                  <a:pt x="6474243" y="2280210"/>
                </a:cubicBezTo>
                <a:cubicBezTo>
                  <a:pt x="6475698" y="2278657"/>
                  <a:pt x="6476185" y="2276709"/>
                  <a:pt x="6476185" y="2276709"/>
                </a:cubicBezTo>
                <a:cubicBezTo>
                  <a:pt x="6476671" y="2274759"/>
                  <a:pt x="6476671" y="2274759"/>
                  <a:pt x="6476671" y="2274759"/>
                </a:cubicBezTo>
                <a:cubicBezTo>
                  <a:pt x="6477159" y="2272812"/>
                  <a:pt x="6477159" y="2272812"/>
                  <a:pt x="6477159" y="2272812"/>
                </a:cubicBezTo>
                <a:cubicBezTo>
                  <a:pt x="6476190" y="2272415"/>
                  <a:pt x="6476190" y="2272415"/>
                  <a:pt x="6476190" y="2272415"/>
                </a:cubicBezTo>
                <a:cubicBezTo>
                  <a:pt x="6474745" y="2269674"/>
                  <a:pt x="6472329" y="2266536"/>
                  <a:pt x="6468941" y="2267296"/>
                </a:cubicBezTo>
                <a:cubicBezTo>
                  <a:pt x="6471370" y="2261847"/>
                  <a:pt x="6471870" y="2251311"/>
                  <a:pt x="6472844" y="2247415"/>
                </a:cubicBezTo>
                <a:cubicBezTo>
                  <a:pt x="6471390" y="2248966"/>
                  <a:pt x="6469456" y="2248173"/>
                  <a:pt x="6467034" y="2249329"/>
                </a:cubicBezTo>
                <a:cubicBezTo>
                  <a:pt x="6467522" y="2247380"/>
                  <a:pt x="6466554" y="2246984"/>
                  <a:pt x="6467040" y="2245036"/>
                </a:cubicBezTo>
                <a:cubicBezTo>
                  <a:pt x="6468975" y="2245829"/>
                  <a:pt x="6469949" y="2241932"/>
                  <a:pt x="6471404" y="2240380"/>
                </a:cubicBezTo>
                <a:cubicBezTo>
                  <a:pt x="6470436" y="2239983"/>
                  <a:pt x="6470436" y="2239983"/>
                  <a:pt x="6470436" y="2239983"/>
                </a:cubicBezTo>
                <a:cubicBezTo>
                  <a:pt x="6471404" y="2240380"/>
                  <a:pt x="6472858" y="2238828"/>
                  <a:pt x="6472858" y="2238828"/>
                </a:cubicBezTo>
                <a:cubicBezTo>
                  <a:pt x="6473824" y="2239225"/>
                  <a:pt x="6473824" y="2239225"/>
                  <a:pt x="6473824" y="2239225"/>
                </a:cubicBezTo>
                <a:cubicBezTo>
                  <a:pt x="6474312" y="2237276"/>
                  <a:pt x="6474312" y="2237276"/>
                  <a:pt x="6474312" y="2237276"/>
                </a:cubicBezTo>
                <a:cubicBezTo>
                  <a:pt x="6473343" y="2236879"/>
                  <a:pt x="6473343" y="2236879"/>
                  <a:pt x="6472377" y="2236483"/>
                </a:cubicBezTo>
                <a:cubicBezTo>
                  <a:pt x="6472377" y="2236483"/>
                  <a:pt x="6472865" y="2234534"/>
                  <a:pt x="6472865" y="2234534"/>
                </a:cubicBezTo>
                <a:cubicBezTo>
                  <a:pt x="6473352" y="2232586"/>
                  <a:pt x="6473840" y="2230637"/>
                  <a:pt x="6474325" y="2228689"/>
                </a:cubicBezTo>
                <a:cubicBezTo>
                  <a:pt x="6474325" y="2228689"/>
                  <a:pt x="6474325" y="2228689"/>
                  <a:pt x="6474812" y="2226741"/>
                </a:cubicBezTo>
                <a:cubicBezTo>
                  <a:pt x="6474812" y="2226741"/>
                  <a:pt x="6475779" y="2227138"/>
                  <a:pt x="6475779" y="2227138"/>
                </a:cubicBezTo>
                <a:cubicBezTo>
                  <a:pt x="6475779" y="2227138"/>
                  <a:pt x="6476747" y="2227534"/>
                  <a:pt x="6476747" y="2227534"/>
                </a:cubicBezTo>
                <a:cubicBezTo>
                  <a:pt x="6476747" y="2227534"/>
                  <a:pt x="6475779" y="2227138"/>
                  <a:pt x="6476267" y="2225189"/>
                </a:cubicBezTo>
                <a:cubicBezTo>
                  <a:pt x="6476267" y="2225189"/>
                  <a:pt x="6476267" y="2225189"/>
                  <a:pt x="6475300" y="2224792"/>
                </a:cubicBezTo>
                <a:cubicBezTo>
                  <a:pt x="6475300" y="2224792"/>
                  <a:pt x="6474333" y="2224395"/>
                  <a:pt x="6474333" y="2224395"/>
                </a:cubicBezTo>
                <a:cubicBezTo>
                  <a:pt x="6474333" y="2224395"/>
                  <a:pt x="6473366" y="2223999"/>
                  <a:pt x="6473366" y="2223999"/>
                </a:cubicBezTo>
                <a:cubicBezTo>
                  <a:pt x="6472398" y="2223603"/>
                  <a:pt x="6472398" y="2223603"/>
                  <a:pt x="6472886" y="2221654"/>
                </a:cubicBezTo>
                <a:cubicBezTo>
                  <a:pt x="6471918" y="2221258"/>
                  <a:pt x="6470951" y="2220861"/>
                  <a:pt x="6470951" y="2220861"/>
                </a:cubicBezTo>
                <a:cubicBezTo>
                  <a:pt x="6469984" y="2220464"/>
                  <a:pt x="6469495" y="2222414"/>
                  <a:pt x="6469495" y="2222414"/>
                </a:cubicBezTo>
                <a:cubicBezTo>
                  <a:pt x="6469978" y="2224758"/>
                  <a:pt x="6469978" y="2224758"/>
                  <a:pt x="6469978" y="2224758"/>
                </a:cubicBezTo>
                <a:cubicBezTo>
                  <a:pt x="6469978" y="2224758"/>
                  <a:pt x="6469978" y="2224758"/>
                  <a:pt x="6469490" y="2226707"/>
                </a:cubicBezTo>
                <a:cubicBezTo>
                  <a:pt x="6469003" y="2228655"/>
                  <a:pt x="6468516" y="2230605"/>
                  <a:pt x="6468516" y="2230605"/>
                </a:cubicBezTo>
                <a:cubicBezTo>
                  <a:pt x="6464160" y="2230967"/>
                  <a:pt x="6463667" y="2237208"/>
                  <a:pt x="6462692" y="2241105"/>
                </a:cubicBezTo>
                <a:cubicBezTo>
                  <a:pt x="6463659" y="2241501"/>
                  <a:pt x="6463659" y="2241501"/>
                  <a:pt x="6463659" y="2241501"/>
                </a:cubicBezTo>
                <a:cubicBezTo>
                  <a:pt x="6463659" y="2241501"/>
                  <a:pt x="6462205" y="2243053"/>
                  <a:pt x="6462205" y="2243053"/>
                </a:cubicBezTo>
                <a:cubicBezTo>
                  <a:pt x="6462205" y="2243053"/>
                  <a:pt x="6461719" y="2245002"/>
                  <a:pt x="6461719" y="2245002"/>
                </a:cubicBezTo>
                <a:cubicBezTo>
                  <a:pt x="6460751" y="2244605"/>
                  <a:pt x="6459784" y="2244209"/>
                  <a:pt x="6457850" y="2243416"/>
                </a:cubicBezTo>
                <a:cubicBezTo>
                  <a:pt x="6461252" y="2234070"/>
                  <a:pt x="6455440" y="2235985"/>
                  <a:pt x="6455930" y="2234036"/>
                </a:cubicBezTo>
                <a:cubicBezTo>
                  <a:pt x="6456903" y="2230139"/>
                  <a:pt x="6456422" y="2227794"/>
                  <a:pt x="6455943" y="2225451"/>
                </a:cubicBezTo>
                <a:cubicBezTo>
                  <a:pt x="6460786" y="2223139"/>
                  <a:pt x="6460298" y="2225087"/>
                  <a:pt x="6463687" y="2224328"/>
                </a:cubicBezTo>
                <a:cubicBezTo>
                  <a:pt x="6462727" y="2219639"/>
                  <a:pt x="6467083" y="2219276"/>
                  <a:pt x="6469024" y="2215775"/>
                </a:cubicBezTo>
                <a:cubicBezTo>
                  <a:pt x="6466609" y="2212638"/>
                  <a:pt x="6465635" y="2216534"/>
                  <a:pt x="6464195" y="2209500"/>
                </a:cubicBezTo>
                <a:cubicBezTo>
                  <a:pt x="6464681" y="2207551"/>
                  <a:pt x="6463235" y="2204811"/>
                  <a:pt x="6462753" y="2202465"/>
                </a:cubicBezTo>
                <a:lnTo>
                  <a:pt x="6464689" y="2203258"/>
                </a:lnTo>
                <a:cubicBezTo>
                  <a:pt x="6465656" y="2203654"/>
                  <a:pt x="6465656" y="2203654"/>
                  <a:pt x="6466623" y="2204050"/>
                </a:cubicBezTo>
                <a:cubicBezTo>
                  <a:pt x="6466623" y="2204050"/>
                  <a:pt x="6466143" y="2201706"/>
                  <a:pt x="6466143" y="2201706"/>
                </a:cubicBezTo>
                <a:cubicBezTo>
                  <a:pt x="6465174" y="2201310"/>
                  <a:pt x="6463241" y="2200517"/>
                  <a:pt x="6462761" y="2198172"/>
                </a:cubicBezTo>
                <a:cubicBezTo>
                  <a:pt x="6462761" y="2198172"/>
                  <a:pt x="6463729" y="2198569"/>
                  <a:pt x="6464215" y="2196620"/>
                </a:cubicBezTo>
                <a:cubicBezTo>
                  <a:pt x="6464702" y="2194671"/>
                  <a:pt x="6464702" y="2194671"/>
                  <a:pt x="6464702" y="2194671"/>
                </a:cubicBezTo>
                <a:cubicBezTo>
                  <a:pt x="6464702" y="2194671"/>
                  <a:pt x="6464702" y="2194671"/>
                  <a:pt x="6465190" y="2192723"/>
                </a:cubicBezTo>
                <a:cubicBezTo>
                  <a:pt x="6466156" y="2193119"/>
                  <a:pt x="6466156" y="2193119"/>
                  <a:pt x="6466156" y="2193119"/>
                </a:cubicBezTo>
                <a:cubicBezTo>
                  <a:pt x="6467124" y="2193516"/>
                  <a:pt x="6468091" y="2193912"/>
                  <a:pt x="6470025" y="2194705"/>
                </a:cubicBezTo>
                <a:cubicBezTo>
                  <a:pt x="6470754" y="2191782"/>
                  <a:pt x="6471846" y="2190618"/>
                  <a:pt x="6472817" y="2189405"/>
                </a:cubicBezTo>
                <a:lnTo>
                  <a:pt x="6473383" y="2187869"/>
                </a:lnTo>
                <a:lnTo>
                  <a:pt x="6458553" y="2187869"/>
                </a:lnTo>
                <a:lnTo>
                  <a:pt x="6457932" y="2191897"/>
                </a:lnTo>
                <a:cubicBezTo>
                  <a:pt x="6458426" y="2185654"/>
                  <a:pt x="6460355" y="2190741"/>
                  <a:pt x="6460832" y="2193086"/>
                </a:cubicBezTo>
                <a:cubicBezTo>
                  <a:pt x="6459867" y="2192690"/>
                  <a:pt x="6459378" y="2194638"/>
                  <a:pt x="6459378" y="2194638"/>
                </a:cubicBezTo>
                <a:cubicBezTo>
                  <a:pt x="6457445" y="2193845"/>
                  <a:pt x="6455991" y="2195397"/>
                  <a:pt x="6455991" y="2195397"/>
                </a:cubicBezTo>
                <a:cubicBezTo>
                  <a:pt x="6455024" y="2195001"/>
                  <a:pt x="6453089" y="2194208"/>
                  <a:pt x="6451155" y="2193415"/>
                </a:cubicBezTo>
                <a:cubicBezTo>
                  <a:pt x="6451155" y="2193415"/>
                  <a:pt x="6450668" y="2195363"/>
                  <a:pt x="6450668" y="2195363"/>
                </a:cubicBezTo>
                <a:cubicBezTo>
                  <a:pt x="6450668" y="2195363"/>
                  <a:pt x="6451148" y="2197708"/>
                  <a:pt x="6451635" y="2195759"/>
                </a:cubicBezTo>
                <a:cubicBezTo>
                  <a:pt x="6452601" y="2196156"/>
                  <a:pt x="6453568" y="2196552"/>
                  <a:pt x="6455017" y="2199294"/>
                </a:cubicBezTo>
                <a:cubicBezTo>
                  <a:pt x="6455017" y="2199294"/>
                  <a:pt x="6455984" y="2199690"/>
                  <a:pt x="6456950" y="2200087"/>
                </a:cubicBezTo>
                <a:cubicBezTo>
                  <a:pt x="6457430" y="2202431"/>
                  <a:pt x="6458399" y="2202828"/>
                  <a:pt x="6458879" y="2205173"/>
                </a:cubicBezTo>
                <a:cubicBezTo>
                  <a:pt x="6458392" y="2207122"/>
                  <a:pt x="6459358" y="2207517"/>
                  <a:pt x="6459840" y="2209863"/>
                </a:cubicBezTo>
                <a:cubicBezTo>
                  <a:pt x="6452567" y="2217623"/>
                  <a:pt x="6446272" y="2221487"/>
                  <a:pt x="6445756" y="2240608"/>
                </a:cubicBezTo>
                <a:cubicBezTo>
                  <a:pt x="6443823" y="2239815"/>
                  <a:pt x="6442861" y="2235125"/>
                  <a:pt x="6441886" y="2239021"/>
                </a:cubicBezTo>
                <a:cubicBezTo>
                  <a:pt x="6442856" y="2239418"/>
                  <a:pt x="6443334" y="2241763"/>
                  <a:pt x="6443815" y="2244107"/>
                </a:cubicBezTo>
                <a:cubicBezTo>
                  <a:pt x="6443815" y="2244107"/>
                  <a:pt x="6443328" y="2246056"/>
                  <a:pt x="6443328" y="2246056"/>
                </a:cubicBezTo>
                <a:cubicBezTo>
                  <a:pt x="6442361" y="2245660"/>
                  <a:pt x="6441874" y="2247608"/>
                  <a:pt x="6440907" y="2247211"/>
                </a:cubicBezTo>
                <a:cubicBezTo>
                  <a:pt x="6440907" y="2247211"/>
                  <a:pt x="6439940" y="2246815"/>
                  <a:pt x="6439940" y="2246815"/>
                </a:cubicBezTo>
                <a:cubicBezTo>
                  <a:pt x="6445269" y="2242556"/>
                  <a:pt x="6439466" y="2240178"/>
                  <a:pt x="6438986" y="2237832"/>
                </a:cubicBezTo>
                <a:cubicBezTo>
                  <a:pt x="6442374" y="2237073"/>
                  <a:pt x="6440927" y="2234332"/>
                  <a:pt x="6438993" y="2233539"/>
                </a:cubicBezTo>
                <a:cubicBezTo>
                  <a:pt x="6440204" y="2232961"/>
                  <a:pt x="6441052" y="2231698"/>
                  <a:pt x="6441660" y="2229799"/>
                </a:cubicBezTo>
                <a:lnTo>
                  <a:pt x="6442843" y="2222492"/>
                </a:lnTo>
                <a:lnTo>
                  <a:pt x="6443261" y="2224200"/>
                </a:lnTo>
                <a:cubicBezTo>
                  <a:pt x="6443261" y="2224200"/>
                  <a:pt x="6444231" y="2224597"/>
                  <a:pt x="6444231" y="2224597"/>
                </a:cubicBezTo>
                <a:cubicBezTo>
                  <a:pt x="6445203" y="2224997"/>
                  <a:pt x="6445203" y="2224997"/>
                  <a:pt x="6445203" y="2224997"/>
                </a:cubicBezTo>
                <a:cubicBezTo>
                  <a:pt x="6445645" y="2223230"/>
                  <a:pt x="6445645" y="2223230"/>
                  <a:pt x="6445645" y="2223230"/>
                </a:cubicBezTo>
                <a:cubicBezTo>
                  <a:pt x="6445645" y="2223230"/>
                  <a:pt x="6444144" y="2220668"/>
                  <a:pt x="6444144" y="2220668"/>
                </a:cubicBezTo>
                <a:cubicBezTo>
                  <a:pt x="6443173" y="2220270"/>
                  <a:pt x="6443173" y="2220270"/>
                  <a:pt x="6443173" y="2220270"/>
                </a:cubicBezTo>
                <a:cubicBezTo>
                  <a:pt x="6441759" y="2221637"/>
                  <a:pt x="6442731" y="2222036"/>
                  <a:pt x="6442731" y="2222036"/>
                </a:cubicBezTo>
                <a:lnTo>
                  <a:pt x="6442783" y="2222247"/>
                </a:lnTo>
                <a:lnTo>
                  <a:pt x="6439796" y="2222323"/>
                </a:lnTo>
                <a:cubicBezTo>
                  <a:pt x="6439010" y="2222805"/>
                  <a:pt x="6438283" y="2223581"/>
                  <a:pt x="6437072" y="2224159"/>
                </a:cubicBezTo>
                <a:cubicBezTo>
                  <a:pt x="6437560" y="2222210"/>
                  <a:pt x="6436592" y="2221814"/>
                  <a:pt x="6437080" y="2219866"/>
                </a:cubicBezTo>
                <a:cubicBezTo>
                  <a:pt x="6437080" y="2219866"/>
                  <a:pt x="6437080" y="2219866"/>
                  <a:pt x="6438046" y="2220262"/>
                </a:cubicBezTo>
                <a:cubicBezTo>
                  <a:pt x="6438046" y="2220262"/>
                  <a:pt x="6438534" y="2218314"/>
                  <a:pt x="6438534" y="2218314"/>
                </a:cubicBezTo>
                <a:cubicBezTo>
                  <a:pt x="6438534" y="2218314"/>
                  <a:pt x="6438534" y="2218314"/>
                  <a:pt x="6437566" y="2217918"/>
                </a:cubicBezTo>
                <a:cubicBezTo>
                  <a:pt x="6436599" y="2217521"/>
                  <a:pt x="6436599" y="2217521"/>
                  <a:pt x="6435145" y="2219073"/>
                </a:cubicBezTo>
                <a:cubicBezTo>
                  <a:pt x="6435633" y="2217125"/>
                  <a:pt x="6435633" y="2217125"/>
                  <a:pt x="6435633" y="2217125"/>
                </a:cubicBezTo>
                <a:cubicBezTo>
                  <a:pt x="6431764" y="2215539"/>
                  <a:pt x="6429837" y="2210453"/>
                  <a:pt x="6428395" y="2203418"/>
                </a:cubicBezTo>
                <a:cubicBezTo>
                  <a:pt x="6424039" y="2203781"/>
                  <a:pt x="6420172" y="2202196"/>
                  <a:pt x="6424520" y="2206125"/>
                </a:cubicBezTo>
                <a:cubicBezTo>
                  <a:pt x="6420158" y="2210782"/>
                  <a:pt x="6415808" y="2206851"/>
                  <a:pt x="6412420" y="2207611"/>
                </a:cubicBezTo>
                <a:cubicBezTo>
                  <a:pt x="6417249" y="2213885"/>
                  <a:pt x="6401762" y="2216129"/>
                  <a:pt x="6412407" y="2216196"/>
                </a:cubicBezTo>
                <a:cubicBezTo>
                  <a:pt x="6410952" y="2217749"/>
                  <a:pt x="6409498" y="2219301"/>
                  <a:pt x="6410946" y="2222042"/>
                </a:cubicBezTo>
                <a:cubicBezTo>
                  <a:pt x="6404175" y="2219267"/>
                  <a:pt x="6398366" y="2221182"/>
                  <a:pt x="6393521" y="2223493"/>
                </a:cubicBezTo>
                <a:cubicBezTo>
                  <a:pt x="6396418" y="2228975"/>
                  <a:pt x="6386238" y="2239840"/>
                  <a:pt x="6383803" y="2249582"/>
                </a:cubicBezTo>
                <a:cubicBezTo>
                  <a:pt x="6382348" y="2251134"/>
                  <a:pt x="6384760" y="2254271"/>
                  <a:pt x="6384755" y="2258564"/>
                </a:cubicBezTo>
                <a:lnTo>
                  <a:pt x="6382694" y="2260667"/>
                </a:lnTo>
                <a:lnTo>
                  <a:pt x="6382364" y="2260954"/>
                </a:lnTo>
                <a:lnTo>
                  <a:pt x="6382381" y="2260985"/>
                </a:lnTo>
                <a:lnTo>
                  <a:pt x="6380998" y="2262395"/>
                </a:lnTo>
                <a:cubicBezTo>
                  <a:pt x="6379544" y="2264483"/>
                  <a:pt x="6378936" y="2266920"/>
                  <a:pt x="6382321" y="2268307"/>
                </a:cubicBezTo>
                <a:cubicBezTo>
                  <a:pt x="6382803" y="2268505"/>
                  <a:pt x="6383169" y="2267044"/>
                  <a:pt x="6383836" y="2265975"/>
                </a:cubicBezTo>
                <a:lnTo>
                  <a:pt x="6384865" y="2265982"/>
                </a:lnTo>
                <a:lnTo>
                  <a:pt x="6392418" y="2281169"/>
                </a:lnTo>
                <a:lnTo>
                  <a:pt x="6391004" y="2284755"/>
                </a:lnTo>
                <a:cubicBezTo>
                  <a:pt x="6391971" y="2285151"/>
                  <a:pt x="6391971" y="2285151"/>
                  <a:pt x="6391971" y="2285151"/>
                </a:cubicBezTo>
                <a:cubicBezTo>
                  <a:pt x="6390517" y="2286703"/>
                  <a:pt x="6390031" y="2288652"/>
                  <a:pt x="6389544" y="2290601"/>
                </a:cubicBezTo>
                <a:cubicBezTo>
                  <a:pt x="6388569" y="2294498"/>
                  <a:pt x="6388082" y="2296446"/>
                  <a:pt x="6387595" y="2298393"/>
                </a:cubicBezTo>
                <a:cubicBezTo>
                  <a:pt x="6385654" y="2301895"/>
                  <a:pt x="6384694" y="2297205"/>
                  <a:pt x="6384207" y="2299153"/>
                </a:cubicBezTo>
                <a:lnTo>
                  <a:pt x="6383805" y="2301638"/>
                </a:lnTo>
                <a:lnTo>
                  <a:pt x="6382459" y="2295483"/>
                </a:lnTo>
                <a:cubicBezTo>
                  <a:pt x="6382523" y="2293093"/>
                  <a:pt x="6383493" y="2291343"/>
                  <a:pt x="6386155" y="2291359"/>
                </a:cubicBezTo>
                <a:cubicBezTo>
                  <a:pt x="6384222" y="2290566"/>
                  <a:pt x="6383254" y="2290170"/>
                  <a:pt x="6381320" y="2289377"/>
                </a:cubicBezTo>
                <a:cubicBezTo>
                  <a:pt x="6381320" y="2289377"/>
                  <a:pt x="6380352" y="2288981"/>
                  <a:pt x="6380352" y="2288981"/>
                </a:cubicBezTo>
                <a:cubicBezTo>
                  <a:pt x="6380839" y="2287032"/>
                  <a:pt x="6382781" y="2283531"/>
                  <a:pt x="6383747" y="2283928"/>
                </a:cubicBezTo>
                <a:cubicBezTo>
                  <a:pt x="6384714" y="2284325"/>
                  <a:pt x="6384228" y="2286273"/>
                  <a:pt x="6385683" y="2284721"/>
                </a:cubicBezTo>
                <a:cubicBezTo>
                  <a:pt x="6385690" y="2280427"/>
                  <a:pt x="6385690" y="2280427"/>
                  <a:pt x="6385690" y="2280427"/>
                </a:cubicBezTo>
                <a:cubicBezTo>
                  <a:pt x="6385201" y="2282376"/>
                  <a:pt x="6385201" y="2282376"/>
                  <a:pt x="6385201" y="2282376"/>
                </a:cubicBezTo>
                <a:cubicBezTo>
                  <a:pt x="6382300" y="2281187"/>
                  <a:pt x="6379390" y="2284291"/>
                  <a:pt x="6378417" y="2288188"/>
                </a:cubicBezTo>
                <a:cubicBezTo>
                  <a:pt x="6379385" y="2288584"/>
                  <a:pt x="6378898" y="2290533"/>
                  <a:pt x="6379864" y="2290929"/>
                </a:cubicBezTo>
                <a:cubicBezTo>
                  <a:pt x="6378411" y="2292481"/>
                  <a:pt x="6376957" y="2294034"/>
                  <a:pt x="6375989" y="2293637"/>
                </a:cubicBezTo>
                <a:cubicBezTo>
                  <a:pt x="6373576" y="2290498"/>
                  <a:pt x="6374549" y="2286602"/>
                  <a:pt x="6372134" y="2283465"/>
                </a:cubicBezTo>
                <a:cubicBezTo>
                  <a:pt x="6368245" y="2294759"/>
                  <a:pt x="6354212" y="2295450"/>
                  <a:pt x="6358560" y="2299381"/>
                </a:cubicBezTo>
                <a:cubicBezTo>
                  <a:pt x="6354684" y="2302088"/>
                  <a:pt x="6350315" y="2311037"/>
                  <a:pt x="6346446" y="2309452"/>
                </a:cubicBezTo>
                <a:cubicBezTo>
                  <a:pt x="6348861" y="2312590"/>
                  <a:pt x="6340637" y="2311367"/>
                  <a:pt x="6342077" y="2318401"/>
                </a:cubicBezTo>
                <a:cubicBezTo>
                  <a:pt x="6343044" y="2318798"/>
                  <a:pt x="6343044" y="2318798"/>
                  <a:pt x="6343044" y="2318798"/>
                </a:cubicBezTo>
                <a:cubicBezTo>
                  <a:pt x="6342077" y="2318401"/>
                  <a:pt x="6340622" y="2319953"/>
                  <a:pt x="6340622" y="2319953"/>
                </a:cubicBezTo>
                <a:cubicBezTo>
                  <a:pt x="6340622" y="2319953"/>
                  <a:pt x="6340136" y="2321902"/>
                  <a:pt x="6340136" y="2321902"/>
                </a:cubicBezTo>
                <a:cubicBezTo>
                  <a:pt x="6341104" y="2322299"/>
                  <a:pt x="6341104" y="2322299"/>
                  <a:pt x="6341104" y="2322299"/>
                </a:cubicBezTo>
                <a:cubicBezTo>
                  <a:pt x="6342557" y="2320746"/>
                  <a:pt x="6342557" y="2320746"/>
                  <a:pt x="6343524" y="2321143"/>
                </a:cubicBezTo>
                <a:cubicBezTo>
                  <a:pt x="6344491" y="2321539"/>
                  <a:pt x="6357552" y="2324744"/>
                  <a:pt x="6362395" y="2322433"/>
                </a:cubicBezTo>
                <a:cubicBezTo>
                  <a:pt x="6358511" y="2329434"/>
                  <a:pt x="6354630" y="2336436"/>
                  <a:pt x="6351227" y="2345781"/>
                </a:cubicBezTo>
                <a:cubicBezTo>
                  <a:pt x="6350739" y="2347730"/>
                  <a:pt x="6349773" y="2347333"/>
                  <a:pt x="6349285" y="2349282"/>
                </a:cubicBezTo>
                <a:cubicBezTo>
                  <a:pt x="6348318" y="2348885"/>
                  <a:pt x="6348318" y="2348885"/>
                  <a:pt x="6348318" y="2348885"/>
                </a:cubicBezTo>
                <a:cubicBezTo>
                  <a:pt x="6346871" y="2346144"/>
                  <a:pt x="6347846" y="2342247"/>
                  <a:pt x="6347365" y="2339901"/>
                </a:cubicBezTo>
                <a:cubicBezTo>
                  <a:pt x="6348333" y="2340298"/>
                  <a:pt x="6348333" y="2340298"/>
                  <a:pt x="6348333" y="2340298"/>
                </a:cubicBezTo>
                <a:cubicBezTo>
                  <a:pt x="6349794" y="2334453"/>
                  <a:pt x="6349314" y="2332109"/>
                  <a:pt x="6347865" y="2329366"/>
                </a:cubicBezTo>
                <a:cubicBezTo>
                  <a:pt x="6346411" y="2330919"/>
                  <a:pt x="6344958" y="2332470"/>
                  <a:pt x="6343991" y="2332074"/>
                </a:cubicBezTo>
                <a:cubicBezTo>
                  <a:pt x="6343991" y="2332074"/>
                  <a:pt x="6343023" y="2331677"/>
                  <a:pt x="6343023" y="2331677"/>
                </a:cubicBezTo>
                <a:cubicBezTo>
                  <a:pt x="6341089" y="2330884"/>
                  <a:pt x="6338188" y="2329696"/>
                  <a:pt x="6335765" y="2330851"/>
                </a:cubicBezTo>
                <a:cubicBezTo>
                  <a:pt x="6334311" y="2332404"/>
                  <a:pt x="6334311" y="2332404"/>
                  <a:pt x="6334792" y="2334748"/>
                </a:cubicBezTo>
                <a:cubicBezTo>
                  <a:pt x="6335759" y="2335144"/>
                  <a:pt x="6336726" y="2335541"/>
                  <a:pt x="6337213" y="2333593"/>
                </a:cubicBezTo>
                <a:cubicBezTo>
                  <a:pt x="6338181" y="2333989"/>
                  <a:pt x="6339148" y="2334386"/>
                  <a:pt x="6341081" y="2335179"/>
                </a:cubicBezTo>
                <a:cubicBezTo>
                  <a:pt x="6342048" y="2335576"/>
                  <a:pt x="6342048" y="2335576"/>
                  <a:pt x="6343016" y="2335971"/>
                </a:cubicBezTo>
                <a:cubicBezTo>
                  <a:pt x="6342529" y="2337919"/>
                  <a:pt x="6342043" y="2339868"/>
                  <a:pt x="6343010" y="2340264"/>
                </a:cubicBezTo>
                <a:cubicBezTo>
                  <a:pt x="6343490" y="2342610"/>
                  <a:pt x="6342515" y="2346507"/>
                  <a:pt x="6343476" y="2351196"/>
                </a:cubicBezTo>
                <a:cubicBezTo>
                  <a:pt x="6343476" y="2351196"/>
                  <a:pt x="6343476" y="2351196"/>
                  <a:pt x="6342988" y="2353144"/>
                </a:cubicBezTo>
                <a:cubicBezTo>
                  <a:pt x="6341054" y="2352352"/>
                  <a:pt x="6328961" y="2349543"/>
                  <a:pt x="6334292" y="2345283"/>
                </a:cubicBezTo>
                <a:cubicBezTo>
                  <a:pt x="6326067" y="2344061"/>
                  <a:pt x="6323137" y="2360044"/>
                  <a:pt x="6317349" y="2349079"/>
                </a:cubicBezTo>
                <a:cubicBezTo>
                  <a:pt x="6316368" y="2357268"/>
                  <a:pt x="6310572" y="2350597"/>
                  <a:pt x="6310084" y="2352545"/>
                </a:cubicBezTo>
                <a:cubicBezTo>
                  <a:pt x="6309842" y="2352447"/>
                  <a:pt x="6309358" y="2353054"/>
                  <a:pt x="6308744" y="2353910"/>
                </a:cubicBezTo>
                <a:lnTo>
                  <a:pt x="6308626" y="2354069"/>
                </a:lnTo>
                <a:lnTo>
                  <a:pt x="6307709" y="2348652"/>
                </a:lnTo>
                <a:cubicBezTo>
                  <a:pt x="6309191" y="2344124"/>
                  <a:pt x="6315909" y="2342044"/>
                  <a:pt x="6310105" y="2339666"/>
                </a:cubicBezTo>
                <a:cubicBezTo>
                  <a:pt x="6310592" y="2337717"/>
                  <a:pt x="6310592" y="2337717"/>
                  <a:pt x="6312046" y="2336165"/>
                </a:cubicBezTo>
                <a:cubicBezTo>
                  <a:pt x="6313014" y="2336561"/>
                  <a:pt x="6314467" y="2335009"/>
                  <a:pt x="6314467" y="2335009"/>
                </a:cubicBezTo>
                <a:cubicBezTo>
                  <a:pt x="6315436" y="2335406"/>
                  <a:pt x="6315436" y="2335406"/>
                  <a:pt x="6315436" y="2335406"/>
                </a:cubicBezTo>
                <a:cubicBezTo>
                  <a:pt x="6315922" y="2333458"/>
                  <a:pt x="6315922" y="2333458"/>
                  <a:pt x="6315922" y="2333458"/>
                </a:cubicBezTo>
                <a:cubicBezTo>
                  <a:pt x="6315922" y="2333458"/>
                  <a:pt x="6316408" y="2331510"/>
                  <a:pt x="6315442" y="2331113"/>
                </a:cubicBezTo>
                <a:cubicBezTo>
                  <a:pt x="6315442" y="2331113"/>
                  <a:pt x="6315928" y="2329164"/>
                  <a:pt x="6315928" y="2329164"/>
                </a:cubicBezTo>
                <a:cubicBezTo>
                  <a:pt x="6317864" y="2329957"/>
                  <a:pt x="6315922" y="2333458"/>
                  <a:pt x="6317370" y="2336199"/>
                </a:cubicBezTo>
                <a:cubicBezTo>
                  <a:pt x="6316883" y="2338148"/>
                  <a:pt x="6316883" y="2338148"/>
                  <a:pt x="6317849" y="2338544"/>
                </a:cubicBezTo>
                <a:cubicBezTo>
                  <a:pt x="6317849" y="2338544"/>
                  <a:pt x="6318817" y="2338940"/>
                  <a:pt x="6319304" y="2336992"/>
                </a:cubicBezTo>
                <a:cubicBezTo>
                  <a:pt x="6327514" y="2346802"/>
                  <a:pt x="6329977" y="2319886"/>
                  <a:pt x="6331438" y="2314041"/>
                </a:cubicBezTo>
                <a:cubicBezTo>
                  <a:pt x="6333380" y="2310540"/>
                  <a:pt x="6333386" y="2306246"/>
                  <a:pt x="6334360" y="2302350"/>
                </a:cubicBezTo>
                <a:cubicBezTo>
                  <a:pt x="6334848" y="2300401"/>
                  <a:pt x="6335821" y="2296505"/>
                  <a:pt x="6336308" y="2294555"/>
                </a:cubicBezTo>
                <a:cubicBezTo>
                  <a:pt x="6336795" y="2292607"/>
                  <a:pt x="6337282" y="2290659"/>
                  <a:pt x="6335348" y="2289866"/>
                </a:cubicBezTo>
                <a:cubicBezTo>
                  <a:pt x="6334381" y="2289470"/>
                  <a:pt x="6332927" y="2291022"/>
                  <a:pt x="6332927" y="2291022"/>
                </a:cubicBezTo>
                <a:cubicBezTo>
                  <a:pt x="6330985" y="2294522"/>
                  <a:pt x="6330012" y="2298419"/>
                  <a:pt x="6329524" y="2300368"/>
                </a:cubicBezTo>
                <a:cubicBezTo>
                  <a:pt x="6329517" y="2304661"/>
                  <a:pt x="6329030" y="2306610"/>
                  <a:pt x="6327089" y="2310110"/>
                </a:cubicBezTo>
                <a:cubicBezTo>
                  <a:pt x="6325154" y="2309317"/>
                  <a:pt x="6325642" y="2307369"/>
                  <a:pt x="6323707" y="2306576"/>
                </a:cubicBezTo>
                <a:cubicBezTo>
                  <a:pt x="6322740" y="2306179"/>
                  <a:pt x="6322740" y="2306179"/>
                  <a:pt x="6322740" y="2306179"/>
                </a:cubicBezTo>
                <a:cubicBezTo>
                  <a:pt x="6321773" y="2305783"/>
                  <a:pt x="6322260" y="2303834"/>
                  <a:pt x="6323234" y="2299937"/>
                </a:cubicBezTo>
                <a:cubicBezTo>
                  <a:pt x="6323721" y="2297989"/>
                  <a:pt x="6323721" y="2297989"/>
                  <a:pt x="6323721" y="2297989"/>
                </a:cubicBezTo>
                <a:cubicBezTo>
                  <a:pt x="6322754" y="2297594"/>
                  <a:pt x="6322754" y="2297594"/>
                  <a:pt x="6322754" y="2297594"/>
                </a:cubicBezTo>
                <a:cubicBezTo>
                  <a:pt x="6320818" y="2296801"/>
                  <a:pt x="6318885" y="2296007"/>
                  <a:pt x="6317431" y="2297559"/>
                </a:cubicBezTo>
                <a:cubicBezTo>
                  <a:pt x="6315977" y="2299111"/>
                  <a:pt x="6315977" y="2299111"/>
                  <a:pt x="6315977" y="2299111"/>
                </a:cubicBezTo>
                <a:cubicBezTo>
                  <a:pt x="6314036" y="2302611"/>
                  <a:pt x="6311128" y="2305715"/>
                  <a:pt x="6308219" y="2308820"/>
                </a:cubicBezTo>
                <a:cubicBezTo>
                  <a:pt x="6308219" y="2308820"/>
                  <a:pt x="6307731" y="2310768"/>
                  <a:pt x="6308699" y="2311164"/>
                </a:cubicBezTo>
                <a:cubicBezTo>
                  <a:pt x="6308212" y="2313113"/>
                  <a:pt x="6309180" y="2313510"/>
                  <a:pt x="6310634" y="2311957"/>
                </a:cubicBezTo>
                <a:cubicBezTo>
                  <a:pt x="6313542" y="2308853"/>
                  <a:pt x="6316450" y="2305749"/>
                  <a:pt x="6318392" y="2302249"/>
                </a:cubicBezTo>
                <a:cubicBezTo>
                  <a:pt x="6318879" y="2300300"/>
                  <a:pt x="6318879" y="2300300"/>
                  <a:pt x="6318879" y="2300300"/>
                </a:cubicBezTo>
                <a:cubicBezTo>
                  <a:pt x="6319846" y="2300697"/>
                  <a:pt x="6319846" y="2300697"/>
                  <a:pt x="6319846" y="2300697"/>
                </a:cubicBezTo>
                <a:cubicBezTo>
                  <a:pt x="6319359" y="2302646"/>
                  <a:pt x="6318870" y="2304594"/>
                  <a:pt x="6319351" y="2306939"/>
                </a:cubicBezTo>
                <a:cubicBezTo>
                  <a:pt x="6316924" y="2312387"/>
                  <a:pt x="6315470" y="2313939"/>
                  <a:pt x="6313535" y="2313146"/>
                </a:cubicBezTo>
                <a:cubicBezTo>
                  <a:pt x="6316917" y="2316681"/>
                  <a:pt x="6310125" y="2326785"/>
                  <a:pt x="6312541" y="2329924"/>
                </a:cubicBezTo>
                <a:cubicBezTo>
                  <a:pt x="6312541" y="2329924"/>
                  <a:pt x="6312053" y="2331872"/>
                  <a:pt x="6312053" y="2331872"/>
                </a:cubicBezTo>
                <a:cubicBezTo>
                  <a:pt x="6312053" y="2331872"/>
                  <a:pt x="6312053" y="2331872"/>
                  <a:pt x="6310598" y="2333423"/>
                </a:cubicBezTo>
                <a:cubicBezTo>
                  <a:pt x="6309632" y="2333027"/>
                  <a:pt x="6307210" y="2334183"/>
                  <a:pt x="6306237" y="2338079"/>
                </a:cubicBezTo>
                <a:cubicBezTo>
                  <a:pt x="6306237" y="2338079"/>
                  <a:pt x="6305749" y="2340028"/>
                  <a:pt x="6305262" y="2341977"/>
                </a:cubicBezTo>
                <a:cubicBezTo>
                  <a:pt x="6303329" y="2341184"/>
                  <a:pt x="6300913" y="2338045"/>
                  <a:pt x="6299939" y="2341943"/>
                </a:cubicBezTo>
                <a:cubicBezTo>
                  <a:pt x="6302841" y="2343133"/>
                  <a:pt x="6303809" y="2343529"/>
                  <a:pt x="6301867" y="2347029"/>
                </a:cubicBezTo>
                <a:cubicBezTo>
                  <a:pt x="6301379" y="2348978"/>
                  <a:pt x="6299927" y="2350530"/>
                  <a:pt x="6299438" y="2352478"/>
                </a:cubicBezTo>
                <a:cubicBezTo>
                  <a:pt x="6298958" y="2350133"/>
                  <a:pt x="6297991" y="2349736"/>
                  <a:pt x="6298479" y="2347788"/>
                </a:cubicBezTo>
                <a:cubicBezTo>
                  <a:pt x="6295097" y="2344254"/>
                  <a:pt x="6293635" y="2350099"/>
                  <a:pt x="6290248" y="2350859"/>
                </a:cubicBezTo>
                <a:cubicBezTo>
                  <a:pt x="6293163" y="2343461"/>
                  <a:pt x="6288327" y="2341479"/>
                  <a:pt x="6293649" y="2341513"/>
                </a:cubicBezTo>
                <a:cubicBezTo>
                  <a:pt x="6295583" y="2342306"/>
                  <a:pt x="6295097" y="2344254"/>
                  <a:pt x="6295576" y="2346599"/>
                </a:cubicBezTo>
                <a:cubicBezTo>
                  <a:pt x="6301882" y="2338442"/>
                  <a:pt x="6300921" y="2333753"/>
                  <a:pt x="6304810" y="2322457"/>
                </a:cubicBezTo>
                <a:cubicBezTo>
                  <a:pt x="6305297" y="2320511"/>
                  <a:pt x="6305297" y="2320511"/>
                  <a:pt x="6305297" y="2320511"/>
                </a:cubicBezTo>
                <a:cubicBezTo>
                  <a:pt x="6305784" y="2318561"/>
                  <a:pt x="6305784" y="2318561"/>
                  <a:pt x="6305784" y="2318561"/>
                </a:cubicBezTo>
                <a:cubicBezTo>
                  <a:pt x="6305784" y="2318561"/>
                  <a:pt x="6305303" y="2316217"/>
                  <a:pt x="6304335" y="2315820"/>
                </a:cubicBezTo>
                <a:cubicBezTo>
                  <a:pt x="6303370" y="2315424"/>
                  <a:pt x="6302401" y="2315027"/>
                  <a:pt x="6301915" y="2316976"/>
                </a:cubicBezTo>
                <a:cubicBezTo>
                  <a:pt x="6301429" y="2318924"/>
                  <a:pt x="6301429" y="2318924"/>
                  <a:pt x="6300458" y="2318528"/>
                </a:cubicBezTo>
                <a:cubicBezTo>
                  <a:pt x="6295612" y="2325132"/>
                  <a:pt x="6291730" y="2332134"/>
                  <a:pt x="6284951" y="2333651"/>
                </a:cubicBezTo>
                <a:cubicBezTo>
                  <a:pt x="6288828" y="2330944"/>
                  <a:pt x="6286413" y="2327806"/>
                  <a:pt x="6285933" y="2325461"/>
                </a:cubicBezTo>
                <a:cubicBezTo>
                  <a:pt x="6286421" y="2323512"/>
                  <a:pt x="6286421" y="2323512"/>
                  <a:pt x="6286907" y="2321565"/>
                </a:cubicBezTo>
                <a:cubicBezTo>
                  <a:pt x="6288835" y="2326651"/>
                  <a:pt x="6288847" y="2318064"/>
                  <a:pt x="6292230" y="2321598"/>
                </a:cubicBezTo>
                <a:cubicBezTo>
                  <a:pt x="6294664" y="2311856"/>
                  <a:pt x="6298555" y="2300563"/>
                  <a:pt x="6295659" y="2295079"/>
                </a:cubicBezTo>
                <a:cubicBezTo>
                  <a:pt x="6295173" y="2297027"/>
                  <a:pt x="6294686" y="2298975"/>
                  <a:pt x="6291784" y="2297786"/>
                </a:cubicBezTo>
                <a:lnTo>
                  <a:pt x="6290817" y="2297390"/>
                </a:lnTo>
                <a:cubicBezTo>
                  <a:pt x="6291304" y="2295441"/>
                  <a:pt x="6291304" y="2295441"/>
                  <a:pt x="6291792" y="2293493"/>
                </a:cubicBezTo>
                <a:cubicBezTo>
                  <a:pt x="6291792" y="2293493"/>
                  <a:pt x="6291792" y="2293493"/>
                  <a:pt x="6290824" y="2293098"/>
                </a:cubicBezTo>
                <a:cubicBezTo>
                  <a:pt x="6290824" y="2293098"/>
                  <a:pt x="6289857" y="2292700"/>
                  <a:pt x="6289370" y="2294649"/>
                </a:cubicBezTo>
                <a:cubicBezTo>
                  <a:pt x="6289370" y="2294649"/>
                  <a:pt x="6288883" y="2296597"/>
                  <a:pt x="6289849" y="2296994"/>
                </a:cubicBezTo>
                <a:cubicBezTo>
                  <a:pt x="6289363" y="2298943"/>
                  <a:pt x="6289363" y="2298943"/>
                  <a:pt x="6289363" y="2298943"/>
                </a:cubicBezTo>
                <a:cubicBezTo>
                  <a:pt x="6289363" y="2298943"/>
                  <a:pt x="6290330" y="2299338"/>
                  <a:pt x="6290330" y="2299338"/>
                </a:cubicBezTo>
                <a:cubicBezTo>
                  <a:pt x="6288375" y="2311426"/>
                  <a:pt x="6284993" y="2307891"/>
                  <a:pt x="6283526" y="2318030"/>
                </a:cubicBezTo>
                <a:cubicBezTo>
                  <a:pt x="6284492" y="2318427"/>
                  <a:pt x="6284492" y="2318427"/>
                  <a:pt x="6284492" y="2318427"/>
                </a:cubicBezTo>
                <a:cubicBezTo>
                  <a:pt x="6284006" y="2320375"/>
                  <a:pt x="6282552" y="2321927"/>
                  <a:pt x="6282065" y="2323875"/>
                </a:cubicBezTo>
                <a:cubicBezTo>
                  <a:pt x="6282065" y="2323875"/>
                  <a:pt x="6281578" y="2325824"/>
                  <a:pt x="6282544" y="2326221"/>
                </a:cubicBezTo>
                <a:cubicBezTo>
                  <a:pt x="6281578" y="2325824"/>
                  <a:pt x="6281578" y="2325824"/>
                  <a:pt x="6281578" y="2325824"/>
                </a:cubicBezTo>
                <a:cubicBezTo>
                  <a:pt x="6276240" y="2334376"/>
                  <a:pt x="6271858" y="2351912"/>
                  <a:pt x="6267008" y="2358517"/>
                </a:cubicBezTo>
                <a:cubicBezTo>
                  <a:pt x="6267495" y="2356569"/>
                  <a:pt x="6265553" y="2360069"/>
                  <a:pt x="6264587" y="2359672"/>
                </a:cubicBezTo>
                <a:cubicBezTo>
                  <a:pt x="6264107" y="2357328"/>
                  <a:pt x="6264593" y="2355379"/>
                  <a:pt x="6262659" y="2354586"/>
                </a:cubicBezTo>
                <a:cubicBezTo>
                  <a:pt x="6262652" y="2358880"/>
                  <a:pt x="6260230" y="2360035"/>
                  <a:pt x="6258354" y="2360609"/>
                </a:cubicBezTo>
                <a:lnTo>
                  <a:pt x="6257761" y="2362063"/>
                </a:lnTo>
                <a:lnTo>
                  <a:pt x="6250461" y="2355743"/>
                </a:lnTo>
                <a:lnTo>
                  <a:pt x="6250802" y="2355096"/>
                </a:lnTo>
                <a:cubicBezTo>
                  <a:pt x="6252503" y="2350424"/>
                  <a:pt x="6254205" y="2345751"/>
                  <a:pt x="6256871" y="2343622"/>
                </a:cubicBezTo>
                <a:cubicBezTo>
                  <a:pt x="6257837" y="2344018"/>
                  <a:pt x="6257837" y="2344018"/>
                  <a:pt x="6257837" y="2344018"/>
                </a:cubicBezTo>
                <a:cubicBezTo>
                  <a:pt x="6257351" y="2345966"/>
                  <a:pt x="6258318" y="2346363"/>
                  <a:pt x="6258797" y="2348707"/>
                </a:cubicBezTo>
                <a:cubicBezTo>
                  <a:pt x="6258797" y="2348707"/>
                  <a:pt x="6260731" y="2349500"/>
                  <a:pt x="6261218" y="2347551"/>
                </a:cubicBezTo>
                <a:cubicBezTo>
                  <a:pt x="6262186" y="2347949"/>
                  <a:pt x="6262186" y="2347949"/>
                  <a:pt x="6262672" y="2346000"/>
                </a:cubicBezTo>
                <a:cubicBezTo>
                  <a:pt x="6262672" y="2346000"/>
                  <a:pt x="6262672" y="2346000"/>
                  <a:pt x="6262193" y="2343655"/>
                </a:cubicBezTo>
                <a:cubicBezTo>
                  <a:pt x="6268482" y="2344085"/>
                  <a:pt x="6266067" y="2340948"/>
                  <a:pt x="6264134" y="2340155"/>
                </a:cubicBezTo>
                <a:cubicBezTo>
                  <a:pt x="6268010" y="2337447"/>
                  <a:pt x="6270918" y="2334344"/>
                  <a:pt x="6272379" y="2328497"/>
                </a:cubicBezTo>
                <a:cubicBezTo>
                  <a:pt x="6271412" y="2328101"/>
                  <a:pt x="6271412" y="2328101"/>
                  <a:pt x="6271412" y="2328101"/>
                </a:cubicBezTo>
                <a:cubicBezTo>
                  <a:pt x="6271898" y="2326153"/>
                  <a:pt x="6271898" y="2326153"/>
                  <a:pt x="6271898" y="2326153"/>
                </a:cubicBezTo>
                <a:cubicBezTo>
                  <a:pt x="6272386" y="2324205"/>
                  <a:pt x="6272873" y="2322255"/>
                  <a:pt x="6272392" y="2319912"/>
                </a:cubicBezTo>
                <a:cubicBezTo>
                  <a:pt x="6273846" y="2318359"/>
                  <a:pt x="6274335" y="2316410"/>
                  <a:pt x="6274821" y="2314463"/>
                </a:cubicBezTo>
                <a:cubicBezTo>
                  <a:pt x="6274821" y="2314463"/>
                  <a:pt x="6275308" y="2312514"/>
                  <a:pt x="6275308" y="2312514"/>
                </a:cubicBezTo>
                <a:cubicBezTo>
                  <a:pt x="6275308" y="2312514"/>
                  <a:pt x="6276275" y="2312910"/>
                  <a:pt x="6276762" y="2310961"/>
                </a:cubicBezTo>
                <a:cubicBezTo>
                  <a:pt x="6277729" y="2311358"/>
                  <a:pt x="6278216" y="2309409"/>
                  <a:pt x="6278216" y="2309409"/>
                </a:cubicBezTo>
                <a:cubicBezTo>
                  <a:pt x="6279671" y="2307858"/>
                  <a:pt x="6281612" y="2304357"/>
                  <a:pt x="6282098" y="2302409"/>
                </a:cubicBezTo>
                <a:cubicBezTo>
                  <a:pt x="6283072" y="2298512"/>
                  <a:pt x="6282592" y="2296166"/>
                  <a:pt x="6282113" y="2293823"/>
                </a:cubicBezTo>
                <a:cubicBezTo>
                  <a:pt x="6281146" y="2293426"/>
                  <a:pt x="6281146" y="2293426"/>
                  <a:pt x="6281146" y="2293426"/>
                </a:cubicBezTo>
                <a:cubicBezTo>
                  <a:pt x="6280179" y="2293029"/>
                  <a:pt x="6278243" y="2292236"/>
                  <a:pt x="6276789" y="2293788"/>
                </a:cubicBezTo>
                <a:cubicBezTo>
                  <a:pt x="6276789" y="2293788"/>
                  <a:pt x="6275822" y="2293392"/>
                  <a:pt x="6276302" y="2295737"/>
                </a:cubicBezTo>
                <a:cubicBezTo>
                  <a:pt x="6275816" y="2297686"/>
                  <a:pt x="6276783" y="2298082"/>
                  <a:pt x="6278237" y="2296530"/>
                </a:cubicBezTo>
                <a:cubicBezTo>
                  <a:pt x="6278237" y="2296530"/>
                  <a:pt x="6279203" y="2296926"/>
                  <a:pt x="6279203" y="2296926"/>
                </a:cubicBezTo>
                <a:cubicBezTo>
                  <a:pt x="6279685" y="2299271"/>
                  <a:pt x="6277744" y="2302772"/>
                  <a:pt x="6276769" y="2306669"/>
                </a:cubicBezTo>
                <a:cubicBezTo>
                  <a:pt x="6276289" y="2304324"/>
                  <a:pt x="6275321" y="2303926"/>
                  <a:pt x="6273387" y="2303134"/>
                </a:cubicBezTo>
                <a:cubicBezTo>
                  <a:pt x="6274361" y="2299238"/>
                  <a:pt x="6274361" y="2299238"/>
                  <a:pt x="6274361" y="2299238"/>
                </a:cubicBezTo>
                <a:cubicBezTo>
                  <a:pt x="6274361" y="2299238"/>
                  <a:pt x="6274361" y="2299238"/>
                  <a:pt x="6273395" y="2298840"/>
                </a:cubicBezTo>
                <a:cubicBezTo>
                  <a:pt x="6273395" y="2298840"/>
                  <a:pt x="6272427" y="2298445"/>
                  <a:pt x="6272427" y="2298445"/>
                </a:cubicBezTo>
                <a:cubicBezTo>
                  <a:pt x="6271452" y="2302341"/>
                  <a:pt x="6271452" y="2302341"/>
                  <a:pt x="6271452" y="2302341"/>
                </a:cubicBezTo>
                <a:cubicBezTo>
                  <a:pt x="6269518" y="2301548"/>
                  <a:pt x="6268545" y="2305446"/>
                  <a:pt x="6268056" y="2307393"/>
                </a:cubicBezTo>
                <a:cubicBezTo>
                  <a:pt x="6268538" y="2309739"/>
                  <a:pt x="6269505" y="2310135"/>
                  <a:pt x="6269505" y="2310135"/>
                </a:cubicBezTo>
                <a:cubicBezTo>
                  <a:pt x="6270472" y="2310532"/>
                  <a:pt x="6270472" y="2310532"/>
                  <a:pt x="6269983" y="2312480"/>
                </a:cubicBezTo>
                <a:cubicBezTo>
                  <a:pt x="6269983" y="2312480"/>
                  <a:pt x="6269498" y="2314428"/>
                  <a:pt x="6268043" y="2315981"/>
                </a:cubicBezTo>
                <a:cubicBezTo>
                  <a:pt x="6267077" y="2315584"/>
                  <a:pt x="6266108" y="2315188"/>
                  <a:pt x="6265623" y="2317136"/>
                </a:cubicBezTo>
                <a:cubicBezTo>
                  <a:pt x="6263688" y="2316343"/>
                  <a:pt x="6262232" y="2317895"/>
                  <a:pt x="6262721" y="2315946"/>
                </a:cubicBezTo>
                <a:cubicBezTo>
                  <a:pt x="6263208" y="2313998"/>
                  <a:pt x="6262240" y="2313602"/>
                  <a:pt x="6262240" y="2313602"/>
                </a:cubicBezTo>
                <a:cubicBezTo>
                  <a:pt x="6263208" y="2313998"/>
                  <a:pt x="6263208" y="2313998"/>
                  <a:pt x="6263208" y="2313998"/>
                </a:cubicBezTo>
                <a:cubicBezTo>
                  <a:pt x="6269032" y="2303497"/>
                  <a:pt x="6265177" y="2293324"/>
                  <a:pt x="6271481" y="2285168"/>
                </a:cubicBezTo>
                <a:cubicBezTo>
                  <a:pt x="6272442" y="2289857"/>
                  <a:pt x="6269052" y="2290617"/>
                  <a:pt x="6271466" y="2293755"/>
                </a:cubicBezTo>
                <a:cubicBezTo>
                  <a:pt x="6275829" y="2289099"/>
                  <a:pt x="6276804" y="2285203"/>
                  <a:pt x="6276817" y="2276615"/>
                </a:cubicBezTo>
                <a:cubicBezTo>
                  <a:pt x="6275850" y="2276219"/>
                  <a:pt x="6275850" y="2276219"/>
                  <a:pt x="6275850" y="2276219"/>
                </a:cubicBezTo>
                <a:cubicBezTo>
                  <a:pt x="6276817" y="2276615"/>
                  <a:pt x="6277305" y="2274667"/>
                  <a:pt x="6277305" y="2274667"/>
                </a:cubicBezTo>
                <a:cubicBezTo>
                  <a:pt x="6277792" y="2272719"/>
                  <a:pt x="6277792" y="2272719"/>
                  <a:pt x="6277792" y="2272719"/>
                </a:cubicBezTo>
                <a:cubicBezTo>
                  <a:pt x="6276823" y="2272322"/>
                  <a:pt x="6276823" y="2272322"/>
                  <a:pt x="6275857" y="2271926"/>
                </a:cubicBezTo>
                <a:cubicBezTo>
                  <a:pt x="6275369" y="2273874"/>
                  <a:pt x="6275369" y="2273874"/>
                  <a:pt x="6275369" y="2273874"/>
                </a:cubicBezTo>
                <a:cubicBezTo>
                  <a:pt x="6273435" y="2273081"/>
                  <a:pt x="6275376" y="2269580"/>
                  <a:pt x="6272475" y="2268390"/>
                </a:cubicBezTo>
                <a:cubicBezTo>
                  <a:pt x="6272475" y="2268390"/>
                  <a:pt x="6271995" y="2266046"/>
                  <a:pt x="6271995" y="2266046"/>
                </a:cubicBezTo>
                <a:cubicBezTo>
                  <a:pt x="6271995" y="2266046"/>
                  <a:pt x="6271028" y="2265649"/>
                  <a:pt x="6270061" y="2265254"/>
                </a:cubicBezTo>
                <a:cubicBezTo>
                  <a:pt x="6269094" y="2264857"/>
                  <a:pt x="6268607" y="2266805"/>
                  <a:pt x="6269574" y="2267201"/>
                </a:cubicBezTo>
                <a:cubicBezTo>
                  <a:pt x="6269574" y="2267201"/>
                  <a:pt x="6269087" y="2269151"/>
                  <a:pt x="6270054" y="2269546"/>
                </a:cubicBezTo>
                <a:cubicBezTo>
                  <a:pt x="6269087" y="2269151"/>
                  <a:pt x="6269087" y="2269151"/>
                  <a:pt x="6269087" y="2269151"/>
                </a:cubicBezTo>
                <a:cubicBezTo>
                  <a:pt x="6264258" y="2262874"/>
                  <a:pt x="6271494" y="2276581"/>
                  <a:pt x="6265685" y="2278496"/>
                </a:cubicBezTo>
                <a:cubicBezTo>
                  <a:pt x="6266659" y="2274599"/>
                  <a:pt x="6265692" y="2274203"/>
                  <a:pt x="6263269" y="2275358"/>
                </a:cubicBezTo>
                <a:cubicBezTo>
                  <a:pt x="6269087" y="2269151"/>
                  <a:pt x="6260868" y="2263634"/>
                  <a:pt x="6261844" y="2259737"/>
                </a:cubicBezTo>
                <a:cubicBezTo>
                  <a:pt x="6268126" y="2264461"/>
                  <a:pt x="6266678" y="2261719"/>
                  <a:pt x="6271035" y="2261356"/>
                </a:cubicBezTo>
                <a:cubicBezTo>
                  <a:pt x="6271035" y="2261356"/>
                  <a:pt x="6271515" y="2263701"/>
                  <a:pt x="6272002" y="2261753"/>
                </a:cubicBezTo>
                <a:cubicBezTo>
                  <a:pt x="6272968" y="2262149"/>
                  <a:pt x="6272968" y="2262149"/>
                  <a:pt x="6272968" y="2262149"/>
                </a:cubicBezTo>
                <a:cubicBezTo>
                  <a:pt x="6272968" y="2262149"/>
                  <a:pt x="6272968" y="2262149"/>
                  <a:pt x="6273457" y="2260200"/>
                </a:cubicBezTo>
                <a:cubicBezTo>
                  <a:pt x="6273457" y="2260200"/>
                  <a:pt x="6272976" y="2257856"/>
                  <a:pt x="6273463" y="2255908"/>
                </a:cubicBezTo>
                <a:cubicBezTo>
                  <a:pt x="6274429" y="2256304"/>
                  <a:pt x="6274429" y="2256304"/>
                  <a:pt x="6274429" y="2256304"/>
                </a:cubicBezTo>
                <a:cubicBezTo>
                  <a:pt x="6268167" y="2238700"/>
                  <a:pt x="6285597" y="2232956"/>
                  <a:pt x="6292382" y="2227144"/>
                </a:cubicBezTo>
                <a:cubicBezTo>
                  <a:pt x="6288780" y="2209558"/>
                  <a:pt x="6293329" y="2202562"/>
                  <a:pt x="6296250" y="2191273"/>
                </a:cubicBezTo>
                <a:lnTo>
                  <a:pt x="6296767" y="2187869"/>
                </a:lnTo>
                <a:lnTo>
                  <a:pt x="6280666" y="2187869"/>
                </a:lnTo>
                <a:lnTo>
                  <a:pt x="6280430" y="2188581"/>
                </a:lnTo>
                <a:cubicBezTo>
                  <a:pt x="6279982" y="2189304"/>
                  <a:pt x="6279376" y="2189593"/>
                  <a:pt x="6278409" y="2189197"/>
                </a:cubicBezTo>
                <a:cubicBezTo>
                  <a:pt x="6279356" y="2202473"/>
                  <a:pt x="6264340" y="2211355"/>
                  <a:pt x="6267707" y="2223475"/>
                </a:cubicBezTo>
                <a:cubicBezTo>
                  <a:pt x="6267707" y="2223475"/>
                  <a:pt x="6267222" y="2225424"/>
                  <a:pt x="6267222" y="2225424"/>
                </a:cubicBezTo>
                <a:cubicBezTo>
                  <a:pt x="6266255" y="2225028"/>
                  <a:pt x="6266255" y="2225028"/>
                  <a:pt x="6264800" y="2226580"/>
                </a:cubicBezTo>
                <a:cubicBezTo>
                  <a:pt x="6263832" y="2226184"/>
                  <a:pt x="6263345" y="2228132"/>
                  <a:pt x="6263345" y="2228132"/>
                </a:cubicBezTo>
                <a:cubicBezTo>
                  <a:pt x="6258990" y="2228495"/>
                  <a:pt x="6258996" y="2224201"/>
                  <a:pt x="6261426" y="2218752"/>
                </a:cubicBezTo>
                <a:cubicBezTo>
                  <a:pt x="6242569" y="2208875"/>
                  <a:pt x="6238646" y="2241635"/>
                  <a:pt x="6246835" y="2264324"/>
                </a:cubicBezTo>
                <a:cubicBezTo>
                  <a:pt x="6249257" y="2263169"/>
                  <a:pt x="6249269" y="2254584"/>
                  <a:pt x="6252652" y="2258117"/>
                </a:cubicBezTo>
                <a:cubicBezTo>
                  <a:pt x="6250217" y="2267861"/>
                  <a:pt x="6246814" y="2277206"/>
                  <a:pt x="6253104" y="2277636"/>
                </a:cubicBezTo>
                <a:cubicBezTo>
                  <a:pt x="6247767" y="2286189"/>
                  <a:pt x="6244845" y="2297880"/>
                  <a:pt x="6236614" y="2300950"/>
                </a:cubicBezTo>
                <a:cubicBezTo>
                  <a:pt x="6237595" y="2292759"/>
                  <a:pt x="6241964" y="2283810"/>
                  <a:pt x="6245366" y="2274465"/>
                </a:cubicBezTo>
                <a:cubicBezTo>
                  <a:pt x="6245854" y="2272516"/>
                  <a:pt x="6245374" y="2270170"/>
                  <a:pt x="6244406" y="2269774"/>
                </a:cubicBezTo>
                <a:cubicBezTo>
                  <a:pt x="6242473" y="2268981"/>
                  <a:pt x="6241018" y="2270534"/>
                  <a:pt x="6240530" y="2272482"/>
                </a:cubicBezTo>
                <a:cubicBezTo>
                  <a:pt x="6236161" y="2281431"/>
                  <a:pt x="6232759" y="2290778"/>
                  <a:pt x="6230804" y="2302865"/>
                </a:cubicBezTo>
                <a:cubicBezTo>
                  <a:pt x="6227896" y="2305968"/>
                  <a:pt x="6226909" y="2318452"/>
                  <a:pt x="6222553" y="2318814"/>
                </a:cubicBezTo>
                <a:cubicBezTo>
                  <a:pt x="6221097" y="2321440"/>
                  <a:pt x="6220031" y="2326238"/>
                  <a:pt x="6218962" y="2332043"/>
                </a:cubicBezTo>
                <a:lnTo>
                  <a:pt x="6218323" y="2335467"/>
                </a:lnTo>
                <a:lnTo>
                  <a:pt x="6211459" y="2315164"/>
                </a:lnTo>
                <a:lnTo>
                  <a:pt x="6217245" y="2292401"/>
                </a:lnTo>
                <a:cubicBezTo>
                  <a:pt x="6219158" y="2293185"/>
                  <a:pt x="6218669" y="2295132"/>
                  <a:pt x="6219629" y="2295525"/>
                </a:cubicBezTo>
                <a:cubicBezTo>
                  <a:pt x="6222062" y="2285791"/>
                  <a:pt x="6217277" y="2283830"/>
                  <a:pt x="6223522" y="2279952"/>
                </a:cubicBezTo>
                <a:cubicBezTo>
                  <a:pt x="6220651" y="2278775"/>
                  <a:pt x="6221136" y="2276828"/>
                  <a:pt x="6222110" y="2272935"/>
                </a:cubicBezTo>
                <a:cubicBezTo>
                  <a:pt x="6219242" y="2271758"/>
                  <a:pt x="6215885" y="2272528"/>
                  <a:pt x="6213955" y="2276030"/>
                </a:cubicBezTo>
                <a:cubicBezTo>
                  <a:pt x="6217765" y="2281884"/>
                  <a:pt x="6214425" y="2278368"/>
                  <a:pt x="6212981" y="2279923"/>
                </a:cubicBezTo>
                <a:cubicBezTo>
                  <a:pt x="6214038" y="2285186"/>
                  <a:pt x="6210755" y="2298326"/>
                  <a:pt x="6206638" y="2299958"/>
                </a:cubicBezTo>
                <a:lnTo>
                  <a:pt x="6203343" y="2297700"/>
                </a:lnTo>
                <a:lnTo>
                  <a:pt x="6194185" y="2279513"/>
                </a:lnTo>
                <a:cubicBezTo>
                  <a:pt x="6193979" y="2277716"/>
                  <a:pt x="6187984" y="2279004"/>
                  <a:pt x="6187984" y="2279004"/>
                </a:cubicBezTo>
                <a:cubicBezTo>
                  <a:pt x="6181991" y="2280292"/>
                  <a:pt x="6182196" y="2282088"/>
                  <a:pt x="6182196" y="2282088"/>
                </a:cubicBezTo>
                <a:lnTo>
                  <a:pt x="6187922" y="2293460"/>
                </a:lnTo>
                <a:lnTo>
                  <a:pt x="6184868" y="2294112"/>
                </a:lnTo>
                <a:cubicBezTo>
                  <a:pt x="6184376" y="2296090"/>
                  <a:pt x="6183880" y="2298068"/>
                  <a:pt x="6183386" y="2300045"/>
                </a:cubicBezTo>
                <a:cubicBezTo>
                  <a:pt x="6182892" y="2302024"/>
                  <a:pt x="6183399" y="2304411"/>
                  <a:pt x="6181904" y="2305979"/>
                </a:cubicBezTo>
                <a:cubicBezTo>
                  <a:pt x="6181155" y="2306762"/>
                  <a:pt x="6180907" y="2307751"/>
                  <a:pt x="6180974" y="2308596"/>
                </a:cubicBezTo>
                <a:cubicBezTo>
                  <a:pt x="6181039" y="2309439"/>
                  <a:pt x="6181414" y="2310139"/>
                  <a:pt x="6181916" y="2310344"/>
                </a:cubicBezTo>
                <a:cubicBezTo>
                  <a:pt x="6182168" y="2311538"/>
                  <a:pt x="6182920" y="2311845"/>
                  <a:pt x="6183607" y="2311855"/>
                </a:cubicBezTo>
                <a:cubicBezTo>
                  <a:pt x="6184294" y="2311864"/>
                  <a:pt x="6184918" y="2311575"/>
                  <a:pt x="6184918" y="2311575"/>
                </a:cubicBezTo>
                <a:cubicBezTo>
                  <a:pt x="6186908" y="2308030"/>
                  <a:pt x="6187401" y="2306052"/>
                  <a:pt x="6187895" y="2304074"/>
                </a:cubicBezTo>
                <a:cubicBezTo>
                  <a:pt x="6188390" y="2302096"/>
                  <a:pt x="6188390" y="2302096"/>
                  <a:pt x="6188390" y="2302096"/>
                </a:cubicBezTo>
                <a:lnTo>
                  <a:pt x="6189677" y="2296947"/>
                </a:lnTo>
                <a:lnTo>
                  <a:pt x="6197503" y="2312490"/>
                </a:lnTo>
                <a:lnTo>
                  <a:pt x="6196383" y="2313092"/>
                </a:lnTo>
                <a:cubicBezTo>
                  <a:pt x="6194649" y="2313185"/>
                  <a:pt x="6193214" y="2312597"/>
                  <a:pt x="6192257" y="2312205"/>
                </a:cubicBezTo>
                <a:cubicBezTo>
                  <a:pt x="6195126" y="2313381"/>
                  <a:pt x="6192067" y="2314542"/>
                  <a:pt x="6190756" y="2317022"/>
                </a:cubicBezTo>
                <a:cubicBezTo>
                  <a:pt x="6190319" y="2317849"/>
                  <a:pt x="6190075" y="2318822"/>
                  <a:pt x="6190311" y="2319992"/>
                </a:cubicBezTo>
                <a:cubicBezTo>
                  <a:pt x="6189337" y="2323885"/>
                  <a:pt x="6188851" y="2325831"/>
                  <a:pt x="6188363" y="2327778"/>
                </a:cubicBezTo>
                <a:cubicBezTo>
                  <a:pt x="6187877" y="2329724"/>
                  <a:pt x="6187877" y="2329724"/>
                  <a:pt x="6187391" y="2331671"/>
                </a:cubicBezTo>
                <a:cubicBezTo>
                  <a:pt x="6187391" y="2331671"/>
                  <a:pt x="6186905" y="2333618"/>
                  <a:pt x="6187860" y="2334010"/>
                </a:cubicBezTo>
                <a:cubicBezTo>
                  <a:pt x="6188818" y="2334403"/>
                  <a:pt x="6190261" y="2332847"/>
                  <a:pt x="6190261" y="2332847"/>
                </a:cubicBezTo>
                <a:cubicBezTo>
                  <a:pt x="6190747" y="2330901"/>
                  <a:pt x="6190747" y="2330901"/>
                  <a:pt x="6191234" y="2328954"/>
                </a:cubicBezTo>
                <a:cubicBezTo>
                  <a:pt x="6191719" y="2327008"/>
                  <a:pt x="6192207" y="2325062"/>
                  <a:pt x="6192694" y="2323114"/>
                </a:cubicBezTo>
                <a:cubicBezTo>
                  <a:pt x="6194606" y="2323899"/>
                  <a:pt x="6195094" y="2321952"/>
                  <a:pt x="6197006" y="2322737"/>
                </a:cubicBezTo>
                <a:cubicBezTo>
                  <a:pt x="6200345" y="2326252"/>
                  <a:pt x="6197426" y="2337931"/>
                  <a:pt x="6193600" y="2336363"/>
                </a:cubicBezTo>
                <a:cubicBezTo>
                  <a:pt x="6196471" y="2337538"/>
                  <a:pt x="6192611" y="2344542"/>
                  <a:pt x="6193080" y="2346881"/>
                </a:cubicBezTo>
                <a:cubicBezTo>
                  <a:pt x="6195951" y="2348057"/>
                  <a:pt x="6195465" y="2350004"/>
                  <a:pt x="6198334" y="2351180"/>
                </a:cubicBezTo>
                <a:lnTo>
                  <a:pt x="6201485" y="2343309"/>
                </a:lnTo>
                <a:lnTo>
                  <a:pt x="6201588" y="2344207"/>
                </a:lnTo>
                <a:cubicBezTo>
                  <a:pt x="6207581" y="2342918"/>
                  <a:pt x="6207581" y="2342918"/>
                  <a:pt x="6207581" y="2342918"/>
                </a:cubicBezTo>
                <a:cubicBezTo>
                  <a:pt x="6213781" y="2343427"/>
                  <a:pt x="6214192" y="2347023"/>
                  <a:pt x="6214398" y="2348819"/>
                </a:cubicBezTo>
                <a:lnTo>
                  <a:pt x="6214860" y="2352856"/>
                </a:lnTo>
                <a:lnTo>
                  <a:pt x="6209615" y="2368968"/>
                </a:lnTo>
                <a:lnTo>
                  <a:pt x="6187510" y="2382216"/>
                </a:lnTo>
                <a:lnTo>
                  <a:pt x="6195127" y="2400473"/>
                </a:lnTo>
                <a:lnTo>
                  <a:pt x="6193372" y="2409960"/>
                </a:lnTo>
                <a:cubicBezTo>
                  <a:pt x="6193859" y="2408013"/>
                  <a:pt x="6196261" y="2419737"/>
                  <a:pt x="6193353" y="2422841"/>
                </a:cubicBezTo>
                <a:cubicBezTo>
                  <a:pt x="6192385" y="2422444"/>
                  <a:pt x="6192385" y="2422444"/>
                  <a:pt x="6192385" y="2422444"/>
                </a:cubicBezTo>
                <a:cubicBezTo>
                  <a:pt x="6192871" y="2420496"/>
                  <a:pt x="6191905" y="2420099"/>
                  <a:pt x="6191905" y="2420099"/>
                </a:cubicBezTo>
                <a:cubicBezTo>
                  <a:pt x="6193372" y="2409960"/>
                  <a:pt x="6183214" y="2407945"/>
                  <a:pt x="6188556" y="2395098"/>
                </a:cubicBezTo>
                <a:cubicBezTo>
                  <a:pt x="6187589" y="2394702"/>
                  <a:pt x="6186623" y="2394305"/>
                  <a:pt x="6185656" y="2393910"/>
                </a:cubicBezTo>
                <a:cubicBezTo>
                  <a:pt x="6187117" y="2388064"/>
                  <a:pt x="6187117" y="2388064"/>
                  <a:pt x="6187117" y="2388064"/>
                </a:cubicBezTo>
                <a:cubicBezTo>
                  <a:pt x="6187117" y="2388064"/>
                  <a:pt x="6187604" y="2386116"/>
                  <a:pt x="6187604" y="2386116"/>
                </a:cubicBezTo>
                <a:cubicBezTo>
                  <a:pt x="6188091" y="2384167"/>
                  <a:pt x="6187132" y="2379478"/>
                  <a:pt x="6186649" y="2377132"/>
                </a:cubicBezTo>
                <a:cubicBezTo>
                  <a:pt x="6185683" y="2376736"/>
                  <a:pt x="6185683" y="2376736"/>
                  <a:pt x="6185683" y="2376736"/>
                </a:cubicBezTo>
                <a:cubicBezTo>
                  <a:pt x="6181814" y="2375151"/>
                  <a:pt x="6178426" y="2375909"/>
                  <a:pt x="6177452" y="2379806"/>
                </a:cubicBezTo>
                <a:cubicBezTo>
                  <a:pt x="6176965" y="2381755"/>
                  <a:pt x="6176965" y="2381755"/>
                  <a:pt x="6176965" y="2381755"/>
                </a:cubicBezTo>
                <a:cubicBezTo>
                  <a:pt x="6177931" y="2382151"/>
                  <a:pt x="6177931" y="2382151"/>
                  <a:pt x="6177931" y="2382151"/>
                </a:cubicBezTo>
                <a:cubicBezTo>
                  <a:pt x="6178412" y="2384497"/>
                  <a:pt x="6179379" y="2384893"/>
                  <a:pt x="6180346" y="2385289"/>
                </a:cubicBezTo>
                <a:cubicBezTo>
                  <a:pt x="6181314" y="2385685"/>
                  <a:pt x="6181794" y="2388030"/>
                  <a:pt x="6182761" y="2388427"/>
                </a:cubicBezTo>
                <a:cubicBezTo>
                  <a:pt x="6181786" y="2392324"/>
                  <a:pt x="6181786" y="2392324"/>
                  <a:pt x="6181786" y="2392324"/>
                </a:cubicBezTo>
                <a:cubicBezTo>
                  <a:pt x="6179360" y="2397773"/>
                  <a:pt x="6176451" y="2400877"/>
                  <a:pt x="6174517" y="2400084"/>
                </a:cubicBezTo>
                <a:cubicBezTo>
                  <a:pt x="6176436" y="2409463"/>
                  <a:pt x="6168700" y="2406291"/>
                  <a:pt x="6174009" y="2414912"/>
                </a:cubicBezTo>
                <a:cubicBezTo>
                  <a:pt x="6172554" y="2416464"/>
                  <a:pt x="6167224" y="2420724"/>
                  <a:pt x="6168672" y="2423465"/>
                </a:cubicBezTo>
                <a:cubicBezTo>
                  <a:pt x="6169646" y="2419568"/>
                  <a:pt x="6173028" y="2423102"/>
                  <a:pt x="6171086" y="2426603"/>
                </a:cubicBezTo>
                <a:cubicBezTo>
                  <a:pt x="6171086" y="2426603"/>
                  <a:pt x="6171086" y="2426603"/>
                  <a:pt x="6170600" y="2428551"/>
                </a:cubicBezTo>
                <a:cubicBezTo>
                  <a:pt x="6167217" y="2425017"/>
                  <a:pt x="6169618" y="2436742"/>
                  <a:pt x="6166237" y="2433207"/>
                </a:cubicBezTo>
                <a:cubicBezTo>
                  <a:pt x="6168176" y="2429707"/>
                  <a:pt x="6164308" y="2428121"/>
                  <a:pt x="6162373" y="2427328"/>
                </a:cubicBezTo>
                <a:cubicBezTo>
                  <a:pt x="6162862" y="2425380"/>
                  <a:pt x="6162862" y="2425380"/>
                  <a:pt x="6162862" y="2425380"/>
                </a:cubicBezTo>
                <a:cubicBezTo>
                  <a:pt x="6162869" y="2421086"/>
                  <a:pt x="6163843" y="2417190"/>
                  <a:pt x="6165298" y="2415637"/>
                </a:cubicBezTo>
                <a:cubicBezTo>
                  <a:pt x="6165298" y="2415637"/>
                  <a:pt x="6165783" y="2413689"/>
                  <a:pt x="6165783" y="2413689"/>
                </a:cubicBezTo>
                <a:cubicBezTo>
                  <a:pt x="6164817" y="2413292"/>
                  <a:pt x="6164817" y="2413292"/>
                  <a:pt x="6163849" y="2412896"/>
                </a:cubicBezTo>
                <a:cubicBezTo>
                  <a:pt x="6161908" y="2416397"/>
                  <a:pt x="6160934" y="2420294"/>
                  <a:pt x="6160440" y="2426535"/>
                </a:cubicBezTo>
                <a:cubicBezTo>
                  <a:pt x="6157059" y="2423002"/>
                  <a:pt x="6157533" y="2429639"/>
                  <a:pt x="6154631" y="2428450"/>
                </a:cubicBezTo>
                <a:cubicBezTo>
                  <a:pt x="6152702" y="2423364"/>
                  <a:pt x="6153677" y="2419466"/>
                  <a:pt x="6157554" y="2416760"/>
                </a:cubicBezTo>
                <a:cubicBezTo>
                  <a:pt x="6152236" y="2412431"/>
                  <a:pt x="6157566" y="2408173"/>
                  <a:pt x="6153217" y="2404242"/>
                </a:cubicBezTo>
                <a:cubicBezTo>
                  <a:pt x="6141585" y="2416658"/>
                  <a:pt x="6145431" y="2431123"/>
                  <a:pt x="6136213" y="2446677"/>
                </a:cubicBezTo>
                <a:cubicBezTo>
                  <a:pt x="6135727" y="2448626"/>
                  <a:pt x="6135727" y="2448626"/>
                  <a:pt x="6135727" y="2448626"/>
                </a:cubicBezTo>
                <a:cubicBezTo>
                  <a:pt x="6136213" y="2446677"/>
                  <a:pt x="6135246" y="2446280"/>
                  <a:pt x="6135246" y="2446280"/>
                </a:cubicBezTo>
                <a:cubicBezTo>
                  <a:pt x="6134279" y="2445885"/>
                  <a:pt x="6134279" y="2445885"/>
                  <a:pt x="6133312" y="2445488"/>
                </a:cubicBezTo>
                <a:cubicBezTo>
                  <a:pt x="6133319" y="2441195"/>
                  <a:pt x="6133326" y="2436902"/>
                  <a:pt x="6131878" y="2434161"/>
                </a:cubicBezTo>
                <a:cubicBezTo>
                  <a:pt x="6130911" y="2433764"/>
                  <a:pt x="6130911" y="2433764"/>
                  <a:pt x="6130911" y="2433764"/>
                </a:cubicBezTo>
                <a:cubicBezTo>
                  <a:pt x="6137215" y="2425608"/>
                  <a:pt x="6139649" y="2415865"/>
                  <a:pt x="6141605" y="2403779"/>
                </a:cubicBezTo>
                <a:cubicBezTo>
                  <a:pt x="6143066" y="2397933"/>
                  <a:pt x="6145501" y="2388191"/>
                  <a:pt x="6147928" y="2382742"/>
                </a:cubicBezTo>
                <a:cubicBezTo>
                  <a:pt x="6148417" y="2380793"/>
                  <a:pt x="6148417" y="2380793"/>
                  <a:pt x="6148417" y="2380793"/>
                </a:cubicBezTo>
                <a:cubicBezTo>
                  <a:pt x="6148417" y="2380793"/>
                  <a:pt x="6148903" y="2378845"/>
                  <a:pt x="6147936" y="2378448"/>
                </a:cubicBezTo>
                <a:cubicBezTo>
                  <a:pt x="6146970" y="2378052"/>
                  <a:pt x="6146002" y="2377655"/>
                  <a:pt x="6145515" y="2379604"/>
                </a:cubicBezTo>
                <a:cubicBezTo>
                  <a:pt x="6142598" y="2387001"/>
                  <a:pt x="6140651" y="2394795"/>
                  <a:pt x="6138216" y="2404537"/>
                </a:cubicBezTo>
                <a:cubicBezTo>
                  <a:pt x="6135781" y="2414280"/>
                  <a:pt x="6134313" y="2424418"/>
                  <a:pt x="6128495" y="2430627"/>
                </a:cubicBezTo>
                <a:cubicBezTo>
                  <a:pt x="6121232" y="2434094"/>
                  <a:pt x="6123153" y="2443472"/>
                  <a:pt x="6119269" y="2450474"/>
                </a:cubicBezTo>
                <a:cubicBezTo>
                  <a:pt x="6114900" y="2459423"/>
                  <a:pt x="6107637" y="2462889"/>
                  <a:pt x="6104720" y="2470286"/>
                </a:cubicBezTo>
                <a:cubicBezTo>
                  <a:pt x="6104720" y="2470286"/>
                  <a:pt x="6101305" y="2488219"/>
                  <a:pt x="6101779" y="2494858"/>
                </a:cubicBezTo>
                <a:cubicBezTo>
                  <a:pt x="6109043" y="2491390"/>
                  <a:pt x="6111492" y="2473062"/>
                  <a:pt x="6118755" y="2469595"/>
                </a:cubicBezTo>
                <a:cubicBezTo>
                  <a:pt x="6117295" y="2475440"/>
                  <a:pt x="6116319" y="2479337"/>
                  <a:pt x="6115347" y="2483234"/>
                </a:cubicBezTo>
                <a:cubicBezTo>
                  <a:pt x="6114371" y="2487131"/>
                  <a:pt x="6113886" y="2489079"/>
                  <a:pt x="6113399" y="2491028"/>
                </a:cubicBezTo>
                <a:cubicBezTo>
                  <a:pt x="6108062" y="2499580"/>
                  <a:pt x="6104659" y="2508926"/>
                  <a:pt x="6097402" y="2508100"/>
                </a:cubicBezTo>
                <a:cubicBezTo>
                  <a:pt x="6097396" y="2512394"/>
                  <a:pt x="6094494" y="2511205"/>
                  <a:pt x="6093033" y="2517050"/>
                </a:cubicBezTo>
                <a:cubicBezTo>
                  <a:pt x="6094000" y="2517446"/>
                  <a:pt x="6094000" y="2517446"/>
                  <a:pt x="6094000" y="2517446"/>
                </a:cubicBezTo>
                <a:cubicBezTo>
                  <a:pt x="6092545" y="2518997"/>
                  <a:pt x="6092058" y="2520946"/>
                  <a:pt x="6091573" y="2522895"/>
                </a:cubicBezTo>
                <a:cubicBezTo>
                  <a:pt x="6091573" y="2522895"/>
                  <a:pt x="6092052" y="2525239"/>
                  <a:pt x="6092052" y="2525239"/>
                </a:cubicBezTo>
                <a:cubicBezTo>
                  <a:pt x="6093019" y="2525636"/>
                  <a:pt x="6093506" y="2523688"/>
                  <a:pt x="6093506" y="2523688"/>
                </a:cubicBezTo>
                <a:cubicBezTo>
                  <a:pt x="6093994" y="2521739"/>
                  <a:pt x="6094480" y="2519790"/>
                  <a:pt x="6094967" y="2517842"/>
                </a:cubicBezTo>
                <a:cubicBezTo>
                  <a:pt x="6095935" y="2518239"/>
                  <a:pt x="6096901" y="2518635"/>
                  <a:pt x="6097869" y="2519032"/>
                </a:cubicBezTo>
                <a:cubicBezTo>
                  <a:pt x="6093027" y="2521343"/>
                  <a:pt x="6092991" y="2542809"/>
                  <a:pt x="6086723" y="2529499"/>
                </a:cubicBezTo>
                <a:cubicBezTo>
                  <a:pt x="6080871" y="2557174"/>
                  <a:pt x="6070191" y="2578572"/>
                  <a:pt x="6065787" y="2608988"/>
                </a:cubicBezTo>
                <a:cubicBezTo>
                  <a:pt x="6077881" y="2611798"/>
                  <a:pt x="6069670" y="2601987"/>
                  <a:pt x="6078387" y="2596969"/>
                </a:cubicBezTo>
                <a:cubicBezTo>
                  <a:pt x="6074965" y="2619195"/>
                  <a:pt x="6069642" y="2619161"/>
                  <a:pt x="6065738" y="2639041"/>
                </a:cubicBezTo>
                <a:cubicBezTo>
                  <a:pt x="6062358" y="2635508"/>
                  <a:pt x="6058969" y="2636267"/>
                  <a:pt x="6056548" y="2637423"/>
                </a:cubicBezTo>
                <a:cubicBezTo>
                  <a:pt x="6055087" y="2643268"/>
                  <a:pt x="6053618" y="2653406"/>
                  <a:pt x="6058942" y="2653441"/>
                </a:cubicBezTo>
                <a:cubicBezTo>
                  <a:pt x="6053598" y="2666286"/>
                  <a:pt x="6049235" y="2670942"/>
                  <a:pt x="6051636" y="2682667"/>
                </a:cubicBezTo>
                <a:cubicBezTo>
                  <a:pt x="6047767" y="2681081"/>
                  <a:pt x="6046305" y="2686927"/>
                  <a:pt x="6043885" y="2688082"/>
                </a:cubicBezTo>
                <a:cubicBezTo>
                  <a:pt x="6044844" y="2692772"/>
                  <a:pt x="6044351" y="2699014"/>
                  <a:pt x="6045311" y="2703703"/>
                </a:cubicBezTo>
                <a:cubicBezTo>
                  <a:pt x="6028787" y="2748484"/>
                  <a:pt x="6011289" y="2797160"/>
                  <a:pt x="5997666" y="2843130"/>
                </a:cubicBezTo>
                <a:cubicBezTo>
                  <a:pt x="5990854" y="2866116"/>
                  <a:pt x="5976305" y="2885929"/>
                  <a:pt x="5984008" y="2910567"/>
                </a:cubicBezTo>
                <a:cubicBezTo>
                  <a:pt x="5970913" y="2928828"/>
                  <a:pt x="5965543" y="2958848"/>
                  <a:pt x="5953422" y="2973212"/>
                </a:cubicBezTo>
                <a:cubicBezTo>
                  <a:pt x="5955364" y="2969711"/>
                  <a:pt x="5952948" y="2966574"/>
                  <a:pt x="5953434" y="2964625"/>
                </a:cubicBezTo>
                <a:cubicBezTo>
                  <a:pt x="5952468" y="2964229"/>
                  <a:pt x="5952468" y="2964229"/>
                  <a:pt x="5952468" y="2964229"/>
                </a:cubicBezTo>
                <a:cubicBezTo>
                  <a:pt x="5952955" y="2962280"/>
                  <a:pt x="5953922" y="2962678"/>
                  <a:pt x="5954410" y="2960729"/>
                </a:cubicBezTo>
                <a:cubicBezTo>
                  <a:pt x="5954896" y="2958780"/>
                  <a:pt x="5953930" y="2958384"/>
                  <a:pt x="5951995" y="2957591"/>
                </a:cubicBezTo>
                <a:cubicBezTo>
                  <a:pt x="5951028" y="2957194"/>
                  <a:pt x="5950061" y="2956798"/>
                  <a:pt x="5949573" y="2958747"/>
                </a:cubicBezTo>
                <a:cubicBezTo>
                  <a:pt x="5949087" y="2960694"/>
                  <a:pt x="5949087" y="2960694"/>
                  <a:pt x="5948600" y="2962643"/>
                </a:cubicBezTo>
                <a:cubicBezTo>
                  <a:pt x="5947631" y="2962247"/>
                  <a:pt x="5948113" y="2964592"/>
                  <a:pt x="5948113" y="2964592"/>
                </a:cubicBezTo>
                <a:lnTo>
                  <a:pt x="5947222" y="2966905"/>
                </a:lnTo>
                <a:lnTo>
                  <a:pt x="5947207" y="2966175"/>
                </a:lnTo>
                <a:cubicBezTo>
                  <a:pt x="5947207" y="2966175"/>
                  <a:pt x="5946533" y="2963638"/>
                  <a:pt x="5945278" y="2963009"/>
                </a:cubicBezTo>
                <a:cubicBezTo>
                  <a:pt x="5942766" y="2961752"/>
                  <a:pt x="5940926" y="2963032"/>
                  <a:pt x="5940926" y="2963032"/>
                </a:cubicBezTo>
                <a:cubicBezTo>
                  <a:pt x="5941018" y="2967478"/>
                  <a:pt x="5939180" y="2968757"/>
                  <a:pt x="5938597" y="2970666"/>
                </a:cubicBezTo>
                <a:cubicBezTo>
                  <a:pt x="5938015" y="2972573"/>
                  <a:pt x="5937264" y="2973848"/>
                  <a:pt x="5936670" y="2975200"/>
                </a:cubicBezTo>
                <a:cubicBezTo>
                  <a:pt x="5936077" y="2976553"/>
                  <a:pt x="5935640" y="2977985"/>
                  <a:pt x="5935683" y="2980206"/>
                </a:cubicBezTo>
                <a:cubicBezTo>
                  <a:pt x="5935683" y="2980206"/>
                  <a:pt x="5937615" y="2983372"/>
                  <a:pt x="5938870" y="2984001"/>
                </a:cubicBezTo>
                <a:lnTo>
                  <a:pt x="5940793" y="2983596"/>
                </a:lnTo>
                <a:lnTo>
                  <a:pt x="5935964" y="2996129"/>
                </a:lnTo>
                <a:cubicBezTo>
                  <a:pt x="5934511" y="2997681"/>
                  <a:pt x="5934511" y="2997681"/>
                  <a:pt x="5934511" y="2997681"/>
                </a:cubicBezTo>
                <a:cubicBezTo>
                  <a:pt x="5934024" y="2999630"/>
                  <a:pt x="5933537" y="3001578"/>
                  <a:pt x="5932570" y="3001182"/>
                </a:cubicBezTo>
                <a:cubicBezTo>
                  <a:pt x="5932083" y="3003131"/>
                  <a:pt x="5932083" y="3003131"/>
                  <a:pt x="5932083" y="3003131"/>
                </a:cubicBezTo>
                <a:cubicBezTo>
                  <a:pt x="5933050" y="3003526"/>
                  <a:pt x="5932562" y="3005475"/>
                  <a:pt x="5932562" y="3005475"/>
                </a:cubicBezTo>
                <a:cubicBezTo>
                  <a:pt x="5931108" y="3007027"/>
                  <a:pt x="5930622" y="3008976"/>
                  <a:pt x="5930135" y="3010924"/>
                </a:cubicBezTo>
                <a:cubicBezTo>
                  <a:pt x="5928681" y="3012477"/>
                  <a:pt x="5929646" y="3012872"/>
                  <a:pt x="5929646" y="3012872"/>
                </a:cubicBezTo>
                <a:cubicBezTo>
                  <a:pt x="5926259" y="3013631"/>
                  <a:pt x="5924798" y="3019476"/>
                  <a:pt x="5922856" y="3022977"/>
                </a:cubicBezTo>
                <a:cubicBezTo>
                  <a:pt x="5927205" y="3026908"/>
                  <a:pt x="5926224" y="3035099"/>
                  <a:pt x="5922829" y="3040151"/>
                </a:cubicBezTo>
                <a:cubicBezTo>
                  <a:pt x="5923796" y="3040548"/>
                  <a:pt x="5923796" y="3040548"/>
                  <a:pt x="5923796" y="3040548"/>
                </a:cubicBezTo>
                <a:cubicBezTo>
                  <a:pt x="5922342" y="3042099"/>
                  <a:pt x="5921855" y="3044047"/>
                  <a:pt x="5921368" y="3045995"/>
                </a:cubicBezTo>
                <a:lnTo>
                  <a:pt x="5917973" y="3059580"/>
                </a:lnTo>
                <a:lnTo>
                  <a:pt x="5914858" y="3051583"/>
                </a:lnTo>
                <a:cubicBezTo>
                  <a:pt x="5907022" y="3041086"/>
                  <a:pt x="5890738" y="3027928"/>
                  <a:pt x="5905763" y="3025429"/>
                </a:cubicBezTo>
                <a:cubicBezTo>
                  <a:pt x="5909571" y="3027334"/>
                  <a:pt x="5909571" y="3027334"/>
                  <a:pt x="5909571" y="3027334"/>
                </a:cubicBezTo>
                <a:cubicBezTo>
                  <a:pt x="5912109" y="3028606"/>
                  <a:pt x="5914649" y="3029875"/>
                  <a:pt x="5915237" y="3027944"/>
                </a:cubicBezTo>
                <a:cubicBezTo>
                  <a:pt x="5915237" y="3027944"/>
                  <a:pt x="5913289" y="3024742"/>
                  <a:pt x="5910751" y="3023472"/>
                </a:cubicBezTo>
                <a:cubicBezTo>
                  <a:pt x="5906945" y="3021566"/>
                  <a:pt x="5906945" y="3021566"/>
                  <a:pt x="5906945" y="3021566"/>
                </a:cubicBezTo>
                <a:cubicBezTo>
                  <a:pt x="5895251" y="3002356"/>
                  <a:pt x="5893709" y="2988227"/>
                  <a:pt x="5903503" y="2975317"/>
                </a:cubicBezTo>
                <a:cubicBezTo>
                  <a:pt x="5896478" y="2969575"/>
                  <a:pt x="5889453" y="2963832"/>
                  <a:pt x="5885555" y="2957428"/>
                </a:cubicBezTo>
                <a:cubicBezTo>
                  <a:pt x="5907720" y="2966294"/>
                  <a:pt x="5897206" y="2943221"/>
                  <a:pt x="5892628" y="2934252"/>
                </a:cubicBezTo>
                <a:cubicBezTo>
                  <a:pt x="5897025" y="2934225"/>
                  <a:pt x="5902782" y="2939333"/>
                  <a:pt x="5902691" y="2934835"/>
                </a:cubicBezTo>
                <a:cubicBezTo>
                  <a:pt x="5906047" y="2914250"/>
                  <a:pt x="5873640" y="2895805"/>
                  <a:pt x="5893494" y="2883477"/>
                </a:cubicBezTo>
                <a:cubicBezTo>
                  <a:pt x="5894764" y="2884113"/>
                  <a:pt x="5894764" y="2884113"/>
                  <a:pt x="5894764" y="2884113"/>
                </a:cubicBezTo>
                <a:cubicBezTo>
                  <a:pt x="5903648" y="2888560"/>
                  <a:pt x="5903648" y="2888560"/>
                  <a:pt x="5903648" y="2888560"/>
                </a:cubicBezTo>
                <a:cubicBezTo>
                  <a:pt x="5906184" y="2889830"/>
                  <a:pt x="5908044" y="2888533"/>
                  <a:pt x="5908044" y="2888533"/>
                </a:cubicBezTo>
                <a:cubicBezTo>
                  <a:pt x="5908633" y="2886601"/>
                  <a:pt x="5907364" y="2885967"/>
                  <a:pt x="5904826" y="2884697"/>
                </a:cubicBezTo>
                <a:cubicBezTo>
                  <a:pt x="5898479" y="2881520"/>
                  <a:pt x="5898479" y="2881520"/>
                  <a:pt x="5898479" y="2881520"/>
                </a:cubicBezTo>
                <a:cubicBezTo>
                  <a:pt x="5899659" y="2877657"/>
                  <a:pt x="5890186" y="2875142"/>
                  <a:pt x="5891365" y="2871280"/>
                </a:cubicBezTo>
                <a:cubicBezTo>
                  <a:pt x="5902017" y="2869932"/>
                  <a:pt x="5885927" y="2850747"/>
                  <a:pt x="5892092" y="2844927"/>
                </a:cubicBezTo>
                <a:cubicBezTo>
                  <a:pt x="5885067" y="2839185"/>
                  <a:pt x="5883119" y="2835983"/>
                  <a:pt x="5879222" y="2829579"/>
                </a:cubicBezTo>
                <a:cubicBezTo>
                  <a:pt x="5875415" y="2827674"/>
                  <a:pt x="5869838" y="2831564"/>
                  <a:pt x="5866620" y="2827725"/>
                </a:cubicBezTo>
                <a:cubicBezTo>
                  <a:pt x="5867709" y="2819365"/>
                  <a:pt x="5873283" y="2815476"/>
                  <a:pt x="5887155" y="2817965"/>
                </a:cubicBezTo>
                <a:cubicBezTo>
                  <a:pt x="5883168" y="2807064"/>
                  <a:pt x="5879949" y="2803227"/>
                  <a:pt x="5886704" y="2795477"/>
                </a:cubicBezTo>
                <a:cubicBezTo>
                  <a:pt x="5880947" y="2790369"/>
                  <a:pt x="5874693" y="2791691"/>
                  <a:pt x="5871474" y="2787853"/>
                </a:cubicBezTo>
                <a:cubicBezTo>
                  <a:pt x="5871292" y="2778858"/>
                  <a:pt x="5873652" y="2771132"/>
                  <a:pt x="5878547" y="2764677"/>
                </a:cubicBezTo>
                <a:cubicBezTo>
                  <a:pt x="5872112" y="2757003"/>
                  <a:pt x="5865766" y="2753827"/>
                  <a:pt x="5856792" y="2744883"/>
                </a:cubicBezTo>
                <a:cubicBezTo>
                  <a:pt x="5854254" y="2743613"/>
                  <a:pt x="5853574" y="2741046"/>
                  <a:pt x="5848588" y="2743003"/>
                </a:cubicBezTo>
                <a:cubicBezTo>
                  <a:pt x="5849178" y="2741072"/>
                  <a:pt x="5848498" y="2738506"/>
                  <a:pt x="5849087" y="2736575"/>
                </a:cubicBezTo>
                <a:cubicBezTo>
                  <a:pt x="5849087" y="2736575"/>
                  <a:pt x="5849087" y="2736575"/>
                  <a:pt x="5849677" y="2734643"/>
                </a:cubicBezTo>
                <a:cubicBezTo>
                  <a:pt x="5844510" y="2727604"/>
                  <a:pt x="5846958" y="2724376"/>
                  <a:pt x="5841791" y="2717337"/>
                </a:cubicBezTo>
                <a:cubicBezTo>
                  <a:pt x="5832318" y="2714823"/>
                  <a:pt x="5832499" y="2723819"/>
                  <a:pt x="5817858" y="2714266"/>
                </a:cubicBezTo>
                <a:cubicBezTo>
                  <a:pt x="5817858" y="2714266"/>
                  <a:pt x="5816588" y="2713630"/>
                  <a:pt x="5816588" y="2713630"/>
                </a:cubicBezTo>
                <a:cubicBezTo>
                  <a:pt x="5815909" y="2711064"/>
                  <a:pt x="5815229" y="2708497"/>
                  <a:pt x="5813960" y="2707862"/>
                </a:cubicBezTo>
                <a:cubicBezTo>
                  <a:pt x="5812692" y="2707227"/>
                  <a:pt x="5811422" y="2706591"/>
                  <a:pt x="5811422" y="2706591"/>
                </a:cubicBezTo>
                <a:cubicBezTo>
                  <a:pt x="5810153" y="2705956"/>
                  <a:pt x="5810153" y="2705956"/>
                  <a:pt x="5810832" y="2708523"/>
                </a:cubicBezTo>
                <a:cubicBezTo>
                  <a:pt x="5812102" y="2709158"/>
                  <a:pt x="5812102" y="2709158"/>
                  <a:pt x="5812782" y="2711725"/>
                </a:cubicBezTo>
                <a:cubicBezTo>
                  <a:pt x="5812782" y="2711725"/>
                  <a:pt x="5813462" y="2714291"/>
                  <a:pt x="5813462" y="2714291"/>
                </a:cubicBezTo>
                <a:cubicBezTo>
                  <a:pt x="5812193" y="2713656"/>
                  <a:pt x="5812193" y="2713656"/>
                  <a:pt x="5812193" y="2713656"/>
                </a:cubicBezTo>
                <a:cubicBezTo>
                  <a:pt x="5799592" y="2711803"/>
                  <a:pt x="5799592" y="2711803"/>
                  <a:pt x="5806117" y="2723974"/>
                </a:cubicBezTo>
                <a:cubicBezTo>
                  <a:pt x="5801041" y="2721433"/>
                  <a:pt x="5795964" y="2718893"/>
                  <a:pt x="5790887" y="2716352"/>
                </a:cubicBezTo>
                <a:cubicBezTo>
                  <a:pt x="5793245" y="2708626"/>
                  <a:pt x="5790617" y="2702858"/>
                  <a:pt x="5789847" y="2695793"/>
                </a:cubicBezTo>
                <a:cubicBezTo>
                  <a:pt x="5788577" y="2695159"/>
                  <a:pt x="5788577" y="2695159"/>
                  <a:pt x="5788577" y="2695159"/>
                </a:cubicBezTo>
                <a:cubicBezTo>
                  <a:pt x="5790346" y="2689364"/>
                  <a:pt x="5790256" y="2684867"/>
                  <a:pt x="5790755" y="2678437"/>
                </a:cubicBezTo>
                <a:cubicBezTo>
                  <a:pt x="5791344" y="2676505"/>
                  <a:pt x="5791344" y="2676505"/>
                  <a:pt x="5791344" y="2676505"/>
                </a:cubicBezTo>
                <a:cubicBezTo>
                  <a:pt x="5791934" y="2674574"/>
                  <a:pt x="5789396" y="2673305"/>
                  <a:pt x="5786857" y="2672033"/>
                </a:cubicBezTo>
                <a:cubicBezTo>
                  <a:pt x="5784319" y="2670764"/>
                  <a:pt x="5783050" y="2670128"/>
                  <a:pt x="5782461" y="2672060"/>
                </a:cubicBezTo>
                <a:cubicBezTo>
                  <a:pt x="5782551" y="2676557"/>
                  <a:pt x="5782551" y="2676557"/>
                  <a:pt x="5782551" y="2676557"/>
                </a:cubicBezTo>
                <a:cubicBezTo>
                  <a:pt x="5781372" y="2680420"/>
                  <a:pt x="5781462" y="2684918"/>
                  <a:pt x="5779694" y="2690713"/>
                </a:cubicBezTo>
                <a:cubicBezTo>
                  <a:pt x="5762876" y="2697881"/>
                  <a:pt x="5776427" y="2715795"/>
                  <a:pt x="5765456" y="2732568"/>
                </a:cubicBezTo>
                <a:cubicBezTo>
                  <a:pt x="5779508" y="2744054"/>
                  <a:pt x="5764458" y="2745426"/>
                  <a:pt x="5763868" y="2747358"/>
                </a:cubicBezTo>
                <a:cubicBezTo>
                  <a:pt x="5764549" y="2749924"/>
                  <a:pt x="5771574" y="2755667"/>
                  <a:pt x="5770984" y="2757599"/>
                </a:cubicBezTo>
                <a:cubicBezTo>
                  <a:pt x="5771165" y="2766594"/>
                  <a:pt x="5761193" y="2770509"/>
                  <a:pt x="5768308" y="2780749"/>
                </a:cubicBezTo>
                <a:cubicBezTo>
                  <a:pt x="5757566" y="2777599"/>
                  <a:pt x="5754528" y="2782758"/>
                  <a:pt x="5752670" y="2784054"/>
                </a:cubicBezTo>
                <a:cubicBezTo>
                  <a:pt x="5739978" y="2777703"/>
                  <a:pt x="5733273" y="2756535"/>
                  <a:pt x="5741386" y="2753918"/>
                </a:cubicBezTo>
                <a:cubicBezTo>
                  <a:pt x="5730102" y="2723778"/>
                  <a:pt x="5754264" y="2706928"/>
                  <a:pt x="5736724" y="2678113"/>
                </a:cubicBezTo>
                <a:cubicBezTo>
                  <a:pt x="5741121" y="2678087"/>
                  <a:pt x="5742300" y="2674223"/>
                  <a:pt x="5735953" y="2671048"/>
                </a:cubicBezTo>
                <a:cubicBezTo>
                  <a:pt x="5736544" y="2669116"/>
                  <a:pt x="5736544" y="2669116"/>
                  <a:pt x="5736544" y="2669116"/>
                </a:cubicBezTo>
                <a:cubicBezTo>
                  <a:pt x="5736544" y="2669116"/>
                  <a:pt x="5736544" y="2669116"/>
                  <a:pt x="5735275" y="2668481"/>
                </a:cubicBezTo>
                <a:cubicBezTo>
                  <a:pt x="5734005" y="2667847"/>
                  <a:pt x="5732737" y="2667211"/>
                  <a:pt x="5732737" y="2667211"/>
                </a:cubicBezTo>
                <a:cubicBezTo>
                  <a:pt x="5732147" y="2669142"/>
                  <a:pt x="5732147" y="2669142"/>
                  <a:pt x="5732147" y="2669142"/>
                </a:cubicBezTo>
                <a:cubicBezTo>
                  <a:pt x="5704815" y="2653237"/>
                  <a:pt x="5724123" y="2676259"/>
                  <a:pt x="5713472" y="2677606"/>
                </a:cubicBezTo>
                <a:cubicBezTo>
                  <a:pt x="5702639" y="2669959"/>
                  <a:pt x="5704587" y="2673160"/>
                  <a:pt x="5699420" y="2666123"/>
                </a:cubicBezTo>
                <a:cubicBezTo>
                  <a:pt x="5698241" y="2669983"/>
                  <a:pt x="5687499" y="2666835"/>
                  <a:pt x="5691396" y="2673239"/>
                </a:cubicBezTo>
                <a:cubicBezTo>
                  <a:pt x="5700960" y="2680251"/>
                  <a:pt x="5698422" y="2678980"/>
                  <a:pt x="5704178" y="2684088"/>
                </a:cubicBezTo>
                <a:cubicBezTo>
                  <a:pt x="5694116" y="2683505"/>
                  <a:pt x="5694205" y="2688002"/>
                  <a:pt x="5700642" y="2695677"/>
                </a:cubicBezTo>
                <a:cubicBezTo>
                  <a:pt x="5687361" y="2691256"/>
                  <a:pt x="5691349" y="2702157"/>
                  <a:pt x="5695337" y="2713059"/>
                </a:cubicBezTo>
                <a:cubicBezTo>
                  <a:pt x="5687812" y="2713746"/>
                  <a:pt x="5689261" y="2723377"/>
                  <a:pt x="5678609" y="2724724"/>
                </a:cubicBezTo>
                <a:cubicBezTo>
                  <a:pt x="5683775" y="2731763"/>
                  <a:pt x="5685135" y="2736896"/>
                  <a:pt x="5690892" y="2742004"/>
                </a:cubicBezTo>
                <a:cubicBezTo>
                  <a:pt x="5669995" y="2733773"/>
                  <a:pt x="5679740" y="2749781"/>
                  <a:pt x="5668408" y="2748562"/>
                </a:cubicBezTo>
                <a:cubicBezTo>
                  <a:pt x="5667729" y="2745996"/>
                  <a:pt x="5665191" y="2744725"/>
                  <a:pt x="5663241" y="2741524"/>
                </a:cubicBezTo>
                <a:cubicBezTo>
                  <a:pt x="5663241" y="2741524"/>
                  <a:pt x="5664510" y="2742160"/>
                  <a:pt x="5665100" y="2740228"/>
                </a:cubicBezTo>
                <a:cubicBezTo>
                  <a:pt x="5665100" y="2740228"/>
                  <a:pt x="5665689" y="2738296"/>
                  <a:pt x="5664420" y="2737661"/>
                </a:cubicBezTo>
                <a:cubicBezTo>
                  <a:pt x="5663151" y="2737026"/>
                  <a:pt x="5660613" y="2735756"/>
                  <a:pt x="5660024" y="2737688"/>
                </a:cubicBezTo>
                <a:cubicBezTo>
                  <a:pt x="5658754" y="2737052"/>
                  <a:pt x="5656896" y="2738348"/>
                  <a:pt x="5657575" y="2740915"/>
                </a:cubicBezTo>
                <a:cubicBezTo>
                  <a:pt x="5656306" y="2740279"/>
                  <a:pt x="5656306" y="2740279"/>
                  <a:pt x="5656306" y="2740279"/>
                </a:cubicBezTo>
                <a:cubicBezTo>
                  <a:pt x="5647332" y="2731335"/>
                  <a:pt x="5656805" y="2733849"/>
                  <a:pt x="5657304" y="2727421"/>
                </a:cubicBezTo>
                <a:cubicBezTo>
                  <a:pt x="5659843" y="2728692"/>
                  <a:pt x="5670086" y="2738270"/>
                  <a:pt x="5669316" y="2731206"/>
                </a:cubicBezTo>
                <a:cubicBezTo>
                  <a:pt x="5671765" y="2727978"/>
                  <a:pt x="5656625" y="2724854"/>
                  <a:pt x="5656535" y="2720356"/>
                </a:cubicBezTo>
                <a:cubicBezTo>
                  <a:pt x="5661069" y="2695910"/>
                  <a:pt x="5680654" y="2670089"/>
                  <a:pt x="5675535" y="2634131"/>
                </a:cubicBezTo>
                <a:cubicBezTo>
                  <a:pt x="5675535" y="2634131"/>
                  <a:pt x="5669869" y="2633521"/>
                  <a:pt x="5669189" y="2630955"/>
                </a:cubicBezTo>
                <a:cubicBezTo>
                  <a:pt x="5669779" y="2629023"/>
                  <a:pt x="5671638" y="2627727"/>
                  <a:pt x="5667830" y="2625822"/>
                </a:cubicBezTo>
                <a:cubicBezTo>
                  <a:pt x="5668419" y="2623890"/>
                  <a:pt x="5668419" y="2623890"/>
                  <a:pt x="5668419" y="2623890"/>
                </a:cubicBezTo>
                <a:cubicBezTo>
                  <a:pt x="5673317" y="2617435"/>
                  <a:pt x="5669328" y="2606534"/>
                  <a:pt x="5673725" y="2606507"/>
                </a:cubicBezTo>
                <a:cubicBezTo>
                  <a:pt x="5655957" y="2597616"/>
                  <a:pt x="5661304" y="2613650"/>
                  <a:pt x="5645485" y="2607959"/>
                </a:cubicBezTo>
                <a:cubicBezTo>
                  <a:pt x="5651831" y="2611135"/>
                  <a:pt x="5652421" y="2609204"/>
                  <a:pt x="5658765" y="2612380"/>
                </a:cubicBezTo>
                <a:cubicBezTo>
                  <a:pt x="5659445" y="2614946"/>
                  <a:pt x="5652601" y="2618199"/>
                  <a:pt x="5658947" y="2621375"/>
                </a:cubicBezTo>
                <a:cubicBezTo>
                  <a:pt x="5647705" y="2624655"/>
                  <a:pt x="5657448" y="2640663"/>
                  <a:pt x="5652462" y="2642621"/>
                </a:cubicBezTo>
                <a:cubicBezTo>
                  <a:pt x="5650015" y="2645847"/>
                  <a:pt x="5643669" y="2642671"/>
                  <a:pt x="5641810" y="2643968"/>
                </a:cubicBezTo>
                <a:cubicBezTo>
                  <a:pt x="5641221" y="2645900"/>
                  <a:pt x="5650874" y="2657411"/>
                  <a:pt x="5638864" y="2653626"/>
                </a:cubicBezTo>
                <a:cubicBezTo>
                  <a:pt x="5639633" y="2660690"/>
                  <a:pt x="5646249" y="2677361"/>
                  <a:pt x="5625263" y="2664630"/>
                </a:cubicBezTo>
                <a:cubicBezTo>
                  <a:pt x="5630250" y="2662674"/>
                  <a:pt x="5634466" y="2653652"/>
                  <a:pt x="5624223" y="2644072"/>
                </a:cubicBezTo>
                <a:cubicBezTo>
                  <a:pt x="5633107" y="2648519"/>
                  <a:pt x="5627939" y="2641480"/>
                  <a:pt x="5635465" y="2640792"/>
                </a:cubicBezTo>
                <a:cubicBezTo>
                  <a:pt x="5630978" y="2636320"/>
                  <a:pt x="5637324" y="2639496"/>
                  <a:pt x="5637233" y="2634999"/>
                </a:cubicBezTo>
                <a:cubicBezTo>
                  <a:pt x="5637823" y="2633068"/>
                  <a:pt x="5629529" y="2626689"/>
                  <a:pt x="5630117" y="2624758"/>
                </a:cubicBezTo>
                <a:cubicBezTo>
                  <a:pt x="5631795" y="2614465"/>
                  <a:pt x="5649973" y="2612430"/>
                  <a:pt x="5638370" y="2597719"/>
                </a:cubicBezTo>
                <a:cubicBezTo>
                  <a:pt x="5638959" y="2595787"/>
                  <a:pt x="5638959" y="2595787"/>
                  <a:pt x="5638959" y="2595787"/>
                </a:cubicBezTo>
                <a:cubicBezTo>
                  <a:pt x="5640138" y="2591924"/>
                  <a:pt x="5641906" y="2586130"/>
                  <a:pt x="5632434" y="2583615"/>
                </a:cubicBezTo>
                <a:cubicBezTo>
                  <a:pt x="5627356" y="2581075"/>
                  <a:pt x="5625000" y="2588801"/>
                  <a:pt x="5629486" y="2593274"/>
                </a:cubicBezTo>
                <a:cubicBezTo>
                  <a:pt x="5612169" y="2606869"/>
                  <a:pt x="5613481" y="2640922"/>
                  <a:pt x="5600742" y="2663489"/>
                </a:cubicBezTo>
                <a:cubicBezTo>
                  <a:pt x="5595935" y="2674443"/>
                  <a:pt x="5585374" y="2680288"/>
                  <a:pt x="5579888" y="2688676"/>
                </a:cubicBezTo>
                <a:cubicBezTo>
                  <a:pt x="5577440" y="2691903"/>
                  <a:pt x="5581338" y="2698307"/>
                  <a:pt x="5578889" y="2701534"/>
                </a:cubicBezTo>
                <a:cubicBezTo>
                  <a:pt x="5573494" y="2714419"/>
                  <a:pt x="5555997" y="2719020"/>
                  <a:pt x="5555679" y="2734445"/>
                </a:cubicBezTo>
                <a:cubicBezTo>
                  <a:pt x="5531835" y="2735872"/>
                  <a:pt x="5541670" y="2756379"/>
                  <a:pt x="5536184" y="2764764"/>
                </a:cubicBezTo>
                <a:cubicBezTo>
                  <a:pt x="5536184" y="2764764"/>
                  <a:pt x="5528660" y="2765452"/>
                  <a:pt x="5529250" y="2763520"/>
                </a:cubicBezTo>
                <a:cubicBezTo>
                  <a:pt x="5528071" y="2767384"/>
                  <a:pt x="5528161" y="2771881"/>
                  <a:pt x="5525713" y="2775108"/>
                </a:cubicBezTo>
                <a:cubicBezTo>
                  <a:pt x="5507988" y="2799633"/>
                  <a:pt x="5489083" y="2828019"/>
                  <a:pt x="5469997" y="2847412"/>
                </a:cubicBezTo>
                <a:cubicBezTo>
                  <a:pt x="5473805" y="2849318"/>
                  <a:pt x="5477612" y="2851223"/>
                  <a:pt x="5475754" y="2852519"/>
                </a:cubicBezTo>
                <a:cubicBezTo>
                  <a:pt x="5473306" y="2855747"/>
                  <a:pt x="5468230" y="2853206"/>
                  <a:pt x="5465102" y="2853867"/>
                </a:cubicBezTo>
                <a:cubicBezTo>
                  <a:pt x="5467051" y="2857070"/>
                  <a:pt x="5463333" y="2859662"/>
                  <a:pt x="5467230" y="2866065"/>
                </a:cubicBezTo>
                <a:cubicBezTo>
                  <a:pt x="5449824" y="2875165"/>
                  <a:pt x="5446468" y="2895749"/>
                  <a:pt x="5436766" y="2913158"/>
                </a:cubicBezTo>
                <a:lnTo>
                  <a:pt x="5433815" y="2917136"/>
                </a:lnTo>
                <a:lnTo>
                  <a:pt x="5427848" y="2915792"/>
                </a:lnTo>
                <a:cubicBezTo>
                  <a:pt x="5423742" y="2918240"/>
                  <a:pt x="5425679" y="2920363"/>
                  <a:pt x="5429667" y="2921262"/>
                </a:cubicBezTo>
                <a:lnTo>
                  <a:pt x="5430875" y="2921101"/>
                </a:lnTo>
                <a:lnTo>
                  <a:pt x="5412835" y="2945430"/>
                </a:lnTo>
                <a:cubicBezTo>
                  <a:pt x="5404964" y="2956241"/>
                  <a:pt x="5398277" y="2967365"/>
                  <a:pt x="5396009" y="2979590"/>
                </a:cubicBezTo>
                <a:lnTo>
                  <a:pt x="5395989" y="2985555"/>
                </a:lnTo>
                <a:lnTo>
                  <a:pt x="5393269" y="2985251"/>
                </a:lnTo>
                <a:lnTo>
                  <a:pt x="5392986" y="2993339"/>
                </a:lnTo>
                <a:lnTo>
                  <a:pt x="5389096" y="2995053"/>
                </a:lnTo>
                <a:lnTo>
                  <a:pt x="5388635" y="2995256"/>
                </a:lnTo>
                <a:lnTo>
                  <a:pt x="5384035" y="2990760"/>
                </a:lnTo>
                <a:cubicBezTo>
                  <a:pt x="5375009" y="2990244"/>
                  <a:pt x="5370449" y="2991325"/>
                  <a:pt x="5369262" y="2992933"/>
                </a:cubicBezTo>
                <a:cubicBezTo>
                  <a:pt x="5368075" y="2994543"/>
                  <a:pt x="5370262" y="2996680"/>
                  <a:pt x="5374728" y="2998277"/>
                </a:cubicBezTo>
                <a:lnTo>
                  <a:pt x="5382685" y="2998731"/>
                </a:lnTo>
                <a:lnTo>
                  <a:pt x="5379944" y="3004667"/>
                </a:lnTo>
                <a:cubicBezTo>
                  <a:pt x="5379451" y="3007481"/>
                  <a:pt x="5379349" y="3010213"/>
                  <a:pt x="5379054" y="3011179"/>
                </a:cubicBezTo>
                <a:cubicBezTo>
                  <a:pt x="5379054" y="3011179"/>
                  <a:pt x="5372118" y="3009934"/>
                  <a:pt x="5371530" y="3011865"/>
                </a:cubicBezTo>
                <a:cubicBezTo>
                  <a:pt x="5368582" y="3021522"/>
                  <a:pt x="5371980" y="3034355"/>
                  <a:pt x="5362689" y="3040836"/>
                </a:cubicBezTo>
                <a:cubicBezTo>
                  <a:pt x="5362689" y="3040836"/>
                  <a:pt x="5362689" y="3040836"/>
                  <a:pt x="5361419" y="3040201"/>
                </a:cubicBezTo>
                <a:cubicBezTo>
                  <a:pt x="5360738" y="3037635"/>
                  <a:pt x="5360738" y="3037635"/>
                  <a:pt x="5360738" y="3037635"/>
                </a:cubicBezTo>
                <a:lnTo>
                  <a:pt x="5358200" y="3036364"/>
                </a:lnTo>
                <a:cubicBezTo>
                  <a:pt x="5351764" y="3028691"/>
                  <a:pt x="5351175" y="3030622"/>
                  <a:pt x="5348047" y="3031282"/>
                </a:cubicBezTo>
                <a:cubicBezTo>
                  <a:pt x="5348637" y="3029351"/>
                  <a:pt x="5344830" y="3027446"/>
                  <a:pt x="5344150" y="3024880"/>
                </a:cubicBezTo>
                <a:cubicBezTo>
                  <a:pt x="5359289" y="3028004"/>
                  <a:pt x="5348275" y="3011361"/>
                  <a:pt x="5352583" y="3006836"/>
                </a:cubicBezTo>
                <a:lnTo>
                  <a:pt x="5356325" y="3007265"/>
                </a:lnTo>
                <a:lnTo>
                  <a:pt x="5356290" y="3008290"/>
                </a:lnTo>
                <a:cubicBezTo>
                  <a:pt x="5365316" y="3008805"/>
                  <a:pt x="5365316" y="3008805"/>
                  <a:pt x="5365316" y="3008805"/>
                </a:cubicBezTo>
                <a:cubicBezTo>
                  <a:pt x="5365351" y="3007801"/>
                  <a:pt x="5365369" y="3007299"/>
                  <a:pt x="5364249" y="3006984"/>
                </a:cubicBezTo>
                <a:lnTo>
                  <a:pt x="5363771" y="3006941"/>
                </a:lnTo>
                <a:lnTo>
                  <a:pt x="5363235" y="3005488"/>
                </a:lnTo>
                <a:cubicBezTo>
                  <a:pt x="5355620" y="3001677"/>
                  <a:pt x="5370579" y="2995805"/>
                  <a:pt x="5364233" y="2992629"/>
                </a:cubicBezTo>
                <a:cubicBezTo>
                  <a:pt x="5362964" y="2991994"/>
                  <a:pt x="5362964" y="2991994"/>
                  <a:pt x="5362964" y="2991994"/>
                </a:cubicBezTo>
                <a:cubicBezTo>
                  <a:pt x="5364233" y="2992629"/>
                  <a:pt x="5364822" y="2990697"/>
                  <a:pt x="5364822" y="2990697"/>
                </a:cubicBezTo>
                <a:cubicBezTo>
                  <a:pt x="5366092" y="2991333"/>
                  <a:pt x="5367951" y="2990036"/>
                  <a:pt x="5369809" y="2988740"/>
                </a:cubicBezTo>
                <a:cubicBezTo>
                  <a:pt x="5369809" y="2988740"/>
                  <a:pt x="5368540" y="2988105"/>
                  <a:pt x="5367270" y="2987470"/>
                </a:cubicBezTo>
                <a:cubicBezTo>
                  <a:pt x="5366002" y="2986835"/>
                  <a:pt x="5366002" y="2986835"/>
                  <a:pt x="5364732" y="2986199"/>
                </a:cubicBezTo>
                <a:cubicBezTo>
                  <a:pt x="5364142" y="2988132"/>
                  <a:pt x="5362874" y="2987495"/>
                  <a:pt x="5361016" y="2988792"/>
                </a:cubicBezTo>
                <a:cubicBezTo>
                  <a:pt x="5361016" y="2988792"/>
                  <a:pt x="5361016" y="2988792"/>
                  <a:pt x="5359746" y="2988157"/>
                </a:cubicBezTo>
                <a:cubicBezTo>
                  <a:pt x="5355350" y="2988183"/>
                  <a:pt x="5354670" y="2985615"/>
                  <a:pt x="5349003" y="2985007"/>
                </a:cubicBezTo>
                <a:cubicBezTo>
                  <a:pt x="5360745" y="2975298"/>
                  <a:pt x="5358117" y="2969530"/>
                  <a:pt x="5364191" y="2959213"/>
                </a:cubicBezTo>
                <a:cubicBezTo>
                  <a:pt x="5354447" y="2943203"/>
                  <a:pt x="5371674" y="2925108"/>
                  <a:pt x="5375980" y="2920584"/>
                </a:cubicBezTo>
                <a:lnTo>
                  <a:pt x="5383749" y="2899184"/>
                </a:lnTo>
                <a:lnTo>
                  <a:pt x="5387221" y="2899382"/>
                </a:lnTo>
                <a:cubicBezTo>
                  <a:pt x="5387221" y="2899382"/>
                  <a:pt x="5387221" y="2899382"/>
                  <a:pt x="5387317" y="2896620"/>
                </a:cubicBezTo>
                <a:lnTo>
                  <a:pt x="5385431" y="2895929"/>
                </a:lnTo>
                <a:lnTo>
                  <a:pt x="5394024" y="2880634"/>
                </a:lnTo>
                <a:cubicBezTo>
                  <a:pt x="5394615" y="2878703"/>
                  <a:pt x="5394615" y="2878703"/>
                  <a:pt x="5394615" y="2878703"/>
                </a:cubicBezTo>
                <a:cubicBezTo>
                  <a:pt x="5397832" y="2882540"/>
                  <a:pt x="5397832" y="2882540"/>
                  <a:pt x="5397832" y="2882540"/>
                </a:cubicBezTo>
                <a:cubicBezTo>
                  <a:pt x="5399100" y="2883176"/>
                  <a:pt x="5399100" y="2883176"/>
                  <a:pt x="5400371" y="2883810"/>
                </a:cubicBezTo>
                <a:lnTo>
                  <a:pt x="5399313" y="2882550"/>
                </a:lnTo>
                <a:lnTo>
                  <a:pt x="5401794" y="2884871"/>
                </a:lnTo>
                <a:cubicBezTo>
                  <a:pt x="5404753" y="2886467"/>
                  <a:pt x="5408716" y="2888120"/>
                  <a:pt x="5412677" y="2889771"/>
                </a:cubicBezTo>
                <a:cubicBezTo>
                  <a:pt x="5412876" y="2884080"/>
                  <a:pt x="5421096" y="2878848"/>
                  <a:pt x="5413273" y="2872700"/>
                </a:cubicBezTo>
                <a:cubicBezTo>
                  <a:pt x="5405249" y="2872240"/>
                  <a:pt x="5413073" y="2878391"/>
                  <a:pt x="5405051" y="2877932"/>
                </a:cubicBezTo>
                <a:cubicBezTo>
                  <a:pt x="5405051" y="2877932"/>
                  <a:pt x="5403046" y="2877816"/>
                  <a:pt x="5401027" y="2878057"/>
                </a:cubicBezTo>
                <a:lnTo>
                  <a:pt x="5398434" y="2879486"/>
                </a:lnTo>
                <a:lnTo>
                  <a:pt x="5398506" y="2873137"/>
                </a:lnTo>
                <a:cubicBezTo>
                  <a:pt x="5398240" y="2871612"/>
                  <a:pt x="5397901" y="2870329"/>
                  <a:pt x="5398150" y="2867114"/>
                </a:cubicBezTo>
                <a:cubicBezTo>
                  <a:pt x="5393074" y="2864573"/>
                  <a:pt x="5392484" y="2866505"/>
                  <a:pt x="5388677" y="2864600"/>
                </a:cubicBezTo>
                <a:cubicBezTo>
                  <a:pt x="5390535" y="2863303"/>
                  <a:pt x="5389856" y="2860737"/>
                  <a:pt x="5387908" y="2857535"/>
                </a:cubicBezTo>
                <a:cubicBezTo>
                  <a:pt x="5396111" y="2859414"/>
                  <a:pt x="5398740" y="2865183"/>
                  <a:pt x="5406264" y="2864496"/>
                </a:cubicBezTo>
                <a:cubicBezTo>
                  <a:pt x="5403456" y="2849732"/>
                  <a:pt x="5425619" y="2858599"/>
                  <a:pt x="5424850" y="2851533"/>
                </a:cubicBezTo>
                <a:lnTo>
                  <a:pt x="5419784" y="2849934"/>
                </a:lnTo>
                <a:lnTo>
                  <a:pt x="5426659" y="2848473"/>
                </a:lnTo>
                <a:cubicBezTo>
                  <a:pt x="5428140" y="2847617"/>
                  <a:pt x="5427647" y="2846607"/>
                  <a:pt x="5423458" y="2845714"/>
                </a:cubicBezTo>
                <a:cubicBezTo>
                  <a:pt x="5423412" y="2847019"/>
                  <a:pt x="5421329" y="2846246"/>
                  <a:pt x="5418205" y="2845087"/>
                </a:cubicBezTo>
                <a:lnTo>
                  <a:pt x="5417737" y="2844968"/>
                </a:lnTo>
                <a:lnTo>
                  <a:pt x="5417718" y="2843894"/>
                </a:lnTo>
                <a:cubicBezTo>
                  <a:pt x="5417330" y="2842621"/>
                  <a:pt x="5416319" y="2841140"/>
                  <a:pt x="5413928" y="2839388"/>
                </a:cubicBezTo>
                <a:cubicBezTo>
                  <a:pt x="5432694" y="2835421"/>
                  <a:pt x="5430474" y="2818726"/>
                  <a:pt x="5438997" y="2805180"/>
                </a:cubicBezTo>
                <a:cubicBezTo>
                  <a:pt x="5442715" y="2802587"/>
                  <a:pt x="5454726" y="2806373"/>
                  <a:pt x="5459712" y="2804416"/>
                </a:cubicBezTo>
                <a:cubicBezTo>
                  <a:pt x="5449468" y="2794836"/>
                  <a:pt x="5465378" y="2805026"/>
                  <a:pt x="5455135" y="2795446"/>
                </a:cubicBezTo>
                <a:cubicBezTo>
                  <a:pt x="5460260" y="2769067"/>
                  <a:pt x="5480795" y="2759306"/>
                  <a:pt x="5487187" y="2733562"/>
                </a:cubicBezTo>
                <a:cubicBezTo>
                  <a:pt x="5517876" y="2728884"/>
                  <a:pt x="5495939" y="2700095"/>
                  <a:pt x="5518921" y="2687106"/>
                </a:cubicBezTo>
                <a:cubicBezTo>
                  <a:pt x="5513845" y="2684566"/>
                  <a:pt x="5505051" y="2684618"/>
                  <a:pt x="5503692" y="2679484"/>
                </a:cubicBezTo>
                <a:cubicBezTo>
                  <a:pt x="5501064" y="2673716"/>
                  <a:pt x="5513076" y="2677502"/>
                  <a:pt x="5506730" y="2674326"/>
                </a:cubicBezTo>
                <a:cubicBezTo>
                  <a:pt x="5509767" y="2669167"/>
                  <a:pt x="5510945" y="2665303"/>
                  <a:pt x="5513395" y="2662076"/>
                </a:cubicBezTo>
                <a:cubicBezTo>
                  <a:pt x="5513983" y="2660144"/>
                  <a:pt x="5514573" y="2658213"/>
                  <a:pt x="5514573" y="2658213"/>
                </a:cubicBezTo>
                <a:cubicBezTo>
                  <a:pt x="5517700" y="2657552"/>
                  <a:pt x="5517700" y="2657552"/>
                  <a:pt x="5518290" y="2655621"/>
                </a:cubicBezTo>
                <a:cubicBezTo>
                  <a:pt x="5529712" y="2661337"/>
                  <a:pt x="5534109" y="2661311"/>
                  <a:pt x="5543582" y="2663825"/>
                </a:cubicBezTo>
                <a:cubicBezTo>
                  <a:pt x="5537965" y="2634298"/>
                  <a:pt x="5554963" y="2636126"/>
                  <a:pt x="5541911" y="2611783"/>
                </a:cubicBezTo>
                <a:cubicBezTo>
                  <a:pt x="5546987" y="2614323"/>
                  <a:pt x="5549525" y="2615593"/>
                  <a:pt x="5551384" y="2614297"/>
                </a:cubicBezTo>
                <a:cubicBezTo>
                  <a:pt x="5541141" y="2604717"/>
                  <a:pt x="5558138" y="2606546"/>
                  <a:pt x="5556099" y="2598845"/>
                </a:cubicBezTo>
                <a:cubicBezTo>
                  <a:pt x="5544677" y="2593129"/>
                  <a:pt x="5541640" y="2598289"/>
                  <a:pt x="5538332" y="2589952"/>
                </a:cubicBezTo>
                <a:cubicBezTo>
                  <a:pt x="5520335" y="2600985"/>
                  <a:pt x="5509045" y="2633182"/>
                  <a:pt x="5506279" y="2651836"/>
                </a:cubicBezTo>
                <a:cubicBezTo>
                  <a:pt x="5505690" y="2653767"/>
                  <a:pt x="5503831" y="2655063"/>
                  <a:pt x="5503241" y="2656995"/>
                </a:cubicBezTo>
                <a:cubicBezTo>
                  <a:pt x="5502062" y="2660857"/>
                  <a:pt x="5499614" y="2664085"/>
                  <a:pt x="5497166" y="2667312"/>
                </a:cubicBezTo>
                <a:cubicBezTo>
                  <a:pt x="5484565" y="2665459"/>
                  <a:pt x="5491681" y="2675699"/>
                  <a:pt x="5490501" y="2679562"/>
                </a:cubicBezTo>
                <a:cubicBezTo>
                  <a:pt x="5488235" y="2691786"/>
                  <a:pt x="5468879" y="2697683"/>
                  <a:pt x="5461534" y="2707366"/>
                </a:cubicBezTo>
                <a:cubicBezTo>
                  <a:pt x="5453602" y="2718981"/>
                  <a:pt x="5456410" y="2733744"/>
                  <a:pt x="5454051" y="2741470"/>
                </a:cubicBezTo>
                <a:cubicBezTo>
                  <a:pt x="5451195" y="2755625"/>
                  <a:pt x="5439183" y="2751839"/>
                  <a:pt x="5431749" y="2757025"/>
                </a:cubicBezTo>
                <a:cubicBezTo>
                  <a:pt x="5431454" y="2757992"/>
                  <a:pt x="5431647" y="2759756"/>
                  <a:pt x="5431449" y="2761606"/>
                </a:cubicBezTo>
                <a:lnTo>
                  <a:pt x="5431219" y="2762045"/>
                </a:lnTo>
                <a:lnTo>
                  <a:pt x="5430589" y="2762008"/>
                </a:lnTo>
                <a:cubicBezTo>
                  <a:pt x="5429037" y="2761919"/>
                  <a:pt x="5432140" y="2762097"/>
                  <a:pt x="5425934" y="2761742"/>
                </a:cubicBezTo>
                <a:cubicBezTo>
                  <a:pt x="5417558" y="2764281"/>
                  <a:pt x="5409178" y="2766821"/>
                  <a:pt x="5400798" y="2769360"/>
                </a:cubicBezTo>
                <a:cubicBezTo>
                  <a:pt x="5409020" y="2771339"/>
                  <a:pt x="5417293" y="2771813"/>
                  <a:pt x="5423551" y="2770661"/>
                </a:cubicBezTo>
                <a:lnTo>
                  <a:pt x="5425339" y="2769966"/>
                </a:lnTo>
                <a:lnTo>
                  <a:pt x="5415933" y="2778887"/>
                </a:lnTo>
                <a:cubicBezTo>
                  <a:pt x="5414135" y="2781186"/>
                  <a:pt x="5412909" y="2783705"/>
                  <a:pt x="5412857" y="2786567"/>
                </a:cubicBezTo>
                <a:lnTo>
                  <a:pt x="5413809" y="2788901"/>
                </a:lnTo>
                <a:lnTo>
                  <a:pt x="5407704" y="2787546"/>
                </a:lnTo>
                <a:cubicBezTo>
                  <a:pt x="5405565" y="2786713"/>
                  <a:pt x="5403428" y="2785883"/>
                  <a:pt x="5399103" y="2785635"/>
                </a:cubicBezTo>
                <a:cubicBezTo>
                  <a:pt x="5407851" y="2783301"/>
                  <a:pt x="5407949" y="2780469"/>
                  <a:pt x="5408049" y="2777640"/>
                </a:cubicBezTo>
                <a:cubicBezTo>
                  <a:pt x="5399398" y="2777145"/>
                  <a:pt x="5390649" y="2779480"/>
                  <a:pt x="5381998" y="2778985"/>
                </a:cubicBezTo>
                <a:cubicBezTo>
                  <a:pt x="5373054" y="2786981"/>
                  <a:pt x="5390253" y="2790800"/>
                  <a:pt x="5407456" y="2794619"/>
                </a:cubicBezTo>
                <a:lnTo>
                  <a:pt x="5416055" y="2794408"/>
                </a:lnTo>
                <a:lnTo>
                  <a:pt x="5416833" y="2796314"/>
                </a:lnTo>
                <a:lnTo>
                  <a:pt x="5408648" y="2800620"/>
                </a:lnTo>
                <a:lnTo>
                  <a:pt x="5407259" y="2800279"/>
                </a:lnTo>
                <a:cubicBezTo>
                  <a:pt x="5398609" y="2799784"/>
                  <a:pt x="5398510" y="2802614"/>
                  <a:pt x="5398412" y="2805444"/>
                </a:cubicBezTo>
                <a:lnTo>
                  <a:pt x="5399448" y="2805462"/>
                </a:lnTo>
                <a:lnTo>
                  <a:pt x="5396164" y="2807190"/>
                </a:lnTo>
                <a:cubicBezTo>
                  <a:pt x="5390929" y="2812431"/>
                  <a:pt x="5386976" y="2818942"/>
                  <a:pt x="5383185" y="2825672"/>
                </a:cubicBezTo>
                <a:lnTo>
                  <a:pt x="5373047" y="2842388"/>
                </a:lnTo>
                <a:lnTo>
                  <a:pt x="5371130" y="2842118"/>
                </a:lnTo>
                <a:cubicBezTo>
                  <a:pt x="5362104" y="2841601"/>
                  <a:pt x="5361998" y="2844613"/>
                  <a:pt x="5361998" y="2844613"/>
                </a:cubicBezTo>
                <a:cubicBezTo>
                  <a:pt x="5361998" y="2844613"/>
                  <a:pt x="5361998" y="2844613"/>
                  <a:pt x="5371025" y="2845130"/>
                </a:cubicBezTo>
                <a:lnTo>
                  <a:pt x="5371372" y="2845150"/>
                </a:lnTo>
                <a:lnTo>
                  <a:pt x="5371174" y="2845474"/>
                </a:lnTo>
                <a:cubicBezTo>
                  <a:pt x="5366587" y="2851596"/>
                  <a:pt x="5361039" y="2856890"/>
                  <a:pt x="5353412" y="2860309"/>
                </a:cubicBezTo>
                <a:cubicBezTo>
                  <a:pt x="5355362" y="2863510"/>
                  <a:pt x="5357990" y="2869278"/>
                  <a:pt x="5359350" y="2874413"/>
                </a:cubicBezTo>
                <a:cubicBezTo>
                  <a:pt x="5337955" y="2872609"/>
                  <a:pt x="5354814" y="2898858"/>
                  <a:pt x="5330381" y="2902216"/>
                </a:cubicBezTo>
                <a:cubicBezTo>
                  <a:pt x="5326575" y="2900310"/>
                  <a:pt x="5329022" y="2897084"/>
                  <a:pt x="5325214" y="2895177"/>
                </a:cubicBezTo>
                <a:cubicBezTo>
                  <a:pt x="5319050" y="2900998"/>
                  <a:pt x="5331651" y="2902851"/>
                  <a:pt x="5332330" y="2905418"/>
                </a:cubicBezTo>
                <a:cubicBezTo>
                  <a:pt x="5330767" y="2905748"/>
                  <a:pt x="5330172" y="2907398"/>
                  <a:pt x="5329881" y="2909549"/>
                </a:cubicBezTo>
                <a:lnTo>
                  <a:pt x="5329744" y="2911126"/>
                </a:lnTo>
                <a:lnTo>
                  <a:pt x="5326470" y="2912509"/>
                </a:lnTo>
                <a:lnTo>
                  <a:pt x="5329580" y="2912997"/>
                </a:lnTo>
                <a:lnTo>
                  <a:pt x="5329259" y="2916681"/>
                </a:lnTo>
                <a:cubicBezTo>
                  <a:pt x="5328566" y="2921345"/>
                  <a:pt x="5326436" y="2924732"/>
                  <a:pt x="5317552" y="2920286"/>
                </a:cubicBezTo>
                <a:cubicBezTo>
                  <a:pt x="5330288" y="2928886"/>
                  <a:pt x="5329154" y="2934998"/>
                  <a:pt x="5324372" y="2939284"/>
                </a:cubicBezTo>
                <a:lnTo>
                  <a:pt x="5322750" y="2940249"/>
                </a:lnTo>
                <a:lnTo>
                  <a:pt x="5320978" y="2937497"/>
                </a:lnTo>
                <a:cubicBezTo>
                  <a:pt x="5317987" y="2932818"/>
                  <a:pt x="5313936" y="2928424"/>
                  <a:pt x="5301443" y="2924934"/>
                </a:cubicBezTo>
                <a:cubicBezTo>
                  <a:pt x="5309836" y="2925416"/>
                  <a:pt x="5309836" y="2925416"/>
                  <a:pt x="5309836" y="2925416"/>
                </a:cubicBezTo>
                <a:cubicBezTo>
                  <a:pt x="5318325" y="2923125"/>
                  <a:pt x="5301540" y="2922166"/>
                  <a:pt x="5310125" y="2917108"/>
                </a:cubicBezTo>
                <a:cubicBezTo>
                  <a:pt x="5301637" y="2919397"/>
                  <a:pt x="5293244" y="2918917"/>
                  <a:pt x="5284755" y="2921206"/>
                </a:cubicBezTo>
                <a:cubicBezTo>
                  <a:pt x="5284850" y="2918437"/>
                  <a:pt x="5276459" y="2917958"/>
                  <a:pt x="5268067" y="2917477"/>
                </a:cubicBezTo>
                <a:cubicBezTo>
                  <a:pt x="5276266" y="2923495"/>
                  <a:pt x="5276169" y="2926264"/>
                  <a:pt x="5267583" y="2931322"/>
                </a:cubicBezTo>
                <a:cubicBezTo>
                  <a:pt x="5275976" y="2931802"/>
                  <a:pt x="5284368" y="2932282"/>
                  <a:pt x="5284271" y="2935051"/>
                </a:cubicBezTo>
                <a:cubicBezTo>
                  <a:pt x="5275879" y="2934572"/>
                  <a:pt x="5275782" y="2937340"/>
                  <a:pt x="5275686" y="2940109"/>
                </a:cubicBezTo>
                <a:cubicBezTo>
                  <a:pt x="5267294" y="2939629"/>
                  <a:pt x="5267294" y="2939629"/>
                  <a:pt x="5258900" y="2939150"/>
                </a:cubicBezTo>
                <a:cubicBezTo>
                  <a:pt x="5258900" y="2939150"/>
                  <a:pt x="5258900" y="2939150"/>
                  <a:pt x="5258804" y="2941918"/>
                </a:cubicBezTo>
                <a:cubicBezTo>
                  <a:pt x="5258804" y="2941918"/>
                  <a:pt x="5258804" y="2941918"/>
                  <a:pt x="5267198" y="2942399"/>
                </a:cubicBezTo>
                <a:cubicBezTo>
                  <a:pt x="5267294" y="2939629"/>
                  <a:pt x="5267294" y="2939629"/>
                  <a:pt x="5275686" y="2940109"/>
                </a:cubicBezTo>
                <a:cubicBezTo>
                  <a:pt x="5283788" y="2948896"/>
                  <a:pt x="5266811" y="2953474"/>
                  <a:pt x="5258226" y="2958533"/>
                </a:cubicBezTo>
                <a:cubicBezTo>
                  <a:pt x="5266618" y="2959012"/>
                  <a:pt x="5275010" y="2959493"/>
                  <a:pt x="5274913" y="2962262"/>
                </a:cubicBezTo>
                <a:cubicBezTo>
                  <a:pt x="5266425" y="2964550"/>
                  <a:pt x="5266425" y="2964550"/>
                  <a:pt x="5266329" y="2967319"/>
                </a:cubicBezTo>
                <a:cubicBezTo>
                  <a:pt x="5257936" y="2966839"/>
                  <a:pt x="5257936" y="2966839"/>
                  <a:pt x="5249447" y="2969128"/>
                </a:cubicBezTo>
                <a:cubicBezTo>
                  <a:pt x="5249640" y="2963590"/>
                  <a:pt x="5224366" y="2964920"/>
                  <a:pt x="5224462" y="2962150"/>
                </a:cubicBezTo>
                <a:cubicBezTo>
                  <a:pt x="5215974" y="2964440"/>
                  <a:pt x="5224269" y="2967688"/>
                  <a:pt x="5224172" y="2970457"/>
                </a:cubicBezTo>
                <a:cubicBezTo>
                  <a:pt x="5224076" y="2973226"/>
                  <a:pt x="5215780" y="2969978"/>
                  <a:pt x="5207388" y="2969497"/>
                </a:cubicBezTo>
                <a:cubicBezTo>
                  <a:pt x="5207581" y="2963959"/>
                  <a:pt x="5216167" y="2958901"/>
                  <a:pt x="5199477" y="2955172"/>
                </a:cubicBezTo>
                <a:cubicBezTo>
                  <a:pt x="5190892" y="2960230"/>
                  <a:pt x="5190602" y="2968537"/>
                  <a:pt x="5173720" y="2970346"/>
                </a:cubicBezTo>
                <a:cubicBezTo>
                  <a:pt x="5173528" y="2975884"/>
                  <a:pt x="5182018" y="2973595"/>
                  <a:pt x="5190410" y="2974075"/>
                </a:cubicBezTo>
                <a:cubicBezTo>
                  <a:pt x="5198608" y="2980094"/>
                  <a:pt x="5190217" y="2979613"/>
                  <a:pt x="5190023" y="2985151"/>
                </a:cubicBezTo>
                <a:cubicBezTo>
                  <a:pt x="5189927" y="2987921"/>
                  <a:pt x="5206712" y="2988880"/>
                  <a:pt x="5206809" y="2986112"/>
                </a:cubicBezTo>
                <a:cubicBezTo>
                  <a:pt x="5206905" y="2983342"/>
                  <a:pt x="5207099" y="2977804"/>
                  <a:pt x="5215491" y="2978285"/>
                </a:cubicBezTo>
                <a:cubicBezTo>
                  <a:pt x="5215298" y="2983823"/>
                  <a:pt x="5231888" y="2990320"/>
                  <a:pt x="5223303" y="2995379"/>
                </a:cubicBezTo>
                <a:cubicBezTo>
                  <a:pt x="5240089" y="2996338"/>
                  <a:pt x="5257066" y="2991761"/>
                  <a:pt x="5282243" y="2993201"/>
                </a:cubicBezTo>
                <a:cubicBezTo>
                  <a:pt x="5282147" y="2995970"/>
                  <a:pt x="5282147" y="2995970"/>
                  <a:pt x="5282050" y="2998738"/>
                </a:cubicBezTo>
                <a:cubicBezTo>
                  <a:pt x="5282050" y="2998738"/>
                  <a:pt x="5282050" y="2998738"/>
                  <a:pt x="5281953" y="3001508"/>
                </a:cubicBezTo>
                <a:cubicBezTo>
                  <a:pt x="5290347" y="3001988"/>
                  <a:pt x="5290251" y="3004756"/>
                  <a:pt x="5298545" y="3008006"/>
                </a:cubicBezTo>
                <a:cubicBezTo>
                  <a:pt x="5298545" y="3008006"/>
                  <a:pt x="5298739" y="3002468"/>
                  <a:pt x="5298739" y="3002468"/>
                </a:cubicBezTo>
                <a:lnTo>
                  <a:pt x="5304406" y="3003498"/>
                </a:lnTo>
                <a:lnTo>
                  <a:pt x="5302281" y="3009422"/>
                </a:lnTo>
                <a:cubicBezTo>
                  <a:pt x="5300673" y="3012444"/>
                  <a:pt x="5298415" y="3015348"/>
                  <a:pt x="5295015" y="3018100"/>
                </a:cubicBezTo>
                <a:lnTo>
                  <a:pt x="5296089" y="3020404"/>
                </a:lnTo>
                <a:lnTo>
                  <a:pt x="5294693" y="3018702"/>
                </a:lnTo>
                <a:cubicBezTo>
                  <a:pt x="5292642" y="3015415"/>
                  <a:pt x="5290602" y="3011777"/>
                  <a:pt x="5282099" y="3007065"/>
                </a:cubicBezTo>
                <a:cubicBezTo>
                  <a:pt x="5282051" y="3008470"/>
                  <a:pt x="5282002" y="3009877"/>
                  <a:pt x="5280896" y="3010518"/>
                </a:cubicBezTo>
                <a:lnTo>
                  <a:pt x="5280145" y="3010404"/>
                </a:lnTo>
                <a:lnTo>
                  <a:pt x="5280722" y="3008517"/>
                </a:lnTo>
                <a:cubicBezTo>
                  <a:pt x="5280722" y="3008517"/>
                  <a:pt x="5278718" y="3005295"/>
                  <a:pt x="5277422" y="3004648"/>
                </a:cubicBezTo>
                <a:cubicBezTo>
                  <a:pt x="5275540" y="3005923"/>
                  <a:pt x="5274244" y="3005274"/>
                  <a:pt x="5274244" y="3005274"/>
                </a:cubicBezTo>
                <a:cubicBezTo>
                  <a:pt x="5273656" y="3007199"/>
                  <a:pt x="5273656" y="3007199"/>
                  <a:pt x="5273069" y="3009122"/>
                </a:cubicBezTo>
                <a:lnTo>
                  <a:pt x="5273323" y="3009421"/>
                </a:lnTo>
                <a:lnTo>
                  <a:pt x="5268807" y="3015461"/>
                </a:lnTo>
                <a:cubicBezTo>
                  <a:pt x="5266546" y="3018149"/>
                  <a:pt x="5264261" y="3021539"/>
                  <a:pt x="5264113" y="3025757"/>
                </a:cubicBezTo>
                <a:lnTo>
                  <a:pt x="5264458" y="3028764"/>
                </a:lnTo>
                <a:lnTo>
                  <a:pt x="5263987" y="3029287"/>
                </a:lnTo>
                <a:lnTo>
                  <a:pt x="5264676" y="3030673"/>
                </a:lnTo>
                <a:lnTo>
                  <a:pt x="5264736" y="3031207"/>
                </a:lnTo>
                <a:cubicBezTo>
                  <a:pt x="5260520" y="3035588"/>
                  <a:pt x="5244209" y="3037295"/>
                  <a:pt x="5237574" y="3041142"/>
                </a:cubicBezTo>
                <a:lnTo>
                  <a:pt x="5263121" y="3043384"/>
                </a:lnTo>
                <a:lnTo>
                  <a:pt x="5261310" y="3044646"/>
                </a:lnTo>
                <a:cubicBezTo>
                  <a:pt x="5260110" y="3047384"/>
                  <a:pt x="5260177" y="3050758"/>
                  <a:pt x="5260562" y="3054291"/>
                </a:cubicBezTo>
                <a:lnTo>
                  <a:pt x="5260148" y="3059624"/>
                </a:lnTo>
                <a:lnTo>
                  <a:pt x="5253964" y="3061017"/>
                </a:lnTo>
                <a:cubicBezTo>
                  <a:pt x="5254062" y="3058228"/>
                  <a:pt x="5245663" y="3057748"/>
                  <a:pt x="5237263" y="3057267"/>
                </a:cubicBezTo>
                <a:cubicBezTo>
                  <a:pt x="5237459" y="3051689"/>
                  <a:pt x="5229157" y="3048419"/>
                  <a:pt x="5220757" y="3047939"/>
                </a:cubicBezTo>
                <a:cubicBezTo>
                  <a:pt x="5220757" y="3047939"/>
                  <a:pt x="5212358" y="3047458"/>
                  <a:pt x="5212358" y="3047458"/>
                </a:cubicBezTo>
                <a:cubicBezTo>
                  <a:pt x="5212455" y="3044669"/>
                  <a:pt x="5204056" y="3044188"/>
                  <a:pt x="5204056" y="3044188"/>
                </a:cubicBezTo>
                <a:cubicBezTo>
                  <a:pt x="5204153" y="3041399"/>
                  <a:pt x="5195754" y="3040919"/>
                  <a:pt x="5195851" y="3038129"/>
                </a:cubicBezTo>
                <a:cubicBezTo>
                  <a:pt x="5187550" y="3034860"/>
                  <a:pt x="5187453" y="3037650"/>
                  <a:pt x="5179055" y="3037169"/>
                </a:cubicBezTo>
                <a:cubicBezTo>
                  <a:pt x="5179151" y="3034380"/>
                  <a:pt x="5179151" y="3034380"/>
                  <a:pt x="5170752" y="3033898"/>
                </a:cubicBezTo>
                <a:cubicBezTo>
                  <a:pt x="5170752" y="3033898"/>
                  <a:pt x="5170558" y="3039478"/>
                  <a:pt x="5170655" y="3036689"/>
                </a:cubicBezTo>
                <a:cubicBezTo>
                  <a:pt x="5162255" y="3036208"/>
                  <a:pt x="5162158" y="3038997"/>
                  <a:pt x="5162158" y="3038997"/>
                </a:cubicBezTo>
                <a:cubicBezTo>
                  <a:pt x="5153758" y="3038517"/>
                  <a:pt x="5162255" y="3036208"/>
                  <a:pt x="5153855" y="3035728"/>
                </a:cubicBezTo>
                <a:cubicBezTo>
                  <a:pt x="5145360" y="3038036"/>
                  <a:pt x="5137156" y="3031978"/>
                  <a:pt x="5128659" y="3034287"/>
                </a:cubicBezTo>
                <a:cubicBezTo>
                  <a:pt x="5124314" y="3038231"/>
                  <a:pt x="5124192" y="3041716"/>
                  <a:pt x="5127244" y="3044686"/>
                </a:cubicBezTo>
                <a:cubicBezTo>
                  <a:pt x="5130297" y="3047656"/>
                  <a:pt x="5136523" y="3050108"/>
                  <a:pt x="5144875" y="3051983"/>
                </a:cubicBezTo>
                <a:cubicBezTo>
                  <a:pt x="5153369" y="3049674"/>
                  <a:pt x="5153369" y="3049674"/>
                  <a:pt x="5161769" y="3050154"/>
                </a:cubicBezTo>
                <a:cubicBezTo>
                  <a:pt x="5161671" y="3052944"/>
                  <a:pt x="5161671" y="3052944"/>
                  <a:pt x="5153175" y="3055253"/>
                </a:cubicBezTo>
                <a:cubicBezTo>
                  <a:pt x="5169876" y="3059003"/>
                  <a:pt x="5152883" y="3063621"/>
                  <a:pt x="5161185" y="3066890"/>
                </a:cubicBezTo>
                <a:cubicBezTo>
                  <a:pt x="5169584" y="3067371"/>
                  <a:pt x="5169584" y="3067371"/>
                  <a:pt x="5178081" y="3065062"/>
                </a:cubicBezTo>
                <a:cubicBezTo>
                  <a:pt x="5186286" y="3071121"/>
                  <a:pt x="5211385" y="3075352"/>
                  <a:pt x="5211288" y="3078140"/>
                </a:cubicBezTo>
                <a:cubicBezTo>
                  <a:pt x="5219591" y="3081411"/>
                  <a:pt x="5236290" y="3085160"/>
                  <a:pt x="5244689" y="3085641"/>
                </a:cubicBezTo>
                <a:cubicBezTo>
                  <a:pt x="5253089" y="3086121"/>
                  <a:pt x="5244981" y="3077272"/>
                  <a:pt x="5245079" y="3074482"/>
                </a:cubicBezTo>
                <a:cubicBezTo>
                  <a:pt x="5236680" y="3074002"/>
                  <a:pt x="5236776" y="3071214"/>
                  <a:pt x="5236776" y="3071214"/>
                </a:cubicBezTo>
                <a:cubicBezTo>
                  <a:pt x="5245273" y="3068905"/>
                  <a:pt x="5253770" y="3066595"/>
                  <a:pt x="5253868" y="3063806"/>
                </a:cubicBezTo>
                <a:cubicBezTo>
                  <a:pt x="5253770" y="3066595"/>
                  <a:pt x="5262267" y="3064286"/>
                  <a:pt x="5262170" y="3067076"/>
                </a:cubicBezTo>
                <a:lnTo>
                  <a:pt x="5261110" y="3068892"/>
                </a:lnTo>
                <a:lnTo>
                  <a:pt x="5250123" y="3074113"/>
                </a:lnTo>
                <a:cubicBezTo>
                  <a:pt x="5248309" y="3077658"/>
                  <a:pt x="5248252" y="3082639"/>
                  <a:pt x="5248682" y="3088420"/>
                </a:cubicBezTo>
                <a:cubicBezTo>
                  <a:pt x="5249953" y="3089054"/>
                  <a:pt x="5249953" y="3089054"/>
                  <a:pt x="5249953" y="3089054"/>
                </a:cubicBezTo>
                <a:cubicBezTo>
                  <a:pt x="5249363" y="3090987"/>
                  <a:pt x="5249363" y="3090987"/>
                  <a:pt x="5249363" y="3090987"/>
                </a:cubicBezTo>
                <a:cubicBezTo>
                  <a:pt x="5249363" y="3090987"/>
                  <a:pt x="5247503" y="3092283"/>
                  <a:pt x="5247503" y="3092283"/>
                </a:cubicBezTo>
                <a:cubicBezTo>
                  <a:pt x="5246915" y="3094214"/>
                  <a:pt x="5246915" y="3094214"/>
                  <a:pt x="5246915" y="3094214"/>
                </a:cubicBezTo>
                <a:cubicBezTo>
                  <a:pt x="5248184" y="3094850"/>
                  <a:pt x="5247594" y="3096782"/>
                  <a:pt x="5248863" y="3097416"/>
                </a:cubicBezTo>
                <a:cubicBezTo>
                  <a:pt x="5250132" y="3098051"/>
                  <a:pt x="5249543" y="3099983"/>
                  <a:pt x="5249543" y="3099983"/>
                </a:cubicBezTo>
                <a:cubicBezTo>
                  <a:pt x="5245487" y="3101292"/>
                  <a:pt x="5241746" y="3102759"/>
                  <a:pt x="5239751" y="3105101"/>
                </a:cubicBezTo>
                <a:lnTo>
                  <a:pt x="5239804" y="3105899"/>
                </a:lnTo>
                <a:lnTo>
                  <a:pt x="5236143" y="3105080"/>
                </a:lnTo>
                <a:cubicBezTo>
                  <a:pt x="5236143" y="3105080"/>
                  <a:pt x="5236143" y="3105080"/>
                  <a:pt x="5236239" y="3102297"/>
                </a:cubicBezTo>
                <a:cubicBezTo>
                  <a:pt x="5244645" y="3102777"/>
                  <a:pt x="5244742" y="3099994"/>
                  <a:pt x="5244742" y="3099994"/>
                </a:cubicBezTo>
                <a:cubicBezTo>
                  <a:pt x="5244838" y="3097212"/>
                  <a:pt x="5244838" y="3097212"/>
                  <a:pt x="5244838" y="3097212"/>
                </a:cubicBezTo>
                <a:cubicBezTo>
                  <a:pt x="5244838" y="3097212"/>
                  <a:pt x="5244838" y="3097212"/>
                  <a:pt x="5236433" y="3096731"/>
                </a:cubicBezTo>
                <a:cubicBezTo>
                  <a:pt x="5236531" y="3093948"/>
                  <a:pt x="5228027" y="3096250"/>
                  <a:pt x="5228027" y="3096250"/>
                </a:cubicBezTo>
                <a:cubicBezTo>
                  <a:pt x="5219521" y="3098551"/>
                  <a:pt x="5227929" y="3099033"/>
                  <a:pt x="5219426" y="3101335"/>
                </a:cubicBezTo>
                <a:cubicBezTo>
                  <a:pt x="5227832" y="3101815"/>
                  <a:pt x="5227735" y="3104599"/>
                  <a:pt x="5227735" y="3104599"/>
                </a:cubicBezTo>
                <a:cubicBezTo>
                  <a:pt x="5227542" y="3110166"/>
                  <a:pt x="5227444" y="3112948"/>
                  <a:pt x="5219037" y="3112468"/>
                </a:cubicBezTo>
                <a:cubicBezTo>
                  <a:pt x="5227542" y="3110166"/>
                  <a:pt x="5210826" y="3106420"/>
                  <a:pt x="5210923" y="3103637"/>
                </a:cubicBezTo>
                <a:cubicBezTo>
                  <a:pt x="5211020" y="3100855"/>
                  <a:pt x="5219426" y="3101335"/>
                  <a:pt x="5211117" y="3098071"/>
                </a:cubicBezTo>
                <a:cubicBezTo>
                  <a:pt x="5202710" y="3097591"/>
                  <a:pt x="5194207" y="3099893"/>
                  <a:pt x="5185897" y="3096629"/>
                </a:cubicBezTo>
                <a:cubicBezTo>
                  <a:pt x="5185897" y="3096629"/>
                  <a:pt x="5185995" y="3093846"/>
                  <a:pt x="5185995" y="3093846"/>
                </a:cubicBezTo>
                <a:cubicBezTo>
                  <a:pt x="5194594" y="3088761"/>
                  <a:pt x="5194691" y="3085978"/>
                  <a:pt x="5186577" y="3077149"/>
                </a:cubicBezTo>
                <a:cubicBezTo>
                  <a:pt x="5178170" y="3076668"/>
                  <a:pt x="5178073" y="3079450"/>
                  <a:pt x="5169569" y="3081752"/>
                </a:cubicBezTo>
                <a:cubicBezTo>
                  <a:pt x="5169666" y="3078970"/>
                  <a:pt x="5169763" y="3076187"/>
                  <a:pt x="5161358" y="3075707"/>
                </a:cubicBezTo>
                <a:cubicBezTo>
                  <a:pt x="5161164" y="3081272"/>
                  <a:pt x="5136139" y="3074265"/>
                  <a:pt x="5127634" y="3076566"/>
                </a:cubicBezTo>
                <a:cubicBezTo>
                  <a:pt x="5127634" y="3076566"/>
                  <a:pt x="5127732" y="3073783"/>
                  <a:pt x="5127732" y="3073783"/>
                </a:cubicBezTo>
                <a:cubicBezTo>
                  <a:pt x="5119422" y="3070519"/>
                  <a:pt x="5128023" y="3065435"/>
                  <a:pt x="5111308" y="3061690"/>
                </a:cubicBezTo>
                <a:cubicBezTo>
                  <a:pt x="5111211" y="3064473"/>
                  <a:pt x="5111114" y="3067255"/>
                  <a:pt x="5102609" y="3069557"/>
                </a:cubicBezTo>
                <a:cubicBezTo>
                  <a:pt x="5102609" y="3069557"/>
                  <a:pt x="5102609" y="3069557"/>
                  <a:pt x="5094203" y="3069077"/>
                </a:cubicBezTo>
                <a:cubicBezTo>
                  <a:pt x="5094203" y="3069077"/>
                  <a:pt x="5094106" y="3071860"/>
                  <a:pt x="5094106" y="3071860"/>
                </a:cubicBezTo>
                <a:cubicBezTo>
                  <a:pt x="5085506" y="3076945"/>
                  <a:pt x="5085506" y="3076945"/>
                  <a:pt x="5085312" y="3082510"/>
                </a:cubicBezTo>
                <a:cubicBezTo>
                  <a:pt x="5085312" y="3082510"/>
                  <a:pt x="5093718" y="3082991"/>
                  <a:pt x="5102124" y="3083471"/>
                </a:cubicBezTo>
                <a:cubicBezTo>
                  <a:pt x="5102318" y="3077906"/>
                  <a:pt x="5110823" y="3075604"/>
                  <a:pt x="5119227" y="3076084"/>
                </a:cubicBezTo>
                <a:cubicBezTo>
                  <a:pt x="5119227" y="3076084"/>
                  <a:pt x="5127634" y="3076566"/>
                  <a:pt x="5127634" y="3076566"/>
                </a:cubicBezTo>
                <a:cubicBezTo>
                  <a:pt x="5119130" y="3078868"/>
                  <a:pt x="5127537" y="3079349"/>
                  <a:pt x="5127441" y="3082132"/>
                </a:cubicBezTo>
                <a:cubicBezTo>
                  <a:pt x="5127441" y="3082132"/>
                  <a:pt x="5127537" y="3079349"/>
                  <a:pt x="5135848" y="3082612"/>
                </a:cubicBezTo>
                <a:cubicBezTo>
                  <a:pt x="5135750" y="3085395"/>
                  <a:pt x="5135653" y="3088178"/>
                  <a:pt x="5127246" y="3087698"/>
                </a:cubicBezTo>
                <a:cubicBezTo>
                  <a:pt x="5127246" y="3087698"/>
                  <a:pt x="5127343" y="3084914"/>
                  <a:pt x="5127343" y="3084914"/>
                </a:cubicBezTo>
                <a:cubicBezTo>
                  <a:pt x="5118937" y="3084434"/>
                  <a:pt x="5110531" y="3083953"/>
                  <a:pt x="5110434" y="3086735"/>
                </a:cubicBezTo>
                <a:cubicBezTo>
                  <a:pt x="5110240" y="3092302"/>
                  <a:pt x="5118645" y="3092783"/>
                  <a:pt x="5118548" y="3095566"/>
                </a:cubicBezTo>
                <a:cubicBezTo>
                  <a:pt x="5110142" y="3095085"/>
                  <a:pt x="5110142" y="3095085"/>
                  <a:pt x="5101736" y="3094604"/>
                </a:cubicBezTo>
                <a:cubicBezTo>
                  <a:pt x="5101736" y="3094604"/>
                  <a:pt x="5101639" y="3097388"/>
                  <a:pt x="5101639" y="3097388"/>
                </a:cubicBezTo>
                <a:cubicBezTo>
                  <a:pt x="5101639" y="3097388"/>
                  <a:pt x="5110046" y="3097868"/>
                  <a:pt x="5110046" y="3097868"/>
                </a:cubicBezTo>
                <a:cubicBezTo>
                  <a:pt x="5110046" y="3097868"/>
                  <a:pt x="5110046" y="3097868"/>
                  <a:pt x="5118451" y="3098349"/>
                </a:cubicBezTo>
                <a:cubicBezTo>
                  <a:pt x="5118451" y="3098349"/>
                  <a:pt x="5118451" y="3098349"/>
                  <a:pt x="5126955" y="3096047"/>
                </a:cubicBezTo>
                <a:cubicBezTo>
                  <a:pt x="5135362" y="3096527"/>
                  <a:pt x="5135362" y="3096527"/>
                  <a:pt x="5135459" y="3093745"/>
                </a:cubicBezTo>
                <a:cubicBezTo>
                  <a:pt x="5143864" y="3094225"/>
                  <a:pt x="5143962" y="3091442"/>
                  <a:pt x="5143962" y="3091442"/>
                </a:cubicBezTo>
                <a:cubicBezTo>
                  <a:pt x="5152465" y="3089139"/>
                  <a:pt x="5144058" y="3088659"/>
                  <a:pt x="5144156" y="3085876"/>
                </a:cubicBezTo>
                <a:cubicBezTo>
                  <a:pt x="5152563" y="3086357"/>
                  <a:pt x="5161067" y="3084055"/>
                  <a:pt x="5169569" y="3081752"/>
                </a:cubicBezTo>
                <a:cubicBezTo>
                  <a:pt x="5169375" y="3087318"/>
                  <a:pt x="5169278" y="3090102"/>
                  <a:pt x="5177588" y="3093366"/>
                </a:cubicBezTo>
                <a:cubicBezTo>
                  <a:pt x="5177588" y="3093366"/>
                  <a:pt x="5177491" y="3096148"/>
                  <a:pt x="5177491" y="3096148"/>
                </a:cubicBezTo>
                <a:cubicBezTo>
                  <a:pt x="5177297" y="3101715"/>
                  <a:pt x="5177297" y="3101715"/>
                  <a:pt x="5168792" y="3104016"/>
                </a:cubicBezTo>
                <a:cubicBezTo>
                  <a:pt x="5185607" y="3104978"/>
                  <a:pt x="5193915" y="3108242"/>
                  <a:pt x="5193720" y="3113807"/>
                </a:cubicBezTo>
                <a:cubicBezTo>
                  <a:pt x="5218939" y="3115249"/>
                  <a:pt x="5218843" y="3118033"/>
                  <a:pt x="5227056" y="3124080"/>
                </a:cubicBezTo>
                <a:lnTo>
                  <a:pt x="5235616" y="3123089"/>
                </a:lnTo>
                <a:lnTo>
                  <a:pt x="5236304" y="3128980"/>
                </a:lnTo>
                <a:lnTo>
                  <a:pt x="5237383" y="3129520"/>
                </a:lnTo>
                <a:lnTo>
                  <a:pt x="5235269" y="3130126"/>
                </a:lnTo>
                <a:cubicBezTo>
                  <a:pt x="5235366" y="3127343"/>
                  <a:pt x="5226959" y="3126863"/>
                  <a:pt x="5226861" y="3129645"/>
                </a:cubicBezTo>
                <a:cubicBezTo>
                  <a:pt x="5218358" y="3131947"/>
                  <a:pt x="5235075" y="3135692"/>
                  <a:pt x="5235172" y="3132909"/>
                </a:cubicBezTo>
                <a:lnTo>
                  <a:pt x="5236994" y="3133013"/>
                </a:lnTo>
                <a:lnTo>
                  <a:pt x="5237664" y="3134113"/>
                </a:lnTo>
                <a:cubicBezTo>
                  <a:pt x="5240202" y="3135383"/>
                  <a:pt x="5241472" y="3136018"/>
                  <a:pt x="5242061" y="3134086"/>
                </a:cubicBezTo>
                <a:lnTo>
                  <a:pt x="5243099" y="3133362"/>
                </a:lnTo>
                <a:lnTo>
                  <a:pt x="5243577" y="3133390"/>
                </a:lnTo>
                <a:cubicBezTo>
                  <a:pt x="5243383" y="3138955"/>
                  <a:pt x="5226571" y="3137994"/>
                  <a:pt x="5226376" y="3143561"/>
                </a:cubicBezTo>
                <a:cubicBezTo>
                  <a:pt x="5226328" y="3144951"/>
                  <a:pt x="5228381" y="3146464"/>
                  <a:pt x="5230434" y="3147974"/>
                </a:cubicBezTo>
                <a:lnTo>
                  <a:pt x="5233090" y="3150863"/>
                </a:lnTo>
                <a:lnTo>
                  <a:pt x="5230621" y="3153906"/>
                </a:lnTo>
                <a:lnTo>
                  <a:pt x="5225953" y="3155736"/>
                </a:lnTo>
                <a:cubicBezTo>
                  <a:pt x="5223814" y="3156658"/>
                  <a:pt x="5221688" y="3157234"/>
                  <a:pt x="5217484" y="3156994"/>
                </a:cubicBezTo>
                <a:cubicBezTo>
                  <a:pt x="5209080" y="3156513"/>
                  <a:pt x="5209176" y="3153729"/>
                  <a:pt x="5209176" y="3153729"/>
                </a:cubicBezTo>
                <a:cubicBezTo>
                  <a:pt x="5209273" y="3150948"/>
                  <a:pt x="5209273" y="3150948"/>
                  <a:pt x="5209273" y="3150948"/>
                </a:cubicBezTo>
                <a:cubicBezTo>
                  <a:pt x="5209370" y="3148163"/>
                  <a:pt x="5217776" y="3148645"/>
                  <a:pt x="5217776" y="3148645"/>
                </a:cubicBezTo>
                <a:cubicBezTo>
                  <a:pt x="5209467" y="3145381"/>
                  <a:pt x="5201060" y="3144900"/>
                  <a:pt x="5192750" y="3141636"/>
                </a:cubicBezTo>
                <a:cubicBezTo>
                  <a:pt x="5192653" y="3144420"/>
                  <a:pt x="5192555" y="3147202"/>
                  <a:pt x="5184248" y="3143938"/>
                </a:cubicBezTo>
                <a:cubicBezTo>
                  <a:pt x="5175841" y="3143458"/>
                  <a:pt x="5175841" y="3143458"/>
                  <a:pt x="5175938" y="3140675"/>
                </a:cubicBezTo>
                <a:cubicBezTo>
                  <a:pt x="5175938" y="3140675"/>
                  <a:pt x="5184441" y="3138372"/>
                  <a:pt x="5184539" y="3135590"/>
                </a:cubicBezTo>
                <a:cubicBezTo>
                  <a:pt x="5176230" y="3132327"/>
                  <a:pt x="5159611" y="3125799"/>
                  <a:pt x="5142700" y="3127619"/>
                </a:cubicBezTo>
                <a:cubicBezTo>
                  <a:pt x="5134100" y="3132704"/>
                  <a:pt x="5108784" y="3134046"/>
                  <a:pt x="5100571" y="3127999"/>
                </a:cubicBezTo>
                <a:cubicBezTo>
                  <a:pt x="5100571" y="3127999"/>
                  <a:pt x="5100668" y="3125216"/>
                  <a:pt x="5100668" y="3125216"/>
                </a:cubicBezTo>
                <a:cubicBezTo>
                  <a:pt x="5100765" y="3122433"/>
                  <a:pt x="5100765" y="3122433"/>
                  <a:pt x="5100765" y="3122433"/>
                </a:cubicBezTo>
                <a:cubicBezTo>
                  <a:pt x="5092359" y="3121952"/>
                  <a:pt x="5092359" y="3121952"/>
                  <a:pt x="5092359" y="3121952"/>
                </a:cubicBezTo>
                <a:cubicBezTo>
                  <a:pt x="5092261" y="3124736"/>
                  <a:pt x="5092261" y="3124736"/>
                  <a:pt x="5092164" y="3127518"/>
                </a:cubicBezTo>
                <a:cubicBezTo>
                  <a:pt x="5075352" y="3126556"/>
                  <a:pt x="5091970" y="3133084"/>
                  <a:pt x="5083468" y="3135386"/>
                </a:cubicBezTo>
                <a:cubicBezTo>
                  <a:pt x="5083468" y="3135386"/>
                  <a:pt x="5075061" y="3134906"/>
                  <a:pt x="5075061" y="3134906"/>
                </a:cubicBezTo>
                <a:cubicBezTo>
                  <a:pt x="5066557" y="3137207"/>
                  <a:pt x="5066363" y="3142774"/>
                  <a:pt x="5057957" y="3142293"/>
                </a:cubicBezTo>
                <a:cubicBezTo>
                  <a:pt x="5066363" y="3142774"/>
                  <a:pt x="5066363" y="3142774"/>
                  <a:pt x="5066363" y="3142774"/>
                </a:cubicBezTo>
                <a:cubicBezTo>
                  <a:pt x="5066266" y="3145556"/>
                  <a:pt x="5066266" y="3145556"/>
                  <a:pt x="5057763" y="3147858"/>
                </a:cubicBezTo>
                <a:cubicBezTo>
                  <a:pt x="5057861" y="3145075"/>
                  <a:pt x="5057861" y="3145075"/>
                  <a:pt x="5049453" y="3144594"/>
                </a:cubicBezTo>
                <a:cubicBezTo>
                  <a:pt x="5049356" y="3147377"/>
                  <a:pt x="5040949" y="3146897"/>
                  <a:pt x="5040852" y="3149679"/>
                </a:cubicBezTo>
                <a:cubicBezTo>
                  <a:pt x="5049259" y="3150161"/>
                  <a:pt x="5057666" y="3150641"/>
                  <a:pt x="5057569" y="3153425"/>
                </a:cubicBezTo>
                <a:cubicBezTo>
                  <a:pt x="5065975" y="3153905"/>
                  <a:pt x="5066071" y="3151122"/>
                  <a:pt x="5074382" y="3154386"/>
                </a:cubicBezTo>
                <a:cubicBezTo>
                  <a:pt x="5074382" y="3154386"/>
                  <a:pt x="5074284" y="3157168"/>
                  <a:pt x="5074284" y="3157168"/>
                </a:cubicBezTo>
                <a:cubicBezTo>
                  <a:pt x="5082691" y="3157650"/>
                  <a:pt x="5082691" y="3157650"/>
                  <a:pt x="5091097" y="3158131"/>
                </a:cubicBezTo>
                <a:cubicBezTo>
                  <a:pt x="5091194" y="3155347"/>
                  <a:pt x="5082789" y="3154867"/>
                  <a:pt x="5082789" y="3154867"/>
                </a:cubicBezTo>
                <a:cubicBezTo>
                  <a:pt x="5082885" y="3152084"/>
                  <a:pt x="5091290" y="3152564"/>
                  <a:pt x="5091290" y="3152564"/>
                </a:cubicBezTo>
                <a:cubicBezTo>
                  <a:pt x="5099601" y="3155828"/>
                  <a:pt x="5099697" y="3153046"/>
                  <a:pt x="5108104" y="3153526"/>
                </a:cubicBezTo>
                <a:cubicBezTo>
                  <a:pt x="5108104" y="3153526"/>
                  <a:pt x="5108008" y="3156309"/>
                  <a:pt x="5108008" y="3156309"/>
                </a:cubicBezTo>
                <a:cubicBezTo>
                  <a:pt x="5116509" y="3154007"/>
                  <a:pt x="5125013" y="3151704"/>
                  <a:pt x="5133324" y="3154968"/>
                </a:cubicBezTo>
                <a:cubicBezTo>
                  <a:pt x="5133421" y="3152186"/>
                  <a:pt x="5133519" y="3149402"/>
                  <a:pt x="5142021" y="3147101"/>
                </a:cubicBezTo>
                <a:cubicBezTo>
                  <a:pt x="5150330" y="3150364"/>
                  <a:pt x="5158640" y="3153628"/>
                  <a:pt x="5158543" y="3156411"/>
                </a:cubicBezTo>
                <a:cubicBezTo>
                  <a:pt x="5158543" y="3156411"/>
                  <a:pt x="5166949" y="3156892"/>
                  <a:pt x="5175356" y="3157373"/>
                </a:cubicBezTo>
                <a:cubicBezTo>
                  <a:pt x="5175356" y="3157373"/>
                  <a:pt x="5175258" y="3160155"/>
                  <a:pt x="5183665" y="3160636"/>
                </a:cubicBezTo>
                <a:cubicBezTo>
                  <a:pt x="5192071" y="3161116"/>
                  <a:pt x="5192264" y="3155551"/>
                  <a:pt x="5192362" y="3152768"/>
                </a:cubicBezTo>
                <a:cubicBezTo>
                  <a:pt x="5192362" y="3152768"/>
                  <a:pt x="5200866" y="3150466"/>
                  <a:pt x="5200866" y="3150466"/>
                </a:cubicBezTo>
                <a:cubicBezTo>
                  <a:pt x="5200866" y="3150466"/>
                  <a:pt x="5200866" y="3150466"/>
                  <a:pt x="5200769" y="3153249"/>
                </a:cubicBezTo>
                <a:cubicBezTo>
                  <a:pt x="5200769" y="3153249"/>
                  <a:pt x="5200769" y="3153249"/>
                  <a:pt x="5200671" y="3156032"/>
                </a:cubicBezTo>
                <a:cubicBezTo>
                  <a:pt x="5209080" y="3156513"/>
                  <a:pt x="5209080" y="3156513"/>
                  <a:pt x="5209080" y="3156513"/>
                </a:cubicBezTo>
                <a:cubicBezTo>
                  <a:pt x="5209080" y="3156513"/>
                  <a:pt x="5209080" y="3156513"/>
                  <a:pt x="5217484" y="3156994"/>
                </a:cubicBezTo>
                <a:cubicBezTo>
                  <a:pt x="5217387" y="3159777"/>
                  <a:pt x="5217387" y="3159777"/>
                  <a:pt x="5217290" y="3162559"/>
                </a:cubicBezTo>
                <a:cubicBezTo>
                  <a:pt x="5221493" y="3162799"/>
                  <a:pt x="5223619" y="3162224"/>
                  <a:pt x="5225746" y="3161649"/>
                </a:cubicBezTo>
                <a:lnTo>
                  <a:pt x="5226623" y="3161554"/>
                </a:lnTo>
                <a:lnTo>
                  <a:pt x="5226539" y="3162284"/>
                </a:lnTo>
                <a:cubicBezTo>
                  <a:pt x="5230911" y="3164473"/>
                  <a:pt x="5234729" y="3165531"/>
                  <a:pt x="5237859" y="3165748"/>
                </a:cubicBezTo>
                <a:lnTo>
                  <a:pt x="5240623" y="3165137"/>
                </a:lnTo>
                <a:lnTo>
                  <a:pt x="5250819" y="3167266"/>
                </a:lnTo>
                <a:cubicBezTo>
                  <a:pt x="5250868" y="3165874"/>
                  <a:pt x="5250916" y="3164482"/>
                  <a:pt x="5252003" y="3163499"/>
                </a:cubicBezTo>
                <a:lnTo>
                  <a:pt x="5257870" y="3162456"/>
                </a:lnTo>
                <a:lnTo>
                  <a:pt x="5250397" y="3173882"/>
                </a:lnTo>
                <a:cubicBezTo>
                  <a:pt x="5247155" y="3184504"/>
                  <a:pt x="5244967" y="3192871"/>
                  <a:pt x="5242621" y="3201159"/>
                </a:cubicBezTo>
                <a:lnTo>
                  <a:pt x="5237845" y="3215825"/>
                </a:lnTo>
                <a:lnTo>
                  <a:pt x="5232623" y="3215526"/>
                </a:lnTo>
                <a:cubicBezTo>
                  <a:pt x="5231495" y="3215462"/>
                  <a:pt x="5231495" y="3215462"/>
                  <a:pt x="5231495" y="3215462"/>
                </a:cubicBezTo>
                <a:cubicBezTo>
                  <a:pt x="5231495" y="3215462"/>
                  <a:pt x="5231495" y="3215462"/>
                  <a:pt x="5231390" y="3218474"/>
                </a:cubicBezTo>
                <a:cubicBezTo>
                  <a:pt x="5231390" y="3218474"/>
                  <a:pt x="5231390" y="3218474"/>
                  <a:pt x="5232518" y="3218538"/>
                </a:cubicBezTo>
                <a:lnTo>
                  <a:pt x="5236880" y="3218789"/>
                </a:lnTo>
                <a:lnTo>
                  <a:pt x="5233892" y="3227961"/>
                </a:lnTo>
                <a:lnTo>
                  <a:pt x="5231055" y="3228060"/>
                </a:lnTo>
                <a:lnTo>
                  <a:pt x="5231086" y="3227203"/>
                </a:lnTo>
                <a:cubicBezTo>
                  <a:pt x="5231086" y="3227203"/>
                  <a:pt x="5222694" y="3226722"/>
                  <a:pt x="5222694" y="3226722"/>
                </a:cubicBezTo>
                <a:cubicBezTo>
                  <a:pt x="5222742" y="3225333"/>
                  <a:pt x="5220669" y="3224517"/>
                  <a:pt x="5218582" y="3224049"/>
                </a:cubicBezTo>
                <a:lnTo>
                  <a:pt x="5217614" y="3223913"/>
                </a:lnTo>
                <a:lnTo>
                  <a:pt x="5220001" y="3217795"/>
                </a:lnTo>
                <a:lnTo>
                  <a:pt x="5225272" y="3206745"/>
                </a:lnTo>
                <a:lnTo>
                  <a:pt x="5231774" y="3207429"/>
                </a:lnTo>
                <a:cubicBezTo>
                  <a:pt x="5236339" y="3206180"/>
                  <a:pt x="5236366" y="3205427"/>
                  <a:pt x="5234124" y="3204921"/>
                </a:cubicBezTo>
                <a:lnTo>
                  <a:pt x="5226473" y="3204228"/>
                </a:lnTo>
                <a:lnTo>
                  <a:pt x="5229522" y="3197835"/>
                </a:lnTo>
                <a:lnTo>
                  <a:pt x="5231181" y="3197459"/>
                </a:lnTo>
                <a:cubicBezTo>
                  <a:pt x="5232161" y="3196383"/>
                  <a:pt x="5232213" y="3194877"/>
                  <a:pt x="5232265" y="3193370"/>
                </a:cubicBezTo>
                <a:lnTo>
                  <a:pt x="5231608" y="3193464"/>
                </a:lnTo>
                <a:lnTo>
                  <a:pt x="5234950" y="3186458"/>
                </a:lnTo>
                <a:cubicBezTo>
                  <a:pt x="5235537" y="3184535"/>
                  <a:pt x="5233046" y="3183287"/>
                  <a:pt x="5230554" y="3182040"/>
                </a:cubicBezTo>
                <a:cubicBezTo>
                  <a:pt x="5228063" y="3180793"/>
                  <a:pt x="5225571" y="3179545"/>
                  <a:pt x="5224984" y="3181470"/>
                </a:cubicBezTo>
                <a:cubicBezTo>
                  <a:pt x="5220508" y="3191430"/>
                  <a:pt x="5215885" y="3201871"/>
                  <a:pt x="5211124" y="3213353"/>
                </a:cubicBezTo>
                <a:lnTo>
                  <a:pt x="5209949" y="3216404"/>
                </a:lnTo>
                <a:lnTo>
                  <a:pt x="5207261" y="3217133"/>
                </a:lnTo>
                <a:cubicBezTo>
                  <a:pt x="5206199" y="3217421"/>
                  <a:pt x="5206199" y="3217421"/>
                  <a:pt x="5206199" y="3217421"/>
                </a:cubicBezTo>
                <a:cubicBezTo>
                  <a:pt x="5206199" y="3217421"/>
                  <a:pt x="5206199" y="3217421"/>
                  <a:pt x="5206102" y="3220201"/>
                </a:cubicBezTo>
                <a:cubicBezTo>
                  <a:pt x="5206102" y="3220201"/>
                  <a:pt x="5206102" y="3220201"/>
                  <a:pt x="5206005" y="3222981"/>
                </a:cubicBezTo>
                <a:cubicBezTo>
                  <a:pt x="5189415" y="3216460"/>
                  <a:pt x="5214787" y="3212340"/>
                  <a:pt x="5206587" y="3206297"/>
                </a:cubicBezTo>
                <a:cubicBezTo>
                  <a:pt x="5190191" y="3194215"/>
                  <a:pt x="5190385" y="3188654"/>
                  <a:pt x="5182379" y="3177051"/>
                </a:cubicBezTo>
                <a:cubicBezTo>
                  <a:pt x="5199261" y="3175231"/>
                  <a:pt x="5191064" y="3169188"/>
                  <a:pt x="5199650" y="3164107"/>
                </a:cubicBezTo>
                <a:cubicBezTo>
                  <a:pt x="5182864" y="3163147"/>
                  <a:pt x="5182961" y="3160367"/>
                  <a:pt x="5174472" y="3162667"/>
                </a:cubicBezTo>
                <a:cubicBezTo>
                  <a:pt x="5182767" y="3165927"/>
                  <a:pt x="5182670" y="3168708"/>
                  <a:pt x="5182476" y="3174270"/>
                </a:cubicBezTo>
                <a:cubicBezTo>
                  <a:pt x="5182476" y="3174270"/>
                  <a:pt x="5182476" y="3174270"/>
                  <a:pt x="5182379" y="3177051"/>
                </a:cubicBezTo>
                <a:cubicBezTo>
                  <a:pt x="5173987" y="3176571"/>
                  <a:pt x="5182185" y="3182612"/>
                  <a:pt x="5182088" y="3185393"/>
                </a:cubicBezTo>
                <a:cubicBezTo>
                  <a:pt x="5173696" y="3184913"/>
                  <a:pt x="5173696" y="3184913"/>
                  <a:pt x="5173696" y="3184913"/>
                </a:cubicBezTo>
                <a:cubicBezTo>
                  <a:pt x="5156910" y="3183953"/>
                  <a:pt x="5165498" y="3178871"/>
                  <a:pt x="5165692" y="3173310"/>
                </a:cubicBezTo>
                <a:cubicBezTo>
                  <a:pt x="5157298" y="3172830"/>
                  <a:pt x="5165692" y="3173310"/>
                  <a:pt x="5157298" y="3172830"/>
                </a:cubicBezTo>
                <a:cubicBezTo>
                  <a:pt x="5157298" y="3172830"/>
                  <a:pt x="5157298" y="3172830"/>
                  <a:pt x="5148906" y="3172349"/>
                </a:cubicBezTo>
                <a:cubicBezTo>
                  <a:pt x="5157492" y="3167269"/>
                  <a:pt x="5132509" y="3160267"/>
                  <a:pt x="5115628" y="3162088"/>
                </a:cubicBezTo>
                <a:cubicBezTo>
                  <a:pt x="5115434" y="3167649"/>
                  <a:pt x="5115434" y="3167649"/>
                  <a:pt x="5115338" y="3170430"/>
                </a:cubicBezTo>
                <a:cubicBezTo>
                  <a:pt x="5115338" y="3170430"/>
                  <a:pt x="5106945" y="3169951"/>
                  <a:pt x="5106945" y="3169951"/>
                </a:cubicBezTo>
                <a:cubicBezTo>
                  <a:pt x="5106848" y="3172730"/>
                  <a:pt x="5106848" y="3172730"/>
                  <a:pt x="5106848" y="3172730"/>
                </a:cubicBezTo>
                <a:cubicBezTo>
                  <a:pt x="5098551" y="3169470"/>
                  <a:pt x="5090062" y="3171770"/>
                  <a:pt x="5081573" y="3174072"/>
                </a:cubicBezTo>
                <a:cubicBezTo>
                  <a:pt x="5081573" y="3174072"/>
                  <a:pt x="5081573" y="3174072"/>
                  <a:pt x="5081671" y="3171291"/>
                </a:cubicBezTo>
                <a:cubicBezTo>
                  <a:pt x="5081671" y="3171291"/>
                  <a:pt x="5073277" y="3170811"/>
                  <a:pt x="5073277" y="3170811"/>
                </a:cubicBezTo>
                <a:cubicBezTo>
                  <a:pt x="5073179" y="3173591"/>
                  <a:pt x="5073179" y="3173591"/>
                  <a:pt x="5073179" y="3173591"/>
                </a:cubicBezTo>
                <a:cubicBezTo>
                  <a:pt x="5081573" y="3174072"/>
                  <a:pt x="5081573" y="3174072"/>
                  <a:pt x="5081573" y="3174072"/>
                </a:cubicBezTo>
                <a:cubicBezTo>
                  <a:pt x="5081477" y="3176851"/>
                  <a:pt x="5098260" y="3177812"/>
                  <a:pt x="5098260" y="3177812"/>
                </a:cubicBezTo>
                <a:cubicBezTo>
                  <a:pt x="5098164" y="3180593"/>
                  <a:pt x="5089772" y="3180112"/>
                  <a:pt x="5089675" y="3182894"/>
                </a:cubicBezTo>
                <a:cubicBezTo>
                  <a:pt x="5089675" y="3182894"/>
                  <a:pt x="5089578" y="3185674"/>
                  <a:pt x="5089578" y="3185674"/>
                </a:cubicBezTo>
                <a:cubicBezTo>
                  <a:pt x="5089578" y="3185674"/>
                  <a:pt x="5081186" y="3185194"/>
                  <a:pt x="5081186" y="3185194"/>
                </a:cubicBezTo>
                <a:cubicBezTo>
                  <a:pt x="5081186" y="3185194"/>
                  <a:pt x="5081186" y="3185194"/>
                  <a:pt x="5081089" y="3187975"/>
                </a:cubicBezTo>
                <a:cubicBezTo>
                  <a:pt x="5089578" y="3185674"/>
                  <a:pt x="5089578" y="3185674"/>
                  <a:pt x="5089578" y="3185674"/>
                </a:cubicBezTo>
                <a:cubicBezTo>
                  <a:pt x="5089578" y="3185674"/>
                  <a:pt x="5097969" y="3186155"/>
                  <a:pt x="5097969" y="3186155"/>
                </a:cubicBezTo>
                <a:cubicBezTo>
                  <a:pt x="5097873" y="3188935"/>
                  <a:pt x="5097873" y="3188935"/>
                  <a:pt x="5097678" y="3194497"/>
                </a:cubicBezTo>
                <a:cubicBezTo>
                  <a:pt x="5114562" y="3192676"/>
                  <a:pt x="5114464" y="3195457"/>
                  <a:pt x="5114270" y="3201018"/>
                </a:cubicBezTo>
                <a:cubicBezTo>
                  <a:pt x="5139447" y="3202458"/>
                  <a:pt x="5131442" y="3190855"/>
                  <a:pt x="5148325" y="3189034"/>
                </a:cubicBezTo>
                <a:cubicBezTo>
                  <a:pt x="5156620" y="3192295"/>
                  <a:pt x="5156620" y="3192295"/>
                  <a:pt x="5165013" y="3192776"/>
                </a:cubicBezTo>
                <a:cubicBezTo>
                  <a:pt x="5165013" y="3192776"/>
                  <a:pt x="5165110" y="3189994"/>
                  <a:pt x="5173503" y="3190475"/>
                </a:cubicBezTo>
                <a:cubicBezTo>
                  <a:pt x="5173308" y="3196036"/>
                  <a:pt x="5181700" y="3196516"/>
                  <a:pt x="5181603" y="3199296"/>
                </a:cubicBezTo>
                <a:cubicBezTo>
                  <a:pt x="5181506" y="3202076"/>
                  <a:pt x="5173017" y="3204378"/>
                  <a:pt x="5173017" y="3204378"/>
                </a:cubicBezTo>
                <a:cubicBezTo>
                  <a:pt x="5173017" y="3204378"/>
                  <a:pt x="5173017" y="3204378"/>
                  <a:pt x="5164626" y="3203897"/>
                </a:cubicBezTo>
                <a:cubicBezTo>
                  <a:pt x="5156037" y="3208980"/>
                  <a:pt x="5155844" y="3214540"/>
                  <a:pt x="5155553" y="3222883"/>
                </a:cubicBezTo>
                <a:cubicBezTo>
                  <a:pt x="5172435" y="3221061"/>
                  <a:pt x="5189221" y="3222022"/>
                  <a:pt x="5180633" y="3227103"/>
                </a:cubicBezTo>
                <a:cubicBezTo>
                  <a:pt x="5184782" y="3228734"/>
                  <a:pt x="5186831" y="3230244"/>
                  <a:pt x="5188906" y="3231060"/>
                </a:cubicBezTo>
                <a:cubicBezTo>
                  <a:pt x="5190979" y="3231874"/>
                  <a:pt x="5193078" y="3231995"/>
                  <a:pt x="5197322" y="3230845"/>
                </a:cubicBezTo>
                <a:lnTo>
                  <a:pt x="5204971" y="3229324"/>
                </a:lnTo>
                <a:lnTo>
                  <a:pt x="5196438" y="3251475"/>
                </a:lnTo>
                <a:cubicBezTo>
                  <a:pt x="5195851" y="3253399"/>
                  <a:pt x="5197096" y="3254023"/>
                  <a:pt x="5199587" y="3255271"/>
                </a:cubicBezTo>
                <a:lnTo>
                  <a:pt x="5202289" y="3256408"/>
                </a:lnTo>
                <a:lnTo>
                  <a:pt x="5196847" y="3258086"/>
                </a:lnTo>
                <a:cubicBezTo>
                  <a:pt x="5204871" y="3258545"/>
                  <a:pt x="5204778" y="3261222"/>
                  <a:pt x="5212800" y="3261682"/>
                </a:cubicBezTo>
                <a:cubicBezTo>
                  <a:pt x="5216905" y="3259233"/>
                  <a:pt x="5214969" y="3257109"/>
                  <a:pt x="5210981" y="3256211"/>
                </a:cubicBezTo>
                <a:lnTo>
                  <a:pt x="5204936" y="3255937"/>
                </a:lnTo>
                <a:lnTo>
                  <a:pt x="5205159" y="3255841"/>
                </a:lnTo>
                <a:lnTo>
                  <a:pt x="5215785" y="3228599"/>
                </a:lnTo>
                <a:lnTo>
                  <a:pt x="5221892" y="3229410"/>
                </a:lnTo>
                <a:lnTo>
                  <a:pt x="5220113" y="3229971"/>
                </a:lnTo>
                <a:cubicBezTo>
                  <a:pt x="5220793" y="3232536"/>
                  <a:pt x="5221007" y="3235427"/>
                  <a:pt x="5221857" y="3238635"/>
                </a:cubicBezTo>
                <a:lnTo>
                  <a:pt x="5223999" y="3242713"/>
                </a:lnTo>
                <a:lnTo>
                  <a:pt x="5215470" y="3242717"/>
                </a:lnTo>
                <a:cubicBezTo>
                  <a:pt x="5215470" y="3242717"/>
                  <a:pt x="5223495" y="3243176"/>
                  <a:pt x="5223495" y="3243176"/>
                </a:cubicBezTo>
                <a:lnTo>
                  <a:pt x="5224001" y="3242715"/>
                </a:lnTo>
                <a:lnTo>
                  <a:pt x="5227409" y="3249206"/>
                </a:lnTo>
                <a:cubicBezTo>
                  <a:pt x="5223871" y="3260794"/>
                  <a:pt x="5222694" y="3264657"/>
                  <a:pt x="5213401" y="3271139"/>
                </a:cubicBezTo>
                <a:cubicBezTo>
                  <a:pt x="5216030" y="3276907"/>
                  <a:pt x="5216708" y="3279474"/>
                  <a:pt x="5216799" y="3283971"/>
                </a:cubicBezTo>
                <a:lnTo>
                  <a:pt x="5215693" y="3289735"/>
                </a:lnTo>
                <a:lnTo>
                  <a:pt x="5211500" y="3291739"/>
                </a:lnTo>
                <a:cubicBezTo>
                  <a:pt x="5200081" y="3295015"/>
                  <a:pt x="5183909" y="3295663"/>
                  <a:pt x="5177243" y="3301570"/>
                </a:cubicBezTo>
                <a:cubicBezTo>
                  <a:pt x="5203030" y="3303047"/>
                  <a:pt x="5202836" y="3308624"/>
                  <a:pt x="5211335" y="3311905"/>
                </a:cubicBezTo>
                <a:lnTo>
                  <a:pt x="5211447" y="3311890"/>
                </a:lnTo>
                <a:lnTo>
                  <a:pt x="5211317" y="3312571"/>
                </a:lnTo>
                <a:lnTo>
                  <a:pt x="5202649" y="3336669"/>
                </a:lnTo>
                <a:lnTo>
                  <a:pt x="5187423" y="3336135"/>
                </a:lnTo>
                <a:cubicBezTo>
                  <a:pt x="5182173" y="3336181"/>
                  <a:pt x="5177959" y="3336635"/>
                  <a:pt x="5177910" y="3338023"/>
                </a:cubicBezTo>
                <a:cubicBezTo>
                  <a:pt x="5169626" y="3334770"/>
                  <a:pt x="5178297" y="3326928"/>
                  <a:pt x="5169916" y="3326450"/>
                </a:cubicBezTo>
                <a:cubicBezTo>
                  <a:pt x="5161533" y="3325970"/>
                  <a:pt x="5153153" y="3325491"/>
                  <a:pt x="5152961" y="3331037"/>
                </a:cubicBezTo>
                <a:cubicBezTo>
                  <a:pt x="5152863" y="3333811"/>
                  <a:pt x="5161148" y="3337064"/>
                  <a:pt x="5161050" y="3339836"/>
                </a:cubicBezTo>
                <a:cubicBezTo>
                  <a:pt x="5161050" y="3339836"/>
                  <a:pt x="5152573" y="3342130"/>
                  <a:pt x="5152476" y="3344904"/>
                </a:cubicBezTo>
                <a:cubicBezTo>
                  <a:pt x="5160760" y="3348157"/>
                  <a:pt x="5160760" y="3348157"/>
                  <a:pt x="5160663" y="3350930"/>
                </a:cubicBezTo>
                <a:cubicBezTo>
                  <a:pt x="5152186" y="3353224"/>
                  <a:pt x="5143902" y="3349972"/>
                  <a:pt x="5135424" y="3352266"/>
                </a:cubicBezTo>
                <a:cubicBezTo>
                  <a:pt x="5135424" y="3352266"/>
                  <a:pt x="5135424" y="3352266"/>
                  <a:pt x="5135520" y="3349492"/>
                </a:cubicBezTo>
                <a:cubicBezTo>
                  <a:pt x="5135520" y="3349492"/>
                  <a:pt x="5135520" y="3349492"/>
                  <a:pt x="5127139" y="3349012"/>
                </a:cubicBezTo>
                <a:cubicBezTo>
                  <a:pt x="5127139" y="3349012"/>
                  <a:pt x="5127139" y="3349012"/>
                  <a:pt x="5127042" y="3351786"/>
                </a:cubicBezTo>
                <a:cubicBezTo>
                  <a:pt x="5126946" y="3354560"/>
                  <a:pt x="5118468" y="3356853"/>
                  <a:pt x="5118372" y="3359627"/>
                </a:cubicBezTo>
                <a:cubicBezTo>
                  <a:pt x="5118372" y="3359627"/>
                  <a:pt x="5118372" y="3359627"/>
                  <a:pt x="5126752" y="3360106"/>
                </a:cubicBezTo>
                <a:cubicBezTo>
                  <a:pt x="5126752" y="3360106"/>
                  <a:pt x="5126656" y="3362879"/>
                  <a:pt x="5126656" y="3362879"/>
                </a:cubicBezTo>
                <a:cubicBezTo>
                  <a:pt x="5118178" y="3365173"/>
                  <a:pt x="5118082" y="3367947"/>
                  <a:pt x="5126462" y="3368426"/>
                </a:cubicBezTo>
                <a:cubicBezTo>
                  <a:pt x="5126462" y="3368426"/>
                  <a:pt x="5126462" y="3368426"/>
                  <a:pt x="5134843" y="3368906"/>
                </a:cubicBezTo>
                <a:cubicBezTo>
                  <a:pt x="5134940" y="3366132"/>
                  <a:pt x="5134940" y="3366132"/>
                  <a:pt x="5135037" y="3363359"/>
                </a:cubicBezTo>
                <a:cubicBezTo>
                  <a:pt x="5135133" y="3360585"/>
                  <a:pt x="5135133" y="3360585"/>
                  <a:pt x="5135133" y="3360585"/>
                </a:cubicBezTo>
                <a:cubicBezTo>
                  <a:pt x="5135133" y="3360585"/>
                  <a:pt x="5135230" y="3357813"/>
                  <a:pt x="5135230" y="3357813"/>
                </a:cubicBezTo>
                <a:cubicBezTo>
                  <a:pt x="5143515" y="3361064"/>
                  <a:pt x="5152090" y="3355997"/>
                  <a:pt x="5168851" y="3356956"/>
                </a:cubicBezTo>
                <a:cubicBezTo>
                  <a:pt x="5169046" y="3351409"/>
                  <a:pt x="5177523" y="3349115"/>
                  <a:pt x="5177813" y="3340796"/>
                </a:cubicBezTo>
                <a:cubicBezTo>
                  <a:pt x="5184028" y="3343235"/>
                  <a:pt x="5195064" y="3342824"/>
                  <a:pt x="5200275" y="3340126"/>
                </a:cubicBezTo>
                <a:lnTo>
                  <a:pt x="5202261" y="3337751"/>
                </a:lnTo>
                <a:lnTo>
                  <a:pt x="5201955" y="3338603"/>
                </a:lnTo>
                <a:cubicBezTo>
                  <a:pt x="5194989" y="3355433"/>
                  <a:pt x="5187146" y="3371545"/>
                  <a:pt x="5181841" y="3388927"/>
                </a:cubicBezTo>
                <a:lnTo>
                  <a:pt x="5176712" y="3410448"/>
                </a:lnTo>
                <a:lnTo>
                  <a:pt x="5173451" y="3410261"/>
                </a:lnTo>
                <a:cubicBezTo>
                  <a:pt x="5177862" y="3404843"/>
                  <a:pt x="5171618" y="3402359"/>
                  <a:pt x="5162152" y="3401463"/>
                </a:cubicBezTo>
                <a:lnTo>
                  <a:pt x="5132186" y="3402177"/>
                </a:lnTo>
                <a:lnTo>
                  <a:pt x="5129294" y="3395471"/>
                </a:lnTo>
                <a:cubicBezTo>
                  <a:pt x="5130423" y="3393115"/>
                  <a:pt x="5132584" y="3391163"/>
                  <a:pt x="5132584" y="3391163"/>
                </a:cubicBezTo>
                <a:cubicBezTo>
                  <a:pt x="5141037" y="3388879"/>
                  <a:pt x="5132680" y="3388402"/>
                  <a:pt x="5132776" y="3385640"/>
                </a:cubicBezTo>
                <a:cubicBezTo>
                  <a:pt x="5132776" y="3385640"/>
                  <a:pt x="5132873" y="3382878"/>
                  <a:pt x="5141230" y="3383357"/>
                </a:cubicBezTo>
                <a:cubicBezTo>
                  <a:pt x="5141230" y="3383357"/>
                  <a:pt x="5132873" y="3382878"/>
                  <a:pt x="5132873" y="3382878"/>
                </a:cubicBezTo>
                <a:cubicBezTo>
                  <a:pt x="5124517" y="3382401"/>
                  <a:pt x="5124613" y="3379639"/>
                  <a:pt x="5124613" y="3379639"/>
                </a:cubicBezTo>
                <a:cubicBezTo>
                  <a:pt x="5116255" y="3379162"/>
                  <a:pt x="5124517" y="3382401"/>
                  <a:pt x="5116158" y="3381922"/>
                </a:cubicBezTo>
                <a:cubicBezTo>
                  <a:pt x="5107801" y="3381445"/>
                  <a:pt x="5107897" y="3378683"/>
                  <a:pt x="5107993" y="3375922"/>
                </a:cubicBezTo>
                <a:cubicBezTo>
                  <a:pt x="5091183" y="3377727"/>
                  <a:pt x="5091473" y="3369443"/>
                  <a:pt x="5074661" y="3371250"/>
                </a:cubicBezTo>
                <a:cubicBezTo>
                  <a:pt x="5074564" y="3374010"/>
                  <a:pt x="5074468" y="3376772"/>
                  <a:pt x="5074372" y="3379533"/>
                </a:cubicBezTo>
                <a:cubicBezTo>
                  <a:pt x="5082729" y="3380012"/>
                  <a:pt x="5091087" y="3380489"/>
                  <a:pt x="5099443" y="3380967"/>
                </a:cubicBezTo>
                <a:cubicBezTo>
                  <a:pt x="5099251" y="3386489"/>
                  <a:pt x="5099154" y="3389251"/>
                  <a:pt x="5090701" y="3391535"/>
                </a:cubicBezTo>
                <a:cubicBezTo>
                  <a:pt x="5082345" y="3391056"/>
                  <a:pt x="5073987" y="3390579"/>
                  <a:pt x="5073889" y="3393340"/>
                </a:cubicBezTo>
                <a:cubicBezTo>
                  <a:pt x="5065533" y="3392863"/>
                  <a:pt x="5065533" y="3392863"/>
                  <a:pt x="5065436" y="3395623"/>
                </a:cubicBezTo>
                <a:cubicBezTo>
                  <a:pt x="5065436" y="3395623"/>
                  <a:pt x="5073794" y="3396102"/>
                  <a:pt x="5073794" y="3396102"/>
                </a:cubicBezTo>
                <a:cubicBezTo>
                  <a:pt x="5090509" y="3397058"/>
                  <a:pt x="5098769" y="3400297"/>
                  <a:pt x="5107127" y="3400774"/>
                </a:cubicBezTo>
                <a:cubicBezTo>
                  <a:pt x="5111257" y="3402395"/>
                  <a:pt x="5117501" y="3403444"/>
                  <a:pt x="5122724" y="3403742"/>
                </a:cubicBezTo>
                <a:lnTo>
                  <a:pt x="5131665" y="3402294"/>
                </a:lnTo>
                <a:lnTo>
                  <a:pt x="5139755" y="3408334"/>
                </a:lnTo>
                <a:cubicBezTo>
                  <a:pt x="5156603" y="3409298"/>
                  <a:pt x="5156603" y="3409298"/>
                  <a:pt x="5173451" y="3410261"/>
                </a:cubicBezTo>
                <a:cubicBezTo>
                  <a:pt x="5173451" y="3410261"/>
                  <a:pt x="5173353" y="3413091"/>
                  <a:pt x="5173353" y="3413091"/>
                </a:cubicBezTo>
                <a:cubicBezTo>
                  <a:pt x="5164929" y="3412609"/>
                  <a:pt x="5156603" y="3409298"/>
                  <a:pt x="5156505" y="3412128"/>
                </a:cubicBezTo>
                <a:cubicBezTo>
                  <a:pt x="5164831" y="3415440"/>
                  <a:pt x="5156110" y="3423448"/>
                  <a:pt x="5173057" y="3421581"/>
                </a:cubicBezTo>
                <a:cubicBezTo>
                  <a:pt x="5168894" y="3419925"/>
                  <a:pt x="5168944" y="3418510"/>
                  <a:pt x="5171087" y="3417570"/>
                </a:cubicBezTo>
                <a:lnTo>
                  <a:pt x="5175121" y="3417125"/>
                </a:lnTo>
                <a:lnTo>
                  <a:pt x="5173619" y="3423426"/>
                </a:lnTo>
                <a:lnTo>
                  <a:pt x="5172984" y="3423658"/>
                </a:lnTo>
                <a:lnTo>
                  <a:pt x="5173546" y="3423734"/>
                </a:lnTo>
                <a:lnTo>
                  <a:pt x="5172885" y="3426503"/>
                </a:lnTo>
                <a:lnTo>
                  <a:pt x="5172888" y="3426420"/>
                </a:lnTo>
                <a:cubicBezTo>
                  <a:pt x="5172888" y="3426420"/>
                  <a:pt x="5166871" y="3426075"/>
                  <a:pt x="5166871" y="3426075"/>
                </a:cubicBezTo>
                <a:cubicBezTo>
                  <a:pt x="5166871" y="3426075"/>
                  <a:pt x="5168348" y="3426915"/>
                  <a:pt x="5169826" y="3427753"/>
                </a:cubicBezTo>
                <a:lnTo>
                  <a:pt x="5172166" y="3429082"/>
                </a:lnTo>
                <a:lnTo>
                  <a:pt x="5167223" y="3445862"/>
                </a:lnTo>
                <a:lnTo>
                  <a:pt x="5147516" y="3444737"/>
                </a:lnTo>
                <a:cubicBezTo>
                  <a:pt x="5147516" y="3444737"/>
                  <a:pt x="5147516" y="3444737"/>
                  <a:pt x="5147418" y="3447513"/>
                </a:cubicBezTo>
                <a:cubicBezTo>
                  <a:pt x="5147418" y="3447513"/>
                  <a:pt x="5138976" y="3447029"/>
                  <a:pt x="5138976" y="3447029"/>
                </a:cubicBezTo>
                <a:cubicBezTo>
                  <a:pt x="5130530" y="3446547"/>
                  <a:pt x="5130530" y="3446547"/>
                  <a:pt x="5130530" y="3446547"/>
                </a:cubicBezTo>
                <a:cubicBezTo>
                  <a:pt x="5130627" y="3443770"/>
                  <a:pt x="5130627" y="3443770"/>
                  <a:pt x="5130723" y="3440995"/>
                </a:cubicBezTo>
                <a:cubicBezTo>
                  <a:pt x="5122472" y="3434959"/>
                  <a:pt x="5105389" y="3439545"/>
                  <a:pt x="5097040" y="3436286"/>
                </a:cubicBezTo>
                <a:cubicBezTo>
                  <a:pt x="5097138" y="3433510"/>
                  <a:pt x="5097234" y="3430734"/>
                  <a:pt x="5097331" y="3427957"/>
                </a:cubicBezTo>
                <a:cubicBezTo>
                  <a:pt x="5105777" y="3428440"/>
                  <a:pt x="5114318" y="3426147"/>
                  <a:pt x="5122763" y="3426631"/>
                </a:cubicBezTo>
                <a:cubicBezTo>
                  <a:pt x="5122860" y="3423854"/>
                  <a:pt x="5131305" y="3424337"/>
                  <a:pt x="5139750" y="3424821"/>
                </a:cubicBezTo>
                <a:cubicBezTo>
                  <a:pt x="5139750" y="3424821"/>
                  <a:pt x="5139847" y="3422044"/>
                  <a:pt x="5139847" y="3422044"/>
                </a:cubicBezTo>
                <a:cubicBezTo>
                  <a:pt x="5139847" y="3422044"/>
                  <a:pt x="5139847" y="3422044"/>
                  <a:pt x="5131402" y="3421561"/>
                </a:cubicBezTo>
                <a:cubicBezTo>
                  <a:pt x="5131402" y="3421561"/>
                  <a:pt x="5122860" y="3423854"/>
                  <a:pt x="5114414" y="3423371"/>
                </a:cubicBezTo>
                <a:cubicBezTo>
                  <a:pt x="5114318" y="3426147"/>
                  <a:pt x="5105873" y="3425664"/>
                  <a:pt x="5097429" y="3425181"/>
                </a:cubicBezTo>
                <a:cubicBezTo>
                  <a:pt x="5088889" y="3427474"/>
                  <a:pt x="5088792" y="3430251"/>
                  <a:pt x="5071902" y="3429284"/>
                </a:cubicBezTo>
                <a:cubicBezTo>
                  <a:pt x="5063360" y="3431578"/>
                  <a:pt x="5063263" y="3434354"/>
                  <a:pt x="5063166" y="3437130"/>
                </a:cubicBezTo>
                <a:cubicBezTo>
                  <a:pt x="5054721" y="3436648"/>
                  <a:pt x="5054721" y="3436648"/>
                  <a:pt x="5054721" y="3436648"/>
                </a:cubicBezTo>
                <a:cubicBezTo>
                  <a:pt x="5046276" y="3436164"/>
                  <a:pt x="5037833" y="3435682"/>
                  <a:pt x="5029292" y="3437974"/>
                </a:cubicBezTo>
                <a:cubicBezTo>
                  <a:pt x="5029195" y="3440751"/>
                  <a:pt x="5029195" y="3440751"/>
                  <a:pt x="5029195" y="3440751"/>
                </a:cubicBezTo>
                <a:cubicBezTo>
                  <a:pt x="5020846" y="3437492"/>
                  <a:pt x="5012498" y="3434232"/>
                  <a:pt x="5004054" y="3433749"/>
                </a:cubicBezTo>
                <a:cubicBezTo>
                  <a:pt x="5012692" y="3428680"/>
                  <a:pt x="4995898" y="3424938"/>
                  <a:pt x="4996093" y="3419386"/>
                </a:cubicBezTo>
                <a:cubicBezTo>
                  <a:pt x="4996093" y="3419386"/>
                  <a:pt x="5004634" y="3417092"/>
                  <a:pt x="5004634" y="3417092"/>
                </a:cubicBezTo>
                <a:cubicBezTo>
                  <a:pt x="4996286" y="3413833"/>
                  <a:pt x="4996286" y="3413833"/>
                  <a:pt x="4987941" y="3410575"/>
                </a:cubicBezTo>
                <a:cubicBezTo>
                  <a:pt x="4996480" y="3408281"/>
                  <a:pt x="5013176" y="3414799"/>
                  <a:pt x="5021719" y="3412506"/>
                </a:cubicBezTo>
                <a:cubicBezTo>
                  <a:pt x="5021719" y="3412506"/>
                  <a:pt x="5030163" y="3412990"/>
                  <a:pt x="5030163" y="3412990"/>
                </a:cubicBezTo>
                <a:cubicBezTo>
                  <a:pt x="5038414" y="3419024"/>
                  <a:pt x="5055205" y="3422766"/>
                  <a:pt x="5055012" y="3428318"/>
                </a:cubicBezTo>
                <a:cubicBezTo>
                  <a:pt x="5063553" y="3426025"/>
                  <a:pt x="5071902" y="3429284"/>
                  <a:pt x="5071999" y="3426508"/>
                </a:cubicBezTo>
                <a:cubicBezTo>
                  <a:pt x="5063651" y="3423249"/>
                  <a:pt x="5072192" y="3420956"/>
                  <a:pt x="5072289" y="3418179"/>
                </a:cubicBezTo>
                <a:cubicBezTo>
                  <a:pt x="5072289" y="3418179"/>
                  <a:pt x="5063844" y="3417697"/>
                  <a:pt x="5063941" y="3414921"/>
                </a:cubicBezTo>
                <a:cubicBezTo>
                  <a:pt x="5063844" y="3417697"/>
                  <a:pt x="5063844" y="3417697"/>
                  <a:pt x="5063844" y="3417697"/>
                </a:cubicBezTo>
                <a:cubicBezTo>
                  <a:pt x="5055302" y="3419990"/>
                  <a:pt x="5047051" y="3413956"/>
                  <a:pt x="5055689" y="3408886"/>
                </a:cubicBezTo>
                <a:cubicBezTo>
                  <a:pt x="5047244" y="3408403"/>
                  <a:pt x="5038705" y="3410696"/>
                  <a:pt x="5038801" y="3407920"/>
                </a:cubicBezTo>
                <a:cubicBezTo>
                  <a:pt x="5038898" y="3405143"/>
                  <a:pt x="5047342" y="3405626"/>
                  <a:pt x="5047342" y="3405626"/>
                </a:cubicBezTo>
                <a:cubicBezTo>
                  <a:pt x="5047535" y="3400074"/>
                  <a:pt x="5030647" y="3399108"/>
                  <a:pt x="5030840" y="3393556"/>
                </a:cubicBezTo>
                <a:cubicBezTo>
                  <a:pt x="5022396" y="3393073"/>
                  <a:pt x="5030647" y="3399108"/>
                  <a:pt x="5013854" y="3395366"/>
                </a:cubicBezTo>
                <a:cubicBezTo>
                  <a:pt x="5013950" y="3392590"/>
                  <a:pt x="4997158" y="3388848"/>
                  <a:pt x="4988714" y="3388366"/>
                </a:cubicBezTo>
                <a:cubicBezTo>
                  <a:pt x="4980269" y="3387882"/>
                  <a:pt x="4980076" y="3393435"/>
                  <a:pt x="4980076" y="3393435"/>
                </a:cubicBezTo>
                <a:cubicBezTo>
                  <a:pt x="4971631" y="3392951"/>
                  <a:pt x="4971631" y="3392951"/>
                  <a:pt x="4963186" y="3392469"/>
                </a:cubicBezTo>
                <a:cubicBezTo>
                  <a:pt x="4971631" y="3392951"/>
                  <a:pt x="4963380" y="3386916"/>
                  <a:pt x="4971824" y="3387399"/>
                </a:cubicBezTo>
                <a:cubicBezTo>
                  <a:pt x="4980367" y="3385106"/>
                  <a:pt x="4963670" y="3378587"/>
                  <a:pt x="4980657" y="3376777"/>
                </a:cubicBezTo>
                <a:cubicBezTo>
                  <a:pt x="4980657" y="3376777"/>
                  <a:pt x="4980560" y="3379553"/>
                  <a:pt x="4980560" y="3379553"/>
                </a:cubicBezTo>
                <a:cubicBezTo>
                  <a:pt x="4989101" y="3377261"/>
                  <a:pt x="4997545" y="3377743"/>
                  <a:pt x="4997545" y="3377743"/>
                </a:cubicBezTo>
                <a:cubicBezTo>
                  <a:pt x="4989295" y="3371708"/>
                  <a:pt x="5006474" y="3364345"/>
                  <a:pt x="4998222" y="3358309"/>
                </a:cubicBezTo>
                <a:cubicBezTo>
                  <a:pt x="4998222" y="3358309"/>
                  <a:pt x="4998320" y="3355534"/>
                  <a:pt x="4998320" y="3355534"/>
                </a:cubicBezTo>
                <a:cubicBezTo>
                  <a:pt x="4998320" y="3355534"/>
                  <a:pt x="4989876" y="3355051"/>
                  <a:pt x="4989876" y="3355051"/>
                </a:cubicBezTo>
                <a:cubicBezTo>
                  <a:pt x="4989876" y="3355051"/>
                  <a:pt x="4989876" y="3355051"/>
                  <a:pt x="4989780" y="3357827"/>
                </a:cubicBezTo>
                <a:cubicBezTo>
                  <a:pt x="4972890" y="3356861"/>
                  <a:pt x="4989393" y="3368932"/>
                  <a:pt x="4964058" y="3367483"/>
                </a:cubicBezTo>
                <a:cubicBezTo>
                  <a:pt x="4972696" y="3362414"/>
                  <a:pt x="4964252" y="3361930"/>
                  <a:pt x="4964444" y="3356378"/>
                </a:cubicBezTo>
                <a:cubicBezTo>
                  <a:pt x="4964348" y="3359155"/>
                  <a:pt x="4972793" y="3359638"/>
                  <a:pt x="4972793" y="3359638"/>
                </a:cubicBezTo>
                <a:cubicBezTo>
                  <a:pt x="4972890" y="3356861"/>
                  <a:pt x="4972986" y="3354084"/>
                  <a:pt x="4972986" y="3354084"/>
                </a:cubicBezTo>
                <a:cubicBezTo>
                  <a:pt x="4964638" y="3350825"/>
                  <a:pt x="4964444" y="3356378"/>
                  <a:pt x="4964542" y="3353602"/>
                </a:cubicBezTo>
                <a:cubicBezTo>
                  <a:pt x="4972986" y="3354084"/>
                  <a:pt x="4964735" y="3348050"/>
                  <a:pt x="4973277" y="3345756"/>
                </a:cubicBezTo>
                <a:cubicBezTo>
                  <a:pt x="4964928" y="3342497"/>
                  <a:pt x="4948136" y="3338755"/>
                  <a:pt x="4956775" y="3333686"/>
                </a:cubicBezTo>
                <a:cubicBezTo>
                  <a:pt x="4948328" y="3333203"/>
                  <a:pt x="4948426" y="3330427"/>
                  <a:pt x="4948523" y="3327650"/>
                </a:cubicBezTo>
                <a:cubicBezTo>
                  <a:pt x="4956968" y="3328132"/>
                  <a:pt x="4957065" y="3325357"/>
                  <a:pt x="4957163" y="3322581"/>
                </a:cubicBezTo>
                <a:cubicBezTo>
                  <a:pt x="4957163" y="3322581"/>
                  <a:pt x="4948717" y="3322099"/>
                  <a:pt x="4948813" y="3319322"/>
                </a:cubicBezTo>
                <a:cubicBezTo>
                  <a:pt x="4948813" y="3319322"/>
                  <a:pt x="4948911" y="3316546"/>
                  <a:pt x="4949007" y="3313770"/>
                </a:cubicBezTo>
                <a:cubicBezTo>
                  <a:pt x="4932216" y="3310028"/>
                  <a:pt x="4958131" y="3294820"/>
                  <a:pt x="4958324" y="3289268"/>
                </a:cubicBezTo>
                <a:cubicBezTo>
                  <a:pt x="4949976" y="3286009"/>
                  <a:pt x="4941629" y="3282750"/>
                  <a:pt x="4950266" y="3277679"/>
                </a:cubicBezTo>
                <a:cubicBezTo>
                  <a:pt x="4941823" y="3277196"/>
                  <a:pt x="4941823" y="3277196"/>
                  <a:pt x="4941823" y="3277196"/>
                </a:cubicBezTo>
                <a:cubicBezTo>
                  <a:pt x="4933378" y="3276714"/>
                  <a:pt x="4924933" y="3276230"/>
                  <a:pt x="4916392" y="3278524"/>
                </a:cubicBezTo>
                <a:cubicBezTo>
                  <a:pt x="4908140" y="3272488"/>
                  <a:pt x="4916584" y="3272971"/>
                  <a:pt x="4916682" y="3270195"/>
                </a:cubicBezTo>
                <a:cubicBezTo>
                  <a:pt x="4899792" y="3269229"/>
                  <a:pt x="4891639" y="3260418"/>
                  <a:pt x="4874555" y="3265004"/>
                </a:cubicBezTo>
                <a:cubicBezTo>
                  <a:pt x="4874362" y="3270557"/>
                  <a:pt x="4873974" y="3281662"/>
                  <a:pt x="4856988" y="3283472"/>
                </a:cubicBezTo>
                <a:cubicBezTo>
                  <a:pt x="4856988" y="3283472"/>
                  <a:pt x="4848543" y="3282988"/>
                  <a:pt x="4848543" y="3282988"/>
                </a:cubicBezTo>
                <a:cubicBezTo>
                  <a:pt x="4848543" y="3282988"/>
                  <a:pt x="4848640" y="3280212"/>
                  <a:pt x="4848640" y="3280212"/>
                </a:cubicBezTo>
                <a:cubicBezTo>
                  <a:pt x="4840197" y="3279729"/>
                  <a:pt x="4840099" y="3282506"/>
                  <a:pt x="4840099" y="3282506"/>
                </a:cubicBezTo>
                <a:cubicBezTo>
                  <a:pt x="4839906" y="3288057"/>
                  <a:pt x="4839713" y="3293611"/>
                  <a:pt x="4839615" y="3296386"/>
                </a:cubicBezTo>
                <a:cubicBezTo>
                  <a:pt x="4847865" y="3302421"/>
                  <a:pt x="4856503" y="3297353"/>
                  <a:pt x="4864949" y="3297835"/>
                </a:cubicBezTo>
                <a:cubicBezTo>
                  <a:pt x="4856407" y="3300129"/>
                  <a:pt x="4856310" y="3302904"/>
                  <a:pt x="4847865" y="3302421"/>
                </a:cubicBezTo>
                <a:cubicBezTo>
                  <a:pt x="4847865" y="3302421"/>
                  <a:pt x="4839422" y="3301938"/>
                  <a:pt x="4830977" y="3301455"/>
                </a:cubicBezTo>
                <a:cubicBezTo>
                  <a:pt x="4830881" y="3304232"/>
                  <a:pt x="4822435" y="3303749"/>
                  <a:pt x="4830783" y="3307008"/>
                </a:cubicBezTo>
                <a:cubicBezTo>
                  <a:pt x="4839228" y="3307490"/>
                  <a:pt x="4839228" y="3307490"/>
                  <a:pt x="4839325" y="3304714"/>
                </a:cubicBezTo>
                <a:cubicBezTo>
                  <a:pt x="4847769" y="3305198"/>
                  <a:pt x="4847769" y="3305198"/>
                  <a:pt x="4847769" y="3305198"/>
                </a:cubicBezTo>
                <a:cubicBezTo>
                  <a:pt x="4856020" y="3311234"/>
                  <a:pt x="4864563" y="3308940"/>
                  <a:pt x="4864464" y="3311716"/>
                </a:cubicBezTo>
                <a:cubicBezTo>
                  <a:pt x="4864368" y="3314492"/>
                  <a:pt x="4864174" y="3320045"/>
                  <a:pt x="4855729" y="3319561"/>
                </a:cubicBezTo>
                <a:cubicBezTo>
                  <a:pt x="4855826" y="3316786"/>
                  <a:pt x="4855923" y="3314009"/>
                  <a:pt x="4856020" y="3311234"/>
                </a:cubicBezTo>
                <a:cubicBezTo>
                  <a:pt x="4839035" y="3313044"/>
                  <a:pt x="4830493" y="3315336"/>
                  <a:pt x="4821951" y="3317629"/>
                </a:cubicBezTo>
                <a:cubicBezTo>
                  <a:pt x="4813506" y="3317146"/>
                  <a:pt x="4813603" y="3314370"/>
                  <a:pt x="4796715" y="3313404"/>
                </a:cubicBezTo>
                <a:cubicBezTo>
                  <a:pt x="4796617" y="3316180"/>
                  <a:pt x="4796522" y="3318957"/>
                  <a:pt x="4796425" y="3321733"/>
                </a:cubicBezTo>
                <a:cubicBezTo>
                  <a:pt x="4796425" y="3321733"/>
                  <a:pt x="4804965" y="3319439"/>
                  <a:pt x="4804867" y="3322216"/>
                </a:cubicBezTo>
                <a:cubicBezTo>
                  <a:pt x="4804577" y="3330545"/>
                  <a:pt x="4795747" y="3341166"/>
                  <a:pt x="4820983" y="3345391"/>
                </a:cubicBezTo>
                <a:cubicBezTo>
                  <a:pt x="4821177" y="3339839"/>
                  <a:pt x="4812731" y="3339356"/>
                  <a:pt x="4812925" y="3333804"/>
                </a:cubicBezTo>
                <a:cubicBezTo>
                  <a:pt x="4821371" y="3334287"/>
                  <a:pt x="4821371" y="3334287"/>
                  <a:pt x="4821371" y="3334287"/>
                </a:cubicBezTo>
                <a:cubicBezTo>
                  <a:pt x="4829816" y="3334770"/>
                  <a:pt x="4829622" y="3340321"/>
                  <a:pt x="4838067" y="3340805"/>
                </a:cubicBezTo>
                <a:cubicBezTo>
                  <a:pt x="4846510" y="3341288"/>
                  <a:pt x="4846510" y="3341288"/>
                  <a:pt x="4855051" y="3338995"/>
                </a:cubicBezTo>
                <a:cubicBezTo>
                  <a:pt x="4855051" y="3338995"/>
                  <a:pt x="4855149" y="3336219"/>
                  <a:pt x="4855149" y="3336219"/>
                </a:cubicBezTo>
                <a:cubicBezTo>
                  <a:pt x="4855149" y="3336219"/>
                  <a:pt x="4855245" y="3333442"/>
                  <a:pt x="4855245" y="3333442"/>
                </a:cubicBezTo>
                <a:cubicBezTo>
                  <a:pt x="4855245" y="3333442"/>
                  <a:pt x="4855343" y="3330666"/>
                  <a:pt x="4855343" y="3330666"/>
                </a:cubicBezTo>
                <a:cubicBezTo>
                  <a:pt x="4872232" y="3331632"/>
                  <a:pt x="4863400" y="3342254"/>
                  <a:pt x="4871748" y="3345513"/>
                </a:cubicBezTo>
                <a:cubicBezTo>
                  <a:pt x="4863206" y="3347807"/>
                  <a:pt x="4863206" y="3347807"/>
                  <a:pt x="4863206" y="3347807"/>
                </a:cubicBezTo>
                <a:cubicBezTo>
                  <a:pt x="4871554" y="3351065"/>
                  <a:pt x="4879902" y="3354324"/>
                  <a:pt x="4879806" y="3357101"/>
                </a:cubicBezTo>
                <a:cubicBezTo>
                  <a:pt x="4862916" y="3356135"/>
                  <a:pt x="4862818" y="3358911"/>
                  <a:pt x="4854374" y="3358428"/>
                </a:cubicBezTo>
                <a:cubicBezTo>
                  <a:pt x="4846026" y="3355168"/>
                  <a:pt x="4854761" y="3347323"/>
                  <a:pt x="4846412" y="3344064"/>
                </a:cubicBezTo>
                <a:cubicBezTo>
                  <a:pt x="4846412" y="3344064"/>
                  <a:pt x="4846412" y="3344064"/>
                  <a:pt x="4837970" y="3343581"/>
                </a:cubicBezTo>
                <a:cubicBezTo>
                  <a:pt x="4837582" y="3354685"/>
                  <a:pt x="4820402" y="3362049"/>
                  <a:pt x="4803802" y="3352754"/>
                </a:cubicBezTo>
                <a:cubicBezTo>
                  <a:pt x="4803802" y="3352754"/>
                  <a:pt x="4803802" y="3352754"/>
                  <a:pt x="4803900" y="3349978"/>
                </a:cubicBezTo>
                <a:cubicBezTo>
                  <a:pt x="4795456" y="3349495"/>
                  <a:pt x="4795456" y="3349495"/>
                  <a:pt x="4795456" y="3349495"/>
                </a:cubicBezTo>
                <a:cubicBezTo>
                  <a:pt x="4795456" y="3349495"/>
                  <a:pt x="4795360" y="3352270"/>
                  <a:pt x="4795360" y="3352270"/>
                </a:cubicBezTo>
                <a:cubicBezTo>
                  <a:pt x="4795263" y="3355047"/>
                  <a:pt x="4795263" y="3355047"/>
                  <a:pt x="4786818" y="3354565"/>
                </a:cubicBezTo>
                <a:cubicBezTo>
                  <a:pt x="4770122" y="3348046"/>
                  <a:pt x="4812925" y="3333804"/>
                  <a:pt x="4779244" y="3329095"/>
                </a:cubicBezTo>
                <a:cubicBezTo>
                  <a:pt x="4770606" y="3334164"/>
                  <a:pt x="4778760" y="3342977"/>
                  <a:pt x="4778470" y="3351305"/>
                </a:cubicBezTo>
                <a:cubicBezTo>
                  <a:pt x="4761580" y="3350339"/>
                  <a:pt x="4744692" y="3349373"/>
                  <a:pt x="4736053" y="3354443"/>
                </a:cubicBezTo>
                <a:cubicBezTo>
                  <a:pt x="4752844" y="3358185"/>
                  <a:pt x="4769637" y="3361926"/>
                  <a:pt x="4777889" y="3367962"/>
                </a:cubicBezTo>
                <a:cubicBezTo>
                  <a:pt x="4786333" y="3368445"/>
                  <a:pt x="4786333" y="3368445"/>
                  <a:pt x="4794779" y="3368928"/>
                </a:cubicBezTo>
                <a:cubicBezTo>
                  <a:pt x="4794682" y="3371704"/>
                  <a:pt x="4802931" y="3377740"/>
                  <a:pt x="4794294" y="3382809"/>
                </a:cubicBezTo>
                <a:cubicBezTo>
                  <a:pt x="4794294" y="3382809"/>
                  <a:pt x="4794294" y="3382809"/>
                  <a:pt x="4785849" y="3382326"/>
                </a:cubicBezTo>
                <a:cubicBezTo>
                  <a:pt x="4785849" y="3382326"/>
                  <a:pt x="4785753" y="3385102"/>
                  <a:pt x="4785753" y="3385102"/>
                </a:cubicBezTo>
                <a:cubicBezTo>
                  <a:pt x="4785753" y="3385102"/>
                  <a:pt x="4785753" y="3385102"/>
                  <a:pt x="4794198" y="3385585"/>
                </a:cubicBezTo>
                <a:lnTo>
                  <a:pt x="4788084" y="3391077"/>
                </a:lnTo>
                <a:lnTo>
                  <a:pt x="4785559" y="3390654"/>
                </a:lnTo>
                <a:cubicBezTo>
                  <a:pt x="4785462" y="3393431"/>
                  <a:pt x="4777211" y="3387396"/>
                  <a:pt x="4777211" y="3387396"/>
                </a:cubicBezTo>
                <a:cubicBezTo>
                  <a:pt x="4768669" y="3389687"/>
                  <a:pt x="4760128" y="3391982"/>
                  <a:pt x="4751585" y="3394274"/>
                </a:cubicBezTo>
                <a:cubicBezTo>
                  <a:pt x="4776921" y="3395723"/>
                  <a:pt x="4768186" y="3403569"/>
                  <a:pt x="4776437" y="3409605"/>
                </a:cubicBezTo>
                <a:cubicBezTo>
                  <a:pt x="4784881" y="3410087"/>
                  <a:pt x="4784978" y="3407311"/>
                  <a:pt x="4784978" y="3407311"/>
                </a:cubicBezTo>
                <a:cubicBezTo>
                  <a:pt x="4793230" y="3413346"/>
                  <a:pt x="4793036" y="3418898"/>
                  <a:pt x="4792841" y="3424451"/>
                </a:cubicBezTo>
                <a:cubicBezTo>
                  <a:pt x="4801286" y="3424934"/>
                  <a:pt x="4801286" y="3424934"/>
                  <a:pt x="4809730" y="3425417"/>
                </a:cubicBezTo>
                <a:cubicBezTo>
                  <a:pt x="4818369" y="3420348"/>
                  <a:pt x="4810118" y="3414313"/>
                  <a:pt x="4818563" y="3414795"/>
                </a:cubicBezTo>
                <a:cubicBezTo>
                  <a:pt x="4818563" y="3414795"/>
                  <a:pt x="4826910" y="3418054"/>
                  <a:pt x="4826814" y="3420831"/>
                </a:cubicBezTo>
                <a:cubicBezTo>
                  <a:pt x="4835259" y="3421313"/>
                  <a:pt x="4852243" y="3419504"/>
                  <a:pt x="4852050" y="3425055"/>
                </a:cubicBezTo>
                <a:cubicBezTo>
                  <a:pt x="4852050" y="3425055"/>
                  <a:pt x="4843605" y="3424573"/>
                  <a:pt x="4843507" y="3427349"/>
                </a:cubicBezTo>
                <a:cubicBezTo>
                  <a:pt x="4843507" y="3427349"/>
                  <a:pt x="4852050" y="3425055"/>
                  <a:pt x="4851953" y="3427832"/>
                </a:cubicBezTo>
                <a:cubicBezTo>
                  <a:pt x="4843315" y="3432901"/>
                  <a:pt x="4851372" y="3444489"/>
                  <a:pt x="4834291" y="3449075"/>
                </a:cubicBezTo>
                <a:cubicBezTo>
                  <a:pt x="4834387" y="3446299"/>
                  <a:pt x="4834485" y="3443524"/>
                  <a:pt x="4825943" y="3445816"/>
                </a:cubicBezTo>
                <a:cubicBezTo>
                  <a:pt x="4825943" y="3445816"/>
                  <a:pt x="4825845" y="3448593"/>
                  <a:pt x="4817401" y="3448109"/>
                </a:cubicBezTo>
                <a:cubicBezTo>
                  <a:pt x="4800607" y="3444367"/>
                  <a:pt x="4783816" y="3440625"/>
                  <a:pt x="4767120" y="3434108"/>
                </a:cubicBezTo>
                <a:cubicBezTo>
                  <a:pt x="4767024" y="3436882"/>
                  <a:pt x="4766830" y="3442436"/>
                  <a:pt x="4758288" y="3444728"/>
                </a:cubicBezTo>
                <a:cubicBezTo>
                  <a:pt x="4758288" y="3444728"/>
                  <a:pt x="4758288" y="3444728"/>
                  <a:pt x="4749843" y="3444246"/>
                </a:cubicBezTo>
                <a:cubicBezTo>
                  <a:pt x="4749843" y="3444246"/>
                  <a:pt x="4749939" y="3441469"/>
                  <a:pt x="4741497" y="3440987"/>
                </a:cubicBezTo>
                <a:cubicBezTo>
                  <a:pt x="4741399" y="3443763"/>
                  <a:pt x="4732858" y="3446056"/>
                  <a:pt x="4741302" y="3446539"/>
                </a:cubicBezTo>
                <a:cubicBezTo>
                  <a:pt x="4749649" y="3449798"/>
                  <a:pt x="4749746" y="3447022"/>
                  <a:pt x="4749746" y="3447022"/>
                </a:cubicBezTo>
                <a:cubicBezTo>
                  <a:pt x="4758094" y="3450281"/>
                  <a:pt x="4766346" y="3456316"/>
                  <a:pt x="4757804" y="3458610"/>
                </a:cubicBezTo>
                <a:cubicBezTo>
                  <a:pt x="4749358" y="3458126"/>
                  <a:pt x="4757998" y="3453057"/>
                  <a:pt x="4749553" y="3452574"/>
                </a:cubicBezTo>
                <a:cubicBezTo>
                  <a:pt x="4732471" y="3457161"/>
                  <a:pt x="4732181" y="3465490"/>
                  <a:pt x="4740335" y="3474301"/>
                </a:cubicBezTo>
                <a:cubicBezTo>
                  <a:pt x="4748777" y="3474783"/>
                  <a:pt x="4748777" y="3474783"/>
                  <a:pt x="4757222" y="3475267"/>
                </a:cubicBezTo>
                <a:cubicBezTo>
                  <a:pt x="4757029" y="3480819"/>
                  <a:pt x="4756739" y="3489147"/>
                  <a:pt x="4756545" y="3494701"/>
                </a:cubicBezTo>
                <a:cubicBezTo>
                  <a:pt x="4764990" y="3495183"/>
                  <a:pt x="4764990" y="3495183"/>
                  <a:pt x="4773435" y="3495665"/>
                </a:cubicBezTo>
                <a:cubicBezTo>
                  <a:pt x="4773532" y="3492890"/>
                  <a:pt x="4765086" y="3492406"/>
                  <a:pt x="4773532" y="3492890"/>
                </a:cubicBezTo>
                <a:cubicBezTo>
                  <a:pt x="4781976" y="3493372"/>
                  <a:pt x="4781880" y="3496149"/>
                  <a:pt x="4781783" y="3498924"/>
                </a:cubicBezTo>
                <a:cubicBezTo>
                  <a:pt x="4781783" y="3498924"/>
                  <a:pt x="4781783" y="3498924"/>
                  <a:pt x="4773337" y="3498442"/>
                </a:cubicBezTo>
                <a:cubicBezTo>
                  <a:pt x="4773337" y="3498442"/>
                  <a:pt x="4773242" y="3501218"/>
                  <a:pt x="4773242" y="3501218"/>
                </a:cubicBezTo>
                <a:lnTo>
                  <a:pt x="4764796" y="3500735"/>
                </a:lnTo>
                <a:cubicBezTo>
                  <a:pt x="4773242" y="3501218"/>
                  <a:pt x="4764796" y="3500735"/>
                  <a:pt x="4764893" y="3497959"/>
                </a:cubicBezTo>
                <a:cubicBezTo>
                  <a:pt x="4748101" y="3494216"/>
                  <a:pt x="4764505" y="3509064"/>
                  <a:pt x="4747615" y="3508097"/>
                </a:cubicBezTo>
                <a:cubicBezTo>
                  <a:pt x="4747713" y="3505320"/>
                  <a:pt x="4747810" y="3502545"/>
                  <a:pt x="4739366" y="3502062"/>
                </a:cubicBezTo>
                <a:cubicBezTo>
                  <a:pt x="4739269" y="3504838"/>
                  <a:pt x="4730922" y="3501579"/>
                  <a:pt x="4730824" y="3504356"/>
                </a:cubicBezTo>
                <a:cubicBezTo>
                  <a:pt x="4722379" y="3503872"/>
                  <a:pt x="4722379" y="3503872"/>
                  <a:pt x="4722379" y="3503872"/>
                </a:cubicBezTo>
                <a:cubicBezTo>
                  <a:pt x="4705489" y="3502906"/>
                  <a:pt x="4705393" y="3505682"/>
                  <a:pt x="4688505" y="3504717"/>
                </a:cubicBezTo>
                <a:cubicBezTo>
                  <a:pt x="4688601" y="3501940"/>
                  <a:pt x="4688601" y="3501940"/>
                  <a:pt x="4688601" y="3501940"/>
                </a:cubicBezTo>
                <a:cubicBezTo>
                  <a:pt x="4688601" y="3501940"/>
                  <a:pt x="4697142" y="3499647"/>
                  <a:pt x="4697142" y="3499647"/>
                </a:cubicBezTo>
                <a:cubicBezTo>
                  <a:pt x="4697238" y="3496871"/>
                  <a:pt x="4697238" y="3496871"/>
                  <a:pt x="4697335" y="3494094"/>
                </a:cubicBezTo>
                <a:cubicBezTo>
                  <a:pt x="4697335" y="3494094"/>
                  <a:pt x="4697432" y="3491319"/>
                  <a:pt x="4697432" y="3491319"/>
                </a:cubicBezTo>
                <a:cubicBezTo>
                  <a:pt x="4705974" y="3489025"/>
                  <a:pt x="4697529" y="3488543"/>
                  <a:pt x="4689183" y="3485285"/>
                </a:cubicBezTo>
                <a:cubicBezTo>
                  <a:pt x="4689377" y="3479731"/>
                  <a:pt x="4706458" y="3475144"/>
                  <a:pt x="4698110" y="3471885"/>
                </a:cubicBezTo>
                <a:cubicBezTo>
                  <a:pt x="4689570" y="3474179"/>
                  <a:pt x="4689667" y="3471403"/>
                  <a:pt x="4689667" y="3471403"/>
                </a:cubicBezTo>
                <a:cubicBezTo>
                  <a:pt x="4689763" y="3468626"/>
                  <a:pt x="4689763" y="3468626"/>
                  <a:pt x="4689763" y="3468626"/>
                </a:cubicBezTo>
                <a:cubicBezTo>
                  <a:pt x="4689763" y="3468626"/>
                  <a:pt x="4681414" y="3465367"/>
                  <a:pt x="4689860" y="3465851"/>
                </a:cubicBezTo>
                <a:cubicBezTo>
                  <a:pt x="4689860" y="3465851"/>
                  <a:pt x="4689958" y="3463074"/>
                  <a:pt x="4681510" y="3462592"/>
                </a:cubicBezTo>
                <a:cubicBezTo>
                  <a:pt x="4681510" y="3462592"/>
                  <a:pt x="4681510" y="3462592"/>
                  <a:pt x="4681414" y="3465367"/>
                </a:cubicBezTo>
                <a:cubicBezTo>
                  <a:pt x="4681414" y="3465367"/>
                  <a:pt x="4681317" y="3468143"/>
                  <a:pt x="4681317" y="3468143"/>
                </a:cubicBezTo>
                <a:cubicBezTo>
                  <a:pt x="4681220" y="3470920"/>
                  <a:pt x="4681220" y="3470920"/>
                  <a:pt x="4681220" y="3470920"/>
                </a:cubicBezTo>
                <a:cubicBezTo>
                  <a:pt x="4681124" y="3473696"/>
                  <a:pt x="4672678" y="3473213"/>
                  <a:pt x="4672582" y="3475989"/>
                </a:cubicBezTo>
                <a:cubicBezTo>
                  <a:pt x="4672582" y="3475989"/>
                  <a:pt x="4664138" y="3475506"/>
                  <a:pt x="4664041" y="3478282"/>
                </a:cubicBezTo>
                <a:cubicBezTo>
                  <a:pt x="4655306" y="3486127"/>
                  <a:pt x="4672290" y="3484317"/>
                  <a:pt x="4672097" y="3489870"/>
                </a:cubicBezTo>
                <a:cubicBezTo>
                  <a:pt x="4680542" y="3490353"/>
                  <a:pt x="4680542" y="3490353"/>
                  <a:pt x="4688989" y="3490836"/>
                </a:cubicBezTo>
                <a:cubicBezTo>
                  <a:pt x="4688893" y="3493612"/>
                  <a:pt x="4697238" y="3496871"/>
                  <a:pt x="4688796" y="3496388"/>
                </a:cubicBezTo>
                <a:cubicBezTo>
                  <a:pt x="4688699" y="3499164"/>
                  <a:pt x="4688699" y="3499164"/>
                  <a:pt x="4688699" y="3499164"/>
                </a:cubicBezTo>
                <a:cubicBezTo>
                  <a:pt x="4680252" y="3498681"/>
                  <a:pt x="4680252" y="3498681"/>
                  <a:pt x="4680348" y="3495904"/>
                </a:cubicBezTo>
                <a:cubicBezTo>
                  <a:pt x="4654918" y="3497233"/>
                  <a:pt x="4671419" y="3509303"/>
                  <a:pt x="4679671" y="3515338"/>
                </a:cubicBezTo>
                <a:cubicBezTo>
                  <a:pt x="4679574" y="3518115"/>
                  <a:pt x="4679477" y="3520890"/>
                  <a:pt x="4679381" y="3523666"/>
                </a:cubicBezTo>
                <a:cubicBezTo>
                  <a:pt x="4687827" y="3524150"/>
                  <a:pt x="4704618" y="3527892"/>
                  <a:pt x="4713160" y="3525598"/>
                </a:cubicBezTo>
                <a:cubicBezTo>
                  <a:pt x="4713354" y="3520046"/>
                  <a:pt x="4713451" y="3517269"/>
                  <a:pt x="4722089" y="3512201"/>
                </a:cubicBezTo>
                <a:cubicBezTo>
                  <a:pt x="4730534" y="3512684"/>
                  <a:pt x="4730341" y="3518237"/>
                  <a:pt x="4738785" y="3518719"/>
                </a:cubicBezTo>
                <a:cubicBezTo>
                  <a:pt x="4747229" y="3519202"/>
                  <a:pt x="4738979" y="3513166"/>
                  <a:pt x="4755770" y="3516908"/>
                </a:cubicBezTo>
                <a:cubicBezTo>
                  <a:pt x="4755770" y="3516908"/>
                  <a:pt x="4755673" y="3519685"/>
                  <a:pt x="4755673" y="3519685"/>
                </a:cubicBezTo>
                <a:cubicBezTo>
                  <a:pt x="4746648" y="3535859"/>
                  <a:pt x="4745873" y="3558069"/>
                  <a:pt x="4753737" y="3575209"/>
                </a:cubicBezTo>
                <a:cubicBezTo>
                  <a:pt x="4762182" y="3575691"/>
                  <a:pt x="4762278" y="3572916"/>
                  <a:pt x="4762376" y="3570139"/>
                </a:cubicBezTo>
                <a:cubicBezTo>
                  <a:pt x="4762376" y="3570139"/>
                  <a:pt x="4770820" y="3570622"/>
                  <a:pt x="4770820" y="3570622"/>
                </a:cubicBezTo>
                <a:cubicBezTo>
                  <a:pt x="4770627" y="3576175"/>
                  <a:pt x="4770433" y="3581727"/>
                  <a:pt x="4770240" y="3587280"/>
                </a:cubicBezTo>
                <a:cubicBezTo>
                  <a:pt x="4753447" y="3583536"/>
                  <a:pt x="4762085" y="3578467"/>
                  <a:pt x="4745195" y="3577501"/>
                </a:cubicBezTo>
                <a:cubicBezTo>
                  <a:pt x="4745195" y="3577501"/>
                  <a:pt x="4745001" y="3583054"/>
                  <a:pt x="4744905" y="3585831"/>
                </a:cubicBezTo>
                <a:cubicBezTo>
                  <a:pt x="4736461" y="3585348"/>
                  <a:pt x="4728017" y="3584865"/>
                  <a:pt x="4727920" y="3587640"/>
                </a:cubicBezTo>
                <a:cubicBezTo>
                  <a:pt x="4727823" y="3590416"/>
                  <a:pt x="4727823" y="3590416"/>
                  <a:pt x="4727823" y="3590416"/>
                </a:cubicBezTo>
                <a:cubicBezTo>
                  <a:pt x="4719281" y="3592710"/>
                  <a:pt x="4736268" y="3590900"/>
                  <a:pt x="4727629" y="3595969"/>
                </a:cubicBezTo>
                <a:cubicBezTo>
                  <a:pt x="4727629" y="3595969"/>
                  <a:pt x="4719184" y="3595485"/>
                  <a:pt x="4719184" y="3595485"/>
                </a:cubicBezTo>
                <a:cubicBezTo>
                  <a:pt x="4719088" y="3598262"/>
                  <a:pt x="4710643" y="3597779"/>
                  <a:pt x="4710546" y="3600555"/>
                </a:cubicBezTo>
                <a:cubicBezTo>
                  <a:pt x="4727436" y="3601521"/>
                  <a:pt x="4727145" y="3609850"/>
                  <a:pt x="4718604" y="3612143"/>
                </a:cubicBezTo>
                <a:cubicBezTo>
                  <a:pt x="4718409" y="3617695"/>
                  <a:pt x="4718312" y="3620471"/>
                  <a:pt x="4718119" y="3626024"/>
                </a:cubicBezTo>
                <a:cubicBezTo>
                  <a:pt x="4735009" y="3626990"/>
                  <a:pt x="4726661" y="3623731"/>
                  <a:pt x="4735202" y="3621437"/>
                </a:cubicBezTo>
                <a:cubicBezTo>
                  <a:pt x="4743453" y="3627472"/>
                  <a:pt x="4735009" y="3626990"/>
                  <a:pt x="4734912" y="3629766"/>
                </a:cubicBezTo>
                <a:cubicBezTo>
                  <a:pt x="4734912" y="3629766"/>
                  <a:pt x="4734912" y="3629766"/>
                  <a:pt x="4726467" y="3629283"/>
                </a:cubicBezTo>
                <a:cubicBezTo>
                  <a:pt x="4726467" y="3629283"/>
                  <a:pt x="4726467" y="3629283"/>
                  <a:pt x="4726370" y="3632059"/>
                </a:cubicBezTo>
                <a:cubicBezTo>
                  <a:pt x="4717925" y="3631577"/>
                  <a:pt x="4717925" y="3631577"/>
                  <a:pt x="4717829" y="3634352"/>
                </a:cubicBezTo>
                <a:cubicBezTo>
                  <a:pt x="4726080" y="3640387"/>
                  <a:pt x="4717538" y="3642680"/>
                  <a:pt x="4717442" y="3645457"/>
                </a:cubicBezTo>
                <a:cubicBezTo>
                  <a:pt x="4725789" y="3648716"/>
                  <a:pt x="4716958" y="3659339"/>
                  <a:pt x="4716861" y="3662114"/>
                </a:cubicBezTo>
                <a:cubicBezTo>
                  <a:pt x="4733751" y="3663080"/>
                  <a:pt x="4725596" y="3654268"/>
                  <a:pt x="4742484" y="3655234"/>
                </a:cubicBezTo>
                <a:cubicBezTo>
                  <a:pt x="4742194" y="3663563"/>
                  <a:pt x="4733654" y="3665857"/>
                  <a:pt x="4733460" y="3671409"/>
                </a:cubicBezTo>
                <a:cubicBezTo>
                  <a:pt x="4725015" y="3670926"/>
                  <a:pt x="4724822" y="3676478"/>
                  <a:pt x="4716474" y="3673219"/>
                </a:cubicBezTo>
                <a:cubicBezTo>
                  <a:pt x="4724724" y="3679254"/>
                  <a:pt x="4707447" y="3689393"/>
                  <a:pt x="4724241" y="3693134"/>
                </a:cubicBezTo>
                <a:cubicBezTo>
                  <a:pt x="4724144" y="3695911"/>
                  <a:pt x="4724144" y="3695911"/>
                  <a:pt x="4724144" y="3695911"/>
                </a:cubicBezTo>
                <a:cubicBezTo>
                  <a:pt x="4732589" y="3696394"/>
                  <a:pt x="4732589" y="3696394"/>
                  <a:pt x="4732589" y="3696394"/>
                </a:cubicBezTo>
                <a:cubicBezTo>
                  <a:pt x="4732589" y="3696394"/>
                  <a:pt x="4732492" y="3699170"/>
                  <a:pt x="4732492" y="3699170"/>
                </a:cubicBezTo>
                <a:cubicBezTo>
                  <a:pt x="4732395" y="3701946"/>
                  <a:pt x="4723950" y="3701463"/>
                  <a:pt x="4715311" y="3706533"/>
                </a:cubicBezTo>
                <a:cubicBezTo>
                  <a:pt x="4715214" y="3709308"/>
                  <a:pt x="4715118" y="3712085"/>
                  <a:pt x="4714924" y="3717637"/>
                </a:cubicBezTo>
                <a:cubicBezTo>
                  <a:pt x="4706576" y="3714378"/>
                  <a:pt x="4706286" y="3722706"/>
                  <a:pt x="4689492" y="3718964"/>
                </a:cubicBezTo>
                <a:cubicBezTo>
                  <a:pt x="4689492" y="3718964"/>
                  <a:pt x="4689395" y="3721741"/>
                  <a:pt x="4680953" y="3721258"/>
                </a:cubicBezTo>
                <a:cubicBezTo>
                  <a:pt x="4681050" y="3718482"/>
                  <a:pt x="4681146" y="3715705"/>
                  <a:pt x="4681341" y="3710154"/>
                </a:cubicBezTo>
                <a:cubicBezTo>
                  <a:pt x="4656006" y="3708705"/>
                  <a:pt x="4647270" y="3716549"/>
                  <a:pt x="4646979" y="3724878"/>
                </a:cubicBezTo>
                <a:cubicBezTo>
                  <a:pt x="4663770" y="3728620"/>
                  <a:pt x="4663189" y="3745277"/>
                  <a:pt x="4654553" y="3750347"/>
                </a:cubicBezTo>
                <a:cubicBezTo>
                  <a:pt x="4654455" y="3753123"/>
                  <a:pt x="4646011" y="3752639"/>
                  <a:pt x="4645914" y="3755416"/>
                </a:cubicBezTo>
                <a:cubicBezTo>
                  <a:pt x="4654359" y="3755900"/>
                  <a:pt x="4662802" y="3756382"/>
                  <a:pt x="4662705" y="3759159"/>
                </a:cubicBezTo>
                <a:cubicBezTo>
                  <a:pt x="4654165" y="3761452"/>
                  <a:pt x="4662415" y="3767487"/>
                  <a:pt x="4662318" y="3770263"/>
                </a:cubicBezTo>
                <a:cubicBezTo>
                  <a:pt x="4670762" y="3770747"/>
                  <a:pt x="4679307" y="3768452"/>
                  <a:pt x="4679500" y="3762900"/>
                </a:cubicBezTo>
                <a:cubicBezTo>
                  <a:pt x="4662802" y="3756382"/>
                  <a:pt x="4688525" y="3746726"/>
                  <a:pt x="4680274" y="3740691"/>
                </a:cubicBezTo>
                <a:cubicBezTo>
                  <a:pt x="4680372" y="3737916"/>
                  <a:pt x="4697260" y="3738880"/>
                  <a:pt x="4697163" y="3741657"/>
                </a:cubicBezTo>
                <a:cubicBezTo>
                  <a:pt x="4697260" y="3738880"/>
                  <a:pt x="4705801" y="3736588"/>
                  <a:pt x="4705898" y="3733811"/>
                </a:cubicBezTo>
                <a:cubicBezTo>
                  <a:pt x="4714247" y="3737070"/>
                  <a:pt x="4722401" y="3745882"/>
                  <a:pt x="4713762" y="3750952"/>
                </a:cubicBezTo>
                <a:cubicBezTo>
                  <a:pt x="4722110" y="3754211"/>
                  <a:pt x="4730556" y="3754694"/>
                  <a:pt x="4730459" y="3757470"/>
                </a:cubicBezTo>
                <a:cubicBezTo>
                  <a:pt x="4738805" y="3760729"/>
                  <a:pt x="4730265" y="3763023"/>
                  <a:pt x="4730168" y="3765798"/>
                </a:cubicBezTo>
                <a:cubicBezTo>
                  <a:pt x="4704737" y="3767126"/>
                  <a:pt x="4721239" y="3779196"/>
                  <a:pt x="4712600" y="3784265"/>
                </a:cubicBezTo>
                <a:cubicBezTo>
                  <a:pt x="4737740" y="3791267"/>
                  <a:pt x="4703284" y="3808768"/>
                  <a:pt x="4728232" y="3821321"/>
                </a:cubicBezTo>
                <a:cubicBezTo>
                  <a:pt x="4728232" y="3821321"/>
                  <a:pt x="4719689" y="3823615"/>
                  <a:pt x="4719593" y="3826391"/>
                </a:cubicBezTo>
                <a:cubicBezTo>
                  <a:pt x="4719496" y="3829167"/>
                  <a:pt x="4727845" y="3832426"/>
                  <a:pt x="4727747" y="3835203"/>
                </a:cubicBezTo>
                <a:cubicBezTo>
                  <a:pt x="4719205" y="3837496"/>
                  <a:pt x="4727555" y="3840755"/>
                  <a:pt x="4727457" y="3843532"/>
                </a:cubicBezTo>
                <a:cubicBezTo>
                  <a:pt x="4735706" y="3849567"/>
                  <a:pt x="4727166" y="3851860"/>
                  <a:pt x="4726973" y="3857413"/>
                </a:cubicBezTo>
                <a:cubicBezTo>
                  <a:pt x="4726876" y="3860188"/>
                  <a:pt x="4726779" y="3862965"/>
                  <a:pt x="4726586" y="3868517"/>
                </a:cubicBezTo>
                <a:cubicBezTo>
                  <a:pt x="4726489" y="3871293"/>
                  <a:pt x="4726296" y="3876845"/>
                  <a:pt x="4726199" y="3879622"/>
                </a:cubicBezTo>
                <a:cubicBezTo>
                  <a:pt x="4726149" y="3881010"/>
                  <a:pt x="4728188" y="3883212"/>
                  <a:pt x="4728128" y="3884947"/>
                </a:cubicBezTo>
                <a:lnTo>
                  <a:pt x="4718382" y="3887250"/>
                </a:lnTo>
                <a:lnTo>
                  <a:pt x="4701822" y="3881171"/>
                </a:lnTo>
                <a:cubicBezTo>
                  <a:pt x="4692795" y="3880656"/>
                  <a:pt x="4692795" y="3880656"/>
                  <a:pt x="4692699" y="3883416"/>
                </a:cubicBezTo>
                <a:cubicBezTo>
                  <a:pt x="4692602" y="3886178"/>
                  <a:pt x="4692217" y="3897224"/>
                  <a:pt x="4710175" y="3901017"/>
                </a:cubicBezTo>
                <a:cubicBezTo>
                  <a:pt x="4714783" y="3898514"/>
                  <a:pt x="4714856" y="3896443"/>
                  <a:pt x="4714928" y="3894372"/>
                </a:cubicBezTo>
                <a:lnTo>
                  <a:pt x="4719343" y="3888200"/>
                </a:lnTo>
                <a:lnTo>
                  <a:pt x="4725811" y="3890726"/>
                </a:lnTo>
                <a:cubicBezTo>
                  <a:pt x="4725423" y="3901830"/>
                  <a:pt x="4741924" y="3913901"/>
                  <a:pt x="4733189" y="3921747"/>
                </a:cubicBezTo>
                <a:cubicBezTo>
                  <a:pt x="4733092" y="3924523"/>
                  <a:pt x="4741537" y="3925006"/>
                  <a:pt x="4741440" y="3927781"/>
                </a:cubicBezTo>
                <a:cubicBezTo>
                  <a:pt x="4741440" y="3927781"/>
                  <a:pt x="4732898" y="3930076"/>
                  <a:pt x="4732802" y="3932852"/>
                </a:cubicBezTo>
                <a:cubicBezTo>
                  <a:pt x="4732802" y="3932852"/>
                  <a:pt x="4741246" y="3933335"/>
                  <a:pt x="4741149" y="3936111"/>
                </a:cubicBezTo>
                <a:cubicBezTo>
                  <a:pt x="4732608" y="3938404"/>
                  <a:pt x="4740859" y="3944440"/>
                  <a:pt x="4740762" y="3947215"/>
                </a:cubicBezTo>
                <a:cubicBezTo>
                  <a:pt x="4740568" y="3952768"/>
                  <a:pt x="4740277" y="3961097"/>
                  <a:pt x="4740182" y="3963873"/>
                </a:cubicBezTo>
                <a:cubicBezTo>
                  <a:pt x="4739987" y="3969425"/>
                  <a:pt x="4739891" y="3972202"/>
                  <a:pt x="4739794" y="3974977"/>
                </a:cubicBezTo>
                <a:cubicBezTo>
                  <a:pt x="4722809" y="3976788"/>
                  <a:pt x="4723003" y="3971235"/>
                  <a:pt x="4714558" y="3970753"/>
                </a:cubicBezTo>
                <a:cubicBezTo>
                  <a:pt x="4714655" y="3967976"/>
                  <a:pt x="4723196" y="3965683"/>
                  <a:pt x="4731736" y="3963389"/>
                </a:cubicBezTo>
                <a:cubicBezTo>
                  <a:pt x="4723294" y="3962907"/>
                  <a:pt x="4723390" y="3960130"/>
                  <a:pt x="4723488" y="3957354"/>
                </a:cubicBezTo>
                <a:cubicBezTo>
                  <a:pt x="4715043" y="3956871"/>
                  <a:pt x="4715043" y="3956871"/>
                  <a:pt x="4706597" y="3956388"/>
                </a:cubicBezTo>
                <a:cubicBezTo>
                  <a:pt x="4714848" y="3962424"/>
                  <a:pt x="4689417" y="3963750"/>
                  <a:pt x="4697958" y="3961458"/>
                </a:cubicBezTo>
                <a:cubicBezTo>
                  <a:pt x="4681068" y="3960491"/>
                  <a:pt x="4689417" y="3963750"/>
                  <a:pt x="4689320" y="3966527"/>
                </a:cubicBezTo>
                <a:cubicBezTo>
                  <a:pt x="4697668" y="3969786"/>
                  <a:pt x="4706017" y="3973046"/>
                  <a:pt x="4705919" y="3975821"/>
                </a:cubicBezTo>
                <a:cubicBezTo>
                  <a:pt x="4697474" y="3975338"/>
                  <a:pt x="4697474" y="3975338"/>
                  <a:pt x="4689029" y="3974856"/>
                </a:cubicBezTo>
                <a:cubicBezTo>
                  <a:pt x="4697184" y="3983667"/>
                  <a:pt x="4696991" y="3989219"/>
                  <a:pt x="4713686" y="3995738"/>
                </a:cubicBezTo>
                <a:cubicBezTo>
                  <a:pt x="4713590" y="3998514"/>
                  <a:pt x="4705144" y="3998030"/>
                  <a:pt x="4713493" y="4001289"/>
                </a:cubicBezTo>
                <a:cubicBezTo>
                  <a:pt x="4713493" y="4001289"/>
                  <a:pt x="4721937" y="4001773"/>
                  <a:pt x="4721937" y="4001773"/>
                </a:cubicBezTo>
                <a:cubicBezTo>
                  <a:pt x="4730478" y="3999479"/>
                  <a:pt x="4722035" y="3998996"/>
                  <a:pt x="4730478" y="3999479"/>
                </a:cubicBezTo>
                <a:cubicBezTo>
                  <a:pt x="4738826" y="4002738"/>
                  <a:pt x="4738923" y="3999963"/>
                  <a:pt x="4747464" y="3997669"/>
                </a:cubicBezTo>
                <a:cubicBezTo>
                  <a:pt x="4747271" y="4003222"/>
                  <a:pt x="4763967" y="4009741"/>
                  <a:pt x="4755232" y="4017586"/>
                </a:cubicBezTo>
                <a:cubicBezTo>
                  <a:pt x="4755232" y="4017586"/>
                  <a:pt x="4746787" y="4017102"/>
                  <a:pt x="4746787" y="4017102"/>
                </a:cubicBezTo>
                <a:cubicBezTo>
                  <a:pt x="4746787" y="4017102"/>
                  <a:pt x="4755232" y="4017586"/>
                  <a:pt x="4755135" y="4020361"/>
                </a:cubicBezTo>
                <a:cubicBezTo>
                  <a:pt x="4746690" y="4019879"/>
                  <a:pt x="4746690" y="4019879"/>
                  <a:pt x="4738246" y="4019396"/>
                </a:cubicBezTo>
                <a:cubicBezTo>
                  <a:pt x="4738246" y="4019396"/>
                  <a:pt x="4738246" y="4019396"/>
                  <a:pt x="4738341" y="4016619"/>
                </a:cubicBezTo>
                <a:cubicBezTo>
                  <a:pt x="4738439" y="4013843"/>
                  <a:pt x="4729993" y="4013360"/>
                  <a:pt x="4729993" y="4013360"/>
                </a:cubicBezTo>
                <a:cubicBezTo>
                  <a:pt x="4721647" y="4010101"/>
                  <a:pt x="4721842" y="4004548"/>
                  <a:pt x="4713396" y="4004066"/>
                </a:cubicBezTo>
                <a:cubicBezTo>
                  <a:pt x="4713202" y="4009619"/>
                  <a:pt x="4704758" y="4009135"/>
                  <a:pt x="4704564" y="4014688"/>
                </a:cubicBezTo>
                <a:cubicBezTo>
                  <a:pt x="4713010" y="4015170"/>
                  <a:pt x="4712912" y="4017947"/>
                  <a:pt x="4721453" y="4015654"/>
                </a:cubicBezTo>
                <a:cubicBezTo>
                  <a:pt x="4721453" y="4015654"/>
                  <a:pt x="4721356" y="4018429"/>
                  <a:pt x="4721356" y="4018429"/>
                </a:cubicBezTo>
                <a:cubicBezTo>
                  <a:pt x="4712912" y="4017947"/>
                  <a:pt x="4712912" y="4017947"/>
                  <a:pt x="4704468" y="4017464"/>
                </a:cubicBezTo>
                <a:cubicBezTo>
                  <a:pt x="4704370" y="4020240"/>
                  <a:pt x="4712718" y="4023500"/>
                  <a:pt x="4704178" y="4025792"/>
                </a:cubicBezTo>
                <a:cubicBezTo>
                  <a:pt x="4712621" y="4026275"/>
                  <a:pt x="4712525" y="4029051"/>
                  <a:pt x="4712525" y="4029051"/>
                </a:cubicBezTo>
                <a:cubicBezTo>
                  <a:pt x="4704080" y="4028568"/>
                  <a:pt x="4703983" y="4031345"/>
                  <a:pt x="4703983" y="4031345"/>
                </a:cubicBezTo>
                <a:cubicBezTo>
                  <a:pt x="4703886" y="4034121"/>
                  <a:pt x="4720777" y="4035087"/>
                  <a:pt x="4720679" y="4037863"/>
                </a:cubicBezTo>
                <a:cubicBezTo>
                  <a:pt x="4712138" y="4040156"/>
                  <a:pt x="4712234" y="4037381"/>
                  <a:pt x="4703693" y="4039673"/>
                </a:cubicBezTo>
                <a:cubicBezTo>
                  <a:pt x="4712041" y="4042932"/>
                  <a:pt x="4711847" y="4048485"/>
                  <a:pt x="4720195" y="4051744"/>
                </a:cubicBezTo>
                <a:cubicBezTo>
                  <a:pt x="4711750" y="4051261"/>
                  <a:pt x="4711557" y="4056813"/>
                  <a:pt x="4711557" y="4056813"/>
                </a:cubicBezTo>
                <a:cubicBezTo>
                  <a:pt x="4715730" y="4058443"/>
                  <a:pt x="4717817" y="4059258"/>
                  <a:pt x="4719893" y="4060420"/>
                </a:cubicBezTo>
                <a:lnTo>
                  <a:pt x="4721020" y="4061196"/>
                </a:lnTo>
                <a:lnTo>
                  <a:pt x="4716624" y="4063872"/>
                </a:lnTo>
                <a:cubicBezTo>
                  <a:pt x="4712267" y="4065489"/>
                  <a:pt x="4706821" y="4066297"/>
                  <a:pt x="4703553" y="4067912"/>
                </a:cubicBezTo>
                <a:cubicBezTo>
                  <a:pt x="4701375" y="4058214"/>
                  <a:pt x="4705732" y="4048517"/>
                  <a:pt x="4703553" y="4035586"/>
                </a:cubicBezTo>
                <a:cubicBezTo>
                  <a:pt x="4699196" y="4022656"/>
                  <a:pt x="4688303" y="4032354"/>
                  <a:pt x="4683947" y="4038819"/>
                </a:cubicBezTo>
                <a:cubicBezTo>
                  <a:pt x="4673054" y="4022656"/>
                  <a:pt x="4651269" y="4032354"/>
                  <a:pt x="4631663" y="4035586"/>
                </a:cubicBezTo>
                <a:cubicBezTo>
                  <a:pt x="4629485" y="4042052"/>
                  <a:pt x="4633841" y="4042052"/>
                  <a:pt x="4631663" y="4045285"/>
                </a:cubicBezTo>
                <a:cubicBezTo>
                  <a:pt x="4629485" y="4045285"/>
                  <a:pt x="4629485" y="4045285"/>
                  <a:pt x="4629485" y="4045285"/>
                </a:cubicBezTo>
                <a:cubicBezTo>
                  <a:pt x="4629485" y="4045285"/>
                  <a:pt x="4629485" y="4045285"/>
                  <a:pt x="4629485" y="4042052"/>
                </a:cubicBezTo>
                <a:cubicBezTo>
                  <a:pt x="4629485" y="4042052"/>
                  <a:pt x="4629485" y="4038819"/>
                  <a:pt x="4627306" y="4038819"/>
                </a:cubicBezTo>
                <a:cubicBezTo>
                  <a:pt x="4627306" y="4035586"/>
                  <a:pt x="4627306" y="4035586"/>
                  <a:pt x="4627306" y="4035586"/>
                </a:cubicBezTo>
                <a:cubicBezTo>
                  <a:pt x="4625127" y="4035586"/>
                  <a:pt x="4625127" y="4035586"/>
                  <a:pt x="4622948" y="4035586"/>
                </a:cubicBezTo>
                <a:cubicBezTo>
                  <a:pt x="4614234" y="4029121"/>
                  <a:pt x="4607698" y="4042052"/>
                  <a:pt x="4596807" y="4035586"/>
                </a:cubicBezTo>
                <a:cubicBezTo>
                  <a:pt x="4596807" y="4042052"/>
                  <a:pt x="4592449" y="4042052"/>
                  <a:pt x="4594628" y="4051749"/>
                </a:cubicBezTo>
                <a:cubicBezTo>
                  <a:pt x="4594628" y="4054982"/>
                  <a:pt x="4594628" y="4054982"/>
                  <a:pt x="4594628" y="4054982"/>
                </a:cubicBezTo>
                <a:cubicBezTo>
                  <a:pt x="4594628" y="4054982"/>
                  <a:pt x="4594628" y="4054982"/>
                  <a:pt x="4592449" y="4054982"/>
                </a:cubicBezTo>
                <a:cubicBezTo>
                  <a:pt x="4590271" y="4054982"/>
                  <a:pt x="4590271" y="4054982"/>
                  <a:pt x="4590271" y="4054982"/>
                </a:cubicBezTo>
                <a:cubicBezTo>
                  <a:pt x="4590271" y="4054982"/>
                  <a:pt x="4588093" y="4054982"/>
                  <a:pt x="4588093" y="4058214"/>
                </a:cubicBezTo>
                <a:cubicBezTo>
                  <a:pt x="4588093" y="4058214"/>
                  <a:pt x="4590271" y="4058214"/>
                  <a:pt x="4590271" y="4058214"/>
                </a:cubicBezTo>
                <a:cubicBezTo>
                  <a:pt x="4590271" y="4058214"/>
                  <a:pt x="4592449" y="4058214"/>
                  <a:pt x="4592449" y="4058214"/>
                </a:cubicBezTo>
                <a:cubicBezTo>
                  <a:pt x="4594628" y="4064680"/>
                  <a:pt x="4598984" y="4064680"/>
                  <a:pt x="4603341" y="4067912"/>
                </a:cubicBezTo>
                <a:cubicBezTo>
                  <a:pt x="4594628" y="4074378"/>
                  <a:pt x="4588093" y="4077611"/>
                  <a:pt x="4577200" y="4071146"/>
                </a:cubicBezTo>
                <a:cubicBezTo>
                  <a:pt x="4568485" y="4077611"/>
                  <a:pt x="4557594" y="4074378"/>
                  <a:pt x="4546700" y="4071146"/>
                </a:cubicBezTo>
                <a:cubicBezTo>
                  <a:pt x="4544522" y="4067912"/>
                  <a:pt x="4544522" y="4064680"/>
                  <a:pt x="4544522" y="4061449"/>
                </a:cubicBezTo>
                <a:cubicBezTo>
                  <a:pt x="4546700" y="4061449"/>
                  <a:pt x="4551058" y="4061449"/>
                  <a:pt x="4553237" y="4058214"/>
                </a:cubicBezTo>
                <a:cubicBezTo>
                  <a:pt x="4555415" y="4054982"/>
                  <a:pt x="4557594" y="4054982"/>
                  <a:pt x="4559772" y="4054982"/>
                </a:cubicBezTo>
                <a:cubicBezTo>
                  <a:pt x="4564129" y="4061449"/>
                  <a:pt x="4575021" y="4064680"/>
                  <a:pt x="4579379" y="4061449"/>
                </a:cubicBezTo>
                <a:cubicBezTo>
                  <a:pt x="4581557" y="4048517"/>
                  <a:pt x="4577200" y="4048517"/>
                  <a:pt x="4577200" y="4042052"/>
                </a:cubicBezTo>
                <a:cubicBezTo>
                  <a:pt x="4568485" y="4042052"/>
                  <a:pt x="4566307" y="4045285"/>
                  <a:pt x="4557594" y="4042052"/>
                </a:cubicBezTo>
                <a:cubicBezTo>
                  <a:pt x="4557594" y="4042052"/>
                  <a:pt x="4557594" y="4045285"/>
                  <a:pt x="4557594" y="4048517"/>
                </a:cubicBezTo>
                <a:cubicBezTo>
                  <a:pt x="4555415" y="4048517"/>
                  <a:pt x="4553237" y="4048517"/>
                  <a:pt x="4551058" y="4051749"/>
                </a:cubicBezTo>
                <a:cubicBezTo>
                  <a:pt x="4548880" y="4054982"/>
                  <a:pt x="4546700" y="4054982"/>
                  <a:pt x="4544522" y="4054982"/>
                </a:cubicBezTo>
                <a:cubicBezTo>
                  <a:pt x="4544522" y="4051749"/>
                  <a:pt x="4544522" y="4051749"/>
                  <a:pt x="4542344" y="4048517"/>
                </a:cubicBezTo>
                <a:cubicBezTo>
                  <a:pt x="4542344" y="4048517"/>
                  <a:pt x="4542344" y="4045285"/>
                  <a:pt x="4542344" y="4045285"/>
                </a:cubicBezTo>
                <a:cubicBezTo>
                  <a:pt x="4542344" y="4045285"/>
                  <a:pt x="4544522" y="4042052"/>
                  <a:pt x="4546700" y="4042052"/>
                </a:cubicBezTo>
                <a:cubicBezTo>
                  <a:pt x="4546700" y="4042052"/>
                  <a:pt x="4548880" y="4042052"/>
                  <a:pt x="4548880" y="4042052"/>
                </a:cubicBezTo>
                <a:cubicBezTo>
                  <a:pt x="4551058" y="4042052"/>
                  <a:pt x="4551058" y="4038819"/>
                  <a:pt x="4551058" y="4038819"/>
                </a:cubicBezTo>
                <a:cubicBezTo>
                  <a:pt x="4551058" y="4035586"/>
                  <a:pt x="4548880" y="4035586"/>
                  <a:pt x="4548880" y="4035586"/>
                </a:cubicBezTo>
                <a:cubicBezTo>
                  <a:pt x="4546700" y="4038819"/>
                  <a:pt x="4546700" y="4038819"/>
                  <a:pt x="4544522" y="4038819"/>
                </a:cubicBezTo>
                <a:cubicBezTo>
                  <a:pt x="4544522" y="4038819"/>
                  <a:pt x="4540166" y="4038819"/>
                  <a:pt x="4540166" y="4042052"/>
                </a:cubicBezTo>
                <a:cubicBezTo>
                  <a:pt x="4537987" y="4042052"/>
                  <a:pt x="4537987" y="4042052"/>
                  <a:pt x="4537987" y="4042052"/>
                </a:cubicBezTo>
                <a:cubicBezTo>
                  <a:pt x="4537987" y="4048517"/>
                  <a:pt x="4540166" y="4048517"/>
                  <a:pt x="4540166" y="4051749"/>
                </a:cubicBezTo>
                <a:cubicBezTo>
                  <a:pt x="4540166" y="4054982"/>
                  <a:pt x="4542344" y="4054982"/>
                  <a:pt x="4542344" y="4054982"/>
                </a:cubicBezTo>
                <a:cubicBezTo>
                  <a:pt x="4542344" y="4054982"/>
                  <a:pt x="4542344" y="4054982"/>
                  <a:pt x="4542344" y="4058214"/>
                </a:cubicBezTo>
                <a:cubicBezTo>
                  <a:pt x="4542344" y="4058214"/>
                  <a:pt x="4542344" y="4058214"/>
                  <a:pt x="4542344" y="4061449"/>
                </a:cubicBezTo>
                <a:cubicBezTo>
                  <a:pt x="4542344" y="4064680"/>
                  <a:pt x="4542344" y="4067912"/>
                  <a:pt x="4544522" y="4071146"/>
                </a:cubicBezTo>
                <a:cubicBezTo>
                  <a:pt x="4544522" y="4074378"/>
                  <a:pt x="4544522" y="4074378"/>
                  <a:pt x="4544522" y="4074378"/>
                </a:cubicBezTo>
                <a:cubicBezTo>
                  <a:pt x="4540166" y="4084075"/>
                  <a:pt x="4537987" y="4080843"/>
                  <a:pt x="4533629" y="4077611"/>
                </a:cubicBezTo>
                <a:cubicBezTo>
                  <a:pt x="4524916" y="4077611"/>
                  <a:pt x="4518380" y="4071146"/>
                  <a:pt x="4509666" y="4080843"/>
                </a:cubicBezTo>
                <a:cubicBezTo>
                  <a:pt x="4500952" y="4064680"/>
                  <a:pt x="4483524" y="4090541"/>
                  <a:pt x="4481345" y="4067912"/>
                </a:cubicBezTo>
                <a:cubicBezTo>
                  <a:pt x="4485702" y="4074378"/>
                  <a:pt x="4483524" y="4061449"/>
                  <a:pt x="4487881" y="4061449"/>
                </a:cubicBezTo>
                <a:cubicBezTo>
                  <a:pt x="4492238" y="4064680"/>
                  <a:pt x="4496595" y="4061449"/>
                  <a:pt x="4500952" y="4061449"/>
                </a:cubicBezTo>
                <a:cubicBezTo>
                  <a:pt x="4503131" y="4061449"/>
                  <a:pt x="4503131" y="4061449"/>
                  <a:pt x="4505310" y="4061449"/>
                </a:cubicBezTo>
                <a:cubicBezTo>
                  <a:pt x="4507488" y="4064680"/>
                  <a:pt x="4511845" y="4067912"/>
                  <a:pt x="4514024" y="4064680"/>
                </a:cubicBezTo>
                <a:cubicBezTo>
                  <a:pt x="4509666" y="4061449"/>
                  <a:pt x="4522737" y="4061449"/>
                  <a:pt x="4522737" y="4048517"/>
                </a:cubicBezTo>
                <a:cubicBezTo>
                  <a:pt x="4516203" y="4045285"/>
                  <a:pt x="4516203" y="4035586"/>
                  <a:pt x="4509666" y="4032354"/>
                </a:cubicBezTo>
                <a:cubicBezTo>
                  <a:pt x="4507488" y="4035586"/>
                  <a:pt x="4505310" y="4042052"/>
                  <a:pt x="4500952" y="4042052"/>
                </a:cubicBezTo>
                <a:cubicBezTo>
                  <a:pt x="4500952" y="4048517"/>
                  <a:pt x="4503131" y="4048517"/>
                  <a:pt x="4503131" y="4054982"/>
                </a:cubicBezTo>
                <a:cubicBezTo>
                  <a:pt x="4503131" y="4054982"/>
                  <a:pt x="4503131" y="4054982"/>
                  <a:pt x="4500952" y="4054982"/>
                </a:cubicBezTo>
                <a:cubicBezTo>
                  <a:pt x="4496595" y="4054982"/>
                  <a:pt x="4492238" y="4058214"/>
                  <a:pt x="4490060" y="4054982"/>
                </a:cubicBezTo>
                <a:cubicBezTo>
                  <a:pt x="4487881" y="4045285"/>
                  <a:pt x="4496595" y="4054982"/>
                  <a:pt x="4494417" y="4045285"/>
                </a:cubicBezTo>
                <a:cubicBezTo>
                  <a:pt x="4481346" y="4028313"/>
                  <a:pt x="4474402" y="4044072"/>
                  <a:pt x="4467151" y="4057103"/>
                </a:cubicBezTo>
                <a:lnTo>
                  <a:pt x="4465019" y="4060141"/>
                </a:lnTo>
                <a:lnTo>
                  <a:pt x="4462708" y="4058541"/>
                </a:lnTo>
                <a:cubicBezTo>
                  <a:pt x="4458130" y="4059684"/>
                  <a:pt x="4456399" y="4064128"/>
                  <a:pt x="4457049" y="4068644"/>
                </a:cubicBezTo>
                <a:lnTo>
                  <a:pt x="4458633" y="4070579"/>
                </a:lnTo>
                <a:lnTo>
                  <a:pt x="4455204" y="4080440"/>
                </a:lnTo>
                <a:lnTo>
                  <a:pt x="4448800" y="4086379"/>
                </a:lnTo>
                <a:lnTo>
                  <a:pt x="4448547" y="4084623"/>
                </a:lnTo>
                <a:cubicBezTo>
                  <a:pt x="4448454" y="4083978"/>
                  <a:pt x="4448454" y="4083978"/>
                  <a:pt x="4448454" y="4083978"/>
                </a:cubicBezTo>
                <a:cubicBezTo>
                  <a:pt x="4448454" y="4083978"/>
                  <a:pt x="4456593" y="4081945"/>
                  <a:pt x="4455849" y="4076782"/>
                </a:cubicBezTo>
                <a:cubicBezTo>
                  <a:pt x="4446967" y="4073655"/>
                  <a:pt x="4446223" y="4068493"/>
                  <a:pt x="4438082" y="4070527"/>
                </a:cubicBezTo>
                <a:cubicBezTo>
                  <a:pt x="4430687" y="4077722"/>
                  <a:pt x="4430687" y="4077722"/>
                  <a:pt x="4432174" y="4088045"/>
                </a:cubicBezTo>
                <a:lnTo>
                  <a:pt x="4434200" y="4086945"/>
                </a:lnTo>
                <a:lnTo>
                  <a:pt x="4432330" y="4090137"/>
                </a:lnTo>
                <a:cubicBezTo>
                  <a:pt x="4430151" y="4092158"/>
                  <a:pt x="4427973" y="4093774"/>
                  <a:pt x="4426884" y="4097006"/>
                </a:cubicBezTo>
                <a:cubicBezTo>
                  <a:pt x="4413813" y="4090541"/>
                  <a:pt x="4398562" y="4074378"/>
                  <a:pt x="4383313" y="4090541"/>
                </a:cubicBezTo>
                <a:cubicBezTo>
                  <a:pt x="4385492" y="4084075"/>
                  <a:pt x="4376778" y="4093774"/>
                  <a:pt x="4376778" y="4084075"/>
                </a:cubicBezTo>
                <a:cubicBezTo>
                  <a:pt x="4378956" y="4084075"/>
                  <a:pt x="4378956" y="4084075"/>
                  <a:pt x="4376778" y="4080843"/>
                </a:cubicBezTo>
                <a:cubicBezTo>
                  <a:pt x="4374599" y="4087308"/>
                  <a:pt x="4376778" y="4087308"/>
                  <a:pt x="4376778" y="4093774"/>
                </a:cubicBezTo>
                <a:cubicBezTo>
                  <a:pt x="4374599" y="4090541"/>
                  <a:pt x="4370241" y="4087308"/>
                  <a:pt x="4370241" y="4080843"/>
                </a:cubicBezTo>
                <a:cubicBezTo>
                  <a:pt x="4374599" y="4090541"/>
                  <a:pt x="4376778" y="4074378"/>
                  <a:pt x="4383313" y="4074378"/>
                </a:cubicBezTo>
                <a:lnTo>
                  <a:pt x="4383313" y="4079632"/>
                </a:lnTo>
                <a:cubicBezTo>
                  <a:pt x="4383313" y="4080035"/>
                  <a:pt x="4383313" y="4080843"/>
                  <a:pt x="4383313" y="4080843"/>
                </a:cubicBezTo>
                <a:cubicBezTo>
                  <a:pt x="4383313" y="4080843"/>
                  <a:pt x="4385492" y="4084075"/>
                  <a:pt x="4385492" y="4080843"/>
                </a:cubicBezTo>
                <a:cubicBezTo>
                  <a:pt x="4381135" y="4074378"/>
                  <a:pt x="4392027" y="4074378"/>
                  <a:pt x="4389849" y="4071146"/>
                </a:cubicBezTo>
                <a:cubicBezTo>
                  <a:pt x="4383313" y="4067912"/>
                  <a:pt x="4385492" y="4048517"/>
                  <a:pt x="4376778" y="4045285"/>
                </a:cubicBezTo>
                <a:cubicBezTo>
                  <a:pt x="4376778" y="4058214"/>
                  <a:pt x="4372420" y="4064680"/>
                  <a:pt x="4363706" y="4061449"/>
                </a:cubicBezTo>
                <a:cubicBezTo>
                  <a:pt x="4361527" y="4071146"/>
                  <a:pt x="4365885" y="4071146"/>
                  <a:pt x="4361527" y="4077611"/>
                </a:cubicBezTo>
                <a:cubicBezTo>
                  <a:pt x="4360438" y="4077611"/>
                  <a:pt x="4358260" y="4076803"/>
                  <a:pt x="4356354" y="4076803"/>
                </a:cubicBezTo>
                <a:lnTo>
                  <a:pt x="4354646" y="4078752"/>
                </a:lnTo>
                <a:lnTo>
                  <a:pt x="4350457" y="4076865"/>
                </a:lnTo>
                <a:lnTo>
                  <a:pt x="4350140" y="4079521"/>
                </a:lnTo>
                <a:lnTo>
                  <a:pt x="4346278" y="4077611"/>
                </a:lnTo>
                <a:cubicBezTo>
                  <a:pt x="4344100" y="4077611"/>
                  <a:pt x="4341922" y="4077611"/>
                  <a:pt x="4341922" y="4077611"/>
                </a:cubicBezTo>
                <a:cubicBezTo>
                  <a:pt x="4339743" y="4074378"/>
                  <a:pt x="4337564" y="4077611"/>
                  <a:pt x="4335386" y="4067912"/>
                </a:cubicBezTo>
                <a:cubicBezTo>
                  <a:pt x="4337564" y="4067912"/>
                  <a:pt x="4339743" y="4064680"/>
                  <a:pt x="4339743" y="4064680"/>
                </a:cubicBezTo>
                <a:lnTo>
                  <a:pt x="4346133" y="4061521"/>
                </a:lnTo>
                <a:lnTo>
                  <a:pt x="4346315" y="4061560"/>
                </a:lnTo>
                <a:lnTo>
                  <a:pt x="4348457" y="4067912"/>
                </a:lnTo>
                <a:cubicBezTo>
                  <a:pt x="4348457" y="4067912"/>
                  <a:pt x="4350635" y="4067912"/>
                  <a:pt x="4350635" y="4067912"/>
                </a:cubicBezTo>
                <a:lnTo>
                  <a:pt x="4350635" y="4062487"/>
                </a:lnTo>
                <a:lnTo>
                  <a:pt x="4357598" y="4063984"/>
                </a:lnTo>
                <a:cubicBezTo>
                  <a:pt x="4356851" y="4058794"/>
                  <a:pt x="4355356" y="4048416"/>
                  <a:pt x="4363176" y="4041085"/>
                </a:cubicBezTo>
                <a:cubicBezTo>
                  <a:pt x="4363176" y="4041085"/>
                  <a:pt x="4363176" y="4041085"/>
                  <a:pt x="4371744" y="4038945"/>
                </a:cubicBezTo>
                <a:cubicBezTo>
                  <a:pt x="4371744" y="4038945"/>
                  <a:pt x="4372491" y="4044134"/>
                  <a:pt x="4381057" y="4041995"/>
                </a:cubicBezTo>
                <a:cubicBezTo>
                  <a:pt x="4380308" y="4036805"/>
                  <a:pt x="4388128" y="4029476"/>
                  <a:pt x="4379561" y="4031616"/>
                </a:cubicBezTo>
                <a:cubicBezTo>
                  <a:pt x="4370248" y="4028567"/>
                  <a:pt x="4370997" y="4033757"/>
                  <a:pt x="4370997" y="4033757"/>
                </a:cubicBezTo>
                <a:cubicBezTo>
                  <a:pt x="4361681" y="4030708"/>
                  <a:pt x="4351619" y="4022470"/>
                  <a:pt x="4359439" y="4015139"/>
                </a:cubicBezTo>
                <a:cubicBezTo>
                  <a:pt x="4368006" y="4012999"/>
                  <a:pt x="4360934" y="4025518"/>
                  <a:pt x="4369501" y="4023377"/>
                </a:cubicBezTo>
                <a:cubicBezTo>
                  <a:pt x="4385140" y="4008718"/>
                  <a:pt x="4382896" y="3993150"/>
                  <a:pt x="4372088" y="3979723"/>
                </a:cubicBezTo>
                <a:cubicBezTo>
                  <a:pt x="4363522" y="3981863"/>
                  <a:pt x="4363522" y="3981863"/>
                  <a:pt x="4354954" y="3984004"/>
                </a:cubicBezTo>
                <a:cubicBezTo>
                  <a:pt x="4353460" y="3973626"/>
                  <a:pt x="4351216" y="3958058"/>
                  <a:pt x="4349722" y="3947680"/>
                </a:cubicBezTo>
                <a:cubicBezTo>
                  <a:pt x="4341154" y="3949819"/>
                  <a:pt x="4341154" y="3949819"/>
                  <a:pt x="4332586" y="3951961"/>
                </a:cubicBezTo>
                <a:cubicBezTo>
                  <a:pt x="4333334" y="3957150"/>
                  <a:pt x="4341902" y="3955010"/>
                  <a:pt x="4333334" y="3957150"/>
                </a:cubicBezTo>
                <a:cubicBezTo>
                  <a:pt x="4324767" y="3959292"/>
                  <a:pt x="4324020" y="3954101"/>
                  <a:pt x="4323272" y="3948913"/>
                </a:cubicBezTo>
                <a:cubicBezTo>
                  <a:pt x="4323272" y="3948913"/>
                  <a:pt x="4323272" y="3948913"/>
                  <a:pt x="4331839" y="3946772"/>
                </a:cubicBezTo>
                <a:cubicBezTo>
                  <a:pt x="4331839" y="3946772"/>
                  <a:pt x="4331093" y="3941583"/>
                  <a:pt x="4331093" y="3941583"/>
                </a:cubicBezTo>
                <a:lnTo>
                  <a:pt x="4339659" y="3939444"/>
                </a:lnTo>
                <a:cubicBezTo>
                  <a:pt x="4331093" y="3941583"/>
                  <a:pt x="4339659" y="3939444"/>
                  <a:pt x="4340407" y="3944632"/>
                </a:cubicBezTo>
                <a:cubicBezTo>
                  <a:pt x="4358289" y="3945539"/>
                  <a:pt x="4337418" y="3923875"/>
                  <a:pt x="4354553" y="3919593"/>
                </a:cubicBezTo>
                <a:cubicBezTo>
                  <a:pt x="4355300" y="3924783"/>
                  <a:pt x="4356047" y="3929973"/>
                  <a:pt x="4364613" y="3927833"/>
                </a:cubicBezTo>
                <a:cubicBezTo>
                  <a:pt x="4363865" y="3922642"/>
                  <a:pt x="4373180" y="3925692"/>
                  <a:pt x="4372433" y="3920503"/>
                </a:cubicBezTo>
                <a:cubicBezTo>
                  <a:pt x="4381000" y="3918362"/>
                  <a:pt x="4381000" y="3918362"/>
                  <a:pt x="4381000" y="3918362"/>
                </a:cubicBezTo>
                <a:cubicBezTo>
                  <a:pt x="4398135" y="3914080"/>
                  <a:pt x="4397389" y="3908891"/>
                  <a:pt x="4414520" y="3904611"/>
                </a:cubicBezTo>
                <a:cubicBezTo>
                  <a:pt x="4415268" y="3909800"/>
                  <a:pt x="4415268" y="3909800"/>
                  <a:pt x="4415268" y="3909800"/>
                </a:cubicBezTo>
                <a:cubicBezTo>
                  <a:pt x="4415268" y="3909800"/>
                  <a:pt x="4407450" y="3917130"/>
                  <a:pt x="4407450" y="3917130"/>
                </a:cubicBezTo>
                <a:cubicBezTo>
                  <a:pt x="4408197" y="3922319"/>
                  <a:pt x="4408197" y="3922319"/>
                  <a:pt x="4408946" y="3927507"/>
                </a:cubicBezTo>
                <a:cubicBezTo>
                  <a:pt x="4408946" y="3927507"/>
                  <a:pt x="4409693" y="3932697"/>
                  <a:pt x="4409693" y="3932697"/>
                </a:cubicBezTo>
                <a:cubicBezTo>
                  <a:pt x="4401873" y="3940028"/>
                  <a:pt x="4410440" y="3937887"/>
                  <a:pt x="4419753" y="3940934"/>
                </a:cubicBezTo>
                <a:cubicBezTo>
                  <a:pt x="4421247" y="3951313"/>
                  <a:pt x="4405609" y="3965973"/>
                  <a:pt x="4414925" y="3969021"/>
                </a:cubicBezTo>
                <a:cubicBezTo>
                  <a:pt x="4422742" y="3961692"/>
                  <a:pt x="4423490" y="3966880"/>
                  <a:pt x="4423490" y="3966880"/>
                </a:cubicBezTo>
                <a:cubicBezTo>
                  <a:pt x="4424237" y="3972070"/>
                  <a:pt x="4424237" y="3972070"/>
                  <a:pt x="4424237" y="3972070"/>
                </a:cubicBezTo>
                <a:cubicBezTo>
                  <a:pt x="4424237" y="3972070"/>
                  <a:pt x="4433555" y="3975118"/>
                  <a:pt x="4424985" y="3977260"/>
                </a:cubicBezTo>
                <a:cubicBezTo>
                  <a:pt x="4424985" y="3977260"/>
                  <a:pt x="4425733" y="3982448"/>
                  <a:pt x="4434301" y="3980307"/>
                </a:cubicBezTo>
                <a:cubicBezTo>
                  <a:pt x="4434301" y="3980307"/>
                  <a:pt x="4434301" y="3980307"/>
                  <a:pt x="4433555" y="3975118"/>
                </a:cubicBezTo>
                <a:cubicBezTo>
                  <a:pt x="4433555" y="3975118"/>
                  <a:pt x="4432807" y="3969929"/>
                  <a:pt x="4432807" y="3969929"/>
                </a:cubicBezTo>
                <a:cubicBezTo>
                  <a:pt x="4432060" y="3964740"/>
                  <a:pt x="4432060" y="3964740"/>
                  <a:pt x="4432060" y="3964740"/>
                </a:cubicBezTo>
                <a:cubicBezTo>
                  <a:pt x="4431312" y="3959550"/>
                  <a:pt x="4439880" y="3957410"/>
                  <a:pt x="4439132" y="3952220"/>
                </a:cubicBezTo>
                <a:cubicBezTo>
                  <a:pt x="4439132" y="3952220"/>
                  <a:pt x="4447699" y="3950081"/>
                  <a:pt x="4446950" y="3944891"/>
                </a:cubicBezTo>
                <a:cubicBezTo>
                  <a:pt x="4453276" y="3927185"/>
                  <a:pt x="4436890" y="3936653"/>
                  <a:pt x="4435395" y="3926274"/>
                </a:cubicBezTo>
                <a:cubicBezTo>
                  <a:pt x="4426827" y="3928415"/>
                  <a:pt x="4426827" y="3928415"/>
                  <a:pt x="4418258" y="3930556"/>
                </a:cubicBezTo>
                <a:cubicBezTo>
                  <a:pt x="4417511" y="3925368"/>
                  <a:pt x="4408197" y="3922319"/>
                  <a:pt x="4416763" y="3920178"/>
                </a:cubicBezTo>
                <a:cubicBezTo>
                  <a:pt x="4416016" y="3914989"/>
                  <a:pt x="4416016" y="3914989"/>
                  <a:pt x="4416016" y="3914989"/>
                </a:cubicBezTo>
                <a:cubicBezTo>
                  <a:pt x="4424584" y="3912848"/>
                  <a:pt x="4424584" y="3912848"/>
                  <a:pt x="4425332" y="3918037"/>
                </a:cubicBezTo>
                <a:cubicBezTo>
                  <a:pt x="4450286" y="3906427"/>
                  <a:pt x="4430162" y="3889950"/>
                  <a:pt x="4420100" y="3881713"/>
                </a:cubicBezTo>
                <a:cubicBezTo>
                  <a:pt x="4419353" y="3876524"/>
                  <a:pt x="4418605" y="3871334"/>
                  <a:pt x="4417857" y="3866145"/>
                </a:cubicBezTo>
                <a:cubicBezTo>
                  <a:pt x="4409289" y="3868286"/>
                  <a:pt x="4391408" y="3867378"/>
                  <a:pt x="4383588" y="3874708"/>
                </a:cubicBezTo>
                <a:cubicBezTo>
                  <a:pt x="4385082" y="3885085"/>
                  <a:pt x="4385830" y="3890275"/>
                  <a:pt x="4378758" y="3902794"/>
                </a:cubicBezTo>
                <a:cubicBezTo>
                  <a:pt x="4370191" y="3904936"/>
                  <a:pt x="4368696" y="3894556"/>
                  <a:pt x="4360128" y="3896697"/>
                </a:cubicBezTo>
                <a:cubicBezTo>
                  <a:pt x="4351563" y="3898838"/>
                  <a:pt x="4361623" y="3907075"/>
                  <a:pt x="4343742" y="3906167"/>
                </a:cubicBezTo>
                <a:cubicBezTo>
                  <a:pt x="4343742" y="3906167"/>
                  <a:pt x="4342995" y="3900978"/>
                  <a:pt x="4342995" y="3900978"/>
                </a:cubicBezTo>
                <a:cubicBezTo>
                  <a:pt x="4347078" y="3867700"/>
                  <a:pt x="4341098" y="3826187"/>
                  <a:pt x="4328045" y="3797193"/>
                </a:cubicBezTo>
                <a:cubicBezTo>
                  <a:pt x="4319478" y="3799333"/>
                  <a:pt x="4320225" y="3804523"/>
                  <a:pt x="4320973" y="3809711"/>
                </a:cubicBezTo>
                <a:cubicBezTo>
                  <a:pt x="4320973" y="3809711"/>
                  <a:pt x="4312405" y="3811852"/>
                  <a:pt x="4312405" y="3811852"/>
                </a:cubicBezTo>
                <a:cubicBezTo>
                  <a:pt x="4310910" y="3801474"/>
                  <a:pt x="4309415" y="3791095"/>
                  <a:pt x="4307920" y="3780716"/>
                </a:cubicBezTo>
                <a:cubicBezTo>
                  <a:pt x="4325804" y="3781626"/>
                  <a:pt x="4318731" y="3794145"/>
                  <a:pt x="4335865" y="3789863"/>
                </a:cubicBezTo>
                <a:cubicBezTo>
                  <a:pt x="4335865" y="3789863"/>
                  <a:pt x="4334371" y="3779485"/>
                  <a:pt x="4333623" y="3774295"/>
                </a:cubicBezTo>
                <a:cubicBezTo>
                  <a:pt x="4342189" y="3772155"/>
                  <a:pt x="4350756" y="3770014"/>
                  <a:pt x="4350009" y="3764826"/>
                </a:cubicBezTo>
                <a:cubicBezTo>
                  <a:pt x="4349260" y="3759637"/>
                  <a:pt x="4349260" y="3759637"/>
                  <a:pt x="4349260" y="3759637"/>
                </a:cubicBezTo>
                <a:cubicBezTo>
                  <a:pt x="4357082" y="3752307"/>
                  <a:pt x="4340695" y="3761777"/>
                  <a:pt x="4347766" y="3749258"/>
                </a:cubicBezTo>
                <a:cubicBezTo>
                  <a:pt x="4347766" y="3749258"/>
                  <a:pt x="4356334" y="3747118"/>
                  <a:pt x="4356334" y="3747118"/>
                </a:cubicBezTo>
                <a:cubicBezTo>
                  <a:pt x="4355586" y="3741929"/>
                  <a:pt x="4364155" y="3739788"/>
                  <a:pt x="4363406" y="3734598"/>
                </a:cubicBezTo>
                <a:cubicBezTo>
                  <a:pt x="4346272" y="3738880"/>
                  <a:pt x="4344029" y="3723312"/>
                  <a:pt x="4351850" y="3715982"/>
                </a:cubicBezTo>
                <a:cubicBezTo>
                  <a:pt x="4350355" y="3705603"/>
                  <a:pt x="4349607" y="3700414"/>
                  <a:pt x="4348111" y="3690036"/>
                </a:cubicBezTo>
                <a:cubicBezTo>
                  <a:pt x="4330977" y="3694316"/>
                  <a:pt x="4340291" y="3697366"/>
                  <a:pt x="4332472" y="3704696"/>
                </a:cubicBezTo>
                <a:cubicBezTo>
                  <a:pt x="4322412" y="3696458"/>
                  <a:pt x="4330977" y="3694316"/>
                  <a:pt x="4330229" y="3689128"/>
                </a:cubicBezTo>
                <a:cubicBezTo>
                  <a:pt x="4330229" y="3689128"/>
                  <a:pt x="4330229" y="3689128"/>
                  <a:pt x="4338797" y="3686987"/>
                </a:cubicBezTo>
                <a:cubicBezTo>
                  <a:pt x="4338797" y="3686987"/>
                  <a:pt x="4338797" y="3686987"/>
                  <a:pt x="4338049" y="3681799"/>
                </a:cubicBezTo>
                <a:cubicBezTo>
                  <a:pt x="4346617" y="3679657"/>
                  <a:pt x="4346617" y="3679657"/>
                  <a:pt x="4345869" y="3674468"/>
                </a:cubicBezTo>
                <a:cubicBezTo>
                  <a:pt x="4335807" y="3666230"/>
                  <a:pt x="4343627" y="3658901"/>
                  <a:pt x="4342879" y="3653711"/>
                </a:cubicBezTo>
                <a:cubicBezTo>
                  <a:pt x="4333564" y="3650662"/>
                  <a:pt x="4339142" y="3627765"/>
                  <a:pt x="4338394" y="3622576"/>
                </a:cubicBezTo>
                <a:cubicBezTo>
                  <a:pt x="4321260" y="3626857"/>
                  <a:pt x="4332070" y="3640283"/>
                  <a:pt x="4314937" y="3644564"/>
                </a:cubicBezTo>
                <a:cubicBezTo>
                  <a:pt x="4312694" y="3628996"/>
                  <a:pt x="4320512" y="3621668"/>
                  <a:pt x="4319017" y="3611288"/>
                </a:cubicBezTo>
                <a:cubicBezTo>
                  <a:pt x="4327584" y="3609149"/>
                  <a:pt x="4326090" y="3598770"/>
                  <a:pt x="4335405" y="3601819"/>
                </a:cubicBezTo>
                <a:cubicBezTo>
                  <a:pt x="4325342" y="3593582"/>
                  <a:pt x="4339487" y="3568544"/>
                  <a:pt x="4321606" y="3567636"/>
                </a:cubicBezTo>
                <a:cubicBezTo>
                  <a:pt x="4320858" y="3562447"/>
                  <a:pt x="4320858" y="3562447"/>
                  <a:pt x="4320858" y="3562447"/>
                </a:cubicBezTo>
                <a:cubicBezTo>
                  <a:pt x="4312290" y="3564587"/>
                  <a:pt x="4312290" y="3564587"/>
                  <a:pt x="4312290" y="3564587"/>
                </a:cubicBezTo>
                <a:cubicBezTo>
                  <a:pt x="4312290" y="3564587"/>
                  <a:pt x="4311543" y="3559397"/>
                  <a:pt x="4311543" y="3559397"/>
                </a:cubicBezTo>
                <a:cubicBezTo>
                  <a:pt x="4310795" y="3554209"/>
                  <a:pt x="4319363" y="3552068"/>
                  <a:pt x="4326435" y="3539549"/>
                </a:cubicBezTo>
                <a:cubicBezTo>
                  <a:pt x="4325688" y="3534360"/>
                  <a:pt x="4324940" y="3529170"/>
                  <a:pt x="4323446" y="3518792"/>
                </a:cubicBezTo>
                <a:cubicBezTo>
                  <a:pt x="4332761" y="3521840"/>
                  <a:pt x="4330518" y="3506273"/>
                  <a:pt x="4348400" y="3507182"/>
                </a:cubicBezTo>
                <a:cubicBezTo>
                  <a:pt x="4348400" y="3507182"/>
                  <a:pt x="4347653" y="3501992"/>
                  <a:pt x="4356219" y="3499852"/>
                </a:cubicBezTo>
                <a:cubicBezTo>
                  <a:pt x="4356966" y="3505041"/>
                  <a:pt x="4357713" y="3510230"/>
                  <a:pt x="4359208" y="3520608"/>
                </a:cubicBezTo>
                <a:cubicBezTo>
                  <a:pt x="4384911" y="3514187"/>
                  <a:pt x="4391235" y="3496479"/>
                  <a:pt x="4388993" y="3480911"/>
                </a:cubicBezTo>
                <a:cubicBezTo>
                  <a:pt x="4371112" y="3480002"/>
                  <a:pt x="4366628" y="3448867"/>
                  <a:pt x="4373699" y="3436348"/>
                </a:cubicBezTo>
                <a:cubicBezTo>
                  <a:pt x="4372951" y="3431159"/>
                  <a:pt x="4381518" y="3429019"/>
                  <a:pt x="4380771" y="3423829"/>
                </a:cubicBezTo>
                <a:cubicBezTo>
                  <a:pt x="4372204" y="3425970"/>
                  <a:pt x="4363638" y="3428110"/>
                  <a:pt x="4362890" y="3422921"/>
                </a:cubicBezTo>
                <a:cubicBezTo>
                  <a:pt x="4370709" y="3415593"/>
                  <a:pt x="4360648" y="3407355"/>
                  <a:pt x="4359901" y="3402164"/>
                </a:cubicBezTo>
                <a:cubicBezTo>
                  <a:pt x="4351333" y="3404304"/>
                  <a:pt x="4343512" y="3411636"/>
                  <a:pt x="4345006" y="3422014"/>
                </a:cubicBezTo>
                <a:cubicBezTo>
                  <a:pt x="4363638" y="3428110"/>
                  <a:pt x="4340925" y="3455288"/>
                  <a:pt x="4350987" y="3463528"/>
                </a:cubicBezTo>
                <a:cubicBezTo>
                  <a:pt x="4351733" y="3468716"/>
                  <a:pt x="4334601" y="3472997"/>
                  <a:pt x="4333853" y="3467808"/>
                </a:cubicBezTo>
                <a:cubicBezTo>
                  <a:pt x="4334601" y="3472997"/>
                  <a:pt x="4326781" y="3480327"/>
                  <a:pt x="4327528" y="3485516"/>
                </a:cubicBezTo>
                <a:cubicBezTo>
                  <a:pt x="4318213" y="3482467"/>
                  <a:pt x="4307404" y="3469040"/>
                  <a:pt x="4314475" y="3456521"/>
                </a:cubicBezTo>
                <a:cubicBezTo>
                  <a:pt x="4305161" y="3453473"/>
                  <a:pt x="4296593" y="3455612"/>
                  <a:pt x="4295846" y="3450423"/>
                </a:cubicBezTo>
                <a:cubicBezTo>
                  <a:pt x="4286533" y="3447375"/>
                  <a:pt x="4294351" y="3440046"/>
                  <a:pt x="4293603" y="3434856"/>
                </a:cubicBezTo>
                <a:cubicBezTo>
                  <a:pt x="4318558" y="3423244"/>
                  <a:pt x="4298434" y="3406771"/>
                  <a:pt x="4305506" y="3394250"/>
                </a:cubicBezTo>
                <a:cubicBezTo>
                  <a:pt x="4278311" y="3390294"/>
                  <a:pt x="4307347" y="3345407"/>
                  <a:pt x="4278654" y="3331072"/>
                </a:cubicBezTo>
                <a:cubicBezTo>
                  <a:pt x="4278654" y="3331072"/>
                  <a:pt x="4286474" y="3323742"/>
                  <a:pt x="4285727" y="3318554"/>
                </a:cubicBezTo>
                <a:cubicBezTo>
                  <a:pt x="4284979" y="3313363"/>
                  <a:pt x="4275664" y="3310315"/>
                  <a:pt x="4274917" y="3305126"/>
                </a:cubicBezTo>
                <a:cubicBezTo>
                  <a:pt x="4282737" y="3297796"/>
                  <a:pt x="4273423" y="3294747"/>
                  <a:pt x="4272675" y="3289559"/>
                </a:cubicBezTo>
                <a:cubicBezTo>
                  <a:pt x="4262614" y="3281319"/>
                  <a:pt x="4270432" y="3273990"/>
                  <a:pt x="4268937" y="3263612"/>
                </a:cubicBezTo>
                <a:cubicBezTo>
                  <a:pt x="4268190" y="3258423"/>
                  <a:pt x="4267443" y="3253233"/>
                  <a:pt x="4265948" y="3242855"/>
                </a:cubicBezTo>
                <a:cubicBezTo>
                  <a:pt x="4265200" y="3237666"/>
                  <a:pt x="4263705" y="3227287"/>
                  <a:pt x="4262957" y="3222097"/>
                </a:cubicBezTo>
                <a:cubicBezTo>
                  <a:pt x="4262584" y="3219504"/>
                  <a:pt x="4259880" y="3216147"/>
                  <a:pt x="4259414" y="3212903"/>
                </a:cubicBezTo>
                <a:lnTo>
                  <a:pt x="4268432" y="3205123"/>
                </a:lnTo>
                <a:lnTo>
                  <a:pt x="4286793" y="3210453"/>
                </a:lnTo>
                <a:cubicBezTo>
                  <a:pt x="4295950" y="3208164"/>
                  <a:pt x="4295950" y="3208164"/>
                  <a:pt x="4295206" y="3203005"/>
                </a:cubicBezTo>
                <a:cubicBezTo>
                  <a:pt x="4294462" y="3197842"/>
                  <a:pt x="4291489" y="3177196"/>
                  <a:pt x="4272430" y="3176611"/>
                </a:cubicBezTo>
                <a:cubicBezTo>
                  <a:pt x="4268596" y="3182915"/>
                  <a:pt x="4269154" y="3186788"/>
                  <a:pt x="4269711" y="3190658"/>
                </a:cubicBezTo>
                <a:lnTo>
                  <a:pt x="4267186" y="3203704"/>
                </a:lnTo>
                <a:lnTo>
                  <a:pt x="4259967" y="3201342"/>
                </a:lnTo>
                <a:cubicBezTo>
                  <a:pt x="4256978" y="3180585"/>
                  <a:pt x="4236855" y="3164109"/>
                  <a:pt x="4243180" y="3146400"/>
                </a:cubicBezTo>
                <a:cubicBezTo>
                  <a:pt x="4242432" y="3141211"/>
                  <a:pt x="4233865" y="3143352"/>
                  <a:pt x="4233118" y="3138162"/>
                </a:cubicBezTo>
                <a:cubicBezTo>
                  <a:pt x="4233118" y="3138162"/>
                  <a:pt x="4240938" y="3130832"/>
                  <a:pt x="4240190" y="3125643"/>
                </a:cubicBezTo>
                <a:cubicBezTo>
                  <a:pt x="4240190" y="3125643"/>
                  <a:pt x="4231622" y="3127783"/>
                  <a:pt x="4230876" y="3122594"/>
                </a:cubicBezTo>
                <a:cubicBezTo>
                  <a:pt x="4238696" y="3115265"/>
                  <a:pt x="4228632" y="3107027"/>
                  <a:pt x="4227886" y="3101837"/>
                </a:cubicBezTo>
                <a:cubicBezTo>
                  <a:pt x="4226390" y="3091459"/>
                  <a:pt x="4224147" y="3075891"/>
                  <a:pt x="4223401" y="3070702"/>
                </a:cubicBezTo>
                <a:cubicBezTo>
                  <a:pt x="4221906" y="3060324"/>
                  <a:pt x="4221159" y="3055134"/>
                  <a:pt x="4220410" y="3049945"/>
                </a:cubicBezTo>
                <a:cubicBezTo>
                  <a:pt x="4236796" y="3040475"/>
                  <a:pt x="4238291" y="3050854"/>
                  <a:pt x="4246860" y="3048713"/>
                </a:cubicBezTo>
                <a:cubicBezTo>
                  <a:pt x="4247607" y="3053902"/>
                  <a:pt x="4239787" y="3061231"/>
                  <a:pt x="4231968" y="3068562"/>
                </a:cubicBezTo>
                <a:cubicBezTo>
                  <a:pt x="4240534" y="3066421"/>
                  <a:pt x="4241281" y="3071610"/>
                  <a:pt x="4242029" y="3076800"/>
                </a:cubicBezTo>
                <a:cubicBezTo>
                  <a:pt x="4250596" y="3074658"/>
                  <a:pt x="4250596" y="3074658"/>
                  <a:pt x="4259163" y="3072519"/>
                </a:cubicBezTo>
                <a:cubicBezTo>
                  <a:pt x="4249101" y="3064281"/>
                  <a:pt x="4274056" y="3052669"/>
                  <a:pt x="4266236" y="3059999"/>
                </a:cubicBezTo>
                <a:cubicBezTo>
                  <a:pt x="4283371" y="3055718"/>
                  <a:pt x="4274056" y="3052669"/>
                  <a:pt x="4273309" y="3047481"/>
                </a:cubicBezTo>
                <a:cubicBezTo>
                  <a:pt x="4263994" y="3044432"/>
                  <a:pt x="4254678" y="3041384"/>
                  <a:pt x="4253931" y="3036195"/>
                </a:cubicBezTo>
                <a:cubicBezTo>
                  <a:pt x="4262498" y="3034053"/>
                  <a:pt x="4262498" y="3034053"/>
                  <a:pt x="4271066" y="3031913"/>
                </a:cubicBezTo>
                <a:cubicBezTo>
                  <a:pt x="4260256" y="3018487"/>
                  <a:pt x="4258762" y="3008108"/>
                  <a:pt x="4240132" y="3002011"/>
                </a:cubicBezTo>
                <a:cubicBezTo>
                  <a:pt x="4239384" y="2996822"/>
                  <a:pt x="4247952" y="2994681"/>
                  <a:pt x="4238636" y="2991631"/>
                </a:cubicBezTo>
                <a:cubicBezTo>
                  <a:pt x="4238636" y="2991631"/>
                  <a:pt x="4230070" y="2993773"/>
                  <a:pt x="4230070" y="2993773"/>
                </a:cubicBezTo>
                <a:cubicBezTo>
                  <a:pt x="4222252" y="3001102"/>
                  <a:pt x="4230818" y="2998962"/>
                  <a:pt x="4222252" y="3001102"/>
                </a:cubicBezTo>
                <a:cubicBezTo>
                  <a:pt x="4212936" y="2998054"/>
                  <a:pt x="4213683" y="3003243"/>
                  <a:pt x="4205864" y="3010572"/>
                </a:cubicBezTo>
                <a:cubicBezTo>
                  <a:pt x="4204368" y="3000194"/>
                  <a:pt x="4185738" y="2994097"/>
                  <a:pt x="4192064" y="2976389"/>
                </a:cubicBezTo>
                <a:cubicBezTo>
                  <a:pt x="4192064" y="2976389"/>
                  <a:pt x="4200632" y="2974247"/>
                  <a:pt x="4200632" y="2974247"/>
                </a:cubicBezTo>
                <a:cubicBezTo>
                  <a:pt x="4200632" y="2974247"/>
                  <a:pt x="4192064" y="2976389"/>
                  <a:pt x="4191316" y="2971200"/>
                </a:cubicBezTo>
                <a:cubicBezTo>
                  <a:pt x="4199884" y="2969059"/>
                  <a:pt x="4199884" y="2969059"/>
                  <a:pt x="4208452" y="2966919"/>
                </a:cubicBezTo>
                <a:cubicBezTo>
                  <a:pt x="4208452" y="2966919"/>
                  <a:pt x="4208452" y="2966919"/>
                  <a:pt x="4209200" y="2972107"/>
                </a:cubicBezTo>
                <a:cubicBezTo>
                  <a:pt x="4209945" y="2977297"/>
                  <a:pt x="4218514" y="2975156"/>
                  <a:pt x="4218514" y="2975156"/>
                </a:cubicBezTo>
                <a:cubicBezTo>
                  <a:pt x="4227828" y="2978206"/>
                  <a:pt x="4229322" y="2988583"/>
                  <a:pt x="4237889" y="2986443"/>
                </a:cubicBezTo>
                <a:cubicBezTo>
                  <a:pt x="4236395" y="2976064"/>
                  <a:pt x="4244962" y="2973924"/>
                  <a:pt x="4243466" y="2963546"/>
                </a:cubicBezTo>
                <a:cubicBezTo>
                  <a:pt x="4234899" y="2965687"/>
                  <a:pt x="4234151" y="2960497"/>
                  <a:pt x="4226331" y="2967827"/>
                </a:cubicBezTo>
                <a:cubicBezTo>
                  <a:pt x="4226331" y="2967827"/>
                  <a:pt x="4225584" y="2962636"/>
                  <a:pt x="4225584" y="2962636"/>
                </a:cubicBezTo>
                <a:cubicBezTo>
                  <a:pt x="4234151" y="2960497"/>
                  <a:pt x="4234151" y="2960497"/>
                  <a:pt x="4242719" y="2958356"/>
                </a:cubicBezTo>
                <a:cubicBezTo>
                  <a:pt x="4241972" y="2953167"/>
                  <a:pt x="4232657" y="2950119"/>
                  <a:pt x="4240477" y="2942788"/>
                </a:cubicBezTo>
                <a:cubicBezTo>
                  <a:pt x="4231909" y="2944929"/>
                  <a:pt x="4231162" y="2939739"/>
                  <a:pt x="4231162" y="2939739"/>
                </a:cubicBezTo>
                <a:cubicBezTo>
                  <a:pt x="4239729" y="2937600"/>
                  <a:pt x="4238982" y="2932410"/>
                  <a:pt x="4238982" y="2932410"/>
                </a:cubicBezTo>
                <a:cubicBezTo>
                  <a:pt x="4238235" y="2927221"/>
                  <a:pt x="4221099" y="2931501"/>
                  <a:pt x="4220352" y="2926312"/>
                </a:cubicBezTo>
                <a:cubicBezTo>
                  <a:pt x="4228173" y="2918983"/>
                  <a:pt x="4228920" y="2924172"/>
                  <a:pt x="4236740" y="2916842"/>
                </a:cubicBezTo>
                <a:cubicBezTo>
                  <a:pt x="4227425" y="2913793"/>
                  <a:pt x="4225930" y="2903416"/>
                  <a:pt x="4216615" y="2900367"/>
                </a:cubicBezTo>
                <a:cubicBezTo>
                  <a:pt x="4225182" y="2898227"/>
                  <a:pt x="4223687" y="2887846"/>
                  <a:pt x="4223687" y="2887846"/>
                </a:cubicBezTo>
                <a:cubicBezTo>
                  <a:pt x="4214372" y="2884798"/>
                  <a:pt x="4214372" y="2884798"/>
                  <a:pt x="4204312" y="2876560"/>
                </a:cubicBezTo>
                <a:cubicBezTo>
                  <a:pt x="4221446" y="2872280"/>
                  <a:pt x="4209888" y="2853665"/>
                  <a:pt x="4201322" y="2855805"/>
                </a:cubicBezTo>
                <a:cubicBezTo>
                  <a:pt x="4216960" y="2841144"/>
                  <a:pt x="4198332" y="2835048"/>
                  <a:pt x="4196838" y="2824669"/>
                </a:cubicBezTo>
                <a:cubicBezTo>
                  <a:pt x="4205403" y="2822529"/>
                  <a:pt x="4196090" y="2819479"/>
                  <a:pt x="4203908" y="2812150"/>
                </a:cubicBezTo>
                <a:cubicBezTo>
                  <a:pt x="4194596" y="2809102"/>
                  <a:pt x="4193847" y="2803913"/>
                  <a:pt x="4184533" y="2800863"/>
                </a:cubicBezTo>
                <a:cubicBezTo>
                  <a:pt x="4193100" y="2798723"/>
                  <a:pt x="4182291" y="2785295"/>
                  <a:pt x="4190859" y="2783155"/>
                </a:cubicBezTo>
                <a:cubicBezTo>
                  <a:pt x="4181542" y="2780106"/>
                  <a:pt x="4188616" y="2767587"/>
                  <a:pt x="4180049" y="2769728"/>
                </a:cubicBezTo>
                <a:cubicBezTo>
                  <a:pt x="4196434" y="2760258"/>
                  <a:pt x="4174816" y="2733403"/>
                  <a:pt x="4176311" y="2743781"/>
                </a:cubicBezTo>
                <a:cubicBezTo>
                  <a:pt x="4166996" y="2740733"/>
                  <a:pt x="4184131" y="2736452"/>
                  <a:pt x="4183383" y="2731263"/>
                </a:cubicBezTo>
                <a:cubicBezTo>
                  <a:pt x="4179645" y="2705316"/>
                  <a:pt x="4185222" y="2682419"/>
                  <a:pt x="4173667" y="2663803"/>
                </a:cubicBezTo>
                <a:cubicBezTo>
                  <a:pt x="4138649" y="2667176"/>
                  <a:pt x="4127838" y="2653748"/>
                  <a:pt x="4109211" y="2647652"/>
                </a:cubicBezTo>
                <a:cubicBezTo>
                  <a:pt x="4109211" y="2647652"/>
                  <a:pt x="4117778" y="2645510"/>
                  <a:pt x="4108463" y="2642461"/>
                </a:cubicBezTo>
                <a:cubicBezTo>
                  <a:pt x="4109211" y="2647652"/>
                  <a:pt x="4099895" y="2644603"/>
                  <a:pt x="4099149" y="2639413"/>
                </a:cubicBezTo>
                <a:cubicBezTo>
                  <a:pt x="4099149" y="2639413"/>
                  <a:pt x="4106969" y="2632084"/>
                  <a:pt x="4106969" y="2632084"/>
                </a:cubicBezTo>
                <a:cubicBezTo>
                  <a:pt x="4106969" y="2632084"/>
                  <a:pt x="4098401" y="2634224"/>
                  <a:pt x="4098401" y="2634224"/>
                </a:cubicBezTo>
                <a:cubicBezTo>
                  <a:pt x="4098401" y="2634224"/>
                  <a:pt x="4098401" y="2634224"/>
                  <a:pt x="4099149" y="2639413"/>
                </a:cubicBezTo>
                <a:cubicBezTo>
                  <a:pt x="4089085" y="2631175"/>
                  <a:pt x="4079772" y="2628127"/>
                  <a:pt x="4061891" y="2627218"/>
                </a:cubicBezTo>
                <a:cubicBezTo>
                  <a:pt x="4059648" y="2611650"/>
                  <a:pt x="4041018" y="2605554"/>
                  <a:pt x="4031703" y="2602503"/>
                </a:cubicBezTo>
                <a:cubicBezTo>
                  <a:pt x="4041018" y="2605554"/>
                  <a:pt x="4038029" y="2584797"/>
                  <a:pt x="4045848" y="2577466"/>
                </a:cubicBezTo>
                <a:cubicBezTo>
                  <a:pt x="4036533" y="2574418"/>
                  <a:pt x="4035038" y="2564039"/>
                  <a:pt x="4017903" y="2568320"/>
                </a:cubicBezTo>
                <a:cubicBezTo>
                  <a:pt x="4018651" y="2573509"/>
                  <a:pt x="4027966" y="2576557"/>
                  <a:pt x="4019398" y="2578698"/>
                </a:cubicBezTo>
                <a:cubicBezTo>
                  <a:pt x="4002265" y="2582980"/>
                  <a:pt x="3992951" y="2579930"/>
                  <a:pt x="3992203" y="2574741"/>
                </a:cubicBezTo>
                <a:cubicBezTo>
                  <a:pt x="4000771" y="2572600"/>
                  <a:pt x="3990709" y="2564362"/>
                  <a:pt x="4007843" y="2560082"/>
                </a:cubicBezTo>
                <a:cubicBezTo>
                  <a:pt x="3998528" y="2557033"/>
                  <a:pt x="3996286" y="2541466"/>
                  <a:pt x="4004106" y="2534136"/>
                </a:cubicBezTo>
                <a:cubicBezTo>
                  <a:pt x="4012672" y="2531996"/>
                  <a:pt x="4013418" y="2537185"/>
                  <a:pt x="4014166" y="2542374"/>
                </a:cubicBezTo>
                <a:cubicBezTo>
                  <a:pt x="4022734" y="2540233"/>
                  <a:pt x="4031301" y="2538093"/>
                  <a:pt x="4030554" y="2532904"/>
                </a:cubicBezTo>
                <a:cubicBezTo>
                  <a:pt x="4029806" y="2527715"/>
                  <a:pt x="4029059" y="2522526"/>
                  <a:pt x="4028312" y="2517337"/>
                </a:cubicBezTo>
                <a:cubicBezTo>
                  <a:pt x="4019744" y="2519478"/>
                  <a:pt x="4020492" y="2524667"/>
                  <a:pt x="4011924" y="2526808"/>
                </a:cubicBezTo>
                <a:cubicBezTo>
                  <a:pt x="4002610" y="2523758"/>
                  <a:pt x="3994045" y="2525898"/>
                  <a:pt x="3993295" y="2520709"/>
                </a:cubicBezTo>
                <a:cubicBezTo>
                  <a:pt x="3991802" y="2510331"/>
                  <a:pt x="3991054" y="2505141"/>
                  <a:pt x="3981738" y="2502092"/>
                </a:cubicBezTo>
                <a:cubicBezTo>
                  <a:pt x="3980244" y="2491714"/>
                  <a:pt x="3997379" y="2487433"/>
                  <a:pt x="3995885" y="2477056"/>
                </a:cubicBezTo>
                <a:cubicBezTo>
                  <a:pt x="3978749" y="2481336"/>
                  <a:pt x="3969434" y="2478287"/>
                  <a:pt x="3961614" y="2485617"/>
                </a:cubicBezTo>
                <a:cubicBezTo>
                  <a:pt x="3952299" y="2482568"/>
                  <a:pt x="3943734" y="2484708"/>
                  <a:pt x="3942986" y="2479519"/>
                </a:cubicBezTo>
                <a:cubicBezTo>
                  <a:pt x="3942986" y="2479519"/>
                  <a:pt x="3942986" y="2479519"/>
                  <a:pt x="3942238" y="2474331"/>
                </a:cubicBezTo>
                <a:cubicBezTo>
                  <a:pt x="3941491" y="2469140"/>
                  <a:pt x="3941491" y="2469140"/>
                  <a:pt x="3941491" y="2469140"/>
                </a:cubicBezTo>
                <a:cubicBezTo>
                  <a:pt x="3932923" y="2471282"/>
                  <a:pt x="3932923" y="2471282"/>
                  <a:pt x="3933670" y="2476471"/>
                </a:cubicBezTo>
                <a:cubicBezTo>
                  <a:pt x="3933670" y="2476471"/>
                  <a:pt x="3934418" y="2481659"/>
                  <a:pt x="3934418" y="2481659"/>
                </a:cubicBezTo>
                <a:cubicBezTo>
                  <a:pt x="3918031" y="2491130"/>
                  <a:pt x="3915788" y="2475561"/>
                  <a:pt x="3914294" y="2465183"/>
                </a:cubicBezTo>
                <a:cubicBezTo>
                  <a:pt x="3922860" y="2463043"/>
                  <a:pt x="3930681" y="2455713"/>
                  <a:pt x="3939996" y="2458761"/>
                </a:cubicBezTo>
                <a:cubicBezTo>
                  <a:pt x="3939248" y="2453573"/>
                  <a:pt x="3947813" y="2451432"/>
                  <a:pt x="3956381" y="2449292"/>
                </a:cubicBezTo>
                <a:cubicBezTo>
                  <a:pt x="3957129" y="2454481"/>
                  <a:pt x="3966444" y="2457530"/>
                  <a:pt x="3975011" y="2455390"/>
                </a:cubicBezTo>
                <a:cubicBezTo>
                  <a:pt x="3982831" y="2448060"/>
                  <a:pt x="3972769" y="2439822"/>
                  <a:pt x="3981337" y="2437681"/>
                </a:cubicBezTo>
                <a:cubicBezTo>
                  <a:pt x="3999216" y="2438589"/>
                  <a:pt x="3991398" y="2445919"/>
                  <a:pt x="3983579" y="2453249"/>
                </a:cubicBezTo>
                <a:cubicBezTo>
                  <a:pt x="3992147" y="2451108"/>
                  <a:pt x="3992893" y="2456297"/>
                  <a:pt x="4002207" y="2459346"/>
                </a:cubicBezTo>
                <a:cubicBezTo>
                  <a:pt x="4010027" y="2452017"/>
                  <a:pt x="4019343" y="2455065"/>
                  <a:pt x="4034982" y="2440406"/>
                </a:cubicBezTo>
                <a:cubicBezTo>
                  <a:pt x="4032739" y="2424838"/>
                  <a:pt x="3999965" y="2443779"/>
                  <a:pt x="3997722" y="2428211"/>
                </a:cubicBezTo>
                <a:cubicBezTo>
                  <a:pt x="4006290" y="2426070"/>
                  <a:pt x="4014111" y="2418740"/>
                  <a:pt x="4012614" y="2408362"/>
                </a:cubicBezTo>
                <a:cubicBezTo>
                  <a:pt x="4012614" y="2408362"/>
                  <a:pt x="4021930" y="2411412"/>
                  <a:pt x="4021182" y="2406222"/>
                </a:cubicBezTo>
                <a:cubicBezTo>
                  <a:pt x="4020435" y="2401033"/>
                  <a:pt x="4011868" y="2403173"/>
                  <a:pt x="4001805" y="2394935"/>
                </a:cubicBezTo>
                <a:cubicBezTo>
                  <a:pt x="4009625" y="2387606"/>
                  <a:pt x="4018192" y="2385464"/>
                  <a:pt x="4008877" y="2382415"/>
                </a:cubicBezTo>
                <a:cubicBezTo>
                  <a:pt x="4025266" y="2372945"/>
                  <a:pt x="4033833" y="2370805"/>
                  <a:pt x="4050965" y="2366525"/>
                </a:cubicBezTo>
                <a:cubicBezTo>
                  <a:pt x="4049470" y="2356146"/>
                  <a:pt x="4049470" y="2356146"/>
                  <a:pt x="4048723" y="2350957"/>
                </a:cubicBezTo>
                <a:cubicBezTo>
                  <a:pt x="4040156" y="2353097"/>
                  <a:pt x="4023771" y="2362567"/>
                  <a:pt x="4014455" y="2359518"/>
                </a:cubicBezTo>
                <a:cubicBezTo>
                  <a:pt x="4015202" y="2364708"/>
                  <a:pt x="4006635" y="2366848"/>
                  <a:pt x="4006635" y="2366848"/>
                </a:cubicBezTo>
                <a:cubicBezTo>
                  <a:pt x="3998068" y="2368990"/>
                  <a:pt x="3997319" y="2363800"/>
                  <a:pt x="3996573" y="2358611"/>
                </a:cubicBezTo>
                <a:cubicBezTo>
                  <a:pt x="3995825" y="2353423"/>
                  <a:pt x="4004392" y="2351282"/>
                  <a:pt x="4012961" y="2349140"/>
                </a:cubicBezTo>
                <a:cubicBezTo>
                  <a:pt x="4012961" y="2349140"/>
                  <a:pt x="4012212" y="2343952"/>
                  <a:pt x="4020781" y="2341812"/>
                </a:cubicBezTo>
                <a:cubicBezTo>
                  <a:pt x="4003646" y="2346092"/>
                  <a:pt x="4012212" y="2343952"/>
                  <a:pt x="4003646" y="2346092"/>
                </a:cubicBezTo>
                <a:cubicBezTo>
                  <a:pt x="4002898" y="2340903"/>
                  <a:pt x="4002150" y="2335714"/>
                  <a:pt x="4001403" y="2330525"/>
                </a:cubicBezTo>
                <a:cubicBezTo>
                  <a:pt x="3992835" y="2332666"/>
                  <a:pt x="3984267" y="2334805"/>
                  <a:pt x="3984267" y="2334805"/>
                </a:cubicBezTo>
                <a:cubicBezTo>
                  <a:pt x="3983521" y="2329617"/>
                  <a:pt x="3991341" y="2322287"/>
                  <a:pt x="4008475" y="2318006"/>
                </a:cubicBezTo>
                <a:cubicBezTo>
                  <a:pt x="4006981" y="2307627"/>
                  <a:pt x="3998412" y="2309769"/>
                  <a:pt x="3997666" y="2304578"/>
                </a:cubicBezTo>
                <a:cubicBezTo>
                  <a:pt x="4004738" y="2292059"/>
                  <a:pt x="4003243" y="2281681"/>
                  <a:pt x="3993180" y="2273443"/>
                </a:cubicBezTo>
                <a:cubicBezTo>
                  <a:pt x="4001748" y="2271302"/>
                  <a:pt x="4002495" y="2276492"/>
                  <a:pt x="4010315" y="2269162"/>
                </a:cubicBezTo>
                <a:cubicBezTo>
                  <a:pt x="4009568" y="2263972"/>
                  <a:pt x="4001002" y="2266113"/>
                  <a:pt x="3992433" y="2268253"/>
                </a:cubicBezTo>
                <a:cubicBezTo>
                  <a:pt x="4000253" y="2260923"/>
                  <a:pt x="3999506" y="2255735"/>
                  <a:pt x="3998759" y="2250546"/>
                </a:cubicBezTo>
                <a:cubicBezTo>
                  <a:pt x="4007326" y="2248406"/>
                  <a:pt x="4015893" y="2246265"/>
                  <a:pt x="4015145" y="2241074"/>
                </a:cubicBezTo>
                <a:cubicBezTo>
                  <a:pt x="4014398" y="2235886"/>
                  <a:pt x="3997263" y="2240167"/>
                  <a:pt x="3988695" y="2242308"/>
                </a:cubicBezTo>
                <a:cubicBezTo>
                  <a:pt x="3988695" y="2242308"/>
                  <a:pt x="3989444" y="2247497"/>
                  <a:pt x="3990191" y="2252686"/>
                </a:cubicBezTo>
                <a:cubicBezTo>
                  <a:pt x="3971562" y="2246588"/>
                  <a:pt x="3973804" y="2262156"/>
                  <a:pt x="3956670" y="2266437"/>
                </a:cubicBezTo>
                <a:cubicBezTo>
                  <a:pt x="3964490" y="2259107"/>
                  <a:pt x="3946608" y="2258199"/>
                  <a:pt x="3945861" y="2253010"/>
                </a:cubicBezTo>
                <a:cubicBezTo>
                  <a:pt x="3945113" y="2247821"/>
                  <a:pt x="3953681" y="2245680"/>
                  <a:pt x="3952185" y="2235302"/>
                </a:cubicBezTo>
                <a:cubicBezTo>
                  <a:pt x="3935798" y="2244771"/>
                  <a:pt x="3934303" y="2234393"/>
                  <a:pt x="3925736" y="2236534"/>
                </a:cubicBezTo>
                <a:cubicBezTo>
                  <a:pt x="3925736" y="2236534"/>
                  <a:pt x="3926484" y="2241723"/>
                  <a:pt x="3917916" y="2243864"/>
                </a:cubicBezTo>
                <a:cubicBezTo>
                  <a:pt x="3908601" y="2240814"/>
                  <a:pt x="3907855" y="2235625"/>
                  <a:pt x="3899288" y="2237766"/>
                </a:cubicBezTo>
                <a:cubicBezTo>
                  <a:pt x="3898539" y="2232576"/>
                  <a:pt x="3889973" y="2234717"/>
                  <a:pt x="3889226" y="2229528"/>
                </a:cubicBezTo>
                <a:cubicBezTo>
                  <a:pt x="3880658" y="2231669"/>
                  <a:pt x="3881405" y="2236858"/>
                  <a:pt x="3872837" y="2238999"/>
                </a:cubicBezTo>
                <a:cubicBezTo>
                  <a:pt x="3871343" y="2228620"/>
                  <a:pt x="3839317" y="2252749"/>
                  <a:pt x="3837075" y="2237182"/>
                </a:cubicBezTo>
                <a:cubicBezTo>
                  <a:pt x="3845642" y="2235041"/>
                  <a:pt x="3835580" y="2226803"/>
                  <a:pt x="3843400" y="2219473"/>
                </a:cubicBezTo>
                <a:cubicBezTo>
                  <a:pt x="3842653" y="2214284"/>
                  <a:pt x="3833338" y="2211237"/>
                  <a:pt x="3815455" y="2210327"/>
                </a:cubicBezTo>
                <a:cubicBezTo>
                  <a:pt x="3816203" y="2215517"/>
                  <a:pt x="3816950" y="2220706"/>
                  <a:pt x="3818445" y="2231084"/>
                </a:cubicBezTo>
                <a:cubicBezTo>
                  <a:pt x="3791997" y="2232316"/>
                  <a:pt x="3784924" y="2244835"/>
                  <a:pt x="3767790" y="2249116"/>
                </a:cubicBezTo>
                <a:cubicBezTo>
                  <a:pt x="3775610" y="2241786"/>
                  <a:pt x="3767790" y="2249116"/>
                  <a:pt x="3767042" y="2243927"/>
                </a:cubicBezTo>
                <a:cubicBezTo>
                  <a:pt x="3757727" y="2240878"/>
                  <a:pt x="3767790" y="2249116"/>
                  <a:pt x="3758474" y="2246067"/>
                </a:cubicBezTo>
                <a:cubicBezTo>
                  <a:pt x="3749162" y="2243018"/>
                  <a:pt x="3756979" y="2235690"/>
                  <a:pt x="3746919" y="2227452"/>
                </a:cubicBezTo>
                <a:cubicBezTo>
                  <a:pt x="3756231" y="2230501"/>
                  <a:pt x="3764051" y="2223171"/>
                  <a:pt x="3764051" y="2223171"/>
                </a:cubicBezTo>
                <a:cubicBezTo>
                  <a:pt x="3763306" y="2217983"/>
                  <a:pt x="3762557" y="2212793"/>
                  <a:pt x="3753242" y="2209744"/>
                </a:cubicBezTo>
                <a:cubicBezTo>
                  <a:pt x="3753242" y="2209744"/>
                  <a:pt x="3744677" y="2211885"/>
                  <a:pt x="3744677" y="2211885"/>
                </a:cubicBezTo>
                <a:cubicBezTo>
                  <a:pt x="3752495" y="2204556"/>
                  <a:pt x="3743181" y="2201505"/>
                  <a:pt x="3735362" y="2208835"/>
                </a:cubicBezTo>
                <a:cubicBezTo>
                  <a:pt x="3735362" y="2208835"/>
                  <a:pt x="3736109" y="2214025"/>
                  <a:pt x="3736109" y="2214025"/>
                </a:cubicBezTo>
                <a:cubicBezTo>
                  <a:pt x="3736109" y="2214025"/>
                  <a:pt x="3736109" y="2214025"/>
                  <a:pt x="3736856" y="2219214"/>
                </a:cubicBezTo>
                <a:cubicBezTo>
                  <a:pt x="3728289" y="2221354"/>
                  <a:pt x="3728289" y="2221354"/>
                  <a:pt x="3728289" y="2221354"/>
                </a:cubicBezTo>
                <a:cubicBezTo>
                  <a:pt x="3718226" y="2213116"/>
                  <a:pt x="3702586" y="2227776"/>
                  <a:pt x="3694020" y="2229916"/>
                </a:cubicBezTo>
                <a:cubicBezTo>
                  <a:pt x="3684707" y="2226868"/>
                  <a:pt x="3675391" y="2223819"/>
                  <a:pt x="3667571" y="2231149"/>
                </a:cubicBezTo>
                <a:cubicBezTo>
                  <a:pt x="3666076" y="2220770"/>
                  <a:pt x="3648943" y="2225050"/>
                  <a:pt x="3630313" y="2218953"/>
                </a:cubicBezTo>
                <a:cubicBezTo>
                  <a:pt x="3639629" y="2222002"/>
                  <a:pt x="3631060" y="2224143"/>
                  <a:pt x="3623241" y="2231473"/>
                </a:cubicBezTo>
                <a:cubicBezTo>
                  <a:pt x="3631808" y="2229331"/>
                  <a:pt x="3631808" y="2229331"/>
                  <a:pt x="3632555" y="2234521"/>
                </a:cubicBezTo>
                <a:cubicBezTo>
                  <a:pt x="3641123" y="2232380"/>
                  <a:pt x="3641123" y="2232380"/>
                  <a:pt x="3649691" y="2230240"/>
                </a:cubicBezTo>
                <a:cubicBezTo>
                  <a:pt x="3651186" y="2240618"/>
                  <a:pt x="3651186" y="2240618"/>
                  <a:pt x="3651933" y="2245808"/>
                </a:cubicBezTo>
                <a:cubicBezTo>
                  <a:pt x="3643366" y="2247948"/>
                  <a:pt x="3644113" y="2253138"/>
                  <a:pt x="3626978" y="2257419"/>
                </a:cubicBezTo>
                <a:cubicBezTo>
                  <a:pt x="3626978" y="2257419"/>
                  <a:pt x="3608348" y="2251321"/>
                  <a:pt x="3609844" y="2261700"/>
                </a:cubicBezTo>
                <a:cubicBezTo>
                  <a:pt x="3610590" y="2266888"/>
                  <a:pt x="3618411" y="2259559"/>
                  <a:pt x="3619158" y="2264749"/>
                </a:cubicBezTo>
                <a:cubicBezTo>
                  <a:pt x="3611338" y="2272076"/>
                  <a:pt x="3613581" y="2287645"/>
                  <a:pt x="3596446" y="2291926"/>
                </a:cubicBezTo>
                <a:cubicBezTo>
                  <a:pt x="3596446" y="2291926"/>
                  <a:pt x="3595700" y="2286736"/>
                  <a:pt x="3595700" y="2286736"/>
                </a:cubicBezTo>
                <a:cubicBezTo>
                  <a:pt x="3588627" y="2299255"/>
                  <a:pt x="3571493" y="2303536"/>
                  <a:pt x="3554360" y="2307816"/>
                </a:cubicBezTo>
                <a:cubicBezTo>
                  <a:pt x="3562925" y="2305677"/>
                  <a:pt x="3555107" y="2313006"/>
                  <a:pt x="3556601" y="2323384"/>
                </a:cubicBezTo>
                <a:cubicBezTo>
                  <a:pt x="3564419" y="2316056"/>
                  <a:pt x="3580807" y="2306584"/>
                  <a:pt x="3589375" y="2304444"/>
                </a:cubicBezTo>
                <a:cubicBezTo>
                  <a:pt x="3581555" y="2311774"/>
                  <a:pt x="3583798" y="2327342"/>
                  <a:pt x="3567409" y="2336811"/>
                </a:cubicBezTo>
                <a:cubicBezTo>
                  <a:pt x="3558844" y="2338952"/>
                  <a:pt x="3558097" y="2333764"/>
                  <a:pt x="3549529" y="2335903"/>
                </a:cubicBezTo>
                <a:lnTo>
                  <a:pt x="3548794" y="2336206"/>
                </a:lnTo>
                <a:lnTo>
                  <a:pt x="3548298" y="2334331"/>
                </a:lnTo>
                <a:cubicBezTo>
                  <a:pt x="3550551" y="2332130"/>
                  <a:pt x="3550614" y="2330023"/>
                  <a:pt x="3550677" y="2327915"/>
                </a:cubicBezTo>
                <a:cubicBezTo>
                  <a:pt x="3550738" y="2325808"/>
                  <a:pt x="3550738" y="2325808"/>
                  <a:pt x="3550738" y="2325808"/>
                </a:cubicBezTo>
                <a:cubicBezTo>
                  <a:pt x="3550801" y="2323701"/>
                  <a:pt x="3548671" y="2321688"/>
                  <a:pt x="3546480" y="2321781"/>
                </a:cubicBezTo>
                <a:cubicBezTo>
                  <a:pt x="3544288" y="2321876"/>
                  <a:pt x="3544226" y="2323982"/>
                  <a:pt x="3544226" y="2323982"/>
                </a:cubicBezTo>
                <a:cubicBezTo>
                  <a:pt x="3544165" y="2326089"/>
                  <a:pt x="3544165" y="2326089"/>
                  <a:pt x="3544101" y="2328196"/>
                </a:cubicBezTo>
                <a:cubicBezTo>
                  <a:pt x="3544039" y="2330303"/>
                  <a:pt x="3543977" y="2332411"/>
                  <a:pt x="3541786" y="2332505"/>
                </a:cubicBezTo>
                <a:cubicBezTo>
                  <a:pt x="3541786" y="2332505"/>
                  <a:pt x="3541723" y="2334611"/>
                  <a:pt x="3541723" y="2334611"/>
                </a:cubicBezTo>
                <a:lnTo>
                  <a:pt x="3538552" y="2344022"/>
                </a:lnTo>
                <a:lnTo>
                  <a:pt x="3533141" y="2345373"/>
                </a:lnTo>
                <a:cubicBezTo>
                  <a:pt x="3524574" y="2347515"/>
                  <a:pt x="3515259" y="2344466"/>
                  <a:pt x="3513765" y="2334087"/>
                </a:cubicBezTo>
                <a:cubicBezTo>
                  <a:pt x="3505198" y="2336228"/>
                  <a:pt x="3496630" y="2338368"/>
                  <a:pt x="3488063" y="2340509"/>
                </a:cubicBezTo>
                <a:cubicBezTo>
                  <a:pt x="3489558" y="2350887"/>
                  <a:pt x="3488538" y="2359206"/>
                  <a:pt x="3487330" y="2366228"/>
                </a:cubicBezTo>
                <a:lnTo>
                  <a:pt x="3485875" y="2380308"/>
                </a:lnTo>
                <a:lnTo>
                  <a:pt x="3485646" y="2380678"/>
                </a:lnTo>
                <a:cubicBezTo>
                  <a:pt x="3483268" y="2387094"/>
                  <a:pt x="3481939" y="2395042"/>
                  <a:pt x="3478559" y="2398345"/>
                </a:cubicBezTo>
                <a:cubicBezTo>
                  <a:pt x="3472233" y="2390197"/>
                  <a:pt x="3459397" y="2380225"/>
                  <a:pt x="3466157" y="2373622"/>
                </a:cubicBezTo>
                <a:cubicBezTo>
                  <a:pt x="3470478" y="2375541"/>
                  <a:pt x="3463842" y="2377929"/>
                  <a:pt x="3468162" y="2379849"/>
                </a:cubicBezTo>
                <a:cubicBezTo>
                  <a:pt x="3470416" y="2377649"/>
                  <a:pt x="3474735" y="2379568"/>
                  <a:pt x="3477052" y="2375259"/>
                </a:cubicBezTo>
                <a:cubicBezTo>
                  <a:pt x="3481684" y="2366643"/>
                  <a:pt x="3468598" y="2365099"/>
                  <a:pt x="3464215" y="2365288"/>
                </a:cubicBezTo>
                <a:cubicBezTo>
                  <a:pt x="3462583" y="2346417"/>
                  <a:pt x="3474038" y="2329091"/>
                  <a:pt x="3467964" y="2312515"/>
                </a:cubicBezTo>
                <a:cubicBezTo>
                  <a:pt x="3452436" y="2319494"/>
                  <a:pt x="3458762" y="2327640"/>
                  <a:pt x="3449622" y="2340657"/>
                </a:cubicBezTo>
                <a:cubicBezTo>
                  <a:pt x="3462521" y="2348524"/>
                  <a:pt x="3446682" y="2366037"/>
                  <a:pt x="3438041" y="2362198"/>
                </a:cubicBezTo>
                <a:cubicBezTo>
                  <a:pt x="3428903" y="2375216"/>
                  <a:pt x="3428840" y="2377324"/>
                  <a:pt x="3437233" y="2389589"/>
                </a:cubicBezTo>
                <a:lnTo>
                  <a:pt x="3435357" y="2396471"/>
                </a:lnTo>
                <a:lnTo>
                  <a:pt x="3423823" y="2400177"/>
                </a:lnTo>
                <a:cubicBezTo>
                  <a:pt x="3419934" y="2402445"/>
                  <a:pt x="3418259" y="2405456"/>
                  <a:pt x="3418980" y="2410460"/>
                </a:cubicBezTo>
                <a:cubicBezTo>
                  <a:pt x="3419340" y="2412964"/>
                  <a:pt x="3419340" y="2412964"/>
                  <a:pt x="3421376" y="2412455"/>
                </a:cubicBezTo>
                <a:cubicBezTo>
                  <a:pt x="3422392" y="2412201"/>
                  <a:pt x="3423918" y="2411820"/>
                  <a:pt x="3426253" y="2411560"/>
                </a:cubicBezTo>
                <a:lnTo>
                  <a:pt x="3426600" y="2411555"/>
                </a:lnTo>
                <a:lnTo>
                  <a:pt x="3421084" y="2417639"/>
                </a:lnTo>
                <a:cubicBezTo>
                  <a:pt x="3419016" y="2413519"/>
                  <a:pt x="3412379" y="2415907"/>
                  <a:pt x="3412506" y="2411694"/>
                </a:cubicBezTo>
                <a:cubicBezTo>
                  <a:pt x="3410686" y="2399144"/>
                  <a:pt x="3419700" y="2390341"/>
                  <a:pt x="3422205" y="2379712"/>
                </a:cubicBezTo>
                <a:cubicBezTo>
                  <a:pt x="3422344" y="2374970"/>
                  <a:pt x="3425019" y="2367754"/>
                  <a:pt x="3421779" y="2362861"/>
                </a:cubicBezTo>
                <a:lnTo>
                  <a:pt x="3421194" y="2362445"/>
                </a:lnTo>
                <a:lnTo>
                  <a:pt x="3421449" y="2361751"/>
                </a:lnTo>
                <a:lnTo>
                  <a:pt x="3419806" y="2361456"/>
                </a:lnTo>
                <a:lnTo>
                  <a:pt x="3416253" y="2358922"/>
                </a:lnTo>
                <a:lnTo>
                  <a:pt x="3414985" y="2360587"/>
                </a:lnTo>
                <a:lnTo>
                  <a:pt x="3405623" y="2358900"/>
                </a:lnTo>
                <a:cubicBezTo>
                  <a:pt x="3399711" y="2359016"/>
                  <a:pt x="3392843" y="2360732"/>
                  <a:pt x="3384065" y="2365646"/>
                </a:cubicBezTo>
                <a:cubicBezTo>
                  <a:pt x="3385579" y="2376158"/>
                  <a:pt x="3394736" y="2373870"/>
                  <a:pt x="3395491" y="2379126"/>
                </a:cubicBezTo>
                <a:cubicBezTo>
                  <a:pt x="3386337" y="2381413"/>
                  <a:pt x="3386337" y="2381413"/>
                  <a:pt x="3386337" y="2381413"/>
                </a:cubicBezTo>
                <a:cubicBezTo>
                  <a:pt x="3386337" y="2381413"/>
                  <a:pt x="3386337" y="2381413"/>
                  <a:pt x="3387093" y="2386669"/>
                </a:cubicBezTo>
                <a:cubicBezTo>
                  <a:pt x="3387093" y="2386669"/>
                  <a:pt x="3387093" y="2386669"/>
                  <a:pt x="3396249" y="2384381"/>
                </a:cubicBezTo>
                <a:cubicBezTo>
                  <a:pt x="3396249" y="2384381"/>
                  <a:pt x="3396249" y="2384381"/>
                  <a:pt x="3395491" y="2379126"/>
                </a:cubicBezTo>
                <a:lnTo>
                  <a:pt x="3403685" y="2375409"/>
                </a:lnTo>
                <a:lnTo>
                  <a:pt x="3397183" y="2383938"/>
                </a:lnTo>
                <a:cubicBezTo>
                  <a:pt x="3392810" y="2393069"/>
                  <a:pt x="3390869" y="2403149"/>
                  <a:pt x="3392719" y="2414644"/>
                </a:cubicBezTo>
                <a:cubicBezTo>
                  <a:pt x="3390466" y="2416844"/>
                  <a:pt x="3390341" y="2421059"/>
                  <a:pt x="3385959" y="2421247"/>
                </a:cubicBezTo>
                <a:cubicBezTo>
                  <a:pt x="3385709" y="2429676"/>
                  <a:pt x="3381202" y="2434077"/>
                  <a:pt x="3376696" y="2438479"/>
                </a:cubicBezTo>
                <a:cubicBezTo>
                  <a:pt x="3367369" y="2457817"/>
                  <a:pt x="3364554" y="2478983"/>
                  <a:pt x="3342516" y="2484136"/>
                </a:cubicBezTo>
                <a:cubicBezTo>
                  <a:pt x="3338132" y="2484324"/>
                  <a:pt x="3331621" y="2482498"/>
                  <a:pt x="3327238" y="2482685"/>
                </a:cubicBezTo>
                <a:cubicBezTo>
                  <a:pt x="3322855" y="2482872"/>
                  <a:pt x="3318223" y="2491489"/>
                  <a:pt x="3313777" y="2493783"/>
                </a:cubicBezTo>
                <a:cubicBezTo>
                  <a:pt x="3307142" y="2496172"/>
                  <a:pt x="3302758" y="2496359"/>
                  <a:pt x="3300442" y="2500667"/>
                </a:cubicBezTo>
                <a:cubicBezTo>
                  <a:pt x="3302448" y="2506895"/>
                  <a:pt x="3304390" y="2515229"/>
                  <a:pt x="3306395" y="2521456"/>
                </a:cubicBezTo>
                <a:cubicBezTo>
                  <a:pt x="3306021" y="2534100"/>
                  <a:pt x="3299135" y="2544917"/>
                  <a:pt x="3298699" y="2559665"/>
                </a:cubicBezTo>
                <a:cubicBezTo>
                  <a:pt x="3298326" y="2572309"/>
                  <a:pt x="3291253" y="2589446"/>
                  <a:pt x="3288625" y="2604291"/>
                </a:cubicBezTo>
                <a:cubicBezTo>
                  <a:pt x="3286123" y="2614920"/>
                  <a:pt x="3292385" y="2625175"/>
                  <a:pt x="3289821" y="2637911"/>
                </a:cubicBezTo>
                <a:cubicBezTo>
                  <a:pt x="3291950" y="2639924"/>
                  <a:pt x="3291763" y="2646246"/>
                  <a:pt x="3293831" y="2650365"/>
                </a:cubicBezTo>
                <a:cubicBezTo>
                  <a:pt x="3282874" y="2650835"/>
                  <a:pt x="3286945" y="2661182"/>
                  <a:pt x="3284566" y="2667597"/>
                </a:cubicBezTo>
                <a:cubicBezTo>
                  <a:pt x="3282313" y="2669798"/>
                  <a:pt x="3277805" y="2674200"/>
                  <a:pt x="3277680" y="2678414"/>
                </a:cubicBezTo>
                <a:cubicBezTo>
                  <a:pt x="3277494" y="2684736"/>
                  <a:pt x="3281628" y="2692977"/>
                  <a:pt x="3279250" y="2699392"/>
                </a:cubicBezTo>
                <a:cubicBezTo>
                  <a:pt x="3279124" y="2703607"/>
                  <a:pt x="3274680" y="2705901"/>
                  <a:pt x="3272301" y="2712316"/>
                </a:cubicBezTo>
                <a:cubicBezTo>
                  <a:pt x="3272176" y="2716530"/>
                  <a:pt x="3276436" y="2720557"/>
                  <a:pt x="3276248" y="2726879"/>
                </a:cubicBezTo>
                <a:cubicBezTo>
                  <a:pt x="3271865" y="2727066"/>
                  <a:pt x="3273932" y="2731186"/>
                  <a:pt x="3271741" y="2731281"/>
                </a:cubicBezTo>
                <a:cubicBezTo>
                  <a:pt x="3286395" y="2753802"/>
                  <a:pt x="3257097" y="2782414"/>
                  <a:pt x="3273945" y="2804841"/>
                </a:cubicBezTo>
                <a:cubicBezTo>
                  <a:pt x="3260360" y="2820154"/>
                  <a:pt x="3263933" y="2847359"/>
                  <a:pt x="3272201" y="2863840"/>
                </a:cubicBezTo>
                <a:cubicBezTo>
                  <a:pt x="3267880" y="2861921"/>
                  <a:pt x="3267692" y="2868243"/>
                  <a:pt x="3263311" y="2868429"/>
                </a:cubicBezTo>
                <a:cubicBezTo>
                  <a:pt x="3266946" y="2893529"/>
                  <a:pt x="3252801" y="2927804"/>
                  <a:pt x="3267455" y="2950326"/>
                </a:cubicBezTo>
                <a:cubicBezTo>
                  <a:pt x="3267269" y="2956648"/>
                  <a:pt x="3264891" y="2963063"/>
                  <a:pt x="3258255" y="2965451"/>
                </a:cubicBezTo>
                <a:cubicBezTo>
                  <a:pt x="3257944" y="2975986"/>
                  <a:pt x="3259932" y="2982740"/>
                  <a:pt x="3260850" y="2988751"/>
                </a:cubicBezTo>
                <a:lnTo>
                  <a:pt x="3258174" y="3001876"/>
                </a:lnTo>
                <a:lnTo>
                  <a:pt x="3258174" y="2968592"/>
                </a:lnTo>
                <a:lnTo>
                  <a:pt x="3256782" y="2968260"/>
                </a:lnTo>
                <a:cubicBezTo>
                  <a:pt x="3255789" y="2968022"/>
                  <a:pt x="3255127" y="2967864"/>
                  <a:pt x="3255127" y="2967864"/>
                </a:cubicBezTo>
                <a:cubicBezTo>
                  <a:pt x="3256225" y="2963761"/>
                  <a:pt x="3245642" y="2961231"/>
                  <a:pt x="3246739" y="2957127"/>
                </a:cubicBezTo>
                <a:cubicBezTo>
                  <a:pt x="3246739" y="2957127"/>
                  <a:pt x="3246739" y="2957127"/>
                  <a:pt x="3247837" y="2953023"/>
                </a:cubicBezTo>
                <a:cubicBezTo>
                  <a:pt x="3253127" y="2954288"/>
                  <a:pt x="3255774" y="2954920"/>
                  <a:pt x="3257096" y="2955236"/>
                </a:cubicBezTo>
                <a:lnTo>
                  <a:pt x="3258174" y="2955494"/>
                </a:lnTo>
                <a:lnTo>
                  <a:pt x="3258174" y="2753865"/>
                </a:lnTo>
                <a:lnTo>
                  <a:pt x="3255954" y="2754125"/>
                </a:lnTo>
                <a:cubicBezTo>
                  <a:pt x="3255954" y="2754125"/>
                  <a:pt x="3255954" y="2754125"/>
                  <a:pt x="3245372" y="2751595"/>
                </a:cubicBezTo>
                <a:cubicBezTo>
                  <a:pt x="3244275" y="2755699"/>
                  <a:pt x="3243178" y="2759802"/>
                  <a:pt x="3233693" y="2753169"/>
                </a:cubicBezTo>
                <a:cubicBezTo>
                  <a:pt x="3222013" y="2754742"/>
                  <a:pt x="3222013" y="2754742"/>
                  <a:pt x="3220916" y="2758848"/>
                </a:cubicBezTo>
                <a:cubicBezTo>
                  <a:pt x="3219821" y="2762950"/>
                  <a:pt x="3219821" y="2762950"/>
                  <a:pt x="3218724" y="2767054"/>
                </a:cubicBezTo>
                <a:cubicBezTo>
                  <a:pt x="3229306" y="2769585"/>
                  <a:pt x="3229306" y="2769585"/>
                  <a:pt x="3229306" y="2769585"/>
                </a:cubicBezTo>
                <a:lnTo>
                  <a:pt x="3228209" y="2773689"/>
                </a:lnTo>
                <a:cubicBezTo>
                  <a:pt x="3226015" y="2781896"/>
                  <a:pt x="3216530" y="2775262"/>
                  <a:pt x="3215433" y="2779366"/>
                </a:cubicBezTo>
                <a:cubicBezTo>
                  <a:pt x="3224919" y="2786000"/>
                  <a:pt x="3224919" y="2786000"/>
                  <a:pt x="3224919" y="2786000"/>
                </a:cubicBezTo>
                <a:cubicBezTo>
                  <a:pt x="3214337" y="2783470"/>
                  <a:pt x="3214337" y="2783470"/>
                  <a:pt x="3214337" y="2783470"/>
                </a:cubicBezTo>
                <a:cubicBezTo>
                  <a:pt x="3213240" y="2787575"/>
                  <a:pt x="3212143" y="2791678"/>
                  <a:pt x="3221630" y="2798311"/>
                </a:cubicBezTo>
                <a:cubicBezTo>
                  <a:pt x="3231115" y="2804945"/>
                  <a:pt x="3233308" y="2796737"/>
                  <a:pt x="3232212" y="2800841"/>
                </a:cubicBezTo>
                <a:cubicBezTo>
                  <a:pt x="3231115" y="2804945"/>
                  <a:pt x="3231115" y="2804945"/>
                  <a:pt x="3231115" y="2804945"/>
                </a:cubicBezTo>
                <a:cubicBezTo>
                  <a:pt x="3228921" y="2813152"/>
                  <a:pt x="3226728" y="2821360"/>
                  <a:pt x="3236212" y="2827995"/>
                </a:cubicBezTo>
                <a:cubicBezTo>
                  <a:pt x="3235116" y="2832098"/>
                  <a:pt x="3224533" y="2829568"/>
                  <a:pt x="3224533" y="2829568"/>
                </a:cubicBezTo>
                <a:cubicBezTo>
                  <a:pt x="3224533" y="2829568"/>
                  <a:pt x="3224533" y="2829568"/>
                  <a:pt x="3215048" y="2822935"/>
                </a:cubicBezTo>
                <a:cubicBezTo>
                  <a:pt x="3215048" y="2822935"/>
                  <a:pt x="3216145" y="2818830"/>
                  <a:pt x="3205563" y="2816300"/>
                </a:cubicBezTo>
                <a:cubicBezTo>
                  <a:pt x="3206659" y="2812197"/>
                  <a:pt x="3206659" y="2812197"/>
                  <a:pt x="3217242" y="2814727"/>
                </a:cubicBezTo>
                <a:cubicBezTo>
                  <a:pt x="3218339" y="2810623"/>
                  <a:pt x="3218339" y="2810623"/>
                  <a:pt x="3218339" y="2810623"/>
                </a:cubicBezTo>
                <a:cubicBezTo>
                  <a:pt x="3207757" y="2808093"/>
                  <a:pt x="3207757" y="2808093"/>
                  <a:pt x="3207757" y="2808093"/>
                </a:cubicBezTo>
                <a:cubicBezTo>
                  <a:pt x="3207757" y="2808093"/>
                  <a:pt x="3207757" y="2808093"/>
                  <a:pt x="3206659" y="2812197"/>
                </a:cubicBezTo>
                <a:cubicBezTo>
                  <a:pt x="3193883" y="2817875"/>
                  <a:pt x="3191691" y="2826082"/>
                  <a:pt x="3189497" y="2834290"/>
                </a:cubicBezTo>
                <a:cubicBezTo>
                  <a:pt x="3189497" y="2834290"/>
                  <a:pt x="3200079" y="2836820"/>
                  <a:pt x="3201176" y="2832716"/>
                </a:cubicBezTo>
                <a:cubicBezTo>
                  <a:pt x="3198983" y="2840923"/>
                  <a:pt x="3197885" y="2845028"/>
                  <a:pt x="3188400" y="2838394"/>
                </a:cubicBezTo>
                <a:cubicBezTo>
                  <a:pt x="3175622" y="2844070"/>
                  <a:pt x="3198983" y="2840923"/>
                  <a:pt x="3196789" y="2849131"/>
                </a:cubicBezTo>
                <a:cubicBezTo>
                  <a:pt x="3196241" y="2851183"/>
                  <a:pt x="3193595" y="2850551"/>
                  <a:pt x="3190950" y="2849918"/>
                </a:cubicBezTo>
                <a:lnTo>
                  <a:pt x="3187255" y="2850416"/>
                </a:lnTo>
                <a:lnTo>
                  <a:pt x="3182360" y="2842391"/>
                </a:lnTo>
                <a:cubicBezTo>
                  <a:pt x="3174412" y="2848917"/>
                  <a:pt x="3165992" y="2850551"/>
                  <a:pt x="3166940" y="2860339"/>
                </a:cubicBezTo>
                <a:cubicBezTo>
                  <a:pt x="3158045" y="2857077"/>
                  <a:pt x="3140257" y="2850557"/>
                  <a:pt x="3132783" y="2861977"/>
                </a:cubicBezTo>
                <a:cubicBezTo>
                  <a:pt x="3132310" y="2857083"/>
                  <a:pt x="3132310" y="2857083"/>
                  <a:pt x="3131836" y="2852190"/>
                </a:cubicBezTo>
                <a:cubicBezTo>
                  <a:pt x="3131836" y="2852190"/>
                  <a:pt x="3132310" y="2857083"/>
                  <a:pt x="3123416" y="2853823"/>
                </a:cubicBezTo>
                <a:cubicBezTo>
                  <a:pt x="3122706" y="2846482"/>
                  <a:pt x="3117786" y="2839958"/>
                  <a:pt x="3113859" y="2832617"/>
                </a:cubicBezTo>
                <a:lnTo>
                  <a:pt x="3113117" y="2827235"/>
                </a:lnTo>
                <a:lnTo>
                  <a:pt x="3113538" y="2825664"/>
                </a:lnTo>
                <a:lnTo>
                  <a:pt x="3112879" y="2825506"/>
                </a:lnTo>
                <a:lnTo>
                  <a:pt x="3110262" y="2806517"/>
                </a:lnTo>
                <a:cubicBezTo>
                  <a:pt x="3109788" y="2801624"/>
                  <a:pt x="3118684" y="2804885"/>
                  <a:pt x="3117737" y="2795098"/>
                </a:cubicBezTo>
                <a:lnTo>
                  <a:pt x="3116983" y="2794139"/>
                </a:lnTo>
                <a:lnTo>
                  <a:pt x="3121267" y="2791729"/>
                </a:lnTo>
                <a:lnTo>
                  <a:pt x="3115951" y="2792827"/>
                </a:lnTo>
                <a:lnTo>
                  <a:pt x="3107955" y="2782660"/>
                </a:lnTo>
                <a:cubicBezTo>
                  <a:pt x="3105318" y="2777562"/>
                  <a:pt x="3102740" y="2773076"/>
                  <a:pt x="3098529" y="2773893"/>
                </a:cubicBezTo>
                <a:cubicBezTo>
                  <a:pt x="3099476" y="2783681"/>
                  <a:pt x="3100422" y="2793469"/>
                  <a:pt x="3100422" y="2793469"/>
                </a:cubicBezTo>
                <a:lnTo>
                  <a:pt x="3099617" y="2793625"/>
                </a:lnTo>
                <a:lnTo>
                  <a:pt x="3099784" y="2791330"/>
                </a:lnTo>
                <a:cubicBezTo>
                  <a:pt x="3099030" y="2788518"/>
                  <a:pt x="3096727" y="2785863"/>
                  <a:pt x="3091064" y="2784510"/>
                </a:cubicBezTo>
                <a:cubicBezTo>
                  <a:pt x="3090006" y="2788465"/>
                  <a:pt x="3090006" y="2788465"/>
                  <a:pt x="3088949" y="2792422"/>
                </a:cubicBezTo>
                <a:cubicBezTo>
                  <a:pt x="3089478" y="2790444"/>
                  <a:pt x="3089478" y="2790444"/>
                  <a:pt x="3090629" y="2791771"/>
                </a:cubicBezTo>
                <a:lnTo>
                  <a:pt x="3094068" y="2794701"/>
                </a:lnTo>
                <a:lnTo>
                  <a:pt x="3092001" y="2795102"/>
                </a:lnTo>
                <a:cubicBezTo>
                  <a:pt x="3092948" y="2804890"/>
                  <a:pt x="3092948" y="2804890"/>
                  <a:pt x="3084527" y="2806524"/>
                </a:cubicBezTo>
                <a:cubicBezTo>
                  <a:pt x="3083581" y="2796735"/>
                  <a:pt x="3083108" y="2791841"/>
                  <a:pt x="3074213" y="2788581"/>
                </a:cubicBezTo>
                <a:cubicBezTo>
                  <a:pt x="3074687" y="2793475"/>
                  <a:pt x="3074687" y="2793475"/>
                  <a:pt x="3075160" y="2798369"/>
                </a:cubicBezTo>
                <a:cubicBezTo>
                  <a:pt x="3066739" y="2800002"/>
                  <a:pt x="3066739" y="2800002"/>
                  <a:pt x="3066739" y="2800002"/>
                </a:cubicBezTo>
                <a:cubicBezTo>
                  <a:pt x="3074213" y="2788581"/>
                  <a:pt x="3056899" y="2786954"/>
                  <a:pt x="3056425" y="2782059"/>
                </a:cubicBezTo>
                <a:cubicBezTo>
                  <a:pt x="3055479" y="2772271"/>
                  <a:pt x="3063899" y="2770639"/>
                  <a:pt x="3072320" y="2769005"/>
                </a:cubicBezTo>
                <a:cubicBezTo>
                  <a:pt x="3062952" y="2760852"/>
                  <a:pt x="3054532" y="2762485"/>
                  <a:pt x="3053112" y="2747803"/>
                </a:cubicBezTo>
                <a:cubicBezTo>
                  <a:pt x="3053112" y="2747803"/>
                  <a:pt x="3044219" y="2744542"/>
                  <a:pt x="3044219" y="2744542"/>
                </a:cubicBezTo>
                <a:cubicBezTo>
                  <a:pt x="3044692" y="2749436"/>
                  <a:pt x="3044692" y="2749436"/>
                  <a:pt x="3045165" y="2754329"/>
                </a:cubicBezTo>
                <a:cubicBezTo>
                  <a:pt x="3036271" y="2751069"/>
                  <a:pt x="3036744" y="2755962"/>
                  <a:pt x="3028798" y="2762490"/>
                </a:cubicBezTo>
                <a:cubicBezTo>
                  <a:pt x="3029270" y="2767384"/>
                  <a:pt x="3020850" y="2769018"/>
                  <a:pt x="3021796" y="2778804"/>
                </a:cubicBezTo>
                <a:cubicBezTo>
                  <a:pt x="3030217" y="2777172"/>
                  <a:pt x="3029744" y="2772278"/>
                  <a:pt x="3030217" y="2777172"/>
                </a:cubicBezTo>
                <a:cubicBezTo>
                  <a:pt x="3030690" y="2782065"/>
                  <a:pt x="3030690" y="2782065"/>
                  <a:pt x="3031164" y="2786959"/>
                </a:cubicBezTo>
                <a:cubicBezTo>
                  <a:pt x="3031637" y="2791853"/>
                  <a:pt x="3031637" y="2791853"/>
                  <a:pt x="3023689" y="2798380"/>
                </a:cubicBezTo>
                <a:cubicBezTo>
                  <a:pt x="3023217" y="2793487"/>
                  <a:pt x="3022742" y="2788591"/>
                  <a:pt x="3013849" y="2785332"/>
                </a:cubicBezTo>
                <a:cubicBezTo>
                  <a:pt x="2996535" y="2783704"/>
                  <a:pt x="2986220" y="2765762"/>
                  <a:pt x="2976381" y="2752714"/>
                </a:cubicBezTo>
                <a:lnTo>
                  <a:pt x="2978383" y="2751716"/>
                </a:lnTo>
                <a:lnTo>
                  <a:pt x="2987420" y="2751522"/>
                </a:lnTo>
                <a:cubicBezTo>
                  <a:pt x="2987420" y="2751522"/>
                  <a:pt x="2997637" y="2758384"/>
                  <a:pt x="2997637" y="2758384"/>
                </a:cubicBezTo>
                <a:cubicBezTo>
                  <a:pt x="2998747" y="2754229"/>
                  <a:pt x="2998747" y="2754229"/>
                  <a:pt x="2999858" y="2750075"/>
                </a:cubicBezTo>
                <a:cubicBezTo>
                  <a:pt x="2988531" y="2747366"/>
                  <a:pt x="2988531" y="2747366"/>
                  <a:pt x="2988531" y="2747366"/>
                </a:cubicBezTo>
                <a:lnTo>
                  <a:pt x="2987568" y="2747136"/>
                </a:lnTo>
                <a:lnTo>
                  <a:pt x="2988656" y="2746594"/>
                </a:lnTo>
                <a:cubicBezTo>
                  <a:pt x="2992985" y="2747001"/>
                  <a:pt x="2997431" y="2748632"/>
                  <a:pt x="3001642" y="2747815"/>
                </a:cubicBezTo>
                <a:cubicBezTo>
                  <a:pt x="3001169" y="2742920"/>
                  <a:pt x="3000814" y="2739250"/>
                  <a:pt x="3001511" y="2735375"/>
                </a:cubicBezTo>
                <a:lnTo>
                  <a:pt x="3001837" y="2734655"/>
                </a:lnTo>
                <a:lnTo>
                  <a:pt x="3004221" y="2733752"/>
                </a:lnTo>
                <a:lnTo>
                  <a:pt x="3002439" y="2733326"/>
                </a:lnTo>
                <a:lnTo>
                  <a:pt x="3007696" y="2721712"/>
                </a:lnTo>
                <a:cubicBezTo>
                  <a:pt x="3007459" y="2719266"/>
                  <a:pt x="3009565" y="2718857"/>
                  <a:pt x="3012782" y="2718857"/>
                </a:cubicBezTo>
                <a:lnTo>
                  <a:pt x="3016912" y="2718711"/>
                </a:lnTo>
                <a:lnTo>
                  <a:pt x="3017111" y="2719263"/>
                </a:lnTo>
                <a:cubicBezTo>
                  <a:pt x="3018222" y="2719670"/>
                  <a:pt x="3020327" y="2719263"/>
                  <a:pt x="3024537" y="2718446"/>
                </a:cubicBezTo>
                <a:lnTo>
                  <a:pt x="3016912" y="2718711"/>
                </a:lnTo>
                <a:lnTo>
                  <a:pt x="3015643" y="2715185"/>
                </a:lnTo>
                <a:cubicBezTo>
                  <a:pt x="3019854" y="2714368"/>
                  <a:pt x="3023827" y="2711104"/>
                  <a:pt x="3027801" y="2707841"/>
                </a:cubicBezTo>
                <a:lnTo>
                  <a:pt x="3032814" y="2704813"/>
                </a:lnTo>
                <a:lnTo>
                  <a:pt x="3036991" y="2709052"/>
                </a:lnTo>
                <a:cubicBezTo>
                  <a:pt x="3038465" y="2709404"/>
                  <a:pt x="3040439" y="2709061"/>
                  <a:pt x="3043345" y="2707585"/>
                </a:cubicBezTo>
                <a:lnTo>
                  <a:pt x="3036644" y="2702500"/>
                </a:lnTo>
                <a:lnTo>
                  <a:pt x="3039959" y="2700498"/>
                </a:lnTo>
                <a:cubicBezTo>
                  <a:pt x="3039959" y="2700498"/>
                  <a:pt x="3048378" y="2698864"/>
                  <a:pt x="3048378" y="2698864"/>
                </a:cubicBezTo>
                <a:cubicBezTo>
                  <a:pt x="3048378" y="2698864"/>
                  <a:pt x="3048852" y="2703759"/>
                  <a:pt x="3056799" y="2697231"/>
                </a:cubicBezTo>
                <a:cubicBezTo>
                  <a:pt x="3056799" y="2697231"/>
                  <a:pt x="3056326" y="2692337"/>
                  <a:pt x="3056326" y="2692337"/>
                </a:cubicBezTo>
                <a:cubicBezTo>
                  <a:pt x="3065220" y="2695597"/>
                  <a:pt x="3065220" y="2695597"/>
                  <a:pt x="3064748" y="2690705"/>
                </a:cubicBezTo>
                <a:cubicBezTo>
                  <a:pt x="3064748" y="2690705"/>
                  <a:pt x="3055380" y="2682549"/>
                  <a:pt x="3063328" y="2676022"/>
                </a:cubicBezTo>
                <a:cubicBezTo>
                  <a:pt x="3063328" y="2676022"/>
                  <a:pt x="3063328" y="2676022"/>
                  <a:pt x="3062854" y="2671129"/>
                </a:cubicBezTo>
                <a:cubicBezTo>
                  <a:pt x="3062854" y="2671129"/>
                  <a:pt x="3062380" y="2666234"/>
                  <a:pt x="3070801" y="2664601"/>
                </a:cubicBezTo>
                <a:cubicBezTo>
                  <a:pt x="3061908" y="2661341"/>
                  <a:pt x="3061908" y="2661341"/>
                  <a:pt x="3060962" y="2651554"/>
                </a:cubicBezTo>
                <a:cubicBezTo>
                  <a:pt x="3069854" y="2654815"/>
                  <a:pt x="3078276" y="2653181"/>
                  <a:pt x="3078749" y="2658075"/>
                </a:cubicBezTo>
                <a:cubicBezTo>
                  <a:pt x="3079222" y="2662968"/>
                  <a:pt x="3079222" y="2662968"/>
                  <a:pt x="3079695" y="2667863"/>
                </a:cubicBezTo>
                <a:lnTo>
                  <a:pt x="3082027" y="2672370"/>
                </a:lnTo>
                <a:lnTo>
                  <a:pt x="3077888" y="2671080"/>
                </a:lnTo>
                <a:cubicBezTo>
                  <a:pt x="3075513" y="2670339"/>
                  <a:pt x="3073138" y="2669598"/>
                  <a:pt x="3073138" y="2669598"/>
                </a:cubicBezTo>
                <a:cubicBezTo>
                  <a:pt x="3073138" y="2669598"/>
                  <a:pt x="3073595" y="2674316"/>
                  <a:pt x="3073595" y="2674316"/>
                </a:cubicBezTo>
                <a:cubicBezTo>
                  <a:pt x="3074051" y="2679036"/>
                  <a:pt x="3074051" y="2679036"/>
                  <a:pt x="3074051" y="2679036"/>
                </a:cubicBezTo>
                <a:cubicBezTo>
                  <a:pt x="3074051" y="2679036"/>
                  <a:pt x="3074051" y="2679036"/>
                  <a:pt x="3074507" y="2683754"/>
                </a:cubicBezTo>
                <a:cubicBezTo>
                  <a:pt x="3083553" y="2682000"/>
                  <a:pt x="3083098" y="2677281"/>
                  <a:pt x="3083098" y="2677281"/>
                </a:cubicBezTo>
                <a:lnTo>
                  <a:pt x="3082758" y="2673782"/>
                </a:lnTo>
                <a:lnTo>
                  <a:pt x="3084970" y="2678056"/>
                </a:lnTo>
                <a:cubicBezTo>
                  <a:pt x="3087312" y="2680095"/>
                  <a:pt x="3089536" y="2680911"/>
                  <a:pt x="3089536" y="2680911"/>
                </a:cubicBezTo>
                <a:cubicBezTo>
                  <a:pt x="3089536" y="2680911"/>
                  <a:pt x="3097483" y="2674384"/>
                  <a:pt x="3097483" y="2674384"/>
                </a:cubicBezTo>
                <a:cubicBezTo>
                  <a:pt x="3096536" y="2664595"/>
                  <a:pt x="3088115" y="2666229"/>
                  <a:pt x="3086696" y="2651549"/>
                </a:cubicBezTo>
                <a:lnTo>
                  <a:pt x="3094893" y="2649958"/>
                </a:lnTo>
                <a:lnTo>
                  <a:pt x="3093688" y="2654467"/>
                </a:lnTo>
                <a:cubicBezTo>
                  <a:pt x="3104260" y="2656993"/>
                  <a:pt x="3104260" y="2656993"/>
                  <a:pt x="3103159" y="2661108"/>
                </a:cubicBezTo>
                <a:cubicBezTo>
                  <a:pt x="3105802" y="2661739"/>
                  <a:pt x="3109311" y="2661758"/>
                  <a:pt x="3112941" y="2661326"/>
                </a:cubicBezTo>
                <a:cubicBezTo>
                  <a:pt x="3123830" y="2660031"/>
                  <a:pt x="3135802" y="2654686"/>
                  <a:pt x="3128699" y="2649705"/>
                </a:cubicBezTo>
                <a:cubicBezTo>
                  <a:pt x="3129798" y="2645590"/>
                  <a:pt x="3141467" y="2644003"/>
                  <a:pt x="3130897" y="2641477"/>
                </a:cubicBezTo>
                <a:cubicBezTo>
                  <a:pt x="3131996" y="2637362"/>
                  <a:pt x="3141467" y="2644003"/>
                  <a:pt x="3142567" y="2639890"/>
                </a:cubicBezTo>
                <a:cubicBezTo>
                  <a:pt x="3142567" y="2639890"/>
                  <a:pt x="3142567" y="2639890"/>
                  <a:pt x="3143667" y="2635774"/>
                </a:cubicBezTo>
                <a:cubicBezTo>
                  <a:pt x="3143667" y="2635774"/>
                  <a:pt x="3143667" y="2635774"/>
                  <a:pt x="3144767" y="2631660"/>
                </a:cubicBezTo>
                <a:cubicBezTo>
                  <a:pt x="3145867" y="2627546"/>
                  <a:pt x="3146966" y="2623432"/>
                  <a:pt x="3157536" y="2625959"/>
                </a:cubicBezTo>
                <a:cubicBezTo>
                  <a:pt x="3157536" y="2625959"/>
                  <a:pt x="3158636" y="2621844"/>
                  <a:pt x="3158636" y="2621844"/>
                </a:cubicBezTo>
                <a:cubicBezTo>
                  <a:pt x="3148065" y="2619318"/>
                  <a:pt x="3148065" y="2619318"/>
                  <a:pt x="3148065" y="2619318"/>
                </a:cubicBezTo>
                <a:cubicBezTo>
                  <a:pt x="3148065" y="2619318"/>
                  <a:pt x="3158636" y="2621844"/>
                  <a:pt x="3159735" y="2617732"/>
                </a:cubicBezTo>
                <a:cubicBezTo>
                  <a:pt x="3160835" y="2613616"/>
                  <a:pt x="3160835" y="2613616"/>
                  <a:pt x="3160835" y="2613616"/>
                </a:cubicBezTo>
                <a:cubicBezTo>
                  <a:pt x="3161934" y="2609501"/>
                  <a:pt x="3152463" y="2602860"/>
                  <a:pt x="3152463" y="2602860"/>
                </a:cubicBezTo>
                <a:cubicBezTo>
                  <a:pt x="3163034" y="2605387"/>
                  <a:pt x="3165234" y="2597158"/>
                  <a:pt x="3166332" y="2593044"/>
                </a:cubicBezTo>
                <a:cubicBezTo>
                  <a:pt x="3167431" y="2588930"/>
                  <a:pt x="3167431" y="2588930"/>
                  <a:pt x="3167431" y="2588930"/>
                </a:cubicBezTo>
                <a:cubicBezTo>
                  <a:pt x="3167431" y="2588930"/>
                  <a:pt x="3168531" y="2584816"/>
                  <a:pt x="3168531" y="2584816"/>
                </a:cubicBezTo>
                <a:cubicBezTo>
                  <a:pt x="3169632" y="2580701"/>
                  <a:pt x="3159061" y="2578174"/>
                  <a:pt x="3159061" y="2578174"/>
                </a:cubicBezTo>
                <a:cubicBezTo>
                  <a:pt x="3159061" y="2578174"/>
                  <a:pt x="3157961" y="2582288"/>
                  <a:pt x="3157961" y="2582288"/>
                </a:cubicBezTo>
                <a:cubicBezTo>
                  <a:pt x="3157961" y="2582288"/>
                  <a:pt x="3156862" y="2586402"/>
                  <a:pt x="3156862" y="2586402"/>
                </a:cubicBezTo>
                <a:cubicBezTo>
                  <a:pt x="3156862" y="2586402"/>
                  <a:pt x="3156862" y="2586402"/>
                  <a:pt x="3146291" y="2583875"/>
                </a:cubicBezTo>
                <a:cubicBezTo>
                  <a:pt x="3153563" y="2598745"/>
                  <a:pt x="3133521" y="2589578"/>
                  <a:pt x="3131322" y="2597805"/>
                </a:cubicBezTo>
                <a:cubicBezTo>
                  <a:pt x="3131322" y="2597805"/>
                  <a:pt x="3119652" y="2599392"/>
                  <a:pt x="3118553" y="2603507"/>
                </a:cubicBezTo>
                <a:cubicBezTo>
                  <a:pt x="3117453" y="2607623"/>
                  <a:pt x="3117453" y="2607623"/>
                  <a:pt x="3117453" y="2607623"/>
                </a:cubicBezTo>
                <a:cubicBezTo>
                  <a:pt x="3117453" y="2607623"/>
                  <a:pt x="3117453" y="2607623"/>
                  <a:pt x="3128024" y="2610149"/>
                </a:cubicBezTo>
                <a:cubicBezTo>
                  <a:pt x="3128024" y="2610149"/>
                  <a:pt x="3126924" y="2614263"/>
                  <a:pt x="3125824" y="2618377"/>
                </a:cubicBezTo>
                <a:cubicBezTo>
                  <a:pt x="3125824" y="2618377"/>
                  <a:pt x="3125824" y="2618377"/>
                  <a:pt x="3124725" y="2622492"/>
                </a:cubicBezTo>
                <a:cubicBezTo>
                  <a:pt x="3124725" y="2622492"/>
                  <a:pt x="3123625" y="2626605"/>
                  <a:pt x="3123625" y="2626605"/>
                </a:cubicBezTo>
                <a:cubicBezTo>
                  <a:pt x="3122526" y="2630720"/>
                  <a:pt x="3122526" y="2630720"/>
                  <a:pt x="3133097" y="2633247"/>
                </a:cubicBezTo>
                <a:cubicBezTo>
                  <a:pt x="3122526" y="2630720"/>
                  <a:pt x="3122526" y="2630720"/>
                  <a:pt x="3122526" y="2630720"/>
                </a:cubicBezTo>
                <a:cubicBezTo>
                  <a:pt x="3113055" y="2624079"/>
                  <a:pt x="3102485" y="2621552"/>
                  <a:pt x="3103584" y="2617437"/>
                </a:cubicBezTo>
                <a:lnTo>
                  <a:pt x="3102569" y="2621238"/>
                </a:lnTo>
                <a:lnTo>
                  <a:pt x="3101986" y="2621160"/>
                </a:lnTo>
                <a:cubicBezTo>
                  <a:pt x="3100815" y="2620140"/>
                  <a:pt x="3100697" y="2618917"/>
                  <a:pt x="3100697" y="2618917"/>
                </a:cubicBezTo>
                <a:cubicBezTo>
                  <a:pt x="3100697" y="2618917"/>
                  <a:pt x="3092749" y="2625446"/>
                  <a:pt x="3092749" y="2625446"/>
                </a:cubicBezTo>
                <a:cubicBezTo>
                  <a:pt x="3092276" y="2620550"/>
                  <a:pt x="3091803" y="2615657"/>
                  <a:pt x="3083384" y="2617289"/>
                </a:cubicBezTo>
                <a:cubicBezTo>
                  <a:pt x="3083856" y="2622183"/>
                  <a:pt x="3083856" y="2622183"/>
                  <a:pt x="3084803" y="2631972"/>
                </a:cubicBezTo>
                <a:cubicBezTo>
                  <a:pt x="3084803" y="2631972"/>
                  <a:pt x="3076382" y="2633605"/>
                  <a:pt x="3076856" y="2638499"/>
                </a:cubicBezTo>
                <a:cubicBezTo>
                  <a:pt x="3076856" y="2638499"/>
                  <a:pt x="3077329" y="2643392"/>
                  <a:pt x="3077329" y="2643392"/>
                </a:cubicBezTo>
                <a:cubicBezTo>
                  <a:pt x="3068908" y="2645026"/>
                  <a:pt x="3067961" y="2635238"/>
                  <a:pt x="3059542" y="2636872"/>
                </a:cubicBezTo>
                <a:cubicBezTo>
                  <a:pt x="3050646" y="2633611"/>
                  <a:pt x="3050173" y="2628717"/>
                  <a:pt x="3050173" y="2628717"/>
                </a:cubicBezTo>
                <a:cubicBezTo>
                  <a:pt x="3050646" y="2633611"/>
                  <a:pt x="3051120" y="2638505"/>
                  <a:pt x="3042700" y="2640138"/>
                </a:cubicBezTo>
                <a:cubicBezTo>
                  <a:pt x="3034279" y="2641772"/>
                  <a:pt x="3032859" y="2627089"/>
                  <a:pt x="3023965" y="2623828"/>
                </a:cubicBezTo>
                <a:cubicBezTo>
                  <a:pt x="3023493" y="2618936"/>
                  <a:pt x="3014597" y="2615675"/>
                  <a:pt x="3014125" y="2610780"/>
                </a:cubicBezTo>
                <a:cubicBezTo>
                  <a:pt x="3014125" y="2610780"/>
                  <a:pt x="3014125" y="2610780"/>
                  <a:pt x="3013651" y="2605887"/>
                </a:cubicBezTo>
                <a:cubicBezTo>
                  <a:pt x="3013177" y="2600992"/>
                  <a:pt x="3003811" y="2592839"/>
                  <a:pt x="3003338" y="2587943"/>
                </a:cubicBezTo>
                <a:cubicBezTo>
                  <a:pt x="3003574" y="2590391"/>
                  <a:pt x="3001941" y="2595695"/>
                  <a:pt x="3001362" y="2600792"/>
                </a:cubicBezTo>
                <a:cubicBezTo>
                  <a:pt x="3000782" y="2605890"/>
                  <a:pt x="3001256" y="2610785"/>
                  <a:pt x="3005704" y="2612415"/>
                </a:cubicBezTo>
                <a:cubicBezTo>
                  <a:pt x="3014125" y="2610780"/>
                  <a:pt x="3014125" y="2610780"/>
                  <a:pt x="3014125" y="2610780"/>
                </a:cubicBezTo>
                <a:cubicBezTo>
                  <a:pt x="3014125" y="2610780"/>
                  <a:pt x="3014125" y="2610780"/>
                  <a:pt x="3014597" y="2615675"/>
                </a:cubicBezTo>
                <a:cubicBezTo>
                  <a:pt x="3006177" y="2617308"/>
                  <a:pt x="3006650" y="2622202"/>
                  <a:pt x="3006650" y="2622202"/>
                </a:cubicBezTo>
                <a:cubicBezTo>
                  <a:pt x="3007124" y="2627095"/>
                  <a:pt x="3015072" y="2620569"/>
                  <a:pt x="3015544" y="2625462"/>
                </a:cubicBezTo>
                <a:cubicBezTo>
                  <a:pt x="3007597" y="2631989"/>
                  <a:pt x="3008071" y="2636882"/>
                  <a:pt x="3007597" y="2631989"/>
                </a:cubicBezTo>
                <a:cubicBezTo>
                  <a:pt x="3008544" y="2641778"/>
                  <a:pt x="3000123" y="2643411"/>
                  <a:pt x="3000123" y="2643411"/>
                </a:cubicBezTo>
                <a:cubicBezTo>
                  <a:pt x="3000597" y="2648304"/>
                  <a:pt x="3001543" y="2658092"/>
                  <a:pt x="3001543" y="2658092"/>
                </a:cubicBezTo>
                <a:cubicBezTo>
                  <a:pt x="3001543" y="2658092"/>
                  <a:pt x="3009963" y="2656458"/>
                  <a:pt x="3009490" y="2651564"/>
                </a:cubicBezTo>
                <a:cubicBezTo>
                  <a:pt x="3009490" y="2651564"/>
                  <a:pt x="3009490" y="2651564"/>
                  <a:pt x="3009963" y="2656458"/>
                </a:cubicBezTo>
                <a:cubicBezTo>
                  <a:pt x="3009963" y="2656458"/>
                  <a:pt x="3018384" y="2654825"/>
                  <a:pt x="3018384" y="2654825"/>
                </a:cubicBezTo>
                <a:cubicBezTo>
                  <a:pt x="3026333" y="2648298"/>
                  <a:pt x="3036173" y="2661347"/>
                  <a:pt x="3043646" y="2649925"/>
                </a:cubicBezTo>
                <a:lnTo>
                  <a:pt x="3041094" y="2656428"/>
                </a:lnTo>
                <a:lnTo>
                  <a:pt x="3038475" y="2656299"/>
                </a:lnTo>
                <a:cubicBezTo>
                  <a:pt x="3036811" y="2656888"/>
                  <a:pt x="3036563" y="2657815"/>
                  <a:pt x="3036563" y="2657815"/>
                </a:cubicBezTo>
                <a:lnTo>
                  <a:pt x="3040207" y="2658687"/>
                </a:lnTo>
                <a:lnTo>
                  <a:pt x="3036764" y="2667463"/>
                </a:lnTo>
                <a:cubicBezTo>
                  <a:pt x="3032909" y="2671950"/>
                  <a:pt x="3028935" y="2675213"/>
                  <a:pt x="3029171" y="2677662"/>
                </a:cubicBezTo>
                <a:cubicBezTo>
                  <a:pt x="3020752" y="2679295"/>
                  <a:pt x="3028698" y="2672766"/>
                  <a:pt x="3019805" y="2669507"/>
                </a:cubicBezTo>
                <a:cubicBezTo>
                  <a:pt x="3019331" y="2664614"/>
                  <a:pt x="3010437" y="2661354"/>
                  <a:pt x="3002490" y="2667880"/>
                </a:cubicBezTo>
                <a:cubicBezTo>
                  <a:pt x="3002963" y="2672773"/>
                  <a:pt x="3003910" y="2682561"/>
                  <a:pt x="3004383" y="2687455"/>
                </a:cubicBezTo>
                <a:cubicBezTo>
                  <a:pt x="2995963" y="2689088"/>
                  <a:pt x="2979594" y="2697248"/>
                  <a:pt x="2970228" y="2689094"/>
                </a:cubicBezTo>
                <a:lnTo>
                  <a:pt x="2970700" y="2693987"/>
                </a:lnTo>
                <a:cubicBezTo>
                  <a:pt x="2962278" y="2695621"/>
                  <a:pt x="2962278" y="2695621"/>
                  <a:pt x="2962278" y="2695621"/>
                </a:cubicBezTo>
                <a:cubicBezTo>
                  <a:pt x="2962041" y="2693174"/>
                  <a:pt x="2957833" y="2693991"/>
                  <a:pt x="2954555" y="2693379"/>
                </a:cubicBezTo>
                <a:lnTo>
                  <a:pt x="2954221" y="2691673"/>
                </a:lnTo>
                <a:lnTo>
                  <a:pt x="2957359" y="2689096"/>
                </a:lnTo>
                <a:cubicBezTo>
                  <a:pt x="2957240" y="2687873"/>
                  <a:pt x="2957121" y="2686650"/>
                  <a:pt x="2961331" y="2685834"/>
                </a:cubicBezTo>
                <a:cubicBezTo>
                  <a:pt x="2959911" y="2671152"/>
                  <a:pt x="2951964" y="2677680"/>
                  <a:pt x="2942598" y="2669524"/>
                </a:cubicBezTo>
                <a:cubicBezTo>
                  <a:pt x="2935123" y="2680946"/>
                  <a:pt x="2933702" y="2666263"/>
                  <a:pt x="2925283" y="2667897"/>
                </a:cubicBezTo>
                <a:cubicBezTo>
                  <a:pt x="2917335" y="2674423"/>
                  <a:pt x="2926230" y="2677685"/>
                  <a:pt x="2926702" y="2682579"/>
                </a:cubicBezTo>
                <a:cubicBezTo>
                  <a:pt x="2918756" y="2689107"/>
                  <a:pt x="2919702" y="2698893"/>
                  <a:pt x="2920175" y="2703787"/>
                </a:cubicBezTo>
                <a:cubicBezTo>
                  <a:pt x="2919228" y="2693999"/>
                  <a:pt x="2918756" y="2689107"/>
                  <a:pt x="2910334" y="2690739"/>
                </a:cubicBezTo>
                <a:cubicBezTo>
                  <a:pt x="2911281" y="2700526"/>
                  <a:pt x="2911281" y="2700526"/>
                  <a:pt x="2912228" y="2710315"/>
                </a:cubicBezTo>
                <a:cubicBezTo>
                  <a:pt x="2902860" y="2702160"/>
                  <a:pt x="2903808" y="2711947"/>
                  <a:pt x="2904280" y="2716841"/>
                </a:cubicBezTo>
                <a:cubicBezTo>
                  <a:pt x="2903808" y="2711947"/>
                  <a:pt x="2894913" y="2708687"/>
                  <a:pt x="2894440" y="2703792"/>
                </a:cubicBezTo>
                <a:cubicBezTo>
                  <a:pt x="2894440" y="2703792"/>
                  <a:pt x="2886018" y="2705426"/>
                  <a:pt x="2885546" y="2700533"/>
                </a:cubicBezTo>
                <a:cubicBezTo>
                  <a:pt x="2885782" y="2702979"/>
                  <a:pt x="2888243" y="2706241"/>
                  <a:pt x="2889650" y="2709707"/>
                </a:cubicBezTo>
                <a:lnTo>
                  <a:pt x="2890206" y="2712929"/>
                </a:lnTo>
                <a:lnTo>
                  <a:pt x="2881884" y="2708229"/>
                </a:lnTo>
                <a:lnTo>
                  <a:pt x="2877980" y="2706654"/>
                </a:lnTo>
                <a:lnTo>
                  <a:pt x="2877125" y="2702166"/>
                </a:lnTo>
                <a:cubicBezTo>
                  <a:pt x="2872915" y="2702982"/>
                  <a:pt x="2870927" y="2704613"/>
                  <a:pt x="2870053" y="2706654"/>
                </a:cubicBezTo>
                <a:lnTo>
                  <a:pt x="2869945" y="2708510"/>
                </a:lnTo>
                <a:lnTo>
                  <a:pt x="2869156" y="2708878"/>
                </a:lnTo>
                <a:lnTo>
                  <a:pt x="2869885" y="2709552"/>
                </a:lnTo>
                <a:lnTo>
                  <a:pt x="2869651" y="2713586"/>
                </a:lnTo>
                <a:cubicBezTo>
                  <a:pt x="2870124" y="2718481"/>
                  <a:pt x="2879491" y="2726635"/>
                  <a:pt x="2871544" y="2733162"/>
                </a:cubicBezTo>
                <a:cubicBezTo>
                  <a:pt x="2863124" y="2734795"/>
                  <a:pt x="2862177" y="2725007"/>
                  <a:pt x="2854230" y="2731535"/>
                </a:cubicBezTo>
                <a:cubicBezTo>
                  <a:pt x="2853284" y="2721747"/>
                  <a:pt x="2844389" y="2718486"/>
                  <a:pt x="2835023" y="2710331"/>
                </a:cubicBezTo>
                <a:cubicBezTo>
                  <a:pt x="2843443" y="2708698"/>
                  <a:pt x="2833602" y="2695651"/>
                  <a:pt x="2841549" y="2689123"/>
                </a:cubicBezTo>
                <a:cubicBezTo>
                  <a:pt x="2842496" y="2698910"/>
                  <a:pt x="2842023" y="2694017"/>
                  <a:pt x="2842496" y="2698910"/>
                </a:cubicBezTo>
                <a:cubicBezTo>
                  <a:pt x="2850916" y="2697278"/>
                  <a:pt x="2850916" y="2697278"/>
                  <a:pt x="2850916" y="2697278"/>
                </a:cubicBezTo>
                <a:cubicBezTo>
                  <a:pt x="2849497" y="2682595"/>
                  <a:pt x="2849969" y="2687489"/>
                  <a:pt x="2849024" y="2677702"/>
                </a:cubicBezTo>
                <a:cubicBezTo>
                  <a:pt x="2857444" y="2676069"/>
                  <a:pt x="2849024" y="2677702"/>
                  <a:pt x="2857444" y="2676069"/>
                </a:cubicBezTo>
                <a:cubicBezTo>
                  <a:pt x="2857444" y="2676069"/>
                  <a:pt x="2857918" y="2680962"/>
                  <a:pt x="2857918" y="2680962"/>
                </a:cubicBezTo>
                <a:cubicBezTo>
                  <a:pt x="2858391" y="2685856"/>
                  <a:pt x="2858391" y="2685856"/>
                  <a:pt x="2858865" y="2690751"/>
                </a:cubicBezTo>
                <a:cubicBezTo>
                  <a:pt x="2866811" y="2684223"/>
                  <a:pt x="2866811" y="2684223"/>
                  <a:pt x="2866338" y="2679330"/>
                </a:cubicBezTo>
                <a:cubicBezTo>
                  <a:pt x="2865864" y="2674435"/>
                  <a:pt x="2882706" y="2671169"/>
                  <a:pt x="2883653" y="2680957"/>
                </a:cubicBezTo>
                <a:cubicBezTo>
                  <a:pt x="2882706" y="2671169"/>
                  <a:pt x="2891127" y="2669536"/>
                  <a:pt x="2891127" y="2669536"/>
                </a:cubicBezTo>
                <a:cubicBezTo>
                  <a:pt x="2899074" y="2663010"/>
                  <a:pt x="2906548" y="2651587"/>
                  <a:pt x="2907021" y="2656481"/>
                </a:cubicBezTo>
                <a:cubicBezTo>
                  <a:pt x="2907021" y="2656481"/>
                  <a:pt x="2915441" y="2654848"/>
                  <a:pt x="2915441" y="2654848"/>
                </a:cubicBezTo>
                <a:cubicBezTo>
                  <a:pt x="2915678" y="2657295"/>
                  <a:pt x="2915796" y="2658519"/>
                  <a:pt x="2916908" y="2658927"/>
                </a:cubicBezTo>
                <a:cubicBezTo>
                  <a:pt x="2918020" y="2659334"/>
                  <a:pt x="2920125" y="2658926"/>
                  <a:pt x="2924336" y="2658110"/>
                </a:cubicBezTo>
                <a:cubicBezTo>
                  <a:pt x="2924336" y="2658110"/>
                  <a:pt x="2923863" y="2653215"/>
                  <a:pt x="2923863" y="2653215"/>
                </a:cubicBezTo>
                <a:cubicBezTo>
                  <a:pt x="2923389" y="2648321"/>
                  <a:pt x="2923389" y="2648321"/>
                  <a:pt x="2923389" y="2648321"/>
                </a:cubicBezTo>
                <a:cubicBezTo>
                  <a:pt x="2914495" y="2645062"/>
                  <a:pt x="2914968" y="2649954"/>
                  <a:pt x="2915441" y="2654848"/>
                </a:cubicBezTo>
                <a:cubicBezTo>
                  <a:pt x="2906075" y="2646695"/>
                  <a:pt x="2914968" y="2649954"/>
                  <a:pt x="2914495" y="2645062"/>
                </a:cubicBezTo>
                <a:cubicBezTo>
                  <a:pt x="2906075" y="2646695"/>
                  <a:pt x="2906075" y="2646695"/>
                  <a:pt x="2897180" y="2643434"/>
                </a:cubicBezTo>
                <a:cubicBezTo>
                  <a:pt x="2899074" y="2663010"/>
                  <a:pt x="2872865" y="2658120"/>
                  <a:pt x="2871919" y="2648333"/>
                </a:cubicBezTo>
                <a:cubicBezTo>
                  <a:pt x="2863972" y="2654861"/>
                  <a:pt x="2855077" y="2651600"/>
                  <a:pt x="2847131" y="2658127"/>
                </a:cubicBezTo>
                <a:cubicBezTo>
                  <a:pt x="2846657" y="2653234"/>
                  <a:pt x="2846657" y="2653234"/>
                  <a:pt x="2846184" y="2648339"/>
                </a:cubicBezTo>
                <a:cubicBezTo>
                  <a:pt x="2837763" y="2649973"/>
                  <a:pt x="2838710" y="2659760"/>
                  <a:pt x="2838236" y="2654866"/>
                </a:cubicBezTo>
                <a:cubicBezTo>
                  <a:pt x="2829816" y="2656499"/>
                  <a:pt x="2829342" y="2651605"/>
                  <a:pt x="2828869" y="2646712"/>
                </a:cubicBezTo>
                <a:cubicBezTo>
                  <a:pt x="2828396" y="2641817"/>
                  <a:pt x="2835870" y="2630397"/>
                  <a:pt x="2835397" y="2625503"/>
                </a:cubicBezTo>
                <a:cubicBezTo>
                  <a:pt x="2834923" y="2620609"/>
                  <a:pt x="2834450" y="2615715"/>
                  <a:pt x="2826029" y="2617349"/>
                </a:cubicBezTo>
                <a:cubicBezTo>
                  <a:pt x="2817609" y="2618981"/>
                  <a:pt x="2816662" y="2609194"/>
                  <a:pt x="2808241" y="2610827"/>
                </a:cubicBezTo>
                <a:cubicBezTo>
                  <a:pt x="2799348" y="2607566"/>
                  <a:pt x="2807294" y="2601040"/>
                  <a:pt x="2806348" y="2591252"/>
                </a:cubicBezTo>
                <a:cubicBezTo>
                  <a:pt x="2806348" y="2591252"/>
                  <a:pt x="2797455" y="2587991"/>
                  <a:pt x="2797455" y="2587991"/>
                </a:cubicBezTo>
                <a:cubicBezTo>
                  <a:pt x="2798401" y="2597779"/>
                  <a:pt x="2789980" y="2599413"/>
                  <a:pt x="2790453" y="2604305"/>
                </a:cubicBezTo>
                <a:cubicBezTo>
                  <a:pt x="2798874" y="2602673"/>
                  <a:pt x="2799821" y="2612461"/>
                  <a:pt x="2791873" y="2618987"/>
                </a:cubicBezTo>
                <a:cubicBezTo>
                  <a:pt x="2791636" y="2616540"/>
                  <a:pt x="2791400" y="2614093"/>
                  <a:pt x="2790170" y="2612462"/>
                </a:cubicBezTo>
                <a:lnTo>
                  <a:pt x="2788706" y="2612151"/>
                </a:lnTo>
                <a:lnTo>
                  <a:pt x="2788866" y="2611781"/>
                </a:lnTo>
                <a:lnTo>
                  <a:pt x="2776376" y="2602052"/>
                </a:lnTo>
                <a:lnTo>
                  <a:pt x="2789980" y="2599413"/>
                </a:lnTo>
                <a:cubicBezTo>
                  <a:pt x="2780613" y="2591256"/>
                  <a:pt x="2779665" y="2581470"/>
                  <a:pt x="2778720" y="2571682"/>
                </a:cubicBezTo>
                <a:cubicBezTo>
                  <a:pt x="2761879" y="2574948"/>
                  <a:pt x="2753931" y="2581475"/>
                  <a:pt x="2760458" y="2560267"/>
                </a:cubicBezTo>
                <a:cubicBezTo>
                  <a:pt x="2760458" y="2560267"/>
                  <a:pt x="2760458" y="2560267"/>
                  <a:pt x="2759986" y="2555374"/>
                </a:cubicBezTo>
                <a:cubicBezTo>
                  <a:pt x="2759986" y="2555374"/>
                  <a:pt x="2768406" y="2553740"/>
                  <a:pt x="2767933" y="2548846"/>
                </a:cubicBezTo>
                <a:cubicBezTo>
                  <a:pt x="2759512" y="2550479"/>
                  <a:pt x="2759512" y="2550479"/>
                  <a:pt x="2759512" y="2550479"/>
                </a:cubicBezTo>
                <a:cubicBezTo>
                  <a:pt x="2743144" y="2558639"/>
                  <a:pt x="2750146" y="2542325"/>
                  <a:pt x="2741724" y="2543959"/>
                </a:cubicBezTo>
                <a:cubicBezTo>
                  <a:pt x="2733776" y="2550485"/>
                  <a:pt x="2742671" y="2553745"/>
                  <a:pt x="2734723" y="2560274"/>
                </a:cubicBezTo>
                <a:cubicBezTo>
                  <a:pt x="2739407" y="2564351"/>
                  <a:pt x="2744091" y="2568427"/>
                  <a:pt x="2746669" y="2572913"/>
                </a:cubicBezTo>
                <a:lnTo>
                  <a:pt x="2746403" y="2578769"/>
                </a:lnTo>
                <a:lnTo>
                  <a:pt x="2733973" y="2574788"/>
                </a:lnTo>
                <a:lnTo>
                  <a:pt x="2732701" y="2572498"/>
                </a:lnTo>
                <a:lnTo>
                  <a:pt x="2735670" y="2570060"/>
                </a:lnTo>
                <a:lnTo>
                  <a:pt x="2726094" y="2560593"/>
                </a:lnTo>
                <a:lnTo>
                  <a:pt x="2725723" y="2559925"/>
                </a:lnTo>
                <a:lnTo>
                  <a:pt x="2725340" y="2559847"/>
                </a:lnTo>
                <a:lnTo>
                  <a:pt x="2721441" y="2555993"/>
                </a:lnTo>
                <a:cubicBezTo>
                  <a:pt x="2716699" y="2551305"/>
                  <a:pt x="2712016" y="2547227"/>
                  <a:pt x="2707569" y="2545596"/>
                </a:cubicBezTo>
                <a:lnTo>
                  <a:pt x="2701440" y="2554961"/>
                </a:lnTo>
                <a:lnTo>
                  <a:pt x="2698470" y="2554354"/>
                </a:lnTo>
                <a:lnTo>
                  <a:pt x="2694996" y="2548658"/>
                </a:lnTo>
                <a:cubicBezTo>
                  <a:pt x="2692714" y="2547232"/>
                  <a:pt x="2690490" y="2546416"/>
                  <a:pt x="2690253" y="2543969"/>
                </a:cubicBezTo>
                <a:cubicBezTo>
                  <a:pt x="2689780" y="2539075"/>
                  <a:pt x="2689307" y="2534182"/>
                  <a:pt x="2697255" y="2527655"/>
                </a:cubicBezTo>
                <a:cubicBezTo>
                  <a:pt x="2697255" y="2527655"/>
                  <a:pt x="2697729" y="2532548"/>
                  <a:pt x="2706148" y="2530916"/>
                </a:cubicBezTo>
                <a:cubicBezTo>
                  <a:pt x="2705675" y="2526021"/>
                  <a:pt x="2705675" y="2526021"/>
                  <a:pt x="2705675" y="2526021"/>
                </a:cubicBezTo>
                <a:cubicBezTo>
                  <a:pt x="2705675" y="2526021"/>
                  <a:pt x="2713622" y="2519494"/>
                  <a:pt x="2713622" y="2519494"/>
                </a:cubicBezTo>
                <a:cubicBezTo>
                  <a:pt x="2714096" y="2524389"/>
                  <a:pt x="2722516" y="2522755"/>
                  <a:pt x="2722989" y="2527648"/>
                </a:cubicBezTo>
                <a:cubicBezTo>
                  <a:pt x="2722516" y="2522755"/>
                  <a:pt x="2722043" y="2517861"/>
                  <a:pt x="2722043" y="2517861"/>
                </a:cubicBezTo>
                <a:cubicBezTo>
                  <a:pt x="2738885" y="2514595"/>
                  <a:pt x="2739357" y="2519489"/>
                  <a:pt x="2756672" y="2521116"/>
                </a:cubicBezTo>
                <a:cubicBezTo>
                  <a:pt x="2755726" y="2511329"/>
                  <a:pt x="2747305" y="2512962"/>
                  <a:pt x="2737465" y="2499914"/>
                </a:cubicBezTo>
                <a:cubicBezTo>
                  <a:pt x="2737465" y="2499914"/>
                  <a:pt x="2729517" y="2506441"/>
                  <a:pt x="2729044" y="2501547"/>
                </a:cubicBezTo>
                <a:cubicBezTo>
                  <a:pt x="2721570" y="2512968"/>
                  <a:pt x="2711729" y="2499919"/>
                  <a:pt x="2703309" y="2501552"/>
                </a:cubicBezTo>
                <a:cubicBezTo>
                  <a:pt x="2703309" y="2501552"/>
                  <a:pt x="2694889" y="2503186"/>
                  <a:pt x="2694889" y="2503186"/>
                </a:cubicBezTo>
                <a:cubicBezTo>
                  <a:pt x="2694889" y="2503186"/>
                  <a:pt x="2695361" y="2508080"/>
                  <a:pt x="2695361" y="2508080"/>
                </a:cubicBezTo>
                <a:cubicBezTo>
                  <a:pt x="2695361" y="2508080"/>
                  <a:pt x="2703782" y="2506446"/>
                  <a:pt x="2703782" y="2506446"/>
                </a:cubicBezTo>
                <a:cubicBezTo>
                  <a:pt x="2704729" y="2516234"/>
                  <a:pt x="2704729" y="2516234"/>
                  <a:pt x="2705202" y="2521128"/>
                </a:cubicBezTo>
                <a:cubicBezTo>
                  <a:pt x="2705675" y="2526021"/>
                  <a:pt x="2705675" y="2526021"/>
                  <a:pt x="2705675" y="2526021"/>
                </a:cubicBezTo>
                <a:cubicBezTo>
                  <a:pt x="2697255" y="2527655"/>
                  <a:pt x="2697255" y="2527655"/>
                  <a:pt x="2697255" y="2527655"/>
                </a:cubicBezTo>
                <a:cubicBezTo>
                  <a:pt x="2696782" y="2522762"/>
                  <a:pt x="2687887" y="2519500"/>
                  <a:pt x="2687414" y="2514607"/>
                </a:cubicBezTo>
                <a:cubicBezTo>
                  <a:pt x="2678994" y="2516240"/>
                  <a:pt x="2670573" y="2517874"/>
                  <a:pt x="2670100" y="2512979"/>
                </a:cubicBezTo>
                <a:cubicBezTo>
                  <a:pt x="2670573" y="2517874"/>
                  <a:pt x="2662626" y="2524401"/>
                  <a:pt x="2662626" y="2524401"/>
                </a:cubicBezTo>
                <a:cubicBezTo>
                  <a:pt x="2662152" y="2519507"/>
                  <a:pt x="2662152" y="2519507"/>
                  <a:pt x="2661679" y="2514612"/>
                </a:cubicBezTo>
                <a:cubicBezTo>
                  <a:pt x="2653732" y="2521140"/>
                  <a:pt x="2652786" y="2511352"/>
                  <a:pt x="2644837" y="2517879"/>
                </a:cubicBezTo>
                <a:cubicBezTo>
                  <a:pt x="2636891" y="2524406"/>
                  <a:pt x="2645311" y="2522772"/>
                  <a:pt x="2654205" y="2526033"/>
                </a:cubicBezTo>
                <a:lnTo>
                  <a:pt x="2647399" y="2536434"/>
                </a:lnTo>
                <a:lnTo>
                  <a:pt x="2645044" y="2533624"/>
                </a:lnTo>
                <a:cubicBezTo>
                  <a:pt x="2636673" y="2532704"/>
                  <a:pt x="2632718" y="2535760"/>
                  <a:pt x="2632810" y="2537166"/>
                </a:cubicBezTo>
                <a:cubicBezTo>
                  <a:pt x="2632903" y="2538572"/>
                  <a:pt x="2632903" y="2538572"/>
                  <a:pt x="2632903" y="2538572"/>
                </a:cubicBezTo>
                <a:cubicBezTo>
                  <a:pt x="2632903" y="2538572"/>
                  <a:pt x="2628857" y="2540222"/>
                  <a:pt x="2628857" y="2540222"/>
                </a:cubicBezTo>
                <a:lnTo>
                  <a:pt x="2626846" y="2541040"/>
                </a:lnTo>
                <a:lnTo>
                  <a:pt x="2620480" y="2540442"/>
                </a:lnTo>
                <a:cubicBezTo>
                  <a:pt x="2617430" y="2539398"/>
                  <a:pt x="2614563" y="2537461"/>
                  <a:pt x="2612103" y="2534199"/>
                </a:cubicBezTo>
                <a:lnTo>
                  <a:pt x="2612563" y="2538970"/>
                </a:lnTo>
                <a:lnTo>
                  <a:pt x="2597373" y="2535370"/>
                </a:lnTo>
                <a:cubicBezTo>
                  <a:pt x="2591898" y="2531106"/>
                  <a:pt x="2588423" y="2525665"/>
                  <a:pt x="2581937" y="2521812"/>
                </a:cubicBezTo>
                <a:cubicBezTo>
                  <a:pt x="2573659" y="2522300"/>
                  <a:pt x="2569796" y="2526761"/>
                  <a:pt x="2557286" y="2526085"/>
                </a:cubicBezTo>
                <a:cubicBezTo>
                  <a:pt x="2561056" y="2520218"/>
                  <a:pt x="2552684" y="2519299"/>
                  <a:pt x="2556547" y="2514839"/>
                </a:cubicBezTo>
                <a:cubicBezTo>
                  <a:pt x="2527109" y="2509514"/>
                  <a:pt x="2524728" y="2536470"/>
                  <a:pt x="2508171" y="2537444"/>
                </a:cubicBezTo>
                <a:cubicBezTo>
                  <a:pt x="2499892" y="2537931"/>
                  <a:pt x="2491151" y="2531388"/>
                  <a:pt x="2486642" y="2526009"/>
                </a:cubicBezTo>
                <a:cubicBezTo>
                  <a:pt x="2482134" y="2520629"/>
                  <a:pt x="2489950" y="2513112"/>
                  <a:pt x="2477346" y="2511030"/>
                </a:cubicBezTo>
                <a:cubicBezTo>
                  <a:pt x="2477438" y="2512437"/>
                  <a:pt x="2473392" y="2514086"/>
                  <a:pt x="2469346" y="2515735"/>
                </a:cubicBezTo>
                <a:cubicBezTo>
                  <a:pt x="2448095" y="2508519"/>
                  <a:pt x="2418749" y="2504600"/>
                  <a:pt x="2417918" y="2491947"/>
                </a:cubicBezTo>
                <a:cubicBezTo>
                  <a:pt x="2409639" y="2492434"/>
                  <a:pt x="2405501" y="2492676"/>
                  <a:pt x="2405593" y="2494084"/>
                </a:cubicBezTo>
                <a:cubicBezTo>
                  <a:pt x="2401361" y="2492921"/>
                  <a:pt x="2401083" y="2488703"/>
                  <a:pt x="2400806" y="2484485"/>
                </a:cubicBezTo>
                <a:cubicBezTo>
                  <a:pt x="2396667" y="2484728"/>
                  <a:pt x="2392527" y="2484973"/>
                  <a:pt x="2392435" y="2483567"/>
                </a:cubicBezTo>
                <a:cubicBezTo>
                  <a:pt x="2388666" y="2489433"/>
                  <a:pt x="2367877" y="2489246"/>
                  <a:pt x="2364108" y="2495113"/>
                </a:cubicBezTo>
                <a:cubicBezTo>
                  <a:pt x="2359968" y="2495356"/>
                  <a:pt x="2359875" y="2493951"/>
                  <a:pt x="2355736" y="2494194"/>
                </a:cubicBezTo>
                <a:cubicBezTo>
                  <a:pt x="2355736" y="2494194"/>
                  <a:pt x="2355830" y="2495600"/>
                  <a:pt x="2355830" y="2495600"/>
                </a:cubicBezTo>
                <a:cubicBezTo>
                  <a:pt x="2355830" y="2495600"/>
                  <a:pt x="2360061" y="2496762"/>
                  <a:pt x="2360061" y="2496762"/>
                </a:cubicBezTo>
                <a:cubicBezTo>
                  <a:pt x="2360245" y="2499574"/>
                  <a:pt x="2343874" y="2503360"/>
                  <a:pt x="2339551" y="2500792"/>
                </a:cubicBezTo>
                <a:cubicBezTo>
                  <a:pt x="2343597" y="2499142"/>
                  <a:pt x="2347828" y="2500304"/>
                  <a:pt x="2347736" y="2498900"/>
                </a:cubicBezTo>
                <a:cubicBezTo>
                  <a:pt x="2339272" y="2496574"/>
                  <a:pt x="2335502" y="2502442"/>
                  <a:pt x="2322900" y="2500360"/>
                </a:cubicBezTo>
                <a:cubicBezTo>
                  <a:pt x="2327872" y="2512769"/>
                  <a:pt x="2277647" y="2507257"/>
                  <a:pt x="2297325" y="2490574"/>
                </a:cubicBezTo>
                <a:cubicBezTo>
                  <a:pt x="2289046" y="2491062"/>
                  <a:pt x="2288955" y="2489656"/>
                  <a:pt x="2284815" y="2489899"/>
                </a:cubicBezTo>
                <a:cubicBezTo>
                  <a:pt x="2285740" y="2503958"/>
                  <a:pt x="2277091" y="2498822"/>
                  <a:pt x="2273507" y="2507501"/>
                </a:cubicBezTo>
                <a:cubicBezTo>
                  <a:pt x="2252810" y="2508719"/>
                  <a:pt x="2261552" y="2515261"/>
                  <a:pt x="2249042" y="2514586"/>
                </a:cubicBezTo>
                <a:cubicBezTo>
                  <a:pt x="2249227" y="2517397"/>
                  <a:pt x="2257783" y="2521129"/>
                  <a:pt x="2249596" y="2523022"/>
                </a:cubicBezTo>
                <a:cubicBezTo>
                  <a:pt x="2241041" y="2519290"/>
                  <a:pt x="2241410" y="2524914"/>
                  <a:pt x="2229084" y="2527050"/>
                </a:cubicBezTo>
                <a:cubicBezTo>
                  <a:pt x="2216390" y="2523563"/>
                  <a:pt x="2207835" y="2519833"/>
                  <a:pt x="2203325" y="2514453"/>
                </a:cubicBezTo>
                <a:cubicBezTo>
                  <a:pt x="2195323" y="2519158"/>
                  <a:pt x="2174628" y="2520376"/>
                  <a:pt x="2170302" y="2517808"/>
                </a:cubicBezTo>
                <a:cubicBezTo>
                  <a:pt x="2170766" y="2524837"/>
                  <a:pt x="2183183" y="2524106"/>
                  <a:pt x="2195786" y="2526187"/>
                </a:cubicBezTo>
                <a:cubicBezTo>
                  <a:pt x="2195878" y="2527593"/>
                  <a:pt x="2187601" y="2528080"/>
                  <a:pt x="2183461" y="2528324"/>
                </a:cubicBezTo>
                <a:cubicBezTo>
                  <a:pt x="2179322" y="2528567"/>
                  <a:pt x="2179322" y="2528567"/>
                  <a:pt x="2179322" y="2528567"/>
                </a:cubicBezTo>
                <a:cubicBezTo>
                  <a:pt x="2170858" y="2526242"/>
                  <a:pt x="2154208" y="2525812"/>
                  <a:pt x="2141699" y="2525137"/>
                </a:cubicBezTo>
                <a:cubicBezTo>
                  <a:pt x="2137929" y="2531003"/>
                  <a:pt x="2121558" y="2534790"/>
                  <a:pt x="2113741" y="2542306"/>
                </a:cubicBezTo>
                <a:cubicBezTo>
                  <a:pt x="2106294" y="2555446"/>
                  <a:pt x="2111174" y="2566450"/>
                  <a:pt x="2078060" y="2568399"/>
                </a:cubicBezTo>
                <a:cubicBezTo>
                  <a:pt x="2073921" y="2568641"/>
                  <a:pt x="2073828" y="2567236"/>
                  <a:pt x="2065550" y="2567722"/>
                </a:cubicBezTo>
                <a:cubicBezTo>
                  <a:pt x="2061965" y="2576402"/>
                  <a:pt x="2037499" y="2583488"/>
                  <a:pt x="2050658" y="2594004"/>
                </a:cubicBezTo>
                <a:cubicBezTo>
                  <a:pt x="2046611" y="2595653"/>
                  <a:pt x="2046980" y="2601276"/>
                  <a:pt x="2038701" y="2601764"/>
                </a:cubicBezTo>
                <a:cubicBezTo>
                  <a:pt x="2018006" y="2602981"/>
                  <a:pt x="2022885" y="2613985"/>
                  <a:pt x="2023255" y="2619608"/>
                </a:cubicBezTo>
                <a:cubicBezTo>
                  <a:pt x="2019209" y="2621258"/>
                  <a:pt x="2019300" y="2622664"/>
                  <a:pt x="2019393" y="2624070"/>
                </a:cubicBezTo>
                <a:cubicBezTo>
                  <a:pt x="2015530" y="2628531"/>
                  <a:pt x="2015900" y="2634154"/>
                  <a:pt x="2028503" y="2636235"/>
                </a:cubicBezTo>
                <a:cubicBezTo>
                  <a:pt x="2028503" y="2636235"/>
                  <a:pt x="2028503" y="2636235"/>
                  <a:pt x="2032642" y="2635992"/>
                </a:cubicBezTo>
                <a:cubicBezTo>
                  <a:pt x="2032735" y="2637398"/>
                  <a:pt x="2024549" y="2639291"/>
                  <a:pt x="2028873" y="2641860"/>
                </a:cubicBezTo>
                <a:cubicBezTo>
                  <a:pt x="2024734" y="2642102"/>
                  <a:pt x="2024643" y="2640696"/>
                  <a:pt x="2024643" y="2640696"/>
                </a:cubicBezTo>
                <a:cubicBezTo>
                  <a:pt x="2025381" y="2651943"/>
                  <a:pt x="2009935" y="2669788"/>
                  <a:pt x="2027508" y="2684279"/>
                </a:cubicBezTo>
                <a:cubicBezTo>
                  <a:pt x="2023555" y="2687335"/>
                  <a:pt x="2019507" y="2688985"/>
                  <a:pt x="2019693" y="2691797"/>
                </a:cubicBezTo>
                <a:cubicBezTo>
                  <a:pt x="2020617" y="2705856"/>
                  <a:pt x="2021820" y="2724132"/>
                  <a:pt x="2022928" y="2741003"/>
                </a:cubicBezTo>
                <a:cubicBezTo>
                  <a:pt x="2023021" y="2742408"/>
                  <a:pt x="2031484" y="2744732"/>
                  <a:pt x="2031577" y="2746138"/>
                </a:cubicBezTo>
                <a:cubicBezTo>
                  <a:pt x="2033704" y="2778474"/>
                  <a:pt x="2027552" y="2811297"/>
                  <a:pt x="2037495" y="2836116"/>
                </a:cubicBezTo>
                <a:cubicBezTo>
                  <a:pt x="2025633" y="2845282"/>
                  <a:pt x="2047346" y="2859529"/>
                  <a:pt x="2035484" y="2868695"/>
                </a:cubicBezTo>
                <a:cubicBezTo>
                  <a:pt x="2035669" y="2871506"/>
                  <a:pt x="2035761" y="2872913"/>
                  <a:pt x="2035854" y="2874319"/>
                </a:cubicBezTo>
                <a:cubicBezTo>
                  <a:pt x="2035854" y="2874319"/>
                  <a:pt x="2035946" y="2875725"/>
                  <a:pt x="2035946" y="2875725"/>
                </a:cubicBezTo>
                <a:cubicBezTo>
                  <a:pt x="2036039" y="2877130"/>
                  <a:pt x="2031992" y="2878780"/>
                  <a:pt x="2032177" y="2881591"/>
                </a:cubicBezTo>
                <a:cubicBezTo>
                  <a:pt x="2028223" y="2884646"/>
                  <a:pt x="2028408" y="2887458"/>
                  <a:pt x="2028593" y="2890271"/>
                </a:cubicBezTo>
                <a:cubicBezTo>
                  <a:pt x="2028593" y="2890271"/>
                  <a:pt x="2028685" y="2891676"/>
                  <a:pt x="2028685" y="2891676"/>
                </a:cubicBezTo>
                <a:cubicBezTo>
                  <a:pt x="2028778" y="2893082"/>
                  <a:pt x="2024730" y="2894732"/>
                  <a:pt x="2024823" y="2896138"/>
                </a:cubicBezTo>
                <a:cubicBezTo>
                  <a:pt x="2024915" y="2897543"/>
                  <a:pt x="2029147" y="2898705"/>
                  <a:pt x="2033286" y="2898463"/>
                </a:cubicBezTo>
                <a:cubicBezTo>
                  <a:pt x="2037426" y="2898219"/>
                  <a:pt x="2037334" y="2896813"/>
                  <a:pt x="2037241" y="2895407"/>
                </a:cubicBezTo>
                <a:cubicBezTo>
                  <a:pt x="2037149" y="2894001"/>
                  <a:pt x="2037056" y="2892596"/>
                  <a:pt x="2036963" y="2891189"/>
                </a:cubicBezTo>
                <a:cubicBezTo>
                  <a:pt x="2036963" y="2891189"/>
                  <a:pt x="2036963" y="2891189"/>
                  <a:pt x="2036871" y="2889783"/>
                </a:cubicBezTo>
                <a:cubicBezTo>
                  <a:pt x="2036686" y="2886971"/>
                  <a:pt x="2036594" y="2885566"/>
                  <a:pt x="2040640" y="2883916"/>
                </a:cubicBezTo>
                <a:cubicBezTo>
                  <a:pt x="2044779" y="2883672"/>
                  <a:pt x="2044779" y="2883672"/>
                  <a:pt x="2048733" y="2880618"/>
                </a:cubicBezTo>
                <a:cubicBezTo>
                  <a:pt x="2048733" y="2880618"/>
                  <a:pt x="2052966" y="2881779"/>
                  <a:pt x="2052966" y="2881779"/>
                </a:cubicBezTo>
                <a:cubicBezTo>
                  <a:pt x="2040824" y="2886729"/>
                  <a:pt x="2049658" y="2894676"/>
                  <a:pt x="2041472" y="2896569"/>
                </a:cubicBezTo>
                <a:cubicBezTo>
                  <a:pt x="2045981" y="2901950"/>
                  <a:pt x="2038166" y="2909466"/>
                  <a:pt x="2038443" y="2913684"/>
                </a:cubicBezTo>
                <a:cubicBezTo>
                  <a:pt x="2038536" y="2915089"/>
                  <a:pt x="2042581" y="2913440"/>
                  <a:pt x="2042674" y="2914846"/>
                </a:cubicBezTo>
                <a:cubicBezTo>
                  <a:pt x="2042674" y="2914846"/>
                  <a:pt x="2038628" y="2916496"/>
                  <a:pt x="2038628" y="2916496"/>
                </a:cubicBezTo>
                <a:cubicBezTo>
                  <a:pt x="2034766" y="2920956"/>
                  <a:pt x="2047369" y="2923038"/>
                  <a:pt x="2030904" y="2925418"/>
                </a:cubicBezTo>
                <a:cubicBezTo>
                  <a:pt x="2031090" y="2928230"/>
                  <a:pt x="2031275" y="2931041"/>
                  <a:pt x="2031460" y="2933853"/>
                </a:cubicBezTo>
                <a:cubicBezTo>
                  <a:pt x="2029344" y="2933273"/>
                  <a:pt x="2027435" y="2935855"/>
                  <a:pt x="2026080" y="2938933"/>
                </a:cubicBezTo>
                <a:lnTo>
                  <a:pt x="2025047" y="2942962"/>
                </a:lnTo>
                <a:lnTo>
                  <a:pt x="2022785" y="2941692"/>
                </a:lnTo>
                <a:cubicBezTo>
                  <a:pt x="2019509" y="2952278"/>
                  <a:pt x="2004506" y="2947872"/>
                  <a:pt x="2000686" y="2940758"/>
                </a:cubicBezTo>
                <a:cubicBezTo>
                  <a:pt x="1999343" y="2942107"/>
                  <a:pt x="1998377" y="2946726"/>
                  <a:pt x="1993268" y="2945771"/>
                </a:cubicBezTo>
                <a:cubicBezTo>
                  <a:pt x="1993759" y="2958660"/>
                  <a:pt x="1993115" y="2961740"/>
                  <a:pt x="1988440" y="2968864"/>
                </a:cubicBezTo>
                <a:cubicBezTo>
                  <a:pt x="1981988" y="2969257"/>
                  <a:pt x="1981610" y="2965986"/>
                  <a:pt x="1981554" y="2961178"/>
                </a:cubicBezTo>
                <a:cubicBezTo>
                  <a:pt x="1983597" y="2961559"/>
                  <a:pt x="1985641" y="2961941"/>
                  <a:pt x="1987684" y="2962324"/>
                </a:cubicBezTo>
                <a:cubicBezTo>
                  <a:pt x="1991281" y="2950198"/>
                  <a:pt x="1986439" y="2942894"/>
                  <a:pt x="1991113" y="2935769"/>
                </a:cubicBezTo>
                <a:cubicBezTo>
                  <a:pt x="1990791" y="2937308"/>
                  <a:pt x="1990469" y="2938847"/>
                  <a:pt x="1993534" y="2939421"/>
                </a:cubicBezTo>
                <a:cubicBezTo>
                  <a:pt x="1995899" y="2938264"/>
                  <a:pt x="1994822" y="2933264"/>
                  <a:pt x="1998586" y="2935567"/>
                </a:cubicBezTo>
                <a:cubicBezTo>
                  <a:pt x="1994710" y="2923642"/>
                  <a:pt x="1998572" y="2905167"/>
                  <a:pt x="2000126" y="2892660"/>
                </a:cubicBezTo>
                <a:cubicBezTo>
                  <a:pt x="2002869" y="2894773"/>
                  <a:pt x="2003247" y="2898043"/>
                  <a:pt x="2008355" y="2898998"/>
                </a:cubicBezTo>
                <a:cubicBezTo>
                  <a:pt x="2010020" y="2896110"/>
                  <a:pt x="2014262" y="2880905"/>
                  <a:pt x="2006088" y="2879376"/>
                </a:cubicBezTo>
                <a:cubicBezTo>
                  <a:pt x="2005122" y="2883995"/>
                  <a:pt x="2003778" y="2885344"/>
                  <a:pt x="2000713" y="2884771"/>
                </a:cubicBezTo>
                <a:cubicBezTo>
                  <a:pt x="1999957" y="2878230"/>
                  <a:pt x="2002854" y="2864374"/>
                  <a:pt x="2001721" y="2854563"/>
                </a:cubicBezTo>
                <a:cubicBezTo>
                  <a:pt x="2006773" y="2850707"/>
                  <a:pt x="2010371" y="2838583"/>
                  <a:pt x="2004561" y="2835896"/>
                </a:cubicBezTo>
                <a:cubicBezTo>
                  <a:pt x="2004295" y="2842246"/>
                  <a:pt x="1998432" y="2834751"/>
                  <a:pt x="1996388" y="2834368"/>
                </a:cubicBezTo>
                <a:cubicBezTo>
                  <a:pt x="1995366" y="2834177"/>
                  <a:pt x="1994344" y="2833985"/>
                  <a:pt x="1993644" y="2832254"/>
                </a:cubicBezTo>
                <a:cubicBezTo>
                  <a:pt x="1992622" y="2832064"/>
                  <a:pt x="1991279" y="2833412"/>
                  <a:pt x="1991279" y="2833412"/>
                </a:cubicBezTo>
                <a:cubicBezTo>
                  <a:pt x="1990957" y="2834952"/>
                  <a:pt x="1991979" y="2835143"/>
                  <a:pt x="1991979" y="2835143"/>
                </a:cubicBezTo>
                <a:cubicBezTo>
                  <a:pt x="1993001" y="2835335"/>
                  <a:pt x="1993001" y="2835335"/>
                  <a:pt x="1993001" y="2835335"/>
                </a:cubicBezTo>
                <a:cubicBezTo>
                  <a:pt x="1990369" y="2842841"/>
                  <a:pt x="1988061" y="2848809"/>
                  <a:pt x="1987472" y="2856698"/>
                </a:cubicBezTo>
                <a:cubicBezTo>
                  <a:pt x="1985107" y="2857855"/>
                  <a:pt x="1982743" y="2859012"/>
                  <a:pt x="1978978" y="2856709"/>
                </a:cubicBezTo>
                <a:cubicBezTo>
                  <a:pt x="1983232" y="2871902"/>
                  <a:pt x="1976361" y="2894614"/>
                  <a:pt x="1979593" y="2909617"/>
                </a:cubicBezTo>
                <a:cubicBezTo>
                  <a:pt x="1985024" y="2909033"/>
                  <a:pt x="1984058" y="2913652"/>
                  <a:pt x="1985458" y="2917113"/>
                </a:cubicBezTo>
                <a:cubicBezTo>
                  <a:pt x="1981428" y="2921159"/>
                  <a:pt x="1975998" y="2921742"/>
                  <a:pt x="1973689" y="2927711"/>
                </a:cubicBezTo>
                <a:cubicBezTo>
                  <a:pt x="1974122" y="2935791"/>
                  <a:pt x="1975955" y="2947332"/>
                  <a:pt x="1984130" y="2948860"/>
                </a:cubicBezTo>
                <a:cubicBezTo>
                  <a:pt x="1981121" y="2953097"/>
                  <a:pt x="1974346" y="2955030"/>
                  <a:pt x="1976768" y="2958683"/>
                </a:cubicBezTo>
                <a:cubicBezTo>
                  <a:pt x="1965585" y="2961390"/>
                  <a:pt x="1971490" y="2943297"/>
                  <a:pt x="1967348" y="2937723"/>
                </a:cubicBezTo>
                <a:cubicBezTo>
                  <a:pt x="1975998" y="2921742"/>
                  <a:pt x="1968677" y="2905975"/>
                  <a:pt x="1965122" y="2892513"/>
                </a:cubicBezTo>
                <a:cubicBezTo>
                  <a:pt x="1959370" y="2894635"/>
                  <a:pt x="1951896" y="2894838"/>
                  <a:pt x="1948565" y="2900614"/>
                </a:cubicBezTo>
                <a:cubicBezTo>
                  <a:pt x="1947544" y="2900423"/>
                  <a:pt x="1946844" y="2898693"/>
                  <a:pt x="1945822" y="2898501"/>
                </a:cubicBezTo>
                <a:cubicBezTo>
                  <a:pt x="1945822" y="2898501"/>
                  <a:pt x="1944800" y="2898310"/>
                  <a:pt x="1944800" y="2898310"/>
                </a:cubicBezTo>
                <a:cubicBezTo>
                  <a:pt x="1944101" y="2896580"/>
                  <a:pt x="1944745" y="2893500"/>
                  <a:pt x="1945066" y="2891960"/>
                </a:cubicBezTo>
                <a:cubicBezTo>
                  <a:pt x="1945388" y="2890421"/>
                  <a:pt x="1945388" y="2890421"/>
                  <a:pt x="1945388" y="2890421"/>
                </a:cubicBezTo>
                <a:cubicBezTo>
                  <a:pt x="1945388" y="2890421"/>
                  <a:pt x="1944689" y="2888690"/>
                  <a:pt x="1943667" y="2888500"/>
                </a:cubicBezTo>
                <a:cubicBezTo>
                  <a:pt x="1941623" y="2888118"/>
                  <a:pt x="1940279" y="2889466"/>
                  <a:pt x="1939958" y="2891006"/>
                </a:cubicBezTo>
                <a:cubicBezTo>
                  <a:pt x="1939635" y="2892545"/>
                  <a:pt x="1938992" y="2895625"/>
                  <a:pt x="1939370" y="2898895"/>
                </a:cubicBezTo>
                <a:cubicBezTo>
                  <a:pt x="1939370" y="2898895"/>
                  <a:pt x="1940393" y="2899086"/>
                  <a:pt x="1940393" y="2899086"/>
                </a:cubicBezTo>
                <a:cubicBezTo>
                  <a:pt x="1940070" y="2900625"/>
                  <a:pt x="1940070" y="2900625"/>
                  <a:pt x="1939048" y="2900435"/>
                </a:cubicBezTo>
                <a:cubicBezTo>
                  <a:pt x="1938727" y="2901973"/>
                  <a:pt x="1938404" y="2903514"/>
                  <a:pt x="1938404" y="2903514"/>
                </a:cubicBezTo>
                <a:cubicBezTo>
                  <a:pt x="1938083" y="2905053"/>
                  <a:pt x="1938083" y="2905053"/>
                  <a:pt x="1937761" y="2906592"/>
                </a:cubicBezTo>
                <a:cubicBezTo>
                  <a:pt x="1937439" y="2908132"/>
                  <a:pt x="1935773" y="2911020"/>
                  <a:pt x="1935451" y="2912560"/>
                </a:cubicBezTo>
                <a:cubicBezTo>
                  <a:pt x="1935451" y="2912560"/>
                  <a:pt x="1935129" y="2914099"/>
                  <a:pt x="1935129" y="2914099"/>
                </a:cubicBezTo>
                <a:cubicBezTo>
                  <a:pt x="1935129" y="2914099"/>
                  <a:pt x="1935129" y="2914099"/>
                  <a:pt x="1934108" y="2913909"/>
                </a:cubicBezTo>
                <a:cubicBezTo>
                  <a:pt x="1931364" y="2911796"/>
                  <a:pt x="1934374" y="2907559"/>
                  <a:pt x="1931308" y="2906985"/>
                </a:cubicBezTo>
                <a:cubicBezTo>
                  <a:pt x="1931308" y="2906985"/>
                  <a:pt x="1930287" y="2906796"/>
                  <a:pt x="1930287" y="2906796"/>
                </a:cubicBezTo>
                <a:cubicBezTo>
                  <a:pt x="1929587" y="2905064"/>
                  <a:pt x="1929908" y="2903524"/>
                  <a:pt x="1929908" y="2903524"/>
                </a:cubicBezTo>
                <a:cubicBezTo>
                  <a:pt x="1930231" y="2901985"/>
                  <a:pt x="1930231" y="2901985"/>
                  <a:pt x="1929209" y="2901794"/>
                </a:cubicBezTo>
                <a:cubicBezTo>
                  <a:pt x="1928188" y="2901602"/>
                  <a:pt x="1927166" y="2901412"/>
                  <a:pt x="1926844" y="2902952"/>
                </a:cubicBezTo>
                <a:cubicBezTo>
                  <a:pt x="1926522" y="2904490"/>
                  <a:pt x="1927223" y="2906222"/>
                  <a:pt x="1927922" y="2907952"/>
                </a:cubicBezTo>
                <a:cubicBezTo>
                  <a:pt x="1919482" y="2912773"/>
                  <a:pt x="1907754" y="2897780"/>
                  <a:pt x="1914093" y="2887768"/>
                </a:cubicBezTo>
                <a:cubicBezTo>
                  <a:pt x="1901833" y="2885475"/>
                  <a:pt x="1906845" y="2907209"/>
                  <a:pt x="1890819" y="2902612"/>
                </a:cubicBezTo>
                <a:cubicBezTo>
                  <a:pt x="1890497" y="2904152"/>
                  <a:pt x="1890875" y="2907423"/>
                  <a:pt x="1888510" y="2908580"/>
                </a:cubicBezTo>
                <a:cubicBezTo>
                  <a:pt x="1874206" y="2905904"/>
                  <a:pt x="1857005" y="2917087"/>
                  <a:pt x="1841568" y="2904600"/>
                </a:cubicBezTo>
                <a:cubicBezTo>
                  <a:pt x="1831730" y="2905959"/>
                  <a:pt x="1821512" y="2904049"/>
                  <a:pt x="1806564" y="2904453"/>
                </a:cubicBezTo>
                <a:cubicBezTo>
                  <a:pt x="1804199" y="2905610"/>
                  <a:pt x="1803555" y="2908690"/>
                  <a:pt x="1800869" y="2911386"/>
                </a:cubicBezTo>
                <a:cubicBezTo>
                  <a:pt x="1795760" y="2910432"/>
                  <a:pt x="1795704" y="2905621"/>
                  <a:pt x="1790595" y="2904666"/>
                </a:cubicBezTo>
                <a:cubicBezTo>
                  <a:pt x="1788986" y="2912364"/>
                  <a:pt x="1788986" y="2912364"/>
                  <a:pt x="1783235" y="2914488"/>
                </a:cubicBezTo>
                <a:lnTo>
                  <a:pt x="1780337" y="2913945"/>
                </a:lnTo>
                <a:lnTo>
                  <a:pt x="1779887" y="2906618"/>
                </a:lnTo>
                <a:cubicBezTo>
                  <a:pt x="1775947" y="2885600"/>
                  <a:pt x="1771930" y="2863908"/>
                  <a:pt x="1775867" y="2844650"/>
                </a:cubicBezTo>
                <a:cubicBezTo>
                  <a:pt x="1775867" y="2844650"/>
                  <a:pt x="1782068" y="2845158"/>
                  <a:pt x="1782068" y="2845158"/>
                </a:cubicBezTo>
                <a:cubicBezTo>
                  <a:pt x="1782068" y="2845158"/>
                  <a:pt x="1782272" y="2846956"/>
                  <a:pt x="1782272" y="2846956"/>
                </a:cubicBezTo>
                <a:cubicBezTo>
                  <a:pt x="1782272" y="2846956"/>
                  <a:pt x="1788268" y="2845667"/>
                  <a:pt x="1788061" y="2843870"/>
                </a:cubicBezTo>
                <a:cubicBezTo>
                  <a:pt x="1787857" y="2842073"/>
                  <a:pt x="1781656" y="2841564"/>
                  <a:pt x="1781656" y="2841564"/>
                </a:cubicBezTo>
                <a:cubicBezTo>
                  <a:pt x="1781656" y="2841564"/>
                  <a:pt x="1775662" y="2842852"/>
                  <a:pt x="1775662" y="2842852"/>
                </a:cubicBezTo>
                <a:cubicBezTo>
                  <a:pt x="1775457" y="2841056"/>
                  <a:pt x="1769462" y="2842343"/>
                  <a:pt x="1769256" y="2840546"/>
                </a:cubicBezTo>
                <a:cubicBezTo>
                  <a:pt x="1775046" y="2837460"/>
                  <a:pt x="1787034" y="2834885"/>
                  <a:pt x="1780628" y="2832579"/>
                </a:cubicBezTo>
                <a:cubicBezTo>
                  <a:pt x="1774634" y="2833867"/>
                  <a:pt x="1768639" y="2835155"/>
                  <a:pt x="1768433" y="2833359"/>
                </a:cubicBezTo>
                <a:cubicBezTo>
                  <a:pt x="1764116" y="2795619"/>
                  <a:pt x="1760002" y="2759678"/>
                  <a:pt x="1756507" y="2729128"/>
                </a:cubicBezTo>
                <a:cubicBezTo>
                  <a:pt x="1756097" y="2725534"/>
                  <a:pt x="1744725" y="2733501"/>
                  <a:pt x="1744109" y="2728110"/>
                </a:cubicBezTo>
                <a:cubicBezTo>
                  <a:pt x="1750103" y="2726822"/>
                  <a:pt x="1755685" y="2721940"/>
                  <a:pt x="1767673" y="2719363"/>
                </a:cubicBezTo>
                <a:cubicBezTo>
                  <a:pt x="1767057" y="2713972"/>
                  <a:pt x="1755069" y="2716549"/>
                  <a:pt x="1754863" y="2714751"/>
                </a:cubicBezTo>
                <a:cubicBezTo>
                  <a:pt x="1766852" y="2712174"/>
                  <a:pt x="1772641" y="2709089"/>
                  <a:pt x="1766235" y="2706784"/>
                </a:cubicBezTo>
                <a:cubicBezTo>
                  <a:pt x="1760035" y="2706275"/>
                  <a:pt x="1760447" y="2709868"/>
                  <a:pt x="1765618" y="2701392"/>
                </a:cubicBezTo>
                <a:cubicBezTo>
                  <a:pt x="1753629" y="2703970"/>
                  <a:pt x="1747841" y="2707055"/>
                  <a:pt x="1747636" y="2705257"/>
                </a:cubicBezTo>
                <a:cubicBezTo>
                  <a:pt x="1752807" y="2696780"/>
                  <a:pt x="1739790" y="2690371"/>
                  <a:pt x="1744962" y="2681895"/>
                </a:cubicBezTo>
                <a:cubicBezTo>
                  <a:pt x="1750750" y="2678810"/>
                  <a:pt x="1750750" y="2678810"/>
                  <a:pt x="1762944" y="2678030"/>
                </a:cubicBezTo>
                <a:cubicBezTo>
                  <a:pt x="1755924" y="2670334"/>
                  <a:pt x="1738968" y="2683184"/>
                  <a:pt x="1738144" y="2675995"/>
                </a:cubicBezTo>
                <a:cubicBezTo>
                  <a:pt x="1737940" y="2674198"/>
                  <a:pt x="1743935" y="2672909"/>
                  <a:pt x="1743524" y="2669316"/>
                </a:cubicBezTo>
                <a:cubicBezTo>
                  <a:pt x="1743524" y="2669316"/>
                  <a:pt x="1749311" y="2666231"/>
                  <a:pt x="1749311" y="2666231"/>
                </a:cubicBezTo>
                <a:cubicBezTo>
                  <a:pt x="1749311" y="2666231"/>
                  <a:pt x="1749517" y="2668026"/>
                  <a:pt x="1749517" y="2668026"/>
                </a:cubicBezTo>
                <a:cubicBezTo>
                  <a:pt x="1749517" y="2668026"/>
                  <a:pt x="1749517" y="2668026"/>
                  <a:pt x="1755511" y="2666739"/>
                </a:cubicBezTo>
                <a:cubicBezTo>
                  <a:pt x="1755306" y="2664942"/>
                  <a:pt x="1755306" y="2664942"/>
                  <a:pt x="1755306" y="2664942"/>
                </a:cubicBezTo>
                <a:cubicBezTo>
                  <a:pt x="1749311" y="2666231"/>
                  <a:pt x="1749311" y="2666231"/>
                  <a:pt x="1749311" y="2666231"/>
                </a:cubicBezTo>
                <a:cubicBezTo>
                  <a:pt x="1749311" y="2666231"/>
                  <a:pt x="1749106" y="2664433"/>
                  <a:pt x="1755100" y="2663145"/>
                </a:cubicBezTo>
                <a:cubicBezTo>
                  <a:pt x="1755100" y="2663145"/>
                  <a:pt x="1754896" y="2661348"/>
                  <a:pt x="1754896" y="2661348"/>
                </a:cubicBezTo>
                <a:cubicBezTo>
                  <a:pt x="1754483" y="2657754"/>
                  <a:pt x="1760066" y="2652872"/>
                  <a:pt x="1759655" y="2649278"/>
                </a:cubicBezTo>
                <a:cubicBezTo>
                  <a:pt x="1759038" y="2643885"/>
                  <a:pt x="1752427" y="2639782"/>
                  <a:pt x="1752016" y="2636189"/>
                </a:cubicBezTo>
                <a:cubicBezTo>
                  <a:pt x="1751810" y="2634391"/>
                  <a:pt x="1745815" y="2635680"/>
                  <a:pt x="1745815" y="2635680"/>
                </a:cubicBezTo>
                <a:cubicBezTo>
                  <a:pt x="1745815" y="2635680"/>
                  <a:pt x="1740028" y="2638766"/>
                  <a:pt x="1740028" y="2638766"/>
                </a:cubicBezTo>
                <a:cubicBezTo>
                  <a:pt x="1753044" y="2645175"/>
                  <a:pt x="1747872" y="2653650"/>
                  <a:pt x="1748900" y="2662637"/>
                </a:cubicBezTo>
                <a:cubicBezTo>
                  <a:pt x="1748900" y="2662637"/>
                  <a:pt x="1743111" y="2665722"/>
                  <a:pt x="1743111" y="2665722"/>
                </a:cubicBezTo>
                <a:cubicBezTo>
                  <a:pt x="1743111" y="2665722"/>
                  <a:pt x="1743317" y="2667519"/>
                  <a:pt x="1743317" y="2667519"/>
                </a:cubicBezTo>
                <a:cubicBezTo>
                  <a:pt x="1737116" y="2667011"/>
                  <a:pt x="1737116" y="2667011"/>
                  <a:pt x="1731123" y="2668299"/>
                </a:cubicBezTo>
                <a:cubicBezTo>
                  <a:pt x="1719166" y="2617470"/>
                  <a:pt x="1719196" y="2564068"/>
                  <a:pt x="1713439" y="2513750"/>
                </a:cubicBezTo>
                <a:cubicBezTo>
                  <a:pt x="1718816" y="2507070"/>
                  <a:pt x="1712821" y="2508358"/>
                  <a:pt x="1725017" y="2507580"/>
                </a:cubicBezTo>
                <a:cubicBezTo>
                  <a:pt x="1706623" y="2507850"/>
                  <a:pt x="1723578" y="2495000"/>
                  <a:pt x="1722755" y="2487811"/>
                </a:cubicBezTo>
                <a:cubicBezTo>
                  <a:pt x="1735155" y="2488829"/>
                  <a:pt x="1728749" y="2486522"/>
                  <a:pt x="1740326" y="2480352"/>
                </a:cubicBezTo>
                <a:cubicBezTo>
                  <a:pt x="1733922" y="2478046"/>
                  <a:pt x="1716348" y="2485505"/>
                  <a:pt x="1721316" y="2475231"/>
                </a:cubicBezTo>
                <a:cubicBezTo>
                  <a:pt x="1720699" y="2469840"/>
                  <a:pt x="1720082" y="2464449"/>
                  <a:pt x="1719465" y="2459057"/>
                </a:cubicBezTo>
                <a:cubicBezTo>
                  <a:pt x="1719054" y="2455464"/>
                  <a:pt x="1718438" y="2450073"/>
                  <a:pt x="1724021" y="2445190"/>
                </a:cubicBezTo>
                <a:cubicBezTo>
                  <a:pt x="1730015" y="2443902"/>
                  <a:pt x="1736625" y="2448005"/>
                  <a:pt x="1735803" y="2440817"/>
                </a:cubicBezTo>
                <a:cubicBezTo>
                  <a:pt x="1735391" y="2437223"/>
                  <a:pt x="1729192" y="2436713"/>
                  <a:pt x="1723197" y="2438002"/>
                </a:cubicBezTo>
                <a:cubicBezTo>
                  <a:pt x="1723197" y="2438002"/>
                  <a:pt x="1723197" y="2438002"/>
                  <a:pt x="1722992" y="2436205"/>
                </a:cubicBezTo>
                <a:cubicBezTo>
                  <a:pt x="1722786" y="2434407"/>
                  <a:pt x="1722580" y="2432611"/>
                  <a:pt x="1722374" y="2430815"/>
                </a:cubicBezTo>
                <a:cubicBezTo>
                  <a:pt x="1722374" y="2430815"/>
                  <a:pt x="1716176" y="2430305"/>
                  <a:pt x="1716176" y="2430305"/>
                </a:cubicBezTo>
                <a:cubicBezTo>
                  <a:pt x="1715970" y="2428509"/>
                  <a:pt x="1715970" y="2428509"/>
                  <a:pt x="1709975" y="2429796"/>
                </a:cubicBezTo>
                <a:cubicBezTo>
                  <a:pt x="1709975" y="2429796"/>
                  <a:pt x="1703980" y="2431084"/>
                  <a:pt x="1704185" y="2432881"/>
                </a:cubicBezTo>
                <a:cubicBezTo>
                  <a:pt x="1704391" y="2434678"/>
                  <a:pt x="1710592" y="2435186"/>
                  <a:pt x="1710592" y="2435186"/>
                </a:cubicBezTo>
                <a:cubicBezTo>
                  <a:pt x="1710797" y="2436985"/>
                  <a:pt x="1711003" y="2438782"/>
                  <a:pt x="1711208" y="2440578"/>
                </a:cubicBezTo>
                <a:cubicBezTo>
                  <a:pt x="1711415" y="2442376"/>
                  <a:pt x="1705419" y="2443663"/>
                  <a:pt x="1705831" y="2447259"/>
                </a:cubicBezTo>
                <a:cubicBezTo>
                  <a:pt x="1706448" y="2452649"/>
                  <a:pt x="1706858" y="2456244"/>
                  <a:pt x="1707476" y="2461635"/>
                </a:cubicBezTo>
                <a:cubicBezTo>
                  <a:pt x="1708092" y="2467026"/>
                  <a:pt x="1708504" y="2470620"/>
                  <a:pt x="1702922" y="2475502"/>
                </a:cubicBezTo>
                <a:cubicBezTo>
                  <a:pt x="1696721" y="2474993"/>
                  <a:pt x="1698572" y="2491167"/>
                  <a:pt x="1687200" y="2499134"/>
                </a:cubicBezTo>
                <a:cubicBezTo>
                  <a:pt x="1699805" y="2501950"/>
                  <a:pt x="1694840" y="2512224"/>
                  <a:pt x="1695457" y="2517614"/>
                </a:cubicBezTo>
                <a:cubicBezTo>
                  <a:pt x="1701450" y="2516326"/>
                  <a:pt x="1701450" y="2516326"/>
                  <a:pt x="1701450" y="2516326"/>
                </a:cubicBezTo>
                <a:cubicBezTo>
                  <a:pt x="1701214" y="2567932"/>
                  <a:pt x="1707176" y="2620048"/>
                  <a:pt x="1719134" y="2670875"/>
                </a:cubicBezTo>
                <a:cubicBezTo>
                  <a:pt x="1702385" y="2685521"/>
                  <a:pt x="1733795" y="2691660"/>
                  <a:pt x="1710640" y="2704001"/>
                </a:cubicBezTo>
                <a:cubicBezTo>
                  <a:pt x="1714752" y="2739942"/>
                  <a:pt x="1719687" y="2783072"/>
                  <a:pt x="1716984" y="2813114"/>
                </a:cubicBezTo>
                <a:cubicBezTo>
                  <a:pt x="1722978" y="2811826"/>
                  <a:pt x="1722978" y="2811826"/>
                  <a:pt x="1722978" y="2811826"/>
                </a:cubicBezTo>
                <a:cubicBezTo>
                  <a:pt x="1717191" y="2814910"/>
                  <a:pt x="1723389" y="2815420"/>
                  <a:pt x="1723594" y="2817217"/>
                </a:cubicBezTo>
                <a:cubicBezTo>
                  <a:pt x="1723800" y="2819014"/>
                  <a:pt x="1723800" y="2819014"/>
                  <a:pt x="1723800" y="2819014"/>
                </a:cubicBezTo>
                <a:cubicBezTo>
                  <a:pt x="1713455" y="2835967"/>
                  <a:pt x="1727294" y="2849564"/>
                  <a:pt x="1722536" y="2861634"/>
                </a:cubicBezTo>
                <a:cubicBezTo>
                  <a:pt x="1722947" y="2865229"/>
                  <a:pt x="1728940" y="2863941"/>
                  <a:pt x="1729351" y="2867536"/>
                </a:cubicBezTo>
                <a:cubicBezTo>
                  <a:pt x="1718391" y="2879096"/>
                  <a:pt x="1731409" y="2885505"/>
                  <a:pt x="1727060" y="2901170"/>
                </a:cubicBezTo>
                <a:cubicBezTo>
                  <a:pt x="1723120" y="2920430"/>
                  <a:pt x="1731995" y="2944300"/>
                  <a:pt x="1739633" y="2957389"/>
                </a:cubicBezTo>
                <a:cubicBezTo>
                  <a:pt x="1739633" y="2957389"/>
                  <a:pt x="1733845" y="2960474"/>
                  <a:pt x="1733845" y="2960474"/>
                </a:cubicBezTo>
                <a:lnTo>
                  <a:pt x="1741028" y="2995148"/>
                </a:lnTo>
                <a:lnTo>
                  <a:pt x="1738197" y="3001052"/>
                </a:lnTo>
                <a:cubicBezTo>
                  <a:pt x="1734873" y="3007429"/>
                  <a:pt x="1732738" y="3013830"/>
                  <a:pt x="1735216" y="3022292"/>
                </a:cubicBezTo>
                <a:cubicBezTo>
                  <a:pt x="1731564" y="3029609"/>
                  <a:pt x="1723124" y="3034429"/>
                  <a:pt x="1719150" y="3043284"/>
                </a:cubicBezTo>
                <a:cubicBezTo>
                  <a:pt x="1717834" y="3047037"/>
                  <a:pt x="1718495" y="3052761"/>
                  <a:pt x="1717744" y="3057620"/>
                </a:cubicBezTo>
                <a:lnTo>
                  <a:pt x="1709804" y="3064978"/>
                </a:lnTo>
                <a:lnTo>
                  <a:pt x="1708879" y="3064346"/>
                </a:lnTo>
                <a:cubicBezTo>
                  <a:pt x="1706970" y="3061074"/>
                  <a:pt x="1708057" y="3057157"/>
                  <a:pt x="1713537" y="3051377"/>
                </a:cubicBezTo>
                <a:cubicBezTo>
                  <a:pt x="1699492" y="3035984"/>
                  <a:pt x="1716858" y="3026726"/>
                  <a:pt x="1702814" y="3011334"/>
                </a:cubicBezTo>
                <a:cubicBezTo>
                  <a:pt x="1708602" y="3008247"/>
                  <a:pt x="1720796" y="3007468"/>
                  <a:pt x="1720591" y="3005672"/>
                </a:cubicBezTo>
                <a:cubicBezTo>
                  <a:pt x="1684419" y="3011604"/>
                  <a:pt x="1706546" y="2990277"/>
                  <a:pt x="1700141" y="2987971"/>
                </a:cubicBezTo>
                <a:cubicBezTo>
                  <a:pt x="1682158" y="2991837"/>
                  <a:pt x="1698085" y="2970000"/>
                  <a:pt x="1697057" y="2961015"/>
                </a:cubicBezTo>
                <a:cubicBezTo>
                  <a:pt x="1696645" y="2957422"/>
                  <a:pt x="1690445" y="2956911"/>
                  <a:pt x="1690033" y="2953319"/>
                </a:cubicBezTo>
                <a:cubicBezTo>
                  <a:pt x="1683835" y="2952809"/>
                  <a:pt x="1689417" y="2947926"/>
                  <a:pt x="1689005" y="2944332"/>
                </a:cubicBezTo>
                <a:cubicBezTo>
                  <a:pt x="1687773" y="2933550"/>
                  <a:pt x="1668555" y="2926633"/>
                  <a:pt x="1685510" y="2913782"/>
                </a:cubicBezTo>
                <a:cubicBezTo>
                  <a:pt x="1670848" y="2892997"/>
                  <a:pt x="1680164" y="2867058"/>
                  <a:pt x="1670264" y="2834202"/>
                </a:cubicBezTo>
                <a:cubicBezTo>
                  <a:pt x="1687422" y="2823150"/>
                  <a:pt x="1668414" y="2818028"/>
                  <a:pt x="1667180" y="2807246"/>
                </a:cubicBezTo>
                <a:cubicBezTo>
                  <a:pt x="1666767" y="2803653"/>
                  <a:pt x="1672144" y="2796973"/>
                  <a:pt x="1671528" y="2791581"/>
                </a:cubicBezTo>
                <a:cubicBezTo>
                  <a:pt x="1664506" y="2783884"/>
                  <a:pt x="1657483" y="2776188"/>
                  <a:pt x="1656455" y="2767202"/>
                </a:cubicBezTo>
                <a:cubicBezTo>
                  <a:pt x="1654604" y="2751028"/>
                  <a:pt x="1664126" y="2726886"/>
                  <a:pt x="1662275" y="2710714"/>
                </a:cubicBezTo>
                <a:cubicBezTo>
                  <a:pt x="1655458" y="2704812"/>
                  <a:pt x="1648640" y="2698912"/>
                  <a:pt x="1642030" y="2694811"/>
                </a:cubicBezTo>
                <a:cubicBezTo>
                  <a:pt x="1641002" y="2685825"/>
                  <a:pt x="1651757" y="2672465"/>
                  <a:pt x="1658162" y="2674771"/>
                </a:cubicBezTo>
                <a:cubicBezTo>
                  <a:pt x="1645557" y="2671957"/>
                  <a:pt x="1638329" y="2662463"/>
                  <a:pt x="1649701" y="2654494"/>
                </a:cubicBezTo>
                <a:cubicBezTo>
                  <a:pt x="1649908" y="2656292"/>
                  <a:pt x="1650112" y="2658089"/>
                  <a:pt x="1650318" y="2659886"/>
                </a:cubicBezTo>
                <a:cubicBezTo>
                  <a:pt x="1650318" y="2659886"/>
                  <a:pt x="1650524" y="2661683"/>
                  <a:pt x="1650524" y="2661683"/>
                </a:cubicBezTo>
                <a:cubicBezTo>
                  <a:pt x="1650524" y="2661683"/>
                  <a:pt x="1650524" y="2661683"/>
                  <a:pt x="1656518" y="2660395"/>
                </a:cubicBezTo>
                <a:cubicBezTo>
                  <a:pt x="1656313" y="2658599"/>
                  <a:pt x="1656313" y="2658599"/>
                  <a:pt x="1656107" y="2656801"/>
                </a:cubicBezTo>
                <a:cubicBezTo>
                  <a:pt x="1655900" y="2655004"/>
                  <a:pt x="1655695" y="2653207"/>
                  <a:pt x="1649496" y="2652698"/>
                </a:cubicBezTo>
                <a:cubicBezTo>
                  <a:pt x="1655489" y="2651410"/>
                  <a:pt x="1655489" y="2651410"/>
                  <a:pt x="1655489" y="2651410"/>
                </a:cubicBezTo>
                <a:cubicBezTo>
                  <a:pt x="1654873" y="2646018"/>
                  <a:pt x="1643090" y="2650392"/>
                  <a:pt x="1642679" y="2646798"/>
                </a:cubicBezTo>
                <a:cubicBezTo>
                  <a:pt x="1642679" y="2646798"/>
                  <a:pt x="1648674" y="2645509"/>
                  <a:pt x="1648674" y="2645509"/>
                </a:cubicBezTo>
                <a:cubicBezTo>
                  <a:pt x="1654462" y="2642425"/>
                  <a:pt x="1654255" y="2640628"/>
                  <a:pt x="1654050" y="2638830"/>
                </a:cubicBezTo>
                <a:cubicBezTo>
                  <a:pt x="1653845" y="2637033"/>
                  <a:pt x="1647645" y="2636524"/>
                  <a:pt x="1647440" y="2634727"/>
                </a:cubicBezTo>
                <a:cubicBezTo>
                  <a:pt x="1657578" y="2615976"/>
                  <a:pt x="1638154" y="2607263"/>
                  <a:pt x="1660692" y="2589530"/>
                </a:cubicBezTo>
                <a:cubicBezTo>
                  <a:pt x="1623494" y="2586476"/>
                  <a:pt x="1656990" y="2557183"/>
                  <a:pt x="1625991" y="2554639"/>
                </a:cubicBezTo>
                <a:cubicBezTo>
                  <a:pt x="1637981" y="2552061"/>
                  <a:pt x="1643975" y="2550774"/>
                  <a:pt x="1643564" y="2547180"/>
                </a:cubicBezTo>
                <a:cubicBezTo>
                  <a:pt x="1637159" y="2544873"/>
                  <a:pt x="1631986" y="2553351"/>
                  <a:pt x="1625785" y="2552841"/>
                </a:cubicBezTo>
                <a:cubicBezTo>
                  <a:pt x="1618764" y="2545144"/>
                  <a:pt x="1630547" y="2540771"/>
                  <a:pt x="1641713" y="2531006"/>
                </a:cubicBezTo>
                <a:cubicBezTo>
                  <a:pt x="1609890" y="2521274"/>
                  <a:pt x="1642567" y="2484790"/>
                  <a:pt x="1603926" y="2469159"/>
                </a:cubicBezTo>
                <a:cubicBezTo>
                  <a:pt x="1615505" y="2462988"/>
                  <a:pt x="1589059" y="2446575"/>
                  <a:pt x="1612420" y="2436032"/>
                </a:cubicBezTo>
                <a:cubicBezTo>
                  <a:pt x="1617593" y="2427555"/>
                  <a:pt x="1603960" y="2415754"/>
                  <a:pt x="1597346" y="2411652"/>
                </a:cubicBezTo>
                <a:cubicBezTo>
                  <a:pt x="1597141" y="2409855"/>
                  <a:pt x="1609336" y="2409075"/>
                  <a:pt x="1609130" y="2407278"/>
                </a:cubicBezTo>
                <a:cubicBezTo>
                  <a:pt x="1609130" y="2407278"/>
                  <a:pt x="1590942" y="2409346"/>
                  <a:pt x="1590942" y="2409346"/>
                </a:cubicBezTo>
                <a:cubicBezTo>
                  <a:pt x="1590737" y="2407549"/>
                  <a:pt x="1590737" y="2407549"/>
                  <a:pt x="1590531" y="2405751"/>
                </a:cubicBezTo>
                <a:cubicBezTo>
                  <a:pt x="1571519" y="2400631"/>
                  <a:pt x="1571519" y="2400631"/>
                  <a:pt x="1576898" y="2393952"/>
                </a:cubicBezTo>
                <a:cubicBezTo>
                  <a:pt x="1576898" y="2393952"/>
                  <a:pt x="1570080" y="2388052"/>
                  <a:pt x="1563675" y="2385744"/>
                </a:cubicBezTo>
                <a:cubicBezTo>
                  <a:pt x="1556241" y="2374454"/>
                  <a:pt x="1547780" y="2354178"/>
                  <a:pt x="1535175" y="2351362"/>
                </a:cubicBezTo>
                <a:cubicBezTo>
                  <a:pt x="1535791" y="2356754"/>
                  <a:pt x="1522980" y="2352143"/>
                  <a:pt x="1516779" y="2351634"/>
                </a:cubicBezTo>
                <a:cubicBezTo>
                  <a:pt x="1516573" y="2349837"/>
                  <a:pt x="1516369" y="2348039"/>
                  <a:pt x="1516163" y="2346242"/>
                </a:cubicBezTo>
                <a:cubicBezTo>
                  <a:pt x="1515957" y="2344445"/>
                  <a:pt x="1515545" y="2340852"/>
                  <a:pt x="1509345" y="2340343"/>
                </a:cubicBezTo>
                <a:cubicBezTo>
                  <a:pt x="1509140" y="2338546"/>
                  <a:pt x="1509140" y="2338546"/>
                  <a:pt x="1509140" y="2338546"/>
                </a:cubicBezTo>
                <a:cubicBezTo>
                  <a:pt x="1502118" y="2330849"/>
                  <a:pt x="1500884" y="2320066"/>
                  <a:pt x="1499856" y="2311080"/>
                </a:cubicBezTo>
                <a:cubicBezTo>
                  <a:pt x="1492628" y="2301585"/>
                  <a:pt x="1491188" y="2289006"/>
                  <a:pt x="1483961" y="2279513"/>
                </a:cubicBezTo>
                <a:cubicBezTo>
                  <a:pt x="1483755" y="2277716"/>
                  <a:pt x="1477761" y="2279004"/>
                  <a:pt x="1477761" y="2279004"/>
                </a:cubicBezTo>
                <a:cubicBezTo>
                  <a:pt x="1471767" y="2280292"/>
                  <a:pt x="1471972" y="2282088"/>
                  <a:pt x="1471972" y="2282088"/>
                </a:cubicBezTo>
                <a:cubicBezTo>
                  <a:pt x="1485195" y="2290294"/>
                  <a:pt x="1486633" y="2302874"/>
                  <a:pt x="1487867" y="2313657"/>
                </a:cubicBezTo>
                <a:cubicBezTo>
                  <a:pt x="1488896" y="2322643"/>
                  <a:pt x="1496123" y="2332136"/>
                  <a:pt x="1497151" y="2341122"/>
                </a:cubicBezTo>
                <a:cubicBezTo>
                  <a:pt x="1496946" y="2339325"/>
                  <a:pt x="1490746" y="2338817"/>
                  <a:pt x="1490746" y="2338817"/>
                </a:cubicBezTo>
                <a:cubicBezTo>
                  <a:pt x="1490540" y="2337019"/>
                  <a:pt x="1490540" y="2337019"/>
                  <a:pt x="1484545" y="2338306"/>
                </a:cubicBezTo>
                <a:cubicBezTo>
                  <a:pt x="1484751" y="2340105"/>
                  <a:pt x="1484751" y="2340105"/>
                  <a:pt x="1484751" y="2340105"/>
                </a:cubicBezTo>
                <a:cubicBezTo>
                  <a:pt x="1490953" y="2340613"/>
                  <a:pt x="1491157" y="2342410"/>
                  <a:pt x="1491157" y="2342410"/>
                </a:cubicBezTo>
                <a:cubicBezTo>
                  <a:pt x="1491364" y="2344207"/>
                  <a:pt x="1491364" y="2344207"/>
                  <a:pt x="1491364" y="2344207"/>
                </a:cubicBezTo>
                <a:cubicBezTo>
                  <a:pt x="1497357" y="2342918"/>
                  <a:pt x="1497357" y="2342918"/>
                  <a:pt x="1497357" y="2342918"/>
                </a:cubicBezTo>
                <a:cubicBezTo>
                  <a:pt x="1503557" y="2343427"/>
                  <a:pt x="1503968" y="2347023"/>
                  <a:pt x="1504174" y="2348819"/>
                </a:cubicBezTo>
                <a:cubicBezTo>
                  <a:pt x="1504381" y="2350616"/>
                  <a:pt x="1504791" y="2354210"/>
                  <a:pt x="1504996" y="2356007"/>
                </a:cubicBezTo>
                <a:cubicBezTo>
                  <a:pt x="1499207" y="2359091"/>
                  <a:pt x="1511401" y="2358313"/>
                  <a:pt x="1506025" y="2364993"/>
                </a:cubicBezTo>
                <a:cubicBezTo>
                  <a:pt x="1494448" y="2371163"/>
                  <a:pt x="1482664" y="2375536"/>
                  <a:pt x="1477286" y="2382216"/>
                </a:cubicBezTo>
                <a:cubicBezTo>
                  <a:pt x="1485750" y="2402493"/>
                  <a:pt x="1493593" y="2417379"/>
                  <a:pt x="1496060" y="2438943"/>
                </a:cubicBezTo>
                <a:cubicBezTo>
                  <a:pt x="1504524" y="2459220"/>
                  <a:pt x="1512984" y="2479497"/>
                  <a:pt x="1515246" y="2499264"/>
                </a:cubicBezTo>
                <a:cubicBezTo>
                  <a:pt x="1519066" y="2505808"/>
                  <a:pt x="1521438" y="2513124"/>
                  <a:pt x="1522287" y="2520537"/>
                </a:cubicBezTo>
                <a:lnTo>
                  <a:pt x="1520252" y="2541656"/>
                </a:lnTo>
                <a:lnTo>
                  <a:pt x="1519355" y="2541882"/>
                </a:lnTo>
                <a:cubicBezTo>
                  <a:pt x="1517134" y="2542588"/>
                  <a:pt x="1514186" y="2543682"/>
                  <a:pt x="1514186" y="2543682"/>
                </a:cubicBezTo>
                <a:cubicBezTo>
                  <a:pt x="1514599" y="2547276"/>
                  <a:pt x="1521826" y="2556770"/>
                  <a:pt x="1522443" y="2562162"/>
                </a:cubicBezTo>
                <a:cubicBezTo>
                  <a:pt x="1522854" y="2565756"/>
                  <a:pt x="1517477" y="2572436"/>
                  <a:pt x="1511893" y="2577319"/>
                </a:cubicBezTo>
                <a:cubicBezTo>
                  <a:pt x="1512922" y="2586303"/>
                  <a:pt x="1525938" y="2592712"/>
                  <a:pt x="1508779" y="2603765"/>
                </a:cubicBezTo>
                <a:cubicBezTo>
                  <a:pt x="1521179" y="2604783"/>
                  <a:pt x="1515594" y="2609665"/>
                  <a:pt x="1516417" y="2616853"/>
                </a:cubicBezTo>
                <a:cubicBezTo>
                  <a:pt x="1512068" y="2632519"/>
                  <a:pt x="1521558" y="2661781"/>
                  <a:pt x="1512447" y="2689516"/>
                </a:cubicBezTo>
                <a:cubicBezTo>
                  <a:pt x="1493232" y="2682598"/>
                  <a:pt x="1509980" y="2667951"/>
                  <a:pt x="1490764" y="2661033"/>
                </a:cubicBezTo>
                <a:cubicBezTo>
                  <a:pt x="1508130" y="2651778"/>
                  <a:pt x="1475074" y="2631262"/>
                  <a:pt x="1493058" y="2627397"/>
                </a:cubicBezTo>
                <a:cubicBezTo>
                  <a:pt x="1473223" y="2615089"/>
                  <a:pt x="1492472" y="2568603"/>
                  <a:pt x="1466233" y="2553989"/>
                </a:cubicBezTo>
                <a:cubicBezTo>
                  <a:pt x="1472226" y="2552699"/>
                  <a:pt x="1471198" y="2543715"/>
                  <a:pt x="1470993" y="2541918"/>
                </a:cubicBezTo>
                <a:cubicBezTo>
                  <a:pt x="1470993" y="2541918"/>
                  <a:pt x="1465205" y="2545003"/>
                  <a:pt x="1464794" y="2541408"/>
                </a:cubicBezTo>
                <a:cubicBezTo>
                  <a:pt x="1463038" y="2539484"/>
                  <a:pt x="1461580" y="2536806"/>
                  <a:pt x="1460457" y="2533710"/>
                </a:cubicBezTo>
                <a:lnTo>
                  <a:pt x="1459650" y="2530154"/>
                </a:lnTo>
                <a:lnTo>
                  <a:pt x="1459650" y="3024783"/>
                </a:lnTo>
                <a:lnTo>
                  <a:pt x="1466468" y="3032436"/>
                </a:lnTo>
                <a:cubicBezTo>
                  <a:pt x="1469461" y="3038467"/>
                  <a:pt x="1470180" y="3044758"/>
                  <a:pt x="1467801" y="3050793"/>
                </a:cubicBezTo>
                <a:cubicBezTo>
                  <a:pt x="1468005" y="3052590"/>
                  <a:pt x="1462218" y="3055675"/>
                  <a:pt x="1462423" y="3057472"/>
                </a:cubicBezTo>
                <a:cubicBezTo>
                  <a:pt x="1462423" y="3057472"/>
                  <a:pt x="1468419" y="3056183"/>
                  <a:pt x="1468624" y="3057980"/>
                </a:cubicBezTo>
                <a:cubicBezTo>
                  <a:pt x="1475440" y="3063881"/>
                  <a:pt x="1464479" y="3075442"/>
                  <a:pt x="1464890" y="3079038"/>
                </a:cubicBezTo>
                <a:cubicBezTo>
                  <a:pt x="1465302" y="3082631"/>
                  <a:pt x="1465507" y="3084427"/>
                  <a:pt x="1465713" y="3086225"/>
                </a:cubicBezTo>
                <a:cubicBezTo>
                  <a:pt x="1471913" y="3086733"/>
                  <a:pt x="1466946" y="3097008"/>
                  <a:pt x="1467768" y="3104196"/>
                </a:cubicBezTo>
                <a:cubicBezTo>
                  <a:pt x="1485959" y="3102127"/>
                  <a:pt x="1470648" y="3129355"/>
                  <a:pt x="1470853" y="3131152"/>
                </a:cubicBezTo>
                <a:cubicBezTo>
                  <a:pt x="1468268" y="3135389"/>
                  <a:pt x="1470281" y="3139561"/>
                  <a:pt x="1472242" y="3143282"/>
                </a:cubicBezTo>
                <a:lnTo>
                  <a:pt x="1472296" y="3143752"/>
                </a:lnTo>
                <a:lnTo>
                  <a:pt x="1466528" y="3142074"/>
                </a:lnTo>
                <a:cubicBezTo>
                  <a:pt x="1463816" y="3142362"/>
                  <a:pt x="1461264" y="3143130"/>
                  <a:pt x="1461264" y="3143130"/>
                </a:cubicBezTo>
                <a:cubicBezTo>
                  <a:pt x="1459980" y="3139306"/>
                  <a:pt x="1457409" y="3131658"/>
                  <a:pt x="1447203" y="3134724"/>
                </a:cubicBezTo>
                <a:cubicBezTo>
                  <a:pt x="1459980" y="3139306"/>
                  <a:pt x="1439567" y="3145441"/>
                  <a:pt x="1442135" y="3153089"/>
                </a:cubicBezTo>
                <a:cubicBezTo>
                  <a:pt x="1431930" y="3156157"/>
                  <a:pt x="1420438" y="3155400"/>
                  <a:pt x="1421723" y="3159224"/>
                </a:cubicBezTo>
                <a:cubicBezTo>
                  <a:pt x="1421723" y="3159224"/>
                  <a:pt x="1411517" y="3162292"/>
                  <a:pt x="1410231" y="3158467"/>
                </a:cubicBezTo>
                <a:cubicBezTo>
                  <a:pt x="1419153" y="3151576"/>
                  <a:pt x="1419153" y="3151576"/>
                  <a:pt x="1420438" y="3155400"/>
                </a:cubicBezTo>
                <a:cubicBezTo>
                  <a:pt x="1420438" y="3155400"/>
                  <a:pt x="1419153" y="3151576"/>
                  <a:pt x="1419153" y="3151576"/>
                </a:cubicBezTo>
                <a:cubicBezTo>
                  <a:pt x="1419153" y="3151576"/>
                  <a:pt x="1419153" y="3151576"/>
                  <a:pt x="1408946" y="3154644"/>
                </a:cubicBezTo>
                <a:cubicBezTo>
                  <a:pt x="1407662" y="3150818"/>
                  <a:pt x="1407662" y="3150818"/>
                  <a:pt x="1407662" y="3150818"/>
                </a:cubicBezTo>
                <a:cubicBezTo>
                  <a:pt x="1388534" y="3160779"/>
                  <a:pt x="1375757" y="3156198"/>
                  <a:pt x="1373187" y="3148548"/>
                </a:cubicBezTo>
                <a:cubicBezTo>
                  <a:pt x="1371903" y="3144725"/>
                  <a:pt x="1371903" y="3144725"/>
                  <a:pt x="1382108" y="3141657"/>
                </a:cubicBezTo>
                <a:cubicBezTo>
                  <a:pt x="1380825" y="3137833"/>
                  <a:pt x="1379540" y="3134008"/>
                  <a:pt x="1389746" y="3130940"/>
                </a:cubicBezTo>
                <a:cubicBezTo>
                  <a:pt x="1380825" y="3137833"/>
                  <a:pt x="1382108" y="3141657"/>
                  <a:pt x="1384679" y="3149305"/>
                </a:cubicBezTo>
                <a:cubicBezTo>
                  <a:pt x="1392316" y="3138589"/>
                  <a:pt x="1405092" y="3143171"/>
                  <a:pt x="1414014" y="3136279"/>
                </a:cubicBezTo>
                <a:cubicBezTo>
                  <a:pt x="1410159" y="3124806"/>
                  <a:pt x="1422936" y="3129387"/>
                  <a:pt x="1430572" y="3118671"/>
                </a:cubicBezTo>
                <a:cubicBezTo>
                  <a:pt x="1439495" y="3111779"/>
                  <a:pt x="1447131" y="3101063"/>
                  <a:pt x="1444562" y="3093414"/>
                </a:cubicBezTo>
                <a:cubicBezTo>
                  <a:pt x="1434355" y="3096482"/>
                  <a:pt x="1425434" y="3103374"/>
                  <a:pt x="1428003" y="3111022"/>
                </a:cubicBezTo>
                <a:cubicBezTo>
                  <a:pt x="1416512" y="3110265"/>
                  <a:pt x="1424148" y="3099550"/>
                  <a:pt x="1412657" y="3098792"/>
                </a:cubicBezTo>
                <a:cubicBezTo>
                  <a:pt x="1413942" y="3102617"/>
                  <a:pt x="1421579" y="3091900"/>
                  <a:pt x="1421579" y="3091900"/>
                </a:cubicBezTo>
                <a:cubicBezTo>
                  <a:pt x="1421579" y="3091900"/>
                  <a:pt x="1420294" y="3088076"/>
                  <a:pt x="1420294" y="3088076"/>
                </a:cubicBezTo>
                <a:cubicBezTo>
                  <a:pt x="1430501" y="3085009"/>
                  <a:pt x="1429215" y="3081185"/>
                  <a:pt x="1430501" y="3085009"/>
                </a:cubicBezTo>
                <a:cubicBezTo>
                  <a:pt x="1439423" y="3078117"/>
                  <a:pt x="1429215" y="3081185"/>
                  <a:pt x="1439423" y="3078117"/>
                </a:cubicBezTo>
                <a:cubicBezTo>
                  <a:pt x="1426646" y="3073536"/>
                  <a:pt x="1416439" y="3076603"/>
                  <a:pt x="1403664" y="3072022"/>
                </a:cubicBezTo>
                <a:cubicBezTo>
                  <a:pt x="1422792" y="3062063"/>
                  <a:pt x="1429144" y="3047522"/>
                  <a:pt x="1407446" y="3049834"/>
                </a:cubicBezTo>
                <a:cubicBezTo>
                  <a:pt x="1416368" y="3042942"/>
                  <a:pt x="1416368" y="3042942"/>
                  <a:pt x="1415083" y="3039116"/>
                </a:cubicBezTo>
                <a:cubicBezTo>
                  <a:pt x="1392100" y="3037603"/>
                  <a:pt x="1404876" y="3042184"/>
                  <a:pt x="1394670" y="3045252"/>
                </a:cubicBezTo>
                <a:cubicBezTo>
                  <a:pt x="1393385" y="3041427"/>
                  <a:pt x="1393385" y="3041427"/>
                  <a:pt x="1393385" y="3041427"/>
                </a:cubicBezTo>
                <a:cubicBezTo>
                  <a:pt x="1392100" y="3037603"/>
                  <a:pt x="1390815" y="3033779"/>
                  <a:pt x="1401022" y="3030712"/>
                </a:cubicBezTo>
                <a:cubicBezTo>
                  <a:pt x="1389531" y="3029955"/>
                  <a:pt x="1374185" y="3017725"/>
                  <a:pt x="1381822" y="3007009"/>
                </a:cubicBezTo>
                <a:cubicBezTo>
                  <a:pt x="1381822" y="3007009"/>
                  <a:pt x="1383106" y="3010834"/>
                  <a:pt x="1394598" y="3011590"/>
                </a:cubicBezTo>
                <a:cubicBezTo>
                  <a:pt x="1403520" y="3004698"/>
                  <a:pt x="1404805" y="3008522"/>
                  <a:pt x="1416296" y="3009279"/>
                </a:cubicBezTo>
                <a:cubicBezTo>
                  <a:pt x="1412441" y="2997807"/>
                  <a:pt x="1400949" y="2997050"/>
                  <a:pt x="1397095" y="2985577"/>
                </a:cubicBezTo>
                <a:cubicBezTo>
                  <a:pt x="1407303" y="2982510"/>
                  <a:pt x="1404732" y="2974861"/>
                  <a:pt x="1403447" y="2971037"/>
                </a:cubicBezTo>
                <a:cubicBezTo>
                  <a:pt x="1414939" y="2971794"/>
                  <a:pt x="1425147" y="2968726"/>
                  <a:pt x="1425147" y="2968726"/>
                </a:cubicBezTo>
                <a:cubicBezTo>
                  <a:pt x="1422575" y="2961077"/>
                  <a:pt x="1412370" y="2964145"/>
                  <a:pt x="1411085" y="2960320"/>
                </a:cubicBezTo>
                <a:cubicBezTo>
                  <a:pt x="1409800" y="2956496"/>
                  <a:pt x="1408514" y="2952672"/>
                  <a:pt x="1408514" y="2952672"/>
                </a:cubicBezTo>
                <a:cubicBezTo>
                  <a:pt x="1408514" y="2952672"/>
                  <a:pt x="1420005" y="2953429"/>
                  <a:pt x="1421291" y="2957254"/>
                </a:cubicBezTo>
                <a:cubicBezTo>
                  <a:pt x="1418721" y="2949604"/>
                  <a:pt x="1430213" y="2950362"/>
                  <a:pt x="1439135" y="2943469"/>
                </a:cubicBezTo>
                <a:cubicBezTo>
                  <a:pt x="1439135" y="2943469"/>
                  <a:pt x="1440419" y="2947293"/>
                  <a:pt x="1441704" y="2951119"/>
                </a:cubicBezTo>
                <a:cubicBezTo>
                  <a:pt x="1440419" y="2947293"/>
                  <a:pt x="1450627" y="2944226"/>
                  <a:pt x="1449341" y="2940401"/>
                </a:cubicBezTo>
                <a:cubicBezTo>
                  <a:pt x="1448056" y="2936577"/>
                  <a:pt x="1437850" y="2939645"/>
                  <a:pt x="1437850" y="2939645"/>
                </a:cubicBezTo>
                <a:cubicBezTo>
                  <a:pt x="1437850" y="2939645"/>
                  <a:pt x="1437850" y="2939645"/>
                  <a:pt x="1427643" y="2942712"/>
                </a:cubicBezTo>
                <a:cubicBezTo>
                  <a:pt x="1426359" y="2938888"/>
                  <a:pt x="1425074" y="2935064"/>
                  <a:pt x="1414867" y="2938131"/>
                </a:cubicBezTo>
                <a:cubicBezTo>
                  <a:pt x="1416153" y="2941956"/>
                  <a:pt x="1416153" y="2941956"/>
                  <a:pt x="1417437" y="2945779"/>
                </a:cubicBezTo>
                <a:cubicBezTo>
                  <a:pt x="1407230" y="2948848"/>
                  <a:pt x="1407230" y="2948848"/>
                  <a:pt x="1405945" y="2945023"/>
                </a:cubicBezTo>
                <a:cubicBezTo>
                  <a:pt x="1404660" y="2941199"/>
                  <a:pt x="1404660" y="2941199"/>
                  <a:pt x="1404660" y="2941199"/>
                </a:cubicBezTo>
                <a:cubicBezTo>
                  <a:pt x="1413582" y="2934307"/>
                  <a:pt x="1400806" y="2929727"/>
                  <a:pt x="1398237" y="2922078"/>
                </a:cubicBezTo>
                <a:cubicBezTo>
                  <a:pt x="1398237" y="2922078"/>
                  <a:pt x="1389315" y="2928969"/>
                  <a:pt x="1389315" y="2928969"/>
                </a:cubicBezTo>
                <a:cubicBezTo>
                  <a:pt x="1377822" y="2928211"/>
                  <a:pt x="1385460" y="2917496"/>
                  <a:pt x="1384175" y="2913672"/>
                </a:cubicBezTo>
                <a:cubicBezTo>
                  <a:pt x="1396951" y="2918254"/>
                  <a:pt x="1394382" y="2910604"/>
                  <a:pt x="1404589" y="2907536"/>
                </a:cubicBezTo>
                <a:cubicBezTo>
                  <a:pt x="1400733" y="2896064"/>
                  <a:pt x="1389242" y="2895308"/>
                  <a:pt x="1386673" y="2887659"/>
                </a:cubicBezTo>
                <a:lnTo>
                  <a:pt x="1375424" y="2880934"/>
                </a:lnTo>
                <a:lnTo>
                  <a:pt x="1381534" y="2872362"/>
                </a:lnTo>
                <a:cubicBezTo>
                  <a:pt x="1381534" y="2872362"/>
                  <a:pt x="1380249" y="2868536"/>
                  <a:pt x="1390456" y="2865469"/>
                </a:cubicBezTo>
                <a:cubicBezTo>
                  <a:pt x="1390456" y="2865469"/>
                  <a:pt x="1389171" y="2861646"/>
                  <a:pt x="1389171" y="2861646"/>
                </a:cubicBezTo>
                <a:cubicBezTo>
                  <a:pt x="1399377" y="2858578"/>
                  <a:pt x="1399377" y="2858578"/>
                  <a:pt x="1398093" y="2854754"/>
                </a:cubicBezTo>
                <a:cubicBezTo>
                  <a:pt x="1398093" y="2854754"/>
                  <a:pt x="1398093" y="2854754"/>
                  <a:pt x="1387886" y="2857820"/>
                </a:cubicBezTo>
                <a:cubicBezTo>
                  <a:pt x="1385316" y="2850173"/>
                  <a:pt x="1405729" y="2844037"/>
                  <a:pt x="1404445" y="2840212"/>
                </a:cubicBezTo>
                <a:cubicBezTo>
                  <a:pt x="1401875" y="2832564"/>
                  <a:pt x="1394238" y="2843281"/>
                  <a:pt x="1392953" y="2839456"/>
                </a:cubicBezTo>
                <a:cubicBezTo>
                  <a:pt x="1392953" y="2839456"/>
                  <a:pt x="1390384" y="2831808"/>
                  <a:pt x="1389099" y="2827983"/>
                </a:cubicBezTo>
                <a:cubicBezTo>
                  <a:pt x="1378893" y="2831051"/>
                  <a:pt x="1368685" y="2834118"/>
                  <a:pt x="1357195" y="2833361"/>
                </a:cubicBezTo>
                <a:cubicBezTo>
                  <a:pt x="1354624" y="2825713"/>
                  <a:pt x="1362262" y="2814997"/>
                  <a:pt x="1371184" y="2808105"/>
                </a:cubicBezTo>
                <a:cubicBezTo>
                  <a:pt x="1372467" y="2811929"/>
                  <a:pt x="1373752" y="2815754"/>
                  <a:pt x="1383960" y="2812687"/>
                </a:cubicBezTo>
                <a:cubicBezTo>
                  <a:pt x="1382675" y="2808862"/>
                  <a:pt x="1380105" y="2801214"/>
                  <a:pt x="1378820" y="2797389"/>
                </a:cubicBezTo>
                <a:cubicBezTo>
                  <a:pt x="1378820" y="2797389"/>
                  <a:pt x="1377535" y="2793565"/>
                  <a:pt x="1377535" y="2793565"/>
                </a:cubicBezTo>
                <a:cubicBezTo>
                  <a:pt x="1376251" y="2789740"/>
                  <a:pt x="1377535" y="2793565"/>
                  <a:pt x="1387742" y="2790497"/>
                </a:cubicBezTo>
                <a:cubicBezTo>
                  <a:pt x="1376251" y="2789740"/>
                  <a:pt x="1374965" y="2785915"/>
                  <a:pt x="1364759" y="2788983"/>
                </a:cubicBezTo>
                <a:cubicBezTo>
                  <a:pt x="1366044" y="2792808"/>
                  <a:pt x="1366044" y="2792808"/>
                  <a:pt x="1367329" y="2796633"/>
                </a:cubicBezTo>
                <a:cubicBezTo>
                  <a:pt x="1367329" y="2796633"/>
                  <a:pt x="1368614" y="2800457"/>
                  <a:pt x="1368614" y="2800457"/>
                </a:cubicBezTo>
                <a:cubicBezTo>
                  <a:pt x="1357123" y="2799700"/>
                  <a:pt x="1364759" y="2788983"/>
                  <a:pt x="1362189" y="2781335"/>
                </a:cubicBezTo>
                <a:cubicBezTo>
                  <a:pt x="1350699" y="2780579"/>
                  <a:pt x="1350699" y="2780579"/>
                  <a:pt x="1350699" y="2780579"/>
                </a:cubicBezTo>
                <a:cubicBezTo>
                  <a:pt x="1359619" y="2773687"/>
                  <a:pt x="1357051" y="2766037"/>
                  <a:pt x="1354480" y="2758389"/>
                </a:cubicBezTo>
                <a:cubicBezTo>
                  <a:pt x="1364688" y="2755321"/>
                  <a:pt x="1386384" y="2753011"/>
                  <a:pt x="1386384" y="2753011"/>
                </a:cubicBezTo>
                <a:cubicBezTo>
                  <a:pt x="1386384" y="2753011"/>
                  <a:pt x="1385100" y="2749187"/>
                  <a:pt x="1383816" y="2745363"/>
                </a:cubicBezTo>
                <a:cubicBezTo>
                  <a:pt x="1373609" y="2748430"/>
                  <a:pt x="1371040" y="2740781"/>
                  <a:pt x="1369755" y="2736958"/>
                </a:cubicBezTo>
                <a:cubicBezTo>
                  <a:pt x="1350626" y="2746915"/>
                  <a:pt x="1356979" y="2732376"/>
                  <a:pt x="1337851" y="2742335"/>
                </a:cubicBezTo>
                <a:cubicBezTo>
                  <a:pt x="1339134" y="2746160"/>
                  <a:pt x="1340420" y="2749984"/>
                  <a:pt x="1341704" y="2753808"/>
                </a:cubicBezTo>
                <a:cubicBezTo>
                  <a:pt x="1341704" y="2753808"/>
                  <a:pt x="1351912" y="2750740"/>
                  <a:pt x="1353195" y="2754565"/>
                </a:cubicBezTo>
                <a:cubicBezTo>
                  <a:pt x="1342990" y="2757632"/>
                  <a:pt x="1345558" y="2765281"/>
                  <a:pt x="1345558" y="2765281"/>
                </a:cubicBezTo>
                <a:cubicBezTo>
                  <a:pt x="1345558" y="2765281"/>
                  <a:pt x="1345558" y="2765281"/>
                  <a:pt x="1335352" y="2768349"/>
                </a:cubicBezTo>
                <a:cubicBezTo>
                  <a:pt x="1335352" y="2768349"/>
                  <a:pt x="1335352" y="2768349"/>
                  <a:pt x="1334067" y="2764525"/>
                </a:cubicBezTo>
                <a:cubicBezTo>
                  <a:pt x="1332783" y="2760700"/>
                  <a:pt x="1332783" y="2760700"/>
                  <a:pt x="1331498" y="2756875"/>
                </a:cubicBezTo>
                <a:cubicBezTo>
                  <a:pt x="1330213" y="2753051"/>
                  <a:pt x="1320006" y="2756118"/>
                  <a:pt x="1317437" y="2748471"/>
                </a:cubicBezTo>
                <a:cubicBezTo>
                  <a:pt x="1317437" y="2748471"/>
                  <a:pt x="1327644" y="2745402"/>
                  <a:pt x="1326358" y="2741579"/>
                </a:cubicBezTo>
                <a:cubicBezTo>
                  <a:pt x="1326358" y="2741579"/>
                  <a:pt x="1326358" y="2741579"/>
                  <a:pt x="1336565" y="2738511"/>
                </a:cubicBezTo>
                <a:cubicBezTo>
                  <a:pt x="1336565" y="2738511"/>
                  <a:pt x="1336565" y="2738511"/>
                  <a:pt x="1335280" y="2734687"/>
                </a:cubicBezTo>
                <a:cubicBezTo>
                  <a:pt x="1335280" y="2734687"/>
                  <a:pt x="1335280" y="2734687"/>
                  <a:pt x="1325075" y="2737755"/>
                </a:cubicBezTo>
                <a:cubicBezTo>
                  <a:pt x="1314868" y="2740823"/>
                  <a:pt x="1316152" y="2744647"/>
                  <a:pt x="1316152" y="2744647"/>
                </a:cubicBezTo>
                <a:cubicBezTo>
                  <a:pt x="1314868" y="2740823"/>
                  <a:pt x="1314868" y="2740823"/>
                  <a:pt x="1314868" y="2740823"/>
                </a:cubicBezTo>
                <a:cubicBezTo>
                  <a:pt x="1300806" y="2732417"/>
                  <a:pt x="1289315" y="2731660"/>
                  <a:pt x="1273969" y="2719431"/>
                </a:cubicBezTo>
                <a:cubicBezTo>
                  <a:pt x="1284175" y="2716363"/>
                  <a:pt x="1271398" y="2711782"/>
                  <a:pt x="1281607" y="2708714"/>
                </a:cubicBezTo>
                <a:cubicBezTo>
                  <a:pt x="1281607" y="2708714"/>
                  <a:pt x="1280321" y="2704890"/>
                  <a:pt x="1280321" y="2704890"/>
                </a:cubicBezTo>
                <a:cubicBezTo>
                  <a:pt x="1270115" y="2707958"/>
                  <a:pt x="1270115" y="2707958"/>
                  <a:pt x="1270115" y="2707958"/>
                </a:cubicBezTo>
                <a:cubicBezTo>
                  <a:pt x="1268830" y="2704133"/>
                  <a:pt x="1257338" y="2703376"/>
                  <a:pt x="1257338" y="2703376"/>
                </a:cubicBezTo>
                <a:lnTo>
                  <a:pt x="1254865" y="2705755"/>
                </a:lnTo>
                <a:lnTo>
                  <a:pt x="1242491" y="2700997"/>
                </a:lnTo>
                <a:cubicBezTo>
                  <a:pt x="1238494" y="2697461"/>
                  <a:pt x="1236888" y="2692679"/>
                  <a:pt x="1240708" y="2687321"/>
                </a:cubicBezTo>
                <a:cubicBezTo>
                  <a:pt x="1241993" y="2691146"/>
                  <a:pt x="1253484" y="2691902"/>
                  <a:pt x="1263690" y="2688835"/>
                </a:cubicBezTo>
                <a:cubicBezTo>
                  <a:pt x="1263690" y="2688835"/>
                  <a:pt x="1262405" y="2685011"/>
                  <a:pt x="1262405" y="2685011"/>
                </a:cubicBezTo>
                <a:cubicBezTo>
                  <a:pt x="1272612" y="2681943"/>
                  <a:pt x="1273897" y="2685767"/>
                  <a:pt x="1284103" y="2682700"/>
                </a:cubicBezTo>
                <a:cubicBezTo>
                  <a:pt x="1285388" y="2686524"/>
                  <a:pt x="1285388" y="2686524"/>
                  <a:pt x="1286673" y="2690350"/>
                </a:cubicBezTo>
                <a:cubicBezTo>
                  <a:pt x="1287958" y="2694173"/>
                  <a:pt x="1287958" y="2694173"/>
                  <a:pt x="1289243" y="2697997"/>
                </a:cubicBezTo>
                <a:lnTo>
                  <a:pt x="1290528" y="2701823"/>
                </a:lnTo>
                <a:lnTo>
                  <a:pt x="1291812" y="2705646"/>
                </a:lnTo>
                <a:cubicBezTo>
                  <a:pt x="1293097" y="2709471"/>
                  <a:pt x="1303303" y="2706403"/>
                  <a:pt x="1304589" y="2710227"/>
                </a:cubicBezTo>
                <a:cubicBezTo>
                  <a:pt x="1295667" y="2717119"/>
                  <a:pt x="1295667" y="2717119"/>
                  <a:pt x="1295667" y="2717119"/>
                </a:cubicBezTo>
                <a:cubicBezTo>
                  <a:pt x="1302055" y="2719410"/>
                  <a:pt x="1308764" y="2722656"/>
                  <a:pt x="1315947" y="2723129"/>
                </a:cubicBezTo>
                <a:cubicBezTo>
                  <a:pt x="1323128" y="2723602"/>
                  <a:pt x="1330784" y="2721302"/>
                  <a:pt x="1339063" y="2712497"/>
                </a:cubicBezTo>
                <a:cubicBezTo>
                  <a:pt x="1323717" y="2700269"/>
                  <a:pt x="1312226" y="2699512"/>
                  <a:pt x="1302019" y="2702579"/>
                </a:cubicBezTo>
                <a:cubicBezTo>
                  <a:pt x="1290528" y="2701823"/>
                  <a:pt x="1290528" y="2701823"/>
                  <a:pt x="1290528" y="2701823"/>
                </a:cubicBezTo>
                <a:cubicBezTo>
                  <a:pt x="1309657" y="2691863"/>
                  <a:pt x="1312226" y="2699512"/>
                  <a:pt x="1321147" y="2692620"/>
                </a:cubicBezTo>
                <a:cubicBezTo>
                  <a:pt x="1333924" y="2697200"/>
                  <a:pt x="1337779" y="2708673"/>
                  <a:pt x="1358192" y="2702537"/>
                </a:cubicBezTo>
                <a:cubicBezTo>
                  <a:pt x="1345415" y="2697958"/>
                  <a:pt x="1351767" y="2683417"/>
                  <a:pt x="1349198" y="2675769"/>
                </a:cubicBezTo>
                <a:cubicBezTo>
                  <a:pt x="1337707" y="2675012"/>
                  <a:pt x="1327500" y="2678079"/>
                  <a:pt x="1328785" y="2681904"/>
                </a:cubicBezTo>
                <a:cubicBezTo>
                  <a:pt x="1316008" y="2677322"/>
                  <a:pt x="1305802" y="2680390"/>
                  <a:pt x="1304517" y="2676565"/>
                </a:cubicBezTo>
                <a:cubicBezTo>
                  <a:pt x="1303232" y="2672741"/>
                  <a:pt x="1303232" y="2672741"/>
                  <a:pt x="1301947" y="2668916"/>
                </a:cubicBezTo>
                <a:cubicBezTo>
                  <a:pt x="1312153" y="2665849"/>
                  <a:pt x="1312153" y="2665849"/>
                  <a:pt x="1313438" y="2669673"/>
                </a:cubicBezTo>
                <a:cubicBezTo>
                  <a:pt x="1312153" y="2665849"/>
                  <a:pt x="1321076" y="2658958"/>
                  <a:pt x="1319791" y="2655133"/>
                </a:cubicBezTo>
                <a:cubicBezTo>
                  <a:pt x="1308299" y="2654377"/>
                  <a:pt x="1309585" y="2658201"/>
                  <a:pt x="1300662" y="2665093"/>
                </a:cubicBezTo>
                <a:cubicBezTo>
                  <a:pt x="1300662" y="2665093"/>
                  <a:pt x="1301947" y="2668916"/>
                  <a:pt x="1301947" y="2668916"/>
                </a:cubicBezTo>
                <a:cubicBezTo>
                  <a:pt x="1291740" y="2671985"/>
                  <a:pt x="1291740" y="2671985"/>
                  <a:pt x="1291740" y="2671985"/>
                </a:cubicBezTo>
                <a:cubicBezTo>
                  <a:pt x="1289171" y="2664336"/>
                  <a:pt x="1278964" y="2667404"/>
                  <a:pt x="1267474" y="2666648"/>
                </a:cubicBezTo>
                <a:cubicBezTo>
                  <a:pt x="1276395" y="2659755"/>
                  <a:pt x="1263619" y="2655173"/>
                  <a:pt x="1262334" y="2651350"/>
                </a:cubicBezTo>
                <a:cubicBezTo>
                  <a:pt x="1262334" y="2651350"/>
                  <a:pt x="1253412" y="2658242"/>
                  <a:pt x="1253412" y="2658242"/>
                </a:cubicBezTo>
                <a:cubicBezTo>
                  <a:pt x="1241921" y="2657484"/>
                  <a:pt x="1238066" y="2646011"/>
                  <a:pt x="1246988" y="2639119"/>
                </a:cubicBezTo>
                <a:cubicBezTo>
                  <a:pt x="1249558" y="2646768"/>
                  <a:pt x="1261049" y="2647524"/>
                  <a:pt x="1272541" y="2648282"/>
                </a:cubicBezTo>
                <a:cubicBezTo>
                  <a:pt x="1271255" y="2644458"/>
                  <a:pt x="1289098" y="2630674"/>
                  <a:pt x="1287814" y="2626849"/>
                </a:cubicBezTo>
                <a:cubicBezTo>
                  <a:pt x="1275038" y="2622270"/>
                  <a:pt x="1257194" y="2636053"/>
                  <a:pt x="1253341" y="2624580"/>
                </a:cubicBezTo>
                <a:cubicBezTo>
                  <a:pt x="1252055" y="2620755"/>
                  <a:pt x="1252055" y="2620755"/>
                  <a:pt x="1250770" y="2616930"/>
                </a:cubicBezTo>
                <a:cubicBezTo>
                  <a:pt x="1239279" y="2616175"/>
                  <a:pt x="1232855" y="2597053"/>
                  <a:pt x="1231571" y="2593228"/>
                </a:cubicBezTo>
                <a:cubicBezTo>
                  <a:pt x="1231571" y="2593228"/>
                  <a:pt x="1221364" y="2596296"/>
                  <a:pt x="1221364" y="2596296"/>
                </a:cubicBezTo>
                <a:cubicBezTo>
                  <a:pt x="1221364" y="2596296"/>
                  <a:pt x="1222648" y="2600120"/>
                  <a:pt x="1223933" y="2603944"/>
                </a:cubicBezTo>
                <a:cubicBezTo>
                  <a:pt x="1212442" y="2603187"/>
                  <a:pt x="1215011" y="2610836"/>
                  <a:pt x="1204805" y="2613903"/>
                </a:cubicBezTo>
                <a:cubicBezTo>
                  <a:pt x="1207375" y="2621553"/>
                  <a:pt x="1217581" y="2618485"/>
                  <a:pt x="1220150" y="2626133"/>
                </a:cubicBezTo>
                <a:cubicBezTo>
                  <a:pt x="1231642" y="2626890"/>
                  <a:pt x="1236781" y="2642187"/>
                  <a:pt x="1227860" y="2649079"/>
                </a:cubicBezTo>
                <a:cubicBezTo>
                  <a:pt x="1240636" y="2653660"/>
                  <a:pt x="1243205" y="2661308"/>
                  <a:pt x="1245775" y="2668958"/>
                </a:cubicBezTo>
                <a:cubicBezTo>
                  <a:pt x="1235569" y="2672025"/>
                  <a:pt x="1234283" y="2668200"/>
                  <a:pt x="1224077" y="2671268"/>
                </a:cubicBezTo>
                <a:cubicBezTo>
                  <a:pt x="1224077" y="2671268"/>
                  <a:pt x="1222792" y="2667443"/>
                  <a:pt x="1222792" y="2667443"/>
                </a:cubicBezTo>
                <a:cubicBezTo>
                  <a:pt x="1222792" y="2667443"/>
                  <a:pt x="1212586" y="2670512"/>
                  <a:pt x="1212586" y="2670512"/>
                </a:cubicBezTo>
                <a:cubicBezTo>
                  <a:pt x="1211301" y="2666687"/>
                  <a:pt x="1211301" y="2666687"/>
                  <a:pt x="1211301" y="2666687"/>
                </a:cubicBezTo>
                <a:cubicBezTo>
                  <a:pt x="1212586" y="2670512"/>
                  <a:pt x="1201094" y="2669755"/>
                  <a:pt x="1202380" y="2673579"/>
                </a:cubicBezTo>
                <a:cubicBezTo>
                  <a:pt x="1201094" y="2669755"/>
                  <a:pt x="1192172" y="2676647"/>
                  <a:pt x="1192172" y="2676647"/>
                </a:cubicBezTo>
                <a:cubicBezTo>
                  <a:pt x="1180681" y="2675889"/>
                  <a:pt x="1179396" y="2672065"/>
                  <a:pt x="1178111" y="2668241"/>
                </a:cubicBezTo>
                <a:cubicBezTo>
                  <a:pt x="1175542" y="2660593"/>
                  <a:pt x="1183178" y="2649876"/>
                  <a:pt x="1195955" y="2654458"/>
                </a:cubicBezTo>
                <a:cubicBezTo>
                  <a:pt x="1194671" y="2650633"/>
                  <a:pt x="1183178" y="2649876"/>
                  <a:pt x="1181894" y="2646053"/>
                </a:cubicBezTo>
                <a:cubicBezTo>
                  <a:pt x="1193386" y="2646808"/>
                  <a:pt x="1203592" y="2643741"/>
                  <a:pt x="1213798" y="2640675"/>
                </a:cubicBezTo>
                <a:cubicBezTo>
                  <a:pt x="1213798" y="2640675"/>
                  <a:pt x="1212514" y="2636851"/>
                  <a:pt x="1212514" y="2636851"/>
                </a:cubicBezTo>
                <a:cubicBezTo>
                  <a:pt x="1202307" y="2639917"/>
                  <a:pt x="1192099" y="2642985"/>
                  <a:pt x="1180609" y="2642229"/>
                </a:cubicBezTo>
                <a:cubicBezTo>
                  <a:pt x="1179324" y="2638402"/>
                  <a:pt x="1178039" y="2634580"/>
                  <a:pt x="1176755" y="2630755"/>
                </a:cubicBezTo>
                <a:cubicBezTo>
                  <a:pt x="1175470" y="2626929"/>
                  <a:pt x="1186961" y="2627687"/>
                  <a:pt x="1186961" y="2627687"/>
                </a:cubicBezTo>
                <a:cubicBezTo>
                  <a:pt x="1188246" y="2631512"/>
                  <a:pt x="1198453" y="2628444"/>
                  <a:pt x="1197167" y="2624620"/>
                </a:cubicBezTo>
                <a:cubicBezTo>
                  <a:pt x="1195883" y="2620795"/>
                  <a:pt x="1185676" y="2623863"/>
                  <a:pt x="1185676" y="2623863"/>
                </a:cubicBezTo>
                <a:cubicBezTo>
                  <a:pt x="1184392" y="2620038"/>
                  <a:pt x="1174184" y="2623106"/>
                  <a:pt x="1172900" y="2619282"/>
                </a:cubicBezTo>
                <a:cubicBezTo>
                  <a:pt x="1172900" y="2619282"/>
                  <a:pt x="1162694" y="2622350"/>
                  <a:pt x="1162694" y="2622350"/>
                </a:cubicBezTo>
                <a:cubicBezTo>
                  <a:pt x="1161409" y="2618525"/>
                  <a:pt x="1158840" y="2610877"/>
                  <a:pt x="1148633" y="2613945"/>
                </a:cubicBezTo>
                <a:cubicBezTo>
                  <a:pt x="1140996" y="2624661"/>
                  <a:pt x="1120582" y="2630795"/>
                  <a:pt x="1115444" y="2615498"/>
                </a:cubicBezTo>
                <a:cubicBezTo>
                  <a:pt x="1125649" y="2612430"/>
                  <a:pt x="1114159" y="2611675"/>
                  <a:pt x="1124366" y="2608606"/>
                </a:cubicBezTo>
                <a:cubicBezTo>
                  <a:pt x="1124366" y="2608606"/>
                  <a:pt x="1123079" y="2604783"/>
                  <a:pt x="1121795" y="2600957"/>
                </a:cubicBezTo>
                <a:cubicBezTo>
                  <a:pt x="1132002" y="2597889"/>
                  <a:pt x="1132002" y="2597889"/>
                  <a:pt x="1129432" y="2590241"/>
                </a:cubicBezTo>
                <a:cubicBezTo>
                  <a:pt x="1119226" y="2593308"/>
                  <a:pt x="1120511" y="2597133"/>
                  <a:pt x="1120511" y="2597133"/>
                </a:cubicBezTo>
                <a:cubicBezTo>
                  <a:pt x="1121795" y="2600957"/>
                  <a:pt x="1121795" y="2600957"/>
                  <a:pt x="1121795" y="2600957"/>
                </a:cubicBezTo>
                <a:cubicBezTo>
                  <a:pt x="1111588" y="2604025"/>
                  <a:pt x="1111588" y="2604025"/>
                  <a:pt x="1111588" y="2604025"/>
                </a:cubicBezTo>
                <a:cubicBezTo>
                  <a:pt x="1110304" y="2600200"/>
                  <a:pt x="1098812" y="2599444"/>
                  <a:pt x="1098812" y="2599444"/>
                </a:cubicBezTo>
                <a:cubicBezTo>
                  <a:pt x="1091176" y="2610160"/>
                  <a:pt x="1092461" y="2613985"/>
                  <a:pt x="1093745" y="2617808"/>
                </a:cubicBezTo>
                <a:cubicBezTo>
                  <a:pt x="1091176" y="2610160"/>
                  <a:pt x="1087321" y="2598687"/>
                  <a:pt x="1084752" y="2591038"/>
                </a:cubicBezTo>
                <a:cubicBezTo>
                  <a:pt x="1096244" y="2591796"/>
                  <a:pt x="1106450" y="2588729"/>
                  <a:pt x="1107734" y="2592553"/>
                </a:cubicBezTo>
                <a:cubicBezTo>
                  <a:pt x="1115372" y="2581836"/>
                  <a:pt x="1123008" y="2571119"/>
                  <a:pt x="1120439" y="2563471"/>
                </a:cubicBezTo>
                <a:cubicBezTo>
                  <a:pt x="1130645" y="2560403"/>
                  <a:pt x="1140852" y="2557338"/>
                  <a:pt x="1143422" y="2564984"/>
                </a:cubicBezTo>
                <a:cubicBezTo>
                  <a:pt x="1144706" y="2568809"/>
                  <a:pt x="1144706" y="2568809"/>
                  <a:pt x="1145991" y="2572634"/>
                </a:cubicBezTo>
                <a:cubicBezTo>
                  <a:pt x="1147276" y="2576458"/>
                  <a:pt x="1157482" y="2573390"/>
                  <a:pt x="1160052" y="2581038"/>
                </a:cubicBezTo>
                <a:cubicBezTo>
                  <a:pt x="1171543" y="2581796"/>
                  <a:pt x="1185605" y="2590201"/>
                  <a:pt x="1195811" y="2587134"/>
                </a:cubicBezTo>
                <a:cubicBezTo>
                  <a:pt x="1204733" y="2580241"/>
                  <a:pt x="1203448" y="2576417"/>
                  <a:pt x="1203448" y="2576417"/>
                </a:cubicBezTo>
                <a:cubicBezTo>
                  <a:pt x="1207303" y="2587890"/>
                  <a:pt x="1207303" y="2587890"/>
                  <a:pt x="1209872" y="2595538"/>
                </a:cubicBezTo>
                <a:lnTo>
                  <a:pt x="1200308" y="2600519"/>
                </a:lnTo>
                <a:lnTo>
                  <a:pt x="1180537" y="2608566"/>
                </a:lnTo>
                <a:cubicBezTo>
                  <a:pt x="1190743" y="2605498"/>
                  <a:pt x="1190743" y="2605498"/>
                  <a:pt x="1190743" y="2605498"/>
                </a:cubicBezTo>
                <a:lnTo>
                  <a:pt x="1200308" y="2600519"/>
                </a:lnTo>
                <a:lnTo>
                  <a:pt x="1220078" y="2592472"/>
                </a:lnTo>
                <a:cubicBezTo>
                  <a:pt x="1218794" y="2588646"/>
                  <a:pt x="1239207" y="2582512"/>
                  <a:pt x="1248128" y="2575620"/>
                </a:cubicBezTo>
                <a:cubicBezTo>
                  <a:pt x="1236637" y="2574864"/>
                  <a:pt x="1227716" y="2581756"/>
                  <a:pt x="1223861" y="2570282"/>
                </a:cubicBezTo>
                <a:cubicBezTo>
                  <a:pt x="1225145" y="2574107"/>
                  <a:pt x="1244274" y="2564146"/>
                  <a:pt x="1245560" y="2567973"/>
                </a:cubicBezTo>
                <a:cubicBezTo>
                  <a:pt x="1248128" y="2575620"/>
                  <a:pt x="1249413" y="2579445"/>
                  <a:pt x="1260905" y="2580202"/>
                </a:cubicBezTo>
                <a:cubicBezTo>
                  <a:pt x="1262190" y="2584025"/>
                  <a:pt x="1262190" y="2584025"/>
                  <a:pt x="1262190" y="2584025"/>
                </a:cubicBezTo>
                <a:cubicBezTo>
                  <a:pt x="1263475" y="2587849"/>
                  <a:pt x="1263475" y="2587849"/>
                  <a:pt x="1263475" y="2587849"/>
                </a:cubicBezTo>
                <a:cubicBezTo>
                  <a:pt x="1263475" y="2587849"/>
                  <a:pt x="1253269" y="2590917"/>
                  <a:pt x="1251983" y="2587094"/>
                </a:cubicBezTo>
                <a:cubicBezTo>
                  <a:pt x="1253269" y="2590917"/>
                  <a:pt x="1253269" y="2590917"/>
                  <a:pt x="1253269" y="2590917"/>
                </a:cubicBezTo>
                <a:cubicBezTo>
                  <a:pt x="1254553" y="2594741"/>
                  <a:pt x="1254553" y="2594741"/>
                  <a:pt x="1264759" y="2591675"/>
                </a:cubicBezTo>
                <a:cubicBezTo>
                  <a:pt x="1264759" y="2591675"/>
                  <a:pt x="1264759" y="2591675"/>
                  <a:pt x="1266044" y="2595498"/>
                </a:cubicBezTo>
                <a:cubicBezTo>
                  <a:pt x="1267329" y="2599322"/>
                  <a:pt x="1267329" y="2599322"/>
                  <a:pt x="1267329" y="2599322"/>
                </a:cubicBezTo>
                <a:cubicBezTo>
                  <a:pt x="1268614" y="2603147"/>
                  <a:pt x="1278821" y="2600080"/>
                  <a:pt x="1278821" y="2600080"/>
                </a:cubicBezTo>
                <a:cubicBezTo>
                  <a:pt x="1278821" y="2600080"/>
                  <a:pt x="1278821" y="2600080"/>
                  <a:pt x="1280105" y="2603904"/>
                </a:cubicBezTo>
                <a:cubicBezTo>
                  <a:pt x="1290313" y="2600837"/>
                  <a:pt x="1290313" y="2600837"/>
                  <a:pt x="1290313" y="2600837"/>
                </a:cubicBezTo>
                <a:cubicBezTo>
                  <a:pt x="1300519" y="2597769"/>
                  <a:pt x="1301804" y="2601593"/>
                  <a:pt x="1322216" y="2595458"/>
                </a:cubicBezTo>
                <a:cubicBezTo>
                  <a:pt x="1322216" y="2595458"/>
                  <a:pt x="1320932" y="2591634"/>
                  <a:pt x="1319648" y="2587810"/>
                </a:cubicBezTo>
                <a:cubicBezTo>
                  <a:pt x="1319648" y="2587810"/>
                  <a:pt x="1319648" y="2587810"/>
                  <a:pt x="1329853" y="2584742"/>
                </a:cubicBezTo>
                <a:cubicBezTo>
                  <a:pt x="1329853" y="2584742"/>
                  <a:pt x="1329853" y="2584742"/>
                  <a:pt x="1328569" y="2580917"/>
                </a:cubicBezTo>
                <a:cubicBezTo>
                  <a:pt x="1328569" y="2580917"/>
                  <a:pt x="1318362" y="2583985"/>
                  <a:pt x="1318362" y="2583985"/>
                </a:cubicBezTo>
                <a:cubicBezTo>
                  <a:pt x="1308154" y="2587052"/>
                  <a:pt x="1318362" y="2583985"/>
                  <a:pt x="1305586" y="2579404"/>
                </a:cubicBezTo>
                <a:cubicBezTo>
                  <a:pt x="1301732" y="2567931"/>
                  <a:pt x="1283816" y="2548052"/>
                  <a:pt x="1304229" y="2541918"/>
                </a:cubicBezTo>
                <a:cubicBezTo>
                  <a:pt x="1294022" y="2544985"/>
                  <a:pt x="1294022" y="2544985"/>
                  <a:pt x="1292737" y="2541162"/>
                </a:cubicBezTo>
                <a:cubicBezTo>
                  <a:pt x="1281246" y="2540405"/>
                  <a:pt x="1290168" y="2533513"/>
                  <a:pt x="1290168" y="2533513"/>
                </a:cubicBezTo>
                <a:cubicBezTo>
                  <a:pt x="1278677" y="2532755"/>
                  <a:pt x="1268470" y="2535823"/>
                  <a:pt x="1277391" y="2528931"/>
                </a:cubicBezTo>
                <a:cubicBezTo>
                  <a:pt x="1267186" y="2531998"/>
                  <a:pt x="1258264" y="2538891"/>
                  <a:pt x="1255694" y="2531242"/>
                </a:cubicBezTo>
                <a:cubicBezTo>
                  <a:pt x="1256978" y="2535067"/>
                  <a:pt x="1265900" y="2528174"/>
                  <a:pt x="1265900" y="2528174"/>
                </a:cubicBezTo>
                <a:cubicBezTo>
                  <a:pt x="1262045" y="2516701"/>
                  <a:pt x="1251839" y="2519769"/>
                  <a:pt x="1239062" y="2515188"/>
                </a:cubicBezTo>
                <a:cubicBezTo>
                  <a:pt x="1239062" y="2515188"/>
                  <a:pt x="1239062" y="2515188"/>
                  <a:pt x="1237777" y="2511364"/>
                </a:cubicBezTo>
                <a:cubicBezTo>
                  <a:pt x="1226288" y="2510608"/>
                  <a:pt x="1233923" y="2499892"/>
                  <a:pt x="1232639" y="2496067"/>
                </a:cubicBezTo>
                <a:cubicBezTo>
                  <a:pt x="1242845" y="2492999"/>
                  <a:pt x="1241561" y="2489175"/>
                  <a:pt x="1241561" y="2489175"/>
                </a:cubicBezTo>
                <a:cubicBezTo>
                  <a:pt x="1231354" y="2492242"/>
                  <a:pt x="1231354" y="2492242"/>
                  <a:pt x="1231354" y="2492242"/>
                </a:cubicBezTo>
                <a:cubicBezTo>
                  <a:pt x="1232639" y="2496067"/>
                  <a:pt x="1232639" y="2496067"/>
                  <a:pt x="1232639" y="2496067"/>
                </a:cubicBezTo>
                <a:cubicBezTo>
                  <a:pt x="1223717" y="2502959"/>
                  <a:pt x="1212226" y="2502202"/>
                  <a:pt x="1199450" y="2497620"/>
                </a:cubicBezTo>
                <a:cubicBezTo>
                  <a:pt x="1200734" y="2501445"/>
                  <a:pt x="1200734" y="2501445"/>
                  <a:pt x="1190528" y="2504512"/>
                </a:cubicBezTo>
                <a:cubicBezTo>
                  <a:pt x="1190528" y="2504512"/>
                  <a:pt x="1189243" y="2500688"/>
                  <a:pt x="1179037" y="2503756"/>
                </a:cubicBezTo>
                <a:cubicBezTo>
                  <a:pt x="1177752" y="2499931"/>
                  <a:pt x="1177752" y="2499931"/>
                  <a:pt x="1177752" y="2499931"/>
                </a:cubicBezTo>
                <a:cubicBezTo>
                  <a:pt x="1177752" y="2499931"/>
                  <a:pt x="1176467" y="2496106"/>
                  <a:pt x="1176467" y="2496106"/>
                </a:cubicBezTo>
                <a:cubicBezTo>
                  <a:pt x="1164975" y="2495350"/>
                  <a:pt x="1166260" y="2499174"/>
                  <a:pt x="1166260" y="2499174"/>
                </a:cubicBezTo>
                <a:cubicBezTo>
                  <a:pt x="1170115" y="2510647"/>
                  <a:pt x="1170115" y="2510647"/>
                  <a:pt x="1184177" y="2519053"/>
                </a:cubicBezTo>
                <a:cubicBezTo>
                  <a:pt x="1173969" y="2522120"/>
                  <a:pt x="1175254" y="2525945"/>
                  <a:pt x="1165048" y="2529012"/>
                </a:cubicBezTo>
                <a:cubicBezTo>
                  <a:pt x="1165048" y="2529012"/>
                  <a:pt x="1163763" y="2525188"/>
                  <a:pt x="1163763" y="2525188"/>
                </a:cubicBezTo>
                <a:cubicBezTo>
                  <a:pt x="1163763" y="2525188"/>
                  <a:pt x="1162478" y="2521364"/>
                  <a:pt x="1152272" y="2524431"/>
                </a:cubicBezTo>
                <a:cubicBezTo>
                  <a:pt x="1152272" y="2524431"/>
                  <a:pt x="1150986" y="2520607"/>
                  <a:pt x="1150986" y="2520607"/>
                </a:cubicBezTo>
                <a:cubicBezTo>
                  <a:pt x="1150986" y="2520607"/>
                  <a:pt x="1150986" y="2520607"/>
                  <a:pt x="1140779" y="2523675"/>
                </a:cubicBezTo>
                <a:cubicBezTo>
                  <a:pt x="1152272" y="2524431"/>
                  <a:pt x="1152272" y="2524431"/>
                  <a:pt x="1153556" y="2528256"/>
                </a:cubicBezTo>
                <a:cubicBezTo>
                  <a:pt x="1153556" y="2528256"/>
                  <a:pt x="1153556" y="2528256"/>
                  <a:pt x="1165048" y="2529012"/>
                </a:cubicBezTo>
                <a:cubicBezTo>
                  <a:pt x="1166333" y="2532837"/>
                  <a:pt x="1156126" y="2535904"/>
                  <a:pt x="1157411" y="2539728"/>
                </a:cubicBezTo>
                <a:cubicBezTo>
                  <a:pt x="1167617" y="2536661"/>
                  <a:pt x="1167617" y="2536661"/>
                  <a:pt x="1176539" y="2529769"/>
                </a:cubicBezTo>
                <a:cubicBezTo>
                  <a:pt x="1179109" y="2537417"/>
                  <a:pt x="1181678" y="2545067"/>
                  <a:pt x="1182962" y="2548891"/>
                </a:cubicBezTo>
                <a:cubicBezTo>
                  <a:pt x="1172756" y="2551959"/>
                  <a:pt x="1172756" y="2551959"/>
                  <a:pt x="1172756" y="2551959"/>
                </a:cubicBezTo>
                <a:cubicBezTo>
                  <a:pt x="1161265" y="2551202"/>
                  <a:pt x="1158695" y="2543553"/>
                  <a:pt x="1149773" y="2550443"/>
                </a:cubicBezTo>
                <a:cubicBezTo>
                  <a:pt x="1136997" y="2545863"/>
                  <a:pt x="1134427" y="2538214"/>
                  <a:pt x="1131858" y="2530567"/>
                </a:cubicBezTo>
                <a:cubicBezTo>
                  <a:pt x="1131858" y="2530567"/>
                  <a:pt x="1120367" y="2529809"/>
                  <a:pt x="1120367" y="2529809"/>
                </a:cubicBezTo>
                <a:lnTo>
                  <a:pt x="1121651" y="2533634"/>
                </a:lnTo>
                <a:cubicBezTo>
                  <a:pt x="1122936" y="2537459"/>
                  <a:pt x="1110160" y="2532877"/>
                  <a:pt x="1108875" y="2529053"/>
                </a:cubicBezTo>
                <a:cubicBezTo>
                  <a:pt x="1108875" y="2529053"/>
                  <a:pt x="1107590" y="2525228"/>
                  <a:pt x="1097384" y="2528296"/>
                </a:cubicBezTo>
                <a:cubicBezTo>
                  <a:pt x="1097384" y="2528296"/>
                  <a:pt x="1098668" y="2532120"/>
                  <a:pt x="1098668" y="2532120"/>
                </a:cubicBezTo>
                <a:cubicBezTo>
                  <a:pt x="1098668" y="2532120"/>
                  <a:pt x="1098668" y="2532120"/>
                  <a:pt x="1110160" y="2532877"/>
                </a:cubicBezTo>
                <a:cubicBezTo>
                  <a:pt x="1101239" y="2539769"/>
                  <a:pt x="1102523" y="2543593"/>
                  <a:pt x="1103807" y="2547417"/>
                </a:cubicBezTo>
                <a:cubicBezTo>
                  <a:pt x="1093602" y="2550485"/>
                  <a:pt x="1093602" y="2550485"/>
                  <a:pt x="1093602" y="2550485"/>
                </a:cubicBezTo>
                <a:cubicBezTo>
                  <a:pt x="1089747" y="2539011"/>
                  <a:pt x="1079540" y="2542080"/>
                  <a:pt x="1066764" y="2537498"/>
                </a:cubicBezTo>
                <a:cubicBezTo>
                  <a:pt x="1076971" y="2534431"/>
                  <a:pt x="1075686" y="2530606"/>
                  <a:pt x="1073117" y="2522959"/>
                </a:cubicBezTo>
                <a:cubicBezTo>
                  <a:pt x="1073117" y="2522959"/>
                  <a:pt x="1074401" y="2526782"/>
                  <a:pt x="1074401" y="2526782"/>
                </a:cubicBezTo>
                <a:cubicBezTo>
                  <a:pt x="1071831" y="2519133"/>
                  <a:pt x="1094813" y="2520647"/>
                  <a:pt x="1093529" y="2516822"/>
                </a:cubicBezTo>
                <a:cubicBezTo>
                  <a:pt x="1093529" y="2516822"/>
                  <a:pt x="1094813" y="2520647"/>
                  <a:pt x="1105022" y="2517579"/>
                </a:cubicBezTo>
                <a:cubicBezTo>
                  <a:pt x="1105022" y="2517579"/>
                  <a:pt x="1115227" y="2514511"/>
                  <a:pt x="1125435" y="2511444"/>
                </a:cubicBezTo>
                <a:cubicBezTo>
                  <a:pt x="1121579" y="2499973"/>
                  <a:pt x="1112658" y="2506864"/>
                  <a:pt x="1101166" y="2506106"/>
                </a:cubicBezTo>
                <a:cubicBezTo>
                  <a:pt x="1098597" y="2498459"/>
                  <a:pt x="1108803" y="2495391"/>
                  <a:pt x="1107519" y="2491566"/>
                </a:cubicBezTo>
                <a:cubicBezTo>
                  <a:pt x="1108803" y="2495391"/>
                  <a:pt x="1108803" y="2495391"/>
                  <a:pt x="1119010" y="2492323"/>
                </a:cubicBezTo>
                <a:cubicBezTo>
                  <a:pt x="1129217" y="2489256"/>
                  <a:pt x="1117725" y="2488498"/>
                  <a:pt x="1116441" y="2484675"/>
                </a:cubicBezTo>
                <a:cubicBezTo>
                  <a:pt x="1126647" y="2481607"/>
                  <a:pt x="1135568" y="2474715"/>
                  <a:pt x="1134284" y="2470892"/>
                </a:cubicBezTo>
                <a:cubicBezTo>
                  <a:pt x="1147060" y="2475472"/>
                  <a:pt x="1149629" y="2483120"/>
                  <a:pt x="1159836" y="2480053"/>
                </a:cubicBezTo>
                <a:cubicBezTo>
                  <a:pt x="1159836" y="2480053"/>
                  <a:pt x="1161121" y="2483878"/>
                  <a:pt x="1161121" y="2483878"/>
                </a:cubicBezTo>
                <a:cubicBezTo>
                  <a:pt x="1161121" y="2483878"/>
                  <a:pt x="1162405" y="2487702"/>
                  <a:pt x="1162405" y="2487702"/>
                </a:cubicBezTo>
                <a:cubicBezTo>
                  <a:pt x="1152199" y="2490770"/>
                  <a:pt x="1152199" y="2490770"/>
                  <a:pt x="1152199" y="2490770"/>
                </a:cubicBezTo>
                <a:cubicBezTo>
                  <a:pt x="1152199" y="2490770"/>
                  <a:pt x="1141993" y="2493837"/>
                  <a:pt x="1141993" y="2493837"/>
                </a:cubicBezTo>
                <a:cubicBezTo>
                  <a:pt x="1142635" y="2495749"/>
                  <a:pt x="1145508" y="2495938"/>
                  <a:pt x="1148221" y="2495649"/>
                </a:cubicBezTo>
                <a:cubicBezTo>
                  <a:pt x="1150932" y="2495360"/>
                  <a:pt x="1153484" y="2494593"/>
                  <a:pt x="1153484" y="2494593"/>
                </a:cubicBezTo>
                <a:cubicBezTo>
                  <a:pt x="1163690" y="2491526"/>
                  <a:pt x="1163690" y="2491526"/>
                  <a:pt x="1163690" y="2491526"/>
                </a:cubicBezTo>
                <a:cubicBezTo>
                  <a:pt x="1162405" y="2487702"/>
                  <a:pt x="1162405" y="2487702"/>
                  <a:pt x="1162405" y="2487702"/>
                </a:cubicBezTo>
                <a:cubicBezTo>
                  <a:pt x="1162405" y="2487702"/>
                  <a:pt x="1172613" y="2484633"/>
                  <a:pt x="1173896" y="2488459"/>
                </a:cubicBezTo>
                <a:lnTo>
                  <a:pt x="1172613" y="2484633"/>
                </a:lnTo>
                <a:cubicBezTo>
                  <a:pt x="1171328" y="2480810"/>
                  <a:pt x="1171328" y="2480810"/>
                  <a:pt x="1170044" y="2476986"/>
                </a:cubicBezTo>
                <a:cubicBezTo>
                  <a:pt x="1170044" y="2476986"/>
                  <a:pt x="1168757" y="2473161"/>
                  <a:pt x="1168757" y="2473161"/>
                </a:cubicBezTo>
                <a:cubicBezTo>
                  <a:pt x="1168757" y="2473161"/>
                  <a:pt x="1176395" y="2462446"/>
                  <a:pt x="1177679" y="2466270"/>
                </a:cubicBezTo>
                <a:cubicBezTo>
                  <a:pt x="1170044" y="2476986"/>
                  <a:pt x="1193027" y="2478500"/>
                  <a:pt x="1194310" y="2482324"/>
                </a:cubicBezTo>
                <a:cubicBezTo>
                  <a:pt x="1204517" y="2479256"/>
                  <a:pt x="1224929" y="2473121"/>
                  <a:pt x="1237706" y="2477701"/>
                </a:cubicBezTo>
                <a:cubicBezTo>
                  <a:pt x="1237706" y="2477701"/>
                  <a:pt x="1237706" y="2477701"/>
                  <a:pt x="1227500" y="2480770"/>
                </a:cubicBezTo>
                <a:cubicBezTo>
                  <a:pt x="1227500" y="2480770"/>
                  <a:pt x="1227500" y="2480770"/>
                  <a:pt x="1228784" y="2484594"/>
                </a:cubicBezTo>
                <a:cubicBezTo>
                  <a:pt x="1228784" y="2484594"/>
                  <a:pt x="1228784" y="2484594"/>
                  <a:pt x="1240277" y="2485350"/>
                </a:cubicBezTo>
                <a:cubicBezTo>
                  <a:pt x="1238991" y="2481527"/>
                  <a:pt x="1238991" y="2481527"/>
                  <a:pt x="1237706" y="2477701"/>
                </a:cubicBezTo>
                <a:cubicBezTo>
                  <a:pt x="1224929" y="2473121"/>
                  <a:pt x="1235137" y="2470053"/>
                  <a:pt x="1244059" y="2463162"/>
                </a:cubicBezTo>
                <a:cubicBezTo>
                  <a:pt x="1221076" y="2461648"/>
                  <a:pt x="1200662" y="2467783"/>
                  <a:pt x="1187886" y="2463202"/>
                </a:cubicBezTo>
                <a:cubicBezTo>
                  <a:pt x="1186601" y="2459378"/>
                  <a:pt x="1196808" y="2456310"/>
                  <a:pt x="1195522" y="2452487"/>
                </a:cubicBezTo>
                <a:cubicBezTo>
                  <a:pt x="1194239" y="2448661"/>
                  <a:pt x="1192954" y="2444836"/>
                  <a:pt x="1191669" y="2441013"/>
                </a:cubicBezTo>
                <a:cubicBezTo>
                  <a:pt x="1201874" y="2437945"/>
                  <a:pt x="1214651" y="2442525"/>
                  <a:pt x="1222288" y="2431810"/>
                </a:cubicBezTo>
                <a:cubicBezTo>
                  <a:pt x="1223573" y="2435633"/>
                  <a:pt x="1223573" y="2435633"/>
                  <a:pt x="1224858" y="2439459"/>
                </a:cubicBezTo>
                <a:cubicBezTo>
                  <a:pt x="1236349" y="2440215"/>
                  <a:pt x="1249126" y="2444797"/>
                  <a:pt x="1251696" y="2452446"/>
                </a:cubicBezTo>
                <a:cubicBezTo>
                  <a:pt x="1254265" y="2460094"/>
                  <a:pt x="1265756" y="2460851"/>
                  <a:pt x="1277248" y="2461607"/>
                </a:cubicBezTo>
                <a:cubicBezTo>
                  <a:pt x="1275962" y="2457783"/>
                  <a:pt x="1286170" y="2454716"/>
                  <a:pt x="1286170" y="2454716"/>
                </a:cubicBezTo>
                <a:cubicBezTo>
                  <a:pt x="1274678" y="2453958"/>
                  <a:pt x="1273394" y="2450135"/>
                  <a:pt x="1272110" y="2446310"/>
                </a:cubicBezTo>
                <a:cubicBezTo>
                  <a:pt x="1261901" y="2449378"/>
                  <a:pt x="1261901" y="2449378"/>
                  <a:pt x="1251696" y="2452446"/>
                </a:cubicBezTo>
                <a:cubicBezTo>
                  <a:pt x="1247841" y="2440973"/>
                  <a:pt x="1246556" y="2437147"/>
                  <a:pt x="1233780" y="2432567"/>
                </a:cubicBezTo>
                <a:cubicBezTo>
                  <a:pt x="1233780" y="2432567"/>
                  <a:pt x="1232496" y="2428742"/>
                  <a:pt x="1231210" y="2424918"/>
                </a:cubicBezTo>
                <a:cubicBezTo>
                  <a:pt x="1219718" y="2424162"/>
                  <a:pt x="1206943" y="2419581"/>
                  <a:pt x="1194167" y="2415000"/>
                </a:cubicBezTo>
                <a:cubicBezTo>
                  <a:pt x="1191596" y="2407350"/>
                  <a:pt x="1180105" y="2406594"/>
                  <a:pt x="1177536" y="2398945"/>
                </a:cubicBezTo>
                <a:lnTo>
                  <a:pt x="1170192" y="2409249"/>
                </a:lnTo>
                <a:lnTo>
                  <a:pt x="1168614" y="2405837"/>
                </a:lnTo>
                <a:cubicBezTo>
                  <a:pt x="1167329" y="2402013"/>
                  <a:pt x="1164759" y="2394365"/>
                  <a:pt x="1162190" y="2386716"/>
                </a:cubicBezTo>
                <a:cubicBezTo>
                  <a:pt x="1162190" y="2386716"/>
                  <a:pt x="1172397" y="2383648"/>
                  <a:pt x="1172397" y="2383648"/>
                </a:cubicBezTo>
                <a:cubicBezTo>
                  <a:pt x="1182602" y="2380581"/>
                  <a:pt x="1182602" y="2380581"/>
                  <a:pt x="1182602" y="2380581"/>
                </a:cubicBezTo>
                <a:cubicBezTo>
                  <a:pt x="1171112" y="2379824"/>
                  <a:pt x="1181318" y="2376756"/>
                  <a:pt x="1180034" y="2372932"/>
                </a:cubicBezTo>
                <a:cubicBezTo>
                  <a:pt x="1180034" y="2372932"/>
                  <a:pt x="1190240" y="2369866"/>
                  <a:pt x="1191525" y="2373689"/>
                </a:cubicBezTo>
                <a:cubicBezTo>
                  <a:pt x="1192810" y="2377513"/>
                  <a:pt x="1182602" y="2380581"/>
                  <a:pt x="1183888" y="2384406"/>
                </a:cubicBezTo>
                <a:cubicBezTo>
                  <a:pt x="1186761" y="2384594"/>
                  <a:pt x="1188915" y="2384736"/>
                  <a:pt x="1190691" y="2384795"/>
                </a:cubicBezTo>
                <a:cubicBezTo>
                  <a:pt x="1192466" y="2384853"/>
                  <a:pt x="1193863" y="2384828"/>
                  <a:pt x="1195219" y="2384684"/>
                </a:cubicBezTo>
                <a:cubicBezTo>
                  <a:pt x="1197931" y="2384394"/>
                  <a:pt x="1200482" y="2383628"/>
                  <a:pt x="1205586" y="2382095"/>
                </a:cubicBezTo>
                <a:cubicBezTo>
                  <a:pt x="1204301" y="2378271"/>
                  <a:pt x="1203016" y="2374446"/>
                  <a:pt x="1191525" y="2373689"/>
                </a:cubicBezTo>
                <a:cubicBezTo>
                  <a:pt x="1190240" y="2369866"/>
                  <a:pt x="1178749" y="2369108"/>
                  <a:pt x="1178749" y="2369108"/>
                </a:cubicBezTo>
                <a:cubicBezTo>
                  <a:pt x="1177464" y="2365283"/>
                  <a:pt x="1167258" y="2368350"/>
                  <a:pt x="1167258" y="2368350"/>
                </a:cubicBezTo>
                <a:cubicBezTo>
                  <a:pt x="1157051" y="2371418"/>
                  <a:pt x="1168542" y="2372177"/>
                  <a:pt x="1169827" y="2376000"/>
                </a:cubicBezTo>
                <a:cubicBezTo>
                  <a:pt x="1158336" y="2375243"/>
                  <a:pt x="1145559" y="2370662"/>
                  <a:pt x="1135352" y="2373729"/>
                </a:cubicBezTo>
                <a:cubicBezTo>
                  <a:pt x="1139208" y="2385202"/>
                  <a:pt x="1127715" y="2384445"/>
                  <a:pt x="1120079" y="2395161"/>
                </a:cubicBezTo>
                <a:lnTo>
                  <a:pt x="1116224" y="2383688"/>
                </a:lnTo>
                <a:cubicBezTo>
                  <a:pt x="1114940" y="2379865"/>
                  <a:pt x="1104734" y="2382932"/>
                  <a:pt x="1094526" y="2386000"/>
                </a:cubicBezTo>
                <a:cubicBezTo>
                  <a:pt x="1094526" y="2386000"/>
                  <a:pt x="1093242" y="2382176"/>
                  <a:pt x="1093242" y="2382176"/>
                </a:cubicBezTo>
                <a:cubicBezTo>
                  <a:pt x="1102164" y="2375284"/>
                  <a:pt x="1122576" y="2369149"/>
                  <a:pt x="1120007" y="2361500"/>
                </a:cubicBezTo>
                <a:cubicBezTo>
                  <a:pt x="1131498" y="2362257"/>
                  <a:pt x="1132784" y="2366081"/>
                  <a:pt x="1134068" y="2369905"/>
                </a:cubicBezTo>
                <a:cubicBezTo>
                  <a:pt x="1141705" y="2359189"/>
                  <a:pt x="1140420" y="2355366"/>
                  <a:pt x="1127644" y="2350784"/>
                </a:cubicBezTo>
                <a:cubicBezTo>
                  <a:pt x="1126360" y="2346959"/>
                  <a:pt x="1135281" y="2340069"/>
                  <a:pt x="1133996" y="2336243"/>
                </a:cubicBezTo>
                <a:cubicBezTo>
                  <a:pt x="1144202" y="2333176"/>
                  <a:pt x="1142918" y="2329350"/>
                  <a:pt x="1153124" y="2326284"/>
                </a:cubicBezTo>
                <a:cubicBezTo>
                  <a:pt x="1153124" y="2326284"/>
                  <a:pt x="1153124" y="2326284"/>
                  <a:pt x="1154409" y="2330108"/>
                </a:cubicBezTo>
                <a:cubicBezTo>
                  <a:pt x="1164615" y="2327040"/>
                  <a:pt x="1164615" y="2327040"/>
                  <a:pt x="1163330" y="2323216"/>
                </a:cubicBezTo>
                <a:cubicBezTo>
                  <a:pt x="1162046" y="2319392"/>
                  <a:pt x="1151840" y="2322459"/>
                  <a:pt x="1149269" y="2314810"/>
                </a:cubicBezTo>
                <a:cubicBezTo>
                  <a:pt x="1140348" y="2321703"/>
                  <a:pt x="1130142" y="2324771"/>
                  <a:pt x="1132711" y="2332419"/>
                </a:cubicBezTo>
                <a:cubicBezTo>
                  <a:pt x="1121219" y="2331663"/>
                  <a:pt x="1098237" y="2330149"/>
                  <a:pt x="1090599" y="2340866"/>
                </a:cubicBezTo>
                <a:cubicBezTo>
                  <a:pt x="1089315" y="2337041"/>
                  <a:pt x="1089315" y="2337041"/>
                  <a:pt x="1088030" y="2333216"/>
                </a:cubicBezTo>
                <a:cubicBezTo>
                  <a:pt x="1088030" y="2333216"/>
                  <a:pt x="1089315" y="2337041"/>
                  <a:pt x="1077824" y="2336285"/>
                </a:cubicBezTo>
                <a:cubicBezTo>
                  <a:pt x="1073969" y="2324810"/>
                  <a:pt x="1049702" y="2319473"/>
                  <a:pt x="1054769" y="2301108"/>
                </a:cubicBezTo>
                <a:cubicBezTo>
                  <a:pt x="1053483" y="2297285"/>
                  <a:pt x="1064975" y="2298041"/>
                  <a:pt x="1062406" y="2290393"/>
                </a:cubicBezTo>
                <a:cubicBezTo>
                  <a:pt x="1050915" y="2289635"/>
                  <a:pt x="1045776" y="2274338"/>
                  <a:pt x="1035569" y="2277405"/>
                </a:cubicBezTo>
                <a:cubicBezTo>
                  <a:pt x="1038138" y="2285054"/>
                  <a:pt x="1040708" y="2292703"/>
                  <a:pt x="1040708" y="2292703"/>
                </a:cubicBezTo>
                <a:cubicBezTo>
                  <a:pt x="1030503" y="2295771"/>
                  <a:pt x="1030503" y="2295771"/>
                  <a:pt x="1030503" y="2295771"/>
                </a:cubicBezTo>
                <a:cubicBezTo>
                  <a:pt x="1033071" y="2303420"/>
                  <a:pt x="1033071" y="2303420"/>
                  <a:pt x="1022865" y="2306487"/>
                </a:cubicBezTo>
                <a:cubicBezTo>
                  <a:pt x="1020295" y="2298838"/>
                  <a:pt x="1019010" y="2295014"/>
                  <a:pt x="1007518" y="2294257"/>
                </a:cubicBezTo>
                <a:cubicBezTo>
                  <a:pt x="1008804" y="2298081"/>
                  <a:pt x="1008804" y="2298081"/>
                  <a:pt x="1010088" y="2301905"/>
                </a:cubicBezTo>
                <a:cubicBezTo>
                  <a:pt x="999881" y="2304973"/>
                  <a:pt x="999881" y="2304973"/>
                  <a:pt x="999881" y="2304973"/>
                </a:cubicBezTo>
                <a:cubicBezTo>
                  <a:pt x="1007518" y="2294257"/>
                  <a:pt x="985821" y="2296567"/>
                  <a:pt x="984537" y="2292743"/>
                </a:cubicBezTo>
                <a:cubicBezTo>
                  <a:pt x="981966" y="2285095"/>
                  <a:pt x="992173" y="2282027"/>
                  <a:pt x="1002379" y="2278960"/>
                </a:cubicBezTo>
                <a:cubicBezTo>
                  <a:pt x="989604" y="2274379"/>
                  <a:pt x="979397" y="2277446"/>
                  <a:pt x="975543" y="2265974"/>
                </a:cubicBezTo>
                <a:cubicBezTo>
                  <a:pt x="975543" y="2265974"/>
                  <a:pt x="964051" y="2265216"/>
                  <a:pt x="964051" y="2265216"/>
                </a:cubicBezTo>
                <a:cubicBezTo>
                  <a:pt x="965335" y="2269040"/>
                  <a:pt x="965335" y="2269040"/>
                  <a:pt x="966620" y="2272866"/>
                </a:cubicBezTo>
                <a:cubicBezTo>
                  <a:pt x="955128" y="2272108"/>
                  <a:pt x="956414" y="2275932"/>
                  <a:pt x="947493" y="2282825"/>
                </a:cubicBezTo>
                <a:cubicBezTo>
                  <a:pt x="948777" y="2286650"/>
                  <a:pt x="938571" y="2289717"/>
                  <a:pt x="941139" y="2297365"/>
                </a:cubicBezTo>
                <a:cubicBezTo>
                  <a:pt x="951346" y="2294296"/>
                  <a:pt x="950061" y="2290473"/>
                  <a:pt x="951346" y="2294296"/>
                </a:cubicBezTo>
                <a:cubicBezTo>
                  <a:pt x="952632" y="2298121"/>
                  <a:pt x="952632" y="2298121"/>
                  <a:pt x="953916" y="2301946"/>
                </a:cubicBezTo>
                <a:cubicBezTo>
                  <a:pt x="955201" y="2305771"/>
                  <a:pt x="955201" y="2305771"/>
                  <a:pt x="946278" y="2312663"/>
                </a:cubicBezTo>
                <a:cubicBezTo>
                  <a:pt x="944994" y="2308837"/>
                  <a:pt x="943710" y="2305013"/>
                  <a:pt x="932218" y="2304257"/>
                </a:cubicBezTo>
                <a:cubicBezTo>
                  <a:pt x="910520" y="2306567"/>
                  <a:pt x="895174" y="2294337"/>
                  <a:pt x="881113" y="2285931"/>
                </a:cubicBezTo>
                <a:cubicBezTo>
                  <a:pt x="888750" y="2275216"/>
                  <a:pt x="901526" y="2279798"/>
                  <a:pt x="911733" y="2276729"/>
                </a:cubicBezTo>
                <a:cubicBezTo>
                  <a:pt x="909163" y="2269081"/>
                  <a:pt x="907878" y="2265257"/>
                  <a:pt x="915516" y="2254540"/>
                </a:cubicBezTo>
                <a:cubicBezTo>
                  <a:pt x="914874" y="2252629"/>
                  <a:pt x="917425" y="2251861"/>
                  <a:pt x="921412" y="2251190"/>
                </a:cubicBezTo>
                <a:lnTo>
                  <a:pt x="926513" y="2250211"/>
                </a:lnTo>
                <a:lnTo>
                  <a:pt x="926837" y="2250613"/>
                </a:lnTo>
                <a:cubicBezTo>
                  <a:pt x="928274" y="2250707"/>
                  <a:pt x="930826" y="2249940"/>
                  <a:pt x="935929" y="2248406"/>
                </a:cubicBezTo>
                <a:lnTo>
                  <a:pt x="926513" y="2250211"/>
                </a:lnTo>
                <a:lnTo>
                  <a:pt x="924438" y="2247649"/>
                </a:lnTo>
                <a:cubicBezTo>
                  <a:pt x="934644" y="2244582"/>
                  <a:pt x="942281" y="2233865"/>
                  <a:pt x="952488" y="2230798"/>
                </a:cubicBezTo>
                <a:cubicBezTo>
                  <a:pt x="952488" y="2230798"/>
                  <a:pt x="962694" y="2227729"/>
                  <a:pt x="962694" y="2227729"/>
                </a:cubicBezTo>
                <a:cubicBezTo>
                  <a:pt x="962694" y="2227729"/>
                  <a:pt x="963979" y="2231555"/>
                  <a:pt x="972901" y="2224662"/>
                </a:cubicBezTo>
                <a:cubicBezTo>
                  <a:pt x="972901" y="2224662"/>
                  <a:pt x="971616" y="2220838"/>
                  <a:pt x="971616" y="2220838"/>
                </a:cubicBezTo>
                <a:cubicBezTo>
                  <a:pt x="983107" y="2221596"/>
                  <a:pt x="983107" y="2221596"/>
                  <a:pt x="981822" y="2217771"/>
                </a:cubicBezTo>
                <a:cubicBezTo>
                  <a:pt x="981822" y="2217771"/>
                  <a:pt x="969046" y="2213190"/>
                  <a:pt x="977968" y="2206298"/>
                </a:cubicBezTo>
                <a:cubicBezTo>
                  <a:pt x="977968" y="2206298"/>
                  <a:pt x="977968" y="2206298"/>
                  <a:pt x="976683" y="2202474"/>
                </a:cubicBezTo>
                <a:cubicBezTo>
                  <a:pt x="976683" y="2202474"/>
                  <a:pt x="975399" y="2198650"/>
                  <a:pt x="985605" y="2195582"/>
                </a:cubicBezTo>
                <a:cubicBezTo>
                  <a:pt x="979859" y="2195203"/>
                  <a:pt x="976986" y="2195015"/>
                  <a:pt x="975228" y="2193963"/>
                </a:cubicBezTo>
                <a:lnTo>
                  <a:pt x="971919" y="2187868"/>
                </a:lnTo>
                <a:lnTo>
                  <a:pt x="902212" y="2187868"/>
                </a:lnTo>
                <a:lnTo>
                  <a:pt x="899740" y="2190862"/>
                </a:lnTo>
                <a:cubicBezTo>
                  <a:pt x="897510" y="2192585"/>
                  <a:pt x="894958" y="2193353"/>
                  <a:pt x="894958" y="2193353"/>
                </a:cubicBezTo>
                <a:cubicBezTo>
                  <a:pt x="896244" y="2197177"/>
                  <a:pt x="898813" y="2204825"/>
                  <a:pt x="898813" y="2204825"/>
                </a:cubicBezTo>
                <a:cubicBezTo>
                  <a:pt x="898813" y="2204825"/>
                  <a:pt x="909019" y="2201758"/>
                  <a:pt x="907734" y="2197932"/>
                </a:cubicBezTo>
                <a:cubicBezTo>
                  <a:pt x="907734" y="2197932"/>
                  <a:pt x="907734" y="2197932"/>
                  <a:pt x="909019" y="2201758"/>
                </a:cubicBezTo>
                <a:cubicBezTo>
                  <a:pt x="909019" y="2201758"/>
                  <a:pt x="919226" y="2198690"/>
                  <a:pt x="919226" y="2198690"/>
                </a:cubicBezTo>
                <a:cubicBezTo>
                  <a:pt x="928147" y="2191798"/>
                  <a:pt x="942209" y="2200204"/>
                  <a:pt x="949845" y="2189488"/>
                </a:cubicBezTo>
                <a:cubicBezTo>
                  <a:pt x="953700" y="2200961"/>
                  <a:pt x="934571" y="2210919"/>
                  <a:pt x="935857" y="2214743"/>
                </a:cubicBezTo>
                <a:cubicBezTo>
                  <a:pt x="925650" y="2217811"/>
                  <a:pt x="934571" y="2210919"/>
                  <a:pt x="923081" y="2210164"/>
                </a:cubicBezTo>
                <a:cubicBezTo>
                  <a:pt x="921796" y="2206338"/>
                  <a:pt x="910305" y="2205583"/>
                  <a:pt x="901383" y="2212474"/>
                </a:cubicBezTo>
                <a:cubicBezTo>
                  <a:pt x="902668" y="2216298"/>
                  <a:pt x="905237" y="2223946"/>
                  <a:pt x="906521" y="2227771"/>
                </a:cubicBezTo>
                <a:cubicBezTo>
                  <a:pt x="896316" y="2230838"/>
                  <a:pt x="877187" y="2240798"/>
                  <a:pt x="864410" y="2236216"/>
                </a:cubicBezTo>
                <a:lnTo>
                  <a:pt x="865696" y="2240039"/>
                </a:lnTo>
                <a:cubicBezTo>
                  <a:pt x="855487" y="2243109"/>
                  <a:pt x="855487" y="2243109"/>
                  <a:pt x="855487" y="2243109"/>
                </a:cubicBezTo>
                <a:cubicBezTo>
                  <a:pt x="854844" y="2241196"/>
                  <a:pt x="849742" y="2242730"/>
                  <a:pt x="845591" y="2242925"/>
                </a:cubicBezTo>
                <a:lnTo>
                  <a:pt x="844935" y="2241627"/>
                </a:lnTo>
                <a:lnTo>
                  <a:pt x="848456" y="2238905"/>
                </a:lnTo>
                <a:cubicBezTo>
                  <a:pt x="848136" y="2237949"/>
                  <a:pt x="847815" y="2236994"/>
                  <a:pt x="852917" y="2235461"/>
                </a:cubicBezTo>
                <a:cubicBezTo>
                  <a:pt x="849063" y="2223988"/>
                  <a:pt x="840141" y="2230880"/>
                  <a:pt x="827364" y="2226298"/>
                </a:cubicBezTo>
                <a:cubicBezTo>
                  <a:pt x="819728" y="2237014"/>
                  <a:pt x="815873" y="2225541"/>
                  <a:pt x="805666" y="2228608"/>
                </a:cubicBezTo>
                <a:cubicBezTo>
                  <a:pt x="796745" y="2235501"/>
                  <a:pt x="808237" y="2236258"/>
                  <a:pt x="809522" y="2240082"/>
                </a:cubicBezTo>
                <a:cubicBezTo>
                  <a:pt x="800599" y="2246974"/>
                  <a:pt x="803169" y="2254622"/>
                  <a:pt x="804454" y="2258447"/>
                </a:cubicBezTo>
                <a:cubicBezTo>
                  <a:pt x="801884" y="2250798"/>
                  <a:pt x="800599" y="2246974"/>
                  <a:pt x="790393" y="2250041"/>
                </a:cubicBezTo>
                <a:cubicBezTo>
                  <a:pt x="792962" y="2257690"/>
                  <a:pt x="792962" y="2257690"/>
                  <a:pt x="795532" y="2265338"/>
                </a:cubicBezTo>
                <a:cubicBezTo>
                  <a:pt x="782755" y="2260758"/>
                  <a:pt x="785325" y="2268406"/>
                  <a:pt x="786610" y="2272230"/>
                </a:cubicBezTo>
                <a:cubicBezTo>
                  <a:pt x="785325" y="2268406"/>
                  <a:pt x="773833" y="2267649"/>
                  <a:pt x="772549" y="2263826"/>
                </a:cubicBezTo>
                <a:cubicBezTo>
                  <a:pt x="772549" y="2263826"/>
                  <a:pt x="762343" y="2266892"/>
                  <a:pt x="761057" y="2263068"/>
                </a:cubicBezTo>
                <a:cubicBezTo>
                  <a:pt x="762343" y="2266892"/>
                  <a:pt x="775118" y="2271474"/>
                  <a:pt x="766197" y="2278366"/>
                </a:cubicBezTo>
                <a:cubicBezTo>
                  <a:pt x="755990" y="2281432"/>
                  <a:pt x="752136" y="2269960"/>
                  <a:pt x="750851" y="2266135"/>
                </a:cubicBezTo>
                <a:cubicBezTo>
                  <a:pt x="740645" y="2269203"/>
                  <a:pt x="741929" y="2273027"/>
                  <a:pt x="743215" y="2276852"/>
                </a:cubicBezTo>
                <a:cubicBezTo>
                  <a:pt x="744499" y="2280677"/>
                  <a:pt x="757276" y="2285258"/>
                  <a:pt x="748353" y="2292149"/>
                </a:cubicBezTo>
                <a:cubicBezTo>
                  <a:pt x="738147" y="2295216"/>
                  <a:pt x="735577" y="2287568"/>
                  <a:pt x="726655" y="2294460"/>
                </a:cubicBezTo>
                <a:cubicBezTo>
                  <a:pt x="724085" y="2286811"/>
                  <a:pt x="712595" y="2286054"/>
                  <a:pt x="699818" y="2281473"/>
                </a:cubicBezTo>
                <a:cubicBezTo>
                  <a:pt x="710024" y="2278404"/>
                  <a:pt x="695963" y="2270001"/>
                  <a:pt x="704886" y="2263109"/>
                </a:cubicBezTo>
                <a:cubicBezTo>
                  <a:pt x="707455" y="2270757"/>
                  <a:pt x="706171" y="2266933"/>
                  <a:pt x="707455" y="2270757"/>
                </a:cubicBezTo>
                <a:cubicBezTo>
                  <a:pt x="717662" y="2267690"/>
                  <a:pt x="717662" y="2267690"/>
                  <a:pt x="717662" y="2267690"/>
                </a:cubicBezTo>
                <a:cubicBezTo>
                  <a:pt x="713807" y="2256217"/>
                  <a:pt x="715092" y="2260041"/>
                  <a:pt x="712523" y="2252393"/>
                </a:cubicBezTo>
                <a:cubicBezTo>
                  <a:pt x="722730" y="2249325"/>
                  <a:pt x="712523" y="2252393"/>
                  <a:pt x="722730" y="2249325"/>
                </a:cubicBezTo>
                <a:cubicBezTo>
                  <a:pt x="722730" y="2249325"/>
                  <a:pt x="724014" y="2253150"/>
                  <a:pt x="724014" y="2253150"/>
                </a:cubicBezTo>
                <a:cubicBezTo>
                  <a:pt x="725299" y="2256974"/>
                  <a:pt x="725299" y="2256974"/>
                  <a:pt x="726583" y="2260797"/>
                </a:cubicBezTo>
                <a:cubicBezTo>
                  <a:pt x="735505" y="2253906"/>
                  <a:pt x="735505" y="2253906"/>
                  <a:pt x="734221" y="2250081"/>
                </a:cubicBezTo>
                <a:cubicBezTo>
                  <a:pt x="732935" y="2246258"/>
                  <a:pt x="753349" y="2240122"/>
                  <a:pt x="755918" y="2247771"/>
                </a:cubicBezTo>
                <a:cubicBezTo>
                  <a:pt x="753349" y="2240122"/>
                  <a:pt x="763556" y="2237055"/>
                  <a:pt x="763556" y="2237055"/>
                </a:cubicBezTo>
                <a:cubicBezTo>
                  <a:pt x="772477" y="2230163"/>
                  <a:pt x="780114" y="2219447"/>
                  <a:pt x="781399" y="2223271"/>
                </a:cubicBezTo>
                <a:cubicBezTo>
                  <a:pt x="781399" y="2223271"/>
                  <a:pt x="791605" y="2220203"/>
                  <a:pt x="791605" y="2220203"/>
                </a:cubicBezTo>
                <a:cubicBezTo>
                  <a:pt x="792248" y="2222115"/>
                  <a:pt x="792569" y="2223072"/>
                  <a:pt x="794006" y="2223166"/>
                </a:cubicBezTo>
                <a:cubicBezTo>
                  <a:pt x="795442" y="2223261"/>
                  <a:pt x="797993" y="2222495"/>
                  <a:pt x="803098" y="2220960"/>
                </a:cubicBezTo>
                <a:cubicBezTo>
                  <a:pt x="803098" y="2220960"/>
                  <a:pt x="801811" y="2217135"/>
                  <a:pt x="801811" y="2217135"/>
                </a:cubicBezTo>
                <a:cubicBezTo>
                  <a:pt x="800527" y="2213311"/>
                  <a:pt x="800527" y="2213311"/>
                  <a:pt x="800527" y="2213311"/>
                </a:cubicBezTo>
                <a:cubicBezTo>
                  <a:pt x="789035" y="2212554"/>
                  <a:pt x="790322" y="2216379"/>
                  <a:pt x="791605" y="2220203"/>
                </a:cubicBezTo>
                <a:cubicBezTo>
                  <a:pt x="778828" y="2215622"/>
                  <a:pt x="790322" y="2216379"/>
                  <a:pt x="789035" y="2212554"/>
                </a:cubicBezTo>
                <a:cubicBezTo>
                  <a:pt x="778828" y="2215622"/>
                  <a:pt x="778828" y="2215622"/>
                  <a:pt x="767338" y="2214866"/>
                </a:cubicBezTo>
                <a:cubicBezTo>
                  <a:pt x="772477" y="2230163"/>
                  <a:pt x="739288" y="2231716"/>
                  <a:pt x="736718" y="2224068"/>
                </a:cubicBezTo>
                <a:cubicBezTo>
                  <a:pt x="727796" y="2230960"/>
                  <a:pt x="716305" y="2230203"/>
                  <a:pt x="707383" y="2237095"/>
                </a:cubicBezTo>
                <a:cubicBezTo>
                  <a:pt x="706098" y="2233271"/>
                  <a:pt x="706098" y="2233271"/>
                  <a:pt x="704813" y="2229447"/>
                </a:cubicBezTo>
                <a:cubicBezTo>
                  <a:pt x="694607" y="2232514"/>
                  <a:pt x="697177" y="2240163"/>
                  <a:pt x="695892" y="2236338"/>
                </a:cubicBezTo>
                <a:cubicBezTo>
                  <a:pt x="685685" y="2239406"/>
                  <a:pt x="684401" y="2235582"/>
                  <a:pt x="683115" y="2231758"/>
                </a:cubicBezTo>
                <a:cubicBezTo>
                  <a:pt x="681830" y="2227932"/>
                  <a:pt x="689468" y="2217216"/>
                  <a:pt x="688183" y="2213393"/>
                </a:cubicBezTo>
                <a:cubicBezTo>
                  <a:pt x="686898" y="2209568"/>
                  <a:pt x="685613" y="2205744"/>
                  <a:pt x="675407" y="2208811"/>
                </a:cubicBezTo>
                <a:cubicBezTo>
                  <a:pt x="665200" y="2211879"/>
                  <a:pt x="662631" y="2204231"/>
                  <a:pt x="652424" y="2207297"/>
                </a:cubicBezTo>
                <a:cubicBezTo>
                  <a:pt x="640933" y="2206542"/>
                  <a:pt x="649854" y="2199650"/>
                  <a:pt x="647285" y="2192000"/>
                </a:cubicBezTo>
                <a:cubicBezTo>
                  <a:pt x="647285" y="2192000"/>
                  <a:pt x="635793" y="2191244"/>
                  <a:pt x="635793" y="2191244"/>
                </a:cubicBezTo>
                <a:cubicBezTo>
                  <a:pt x="638363" y="2198893"/>
                  <a:pt x="628156" y="2201961"/>
                  <a:pt x="629442" y="2205785"/>
                </a:cubicBezTo>
                <a:cubicBezTo>
                  <a:pt x="639648" y="2202717"/>
                  <a:pt x="642218" y="2210365"/>
                  <a:pt x="633295" y="2217258"/>
                </a:cubicBezTo>
                <a:cubicBezTo>
                  <a:pt x="632011" y="2213433"/>
                  <a:pt x="630725" y="2209609"/>
                  <a:pt x="620519" y="2212677"/>
                </a:cubicBezTo>
                <a:cubicBezTo>
                  <a:pt x="620519" y="2212677"/>
                  <a:pt x="623089" y="2220324"/>
                  <a:pt x="623089" y="2220324"/>
                </a:cubicBezTo>
                <a:cubicBezTo>
                  <a:pt x="624373" y="2224149"/>
                  <a:pt x="626943" y="2231798"/>
                  <a:pt x="618022" y="2238689"/>
                </a:cubicBezTo>
                <a:cubicBezTo>
                  <a:pt x="603961" y="2230284"/>
                  <a:pt x="612881" y="2223393"/>
                  <a:pt x="609029" y="2211919"/>
                </a:cubicBezTo>
                <a:cubicBezTo>
                  <a:pt x="598821" y="2214987"/>
                  <a:pt x="598821" y="2214987"/>
                  <a:pt x="586045" y="2210406"/>
                </a:cubicBezTo>
                <a:cubicBezTo>
                  <a:pt x="584760" y="2206581"/>
                  <a:pt x="596252" y="2207339"/>
                  <a:pt x="594967" y="2203514"/>
                </a:cubicBezTo>
                <a:cubicBezTo>
                  <a:pt x="596252" y="2207339"/>
                  <a:pt x="607742" y="2208096"/>
                  <a:pt x="607742" y="2208096"/>
                </a:cubicBezTo>
                <a:cubicBezTo>
                  <a:pt x="617950" y="2205029"/>
                  <a:pt x="617950" y="2205029"/>
                  <a:pt x="628156" y="2201961"/>
                </a:cubicBezTo>
                <a:cubicBezTo>
                  <a:pt x="621768" y="2199670"/>
                  <a:pt x="617932" y="2196613"/>
                  <a:pt x="615371" y="2193172"/>
                </a:cubicBezTo>
                <a:lnTo>
                  <a:pt x="612918" y="2187868"/>
                </a:lnTo>
                <a:lnTo>
                  <a:pt x="591428" y="2187868"/>
                </a:lnTo>
                <a:lnTo>
                  <a:pt x="588551" y="2188600"/>
                </a:lnTo>
                <a:lnTo>
                  <a:pt x="587399" y="2187868"/>
                </a:lnTo>
                <a:lnTo>
                  <a:pt x="567294" y="2187868"/>
                </a:lnTo>
                <a:lnTo>
                  <a:pt x="570682" y="2189760"/>
                </a:lnTo>
                <a:cubicBezTo>
                  <a:pt x="574518" y="2192818"/>
                  <a:pt x="575802" y="2196642"/>
                  <a:pt x="571984" y="2202001"/>
                </a:cubicBezTo>
                <a:cubicBezTo>
                  <a:pt x="570699" y="2198176"/>
                  <a:pt x="559208" y="2197419"/>
                  <a:pt x="559208" y="2197419"/>
                </a:cubicBezTo>
                <a:cubicBezTo>
                  <a:pt x="557924" y="2193595"/>
                  <a:pt x="547716" y="2196663"/>
                  <a:pt x="547716" y="2196663"/>
                </a:cubicBezTo>
                <a:cubicBezTo>
                  <a:pt x="546432" y="2192839"/>
                  <a:pt x="556637" y="2189771"/>
                  <a:pt x="556637" y="2189771"/>
                </a:cubicBezTo>
                <a:lnTo>
                  <a:pt x="552136" y="2187868"/>
                </a:lnTo>
                <a:lnTo>
                  <a:pt x="517597" y="2187868"/>
                </a:lnTo>
                <a:lnTo>
                  <a:pt x="521531" y="2189796"/>
                </a:lnTo>
                <a:cubicBezTo>
                  <a:pt x="523449" y="2191326"/>
                  <a:pt x="524091" y="2193237"/>
                  <a:pt x="524733" y="2195150"/>
                </a:cubicBezTo>
                <a:cubicBezTo>
                  <a:pt x="524733" y="2195150"/>
                  <a:pt x="526019" y="2198973"/>
                  <a:pt x="526019" y="2198973"/>
                </a:cubicBezTo>
                <a:cubicBezTo>
                  <a:pt x="520915" y="2200507"/>
                  <a:pt x="517400" y="2198406"/>
                  <a:pt x="515000" y="2195443"/>
                </a:cubicBezTo>
                <a:lnTo>
                  <a:pt x="511232" y="2187868"/>
                </a:lnTo>
                <a:lnTo>
                  <a:pt x="424376" y="2187868"/>
                </a:lnTo>
                <a:lnTo>
                  <a:pt x="421472" y="2188816"/>
                </a:lnTo>
                <a:cubicBezTo>
                  <a:pt x="417564" y="2189728"/>
                  <a:pt x="413535" y="2190281"/>
                  <a:pt x="409606" y="2190081"/>
                </a:cubicBezTo>
                <a:lnTo>
                  <a:pt x="401941" y="2187868"/>
                </a:lnTo>
                <a:lnTo>
                  <a:pt x="398678" y="2187868"/>
                </a:lnTo>
                <a:lnTo>
                  <a:pt x="399613" y="2190649"/>
                </a:lnTo>
                <a:cubicBezTo>
                  <a:pt x="399935" y="2191605"/>
                  <a:pt x="400256" y="2192561"/>
                  <a:pt x="400898" y="2194473"/>
                </a:cubicBezTo>
                <a:cubicBezTo>
                  <a:pt x="400898" y="2194473"/>
                  <a:pt x="390692" y="2197541"/>
                  <a:pt x="390692" y="2197541"/>
                </a:cubicBezTo>
                <a:lnTo>
                  <a:pt x="391976" y="2201365"/>
                </a:lnTo>
                <a:cubicBezTo>
                  <a:pt x="391976" y="2201365"/>
                  <a:pt x="393261" y="2205188"/>
                  <a:pt x="393261" y="2205188"/>
                </a:cubicBezTo>
                <a:cubicBezTo>
                  <a:pt x="394545" y="2209013"/>
                  <a:pt x="394545" y="2209013"/>
                  <a:pt x="406037" y="2209770"/>
                </a:cubicBezTo>
                <a:cubicBezTo>
                  <a:pt x="408607" y="2217418"/>
                  <a:pt x="411176" y="2225068"/>
                  <a:pt x="402255" y="2231960"/>
                </a:cubicBezTo>
                <a:cubicBezTo>
                  <a:pt x="392048" y="2235027"/>
                  <a:pt x="390764" y="2231203"/>
                  <a:pt x="390764" y="2231203"/>
                </a:cubicBezTo>
                <a:cubicBezTo>
                  <a:pt x="393333" y="2238851"/>
                  <a:pt x="393333" y="2238851"/>
                  <a:pt x="395903" y="2246499"/>
                </a:cubicBezTo>
                <a:cubicBezTo>
                  <a:pt x="404825" y="2239608"/>
                  <a:pt x="406109" y="2243433"/>
                  <a:pt x="406109" y="2243433"/>
                </a:cubicBezTo>
                <a:cubicBezTo>
                  <a:pt x="397187" y="2250324"/>
                  <a:pt x="408678" y="2251081"/>
                  <a:pt x="420170" y="2251838"/>
                </a:cubicBezTo>
                <a:cubicBezTo>
                  <a:pt x="399757" y="2257972"/>
                  <a:pt x="424025" y="2263311"/>
                  <a:pt x="416388" y="2274027"/>
                </a:cubicBezTo>
                <a:cubicBezTo>
                  <a:pt x="413818" y="2266378"/>
                  <a:pt x="406182" y="2277094"/>
                  <a:pt x="404897" y="2273271"/>
                </a:cubicBezTo>
                <a:cubicBezTo>
                  <a:pt x="397259" y="2283986"/>
                  <a:pt x="417672" y="2277851"/>
                  <a:pt x="410036" y="2288567"/>
                </a:cubicBezTo>
                <a:cubicBezTo>
                  <a:pt x="399828" y="2291634"/>
                  <a:pt x="399828" y="2291634"/>
                  <a:pt x="398544" y="2287810"/>
                </a:cubicBezTo>
                <a:cubicBezTo>
                  <a:pt x="385768" y="2283230"/>
                  <a:pt x="381914" y="2271756"/>
                  <a:pt x="361500" y="2277891"/>
                </a:cubicBezTo>
                <a:cubicBezTo>
                  <a:pt x="365355" y="2289364"/>
                  <a:pt x="365355" y="2289364"/>
                  <a:pt x="376846" y="2290121"/>
                </a:cubicBezTo>
                <a:cubicBezTo>
                  <a:pt x="380701" y="2301593"/>
                  <a:pt x="371779" y="2308486"/>
                  <a:pt x="373063" y="2312309"/>
                </a:cubicBezTo>
                <a:cubicBezTo>
                  <a:pt x="374349" y="2316135"/>
                  <a:pt x="375633" y="2319958"/>
                  <a:pt x="376918" y="2323783"/>
                </a:cubicBezTo>
                <a:cubicBezTo>
                  <a:pt x="376918" y="2323783"/>
                  <a:pt x="378203" y="2327608"/>
                  <a:pt x="378203" y="2327608"/>
                </a:cubicBezTo>
                <a:cubicBezTo>
                  <a:pt x="378203" y="2327608"/>
                  <a:pt x="378203" y="2327608"/>
                  <a:pt x="379487" y="2331432"/>
                </a:cubicBezTo>
                <a:cubicBezTo>
                  <a:pt x="389694" y="2328363"/>
                  <a:pt x="389694" y="2328363"/>
                  <a:pt x="389694" y="2328363"/>
                </a:cubicBezTo>
                <a:cubicBezTo>
                  <a:pt x="390980" y="2332189"/>
                  <a:pt x="390980" y="2332189"/>
                  <a:pt x="392264" y="2336013"/>
                </a:cubicBezTo>
                <a:cubicBezTo>
                  <a:pt x="394833" y="2343661"/>
                  <a:pt x="385911" y="2350554"/>
                  <a:pt x="385911" y="2350554"/>
                </a:cubicBezTo>
                <a:cubicBezTo>
                  <a:pt x="385911" y="2350554"/>
                  <a:pt x="374421" y="2349797"/>
                  <a:pt x="382058" y="2339080"/>
                </a:cubicBezTo>
                <a:cubicBezTo>
                  <a:pt x="361643" y="2345216"/>
                  <a:pt x="378276" y="2361269"/>
                  <a:pt x="369353" y="2368162"/>
                </a:cubicBezTo>
                <a:cubicBezTo>
                  <a:pt x="370638" y="2371986"/>
                  <a:pt x="379560" y="2365094"/>
                  <a:pt x="379560" y="2365094"/>
                </a:cubicBezTo>
                <a:cubicBezTo>
                  <a:pt x="380845" y="2368918"/>
                  <a:pt x="380845" y="2368918"/>
                  <a:pt x="382130" y="2372742"/>
                </a:cubicBezTo>
                <a:cubicBezTo>
                  <a:pt x="383415" y="2376566"/>
                  <a:pt x="383415" y="2376566"/>
                  <a:pt x="373208" y="2379634"/>
                </a:cubicBezTo>
                <a:cubicBezTo>
                  <a:pt x="374492" y="2383458"/>
                  <a:pt x="375776" y="2387282"/>
                  <a:pt x="377062" y="2391107"/>
                </a:cubicBezTo>
                <a:cubicBezTo>
                  <a:pt x="377062" y="2391107"/>
                  <a:pt x="377062" y="2391107"/>
                  <a:pt x="378347" y="2394932"/>
                </a:cubicBezTo>
                <a:cubicBezTo>
                  <a:pt x="387268" y="2388039"/>
                  <a:pt x="387268" y="2388039"/>
                  <a:pt x="400045" y="2392620"/>
                </a:cubicBezTo>
                <a:cubicBezTo>
                  <a:pt x="389838" y="2395688"/>
                  <a:pt x="389838" y="2395688"/>
                  <a:pt x="389838" y="2395688"/>
                </a:cubicBezTo>
                <a:lnTo>
                  <a:pt x="392409" y="2403337"/>
                </a:lnTo>
                <a:cubicBezTo>
                  <a:pt x="392409" y="2403337"/>
                  <a:pt x="392409" y="2403337"/>
                  <a:pt x="380916" y="2402579"/>
                </a:cubicBezTo>
                <a:cubicBezTo>
                  <a:pt x="382202" y="2406404"/>
                  <a:pt x="382202" y="2406404"/>
                  <a:pt x="382202" y="2406404"/>
                </a:cubicBezTo>
                <a:cubicBezTo>
                  <a:pt x="382202" y="2406404"/>
                  <a:pt x="382202" y="2406404"/>
                  <a:pt x="383486" y="2410229"/>
                </a:cubicBezTo>
                <a:cubicBezTo>
                  <a:pt x="393692" y="2407161"/>
                  <a:pt x="393692" y="2407161"/>
                  <a:pt x="393692" y="2407161"/>
                </a:cubicBezTo>
                <a:cubicBezTo>
                  <a:pt x="394977" y="2410986"/>
                  <a:pt x="394977" y="2410986"/>
                  <a:pt x="396262" y="2414810"/>
                </a:cubicBezTo>
                <a:cubicBezTo>
                  <a:pt x="396262" y="2414810"/>
                  <a:pt x="396262" y="2414810"/>
                  <a:pt x="386055" y="2417876"/>
                </a:cubicBezTo>
                <a:cubicBezTo>
                  <a:pt x="388625" y="2425526"/>
                  <a:pt x="398831" y="2422457"/>
                  <a:pt x="400117" y="2426282"/>
                </a:cubicBezTo>
                <a:cubicBezTo>
                  <a:pt x="417960" y="2412498"/>
                  <a:pt x="423027" y="2394135"/>
                  <a:pt x="406397" y="2378079"/>
                </a:cubicBezTo>
                <a:cubicBezTo>
                  <a:pt x="416603" y="2375012"/>
                  <a:pt x="419173" y="2382661"/>
                  <a:pt x="419173" y="2382661"/>
                </a:cubicBezTo>
                <a:cubicBezTo>
                  <a:pt x="419173" y="2382661"/>
                  <a:pt x="419173" y="2382661"/>
                  <a:pt x="420457" y="2386485"/>
                </a:cubicBezTo>
                <a:cubicBezTo>
                  <a:pt x="421742" y="2390309"/>
                  <a:pt x="431949" y="2387242"/>
                  <a:pt x="433234" y="2391066"/>
                </a:cubicBezTo>
                <a:cubicBezTo>
                  <a:pt x="433234" y="2391066"/>
                  <a:pt x="443441" y="2387999"/>
                  <a:pt x="442156" y="2384174"/>
                </a:cubicBezTo>
                <a:cubicBezTo>
                  <a:pt x="443441" y="2387999"/>
                  <a:pt x="443441" y="2387999"/>
                  <a:pt x="444726" y="2391824"/>
                </a:cubicBezTo>
                <a:cubicBezTo>
                  <a:pt x="435804" y="2398716"/>
                  <a:pt x="435804" y="2398716"/>
                  <a:pt x="437089" y="2402539"/>
                </a:cubicBezTo>
                <a:cubicBezTo>
                  <a:pt x="437089" y="2402539"/>
                  <a:pt x="439658" y="2410187"/>
                  <a:pt x="449864" y="2407121"/>
                </a:cubicBezTo>
                <a:cubicBezTo>
                  <a:pt x="448580" y="2403295"/>
                  <a:pt x="448580" y="2403295"/>
                  <a:pt x="458787" y="2400228"/>
                </a:cubicBezTo>
                <a:cubicBezTo>
                  <a:pt x="458787" y="2400228"/>
                  <a:pt x="460071" y="2404053"/>
                  <a:pt x="460071" y="2404053"/>
                </a:cubicBezTo>
                <a:cubicBezTo>
                  <a:pt x="460071" y="2404053"/>
                  <a:pt x="471563" y="2404809"/>
                  <a:pt x="472847" y="2408634"/>
                </a:cubicBezTo>
                <a:cubicBezTo>
                  <a:pt x="472847" y="2408634"/>
                  <a:pt x="481769" y="2401741"/>
                  <a:pt x="481769" y="2401741"/>
                </a:cubicBezTo>
                <a:cubicBezTo>
                  <a:pt x="483054" y="2405566"/>
                  <a:pt x="484339" y="2409391"/>
                  <a:pt x="484339" y="2409391"/>
                </a:cubicBezTo>
                <a:cubicBezTo>
                  <a:pt x="485623" y="2413216"/>
                  <a:pt x="485623" y="2413216"/>
                  <a:pt x="485623" y="2413216"/>
                </a:cubicBezTo>
                <a:cubicBezTo>
                  <a:pt x="486908" y="2417039"/>
                  <a:pt x="486908" y="2417039"/>
                  <a:pt x="498401" y="2417796"/>
                </a:cubicBezTo>
                <a:lnTo>
                  <a:pt x="488194" y="2420863"/>
                </a:lnTo>
                <a:lnTo>
                  <a:pt x="477987" y="2423932"/>
                </a:lnTo>
                <a:cubicBezTo>
                  <a:pt x="479272" y="2427756"/>
                  <a:pt x="479272" y="2427756"/>
                  <a:pt x="469065" y="2430824"/>
                </a:cubicBezTo>
                <a:cubicBezTo>
                  <a:pt x="467781" y="2426999"/>
                  <a:pt x="467781" y="2426999"/>
                  <a:pt x="466495" y="2423174"/>
                </a:cubicBezTo>
                <a:cubicBezTo>
                  <a:pt x="456289" y="2426242"/>
                  <a:pt x="456289" y="2426242"/>
                  <a:pt x="456289" y="2426242"/>
                </a:cubicBezTo>
                <a:cubicBezTo>
                  <a:pt x="457574" y="2430066"/>
                  <a:pt x="469065" y="2430824"/>
                  <a:pt x="470350" y="2434648"/>
                </a:cubicBezTo>
                <a:cubicBezTo>
                  <a:pt x="470992" y="2436559"/>
                  <a:pt x="473865" y="2436749"/>
                  <a:pt x="477852" y="2436075"/>
                </a:cubicBezTo>
                <a:cubicBezTo>
                  <a:pt x="481841" y="2435403"/>
                  <a:pt x="486945" y="2433871"/>
                  <a:pt x="492048" y="2432336"/>
                </a:cubicBezTo>
                <a:cubicBezTo>
                  <a:pt x="489479" y="2424688"/>
                  <a:pt x="479272" y="2427756"/>
                  <a:pt x="488194" y="2420863"/>
                </a:cubicBezTo>
                <a:cubicBezTo>
                  <a:pt x="502255" y="2429269"/>
                  <a:pt x="513745" y="2430025"/>
                  <a:pt x="516316" y="2437674"/>
                </a:cubicBezTo>
                <a:cubicBezTo>
                  <a:pt x="506108" y="2440742"/>
                  <a:pt x="520170" y="2449147"/>
                  <a:pt x="509963" y="2452214"/>
                </a:cubicBezTo>
                <a:cubicBezTo>
                  <a:pt x="509963" y="2452214"/>
                  <a:pt x="501041" y="2459107"/>
                  <a:pt x="501041" y="2459107"/>
                </a:cubicBezTo>
                <a:cubicBezTo>
                  <a:pt x="501041" y="2459107"/>
                  <a:pt x="490835" y="2462174"/>
                  <a:pt x="492119" y="2465999"/>
                </a:cubicBezTo>
                <a:cubicBezTo>
                  <a:pt x="492119" y="2465999"/>
                  <a:pt x="490835" y="2462174"/>
                  <a:pt x="490835" y="2462174"/>
                </a:cubicBezTo>
                <a:cubicBezTo>
                  <a:pt x="481914" y="2469066"/>
                  <a:pt x="483198" y="2472890"/>
                  <a:pt x="484484" y="2476715"/>
                </a:cubicBezTo>
                <a:cubicBezTo>
                  <a:pt x="472991" y="2475958"/>
                  <a:pt x="485767" y="2480538"/>
                  <a:pt x="475561" y="2483606"/>
                </a:cubicBezTo>
                <a:cubicBezTo>
                  <a:pt x="475561" y="2483606"/>
                  <a:pt x="464070" y="2482849"/>
                  <a:pt x="464070" y="2482849"/>
                </a:cubicBezTo>
                <a:cubicBezTo>
                  <a:pt x="455148" y="2489741"/>
                  <a:pt x="465355" y="2486673"/>
                  <a:pt x="467924" y="2494322"/>
                </a:cubicBezTo>
                <a:cubicBezTo>
                  <a:pt x="467924" y="2494322"/>
                  <a:pt x="457717" y="2497389"/>
                  <a:pt x="446225" y="2496633"/>
                </a:cubicBezTo>
                <a:cubicBezTo>
                  <a:pt x="444942" y="2492809"/>
                  <a:pt x="455148" y="2489741"/>
                  <a:pt x="453863" y="2485918"/>
                </a:cubicBezTo>
                <a:cubicBezTo>
                  <a:pt x="442372" y="2485161"/>
                  <a:pt x="433450" y="2492051"/>
                  <a:pt x="430880" y="2484403"/>
                </a:cubicBezTo>
                <a:cubicBezTo>
                  <a:pt x="430880" y="2484403"/>
                  <a:pt x="441087" y="2481336"/>
                  <a:pt x="441087" y="2481336"/>
                </a:cubicBezTo>
                <a:cubicBezTo>
                  <a:pt x="441087" y="2481336"/>
                  <a:pt x="439802" y="2477512"/>
                  <a:pt x="439802" y="2477512"/>
                </a:cubicBezTo>
                <a:cubicBezTo>
                  <a:pt x="429596" y="2480580"/>
                  <a:pt x="429596" y="2480580"/>
                  <a:pt x="429596" y="2480580"/>
                </a:cubicBezTo>
                <a:cubicBezTo>
                  <a:pt x="428311" y="2476755"/>
                  <a:pt x="428311" y="2476755"/>
                  <a:pt x="428311" y="2476755"/>
                </a:cubicBezTo>
                <a:cubicBezTo>
                  <a:pt x="428311" y="2476755"/>
                  <a:pt x="428311" y="2476755"/>
                  <a:pt x="418103" y="2479823"/>
                </a:cubicBezTo>
                <a:cubicBezTo>
                  <a:pt x="420674" y="2487471"/>
                  <a:pt x="410468" y="2490539"/>
                  <a:pt x="400261" y="2493606"/>
                </a:cubicBezTo>
                <a:cubicBezTo>
                  <a:pt x="413036" y="2498186"/>
                  <a:pt x="404115" y="2505079"/>
                  <a:pt x="416891" y="2509659"/>
                </a:cubicBezTo>
                <a:cubicBezTo>
                  <a:pt x="407969" y="2516552"/>
                  <a:pt x="406685" y="2512727"/>
                  <a:pt x="396478" y="2515794"/>
                </a:cubicBezTo>
                <a:cubicBezTo>
                  <a:pt x="397763" y="2519619"/>
                  <a:pt x="400333" y="2527268"/>
                  <a:pt x="401618" y="2531092"/>
                </a:cubicBezTo>
                <a:cubicBezTo>
                  <a:pt x="391411" y="2534160"/>
                  <a:pt x="404188" y="2538741"/>
                  <a:pt x="393980" y="2541809"/>
                </a:cubicBezTo>
                <a:cubicBezTo>
                  <a:pt x="383774" y="2544876"/>
                  <a:pt x="382490" y="2541052"/>
                  <a:pt x="372282" y="2544120"/>
                </a:cubicBezTo>
                <a:cubicBezTo>
                  <a:pt x="385058" y="2548701"/>
                  <a:pt x="385058" y="2548701"/>
                  <a:pt x="386343" y="2552524"/>
                </a:cubicBezTo>
                <a:cubicBezTo>
                  <a:pt x="386343" y="2552524"/>
                  <a:pt x="388913" y="2560173"/>
                  <a:pt x="390198" y="2563998"/>
                </a:cubicBezTo>
                <a:cubicBezTo>
                  <a:pt x="391483" y="2567822"/>
                  <a:pt x="391483" y="2567822"/>
                  <a:pt x="392768" y="2571646"/>
                </a:cubicBezTo>
                <a:cubicBezTo>
                  <a:pt x="396623" y="2583119"/>
                  <a:pt x="399191" y="2590767"/>
                  <a:pt x="388985" y="2593835"/>
                </a:cubicBezTo>
                <a:cubicBezTo>
                  <a:pt x="392839" y="2605309"/>
                  <a:pt x="394124" y="2609133"/>
                  <a:pt x="397978" y="2620606"/>
                </a:cubicBezTo>
                <a:cubicBezTo>
                  <a:pt x="397978" y="2620606"/>
                  <a:pt x="397978" y="2620606"/>
                  <a:pt x="408186" y="2617538"/>
                </a:cubicBezTo>
                <a:cubicBezTo>
                  <a:pt x="399264" y="2624429"/>
                  <a:pt x="410755" y="2625186"/>
                  <a:pt x="413324" y="2632835"/>
                </a:cubicBezTo>
                <a:cubicBezTo>
                  <a:pt x="403117" y="2635902"/>
                  <a:pt x="404403" y="2639727"/>
                  <a:pt x="405688" y="2643550"/>
                </a:cubicBezTo>
                <a:cubicBezTo>
                  <a:pt x="415895" y="2640482"/>
                  <a:pt x="414610" y="2636659"/>
                  <a:pt x="424816" y="2633591"/>
                </a:cubicBezTo>
                <a:cubicBezTo>
                  <a:pt x="424816" y="2633591"/>
                  <a:pt x="426101" y="2637415"/>
                  <a:pt x="427385" y="2641240"/>
                </a:cubicBezTo>
                <a:cubicBezTo>
                  <a:pt x="426743" y="2639328"/>
                  <a:pt x="424513" y="2641051"/>
                  <a:pt x="423878" y="2643347"/>
                </a:cubicBezTo>
                <a:cubicBezTo>
                  <a:pt x="423245" y="2645642"/>
                  <a:pt x="424208" y="2648511"/>
                  <a:pt x="429955" y="2648888"/>
                </a:cubicBezTo>
                <a:cubicBezTo>
                  <a:pt x="428671" y="2645064"/>
                  <a:pt x="438877" y="2641998"/>
                  <a:pt x="427385" y="2641240"/>
                </a:cubicBezTo>
                <a:cubicBezTo>
                  <a:pt x="427385" y="2641240"/>
                  <a:pt x="437593" y="2638172"/>
                  <a:pt x="436306" y="2634348"/>
                </a:cubicBezTo>
                <a:cubicBezTo>
                  <a:pt x="433738" y="2626701"/>
                  <a:pt x="433738" y="2626701"/>
                  <a:pt x="429883" y="2615227"/>
                </a:cubicBezTo>
                <a:cubicBezTo>
                  <a:pt x="442659" y="2619808"/>
                  <a:pt x="428599" y="2611404"/>
                  <a:pt x="427313" y="2607579"/>
                </a:cubicBezTo>
                <a:cubicBezTo>
                  <a:pt x="427313" y="2607579"/>
                  <a:pt x="427313" y="2607579"/>
                  <a:pt x="417107" y="2610646"/>
                </a:cubicBezTo>
                <a:lnTo>
                  <a:pt x="415180" y="2604909"/>
                </a:lnTo>
                <a:cubicBezTo>
                  <a:pt x="416768" y="2601274"/>
                  <a:pt x="418355" y="2597639"/>
                  <a:pt x="411967" y="2595348"/>
                </a:cubicBezTo>
                <a:cubicBezTo>
                  <a:pt x="422174" y="2592280"/>
                  <a:pt x="422174" y="2592280"/>
                  <a:pt x="420889" y="2588456"/>
                </a:cubicBezTo>
                <a:cubicBezTo>
                  <a:pt x="420889" y="2588456"/>
                  <a:pt x="420889" y="2588456"/>
                  <a:pt x="419605" y="2584633"/>
                </a:cubicBezTo>
                <a:cubicBezTo>
                  <a:pt x="419605" y="2584633"/>
                  <a:pt x="428527" y="2577741"/>
                  <a:pt x="427242" y="2573917"/>
                </a:cubicBezTo>
                <a:cubicBezTo>
                  <a:pt x="428527" y="2577741"/>
                  <a:pt x="415751" y="2573159"/>
                  <a:pt x="415751" y="2573159"/>
                </a:cubicBezTo>
                <a:cubicBezTo>
                  <a:pt x="411896" y="2561686"/>
                  <a:pt x="422103" y="2558619"/>
                  <a:pt x="409326" y="2554037"/>
                </a:cubicBezTo>
                <a:cubicBezTo>
                  <a:pt x="409326" y="2554037"/>
                  <a:pt x="399120" y="2557106"/>
                  <a:pt x="397834" y="2553281"/>
                </a:cubicBezTo>
                <a:cubicBezTo>
                  <a:pt x="406756" y="2546388"/>
                  <a:pt x="405472" y="2542565"/>
                  <a:pt x="402902" y="2534918"/>
                </a:cubicBezTo>
                <a:cubicBezTo>
                  <a:pt x="413109" y="2531849"/>
                  <a:pt x="415679" y="2539497"/>
                  <a:pt x="416962" y="2543321"/>
                </a:cubicBezTo>
                <a:cubicBezTo>
                  <a:pt x="416962" y="2543321"/>
                  <a:pt x="408041" y="2550213"/>
                  <a:pt x="406756" y="2546388"/>
                </a:cubicBezTo>
                <a:cubicBezTo>
                  <a:pt x="409326" y="2554037"/>
                  <a:pt x="419533" y="2550970"/>
                  <a:pt x="420817" y="2554796"/>
                </a:cubicBezTo>
                <a:cubicBezTo>
                  <a:pt x="423387" y="2562444"/>
                  <a:pt x="425957" y="2570092"/>
                  <a:pt x="437449" y="2570849"/>
                </a:cubicBezTo>
                <a:cubicBezTo>
                  <a:pt x="428527" y="2577741"/>
                  <a:pt x="441302" y="2582321"/>
                  <a:pt x="441302" y="2582321"/>
                </a:cubicBezTo>
                <a:cubicBezTo>
                  <a:pt x="440018" y="2578498"/>
                  <a:pt x="438733" y="2574673"/>
                  <a:pt x="447656" y="2567782"/>
                </a:cubicBezTo>
                <a:cubicBezTo>
                  <a:pt x="448940" y="2571606"/>
                  <a:pt x="460430" y="2572362"/>
                  <a:pt x="470638" y="2569295"/>
                </a:cubicBezTo>
                <a:cubicBezTo>
                  <a:pt x="470638" y="2569295"/>
                  <a:pt x="469352" y="2565471"/>
                  <a:pt x="469352" y="2565471"/>
                </a:cubicBezTo>
                <a:cubicBezTo>
                  <a:pt x="469352" y="2565471"/>
                  <a:pt x="469352" y="2565471"/>
                  <a:pt x="480844" y="2566228"/>
                </a:cubicBezTo>
                <a:cubicBezTo>
                  <a:pt x="470638" y="2569295"/>
                  <a:pt x="482129" y="2570051"/>
                  <a:pt x="471922" y="2573120"/>
                </a:cubicBezTo>
                <a:cubicBezTo>
                  <a:pt x="485984" y="2581524"/>
                  <a:pt x="479632" y="2596065"/>
                  <a:pt x="469424" y="2599133"/>
                </a:cubicBezTo>
                <a:cubicBezTo>
                  <a:pt x="470710" y="2602957"/>
                  <a:pt x="471995" y="2606781"/>
                  <a:pt x="471995" y="2606781"/>
                </a:cubicBezTo>
                <a:cubicBezTo>
                  <a:pt x="470710" y="2602957"/>
                  <a:pt x="461788" y="2609849"/>
                  <a:pt x="460503" y="2606025"/>
                </a:cubicBezTo>
                <a:cubicBezTo>
                  <a:pt x="461788" y="2609849"/>
                  <a:pt x="452866" y="2616741"/>
                  <a:pt x="463074" y="2613672"/>
                </a:cubicBezTo>
                <a:cubicBezTo>
                  <a:pt x="464357" y="2617497"/>
                  <a:pt x="464357" y="2617497"/>
                  <a:pt x="464357" y="2617497"/>
                </a:cubicBezTo>
                <a:cubicBezTo>
                  <a:pt x="465643" y="2621321"/>
                  <a:pt x="464357" y="2617497"/>
                  <a:pt x="465643" y="2621321"/>
                </a:cubicBezTo>
                <a:cubicBezTo>
                  <a:pt x="465643" y="2621321"/>
                  <a:pt x="455435" y="2624388"/>
                  <a:pt x="455435" y="2624388"/>
                </a:cubicBezTo>
                <a:cubicBezTo>
                  <a:pt x="455435" y="2624388"/>
                  <a:pt x="455435" y="2624388"/>
                  <a:pt x="445229" y="2627456"/>
                </a:cubicBezTo>
                <a:cubicBezTo>
                  <a:pt x="445229" y="2627456"/>
                  <a:pt x="446514" y="2631281"/>
                  <a:pt x="446514" y="2631281"/>
                </a:cubicBezTo>
                <a:cubicBezTo>
                  <a:pt x="446514" y="2631281"/>
                  <a:pt x="456720" y="2628213"/>
                  <a:pt x="456720" y="2628213"/>
                </a:cubicBezTo>
                <a:cubicBezTo>
                  <a:pt x="466927" y="2625146"/>
                  <a:pt x="466927" y="2625146"/>
                  <a:pt x="468212" y="2628970"/>
                </a:cubicBezTo>
                <a:cubicBezTo>
                  <a:pt x="470782" y="2636619"/>
                  <a:pt x="458006" y="2632037"/>
                  <a:pt x="459290" y="2635862"/>
                </a:cubicBezTo>
                <a:cubicBezTo>
                  <a:pt x="470782" y="2636619"/>
                  <a:pt x="473351" y="2644268"/>
                  <a:pt x="464429" y="2651158"/>
                </a:cubicBezTo>
                <a:cubicBezTo>
                  <a:pt x="454222" y="2654227"/>
                  <a:pt x="463145" y="2647335"/>
                  <a:pt x="452938" y="2650403"/>
                </a:cubicBezTo>
                <a:cubicBezTo>
                  <a:pt x="454222" y="2654227"/>
                  <a:pt x="445301" y="2661118"/>
                  <a:pt x="447871" y="2668766"/>
                </a:cubicBezTo>
                <a:cubicBezTo>
                  <a:pt x="447871" y="2668766"/>
                  <a:pt x="449155" y="2672590"/>
                  <a:pt x="450440" y="2676416"/>
                </a:cubicBezTo>
                <a:cubicBezTo>
                  <a:pt x="450440" y="2676416"/>
                  <a:pt x="444088" y="2690955"/>
                  <a:pt x="447943" y="2702429"/>
                </a:cubicBezTo>
                <a:cubicBezTo>
                  <a:pt x="458149" y="2699360"/>
                  <a:pt x="464501" y="2684821"/>
                  <a:pt x="467071" y="2692470"/>
                </a:cubicBezTo>
                <a:cubicBezTo>
                  <a:pt x="459434" y="2703186"/>
                  <a:pt x="473495" y="2711591"/>
                  <a:pt x="464573" y="2718483"/>
                </a:cubicBezTo>
                <a:cubicBezTo>
                  <a:pt x="464573" y="2718483"/>
                  <a:pt x="454367" y="2721550"/>
                  <a:pt x="454367" y="2721550"/>
                </a:cubicBezTo>
                <a:cubicBezTo>
                  <a:pt x="454367" y="2721550"/>
                  <a:pt x="454367" y="2721550"/>
                  <a:pt x="465858" y="2722307"/>
                </a:cubicBezTo>
                <a:cubicBezTo>
                  <a:pt x="465858" y="2722307"/>
                  <a:pt x="465858" y="2722307"/>
                  <a:pt x="467143" y="2726132"/>
                </a:cubicBezTo>
                <a:cubicBezTo>
                  <a:pt x="458221" y="2733024"/>
                  <a:pt x="460791" y="2740673"/>
                  <a:pt x="463360" y="2748321"/>
                </a:cubicBezTo>
                <a:cubicBezTo>
                  <a:pt x="463360" y="2748321"/>
                  <a:pt x="454439" y="2755212"/>
                  <a:pt x="454439" y="2755212"/>
                </a:cubicBezTo>
                <a:cubicBezTo>
                  <a:pt x="455722" y="2759036"/>
                  <a:pt x="467215" y="2759794"/>
                  <a:pt x="467215" y="2759794"/>
                </a:cubicBezTo>
                <a:cubicBezTo>
                  <a:pt x="468499" y="2763618"/>
                  <a:pt x="458293" y="2766685"/>
                  <a:pt x="459578" y="2770509"/>
                </a:cubicBezTo>
                <a:cubicBezTo>
                  <a:pt x="460863" y="2774333"/>
                  <a:pt x="471069" y="2771265"/>
                  <a:pt x="473639" y="2778915"/>
                </a:cubicBezTo>
                <a:cubicBezTo>
                  <a:pt x="473639" y="2778915"/>
                  <a:pt x="483845" y="2775848"/>
                  <a:pt x="486415" y="2783496"/>
                </a:cubicBezTo>
                <a:lnTo>
                  <a:pt x="497907" y="2784253"/>
                </a:lnTo>
                <a:lnTo>
                  <a:pt x="488985" y="2791143"/>
                </a:lnTo>
                <a:cubicBezTo>
                  <a:pt x="480063" y="2798037"/>
                  <a:pt x="491554" y="2798794"/>
                  <a:pt x="494124" y="2806441"/>
                </a:cubicBezTo>
                <a:cubicBezTo>
                  <a:pt x="514536" y="2800306"/>
                  <a:pt x="517107" y="2807956"/>
                  <a:pt x="528598" y="2808712"/>
                </a:cubicBezTo>
                <a:cubicBezTo>
                  <a:pt x="528598" y="2808712"/>
                  <a:pt x="538804" y="2805645"/>
                  <a:pt x="538804" y="2805645"/>
                </a:cubicBezTo>
                <a:cubicBezTo>
                  <a:pt x="540090" y="2809469"/>
                  <a:pt x="550296" y="2806401"/>
                  <a:pt x="551581" y="2810225"/>
                </a:cubicBezTo>
                <a:cubicBezTo>
                  <a:pt x="551581" y="2810225"/>
                  <a:pt x="542659" y="2817118"/>
                  <a:pt x="542659" y="2817118"/>
                </a:cubicBezTo>
                <a:cubicBezTo>
                  <a:pt x="546514" y="2828591"/>
                  <a:pt x="550369" y="2840063"/>
                  <a:pt x="563144" y="2844645"/>
                </a:cubicBezTo>
                <a:cubicBezTo>
                  <a:pt x="564429" y="2848468"/>
                  <a:pt x="565714" y="2852293"/>
                  <a:pt x="565714" y="2852293"/>
                </a:cubicBezTo>
                <a:cubicBezTo>
                  <a:pt x="566999" y="2856118"/>
                  <a:pt x="566999" y="2856118"/>
                  <a:pt x="556792" y="2859184"/>
                </a:cubicBezTo>
                <a:cubicBezTo>
                  <a:pt x="559362" y="2866833"/>
                  <a:pt x="569568" y="2863765"/>
                  <a:pt x="572138" y="2871414"/>
                </a:cubicBezTo>
                <a:cubicBezTo>
                  <a:pt x="560647" y="2870657"/>
                  <a:pt x="559362" y="2866833"/>
                  <a:pt x="558076" y="2863010"/>
                </a:cubicBezTo>
                <a:cubicBezTo>
                  <a:pt x="547870" y="2866076"/>
                  <a:pt x="547870" y="2866076"/>
                  <a:pt x="547870" y="2866076"/>
                </a:cubicBezTo>
                <a:cubicBezTo>
                  <a:pt x="546586" y="2862251"/>
                  <a:pt x="546586" y="2862251"/>
                  <a:pt x="546586" y="2862251"/>
                </a:cubicBezTo>
                <a:cubicBezTo>
                  <a:pt x="545300" y="2858427"/>
                  <a:pt x="555507" y="2855360"/>
                  <a:pt x="555507" y="2855360"/>
                </a:cubicBezTo>
                <a:cubicBezTo>
                  <a:pt x="560575" y="2836997"/>
                  <a:pt x="538877" y="2839307"/>
                  <a:pt x="526101" y="2834726"/>
                </a:cubicBezTo>
                <a:cubicBezTo>
                  <a:pt x="524816" y="2830901"/>
                  <a:pt x="524816" y="2830901"/>
                  <a:pt x="522246" y="2823252"/>
                </a:cubicBezTo>
                <a:cubicBezTo>
                  <a:pt x="520961" y="2819428"/>
                  <a:pt x="520961" y="2819428"/>
                  <a:pt x="520961" y="2819428"/>
                </a:cubicBezTo>
                <a:cubicBezTo>
                  <a:pt x="521603" y="2821340"/>
                  <a:pt x="521924" y="2822296"/>
                  <a:pt x="523360" y="2822390"/>
                </a:cubicBezTo>
                <a:cubicBezTo>
                  <a:pt x="524799" y="2822486"/>
                  <a:pt x="527349" y="2821719"/>
                  <a:pt x="532453" y="2820185"/>
                </a:cubicBezTo>
                <a:cubicBezTo>
                  <a:pt x="532453" y="2820185"/>
                  <a:pt x="531168" y="2816360"/>
                  <a:pt x="531168" y="2816360"/>
                </a:cubicBezTo>
                <a:cubicBezTo>
                  <a:pt x="520961" y="2819428"/>
                  <a:pt x="520961" y="2819428"/>
                  <a:pt x="520961" y="2819428"/>
                </a:cubicBezTo>
                <a:cubicBezTo>
                  <a:pt x="519676" y="2815604"/>
                  <a:pt x="519676" y="2815604"/>
                  <a:pt x="519676" y="2815604"/>
                </a:cubicBezTo>
                <a:cubicBezTo>
                  <a:pt x="508185" y="2814847"/>
                  <a:pt x="509470" y="2818671"/>
                  <a:pt x="500548" y="2825564"/>
                </a:cubicBezTo>
                <a:cubicBezTo>
                  <a:pt x="512040" y="2826320"/>
                  <a:pt x="510755" y="2822496"/>
                  <a:pt x="512040" y="2826320"/>
                </a:cubicBezTo>
                <a:cubicBezTo>
                  <a:pt x="522246" y="2823252"/>
                  <a:pt x="514609" y="2833968"/>
                  <a:pt x="514609" y="2833968"/>
                </a:cubicBezTo>
                <a:cubicBezTo>
                  <a:pt x="505687" y="2840860"/>
                  <a:pt x="503118" y="2833212"/>
                  <a:pt x="503118" y="2833212"/>
                </a:cubicBezTo>
                <a:cubicBezTo>
                  <a:pt x="495481" y="2843928"/>
                  <a:pt x="508257" y="2848510"/>
                  <a:pt x="512112" y="2859982"/>
                </a:cubicBezTo>
                <a:cubicBezTo>
                  <a:pt x="512112" y="2859982"/>
                  <a:pt x="501905" y="2863049"/>
                  <a:pt x="501905" y="2863049"/>
                </a:cubicBezTo>
                <a:cubicBezTo>
                  <a:pt x="504475" y="2870698"/>
                  <a:pt x="504475" y="2870698"/>
                  <a:pt x="515966" y="2871454"/>
                </a:cubicBezTo>
                <a:cubicBezTo>
                  <a:pt x="514680" y="2867630"/>
                  <a:pt x="526173" y="2868387"/>
                  <a:pt x="524887" y="2864562"/>
                </a:cubicBezTo>
                <a:cubicBezTo>
                  <a:pt x="536379" y="2865320"/>
                  <a:pt x="537664" y="2869144"/>
                  <a:pt x="537664" y="2869144"/>
                </a:cubicBezTo>
                <a:cubicBezTo>
                  <a:pt x="538949" y="2872968"/>
                  <a:pt x="549155" y="2869901"/>
                  <a:pt x="547870" y="2866076"/>
                </a:cubicBezTo>
                <a:cubicBezTo>
                  <a:pt x="549155" y="2869901"/>
                  <a:pt x="549155" y="2869901"/>
                  <a:pt x="549155" y="2869901"/>
                </a:cubicBezTo>
                <a:cubicBezTo>
                  <a:pt x="560647" y="2870657"/>
                  <a:pt x="560647" y="2870657"/>
                  <a:pt x="561931" y="2874481"/>
                </a:cubicBezTo>
                <a:cubicBezTo>
                  <a:pt x="561931" y="2874481"/>
                  <a:pt x="563217" y="2878306"/>
                  <a:pt x="563217" y="2878306"/>
                </a:cubicBezTo>
                <a:cubicBezTo>
                  <a:pt x="554295" y="2885199"/>
                  <a:pt x="554295" y="2885199"/>
                  <a:pt x="555579" y="2889023"/>
                </a:cubicBezTo>
                <a:cubicBezTo>
                  <a:pt x="565786" y="2885955"/>
                  <a:pt x="567071" y="2889778"/>
                  <a:pt x="568356" y="2893603"/>
                </a:cubicBezTo>
                <a:cubicBezTo>
                  <a:pt x="578562" y="2890535"/>
                  <a:pt x="579847" y="2894360"/>
                  <a:pt x="579847" y="2894360"/>
                </a:cubicBezTo>
                <a:cubicBezTo>
                  <a:pt x="578562" y="2890535"/>
                  <a:pt x="578562" y="2890535"/>
                  <a:pt x="577277" y="2886712"/>
                </a:cubicBezTo>
                <a:cubicBezTo>
                  <a:pt x="577277" y="2886712"/>
                  <a:pt x="577277" y="2886712"/>
                  <a:pt x="587485" y="2883644"/>
                </a:cubicBezTo>
                <a:cubicBezTo>
                  <a:pt x="588768" y="2887467"/>
                  <a:pt x="588768" y="2887467"/>
                  <a:pt x="588768" y="2887467"/>
                </a:cubicBezTo>
                <a:cubicBezTo>
                  <a:pt x="590053" y="2891292"/>
                  <a:pt x="581132" y="2898184"/>
                  <a:pt x="583702" y="2905833"/>
                </a:cubicBezTo>
                <a:lnTo>
                  <a:pt x="584343" y="2907746"/>
                </a:lnTo>
                <a:lnTo>
                  <a:pt x="572211" y="2905076"/>
                </a:lnTo>
                <a:cubicBezTo>
                  <a:pt x="572211" y="2905076"/>
                  <a:pt x="582417" y="2902009"/>
                  <a:pt x="581132" y="2898184"/>
                </a:cubicBezTo>
                <a:cubicBezTo>
                  <a:pt x="569640" y="2897427"/>
                  <a:pt x="568356" y="2893603"/>
                  <a:pt x="558149" y="2896670"/>
                </a:cubicBezTo>
                <a:cubicBezTo>
                  <a:pt x="560719" y="2904320"/>
                  <a:pt x="562003" y="2908144"/>
                  <a:pt x="553082" y="2915035"/>
                </a:cubicBezTo>
                <a:cubicBezTo>
                  <a:pt x="551797" y="2911211"/>
                  <a:pt x="553082" y="2915035"/>
                  <a:pt x="542875" y="2918103"/>
                </a:cubicBezTo>
                <a:cubicBezTo>
                  <a:pt x="544159" y="2921927"/>
                  <a:pt x="544159" y="2921927"/>
                  <a:pt x="555651" y="2922685"/>
                </a:cubicBezTo>
                <a:cubicBezTo>
                  <a:pt x="546730" y="2929576"/>
                  <a:pt x="548014" y="2933401"/>
                  <a:pt x="549300" y="2937225"/>
                </a:cubicBezTo>
                <a:cubicBezTo>
                  <a:pt x="548014" y="2933401"/>
                  <a:pt x="536523" y="2932644"/>
                  <a:pt x="535239" y="2928820"/>
                </a:cubicBezTo>
                <a:cubicBezTo>
                  <a:pt x="532668" y="2921171"/>
                  <a:pt x="528814" y="2909698"/>
                  <a:pt x="535167" y="2895157"/>
                </a:cubicBezTo>
                <a:cubicBezTo>
                  <a:pt x="514753" y="2901293"/>
                  <a:pt x="510898" y="2889820"/>
                  <a:pt x="509613" y="2885996"/>
                </a:cubicBezTo>
                <a:cubicBezTo>
                  <a:pt x="498123" y="2885238"/>
                  <a:pt x="500693" y="2892887"/>
                  <a:pt x="499408" y="2889063"/>
                </a:cubicBezTo>
                <a:cubicBezTo>
                  <a:pt x="495552" y="2877590"/>
                  <a:pt x="484062" y="2876833"/>
                  <a:pt x="473855" y="2879901"/>
                </a:cubicBezTo>
                <a:cubicBezTo>
                  <a:pt x="476424" y="2887549"/>
                  <a:pt x="481563" y="2902846"/>
                  <a:pt x="493055" y="2903603"/>
                </a:cubicBezTo>
                <a:cubicBezTo>
                  <a:pt x="494340" y="2907427"/>
                  <a:pt x="503262" y="2900536"/>
                  <a:pt x="504546" y="2904361"/>
                </a:cubicBezTo>
                <a:cubicBezTo>
                  <a:pt x="494340" y="2907427"/>
                  <a:pt x="494340" y="2907427"/>
                  <a:pt x="494340" y="2907427"/>
                </a:cubicBezTo>
                <a:cubicBezTo>
                  <a:pt x="494340" y="2907427"/>
                  <a:pt x="495625" y="2911252"/>
                  <a:pt x="495625" y="2911252"/>
                </a:cubicBezTo>
                <a:cubicBezTo>
                  <a:pt x="508401" y="2915832"/>
                  <a:pt x="510971" y="2923482"/>
                  <a:pt x="503334" y="2934198"/>
                </a:cubicBezTo>
                <a:cubicBezTo>
                  <a:pt x="503334" y="2934198"/>
                  <a:pt x="504619" y="2938022"/>
                  <a:pt x="494412" y="2941090"/>
                </a:cubicBezTo>
                <a:lnTo>
                  <a:pt x="490609" y="2954865"/>
                </a:lnTo>
                <a:lnTo>
                  <a:pt x="485279" y="2939000"/>
                </a:lnTo>
                <a:cubicBezTo>
                  <a:pt x="485279" y="2939000"/>
                  <a:pt x="485279" y="2939000"/>
                  <a:pt x="483962" y="2935083"/>
                </a:cubicBezTo>
                <a:cubicBezTo>
                  <a:pt x="483962" y="2935083"/>
                  <a:pt x="483962" y="2935083"/>
                  <a:pt x="482647" y="2931164"/>
                </a:cubicBezTo>
                <a:cubicBezTo>
                  <a:pt x="482647" y="2931164"/>
                  <a:pt x="481329" y="2927246"/>
                  <a:pt x="481329" y="2927246"/>
                </a:cubicBezTo>
                <a:cubicBezTo>
                  <a:pt x="470365" y="2930540"/>
                  <a:pt x="470365" y="2930540"/>
                  <a:pt x="470365" y="2930540"/>
                </a:cubicBezTo>
                <a:cubicBezTo>
                  <a:pt x="471681" y="2934459"/>
                  <a:pt x="472999" y="2938377"/>
                  <a:pt x="472999" y="2938377"/>
                </a:cubicBezTo>
                <a:cubicBezTo>
                  <a:pt x="474314" y="2942296"/>
                  <a:pt x="474314" y="2942296"/>
                  <a:pt x="474314" y="2942296"/>
                </a:cubicBezTo>
                <a:cubicBezTo>
                  <a:pt x="475632" y="2946214"/>
                  <a:pt x="483529" y="2969722"/>
                  <a:pt x="486162" y="2977559"/>
                </a:cubicBezTo>
                <a:lnTo>
                  <a:pt x="491633" y="2959347"/>
                </a:lnTo>
                <a:lnTo>
                  <a:pt x="522534" y="2957900"/>
                </a:lnTo>
                <a:lnTo>
                  <a:pt x="527673" y="2973198"/>
                </a:lnTo>
                <a:cubicBezTo>
                  <a:pt x="518752" y="2980090"/>
                  <a:pt x="522606" y="2991562"/>
                  <a:pt x="534097" y="2992318"/>
                </a:cubicBezTo>
                <a:cubicBezTo>
                  <a:pt x="535383" y="2996143"/>
                  <a:pt x="536667" y="2999968"/>
                  <a:pt x="536667" y="2999968"/>
                </a:cubicBezTo>
                <a:cubicBezTo>
                  <a:pt x="537952" y="3003792"/>
                  <a:pt x="549444" y="3004549"/>
                  <a:pt x="560934" y="3005305"/>
                </a:cubicBezTo>
                <a:cubicBezTo>
                  <a:pt x="560934" y="3005305"/>
                  <a:pt x="562219" y="3009129"/>
                  <a:pt x="563505" y="3012954"/>
                </a:cubicBezTo>
                <a:cubicBezTo>
                  <a:pt x="563505" y="3012954"/>
                  <a:pt x="582633" y="3002995"/>
                  <a:pt x="582633" y="3002995"/>
                </a:cubicBezTo>
                <a:cubicBezTo>
                  <a:pt x="580063" y="2995346"/>
                  <a:pt x="569857" y="2998414"/>
                  <a:pt x="567286" y="2990765"/>
                </a:cubicBezTo>
                <a:cubicBezTo>
                  <a:pt x="587700" y="2984630"/>
                  <a:pt x="573639" y="2976225"/>
                  <a:pt x="582561" y="2969332"/>
                </a:cubicBezTo>
                <a:cubicBezTo>
                  <a:pt x="582561" y="2969332"/>
                  <a:pt x="592767" y="2966265"/>
                  <a:pt x="594051" y="2970090"/>
                </a:cubicBezTo>
                <a:cubicBezTo>
                  <a:pt x="597907" y="2981563"/>
                  <a:pt x="588984" y="2988454"/>
                  <a:pt x="601761" y="2993035"/>
                </a:cubicBezTo>
                <a:cubicBezTo>
                  <a:pt x="601761" y="2993035"/>
                  <a:pt x="591554" y="2996103"/>
                  <a:pt x="592839" y="2999927"/>
                </a:cubicBezTo>
                <a:cubicBezTo>
                  <a:pt x="603045" y="2996859"/>
                  <a:pt x="605615" y="3004508"/>
                  <a:pt x="606900" y="3008332"/>
                </a:cubicBezTo>
                <a:cubicBezTo>
                  <a:pt x="606900" y="3008332"/>
                  <a:pt x="610755" y="3019806"/>
                  <a:pt x="600548" y="3022872"/>
                </a:cubicBezTo>
                <a:cubicBezTo>
                  <a:pt x="600548" y="3022872"/>
                  <a:pt x="589056" y="3022115"/>
                  <a:pt x="590341" y="3025941"/>
                </a:cubicBezTo>
                <a:cubicBezTo>
                  <a:pt x="591627" y="3029764"/>
                  <a:pt x="591627" y="3029764"/>
                  <a:pt x="592911" y="3033590"/>
                </a:cubicBezTo>
                <a:cubicBezTo>
                  <a:pt x="586559" y="3048129"/>
                  <a:pt x="573783" y="3043548"/>
                  <a:pt x="575067" y="3047373"/>
                </a:cubicBezTo>
                <a:cubicBezTo>
                  <a:pt x="577638" y="3055022"/>
                  <a:pt x="576352" y="3051197"/>
                  <a:pt x="578922" y="3058845"/>
                </a:cubicBezTo>
                <a:cubicBezTo>
                  <a:pt x="589129" y="3055779"/>
                  <a:pt x="587844" y="3051953"/>
                  <a:pt x="587844" y="3051953"/>
                </a:cubicBezTo>
                <a:cubicBezTo>
                  <a:pt x="589129" y="3055779"/>
                  <a:pt x="590413" y="3059602"/>
                  <a:pt x="603189" y="3064183"/>
                </a:cubicBezTo>
                <a:cubicBezTo>
                  <a:pt x="613396" y="3061115"/>
                  <a:pt x="610826" y="3053468"/>
                  <a:pt x="621033" y="3050399"/>
                </a:cubicBezTo>
                <a:cubicBezTo>
                  <a:pt x="621033" y="3050399"/>
                  <a:pt x="621033" y="3050399"/>
                  <a:pt x="622317" y="3054223"/>
                </a:cubicBezTo>
                <a:cubicBezTo>
                  <a:pt x="632525" y="3051156"/>
                  <a:pt x="628670" y="3039684"/>
                  <a:pt x="627385" y="3035860"/>
                </a:cubicBezTo>
                <a:cubicBezTo>
                  <a:pt x="628670" y="3039684"/>
                  <a:pt x="638877" y="3036616"/>
                  <a:pt x="638877" y="3036616"/>
                </a:cubicBezTo>
                <a:cubicBezTo>
                  <a:pt x="638877" y="3036616"/>
                  <a:pt x="637593" y="3032792"/>
                  <a:pt x="647799" y="3029725"/>
                </a:cubicBezTo>
                <a:cubicBezTo>
                  <a:pt x="658005" y="3026657"/>
                  <a:pt x="658005" y="3026657"/>
                  <a:pt x="658005" y="3026657"/>
                </a:cubicBezTo>
                <a:cubicBezTo>
                  <a:pt x="659289" y="3030481"/>
                  <a:pt x="659289" y="3030481"/>
                  <a:pt x="669496" y="3027414"/>
                </a:cubicBezTo>
                <a:cubicBezTo>
                  <a:pt x="660575" y="3034305"/>
                  <a:pt x="651653" y="3041197"/>
                  <a:pt x="640161" y="3040440"/>
                </a:cubicBezTo>
                <a:cubicBezTo>
                  <a:pt x="641446" y="3044264"/>
                  <a:pt x="642731" y="3048088"/>
                  <a:pt x="632525" y="3051156"/>
                </a:cubicBezTo>
                <a:lnTo>
                  <a:pt x="636379" y="3062629"/>
                </a:lnTo>
                <a:cubicBezTo>
                  <a:pt x="636379" y="3062629"/>
                  <a:pt x="626173" y="3065697"/>
                  <a:pt x="626173" y="3065697"/>
                </a:cubicBezTo>
                <a:cubicBezTo>
                  <a:pt x="615966" y="3068764"/>
                  <a:pt x="615966" y="3068764"/>
                  <a:pt x="627456" y="3069521"/>
                </a:cubicBezTo>
                <a:cubicBezTo>
                  <a:pt x="628742" y="3073345"/>
                  <a:pt x="630027" y="3077170"/>
                  <a:pt x="631311" y="3080994"/>
                </a:cubicBezTo>
                <a:cubicBezTo>
                  <a:pt x="631311" y="3080994"/>
                  <a:pt x="631311" y="3080994"/>
                  <a:pt x="621104" y="3084061"/>
                </a:cubicBezTo>
                <a:cubicBezTo>
                  <a:pt x="633881" y="3088642"/>
                  <a:pt x="623675" y="3091710"/>
                  <a:pt x="614753" y="3098602"/>
                </a:cubicBezTo>
                <a:cubicBezTo>
                  <a:pt x="616038" y="3102425"/>
                  <a:pt x="616038" y="3102425"/>
                  <a:pt x="616038" y="3102425"/>
                </a:cubicBezTo>
                <a:cubicBezTo>
                  <a:pt x="616038" y="3102425"/>
                  <a:pt x="618206" y="3108879"/>
                  <a:pt x="618206" y="3108880"/>
                </a:cubicBezTo>
                <a:lnTo>
                  <a:pt x="619089" y="3111509"/>
                </a:lnTo>
                <a:cubicBezTo>
                  <a:pt x="619570" y="3112944"/>
                  <a:pt x="619892" y="3113900"/>
                  <a:pt x="619892" y="3113900"/>
                </a:cubicBezTo>
                <a:cubicBezTo>
                  <a:pt x="619892" y="3113900"/>
                  <a:pt x="631383" y="3114655"/>
                  <a:pt x="631383" y="3114655"/>
                </a:cubicBezTo>
                <a:cubicBezTo>
                  <a:pt x="631383" y="3114655"/>
                  <a:pt x="631383" y="3114655"/>
                  <a:pt x="632669" y="3118481"/>
                </a:cubicBezTo>
                <a:cubicBezTo>
                  <a:pt x="622461" y="3121548"/>
                  <a:pt x="621177" y="3117723"/>
                  <a:pt x="621177" y="3117723"/>
                </a:cubicBezTo>
                <a:cubicBezTo>
                  <a:pt x="618607" y="3110075"/>
                  <a:pt x="607116" y="3109318"/>
                  <a:pt x="603261" y="3097845"/>
                </a:cubicBezTo>
                <a:lnTo>
                  <a:pt x="599278" y="3085989"/>
                </a:lnTo>
                <a:lnTo>
                  <a:pt x="611171" y="3086148"/>
                </a:lnTo>
                <a:cubicBezTo>
                  <a:pt x="611171" y="3086148"/>
                  <a:pt x="611171" y="3086148"/>
                  <a:pt x="610011" y="3082690"/>
                </a:cubicBezTo>
                <a:lnTo>
                  <a:pt x="599255" y="3085923"/>
                </a:lnTo>
                <a:lnTo>
                  <a:pt x="598122" y="3082547"/>
                </a:lnTo>
                <a:cubicBezTo>
                  <a:pt x="586631" y="3081791"/>
                  <a:pt x="596838" y="3078723"/>
                  <a:pt x="594268" y="3071075"/>
                </a:cubicBezTo>
                <a:cubicBezTo>
                  <a:pt x="585346" y="3077966"/>
                  <a:pt x="572570" y="3073386"/>
                  <a:pt x="576424" y="3084859"/>
                </a:cubicBezTo>
                <a:cubicBezTo>
                  <a:pt x="566217" y="3087926"/>
                  <a:pt x="566217" y="3087926"/>
                  <a:pt x="566217" y="3087926"/>
                </a:cubicBezTo>
                <a:cubicBezTo>
                  <a:pt x="567502" y="3091750"/>
                  <a:pt x="557295" y="3094818"/>
                  <a:pt x="557295" y="3094818"/>
                </a:cubicBezTo>
                <a:cubicBezTo>
                  <a:pt x="568787" y="3095576"/>
                  <a:pt x="567502" y="3091750"/>
                  <a:pt x="567502" y="3091750"/>
                </a:cubicBezTo>
                <a:cubicBezTo>
                  <a:pt x="577709" y="3088683"/>
                  <a:pt x="568787" y="3095576"/>
                  <a:pt x="578994" y="3092508"/>
                </a:cubicBezTo>
                <a:cubicBezTo>
                  <a:pt x="568787" y="3095576"/>
                  <a:pt x="568787" y="3095576"/>
                  <a:pt x="568787" y="3095576"/>
                </a:cubicBezTo>
                <a:cubicBezTo>
                  <a:pt x="571356" y="3103223"/>
                  <a:pt x="553512" y="3117007"/>
                  <a:pt x="565004" y="3117763"/>
                </a:cubicBezTo>
                <a:cubicBezTo>
                  <a:pt x="565004" y="3117763"/>
                  <a:pt x="566289" y="3121589"/>
                  <a:pt x="566289" y="3121589"/>
                </a:cubicBezTo>
                <a:cubicBezTo>
                  <a:pt x="566289" y="3121589"/>
                  <a:pt x="566289" y="3121589"/>
                  <a:pt x="576496" y="3118521"/>
                </a:cubicBezTo>
                <a:cubicBezTo>
                  <a:pt x="575211" y="3114696"/>
                  <a:pt x="575211" y="3114696"/>
                  <a:pt x="575211" y="3114696"/>
                </a:cubicBezTo>
                <a:cubicBezTo>
                  <a:pt x="575211" y="3114696"/>
                  <a:pt x="573926" y="3110872"/>
                  <a:pt x="573926" y="3110872"/>
                </a:cubicBezTo>
                <a:cubicBezTo>
                  <a:pt x="573926" y="3110872"/>
                  <a:pt x="572642" y="3107048"/>
                  <a:pt x="582849" y="3103981"/>
                </a:cubicBezTo>
                <a:cubicBezTo>
                  <a:pt x="581563" y="3100155"/>
                  <a:pt x="581563" y="3100155"/>
                  <a:pt x="580278" y="3096331"/>
                </a:cubicBezTo>
                <a:cubicBezTo>
                  <a:pt x="590485" y="3093265"/>
                  <a:pt x="584133" y="3107804"/>
                  <a:pt x="585418" y="3111628"/>
                </a:cubicBezTo>
                <a:cubicBezTo>
                  <a:pt x="595624" y="3108560"/>
                  <a:pt x="598194" y="3116210"/>
                  <a:pt x="599478" y="3120034"/>
                </a:cubicBezTo>
                <a:cubicBezTo>
                  <a:pt x="599478" y="3120034"/>
                  <a:pt x="600765" y="3123858"/>
                  <a:pt x="600765" y="3123858"/>
                </a:cubicBezTo>
                <a:cubicBezTo>
                  <a:pt x="600765" y="3123858"/>
                  <a:pt x="602049" y="3127684"/>
                  <a:pt x="602049" y="3127684"/>
                </a:cubicBezTo>
                <a:lnTo>
                  <a:pt x="607436" y="3129251"/>
                </a:lnTo>
                <a:lnTo>
                  <a:pt x="604127" y="3129690"/>
                </a:lnTo>
                <a:cubicBezTo>
                  <a:pt x="602691" y="3129596"/>
                  <a:pt x="602691" y="3129596"/>
                  <a:pt x="603334" y="3131507"/>
                </a:cubicBezTo>
                <a:cubicBezTo>
                  <a:pt x="603334" y="3131507"/>
                  <a:pt x="603334" y="3131507"/>
                  <a:pt x="604618" y="3135331"/>
                </a:cubicBezTo>
                <a:cubicBezTo>
                  <a:pt x="614825" y="3132264"/>
                  <a:pt x="614825" y="3132264"/>
                  <a:pt x="614825" y="3132264"/>
                </a:cubicBezTo>
                <a:cubicBezTo>
                  <a:pt x="625031" y="3129196"/>
                  <a:pt x="622461" y="3121548"/>
                  <a:pt x="622461" y="3121548"/>
                </a:cubicBezTo>
                <a:cubicBezTo>
                  <a:pt x="632669" y="3118481"/>
                  <a:pt x="632669" y="3118481"/>
                  <a:pt x="632669" y="3118481"/>
                </a:cubicBezTo>
                <a:cubicBezTo>
                  <a:pt x="633953" y="3122305"/>
                  <a:pt x="635238" y="3126129"/>
                  <a:pt x="635238" y="3126129"/>
                </a:cubicBezTo>
                <a:cubicBezTo>
                  <a:pt x="625031" y="3129196"/>
                  <a:pt x="630171" y="3144494"/>
                  <a:pt x="617395" y="3139913"/>
                </a:cubicBezTo>
                <a:cubicBezTo>
                  <a:pt x="618679" y="3143736"/>
                  <a:pt x="619964" y="3147561"/>
                  <a:pt x="622534" y="3155210"/>
                </a:cubicBezTo>
                <a:cubicBezTo>
                  <a:pt x="630171" y="3144494"/>
                  <a:pt x="631455" y="3148318"/>
                  <a:pt x="642948" y="3149075"/>
                </a:cubicBezTo>
                <a:cubicBezTo>
                  <a:pt x="651869" y="3142184"/>
                  <a:pt x="637808" y="3133778"/>
                  <a:pt x="648014" y="3130710"/>
                </a:cubicBezTo>
                <a:cubicBezTo>
                  <a:pt x="650583" y="3138359"/>
                  <a:pt x="660791" y="3135292"/>
                  <a:pt x="651869" y="3142184"/>
                </a:cubicBezTo>
                <a:cubicBezTo>
                  <a:pt x="662075" y="3139116"/>
                  <a:pt x="663359" y="3142939"/>
                  <a:pt x="662075" y="3139116"/>
                </a:cubicBezTo>
                <a:cubicBezTo>
                  <a:pt x="660791" y="3135292"/>
                  <a:pt x="660791" y="3135292"/>
                  <a:pt x="669712" y="3128399"/>
                </a:cubicBezTo>
                <a:cubicBezTo>
                  <a:pt x="672282" y="3136048"/>
                  <a:pt x="682488" y="3132981"/>
                  <a:pt x="683774" y="3136805"/>
                </a:cubicBezTo>
                <a:cubicBezTo>
                  <a:pt x="686343" y="3144453"/>
                  <a:pt x="688913" y="3152102"/>
                  <a:pt x="679990" y="3158994"/>
                </a:cubicBezTo>
                <a:cubicBezTo>
                  <a:pt x="686343" y="3144453"/>
                  <a:pt x="665930" y="3150589"/>
                  <a:pt x="667215" y="3154413"/>
                </a:cubicBezTo>
                <a:cubicBezTo>
                  <a:pt x="669785" y="3162060"/>
                  <a:pt x="671070" y="3165886"/>
                  <a:pt x="683846" y="3170467"/>
                </a:cubicBezTo>
                <a:cubicBezTo>
                  <a:pt x="683846" y="3170467"/>
                  <a:pt x="673638" y="3173533"/>
                  <a:pt x="674924" y="3177358"/>
                </a:cubicBezTo>
                <a:cubicBezTo>
                  <a:pt x="674924" y="3177358"/>
                  <a:pt x="674924" y="3177358"/>
                  <a:pt x="676208" y="3181183"/>
                </a:cubicBezTo>
                <a:cubicBezTo>
                  <a:pt x="677493" y="3185007"/>
                  <a:pt x="690269" y="3189589"/>
                  <a:pt x="680063" y="3192655"/>
                </a:cubicBezTo>
                <a:cubicBezTo>
                  <a:pt x="668571" y="3191898"/>
                  <a:pt x="668571" y="3191898"/>
                  <a:pt x="668571" y="3191898"/>
                </a:cubicBezTo>
                <a:cubicBezTo>
                  <a:pt x="678777" y="3188831"/>
                  <a:pt x="678777" y="3188831"/>
                  <a:pt x="677493" y="3185007"/>
                </a:cubicBezTo>
                <a:cubicBezTo>
                  <a:pt x="667286" y="3188074"/>
                  <a:pt x="667286" y="3188074"/>
                  <a:pt x="667286" y="3188074"/>
                </a:cubicBezTo>
                <a:cubicBezTo>
                  <a:pt x="668571" y="3191898"/>
                  <a:pt x="668571" y="3191898"/>
                  <a:pt x="668571" y="3191898"/>
                </a:cubicBezTo>
                <a:cubicBezTo>
                  <a:pt x="668571" y="3191898"/>
                  <a:pt x="669856" y="3195723"/>
                  <a:pt x="669856" y="3195723"/>
                </a:cubicBezTo>
                <a:cubicBezTo>
                  <a:pt x="672425" y="3203372"/>
                  <a:pt x="674996" y="3211020"/>
                  <a:pt x="676280" y="3214844"/>
                </a:cubicBezTo>
                <a:cubicBezTo>
                  <a:pt x="677565" y="3218668"/>
                  <a:pt x="677565" y="3218668"/>
                  <a:pt x="677565" y="3218668"/>
                </a:cubicBezTo>
                <a:cubicBezTo>
                  <a:pt x="667358" y="3221737"/>
                  <a:pt x="680134" y="3226317"/>
                  <a:pt x="669928" y="3229385"/>
                </a:cubicBezTo>
                <a:cubicBezTo>
                  <a:pt x="669928" y="3229385"/>
                  <a:pt x="658437" y="3228628"/>
                  <a:pt x="659721" y="3232452"/>
                </a:cubicBezTo>
                <a:cubicBezTo>
                  <a:pt x="661006" y="3236277"/>
                  <a:pt x="671213" y="3233209"/>
                  <a:pt x="672497" y="3237034"/>
                </a:cubicBezTo>
                <a:cubicBezTo>
                  <a:pt x="663576" y="3243925"/>
                  <a:pt x="650799" y="3239344"/>
                  <a:pt x="641878" y="3246236"/>
                </a:cubicBezTo>
                <a:cubicBezTo>
                  <a:pt x="644448" y="3253885"/>
                  <a:pt x="644448" y="3253885"/>
                  <a:pt x="647017" y="3261533"/>
                </a:cubicBezTo>
                <a:cubicBezTo>
                  <a:pt x="644448" y="3253885"/>
                  <a:pt x="643163" y="3250060"/>
                  <a:pt x="632956" y="3253127"/>
                </a:cubicBezTo>
                <a:cubicBezTo>
                  <a:pt x="634241" y="3256952"/>
                  <a:pt x="625319" y="3263843"/>
                  <a:pt x="638096" y="3268424"/>
                </a:cubicBezTo>
                <a:cubicBezTo>
                  <a:pt x="648302" y="3265357"/>
                  <a:pt x="649587" y="3269181"/>
                  <a:pt x="658508" y="3262290"/>
                </a:cubicBezTo>
                <a:cubicBezTo>
                  <a:pt x="657224" y="3258465"/>
                  <a:pt x="658508" y="3262290"/>
                  <a:pt x="657224" y="3258465"/>
                </a:cubicBezTo>
                <a:cubicBezTo>
                  <a:pt x="657224" y="3258465"/>
                  <a:pt x="654654" y="3250817"/>
                  <a:pt x="664860" y="3247749"/>
                </a:cubicBezTo>
                <a:cubicBezTo>
                  <a:pt x="666146" y="3251574"/>
                  <a:pt x="667430" y="3255398"/>
                  <a:pt x="668715" y="3259222"/>
                </a:cubicBezTo>
                <a:cubicBezTo>
                  <a:pt x="689128" y="3253087"/>
                  <a:pt x="682776" y="3267628"/>
                  <a:pt x="692983" y="3264560"/>
                </a:cubicBezTo>
                <a:cubicBezTo>
                  <a:pt x="701904" y="3257668"/>
                  <a:pt x="691698" y="3260736"/>
                  <a:pt x="689128" y="3253087"/>
                </a:cubicBezTo>
                <a:cubicBezTo>
                  <a:pt x="699335" y="3250019"/>
                  <a:pt x="699335" y="3250019"/>
                  <a:pt x="699335" y="3250019"/>
                </a:cubicBezTo>
                <a:cubicBezTo>
                  <a:pt x="696764" y="3242371"/>
                  <a:pt x="696764" y="3242371"/>
                  <a:pt x="694196" y="3234723"/>
                </a:cubicBezTo>
                <a:cubicBezTo>
                  <a:pt x="704403" y="3231655"/>
                  <a:pt x="698050" y="3246196"/>
                  <a:pt x="710826" y="3250777"/>
                </a:cubicBezTo>
                <a:cubicBezTo>
                  <a:pt x="712111" y="3254602"/>
                  <a:pt x="701904" y="3257668"/>
                  <a:pt x="703190" y="3261492"/>
                </a:cubicBezTo>
                <a:cubicBezTo>
                  <a:pt x="712111" y="3254602"/>
                  <a:pt x="726172" y="3263007"/>
                  <a:pt x="718536" y="3273723"/>
                </a:cubicBezTo>
                <a:cubicBezTo>
                  <a:pt x="718536" y="3273723"/>
                  <a:pt x="708329" y="3276791"/>
                  <a:pt x="708329" y="3276791"/>
                </a:cubicBezTo>
                <a:cubicBezTo>
                  <a:pt x="708329" y="3276791"/>
                  <a:pt x="707044" y="3272966"/>
                  <a:pt x="707044" y="3272966"/>
                </a:cubicBezTo>
                <a:cubicBezTo>
                  <a:pt x="705758" y="3269142"/>
                  <a:pt x="695553" y="3272210"/>
                  <a:pt x="686630" y="3279102"/>
                </a:cubicBezTo>
                <a:cubicBezTo>
                  <a:pt x="689503" y="3279291"/>
                  <a:pt x="691659" y="3279432"/>
                  <a:pt x="693434" y="3279491"/>
                </a:cubicBezTo>
                <a:cubicBezTo>
                  <a:pt x="695210" y="3279550"/>
                  <a:pt x="696606" y="3279524"/>
                  <a:pt x="697962" y="3279380"/>
                </a:cubicBezTo>
                <a:cubicBezTo>
                  <a:pt x="700674" y="3279091"/>
                  <a:pt x="703225" y="3278324"/>
                  <a:pt x="708329" y="3276791"/>
                </a:cubicBezTo>
                <a:cubicBezTo>
                  <a:pt x="700691" y="3287506"/>
                  <a:pt x="703261" y="3295154"/>
                  <a:pt x="693055" y="3298222"/>
                </a:cubicBezTo>
                <a:cubicBezTo>
                  <a:pt x="693055" y="3298222"/>
                  <a:pt x="694340" y="3302046"/>
                  <a:pt x="684133" y="3305114"/>
                </a:cubicBezTo>
                <a:cubicBezTo>
                  <a:pt x="686703" y="3312762"/>
                  <a:pt x="695624" y="3305871"/>
                  <a:pt x="696909" y="3309695"/>
                </a:cubicBezTo>
                <a:cubicBezTo>
                  <a:pt x="698194" y="3313519"/>
                  <a:pt x="689273" y="3320412"/>
                  <a:pt x="690558" y="3324235"/>
                </a:cubicBezTo>
                <a:cubicBezTo>
                  <a:pt x="690558" y="3324235"/>
                  <a:pt x="702048" y="3324993"/>
                  <a:pt x="702048" y="3324993"/>
                </a:cubicBezTo>
                <a:cubicBezTo>
                  <a:pt x="700763" y="3321169"/>
                  <a:pt x="698194" y="3313519"/>
                  <a:pt x="709686" y="3314277"/>
                </a:cubicBezTo>
                <a:cubicBezTo>
                  <a:pt x="710970" y="3318101"/>
                  <a:pt x="710970" y="3318101"/>
                  <a:pt x="712255" y="3321925"/>
                </a:cubicBezTo>
                <a:cubicBezTo>
                  <a:pt x="722462" y="3318857"/>
                  <a:pt x="721177" y="3315033"/>
                  <a:pt x="731383" y="3311964"/>
                </a:cubicBezTo>
                <a:cubicBezTo>
                  <a:pt x="722462" y="3318857"/>
                  <a:pt x="733953" y="3319613"/>
                  <a:pt x="723746" y="3322682"/>
                </a:cubicBezTo>
                <a:lnTo>
                  <a:pt x="726316" y="3330330"/>
                </a:lnTo>
                <a:cubicBezTo>
                  <a:pt x="726316" y="3330330"/>
                  <a:pt x="717394" y="3337222"/>
                  <a:pt x="717394" y="3337222"/>
                </a:cubicBezTo>
                <a:cubicBezTo>
                  <a:pt x="717394" y="3337222"/>
                  <a:pt x="716109" y="3333398"/>
                  <a:pt x="716109" y="3333398"/>
                </a:cubicBezTo>
                <a:cubicBezTo>
                  <a:pt x="716109" y="3333398"/>
                  <a:pt x="714825" y="3329574"/>
                  <a:pt x="704618" y="3332640"/>
                </a:cubicBezTo>
                <a:cubicBezTo>
                  <a:pt x="704618" y="3332640"/>
                  <a:pt x="705902" y="3336465"/>
                  <a:pt x="705902" y="3336465"/>
                </a:cubicBezTo>
                <a:cubicBezTo>
                  <a:pt x="707188" y="3340290"/>
                  <a:pt x="717394" y="3337222"/>
                  <a:pt x="718679" y="3341046"/>
                </a:cubicBezTo>
                <a:cubicBezTo>
                  <a:pt x="718679" y="3341046"/>
                  <a:pt x="718679" y="3341046"/>
                  <a:pt x="719963" y="3344871"/>
                </a:cubicBezTo>
                <a:cubicBezTo>
                  <a:pt x="721249" y="3348695"/>
                  <a:pt x="721249" y="3348695"/>
                  <a:pt x="721249" y="3348695"/>
                </a:cubicBezTo>
                <a:cubicBezTo>
                  <a:pt x="725103" y="3360168"/>
                  <a:pt x="727672" y="3367816"/>
                  <a:pt x="728957" y="3371640"/>
                </a:cubicBezTo>
                <a:cubicBezTo>
                  <a:pt x="718751" y="3374708"/>
                  <a:pt x="722606" y="3386182"/>
                  <a:pt x="722606" y="3386182"/>
                </a:cubicBezTo>
                <a:cubicBezTo>
                  <a:pt x="722606" y="3386182"/>
                  <a:pt x="723890" y="3390006"/>
                  <a:pt x="723890" y="3390006"/>
                </a:cubicBezTo>
                <a:cubicBezTo>
                  <a:pt x="725175" y="3393829"/>
                  <a:pt x="735382" y="3390762"/>
                  <a:pt x="736667" y="3394587"/>
                </a:cubicBezTo>
                <a:cubicBezTo>
                  <a:pt x="726460" y="3397654"/>
                  <a:pt x="726460" y="3397654"/>
                  <a:pt x="726460" y="3397654"/>
                </a:cubicBezTo>
                <a:cubicBezTo>
                  <a:pt x="727745" y="3401479"/>
                  <a:pt x="737951" y="3398412"/>
                  <a:pt x="739235" y="3402235"/>
                </a:cubicBezTo>
                <a:cubicBezTo>
                  <a:pt x="729029" y="3405302"/>
                  <a:pt x="709901" y="3415262"/>
                  <a:pt x="722677" y="3419842"/>
                </a:cubicBezTo>
                <a:cubicBezTo>
                  <a:pt x="722677" y="3419842"/>
                  <a:pt x="712471" y="3422910"/>
                  <a:pt x="712471" y="3422910"/>
                </a:cubicBezTo>
                <a:cubicBezTo>
                  <a:pt x="713756" y="3426735"/>
                  <a:pt x="715040" y="3430559"/>
                  <a:pt x="715040" y="3430559"/>
                </a:cubicBezTo>
                <a:cubicBezTo>
                  <a:pt x="726532" y="3431315"/>
                  <a:pt x="726532" y="3431315"/>
                  <a:pt x="738023" y="3432073"/>
                </a:cubicBezTo>
                <a:cubicBezTo>
                  <a:pt x="736739" y="3428248"/>
                  <a:pt x="735453" y="3424424"/>
                  <a:pt x="732884" y="3416776"/>
                </a:cubicBezTo>
                <a:cubicBezTo>
                  <a:pt x="743089" y="3413707"/>
                  <a:pt x="741805" y="3409884"/>
                  <a:pt x="752012" y="3406816"/>
                </a:cubicBezTo>
                <a:cubicBezTo>
                  <a:pt x="763504" y="3407573"/>
                  <a:pt x="754582" y="3414465"/>
                  <a:pt x="766073" y="3415222"/>
                </a:cubicBezTo>
                <a:cubicBezTo>
                  <a:pt x="755866" y="3418289"/>
                  <a:pt x="746945" y="3425181"/>
                  <a:pt x="748229" y="3429005"/>
                </a:cubicBezTo>
                <a:cubicBezTo>
                  <a:pt x="759721" y="3429762"/>
                  <a:pt x="761006" y="3433587"/>
                  <a:pt x="762290" y="3437410"/>
                </a:cubicBezTo>
                <a:cubicBezTo>
                  <a:pt x="763576" y="3441234"/>
                  <a:pt x="764860" y="3445059"/>
                  <a:pt x="757224" y="3455776"/>
                </a:cubicBezTo>
                <a:cubicBezTo>
                  <a:pt x="767431" y="3452708"/>
                  <a:pt x="767431" y="3452708"/>
                  <a:pt x="768716" y="3456532"/>
                </a:cubicBezTo>
                <a:cubicBezTo>
                  <a:pt x="758509" y="3459600"/>
                  <a:pt x="759794" y="3463423"/>
                  <a:pt x="761078" y="3467248"/>
                </a:cubicBezTo>
                <a:cubicBezTo>
                  <a:pt x="762363" y="3471073"/>
                  <a:pt x="762363" y="3471073"/>
                  <a:pt x="752156" y="3474140"/>
                </a:cubicBezTo>
                <a:cubicBezTo>
                  <a:pt x="753441" y="3477965"/>
                  <a:pt x="756011" y="3485613"/>
                  <a:pt x="757295" y="3489437"/>
                </a:cubicBezTo>
                <a:cubicBezTo>
                  <a:pt x="757295" y="3489437"/>
                  <a:pt x="748373" y="3496329"/>
                  <a:pt x="749658" y="3500152"/>
                </a:cubicBezTo>
                <a:cubicBezTo>
                  <a:pt x="739452" y="3503220"/>
                  <a:pt x="738167" y="3499396"/>
                  <a:pt x="738167" y="3499396"/>
                </a:cubicBezTo>
                <a:cubicBezTo>
                  <a:pt x="740737" y="3507045"/>
                  <a:pt x="729244" y="3506288"/>
                  <a:pt x="742022" y="3510870"/>
                </a:cubicBezTo>
                <a:cubicBezTo>
                  <a:pt x="731815" y="3513936"/>
                  <a:pt x="726748" y="3532302"/>
                  <a:pt x="738238" y="3533059"/>
                </a:cubicBezTo>
                <a:cubicBezTo>
                  <a:pt x="736954" y="3529235"/>
                  <a:pt x="747161" y="3526168"/>
                  <a:pt x="745877" y="3522342"/>
                </a:cubicBezTo>
                <a:cubicBezTo>
                  <a:pt x="745877" y="3522342"/>
                  <a:pt x="754798" y="3515450"/>
                  <a:pt x="754798" y="3515450"/>
                </a:cubicBezTo>
                <a:cubicBezTo>
                  <a:pt x="756082" y="3519275"/>
                  <a:pt x="757367" y="3523099"/>
                  <a:pt x="758653" y="3526923"/>
                </a:cubicBezTo>
                <a:cubicBezTo>
                  <a:pt x="748445" y="3529990"/>
                  <a:pt x="748445" y="3529990"/>
                  <a:pt x="748445" y="3529990"/>
                </a:cubicBezTo>
                <a:cubicBezTo>
                  <a:pt x="748445" y="3529990"/>
                  <a:pt x="749730" y="3533815"/>
                  <a:pt x="751016" y="3537639"/>
                </a:cubicBezTo>
                <a:cubicBezTo>
                  <a:pt x="751016" y="3537639"/>
                  <a:pt x="761222" y="3534572"/>
                  <a:pt x="759937" y="3530747"/>
                </a:cubicBezTo>
                <a:cubicBezTo>
                  <a:pt x="770143" y="3527681"/>
                  <a:pt x="771428" y="3531504"/>
                  <a:pt x="773998" y="3539153"/>
                </a:cubicBezTo>
                <a:cubicBezTo>
                  <a:pt x="773998" y="3539153"/>
                  <a:pt x="767647" y="3553694"/>
                  <a:pt x="779138" y="3554450"/>
                </a:cubicBezTo>
                <a:cubicBezTo>
                  <a:pt x="777853" y="3550625"/>
                  <a:pt x="777853" y="3550625"/>
                  <a:pt x="788059" y="3547559"/>
                </a:cubicBezTo>
                <a:cubicBezTo>
                  <a:pt x="789343" y="3551384"/>
                  <a:pt x="790629" y="3555207"/>
                  <a:pt x="791914" y="3559032"/>
                </a:cubicBezTo>
                <a:cubicBezTo>
                  <a:pt x="791914" y="3559032"/>
                  <a:pt x="790629" y="3555207"/>
                  <a:pt x="800836" y="3552139"/>
                </a:cubicBezTo>
                <a:cubicBezTo>
                  <a:pt x="812326" y="3552897"/>
                  <a:pt x="814897" y="3560545"/>
                  <a:pt x="826388" y="3561301"/>
                </a:cubicBezTo>
                <a:cubicBezTo>
                  <a:pt x="827672" y="3565126"/>
                  <a:pt x="817465" y="3568194"/>
                  <a:pt x="820036" y="3575842"/>
                </a:cubicBezTo>
                <a:cubicBezTo>
                  <a:pt x="820036" y="3575842"/>
                  <a:pt x="818752" y="3572018"/>
                  <a:pt x="818752" y="3572018"/>
                </a:cubicBezTo>
                <a:cubicBezTo>
                  <a:pt x="818752" y="3572018"/>
                  <a:pt x="808544" y="3575086"/>
                  <a:pt x="808544" y="3575086"/>
                </a:cubicBezTo>
                <a:cubicBezTo>
                  <a:pt x="809829" y="3578910"/>
                  <a:pt x="809829" y="3578910"/>
                  <a:pt x="809829" y="3578910"/>
                </a:cubicBezTo>
                <a:cubicBezTo>
                  <a:pt x="809829" y="3578910"/>
                  <a:pt x="811113" y="3582733"/>
                  <a:pt x="811113" y="3582733"/>
                </a:cubicBezTo>
                <a:cubicBezTo>
                  <a:pt x="811113" y="3582733"/>
                  <a:pt x="800908" y="3585801"/>
                  <a:pt x="800908" y="3585801"/>
                </a:cubicBezTo>
                <a:cubicBezTo>
                  <a:pt x="800908" y="3585801"/>
                  <a:pt x="802193" y="3589625"/>
                  <a:pt x="802193" y="3589625"/>
                </a:cubicBezTo>
                <a:cubicBezTo>
                  <a:pt x="803476" y="3593450"/>
                  <a:pt x="814969" y="3594207"/>
                  <a:pt x="804762" y="3597275"/>
                </a:cubicBezTo>
                <a:cubicBezTo>
                  <a:pt x="806047" y="3601099"/>
                  <a:pt x="816254" y="3598031"/>
                  <a:pt x="817538" y="3601855"/>
                </a:cubicBezTo>
                <a:cubicBezTo>
                  <a:pt x="816254" y="3598031"/>
                  <a:pt x="816254" y="3598031"/>
                  <a:pt x="814969" y="3594207"/>
                </a:cubicBezTo>
                <a:cubicBezTo>
                  <a:pt x="826460" y="3594965"/>
                  <a:pt x="818823" y="3605680"/>
                  <a:pt x="820107" y="3609503"/>
                </a:cubicBezTo>
                <a:cubicBezTo>
                  <a:pt x="817538" y="3601855"/>
                  <a:pt x="807332" y="3604922"/>
                  <a:pt x="797125" y="3607990"/>
                </a:cubicBezTo>
                <a:cubicBezTo>
                  <a:pt x="806047" y="3601099"/>
                  <a:pt x="794555" y="3600341"/>
                  <a:pt x="793270" y="3596517"/>
                </a:cubicBezTo>
                <a:cubicBezTo>
                  <a:pt x="793270" y="3596517"/>
                  <a:pt x="783064" y="3599585"/>
                  <a:pt x="783064" y="3599585"/>
                </a:cubicBezTo>
                <a:cubicBezTo>
                  <a:pt x="797125" y="3607990"/>
                  <a:pt x="798410" y="3611814"/>
                  <a:pt x="800980" y="3619463"/>
                </a:cubicBezTo>
                <a:cubicBezTo>
                  <a:pt x="792058" y="3626356"/>
                  <a:pt x="792058" y="3626356"/>
                  <a:pt x="793342" y="3630180"/>
                </a:cubicBezTo>
                <a:cubicBezTo>
                  <a:pt x="795912" y="3637828"/>
                  <a:pt x="799765" y="3649301"/>
                  <a:pt x="802336" y="3656950"/>
                </a:cubicBezTo>
                <a:cubicBezTo>
                  <a:pt x="803620" y="3660775"/>
                  <a:pt x="813828" y="3657706"/>
                  <a:pt x="815112" y="3661531"/>
                </a:cubicBezTo>
                <a:cubicBezTo>
                  <a:pt x="804906" y="3664598"/>
                  <a:pt x="817681" y="3669179"/>
                  <a:pt x="807475" y="3672246"/>
                </a:cubicBezTo>
                <a:cubicBezTo>
                  <a:pt x="822820" y="3684477"/>
                  <a:pt x="817753" y="3702840"/>
                  <a:pt x="821608" y="3714314"/>
                </a:cubicBezTo>
                <a:cubicBezTo>
                  <a:pt x="821608" y="3714314"/>
                  <a:pt x="821608" y="3714314"/>
                  <a:pt x="811401" y="3717382"/>
                </a:cubicBezTo>
                <a:cubicBezTo>
                  <a:pt x="811401" y="3717382"/>
                  <a:pt x="799910" y="3716625"/>
                  <a:pt x="801196" y="3720450"/>
                </a:cubicBezTo>
                <a:cubicBezTo>
                  <a:pt x="811401" y="3717382"/>
                  <a:pt x="802480" y="3724274"/>
                  <a:pt x="812687" y="3721206"/>
                </a:cubicBezTo>
                <a:cubicBezTo>
                  <a:pt x="812687" y="3721206"/>
                  <a:pt x="813971" y="3725030"/>
                  <a:pt x="813971" y="3725030"/>
                </a:cubicBezTo>
                <a:cubicBezTo>
                  <a:pt x="812687" y="3721206"/>
                  <a:pt x="824177" y="3721962"/>
                  <a:pt x="821608" y="3714314"/>
                </a:cubicBezTo>
                <a:cubicBezTo>
                  <a:pt x="821608" y="3714314"/>
                  <a:pt x="821608" y="3714314"/>
                  <a:pt x="822892" y="3718139"/>
                </a:cubicBezTo>
                <a:cubicBezTo>
                  <a:pt x="824177" y="3721962"/>
                  <a:pt x="824177" y="3721962"/>
                  <a:pt x="824177" y="3721962"/>
                </a:cubicBezTo>
                <a:cubicBezTo>
                  <a:pt x="839524" y="3734192"/>
                  <a:pt x="833172" y="3748733"/>
                  <a:pt x="838311" y="3764029"/>
                </a:cubicBezTo>
                <a:cubicBezTo>
                  <a:pt x="838311" y="3764029"/>
                  <a:pt x="839596" y="3767855"/>
                  <a:pt x="830673" y="3774746"/>
                </a:cubicBezTo>
                <a:cubicBezTo>
                  <a:pt x="830673" y="3774746"/>
                  <a:pt x="829389" y="3770922"/>
                  <a:pt x="829389" y="3770922"/>
                </a:cubicBezTo>
                <a:cubicBezTo>
                  <a:pt x="820467" y="3777813"/>
                  <a:pt x="820467" y="3777813"/>
                  <a:pt x="823037" y="3785463"/>
                </a:cubicBezTo>
                <a:cubicBezTo>
                  <a:pt x="831958" y="3778571"/>
                  <a:pt x="833244" y="3782395"/>
                  <a:pt x="843450" y="3779327"/>
                </a:cubicBezTo>
                <a:cubicBezTo>
                  <a:pt x="842165" y="3775502"/>
                  <a:pt x="842165" y="3775502"/>
                  <a:pt x="852372" y="3772434"/>
                </a:cubicBezTo>
                <a:cubicBezTo>
                  <a:pt x="844735" y="3783151"/>
                  <a:pt x="856227" y="3783908"/>
                  <a:pt x="869002" y="3788489"/>
                </a:cubicBezTo>
                <a:cubicBezTo>
                  <a:pt x="858795" y="3791556"/>
                  <a:pt x="858795" y="3791556"/>
                  <a:pt x="858795" y="3791556"/>
                </a:cubicBezTo>
                <a:cubicBezTo>
                  <a:pt x="862651" y="3803029"/>
                  <a:pt x="853729" y="3809921"/>
                  <a:pt x="866505" y="3814503"/>
                </a:cubicBezTo>
                <a:cubicBezTo>
                  <a:pt x="867789" y="3818327"/>
                  <a:pt x="856299" y="3817571"/>
                  <a:pt x="857583" y="3821395"/>
                </a:cubicBezTo>
                <a:cubicBezTo>
                  <a:pt x="880567" y="3822907"/>
                  <a:pt x="878068" y="3848921"/>
                  <a:pt x="881923" y="3860395"/>
                </a:cubicBezTo>
                <a:cubicBezTo>
                  <a:pt x="881923" y="3860395"/>
                  <a:pt x="881923" y="3860395"/>
                  <a:pt x="883207" y="3864218"/>
                </a:cubicBezTo>
                <a:cubicBezTo>
                  <a:pt x="883207" y="3864218"/>
                  <a:pt x="874285" y="3871110"/>
                  <a:pt x="875571" y="3874934"/>
                </a:cubicBezTo>
                <a:cubicBezTo>
                  <a:pt x="887062" y="3875692"/>
                  <a:pt x="887062" y="3875692"/>
                  <a:pt x="889632" y="3883340"/>
                </a:cubicBezTo>
                <a:cubicBezTo>
                  <a:pt x="878140" y="3882584"/>
                  <a:pt x="875571" y="3874934"/>
                  <a:pt x="864079" y="3874178"/>
                </a:cubicBezTo>
                <a:cubicBezTo>
                  <a:pt x="862795" y="3870353"/>
                  <a:pt x="873001" y="3867286"/>
                  <a:pt x="861510" y="3866529"/>
                </a:cubicBezTo>
                <a:cubicBezTo>
                  <a:pt x="861510" y="3866529"/>
                  <a:pt x="851303" y="3869597"/>
                  <a:pt x="852587" y="3873421"/>
                </a:cubicBezTo>
                <a:cubicBezTo>
                  <a:pt x="853872" y="3877246"/>
                  <a:pt x="853872" y="3877246"/>
                  <a:pt x="855157" y="3881070"/>
                </a:cubicBezTo>
                <a:cubicBezTo>
                  <a:pt x="856442" y="3884894"/>
                  <a:pt x="846235" y="3887962"/>
                  <a:pt x="847521" y="3891786"/>
                </a:cubicBezTo>
                <a:cubicBezTo>
                  <a:pt x="857727" y="3888718"/>
                  <a:pt x="857727" y="3888718"/>
                  <a:pt x="859012" y="3892543"/>
                </a:cubicBezTo>
                <a:cubicBezTo>
                  <a:pt x="860296" y="3896367"/>
                  <a:pt x="857727" y="3888718"/>
                  <a:pt x="869218" y="3889475"/>
                </a:cubicBezTo>
                <a:cubicBezTo>
                  <a:pt x="871788" y="3897123"/>
                  <a:pt x="861581" y="3900191"/>
                  <a:pt x="864151" y="3907840"/>
                </a:cubicBezTo>
                <a:cubicBezTo>
                  <a:pt x="884564" y="3901705"/>
                  <a:pt x="879498" y="3920070"/>
                  <a:pt x="889704" y="3917002"/>
                </a:cubicBezTo>
                <a:cubicBezTo>
                  <a:pt x="887134" y="3909353"/>
                  <a:pt x="894771" y="3898637"/>
                  <a:pt x="896055" y="3902462"/>
                </a:cubicBezTo>
                <a:cubicBezTo>
                  <a:pt x="898626" y="3910110"/>
                  <a:pt x="903765" y="3925407"/>
                  <a:pt x="915256" y="3926164"/>
                </a:cubicBezTo>
                <a:cubicBezTo>
                  <a:pt x="905049" y="3929231"/>
                  <a:pt x="919111" y="3937637"/>
                  <a:pt x="910189" y="3944528"/>
                </a:cubicBezTo>
                <a:cubicBezTo>
                  <a:pt x="888491" y="3946840"/>
                  <a:pt x="901194" y="3917759"/>
                  <a:pt x="879498" y="3920070"/>
                </a:cubicBezTo>
                <a:cubicBezTo>
                  <a:pt x="880782" y="3923894"/>
                  <a:pt x="871860" y="3930786"/>
                  <a:pt x="874429" y="3938433"/>
                </a:cubicBezTo>
                <a:cubicBezTo>
                  <a:pt x="897412" y="3939948"/>
                  <a:pt x="893631" y="3962137"/>
                  <a:pt x="874502" y="3972096"/>
                </a:cubicBezTo>
                <a:cubicBezTo>
                  <a:pt x="877072" y="3979745"/>
                  <a:pt x="888563" y="3980501"/>
                  <a:pt x="898770" y="3977434"/>
                </a:cubicBezTo>
                <a:cubicBezTo>
                  <a:pt x="901339" y="3985083"/>
                  <a:pt x="914115" y="3989663"/>
                  <a:pt x="905193" y="3996556"/>
                </a:cubicBezTo>
                <a:cubicBezTo>
                  <a:pt x="905193" y="3996556"/>
                  <a:pt x="903909" y="3992730"/>
                  <a:pt x="893702" y="3995798"/>
                </a:cubicBezTo>
                <a:cubicBezTo>
                  <a:pt x="886065" y="4006514"/>
                  <a:pt x="901410" y="4018745"/>
                  <a:pt x="903980" y="4026393"/>
                </a:cubicBezTo>
                <a:cubicBezTo>
                  <a:pt x="903980" y="4026393"/>
                  <a:pt x="905265" y="4030217"/>
                  <a:pt x="915471" y="4027151"/>
                </a:cubicBezTo>
                <a:cubicBezTo>
                  <a:pt x="916757" y="4030974"/>
                  <a:pt x="929533" y="4035556"/>
                  <a:pt x="941024" y="4036311"/>
                </a:cubicBezTo>
                <a:cubicBezTo>
                  <a:pt x="943593" y="4043961"/>
                  <a:pt x="933387" y="4047028"/>
                  <a:pt x="944879" y="4047785"/>
                </a:cubicBezTo>
                <a:cubicBezTo>
                  <a:pt x="944879" y="4047785"/>
                  <a:pt x="944879" y="4047785"/>
                  <a:pt x="946163" y="4051608"/>
                </a:cubicBezTo>
                <a:cubicBezTo>
                  <a:pt x="935957" y="4054676"/>
                  <a:pt x="935957" y="4054676"/>
                  <a:pt x="935957" y="4054676"/>
                </a:cubicBezTo>
                <a:cubicBezTo>
                  <a:pt x="937242" y="4058501"/>
                  <a:pt x="928320" y="4065392"/>
                  <a:pt x="941096" y="4069974"/>
                </a:cubicBezTo>
                <a:cubicBezTo>
                  <a:pt x="933459" y="4080690"/>
                  <a:pt x="947519" y="4089096"/>
                  <a:pt x="950090" y="4096745"/>
                </a:cubicBezTo>
                <a:cubicBezTo>
                  <a:pt x="939883" y="4099811"/>
                  <a:pt x="939883" y="4099811"/>
                  <a:pt x="939883" y="4099811"/>
                </a:cubicBezTo>
                <a:cubicBezTo>
                  <a:pt x="939883" y="4099811"/>
                  <a:pt x="939883" y="4099811"/>
                  <a:pt x="941168" y="4103636"/>
                </a:cubicBezTo>
                <a:cubicBezTo>
                  <a:pt x="930962" y="4106704"/>
                  <a:pt x="930962" y="4106704"/>
                  <a:pt x="930962" y="4106704"/>
                </a:cubicBezTo>
                <a:cubicBezTo>
                  <a:pt x="930962" y="4106704"/>
                  <a:pt x="932246" y="4110528"/>
                  <a:pt x="932246" y="4110528"/>
                </a:cubicBezTo>
                <a:cubicBezTo>
                  <a:pt x="934815" y="4118176"/>
                  <a:pt x="938670" y="4129649"/>
                  <a:pt x="941240" y="4137297"/>
                </a:cubicBezTo>
                <a:cubicBezTo>
                  <a:pt x="954016" y="4141879"/>
                  <a:pt x="942597" y="4174784"/>
                  <a:pt x="963010" y="4168649"/>
                </a:cubicBezTo>
                <a:lnTo>
                  <a:pt x="964294" y="4172473"/>
                </a:lnTo>
                <a:cubicBezTo>
                  <a:pt x="964294" y="4172473"/>
                  <a:pt x="964294" y="4172473"/>
                  <a:pt x="975786" y="4173230"/>
                </a:cubicBezTo>
                <a:cubicBezTo>
                  <a:pt x="966864" y="4180121"/>
                  <a:pt x="966864" y="4180121"/>
                  <a:pt x="966864" y="4180121"/>
                </a:cubicBezTo>
                <a:cubicBezTo>
                  <a:pt x="966864" y="4180121"/>
                  <a:pt x="966864" y="4180121"/>
                  <a:pt x="957942" y="4187013"/>
                </a:cubicBezTo>
                <a:cubicBezTo>
                  <a:pt x="957942" y="4187013"/>
                  <a:pt x="959228" y="4190838"/>
                  <a:pt x="959228" y="4190838"/>
                </a:cubicBezTo>
                <a:cubicBezTo>
                  <a:pt x="959228" y="4190838"/>
                  <a:pt x="960512" y="4194661"/>
                  <a:pt x="960512" y="4194661"/>
                </a:cubicBezTo>
                <a:cubicBezTo>
                  <a:pt x="960512" y="4194661"/>
                  <a:pt x="960512" y="4194661"/>
                  <a:pt x="969434" y="4187770"/>
                </a:cubicBezTo>
                <a:cubicBezTo>
                  <a:pt x="969434" y="4187770"/>
                  <a:pt x="969434" y="4187770"/>
                  <a:pt x="968149" y="4183946"/>
                </a:cubicBezTo>
                <a:cubicBezTo>
                  <a:pt x="968149" y="4183946"/>
                  <a:pt x="966864" y="4180121"/>
                  <a:pt x="977071" y="4177054"/>
                </a:cubicBezTo>
                <a:cubicBezTo>
                  <a:pt x="978356" y="4180878"/>
                  <a:pt x="979641" y="4184702"/>
                  <a:pt x="980925" y="4188528"/>
                </a:cubicBezTo>
                <a:cubicBezTo>
                  <a:pt x="980925" y="4188528"/>
                  <a:pt x="992417" y="4189284"/>
                  <a:pt x="994986" y="4196933"/>
                </a:cubicBezTo>
                <a:cubicBezTo>
                  <a:pt x="996272" y="4200757"/>
                  <a:pt x="996272" y="4200757"/>
                  <a:pt x="997556" y="4204581"/>
                </a:cubicBezTo>
                <a:cubicBezTo>
                  <a:pt x="997556" y="4204581"/>
                  <a:pt x="997556" y="4204581"/>
                  <a:pt x="998840" y="4208404"/>
                </a:cubicBezTo>
                <a:cubicBezTo>
                  <a:pt x="989918" y="4215297"/>
                  <a:pt x="991204" y="4219121"/>
                  <a:pt x="982283" y="4226013"/>
                </a:cubicBezTo>
                <a:cubicBezTo>
                  <a:pt x="983566" y="4229838"/>
                  <a:pt x="993774" y="4226770"/>
                  <a:pt x="984851" y="4233661"/>
                </a:cubicBezTo>
                <a:cubicBezTo>
                  <a:pt x="986137" y="4237486"/>
                  <a:pt x="986137" y="4237486"/>
                  <a:pt x="987422" y="4241310"/>
                </a:cubicBezTo>
                <a:cubicBezTo>
                  <a:pt x="984851" y="4233661"/>
                  <a:pt x="974645" y="4236729"/>
                  <a:pt x="973360" y="4232904"/>
                </a:cubicBezTo>
                <a:cubicBezTo>
                  <a:pt x="970790" y="4225257"/>
                  <a:pt x="969506" y="4221433"/>
                  <a:pt x="979713" y="4218364"/>
                </a:cubicBezTo>
                <a:cubicBezTo>
                  <a:pt x="978428" y="4214539"/>
                  <a:pt x="977143" y="4210716"/>
                  <a:pt x="975858" y="4206892"/>
                </a:cubicBezTo>
                <a:cubicBezTo>
                  <a:pt x="965651" y="4209959"/>
                  <a:pt x="965651" y="4209959"/>
                  <a:pt x="956730" y="4216851"/>
                </a:cubicBezTo>
                <a:cubicBezTo>
                  <a:pt x="959300" y="4224499"/>
                  <a:pt x="960584" y="4228325"/>
                  <a:pt x="961869" y="4232148"/>
                </a:cubicBezTo>
                <a:cubicBezTo>
                  <a:pt x="955517" y="4246689"/>
                  <a:pt x="968293" y="4251271"/>
                  <a:pt x="981069" y="4255850"/>
                </a:cubicBezTo>
                <a:cubicBezTo>
                  <a:pt x="981069" y="4255850"/>
                  <a:pt x="981069" y="4255850"/>
                  <a:pt x="989990" y="4248959"/>
                </a:cubicBezTo>
                <a:cubicBezTo>
                  <a:pt x="989990" y="4248959"/>
                  <a:pt x="1000198" y="4245890"/>
                  <a:pt x="1001482" y="4249715"/>
                </a:cubicBezTo>
                <a:cubicBezTo>
                  <a:pt x="991276" y="4252783"/>
                  <a:pt x="993846" y="4260433"/>
                  <a:pt x="984924" y="4267325"/>
                </a:cubicBezTo>
                <a:cubicBezTo>
                  <a:pt x="997699" y="4271904"/>
                  <a:pt x="997699" y="4271904"/>
                  <a:pt x="1000270" y="4279554"/>
                </a:cubicBezTo>
                <a:cubicBezTo>
                  <a:pt x="1000270" y="4279554"/>
                  <a:pt x="990062" y="4282622"/>
                  <a:pt x="988778" y="4278797"/>
                </a:cubicBezTo>
                <a:cubicBezTo>
                  <a:pt x="988778" y="4278797"/>
                  <a:pt x="988778" y="4278797"/>
                  <a:pt x="978572" y="4281865"/>
                </a:cubicBezTo>
                <a:cubicBezTo>
                  <a:pt x="978572" y="4281865"/>
                  <a:pt x="979857" y="4285689"/>
                  <a:pt x="979857" y="4285689"/>
                </a:cubicBezTo>
                <a:cubicBezTo>
                  <a:pt x="990062" y="4282622"/>
                  <a:pt x="990062" y="4282622"/>
                  <a:pt x="990062" y="4282622"/>
                </a:cubicBezTo>
                <a:cubicBezTo>
                  <a:pt x="993918" y="4294093"/>
                  <a:pt x="1005409" y="4294850"/>
                  <a:pt x="1007978" y="4302499"/>
                </a:cubicBezTo>
                <a:cubicBezTo>
                  <a:pt x="1007978" y="4302499"/>
                  <a:pt x="1009264" y="4306324"/>
                  <a:pt x="1009264" y="4306324"/>
                </a:cubicBezTo>
                <a:cubicBezTo>
                  <a:pt x="1007978" y="4302499"/>
                  <a:pt x="1007978" y="4302499"/>
                  <a:pt x="997772" y="4305567"/>
                </a:cubicBezTo>
                <a:cubicBezTo>
                  <a:pt x="999056" y="4309391"/>
                  <a:pt x="1000342" y="4313216"/>
                  <a:pt x="1001627" y="4317041"/>
                </a:cubicBezTo>
                <a:cubicBezTo>
                  <a:pt x="1002911" y="4320865"/>
                  <a:pt x="1002911" y="4320865"/>
                  <a:pt x="1002911" y="4320865"/>
                </a:cubicBezTo>
                <a:cubicBezTo>
                  <a:pt x="1004195" y="4324689"/>
                  <a:pt x="1004195" y="4324689"/>
                  <a:pt x="1004195" y="4324689"/>
                </a:cubicBezTo>
                <a:cubicBezTo>
                  <a:pt x="1006766" y="4332338"/>
                  <a:pt x="1018257" y="4333093"/>
                  <a:pt x="1019542" y="4336918"/>
                </a:cubicBezTo>
                <a:cubicBezTo>
                  <a:pt x="1010620" y="4343809"/>
                  <a:pt x="1010620" y="4343809"/>
                  <a:pt x="1001699" y="4350702"/>
                </a:cubicBezTo>
                <a:cubicBezTo>
                  <a:pt x="1001699" y="4350702"/>
                  <a:pt x="1002982" y="4354525"/>
                  <a:pt x="1004267" y="4358350"/>
                </a:cubicBezTo>
                <a:cubicBezTo>
                  <a:pt x="1014475" y="4355282"/>
                  <a:pt x="1023396" y="4348391"/>
                  <a:pt x="1024681" y="4352215"/>
                </a:cubicBezTo>
                <a:cubicBezTo>
                  <a:pt x="1027251" y="4359864"/>
                  <a:pt x="1028536" y="4363688"/>
                  <a:pt x="1028536" y="4363688"/>
                </a:cubicBezTo>
                <a:cubicBezTo>
                  <a:pt x="1019614" y="4370580"/>
                  <a:pt x="1017044" y="4362932"/>
                  <a:pt x="1018328" y="4366756"/>
                </a:cubicBezTo>
                <a:cubicBezTo>
                  <a:pt x="1019614" y="4370580"/>
                  <a:pt x="1020899" y="4374404"/>
                  <a:pt x="1011977" y="4381295"/>
                </a:cubicBezTo>
                <a:cubicBezTo>
                  <a:pt x="1022183" y="4378229"/>
                  <a:pt x="1032389" y="4375161"/>
                  <a:pt x="1031104" y="4371337"/>
                </a:cubicBezTo>
                <a:cubicBezTo>
                  <a:pt x="1042597" y="4372093"/>
                  <a:pt x="1040027" y="4364445"/>
                  <a:pt x="1050233" y="4361378"/>
                </a:cubicBezTo>
                <a:cubicBezTo>
                  <a:pt x="1051518" y="4365201"/>
                  <a:pt x="1051518" y="4365201"/>
                  <a:pt x="1051518" y="4365201"/>
                </a:cubicBezTo>
                <a:cubicBezTo>
                  <a:pt x="1054088" y="4372851"/>
                  <a:pt x="1041311" y="4368269"/>
                  <a:pt x="1033675" y="4378985"/>
                </a:cubicBezTo>
                <a:cubicBezTo>
                  <a:pt x="1043881" y="4375919"/>
                  <a:pt x="1043881" y="4375919"/>
                  <a:pt x="1046452" y="4383566"/>
                </a:cubicBezTo>
                <a:cubicBezTo>
                  <a:pt x="1037529" y="4390458"/>
                  <a:pt x="1027322" y="4393525"/>
                  <a:pt x="1018401" y="4400419"/>
                </a:cubicBezTo>
                <a:cubicBezTo>
                  <a:pt x="1029892" y="4401175"/>
                  <a:pt x="1032461" y="4408823"/>
                  <a:pt x="1033747" y="4412647"/>
                </a:cubicBezTo>
                <a:cubicBezTo>
                  <a:pt x="1022254" y="4411891"/>
                  <a:pt x="1026110" y="4423364"/>
                  <a:pt x="1026110" y="4423364"/>
                </a:cubicBezTo>
                <a:cubicBezTo>
                  <a:pt x="1026110" y="4423364"/>
                  <a:pt x="1026110" y="4423364"/>
                  <a:pt x="1027394" y="4427187"/>
                </a:cubicBezTo>
                <a:cubicBezTo>
                  <a:pt x="1018472" y="4434079"/>
                  <a:pt x="1033819" y="4446309"/>
                  <a:pt x="1037673" y="4457782"/>
                </a:cubicBezTo>
                <a:cubicBezTo>
                  <a:pt x="1046595" y="4450890"/>
                  <a:pt x="1050449" y="4462363"/>
                  <a:pt x="1041528" y="4469255"/>
                </a:cubicBezTo>
                <a:cubicBezTo>
                  <a:pt x="1051734" y="4466187"/>
                  <a:pt x="1061941" y="4463120"/>
                  <a:pt x="1063225" y="4466944"/>
                </a:cubicBezTo>
                <a:cubicBezTo>
                  <a:pt x="1064510" y="4470768"/>
                  <a:pt x="1064510" y="4470768"/>
                  <a:pt x="1065796" y="4474593"/>
                </a:cubicBezTo>
                <a:lnTo>
                  <a:pt x="1059696" y="4481079"/>
                </a:lnTo>
                <a:lnTo>
                  <a:pt x="1059579" y="4480736"/>
                </a:lnTo>
                <a:cubicBezTo>
                  <a:pt x="1048615" y="4484030"/>
                  <a:pt x="1047454" y="4480573"/>
                  <a:pt x="1048615" y="4484030"/>
                </a:cubicBezTo>
                <a:lnTo>
                  <a:pt x="1056817" y="4484139"/>
                </a:lnTo>
                <a:lnTo>
                  <a:pt x="1049236" y="4492201"/>
                </a:lnTo>
                <a:cubicBezTo>
                  <a:pt x="1051806" y="4499849"/>
                  <a:pt x="1053091" y="4503673"/>
                  <a:pt x="1053091" y="4503673"/>
                </a:cubicBezTo>
                <a:cubicBezTo>
                  <a:pt x="1051806" y="4499849"/>
                  <a:pt x="1041599" y="4502917"/>
                  <a:pt x="1031393" y="4505984"/>
                </a:cubicBezTo>
                <a:cubicBezTo>
                  <a:pt x="1044169" y="4510566"/>
                  <a:pt x="1033963" y="4513633"/>
                  <a:pt x="1035247" y="4517457"/>
                </a:cubicBezTo>
                <a:cubicBezTo>
                  <a:pt x="1035247" y="4517457"/>
                  <a:pt x="1036532" y="4521282"/>
                  <a:pt x="1036532" y="4521282"/>
                </a:cubicBezTo>
                <a:cubicBezTo>
                  <a:pt x="1046739" y="4518215"/>
                  <a:pt x="1064582" y="4504431"/>
                  <a:pt x="1069721" y="4519728"/>
                </a:cubicBezTo>
                <a:cubicBezTo>
                  <a:pt x="1071007" y="4523552"/>
                  <a:pt x="1060801" y="4526620"/>
                  <a:pt x="1062084" y="4530444"/>
                </a:cubicBezTo>
                <a:cubicBezTo>
                  <a:pt x="1073575" y="4531200"/>
                  <a:pt x="1073575" y="4531200"/>
                  <a:pt x="1074861" y="4535025"/>
                </a:cubicBezTo>
                <a:cubicBezTo>
                  <a:pt x="1064654" y="4538092"/>
                  <a:pt x="1065940" y="4541917"/>
                  <a:pt x="1064654" y="4538092"/>
                </a:cubicBezTo>
                <a:cubicBezTo>
                  <a:pt x="1054448" y="4541160"/>
                  <a:pt x="1054448" y="4541160"/>
                  <a:pt x="1054448" y="4541160"/>
                </a:cubicBezTo>
                <a:cubicBezTo>
                  <a:pt x="1054448" y="4541160"/>
                  <a:pt x="1065940" y="4541917"/>
                  <a:pt x="1065940" y="4541917"/>
                </a:cubicBezTo>
                <a:cubicBezTo>
                  <a:pt x="1057017" y="4548809"/>
                  <a:pt x="1067225" y="4545741"/>
                  <a:pt x="1068508" y="4549565"/>
                </a:cubicBezTo>
                <a:cubicBezTo>
                  <a:pt x="1059587" y="4556457"/>
                  <a:pt x="1053235" y="4570998"/>
                  <a:pt x="1055804" y="4578646"/>
                </a:cubicBezTo>
                <a:cubicBezTo>
                  <a:pt x="1057089" y="4582469"/>
                  <a:pt x="1049452" y="4593187"/>
                  <a:pt x="1060944" y="4593943"/>
                </a:cubicBezTo>
                <a:lnTo>
                  <a:pt x="1059433" y="4594558"/>
                </a:lnTo>
                <a:lnTo>
                  <a:pt x="1053304" y="4591606"/>
                </a:lnTo>
                <a:cubicBezTo>
                  <a:pt x="1050041" y="4590171"/>
                  <a:pt x="1046217" y="4587826"/>
                  <a:pt x="1040469" y="4581572"/>
                </a:cubicBezTo>
                <a:cubicBezTo>
                  <a:pt x="1040469" y="4581572"/>
                  <a:pt x="1041737" y="4580530"/>
                  <a:pt x="1041737" y="4580530"/>
                </a:cubicBezTo>
                <a:cubicBezTo>
                  <a:pt x="1033456" y="4576358"/>
                  <a:pt x="1021960" y="4563847"/>
                  <a:pt x="1010467" y="4551339"/>
                </a:cubicBezTo>
                <a:cubicBezTo>
                  <a:pt x="1016214" y="4557592"/>
                  <a:pt x="1009200" y="4552379"/>
                  <a:pt x="1006665" y="4554464"/>
                </a:cubicBezTo>
                <a:cubicBezTo>
                  <a:pt x="1013679" y="4559676"/>
                  <a:pt x="1026441" y="4571144"/>
                  <a:pt x="1032187" y="4577399"/>
                </a:cubicBezTo>
                <a:cubicBezTo>
                  <a:pt x="1025174" y="4572185"/>
                  <a:pt x="1021372" y="4575310"/>
                  <a:pt x="1008611" y="4563842"/>
                </a:cubicBezTo>
                <a:cubicBezTo>
                  <a:pt x="1002864" y="4557587"/>
                  <a:pt x="1004130" y="4556547"/>
                  <a:pt x="998384" y="4550291"/>
                </a:cubicBezTo>
                <a:cubicBezTo>
                  <a:pt x="998384" y="4550291"/>
                  <a:pt x="992636" y="4544036"/>
                  <a:pt x="991368" y="4545078"/>
                </a:cubicBezTo>
                <a:cubicBezTo>
                  <a:pt x="991368" y="4545078"/>
                  <a:pt x="991368" y="4545078"/>
                  <a:pt x="985622" y="4538822"/>
                </a:cubicBezTo>
                <a:cubicBezTo>
                  <a:pt x="979874" y="4532568"/>
                  <a:pt x="975394" y="4525271"/>
                  <a:pt x="977928" y="4523187"/>
                </a:cubicBezTo>
                <a:cubicBezTo>
                  <a:pt x="972183" y="4516934"/>
                  <a:pt x="966434" y="4510679"/>
                  <a:pt x="960688" y="4504423"/>
                </a:cubicBezTo>
                <a:cubicBezTo>
                  <a:pt x="955618" y="4508589"/>
                  <a:pt x="947337" y="4504418"/>
                  <a:pt x="944803" y="4506501"/>
                </a:cubicBezTo>
                <a:cubicBezTo>
                  <a:pt x="943535" y="4507543"/>
                  <a:pt x="949283" y="4513798"/>
                  <a:pt x="949283" y="4513798"/>
                </a:cubicBezTo>
                <a:cubicBezTo>
                  <a:pt x="941001" y="4509625"/>
                  <a:pt x="945481" y="4516922"/>
                  <a:pt x="944215" y="4517963"/>
                </a:cubicBezTo>
                <a:cubicBezTo>
                  <a:pt x="944215" y="4517963"/>
                  <a:pt x="937201" y="4512750"/>
                  <a:pt x="937201" y="4512750"/>
                </a:cubicBezTo>
                <a:cubicBezTo>
                  <a:pt x="925705" y="4500240"/>
                  <a:pt x="909143" y="4491897"/>
                  <a:pt x="919370" y="4505448"/>
                </a:cubicBezTo>
                <a:cubicBezTo>
                  <a:pt x="921904" y="4503364"/>
                  <a:pt x="933398" y="4515875"/>
                  <a:pt x="935933" y="4513792"/>
                </a:cubicBezTo>
                <a:cubicBezTo>
                  <a:pt x="937201" y="4512750"/>
                  <a:pt x="942947" y="4519005"/>
                  <a:pt x="942947" y="4519005"/>
                </a:cubicBezTo>
                <a:cubicBezTo>
                  <a:pt x="942947" y="4519005"/>
                  <a:pt x="948694" y="4525259"/>
                  <a:pt x="948694" y="4525259"/>
                </a:cubicBezTo>
                <a:cubicBezTo>
                  <a:pt x="947428" y="4526302"/>
                  <a:pt x="942947" y="4519005"/>
                  <a:pt x="934666" y="4514833"/>
                </a:cubicBezTo>
                <a:cubicBezTo>
                  <a:pt x="939146" y="4522130"/>
                  <a:pt x="944893" y="4528385"/>
                  <a:pt x="942359" y="4530469"/>
                </a:cubicBezTo>
                <a:cubicBezTo>
                  <a:pt x="942359" y="4530469"/>
                  <a:pt x="935344" y="4525255"/>
                  <a:pt x="935344" y="4525255"/>
                </a:cubicBezTo>
                <a:cubicBezTo>
                  <a:pt x="939825" y="4532551"/>
                  <a:pt x="930277" y="4529420"/>
                  <a:pt x="941772" y="4541930"/>
                </a:cubicBezTo>
                <a:cubicBezTo>
                  <a:pt x="954532" y="4553398"/>
                  <a:pt x="950642" y="4534639"/>
                  <a:pt x="967882" y="4553404"/>
                </a:cubicBezTo>
                <a:cubicBezTo>
                  <a:pt x="972363" y="4560701"/>
                  <a:pt x="985124" y="4572169"/>
                  <a:pt x="982590" y="4574253"/>
                </a:cubicBezTo>
                <a:cubicBezTo>
                  <a:pt x="975576" y="4569039"/>
                  <a:pt x="976843" y="4567998"/>
                  <a:pt x="975576" y="4569039"/>
                </a:cubicBezTo>
                <a:cubicBezTo>
                  <a:pt x="974309" y="4570080"/>
                  <a:pt x="978788" y="4577377"/>
                  <a:pt x="977521" y="4578418"/>
                </a:cubicBezTo>
                <a:cubicBezTo>
                  <a:pt x="971775" y="4572163"/>
                  <a:pt x="970507" y="4573205"/>
                  <a:pt x="966027" y="4565909"/>
                </a:cubicBezTo>
                <a:cubicBezTo>
                  <a:pt x="964759" y="4566950"/>
                  <a:pt x="963493" y="4567991"/>
                  <a:pt x="962225" y="4569033"/>
                </a:cubicBezTo>
                <a:cubicBezTo>
                  <a:pt x="966707" y="4576329"/>
                  <a:pt x="965439" y="4577372"/>
                  <a:pt x="972453" y="4582585"/>
                </a:cubicBezTo>
                <a:cubicBezTo>
                  <a:pt x="972453" y="4582585"/>
                  <a:pt x="978200" y="4588838"/>
                  <a:pt x="976932" y="4589880"/>
                </a:cubicBezTo>
                <a:cubicBezTo>
                  <a:pt x="975665" y="4590921"/>
                  <a:pt x="975665" y="4590921"/>
                  <a:pt x="975665" y="4590921"/>
                </a:cubicBezTo>
                <a:cubicBezTo>
                  <a:pt x="969919" y="4584667"/>
                  <a:pt x="969919" y="4584667"/>
                  <a:pt x="969919" y="4584667"/>
                </a:cubicBezTo>
                <a:cubicBezTo>
                  <a:pt x="969919" y="4584667"/>
                  <a:pt x="968652" y="4585710"/>
                  <a:pt x="964173" y="4578412"/>
                </a:cubicBezTo>
                <a:cubicBezTo>
                  <a:pt x="957837" y="4583619"/>
                  <a:pt x="947020" y="4581531"/>
                  <a:pt x="931724" y="4572145"/>
                </a:cubicBezTo>
                <a:cubicBezTo>
                  <a:pt x="941952" y="4585698"/>
                  <a:pt x="938150" y="4588822"/>
                  <a:pt x="929869" y="4584649"/>
                </a:cubicBezTo>
                <a:cubicBezTo>
                  <a:pt x="935616" y="4590905"/>
                  <a:pt x="941364" y="4597161"/>
                  <a:pt x="938830" y="4599243"/>
                </a:cubicBezTo>
                <a:cubicBezTo>
                  <a:pt x="933082" y="4592988"/>
                  <a:pt x="933082" y="4592988"/>
                  <a:pt x="931816" y="4594030"/>
                </a:cubicBezTo>
                <a:cubicBezTo>
                  <a:pt x="930548" y="4595071"/>
                  <a:pt x="929281" y="4596113"/>
                  <a:pt x="935029" y="4602368"/>
                </a:cubicBezTo>
                <a:cubicBezTo>
                  <a:pt x="942043" y="4607581"/>
                  <a:pt x="944578" y="4605498"/>
                  <a:pt x="951591" y="4610710"/>
                </a:cubicBezTo>
                <a:cubicBezTo>
                  <a:pt x="952858" y="4609669"/>
                  <a:pt x="947112" y="4603415"/>
                  <a:pt x="942631" y="4596119"/>
                </a:cubicBezTo>
                <a:cubicBezTo>
                  <a:pt x="949646" y="4601332"/>
                  <a:pt x="955391" y="4607585"/>
                  <a:pt x="956659" y="4606545"/>
                </a:cubicBezTo>
                <a:cubicBezTo>
                  <a:pt x="952179" y="4599249"/>
                  <a:pt x="953446" y="4598207"/>
                  <a:pt x="953446" y="4598207"/>
                </a:cubicBezTo>
                <a:cubicBezTo>
                  <a:pt x="960460" y="4603419"/>
                  <a:pt x="966207" y="4609675"/>
                  <a:pt x="967475" y="4608633"/>
                </a:cubicBezTo>
                <a:cubicBezTo>
                  <a:pt x="973222" y="4614889"/>
                  <a:pt x="973222" y="4614889"/>
                  <a:pt x="973222" y="4614889"/>
                </a:cubicBezTo>
                <a:cubicBezTo>
                  <a:pt x="971955" y="4615931"/>
                  <a:pt x="977703" y="4622184"/>
                  <a:pt x="983450" y="4628440"/>
                </a:cubicBezTo>
                <a:cubicBezTo>
                  <a:pt x="983450" y="4628440"/>
                  <a:pt x="983450" y="4628440"/>
                  <a:pt x="982183" y="4629482"/>
                </a:cubicBezTo>
                <a:cubicBezTo>
                  <a:pt x="985055" y="4632609"/>
                  <a:pt x="986494" y="4634172"/>
                  <a:pt x="987370" y="4634824"/>
                </a:cubicBezTo>
                <a:cubicBezTo>
                  <a:pt x="988247" y="4635476"/>
                  <a:pt x="988564" y="4635217"/>
                  <a:pt x="989197" y="4634695"/>
                </a:cubicBezTo>
                <a:cubicBezTo>
                  <a:pt x="989197" y="4634695"/>
                  <a:pt x="989197" y="4634695"/>
                  <a:pt x="983450" y="4628440"/>
                </a:cubicBezTo>
                <a:cubicBezTo>
                  <a:pt x="984717" y="4627398"/>
                  <a:pt x="984717" y="4627398"/>
                  <a:pt x="984717" y="4627398"/>
                </a:cubicBezTo>
                <a:cubicBezTo>
                  <a:pt x="985985" y="4626357"/>
                  <a:pt x="994265" y="4630529"/>
                  <a:pt x="995533" y="4629488"/>
                </a:cubicBezTo>
                <a:cubicBezTo>
                  <a:pt x="995533" y="4629488"/>
                  <a:pt x="1001280" y="4635741"/>
                  <a:pt x="1001280" y="4635741"/>
                </a:cubicBezTo>
                <a:cubicBezTo>
                  <a:pt x="994265" y="4630529"/>
                  <a:pt x="998745" y="4637825"/>
                  <a:pt x="996211" y="4639908"/>
                </a:cubicBezTo>
                <a:cubicBezTo>
                  <a:pt x="1001958" y="4646163"/>
                  <a:pt x="1006437" y="4653459"/>
                  <a:pt x="1006437" y="4653459"/>
                </a:cubicBezTo>
                <a:cubicBezTo>
                  <a:pt x="1019200" y="4664928"/>
                  <a:pt x="1018521" y="4654507"/>
                  <a:pt x="1028749" y="4668059"/>
                </a:cubicBezTo>
                <a:cubicBezTo>
                  <a:pt x="1028749" y="4668059"/>
                  <a:pt x="1026216" y="4670142"/>
                  <a:pt x="1019200" y="4664928"/>
                </a:cubicBezTo>
                <a:cubicBezTo>
                  <a:pt x="1028160" y="4679519"/>
                  <a:pt x="1014132" y="4669094"/>
                  <a:pt x="1018613" y="4676391"/>
                </a:cubicBezTo>
                <a:cubicBezTo>
                  <a:pt x="1024358" y="4682644"/>
                  <a:pt x="1019879" y="4675350"/>
                  <a:pt x="1024358" y="4682644"/>
                </a:cubicBezTo>
                <a:cubicBezTo>
                  <a:pt x="1023092" y="4683686"/>
                  <a:pt x="1023092" y="4683686"/>
                  <a:pt x="1021824" y="4684728"/>
                </a:cubicBezTo>
                <a:cubicBezTo>
                  <a:pt x="1014811" y="4679516"/>
                  <a:pt x="1016078" y="4678474"/>
                  <a:pt x="1016078" y="4678474"/>
                </a:cubicBezTo>
                <a:cubicBezTo>
                  <a:pt x="1012570" y="4675867"/>
                  <a:pt x="1010817" y="4674563"/>
                  <a:pt x="1009782" y="4674042"/>
                </a:cubicBezTo>
                <a:lnTo>
                  <a:pt x="1009215" y="4674116"/>
                </a:lnTo>
                <a:lnTo>
                  <a:pt x="1006198" y="4665132"/>
                </a:lnTo>
                <a:cubicBezTo>
                  <a:pt x="1002377" y="4670490"/>
                  <a:pt x="1003664" y="4674315"/>
                  <a:pt x="1006063" y="4677278"/>
                </a:cubicBezTo>
                <a:lnTo>
                  <a:pt x="1009596" y="4681036"/>
                </a:lnTo>
                <a:lnTo>
                  <a:pt x="1009413" y="4680864"/>
                </a:lnTo>
                <a:cubicBezTo>
                  <a:pt x="1009214" y="4680685"/>
                  <a:pt x="1009573" y="4681076"/>
                  <a:pt x="1011009" y="4682640"/>
                </a:cubicBezTo>
                <a:lnTo>
                  <a:pt x="1011126" y="4682663"/>
                </a:lnTo>
                <a:lnTo>
                  <a:pt x="1012622" y="4684254"/>
                </a:lnTo>
                <a:cubicBezTo>
                  <a:pt x="1010392" y="4685976"/>
                  <a:pt x="1009597" y="4687794"/>
                  <a:pt x="1009502" y="4689599"/>
                </a:cubicBezTo>
                <a:lnTo>
                  <a:pt x="1010558" y="4694808"/>
                </a:lnTo>
                <a:lnTo>
                  <a:pt x="1009153" y="4695143"/>
                </a:lnTo>
                <a:lnTo>
                  <a:pt x="1011286" y="4698807"/>
                </a:lnTo>
                <a:lnTo>
                  <a:pt x="1011398" y="4699425"/>
                </a:lnTo>
                <a:cubicBezTo>
                  <a:pt x="1011142" y="4700752"/>
                  <a:pt x="1010107" y="4701852"/>
                  <a:pt x="1007554" y="4702619"/>
                </a:cubicBezTo>
                <a:cubicBezTo>
                  <a:pt x="1007554" y="4702619"/>
                  <a:pt x="1007554" y="4702619"/>
                  <a:pt x="997348" y="4705686"/>
                </a:cubicBezTo>
                <a:cubicBezTo>
                  <a:pt x="1008839" y="4706443"/>
                  <a:pt x="1008839" y="4706443"/>
                  <a:pt x="1008839" y="4706443"/>
                </a:cubicBezTo>
                <a:lnTo>
                  <a:pt x="1010805" y="4712293"/>
                </a:lnTo>
                <a:lnTo>
                  <a:pt x="1007298" y="4707647"/>
                </a:lnTo>
                <a:cubicBezTo>
                  <a:pt x="997749" y="4704516"/>
                  <a:pt x="1002230" y="4711813"/>
                  <a:pt x="998427" y="4714938"/>
                </a:cubicBezTo>
                <a:cubicBezTo>
                  <a:pt x="993948" y="4707641"/>
                  <a:pt x="991414" y="4709724"/>
                  <a:pt x="986935" y="4702429"/>
                </a:cubicBezTo>
                <a:cubicBezTo>
                  <a:pt x="983133" y="4705553"/>
                  <a:pt x="970372" y="4694085"/>
                  <a:pt x="966570" y="4697209"/>
                </a:cubicBezTo>
                <a:cubicBezTo>
                  <a:pt x="972317" y="4703464"/>
                  <a:pt x="973585" y="4702423"/>
                  <a:pt x="978064" y="4709719"/>
                </a:cubicBezTo>
                <a:cubicBezTo>
                  <a:pt x="986345" y="4713890"/>
                  <a:pt x="987612" y="4712849"/>
                  <a:pt x="993360" y="4719103"/>
                </a:cubicBezTo>
                <a:cubicBezTo>
                  <a:pt x="992092" y="4720145"/>
                  <a:pt x="979331" y="4708679"/>
                  <a:pt x="982544" y="4717015"/>
                </a:cubicBezTo>
                <a:cubicBezTo>
                  <a:pt x="983811" y="4715973"/>
                  <a:pt x="978064" y="4709719"/>
                  <a:pt x="976797" y="4710761"/>
                </a:cubicBezTo>
                <a:cubicBezTo>
                  <a:pt x="975531" y="4711802"/>
                  <a:pt x="974263" y="4712844"/>
                  <a:pt x="985758" y="4725353"/>
                </a:cubicBezTo>
                <a:cubicBezTo>
                  <a:pt x="978743" y="4720140"/>
                  <a:pt x="978743" y="4720140"/>
                  <a:pt x="976207" y="4722222"/>
                </a:cubicBezTo>
                <a:cubicBezTo>
                  <a:pt x="981956" y="4728478"/>
                  <a:pt x="986436" y="4735774"/>
                  <a:pt x="992183" y="4742030"/>
                </a:cubicBezTo>
                <a:cubicBezTo>
                  <a:pt x="999198" y="4747243"/>
                  <a:pt x="995985" y="4738905"/>
                  <a:pt x="1002999" y="4744118"/>
                </a:cubicBezTo>
                <a:cubicBezTo>
                  <a:pt x="1002999" y="4744118"/>
                  <a:pt x="1008746" y="4750372"/>
                  <a:pt x="1008746" y="4750372"/>
                </a:cubicBezTo>
                <a:cubicBezTo>
                  <a:pt x="1004266" y="4743078"/>
                  <a:pt x="1015760" y="4755585"/>
                  <a:pt x="1011280" y="4748289"/>
                </a:cubicBezTo>
                <a:cubicBezTo>
                  <a:pt x="1011280" y="4748289"/>
                  <a:pt x="1011280" y="4748289"/>
                  <a:pt x="1005534" y="4742035"/>
                </a:cubicBezTo>
                <a:cubicBezTo>
                  <a:pt x="1006800" y="4740993"/>
                  <a:pt x="1009335" y="4738911"/>
                  <a:pt x="1010602" y="4737870"/>
                </a:cubicBezTo>
                <a:cubicBezTo>
                  <a:pt x="1008068" y="4739952"/>
                  <a:pt x="1006800" y="4740993"/>
                  <a:pt x="1012546" y="4747247"/>
                </a:cubicBezTo>
                <a:cubicBezTo>
                  <a:pt x="1018294" y="4753503"/>
                  <a:pt x="1013815" y="4746206"/>
                  <a:pt x="1019561" y="4752461"/>
                </a:cubicBezTo>
                <a:cubicBezTo>
                  <a:pt x="1018294" y="4753503"/>
                  <a:pt x="1024042" y="4759759"/>
                  <a:pt x="1022775" y="4760799"/>
                </a:cubicBezTo>
                <a:cubicBezTo>
                  <a:pt x="1022142" y="4761320"/>
                  <a:pt x="1021824" y="4761580"/>
                  <a:pt x="1020789" y="4761059"/>
                </a:cubicBezTo>
                <a:lnTo>
                  <a:pt x="1014678" y="4756757"/>
                </a:lnTo>
                <a:lnTo>
                  <a:pt x="1014050" y="4755403"/>
                </a:lnTo>
                <a:cubicBezTo>
                  <a:pt x="1007360" y="4760571"/>
                  <a:pt x="1010706" y="4757986"/>
                  <a:pt x="1008491" y="4757666"/>
                </a:cubicBezTo>
                <a:lnTo>
                  <a:pt x="1003933" y="4758455"/>
                </a:lnTo>
                <a:lnTo>
                  <a:pt x="1001143" y="4756622"/>
                </a:lnTo>
                <a:cubicBezTo>
                  <a:pt x="997932" y="4748285"/>
                  <a:pt x="990917" y="4743071"/>
                  <a:pt x="985169" y="4736816"/>
                </a:cubicBezTo>
                <a:cubicBezTo>
                  <a:pt x="986289" y="4738640"/>
                  <a:pt x="985972" y="4738900"/>
                  <a:pt x="984906" y="4738233"/>
                </a:cubicBezTo>
                <a:lnTo>
                  <a:pt x="982400" y="4736043"/>
                </a:lnTo>
                <a:lnTo>
                  <a:pt x="984644" y="4734766"/>
                </a:lnTo>
                <a:lnTo>
                  <a:pt x="976568" y="4729939"/>
                </a:lnTo>
                <a:lnTo>
                  <a:pt x="975031" y="4728164"/>
                </a:lnTo>
                <a:cubicBezTo>
                  <a:pt x="973722" y="4726325"/>
                  <a:pt x="973040" y="4724826"/>
                  <a:pt x="973674" y="4724306"/>
                </a:cubicBezTo>
                <a:lnTo>
                  <a:pt x="958664" y="4714483"/>
                </a:lnTo>
                <a:lnTo>
                  <a:pt x="957468" y="4712410"/>
                </a:lnTo>
                <a:lnTo>
                  <a:pt x="952176" y="4710239"/>
                </a:lnTo>
                <a:lnTo>
                  <a:pt x="951365" y="4709708"/>
                </a:lnTo>
                <a:lnTo>
                  <a:pt x="951633" y="4710016"/>
                </a:lnTo>
                <a:lnTo>
                  <a:pt x="941176" y="4705727"/>
                </a:lnTo>
                <a:cubicBezTo>
                  <a:pt x="944066" y="4714331"/>
                  <a:pt x="951976" y="4719059"/>
                  <a:pt x="947681" y="4725087"/>
                </a:cubicBezTo>
                <a:lnTo>
                  <a:pt x="946380" y="4726049"/>
                </a:lnTo>
                <a:lnTo>
                  <a:pt x="945708" y="4725336"/>
                </a:lnTo>
                <a:lnTo>
                  <a:pt x="946169" y="4726204"/>
                </a:lnTo>
                <a:lnTo>
                  <a:pt x="945234" y="4726897"/>
                </a:lnTo>
                <a:lnTo>
                  <a:pt x="944441" y="4726377"/>
                </a:lnTo>
                <a:lnTo>
                  <a:pt x="945002" y="4727067"/>
                </a:lnTo>
                <a:lnTo>
                  <a:pt x="938678" y="4731741"/>
                </a:lnTo>
                <a:cubicBezTo>
                  <a:pt x="951454" y="4736321"/>
                  <a:pt x="942532" y="4743213"/>
                  <a:pt x="955309" y="4747795"/>
                </a:cubicBezTo>
                <a:lnTo>
                  <a:pt x="955594" y="4748640"/>
                </a:lnTo>
                <a:lnTo>
                  <a:pt x="951036" y="4745659"/>
                </a:lnTo>
                <a:cubicBezTo>
                  <a:pt x="950719" y="4745918"/>
                  <a:pt x="951840" y="4747742"/>
                  <a:pt x="954079" y="4751392"/>
                </a:cubicBezTo>
                <a:cubicBezTo>
                  <a:pt x="948332" y="4745135"/>
                  <a:pt x="942585" y="4738882"/>
                  <a:pt x="942585" y="4738882"/>
                </a:cubicBezTo>
                <a:cubicBezTo>
                  <a:pt x="940051" y="4740966"/>
                  <a:pt x="922221" y="4733663"/>
                  <a:pt x="940729" y="4751385"/>
                </a:cubicBezTo>
                <a:cubicBezTo>
                  <a:pt x="940729" y="4751385"/>
                  <a:pt x="943264" y="4749302"/>
                  <a:pt x="947744" y="4756599"/>
                </a:cubicBezTo>
                <a:lnTo>
                  <a:pt x="950278" y="4754516"/>
                </a:lnTo>
                <a:lnTo>
                  <a:pt x="962204" y="4768317"/>
                </a:lnTo>
                <a:lnTo>
                  <a:pt x="964303" y="4774564"/>
                </a:lnTo>
                <a:cubicBezTo>
                  <a:pt x="965588" y="4778388"/>
                  <a:pt x="954097" y="4777631"/>
                  <a:pt x="955381" y="4781456"/>
                </a:cubicBezTo>
                <a:lnTo>
                  <a:pt x="955560" y="4781991"/>
                </a:lnTo>
                <a:lnTo>
                  <a:pt x="942814" y="4767558"/>
                </a:lnTo>
                <a:cubicBezTo>
                  <a:pt x="938924" y="4763909"/>
                  <a:pt x="935448" y="4761291"/>
                  <a:pt x="931970" y="4758675"/>
                </a:cubicBezTo>
                <a:cubicBezTo>
                  <a:pt x="935257" y="4766924"/>
                  <a:pt x="946724" y="4779403"/>
                  <a:pt x="944280" y="4781412"/>
                </a:cubicBezTo>
                <a:cubicBezTo>
                  <a:pt x="947147" y="4784533"/>
                  <a:pt x="948808" y="4785904"/>
                  <a:pt x="949818" y="4786272"/>
                </a:cubicBezTo>
                <a:cubicBezTo>
                  <a:pt x="951331" y="4786825"/>
                  <a:pt x="951374" y="4785121"/>
                  <a:pt x="951806" y="4783675"/>
                </a:cubicBezTo>
                <a:lnTo>
                  <a:pt x="955801" y="4782708"/>
                </a:lnTo>
                <a:lnTo>
                  <a:pt x="957949" y="4789105"/>
                </a:lnTo>
                <a:cubicBezTo>
                  <a:pt x="957949" y="4789105"/>
                  <a:pt x="960501" y="4788337"/>
                  <a:pt x="963054" y="4787571"/>
                </a:cubicBezTo>
                <a:lnTo>
                  <a:pt x="965625" y="4786798"/>
                </a:lnTo>
                <a:lnTo>
                  <a:pt x="968098" y="4789945"/>
                </a:lnTo>
                <a:lnTo>
                  <a:pt x="968008" y="4795969"/>
                </a:lnTo>
                <a:lnTo>
                  <a:pt x="967615" y="4796850"/>
                </a:lnTo>
                <a:lnTo>
                  <a:pt x="967989" y="4797292"/>
                </a:lnTo>
                <a:lnTo>
                  <a:pt x="967947" y="4800047"/>
                </a:lnTo>
                <a:lnTo>
                  <a:pt x="970887" y="4810293"/>
                </a:lnTo>
                <a:lnTo>
                  <a:pt x="967021" y="4806626"/>
                </a:lnTo>
                <a:cubicBezTo>
                  <a:pt x="968289" y="4805585"/>
                  <a:pt x="969556" y="4804544"/>
                  <a:pt x="963809" y="4798288"/>
                </a:cubicBezTo>
                <a:cubicBezTo>
                  <a:pt x="956794" y="4793075"/>
                  <a:pt x="954260" y="4795157"/>
                  <a:pt x="948515" y="4788904"/>
                </a:cubicBezTo>
                <a:cubicBezTo>
                  <a:pt x="954260" y="4795157"/>
                  <a:pt x="951725" y="4797241"/>
                  <a:pt x="945979" y="4790988"/>
                </a:cubicBezTo>
                <a:cubicBezTo>
                  <a:pt x="942767" y="4782649"/>
                  <a:pt x="939553" y="4774311"/>
                  <a:pt x="922312" y="4755547"/>
                </a:cubicBezTo>
                <a:cubicBezTo>
                  <a:pt x="921044" y="4756588"/>
                  <a:pt x="919778" y="4757630"/>
                  <a:pt x="919778" y="4757630"/>
                </a:cubicBezTo>
                <a:cubicBezTo>
                  <a:pt x="932538" y="4769097"/>
                  <a:pt x="934485" y="4778477"/>
                  <a:pt x="940233" y="4784732"/>
                </a:cubicBezTo>
                <a:cubicBezTo>
                  <a:pt x="940233" y="4784732"/>
                  <a:pt x="938965" y="4785774"/>
                  <a:pt x="938965" y="4785774"/>
                </a:cubicBezTo>
                <a:cubicBezTo>
                  <a:pt x="944712" y="4792028"/>
                  <a:pt x="944712" y="4792028"/>
                  <a:pt x="944712" y="4792028"/>
                </a:cubicBezTo>
                <a:cubicBezTo>
                  <a:pt x="943445" y="4793070"/>
                  <a:pt x="942178" y="4794112"/>
                  <a:pt x="946657" y="4801407"/>
                </a:cubicBezTo>
                <a:cubicBezTo>
                  <a:pt x="940911" y="4795153"/>
                  <a:pt x="937698" y="4786815"/>
                  <a:pt x="931950" y="4780560"/>
                </a:cubicBezTo>
                <a:cubicBezTo>
                  <a:pt x="919188" y="4769091"/>
                  <a:pt x="910908" y="4764920"/>
                  <a:pt x="905162" y="4758665"/>
                </a:cubicBezTo>
                <a:cubicBezTo>
                  <a:pt x="902627" y="4760749"/>
                  <a:pt x="905162" y="4758665"/>
                  <a:pt x="910908" y="4764920"/>
                </a:cubicBezTo>
                <a:cubicBezTo>
                  <a:pt x="915387" y="4772216"/>
                  <a:pt x="909642" y="4765962"/>
                  <a:pt x="908374" y="4767004"/>
                </a:cubicBezTo>
                <a:cubicBezTo>
                  <a:pt x="912853" y="4774298"/>
                  <a:pt x="916066" y="4782636"/>
                  <a:pt x="921814" y="4788893"/>
                </a:cubicBezTo>
                <a:cubicBezTo>
                  <a:pt x="927562" y="4795147"/>
                  <a:pt x="921814" y="4788893"/>
                  <a:pt x="923080" y="4787850"/>
                </a:cubicBezTo>
                <a:cubicBezTo>
                  <a:pt x="928828" y="4794106"/>
                  <a:pt x="928828" y="4794106"/>
                  <a:pt x="928828" y="4794106"/>
                </a:cubicBezTo>
                <a:cubicBezTo>
                  <a:pt x="928828" y="4794106"/>
                  <a:pt x="930096" y="4793064"/>
                  <a:pt x="930096" y="4793064"/>
                </a:cubicBezTo>
                <a:cubicBezTo>
                  <a:pt x="930096" y="4793064"/>
                  <a:pt x="930096" y="4793064"/>
                  <a:pt x="924348" y="4786808"/>
                </a:cubicBezTo>
                <a:cubicBezTo>
                  <a:pt x="924348" y="4786808"/>
                  <a:pt x="925614" y="4785767"/>
                  <a:pt x="925614" y="4785767"/>
                </a:cubicBezTo>
                <a:cubicBezTo>
                  <a:pt x="931362" y="4792023"/>
                  <a:pt x="935843" y="4799319"/>
                  <a:pt x="942856" y="4804531"/>
                </a:cubicBezTo>
                <a:cubicBezTo>
                  <a:pt x="944802" y="4813912"/>
                  <a:pt x="933986" y="4811822"/>
                  <a:pt x="931453" y="4813906"/>
                </a:cubicBezTo>
                <a:cubicBezTo>
                  <a:pt x="925706" y="4807651"/>
                  <a:pt x="925706" y="4807651"/>
                  <a:pt x="925706" y="4807651"/>
                </a:cubicBezTo>
                <a:cubicBezTo>
                  <a:pt x="926974" y="4806609"/>
                  <a:pt x="928240" y="4805569"/>
                  <a:pt x="928240" y="4805569"/>
                </a:cubicBezTo>
                <a:cubicBezTo>
                  <a:pt x="913532" y="4784719"/>
                  <a:pt x="899505" y="4774294"/>
                  <a:pt x="895703" y="4777419"/>
                </a:cubicBezTo>
                <a:cubicBezTo>
                  <a:pt x="894436" y="4778461"/>
                  <a:pt x="898914" y="4785756"/>
                  <a:pt x="896381" y="4787838"/>
                </a:cubicBezTo>
                <a:cubicBezTo>
                  <a:pt x="900861" y="4795136"/>
                  <a:pt x="911089" y="4808687"/>
                  <a:pt x="918103" y="4813901"/>
                </a:cubicBezTo>
                <a:cubicBezTo>
                  <a:pt x="916837" y="4814942"/>
                  <a:pt x="925796" y="4829534"/>
                  <a:pt x="916247" y="4826403"/>
                </a:cubicBezTo>
                <a:cubicBezTo>
                  <a:pt x="909233" y="4821191"/>
                  <a:pt x="902219" y="4815977"/>
                  <a:pt x="890724" y="4803468"/>
                </a:cubicBezTo>
                <a:cubicBezTo>
                  <a:pt x="883709" y="4798255"/>
                  <a:pt x="884976" y="4797212"/>
                  <a:pt x="879231" y="4790959"/>
                </a:cubicBezTo>
                <a:cubicBezTo>
                  <a:pt x="877963" y="4792000"/>
                  <a:pt x="872216" y="4785745"/>
                  <a:pt x="861987" y="4772193"/>
                </a:cubicBezTo>
                <a:cubicBezTo>
                  <a:pt x="861987" y="4772193"/>
                  <a:pt x="857508" y="4764897"/>
                  <a:pt x="857508" y="4764897"/>
                </a:cubicBezTo>
                <a:cubicBezTo>
                  <a:pt x="856240" y="4765938"/>
                  <a:pt x="854974" y="4766979"/>
                  <a:pt x="860721" y="4773235"/>
                </a:cubicBezTo>
                <a:cubicBezTo>
                  <a:pt x="859454" y="4774276"/>
                  <a:pt x="865201" y="4780532"/>
                  <a:pt x="863934" y="4781573"/>
                </a:cubicBezTo>
                <a:cubicBezTo>
                  <a:pt x="863934" y="4781573"/>
                  <a:pt x="862498" y="4780009"/>
                  <a:pt x="861219" y="4778316"/>
                </a:cubicBezTo>
                <a:lnTo>
                  <a:pt x="861083" y="4778005"/>
                </a:lnTo>
                <a:lnTo>
                  <a:pt x="861196" y="4777648"/>
                </a:lnTo>
                <a:cubicBezTo>
                  <a:pt x="861054" y="4777078"/>
                  <a:pt x="860574" y="4776101"/>
                  <a:pt x="859454" y="4774276"/>
                </a:cubicBezTo>
                <a:lnTo>
                  <a:pt x="861083" y="4778005"/>
                </a:lnTo>
                <a:lnTo>
                  <a:pt x="860902" y="4778575"/>
                </a:lnTo>
                <a:cubicBezTo>
                  <a:pt x="860427" y="4778967"/>
                  <a:pt x="859793" y="4779487"/>
                  <a:pt x="861400" y="4783656"/>
                </a:cubicBezTo>
                <a:cubicBezTo>
                  <a:pt x="867148" y="4789911"/>
                  <a:pt x="878641" y="4802420"/>
                  <a:pt x="876106" y="4804502"/>
                </a:cubicBezTo>
                <a:cubicBezTo>
                  <a:pt x="876106" y="4804502"/>
                  <a:pt x="876106" y="4804502"/>
                  <a:pt x="874840" y="4805545"/>
                </a:cubicBezTo>
                <a:cubicBezTo>
                  <a:pt x="879320" y="4812841"/>
                  <a:pt x="882534" y="4821179"/>
                  <a:pt x="894028" y="4833690"/>
                </a:cubicBezTo>
                <a:cubicBezTo>
                  <a:pt x="891494" y="4835773"/>
                  <a:pt x="894706" y="4844109"/>
                  <a:pt x="893439" y="4845151"/>
                </a:cubicBezTo>
                <a:cubicBezTo>
                  <a:pt x="892172" y="4846192"/>
                  <a:pt x="886426" y="4839939"/>
                  <a:pt x="886426" y="4839939"/>
                </a:cubicBezTo>
                <a:cubicBezTo>
                  <a:pt x="897919" y="4852447"/>
                  <a:pt x="883891" y="4842022"/>
                  <a:pt x="895384" y="4854530"/>
                </a:cubicBezTo>
                <a:cubicBezTo>
                  <a:pt x="889638" y="4848276"/>
                  <a:pt x="888369" y="4849317"/>
                  <a:pt x="888369" y="4849317"/>
                </a:cubicBezTo>
                <a:cubicBezTo>
                  <a:pt x="876877" y="4836808"/>
                  <a:pt x="869862" y="4831595"/>
                  <a:pt x="864115" y="4825340"/>
                </a:cubicBezTo>
                <a:cubicBezTo>
                  <a:pt x="865382" y="4824297"/>
                  <a:pt x="848141" y="4805534"/>
                  <a:pt x="851943" y="4802409"/>
                </a:cubicBezTo>
                <a:cubicBezTo>
                  <a:pt x="851943" y="4802409"/>
                  <a:pt x="850675" y="4803451"/>
                  <a:pt x="846195" y="4796155"/>
                </a:cubicBezTo>
                <a:cubicBezTo>
                  <a:pt x="849409" y="4804492"/>
                  <a:pt x="836647" y="4793024"/>
                  <a:pt x="839858" y="4801362"/>
                </a:cubicBezTo>
                <a:cubicBezTo>
                  <a:pt x="839858" y="4801362"/>
                  <a:pt x="834112" y="4795106"/>
                  <a:pt x="834112" y="4795106"/>
                </a:cubicBezTo>
                <a:cubicBezTo>
                  <a:pt x="835378" y="4794065"/>
                  <a:pt x="836647" y="4793024"/>
                  <a:pt x="837913" y="4791982"/>
                </a:cubicBezTo>
                <a:cubicBezTo>
                  <a:pt x="833433" y="4784686"/>
                  <a:pt x="826418" y="4779472"/>
                  <a:pt x="827685" y="4778430"/>
                </a:cubicBezTo>
                <a:cubicBezTo>
                  <a:pt x="828953" y="4777389"/>
                  <a:pt x="834700" y="4783644"/>
                  <a:pt x="841715" y="4788857"/>
                </a:cubicBezTo>
                <a:cubicBezTo>
                  <a:pt x="842981" y="4787816"/>
                  <a:pt x="838501" y="4780519"/>
                  <a:pt x="841036" y="4778436"/>
                </a:cubicBezTo>
                <a:cubicBezTo>
                  <a:pt x="842303" y="4777395"/>
                  <a:pt x="843569" y="4776354"/>
                  <a:pt x="844838" y="4775311"/>
                </a:cubicBezTo>
                <a:cubicBezTo>
                  <a:pt x="846104" y="4774270"/>
                  <a:pt x="841624" y="4766974"/>
                  <a:pt x="842891" y="4765932"/>
                </a:cubicBezTo>
                <a:cubicBezTo>
                  <a:pt x="837144" y="4759679"/>
                  <a:pt x="835877" y="4760720"/>
                  <a:pt x="830130" y="4754465"/>
                </a:cubicBezTo>
                <a:cubicBezTo>
                  <a:pt x="827596" y="4756548"/>
                  <a:pt x="823794" y="4759673"/>
                  <a:pt x="815512" y="4755501"/>
                </a:cubicBezTo>
                <a:cubicBezTo>
                  <a:pt x="816780" y="4754459"/>
                  <a:pt x="816780" y="4754459"/>
                  <a:pt x="811032" y="4748204"/>
                </a:cubicBezTo>
                <a:cubicBezTo>
                  <a:pt x="811032" y="4748204"/>
                  <a:pt x="816780" y="4754459"/>
                  <a:pt x="816780" y="4754459"/>
                </a:cubicBezTo>
                <a:cubicBezTo>
                  <a:pt x="818047" y="4753417"/>
                  <a:pt x="819314" y="4752375"/>
                  <a:pt x="813567" y="4746121"/>
                </a:cubicBezTo>
                <a:cubicBezTo>
                  <a:pt x="812299" y="4747162"/>
                  <a:pt x="812299" y="4747162"/>
                  <a:pt x="811032" y="4748204"/>
                </a:cubicBezTo>
                <a:cubicBezTo>
                  <a:pt x="805285" y="4741948"/>
                  <a:pt x="804019" y="4742990"/>
                  <a:pt x="802750" y="4744032"/>
                </a:cubicBezTo>
                <a:cubicBezTo>
                  <a:pt x="802750" y="4744032"/>
                  <a:pt x="808499" y="4750286"/>
                  <a:pt x="808499" y="4750286"/>
                </a:cubicBezTo>
                <a:cubicBezTo>
                  <a:pt x="814246" y="4756542"/>
                  <a:pt x="814246" y="4756542"/>
                  <a:pt x="814246" y="4756542"/>
                </a:cubicBezTo>
                <a:cubicBezTo>
                  <a:pt x="817459" y="4764880"/>
                  <a:pt x="813658" y="4768004"/>
                  <a:pt x="816871" y="4776342"/>
                </a:cubicBezTo>
                <a:cubicBezTo>
                  <a:pt x="807322" y="4773212"/>
                  <a:pt x="809268" y="4782592"/>
                  <a:pt x="812480" y="4790929"/>
                </a:cubicBezTo>
                <a:cubicBezTo>
                  <a:pt x="818228" y="4797184"/>
                  <a:pt x="819495" y="4796143"/>
                  <a:pt x="825242" y="4802397"/>
                </a:cubicBezTo>
                <a:cubicBezTo>
                  <a:pt x="829722" y="4809694"/>
                  <a:pt x="834203" y="4816991"/>
                  <a:pt x="839950" y="4823246"/>
                </a:cubicBezTo>
                <a:cubicBezTo>
                  <a:pt x="845696" y="4829500"/>
                  <a:pt x="852711" y="4834713"/>
                  <a:pt x="850176" y="4836797"/>
                </a:cubicBezTo>
                <a:cubicBezTo>
                  <a:pt x="850176" y="4836797"/>
                  <a:pt x="857191" y="4842010"/>
                  <a:pt x="857191" y="4842010"/>
                </a:cubicBezTo>
                <a:cubicBezTo>
                  <a:pt x="853390" y="4845135"/>
                  <a:pt x="867418" y="4855562"/>
                  <a:pt x="873165" y="4861816"/>
                </a:cubicBezTo>
                <a:cubicBezTo>
                  <a:pt x="871898" y="4862856"/>
                  <a:pt x="871898" y="4862856"/>
                  <a:pt x="864885" y="4857644"/>
                </a:cubicBezTo>
                <a:cubicBezTo>
                  <a:pt x="864885" y="4857644"/>
                  <a:pt x="863619" y="4858687"/>
                  <a:pt x="863619" y="4858687"/>
                </a:cubicBezTo>
                <a:cubicBezTo>
                  <a:pt x="853390" y="4845135"/>
                  <a:pt x="852123" y="4846175"/>
                  <a:pt x="856603" y="4853472"/>
                </a:cubicBezTo>
                <a:cubicBezTo>
                  <a:pt x="856603" y="4853472"/>
                  <a:pt x="862351" y="4859729"/>
                  <a:pt x="863619" y="4858687"/>
                </a:cubicBezTo>
                <a:cubicBezTo>
                  <a:pt x="862351" y="4859729"/>
                  <a:pt x="873844" y="4872236"/>
                  <a:pt x="872577" y="4873278"/>
                </a:cubicBezTo>
                <a:cubicBezTo>
                  <a:pt x="866829" y="4867023"/>
                  <a:pt x="862351" y="4859729"/>
                  <a:pt x="861083" y="4860770"/>
                </a:cubicBezTo>
                <a:cubicBezTo>
                  <a:pt x="861083" y="4860770"/>
                  <a:pt x="861083" y="4860770"/>
                  <a:pt x="855336" y="4854514"/>
                </a:cubicBezTo>
                <a:cubicBezTo>
                  <a:pt x="855336" y="4854514"/>
                  <a:pt x="854068" y="4855556"/>
                  <a:pt x="854068" y="4855556"/>
                </a:cubicBezTo>
                <a:cubicBezTo>
                  <a:pt x="859816" y="4861812"/>
                  <a:pt x="859816" y="4861812"/>
                  <a:pt x="859816" y="4861812"/>
                </a:cubicBezTo>
                <a:cubicBezTo>
                  <a:pt x="865562" y="4868065"/>
                  <a:pt x="865562" y="4868065"/>
                  <a:pt x="865562" y="4868065"/>
                </a:cubicBezTo>
                <a:cubicBezTo>
                  <a:pt x="865562" y="4868065"/>
                  <a:pt x="864295" y="4869106"/>
                  <a:pt x="868775" y="4876403"/>
                </a:cubicBezTo>
                <a:cubicBezTo>
                  <a:pt x="860494" y="4872231"/>
                  <a:pt x="863028" y="4870148"/>
                  <a:pt x="850268" y="4858681"/>
                </a:cubicBezTo>
                <a:cubicBezTo>
                  <a:pt x="851534" y="4857639"/>
                  <a:pt x="841307" y="4844086"/>
                  <a:pt x="848322" y="4849301"/>
                </a:cubicBezTo>
                <a:cubicBezTo>
                  <a:pt x="836826" y="4836790"/>
                  <a:pt x="832347" y="4829496"/>
                  <a:pt x="827868" y="4822198"/>
                </a:cubicBezTo>
                <a:cubicBezTo>
                  <a:pt x="822119" y="4815943"/>
                  <a:pt x="820853" y="4816984"/>
                  <a:pt x="813838" y="4811771"/>
                </a:cubicBezTo>
                <a:cubicBezTo>
                  <a:pt x="812571" y="4812813"/>
                  <a:pt x="825333" y="4824282"/>
                  <a:pt x="829813" y="4831579"/>
                </a:cubicBezTo>
                <a:cubicBezTo>
                  <a:pt x="818318" y="4819067"/>
                  <a:pt x="810037" y="4814896"/>
                  <a:pt x="804289" y="4808640"/>
                </a:cubicBezTo>
                <a:cubicBezTo>
                  <a:pt x="803023" y="4809682"/>
                  <a:pt x="808769" y="4815938"/>
                  <a:pt x="814517" y="4822192"/>
                </a:cubicBezTo>
                <a:cubicBezTo>
                  <a:pt x="810715" y="4825316"/>
                  <a:pt x="809449" y="4826358"/>
                  <a:pt x="806915" y="4828441"/>
                </a:cubicBezTo>
                <a:cubicBezTo>
                  <a:pt x="819677" y="4839910"/>
                  <a:pt x="822888" y="4848247"/>
                  <a:pt x="834383" y="4860757"/>
                </a:cubicBezTo>
                <a:cubicBezTo>
                  <a:pt x="826101" y="4856585"/>
                  <a:pt x="838864" y="4868053"/>
                  <a:pt x="836329" y="4870137"/>
                </a:cubicBezTo>
                <a:cubicBezTo>
                  <a:pt x="842077" y="4876392"/>
                  <a:pt x="843344" y="4875350"/>
                  <a:pt x="849090" y="4881604"/>
                </a:cubicBezTo>
                <a:cubicBezTo>
                  <a:pt x="850358" y="4880562"/>
                  <a:pt x="845878" y="4873268"/>
                  <a:pt x="851625" y="4879520"/>
                </a:cubicBezTo>
                <a:cubicBezTo>
                  <a:pt x="854838" y="4887859"/>
                  <a:pt x="859319" y="4895156"/>
                  <a:pt x="855516" y="4898281"/>
                </a:cubicBezTo>
                <a:cubicBezTo>
                  <a:pt x="854250" y="4899322"/>
                  <a:pt x="847235" y="4894108"/>
                  <a:pt x="851715" y="4901406"/>
                </a:cubicBezTo>
                <a:cubicBezTo>
                  <a:pt x="850447" y="4902446"/>
                  <a:pt x="856195" y="4908702"/>
                  <a:pt x="854929" y="4909744"/>
                </a:cubicBezTo>
                <a:cubicBezTo>
                  <a:pt x="847913" y="4904530"/>
                  <a:pt x="846647" y="4905571"/>
                  <a:pt x="845380" y="4906613"/>
                </a:cubicBezTo>
                <a:cubicBezTo>
                  <a:pt x="833885" y="4894102"/>
                  <a:pt x="836419" y="4892019"/>
                  <a:pt x="830673" y="4885766"/>
                </a:cubicBezTo>
                <a:cubicBezTo>
                  <a:pt x="828139" y="4887849"/>
                  <a:pt x="822391" y="4881594"/>
                  <a:pt x="810896" y="4869083"/>
                </a:cubicBezTo>
                <a:cubicBezTo>
                  <a:pt x="809629" y="4870125"/>
                  <a:pt x="810896" y="4869083"/>
                  <a:pt x="809629" y="4870125"/>
                </a:cubicBezTo>
                <a:cubicBezTo>
                  <a:pt x="803882" y="4863869"/>
                  <a:pt x="803882" y="4863869"/>
                  <a:pt x="803882" y="4863869"/>
                </a:cubicBezTo>
                <a:cubicBezTo>
                  <a:pt x="796868" y="4858658"/>
                  <a:pt x="796868" y="4858658"/>
                  <a:pt x="791122" y="4852403"/>
                </a:cubicBezTo>
                <a:cubicBezTo>
                  <a:pt x="791122" y="4852403"/>
                  <a:pt x="789854" y="4853444"/>
                  <a:pt x="789854" y="4853444"/>
                </a:cubicBezTo>
                <a:cubicBezTo>
                  <a:pt x="795601" y="4859700"/>
                  <a:pt x="802615" y="4864911"/>
                  <a:pt x="802615" y="4864911"/>
                </a:cubicBezTo>
                <a:cubicBezTo>
                  <a:pt x="802615" y="4864911"/>
                  <a:pt x="808362" y="4871166"/>
                  <a:pt x="808362" y="4871166"/>
                </a:cubicBezTo>
                <a:cubicBezTo>
                  <a:pt x="819857" y="4883677"/>
                  <a:pt x="821124" y="4882636"/>
                  <a:pt x="826872" y="4888890"/>
                </a:cubicBezTo>
                <a:cubicBezTo>
                  <a:pt x="855608" y="4920165"/>
                  <a:pt x="836511" y="4913904"/>
                  <a:pt x="828229" y="4909732"/>
                </a:cubicBezTo>
                <a:cubicBezTo>
                  <a:pt x="828229" y="4909732"/>
                  <a:pt x="829495" y="4908690"/>
                  <a:pt x="829495" y="4908690"/>
                </a:cubicBezTo>
                <a:cubicBezTo>
                  <a:pt x="825015" y="4901394"/>
                  <a:pt x="825015" y="4901394"/>
                  <a:pt x="813522" y="4888883"/>
                </a:cubicBezTo>
                <a:cubicBezTo>
                  <a:pt x="818002" y="4896181"/>
                  <a:pt x="822480" y="4903476"/>
                  <a:pt x="815468" y="4898264"/>
                </a:cubicBezTo>
                <a:cubicBezTo>
                  <a:pt x="815468" y="4898264"/>
                  <a:pt x="814200" y="4899307"/>
                  <a:pt x="814200" y="4899307"/>
                </a:cubicBezTo>
                <a:cubicBezTo>
                  <a:pt x="805240" y="4884713"/>
                  <a:pt x="785465" y="4868032"/>
                  <a:pt x="773969" y="4855522"/>
                </a:cubicBezTo>
                <a:cubicBezTo>
                  <a:pt x="778450" y="4862818"/>
                  <a:pt x="781663" y="4871156"/>
                  <a:pt x="786142" y="4878451"/>
                </a:cubicBezTo>
                <a:cubicBezTo>
                  <a:pt x="780396" y="4872198"/>
                  <a:pt x="780396" y="4872198"/>
                  <a:pt x="779128" y="4873239"/>
                </a:cubicBezTo>
                <a:cubicBezTo>
                  <a:pt x="783608" y="4880535"/>
                  <a:pt x="790623" y="4885748"/>
                  <a:pt x="789356" y="4886789"/>
                </a:cubicBezTo>
                <a:cubicBezTo>
                  <a:pt x="781074" y="4882617"/>
                  <a:pt x="795781" y="4903466"/>
                  <a:pt x="807275" y="4915976"/>
                </a:cubicBezTo>
                <a:cubicBezTo>
                  <a:pt x="808542" y="4914933"/>
                  <a:pt x="802797" y="4908679"/>
                  <a:pt x="804063" y="4907639"/>
                </a:cubicBezTo>
                <a:cubicBezTo>
                  <a:pt x="820038" y="4927443"/>
                  <a:pt x="813611" y="4910767"/>
                  <a:pt x="819358" y="4917022"/>
                </a:cubicBezTo>
                <a:cubicBezTo>
                  <a:pt x="818092" y="4918064"/>
                  <a:pt x="818770" y="4928485"/>
                  <a:pt x="810489" y="4924313"/>
                </a:cubicBezTo>
                <a:cubicBezTo>
                  <a:pt x="806008" y="4917016"/>
                  <a:pt x="800263" y="4910763"/>
                  <a:pt x="793247" y="4905548"/>
                </a:cubicBezTo>
                <a:cubicBezTo>
                  <a:pt x="798995" y="4911804"/>
                  <a:pt x="797728" y="4912846"/>
                  <a:pt x="796461" y="4913887"/>
                </a:cubicBezTo>
                <a:cubicBezTo>
                  <a:pt x="800940" y="4921183"/>
                  <a:pt x="809222" y="4925354"/>
                  <a:pt x="814969" y="4931609"/>
                </a:cubicBezTo>
                <a:cubicBezTo>
                  <a:pt x="814969" y="4931609"/>
                  <a:pt x="813703" y="4932651"/>
                  <a:pt x="813703" y="4932651"/>
                </a:cubicBezTo>
                <a:cubicBezTo>
                  <a:pt x="818183" y="4939948"/>
                  <a:pt x="823930" y="4946203"/>
                  <a:pt x="823930" y="4946203"/>
                </a:cubicBezTo>
                <a:cubicBezTo>
                  <a:pt x="822663" y="4947244"/>
                  <a:pt x="822663" y="4947244"/>
                  <a:pt x="822663" y="4947244"/>
                </a:cubicBezTo>
                <a:cubicBezTo>
                  <a:pt x="822663" y="4947244"/>
                  <a:pt x="821396" y="4948286"/>
                  <a:pt x="821396" y="4948286"/>
                </a:cubicBezTo>
                <a:cubicBezTo>
                  <a:pt x="820129" y="4949328"/>
                  <a:pt x="830355" y="4962877"/>
                  <a:pt x="832889" y="4960795"/>
                </a:cubicBezTo>
                <a:cubicBezTo>
                  <a:pt x="841850" y="4975388"/>
                  <a:pt x="853344" y="4987898"/>
                  <a:pt x="855291" y="4997278"/>
                </a:cubicBezTo>
                <a:cubicBezTo>
                  <a:pt x="842530" y="4985809"/>
                  <a:pt x="834248" y="4981637"/>
                  <a:pt x="825966" y="4977465"/>
                </a:cubicBezTo>
                <a:cubicBezTo>
                  <a:pt x="801711" y="4953488"/>
                  <a:pt x="827820" y="4964962"/>
                  <a:pt x="818861" y="4950369"/>
                </a:cubicBezTo>
                <a:cubicBezTo>
                  <a:pt x="811847" y="4945155"/>
                  <a:pt x="813114" y="4944113"/>
                  <a:pt x="806100" y="4938900"/>
                </a:cubicBezTo>
                <a:cubicBezTo>
                  <a:pt x="806100" y="4938900"/>
                  <a:pt x="806100" y="4938900"/>
                  <a:pt x="804833" y="4939941"/>
                </a:cubicBezTo>
                <a:cubicBezTo>
                  <a:pt x="804833" y="4939941"/>
                  <a:pt x="804833" y="4939941"/>
                  <a:pt x="810580" y="4946197"/>
                </a:cubicBezTo>
                <a:cubicBezTo>
                  <a:pt x="802299" y="4942024"/>
                  <a:pt x="813793" y="4954536"/>
                  <a:pt x="812525" y="4955577"/>
                </a:cubicBezTo>
                <a:cubicBezTo>
                  <a:pt x="804244" y="4951404"/>
                  <a:pt x="808724" y="4958701"/>
                  <a:pt x="808724" y="4958701"/>
                </a:cubicBezTo>
                <a:cubicBezTo>
                  <a:pt x="808724" y="4958701"/>
                  <a:pt x="802977" y="4952446"/>
                  <a:pt x="802977" y="4952446"/>
                </a:cubicBezTo>
                <a:cubicBezTo>
                  <a:pt x="802977" y="4952446"/>
                  <a:pt x="804244" y="4951404"/>
                  <a:pt x="804244" y="4951404"/>
                </a:cubicBezTo>
                <a:cubicBezTo>
                  <a:pt x="804244" y="4951404"/>
                  <a:pt x="804244" y="4951404"/>
                  <a:pt x="798497" y="4945149"/>
                </a:cubicBezTo>
                <a:cubicBezTo>
                  <a:pt x="797228" y="4946191"/>
                  <a:pt x="797228" y="4946191"/>
                  <a:pt x="797228" y="4946191"/>
                </a:cubicBezTo>
                <a:cubicBezTo>
                  <a:pt x="787680" y="4943060"/>
                  <a:pt x="795375" y="4958694"/>
                  <a:pt x="787093" y="4954523"/>
                </a:cubicBezTo>
                <a:cubicBezTo>
                  <a:pt x="787093" y="4954523"/>
                  <a:pt x="792840" y="4960779"/>
                  <a:pt x="792840" y="4960779"/>
                </a:cubicBezTo>
                <a:cubicBezTo>
                  <a:pt x="794108" y="4959737"/>
                  <a:pt x="795375" y="4958694"/>
                  <a:pt x="801122" y="4964950"/>
                </a:cubicBezTo>
                <a:cubicBezTo>
                  <a:pt x="806869" y="4971206"/>
                  <a:pt x="817096" y="4984756"/>
                  <a:pt x="815829" y="4985797"/>
                </a:cubicBezTo>
                <a:cubicBezTo>
                  <a:pt x="807547" y="4981625"/>
                  <a:pt x="808815" y="4980583"/>
                  <a:pt x="803068" y="4974330"/>
                </a:cubicBezTo>
                <a:lnTo>
                  <a:pt x="797271" y="4971410"/>
                </a:lnTo>
                <a:lnTo>
                  <a:pt x="796054" y="4969117"/>
                </a:lnTo>
                <a:cubicBezTo>
                  <a:pt x="777544" y="4951392"/>
                  <a:pt x="764194" y="4951386"/>
                  <a:pt x="785917" y="4977449"/>
                </a:cubicBezTo>
                <a:cubicBezTo>
                  <a:pt x="795465" y="4980578"/>
                  <a:pt x="795465" y="4980578"/>
                  <a:pt x="790985" y="4973283"/>
                </a:cubicBezTo>
                <a:cubicBezTo>
                  <a:pt x="796733" y="4979538"/>
                  <a:pt x="796733" y="4979538"/>
                  <a:pt x="802479" y="4985792"/>
                </a:cubicBezTo>
                <a:cubicBezTo>
                  <a:pt x="803745" y="4984750"/>
                  <a:pt x="798000" y="4978496"/>
                  <a:pt x="798000" y="4978496"/>
                </a:cubicBezTo>
                <a:cubicBezTo>
                  <a:pt x="803259" y="4982405"/>
                  <a:pt x="812465" y="4989248"/>
                  <a:pt x="814850" y="4989346"/>
                </a:cubicBezTo>
                <a:cubicBezTo>
                  <a:pt x="815644" y="4989379"/>
                  <a:pt x="815682" y="4988663"/>
                  <a:pt x="814562" y="4986839"/>
                </a:cubicBezTo>
                <a:cubicBezTo>
                  <a:pt x="814562" y="4986839"/>
                  <a:pt x="815829" y="4985797"/>
                  <a:pt x="815829" y="4985797"/>
                </a:cubicBezTo>
                <a:cubicBezTo>
                  <a:pt x="819042" y="4994135"/>
                  <a:pt x="824789" y="5000391"/>
                  <a:pt x="831804" y="5005604"/>
                </a:cubicBezTo>
                <a:cubicBezTo>
                  <a:pt x="836285" y="5012901"/>
                  <a:pt x="842030" y="5019154"/>
                  <a:pt x="847778" y="5025410"/>
                </a:cubicBezTo>
                <a:cubicBezTo>
                  <a:pt x="847778" y="5025410"/>
                  <a:pt x="846512" y="5026452"/>
                  <a:pt x="846512" y="5026452"/>
                </a:cubicBezTo>
                <a:cubicBezTo>
                  <a:pt x="852258" y="5032706"/>
                  <a:pt x="853525" y="5031665"/>
                  <a:pt x="859273" y="5037919"/>
                </a:cubicBezTo>
                <a:cubicBezTo>
                  <a:pt x="865019" y="5044176"/>
                  <a:pt x="872035" y="5049389"/>
                  <a:pt x="873303" y="5048347"/>
                </a:cubicBezTo>
                <a:cubicBezTo>
                  <a:pt x="861807" y="5035837"/>
                  <a:pt x="871356" y="5038968"/>
                  <a:pt x="877103" y="5045223"/>
                </a:cubicBezTo>
                <a:cubicBezTo>
                  <a:pt x="872623" y="5037926"/>
                  <a:pt x="879638" y="5043139"/>
                  <a:pt x="873890" y="5036886"/>
                </a:cubicBezTo>
                <a:cubicBezTo>
                  <a:pt x="885383" y="5049393"/>
                  <a:pt x="886651" y="5048352"/>
                  <a:pt x="887917" y="5047310"/>
                </a:cubicBezTo>
                <a:cubicBezTo>
                  <a:pt x="886651" y="5048352"/>
                  <a:pt x="892398" y="5054607"/>
                  <a:pt x="893665" y="5053565"/>
                </a:cubicBezTo>
                <a:cubicBezTo>
                  <a:pt x="896878" y="5061905"/>
                  <a:pt x="887330" y="5058773"/>
                  <a:pt x="904573" y="5077538"/>
                </a:cubicBezTo>
                <a:cubicBezTo>
                  <a:pt x="905838" y="5076496"/>
                  <a:pt x="901359" y="5069200"/>
                  <a:pt x="907107" y="5075456"/>
                </a:cubicBezTo>
                <a:cubicBezTo>
                  <a:pt x="910319" y="5083793"/>
                  <a:pt x="904573" y="5077538"/>
                  <a:pt x="909052" y="5084835"/>
                </a:cubicBezTo>
                <a:cubicBezTo>
                  <a:pt x="900771" y="5080663"/>
                  <a:pt x="896291" y="5073366"/>
                  <a:pt x="890542" y="5067111"/>
                </a:cubicBezTo>
                <a:cubicBezTo>
                  <a:pt x="877781" y="5055642"/>
                  <a:pt x="880995" y="5063980"/>
                  <a:pt x="871445" y="5060850"/>
                </a:cubicBezTo>
                <a:cubicBezTo>
                  <a:pt x="872712" y="5059808"/>
                  <a:pt x="866966" y="5053556"/>
                  <a:pt x="866966" y="5053556"/>
                </a:cubicBezTo>
                <a:cubicBezTo>
                  <a:pt x="865699" y="5054596"/>
                  <a:pt x="865699" y="5054596"/>
                  <a:pt x="870179" y="5061892"/>
                </a:cubicBezTo>
                <a:cubicBezTo>
                  <a:pt x="871445" y="5060850"/>
                  <a:pt x="871445" y="5060850"/>
                  <a:pt x="871445" y="5060850"/>
                </a:cubicBezTo>
                <a:cubicBezTo>
                  <a:pt x="875926" y="5068146"/>
                  <a:pt x="867645" y="5063974"/>
                  <a:pt x="867645" y="5063974"/>
                </a:cubicBezTo>
                <a:cubicBezTo>
                  <a:pt x="861898" y="5057721"/>
                  <a:pt x="861898" y="5057721"/>
                  <a:pt x="861898" y="5057721"/>
                </a:cubicBezTo>
                <a:cubicBezTo>
                  <a:pt x="863166" y="5056680"/>
                  <a:pt x="856151" y="5051467"/>
                  <a:pt x="857417" y="5050425"/>
                </a:cubicBezTo>
                <a:cubicBezTo>
                  <a:pt x="858685" y="5049383"/>
                  <a:pt x="858685" y="5049383"/>
                  <a:pt x="858685" y="5049383"/>
                </a:cubicBezTo>
                <a:cubicBezTo>
                  <a:pt x="859952" y="5048342"/>
                  <a:pt x="859952" y="5048342"/>
                  <a:pt x="852937" y="5043127"/>
                </a:cubicBezTo>
                <a:cubicBezTo>
                  <a:pt x="851669" y="5044169"/>
                  <a:pt x="850403" y="5045210"/>
                  <a:pt x="843388" y="5039997"/>
                </a:cubicBezTo>
                <a:cubicBezTo>
                  <a:pt x="845923" y="5037914"/>
                  <a:pt x="842709" y="5029577"/>
                  <a:pt x="850991" y="5033748"/>
                </a:cubicBezTo>
                <a:cubicBezTo>
                  <a:pt x="845243" y="5027493"/>
                  <a:pt x="845243" y="5027493"/>
                  <a:pt x="845243" y="5027493"/>
                </a:cubicBezTo>
                <a:cubicBezTo>
                  <a:pt x="839496" y="5021238"/>
                  <a:pt x="838229" y="5022279"/>
                  <a:pt x="832482" y="5016025"/>
                </a:cubicBezTo>
                <a:cubicBezTo>
                  <a:pt x="833750" y="5014984"/>
                  <a:pt x="829269" y="5007687"/>
                  <a:pt x="823523" y="5001432"/>
                </a:cubicBezTo>
                <a:cubicBezTo>
                  <a:pt x="820989" y="5003515"/>
                  <a:pt x="826735" y="5009770"/>
                  <a:pt x="831216" y="5017067"/>
                </a:cubicBezTo>
                <a:cubicBezTo>
                  <a:pt x="824201" y="5011853"/>
                  <a:pt x="819720" y="5004557"/>
                  <a:pt x="818454" y="5005598"/>
                </a:cubicBezTo>
                <a:cubicBezTo>
                  <a:pt x="822934" y="5012895"/>
                  <a:pt x="828682" y="5019150"/>
                  <a:pt x="841443" y="5030617"/>
                </a:cubicBezTo>
                <a:cubicBezTo>
                  <a:pt x="834428" y="5025404"/>
                  <a:pt x="833161" y="5026445"/>
                  <a:pt x="826148" y="5021233"/>
                </a:cubicBezTo>
                <a:cubicBezTo>
                  <a:pt x="821666" y="5013936"/>
                  <a:pt x="820400" y="5014978"/>
                  <a:pt x="814652" y="5008723"/>
                </a:cubicBezTo>
                <a:cubicBezTo>
                  <a:pt x="808904" y="5002468"/>
                  <a:pt x="812118" y="5010805"/>
                  <a:pt x="800624" y="4998295"/>
                </a:cubicBezTo>
                <a:cubicBezTo>
                  <a:pt x="796142" y="4990999"/>
                  <a:pt x="789130" y="4985787"/>
                  <a:pt x="778902" y="4972235"/>
                </a:cubicBezTo>
                <a:cubicBezTo>
                  <a:pt x="778902" y="4972235"/>
                  <a:pt x="771887" y="4967020"/>
                  <a:pt x="771887" y="4967020"/>
                </a:cubicBezTo>
                <a:cubicBezTo>
                  <a:pt x="768086" y="4970145"/>
                  <a:pt x="758537" y="4967016"/>
                  <a:pt x="754737" y="4970140"/>
                </a:cubicBezTo>
                <a:cubicBezTo>
                  <a:pt x="768178" y="4992029"/>
                  <a:pt x="782884" y="5012877"/>
                  <a:pt x="812887" y="5043110"/>
                </a:cubicBezTo>
                <a:cubicBezTo>
                  <a:pt x="812887" y="5043110"/>
                  <a:pt x="811620" y="5044151"/>
                  <a:pt x="811620" y="5044151"/>
                </a:cubicBezTo>
                <a:cubicBezTo>
                  <a:pt x="818634" y="5049365"/>
                  <a:pt x="828862" y="5062917"/>
                  <a:pt x="832664" y="5059793"/>
                </a:cubicBezTo>
                <a:cubicBezTo>
                  <a:pt x="814154" y="5042068"/>
                  <a:pt x="823703" y="5045199"/>
                  <a:pt x="813476" y="5031648"/>
                </a:cubicBezTo>
                <a:cubicBezTo>
                  <a:pt x="819223" y="5037902"/>
                  <a:pt x="824970" y="5044157"/>
                  <a:pt x="830717" y="5050412"/>
                </a:cubicBezTo>
                <a:cubicBezTo>
                  <a:pt x="836465" y="5056667"/>
                  <a:pt x="836465" y="5056667"/>
                  <a:pt x="836465" y="5056667"/>
                </a:cubicBezTo>
                <a:cubicBezTo>
                  <a:pt x="835198" y="5057708"/>
                  <a:pt x="835198" y="5057708"/>
                  <a:pt x="835198" y="5057708"/>
                </a:cubicBezTo>
                <a:cubicBezTo>
                  <a:pt x="840945" y="5063964"/>
                  <a:pt x="840945" y="5063964"/>
                  <a:pt x="840945" y="5063964"/>
                </a:cubicBezTo>
                <a:cubicBezTo>
                  <a:pt x="842213" y="5062923"/>
                  <a:pt x="842213" y="5062923"/>
                  <a:pt x="842213" y="5062923"/>
                </a:cubicBezTo>
                <a:cubicBezTo>
                  <a:pt x="844747" y="5060840"/>
                  <a:pt x="860721" y="5080644"/>
                  <a:pt x="858186" y="5082728"/>
                </a:cubicBezTo>
                <a:cubicBezTo>
                  <a:pt x="859453" y="5081686"/>
                  <a:pt x="865201" y="5087941"/>
                  <a:pt x="863934" y="5088983"/>
                </a:cubicBezTo>
                <a:cubicBezTo>
                  <a:pt x="856919" y="5083770"/>
                  <a:pt x="846692" y="5070219"/>
                  <a:pt x="844158" y="5072302"/>
                </a:cubicBezTo>
                <a:cubicBezTo>
                  <a:pt x="848637" y="5079597"/>
                  <a:pt x="861399" y="5091066"/>
                  <a:pt x="865879" y="5098364"/>
                </a:cubicBezTo>
                <a:cubicBezTo>
                  <a:pt x="858865" y="5093149"/>
                  <a:pt x="860132" y="5092108"/>
                  <a:pt x="847371" y="5080639"/>
                </a:cubicBezTo>
                <a:cubicBezTo>
                  <a:pt x="844837" y="5082721"/>
                  <a:pt x="843569" y="5083763"/>
                  <a:pt x="841035" y="5085847"/>
                </a:cubicBezTo>
                <a:cubicBezTo>
                  <a:pt x="835289" y="5079593"/>
                  <a:pt x="829542" y="5073338"/>
                  <a:pt x="823794" y="5067083"/>
                </a:cubicBezTo>
                <a:cubicBezTo>
                  <a:pt x="818046" y="5060827"/>
                  <a:pt x="816779" y="5061869"/>
                  <a:pt x="812299" y="5054573"/>
                </a:cubicBezTo>
                <a:cubicBezTo>
                  <a:pt x="806552" y="5048318"/>
                  <a:pt x="805284" y="5049360"/>
                  <a:pt x="805284" y="5049360"/>
                </a:cubicBezTo>
                <a:cubicBezTo>
                  <a:pt x="805284" y="5049360"/>
                  <a:pt x="805284" y="5049360"/>
                  <a:pt x="811032" y="5055614"/>
                </a:cubicBezTo>
                <a:cubicBezTo>
                  <a:pt x="816779" y="5061869"/>
                  <a:pt x="816779" y="5061869"/>
                  <a:pt x="822526" y="5068125"/>
                </a:cubicBezTo>
                <a:cubicBezTo>
                  <a:pt x="828274" y="5074379"/>
                  <a:pt x="835289" y="5079593"/>
                  <a:pt x="841035" y="5085847"/>
                </a:cubicBezTo>
                <a:cubicBezTo>
                  <a:pt x="839768" y="5086888"/>
                  <a:pt x="831488" y="5082717"/>
                  <a:pt x="830220" y="5083759"/>
                </a:cubicBezTo>
                <a:cubicBezTo>
                  <a:pt x="840446" y="5097309"/>
                  <a:pt x="829631" y="5095220"/>
                  <a:pt x="822618" y="5090009"/>
                </a:cubicBezTo>
                <a:cubicBezTo>
                  <a:pt x="809855" y="5078539"/>
                  <a:pt x="807909" y="5069159"/>
                  <a:pt x="788134" y="5052479"/>
                </a:cubicBezTo>
                <a:cubicBezTo>
                  <a:pt x="788134" y="5052479"/>
                  <a:pt x="788134" y="5052479"/>
                  <a:pt x="789400" y="5051437"/>
                </a:cubicBezTo>
                <a:cubicBezTo>
                  <a:pt x="789400" y="5051437"/>
                  <a:pt x="789400" y="5051437"/>
                  <a:pt x="790668" y="5050396"/>
                </a:cubicBezTo>
                <a:cubicBezTo>
                  <a:pt x="791935" y="5049355"/>
                  <a:pt x="791935" y="5049355"/>
                  <a:pt x="791935" y="5049355"/>
                </a:cubicBezTo>
                <a:cubicBezTo>
                  <a:pt x="786187" y="5043099"/>
                  <a:pt x="775961" y="5029548"/>
                  <a:pt x="773427" y="5031630"/>
                </a:cubicBezTo>
                <a:cubicBezTo>
                  <a:pt x="773427" y="5031630"/>
                  <a:pt x="779174" y="5037885"/>
                  <a:pt x="777906" y="5038928"/>
                </a:cubicBezTo>
                <a:cubicBezTo>
                  <a:pt x="777273" y="5039448"/>
                  <a:pt x="771061" y="5036319"/>
                  <a:pt x="765410" y="5034102"/>
                </a:cubicBezTo>
                <a:lnTo>
                  <a:pt x="758337" y="5032092"/>
                </a:lnTo>
                <a:lnTo>
                  <a:pt x="752580" y="5025092"/>
                </a:lnTo>
                <a:cubicBezTo>
                  <a:pt x="748504" y="5019181"/>
                  <a:pt x="750167" y="5017814"/>
                  <a:pt x="751117" y="5017033"/>
                </a:cubicBezTo>
                <a:cubicBezTo>
                  <a:pt x="752384" y="5015992"/>
                  <a:pt x="759396" y="5021204"/>
                  <a:pt x="760664" y="5020162"/>
                </a:cubicBezTo>
                <a:cubicBezTo>
                  <a:pt x="756185" y="5012866"/>
                  <a:pt x="754918" y="5013908"/>
                  <a:pt x="754918" y="5013908"/>
                </a:cubicBezTo>
                <a:cubicBezTo>
                  <a:pt x="756185" y="5012866"/>
                  <a:pt x="750438" y="5006611"/>
                  <a:pt x="751704" y="5005570"/>
                </a:cubicBezTo>
                <a:cubicBezTo>
                  <a:pt x="744690" y="5000357"/>
                  <a:pt x="755506" y="5002446"/>
                  <a:pt x="742743" y="4990976"/>
                </a:cubicBezTo>
                <a:cubicBezTo>
                  <a:pt x="734462" y="4986806"/>
                  <a:pt x="721112" y="4986798"/>
                  <a:pt x="735821" y="5007646"/>
                </a:cubicBezTo>
                <a:cubicBezTo>
                  <a:pt x="734554" y="5008689"/>
                  <a:pt x="734554" y="5008689"/>
                  <a:pt x="733287" y="5009730"/>
                </a:cubicBezTo>
                <a:cubicBezTo>
                  <a:pt x="736161" y="5012857"/>
                  <a:pt x="739351" y="5015725"/>
                  <a:pt x="743259" y="5019373"/>
                </a:cubicBezTo>
                <a:lnTo>
                  <a:pt x="757209" y="5033373"/>
                </a:lnTo>
                <a:lnTo>
                  <a:pt x="756275" y="5034749"/>
                </a:lnTo>
                <a:cubicBezTo>
                  <a:pt x="756275" y="5034749"/>
                  <a:pt x="756275" y="5034749"/>
                  <a:pt x="749260" y="5029535"/>
                </a:cubicBezTo>
                <a:cubicBezTo>
                  <a:pt x="755007" y="5035790"/>
                  <a:pt x="753741" y="5036832"/>
                  <a:pt x="753741" y="5036832"/>
                </a:cubicBezTo>
                <a:cubicBezTo>
                  <a:pt x="752474" y="5037873"/>
                  <a:pt x="746726" y="5031618"/>
                  <a:pt x="745459" y="5032661"/>
                </a:cubicBezTo>
                <a:cubicBezTo>
                  <a:pt x="744192" y="5033702"/>
                  <a:pt x="738445" y="5027448"/>
                  <a:pt x="744192" y="5033702"/>
                </a:cubicBezTo>
                <a:cubicBezTo>
                  <a:pt x="737179" y="5028489"/>
                  <a:pt x="732698" y="5021192"/>
                  <a:pt x="725683" y="5015979"/>
                </a:cubicBezTo>
                <a:cubicBezTo>
                  <a:pt x="726951" y="5014937"/>
                  <a:pt x="726951" y="5014937"/>
                  <a:pt x="732698" y="5021192"/>
                </a:cubicBezTo>
                <a:cubicBezTo>
                  <a:pt x="721203" y="5008683"/>
                  <a:pt x="729485" y="5012854"/>
                  <a:pt x="717991" y="5000344"/>
                </a:cubicBezTo>
                <a:cubicBezTo>
                  <a:pt x="715455" y="5002427"/>
                  <a:pt x="719936" y="5009723"/>
                  <a:pt x="712921" y="5004510"/>
                </a:cubicBezTo>
                <a:cubicBezTo>
                  <a:pt x="717402" y="5011807"/>
                  <a:pt x="723149" y="5018062"/>
                  <a:pt x="728897" y="5024317"/>
                </a:cubicBezTo>
                <a:cubicBezTo>
                  <a:pt x="727630" y="5025359"/>
                  <a:pt x="726363" y="5026400"/>
                  <a:pt x="732110" y="5032655"/>
                </a:cubicBezTo>
                <a:cubicBezTo>
                  <a:pt x="732110" y="5032655"/>
                  <a:pt x="734645" y="5030573"/>
                  <a:pt x="740391" y="5036826"/>
                </a:cubicBezTo>
                <a:cubicBezTo>
                  <a:pt x="739123" y="5037867"/>
                  <a:pt x="750617" y="5050379"/>
                  <a:pt x="749352" y="5051419"/>
                </a:cubicBezTo>
                <a:cubicBezTo>
                  <a:pt x="743604" y="5045164"/>
                  <a:pt x="741070" y="5047248"/>
                  <a:pt x="735321" y="5040992"/>
                </a:cubicBezTo>
                <a:cubicBezTo>
                  <a:pt x="741070" y="5047248"/>
                  <a:pt x="727043" y="5036822"/>
                  <a:pt x="731521" y="5044117"/>
                </a:cubicBezTo>
                <a:cubicBezTo>
                  <a:pt x="732788" y="5043074"/>
                  <a:pt x="727043" y="5036822"/>
                  <a:pt x="727043" y="5036822"/>
                </a:cubicBezTo>
                <a:cubicBezTo>
                  <a:pt x="728309" y="5035780"/>
                  <a:pt x="736589" y="5039950"/>
                  <a:pt x="725096" y="5027442"/>
                </a:cubicBezTo>
                <a:cubicBezTo>
                  <a:pt x="723829" y="5028483"/>
                  <a:pt x="716814" y="5023270"/>
                  <a:pt x="715547" y="5024311"/>
                </a:cubicBezTo>
                <a:cubicBezTo>
                  <a:pt x="709799" y="5018055"/>
                  <a:pt x="711067" y="5017015"/>
                  <a:pt x="712334" y="5015973"/>
                </a:cubicBezTo>
                <a:lnTo>
                  <a:pt x="706585" y="5009717"/>
                </a:lnTo>
                <a:cubicBezTo>
                  <a:pt x="705318" y="5010760"/>
                  <a:pt x="702785" y="5012842"/>
                  <a:pt x="702785" y="5012842"/>
                </a:cubicBezTo>
                <a:cubicBezTo>
                  <a:pt x="688757" y="5002417"/>
                  <a:pt x="696449" y="5018051"/>
                  <a:pt x="682422" y="5007624"/>
                </a:cubicBezTo>
                <a:cubicBezTo>
                  <a:pt x="684955" y="5005541"/>
                  <a:pt x="676673" y="5001370"/>
                  <a:pt x="672193" y="4994072"/>
                </a:cubicBezTo>
                <a:cubicBezTo>
                  <a:pt x="670927" y="4995115"/>
                  <a:pt x="669659" y="4996156"/>
                  <a:pt x="668393" y="4997197"/>
                </a:cubicBezTo>
                <a:cubicBezTo>
                  <a:pt x="672872" y="5004495"/>
                  <a:pt x="681154" y="5008666"/>
                  <a:pt x="686900" y="5014920"/>
                </a:cubicBezTo>
                <a:cubicBezTo>
                  <a:pt x="692648" y="5021174"/>
                  <a:pt x="695862" y="5029513"/>
                  <a:pt x="701609" y="5035768"/>
                </a:cubicBezTo>
                <a:cubicBezTo>
                  <a:pt x="707355" y="5042024"/>
                  <a:pt x="713103" y="5048279"/>
                  <a:pt x="720116" y="5053491"/>
                </a:cubicBezTo>
                <a:cubicBezTo>
                  <a:pt x="714369" y="5047237"/>
                  <a:pt x="721384" y="5052449"/>
                  <a:pt x="722651" y="5051406"/>
                </a:cubicBezTo>
                <a:cubicBezTo>
                  <a:pt x="723918" y="5050366"/>
                  <a:pt x="735413" y="5062876"/>
                  <a:pt x="734146" y="5063919"/>
                </a:cubicBezTo>
                <a:cubicBezTo>
                  <a:pt x="742427" y="5068090"/>
                  <a:pt x="736680" y="5061835"/>
                  <a:pt x="737947" y="5060793"/>
                </a:cubicBezTo>
                <a:cubicBezTo>
                  <a:pt x="737947" y="5060793"/>
                  <a:pt x="744961" y="5066007"/>
                  <a:pt x="744961" y="5066007"/>
                </a:cubicBezTo>
                <a:lnTo>
                  <a:pt x="743550" y="5062776"/>
                </a:lnTo>
                <a:lnTo>
                  <a:pt x="745596" y="5065486"/>
                </a:lnTo>
                <a:cubicBezTo>
                  <a:pt x="746398" y="5067570"/>
                  <a:pt x="747203" y="5069655"/>
                  <a:pt x="750709" y="5072262"/>
                </a:cubicBezTo>
                <a:cubicBezTo>
                  <a:pt x="757723" y="5077475"/>
                  <a:pt x="755777" y="5068096"/>
                  <a:pt x="761525" y="5074351"/>
                </a:cubicBezTo>
                <a:cubicBezTo>
                  <a:pt x="758991" y="5076434"/>
                  <a:pt x="771752" y="5087901"/>
                  <a:pt x="777499" y="5094157"/>
                </a:cubicBezTo>
                <a:cubicBezTo>
                  <a:pt x="778766" y="5093114"/>
                  <a:pt x="778766" y="5093114"/>
                  <a:pt x="780034" y="5092073"/>
                </a:cubicBezTo>
                <a:cubicBezTo>
                  <a:pt x="785780" y="5098328"/>
                  <a:pt x="784514" y="5099370"/>
                  <a:pt x="784514" y="5099370"/>
                </a:cubicBezTo>
                <a:cubicBezTo>
                  <a:pt x="787728" y="5107709"/>
                  <a:pt x="790939" y="5116046"/>
                  <a:pt x="787139" y="5119172"/>
                </a:cubicBezTo>
                <a:cubicBezTo>
                  <a:pt x="780124" y="5113957"/>
                  <a:pt x="780124" y="5113957"/>
                  <a:pt x="774376" y="5107703"/>
                </a:cubicBezTo>
                <a:cubicBezTo>
                  <a:pt x="773109" y="5108743"/>
                  <a:pt x="770575" y="5110827"/>
                  <a:pt x="775055" y="5118123"/>
                </a:cubicBezTo>
                <a:cubicBezTo>
                  <a:pt x="769308" y="5111868"/>
                  <a:pt x="763561" y="5105613"/>
                  <a:pt x="762294" y="5106654"/>
                </a:cubicBezTo>
                <a:lnTo>
                  <a:pt x="766094" y="5103530"/>
                </a:lnTo>
                <a:cubicBezTo>
                  <a:pt x="754601" y="5091019"/>
                  <a:pt x="746320" y="5086849"/>
                  <a:pt x="745052" y="5087891"/>
                </a:cubicBezTo>
                <a:cubicBezTo>
                  <a:pt x="749531" y="5095185"/>
                  <a:pt x="748264" y="5096227"/>
                  <a:pt x="741252" y="5091015"/>
                </a:cubicBezTo>
                <a:cubicBezTo>
                  <a:pt x="731023" y="5077464"/>
                  <a:pt x="736092" y="5073297"/>
                  <a:pt x="724597" y="5060787"/>
                </a:cubicBezTo>
                <a:cubicBezTo>
                  <a:pt x="717582" y="5055574"/>
                  <a:pt x="713781" y="5058698"/>
                  <a:pt x="708035" y="5052445"/>
                </a:cubicBezTo>
                <a:cubicBezTo>
                  <a:pt x="709302" y="5051403"/>
                  <a:pt x="697807" y="5038893"/>
                  <a:pt x="697807" y="5038893"/>
                </a:cubicBezTo>
                <a:cubicBezTo>
                  <a:pt x="695273" y="5040976"/>
                  <a:pt x="698487" y="5049314"/>
                  <a:pt x="686991" y="5036803"/>
                </a:cubicBezTo>
                <a:cubicBezTo>
                  <a:pt x="681243" y="5030548"/>
                  <a:pt x="689525" y="5034721"/>
                  <a:pt x="690793" y="5033680"/>
                </a:cubicBezTo>
                <a:cubicBezTo>
                  <a:pt x="685045" y="5027424"/>
                  <a:pt x="685045" y="5027424"/>
                  <a:pt x="679298" y="5021168"/>
                </a:cubicBezTo>
                <a:cubicBezTo>
                  <a:pt x="682511" y="5029506"/>
                  <a:pt x="669751" y="5018040"/>
                  <a:pt x="662736" y="5012826"/>
                </a:cubicBezTo>
                <a:cubicBezTo>
                  <a:pt x="659522" y="5004488"/>
                  <a:pt x="645494" y="4994060"/>
                  <a:pt x="632733" y="4982593"/>
                </a:cubicBezTo>
                <a:cubicBezTo>
                  <a:pt x="632733" y="4982593"/>
                  <a:pt x="634000" y="4981552"/>
                  <a:pt x="628252" y="4975296"/>
                </a:cubicBezTo>
                <a:cubicBezTo>
                  <a:pt x="628252" y="4975296"/>
                  <a:pt x="628252" y="4975296"/>
                  <a:pt x="622505" y="4969042"/>
                </a:cubicBezTo>
                <a:cubicBezTo>
                  <a:pt x="621238" y="4970082"/>
                  <a:pt x="625718" y="4977380"/>
                  <a:pt x="618703" y="4972165"/>
                </a:cubicBezTo>
                <a:cubicBezTo>
                  <a:pt x="624452" y="4978420"/>
                  <a:pt x="631465" y="4983634"/>
                  <a:pt x="628931" y="4985718"/>
                </a:cubicBezTo>
                <a:cubicBezTo>
                  <a:pt x="642960" y="4996144"/>
                  <a:pt x="654454" y="5008653"/>
                  <a:pt x="672963" y="5026377"/>
                </a:cubicBezTo>
                <a:cubicBezTo>
                  <a:pt x="664682" y="5022206"/>
                  <a:pt x="662148" y="5024288"/>
                  <a:pt x="658346" y="5027414"/>
                </a:cubicBezTo>
                <a:cubicBezTo>
                  <a:pt x="658346" y="5027414"/>
                  <a:pt x="657080" y="5028455"/>
                  <a:pt x="657080" y="5028455"/>
                </a:cubicBezTo>
                <a:cubicBezTo>
                  <a:pt x="655812" y="5029497"/>
                  <a:pt x="654545" y="5030537"/>
                  <a:pt x="660291" y="5036792"/>
                </a:cubicBezTo>
                <a:cubicBezTo>
                  <a:pt x="653278" y="5031579"/>
                  <a:pt x="659024" y="5037834"/>
                  <a:pt x="657756" y="5038875"/>
                </a:cubicBezTo>
                <a:cubicBezTo>
                  <a:pt x="663504" y="5045129"/>
                  <a:pt x="670519" y="5050343"/>
                  <a:pt x="670519" y="5050343"/>
                </a:cubicBezTo>
                <a:cubicBezTo>
                  <a:pt x="671787" y="5049301"/>
                  <a:pt x="666038" y="5043047"/>
                  <a:pt x="666038" y="5043047"/>
                </a:cubicBezTo>
                <a:cubicBezTo>
                  <a:pt x="661558" y="5035749"/>
                  <a:pt x="662826" y="5034709"/>
                  <a:pt x="664093" y="5033667"/>
                </a:cubicBezTo>
                <a:cubicBezTo>
                  <a:pt x="669840" y="5039923"/>
                  <a:pt x="668573" y="5040963"/>
                  <a:pt x="674320" y="5047218"/>
                </a:cubicBezTo>
                <a:cubicBezTo>
                  <a:pt x="681335" y="5052432"/>
                  <a:pt x="676855" y="5045136"/>
                  <a:pt x="682602" y="5051391"/>
                </a:cubicBezTo>
                <a:cubicBezTo>
                  <a:pt x="682602" y="5051391"/>
                  <a:pt x="681335" y="5052432"/>
                  <a:pt x="681335" y="5052432"/>
                </a:cubicBezTo>
                <a:cubicBezTo>
                  <a:pt x="681335" y="5052432"/>
                  <a:pt x="680069" y="5053474"/>
                  <a:pt x="680069" y="5053474"/>
                </a:cubicBezTo>
                <a:cubicBezTo>
                  <a:pt x="684548" y="5060770"/>
                  <a:pt x="684548" y="5060770"/>
                  <a:pt x="684548" y="5060770"/>
                </a:cubicBezTo>
                <a:cubicBezTo>
                  <a:pt x="690296" y="5067026"/>
                  <a:pt x="690296" y="5067026"/>
                  <a:pt x="690296" y="5067026"/>
                </a:cubicBezTo>
                <a:cubicBezTo>
                  <a:pt x="690296" y="5067026"/>
                  <a:pt x="689028" y="5068067"/>
                  <a:pt x="694775" y="5074320"/>
                </a:cubicBezTo>
                <a:cubicBezTo>
                  <a:pt x="703056" y="5078493"/>
                  <a:pt x="720300" y="5097259"/>
                  <a:pt x="726046" y="5103514"/>
                </a:cubicBezTo>
                <a:cubicBezTo>
                  <a:pt x="727313" y="5102472"/>
                  <a:pt x="727313" y="5102472"/>
                  <a:pt x="727313" y="5102472"/>
                </a:cubicBezTo>
                <a:cubicBezTo>
                  <a:pt x="728579" y="5101430"/>
                  <a:pt x="722833" y="5095175"/>
                  <a:pt x="722833" y="5095175"/>
                </a:cubicBezTo>
                <a:cubicBezTo>
                  <a:pt x="724100" y="5094133"/>
                  <a:pt x="724100" y="5094133"/>
                  <a:pt x="724100" y="5094133"/>
                </a:cubicBezTo>
                <a:cubicBezTo>
                  <a:pt x="725367" y="5093092"/>
                  <a:pt x="725367" y="5093092"/>
                  <a:pt x="725367" y="5093092"/>
                </a:cubicBezTo>
                <a:cubicBezTo>
                  <a:pt x="725367" y="5093092"/>
                  <a:pt x="731114" y="5099347"/>
                  <a:pt x="731114" y="5099347"/>
                </a:cubicBezTo>
                <a:cubicBezTo>
                  <a:pt x="739396" y="5103518"/>
                  <a:pt x="757905" y="5121242"/>
                  <a:pt x="764919" y="5126455"/>
                </a:cubicBezTo>
                <a:cubicBezTo>
                  <a:pt x="759171" y="5120199"/>
                  <a:pt x="767453" y="5124372"/>
                  <a:pt x="774468" y="5129586"/>
                </a:cubicBezTo>
                <a:cubicBezTo>
                  <a:pt x="770667" y="5132711"/>
                  <a:pt x="775145" y="5140006"/>
                  <a:pt x="770077" y="5144172"/>
                </a:cubicBezTo>
                <a:cubicBezTo>
                  <a:pt x="770077" y="5144172"/>
                  <a:pt x="768810" y="5145213"/>
                  <a:pt x="768810" y="5145213"/>
                </a:cubicBezTo>
                <a:cubicBezTo>
                  <a:pt x="768810" y="5145213"/>
                  <a:pt x="774557" y="5151468"/>
                  <a:pt x="774557" y="5151468"/>
                </a:cubicBezTo>
                <a:cubicBezTo>
                  <a:pt x="773291" y="5152510"/>
                  <a:pt x="773291" y="5152510"/>
                  <a:pt x="773291" y="5152510"/>
                </a:cubicBezTo>
                <a:cubicBezTo>
                  <a:pt x="766275" y="5147297"/>
                  <a:pt x="766275" y="5147297"/>
                  <a:pt x="766275" y="5147297"/>
                </a:cubicBezTo>
                <a:cubicBezTo>
                  <a:pt x="759262" y="5142084"/>
                  <a:pt x="762474" y="5150420"/>
                  <a:pt x="756728" y="5144167"/>
                </a:cubicBezTo>
                <a:cubicBezTo>
                  <a:pt x="745233" y="5131656"/>
                  <a:pt x="742699" y="5133740"/>
                  <a:pt x="735684" y="5128527"/>
                </a:cubicBezTo>
                <a:cubicBezTo>
                  <a:pt x="736952" y="5127485"/>
                  <a:pt x="729937" y="5122272"/>
                  <a:pt x="724189" y="5116016"/>
                </a:cubicBezTo>
                <a:cubicBezTo>
                  <a:pt x="724189" y="5116016"/>
                  <a:pt x="719710" y="5108721"/>
                  <a:pt x="718443" y="5109763"/>
                </a:cubicBezTo>
                <a:cubicBezTo>
                  <a:pt x="712696" y="5103508"/>
                  <a:pt x="712696" y="5103508"/>
                  <a:pt x="712696" y="5103508"/>
                </a:cubicBezTo>
                <a:cubicBezTo>
                  <a:pt x="712696" y="5103508"/>
                  <a:pt x="711429" y="5104548"/>
                  <a:pt x="711429" y="5104548"/>
                </a:cubicBezTo>
                <a:cubicBezTo>
                  <a:pt x="717176" y="5110804"/>
                  <a:pt x="717176" y="5110804"/>
                  <a:pt x="717176" y="5110804"/>
                </a:cubicBezTo>
                <a:cubicBezTo>
                  <a:pt x="710163" y="5105591"/>
                  <a:pt x="710163" y="5105591"/>
                  <a:pt x="708895" y="5106633"/>
                </a:cubicBezTo>
                <a:cubicBezTo>
                  <a:pt x="707627" y="5107673"/>
                  <a:pt x="712108" y="5114971"/>
                  <a:pt x="717853" y="5121224"/>
                </a:cubicBezTo>
                <a:cubicBezTo>
                  <a:pt x="716587" y="5122265"/>
                  <a:pt x="710841" y="5116012"/>
                  <a:pt x="705093" y="5109756"/>
                </a:cubicBezTo>
                <a:cubicBezTo>
                  <a:pt x="705093" y="5109756"/>
                  <a:pt x="705093" y="5109756"/>
                  <a:pt x="699346" y="5103502"/>
                </a:cubicBezTo>
                <a:cubicBezTo>
                  <a:pt x="700613" y="5102460"/>
                  <a:pt x="705093" y="5109756"/>
                  <a:pt x="706360" y="5108715"/>
                </a:cubicBezTo>
                <a:cubicBezTo>
                  <a:pt x="701881" y="5101418"/>
                  <a:pt x="711429" y="5104548"/>
                  <a:pt x="695452" y="5084742"/>
                </a:cubicBezTo>
                <a:cubicBezTo>
                  <a:pt x="694187" y="5085783"/>
                  <a:pt x="699935" y="5092039"/>
                  <a:pt x="698667" y="5093080"/>
                </a:cubicBezTo>
                <a:cubicBezTo>
                  <a:pt x="680159" y="5075358"/>
                  <a:pt x="669931" y="5061807"/>
                  <a:pt x="661650" y="5057633"/>
                </a:cubicBezTo>
                <a:cubicBezTo>
                  <a:pt x="655901" y="5051379"/>
                  <a:pt x="655901" y="5051379"/>
                  <a:pt x="655901" y="5051379"/>
                </a:cubicBezTo>
                <a:cubicBezTo>
                  <a:pt x="655901" y="5051379"/>
                  <a:pt x="655901" y="5051379"/>
                  <a:pt x="650154" y="5045124"/>
                </a:cubicBezTo>
                <a:cubicBezTo>
                  <a:pt x="644409" y="5038869"/>
                  <a:pt x="644409" y="5038869"/>
                  <a:pt x="643141" y="5039912"/>
                </a:cubicBezTo>
                <a:cubicBezTo>
                  <a:pt x="631647" y="5027402"/>
                  <a:pt x="632913" y="5026360"/>
                  <a:pt x="634180" y="5025318"/>
                </a:cubicBezTo>
                <a:cubicBezTo>
                  <a:pt x="627165" y="5020105"/>
                  <a:pt x="625898" y="5021147"/>
                  <a:pt x="625898" y="5021147"/>
                </a:cubicBezTo>
                <a:cubicBezTo>
                  <a:pt x="627165" y="5020105"/>
                  <a:pt x="620151" y="5014891"/>
                  <a:pt x="621419" y="5013849"/>
                </a:cubicBezTo>
                <a:cubicBezTo>
                  <a:pt x="621419" y="5013849"/>
                  <a:pt x="621419" y="5013849"/>
                  <a:pt x="622684" y="5012809"/>
                </a:cubicBezTo>
                <a:cubicBezTo>
                  <a:pt x="616939" y="5006555"/>
                  <a:pt x="612459" y="4999258"/>
                  <a:pt x="619473" y="5004471"/>
                </a:cubicBezTo>
                <a:cubicBezTo>
                  <a:pt x="613726" y="4998216"/>
                  <a:pt x="607978" y="4991961"/>
                  <a:pt x="609246" y="4990920"/>
                </a:cubicBezTo>
                <a:cubicBezTo>
                  <a:pt x="603499" y="4984664"/>
                  <a:pt x="597751" y="4978409"/>
                  <a:pt x="592003" y="4972155"/>
                </a:cubicBezTo>
                <a:cubicBezTo>
                  <a:pt x="590736" y="4973196"/>
                  <a:pt x="585669" y="4977362"/>
                  <a:pt x="588882" y="4985701"/>
                </a:cubicBezTo>
                <a:cubicBezTo>
                  <a:pt x="594628" y="4991954"/>
                  <a:pt x="600376" y="4998210"/>
                  <a:pt x="593362" y="4992996"/>
                </a:cubicBezTo>
                <a:cubicBezTo>
                  <a:pt x="597841" y="5000293"/>
                  <a:pt x="600376" y="4998210"/>
                  <a:pt x="606124" y="5004465"/>
                </a:cubicBezTo>
                <a:cubicBezTo>
                  <a:pt x="599108" y="4999252"/>
                  <a:pt x="608070" y="5013846"/>
                  <a:pt x="615083" y="5019057"/>
                </a:cubicBezTo>
                <a:cubicBezTo>
                  <a:pt x="616350" y="5018016"/>
                  <a:pt x="617617" y="5016974"/>
                  <a:pt x="618884" y="5015933"/>
                </a:cubicBezTo>
                <a:cubicBezTo>
                  <a:pt x="624631" y="5022187"/>
                  <a:pt x="624631" y="5022187"/>
                  <a:pt x="624631" y="5022187"/>
                </a:cubicBezTo>
                <a:cubicBezTo>
                  <a:pt x="630379" y="5028443"/>
                  <a:pt x="636127" y="5034698"/>
                  <a:pt x="641874" y="5040954"/>
                </a:cubicBezTo>
                <a:cubicBezTo>
                  <a:pt x="641874" y="5040954"/>
                  <a:pt x="641874" y="5040954"/>
                  <a:pt x="643141" y="5039912"/>
                </a:cubicBezTo>
                <a:cubicBezTo>
                  <a:pt x="643141" y="5039912"/>
                  <a:pt x="648887" y="5046166"/>
                  <a:pt x="648887" y="5046166"/>
                </a:cubicBezTo>
                <a:cubicBezTo>
                  <a:pt x="654635" y="5052420"/>
                  <a:pt x="654635" y="5052420"/>
                  <a:pt x="654635" y="5052420"/>
                </a:cubicBezTo>
                <a:cubicBezTo>
                  <a:pt x="653367" y="5053462"/>
                  <a:pt x="653367" y="5053462"/>
                  <a:pt x="652100" y="5054504"/>
                </a:cubicBezTo>
                <a:cubicBezTo>
                  <a:pt x="655314" y="5062842"/>
                  <a:pt x="669343" y="5073269"/>
                  <a:pt x="673824" y="5080565"/>
                </a:cubicBezTo>
                <a:cubicBezTo>
                  <a:pt x="672556" y="5081607"/>
                  <a:pt x="671289" y="5082648"/>
                  <a:pt x="670021" y="5083690"/>
                </a:cubicBezTo>
                <a:cubicBezTo>
                  <a:pt x="664275" y="5077434"/>
                  <a:pt x="657260" y="5072221"/>
                  <a:pt x="651513" y="5065967"/>
                </a:cubicBezTo>
                <a:cubicBezTo>
                  <a:pt x="650245" y="5067008"/>
                  <a:pt x="644497" y="5060752"/>
                  <a:pt x="638751" y="5054498"/>
                </a:cubicBezTo>
                <a:cubicBezTo>
                  <a:pt x="638751" y="5054498"/>
                  <a:pt x="637484" y="5055538"/>
                  <a:pt x="637484" y="5055538"/>
                </a:cubicBezTo>
                <a:cubicBezTo>
                  <a:pt x="637484" y="5055538"/>
                  <a:pt x="637484" y="5055538"/>
                  <a:pt x="643230" y="5061794"/>
                </a:cubicBezTo>
                <a:cubicBezTo>
                  <a:pt x="643230" y="5061794"/>
                  <a:pt x="650245" y="5067008"/>
                  <a:pt x="655993" y="5073263"/>
                </a:cubicBezTo>
                <a:cubicBezTo>
                  <a:pt x="657260" y="5072221"/>
                  <a:pt x="663007" y="5078476"/>
                  <a:pt x="668755" y="5084732"/>
                </a:cubicBezTo>
                <a:cubicBezTo>
                  <a:pt x="675768" y="5089944"/>
                  <a:pt x="677035" y="5088901"/>
                  <a:pt x="688530" y="5101413"/>
                </a:cubicBezTo>
                <a:cubicBezTo>
                  <a:pt x="695544" y="5106626"/>
                  <a:pt x="696812" y="5105585"/>
                  <a:pt x="698078" y="5104543"/>
                </a:cubicBezTo>
                <a:cubicBezTo>
                  <a:pt x="703826" y="5110798"/>
                  <a:pt x="703826" y="5110798"/>
                  <a:pt x="703826" y="5110798"/>
                </a:cubicBezTo>
                <a:cubicBezTo>
                  <a:pt x="709574" y="5117053"/>
                  <a:pt x="715320" y="5123307"/>
                  <a:pt x="722334" y="5128521"/>
                </a:cubicBezTo>
                <a:cubicBezTo>
                  <a:pt x="723602" y="5127479"/>
                  <a:pt x="723602" y="5127479"/>
                  <a:pt x="723602" y="5127479"/>
                </a:cubicBezTo>
                <a:cubicBezTo>
                  <a:pt x="728081" y="5134776"/>
                  <a:pt x="732563" y="5142073"/>
                  <a:pt x="738309" y="5148327"/>
                </a:cubicBezTo>
                <a:cubicBezTo>
                  <a:pt x="730027" y="5144155"/>
                  <a:pt x="740255" y="5157707"/>
                  <a:pt x="737721" y="5159790"/>
                </a:cubicBezTo>
                <a:cubicBezTo>
                  <a:pt x="737721" y="5159790"/>
                  <a:pt x="730706" y="5154576"/>
                  <a:pt x="730706" y="5154576"/>
                </a:cubicBezTo>
                <a:cubicBezTo>
                  <a:pt x="735186" y="5161874"/>
                  <a:pt x="735186" y="5161874"/>
                  <a:pt x="739667" y="5169168"/>
                </a:cubicBezTo>
                <a:cubicBezTo>
                  <a:pt x="732653" y="5163957"/>
                  <a:pt x="723692" y="5149363"/>
                  <a:pt x="716678" y="5144149"/>
                </a:cubicBezTo>
                <a:cubicBezTo>
                  <a:pt x="716678" y="5144149"/>
                  <a:pt x="710931" y="5137894"/>
                  <a:pt x="710931" y="5137894"/>
                </a:cubicBezTo>
                <a:cubicBezTo>
                  <a:pt x="707717" y="5129556"/>
                  <a:pt x="697490" y="5116005"/>
                  <a:pt x="700025" y="5113923"/>
                </a:cubicBezTo>
                <a:cubicBezTo>
                  <a:pt x="693010" y="5108710"/>
                  <a:pt x="688530" y="5101413"/>
                  <a:pt x="687262" y="5102454"/>
                </a:cubicBezTo>
                <a:cubicBezTo>
                  <a:pt x="691744" y="5109751"/>
                  <a:pt x="684728" y="5104537"/>
                  <a:pt x="683462" y="5105578"/>
                </a:cubicBezTo>
                <a:cubicBezTo>
                  <a:pt x="683462" y="5105578"/>
                  <a:pt x="689209" y="5111834"/>
                  <a:pt x="687942" y="5112874"/>
                </a:cubicBezTo>
                <a:cubicBezTo>
                  <a:pt x="689209" y="5111834"/>
                  <a:pt x="689209" y="5111834"/>
                  <a:pt x="689209" y="5111834"/>
                </a:cubicBezTo>
                <a:cubicBezTo>
                  <a:pt x="696224" y="5117047"/>
                  <a:pt x="699436" y="5125385"/>
                  <a:pt x="691155" y="5121213"/>
                </a:cubicBezTo>
                <a:cubicBezTo>
                  <a:pt x="696902" y="5127469"/>
                  <a:pt x="703916" y="5132681"/>
                  <a:pt x="702649" y="5133723"/>
                </a:cubicBezTo>
                <a:cubicBezTo>
                  <a:pt x="701382" y="5134764"/>
                  <a:pt x="695636" y="5128511"/>
                  <a:pt x="695636" y="5128511"/>
                </a:cubicBezTo>
                <a:cubicBezTo>
                  <a:pt x="693102" y="5130592"/>
                  <a:pt x="704595" y="5143101"/>
                  <a:pt x="702060" y="5145186"/>
                </a:cubicBezTo>
                <a:cubicBezTo>
                  <a:pt x="707808" y="5151439"/>
                  <a:pt x="704595" y="5143101"/>
                  <a:pt x="714823" y="5156654"/>
                </a:cubicBezTo>
                <a:cubicBezTo>
                  <a:pt x="713556" y="5157695"/>
                  <a:pt x="723784" y="5171247"/>
                  <a:pt x="729529" y="5177501"/>
                </a:cubicBezTo>
                <a:cubicBezTo>
                  <a:pt x="735277" y="5183756"/>
                  <a:pt x="737812" y="5181672"/>
                  <a:pt x="737812" y="5181672"/>
                </a:cubicBezTo>
                <a:cubicBezTo>
                  <a:pt x="743559" y="5187928"/>
                  <a:pt x="743559" y="5187928"/>
                  <a:pt x="749306" y="5194183"/>
                </a:cubicBezTo>
                <a:cubicBezTo>
                  <a:pt x="743559" y="5187928"/>
                  <a:pt x="746772" y="5196265"/>
                  <a:pt x="741025" y="5190011"/>
                </a:cubicBezTo>
                <a:cubicBezTo>
                  <a:pt x="734010" y="5184797"/>
                  <a:pt x="742971" y="5199390"/>
                  <a:pt x="730208" y="5187922"/>
                </a:cubicBezTo>
                <a:cubicBezTo>
                  <a:pt x="730208" y="5187922"/>
                  <a:pt x="731476" y="5186880"/>
                  <a:pt x="731476" y="5186880"/>
                </a:cubicBezTo>
                <a:cubicBezTo>
                  <a:pt x="724461" y="5181666"/>
                  <a:pt x="718715" y="5175413"/>
                  <a:pt x="718715" y="5175413"/>
                </a:cubicBezTo>
                <a:cubicBezTo>
                  <a:pt x="721926" y="5183750"/>
                  <a:pt x="706632" y="5174365"/>
                  <a:pt x="709845" y="5182704"/>
                </a:cubicBezTo>
                <a:cubicBezTo>
                  <a:pt x="709845" y="5182704"/>
                  <a:pt x="708577" y="5183746"/>
                  <a:pt x="708577" y="5183746"/>
                </a:cubicBezTo>
                <a:cubicBezTo>
                  <a:pt x="708577" y="5183746"/>
                  <a:pt x="714324" y="5190000"/>
                  <a:pt x="714324" y="5190000"/>
                </a:cubicBezTo>
                <a:cubicBezTo>
                  <a:pt x="714324" y="5190000"/>
                  <a:pt x="714324" y="5190000"/>
                  <a:pt x="715592" y="5188958"/>
                </a:cubicBezTo>
                <a:cubicBezTo>
                  <a:pt x="727086" y="5201467"/>
                  <a:pt x="720660" y="5184791"/>
                  <a:pt x="737902" y="5203557"/>
                </a:cubicBezTo>
                <a:cubicBezTo>
                  <a:pt x="729620" y="5199385"/>
                  <a:pt x="735368" y="5205640"/>
                  <a:pt x="732833" y="5207722"/>
                </a:cubicBezTo>
                <a:cubicBezTo>
                  <a:pt x="734101" y="5206681"/>
                  <a:pt x="728353" y="5200426"/>
                  <a:pt x="728353" y="5200426"/>
                </a:cubicBezTo>
                <a:cubicBezTo>
                  <a:pt x="727086" y="5201467"/>
                  <a:pt x="725820" y="5202510"/>
                  <a:pt x="725820" y="5202510"/>
                </a:cubicBezTo>
                <a:cubicBezTo>
                  <a:pt x="730299" y="5209805"/>
                  <a:pt x="732833" y="5207722"/>
                  <a:pt x="731566" y="5208764"/>
                </a:cubicBezTo>
                <a:cubicBezTo>
                  <a:pt x="725820" y="5202510"/>
                  <a:pt x="729032" y="5210848"/>
                  <a:pt x="722018" y="5205633"/>
                </a:cubicBezTo>
                <a:cubicBezTo>
                  <a:pt x="726498" y="5212930"/>
                  <a:pt x="736726" y="5226481"/>
                  <a:pt x="728444" y="5222311"/>
                </a:cubicBezTo>
                <a:cubicBezTo>
                  <a:pt x="734192" y="5228566"/>
                  <a:pt x="732925" y="5229606"/>
                  <a:pt x="731657" y="5230648"/>
                </a:cubicBezTo>
                <a:cubicBezTo>
                  <a:pt x="725910" y="5224393"/>
                  <a:pt x="724643" y="5225435"/>
                  <a:pt x="723376" y="5226476"/>
                </a:cubicBezTo>
                <a:cubicBezTo>
                  <a:pt x="723376" y="5226476"/>
                  <a:pt x="729124" y="5232731"/>
                  <a:pt x="727856" y="5233773"/>
                </a:cubicBezTo>
                <a:cubicBezTo>
                  <a:pt x="727856" y="5233773"/>
                  <a:pt x="726590" y="5234814"/>
                  <a:pt x="725322" y="5235856"/>
                </a:cubicBezTo>
                <a:cubicBezTo>
                  <a:pt x="735548" y="5249406"/>
                  <a:pt x="710705" y="5236892"/>
                  <a:pt x="708171" y="5238974"/>
                </a:cubicBezTo>
                <a:cubicBezTo>
                  <a:pt x="712651" y="5246271"/>
                  <a:pt x="717129" y="5253566"/>
                  <a:pt x="708850" y="5249396"/>
                </a:cubicBezTo>
                <a:cubicBezTo>
                  <a:pt x="714595" y="5255649"/>
                  <a:pt x="714595" y="5255649"/>
                  <a:pt x="714595" y="5255649"/>
                </a:cubicBezTo>
                <a:cubicBezTo>
                  <a:pt x="720343" y="5261905"/>
                  <a:pt x="726090" y="5268160"/>
                  <a:pt x="733105" y="5273372"/>
                </a:cubicBezTo>
                <a:cubicBezTo>
                  <a:pt x="736319" y="5281711"/>
                  <a:pt x="730571" y="5275457"/>
                  <a:pt x="729303" y="5276498"/>
                </a:cubicBezTo>
                <a:cubicBezTo>
                  <a:pt x="740799" y="5289008"/>
                  <a:pt x="742743" y="5298387"/>
                  <a:pt x="756773" y="5308814"/>
                </a:cubicBezTo>
                <a:cubicBezTo>
                  <a:pt x="759307" y="5306730"/>
                  <a:pt x="764376" y="5302565"/>
                  <a:pt x="777138" y="5314033"/>
                </a:cubicBezTo>
                <a:cubicBezTo>
                  <a:pt x="777138" y="5314033"/>
                  <a:pt x="782884" y="5320288"/>
                  <a:pt x="782884" y="5320288"/>
                </a:cubicBezTo>
                <a:cubicBezTo>
                  <a:pt x="782884" y="5320288"/>
                  <a:pt x="781618" y="5321330"/>
                  <a:pt x="781618" y="5321330"/>
                </a:cubicBezTo>
                <a:cubicBezTo>
                  <a:pt x="787365" y="5327584"/>
                  <a:pt x="788631" y="5326542"/>
                  <a:pt x="788631" y="5326542"/>
                </a:cubicBezTo>
                <a:cubicBezTo>
                  <a:pt x="791165" y="5324460"/>
                  <a:pt x="793699" y="5322375"/>
                  <a:pt x="794966" y="5321334"/>
                </a:cubicBezTo>
                <a:cubicBezTo>
                  <a:pt x="791754" y="5312998"/>
                  <a:pt x="783472" y="5308825"/>
                  <a:pt x="777726" y="5302570"/>
                </a:cubicBezTo>
                <a:cubicBezTo>
                  <a:pt x="784740" y="5307784"/>
                  <a:pt x="786007" y="5306743"/>
                  <a:pt x="791754" y="5312998"/>
                </a:cubicBezTo>
                <a:cubicBezTo>
                  <a:pt x="791754" y="5312998"/>
                  <a:pt x="797501" y="5319252"/>
                  <a:pt x="803247" y="5325506"/>
                </a:cubicBezTo>
                <a:cubicBezTo>
                  <a:pt x="804515" y="5324465"/>
                  <a:pt x="810263" y="5330719"/>
                  <a:pt x="805781" y="5323423"/>
                </a:cubicBezTo>
                <a:cubicBezTo>
                  <a:pt x="800035" y="5317168"/>
                  <a:pt x="800035" y="5317168"/>
                  <a:pt x="798768" y="5318210"/>
                </a:cubicBezTo>
                <a:cubicBezTo>
                  <a:pt x="793022" y="5311956"/>
                  <a:pt x="793022" y="5311956"/>
                  <a:pt x="793022" y="5311956"/>
                </a:cubicBezTo>
                <a:cubicBezTo>
                  <a:pt x="789809" y="5303617"/>
                  <a:pt x="782794" y="5298404"/>
                  <a:pt x="784061" y="5297363"/>
                </a:cubicBezTo>
                <a:cubicBezTo>
                  <a:pt x="785329" y="5296322"/>
                  <a:pt x="787862" y="5294239"/>
                  <a:pt x="793610" y="5300493"/>
                </a:cubicBezTo>
                <a:cubicBezTo>
                  <a:pt x="792342" y="5301536"/>
                  <a:pt x="791075" y="5302577"/>
                  <a:pt x="789809" y="5303617"/>
                </a:cubicBezTo>
                <a:cubicBezTo>
                  <a:pt x="802569" y="5315086"/>
                  <a:pt x="809584" y="5320299"/>
                  <a:pt x="816597" y="5325512"/>
                </a:cubicBezTo>
                <a:cubicBezTo>
                  <a:pt x="822346" y="5331769"/>
                  <a:pt x="821077" y="5332808"/>
                  <a:pt x="832573" y="5345318"/>
                </a:cubicBezTo>
                <a:cubicBezTo>
                  <a:pt x="833839" y="5344276"/>
                  <a:pt x="835106" y="5343235"/>
                  <a:pt x="836373" y="5342193"/>
                </a:cubicBezTo>
                <a:cubicBezTo>
                  <a:pt x="836373" y="5342193"/>
                  <a:pt x="829360" y="5336982"/>
                  <a:pt x="830627" y="5335939"/>
                </a:cubicBezTo>
                <a:cubicBezTo>
                  <a:pt x="834428" y="5332815"/>
                  <a:pt x="845243" y="5334903"/>
                  <a:pt x="829269" y="5315098"/>
                </a:cubicBezTo>
                <a:cubicBezTo>
                  <a:pt x="826734" y="5317180"/>
                  <a:pt x="832482" y="5323436"/>
                  <a:pt x="829948" y="5325518"/>
                </a:cubicBezTo>
                <a:cubicBezTo>
                  <a:pt x="824200" y="5319263"/>
                  <a:pt x="824200" y="5319263"/>
                  <a:pt x="824200" y="5319263"/>
                </a:cubicBezTo>
                <a:cubicBezTo>
                  <a:pt x="818454" y="5313009"/>
                  <a:pt x="820988" y="5310925"/>
                  <a:pt x="815240" y="5304671"/>
                </a:cubicBezTo>
                <a:cubicBezTo>
                  <a:pt x="809493" y="5298416"/>
                  <a:pt x="809493" y="5298416"/>
                  <a:pt x="802479" y="5293203"/>
                </a:cubicBezTo>
                <a:cubicBezTo>
                  <a:pt x="802479" y="5293203"/>
                  <a:pt x="801212" y="5294244"/>
                  <a:pt x="801212" y="5294244"/>
                </a:cubicBezTo>
                <a:cubicBezTo>
                  <a:pt x="801212" y="5294244"/>
                  <a:pt x="799945" y="5295286"/>
                  <a:pt x="799945" y="5295286"/>
                </a:cubicBezTo>
                <a:cubicBezTo>
                  <a:pt x="799945" y="5295286"/>
                  <a:pt x="798678" y="5296327"/>
                  <a:pt x="798678" y="5296327"/>
                </a:cubicBezTo>
                <a:cubicBezTo>
                  <a:pt x="787183" y="5283817"/>
                  <a:pt x="797999" y="5285906"/>
                  <a:pt x="793519" y="5278609"/>
                </a:cubicBezTo>
                <a:cubicBezTo>
                  <a:pt x="800533" y="5283822"/>
                  <a:pt x="800533" y="5283822"/>
                  <a:pt x="800533" y="5283822"/>
                </a:cubicBezTo>
                <a:cubicBezTo>
                  <a:pt x="796053" y="5276527"/>
                  <a:pt x="791572" y="5269230"/>
                  <a:pt x="792840" y="5268189"/>
                </a:cubicBezTo>
                <a:cubicBezTo>
                  <a:pt x="804334" y="5280698"/>
                  <a:pt x="805601" y="5279657"/>
                  <a:pt x="811349" y="5285912"/>
                </a:cubicBezTo>
                <a:cubicBezTo>
                  <a:pt x="815830" y="5293209"/>
                  <a:pt x="806281" y="5290078"/>
                  <a:pt x="810761" y="5297374"/>
                </a:cubicBezTo>
                <a:cubicBezTo>
                  <a:pt x="810761" y="5297374"/>
                  <a:pt x="810761" y="5297374"/>
                  <a:pt x="816508" y="5303629"/>
                </a:cubicBezTo>
                <a:cubicBezTo>
                  <a:pt x="821576" y="5299462"/>
                  <a:pt x="836872" y="5308848"/>
                  <a:pt x="844565" y="5324483"/>
                </a:cubicBezTo>
                <a:cubicBezTo>
                  <a:pt x="844565" y="5324483"/>
                  <a:pt x="844565" y="5324483"/>
                  <a:pt x="843299" y="5325525"/>
                </a:cubicBezTo>
                <a:cubicBezTo>
                  <a:pt x="849044" y="5331778"/>
                  <a:pt x="849044" y="5331778"/>
                  <a:pt x="849044" y="5331778"/>
                </a:cubicBezTo>
                <a:cubicBezTo>
                  <a:pt x="849044" y="5331778"/>
                  <a:pt x="850312" y="5330737"/>
                  <a:pt x="850312" y="5330737"/>
                </a:cubicBezTo>
                <a:cubicBezTo>
                  <a:pt x="851579" y="5329695"/>
                  <a:pt x="851579" y="5329695"/>
                  <a:pt x="857325" y="5335950"/>
                </a:cubicBezTo>
                <a:cubicBezTo>
                  <a:pt x="866287" y="5350544"/>
                  <a:pt x="829948" y="5325518"/>
                  <a:pt x="851669" y="5351581"/>
                </a:cubicBezTo>
                <a:cubicBezTo>
                  <a:pt x="859951" y="5355751"/>
                  <a:pt x="858005" y="5346371"/>
                  <a:pt x="861807" y="5343247"/>
                </a:cubicBezTo>
                <a:cubicBezTo>
                  <a:pt x="873301" y="5355757"/>
                  <a:pt x="884795" y="5368265"/>
                  <a:pt x="893076" y="5372438"/>
                </a:cubicBezTo>
                <a:cubicBezTo>
                  <a:pt x="882850" y="5358888"/>
                  <a:pt x="872622" y="5345337"/>
                  <a:pt x="869409" y="5336998"/>
                </a:cubicBezTo>
                <a:cubicBezTo>
                  <a:pt x="863662" y="5330742"/>
                  <a:pt x="863662" y="5330742"/>
                  <a:pt x="857914" y="5324487"/>
                </a:cubicBezTo>
                <a:cubicBezTo>
                  <a:pt x="859182" y="5323446"/>
                  <a:pt x="855969" y="5315109"/>
                  <a:pt x="864250" y="5319280"/>
                </a:cubicBezTo>
                <a:cubicBezTo>
                  <a:pt x="864250" y="5319280"/>
                  <a:pt x="864250" y="5319280"/>
                  <a:pt x="869997" y="5325535"/>
                </a:cubicBezTo>
                <a:cubicBezTo>
                  <a:pt x="869997" y="5325535"/>
                  <a:pt x="871264" y="5324493"/>
                  <a:pt x="871264" y="5324493"/>
                </a:cubicBezTo>
                <a:cubicBezTo>
                  <a:pt x="871264" y="5324493"/>
                  <a:pt x="871264" y="5324493"/>
                  <a:pt x="865516" y="5318238"/>
                </a:cubicBezTo>
                <a:lnTo>
                  <a:pt x="872200" y="5320429"/>
                </a:lnTo>
                <a:lnTo>
                  <a:pt x="873798" y="5322411"/>
                </a:lnTo>
                <a:cubicBezTo>
                  <a:pt x="875065" y="5321369"/>
                  <a:pt x="878278" y="5329707"/>
                  <a:pt x="878278" y="5329707"/>
                </a:cubicBezTo>
                <a:cubicBezTo>
                  <a:pt x="885294" y="5334921"/>
                  <a:pt x="892309" y="5340134"/>
                  <a:pt x="899322" y="5345349"/>
                </a:cubicBezTo>
                <a:cubicBezTo>
                  <a:pt x="882080" y="5326583"/>
                  <a:pt x="891628" y="5329713"/>
                  <a:pt x="888415" y="5321375"/>
                </a:cubicBezTo>
                <a:cubicBezTo>
                  <a:pt x="882669" y="5315120"/>
                  <a:pt x="881401" y="5316161"/>
                  <a:pt x="881401" y="5316161"/>
                </a:cubicBezTo>
                <a:cubicBezTo>
                  <a:pt x="878188" y="5307823"/>
                  <a:pt x="880722" y="5305740"/>
                  <a:pt x="883257" y="5303657"/>
                </a:cubicBezTo>
                <a:cubicBezTo>
                  <a:pt x="877511" y="5297404"/>
                  <a:pt x="877511" y="5297404"/>
                  <a:pt x="871762" y="5291148"/>
                </a:cubicBezTo>
                <a:cubicBezTo>
                  <a:pt x="863481" y="5286976"/>
                  <a:pt x="866694" y="5295315"/>
                  <a:pt x="860946" y="5289059"/>
                </a:cubicBezTo>
                <a:cubicBezTo>
                  <a:pt x="860946" y="5289059"/>
                  <a:pt x="856465" y="5281763"/>
                  <a:pt x="857733" y="5280721"/>
                </a:cubicBezTo>
                <a:cubicBezTo>
                  <a:pt x="851986" y="5274466"/>
                  <a:pt x="839226" y="5262999"/>
                  <a:pt x="841760" y="5260916"/>
                </a:cubicBezTo>
                <a:cubicBezTo>
                  <a:pt x="841760" y="5260916"/>
                  <a:pt x="847507" y="5267171"/>
                  <a:pt x="848774" y="5266129"/>
                </a:cubicBezTo>
                <a:cubicBezTo>
                  <a:pt x="848774" y="5266129"/>
                  <a:pt x="841760" y="5260916"/>
                  <a:pt x="843027" y="5259874"/>
                </a:cubicBezTo>
                <a:cubicBezTo>
                  <a:pt x="851308" y="5264046"/>
                  <a:pt x="850630" y="5253625"/>
                  <a:pt x="864656" y="5264051"/>
                </a:cubicBezTo>
                <a:cubicBezTo>
                  <a:pt x="863390" y="5265093"/>
                  <a:pt x="862123" y="5266134"/>
                  <a:pt x="869137" y="5271347"/>
                </a:cubicBezTo>
                <a:cubicBezTo>
                  <a:pt x="869137" y="5271347"/>
                  <a:pt x="870405" y="5270306"/>
                  <a:pt x="876152" y="5276560"/>
                </a:cubicBezTo>
                <a:cubicBezTo>
                  <a:pt x="886381" y="5290112"/>
                  <a:pt x="896606" y="5303664"/>
                  <a:pt x="905567" y="5318257"/>
                </a:cubicBezTo>
                <a:cubicBezTo>
                  <a:pt x="906834" y="5317216"/>
                  <a:pt x="909369" y="5315132"/>
                  <a:pt x="916383" y="5320346"/>
                </a:cubicBezTo>
                <a:cubicBezTo>
                  <a:pt x="916383" y="5320346"/>
                  <a:pt x="916383" y="5320346"/>
                  <a:pt x="922130" y="5326600"/>
                </a:cubicBezTo>
                <a:cubicBezTo>
                  <a:pt x="922130" y="5326600"/>
                  <a:pt x="920863" y="5327642"/>
                  <a:pt x="926610" y="5333896"/>
                </a:cubicBezTo>
                <a:cubicBezTo>
                  <a:pt x="927876" y="5332854"/>
                  <a:pt x="934891" y="5338069"/>
                  <a:pt x="929144" y="5331812"/>
                </a:cubicBezTo>
                <a:cubicBezTo>
                  <a:pt x="924665" y="5324518"/>
                  <a:pt x="923398" y="5325559"/>
                  <a:pt x="923398" y="5325559"/>
                </a:cubicBezTo>
                <a:cubicBezTo>
                  <a:pt x="918918" y="5318262"/>
                  <a:pt x="915704" y="5309924"/>
                  <a:pt x="922718" y="5315138"/>
                </a:cubicBezTo>
                <a:cubicBezTo>
                  <a:pt x="928466" y="5321393"/>
                  <a:pt x="920184" y="5317221"/>
                  <a:pt x="925932" y="5323476"/>
                </a:cubicBezTo>
                <a:cubicBezTo>
                  <a:pt x="939960" y="5333902"/>
                  <a:pt x="943761" y="5330778"/>
                  <a:pt x="941814" y="5321398"/>
                </a:cubicBezTo>
                <a:cubicBezTo>
                  <a:pt x="936069" y="5315144"/>
                  <a:pt x="936069" y="5315144"/>
                  <a:pt x="930321" y="5308888"/>
                </a:cubicBezTo>
                <a:cubicBezTo>
                  <a:pt x="932856" y="5306806"/>
                  <a:pt x="936656" y="5303681"/>
                  <a:pt x="939191" y="5301598"/>
                </a:cubicBezTo>
                <a:cubicBezTo>
                  <a:pt x="933444" y="5295342"/>
                  <a:pt x="933444" y="5295342"/>
                  <a:pt x="927697" y="5289088"/>
                </a:cubicBezTo>
                <a:cubicBezTo>
                  <a:pt x="926428" y="5290129"/>
                  <a:pt x="932176" y="5296385"/>
                  <a:pt x="926428" y="5290129"/>
                </a:cubicBezTo>
                <a:cubicBezTo>
                  <a:pt x="920681" y="5283875"/>
                  <a:pt x="921948" y="5282833"/>
                  <a:pt x="923216" y="5281791"/>
                </a:cubicBezTo>
                <a:cubicBezTo>
                  <a:pt x="923216" y="5281791"/>
                  <a:pt x="923216" y="5281791"/>
                  <a:pt x="928963" y="5288047"/>
                </a:cubicBezTo>
                <a:cubicBezTo>
                  <a:pt x="928963" y="5288047"/>
                  <a:pt x="930230" y="5287004"/>
                  <a:pt x="930230" y="5287004"/>
                </a:cubicBezTo>
                <a:lnTo>
                  <a:pt x="935978" y="5293260"/>
                </a:lnTo>
                <a:cubicBezTo>
                  <a:pt x="930230" y="5287004"/>
                  <a:pt x="935978" y="5293260"/>
                  <a:pt x="934710" y="5294302"/>
                </a:cubicBezTo>
                <a:cubicBezTo>
                  <a:pt x="944938" y="5307853"/>
                  <a:pt x="939779" y="5290135"/>
                  <a:pt x="951274" y="5302646"/>
                </a:cubicBezTo>
                <a:cubicBezTo>
                  <a:pt x="950007" y="5303687"/>
                  <a:pt x="948739" y="5304729"/>
                  <a:pt x="954486" y="5310982"/>
                </a:cubicBezTo>
                <a:cubicBezTo>
                  <a:pt x="955752" y="5309941"/>
                  <a:pt x="960233" y="5317237"/>
                  <a:pt x="961499" y="5316196"/>
                </a:cubicBezTo>
                <a:cubicBezTo>
                  <a:pt x="967247" y="5322451"/>
                  <a:pt x="967247" y="5322451"/>
                  <a:pt x="967247" y="5322451"/>
                </a:cubicBezTo>
                <a:cubicBezTo>
                  <a:pt x="978743" y="5334962"/>
                  <a:pt x="980010" y="5333920"/>
                  <a:pt x="991503" y="5346429"/>
                </a:cubicBezTo>
                <a:cubicBezTo>
                  <a:pt x="990236" y="5347470"/>
                  <a:pt x="990236" y="5347470"/>
                  <a:pt x="990236" y="5347470"/>
                </a:cubicBezTo>
                <a:cubicBezTo>
                  <a:pt x="990236" y="5347470"/>
                  <a:pt x="983223" y="5342258"/>
                  <a:pt x="983223" y="5342258"/>
                </a:cubicBezTo>
                <a:cubicBezTo>
                  <a:pt x="981956" y="5343300"/>
                  <a:pt x="981956" y="5343300"/>
                  <a:pt x="980689" y="5344341"/>
                </a:cubicBezTo>
                <a:cubicBezTo>
                  <a:pt x="980689" y="5344341"/>
                  <a:pt x="979421" y="5345382"/>
                  <a:pt x="979421" y="5345382"/>
                </a:cubicBezTo>
                <a:cubicBezTo>
                  <a:pt x="972407" y="5340169"/>
                  <a:pt x="978155" y="5346424"/>
                  <a:pt x="982633" y="5353719"/>
                </a:cubicBezTo>
                <a:cubicBezTo>
                  <a:pt x="980099" y="5355801"/>
                  <a:pt x="966071" y="5345376"/>
                  <a:pt x="970552" y="5352672"/>
                </a:cubicBezTo>
                <a:cubicBezTo>
                  <a:pt x="977565" y="5357886"/>
                  <a:pt x="976298" y="5358926"/>
                  <a:pt x="976298" y="5358926"/>
                </a:cubicBezTo>
                <a:cubicBezTo>
                  <a:pt x="975031" y="5359969"/>
                  <a:pt x="975031" y="5359969"/>
                  <a:pt x="975031" y="5359969"/>
                </a:cubicBezTo>
                <a:cubicBezTo>
                  <a:pt x="975031" y="5359969"/>
                  <a:pt x="979513" y="5367266"/>
                  <a:pt x="973764" y="5361010"/>
                </a:cubicBezTo>
                <a:cubicBezTo>
                  <a:pt x="973764" y="5361010"/>
                  <a:pt x="972497" y="5362052"/>
                  <a:pt x="978245" y="5368309"/>
                </a:cubicBezTo>
                <a:cubicBezTo>
                  <a:pt x="978245" y="5368309"/>
                  <a:pt x="978245" y="5368309"/>
                  <a:pt x="979513" y="5367266"/>
                </a:cubicBezTo>
                <a:cubicBezTo>
                  <a:pt x="979513" y="5367266"/>
                  <a:pt x="980780" y="5366225"/>
                  <a:pt x="980780" y="5366225"/>
                </a:cubicBezTo>
                <a:cubicBezTo>
                  <a:pt x="982047" y="5365183"/>
                  <a:pt x="982047" y="5365183"/>
                  <a:pt x="982047" y="5365183"/>
                </a:cubicBezTo>
                <a:cubicBezTo>
                  <a:pt x="983314" y="5364141"/>
                  <a:pt x="989062" y="5370397"/>
                  <a:pt x="990329" y="5369355"/>
                </a:cubicBezTo>
                <a:cubicBezTo>
                  <a:pt x="990329" y="5369355"/>
                  <a:pt x="996074" y="5375610"/>
                  <a:pt x="997342" y="5374567"/>
                </a:cubicBezTo>
                <a:cubicBezTo>
                  <a:pt x="1006890" y="5377699"/>
                  <a:pt x="994130" y="5366231"/>
                  <a:pt x="996664" y="5364148"/>
                </a:cubicBezTo>
                <a:cubicBezTo>
                  <a:pt x="990917" y="5357892"/>
                  <a:pt x="990917" y="5357892"/>
                  <a:pt x="985168" y="5351636"/>
                </a:cubicBezTo>
                <a:cubicBezTo>
                  <a:pt x="986435" y="5350594"/>
                  <a:pt x="981956" y="5343300"/>
                  <a:pt x="987702" y="5349553"/>
                </a:cubicBezTo>
                <a:cubicBezTo>
                  <a:pt x="988968" y="5348511"/>
                  <a:pt x="988968" y="5348511"/>
                  <a:pt x="988968" y="5348511"/>
                </a:cubicBezTo>
                <a:cubicBezTo>
                  <a:pt x="994717" y="5354769"/>
                  <a:pt x="994717" y="5354769"/>
                  <a:pt x="993451" y="5355810"/>
                </a:cubicBezTo>
                <a:cubicBezTo>
                  <a:pt x="1011958" y="5373532"/>
                  <a:pt x="1005534" y="5356858"/>
                  <a:pt x="1002320" y="5348520"/>
                </a:cubicBezTo>
                <a:cubicBezTo>
                  <a:pt x="1003588" y="5347478"/>
                  <a:pt x="1004854" y="5346436"/>
                  <a:pt x="1006122" y="5345395"/>
                </a:cubicBezTo>
                <a:cubicBezTo>
                  <a:pt x="1000372" y="5339138"/>
                  <a:pt x="990147" y="5325588"/>
                  <a:pt x="983132" y="5320374"/>
                </a:cubicBezTo>
                <a:cubicBezTo>
                  <a:pt x="980598" y="5322457"/>
                  <a:pt x="979330" y="5323499"/>
                  <a:pt x="971049" y="5319326"/>
                </a:cubicBezTo>
                <a:cubicBezTo>
                  <a:pt x="965302" y="5313071"/>
                  <a:pt x="967836" y="5310988"/>
                  <a:pt x="962088" y="5304734"/>
                </a:cubicBezTo>
                <a:cubicBezTo>
                  <a:pt x="956343" y="5298480"/>
                  <a:pt x="959553" y="5306816"/>
                  <a:pt x="949328" y="5293266"/>
                </a:cubicBezTo>
                <a:cubicBezTo>
                  <a:pt x="949328" y="5293266"/>
                  <a:pt x="950595" y="5292224"/>
                  <a:pt x="950595" y="5292224"/>
                </a:cubicBezTo>
                <a:cubicBezTo>
                  <a:pt x="963945" y="5292230"/>
                  <a:pt x="974082" y="5283898"/>
                  <a:pt x="975937" y="5271394"/>
                </a:cubicBezTo>
                <a:cubicBezTo>
                  <a:pt x="970191" y="5265138"/>
                  <a:pt x="968922" y="5266180"/>
                  <a:pt x="967655" y="5267221"/>
                </a:cubicBezTo>
                <a:cubicBezTo>
                  <a:pt x="967655" y="5267221"/>
                  <a:pt x="961907" y="5260967"/>
                  <a:pt x="961907" y="5260967"/>
                </a:cubicBezTo>
                <a:cubicBezTo>
                  <a:pt x="964442" y="5258883"/>
                  <a:pt x="966977" y="5256800"/>
                  <a:pt x="969510" y="5254717"/>
                </a:cubicBezTo>
                <a:cubicBezTo>
                  <a:pt x="979739" y="5268269"/>
                  <a:pt x="971457" y="5264097"/>
                  <a:pt x="982951" y="5276608"/>
                </a:cubicBezTo>
                <a:cubicBezTo>
                  <a:pt x="982951" y="5276608"/>
                  <a:pt x="985486" y="5274525"/>
                  <a:pt x="986753" y="5273483"/>
                </a:cubicBezTo>
                <a:cubicBezTo>
                  <a:pt x="992499" y="5279736"/>
                  <a:pt x="998246" y="5285991"/>
                  <a:pt x="999514" y="5284950"/>
                </a:cubicBezTo>
                <a:cubicBezTo>
                  <a:pt x="1000781" y="5283909"/>
                  <a:pt x="1000781" y="5283909"/>
                  <a:pt x="1000781" y="5283909"/>
                </a:cubicBezTo>
                <a:cubicBezTo>
                  <a:pt x="1007796" y="5289122"/>
                  <a:pt x="995033" y="5277653"/>
                  <a:pt x="1003316" y="5281826"/>
                </a:cubicBezTo>
                <a:cubicBezTo>
                  <a:pt x="1003316" y="5281826"/>
                  <a:pt x="1009062" y="5288081"/>
                  <a:pt x="1009062" y="5288081"/>
                </a:cubicBezTo>
                <a:cubicBezTo>
                  <a:pt x="1010329" y="5287040"/>
                  <a:pt x="1016077" y="5293294"/>
                  <a:pt x="1017344" y="5292253"/>
                </a:cubicBezTo>
                <a:cubicBezTo>
                  <a:pt x="1005849" y="5279743"/>
                  <a:pt x="1009650" y="5276618"/>
                  <a:pt x="1016665" y="5281832"/>
                </a:cubicBezTo>
                <a:cubicBezTo>
                  <a:pt x="1019199" y="5279748"/>
                  <a:pt x="1020466" y="5278708"/>
                  <a:pt x="1023000" y="5276624"/>
                </a:cubicBezTo>
                <a:cubicBezTo>
                  <a:pt x="1011505" y="5264114"/>
                  <a:pt x="1015986" y="5271410"/>
                  <a:pt x="1008972" y="5266197"/>
                </a:cubicBezTo>
                <a:cubicBezTo>
                  <a:pt x="1005759" y="5257860"/>
                  <a:pt x="1011505" y="5264114"/>
                  <a:pt x="1012772" y="5263072"/>
                </a:cubicBezTo>
                <a:cubicBezTo>
                  <a:pt x="1012772" y="5263072"/>
                  <a:pt x="1012772" y="5263072"/>
                  <a:pt x="1018520" y="5269327"/>
                </a:cubicBezTo>
                <a:cubicBezTo>
                  <a:pt x="1018520" y="5269327"/>
                  <a:pt x="1018520" y="5269327"/>
                  <a:pt x="1019787" y="5268286"/>
                </a:cubicBezTo>
                <a:cubicBezTo>
                  <a:pt x="1025535" y="5274541"/>
                  <a:pt x="1025535" y="5274541"/>
                  <a:pt x="1026802" y="5273500"/>
                </a:cubicBezTo>
                <a:cubicBezTo>
                  <a:pt x="1023589" y="5265162"/>
                  <a:pt x="1030603" y="5270375"/>
                  <a:pt x="1031871" y="5269333"/>
                </a:cubicBezTo>
                <a:cubicBezTo>
                  <a:pt x="1027389" y="5262037"/>
                  <a:pt x="1038206" y="5264126"/>
                  <a:pt x="1039474" y="5263084"/>
                </a:cubicBezTo>
                <a:cubicBezTo>
                  <a:pt x="1027978" y="5250573"/>
                  <a:pt x="1029924" y="5259955"/>
                  <a:pt x="1018431" y="5247444"/>
                </a:cubicBezTo>
                <a:cubicBezTo>
                  <a:pt x="1022233" y="5244320"/>
                  <a:pt x="1029245" y="5249532"/>
                  <a:pt x="1031779" y="5247449"/>
                </a:cubicBezTo>
                <a:cubicBezTo>
                  <a:pt x="1037527" y="5253705"/>
                  <a:pt x="1040061" y="5251620"/>
                  <a:pt x="1044541" y="5258919"/>
                </a:cubicBezTo>
                <a:cubicBezTo>
                  <a:pt x="1041328" y="5250581"/>
                  <a:pt x="1057891" y="5258924"/>
                  <a:pt x="1047664" y="5245372"/>
                </a:cubicBezTo>
                <a:cubicBezTo>
                  <a:pt x="1048930" y="5244331"/>
                  <a:pt x="1048930" y="5244331"/>
                  <a:pt x="1048930" y="5244331"/>
                </a:cubicBezTo>
                <a:cubicBezTo>
                  <a:pt x="1043184" y="5238075"/>
                  <a:pt x="1043184" y="5238075"/>
                  <a:pt x="1043184" y="5238075"/>
                </a:cubicBezTo>
                <a:cubicBezTo>
                  <a:pt x="1043184" y="5238075"/>
                  <a:pt x="1044451" y="5237035"/>
                  <a:pt x="1044451" y="5237035"/>
                </a:cubicBezTo>
                <a:cubicBezTo>
                  <a:pt x="1045717" y="5235993"/>
                  <a:pt x="1051465" y="5242248"/>
                  <a:pt x="1059747" y="5246420"/>
                </a:cubicBezTo>
                <a:cubicBezTo>
                  <a:pt x="1061014" y="5245378"/>
                  <a:pt x="1062280" y="5244337"/>
                  <a:pt x="1064815" y="5242254"/>
                </a:cubicBezTo>
                <a:cubicBezTo>
                  <a:pt x="1069295" y="5249551"/>
                  <a:pt x="1073097" y="5246425"/>
                  <a:pt x="1083324" y="5259977"/>
                </a:cubicBezTo>
                <a:cubicBezTo>
                  <a:pt x="1083324" y="5259977"/>
                  <a:pt x="1084591" y="5258936"/>
                  <a:pt x="1090337" y="5265190"/>
                </a:cubicBezTo>
                <a:cubicBezTo>
                  <a:pt x="1089071" y="5266231"/>
                  <a:pt x="1087803" y="5267273"/>
                  <a:pt x="1085269" y="5269356"/>
                </a:cubicBezTo>
                <a:lnTo>
                  <a:pt x="1097806" y="5280202"/>
                </a:lnTo>
                <a:lnTo>
                  <a:pt x="1098118" y="5286458"/>
                </a:lnTo>
                <a:lnTo>
                  <a:pt x="1093587" y="5280481"/>
                </a:lnTo>
                <a:cubicBezTo>
                  <a:pt x="1089305" y="5275849"/>
                  <a:pt x="1084336" y="5271207"/>
                  <a:pt x="1081269" y="5269621"/>
                </a:cubicBezTo>
                <a:cubicBezTo>
                  <a:pt x="1087003" y="5275860"/>
                  <a:pt x="1091513" y="5283105"/>
                  <a:pt x="1097247" y="5289344"/>
                </a:cubicBezTo>
                <a:lnTo>
                  <a:pt x="1098283" y="5289786"/>
                </a:lnTo>
                <a:lnTo>
                  <a:pt x="1099311" y="5310483"/>
                </a:lnTo>
                <a:cubicBezTo>
                  <a:pt x="1096759" y="5319661"/>
                  <a:pt x="1094530" y="5329792"/>
                  <a:pt x="1095020" y="5339630"/>
                </a:cubicBezTo>
                <a:cubicBezTo>
                  <a:pt x="1095507" y="5349471"/>
                  <a:pt x="1098714" y="5359020"/>
                  <a:pt x="1107041" y="5367030"/>
                </a:cubicBezTo>
                <a:cubicBezTo>
                  <a:pt x="1126226" y="5357059"/>
                  <a:pt x="1124943" y="5353241"/>
                  <a:pt x="1131328" y="5338706"/>
                </a:cubicBezTo>
                <a:cubicBezTo>
                  <a:pt x="1130044" y="5334887"/>
                  <a:pt x="1118527" y="5334143"/>
                  <a:pt x="1117244" y="5330324"/>
                </a:cubicBezTo>
                <a:lnTo>
                  <a:pt x="1117140" y="5329936"/>
                </a:lnTo>
                <a:lnTo>
                  <a:pt x="1117341" y="5329570"/>
                </a:lnTo>
                <a:cubicBezTo>
                  <a:pt x="1117492" y="5328228"/>
                  <a:pt x="1117338" y="5326803"/>
                  <a:pt x="1116832" y="5325512"/>
                </a:cubicBezTo>
                <a:lnTo>
                  <a:pt x="1116029" y="5325775"/>
                </a:lnTo>
                <a:lnTo>
                  <a:pt x="1111787" y="5309888"/>
                </a:lnTo>
                <a:cubicBezTo>
                  <a:pt x="1111141" y="5303774"/>
                  <a:pt x="1112096" y="5298230"/>
                  <a:pt x="1115930" y="5292873"/>
                </a:cubicBezTo>
                <a:lnTo>
                  <a:pt x="1112336" y="5287723"/>
                </a:lnTo>
                <a:lnTo>
                  <a:pt x="1115861" y="5288127"/>
                </a:lnTo>
                <a:cubicBezTo>
                  <a:pt x="1105635" y="5274577"/>
                  <a:pt x="1113237" y="5268328"/>
                  <a:pt x="1121518" y="5272497"/>
                </a:cubicBezTo>
                <a:cubicBezTo>
                  <a:pt x="1122785" y="5271457"/>
                  <a:pt x="1128532" y="5277712"/>
                  <a:pt x="1129800" y="5276670"/>
                </a:cubicBezTo>
                <a:cubicBezTo>
                  <a:pt x="1124053" y="5270415"/>
                  <a:pt x="1118306" y="5264161"/>
                  <a:pt x="1119574" y="5263120"/>
                </a:cubicBezTo>
                <a:cubicBezTo>
                  <a:pt x="1126586" y="5268333"/>
                  <a:pt x="1123374" y="5259996"/>
                  <a:pt x="1124642" y="5258953"/>
                </a:cubicBezTo>
                <a:cubicBezTo>
                  <a:pt x="1118895" y="5252699"/>
                  <a:pt x="1111878" y="5247485"/>
                  <a:pt x="1109344" y="5249567"/>
                </a:cubicBezTo>
                <a:cubicBezTo>
                  <a:pt x="1116066" y="5260513"/>
                  <a:pt x="1105196" y="5255036"/>
                  <a:pt x="1100697" y="5255133"/>
                </a:cubicBezTo>
                <a:lnTo>
                  <a:pt x="1100274" y="5255917"/>
                </a:lnTo>
                <a:lnTo>
                  <a:pt x="1095529" y="5234361"/>
                </a:lnTo>
                <a:lnTo>
                  <a:pt x="1095399" y="5231764"/>
                </a:lnTo>
                <a:lnTo>
                  <a:pt x="1094116" y="5227944"/>
                </a:lnTo>
                <a:lnTo>
                  <a:pt x="1091566" y="5217182"/>
                </a:lnTo>
                <a:lnTo>
                  <a:pt x="1095226" y="5217257"/>
                </a:lnTo>
                <a:lnTo>
                  <a:pt x="1091706" y="5208124"/>
                </a:lnTo>
                <a:lnTo>
                  <a:pt x="1091822" y="5207463"/>
                </a:lnTo>
                <a:lnTo>
                  <a:pt x="1096764" y="5205014"/>
                </a:lnTo>
                <a:cubicBezTo>
                  <a:pt x="1101369" y="5203974"/>
                  <a:pt x="1106290" y="5202673"/>
                  <a:pt x="1100203" y="5191207"/>
                </a:cubicBezTo>
                <a:cubicBezTo>
                  <a:pt x="1100203" y="5191207"/>
                  <a:pt x="1107217" y="5196420"/>
                  <a:pt x="1108485" y="5195378"/>
                </a:cubicBezTo>
                <a:cubicBezTo>
                  <a:pt x="1109118" y="5194857"/>
                  <a:pt x="1108315" y="5192774"/>
                  <a:pt x="1107511" y="5190689"/>
                </a:cubicBezTo>
                <a:lnTo>
                  <a:pt x="1106898" y="5187727"/>
                </a:lnTo>
                <a:lnTo>
                  <a:pt x="1118409" y="5199818"/>
                </a:lnTo>
                <a:cubicBezTo>
                  <a:pt x="1118409" y="5199818"/>
                  <a:pt x="1127331" y="5192926"/>
                  <a:pt x="1128615" y="5196750"/>
                </a:cubicBezTo>
                <a:cubicBezTo>
                  <a:pt x="1140107" y="5197507"/>
                  <a:pt x="1128615" y="5196750"/>
                  <a:pt x="1131186" y="5204399"/>
                </a:cubicBezTo>
                <a:cubicBezTo>
                  <a:pt x="1143961" y="5208981"/>
                  <a:pt x="1156737" y="5213561"/>
                  <a:pt x="1151670" y="5231925"/>
                </a:cubicBezTo>
                <a:lnTo>
                  <a:pt x="1169852" y="5234562"/>
                </a:lnTo>
                <a:lnTo>
                  <a:pt x="1170124" y="5239987"/>
                </a:lnTo>
                <a:lnTo>
                  <a:pt x="1169435" y="5247086"/>
                </a:lnTo>
                <a:lnTo>
                  <a:pt x="1168377" y="5245936"/>
                </a:lnTo>
                <a:cubicBezTo>
                  <a:pt x="1167866" y="5245379"/>
                  <a:pt x="1167866" y="5245379"/>
                  <a:pt x="1167866" y="5245379"/>
                </a:cubicBezTo>
                <a:cubicBezTo>
                  <a:pt x="1167866" y="5245379"/>
                  <a:pt x="1166491" y="5246510"/>
                  <a:pt x="1166491" y="5246510"/>
                </a:cubicBezTo>
                <a:cubicBezTo>
                  <a:pt x="1166491" y="5246510"/>
                  <a:pt x="1166491" y="5246510"/>
                  <a:pt x="1167003" y="5247066"/>
                </a:cubicBezTo>
                <a:lnTo>
                  <a:pt x="1169204" y="5249462"/>
                </a:lnTo>
                <a:lnTo>
                  <a:pt x="1169035" y="5251194"/>
                </a:lnTo>
                <a:cubicBezTo>
                  <a:pt x="1171054" y="5251778"/>
                  <a:pt x="1172066" y="5256325"/>
                  <a:pt x="1173748" y="5258229"/>
                </a:cubicBezTo>
                <a:lnTo>
                  <a:pt x="1178315" y="5254735"/>
                </a:lnTo>
                <a:lnTo>
                  <a:pt x="1176499" y="5263107"/>
                </a:lnTo>
                <a:lnTo>
                  <a:pt x="1176736" y="5263521"/>
                </a:lnTo>
                <a:lnTo>
                  <a:pt x="1172454" y="5280363"/>
                </a:lnTo>
                <a:lnTo>
                  <a:pt x="1171452" y="5281157"/>
                </a:lnTo>
                <a:lnTo>
                  <a:pt x="1171042" y="5281661"/>
                </a:lnTo>
                <a:lnTo>
                  <a:pt x="1170605" y="5280717"/>
                </a:lnTo>
                <a:cubicBezTo>
                  <a:pt x="1170561" y="5279286"/>
                  <a:pt x="1170393" y="5277819"/>
                  <a:pt x="1168711" y="5278042"/>
                </a:cubicBezTo>
                <a:cubicBezTo>
                  <a:pt x="1165689" y="5289930"/>
                  <a:pt x="1170399" y="5292710"/>
                  <a:pt x="1167040" y="5301665"/>
                </a:cubicBezTo>
                <a:cubicBezTo>
                  <a:pt x="1166704" y="5302986"/>
                  <a:pt x="1166032" y="5305626"/>
                  <a:pt x="1165696" y="5306948"/>
                </a:cubicBezTo>
                <a:cubicBezTo>
                  <a:pt x="1165024" y="5309589"/>
                  <a:pt x="1164353" y="5312231"/>
                  <a:pt x="1164690" y="5315165"/>
                </a:cubicBezTo>
                <a:lnTo>
                  <a:pt x="1166159" y="5314041"/>
                </a:lnTo>
                <a:lnTo>
                  <a:pt x="1166136" y="5314865"/>
                </a:lnTo>
                <a:cubicBezTo>
                  <a:pt x="1166452" y="5315846"/>
                  <a:pt x="1167142" y="5316750"/>
                  <a:pt x="1168299" y="5317567"/>
                </a:cubicBezTo>
                <a:cubicBezTo>
                  <a:pt x="1168567" y="5318817"/>
                  <a:pt x="1168248" y="5320657"/>
                  <a:pt x="1167679" y="5322824"/>
                </a:cubicBezTo>
                <a:lnTo>
                  <a:pt x="1166623" y="5326420"/>
                </a:lnTo>
                <a:lnTo>
                  <a:pt x="1166456" y="5326732"/>
                </a:lnTo>
                <a:cubicBezTo>
                  <a:pt x="1164423" y="5330597"/>
                  <a:pt x="1162429" y="5334717"/>
                  <a:pt x="1160664" y="5339525"/>
                </a:cubicBezTo>
                <a:cubicBezTo>
                  <a:pt x="1159991" y="5337911"/>
                  <a:pt x="1159991" y="5337911"/>
                  <a:pt x="1159318" y="5336298"/>
                </a:cubicBezTo>
                <a:cubicBezTo>
                  <a:pt x="1157637" y="5338648"/>
                  <a:pt x="1155621" y="5342319"/>
                  <a:pt x="1154948" y="5344961"/>
                </a:cubicBezTo>
                <a:cubicBezTo>
                  <a:pt x="1154612" y="5346282"/>
                  <a:pt x="1154612" y="5346282"/>
                  <a:pt x="1154277" y="5347602"/>
                </a:cubicBezTo>
                <a:cubicBezTo>
                  <a:pt x="1153942" y="5348922"/>
                  <a:pt x="1153942" y="5348922"/>
                  <a:pt x="1153942" y="5348922"/>
                </a:cubicBezTo>
                <a:cubicBezTo>
                  <a:pt x="1154614" y="5350536"/>
                  <a:pt x="1154951" y="5349215"/>
                  <a:pt x="1155286" y="5347894"/>
                </a:cubicBezTo>
                <a:cubicBezTo>
                  <a:pt x="1155286" y="5347894"/>
                  <a:pt x="1155623" y="5346574"/>
                  <a:pt x="1155623" y="5346574"/>
                </a:cubicBezTo>
                <a:cubicBezTo>
                  <a:pt x="1157303" y="5344224"/>
                  <a:pt x="1157975" y="5341581"/>
                  <a:pt x="1158309" y="5340262"/>
                </a:cubicBezTo>
                <a:cubicBezTo>
                  <a:pt x="1159320" y="5340554"/>
                  <a:pt x="1158984" y="5341874"/>
                  <a:pt x="1158984" y="5341874"/>
                </a:cubicBezTo>
                <a:cubicBezTo>
                  <a:pt x="1158312" y="5344516"/>
                  <a:pt x="1159323" y="5349062"/>
                  <a:pt x="1156970" y="5354053"/>
                </a:cubicBezTo>
                <a:lnTo>
                  <a:pt x="1159033" y="5360537"/>
                </a:lnTo>
                <a:lnTo>
                  <a:pt x="1158625" y="5361851"/>
                </a:lnTo>
                <a:cubicBezTo>
                  <a:pt x="1157704" y="5363479"/>
                  <a:pt x="1156276" y="5364913"/>
                  <a:pt x="1153911" y="5366070"/>
                </a:cubicBezTo>
                <a:lnTo>
                  <a:pt x="1152679" y="5366008"/>
                </a:lnTo>
                <a:lnTo>
                  <a:pt x="1153275" y="5364329"/>
                </a:lnTo>
                <a:cubicBezTo>
                  <a:pt x="1153274" y="5360074"/>
                  <a:pt x="1152598" y="5354206"/>
                  <a:pt x="1153267" y="5347310"/>
                </a:cubicBezTo>
                <a:cubicBezTo>
                  <a:pt x="1151249" y="5346726"/>
                  <a:pt x="1149235" y="5354652"/>
                  <a:pt x="1147216" y="5354067"/>
                </a:cubicBezTo>
                <a:cubicBezTo>
                  <a:pt x="1145534" y="5352164"/>
                  <a:pt x="1149232" y="5346144"/>
                  <a:pt x="1147548" y="5344238"/>
                </a:cubicBezTo>
                <a:cubicBezTo>
                  <a:pt x="1144862" y="5354805"/>
                  <a:pt x="1140491" y="5359212"/>
                  <a:pt x="1139142" y="5351731"/>
                </a:cubicBezTo>
                <a:cubicBezTo>
                  <a:pt x="1137461" y="5354081"/>
                  <a:pt x="1135445" y="5357751"/>
                  <a:pt x="1132417" y="5356876"/>
                </a:cubicBezTo>
                <a:cubicBezTo>
                  <a:pt x="1129730" y="5363188"/>
                  <a:pt x="1128723" y="5371405"/>
                  <a:pt x="1125364" y="5380360"/>
                </a:cubicBezTo>
                <a:cubicBezTo>
                  <a:pt x="1126542" y="5382118"/>
                  <a:pt x="1128222" y="5380832"/>
                  <a:pt x="1130157" y="5379087"/>
                </a:cubicBezTo>
                <a:lnTo>
                  <a:pt x="1135689" y="5375555"/>
                </a:lnTo>
                <a:lnTo>
                  <a:pt x="1137133" y="5380229"/>
                </a:lnTo>
                <a:cubicBezTo>
                  <a:pt x="1137332" y="5387016"/>
                  <a:pt x="1134111" y="5393788"/>
                  <a:pt x="1137516" y="5400861"/>
                </a:cubicBezTo>
                <a:lnTo>
                  <a:pt x="1137872" y="5401385"/>
                </a:lnTo>
                <a:lnTo>
                  <a:pt x="1136674" y="5407639"/>
                </a:lnTo>
                <a:lnTo>
                  <a:pt x="1135703" y="5407458"/>
                </a:lnTo>
                <a:cubicBezTo>
                  <a:pt x="1129363" y="5417472"/>
                  <a:pt x="1125066" y="5427865"/>
                  <a:pt x="1126901" y="5439409"/>
                </a:cubicBezTo>
                <a:cubicBezTo>
                  <a:pt x="1127222" y="5437868"/>
                  <a:pt x="1130288" y="5438441"/>
                  <a:pt x="1129965" y="5439981"/>
                </a:cubicBezTo>
                <a:cubicBezTo>
                  <a:pt x="1127923" y="5439599"/>
                  <a:pt x="1126901" y="5439409"/>
                  <a:pt x="1126257" y="5442488"/>
                </a:cubicBezTo>
                <a:lnTo>
                  <a:pt x="1125522" y="5444124"/>
                </a:lnTo>
                <a:lnTo>
                  <a:pt x="1126104" y="5441904"/>
                </a:lnTo>
                <a:cubicBezTo>
                  <a:pt x="1126733" y="5436767"/>
                  <a:pt x="1126058" y="5433028"/>
                  <a:pt x="1122695" y="5433473"/>
                </a:cubicBezTo>
                <a:cubicBezTo>
                  <a:pt x="1120008" y="5439785"/>
                  <a:pt x="1117990" y="5443456"/>
                  <a:pt x="1114628" y="5448154"/>
                </a:cubicBezTo>
                <a:cubicBezTo>
                  <a:pt x="1110928" y="5445665"/>
                  <a:pt x="1108913" y="5453590"/>
                  <a:pt x="1106221" y="5451394"/>
                </a:cubicBezTo>
                <a:cubicBezTo>
                  <a:pt x="1104541" y="5457998"/>
                  <a:pt x="1099835" y="5463728"/>
                  <a:pt x="1099501" y="5469302"/>
                </a:cubicBezTo>
                <a:cubicBezTo>
                  <a:pt x="1102862" y="5464602"/>
                  <a:pt x="1100176" y="5475169"/>
                  <a:pt x="1100515" y="5478103"/>
                </a:cubicBezTo>
                <a:cubicBezTo>
                  <a:pt x="1103542" y="5478978"/>
                  <a:pt x="1103209" y="5484554"/>
                  <a:pt x="1106236" y="5485430"/>
                </a:cubicBezTo>
                <a:cubicBezTo>
                  <a:pt x="1108587" y="5480439"/>
                  <a:pt x="1106567" y="5475600"/>
                  <a:pt x="1109593" y="5472222"/>
                </a:cubicBezTo>
                <a:cubicBezTo>
                  <a:pt x="1111612" y="5472806"/>
                  <a:pt x="1112285" y="5474419"/>
                  <a:pt x="1111614" y="5477061"/>
                </a:cubicBezTo>
                <a:cubicBezTo>
                  <a:pt x="1108930" y="5491882"/>
                  <a:pt x="1107928" y="5508608"/>
                  <a:pt x="1101209" y="5530770"/>
                </a:cubicBezTo>
                <a:cubicBezTo>
                  <a:pt x="1099528" y="5530993"/>
                  <a:pt x="1097930" y="5534076"/>
                  <a:pt x="1096419" y="5537892"/>
                </a:cubicBezTo>
                <a:lnTo>
                  <a:pt x="1094847" y="5542120"/>
                </a:lnTo>
                <a:lnTo>
                  <a:pt x="1094225" y="5541583"/>
                </a:lnTo>
                <a:cubicBezTo>
                  <a:pt x="1092382" y="5539139"/>
                  <a:pt x="1090988" y="5536279"/>
                  <a:pt x="1090276" y="5533345"/>
                </a:cubicBezTo>
                <a:cubicBezTo>
                  <a:pt x="1086188" y="5532582"/>
                  <a:pt x="1083500" y="5535278"/>
                  <a:pt x="1082857" y="5538358"/>
                </a:cubicBezTo>
                <a:lnTo>
                  <a:pt x="1084907" y="5543150"/>
                </a:lnTo>
                <a:lnTo>
                  <a:pt x="1084272" y="5545191"/>
                </a:lnTo>
                <a:cubicBezTo>
                  <a:pt x="1083557" y="5545870"/>
                  <a:pt x="1082715" y="5545982"/>
                  <a:pt x="1082044" y="5546496"/>
                </a:cubicBezTo>
                <a:cubicBezTo>
                  <a:pt x="1081370" y="5544882"/>
                  <a:pt x="1084058" y="5538570"/>
                  <a:pt x="1081703" y="5539307"/>
                </a:cubicBezTo>
                <a:cubicBezTo>
                  <a:pt x="1080023" y="5541657"/>
                  <a:pt x="1078678" y="5542685"/>
                  <a:pt x="1077670" y="5546649"/>
                </a:cubicBezTo>
                <a:cubicBezTo>
                  <a:pt x="1078682" y="5551195"/>
                  <a:pt x="1078683" y="5555450"/>
                  <a:pt x="1076669" y="5563375"/>
                </a:cubicBezTo>
                <a:cubicBezTo>
                  <a:pt x="1077342" y="5564988"/>
                  <a:pt x="1078351" y="5565280"/>
                  <a:pt x="1078689" y="5568213"/>
                </a:cubicBezTo>
                <a:cubicBezTo>
                  <a:pt x="1078689" y="5568213"/>
                  <a:pt x="1078352" y="5569534"/>
                  <a:pt x="1078352" y="5569534"/>
                </a:cubicBezTo>
                <a:cubicBezTo>
                  <a:pt x="1078017" y="5570855"/>
                  <a:pt x="1077346" y="5573496"/>
                  <a:pt x="1077009" y="5574818"/>
                </a:cubicBezTo>
                <a:cubicBezTo>
                  <a:pt x="1074826" y="5581277"/>
                  <a:pt x="1072305" y="5583736"/>
                  <a:pt x="1069824" y="5586033"/>
                </a:cubicBezTo>
                <a:lnTo>
                  <a:pt x="1068475" y="5588022"/>
                </a:lnTo>
                <a:lnTo>
                  <a:pt x="1067837" y="5588068"/>
                </a:lnTo>
                <a:cubicBezTo>
                  <a:pt x="1066924" y="5588409"/>
                  <a:pt x="1066165" y="5589022"/>
                  <a:pt x="1065952" y="5589919"/>
                </a:cubicBezTo>
                <a:lnTo>
                  <a:pt x="1066409" y="5591070"/>
                </a:lnTo>
                <a:lnTo>
                  <a:pt x="1062892" y="5596256"/>
                </a:lnTo>
                <a:cubicBezTo>
                  <a:pt x="1065583" y="5598454"/>
                  <a:pt x="1066595" y="5603000"/>
                  <a:pt x="1064243" y="5612247"/>
                </a:cubicBezTo>
                <a:cubicBezTo>
                  <a:pt x="1065253" y="5612539"/>
                  <a:pt x="1066262" y="5612830"/>
                  <a:pt x="1067271" y="5613123"/>
                </a:cubicBezTo>
                <a:cubicBezTo>
                  <a:pt x="1069960" y="5606811"/>
                  <a:pt x="1069623" y="5603877"/>
                  <a:pt x="1071637" y="5595951"/>
                </a:cubicBezTo>
                <a:cubicBezTo>
                  <a:pt x="1073653" y="5592281"/>
                  <a:pt x="1075335" y="5589931"/>
                  <a:pt x="1077015" y="5587581"/>
                </a:cubicBezTo>
                <a:lnTo>
                  <a:pt x="1077355" y="5588751"/>
                </a:lnTo>
                <a:lnTo>
                  <a:pt x="1074979" y="5591277"/>
                </a:lnTo>
                <a:lnTo>
                  <a:pt x="1077090" y="5594918"/>
                </a:lnTo>
                <a:lnTo>
                  <a:pt x="1076176" y="5598510"/>
                </a:lnTo>
                <a:lnTo>
                  <a:pt x="1074924" y="5599717"/>
                </a:lnTo>
                <a:cubicBezTo>
                  <a:pt x="1072790" y="5603966"/>
                  <a:pt x="1073509" y="5611000"/>
                  <a:pt x="1074559" y="5613596"/>
                </a:cubicBezTo>
                <a:cubicBezTo>
                  <a:pt x="1076603" y="5613978"/>
                  <a:pt x="1078645" y="5614361"/>
                  <a:pt x="1079990" y="5613012"/>
                </a:cubicBezTo>
                <a:cubicBezTo>
                  <a:pt x="1079347" y="5616091"/>
                  <a:pt x="1079347" y="5616091"/>
                  <a:pt x="1079347" y="5616091"/>
                </a:cubicBezTo>
                <a:cubicBezTo>
                  <a:pt x="1079347" y="5616091"/>
                  <a:pt x="1079347" y="5616091"/>
                  <a:pt x="1080367" y="5616281"/>
                </a:cubicBezTo>
                <a:cubicBezTo>
                  <a:pt x="1081011" y="5613203"/>
                  <a:pt x="1081011" y="5613203"/>
                  <a:pt x="1081011" y="5613203"/>
                </a:cubicBezTo>
                <a:cubicBezTo>
                  <a:pt x="1085364" y="5607618"/>
                  <a:pt x="1086476" y="5601026"/>
                  <a:pt x="1087071" y="5593739"/>
                </a:cubicBezTo>
                <a:lnTo>
                  <a:pt x="1087218" y="5591747"/>
                </a:lnTo>
                <a:lnTo>
                  <a:pt x="1090805" y="5584481"/>
                </a:lnTo>
                <a:cubicBezTo>
                  <a:pt x="1089126" y="5591085"/>
                  <a:pt x="1092489" y="5590640"/>
                  <a:pt x="1089465" y="5598273"/>
                </a:cubicBezTo>
                <a:cubicBezTo>
                  <a:pt x="1094847" y="5598413"/>
                  <a:pt x="1096859" y="5581977"/>
                  <a:pt x="1095174" y="5575819"/>
                </a:cubicBezTo>
                <a:cubicBezTo>
                  <a:pt x="1094164" y="5575527"/>
                  <a:pt x="1091811" y="5576264"/>
                  <a:pt x="1092818" y="5572300"/>
                </a:cubicBezTo>
                <a:lnTo>
                  <a:pt x="1095981" y="5561710"/>
                </a:lnTo>
                <a:lnTo>
                  <a:pt x="1100451" y="5560845"/>
                </a:lnTo>
                <a:cubicBezTo>
                  <a:pt x="1101500" y="5563442"/>
                  <a:pt x="1103477" y="5565411"/>
                  <a:pt x="1104951" y="5567886"/>
                </a:cubicBezTo>
                <a:lnTo>
                  <a:pt x="1105184" y="5568487"/>
                </a:lnTo>
                <a:lnTo>
                  <a:pt x="1103808" y="5578390"/>
                </a:lnTo>
                <a:lnTo>
                  <a:pt x="1101597" y="5578751"/>
                </a:lnTo>
                <a:cubicBezTo>
                  <a:pt x="1095346" y="5581176"/>
                  <a:pt x="1097451" y="5588756"/>
                  <a:pt x="1098223" y="5595774"/>
                </a:cubicBezTo>
                <a:lnTo>
                  <a:pt x="1098207" y="5596185"/>
                </a:lnTo>
                <a:lnTo>
                  <a:pt x="1094525" y="5604521"/>
                </a:lnTo>
                <a:lnTo>
                  <a:pt x="1094504" y="5604528"/>
                </a:lnTo>
                <a:lnTo>
                  <a:pt x="1094517" y="5604539"/>
                </a:lnTo>
                <a:lnTo>
                  <a:pt x="1094178" y="5605308"/>
                </a:lnTo>
                <a:cubicBezTo>
                  <a:pt x="1093168" y="5605016"/>
                  <a:pt x="1093168" y="5605016"/>
                  <a:pt x="1092159" y="5604725"/>
                </a:cubicBezTo>
                <a:cubicBezTo>
                  <a:pt x="1090143" y="5608396"/>
                  <a:pt x="1089135" y="5612357"/>
                  <a:pt x="1088463" y="5615000"/>
                </a:cubicBezTo>
                <a:lnTo>
                  <a:pt x="1089137" y="5622199"/>
                </a:lnTo>
                <a:lnTo>
                  <a:pt x="1086609" y="5627048"/>
                </a:lnTo>
                <a:cubicBezTo>
                  <a:pt x="1084510" y="5621855"/>
                  <a:pt x="1080480" y="5625901"/>
                  <a:pt x="1074672" y="5623215"/>
                </a:cubicBezTo>
                <a:cubicBezTo>
                  <a:pt x="1069997" y="5630340"/>
                  <a:pt x="1059837" y="5633240"/>
                  <a:pt x="1053650" y="5627283"/>
                </a:cubicBezTo>
                <a:cubicBezTo>
                  <a:pt x="1046554" y="5630756"/>
                  <a:pt x="1046988" y="5638836"/>
                  <a:pt x="1042901" y="5638072"/>
                </a:cubicBezTo>
                <a:cubicBezTo>
                  <a:pt x="1047688" y="5640566"/>
                  <a:pt x="1047745" y="5645377"/>
                  <a:pt x="1050165" y="5649028"/>
                </a:cubicBezTo>
                <a:cubicBezTo>
                  <a:pt x="1054196" y="5644984"/>
                  <a:pt x="1064091" y="5648434"/>
                  <a:pt x="1064035" y="5643624"/>
                </a:cubicBezTo>
                <a:cubicBezTo>
                  <a:pt x="1071456" y="5646211"/>
                  <a:pt x="1066510" y="5653685"/>
                  <a:pt x="1066159" y="5657744"/>
                </a:cubicBezTo>
                <a:lnTo>
                  <a:pt x="1066884" y="5658791"/>
                </a:lnTo>
                <a:lnTo>
                  <a:pt x="1066283" y="5659630"/>
                </a:lnTo>
                <a:cubicBezTo>
                  <a:pt x="1065947" y="5660952"/>
                  <a:pt x="1066956" y="5661244"/>
                  <a:pt x="1066956" y="5661244"/>
                </a:cubicBezTo>
                <a:lnTo>
                  <a:pt x="1067218" y="5661320"/>
                </a:lnTo>
                <a:lnTo>
                  <a:pt x="1062528" y="5667338"/>
                </a:lnTo>
                <a:lnTo>
                  <a:pt x="1057996" y="5671689"/>
                </a:lnTo>
                <a:lnTo>
                  <a:pt x="1058214" y="5670059"/>
                </a:lnTo>
                <a:cubicBezTo>
                  <a:pt x="1057543" y="5672700"/>
                  <a:pt x="1056198" y="5673729"/>
                  <a:pt x="1055188" y="5673437"/>
                </a:cubicBezTo>
                <a:cubicBezTo>
                  <a:pt x="1055524" y="5672116"/>
                  <a:pt x="1055861" y="5670795"/>
                  <a:pt x="1056196" y="5669474"/>
                </a:cubicBezTo>
                <a:cubicBezTo>
                  <a:pt x="1057539" y="5664190"/>
                  <a:pt x="1056192" y="5660965"/>
                  <a:pt x="1055518" y="5659352"/>
                </a:cubicBezTo>
                <a:cubicBezTo>
                  <a:pt x="1053838" y="5661702"/>
                  <a:pt x="1050140" y="5667722"/>
                  <a:pt x="1050478" y="5670656"/>
                </a:cubicBezTo>
                <a:cubicBezTo>
                  <a:pt x="1050813" y="5669335"/>
                  <a:pt x="1052159" y="5668306"/>
                  <a:pt x="1052159" y="5668306"/>
                </a:cubicBezTo>
                <a:cubicBezTo>
                  <a:pt x="1051822" y="5669627"/>
                  <a:pt x="1051822" y="5669627"/>
                  <a:pt x="1051487" y="5670947"/>
                </a:cubicBezTo>
                <a:cubicBezTo>
                  <a:pt x="1051152" y="5672269"/>
                  <a:pt x="1050815" y="5673590"/>
                  <a:pt x="1051489" y="5675202"/>
                </a:cubicBezTo>
                <a:cubicBezTo>
                  <a:pt x="1051489" y="5675202"/>
                  <a:pt x="1051153" y="5676524"/>
                  <a:pt x="1051153" y="5676524"/>
                </a:cubicBezTo>
                <a:cubicBezTo>
                  <a:pt x="1050817" y="5677844"/>
                  <a:pt x="1050817" y="5677844"/>
                  <a:pt x="1050817" y="5677844"/>
                </a:cubicBezTo>
                <a:cubicBezTo>
                  <a:pt x="1051826" y="5678137"/>
                  <a:pt x="1051826" y="5678137"/>
                  <a:pt x="1051826" y="5678137"/>
                </a:cubicBezTo>
                <a:cubicBezTo>
                  <a:pt x="1052162" y="5676815"/>
                  <a:pt x="1052162" y="5676815"/>
                  <a:pt x="1053172" y="5677108"/>
                </a:cubicBezTo>
                <a:cubicBezTo>
                  <a:pt x="1052164" y="5681070"/>
                  <a:pt x="1051240" y="5684702"/>
                  <a:pt x="1050149" y="5687400"/>
                </a:cubicBezTo>
                <a:lnTo>
                  <a:pt x="1049666" y="5687959"/>
                </a:lnTo>
                <a:lnTo>
                  <a:pt x="1049213" y="5684046"/>
                </a:lnTo>
                <a:cubicBezTo>
                  <a:pt x="1048703" y="5683951"/>
                  <a:pt x="1047489" y="5683725"/>
                  <a:pt x="1045889" y="5683524"/>
                </a:cubicBezTo>
                <a:lnTo>
                  <a:pt x="1045124" y="5683477"/>
                </a:lnTo>
                <a:lnTo>
                  <a:pt x="1045102" y="5683281"/>
                </a:lnTo>
                <a:cubicBezTo>
                  <a:pt x="1040394" y="5689009"/>
                  <a:pt x="1043081" y="5678442"/>
                  <a:pt x="1039382" y="5680207"/>
                </a:cubicBezTo>
                <a:lnTo>
                  <a:pt x="1038298" y="5683412"/>
                </a:lnTo>
                <a:lnTo>
                  <a:pt x="1034160" y="5683931"/>
                </a:lnTo>
                <a:cubicBezTo>
                  <a:pt x="1032270" y="5684477"/>
                  <a:pt x="1030624" y="5685369"/>
                  <a:pt x="1029537" y="5686766"/>
                </a:cubicBezTo>
                <a:cubicBezTo>
                  <a:pt x="1029481" y="5681955"/>
                  <a:pt x="1027814" y="5684843"/>
                  <a:pt x="1023727" y="5684080"/>
                </a:cubicBezTo>
                <a:cubicBezTo>
                  <a:pt x="1021740" y="5688507"/>
                  <a:pt x="1021096" y="5691586"/>
                  <a:pt x="1018410" y="5694283"/>
                </a:cubicBezTo>
                <a:cubicBezTo>
                  <a:pt x="1021475" y="5694856"/>
                  <a:pt x="1022174" y="5696587"/>
                  <a:pt x="1024217" y="5696970"/>
                </a:cubicBezTo>
                <a:cubicBezTo>
                  <a:pt x="1027927" y="5694464"/>
                  <a:pt x="1031313" y="5693497"/>
                  <a:pt x="1031956" y="5690417"/>
                </a:cubicBezTo>
                <a:lnTo>
                  <a:pt x="1034537" y="5693993"/>
                </a:lnTo>
                <a:lnTo>
                  <a:pt x="1030981" y="5700466"/>
                </a:lnTo>
                <a:cubicBezTo>
                  <a:pt x="1030646" y="5701787"/>
                  <a:pt x="1031319" y="5703399"/>
                  <a:pt x="1031319" y="5703399"/>
                </a:cubicBezTo>
                <a:cubicBezTo>
                  <a:pt x="1031319" y="5703399"/>
                  <a:pt x="1032328" y="5703691"/>
                  <a:pt x="1032664" y="5702371"/>
                </a:cubicBezTo>
                <a:cubicBezTo>
                  <a:pt x="1033335" y="5699728"/>
                  <a:pt x="1035016" y="5697378"/>
                  <a:pt x="1035352" y="5696059"/>
                </a:cubicBezTo>
                <a:cubicBezTo>
                  <a:pt x="1038044" y="5698254"/>
                  <a:pt x="1037710" y="5703830"/>
                  <a:pt x="1039057" y="5707056"/>
                </a:cubicBezTo>
                <a:cubicBezTo>
                  <a:pt x="1037713" y="5712340"/>
                  <a:pt x="1035025" y="5718652"/>
                  <a:pt x="1038727" y="5721141"/>
                </a:cubicBezTo>
                <a:cubicBezTo>
                  <a:pt x="1039397" y="5714244"/>
                  <a:pt x="1041751" y="5713507"/>
                  <a:pt x="1042759" y="5713800"/>
                </a:cubicBezTo>
                <a:cubicBezTo>
                  <a:pt x="1044106" y="5714898"/>
                  <a:pt x="1044780" y="5716510"/>
                  <a:pt x="1045158" y="5718747"/>
                </a:cubicBezTo>
                <a:lnTo>
                  <a:pt x="1045164" y="5718815"/>
                </a:lnTo>
                <a:lnTo>
                  <a:pt x="1044875" y="5720030"/>
                </a:lnTo>
                <a:cubicBezTo>
                  <a:pt x="1035037" y="5721389"/>
                  <a:pt x="1028962" y="5725054"/>
                  <a:pt x="1019879" y="5732954"/>
                </a:cubicBezTo>
                <a:cubicBezTo>
                  <a:pt x="1024989" y="5733909"/>
                  <a:pt x="1016605" y="5743540"/>
                  <a:pt x="1025800" y="5745259"/>
                </a:cubicBezTo>
                <a:cubicBezTo>
                  <a:pt x="1027787" y="5740832"/>
                  <a:pt x="1031174" y="5739865"/>
                  <a:pt x="1033861" y="5737167"/>
                </a:cubicBezTo>
                <a:cubicBezTo>
                  <a:pt x="1033218" y="5740247"/>
                  <a:pt x="1034883" y="5737359"/>
                  <a:pt x="1037949" y="5737932"/>
                </a:cubicBezTo>
                <a:cubicBezTo>
                  <a:pt x="1037465" y="5740242"/>
                  <a:pt x="1040249" y="5744062"/>
                  <a:pt x="1042375" y="5744610"/>
                </a:cubicBezTo>
                <a:lnTo>
                  <a:pt x="1043328" y="5744220"/>
                </a:lnTo>
                <a:lnTo>
                  <a:pt x="1041010" y="5751048"/>
                </a:lnTo>
                <a:lnTo>
                  <a:pt x="1035738" y="5758523"/>
                </a:lnTo>
                <a:lnTo>
                  <a:pt x="1035713" y="5758534"/>
                </a:lnTo>
                <a:lnTo>
                  <a:pt x="1035420" y="5755856"/>
                </a:lnTo>
                <a:cubicBezTo>
                  <a:pt x="1035042" y="5755878"/>
                  <a:pt x="1034453" y="5756595"/>
                  <a:pt x="1033864" y="5757311"/>
                </a:cubicBezTo>
                <a:lnTo>
                  <a:pt x="1032610" y="5758485"/>
                </a:lnTo>
                <a:lnTo>
                  <a:pt x="1032229" y="5758024"/>
                </a:lnTo>
                <a:lnTo>
                  <a:pt x="1032014" y="5756067"/>
                </a:lnTo>
                <a:lnTo>
                  <a:pt x="1031436" y="5757068"/>
                </a:lnTo>
                <a:lnTo>
                  <a:pt x="1029613" y="5754871"/>
                </a:lnTo>
                <a:cubicBezTo>
                  <a:pt x="1025876" y="5754173"/>
                  <a:pt x="1020682" y="5757601"/>
                  <a:pt x="1019463" y="5761373"/>
                </a:cubicBezTo>
                <a:lnTo>
                  <a:pt x="1019397" y="5763567"/>
                </a:lnTo>
                <a:lnTo>
                  <a:pt x="1019236" y="5763714"/>
                </a:lnTo>
                <a:cubicBezTo>
                  <a:pt x="1016879" y="5760196"/>
                  <a:pt x="1006460" y="5779869"/>
                  <a:pt x="1008819" y="5787642"/>
                </a:cubicBezTo>
                <a:cubicBezTo>
                  <a:pt x="1008482" y="5788963"/>
                  <a:pt x="1008147" y="5790284"/>
                  <a:pt x="1008147" y="5790284"/>
                </a:cubicBezTo>
                <a:cubicBezTo>
                  <a:pt x="1007810" y="5791605"/>
                  <a:pt x="1007810" y="5791605"/>
                  <a:pt x="1008820" y="5791897"/>
                </a:cubicBezTo>
                <a:cubicBezTo>
                  <a:pt x="1008820" y="5791897"/>
                  <a:pt x="1009156" y="5790576"/>
                  <a:pt x="1009156" y="5790576"/>
                </a:cubicBezTo>
                <a:cubicBezTo>
                  <a:pt x="1009492" y="5789256"/>
                  <a:pt x="1009828" y="5787933"/>
                  <a:pt x="1008819" y="5787642"/>
                </a:cubicBezTo>
                <a:cubicBezTo>
                  <a:pt x="1009828" y="5787933"/>
                  <a:pt x="1009828" y="5787933"/>
                  <a:pt x="1009828" y="5787933"/>
                </a:cubicBezTo>
                <a:cubicBezTo>
                  <a:pt x="1012182" y="5787196"/>
                  <a:pt x="1017566" y="5791591"/>
                  <a:pt x="1017569" y="5800099"/>
                </a:cubicBezTo>
                <a:cubicBezTo>
                  <a:pt x="1015890" y="5806704"/>
                  <a:pt x="1012865" y="5810083"/>
                  <a:pt x="1011523" y="5819620"/>
                </a:cubicBezTo>
                <a:cubicBezTo>
                  <a:pt x="1009839" y="5813462"/>
                  <a:pt x="1006482" y="5830924"/>
                  <a:pt x="1003117" y="5827115"/>
                </a:cubicBezTo>
                <a:cubicBezTo>
                  <a:pt x="1003789" y="5824473"/>
                  <a:pt x="1003789" y="5824473"/>
                  <a:pt x="1003115" y="5822860"/>
                </a:cubicBezTo>
                <a:cubicBezTo>
                  <a:pt x="1003115" y="5822860"/>
                  <a:pt x="1004124" y="5823152"/>
                  <a:pt x="1003452" y="5821539"/>
                </a:cubicBezTo>
                <a:cubicBezTo>
                  <a:pt x="1003787" y="5820218"/>
                  <a:pt x="1004123" y="5818897"/>
                  <a:pt x="1004458" y="5817576"/>
                </a:cubicBezTo>
                <a:cubicBezTo>
                  <a:pt x="1006476" y="5813907"/>
                  <a:pt x="1006474" y="5809652"/>
                  <a:pt x="1005799" y="5808039"/>
                </a:cubicBezTo>
                <a:cubicBezTo>
                  <a:pt x="1005464" y="5809360"/>
                  <a:pt x="1001767" y="5815381"/>
                  <a:pt x="1003113" y="5818606"/>
                </a:cubicBezTo>
                <a:cubicBezTo>
                  <a:pt x="1002778" y="5819927"/>
                  <a:pt x="1002442" y="5821248"/>
                  <a:pt x="1002106" y="5822568"/>
                </a:cubicBezTo>
                <a:cubicBezTo>
                  <a:pt x="1002106" y="5822568"/>
                  <a:pt x="1001770" y="5823889"/>
                  <a:pt x="1001770" y="5823889"/>
                </a:cubicBezTo>
                <a:cubicBezTo>
                  <a:pt x="999752" y="5823305"/>
                  <a:pt x="999752" y="5823305"/>
                  <a:pt x="998070" y="5821401"/>
                </a:cubicBezTo>
                <a:cubicBezTo>
                  <a:pt x="997733" y="5822721"/>
                  <a:pt x="997062" y="5825364"/>
                  <a:pt x="996053" y="5825071"/>
                </a:cubicBezTo>
                <a:cubicBezTo>
                  <a:pt x="995047" y="5833289"/>
                  <a:pt x="1000427" y="5829172"/>
                  <a:pt x="995049" y="5837543"/>
                </a:cubicBezTo>
                <a:cubicBezTo>
                  <a:pt x="997740" y="5839739"/>
                  <a:pt x="997406" y="5845316"/>
                  <a:pt x="997074" y="5850890"/>
                </a:cubicBezTo>
                <a:cubicBezTo>
                  <a:pt x="996066" y="5854853"/>
                  <a:pt x="993373" y="5852656"/>
                  <a:pt x="994048" y="5858523"/>
                </a:cubicBezTo>
                <a:cubicBezTo>
                  <a:pt x="994051" y="5862778"/>
                  <a:pt x="997411" y="5853824"/>
                  <a:pt x="999093" y="5855730"/>
                </a:cubicBezTo>
                <a:cubicBezTo>
                  <a:pt x="1000098" y="5847511"/>
                  <a:pt x="1003798" y="5845746"/>
                  <a:pt x="1004131" y="5840171"/>
                </a:cubicBezTo>
                <a:cubicBezTo>
                  <a:pt x="1006486" y="5839434"/>
                  <a:pt x="1009510" y="5831800"/>
                  <a:pt x="1013209" y="5830035"/>
                </a:cubicBezTo>
                <a:cubicBezTo>
                  <a:pt x="1015566" y="5833552"/>
                  <a:pt x="1015229" y="5834874"/>
                  <a:pt x="1012541" y="5841186"/>
                </a:cubicBezTo>
                <a:cubicBezTo>
                  <a:pt x="1010522" y="5840603"/>
                  <a:pt x="1010187" y="5841922"/>
                  <a:pt x="1009514" y="5840310"/>
                </a:cubicBezTo>
                <a:cubicBezTo>
                  <a:pt x="1008171" y="5845594"/>
                  <a:pt x="1005481" y="5847651"/>
                  <a:pt x="1006492" y="5852198"/>
                </a:cubicBezTo>
                <a:cubicBezTo>
                  <a:pt x="1003128" y="5852642"/>
                  <a:pt x="1001113" y="5860567"/>
                  <a:pt x="998088" y="5863946"/>
                </a:cubicBezTo>
                <a:cubicBezTo>
                  <a:pt x="995737" y="5873192"/>
                  <a:pt x="999773" y="5874361"/>
                  <a:pt x="999440" y="5879935"/>
                </a:cubicBezTo>
                <a:cubicBezTo>
                  <a:pt x="1002800" y="5870981"/>
                  <a:pt x="1003132" y="5861152"/>
                  <a:pt x="1008512" y="5857036"/>
                </a:cubicBezTo>
                <a:cubicBezTo>
                  <a:pt x="1010532" y="5861874"/>
                  <a:pt x="1009188" y="5862903"/>
                  <a:pt x="1007845" y="5872441"/>
                </a:cubicBezTo>
                <a:cubicBezTo>
                  <a:pt x="1006837" y="5872149"/>
                  <a:pt x="1006499" y="5869215"/>
                  <a:pt x="1005827" y="5871857"/>
                </a:cubicBezTo>
                <a:cubicBezTo>
                  <a:pt x="1007848" y="5876696"/>
                  <a:pt x="1005492" y="5873178"/>
                  <a:pt x="1005493" y="5877433"/>
                </a:cubicBezTo>
                <a:cubicBezTo>
                  <a:pt x="1002803" y="5879490"/>
                  <a:pt x="1000451" y="5884482"/>
                  <a:pt x="998096" y="5885218"/>
                </a:cubicBezTo>
                <a:cubicBezTo>
                  <a:pt x="996756" y="5894756"/>
                  <a:pt x="996756" y="5894756"/>
                  <a:pt x="994067" y="5901069"/>
                </a:cubicBezTo>
                <a:cubicBezTo>
                  <a:pt x="995077" y="5901361"/>
                  <a:pt x="997094" y="5901945"/>
                  <a:pt x="997433" y="5904879"/>
                </a:cubicBezTo>
                <a:cubicBezTo>
                  <a:pt x="995418" y="5912804"/>
                  <a:pt x="996766" y="5920284"/>
                  <a:pt x="992063" y="5934521"/>
                </a:cubicBezTo>
                <a:cubicBezTo>
                  <a:pt x="990046" y="5938191"/>
                  <a:pt x="988030" y="5941863"/>
                  <a:pt x="986350" y="5944212"/>
                </a:cubicBezTo>
                <a:cubicBezTo>
                  <a:pt x="985676" y="5942600"/>
                  <a:pt x="986682" y="5938637"/>
                  <a:pt x="985674" y="5938345"/>
                </a:cubicBezTo>
                <a:cubicBezTo>
                  <a:pt x="984330" y="5943628"/>
                  <a:pt x="982312" y="5943044"/>
                  <a:pt x="979960" y="5948036"/>
                </a:cubicBezTo>
                <a:cubicBezTo>
                  <a:pt x="979622" y="5945102"/>
                  <a:pt x="979958" y="5943781"/>
                  <a:pt x="980294" y="5942461"/>
                </a:cubicBezTo>
                <a:cubicBezTo>
                  <a:pt x="981303" y="5942752"/>
                  <a:pt x="981303" y="5942752"/>
                  <a:pt x="981303" y="5942752"/>
                </a:cubicBezTo>
                <a:cubicBezTo>
                  <a:pt x="982647" y="5937468"/>
                  <a:pt x="981972" y="5935856"/>
                  <a:pt x="979618" y="5936592"/>
                </a:cubicBezTo>
                <a:cubicBezTo>
                  <a:pt x="978947" y="5939235"/>
                  <a:pt x="979284" y="5942169"/>
                  <a:pt x="978948" y="5943489"/>
                </a:cubicBezTo>
                <a:cubicBezTo>
                  <a:pt x="978612" y="5944810"/>
                  <a:pt x="979286" y="5946423"/>
                  <a:pt x="978614" y="5949065"/>
                </a:cubicBezTo>
                <a:cubicBezTo>
                  <a:pt x="979287" y="5950678"/>
                  <a:pt x="976933" y="5951414"/>
                  <a:pt x="976262" y="5954057"/>
                </a:cubicBezTo>
                <a:cubicBezTo>
                  <a:pt x="979289" y="5954932"/>
                  <a:pt x="976601" y="5961244"/>
                  <a:pt x="976940" y="5964178"/>
                </a:cubicBezTo>
                <a:cubicBezTo>
                  <a:pt x="975931" y="5968140"/>
                  <a:pt x="973578" y="5968878"/>
                  <a:pt x="971897" y="5971228"/>
                </a:cubicBezTo>
                <a:cubicBezTo>
                  <a:pt x="969547" y="5984727"/>
                  <a:pt x="965517" y="5996324"/>
                  <a:pt x="965520" y="6004833"/>
                </a:cubicBezTo>
                <a:cubicBezTo>
                  <a:pt x="967202" y="6002483"/>
                  <a:pt x="969222" y="6007322"/>
                  <a:pt x="967877" y="6012604"/>
                </a:cubicBezTo>
                <a:cubicBezTo>
                  <a:pt x="966200" y="6019209"/>
                  <a:pt x="964180" y="6018625"/>
                  <a:pt x="963173" y="6022588"/>
                </a:cubicBezTo>
                <a:cubicBezTo>
                  <a:pt x="962164" y="6022295"/>
                  <a:pt x="962501" y="6020974"/>
                  <a:pt x="962836" y="6019654"/>
                </a:cubicBezTo>
                <a:cubicBezTo>
                  <a:pt x="962836" y="6019654"/>
                  <a:pt x="963171" y="6018333"/>
                  <a:pt x="963171" y="6018333"/>
                </a:cubicBezTo>
                <a:cubicBezTo>
                  <a:pt x="962161" y="6018041"/>
                  <a:pt x="961826" y="6019362"/>
                  <a:pt x="961826" y="6019362"/>
                </a:cubicBezTo>
                <a:cubicBezTo>
                  <a:pt x="961491" y="6020682"/>
                  <a:pt x="961491" y="6020682"/>
                  <a:pt x="961491" y="6020682"/>
                </a:cubicBezTo>
                <a:cubicBezTo>
                  <a:pt x="961155" y="6022004"/>
                  <a:pt x="960819" y="6023324"/>
                  <a:pt x="961492" y="6024937"/>
                </a:cubicBezTo>
                <a:cubicBezTo>
                  <a:pt x="960488" y="6037410"/>
                  <a:pt x="957129" y="6046363"/>
                  <a:pt x="953770" y="6059571"/>
                </a:cubicBezTo>
                <a:cubicBezTo>
                  <a:pt x="950079" y="6078356"/>
                  <a:pt x="948740" y="6096403"/>
                  <a:pt x="943028" y="6110348"/>
                </a:cubicBezTo>
                <a:cubicBezTo>
                  <a:pt x="943702" y="6111961"/>
                  <a:pt x="942695" y="6115923"/>
                  <a:pt x="945049" y="6115186"/>
                </a:cubicBezTo>
                <a:cubicBezTo>
                  <a:pt x="947064" y="6107262"/>
                  <a:pt x="948742" y="6100656"/>
                  <a:pt x="952440" y="6094636"/>
                </a:cubicBezTo>
                <a:cubicBezTo>
                  <a:pt x="956141" y="6097125"/>
                  <a:pt x="959840" y="6095360"/>
                  <a:pt x="962869" y="6096235"/>
                </a:cubicBezTo>
                <a:cubicBezTo>
                  <a:pt x="960857" y="6112670"/>
                  <a:pt x="951114" y="6138211"/>
                  <a:pt x="941357" y="6133971"/>
                </a:cubicBezTo>
                <a:cubicBezTo>
                  <a:pt x="943036" y="6127366"/>
                  <a:pt x="946060" y="6119733"/>
                  <a:pt x="942697" y="6120179"/>
                </a:cubicBezTo>
                <a:cubicBezTo>
                  <a:pt x="940344" y="6125169"/>
                  <a:pt x="941017" y="6126783"/>
                  <a:pt x="940011" y="6130745"/>
                </a:cubicBezTo>
                <a:cubicBezTo>
                  <a:pt x="936316" y="6145275"/>
                  <a:pt x="931947" y="6153937"/>
                  <a:pt x="927914" y="6161278"/>
                </a:cubicBezTo>
                <a:cubicBezTo>
                  <a:pt x="926573" y="6170815"/>
                  <a:pt x="920526" y="6190336"/>
                  <a:pt x="919522" y="6202808"/>
                </a:cubicBezTo>
                <a:cubicBezTo>
                  <a:pt x="911789" y="6211915"/>
                  <a:pt x="908772" y="6232312"/>
                  <a:pt x="905750" y="6248454"/>
                </a:cubicBezTo>
                <a:cubicBezTo>
                  <a:pt x="899364" y="6256532"/>
                  <a:pt x="892648" y="6282949"/>
                  <a:pt x="892652" y="6295714"/>
                </a:cubicBezTo>
                <a:cubicBezTo>
                  <a:pt x="891643" y="6295421"/>
                  <a:pt x="891643" y="6295421"/>
                  <a:pt x="891643" y="6295421"/>
                </a:cubicBezTo>
                <a:cubicBezTo>
                  <a:pt x="891643" y="6295421"/>
                  <a:pt x="890635" y="6295128"/>
                  <a:pt x="890635" y="6295128"/>
                </a:cubicBezTo>
                <a:cubicBezTo>
                  <a:pt x="889626" y="6294837"/>
                  <a:pt x="886937" y="6301149"/>
                  <a:pt x="887611" y="6302762"/>
                </a:cubicBezTo>
                <a:cubicBezTo>
                  <a:pt x="888618" y="6298800"/>
                  <a:pt x="890638" y="6303638"/>
                  <a:pt x="890972" y="6298062"/>
                </a:cubicBezTo>
                <a:cubicBezTo>
                  <a:pt x="892321" y="6305543"/>
                  <a:pt x="896690" y="6296881"/>
                  <a:pt x="898710" y="6301719"/>
                </a:cubicBezTo>
                <a:cubicBezTo>
                  <a:pt x="898377" y="6307295"/>
                  <a:pt x="896696" y="6313899"/>
                  <a:pt x="896364" y="6319475"/>
                </a:cubicBezTo>
                <a:cubicBezTo>
                  <a:pt x="896364" y="6319475"/>
                  <a:pt x="895017" y="6320504"/>
                  <a:pt x="894682" y="6321824"/>
                </a:cubicBezTo>
                <a:cubicBezTo>
                  <a:pt x="894682" y="6321824"/>
                  <a:pt x="894347" y="6323144"/>
                  <a:pt x="894347" y="6323144"/>
                </a:cubicBezTo>
                <a:cubicBezTo>
                  <a:pt x="894347" y="6323144"/>
                  <a:pt x="894010" y="6324466"/>
                  <a:pt x="894010" y="6324466"/>
                </a:cubicBezTo>
                <a:cubicBezTo>
                  <a:pt x="894684" y="6326079"/>
                  <a:pt x="894684" y="6326079"/>
                  <a:pt x="895019" y="6324759"/>
                </a:cubicBezTo>
                <a:cubicBezTo>
                  <a:pt x="896365" y="6323729"/>
                  <a:pt x="896700" y="6322408"/>
                  <a:pt x="897037" y="6321087"/>
                </a:cubicBezTo>
                <a:cubicBezTo>
                  <a:pt x="897037" y="6321087"/>
                  <a:pt x="897037" y="6321087"/>
                  <a:pt x="898046" y="6321379"/>
                </a:cubicBezTo>
                <a:cubicBezTo>
                  <a:pt x="900400" y="6320643"/>
                  <a:pt x="898048" y="6325634"/>
                  <a:pt x="898385" y="6328566"/>
                </a:cubicBezTo>
                <a:cubicBezTo>
                  <a:pt x="900404" y="6329152"/>
                  <a:pt x="902421" y="6329735"/>
                  <a:pt x="905450" y="6330611"/>
                </a:cubicBezTo>
                <a:cubicBezTo>
                  <a:pt x="902426" y="6338244"/>
                  <a:pt x="909487" y="6331779"/>
                  <a:pt x="906126" y="6340733"/>
                </a:cubicBezTo>
                <a:cubicBezTo>
                  <a:pt x="910835" y="6339260"/>
                  <a:pt x="914193" y="6326051"/>
                  <a:pt x="918904" y="6328832"/>
                </a:cubicBezTo>
                <a:cubicBezTo>
                  <a:pt x="918904" y="6328832"/>
                  <a:pt x="918569" y="6330152"/>
                  <a:pt x="918569" y="6330152"/>
                </a:cubicBezTo>
                <a:cubicBezTo>
                  <a:pt x="918232" y="6331473"/>
                  <a:pt x="918232" y="6331473"/>
                  <a:pt x="917896" y="6332794"/>
                </a:cubicBezTo>
                <a:cubicBezTo>
                  <a:pt x="915211" y="6343361"/>
                  <a:pt x="910166" y="6346156"/>
                  <a:pt x="908487" y="6352761"/>
                </a:cubicBezTo>
                <a:cubicBezTo>
                  <a:pt x="911513" y="6349381"/>
                  <a:pt x="907480" y="6356722"/>
                  <a:pt x="909162" y="6358628"/>
                </a:cubicBezTo>
                <a:cubicBezTo>
                  <a:pt x="909498" y="6357306"/>
                  <a:pt x="910169" y="6354665"/>
                  <a:pt x="912188" y="6355249"/>
                </a:cubicBezTo>
                <a:cubicBezTo>
                  <a:pt x="913538" y="6362729"/>
                  <a:pt x="915552" y="6354803"/>
                  <a:pt x="917234" y="6356710"/>
                </a:cubicBezTo>
                <a:cubicBezTo>
                  <a:pt x="916561" y="6355095"/>
                  <a:pt x="914546" y="6363021"/>
                  <a:pt x="917571" y="6359643"/>
                </a:cubicBezTo>
                <a:cubicBezTo>
                  <a:pt x="918581" y="6359934"/>
                  <a:pt x="918577" y="6351425"/>
                  <a:pt x="921605" y="6352302"/>
                </a:cubicBezTo>
                <a:cubicBezTo>
                  <a:pt x="922619" y="6361102"/>
                  <a:pt x="927328" y="6363883"/>
                  <a:pt x="926995" y="6373713"/>
                </a:cubicBezTo>
                <a:cubicBezTo>
                  <a:pt x="928679" y="6375618"/>
                  <a:pt x="930358" y="6369013"/>
                  <a:pt x="932374" y="6365343"/>
                </a:cubicBezTo>
                <a:cubicBezTo>
                  <a:pt x="931029" y="6366372"/>
                  <a:pt x="929349" y="6368722"/>
                  <a:pt x="929682" y="6363146"/>
                </a:cubicBezTo>
                <a:cubicBezTo>
                  <a:pt x="933043" y="6354192"/>
                  <a:pt x="934725" y="6356098"/>
                  <a:pt x="938088" y="6355653"/>
                </a:cubicBezTo>
                <a:cubicBezTo>
                  <a:pt x="940108" y="6360491"/>
                  <a:pt x="939102" y="6368708"/>
                  <a:pt x="940114" y="6373254"/>
                </a:cubicBezTo>
                <a:cubicBezTo>
                  <a:pt x="942132" y="6373839"/>
                  <a:pt x="943475" y="6368555"/>
                  <a:pt x="944819" y="6363272"/>
                </a:cubicBezTo>
                <a:cubicBezTo>
                  <a:pt x="950875" y="6365023"/>
                  <a:pt x="956257" y="6365162"/>
                  <a:pt x="962647" y="6361338"/>
                </a:cubicBezTo>
                <a:cubicBezTo>
                  <a:pt x="967022" y="6369695"/>
                  <a:pt x="953578" y="6392748"/>
                  <a:pt x="958290" y="6399783"/>
                </a:cubicBezTo>
                <a:cubicBezTo>
                  <a:pt x="963667" y="6391413"/>
                  <a:pt x="962666" y="6408140"/>
                  <a:pt x="969056" y="6404315"/>
                </a:cubicBezTo>
                <a:lnTo>
                  <a:pt x="969430" y="6407051"/>
                </a:lnTo>
                <a:lnTo>
                  <a:pt x="971748" y="6407051"/>
                </a:lnTo>
                <a:lnTo>
                  <a:pt x="973050" y="6405648"/>
                </a:lnTo>
                <a:cubicBezTo>
                  <a:pt x="974018" y="6405042"/>
                  <a:pt x="974942" y="6404600"/>
                  <a:pt x="975782" y="6403427"/>
                </a:cubicBezTo>
                <a:cubicBezTo>
                  <a:pt x="976789" y="6399463"/>
                  <a:pt x="976117" y="6397851"/>
                  <a:pt x="978133" y="6394179"/>
                </a:cubicBezTo>
                <a:cubicBezTo>
                  <a:pt x="976115" y="6393595"/>
                  <a:pt x="976113" y="6389341"/>
                  <a:pt x="975774" y="6386407"/>
                </a:cubicBezTo>
                <a:cubicBezTo>
                  <a:pt x="978127" y="6381416"/>
                  <a:pt x="980480" y="6376424"/>
                  <a:pt x="983507" y="6377300"/>
                </a:cubicBezTo>
                <a:cubicBezTo>
                  <a:pt x="984854" y="6380527"/>
                  <a:pt x="979478" y="6393151"/>
                  <a:pt x="981497" y="6393735"/>
                </a:cubicBezTo>
                <a:cubicBezTo>
                  <a:pt x="982844" y="6396960"/>
                  <a:pt x="983513" y="6390064"/>
                  <a:pt x="984858" y="6389035"/>
                </a:cubicBezTo>
                <a:cubicBezTo>
                  <a:pt x="983012" y="6396300"/>
                  <a:pt x="982509" y="6400408"/>
                  <a:pt x="982384" y="6403563"/>
                </a:cubicBezTo>
                <a:lnTo>
                  <a:pt x="982302" y="6407051"/>
                </a:lnTo>
                <a:lnTo>
                  <a:pt x="1032290" y="6407051"/>
                </a:lnTo>
                <a:lnTo>
                  <a:pt x="1039563" y="6393872"/>
                </a:lnTo>
                <a:cubicBezTo>
                  <a:pt x="1043301" y="6387155"/>
                  <a:pt x="1047083" y="6380805"/>
                  <a:pt x="1051117" y="6375590"/>
                </a:cubicBezTo>
                <a:cubicBezTo>
                  <a:pt x="1052461" y="6370308"/>
                  <a:pt x="1054477" y="6366637"/>
                  <a:pt x="1054139" y="6363704"/>
                </a:cubicBezTo>
                <a:cubicBezTo>
                  <a:pt x="1049428" y="6360923"/>
                  <a:pt x="1047081" y="6374423"/>
                  <a:pt x="1043381" y="6376189"/>
                </a:cubicBezTo>
                <a:cubicBezTo>
                  <a:pt x="1042707" y="6374577"/>
                  <a:pt x="1043379" y="6371935"/>
                  <a:pt x="1043712" y="6366359"/>
                </a:cubicBezTo>
                <a:cubicBezTo>
                  <a:pt x="1046739" y="6362981"/>
                  <a:pt x="1048419" y="6360631"/>
                  <a:pt x="1051108" y="6354319"/>
                </a:cubicBezTo>
                <a:cubicBezTo>
                  <a:pt x="1053124" y="6350648"/>
                  <a:pt x="1054805" y="6348298"/>
                  <a:pt x="1056486" y="6345949"/>
                </a:cubicBezTo>
                <a:cubicBezTo>
                  <a:pt x="1057832" y="6344919"/>
                  <a:pt x="1058167" y="6343598"/>
                  <a:pt x="1058167" y="6343598"/>
                </a:cubicBezTo>
                <a:cubicBezTo>
                  <a:pt x="1059176" y="6343891"/>
                  <a:pt x="1059176" y="6343891"/>
                  <a:pt x="1059176" y="6343891"/>
                </a:cubicBezTo>
                <a:cubicBezTo>
                  <a:pt x="1060858" y="6341540"/>
                  <a:pt x="1063209" y="6336549"/>
                  <a:pt x="1063207" y="6332295"/>
                </a:cubicBezTo>
                <a:cubicBezTo>
                  <a:pt x="1061525" y="6330390"/>
                  <a:pt x="1060517" y="6334352"/>
                  <a:pt x="1058501" y="6338024"/>
                </a:cubicBezTo>
                <a:cubicBezTo>
                  <a:pt x="1059174" y="6339636"/>
                  <a:pt x="1059174" y="6339636"/>
                  <a:pt x="1059174" y="6339636"/>
                </a:cubicBezTo>
                <a:cubicBezTo>
                  <a:pt x="1057830" y="6340665"/>
                  <a:pt x="1057830" y="6340665"/>
                  <a:pt x="1056484" y="6341693"/>
                </a:cubicBezTo>
                <a:cubicBezTo>
                  <a:pt x="1054803" y="6344043"/>
                  <a:pt x="1052786" y="6347714"/>
                  <a:pt x="1050770" y="6351385"/>
                </a:cubicBezTo>
                <a:cubicBezTo>
                  <a:pt x="1049761" y="6351093"/>
                  <a:pt x="1048080" y="6353442"/>
                  <a:pt x="1046397" y="6351537"/>
                </a:cubicBezTo>
                <a:cubicBezTo>
                  <a:pt x="1042029" y="6360199"/>
                  <a:pt x="1038670" y="6373409"/>
                  <a:pt x="1034637" y="6380749"/>
                </a:cubicBezTo>
                <a:cubicBezTo>
                  <a:pt x="1031274" y="6381194"/>
                  <a:pt x="1032953" y="6374589"/>
                  <a:pt x="1032615" y="6371657"/>
                </a:cubicBezTo>
                <a:cubicBezTo>
                  <a:pt x="1036311" y="6361382"/>
                  <a:pt x="1039333" y="6349493"/>
                  <a:pt x="1044375" y="6342443"/>
                </a:cubicBezTo>
                <a:cubicBezTo>
                  <a:pt x="1046732" y="6345962"/>
                  <a:pt x="1053455" y="6336564"/>
                  <a:pt x="1057153" y="6330543"/>
                </a:cubicBezTo>
                <a:cubicBezTo>
                  <a:pt x="1059842" y="6328485"/>
                  <a:pt x="1062533" y="6326428"/>
                  <a:pt x="1064549" y="6322756"/>
                </a:cubicBezTo>
                <a:cubicBezTo>
                  <a:pt x="1065558" y="6323048"/>
                  <a:pt x="1067239" y="6320699"/>
                  <a:pt x="1068584" y="6319671"/>
                </a:cubicBezTo>
                <a:cubicBezTo>
                  <a:pt x="1069929" y="6318640"/>
                  <a:pt x="1069255" y="6317028"/>
                  <a:pt x="1070264" y="6317320"/>
                </a:cubicBezTo>
                <a:cubicBezTo>
                  <a:pt x="1071605" y="6303528"/>
                  <a:pt x="1078324" y="6285620"/>
                  <a:pt x="1076975" y="6278140"/>
                </a:cubicBezTo>
                <a:cubicBezTo>
                  <a:pt x="1075965" y="6277848"/>
                  <a:pt x="1075965" y="6277848"/>
                  <a:pt x="1075965" y="6277848"/>
                </a:cubicBezTo>
                <a:cubicBezTo>
                  <a:pt x="1077648" y="6275497"/>
                  <a:pt x="1078318" y="6272856"/>
                  <a:pt x="1080000" y="6270506"/>
                </a:cubicBezTo>
                <a:cubicBezTo>
                  <a:pt x="1085717" y="6269325"/>
                  <a:pt x="1093109" y="6248776"/>
                  <a:pt x="1092432" y="6238653"/>
                </a:cubicBezTo>
                <a:cubicBezTo>
                  <a:pt x="1086376" y="6236901"/>
                  <a:pt x="1078644" y="6246007"/>
                  <a:pt x="1077304" y="6259801"/>
                </a:cubicBezTo>
                <a:cubicBezTo>
                  <a:pt x="1079660" y="6263318"/>
                  <a:pt x="1078315" y="6264347"/>
                  <a:pt x="1079326" y="6268893"/>
                </a:cubicBezTo>
                <a:cubicBezTo>
                  <a:pt x="1077646" y="6271244"/>
                  <a:pt x="1076974" y="6273885"/>
                  <a:pt x="1076302" y="6276527"/>
                </a:cubicBezTo>
                <a:cubicBezTo>
                  <a:pt x="1073948" y="6277264"/>
                  <a:pt x="1070246" y="6274775"/>
                  <a:pt x="1068906" y="6284313"/>
                </a:cubicBezTo>
                <a:cubicBezTo>
                  <a:pt x="1071598" y="6286509"/>
                  <a:pt x="1068911" y="6297077"/>
                  <a:pt x="1066560" y="6306322"/>
                </a:cubicBezTo>
                <a:cubicBezTo>
                  <a:pt x="1060513" y="6321589"/>
                  <a:pt x="1059157" y="6301345"/>
                  <a:pt x="1058147" y="6296799"/>
                </a:cubicBezTo>
                <a:cubicBezTo>
                  <a:pt x="1057137" y="6296507"/>
                  <a:pt x="1054784" y="6297242"/>
                  <a:pt x="1055119" y="6295923"/>
                </a:cubicBezTo>
                <a:cubicBezTo>
                  <a:pt x="1054444" y="6290056"/>
                  <a:pt x="1057806" y="6285356"/>
                  <a:pt x="1058478" y="6282715"/>
                </a:cubicBezTo>
                <a:cubicBezTo>
                  <a:pt x="1059150" y="6284328"/>
                  <a:pt x="1060157" y="6280363"/>
                  <a:pt x="1061840" y="6282269"/>
                </a:cubicBezTo>
                <a:cubicBezTo>
                  <a:pt x="1067889" y="6267003"/>
                  <a:pt x="1079656" y="6254809"/>
                  <a:pt x="1079311" y="6234858"/>
                </a:cubicBezTo>
                <a:cubicBezTo>
                  <a:pt x="1076283" y="6229727"/>
                  <a:pt x="1073258" y="6237359"/>
                  <a:pt x="1069558" y="6239126"/>
                </a:cubicBezTo>
                <a:cubicBezTo>
                  <a:pt x="1068210" y="6231645"/>
                  <a:pt x="1067531" y="6217269"/>
                  <a:pt x="1059797" y="6222121"/>
                </a:cubicBezTo>
                <a:cubicBezTo>
                  <a:pt x="1060805" y="6218159"/>
                  <a:pt x="1060466" y="6215225"/>
                  <a:pt x="1061810" y="6209943"/>
                </a:cubicBezTo>
                <a:cubicBezTo>
                  <a:pt x="1075260" y="6199653"/>
                  <a:pt x="1086024" y="6199931"/>
                  <a:pt x="1097790" y="6183483"/>
                </a:cubicBezTo>
                <a:cubicBezTo>
                  <a:pt x="1098796" y="6179521"/>
                  <a:pt x="1097787" y="6179228"/>
                  <a:pt x="1098459" y="6176586"/>
                </a:cubicBezTo>
                <a:cubicBezTo>
                  <a:pt x="1102158" y="6172694"/>
                  <a:pt x="1105435" y="6167260"/>
                  <a:pt x="1108585" y="6161259"/>
                </a:cubicBezTo>
                <a:lnTo>
                  <a:pt x="1115980" y="6146470"/>
                </a:lnTo>
                <a:lnTo>
                  <a:pt x="1118746" y="6143490"/>
                </a:lnTo>
                <a:lnTo>
                  <a:pt x="1117237" y="6143957"/>
                </a:lnTo>
                <a:lnTo>
                  <a:pt x="1117954" y="6142523"/>
                </a:lnTo>
                <a:cubicBezTo>
                  <a:pt x="1122991" y="6122709"/>
                  <a:pt x="1130051" y="6116244"/>
                  <a:pt x="1135424" y="6095111"/>
                </a:cubicBezTo>
                <a:lnTo>
                  <a:pt x="1137808" y="6092986"/>
                </a:lnTo>
                <a:lnTo>
                  <a:pt x="1138276" y="6094654"/>
                </a:lnTo>
                <a:cubicBezTo>
                  <a:pt x="1138879" y="6095567"/>
                  <a:pt x="1139821" y="6096144"/>
                  <a:pt x="1141354" y="6096430"/>
                </a:cubicBezTo>
                <a:cubicBezTo>
                  <a:pt x="1142376" y="6096621"/>
                  <a:pt x="1142376" y="6096621"/>
                  <a:pt x="1142376" y="6096621"/>
                </a:cubicBezTo>
                <a:cubicBezTo>
                  <a:pt x="1143397" y="6096812"/>
                  <a:pt x="1143397" y="6096812"/>
                  <a:pt x="1144742" y="6095464"/>
                </a:cubicBezTo>
                <a:cubicBezTo>
                  <a:pt x="1144742" y="6095464"/>
                  <a:pt x="1145763" y="6095655"/>
                  <a:pt x="1145763" y="6095655"/>
                </a:cubicBezTo>
                <a:cubicBezTo>
                  <a:pt x="1143076" y="6098352"/>
                  <a:pt x="1143776" y="6100083"/>
                  <a:pt x="1146518" y="6102195"/>
                </a:cubicBezTo>
                <a:cubicBezTo>
                  <a:pt x="1149905" y="6101228"/>
                  <a:pt x="1151305" y="6104690"/>
                  <a:pt x="1156680" y="6099297"/>
                </a:cubicBezTo>
                <a:cubicBezTo>
                  <a:pt x="1157058" y="6102566"/>
                  <a:pt x="1150284" y="6104499"/>
                  <a:pt x="1155392" y="6105455"/>
                </a:cubicBezTo>
                <a:cubicBezTo>
                  <a:pt x="1157379" y="6101027"/>
                  <a:pt x="1157813" y="6109108"/>
                  <a:pt x="1160879" y="6109681"/>
                </a:cubicBezTo>
                <a:cubicBezTo>
                  <a:pt x="1166952" y="6106017"/>
                  <a:pt x="1164853" y="6100825"/>
                  <a:pt x="1168128" y="6090238"/>
                </a:cubicBezTo>
                <a:cubicBezTo>
                  <a:pt x="1164040" y="6089475"/>
                  <a:pt x="1162375" y="6092362"/>
                  <a:pt x="1159312" y="6091790"/>
                </a:cubicBezTo>
                <a:cubicBezTo>
                  <a:pt x="1159955" y="6088711"/>
                  <a:pt x="1156889" y="6088136"/>
                  <a:pt x="1156511" y="6084867"/>
                </a:cubicBezTo>
                <a:cubicBezTo>
                  <a:pt x="1155167" y="6086215"/>
                  <a:pt x="1155867" y="6087946"/>
                  <a:pt x="1153824" y="6087564"/>
                </a:cubicBezTo>
                <a:cubicBezTo>
                  <a:pt x="1154468" y="6084484"/>
                  <a:pt x="1154468" y="6084484"/>
                  <a:pt x="1154468" y="6084484"/>
                </a:cubicBezTo>
                <a:cubicBezTo>
                  <a:pt x="1157211" y="6086597"/>
                  <a:pt x="1158820" y="6078899"/>
                  <a:pt x="1155756" y="6078326"/>
                </a:cubicBezTo>
                <a:cubicBezTo>
                  <a:pt x="1155433" y="6079866"/>
                  <a:pt x="1154091" y="6081213"/>
                  <a:pt x="1154734" y="6078135"/>
                </a:cubicBezTo>
                <a:cubicBezTo>
                  <a:pt x="1159142" y="6077360"/>
                  <a:pt x="1158499" y="6080439"/>
                  <a:pt x="1164250" y="6078315"/>
                </a:cubicBezTo>
                <a:cubicBezTo>
                  <a:pt x="1164895" y="6075236"/>
                  <a:pt x="1169304" y="6074461"/>
                  <a:pt x="1169947" y="6071382"/>
                </a:cubicBezTo>
                <a:cubicBezTo>
                  <a:pt x="1167203" y="6069269"/>
                  <a:pt x="1166560" y="6072348"/>
                  <a:pt x="1165216" y="6073696"/>
                </a:cubicBezTo>
                <a:cubicBezTo>
                  <a:pt x="1165860" y="6070617"/>
                  <a:pt x="1166182" y="6069078"/>
                  <a:pt x="1166504" y="6067538"/>
                </a:cubicBezTo>
                <a:cubicBezTo>
                  <a:pt x="1174356" y="6070607"/>
                  <a:pt x="1183439" y="6062707"/>
                  <a:pt x="1179842" y="6074832"/>
                </a:cubicBezTo>
                <a:cubicBezTo>
                  <a:pt x="1180164" y="6073292"/>
                  <a:pt x="1181186" y="6073484"/>
                  <a:pt x="1182207" y="6073674"/>
                </a:cubicBezTo>
                <a:cubicBezTo>
                  <a:pt x="1182207" y="6073674"/>
                  <a:pt x="1180863" y="6075023"/>
                  <a:pt x="1180863" y="6075023"/>
                </a:cubicBezTo>
                <a:cubicBezTo>
                  <a:pt x="1180543" y="6076564"/>
                  <a:pt x="1180220" y="6078101"/>
                  <a:pt x="1180220" y="6078101"/>
                </a:cubicBezTo>
                <a:cubicBezTo>
                  <a:pt x="1179576" y="6081182"/>
                  <a:pt x="1178933" y="6084260"/>
                  <a:pt x="1180653" y="6086183"/>
                </a:cubicBezTo>
                <a:cubicBezTo>
                  <a:pt x="1180653" y="6086183"/>
                  <a:pt x="1180332" y="6087722"/>
                  <a:pt x="1181354" y="6087913"/>
                </a:cubicBezTo>
                <a:cubicBezTo>
                  <a:pt x="1182053" y="6089644"/>
                  <a:pt x="1183076" y="6089835"/>
                  <a:pt x="1183775" y="6091566"/>
                </a:cubicBezTo>
                <a:cubicBezTo>
                  <a:pt x="1184797" y="6091757"/>
                  <a:pt x="1184797" y="6091757"/>
                  <a:pt x="1184475" y="6093296"/>
                </a:cubicBezTo>
                <a:cubicBezTo>
                  <a:pt x="1184475" y="6093296"/>
                  <a:pt x="1184153" y="6094836"/>
                  <a:pt x="1184153" y="6094836"/>
                </a:cubicBezTo>
                <a:cubicBezTo>
                  <a:pt x="1183831" y="6096375"/>
                  <a:pt x="1183831" y="6096375"/>
                  <a:pt x="1184852" y="6096567"/>
                </a:cubicBezTo>
                <a:cubicBezTo>
                  <a:pt x="1185875" y="6096757"/>
                  <a:pt x="1185875" y="6096757"/>
                  <a:pt x="1187218" y="6095409"/>
                </a:cubicBezTo>
                <a:cubicBezTo>
                  <a:pt x="1187539" y="6093869"/>
                  <a:pt x="1187539" y="6093869"/>
                  <a:pt x="1187539" y="6093869"/>
                </a:cubicBezTo>
                <a:cubicBezTo>
                  <a:pt x="1188562" y="6094060"/>
                  <a:pt x="1188562" y="6094060"/>
                  <a:pt x="1188562" y="6094060"/>
                </a:cubicBezTo>
                <a:cubicBezTo>
                  <a:pt x="1191305" y="6096173"/>
                  <a:pt x="1188996" y="6102140"/>
                  <a:pt x="1193083" y="6102905"/>
                </a:cubicBezTo>
                <a:cubicBezTo>
                  <a:pt x="1192760" y="6104445"/>
                  <a:pt x="1192760" y="6104445"/>
                  <a:pt x="1192760" y="6104445"/>
                </a:cubicBezTo>
                <a:cubicBezTo>
                  <a:pt x="1191417" y="6105793"/>
                  <a:pt x="1191417" y="6105793"/>
                  <a:pt x="1191417" y="6105793"/>
                </a:cubicBezTo>
                <a:cubicBezTo>
                  <a:pt x="1192116" y="6107524"/>
                  <a:pt x="1192116" y="6107524"/>
                  <a:pt x="1192116" y="6107524"/>
                </a:cubicBezTo>
                <a:cubicBezTo>
                  <a:pt x="1192116" y="6107524"/>
                  <a:pt x="1192816" y="6109255"/>
                  <a:pt x="1193838" y="6109446"/>
                </a:cubicBezTo>
                <a:cubicBezTo>
                  <a:pt x="1184699" y="6112535"/>
                  <a:pt x="1185077" y="6115805"/>
                  <a:pt x="1178359" y="6122548"/>
                </a:cubicBezTo>
                <a:cubicBezTo>
                  <a:pt x="1180403" y="6122930"/>
                  <a:pt x="1182446" y="6123313"/>
                  <a:pt x="1182124" y="6124852"/>
                </a:cubicBezTo>
                <a:cubicBezTo>
                  <a:pt x="1181103" y="6124661"/>
                  <a:pt x="1178037" y="6124089"/>
                  <a:pt x="1177716" y="6125628"/>
                </a:cubicBezTo>
                <a:cubicBezTo>
                  <a:pt x="1180136" y="6129279"/>
                  <a:pt x="1179759" y="6126011"/>
                  <a:pt x="1183845" y="6126774"/>
                </a:cubicBezTo>
                <a:cubicBezTo>
                  <a:pt x="1178471" y="6132169"/>
                  <a:pt x="1185246" y="6130235"/>
                  <a:pt x="1185945" y="6131967"/>
                </a:cubicBezTo>
                <a:cubicBezTo>
                  <a:pt x="1184980" y="6136585"/>
                  <a:pt x="1174118" y="6137753"/>
                  <a:pt x="1175518" y="6141215"/>
                </a:cubicBezTo>
                <a:cubicBezTo>
                  <a:pt x="1179871" y="6135630"/>
                  <a:pt x="1174231" y="6147373"/>
                  <a:pt x="1177618" y="6146406"/>
                </a:cubicBezTo>
                <a:cubicBezTo>
                  <a:pt x="1179284" y="6143519"/>
                  <a:pt x="1183048" y="6145822"/>
                  <a:pt x="1184392" y="6144475"/>
                </a:cubicBezTo>
                <a:cubicBezTo>
                  <a:pt x="1181383" y="6148711"/>
                  <a:pt x="1182139" y="6155252"/>
                  <a:pt x="1187625" y="6159477"/>
                </a:cubicBezTo>
                <a:cubicBezTo>
                  <a:pt x="1184294" y="6165253"/>
                  <a:pt x="1181229" y="6164680"/>
                  <a:pt x="1180963" y="6171030"/>
                </a:cubicBezTo>
                <a:cubicBezTo>
                  <a:pt x="1176820" y="6165455"/>
                  <a:pt x="1177633" y="6176806"/>
                  <a:pt x="1174189" y="6172962"/>
                </a:cubicBezTo>
                <a:cubicBezTo>
                  <a:pt x="1174567" y="6176233"/>
                  <a:pt x="1172636" y="6185470"/>
                  <a:pt x="1169894" y="6183357"/>
                </a:cubicBezTo>
                <a:cubicBezTo>
                  <a:pt x="1174036" y="6188931"/>
                  <a:pt x="1178122" y="6189696"/>
                  <a:pt x="1181509" y="6188730"/>
                </a:cubicBezTo>
                <a:cubicBezTo>
                  <a:pt x="1180809" y="6186999"/>
                  <a:pt x="1189949" y="6183909"/>
                  <a:pt x="1190214" y="6177559"/>
                </a:cubicBezTo>
                <a:cubicBezTo>
                  <a:pt x="1189192" y="6177368"/>
                  <a:pt x="1187150" y="6176986"/>
                  <a:pt x="1187471" y="6175446"/>
                </a:cubicBezTo>
                <a:cubicBezTo>
                  <a:pt x="1192202" y="6173132"/>
                  <a:pt x="1188438" y="6170827"/>
                  <a:pt x="1194189" y="6168704"/>
                </a:cubicBezTo>
                <a:cubicBezTo>
                  <a:pt x="1190214" y="6177559"/>
                  <a:pt x="1196344" y="6178706"/>
                  <a:pt x="1196779" y="6186785"/>
                </a:cubicBezTo>
                <a:cubicBezTo>
                  <a:pt x="1196135" y="6189865"/>
                  <a:pt x="1194470" y="6192754"/>
                  <a:pt x="1195491" y="6192944"/>
                </a:cubicBezTo>
                <a:cubicBezTo>
                  <a:pt x="1195869" y="6196215"/>
                  <a:pt x="1199578" y="6193709"/>
                  <a:pt x="1199256" y="6195248"/>
                </a:cubicBezTo>
                <a:cubicBezTo>
                  <a:pt x="1198933" y="6196788"/>
                  <a:pt x="1194204" y="6199102"/>
                  <a:pt x="1194904" y="6200833"/>
                </a:cubicBezTo>
                <a:cubicBezTo>
                  <a:pt x="1200712" y="6203519"/>
                  <a:pt x="1199256" y="6195248"/>
                  <a:pt x="1202643" y="6194282"/>
                </a:cubicBezTo>
                <a:cubicBezTo>
                  <a:pt x="1201999" y="6197361"/>
                  <a:pt x="1201677" y="6198900"/>
                  <a:pt x="1200334" y="6200249"/>
                </a:cubicBezTo>
                <a:cubicBezTo>
                  <a:pt x="1204099" y="6202553"/>
                  <a:pt x="1208129" y="6198507"/>
                  <a:pt x="1204099" y="6202553"/>
                </a:cubicBezTo>
                <a:cubicBezTo>
                  <a:pt x="1212594" y="6202542"/>
                  <a:pt x="1216302" y="6200036"/>
                  <a:pt x="1220389" y="6200800"/>
                </a:cubicBezTo>
                <a:cubicBezTo>
                  <a:pt x="1220389" y="6200800"/>
                  <a:pt x="1220389" y="6200800"/>
                  <a:pt x="1220069" y="6202341"/>
                </a:cubicBezTo>
                <a:cubicBezTo>
                  <a:pt x="1226520" y="6201947"/>
                  <a:pt x="1226786" y="6195599"/>
                  <a:pt x="1234315" y="6200206"/>
                </a:cubicBezTo>
                <a:cubicBezTo>
                  <a:pt x="1229585" y="6202520"/>
                  <a:pt x="1239480" y="6205970"/>
                  <a:pt x="1232706" y="6207904"/>
                </a:cubicBezTo>
                <a:cubicBezTo>
                  <a:pt x="1233672" y="6203285"/>
                  <a:pt x="1232006" y="6206172"/>
                  <a:pt x="1229640" y="6207331"/>
                </a:cubicBezTo>
                <a:cubicBezTo>
                  <a:pt x="1229963" y="6205790"/>
                  <a:pt x="1229963" y="6205790"/>
                  <a:pt x="1228941" y="6205599"/>
                </a:cubicBezTo>
                <a:cubicBezTo>
                  <a:pt x="1228242" y="6203868"/>
                  <a:pt x="1227220" y="6203678"/>
                  <a:pt x="1225875" y="6205026"/>
                </a:cubicBezTo>
                <a:cubicBezTo>
                  <a:pt x="1224533" y="6206375"/>
                  <a:pt x="1224211" y="6207915"/>
                  <a:pt x="1224211" y="6207915"/>
                </a:cubicBezTo>
                <a:cubicBezTo>
                  <a:pt x="1223188" y="6207723"/>
                  <a:pt x="1223188" y="6207723"/>
                  <a:pt x="1223188" y="6207723"/>
                </a:cubicBezTo>
                <a:cubicBezTo>
                  <a:pt x="1220502" y="6210420"/>
                  <a:pt x="1222923" y="6214073"/>
                  <a:pt x="1220936" y="6218501"/>
                </a:cubicBezTo>
                <a:cubicBezTo>
                  <a:pt x="1219914" y="6218309"/>
                  <a:pt x="1219914" y="6218309"/>
                  <a:pt x="1219592" y="6219849"/>
                </a:cubicBezTo>
                <a:cubicBezTo>
                  <a:pt x="1219592" y="6219849"/>
                  <a:pt x="1219270" y="6221389"/>
                  <a:pt x="1218249" y="6221197"/>
                </a:cubicBezTo>
                <a:cubicBezTo>
                  <a:pt x="1218249" y="6221197"/>
                  <a:pt x="1217227" y="6221007"/>
                  <a:pt x="1216205" y="6220816"/>
                </a:cubicBezTo>
                <a:cubicBezTo>
                  <a:pt x="1217170" y="6216197"/>
                  <a:pt x="1206897" y="6209476"/>
                  <a:pt x="1207164" y="6203127"/>
                </a:cubicBezTo>
                <a:cubicBezTo>
                  <a:pt x="1203133" y="6207172"/>
                  <a:pt x="1195337" y="6208914"/>
                  <a:pt x="1192972" y="6210071"/>
                </a:cubicBezTo>
                <a:cubicBezTo>
                  <a:pt x="1198459" y="6214297"/>
                  <a:pt x="1189263" y="6212577"/>
                  <a:pt x="1190663" y="6216039"/>
                </a:cubicBezTo>
                <a:cubicBezTo>
                  <a:pt x="1189641" y="6215847"/>
                  <a:pt x="1188619" y="6215656"/>
                  <a:pt x="1188298" y="6217196"/>
                </a:cubicBezTo>
                <a:cubicBezTo>
                  <a:pt x="1185498" y="6210273"/>
                  <a:pt x="1189474" y="6201417"/>
                  <a:pt x="1186030" y="6197573"/>
                </a:cubicBezTo>
                <a:cubicBezTo>
                  <a:pt x="1185708" y="6199114"/>
                  <a:pt x="1184686" y="6198923"/>
                  <a:pt x="1182964" y="6197001"/>
                </a:cubicBezTo>
                <a:cubicBezTo>
                  <a:pt x="1182000" y="6201620"/>
                  <a:pt x="1179956" y="6201238"/>
                  <a:pt x="1178290" y="6204126"/>
                </a:cubicBezTo>
                <a:cubicBezTo>
                  <a:pt x="1177213" y="6199125"/>
                  <a:pt x="1170173" y="6207407"/>
                  <a:pt x="1173238" y="6207980"/>
                </a:cubicBezTo>
                <a:cubicBezTo>
                  <a:pt x="1174581" y="6206631"/>
                  <a:pt x="1174960" y="6209902"/>
                  <a:pt x="1177968" y="6205665"/>
                </a:cubicBezTo>
                <a:cubicBezTo>
                  <a:pt x="1178347" y="6208936"/>
                  <a:pt x="1173672" y="6216060"/>
                  <a:pt x="1177759" y="6216825"/>
                </a:cubicBezTo>
                <a:cubicBezTo>
                  <a:pt x="1179103" y="6215476"/>
                  <a:pt x="1178459" y="6218555"/>
                  <a:pt x="1178836" y="6221826"/>
                </a:cubicBezTo>
                <a:cubicBezTo>
                  <a:pt x="1178836" y="6221826"/>
                  <a:pt x="1178515" y="6223366"/>
                  <a:pt x="1177493" y="6223173"/>
                </a:cubicBezTo>
                <a:cubicBezTo>
                  <a:pt x="1175449" y="6222792"/>
                  <a:pt x="1174106" y="6224140"/>
                  <a:pt x="1172763" y="6225488"/>
                </a:cubicBezTo>
                <a:cubicBezTo>
                  <a:pt x="1173784" y="6225680"/>
                  <a:pt x="1173784" y="6225680"/>
                  <a:pt x="1173784" y="6225680"/>
                </a:cubicBezTo>
                <a:cubicBezTo>
                  <a:pt x="1170075" y="6228186"/>
                  <a:pt x="1170075" y="6228186"/>
                  <a:pt x="1170075" y="6228186"/>
                </a:cubicBezTo>
                <a:cubicBezTo>
                  <a:pt x="1169753" y="6229726"/>
                  <a:pt x="1169753" y="6229726"/>
                  <a:pt x="1169753" y="6229726"/>
                </a:cubicBezTo>
                <a:cubicBezTo>
                  <a:pt x="1170775" y="6229916"/>
                  <a:pt x="1170775" y="6229916"/>
                  <a:pt x="1171797" y="6230108"/>
                </a:cubicBezTo>
                <a:cubicBezTo>
                  <a:pt x="1173141" y="6228759"/>
                  <a:pt x="1173141" y="6228759"/>
                  <a:pt x="1173141" y="6228759"/>
                </a:cubicBezTo>
                <a:cubicBezTo>
                  <a:pt x="1180992" y="6231828"/>
                  <a:pt x="1171965" y="6244537"/>
                  <a:pt x="1178794" y="6247415"/>
                </a:cubicBezTo>
                <a:cubicBezTo>
                  <a:pt x="1184226" y="6246830"/>
                  <a:pt x="1182392" y="6235289"/>
                  <a:pt x="1187822" y="6234705"/>
                </a:cubicBezTo>
                <a:cubicBezTo>
                  <a:pt x="1185779" y="6234322"/>
                  <a:pt x="1185079" y="6232591"/>
                  <a:pt x="1184379" y="6230861"/>
                </a:cubicBezTo>
                <a:cubicBezTo>
                  <a:pt x="1184379" y="6230861"/>
                  <a:pt x="1184379" y="6230861"/>
                  <a:pt x="1185401" y="6231052"/>
                </a:cubicBezTo>
                <a:cubicBezTo>
                  <a:pt x="1185401" y="6231052"/>
                  <a:pt x="1185401" y="6231052"/>
                  <a:pt x="1185722" y="6229513"/>
                </a:cubicBezTo>
                <a:cubicBezTo>
                  <a:pt x="1185722" y="6229513"/>
                  <a:pt x="1185722" y="6229513"/>
                  <a:pt x="1184701" y="6229321"/>
                </a:cubicBezTo>
                <a:cubicBezTo>
                  <a:pt x="1183678" y="6229131"/>
                  <a:pt x="1183678" y="6229131"/>
                  <a:pt x="1182658" y="6228940"/>
                </a:cubicBezTo>
                <a:cubicBezTo>
                  <a:pt x="1182658" y="6228940"/>
                  <a:pt x="1182980" y="6227400"/>
                  <a:pt x="1182980" y="6227400"/>
                </a:cubicBezTo>
                <a:cubicBezTo>
                  <a:pt x="1183302" y="6225860"/>
                  <a:pt x="1183302" y="6225860"/>
                  <a:pt x="1184644" y="6224512"/>
                </a:cubicBezTo>
                <a:cubicBezTo>
                  <a:pt x="1185988" y="6223163"/>
                  <a:pt x="1186633" y="6220084"/>
                  <a:pt x="1186954" y="6218545"/>
                </a:cubicBezTo>
                <a:cubicBezTo>
                  <a:pt x="1186954" y="6218545"/>
                  <a:pt x="1186954" y="6218545"/>
                  <a:pt x="1187975" y="6218735"/>
                </a:cubicBezTo>
                <a:cubicBezTo>
                  <a:pt x="1188998" y="6218926"/>
                  <a:pt x="1190341" y="6217578"/>
                  <a:pt x="1191363" y="6217770"/>
                </a:cubicBezTo>
                <a:cubicBezTo>
                  <a:pt x="1192441" y="6222770"/>
                  <a:pt x="1190075" y="6223928"/>
                  <a:pt x="1186366" y="6226433"/>
                </a:cubicBezTo>
                <a:cubicBezTo>
                  <a:pt x="1189431" y="6227007"/>
                  <a:pt x="1192496" y="6227580"/>
                  <a:pt x="1191530" y="6232199"/>
                </a:cubicBezTo>
                <a:cubicBezTo>
                  <a:pt x="1191530" y="6232199"/>
                  <a:pt x="1190187" y="6233547"/>
                  <a:pt x="1189865" y="6235087"/>
                </a:cubicBezTo>
                <a:cubicBezTo>
                  <a:pt x="1189865" y="6235087"/>
                  <a:pt x="1189545" y="6236627"/>
                  <a:pt x="1190244" y="6238358"/>
                </a:cubicBezTo>
                <a:cubicBezTo>
                  <a:pt x="1189921" y="6239897"/>
                  <a:pt x="1189921" y="6239897"/>
                  <a:pt x="1189599" y="6241437"/>
                </a:cubicBezTo>
                <a:cubicBezTo>
                  <a:pt x="1188578" y="6241246"/>
                  <a:pt x="1188578" y="6241246"/>
                  <a:pt x="1188578" y="6241246"/>
                </a:cubicBezTo>
                <a:cubicBezTo>
                  <a:pt x="1186534" y="6240863"/>
                  <a:pt x="1187178" y="6237784"/>
                  <a:pt x="1186156" y="6237593"/>
                </a:cubicBezTo>
                <a:cubicBezTo>
                  <a:pt x="1185192" y="6242212"/>
                  <a:pt x="1186968" y="6248944"/>
                  <a:pt x="1184281" y="6251640"/>
                </a:cubicBezTo>
                <a:cubicBezTo>
                  <a:pt x="1189390" y="6252595"/>
                  <a:pt x="1190034" y="6249517"/>
                  <a:pt x="1192078" y="6249900"/>
                </a:cubicBezTo>
                <a:cubicBezTo>
                  <a:pt x="1193099" y="6250090"/>
                  <a:pt x="1193099" y="6250090"/>
                  <a:pt x="1194119" y="6250281"/>
                </a:cubicBezTo>
                <a:cubicBezTo>
                  <a:pt x="1193798" y="6251821"/>
                  <a:pt x="1193798" y="6251821"/>
                  <a:pt x="1193798" y="6251821"/>
                </a:cubicBezTo>
                <a:cubicBezTo>
                  <a:pt x="1191433" y="6252977"/>
                  <a:pt x="1188746" y="6255675"/>
                  <a:pt x="1187081" y="6258563"/>
                </a:cubicBezTo>
                <a:cubicBezTo>
                  <a:pt x="1184715" y="6259721"/>
                  <a:pt x="1184394" y="6261261"/>
                  <a:pt x="1184072" y="6262800"/>
                </a:cubicBezTo>
                <a:cubicBezTo>
                  <a:pt x="1183750" y="6264339"/>
                  <a:pt x="1183428" y="6265878"/>
                  <a:pt x="1183428" y="6265878"/>
                </a:cubicBezTo>
                <a:cubicBezTo>
                  <a:pt x="1182084" y="6267227"/>
                  <a:pt x="1181064" y="6267036"/>
                  <a:pt x="1180041" y="6266845"/>
                </a:cubicBezTo>
                <a:cubicBezTo>
                  <a:pt x="1179020" y="6266654"/>
                  <a:pt x="1178697" y="6268194"/>
                  <a:pt x="1178697" y="6268194"/>
                </a:cubicBezTo>
                <a:cubicBezTo>
                  <a:pt x="1179397" y="6269924"/>
                  <a:pt x="1179397" y="6269924"/>
                  <a:pt x="1180418" y="6270116"/>
                </a:cubicBezTo>
                <a:cubicBezTo>
                  <a:pt x="1181440" y="6270307"/>
                  <a:pt x="1182784" y="6268958"/>
                  <a:pt x="1183806" y="6269149"/>
                </a:cubicBezTo>
                <a:cubicBezTo>
                  <a:pt x="1183484" y="6270689"/>
                  <a:pt x="1184506" y="6270880"/>
                  <a:pt x="1184506" y="6270880"/>
                </a:cubicBezTo>
                <a:cubicBezTo>
                  <a:pt x="1184506" y="6270880"/>
                  <a:pt x="1184184" y="6272419"/>
                  <a:pt x="1184184" y="6272419"/>
                </a:cubicBezTo>
                <a:cubicBezTo>
                  <a:pt x="1184561" y="6275690"/>
                  <a:pt x="1187626" y="6276263"/>
                  <a:pt x="1189670" y="6276645"/>
                </a:cubicBezTo>
                <a:cubicBezTo>
                  <a:pt x="1191013" y="6275296"/>
                  <a:pt x="1192036" y="6275488"/>
                  <a:pt x="1193379" y="6274139"/>
                </a:cubicBezTo>
                <a:cubicBezTo>
                  <a:pt x="1194723" y="6272791"/>
                  <a:pt x="1194723" y="6272791"/>
                  <a:pt x="1195744" y="6272982"/>
                </a:cubicBezTo>
                <a:cubicBezTo>
                  <a:pt x="1195744" y="6272982"/>
                  <a:pt x="1197088" y="6271633"/>
                  <a:pt x="1197088" y="6271633"/>
                </a:cubicBezTo>
                <a:cubicBezTo>
                  <a:pt x="1198109" y="6271824"/>
                  <a:pt x="1197788" y="6273364"/>
                  <a:pt x="1198809" y="6273555"/>
                </a:cubicBezTo>
                <a:cubicBezTo>
                  <a:pt x="1197465" y="6274904"/>
                  <a:pt x="1197465" y="6274904"/>
                  <a:pt x="1197143" y="6276443"/>
                </a:cubicBezTo>
                <a:cubicBezTo>
                  <a:pt x="1196444" y="6274713"/>
                  <a:pt x="1196444" y="6274713"/>
                  <a:pt x="1196444" y="6274713"/>
                </a:cubicBezTo>
                <a:cubicBezTo>
                  <a:pt x="1193756" y="6277410"/>
                  <a:pt x="1192413" y="6278758"/>
                  <a:pt x="1195156" y="6280871"/>
                </a:cubicBezTo>
                <a:cubicBezTo>
                  <a:pt x="1196500" y="6279522"/>
                  <a:pt x="1199565" y="6280096"/>
                  <a:pt x="1200909" y="6278748"/>
                </a:cubicBezTo>
                <a:cubicBezTo>
                  <a:pt x="1200909" y="6278748"/>
                  <a:pt x="1201552" y="6275668"/>
                  <a:pt x="1199509" y="6275285"/>
                </a:cubicBezTo>
                <a:cubicBezTo>
                  <a:pt x="1200531" y="6275477"/>
                  <a:pt x="1200531" y="6275477"/>
                  <a:pt x="1200853" y="6273937"/>
                </a:cubicBezTo>
                <a:cubicBezTo>
                  <a:pt x="1200853" y="6273937"/>
                  <a:pt x="1200853" y="6273937"/>
                  <a:pt x="1200153" y="6272206"/>
                </a:cubicBezTo>
                <a:cubicBezTo>
                  <a:pt x="1202196" y="6272589"/>
                  <a:pt x="1204939" y="6274701"/>
                  <a:pt x="1205582" y="6271623"/>
                </a:cubicBezTo>
                <a:cubicBezTo>
                  <a:pt x="1202840" y="6269509"/>
                  <a:pt x="1209292" y="6269116"/>
                  <a:pt x="1206871" y="6265465"/>
                </a:cubicBezTo>
                <a:cubicBezTo>
                  <a:pt x="1208593" y="6267386"/>
                  <a:pt x="1211601" y="6263150"/>
                  <a:pt x="1211224" y="6259879"/>
                </a:cubicBezTo>
                <a:cubicBezTo>
                  <a:pt x="1211545" y="6258339"/>
                  <a:pt x="1211545" y="6258339"/>
                  <a:pt x="1211545" y="6258339"/>
                </a:cubicBezTo>
                <a:cubicBezTo>
                  <a:pt x="1212244" y="6260070"/>
                  <a:pt x="1212244" y="6260070"/>
                  <a:pt x="1212945" y="6261800"/>
                </a:cubicBezTo>
                <a:cubicBezTo>
                  <a:pt x="1213967" y="6261992"/>
                  <a:pt x="1213644" y="6263531"/>
                  <a:pt x="1214666" y="6263723"/>
                </a:cubicBezTo>
                <a:cubicBezTo>
                  <a:pt x="1214666" y="6263723"/>
                  <a:pt x="1214343" y="6265262"/>
                  <a:pt x="1214343" y="6265262"/>
                </a:cubicBezTo>
                <a:cubicBezTo>
                  <a:pt x="1214343" y="6265262"/>
                  <a:pt x="1214343" y="6265262"/>
                  <a:pt x="1214023" y="6266801"/>
                </a:cubicBezTo>
                <a:cubicBezTo>
                  <a:pt x="1212678" y="6268150"/>
                  <a:pt x="1209992" y="6270847"/>
                  <a:pt x="1209348" y="6273926"/>
                </a:cubicBezTo>
                <a:cubicBezTo>
                  <a:pt x="1209348" y="6273926"/>
                  <a:pt x="1209026" y="6275466"/>
                  <a:pt x="1210048" y="6275657"/>
                </a:cubicBezTo>
                <a:cubicBezTo>
                  <a:pt x="1211070" y="6275848"/>
                  <a:pt x="1211391" y="6274308"/>
                  <a:pt x="1211391" y="6274308"/>
                </a:cubicBezTo>
                <a:cubicBezTo>
                  <a:pt x="1211713" y="6272769"/>
                  <a:pt x="1213378" y="6269881"/>
                  <a:pt x="1215744" y="6268723"/>
                </a:cubicBezTo>
                <a:cubicBezTo>
                  <a:pt x="1215744" y="6268723"/>
                  <a:pt x="1216765" y="6268914"/>
                  <a:pt x="1217787" y="6269106"/>
                </a:cubicBezTo>
                <a:cubicBezTo>
                  <a:pt x="1221287" y="6277759"/>
                  <a:pt x="1205696" y="6281243"/>
                  <a:pt x="1211237" y="6290278"/>
                </a:cubicBezTo>
                <a:cubicBezTo>
                  <a:pt x="1211560" y="6288739"/>
                  <a:pt x="1212203" y="6285658"/>
                  <a:pt x="1213226" y="6285850"/>
                </a:cubicBezTo>
                <a:cubicBezTo>
                  <a:pt x="1215002" y="6292582"/>
                  <a:pt x="1211350" y="6299898"/>
                  <a:pt x="1216458" y="6300853"/>
                </a:cubicBezTo>
                <a:cubicBezTo>
                  <a:pt x="1213771" y="6303550"/>
                  <a:pt x="1208341" y="6304134"/>
                  <a:pt x="1205653" y="6306831"/>
                </a:cubicBezTo>
                <a:cubicBezTo>
                  <a:pt x="1208719" y="6307404"/>
                  <a:pt x="1214149" y="6306820"/>
                  <a:pt x="1211140" y="6311057"/>
                </a:cubicBezTo>
                <a:cubicBezTo>
                  <a:pt x="1210118" y="6310865"/>
                  <a:pt x="1209418" y="6309135"/>
                  <a:pt x="1208075" y="6310484"/>
                </a:cubicBezTo>
                <a:lnTo>
                  <a:pt x="1208186" y="6320103"/>
                </a:lnTo>
                <a:lnTo>
                  <a:pt x="1205612" y="6317822"/>
                </a:lnTo>
                <a:cubicBezTo>
                  <a:pt x="1204825" y="6315874"/>
                  <a:pt x="1203694" y="6313664"/>
                  <a:pt x="1200979" y="6313956"/>
                </a:cubicBezTo>
                <a:cubicBezTo>
                  <a:pt x="1200657" y="6315496"/>
                  <a:pt x="1201034" y="6318767"/>
                  <a:pt x="1198992" y="6318384"/>
                </a:cubicBezTo>
                <a:cubicBezTo>
                  <a:pt x="1199314" y="6316843"/>
                  <a:pt x="1197271" y="6316461"/>
                  <a:pt x="1195927" y="6317811"/>
                </a:cubicBezTo>
                <a:cubicBezTo>
                  <a:pt x="1195226" y="6316081"/>
                  <a:pt x="1193505" y="6314158"/>
                  <a:pt x="1191462" y="6313776"/>
                </a:cubicBezTo>
                <a:cubicBezTo>
                  <a:pt x="1191462" y="6313776"/>
                  <a:pt x="1190440" y="6313585"/>
                  <a:pt x="1190440" y="6313585"/>
                </a:cubicBezTo>
                <a:cubicBezTo>
                  <a:pt x="1190119" y="6315125"/>
                  <a:pt x="1190119" y="6315125"/>
                  <a:pt x="1190119" y="6315125"/>
                </a:cubicBezTo>
                <a:cubicBezTo>
                  <a:pt x="1191840" y="6317046"/>
                  <a:pt x="1192862" y="6317237"/>
                  <a:pt x="1193561" y="6318969"/>
                </a:cubicBezTo>
                <a:cubicBezTo>
                  <a:pt x="1192539" y="6318776"/>
                  <a:pt x="1192539" y="6318776"/>
                  <a:pt x="1192539" y="6318776"/>
                </a:cubicBezTo>
                <a:cubicBezTo>
                  <a:pt x="1186465" y="6322440"/>
                  <a:pt x="1198348" y="6321463"/>
                  <a:pt x="1195340" y="6325700"/>
                </a:cubicBezTo>
                <a:cubicBezTo>
                  <a:pt x="1197382" y="6326082"/>
                  <a:pt x="1197382" y="6326082"/>
                  <a:pt x="1197382" y="6326082"/>
                </a:cubicBezTo>
                <a:cubicBezTo>
                  <a:pt x="1196039" y="6327430"/>
                  <a:pt x="1195717" y="6328970"/>
                  <a:pt x="1195395" y="6330510"/>
                </a:cubicBezTo>
                <a:cubicBezTo>
                  <a:pt x="1194052" y="6331858"/>
                  <a:pt x="1193030" y="6331667"/>
                  <a:pt x="1192330" y="6329936"/>
                </a:cubicBezTo>
                <a:cubicBezTo>
                  <a:pt x="1193674" y="6328588"/>
                  <a:pt x="1193617" y="6323777"/>
                  <a:pt x="1189531" y="6323014"/>
                </a:cubicBezTo>
                <a:cubicBezTo>
                  <a:pt x="1188831" y="6321283"/>
                  <a:pt x="1189153" y="6319742"/>
                  <a:pt x="1188454" y="6318012"/>
                </a:cubicBezTo>
                <a:cubicBezTo>
                  <a:pt x="1187431" y="6317822"/>
                  <a:pt x="1187431" y="6317822"/>
                  <a:pt x="1186410" y="6317630"/>
                </a:cubicBezTo>
                <a:cubicBezTo>
                  <a:pt x="1186088" y="6319170"/>
                  <a:pt x="1186088" y="6319170"/>
                  <a:pt x="1186088" y="6319170"/>
                </a:cubicBezTo>
                <a:cubicBezTo>
                  <a:pt x="1186788" y="6320901"/>
                  <a:pt x="1186788" y="6320901"/>
                  <a:pt x="1187488" y="6322631"/>
                </a:cubicBezTo>
                <a:cubicBezTo>
                  <a:pt x="1186465" y="6322440"/>
                  <a:pt x="1186465" y="6322440"/>
                  <a:pt x="1186465" y="6322440"/>
                </a:cubicBezTo>
                <a:cubicBezTo>
                  <a:pt x="1179958" y="6318024"/>
                  <a:pt x="1184422" y="6322058"/>
                  <a:pt x="1185822" y="6325519"/>
                </a:cubicBezTo>
                <a:cubicBezTo>
                  <a:pt x="1186522" y="6327250"/>
                  <a:pt x="1186522" y="6327250"/>
                  <a:pt x="1186522" y="6327250"/>
                </a:cubicBezTo>
                <a:cubicBezTo>
                  <a:pt x="1185499" y="6327059"/>
                  <a:pt x="1184478" y="6326869"/>
                  <a:pt x="1183457" y="6326676"/>
                </a:cubicBezTo>
                <a:cubicBezTo>
                  <a:pt x="1181413" y="6326295"/>
                  <a:pt x="1179371" y="6325913"/>
                  <a:pt x="1177326" y="6325530"/>
                </a:cubicBezTo>
                <a:cubicBezTo>
                  <a:pt x="1177326" y="6325530"/>
                  <a:pt x="1177649" y="6323990"/>
                  <a:pt x="1177649" y="6323990"/>
                </a:cubicBezTo>
                <a:cubicBezTo>
                  <a:pt x="1176948" y="6322260"/>
                  <a:pt x="1177270" y="6320721"/>
                  <a:pt x="1177591" y="6319181"/>
                </a:cubicBezTo>
                <a:cubicBezTo>
                  <a:pt x="1177914" y="6317641"/>
                  <a:pt x="1177914" y="6317641"/>
                  <a:pt x="1178237" y="6316101"/>
                </a:cubicBezTo>
                <a:cubicBezTo>
                  <a:pt x="1178237" y="6316101"/>
                  <a:pt x="1177536" y="6314370"/>
                  <a:pt x="1176514" y="6314180"/>
                </a:cubicBezTo>
                <a:cubicBezTo>
                  <a:pt x="1175492" y="6313989"/>
                  <a:pt x="1174149" y="6315337"/>
                  <a:pt x="1174149" y="6315337"/>
                </a:cubicBezTo>
                <a:cubicBezTo>
                  <a:pt x="1174849" y="6317068"/>
                  <a:pt x="1173827" y="6316877"/>
                  <a:pt x="1173506" y="6318416"/>
                </a:cubicBezTo>
                <a:cubicBezTo>
                  <a:pt x="1173506" y="6318416"/>
                  <a:pt x="1173184" y="6319956"/>
                  <a:pt x="1173184" y="6319956"/>
                </a:cubicBezTo>
                <a:cubicBezTo>
                  <a:pt x="1172863" y="6321496"/>
                  <a:pt x="1173239" y="6324766"/>
                  <a:pt x="1173940" y="6326497"/>
                </a:cubicBezTo>
                <a:cubicBezTo>
                  <a:pt x="1174961" y="6326687"/>
                  <a:pt x="1174639" y="6328228"/>
                  <a:pt x="1173296" y="6329576"/>
                </a:cubicBezTo>
                <a:cubicBezTo>
                  <a:pt x="1173296" y="6329576"/>
                  <a:pt x="1172274" y="6329385"/>
                  <a:pt x="1170931" y="6330733"/>
                </a:cubicBezTo>
                <a:cubicBezTo>
                  <a:pt x="1170931" y="6330733"/>
                  <a:pt x="1170609" y="6332273"/>
                  <a:pt x="1170609" y="6332273"/>
                </a:cubicBezTo>
                <a:cubicBezTo>
                  <a:pt x="1170609" y="6332273"/>
                  <a:pt x="1171631" y="6332465"/>
                  <a:pt x="1172652" y="6332655"/>
                </a:cubicBezTo>
                <a:cubicBezTo>
                  <a:pt x="1172974" y="6331115"/>
                  <a:pt x="1173995" y="6331307"/>
                  <a:pt x="1175017" y="6331498"/>
                </a:cubicBezTo>
                <a:cubicBezTo>
                  <a:pt x="1175339" y="6329959"/>
                  <a:pt x="1175339" y="6329959"/>
                  <a:pt x="1175339" y="6329959"/>
                </a:cubicBezTo>
                <a:cubicBezTo>
                  <a:pt x="1176360" y="6330149"/>
                  <a:pt x="1176683" y="6328610"/>
                  <a:pt x="1177005" y="6327070"/>
                </a:cubicBezTo>
                <a:cubicBezTo>
                  <a:pt x="1179048" y="6327453"/>
                  <a:pt x="1181091" y="6327833"/>
                  <a:pt x="1183135" y="6328216"/>
                </a:cubicBezTo>
                <a:cubicBezTo>
                  <a:pt x="1183135" y="6328216"/>
                  <a:pt x="1184156" y="6328408"/>
                  <a:pt x="1185179" y="6328599"/>
                </a:cubicBezTo>
                <a:cubicBezTo>
                  <a:pt x="1184855" y="6330138"/>
                  <a:pt x="1184855" y="6330138"/>
                  <a:pt x="1184855" y="6330138"/>
                </a:cubicBezTo>
                <a:cubicBezTo>
                  <a:pt x="1184535" y="6331677"/>
                  <a:pt x="1184212" y="6333217"/>
                  <a:pt x="1184212" y="6333217"/>
                </a:cubicBezTo>
                <a:cubicBezTo>
                  <a:pt x="1184912" y="6334948"/>
                  <a:pt x="1184912" y="6334948"/>
                  <a:pt x="1184912" y="6334948"/>
                </a:cubicBezTo>
                <a:cubicBezTo>
                  <a:pt x="1184591" y="6336488"/>
                  <a:pt x="1185290" y="6338219"/>
                  <a:pt x="1186312" y="6338410"/>
                </a:cubicBezTo>
                <a:cubicBezTo>
                  <a:pt x="1187656" y="6337060"/>
                  <a:pt x="1188678" y="6337252"/>
                  <a:pt x="1188999" y="6335712"/>
                </a:cubicBezTo>
                <a:cubicBezTo>
                  <a:pt x="1187978" y="6335520"/>
                  <a:pt x="1188300" y="6333982"/>
                  <a:pt x="1188300" y="6333982"/>
                </a:cubicBezTo>
                <a:cubicBezTo>
                  <a:pt x="1188621" y="6332442"/>
                  <a:pt x="1188621" y="6332442"/>
                  <a:pt x="1188943" y="6330902"/>
                </a:cubicBezTo>
                <a:cubicBezTo>
                  <a:pt x="1189965" y="6331094"/>
                  <a:pt x="1189965" y="6331094"/>
                  <a:pt x="1189965" y="6331094"/>
                </a:cubicBezTo>
                <a:cubicBezTo>
                  <a:pt x="1191686" y="6333015"/>
                  <a:pt x="1194752" y="6333589"/>
                  <a:pt x="1197116" y="6332431"/>
                </a:cubicBezTo>
                <a:cubicBezTo>
                  <a:pt x="1197439" y="6330891"/>
                  <a:pt x="1197439" y="6330891"/>
                  <a:pt x="1197439" y="6330891"/>
                </a:cubicBezTo>
                <a:cubicBezTo>
                  <a:pt x="1197760" y="6329352"/>
                  <a:pt x="1197760" y="6329352"/>
                  <a:pt x="1197760" y="6329352"/>
                </a:cubicBezTo>
                <a:cubicBezTo>
                  <a:pt x="1198781" y="6329543"/>
                  <a:pt x="1199803" y="6329734"/>
                  <a:pt x="1200503" y="6331464"/>
                </a:cubicBezTo>
                <a:cubicBezTo>
                  <a:pt x="1201525" y="6331657"/>
                  <a:pt x="1201525" y="6331657"/>
                  <a:pt x="1201525" y="6331657"/>
                </a:cubicBezTo>
                <a:cubicBezTo>
                  <a:pt x="1201204" y="6333195"/>
                  <a:pt x="1199860" y="6334544"/>
                  <a:pt x="1199860" y="6334544"/>
                </a:cubicBezTo>
                <a:cubicBezTo>
                  <a:pt x="1199538" y="6336084"/>
                  <a:pt x="1199216" y="6337623"/>
                  <a:pt x="1199216" y="6337623"/>
                </a:cubicBezTo>
                <a:cubicBezTo>
                  <a:pt x="1199216" y="6337623"/>
                  <a:pt x="1198894" y="6339162"/>
                  <a:pt x="1198894" y="6339162"/>
                </a:cubicBezTo>
                <a:cubicBezTo>
                  <a:pt x="1198894" y="6339162"/>
                  <a:pt x="1198572" y="6340702"/>
                  <a:pt x="1199595" y="6340893"/>
                </a:cubicBezTo>
                <a:cubicBezTo>
                  <a:pt x="1200616" y="6341086"/>
                  <a:pt x="1201638" y="6341276"/>
                  <a:pt x="1202981" y="6339927"/>
                </a:cubicBezTo>
                <a:cubicBezTo>
                  <a:pt x="1203303" y="6338388"/>
                  <a:pt x="1203303" y="6338388"/>
                  <a:pt x="1204646" y="6337038"/>
                </a:cubicBezTo>
                <a:cubicBezTo>
                  <a:pt x="1204968" y="6335501"/>
                  <a:pt x="1204968" y="6335501"/>
                  <a:pt x="1204968" y="6335501"/>
                </a:cubicBezTo>
                <a:cubicBezTo>
                  <a:pt x="1207012" y="6335882"/>
                  <a:pt x="1208034" y="6336073"/>
                  <a:pt x="1210076" y="6336455"/>
                </a:cubicBezTo>
                <a:cubicBezTo>
                  <a:pt x="1211097" y="6336646"/>
                  <a:pt x="1211097" y="6336646"/>
                  <a:pt x="1211097" y="6336646"/>
                </a:cubicBezTo>
                <a:cubicBezTo>
                  <a:pt x="1212442" y="6335297"/>
                  <a:pt x="1212442" y="6335297"/>
                  <a:pt x="1214807" y="6334139"/>
                </a:cubicBezTo>
                <a:cubicBezTo>
                  <a:pt x="1214486" y="6335679"/>
                  <a:pt x="1214486" y="6335679"/>
                  <a:pt x="1214486" y="6335679"/>
                </a:cubicBezTo>
                <a:cubicBezTo>
                  <a:pt x="1214486" y="6335679"/>
                  <a:pt x="1215507" y="6335871"/>
                  <a:pt x="1215507" y="6335871"/>
                </a:cubicBezTo>
                <a:cubicBezTo>
                  <a:pt x="1212498" y="6340107"/>
                  <a:pt x="1211532" y="6344726"/>
                  <a:pt x="1210567" y="6349346"/>
                </a:cubicBezTo>
                <a:cubicBezTo>
                  <a:pt x="1209923" y="6352424"/>
                  <a:pt x="1209279" y="6355503"/>
                  <a:pt x="1207613" y="6358392"/>
                </a:cubicBezTo>
                <a:cubicBezTo>
                  <a:pt x="1207613" y="6358392"/>
                  <a:pt x="1206591" y="6358201"/>
                  <a:pt x="1205571" y="6358009"/>
                </a:cubicBezTo>
                <a:cubicBezTo>
                  <a:pt x="1203205" y="6359167"/>
                  <a:pt x="1200140" y="6358593"/>
                  <a:pt x="1199175" y="6363213"/>
                </a:cubicBezTo>
                <a:cubicBezTo>
                  <a:pt x="1198852" y="6364751"/>
                  <a:pt x="1199874" y="6364943"/>
                  <a:pt x="1200897" y="6365134"/>
                </a:cubicBezTo>
                <a:cubicBezTo>
                  <a:pt x="1201917" y="6365325"/>
                  <a:pt x="1203261" y="6363977"/>
                  <a:pt x="1203261" y="6363977"/>
                </a:cubicBezTo>
                <a:cubicBezTo>
                  <a:pt x="1203583" y="6362437"/>
                  <a:pt x="1203583" y="6362437"/>
                  <a:pt x="1205627" y="6362820"/>
                </a:cubicBezTo>
                <a:cubicBezTo>
                  <a:pt x="1206970" y="6361470"/>
                  <a:pt x="1209014" y="6361852"/>
                  <a:pt x="1210036" y="6362044"/>
                </a:cubicBezTo>
                <a:cubicBezTo>
                  <a:pt x="1210357" y="6360504"/>
                  <a:pt x="1210357" y="6360504"/>
                  <a:pt x="1210357" y="6360504"/>
                </a:cubicBezTo>
                <a:cubicBezTo>
                  <a:pt x="1212022" y="6357616"/>
                  <a:pt x="1212988" y="6352997"/>
                  <a:pt x="1214654" y="6350109"/>
                </a:cubicBezTo>
                <a:cubicBezTo>
                  <a:pt x="1215619" y="6345490"/>
                  <a:pt x="1216585" y="6340873"/>
                  <a:pt x="1218251" y="6337983"/>
                </a:cubicBezTo>
                <a:cubicBezTo>
                  <a:pt x="1226102" y="6341052"/>
                  <a:pt x="1221959" y="6335478"/>
                  <a:pt x="1225346" y="6334511"/>
                </a:cubicBezTo>
                <a:cubicBezTo>
                  <a:pt x="1222337" y="6338748"/>
                  <a:pt x="1230454" y="6335467"/>
                  <a:pt x="1229490" y="6340085"/>
                </a:cubicBezTo>
                <a:cubicBezTo>
                  <a:pt x="1227445" y="6339703"/>
                  <a:pt x="1226424" y="6339512"/>
                  <a:pt x="1226102" y="6341052"/>
                </a:cubicBezTo>
                <a:cubicBezTo>
                  <a:pt x="1227123" y="6341242"/>
                  <a:pt x="1227123" y="6341242"/>
                  <a:pt x="1227123" y="6341242"/>
                </a:cubicBezTo>
                <a:cubicBezTo>
                  <a:pt x="1225780" y="6342592"/>
                  <a:pt x="1224436" y="6343940"/>
                  <a:pt x="1224114" y="6345480"/>
                </a:cubicBezTo>
                <a:cubicBezTo>
                  <a:pt x="1223792" y="6347019"/>
                  <a:pt x="1223792" y="6347019"/>
                  <a:pt x="1223471" y="6348559"/>
                </a:cubicBezTo>
                <a:cubicBezTo>
                  <a:pt x="1223471" y="6348559"/>
                  <a:pt x="1224171" y="6350290"/>
                  <a:pt x="1225192" y="6350481"/>
                </a:cubicBezTo>
                <a:cubicBezTo>
                  <a:pt x="1224548" y="6353560"/>
                  <a:pt x="1224548" y="6353560"/>
                  <a:pt x="1224548" y="6353560"/>
                </a:cubicBezTo>
                <a:cubicBezTo>
                  <a:pt x="1223905" y="6356639"/>
                  <a:pt x="1223583" y="6358179"/>
                  <a:pt x="1222240" y="6359527"/>
                </a:cubicBezTo>
                <a:cubicBezTo>
                  <a:pt x="1221917" y="6361067"/>
                  <a:pt x="1220574" y="6362415"/>
                  <a:pt x="1220251" y="6363955"/>
                </a:cubicBezTo>
                <a:cubicBezTo>
                  <a:pt x="1220251" y="6363955"/>
                  <a:pt x="1220951" y="6365685"/>
                  <a:pt x="1220951" y="6365685"/>
                </a:cubicBezTo>
                <a:cubicBezTo>
                  <a:pt x="1221973" y="6365876"/>
                  <a:pt x="1222295" y="6364337"/>
                  <a:pt x="1222295" y="6364337"/>
                </a:cubicBezTo>
                <a:cubicBezTo>
                  <a:pt x="1222617" y="6362797"/>
                  <a:pt x="1223961" y="6361449"/>
                  <a:pt x="1224282" y="6359909"/>
                </a:cubicBezTo>
                <a:cubicBezTo>
                  <a:pt x="1225627" y="6358562"/>
                  <a:pt x="1225948" y="6357022"/>
                  <a:pt x="1226270" y="6355482"/>
                </a:cubicBezTo>
                <a:cubicBezTo>
                  <a:pt x="1228692" y="6359134"/>
                  <a:pt x="1228692" y="6359134"/>
                  <a:pt x="1228692" y="6359134"/>
                </a:cubicBezTo>
                <a:cubicBezTo>
                  <a:pt x="1227671" y="6358942"/>
                  <a:pt x="1227671" y="6358942"/>
                  <a:pt x="1227671" y="6358942"/>
                </a:cubicBezTo>
                <a:cubicBezTo>
                  <a:pt x="1224661" y="6363180"/>
                  <a:pt x="1227782" y="6368563"/>
                  <a:pt x="1223751" y="6372609"/>
                </a:cubicBezTo>
                <a:cubicBezTo>
                  <a:pt x="1232247" y="6372597"/>
                  <a:pt x="1223108" y="6375687"/>
                  <a:pt x="1226873" y="6377991"/>
                </a:cubicBezTo>
                <a:cubicBezTo>
                  <a:pt x="1228216" y="6376643"/>
                  <a:pt x="1229561" y="6375294"/>
                  <a:pt x="1232624" y="6375868"/>
                </a:cubicBezTo>
                <a:cubicBezTo>
                  <a:pt x="1229936" y="6378565"/>
                  <a:pt x="1229994" y="6383374"/>
                  <a:pt x="1227628" y="6384532"/>
                </a:cubicBezTo>
                <a:cubicBezTo>
                  <a:pt x="1229028" y="6387994"/>
                  <a:pt x="1232036" y="6383756"/>
                  <a:pt x="1231393" y="6386836"/>
                </a:cubicBezTo>
                <a:cubicBezTo>
                  <a:pt x="1230371" y="6386645"/>
                  <a:pt x="1230049" y="6388184"/>
                  <a:pt x="1230750" y="6389915"/>
                </a:cubicBezTo>
                <a:cubicBezTo>
                  <a:pt x="1226285" y="6385880"/>
                  <a:pt x="1231127" y="6393186"/>
                  <a:pt x="1225698" y="6393770"/>
                </a:cubicBezTo>
                <a:cubicBezTo>
                  <a:pt x="1230484" y="6396264"/>
                  <a:pt x="1223388" y="6399738"/>
                  <a:pt x="1226830" y="6403581"/>
                </a:cubicBezTo>
                <a:cubicBezTo>
                  <a:pt x="1225808" y="6403389"/>
                  <a:pt x="1225808" y="6403389"/>
                  <a:pt x="1225808" y="6403389"/>
                </a:cubicBezTo>
                <a:cubicBezTo>
                  <a:pt x="1225808" y="6403389"/>
                  <a:pt x="1224787" y="6403198"/>
                  <a:pt x="1224465" y="6404738"/>
                </a:cubicBezTo>
                <a:cubicBezTo>
                  <a:pt x="1224465" y="6404738"/>
                  <a:pt x="1225487" y="6404929"/>
                  <a:pt x="1225487" y="6404929"/>
                </a:cubicBezTo>
                <a:lnTo>
                  <a:pt x="1227530" y="6405312"/>
                </a:lnTo>
                <a:lnTo>
                  <a:pt x="1227477" y="6407051"/>
                </a:lnTo>
                <a:lnTo>
                  <a:pt x="1242004" y="6407051"/>
                </a:lnTo>
                <a:lnTo>
                  <a:pt x="1242156" y="6406447"/>
                </a:lnTo>
                <a:cubicBezTo>
                  <a:pt x="1242156" y="6406447"/>
                  <a:pt x="1243499" y="6405098"/>
                  <a:pt x="1243499" y="6405098"/>
                </a:cubicBezTo>
                <a:cubicBezTo>
                  <a:pt x="1245543" y="6405480"/>
                  <a:pt x="1247908" y="6404323"/>
                  <a:pt x="1247208" y="6402592"/>
                </a:cubicBezTo>
                <a:cubicBezTo>
                  <a:pt x="1247208" y="6402592"/>
                  <a:pt x="1247530" y="6401052"/>
                  <a:pt x="1247530" y="6401052"/>
                </a:cubicBezTo>
                <a:cubicBezTo>
                  <a:pt x="1245808" y="6399131"/>
                  <a:pt x="1243766" y="6398749"/>
                  <a:pt x="1243066" y="6397018"/>
                </a:cubicBezTo>
                <a:cubicBezTo>
                  <a:pt x="1244087" y="6397208"/>
                  <a:pt x="1244087" y="6397208"/>
                  <a:pt x="1244087" y="6397208"/>
                </a:cubicBezTo>
                <a:cubicBezTo>
                  <a:pt x="1243709" y="6393940"/>
                  <a:pt x="1244032" y="6392400"/>
                  <a:pt x="1240910" y="6387016"/>
                </a:cubicBezTo>
                <a:cubicBezTo>
                  <a:pt x="1245054" y="6392591"/>
                  <a:pt x="1241764" y="6372777"/>
                  <a:pt x="1250258" y="6372767"/>
                </a:cubicBezTo>
                <a:cubicBezTo>
                  <a:pt x="1248271" y="6377194"/>
                  <a:pt x="1251336" y="6377768"/>
                  <a:pt x="1250693" y="6380846"/>
                </a:cubicBezTo>
                <a:cubicBezTo>
                  <a:pt x="1251715" y="6381037"/>
                  <a:pt x="1253759" y="6381420"/>
                  <a:pt x="1254080" y="6379879"/>
                </a:cubicBezTo>
                <a:cubicBezTo>
                  <a:pt x="1254780" y="6381611"/>
                  <a:pt x="1254780" y="6381611"/>
                  <a:pt x="1254458" y="6383151"/>
                </a:cubicBezTo>
                <a:cubicBezTo>
                  <a:pt x="1254458" y="6383151"/>
                  <a:pt x="1254458" y="6383151"/>
                  <a:pt x="1255479" y="6383342"/>
                </a:cubicBezTo>
                <a:cubicBezTo>
                  <a:pt x="1255157" y="6384880"/>
                  <a:pt x="1256501" y="6383533"/>
                  <a:pt x="1256501" y="6383533"/>
                </a:cubicBezTo>
                <a:cubicBezTo>
                  <a:pt x="1256822" y="6381993"/>
                  <a:pt x="1256123" y="6380262"/>
                  <a:pt x="1255424" y="6378532"/>
                </a:cubicBezTo>
                <a:cubicBezTo>
                  <a:pt x="1255424" y="6378532"/>
                  <a:pt x="1255745" y="6376992"/>
                  <a:pt x="1256068" y="6375453"/>
                </a:cubicBezTo>
                <a:cubicBezTo>
                  <a:pt x="1257089" y="6375643"/>
                  <a:pt x="1256767" y="6377184"/>
                  <a:pt x="1257789" y="6377374"/>
                </a:cubicBezTo>
                <a:cubicBezTo>
                  <a:pt x="1257467" y="6378914"/>
                  <a:pt x="1257145" y="6380455"/>
                  <a:pt x="1258489" y="6379105"/>
                </a:cubicBezTo>
                <a:cubicBezTo>
                  <a:pt x="1259510" y="6379297"/>
                  <a:pt x="1260532" y="6379488"/>
                  <a:pt x="1261553" y="6379678"/>
                </a:cubicBezTo>
                <a:cubicBezTo>
                  <a:pt x="1260910" y="6382758"/>
                  <a:pt x="1259188" y="6380835"/>
                  <a:pt x="1257845" y="6382184"/>
                </a:cubicBezTo>
                <a:cubicBezTo>
                  <a:pt x="1259567" y="6384106"/>
                  <a:pt x="1261931" y="6382948"/>
                  <a:pt x="1262631" y="6384679"/>
                </a:cubicBezTo>
                <a:cubicBezTo>
                  <a:pt x="1260266" y="6385837"/>
                  <a:pt x="1256935" y="6391613"/>
                  <a:pt x="1259300" y="6390457"/>
                </a:cubicBezTo>
                <a:cubicBezTo>
                  <a:pt x="1259623" y="6388916"/>
                  <a:pt x="1261343" y="6390838"/>
                  <a:pt x="1262365" y="6391029"/>
                </a:cubicBezTo>
                <a:cubicBezTo>
                  <a:pt x="1263065" y="6392760"/>
                  <a:pt x="1263765" y="6394490"/>
                  <a:pt x="1264787" y="6394681"/>
                </a:cubicBezTo>
                <a:cubicBezTo>
                  <a:pt x="1264465" y="6396221"/>
                  <a:pt x="1265487" y="6396411"/>
                  <a:pt x="1265487" y="6396411"/>
                </a:cubicBezTo>
                <a:cubicBezTo>
                  <a:pt x="1264143" y="6397761"/>
                  <a:pt x="1264143" y="6397761"/>
                  <a:pt x="1263122" y="6397569"/>
                </a:cubicBezTo>
                <a:cubicBezTo>
                  <a:pt x="1262800" y="6399109"/>
                  <a:pt x="1262800" y="6399109"/>
                  <a:pt x="1261778" y="6398918"/>
                </a:cubicBezTo>
                <a:cubicBezTo>
                  <a:pt x="1261778" y="6398918"/>
                  <a:pt x="1261778" y="6398918"/>
                  <a:pt x="1261456" y="6400458"/>
                </a:cubicBezTo>
                <a:cubicBezTo>
                  <a:pt x="1262156" y="6402188"/>
                  <a:pt x="1263177" y="6402379"/>
                  <a:pt x="1263177" y="6402379"/>
                </a:cubicBezTo>
                <a:cubicBezTo>
                  <a:pt x="1264522" y="6401030"/>
                  <a:pt x="1264522" y="6401030"/>
                  <a:pt x="1264522" y="6401030"/>
                </a:cubicBezTo>
                <a:cubicBezTo>
                  <a:pt x="1265543" y="6401222"/>
                  <a:pt x="1265543" y="6401222"/>
                  <a:pt x="1266887" y="6399873"/>
                </a:cubicBezTo>
                <a:cubicBezTo>
                  <a:pt x="1267908" y="6400064"/>
                  <a:pt x="1267908" y="6400064"/>
                  <a:pt x="1268930" y="6400255"/>
                </a:cubicBezTo>
                <a:cubicBezTo>
                  <a:pt x="1268285" y="6403334"/>
                  <a:pt x="1270652" y="6402177"/>
                  <a:pt x="1270329" y="6403717"/>
                </a:cubicBezTo>
                <a:cubicBezTo>
                  <a:pt x="1269308" y="6403525"/>
                  <a:pt x="1269067" y="6404680"/>
                  <a:pt x="1268825" y="6405835"/>
                </a:cubicBezTo>
                <a:lnTo>
                  <a:pt x="1267961" y="6407051"/>
                </a:lnTo>
                <a:lnTo>
                  <a:pt x="1277856" y="6407051"/>
                </a:lnTo>
                <a:lnTo>
                  <a:pt x="1278206" y="6401590"/>
                </a:lnTo>
                <a:cubicBezTo>
                  <a:pt x="1278325" y="6397212"/>
                  <a:pt x="1277852" y="6393126"/>
                  <a:pt x="1275592" y="6388703"/>
                </a:cubicBezTo>
                <a:cubicBezTo>
                  <a:pt x="1272583" y="6392940"/>
                  <a:pt x="1267795" y="6390444"/>
                  <a:pt x="1268174" y="6393715"/>
                </a:cubicBezTo>
                <a:cubicBezTo>
                  <a:pt x="1268174" y="6393715"/>
                  <a:pt x="1267152" y="6393524"/>
                  <a:pt x="1267152" y="6393524"/>
                </a:cubicBezTo>
                <a:cubicBezTo>
                  <a:pt x="1266452" y="6391793"/>
                  <a:pt x="1265431" y="6391603"/>
                  <a:pt x="1265752" y="6390061"/>
                </a:cubicBezTo>
                <a:cubicBezTo>
                  <a:pt x="1268439" y="6387365"/>
                  <a:pt x="1272848" y="6386590"/>
                  <a:pt x="1269405" y="6382746"/>
                </a:cubicBezTo>
                <a:cubicBezTo>
                  <a:pt x="1273871" y="6386781"/>
                  <a:pt x="1274079" y="6375621"/>
                  <a:pt x="1280910" y="6378499"/>
                </a:cubicBezTo>
                <a:cubicBezTo>
                  <a:pt x="1286550" y="6366756"/>
                  <a:pt x="1284129" y="6363103"/>
                  <a:pt x="1287082" y="6354056"/>
                </a:cubicBezTo>
                <a:cubicBezTo>
                  <a:pt x="1287781" y="6355787"/>
                  <a:pt x="1286438" y="6357136"/>
                  <a:pt x="1288481" y="6357518"/>
                </a:cubicBezTo>
                <a:cubicBezTo>
                  <a:pt x="1288425" y="6352708"/>
                  <a:pt x="1292190" y="6355012"/>
                  <a:pt x="1292834" y="6351933"/>
                </a:cubicBezTo>
                <a:cubicBezTo>
                  <a:pt x="1289768" y="6351360"/>
                  <a:pt x="1289446" y="6352899"/>
                  <a:pt x="1286382" y="6352327"/>
                </a:cubicBezTo>
                <a:cubicBezTo>
                  <a:pt x="1288209" y="6348668"/>
                  <a:pt x="1289241" y="6342461"/>
                  <a:pt x="1290407" y="6336881"/>
                </a:cubicBezTo>
                <a:lnTo>
                  <a:pt x="1295241" y="6325187"/>
                </a:lnTo>
                <a:lnTo>
                  <a:pt x="1294863" y="6321916"/>
                </a:lnTo>
                <a:cubicBezTo>
                  <a:pt x="1294863" y="6321916"/>
                  <a:pt x="1295184" y="6320376"/>
                  <a:pt x="1296206" y="6320567"/>
                </a:cubicBezTo>
                <a:cubicBezTo>
                  <a:pt x="1296206" y="6320567"/>
                  <a:pt x="1297228" y="6320758"/>
                  <a:pt x="1297228" y="6320758"/>
                </a:cubicBezTo>
                <a:cubicBezTo>
                  <a:pt x="1297228" y="6320758"/>
                  <a:pt x="1298250" y="6320950"/>
                  <a:pt x="1298572" y="6319410"/>
                </a:cubicBezTo>
                <a:cubicBezTo>
                  <a:pt x="1297550" y="6319218"/>
                  <a:pt x="1297550" y="6319218"/>
                  <a:pt x="1296529" y="6319028"/>
                </a:cubicBezTo>
                <a:cubicBezTo>
                  <a:pt x="1295506" y="6318838"/>
                  <a:pt x="1294485" y="6318645"/>
                  <a:pt x="1293141" y="6319995"/>
                </a:cubicBezTo>
                <a:cubicBezTo>
                  <a:pt x="1293463" y="6318454"/>
                  <a:pt x="1293463" y="6318454"/>
                  <a:pt x="1293463" y="6318454"/>
                </a:cubicBezTo>
                <a:cubicBezTo>
                  <a:pt x="1293729" y="6312105"/>
                  <a:pt x="1295394" y="6309217"/>
                  <a:pt x="1298459" y="6309790"/>
                </a:cubicBezTo>
                <a:cubicBezTo>
                  <a:pt x="1297437" y="6309599"/>
                  <a:pt x="1296737" y="6307868"/>
                  <a:pt x="1297059" y="6306328"/>
                </a:cubicBezTo>
                <a:cubicBezTo>
                  <a:pt x="1299103" y="6306711"/>
                  <a:pt x="1298782" y="6308252"/>
                  <a:pt x="1299803" y="6308442"/>
                </a:cubicBezTo>
                <a:cubicBezTo>
                  <a:pt x="1300825" y="6308632"/>
                  <a:pt x="1300825" y="6308632"/>
                  <a:pt x="1300825" y="6308632"/>
                </a:cubicBezTo>
                <a:cubicBezTo>
                  <a:pt x="1300503" y="6310172"/>
                  <a:pt x="1302547" y="6310555"/>
                  <a:pt x="1303245" y="6312286"/>
                </a:cubicBezTo>
                <a:cubicBezTo>
                  <a:pt x="1303245" y="6312286"/>
                  <a:pt x="1304590" y="6310937"/>
                  <a:pt x="1304590" y="6310937"/>
                </a:cubicBezTo>
                <a:cubicBezTo>
                  <a:pt x="1305610" y="6311128"/>
                  <a:pt x="1304911" y="6309397"/>
                  <a:pt x="1303889" y="6309206"/>
                </a:cubicBezTo>
                <a:cubicBezTo>
                  <a:pt x="1303889" y="6309206"/>
                  <a:pt x="1302868" y="6309015"/>
                  <a:pt x="1303191" y="6307475"/>
                </a:cubicBezTo>
                <a:cubicBezTo>
                  <a:pt x="1303191" y="6307475"/>
                  <a:pt x="1303191" y="6307475"/>
                  <a:pt x="1303512" y="6305936"/>
                </a:cubicBezTo>
                <a:cubicBezTo>
                  <a:pt x="1305555" y="6306318"/>
                  <a:pt x="1305933" y="6309588"/>
                  <a:pt x="1306577" y="6306509"/>
                </a:cubicBezTo>
                <a:cubicBezTo>
                  <a:pt x="1302812" y="6304205"/>
                  <a:pt x="1312917" y="6296496"/>
                  <a:pt x="1313994" y="6301497"/>
                </a:cubicBezTo>
                <a:cubicBezTo>
                  <a:pt x="1309908" y="6300732"/>
                  <a:pt x="1308565" y="6302081"/>
                  <a:pt x="1308942" y="6305351"/>
                </a:cubicBezTo>
                <a:cubicBezTo>
                  <a:pt x="1308298" y="6308430"/>
                  <a:pt x="1313351" y="6304576"/>
                  <a:pt x="1314750" y="6308038"/>
                </a:cubicBezTo>
                <a:cubicBezTo>
                  <a:pt x="1315771" y="6308228"/>
                  <a:pt x="1315771" y="6308228"/>
                  <a:pt x="1315771" y="6308228"/>
                </a:cubicBezTo>
                <a:cubicBezTo>
                  <a:pt x="1314429" y="6309577"/>
                  <a:pt x="1314106" y="6311117"/>
                  <a:pt x="1314106" y="6311117"/>
                </a:cubicBezTo>
                <a:cubicBezTo>
                  <a:pt x="1313785" y="6312656"/>
                  <a:pt x="1313785" y="6312656"/>
                  <a:pt x="1313785" y="6312656"/>
                </a:cubicBezTo>
                <a:cubicBezTo>
                  <a:pt x="1313463" y="6314196"/>
                  <a:pt x="1313463" y="6314196"/>
                  <a:pt x="1313463" y="6314196"/>
                </a:cubicBezTo>
                <a:cubicBezTo>
                  <a:pt x="1314485" y="6314387"/>
                  <a:pt x="1314485" y="6314387"/>
                  <a:pt x="1314485" y="6314387"/>
                </a:cubicBezTo>
                <a:cubicBezTo>
                  <a:pt x="1316205" y="6316308"/>
                  <a:pt x="1318948" y="6318422"/>
                  <a:pt x="1322337" y="6317455"/>
                </a:cubicBezTo>
                <a:cubicBezTo>
                  <a:pt x="1320349" y="6321883"/>
                  <a:pt x="1320782" y="6329963"/>
                  <a:pt x="1320139" y="6333043"/>
                </a:cubicBezTo>
                <a:cubicBezTo>
                  <a:pt x="1321483" y="6331694"/>
                  <a:pt x="1323525" y="6332076"/>
                  <a:pt x="1325892" y="6330918"/>
                </a:cubicBezTo>
                <a:cubicBezTo>
                  <a:pt x="1325569" y="6332458"/>
                  <a:pt x="1326591" y="6332649"/>
                  <a:pt x="1326269" y="6334189"/>
                </a:cubicBezTo>
                <a:cubicBezTo>
                  <a:pt x="1324226" y="6333806"/>
                  <a:pt x="1323583" y="6336886"/>
                  <a:pt x="1322238" y="6338235"/>
                </a:cubicBezTo>
                <a:cubicBezTo>
                  <a:pt x="1323260" y="6338425"/>
                  <a:pt x="1323260" y="6338425"/>
                  <a:pt x="1323260" y="6338425"/>
                </a:cubicBezTo>
                <a:cubicBezTo>
                  <a:pt x="1322238" y="6338235"/>
                  <a:pt x="1320895" y="6339583"/>
                  <a:pt x="1320895" y="6339583"/>
                </a:cubicBezTo>
                <a:cubicBezTo>
                  <a:pt x="1319874" y="6339392"/>
                  <a:pt x="1319874" y="6339392"/>
                  <a:pt x="1319874" y="6339392"/>
                </a:cubicBezTo>
                <a:cubicBezTo>
                  <a:pt x="1319551" y="6340932"/>
                  <a:pt x="1319551" y="6340932"/>
                  <a:pt x="1319551" y="6340932"/>
                </a:cubicBezTo>
                <a:cubicBezTo>
                  <a:pt x="1320573" y="6341123"/>
                  <a:pt x="1320573" y="6341123"/>
                  <a:pt x="1321595" y="6341313"/>
                </a:cubicBezTo>
                <a:cubicBezTo>
                  <a:pt x="1321595" y="6341313"/>
                  <a:pt x="1321272" y="6342853"/>
                  <a:pt x="1321272" y="6342853"/>
                </a:cubicBezTo>
                <a:cubicBezTo>
                  <a:pt x="1320951" y="6344392"/>
                  <a:pt x="1320629" y="6345932"/>
                  <a:pt x="1320307" y="6347473"/>
                </a:cubicBezTo>
                <a:cubicBezTo>
                  <a:pt x="1320307" y="6347473"/>
                  <a:pt x="1320307" y="6347473"/>
                  <a:pt x="1319985" y="6349012"/>
                </a:cubicBezTo>
                <a:cubicBezTo>
                  <a:pt x="1319985" y="6349012"/>
                  <a:pt x="1318963" y="6348820"/>
                  <a:pt x="1318963" y="6348820"/>
                </a:cubicBezTo>
                <a:cubicBezTo>
                  <a:pt x="1318963" y="6348820"/>
                  <a:pt x="1317942" y="6348629"/>
                  <a:pt x="1317942" y="6348629"/>
                </a:cubicBezTo>
                <a:cubicBezTo>
                  <a:pt x="1317942" y="6348629"/>
                  <a:pt x="1318963" y="6348820"/>
                  <a:pt x="1318642" y="6350360"/>
                </a:cubicBezTo>
                <a:cubicBezTo>
                  <a:pt x="1318642" y="6350360"/>
                  <a:pt x="1318642" y="6350360"/>
                  <a:pt x="1319664" y="6350551"/>
                </a:cubicBezTo>
                <a:cubicBezTo>
                  <a:pt x="1319664" y="6350551"/>
                  <a:pt x="1320686" y="6350742"/>
                  <a:pt x="1320686" y="6350742"/>
                </a:cubicBezTo>
                <a:cubicBezTo>
                  <a:pt x="1320686" y="6350742"/>
                  <a:pt x="1321707" y="6350934"/>
                  <a:pt x="1321707" y="6350934"/>
                </a:cubicBezTo>
                <a:cubicBezTo>
                  <a:pt x="1322728" y="6351124"/>
                  <a:pt x="1322728" y="6351124"/>
                  <a:pt x="1322407" y="6352665"/>
                </a:cubicBezTo>
                <a:cubicBezTo>
                  <a:pt x="1323428" y="6352855"/>
                  <a:pt x="1324450" y="6353047"/>
                  <a:pt x="1324450" y="6353047"/>
                </a:cubicBezTo>
                <a:cubicBezTo>
                  <a:pt x="1325472" y="6353237"/>
                  <a:pt x="1325793" y="6351698"/>
                  <a:pt x="1325793" y="6351698"/>
                </a:cubicBezTo>
                <a:cubicBezTo>
                  <a:pt x="1325094" y="6349967"/>
                  <a:pt x="1325094" y="6349967"/>
                  <a:pt x="1325094" y="6349967"/>
                </a:cubicBezTo>
                <a:cubicBezTo>
                  <a:pt x="1325094" y="6349967"/>
                  <a:pt x="1325094" y="6349967"/>
                  <a:pt x="1325415" y="6348427"/>
                </a:cubicBezTo>
                <a:cubicBezTo>
                  <a:pt x="1325737" y="6346888"/>
                  <a:pt x="1326058" y="6345348"/>
                  <a:pt x="1326058" y="6345348"/>
                </a:cubicBezTo>
                <a:cubicBezTo>
                  <a:pt x="1330469" y="6344574"/>
                  <a:pt x="1330411" y="6339763"/>
                  <a:pt x="1331055" y="6336684"/>
                </a:cubicBezTo>
                <a:cubicBezTo>
                  <a:pt x="1330034" y="6336493"/>
                  <a:pt x="1330034" y="6336493"/>
                  <a:pt x="1330034" y="6336493"/>
                </a:cubicBezTo>
                <a:cubicBezTo>
                  <a:pt x="1330034" y="6336493"/>
                  <a:pt x="1331378" y="6335144"/>
                  <a:pt x="1331378" y="6335144"/>
                </a:cubicBezTo>
                <a:cubicBezTo>
                  <a:pt x="1331378" y="6335144"/>
                  <a:pt x="1331700" y="6333605"/>
                  <a:pt x="1331700" y="6333605"/>
                </a:cubicBezTo>
                <a:cubicBezTo>
                  <a:pt x="1332721" y="6333796"/>
                  <a:pt x="1333743" y="6333987"/>
                  <a:pt x="1335786" y="6334369"/>
                </a:cubicBezTo>
                <a:cubicBezTo>
                  <a:pt x="1333156" y="6341876"/>
                  <a:pt x="1338907" y="6339752"/>
                  <a:pt x="1338586" y="6341291"/>
                </a:cubicBezTo>
                <a:cubicBezTo>
                  <a:pt x="1337941" y="6344371"/>
                  <a:pt x="1338642" y="6346102"/>
                  <a:pt x="1339341" y="6347832"/>
                </a:cubicBezTo>
                <a:cubicBezTo>
                  <a:pt x="1334610" y="6350147"/>
                  <a:pt x="1334932" y="6348608"/>
                  <a:pt x="1331546" y="6349574"/>
                </a:cubicBezTo>
                <a:cubicBezTo>
                  <a:pt x="1332945" y="6353035"/>
                  <a:pt x="1328537" y="6353810"/>
                  <a:pt x="1326871" y="6356698"/>
                </a:cubicBezTo>
                <a:cubicBezTo>
                  <a:pt x="1329614" y="6358811"/>
                  <a:pt x="1330257" y="6355732"/>
                  <a:pt x="1332358" y="6360925"/>
                </a:cubicBezTo>
                <a:cubicBezTo>
                  <a:pt x="1332035" y="6362465"/>
                  <a:pt x="1333757" y="6364385"/>
                  <a:pt x="1334458" y="6366116"/>
                </a:cubicBezTo>
                <a:lnTo>
                  <a:pt x="1332414" y="6365735"/>
                </a:lnTo>
                <a:cubicBezTo>
                  <a:pt x="1331392" y="6365543"/>
                  <a:pt x="1331392" y="6365543"/>
                  <a:pt x="1330370" y="6365352"/>
                </a:cubicBezTo>
                <a:cubicBezTo>
                  <a:pt x="1330370" y="6365352"/>
                  <a:pt x="1331070" y="6367083"/>
                  <a:pt x="1331070" y="6367083"/>
                </a:cubicBezTo>
                <a:cubicBezTo>
                  <a:pt x="1332092" y="6367274"/>
                  <a:pt x="1334136" y="6367656"/>
                  <a:pt x="1334834" y="6369386"/>
                </a:cubicBezTo>
                <a:cubicBezTo>
                  <a:pt x="1334834" y="6369386"/>
                  <a:pt x="1333814" y="6369196"/>
                  <a:pt x="1333492" y="6370736"/>
                </a:cubicBezTo>
                <a:cubicBezTo>
                  <a:pt x="1333170" y="6372274"/>
                  <a:pt x="1333170" y="6372274"/>
                  <a:pt x="1333170" y="6372274"/>
                </a:cubicBezTo>
                <a:cubicBezTo>
                  <a:pt x="1333170" y="6372274"/>
                  <a:pt x="1333170" y="6372274"/>
                  <a:pt x="1332848" y="6373814"/>
                </a:cubicBezTo>
                <a:cubicBezTo>
                  <a:pt x="1331826" y="6373623"/>
                  <a:pt x="1331826" y="6373623"/>
                  <a:pt x="1331826" y="6373623"/>
                </a:cubicBezTo>
                <a:cubicBezTo>
                  <a:pt x="1330804" y="6373431"/>
                  <a:pt x="1329782" y="6373241"/>
                  <a:pt x="1327739" y="6372859"/>
                </a:cubicBezTo>
                <a:cubicBezTo>
                  <a:pt x="1326774" y="6377478"/>
                  <a:pt x="1323709" y="6376905"/>
                  <a:pt x="1323765" y="6381714"/>
                </a:cubicBezTo>
                <a:cubicBezTo>
                  <a:pt x="1323765" y="6381714"/>
                  <a:pt x="1322742" y="6381524"/>
                  <a:pt x="1322742" y="6381524"/>
                </a:cubicBezTo>
                <a:cubicBezTo>
                  <a:pt x="1321722" y="6381333"/>
                  <a:pt x="1321400" y="6382872"/>
                  <a:pt x="1320378" y="6382681"/>
                </a:cubicBezTo>
                <a:cubicBezTo>
                  <a:pt x="1319356" y="6382489"/>
                  <a:pt x="1319356" y="6382489"/>
                  <a:pt x="1318334" y="6382298"/>
                </a:cubicBezTo>
                <a:cubicBezTo>
                  <a:pt x="1318012" y="6383838"/>
                  <a:pt x="1318012" y="6383838"/>
                  <a:pt x="1318012" y="6383838"/>
                </a:cubicBezTo>
                <a:cubicBezTo>
                  <a:pt x="1316991" y="6383647"/>
                  <a:pt x="1316991" y="6383647"/>
                  <a:pt x="1316991" y="6383647"/>
                </a:cubicBezTo>
                <a:cubicBezTo>
                  <a:pt x="1315325" y="6386536"/>
                  <a:pt x="1312639" y="6389232"/>
                  <a:pt x="1311673" y="6393851"/>
                </a:cubicBezTo>
                <a:cubicBezTo>
                  <a:pt x="1310651" y="6393660"/>
                  <a:pt x="1309629" y="6393469"/>
                  <a:pt x="1308608" y="6393278"/>
                </a:cubicBezTo>
                <a:cubicBezTo>
                  <a:pt x="1307585" y="6393087"/>
                  <a:pt x="1307585" y="6393087"/>
                  <a:pt x="1307263" y="6394627"/>
                </a:cubicBezTo>
                <a:cubicBezTo>
                  <a:pt x="1307263" y="6394627"/>
                  <a:pt x="1306942" y="6396167"/>
                  <a:pt x="1307964" y="6396357"/>
                </a:cubicBezTo>
                <a:cubicBezTo>
                  <a:pt x="1308985" y="6396549"/>
                  <a:pt x="1308985" y="6396549"/>
                  <a:pt x="1310008" y="6396740"/>
                </a:cubicBezTo>
                <a:cubicBezTo>
                  <a:pt x="1309685" y="6398279"/>
                  <a:pt x="1309364" y="6399818"/>
                  <a:pt x="1308020" y="6401167"/>
                </a:cubicBezTo>
                <a:cubicBezTo>
                  <a:pt x="1308020" y="6401167"/>
                  <a:pt x="1307699" y="6402707"/>
                  <a:pt x="1307699" y="6402707"/>
                </a:cubicBezTo>
                <a:cubicBezTo>
                  <a:pt x="1307699" y="6402707"/>
                  <a:pt x="1307376" y="6404246"/>
                  <a:pt x="1308397" y="6404438"/>
                </a:cubicBezTo>
                <a:cubicBezTo>
                  <a:pt x="1309419" y="6404629"/>
                  <a:pt x="1310441" y="6404819"/>
                  <a:pt x="1311784" y="6403471"/>
                </a:cubicBezTo>
                <a:cubicBezTo>
                  <a:pt x="1313129" y="6402122"/>
                  <a:pt x="1313772" y="6399043"/>
                  <a:pt x="1314416" y="6395964"/>
                </a:cubicBezTo>
                <a:cubicBezTo>
                  <a:pt x="1315059" y="6392885"/>
                  <a:pt x="1316725" y="6389997"/>
                  <a:pt x="1319734" y="6385760"/>
                </a:cubicBezTo>
                <a:cubicBezTo>
                  <a:pt x="1319734" y="6385760"/>
                  <a:pt x="1320757" y="6385952"/>
                  <a:pt x="1320757" y="6385952"/>
                </a:cubicBezTo>
                <a:cubicBezTo>
                  <a:pt x="1321777" y="6386142"/>
                  <a:pt x="1323120" y="6384793"/>
                  <a:pt x="1324142" y="6384985"/>
                </a:cubicBezTo>
                <a:cubicBezTo>
                  <a:pt x="1321834" y="6390953"/>
                  <a:pt x="1328929" y="6387480"/>
                  <a:pt x="1328607" y="6389019"/>
                </a:cubicBezTo>
                <a:cubicBezTo>
                  <a:pt x="1327264" y="6390368"/>
                  <a:pt x="1326942" y="6391908"/>
                  <a:pt x="1330329" y="6390941"/>
                </a:cubicBezTo>
                <a:cubicBezTo>
                  <a:pt x="1330007" y="6392481"/>
                  <a:pt x="1328663" y="6393829"/>
                  <a:pt x="1328341" y="6395369"/>
                </a:cubicBezTo>
                <a:cubicBezTo>
                  <a:pt x="1328019" y="6396909"/>
                  <a:pt x="1328019" y="6396909"/>
                  <a:pt x="1328019" y="6396909"/>
                </a:cubicBezTo>
                <a:cubicBezTo>
                  <a:pt x="1329040" y="6397099"/>
                  <a:pt x="1330062" y="6397290"/>
                  <a:pt x="1330062" y="6397290"/>
                </a:cubicBezTo>
                <a:cubicBezTo>
                  <a:pt x="1331407" y="6395943"/>
                  <a:pt x="1333072" y="6393055"/>
                  <a:pt x="1332694" y="6389784"/>
                </a:cubicBezTo>
                <a:cubicBezTo>
                  <a:pt x="1333716" y="6389975"/>
                  <a:pt x="1333716" y="6389975"/>
                  <a:pt x="1333716" y="6389975"/>
                </a:cubicBezTo>
                <a:cubicBezTo>
                  <a:pt x="1332960" y="6383434"/>
                  <a:pt x="1342099" y="6380344"/>
                  <a:pt x="1340322" y="6373613"/>
                </a:cubicBezTo>
                <a:cubicBezTo>
                  <a:pt x="1340378" y="6378423"/>
                  <a:pt x="1337956" y="6374770"/>
                  <a:pt x="1337256" y="6373039"/>
                </a:cubicBezTo>
                <a:cubicBezTo>
                  <a:pt x="1338279" y="6373230"/>
                  <a:pt x="1338599" y="6371690"/>
                  <a:pt x="1338599" y="6371690"/>
                </a:cubicBezTo>
                <a:cubicBezTo>
                  <a:pt x="1340644" y="6372073"/>
                  <a:pt x="1341988" y="6370724"/>
                  <a:pt x="1341988" y="6370724"/>
                </a:cubicBezTo>
                <a:cubicBezTo>
                  <a:pt x="1343009" y="6370915"/>
                  <a:pt x="1345052" y="6371298"/>
                  <a:pt x="1347095" y="6371681"/>
                </a:cubicBezTo>
                <a:cubicBezTo>
                  <a:pt x="1347095" y="6371681"/>
                  <a:pt x="1347418" y="6370140"/>
                  <a:pt x="1347418" y="6370140"/>
                </a:cubicBezTo>
                <a:cubicBezTo>
                  <a:pt x="1347418" y="6370140"/>
                  <a:pt x="1346717" y="6368409"/>
                  <a:pt x="1346396" y="6369949"/>
                </a:cubicBezTo>
                <a:cubicBezTo>
                  <a:pt x="1345374" y="6369758"/>
                  <a:pt x="1344352" y="6369567"/>
                  <a:pt x="1342631" y="6367645"/>
                </a:cubicBezTo>
                <a:cubicBezTo>
                  <a:pt x="1342631" y="6367645"/>
                  <a:pt x="1341609" y="6367454"/>
                  <a:pt x="1340588" y="6367264"/>
                </a:cubicBezTo>
                <a:cubicBezTo>
                  <a:pt x="1339888" y="6365531"/>
                  <a:pt x="1338866" y="6365341"/>
                  <a:pt x="1338165" y="6363611"/>
                </a:cubicBezTo>
                <a:cubicBezTo>
                  <a:pt x="1338488" y="6362071"/>
                  <a:pt x="1337466" y="6361880"/>
                  <a:pt x="1336767" y="6360149"/>
                </a:cubicBezTo>
                <a:cubicBezTo>
                  <a:pt x="1343485" y="6353406"/>
                  <a:pt x="1349558" y="6349743"/>
                  <a:pt x="1348369" y="6335123"/>
                </a:cubicBezTo>
                <a:cubicBezTo>
                  <a:pt x="1350411" y="6335504"/>
                  <a:pt x="1351812" y="6338966"/>
                  <a:pt x="1352454" y="6335887"/>
                </a:cubicBezTo>
                <a:cubicBezTo>
                  <a:pt x="1351433" y="6335695"/>
                  <a:pt x="1350733" y="6333965"/>
                  <a:pt x="1350035" y="6332234"/>
                </a:cubicBezTo>
                <a:cubicBezTo>
                  <a:pt x="1350035" y="6332234"/>
                  <a:pt x="1350356" y="6330695"/>
                  <a:pt x="1350356" y="6330695"/>
                </a:cubicBezTo>
                <a:cubicBezTo>
                  <a:pt x="1351378" y="6330885"/>
                  <a:pt x="1351700" y="6329347"/>
                  <a:pt x="1352722" y="6329538"/>
                </a:cubicBezTo>
                <a:cubicBezTo>
                  <a:pt x="1352722" y="6329538"/>
                  <a:pt x="1353743" y="6329728"/>
                  <a:pt x="1353743" y="6329728"/>
                </a:cubicBezTo>
                <a:cubicBezTo>
                  <a:pt x="1348690" y="6333583"/>
                  <a:pt x="1354821" y="6334729"/>
                  <a:pt x="1355520" y="6336460"/>
                </a:cubicBezTo>
                <a:cubicBezTo>
                  <a:pt x="1352134" y="6337426"/>
                  <a:pt x="1353855" y="6339348"/>
                  <a:pt x="1355899" y="6339730"/>
                </a:cubicBezTo>
                <a:cubicBezTo>
                  <a:pt x="1354716" y="6340309"/>
                  <a:pt x="1353963" y="6341369"/>
                  <a:pt x="1353514" y="6342884"/>
                </a:cubicBezTo>
                <a:lnTo>
                  <a:pt x="1352964" y="6348584"/>
                </a:lnTo>
                <a:lnTo>
                  <a:pt x="1352384" y="6347331"/>
                </a:lnTo>
                <a:cubicBezTo>
                  <a:pt x="1352384" y="6347331"/>
                  <a:pt x="1351358" y="6347140"/>
                  <a:pt x="1351358" y="6347140"/>
                </a:cubicBezTo>
                <a:cubicBezTo>
                  <a:pt x="1350333" y="6346947"/>
                  <a:pt x="1350333" y="6346947"/>
                  <a:pt x="1350333" y="6346947"/>
                </a:cubicBezTo>
                <a:cubicBezTo>
                  <a:pt x="1350041" y="6348343"/>
                  <a:pt x="1350041" y="6348343"/>
                  <a:pt x="1350041" y="6348343"/>
                </a:cubicBezTo>
                <a:cubicBezTo>
                  <a:pt x="1350041" y="6348343"/>
                  <a:pt x="1351800" y="6350122"/>
                  <a:pt x="1351800" y="6350122"/>
                </a:cubicBezTo>
                <a:cubicBezTo>
                  <a:pt x="1352827" y="6350313"/>
                  <a:pt x="1352827" y="6350313"/>
                  <a:pt x="1352827" y="6350313"/>
                </a:cubicBezTo>
                <a:cubicBezTo>
                  <a:pt x="1354145" y="6349110"/>
                  <a:pt x="1353118" y="6348919"/>
                  <a:pt x="1353118" y="6348919"/>
                </a:cubicBezTo>
                <a:lnTo>
                  <a:pt x="1353047" y="6348764"/>
                </a:lnTo>
                <a:lnTo>
                  <a:pt x="1356084" y="6348364"/>
                </a:lnTo>
                <a:cubicBezTo>
                  <a:pt x="1356843" y="6347906"/>
                  <a:pt x="1357514" y="6347232"/>
                  <a:pt x="1358696" y="6346653"/>
                </a:cubicBezTo>
                <a:cubicBezTo>
                  <a:pt x="1358376" y="6348193"/>
                  <a:pt x="1359398" y="6348384"/>
                  <a:pt x="1359075" y="6349924"/>
                </a:cubicBezTo>
                <a:cubicBezTo>
                  <a:pt x="1359075" y="6349924"/>
                  <a:pt x="1359075" y="6349924"/>
                  <a:pt x="1358054" y="6349732"/>
                </a:cubicBezTo>
                <a:cubicBezTo>
                  <a:pt x="1358054" y="6349732"/>
                  <a:pt x="1357732" y="6351271"/>
                  <a:pt x="1357732" y="6351271"/>
                </a:cubicBezTo>
                <a:cubicBezTo>
                  <a:pt x="1357732" y="6351271"/>
                  <a:pt x="1357732" y="6351271"/>
                  <a:pt x="1358753" y="6351463"/>
                </a:cubicBezTo>
                <a:cubicBezTo>
                  <a:pt x="1359775" y="6351654"/>
                  <a:pt x="1359775" y="6351654"/>
                  <a:pt x="1361119" y="6350305"/>
                </a:cubicBezTo>
                <a:cubicBezTo>
                  <a:pt x="1360796" y="6351845"/>
                  <a:pt x="1360796" y="6351845"/>
                  <a:pt x="1360796" y="6351845"/>
                </a:cubicBezTo>
                <a:cubicBezTo>
                  <a:pt x="1364884" y="6352610"/>
                  <a:pt x="1367305" y="6356262"/>
                  <a:pt x="1369404" y="6361455"/>
                </a:cubicBezTo>
                <a:cubicBezTo>
                  <a:pt x="1373814" y="6360678"/>
                  <a:pt x="1377899" y="6361443"/>
                  <a:pt x="1373114" y="6358948"/>
                </a:cubicBezTo>
                <a:cubicBezTo>
                  <a:pt x="1377145" y="6354903"/>
                  <a:pt x="1381931" y="6357397"/>
                  <a:pt x="1385317" y="6356431"/>
                </a:cubicBezTo>
                <a:cubicBezTo>
                  <a:pt x="1379831" y="6352205"/>
                  <a:pt x="1395423" y="6348722"/>
                  <a:pt x="1384561" y="6349890"/>
                </a:cubicBezTo>
                <a:cubicBezTo>
                  <a:pt x="1385906" y="6348542"/>
                  <a:pt x="1387249" y="6347193"/>
                  <a:pt x="1385528" y="6345272"/>
                </a:cubicBezTo>
                <a:cubicBezTo>
                  <a:pt x="1392679" y="6346609"/>
                  <a:pt x="1398431" y="6344486"/>
                  <a:pt x="1403163" y="6342171"/>
                </a:cubicBezTo>
                <a:cubicBezTo>
                  <a:pt x="1399718" y="6338328"/>
                  <a:pt x="1409125" y="6328888"/>
                  <a:pt x="1410732" y="6321189"/>
                </a:cubicBezTo>
                <a:cubicBezTo>
                  <a:pt x="1412077" y="6319841"/>
                  <a:pt x="1409335" y="6317728"/>
                  <a:pt x="1408956" y="6314458"/>
                </a:cubicBezTo>
                <a:cubicBezTo>
                  <a:pt x="1408956" y="6314458"/>
                  <a:pt x="1417717" y="6308098"/>
                  <a:pt x="1410566" y="6306760"/>
                </a:cubicBezTo>
                <a:cubicBezTo>
                  <a:pt x="1409544" y="6306570"/>
                  <a:pt x="1409599" y="6311377"/>
                  <a:pt x="1405834" y="6309075"/>
                </a:cubicBezTo>
                <a:cubicBezTo>
                  <a:pt x="1408199" y="6307916"/>
                  <a:pt x="1408521" y="6306377"/>
                  <a:pt x="1404434" y="6305614"/>
                </a:cubicBezTo>
                <a:cubicBezTo>
                  <a:pt x="1403091" y="6306962"/>
                  <a:pt x="1401747" y="6308310"/>
                  <a:pt x="1399383" y="6309468"/>
                </a:cubicBezTo>
                <a:cubicBezTo>
                  <a:pt x="1397284" y="6304275"/>
                  <a:pt x="1402713" y="6303691"/>
                  <a:pt x="1400992" y="6301770"/>
                </a:cubicBezTo>
                <a:cubicBezTo>
                  <a:pt x="1400670" y="6303310"/>
                  <a:pt x="1398627" y="6302927"/>
                  <a:pt x="1397284" y="6304275"/>
                </a:cubicBezTo>
                <a:cubicBezTo>
                  <a:pt x="1397605" y="6302737"/>
                  <a:pt x="1397605" y="6302737"/>
                  <a:pt x="1397605" y="6302737"/>
                </a:cubicBezTo>
                <a:lnTo>
                  <a:pt x="1397928" y="6301197"/>
                </a:lnTo>
                <a:cubicBezTo>
                  <a:pt x="1400292" y="6300039"/>
                  <a:pt x="1398570" y="6298116"/>
                  <a:pt x="1400236" y="6295229"/>
                </a:cubicBezTo>
                <a:cubicBezTo>
                  <a:pt x="1399214" y="6295038"/>
                  <a:pt x="1399214" y="6295038"/>
                  <a:pt x="1399214" y="6295038"/>
                </a:cubicBezTo>
                <a:cubicBezTo>
                  <a:pt x="1400558" y="6293689"/>
                  <a:pt x="1400880" y="6292150"/>
                  <a:pt x="1401202" y="6290611"/>
                </a:cubicBezTo>
                <a:cubicBezTo>
                  <a:pt x="1401846" y="6287531"/>
                  <a:pt x="1402168" y="6285992"/>
                  <a:pt x="1402489" y="6284451"/>
                </a:cubicBezTo>
                <a:cubicBezTo>
                  <a:pt x="1403322" y="6283008"/>
                  <a:pt x="1404088" y="6283151"/>
                  <a:pt x="1404686" y="6283463"/>
                </a:cubicBezTo>
                <a:lnTo>
                  <a:pt x="1405183" y="6283472"/>
                </a:lnTo>
                <a:lnTo>
                  <a:pt x="1404588" y="6289644"/>
                </a:lnTo>
                <a:cubicBezTo>
                  <a:pt x="1406633" y="6290026"/>
                  <a:pt x="1407654" y="6290217"/>
                  <a:pt x="1409698" y="6290599"/>
                </a:cubicBezTo>
                <a:cubicBezTo>
                  <a:pt x="1409698" y="6290599"/>
                  <a:pt x="1410719" y="6290790"/>
                  <a:pt x="1410719" y="6290790"/>
                </a:cubicBezTo>
                <a:cubicBezTo>
                  <a:pt x="1410396" y="6292330"/>
                  <a:pt x="1408732" y="6295218"/>
                  <a:pt x="1407710" y="6295028"/>
                </a:cubicBezTo>
                <a:cubicBezTo>
                  <a:pt x="1406688" y="6294836"/>
                  <a:pt x="1407011" y="6293296"/>
                  <a:pt x="1405666" y="6294645"/>
                </a:cubicBezTo>
                <a:cubicBezTo>
                  <a:pt x="1406045" y="6297915"/>
                  <a:pt x="1406045" y="6297915"/>
                  <a:pt x="1406045" y="6297915"/>
                </a:cubicBezTo>
                <a:cubicBezTo>
                  <a:pt x="1406367" y="6296375"/>
                  <a:pt x="1406367" y="6296375"/>
                  <a:pt x="1406367" y="6296375"/>
                </a:cubicBezTo>
                <a:cubicBezTo>
                  <a:pt x="1409430" y="6296948"/>
                  <a:pt x="1412118" y="6294252"/>
                  <a:pt x="1412762" y="6291172"/>
                </a:cubicBezTo>
                <a:cubicBezTo>
                  <a:pt x="1411740" y="6290982"/>
                  <a:pt x="1412062" y="6289442"/>
                  <a:pt x="1411041" y="6289251"/>
                </a:cubicBezTo>
                <a:cubicBezTo>
                  <a:pt x="1412385" y="6287903"/>
                  <a:pt x="1413728" y="6286554"/>
                  <a:pt x="1414750" y="6286745"/>
                </a:cubicBezTo>
                <a:cubicBezTo>
                  <a:pt x="1417492" y="6288858"/>
                  <a:pt x="1416849" y="6291937"/>
                  <a:pt x="1419592" y="6294049"/>
                </a:cubicBezTo>
                <a:cubicBezTo>
                  <a:pt x="1422545" y="6285003"/>
                  <a:pt x="1436792" y="6282869"/>
                  <a:pt x="1432007" y="6280374"/>
                </a:cubicBezTo>
                <a:cubicBezTo>
                  <a:pt x="1435716" y="6277868"/>
                  <a:pt x="1439367" y="6270552"/>
                  <a:pt x="1443454" y="6271316"/>
                </a:cubicBezTo>
                <a:cubicBezTo>
                  <a:pt x="1440711" y="6269203"/>
                  <a:pt x="1449207" y="6269191"/>
                  <a:pt x="1447108" y="6264001"/>
                </a:cubicBezTo>
                <a:cubicBezTo>
                  <a:pt x="1446086" y="6263809"/>
                  <a:pt x="1446086" y="6263809"/>
                  <a:pt x="1446086" y="6263809"/>
                </a:cubicBezTo>
                <a:cubicBezTo>
                  <a:pt x="1447108" y="6264001"/>
                  <a:pt x="1448451" y="6262652"/>
                  <a:pt x="1448451" y="6262652"/>
                </a:cubicBezTo>
                <a:cubicBezTo>
                  <a:pt x="1448451" y="6262652"/>
                  <a:pt x="1448773" y="6261112"/>
                  <a:pt x="1448773" y="6261112"/>
                </a:cubicBezTo>
                <a:cubicBezTo>
                  <a:pt x="1447752" y="6260920"/>
                  <a:pt x="1447752" y="6260920"/>
                  <a:pt x="1447752" y="6260920"/>
                </a:cubicBezTo>
                <a:cubicBezTo>
                  <a:pt x="1446408" y="6262269"/>
                  <a:pt x="1446408" y="6262269"/>
                  <a:pt x="1445385" y="6262078"/>
                </a:cubicBezTo>
                <a:cubicBezTo>
                  <a:pt x="1444364" y="6261887"/>
                  <a:pt x="1430760" y="6260943"/>
                  <a:pt x="1426029" y="6263258"/>
                </a:cubicBezTo>
                <a:cubicBezTo>
                  <a:pt x="1429360" y="6257481"/>
                  <a:pt x="1432691" y="6251705"/>
                  <a:pt x="1435322" y="6244198"/>
                </a:cubicBezTo>
                <a:cubicBezTo>
                  <a:pt x="1435645" y="6242658"/>
                  <a:pt x="1436667" y="6242850"/>
                  <a:pt x="1436988" y="6241310"/>
                </a:cubicBezTo>
                <a:cubicBezTo>
                  <a:pt x="1438009" y="6241501"/>
                  <a:pt x="1438009" y="6241501"/>
                  <a:pt x="1438009" y="6241501"/>
                </a:cubicBezTo>
                <a:cubicBezTo>
                  <a:pt x="1439731" y="6243423"/>
                  <a:pt x="1439088" y="6246502"/>
                  <a:pt x="1439787" y="6248233"/>
                </a:cubicBezTo>
                <a:cubicBezTo>
                  <a:pt x="1438766" y="6248042"/>
                  <a:pt x="1438766" y="6248042"/>
                  <a:pt x="1438766" y="6248042"/>
                </a:cubicBezTo>
                <a:cubicBezTo>
                  <a:pt x="1437800" y="6252660"/>
                  <a:pt x="1438499" y="6254391"/>
                  <a:pt x="1440221" y="6256313"/>
                </a:cubicBezTo>
                <a:cubicBezTo>
                  <a:pt x="1441565" y="6254965"/>
                  <a:pt x="1442908" y="6253616"/>
                  <a:pt x="1443929" y="6253808"/>
                </a:cubicBezTo>
                <a:cubicBezTo>
                  <a:pt x="1443929" y="6253808"/>
                  <a:pt x="1444951" y="6253999"/>
                  <a:pt x="1444951" y="6253999"/>
                </a:cubicBezTo>
                <a:cubicBezTo>
                  <a:pt x="1446995" y="6254381"/>
                  <a:pt x="1450061" y="6254954"/>
                  <a:pt x="1452425" y="6253797"/>
                </a:cubicBezTo>
                <a:cubicBezTo>
                  <a:pt x="1453769" y="6252447"/>
                  <a:pt x="1453769" y="6252447"/>
                  <a:pt x="1453069" y="6250717"/>
                </a:cubicBezTo>
                <a:cubicBezTo>
                  <a:pt x="1452047" y="6250527"/>
                  <a:pt x="1451026" y="6250335"/>
                  <a:pt x="1450704" y="6251874"/>
                </a:cubicBezTo>
                <a:cubicBezTo>
                  <a:pt x="1449683" y="6251683"/>
                  <a:pt x="1448661" y="6251493"/>
                  <a:pt x="1446616" y="6251110"/>
                </a:cubicBezTo>
                <a:cubicBezTo>
                  <a:pt x="1445595" y="6250919"/>
                  <a:pt x="1445595" y="6250919"/>
                  <a:pt x="1444574" y="6250727"/>
                </a:cubicBezTo>
                <a:cubicBezTo>
                  <a:pt x="1444895" y="6249188"/>
                  <a:pt x="1445218" y="6247649"/>
                  <a:pt x="1444196" y="6247458"/>
                </a:cubicBezTo>
                <a:cubicBezTo>
                  <a:pt x="1443496" y="6245726"/>
                  <a:pt x="1444140" y="6242648"/>
                  <a:pt x="1442741" y="6239186"/>
                </a:cubicBezTo>
                <a:cubicBezTo>
                  <a:pt x="1442741" y="6239186"/>
                  <a:pt x="1442741" y="6239186"/>
                  <a:pt x="1443062" y="6237647"/>
                </a:cubicBezTo>
                <a:cubicBezTo>
                  <a:pt x="1445106" y="6238029"/>
                  <a:pt x="1457688" y="6238782"/>
                  <a:pt x="1452635" y="6242637"/>
                </a:cubicBezTo>
                <a:cubicBezTo>
                  <a:pt x="1461131" y="6242626"/>
                  <a:pt x="1462684" y="6230118"/>
                  <a:pt x="1469570" y="6237805"/>
                </a:cubicBezTo>
                <a:cubicBezTo>
                  <a:pt x="1469836" y="6231455"/>
                  <a:pt x="1476344" y="6235872"/>
                  <a:pt x="1476666" y="6234332"/>
                </a:cubicBezTo>
                <a:cubicBezTo>
                  <a:pt x="1476921" y="6234380"/>
                  <a:pt x="1477361" y="6233862"/>
                  <a:pt x="1477911" y="6233141"/>
                </a:cubicBezTo>
                <a:lnTo>
                  <a:pt x="1478017" y="6233005"/>
                </a:lnTo>
                <a:lnTo>
                  <a:pt x="1479438" y="6237026"/>
                </a:lnTo>
                <a:cubicBezTo>
                  <a:pt x="1478332" y="6240644"/>
                  <a:pt x="1471669" y="6242997"/>
                  <a:pt x="1477799" y="6244143"/>
                </a:cubicBezTo>
                <a:cubicBezTo>
                  <a:pt x="1477478" y="6245683"/>
                  <a:pt x="1477478" y="6245683"/>
                  <a:pt x="1476134" y="6247032"/>
                </a:cubicBezTo>
                <a:cubicBezTo>
                  <a:pt x="1475112" y="6246841"/>
                  <a:pt x="1473769" y="6248189"/>
                  <a:pt x="1473769" y="6248189"/>
                </a:cubicBezTo>
                <a:cubicBezTo>
                  <a:pt x="1472747" y="6247998"/>
                  <a:pt x="1472747" y="6247998"/>
                  <a:pt x="1472747" y="6247998"/>
                </a:cubicBezTo>
                <a:cubicBezTo>
                  <a:pt x="1472425" y="6249537"/>
                  <a:pt x="1472425" y="6249537"/>
                  <a:pt x="1472425" y="6249537"/>
                </a:cubicBezTo>
                <a:cubicBezTo>
                  <a:pt x="1472425" y="6249537"/>
                  <a:pt x="1472103" y="6251076"/>
                  <a:pt x="1473126" y="6251268"/>
                </a:cubicBezTo>
                <a:cubicBezTo>
                  <a:pt x="1473126" y="6251268"/>
                  <a:pt x="1472804" y="6252807"/>
                  <a:pt x="1472804" y="6252807"/>
                </a:cubicBezTo>
                <a:cubicBezTo>
                  <a:pt x="1470760" y="6252426"/>
                  <a:pt x="1472425" y="6249537"/>
                  <a:pt x="1470704" y="6247616"/>
                </a:cubicBezTo>
                <a:cubicBezTo>
                  <a:pt x="1471026" y="6246076"/>
                  <a:pt x="1471026" y="6246076"/>
                  <a:pt x="1470005" y="6245886"/>
                </a:cubicBezTo>
                <a:cubicBezTo>
                  <a:pt x="1470005" y="6245886"/>
                  <a:pt x="1468982" y="6245695"/>
                  <a:pt x="1468660" y="6247233"/>
                </a:cubicBezTo>
                <a:cubicBezTo>
                  <a:pt x="1459410" y="6240704"/>
                  <a:pt x="1459311" y="6261484"/>
                  <a:pt x="1458346" y="6266102"/>
                </a:cubicBezTo>
                <a:cubicBezTo>
                  <a:pt x="1456681" y="6268990"/>
                  <a:pt x="1457058" y="6272260"/>
                  <a:pt x="1456414" y="6275340"/>
                </a:cubicBezTo>
                <a:cubicBezTo>
                  <a:pt x="1456093" y="6276879"/>
                  <a:pt x="1455449" y="6279959"/>
                  <a:pt x="1455127" y="6281499"/>
                </a:cubicBezTo>
                <a:cubicBezTo>
                  <a:pt x="1454805" y="6283038"/>
                  <a:pt x="1454484" y="6284577"/>
                  <a:pt x="1456527" y="6284959"/>
                </a:cubicBezTo>
                <a:cubicBezTo>
                  <a:pt x="1457549" y="6285150"/>
                  <a:pt x="1458891" y="6283803"/>
                  <a:pt x="1458891" y="6283803"/>
                </a:cubicBezTo>
                <a:cubicBezTo>
                  <a:pt x="1460558" y="6280915"/>
                  <a:pt x="1461201" y="6277835"/>
                  <a:pt x="1461524" y="6276295"/>
                </a:cubicBezTo>
                <a:cubicBezTo>
                  <a:pt x="1461145" y="6273025"/>
                  <a:pt x="1461467" y="6271485"/>
                  <a:pt x="1463133" y="6268597"/>
                </a:cubicBezTo>
                <a:cubicBezTo>
                  <a:pt x="1465176" y="6268979"/>
                  <a:pt x="1464854" y="6270518"/>
                  <a:pt x="1466898" y="6270901"/>
                </a:cubicBezTo>
                <a:cubicBezTo>
                  <a:pt x="1467919" y="6271092"/>
                  <a:pt x="1467919" y="6271092"/>
                  <a:pt x="1467919" y="6271092"/>
                </a:cubicBezTo>
                <a:cubicBezTo>
                  <a:pt x="1468940" y="6271284"/>
                  <a:pt x="1468619" y="6272822"/>
                  <a:pt x="1467976" y="6275902"/>
                </a:cubicBezTo>
                <a:cubicBezTo>
                  <a:pt x="1467653" y="6277442"/>
                  <a:pt x="1467653" y="6277442"/>
                  <a:pt x="1467653" y="6277442"/>
                </a:cubicBezTo>
                <a:cubicBezTo>
                  <a:pt x="1468675" y="6277633"/>
                  <a:pt x="1468675" y="6277633"/>
                  <a:pt x="1468675" y="6277633"/>
                </a:cubicBezTo>
                <a:cubicBezTo>
                  <a:pt x="1470718" y="6278015"/>
                  <a:pt x="1472763" y="6278396"/>
                  <a:pt x="1474105" y="6277049"/>
                </a:cubicBezTo>
                <a:cubicBezTo>
                  <a:pt x="1475448" y="6275700"/>
                  <a:pt x="1475448" y="6275700"/>
                  <a:pt x="1475448" y="6275700"/>
                </a:cubicBezTo>
                <a:cubicBezTo>
                  <a:pt x="1477115" y="6272811"/>
                  <a:pt x="1479802" y="6270115"/>
                  <a:pt x="1482488" y="6267418"/>
                </a:cubicBezTo>
                <a:cubicBezTo>
                  <a:pt x="1482488" y="6267418"/>
                  <a:pt x="1482811" y="6265878"/>
                  <a:pt x="1481789" y="6265688"/>
                </a:cubicBezTo>
                <a:cubicBezTo>
                  <a:pt x="1482111" y="6264147"/>
                  <a:pt x="1481089" y="6263957"/>
                  <a:pt x="1479745" y="6265305"/>
                </a:cubicBezTo>
                <a:cubicBezTo>
                  <a:pt x="1477058" y="6268002"/>
                  <a:pt x="1474371" y="6270699"/>
                  <a:pt x="1472705" y="6273587"/>
                </a:cubicBezTo>
                <a:cubicBezTo>
                  <a:pt x="1472384" y="6275127"/>
                  <a:pt x="1472384" y="6275127"/>
                  <a:pt x="1472384" y="6275127"/>
                </a:cubicBezTo>
                <a:cubicBezTo>
                  <a:pt x="1471362" y="6274935"/>
                  <a:pt x="1471362" y="6274935"/>
                  <a:pt x="1471362" y="6274935"/>
                </a:cubicBezTo>
                <a:cubicBezTo>
                  <a:pt x="1471685" y="6273396"/>
                  <a:pt x="1472006" y="6271856"/>
                  <a:pt x="1471306" y="6270126"/>
                </a:cubicBezTo>
                <a:cubicBezTo>
                  <a:pt x="1473292" y="6265699"/>
                  <a:pt x="1474637" y="6264349"/>
                  <a:pt x="1476680" y="6264732"/>
                </a:cubicBezTo>
                <a:cubicBezTo>
                  <a:pt x="1472916" y="6262428"/>
                  <a:pt x="1478934" y="6253955"/>
                  <a:pt x="1476190" y="6251841"/>
                </a:cubicBezTo>
                <a:cubicBezTo>
                  <a:pt x="1476190" y="6251841"/>
                  <a:pt x="1476512" y="6250302"/>
                  <a:pt x="1476512" y="6250302"/>
                </a:cubicBezTo>
                <a:cubicBezTo>
                  <a:pt x="1476512" y="6250302"/>
                  <a:pt x="1476512" y="6250302"/>
                  <a:pt x="1477855" y="6248954"/>
                </a:cubicBezTo>
                <a:cubicBezTo>
                  <a:pt x="1478877" y="6249145"/>
                  <a:pt x="1481243" y="6247987"/>
                  <a:pt x="1481887" y="6244908"/>
                </a:cubicBezTo>
                <a:cubicBezTo>
                  <a:pt x="1481887" y="6244908"/>
                  <a:pt x="1482208" y="6243369"/>
                  <a:pt x="1482531" y="6241829"/>
                </a:cubicBezTo>
                <a:cubicBezTo>
                  <a:pt x="1484575" y="6242211"/>
                  <a:pt x="1487317" y="6244323"/>
                  <a:pt x="1487960" y="6241244"/>
                </a:cubicBezTo>
                <a:cubicBezTo>
                  <a:pt x="1484896" y="6240672"/>
                  <a:pt x="1483874" y="6240480"/>
                  <a:pt x="1485539" y="6237592"/>
                </a:cubicBezTo>
                <a:cubicBezTo>
                  <a:pt x="1485861" y="6236053"/>
                  <a:pt x="1487204" y="6234704"/>
                  <a:pt x="1487526" y="6233164"/>
                </a:cubicBezTo>
                <a:cubicBezTo>
                  <a:pt x="1488225" y="6234894"/>
                  <a:pt x="1489248" y="6235086"/>
                  <a:pt x="1488927" y="6236626"/>
                </a:cubicBezTo>
                <a:cubicBezTo>
                  <a:pt x="1492691" y="6238930"/>
                  <a:pt x="1493656" y="6234312"/>
                  <a:pt x="1497044" y="6233345"/>
                </a:cubicBezTo>
                <a:cubicBezTo>
                  <a:pt x="1494735" y="6239312"/>
                  <a:pt x="1499843" y="6240267"/>
                  <a:pt x="1494412" y="6240851"/>
                </a:cubicBezTo>
                <a:cubicBezTo>
                  <a:pt x="1492369" y="6240470"/>
                  <a:pt x="1492691" y="6238930"/>
                  <a:pt x="1491991" y="6237199"/>
                </a:cubicBezTo>
                <a:cubicBezTo>
                  <a:pt x="1486295" y="6244133"/>
                  <a:pt x="1487695" y="6247593"/>
                  <a:pt x="1484742" y="6256641"/>
                </a:cubicBezTo>
                <a:cubicBezTo>
                  <a:pt x="1484420" y="6258180"/>
                  <a:pt x="1484420" y="6258180"/>
                  <a:pt x="1484420" y="6258180"/>
                </a:cubicBezTo>
                <a:cubicBezTo>
                  <a:pt x="1484098" y="6259720"/>
                  <a:pt x="1484098" y="6259720"/>
                  <a:pt x="1484098" y="6259720"/>
                </a:cubicBezTo>
                <a:cubicBezTo>
                  <a:pt x="1484098" y="6259720"/>
                  <a:pt x="1484798" y="6261451"/>
                  <a:pt x="1485820" y="6261642"/>
                </a:cubicBezTo>
                <a:cubicBezTo>
                  <a:pt x="1486841" y="6261832"/>
                  <a:pt x="1487862" y="6262023"/>
                  <a:pt x="1488185" y="6260484"/>
                </a:cubicBezTo>
                <a:cubicBezTo>
                  <a:pt x="1488507" y="6258945"/>
                  <a:pt x="1488507" y="6258945"/>
                  <a:pt x="1489528" y="6259136"/>
                </a:cubicBezTo>
                <a:cubicBezTo>
                  <a:pt x="1493880" y="6253550"/>
                  <a:pt x="1497211" y="6247774"/>
                  <a:pt x="1503986" y="6245841"/>
                </a:cubicBezTo>
                <a:cubicBezTo>
                  <a:pt x="1500276" y="6248347"/>
                  <a:pt x="1503020" y="6250460"/>
                  <a:pt x="1503720" y="6252191"/>
                </a:cubicBezTo>
                <a:cubicBezTo>
                  <a:pt x="1503399" y="6253731"/>
                  <a:pt x="1503399" y="6253731"/>
                  <a:pt x="1503076" y="6255270"/>
                </a:cubicBezTo>
                <a:cubicBezTo>
                  <a:pt x="1500655" y="6251618"/>
                  <a:pt x="1501410" y="6258159"/>
                  <a:pt x="1497645" y="6255854"/>
                </a:cubicBezTo>
                <a:cubicBezTo>
                  <a:pt x="1496037" y="6263552"/>
                  <a:pt x="1493083" y="6272598"/>
                  <a:pt x="1496527" y="6276442"/>
                </a:cubicBezTo>
                <a:cubicBezTo>
                  <a:pt x="1496848" y="6274903"/>
                  <a:pt x="1497170" y="6273364"/>
                  <a:pt x="1500236" y="6273937"/>
                </a:cubicBezTo>
                <a:lnTo>
                  <a:pt x="1501257" y="6274127"/>
                </a:lnTo>
                <a:cubicBezTo>
                  <a:pt x="1500935" y="6275667"/>
                  <a:pt x="1500935" y="6275667"/>
                  <a:pt x="1500613" y="6277207"/>
                </a:cubicBezTo>
                <a:cubicBezTo>
                  <a:pt x="1500613" y="6277207"/>
                  <a:pt x="1500613" y="6277207"/>
                  <a:pt x="1501634" y="6277397"/>
                </a:cubicBezTo>
                <a:cubicBezTo>
                  <a:pt x="1501634" y="6277397"/>
                  <a:pt x="1502657" y="6277589"/>
                  <a:pt x="1502979" y="6276049"/>
                </a:cubicBezTo>
                <a:cubicBezTo>
                  <a:pt x="1502979" y="6276049"/>
                  <a:pt x="1503299" y="6274510"/>
                  <a:pt x="1502279" y="6274320"/>
                </a:cubicBezTo>
                <a:cubicBezTo>
                  <a:pt x="1502600" y="6272779"/>
                  <a:pt x="1502600" y="6272779"/>
                  <a:pt x="1502600" y="6272779"/>
                </a:cubicBezTo>
                <a:cubicBezTo>
                  <a:pt x="1502600" y="6272779"/>
                  <a:pt x="1501578" y="6272588"/>
                  <a:pt x="1501578" y="6272588"/>
                </a:cubicBezTo>
                <a:cubicBezTo>
                  <a:pt x="1502488" y="6263160"/>
                  <a:pt x="1506254" y="6265464"/>
                  <a:pt x="1506841" y="6257574"/>
                </a:cubicBezTo>
                <a:cubicBezTo>
                  <a:pt x="1505820" y="6257383"/>
                  <a:pt x="1505820" y="6257383"/>
                  <a:pt x="1505820" y="6257383"/>
                </a:cubicBezTo>
                <a:cubicBezTo>
                  <a:pt x="1506140" y="6255844"/>
                  <a:pt x="1507484" y="6254495"/>
                  <a:pt x="1507806" y="6252955"/>
                </a:cubicBezTo>
                <a:cubicBezTo>
                  <a:pt x="1507806" y="6252955"/>
                  <a:pt x="1508129" y="6251415"/>
                  <a:pt x="1507107" y="6251224"/>
                </a:cubicBezTo>
                <a:cubicBezTo>
                  <a:pt x="1508129" y="6251415"/>
                  <a:pt x="1508129" y="6251415"/>
                  <a:pt x="1508129" y="6251415"/>
                </a:cubicBezTo>
                <a:cubicBezTo>
                  <a:pt x="1512802" y="6244291"/>
                  <a:pt x="1515699" y="6230435"/>
                  <a:pt x="1520052" y="6224849"/>
                </a:cubicBezTo>
                <a:cubicBezTo>
                  <a:pt x="1519730" y="6226389"/>
                  <a:pt x="1521397" y="6223501"/>
                  <a:pt x="1522418" y="6223692"/>
                </a:cubicBezTo>
                <a:cubicBezTo>
                  <a:pt x="1523118" y="6225422"/>
                  <a:pt x="1522795" y="6226962"/>
                  <a:pt x="1524839" y="6227345"/>
                </a:cubicBezTo>
                <a:cubicBezTo>
                  <a:pt x="1524084" y="6220804"/>
                  <a:pt x="1534301" y="6222715"/>
                  <a:pt x="1529513" y="6220219"/>
                </a:cubicBezTo>
                <a:cubicBezTo>
                  <a:pt x="1525427" y="6219455"/>
                  <a:pt x="1534131" y="6208285"/>
                  <a:pt x="1537897" y="6210589"/>
                </a:cubicBezTo>
                <a:cubicBezTo>
                  <a:pt x="1532845" y="6214444"/>
                  <a:pt x="1542362" y="6214623"/>
                  <a:pt x="1542040" y="6216163"/>
                </a:cubicBezTo>
                <a:cubicBezTo>
                  <a:pt x="1536987" y="6220018"/>
                  <a:pt x="1536777" y="6231177"/>
                  <a:pt x="1531724" y="6235032"/>
                </a:cubicBezTo>
                <a:cubicBezTo>
                  <a:pt x="1530702" y="6234840"/>
                  <a:pt x="1530702" y="6234840"/>
                  <a:pt x="1530702" y="6234840"/>
                </a:cubicBezTo>
                <a:cubicBezTo>
                  <a:pt x="1531026" y="6233299"/>
                  <a:pt x="1530004" y="6233109"/>
                  <a:pt x="1529304" y="6231380"/>
                </a:cubicBezTo>
                <a:cubicBezTo>
                  <a:pt x="1529304" y="6231380"/>
                  <a:pt x="1527260" y="6230997"/>
                  <a:pt x="1526938" y="6232536"/>
                </a:cubicBezTo>
                <a:cubicBezTo>
                  <a:pt x="1525916" y="6232346"/>
                  <a:pt x="1525916" y="6232346"/>
                  <a:pt x="1525595" y="6233884"/>
                </a:cubicBezTo>
                <a:cubicBezTo>
                  <a:pt x="1525595" y="6233884"/>
                  <a:pt x="1525595" y="6233884"/>
                  <a:pt x="1526294" y="6235616"/>
                </a:cubicBezTo>
                <a:cubicBezTo>
                  <a:pt x="1519842" y="6236008"/>
                  <a:pt x="1522585" y="6238122"/>
                  <a:pt x="1524629" y="6238504"/>
                </a:cubicBezTo>
                <a:cubicBezTo>
                  <a:pt x="1520920" y="6241009"/>
                  <a:pt x="1518232" y="6243708"/>
                  <a:pt x="1517268" y="6248325"/>
                </a:cubicBezTo>
                <a:cubicBezTo>
                  <a:pt x="1518290" y="6248517"/>
                  <a:pt x="1518290" y="6248517"/>
                  <a:pt x="1518290" y="6248517"/>
                </a:cubicBezTo>
                <a:cubicBezTo>
                  <a:pt x="1517967" y="6250056"/>
                  <a:pt x="1517967" y="6250056"/>
                  <a:pt x="1517967" y="6250056"/>
                </a:cubicBezTo>
                <a:cubicBezTo>
                  <a:pt x="1517646" y="6251595"/>
                  <a:pt x="1517324" y="6253136"/>
                  <a:pt x="1518024" y="6254866"/>
                </a:cubicBezTo>
                <a:cubicBezTo>
                  <a:pt x="1516680" y="6256215"/>
                  <a:pt x="1516358" y="6257753"/>
                  <a:pt x="1516037" y="6259294"/>
                </a:cubicBezTo>
                <a:cubicBezTo>
                  <a:pt x="1516037" y="6259294"/>
                  <a:pt x="1515714" y="6260834"/>
                  <a:pt x="1515714" y="6260834"/>
                </a:cubicBezTo>
                <a:cubicBezTo>
                  <a:pt x="1515714" y="6260834"/>
                  <a:pt x="1514692" y="6260641"/>
                  <a:pt x="1514371" y="6262181"/>
                </a:cubicBezTo>
                <a:cubicBezTo>
                  <a:pt x="1513349" y="6261991"/>
                  <a:pt x="1513027" y="6263530"/>
                  <a:pt x="1513027" y="6263530"/>
                </a:cubicBezTo>
                <a:cubicBezTo>
                  <a:pt x="1511684" y="6264880"/>
                  <a:pt x="1510018" y="6267767"/>
                  <a:pt x="1509696" y="6269307"/>
                </a:cubicBezTo>
                <a:cubicBezTo>
                  <a:pt x="1509052" y="6272386"/>
                  <a:pt x="1509752" y="6274116"/>
                  <a:pt x="1510452" y="6275848"/>
                </a:cubicBezTo>
                <a:cubicBezTo>
                  <a:pt x="1511474" y="6276038"/>
                  <a:pt x="1511474" y="6276038"/>
                  <a:pt x="1511474" y="6276038"/>
                </a:cubicBezTo>
                <a:cubicBezTo>
                  <a:pt x="1512496" y="6276230"/>
                  <a:pt x="1514538" y="6276612"/>
                  <a:pt x="1515883" y="6275263"/>
                </a:cubicBezTo>
                <a:cubicBezTo>
                  <a:pt x="1515883" y="6275263"/>
                  <a:pt x="1516904" y="6275454"/>
                  <a:pt x="1516203" y="6273724"/>
                </a:cubicBezTo>
                <a:cubicBezTo>
                  <a:pt x="1516526" y="6272184"/>
                  <a:pt x="1515505" y="6271993"/>
                  <a:pt x="1514161" y="6273341"/>
                </a:cubicBezTo>
                <a:cubicBezTo>
                  <a:pt x="1514161" y="6273341"/>
                  <a:pt x="1513140" y="6273150"/>
                  <a:pt x="1513140" y="6273150"/>
                </a:cubicBezTo>
                <a:cubicBezTo>
                  <a:pt x="1512439" y="6271420"/>
                  <a:pt x="1514104" y="6268531"/>
                  <a:pt x="1514748" y="6265452"/>
                </a:cubicBezTo>
                <a:cubicBezTo>
                  <a:pt x="1515449" y="6267183"/>
                  <a:pt x="1516470" y="6267374"/>
                  <a:pt x="1518513" y="6267756"/>
                </a:cubicBezTo>
                <a:cubicBezTo>
                  <a:pt x="1517869" y="6270835"/>
                  <a:pt x="1517869" y="6270835"/>
                  <a:pt x="1517869" y="6270835"/>
                </a:cubicBezTo>
                <a:cubicBezTo>
                  <a:pt x="1517869" y="6270835"/>
                  <a:pt x="1517869" y="6270835"/>
                  <a:pt x="1518892" y="6271026"/>
                </a:cubicBezTo>
                <a:cubicBezTo>
                  <a:pt x="1518892" y="6271026"/>
                  <a:pt x="1519913" y="6271217"/>
                  <a:pt x="1519913" y="6271217"/>
                </a:cubicBezTo>
                <a:cubicBezTo>
                  <a:pt x="1520557" y="6268139"/>
                  <a:pt x="1520557" y="6268139"/>
                  <a:pt x="1520557" y="6268139"/>
                </a:cubicBezTo>
                <a:cubicBezTo>
                  <a:pt x="1522600" y="6268521"/>
                  <a:pt x="1523244" y="6265441"/>
                  <a:pt x="1523566" y="6263901"/>
                </a:cubicBezTo>
                <a:cubicBezTo>
                  <a:pt x="1522866" y="6262171"/>
                  <a:pt x="1521845" y="6261981"/>
                  <a:pt x="1521845" y="6261981"/>
                </a:cubicBezTo>
                <a:cubicBezTo>
                  <a:pt x="1520823" y="6261788"/>
                  <a:pt x="1520823" y="6261788"/>
                  <a:pt x="1521144" y="6260249"/>
                </a:cubicBezTo>
                <a:cubicBezTo>
                  <a:pt x="1521144" y="6260249"/>
                  <a:pt x="1521466" y="6258710"/>
                  <a:pt x="1522809" y="6257361"/>
                </a:cubicBezTo>
                <a:cubicBezTo>
                  <a:pt x="1523832" y="6257552"/>
                  <a:pt x="1524853" y="6257743"/>
                  <a:pt x="1525176" y="6256205"/>
                </a:cubicBezTo>
                <a:cubicBezTo>
                  <a:pt x="1527218" y="6256586"/>
                  <a:pt x="1528562" y="6255238"/>
                  <a:pt x="1528241" y="6256777"/>
                </a:cubicBezTo>
                <a:cubicBezTo>
                  <a:pt x="1527920" y="6258316"/>
                  <a:pt x="1528940" y="6258508"/>
                  <a:pt x="1528940" y="6258508"/>
                </a:cubicBezTo>
                <a:cubicBezTo>
                  <a:pt x="1527920" y="6258316"/>
                  <a:pt x="1527920" y="6258316"/>
                  <a:pt x="1527920" y="6258316"/>
                </a:cubicBezTo>
                <a:cubicBezTo>
                  <a:pt x="1522923" y="6266981"/>
                  <a:pt x="1527765" y="6274286"/>
                  <a:pt x="1522069" y="6281219"/>
                </a:cubicBezTo>
                <a:cubicBezTo>
                  <a:pt x="1520669" y="6277757"/>
                  <a:pt x="1524056" y="6276791"/>
                  <a:pt x="1521313" y="6274679"/>
                </a:cubicBezTo>
                <a:cubicBezTo>
                  <a:pt x="1517282" y="6278725"/>
                  <a:pt x="1516637" y="6281803"/>
                  <a:pt x="1517394" y="6288344"/>
                </a:cubicBezTo>
                <a:cubicBezTo>
                  <a:pt x="1518416" y="6288536"/>
                  <a:pt x="1518416" y="6288536"/>
                  <a:pt x="1518416" y="6288536"/>
                </a:cubicBezTo>
                <a:cubicBezTo>
                  <a:pt x="1517394" y="6288344"/>
                  <a:pt x="1517072" y="6289883"/>
                  <a:pt x="1517072" y="6289883"/>
                </a:cubicBezTo>
                <a:cubicBezTo>
                  <a:pt x="1516751" y="6291424"/>
                  <a:pt x="1516751" y="6291424"/>
                  <a:pt x="1516751" y="6291424"/>
                </a:cubicBezTo>
                <a:cubicBezTo>
                  <a:pt x="1517773" y="6291614"/>
                  <a:pt x="1517773" y="6291614"/>
                  <a:pt x="1518794" y="6291806"/>
                </a:cubicBezTo>
                <a:cubicBezTo>
                  <a:pt x="1519116" y="6290267"/>
                  <a:pt x="1519116" y="6290267"/>
                  <a:pt x="1519116" y="6290267"/>
                </a:cubicBezTo>
                <a:cubicBezTo>
                  <a:pt x="1521159" y="6290648"/>
                  <a:pt x="1519493" y="6293537"/>
                  <a:pt x="1522559" y="6294110"/>
                </a:cubicBezTo>
                <a:cubicBezTo>
                  <a:pt x="1522559" y="6294110"/>
                  <a:pt x="1523258" y="6295840"/>
                  <a:pt x="1523258" y="6295840"/>
                </a:cubicBezTo>
                <a:cubicBezTo>
                  <a:pt x="1523258" y="6295840"/>
                  <a:pt x="1524281" y="6296031"/>
                  <a:pt x="1525301" y="6296222"/>
                </a:cubicBezTo>
                <a:cubicBezTo>
                  <a:pt x="1526324" y="6296413"/>
                  <a:pt x="1526645" y="6294874"/>
                  <a:pt x="1525623" y="6294683"/>
                </a:cubicBezTo>
                <a:cubicBezTo>
                  <a:pt x="1525623" y="6294683"/>
                  <a:pt x="1525946" y="6293143"/>
                  <a:pt x="1524924" y="6292952"/>
                </a:cubicBezTo>
                <a:cubicBezTo>
                  <a:pt x="1525946" y="6293143"/>
                  <a:pt x="1525946" y="6293143"/>
                  <a:pt x="1525946" y="6293143"/>
                </a:cubicBezTo>
                <a:cubicBezTo>
                  <a:pt x="1531432" y="6297369"/>
                  <a:pt x="1522825" y="6287760"/>
                  <a:pt x="1528576" y="6285636"/>
                </a:cubicBezTo>
                <a:cubicBezTo>
                  <a:pt x="1527933" y="6288715"/>
                  <a:pt x="1528955" y="6288906"/>
                  <a:pt x="1531320" y="6287749"/>
                </a:cubicBezTo>
                <a:cubicBezTo>
                  <a:pt x="1525946" y="6293143"/>
                  <a:pt x="1534819" y="6296403"/>
                  <a:pt x="1534175" y="6299482"/>
                </a:cubicBezTo>
                <a:cubicBezTo>
                  <a:pt x="1527345" y="6296604"/>
                  <a:pt x="1529067" y="6298527"/>
                  <a:pt x="1524658" y="6299301"/>
                </a:cubicBezTo>
                <a:cubicBezTo>
                  <a:pt x="1524658" y="6299301"/>
                  <a:pt x="1523959" y="6297571"/>
                  <a:pt x="1523637" y="6299111"/>
                </a:cubicBezTo>
                <a:cubicBezTo>
                  <a:pt x="1522615" y="6298920"/>
                  <a:pt x="1522615" y="6298920"/>
                  <a:pt x="1522615" y="6298920"/>
                </a:cubicBezTo>
                <a:cubicBezTo>
                  <a:pt x="1522615" y="6298920"/>
                  <a:pt x="1522615" y="6298920"/>
                  <a:pt x="1522292" y="6300459"/>
                </a:cubicBezTo>
                <a:cubicBezTo>
                  <a:pt x="1522292" y="6300459"/>
                  <a:pt x="1522994" y="6302190"/>
                  <a:pt x="1522671" y="6303729"/>
                </a:cubicBezTo>
                <a:cubicBezTo>
                  <a:pt x="1521649" y="6303538"/>
                  <a:pt x="1521649" y="6303538"/>
                  <a:pt x="1521649" y="6303538"/>
                </a:cubicBezTo>
                <a:cubicBezTo>
                  <a:pt x="1529613" y="6316226"/>
                  <a:pt x="1512356" y="6322598"/>
                  <a:pt x="1505961" y="6327800"/>
                </a:cubicBezTo>
                <a:cubicBezTo>
                  <a:pt x="1512958" y="6345108"/>
                  <a:pt x="1503498" y="6349738"/>
                  <a:pt x="1504366" y="6365897"/>
                </a:cubicBezTo>
                <a:cubicBezTo>
                  <a:pt x="1504366" y="6365897"/>
                  <a:pt x="1504043" y="6367437"/>
                  <a:pt x="1504043" y="6367437"/>
                </a:cubicBezTo>
                <a:cubicBezTo>
                  <a:pt x="1503722" y="6368977"/>
                  <a:pt x="1503400" y="6370516"/>
                  <a:pt x="1503077" y="6372055"/>
                </a:cubicBezTo>
                <a:cubicBezTo>
                  <a:pt x="1501790" y="6378214"/>
                  <a:pt x="1500180" y="6385912"/>
                  <a:pt x="1497871" y="6391880"/>
                </a:cubicBezTo>
                <a:cubicBezTo>
                  <a:pt x="1497228" y="6394959"/>
                  <a:pt x="1496907" y="6396498"/>
                  <a:pt x="1496262" y="6399578"/>
                </a:cubicBezTo>
                <a:cubicBezTo>
                  <a:pt x="1495941" y="6401117"/>
                  <a:pt x="1496962" y="6401310"/>
                  <a:pt x="1497984" y="6401500"/>
                </a:cubicBezTo>
                <a:cubicBezTo>
                  <a:pt x="1497984" y="6401500"/>
                  <a:pt x="1499005" y="6401691"/>
                  <a:pt x="1499327" y="6400151"/>
                </a:cubicBezTo>
                <a:cubicBezTo>
                  <a:pt x="1499649" y="6398611"/>
                  <a:pt x="1500294" y="6395533"/>
                  <a:pt x="1500937" y="6392453"/>
                </a:cubicBezTo>
                <a:cubicBezTo>
                  <a:pt x="1503245" y="6386485"/>
                  <a:pt x="1504533" y="6380327"/>
                  <a:pt x="1507164" y="6372821"/>
                </a:cubicBezTo>
                <a:cubicBezTo>
                  <a:pt x="1508186" y="6373011"/>
                  <a:pt x="1509207" y="6373203"/>
                  <a:pt x="1510230" y="6373393"/>
                </a:cubicBezTo>
                <a:cubicBezTo>
                  <a:pt x="1511573" y="6372046"/>
                  <a:pt x="1511573" y="6372046"/>
                  <a:pt x="1511895" y="6370506"/>
                </a:cubicBezTo>
                <a:cubicBezTo>
                  <a:pt x="1511895" y="6370506"/>
                  <a:pt x="1511195" y="6368775"/>
                  <a:pt x="1509851" y="6370124"/>
                </a:cubicBezTo>
                <a:cubicBezTo>
                  <a:pt x="1508830" y="6369933"/>
                  <a:pt x="1507808" y="6369741"/>
                  <a:pt x="1506786" y="6369550"/>
                </a:cubicBezTo>
                <a:cubicBezTo>
                  <a:pt x="1506786" y="6369550"/>
                  <a:pt x="1507109" y="6368010"/>
                  <a:pt x="1507109" y="6368010"/>
                </a:cubicBezTo>
                <a:cubicBezTo>
                  <a:pt x="1509473" y="6366853"/>
                  <a:pt x="1508396" y="6361852"/>
                  <a:pt x="1514204" y="6364538"/>
                </a:cubicBezTo>
                <a:cubicBezTo>
                  <a:pt x="1513882" y="6366078"/>
                  <a:pt x="1513882" y="6366078"/>
                  <a:pt x="1513882" y="6366078"/>
                </a:cubicBezTo>
                <a:cubicBezTo>
                  <a:pt x="1514261" y="6369348"/>
                  <a:pt x="1514261" y="6369348"/>
                  <a:pt x="1513939" y="6370888"/>
                </a:cubicBezTo>
                <a:cubicBezTo>
                  <a:pt x="1512917" y="6370696"/>
                  <a:pt x="1512594" y="6372236"/>
                  <a:pt x="1513294" y="6373967"/>
                </a:cubicBezTo>
                <a:cubicBezTo>
                  <a:pt x="1514316" y="6374157"/>
                  <a:pt x="1515338" y="6374349"/>
                  <a:pt x="1516682" y="6373000"/>
                </a:cubicBezTo>
                <a:cubicBezTo>
                  <a:pt x="1518347" y="6370112"/>
                  <a:pt x="1517647" y="6368382"/>
                  <a:pt x="1518292" y="6365303"/>
                </a:cubicBezTo>
                <a:cubicBezTo>
                  <a:pt x="1517270" y="6365111"/>
                  <a:pt x="1517270" y="6365111"/>
                  <a:pt x="1517270" y="6365111"/>
                </a:cubicBezTo>
                <a:cubicBezTo>
                  <a:pt x="1522322" y="6361257"/>
                  <a:pt x="1519522" y="6354334"/>
                  <a:pt x="1523609" y="6355098"/>
                </a:cubicBezTo>
                <a:cubicBezTo>
                  <a:pt x="1521454" y="6345096"/>
                  <a:pt x="1535968" y="6336612"/>
                  <a:pt x="1531446" y="6327768"/>
                </a:cubicBezTo>
                <a:cubicBezTo>
                  <a:pt x="1531446" y="6327768"/>
                  <a:pt x="1531768" y="6326229"/>
                  <a:pt x="1531768" y="6326229"/>
                </a:cubicBezTo>
                <a:cubicBezTo>
                  <a:pt x="1532790" y="6326419"/>
                  <a:pt x="1532790" y="6326419"/>
                  <a:pt x="1534134" y="6325072"/>
                </a:cubicBezTo>
                <a:cubicBezTo>
                  <a:pt x="1535155" y="6325262"/>
                  <a:pt x="1535478" y="6323722"/>
                  <a:pt x="1535478" y="6323722"/>
                </a:cubicBezTo>
                <a:cubicBezTo>
                  <a:pt x="1539886" y="6322947"/>
                  <a:pt x="1540264" y="6326218"/>
                  <a:pt x="1538277" y="6330646"/>
                </a:cubicBezTo>
                <a:cubicBezTo>
                  <a:pt x="1558388" y="6336007"/>
                  <a:pt x="1559452" y="6310608"/>
                  <a:pt x="1549067" y="6294267"/>
                </a:cubicBezTo>
                <a:cubicBezTo>
                  <a:pt x="1546701" y="6295425"/>
                  <a:pt x="1547457" y="6301966"/>
                  <a:pt x="1543692" y="6299662"/>
                </a:cubicBezTo>
                <a:cubicBezTo>
                  <a:pt x="1545301" y="6291963"/>
                  <a:pt x="1547933" y="6284457"/>
                  <a:pt x="1541481" y="6284850"/>
                </a:cubicBezTo>
                <a:cubicBezTo>
                  <a:pt x="1546155" y="6277726"/>
                  <a:pt x="1548087" y="6268487"/>
                  <a:pt x="1556204" y="6265206"/>
                </a:cubicBezTo>
                <a:cubicBezTo>
                  <a:pt x="1555938" y="6271556"/>
                  <a:pt x="1552285" y="6278872"/>
                  <a:pt x="1549654" y="6286378"/>
                </a:cubicBezTo>
                <a:cubicBezTo>
                  <a:pt x="1549333" y="6287917"/>
                  <a:pt x="1550032" y="6289648"/>
                  <a:pt x="1551054" y="6289841"/>
                </a:cubicBezTo>
                <a:cubicBezTo>
                  <a:pt x="1553096" y="6290222"/>
                  <a:pt x="1554441" y="6288874"/>
                  <a:pt x="1554762" y="6287333"/>
                </a:cubicBezTo>
                <a:cubicBezTo>
                  <a:pt x="1558416" y="6280018"/>
                  <a:pt x="1561047" y="6272511"/>
                  <a:pt x="1561956" y="6263082"/>
                </a:cubicBezTo>
                <a:cubicBezTo>
                  <a:pt x="1564643" y="6260385"/>
                  <a:pt x="1564531" y="6250767"/>
                  <a:pt x="1568940" y="6249990"/>
                </a:cubicBezTo>
                <a:cubicBezTo>
                  <a:pt x="1573936" y="6241326"/>
                  <a:pt x="1569458" y="6206893"/>
                  <a:pt x="1587736" y="6200712"/>
                </a:cubicBezTo>
                <a:cubicBezTo>
                  <a:pt x="1584936" y="6193790"/>
                  <a:pt x="1592675" y="6187238"/>
                  <a:pt x="1590520" y="6177236"/>
                </a:cubicBezTo>
                <a:cubicBezTo>
                  <a:pt x="1590198" y="6178776"/>
                  <a:pt x="1586699" y="6170122"/>
                  <a:pt x="1589386" y="6167426"/>
                </a:cubicBezTo>
                <a:cubicBezTo>
                  <a:pt x="1590409" y="6167617"/>
                  <a:pt x="1590409" y="6167617"/>
                  <a:pt x="1590409" y="6167617"/>
                </a:cubicBezTo>
                <a:cubicBezTo>
                  <a:pt x="1590086" y="6169155"/>
                  <a:pt x="1591108" y="6169347"/>
                  <a:pt x="1591108" y="6169347"/>
                </a:cubicBezTo>
                <a:cubicBezTo>
                  <a:pt x="1590520" y="6177236"/>
                  <a:pt x="1601059" y="6177608"/>
                  <a:pt x="1596762" y="6188002"/>
                </a:cubicBezTo>
                <a:cubicBezTo>
                  <a:pt x="1597784" y="6188193"/>
                  <a:pt x="1598806" y="6188385"/>
                  <a:pt x="1599827" y="6188575"/>
                </a:cubicBezTo>
                <a:cubicBezTo>
                  <a:pt x="1598861" y="6193195"/>
                  <a:pt x="1598861" y="6193195"/>
                  <a:pt x="1598861" y="6193195"/>
                </a:cubicBezTo>
                <a:cubicBezTo>
                  <a:pt x="1598861" y="6193195"/>
                  <a:pt x="1598540" y="6194734"/>
                  <a:pt x="1598540" y="6194734"/>
                </a:cubicBezTo>
                <a:cubicBezTo>
                  <a:pt x="1598218" y="6196274"/>
                  <a:pt x="1599618" y="6199735"/>
                  <a:pt x="1600317" y="6201466"/>
                </a:cubicBezTo>
                <a:cubicBezTo>
                  <a:pt x="1601339" y="6201656"/>
                  <a:pt x="1601339" y="6201656"/>
                  <a:pt x="1601339" y="6201656"/>
                </a:cubicBezTo>
                <a:cubicBezTo>
                  <a:pt x="1605426" y="6202421"/>
                  <a:pt x="1608813" y="6201455"/>
                  <a:pt x="1609457" y="6198375"/>
                </a:cubicBezTo>
                <a:cubicBezTo>
                  <a:pt x="1609779" y="6196836"/>
                  <a:pt x="1609779" y="6196836"/>
                  <a:pt x="1609779" y="6196836"/>
                </a:cubicBezTo>
                <a:cubicBezTo>
                  <a:pt x="1608757" y="6196645"/>
                  <a:pt x="1608757" y="6196645"/>
                  <a:pt x="1608757" y="6196645"/>
                </a:cubicBezTo>
                <a:cubicBezTo>
                  <a:pt x="1608056" y="6194914"/>
                  <a:pt x="1607035" y="6194723"/>
                  <a:pt x="1606014" y="6194532"/>
                </a:cubicBezTo>
                <a:cubicBezTo>
                  <a:pt x="1604992" y="6194341"/>
                  <a:pt x="1604293" y="6192611"/>
                  <a:pt x="1603271" y="6192419"/>
                </a:cubicBezTo>
                <a:cubicBezTo>
                  <a:pt x="1603914" y="6189340"/>
                  <a:pt x="1603914" y="6189340"/>
                  <a:pt x="1603914" y="6189340"/>
                </a:cubicBezTo>
                <a:cubicBezTo>
                  <a:pt x="1605902" y="6184913"/>
                  <a:pt x="1608589" y="6182215"/>
                  <a:pt x="1610632" y="6182597"/>
                </a:cubicBezTo>
                <a:cubicBezTo>
                  <a:pt x="1607832" y="6175674"/>
                  <a:pt x="1616007" y="6177202"/>
                  <a:pt x="1609820" y="6171247"/>
                </a:cubicBezTo>
                <a:cubicBezTo>
                  <a:pt x="1611164" y="6169898"/>
                  <a:pt x="1616216" y="6166044"/>
                  <a:pt x="1614495" y="6164122"/>
                </a:cubicBezTo>
                <a:cubicBezTo>
                  <a:pt x="1613851" y="6167202"/>
                  <a:pt x="1610086" y="6164897"/>
                  <a:pt x="1611752" y="6162010"/>
                </a:cubicBezTo>
                <a:cubicBezTo>
                  <a:pt x="1611752" y="6162010"/>
                  <a:pt x="1611752" y="6162010"/>
                  <a:pt x="1612074" y="6160469"/>
                </a:cubicBezTo>
                <a:cubicBezTo>
                  <a:pt x="1615838" y="6162773"/>
                  <a:pt x="1612339" y="6154120"/>
                  <a:pt x="1616104" y="6156425"/>
                </a:cubicBezTo>
                <a:cubicBezTo>
                  <a:pt x="1614438" y="6159313"/>
                  <a:pt x="1618525" y="6160077"/>
                  <a:pt x="1620569" y="6160459"/>
                </a:cubicBezTo>
                <a:cubicBezTo>
                  <a:pt x="1620247" y="6161998"/>
                  <a:pt x="1620247" y="6161998"/>
                  <a:pt x="1620247" y="6161998"/>
                </a:cubicBezTo>
                <a:cubicBezTo>
                  <a:pt x="1620624" y="6165269"/>
                  <a:pt x="1619981" y="6168347"/>
                  <a:pt x="1618637" y="6169697"/>
                </a:cubicBezTo>
                <a:cubicBezTo>
                  <a:pt x="1618637" y="6169697"/>
                  <a:pt x="1618316" y="6171236"/>
                  <a:pt x="1618316" y="6171236"/>
                </a:cubicBezTo>
                <a:cubicBezTo>
                  <a:pt x="1619337" y="6171427"/>
                  <a:pt x="1619337" y="6171427"/>
                  <a:pt x="1620360" y="6171618"/>
                </a:cubicBezTo>
                <a:cubicBezTo>
                  <a:pt x="1622024" y="6168730"/>
                  <a:pt x="1622668" y="6165651"/>
                  <a:pt x="1622613" y="6160841"/>
                </a:cubicBezTo>
                <a:cubicBezTo>
                  <a:pt x="1626377" y="6163144"/>
                  <a:pt x="1625299" y="6158144"/>
                  <a:pt x="1628364" y="6158718"/>
                </a:cubicBezTo>
                <a:cubicBezTo>
                  <a:pt x="1630785" y="6162369"/>
                  <a:pt x="1630141" y="6165449"/>
                  <a:pt x="1626433" y="6167954"/>
                </a:cubicBezTo>
                <a:cubicBezTo>
                  <a:pt x="1632242" y="6170642"/>
                  <a:pt x="1627189" y="6174496"/>
                  <a:pt x="1631975" y="6176990"/>
                </a:cubicBezTo>
                <a:cubicBezTo>
                  <a:pt x="1637350" y="6171596"/>
                  <a:pt x="1638732" y="6166255"/>
                  <a:pt x="1639771" y="6160651"/>
                </a:cubicBezTo>
                <a:lnTo>
                  <a:pt x="1640028" y="6159846"/>
                </a:lnTo>
                <a:lnTo>
                  <a:pt x="1646663" y="6167796"/>
                </a:lnTo>
                <a:lnTo>
                  <a:pt x="1643857" y="6176013"/>
                </a:lnTo>
                <a:cubicBezTo>
                  <a:pt x="1642892" y="6180632"/>
                  <a:pt x="1641283" y="6188330"/>
                  <a:pt x="1639294" y="6192757"/>
                </a:cubicBezTo>
                <a:cubicBezTo>
                  <a:pt x="1638974" y="6194297"/>
                  <a:pt x="1638974" y="6194297"/>
                  <a:pt x="1638974" y="6194297"/>
                </a:cubicBezTo>
                <a:cubicBezTo>
                  <a:pt x="1638974" y="6194297"/>
                  <a:pt x="1638651" y="6195837"/>
                  <a:pt x="1639673" y="6196028"/>
                </a:cubicBezTo>
                <a:cubicBezTo>
                  <a:pt x="1640695" y="6196219"/>
                  <a:pt x="1641717" y="6196410"/>
                  <a:pt x="1642039" y="6194871"/>
                </a:cubicBezTo>
                <a:cubicBezTo>
                  <a:pt x="1644349" y="6188903"/>
                  <a:pt x="1645635" y="6182745"/>
                  <a:pt x="1647245" y="6175046"/>
                </a:cubicBezTo>
                <a:lnTo>
                  <a:pt x="1649466" y="6168890"/>
                </a:lnTo>
                <a:lnTo>
                  <a:pt x="1653167" y="6168727"/>
                </a:lnTo>
                <a:cubicBezTo>
                  <a:pt x="1653167" y="6168727"/>
                  <a:pt x="1658901" y="6165684"/>
                  <a:pt x="1658901" y="6165684"/>
                </a:cubicBezTo>
                <a:cubicBezTo>
                  <a:pt x="1658700" y="6163916"/>
                  <a:pt x="1652764" y="6165191"/>
                  <a:pt x="1652764" y="6165191"/>
                </a:cubicBezTo>
                <a:lnTo>
                  <a:pt x="1651676" y="6162768"/>
                </a:lnTo>
                <a:lnTo>
                  <a:pt x="1654816" y="6154066"/>
                </a:lnTo>
                <a:cubicBezTo>
                  <a:pt x="1661911" y="6150593"/>
                  <a:pt x="1659112" y="6143671"/>
                  <a:pt x="1662443" y="6137896"/>
                </a:cubicBezTo>
                <a:cubicBezTo>
                  <a:pt x="1666097" y="6130579"/>
                  <a:pt x="1673193" y="6127105"/>
                  <a:pt x="1675501" y="6121139"/>
                </a:cubicBezTo>
                <a:cubicBezTo>
                  <a:pt x="1675501" y="6121139"/>
                  <a:pt x="1677376" y="6107091"/>
                  <a:pt x="1676300" y="6102090"/>
                </a:cubicBezTo>
                <a:cubicBezTo>
                  <a:pt x="1669203" y="6105563"/>
                  <a:pt x="1668350" y="6119800"/>
                  <a:pt x="1661253" y="6123273"/>
                </a:cubicBezTo>
                <a:cubicBezTo>
                  <a:pt x="1662219" y="6118655"/>
                  <a:pt x="1662863" y="6115575"/>
                  <a:pt x="1663507" y="6112497"/>
                </a:cubicBezTo>
                <a:cubicBezTo>
                  <a:pt x="1664151" y="6109417"/>
                  <a:pt x="1664473" y="6107878"/>
                  <a:pt x="1664796" y="6106338"/>
                </a:cubicBezTo>
                <a:cubicBezTo>
                  <a:pt x="1669469" y="6099213"/>
                  <a:pt x="1672100" y="6091707"/>
                  <a:pt x="1679574" y="6091505"/>
                </a:cubicBezTo>
                <a:cubicBezTo>
                  <a:pt x="1679196" y="6088234"/>
                  <a:pt x="1682261" y="6088808"/>
                  <a:pt x="1683226" y="6084188"/>
                </a:cubicBezTo>
                <a:cubicBezTo>
                  <a:pt x="1682204" y="6083997"/>
                  <a:pt x="1682204" y="6083997"/>
                  <a:pt x="1682204" y="6083997"/>
                </a:cubicBezTo>
                <a:cubicBezTo>
                  <a:pt x="1683548" y="6082649"/>
                  <a:pt x="1683870" y="6081109"/>
                  <a:pt x="1684191" y="6079569"/>
                </a:cubicBezTo>
                <a:cubicBezTo>
                  <a:pt x="1684191" y="6079569"/>
                  <a:pt x="1683493" y="6077838"/>
                  <a:pt x="1683493" y="6077838"/>
                </a:cubicBezTo>
                <a:cubicBezTo>
                  <a:pt x="1682471" y="6077648"/>
                  <a:pt x="1682149" y="6079187"/>
                  <a:pt x="1682149" y="6079187"/>
                </a:cubicBezTo>
                <a:cubicBezTo>
                  <a:pt x="1681827" y="6080727"/>
                  <a:pt x="1681504" y="6082268"/>
                  <a:pt x="1681183" y="6083806"/>
                </a:cubicBezTo>
                <a:cubicBezTo>
                  <a:pt x="1680162" y="6083615"/>
                  <a:pt x="1679140" y="6083424"/>
                  <a:pt x="1678118" y="6083233"/>
                </a:cubicBezTo>
                <a:cubicBezTo>
                  <a:pt x="1682849" y="6080918"/>
                  <a:pt x="1680959" y="6064566"/>
                  <a:pt x="1688545" y="6073984"/>
                </a:cubicBezTo>
                <a:cubicBezTo>
                  <a:pt x="1690287" y="6063112"/>
                  <a:pt x="1693401" y="6053296"/>
                  <a:pt x="1696299" y="6043239"/>
                </a:cubicBezTo>
                <a:lnTo>
                  <a:pt x="1700066" y="6024481"/>
                </a:lnTo>
                <a:lnTo>
                  <a:pt x="1705741" y="6036130"/>
                </a:lnTo>
                <a:cubicBezTo>
                  <a:pt x="1708837" y="6043060"/>
                  <a:pt x="1712708" y="6050053"/>
                  <a:pt x="1719422" y="6055055"/>
                </a:cubicBezTo>
                <a:cubicBezTo>
                  <a:pt x="1719422" y="6055055"/>
                  <a:pt x="1719626" y="6056853"/>
                  <a:pt x="1719626" y="6056853"/>
                </a:cubicBezTo>
                <a:cubicBezTo>
                  <a:pt x="1719626" y="6056853"/>
                  <a:pt x="1719832" y="6058649"/>
                  <a:pt x="1719832" y="6058649"/>
                </a:cubicBezTo>
                <a:cubicBezTo>
                  <a:pt x="1710929" y="6088182"/>
                  <a:pt x="1738606" y="6115375"/>
                  <a:pt x="1748713" y="6150029"/>
                </a:cubicBezTo>
                <a:cubicBezTo>
                  <a:pt x="1765637" y="6190583"/>
                  <a:pt x="1782972" y="6234730"/>
                  <a:pt x="1799278" y="6269893"/>
                </a:cubicBezTo>
                <a:cubicBezTo>
                  <a:pt x="1813941" y="6290677"/>
                  <a:pt x="1804831" y="6318412"/>
                  <a:pt x="1854430" y="6322483"/>
                </a:cubicBezTo>
                <a:cubicBezTo>
                  <a:pt x="1864568" y="6303734"/>
                  <a:pt x="1893511" y="6288306"/>
                  <a:pt x="1935881" y="6282884"/>
                </a:cubicBezTo>
                <a:cubicBezTo>
                  <a:pt x="1935266" y="6277493"/>
                  <a:pt x="1941260" y="6276203"/>
                  <a:pt x="1947047" y="6273118"/>
                </a:cubicBezTo>
                <a:cubicBezTo>
                  <a:pt x="1974111" y="6294921"/>
                  <a:pt x="1972434" y="6333949"/>
                  <a:pt x="2004873" y="6349072"/>
                </a:cubicBezTo>
                <a:cubicBezTo>
                  <a:pt x="2017067" y="6348293"/>
                  <a:pt x="2016658" y="6344698"/>
                  <a:pt x="2029056" y="6345716"/>
                </a:cubicBezTo>
                <a:cubicBezTo>
                  <a:pt x="2027711" y="6347386"/>
                  <a:pt x="2027852" y="6348621"/>
                  <a:pt x="2028928" y="6349627"/>
                </a:cubicBezTo>
                <a:lnTo>
                  <a:pt x="2032325" y="6351202"/>
                </a:lnTo>
                <a:lnTo>
                  <a:pt x="2029146" y="6356486"/>
                </a:lnTo>
                <a:cubicBezTo>
                  <a:pt x="2029146" y="6356486"/>
                  <a:pt x="2020133" y="6356068"/>
                  <a:pt x="2019617" y="6361071"/>
                </a:cubicBezTo>
                <a:cubicBezTo>
                  <a:pt x="2024833" y="6376391"/>
                  <a:pt x="2032655" y="6366388"/>
                  <a:pt x="2040041" y="6360605"/>
                </a:cubicBezTo>
                <a:lnTo>
                  <a:pt x="2047164" y="6357328"/>
                </a:lnTo>
                <a:lnTo>
                  <a:pt x="2048890" y="6358026"/>
                </a:lnTo>
                <a:lnTo>
                  <a:pt x="2054948" y="6364665"/>
                </a:lnTo>
                <a:lnTo>
                  <a:pt x="2053023" y="6363923"/>
                </a:lnTo>
                <a:cubicBezTo>
                  <a:pt x="2050273" y="6363717"/>
                  <a:pt x="2047553" y="6364521"/>
                  <a:pt x="2045200" y="6366894"/>
                </a:cubicBezTo>
                <a:cubicBezTo>
                  <a:pt x="2043674" y="6381705"/>
                  <a:pt x="2043165" y="6386644"/>
                  <a:pt x="2033240" y="6401067"/>
                </a:cubicBezTo>
                <a:lnTo>
                  <a:pt x="2034637" y="6407048"/>
                </a:lnTo>
                <a:lnTo>
                  <a:pt x="2074704" y="6407048"/>
                </a:lnTo>
                <a:lnTo>
                  <a:pt x="2074400" y="6398406"/>
                </a:lnTo>
                <a:cubicBezTo>
                  <a:pt x="2073891" y="6395668"/>
                  <a:pt x="2073079" y="6393305"/>
                  <a:pt x="2072252" y="6391096"/>
                </a:cubicBezTo>
                <a:lnTo>
                  <a:pt x="2070094" y="6381192"/>
                </a:lnTo>
                <a:lnTo>
                  <a:pt x="2082960" y="6388247"/>
                </a:lnTo>
                <a:cubicBezTo>
                  <a:pt x="2088113" y="6390506"/>
                  <a:pt x="2093925" y="6392652"/>
                  <a:pt x="2099917" y="6394701"/>
                </a:cubicBezTo>
                <a:lnTo>
                  <a:pt x="2103319" y="6395820"/>
                </a:lnTo>
                <a:lnTo>
                  <a:pt x="2100958" y="6399252"/>
                </a:lnTo>
                <a:cubicBezTo>
                  <a:pt x="2100958" y="6399252"/>
                  <a:pt x="2100703" y="6401720"/>
                  <a:pt x="2100449" y="6404189"/>
                </a:cubicBezTo>
                <a:lnTo>
                  <a:pt x="2100155" y="6407048"/>
                </a:lnTo>
                <a:lnTo>
                  <a:pt x="2326291" y="6407048"/>
                </a:lnTo>
                <a:lnTo>
                  <a:pt x="2324791" y="6404299"/>
                </a:lnTo>
                <a:cubicBezTo>
                  <a:pt x="2324300" y="6397531"/>
                  <a:pt x="2330075" y="6387566"/>
                  <a:pt x="2330838" y="6380160"/>
                </a:cubicBezTo>
                <a:cubicBezTo>
                  <a:pt x="2339237" y="6380550"/>
                  <a:pt x="2330330" y="6385097"/>
                  <a:pt x="2338729" y="6385487"/>
                </a:cubicBezTo>
                <a:cubicBezTo>
                  <a:pt x="2339237" y="6380550"/>
                  <a:pt x="2339747" y="6375612"/>
                  <a:pt x="2339747" y="6375612"/>
                </a:cubicBezTo>
                <a:cubicBezTo>
                  <a:pt x="2340254" y="6370674"/>
                  <a:pt x="2340254" y="6370674"/>
                  <a:pt x="2340254" y="6370674"/>
                </a:cubicBezTo>
                <a:cubicBezTo>
                  <a:pt x="2340254" y="6370674"/>
                  <a:pt x="2340254" y="6370674"/>
                  <a:pt x="2340763" y="6365737"/>
                </a:cubicBezTo>
                <a:cubicBezTo>
                  <a:pt x="2340763" y="6365737"/>
                  <a:pt x="2348657" y="6371064"/>
                  <a:pt x="2348149" y="6376002"/>
                </a:cubicBezTo>
                <a:cubicBezTo>
                  <a:pt x="2347641" y="6380941"/>
                  <a:pt x="2339237" y="6380550"/>
                  <a:pt x="2347132" y="6385878"/>
                </a:cubicBezTo>
                <a:cubicBezTo>
                  <a:pt x="2346624" y="6390816"/>
                  <a:pt x="2346115" y="6395753"/>
                  <a:pt x="2346115" y="6395753"/>
                </a:cubicBezTo>
                <a:cubicBezTo>
                  <a:pt x="2354515" y="6396143"/>
                  <a:pt x="2355531" y="6386268"/>
                  <a:pt x="2355531" y="6386268"/>
                </a:cubicBezTo>
                <a:cubicBezTo>
                  <a:pt x="2371826" y="6391986"/>
                  <a:pt x="2382768" y="6367689"/>
                  <a:pt x="2390662" y="6373015"/>
                </a:cubicBezTo>
                <a:cubicBezTo>
                  <a:pt x="2389646" y="6382890"/>
                  <a:pt x="2389138" y="6387829"/>
                  <a:pt x="2388630" y="6392767"/>
                </a:cubicBezTo>
                <a:cubicBezTo>
                  <a:pt x="2380227" y="6392377"/>
                  <a:pt x="2380734" y="6387439"/>
                  <a:pt x="2372334" y="6387048"/>
                </a:cubicBezTo>
                <a:cubicBezTo>
                  <a:pt x="2371826" y="6391986"/>
                  <a:pt x="2371826" y="6391986"/>
                  <a:pt x="2370809" y="6401862"/>
                </a:cubicBezTo>
                <a:cubicBezTo>
                  <a:pt x="2370809" y="6401862"/>
                  <a:pt x="2371318" y="6396923"/>
                  <a:pt x="2362916" y="6396533"/>
                </a:cubicBezTo>
                <a:cubicBezTo>
                  <a:pt x="2361899" y="6406409"/>
                  <a:pt x="2361899" y="6406409"/>
                  <a:pt x="2353499" y="6406020"/>
                </a:cubicBezTo>
                <a:lnTo>
                  <a:pt x="2353393" y="6407048"/>
                </a:lnTo>
                <a:lnTo>
                  <a:pt x="2413244" y="6407048"/>
                </a:lnTo>
                <a:lnTo>
                  <a:pt x="2413802" y="6404479"/>
                </a:lnTo>
                <a:cubicBezTo>
                  <a:pt x="2415169" y="6401442"/>
                  <a:pt x="2417524" y="6399071"/>
                  <a:pt x="2421724" y="6399265"/>
                </a:cubicBezTo>
                <a:lnTo>
                  <a:pt x="2420923" y="6407048"/>
                </a:lnTo>
                <a:lnTo>
                  <a:pt x="2436295" y="6407048"/>
                </a:lnTo>
                <a:lnTo>
                  <a:pt x="2438527" y="6400045"/>
                </a:lnTo>
                <a:cubicBezTo>
                  <a:pt x="2446927" y="6400436"/>
                  <a:pt x="2447435" y="6395498"/>
                  <a:pt x="2447435" y="6395498"/>
                </a:cubicBezTo>
                <a:cubicBezTo>
                  <a:pt x="2456346" y="6390951"/>
                  <a:pt x="2472132" y="6401606"/>
                  <a:pt x="2480534" y="6401996"/>
                </a:cubicBezTo>
                <a:cubicBezTo>
                  <a:pt x="2480534" y="6401996"/>
                  <a:pt x="2481042" y="6397058"/>
                  <a:pt x="2489442" y="6397448"/>
                </a:cubicBezTo>
                <a:cubicBezTo>
                  <a:pt x="2489187" y="6399917"/>
                  <a:pt x="2488933" y="6402387"/>
                  <a:pt x="2489793" y="6404288"/>
                </a:cubicBezTo>
                <a:lnTo>
                  <a:pt x="2495455" y="6407048"/>
                </a:lnTo>
                <a:lnTo>
                  <a:pt x="2496894" y="6407048"/>
                </a:lnTo>
                <a:lnTo>
                  <a:pt x="2498351" y="6392902"/>
                </a:lnTo>
                <a:cubicBezTo>
                  <a:pt x="2515153" y="6393682"/>
                  <a:pt x="2516678" y="6378868"/>
                  <a:pt x="2517186" y="6373932"/>
                </a:cubicBezTo>
                <a:cubicBezTo>
                  <a:pt x="2533481" y="6379649"/>
                  <a:pt x="2532463" y="6389524"/>
                  <a:pt x="2539848" y="6399791"/>
                </a:cubicBezTo>
                <a:cubicBezTo>
                  <a:pt x="2539848" y="6399791"/>
                  <a:pt x="2531447" y="6399399"/>
                  <a:pt x="2531447" y="6399399"/>
                </a:cubicBezTo>
                <a:cubicBezTo>
                  <a:pt x="2531447" y="6399399"/>
                  <a:pt x="2530939" y="6404338"/>
                  <a:pt x="2530939" y="6404338"/>
                </a:cubicBezTo>
                <a:cubicBezTo>
                  <a:pt x="2539340" y="6404728"/>
                  <a:pt x="2539340" y="6404728"/>
                  <a:pt x="2539340" y="6404728"/>
                </a:cubicBezTo>
                <a:cubicBezTo>
                  <a:pt x="2539848" y="6399791"/>
                  <a:pt x="2539848" y="6399791"/>
                  <a:pt x="2539848" y="6399791"/>
                </a:cubicBezTo>
                <a:cubicBezTo>
                  <a:pt x="2544050" y="6399985"/>
                  <a:pt x="2546023" y="6401317"/>
                  <a:pt x="2546882" y="6403218"/>
                </a:cubicBezTo>
                <a:lnTo>
                  <a:pt x="2547079" y="6407048"/>
                </a:lnTo>
                <a:lnTo>
                  <a:pt x="2607596" y="6407048"/>
                </a:lnTo>
                <a:lnTo>
                  <a:pt x="2612847" y="6387676"/>
                </a:lnTo>
                <a:cubicBezTo>
                  <a:pt x="2615900" y="6378516"/>
                  <a:pt x="2619017" y="6368737"/>
                  <a:pt x="2620034" y="6358862"/>
                </a:cubicBezTo>
                <a:cubicBezTo>
                  <a:pt x="2620541" y="6353925"/>
                  <a:pt x="2628434" y="6359252"/>
                  <a:pt x="2628942" y="6354315"/>
                </a:cubicBezTo>
                <a:cubicBezTo>
                  <a:pt x="2623592" y="6324297"/>
                  <a:pt x="2635042" y="6295060"/>
                  <a:pt x="2638093" y="6265433"/>
                </a:cubicBezTo>
                <a:cubicBezTo>
                  <a:pt x="2638601" y="6260494"/>
                  <a:pt x="2630200" y="6260105"/>
                  <a:pt x="2630200" y="6260105"/>
                </a:cubicBezTo>
                <a:cubicBezTo>
                  <a:pt x="2630200" y="6260105"/>
                  <a:pt x="2630200" y="6260105"/>
                  <a:pt x="2629692" y="6265042"/>
                </a:cubicBezTo>
                <a:cubicBezTo>
                  <a:pt x="2620781" y="6269590"/>
                  <a:pt x="2621798" y="6259714"/>
                  <a:pt x="2621798" y="6259714"/>
                </a:cubicBezTo>
                <a:cubicBezTo>
                  <a:pt x="2612381" y="6269200"/>
                  <a:pt x="2620273" y="6274528"/>
                  <a:pt x="2627659" y="6284794"/>
                </a:cubicBezTo>
                <a:cubicBezTo>
                  <a:pt x="2625625" y="6304547"/>
                  <a:pt x="2616715" y="6309094"/>
                  <a:pt x="2614681" y="6328845"/>
                </a:cubicBezTo>
                <a:cubicBezTo>
                  <a:pt x="2614681" y="6328845"/>
                  <a:pt x="2614173" y="6333783"/>
                  <a:pt x="2605772" y="6333392"/>
                </a:cubicBezTo>
                <a:cubicBezTo>
                  <a:pt x="2606281" y="6328454"/>
                  <a:pt x="2606281" y="6328454"/>
                  <a:pt x="2606790" y="6323517"/>
                </a:cubicBezTo>
                <a:cubicBezTo>
                  <a:pt x="2598389" y="6323126"/>
                  <a:pt x="2597372" y="6333002"/>
                  <a:pt x="2588971" y="6332612"/>
                </a:cubicBezTo>
                <a:cubicBezTo>
                  <a:pt x="2589479" y="6327674"/>
                  <a:pt x="2590495" y="6317799"/>
                  <a:pt x="2591512" y="6307922"/>
                </a:cubicBezTo>
                <a:cubicBezTo>
                  <a:pt x="2574711" y="6307143"/>
                  <a:pt x="2585653" y="6282843"/>
                  <a:pt x="2569358" y="6277125"/>
                </a:cubicBezTo>
                <a:cubicBezTo>
                  <a:pt x="2560449" y="6281672"/>
                  <a:pt x="2567833" y="6291938"/>
                  <a:pt x="2558924" y="6296486"/>
                </a:cubicBezTo>
                <a:cubicBezTo>
                  <a:pt x="2559941" y="6286610"/>
                  <a:pt x="2560958" y="6276734"/>
                  <a:pt x="2562483" y="6261921"/>
                </a:cubicBezTo>
                <a:cubicBezTo>
                  <a:pt x="2554081" y="6261530"/>
                  <a:pt x="2552556" y="6276345"/>
                  <a:pt x="2543647" y="6280892"/>
                </a:cubicBezTo>
                <a:cubicBezTo>
                  <a:pt x="2544155" y="6275954"/>
                  <a:pt x="2535247" y="6280501"/>
                  <a:pt x="2536264" y="6270627"/>
                </a:cubicBezTo>
                <a:cubicBezTo>
                  <a:pt x="2537280" y="6260750"/>
                  <a:pt x="2547205" y="6246328"/>
                  <a:pt x="2555605" y="6246717"/>
                </a:cubicBezTo>
                <a:cubicBezTo>
                  <a:pt x="2564007" y="6247108"/>
                  <a:pt x="2561974" y="6266859"/>
                  <a:pt x="2578778" y="6267639"/>
                </a:cubicBezTo>
                <a:cubicBezTo>
                  <a:pt x="2579794" y="6257763"/>
                  <a:pt x="2581318" y="6242950"/>
                  <a:pt x="2582335" y="6233075"/>
                </a:cubicBezTo>
                <a:cubicBezTo>
                  <a:pt x="2589720" y="6243340"/>
                  <a:pt x="2588703" y="6253217"/>
                  <a:pt x="2587687" y="6263092"/>
                </a:cubicBezTo>
                <a:cubicBezTo>
                  <a:pt x="2587179" y="6268029"/>
                  <a:pt x="2587179" y="6268029"/>
                  <a:pt x="2595578" y="6268420"/>
                </a:cubicBezTo>
                <a:cubicBezTo>
                  <a:pt x="2595578" y="6268420"/>
                  <a:pt x="2597104" y="6253606"/>
                  <a:pt x="2597612" y="6248668"/>
                </a:cubicBezTo>
                <a:cubicBezTo>
                  <a:pt x="2597612" y="6248668"/>
                  <a:pt x="2606014" y="6249059"/>
                  <a:pt x="2606014" y="6249059"/>
                </a:cubicBezTo>
                <a:cubicBezTo>
                  <a:pt x="2606014" y="6249059"/>
                  <a:pt x="2613906" y="6254387"/>
                  <a:pt x="2614922" y="6244511"/>
                </a:cubicBezTo>
                <a:cubicBezTo>
                  <a:pt x="2615431" y="6239573"/>
                  <a:pt x="2607030" y="6239183"/>
                  <a:pt x="2606523" y="6244121"/>
                </a:cubicBezTo>
                <a:cubicBezTo>
                  <a:pt x="2598120" y="6243731"/>
                  <a:pt x="2598120" y="6243731"/>
                  <a:pt x="2598120" y="6243731"/>
                </a:cubicBezTo>
                <a:cubicBezTo>
                  <a:pt x="2590228" y="6238403"/>
                  <a:pt x="2601679" y="6209165"/>
                  <a:pt x="2592769" y="6213714"/>
                </a:cubicBezTo>
                <a:cubicBezTo>
                  <a:pt x="2592261" y="6218652"/>
                  <a:pt x="2582844" y="6228137"/>
                  <a:pt x="2582335" y="6233075"/>
                </a:cubicBezTo>
                <a:cubicBezTo>
                  <a:pt x="2582844" y="6228137"/>
                  <a:pt x="2582844" y="6228137"/>
                  <a:pt x="2574442" y="6227746"/>
                </a:cubicBezTo>
                <a:cubicBezTo>
                  <a:pt x="2573933" y="6232684"/>
                  <a:pt x="2573424" y="6237622"/>
                  <a:pt x="2572916" y="6242561"/>
                </a:cubicBezTo>
                <a:cubicBezTo>
                  <a:pt x="2565024" y="6237232"/>
                  <a:pt x="2565533" y="6232294"/>
                  <a:pt x="2566549" y="6222419"/>
                </a:cubicBezTo>
                <a:cubicBezTo>
                  <a:pt x="2558147" y="6222028"/>
                  <a:pt x="2557639" y="6226966"/>
                  <a:pt x="2548730" y="6231514"/>
                </a:cubicBezTo>
                <a:cubicBezTo>
                  <a:pt x="2549747" y="6221638"/>
                  <a:pt x="2541856" y="6216309"/>
                  <a:pt x="2542363" y="6211372"/>
                </a:cubicBezTo>
                <a:cubicBezTo>
                  <a:pt x="2543380" y="6201497"/>
                  <a:pt x="2543887" y="6196559"/>
                  <a:pt x="2544905" y="6186683"/>
                </a:cubicBezTo>
                <a:cubicBezTo>
                  <a:pt x="2537012" y="6181355"/>
                  <a:pt x="2538535" y="6166541"/>
                  <a:pt x="2540061" y="6151727"/>
                </a:cubicBezTo>
                <a:cubicBezTo>
                  <a:pt x="2540061" y="6151727"/>
                  <a:pt x="2540061" y="6151727"/>
                  <a:pt x="2540570" y="6146790"/>
                </a:cubicBezTo>
                <a:cubicBezTo>
                  <a:pt x="2532168" y="6146400"/>
                  <a:pt x="2531151" y="6156275"/>
                  <a:pt x="2522241" y="6160823"/>
                </a:cubicBezTo>
                <a:cubicBezTo>
                  <a:pt x="2522749" y="6155884"/>
                  <a:pt x="2524274" y="6141071"/>
                  <a:pt x="2516382" y="6135742"/>
                </a:cubicBezTo>
                <a:cubicBezTo>
                  <a:pt x="2507982" y="6135353"/>
                  <a:pt x="2513841" y="6160433"/>
                  <a:pt x="2497039" y="6159651"/>
                </a:cubicBezTo>
                <a:cubicBezTo>
                  <a:pt x="2497546" y="6154716"/>
                  <a:pt x="2498055" y="6149776"/>
                  <a:pt x="2490163" y="6144448"/>
                </a:cubicBezTo>
                <a:cubicBezTo>
                  <a:pt x="2488638" y="6159263"/>
                  <a:pt x="2487113" y="6174076"/>
                  <a:pt x="2485588" y="6188889"/>
                </a:cubicBezTo>
                <a:cubicBezTo>
                  <a:pt x="2469294" y="6183171"/>
                  <a:pt x="2479221" y="6168747"/>
                  <a:pt x="2471835" y="6158482"/>
                </a:cubicBezTo>
                <a:cubicBezTo>
                  <a:pt x="2471835" y="6158482"/>
                  <a:pt x="2463435" y="6158092"/>
                  <a:pt x="2463943" y="6153153"/>
                </a:cubicBezTo>
                <a:cubicBezTo>
                  <a:pt x="2464960" y="6143278"/>
                  <a:pt x="2474885" y="6128854"/>
                  <a:pt x="2467502" y="6118589"/>
                </a:cubicBezTo>
                <a:cubicBezTo>
                  <a:pt x="2458082" y="6128073"/>
                  <a:pt x="2458082" y="6128073"/>
                  <a:pt x="2449681" y="6127683"/>
                </a:cubicBezTo>
                <a:cubicBezTo>
                  <a:pt x="2440264" y="6137169"/>
                  <a:pt x="2439757" y="6142107"/>
                  <a:pt x="2446631" y="6157312"/>
                </a:cubicBezTo>
                <a:cubicBezTo>
                  <a:pt x="2442432" y="6157116"/>
                  <a:pt x="2440078" y="6159487"/>
                  <a:pt x="2437723" y="6161858"/>
                </a:cubicBezTo>
                <a:lnTo>
                  <a:pt x="2434112" y="6163702"/>
                </a:lnTo>
                <a:lnTo>
                  <a:pt x="2436527" y="6149511"/>
                </a:lnTo>
                <a:lnTo>
                  <a:pt x="2438420" y="6107820"/>
                </a:lnTo>
                <a:lnTo>
                  <a:pt x="2439113" y="6107347"/>
                </a:lnTo>
                <a:cubicBezTo>
                  <a:pt x="2443695" y="6103838"/>
                  <a:pt x="2448278" y="6100331"/>
                  <a:pt x="2452732" y="6098056"/>
                </a:cubicBezTo>
                <a:cubicBezTo>
                  <a:pt x="2460116" y="6108323"/>
                  <a:pt x="2476410" y="6114042"/>
                  <a:pt x="2485830" y="6104555"/>
                </a:cubicBezTo>
                <a:cubicBezTo>
                  <a:pt x="2485320" y="6109494"/>
                  <a:pt x="2493721" y="6109884"/>
                  <a:pt x="2492704" y="6119760"/>
                </a:cubicBezTo>
                <a:cubicBezTo>
                  <a:pt x="2492197" y="6124698"/>
                  <a:pt x="2492197" y="6124698"/>
                  <a:pt x="2492197" y="6124698"/>
                </a:cubicBezTo>
                <a:cubicBezTo>
                  <a:pt x="2492197" y="6124698"/>
                  <a:pt x="2491688" y="6129635"/>
                  <a:pt x="2491688" y="6129635"/>
                </a:cubicBezTo>
                <a:cubicBezTo>
                  <a:pt x="2491688" y="6129635"/>
                  <a:pt x="2491688" y="6129635"/>
                  <a:pt x="2500088" y="6130025"/>
                </a:cubicBezTo>
                <a:cubicBezTo>
                  <a:pt x="2500597" y="6125087"/>
                  <a:pt x="2500597" y="6125087"/>
                  <a:pt x="2500597" y="6125087"/>
                </a:cubicBezTo>
                <a:cubicBezTo>
                  <a:pt x="2500597" y="6125087"/>
                  <a:pt x="2500597" y="6125087"/>
                  <a:pt x="2508998" y="6125478"/>
                </a:cubicBezTo>
                <a:cubicBezTo>
                  <a:pt x="2510016" y="6115602"/>
                  <a:pt x="2518416" y="6115992"/>
                  <a:pt x="2518924" y="6111054"/>
                </a:cubicBezTo>
                <a:cubicBezTo>
                  <a:pt x="2535726" y="6111835"/>
                  <a:pt x="2542094" y="6131976"/>
                  <a:pt x="2559405" y="6127819"/>
                </a:cubicBezTo>
                <a:cubicBezTo>
                  <a:pt x="2559405" y="6127819"/>
                  <a:pt x="2558389" y="6137694"/>
                  <a:pt x="2566788" y="6138084"/>
                </a:cubicBezTo>
                <a:cubicBezTo>
                  <a:pt x="2575192" y="6138475"/>
                  <a:pt x="2567805" y="6128209"/>
                  <a:pt x="2576716" y="6123661"/>
                </a:cubicBezTo>
                <a:cubicBezTo>
                  <a:pt x="2593518" y="6124442"/>
                  <a:pt x="2580542" y="6168492"/>
                  <a:pt x="2606761" y="6159788"/>
                </a:cubicBezTo>
                <a:cubicBezTo>
                  <a:pt x="2606761" y="6159788"/>
                  <a:pt x="2607778" y="6149911"/>
                  <a:pt x="2616689" y="6145364"/>
                </a:cubicBezTo>
                <a:cubicBezTo>
                  <a:pt x="2624581" y="6150691"/>
                  <a:pt x="2639858" y="6166286"/>
                  <a:pt x="2648767" y="6161739"/>
                </a:cubicBezTo>
                <a:cubicBezTo>
                  <a:pt x="2648767" y="6161739"/>
                  <a:pt x="2649784" y="6151863"/>
                  <a:pt x="2658186" y="6152253"/>
                </a:cubicBezTo>
                <a:cubicBezTo>
                  <a:pt x="2657677" y="6157191"/>
                  <a:pt x="2657677" y="6157191"/>
                  <a:pt x="2657169" y="6162129"/>
                </a:cubicBezTo>
                <a:cubicBezTo>
                  <a:pt x="2666078" y="6157581"/>
                  <a:pt x="2664552" y="6172395"/>
                  <a:pt x="2655644" y="6176943"/>
                </a:cubicBezTo>
                <a:cubicBezTo>
                  <a:pt x="2663029" y="6187207"/>
                  <a:pt x="2680846" y="6178113"/>
                  <a:pt x="2688740" y="6183440"/>
                </a:cubicBezTo>
                <a:cubicBezTo>
                  <a:pt x="2688740" y="6183440"/>
                  <a:pt x="2687724" y="6193316"/>
                  <a:pt x="2687724" y="6193316"/>
                </a:cubicBezTo>
                <a:cubicBezTo>
                  <a:pt x="2687724" y="6193316"/>
                  <a:pt x="2696124" y="6193708"/>
                  <a:pt x="2695616" y="6198645"/>
                </a:cubicBezTo>
                <a:cubicBezTo>
                  <a:pt x="2697140" y="6183831"/>
                  <a:pt x="2705543" y="6184222"/>
                  <a:pt x="2706559" y="6174346"/>
                </a:cubicBezTo>
                <a:cubicBezTo>
                  <a:pt x="2698665" y="6169017"/>
                  <a:pt x="2697649" y="6178892"/>
                  <a:pt x="2698157" y="6173955"/>
                </a:cubicBezTo>
                <a:cubicBezTo>
                  <a:pt x="2691282" y="6158751"/>
                  <a:pt x="2692298" y="6148875"/>
                  <a:pt x="2693315" y="6138998"/>
                </a:cubicBezTo>
                <a:cubicBezTo>
                  <a:pt x="2684913" y="6138609"/>
                  <a:pt x="2682881" y="6158361"/>
                  <a:pt x="2674478" y="6157972"/>
                </a:cubicBezTo>
                <a:cubicBezTo>
                  <a:pt x="2666078" y="6157581"/>
                  <a:pt x="2666586" y="6152642"/>
                  <a:pt x="2667095" y="6147704"/>
                </a:cubicBezTo>
                <a:cubicBezTo>
                  <a:pt x="2671295" y="6147900"/>
                  <a:pt x="2675877" y="6144392"/>
                  <a:pt x="2679536" y="6139600"/>
                </a:cubicBezTo>
                <a:lnTo>
                  <a:pt x="2680602" y="6137162"/>
                </a:lnTo>
                <a:lnTo>
                  <a:pt x="2684862" y="6133907"/>
                </a:lnTo>
                <a:cubicBezTo>
                  <a:pt x="2687645" y="6134026"/>
                  <a:pt x="2690016" y="6135684"/>
                  <a:pt x="2689469" y="6137736"/>
                </a:cubicBezTo>
                <a:cubicBezTo>
                  <a:pt x="2702244" y="6132057"/>
                  <a:pt x="2705535" y="6119748"/>
                  <a:pt x="2717214" y="6118173"/>
                </a:cubicBezTo>
                <a:lnTo>
                  <a:pt x="2719961" y="6113328"/>
                </a:lnTo>
                <a:lnTo>
                  <a:pt x="2727612" y="6116898"/>
                </a:lnTo>
                <a:lnTo>
                  <a:pt x="2726203" y="6102319"/>
                </a:lnTo>
                <a:lnTo>
                  <a:pt x="2730192" y="6095284"/>
                </a:lnTo>
                <a:lnTo>
                  <a:pt x="2738448" y="6087817"/>
                </a:lnTo>
                <a:lnTo>
                  <a:pt x="2737917" y="6096973"/>
                </a:lnTo>
                <a:cubicBezTo>
                  <a:pt x="2738864" y="6106761"/>
                  <a:pt x="2739810" y="6116549"/>
                  <a:pt x="2736310" y="6124707"/>
                </a:cubicBezTo>
                <a:cubicBezTo>
                  <a:pt x="2736310" y="6124707"/>
                  <a:pt x="2736783" y="6129600"/>
                  <a:pt x="2737256" y="6134493"/>
                </a:cubicBezTo>
                <a:lnTo>
                  <a:pt x="2736999" y="6135602"/>
                </a:lnTo>
                <a:lnTo>
                  <a:pt x="2736276" y="6136375"/>
                </a:lnTo>
                <a:lnTo>
                  <a:pt x="2730427" y="6153644"/>
                </a:lnTo>
                <a:lnTo>
                  <a:pt x="2730865" y="6150519"/>
                </a:lnTo>
                <a:cubicBezTo>
                  <a:pt x="2730865" y="6150519"/>
                  <a:pt x="2730865" y="6150519"/>
                  <a:pt x="2730351" y="6145212"/>
                </a:cubicBezTo>
                <a:cubicBezTo>
                  <a:pt x="2730351" y="6145212"/>
                  <a:pt x="2730865" y="6150519"/>
                  <a:pt x="2722332" y="6157584"/>
                </a:cubicBezTo>
                <a:lnTo>
                  <a:pt x="2729801" y="6155492"/>
                </a:lnTo>
                <a:lnTo>
                  <a:pt x="2729607" y="6156064"/>
                </a:lnTo>
                <a:cubicBezTo>
                  <a:pt x="2726316" y="6168376"/>
                  <a:pt x="2708054" y="6194574"/>
                  <a:pt x="2714252" y="6213518"/>
                </a:cubicBezTo>
                <a:cubicBezTo>
                  <a:pt x="2703668" y="6210988"/>
                  <a:pt x="2712059" y="6221726"/>
                  <a:pt x="2710962" y="6225830"/>
                </a:cubicBezTo>
                <a:cubicBezTo>
                  <a:pt x="2712059" y="6221726"/>
                  <a:pt x="2708768" y="6234037"/>
                  <a:pt x="2720447" y="6232464"/>
                </a:cubicBezTo>
                <a:lnTo>
                  <a:pt x="2738156" y="6216355"/>
                </a:lnTo>
                <a:lnTo>
                  <a:pt x="2736882" y="6219322"/>
                </a:lnTo>
                <a:cubicBezTo>
                  <a:pt x="2737355" y="6224217"/>
                  <a:pt x="2737828" y="6229108"/>
                  <a:pt x="2738303" y="6234004"/>
                </a:cubicBezTo>
                <a:cubicBezTo>
                  <a:pt x="2738775" y="6238898"/>
                  <a:pt x="2739721" y="6248686"/>
                  <a:pt x="2740668" y="6258474"/>
                </a:cubicBezTo>
                <a:cubicBezTo>
                  <a:pt x="2741142" y="6263368"/>
                  <a:pt x="2741142" y="6263368"/>
                  <a:pt x="2741142" y="6263368"/>
                </a:cubicBezTo>
                <a:cubicBezTo>
                  <a:pt x="2741615" y="6268261"/>
                  <a:pt x="2742089" y="6273155"/>
                  <a:pt x="2742089" y="6273155"/>
                </a:cubicBezTo>
                <a:cubicBezTo>
                  <a:pt x="2744455" y="6297624"/>
                  <a:pt x="2746821" y="6322093"/>
                  <a:pt x="2756188" y="6330247"/>
                </a:cubicBezTo>
                <a:cubicBezTo>
                  <a:pt x="2756188" y="6330247"/>
                  <a:pt x="2764136" y="6323720"/>
                  <a:pt x="2764610" y="6328616"/>
                </a:cubicBezTo>
                <a:cubicBezTo>
                  <a:pt x="2773503" y="6331876"/>
                  <a:pt x="2764610" y="6328616"/>
                  <a:pt x="2765556" y="6338403"/>
                </a:cubicBezTo>
                <a:cubicBezTo>
                  <a:pt x="2774923" y="6346557"/>
                  <a:pt x="2784291" y="6354712"/>
                  <a:pt x="2777763" y="6375919"/>
                </a:cubicBezTo>
                <a:cubicBezTo>
                  <a:pt x="2796024" y="6387336"/>
                  <a:pt x="2804918" y="6390596"/>
                  <a:pt x="2821760" y="6387329"/>
                </a:cubicBezTo>
                <a:cubicBezTo>
                  <a:pt x="2822232" y="6392222"/>
                  <a:pt x="2831126" y="6395484"/>
                  <a:pt x="2831126" y="6395484"/>
                </a:cubicBezTo>
                <a:cubicBezTo>
                  <a:pt x="2831126" y="6395484"/>
                  <a:pt x="2839074" y="6388956"/>
                  <a:pt x="2838600" y="6384062"/>
                </a:cubicBezTo>
                <a:cubicBezTo>
                  <a:pt x="2838600" y="6384062"/>
                  <a:pt x="2838127" y="6379169"/>
                  <a:pt x="2829707" y="6380802"/>
                </a:cubicBezTo>
                <a:cubicBezTo>
                  <a:pt x="2837181" y="6369382"/>
                  <a:pt x="2836234" y="6359593"/>
                  <a:pt x="2844181" y="6353065"/>
                </a:cubicBezTo>
                <a:cubicBezTo>
                  <a:pt x="2853075" y="6356327"/>
                  <a:pt x="2862918" y="6369375"/>
                  <a:pt x="2863391" y="6374270"/>
                </a:cubicBezTo>
                <a:cubicBezTo>
                  <a:pt x="2880232" y="6371003"/>
                  <a:pt x="2880705" y="6375895"/>
                  <a:pt x="2889125" y="6374263"/>
                </a:cubicBezTo>
                <a:cubicBezTo>
                  <a:pt x="2889599" y="6379157"/>
                  <a:pt x="2889599" y="6379157"/>
                  <a:pt x="2890073" y="6384052"/>
                </a:cubicBezTo>
                <a:cubicBezTo>
                  <a:pt x="2872758" y="6382422"/>
                  <a:pt x="2865758" y="6398738"/>
                  <a:pt x="2875124" y="6406892"/>
                </a:cubicBezTo>
                <a:lnTo>
                  <a:pt x="2874900" y="6407048"/>
                </a:lnTo>
                <a:lnTo>
                  <a:pt x="3369952" y="6407048"/>
                </a:lnTo>
                <a:lnTo>
                  <a:pt x="3372042" y="6400256"/>
                </a:lnTo>
                <a:cubicBezTo>
                  <a:pt x="3363149" y="6396995"/>
                  <a:pt x="3364095" y="6406782"/>
                  <a:pt x="3355201" y="6403522"/>
                </a:cubicBezTo>
                <a:cubicBezTo>
                  <a:pt x="3354729" y="6398629"/>
                  <a:pt x="3363149" y="6396995"/>
                  <a:pt x="3363149" y="6396995"/>
                </a:cubicBezTo>
                <a:cubicBezTo>
                  <a:pt x="3371096" y="6390467"/>
                  <a:pt x="3370149" y="6380680"/>
                  <a:pt x="3360781" y="6372527"/>
                </a:cubicBezTo>
                <a:cubicBezTo>
                  <a:pt x="3368255" y="6361105"/>
                  <a:pt x="3375730" y="6349685"/>
                  <a:pt x="3374310" y="6335003"/>
                </a:cubicBezTo>
                <a:cubicBezTo>
                  <a:pt x="3382729" y="6333369"/>
                  <a:pt x="3371943" y="6310533"/>
                  <a:pt x="3380364" y="6308901"/>
                </a:cubicBezTo>
                <a:cubicBezTo>
                  <a:pt x="3382587" y="6309715"/>
                  <a:pt x="3383818" y="6311346"/>
                  <a:pt x="3384412" y="6313334"/>
                </a:cubicBezTo>
                <a:lnTo>
                  <a:pt x="3384642" y="6319809"/>
                </a:lnTo>
                <a:lnTo>
                  <a:pt x="3381718" y="6323696"/>
                </a:lnTo>
                <a:lnTo>
                  <a:pt x="3383315" y="6324680"/>
                </a:lnTo>
                <a:lnTo>
                  <a:pt x="3382257" y="6328475"/>
                </a:lnTo>
                <a:cubicBezTo>
                  <a:pt x="3382729" y="6333369"/>
                  <a:pt x="3383676" y="6343157"/>
                  <a:pt x="3384150" y="6348052"/>
                </a:cubicBezTo>
                <a:cubicBezTo>
                  <a:pt x="3384150" y="6348052"/>
                  <a:pt x="3384624" y="6352945"/>
                  <a:pt x="3384624" y="6352945"/>
                </a:cubicBezTo>
                <a:cubicBezTo>
                  <a:pt x="3385570" y="6362732"/>
                  <a:pt x="3386517" y="6372520"/>
                  <a:pt x="3379043" y="6383941"/>
                </a:cubicBezTo>
                <a:lnTo>
                  <a:pt x="3382878" y="6383197"/>
                </a:lnTo>
                <a:lnTo>
                  <a:pt x="3382847" y="6384299"/>
                </a:lnTo>
                <a:cubicBezTo>
                  <a:pt x="3382847" y="6384299"/>
                  <a:pt x="3382783" y="6386436"/>
                  <a:pt x="3382783" y="6386436"/>
                </a:cubicBezTo>
                <a:cubicBezTo>
                  <a:pt x="3382720" y="6388575"/>
                  <a:pt x="3382720" y="6388575"/>
                  <a:pt x="3384845" y="6388484"/>
                </a:cubicBezTo>
                <a:cubicBezTo>
                  <a:pt x="3384845" y="6388484"/>
                  <a:pt x="3386970" y="6388393"/>
                  <a:pt x="3387033" y="6386255"/>
                </a:cubicBezTo>
                <a:cubicBezTo>
                  <a:pt x="3387033" y="6386255"/>
                  <a:pt x="3387033" y="6386255"/>
                  <a:pt x="3387096" y="6384117"/>
                </a:cubicBezTo>
                <a:cubicBezTo>
                  <a:pt x="3387159" y="6381980"/>
                  <a:pt x="3389284" y="6381889"/>
                  <a:pt x="3389347" y="6379751"/>
                </a:cubicBezTo>
                <a:lnTo>
                  <a:pt x="3387115" y="6378708"/>
                </a:lnTo>
                <a:lnTo>
                  <a:pt x="3386991" y="6377414"/>
                </a:lnTo>
                <a:cubicBezTo>
                  <a:pt x="3393990" y="6361099"/>
                  <a:pt x="3393044" y="6351312"/>
                  <a:pt x="3400046" y="6334998"/>
                </a:cubicBezTo>
                <a:cubicBezTo>
                  <a:pt x="3400046" y="6334998"/>
                  <a:pt x="3399572" y="6330102"/>
                  <a:pt x="3399572" y="6330102"/>
                </a:cubicBezTo>
                <a:cubicBezTo>
                  <a:pt x="3399100" y="6325209"/>
                  <a:pt x="3398744" y="6321539"/>
                  <a:pt x="3399500" y="6318276"/>
                </a:cubicBezTo>
                <a:lnTo>
                  <a:pt x="3405674" y="6309498"/>
                </a:lnTo>
                <a:lnTo>
                  <a:pt x="3406969" y="6311289"/>
                </a:lnTo>
                <a:cubicBezTo>
                  <a:pt x="3405343" y="6309834"/>
                  <a:pt x="3410022" y="6306965"/>
                  <a:pt x="3410581" y="6305701"/>
                </a:cubicBezTo>
                <a:cubicBezTo>
                  <a:pt x="3410769" y="6305281"/>
                  <a:pt x="3410496" y="6305038"/>
                  <a:pt x="3409382" y="6305085"/>
                </a:cubicBezTo>
                <a:lnTo>
                  <a:pt x="3405966" y="6307519"/>
                </a:lnTo>
                <a:lnTo>
                  <a:pt x="3405689" y="6304646"/>
                </a:lnTo>
                <a:lnTo>
                  <a:pt x="3406178" y="6304334"/>
                </a:lnTo>
                <a:lnTo>
                  <a:pt x="3405605" y="6303783"/>
                </a:lnTo>
                <a:lnTo>
                  <a:pt x="3405152" y="6299107"/>
                </a:lnTo>
                <a:cubicBezTo>
                  <a:pt x="3405152" y="6299107"/>
                  <a:pt x="3413573" y="6297474"/>
                  <a:pt x="3413573" y="6297474"/>
                </a:cubicBezTo>
                <a:lnTo>
                  <a:pt x="3413100" y="6292580"/>
                </a:lnTo>
                <a:cubicBezTo>
                  <a:pt x="3413100" y="6292580"/>
                  <a:pt x="3404680" y="6294213"/>
                  <a:pt x="3404680" y="6294213"/>
                </a:cubicBezTo>
                <a:cubicBezTo>
                  <a:pt x="3395785" y="6290953"/>
                  <a:pt x="3403733" y="6284426"/>
                  <a:pt x="3411680" y="6277897"/>
                </a:cubicBezTo>
                <a:cubicBezTo>
                  <a:pt x="3405009" y="6275452"/>
                  <a:pt x="3407546" y="6268417"/>
                  <a:pt x="3405479" y="6263676"/>
                </a:cubicBezTo>
                <a:lnTo>
                  <a:pt x="3401871" y="6260413"/>
                </a:lnTo>
                <a:lnTo>
                  <a:pt x="3404602" y="6252386"/>
                </a:lnTo>
                <a:lnTo>
                  <a:pt x="3404464" y="6246602"/>
                </a:lnTo>
                <a:lnTo>
                  <a:pt x="3406366" y="6238400"/>
                </a:lnTo>
                <a:lnTo>
                  <a:pt x="3406673" y="6237829"/>
                </a:lnTo>
                <a:lnTo>
                  <a:pt x="3406530" y="6237692"/>
                </a:lnTo>
                <a:lnTo>
                  <a:pt x="3407420" y="6233854"/>
                </a:lnTo>
                <a:lnTo>
                  <a:pt x="3402438" y="6233038"/>
                </a:lnTo>
                <a:lnTo>
                  <a:pt x="3402540" y="6229588"/>
                </a:lnTo>
                <a:lnTo>
                  <a:pt x="3402845" y="6219254"/>
                </a:lnTo>
                <a:lnTo>
                  <a:pt x="3406474" y="6224066"/>
                </a:lnTo>
                <a:cubicBezTo>
                  <a:pt x="3406474" y="6224066"/>
                  <a:pt x="3406474" y="6224066"/>
                  <a:pt x="3414894" y="6222432"/>
                </a:cubicBezTo>
                <a:cubicBezTo>
                  <a:pt x="3418631" y="6216723"/>
                  <a:pt x="3418158" y="6211829"/>
                  <a:pt x="3415639" y="6207954"/>
                </a:cubicBezTo>
                <a:lnTo>
                  <a:pt x="3409909" y="6203801"/>
                </a:lnTo>
                <a:lnTo>
                  <a:pt x="3409695" y="6200345"/>
                </a:lnTo>
                <a:lnTo>
                  <a:pt x="3410197" y="6190387"/>
                </a:lnTo>
                <a:lnTo>
                  <a:pt x="3411700" y="6189399"/>
                </a:lnTo>
                <a:cubicBezTo>
                  <a:pt x="3413805" y="6188992"/>
                  <a:pt x="3416028" y="6189806"/>
                  <a:pt x="3420475" y="6191436"/>
                </a:cubicBezTo>
                <a:cubicBezTo>
                  <a:pt x="3419528" y="6181649"/>
                  <a:pt x="3427950" y="6180016"/>
                  <a:pt x="3418582" y="6171860"/>
                </a:cubicBezTo>
                <a:lnTo>
                  <a:pt x="3423165" y="6166254"/>
                </a:lnTo>
                <a:lnTo>
                  <a:pt x="3423785" y="6165611"/>
                </a:lnTo>
                <a:lnTo>
                  <a:pt x="3423798" y="6165481"/>
                </a:lnTo>
                <a:lnTo>
                  <a:pt x="3430088" y="6157788"/>
                </a:lnTo>
                <a:cubicBezTo>
                  <a:pt x="3433885" y="6152689"/>
                  <a:pt x="3437740" y="6148202"/>
                  <a:pt x="3441951" y="6147386"/>
                </a:cubicBezTo>
                <a:cubicBezTo>
                  <a:pt x="3434476" y="6158807"/>
                  <a:pt x="3427002" y="6170228"/>
                  <a:pt x="3427950" y="6180016"/>
                </a:cubicBezTo>
                <a:cubicBezTo>
                  <a:pt x="3444790" y="6176749"/>
                  <a:pt x="3437790" y="6193063"/>
                  <a:pt x="3429369" y="6194697"/>
                </a:cubicBezTo>
                <a:cubicBezTo>
                  <a:pt x="3430316" y="6204485"/>
                  <a:pt x="3422368" y="6211011"/>
                  <a:pt x="3422368" y="6211011"/>
                </a:cubicBezTo>
                <a:cubicBezTo>
                  <a:pt x="3422841" y="6215905"/>
                  <a:pt x="3423315" y="6220800"/>
                  <a:pt x="3423788" y="6225692"/>
                </a:cubicBezTo>
                <a:cubicBezTo>
                  <a:pt x="3415367" y="6227326"/>
                  <a:pt x="3415367" y="6227326"/>
                  <a:pt x="3415367" y="6227326"/>
                </a:cubicBezTo>
                <a:cubicBezTo>
                  <a:pt x="3415367" y="6227326"/>
                  <a:pt x="3415367" y="6227326"/>
                  <a:pt x="3424262" y="6230588"/>
                </a:cubicBezTo>
                <a:cubicBezTo>
                  <a:pt x="3425208" y="6240374"/>
                  <a:pt x="3433629" y="6238741"/>
                  <a:pt x="3434102" y="6243635"/>
                </a:cubicBezTo>
                <a:cubicBezTo>
                  <a:pt x="3434575" y="6248528"/>
                  <a:pt x="3435049" y="6253423"/>
                  <a:pt x="3443470" y="6251790"/>
                </a:cubicBezTo>
                <a:cubicBezTo>
                  <a:pt x="3442995" y="6246896"/>
                  <a:pt x="3442049" y="6237108"/>
                  <a:pt x="3433156" y="6233848"/>
                </a:cubicBezTo>
                <a:cubicBezTo>
                  <a:pt x="3440630" y="6222426"/>
                  <a:pt x="3448577" y="6215900"/>
                  <a:pt x="3448104" y="6211006"/>
                </a:cubicBezTo>
                <a:cubicBezTo>
                  <a:pt x="3447630" y="6206112"/>
                  <a:pt x="3447630" y="6206112"/>
                  <a:pt x="3447157" y="6201219"/>
                </a:cubicBezTo>
                <a:cubicBezTo>
                  <a:pt x="3446683" y="6196325"/>
                  <a:pt x="3448433" y="6192246"/>
                  <a:pt x="3451355" y="6189186"/>
                </a:cubicBezTo>
                <a:lnTo>
                  <a:pt x="3454570" y="6187491"/>
                </a:lnTo>
                <a:lnTo>
                  <a:pt x="3454203" y="6189580"/>
                </a:lnTo>
                <a:cubicBezTo>
                  <a:pt x="3454141" y="6191675"/>
                  <a:pt x="3454079" y="6193768"/>
                  <a:pt x="3454018" y="6195862"/>
                </a:cubicBezTo>
                <a:cubicBezTo>
                  <a:pt x="3453956" y="6197956"/>
                  <a:pt x="3456118" y="6197863"/>
                  <a:pt x="3456118" y="6197863"/>
                </a:cubicBezTo>
                <a:cubicBezTo>
                  <a:pt x="3458281" y="6197771"/>
                  <a:pt x="3458281" y="6197771"/>
                  <a:pt x="3458342" y="6195676"/>
                </a:cubicBezTo>
                <a:lnTo>
                  <a:pt x="3459924" y="6184669"/>
                </a:lnTo>
                <a:lnTo>
                  <a:pt x="3462578" y="6183271"/>
                </a:lnTo>
                <a:cubicBezTo>
                  <a:pt x="3458842" y="6188981"/>
                  <a:pt x="3461301" y="6192243"/>
                  <a:pt x="3464814" y="6195301"/>
                </a:cubicBezTo>
                <a:lnTo>
                  <a:pt x="3464885" y="6195362"/>
                </a:lnTo>
                <a:lnTo>
                  <a:pt x="3464627" y="6195594"/>
                </a:lnTo>
                <a:cubicBezTo>
                  <a:pt x="3462435" y="6195687"/>
                  <a:pt x="3462435" y="6195687"/>
                  <a:pt x="3462435" y="6195687"/>
                </a:cubicBezTo>
                <a:cubicBezTo>
                  <a:pt x="3462435" y="6195687"/>
                  <a:pt x="3462379" y="6197595"/>
                  <a:pt x="3462379" y="6197595"/>
                </a:cubicBezTo>
                <a:cubicBezTo>
                  <a:pt x="3464571" y="6197501"/>
                  <a:pt x="3464571" y="6197501"/>
                  <a:pt x="3466762" y="6197408"/>
                </a:cubicBezTo>
                <a:lnTo>
                  <a:pt x="3466995" y="6197200"/>
                </a:lnTo>
                <a:lnTo>
                  <a:pt x="3470229" y="6200016"/>
                </a:lnTo>
                <a:cubicBezTo>
                  <a:pt x="3471869" y="6201722"/>
                  <a:pt x="3473129" y="6203659"/>
                  <a:pt x="3473366" y="6206106"/>
                </a:cubicBezTo>
                <a:cubicBezTo>
                  <a:pt x="3481786" y="6204473"/>
                  <a:pt x="3480840" y="6194686"/>
                  <a:pt x="3479893" y="6184897"/>
                </a:cubicBezTo>
                <a:cubicBezTo>
                  <a:pt x="3487366" y="6173477"/>
                  <a:pt x="3494840" y="6162056"/>
                  <a:pt x="3493421" y="6147374"/>
                </a:cubicBezTo>
                <a:cubicBezTo>
                  <a:pt x="3493421" y="6147374"/>
                  <a:pt x="3492948" y="6142480"/>
                  <a:pt x="3492948" y="6142480"/>
                </a:cubicBezTo>
                <a:cubicBezTo>
                  <a:pt x="3492001" y="6132692"/>
                  <a:pt x="3499947" y="6126165"/>
                  <a:pt x="3499475" y="6121272"/>
                </a:cubicBezTo>
                <a:cubicBezTo>
                  <a:pt x="3498528" y="6111485"/>
                  <a:pt x="3506002" y="6100063"/>
                  <a:pt x="3506002" y="6100063"/>
                </a:cubicBezTo>
                <a:lnTo>
                  <a:pt x="3511560" y="6077657"/>
                </a:lnTo>
                <a:lnTo>
                  <a:pt x="3512086" y="6077588"/>
                </a:lnTo>
                <a:cubicBezTo>
                  <a:pt x="3509894" y="6077682"/>
                  <a:pt x="3514340" y="6075387"/>
                  <a:pt x="3514402" y="6073280"/>
                </a:cubicBezTo>
                <a:cubicBezTo>
                  <a:pt x="3514340" y="6075387"/>
                  <a:pt x="3516532" y="6075294"/>
                  <a:pt x="3516470" y="6077401"/>
                </a:cubicBezTo>
                <a:cubicBezTo>
                  <a:pt x="3518722" y="6075199"/>
                  <a:pt x="3518722" y="6075199"/>
                  <a:pt x="3518722" y="6075199"/>
                </a:cubicBezTo>
                <a:cubicBezTo>
                  <a:pt x="3516470" y="6077401"/>
                  <a:pt x="3514215" y="6079602"/>
                  <a:pt x="3514154" y="6081709"/>
                </a:cubicBezTo>
                <a:cubicBezTo>
                  <a:pt x="3514154" y="6081709"/>
                  <a:pt x="3514090" y="6083817"/>
                  <a:pt x="3514090" y="6083817"/>
                </a:cubicBezTo>
                <a:cubicBezTo>
                  <a:pt x="3516282" y="6083722"/>
                  <a:pt x="3516282" y="6083722"/>
                  <a:pt x="3516345" y="6081615"/>
                </a:cubicBezTo>
                <a:cubicBezTo>
                  <a:pt x="3516345" y="6081615"/>
                  <a:pt x="3518599" y="6079414"/>
                  <a:pt x="3518660" y="6077307"/>
                </a:cubicBezTo>
                <a:cubicBezTo>
                  <a:pt x="3518660" y="6077307"/>
                  <a:pt x="3520851" y="6077214"/>
                  <a:pt x="3520851" y="6077214"/>
                </a:cubicBezTo>
                <a:cubicBezTo>
                  <a:pt x="3520789" y="6079321"/>
                  <a:pt x="3520789" y="6079321"/>
                  <a:pt x="3522918" y="6081334"/>
                </a:cubicBezTo>
                <a:cubicBezTo>
                  <a:pt x="3522918" y="6081334"/>
                  <a:pt x="3525109" y="6081240"/>
                  <a:pt x="3527301" y="6081146"/>
                </a:cubicBezTo>
                <a:cubicBezTo>
                  <a:pt x="3527301" y="6081146"/>
                  <a:pt x="3529555" y="6078945"/>
                  <a:pt x="3527426" y="6076932"/>
                </a:cubicBezTo>
                <a:cubicBezTo>
                  <a:pt x="3527426" y="6076932"/>
                  <a:pt x="3527426" y="6076932"/>
                  <a:pt x="3527489" y="6074825"/>
                </a:cubicBezTo>
                <a:cubicBezTo>
                  <a:pt x="3527613" y="6070611"/>
                  <a:pt x="3529929" y="6066302"/>
                  <a:pt x="3534311" y="6066115"/>
                </a:cubicBezTo>
                <a:cubicBezTo>
                  <a:pt x="3534249" y="6068223"/>
                  <a:pt x="3534249" y="6068223"/>
                  <a:pt x="3534249" y="6068223"/>
                </a:cubicBezTo>
                <a:cubicBezTo>
                  <a:pt x="3536441" y="6068128"/>
                  <a:pt x="3536441" y="6068128"/>
                  <a:pt x="3536441" y="6068128"/>
                </a:cubicBezTo>
                <a:cubicBezTo>
                  <a:pt x="3536441" y="6068128"/>
                  <a:pt x="3536379" y="6070235"/>
                  <a:pt x="3536379" y="6070235"/>
                </a:cubicBezTo>
                <a:cubicBezTo>
                  <a:pt x="3534186" y="6070329"/>
                  <a:pt x="3536317" y="6072342"/>
                  <a:pt x="3536317" y="6072342"/>
                </a:cubicBezTo>
                <a:cubicBezTo>
                  <a:pt x="3538508" y="6072248"/>
                  <a:pt x="3538508" y="6072248"/>
                  <a:pt x="3538508" y="6072248"/>
                </a:cubicBezTo>
                <a:cubicBezTo>
                  <a:pt x="3538508" y="6072248"/>
                  <a:pt x="3538570" y="6070141"/>
                  <a:pt x="3538570" y="6070141"/>
                </a:cubicBezTo>
                <a:cubicBezTo>
                  <a:pt x="3540823" y="6067941"/>
                  <a:pt x="3545144" y="6069861"/>
                  <a:pt x="3547336" y="6069765"/>
                </a:cubicBezTo>
                <a:cubicBezTo>
                  <a:pt x="3547398" y="6067659"/>
                  <a:pt x="3549590" y="6067566"/>
                  <a:pt x="3549590" y="6067566"/>
                </a:cubicBezTo>
                <a:cubicBezTo>
                  <a:pt x="3554034" y="6065271"/>
                  <a:pt x="3554221" y="6058951"/>
                  <a:pt x="3554346" y="6054736"/>
                </a:cubicBezTo>
                <a:cubicBezTo>
                  <a:pt x="3552153" y="6054828"/>
                  <a:pt x="3552153" y="6054828"/>
                  <a:pt x="3552153" y="6054828"/>
                </a:cubicBezTo>
                <a:cubicBezTo>
                  <a:pt x="3552153" y="6054828"/>
                  <a:pt x="3549964" y="6054922"/>
                  <a:pt x="3549964" y="6054922"/>
                </a:cubicBezTo>
                <a:cubicBezTo>
                  <a:pt x="3554595" y="6046307"/>
                  <a:pt x="3563360" y="6045931"/>
                  <a:pt x="3565677" y="6041624"/>
                </a:cubicBezTo>
                <a:cubicBezTo>
                  <a:pt x="3567930" y="6039422"/>
                  <a:pt x="3561605" y="6031275"/>
                  <a:pt x="3568428" y="6022566"/>
                </a:cubicBezTo>
                <a:cubicBezTo>
                  <a:pt x="3570619" y="6022473"/>
                  <a:pt x="3568304" y="6026779"/>
                  <a:pt x="3574940" y="6024391"/>
                </a:cubicBezTo>
                <a:cubicBezTo>
                  <a:pt x="3574877" y="6026498"/>
                  <a:pt x="3574815" y="6028606"/>
                  <a:pt x="3574815" y="6028606"/>
                </a:cubicBezTo>
                <a:cubicBezTo>
                  <a:pt x="3572562" y="6030807"/>
                  <a:pt x="3572562" y="6030807"/>
                  <a:pt x="3572501" y="6032914"/>
                </a:cubicBezTo>
                <a:cubicBezTo>
                  <a:pt x="3572438" y="6035021"/>
                  <a:pt x="3572438" y="6035021"/>
                  <a:pt x="3572438" y="6035021"/>
                </a:cubicBezTo>
                <a:cubicBezTo>
                  <a:pt x="3572438" y="6035021"/>
                  <a:pt x="3574628" y="6034928"/>
                  <a:pt x="3574628" y="6034928"/>
                </a:cubicBezTo>
                <a:cubicBezTo>
                  <a:pt x="3574504" y="6039142"/>
                  <a:pt x="3570183" y="6037221"/>
                  <a:pt x="3568054" y="6035209"/>
                </a:cubicBezTo>
                <a:cubicBezTo>
                  <a:pt x="3570059" y="6041436"/>
                  <a:pt x="3569872" y="6047757"/>
                  <a:pt x="3565303" y="6054266"/>
                </a:cubicBezTo>
                <a:cubicBezTo>
                  <a:pt x="3562987" y="6058575"/>
                  <a:pt x="3560609" y="6064989"/>
                  <a:pt x="3558292" y="6069298"/>
                </a:cubicBezTo>
                <a:cubicBezTo>
                  <a:pt x="3555977" y="6073605"/>
                  <a:pt x="3555851" y="6077820"/>
                  <a:pt x="3553598" y="6080020"/>
                </a:cubicBezTo>
                <a:cubicBezTo>
                  <a:pt x="3553598" y="6080020"/>
                  <a:pt x="3553598" y="6080020"/>
                  <a:pt x="3553536" y="6082129"/>
                </a:cubicBezTo>
                <a:cubicBezTo>
                  <a:pt x="3555727" y="6082034"/>
                  <a:pt x="3555727" y="6082034"/>
                  <a:pt x="3555727" y="6082034"/>
                </a:cubicBezTo>
                <a:cubicBezTo>
                  <a:pt x="3558043" y="6077726"/>
                  <a:pt x="3560360" y="6073418"/>
                  <a:pt x="3560421" y="6071310"/>
                </a:cubicBezTo>
                <a:cubicBezTo>
                  <a:pt x="3562800" y="6064897"/>
                  <a:pt x="3565116" y="6060588"/>
                  <a:pt x="3567433" y="6056279"/>
                </a:cubicBezTo>
                <a:cubicBezTo>
                  <a:pt x="3567433" y="6056279"/>
                  <a:pt x="3567433" y="6056279"/>
                  <a:pt x="3569623" y="6056186"/>
                </a:cubicBezTo>
                <a:cubicBezTo>
                  <a:pt x="3565178" y="6058481"/>
                  <a:pt x="3567183" y="6064708"/>
                  <a:pt x="3571566" y="6064520"/>
                </a:cubicBezTo>
                <a:cubicBezTo>
                  <a:pt x="3571503" y="6066628"/>
                  <a:pt x="3571503" y="6066628"/>
                  <a:pt x="3571503" y="6066628"/>
                </a:cubicBezTo>
                <a:cubicBezTo>
                  <a:pt x="3573694" y="6066534"/>
                  <a:pt x="3573694" y="6066534"/>
                  <a:pt x="3573694" y="6066534"/>
                </a:cubicBezTo>
                <a:cubicBezTo>
                  <a:pt x="3575824" y="6068547"/>
                  <a:pt x="3584714" y="6063958"/>
                  <a:pt x="3584652" y="6066065"/>
                </a:cubicBezTo>
                <a:cubicBezTo>
                  <a:pt x="3584527" y="6070279"/>
                  <a:pt x="3584465" y="6072386"/>
                  <a:pt x="3582212" y="6074588"/>
                </a:cubicBezTo>
                <a:cubicBezTo>
                  <a:pt x="3582212" y="6074588"/>
                  <a:pt x="3580020" y="6074682"/>
                  <a:pt x="3580020" y="6074682"/>
                </a:cubicBezTo>
                <a:cubicBezTo>
                  <a:pt x="3580020" y="6074682"/>
                  <a:pt x="3577828" y="6074775"/>
                  <a:pt x="3577828" y="6074775"/>
                </a:cubicBezTo>
                <a:cubicBezTo>
                  <a:pt x="3577766" y="6076882"/>
                  <a:pt x="3577766" y="6076882"/>
                  <a:pt x="3579958" y="6076789"/>
                </a:cubicBezTo>
                <a:cubicBezTo>
                  <a:pt x="3579958" y="6076789"/>
                  <a:pt x="3579958" y="6076789"/>
                  <a:pt x="3582149" y="6076694"/>
                </a:cubicBezTo>
                <a:cubicBezTo>
                  <a:pt x="3584278" y="6078708"/>
                  <a:pt x="3584216" y="6080815"/>
                  <a:pt x="3584153" y="6082922"/>
                </a:cubicBezTo>
                <a:cubicBezTo>
                  <a:pt x="3584091" y="6085029"/>
                  <a:pt x="3581838" y="6087229"/>
                  <a:pt x="3583967" y="6089243"/>
                </a:cubicBezTo>
                <a:cubicBezTo>
                  <a:pt x="3577330" y="6091632"/>
                  <a:pt x="3574952" y="6098046"/>
                  <a:pt x="3581402" y="6101980"/>
                </a:cubicBezTo>
                <a:cubicBezTo>
                  <a:pt x="3585847" y="6099686"/>
                  <a:pt x="3588100" y="6097484"/>
                  <a:pt x="3588288" y="6091163"/>
                </a:cubicBezTo>
                <a:cubicBezTo>
                  <a:pt x="3590479" y="6091070"/>
                  <a:pt x="3590479" y="6091070"/>
                  <a:pt x="3592669" y="6090976"/>
                </a:cubicBezTo>
                <a:cubicBezTo>
                  <a:pt x="3592669" y="6090976"/>
                  <a:pt x="3594861" y="6090881"/>
                  <a:pt x="3594861" y="6090881"/>
                </a:cubicBezTo>
                <a:cubicBezTo>
                  <a:pt x="3597115" y="6088680"/>
                  <a:pt x="3597115" y="6088680"/>
                  <a:pt x="3597115" y="6088680"/>
                </a:cubicBezTo>
                <a:cubicBezTo>
                  <a:pt x="3597426" y="6078145"/>
                  <a:pt x="3599868" y="6069622"/>
                  <a:pt x="3600117" y="6061194"/>
                </a:cubicBezTo>
                <a:cubicBezTo>
                  <a:pt x="3600179" y="6059087"/>
                  <a:pt x="3602371" y="6058993"/>
                  <a:pt x="3602371" y="6058993"/>
                </a:cubicBezTo>
                <a:cubicBezTo>
                  <a:pt x="3602433" y="6056887"/>
                  <a:pt x="3604623" y="6056793"/>
                  <a:pt x="3604685" y="6054685"/>
                </a:cubicBezTo>
                <a:cubicBezTo>
                  <a:pt x="3604685" y="6054685"/>
                  <a:pt x="3604748" y="6052578"/>
                  <a:pt x="3604748" y="6052578"/>
                </a:cubicBezTo>
                <a:cubicBezTo>
                  <a:pt x="3609193" y="6050283"/>
                  <a:pt x="3609381" y="6043961"/>
                  <a:pt x="3613761" y="6043775"/>
                </a:cubicBezTo>
                <a:cubicBezTo>
                  <a:pt x="3613761" y="6043775"/>
                  <a:pt x="3613700" y="6045882"/>
                  <a:pt x="3613700" y="6045882"/>
                </a:cubicBezTo>
                <a:cubicBezTo>
                  <a:pt x="3613700" y="6045882"/>
                  <a:pt x="3613638" y="6047990"/>
                  <a:pt x="3611447" y="6048083"/>
                </a:cubicBezTo>
                <a:cubicBezTo>
                  <a:pt x="3611447" y="6048083"/>
                  <a:pt x="3611447" y="6048083"/>
                  <a:pt x="3613577" y="6050095"/>
                </a:cubicBezTo>
                <a:cubicBezTo>
                  <a:pt x="3613577" y="6050095"/>
                  <a:pt x="3613577" y="6050095"/>
                  <a:pt x="3615830" y="6047894"/>
                </a:cubicBezTo>
                <a:cubicBezTo>
                  <a:pt x="3615830" y="6047894"/>
                  <a:pt x="3618083" y="6045694"/>
                  <a:pt x="3618083" y="6045694"/>
                </a:cubicBezTo>
                <a:cubicBezTo>
                  <a:pt x="3618146" y="6043587"/>
                  <a:pt x="3618146" y="6043587"/>
                  <a:pt x="3618146" y="6043587"/>
                </a:cubicBezTo>
                <a:cubicBezTo>
                  <a:pt x="3615954" y="6043681"/>
                  <a:pt x="3615954" y="6043681"/>
                  <a:pt x="3615954" y="6043681"/>
                </a:cubicBezTo>
                <a:cubicBezTo>
                  <a:pt x="3615954" y="6043681"/>
                  <a:pt x="3616016" y="6041573"/>
                  <a:pt x="3616016" y="6041573"/>
                </a:cubicBezTo>
                <a:cubicBezTo>
                  <a:pt x="3624907" y="6036985"/>
                  <a:pt x="3629227" y="6038905"/>
                  <a:pt x="3640308" y="6034221"/>
                </a:cubicBezTo>
                <a:cubicBezTo>
                  <a:pt x="3638055" y="6036421"/>
                  <a:pt x="3637992" y="6038529"/>
                  <a:pt x="3640122" y="6040543"/>
                </a:cubicBezTo>
                <a:cubicBezTo>
                  <a:pt x="3646820" y="6036047"/>
                  <a:pt x="3649199" y="6029631"/>
                  <a:pt x="3649386" y="6023310"/>
                </a:cubicBezTo>
                <a:cubicBezTo>
                  <a:pt x="3660343" y="6022841"/>
                  <a:pt x="3656022" y="6020921"/>
                  <a:pt x="3667041" y="6018346"/>
                </a:cubicBezTo>
                <a:cubicBezTo>
                  <a:pt x="3666979" y="6020454"/>
                  <a:pt x="3664725" y="6022653"/>
                  <a:pt x="3664663" y="6024760"/>
                </a:cubicBezTo>
                <a:cubicBezTo>
                  <a:pt x="3664601" y="6026868"/>
                  <a:pt x="3662409" y="6026962"/>
                  <a:pt x="3662348" y="6029069"/>
                </a:cubicBezTo>
                <a:cubicBezTo>
                  <a:pt x="3662285" y="6031176"/>
                  <a:pt x="3662285" y="6031176"/>
                  <a:pt x="3662223" y="6033282"/>
                </a:cubicBezTo>
                <a:cubicBezTo>
                  <a:pt x="3662223" y="6033282"/>
                  <a:pt x="3662223" y="6033282"/>
                  <a:pt x="3662161" y="6035391"/>
                </a:cubicBezTo>
                <a:cubicBezTo>
                  <a:pt x="3662099" y="6037497"/>
                  <a:pt x="3664289" y="6037403"/>
                  <a:pt x="3664289" y="6037403"/>
                </a:cubicBezTo>
                <a:cubicBezTo>
                  <a:pt x="3666481" y="6037310"/>
                  <a:pt x="3666481" y="6037310"/>
                  <a:pt x="3666481" y="6037310"/>
                </a:cubicBezTo>
                <a:cubicBezTo>
                  <a:pt x="3666543" y="6035203"/>
                  <a:pt x="3666543" y="6035203"/>
                  <a:pt x="3666543" y="6035203"/>
                </a:cubicBezTo>
                <a:cubicBezTo>
                  <a:pt x="3666543" y="6035203"/>
                  <a:pt x="3666605" y="6033095"/>
                  <a:pt x="3666605" y="6033095"/>
                </a:cubicBezTo>
                <a:cubicBezTo>
                  <a:pt x="3668796" y="6033002"/>
                  <a:pt x="3670988" y="6032908"/>
                  <a:pt x="3671050" y="6030800"/>
                </a:cubicBezTo>
                <a:cubicBezTo>
                  <a:pt x="3671050" y="6030800"/>
                  <a:pt x="3671113" y="6028695"/>
                  <a:pt x="3671113" y="6028695"/>
                </a:cubicBezTo>
                <a:cubicBezTo>
                  <a:pt x="3668923" y="6028788"/>
                  <a:pt x="3668923" y="6028788"/>
                  <a:pt x="3668923" y="6028788"/>
                </a:cubicBezTo>
                <a:cubicBezTo>
                  <a:pt x="3668859" y="6030895"/>
                  <a:pt x="3666669" y="6030988"/>
                  <a:pt x="3666669" y="6030988"/>
                </a:cubicBezTo>
                <a:cubicBezTo>
                  <a:pt x="3664539" y="6028975"/>
                  <a:pt x="3666792" y="6026773"/>
                  <a:pt x="3666855" y="6024667"/>
                </a:cubicBezTo>
                <a:cubicBezTo>
                  <a:pt x="3669108" y="6022466"/>
                  <a:pt x="3669171" y="6020359"/>
                  <a:pt x="3669232" y="6018251"/>
                </a:cubicBezTo>
                <a:cubicBezTo>
                  <a:pt x="3671487" y="6016051"/>
                  <a:pt x="3673740" y="6013850"/>
                  <a:pt x="3675932" y="6013756"/>
                </a:cubicBezTo>
                <a:cubicBezTo>
                  <a:pt x="3678248" y="6009447"/>
                  <a:pt x="3673864" y="6009636"/>
                  <a:pt x="3673990" y="6005422"/>
                </a:cubicBezTo>
                <a:cubicBezTo>
                  <a:pt x="3684946" y="6004952"/>
                  <a:pt x="3689516" y="5998443"/>
                  <a:pt x="3691832" y="5994136"/>
                </a:cubicBezTo>
                <a:cubicBezTo>
                  <a:pt x="3696277" y="5991840"/>
                  <a:pt x="3689454" y="6000551"/>
                  <a:pt x="3696090" y="5998162"/>
                </a:cubicBezTo>
                <a:cubicBezTo>
                  <a:pt x="3696152" y="5996055"/>
                  <a:pt x="3698407" y="5993855"/>
                  <a:pt x="3698470" y="5991747"/>
                </a:cubicBezTo>
                <a:cubicBezTo>
                  <a:pt x="3691770" y="5996243"/>
                  <a:pt x="3687636" y="5988002"/>
                  <a:pt x="3696464" y="5985520"/>
                </a:cubicBezTo>
                <a:cubicBezTo>
                  <a:pt x="3696401" y="5987626"/>
                  <a:pt x="3692019" y="5987814"/>
                  <a:pt x="3698593" y="5987533"/>
                </a:cubicBezTo>
                <a:cubicBezTo>
                  <a:pt x="3696526" y="5983413"/>
                  <a:pt x="3705478" y="5976717"/>
                  <a:pt x="3707608" y="5978729"/>
                </a:cubicBezTo>
                <a:cubicBezTo>
                  <a:pt x="3707608" y="5978729"/>
                  <a:pt x="3709737" y="5980742"/>
                  <a:pt x="3709737" y="5980742"/>
                </a:cubicBezTo>
                <a:cubicBezTo>
                  <a:pt x="3707546" y="5980836"/>
                  <a:pt x="3707546" y="5980836"/>
                  <a:pt x="3707546" y="5980836"/>
                </a:cubicBezTo>
                <a:cubicBezTo>
                  <a:pt x="3705292" y="5983037"/>
                  <a:pt x="3705292" y="5983037"/>
                  <a:pt x="3705292" y="5983037"/>
                </a:cubicBezTo>
                <a:cubicBezTo>
                  <a:pt x="3705230" y="5985145"/>
                  <a:pt x="3703038" y="5985238"/>
                  <a:pt x="3703038" y="5985238"/>
                </a:cubicBezTo>
                <a:cubicBezTo>
                  <a:pt x="3702976" y="5987345"/>
                  <a:pt x="3705105" y="5989359"/>
                  <a:pt x="3705105" y="5989359"/>
                </a:cubicBezTo>
                <a:cubicBezTo>
                  <a:pt x="3705042" y="5991467"/>
                  <a:pt x="3705042" y="5991467"/>
                  <a:pt x="3704980" y="5993573"/>
                </a:cubicBezTo>
                <a:cubicBezTo>
                  <a:pt x="3704980" y="5993573"/>
                  <a:pt x="3707172" y="5993480"/>
                  <a:pt x="3707172" y="5993480"/>
                </a:cubicBezTo>
                <a:cubicBezTo>
                  <a:pt x="3707172" y="5993480"/>
                  <a:pt x="3709364" y="5993386"/>
                  <a:pt x="3709426" y="5991278"/>
                </a:cubicBezTo>
                <a:cubicBezTo>
                  <a:pt x="3709426" y="5991278"/>
                  <a:pt x="3707297" y="5989265"/>
                  <a:pt x="3707297" y="5989265"/>
                </a:cubicBezTo>
                <a:cubicBezTo>
                  <a:pt x="3707359" y="5987158"/>
                  <a:pt x="3707421" y="5985051"/>
                  <a:pt x="3707421" y="5985051"/>
                </a:cubicBezTo>
                <a:cubicBezTo>
                  <a:pt x="3707421" y="5985051"/>
                  <a:pt x="3707421" y="5985051"/>
                  <a:pt x="3709613" y="5984957"/>
                </a:cubicBezTo>
                <a:cubicBezTo>
                  <a:pt x="3709674" y="5982850"/>
                  <a:pt x="3711866" y="5982756"/>
                  <a:pt x="3711928" y="5980650"/>
                </a:cubicBezTo>
                <a:cubicBezTo>
                  <a:pt x="3711990" y="5978542"/>
                  <a:pt x="3711990" y="5978542"/>
                  <a:pt x="3711990" y="5978542"/>
                </a:cubicBezTo>
                <a:cubicBezTo>
                  <a:pt x="3714306" y="5974233"/>
                  <a:pt x="3714057" y="5982663"/>
                  <a:pt x="3718440" y="5982475"/>
                </a:cubicBezTo>
                <a:cubicBezTo>
                  <a:pt x="3722948" y="5978072"/>
                  <a:pt x="3714369" y="5972126"/>
                  <a:pt x="3723196" y="5969645"/>
                </a:cubicBezTo>
                <a:cubicBezTo>
                  <a:pt x="3718627" y="5976154"/>
                  <a:pt x="3725513" y="5965337"/>
                  <a:pt x="3729708" y="5971469"/>
                </a:cubicBezTo>
                <a:cubicBezTo>
                  <a:pt x="3732087" y="5965056"/>
                  <a:pt x="3738724" y="5962667"/>
                  <a:pt x="3738910" y="5956346"/>
                </a:cubicBezTo>
                <a:cubicBezTo>
                  <a:pt x="3734591" y="5954425"/>
                  <a:pt x="3732211" y="5960841"/>
                  <a:pt x="3732336" y="5956626"/>
                </a:cubicBezTo>
                <a:cubicBezTo>
                  <a:pt x="3734073" y="5953396"/>
                  <a:pt x="3737007" y="5951297"/>
                  <a:pt x="3735619" y="5949680"/>
                </a:cubicBezTo>
                <a:lnTo>
                  <a:pt x="3733023" y="5948412"/>
                </a:lnTo>
                <a:lnTo>
                  <a:pt x="3736764" y="5945653"/>
                </a:lnTo>
                <a:cubicBezTo>
                  <a:pt x="3738705" y="5944779"/>
                  <a:pt x="3740379" y="5943655"/>
                  <a:pt x="3741600" y="5939395"/>
                </a:cubicBezTo>
                <a:cubicBezTo>
                  <a:pt x="3743730" y="5941407"/>
                  <a:pt x="3743730" y="5941407"/>
                  <a:pt x="3743730" y="5941407"/>
                </a:cubicBezTo>
                <a:cubicBezTo>
                  <a:pt x="3745858" y="5943421"/>
                  <a:pt x="3741351" y="5947823"/>
                  <a:pt x="3745484" y="5956064"/>
                </a:cubicBezTo>
                <a:cubicBezTo>
                  <a:pt x="3743230" y="5958266"/>
                  <a:pt x="3740915" y="5962572"/>
                  <a:pt x="3745235" y="5964492"/>
                </a:cubicBezTo>
                <a:cubicBezTo>
                  <a:pt x="3745174" y="5966600"/>
                  <a:pt x="3745112" y="5968706"/>
                  <a:pt x="3742858" y="5970908"/>
                </a:cubicBezTo>
                <a:cubicBezTo>
                  <a:pt x="3742858" y="5970908"/>
                  <a:pt x="3742794" y="5973015"/>
                  <a:pt x="3744986" y="5972921"/>
                </a:cubicBezTo>
                <a:cubicBezTo>
                  <a:pt x="3744986" y="5972921"/>
                  <a:pt x="3747177" y="5972828"/>
                  <a:pt x="3747177" y="5972828"/>
                </a:cubicBezTo>
                <a:cubicBezTo>
                  <a:pt x="3749493" y="5968519"/>
                  <a:pt x="3749618" y="5964304"/>
                  <a:pt x="3749680" y="5962198"/>
                </a:cubicBezTo>
                <a:cubicBezTo>
                  <a:pt x="3749680" y="5962198"/>
                  <a:pt x="3751872" y="5962104"/>
                  <a:pt x="3751872" y="5962104"/>
                </a:cubicBezTo>
                <a:cubicBezTo>
                  <a:pt x="3751810" y="5964211"/>
                  <a:pt x="3751810" y="5964211"/>
                  <a:pt x="3751810" y="5964211"/>
                </a:cubicBezTo>
                <a:cubicBezTo>
                  <a:pt x="3754001" y="5964117"/>
                  <a:pt x="3754001" y="5964117"/>
                  <a:pt x="3754001" y="5964117"/>
                </a:cubicBezTo>
                <a:cubicBezTo>
                  <a:pt x="3754063" y="5962010"/>
                  <a:pt x="3754063" y="5962010"/>
                  <a:pt x="3754063" y="5962010"/>
                </a:cubicBezTo>
                <a:cubicBezTo>
                  <a:pt x="3763017" y="5955313"/>
                  <a:pt x="3758882" y="5947073"/>
                  <a:pt x="3765643" y="5940470"/>
                </a:cubicBezTo>
                <a:cubicBezTo>
                  <a:pt x="3765643" y="5940470"/>
                  <a:pt x="3767835" y="5940376"/>
                  <a:pt x="3767835" y="5940376"/>
                </a:cubicBezTo>
                <a:cubicBezTo>
                  <a:pt x="3767710" y="5944590"/>
                  <a:pt x="3769840" y="5946603"/>
                  <a:pt x="3776351" y="5948430"/>
                </a:cubicBezTo>
                <a:cubicBezTo>
                  <a:pt x="3776288" y="5950537"/>
                  <a:pt x="3774036" y="5952737"/>
                  <a:pt x="3773972" y="5954845"/>
                </a:cubicBezTo>
                <a:cubicBezTo>
                  <a:pt x="3773972" y="5954845"/>
                  <a:pt x="3773910" y="5956952"/>
                  <a:pt x="3773910" y="5956952"/>
                </a:cubicBezTo>
                <a:cubicBezTo>
                  <a:pt x="3776101" y="5956858"/>
                  <a:pt x="3778294" y="5956765"/>
                  <a:pt x="3778356" y="5954657"/>
                </a:cubicBezTo>
                <a:cubicBezTo>
                  <a:pt x="3780609" y="5952457"/>
                  <a:pt x="3780609" y="5952457"/>
                  <a:pt x="3780672" y="5950350"/>
                </a:cubicBezTo>
                <a:cubicBezTo>
                  <a:pt x="3782863" y="5950255"/>
                  <a:pt x="3782863" y="5950255"/>
                  <a:pt x="3782863" y="5950255"/>
                </a:cubicBezTo>
                <a:cubicBezTo>
                  <a:pt x="3785179" y="5945947"/>
                  <a:pt x="3789811" y="5937332"/>
                  <a:pt x="3791815" y="5943558"/>
                </a:cubicBezTo>
                <a:cubicBezTo>
                  <a:pt x="3789749" y="5939438"/>
                  <a:pt x="3796509" y="5932835"/>
                  <a:pt x="3792127" y="5933024"/>
                </a:cubicBezTo>
                <a:cubicBezTo>
                  <a:pt x="3787619" y="5937425"/>
                  <a:pt x="3785740" y="5926983"/>
                  <a:pt x="3779166" y="5927264"/>
                </a:cubicBezTo>
                <a:cubicBezTo>
                  <a:pt x="3776911" y="5929466"/>
                  <a:pt x="3772404" y="5933867"/>
                  <a:pt x="3770151" y="5936068"/>
                </a:cubicBezTo>
                <a:cubicBezTo>
                  <a:pt x="3770089" y="5938176"/>
                  <a:pt x="3770089" y="5938176"/>
                  <a:pt x="3770089" y="5938176"/>
                </a:cubicBezTo>
                <a:cubicBezTo>
                  <a:pt x="3767896" y="5938268"/>
                  <a:pt x="3767958" y="5936161"/>
                  <a:pt x="3767958" y="5936161"/>
                </a:cubicBezTo>
                <a:cubicBezTo>
                  <a:pt x="3765830" y="5934148"/>
                  <a:pt x="3768208" y="5927734"/>
                  <a:pt x="3772590" y="5927545"/>
                </a:cubicBezTo>
                <a:cubicBezTo>
                  <a:pt x="3768208" y="5927734"/>
                  <a:pt x="3772778" y="5921224"/>
                  <a:pt x="3770649" y="5919210"/>
                </a:cubicBezTo>
                <a:cubicBezTo>
                  <a:pt x="3772840" y="5919118"/>
                  <a:pt x="3772902" y="5917011"/>
                  <a:pt x="3772902" y="5917011"/>
                </a:cubicBezTo>
                <a:cubicBezTo>
                  <a:pt x="3772964" y="5914903"/>
                  <a:pt x="3773026" y="5912797"/>
                  <a:pt x="3773089" y="5910689"/>
                </a:cubicBezTo>
                <a:cubicBezTo>
                  <a:pt x="3779540" y="5914623"/>
                  <a:pt x="3773152" y="5908582"/>
                  <a:pt x="3781918" y="5908207"/>
                </a:cubicBezTo>
                <a:cubicBezTo>
                  <a:pt x="3781918" y="5908207"/>
                  <a:pt x="3784045" y="5910219"/>
                  <a:pt x="3786237" y="5910127"/>
                </a:cubicBezTo>
                <a:cubicBezTo>
                  <a:pt x="3783921" y="5914434"/>
                  <a:pt x="3783921" y="5914434"/>
                  <a:pt x="3783921" y="5914434"/>
                </a:cubicBezTo>
                <a:cubicBezTo>
                  <a:pt x="3783921" y="5914434"/>
                  <a:pt x="3786113" y="5914340"/>
                  <a:pt x="3786113" y="5914340"/>
                </a:cubicBezTo>
                <a:cubicBezTo>
                  <a:pt x="3788429" y="5910033"/>
                  <a:pt x="3788429" y="5910033"/>
                  <a:pt x="3788429" y="5910033"/>
                </a:cubicBezTo>
                <a:cubicBezTo>
                  <a:pt x="3792874" y="5907738"/>
                  <a:pt x="3802075" y="5892614"/>
                  <a:pt x="3793123" y="5899309"/>
                </a:cubicBezTo>
                <a:cubicBezTo>
                  <a:pt x="3793247" y="5895096"/>
                  <a:pt x="3795438" y="5895001"/>
                  <a:pt x="3795564" y="5890787"/>
                </a:cubicBezTo>
                <a:cubicBezTo>
                  <a:pt x="3797693" y="5892801"/>
                  <a:pt x="3802138" y="5890506"/>
                  <a:pt x="3802262" y="5886292"/>
                </a:cubicBezTo>
                <a:cubicBezTo>
                  <a:pt x="3802262" y="5886292"/>
                  <a:pt x="3802262" y="5886292"/>
                  <a:pt x="3804453" y="5886198"/>
                </a:cubicBezTo>
                <a:cubicBezTo>
                  <a:pt x="3804392" y="5888305"/>
                  <a:pt x="3804330" y="5890412"/>
                  <a:pt x="3804330" y="5890412"/>
                </a:cubicBezTo>
                <a:cubicBezTo>
                  <a:pt x="3804330" y="5890412"/>
                  <a:pt x="3802138" y="5890506"/>
                  <a:pt x="3802138" y="5890506"/>
                </a:cubicBezTo>
                <a:cubicBezTo>
                  <a:pt x="3799947" y="5890600"/>
                  <a:pt x="3799885" y="5892706"/>
                  <a:pt x="3799885" y="5892706"/>
                </a:cubicBezTo>
                <a:cubicBezTo>
                  <a:pt x="3799885" y="5892706"/>
                  <a:pt x="3799885" y="5892706"/>
                  <a:pt x="3802075" y="5892614"/>
                </a:cubicBezTo>
                <a:cubicBezTo>
                  <a:pt x="3802075" y="5892614"/>
                  <a:pt x="3804266" y="5892518"/>
                  <a:pt x="3806458" y="5892426"/>
                </a:cubicBezTo>
                <a:cubicBezTo>
                  <a:pt x="3810780" y="5894345"/>
                  <a:pt x="3810718" y="5896451"/>
                  <a:pt x="3812846" y="5898465"/>
                </a:cubicBezTo>
                <a:cubicBezTo>
                  <a:pt x="3819482" y="5896076"/>
                  <a:pt x="3811153" y="5881702"/>
                  <a:pt x="3817540" y="5887742"/>
                </a:cubicBezTo>
                <a:cubicBezTo>
                  <a:pt x="3819855" y="5883434"/>
                  <a:pt x="3813344" y="5881609"/>
                  <a:pt x="3811090" y="5883809"/>
                </a:cubicBezTo>
                <a:cubicBezTo>
                  <a:pt x="3811090" y="5883809"/>
                  <a:pt x="3811090" y="5883809"/>
                  <a:pt x="3808899" y="5883903"/>
                </a:cubicBezTo>
                <a:cubicBezTo>
                  <a:pt x="3808962" y="5881796"/>
                  <a:pt x="3811153" y="5881702"/>
                  <a:pt x="3811153" y="5881702"/>
                </a:cubicBezTo>
                <a:cubicBezTo>
                  <a:pt x="3808962" y="5881796"/>
                  <a:pt x="3809023" y="5879689"/>
                  <a:pt x="3806894" y="5877675"/>
                </a:cubicBezTo>
                <a:cubicBezTo>
                  <a:pt x="3811588" y="5866953"/>
                  <a:pt x="3815785" y="5873087"/>
                  <a:pt x="3818287" y="5862457"/>
                </a:cubicBezTo>
                <a:cubicBezTo>
                  <a:pt x="3818225" y="5864564"/>
                  <a:pt x="3820416" y="5864470"/>
                  <a:pt x="3822607" y="5864377"/>
                </a:cubicBezTo>
                <a:cubicBezTo>
                  <a:pt x="3822545" y="5866484"/>
                  <a:pt x="3815909" y="5868873"/>
                  <a:pt x="3822421" y="5870698"/>
                </a:cubicBezTo>
                <a:cubicBezTo>
                  <a:pt x="3826866" y="5868403"/>
                  <a:pt x="3831374" y="5864002"/>
                  <a:pt x="3831622" y="5855574"/>
                </a:cubicBezTo>
                <a:cubicBezTo>
                  <a:pt x="3829431" y="5855667"/>
                  <a:pt x="3829493" y="5853560"/>
                  <a:pt x="3827365" y="5851547"/>
                </a:cubicBezTo>
                <a:cubicBezTo>
                  <a:pt x="3825048" y="5855854"/>
                  <a:pt x="3820541" y="5860256"/>
                  <a:pt x="3818537" y="5854028"/>
                </a:cubicBezTo>
                <a:cubicBezTo>
                  <a:pt x="3827426" y="5849440"/>
                  <a:pt x="3825173" y="5851640"/>
                  <a:pt x="3827551" y="5845225"/>
                </a:cubicBezTo>
                <a:cubicBezTo>
                  <a:pt x="3829680" y="5847238"/>
                  <a:pt x="3829618" y="5849345"/>
                  <a:pt x="3834001" y="5849158"/>
                </a:cubicBezTo>
                <a:cubicBezTo>
                  <a:pt x="3836255" y="5846957"/>
                  <a:pt x="3836380" y="5842742"/>
                  <a:pt x="3836504" y="5838528"/>
                </a:cubicBezTo>
                <a:cubicBezTo>
                  <a:pt x="3834312" y="5838622"/>
                  <a:pt x="3832183" y="5836610"/>
                  <a:pt x="3830054" y="5834595"/>
                </a:cubicBezTo>
                <a:cubicBezTo>
                  <a:pt x="3837126" y="5817457"/>
                  <a:pt x="3846453" y="5798118"/>
                  <a:pt x="3846889" y="5783368"/>
                </a:cubicBezTo>
                <a:cubicBezTo>
                  <a:pt x="3846889" y="5783368"/>
                  <a:pt x="3849079" y="5783274"/>
                  <a:pt x="3849079" y="5783274"/>
                </a:cubicBezTo>
                <a:cubicBezTo>
                  <a:pt x="3851271" y="5783181"/>
                  <a:pt x="3853525" y="5780979"/>
                  <a:pt x="3855716" y="5780886"/>
                </a:cubicBezTo>
                <a:cubicBezTo>
                  <a:pt x="3855592" y="5785100"/>
                  <a:pt x="3857908" y="5780793"/>
                  <a:pt x="3862228" y="5782712"/>
                </a:cubicBezTo>
                <a:cubicBezTo>
                  <a:pt x="3862290" y="5780603"/>
                  <a:pt x="3862352" y="5778497"/>
                  <a:pt x="3862352" y="5778497"/>
                </a:cubicBezTo>
                <a:cubicBezTo>
                  <a:pt x="3862414" y="5776390"/>
                  <a:pt x="3864669" y="5774190"/>
                  <a:pt x="3864731" y="5772082"/>
                </a:cubicBezTo>
                <a:cubicBezTo>
                  <a:pt x="3867046" y="5767774"/>
                  <a:pt x="3864856" y="5767868"/>
                  <a:pt x="3865105" y="5759440"/>
                </a:cubicBezTo>
                <a:cubicBezTo>
                  <a:pt x="3862850" y="5761641"/>
                  <a:pt x="3856339" y="5759815"/>
                  <a:pt x="3858405" y="5763935"/>
                </a:cubicBezTo>
                <a:cubicBezTo>
                  <a:pt x="3856214" y="5764030"/>
                  <a:pt x="3856214" y="5764030"/>
                  <a:pt x="3854023" y="5764124"/>
                </a:cubicBezTo>
                <a:cubicBezTo>
                  <a:pt x="3858530" y="5759721"/>
                  <a:pt x="3860908" y="5753306"/>
                  <a:pt x="3869736" y="5750825"/>
                </a:cubicBezTo>
                <a:cubicBezTo>
                  <a:pt x="3869861" y="5746609"/>
                  <a:pt x="3865728" y="5738369"/>
                  <a:pt x="3874432" y="5740101"/>
                </a:cubicBezTo>
                <a:cubicBezTo>
                  <a:pt x="3870297" y="5731859"/>
                  <a:pt x="3872862" y="5719122"/>
                  <a:pt x="3877245" y="5718935"/>
                </a:cubicBezTo>
                <a:cubicBezTo>
                  <a:pt x="3875552" y="5702173"/>
                  <a:pt x="3875987" y="5687423"/>
                  <a:pt x="3878615" y="5672579"/>
                </a:cubicBezTo>
                <a:cubicBezTo>
                  <a:pt x="3880931" y="5668271"/>
                  <a:pt x="3885376" y="5665976"/>
                  <a:pt x="3885562" y="5659656"/>
                </a:cubicBezTo>
                <a:cubicBezTo>
                  <a:pt x="3887816" y="5657454"/>
                  <a:pt x="3883558" y="5653427"/>
                  <a:pt x="3885811" y="5651227"/>
                </a:cubicBezTo>
                <a:cubicBezTo>
                  <a:pt x="3885936" y="5647012"/>
                  <a:pt x="3892572" y="5644624"/>
                  <a:pt x="3894952" y="5638210"/>
                </a:cubicBezTo>
                <a:cubicBezTo>
                  <a:pt x="3895014" y="5636102"/>
                  <a:pt x="3892884" y="5634088"/>
                  <a:pt x="3892884" y="5634088"/>
                </a:cubicBezTo>
                <a:cubicBezTo>
                  <a:pt x="3892884" y="5634088"/>
                  <a:pt x="3895139" y="5631888"/>
                  <a:pt x="3897391" y="5629686"/>
                </a:cubicBezTo>
                <a:cubicBezTo>
                  <a:pt x="3899832" y="5621165"/>
                  <a:pt x="3897889" y="5612831"/>
                  <a:pt x="3904651" y="5606228"/>
                </a:cubicBezTo>
                <a:cubicBezTo>
                  <a:pt x="3898264" y="5600187"/>
                  <a:pt x="3904899" y="5597799"/>
                  <a:pt x="3905211" y="5587262"/>
                </a:cubicBezTo>
                <a:cubicBezTo>
                  <a:pt x="3905211" y="5587262"/>
                  <a:pt x="3907403" y="5587169"/>
                  <a:pt x="3907403" y="5587169"/>
                </a:cubicBezTo>
                <a:cubicBezTo>
                  <a:pt x="3905491" y="5577780"/>
                  <a:pt x="3906899" y="5567198"/>
                  <a:pt x="3908039" y="5556365"/>
                </a:cubicBezTo>
                <a:lnTo>
                  <a:pt x="3908743" y="5545564"/>
                </a:lnTo>
                <a:lnTo>
                  <a:pt x="3927841" y="5526100"/>
                </a:lnTo>
                <a:lnTo>
                  <a:pt x="3907968" y="5531066"/>
                </a:lnTo>
                <a:lnTo>
                  <a:pt x="3907079" y="5524049"/>
                </a:lnTo>
                <a:cubicBezTo>
                  <a:pt x="3909271" y="5523957"/>
                  <a:pt x="3911525" y="5521755"/>
                  <a:pt x="3911587" y="5519648"/>
                </a:cubicBezTo>
                <a:cubicBezTo>
                  <a:pt x="3908516" y="5512414"/>
                  <a:pt x="3909831" y="5504991"/>
                  <a:pt x="3910033" y="5498144"/>
                </a:cubicBezTo>
                <a:lnTo>
                  <a:pt x="3909583" y="5494532"/>
                </a:lnTo>
                <a:lnTo>
                  <a:pt x="3915427" y="5494821"/>
                </a:lnTo>
                <a:cubicBezTo>
                  <a:pt x="3917811" y="5495595"/>
                  <a:pt x="3920195" y="5496369"/>
                  <a:pt x="3924583" y="5495272"/>
                </a:cubicBezTo>
                <a:cubicBezTo>
                  <a:pt x="3916569" y="5502755"/>
                  <a:pt x="3917332" y="5508044"/>
                  <a:pt x="3918094" y="5513334"/>
                </a:cubicBezTo>
                <a:cubicBezTo>
                  <a:pt x="3926869" y="5511141"/>
                  <a:pt x="3934885" y="5503661"/>
                  <a:pt x="3943660" y="5501467"/>
                </a:cubicBezTo>
                <a:cubicBezTo>
                  <a:pt x="3946904" y="5492436"/>
                  <a:pt x="3943949" y="5487695"/>
                  <a:pt x="3937892" y="5485099"/>
                </a:cubicBezTo>
                <a:lnTo>
                  <a:pt x="3932029" y="5484256"/>
                </a:lnTo>
                <a:lnTo>
                  <a:pt x="3934762" y="5482758"/>
                </a:lnTo>
                <a:lnTo>
                  <a:pt x="3929919" y="5483953"/>
                </a:lnTo>
                <a:lnTo>
                  <a:pt x="3913523" y="5481598"/>
                </a:lnTo>
                <a:lnTo>
                  <a:pt x="3905764" y="5484773"/>
                </a:lnTo>
                <a:lnTo>
                  <a:pt x="3901813" y="5480082"/>
                </a:lnTo>
                <a:cubicBezTo>
                  <a:pt x="3904128" y="5475773"/>
                  <a:pt x="3912770" y="5479613"/>
                  <a:pt x="3910766" y="5473385"/>
                </a:cubicBezTo>
                <a:lnTo>
                  <a:pt x="3906654" y="5470536"/>
                </a:lnTo>
                <a:lnTo>
                  <a:pt x="3911998" y="5471017"/>
                </a:lnTo>
                <a:cubicBezTo>
                  <a:pt x="3920774" y="5468825"/>
                  <a:pt x="3920012" y="5463536"/>
                  <a:pt x="3919250" y="5458245"/>
                </a:cubicBezTo>
                <a:lnTo>
                  <a:pt x="3912972" y="5460310"/>
                </a:lnTo>
                <a:lnTo>
                  <a:pt x="3911202" y="5458635"/>
                </a:lnTo>
                <a:cubicBezTo>
                  <a:pt x="3911202" y="5458635"/>
                  <a:pt x="3909011" y="5458728"/>
                  <a:pt x="3909011" y="5458728"/>
                </a:cubicBezTo>
                <a:cubicBezTo>
                  <a:pt x="3909011" y="5458728"/>
                  <a:pt x="3909011" y="5458728"/>
                  <a:pt x="3909072" y="5456622"/>
                </a:cubicBezTo>
                <a:cubicBezTo>
                  <a:pt x="3911513" y="5448100"/>
                  <a:pt x="3913891" y="5441686"/>
                  <a:pt x="3911887" y="5435458"/>
                </a:cubicBezTo>
                <a:lnTo>
                  <a:pt x="3911219" y="5431461"/>
                </a:lnTo>
                <a:lnTo>
                  <a:pt x="3915764" y="5428551"/>
                </a:lnTo>
                <a:cubicBezTo>
                  <a:pt x="3917394" y="5426139"/>
                  <a:pt x="3917785" y="5423367"/>
                  <a:pt x="3916905" y="5420913"/>
                </a:cubicBezTo>
                <a:cubicBezTo>
                  <a:pt x="3916024" y="5418461"/>
                  <a:pt x="3913872" y="5416324"/>
                  <a:pt x="3910413" y="5415182"/>
                </a:cubicBezTo>
                <a:lnTo>
                  <a:pt x="3909244" y="5415203"/>
                </a:lnTo>
                <a:lnTo>
                  <a:pt x="3908188" y="5412468"/>
                </a:lnTo>
                <a:cubicBezTo>
                  <a:pt x="3912571" y="5412279"/>
                  <a:pt x="3910567" y="5406051"/>
                  <a:pt x="3910629" y="5403945"/>
                </a:cubicBezTo>
                <a:cubicBezTo>
                  <a:pt x="3910691" y="5401838"/>
                  <a:pt x="3911818" y="5400737"/>
                  <a:pt x="3912953" y="5399373"/>
                </a:cubicBezTo>
                <a:lnTo>
                  <a:pt x="3915323" y="5393224"/>
                </a:lnTo>
                <a:lnTo>
                  <a:pt x="3919472" y="5396261"/>
                </a:lnTo>
                <a:cubicBezTo>
                  <a:pt x="3923982" y="5396261"/>
                  <a:pt x="3926236" y="5399563"/>
                  <a:pt x="3926236" y="5402863"/>
                </a:cubicBezTo>
                <a:cubicBezTo>
                  <a:pt x="3926236" y="5406164"/>
                  <a:pt x="3928491" y="5406164"/>
                  <a:pt x="3928491" y="5406164"/>
                </a:cubicBezTo>
                <a:cubicBezTo>
                  <a:pt x="3930746" y="5406164"/>
                  <a:pt x="3930746" y="5402863"/>
                  <a:pt x="3930746" y="5402863"/>
                </a:cubicBezTo>
                <a:cubicBezTo>
                  <a:pt x="3928491" y="5392961"/>
                  <a:pt x="3923982" y="5392961"/>
                  <a:pt x="3921727" y="5389660"/>
                </a:cubicBezTo>
                <a:cubicBezTo>
                  <a:pt x="3919472" y="5389660"/>
                  <a:pt x="3917218" y="5389660"/>
                  <a:pt x="3917218" y="5389660"/>
                </a:cubicBezTo>
                <a:cubicBezTo>
                  <a:pt x="3917218" y="5389660"/>
                  <a:pt x="3914963" y="5389660"/>
                  <a:pt x="3914963" y="5389660"/>
                </a:cubicBezTo>
                <a:lnTo>
                  <a:pt x="3914963" y="5392852"/>
                </a:lnTo>
                <a:lnTo>
                  <a:pt x="3911871" y="5389686"/>
                </a:lnTo>
                <a:cubicBezTo>
                  <a:pt x="3912207" y="5387567"/>
                  <a:pt x="3913381" y="5384887"/>
                  <a:pt x="3913443" y="5382779"/>
                </a:cubicBezTo>
                <a:cubicBezTo>
                  <a:pt x="3913754" y="5372244"/>
                  <a:pt x="3917869" y="5362598"/>
                  <a:pt x="3922806" y="5352916"/>
                </a:cubicBezTo>
                <a:lnTo>
                  <a:pt x="3934587" y="5328130"/>
                </a:lnTo>
                <a:lnTo>
                  <a:pt x="3936719" y="5329449"/>
                </a:lnTo>
                <a:cubicBezTo>
                  <a:pt x="3938898" y="5330257"/>
                  <a:pt x="3941076" y="5330257"/>
                  <a:pt x="3943255" y="5328641"/>
                </a:cubicBezTo>
                <a:cubicBezTo>
                  <a:pt x="3945434" y="5328641"/>
                  <a:pt x="3945434" y="5328641"/>
                  <a:pt x="3945434" y="5331873"/>
                </a:cubicBezTo>
                <a:cubicBezTo>
                  <a:pt x="3941076" y="5331873"/>
                  <a:pt x="3941076" y="5331873"/>
                  <a:pt x="3941076" y="5331873"/>
                </a:cubicBezTo>
                <a:cubicBezTo>
                  <a:pt x="3941076" y="5331873"/>
                  <a:pt x="3941076" y="5331873"/>
                  <a:pt x="3941076" y="5335106"/>
                </a:cubicBezTo>
                <a:cubicBezTo>
                  <a:pt x="3945434" y="5335106"/>
                  <a:pt x="3945434" y="5335106"/>
                  <a:pt x="3945434" y="5335106"/>
                </a:cubicBezTo>
                <a:cubicBezTo>
                  <a:pt x="3943255" y="5341572"/>
                  <a:pt x="3949790" y="5344804"/>
                  <a:pt x="3956326" y="5348036"/>
                </a:cubicBezTo>
                <a:cubicBezTo>
                  <a:pt x="3958505" y="5348036"/>
                  <a:pt x="3960684" y="5351269"/>
                  <a:pt x="3962862" y="5351269"/>
                </a:cubicBezTo>
                <a:cubicBezTo>
                  <a:pt x="3962862" y="5354502"/>
                  <a:pt x="3962862" y="5354502"/>
                  <a:pt x="3962862" y="5354502"/>
                </a:cubicBezTo>
                <a:cubicBezTo>
                  <a:pt x="3971576" y="5360968"/>
                  <a:pt x="3978111" y="5357735"/>
                  <a:pt x="3982468" y="5373898"/>
                </a:cubicBezTo>
                <a:cubicBezTo>
                  <a:pt x="3989004" y="5373898"/>
                  <a:pt x="3993361" y="5373898"/>
                  <a:pt x="3995539" y="5383596"/>
                </a:cubicBezTo>
                <a:cubicBezTo>
                  <a:pt x="3993361" y="5386827"/>
                  <a:pt x="3989004" y="5380364"/>
                  <a:pt x="3989004" y="5393294"/>
                </a:cubicBezTo>
                <a:cubicBezTo>
                  <a:pt x="3992272" y="5393294"/>
                  <a:pt x="3994994" y="5394102"/>
                  <a:pt x="3997990" y="5394505"/>
                </a:cubicBezTo>
                <a:lnTo>
                  <a:pt x="4004097" y="5393809"/>
                </a:lnTo>
                <a:lnTo>
                  <a:pt x="4002455" y="5398324"/>
                </a:lnTo>
                <a:cubicBezTo>
                  <a:pt x="4000664" y="5401445"/>
                  <a:pt x="3998874" y="5404566"/>
                  <a:pt x="3999246" y="5407147"/>
                </a:cubicBezTo>
                <a:cubicBezTo>
                  <a:pt x="4007894" y="5404985"/>
                  <a:pt x="4007894" y="5404985"/>
                  <a:pt x="4007894" y="5404985"/>
                </a:cubicBezTo>
                <a:lnTo>
                  <a:pt x="4016299" y="5407114"/>
                </a:lnTo>
                <a:lnTo>
                  <a:pt x="4017324" y="5409457"/>
                </a:lnTo>
                <a:cubicBezTo>
                  <a:pt x="4018413" y="5406224"/>
                  <a:pt x="4020048" y="5407033"/>
                  <a:pt x="4021409" y="5409457"/>
                </a:cubicBezTo>
                <a:lnTo>
                  <a:pt x="4022156" y="5412411"/>
                </a:lnTo>
                <a:lnTo>
                  <a:pt x="4018771" y="5418310"/>
                </a:lnTo>
                <a:lnTo>
                  <a:pt x="4023756" y="5418743"/>
                </a:lnTo>
                <a:lnTo>
                  <a:pt x="4023860" y="5419154"/>
                </a:lnTo>
                <a:cubicBezTo>
                  <a:pt x="4019502" y="5419154"/>
                  <a:pt x="4017869" y="5422388"/>
                  <a:pt x="4017597" y="5426428"/>
                </a:cubicBezTo>
                <a:lnTo>
                  <a:pt x="4018784" y="5433985"/>
                </a:lnTo>
                <a:lnTo>
                  <a:pt x="4012395" y="5435581"/>
                </a:lnTo>
                <a:cubicBezTo>
                  <a:pt x="4009187" y="5436382"/>
                  <a:pt x="4004909" y="5437451"/>
                  <a:pt x="3996352" y="5439590"/>
                </a:cubicBezTo>
                <a:cubicBezTo>
                  <a:pt x="3997098" y="5444777"/>
                  <a:pt x="4005656" y="5442638"/>
                  <a:pt x="4007151" y="5453011"/>
                </a:cubicBezTo>
                <a:cubicBezTo>
                  <a:pt x="3997845" y="5449963"/>
                  <a:pt x="3998593" y="5455150"/>
                  <a:pt x="3990783" y="5462476"/>
                </a:cubicBezTo>
                <a:cubicBezTo>
                  <a:pt x="3990783" y="5462476"/>
                  <a:pt x="3990036" y="5457288"/>
                  <a:pt x="3990036" y="5457288"/>
                </a:cubicBezTo>
                <a:cubicBezTo>
                  <a:pt x="3981480" y="5459426"/>
                  <a:pt x="3981480" y="5459426"/>
                  <a:pt x="3981480" y="5459426"/>
                </a:cubicBezTo>
                <a:cubicBezTo>
                  <a:pt x="3982227" y="5464612"/>
                  <a:pt x="3982227" y="5464612"/>
                  <a:pt x="3982227" y="5464612"/>
                </a:cubicBezTo>
                <a:cubicBezTo>
                  <a:pt x="3982972" y="5469801"/>
                  <a:pt x="3991528" y="5467662"/>
                  <a:pt x="3991528" y="5467662"/>
                </a:cubicBezTo>
                <a:cubicBezTo>
                  <a:pt x="4008645" y="5463386"/>
                  <a:pt x="4007897" y="5458200"/>
                  <a:pt x="4017201" y="5461249"/>
                </a:cubicBezTo>
                <a:cubicBezTo>
                  <a:pt x="4018695" y="5471622"/>
                  <a:pt x="4019442" y="5476807"/>
                  <a:pt x="4028748" y="5479856"/>
                </a:cubicBezTo>
                <a:cubicBezTo>
                  <a:pt x="4036558" y="5472532"/>
                  <a:pt x="4054420" y="5473443"/>
                  <a:pt x="4053673" y="5468255"/>
                </a:cubicBezTo>
                <a:cubicBezTo>
                  <a:pt x="4062977" y="5471305"/>
                  <a:pt x="4063724" y="5476491"/>
                  <a:pt x="4064471" y="5481677"/>
                </a:cubicBezTo>
                <a:cubicBezTo>
                  <a:pt x="4068750" y="5480608"/>
                  <a:pt x="4072654" y="5476945"/>
                  <a:pt x="4075676" y="5474847"/>
                </a:cubicBezTo>
                <a:lnTo>
                  <a:pt x="4075819" y="5474793"/>
                </a:lnTo>
                <a:lnTo>
                  <a:pt x="4071540" y="5483788"/>
                </a:lnTo>
                <a:lnTo>
                  <a:pt x="4069403" y="5485147"/>
                </a:lnTo>
                <a:cubicBezTo>
                  <a:pt x="4065218" y="5486864"/>
                  <a:pt x="4060939" y="5487933"/>
                  <a:pt x="4056660" y="5489003"/>
                </a:cubicBezTo>
                <a:cubicBezTo>
                  <a:pt x="4058799" y="5488468"/>
                  <a:pt x="4059474" y="5489307"/>
                  <a:pt x="4059429" y="5490914"/>
                </a:cubicBezTo>
                <a:lnTo>
                  <a:pt x="4058095" y="5496507"/>
                </a:lnTo>
                <a:lnTo>
                  <a:pt x="4041288" y="5490273"/>
                </a:lnTo>
                <a:cubicBezTo>
                  <a:pt x="4041288" y="5487040"/>
                  <a:pt x="4039109" y="5487040"/>
                  <a:pt x="4034753" y="5487040"/>
                </a:cubicBezTo>
                <a:cubicBezTo>
                  <a:pt x="4034753" y="5487040"/>
                  <a:pt x="4034753" y="5487040"/>
                  <a:pt x="4032574" y="5487040"/>
                </a:cubicBezTo>
                <a:cubicBezTo>
                  <a:pt x="4026038" y="5483808"/>
                  <a:pt x="4019502" y="5480575"/>
                  <a:pt x="4010789" y="5480575"/>
                </a:cubicBezTo>
                <a:cubicBezTo>
                  <a:pt x="4010789" y="5480575"/>
                  <a:pt x="4010789" y="5480575"/>
                  <a:pt x="4008611" y="5480575"/>
                </a:cubicBezTo>
                <a:cubicBezTo>
                  <a:pt x="4008611" y="5480575"/>
                  <a:pt x="4006432" y="5480575"/>
                  <a:pt x="4006432" y="5483808"/>
                </a:cubicBezTo>
                <a:cubicBezTo>
                  <a:pt x="4006432" y="5487040"/>
                  <a:pt x="4008611" y="5490273"/>
                  <a:pt x="4008611" y="5490273"/>
                </a:cubicBezTo>
                <a:cubicBezTo>
                  <a:pt x="4017324" y="5487040"/>
                  <a:pt x="4023860" y="5490273"/>
                  <a:pt x="4032574" y="5496738"/>
                </a:cubicBezTo>
                <a:cubicBezTo>
                  <a:pt x="4032574" y="5496738"/>
                  <a:pt x="4032574" y="5496738"/>
                  <a:pt x="4034753" y="5496738"/>
                </a:cubicBezTo>
                <a:cubicBezTo>
                  <a:pt x="4036930" y="5499971"/>
                  <a:pt x="4034753" y="5506435"/>
                  <a:pt x="4039109" y="5506435"/>
                </a:cubicBezTo>
                <a:cubicBezTo>
                  <a:pt x="4039109" y="5503203"/>
                  <a:pt x="4039109" y="5499971"/>
                  <a:pt x="4041288" y="5499971"/>
                </a:cubicBezTo>
                <a:lnTo>
                  <a:pt x="4058706" y="5503201"/>
                </a:lnTo>
                <a:lnTo>
                  <a:pt x="4059649" y="5509750"/>
                </a:lnTo>
                <a:cubicBezTo>
                  <a:pt x="4064301" y="5511274"/>
                  <a:pt x="4064115" y="5509977"/>
                  <a:pt x="4063928" y="5508679"/>
                </a:cubicBezTo>
                <a:lnTo>
                  <a:pt x="4063976" y="5508668"/>
                </a:lnTo>
                <a:lnTo>
                  <a:pt x="4064707" y="5510477"/>
                </a:lnTo>
                <a:cubicBezTo>
                  <a:pt x="4065796" y="5509668"/>
                  <a:pt x="4067430" y="5508052"/>
                  <a:pt x="4069609" y="5509669"/>
                </a:cubicBezTo>
                <a:cubicBezTo>
                  <a:pt x="4073966" y="5512901"/>
                  <a:pt x="4069609" y="5522599"/>
                  <a:pt x="4076144" y="5522599"/>
                </a:cubicBezTo>
                <a:cubicBezTo>
                  <a:pt x="4078322" y="5522599"/>
                  <a:pt x="4076144" y="5512901"/>
                  <a:pt x="4080502" y="5509669"/>
                </a:cubicBezTo>
                <a:cubicBezTo>
                  <a:pt x="4084857" y="5516134"/>
                  <a:pt x="4082680" y="5522599"/>
                  <a:pt x="4084857" y="5525832"/>
                </a:cubicBezTo>
                <a:cubicBezTo>
                  <a:pt x="4089759" y="5530681"/>
                  <a:pt x="4100788" y="5519165"/>
                  <a:pt x="4107834" y="5522650"/>
                </a:cubicBezTo>
                <a:lnTo>
                  <a:pt x="4110638" y="5527712"/>
                </a:lnTo>
                <a:lnTo>
                  <a:pt x="4112634" y="5533913"/>
                </a:lnTo>
                <a:lnTo>
                  <a:pt x="4111000" y="5538762"/>
                </a:lnTo>
                <a:cubicBezTo>
                  <a:pt x="4109910" y="5540378"/>
                  <a:pt x="4108821" y="5541995"/>
                  <a:pt x="4108821" y="5545227"/>
                </a:cubicBezTo>
                <a:lnTo>
                  <a:pt x="4114801" y="5548184"/>
                </a:lnTo>
                <a:lnTo>
                  <a:pt x="4113275" y="5566624"/>
                </a:lnTo>
                <a:lnTo>
                  <a:pt x="4111604" y="5568072"/>
                </a:lnTo>
                <a:lnTo>
                  <a:pt x="4108549" y="5563410"/>
                </a:lnTo>
                <a:cubicBezTo>
                  <a:pt x="4102287" y="5558159"/>
                  <a:pt x="4093572" y="5556542"/>
                  <a:pt x="4084857" y="5554926"/>
                </a:cubicBezTo>
                <a:cubicBezTo>
                  <a:pt x="4084857" y="5554926"/>
                  <a:pt x="4082680" y="5551692"/>
                  <a:pt x="4082680" y="5548460"/>
                </a:cubicBezTo>
                <a:lnTo>
                  <a:pt x="4082680" y="5547286"/>
                </a:lnTo>
                <a:lnTo>
                  <a:pt x="4083409" y="5547512"/>
                </a:lnTo>
                <a:cubicBezTo>
                  <a:pt x="4092226" y="5545309"/>
                  <a:pt x="4090739" y="5534987"/>
                  <a:pt x="4098813" y="5527620"/>
                </a:cubicBezTo>
                <a:cubicBezTo>
                  <a:pt x="4080435" y="5526866"/>
                  <a:pt x="4045164" y="5535677"/>
                  <a:pt x="4034860" y="5527557"/>
                </a:cubicBezTo>
                <a:cubicBezTo>
                  <a:pt x="4034116" y="5522397"/>
                  <a:pt x="4043677" y="5525353"/>
                  <a:pt x="4042933" y="5520194"/>
                </a:cubicBezTo>
                <a:cubicBezTo>
                  <a:pt x="4033373" y="5517234"/>
                  <a:pt x="4025298" y="5524600"/>
                  <a:pt x="4017224" y="5531963"/>
                </a:cubicBezTo>
                <a:cubicBezTo>
                  <a:pt x="4018711" y="5542287"/>
                  <a:pt x="4036346" y="5537881"/>
                  <a:pt x="4046651" y="5546002"/>
                </a:cubicBezTo>
                <a:cubicBezTo>
                  <a:pt x="4046279" y="5543420"/>
                  <a:pt x="4050874" y="5543609"/>
                  <a:pt x="4055468" y="5543798"/>
                </a:cubicBezTo>
                <a:lnTo>
                  <a:pt x="4062656" y="5542003"/>
                </a:lnTo>
                <a:lnTo>
                  <a:pt x="4062801" y="5542803"/>
                </a:lnTo>
                <a:cubicBezTo>
                  <a:pt x="4064162" y="5545227"/>
                  <a:pt x="4066341" y="5546844"/>
                  <a:pt x="4069609" y="5548460"/>
                </a:cubicBezTo>
                <a:cubicBezTo>
                  <a:pt x="4069609" y="5545227"/>
                  <a:pt x="4069609" y="5545227"/>
                  <a:pt x="4069609" y="5545227"/>
                </a:cubicBezTo>
                <a:cubicBezTo>
                  <a:pt x="4069609" y="5548460"/>
                  <a:pt x="4071787" y="5551692"/>
                  <a:pt x="4073966" y="5551692"/>
                </a:cubicBezTo>
                <a:cubicBezTo>
                  <a:pt x="4076144" y="5551692"/>
                  <a:pt x="4076144" y="5558159"/>
                  <a:pt x="4078322" y="5554926"/>
                </a:cubicBezTo>
                <a:cubicBezTo>
                  <a:pt x="4080502" y="5558159"/>
                  <a:pt x="4082680" y="5561391"/>
                  <a:pt x="4084857" y="5564624"/>
                </a:cubicBezTo>
                <a:cubicBezTo>
                  <a:pt x="4082680" y="5564624"/>
                  <a:pt x="4082680" y="5564624"/>
                  <a:pt x="4082680" y="5564624"/>
                </a:cubicBezTo>
                <a:cubicBezTo>
                  <a:pt x="4082680" y="5567856"/>
                  <a:pt x="4082680" y="5571089"/>
                  <a:pt x="4082680" y="5574322"/>
                </a:cubicBezTo>
                <a:cubicBezTo>
                  <a:pt x="4078322" y="5577554"/>
                  <a:pt x="4078322" y="5577554"/>
                  <a:pt x="4076144" y="5580786"/>
                </a:cubicBezTo>
                <a:cubicBezTo>
                  <a:pt x="4080502" y="5590485"/>
                  <a:pt x="4082680" y="5590485"/>
                  <a:pt x="4089216" y="5590485"/>
                </a:cubicBezTo>
                <a:cubicBezTo>
                  <a:pt x="4089216" y="5585636"/>
                  <a:pt x="4089216" y="5584827"/>
                  <a:pt x="4089216" y="5584019"/>
                </a:cubicBezTo>
                <a:lnTo>
                  <a:pt x="4089216" y="5583153"/>
                </a:lnTo>
                <a:lnTo>
                  <a:pt x="4092343" y="5582852"/>
                </a:lnTo>
                <a:cubicBezTo>
                  <a:pt x="4094575" y="5582967"/>
                  <a:pt x="4096901" y="5583729"/>
                  <a:pt x="4097274" y="5586322"/>
                </a:cubicBezTo>
                <a:cubicBezTo>
                  <a:pt x="4097274" y="5586322"/>
                  <a:pt x="4097460" y="5587618"/>
                  <a:pt x="4097741" y="5589565"/>
                </a:cubicBezTo>
                <a:lnTo>
                  <a:pt x="4098208" y="5592806"/>
                </a:lnTo>
                <a:lnTo>
                  <a:pt x="4095751" y="5593717"/>
                </a:lnTo>
                <a:lnTo>
                  <a:pt x="4097466" y="5597140"/>
                </a:lnTo>
                <a:lnTo>
                  <a:pt x="4083980" y="5601735"/>
                </a:lnTo>
                <a:cubicBezTo>
                  <a:pt x="4082028" y="5603566"/>
                  <a:pt x="4082402" y="5606158"/>
                  <a:pt x="4083148" y="5611343"/>
                </a:cubicBezTo>
                <a:cubicBezTo>
                  <a:pt x="4090959" y="5604020"/>
                  <a:pt x="4095797" y="5606841"/>
                  <a:pt x="4100636" y="5609662"/>
                </a:cubicBezTo>
                <a:lnTo>
                  <a:pt x="4104989" y="5611353"/>
                </a:lnTo>
                <a:lnTo>
                  <a:pt x="4113178" y="5622811"/>
                </a:lnTo>
                <a:lnTo>
                  <a:pt x="4113178" y="5626043"/>
                </a:lnTo>
                <a:cubicBezTo>
                  <a:pt x="4111000" y="5626043"/>
                  <a:pt x="4111000" y="5629276"/>
                  <a:pt x="4111000" y="5629276"/>
                </a:cubicBezTo>
                <a:cubicBezTo>
                  <a:pt x="4111000" y="5626043"/>
                  <a:pt x="4111000" y="5626043"/>
                  <a:pt x="4111000" y="5626043"/>
                </a:cubicBezTo>
                <a:cubicBezTo>
                  <a:pt x="4111000" y="5619579"/>
                  <a:pt x="4104464" y="5622811"/>
                  <a:pt x="4102287" y="5626043"/>
                </a:cubicBezTo>
                <a:lnTo>
                  <a:pt x="4103291" y="5632007"/>
                </a:lnTo>
                <a:lnTo>
                  <a:pt x="4102402" y="5631565"/>
                </a:lnTo>
                <a:cubicBezTo>
                  <a:pt x="4099995" y="5630222"/>
                  <a:pt x="4097678" y="5629505"/>
                  <a:pt x="4093405" y="5630572"/>
                </a:cubicBezTo>
                <a:cubicBezTo>
                  <a:pt x="4093766" y="5633074"/>
                  <a:pt x="4091809" y="5634860"/>
                  <a:pt x="4088695" y="5636286"/>
                </a:cubicBezTo>
                <a:lnTo>
                  <a:pt x="4084169" y="5637668"/>
                </a:lnTo>
                <a:lnTo>
                  <a:pt x="4080679" y="5636034"/>
                </a:lnTo>
                <a:lnTo>
                  <a:pt x="4081957" y="5638344"/>
                </a:lnTo>
                <a:lnTo>
                  <a:pt x="4077034" y="5639848"/>
                </a:lnTo>
                <a:cubicBezTo>
                  <a:pt x="4077755" y="5644853"/>
                  <a:pt x="4077755" y="5644853"/>
                  <a:pt x="4078476" y="5649859"/>
                </a:cubicBezTo>
                <a:lnTo>
                  <a:pt x="4085805" y="5645299"/>
                </a:lnTo>
                <a:lnTo>
                  <a:pt x="4086548" y="5646642"/>
                </a:lnTo>
                <a:cubicBezTo>
                  <a:pt x="4088505" y="5650178"/>
                  <a:pt x="4090741" y="5653322"/>
                  <a:pt x="4094094" y="5654894"/>
                </a:cubicBezTo>
                <a:lnTo>
                  <a:pt x="4089531" y="5642981"/>
                </a:lnTo>
                <a:lnTo>
                  <a:pt x="4090664" y="5642276"/>
                </a:lnTo>
                <a:cubicBezTo>
                  <a:pt x="4094847" y="5640584"/>
                  <a:pt x="4099120" y="5639517"/>
                  <a:pt x="4103394" y="5638448"/>
                </a:cubicBezTo>
                <a:lnTo>
                  <a:pt x="4104430" y="5638769"/>
                </a:lnTo>
                <a:lnTo>
                  <a:pt x="4104464" y="5638975"/>
                </a:lnTo>
                <a:lnTo>
                  <a:pt x="4105093" y="5638975"/>
                </a:lnTo>
                <a:lnTo>
                  <a:pt x="4111502" y="5640960"/>
                </a:lnTo>
                <a:lnTo>
                  <a:pt x="4112558" y="5641286"/>
                </a:lnTo>
                <a:lnTo>
                  <a:pt x="4113178" y="5642206"/>
                </a:lnTo>
                <a:cubicBezTo>
                  <a:pt x="4115357" y="5642206"/>
                  <a:pt x="4115357" y="5642206"/>
                  <a:pt x="4115357" y="5645439"/>
                </a:cubicBezTo>
                <a:cubicBezTo>
                  <a:pt x="4115357" y="5648672"/>
                  <a:pt x="4115357" y="5651905"/>
                  <a:pt x="4117537" y="5655137"/>
                </a:cubicBezTo>
                <a:cubicBezTo>
                  <a:pt x="4117537" y="5648672"/>
                  <a:pt x="4121892" y="5648672"/>
                  <a:pt x="4121892" y="5642206"/>
                </a:cubicBezTo>
                <a:lnTo>
                  <a:pt x="4120374" y="5639390"/>
                </a:lnTo>
                <a:lnTo>
                  <a:pt x="4121208" y="5639182"/>
                </a:lnTo>
                <a:cubicBezTo>
                  <a:pt x="4121208" y="5639182"/>
                  <a:pt x="4121208" y="5639182"/>
                  <a:pt x="4120486" y="5634178"/>
                </a:cubicBezTo>
                <a:lnTo>
                  <a:pt x="4117522" y="5634918"/>
                </a:lnTo>
                <a:lnTo>
                  <a:pt x="4115357" y="5632508"/>
                </a:lnTo>
                <a:cubicBezTo>
                  <a:pt x="4115357" y="5632508"/>
                  <a:pt x="4115357" y="5632508"/>
                  <a:pt x="4113178" y="5632508"/>
                </a:cubicBezTo>
                <a:cubicBezTo>
                  <a:pt x="4113178" y="5629276"/>
                  <a:pt x="4115357" y="5629276"/>
                  <a:pt x="4115357" y="5626043"/>
                </a:cubicBezTo>
                <a:cubicBezTo>
                  <a:pt x="4115357" y="5626043"/>
                  <a:pt x="4115357" y="5626043"/>
                  <a:pt x="4115357" y="5622811"/>
                </a:cubicBezTo>
                <a:cubicBezTo>
                  <a:pt x="4119714" y="5626043"/>
                  <a:pt x="4121892" y="5632508"/>
                  <a:pt x="4124071" y="5626043"/>
                </a:cubicBezTo>
                <a:cubicBezTo>
                  <a:pt x="4126250" y="5629276"/>
                  <a:pt x="4126250" y="5629276"/>
                  <a:pt x="4126250" y="5629276"/>
                </a:cubicBezTo>
                <a:cubicBezTo>
                  <a:pt x="4121892" y="5632508"/>
                  <a:pt x="4128429" y="5642206"/>
                  <a:pt x="4130607" y="5635742"/>
                </a:cubicBezTo>
                <a:cubicBezTo>
                  <a:pt x="4130607" y="5638975"/>
                  <a:pt x="4130607" y="5638975"/>
                  <a:pt x="4130607" y="5638975"/>
                </a:cubicBezTo>
                <a:cubicBezTo>
                  <a:pt x="4130607" y="5642206"/>
                  <a:pt x="4130607" y="5642206"/>
                  <a:pt x="4132785" y="5642206"/>
                </a:cubicBezTo>
                <a:cubicBezTo>
                  <a:pt x="4132785" y="5638975"/>
                  <a:pt x="4132785" y="5638975"/>
                  <a:pt x="4132785" y="5635742"/>
                </a:cubicBezTo>
                <a:cubicBezTo>
                  <a:pt x="4134964" y="5635742"/>
                  <a:pt x="4134964" y="5635742"/>
                  <a:pt x="4134964" y="5635742"/>
                </a:cubicBezTo>
                <a:cubicBezTo>
                  <a:pt x="4139321" y="5651905"/>
                  <a:pt x="4139321" y="5638975"/>
                  <a:pt x="4148034" y="5651905"/>
                </a:cubicBezTo>
                <a:lnTo>
                  <a:pt x="4150862" y="5642612"/>
                </a:lnTo>
                <a:lnTo>
                  <a:pt x="4158144" y="5639624"/>
                </a:lnTo>
                <a:lnTo>
                  <a:pt x="4161429" y="5641128"/>
                </a:lnTo>
                <a:lnTo>
                  <a:pt x="4160017" y="5643014"/>
                </a:lnTo>
                <a:cubicBezTo>
                  <a:pt x="4158383" y="5646248"/>
                  <a:pt x="4156749" y="5648672"/>
                  <a:pt x="4154570" y="5645439"/>
                </a:cubicBezTo>
                <a:cubicBezTo>
                  <a:pt x="4152392" y="5651905"/>
                  <a:pt x="4158927" y="5655137"/>
                  <a:pt x="4154570" y="5658369"/>
                </a:cubicBezTo>
                <a:cubicBezTo>
                  <a:pt x="4154570" y="5651905"/>
                  <a:pt x="4145856" y="5651905"/>
                  <a:pt x="4148034" y="5658369"/>
                </a:cubicBezTo>
                <a:cubicBezTo>
                  <a:pt x="4143678" y="5658369"/>
                  <a:pt x="4141498" y="5655137"/>
                  <a:pt x="4137142" y="5651905"/>
                </a:cubicBezTo>
                <a:cubicBezTo>
                  <a:pt x="4137142" y="5651905"/>
                  <a:pt x="4134964" y="5651905"/>
                  <a:pt x="4134964" y="5651905"/>
                </a:cubicBezTo>
                <a:cubicBezTo>
                  <a:pt x="4134964" y="5655137"/>
                  <a:pt x="4134964" y="5655137"/>
                  <a:pt x="4137142" y="5655137"/>
                </a:cubicBezTo>
                <a:cubicBezTo>
                  <a:pt x="4137142" y="5658369"/>
                  <a:pt x="4137142" y="5658369"/>
                  <a:pt x="4137142" y="5658369"/>
                </a:cubicBezTo>
                <a:cubicBezTo>
                  <a:pt x="4139321" y="5659985"/>
                  <a:pt x="4140955" y="5661602"/>
                  <a:pt x="4142861" y="5662411"/>
                </a:cubicBezTo>
                <a:lnTo>
                  <a:pt x="4148280" y="5661815"/>
                </a:lnTo>
                <a:lnTo>
                  <a:pt x="4151196" y="5664339"/>
                </a:lnTo>
                <a:lnTo>
                  <a:pt x="4145367" y="5666325"/>
                </a:lnTo>
                <a:cubicBezTo>
                  <a:pt x="4144391" y="5667241"/>
                  <a:pt x="4144578" y="5668537"/>
                  <a:pt x="4144951" y="5671131"/>
                </a:cubicBezTo>
                <a:cubicBezTo>
                  <a:pt x="4145699" y="5676318"/>
                  <a:pt x="4154256" y="5674179"/>
                  <a:pt x="4155003" y="5679366"/>
                </a:cubicBezTo>
                <a:lnTo>
                  <a:pt x="4156591" y="5680482"/>
                </a:lnTo>
                <a:lnTo>
                  <a:pt x="4151579" y="5679708"/>
                </a:lnTo>
                <a:cubicBezTo>
                  <a:pt x="4149662" y="5679708"/>
                  <a:pt x="4148018" y="5680514"/>
                  <a:pt x="4148018" y="5683736"/>
                </a:cubicBezTo>
                <a:cubicBezTo>
                  <a:pt x="4150210" y="5685347"/>
                  <a:pt x="4149662" y="5687763"/>
                  <a:pt x="4148018" y="5690180"/>
                </a:cubicBezTo>
                <a:lnTo>
                  <a:pt x="4144483" y="5693643"/>
                </a:lnTo>
                <a:lnTo>
                  <a:pt x="4146415" y="5682468"/>
                </a:lnTo>
                <a:lnTo>
                  <a:pt x="4143810" y="5682917"/>
                </a:lnTo>
                <a:lnTo>
                  <a:pt x="4143810" y="5680631"/>
                </a:lnTo>
                <a:lnTo>
                  <a:pt x="4139890" y="5683594"/>
                </a:lnTo>
                <a:lnTo>
                  <a:pt x="4137775" y="5683959"/>
                </a:lnTo>
                <a:lnTo>
                  <a:pt x="4137180" y="5683805"/>
                </a:lnTo>
                <a:lnTo>
                  <a:pt x="4137180" y="5680631"/>
                </a:lnTo>
                <a:cubicBezTo>
                  <a:pt x="4137180" y="5680631"/>
                  <a:pt x="4134972" y="5677291"/>
                  <a:pt x="4134972" y="5677291"/>
                </a:cubicBezTo>
                <a:lnTo>
                  <a:pt x="4133160" y="5682764"/>
                </a:lnTo>
                <a:lnTo>
                  <a:pt x="4128579" y="5681578"/>
                </a:lnTo>
                <a:cubicBezTo>
                  <a:pt x="4128579" y="5681578"/>
                  <a:pt x="4136382" y="5674281"/>
                  <a:pt x="4136382" y="5674281"/>
                </a:cubicBezTo>
                <a:cubicBezTo>
                  <a:pt x="4127835" y="5676417"/>
                  <a:pt x="4127835" y="5676417"/>
                  <a:pt x="4127835" y="5676417"/>
                </a:cubicBezTo>
                <a:cubicBezTo>
                  <a:pt x="4119289" y="5678551"/>
                  <a:pt x="4111486" y="5685848"/>
                  <a:pt x="4102939" y="5687984"/>
                </a:cubicBezTo>
                <a:cubicBezTo>
                  <a:pt x="4105170" y="5703468"/>
                  <a:pt x="4137868" y="5684604"/>
                  <a:pt x="4131553" y="5702224"/>
                </a:cubicBezTo>
                <a:cubicBezTo>
                  <a:pt x="4131553" y="5702224"/>
                  <a:pt x="4123007" y="5704359"/>
                  <a:pt x="4123007" y="5704359"/>
                </a:cubicBezTo>
                <a:cubicBezTo>
                  <a:pt x="4123007" y="5704359"/>
                  <a:pt x="4123007" y="5704359"/>
                  <a:pt x="4123750" y="5709521"/>
                </a:cubicBezTo>
                <a:cubicBezTo>
                  <a:pt x="4123750" y="5709521"/>
                  <a:pt x="4132296" y="5707385"/>
                  <a:pt x="4132296" y="5707385"/>
                </a:cubicBezTo>
                <a:cubicBezTo>
                  <a:pt x="4132296" y="5707385"/>
                  <a:pt x="4140844" y="5705252"/>
                  <a:pt x="4141586" y="5710412"/>
                </a:cubicBezTo>
                <a:cubicBezTo>
                  <a:pt x="4141586" y="5710412"/>
                  <a:pt x="4133040" y="5712547"/>
                  <a:pt x="4133040" y="5712547"/>
                </a:cubicBezTo>
                <a:cubicBezTo>
                  <a:pt x="4133040" y="5712547"/>
                  <a:pt x="4133783" y="5717709"/>
                  <a:pt x="4133783" y="5717709"/>
                </a:cubicBezTo>
                <a:cubicBezTo>
                  <a:pt x="4142330" y="5715573"/>
                  <a:pt x="4142330" y="5715573"/>
                  <a:pt x="4142330" y="5715573"/>
                </a:cubicBezTo>
                <a:cubicBezTo>
                  <a:pt x="4142330" y="5715573"/>
                  <a:pt x="4141586" y="5710412"/>
                  <a:pt x="4141586" y="5710412"/>
                </a:cubicBezTo>
                <a:lnTo>
                  <a:pt x="4143456" y="5699586"/>
                </a:lnTo>
                <a:lnTo>
                  <a:pt x="4149388" y="5708305"/>
                </a:lnTo>
                <a:cubicBezTo>
                  <a:pt x="4152950" y="5710319"/>
                  <a:pt x="4156786" y="5709513"/>
                  <a:pt x="4158977" y="5703069"/>
                </a:cubicBezTo>
                <a:lnTo>
                  <a:pt x="4159529" y="5703069"/>
                </a:lnTo>
                <a:lnTo>
                  <a:pt x="4159486" y="5710487"/>
                </a:lnTo>
                <a:cubicBezTo>
                  <a:pt x="4159486" y="5710487"/>
                  <a:pt x="4159486" y="5710487"/>
                  <a:pt x="4150927" y="5712626"/>
                </a:cubicBezTo>
                <a:cubicBezTo>
                  <a:pt x="4151675" y="5717810"/>
                  <a:pt x="4151675" y="5717810"/>
                  <a:pt x="4152422" y="5722997"/>
                </a:cubicBezTo>
                <a:cubicBezTo>
                  <a:pt x="4153169" y="5728183"/>
                  <a:pt x="4153169" y="5728183"/>
                  <a:pt x="4153169" y="5728183"/>
                </a:cubicBezTo>
                <a:cubicBezTo>
                  <a:pt x="4144612" y="5730322"/>
                  <a:pt x="4144612" y="5730322"/>
                  <a:pt x="4145357" y="5735509"/>
                </a:cubicBezTo>
                <a:cubicBezTo>
                  <a:pt x="4146106" y="5740695"/>
                  <a:pt x="4138297" y="5748021"/>
                  <a:pt x="4129739" y="5750158"/>
                </a:cubicBezTo>
                <a:cubicBezTo>
                  <a:pt x="4128992" y="5744972"/>
                  <a:pt x="4128992" y="5744972"/>
                  <a:pt x="4128992" y="5744972"/>
                </a:cubicBezTo>
                <a:cubicBezTo>
                  <a:pt x="4128244" y="5739784"/>
                  <a:pt x="4128244" y="5739784"/>
                  <a:pt x="4128244" y="5739784"/>
                </a:cubicBezTo>
                <a:cubicBezTo>
                  <a:pt x="4128992" y="5744972"/>
                  <a:pt x="4128244" y="5739784"/>
                  <a:pt x="4136802" y="5737646"/>
                </a:cubicBezTo>
                <a:cubicBezTo>
                  <a:pt x="4135308" y="5727272"/>
                  <a:pt x="4126750" y="5729411"/>
                  <a:pt x="4109636" y="5733687"/>
                </a:cubicBezTo>
                <a:cubicBezTo>
                  <a:pt x="4110384" y="5738873"/>
                  <a:pt x="4111131" y="5744061"/>
                  <a:pt x="4120433" y="5747109"/>
                </a:cubicBezTo>
                <a:cubicBezTo>
                  <a:pt x="4120433" y="5747109"/>
                  <a:pt x="4121181" y="5752297"/>
                  <a:pt x="4121181" y="5752297"/>
                </a:cubicBezTo>
                <a:cubicBezTo>
                  <a:pt x="4121928" y="5757482"/>
                  <a:pt x="4121928" y="5757482"/>
                  <a:pt x="4122675" y="5762669"/>
                </a:cubicBezTo>
                <a:cubicBezTo>
                  <a:pt x="4140538" y="5763580"/>
                  <a:pt x="4157652" y="5759304"/>
                  <a:pt x="4164715" y="5746793"/>
                </a:cubicBezTo>
                <a:cubicBezTo>
                  <a:pt x="4174018" y="5749842"/>
                  <a:pt x="4174766" y="5755027"/>
                  <a:pt x="4175512" y="5760216"/>
                </a:cubicBezTo>
                <a:cubicBezTo>
                  <a:pt x="4166956" y="5762353"/>
                  <a:pt x="4149094" y="5761443"/>
                  <a:pt x="4142032" y="5773953"/>
                </a:cubicBezTo>
                <a:cubicBezTo>
                  <a:pt x="4142780" y="5779140"/>
                  <a:pt x="4159894" y="5774864"/>
                  <a:pt x="4160641" y="5780051"/>
                </a:cubicBezTo>
                <a:cubicBezTo>
                  <a:pt x="4169197" y="5777912"/>
                  <a:pt x="4185565" y="5768450"/>
                  <a:pt x="4194869" y="5771498"/>
                </a:cubicBezTo>
                <a:cubicBezTo>
                  <a:pt x="4195617" y="5776685"/>
                  <a:pt x="4195617" y="5776685"/>
                  <a:pt x="4195617" y="5776685"/>
                </a:cubicBezTo>
                <a:cubicBezTo>
                  <a:pt x="4196364" y="5781872"/>
                  <a:pt x="4196364" y="5781872"/>
                  <a:pt x="4197110" y="5787058"/>
                </a:cubicBezTo>
                <a:cubicBezTo>
                  <a:pt x="4188553" y="5789197"/>
                  <a:pt x="4180742" y="5796522"/>
                  <a:pt x="4172186" y="5798659"/>
                </a:cubicBezTo>
                <a:cubicBezTo>
                  <a:pt x="4172933" y="5803848"/>
                  <a:pt x="4181489" y="5801709"/>
                  <a:pt x="4182237" y="5806895"/>
                </a:cubicBezTo>
                <a:cubicBezTo>
                  <a:pt x="4172933" y="5803848"/>
                  <a:pt x="4165123" y="5811171"/>
                  <a:pt x="4156565" y="5813309"/>
                </a:cubicBezTo>
                <a:cubicBezTo>
                  <a:pt x="4157311" y="5818496"/>
                  <a:pt x="4158059" y="5823683"/>
                  <a:pt x="4158059" y="5823683"/>
                </a:cubicBezTo>
                <a:cubicBezTo>
                  <a:pt x="4158807" y="5828869"/>
                  <a:pt x="4167364" y="5826732"/>
                  <a:pt x="4177416" y="5834967"/>
                </a:cubicBezTo>
                <a:cubicBezTo>
                  <a:pt x="4168859" y="5837105"/>
                  <a:pt x="4169605" y="5842290"/>
                  <a:pt x="4161048" y="5844429"/>
                </a:cubicBezTo>
                <a:cubicBezTo>
                  <a:pt x="4161794" y="5849617"/>
                  <a:pt x="4171099" y="5852664"/>
                  <a:pt x="4181151" y="5860901"/>
                </a:cubicBezTo>
                <a:cubicBezTo>
                  <a:pt x="4189707" y="5858762"/>
                  <a:pt x="4206823" y="5854486"/>
                  <a:pt x="4205329" y="5844112"/>
                </a:cubicBezTo>
                <a:cubicBezTo>
                  <a:pt x="4196771" y="5846251"/>
                  <a:pt x="4196771" y="5846251"/>
                  <a:pt x="4196024" y="5841063"/>
                </a:cubicBezTo>
                <a:cubicBezTo>
                  <a:pt x="4204581" y="5838926"/>
                  <a:pt x="4220948" y="5829462"/>
                  <a:pt x="4231001" y="5837699"/>
                </a:cubicBezTo>
                <a:cubicBezTo>
                  <a:pt x="4223191" y="5845023"/>
                  <a:pt x="4223937" y="5850210"/>
                  <a:pt x="4225432" y="5860582"/>
                </a:cubicBezTo>
                <a:cubicBezTo>
                  <a:pt x="4226178" y="5865769"/>
                  <a:pt x="4235483" y="5868818"/>
                  <a:pt x="4244786" y="5871867"/>
                </a:cubicBezTo>
                <a:cubicBezTo>
                  <a:pt x="4236978" y="5879192"/>
                  <a:pt x="4236978" y="5879192"/>
                  <a:pt x="4237725" y="5884379"/>
                </a:cubicBezTo>
                <a:cubicBezTo>
                  <a:pt x="4237725" y="5884379"/>
                  <a:pt x="4229167" y="5886517"/>
                  <a:pt x="4229167" y="5886517"/>
                </a:cubicBezTo>
                <a:cubicBezTo>
                  <a:pt x="4211306" y="5885606"/>
                  <a:pt x="4212801" y="5895980"/>
                  <a:pt x="4204242" y="5898117"/>
                </a:cubicBezTo>
                <a:cubicBezTo>
                  <a:pt x="4196432" y="5905442"/>
                  <a:pt x="4197926" y="5915816"/>
                  <a:pt x="4199420" y="5926190"/>
                </a:cubicBezTo>
                <a:cubicBezTo>
                  <a:pt x="4199420" y="5926190"/>
                  <a:pt x="4198673" y="5921003"/>
                  <a:pt x="4190863" y="5928328"/>
                </a:cubicBezTo>
                <a:cubicBezTo>
                  <a:pt x="4190863" y="5928328"/>
                  <a:pt x="4190863" y="5928328"/>
                  <a:pt x="4182306" y="5930466"/>
                </a:cubicBezTo>
                <a:cubicBezTo>
                  <a:pt x="4182306" y="5930466"/>
                  <a:pt x="4183053" y="5935651"/>
                  <a:pt x="4183053" y="5935651"/>
                </a:cubicBezTo>
                <a:cubicBezTo>
                  <a:pt x="4183053" y="5935651"/>
                  <a:pt x="4191611" y="5933514"/>
                  <a:pt x="4191611" y="5933514"/>
                </a:cubicBezTo>
                <a:cubicBezTo>
                  <a:pt x="4200914" y="5936563"/>
                  <a:pt x="4192358" y="5938699"/>
                  <a:pt x="4193852" y="5949073"/>
                </a:cubicBezTo>
                <a:cubicBezTo>
                  <a:pt x="4210967" y="5944797"/>
                  <a:pt x="4212461" y="5955171"/>
                  <a:pt x="4221765" y="5958218"/>
                </a:cubicBezTo>
                <a:cubicBezTo>
                  <a:pt x="4229574" y="5950895"/>
                  <a:pt x="4219524" y="5942660"/>
                  <a:pt x="4228080" y="5940522"/>
                </a:cubicBezTo>
                <a:cubicBezTo>
                  <a:pt x="4228080" y="5940522"/>
                  <a:pt x="4236637" y="5938383"/>
                  <a:pt x="4236637" y="5938383"/>
                </a:cubicBezTo>
                <a:cubicBezTo>
                  <a:pt x="4236637" y="5938383"/>
                  <a:pt x="4237385" y="5943570"/>
                  <a:pt x="4237385" y="5943570"/>
                </a:cubicBezTo>
                <a:cubicBezTo>
                  <a:pt x="4238131" y="5948758"/>
                  <a:pt x="4245944" y="5941433"/>
                  <a:pt x="4245944" y="5941433"/>
                </a:cubicBezTo>
                <a:cubicBezTo>
                  <a:pt x="4238131" y="5948758"/>
                  <a:pt x="4238879" y="5953944"/>
                  <a:pt x="4238879" y="5953944"/>
                </a:cubicBezTo>
                <a:cubicBezTo>
                  <a:pt x="4256740" y="5954856"/>
                  <a:pt x="4258981" y="5970415"/>
                  <a:pt x="4276844" y="5971325"/>
                </a:cubicBezTo>
                <a:cubicBezTo>
                  <a:pt x="4277591" y="5976512"/>
                  <a:pt x="4269033" y="5978649"/>
                  <a:pt x="4261970" y="5991161"/>
                </a:cubicBezTo>
                <a:cubicBezTo>
                  <a:pt x="4279086" y="5986885"/>
                  <a:pt x="4269780" y="5983837"/>
                  <a:pt x="4286894" y="5979561"/>
                </a:cubicBezTo>
                <a:cubicBezTo>
                  <a:pt x="4288389" y="5989935"/>
                  <a:pt x="4289136" y="5995121"/>
                  <a:pt x="4298441" y="5998169"/>
                </a:cubicBezTo>
                <a:cubicBezTo>
                  <a:pt x="4289883" y="6000309"/>
                  <a:pt x="4290629" y="6005493"/>
                  <a:pt x="4282074" y="6007632"/>
                </a:cubicBezTo>
                <a:cubicBezTo>
                  <a:pt x="4282074" y="6007632"/>
                  <a:pt x="4281327" y="6002446"/>
                  <a:pt x="4281327" y="6002446"/>
                </a:cubicBezTo>
                <a:cubicBezTo>
                  <a:pt x="4274262" y="6014955"/>
                  <a:pt x="4282821" y="6012818"/>
                  <a:pt x="4292870" y="6021055"/>
                </a:cubicBezTo>
                <a:cubicBezTo>
                  <a:pt x="4293618" y="6026241"/>
                  <a:pt x="4293618" y="6026241"/>
                  <a:pt x="4285062" y="6028378"/>
                </a:cubicBezTo>
                <a:cubicBezTo>
                  <a:pt x="4285810" y="6033565"/>
                  <a:pt x="4285810" y="6033565"/>
                  <a:pt x="4286556" y="6038752"/>
                </a:cubicBezTo>
                <a:cubicBezTo>
                  <a:pt x="4295112" y="6036614"/>
                  <a:pt x="4295860" y="6041801"/>
                  <a:pt x="4304417" y="6039664"/>
                </a:cubicBezTo>
                <a:cubicBezTo>
                  <a:pt x="4304417" y="6039664"/>
                  <a:pt x="4305164" y="6044850"/>
                  <a:pt x="4305164" y="6044850"/>
                </a:cubicBezTo>
                <a:cubicBezTo>
                  <a:pt x="4306658" y="6055223"/>
                  <a:pt x="4315217" y="6053085"/>
                  <a:pt x="4315964" y="6058271"/>
                </a:cubicBezTo>
                <a:cubicBezTo>
                  <a:pt x="4324519" y="6056135"/>
                  <a:pt x="4332330" y="6048809"/>
                  <a:pt x="4340888" y="6046671"/>
                </a:cubicBezTo>
                <a:cubicBezTo>
                  <a:pt x="4334571" y="6064369"/>
                  <a:pt x="4345372" y="6077792"/>
                  <a:pt x="4356168" y="6091214"/>
                </a:cubicBezTo>
                <a:cubicBezTo>
                  <a:pt x="4356168" y="6091214"/>
                  <a:pt x="4347612" y="6093350"/>
                  <a:pt x="4348360" y="6098538"/>
                </a:cubicBezTo>
                <a:cubicBezTo>
                  <a:pt x="4348360" y="6098538"/>
                  <a:pt x="4339800" y="6100676"/>
                  <a:pt x="4339800" y="6100676"/>
                </a:cubicBezTo>
                <a:cubicBezTo>
                  <a:pt x="4341296" y="6111049"/>
                  <a:pt x="4331990" y="6108000"/>
                  <a:pt x="4332737" y="6113188"/>
                </a:cubicBezTo>
                <a:cubicBezTo>
                  <a:pt x="4342044" y="6116236"/>
                  <a:pt x="4359157" y="6111961"/>
                  <a:pt x="4357663" y="6101585"/>
                </a:cubicBezTo>
                <a:cubicBezTo>
                  <a:pt x="4357663" y="6101585"/>
                  <a:pt x="4356914" y="6096400"/>
                  <a:pt x="4356914" y="6096400"/>
                </a:cubicBezTo>
                <a:cubicBezTo>
                  <a:pt x="4366220" y="6099449"/>
                  <a:pt x="4374777" y="6097310"/>
                  <a:pt x="4366967" y="6104636"/>
                </a:cubicBezTo>
                <a:cubicBezTo>
                  <a:pt x="4358409" y="6106774"/>
                  <a:pt x="4359157" y="6111961"/>
                  <a:pt x="4351347" y="6119284"/>
                </a:cubicBezTo>
                <a:cubicBezTo>
                  <a:pt x="4355999" y="6120808"/>
                  <a:pt x="4360651" y="6122332"/>
                  <a:pt x="4365117" y="6122560"/>
                </a:cubicBezTo>
                <a:cubicBezTo>
                  <a:pt x="4369582" y="6122788"/>
                  <a:pt x="4373861" y="6121720"/>
                  <a:pt x="4377766" y="6118056"/>
                </a:cubicBezTo>
                <a:cubicBezTo>
                  <a:pt x="4385576" y="6110731"/>
                  <a:pt x="4377019" y="6112870"/>
                  <a:pt x="4384830" y="6105547"/>
                </a:cubicBezTo>
                <a:cubicBezTo>
                  <a:pt x="4393386" y="6103409"/>
                  <a:pt x="4402691" y="6106456"/>
                  <a:pt x="4410502" y="6099133"/>
                </a:cubicBezTo>
                <a:cubicBezTo>
                  <a:pt x="4411249" y="6104318"/>
                  <a:pt x="4411249" y="6104318"/>
                  <a:pt x="4420551" y="6107367"/>
                </a:cubicBezTo>
                <a:cubicBezTo>
                  <a:pt x="4419805" y="6102180"/>
                  <a:pt x="4428362" y="6100043"/>
                  <a:pt x="4427616" y="6094857"/>
                </a:cubicBezTo>
                <a:cubicBezTo>
                  <a:pt x="4427616" y="6094857"/>
                  <a:pt x="4426868" y="6089669"/>
                  <a:pt x="4418311" y="6091807"/>
                </a:cubicBezTo>
                <a:cubicBezTo>
                  <a:pt x="4426868" y="6089669"/>
                  <a:pt x="4434679" y="6082345"/>
                  <a:pt x="4443237" y="6080207"/>
                </a:cubicBezTo>
                <a:cubicBezTo>
                  <a:pt x="4443982" y="6085395"/>
                  <a:pt x="4451046" y="6072881"/>
                  <a:pt x="4451793" y="6078069"/>
                </a:cubicBezTo>
                <a:cubicBezTo>
                  <a:pt x="4453288" y="6088443"/>
                  <a:pt x="4462592" y="6091491"/>
                  <a:pt x="4454782" y="6098815"/>
                </a:cubicBezTo>
                <a:cubicBezTo>
                  <a:pt x="4480453" y="6092400"/>
                  <a:pt x="4451046" y="6072881"/>
                  <a:pt x="4475971" y="6061281"/>
                </a:cubicBezTo>
                <a:cubicBezTo>
                  <a:pt x="4467414" y="6063419"/>
                  <a:pt x="4473729" y="6045721"/>
                  <a:pt x="4465171" y="6047859"/>
                </a:cubicBezTo>
                <a:cubicBezTo>
                  <a:pt x="4465171" y="6047859"/>
                  <a:pt x="4464425" y="6042672"/>
                  <a:pt x="4464425" y="6042672"/>
                </a:cubicBezTo>
                <a:cubicBezTo>
                  <a:pt x="4464425" y="6042672"/>
                  <a:pt x="4464425" y="6042672"/>
                  <a:pt x="4463676" y="6037486"/>
                </a:cubicBezTo>
                <a:cubicBezTo>
                  <a:pt x="4463676" y="6037486"/>
                  <a:pt x="4455121" y="6039623"/>
                  <a:pt x="4454374" y="6034437"/>
                </a:cubicBezTo>
                <a:cubicBezTo>
                  <a:pt x="4443575" y="6021016"/>
                  <a:pt x="4451386" y="6013690"/>
                  <a:pt x="4457701" y="5995992"/>
                </a:cubicBezTo>
                <a:cubicBezTo>
                  <a:pt x="4448397" y="5992943"/>
                  <a:pt x="4449891" y="6003317"/>
                  <a:pt x="4449146" y="5998130"/>
                </a:cubicBezTo>
                <a:cubicBezTo>
                  <a:pt x="4439092" y="5989894"/>
                  <a:pt x="4447650" y="5987757"/>
                  <a:pt x="4438346" y="5984708"/>
                </a:cubicBezTo>
                <a:lnTo>
                  <a:pt x="4445348" y="5981002"/>
                </a:lnTo>
                <a:lnTo>
                  <a:pt x="4446903" y="5982571"/>
                </a:lnTo>
                <a:cubicBezTo>
                  <a:pt x="4446903" y="5982571"/>
                  <a:pt x="4446717" y="5981273"/>
                  <a:pt x="4445553" y="5980892"/>
                </a:cubicBezTo>
                <a:lnTo>
                  <a:pt x="4445348" y="5981002"/>
                </a:lnTo>
                <a:lnTo>
                  <a:pt x="4442365" y="5977994"/>
                </a:lnTo>
                <a:cubicBezTo>
                  <a:pt x="4439781" y="5971589"/>
                  <a:pt x="4441588" y="5961062"/>
                  <a:pt x="4434611" y="5958775"/>
                </a:cubicBezTo>
                <a:cubicBezTo>
                  <a:pt x="4451724" y="5954499"/>
                  <a:pt x="4449482" y="5938939"/>
                  <a:pt x="4440179" y="5935889"/>
                </a:cubicBezTo>
                <a:cubicBezTo>
                  <a:pt x="4447241" y="5923379"/>
                  <a:pt x="4429380" y="5922468"/>
                  <a:pt x="4420076" y="5919418"/>
                </a:cubicBezTo>
                <a:cubicBezTo>
                  <a:pt x="4428634" y="5917282"/>
                  <a:pt x="4419328" y="5914233"/>
                  <a:pt x="4418580" y="5909045"/>
                </a:cubicBezTo>
                <a:cubicBezTo>
                  <a:pt x="4410024" y="5911182"/>
                  <a:pt x="4401467" y="5913322"/>
                  <a:pt x="4393656" y="5920646"/>
                </a:cubicBezTo>
                <a:cubicBezTo>
                  <a:pt x="4386594" y="5933158"/>
                  <a:pt x="4404455" y="5934069"/>
                  <a:pt x="4405949" y="5944442"/>
                </a:cubicBezTo>
                <a:cubicBezTo>
                  <a:pt x="4406697" y="5949628"/>
                  <a:pt x="4398139" y="5951766"/>
                  <a:pt x="4398886" y="5956954"/>
                </a:cubicBezTo>
                <a:cubicBezTo>
                  <a:pt x="4390330" y="5959091"/>
                  <a:pt x="4390330" y="5959091"/>
                  <a:pt x="4390330" y="5959091"/>
                </a:cubicBezTo>
                <a:cubicBezTo>
                  <a:pt x="4388089" y="5943532"/>
                  <a:pt x="4370227" y="5942621"/>
                  <a:pt x="4377290" y="5930110"/>
                </a:cubicBezTo>
                <a:cubicBezTo>
                  <a:pt x="4376542" y="5924922"/>
                  <a:pt x="4367985" y="5927061"/>
                  <a:pt x="4367238" y="5921874"/>
                </a:cubicBezTo>
                <a:cubicBezTo>
                  <a:pt x="4367238" y="5921874"/>
                  <a:pt x="4375795" y="5919735"/>
                  <a:pt x="4375049" y="5914550"/>
                </a:cubicBezTo>
                <a:cubicBezTo>
                  <a:pt x="4366490" y="5916688"/>
                  <a:pt x="4356440" y="5908452"/>
                  <a:pt x="4364996" y="5906314"/>
                </a:cubicBezTo>
                <a:cubicBezTo>
                  <a:pt x="4373553" y="5904176"/>
                  <a:pt x="4374301" y="5909363"/>
                  <a:pt x="4382859" y="5907225"/>
                </a:cubicBezTo>
                <a:cubicBezTo>
                  <a:pt x="4391415" y="5905087"/>
                  <a:pt x="4390668" y="5899901"/>
                  <a:pt x="4389922" y="5894713"/>
                </a:cubicBezTo>
                <a:cubicBezTo>
                  <a:pt x="4398478" y="5892575"/>
                  <a:pt x="4398478" y="5892575"/>
                  <a:pt x="4407036" y="5890436"/>
                </a:cubicBezTo>
                <a:cubicBezTo>
                  <a:pt x="4415592" y="5888299"/>
                  <a:pt x="4416339" y="5893486"/>
                  <a:pt x="4417087" y="5898673"/>
                </a:cubicBezTo>
                <a:cubicBezTo>
                  <a:pt x="4434203" y="5894397"/>
                  <a:pt x="4422656" y="5875787"/>
                  <a:pt x="4439771" y="5871512"/>
                </a:cubicBezTo>
                <a:cubicBezTo>
                  <a:pt x="4439023" y="5866326"/>
                  <a:pt x="4421909" y="5870602"/>
                  <a:pt x="4420415" y="5860228"/>
                </a:cubicBezTo>
                <a:cubicBezTo>
                  <a:pt x="4428973" y="5858089"/>
                  <a:pt x="4428973" y="5858089"/>
                  <a:pt x="4428226" y="5852903"/>
                </a:cubicBezTo>
                <a:cubicBezTo>
                  <a:pt x="4428226" y="5852903"/>
                  <a:pt x="4436782" y="5850765"/>
                  <a:pt x="4436782" y="5850765"/>
                </a:cubicBezTo>
                <a:cubicBezTo>
                  <a:pt x="4436782" y="5850765"/>
                  <a:pt x="4436034" y="5845578"/>
                  <a:pt x="4436034" y="5845578"/>
                </a:cubicBezTo>
                <a:lnTo>
                  <a:pt x="4428905" y="5847358"/>
                </a:lnTo>
                <a:lnTo>
                  <a:pt x="4432299" y="5819645"/>
                </a:lnTo>
                <a:cubicBezTo>
                  <a:pt x="4414438" y="5818733"/>
                  <a:pt x="4411450" y="5797987"/>
                  <a:pt x="4427817" y="5788525"/>
                </a:cubicBezTo>
                <a:cubicBezTo>
                  <a:pt x="4429311" y="5798898"/>
                  <a:pt x="4444932" y="5784248"/>
                  <a:pt x="4453488" y="5782112"/>
                </a:cubicBezTo>
                <a:cubicBezTo>
                  <a:pt x="4453114" y="5779517"/>
                  <a:pt x="4454880" y="5776389"/>
                  <a:pt x="4456460" y="5771964"/>
                </a:cubicBezTo>
                <a:lnTo>
                  <a:pt x="4456559" y="5770998"/>
                </a:lnTo>
                <a:lnTo>
                  <a:pt x="4459833" y="5770704"/>
                </a:lnTo>
                <a:lnTo>
                  <a:pt x="4460203" y="5770190"/>
                </a:lnTo>
                <a:lnTo>
                  <a:pt x="4462978" y="5821060"/>
                </a:lnTo>
                <a:cubicBezTo>
                  <a:pt x="4489401" y="5854323"/>
                  <a:pt x="4469727" y="5875645"/>
                  <a:pt x="4501817" y="5909517"/>
                </a:cubicBezTo>
                <a:lnTo>
                  <a:pt x="4507523" y="5914131"/>
                </a:lnTo>
                <a:lnTo>
                  <a:pt x="4497250" y="5917358"/>
                </a:lnTo>
                <a:cubicBezTo>
                  <a:pt x="4495265" y="5920042"/>
                  <a:pt x="4495671" y="5922857"/>
                  <a:pt x="4500249" y="5921714"/>
                </a:cubicBezTo>
                <a:cubicBezTo>
                  <a:pt x="4500249" y="5921714"/>
                  <a:pt x="4502335" y="5919734"/>
                  <a:pt x="4504422" y="5917754"/>
                </a:cubicBezTo>
                <a:lnTo>
                  <a:pt x="4507910" y="5914444"/>
                </a:lnTo>
                <a:lnTo>
                  <a:pt x="4515476" y="5920562"/>
                </a:lnTo>
                <a:cubicBezTo>
                  <a:pt x="4524082" y="5931235"/>
                  <a:pt x="4520036" y="5940899"/>
                  <a:pt x="4525882" y="5950504"/>
                </a:cubicBezTo>
                <a:cubicBezTo>
                  <a:pt x="4532408" y="5962676"/>
                  <a:pt x="4546278" y="5965164"/>
                  <a:pt x="4548996" y="5975431"/>
                </a:cubicBezTo>
                <a:cubicBezTo>
                  <a:pt x="4552893" y="5981835"/>
                  <a:pt x="4549267" y="5988925"/>
                  <a:pt x="4547499" y="5994719"/>
                </a:cubicBezTo>
                <a:cubicBezTo>
                  <a:pt x="4557153" y="6006230"/>
                  <a:pt x="4568665" y="6016445"/>
                  <a:pt x="4588971" y="6026607"/>
                </a:cubicBezTo>
                <a:cubicBezTo>
                  <a:pt x="4584664" y="6031131"/>
                  <a:pt x="4591871" y="6045869"/>
                  <a:pt x="4613445" y="6056667"/>
                </a:cubicBezTo>
                <a:cubicBezTo>
                  <a:pt x="4622829" y="6054684"/>
                  <a:pt x="4626365" y="6043095"/>
                  <a:pt x="4646581" y="6048760"/>
                </a:cubicBezTo>
                <a:cubicBezTo>
                  <a:pt x="4641595" y="6050717"/>
                  <a:pt x="4643453" y="6049421"/>
                  <a:pt x="4652338" y="6053868"/>
                </a:cubicBezTo>
                <a:cubicBezTo>
                  <a:pt x="4649889" y="6057095"/>
                  <a:pt x="4663351" y="6070512"/>
                  <a:pt x="4672915" y="6077524"/>
                </a:cubicBezTo>
                <a:cubicBezTo>
                  <a:pt x="4673414" y="6071094"/>
                  <a:pt x="4687873" y="6071652"/>
                  <a:pt x="4680168" y="6063343"/>
                </a:cubicBezTo>
                <a:cubicBezTo>
                  <a:pt x="4696576" y="6067102"/>
                  <a:pt x="4697165" y="6065171"/>
                  <a:pt x="4711127" y="6072157"/>
                </a:cubicBezTo>
                <a:cubicBezTo>
                  <a:pt x="4713754" y="6077926"/>
                  <a:pt x="4721369" y="6081737"/>
                  <a:pt x="4723998" y="6087506"/>
                </a:cubicBezTo>
                <a:cubicBezTo>
                  <a:pt x="4730434" y="6095179"/>
                  <a:pt x="4726217" y="6104201"/>
                  <a:pt x="4730205" y="6115103"/>
                </a:cubicBezTo>
                <a:cubicBezTo>
                  <a:pt x="4734872" y="6128571"/>
                  <a:pt x="4745795" y="6140717"/>
                  <a:pt x="4752911" y="6150957"/>
                </a:cubicBezTo>
                <a:cubicBezTo>
                  <a:pt x="4764833" y="6150244"/>
                  <a:pt x="4784051" y="6168768"/>
                  <a:pt x="4799868" y="6174459"/>
                </a:cubicBezTo>
                <a:cubicBezTo>
                  <a:pt x="4806804" y="6175703"/>
                  <a:pt x="4826930" y="6176870"/>
                  <a:pt x="4833864" y="6178114"/>
                </a:cubicBezTo>
                <a:cubicBezTo>
                  <a:pt x="4838262" y="6178088"/>
                  <a:pt x="4838081" y="6169092"/>
                  <a:pt x="4850182" y="6177376"/>
                </a:cubicBezTo>
                <a:cubicBezTo>
                  <a:pt x="4850634" y="6199866"/>
                  <a:pt x="4847778" y="6214020"/>
                  <a:pt x="4856432" y="6238389"/>
                </a:cubicBezTo>
                <a:cubicBezTo>
                  <a:pt x="4872931" y="6246646"/>
                  <a:pt x="4870573" y="6254373"/>
                  <a:pt x="4882675" y="6262656"/>
                </a:cubicBezTo>
                <a:cubicBezTo>
                  <a:pt x="4910415" y="6267634"/>
                  <a:pt x="4906337" y="6252233"/>
                  <a:pt x="4913681" y="6242551"/>
                </a:cubicBezTo>
                <a:cubicBezTo>
                  <a:pt x="4916130" y="6239323"/>
                  <a:pt x="4921116" y="6237366"/>
                  <a:pt x="4922295" y="6233504"/>
                </a:cubicBezTo>
                <a:cubicBezTo>
                  <a:pt x="4925922" y="6226413"/>
                  <a:pt x="4920755" y="6219374"/>
                  <a:pt x="4925061" y="6214850"/>
                </a:cubicBezTo>
                <a:cubicBezTo>
                  <a:pt x="4927509" y="6211623"/>
                  <a:pt x="4937573" y="6212206"/>
                  <a:pt x="4944417" y="6208952"/>
                </a:cubicBezTo>
                <a:cubicBezTo>
                  <a:pt x="4951263" y="6205700"/>
                  <a:pt x="4965451" y="6192763"/>
                  <a:pt x="4967809" y="6185037"/>
                </a:cubicBezTo>
                <a:cubicBezTo>
                  <a:pt x="4971435" y="6177947"/>
                  <a:pt x="4965589" y="6168342"/>
                  <a:pt x="4965409" y="6159346"/>
                </a:cubicBezTo>
                <a:cubicBezTo>
                  <a:pt x="4966498" y="6150985"/>
                  <a:pt x="4973252" y="6143233"/>
                  <a:pt x="4973071" y="6134238"/>
                </a:cubicBezTo>
                <a:cubicBezTo>
                  <a:pt x="4976837" y="6102727"/>
                  <a:pt x="4985769" y="6078252"/>
                  <a:pt x="4995880" y="6049918"/>
                </a:cubicBezTo>
                <a:cubicBezTo>
                  <a:pt x="4998827" y="6040260"/>
                  <a:pt x="5009887" y="6027985"/>
                  <a:pt x="5014013" y="6014465"/>
                </a:cubicBezTo>
                <a:cubicBezTo>
                  <a:pt x="5015782" y="6008670"/>
                  <a:pt x="5011204" y="5999701"/>
                  <a:pt x="5013563" y="5991975"/>
                </a:cubicBezTo>
                <a:cubicBezTo>
                  <a:pt x="5014152" y="5990044"/>
                  <a:pt x="5016690" y="5991315"/>
                  <a:pt x="5017280" y="5989382"/>
                </a:cubicBezTo>
                <a:cubicBezTo>
                  <a:pt x="5023943" y="5977133"/>
                  <a:pt x="5019867" y="5961734"/>
                  <a:pt x="5023993" y="5948214"/>
                </a:cubicBezTo>
                <a:cubicBezTo>
                  <a:pt x="5028617" y="5928265"/>
                  <a:pt x="5033832" y="5906384"/>
                  <a:pt x="5039637" y="5882573"/>
                </a:cubicBezTo>
                <a:cubicBezTo>
                  <a:pt x="5047299" y="5857465"/>
                  <a:pt x="5054283" y="5829789"/>
                  <a:pt x="5068971" y="5810423"/>
                </a:cubicBezTo>
                <a:cubicBezTo>
                  <a:pt x="5073867" y="5803968"/>
                  <a:pt x="5081301" y="5798785"/>
                  <a:pt x="5085518" y="5789762"/>
                </a:cubicBezTo>
                <a:cubicBezTo>
                  <a:pt x="5102474" y="5758172"/>
                  <a:pt x="5114262" y="5719545"/>
                  <a:pt x="5139422" y="5689835"/>
                </a:cubicBezTo>
                <a:cubicBezTo>
                  <a:pt x="5146811" y="5682401"/>
                  <a:pt x="5150711" y="5673221"/>
                  <a:pt x="5153669" y="5664126"/>
                </a:cubicBezTo>
                <a:lnTo>
                  <a:pt x="5155455" y="5658895"/>
                </a:lnTo>
                <a:lnTo>
                  <a:pt x="5158393" y="5660670"/>
                </a:lnTo>
                <a:cubicBezTo>
                  <a:pt x="5159820" y="5662235"/>
                  <a:pt x="5160908" y="5664456"/>
                  <a:pt x="5161452" y="5667687"/>
                </a:cubicBezTo>
                <a:cubicBezTo>
                  <a:pt x="5172870" y="5660418"/>
                  <a:pt x="5179395" y="5669504"/>
                  <a:pt x="5189283" y="5670412"/>
                </a:cubicBezTo>
                <a:lnTo>
                  <a:pt x="5192136" y="5669726"/>
                </a:lnTo>
                <a:lnTo>
                  <a:pt x="5187402" y="5692300"/>
                </a:lnTo>
                <a:cubicBezTo>
                  <a:pt x="5188849" y="5695043"/>
                  <a:pt x="5188842" y="5699335"/>
                  <a:pt x="5189323" y="5701679"/>
                </a:cubicBezTo>
                <a:cubicBezTo>
                  <a:pt x="5184226" y="5711405"/>
                  <a:pt x="5179721" y="5729428"/>
                  <a:pt x="5177089" y="5748488"/>
                </a:cubicBezTo>
                <a:lnTo>
                  <a:pt x="5176856" y="5751279"/>
                </a:lnTo>
                <a:lnTo>
                  <a:pt x="5175528" y="5753326"/>
                </a:lnTo>
                <a:lnTo>
                  <a:pt x="5165464" y="5763568"/>
                </a:lnTo>
                <a:lnTo>
                  <a:pt x="5165398" y="5758889"/>
                </a:lnTo>
                <a:cubicBezTo>
                  <a:pt x="5164441" y="5761611"/>
                  <a:pt x="5164217" y="5763337"/>
                  <a:pt x="5164355" y="5764301"/>
                </a:cubicBezTo>
                <a:lnTo>
                  <a:pt x="5164578" y="5764471"/>
                </a:lnTo>
                <a:lnTo>
                  <a:pt x="5161050" y="5768061"/>
                </a:lnTo>
                <a:cubicBezTo>
                  <a:pt x="5158865" y="5768061"/>
                  <a:pt x="5156679" y="5771335"/>
                  <a:pt x="5154494" y="5771335"/>
                </a:cubicBezTo>
                <a:cubicBezTo>
                  <a:pt x="5152310" y="5771335"/>
                  <a:pt x="5152310" y="5774611"/>
                  <a:pt x="5152310" y="5777885"/>
                </a:cubicBezTo>
                <a:cubicBezTo>
                  <a:pt x="5152310" y="5777885"/>
                  <a:pt x="5152310" y="5781160"/>
                  <a:pt x="5154494" y="5781160"/>
                </a:cubicBezTo>
                <a:cubicBezTo>
                  <a:pt x="5156679" y="5777885"/>
                  <a:pt x="5161050" y="5777885"/>
                  <a:pt x="5163235" y="5774611"/>
                </a:cubicBezTo>
                <a:cubicBezTo>
                  <a:pt x="5164874" y="5780340"/>
                  <a:pt x="5166923" y="5783616"/>
                  <a:pt x="5169313" y="5785355"/>
                </a:cubicBezTo>
                <a:lnTo>
                  <a:pt x="5175247" y="5786475"/>
                </a:lnTo>
                <a:lnTo>
                  <a:pt x="5176097" y="5801515"/>
                </a:lnTo>
                <a:cubicBezTo>
                  <a:pt x="5163017" y="5811189"/>
                  <a:pt x="5177456" y="5860069"/>
                  <a:pt x="5156163" y="5859935"/>
                </a:cubicBezTo>
                <a:cubicBezTo>
                  <a:pt x="5150340" y="5870436"/>
                  <a:pt x="5153227" y="5880212"/>
                  <a:pt x="5155148" y="5889591"/>
                </a:cubicBezTo>
                <a:cubicBezTo>
                  <a:pt x="5144482" y="5902404"/>
                  <a:pt x="5157521" y="5918489"/>
                  <a:pt x="5148309" y="5929749"/>
                </a:cubicBezTo>
                <a:cubicBezTo>
                  <a:pt x="5151691" y="5933283"/>
                  <a:pt x="5148775" y="5940680"/>
                  <a:pt x="5151190" y="5943819"/>
                </a:cubicBezTo>
                <a:cubicBezTo>
                  <a:pt x="5143857" y="5990219"/>
                  <a:pt x="5169950" y="6013802"/>
                  <a:pt x="5169401" y="6054391"/>
                </a:cubicBezTo>
                <a:cubicBezTo>
                  <a:pt x="5171809" y="6061822"/>
                  <a:pt x="5176158" y="6065753"/>
                  <a:pt x="5178085" y="6070840"/>
                </a:cubicBezTo>
                <a:cubicBezTo>
                  <a:pt x="5178552" y="6081771"/>
                  <a:pt x="5181919" y="6093891"/>
                  <a:pt x="5180451" y="6104030"/>
                </a:cubicBezTo>
                <a:cubicBezTo>
                  <a:pt x="5180445" y="6108324"/>
                  <a:pt x="5177049" y="6113376"/>
                  <a:pt x="5176075" y="6117272"/>
                </a:cubicBezTo>
                <a:cubicBezTo>
                  <a:pt x="5171190" y="6145344"/>
                  <a:pt x="5176472" y="6171138"/>
                  <a:pt x="5177892" y="6191052"/>
                </a:cubicBezTo>
                <a:cubicBezTo>
                  <a:pt x="5178839" y="6204328"/>
                  <a:pt x="5179786" y="6217605"/>
                  <a:pt x="5180732" y="6230882"/>
                </a:cubicBezTo>
                <a:cubicBezTo>
                  <a:pt x="5182638" y="6248848"/>
                  <a:pt x="5186007" y="6260968"/>
                  <a:pt x="5185499" y="6275796"/>
                </a:cubicBezTo>
                <a:cubicBezTo>
                  <a:pt x="5196104" y="6301625"/>
                  <a:pt x="5198942" y="6341453"/>
                  <a:pt x="5214397" y="6360676"/>
                </a:cubicBezTo>
                <a:cubicBezTo>
                  <a:pt x="5216317" y="6370056"/>
                  <a:pt x="5217271" y="6379038"/>
                  <a:pt x="5224520" y="6384159"/>
                </a:cubicBezTo>
                <a:cubicBezTo>
                  <a:pt x="5225238" y="6389823"/>
                  <a:pt x="5227287" y="6394422"/>
                  <a:pt x="5229456" y="6399071"/>
                </a:cubicBezTo>
                <a:lnTo>
                  <a:pt x="5232426" y="6407049"/>
                </a:lnTo>
                <a:lnTo>
                  <a:pt x="5734115" y="6407049"/>
                </a:lnTo>
                <a:lnTo>
                  <a:pt x="5741024" y="6393753"/>
                </a:lnTo>
                <a:cubicBezTo>
                  <a:pt x="5757902" y="6364221"/>
                  <a:pt x="5777092" y="6336240"/>
                  <a:pt x="5788395" y="6303819"/>
                </a:cubicBezTo>
                <a:cubicBezTo>
                  <a:pt x="5794706" y="6291368"/>
                  <a:pt x="5807793" y="6277401"/>
                  <a:pt x="5813144" y="6260262"/>
                </a:cubicBezTo>
                <a:cubicBezTo>
                  <a:pt x="5814118" y="6256364"/>
                  <a:pt x="5814612" y="6250122"/>
                  <a:pt x="5816553" y="6246622"/>
                </a:cubicBezTo>
                <a:cubicBezTo>
                  <a:pt x="5818008" y="6245070"/>
                  <a:pt x="5821396" y="6244312"/>
                  <a:pt x="5822849" y="6242759"/>
                </a:cubicBezTo>
                <a:cubicBezTo>
                  <a:pt x="5823824" y="6238862"/>
                  <a:pt x="5823830" y="6234569"/>
                  <a:pt x="5826260" y="6229120"/>
                </a:cubicBezTo>
                <a:cubicBezTo>
                  <a:pt x="5831603" y="6216274"/>
                  <a:pt x="5843716" y="6206203"/>
                  <a:pt x="5840835" y="6192133"/>
                </a:cubicBezTo>
                <a:cubicBezTo>
                  <a:pt x="5855384" y="6172320"/>
                  <a:pt x="5865591" y="6144281"/>
                  <a:pt x="5875798" y="6116246"/>
                </a:cubicBezTo>
                <a:cubicBezTo>
                  <a:pt x="5872917" y="6102176"/>
                  <a:pt x="5864705" y="6092367"/>
                  <a:pt x="5856982" y="6080608"/>
                </a:cubicBezTo>
                <a:cubicBezTo>
                  <a:pt x="5857484" y="6070073"/>
                  <a:pt x="5852654" y="6063798"/>
                  <a:pt x="5857997" y="6050951"/>
                </a:cubicBezTo>
                <a:cubicBezTo>
                  <a:pt x="5861386" y="6050191"/>
                  <a:pt x="5863328" y="6046692"/>
                  <a:pt x="5867676" y="6050622"/>
                </a:cubicBezTo>
                <a:cubicBezTo>
                  <a:pt x="5868623" y="6063899"/>
                  <a:pt x="5869083" y="6079123"/>
                  <a:pt x="5882623" y="6084674"/>
                </a:cubicBezTo>
                <a:cubicBezTo>
                  <a:pt x="5894500" y="6071284"/>
                  <a:pt x="5902386" y="6056794"/>
                  <a:pt x="5909370" y="6040056"/>
                </a:cubicBezTo>
                <a:lnTo>
                  <a:pt x="5913478" y="6028860"/>
                </a:lnTo>
                <a:lnTo>
                  <a:pt x="5915842" y="6032931"/>
                </a:lnTo>
                <a:cubicBezTo>
                  <a:pt x="5917277" y="6039338"/>
                  <a:pt x="5910502" y="6041508"/>
                  <a:pt x="5909033" y="6045581"/>
                </a:cubicBezTo>
                <a:cubicBezTo>
                  <a:pt x="5909687" y="6043771"/>
                  <a:pt x="5913425" y="6048177"/>
                  <a:pt x="5912770" y="6049987"/>
                </a:cubicBezTo>
                <a:cubicBezTo>
                  <a:pt x="5914552" y="6059823"/>
                  <a:pt x="5906245" y="6068089"/>
                  <a:pt x="5909806" y="6087761"/>
                </a:cubicBezTo>
                <a:cubicBezTo>
                  <a:pt x="5897940" y="6076353"/>
                  <a:pt x="5909154" y="6089571"/>
                  <a:pt x="5908499" y="6091381"/>
                </a:cubicBezTo>
                <a:cubicBezTo>
                  <a:pt x="5898413" y="6089810"/>
                  <a:pt x="5903280" y="6105861"/>
                  <a:pt x="5895151" y="6098860"/>
                </a:cubicBezTo>
                <a:cubicBezTo>
                  <a:pt x="5901322" y="6111293"/>
                  <a:pt x="5879844" y="6111770"/>
                  <a:pt x="5893016" y="6119557"/>
                </a:cubicBezTo>
                <a:cubicBezTo>
                  <a:pt x="5882277" y="6119796"/>
                  <a:pt x="5894143" y="6131204"/>
                  <a:pt x="5892186" y="6136634"/>
                </a:cubicBezTo>
                <a:cubicBezTo>
                  <a:pt x="5897229" y="6137419"/>
                  <a:pt x="5897229" y="6137419"/>
                  <a:pt x="5901619" y="6140015"/>
                </a:cubicBezTo>
                <a:cubicBezTo>
                  <a:pt x="5898356" y="6149065"/>
                  <a:pt x="5899662" y="6145445"/>
                  <a:pt x="5907136" y="6154257"/>
                </a:cubicBezTo>
                <a:cubicBezTo>
                  <a:pt x="5906484" y="6156068"/>
                  <a:pt x="5892661" y="6150090"/>
                  <a:pt x="5901442" y="6155282"/>
                </a:cubicBezTo>
                <a:cubicBezTo>
                  <a:pt x="5907136" y="6154257"/>
                  <a:pt x="5905180" y="6159688"/>
                  <a:pt x="5909569" y="6162284"/>
                </a:cubicBezTo>
                <a:cubicBezTo>
                  <a:pt x="5907136" y="6154257"/>
                  <a:pt x="5916570" y="6157639"/>
                  <a:pt x="5925352" y="6162831"/>
                </a:cubicBezTo>
                <a:cubicBezTo>
                  <a:pt x="5924047" y="6166451"/>
                  <a:pt x="5919004" y="6165665"/>
                  <a:pt x="5926478" y="6174477"/>
                </a:cubicBezTo>
                <a:cubicBezTo>
                  <a:pt x="5922090" y="6171882"/>
                  <a:pt x="5918350" y="6167476"/>
                  <a:pt x="5917698" y="6169286"/>
                </a:cubicBezTo>
                <a:cubicBezTo>
                  <a:pt x="5926478" y="6174477"/>
                  <a:pt x="5917046" y="6171096"/>
                  <a:pt x="5915740" y="6174716"/>
                </a:cubicBezTo>
                <a:cubicBezTo>
                  <a:pt x="5937692" y="6187695"/>
                  <a:pt x="5916214" y="6188172"/>
                  <a:pt x="5919953" y="6192578"/>
                </a:cubicBezTo>
                <a:cubicBezTo>
                  <a:pt x="5920606" y="6190769"/>
                  <a:pt x="5916214" y="6188172"/>
                  <a:pt x="5911825" y="6185577"/>
                </a:cubicBezTo>
                <a:cubicBezTo>
                  <a:pt x="5908740" y="6179361"/>
                  <a:pt x="5909392" y="6177551"/>
                  <a:pt x="5910698" y="6173930"/>
                </a:cubicBezTo>
                <a:cubicBezTo>
                  <a:pt x="5910698" y="6173930"/>
                  <a:pt x="5911350" y="6172120"/>
                  <a:pt x="5906959" y="6169524"/>
                </a:cubicBezTo>
                <a:cubicBezTo>
                  <a:pt x="5907612" y="6167713"/>
                  <a:pt x="5907612" y="6167713"/>
                  <a:pt x="5903222" y="6165118"/>
                </a:cubicBezTo>
                <a:cubicBezTo>
                  <a:pt x="5903222" y="6165118"/>
                  <a:pt x="5903222" y="6165118"/>
                  <a:pt x="5902569" y="6166929"/>
                </a:cubicBezTo>
                <a:cubicBezTo>
                  <a:pt x="5901917" y="6168738"/>
                  <a:pt x="5901917" y="6168738"/>
                  <a:pt x="5901264" y="6170548"/>
                </a:cubicBezTo>
                <a:cubicBezTo>
                  <a:pt x="5899959" y="6174169"/>
                  <a:pt x="5903043" y="6180385"/>
                  <a:pt x="5906781" y="6184791"/>
                </a:cubicBezTo>
                <a:cubicBezTo>
                  <a:pt x="5906128" y="6186601"/>
                  <a:pt x="5906128" y="6186601"/>
                  <a:pt x="5906128" y="6186601"/>
                </a:cubicBezTo>
                <a:cubicBezTo>
                  <a:pt x="5910520" y="6189196"/>
                  <a:pt x="5914258" y="6193603"/>
                  <a:pt x="5918648" y="6196198"/>
                </a:cubicBezTo>
                <a:cubicBezTo>
                  <a:pt x="5936685" y="6220038"/>
                  <a:pt x="5907731" y="6211703"/>
                  <a:pt x="5926421" y="6233734"/>
                </a:cubicBezTo>
                <a:cubicBezTo>
                  <a:pt x="5918293" y="6226732"/>
                  <a:pt x="5925115" y="6237354"/>
                  <a:pt x="5925115" y="6237354"/>
                </a:cubicBezTo>
                <a:cubicBezTo>
                  <a:pt x="5925115" y="6237354"/>
                  <a:pt x="5920726" y="6234757"/>
                  <a:pt x="5920726" y="6234757"/>
                </a:cubicBezTo>
                <a:cubicBezTo>
                  <a:pt x="5920726" y="6234757"/>
                  <a:pt x="5923159" y="6242784"/>
                  <a:pt x="5918115" y="6241998"/>
                </a:cubicBezTo>
                <a:cubicBezTo>
                  <a:pt x="5918115" y="6241998"/>
                  <a:pt x="5915029" y="6235782"/>
                  <a:pt x="5913724" y="6239402"/>
                </a:cubicBezTo>
                <a:cubicBezTo>
                  <a:pt x="5913071" y="6241212"/>
                  <a:pt x="5920548" y="6250025"/>
                  <a:pt x="5907376" y="6242237"/>
                </a:cubicBezTo>
                <a:cubicBezTo>
                  <a:pt x="5908029" y="6240427"/>
                  <a:pt x="5908682" y="6238616"/>
                  <a:pt x="5904291" y="6236021"/>
                </a:cubicBezTo>
                <a:cubicBezTo>
                  <a:pt x="5904291" y="6236021"/>
                  <a:pt x="5904943" y="6234211"/>
                  <a:pt x="5904943" y="6234211"/>
                </a:cubicBezTo>
                <a:cubicBezTo>
                  <a:pt x="5904943" y="6234211"/>
                  <a:pt x="5905596" y="6232401"/>
                  <a:pt x="5901205" y="6229806"/>
                </a:cubicBezTo>
                <a:cubicBezTo>
                  <a:pt x="5900553" y="6231616"/>
                  <a:pt x="5900553" y="6231616"/>
                  <a:pt x="5900553" y="6231616"/>
                </a:cubicBezTo>
                <a:cubicBezTo>
                  <a:pt x="5899901" y="6233426"/>
                  <a:pt x="5899901" y="6233426"/>
                  <a:pt x="5899901" y="6233426"/>
                </a:cubicBezTo>
                <a:cubicBezTo>
                  <a:pt x="5887204" y="6239095"/>
                  <a:pt x="5890289" y="6245310"/>
                  <a:pt x="5887025" y="6254361"/>
                </a:cubicBezTo>
                <a:cubicBezTo>
                  <a:pt x="5892070" y="6255147"/>
                  <a:pt x="5890763" y="6258766"/>
                  <a:pt x="5895807" y="6259553"/>
                </a:cubicBezTo>
                <a:cubicBezTo>
                  <a:pt x="5896459" y="6257742"/>
                  <a:pt x="5896459" y="6257742"/>
                  <a:pt x="5896459" y="6257742"/>
                </a:cubicBezTo>
                <a:cubicBezTo>
                  <a:pt x="5895807" y="6259553"/>
                  <a:pt x="5899545" y="6263958"/>
                  <a:pt x="5899545" y="6263958"/>
                </a:cubicBezTo>
                <a:cubicBezTo>
                  <a:pt x="5894502" y="6263173"/>
                  <a:pt x="5894502" y="6263173"/>
                  <a:pt x="5894502" y="6263173"/>
                </a:cubicBezTo>
                <a:cubicBezTo>
                  <a:pt x="5894502" y="6263173"/>
                  <a:pt x="5893849" y="6264983"/>
                  <a:pt x="5893849" y="6264983"/>
                </a:cubicBezTo>
                <a:cubicBezTo>
                  <a:pt x="5898891" y="6265769"/>
                  <a:pt x="5898891" y="6265769"/>
                  <a:pt x="5898891" y="6265769"/>
                </a:cubicBezTo>
                <a:lnTo>
                  <a:pt x="5901451" y="6267283"/>
                </a:lnTo>
                <a:lnTo>
                  <a:pt x="5897587" y="6269389"/>
                </a:lnTo>
                <a:cubicBezTo>
                  <a:pt x="5900673" y="6275605"/>
                  <a:pt x="5907019" y="6272771"/>
                  <a:pt x="5905716" y="6276391"/>
                </a:cubicBezTo>
                <a:cubicBezTo>
                  <a:pt x="5905716" y="6276391"/>
                  <a:pt x="5901324" y="6273795"/>
                  <a:pt x="5900673" y="6275605"/>
                </a:cubicBezTo>
                <a:cubicBezTo>
                  <a:pt x="5896935" y="6271199"/>
                  <a:pt x="5897587" y="6269389"/>
                  <a:pt x="5893197" y="6266793"/>
                </a:cubicBezTo>
                <a:cubicBezTo>
                  <a:pt x="5890349" y="6267305"/>
                  <a:pt x="5887501" y="6267817"/>
                  <a:pt x="5886298" y="6269303"/>
                </a:cubicBezTo>
                <a:lnTo>
                  <a:pt x="5889278" y="6277649"/>
                </a:lnTo>
                <a:lnTo>
                  <a:pt x="5888978" y="6277441"/>
                </a:lnTo>
                <a:cubicBezTo>
                  <a:pt x="5884745" y="6274937"/>
                  <a:pt x="5879859" y="6274237"/>
                  <a:pt x="5884095" y="6276740"/>
                </a:cubicBezTo>
                <a:cubicBezTo>
                  <a:pt x="5888004" y="6280145"/>
                  <a:pt x="5890610" y="6280045"/>
                  <a:pt x="5891545" y="6279230"/>
                </a:cubicBezTo>
                <a:lnTo>
                  <a:pt x="5889284" y="6277653"/>
                </a:lnTo>
                <a:lnTo>
                  <a:pt x="5894977" y="6276630"/>
                </a:lnTo>
                <a:cubicBezTo>
                  <a:pt x="5894977" y="6276630"/>
                  <a:pt x="5899367" y="6279225"/>
                  <a:pt x="5899367" y="6279225"/>
                </a:cubicBezTo>
                <a:cubicBezTo>
                  <a:pt x="5898062" y="6282845"/>
                  <a:pt x="5902452" y="6285442"/>
                  <a:pt x="5902452" y="6285442"/>
                </a:cubicBezTo>
                <a:cubicBezTo>
                  <a:pt x="5898062" y="6282845"/>
                  <a:pt x="5897409" y="6284655"/>
                  <a:pt x="5893017" y="6282059"/>
                </a:cubicBezTo>
                <a:cubicBezTo>
                  <a:pt x="5893493" y="6295515"/>
                  <a:pt x="5897231" y="6299922"/>
                  <a:pt x="5902098" y="6315974"/>
                </a:cubicBezTo>
                <a:cubicBezTo>
                  <a:pt x="5897706" y="6313379"/>
                  <a:pt x="5897706" y="6313379"/>
                  <a:pt x="5897706" y="6313379"/>
                </a:cubicBezTo>
                <a:cubicBezTo>
                  <a:pt x="5897706" y="6313379"/>
                  <a:pt x="5897054" y="6315189"/>
                  <a:pt x="5897054" y="6315189"/>
                </a:cubicBezTo>
                <a:cubicBezTo>
                  <a:pt x="5901444" y="6317784"/>
                  <a:pt x="5901444" y="6317784"/>
                  <a:pt x="5901444" y="6317784"/>
                </a:cubicBezTo>
                <a:cubicBezTo>
                  <a:pt x="5895748" y="6318808"/>
                  <a:pt x="5914615" y="6325572"/>
                  <a:pt x="5913310" y="6329192"/>
                </a:cubicBezTo>
                <a:cubicBezTo>
                  <a:pt x="5908920" y="6326596"/>
                  <a:pt x="5903876" y="6325811"/>
                  <a:pt x="5907615" y="6330217"/>
                </a:cubicBezTo>
                <a:cubicBezTo>
                  <a:pt x="5913310" y="6329192"/>
                  <a:pt x="5915741" y="6337218"/>
                  <a:pt x="5924524" y="6342410"/>
                </a:cubicBezTo>
                <a:cubicBezTo>
                  <a:pt x="5923871" y="6344220"/>
                  <a:pt x="5923871" y="6344220"/>
                  <a:pt x="5923871" y="6344220"/>
                </a:cubicBezTo>
                <a:cubicBezTo>
                  <a:pt x="5923871" y="6344220"/>
                  <a:pt x="5927609" y="6348626"/>
                  <a:pt x="5928262" y="6346816"/>
                </a:cubicBezTo>
                <a:cubicBezTo>
                  <a:pt x="5928262" y="6346816"/>
                  <a:pt x="5932652" y="6349411"/>
                  <a:pt x="5928914" y="6345006"/>
                </a:cubicBezTo>
                <a:cubicBezTo>
                  <a:pt x="5928914" y="6345006"/>
                  <a:pt x="5928914" y="6345006"/>
                  <a:pt x="5929567" y="6343196"/>
                </a:cubicBezTo>
                <a:cubicBezTo>
                  <a:pt x="5934610" y="6343982"/>
                  <a:pt x="5934610" y="6343982"/>
                  <a:pt x="5939652" y="6344766"/>
                </a:cubicBezTo>
                <a:cubicBezTo>
                  <a:pt x="5939652" y="6344766"/>
                  <a:pt x="5938999" y="6346577"/>
                  <a:pt x="5938999" y="6346577"/>
                </a:cubicBezTo>
                <a:cubicBezTo>
                  <a:pt x="5943391" y="6349172"/>
                  <a:pt x="5942739" y="6350982"/>
                  <a:pt x="5942739" y="6350982"/>
                </a:cubicBezTo>
                <a:cubicBezTo>
                  <a:pt x="5947129" y="6353579"/>
                  <a:pt x="5947129" y="6353579"/>
                  <a:pt x="5947129" y="6353579"/>
                </a:cubicBezTo>
                <a:cubicBezTo>
                  <a:pt x="5943391" y="6349172"/>
                  <a:pt x="5943391" y="6349172"/>
                  <a:pt x="5943391" y="6349172"/>
                </a:cubicBezTo>
                <a:cubicBezTo>
                  <a:pt x="5944044" y="6347362"/>
                  <a:pt x="5944044" y="6347362"/>
                  <a:pt x="5944697" y="6345552"/>
                </a:cubicBezTo>
                <a:cubicBezTo>
                  <a:pt x="5944697" y="6345552"/>
                  <a:pt x="5944697" y="6345552"/>
                  <a:pt x="5945348" y="6343742"/>
                </a:cubicBezTo>
                <a:cubicBezTo>
                  <a:pt x="5941610" y="6339336"/>
                  <a:pt x="5942915" y="6335717"/>
                  <a:pt x="5944221" y="6332096"/>
                </a:cubicBezTo>
                <a:cubicBezTo>
                  <a:pt x="5947959" y="6336502"/>
                  <a:pt x="5947959" y="6336502"/>
                  <a:pt x="5952349" y="6339098"/>
                </a:cubicBezTo>
                <a:cubicBezTo>
                  <a:pt x="5956739" y="6341694"/>
                  <a:pt x="5956739" y="6341694"/>
                  <a:pt x="5957393" y="6339883"/>
                </a:cubicBezTo>
                <a:cubicBezTo>
                  <a:pt x="5960478" y="6346099"/>
                  <a:pt x="5962258" y="6355936"/>
                  <a:pt x="5953477" y="6350744"/>
                </a:cubicBezTo>
                <a:cubicBezTo>
                  <a:pt x="5960954" y="6359556"/>
                  <a:pt x="5960954" y="6359556"/>
                  <a:pt x="5964038" y="6365771"/>
                </a:cubicBezTo>
                <a:cubicBezTo>
                  <a:pt x="5964038" y="6365771"/>
                  <a:pt x="5960300" y="6361366"/>
                  <a:pt x="5958993" y="6364986"/>
                </a:cubicBezTo>
                <a:cubicBezTo>
                  <a:pt x="5957691" y="6368606"/>
                  <a:pt x="5963386" y="6367581"/>
                  <a:pt x="5962734" y="6369392"/>
                </a:cubicBezTo>
                <a:cubicBezTo>
                  <a:pt x="5962734" y="6369392"/>
                  <a:pt x="5951994" y="6369631"/>
                  <a:pt x="5961428" y="6373012"/>
                </a:cubicBezTo>
                <a:cubicBezTo>
                  <a:pt x="5960775" y="6374822"/>
                  <a:pt x="5960775" y="6374822"/>
                  <a:pt x="5960775" y="6374822"/>
                </a:cubicBezTo>
                <a:cubicBezTo>
                  <a:pt x="5950689" y="6373251"/>
                  <a:pt x="5950689" y="6373251"/>
                  <a:pt x="5950689" y="6373251"/>
                </a:cubicBezTo>
                <a:cubicBezTo>
                  <a:pt x="5951342" y="6371441"/>
                  <a:pt x="5955732" y="6374037"/>
                  <a:pt x="5951994" y="6369631"/>
                </a:cubicBezTo>
                <a:cubicBezTo>
                  <a:pt x="5946949" y="6368846"/>
                  <a:pt x="5941908" y="6368059"/>
                  <a:pt x="5936865" y="6367273"/>
                </a:cubicBezTo>
                <a:cubicBezTo>
                  <a:pt x="5937518" y="6365463"/>
                  <a:pt x="5937518" y="6365463"/>
                  <a:pt x="5937518" y="6365463"/>
                </a:cubicBezTo>
                <a:cubicBezTo>
                  <a:pt x="5937518" y="6365463"/>
                  <a:pt x="5937518" y="6365463"/>
                  <a:pt x="5933127" y="6362867"/>
                </a:cubicBezTo>
                <a:cubicBezTo>
                  <a:pt x="5932474" y="6364677"/>
                  <a:pt x="5932474" y="6364677"/>
                  <a:pt x="5936212" y="6369084"/>
                </a:cubicBezTo>
                <a:cubicBezTo>
                  <a:pt x="5931821" y="6366487"/>
                  <a:pt x="5931821" y="6366487"/>
                  <a:pt x="5931821" y="6366487"/>
                </a:cubicBezTo>
                <a:cubicBezTo>
                  <a:pt x="5930516" y="6370108"/>
                  <a:pt x="5929210" y="6373728"/>
                  <a:pt x="5932947" y="6378135"/>
                </a:cubicBezTo>
                <a:cubicBezTo>
                  <a:pt x="5941731" y="6383326"/>
                  <a:pt x="5943688" y="6377896"/>
                  <a:pt x="5948731" y="6378682"/>
                </a:cubicBezTo>
                <a:cubicBezTo>
                  <a:pt x="5948731" y="6378682"/>
                  <a:pt x="5948078" y="6380492"/>
                  <a:pt x="5948078" y="6380492"/>
                </a:cubicBezTo>
                <a:cubicBezTo>
                  <a:pt x="5947426" y="6382302"/>
                  <a:pt x="5951817" y="6384897"/>
                  <a:pt x="5951817" y="6384897"/>
                </a:cubicBezTo>
                <a:cubicBezTo>
                  <a:pt x="5956207" y="6387493"/>
                  <a:pt x="5956860" y="6385683"/>
                  <a:pt x="5956860" y="6385683"/>
                </a:cubicBezTo>
                <a:cubicBezTo>
                  <a:pt x="5957511" y="6383873"/>
                  <a:pt x="5958165" y="6382062"/>
                  <a:pt x="5954426" y="6377657"/>
                </a:cubicBezTo>
                <a:cubicBezTo>
                  <a:pt x="5964514" y="6379227"/>
                  <a:pt x="5964514" y="6379227"/>
                  <a:pt x="5964514" y="6379227"/>
                </a:cubicBezTo>
                <a:cubicBezTo>
                  <a:pt x="5972923" y="6389141"/>
                  <a:pt x="5968986" y="6391755"/>
                  <a:pt x="5970946" y="6398781"/>
                </a:cubicBezTo>
                <a:lnTo>
                  <a:pt x="5975207" y="6407049"/>
                </a:lnTo>
                <a:lnTo>
                  <a:pt x="6024551" y="6407049"/>
                </a:lnTo>
                <a:lnTo>
                  <a:pt x="6027596" y="6405545"/>
                </a:lnTo>
                <a:cubicBezTo>
                  <a:pt x="6029570" y="6405613"/>
                  <a:pt x="6032091" y="6406007"/>
                  <a:pt x="6034939" y="6405494"/>
                </a:cubicBezTo>
                <a:lnTo>
                  <a:pt x="6035593" y="6403684"/>
                </a:lnTo>
                <a:cubicBezTo>
                  <a:pt x="6036244" y="6401875"/>
                  <a:pt x="6040634" y="6404470"/>
                  <a:pt x="6041288" y="6402659"/>
                </a:cubicBezTo>
                <a:cubicBezTo>
                  <a:pt x="6046332" y="6403445"/>
                  <a:pt x="6046332" y="6403445"/>
                  <a:pt x="6046332" y="6403445"/>
                </a:cubicBezTo>
                <a:cubicBezTo>
                  <a:pt x="6046984" y="6401635"/>
                  <a:pt x="6042591" y="6399040"/>
                  <a:pt x="6041940" y="6400849"/>
                </a:cubicBezTo>
                <a:cubicBezTo>
                  <a:pt x="6036897" y="6400064"/>
                  <a:pt x="6036897" y="6400064"/>
                  <a:pt x="6036897" y="6400064"/>
                </a:cubicBezTo>
                <a:cubicBezTo>
                  <a:pt x="6036897" y="6400064"/>
                  <a:pt x="6036244" y="6401875"/>
                  <a:pt x="6036244" y="6401875"/>
                </a:cubicBezTo>
                <a:cubicBezTo>
                  <a:pt x="6031855" y="6399279"/>
                  <a:pt x="6027463" y="6396683"/>
                  <a:pt x="6023072" y="6394086"/>
                </a:cubicBezTo>
                <a:cubicBezTo>
                  <a:pt x="6032507" y="6397469"/>
                  <a:pt x="6021292" y="6384250"/>
                  <a:pt x="6030727" y="6387633"/>
                </a:cubicBezTo>
                <a:cubicBezTo>
                  <a:pt x="6035118" y="6390228"/>
                  <a:pt x="6035770" y="6388418"/>
                  <a:pt x="6040160" y="6391014"/>
                </a:cubicBezTo>
                <a:cubicBezTo>
                  <a:pt x="6039507" y="6392824"/>
                  <a:pt x="6039507" y="6392824"/>
                  <a:pt x="6038853" y="6394634"/>
                </a:cubicBezTo>
                <a:cubicBezTo>
                  <a:pt x="6043572" y="6396325"/>
                  <a:pt x="6046701" y="6398724"/>
                  <a:pt x="6049750" y="6401349"/>
                </a:cubicBezTo>
                <a:lnTo>
                  <a:pt x="6057094" y="6407049"/>
                </a:lnTo>
                <a:lnTo>
                  <a:pt x="6539657" y="6407049"/>
                </a:lnTo>
                <a:lnTo>
                  <a:pt x="6540791" y="6405919"/>
                </a:lnTo>
                <a:cubicBezTo>
                  <a:pt x="6540791" y="6405919"/>
                  <a:pt x="6541444" y="6404109"/>
                  <a:pt x="6541444" y="6404109"/>
                </a:cubicBezTo>
                <a:cubicBezTo>
                  <a:pt x="6542096" y="6402299"/>
                  <a:pt x="6542096" y="6402299"/>
                  <a:pt x="6542096" y="6402299"/>
                </a:cubicBezTo>
                <a:cubicBezTo>
                  <a:pt x="6540968" y="6390654"/>
                  <a:pt x="6534146" y="6380031"/>
                  <a:pt x="6548622" y="6384198"/>
                </a:cubicBezTo>
                <a:cubicBezTo>
                  <a:pt x="6544884" y="6379793"/>
                  <a:pt x="6544884" y="6379793"/>
                  <a:pt x="6541145" y="6375386"/>
                </a:cubicBezTo>
                <a:cubicBezTo>
                  <a:pt x="6545537" y="6377983"/>
                  <a:pt x="6550580" y="6378768"/>
                  <a:pt x="6551231" y="6376958"/>
                </a:cubicBezTo>
                <a:cubicBezTo>
                  <a:pt x="6539367" y="6365549"/>
                  <a:pt x="6556454" y="6362477"/>
                  <a:pt x="6557107" y="6360667"/>
                </a:cubicBezTo>
                <a:cubicBezTo>
                  <a:pt x="6553368" y="6356261"/>
                  <a:pt x="6548977" y="6353665"/>
                  <a:pt x="6549631" y="6351855"/>
                </a:cubicBezTo>
                <a:cubicBezTo>
                  <a:pt x="6549631" y="6351855"/>
                  <a:pt x="6557758" y="6358856"/>
                  <a:pt x="6558412" y="6357046"/>
                </a:cubicBezTo>
                <a:cubicBezTo>
                  <a:pt x="6554673" y="6352641"/>
                  <a:pt x="6552241" y="6344614"/>
                  <a:pt x="6553544" y="6340994"/>
                </a:cubicBezTo>
                <a:cubicBezTo>
                  <a:pt x="6554199" y="6339184"/>
                  <a:pt x="6554199" y="6339184"/>
                  <a:pt x="6554851" y="6337374"/>
                </a:cubicBezTo>
                <a:cubicBezTo>
                  <a:pt x="6555504" y="6335564"/>
                  <a:pt x="6556156" y="6333754"/>
                  <a:pt x="6552419" y="6329348"/>
                </a:cubicBezTo>
                <a:cubicBezTo>
                  <a:pt x="6556810" y="6331944"/>
                  <a:pt x="6556810" y="6331944"/>
                  <a:pt x="6556810" y="6331944"/>
                </a:cubicBezTo>
                <a:lnTo>
                  <a:pt x="6561784" y="6321751"/>
                </a:lnTo>
                <a:lnTo>
                  <a:pt x="6564653" y="6322483"/>
                </a:lnTo>
                <a:lnTo>
                  <a:pt x="6567286" y="6320203"/>
                </a:lnTo>
                <a:lnTo>
                  <a:pt x="6572117" y="6319034"/>
                </a:lnTo>
                <a:lnTo>
                  <a:pt x="6571644" y="6316430"/>
                </a:lnTo>
                <a:lnTo>
                  <a:pt x="6593292" y="6297685"/>
                </a:lnTo>
                <a:lnTo>
                  <a:pt x="6624907" y="6288825"/>
                </a:lnTo>
                <a:lnTo>
                  <a:pt x="6622982" y="6294162"/>
                </a:lnTo>
                <a:cubicBezTo>
                  <a:pt x="6622331" y="6295969"/>
                  <a:pt x="6626806" y="6298614"/>
                  <a:pt x="6626806" y="6298614"/>
                </a:cubicBezTo>
                <a:cubicBezTo>
                  <a:pt x="6629044" y="6299937"/>
                  <a:pt x="6630325" y="6300147"/>
                  <a:pt x="6631049" y="6300026"/>
                </a:cubicBezTo>
                <a:cubicBezTo>
                  <a:pt x="6631771" y="6299905"/>
                  <a:pt x="6631933" y="6299454"/>
                  <a:pt x="6631933" y="6299454"/>
                </a:cubicBezTo>
                <a:cubicBezTo>
                  <a:pt x="6628110" y="6294999"/>
                  <a:pt x="6629411" y="6291386"/>
                  <a:pt x="6630063" y="6289578"/>
                </a:cubicBezTo>
                <a:lnTo>
                  <a:pt x="6630946" y="6287132"/>
                </a:lnTo>
                <a:lnTo>
                  <a:pt x="6634188" y="6286223"/>
                </a:lnTo>
                <a:lnTo>
                  <a:pt x="6644141" y="6295710"/>
                </a:lnTo>
                <a:cubicBezTo>
                  <a:pt x="6642273" y="6285835"/>
                  <a:pt x="6658872" y="6300033"/>
                  <a:pt x="6651226" y="6291128"/>
                </a:cubicBezTo>
                <a:cubicBezTo>
                  <a:pt x="6651878" y="6289320"/>
                  <a:pt x="6652529" y="6287514"/>
                  <a:pt x="6652529" y="6287514"/>
                </a:cubicBezTo>
                <a:cubicBezTo>
                  <a:pt x="6653179" y="6285706"/>
                  <a:pt x="6648703" y="6283059"/>
                  <a:pt x="6648703" y="6283059"/>
                </a:cubicBezTo>
                <a:lnTo>
                  <a:pt x="6646344" y="6282673"/>
                </a:lnTo>
                <a:lnTo>
                  <a:pt x="6656008" y="6274223"/>
                </a:lnTo>
                <a:lnTo>
                  <a:pt x="6657090" y="6274862"/>
                </a:lnTo>
                <a:lnTo>
                  <a:pt x="6657561" y="6273555"/>
                </a:lnTo>
                <a:lnTo>
                  <a:pt x="6684168" y="6313600"/>
                </a:lnTo>
                <a:cubicBezTo>
                  <a:pt x="6691186" y="6327973"/>
                  <a:pt x="6698877" y="6341511"/>
                  <a:pt x="6715097" y="6349072"/>
                </a:cubicBezTo>
                <a:cubicBezTo>
                  <a:pt x="6727291" y="6348293"/>
                  <a:pt x="6726882" y="6344698"/>
                  <a:pt x="6739280" y="6345716"/>
                </a:cubicBezTo>
                <a:cubicBezTo>
                  <a:pt x="6737934" y="6347386"/>
                  <a:pt x="6738076" y="6348621"/>
                  <a:pt x="6739152" y="6349627"/>
                </a:cubicBezTo>
                <a:lnTo>
                  <a:pt x="6742549" y="6351202"/>
                </a:lnTo>
                <a:lnTo>
                  <a:pt x="6739370" y="6356486"/>
                </a:lnTo>
                <a:cubicBezTo>
                  <a:pt x="6739370" y="6356486"/>
                  <a:pt x="6730357" y="6356068"/>
                  <a:pt x="6729841" y="6361071"/>
                </a:cubicBezTo>
                <a:cubicBezTo>
                  <a:pt x="6735057" y="6376391"/>
                  <a:pt x="6742879" y="6366388"/>
                  <a:pt x="6750265" y="6360605"/>
                </a:cubicBezTo>
                <a:lnTo>
                  <a:pt x="6757387" y="6357328"/>
                </a:lnTo>
                <a:lnTo>
                  <a:pt x="6759114" y="6358026"/>
                </a:lnTo>
                <a:lnTo>
                  <a:pt x="6765172" y="6364665"/>
                </a:lnTo>
                <a:lnTo>
                  <a:pt x="6763246" y="6363923"/>
                </a:lnTo>
                <a:cubicBezTo>
                  <a:pt x="6760497" y="6363717"/>
                  <a:pt x="6757777" y="6364521"/>
                  <a:pt x="6755424" y="6366894"/>
                </a:cubicBezTo>
                <a:cubicBezTo>
                  <a:pt x="6753898" y="6381705"/>
                  <a:pt x="6753389" y="6386644"/>
                  <a:pt x="6743464" y="6401067"/>
                </a:cubicBezTo>
                <a:lnTo>
                  <a:pt x="6744860" y="6407048"/>
                </a:lnTo>
                <a:lnTo>
                  <a:pt x="6784928" y="6407048"/>
                </a:lnTo>
                <a:lnTo>
                  <a:pt x="6784624" y="6398406"/>
                </a:lnTo>
                <a:cubicBezTo>
                  <a:pt x="6784115" y="6395668"/>
                  <a:pt x="6783304" y="6393305"/>
                  <a:pt x="6782476" y="6391096"/>
                </a:cubicBezTo>
                <a:lnTo>
                  <a:pt x="6780318" y="6381192"/>
                </a:lnTo>
                <a:lnTo>
                  <a:pt x="6793183" y="6388247"/>
                </a:lnTo>
                <a:cubicBezTo>
                  <a:pt x="6798335" y="6390506"/>
                  <a:pt x="6804148" y="6392652"/>
                  <a:pt x="6810141" y="6394701"/>
                </a:cubicBezTo>
                <a:lnTo>
                  <a:pt x="6813543" y="6395820"/>
                </a:lnTo>
                <a:lnTo>
                  <a:pt x="6811182" y="6399252"/>
                </a:lnTo>
                <a:cubicBezTo>
                  <a:pt x="6811182" y="6399252"/>
                  <a:pt x="6810927" y="6401720"/>
                  <a:pt x="6810673" y="6404189"/>
                </a:cubicBezTo>
                <a:lnTo>
                  <a:pt x="6810378" y="6407048"/>
                </a:lnTo>
                <a:lnTo>
                  <a:pt x="7036514" y="6407048"/>
                </a:lnTo>
                <a:lnTo>
                  <a:pt x="7035015" y="6404299"/>
                </a:lnTo>
                <a:cubicBezTo>
                  <a:pt x="7034524" y="6397531"/>
                  <a:pt x="7040299" y="6387566"/>
                  <a:pt x="7041061" y="6380160"/>
                </a:cubicBezTo>
                <a:cubicBezTo>
                  <a:pt x="7049461" y="6380550"/>
                  <a:pt x="7040554" y="6385097"/>
                  <a:pt x="7048953" y="6385487"/>
                </a:cubicBezTo>
                <a:cubicBezTo>
                  <a:pt x="7049461" y="6380550"/>
                  <a:pt x="7049971" y="6375612"/>
                  <a:pt x="7049971" y="6375612"/>
                </a:cubicBezTo>
                <a:cubicBezTo>
                  <a:pt x="7050478" y="6370674"/>
                  <a:pt x="7050478" y="6370674"/>
                  <a:pt x="7050478" y="6370674"/>
                </a:cubicBezTo>
                <a:cubicBezTo>
                  <a:pt x="7050478" y="6370674"/>
                  <a:pt x="7050478" y="6370674"/>
                  <a:pt x="7050987" y="6365737"/>
                </a:cubicBezTo>
                <a:cubicBezTo>
                  <a:pt x="7050987" y="6365737"/>
                  <a:pt x="7058881" y="6371064"/>
                  <a:pt x="7058373" y="6376002"/>
                </a:cubicBezTo>
                <a:cubicBezTo>
                  <a:pt x="7057865" y="6380941"/>
                  <a:pt x="7049461" y="6380550"/>
                  <a:pt x="7057356" y="6385878"/>
                </a:cubicBezTo>
                <a:cubicBezTo>
                  <a:pt x="7056847" y="6390816"/>
                  <a:pt x="7056339" y="6395753"/>
                  <a:pt x="7056339" y="6395753"/>
                </a:cubicBezTo>
                <a:cubicBezTo>
                  <a:pt x="7064739" y="6396143"/>
                  <a:pt x="7065753" y="6386268"/>
                  <a:pt x="7065753" y="6386268"/>
                </a:cubicBezTo>
                <a:cubicBezTo>
                  <a:pt x="7082050" y="6391986"/>
                  <a:pt x="7092992" y="6367689"/>
                  <a:pt x="7100887" y="6373015"/>
                </a:cubicBezTo>
                <a:cubicBezTo>
                  <a:pt x="7099870" y="6382890"/>
                  <a:pt x="7099362" y="6387829"/>
                  <a:pt x="7098853" y="6392767"/>
                </a:cubicBezTo>
                <a:cubicBezTo>
                  <a:pt x="7090451" y="6392377"/>
                  <a:pt x="7090959" y="6387439"/>
                  <a:pt x="7082557" y="6387048"/>
                </a:cubicBezTo>
                <a:cubicBezTo>
                  <a:pt x="7082050" y="6391986"/>
                  <a:pt x="7082050" y="6391986"/>
                  <a:pt x="7081032" y="6401862"/>
                </a:cubicBezTo>
                <a:cubicBezTo>
                  <a:pt x="7081032" y="6401862"/>
                  <a:pt x="7081542" y="6396923"/>
                  <a:pt x="7073139" y="6396533"/>
                </a:cubicBezTo>
                <a:cubicBezTo>
                  <a:pt x="7072121" y="6406409"/>
                  <a:pt x="7072121" y="6406409"/>
                  <a:pt x="7063723" y="6406020"/>
                </a:cubicBezTo>
                <a:lnTo>
                  <a:pt x="7063617" y="6407048"/>
                </a:lnTo>
                <a:lnTo>
                  <a:pt x="7123468" y="6407048"/>
                </a:lnTo>
                <a:lnTo>
                  <a:pt x="7124026" y="6404479"/>
                </a:lnTo>
                <a:cubicBezTo>
                  <a:pt x="7125393" y="6401442"/>
                  <a:pt x="7127747" y="6399071"/>
                  <a:pt x="7131947" y="6399265"/>
                </a:cubicBezTo>
                <a:lnTo>
                  <a:pt x="7131147" y="6407048"/>
                </a:lnTo>
                <a:lnTo>
                  <a:pt x="7146518" y="6407048"/>
                </a:lnTo>
                <a:lnTo>
                  <a:pt x="7148751" y="6400045"/>
                </a:lnTo>
                <a:cubicBezTo>
                  <a:pt x="7157151" y="6400436"/>
                  <a:pt x="7157657" y="6395498"/>
                  <a:pt x="7157657" y="6395498"/>
                </a:cubicBezTo>
                <a:cubicBezTo>
                  <a:pt x="7166570" y="6390951"/>
                  <a:pt x="7182356" y="6401606"/>
                  <a:pt x="7190757" y="6401996"/>
                </a:cubicBezTo>
                <a:cubicBezTo>
                  <a:pt x="7190757" y="6401996"/>
                  <a:pt x="7191266" y="6397058"/>
                  <a:pt x="7199666" y="6397448"/>
                </a:cubicBezTo>
                <a:cubicBezTo>
                  <a:pt x="7199411" y="6399917"/>
                  <a:pt x="7199157" y="6402387"/>
                  <a:pt x="7200017" y="6404288"/>
                </a:cubicBezTo>
                <a:lnTo>
                  <a:pt x="7205679" y="6407048"/>
                </a:lnTo>
                <a:lnTo>
                  <a:pt x="7207118" y="6407048"/>
                </a:lnTo>
                <a:lnTo>
                  <a:pt x="7208574" y="6392902"/>
                </a:lnTo>
                <a:cubicBezTo>
                  <a:pt x="7225377" y="6393682"/>
                  <a:pt x="7226902" y="6378868"/>
                  <a:pt x="7227410" y="6373932"/>
                </a:cubicBezTo>
                <a:cubicBezTo>
                  <a:pt x="7243705" y="6379649"/>
                  <a:pt x="7242686" y="6389524"/>
                  <a:pt x="7250071" y="6399791"/>
                </a:cubicBezTo>
                <a:cubicBezTo>
                  <a:pt x="7250071" y="6399791"/>
                  <a:pt x="7241671" y="6399399"/>
                  <a:pt x="7241671" y="6399399"/>
                </a:cubicBezTo>
                <a:cubicBezTo>
                  <a:pt x="7241671" y="6399399"/>
                  <a:pt x="7241163" y="6404338"/>
                  <a:pt x="7241163" y="6404338"/>
                </a:cubicBezTo>
                <a:cubicBezTo>
                  <a:pt x="7249563" y="6404728"/>
                  <a:pt x="7249563" y="6404728"/>
                  <a:pt x="7249563" y="6404728"/>
                </a:cubicBezTo>
                <a:cubicBezTo>
                  <a:pt x="7250071" y="6399791"/>
                  <a:pt x="7250071" y="6399791"/>
                  <a:pt x="7250071" y="6399791"/>
                </a:cubicBezTo>
                <a:cubicBezTo>
                  <a:pt x="7254273" y="6399985"/>
                  <a:pt x="7256247" y="6401317"/>
                  <a:pt x="7257107" y="6403218"/>
                </a:cubicBezTo>
                <a:lnTo>
                  <a:pt x="7257302" y="6407048"/>
                </a:lnTo>
                <a:lnTo>
                  <a:pt x="7317819" y="6407048"/>
                </a:lnTo>
                <a:lnTo>
                  <a:pt x="7323071" y="6387676"/>
                </a:lnTo>
                <a:cubicBezTo>
                  <a:pt x="7326123" y="6378516"/>
                  <a:pt x="7329240" y="6368737"/>
                  <a:pt x="7330258" y="6358862"/>
                </a:cubicBezTo>
                <a:cubicBezTo>
                  <a:pt x="7330764" y="6353925"/>
                  <a:pt x="7338658" y="6359252"/>
                  <a:pt x="7339167" y="6354315"/>
                </a:cubicBezTo>
                <a:cubicBezTo>
                  <a:pt x="7333816" y="6324297"/>
                  <a:pt x="7345266" y="6295060"/>
                  <a:pt x="7348317" y="6265433"/>
                </a:cubicBezTo>
                <a:cubicBezTo>
                  <a:pt x="7348825" y="6260494"/>
                  <a:pt x="7340424" y="6260105"/>
                  <a:pt x="7340424" y="6260105"/>
                </a:cubicBezTo>
                <a:cubicBezTo>
                  <a:pt x="7340424" y="6260105"/>
                  <a:pt x="7340424" y="6260105"/>
                  <a:pt x="7339916" y="6265042"/>
                </a:cubicBezTo>
                <a:cubicBezTo>
                  <a:pt x="7331005" y="6269590"/>
                  <a:pt x="7332022" y="6259714"/>
                  <a:pt x="7332022" y="6259714"/>
                </a:cubicBezTo>
                <a:cubicBezTo>
                  <a:pt x="7322605" y="6269200"/>
                  <a:pt x="7330496" y="6274528"/>
                  <a:pt x="7337883" y="6284794"/>
                </a:cubicBezTo>
                <a:cubicBezTo>
                  <a:pt x="7335849" y="6304547"/>
                  <a:pt x="7326939" y="6309094"/>
                  <a:pt x="7324905" y="6328845"/>
                </a:cubicBezTo>
                <a:cubicBezTo>
                  <a:pt x="7324905" y="6328845"/>
                  <a:pt x="7324396" y="6333783"/>
                  <a:pt x="7315996" y="6333392"/>
                </a:cubicBezTo>
                <a:cubicBezTo>
                  <a:pt x="7316504" y="6328454"/>
                  <a:pt x="7316504" y="6328454"/>
                  <a:pt x="7317013" y="6323517"/>
                </a:cubicBezTo>
                <a:cubicBezTo>
                  <a:pt x="7308613" y="6323126"/>
                  <a:pt x="7307596" y="6333002"/>
                  <a:pt x="7299195" y="6332612"/>
                </a:cubicBezTo>
                <a:cubicBezTo>
                  <a:pt x="7299703" y="6327674"/>
                  <a:pt x="7300718" y="6317799"/>
                  <a:pt x="7301736" y="6307922"/>
                </a:cubicBezTo>
                <a:cubicBezTo>
                  <a:pt x="7284934" y="6307143"/>
                  <a:pt x="7295877" y="6282843"/>
                  <a:pt x="7279583" y="6277125"/>
                </a:cubicBezTo>
                <a:cubicBezTo>
                  <a:pt x="7270673" y="6281672"/>
                  <a:pt x="7278058" y="6291938"/>
                  <a:pt x="7269148" y="6296486"/>
                </a:cubicBezTo>
                <a:cubicBezTo>
                  <a:pt x="7270165" y="6286610"/>
                  <a:pt x="7271182" y="6276734"/>
                  <a:pt x="7272707" y="6261921"/>
                </a:cubicBezTo>
                <a:cubicBezTo>
                  <a:pt x="7264305" y="6261530"/>
                  <a:pt x="7262780" y="6276345"/>
                  <a:pt x="7253871" y="6280892"/>
                </a:cubicBezTo>
                <a:cubicBezTo>
                  <a:pt x="7254379" y="6275954"/>
                  <a:pt x="7245471" y="6280501"/>
                  <a:pt x="7246488" y="6270627"/>
                </a:cubicBezTo>
                <a:cubicBezTo>
                  <a:pt x="7247503" y="6260750"/>
                  <a:pt x="7257429" y="6246328"/>
                  <a:pt x="7265829" y="6246717"/>
                </a:cubicBezTo>
                <a:cubicBezTo>
                  <a:pt x="7274231" y="6247108"/>
                  <a:pt x="7272197" y="6266859"/>
                  <a:pt x="7289002" y="6267639"/>
                </a:cubicBezTo>
                <a:cubicBezTo>
                  <a:pt x="7290019" y="6257763"/>
                  <a:pt x="7291543" y="6242950"/>
                  <a:pt x="7292559" y="6233075"/>
                </a:cubicBezTo>
                <a:cubicBezTo>
                  <a:pt x="7299943" y="6243340"/>
                  <a:pt x="7298926" y="6253217"/>
                  <a:pt x="7297911" y="6263092"/>
                </a:cubicBezTo>
                <a:cubicBezTo>
                  <a:pt x="7297402" y="6268029"/>
                  <a:pt x="7297402" y="6268029"/>
                  <a:pt x="7305802" y="6268420"/>
                </a:cubicBezTo>
                <a:cubicBezTo>
                  <a:pt x="7305802" y="6268420"/>
                  <a:pt x="7307328" y="6253606"/>
                  <a:pt x="7307836" y="6248668"/>
                </a:cubicBezTo>
                <a:cubicBezTo>
                  <a:pt x="7307836" y="6248668"/>
                  <a:pt x="7316238" y="6249059"/>
                  <a:pt x="7316238" y="6249059"/>
                </a:cubicBezTo>
                <a:cubicBezTo>
                  <a:pt x="7316238" y="6249059"/>
                  <a:pt x="7324130" y="6254387"/>
                  <a:pt x="7325146" y="6244511"/>
                </a:cubicBezTo>
                <a:cubicBezTo>
                  <a:pt x="7325654" y="6239573"/>
                  <a:pt x="7317253" y="6239183"/>
                  <a:pt x="7316747" y="6244121"/>
                </a:cubicBezTo>
                <a:cubicBezTo>
                  <a:pt x="7308344" y="6243731"/>
                  <a:pt x="7308344" y="6243731"/>
                  <a:pt x="7308344" y="6243731"/>
                </a:cubicBezTo>
                <a:cubicBezTo>
                  <a:pt x="7300452" y="6238403"/>
                  <a:pt x="7311903" y="6209165"/>
                  <a:pt x="7302994" y="6213714"/>
                </a:cubicBezTo>
                <a:cubicBezTo>
                  <a:pt x="7302485" y="6218652"/>
                  <a:pt x="7293068" y="6228137"/>
                  <a:pt x="7292559" y="6233075"/>
                </a:cubicBezTo>
                <a:cubicBezTo>
                  <a:pt x="7293068" y="6228137"/>
                  <a:pt x="7293068" y="6228137"/>
                  <a:pt x="7284666" y="6227746"/>
                </a:cubicBezTo>
                <a:cubicBezTo>
                  <a:pt x="7284157" y="6232684"/>
                  <a:pt x="7283648" y="6237622"/>
                  <a:pt x="7283140" y="6242561"/>
                </a:cubicBezTo>
                <a:cubicBezTo>
                  <a:pt x="7275247" y="6237232"/>
                  <a:pt x="7275756" y="6232294"/>
                  <a:pt x="7276772" y="6222419"/>
                </a:cubicBezTo>
                <a:cubicBezTo>
                  <a:pt x="7268370" y="6222028"/>
                  <a:pt x="7267863" y="6226966"/>
                  <a:pt x="7258954" y="6231514"/>
                </a:cubicBezTo>
                <a:cubicBezTo>
                  <a:pt x="7259971" y="6221638"/>
                  <a:pt x="7252080" y="6216309"/>
                  <a:pt x="7252587" y="6211372"/>
                </a:cubicBezTo>
                <a:cubicBezTo>
                  <a:pt x="7253604" y="6201497"/>
                  <a:pt x="7254109" y="6196559"/>
                  <a:pt x="7255129" y="6186683"/>
                </a:cubicBezTo>
                <a:cubicBezTo>
                  <a:pt x="7247236" y="6181355"/>
                  <a:pt x="7248759" y="6166541"/>
                  <a:pt x="7250285" y="6151727"/>
                </a:cubicBezTo>
                <a:cubicBezTo>
                  <a:pt x="7250285" y="6151727"/>
                  <a:pt x="7250285" y="6151727"/>
                  <a:pt x="7250793" y="6146790"/>
                </a:cubicBezTo>
                <a:cubicBezTo>
                  <a:pt x="7242393" y="6146400"/>
                  <a:pt x="7241375" y="6156275"/>
                  <a:pt x="7232465" y="6160823"/>
                </a:cubicBezTo>
                <a:cubicBezTo>
                  <a:pt x="7232972" y="6155884"/>
                  <a:pt x="7234497" y="6141071"/>
                  <a:pt x="7226606" y="6135742"/>
                </a:cubicBezTo>
                <a:cubicBezTo>
                  <a:pt x="7218206" y="6135353"/>
                  <a:pt x="7224065" y="6160433"/>
                  <a:pt x="7207262" y="6159651"/>
                </a:cubicBezTo>
                <a:cubicBezTo>
                  <a:pt x="7207770" y="6154716"/>
                  <a:pt x="7208279" y="6149776"/>
                  <a:pt x="7200387" y="6144448"/>
                </a:cubicBezTo>
                <a:cubicBezTo>
                  <a:pt x="7198862" y="6159263"/>
                  <a:pt x="7197336" y="6174076"/>
                  <a:pt x="7195812" y="6188889"/>
                </a:cubicBezTo>
                <a:cubicBezTo>
                  <a:pt x="7179518" y="6183171"/>
                  <a:pt x="7189445" y="6168747"/>
                  <a:pt x="7182059" y="6158482"/>
                </a:cubicBezTo>
                <a:cubicBezTo>
                  <a:pt x="7182059" y="6158482"/>
                  <a:pt x="7173659" y="6158092"/>
                  <a:pt x="7174167" y="6153153"/>
                </a:cubicBezTo>
                <a:cubicBezTo>
                  <a:pt x="7175183" y="6143278"/>
                  <a:pt x="7185108" y="6128854"/>
                  <a:pt x="7177726" y="6118589"/>
                </a:cubicBezTo>
                <a:cubicBezTo>
                  <a:pt x="7168307" y="6128073"/>
                  <a:pt x="7168307" y="6128073"/>
                  <a:pt x="7159905" y="6127683"/>
                </a:cubicBezTo>
                <a:cubicBezTo>
                  <a:pt x="7150488" y="6137169"/>
                  <a:pt x="7149981" y="6142107"/>
                  <a:pt x="7156855" y="6157312"/>
                </a:cubicBezTo>
                <a:cubicBezTo>
                  <a:pt x="7152655" y="6157116"/>
                  <a:pt x="7150302" y="6159487"/>
                  <a:pt x="7147947" y="6161858"/>
                </a:cubicBezTo>
                <a:lnTo>
                  <a:pt x="7144335" y="6163702"/>
                </a:lnTo>
                <a:lnTo>
                  <a:pt x="7146751" y="6149511"/>
                </a:lnTo>
                <a:lnTo>
                  <a:pt x="7148644" y="6107820"/>
                </a:lnTo>
                <a:lnTo>
                  <a:pt x="7149336" y="6107347"/>
                </a:lnTo>
                <a:cubicBezTo>
                  <a:pt x="7153919" y="6103838"/>
                  <a:pt x="7158502" y="6100331"/>
                  <a:pt x="7162956" y="6098056"/>
                </a:cubicBezTo>
                <a:cubicBezTo>
                  <a:pt x="7170340" y="6108323"/>
                  <a:pt x="7186633" y="6114042"/>
                  <a:pt x="7196053" y="6104555"/>
                </a:cubicBezTo>
                <a:cubicBezTo>
                  <a:pt x="7195543" y="6109494"/>
                  <a:pt x="7203945" y="6109884"/>
                  <a:pt x="7202928" y="6119760"/>
                </a:cubicBezTo>
                <a:cubicBezTo>
                  <a:pt x="7202421" y="6124698"/>
                  <a:pt x="7202421" y="6124698"/>
                  <a:pt x="7202421" y="6124698"/>
                </a:cubicBezTo>
                <a:cubicBezTo>
                  <a:pt x="7202421" y="6124698"/>
                  <a:pt x="7201911" y="6129635"/>
                  <a:pt x="7201911" y="6129635"/>
                </a:cubicBezTo>
                <a:cubicBezTo>
                  <a:pt x="7201911" y="6129635"/>
                  <a:pt x="7201911" y="6129635"/>
                  <a:pt x="7210311" y="6130025"/>
                </a:cubicBezTo>
                <a:cubicBezTo>
                  <a:pt x="7210821" y="6125087"/>
                  <a:pt x="7210821" y="6125087"/>
                  <a:pt x="7210821" y="6125087"/>
                </a:cubicBezTo>
                <a:cubicBezTo>
                  <a:pt x="7210821" y="6125087"/>
                  <a:pt x="7210821" y="6125087"/>
                  <a:pt x="7219222" y="6125478"/>
                </a:cubicBezTo>
                <a:cubicBezTo>
                  <a:pt x="7220240" y="6115602"/>
                  <a:pt x="7228638" y="6115992"/>
                  <a:pt x="7229147" y="6111054"/>
                </a:cubicBezTo>
                <a:cubicBezTo>
                  <a:pt x="7245950" y="6111835"/>
                  <a:pt x="7252318" y="6131976"/>
                  <a:pt x="7269629" y="6127819"/>
                </a:cubicBezTo>
                <a:cubicBezTo>
                  <a:pt x="7269629" y="6127819"/>
                  <a:pt x="7268613" y="6137694"/>
                  <a:pt x="7277012" y="6138084"/>
                </a:cubicBezTo>
                <a:cubicBezTo>
                  <a:pt x="7285416" y="6138475"/>
                  <a:pt x="7278029" y="6128209"/>
                  <a:pt x="7286939" y="6123661"/>
                </a:cubicBezTo>
                <a:cubicBezTo>
                  <a:pt x="7303742" y="6124442"/>
                  <a:pt x="7290766" y="6168492"/>
                  <a:pt x="7316986" y="6159788"/>
                </a:cubicBezTo>
                <a:cubicBezTo>
                  <a:pt x="7316986" y="6159788"/>
                  <a:pt x="7318003" y="6149911"/>
                  <a:pt x="7326911" y="6145364"/>
                </a:cubicBezTo>
                <a:cubicBezTo>
                  <a:pt x="7334804" y="6150691"/>
                  <a:pt x="7350082" y="6166286"/>
                  <a:pt x="7358991" y="6161739"/>
                </a:cubicBezTo>
                <a:cubicBezTo>
                  <a:pt x="7358991" y="6161739"/>
                  <a:pt x="7360008" y="6151863"/>
                  <a:pt x="7368410" y="6152253"/>
                </a:cubicBezTo>
                <a:cubicBezTo>
                  <a:pt x="7367901" y="6157191"/>
                  <a:pt x="7367901" y="6157191"/>
                  <a:pt x="7367393" y="6162129"/>
                </a:cubicBezTo>
                <a:cubicBezTo>
                  <a:pt x="7376302" y="6157581"/>
                  <a:pt x="7374775" y="6172395"/>
                  <a:pt x="7365868" y="6176943"/>
                </a:cubicBezTo>
                <a:cubicBezTo>
                  <a:pt x="7373253" y="6187207"/>
                  <a:pt x="7391071" y="6178113"/>
                  <a:pt x="7398964" y="6183440"/>
                </a:cubicBezTo>
                <a:cubicBezTo>
                  <a:pt x="7398964" y="6183440"/>
                  <a:pt x="7397948" y="6193316"/>
                  <a:pt x="7397948" y="6193316"/>
                </a:cubicBezTo>
                <a:cubicBezTo>
                  <a:pt x="7397948" y="6193316"/>
                  <a:pt x="7406348" y="6193708"/>
                  <a:pt x="7405839" y="6198645"/>
                </a:cubicBezTo>
                <a:cubicBezTo>
                  <a:pt x="7407364" y="6183831"/>
                  <a:pt x="7415767" y="6184222"/>
                  <a:pt x="7416783" y="6174346"/>
                </a:cubicBezTo>
                <a:cubicBezTo>
                  <a:pt x="7408888" y="6169017"/>
                  <a:pt x="7407873" y="6178892"/>
                  <a:pt x="7408381" y="6173955"/>
                </a:cubicBezTo>
                <a:cubicBezTo>
                  <a:pt x="7401506" y="6158751"/>
                  <a:pt x="7402522" y="6148875"/>
                  <a:pt x="7403540" y="6138998"/>
                </a:cubicBezTo>
                <a:cubicBezTo>
                  <a:pt x="7395137" y="6138609"/>
                  <a:pt x="7393105" y="6158361"/>
                  <a:pt x="7384702" y="6157972"/>
                </a:cubicBezTo>
                <a:cubicBezTo>
                  <a:pt x="7376302" y="6157581"/>
                  <a:pt x="7376809" y="6152642"/>
                  <a:pt x="7377318" y="6147704"/>
                </a:cubicBezTo>
                <a:cubicBezTo>
                  <a:pt x="7385719" y="6148095"/>
                  <a:pt x="7395646" y="6133673"/>
                  <a:pt x="7396663" y="6123797"/>
                </a:cubicBezTo>
                <a:cubicBezTo>
                  <a:pt x="7396663" y="6123797"/>
                  <a:pt x="7388260" y="6123406"/>
                  <a:pt x="7388260" y="6123406"/>
                </a:cubicBezTo>
                <a:cubicBezTo>
                  <a:pt x="7379860" y="6123016"/>
                  <a:pt x="7379351" y="6127954"/>
                  <a:pt x="7379351" y="6127954"/>
                </a:cubicBezTo>
                <a:cubicBezTo>
                  <a:pt x="7371968" y="6117688"/>
                  <a:pt x="7372477" y="6112749"/>
                  <a:pt x="7374002" y="6097936"/>
                </a:cubicBezTo>
                <a:cubicBezTo>
                  <a:pt x="7366617" y="6087670"/>
                  <a:pt x="7368141" y="6072857"/>
                  <a:pt x="7377560" y="6063372"/>
                </a:cubicBezTo>
                <a:cubicBezTo>
                  <a:pt x="7378069" y="6058433"/>
                  <a:pt x="7378576" y="6053496"/>
                  <a:pt x="7379592" y="6043621"/>
                </a:cubicBezTo>
                <a:cubicBezTo>
                  <a:pt x="7379592" y="6043621"/>
                  <a:pt x="7371190" y="6043229"/>
                  <a:pt x="7371190" y="6043229"/>
                </a:cubicBezTo>
                <a:cubicBezTo>
                  <a:pt x="7370683" y="6048168"/>
                  <a:pt x="7370175" y="6053105"/>
                  <a:pt x="7369664" y="6058043"/>
                </a:cubicBezTo>
                <a:cubicBezTo>
                  <a:pt x="7369158" y="6062981"/>
                  <a:pt x="7368649" y="6067919"/>
                  <a:pt x="7360758" y="6062591"/>
                </a:cubicBezTo>
                <a:cubicBezTo>
                  <a:pt x="7360758" y="6062591"/>
                  <a:pt x="7361266" y="6057653"/>
                  <a:pt x="7362281" y="6047777"/>
                </a:cubicBezTo>
                <a:cubicBezTo>
                  <a:pt x="7354388" y="6042449"/>
                  <a:pt x="7352863" y="6057263"/>
                  <a:pt x="7344463" y="6056873"/>
                </a:cubicBezTo>
                <a:cubicBezTo>
                  <a:pt x="7345479" y="6046997"/>
                  <a:pt x="7337079" y="6046607"/>
                  <a:pt x="7337079" y="6046607"/>
                </a:cubicBezTo>
                <a:cubicBezTo>
                  <a:pt x="7329693" y="6036340"/>
                  <a:pt x="7329693" y="6036340"/>
                  <a:pt x="7330710" y="6026466"/>
                </a:cubicBezTo>
                <a:cubicBezTo>
                  <a:pt x="7330201" y="6031402"/>
                  <a:pt x="7321800" y="6031012"/>
                  <a:pt x="7321800" y="6031012"/>
                </a:cubicBezTo>
                <a:cubicBezTo>
                  <a:pt x="7323325" y="6016199"/>
                  <a:pt x="7332743" y="6006712"/>
                  <a:pt x="7333760" y="5996838"/>
                </a:cubicBezTo>
                <a:cubicBezTo>
                  <a:pt x="7335285" y="5982025"/>
                  <a:pt x="7327902" y="5971758"/>
                  <a:pt x="7337317" y="5962272"/>
                </a:cubicBezTo>
                <a:cubicBezTo>
                  <a:pt x="7337317" y="5962272"/>
                  <a:pt x="7345212" y="5967601"/>
                  <a:pt x="7345212" y="5967601"/>
                </a:cubicBezTo>
                <a:cubicBezTo>
                  <a:pt x="7342670" y="5992291"/>
                  <a:pt x="7340637" y="6012042"/>
                  <a:pt x="7331218" y="6021527"/>
                </a:cubicBezTo>
                <a:cubicBezTo>
                  <a:pt x="7330710" y="6026466"/>
                  <a:pt x="7338603" y="6031792"/>
                  <a:pt x="7339112" y="6026854"/>
                </a:cubicBezTo>
                <a:cubicBezTo>
                  <a:pt x="7340637" y="6012042"/>
                  <a:pt x="7342670" y="5992291"/>
                  <a:pt x="7360487" y="5983196"/>
                </a:cubicBezTo>
                <a:cubicBezTo>
                  <a:pt x="7359979" y="5988133"/>
                  <a:pt x="7358962" y="5998009"/>
                  <a:pt x="7358962" y="5998009"/>
                </a:cubicBezTo>
                <a:cubicBezTo>
                  <a:pt x="7366858" y="6003337"/>
                  <a:pt x="7375258" y="6003727"/>
                  <a:pt x="7392060" y="6004509"/>
                </a:cubicBezTo>
                <a:cubicBezTo>
                  <a:pt x="7384677" y="5994241"/>
                  <a:pt x="7385185" y="5989304"/>
                  <a:pt x="7377289" y="5983976"/>
                </a:cubicBezTo>
                <a:cubicBezTo>
                  <a:pt x="7378307" y="5974099"/>
                  <a:pt x="7378817" y="5969162"/>
                  <a:pt x="7379325" y="5964224"/>
                </a:cubicBezTo>
                <a:cubicBezTo>
                  <a:pt x="7370923" y="5963834"/>
                  <a:pt x="7370923" y="5963834"/>
                  <a:pt x="7370923" y="5963834"/>
                </a:cubicBezTo>
                <a:cubicBezTo>
                  <a:pt x="7362012" y="5968381"/>
                  <a:pt x="7361504" y="5973320"/>
                  <a:pt x="7360995" y="5978257"/>
                </a:cubicBezTo>
                <a:cubicBezTo>
                  <a:pt x="7353103" y="5972929"/>
                  <a:pt x="7354629" y="5958117"/>
                  <a:pt x="7356154" y="5943303"/>
                </a:cubicBezTo>
                <a:cubicBezTo>
                  <a:pt x="7357170" y="5933427"/>
                  <a:pt x="7357679" y="5928489"/>
                  <a:pt x="7358187" y="5923551"/>
                </a:cubicBezTo>
                <a:cubicBezTo>
                  <a:pt x="7349787" y="5923161"/>
                  <a:pt x="7349787" y="5923161"/>
                  <a:pt x="7349787" y="5923161"/>
                </a:cubicBezTo>
                <a:cubicBezTo>
                  <a:pt x="7341385" y="5922770"/>
                  <a:pt x="7340876" y="5927709"/>
                  <a:pt x="7332476" y="5927318"/>
                </a:cubicBezTo>
                <a:cubicBezTo>
                  <a:pt x="7333491" y="5917443"/>
                  <a:pt x="7342910" y="5907958"/>
                  <a:pt x="7343926" y="5898081"/>
                </a:cubicBezTo>
                <a:cubicBezTo>
                  <a:pt x="7344943" y="5888205"/>
                  <a:pt x="7345450" y="5883267"/>
                  <a:pt x="7345960" y="5878330"/>
                </a:cubicBezTo>
                <a:cubicBezTo>
                  <a:pt x="7354870" y="5873783"/>
                  <a:pt x="7353852" y="5883658"/>
                  <a:pt x="7362254" y="5884047"/>
                </a:cubicBezTo>
                <a:cubicBezTo>
                  <a:pt x="7372687" y="5864687"/>
                  <a:pt x="7373705" y="5854812"/>
                  <a:pt x="7375228" y="5839998"/>
                </a:cubicBezTo>
                <a:cubicBezTo>
                  <a:pt x="7358428" y="5839217"/>
                  <a:pt x="7356395" y="5858968"/>
                  <a:pt x="7346975" y="5868454"/>
                </a:cubicBezTo>
                <a:cubicBezTo>
                  <a:pt x="7346975" y="5868454"/>
                  <a:pt x="7339085" y="5863126"/>
                  <a:pt x="7339593" y="5858188"/>
                </a:cubicBezTo>
                <a:cubicBezTo>
                  <a:pt x="7340609" y="5848313"/>
                  <a:pt x="7341116" y="5843375"/>
                  <a:pt x="7341625" y="5838437"/>
                </a:cubicBezTo>
                <a:cubicBezTo>
                  <a:pt x="7341625" y="5838437"/>
                  <a:pt x="7342134" y="5833499"/>
                  <a:pt x="7333734" y="5833108"/>
                </a:cubicBezTo>
                <a:cubicBezTo>
                  <a:pt x="7326856" y="5817906"/>
                  <a:pt x="7318964" y="5812577"/>
                  <a:pt x="7320997" y="5792826"/>
                </a:cubicBezTo>
                <a:cubicBezTo>
                  <a:pt x="7312596" y="5792436"/>
                  <a:pt x="7313611" y="5782559"/>
                  <a:pt x="7305211" y="5782170"/>
                </a:cubicBezTo>
                <a:cubicBezTo>
                  <a:pt x="7303686" y="5796983"/>
                  <a:pt x="7288409" y="5781388"/>
                  <a:pt x="7279499" y="5785937"/>
                </a:cubicBezTo>
                <a:cubicBezTo>
                  <a:pt x="7280008" y="5780999"/>
                  <a:pt x="7272115" y="5775671"/>
                  <a:pt x="7263712" y="5775281"/>
                </a:cubicBezTo>
                <a:cubicBezTo>
                  <a:pt x="7262697" y="5785156"/>
                  <a:pt x="7261680" y="5795032"/>
                  <a:pt x="7251754" y="5809455"/>
                </a:cubicBezTo>
                <a:cubicBezTo>
                  <a:pt x="7259648" y="5814784"/>
                  <a:pt x="7259139" y="5819723"/>
                  <a:pt x="7258123" y="5829596"/>
                </a:cubicBezTo>
                <a:cubicBezTo>
                  <a:pt x="7266523" y="5829986"/>
                  <a:pt x="7266015" y="5834924"/>
                  <a:pt x="7266523" y="5829986"/>
                </a:cubicBezTo>
                <a:cubicBezTo>
                  <a:pt x="7266523" y="5829986"/>
                  <a:pt x="7266015" y="5834924"/>
                  <a:pt x="7266015" y="5834924"/>
                </a:cubicBezTo>
                <a:cubicBezTo>
                  <a:pt x="7257105" y="5839472"/>
                  <a:pt x="7249211" y="5834145"/>
                  <a:pt x="7240809" y="5833754"/>
                </a:cubicBezTo>
                <a:cubicBezTo>
                  <a:pt x="7241320" y="5828816"/>
                  <a:pt x="7241827" y="5823879"/>
                  <a:pt x="7250738" y="5819331"/>
                </a:cubicBezTo>
                <a:cubicBezTo>
                  <a:pt x="7252263" y="5804517"/>
                  <a:pt x="7223232" y="5758516"/>
                  <a:pt x="7256838" y="5760076"/>
                </a:cubicBezTo>
                <a:cubicBezTo>
                  <a:pt x="7256838" y="5760076"/>
                  <a:pt x="7257855" y="5750202"/>
                  <a:pt x="7257855" y="5750202"/>
                </a:cubicBezTo>
                <a:cubicBezTo>
                  <a:pt x="7266764" y="5745654"/>
                  <a:pt x="7264730" y="5765404"/>
                  <a:pt x="7273131" y="5765795"/>
                </a:cubicBezTo>
                <a:cubicBezTo>
                  <a:pt x="7281533" y="5766185"/>
                  <a:pt x="7274146" y="5755919"/>
                  <a:pt x="7282550" y="5756308"/>
                </a:cubicBezTo>
                <a:cubicBezTo>
                  <a:pt x="7282550" y="5756308"/>
                  <a:pt x="7281533" y="5766185"/>
                  <a:pt x="7289933" y="5766575"/>
                </a:cubicBezTo>
                <a:cubicBezTo>
                  <a:pt x="7298845" y="5762027"/>
                  <a:pt x="7291967" y="5746824"/>
                  <a:pt x="7299862" y="5752152"/>
                </a:cubicBezTo>
                <a:cubicBezTo>
                  <a:pt x="7300369" y="5747215"/>
                  <a:pt x="7300369" y="5747215"/>
                  <a:pt x="7301386" y="5737338"/>
                </a:cubicBezTo>
                <a:cubicBezTo>
                  <a:pt x="7301386" y="5737338"/>
                  <a:pt x="7301893" y="5732401"/>
                  <a:pt x="7301893" y="5732401"/>
                </a:cubicBezTo>
                <a:cubicBezTo>
                  <a:pt x="7309277" y="5742667"/>
                  <a:pt x="7299862" y="5752152"/>
                  <a:pt x="7307245" y="5762417"/>
                </a:cubicBezTo>
                <a:cubicBezTo>
                  <a:pt x="7316153" y="5757870"/>
                  <a:pt x="7324556" y="5758261"/>
                  <a:pt x="7325063" y="5753322"/>
                </a:cubicBezTo>
                <a:cubicBezTo>
                  <a:pt x="7334481" y="5743837"/>
                  <a:pt x="7327606" y="5728634"/>
                  <a:pt x="7337021" y="5719148"/>
                </a:cubicBezTo>
                <a:cubicBezTo>
                  <a:pt x="7337530" y="5714209"/>
                  <a:pt x="7338039" y="5709272"/>
                  <a:pt x="7338546" y="5704335"/>
                </a:cubicBezTo>
                <a:cubicBezTo>
                  <a:pt x="7347967" y="5694850"/>
                  <a:pt x="7349491" y="5680036"/>
                  <a:pt x="7350507" y="5670160"/>
                </a:cubicBezTo>
                <a:cubicBezTo>
                  <a:pt x="7342106" y="5669770"/>
                  <a:pt x="7343122" y="5659893"/>
                  <a:pt x="7344138" y="5650018"/>
                </a:cubicBezTo>
                <a:cubicBezTo>
                  <a:pt x="7344138" y="5650018"/>
                  <a:pt x="7336247" y="5644689"/>
                  <a:pt x="7336755" y="5639752"/>
                </a:cubicBezTo>
                <a:cubicBezTo>
                  <a:pt x="7336755" y="5639752"/>
                  <a:pt x="7337264" y="5634814"/>
                  <a:pt x="7337772" y="5629877"/>
                </a:cubicBezTo>
                <a:cubicBezTo>
                  <a:pt x="7337772" y="5629877"/>
                  <a:pt x="7338279" y="5624940"/>
                  <a:pt x="7346681" y="5625329"/>
                </a:cubicBezTo>
                <a:cubicBezTo>
                  <a:pt x="7347188" y="5620391"/>
                  <a:pt x="7347188" y="5620391"/>
                  <a:pt x="7347188" y="5620391"/>
                </a:cubicBezTo>
                <a:cubicBezTo>
                  <a:pt x="7347188" y="5620391"/>
                  <a:pt x="7356099" y="5615844"/>
                  <a:pt x="7356099" y="5615844"/>
                </a:cubicBezTo>
                <a:cubicBezTo>
                  <a:pt x="7363990" y="5621173"/>
                  <a:pt x="7363482" y="5626110"/>
                  <a:pt x="7362975" y="5631047"/>
                </a:cubicBezTo>
                <a:cubicBezTo>
                  <a:pt x="7371882" y="5626500"/>
                  <a:pt x="7388177" y="5632217"/>
                  <a:pt x="7389702" y="5617404"/>
                </a:cubicBezTo>
                <a:cubicBezTo>
                  <a:pt x="7382827" y="5602201"/>
                  <a:pt x="7391735" y="5597653"/>
                  <a:pt x="7393770" y="5577902"/>
                </a:cubicBezTo>
                <a:cubicBezTo>
                  <a:pt x="7394278" y="5572965"/>
                  <a:pt x="7402678" y="5573354"/>
                  <a:pt x="7403185" y="5568416"/>
                </a:cubicBezTo>
                <a:cubicBezTo>
                  <a:pt x="7404203" y="5558541"/>
                  <a:pt x="7404710" y="5553603"/>
                  <a:pt x="7396310" y="5553212"/>
                </a:cubicBezTo>
                <a:cubicBezTo>
                  <a:pt x="7387910" y="5552822"/>
                  <a:pt x="7386894" y="5562698"/>
                  <a:pt x="7387403" y="5557760"/>
                </a:cubicBezTo>
                <a:cubicBezTo>
                  <a:pt x="7386386" y="5567636"/>
                  <a:pt x="7377475" y="5572183"/>
                  <a:pt x="7368057" y="5581668"/>
                </a:cubicBezTo>
                <a:cubicBezTo>
                  <a:pt x="7367042" y="5591543"/>
                  <a:pt x="7375950" y="5586996"/>
                  <a:pt x="7375441" y="5591935"/>
                </a:cubicBezTo>
                <a:cubicBezTo>
                  <a:pt x="7374424" y="5601811"/>
                  <a:pt x="7373409" y="5611686"/>
                  <a:pt x="7373409" y="5611686"/>
                </a:cubicBezTo>
                <a:cubicBezTo>
                  <a:pt x="7365516" y="5606358"/>
                  <a:pt x="7366533" y="5596482"/>
                  <a:pt x="7367042" y="5591543"/>
                </a:cubicBezTo>
                <a:cubicBezTo>
                  <a:pt x="7358641" y="5591154"/>
                  <a:pt x="7358133" y="5596092"/>
                  <a:pt x="7358641" y="5591154"/>
                </a:cubicBezTo>
                <a:cubicBezTo>
                  <a:pt x="7351253" y="5580888"/>
                  <a:pt x="7368566" y="5576733"/>
                  <a:pt x="7369075" y="5571793"/>
                </a:cubicBezTo>
                <a:cubicBezTo>
                  <a:pt x="7370091" y="5561918"/>
                  <a:pt x="7372124" y="5542166"/>
                  <a:pt x="7373142" y="5532291"/>
                </a:cubicBezTo>
                <a:cubicBezTo>
                  <a:pt x="7364741" y="5531900"/>
                  <a:pt x="7356339" y="5531509"/>
                  <a:pt x="7356339" y="5531509"/>
                </a:cubicBezTo>
                <a:cubicBezTo>
                  <a:pt x="7356339" y="5531509"/>
                  <a:pt x="7348446" y="5526182"/>
                  <a:pt x="7348956" y="5521244"/>
                </a:cubicBezTo>
                <a:cubicBezTo>
                  <a:pt x="7340043" y="5525791"/>
                  <a:pt x="7332660" y="5515526"/>
                  <a:pt x="7323751" y="5520073"/>
                </a:cubicBezTo>
                <a:cubicBezTo>
                  <a:pt x="7322226" y="5534887"/>
                  <a:pt x="7313823" y="5534496"/>
                  <a:pt x="7305425" y="5534107"/>
                </a:cubicBezTo>
                <a:cubicBezTo>
                  <a:pt x="7305425" y="5534107"/>
                  <a:pt x="7305931" y="5529168"/>
                  <a:pt x="7298038" y="5523840"/>
                </a:cubicBezTo>
                <a:cubicBezTo>
                  <a:pt x="7298038" y="5523840"/>
                  <a:pt x="7288622" y="5533325"/>
                  <a:pt x="7288622" y="5533325"/>
                </a:cubicBezTo>
                <a:cubicBezTo>
                  <a:pt x="7281238" y="5523060"/>
                  <a:pt x="7270802" y="5542422"/>
                  <a:pt x="7262401" y="5542031"/>
                </a:cubicBezTo>
                <a:cubicBezTo>
                  <a:pt x="7263418" y="5532155"/>
                  <a:pt x="7263925" y="5527217"/>
                  <a:pt x="7257051" y="5512013"/>
                </a:cubicBezTo>
                <a:cubicBezTo>
                  <a:pt x="7265451" y="5512403"/>
                  <a:pt x="7273853" y="5512793"/>
                  <a:pt x="7273853" y="5512793"/>
                </a:cubicBezTo>
                <a:cubicBezTo>
                  <a:pt x="7273853" y="5512793"/>
                  <a:pt x="7273853" y="5512793"/>
                  <a:pt x="7274361" y="5507855"/>
                </a:cubicBezTo>
                <a:cubicBezTo>
                  <a:pt x="7275378" y="5497980"/>
                  <a:pt x="7266975" y="5497589"/>
                  <a:pt x="7268501" y="5482778"/>
                </a:cubicBezTo>
                <a:cubicBezTo>
                  <a:pt x="7277410" y="5478229"/>
                  <a:pt x="7277410" y="5478229"/>
                  <a:pt x="7277410" y="5478229"/>
                </a:cubicBezTo>
                <a:cubicBezTo>
                  <a:pt x="7303121" y="5474462"/>
                  <a:pt x="7281746" y="5518122"/>
                  <a:pt x="7289638" y="5523450"/>
                </a:cubicBezTo>
                <a:cubicBezTo>
                  <a:pt x="7299054" y="5513965"/>
                  <a:pt x="7299054" y="5513965"/>
                  <a:pt x="7299563" y="5509027"/>
                </a:cubicBezTo>
                <a:cubicBezTo>
                  <a:pt x="7300072" y="5504089"/>
                  <a:pt x="7300072" y="5504089"/>
                  <a:pt x="7300580" y="5499151"/>
                </a:cubicBezTo>
                <a:cubicBezTo>
                  <a:pt x="7301087" y="5494214"/>
                  <a:pt x="7302104" y="5484338"/>
                  <a:pt x="7310507" y="5484729"/>
                </a:cubicBezTo>
                <a:cubicBezTo>
                  <a:pt x="7310507" y="5484729"/>
                  <a:pt x="7309491" y="5494605"/>
                  <a:pt x="7309491" y="5494605"/>
                </a:cubicBezTo>
                <a:cubicBezTo>
                  <a:pt x="7317891" y="5494994"/>
                  <a:pt x="7318908" y="5485118"/>
                  <a:pt x="7327310" y="5485509"/>
                </a:cubicBezTo>
                <a:cubicBezTo>
                  <a:pt x="7328325" y="5475632"/>
                  <a:pt x="7329850" y="5460819"/>
                  <a:pt x="7330359" y="5455881"/>
                </a:cubicBezTo>
                <a:cubicBezTo>
                  <a:pt x="7323481" y="5440678"/>
                  <a:pt x="7333409" y="5426254"/>
                  <a:pt x="7325515" y="5420926"/>
                </a:cubicBezTo>
                <a:cubicBezTo>
                  <a:pt x="7334426" y="5416379"/>
                  <a:pt x="7327041" y="5406113"/>
                  <a:pt x="7335952" y="5401565"/>
                </a:cubicBezTo>
                <a:cubicBezTo>
                  <a:pt x="7344351" y="5401955"/>
                  <a:pt x="7335443" y="5406503"/>
                  <a:pt x="7334426" y="5416379"/>
                </a:cubicBezTo>
                <a:cubicBezTo>
                  <a:pt x="7334426" y="5416379"/>
                  <a:pt x="7334426" y="5416379"/>
                  <a:pt x="7333918" y="5421317"/>
                </a:cubicBezTo>
                <a:cubicBezTo>
                  <a:pt x="7332901" y="5431192"/>
                  <a:pt x="7340792" y="5436521"/>
                  <a:pt x="7330868" y="5450945"/>
                </a:cubicBezTo>
                <a:cubicBezTo>
                  <a:pt x="7338252" y="5461210"/>
                  <a:pt x="7347669" y="5451725"/>
                  <a:pt x="7356071" y="5452116"/>
                </a:cubicBezTo>
                <a:cubicBezTo>
                  <a:pt x="7355562" y="5457053"/>
                  <a:pt x="7347669" y="5451725"/>
                  <a:pt x="7346652" y="5461600"/>
                </a:cubicBezTo>
                <a:cubicBezTo>
                  <a:pt x="7354547" y="5466927"/>
                  <a:pt x="7361423" y="5482131"/>
                  <a:pt x="7351496" y="5496556"/>
                </a:cubicBezTo>
                <a:cubicBezTo>
                  <a:pt x="7350988" y="5501492"/>
                  <a:pt x="7359389" y="5501881"/>
                  <a:pt x="7358880" y="5506820"/>
                </a:cubicBezTo>
                <a:cubicBezTo>
                  <a:pt x="7358499" y="5510523"/>
                  <a:pt x="7358118" y="5514227"/>
                  <a:pt x="7361710" y="5513929"/>
                </a:cubicBezTo>
                <a:lnTo>
                  <a:pt x="7366774" y="5512150"/>
                </a:lnTo>
                <a:lnTo>
                  <a:pt x="7366640" y="5513460"/>
                </a:lnTo>
                <a:cubicBezTo>
                  <a:pt x="7366615" y="5513692"/>
                  <a:pt x="7366647" y="5513384"/>
                  <a:pt x="7366775" y="5512149"/>
                </a:cubicBezTo>
                <a:lnTo>
                  <a:pt x="7366774" y="5512150"/>
                </a:lnTo>
                <a:lnTo>
                  <a:pt x="7366838" y="5511531"/>
                </a:lnTo>
                <a:cubicBezTo>
                  <a:pt x="7367028" y="5509680"/>
                  <a:pt x="7367282" y="5507211"/>
                  <a:pt x="7367282" y="5507211"/>
                </a:cubicBezTo>
                <a:cubicBezTo>
                  <a:pt x="7368808" y="5492397"/>
                  <a:pt x="7377715" y="5487851"/>
                  <a:pt x="7379750" y="5468098"/>
                </a:cubicBezTo>
                <a:cubicBezTo>
                  <a:pt x="7387133" y="5478365"/>
                  <a:pt x="7385608" y="5493177"/>
                  <a:pt x="7392993" y="5503443"/>
                </a:cubicBezTo>
                <a:cubicBezTo>
                  <a:pt x="7392993" y="5503443"/>
                  <a:pt x="7394010" y="5493568"/>
                  <a:pt x="7402410" y="5493959"/>
                </a:cubicBezTo>
                <a:cubicBezTo>
                  <a:pt x="7401903" y="5498896"/>
                  <a:pt x="7409793" y="5504224"/>
                  <a:pt x="7418197" y="5504615"/>
                </a:cubicBezTo>
                <a:cubicBezTo>
                  <a:pt x="7418706" y="5499677"/>
                  <a:pt x="7411318" y="5489410"/>
                  <a:pt x="7402919" y="5489021"/>
                </a:cubicBezTo>
                <a:cubicBezTo>
                  <a:pt x="7403428" y="5484083"/>
                  <a:pt x="7404445" y="5474207"/>
                  <a:pt x="7396552" y="5468879"/>
                </a:cubicBezTo>
                <a:cubicBezTo>
                  <a:pt x="7397061" y="5463941"/>
                  <a:pt x="7405970" y="5459393"/>
                  <a:pt x="7406477" y="5454456"/>
                </a:cubicBezTo>
                <a:cubicBezTo>
                  <a:pt x="7406985" y="5449519"/>
                  <a:pt x="7400111" y="5434314"/>
                  <a:pt x="7409019" y="5429766"/>
                </a:cubicBezTo>
                <a:cubicBezTo>
                  <a:pt x="7413219" y="5429961"/>
                  <a:pt x="7415192" y="5431293"/>
                  <a:pt x="7416052" y="5433194"/>
                </a:cubicBezTo>
                <a:lnTo>
                  <a:pt x="7416219" y="5436434"/>
                </a:lnTo>
                <a:lnTo>
                  <a:pt x="7415189" y="5438022"/>
                </a:lnTo>
                <a:lnTo>
                  <a:pt x="7416306" y="5438176"/>
                </a:lnTo>
                <a:lnTo>
                  <a:pt x="7416403" y="5440033"/>
                </a:lnTo>
                <a:lnTo>
                  <a:pt x="7417327" y="5438315"/>
                </a:lnTo>
                <a:lnTo>
                  <a:pt x="7423361" y="5439142"/>
                </a:lnTo>
                <a:cubicBezTo>
                  <a:pt x="7424618" y="5440249"/>
                  <a:pt x="7424749" y="5441576"/>
                  <a:pt x="7424749" y="5441576"/>
                </a:cubicBezTo>
                <a:cubicBezTo>
                  <a:pt x="7424749" y="5441576"/>
                  <a:pt x="7433281" y="5434514"/>
                  <a:pt x="7432768" y="5429204"/>
                </a:cubicBezTo>
                <a:cubicBezTo>
                  <a:pt x="7428245" y="5430082"/>
                  <a:pt x="7425854" y="5429193"/>
                  <a:pt x="7424595" y="5428085"/>
                </a:cubicBezTo>
                <a:lnTo>
                  <a:pt x="7423696" y="5426504"/>
                </a:lnTo>
                <a:lnTo>
                  <a:pt x="7425534" y="5423091"/>
                </a:lnTo>
                <a:cubicBezTo>
                  <a:pt x="7427220" y="5416968"/>
                  <a:pt x="7427855" y="5410796"/>
                  <a:pt x="7428362" y="5405858"/>
                </a:cubicBezTo>
                <a:cubicBezTo>
                  <a:pt x="7419960" y="5405466"/>
                  <a:pt x="7419960" y="5405466"/>
                  <a:pt x="7411561" y="5405078"/>
                </a:cubicBezTo>
                <a:cubicBezTo>
                  <a:pt x="7411052" y="5410014"/>
                  <a:pt x="7410544" y="5414953"/>
                  <a:pt x="7410036" y="5419891"/>
                </a:cubicBezTo>
                <a:cubicBezTo>
                  <a:pt x="7402143" y="5414562"/>
                  <a:pt x="7403161" y="5404687"/>
                  <a:pt x="7403669" y="5399749"/>
                </a:cubicBezTo>
                <a:cubicBezTo>
                  <a:pt x="7386866" y="5398968"/>
                  <a:pt x="7393234" y="5419110"/>
                  <a:pt x="7384325" y="5423658"/>
                </a:cubicBezTo>
                <a:cubicBezTo>
                  <a:pt x="7367520" y="5422877"/>
                  <a:pt x="7377957" y="5403516"/>
                  <a:pt x="7361663" y="5397797"/>
                </a:cubicBezTo>
                <a:cubicBezTo>
                  <a:pt x="7369046" y="5408064"/>
                  <a:pt x="7359120" y="5422486"/>
                  <a:pt x="7351227" y="5417159"/>
                </a:cubicBezTo>
                <a:cubicBezTo>
                  <a:pt x="7353260" y="5397406"/>
                  <a:pt x="7355294" y="5377655"/>
                  <a:pt x="7347402" y="5372329"/>
                </a:cubicBezTo>
                <a:cubicBezTo>
                  <a:pt x="7347402" y="5372329"/>
                  <a:pt x="7346385" y="5382204"/>
                  <a:pt x="7337985" y="5381814"/>
                </a:cubicBezTo>
                <a:cubicBezTo>
                  <a:pt x="7330090" y="5376485"/>
                  <a:pt x="7332633" y="5351797"/>
                  <a:pt x="7314813" y="5360893"/>
                </a:cubicBezTo>
                <a:cubicBezTo>
                  <a:pt x="7324233" y="5351407"/>
                  <a:pt x="7309463" y="5330873"/>
                  <a:pt x="7318370" y="5326327"/>
                </a:cubicBezTo>
                <a:cubicBezTo>
                  <a:pt x="7326265" y="5331654"/>
                  <a:pt x="7333650" y="5341921"/>
                  <a:pt x="7334666" y="5332045"/>
                </a:cubicBezTo>
                <a:cubicBezTo>
                  <a:pt x="7333650" y="5341921"/>
                  <a:pt x="7333140" y="5346859"/>
                  <a:pt x="7341035" y="5352187"/>
                </a:cubicBezTo>
                <a:cubicBezTo>
                  <a:pt x="7349435" y="5352578"/>
                  <a:pt x="7342052" y="5342310"/>
                  <a:pt x="7350452" y="5342702"/>
                </a:cubicBezTo>
                <a:cubicBezTo>
                  <a:pt x="7366745" y="5348419"/>
                  <a:pt x="7364202" y="5373109"/>
                  <a:pt x="7362171" y="5392860"/>
                </a:cubicBezTo>
                <a:cubicBezTo>
                  <a:pt x="7370063" y="5398188"/>
                  <a:pt x="7386357" y="5403907"/>
                  <a:pt x="7387882" y="5389092"/>
                </a:cubicBezTo>
                <a:cubicBezTo>
                  <a:pt x="7388900" y="5379216"/>
                  <a:pt x="7381006" y="5373889"/>
                  <a:pt x="7382531" y="5359077"/>
                </a:cubicBezTo>
                <a:cubicBezTo>
                  <a:pt x="7383040" y="5354138"/>
                  <a:pt x="7374638" y="5353748"/>
                  <a:pt x="7375146" y="5348810"/>
                </a:cubicBezTo>
                <a:cubicBezTo>
                  <a:pt x="7375655" y="5343872"/>
                  <a:pt x="7375655" y="5343872"/>
                  <a:pt x="7384565" y="5339324"/>
                </a:cubicBezTo>
                <a:cubicBezTo>
                  <a:pt x="7376671" y="5333996"/>
                  <a:pt x="7386090" y="5324512"/>
                  <a:pt x="7378195" y="5319182"/>
                </a:cubicBezTo>
                <a:cubicBezTo>
                  <a:pt x="7378705" y="5314245"/>
                  <a:pt x="7379212" y="5309307"/>
                  <a:pt x="7379212" y="5309307"/>
                </a:cubicBezTo>
                <a:cubicBezTo>
                  <a:pt x="7371321" y="5303979"/>
                  <a:pt x="7380230" y="5299432"/>
                  <a:pt x="7372338" y="5294103"/>
                </a:cubicBezTo>
                <a:cubicBezTo>
                  <a:pt x="7372338" y="5294103"/>
                  <a:pt x="7371829" y="5299042"/>
                  <a:pt x="7363935" y="5293713"/>
                </a:cubicBezTo>
                <a:cubicBezTo>
                  <a:pt x="7363935" y="5293713"/>
                  <a:pt x="7364444" y="5288775"/>
                  <a:pt x="7364952" y="5283837"/>
                </a:cubicBezTo>
                <a:cubicBezTo>
                  <a:pt x="7373354" y="5284228"/>
                  <a:pt x="7373354" y="5284228"/>
                  <a:pt x="7381753" y="5284618"/>
                </a:cubicBezTo>
                <a:cubicBezTo>
                  <a:pt x="7381753" y="5284618"/>
                  <a:pt x="7389648" y="5289947"/>
                  <a:pt x="7389140" y="5294884"/>
                </a:cubicBezTo>
                <a:cubicBezTo>
                  <a:pt x="7390157" y="5285008"/>
                  <a:pt x="7398555" y="5285398"/>
                  <a:pt x="7415360" y="5286179"/>
                </a:cubicBezTo>
                <a:cubicBezTo>
                  <a:pt x="7415360" y="5286179"/>
                  <a:pt x="7415866" y="5281241"/>
                  <a:pt x="7424268" y="5281631"/>
                </a:cubicBezTo>
                <a:lnTo>
                  <a:pt x="7424921" y="5282796"/>
                </a:lnTo>
                <a:lnTo>
                  <a:pt x="7419077" y="5287635"/>
                </a:lnTo>
                <a:cubicBezTo>
                  <a:pt x="7423600" y="5286758"/>
                  <a:pt x="7425988" y="5287646"/>
                  <a:pt x="7427184" y="5288090"/>
                </a:cubicBezTo>
                <a:lnTo>
                  <a:pt x="7427487" y="5287378"/>
                </a:lnTo>
                <a:lnTo>
                  <a:pt x="7427833" y="5287999"/>
                </a:lnTo>
                <a:cubicBezTo>
                  <a:pt x="7429552" y="5291799"/>
                  <a:pt x="7431144" y="5296836"/>
                  <a:pt x="7430635" y="5301773"/>
                </a:cubicBezTo>
                <a:cubicBezTo>
                  <a:pt x="7439547" y="5297224"/>
                  <a:pt x="7438531" y="5307101"/>
                  <a:pt x="7446930" y="5307491"/>
                </a:cubicBezTo>
                <a:cubicBezTo>
                  <a:pt x="7447438" y="5302553"/>
                  <a:pt x="7447947" y="5297615"/>
                  <a:pt x="7448963" y="5287740"/>
                </a:cubicBezTo>
                <a:cubicBezTo>
                  <a:pt x="7441071" y="5282411"/>
                  <a:pt x="7442597" y="5267598"/>
                  <a:pt x="7425286" y="5271755"/>
                </a:cubicBezTo>
                <a:cubicBezTo>
                  <a:pt x="7426302" y="5261879"/>
                  <a:pt x="7418410" y="5256551"/>
                  <a:pt x="7420442" y="5236800"/>
                </a:cubicBezTo>
                <a:cubicBezTo>
                  <a:pt x="7412549" y="5231471"/>
                  <a:pt x="7413057" y="5226535"/>
                  <a:pt x="7404656" y="5226144"/>
                </a:cubicBezTo>
                <a:cubicBezTo>
                  <a:pt x="7395748" y="5230692"/>
                  <a:pt x="7404149" y="5231082"/>
                  <a:pt x="7403640" y="5236021"/>
                </a:cubicBezTo>
                <a:cubicBezTo>
                  <a:pt x="7403640" y="5236021"/>
                  <a:pt x="7394732" y="5240567"/>
                  <a:pt x="7394223" y="5245506"/>
                </a:cubicBezTo>
                <a:cubicBezTo>
                  <a:pt x="7394732" y="5240567"/>
                  <a:pt x="7395240" y="5235630"/>
                  <a:pt x="7395748" y="5230692"/>
                </a:cubicBezTo>
                <a:cubicBezTo>
                  <a:pt x="7378945" y="5229911"/>
                  <a:pt x="7381995" y="5200285"/>
                  <a:pt x="7383012" y="5190410"/>
                </a:cubicBezTo>
                <a:cubicBezTo>
                  <a:pt x="7375119" y="5185081"/>
                  <a:pt x="7374102" y="5194957"/>
                  <a:pt x="7365700" y="5194566"/>
                </a:cubicBezTo>
                <a:cubicBezTo>
                  <a:pt x="7366717" y="5184691"/>
                  <a:pt x="7358825" y="5179363"/>
                  <a:pt x="7350423" y="5178973"/>
                </a:cubicBezTo>
                <a:cubicBezTo>
                  <a:pt x="7343039" y="5168706"/>
                  <a:pt x="7350932" y="5174035"/>
                  <a:pt x="7351948" y="5164158"/>
                </a:cubicBezTo>
                <a:cubicBezTo>
                  <a:pt x="7352456" y="5159221"/>
                  <a:pt x="7344055" y="5158830"/>
                  <a:pt x="7335146" y="5163378"/>
                </a:cubicBezTo>
                <a:cubicBezTo>
                  <a:pt x="7334128" y="5173255"/>
                  <a:pt x="7342021" y="5178582"/>
                  <a:pt x="7333112" y="5183130"/>
                </a:cubicBezTo>
                <a:cubicBezTo>
                  <a:pt x="7325220" y="5177802"/>
                  <a:pt x="7326745" y="5162988"/>
                  <a:pt x="7327762" y="5153112"/>
                </a:cubicBezTo>
                <a:cubicBezTo>
                  <a:pt x="7319869" y="5147784"/>
                  <a:pt x="7318345" y="5162598"/>
                  <a:pt x="7309943" y="5162208"/>
                </a:cubicBezTo>
                <a:cubicBezTo>
                  <a:pt x="7311468" y="5147393"/>
                  <a:pt x="7304085" y="5137128"/>
                  <a:pt x="7314008" y="5122704"/>
                </a:cubicBezTo>
                <a:cubicBezTo>
                  <a:pt x="7305608" y="5122313"/>
                  <a:pt x="7297208" y="5121924"/>
                  <a:pt x="7289314" y="5116596"/>
                </a:cubicBezTo>
                <a:cubicBezTo>
                  <a:pt x="7289821" y="5111659"/>
                  <a:pt x="7290838" y="5101782"/>
                  <a:pt x="7291347" y="5096845"/>
                </a:cubicBezTo>
                <a:cubicBezTo>
                  <a:pt x="7299750" y="5097235"/>
                  <a:pt x="7300766" y="5087358"/>
                  <a:pt x="7308657" y="5092687"/>
                </a:cubicBezTo>
                <a:cubicBezTo>
                  <a:pt x="7309675" y="5082811"/>
                  <a:pt x="7317567" y="5088140"/>
                  <a:pt x="7326478" y="5083592"/>
                </a:cubicBezTo>
                <a:cubicBezTo>
                  <a:pt x="7333861" y="5093858"/>
                  <a:pt x="7333353" y="5098795"/>
                  <a:pt x="7333353" y="5098795"/>
                </a:cubicBezTo>
                <a:cubicBezTo>
                  <a:pt x="7341754" y="5099185"/>
                  <a:pt x="7342771" y="5089310"/>
                  <a:pt x="7342771" y="5089310"/>
                </a:cubicBezTo>
                <a:cubicBezTo>
                  <a:pt x="7359573" y="5090091"/>
                  <a:pt x="7339720" y="5118938"/>
                  <a:pt x="7347106" y="5129203"/>
                </a:cubicBezTo>
                <a:cubicBezTo>
                  <a:pt x="7356013" y="5124655"/>
                  <a:pt x="7356522" y="5119718"/>
                  <a:pt x="7356522" y="5119718"/>
                </a:cubicBezTo>
                <a:cubicBezTo>
                  <a:pt x="7365434" y="5115171"/>
                  <a:pt x="7366449" y="5105294"/>
                  <a:pt x="7366957" y="5100356"/>
                </a:cubicBezTo>
                <a:cubicBezTo>
                  <a:pt x="7375359" y="5100748"/>
                  <a:pt x="7374342" y="5110623"/>
                  <a:pt x="7374850" y="5105685"/>
                </a:cubicBezTo>
                <a:cubicBezTo>
                  <a:pt x="7376376" y="5090871"/>
                  <a:pt x="7368483" y="5085543"/>
                  <a:pt x="7370008" y="5070731"/>
                </a:cubicBezTo>
                <a:cubicBezTo>
                  <a:pt x="7379426" y="5061245"/>
                  <a:pt x="7379426" y="5061245"/>
                  <a:pt x="7388334" y="5056697"/>
                </a:cubicBezTo>
                <a:cubicBezTo>
                  <a:pt x="7397245" y="5052149"/>
                  <a:pt x="7398261" y="5042272"/>
                  <a:pt x="7406662" y="5042663"/>
                </a:cubicBezTo>
                <a:cubicBezTo>
                  <a:pt x="7406153" y="5047602"/>
                  <a:pt x="7406662" y="5042663"/>
                  <a:pt x="7406153" y="5047602"/>
                </a:cubicBezTo>
                <a:cubicBezTo>
                  <a:pt x="7413540" y="5057867"/>
                  <a:pt x="7405138" y="5057478"/>
                  <a:pt x="7404629" y="5062415"/>
                </a:cubicBezTo>
                <a:cubicBezTo>
                  <a:pt x="7421431" y="5063196"/>
                  <a:pt x="7419907" y="5078009"/>
                  <a:pt x="7427290" y="5088275"/>
                </a:cubicBezTo>
                <a:cubicBezTo>
                  <a:pt x="7427290" y="5088275"/>
                  <a:pt x="7428306" y="5078400"/>
                  <a:pt x="7428306" y="5078400"/>
                </a:cubicBezTo>
                <a:cubicBezTo>
                  <a:pt x="7436708" y="5078790"/>
                  <a:pt x="7435693" y="5088664"/>
                  <a:pt x="7434676" y="5098540"/>
                </a:cubicBezTo>
                <a:cubicBezTo>
                  <a:pt x="7443076" y="5098931"/>
                  <a:pt x="7444094" y="5089055"/>
                  <a:pt x="7444601" y="5084117"/>
                </a:cubicBezTo>
                <a:cubicBezTo>
                  <a:pt x="7444601" y="5084117"/>
                  <a:pt x="7453001" y="5084507"/>
                  <a:pt x="7453510" y="5079570"/>
                </a:cubicBezTo>
                <a:cubicBezTo>
                  <a:pt x="7454018" y="5074633"/>
                  <a:pt x="7455035" y="5064756"/>
                  <a:pt x="7455541" y="5059818"/>
                </a:cubicBezTo>
                <a:cubicBezTo>
                  <a:pt x="7447651" y="5054491"/>
                  <a:pt x="7448159" y="5049552"/>
                  <a:pt x="7440268" y="5044223"/>
                </a:cubicBezTo>
                <a:cubicBezTo>
                  <a:pt x="7440776" y="5039286"/>
                  <a:pt x="7449176" y="5039676"/>
                  <a:pt x="7441285" y="5034348"/>
                </a:cubicBezTo>
                <a:cubicBezTo>
                  <a:pt x="7441793" y="5029411"/>
                  <a:pt x="7441285" y="5034348"/>
                  <a:pt x="7432883" y="5033958"/>
                </a:cubicBezTo>
                <a:cubicBezTo>
                  <a:pt x="7424990" y="5028630"/>
                  <a:pt x="7419639" y="4998613"/>
                  <a:pt x="7436948" y="4994456"/>
                </a:cubicBezTo>
                <a:cubicBezTo>
                  <a:pt x="7445350" y="4994846"/>
                  <a:pt x="7443825" y="5009659"/>
                  <a:pt x="7443825" y="5009659"/>
                </a:cubicBezTo>
                <a:cubicBezTo>
                  <a:pt x="7443825" y="5009659"/>
                  <a:pt x="7452734" y="5005111"/>
                  <a:pt x="7452734" y="5005111"/>
                </a:cubicBezTo>
                <a:cubicBezTo>
                  <a:pt x="7445859" y="4989909"/>
                  <a:pt x="7446875" y="4980032"/>
                  <a:pt x="7457310" y="4960670"/>
                </a:cubicBezTo>
                <a:cubicBezTo>
                  <a:pt x="7449417" y="4955343"/>
                  <a:pt x="7458835" y="4945857"/>
                  <a:pt x="7459852" y="4935982"/>
                </a:cubicBezTo>
                <a:lnTo>
                  <a:pt x="7463506" y="4934116"/>
                </a:lnTo>
                <a:lnTo>
                  <a:pt x="7462289" y="4940322"/>
                </a:lnTo>
                <a:cubicBezTo>
                  <a:pt x="7469350" y="4933905"/>
                  <a:pt x="7469829" y="4938861"/>
                  <a:pt x="7477365" y="4937399"/>
                </a:cubicBezTo>
                <a:cubicBezTo>
                  <a:pt x="7476408" y="4927489"/>
                  <a:pt x="7475928" y="4922534"/>
                  <a:pt x="7475449" y="4917578"/>
                </a:cubicBezTo>
                <a:lnTo>
                  <a:pt x="7474962" y="4912547"/>
                </a:lnTo>
                <a:lnTo>
                  <a:pt x="7478400" y="4909554"/>
                </a:lnTo>
                <a:cubicBezTo>
                  <a:pt x="7479704" y="4907135"/>
                  <a:pt x="7479957" y="4904666"/>
                  <a:pt x="7480212" y="4902198"/>
                </a:cubicBezTo>
                <a:cubicBezTo>
                  <a:pt x="7480212" y="4902198"/>
                  <a:pt x="7480338" y="4900963"/>
                  <a:pt x="7479416" y="4899679"/>
                </a:cubicBezTo>
                <a:lnTo>
                  <a:pt x="7473491" y="4897334"/>
                </a:lnTo>
                <a:lnTo>
                  <a:pt x="7473053" y="4892803"/>
                </a:lnTo>
                <a:cubicBezTo>
                  <a:pt x="7473053" y="4892803"/>
                  <a:pt x="7472574" y="4887849"/>
                  <a:pt x="7465036" y="4889310"/>
                </a:cubicBezTo>
                <a:cubicBezTo>
                  <a:pt x="7463272" y="4890914"/>
                  <a:pt x="7462509" y="4892955"/>
                  <a:pt x="7462364" y="4895192"/>
                </a:cubicBezTo>
                <a:lnTo>
                  <a:pt x="7463174" y="4900675"/>
                </a:lnTo>
                <a:lnTo>
                  <a:pt x="7460225" y="4891345"/>
                </a:lnTo>
                <a:cubicBezTo>
                  <a:pt x="7458380" y="4888779"/>
                  <a:pt x="7456534" y="4886213"/>
                  <a:pt x="7457042" y="4881274"/>
                </a:cubicBezTo>
                <a:cubicBezTo>
                  <a:pt x="7457550" y="4876338"/>
                  <a:pt x="7465951" y="4876729"/>
                  <a:pt x="7466457" y="4871791"/>
                </a:cubicBezTo>
                <a:lnTo>
                  <a:pt x="7466845" y="4868043"/>
                </a:lnTo>
                <a:lnTo>
                  <a:pt x="7470887" y="4868584"/>
                </a:lnTo>
                <a:cubicBezTo>
                  <a:pt x="7471359" y="4873478"/>
                  <a:pt x="7480727" y="4881633"/>
                  <a:pt x="7489621" y="4884893"/>
                </a:cubicBezTo>
                <a:cubicBezTo>
                  <a:pt x="7490567" y="4894680"/>
                  <a:pt x="7482147" y="4896314"/>
                  <a:pt x="7491041" y="4899574"/>
                </a:cubicBezTo>
                <a:cubicBezTo>
                  <a:pt x="7491041" y="4899574"/>
                  <a:pt x="7491041" y="4899574"/>
                  <a:pt x="7491514" y="4904468"/>
                </a:cubicBezTo>
                <a:cubicBezTo>
                  <a:pt x="7483094" y="4906102"/>
                  <a:pt x="7483094" y="4906102"/>
                  <a:pt x="7483094" y="4906102"/>
                </a:cubicBezTo>
                <a:cubicBezTo>
                  <a:pt x="7483568" y="4910996"/>
                  <a:pt x="7475620" y="4917522"/>
                  <a:pt x="7484987" y="4925677"/>
                </a:cubicBezTo>
                <a:cubicBezTo>
                  <a:pt x="7477512" y="4937099"/>
                  <a:pt x="7487353" y="4950147"/>
                  <a:pt x="7488298" y="4959934"/>
                </a:cubicBezTo>
                <a:cubicBezTo>
                  <a:pt x="7479878" y="4961568"/>
                  <a:pt x="7479878" y="4961568"/>
                  <a:pt x="7479878" y="4961568"/>
                </a:cubicBezTo>
                <a:cubicBezTo>
                  <a:pt x="7479878" y="4961568"/>
                  <a:pt x="7479878" y="4961568"/>
                  <a:pt x="7480351" y="4966461"/>
                </a:cubicBezTo>
                <a:cubicBezTo>
                  <a:pt x="7471932" y="4968095"/>
                  <a:pt x="7471932" y="4968095"/>
                  <a:pt x="7471932" y="4968095"/>
                </a:cubicBezTo>
                <a:cubicBezTo>
                  <a:pt x="7471932" y="4968095"/>
                  <a:pt x="7472406" y="4972988"/>
                  <a:pt x="7472406" y="4972988"/>
                </a:cubicBezTo>
                <a:cubicBezTo>
                  <a:pt x="7473352" y="4982776"/>
                  <a:pt x="7474772" y="4997458"/>
                  <a:pt x="7475718" y="5007245"/>
                </a:cubicBezTo>
                <a:cubicBezTo>
                  <a:pt x="7485087" y="5015400"/>
                  <a:pt x="7471557" y="5052922"/>
                  <a:pt x="7488398" y="5049657"/>
                </a:cubicBezTo>
                <a:lnTo>
                  <a:pt x="7488870" y="5054550"/>
                </a:lnTo>
                <a:cubicBezTo>
                  <a:pt x="7488870" y="5054550"/>
                  <a:pt x="7488870" y="5054550"/>
                  <a:pt x="7497765" y="5057811"/>
                </a:cubicBezTo>
                <a:cubicBezTo>
                  <a:pt x="7489818" y="5064339"/>
                  <a:pt x="7489818" y="5064339"/>
                  <a:pt x="7489818" y="5064339"/>
                </a:cubicBezTo>
                <a:cubicBezTo>
                  <a:pt x="7489818" y="5064339"/>
                  <a:pt x="7489818" y="5064339"/>
                  <a:pt x="7481871" y="5070865"/>
                </a:cubicBezTo>
                <a:cubicBezTo>
                  <a:pt x="7481871" y="5070865"/>
                  <a:pt x="7482344" y="5075759"/>
                  <a:pt x="7482344" y="5075759"/>
                </a:cubicBezTo>
                <a:cubicBezTo>
                  <a:pt x="7482344" y="5075759"/>
                  <a:pt x="7482818" y="5080653"/>
                  <a:pt x="7482818" y="5080653"/>
                </a:cubicBezTo>
                <a:cubicBezTo>
                  <a:pt x="7482818" y="5080653"/>
                  <a:pt x="7482818" y="5080653"/>
                  <a:pt x="7490765" y="5074126"/>
                </a:cubicBezTo>
                <a:cubicBezTo>
                  <a:pt x="7490765" y="5074126"/>
                  <a:pt x="7490765" y="5074126"/>
                  <a:pt x="7490292" y="5069232"/>
                </a:cubicBezTo>
                <a:cubicBezTo>
                  <a:pt x="7490292" y="5069232"/>
                  <a:pt x="7489818" y="5064339"/>
                  <a:pt x="7498239" y="5062706"/>
                </a:cubicBezTo>
                <a:cubicBezTo>
                  <a:pt x="7498712" y="5067599"/>
                  <a:pt x="7499184" y="5072493"/>
                  <a:pt x="7499660" y="5077386"/>
                </a:cubicBezTo>
                <a:cubicBezTo>
                  <a:pt x="7499660" y="5077386"/>
                  <a:pt x="7508553" y="5080648"/>
                  <a:pt x="7509500" y="5090434"/>
                </a:cubicBezTo>
                <a:cubicBezTo>
                  <a:pt x="7509974" y="5095328"/>
                  <a:pt x="7509974" y="5095328"/>
                  <a:pt x="7510447" y="5100222"/>
                </a:cubicBezTo>
                <a:cubicBezTo>
                  <a:pt x="7510447" y="5100222"/>
                  <a:pt x="7510447" y="5100222"/>
                  <a:pt x="7510920" y="5105116"/>
                </a:cubicBezTo>
                <a:cubicBezTo>
                  <a:pt x="7502973" y="5111644"/>
                  <a:pt x="7503446" y="5116538"/>
                  <a:pt x="7495498" y="5123065"/>
                </a:cubicBezTo>
                <a:cubicBezTo>
                  <a:pt x="7495970" y="5127958"/>
                  <a:pt x="7504392" y="5126325"/>
                  <a:pt x="7496445" y="5132853"/>
                </a:cubicBezTo>
                <a:cubicBezTo>
                  <a:pt x="7496919" y="5137746"/>
                  <a:pt x="7496919" y="5137746"/>
                  <a:pt x="7497392" y="5142640"/>
                </a:cubicBezTo>
                <a:cubicBezTo>
                  <a:pt x="7496445" y="5132853"/>
                  <a:pt x="7488024" y="5134485"/>
                  <a:pt x="7487552" y="5129591"/>
                </a:cubicBezTo>
                <a:cubicBezTo>
                  <a:pt x="7486605" y="5119805"/>
                  <a:pt x="7486131" y="5114910"/>
                  <a:pt x="7494551" y="5113277"/>
                </a:cubicBezTo>
                <a:cubicBezTo>
                  <a:pt x="7494079" y="5108383"/>
                  <a:pt x="7493605" y="5103489"/>
                  <a:pt x="7493132" y="5098595"/>
                </a:cubicBezTo>
                <a:cubicBezTo>
                  <a:pt x="7484712" y="5100228"/>
                  <a:pt x="7484712" y="5100228"/>
                  <a:pt x="7476764" y="5106756"/>
                </a:cubicBezTo>
                <a:cubicBezTo>
                  <a:pt x="7477711" y="5116544"/>
                  <a:pt x="7478183" y="5121437"/>
                  <a:pt x="7478656" y="5126331"/>
                </a:cubicBezTo>
                <a:cubicBezTo>
                  <a:pt x="7471657" y="5142646"/>
                  <a:pt x="7481023" y="5150800"/>
                  <a:pt x="7490390" y="5158954"/>
                </a:cubicBezTo>
                <a:cubicBezTo>
                  <a:pt x="7490390" y="5158954"/>
                  <a:pt x="7490390" y="5158954"/>
                  <a:pt x="7498338" y="5152427"/>
                </a:cubicBezTo>
                <a:cubicBezTo>
                  <a:pt x="7498338" y="5152427"/>
                  <a:pt x="7506760" y="5150794"/>
                  <a:pt x="7507231" y="5155688"/>
                </a:cubicBezTo>
                <a:cubicBezTo>
                  <a:pt x="7498811" y="5157321"/>
                  <a:pt x="7499758" y="5167109"/>
                  <a:pt x="7491810" y="5173636"/>
                </a:cubicBezTo>
                <a:cubicBezTo>
                  <a:pt x="7501178" y="5181791"/>
                  <a:pt x="7501178" y="5181791"/>
                  <a:pt x="7502126" y="5191580"/>
                </a:cubicBezTo>
                <a:cubicBezTo>
                  <a:pt x="7502126" y="5191580"/>
                  <a:pt x="7493704" y="5193212"/>
                  <a:pt x="7493229" y="5188319"/>
                </a:cubicBezTo>
                <a:cubicBezTo>
                  <a:pt x="7493229" y="5188319"/>
                  <a:pt x="7493229" y="5188319"/>
                  <a:pt x="7484810" y="5189952"/>
                </a:cubicBezTo>
                <a:cubicBezTo>
                  <a:pt x="7484810" y="5189952"/>
                  <a:pt x="7485284" y="5194846"/>
                  <a:pt x="7485284" y="5194846"/>
                </a:cubicBezTo>
                <a:cubicBezTo>
                  <a:pt x="7493704" y="5193212"/>
                  <a:pt x="7493704" y="5193212"/>
                  <a:pt x="7493704" y="5193212"/>
                </a:cubicBezTo>
                <a:cubicBezTo>
                  <a:pt x="7495124" y="5207893"/>
                  <a:pt x="7504017" y="5211154"/>
                  <a:pt x="7504964" y="5220942"/>
                </a:cubicBezTo>
                <a:cubicBezTo>
                  <a:pt x="7504964" y="5220942"/>
                  <a:pt x="7505438" y="5225835"/>
                  <a:pt x="7505438" y="5225835"/>
                </a:cubicBezTo>
                <a:cubicBezTo>
                  <a:pt x="7504964" y="5220942"/>
                  <a:pt x="7504964" y="5220942"/>
                  <a:pt x="7496544" y="5222575"/>
                </a:cubicBezTo>
                <a:cubicBezTo>
                  <a:pt x="7497017" y="5227469"/>
                  <a:pt x="7497491" y="5232362"/>
                  <a:pt x="7497964" y="5237257"/>
                </a:cubicBezTo>
                <a:cubicBezTo>
                  <a:pt x="7498435" y="5242151"/>
                  <a:pt x="7498435" y="5242151"/>
                  <a:pt x="7498435" y="5242151"/>
                </a:cubicBezTo>
                <a:cubicBezTo>
                  <a:pt x="7498910" y="5247045"/>
                  <a:pt x="7498910" y="5247045"/>
                  <a:pt x="7498910" y="5247045"/>
                </a:cubicBezTo>
                <a:cubicBezTo>
                  <a:pt x="7499857" y="5256832"/>
                  <a:pt x="7508751" y="5260092"/>
                  <a:pt x="7509225" y="5264986"/>
                </a:cubicBezTo>
                <a:cubicBezTo>
                  <a:pt x="7501277" y="5271514"/>
                  <a:pt x="7501277" y="5271514"/>
                  <a:pt x="7493329" y="5278040"/>
                </a:cubicBezTo>
                <a:cubicBezTo>
                  <a:pt x="7493329" y="5278040"/>
                  <a:pt x="7493803" y="5282934"/>
                  <a:pt x="7494277" y="5287828"/>
                </a:cubicBezTo>
                <a:cubicBezTo>
                  <a:pt x="7502697" y="5286195"/>
                  <a:pt x="7510643" y="5279668"/>
                  <a:pt x="7511118" y="5284561"/>
                </a:cubicBezTo>
                <a:cubicBezTo>
                  <a:pt x="7512064" y="5294350"/>
                  <a:pt x="7512537" y="5299244"/>
                  <a:pt x="7512537" y="5299244"/>
                </a:cubicBezTo>
                <a:cubicBezTo>
                  <a:pt x="7504591" y="5305769"/>
                  <a:pt x="7503644" y="5295983"/>
                  <a:pt x="7504117" y="5300877"/>
                </a:cubicBezTo>
                <a:cubicBezTo>
                  <a:pt x="7504591" y="5305769"/>
                  <a:pt x="7505064" y="5310664"/>
                  <a:pt x="7497117" y="5317190"/>
                </a:cubicBezTo>
                <a:cubicBezTo>
                  <a:pt x="7505537" y="5315557"/>
                  <a:pt x="7513957" y="5313924"/>
                  <a:pt x="7513484" y="5309030"/>
                </a:cubicBezTo>
                <a:cubicBezTo>
                  <a:pt x="7522377" y="5312292"/>
                  <a:pt x="7521431" y="5302504"/>
                  <a:pt x="7529852" y="5300870"/>
                </a:cubicBezTo>
                <a:cubicBezTo>
                  <a:pt x="7530326" y="5305765"/>
                  <a:pt x="7530326" y="5305765"/>
                  <a:pt x="7530326" y="5305765"/>
                </a:cubicBezTo>
                <a:cubicBezTo>
                  <a:pt x="7531273" y="5315553"/>
                  <a:pt x="7521904" y="5307397"/>
                  <a:pt x="7514431" y="5318818"/>
                </a:cubicBezTo>
                <a:cubicBezTo>
                  <a:pt x="7522851" y="5317186"/>
                  <a:pt x="7522851" y="5317186"/>
                  <a:pt x="7523796" y="5326973"/>
                </a:cubicBezTo>
                <a:cubicBezTo>
                  <a:pt x="7515850" y="5333500"/>
                  <a:pt x="7507428" y="5335132"/>
                  <a:pt x="7499483" y="5341660"/>
                </a:cubicBezTo>
                <a:cubicBezTo>
                  <a:pt x="7508376" y="5344921"/>
                  <a:pt x="7509323" y="5354709"/>
                  <a:pt x="7509797" y="5359603"/>
                </a:cubicBezTo>
                <a:cubicBezTo>
                  <a:pt x="7500902" y="5356342"/>
                  <a:pt x="7502322" y="5371024"/>
                  <a:pt x="7502322" y="5371024"/>
                </a:cubicBezTo>
                <a:cubicBezTo>
                  <a:pt x="7502322" y="5371024"/>
                  <a:pt x="7502322" y="5371024"/>
                  <a:pt x="7502795" y="5375918"/>
                </a:cubicBezTo>
                <a:cubicBezTo>
                  <a:pt x="7494849" y="5382445"/>
                  <a:pt x="7505163" y="5400387"/>
                  <a:pt x="7506582" y="5415067"/>
                </a:cubicBezTo>
                <a:cubicBezTo>
                  <a:pt x="7514529" y="5408541"/>
                  <a:pt x="7515949" y="5423223"/>
                  <a:pt x="7508002" y="5429749"/>
                </a:cubicBezTo>
                <a:cubicBezTo>
                  <a:pt x="7516423" y="5428117"/>
                  <a:pt x="7524843" y="5426483"/>
                  <a:pt x="7525317" y="5431378"/>
                </a:cubicBezTo>
                <a:cubicBezTo>
                  <a:pt x="7525789" y="5436271"/>
                  <a:pt x="7525789" y="5436271"/>
                  <a:pt x="7526263" y="5441165"/>
                </a:cubicBezTo>
                <a:lnTo>
                  <a:pt x="7520582" y="5447776"/>
                </a:lnTo>
                <a:lnTo>
                  <a:pt x="7520541" y="5447337"/>
                </a:lnTo>
                <a:cubicBezTo>
                  <a:pt x="7511494" y="5449090"/>
                  <a:pt x="7511066" y="5444666"/>
                  <a:pt x="7511494" y="5449090"/>
                </a:cubicBezTo>
                <a:lnTo>
                  <a:pt x="7517902" y="5450895"/>
                </a:lnTo>
                <a:lnTo>
                  <a:pt x="7510841" y="5459112"/>
                </a:lnTo>
                <a:cubicBezTo>
                  <a:pt x="7511788" y="5468900"/>
                  <a:pt x="7512261" y="5473796"/>
                  <a:pt x="7512261" y="5473796"/>
                </a:cubicBezTo>
                <a:cubicBezTo>
                  <a:pt x="7511788" y="5468900"/>
                  <a:pt x="7503368" y="5470533"/>
                  <a:pt x="7494948" y="5472167"/>
                </a:cubicBezTo>
                <a:cubicBezTo>
                  <a:pt x="7504314" y="5480322"/>
                  <a:pt x="7495895" y="5481955"/>
                  <a:pt x="7496367" y="5486849"/>
                </a:cubicBezTo>
                <a:cubicBezTo>
                  <a:pt x="7496367" y="5486849"/>
                  <a:pt x="7496840" y="5491741"/>
                  <a:pt x="7496840" y="5491741"/>
                </a:cubicBezTo>
                <a:cubicBezTo>
                  <a:pt x="7505261" y="5490109"/>
                  <a:pt x="7521155" y="5477056"/>
                  <a:pt x="7523049" y="5496631"/>
                </a:cubicBezTo>
                <a:cubicBezTo>
                  <a:pt x="7523521" y="5501524"/>
                  <a:pt x="7515102" y="5503157"/>
                  <a:pt x="7515575" y="5508051"/>
                </a:cubicBezTo>
                <a:cubicBezTo>
                  <a:pt x="7524469" y="5511312"/>
                  <a:pt x="7524469" y="5511312"/>
                  <a:pt x="7524943" y="5516206"/>
                </a:cubicBezTo>
                <a:cubicBezTo>
                  <a:pt x="7516521" y="5517839"/>
                  <a:pt x="7516995" y="5522734"/>
                  <a:pt x="7516521" y="5517839"/>
                </a:cubicBezTo>
                <a:cubicBezTo>
                  <a:pt x="7508100" y="5519472"/>
                  <a:pt x="7508100" y="5519472"/>
                  <a:pt x="7508100" y="5519472"/>
                </a:cubicBezTo>
                <a:cubicBezTo>
                  <a:pt x="7508100" y="5519472"/>
                  <a:pt x="7516995" y="5522734"/>
                  <a:pt x="7516995" y="5522734"/>
                </a:cubicBezTo>
                <a:cubicBezTo>
                  <a:pt x="7509047" y="5529261"/>
                  <a:pt x="7517468" y="5527627"/>
                  <a:pt x="7517941" y="5532520"/>
                </a:cubicBezTo>
                <a:cubicBezTo>
                  <a:pt x="7509994" y="5539048"/>
                  <a:pt x="7502993" y="5555362"/>
                  <a:pt x="7503942" y="5565150"/>
                </a:cubicBezTo>
                <a:cubicBezTo>
                  <a:pt x="7504413" y="5570044"/>
                  <a:pt x="7496940" y="5581464"/>
                  <a:pt x="7505832" y="5584725"/>
                </a:cubicBezTo>
                <a:cubicBezTo>
                  <a:pt x="7505832" y="5584725"/>
                  <a:pt x="7497413" y="5586359"/>
                  <a:pt x="7497886" y="5591252"/>
                </a:cubicBezTo>
                <a:cubicBezTo>
                  <a:pt x="7498359" y="5596147"/>
                  <a:pt x="7506778" y="5594512"/>
                  <a:pt x="7506778" y="5594512"/>
                </a:cubicBezTo>
                <a:cubicBezTo>
                  <a:pt x="7506778" y="5594512"/>
                  <a:pt x="7515674" y="5597774"/>
                  <a:pt x="7516147" y="5602669"/>
                </a:cubicBezTo>
                <a:cubicBezTo>
                  <a:pt x="7516147" y="5602669"/>
                  <a:pt x="7516147" y="5602669"/>
                  <a:pt x="7524568" y="5601034"/>
                </a:cubicBezTo>
                <a:cubicBezTo>
                  <a:pt x="7525040" y="5605929"/>
                  <a:pt x="7526934" y="5625505"/>
                  <a:pt x="7526934" y="5625505"/>
                </a:cubicBezTo>
                <a:cubicBezTo>
                  <a:pt x="7518514" y="5627137"/>
                  <a:pt x="7518514" y="5627137"/>
                  <a:pt x="7518987" y="5632031"/>
                </a:cubicBezTo>
                <a:cubicBezTo>
                  <a:pt x="7518987" y="5632031"/>
                  <a:pt x="7518987" y="5632031"/>
                  <a:pt x="7510566" y="5633664"/>
                </a:cubicBezTo>
                <a:cubicBezTo>
                  <a:pt x="7510094" y="5628771"/>
                  <a:pt x="7510094" y="5628771"/>
                  <a:pt x="7510094" y="5628771"/>
                </a:cubicBezTo>
                <a:cubicBezTo>
                  <a:pt x="7509619" y="5623876"/>
                  <a:pt x="7500726" y="5620615"/>
                  <a:pt x="7499780" y="5610828"/>
                </a:cubicBezTo>
                <a:cubicBezTo>
                  <a:pt x="7490884" y="5607568"/>
                  <a:pt x="7491831" y="5617355"/>
                  <a:pt x="7491357" y="5612461"/>
                </a:cubicBezTo>
                <a:cubicBezTo>
                  <a:pt x="7490884" y="5607568"/>
                  <a:pt x="7489937" y="5597779"/>
                  <a:pt x="7489462" y="5592886"/>
                </a:cubicBezTo>
                <a:cubicBezTo>
                  <a:pt x="7481042" y="5594519"/>
                  <a:pt x="7481042" y="5594519"/>
                  <a:pt x="7481042" y="5594519"/>
                </a:cubicBezTo>
                <a:cubicBezTo>
                  <a:pt x="7481042" y="5594519"/>
                  <a:pt x="7480571" y="5589625"/>
                  <a:pt x="7480571" y="5589625"/>
                </a:cubicBezTo>
                <a:cubicBezTo>
                  <a:pt x="7480571" y="5589625"/>
                  <a:pt x="7480096" y="5584732"/>
                  <a:pt x="7480096" y="5584732"/>
                </a:cubicBezTo>
                <a:cubicBezTo>
                  <a:pt x="7479624" y="5579839"/>
                  <a:pt x="7478677" y="5570049"/>
                  <a:pt x="7470255" y="5571683"/>
                </a:cubicBezTo>
                <a:cubicBezTo>
                  <a:pt x="7470255" y="5571683"/>
                  <a:pt x="7471202" y="5581471"/>
                  <a:pt x="7470730" y="5576577"/>
                </a:cubicBezTo>
                <a:cubicBezTo>
                  <a:pt x="7462308" y="5578209"/>
                  <a:pt x="7470255" y="5571683"/>
                  <a:pt x="7461361" y="5568423"/>
                </a:cubicBezTo>
                <a:cubicBezTo>
                  <a:pt x="7469783" y="5566790"/>
                  <a:pt x="7469783" y="5566790"/>
                  <a:pt x="7469783" y="5566790"/>
                </a:cubicBezTo>
                <a:cubicBezTo>
                  <a:pt x="7470255" y="5571683"/>
                  <a:pt x="7478204" y="5565157"/>
                  <a:pt x="7477729" y="5560263"/>
                </a:cubicBezTo>
                <a:cubicBezTo>
                  <a:pt x="7469307" y="5561895"/>
                  <a:pt x="7469307" y="5561895"/>
                  <a:pt x="7469307" y="5561895"/>
                </a:cubicBezTo>
                <a:cubicBezTo>
                  <a:pt x="7469307" y="5561895"/>
                  <a:pt x="7469307" y="5561895"/>
                  <a:pt x="7460889" y="5563529"/>
                </a:cubicBezTo>
                <a:cubicBezTo>
                  <a:pt x="7459942" y="5553741"/>
                  <a:pt x="7458995" y="5543953"/>
                  <a:pt x="7450575" y="5545587"/>
                </a:cubicBezTo>
                <a:cubicBezTo>
                  <a:pt x="7451995" y="5560269"/>
                  <a:pt x="7452468" y="5565161"/>
                  <a:pt x="7453415" y="5574949"/>
                </a:cubicBezTo>
                <a:cubicBezTo>
                  <a:pt x="7453888" y="5579843"/>
                  <a:pt x="7453415" y="5574949"/>
                  <a:pt x="7462308" y="5578209"/>
                </a:cubicBezTo>
                <a:cubicBezTo>
                  <a:pt x="7462308" y="5578209"/>
                  <a:pt x="7453888" y="5579843"/>
                  <a:pt x="7453888" y="5579843"/>
                </a:cubicBezTo>
                <a:cubicBezTo>
                  <a:pt x="7453888" y="5579843"/>
                  <a:pt x="7454361" y="5584738"/>
                  <a:pt x="7454361" y="5584738"/>
                </a:cubicBezTo>
                <a:cubicBezTo>
                  <a:pt x="7454361" y="5584738"/>
                  <a:pt x="7454361" y="5584738"/>
                  <a:pt x="7462781" y="5583105"/>
                </a:cubicBezTo>
                <a:cubicBezTo>
                  <a:pt x="7463255" y="5587998"/>
                  <a:pt x="7463255" y="5587998"/>
                  <a:pt x="7463728" y="5592892"/>
                </a:cubicBezTo>
                <a:cubicBezTo>
                  <a:pt x="7472149" y="5591259"/>
                  <a:pt x="7471675" y="5586366"/>
                  <a:pt x="7471675" y="5586366"/>
                </a:cubicBezTo>
                <a:cubicBezTo>
                  <a:pt x="7480096" y="5584732"/>
                  <a:pt x="7480096" y="5584732"/>
                  <a:pt x="7480096" y="5584732"/>
                </a:cubicBezTo>
                <a:cubicBezTo>
                  <a:pt x="7472149" y="5591259"/>
                  <a:pt x="7472149" y="5591259"/>
                  <a:pt x="7472149" y="5591259"/>
                </a:cubicBezTo>
                <a:cubicBezTo>
                  <a:pt x="7472623" y="5596153"/>
                  <a:pt x="7472623" y="5596153"/>
                  <a:pt x="7472623" y="5596153"/>
                </a:cubicBezTo>
                <a:cubicBezTo>
                  <a:pt x="7472623" y="5596153"/>
                  <a:pt x="7481042" y="5594519"/>
                  <a:pt x="7481516" y="5599413"/>
                </a:cubicBezTo>
                <a:cubicBezTo>
                  <a:pt x="7473570" y="5605941"/>
                  <a:pt x="7483882" y="5623882"/>
                  <a:pt x="7484829" y="5633671"/>
                </a:cubicBezTo>
                <a:cubicBezTo>
                  <a:pt x="7484829" y="5633671"/>
                  <a:pt x="7492777" y="5627143"/>
                  <a:pt x="7493249" y="5632038"/>
                </a:cubicBezTo>
                <a:cubicBezTo>
                  <a:pt x="7493249" y="5632038"/>
                  <a:pt x="7493723" y="5636931"/>
                  <a:pt x="7485303" y="5638564"/>
                </a:cubicBezTo>
                <a:cubicBezTo>
                  <a:pt x="7485303" y="5638564"/>
                  <a:pt x="7485776" y="5643458"/>
                  <a:pt x="7485776" y="5643458"/>
                </a:cubicBezTo>
                <a:cubicBezTo>
                  <a:pt x="7494196" y="5641825"/>
                  <a:pt x="7494196" y="5641825"/>
                  <a:pt x="7494196" y="5641825"/>
                </a:cubicBezTo>
                <a:cubicBezTo>
                  <a:pt x="7494196" y="5641825"/>
                  <a:pt x="7493723" y="5636931"/>
                  <a:pt x="7493723" y="5636931"/>
                </a:cubicBezTo>
                <a:cubicBezTo>
                  <a:pt x="7493723" y="5636931"/>
                  <a:pt x="7502145" y="5635297"/>
                  <a:pt x="7502145" y="5635297"/>
                </a:cubicBezTo>
                <a:cubicBezTo>
                  <a:pt x="7503092" y="5645084"/>
                  <a:pt x="7503566" y="5649978"/>
                  <a:pt x="7503566" y="5649978"/>
                </a:cubicBezTo>
                <a:cubicBezTo>
                  <a:pt x="7511512" y="5643450"/>
                  <a:pt x="7510566" y="5633664"/>
                  <a:pt x="7510566" y="5633664"/>
                </a:cubicBezTo>
                <a:cubicBezTo>
                  <a:pt x="7510566" y="5633664"/>
                  <a:pt x="7518987" y="5632031"/>
                  <a:pt x="7519460" y="5636925"/>
                </a:cubicBezTo>
                <a:cubicBezTo>
                  <a:pt x="7519934" y="5641818"/>
                  <a:pt x="7511987" y="5648346"/>
                  <a:pt x="7512459" y="5653239"/>
                </a:cubicBezTo>
                <a:cubicBezTo>
                  <a:pt x="7529774" y="5654867"/>
                  <a:pt x="7528353" y="5640184"/>
                  <a:pt x="7537248" y="5643446"/>
                </a:cubicBezTo>
                <a:cubicBezTo>
                  <a:pt x="7537722" y="5648341"/>
                  <a:pt x="7528827" y="5645079"/>
                  <a:pt x="7529300" y="5649973"/>
                </a:cubicBezTo>
                <a:cubicBezTo>
                  <a:pt x="7537722" y="5648341"/>
                  <a:pt x="7537722" y="5648341"/>
                  <a:pt x="7538194" y="5653233"/>
                </a:cubicBezTo>
                <a:cubicBezTo>
                  <a:pt x="7530248" y="5659761"/>
                  <a:pt x="7522774" y="5671181"/>
                  <a:pt x="7524194" y="5685863"/>
                </a:cubicBezTo>
                <a:cubicBezTo>
                  <a:pt x="7524194" y="5685863"/>
                  <a:pt x="7524194" y="5685863"/>
                  <a:pt x="7524667" y="5690758"/>
                </a:cubicBezTo>
                <a:cubicBezTo>
                  <a:pt x="7525139" y="5695650"/>
                  <a:pt x="7534033" y="5698911"/>
                  <a:pt x="7526087" y="5705439"/>
                </a:cubicBezTo>
                <a:cubicBezTo>
                  <a:pt x="7526087" y="5705439"/>
                  <a:pt x="7517665" y="5707072"/>
                  <a:pt x="7517192" y="5702178"/>
                </a:cubicBezTo>
                <a:cubicBezTo>
                  <a:pt x="7517192" y="5702178"/>
                  <a:pt x="7517192" y="5702178"/>
                  <a:pt x="7516719" y="5697284"/>
                </a:cubicBezTo>
                <a:cubicBezTo>
                  <a:pt x="7516719" y="5697284"/>
                  <a:pt x="7516719" y="5697284"/>
                  <a:pt x="7508298" y="5698917"/>
                </a:cubicBezTo>
                <a:cubicBezTo>
                  <a:pt x="7508298" y="5698917"/>
                  <a:pt x="7508772" y="5703812"/>
                  <a:pt x="7508772" y="5703812"/>
                </a:cubicBezTo>
                <a:cubicBezTo>
                  <a:pt x="7517192" y="5702178"/>
                  <a:pt x="7517665" y="5707072"/>
                  <a:pt x="7517665" y="5707072"/>
                </a:cubicBezTo>
                <a:cubicBezTo>
                  <a:pt x="7509243" y="5708705"/>
                  <a:pt x="7518613" y="5716860"/>
                  <a:pt x="7510665" y="5723386"/>
                </a:cubicBezTo>
                <a:cubicBezTo>
                  <a:pt x="7510665" y="5723386"/>
                  <a:pt x="7511137" y="5728281"/>
                  <a:pt x="7502716" y="5729915"/>
                </a:cubicBezTo>
                <a:lnTo>
                  <a:pt x="7501770" y="5720126"/>
                </a:lnTo>
                <a:cubicBezTo>
                  <a:pt x="7501296" y="5715232"/>
                  <a:pt x="7492402" y="5711972"/>
                  <a:pt x="7491929" y="5707078"/>
                </a:cubicBezTo>
                <a:cubicBezTo>
                  <a:pt x="7491455" y="5702184"/>
                  <a:pt x="7500349" y="5705444"/>
                  <a:pt x="7490982" y="5697290"/>
                </a:cubicBezTo>
                <a:cubicBezTo>
                  <a:pt x="7490982" y="5697290"/>
                  <a:pt x="7490035" y="5687503"/>
                  <a:pt x="7481616" y="5689136"/>
                </a:cubicBezTo>
                <a:cubicBezTo>
                  <a:pt x="7482089" y="5694029"/>
                  <a:pt x="7482562" y="5698923"/>
                  <a:pt x="7483036" y="5703818"/>
                </a:cubicBezTo>
                <a:cubicBezTo>
                  <a:pt x="7482562" y="5698923"/>
                  <a:pt x="7482562" y="5698923"/>
                  <a:pt x="7474141" y="5700557"/>
                </a:cubicBezTo>
                <a:cubicBezTo>
                  <a:pt x="7474141" y="5700557"/>
                  <a:pt x="7474141" y="5700557"/>
                  <a:pt x="7474614" y="5705451"/>
                </a:cubicBezTo>
                <a:cubicBezTo>
                  <a:pt x="7466667" y="5711978"/>
                  <a:pt x="7475560" y="5715238"/>
                  <a:pt x="7476034" y="5720132"/>
                </a:cubicBezTo>
                <a:cubicBezTo>
                  <a:pt x="7476034" y="5720132"/>
                  <a:pt x="7476508" y="5725026"/>
                  <a:pt x="7476980" y="5729919"/>
                </a:cubicBezTo>
                <a:cubicBezTo>
                  <a:pt x="7476980" y="5729919"/>
                  <a:pt x="7477455" y="5734814"/>
                  <a:pt x="7477928" y="5739707"/>
                </a:cubicBezTo>
                <a:cubicBezTo>
                  <a:pt x="7477455" y="5734814"/>
                  <a:pt x="7469033" y="5736447"/>
                  <a:pt x="7469507" y="5741341"/>
                </a:cubicBezTo>
                <a:cubicBezTo>
                  <a:pt x="7469033" y="5736447"/>
                  <a:pt x="7469033" y="5736447"/>
                  <a:pt x="7469033" y="5736447"/>
                </a:cubicBezTo>
                <a:cubicBezTo>
                  <a:pt x="7468561" y="5731552"/>
                  <a:pt x="7469033" y="5736447"/>
                  <a:pt x="7468086" y="5726658"/>
                </a:cubicBezTo>
                <a:cubicBezTo>
                  <a:pt x="7459193" y="5723398"/>
                  <a:pt x="7466667" y="5711978"/>
                  <a:pt x="7457773" y="5708717"/>
                </a:cubicBezTo>
                <a:cubicBezTo>
                  <a:pt x="7466194" y="5707083"/>
                  <a:pt x="7466194" y="5707083"/>
                  <a:pt x="7466194" y="5707083"/>
                </a:cubicBezTo>
                <a:cubicBezTo>
                  <a:pt x="7465247" y="5697297"/>
                  <a:pt x="7464772" y="5692403"/>
                  <a:pt x="7455406" y="5684248"/>
                </a:cubicBezTo>
                <a:cubicBezTo>
                  <a:pt x="7454932" y="5679354"/>
                  <a:pt x="7453988" y="5669566"/>
                  <a:pt x="7453040" y="5659777"/>
                </a:cubicBezTo>
                <a:cubicBezTo>
                  <a:pt x="7449300" y="5665488"/>
                  <a:pt x="7449775" y="5670384"/>
                  <a:pt x="7451242" y="5674461"/>
                </a:cubicBezTo>
                <a:cubicBezTo>
                  <a:pt x="7452709" y="5678537"/>
                  <a:pt x="7455169" y="5681800"/>
                  <a:pt x="7455406" y="5684248"/>
                </a:cubicBezTo>
                <a:cubicBezTo>
                  <a:pt x="7447460" y="5690775"/>
                  <a:pt x="7457300" y="5703822"/>
                  <a:pt x="7448879" y="5705457"/>
                </a:cubicBezTo>
                <a:cubicBezTo>
                  <a:pt x="7448879" y="5705457"/>
                  <a:pt x="7448879" y="5705457"/>
                  <a:pt x="7440459" y="5707089"/>
                </a:cubicBezTo>
                <a:cubicBezTo>
                  <a:pt x="7449352" y="5710350"/>
                  <a:pt x="7449352" y="5710350"/>
                  <a:pt x="7449352" y="5710350"/>
                </a:cubicBezTo>
                <a:cubicBezTo>
                  <a:pt x="7449826" y="5715245"/>
                  <a:pt x="7449826" y="5715245"/>
                  <a:pt x="7450299" y="5720138"/>
                </a:cubicBezTo>
                <a:cubicBezTo>
                  <a:pt x="7450771" y="5725032"/>
                  <a:pt x="7450771" y="5725032"/>
                  <a:pt x="7450771" y="5725032"/>
                </a:cubicBezTo>
                <a:cubicBezTo>
                  <a:pt x="7451719" y="5734819"/>
                  <a:pt x="7452192" y="5739713"/>
                  <a:pt x="7461085" y="5742974"/>
                </a:cubicBezTo>
                <a:cubicBezTo>
                  <a:pt x="7454560" y="5764184"/>
                  <a:pt x="7464873" y="5782124"/>
                  <a:pt x="7457871" y="5798440"/>
                </a:cubicBezTo>
                <a:cubicBezTo>
                  <a:pt x="7448505" y="5790286"/>
                  <a:pt x="7447558" y="5780498"/>
                  <a:pt x="7446612" y="5770710"/>
                </a:cubicBezTo>
                <a:cubicBezTo>
                  <a:pt x="7438665" y="5777237"/>
                  <a:pt x="7446612" y="5770710"/>
                  <a:pt x="7438192" y="5772343"/>
                </a:cubicBezTo>
                <a:cubicBezTo>
                  <a:pt x="7439138" y="5782130"/>
                  <a:pt x="7440083" y="5791917"/>
                  <a:pt x="7440558" y="5796813"/>
                </a:cubicBezTo>
                <a:cubicBezTo>
                  <a:pt x="7441031" y="5801706"/>
                  <a:pt x="7441031" y="5801706"/>
                  <a:pt x="7441977" y="5811493"/>
                </a:cubicBezTo>
                <a:cubicBezTo>
                  <a:pt x="7442450" y="5816387"/>
                  <a:pt x="7450872" y="5814754"/>
                  <a:pt x="7452291" y="5829436"/>
                </a:cubicBezTo>
                <a:cubicBezTo>
                  <a:pt x="7452291" y="5829436"/>
                  <a:pt x="7451345" y="5819649"/>
                  <a:pt x="7459765" y="5818015"/>
                </a:cubicBezTo>
                <a:cubicBezTo>
                  <a:pt x="7459765" y="5818015"/>
                  <a:pt x="7460238" y="5822909"/>
                  <a:pt x="7468659" y="5821275"/>
                </a:cubicBezTo>
                <a:cubicBezTo>
                  <a:pt x="7469604" y="5831064"/>
                  <a:pt x="7461659" y="5837589"/>
                  <a:pt x="7461659" y="5837589"/>
                </a:cubicBezTo>
                <a:cubicBezTo>
                  <a:pt x="7461659" y="5837589"/>
                  <a:pt x="7461659" y="5837589"/>
                  <a:pt x="7453238" y="5839223"/>
                </a:cubicBezTo>
                <a:cubicBezTo>
                  <a:pt x="7453238" y="5839223"/>
                  <a:pt x="7453238" y="5839223"/>
                  <a:pt x="7452765" y="5834330"/>
                </a:cubicBezTo>
                <a:cubicBezTo>
                  <a:pt x="7452765" y="5834330"/>
                  <a:pt x="7452765" y="5834330"/>
                  <a:pt x="7444345" y="5835963"/>
                </a:cubicBezTo>
                <a:cubicBezTo>
                  <a:pt x="7444345" y="5835963"/>
                  <a:pt x="7444345" y="5835963"/>
                  <a:pt x="7444818" y="5840856"/>
                </a:cubicBezTo>
                <a:cubicBezTo>
                  <a:pt x="7444818" y="5840856"/>
                  <a:pt x="7444818" y="5840856"/>
                  <a:pt x="7453710" y="5844118"/>
                </a:cubicBezTo>
                <a:cubicBezTo>
                  <a:pt x="7453710" y="5844118"/>
                  <a:pt x="7462132" y="5842485"/>
                  <a:pt x="7462132" y="5842485"/>
                </a:cubicBezTo>
                <a:cubicBezTo>
                  <a:pt x="7471024" y="5845744"/>
                  <a:pt x="7471498" y="5850639"/>
                  <a:pt x="7472445" y="5860426"/>
                </a:cubicBezTo>
                <a:cubicBezTo>
                  <a:pt x="7473864" y="5875109"/>
                  <a:pt x="7476232" y="5899578"/>
                  <a:pt x="7467812" y="5901210"/>
                </a:cubicBezTo>
                <a:cubicBezTo>
                  <a:pt x="7467338" y="5896316"/>
                  <a:pt x="7467338" y="5896316"/>
                  <a:pt x="7466865" y="5891423"/>
                </a:cubicBezTo>
                <a:cubicBezTo>
                  <a:pt x="7458444" y="5893056"/>
                  <a:pt x="7458918" y="5897951"/>
                  <a:pt x="7458918" y="5897951"/>
                </a:cubicBezTo>
                <a:cubicBezTo>
                  <a:pt x="7458918" y="5897951"/>
                  <a:pt x="7450024" y="5894689"/>
                  <a:pt x="7450024" y="5894689"/>
                </a:cubicBezTo>
                <a:cubicBezTo>
                  <a:pt x="7450024" y="5894689"/>
                  <a:pt x="7450024" y="5894689"/>
                  <a:pt x="7450497" y="5899583"/>
                </a:cubicBezTo>
                <a:cubicBezTo>
                  <a:pt x="7450969" y="5904478"/>
                  <a:pt x="7459865" y="5907738"/>
                  <a:pt x="7460338" y="5912631"/>
                </a:cubicBezTo>
                <a:cubicBezTo>
                  <a:pt x="7460338" y="5912631"/>
                  <a:pt x="7468284" y="5906104"/>
                  <a:pt x="7477178" y="5909365"/>
                </a:cubicBezTo>
                <a:cubicBezTo>
                  <a:pt x="7477651" y="5914259"/>
                  <a:pt x="7469231" y="5915893"/>
                  <a:pt x="7469231" y="5915893"/>
                </a:cubicBezTo>
                <a:cubicBezTo>
                  <a:pt x="7470178" y="5925680"/>
                  <a:pt x="7470652" y="5930574"/>
                  <a:pt x="7479072" y="5928940"/>
                </a:cubicBezTo>
                <a:cubicBezTo>
                  <a:pt x="7470652" y="5930574"/>
                  <a:pt x="7462704" y="5937100"/>
                  <a:pt x="7470178" y="5925680"/>
                </a:cubicBezTo>
                <a:cubicBezTo>
                  <a:pt x="7461757" y="5927313"/>
                  <a:pt x="7453337" y="5928946"/>
                  <a:pt x="7453810" y="5933840"/>
                </a:cubicBezTo>
                <a:cubicBezTo>
                  <a:pt x="7453337" y="5928946"/>
                  <a:pt x="7452863" y="5924052"/>
                  <a:pt x="7444443" y="5925685"/>
                </a:cubicBezTo>
                <a:cubicBezTo>
                  <a:pt x="7443970" y="5920792"/>
                  <a:pt x="7436495" y="5932213"/>
                  <a:pt x="7435548" y="5922425"/>
                </a:cubicBezTo>
                <a:cubicBezTo>
                  <a:pt x="7435075" y="5917530"/>
                  <a:pt x="7435075" y="5917530"/>
                  <a:pt x="7443023" y="5911003"/>
                </a:cubicBezTo>
                <a:cubicBezTo>
                  <a:pt x="7434129" y="5907743"/>
                  <a:pt x="7434602" y="5912637"/>
                  <a:pt x="7434602" y="5912637"/>
                </a:cubicBezTo>
                <a:cubicBezTo>
                  <a:pt x="7434129" y="5907743"/>
                  <a:pt x="7434129" y="5907743"/>
                  <a:pt x="7433656" y="5902850"/>
                </a:cubicBezTo>
                <a:lnTo>
                  <a:pt x="7433182" y="5897955"/>
                </a:lnTo>
                <a:cubicBezTo>
                  <a:pt x="7433182" y="5897955"/>
                  <a:pt x="7424762" y="5899588"/>
                  <a:pt x="7424287" y="5894694"/>
                </a:cubicBezTo>
                <a:cubicBezTo>
                  <a:pt x="7423815" y="5889801"/>
                  <a:pt x="7432235" y="5888168"/>
                  <a:pt x="7431762" y="5883275"/>
                </a:cubicBezTo>
                <a:cubicBezTo>
                  <a:pt x="7422869" y="5880014"/>
                  <a:pt x="7430343" y="5868593"/>
                  <a:pt x="7429869" y="5863698"/>
                </a:cubicBezTo>
                <a:cubicBezTo>
                  <a:pt x="7420975" y="5860438"/>
                  <a:pt x="7427975" y="5844122"/>
                  <a:pt x="7418609" y="5835969"/>
                </a:cubicBezTo>
                <a:cubicBezTo>
                  <a:pt x="7417189" y="5821287"/>
                  <a:pt x="7416715" y="5816394"/>
                  <a:pt x="7414822" y="5796818"/>
                </a:cubicBezTo>
                <a:cubicBezTo>
                  <a:pt x="7414822" y="5796818"/>
                  <a:pt x="7414349" y="5791924"/>
                  <a:pt x="7422770" y="5790291"/>
                </a:cubicBezTo>
                <a:cubicBezTo>
                  <a:pt x="7413876" y="5787030"/>
                  <a:pt x="7412929" y="5777244"/>
                  <a:pt x="7421350" y="5775610"/>
                </a:cubicBezTo>
                <a:cubicBezTo>
                  <a:pt x="7420402" y="5765821"/>
                  <a:pt x="7410563" y="5752773"/>
                  <a:pt x="7409617" y="5742984"/>
                </a:cubicBezTo>
                <a:cubicBezTo>
                  <a:pt x="7418037" y="5741352"/>
                  <a:pt x="7426930" y="5744614"/>
                  <a:pt x="7426457" y="5739718"/>
                </a:cubicBezTo>
                <a:cubicBezTo>
                  <a:pt x="7425984" y="5734825"/>
                  <a:pt x="7416617" y="5726671"/>
                  <a:pt x="7408195" y="5728305"/>
                </a:cubicBezTo>
                <a:cubicBezTo>
                  <a:pt x="7415197" y="5711989"/>
                  <a:pt x="7405356" y="5698942"/>
                  <a:pt x="7396462" y="5695680"/>
                </a:cubicBezTo>
                <a:cubicBezTo>
                  <a:pt x="7397882" y="5710361"/>
                  <a:pt x="7407249" y="5718516"/>
                  <a:pt x="7390881" y="5726677"/>
                </a:cubicBezTo>
                <a:cubicBezTo>
                  <a:pt x="7393222" y="5728716"/>
                  <a:pt x="7394483" y="5730652"/>
                  <a:pt x="7395202" y="5732538"/>
                </a:cubicBezTo>
                <a:lnTo>
                  <a:pt x="7395541" y="5734297"/>
                </a:lnTo>
                <a:lnTo>
                  <a:pt x="7393037" y="5731943"/>
                </a:lnTo>
                <a:cubicBezTo>
                  <a:pt x="7388596" y="5731108"/>
                  <a:pt x="7381579" y="5733295"/>
                  <a:pt x="7376814" y="5735587"/>
                </a:cubicBezTo>
                <a:cubicBezTo>
                  <a:pt x="7376299" y="5740588"/>
                  <a:pt x="7375785" y="5745591"/>
                  <a:pt x="7375270" y="5750593"/>
                </a:cubicBezTo>
                <a:cubicBezTo>
                  <a:pt x="7384283" y="5751013"/>
                  <a:pt x="7384798" y="5746010"/>
                  <a:pt x="7393812" y="5746428"/>
                </a:cubicBezTo>
                <a:lnTo>
                  <a:pt x="7396340" y="5738434"/>
                </a:lnTo>
                <a:lnTo>
                  <a:pt x="7397348" y="5743651"/>
                </a:lnTo>
                <a:cubicBezTo>
                  <a:pt x="7398068" y="5745537"/>
                  <a:pt x="7399328" y="5747473"/>
                  <a:pt x="7401669" y="5749513"/>
                </a:cubicBezTo>
                <a:cubicBezTo>
                  <a:pt x="7403089" y="5764194"/>
                  <a:pt x="7404509" y="5778876"/>
                  <a:pt x="7404982" y="5783771"/>
                </a:cubicBezTo>
                <a:cubicBezTo>
                  <a:pt x="7405454" y="5788663"/>
                  <a:pt x="7396562" y="5785403"/>
                  <a:pt x="7397035" y="5790297"/>
                </a:cubicBezTo>
                <a:cubicBezTo>
                  <a:pt x="7397035" y="5790297"/>
                  <a:pt x="7397509" y="5795190"/>
                  <a:pt x="7397981" y="5800084"/>
                </a:cubicBezTo>
                <a:cubicBezTo>
                  <a:pt x="7397981" y="5800084"/>
                  <a:pt x="7406401" y="5798450"/>
                  <a:pt x="7406401" y="5798450"/>
                </a:cubicBezTo>
                <a:cubicBezTo>
                  <a:pt x="7399874" y="5819660"/>
                  <a:pt x="7411135" y="5847389"/>
                  <a:pt x="7404607" y="5868597"/>
                </a:cubicBezTo>
                <a:cubicBezTo>
                  <a:pt x="7413501" y="5871858"/>
                  <a:pt x="7413501" y="5871858"/>
                  <a:pt x="7422395" y="5875119"/>
                </a:cubicBezTo>
                <a:cubicBezTo>
                  <a:pt x="7423342" y="5884907"/>
                  <a:pt x="7415395" y="5891433"/>
                  <a:pt x="7416814" y="5906116"/>
                </a:cubicBezTo>
                <a:cubicBezTo>
                  <a:pt x="7417288" y="5911010"/>
                  <a:pt x="7417288" y="5911010"/>
                  <a:pt x="7409341" y="5917536"/>
                </a:cubicBezTo>
                <a:cubicBezTo>
                  <a:pt x="7410285" y="5927325"/>
                  <a:pt x="7418708" y="5925692"/>
                  <a:pt x="7419654" y="5935479"/>
                </a:cubicBezTo>
                <a:cubicBezTo>
                  <a:pt x="7420128" y="5940372"/>
                  <a:pt x="7420128" y="5940372"/>
                  <a:pt x="7420601" y="5945267"/>
                </a:cubicBezTo>
                <a:cubicBezTo>
                  <a:pt x="7421074" y="5950159"/>
                  <a:pt x="7421074" y="5950159"/>
                  <a:pt x="7421074" y="5950159"/>
                </a:cubicBezTo>
                <a:cubicBezTo>
                  <a:pt x="7421074" y="5950159"/>
                  <a:pt x="7429022" y="5943634"/>
                  <a:pt x="7429022" y="5943634"/>
                </a:cubicBezTo>
                <a:cubicBezTo>
                  <a:pt x="7429968" y="5953421"/>
                  <a:pt x="7430441" y="5958316"/>
                  <a:pt x="7439335" y="5961575"/>
                </a:cubicBezTo>
                <a:cubicBezTo>
                  <a:pt x="7422968" y="5969735"/>
                  <a:pt x="7433754" y="5992571"/>
                  <a:pt x="7434701" y="6002360"/>
                </a:cubicBezTo>
                <a:cubicBezTo>
                  <a:pt x="7435648" y="6012148"/>
                  <a:pt x="7428174" y="6023568"/>
                  <a:pt x="7437542" y="6031723"/>
                </a:cubicBezTo>
                <a:cubicBezTo>
                  <a:pt x="7437542" y="6031723"/>
                  <a:pt x="7437068" y="6026830"/>
                  <a:pt x="7445487" y="6025195"/>
                </a:cubicBezTo>
                <a:cubicBezTo>
                  <a:pt x="7446435" y="6034984"/>
                  <a:pt x="7438015" y="6036617"/>
                  <a:pt x="7438959" y="6046404"/>
                </a:cubicBezTo>
                <a:cubicBezTo>
                  <a:pt x="7439433" y="6051297"/>
                  <a:pt x="7439907" y="6056192"/>
                  <a:pt x="7440854" y="6065981"/>
                </a:cubicBezTo>
                <a:cubicBezTo>
                  <a:pt x="7440854" y="6065981"/>
                  <a:pt x="7449275" y="6064346"/>
                  <a:pt x="7449747" y="6069240"/>
                </a:cubicBezTo>
                <a:cubicBezTo>
                  <a:pt x="7442748" y="6085555"/>
                  <a:pt x="7453535" y="6108392"/>
                  <a:pt x="7446534" y="6124707"/>
                </a:cubicBezTo>
                <a:cubicBezTo>
                  <a:pt x="7446534" y="6124707"/>
                  <a:pt x="7447007" y="6129600"/>
                  <a:pt x="7447480" y="6134493"/>
                </a:cubicBezTo>
                <a:cubicBezTo>
                  <a:pt x="7439533" y="6141020"/>
                  <a:pt x="7449374" y="6154069"/>
                  <a:pt x="7441426" y="6160595"/>
                </a:cubicBezTo>
                <a:cubicBezTo>
                  <a:pt x="7450794" y="6168750"/>
                  <a:pt x="7443792" y="6185066"/>
                  <a:pt x="7445212" y="6199746"/>
                </a:cubicBezTo>
                <a:cubicBezTo>
                  <a:pt x="7445212" y="6199746"/>
                  <a:pt x="7454107" y="6203007"/>
                  <a:pt x="7454107" y="6203007"/>
                </a:cubicBezTo>
                <a:cubicBezTo>
                  <a:pt x="7446160" y="6209535"/>
                  <a:pt x="7446632" y="6214430"/>
                  <a:pt x="7447107" y="6219322"/>
                </a:cubicBezTo>
                <a:cubicBezTo>
                  <a:pt x="7447577" y="6224217"/>
                  <a:pt x="7448052" y="6229108"/>
                  <a:pt x="7448527" y="6234004"/>
                </a:cubicBezTo>
                <a:cubicBezTo>
                  <a:pt x="7448999" y="6238898"/>
                  <a:pt x="7449945" y="6248686"/>
                  <a:pt x="7450891" y="6258474"/>
                </a:cubicBezTo>
                <a:cubicBezTo>
                  <a:pt x="7451366" y="6263368"/>
                  <a:pt x="7451366" y="6263368"/>
                  <a:pt x="7451366" y="6263368"/>
                </a:cubicBezTo>
                <a:cubicBezTo>
                  <a:pt x="7451838" y="6268261"/>
                  <a:pt x="7452313" y="6273155"/>
                  <a:pt x="7452313" y="6273155"/>
                </a:cubicBezTo>
                <a:cubicBezTo>
                  <a:pt x="7454679" y="6297624"/>
                  <a:pt x="7457044" y="6322093"/>
                  <a:pt x="7466412" y="6330247"/>
                </a:cubicBezTo>
                <a:cubicBezTo>
                  <a:pt x="7466412" y="6330247"/>
                  <a:pt x="7474360" y="6323720"/>
                  <a:pt x="7474834" y="6328616"/>
                </a:cubicBezTo>
                <a:cubicBezTo>
                  <a:pt x="7483727" y="6331876"/>
                  <a:pt x="7474834" y="6328616"/>
                  <a:pt x="7475779" y="6338403"/>
                </a:cubicBezTo>
                <a:cubicBezTo>
                  <a:pt x="7485147" y="6346557"/>
                  <a:pt x="7494515" y="6354712"/>
                  <a:pt x="7487987" y="6375919"/>
                </a:cubicBezTo>
                <a:cubicBezTo>
                  <a:pt x="7506248" y="6387336"/>
                  <a:pt x="7515142" y="6390596"/>
                  <a:pt x="7531984" y="6387329"/>
                </a:cubicBezTo>
                <a:cubicBezTo>
                  <a:pt x="7532455" y="6392222"/>
                  <a:pt x="7541350" y="6395484"/>
                  <a:pt x="7541350" y="6395484"/>
                </a:cubicBezTo>
                <a:cubicBezTo>
                  <a:pt x="7541350" y="6395484"/>
                  <a:pt x="7549298" y="6388956"/>
                  <a:pt x="7548823" y="6384062"/>
                </a:cubicBezTo>
                <a:cubicBezTo>
                  <a:pt x="7548823" y="6384062"/>
                  <a:pt x="7548351" y="6379169"/>
                  <a:pt x="7539931" y="6380802"/>
                </a:cubicBezTo>
                <a:cubicBezTo>
                  <a:pt x="7547405" y="6369382"/>
                  <a:pt x="7546458" y="6359593"/>
                  <a:pt x="7554405" y="6353065"/>
                </a:cubicBezTo>
                <a:cubicBezTo>
                  <a:pt x="7563299" y="6356327"/>
                  <a:pt x="7573141" y="6369375"/>
                  <a:pt x="7573615" y="6374270"/>
                </a:cubicBezTo>
                <a:cubicBezTo>
                  <a:pt x="7590454" y="6371003"/>
                  <a:pt x="7590929" y="6375895"/>
                  <a:pt x="7599348" y="6374263"/>
                </a:cubicBezTo>
                <a:cubicBezTo>
                  <a:pt x="7599823" y="6379157"/>
                  <a:pt x="7599823" y="6379157"/>
                  <a:pt x="7600297" y="6384052"/>
                </a:cubicBezTo>
                <a:cubicBezTo>
                  <a:pt x="7582982" y="6382422"/>
                  <a:pt x="7575982" y="6398738"/>
                  <a:pt x="7585348" y="6406892"/>
                </a:cubicBezTo>
                <a:lnTo>
                  <a:pt x="7585124" y="6407048"/>
                </a:lnTo>
                <a:lnTo>
                  <a:pt x="8080175" y="6407048"/>
                </a:lnTo>
                <a:lnTo>
                  <a:pt x="8082266" y="6400256"/>
                </a:lnTo>
                <a:cubicBezTo>
                  <a:pt x="8073372" y="6396995"/>
                  <a:pt x="8074318" y="6406782"/>
                  <a:pt x="8065425" y="6403522"/>
                </a:cubicBezTo>
                <a:cubicBezTo>
                  <a:pt x="8064952" y="6398629"/>
                  <a:pt x="8073372" y="6396995"/>
                  <a:pt x="8073372" y="6396995"/>
                </a:cubicBezTo>
                <a:cubicBezTo>
                  <a:pt x="8081320" y="6390467"/>
                  <a:pt x="8080373" y="6380680"/>
                  <a:pt x="8071005" y="6372527"/>
                </a:cubicBezTo>
                <a:cubicBezTo>
                  <a:pt x="8078479" y="6361105"/>
                  <a:pt x="8085954" y="6349685"/>
                  <a:pt x="8084533" y="6335003"/>
                </a:cubicBezTo>
                <a:cubicBezTo>
                  <a:pt x="8092953" y="6333369"/>
                  <a:pt x="8082167" y="6310533"/>
                  <a:pt x="8090588" y="6308901"/>
                </a:cubicBezTo>
                <a:cubicBezTo>
                  <a:pt x="8092811" y="6309715"/>
                  <a:pt x="8094042" y="6311346"/>
                  <a:pt x="8094636" y="6313334"/>
                </a:cubicBezTo>
                <a:lnTo>
                  <a:pt x="8094866" y="6319809"/>
                </a:lnTo>
                <a:lnTo>
                  <a:pt x="8091942" y="6323696"/>
                </a:lnTo>
                <a:lnTo>
                  <a:pt x="8093539" y="6324680"/>
                </a:lnTo>
                <a:lnTo>
                  <a:pt x="8092481" y="6328475"/>
                </a:lnTo>
                <a:cubicBezTo>
                  <a:pt x="8092953" y="6333369"/>
                  <a:pt x="8093900" y="6343157"/>
                  <a:pt x="8094374" y="6348052"/>
                </a:cubicBezTo>
                <a:cubicBezTo>
                  <a:pt x="8094374" y="6348052"/>
                  <a:pt x="8094848" y="6352945"/>
                  <a:pt x="8094848" y="6352945"/>
                </a:cubicBezTo>
                <a:cubicBezTo>
                  <a:pt x="8095794" y="6362732"/>
                  <a:pt x="8096741" y="6372520"/>
                  <a:pt x="8089267" y="6383941"/>
                </a:cubicBezTo>
                <a:lnTo>
                  <a:pt x="8093102" y="6383197"/>
                </a:lnTo>
                <a:lnTo>
                  <a:pt x="8093071" y="6384299"/>
                </a:lnTo>
                <a:cubicBezTo>
                  <a:pt x="8093071" y="6384299"/>
                  <a:pt x="8093006" y="6386436"/>
                  <a:pt x="8093006" y="6386436"/>
                </a:cubicBezTo>
                <a:cubicBezTo>
                  <a:pt x="8092943" y="6388575"/>
                  <a:pt x="8092943" y="6388575"/>
                  <a:pt x="8095069" y="6388484"/>
                </a:cubicBezTo>
                <a:cubicBezTo>
                  <a:pt x="8095069" y="6388484"/>
                  <a:pt x="8097194" y="6388393"/>
                  <a:pt x="8097257" y="6386255"/>
                </a:cubicBezTo>
                <a:cubicBezTo>
                  <a:pt x="8097257" y="6386255"/>
                  <a:pt x="8097257" y="6386255"/>
                  <a:pt x="8097320" y="6384117"/>
                </a:cubicBezTo>
                <a:cubicBezTo>
                  <a:pt x="8097383" y="6381980"/>
                  <a:pt x="8099508" y="6381889"/>
                  <a:pt x="8099571" y="6379751"/>
                </a:cubicBezTo>
                <a:lnTo>
                  <a:pt x="8097339" y="6378708"/>
                </a:lnTo>
                <a:lnTo>
                  <a:pt x="8097214" y="6377414"/>
                </a:lnTo>
                <a:cubicBezTo>
                  <a:pt x="8104214" y="6361099"/>
                  <a:pt x="8103268" y="6351312"/>
                  <a:pt x="8110269" y="6334998"/>
                </a:cubicBezTo>
                <a:cubicBezTo>
                  <a:pt x="8110269" y="6334998"/>
                  <a:pt x="8109796" y="6330102"/>
                  <a:pt x="8109796" y="6330102"/>
                </a:cubicBezTo>
                <a:cubicBezTo>
                  <a:pt x="8109323" y="6325209"/>
                  <a:pt x="8108967" y="6321539"/>
                  <a:pt x="8109724" y="6318276"/>
                </a:cubicBezTo>
                <a:lnTo>
                  <a:pt x="8115898" y="6309498"/>
                </a:lnTo>
                <a:lnTo>
                  <a:pt x="8117193" y="6311289"/>
                </a:lnTo>
                <a:cubicBezTo>
                  <a:pt x="8115566" y="6309834"/>
                  <a:pt x="8120246" y="6306965"/>
                  <a:pt x="8120805" y="6305701"/>
                </a:cubicBezTo>
                <a:cubicBezTo>
                  <a:pt x="8120992" y="6305281"/>
                  <a:pt x="8120720" y="6305038"/>
                  <a:pt x="8119606" y="6305085"/>
                </a:cubicBezTo>
                <a:lnTo>
                  <a:pt x="8116190" y="6307519"/>
                </a:lnTo>
                <a:lnTo>
                  <a:pt x="8115912" y="6304646"/>
                </a:lnTo>
                <a:lnTo>
                  <a:pt x="8116402" y="6304334"/>
                </a:lnTo>
                <a:lnTo>
                  <a:pt x="8115829" y="6303783"/>
                </a:lnTo>
                <a:lnTo>
                  <a:pt x="8115376" y="6299107"/>
                </a:lnTo>
                <a:cubicBezTo>
                  <a:pt x="8115376" y="6299107"/>
                  <a:pt x="8123797" y="6297474"/>
                  <a:pt x="8123797" y="6297474"/>
                </a:cubicBezTo>
                <a:lnTo>
                  <a:pt x="8123323" y="6292580"/>
                </a:lnTo>
                <a:cubicBezTo>
                  <a:pt x="8123323" y="6292580"/>
                  <a:pt x="8114903" y="6294213"/>
                  <a:pt x="8114903" y="6294213"/>
                </a:cubicBezTo>
                <a:cubicBezTo>
                  <a:pt x="8106009" y="6290953"/>
                  <a:pt x="8113956" y="6284426"/>
                  <a:pt x="8121904" y="6277897"/>
                </a:cubicBezTo>
                <a:cubicBezTo>
                  <a:pt x="8115233" y="6275452"/>
                  <a:pt x="8117770" y="6268417"/>
                  <a:pt x="8115702" y="6263676"/>
                </a:cubicBezTo>
                <a:lnTo>
                  <a:pt x="8112095" y="6260413"/>
                </a:lnTo>
                <a:lnTo>
                  <a:pt x="8114825" y="6252386"/>
                </a:lnTo>
                <a:lnTo>
                  <a:pt x="8114687" y="6246602"/>
                </a:lnTo>
                <a:lnTo>
                  <a:pt x="8116590" y="6238400"/>
                </a:lnTo>
                <a:lnTo>
                  <a:pt x="8116897" y="6237829"/>
                </a:lnTo>
                <a:lnTo>
                  <a:pt x="8116754" y="6237692"/>
                </a:lnTo>
                <a:lnTo>
                  <a:pt x="8117644" y="6233854"/>
                </a:lnTo>
                <a:lnTo>
                  <a:pt x="8112661" y="6233038"/>
                </a:lnTo>
                <a:lnTo>
                  <a:pt x="8112764" y="6229588"/>
                </a:lnTo>
                <a:lnTo>
                  <a:pt x="8113069" y="6219254"/>
                </a:lnTo>
                <a:lnTo>
                  <a:pt x="8116698" y="6224066"/>
                </a:lnTo>
                <a:cubicBezTo>
                  <a:pt x="8116698" y="6224066"/>
                  <a:pt x="8116698" y="6224066"/>
                  <a:pt x="8125117" y="6222432"/>
                </a:cubicBezTo>
                <a:cubicBezTo>
                  <a:pt x="8128855" y="6216723"/>
                  <a:pt x="8128381" y="6211829"/>
                  <a:pt x="8125862" y="6207954"/>
                </a:cubicBezTo>
                <a:lnTo>
                  <a:pt x="8120132" y="6203801"/>
                </a:lnTo>
                <a:lnTo>
                  <a:pt x="8119919" y="6200345"/>
                </a:lnTo>
                <a:lnTo>
                  <a:pt x="8120420" y="6190387"/>
                </a:lnTo>
                <a:lnTo>
                  <a:pt x="8121924" y="6189399"/>
                </a:lnTo>
                <a:cubicBezTo>
                  <a:pt x="8124028" y="6188992"/>
                  <a:pt x="8126252" y="6189806"/>
                  <a:pt x="8130698" y="6191436"/>
                </a:cubicBezTo>
                <a:cubicBezTo>
                  <a:pt x="8129752" y="6181649"/>
                  <a:pt x="8138173" y="6180016"/>
                  <a:pt x="8128806" y="6171860"/>
                </a:cubicBezTo>
                <a:lnTo>
                  <a:pt x="8133388" y="6166254"/>
                </a:lnTo>
                <a:lnTo>
                  <a:pt x="8134009" y="6165611"/>
                </a:lnTo>
                <a:lnTo>
                  <a:pt x="8134022" y="6165481"/>
                </a:lnTo>
                <a:lnTo>
                  <a:pt x="8140312" y="6157788"/>
                </a:lnTo>
                <a:cubicBezTo>
                  <a:pt x="8144108" y="6152689"/>
                  <a:pt x="8147963" y="6148202"/>
                  <a:pt x="8152174" y="6147386"/>
                </a:cubicBezTo>
                <a:cubicBezTo>
                  <a:pt x="8144699" y="6158807"/>
                  <a:pt x="8137225" y="6170228"/>
                  <a:pt x="8138173" y="6180016"/>
                </a:cubicBezTo>
                <a:cubicBezTo>
                  <a:pt x="8155014" y="6176749"/>
                  <a:pt x="8148014" y="6193063"/>
                  <a:pt x="8139593" y="6194697"/>
                </a:cubicBezTo>
                <a:cubicBezTo>
                  <a:pt x="8140540" y="6204485"/>
                  <a:pt x="8132591" y="6211011"/>
                  <a:pt x="8132591" y="6211011"/>
                </a:cubicBezTo>
                <a:cubicBezTo>
                  <a:pt x="8133065" y="6215905"/>
                  <a:pt x="8133538" y="6220800"/>
                  <a:pt x="8134012" y="6225692"/>
                </a:cubicBezTo>
                <a:cubicBezTo>
                  <a:pt x="8125591" y="6227326"/>
                  <a:pt x="8125591" y="6227326"/>
                  <a:pt x="8125591" y="6227326"/>
                </a:cubicBezTo>
                <a:cubicBezTo>
                  <a:pt x="8125591" y="6227326"/>
                  <a:pt x="8125591" y="6227326"/>
                  <a:pt x="8134485" y="6230588"/>
                </a:cubicBezTo>
                <a:cubicBezTo>
                  <a:pt x="8135431" y="6240374"/>
                  <a:pt x="8143853" y="6238741"/>
                  <a:pt x="8144326" y="6243635"/>
                </a:cubicBezTo>
                <a:cubicBezTo>
                  <a:pt x="8144799" y="6248528"/>
                  <a:pt x="8145272" y="6253423"/>
                  <a:pt x="8153693" y="6251790"/>
                </a:cubicBezTo>
                <a:cubicBezTo>
                  <a:pt x="8153219" y="6246896"/>
                  <a:pt x="8152273" y="6237108"/>
                  <a:pt x="8143380" y="6233848"/>
                </a:cubicBezTo>
                <a:cubicBezTo>
                  <a:pt x="8150853" y="6222426"/>
                  <a:pt x="8158801" y="6215900"/>
                  <a:pt x="8158327" y="6211006"/>
                </a:cubicBezTo>
                <a:cubicBezTo>
                  <a:pt x="8157854" y="6206112"/>
                  <a:pt x="8157854" y="6206112"/>
                  <a:pt x="8157380" y="6201219"/>
                </a:cubicBezTo>
                <a:cubicBezTo>
                  <a:pt x="8156907" y="6196325"/>
                  <a:pt x="8158657" y="6192246"/>
                  <a:pt x="8161579" y="6189186"/>
                </a:cubicBezTo>
                <a:lnTo>
                  <a:pt x="8164794" y="6187491"/>
                </a:lnTo>
                <a:lnTo>
                  <a:pt x="8164426" y="6189580"/>
                </a:lnTo>
                <a:cubicBezTo>
                  <a:pt x="8164365" y="6191675"/>
                  <a:pt x="8164303" y="6193768"/>
                  <a:pt x="8164242" y="6195862"/>
                </a:cubicBezTo>
                <a:cubicBezTo>
                  <a:pt x="8164179" y="6197956"/>
                  <a:pt x="8166342" y="6197863"/>
                  <a:pt x="8166342" y="6197863"/>
                </a:cubicBezTo>
                <a:cubicBezTo>
                  <a:pt x="8168505" y="6197771"/>
                  <a:pt x="8168505" y="6197771"/>
                  <a:pt x="8168566" y="6195676"/>
                </a:cubicBezTo>
                <a:lnTo>
                  <a:pt x="8170147" y="6184669"/>
                </a:lnTo>
                <a:lnTo>
                  <a:pt x="8172801" y="6183271"/>
                </a:lnTo>
                <a:cubicBezTo>
                  <a:pt x="8169065" y="6188981"/>
                  <a:pt x="8171524" y="6192243"/>
                  <a:pt x="8175038" y="6195301"/>
                </a:cubicBezTo>
                <a:lnTo>
                  <a:pt x="8175109" y="6195362"/>
                </a:lnTo>
                <a:lnTo>
                  <a:pt x="8174850" y="6195594"/>
                </a:lnTo>
                <a:cubicBezTo>
                  <a:pt x="8172659" y="6195687"/>
                  <a:pt x="8172659" y="6195687"/>
                  <a:pt x="8172659" y="6195687"/>
                </a:cubicBezTo>
                <a:cubicBezTo>
                  <a:pt x="8172659" y="6195687"/>
                  <a:pt x="8172602" y="6197595"/>
                  <a:pt x="8172602" y="6197595"/>
                </a:cubicBezTo>
                <a:cubicBezTo>
                  <a:pt x="8174794" y="6197501"/>
                  <a:pt x="8174794" y="6197501"/>
                  <a:pt x="8176986" y="6197408"/>
                </a:cubicBezTo>
                <a:lnTo>
                  <a:pt x="8177219" y="6197200"/>
                </a:lnTo>
                <a:lnTo>
                  <a:pt x="8180453" y="6200016"/>
                </a:lnTo>
                <a:cubicBezTo>
                  <a:pt x="8182093" y="6201722"/>
                  <a:pt x="8183353" y="6203659"/>
                  <a:pt x="8183590" y="6206106"/>
                </a:cubicBezTo>
                <a:cubicBezTo>
                  <a:pt x="8192009" y="6204473"/>
                  <a:pt x="8191064" y="6194686"/>
                  <a:pt x="8190117" y="6184897"/>
                </a:cubicBezTo>
                <a:cubicBezTo>
                  <a:pt x="8197589" y="6173477"/>
                  <a:pt x="8205063" y="6162056"/>
                  <a:pt x="8203644" y="6147374"/>
                </a:cubicBezTo>
                <a:cubicBezTo>
                  <a:pt x="8203644" y="6147374"/>
                  <a:pt x="8203171" y="6142480"/>
                  <a:pt x="8203171" y="6142480"/>
                </a:cubicBezTo>
                <a:cubicBezTo>
                  <a:pt x="8202225" y="6132692"/>
                  <a:pt x="8210171" y="6126165"/>
                  <a:pt x="8209699" y="6121272"/>
                </a:cubicBezTo>
                <a:cubicBezTo>
                  <a:pt x="8208752" y="6111485"/>
                  <a:pt x="8216225" y="6100063"/>
                  <a:pt x="8216225" y="6100063"/>
                </a:cubicBezTo>
                <a:lnTo>
                  <a:pt x="8221784" y="6077657"/>
                </a:lnTo>
                <a:lnTo>
                  <a:pt x="8222309" y="6077588"/>
                </a:lnTo>
                <a:cubicBezTo>
                  <a:pt x="8220118" y="6077682"/>
                  <a:pt x="8224563" y="6075387"/>
                  <a:pt x="8224626" y="6073280"/>
                </a:cubicBezTo>
                <a:cubicBezTo>
                  <a:pt x="8224563" y="6075387"/>
                  <a:pt x="8226755" y="6075294"/>
                  <a:pt x="8226693" y="6077401"/>
                </a:cubicBezTo>
                <a:cubicBezTo>
                  <a:pt x="8228946" y="6075199"/>
                  <a:pt x="8228946" y="6075199"/>
                  <a:pt x="8228946" y="6075199"/>
                </a:cubicBezTo>
                <a:cubicBezTo>
                  <a:pt x="8226693" y="6077401"/>
                  <a:pt x="8224438" y="6079602"/>
                  <a:pt x="8224377" y="6081709"/>
                </a:cubicBezTo>
                <a:cubicBezTo>
                  <a:pt x="8224377" y="6081709"/>
                  <a:pt x="8224314" y="6083817"/>
                  <a:pt x="8224314" y="6083817"/>
                </a:cubicBezTo>
                <a:cubicBezTo>
                  <a:pt x="8226506" y="6083722"/>
                  <a:pt x="8226506" y="6083722"/>
                  <a:pt x="8226569" y="6081615"/>
                </a:cubicBezTo>
                <a:cubicBezTo>
                  <a:pt x="8226569" y="6081615"/>
                  <a:pt x="8228823" y="6079414"/>
                  <a:pt x="8228884" y="6077307"/>
                </a:cubicBezTo>
                <a:cubicBezTo>
                  <a:pt x="8228884" y="6077307"/>
                  <a:pt x="8231075" y="6077214"/>
                  <a:pt x="8231075" y="6077214"/>
                </a:cubicBezTo>
                <a:cubicBezTo>
                  <a:pt x="8231013" y="6079321"/>
                  <a:pt x="8231013" y="6079321"/>
                  <a:pt x="8233141" y="6081334"/>
                </a:cubicBezTo>
                <a:cubicBezTo>
                  <a:pt x="8233141" y="6081334"/>
                  <a:pt x="8235333" y="6081240"/>
                  <a:pt x="8237525" y="6081146"/>
                </a:cubicBezTo>
                <a:cubicBezTo>
                  <a:pt x="8237525" y="6081146"/>
                  <a:pt x="8239779" y="6078945"/>
                  <a:pt x="8237650" y="6076932"/>
                </a:cubicBezTo>
                <a:cubicBezTo>
                  <a:pt x="8237650" y="6076932"/>
                  <a:pt x="8237650" y="6076932"/>
                  <a:pt x="8237712" y="6074825"/>
                </a:cubicBezTo>
                <a:cubicBezTo>
                  <a:pt x="8237837" y="6070611"/>
                  <a:pt x="8240153" y="6066302"/>
                  <a:pt x="8244535" y="6066115"/>
                </a:cubicBezTo>
                <a:cubicBezTo>
                  <a:pt x="8244473" y="6068223"/>
                  <a:pt x="8244473" y="6068223"/>
                  <a:pt x="8244473" y="6068223"/>
                </a:cubicBezTo>
                <a:cubicBezTo>
                  <a:pt x="8246665" y="6068128"/>
                  <a:pt x="8246665" y="6068128"/>
                  <a:pt x="8246665" y="6068128"/>
                </a:cubicBezTo>
                <a:cubicBezTo>
                  <a:pt x="8246665" y="6068128"/>
                  <a:pt x="8246603" y="6070235"/>
                  <a:pt x="8246603" y="6070235"/>
                </a:cubicBezTo>
                <a:cubicBezTo>
                  <a:pt x="8244410" y="6070329"/>
                  <a:pt x="8246540" y="6072342"/>
                  <a:pt x="8246540" y="6072342"/>
                </a:cubicBezTo>
                <a:cubicBezTo>
                  <a:pt x="8248731" y="6072248"/>
                  <a:pt x="8248731" y="6072248"/>
                  <a:pt x="8248731" y="6072248"/>
                </a:cubicBezTo>
                <a:cubicBezTo>
                  <a:pt x="8248731" y="6072248"/>
                  <a:pt x="8248793" y="6070141"/>
                  <a:pt x="8248793" y="6070141"/>
                </a:cubicBezTo>
                <a:cubicBezTo>
                  <a:pt x="8251046" y="6067941"/>
                  <a:pt x="8255367" y="6069861"/>
                  <a:pt x="8257559" y="6069765"/>
                </a:cubicBezTo>
                <a:cubicBezTo>
                  <a:pt x="8257621" y="6067659"/>
                  <a:pt x="8259813" y="6067566"/>
                  <a:pt x="8259813" y="6067566"/>
                </a:cubicBezTo>
                <a:cubicBezTo>
                  <a:pt x="8264258" y="6065271"/>
                  <a:pt x="8264444" y="6058951"/>
                  <a:pt x="8264570" y="6054736"/>
                </a:cubicBezTo>
                <a:cubicBezTo>
                  <a:pt x="8262377" y="6054828"/>
                  <a:pt x="8262377" y="6054828"/>
                  <a:pt x="8262377" y="6054828"/>
                </a:cubicBezTo>
                <a:cubicBezTo>
                  <a:pt x="8262377" y="6054828"/>
                  <a:pt x="8260187" y="6054922"/>
                  <a:pt x="8260187" y="6054922"/>
                </a:cubicBezTo>
                <a:cubicBezTo>
                  <a:pt x="8264818" y="6046307"/>
                  <a:pt x="8273583" y="6045931"/>
                  <a:pt x="8275900" y="6041624"/>
                </a:cubicBezTo>
                <a:cubicBezTo>
                  <a:pt x="8278153" y="6039422"/>
                  <a:pt x="8271829" y="6031275"/>
                  <a:pt x="8278651" y="6022566"/>
                </a:cubicBezTo>
                <a:cubicBezTo>
                  <a:pt x="8280842" y="6022473"/>
                  <a:pt x="8278527" y="6026779"/>
                  <a:pt x="8285163" y="6024391"/>
                </a:cubicBezTo>
                <a:cubicBezTo>
                  <a:pt x="8285101" y="6026498"/>
                  <a:pt x="8285038" y="6028606"/>
                  <a:pt x="8285038" y="6028606"/>
                </a:cubicBezTo>
                <a:cubicBezTo>
                  <a:pt x="8282785" y="6030807"/>
                  <a:pt x="8282785" y="6030807"/>
                  <a:pt x="8282724" y="6032914"/>
                </a:cubicBezTo>
                <a:cubicBezTo>
                  <a:pt x="8282661" y="6035021"/>
                  <a:pt x="8282661" y="6035021"/>
                  <a:pt x="8282661" y="6035021"/>
                </a:cubicBezTo>
                <a:cubicBezTo>
                  <a:pt x="8282661" y="6035021"/>
                  <a:pt x="8284852" y="6034928"/>
                  <a:pt x="8284852" y="6034928"/>
                </a:cubicBezTo>
                <a:cubicBezTo>
                  <a:pt x="8284727" y="6039142"/>
                  <a:pt x="8280406" y="6037221"/>
                  <a:pt x="8278277" y="6035209"/>
                </a:cubicBezTo>
                <a:cubicBezTo>
                  <a:pt x="8280283" y="6041436"/>
                  <a:pt x="8280095" y="6047757"/>
                  <a:pt x="8275527" y="6054266"/>
                </a:cubicBezTo>
                <a:cubicBezTo>
                  <a:pt x="8273211" y="6058575"/>
                  <a:pt x="8270832" y="6064989"/>
                  <a:pt x="8268515" y="6069298"/>
                </a:cubicBezTo>
                <a:cubicBezTo>
                  <a:pt x="8266200" y="6073605"/>
                  <a:pt x="8266075" y="6077820"/>
                  <a:pt x="8263822" y="6080020"/>
                </a:cubicBezTo>
                <a:cubicBezTo>
                  <a:pt x="8263822" y="6080020"/>
                  <a:pt x="8263822" y="6080020"/>
                  <a:pt x="8263760" y="6082129"/>
                </a:cubicBezTo>
                <a:cubicBezTo>
                  <a:pt x="8265951" y="6082034"/>
                  <a:pt x="8265951" y="6082034"/>
                  <a:pt x="8265951" y="6082034"/>
                </a:cubicBezTo>
                <a:cubicBezTo>
                  <a:pt x="8268267" y="6077726"/>
                  <a:pt x="8270584" y="6073418"/>
                  <a:pt x="8270645" y="6071310"/>
                </a:cubicBezTo>
                <a:cubicBezTo>
                  <a:pt x="8273024" y="6064897"/>
                  <a:pt x="8275339" y="6060588"/>
                  <a:pt x="8277656" y="6056279"/>
                </a:cubicBezTo>
                <a:cubicBezTo>
                  <a:pt x="8277656" y="6056279"/>
                  <a:pt x="8277656" y="6056279"/>
                  <a:pt x="8279847" y="6056186"/>
                </a:cubicBezTo>
                <a:cubicBezTo>
                  <a:pt x="8275401" y="6058481"/>
                  <a:pt x="8277407" y="6064708"/>
                  <a:pt x="8281789" y="6064520"/>
                </a:cubicBezTo>
                <a:cubicBezTo>
                  <a:pt x="8281727" y="6066628"/>
                  <a:pt x="8281727" y="6066628"/>
                  <a:pt x="8281727" y="6066628"/>
                </a:cubicBezTo>
                <a:cubicBezTo>
                  <a:pt x="8283918" y="6066534"/>
                  <a:pt x="8283918" y="6066534"/>
                  <a:pt x="8283918" y="6066534"/>
                </a:cubicBezTo>
                <a:cubicBezTo>
                  <a:pt x="8286047" y="6068547"/>
                  <a:pt x="8294938" y="6063958"/>
                  <a:pt x="8294875" y="6066065"/>
                </a:cubicBezTo>
                <a:cubicBezTo>
                  <a:pt x="8294750" y="6070279"/>
                  <a:pt x="8294688" y="6072386"/>
                  <a:pt x="8292435" y="6074588"/>
                </a:cubicBezTo>
                <a:cubicBezTo>
                  <a:pt x="8292435" y="6074588"/>
                  <a:pt x="8290243" y="6074682"/>
                  <a:pt x="8290243" y="6074682"/>
                </a:cubicBezTo>
                <a:cubicBezTo>
                  <a:pt x="8290243" y="6074682"/>
                  <a:pt x="8288052" y="6074775"/>
                  <a:pt x="8288052" y="6074775"/>
                </a:cubicBezTo>
                <a:cubicBezTo>
                  <a:pt x="8287989" y="6076882"/>
                  <a:pt x="8287989" y="6076882"/>
                  <a:pt x="8290181" y="6076789"/>
                </a:cubicBezTo>
                <a:cubicBezTo>
                  <a:pt x="8290181" y="6076789"/>
                  <a:pt x="8290181" y="6076789"/>
                  <a:pt x="8292372" y="6076694"/>
                </a:cubicBezTo>
                <a:cubicBezTo>
                  <a:pt x="8294502" y="6078708"/>
                  <a:pt x="8294439" y="6080815"/>
                  <a:pt x="8294377" y="6082922"/>
                </a:cubicBezTo>
                <a:cubicBezTo>
                  <a:pt x="8294314" y="6085029"/>
                  <a:pt x="8292061" y="6087229"/>
                  <a:pt x="8294191" y="6089243"/>
                </a:cubicBezTo>
                <a:cubicBezTo>
                  <a:pt x="8287553" y="6091632"/>
                  <a:pt x="8285175" y="6098046"/>
                  <a:pt x="8291625" y="6101980"/>
                </a:cubicBezTo>
                <a:cubicBezTo>
                  <a:pt x="8296070" y="6099686"/>
                  <a:pt x="8298324" y="6097484"/>
                  <a:pt x="8298511" y="6091163"/>
                </a:cubicBezTo>
                <a:cubicBezTo>
                  <a:pt x="8300702" y="6091070"/>
                  <a:pt x="8300702" y="6091070"/>
                  <a:pt x="8302893" y="6090976"/>
                </a:cubicBezTo>
                <a:cubicBezTo>
                  <a:pt x="8302893" y="6090976"/>
                  <a:pt x="8305085" y="6090881"/>
                  <a:pt x="8305085" y="6090881"/>
                </a:cubicBezTo>
                <a:cubicBezTo>
                  <a:pt x="8307339" y="6088680"/>
                  <a:pt x="8307339" y="6088680"/>
                  <a:pt x="8307339" y="6088680"/>
                </a:cubicBezTo>
                <a:cubicBezTo>
                  <a:pt x="8307649" y="6078145"/>
                  <a:pt x="8310092" y="6069622"/>
                  <a:pt x="8310340" y="6061194"/>
                </a:cubicBezTo>
                <a:cubicBezTo>
                  <a:pt x="8310403" y="6059087"/>
                  <a:pt x="8312594" y="6058993"/>
                  <a:pt x="8312594" y="6058993"/>
                </a:cubicBezTo>
                <a:cubicBezTo>
                  <a:pt x="8312656" y="6056887"/>
                  <a:pt x="8314846" y="6056793"/>
                  <a:pt x="8314908" y="6054685"/>
                </a:cubicBezTo>
                <a:cubicBezTo>
                  <a:pt x="8314908" y="6054685"/>
                  <a:pt x="8314971" y="6052578"/>
                  <a:pt x="8314971" y="6052578"/>
                </a:cubicBezTo>
                <a:cubicBezTo>
                  <a:pt x="8319417" y="6050283"/>
                  <a:pt x="8319605" y="6043961"/>
                  <a:pt x="8323985" y="6043775"/>
                </a:cubicBezTo>
                <a:cubicBezTo>
                  <a:pt x="8323985" y="6043775"/>
                  <a:pt x="8323924" y="6045882"/>
                  <a:pt x="8323924" y="6045882"/>
                </a:cubicBezTo>
                <a:cubicBezTo>
                  <a:pt x="8323924" y="6045882"/>
                  <a:pt x="8323862" y="6047990"/>
                  <a:pt x="8321671" y="6048083"/>
                </a:cubicBezTo>
                <a:cubicBezTo>
                  <a:pt x="8321671" y="6048083"/>
                  <a:pt x="8321671" y="6048083"/>
                  <a:pt x="8323801" y="6050095"/>
                </a:cubicBezTo>
                <a:cubicBezTo>
                  <a:pt x="8323801" y="6050095"/>
                  <a:pt x="8323801" y="6050095"/>
                  <a:pt x="8326053" y="6047894"/>
                </a:cubicBezTo>
                <a:cubicBezTo>
                  <a:pt x="8326053" y="6047894"/>
                  <a:pt x="8328307" y="6045694"/>
                  <a:pt x="8328307" y="6045694"/>
                </a:cubicBezTo>
                <a:cubicBezTo>
                  <a:pt x="8328369" y="6043587"/>
                  <a:pt x="8328369" y="6043587"/>
                  <a:pt x="8328369" y="6043587"/>
                </a:cubicBezTo>
                <a:cubicBezTo>
                  <a:pt x="8326178" y="6043681"/>
                  <a:pt x="8326178" y="6043681"/>
                  <a:pt x="8326178" y="6043681"/>
                </a:cubicBezTo>
                <a:cubicBezTo>
                  <a:pt x="8326178" y="6043681"/>
                  <a:pt x="8326240" y="6041573"/>
                  <a:pt x="8326240" y="6041573"/>
                </a:cubicBezTo>
                <a:cubicBezTo>
                  <a:pt x="8335130" y="6036985"/>
                  <a:pt x="8339451" y="6038905"/>
                  <a:pt x="8350532" y="6034221"/>
                </a:cubicBezTo>
                <a:cubicBezTo>
                  <a:pt x="8348279" y="6036421"/>
                  <a:pt x="8348216" y="6038529"/>
                  <a:pt x="8350345" y="6040543"/>
                </a:cubicBezTo>
                <a:cubicBezTo>
                  <a:pt x="8357044" y="6036047"/>
                  <a:pt x="8359422" y="6029631"/>
                  <a:pt x="8359609" y="6023310"/>
                </a:cubicBezTo>
                <a:cubicBezTo>
                  <a:pt x="8370567" y="6022841"/>
                  <a:pt x="8366246" y="6020921"/>
                  <a:pt x="8377265" y="6018346"/>
                </a:cubicBezTo>
                <a:cubicBezTo>
                  <a:pt x="8377203" y="6020454"/>
                  <a:pt x="8374949" y="6022653"/>
                  <a:pt x="8374887" y="6024760"/>
                </a:cubicBezTo>
                <a:cubicBezTo>
                  <a:pt x="8374825" y="6026868"/>
                  <a:pt x="8372633" y="6026962"/>
                  <a:pt x="8372572" y="6029069"/>
                </a:cubicBezTo>
                <a:cubicBezTo>
                  <a:pt x="8372509" y="6031176"/>
                  <a:pt x="8372509" y="6031176"/>
                  <a:pt x="8372447" y="6033282"/>
                </a:cubicBezTo>
                <a:cubicBezTo>
                  <a:pt x="8372447" y="6033282"/>
                  <a:pt x="8372447" y="6033282"/>
                  <a:pt x="8372384" y="6035391"/>
                </a:cubicBezTo>
                <a:cubicBezTo>
                  <a:pt x="8372322" y="6037497"/>
                  <a:pt x="8374513" y="6037403"/>
                  <a:pt x="8374513" y="6037403"/>
                </a:cubicBezTo>
                <a:cubicBezTo>
                  <a:pt x="8376705" y="6037310"/>
                  <a:pt x="8376705" y="6037310"/>
                  <a:pt x="8376705" y="6037310"/>
                </a:cubicBezTo>
                <a:cubicBezTo>
                  <a:pt x="8376767" y="6035203"/>
                  <a:pt x="8376767" y="6035203"/>
                  <a:pt x="8376767" y="6035203"/>
                </a:cubicBezTo>
                <a:cubicBezTo>
                  <a:pt x="8376767" y="6035203"/>
                  <a:pt x="8376829" y="6033095"/>
                  <a:pt x="8376829" y="6033095"/>
                </a:cubicBezTo>
                <a:cubicBezTo>
                  <a:pt x="8379020" y="6033002"/>
                  <a:pt x="8381211" y="6032908"/>
                  <a:pt x="8381274" y="6030800"/>
                </a:cubicBezTo>
                <a:cubicBezTo>
                  <a:pt x="8381274" y="6030800"/>
                  <a:pt x="8381337" y="6028695"/>
                  <a:pt x="8381337" y="6028695"/>
                </a:cubicBezTo>
                <a:cubicBezTo>
                  <a:pt x="8379146" y="6028788"/>
                  <a:pt x="8379146" y="6028788"/>
                  <a:pt x="8379146" y="6028788"/>
                </a:cubicBezTo>
                <a:cubicBezTo>
                  <a:pt x="8379083" y="6030895"/>
                  <a:pt x="8376892" y="6030988"/>
                  <a:pt x="8376892" y="6030988"/>
                </a:cubicBezTo>
                <a:cubicBezTo>
                  <a:pt x="8374763" y="6028975"/>
                  <a:pt x="8377015" y="6026773"/>
                  <a:pt x="8377079" y="6024667"/>
                </a:cubicBezTo>
                <a:cubicBezTo>
                  <a:pt x="8379331" y="6022466"/>
                  <a:pt x="8379395" y="6020359"/>
                  <a:pt x="8379456" y="6018251"/>
                </a:cubicBezTo>
                <a:cubicBezTo>
                  <a:pt x="8381711" y="6016051"/>
                  <a:pt x="8383964" y="6013850"/>
                  <a:pt x="8386155" y="6013756"/>
                </a:cubicBezTo>
                <a:cubicBezTo>
                  <a:pt x="8388471" y="6009447"/>
                  <a:pt x="8384088" y="6009636"/>
                  <a:pt x="8384213" y="6005422"/>
                </a:cubicBezTo>
                <a:cubicBezTo>
                  <a:pt x="8395170" y="6004952"/>
                  <a:pt x="8399740" y="5998443"/>
                  <a:pt x="8402056" y="5994136"/>
                </a:cubicBezTo>
                <a:cubicBezTo>
                  <a:pt x="8406501" y="5991840"/>
                  <a:pt x="8399678" y="6000551"/>
                  <a:pt x="8406313" y="5998162"/>
                </a:cubicBezTo>
                <a:cubicBezTo>
                  <a:pt x="8406375" y="5996055"/>
                  <a:pt x="8408630" y="5993855"/>
                  <a:pt x="8408693" y="5991747"/>
                </a:cubicBezTo>
                <a:cubicBezTo>
                  <a:pt x="8401994" y="5996243"/>
                  <a:pt x="8397860" y="5988002"/>
                  <a:pt x="8406687" y="5985520"/>
                </a:cubicBezTo>
                <a:cubicBezTo>
                  <a:pt x="8406625" y="5987626"/>
                  <a:pt x="8402243" y="5987814"/>
                  <a:pt x="8408817" y="5987533"/>
                </a:cubicBezTo>
                <a:cubicBezTo>
                  <a:pt x="8406749" y="5983413"/>
                  <a:pt x="8415702" y="5976717"/>
                  <a:pt x="8417831" y="5978729"/>
                </a:cubicBezTo>
                <a:cubicBezTo>
                  <a:pt x="8417831" y="5978729"/>
                  <a:pt x="8419961" y="5980742"/>
                  <a:pt x="8419961" y="5980742"/>
                </a:cubicBezTo>
                <a:cubicBezTo>
                  <a:pt x="8417769" y="5980836"/>
                  <a:pt x="8417769" y="5980836"/>
                  <a:pt x="8417769" y="5980836"/>
                </a:cubicBezTo>
                <a:cubicBezTo>
                  <a:pt x="8415515" y="5983037"/>
                  <a:pt x="8415515" y="5983037"/>
                  <a:pt x="8415515" y="5983037"/>
                </a:cubicBezTo>
                <a:cubicBezTo>
                  <a:pt x="8415453" y="5985145"/>
                  <a:pt x="8413261" y="5985238"/>
                  <a:pt x="8413261" y="5985238"/>
                </a:cubicBezTo>
                <a:cubicBezTo>
                  <a:pt x="8413199" y="5987345"/>
                  <a:pt x="8415329" y="5989359"/>
                  <a:pt x="8415329" y="5989359"/>
                </a:cubicBezTo>
                <a:cubicBezTo>
                  <a:pt x="8415266" y="5991467"/>
                  <a:pt x="8415266" y="5991467"/>
                  <a:pt x="8415204" y="5993573"/>
                </a:cubicBezTo>
                <a:cubicBezTo>
                  <a:pt x="8415204" y="5993573"/>
                  <a:pt x="8417395" y="5993480"/>
                  <a:pt x="8417395" y="5993480"/>
                </a:cubicBezTo>
                <a:cubicBezTo>
                  <a:pt x="8417395" y="5993480"/>
                  <a:pt x="8419587" y="5993386"/>
                  <a:pt x="8419649" y="5991278"/>
                </a:cubicBezTo>
                <a:cubicBezTo>
                  <a:pt x="8419649" y="5991278"/>
                  <a:pt x="8417521" y="5989265"/>
                  <a:pt x="8417521" y="5989265"/>
                </a:cubicBezTo>
                <a:cubicBezTo>
                  <a:pt x="8417583" y="5987158"/>
                  <a:pt x="8417645" y="5985051"/>
                  <a:pt x="8417645" y="5985051"/>
                </a:cubicBezTo>
                <a:cubicBezTo>
                  <a:pt x="8417645" y="5985051"/>
                  <a:pt x="8417645" y="5985051"/>
                  <a:pt x="8419837" y="5984957"/>
                </a:cubicBezTo>
                <a:cubicBezTo>
                  <a:pt x="8419898" y="5982850"/>
                  <a:pt x="8422090" y="5982756"/>
                  <a:pt x="8422152" y="5980650"/>
                </a:cubicBezTo>
                <a:cubicBezTo>
                  <a:pt x="8422214" y="5978542"/>
                  <a:pt x="8422214" y="5978542"/>
                  <a:pt x="8422214" y="5978542"/>
                </a:cubicBezTo>
                <a:cubicBezTo>
                  <a:pt x="8424530" y="5974233"/>
                  <a:pt x="8424281" y="5982663"/>
                  <a:pt x="8428664" y="5982475"/>
                </a:cubicBezTo>
                <a:cubicBezTo>
                  <a:pt x="8433172" y="5978072"/>
                  <a:pt x="8424592" y="5972126"/>
                  <a:pt x="8433419" y="5969645"/>
                </a:cubicBezTo>
                <a:cubicBezTo>
                  <a:pt x="8428851" y="5976154"/>
                  <a:pt x="8435737" y="5965337"/>
                  <a:pt x="8439931" y="5971469"/>
                </a:cubicBezTo>
                <a:cubicBezTo>
                  <a:pt x="8442311" y="5965056"/>
                  <a:pt x="8448947" y="5962667"/>
                  <a:pt x="8449134" y="5956346"/>
                </a:cubicBezTo>
                <a:cubicBezTo>
                  <a:pt x="8444814" y="5954425"/>
                  <a:pt x="8442435" y="5960841"/>
                  <a:pt x="8442559" y="5956626"/>
                </a:cubicBezTo>
                <a:cubicBezTo>
                  <a:pt x="8444296" y="5953396"/>
                  <a:pt x="8447231" y="5951297"/>
                  <a:pt x="8445843" y="5949680"/>
                </a:cubicBezTo>
                <a:lnTo>
                  <a:pt x="8443247" y="5948412"/>
                </a:lnTo>
                <a:lnTo>
                  <a:pt x="8446987" y="5945653"/>
                </a:lnTo>
                <a:cubicBezTo>
                  <a:pt x="8448929" y="5944779"/>
                  <a:pt x="8450602" y="5943655"/>
                  <a:pt x="8451823" y="5939395"/>
                </a:cubicBezTo>
                <a:cubicBezTo>
                  <a:pt x="8453953" y="5941407"/>
                  <a:pt x="8453953" y="5941407"/>
                  <a:pt x="8453953" y="5941407"/>
                </a:cubicBezTo>
                <a:cubicBezTo>
                  <a:pt x="8456082" y="5943421"/>
                  <a:pt x="8451575" y="5947823"/>
                  <a:pt x="8455708" y="5956064"/>
                </a:cubicBezTo>
                <a:cubicBezTo>
                  <a:pt x="8453454" y="5958266"/>
                  <a:pt x="8451139" y="5962572"/>
                  <a:pt x="8455459" y="5964492"/>
                </a:cubicBezTo>
                <a:cubicBezTo>
                  <a:pt x="8455397" y="5966600"/>
                  <a:pt x="8455335" y="5968706"/>
                  <a:pt x="8453081" y="5970908"/>
                </a:cubicBezTo>
                <a:cubicBezTo>
                  <a:pt x="8453081" y="5970908"/>
                  <a:pt x="8453018" y="5973015"/>
                  <a:pt x="8455210" y="5972921"/>
                </a:cubicBezTo>
                <a:cubicBezTo>
                  <a:pt x="8455210" y="5972921"/>
                  <a:pt x="8457401" y="5972828"/>
                  <a:pt x="8457401" y="5972828"/>
                </a:cubicBezTo>
                <a:cubicBezTo>
                  <a:pt x="8459717" y="5968519"/>
                  <a:pt x="8459842" y="5964304"/>
                  <a:pt x="8459904" y="5962198"/>
                </a:cubicBezTo>
                <a:cubicBezTo>
                  <a:pt x="8459904" y="5962198"/>
                  <a:pt x="8462096" y="5962104"/>
                  <a:pt x="8462096" y="5962104"/>
                </a:cubicBezTo>
                <a:cubicBezTo>
                  <a:pt x="8462034" y="5964211"/>
                  <a:pt x="8462034" y="5964211"/>
                  <a:pt x="8462034" y="5964211"/>
                </a:cubicBezTo>
                <a:cubicBezTo>
                  <a:pt x="8464225" y="5964117"/>
                  <a:pt x="8464225" y="5964117"/>
                  <a:pt x="8464225" y="5964117"/>
                </a:cubicBezTo>
                <a:cubicBezTo>
                  <a:pt x="8464287" y="5962010"/>
                  <a:pt x="8464287" y="5962010"/>
                  <a:pt x="8464287" y="5962010"/>
                </a:cubicBezTo>
                <a:cubicBezTo>
                  <a:pt x="8473240" y="5955313"/>
                  <a:pt x="8469105" y="5947073"/>
                  <a:pt x="8475867" y="5940470"/>
                </a:cubicBezTo>
                <a:cubicBezTo>
                  <a:pt x="8475867" y="5940470"/>
                  <a:pt x="8478059" y="5940376"/>
                  <a:pt x="8478059" y="5940376"/>
                </a:cubicBezTo>
                <a:cubicBezTo>
                  <a:pt x="8477933" y="5944590"/>
                  <a:pt x="8480064" y="5946603"/>
                  <a:pt x="8486574" y="5948430"/>
                </a:cubicBezTo>
                <a:cubicBezTo>
                  <a:pt x="8486512" y="5950537"/>
                  <a:pt x="8484259" y="5952737"/>
                  <a:pt x="8484196" y="5954845"/>
                </a:cubicBezTo>
                <a:cubicBezTo>
                  <a:pt x="8484196" y="5954845"/>
                  <a:pt x="8484134" y="5956952"/>
                  <a:pt x="8484134" y="5956952"/>
                </a:cubicBezTo>
                <a:cubicBezTo>
                  <a:pt x="8486325" y="5956858"/>
                  <a:pt x="8488517" y="5956765"/>
                  <a:pt x="8488579" y="5954657"/>
                </a:cubicBezTo>
                <a:cubicBezTo>
                  <a:pt x="8490833" y="5952457"/>
                  <a:pt x="8490833" y="5952457"/>
                  <a:pt x="8490895" y="5950350"/>
                </a:cubicBezTo>
                <a:cubicBezTo>
                  <a:pt x="8493086" y="5950255"/>
                  <a:pt x="8493086" y="5950255"/>
                  <a:pt x="8493086" y="5950255"/>
                </a:cubicBezTo>
                <a:cubicBezTo>
                  <a:pt x="8495402" y="5945947"/>
                  <a:pt x="8500035" y="5937332"/>
                  <a:pt x="8502039" y="5943558"/>
                </a:cubicBezTo>
                <a:cubicBezTo>
                  <a:pt x="8499972" y="5939438"/>
                  <a:pt x="8506733" y="5932835"/>
                  <a:pt x="8502351" y="5933024"/>
                </a:cubicBezTo>
                <a:cubicBezTo>
                  <a:pt x="8497843" y="5937425"/>
                  <a:pt x="8495964" y="5926983"/>
                  <a:pt x="8489389" y="5927264"/>
                </a:cubicBezTo>
                <a:cubicBezTo>
                  <a:pt x="8487135" y="5929466"/>
                  <a:pt x="8482627" y="5933867"/>
                  <a:pt x="8480375" y="5936068"/>
                </a:cubicBezTo>
                <a:cubicBezTo>
                  <a:pt x="8480313" y="5938176"/>
                  <a:pt x="8480313" y="5938176"/>
                  <a:pt x="8480313" y="5938176"/>
                </a:cubicBezTo>
                <a:cubicBezTo>
                  <a:pt x="8478120" y="5938268"/>
                  <a:pt x="8478182" y="5936161"/>
                  <a:pt x="8478182" y="5936161"/>
                </a:cubicBezTo>
                <a:cubicBezTo>
                  <a:pt x="8476053" y="5934148"/>
                  <a:pt x="8478431" y="5927734"/>
                  <a:pt x="8482814" y="5927545"/>
                </a:cubicBezTo>
                <a:cubicBezTo>
                  <a:pt x="8478431" y="5927734"/>
                  <a:pt x="8483001" y="5921224"/>
                  <a:pt x="8480873" y="5919210"/>
                </a:cubicBezTo>
                <a:cubicBezTo>
                  <a:pt x="8483063" y="5919118"/>
                  <a:pt x="8483126" y="5917011"/>
                  <a:pt x="8483126" y="5917011"/>
                </a:cubicBezTo>
                <a:cubicBezTo>
                  <a:pt x="8483188" y="5914903"/>
                  <a:pt x="8483250" y="5912797"/>
                  <a:pt x="8483312" y="5910689"/>
                </a:cubicBezTo>
                <a:cubicBezTo>
                  <a:pt x="8489763" y="5914623"/>
                  <a:pt x="8483375" y="5908582"/>
                  <a:pt x="8492141" y="5908207"/>
                </a:cubicBezTo>
                <a:cubicBezTo>
                  <a:pt x="8492141" y="5908207"/>
                  <a:pt x="8494269" y="5910219"/>
                  <a:pt x="8496461" y="5910127"/>
                </a:cubicBezTo>
                <a:cubicBezTo>
                  <a:pt x="8494145" y="5914434"/>
                  <a:pt x="8494145" y="5914434"/>
                  <a:pt x="8494145" y="5914434"/>
                </a:cubicBezTo>
                <a:cubicBezTo>
                  <a:pt x="8494145" y="5914434"/>
                  <a:pt x="8496337" y="5914340"/>
                  <a:pt x="8496337" y="5914340"/>
                </a:cubicBezTo>
                <a:cubicBezTo>
                  <a:pt x="8498653" y="5910033"/>
                  <a:pt x="8498653" y="5910033"/>
                  <a:pt x="8498653" y="5910033"/>
                </a:cubicBezTo>
                <a:cubicBezTo>
                  <a:pt x="8503097" y="5907738"/>
                  <a:pt x="8512298" y="5892614"/>
                  <a:pt x="8503347" y="5899309"/>
                </a:cubicBezTo>
                <a:cubicBezTo>
                  <a:pt x="8503471" y="5895096"/>
                  <a:pt x="8505662" y="5895001"/>
                  <a:pt x="8505787" y="5890787"/>
                </a:cubicBezTo>
                <a:cubicBezTo>
                  <a:pt x="8507917" y="5892801"/>
                  <a:pt x="8512361" y="5890506"/>
                  <a:pt x="8512486" y="5886292"/>
                </a:cubicBezTo>
                <a:cubicBezTo>
                  <a:pt x="8512486" y="5886292"/>
                  <a:pt x="8512486" y="5886292"/>
                  <a:pt x="8514677" y="5886198"/>
                </a:cubicBezTo>
                <a:cubicBezTo>
                  <a:pt x="8514615" y="5888305"/>
                  <a:pt x="8514553" y="5890412"/>
                  <a:pt x="8514553" y="5890412"/>
                </a:cubicBezTo>
                <a:cubicBezTo>
                  <a:pt x="8514553" y="5890412"/>
                  <a:pt x="8512361" y="5890506"/>
                  <a:pt x="8512361" y="5890506"/>
                </a:cubicBezTo>
                <a:cubicBezTo>
                  <a:pt x="8510171" y="5890600"/>
                  <a:pt x="8510109" y="5892706"/>
                  <a:pt x="8510109" y="5892706"/>
                </a:cubicBezTo>
                <a:cubicBezTo>
                  <a:pt x="8510109" y="5892706"/>
                  <a:pt x="8510109" y="5892706"/>
                  <a:pt x="8512298" y="5892614"/>
                </a:cubicBezTo>
                <a:cubicBezTo>
                  <a:pt x="8512298" y="5892614"/>
                  <a:pt x="8514490" y="5892518"/>
                  <a:pt x="8516682" y="5892426"/>
                </a:cubicBezTo>
                <a:cubicBezTo>
                  <a:pt x="8521003" y="5894345"/>
                  <a:pt x="8520941" y="5896451"/>
                  <a:pt x="8523070" y="5898465"/>
                </a:cubicBezTo>
                <a:cubicBezTo>
                  <a:pt x="8529705" y="5896076"/>
                  <a:pt x="8521377" y="5881702"/>
                  <a:pt x="8527764" y="5887742"/>
                </a:cubicBezTo>
                <a:cubicBezTo>
                  <a:pt x="8530079" y="5883434"/>
                  <a:pt x="8523568" y="5881609"/>
                  <a:pt x="8521314" y="5883809"/>
                </a:cubicBezTo>
                <a:cubicBezTo>
                  <a:pt x="8521314" y="5883809"/>
                  <a:pt x="8521314" y="5883809"/>
                  <a:pt x="8519122" y="5883903"/>
                </a:cubicBezTo>
                <a:cubicBezTo>
                  <a:pt x="8519185" y="5881796"/>
                  <a:pt x="8521377" y="5881702"/>
                  <a:pt x="8521377" y="5881702"/>
                </a:cubicBezTo>
                <a:cubicBezTo>
                  <a:pt x="8519185" y="5881796"/>
                  <a:pt x="8519247" y="5879689"/>
                  <a:pt x="8517118" y="5877675"/>
                </a:cubicBezTo>
                <a:cubicBezTo>
                  <a:pt x="8521812" y="5866953"/>
                  <a:pt x="8526008" y="5873087"/>
                  <a:pt x="8528511" y="5862457"/>
                </a:cubicBezTo>
                <a:cubicBezTo>
                  <a:pt x="8528449" y="5864564"/>
                  <a:pt x="8530639" y="5864470"/>
                  <a:pt x="8532831" y="5864377"/>
                </a:cubicBezTo>
                <a:cubicBezTo>
                  <a:pt x="8532769" y="5866484"/>
                  <a:pt x="8526133" y="5868873"/>
                  <a:pt x="8532645" y="5870698"/>
                </a:cubicBezTo>
                <a:cubicBezTo>
                  <a:pt x="8537089" y="5868403"/>
                  <a:pt x="8541597" y="5864002"/>
                  <a:pt x="8541846" y="5855574"/>
                </a:cubicBezTo>
                <a:cubicBezTo>
                  <a:pt x="8539655" y="5855667"/>
                  <a:pt x="8539717" y="5853560"/>
                  <a:pt x="8537589" y="5851547"/>
                </a:cubicBezTo>
                <a:cubicBezTo>
                  <a:pt x="8535271" y="5855854"/>
                  <a:pt x="8530765" y="5860256"/>
                  <a:pt x="8528760" y="5854028"/>
                </a:cubicBezTo>
                <a:cubicBezTo>
                  <a:pt x="8537649" y="5849440"/>
                  <a:pt x="8535397" y="5851640"/>
                  <a:pt x="8537775" y="5845225"/>
                </a:cubicBezTo>
                <a:cubicBezTo>
                  <a:pt x="8539903" y="5847238"/>
                  <a:pt x="8539841" y="5849345"/>
                  <a:pt x="8544225" y="5849158"/>
                </a:cubicBezTo>
                <a:cubicBezTo>
                  <a:pt x="8546479" y="5846957"/>
                  <a:pt x="8546603" y="5842742"/>
                  <a:pt x="8546727" y="5838528"/>
                </a:cubicBezTo>
                <a:cubicBezTo>
                  <a:pt x="8544535" y="5838622"/>
                  <a:pt x="8542407" y="5836610"/>
                  <a:pt x="8540277" y="5834595"/>
                </a:cubicBezTo>
                <a:cubicBezTo>
                  <a:pt x="8547350" y="5817457"/>
                  <a:pt x="8556676" y="5798118"/>
                  <a:pt x="8557112" y="5783368"/>
                </a:cubicBezTo>
                <a:cubicBezTo>
                  <a:pt x="8557112" y="5783368"/>
                  <a:pt x="8559303" y="5783274"/>
                  <a:pt x="8559303" y="5783274"/>
                </a:cubicBezTo>
                <a:cubicBezTo>
                  <a:pt x="8561495" y="5783181"/>
                  <a:pt x="8563749" y="5780979"/>
                  <a:pt x="8565939" y="5780886"/>
                </a:cubicBezTo>
                <a:cubicBezTo>
                  <a:pt x="8565816" y="5785100"/>
                  <a:pt x="8568131" y="5780793"/>
                  <a:pt x="8572451" y="5782712"/>
                </a:cubicBezTo>
                <a:cubicBezTo>
                  <a:pt x="8572514" y="5780603"/>
                  <a:pt x="8572576" y="5778497"/>
                  <a:pt x="8572576" y="5778497"/>
                </a:cubicBezTo>
                <a:cubicBezTo>
                  <a:pt x="8572638" y="5776390"/>
                  <a:pt x="8574893" y="5774190"/>
                  <a:pt x="8574955" y="5772082"/>
                </a:cubicBezTo>
                <a:cubicBezTo>
                  <a:pt x="8577270" y="5767774"/>
                  <a:pt x="8575079" y="5767868"/>
                  <a:pt x="8575329" y="5759440"/>
                </a:cubicBezTo>
                <a:cubicBezTo>
                  <a:pt x="8573074" y="5761641"/>
                  <a:pt x="8566563" y="5759815"/>
                  <a:pt x="8568628" y="5763935"/>
                </a:cubicBezTo>
                <a:cubicBezTo>
                  <a:pt x="8566437" y="5764030"/>
                  <a:pt x="8566437" y="5764030"/>
                  <a:pt x="8564247" y="5764124"/>
                </a:cubicBezTo>
                <a:cubicBezTo>
                  <a:pt x="8568753" y="5759721"/>
                  <a:pt x="8571132" y="5753306"/>
                  <a:pt x="8579960" y="5750825"/>
                </a:cubicBezTo>
                <a:cubicBezTo>
                  <a:pt x="8580084" y="5746609"/>
                  <a:pt x="8575951" y="5738369"/>
                  <a:pt x="8584655" y="5740101"/>
                </a:cubicBezTo>
                <a:cubicBezTo>
                  <a:pt x="8580520" y="5731859"/>
                  <a:pt x="8583086" y="5719122"/>
                  <a:pt x="8587468" y="5718935"/>
                </a:cubicBezTo>
                <a:cubicBezTo>
                  <a:pt x="8585776" y="5702173"/>
                  <a:pt x="8586211" y="5687423"/>
                  <a:pt x="8588839" y="5672579"/>
                </a:cubicBezTo>
                <a:cubicBezTo>
                  <a:pt x="8591155" y="5668271"/>
                  <a:pt x="8595599" y="5665976"/>
                  <a:pt x="8595785" y="5659656"/>
                </a:cubicBezTo>
                <a:cubicBezTo>
                  <a:pt x="8598039" y="5657454"/>
                  <a:pt x="8593781" y="5653427"/>
                  <a:pt x="8596034" y="5651227"/>
                </a:cubicBezTo>
                <a:cubicBezTo>
                  <a:pt x="8596159" y="5647012"/>
                  <a:pt x="8602796" y="5644624"/>
                  <a:pt x="8605175" y="5638210"/>
                </a:cubicBezTo>
                <a:cubicBezTo>
                  <a:pt x="8605237" y="5636102"/>
                  <a:pt x="8603107" y="5634088"/>
                  <a:pt x="8603107" y="5634088"/>
                </a:cubicBezTo>
                <a:cubicBezTo>
                  <a:pt x="8603107" y="5634088"/>
                  <a:pt x="8605363" y="5631888"/>
                  <a:pt x="8607615" y="5629686"/>
                </a:cubicBezTo>
                <a:cubicBezTo>
                  <a:pt x="8610056" y="5621165"/>
                  <a:pt x="8608113" y="5612831"/>
                  <a:pt x="8614874" y="5606228"/>
                </a:cubicBezTo>
                <a:cubicBezTo>
                  <a:pt x="8608487" y="5600187"/>
                  <a:pt x="8615123" y="5597799"/>
                  <a:pt x="8615435" y="5587262"/>
                </a:cubicBezTo>
                <a:cubicBezTo>
                  <a:pt x="8615435" y="5587262"/>
                  <a:pt x="8617626" y="5587169"/>
                  <a:pt x="8617626" y="5587169"/>
                </a:cubicBezTo>
                <a:cubicBezTo>
                  <a:pt x="8615715" y="5577780"/>
                  <a:pt x="8617122" y="5567198"/>
                  <a:pt x="8618263" y="5556365"/>
                </a:cubicBezTo>
                <a:lnTo>
                  <a:pt x="8618967" y="5545564"/>
                </a:lnTo>
                <a:lnTo>
                  <a:pt x="8638065" y="5526100"/>
                </a:lnTo>
                <a:lnTo>
                  <a:pt x="8618191" y="5531066"/>
                </a:lnTo>
                <a:lnTo>
                  <a:pt x="8617303" y="5524049"/>
                </a:lnTo>
                <a:cubicBezTo>
                  <a:pt x="8619495" y="5523957"/>
                  <a:pt x="8621749" y="5521755"/>
                  <a:pt x="8621811" y="5519648"/>
                </a:cubicBezTo>
                <a:cubicBezTo>
                  <a:pt x="8618740" y="5512414"/>
                  <a:pt x="8620055" y="5504991"/>
                  <a:pt x="8620257" y="5498144"/>
                </a:cubicBezTo>
                <a:lnTo>
                  <a:pt x="8619806" y="5494532"/>
                </a:lnTo>
                <a:lnTo>
                  <a:pt x="8625651" y="5494821"/>
                </a:lnTo>
                <a:cubicBezTo>
                  <a:pt x="8628035" y="5495595"/>
                  <a:pt x="8630419" y="5496369"/>
                  <a:pt x="8634806" y="5495272"/>
                </a:cubicBezTo>
                <a:cubicBezTo>
                  <a:pt x="8626793" y="5502755"/>
                  <a:pt x="8627555" y="5508044"/>
                  <a:pt x="8628318" y="5513334"/>
                </a:cubicBezTo>
                <a:cubicBezTo>
                  <a:pt x="8637093" y="5511141"/>
                  <a:pt x="8645108" y="5503661"/>
                  <a:pt x="8653883" y="5501467"/>
                </a:cubicBezTo>
                <a:cubicBezTo>
                  <a:pt x="8657127" y="5492436"/>
                  <a:pt x="8654172" y="5487695"/>
                  <a:pt x="8648116" y="5485099"/>
                </a:cubicBezTo>
                <a:lnTo>
                  <a:pt x="8642253" y="5484256"/>
                </a:lnTo>
                <a:lnTo>
                  <a:pt x="8644986" y="5482758"/>
                </a:lnTo>
                <a:lnTo>
                  <a:pt x="8640143" y="5483953"/>
                </a:lnTo>
                <a:lnTo>
                  <a:pt x="8623747" y="5481598"/>
                </a:lnTo>
                <a:lnTo>
                  <a:pt x="8615988" y="5484773"/>
                </a:lnTo>
                <a:lnTo>
                  <a:pt x="8612037" y="5480082"/>
                </a:lnTo>
                <a:cubicBezTo>
                  <a:pt x="8614351" y="5475773"/>
                  <a:pt x="8622993" y="5479613"/>
                  <a:pt x="8620990" y="5473385"/>
                </a:cubicBezTo>
                <a:lnTo>
                  <a:pt x="8616878" y="5470536"/>
                </a:lnTo>
                <a:lnTo>
                  <a:pt x="8622222" y="5471017"/>
                </a:lnTo>
                <a:cubicBezTo>
                  <a:pt x="8630998" y="5468825"/>
                  <a:pt x="8630235" y="5463536"/>
                  <a:pt x="8629474" y="5458245"/>
                </a:cubicBezTo>
                <a:lnTo>
                  <a:pt x="8623195" y="5460310"/>
                </a:lnTo>
                <a:lnTo>
                  <a:pt x="8621426" y="5458635"/>
                </a:lnTo>
                <a:cubicBezTo>
                  <a:pt x="8621426" y="5458635"/>
                  <a:pt x="8619234" y="5458728"/>
                  <a:pt x="8619234" y="5458728"/>
                </a:cubicBezTo>
                <a:cubicBezTo>
                  <a:pt x="8619234" y="5458728"/>
                  <a:pt x="8619234" y="5458728"/>
                  <a:pt x="8619295" y="5456622"/>
                </a:cubicBezTo>
                <a:cubicBezTo>
                  <a:pt x="8621737" y="5448100"/>
                  <a:pt x="8624115" y="5441686"/>
                  <a:pt x="8622111" y="5435458"/>
                </a:cubicBezTo>
                <a:lnTo>
                  <a:pt x="8621443" y="5431461"/>
                </a:lnTo>
                <a:lnTo>
                  <a:pt x="8625988" y="5428551"/>
                </a:lnTo>
                <a:cubicBezTo>
                  <a:pt x="8627617" y="5426139"/>
                  <a:pt x="8628008" y="5423367"/>
                  <a:pt x="8627128" y="5420913"/>
                </a:cubicBezTo>
                <a:cubicBezTo>
                  <a:pt x="8626247" y="5418461"/>
                  <a:pt x="8624095" y="5416324"/>
                  <a:pt x="8620637" y="5415182"/>
                </a:cubicBezTo>
                <a:lnTo>
                  <a:pt x="8619468" y="5415203"/>
                </a:lnTo>
                <a:lnTo>
                  <a:pt x="8618411" y="5412468"/>
                </a:lnTo>
                <a:cubicBezTo>
                  <a:pt x="8622795" y="5412279"/>
                  <a:pt x="8620791" y="5406051"/>
                  <a:pt x="8620853" y="5403945"/>
                </a:cubicBezTo>
                <a:cubicBezTo>
                  <a:pt x="8620915" y="5401838"/>
                  <a:pt x="8622041" y="5400737"/>
                  <a:pt x="8623177" y="5399373"/>
                </a:cubicBezTo>
                <a:lnTo>
                  <a:pt x="8625546" y="5393224"/>
                </a:lnTo>
                <a:lnTo>
                  <a:pt x="8629696" y="5396261"/>
                </a:lnTo>
                <a:cubicBezTo>
                  <a:pt x="8634205" y="5396261"/>
                  <a:pt x="8636459" y="5399563"/>
                  <a:pt x="8636459" y="5402863"/>
                </a:cubicBezTo>
                <a:cubicBezTo>
                  <a:pt x="8636459" y="5406164"/>
                  <a:pt x="8638715" y="5406164"/>
                  <a:pt x="8638715" y="5406164"/>
                </a:cubicBezTo>
                <a:cubicBezTo>
                  <a:pt x="8640969" y="5406164"/>
                  <a:pt x="8640969" y="5402863"/>
                  <a:pt x="8640969" y="5402863"/>
                </a:cubicBezTo>
                <a:cubicBezTo>
                  <a:pt x="8638715" y="5392961"/>
                  <a:pt x="8634205" y="5392961"/>
                  <a:pt x="8631951" y="5389660"/>
                </a:cubicBezTo>
                <a:cubicBezTo>
                  <a:pt x="8629696" y="5389660"/>
                  <a:pt x="8627442" y="5389660"/>
                  <a:pt x="8627442" y="5389660"/>
                </a:cubicBezTo>
                <a:cubicBezTo>
                  <a:pt x="8627442" y="5389660"/>
                  <a:pt x="8625187" y="5389660"/>
                  <a:pt x="8625187" y="5389660"/>
                </a:cubicBezTo>
                <a:lnTo>
                  <a:pt x="8625187" y="5392852"/>
                </a:lnTo>
                <a:lnTo>
                  <a:pt x="8622095" y="5389686"/>
                </a:lnTo>
                <a:cubicBezTo>
                  <a:pt x="8622431" y="5387567"/>
                  <a:pt x="8623605" y="5384887"/>
                  <a:pt x="8623667" y="5382779"/>
                </a:cubicBezTo>
                <a:cubicBezTo>
                  <a:pt x="8623978" y="5372244"/>
                  <a:pt x="8628093" y="5362598"/>
                  <a:pt x="8633030" y="5352916"/>
                </a:cubicBezTo>
                <a:lnTo>
                  <a:pt x="8644810" y="5328130"/>
                </a:lnTo>
                <a:lnTo>
                  <a:pt x="8646943" y="5329449"/>
                </a:lnTo>
                <a:cubicBezTo>
                  <a:pt x="8649122" y="5330257"/>
                  <a:pt x="8651300" y="5330257"/>
                  <a:pt x="8653479" y="5328641"/>
                </a:cubicBezTo>
                <a:cubicBezTo>
                  <a:pt x="8655658" y="5328641"/>
                  <a:pt x="8655658" y="5328641"/>
                  <a:pt x="8655658" y="5331873"/>
                </a:cubicBezTo>
                <a:cubicBezTo>
                  <a:pt x="8651300" y="5331873"/>
                  <a:pt x="8651300" y="5331873"/>
                  <a:pt x="8651300" y="5331873"/>
                </a:cubicBezTo>
                <a:cubicBezTo>
                  <a:pt x="8651300" y="5331873"/>
                  <a:pt x="8651300" y="5331873"/>
                  <a:pt x="8651300" y="5335106"/>
                </a:cubicBezTo>
                <a:cubicBezTo>
                  <a:pt x="8655658" y="5335106"/>
                  <a:pt x="8655658" y="5335106"/>
                  <a:pt x="8655658" y="5335106"/>
                </a:cubicBezTo>
                <a:cubicBezTo>
                  <a:pt x="8653479" y="5341572"/>
                  <a:pt x="8660013" y="5344804"/>
                  <a:pt x="8666549" y="5348036"/>
                </a:cubicBezTo>
                <a:cubicBezTo>
                  <a:pt x="8668729" y="5348036"/>
                  <a:pt x="8670907" y="5351269"/>
                  <a:pt x="8673085" y="5351269"/>
                </a:cubicBezTo>
                <a:cubicBezTo>
                  <a:pt x="8673085" y="5354502"/>
                  <a:pt x="8673085" y="5354502"/>
                  <a:pt x="8673085" y="5354502"/>
                </a:cubicBezTo>
                <a:cubicBezTo>
                  <a:pt x="8681799" y="5360968"/>
                  <a:pt x="8688335" y="5357735"/>
                  <a:pt x="8692692" y="5373898"/>
                </a:cubicBezTo>
                <a:cubicBezTo>
                  <a:pt x="8699228" y="5373898"/>
                  <a:pt x="8703585" y="5373898"/>
                  <a:pt x="8705763" y="5383596"/>
                </a:cubicBezTo>
                <a:cubicBezTo>
                  <a:pt x="8703585" y="5386827"/>
                  <a:pt x="8699228" y="5380364"/>
                  <a:pt x="8699228" y="5393294"/>
                </a:cubicBezTo>
                <a:cubicBezTo>
                  <a:pt x="8702495" y="5393294"/>
                  <a:pt x="8705218" y="5394102"/>
                  <a:pt x="8708214" y="5394505"/>
                </a:cubicBezTo>
                <a:lnTo>
                  <a:pt x="8714321" y="5393809"/>
                </a:lnTo>
                <a:lnTo>
                  <a:pt x="8712678" y="5398324"/>
                </a:lnTo>
                <a:cubicBezTo>
                  <a:pt x="8710888" y="5401445"/>
                  <a:pt x="8709097" y="5404566"/>
                  <a:pt x="8709469" y="5407147"/>
                </a:cubicBezTo>
                <a:cubicBezTo>
                  <a:pt x="8718117" y="5404985"/>
                  <a:pt x="8718117" y="5404985"/>
                  <a:pt x="8718117" y="5404985"/>
                </a:cubicBezTo>
                <a:lnTo>
                  <a:pt x="8726522" y="5407114"/>
                </a:lnTo>
                <a:lnTo>
                  <a:pt x="8727548" y="5409457"/>
                </a:lnTo>
                <a:cubicBezTo>
                  <a:pt x="8728637" y="5406224"/>
                  <a:pt x="8730271" y="5407033"/>
                  <a:pt x="8731633" y="5409457"/>
                </a:cubicBezTo>
                <a:lnTo>
                  <a:pt x="8732379" y="5412411"/>
                </a:lnTo>
                <a:lnTo>
                  <a:pt x="8728995" y="5418310"/>
                </a:lnTo>
                <a:lnTo>
                  <a:pt x="8733979" y="5418743"/>
                </a:lnTo>
                <a:lnTo>
                  <a:pt x="8734084" y="5419154"/>
                </a:lnTo>
                <a:cubicBezTo>
                  <a:pt x="8729726" y="5419154"/>
                  <a:pt x="8728093" y="5422388"/>
                  <a:pt x="8727820" y="5426428"/>
                </a:cubicBezTo>
                <a:lnTo>
                  <a:pt x="8729008" y="5433985"/>
                </a:lnTo>
                <a:lnTo>
                  <a:pt x="8722619" y="5435581"/>
                </a:lnTo>
                <a:cubicBezTo>
                  <a:pt x="8719410" y="5436382"/>
                  <a:pt x="8715132" y="5437451"/>
                  <a:pt x="8706575" y="5439590"/>
                </a:cubicBezTo>
                <a:cubicBezTo>
                  <a:pt x="8707322" y="5444777"/>
                  <a:pt x="8715880" y="5442638"/>
                  <a:pt x="8717374" y="5453011"/>
                </a:cubicBezTo>
                <a:cubicBezTo>
                  <a:pt x="8708069" y="5449963"/>
                  <a:pt x="8708817" y="5455150"/>
                  <a:pt x="8701006" y="5462476"/>
                </a:cubicBezTo>
                <a:cubicBezTo>
                  <a:pt x="8701006" y="5462476"/>
                  <a:pt x="8700259" y="5457288"/>
                  <a:pt x="8700259" y="5457288"/>
                </a:cubicBezTo>
                <a:cubicBezTo>
                  <a:pt x="8691703" y="5459426"/>
                  <a:pt x="8691703" y="5459426"/>
                  <a:pt x="8691703" y="5459426"/>
                </a:cubicBezTo>
                <a:cubicBezTo>
                  <a:pt x="8692450" y="5464612"/>
                  <a:pt x="8692450" y="5464612"/>
                  <a:pt x="8692450" y="5464612"/>
                </a:cubicBezTo>
                <a:cubicBezTo>
                  <a:pt x="8693196" y="5469801"/>
                  <a:pt x="8701752" y="5467662"/>
                  <a:pt x="8701752" y="5467662"/>
                </a:cubicBezTo>
                <a:cubicBezTo>
                  <a:pt x="8718869" y="5463386"/>
                  <a:pt x="8718121" y="5458200"/>
                  <a:pt x="8727425" y="5461249"/>
                </a:cubicBezTo>
                <a:cubicBezTo>
                  <a:pt x="8728918" y="5471622"/>
                  <a:pt x="8729666" y="5476807"/>
                  <a:pt x="8738971" y="5479856"/>
                </a:cubicBezTo>
                <a:cubicBezTo>
                  <a:pt x="8746782" y="5472532"/>
                  <a:pt x="8764643" y="5473443"/>
                  <a:pt x="8763895" y="5468255"/>
                </a:cubicBezTo>
                <a:cubicBezTo>
                  <a:pt x="8773200" y="5471305"/>
                  <a:pt x="8773947" y="5476491"/>
                  <a:pt x="8774695" y="5481677"/>
                </a:cubicBezTo>
                <a:cubicBezTo>
                  <a:pt x="8778973" y="5480608"/>
                  <a:pt x="8782878" y="5476945"/>
                  <a:pt x="8785900" y="5474847"/>
                </a:cubicBezTo>
                <a:lnTo>
                  <a:pt x="8786042" y="5474793"/>
                </a:lnTo>
                <a:lnTo>
                  <a:pt x="8781763" y="5483788"/>
                </a:lnTo>
                <a:lnTo>
                  <a:pt x="8779627" y="5485147"/>
                </a:lnTo>
                <a:cubicBezTo>
                  <a:pt x="8775441" y="5486864"/>
                  <a:pt x="8771162" y="5487933"/>
                  <a:pt x="8766883" y="5489003"/>
                </a:cubicBezTo>
                <a:cubicBezTo>
                  <a:pt x="8769023" y="5488468"/>
                  <a:pt x="8769697" y="5489307"/>
                  <a:pt x="8769652" y="5490914"/>
                </a:cubicBezTo>
                <a:lnTo>
                  <a:pt x="8768319" y="5496507"/>
                </a:lnTo>
                <a:lnTo>
                  <a:pt x="8751511" y="5490273"/>
                </a:lnTo>
                <a:cubicBezTo>
                  <a:pt x="8751511" y="5487040"/>
                  <a:pt x="8749333" y="5487040"/>
                  <a:pt x="8744977" y="5487040"/>
                </a:cubicBezTo>
                <a:cubicBezTo>
                  <a:pt x="8744977" y="5487040"/>
                  <a:pt x="8744977" y="5487040"/>
                  <a:pt x="8742797" y="5487040"/>
                </a:cubicBezTo>
                <a:cubicBezTo>
                  <a:pt x="8736262" y="5483808"/>
                  <a:pt x="8729726" y="5480575"/>
                  <a:pt x="8721012" y="5480575"/>
                </a:cubicBezTo>
                <a:cubicBezTo>
                  <a:pt x="8721012" y="5480575"/>
                  <a:pt x="8721012" y="5480575"/>
                  <a:pt x="8718834" y="5480575"/>
                </a:cubicBezTo>
                <a:cubicBezTo>
                  <a:pt x="8718834" y="5480575"/>
                  <a:pt x="8716655" y="5480575"/>
                  <a:pt x="8716655" y="5483808"/>
                </a:cubicBezTo>
                <a:cubicBezTo>
                  <a:pt x="8716655" y="5487040"/>
                  <a:pt x="8718834" y="5490273"/>
                  <a:pt x="8718834" y="5490273"/>
                </a:cubicBezTo>
                <a:cubicBezTo>
                  <a:pt x="8727548" y="5487040"/>
                  <a:pt x="8734084" y="5490273"/>
                  <a:pt x="8742797" y="5496738"/>
                </a:cubicBezTo>
                <a:cubicBezTo>
                  <a:pt x="8742797" y="5496738"/>
                  <a:pt x="8742797" y="5496738"/>
                  <a:pt x="8744977" y="5496738"/>
                </a:cubicBezTo>
                <a:cubicBezTo>
                  <a:pt x="8747153" y="5499971"/>
                  <a:pt x="8744977" y="5506435"/>
                  <a:pt x="8749333" y="5506435"/>
                </a:cubicBezTo>
                <a:cubicBezTo>
                  <a:pt x="8749333" y="5503203"/>
                  <a:pt x="8749333" y="5499971"/>
                  <a:pt x="8751511" y="5499971"/>
                </a:cubicBezTo>
                <a:lnTo>
                  <a:pt x="8768929" y="5503201"/>
                </a:lnTo>
                <a:lnTo>
                  <a:pt x="8769872" y="5509750"/>
                </a:lnTo>
                <a:cubicBezTo>
                  <a:pt x="8774525" y="5511274"/>
                  <a:pt x="8774339" y="5509977"/>
                  <a:pt x="8774151" y="5508679"/>
                </a:cubicBezTo>
                <a:lnTo>
                  <a:pt x="8774199" y="5508668"/>
                </a:lnTo>
                <a:lnTo>
                  <a:pt x="8774930" y="5510477"/>
                </a:lnTo>
                <a:cubicBezTo>
                  <a:pt x="8776019" y="5509668"/>
                  <a:pt x="8777654" y="5508052"/>
                  <a:pt x="8779832" y="5509669"/>
                </a:cubicBezTo>
                <a:cubicBezTo>
                  <a:pt x="8784189" y="5512901"/>
                  <a:pt x="8779832" y="5522599"/>
                  <a:pt x="8786367" y="5522599"/>
                </a:cubicBezTo>
                <a:cubicBezTo>
                  <a:pt x="8788545" y="5522599"/>
                  <a:pt x="8786367" y="5512901"/>
                  <a:pt x="8790725" y="5509669"/>
                </a:cubicBezTo>
                <a:cubicBezTo>
                  <a:pt x="8795081" y="5516134"/>
                  <a:pt x="8792903" y="5522599"/>
                  <a:pt x="8795081" y="5525832"/>
                </a:cubicBezTo>
                <a:cubicBezTo>
                  <a:pt x="8799983" y="5530681"/>
                  <a:pt x="8811012" y="5519165"/>
                  <a:pt x="8818057" y="5522650"/>
                </a:cubicBezTo>
                <a:lnTo>
                  <a:pt x="8820862" y="5527712"/>
                </a:lnTo>
                <a:lnTo>
                  <a:pt x="8822857" y="5533913"/>
                </a:lnTo>
                <a:lnTo>
                  <a:pt x="8821224" y="5538762"/>
                </a:lnTo>
                <a:cubicBezTo>
                  <a:pt x="8820134" y="5540378"/>
                  <a:pt x="8819045" y="5541995"/>
                  <a:pt x="8819045" y="5545227"/>
                </a:cubicBezTo>
                <a:lnTo>
                  <a:pt x="8825024" y="5548184"/>
                </a:lnTo>
                <a:lnTo>
                  <a:pt x="8823499" y="5566624"/>
                </a:lnTo>
                <a:lnTo>
                  <a:pt x="8821827" y="5568072"/>
                </a:lnTo>
                <a:lnTo>
                  <a:pt x="8818773" y="5563410"/>
                </a:lnTo>
                <a:cubicBezTo>
                  <a:pt x="8812510" y="5558159"/>
                  <a:pt x="8803795" y="5556542"/>
                  <a:pt x="8795081" y="5554926"/>
                </a:cubicBezTo>
                <a:cubicBezTo>
                  <a:pt x="8795081" y="5554926"/>
                  <a:pt x="8792903" y="5551692"/>
                  <a:pt x="8792903" y="5548460"/>
                </a:cubicBezTo>
                <a:lnTo>
                  <a:pt x="8792903" y="5547286"/>
                </a:lnTo>
                <a:lnTo>
                  <a:pt x="8793632" y="5547512"/>
                </a:lnTo>
                <a:cubicBezTo>
                  <a:pt x="8802450" y="5545309"/>
                  <a:pt x="8800962" y="5534987"/>
                  <a:pt x="8809037" y="5527620"/>
                </a:cubicBezTo>
                <a:cubicBezTo>
                  <a:pt x="8790659" y="5526866"/>
                  <a:pt x="8755387" y="5535677"/>
                  <a:pt x="8745083" y="5527557"/>
                </a:cubicBezTo>
                <a:cubicBezTo>
                  <a:pt x="8744339" y="5522397"/>
                  <a:pt x="8753901" y="5525353"/>
                  <a:pt x="8753157" y="5520194"/>
                </a:cubicBezTo>
                <a:cubicBezTo>
                  <a:pt x="8743597" y="5517234"/>
                  <a:pt x="8735522" y="5524600"/>
                  <a:pt x="8727447" y="5531963"/>
                </a:cubicBezTo>
                <a:cubicBezTo>
                  <a:pt x="8728935" y="5542287"/>
                  <a:pt x="8746569" y="5537881"/>
                  <a:pt x="8756875" y="5546002"/>
                </a:cubicBezTo>
                <a:cubicBezTo>
                  <a:pt x="8756503" y="5543420"/>
                  <a:pt x="8761097" y="5543609"/>
                  <a:pt x="8765692" y="5543798"/>
                </a:cubicBezTo>
                <a:lnTo>
                  <a:pt x="8772880" y="5542003"/>
                </a:lnTo>
                <a:lnTo>
                  <a:pt x="8773025" y="5542803"/>
                </a:lnTo>
                <a:cubicBezTo>
                  <a:pt x="8774386" y="5545227"/>
                  <a:pt x="8776565" y="5546844"/>
                  <a:pt x="8779832" y="5548460"/>
                </a:cubicBezTo>
                <a:cubicBezTo>
                  <a:pt x="8779832" y="5545227"/>
                  <a:pt x="8779832" y="5545227"/>
                  <a:pt x="8779832" y="5545227"/>
                </a:cubicBezTo>
                <a:cubicBezTo>
                  <a:pt x="8779832" y="5548460"/>
                  <a:pt x="8782011" y="5551692"/>
                  <a:pt x="8784189" y="5551692"/>
                </a:cubicBezTo>
                <a:cubicBezTo>
                  <a:pt x="8786367" y="5551692"/>
                  <a:pt x="8786367" y="5558159"/>
                  <a:pt x="8788545" y="5554926"/>
                </a:cubicBezTo>
                <a:cubicBezTo>
                  <a:pt x="8790725" y="5558159"/>
                  <a:pt x="8792903" y="5561391"/>
                  <a:pt x="8795081" y="5564624"/>
                </a:cubicBezTo>
                <a:cubicBezTo>
                  <a:pt x="8792903" y="5564624"/>
                  <a:pt x="8792903" y="5564624"/>
                  <a:pt x="8792903" y="5564624"/>
                </a:cubicBezTo>
                <a:cubicBezTo>
                  <a:pt x="8792903" y="5567856"/>
                  <a:pt x="8792903" y="5571089"/>
                  <a:pt x="8792903" y="5574322"/>
                </a:cubicBezTo>
                <a:cubicBezTo>
                  <a:pt x="8788545" y="5577554"/>
                  <a:pt x="8788545" y="5577554"/>
                  <a:pt x="8786367" y="5580786"/>
                </a:cubicBezTo>
                <a:cubicBezTo>
                  <a:pt x="8790725" y="5590485"/>
                  <a:pt x="8792903" y="5590485"/>
                  <a:pt x="8799439" y="5590485"/>
                </a:cubicBezTo>
                <a:cubicBezTo>
                  <a:pt x="8799439" y="5585636"/>
                  <a:pt x="8799439" y="5584827"/>
                  <a:pt x="8799439" y="5584019"/>
                </a:cubicBezTo>
                <a:lnTo>
                  <a:pt x="8799439" y="5583153"/>
                </a:lnTo>
                <a:lnTo>
                  <a:pt x="8802566" y="5582852"/>
                </a:lnTo>
                <a:cubicBezTo>
                  <a:pt x="8804798" y="5582967"/>
                  <a:pt x="8807124" y="5583729"/>
                  <a:pt x="8807497" y="5586322"/>
                </a:cubicBezTo>
                <a:cubicBezTo>
                  <a:pt x="8807497" y="5586322"/>
                  <a:pt x="8807683" y="5587618"/>
                  <a:pt x="8807965" y="5589565"/>
                </a:cubicBezTo>
                <a:lnTo>
                  <a:pt x="8808431" y="5592806"/>
                </a:lnTo>
                <a:lnTo>
                  <a:pt x="8805974" y="5593717"/>
                </a:lnTo>
                <a:lnTo>
                  <a:pt x="8807689" y="5597140"/>
                </a:lnTo>
                <a:lnTo>
                  <a:pt x="8794203" y="5601735"/>
                </a:lnTo>
                <a:cubicBezTo>
                  <a:pt x="8792251" y="5603566"/>
                  <a:pt x="8792625" y="5606158"/>
                  <a:pt x="8793372" y="5611343"/>
                </a:cubicBezTo>
                <a:cubicBezTo>
                  <a:pt x="8801182" y="5604020"/>
                  <a:pt x="8806021" y="5606841"/>
                  <a:pt x="8810860" y="5609662"/>
                </a:cubicBezTo>
                <a:lnTo>
                  <a:pt x="8815213" y="5611353"/>
                </a:lnTo>
                <a:lnTo>
                  <a:pt x="8823402" y="5622811"/>
                </a:lnTo>
                <a:lnTo>
                  <a:pt x="8823402" y="5626043"/>
                </a:lnTo>
                <a:cubicBezTo>
                  <a:pt x="8821224" y="5626043"/>
                  <a:pt x="8821224" y="5629276"/>
                  <a:pt x="8821224" y="5629276"/>
                </a:cubicBezTo>
                <a:cubicBezTo>
                  <a:pt x="8821224" y="5626043"/>
                  <a:pt x="8821224" y="5626043"/>
                  <a:pt x="8821224" y="5626043"/>
                </a:cubicBezTo>
                <a:cubicBezTo>
                  <a:pt x="8821224" y="5619579"/>
                  <a:pt x="8814688" y="5622811"/>
                  <a:pt x="8812510" y="5626043"/>
                </a:cubicBezTo>
                <a:lnTo>
                  <a:pt x="8813514" y="5632007"/>
                </a:lnTo>
                <a:lnTo>
                  <a:pt x="8812625" y="5631565"/>
                </a:lnTo>
                <a:cubicBezTo>
                  <a:pt x="8810219" y="5630222"/>
                  <a:pt x="8807901" y="5629505"/>
                  <a:pt x="8803629" y="5630572"/>
                </a:cubicBezTo>
                <a:cubicBezTo>
                  <a:pt x="8803989" y="5633074"/>
                  <a:pt x="8802033" y="5634860"/>
                  <a:pt x="8798919" y="5636286"/>
                </a:cubicBezTo>
                <a:lnTo>
                  <a:pt x="8794392" y="5637668"/>
                </a:lnTo>
                <a:lnTo>
                  <a:pt x="8790903" y="5636034"/>
                </a:lnTo>
                <a:lnTo>
                  <a:pt x="8792181" y="5638344"/>
                </a:lnTo>
                <a:lnTo>
                  <a:pt x="8787257" y="5639848"/>
                </a:lnTo>
                <a:cubicBezTo>
                  <a:pt x="8787978" y="5644853"/>
                  <a:pt x="8787978" y="5644853"/>
                  <a:pt x="8788699" y="5649859"/>
                </a:cubicBezTo>
                <a:lnTo>
                  <a:pt x="8796028" y="5645299"/>
                </a:lnTo>
                <a:lnTo>
                  <a:pt x="8796772" y="5646642"/>
                </a:lnTo>
                <a:cubicBezTo>
                  <a:pt x="8798728" y="5650178"/>
                  <a:pt x="8800964" y="5653322"/>
                  <a:pt x="8804318" y="5654894"/>
                </a:cubicBezTo>
                <a:lnTo>
                  <a:pt x="8799755" y="5642981"/>
                </a:lnTo>
                <a:lnTo>
                  <a:pt x="8800887" y="5642276"/>
                </a:lnTo>
                <a:cubicBezTo>
                  <a:pt x="8805071" y="5640584"/>
                  <a:pt x="8809344" y="5639517"/>
                  <a:pt x="8813618" y="5638448"/>
                </a:cubicBezTo>
                <a:lnTo>
                  <a:pt x="8814653" y="5638769"/>
                </a:lnTo>
                <a:lnTo>
                  <a:pt x="8814688" y="5638975"/>
                </a:lnTo>
                <a:lnTo>
                  <a:pt x="8815316" y="5638975"/>
                </a:lnTo>
                <a:lnTo>
                  <a:pt x="8821726" y="5640960"/>
                </a:lnTo>
                <a:lnTo>
                  <a:pt x="8822781" y="5641286"/>
                </a:lnTo>
                <a:lnTo>
                  <a:pt x="8823402" y="5642206"/>
                </a:lnTo>
                <a:cubicBezTo>
                  <a:pt x="8825581" y="5642206"/>
                  <a:pt x="8825581" y="5642206"/>
                  <a:pt x="8825581" y="5645439"/>
                </a:cubicBezTo>
                <a:cubicBezTo>
                  <a:pt x="8825581" y="5648672"/>
                  <a:pt x="8825581" y="5651905"/>
                  <a:pt x="8827759" y="5655137"/>
                </a:cubicBezTo>
                <a:cubicBezTo>
                  <a:pt x="8827759" y="5648672"/>
                  <a:pt x="8832115" y="5648672"/>
                  <a:pt x="8832115" y="5642206"/>
                </a:cubicBezTo>
                <a:lnTo>
                  <a:pt x="8830597" y="5639390"/>
                </a:lnTo>
                <a:lnTo>
                  <a:pt x="8831431" y="5639182"/>
                </a:lnTo>
                <a:cubicBezTo>
                  <a:pt x="8831431" y="5639182"/>
                  <a:pt x="8831431" y="5639182"/>
                  <a:pt x="8830710" y="5634178"/>
                </a:cubicBezTo>
                <a:lnTo>
                  <a:pt x="8827746" y="5634918"/>
                </a:lnTo>
                <a:lnTo>
                  <a:pt x="8825581" y="5632508"/>
                </a:lnTo>
                <a:cubicBezTo>
                  <a:pt x="8825581" y="5632508"/>
                  <a:pt x="8825581" y="5632508"/>
                  <a:pt x="8823402" y="5632508"/>
                </a:cubicBezTo>
                <a:cubicBezTo>
                  <a:pt x="8823402" y="5629276"/>
                  <a:pt x="8825581" y="5629276"/>
                  <a:pt x="8825581" y="5626043"/>
                </a:cubicBezTo>
                <a:cubicBezTo>
                  <a:pt x="8825581" y="5626043"/>
                  <a:pt x="8825581" y="5626043"/>
                  <a:pt x="8825581" y="5622811"/>
                </a:cubicBezTo>
                <a:cubicBezTo>
                  <a:pt x="8829937" y="5626043"/>
                  <a:pt x="8832115" y="5632508"/>
                  <a:pt x="8834295" y="5626043"/>
                </a:cubicBezTo>
                <a:cubicBezTo>
                  <a:pt x="8836473" y="5629276"/>
                  <a:pt x="8836473" y="5629276"/>
                  <a:pt x="8836473" y="5629276"/>
                </a:cubicBezTo>
                <a:cubicBezTo>
                  <a:pt x="8832115" y="5632508"/>
                  <a:pt x="8838652" y="5642206"/>
                  <a:pt x="8840830" y="5635742"/>
                </a:cubicBezTo>
                <a:cubicBezTo>
                  <a:pt x="8840830" y="5638975"/>
                  <a:pt x="8840830" y="5638975"/>
                  <a:pt x="8840830" y="5638975"/>
                </a:cubicBezTo>
                <a:cubicBezTo>
                  <a:pt x="8840830" y="5642206"/>
                  <a:pt x="8840830" y="5642206"/>
                  <a:pt x="8843008" y="5642206"/>
                </a:cubicBezTo>
                <a:cubicBezTo>
                  <a:pt x="8843008" y="5638975"/>
                  <a:pt x="8843008" y="5638975"/>
                  <a:pt x="8843008" y="5635742"/>
                </a:cubicBezTo>
                <a:cubicBezTo>
                  <a:pt x="8845187" y="5635742"/>
                  <a:pt x="8845187" y="5635742"/>
                  <a:pt x="8845187" y="5635742"/>
                </a:cubicBezTo>
                <a:cubicBezTo>
                  <a:pt x="8849544" y="5651905"/>
                  <a:pt x="8849544" y="5638975"/>
                  <a:pt x="8858258" y="5651905"/>
                </a:cubicBezTo>
                <a:lnTo>
                  <a:pt x="8861086" y="5642612"/>
                </a:lnTo>
                <a:lnTo>
                  <a:pt x="8868367" y="5639624"/>
                </a:lnTo>
                <a:lnTo>
                  <a:pt x="8871652" y="5641128"/>
                </a:lnTo>
                <a:lnTo>
                  <a:pt x="8870241" y="5643014"/>
                </a:lnTo>
                <a:cubicBezTo>
                  <a:pt x="8868606" y="5646248"/>
                  <a:pt x="8866973" y="5648672"/>
                  <a:pt x="8864794" y="5645439"/>
                </a:cubicBezTo>
                <a:cubicBezTo>
                  <a:pt x="8862616" y="5651905"/>
                  <a:pt x="8869151" y="5655137"/>
                  <a:pt x="8864794" y="5658369"/>
                </a:cubicBezTo>
                <a:cubicBezTo>
                  <a:pt x="8864794" y="5651905"/>
                  <a:pt x="8856080" y="5651905"/>
                  <a:pt x="8858258" y="5658369"/>
                </a:cubicBezTo>
                <a:cubicBezTo>
                  <a:pt x="8853902" y="5658369"/>
                  <a:pt x="8851722" y="5655137"/>
                  <a:pt x="8847365" y="5651905"/>
                </a:cubicBezTo>
                <a:cubicBezTo>
                  <a:pt x="8847365" y="5651905"/>
                  <a:pt x="8845187" y="5651905"/>
                  <a:pt x="8845187" y="5651905"/>
                </a:cubicBezTo>
                <a:cubicBezTo>
                  <a:pt x="8845187" y="5655137"/>
                  <a:pt x="8845187" y="5655137"/>
                  <a:pt x="8847365" y="5655137"/>
                </a:cubicBezTo>
                <a:cubicBezTo>
                  <a:pt x="8847365" y="5658369"/>
                  <a:pt x="8847365" y="5658369"/>
                  <a:pt x="8847365" y="5658369"/>
                </a:cubicBezTo>
                <a:cubicBezTo>
                  <a:pt x="8849544" y="5659985"/>
                  <a:pt x="8851179" y="5661602"/>
                  <a:pt x="8853084" y="5662411"/>
                </a:cubicBezTo>
                <a:lnTo>
                  <a:pt x="8858503" y="5661815"/>
                </a:lnTo>
                <a:lnTo>
                  <a:pt x="8861419" y="5664339"/>
                </a:lnTo>
                <a:lnTo>
                  <a:pt x="8855591" y="5666325"/>
                </a:lnTo>
                <a:cubicBezTo>
                  <a:pt x="8854614" y="5667241"/>
                  <a:pt x="8854801" y="5668537"/>
                  <a:pt x="8855175" y="5671131"/>
                </a:cubicBezTo>
                <a:cubicBezTo>
                  <a:pt x="8855922" y="5676318"/>
                  <a:pt x="8864480" y="5674179"/>
                  <a:pt x="8865227" y="5679366"/>
                </a:cubicBezTo>
                <a:lnTo>
                  <a:pt x="8866815" y="5680482"/>
                </a:lnTo>
                <a:lnTo>
                  <a:pt x="8861803" y="5679708"/>
                </a:lnTo>
                <a:cubicBezTo>
                  <a:pt x="8859885" y="5679708"/>
                  <a:pt x="8858241" y="5680514"/>
                  <a:pt x="8858241" y="5683736"/>
                </a:cubicBezTo>
                <a:cubicBezTo>
                  <a:pt x="8860434" y="5685347"/>
                  <a:pt x="8859885" y="5687763"/>
                  <a:pt x="8858241" y="5690180"/>
                </a:cubicBezTo>
                <a:lnTo>
                  <a:pt x="8854707" y="5693643"/>
                </a:lnTo>
                <a:lnTo>
                  <a:pt x="8856638" y="5682468"/>
                </a:lnTo>
                <a:lnTo>
                  <a:pt x="8854033" y="5682917"/>
                </a:lnTo>
                <a:lnTo>
                  <a:pt x="8854033" y="5680631"/>
                </a:lnTo>
                <a:lnTo>
                  <a:pt x="8850113" y="5683594"/>
                </a:lnTo>
                <a:lnTo>
                  <a:pt x="8847999" y="5683959"/>
                </a:lnTo>
                <a:lnTo>
                  <a:pt x="8847403" y="5683805"/>
                </a:lnTo>
                <a:lnTo>
                  <a:pt x="8847403" y="5680631"/>
                </a:lnTo>
                <a:cubicBezTo>
                  <a:pt x="8847403" y="5680631"/>
                  <a:pt x="8845195" y="5677291"/>
                  <a:pt x="8845195" y="5677291"/>
                </a:cubicBezTo>
                <a:lnTo>
                  <a:pt x="8843384" y="5682764"/>
                </a:lnTo>
                <a:lnTo>
                  <a:pt x="8838802" y="5681578"/>
                </a:lnTo>
                <a:cubicBezTo>
                  <a:pt x="8838802" y="5681578"/>
                  <a:pt x="8846605" y="5674281"/>
                  <a:pt x="8846605" y="5674281"/>
                </a:cubicBezTo>
                <a:cubicBezTo>
                  <a:pt x="8838059" y="5676417"/>
                  <a:pt x="8838059" y="5676417"/>
                  <a:pt x="8838059" y="5676417"/>
                </a:cubicBezTo>
                <a:cubicBezTo>
                  <a:pt x="8829513" y="5678551"/>
                  <a:pt x="8821710" y="5685848"/>
                  <a:pt x="8813163" y="5687984"/>
                </a:cubicBezTo>
                <a:cubicBezTo>
                  <a:pt x="8815393" y="5703468"/>
                  <a:pt x="8848091" y="5684604"/>
                  <a:pt x="8841776" y="5702224"/>
                </a:cubicBezTo>
                <a:cubicBezTo>
                  <a:pt x="8841776" y="5702224"/>
                  <a:pt x="8833230" y="5704359"/>
                  <a:pt x="8833230" y="5704359"/>
                </a:cubicBezTo>
                <a:cubicBezTo>
                  <a:pt x="8833230" y="5704359"/>
                  <a:pt x="8833230" y="5704359"/>
                  <a:pt x="8833974" y="5709521"/>
                </a:cubicBezTo>
                <a:cubicBezTo>
                  <a:pt x="8833974" y="5709521"/>
                  <a:pt x="8842520" y="5707385"/>
                  <a:pt x="8842520" y="5707385"/>
                </a:cubicBezTo>
                <a:cubicBezTo>
                  <a:pt x="8842520" y="5707385"/>
                  <a:pt x="8851067" y="5705252"/>
                  <a:pt x="8851810" y="5710412"/>
                </a:cubicBezTo>
                <a:cubicBezTo>
                  <a:pt x="8851810" y="5710412"/>
                  <a:pt x="8843264" y="5712547"/>
                  <a:pt x="8843264" y="5712547"/>
                </a:cubicBezTo>
                <a:cubicBezTo>
                  <a:pt x="8843264" y="5712547"/>
                  <a:pt x="8844007" y="5717709"/>
                  <a:pt x="8844007" y="5717709"/>
                </a:cubicBezTo>
                <a:cubicBezTo>
                  <a:pt x="8852553" y="5715573"/>
                  <a:pt x="8852553" y="5715573"/>
                  <a:pt x="8852553" y="5715573"/>
                </a:cubicBezTo>
                <a:cubicBezTo>
                  <a:pt x="8852553" y="5715573"/>
                  <a:pt x="8851810" y="5710412"/>
                  <a:pt x="8851810" y="5710412"/>
                </a:cubicBezTo>
                <a:lnTo>
                  <a:pt x="8853680" y="5699586"/>
                </a:lnTo>
                <a:lnTo>
                  <a:pt x="8859611" y="5708305"/>
                </a:lnTo>
                <a:cubicBezTo>
                  <a:pt x="8863173" y="5710319"/>
                  <a:pt x="8867009" y="5709513"/>
                  <a:pt x="8869201" y="5703069"/>
                </a:cubicBezTo>
                <a:lnTo>
                  <a:pt x="8869752" y="5703069"/>
                </a:lnTo>
                <a:lnTo>
                  <a:pt x="8869710" y="5710487"/>
                </a:lnTo>
                <a:cubicBezTo>
                  <a:pt x="8869710" y="5710487"/>
                  <a:pt x="8869710" y="5710487"/>
                  <a:pt x="8861151" y="5712626"/>
                </a:cubicBezTo>
                <a:cubicBezTo>
                  <a:pt x="8861899" y="5717810"/>
                  <a:pt x="8861899" y="5717810"/>
                  <a:pt x="8862645" y="5722997"/>
                </a:cubicBezTo>
                <a:cubicBezTo>
                  <a:pt x="8863393" y="5728183"/>
                  <a:pt x="8863393" y="5728183"/>
                  <a:pt x="8863393" y="5728183"/>
                </a:cubicBezTo>
                <a:cubicBezTo>
                  <a:pt x="8854835" y="5730322"/>
                  <a:pt x="8854835" y="5730322"/>
                  <a:pt x="8855581" y="5735509"/>
                </a:cubicBezTo>
                <a:cubicBezTo>
                  <a:pt x="8856329" y="5740695"/>
                  <a:pt x="8848520" y="5748021"/>
                  <a:pt x="8839962" y="5750158"/>
                </a:cubicBezTo>
                <a:cubicBezTo>
                  <a:pt x="8839215" y="5744972"/>
                  <a:pt x="8839215" y="5744972"/>
                  <a:pt x="8839215" y="5744972"/>
                </a:cubicBezTo>
                <a:cubicBezTo>
                  <a:pt x="8838468" y="5739784"/>
                  <a:pt x="8838468" y="5739784"/>
                  <a:pt x="8838468" y="5739784"/>
                </a:cubicBezTo>
                <a:cubicBezTo>
                  <a:pt x="8839215" y="5744972"/>
                  <a:pt x="8838468" y="5739784"/>
                  <a:pt x="8847026" y="5737646"/>
                </a:cubicBezTo>
                <a:cubicBezTo>
                  <a:pt x="8845531" y="5727272"/>
                  <a:pt x="8836973" y="5729411"/>
                  <a:pt x="8819859" y="5733687"/>
                </a:cubicBezTo>
                <a:cubicBezTo>
                  <a:pt x="8820607" y="5738873"/>
                  <a:pt x="8821355" y="5744061"/>
                  <a:pt x="8830657" y="5747109"/>
                </a:cubicBezTo>
                <a:cubicBezTo>
                  <a:pt x="8830657" y="5747109"/>
                  <a:pt x="8831404" y="5752297"/>
                  <a:pt x="8831404" y="5752297"/>
                </a:cubicBezTo>
                <a:cubicBezTo>
                  <a:pt x="8832152" y="5757482"/>
                  <a:pt x="8832152" y="5757482"/>
                  <a:pt x="8832899" y="5762669"/>
                </a:cubicBezTo>
                <a:cubicBezTo>
                  <a:pt x="8850761" y="5763580"/>
                  <a:pt x="8867875" y="5759304"/>
                  <a:pt x="8874939" y="5746793"/>
                </a:cubicBezTo>
                <a:cubicBezTo>
                  <a:pt x="8884241" y="5749842"/>
                  <a:pt x="8884989" y="5755027"/>
                  <a:pt x="8885736" y="5760216"/>
                </a:cubicBezTo>
                <a:cubicBezTo>
                  <a:pt x="8877180" y="5762353"/>
                  <a:pt x="8859317" y="5761443"/>
                  <a:pt x="8852256" y="5773953"/>
                </a:cubicBezTo>
                <a:cubicBezTo>
                  <a:pt x="8853003" y="5779140"/>
                  <a:pt x="8870117" y="5774864"/>
                  <a:pt x="8870864" y="5780051"/>
                </a:cubicBezTo>
                <a:cubicBezTo>
                  <a:pt x="8879421" y="5777912"/>
                  <a:pt x="8895788" y="5768450"/>
                  <a:pt x="8905093" y="5771498"/>
                </a:cubicBezTo>
                <a:cubicBezTo>
                  <a:pt x="8905841" y="5776685"/>
                  <a:pt x="8905841" y="5776685"/>
                  <a:pt x="8905841" y="5776685"/>
                </a:cubicBezTo>
                <a:cubicBezTo>
                  <a:pt x="8906587" y="5781872"/>
                  <a:pt x="8906587" y="5781872"/>
                  <a:pt x="8907334" y="5787058"/>
                </a:cubicBezTo>
                <a:cubicBezTo>
                  <a:pt x="8898777" y="5789197"/>
                  <a:pt x="8890966" y="5796522"/>
                  <a:pt x="8882410" y="5798659"/>
                </a:cubicBezTo>
                <a:cubicBezTo>
                  <a:pt x="8883157" y="5803848"/>
                  <a:pt x="8891713" y="5801709"/>
                  <a:pt x="8892460" y="5806895"/>
                </a:cubicBezTo>
                <a:cubicBezTo>
                  <a:pt x="8883157" y="5803848"/>
                  <a:pt x="8875346" y="5811171"/>
                  <a:pt x="8866788" y="5813309"/>
                </a:cubicBezTo>
                <a:cubicBezTo>
                  <a:pt x="8867535" y="5818496"/>
                  <a:pt x="8868283" y="5823683"/>
                  <a:pt x="8868283" y="5823683"/>
                </a:cubicBezTo>
                <a:cubicBezTo>
                  <a:pt x="8869030" y="5828869"/>
                  <a:pt x="8877587" y="5826732"/>
                  <a:pt x="8887639" y="5834967"/>
                </a:cubicBezTo>
                <a:cubicBezTo>
                  <a:pt x="8879083" y="5837105"/>
                  <a:pt x="8879828" y="5842290"/>
                  <a:pt x="8871271" y="5844429"/>
                </a:cubicBezTo>
                <a:cubicBezTo>
                  <a:pt x="8872018" y="5849617"/>
                  <a:pt x="8881323" y="5852664"/>
                  <a:pt x="8891375" y="5860901"/>
                </a:cubicBezTo>
                <a:cubicBezTo>
                  <a:pt x="8899931" y="5858762"/>
                  <a:pt x="8917047" y="5854486"/>
                  <a:pt x="8915553" y="5844112"/>
                </a:cubicBezTo>
                <a:cubicBezTo>
                  <a:pt x="8906995" y="5846251"/>
                  <a:pt x="8906995" y="5846251"/>
                  <a:pt x="8906248" y="5841063"/>
                </a:cubicBezTo>
                <a:cubicBezTo>
                  <a:pt x="8914805" y="5838926"/>
                  <a:pt x="8931172" y="5829462"/>
                  <a:pt x="8941225" y="5837699"/>
                </a:cubicBezTo>
                <a:cubicBezTo>
                  <a:pt x="8933414" y="5845023"/>
                  <a:pt x="8934161" y="5850210"/>
                  <a:pt x="8935655" y="5860582"/>
                </a:cubicBezTo>
                <a:cubicBezTo>
                  <a:pt x="8936402" y="5865769"/>
                  <a:pt x="8945707" y="5868818"/>
                  <a:pt x="8955009" y="5871867"/>
                </a:cubicBezTo>
                <a:cubicBezTo>
                  <a:pt x="8947202" y="5879192"/>
                  <a:pt x="8947202" y="5879192"/>
                  <a:pt x="8947948" y="5884379"/>
                </a:cubicBezTo>
                <a:cubicBezTo>
                  <a:pt x="8947948" y="5884379"/>
                  <a:pt x="8939391" y="5886517"/>
                  <a:pt x="8939391" y="5886517"/>
                </a:cubicBezTo>
                <a:cubicBezTo>
                  <a:pt x="8921529" y="5885606"/>
                  <a:pt x="8923025" y="5895980"/>
                  <a:pt x="8914465" y="5898117"/>
                </a:cubicBezTo>
                <a:cubicBezTo>
                  <a:pt x="8906655" y="5905442"/>
                  <a:pt x="8908150" y="5915816"/>
                  <a:pt x="8909643" y="5926190"/>
                </a:cubicBezTo>
                <a:cubicBezTo>
                  <a:pt x="8909643" y="5926190"/>
                  <a:pt x="8908896" y="5921003"/>
                  <a:pt x="8901087" y="5928328"/>
                </a:cubicBezTo>
                <a:cubicBezTo>
                  <a:pt x="8901087" y="5928328"/>
                  <a:pt x="8901087" y="5928328"/>
                  <a:pt x="8892529" y="5930466"/>
                </a:cubicBezTo>
                <a:cubicBezTo>
                  <a:pt x="8892529" y="5930466"/>
                  <a:pt x="8893277" y="5935651"/>
                  <a:pt x="8893277" y="5935651"/>
                </a:cubicBezTo>
                <a:cubicBezTo>
                  <a:pt x="8893277" y="5935651"/>
                  <a:pt x="8901835" y="5933514"/>
                  <a:pt x="8901835" y="5933514"/>
                </a:cubicBezTo>
                <a:cubicBezTo>
                  <a:pt x="8911137" y="5936563"/>
                  <a:pt x="8902581" y="5938699"/>
                  <a:pt x="8904076" y="5949073"/>
                </a:cubicBezTo>
                <a:cubicBezTo>
                  <a:pt x="8921191" y="5944797"/>
                  <a:pt x="8922684" y="5955171"/>
                  <a:pt x="8931989" y="5958218"/>
                </a:cubicBezTo>
                <a:cubicBezTo>
                  <a:pt x="8939797" y="5950895"/>
                  <a:pt x="8929748" y="5942660"/>
                  <a:pt x="8938304" y="5940522"/>
                </a:cubicBezTo>
                <a:cubicBezTo>
                  <a:pt x="8938304" y="5940522"/>
                  <a:pt x="8946861" y="5938383"/>
                  <a:pt x="8946861" y="5938383"/>
                </a:cubicBezTo>
                <a:cubicBezTo>
                  <a:pt x="8946861" y="5938383"/>
                  <a:pt x="8947608" y="5943570"/>
                  <a:pt x="8947608" y="5943570"/>
                </a:cubicBezTo>
                <a:cubicBezTo>
                  <a:pt x="8948355" y="5948758"/>
                  <a:pt x="8956167" y="5941433"/>
                  <a:pt x="8956167" y="5941433"/>
                </a:cubicBezTo>
                <a:cubicBezTo>
                  <a:pt x="8948355" y="5948758"/>
                  <a:pt x="8949103" y="5953944"/>
                  <a:pt x="8949103" y="5953944"/>
                </a:cubicBezTo>
                <a:cubicBezTo>
                  <a:pt x="8966963" y="5954856"/>
                  <a:pt x="8969205" y="5970415"/>
                  <a:pt x="8987068" y="5971325"/>
                </a:cubicBezTo>
                <a:cubicBezTo>
                  <a:pt x="8987815" y="5976512"/>
                  <a:pt x="8979257" y="5978649"/>
                  <a:pt x="8972193" y="5991161"/>
                </a:cubicBezTo>
                <a:cubicBezTo>
                  <a:pt x="8989309" y="5986885"/>
                  <a:pt x="8980003" y="5983837"/>
                  <a:pt x="8997117" y="5979561"/>
                </a:cubicBezTo>
                <a:cubicBezTo>
                  <a:pt x="8998613" y="5989935"/>
                  <a:pt x="8999359" y="5995121"/>
                  <a:pt x="9008664" y="5998169"/>
                </a:cubicBezTo>
                <a:cubicBezTo>
                  <a:pt x="9000106" y="6000309"/>
                  <a:pt x="9000853" y="6005493"/>
                  <a:pt x="8992297" y="6007632"/>
                </a:cubicBezTo>
                <a:cubicBezTo>
                  <a:pt x="8992297" y="6007632"/>
                  <a:pt x="8991550" y="6002446"/>
                  <a:pt x="8991550" y="6002446"/>
                </a:cubicBezTo>
                <a:cubicBezTo>
                  <a:pt x="8984485" y="6014955"/>
                  <a:pt x="8993045" y="6012818"/>
                  <a:pt x="9003094" y="6021055"/>
                </a:cubicBezTo>
                <a:cubicBezTo>
                  <a:pt x="9003841" y="6026241"/>
                  <a:pt x="9003841" y="6026241"/>
                  <a:pt x="8995285" y="6028378"/>
                </a:cubicBezTo>
                <a:cubicBezTo>
                  <a:pt x="8996033" y="6033565"/>
                  <a:pt x="8996033" y="6033565"/>
                  <a:pt x="8996780" y="6038752"/>
                </a:cubicBezTo>
                <a:cubicBezTo>
                  <a:pt x="9005336" y="6036614"/>
                  <a:pt x="9006084" y="6041801"/>
                  <a:pt x="9014641" y="6039664"/>
                </a:cubicBezTo>
                <a:cubicBezTo>
                  <a:pt x="9014641" y="6039664"/>
                  <a:pt x="9015387" y="6044850"/>
                  <a:pt x="9015387" y="6044850"/>
                </a:cubicBezTo>
                <a:cubicBezTo>
                  <a:pt x="9016882" y="6055223"/>
                  <a:pt x="9025441" y="6053085"/>
                  <a:pt x="9026187" y="6058271"/>
                </a:cubicBezTo>
                <a:cubicBezTo>
                  <a:pt x="9034742" y="6056135"/>
                  <a:pt x="9042553" y="6048809"/>
                  <a:pt x="9051111" y="6046671"/>
                </a:cubicBezTo>
                <a:cubicBezTo>
                  <a:pt x="9044795" y="6064369"/>
                  <a:pt x="9055595" y="6077792"/>
                  <a:pt x="9066392" y="6091214"/>
                </a:cubicBezTo>
                <a:cubicBezTo>
                  <a:pt x="9066392" y="6091214"/>
                  <a:pt x="9057836" y="6093350"/>
                  <a:pt x="9058583" y="6098538"/>
                </a:cubicBezTo>
                <a:cubicBezTo>
                  <a:pt x="9058583" y="6098538"/>
                  <a:pt x="9050023" y="6100676"/>
                  <a:pt x="9050023" y="6100676"/>
                </a:cubicBezTo>
                <a:cubicBezTo>
                  <a:pt x="9051520" y="6111049"/>
                  <a:pt x="9042213" y="6108000"/>
                  <a:pt x="9042961" y="6113188"/>
                </a:cubicBezTo>
                <a:cubicBezTo>
                  <a:pt x="9052267" y="6116236"/>
                  <a:pt x="9069381" y="6111961"/>
                  <a:pt x="9067886" y="6101585"/>
                </a:cubicBezTo>
                <a:cubicBezTo>
                  <a:pt x="9067886" y="6101585"/>
                  <a:pt x="9067137" y="6096400"/>
                  <a:pt x="9067137" y="6096400"/>
                </a:cubicBezTo>
                <a:cubicBezTo>
                  <a:pt x="9076444" y="6099449"/>
                  <a:pt x="9085001" y="6097310"/>
                  <a:pt x="9077191" y="6104636"/>
                </a:cubicBezTo>
                <a:cubicBezTo>
                  <a:pt x="9068633" y="6106774"/>
                  <a:pt x="9069381" y="6111961"/>
                  <a:pt x="9061570" y="6119284"/>
                </a:cubicBezTo>
                <a:cubicBezTo>
                  <a:pt x="9066222" y="6120808"/>
                  <a:pt x="9070875" y="6122332"/>
                  <a:pt x="9075340" y="6122560"/>
                </a:cubicBezTo>
                <a:cubicBezTo>
                  <a:pt x="9079806" y="6122788"/>
                  <a:pt x="9084085" y="6121720"/>
                  <a:pt x="9087990" y="6118056"/>
                </a:cubicBezTo>
                <a:cubicBezTo>
                  <a:pt x="9095800" y="6110731"/>
                  <a:pt x="9087242" y="6112870"/>
                  <a:pt x="9095053" y="6105547"/>
                </a:cubicBezTo>
                <a:cubicBezTo>
                  <a:pt x="9103609" y="6103409"/>
                  <a:pt x="9112915" y="6106456"/>
                  <a:pt x="9120725" y="6099133"/>
                </a:cubicBezTo>
                <a:cubicBezTo>
                  <a:pt x="9121473" y="6104318"/>
                  <a:pt x="9121473" y="6104318"/>
                  <a:pt x="9130775" y="6107367"/>
                </a:cubicBezTo>
                <a:cubicBezTo>
                  <a:pt x="9130029" y="6102180"/>
                  <a:pt x="9138586" y="6100043"/>
                  <a:pt x="9137839" y="6094857"/>
                </a:cubicBezTo>
                <a:cubicBezTo>
                  <a:pt x="9137839" y="6094857"/>
                  <a:pt x="9137091" y="6089669"/>
                  <a:pt x="9128535" y="6091807"/>
                </a:cubicBezTo>
                <a:cubicBezTo>
                  <a:pt x="9137091" y="6089669"/>
                  <a:pt x="9144903" y="6082345"/>
                  <a:pt x="9153460" y="6080207"/>
                </a:cubicBezTo>
                <a:cubicBezTo>
                  <a:pt x="9154205" y="6085395"/>
                  <a:pt x="9161270" y="6072881"/>
                  <a:pt x="9162017" y="6078069"/>
                </a:cubicBezTo>
                <a:cubicBezTo>
                  <a:pt x="9163511" y="6088443"/>
                  <a:pt x="9172816" y="6091491"/>
                  <a:pt x="9165005" y="6098815"/>
                </a:cubicBezTo>
                <a:cubicBezTo>
                  <a:pt x="9190676" y="6092400"/>
                  <a:pt x="9161270" y="6072881"/>
                  <a:pt x="9186194" y="6061281"/>
                </a:cubicBezTo>
                <a:cubicBezTo>
                  <a:pt x="9177637" y="6063419"/>
                  <a:pt x="9183953" y="6045721"/>
                  <a:pt x="9175395" y="6047859"/>
                </a:cubicBezTo>
                <a:cubicBezTo>
                  <a:pt x="9175395" y="6047859"/>
                  <a:pt x="9174648" y="6042672"/>
                  <a:pt x="9174648" y="6042672"/>
                </a:cubicBezTo>
                <a:cubicBezTo>
                  <a:pt x="9174648" y="6042672"/>
                  <a:pt x="9174648" y="6042672"/>
                  <a:pt x="9173900" y="6037486"/>
                </a:cubicBezTo>
                <a:cubicBezTo>
                  <a:pt x="9173900" y="6037486"/>
                  <a:pt x="9165345" y="6039623"/>
                  <a:pt x="9164598" y="6034437"/>
                </a:cubicBezTo>
                <a:cubicBezTo>
                  <a:pt x="9153799" y="6021016"/>
                  <a:pt x="9161609" y="6013690"/>
                  <a:pt x="9167924" y="5995992"/>
                </a:cubicBezTo>
                <a:cubicBezTo>
                  <a:pt x="9158621" y="5992943"/>
                  <a:pt x="9160115" y="6003317"/>
                  <a:pt x="9159369" y="5998130"/>
                </a:cubicBezTo>
                <a:cubicBezTo>
                  <a:pt x="9149316" y="5989894"/>
                  <a:pt x="9157874" y="5987757"/>
                  <a:pt x="9148569" y="5984708"/>
                </a:cubicBezTo>
                <a:lnTo>
                  <a:pt x="9155571" y="5981002"/>
                </a:lnTo>
                <a:lnTo>
                  <a:pt x="9157127" y="5982571"/>
                </a:lnTo>
                <a:cubicBezTo>
                  <a:pt x="9157127" y="5982571"/>
                  <a:pt x="9156941" y="5981273"/>
                  <a:pt x="9155777" y="5980892"/>
                </a:cubicBezTo>
                <a:lnTo>
                  <a:pt x="9155571" y="5981002"/>
                </a:lnTo>
                <a:lnTo>
                  <a:pt x="9152589" y="5977994"/>
                </a:lnTo>
                <a:cubicBezTo>
                  <a:pt x="9150004" y="5971589"/>
                  <a:pt x="9151811" y="5961062"/>
                  <a:pt x="9144834" y="5958775"/>
                </a:cubicBezTo>
                <a:cubicBezTo>
                  <a:pt x="9161947" y="5954499"/>
                  <a:pt x="9159705" y="5938939"/>
                  <a:pt x="9150403" y="5935889"/>
                </a:cubicBezTo>
                <a:cubicBezTo>
                  <a:pt x="9157465" y="5923379"/>
                  <a:pt x="9139604" y="5922468"/>
                  <a:pt x="9130299" y="5919418"/>
                </a:cubicBezTo>
                <a:cubicBezTo>
                  <a:pt x="9138857" y="5917282"/>
                  <a:pt x="9129551" y="5914233"/>
                  <a:pt x="9128804" y="5909045"/>
                </a:cubicBezTo>
                <a:cubicBezTo>
                  <a:pt x="9120248" y="5911182"/>
                  <a:pt x="9111691" y="5913322"/>
                  <a:pt x="9103879" y="5920646"/>
                </a:cubicBezTo>
                <a:cubicBezTo>
                  <a:pt x="9096818" y="5933158"/>
                  <a:pt x="9114679" y="5934069"/>
                  <a:pt x="9116173" y="5944442"/>
                </a:cubicBezTo>
                <a:cubicBezTo>
                  <a:pt x="9116921" y="5949628"/>
                  <a:pt x="9108363" y="5951766"/>
                  <a:pt x="9109109" y="5956954"/>
                </a:cubicBezTo>
                <a:cubicBezTo>
                  <a:pt x="9100553" y="5959091"/>
                  <a:pt x="9100553" y="5959091"/>
                  <a:pt x="9100553" y="5959091"/>
                </a:cubicBezTo>
                <a:cubicBezTo>
                  <a:pt x="9098313" y="5943532"/>
                  <a:pt x="9080451" y="5942621"/>
                  <a:pt x="9087513" y="5930110"/>
                </a:cubicBezTo>
                <a:cubicBezTo>
                  <a:pt x="9086766" y="5924922"/>
                  <a:pt x="9078208" y="5927061"/>
                  <a:pt x="9077462" y="5921874"/>
                </a:cubicBezTo>
                <a:cubicBezTo>
                  <a:pt x="9077462" y="5921874"/>
                  <a:pt x="9086019" y="5919735"/>
                  <a:pt x="9085272" y="5914550"/>
                </a:cubicBezTo>
                <a:cubicBezTo>
                  <a:pt x="9076713" y="5916688"/>
                  <a:pt x="9066664" y="5908452"/>
                  <a:pt x="9075220" y="5906314"/>
                </a:cubicBezTo>
                <a:cubicBezTo>
                  <a:pt x="9083777" y="5904176"/>
                  <a:pt x="9084525" y="5909363"/>
                  <a:pt x="9093083" y="5907225"/>
                </a:cubicBezTo>
                <a:cubicBezTo>
                  <a:pt x="9101639" y="5905087"/>
                  <a:pt x="9100892" y="5899901"/>
                  <a:pt x="9100145" y="5894713"/>
                </a:cubicBezTo>
                <a:cubicBezTo>
                  <a:pt x="9108701" y="5892575"/>
                  <a:pt x="9108701" y="5892575"/>
                  <a:pt x="9117260" y="5890436"/>
                </a:cubicBezTo>
                <a:cubicBezTo>
                  <a:pt x="9125816" y="5888299"/>
                  <a:pt x="9126563" y="5893486"/>
                  <a:pt x="9127311" y="5898673"/>
                </a:cubicBezTo>
                <a:cubicBezTo>
                  <a:pt x="9144426" y="5894397"/>
                  <a:pt x="9132879" y="5875787"/>
                  <a:pt x="9149995" y="5871512"/>
                </a:cubicBezTo>
                <a:cubicBezTo>
                  <a:pt x="9149247" y="5866326"/>
                  <a:pt x="9132133" y="5870602"/>
                  <a:pt x="9130639" y="5860228"/>
                </a:cubicBezTo>
                <a:cubicBezTo>
                  <a:pt x="9139197" y="5858089"/>
                  <a:pt x="9139197" y="5858089"/>
                  <a:pt x="9138450" y="5852903"/>
                </a:cubicBezTo>
                <a:cubicBezTo>
                  <a:pt x="9138450" y="5852903"/>
                  <a:pt x="9147006" y="5850765"/>
                  <a:pt x="9147006" y="5850765"/>
                </a:cubicBezTo>
                <a:cubicBezTo>
                  <a:pt x="9147006" y="5850765"/>
                  <a:pt x="9146258" y="5845578"/>
                  <a:pt x="9146258" y="5845578"/>
                </a:cubicBezTo>
                <a:lnTo>
                  <a:pt x="9139128" y="5847358"/>
                </a:lnTo>
                <a:lnTo>
                  <a:pt x="9142523" y="5819645"/>
                </a:lnTo>
                <a:cubicBezTo>
                  <a:pt x="9124662" y="5818733"/>
                  <a:pt x="9121673" y="5797987"/>
                  <a:pt x="9138040" y="5788525"/>
                </a:cubicBezTo>
                <a:cubicBezTo>
                  <a:pt x="9139535" y="5798898"/>
                  <a:pt x="9155155" y="5784248"/>
                  <a:pt x="9163711" y="5782112"/>
                </a:cubicBezTo>
                <a:cubicBezTo>
                  <a:pt x="9163337" y="5779517"/>
                  <a:pt x="9165104" y="5776389"/>
                  <a:pt x="9166683" y="5771964"/>
                </a:cubicBezTo>
                <a:lnTo>
                  <a:pt x="9166783" y="5770998"/>
                </a:lnTo>
                <a:lnTo>
                  <a:pt x="9170057" y="5770704"/>
                </a:lnTo>
                <a:lnTo>
                  <a:pt x="9170427" y="5770190"/>
                </a:lnTo>
                <a:lnTo>
                  <a:pt x="9173201" y="5821060"/>
                </a:lnTo>
                <a:cubicBezTo>
                  <a:pt x="9199625" y="5854323"/>
                  <a:pt x="9179950" y="5875645"/>
                  <a:pt x="9212041" y="5909517"/>
                </a:cubicBezTo>
                <a:lnTo>
                  <a:pt x="9217747" y="5914131"/>
                </a:lnTo>
                <a:lnTo>
                  <a:pt x="9207473" y="5917358"/>
                </a:lnTo>
                <a:cubicBezTo>
                  <a:pt x="9205489" y="5920042"/>
                  <a:pt x="9205894" y="5922857"/>
                  <a:pt x="9210472" y="5921714"/>
                </a:cubicBezTo>
                <a:cubicBezTo>
                  <a:pt x="9210472" y="5921714"/>
                  <a:pt x="9212559" y="5919734"/>
                  <a:pt x="9214645" y="5917754"/>
                </a:cubicBezTo>
                <a:lnTo>
                  <a:pt x="9218133" y="5914444"/>
                </a:lnTo>
                <a:lnTo>
                  <a:pt x="9225699" y="5920562"/>
                </a:lnTo>
                <a:cubicBezTo>
                  <a:pt x="9234305" y="5931235"/>
                  <a:pt x="9230259" y="5940899"/>
                  <a:pt x="9236105" y="5950504"/>
                </a:cubicBezTo>
                <a:cubicBezTo>
                  <a:pt x="9242631" y="5962676"/>
                  <a:pt x="9256501" y="5965164"/>
                  <a:pt x="9259220" y="5975431"/>
                </a:cubicBezTo>
                <a:cubicBezTo>
                  <a:pt x="9263117" y="5981835"/>
                  <a:pt x="9259491" y="5988925"/>
                  <a:pt x="9257723" y="5994719"/>
                </a:cubicBezTo>
                <a:cubicBezTo>
                  <a:pt x="9267376" y="6006230"/>
                  <a:pt x="9278889" y="6016445"/>
                  <a:pt x="9299194" y="6026607"/>
                </a:cubicBezTo>
                <a:cubicBezTo>
                  <a:pt x="9294888" y="6031131"/>
                  <a:pt x="9302094" y="6045869"/>
                  <a:pt x="9323669" y="6056667"/>
                </a:cubicBezTo>
                <a:cubicBezTo>
                  <a:pt x="9333052" y="6054684"/>
                  <a:pt x="9336589" y="6043095"/>
                  <a:pt x="9356805" y="6048760"/>
                </a:cubicBezTo>
                <a:cubicBezTo>
                  <a:pt x="9351818" y="6050717"/>
                  <a:pt x="9353677" y="6049421"/>
                  <a:pt x="9362561" y="6053868"/>
                </a:cubicBezTo>
                <a:cubicBezTo>
                  <a:pt x="9360113" y="6057095"/>
                  <a:pt x="9373574" y="6070512"/>
                  <a:pt x="9383138" y="6077524"/>
                </a:cubicBezTo>
                <a:cubicBezTo>
                  <a:pt x="9383637" y="6071094"/>
                  <a:pt x="9398097" y="6071652"/>
                  <a:pt x="9390391" y="6063343"/>
                </a:cubicBezTo>
                <a:cubicBezTo>
                  <a:pt x="9406800" y="6067102"/>
                  <a:pt x="9407389" y="6065171"/>
                  <a:pt x="9421350" y="6072157"/>
                </a:cubicBezTo>
                <a:cubicBezTo>
                  <a:pt x="9423978" y="6077926"/>
                  <a:pt x="9431593" y="6081737"/>
                  <a:pt x="9434222" y="6087506"/>
                </a:cubicBezTo>
                <a:cubicBezTo>
                  <a:pt x="9440658" y="6095179"/>
                  <a:pt x="9436441" y="6104201"/>
                  <a:pt x="9440429" y="6115103"/>
                </a:cubicBezTo>
                <a:cubicBezTo>
                  <a:pt x="9445095" y="6128571"/>
                  <a:pt x="9456019" y="6140717"/>
                  <a:pt x="9463135" y="6150957"/>
                </a:cubicBezTo>
                <a:cubicBezTo>
                  <a:pt x="9475056" y="6150244"/>
                  <a:pt x="9494274" y="6168768"/>
                  <a:pt x="9510092" y="6174459"/>
                </a:cubicBezTo>
                <a:cubicBezTo>
                  <a:pt x="9517027" y="6175703"/>
                  <a:pt x="9537153" y="6176870"/>
                  <a:pt x="9544088" y="6178114"/>
                </a:cubicBezTo>
                <a:cubicBezTo>
                  <a:pt x="9548485" y="6178088"/>
                  <a:pt x="9548305" y="6169092"/>
                  <a:pt x="9560406" y="6177376"/>
                </a:cubicBezTo>
                <a:cubicBezTo>
                  <a:pt x="9560858" y="6199866"/>
                  <a:pt x="9558001" y="6214020"/>
                  <a:pt x="9566656" y="6238389"/>
                </a:cubicBezTo>
                <a:cubicBezTo>
                  <a:pt x="9583154" y="6246646"/>
                  <a:pt x="9580797" y="6254373"/>
                  <a:pt x="9592899" y="6262656"/>
                </a:cubicBezTo>
                <a:cubicBezTo>
                  <a:pt x="9620639" y="6267634"/>
                  <a:pt x="9616560" y="6252233"/>
                  <a:pt x="9623905" y="6242551"/>
                </a:cubicBezTo>
                <a:cubicBezTo>
                  <a:pt x="9626353" y="6239323"/>
                  <a:pt x="9631339" y="6237366"/>
                  <a:pt x="9632518" y="6233504"/>
                </a:cubicBezTo>
                <a:cubicBezTo>
                  <a:pt x="9636145" y="6226413"/>
                  <a:pt x="9630979" y="6219374"/>
                  <a:pt x="9635285" y="6214850"/>
                </a:cubicBezTo>
                <a:cubicBezTo>
                  <a:pt x="9637732" y="6211623"/>
                  <a:pt x="9647796" y="6212206"/>
                  <a:pt x="9654641" y="6208952"/>
                </a:cubicBezTo>
                <a:cubicBezTo>
                  <a:pt x="9661486" y="6205700"/>
                  <a:pt x="9675675" y="6192763"/>
                  <a:pt x="9678032" y="6185037"/>
                </a:cubicBezTo>
                <a:cubicBezTo>
                  <a:pt x="9681658" y="6177947"/>
                  <a:pt x="9675813" y="6168342"/>
                  <a:pt x="9675632" y="6159346"/>
                </a:cubicBezTo>
                <a:cubicBezTo>
                  <a:pt x="9676721" y="6150985"/>
                  <a:pt x="9683475" y="6143233"/>
                  <a:pt x="9683295" y="6134238"/>
                </a:cubicBezTo>
                <a:cubicBezTo>
                  <a:pt x="9687061" y="6102727"/>
                  <a:pt x="9695993" y="6078252"/>
                  <a:pt x="9706103" y="6049918"/>
                </a:cubicBezTo>
                <a:cubicBezTo>
                  <a:pt x="9709051" y="6040260"/>
                  <a:pt x="9720111" y="6027985"/>
                  <a:pt x="9724237" y="6014465"/>
                </a:cubicBezTo>
                <a:cubicBezTo>
                  <a:pt x="9726005" y="6008670"/>
                  <a:pt x="9721428" y="5999701"/>
                  <a:pt x="9723786" y="5991975"/>
                </a:cubicBezTo>
                <a:cubicBezTo>
                  <a:pt x="9724376" y="5990044"/>
                  <a:pt x="9726914" y="5991315"/>
                  <a:pt x="9727504" y="5989382"/>
                </a:cubicBezTo>
                <a:cubicBezTo>
                  <a:pt x="9734167" y="5977133"/>
                  <a:pt x="9730090" y="5961734"/>
                  <a:pt x="9734216" y="5948214"/>
                </a:cubicBezTo>
                <a:cubicBezTo>
                  <a:pt x="9738841" y="5928265"/>
                  <a:pt x="9744055" y="5906384"/>
                  <a:pt x="9749861" y="5882573"/>
                </a:cubicBezTo>
                <a:cubicBezTo>
                  <a:pt x="9757523" y="5857465"/>
                  <a:pt x="9764507" y="5829789"/>
                  <a:pt x="9779195" y="5810423"/>
                </a:cubicBezTo>
                <a:cubicBezTo>
                  <a:pt x="9784090" y="5803968"/>
                  <a:pt x="9791525" y="5798785"/>
                  <a:pt x="9795742" y="5789762"/>
                </a:cubicBezTo>
                <a:cubicBezTo>
                  <a:pt x="9812697" y="5758172"/>
                  <a:pt x="9824486" y="5719545"/>
                  <a:pt x="9849646" y="5689835"/>
                </a:cubicBezTo>
                <a:cubicBezTo>
                  <a:pt x="9857035" y="5682401"/>
                  <a:pt x="9860934" y="5673221"/>
                  <a:pt x="9863893" y="5664126"/>
                </a:cubicBezTo>
                <a:lnTo>
                  <a:pt x="9865679" y="5658895"/>
                </a:lnTo>
                <a:lnTo>
                  <a:pt x="9868616" y="5660670"/>
                </a:lnTo>
                <a:cubicBezTo>
                  <a:pt x="9870044" y="5662235"/>
                  <a:pt x="9871132" y="5664456"/>
                  <a:pt x="9871675" y="5667687"/>
                </a:cubicBezTo>
                <a:cubicBezTo>
                  <a:pt x="9883093" y="5660418"/>
                  <a:pt x="9889618" y="5669504"/>
                  <a:pt x="9899506" y="5670412"/>
                </a:cubicBezTo>
                <a:lnTo>
                  <a:pt x="9902360" y="5669726"/>
                </a:lnTo>
                <a:lnTo>
                  <a:pt x="9897625" y="5692300"/>
                </a:lnTo>
                <a:cubicBezTo>
                  <a:pt x="9899072" y="5695043"/>
                  <a:pt x="9899065" y="5699335"/>
                  <a:pt x="9899547" y="5701679"/>
                </a:cubicBezTo>
                <a:cubicBezTo>
                  <a:pt x="9894450" y="5711405"/>
                  <a:pt x="9889944" y="5729428"/>
                  <a:pt x="9887312" y="5748488"/>
                </a:cubicBezTo>
                <a:lnTo>
                  <a:pt x="9887080" y="5751279"/>
                </a:lnTo>
                <a:lnTo>
                  <a:pt x="9885752" y="5753326"/>
                </a:lnTo>
                <a:lnTo>
                  <a:pt x="9875688" y="5763568"/>
                </a:lnTo>
                <a:lnTo>
                  <a:pt x="9875622" y="5758889"/>
                </a:lnTo>
                <a:cubicBezTo>
                  <a:pt x="9874665" y="5761611"/>
                  <a:pt x="9874441" y="5763337"/>
                  <a:pt x="9874579" y="5764301"/>
                </a:cubicBezTo>
                <a:lnTo>
                  <a:pt x="9874802" y="5764471"/>
                </a:lnTo>
                <a:lnTo>
                  <a:pt x="9871274" y="5768061"/>
                </a:lnTo>
                <a:cubicBezTo>
                  <a:pt x="9869088" y="5768061"/>
                  <a:pt x="9866903" y="5771335"/>
                  <a:pt x="9864718" y="5771335"/>
                </a:cubicBezTo>
                <a:cubicBezTo>
                  <a:pt x="9862533" y="5771335"/>
                  <a:pt x="9862533" y="5774611"/>
                  <a:pt x="9862533" y="5777885"/>
                </a:cubicBezTo>
                <a:cubicBezTo>
                  <a:pt x="9862533" y="5777885"/>
                  <a:pt x="9862533" y="5781160"/>
                  <a:pt x="9864718" y="5781160"/>
                </a:cubicBezTo>
                <a:cubicBezTo>
                  <a:pt x="9866903" y="5777885"/>
                  <a:pt x="9871274" y="5777885"/>
                  <a:pt x="9873459" y="5774611"/>
                </a:cubicBezTo>
                <a:cubicBezTo>
                  <a:pt x="9875098" y="5780340"/>
                  <a:pt x="9877147" y="5783616"/>
                  <a:pt x="9879537" y="5785355"/>
                </a:cubicBezTo>
                <a:lnTo>
                  <a:pt x="9885471" y="5786475"/>
                </a:lnTo>
                <a:lnTo>
                  <a:pt x="9886321" y="5801515"/>
                </a:lnTo>
                <a:cubicBezTo>
                  <a:pt x="9873241" y="5811189"/>
                  <a:pt x="9887679" y="5860069"/>
                  <a:pt x="9866387" y="5859935"/>
                </a:cubicBezTo>
                <a:cubicBezTo>
                  <a:pt x="9860563" y="5870436"/>
                  <a:pt x="9863451" y="5880212"/>
                  <a:pt x="9865372" y="5889591"/>
                </a:cubicBezTo>
                <a:cubicBezTo>
                  <a:pt x="9854705" y="5902404"/>
                  <a:pt x="9867744" y="5918489"/>
                  <a:pt x="9858532" y="5929749"/>
                </a:cubicBezTo>
                <a:cubicBezTo>
                  <a:pt x="9861915" y="5933283"/>
                  <a:pt x="9858999" y="5940680"/>
                  <a:pt x="9861414" y="5943819"/>
                </a:cubicBezTo>
                <a:cubicBezTo>
                  <a:pt x="9854081" y="5990219"/>
                  <a:pt x="9880174" y="6013802"/>
                  <a:pt x="9879624" y="6054391"/>
                </a:cubicBezTo>
                <a:cubicBezTo>
                  <a:pt x="9882032" y="6061822"/>
                  <a:pt x="9886381" y="6065753"/>
                  <a:pt x="9888309" y="6070840"/>
                </a:cubicBezTo>
                <a:cubicBezTo>
                  <a:pt x="9888775" y="6081771"/>
                  <a:pt x="9892143" y="6093891"/>
                  <a:pt x="9890675" y="6104030"/>
                </a:cubicBezTo>
                <a:cubicBezTo>
                  <a:pt x="9890668" y="6108324"/>
                  <a:pt x="9887273" y="6113376"/>
                  <a:pt x="9886298" y="6117272"/>
                </a:cubicBezTo>
                <a:cubicBezTo>
                  <a:pt x="9881414" y="6145344"/>
                  <a:pt x="9886696" y="6171138"/>
                  <a:pt x="9888115" y="6191052"/>
                </a:cubicBezTo>
                <a:cubicBezTo>
                  <a:pt x="9889062" y="6204328"/>
                  <a:pt x="9890009" y="6217605"/>
                  <a:pt x="9890955" y="6230882"/>
                </a:cubicBezTo>
                <a:cubicBezTo>
                  <a:pt x="9892862" y="6248848"/>
                  <a:pt x="9896230" y="6260968"/>
                  <a:pt x="9895722" y="6275796"/>
                </a:cubicBezTo>
                <a:cubicBezTo>
                  <a:pt x="9906327" y="6301625"/>
                  <a:pt x="9909166" y="6341453"/>
                  <a:pt x="9924621" y="6360676"/>
                </a:cubicBezTo>
                <a:cubicBezTo>
                  <a:pt x="9926540" y="6370056"/>
                  <a:pt x="9927494" y="6379038"/>
                  <a:pt x="9934744" y="6384159"/>
                </a:cubicBezTo>
                <a:cubicBezTo>
                  <a:pt x="9935461" y="6389823"/>
                  <a:pt x="9937511" y="6394422"/>
                  <a:pt x="9939680" y="6399071"/>
                </a:cubicBezTo>
                <a:lnTo>
                  <a:pt x="9942650" y="6407049"/>
                </a:lnTo>
                <a:lnTo>
                  <a:pt x="10444339" y="6407049"/>
                </a:lnTo>
                <a:lnTo>
                  <a:pt x="10451248" y="6393753"/>
                </a:lnTo>
                <a:cubicBezTo>
                  <a:pt x="10468126" y="6364221"/>
                  <a:pt x="10487315" y="6336240"/>
                  <a:pt x="10498619" y="6303819"/>
                </a:cubicBezTo>
                <a:cubicBezTo>
                  <a:pt x="10504929" y="6291368"/>
                  <a:pt x="10518017" y="6277401"/>
                  <a:pt x="10523367" y="6260262"/>
                </a:cubicBezTo>
                <a:cubicBezTo>
                  <a:pt x="10524342" y="6256364"/>
                  <a:pt x="10524836" y="6250122"/>
                  <a:pt x="10526776" y="6246622"/>
                </a:cubicBezTo>
                <a:cubicBezTo>
                  <a:pt x="10528231" y="6245070"/>
                  <a:pt x="10531619" y="6244312"/>
                  <a:pt x="10533073" y="6242759"/>
                </a:cubicBezTo>
                <a:cubicBezTo>
                  <a:pt x="10534048" y="6238862"/>
                  <a:pt x="10534054" y="6234569"/>
                  <a:pt x="10536483" y="6229120"/>
                </a:cubicBezTo>
                <a:cubicBezTo>
                  <a:pt x="10541827" y="6216274"/>
                  <a:pt x="10553939" y="6206203"/>
                  <a:pt x="10551059" y="6192133"/>
                </a:cubicBezTo>
                <a:cubicBezTo>
                  <a:pt x="10565609" y="6172320"/>
                  <a:pt x="10575815" y="6144281"/>
                  <a:pt x="10586022" y="6116246"/>
                </a:cubicBezTo>
                <a:cubicBezTo>
                  <a:pt x="10583141" y="6102176"/>
                  <a:pt x="10574930" y="6092367"/>
                  <a:pt x="10567206" y="6080608"/>
                </a:cubicBezTo>
                <a:cubicBezTo>
                  <a:pt x="10567707" y="6070073"/>
                  <a:pt x="10562878" y="6063798"/>
                  <a:pt x="10568221" y="6050951"/>
                </a:cubicBezTo>
                <a:cubicBezTo>
                  <a:pt x="10571610" y="6050191"/>
                  <a:pt x="10573552" y="6046692"/>
                  <a:pt x="10577901" y="6050622"/>
                </a:cubicBezTo>
                <a:cubicBezTo>
                  <a:pt x="10578847" y="6063899"/>
                  <a:pt x="10579307" y="6079123"/>
                  <a:pt x="10592847" y="6084674"/>
                </a:cubicBezTo>
                <a:cubicBezTo>
                  <a:pt x="10604724" y="6071284"/>
                  <a:pt x="10612610" y="6056794"/>
                  <a:pt x="10619594" y="6040056"/>
                </a:cubicBezTo>
                <a:lnTo>
                  <a:pt x="10623701" y="6028860"/>
                </a:lnTo>
                <a:lnTo>
                  <a:pt x="10626065" y="6032931"/>
                </a:lnTo>
                <a:cubicBezTo>
                  <a:pt x="10627501" y="6039338"/>
                  <a:pt x="10620725" y="6041508"/>
                  <a:pt x="10619257" y="6045581"/>
                </a:cubicBezTo>
                <a:cubicBezTo>
                  <a:pt x="10619910" y="6043771"/>
                  <a:pt x="10623649" y="6048177"/>
                  <a:pt x="10622995" y="6049987"/>
                </a:cubicBezTo>
                <a:cubicBezTo>
                  <a:pt x="10624775" y="6059823"/>
                  <a:pt x="10616469" y="6068089"/>
                  <a:pt x="10620030" y="6087761"/>
                </a:cubicBezTo>
                <a:cubicBezTo>
                  <a:pt x="10608163" y="6076353"/>
                  <a:pt x="10619378" y="6089571"/>
                  <a:pt x="10618725" y="6091381"/>
                </a:cubicBezTo>
                <a:cubicBezTo>
                  <a:pt x="10608638" y="6089810"/>
                  <a:pt x="10613504" y="6105861"/>
                  <a:pt x="10605375" y="6098860"/>
                </a:cubicBezTo>
                <a:cubicBezTo>
                  <a:pt x="10611546" y="6111293"/>
                  <a:pt x="10590068" y="6111770"/>
                  <a:pt x="10603239" y="6119557"/>
                </a:cubicBezTo>
                <a:cubicBezTo>
                  <a:pt x="10592501" y="6119796"/>
                  <a:pt x="10604367" y="6131204"/>
                  <a:pt x="10602410" y="6136634"/>
                </a:cubicBezTo>
                <a:cubicBezTo>
                  <a:pt x="10607452" y="6137419"/>
                  <a:pt x="10607452" y="6137419"/>
                  <a:pt x="10611843" y="6140015"/>
                </a:cubicBezTo>
                <a:cubicBezTo>
                  <a:pt x="10608580" y="6149065"/>
                  <a:pt x="10609886" y="6145445"/>
                  <a:pt x="10617361" y="6154257"/>
                </a:cubicBezTo>
                <a:cubicBezTo>
                  <a:pt x="10616708" y="6156068"/>
                  <a:pt x="10602884" y="6150090"/>
                  <a:pt x="10611665" y="6155282"/>
                </a:cubicBezTo>
                <a:cubicBezTo>
                  <a:pt x="10617361" y="6154257"/>
                  <a:pt x="10615404" y="6159688"/>
                  <a:pt x="10619793" y="6162284"/>
                </a:cubicBezTo>
                <a:cubicBezTo>
                  <a:pt x="10617361" y="6154257"/>
                  <a:pt x="10626794" y="6157639"/>
                  <a:pt x="10635575" y="6162831"/>
                </a:cubicBezTo>
                <a:cubicBezTo>
                  <a:pt x="10634270" y="6166451"/>
                  <a:pt x="10629228" y="6165665"/>
                  <a:pt x="10636703" y="6174477"/>
                </a:cubicBezTo>
                <a:cubicBezTo>
                  <a:pt x="10632313" y="6171882"/>
                  <a:pt x="10628574" y="6167476"/>
                  <a:pt x="10627922" y="6169286"/>
                </a:cubicBezTo>
                <a:cubicBezTo>
                  <a:pt x="10636703" y="6174477"/>
                  <a:pt x="10627270" y="6171096"/>
                  <a:pt x="10625964" y="6174716"/>
                </a:cubicBezTo>
                <a:cubicBezTo>
                  <a:pt x="10647916" y="6187695"/>
                  <a:pt x="10626438" y="6188172"/>
                  <a:pt x="10630177" y="6192578"/>
                </a:cubicBezTo>
                <a:cubicBezTo>
                  <a:pt x="10630830" y="6190769"/>
                  <a:pt x="10626438" y="6188172"/>
                  <a:pt x="10622049" y="6185577"/>
                </a:cubicBezTo>
                <a:cubicBezTo>
                  <a:pt x="10618963" y="6179361"/>
                  <a:pt x="10619615" y="6177551"/>
                  <a:pt x="10620921" y="6173930"/>
                </a:cubicBezTo>
                <a:cubicBezTo>
                  <a:pt x="10620921" y="6173930"/>
                  <a:pt x="10621573" y="6172120"/>
                  <a:pt x="10617183" y="6169524"/>
                </a:cubicBezTo>
                <a:cubicBezTo>
                  <a:pt x="10617836" y="6167713"/>
                  <a:pt x="10617836" y="6167713"/>
                  <a:pt x="10613446" y="6165118"/>
                </a:cubicBezTo>
                <a:cubicBezTo>
                  <a:pt x="10613446" y="6165118"/>
                  <a:pt x="10613446" y="6165118"/>
                  <a:pt x="10612793" y="6166929"/>
                </a:cubicBezTo>
                <a:cubicBezTo>
                  <a:pt x="10612141" y="6168738"/>
                  <a:pt x="10612141" y="6168738"/>
                  <a:pt x="10611488" y="6170548"/>
                </a:cubicBezTo>
                <a:cubicBezTo>
                  <a:pt x="10610183" y="6174169"/>
                  <a:pt x="10613267" y="6180385"/>
                  <a:pt x="10617005" y="6184791"/>
                </a:cubicBezTo>
                <a:cubicBezTo>
                  <a:pt x="10616353" y="6186601"/>
                  <a:pt x="10616353" y="6186601"/>
                  <a:pt x="10616353" y="6186601"/>
                </a:cubicBezTo>
                <a:cubicBezTo>
                  <a:pt x="10620744" y="6189196"/>
                  <a:pt x="10624481" y="6193603"/>
                  <a:pt x="10628872" y="6196198"/>
                </a:cubicBezTo>
                <a:cubicBezTo>
                  <a:pt x="10646909" y="6220038"/>
                  <a:pt x="10617955" y="6211703"/>
                  <a:pt x="10636645" y="6233734"/>
                </a:cubicBezTo>
                <a:cubicBezTo>
                  <a:pt x="10628517" y="6226732"/>
                  <a:pt x="10635339" y="6237354"/>
                  <a:pt x="10635339" y="6237354"/>
                </a:cubicBezTo>
                <a:cubicBezTo>
                  <a:pt x="10635339" y="6237354"/>
                  <a:pt x="10630949" y="6234757"/>
                  <a:pt x="10630949" y="6234757"/>
                </a:cubicBezTo>
                <a:cubicBezTo>
                  <a:pt x="10630949" y="6234757"/>
                  <a:pt x="10633383" y="6242784"/>
                  <a:pt x="10628338" y="6241998"/>
                </a:cubicBezTo>
                <a:cubicBezTo>
                  <a:pt x="10628338" y="6241998"/>
                  <a:pt x="10625253" y="6235782"/>
                  <a:pt x="10623948" y="6239402"/>
                </a:cubicBezTo>
                <a:cubicBezTo>
                  <a:pt x="10623296" y="6241212"/>
                  <a:pt x="10630772" y="6250025"/>
                  <a:pt x="10617599" y="6242237"/>
                </a:cubicBezTo>
                <a:cubicBezTo>
                  <a:pt x="10618252" y="6240427"/>
                  <a:pt x="10618905" y="6238616"/>
                  <a:pt x="10614515" y="6236021"/>
                </a:cubicBezTo>
                <a:cubicBezTo>
                  <a:pt x="10614515" y="6236021"/>
                  <a:pt x="10615167" y="6234211"/>
                  <a:pt x="10615167" y="6234211"/>
                </a:cubicBezTo>
                <a:cubicBezTo>
                  <a:pt x="10615167" y="6234211"/>
                  <a:pt x="10615820" y="6232401"/>
                  <a:pt x="10611429" y="6229806"/>
                </a:cubicBezTo>
                <a:cubicBezTo>
                  <a:pt x="10610776" y="6231616"/>
                  <a:pt x="10610776" y="6231616"/>
                  <a:pt x="10610776" y="6231616"/>
                </a:cubicBezTo>
                <a:cubicBezTo>
                  <a:pt x="10610124" y="6233426"/>
                  <a:pt x="10610124" y="6233426"/>
                  <a:pt x="10610124" y="6233426"/>
                </a:cubicBezTo>
                <a:cubicBezTo>
                  <a:pt x="10597427" y="6239095"/>
                  <a:pt x="10600513" y="6245310"/>
                  <a:pt x="10597250" y="6254361"/>
                </a:cubicBezTo>
                <a:cubicBezTo>
                  <a:pt x="10602293" y="6255147"/>
                  <a:pt x="10600987" y="6258766"/>
                  <a:pt x="10606031" y="6259553"/>
                </a:cubicBezTo>
                <a:cubicBezTo>
                  <a:pt x="10606683" y="6257742"/>
                  <a:pt x="10606683" y="6257742"/>
                  <a:pt x="10606683" y="6257742"/>
                </a:cubicBezTo>
                <a:cubicBezTo>
                  <a:pt x="10606031" y="6259553"/>
                  <a:pt x="10609768" y="6263958"/>
                  <a:pt x="10609768" y="6263958"/>
                </a:cubicBezTo>
                <a:cubicBezTo>
                  <a:pt x="10604726" y="6263173"/>
                  <a:pt x="10604726" y="6263173"/>
                  <a:pt x="10604726" y="6263173"/>
                </a:cubicBezTo>
                <a:cubicBezTo>
                  <a:pt x="10604726" y="6263173"/>
                  <a:pt x="10604073" y="6264983"/>
                  <a:pt x="10604073" y="6264983"/>
                </a:cubicBezTo>
                <a:cubicBezTo>
                  <a:pt x="10609115" y="6265769"/>
                  <a:pt x="10609115" y="6265769"/>
                  <a:pt x="10609115" y="6265769"/>
                </a:cubicBezTo>
                <a:lnTo>
                  <a:pt x="10611677" y="6267283"/>
                </a:lnTo>
                <a:lnTo>
                  <a:pt x="10607810" y="6269389"/>
                </a:lnTo>
                <a:cubicBezTo>
                  <a:pt x="10610897" y="6275605"/>
                  <a:pt x="10617244" y="6272771"/>
                  <a:pt x="10615939" y="6276391"/>
                </a:cubicBezTo>
                <a:cubicBezTo>
                  <a:pt x="10615939" y="6276391"/>
                  <a:pt x="10611549" y="6273795"/>
                  <a:pt x="10610897" y="6275605"/>
                </a:cubicBezTo>
                <a:cubicBezTo>
                  <a:pt x="10607158" y="6271199"/>
                  <a:pt x="10607810" y="6269389"/>
                  <a:pt x="10603421" y="6266793"/>
                </a:cubicBezTo>
                <a:cubicBezTo>
                  <a:pt x="10600572" y="6267305"/>
                  <a:pt x="10597725" y="6267817"/>
                  <a:pt x="10596523" y="6269303"/>
                </a:cubicBezTo>
                <a:lnTo>
                  <a:pt x="10599503" y="6277649"/>
                </a:lnTo>
                <a:lnTo>
                  <a:pt x="10599203" y="6277441"/>
                </a:lnTo>
                <a:cubicBezTo>
                  <a:pt x="10594969" y="6274937"/>
                  <a:pt x="10590084" y="6274237"/>
                  <a:pt x="10594318" y="6276740"/>
                </a:cubicBezTo>
                <a:cubicBezTo>
                  <a:pt x="10598227" y="6280145"/>
                  <a:pt x="10600833" y="6280045"/>
                  <a:pt x="10601769" y="6279230"/>
                </a:cubicBezTo>
                <a:lnTo>
                  <a:pt x="10599509" y="6277653"/>
                </a:lnTo>
                <a:lnTo>
                  <a:pt x="10605200" y="6276630"/>
                </a:lnTo>
                <a:cubicBezTo>
                  <a:pt x="10605200" y="6276630"/>
                  <a:pt x="10609591" y="6279225"/>
                  <a:pt x="10609591" y="6279225"/>
                </a:cubicBezTo>
                <a:cubicBezTo>
                  <a:pt x="10608286" y="6282845"/>
                  <a:pt x="10612676" y="6285442"/>
                  <a:pt x="10612676" y="6285442"/>
                </a:cubicBezTo>
                <a:cubicBezTo>
                  <a:pt x="10608286" y="6282845"/>
                  <a:pt x="10607633" y="6284655"/>
                  <a:pt x="10603242" y="6282059"/>
                </a:cubicBezTo>
                <a:cubicBezTo>
                  <a:pt x="10603718" y="6295515"/>
                  <a:pt x="10607455" y="6299922"/>
                  <a:pt x="10612321" y="6315974"/>
                </a:cubicBezTo>
                <a:cubicBezTo>
                  <a:pt x="10607930" y="6313379"/>
                  <a:pt x="10607930" y="6313379"/>
                  <a:pt x="10607930" y="6313379"/>
                </a:cubicBezTo>
                <a:cubicBezTo>
                  <a:pt x="10607930" y="6313379"/>
                  <a:pt x="10607278" y="6315189"/>
                  <a:pt x="10607278" y="6315189"/>
                </a:cubicBezTo>
                <a:cubicBezTo>
                  <a:pt x="10611668" y="6317784"/>
                  <a:pt x="10611668" y="6317784"/>
                  <a:pt x="10611668" y="6317784"/>
                </a:cubicBezTo>
                <a:cubicBezTo>
                  <a:pt x="10605973" y="6318808"/>
                  <a:pt x="10624838" y="6325572"/>
                  <a:pt x="10623533" y="6329192"/>
                </a:cubicBezTo>
                <a:cubicBezTo>
                  <a:pt x="10619144" y="6326596"/>
                  <a:pt x="10614101" y="6325811"/>
                  <a:pt x="10617839" y="6330217"/>
                </a:cubicBezTo>
                <a:cubicBezTo>
                  <a:pt x="10623533" y="6329192"/>
                  <a:pt x="10625966" y="6337218"/>
                  <a:pt x="10634748" y="6342410"/>
                </a:cubicBezTo>
                <a:cubicBezTo>
                  <a:pt x="10634095" y="6344220"/>
                  <a:pt x="10634095" y="6344220"/>
                  <a:pt x="10634095" y="6344220"/>
                </a:cubicBezTo>
                <a:cubicBezTo>
                  <a:pt x="10634095" y="6344220"/>
                  <a:pt x="10637833" y="6348626"/>
                  <a:pt x="10638485" y="6346816"/>
                </a:cubicBezTo>
                <a:cubicBezTo>
                  <a:pt x="10638485" y="6346816"/>
                  <a:pt x="10642876" y="6349411"/>
                  <a:pt x="10639138" y="6345006"/>
                </a:cubicBezTo>
                <a:cubicBezTo>
                  <a:pt x="10639138" y="6345006"/>
                  <a:pt x="10639138" y="6345006"/>
                  <a:pt x="10639790" y="6343196"/>
                </a:cubicBezTo>
                <a:cubicBezTo>
                  <a:pt x="10644834" y="6343982"/>
                  <a:pt x="10644834" y="6343982"/>
                  <a:pt x="10649877" y="6344766"/>
                </a:cubicBezTo>
                <a:cubicBezTo>
                  <a:pt x="10649877" y="6344766"/>
                  <a:pt x="10649224" y="6346577"/>
                  <a:pt x="10649224" y="6346577"/>
                </a:cubicBezTo>
                <a:cubicBezTo>
                  <a:pt x="10653615" y="6349172"/>
                  <a:pt x="10652963" y="6350982"/>
                  <a:pt x="10652963" y="6350982"/>
                </a:cubicBezTo>
                <a:cubicBezTo>
                  <a:pt x="10657353" y="6353579"/>
                  <a:pt x="10657353" y="6353579"/>
                  <a:pt x="10657353" y="6353579"/>
                </a:cubicBezTo>
                <a:cubicBezTo>
                  <a:pt x="10653615" y="6349172"/>
                  <a:pt x="10653615" y="6349172"/>
                  <a:pt x="10653615" y="6349172"/>
                </a:cubicBezTo>
                <a:cubicBezTo>
                  <a:pt x="10654267" y="6347362"/>
                  <a:pt x="10654267" y="6347362"/>
                  <a:pt x="10654921" y="6345552"/>
                </a:cubicBezTo>
                <a:cubicBezTo>
                  <a:pt x="10654921" y="6345552"/>
                  <a:pt x="10654921" y="6345552"/>
                  <a:pt x="10655573" y="6343742"/>
                </a:cubicBezTo>
                <a:cubicBezTo>
                  <a:pt x="10651834" y="6339336"/>
                  <a:pt x="10653139" y="6335717"/>
                  <a:pt x="10654445" y="6332096"/>
                </a:cubicBezTo>
                <a:cubicBezTo>
                  <a:pt x="10658183" y="6336502"/>
                  <a:pt x="10658183" y="6336502"/>
                  <a:pt x="10662573" y="6339098"/>
                </a:cubicBezTo>
                <a:cubicBezTo>
                  <a:pt x="10666963" y="6341694"/>
                  <a:pt x="10666963" y="6341694"/>
                  <a:pt x="10667616" y="6339883"/>
                </a:cubicBezTo>
                <a:cubicBezTo>
                  <a:pt x="10670702" y="6346099"/>
                  <a:pt x="10672482" y="6355936"/>
                  <a:pt x="10663700" y="6350744"/>
                </a:cubicBezTo>
                <a:cubicBezTo>
                  <a:pt x="10671177" y="6359556"/>
                  <a:pt x="10671177" y="6359556"/>
                  <a:pt x="10674262" y="6365771"/>
                </a:cubicBezTo>
                <a:cubicBezTo>
                  <a:pt x="10674262" y="6365771"/>
                  <a:pt x="10670524" y="6361366"/>
                  <a:pt x="10669218" y="6364986"/>
                </a:cubicBezTo>
                <a:cubicBezTo>
                  <a:pt x="10667914" y="6368606"/>
                  <a:pt x="10673610" y="6367581"/>
                  <a:pt x="10672958" y="6369392"/>
                </a:cubicBezTo>
                <a:cubicBezTo>
                  <a:pt x="10672958" y="6369392"/>
                  <a:pt x="10662218" y="6369631"/>
                  <a:pt x="10671652" y="6373012"/>
                </a:cubicBezTo>
                <a:cubicBezTo>
                  <a:pt x="10670999" y="6374822"/>
                  <a:pt x="10670999" y="6374822"/>
                  <a:pt x="10670999" y="6374822"/>
                </a:cubicBezTo>
                <a:cubicBezTo>
                  <a:pt x="10660914" y="6373251"/>
                  <a:pt x="10660914" y="6373251"/>
                  <a:pt x="10660914" y="6373251"/>
                </a:cubicBezTo>
                <a:cubicBezTo>
                  <a:pt x="10661566" y="6371441"/>
                  <a:pt x="10665955" y="6374037"/>
                  <a:pt x="10662218" y="6369631"/>
                </a:cubicBezTo>
                <a:cubicBezTo>
                  <a:pt x="10657174" y="6368846"/>
                  <a:pt x="10652132" y="6368059"/>
                  <a:pt x="10647089" y="6367273"/>
                </a:cubicBezTo>
                <a:cubicBezTo>
                  <a:pt x="10647741" y="6365463"/>
                  <a:pt x="10647741" y="6365463"/>
                  <a:pt x="10647741" y="6365463"/>
                </a:cubicBezTo>
                <a:cubicBezTo>
                  <a:pt x="10647741" y="6365463"/>
                  <a:pt x="10647741" y="6365463"/>
                  <a:pt x="10643351" y="6362867"/>
                </a:cubicBezTo>
                <a:cubicBezTo>
                  <a:pt x="10642699" y="6364677"/>
                  <a:pt x="10642699" y="6364677"/>
                  <a:pt x="10646435" y="6369084"/>
                </a:cubicBezTo>
                <a:cubicBezTo>
                  <a:pt x="10642045" y="6366487"/>
                  <a:pt x="10642045" y="6366487"/>
                  <a:pt x="10642045" y="6366487"/>
                </a:cubicBezTo>
                <a:cubicBezTo>
                  <a:pt x="10640740" y="6370108"/>
                  <a:pt x="10639434" y="6373728"/>
                  <a:pt x="10643173" y="6378135"/>
                </a:cubicBezTo>
                <a:cubicBezTo>
                  <a:pt x="10651954" y="6383326"/>
                  <a:pt x="10653911" y="6377896"/>
                  <a:pt x="10658955" y="6378682"/>
                </a:cubicBezTo>
                <a:cubicBezTo>
                  <a:pt x="10658955" y="6378682"/>
                  <a:pt x="10658302" y="6380492"/>
                  <a:pt x="10658302" y="6380492"/>
                </a:cubicBezTo>
                <a:cubicBezTo>
                  <a:pt x="10657650" y="6382302"/>
                  <a:pt x="10662040" y="6384897"/>
                  <a:pt x="10662040" y="6384897"/>
                </a:cubicBezTo>
                <a:cubicBezTo>
                  <a:pt x="10666431" y="6387493"/>
                  <a:pt x="10667084" y="6385683"/>
                  <a:pt x="10667084" y="6385683"/>
                </a:cubicBezTo>
                <a:cubicBezTo>
                  <a:pt x="10667736" y="6383873"/>
                  <a:pt x="10668389" y="6382062"/>
                  <a:pt x="10664650" y="6377657"/>
                </a:cubicBezTo>
                <a:cubicBezTo>
                  <a:pt x="10674737" y="6379227"/>
                  <a:pt x="10674737" y="6379227"/>
                  <a:pt x="10674737" y="6379227"/>
                </a:cubicBezTo>
                <a:cubicBezTo>
                  <a:pt x="10683147" y="6389141"/>
                  <a:pt x="10679209" y="6391755"/>
                  <a:pt x="10681170" y="6398781"/>
                </a:cubicBezTo>
                <a:lnTo>
                  <a:pt x="10685431" y="6407049"/>
                </a:lnTo>
                <a:lnTo>
                  <a:pt x="10734775" y="6407049"/>
                </a:lnTo>
                <a:lnTo>
                  <a:pt x="10737821" y="6405545"/>
                </a:lnTo>
                <a:cubicBezTo>
                  <a:pt x="10739794" y="6405613"/>
                  <a:pt x="10742315" y="6406007"/>
                  <a:pt x="10745163" y="6405494"/>
                </a:cubicBezTo>
                <a:lnTo>
                  <a:pt x="10745817" y="6403684"/>
                </a:lnTo>
                <a:cubicBezTo>
                  <a:pt x="10746469" y="6401875"/>
                  <a:pt x="10750858" y="6404470"/>
                  <a:pt x="10751512" y="6402659"/>
                </a:cubicBezTo>
                <a:cubicBezTo>
                  <a:pt x="10756555" y="6403445"/>
                  <a:pt x="10756555" y="6403445"/>
                  <a:pt x="10756555" y="6403445"/>
                </a:cubicBezTo>
                <a:cubicBezTo>
                  <a:pt x="10757207" y="6401635"/>
                  <a:pt x="10752816" y="6399040"/>
                  <a:pt x="10752164" y="6400849"/>
                </a:cubicBezTo>
                <a:cubicBezTo>
                  <a:pt x="10747121" y="6400064"/>
                  <a:pt x="10747121" y="6400064"/>
                  <a:pt x="10747121" y="6400064"/>
                </a:cubicBezTo>
                <a:cubicBezTo>
                  <a:pt x="10747121" y="6400064"/>
                  <a:pt x="10746469" y="6401875"/>
                  <a:pt x="10746469" y="6401875"/>
                </a:cubicBezTo>
                <a:cubicBezTo>
                  <a:pt x="10742078" y="6399279"/>
                  <a:pt x="10737687" y="6396683"/>
                  <a:pt x="10733296" y="6394086"/>
                </a:cubicBezTo>
                <a:cubicBezTo>
                  <a:pt x="10742730" y="6397469"/>
                  <a:pt x="10731517" y="6384250"/>
                  <a:pt x="10740951" y="6387633"/>
                </a:cubicBezTo>
                <a:cubicBezTo>
                  <a:pt x="10745341" y="6390228"/>
                  <a:pt x="10745994" y="6388418"/>
                  <a:pt x="10750384" y="6391014"/>
                </a:cubicBezTo>
                <a:cubicBezTo>
                  <a:pt x="10749731" y="6392824"/>
                  <a:pt x="10749731" y="6392824"/>
                  <a:pt x="10749079" y="6394634"/>
                </a:cubicBezTo>
                <a:cubicBezTo>
                  <a:pt x="10753795" y="6396325"/>
                  <a:pt x="10756925" y="6398724"/>
                  <a:pt x="10759973" y="6401349"/>
                </a:cubicBezTo>
                <a:lnTo>
                  <a:pt x="10767318" y="6407049"/>
                </a:lnTo>
                <a:lnTo>
                  <a:pt x="11249880" y="6407049"/>
                </a:lnTo>
                <a:lnTo>
                  <a:pt x="11251015" y="6405919"/>
                </a:lnTo>
                <a:cubicBezTo>
                  <a:pt x="11251015" y="6405919"/>
                  <a:pt x="11251667" y="6404109"/>
                  <a:pt x="11251667" y="6404109"/>
                </a:cubicBezTo>
                <a:cubicBezTo>
                  <a:pt x="11252319" y="6402299"/>
                  <a:pt x="11252319" y="6402299"/>
                  <a:pt x="11252319" y="6402299"/>
                </a:cubicBezTo>
                <a:cubicBezTo>
                  <a:pt x="11251192" y="6390654"/>
                  <a:pt x="11244369" y="6380031"/>
                  <a:pt x="11258846" y="6384198"/>
                </a:cubicBezTo>
                <a:cubicBezTo>
                  <a:pt x="11255108" y="6379793"/>
                  <a:pt x="11255108" y="6379793"/>
                  <a:pt x="11251370" y="6375386"/>
                </a:cubicBezTo>
                <a:cubicBezTo>
                  <a:pt x="11255761" y="6377983"/>
                  <a:pt x="11260803" y="6378768"/>
                  <a:pt x="11261455" y="6376958"/>
                </a:cubicBezTo>
                <a:cubicBezTo>
                  <a:pt x="11249590" y="6365549"/>
                  <a:pt x="11266677" y="6362477"/>
                  <a:pt x="11267330" y="6360667"/>
                </a:cubicBezTo>
                <a:cubicBezTo>
                  <a:pt x="11263592" y="6356261"/>
                  <a:pt x="11259202" y="6353665"/>
                  <a:pt x="11259855" y="6351855"/>
                </a:cubicBezTo>
                <a:cubicBezTo>
                  <a:pt x="11259855" y="6351855"/>
                  <a:pt x="11267982" y="6358856"/>
                  <a:pt x="11268635" y="6357046"/>
                </a:cubicBezTo>
                <a:cubicBezTo>
                  <a:pt x="11264897" y="6352641"/>
                  <a:pt x="11262465" y="6344614"/>
                  <a:pt x="11263770" y="6340994"/>
                </a:cubicBezTo>
                <a:cubicBezTo>
                  <a:pt x="11264423" y="6339184"/>
                  <a:pt x="11264423" y="6339184"/>
                  <a:pt x="11265075" y="6337374"/>
                </a:cubicBezTo>
                <a:cubicBezTo>
                  <a:pt x="11265728" y="6335564"/>
                  <a:pt x="11266381" y="6333754"/>
                  <a:pt x="11262642" y="6329348"/>
                </a:cubicBezTo>
                <a:cubicBezTo>
                  <a:pt x="11267034" y="6331944"/>
                  <a:pt x="11267034" y="6331944"/>
                  <a:pt x="11267034" y="6331944"/>
                </a:cubicBezTo>
                <a:cubicBezTo>
                  <a:pt x="11268991" y="6326514"/>
                  <a:pt x="11273559" y="6313842"/>
                  <a:pt x="11282340" y="6319034"/>
                </a:cubicBezTo>
                <a:cubicBezTo>
                  <a:pt x="11279907" y="6311009"/>
                  <a:pt x="11281865" y="6305577"/>
                  <a:pt x="11278779" y="6299362"/>
                </a:cubicBezTo>
                <a:cubicBezTo>
                  <a:pt x="11275042" y="6294955"/>
                  <a:pt x="11275694" y="6293145"/>
                  <a:pt x="11276347" y="6291336"/>
                </a:cubicBezTo>
                <a:cubicBezTo>
                  <a:pt x="11276347" y="6291336"/>
                  <a:pt x="11277000" y="6289525"/>
                  <a:pt x="11277000" y="6289525"/>
                </a:cubicBezTo>
                <a:cubicBezTo>
                  <a:pt x="11282695" y="6288501"/>
                  <a:pt x="11278957" y="6284095"/>
                  <a:pt x="11292781" y="6290072"/>
                </a:cubicBezTo>
                <a:cubicBezTo>
                  <a:pt x="11287263" y="6275831"/>
                  <a:pt x="11286967" y="6247107"/>
                  <a:pt x="11299011" y="6243248"/>
                </a:cubicBezTo>
                <a:cubicBezTo>
                  <a:pt x="11304054" y="6244033"/>
                  <a:pt x="11302748" y="6247653"/>
                  <a:pt x="11307791" y="6248440"/>
                </a:cubicBezTo>
                <a:cubicBezTo>
                  <a:pt x="11295273" y="6238842"/>
                  <a:pt x="11303578" y="6230577"/>
                  <a:pt x="11312360" y="6235769"/>
                </a:cubicBezTo>
                <a:cubicBezTo>
                  <a:pt x="11302926" y="6232387"/>
                  <a:pt x="11304883" y="6226957"/>
                  <a:pt x="11305536" y="6225147"/>
                </a:cubicBezTo>
                <a:cubicBezTo>
                  <a:pt x="11309927" y="6227743"/>
                  <a:pt x="11311233" y="6224122"/>
                  <a:pt x="11316928" y="6223098"/>
                </a:cubicBezTo>
                <a:cubicBezTo>
                  <a:pt x="11300671" y="6209094"/>
                  <a:pt x="11301977" y="6205474"/>
                  <a:pt x="11305892" y="6194614"/>
                </a:cubicBezTo>
                <a:cubicBezTo>
                  <a:pt x="11310282" y="6197209"/>
                  <a:pt x="11315325" y="6197996"/>
                  <a:pt x="11315978" y="6196184"/>
                </a:cubicBezTo>
                <a:cubicBezTo>
                  <a:pt x="11304112" y="6184778"/>
                  <a:pt x="11322326" y="6193351"/>
                  <a:pt x="11319894" y="6185324"/>
                </a:cubicBezTo>
                <a:cubicBezTo>
                  <a:pt x="11324285" y="6187920"/>
                  <a:pt x="11324937" y="6186109"/>
                  <a:pt x="11328675" y="6190517"/>
                </a:cubicBezTo>
                <a:cubicBezTo>
                  <a:pt x="11331285" y="6183275"/>
                  <a:pt x="11341549" y="6169580"/>
                  <a:pt x="11341726" y="6154313"/>
                </a:cubicBezTo>
                <a:cubicBezTo>
                  <a:pt x="11354246" y="6163912"/>
                  <a:pt x="11350034" y="6146048"/>
                  <a:pt x="11347601" y="6138022"/>
                </a:cubicBezTo>
                <a:cubicBezTo>
                  <a:pt x="11354186" y="6141915"/>
                  <a:pt x="11359110" y="6139338"/>
                  <a:pt x="11360497" y="6135492"/>
                </a:cubicBezTo>
                <a:cubicBezTo>
                  <a:pt x="11361884" y="6131645"/>
                  <a:pt x="11359733" y="6126530"/>
                  <a:pt x="11352169" y="6125352"/>
                </a:cubicBezTo>
                <a:cubicBezTo>
                  <a:pt x="11359170" y="6120707"/>
                  <a:pt x="11351695" y="6111895"/>
                  <a:pt x="11360000" y="6103630"/>
                </a:cubicBezTo>
                <a:cubicBezTo>
                  <a:pt x="11371214" y="6116849"/>
                  <a:pt x="11372044" y="6099771"/>
                  <a:pt x="11372697" y="6097961"/>
                </a:cubicBezTo>
                <a:cubicBezTo>
                  <a:pt x="11367001" y="6098986"/>
                  <a:pt x="11365399" y="6073884"/>
                  <a:pt x="11369789" y="6076480"/>
                </a:cubicBezTo>
                <a:cubicBezTo>
                  <a:pt x="11370441" y="6074669"/>
                  <a:pt x="11373526" y="6080885"/>
                  <a:pt x="11374179" y="6079075"/>
                </a:cubicBezTo>
                <a:cubicBezTo>
                  <a:pt x="11374832" y="6077264"/>
                  <a:pt x="11370441" y="6074669"/>
                  <a:pt x="11371095" y="6072859"/>
                </a:cubicBezTo>
                <a:cubicBezTo>
                  <a:pt x="11371095" y="6072859"/>
                  <a:pt x="11376137" y="6073644"/>
                  <a:pt x="11376790" y="6071833"/>
                </a:cubicBezTo>
                <a:cubicBezTo>
                  <a:pt x="11383791" y="6067189"/>
                  <a:pt x="11378273" y="6052947"/>
                  <a:pt x="11380883" y="6045706"/>
                </a:cubicBezTo>
                <a:cubicBezTo>
                  <a:pt x="11380231" y="6047517"/>
                  <a:pt x="11375841" y="6044921"/>
                  <a:pt x="11376494" y="6043110"/>
                </a:cubicBezTo>
                <a:cubicBezTo>
                  <a:pt x="11382189" y="6042086"/>
                  <a:pt x="11379756" y="6034061"/>
                  <a:pt x="11377324" y="6026034"/>
                </a:cubicBezTo>
                <a:cubicBezTo>
                  <a:pt x="11383020" y="6025010"/>
                  <a:pt x="11374891" y="6018007"/>
                  <a:pt x="11382544" y="6011553"/>
                </a:cubicBezTo>
                <a:cubicBezTo>
                  <a:pt x="11387587" y="6012340"/>
                  <a:pt x="11386282" y="6015959"/>
                  <a:pt x="11391325" y="6016745"/>
                </a:cubicBezTo>
                <a:cubicBezTo>
                  <a:pt x="11383849" y="6007933"/>
                  <a:pt x="11385333" y="5989046"/>
                  <a:pt x="11387943" y="5981807"/>
                </a:cubicBezTo>
                <a:cubicBezTo>
                  <a:pt x="11391680" y="5986212"/>
                  <a:pt x="11402420" y="5985973"/>
                  <a:pt x="11393639" y="5980782"/>
                </a:cubicBezTo>
                <a:cubicBezTo>
                  <a:pt x="11383552" y="5979210"/>
                  <a:pt x="11403725" y="5982352"/>
                  <a:pt x="11399987" y="5977947"/>
                </a:cubicBezTo>
                <a:cubicBezTo>
                  <a:pt x="11400639" y="5976137"/>
                  <a:pt x="11391206" y="5972756"/>
                  <a:pt x="11396249" y="5973542"/>
                </a:cubicBezTo>
                <a:cubicBezTo>
                  <a:pt x="11396902" y="5971731"/>
                  <a:pt x="11400639" y="5976137"/>
                  <a:pt x="11401292" y="5974326"/>
                </a:cubicBezTo>
                <a:cubicBezTo>
                  <a:pt x="11401292" y="5974326"/>
                  <a:pt x="11397554" y="5969921"/>
                  <a:pt x="11397554" y="5969921"/>
                </a:cubicBezTo>
                <a:cubicBezTo>
                  <a:pt x="11393817" y="5965515"/>
                  <a:pt x="11391383" y="5957489"/>
                  <a:pt x="11392688" y="5953868"/>
                </a:cubicBezTo>
                <a:cubicBezTo>
                  <a:pt x="11393341" y="5952058"/>
                  <a:pt x="11401470" y="5959061"/>
                  <a:pt x="11402122" y="5957251"/>
                </a:cubicBezTo>
                <a:cubicBezTo>
                  <a:pt x="11402122" y="5957251"/>
                  <a:pt x="11390256" y="5945842"/>
                  <a:pt x="11395299" y="5946628"/>
                </a:cubicBezTo>
                <a:cubicBezTo>
                  <a:pt x="11399690" y="5949224"/>
                  <a:pt x="11399690" y="5949224"/>
                  <a:pt x="11399690" y="5949224"/>
                </a:cubicBezTo>
                <a:cubicBezTo>
                  <a:pt x="11400343" y="5947413"/>
                  <a:pt x="11400343" y="5947413"/>
                  <a:pt x="11400343" y="5947413"/>
                </a:cubicBezTo>
                <a:cubicBezTo>
                  <a:pt x="11400343" y="5947413"/>
                  <a:pt x="11400995" y="5945603"/>
                  <a:pt x="11405386" y="5948199"/>
                </a:cubicBezTo>
                <a:cubicBezTo>
                  <a:pt x="11406038" y="5946389"/>
                  <a:pt x="11406038" y="5946389"/>
                  <a:pt x="11406038" y="5946389"/>
                </a:cubicBezTo>
                <a:cubicBezTo>
                  <a:pt x="11402300" y="5941983"/>
                  <a:pt x="11397910" y="5939388"/>
                  <a:pt x="11394172" y="5934982"/>
                </a:cubicBezTo>
                <a:cubicBezTo>
                  <a:pt x="11395477" y="5931362"/>
                  <a:pt x="11393043" y="5923335"/>
                  <a:pt x="11395002" y="5917905"/>
                </a:cubicBezTo>
                <a:cubicBezTo>
                  <a:pt x="11395654" y="5916095"/>
                  <a:pt x="11404436" y="5921287"/>
                  <a:pt x="11400698" y="5916879"/>
                </a:cubicBezTo>
                <a:cubicBezTo>
                  <a:pt x="11403308" y="5909640"/>
                  <a:pt x="11395833" y="5900829"/>
                  <a:pt x="11402180" y="5897993"/>
                </a:cubicBezTo>
                <a:cubicBezTo>
                  <a:pt x="11402180" y="5897993"/>
                  <a:pt x="11412267" y="5899564"/>
                  <a:pt x="11412919" y="5897754"/>
                </a:cubicBezTo>
                <a:cubicBezTo>
                  <a:pt x="11412919" y="5897754"/>
                  <a:pt x="11411140" y="5887919"/>
                  <a:pt x="11410487" y="5889729"/>
                </a:cubicBezTo>
                <a:cubicBezTo>
                  <a:pt x="11411140" y="5887919"/>
                  <a:pt x="11395713" y="5856839"/>
                  <a:pt x="11416361" y="5873438"/>
                </a:cubicBezTo>
                <a:cubicBezTo>
                  <a:pt x="11423361" y="5868794"/>
                  <a:pt x="11415233" y="5861791"/>
                  <a:pt x="11412148" y="5855575"/>
                </a:cubicBezTo>
                <a:cubicBezTo>
                  <a:pt x="11411672" y="5842118"/>
                  <a:pt x="11423716" y="5838260"/>
                  <a:pt x="11426980" y="5829209"/>
                </a:cubicBezTo>
                <a:cubicBezTo>
                  <a:pt x="11431370" y="5831805"/>
                  <a:pt x="11431370" y="5831805"/>
                  <a:pt x="11435760" y="5834400"/>
                </a:cubicBezTo>
                <a:cubicBezTo>
                  <a:pt x="11420157" y="5818587"/>
                  <a:pt x="11433505" y="5811108"/>
                  <a:pt x="11433031" y="5797651"/>
                </a:cubicBezTo>
                <a:cubicBezTo>
                  <a:pt x="11433031" y="5797651"/>
                  <a:pt x="11432379" y="5799461"/>
                  <a:pt x="11432379" y="5799461"/>
                </a:cubicBezTo>
                <a:cubicBezTo>
                  <a:pt x="11431903" y="5786005"/>
                  <a:pt x="11440210" y="5777740"/>
                  <a:pt x="11439735" y="5764283"/>
                </a:cubicBezTo>
                <a:cubicBezTo>
                  <a:pt x="11448041" y="5756019"/>
                  <a:pt x="11445608" y="5747993"/>
                  <a:pt x="11445133" y="5734536"/>
                </a:cubicBezTo>
                <a:cubicBezTo>
                  <a:pt x="11442938" y="5733239"/>
                  <a:pt x="11441840" y="5732589"/>
                  <a:pt x="11440743" y="5731941"/>
                </a:cubicBezTo>
                <a:lnTo>
                  <a:pt x="11439784" y="5731373"/>
                </a:lnTo>
                <a:lnTo>
                  <a:pt x="11439784" y="5729488"/>
                </a:lnTo>
                <a:cubicBezTo>
                  <a:pt x="11441963" y="5729488"/>
                  <a:pt x="11441963" y="5729488"/>
                  <a:pt x="11441963" y="5726255"/>
                </a:cubicBezTo>
                <a:cubicBezTo>
                  <a:pt x="11444141" y="5726255"/>
                  <a:pt x="11444141" y="5726255"/>
                  <a:pt x="11444141" y="5726255"/>
                </a:cubicBezTo>
                <a:cubicBezTo>
                  <a:pt x="11446319" y="5726255"/>
                  <a:pt x="11446319" y="5723023"/>
                  <a:pt x="11446319" y="5723023"/>
                </a:cubicBezTo>
                <a:lnTo>
                  <a:pt x="11446100" y="5722696"/>
                </a:lnTo>
                <a:lnTo>
                  <a:pt x="11451007" y="5718245"/>
                </a:lnTo>
                <a:cubicBezTo>
                  <a:pt x="11456050" y="5719031"/>
                  <a:pt x="11456050" y="5719031"/>
                  <a:pt x="11456050" y="5719031"/>
                </a:cubicBezTo>
                <a:cubicBezTo>
                  <a:pt x="11456703" y="5717221"/>
                  <a:pt x="11456703" y="5717221"/>
                  <a:pt x="11456703" y="5717221"/>
                </a:cubicBezTo>
                <a:cubicBezTo>
                  <a:pt x="11456703" y="5717221"/>
                  <a:pt x="11456703" y="5717221"/>
                  <a:pt x="11452312" y="5714624"/>
                </a:cubicBezTo>
                <a:cubicBezTo>
                  <a:pt x="11451660" y="5716435"/>
                  <a:pt x="11451660" y="5716435"/>
                  <a:pt x="11451660" y="5716435"/>
                </a:cubicBezTo>
                <a:cubicBezTo>
                  <a:pt x="11453617" y="5711005"/>
                  <a:pt x="11443056" y="5695977"/>
                  <a:pt x="11448753" y="5694952"/>
                </a:cubicBezTo>
                <a:cubicBezTo>
                  <a:pt x="11450057" y="5691332"/>
                  <a:pt x="11454447" y="5693928"/>
                  <a:pt x="11455753" y="5690308"/>
                </a:cubicBezTo>
                <a:cubicBezTo>
                  <a:pt x="11456405" y="5688498"/>
                  <a:pt x="11450235" y="5676065"/>
                  <a:pt x="11445844" y="5673470"/>
                </a:cubicBezTo>
                <a:cubicBezTo>
                  <a:pt x="11446497" y="5671660"/>
                  <a:pt x="11446497" y="5671660"/>
                  <a:pt x="11446497" y="5671660"/>
                </a:cubicBezTo>
                <a:cubicBezTo>
                  <a:pt x="11447150" y="5669849"/>
                  <a:pt x="11447150" y="5669849"/>
                  <a:pt x="11447803" y="5668039"/>
                </a:cubicBezTo>
                <a:cubicBezTo>
                  <a:pt x="11452192" y="5670634"/>
                  <a:pt x="11453498" y="5667014"/>
                  <a:pt x="11454150" y="5665204"/>
                </a:cubicBezTo>
                <a:lnTo>
                  <a:pt x="11452465" y="5662718"/>
                </a:lnTo>
                <a:lnTo>
                  <a:pt x="11467356" y="5653369"/>
                </a:lnTo>
                <a:lnTo>
                  <a:pt x="11467770" y="5653288"/>
                </a:lnTo>
                <a:lnTo>
                  <a:pt x="11468887" y="5653878"/>
                </a:lnTo>
                <a:cubicBezTo>
                  <a:pt x="11470066" y="5654302"/>
                  <a:pt x="11471326" y="5654498"/>
                  <a:pt x="11473848" y="5654891"/>
                </a:cubicBezTo>
                <a:cubicBezTo>
                  <a:pt x="11473848" y="5654891"/>
                  <a:pt x="11474501" y="5653081"/>
                  <a:pt x="11474501" y="5653081"/>
                </a:cubicBezTo>
                <a:lnTo>
                  <a:pt x="11473927" y="5652064"/>
                </a:lnTo>
                <a:lnTo>
                  <a:pt x="11474444" y="5651962"/>
                </a:lnTo>
                <a:cubicBezTo>
                  <a:pt x="11476751" y="5652156"/>
                  <a:pt x="11478998" y="5653116"/>
                  <a:pt x="11481175" y="5655137"/>
                </a:cubicBezTo>
                <a:cubicBezTo>
                  <a:pt x="11476819" y="5668068"/>
                  <a:pt x="11483354" y="5687464"/>
                  <a:pt x="11472462" y="5697161"/>
                </a:cubicBezTo>
                <a:lnTo>
                  <a:pt x="11468105" y="5697161"/>
                </a:lnTo>
                <a:cubicBezTo>
                  <a:pt x="11468105" y="5700394"/>
                  <a:pt x="11465927" y="5700394"/>
                  <a:pt x="11465927" y="5700394"/>
                </a:cubicBezTo>
                <a:cubicBezTo>
                  <a:pt x="11465927" y="5700394"/>
                  <a:pt x="11463747" y="5703627"/>
                  <a:pt x="11463747" y="5703627"/>
                </a:cubicBezTo>
                <a:cubicBezTo>
                  <a:pt x="11465927" y="5703627"/>
                  <a:pt x="11465927" y="5706860"/>
                  <a:pt x="11465927" y="5706860"/>
                </a:cubicBezTo>
                <a:cubicBezTo>
                  <a:pt x="11468105" y="5706860"/>
                  <a:pt x="11468105" y="5703627"/>
                  <a:pt x="11470284" y="5703627"/>
                </a:cubicBezTo>
                <a:lnTo>
                  <a:pt x="11474087" y="5700805"/>
                </a:lnTo>
                <a:lnTo>
                  <a:pt x="11484443" y="5703425"/>
                </a:lnTo>
                <a:cubicBezTo>
                  <a:pt x="11495472" y="5702818"/>
                  <a:pt x="11504050" y="5693120"/>
                  <a:pt x="11513854" y="5690697"/>
                </a:cubicBezTo>
                <a:lnTo>
                  <a:pt x="11514313" y="5689267"/>
                </a:lnTo>
                <a:lnTo>
                  <a:pt x="11518339" y="5694521"/>
                </a:lnTo>
                <a:lnTo>
                  <a:pt x="11520046" y="5694345"/>
                </a:lnTo>
                <a:lnTo>
                  <a:pt x="11518891" y="5695595"/>
                </a:lnTo>
                <a:cubicBezTo>
                  <a:pt x="11499285" y="5710294"/>
                  <a:pt x="11468649" y="5703627"/>
                  <a:pt x="11463747" y="5742418"/>
                </a:cubicBezTo>
                <a:cubicBezTo>
                  <a:pt x="11481175" y="5739186"/>
                  <a:pt x="11492068" y="5742418"/>
                  <a:pt x="11502961" y="5726255"/>
                </a:cubicBezTo>
                <a:cubicBezTo>
                  <a:pt x="11502961" y="5723023"/>
                  <a:pt x="11502961" y="5723023"/>
                  <a:pt x="11502961" y="5723023"/>
                </a:cubicBezTo>
                <a:cubicBezTo>
                  <a:pt x="11502961" y="5726255"/>
                  <a:pt x="11505140" y="5726255"/>
                  <a:pt x="11505140" y="5726255"/>
                </a:cubicBezTo>
                <a:cubicBezTo>
                  <a:pt x="11505140" y="5726255"/>
                  <a:pt x="11507319" y="5726255"/>
                  <a:pt x="11507319" y="5723023"/>
                </a:cubicBezTo>
                <a:cubicBezTo>
                  <a:pt x="11507319" y="5723023"/>
                  <a:pt x="11507319" y="5723023"/>
                  <a:pt x="11505140" y="5723023"/>
                </a:cubicBezTo>
                <a:cubicBezTo>
                  <a:pt x="11507319" y="5716558"/>
                  <a:pt x="11513854" y="5726255"/>
                  <a:pt x="11518211" y="5729488"/>
                </a:cubicBezTo>
                <a:cubicBezTo>
                  <a:pt x="11537817" y="5716558"/>
                  <a:pt x="11557424" y="5729488"/>
                  <a:pt x="11572673" y="5703627"/>
                </a:cubicBezTo>
                <a:cubicBezTo>
                  <a:pt x="11572673" y="5703627"/>
                  <a:pt x="11574851" y="5703627"/>
                  <a:pt x="11577030" y="5700394"/>
                </a:cubicBezTo>
                <a:cubicBezTo>
                  <a:pt x="11579208" y="5700394"/>
                  <a:pt x="11579208" y="5700394"/>
                  <a:pt x="11579208" y="5700394"/>
                </a:cubicBezTo>
                <a:cubicBezTo>
                  <a:pt x="11579208" y="5703627"/>
                  <a:pt x="11581387" y="5703627"/>
                  <a:pt x="11581387" y="5706860"/>
                </a:cubicBezTo>
                <a:cubicBezTo>
                  <a:pt x="11598815" y="5703627"/>
                  <a:pt x="11616243" y="5710091"/>
                  <a:pt x="11622778" y="5680998"/>
                </a:cubicBezTo>
                <a:cubicBezTo>
                  <a:pt x="11611885" y="5658369"/>
                  <a:pt x="11583565" y="5668068"/>
                  <a:pt x="11579208" y="5697161"/>
                </a:cubicBezTo>
                <a:cubicBezTo>
                  <a:pt x="11579208" y="5697161"/>
                  <a:pt x="11579208" y="5697161"/>
                  <a:pt x="11577030" y="5693929"/>
                </a:cubicBezTo>
                <a:cubicBezTo>
                  <a:pt x="11577030" y="5697161"/>
                  <a:pt x="11577030" y="5697161"/>
                  <a:pt x="11577030" y="5697161"/>
                </a:cubicBezTo>
                <a:cubicBezTo>
                  <a:pt x="11574851" y="5697161"/>
                  <a:pt x="11572673" y="5700394"/>
                  <a:pt x="11570495" y="5700394"/>
                </a:cubicBezTo>
                <a:cubicBezTo>
                  <a:pt x="11570495" y="5697161"/>
                  <a:pt x="11570495" y="5697161"/>
                  <a:pt x="11570495" y="5697161"/>
                </a:cubicBezTo>
                <a:cubicBezTo>
                  <a:pt x="11559602" y="5684232"/>
                  <a:pt x="11550889" y="5700394"/>
                  <a:pt x="11544353" y="5684232"/>
                </a:cubicBezTo>
                <a:cubicBezTo>
                  <a:pt x="11555245" y="5664835"/>
                  <a:pt x="11568316" y="5668068"/>
                  <a:pt x="11587923" y="5661602"/>
                </a:cubicBezTo>
                <a:cubicBezTo>
                  <a:pt x="11590102" y="5648672"/>
                  <a:pt x="11594458" y="5638975"/>
                  <a:pt x="11596637" y="5626043"/>
                </a:cubicBezTo>
                <a:cubicBezTo>
                  <a:pt x="11594458" y="5619579"/>
                  <a:pt x="11585744" y="5622811"/>
                  <a:pt x="11587923" y="5609880"/>
                </a:cubicBezTo>
                <a:cubicBezTo>
                  <a:pt x="11603172" y="5600183"/>
                  <a:pt x="11607529" y="5632508"/>
                  <a:pt x="11611885" y="5651905"/>
                </a:cubicBezTo>
                <a:cubicBezTo>
                  <a:pt x="11624957" y="5638975"/>
                  <a:pt x="11664170" y="5645439"/>
                  <a:pt x="11653277" y="5596950"/>
                </a:cubicBezTo>
                <a:cubicBezTo>
                  <a:pt x="11648920" y="5596950"/>
                  <a:pt x="11644564" y="5606648"/>
                  <a:pt x="11642385" y="5596950"/>
                </a:cubicBezTo>
                <a:cubicBezTo>
                  <a:pt x="11648920" y="5580786"/>
                  <a:pt x="11668528" y="5590485"/>
                  <a:pt x="11681598" y="5577554"/>
                </a:cubicBezTo>
                <a:cubicBezTo>
                  <a:pt x="11683777" y="5584019"/>
                  <a:pt x="11690313" y="5577554"/>
                  <a:pt x="11685956" y="5584019"/>
                </a:cubicBezTo>
                <a:cubicBezTo>
                  <a:pt x="11703383" y="5590485"/>
                  <a:pt x="11712097" y="5587252"/>
                  <a:pt x="11720812" y="5571089"/>
                </a:cubicBezTo>
                <a:cubicBezTo>
                  <a:pt x="11720812" y="5577554"/>
                  <a:pt x="11725169" y="5580786"/>
                  <a:pt x="11722990" y="5590485"/>
                </a:cubicBezTo>
                <a:cubicBezTo>
                  <a:pt x="11726258" y="5588059"/>
                  <a:pt x="11730751" y="5589272"/>
                  <a:pt x="11734631" y="5587303"/>
                </a:cubicBezTo>
                <a:lnTo>
                  <a:pt x="11737975" y="5584260"/>
                </a:lnTo>
                <a:lnTo>
                  <a:pt x="11737975" y="5638509"/>
                </a:lnTo>
                <a:lnTo>
                  <a:pt x="11732677" y="5638900"/>
                </a:lnTo>
                <a:cubicBezTo>
                  <a:pt x="11731044" y="5639302"/>
                  <a:pt x="11729410" y="5640105"/>
                  <a:pt x="11727232" y="5641713"/>
                </a:cubicBezTo>
                <a:cubicBezTo>
                  <a:pt x="11727232" y="5644928"/>
                  <a:pt x="11727232" y="5648144"/>
                  <a:pt x="11727232" y="5648144"/>
                </a:cubicBezTo>
                <a:cubicBezTo>
                  <a:pt x="11727232" y="5649750"/>
                  <a:pt x="11727777" y="5650554"/>
                  <a:pt x="11728321" y="5650554"/>
                </a:cubicBezTo>
                <a:cubicBezTo>
                  <a:pt x="11728866" y="5650554"/>
                  <a:pt x="11729410" y="5649750"/>
                  <a:pt x="11729410" y="5648144"/>
                </a:cubicBezTo>
                <a:cubicBezTo>
                  <a:pt x="11730499" y="5646536"/>
                  <a:pt x="11731588" y="5645732"/>
                  <a:pt x="11732949" y="5645329"/>
                </a:cubicBezTo>
                <a:lnTo>
                  <a:pt x="11737975" y="5644940"/>
                </a:lnTo>
                <a:lnTo>
                  <a:pt x="11737975" y="6407152"/>
                </a:lnTo>
                <a:lnTo>
                  <a:pt x="0" y="6407152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337AE6C1-FF7B-7B4B-9651-86B166C48B46}"/>
              </a:ext>
            </a:extLst>
          </p:cNvPr>
          <p:cNvSpPr/>
          <p:nvPr/>
        </p:nvSpPr>
        <p:spPr>
          <a:xfrm>
            <a:off x="227010" y="225425"/>
            <a:ext cx="11737978" cy="6407150"/>
          </a:xfrm>
          <a:custGeom>
            <a:avLst/>
            <a:gdLst>
              <a:gd name="connsiteX0" fmla="*/ 10543834 w 11737978"/>
              <a:gd name="connsiteY0" fmla="*/ 6407020 h 6407150"/>
              <a:gd name="connsiteX1" fmla="*/ 10543724 w 11737978"/>
              <a:gd name="connsiteY1" fmla="*/ 6407049 h 6407150"/>
              <a:gd name="connsiteX2" fmla="*/ 10543844 w 11737978"/>
              <a:gd name="connsiteY2" fmla="*/ 6407049 h 6407150"/>
              <a:gd name="connsiteX3" fmla="*/ 10410930 w 11737978"/>
              <a:gd name="connsiteY3" fmla="*/ 6406673 h 6407150"/>
              <a:gd name="connsiteX4" fmla="*/ 10408835 w 11737978"/>
              <a:gd name="connsiteY4" fmla="*/ 6406766 h 6407150"/>
              <a:gd name="connsiteX5" fmla="*/ 10408862 w 11737978"/>
              <a:gd name="connsiteY5" fmla="*/ 6407049 h 6407150"/>
              <a:gd name="connsiteX6" fmla="*/ 10410800 w 11737978"/>
              <a:gd name="connsiteY6" fmla="*/ 6407049 h 6407150"/>
              <a:gd name="connsiteX7" fmla="*/ 10573253 w 11737978"/>
              <a:gd name="connsiteY7" fmla="*/ 6406544 h 6407150"/>
              <a:gd name="connsiteX8" fmla="*/ 10572646 w 11737978"/>
              <a:gd name="connsiteY8" fmla="*/ 6407049 h 6407150"/>
              <a:gd name="connsiteX9" fmla="*/ 10572759 w 11737978"/>
              <a:gd name="connsiteY9" fmla="*/ 6407049 h 6407150"/>
              <a:gd name="connsiteX10" fmla="*/ 10355513 w 11737978"/>
              <a:gd name="connsiteY10" fmla="*/ 6405729 h 6407150"/>
              <a:gd name="connsiteX11" fmla="*/ 10355460 w 11737978"/>
              <a:gd name="connsiteY11" fmla="*/ 6407049 h 6407150"/>
              <a:gd name="connsiteX12" fmla="*/ 10356573 w 11737978"/>
              <a:gd name="connsiteY12" fmla="*/ 6407049 h 6407150"/>
              <a:gd name="connsiteX13" fmla="*/ 9392880 w 11737978"/>
              <a:gd name="connsiteY13" fmla="*/ 6405628 h 6407150"/>
              <a:gd name="connsiteX14" fmla="*/ 9393855 w 11737978"/>
              <a:gd name="connsiteY14" fmla="*/ 6407046 h 6407150"/>
              <a:gd name="connsiteX15" fmla="*/ 9398784 w 11737978"/>
              <a:gd name="connsiteY15" fmla="*/ 6407046 h 6407150"/>
              <a:gd name="connsiteX16" fmla="*/ 4682657 w 11737978"/>
              <a:gd name="connsiteY16" fmla="*/ 6405628 h 6407150"/>
              <a:gd name="connsiteX17" fmla="*/ 4683633 w 11737978"/>
              <a:gd name="connsiteY17" fmla="*/ 6407046 h 6407150"/>
              <a:gd name="connsiteX18" fmla="*/ 4688560 w 11737978"/>
              <a:gd name="connsiteY18" fmla="*/ 6407046 h 6407150"/>
              <a:gd name="connsiteX19" fmla="*/ 7598904 w 11737978"/>
              <a:gd name="connsiteY19" fmla="*/ 6405345 h 6407150"/>
              <a:gd name="connsiteX20" fmla="*/ 7596526 w 11737978"/>
              <a:gd name="connsiteY20" fmla="*/ 6407046 h 6407150"/>
              <a:gd name="connsiteX21" fmla="*/ 7603163 w 11737978"/>
              <a:gd name="connsiteY21" fmla="*/ 6407046 h 6407150"/>
              <a:gd name="connsiteX22" fmla="*/ 7602803 w 11737978"/>
              <a:gd name="connsiteY22" fmla="*/ 6405711 h 6407150"/>
              <a:gd name="connsiteX23" fmla="*/ 7598904 w 11737978"/>
              <a:gd name="connsiteY23" fmla="*/ 6405345 h 6407150"/>
              <a:gd name="connsiteX24" fmla="*/ 2888680 w 11737978"/>
              <a:gd name="connsiteY24" fmla="*/ 6405345 h 6407150"/>
              <a:gd name="connsiteX25" fmla="*/ 2886303 w 11737978"/>
              <a:gd name="connsiteY25" fmla="*/ 6407046 h 6407150"/>
              <a:gd name="connsiteX26" fmla="*/ 2892939 w 11737978"/>
              <a:gd name="connsiteY26" fmla="*/ 6407046 h 6407150"/>
              <a:gd name="connsiteX27" fmla="*/ 2892579 w 11737978"/>
              <a:gd name="connsiteY27" fmla="*/ 6405711 h 6407150"/>
              <a:gd name="connsiteX28" fmla="*/ 2888680 w 11737978"/>
              <a:gd name="connsiteY28" fmla="*/ 6405345 h 6407150"/>
              <a:gd name="connsiteX29" fmla="*/ 10487843 w 11737978"/>
              <a:gd name="connsiteY29" fmla="*/ 6404757 h 6407150"/>
              <a:gd name="connsiteX30" fmla="*/ 10486117 w 11737978"/>
              <a:gd name="connsiteY30" fmla="*/ 6406703 h 6407150"/>
              <a:gd name="connsiteX31" fmla="*/ 10486190 w 11737978"/>
              <a:gd name="connsiteY31" fmla="*/ 6407049 h 6407150"/>
              <a:gd name="connsiteX32" fmla="*/ 10489388 w 11737978"/>
              <a:gd name="connsiteY32" fmla="*/ 6407049 h 6407150"/>
              <a:gd name="connsiteX33" fmla="*/ 10489196 w 11737978"/>
              <a:gd name="connsiteY33" fmla="*/ 6406127 h 6407150"/>
              <a:gd name="connsiteX34" fmla="*/ 10487843 w 11737978"/>
              <a:gd name="connsiteY34" fmla="*/ 6404757 h 6407150"/>
              <a:gd name="connsiteX35" fmla="*/ 10296973 w 11737978"/>
              <a:gd name="connsiteY35" fmla="*/ 6404662 h 6407150"/>
              <a:gd name="connsiteX36" fmla="*/ 10299477 w 11737978"/>
              <a:gd name="connsiteY36" fmla="*/ 6406785 h 6407150"/>
              <a:gd name="connsiteX37" fmla="*/ 10299646 w 11737978"/>
              <a:gd name="connsiteY37" fmla="*/ 6407049 h 6407150"/>
              <a:gd name="connsiteX38" fmla="*/ 10299780 w 11737978"/>
              <a:gd name="connsiteY38" fmla="*/ 6407049 h 6407150"/>
              <a:gd name="connsiteX39" fmla="*/ 10299156 w 11737978"/>
              <a:gd name="connsiteY39" fmla="*/ 6405250 h 6407150"/>
              <a:gd name="connsiteX40" fmla="*/ 10296973 w 11737978"/>
              <a:gd name="connsiteY40" fmla="*/ 6404662 h 6407150"/>
              <a:gd name="connsiteX41" fmla="*/ 8318700 w 11737978"/>
              <a:gd name="connsiteY41" fmla="*/ 6403784 h 6407150"/>
              <a:gd name="connsiteX42" fmla="*/ 8316771 w 11737978"/>
              <a:gd name="connsiteY42" fmla="*/ 6405797 h 6407150"/>
              <a:gd name="connsiteX43" fmla="*/ 8316808 w 11737978"/>
              <a:gd name="connsiteY43" fmla="*/ 6407046 h 6407150"/>
              <a:gd name="connsiteX44" fmla="*/ 8319021 w 11737978"/>
              <a:gd name="connsiteY44" fmla="*/ 6407046 h 6407150"/>
              <a:gd name="connsiteX45" fmla="*/ 8319042 w 11737978"/>
              <a:gd name="connsiteY45" fmla="*/ 6406942 h 6407150"/>
              <a:gd name="connsiteX46" fmla="*/ 8320755 w 11737978"/>
              <a:gd name="connsiteY46" fmla="*/ 6405969 h 6407150"/>
              <a:gd name="connsiteX47" fmla="*/ 8318700 w 11737978"/>
              <a:gd name="connsiteY47" fmla="*/ 6403784 h 6407150"/>
              <a:gd name="connsiteX48" fmla="*/ 3608477 w 11737978"/>
              <a:gd name="connsiteY48" fmla="*/ 6403784 h 6407150"/>
              <a:gd name="connsiteX49" fmla="*/ 3606547 w 11737978"/>
              <a:gd name="connsiteY49" fmla="*/ 6405797 h 6407150"/>
              <a:gd name="connsiteX50" fmla="*/ 3606585 w 11737978"/>
              <a:gd name="connsiteY50" fmla="*/ 6407046 h 6407150"/>
              <a:gd name="connsiteX51" fmla="*/ 3608797 w 11737978"/>
              <a:gd name="connsiteY51" fmla="*/ 6407046 h 6407150"/>
              <a:gd name="connsiteX52" fmla="*/ 3608819 w 11737978"/>
              <a:gd name="connsiteY52" fmla="*/ 6406942 h 6407150"/>
              <a:gd name="connsiteX53" fmla="*/ 3610531 w 11737978"/>
              <a:gd name="connsiteY53" fmla="*/ 6405969 h 6407150"/>
              <a:gd name="connsiteX54" fmla="*/ 3608477 w 11737978"/>
              <a:gd name="connsiteY54" fmla="*/ 6403784 h 6407150"/>
              <a:gd name="connsiteX55" fmla="*/ 9654331 w 11737978"/>
              <a:gd name="connsiteY55" fmla="*/ 6403407 h 6407150"/>
              <a:gd name="connsiteX56" fmla="*/ 9653178 w 11737978"/>
              <a:gd name="connsiteY56" fmla="*/ 6405011 h 6407150"/>
              <a:gd name="connsiteX57" fmla="*/ 9651715 w 11737978"/>
              <a:gd name="connsiteY57" fmla="*/ 6407046 h 6407150"/>
              <a:gd name="connsiteX58" fmla="*/ 9662752 w 11737978"/>
              <a:gd name="connsiteY58" fmla="*/ 6407046 h 6407150"/>
              <a:gd name="connsiteX59" fmla="*/ 9661937 w 11737978"/>
              <a:gd name="connsiteY59" fmla="*/ 6405535 h 6407150"/>
              <a:gd name="connsiteX60" fmla="*/ 9654331 w 11737978"/>
              <a:gd name="connsiteY60" fmla="*/ 6403407 h 6407150"/>
              <a:gd name="connsiteX61" fmla="*/ 4944108 w 11737978"/>
              <a:gd name="connsiteY61" fmla="*/ 6403407 h 6407150"/>
              <a:gd name="connsiteX62" fmla="*/ 4942956 w 11737978"/>
              <a:gd name="connsiteY62" fmla="*/ 6405011 h 6407150"/>
              <a:gd name="connsiteX63" fmla="*/ 4941492 w 11737978"/>
              <a:gd name="connsiteY63" fmla="*/ 6407046 h 6407150"/>
              <a:gd name="connsiteX64" fmla="*/ 4952529 w 11737978"/>
              <a:gd name="connsiteY64" fmla="*/ 6407046 h 6407150"/>
              <a:gd name="connsiteX65" fmla="*/ 4951714 w 11737978"/>
              <a:gd name="connsiteY65" fmla="*/ 6405535 h 6407150"/>
              <a:gd name="connsiteX66" fmla="*/ 4944108 w 11737978"/>
              <a:gd name="connsiteY66" fmla="*/ 6403407 h 6407150"/>
              <a:gd name="connsiteX67" fmla="*/ 9780857 w 11737978"/>
              <a:gd name="connsiteY67" fmla="*/ 6402492 h 6407150"/>
              <a:gd name="connsiteX68" fmla="*/ 9771392 w 11737978"/>
              <a:gd name="connsiteY68" fmla="*/ 6406653 h 6407150"/>
              <a:gd name="connsiteX69" fmla="*/ 9770847 w 11737978"/>
              <a:gd name="connsiteY69" fmla="*/ 6407046 h 6407150"/>
              <a:gd name="connsiteX70" fmla="*/ 9782908 w 11737978"/>
              <a:gd name="connsiteY70" fmla="*/ 6407046 h 6407150"/>
              <a:gd name="connsiteX71" fmla="*/ 5070633 w 11737978"/>
              <a:gd name="connsiteY71" fmla="*/ 6402492 h 6407150"/>
              <a:gd name="connsiteX72" fmla="*/ 5061169 w 11737978"/>
              <a:gd name="connsiteY72" fmla="*/ 6406653 h 6407150"/>
              <a:gd name="connsiteX73" fmla="*/ 5060623 w 11737978"/>
              <a:gd name="connsiteY73" fmla="*/ 6407046 h 6407150"/>
              <a:gd name="connsiteX74" fmla="*/ 5072684 w 11737978"/>
              <a:gd name="connsiteY74" fmla="*/ 6407046 h 6407150"/>
              <a:gd name="connsiteX75" fmla="*/ 10471417 w 11737978"/>
              <a:gd name="connsiteY75" fmla="*/ 6401450 h 6407150"/>
              <a:gd name="connsiteX76" fmla="*/ 10471888 w 11737978"/>
              <a:gd name="connsiteY76" fmla="*/ 6406488 h 6407150"/>
              <a:gd name="connsiteX77" fmla="*/ 10471518 w 11737978"/>
              <a:gd name="connsiteY77" fmla="*/ 6407049 h 6407150"/>
              <a:gd name="connsiteX78" fmla="*/ 10476642 w 11737978"/>
              <a:gd name="connsiteY78" fmla="*/ 6407049 h 6407150"/>
              <a:gd name="connsiteX79" fmla="*/ 10475320 w 11737978"/>
              <a:gd name="connsiteY79" fmla="*/ 6406519 h 6407150"/>
              <a:gd name="connsiteX80" fmla="*/ 10471417 w 11737978"/>
              <a:gd name="connsiteY80" fmla="*/ 6401450 h 6407150"/>
              <a:gd name="connsiteX81" fmla="*/ 10631349 w 11737978"/>
              <a:gd name="connsiteY81" fmla="*/ 6400680 h 6407150"/>
              <a:gd name="connsiteX82" fmla="*/ 10627971 w 11737978"/>
              <a:gd name="connsiteY82" fmla="*/ 6401511 h 6407150"/>
              <a:gd name="connsiteX83" fmla="*/ 10629500 w 11737978"/>
              <a:gd name="connsiteY83" fmla="*/ 6407049 h 6407150"/>
              <a:gd name="connsiteX84" fmla="*/ 10630313 w 11737978"/>
              <a:gd name="connsiteY84" fmla="*/ 6407049 h 6407150"/>
              <a:gd name="connsiteX85" fmla="*/ 10631525 w 11737978"/>
              <a:gd name="connsiteY85" fmla="*/ 6406479 h 6407150"/>
              <a:gd name="connsiteX86" fmla="*/ 10631349 w 11737978"/>
              <a:gd name="connsiteY86" fmla="*/ 6400680 h 6407150"/>
              <a:gd name="connsiteX87" fmla="*/ 10758152 w 11737978"/>
              <a:gd name="connsiteY87" fmla="*/ 6400414 h 6407150"/>
              <a:gd name="connsiteX88" fmla="*/ 10756827 w 11737978"/>
              <a:gd name="connsiteY88" fmla="*/ 6403676 h 6407150"/>
              <a:gd name="connsiteX89" fmla="*/ 10758342 w 11737978"/>
              <a:gd name="connsiteY89" fmla="*/ 6405396 h 6407150"/>
              <a:gd name="connsiteX90" fmla="*/ 10759796 w 11737978"/>
              <a:gd name="connsiteY90" fmla="*/ 6407049 h 6407150"/>
              <a:gd name="connsiteX91" fmla="*/ 10759860 w 11737978"/>
              <a:gd name="connsiteY91" fmla="*/ 6407049 h 6407150"/>
              <a:gd name="connsiteX92" fmla="*/ 10760012 w 11737978"/>
              <a:gd name="connsiteY92" fmla="*/ 6404554 h 6407150"/>
              <a:gd name="connsiteX93" fmla="*/ 10758152 w 11737978"/>
              <a:gd name="connsiteY93" fmla="*/ 6400414 h 6407150"/>
              <a:gd name="connsiteX94" fmla="*/ 8897899 w 11737978"/>
              <a:gd name="connsiteY94" fmla="*/ 6399354 h 6407150"/>
              <a:gd name="connsiteX95" fmla="*/ 8885692 w 11737978"/>
              <a:gd name="connsiteY95" fmla="*/ 6403608 h 6407150"/>
              <a:gd name="connsiteX96" fmla="*/ 8883748 w 11737978"/>
              <a:gd name="connsiteY96" fmla="*/ 6407046 h 6407150"/>
              <a:gd name="connsiteX97" fmla="*/ 8910433 w 11737978"/>
              <a:gd name="connsiteY97" fmla="*/ 6407046 h 6407150"/>
              <a:gd name="connsiteX98" fmla="*/ 8909307 w 11737978"/>
              <a:gd name="connsiteY98" fmla="*/ 6403358 h 6407150"/>
              <a:gd name="connsiteX99" fmla="*/ 8897899 w 11737978"/>
              <a:gd name="connsiteY99" fmla="*/ 6399354 h 6407150"/>
              <a:gd name="connsiteX100" fmla="*/ 4187676 w 11737978"/>
              <a:gd name="connsiteY100" fmla="*/ 6399354 h 6407150"/>
              <a:gd name="connsiteX101" fmla="*/ 4175469 w 11737978"/>
              <a:gd name="connsiteY101" fmla="*/ 6403608 h 6407150"/>
              <a:gd name="connsiteX102" fmla="*/ 4173525 w 11737978"/>
              <a:gd name="connsiteY102" fmla="*/ 6407046 h 6407150"/>
              <a:gd name="connsiteX103" fmla="*/ 4200211 w 11737978"/>
              <a:gd name="connsiteY103" fmla="*/ 6407046 h 6407150"/>
              <a:gd name="connsiteX104" fmla="*/ 4199083 w 11737978"/>
              <a:gd name="connsiteY104" fmla="*/ 6403358 h 6407150"/>
              <a:gd name="connsiteX105" fmla="*/ 4187676 w 11737978"/>
              <a:gd name="connsiteY105" fmla="*/ 6399354 h 6407150"/>
              <a:gd name="connsiteX106" fmla="*/ 5822903 w 11737978"/>
              <a:gd name="connsiteY106" fmla="*/ 6398320 h 6407150"/>
              <a:gd name="connsiteX107" fmla="*/ 5814168 w 11737978"/>
              <a:gd name="connsiteY107" fmla="*/ 6403485 h 6407150"/>
              <a:gd name="connsiteX108" fmla="*/ 5819066 w 11737978"/>
              <a:gd name="connsiteY108" fmla="*/ 6404210 h 6407150"/>
              <a:gd name="connsiteX109" fmla="*/ 5820553 w 11737978"/>
              <a:gd name="connsiteY109" fmla="*/ 6407047 h 6407150"/>
              <a:gd name="connsiteX110" fmla="*/ 5822848 w 11737978"/>
              <a:gd name="connsiteY110" fmla="*/ 6407047 h 6407150"/>
              <a:gd name="connsiteX111" fmla="*/ 5825387 w 11737978"/>
              <a:gd name="connsiteY111" fmla="*/ 6405209 h 6407150"/>
              <a:gd name="connsiteX112" fmla="*/ 5825585 w 11737978"/>
              <a:gd name="connsiteY112" fmla="*/ 6405198 h 6407150"/>
              <a:gd name="connsiteX113" fmla="*/ 5825553 w 11737978"/>
              <a:gd name="connsiteY113" fmla="*/ 6405668 h 6407150"/>
              <a:gd name="connsiteX114" fmla="*/ 5826518 w 11737978"/>
              <a:gd name="connsiteY114" fmla="*/ 6405147 h 6407150"/>
              <a:gd name="connsiteX115" fmla="*/ 5830581 w 11737978"/>
              <a:gd name="connsiteY115" fmla="*/ 6404923 h 6407150"/>
              <a:gd name="connsiteX116" fmla="*/ 5831094 w 11737978"/>
              <a:gd name="connsiteY116" fmla="*/ 6402670 h 6407150"/>
              <a:gd name="connsiteX117" fmla="*/ 5826518 w 11737978"/>
              <a:gd name="connsiteY117" fmla="*/ 6405147 h 6407150"/>
              <a:gd name="connsiteX118" fmla="*/ 5825585 w 11737978"/>
              <a:gd name="connsiteY118" fmla="*/ 6405198 h 6407150"/>
              <a:gd name="connsiteX119" fmla="*/ 5825865 w 11737978"/>
              <a:gd name="connsiteY119" fmla="*/ 6401026 h 6407150"/>
              <a:gd name="connsiteX120" fmla="*/ 5822903 w 11737978"/>
              <a:gd name="connsiteY120" fmla="*/ 6398320 h 6407150"/>
              <a:gd name="connsiteX121" fmla="*/ 1112679 w 11737978"/>
              <a:gd name="connsiteY121" fmla="*/ 6398320 h 6407150"/>
              <a:gd name="connsiteX122" fmla="*/ 1103944 w 11737978"/>
              <a:gd name="connsiteY122" fmla="*/ 6403485 h 6407150"/>
              <a:gd name="connsiteX123" fmla="*/ 1108842 w 11737978"/>
              <a:gd name="connsiteY123" fmla="*/ 6404210 h 6407150"/>
              <a:gd name="connsiteX124" fmla="*/ 1110330 w 11737978"/>
              <a:gd name="connsiteY124" fmla="*/ 6407047 h 6407150"/>
              <a:gd name="connsiteX125" fmla="*/ 1112624 w 11737978"/>
              <a:gd name="connsiteY125" fmla="*/ 6407047 h 6407150"/>
              <a:gd name="connsiteX126" fmla="*/ 1115163 w 11737978"/>
              <a:gd name="connsiteY126" fmla="*/ 6405209 h 6407150"/>
              <a:gd name="connsiteX127" fmla="*/ 1115361 w 11737978"/>
              <a:gd name="connsiteY127" fmla="*/ 6405198 h 6407150"/>
              <a:gd name="connsiteX128" fmla="*/ 1115329 w 11737978"/>
              <a:gd name="connsiteY128" fmla="*/ 6405668 h 6407150"/>
              <a:gd name="connsiteX129" fmla="*/ 1116292 w 11737978"/>
              <a:gd name="connsiteY129" fmla="*/ 6405147 h 6407150"/>
              <a:gd name="connsiteX130" fmla="*/ 1120357 w 11737978"/>
              <a:gd name="connsiteY130" fmla="*/ 6404923 h 6407150"/>
              <a:gd name="connsiteX131" fmla="*/ 1120870 w 11737978"/>
              <a:gd name="connsiteY131" fmla="*/ 6402670 h 6407150"/>
              <a:gd name="connsiteX132" fmla="*/ 1116292 w 11737978"/>
              <a:gd name="connsiteY132" fmla="*/ 6405147 h 6407150"/>
              <a:gd name="connsiteX133" fmla="*/ 1115361 w 11737978"/>
              <a:gd name="connsiteY133" fmla="*/ 6405198 h 6407150"/>
              <a:gd name="connsiteX134" fmla="*/ 1115641 w 11737978"/>
              <a:gd name="connsiteY134" fmla="*/ 6401026 h 6407150"/>
              <a:gd name="connsiteX135" fmla="*/ 1112679 w 11737978"/>
              <a:gd name="connsiteY135" fmla="*/ 6398320 h 6407150"/>
              <a:gd name="connsiteX136" fmla="*/ 5968346 w 11737978"/>
              <a:gd name="connsiteY136" fmla="*/ 6398286 h 6407150"/>
              <a:gd name="connsiteX137" fmla="*/ 5962873 w 11737978"/>
              <a:gd name="connsiteY137" fmla="*/ 6399134 h 6407150"/>
              <a:gd name="connsiteX138" fmla="*/ 5960107 w 11737978"/>
              <a:gd name="connsiteY138" fmla="*/ 6402486 h 6407150"/>
              <a:gd name="connsiteX139" fmla="*/ 5968346 w 11737978"/>
              <a:gd name="connsiteY139" fmla="*/ 6398286 h 6407150"/>
              <a:gd name="connsiteX140" fmla="*/ 1258122 w 11737978"/>
              <a:gd name="connsiteY140" fmla="*/ 6398286 h 6407150"/>
              <a:gd name="connsiteX141" fmla="*/ 1252649 w 11737978"/>
              <a:gd name="connsiteY141" fmla="*/ 6399134 h 6407150"/>
              <a:gd name="connsiteX142" fmla="*/ 1249884 w 11737978"/>
              <a:gd name="connsiteY142" fmla="*/ 6402486 h 6407150"/>
              <a:gd name="connsiteX143" fmla="*/ 1258122 w 11737978"/>
              <a:gd name="connsiteY143" fmla="*/ 6398286 h 6407150"/>
              <a:gd name="connsiteX144" fmla="*/ 10168983 w 11737978"/>
              <a:gd name="connsiteY144" fmla="*/ 6397701 h 6407150"/>
              <a:gd name="connsiteX145" fmla="*/ 10168290 w 11737978"/>
              <a:gd name="connsiteY145" fmla="*/ 6399337 h 6407150"/>
              <a:gd name="connsiteX146" fmla="*/ 10170195 w 11737978"/>
              <a:gd name="connsiteY146" fmla="*/ 6403504 h 6407150"/>
              <a:gd name="connsiteX147" fmla="*/ 10171494 w 11737978"/>
              <a:gd name="connsiteY147" fmla="*/ 6404769 h 6407150"/>
              <a:gd name="connsiteX148" fmla="*/ 10172186 w 11737978"/>
              <a:gd name="connsiteY148" fmla="*/ 6403132 h 6407150"/>
              <a:gd name="connsiteX149" fmla="*/ 10170281 w 11737978"/>
              <a:gd name="connsiteY149" fmla="*/ 6398964 h 6407150"/>
              <a:gd name="connsiteX150" fmla="*/ 10168983 w 11737978"/>
              <a:gd name="connsiteY150" fmla="*/ 6397701 h 6407150"/>
              <a:gd name="connsiteX151" fmla="*/ 10625248 w 11737978"/>
              <a:gd name="connsiteY151" fmla="*/ 6397037 h 6407150"/>
              <a:gd name="connsiteX152" fmla="*/ 10625272 w 11737978"/>
              <a:gd name="connsiteY152" fmla="*/ 6398452 h 6407150"/>
              <a:gd name="connsiteX153" fmla="*/ 10626619 w 11737978"/>
              <a:gd name="connsiteY153" fmla="*/ 6398404 h 6407150"/>
              <a:gd name="connsiteX154" fmla="*/ 10625901 w 11737978"/>
              <a:gd name="connsiteY154" fmla="*/ 6400163 h 6407150"/>
              <a:gd name="connsiteX155" fmla="*/ 10626577 w 11737978"/>
              <a:gd name="connsiteY155" fmla="*/ 6401609 h 6407150"/>
              <a:gd name="connsiteX156" fmla="*/ 10627289 w 11737978"/>
              <a:gd name="connsiteY156" fmla="*/ 6400308 h 6407150"/>
              <a:gd name="connsiteX157" fmla="*/ 10629754 w 11737978"/>
              <a:gd name="connsiteY157" fmla="*/ 6397818 h 6407150"/>
              <a:gd name="connsiteX158" fmla="*/ 10625248 w 11737978"/>
              <a:gd name="connsiteY158" fmla="*/ 6397037 h 6407150"/>
              <a:gd name="connsiteX159" fmla="*/ 10567019 w 11737978"/>
              <a:gd name="connsiteY159" fmla="*/ 6396329 h 6407150"/>
              <a:gd name="connsiteX160" fmla="*/ 10569621 w 11737978"/>
              <a:gd name="connsiteY160" fmla="*/ 6403960 h 6407150"/>
              <a:gd name="connsiteX161" fmla="*/ 10567019 w 11737978"/>
              <a:gd name="connsiteY161" fmla="*/ 6396329 h 6407150"/>
              <a:gd name="connsiteX162" fmla="*/ 9712631 w 11737978"/>
              <a:gd name="connsiteY162" fmla="*/ 6395738 h 6407150"/>
              <a:gd name="connsiteX163" fmla="*/ 9704497 w 11737978"/>
              <a:gd name="connsiteY163" fmla="*/ 6407046 h 6407150"/>
              <a:gd name="connsiteX164" fmla="*/ 9740040 w 11737978"/>
              <a:gd name="connsiteY164" fmla="*/ 6407046 h 6407150"/>
              <a:gd name="connsiteX165" fmla="*/ 9733159 w 11737978"/>
              <a:gd name="connsiteY165" fmla="*/ 6404242 h 6407150"/>
              <a:gd name="connsiteX166" fmla="*/ 9722049 w 11737978"/>
              <a:gd name="connsiteY166" fmla="*/ 6405223 h 6407150"/>
              <a:gd name="connsiteX167" fmla="*/ 9712631 w 11737978"/>
              <a:gd name="connsiteY167" fmla="*/ 6395738 h 6407150"/>
              <a:gd name="connsiteX168" fmla="*/ 5002408 w 11737978"/>
              <a:gd name="connsiteY168" fmla="*/ 6395738 h 6407150"/>
              <a:gd name="connsiteX169" fmla="*/ 4994274 w 11737978"/>
              <a:gd name="connsiteY169" fmla="*/ 6407046 h 6407150"/>
              <a:gd name="connsiteX170" fmla="*/ 5029816 w 11737978"/>
              <a:gd name="connsiteY170" fmla="*/ 6407046 h 6407150"/>
              <a:gd name="connsiteX171" fmla="*/ 5022935 w 11737978"/>
              <a:gd name="connsiteY171" fmla="*/ 6404242 h 6407150"/>
              <a:gd name="connsiteX172" fmla="*/ 5011826 w 11737978"/>
              <a:gd name="connsiteY172" fmla="*/ 6405223 h 6407150"/>
              <a:gd name="connsiteX173" fmla="*/ 5002408 w 11737978"/>
              <a:gd name="connsiteY173" fmla="*/ 6395738 h 6407150"/>
              <a:gd name="connsiteX174" fmla="*/ 10540875 w 11737978"/>
              <a:gd name="connsiteY174" fmla="*/ 6393679 h 6407150"/>
              <a:gd name="connsiteX175" fmla="*/ 10538885 w 11737978"/>
              <a:gd name="connsiteY175" fmla="*/ 6394051 h 6407150"/>
              <a:gd name="connsiteX176" fmla="*/ 10539795 w 11737978"/>
              <a:gd name="connsiteY176" fmla="*/ 6398404 h 6407150"/>
              <a:gd name="connsiteX177" fmla="*/ 10540098 w 11737978"/>
              <a:gd name="connsiteY177" fmla="*/ 6399856 h 6407150"/>
              <a:gd name="connsiteX178" fmla="*/ 10541396 w 11737978"/>
              <a:gd name="connsiteY178" fmla="*/ 6401120 h 6407150"/>
              <a:gd name="connsiteX179" fmla="*/ 10542392 w 11737978"/>
              <a:gd name="connsiteY179" fmla="*/ 6400935 h 6407150"/>
              <a:gd name="connsiteX180" fmla="*/ 10542088 w 11737978"/>
              <a:gd name="connsiteY180" fmla="*/ 6399483 h 6407150"/>
              <a:gd name="connsiteX181" fmla="*/ 10541784 w 11737978"/>
              <a:gd name="connsiteY181" fmla="*/ 6398032 h 6407150"/>
              <a:gd name="connsiteX182" fmla="*/ 10541178 w 11737978"/>
              <a:gd name="connsiteY182" fmla="*/ 6395130 h 6407150"/>
              <a:gd name="connsiteX183" fmla="*/ 10540875 w 11737978"/>
              <a:gd name="connsiteY183" fmla="*/ 6393679 h 6407150"/>
              <a:gd name="connsiteX184" fmla="*/ 5858951 w 11737978"/>
              <a:gd name="connsiteY184" fmla="*/ 6392767 h 6407150"/>
              <a:gd name="connsiteX185" fmla="*/ 5855247 w 11737978"/>
              <a:gd name="connsiteY185" fmla="*/ 6397185 h 6407150"/>
              <a:gd name="connsiteX186" fmla="*/ 5853594 w 11737978"/>
              <a:gd name="connsiteY186" fmla="*/ 6400635 h 6407150"/>
              <a:gd name="connsiteX187" fmla="*/ 5858951 w 11737978"/>
              <a:gd name="connsiteY187" fmla="*/ 6392767 h 6407150"/>
              <a:gd name="connsiteX188" fmla="*/ 1148727 w 11737978"/>
              <a:gd name="connsiteY188" fmla="*/ 6392767 h 6407150"/>
              <a:gd name="connsiteX189" fmla="*/ 1145023 w 11737978"/>
              <a:gd name="connsiteY189" fmla="*/ 6397185 h 6407150"/>
              <a:gd name="connsiteX190" fmla="*/ 1143369 w 11737978"/>
              <a:gd name="connsiteY190" fmla="*/ 6400635 h 6407150"/>
              <a:gd name="connsiteX191" fmla="*/ 1148727 w 11737978"/>
              <a:gd name="connsiteY191" fmla="*/ 6392767 h 6407150"/>
              <a:gd name="connsiteX192" fmla="*/ 10580032 w 11737978"/>
              <a:gd name="connsiteY192" fmla="*/ 6392734 h 6407150"/>
              <a:gd name="connsiteX193" fmla="*/ 10579006 w 11737978"/>
              <a:gd name="connsiteY193" fmla="*/ 6392926 h 6407150"/>
              <a:gd name="connsiteX194" fmla="*/ 10578303 w 11737978"/>
              <a:gd name="connsiteY194" fmla="*/ 6394668 h 6407150"/>
              <a:gd name="connsiteX195" fmla="*/ 10578952 w 11737978"/>
              <a:gd name="connsiteY195" fmla="*/ 6397769 h 6407150"/>
              <a:gd name="connsiteX196" fmla="*/ 10582624 w 11737978"/>
              <a:gd name="connsiteY196" fmla="*/ 6405137 h 6407150"/>
              <a:gd name="connsiteX197" fmla="*/ 10582949 w 11737978"/>
              <a:gd name="connsiteY197" fmla="*/ 6406688 h 6407150"/>
              <a:gd name="connsiteX198" fmla="*/ 10585001 w 11737978"/>
              <a:gd name="connsiteY198" fmla="*/ 6406303 h 6407150"/>
              <a:gd name="connsiteX199" fmla="*/ 10584352 w 11737978"/>
              <a:gd name="connsiteY199" fmla="*/ 6403203 h 6407150"/>
              <a:gd name="connsiteX200" fmla="*/ 10581003 w 11737978"/>
              <a:gd name="connsiteY200" fmla="*/ 6397385 h 6407150"/>
              <a:gd name="connsiteX201" fmla="*/ 10580032 w 11737978"/>
              <a:gd name="connsiteY201" fmla="*/ 6392734 h 6407150"/>
              <a:gd name="connsiteX202" fmla="*/ 5135292 w 11737978"/>
              <a:gd name="connsiteY202" fmla="*/ 6392153 h 6407150"/>
              <a:gd name="connsiteX203" fmla="*/ 5138291 w 11737978"/>
              <a:gd name="connsiteY203" fmla="*/ 6394777 h 6407150"/>
              <a:gd name="connsiteX204" fmla="*/ 5135565 w 11737978"/>
              <a:gd name="connsiteY204" fmla="*/ 6396389 h 6407150"/>
              <a:gd name="connsiteX205" fmla="*/ 5136218 w 11737978"/>
              <a:gd name="connsiteY205" fmla="*/ 6398202 h 6407150"/>
              <a:gd name="connsiteX206" fmla="*/ 5137525 w 11737978"/>
              <a:gd name="connsiteY206" fmla="*/ 6401827 h 6407150"/>
              <a:gd name="connsiteX207" fmla="*/ 5134911 w 11737978"/>
              <a:gd name="connsiteY207" fmla="*/ 6394576 h 6407150"/>
              <a:gd name="connsiteX208" fmla="*/ 5130435 w 11737978"/>
              <a:gd name="connsiteY208" fmla="*/ 6397222 h 6407150"/>
              <a:gd name="connsiteX209" fmla="*/ 5134260 w 11737978"/>
              <a:gd name="connsiteY209" fmla="*/ 6392764 h 6407150"/>
              <a:gd name="connsiteX210" fmla="*/ 10598992 w 11737978"/>
              <a:gd name="connsiteY210" fmla="*/ 6392088 h 6407150"/>
              <a:gd name="connsiteX211" fmla="*/ 10598619 w 11737978"/>
              <a:gd name="connsiteY211" fmla="*/ 6395405 h 6407150"/>
              <a:gd name="connsiteX212" fmla="*/ 10599971 w 11737978"/>
              <a:gd name="connsiteY212" fmla="*/ 6396775 h 6407150"/>
              <a:gd name="connsiteX213" fmla="*/ 10601651 w 11737978"/>
              <a:gd name="connsiteY213" fmla="*/ 6399710 h 6407150"/>
              <a:gd name="connsiteX214" fmla="*/ 10603377 w 11737978"/>
              <a:gd name="connsiteY214" fmla="*/ 6397763 h 6407150"/>
              <a:gd name="connsiteX215" fmla="*/ 10603051 w 11737978"/>
              <a:gd name="connsiteY215" fmla="*/ 6396200 h 6407150"/>
              <a:gd name="connsiteX216" fmla="*/ 10601371 w 11737978"/>
              <a:gd name="connsiteY216" fmla="*/ 6393267 h 6407150"/>
              <a:gd name="connsiteX217" fmla="*/ 10598992 w 11737978"/>
              <a:gd name="connsiteY217" fmla="*/ 6392088 h 6407150"/>
              <a:gd name="connsiteX218" fmla="*/ 8357379 w 11737978"/>
              <a:gd name="connsiteY218" fmla="*/ 6388670 h 6407150"/>
              <a:gd name="connsiteX219" fmla="*/ 8349666 w 11737978"/>
              <a:gd name="connsiteY219" fmla="*/ 6391075 h 6407150"/>
              <a:gd name="connsiteX220" fmla="*/ 8347877 w 11737978"/>
              <a:gd name="connsiteY220" fmla="*/ 6391634 h 6407150"/>
              <a:gd name="connsiteX221" fmla="*/ 8356009 w 11737978"/>
              <a:gd name="connsiteY221" fmla="*/ 6402827 h 6407150"/>
              <a:gd name="connsiteX222" fmla="*/ 8356921 w 11737978"/>
              <a:gd name="connsiteY222" fmla="*/ 6393388 h 6407150"/>
              <a:gd name="connsiteX223" fmla="*/ 8357379 w 11737978"/>
              <a:gd name="connsiteY223" fmla="*/ 6388670 h 6407150"/>
              <a:gd name="connsiteX224" fmla="*/ 3647155 w 11737978"/>
              <a:gd name="connsiteY224" fmla="*/ 6388670 h 6407150"/>
              <a:gd name="connsiteX225" fmla="*/ 3639442 w 11737978"/>
              <a:gd name="connsiteY225" fmla="*/ 6391075 h 6407150"/>
              <a:gd name="connsiteX226" fmla="*/ 3637654 w 11737978"/>
              <a:gd name="connsiteY226" fmla="*/ 6391634 h 6407150"/>
              <a:gd name="connsiteX227" fmla="*/ 3645786 w 11737978"/>
              <a:gd name="connsiteY227" fmla="*/ 6402827 h 6407150"/>
              <a:gd name="connsiteX228" fmla="*/ 3646698 w 11737978"/>
              <a:gd name="connsiteY228" fmla="*/ 6393388 h 6407150"/>
              <a:gd name="connsiteX229" fmla="*/ 3647155 w 11737978"/>
              <a:gd name="connsiteY229" fmla="*/ 6388670 h 6407150"/>
              <a:gd name="connsiteX230" fmla="*/ 5137576 w 11737978"/>
              <a:gd name="connsiteY230" fmla="*/ 6386905 h 6407150"/>
              <a:gd name="connsiteX231" fmla="*/ 5138080 w 11737978"/>
              <a:gd name="connsiteY231" fmla="*/ 6388304 h 6407150"/>
              <a:gd name="connsiteX232" fmla="*/ 5137740 w 11737978"/>
              <a:gd name="connsiteY232" fmla="*/ 6388505 h 6407150"/>
              <a:gd name="connsiteX233" fmla="*/ 10210322 w 11737978"/>
              <a:gd name="connsiteY233" fmla="*/ 6386488 h 6407150"/>
              <a:gd name="connsiteX234" fmla="*/ 10208976 w 11737978"/>
              <a:gd name="connsiteY234" fmla="*/ 6389942 h 6407150"/>
              <a:gd name="connsiteX235" fmla="*/ 10213864 w 11737978"/>
              <a:gd name="connsiteY235" fmla="*/ 6403433 h 6407150"/>
              <a:gd name="connsiteX236" fmla="*/ 10214798 w 11737978"/>
              <a:gd name="connsiteY236" fmla="*/ 6407049 h 6407150"/>
              <a:gd name="connsiteX237" fmla="*/ 10218941 w 11737978"/>
              <a:gd name="connsiteY237" fmla="*/ 6407049 h 6407150"/>
              <a:gd name="connsiteX238" fmla="*/ 10217845 w 11737978"/>
              <a:gd name="connsiteY238" fmla="*/ 6402689 h 6407150"/>
              <a:gd name="connsiteX239" fmla="*/ 10212634 w 11737978"/>
              <a:gd name="connsiteY239" fmla="*/ 6387657 h 6407150"/>
              <a:gd name="connsiteX240" fmla="*/ 10210322 w 11737978"/>
              <a:gd name="connsiteY240" fmla="*/ 6386488 h 6407150"/>
              <a:gd name="connsiteX241" fmla="*/ 10158288 w 11737978"/>
              <a:gd name="connsiteY241" fmla="*/ 6386361 h 6407150"/>
              <a:gd name="connsiteX242" fmla="*/ 10157319 w 11737978"/>
              <a:gd name="connsiteY242" fmla="*/ 6386543 h 6407150"/>
              <a:gd name="connsiteX243" fmla="*/ 10156670 w 11737978"/>
              <a:gd name="connsiteY243" fmla="*/ 6388267 h 6407150"/>
              <a:gd name="connsiteX244" fmla="*/ 10160096 w 11737978"/>
              <a:gd name="connsiteY244" fmla="*/ 6401040 h 6407150"/>
              <a:gd name="connsiteX245" fmla="*/ 10162207 w 11737978"/>
              <a:gd name="connsiteY245" fmla="*/ 6407049 h 6407150"/>
              <a:gd name="connsiteX246" fmla="*/ 10164292 w 11737978"/>
              <a:gd name="connsiteY246" fmla="*/ 6407049 h 6407150"/>
              <a:gd name="connsiteX247" fmla="*/ 10161997 w 11737978"/>
              <a:gd name="connsiteY247" fmla="*/ 6400484 h 6407150"/>
              <a:gd name="connsiteX248" fmla="*/ 10158288 w 11737978"/>
              <a:gd name="connsiteY248" fmla="*/ 6386361 h 6407150"/>
              <a:gd name="connsiteX249" fmla="*/ 10391686 w 11737978"/>
              <a:gd name="connsiteY249" fmla="*/ 6386205 h 6407150"/>
              <a:gd name="connsiteX250" fmla="*/ 10389634 w 11737978"/>
              <a:gd name="connsiteY250" fmla="*/ 6386589 h 6407150"/>
              <a:gd name="connsiteX251" fmla="*/ 10389261 w 11737978"/>
              <a:gd name="connsiteY251" fmla="*/ 6389906 h 6407150"/>
              <a:gd name="connsiteX252" fmla="*/ 10390614 w 11737978"/>
              <a:gd name="connsiteY252" fmla="*/ 6391277 h 6407150"/>
              <a:gd name="connsiteX253" fmla="*/ 10390940 w 11737978"/>
              <a:gd name="connsiteY253" fmla="*/ 6392840 h 6407150"/>
              <a:gd name="connsiteX254" fmla="*/ 10392293 w 11737978"/>
              <a:gd name="connsiteY254" fmla="*/ 6394210 h 6407150"/>
              <a:gd name="connsiteX255" fmla="*/ 10394020 w 11737978"/>
              <a:gd name="connsiteY255" fmla="*/ 6392264 h 6407150"/>
              <a:gd name="connsiteX256" fmla="*/ 10393692 w 11737978"/>
              <a:gd name="connsiteY256" fmla="*/ 6390701 h 6407150"/>
              <a:gd name="connsiteX257" fmla="*/ 10391686 w 11737978"/>
              <a:gd name="connsiteY257" fmla="*/ 6386205 h 6407150"/>
              <a:gd name="connsiteX258" fmla="*/ 10490320 w 11737978"/>
              <a:gd name="connsiteY258" fmla="*/ 6385542 h 6407150"/>
              <a:gd name="connsiteX259" fmla="*/ 10484786 w 11737978"/>
              <a:gd name="connsiteY259" fmla="*/ 6389671 h 6407150"/>
              <a:gd name="connsiteX260" fmla="*/ 10490942 w 11737978"/>
              <a:gd name="connsiteY260" fmla="*/ 6388519 h 6407150"/>
              <a:gd name="connsiteX261" fmla="*/ 10488580 w 11737978"/>
              <a:gd name="connsiteY261" fmla="*/ 6387414 h 6407150"/>
              <a:gd name="connsiteX262" fmla="*/ 10490320 w 11737978"/>
              <a:gd name="connsiteY262" fmla="*/ 6385542 h 6407150"/>
              <a:gd name="connsiteX263" fmla="*/ 10516667 w 11737978"/>
              <a:gd name="connsiteY263" fmla="*/ 6385449 h 6407150"/>
              <a:gd name="connsiteX264" fmla="*/ 10519880 w 11737978"/>
              <a:gd name="connsiteY264" fmla="*/ 6390784 h 6407150"/>
              <a:gd name="connsiteX265" fmla="*/ 10521984 w 11737978"/>
              <a:gd name="connsiteY265" fmla="*/ 6390485 h 6407150"/>
              <a:gd name="connsiteX266" fmla="*/ 10516667 w 11737978"/>
              <a:gd name="connsiteY266" fmla="*/ 6385449 h 6407150"/>
              <a:gd name="connsiteX267" fmla="*/ 10538844 w 11737978"/>
              <a:gd name="connsiteY267" fmla="*/ 6384490 h 6407150"/>
              <a:gd name="connsiteX268" fmla="*/ 10536253 w 11737978"/>
              <a:gd name="connsiteY268" fmla="*/ 6384999 h 6407150"/>
              <a:gd name="connsiteX269" fmla="*/ 10537363 w 11737978"/>
              <a:gd name="connsiteY269" fmla="*/ 6386150 h 6407150"/>
              <a:gd name="connsiteX270" fmla="*/ 10537138 w 11737978"/>
              <a:gd name="connsiteY270" fmla="*/ 6386403 h 6407150"/>
              <a:gd name="connsiteX271" fmla="*/ 10538844 w 11737978"/>
              <a:gd name="connsiteY271" fmla="*/ 6387509 h 6407150"/>
              <a:gd name="connsiteX272" fmla="*/ 10540269 w 11737978"/>
              <a:gd name="connsiteY272" fmla="*/ 6388484 h 6407150"/>
              <a:gd name="connsiteX273" fmla="*/ 10539640 w 11737978"/>
              <a:gd name="connsiteY273" fmla="*/ 6388026 h 6407150"/>
              <a:gd name="connsiteX274" fmla="*/ 10538844 w 11737978"/>
              <a:gd name="connsiteY274" fmla="*/ 6387509 h 6407150"/>
              <a:gd name="connsiteX275" fmla="*/ 10538352 w 11737978"/>
              <a:gd name="connsiteY275" fmla="*/ 6387174 h 6407150"/>
              <a:gd name="connsiteX276" fmla="*/ 10537363 w 11737978"/>
              <a:gd name="connsiteY276" fmla="*/ 6386150 h 6407150"/>
              <a:gd name="connsiteX277" fmla="*/ 10224656 w 11737978"/>
              <a:gd name="connsiteY277" fmla="*/ 6383807 h 6407150"/>
              <a:gd name="connsiteX278" fmla="*/ 10220918 w 11737978"/>
              <a:gd name="connsiteY278" fmla="*/ 6389512 h 6407150"/>
              <a:gd name="connsiteX279" fmla="*/ 10222807 w 11737978"/>
              <a:gd name="connsiteY279" fmla="*/ 6395365 h 6407150"/>
              <a:gd name="connsiteX280" fmla="*/ 10229872 w 11737978"/>
              <a:gd name="connsiteY280" fmla="*/ 6403654 h 6407150"/>
              <a:gd name="connsiteX281" fmla="*/ 10230922 w 11737978"/>
              <a:gd name="connsiteY281" fmla="*/ 6407049 h 6407150"/>
              <a:gd name="connsiteX282" fmla="*/ 10234264 w 11737978"/>
              <a:gd name="connsiteY282" fmla="*/ 6407049 h 6407150"/>
              <a:gd name="connsiteX283" fmla="*/ 10232628 w 11737978"/>
              <a:gd name="connsiteY283" fmla="*/ 6401538 h 6407150"/>
              <a:gd name="connsiteX284" fmla="*/ 10233977 w 11737978"/>
              <a:gd name="connsiteY284" fmla="*/ 6402887 h 6407150"/>
              <a:gd name="connsiteX285" fmla="*/ 10224656 w 11737978"/>
              <a:gd name="connsiteY285" fmla="*/ 6383807 h 6407150"/>
              <a:gd name="connsiteX286" fmla="*/ 10331544 w 11737978"/>
              <a:gd name="connsiteY286" fmla="*/ 6382955 h 6407150"/>
              <a:gd name="connsiteX287" fmla="*/ 10330618 w 11737978"/>
              <a:gd name="connsiteY287" fmla="*/ 6386491 h 6407150"/>
              <a:gd name="connsiteX288" fmla="*/ 10332762 w 11737978"/>
              <a:gd name="connsiteY288" fmla="*/ 6386512 h 6407150"/>
              <a:gd name="connsiteX289" fmla="*/ 10331544 w 11737978"/>
              <a:gd name="connsiteY289" fmla="*/ 6382955 h 6407150"/>
              <a:gd name="connsiteX290" fmla="*/ 10355822 w 11737978"/>
              <a:gd name="connsiteY290" fmla="*/ 6381894 h 6407150"/>
              <a:gd name="connsiteX291" fmla="*/ 10355696 w 11737978"/>
              <a:gd name="connsiteY291" fmla="*/ 6396270 h 6407150"/>
              <a:gd name="connsiteX292" fmla="*/ 10364332 w 11737978"/>
              <a:gd name="connsiteY292" fmla="*/ 6402630 h 6407150"/>
              <a:gd name="connsiteX293" fmla="*/ 10367922 w 11737978"/>
              <a:gd name="connsiteY293" fmla="*/ 6407049 h 6407150"/>
              <a:gd name="connsiteX294" fmla="*/ 10371163 w 11737978"/>
              <a:gd name="connsiteY294" fmla="*/ 6407049 h 6407150"/>
              <a:gd name="connsiteX295" fmla="*/ 10366022 w 11737978"/>
              <a:gd name="connsiteY295" fmla="*/ 6400720 h 6407150"/>
              <a:gd name="connsiteX296" fmla="*/ 10367026 w 11737978"/>
              <a:gd name="connsiteY296" fmla="*/ 6400531 h 6407150"/>
              <a:gd name="connsiteX297" fmla="*/ 10367709 w 11737978"/>
              <a:gd name="connsiteY297" fmla="*/ 6398808 h 6407150"/>
              <a:gd name="connsiteX298" fmla="*/ 10365143 w 11737978"/>
              <a:gd name="connsiteY298" fmla="*/ 6386531 h 6407150"/>
              <a:gd name="connsiteX299" fmla="*/ 10355822 w 11737978"/>
              <a:gd name="connsiteY299" fmla="*/ 6381894 h 6407150"/>
              <a:gd name="connsiteX300" fmla="*/ 10563720 w 11737978"/>
              <a:gd name="connsiteY300" fmla="*/ 6381287 h 6407150"/>
              <a:gd name="connsiteX301" fmla="*/ 10561956 w 11737978"/>
              <a:gd name="connsiteY301" fmla="*/ 6383241 h 6407150"/>
              <a:gd name="connsiteX302" fmla="*/ 10565353 w 11737978"/>
              <a:gd name="connsiteY302" fmla="*/ 6389100 h 6407150"/>
              <a:gd name="connsiteX303" fmla="*/ 10567443 w 11737978"/>
              <a:gd name="connsiteY303" fmla="*/ 6388710 h 6407150"/>
              <a:gd name="connsiteX304" fmla="*/ 10568161 w 11737978"/>
              <a:gd name="connsiteY304" fmla="*/ 6386952 h 6407150"/>
              <a:gd name="connsiteX305" fmla="*/ 10567116 w 11737978"/>
              <a:gd name="connsiteY305" fmla="*/ 6387146 h 6407150"/>
              <a:gd name="connsiteX306" fmla="*/ 10565090 w 11737978"/>
              <a:gd name="connsiteY306" fmla="*/ 6382654 h 6407150"/>
              <a:gd name="connsiteX307" fmla="*/ 10563720 w 11737978"/>
              <a:gd name="connsiteY307" fmla="*/ 6381287 h 6407150"/>
              <a:gd name="connsiteX308" fmla="*/ 10427894 w 11737978"/>
              <a:gd name="connsiteY308" fmla="*/ 6380979 h 6407150"/>
              <a:gd name="connsiteX309" fmla="*/ 10426190 w 11737978"/>
              <a:gd name="connsiteY309" fmla="*/ 6382941 h 6407150"/>
              <a:gd name="connsiteX310" fmla="*/ 10431982 w 11737978"/>
              <a:gd name="connsiteY310" fmla="*/ 6381858 h 6407150"/>
              <a:gd name="connsiteX311" fmla="*/ 10432307 w 11737978"/>
              <a:gd name="connsiteY311" fmla="*/ 6381937 h 6407150"/>
              <a:gd name="connsiteX312" fmla="*/ 10432575 w 11737978"/>
              <a:gd name="connsiteY312" fmla="*/ 6385033 h 6407150"/>
              <a:gd name="connsiteX313" fmla="*/ 10432627 w 11737978"/>
              <a:gd name="connsiteY313" fmla="*/ 6383381 h 6407150"/>
              <a:gd name="connsiteX314" fmla="*/ 10434992 w 11737978"/>
              <a:gd name="connsiteY314" fmla="*/ 6384582 h 6407150"/>
              <a:gd name="connsiteX315" fmla="*/ 10432464 w 11737978"/>
              <a:gd name="connsiteY315" fmla="*/ 6381974 h 6407150"/>
              <a:gd name="connsiteX316" fmla="*/ 10432307 w 11737978"/>
              <a:gd name="connsiteY316" fmla="*/ 6381937 h 6407150"/>
              <a:gd name="connsiteX317" fmla="*/ 10432296 w 11737978"/>
              <a:gd name="connsiteY317" fmla="*/ 6381800 h 6407150"/>
              <a:gd name="connsiteX318" fmla="*/ 10431982 w 11737978"/>
              <a:gd name="connsiteY318" fmla="*/ 6381858 h 6407150"/>
              <a:gd name="connsiteX319" fmla="*/ 10429386 w 11737978"/>
              <a:gd name="connsiteY319" fmla="*/ 6381241 h 6407150"/>
              <a:gd name="connsiteX320" fmla="*/ 10427894 w 11737978"/>
              <a:gd name="connsiteY320" fmla="*/ 6380979 h 6407150"/>
              <a:gd name="connsiteX321" fmla="*/ 8219723 w 11737978"/>
              <a:gd name="connsiteY321" fmla="*/ 6380485 h 6407150"/>
              <a:gd name="connsiteX322" fmla="*/ 8219785 w 11737978"/>
              <a:gd name="connsiteY322" fmla="*/ 6382606 h 6407150"/>
              <a:gd name="connsiteX323" fmla="*/ 8222091 w 11737978"/>
              <a:gd name="connsiteY323" fmla="*/ 6393294 h 6407150"/>
              <a:gd name="connsiteX324" fmla="*/ 8222278 w 11737978"/>
              <a:gd name="connsiteY324" fmla="*/ 6399656 h 6407150"/>
              <a:gd name="connsiteX325" fmla="*/ 8224269 w 11737978"/>
              <a:gd name="connsiteY325" fmla="*/ 6399741 h 6407150"/>
              <a:gd name="connsiteX326" fmla="*/ 8224209 w 11737978"/>
              <a:gd name="connsiteY326" fmla="*/ 6397621 h 6407150"/>
              <a:gd name="connsiteX327" fmla="*/ 8224082 w 11737978"/>
              <a:gd name="connsiteY327" fmla="*/ 6393379 h 6407150"/>
              <a:gd name="connsiteX328" fmla="*/ 8221715 w 11737978"/>
              <a:gd name="connsiteY328" fmla="*/ 6380571 h 6407150"/>
              <a:gd name="connsiteX329" fmla="*/ 8219723 w 11737978"/>
              <a:gd name="connsiteY329" fmla="*/ 6380485 h 6407150"/>
              <a:gd name="connsiteX330" fmla="*/ 3509499 w 11737978"/>
              <a:gd name="connsiteY330" fmla="*/ 6380485 h 6407150"/>
              <a:gd name="connsiteX331" fmla="*/ 3509562 w 11737978"/>
              <a:gd name="connsiteY331" fmla="*/ 6382606 h 6407150"/>
              <a:gd name="connsiteX332" fmla="*/ 3511867 w 11737978"/>
              <a:gd name="connsiteY332" fmla="*/ 6393294 h 6407150"/>
              <a:gd name="connsiteX333" fmla="*/ 3512055 w 11737978"/>
              <a:gd name="connsiteY333" fmla="*/ 6399656 h 6407150"/>
              <a:gd name="connsiteX334" fmla="*/ 3514046 w 11737978"/>
              <a:gd name="connsiteY334" fmla="*/ 6399741 h 6407150"/>
              <a:gd name="connsiteX335" fmla="*/ 3513985 w 11737978"/>
              <a:gd name="connsiteY335" fmla="*/ 6397621 h 6407150"/>
              <a:gd name="connsiteX336" fmla="*/ 3513859 w 11737978"/>
              <a:gd name="connsiteY336" fmla="*/ 6393379 h 6407150"/>
              <a:gd name="connsiteX337" fmla="*/ 3511491 w 11737978"/>
              <a:gd name="connsiteY337" fmla="*/ 6380571 h 6407150"/>
              <a:gd name="connsiteX338" fmla="*/ 3509499 w 11737978"/>
              <a:gd name="connsiteY338" fmla="*/ 6380485 h 6407150"/>
              <a:gd name="connsiteX339" fmla="*/ 9753466 w 11737978"/>
              <a:gd name="connsiteY339" fmla="*/ 6379542 h 6407150"/>
              <a:gd name="connsiteX340" fmla="*/ 9744453 w 11737978"/>
              <a:gd name="connsiteY340" fmla="*/ 6379960 h 6407150"/>
              <a:gd name="connsiteX341" fmla="*/ 9746475 w 11737978"/>
              <a:gd name="connsiteY341" fmla="*/ 6399612 h 6407150"/>
              <a:gd name="connsiteX342" fmla="*/ 9753466 w 11737978"/>
              <a:gd name="connsiteY342" fmla="*/ 6379542 h 6407150"/>
              <a:gd name="connsiteX343" fmla="*/ 5043242 w 11737978"/>
              <a:gd name="connsiteY343" fmla="*/ 6379542 h 6407150"/>
              <a:gd name="connsiteX344" fmla="*/ 5034230 w 11737978"/>
              <a:gd name="connsiteY344" fmla="*/ 6379960 h 6407150"/>
              <a:gd name="connsiteX345" fmla="*/ 5036252 w 11737978"/>
              <a:gd name="connsiteY345" fmla="*/ 6399612 h 6407150"/>
              <a:gd name="connsiteX346" fmla="*/ 5043242 w 11737978"/>
              <a:gd name="connsiteY346" fmla="*/ 6379542 h 6407150"/>
              <a:gd name="connsiteX347" fmla="*/ 8872915 w 11737978"/>
              <a:gd name="connsiteY347" fmla="*/ 6378689 h 6407150"/>
              <a:gd name="connsiteX348" fmla="*/ 8871033 w 11737978"/>
              <a:gd name="connsiteY348" fmla="*/ 6398154 h 6407150"/>
              <a:gd name="connsiteX349" fmla="*/ 8879043 w 11737978"/>
              <a:gd name="connsiteY349" fmla="*/ 6394750 h 6407150"/>
              <a:gd name="connsiteX350" fmla="*/ 8872915 w 11737978"/>
              <a:gd name="connsiteY350" fmla="*/ 6378689 h 6407150"/>
              <a:gd name="connsiteX351" fmla="*/ 4162691 w 11737978"/>
              <a:gd name="connsiteY351" fmla="*/ 6378689 h 6407150"/>
              <a:gd name="connsiteX352" fmla="*/ 4160809 w 11737978"/>
              <a:gd name="connsiteY352" fmla="*/ 6398154 h 6407150"/>
              <a:gd name="connsiteX353" fmla="*/ 4168819 w 11737978"/>
              <a:gd name="connsiteY353" fmla="*/ 6394750 h 6407150"/>
              <a:gd name="connsiteX354" fmla="*/ 4162691 w 11737978"/>
              <a:gd name="connsiteY354" fmla="*/ 6378689 h 6407150"/>
              <a:gd name="connsiteX355" fmla="*/ 10386610 w 11737978"/>
              <a:gd name="connsiteY355" fmla="*/ 6378374 h 6407150"/>
              <a:gd name="connsiteX356" fmla="*/ 10385578 w 11737978"/>
              <a:gd name="connsiteY356" fmla="*/ 6380605 h 6407150"/>
              <a:gd name="connsiteX357" fmla="*/ 10389120 w 11737978"/>
              <a:gd name="connsiteY357" fmla="*/ 6383206 h 6407150"/>
              <a:gd name="connsiteX358" fmla="*/ 10386610 w 11737978"/>
              <a:gd name="connsiteY358" fmla="*/ 6378374 h 6407150"/>
              <a:gd name="connsiteX359" fmla="*/ 10180788 w 11737978"/>
              <a:gd name="connsiteY359" fmla="*/ 6377514 h 6407150"/>
              <a:gd name="connsiteX360" fmla="*/ 10179881 w 11737978"/>
              <a:gd name="connsiteY360" fmla="*/ 6379892 h 6407150"/>
              <a:gd name="connsiteX361" fmla="*/ 10185426 w 11737978"/>
              <a:gd name="connsiteY361" fmla="*/ 6384862 h 6407150"/>
              <a:gd name="connsiteX362" fmla="*/ 10184435 w 11737978"/>
              <a:gd name="connsiteY362" fmla="*/ 6380118 h 6407150"/>
              <a:gd name="connsiteX363" fmla="*/ 10180788 w 11737978"/>
              <a:gd name="connsiteY363" fmla="*/ 6377514 h 6407150"/>
              <a:gd name="connsiteX364" fmla="*/ 10418271 w 11737978"/>
              <a:gd name="connsiteY364" fmla="*/ 6376594 h 6407150"/>
              <a:gd name="connsiteX365" fmla="*/ 10425012 w 11737978"/>
              <a:gd name="connsiteY365" fmla="*/ 6382872 h 6407150"/>
              <a:gd name="connsiteX366" fmla="*/ 10418271 w 11737978"/>
              <a:gd name="connsiteY366" fmla="*/ 6376594 h 6407150"/>
              <a:gd name="connsiteX367" fmla="*/ 10799545 w 11737978"/>
              <a:gd name="connsiteY367" fmla="*/ 6375746 h 6407150"/>
              <a:gd name="connsiteX368" fmla="*/ 10783420 w 11737978"/>
              <a:gd name="connsiteY368" fmla="*/ 6376146 h 6407150"/>
              <a:gd name="connsiteX369" fmla="*/ 10784053 w 11737978"/>
              <a:gd name="connsiteY369" fmla="*/ 6382361 h 6407150"/>
              <a:gd name="connsiteX370" fmla="*/ 10786453 w 11737978"/>
              <a:gd name="connsiteY370" fmla="*/ 6392331 h 6407150"/>
              <a:gd name="connsiteX371" fmla="*/ 10797547 w 11737978"/>
              <a:gd name="connsiteY371" fmla="*/ 6406183 h 6407150"/>
              <a:gd name="connsiteX372" fmla="*/ 10798886 w 11737978"/>
              <a:gd name="connsiteY372" fmla="*/ 6398686 h 6407150"/>
              <a:gd name="connsiteX373" fmla="*/ 10802248 w 11737978"/>
              <a:gd name="connsiteY373" fmla="*/ 6401801 h 6407150"/>
              <a:gd name="connsiteX374" fmla="*/ 10805043 w 11737978"/>
              <a:gd name="connsiteY374" fmla="*/ 6407049 h 6407150"/>
              <a:gd name="connsiteX375" fmla="*/ 10806288 w 11737978"/>
              <a:gd name="connsiteY375" fmla="*/ 6407049 h 6407150"/>
              <a:gd name="connsiteX376" fmla="*/ 10806649 w 11737978"/>
              <a:gd name="connsiteY376" fmla="*/ 6406482 h 6407150"/>
              <a:gd name="connsiteX377" fmla="*/ 10807577 w 11737978"/>
              <a:gd name="connsiteY377" fmla="*/ 6407049 h 6407150"/>
              <a:gd name="connsiteX378" fmla="*/ 10811021 w 11737978"/>
              <a:gd name="connsiteY378" fmla="*/ 6407049 h 6407150"/>
              <a:gd name="connsiteX379" fmla="*/ 10806604 w 11737978"/>
              <a:gd name="connsiteY379" fmla="*/ 6382235 h 6407150"/>
              <a:gd name="connsiteX380" fmla="*/ 10799545 w 11737978"/>
              <a:gd name="connsiteY380" fmla="*/ 6375746 h 6407150"/>
              <a:gd name="connsiteX381" fmla="*/ 9846595 w 11737978"/>
              <a:gd name="connsiteY381" fmla="*/ 6375217 h 6407150"/>
              <a:gd name="connsiteX382" fmla="*/ 9837581 w 11737978"/>
              <a:gd name="connsiteY382" fmla="*/ 6375635 h 6407150"/>
              <a:gd name="connsiteX383" fmla="*/ 9848618 w 11737978"/>
              <a:gd name="connsiteY383" fmla="*/ 6394868 h 6407150"/>
              <a:gd name="connsiteX384" fmla="*/ 9846595 w 11737978"/>
              <a:gd name="connsiteY384" fmla="*/ 6375217 h 6407150"/>
              <a:gd name="connsiteX385" fmla="*/ 10825563 w 11737978"/>
              <a:gd name="connsiteY385" fmla="*/ 6375157 h 6407150"/>
              <a:gd name="connsiteX386" fmla="*/ 10823716 w 11737978"/>
              <a:gd name="connsiteY386" fmla="*/ 6377129 h 6407150"/>
              <a:gd name="connsiteX387" fmla="*/ 10825944 w 11737978"/>
              <a:gd name="connsiteY387" fmla="*/ 6379543 h 6407150"/>
              <a:gd name="connsiteX388" fmla="*/ 10825563 w 11737978"/>
              <a:gd name="connsiteY388" fmla="*/ 6375157 h 6407150"/>
              <a:gd name="connsiteX389" fmla="*/ 10833560 w 11737978"/>
              <a:gd name="connsiteY389" fmla="*/ 6372717 h 6407150"/>
              <a:gd name="connsiteX390" fmla="*/ 10833819 w 11737978"/>
              <a:gd name="connsiteY390" fmla="*/ 6378353 h 6407150"/>
              <a:gd name="connsiteX391" fmla="*/ 10837022 w 11737978"/>
              <a:gd name="connsiteY391" fmla="*/ 6381708 h 6407150"/>
              <a:gd name="connsiteX392" fmla="*/ 10833560 w 11737978"/>
              <a:gd name="connsiteY392" fmla="*/ 6372717 h 6407150"/>
              <a:gd name="connsiteX393" fmla="*/ 10347107 w 11737978"/>
              <a:gd name="connsiteY393" fmla="*/ 6370765 h 6407150"/>
              <a:gd name="connsiteX394" fmla="*/ 10346062 w 11737978"/>
              <a:gd name="connsiteY394" fmla="*/ 6370960 h 6407150"/>
              <a:gd name="connsiteX395" fmla="*/ 10345017 w 11737978"/>
              <a:gd name="connsiteY395" fmla="*/ 6371156 h 6407150"/>
              <a:gd name="connsiteX396" fmla="*/ 10345338 w 11737978"/>
              <a:gd name="connsiteY396" fmla="*/ 6372692 h 6407150"/>
              <a:gd name="connsiteX397" fmla="*/ 10347345 w 11737978"/>
              <a:gd name="connsiteY397" fmla="*/ 6377101 h 6407150"/>
              <a:gd name="connsiteX398" fmla="*/ 10350480 w 11737978"/>
              <a:gd name="connsiteY398" fmla="*/ 6376514 h 6407150"/>
              <a:gd name="connsiteX399" fmla="*/ 10351204 w 11737978"/>
              <a:gd name="connsiteY399" fmla="*/ 6374784 h 6407150"/>
              <a:gd name="connsiteX400" fmla="*/ 10349114 w 11737978"/>
              <a:gd name="connsiteY400" fmla="*/ 6375174 h 6407150"/>
              <a:gd name="connsiteX401" fmla="*/ 10348069 w 11737978"/>
              <a:gd name="connsiteY401" fmla="*/ 6375370 h 6407150"/>
              <a:gd name="connsiteX402" fmla="*/ 10347428 w 11737978"/>
              <a:gd name="connsiteY402" fmla="*/ 6372300 h 6407150"/>
              <a:gd name="connsiteX403" fmla="*/ 10347107 w 11737978"/>
              <a:gd name="connsiteY403" fmla="*/ 6370765 h 6407150"/>
              <a:gd name="connsiteX404" fmla="*/ 10305755 w 11737978"/>
              <a:gd name="connsiteY404" fmla="*/ 6370380 h 6407150"/>
              <a:gd name="connsiteX405" fmla="*/ 10302225 w 11737978"/>
              <a:gd name="connsiteY405" fmla="*/ 6379811 h 6407150"/>
              <a:gd name="connsiteX406" fmla="*/ 10304118 w 11737978"/>
              <a:gd name="connsiteY406" fmla="*/ 6388229 h 6407150"/>
              <a:gd name="connsiteX407" fmla="*/ 10307218 w 11737978"/>
              <a:gd name="connsiteY407" fmla="*/ 6387649 h 6407150"/>
              <a:gd name="connsiteX408" fmla="*/ 10309605 w 11737978"/>
              <a:gd name="connsiteY408" fmla="*/ 6388797 h 6407150"/>
              <a:gd name="connsiteX409" fmla="*/ 10311351 w 11737978"/>
              <a:gd name="connsiteY409" fmla="*/ 6386876 h 6407150"/>
              <a:gd name="connsiteX410" fmla="*/ 10309997 w 11737978"/>
              <a:gd name="connsiteY410" fmla="*/ 6385535 h 6407150"/>
              <a:gd name="connsiteX411" fmla="*/ 10305755 w 11737978"/>
              <a:gd name="connsiteY411" fmla="*/ 6370380 h 6407150"/>
              <a:gd name="connsiteX412" fmla="*/ 10423331 w 11737978"/>
              <a:gd name="connsiteY412" fmla="*/ 6369268 h 6407150"/>
              <a:gd name="connsiteX413" fmla="*/ 10422336 w 11737978"/>
              <a:gd name="connsiteY413" fmla="*/ 6369454 h 6407150"/>
              <a:gd name="connsiteX414" fmla="*/ 10420969 w 11737978"/>
              <a:gd name="connsiteY414" fmla="*/ 6372802 h 6407150"/>
              <a:gd name="connsiteX415" fmla="*/ 10422275 w 11737978"/>
              <a:gd name="connsiteY415" fmla="*/ 6374105 h 6407150"/>
              <a:gd name="connsiteX416" fmla="*/ 10422958 w 11737978"/>
              <a:gd name="connsiteY416" fmla="*/ 6372431 h 6407150"/>
              <a:gd name="connsiteX417" fmla="*/ 10423331 w 11737978"/>
              <a:gd name="connsiteY417" fmla="*/ 6369268 h 6407150"/>
              <a:gd name="connsiteX418" fmla="*/ 8308347 w 11737978"/>
              <a:gd name="connsiteY418" fmla="*/ 6369245 h 6407150"/>
              <a:gd name="connsiteX419" fmla="*/ 8311707 w 11737978"/>
              <a:gd name="connsiteY419" fmla="*/ 6372221 h 6407150"/>
              <a:gd name="connsiteX420" fmla="*/ 8311719 w 11737978"/>
              <a:gd name="connsiteY420" fmla="*/ 6374356 h 6407150"/>
              <a:gd name="connsiteX421" fmla="*/ 8311251 w 11737978"/>
              <a:gd name="connsiteY421" fmla="*/ 6373896 h 6407150"/>
              <a:gd name="connsiteX422" fmla="*/ 8306868 w 11737978"/>
              <a:gd name="connsiteY422" fmla="*/ 6373709 h 6407150"/>
              <a:gd name="connsiteX423" fmla="*/ 8305595 w 11737978"/>
              <a:gd name="connsiteY423" fmla="*/ 6370254 h 6407150"/>
              <a:gd name="connsiteX424" fmla="*/ 3598123 w 11737978"/>
              <a:gd name="connsiteY424" fmla="*/ 6369245 h 6407150"/>
              <a:gd name="connsiteX425" fmla="*/ 3601484 w 11737978"/>
              <a:gd name="connsiteY425" fmla="*/ 6372221 h 6407150"/>
              <a:gd name="connsiteX426" fmla="*/ 3601495 w 11737978"/>
              <a:gd name="connsiteY426" fmla="*/ 6374356 h 6407150"/>
              <a:gd name="connsiteX427" fmla="*/ 3601027 w 11737978"/>
              <a:gd name="connsiteY427" fmla="*/ 6373896 h 6407150"/>
              <a:gd name="connsiteX428" fmla="*/ 3596645 w 11737978"/>
              <a:gd name="connsiteY428" fmla="*/ 6373709 h 6407150"/>
              <a:gd name="connsiteX429" fmla="*/ 3595371 w 11737978"/>
              <a:gd name="connsiteY429" fmla="*/ 6370254 h 6407150"/>
              <a:gd name="connsiteX430" fmla="*/ 8048271 w 11737978"/>
              <a:gd name="connsiteY430" fmla="*/ 6368954 h 6407150"/>
              <a:gd name="connsiteX431" fmla="*/ 8045935 w 11737978"/>
              <a:gd name="connsiteY431" fmla="*/ 6370760 h 6407150"/>
              <a:gd name="connsiteX432" fmla="*/ 8048327 w 11737978"/>
              <a:gd name="connsiteY432" fmla="*/ 6370863 h 6407150"/>
              <a:gd name="connsiteX433" fmla="*/ 8048271 w 11737978"/>
              <a:gd name="connsiteY433" fmla="*/ 6368954 h 6407150"/>
              <a:gd name="connsiteX434" fmla="*/ 3338047 w 11737978"/>
              <a:gd name="connsiteY434" fmla="*/ 6368954 h 6407150"/>
              <a:gd name="connsiteX435" fmla="*/ 3335711 w 11737978"/>
              <a:gd name="connsiteY435" fmla="*/ 6370760 h 6407150"/>
              <a:gd name="connsiteX436" fmla="*/ 3338103 w 11737978"/>
              <a:gd name="connsiteY436" fmla="*/ 6370863 h 6407150"/>
              <a:gd name="connsiteX437" fmla="*/ 3338047 w 11737978"/>
              <a:gd name="connsiteY437" fmla="*/ 6368954 h 6407150"/>
              <a:gd name="connsiteX438" fmla="*/ 409754 w 11737978"/>
              <a:gd name="connsiteY438" fmla="*/ 6368219 h 6407150"/>
              <a:gd name="connsiteX439" fmla="*/ 405279 w 11737978"/>
              <a:gd name="connsiteY439" fmla="*/ 6370865 h 6407150"/>
              <a:gd name="connsiteX440" fmla="*/ 415081 w 11737978"/>
              <a:gd name="connsiteY440" fmla="*/ 6398057 h 6407150"/>
              <a:gd name="connsiteX441" fmla="*/ 412893 w 11737978"/>
              <a:gd name="connsiteY441" fmla="*/ 6407047 h 6407150"/>
              <a:gd name="connsiteX442" fmla="*/ 435789 w 11737978"/>
              <a:gd name="connsiteY442" fmla="*/ 6407047 h 6407150"/>
              <a:gd name="connsiteX443" fmla="*/ 436906 w 11737978"/>
              <a:gd name="connsiteY443" fmla="*/ 6398348 h 6407150"/>
              <a:gd name="connsiteX444" fmla="*/ 432430 w 11737978"/>
              <a:gd name="connsiteY444" fmla="*/ 6400994 h 6407150"/>
              <a:gd name="connsiteX445" fmla="*/ 435598 w 11737978"/>
              <a:gd name="connsiteY445" fmla="*/ 6394722 h 6407150"/>
              <a:gd name="connsiteX446" fmla="*/ 429816 w 11737978"/>
              <a:gd name="connsiteY446" fmla="*/ 6393743 h 6407150"/>
              <a:gd name="connsiteX447" fmla="*/ 425341 w 11737978"/>
              <a:gd name="connsiteY447" fmla="*/ 6396389 h 6407150"/>
              <a:gd name="connsiteX448" fmla="*/ 425994 w 11737978"/>
              <a:gd name="connsiteY448" fmla="*/ 6398202 h 6407150"/>
              <a:gd name="connsiteX449" fmla="*/ 427301 w 11737978"/>
              <a:gd name="connsiteY449" fmla="*/ 6401827 h 6407150"/>
              <a:gd name="connsiteX450" fmla="*/ 424687 w 11737978"/>
              <a:gd name="connsiteY450" fmla="*/ 6394576 h 6407150"/>
              <a:gd name="connsiteX451" fmla="*/ 420212 w 11737978"/>
              <a:gd name="connsiteY451" fmla="*/ 6397222 h 6407150"/>
              <a:gd name="connsiteX452" fmla="*/ 424034 w 11737978"/>
              <a:gd name="connsiteY452" fmla="*/ 6392764 h 6407150"/>
              <a:gd name="connsiteX453" fmla="*/ 428509 w 11737978"/>
              <a:gd name="connsiteY453" fmla="*/ 6390118 h 6407150"/>
              <a:gd name="connsiteX454" fmla="*/ 432984 w 11737978"/>
              <a:gd name="connsiteY454" fmla="*/ 6387471 h 6407150"/>
              <a:gd name="connsiteX455" fmla="*/ 432331 w 11737978"/>
              <a:gd name="connsiteY455" fmla="*/ 6385659 h 6407150"/>
              <a:gd name="connsiteX456" fmla="*/ 431024 w 11737978"/>
              <a:gd name="connsiteY456" fmla="*/ 6382033 h 6407150"/>
              <a:gd name="connsiteX457" fmla="*/ 430370 w 11737978"/>
              <a:gd name="connsiteY457" fmla="*/ 6380220 h 6407150"/>
              <a:gd name="connsiteX458" fmla="*/ 426548 w 11737978"/>
              <a:gd name="connsiteY458" fmla="*/ 6384679 h 6407150"/>
              <a:gd name="connsiteX459" fmla="*/ 427202 w 11737978"/>
              <a:gd name="connsiteY459" fmla="*/ 6386492 h 6407150"/>
              <a:gd name="connsiteX460" fmla="*/ 427856 w 11737978"/>
              <a:gd name="connsiteY460" fmla="*/ 6388304 h 6407150"/>
              <a:gd name="connsiteX461" fmla="*/ 423380 w 11737978"/>
              <a:gd name="connsiteY461" fmla="*/ 6390951 h 6407150"/>
              <a:gd name="connsiteX462" fmla="*/ 419558 w 11737978"/>
              <a:gd name="connsiteY462" fmla="*/ 6395409 h 6407150"/>
              <a:gd name="connsiteX463" fmla="*/ 410408 w 11737978"/>
              <a:gd name="connsiteY463" fmla="*/ 6370031 h 6407150"/>
              <a:gd name="connsiteX464" fmla="*/ 409754 w 11737978"/>
              <a:gd name="connsiteY464" fmla="*/ 6368219 h 6407150"/>
              <a:gd name="connsiteX465" fmla="*/ 10574805 w 11737978"/>
              <a:gd name="connsiteY465" fmla="*/ 6368196 h 6407150"/>
              <a:gd name="connsiteX466" fmla="*/ 10573056 w 11737978"/>
              <a:gd name="connsiteY466" fmla="*/ 6370030 h 6407150"/>
              <a:gd name="connsiteX467" fmla="*/ 10573965 w 11737978"/>
              <a:gd name="connsiteY467" fmla="*/ 6374383 h 6407150"/>
              <a:gd name="connsiteX468" fmla="*/ 10576321 w 11737978"/>
              <a:gd name="connsiteY468" fmla="*/ 6375451 h 6407150"/>
              <a:gd name="connsiteX469" fmla="*/ 10576741 w 11737978"/>
              <a:gd name="connsiteY469" fmla="*/ 6372356 h 6407150"/>
              <a:gd name="connsiteX470" fmla="*/ 10576134 w 11737978"/>
              <a:gd name="connsiteY470" fmla="*/ 6369454 h 6407150"/>
              <a:gd name="connsiteX471" fmla="*/ 10574805 w 11737978"/>
              <a:gd name="connsiteY471" fmla="*/ 6368196 h 6407150"/>
              <a:gd name="connsiteX472" fmla="*/ 10622403 w 11737978"/>
              <a:gd name="connsiteY472" fmla="*/ 6366832 h 6407150"/>
              <a:gd name="connsiteX473" fmla="*/ 10621699 w 11737978"/>
              <a:gd name="connsiteY473" fmla="*/ 6368560 h 6407150"/>
              <a:gd name="connsiteX474" fmla="*/ 10622018 w 11737978"/>
              <a:gd name="connsiteY474" fmla="*/ 6370093 h 6407150"/>
              <a:gd name="connsiteX475" fmla="*/ 10622340 w 11737978"/>
              <a:gd name="connsiteY475" fmla="*/ 6371628 h 6407150"/>
              <a:gd name="connsiteX476" fmla="*/ 10624713 w 11737978"/>
              <a:gd name="connsiteY476" fmla="*/ 6372779 h 6407150"/>
              <a:gd name="connsiteX477" fmla="*/ 10625739 w 11737978"/>
              <a:gd name="connsiteY477" fmla="*/ 6372588 h 6407150"/>
              <a:gd name="connsiteX478" fmla="*/ 10626765 w 11737978"/>
              <a:gd name="connsiteY478" fmla="*/ 6372396 h 6407150"/>
              <a:gd name="connsiteX479" fmla="*/ 10626444 w 11737978"/>
              <a:gd name="connsiteY479" fmla="*/ 6370860 h 6407150"/>
              <a:gd name="connsiteX480" fmla="*/ 10624071 w 11737978"/>
              <a:gd name="connsiteY480" fmla="*/ 6369710 h 6407150"/>
              <a:gd name="connsiteX481" fmla="*/ 10623750 w 11737978"/>
              <a:gd name="connsiteY481" fmla="*/ 6368175 h 6407150"/>
              <a:gd name="connsiteX482" fmla="*/ 10622403 w 11737978"/>
              <a:gd name="connsiteY482" fmla="*/ 6366832 h 6407150"/>
              <a:gd name="connsiteX483" fmla="*/ 10519953 w 11737978"/>
              <a:gd name="connsiteY483" fmla="*/ 6365116 h 6407150"/>
              <a:gd name="connsiteX484" fmla="*/ 10514324 w 11737978"/>
              <a:gd name="connsiteY484" fmla="*/ 6374246 h 6407150"/>
              <a:gd name="connsiteX485" fmla="*/ 10521071 w 11737978"/>
              <a:gd name="connsiteY485" fmla="*/ 6385908 h 6407150"/>
              <a:gd name="connsiteX486" fmla="*/ 10527737 w 11737978"/>
              <a:gd name="connsiteY486" fmla="*/ 6376584 h 6407150"/>
              <a:gd name="connsiteX487" fmla="*/ 10529810 w 11737978"/>
              <a:gd name="connsiteY487" fmla="*/ 6376196 h 6407150"/>
              <a:gd name="connsiteX488" fmla="*/ 10531497 w 11737978"/>
              <a:gd name="connsiteY488" fmla="*/ 6379112 h 6407150"/>
              <a:gd name="connsiteX489" fmla="*/ 10533183 w 11737978"/>
              <a:gd name="connsiteY489" fmla="*/ 6382028 h 6407150"/>
              <a:gd name="connsiteX490" fmla="*/ 10535256 w 11737978"/>
              <a:gd name="connsiteY490" fmla="*/ 6381639 h 6407150"/>
              <a:gd name="connsiteX491" fmla="*/ 10534932 w 11737978"/>
              <a:gd name="connsiteY491" fmla="*/ 6380086 h 6407150"/>
              <a:gd name="connsiteX492" fmla="*/ 10533570 w 11737978"/>
              <a:gd name="connsiteY492" fmla="*/ 6378724 h 6407150"/>
              <a:gd name="connsiteX493" fmla="*/ 10530522 w 11737978"/>
              <a:gd name="connsiteY493" fmla="*/ 6374448 h 6407150"/>
              <a:gd name="connsiteX494" fmla="*/ 10529485 w 11737978"/>
              <a:gd name="connsiteY494" fmla="*/ 6374642 h 6407150"/>
              <a:gd name="connsiteX495" fmla="*/ 10526375 w 11737978"/>
              <a:gd name="connsiteY495" fmla="*/ 6375223 h 6407150"/>
              <a:gd name="connsiteX496" fmla="*/ 10527087 w 11737978"/>
              <a:gd name="connsiteY496" fmla="*/ 6373474 h 6407150"/>
              <a:gd name="connsiteX497" fmla="*/ 10523652 w 11737978"/>
              <a:gd name="connsiteY497" fmla="*/ 6372501 h 6407150"/>
              <a:gd name="connsiteX498" fmla="*/ 10523714 w 11737978"/>
              <a:gd name="connsiteY498" fmla="*/ 6367643 h 6407150"/>
              <a:gd name="connsiteX499" fmla="*/ 10522677 w 11737978"/>
              <a:gd name="connsiteY499" fmla="*/ 6367838 h 6407150"/>
              <a:gd name="connsiteX500" fmla="*/ 10519953 w 11737978"/>
              <a:gd name="connsiteY500" fmla="*/ 6365116 h 6407150"/>
              <a:gd name="connsiteX501" fmla="*/ 5128921 w 11737978"/>
              <a:gd name="connsiteY501" fmla="*/ 6365091 h 6407150"/>
              <a:gd name="connsiteX502" fmla="*/ 5128212 w 11737978"/>
              <a:gd name="connsiteY502" fmla="*/ 6375596 h 6407150"/>
              <a:gd name="connsiteX503" fmla="*/ 5127358 w 11737978"/>
              <a:gd name="connsiteY503" fmla="*/ 6375635 h 6407150"/>
              <a:gd name="connsiteX504" fmla="*/ 5129688 w 11737978"/>
              <a:gd name="connsiteY504" fmla="*/ 6387252 h 6407150"/>
              <a:gd name="connsiteX505" fmla="*/ 5133790 w 11737978"/>
              <a:gd name="connsiteY505" fmla="*/ 6390840 h 6407150"/>
              <a:gd name="connsiteX506" fmla="*/ 5133604 w 11737978"/>
              <a:gd name="connsiteY506" fmla="*/ 6390951 h 6407150"/>
              <a:gd name="connsiteX507" fmla="*/ 5129781 w 11737978"/>
              <a:gd name="connsiteY507" fmla="*/ 6395409 h 6407150"/>
              <a:gd name="connsiteX508" fmla="*/ 5120632 w 11737978"/>
              <a:gd name="connsiteY508" fmla="*/ 6370031 h 6407150"/>
              <a:gd name="connsiteX509" fmla="*/ 5119979 w 11737978"/>
              <a:gd name="connsiteY509" fmla="*/ 6368219 h 6407150"/>
              <a:gd name="connsiteX510" fmla="*/ 5115502 w 11737978"/>
              <a:gd name="connsiteY510" fmla="*/ 6370865 h 6407150"/>
              <a:gd name="connsiteX511" fmla="*/ 5125305 w 11737978"/>
              <a:gd name="connsiteY511" fmla="*/ 6398057 h 6407150"/>
              <a:gd name="connsiteX512" fmla="*/ 5123118 w 11737978"/>
              <a:gd name="connsiteY512" fmla="*/ 6407047 h 6407150"/>
              <a:gd name="connsiteX513" fmla="*/ 5146013 w 11737978"/>
              <a:gd name="connsiteY513" fmla="*/ 6407047 h 6407150"/>
              <a:gd name="connsiteX514" fmla="*/ 5147130 w 11737978"/>
              <a:gd name="connsiteY514" fmla="*/ 6398348 h 6407150"/>
              <a:gd name="connsiteX515" fmla="*/ 5142654 w 11737978"/>
              <a:gd name="connsiteY515" fmla="*/ 6400994 h 6407150"/>
              <a:gd name="connsiteX516" fmla="*/ 5145822 w 11737978"/>
              <a:gd name="connsiteY516" fmla="*/ 6394722 h 6407150"/>
              <a:gd name="connsiteX517" fmla="*/ 5140040 w 11737978"/>
              <a:gd name="connsiteY517" fmla="*/ 6393743 h 6407150"/>
              <a:gd name="connsiteX518" fmla="*/ 5138380 w 11737978"/>
              <a:gd name="connsiteY518" fmla="*/ 6394725 h 6407150"/>
              <a:gd name="connsiteX519" fmla="*/ 5137954 w 11737978"/>
              <a:gd name="connsiteY519" fmla="*/ 6390579 h 6407150"/>
              <a:gd name="connsiteX520" fmla="*/ 5138733 w 11737978"/>
              <a:gd name="connsiteY520" fmla="*/ 6390118 h 6407150"/>
              <a:gd name="connsiteX521" fmla="*/ 5143208 w 11737978"/>
              <a:gd name="connsiteY521" fmla="*/ 6387471 h 6407150"/>
              <a:gd name="connsiteX522" fmla="*/ 5142556 w 11737978"/>
              <a:gd name="connsiteY522" fmla="*/ 6385659 h 6407150"/>
              <a:gd name="connsiteX523" fmla="*/ 5141249 w 11737978"/>
              <a:gd name="connsiteY523" fmla="*/ 6382033 h 6407150"/>
              <a:gd name="connsiteX524" fmla="*/ 5140594 w 11737978"/>
              <a:gd name="connsiteY524" fmla="*/ 6380220 h 6407150"/>
              <a:gd name="connsiteX525" fmla="*/ 5137285 w 11737978"/>
              <a:gd name="connsiteY525" fmla="*/ 6384081 h 6407150"/>
              <a:gd name="connsiteX526" fmla="*/ 5136372 w 11737978"/>
              <a:gd name="connsiteY526" fmla="*/ 6375217 h 6407150"/>
              <a:gd name="connsiteX527" fmla="*/ 5132634 w 11737978"/>
              <a:gd name="connsiteY527" fmla="*/ 6375390 h 6407150"/>
              <a:gd name="connsiteX528" fmla="*/ 5132131 w 11737978"/>
              <a:gd name="connsiteY528" fmla="*/ 6373995 h 6407150"/>
              <a:gd name="connsiteX529" fmla="*/ 5134176 w 11737978"/>
              <a:gd name="connsiteY529" fmla="*/ 6366306 h 6407150"/>
              <a:gd name="connsiteX530" fmla="*/ 5128921 w 11737978"/>
              <a:gd name="connsiteY530" fmla="*/ 6365091 h 6407150"/>
              <a:gd name="connsiteX531" fmla="*/ 418697 w 11737978"/>
              <a:gd name="connsiteY531" fmla="*/ 6365091 h 6407150"/>
              <a:gd name="connsiteX532" fmla="*/ 417937 w 11737978"/>
              <a:gd name="connsiteY532" fmla="*/ 6376342 h 6407150"/>
              <a:gd name="connsiteX533" fmla="*/ 418754 w 11737978"/>
              <a:gd name="connsiteY533" fmla="*/ 6376939 h 6407150"/>
              <a:gd name="connsiteX534" fmla="*/ 422549 w 11737978"/>
              <a:gd name="connsiteY534" fmla="*/ 6375776 h 6407150"/>
              <a:gd name="connsiteX535" fmla="*/ 421907 w 11737978"/>
              <a:gd name="connsiteY535" fmla="*/ 6373995 h 6407150"/>
              <a:gd name="connsiteX536" fmla="*/ 423952 w 11737978"/>
              <a:gd name="connsiteY536" fmla="*/ 6366306 h 6407150"/>
              <a:gd name="connsiteX537" fmla="*/ 418697 w 11737978"/>
              <a:gd name="connsiteY537" fmla="*/ 6365091 h 6407150"/>
              <a:gd name="connsiteX538" fmla="*/ 10816908 w 11737978"/>
              <a:gd name="connsiteY538" fmla="*/ 6363419 h 6407150"/>
              <a:gd name="connsiteX539" fmla="*/ 10814103 w 11737978"/>
              <a:gd name="connsiteY539" fmla="*/ 6368590 h 6407150"/>
              <a:gd name="connsiteX540" fmla="*/ 10816745 w 11737978"/>
              <a:gd name="connsiteY540" fmla="*/ 6378986 h 6407150"/>
              <a:gd name="connsiteX541" fmla="*/ 10822026 w 11737978"/>
              <a:gd name="connsiteY541" fmla="*/ 6374667 h 6407150"/>
              <a:gd name="connsiteX542" fmla="*/ 10820706 w 11737978"/>
              <a:gd name="connsiteY542" fmla="*/ 6365285 h 6407150"/>
              <a:gd name="connsiteX543" fmla="*/ 10816908 w 11737978"/>
              <a:gd name="connsiteY543" fmla="*/ 6363419 h 6407150"/>
              <a:gd name="connsiteX544" fmla="*/ 10428176 w 11737978"/>
              <a:gd name="connsiteY544" fmla="*/ 6363142 h 6407150"/>
              <a:gd name="connsiteX545" fmla="*/ 10427132 w 11737978"/>
              <a:gd name="connsiteY545" fmla="*/ 6363338 h 6407150"/>
              <a:gd name="connsiteX546" fmla="*/ 10430212 w 11737978"/>
              <a:gd name="connsiteY546" fmla="*/ 6367691 h 6407150"/>
              <a:gd name="connsiteX547" fmla="*/ 10432249 w 11737978"/>
              <a:gd name="connsiteY547" fmla="*/ 6372239 h 6407150"/>
              <a:gd name="connsiteX548" fmla="*/ 10433294 w 11737978"/>
              <a:gd name="connsiteY548" fmla="*/ 6372044 h 6407150"/>
              <a:gd name="connsiteX549" fmla="*/ 10434339 w 11737978"/>
              <a:gd name="connsiteY549" fmla="*/ 6371848 h 6407150"/>
              <a:gd name="connsiteX550" fmla="*/ 10434009 w 11737978"/>
              <a:gd name="connsiteY550" fmla="*/ 6370267 h 6407150"/>
              <a:gd name="connsiteX551" fmla="*/ 10431258 w 11737978"/>
              <a:gd name="connsiteY551" fmla="*/ 6367495 h 6407150"/>
              <a:gd name="connsiteX552" fmla="*/ 10428176 w 11737978"/>
              <a:gd name="connsiteY552" fmla="*/ 6363142 h 6407150"/>
              <a:gd name="connsiteX553" fmla="*/ 10356954 w 11737978"/>
              <a:gd name="connsiteY553" fmla="*/ 6362545 h 6407150"/>
              <a:gd name="connsiteX554" fmla="*/ 10355550 w 11737978"/>
              <a:gd name="connsiteY554" fmla="*/ 6365900 h 6407150"/>
              <a:gd name="connsiteX555" fmla="*/ 10357186 w 11737978"/>
              <a:gd name="connsiteY555" fmla="*/ 6368687 h 6407150"/>
              <a:gd name="connsiteX556" fmla="*/ 10358509 w 11737978"/>
              <a:gd name="connsiteY556" fmla="*/ 6369986 h 6407150"/>
              <a:gd name="connsiteX557" fmla="*/ 10359132 w 11737978"/>
              <a:gd name="connsiteY557" fmla="*/ 6372962 h 6407150"/>
              <a:gd name="connsiteX558" fmla="*/ 10359443 w 11737978"/>
              <a:gd name="connsiteY558" fmla="*/ 6374451 h 6407150"/>
              <a:gd name="connsiteX559" fmla="*/ 10360767 w 11737978"/>
              <a:gd name="connsiteY559" fmla="*/ 6375749 h 6407150"/>
              <a:gd name="connsiteX560" fmla="*/ 10362481 w 11737978"/>
              <a:gd name="connsiteY560" fmla="*/ 6373882 h 6407150"/>
              <a:gd name="connsiteX561" fmla="*/ 10362560 w 11737978"/>
              <a:gd name="connsiteY561" fmla="*/ 6369228 h 6407150"/>
              <a:gd name="connsiteX562" fmla="*/ 10361237 w 11737978"/>
              <a:gd name="connsiteY562" fmla="*/ 6367929 h 6407150"/>
              <a:gd name="connsiteX563" fmla="*/ 10362249 w 11737978"/>
              <a:gd name="connsiteY563" fmla="*/ 6367740 h 6407150"/>
              <a:gd name="connsiteX564" fmla="*/ 10362951 w 11737978"/>
              <a:gd name="connsiteY564" fmla="*/ 6366063 h 6407150"/>
              <a:gd name="connsiteX565" fmla="*/ 10361938 w 11737978"/>
              <a:gd name="connsiteY565" fmla="*/ 6366251 h 6407150"/>
              <a:gd name="connsiteX566" fmla="*/ 10360925 w 11737978"/>
              <a:gd name="connsiteY566" fmla="*/ 6366441 h 6407150"/>
              <a:gd name="connsiteX567" fmla="*/ 10359291 w 11737978"/>
              <a:gd name="connsiteY567" fmla="*/ 6363654 h 6407150"/>
              <a:gd name="connsiteX568" fmla="*/ 10356954 w 11737978"/>
              <a:gd name="connsiteY568" fmla="*/ 6362545 h 6407150"/>
              <a:gd name="connsiteX569" fmla="*/ 9808588 w 11737978"/>
              <a:gd name="connsiteY569" fmla="*/ 6361556 h 6407150"/>
              <a:gd name="connsiteX570" fmla="*/ 9811542 w 11737978"/>
              <a:gd name="connsiteY570" fmla="*/ 6371908 h 6407150"/>
              <a:gd name="connsiteX571" fmla="*/ 9812670 w 11737978"/>
              <a:gd name="connsiteY571" fmla="*/ 6373707 h 6407150"/>
              <a:gd name="connsiteX572" fmla="*/ 9814923 w 11737978"/>
              <a:gd name="connsiteY572" fmla="*/ 6373833 h 6407150"/>
              <a:gd name="connsiteX573" fmla="*/ 9819053 w 11737978"/>
              <a:gd name="connsiteY573" fmla="*/ 6371558 h 6407150"/>
              <a:gd name="connsiteX574" fmla="*/ 9818041 w 11737978"/>
              <a:gd name="connsiteY574" fmla="*/ 6361734 h 6407150"/>
              <a:gd name="connsiteX575" fmla="*/ 9808588 w 11737978"/>
              <a:gd name="connsiteY575" fmla="*/ 6361556 h 6407150"/>
              <a:gd name="connsiteX576" fmla="*/ 5098365 w 11737978"/>
              <a:gd name="connsiteY576" fmla="*/ 6361556 h 6407150"/>
              <a:gd name="connsiteX577" fmla="*/ 5101318 w 11737978"/>
              <a:gd name="connsiteY577" fmla="*/ 6371908 h 6407150"/>
              <a:gd name="connsiteX578" fmla="*/ 5102447 w 11737978"/>
              <a:gd name="connsiteY578" fmla="*/ 6373707 h 6407150"/>
              <a:gd name="connsiteX579" fmla="*/ 5104700 w 11737978"/>
              <a:gd name="connsiteY579" fmla="*/ 6373833 h 6407150"/>
              <a:gd name="connsiteX580" fmla="*/ 5108830 w 11737978"/>
              <a:gd name="connsiteY580" fmla="*/ 6371558 h 6407150"/>
              <a:gd name="connsiteX581" fmla="*/ 5107817 w 11737978"/>
              <a:gd name="connsiteY581" fmla="*/ 6361734 h 6407150"/>
              <a:gd name="connsiteX582" fmla="*/ 5098365 w 11737978"/>
              <a:gd name="connsiteY582" fmla="*/ 6361556 h 6407150"/>
              <a:gd name="connsiteX583" fmla="*/ 10379093 w 11737978"/>
              <a:gd name="connsiteY583" fmla="*/ 6361303 h 6407150"/>
              <a:gd name="connsiteX584" fmla="*/ 10377481 w 11737978"/>
              <a:gd name="connsiteY584" fmla="*/ 6363228 h 6407150"/>
              <a:gd name="connsiteX585" fmla="*/ 10379430 w 11737978"/>
              <a:gd name="connsiteY585" fmla="*/ 6367735 h 6407150"/>
              <a:gd name="connsiteX586" fmla="*/ 10381008 w 11737978"/>
              <a:gd name="connsiteY586" fmla="*/ 6368049 h 6407150"/>
              <a:gd name="connsiteX587" fmla="*/ 10382340 w 11737978"/>
              <a:gd name="connsiteY587" fmla="*/ 6367190 h 6407150"/>
              <a:gd name="connsiteX588" fmla="*/ 10382985 w 11737978"/>
              <a:gd name="connsiteY588" fmla="*/ 6365447 h 6407150"/>
              <a:gd name="connsiteX589" fmla="*/ 10381360 w 11737978"/>
              <a:gd name="connsiteY589" fmla="*/ 6362503 h 6407150"/>
              <a:gd name="connsiteX590" fmla="*/ 10379093 w 11737978"/>
              <a:gd name="connsiteY590" fmla="*/ 6361303 h 6407150"/>
              <a:gd name="connsiteX591" fmla="*/ 10159330 w 11737978"/>
              <a:gd name="connsiteY591" fmla="*/ 6360650 h 6407150"/>
              <a:gd name="connsiteX592" fmla="*/ 10158627 w 11737978"/>
              <a:gd name="connsiteY592" fmla="*/ 6362388 h 6407150"/>
              <a:gd name="connsiteX593" fmla="*/ 10163531 w 11737978"/>
              <a:gd name="connsiteY593" fmla="*/ 6380742 h 6407150"/>
              <a:gd name="connsiteX594" fmla="*/ 10165583 w 11737978"/>
              <a:gd name="connsiteY594" fmla="*/ 6380358 h 6407150"/>
              <a:gd name="connsiteX595" fmla="*/ 10166610 w 11737978"/>
              <a:gd name="connsiteY595" fmla="*/ 6380165 h 6407150"/>
              <a:gd name="connsiteX596" fmla="*/ 10166286 w 11737978"/>
              <a:gd name="connsiteY596" fmla="*/ 6378621 h 6407150"/>
              <a:gd name="connsiteX597" fmla="*/ 10160679 w 11737978"/>
              <a:gd name="connsiteY597" fmla="*/ 6362003 h 6407150"/>
              <a:gd name="connsiteX598" fmla="*/ 10159330 w 11737978"/>
              <a:gd name="connsiteY598" fmla="*/ 6360650 h 6407150"/>
              <a:gd name="connsiteX599" fmla="*/ 5119444 w 11737978"/>
              <a:gd name="connsiteY599" fmla="*/ 6360178 h 6407150"/>
              <a:gd name="connsiteX600" fmla="*/ 5110997 w 11737978"/>
              <a:gd name="connsiteY600" fmla="*/ 6360795 h 6407150"/>
              <a:gd name="connsiteX601" fmla="*/ 5113598 w 11737978"/>
              <a:gd name="connsiteY601" fmla="*/ 6368012 h 6407150"/>
              <a:gd name="connsiteX602" fmla="*/ 5119444 w 11737978"/>
              <a:gd name="connsiteY602" fmla="*/ 6360178 h 6407150"/>
              <a:gd name="connsiteX603" fmla="*/ 409219 w 11737978"/>
              <a:gd name="connsiteY603" fmla="*/ 6360178 h 6407150"/>
              <a:gd name="connsiteX604" fmla="*/ 400773 w 11737978"/>
              <a:gd name="connsiteY604" fmla="*/ 6360795 h 6407150"/>
              <a:gd name="connsiteX605" fmla="*/ 403374 w 11737978"/>
              <a:gd name="connsiteY605" fmla="*/ 6368012 h 6407150"/>
              <a:gd name="connsiteX606" fmla="*/ 409219 w 11737978"/>
              <a:gd name="connsiteY606" fmla="*/ 6360178 h 6407150"/>
              <a:gd name="connsiteX607" fmla="*/ 10150407 w 11737978"/>
              <a:gd name="connsiteY607" fmla="*/ 6359419 h 6407150"/>
              <a:gd name="connsiteX608" fmla="*/ 10148317 w 11737978"/>
              <a:gd name="connsiteY608" fmla="*/ 6359809 h 6407150"/>
              <a:gd name="connsiteX609" fmla="*/ 10147587 w 11737978"/>
              <a:gd name="connsiteY609" fmla="*/ 6361512 h 6407150"/>
              <a:gd name="connsiteX610" fmla="*/ 10150838 w 11737978"/>
              <a:gd name="connsiteY610" fmla="*/ 6371864 h 6407150"/>
              <a:gd name="connsiteX611" fmla="*/ 10151153 w 11737978"/>
              <a:gd name="connsiteY611" fmla="*/ 6373371 h 6407150"/>
              <a:gd name="connsiteX612" fmla="*/ 10153558 w 11737978"/>
              <a:gd name="connsiteY612" fmla="*/ 6374489 h 6407150"/>
              <a:gd name="connsiteX613" fmla="*/ 10154288 w 11737978"/>
              <a:gd name="connsiteY613" fmla="*/ 6372786 h 6407150"/>
              <a:gd name="connsiteX614" fmla="*/ 10155016 w 11737978"/>
              <a:gd name="connsiteY614" fmla="*/ 6371083 h 6407150"/>
              <a:gd name="connsiteX615" fmla="*/ 10154386 w 11737978"/>
              <a:gd name="connsiteY615" fmla="*/ 6368069 h 6407150"/>
              <a:gd name="connsiteX616" fmla="*/ 10150407 w 11737978"/>
              <a:gd name="connsiteY616" fmla="*/ 6359419 h 6407150"/>
              <a:gd name="connsiteX617" fmla="*/ 7440319 w 11737978"/>
              <a:gd name="connsiteY617" fmla="*/ 6359283 h 6407150"/>
              <a:gd name="connsiteX618" fmla="*/ 7439507 w 11737978"/>
              <a:gd name="connsiteY618" fmla="*/ 6364915 h 6407150"/>
              <a:gd name="connsiteX619" fmla="*/ 7448665 w 11737978"/>
              <a:gd name="connsiteY619" fmla="*/ 6367202 h 6407150"/>
              <a:gd name="connsiteX620" fmla="*/ 7449476 w 11737978"/>
              <a:gd name="connsiteY620" fmla="*/ 6361570 h 6407150"/>
              <a:gd name="connsiteX621" fmla="*/ 7440319 w 11737978"/>
              <a:gd name="connsiteY621" fmla="*/ 6359283 h 6407150"/>
              <a:gd name="connsiteX622" fmla="*/ 2730096 w 11737978"/>
              <a:gd name="connsiteY622" fmla="*/ 6359283 h 6407150"/>
              <a:gd name="connsiteX623" fmla="*/ 2729284 w 11737978"/>
              <a:gd name="connsiteY623" fmla="*/ 6364915 h 6407150"/>
              <a:gd name="connsiteX624" fmla="*/ 2738441 w 11737978"/>
              <a:gd name="connsiteY624" fmla="*/ 6367202 h 6407150"/>
              <a:gd name="connsiteX625" fmla="*/ 2739252 w 11737978"/>
              <a:gd name="connsiteY625" fmla="*/ 6361570 h 6407150"/>
              <a:gd name="connsiteX626" fmla="*/ 2730096 w 11737978"/>
              <a:gd name="connsiteY626" fmla="*/ 6359283 h 6407150"/>
              <a:gd name="connsiteX627" fmla="*/ 5803972 w 11737978"/>
              <a:gd name="connsiteY627" fmla="*/ 6359173 h 6407150"/>
              <a:gd name="connsiteX628" fmla="*/ 5799353 w 11737978"/>
              <a:gd name="connsiteY628" fmla="*/ 6359717 h 6407150"/>
              <a:gd name="connsiteX629" fmla="*/ 5800003 w 11737978"/>
              <a:gd name="connsiteY629" fmla="*/ 6361521 h 6407150"/>
              <a:gd name="connsiteX630" fmla="*/ 5796683 w 11737978"/>
              <a:gd name="connsiteY630" fmla="*/ 6365672 h 6407150"/>
              <a:gd name="connsiteX631" fmla="*/ 5803972 w 11737978"/>
              <a:gd name="connsiteY631" fmla="*/ 6359173 h 6407150"/>
              <a:gd name="connsiteX632" fmla="*/ 1093748 w 11737978"/>
              <a:gd name="connsiteY632" fmla="*/ 6359173 h 6407150"/>
              <a:gd name="connsiteX633" fmla="*/ 1089129 w 11737978"/>
              <a:gd name="connsiteY633" fmla="*/ 6359717 h 6407150"/>
              <a:gd name="connsiteX634" fmla="*/ 1089779 w 11737978"/>
              <a:gd name="connsiteY634" fmla="*/ 6361521 h 6407150"/>
              <a:gd name="connsiteX635" fmla="*/ 1086459 w 11737978"/>
              <a:gd name="connsiteY635" fmla="*/ 6365672 h 6407150"/>
              <a:gd name="connsiteX636" fmla="*/ 1093748 w 11737978"/>
              <a:gd name="connsiteY636" fmla="*/ 6359173 h 6407150"/>
              <a:gd name="connsiteX637" fmla="*/ 10553794 w 11737978"/>
              <a:gd name="connsiteY637" fmla="*/ 6359036 h 6407150"/>
              <a:gd name="connsiteX638" fmla="*/ 10558170 w 11737978"/>
              <a:gd name="connsiteY638" fmla="*/ 6364513 h 6407150"/>
              <a:gd name="connsiteX639" fmla="*/ 10564388 w 11737978"/>
              <a:gd name="connsiteY639" fmla="*/ 6363350 h 6407150"/>
              <a:gd name="connsiteX640" fmla="*/ 10553794 w 11737978"/>
              <a:gd name="connsiteY640" fmla="*/ 6359036 h 6407150"/>
              <a:gd name="connsiteX641" fmla="*/ 10416799 w 11737978"/>
              <a:gd name="connsiteY641" fmla="*/ 6358891 h 6407150"/>
              <a:gd name="connsiteX642" fmla="*/ 10415389 w 11737978"/>
              <a:gd name="connsiteY642" fmla="*/ 6367440 h 6407150"/>
              <a:gd name="connsiteX643" fmla="*/ 10417080 w 11737978"/>
              <a:gd name="connsiteY643" fmla="*/ 6370437 h 6407150"/>
              <a:gd name="connsiteX644" fmla="*/ 10416799 w 11737978"/>
              <a:gd name="connsiteY644" fmla="*/ 6358891 h 6407150"/>
              <a:gd name="connsiteX645" fmla="*/ 10571352 w 11737978"/>
              <a:gd name="connsiteY645" fmla="*/ 6357098 h 6407150"/>
              <a:gd name="connsiteX646" fmla="*/ 10569363 w 11737978"/>
              <a:gd name="connsiteY646" fmla="*/ 6357470 h 6407150"/>
              <a:gd name="connsiteX647" fmla="*/ 10570005 w 11737978"/>
              <a:gd name="connsiteY647" fmla="*/ 6360539 h 6407150"/>
              <a:gd name="connsiteX648" fmla="*/ 10570325 w 11737978"/>
              <a:gd name="connsiteY648" fmla="*/ 6362074 h 6407150"/>
              <a:gd name="connsiteX649" fmla="*/ 10571321 w 11737978"/>
              <a:gd name="connsiteY649" fmla="*/ 6361889 h 6407150"/>
              <a:gd name="connsiteX650" fmla="*/ 10571000 w 11737978"/>
              <a:gd name="connsiteY650" fmla="*/ 6360353 h 6407150"/>
              <a:gd name="connsiteX651" fmla="*/ 10570680 w 11737978"/>
              <a:gd name="connsiteY651" fmla="*/ 6358819 h 6407150"/>
              <a:gd name="connsiteX652" fmla="*/ 10571352 w 11737978"/>
              <a:gd name="connsiteY652" fmla="*/ 6357098 h 6407150"/>
              <a:gd name="connsiteX653" fmla="*/ 10346181 w 11737978"/>
              <a:gd name="connsiteY653" fmla="*/ 6357021 h 6407150"/>
              <a:gd name="connsiteX654" fmla="*/ 10342706 w 11737978"/>
              <a:gd name="connsiteY654" fmla="*/ 6360106 h 6407150"/>
              <a:gd name="connsiteX655" fmla="*/ 10346206 w 11737978"/>
              <a:gd name="connsiteY655" fmla="*/ 6361075 h 6407150"/>
              <a:gd name="connsiteX656" fmla="*/ 10349050 w 11737978"/>
              <a:gd name="connsiteY656" fmla="*/ 6358920 h 6407150"/>
              <a:gd name="connsiteX657" fmla="*/ 10346181 w 11737978"/>
              <a:gd name="connsiteY657" fmla="*/ 6357021 h 6407150"/>
              <a:gd name="connsiteX658" fmla="*/ 10831788 w 11737978"/>
              <a:gd name="connsiteY658" fmla="*/ 6356499 h 6407150"/>
              <a:gd name="connsiteX659" fmla="*/ 10830603 w 11737978"/>
              <a:gd name="connsiteY659" fmla="*/ 6361082 h 6407150"/>
              <a:gd name="connsiteX660" fmla="*/ 10833126 w 11737978"/>
              <a:gd name="connsiteY660" fmla="*/ 6361764 h 6407150"/>
              <a:gd name="connsiteX661" fmla="*/ 10831788 w 11737978"/>
              <a:gd name="connsiteY661" fmla="*/ 6356499 h 6407150"/>
              <a:gd name="connsiteX662" fmla="*/ 10201701 w 11737978"/>
              <a:gd name="connsiteY662" fmla="*/ 6356205 h 6407150"/>
              <a:gd name="connsiteX663" fmla="*/ 10199999 w 11737978"/>
              <a:gd name="connsiteY663" fmla="*/ 6358128 h 6407150"/>
              <a:gd name="connsiteX664" fmla="*/ 10203640 w 11737978"/>
              <a:gd name="connsiteY664" fmla="*/ 6365479 h 6407150"/>
              <a:gd name="connsiteX665" fmla="*/ 10206268 w 11737978"/>
              <a:gd name="connsiteY665" fmla="*/ 6373017 h 6407150"/>
              <a:gd name="connsiteX666" fmla="*/ 10208941 w 11737978"/>
              <a:gd name="connsiteY666" fmla="*/ 6375729 h 6407150"/>
              <a:gd name="connsiteX667" fmla="*/ 10209631 w 11737978"/>
              <a:gd name="connsiteY667" fmla="*/ 6373993 h 6407150"/>
              <a:gd name="connsiteX668" fmla="*/ 10209997 w 11737978"/>
              <a:gd name="connsiteY668" fmla="*/ 6370714 h 6407150"/>
              <a:gd name="connsiteX669" fmla="*/ 10206355 w 11737978"/>
              <a:gd name="connsiteY669" fmla="*/ 6363364 h 6407150"/>
              <a:gd name="connsiteX670" fmla="*/ 10204050 w 11737978"/>
              <a:gd name="connsiteY670" fmla="*/ 6357371 h 6407150"/>
              <a:gd name="connsiteX671" fmla="*/ 10201701 w 11737978"/>
              <a:gd name="connsiteY671" fmla="*/ 6356205 h 6407150"/>
              <a:gd name="connsiteX672" fmla="*/ 10261167 w 11737978"/>
              <a:gd name="connsiteY672" fmla="*/ 6356101 h 6407150"/>
              <a:gd name="connsiteX673" fmla="*/ 10257771 w 11737978"/>
              <a:gd name="connsiteY673" fmla="*/ 6359985 h 6407150"/>
              <a:gd name="connsiteX674" fmla="*/ 10259279 w 11737978"/>
              <a:gd name="connsiteY674" fmla="*/ 6361935 h 6407150"/>
              <a:gd name="connsiteX675" fmla="*/ 10261344 w 11737978"/>
              <a:gd name="connsiteY675" fmla="*/ 6361346 h 6407150"/>
              <a:gd name="connsiteX676" fmla="*/ 10261167 w 11737978"/>
              <a:gd name="connsiteY676" fmla="*/ 6356101 h 6407150"/>
              <a:gd name="connsiteX677" fmla="*/ 10575824 w 11737978"/>
              <a:gd name="connsiteY677" fmla="*/ 6353507 h 6407150"/>
              <a:gd name="connsiteX678" fmla="*/ 10575090 w 11737978"/>
              <a:gd name="connsiteY678" fmla="*/ 6355190 h 6407150"/>
              <a:gd name="connsiteX679" fmla="*/ 10578846 w 11737978"/>
              <a:gd name="connsiteY679" fmla="*/ 6357581 h 6407150"/>
              <a:gd name="connsiteX680" fmla="*/ 10580625 w 11737978"/>
              <a:gd name="connsiteY680" fmla="*/ 6355701 h 6407150"/>
              <a:gd name="connsiteX681" fmla="*/ 10579269 w 11737978"/>
              <a:gd name="connsiteY681" fmla="*/ 6354409 h 6407150"/>
              <a:gd name="connsiteX682" fmla="*/ 10578224 w 11737978"/>
              <a:gd name="connsiteY682" fmla="*/ 6354604 h 6407150"/>
              <a:gd name="connsiteX683" fmla="*/ 10575824 w 11737978"/>
              <a:gd name="connsiteY683" fmla="*/ 6353507 h 6407150"/>
              <a:gd name="connsiteX684" fmla="*/ 5833404 w 11737978"/>
              <a:gd name="connsiteY684" fmla="*/ 6350726 h 6407150"/>
              <a:gd name="connsiteX685" fmla="*/ 5823092 w 11737978"/>
              <a:gd name="connsiteY685" fmla="*/ 6365639 h 6407150"/>
              <a:gd name="connsiteX686" fmla="*/ 5818782 w 11737978"/>
              <a:gd name="connsiteY686" fmla="*/ 6368187 h 6407150"/>
              <a:gd name="connsiteX687" fmla="*/ 5819437 w 11737978"/>
              <a:gd name="connsiteY687" fmla="*/ 6370005 h 6407150"/>
              <a:gd name="connsiteX688" fmla="*/ 5823747 w 11737978"/>
              <a:gd name="connsiteY688" fmla="*/ 6367455 h 6407150"/>
              <a:gd name="connsiteX689" fmla="*/ 5827678 w 11737978"/>
              <a:gd name="connsiteY689" fmla="*/ 6378355 h 6407150"/>
              <a:gd name="connsiteX690" fmla="*/ 5837608 w 11737978"/>
              <a:gd name="connsiteY690" fmla="*/ 6376893 h 6407150"/>
              <a:gd name="connsiteX691" fmla="*/ 5852230 w 11737978"/>
              <a:gd name="connsiteY691" fmla="*/ 6359432 h 6407150"/>
              <a:gd name="connsiteX692" fmla="*/ 5839680 w 11737978"/>
              <a:gd name="connsiteY692" fmla="*/ 6353628 h 6407150"/>
              <a:gd name="connsiteX693" fmla="*/ 5833404 w 11737978"/>
              <a:gd name="connsiteY693" fmla="*/ 6350726 h 6407150"/>
              <a:gd name="connsiteX694" fmla="*/ 1123180 w 11737978"/>
              <a:gd name="connsiteY694" fmla="*/ 6350726 h 6407150"/>
              <a:gd name="connsiteX695" fmla="*/ 1112869 w 11737978"/>
              <a:gd name="connsiteY695" fmla="*/ 6365639 h 6407150"/>
              <a:gd name="connsiteX696" fmla="*/ 1108558 w 11737978"/>
              <a:gd name="connsiteY696" fmla="*/ 6368187 h 6407150"/>
              <a:gd name="connsiteX697" fmla="*/ 1109213 w 11737978"/>
              <a:gd name="connsiteY697" fmla="*/ 6370005 h 6407150"/>
              <a:gd name="connsiteX698" fmla="*/ 1113523 w 11737978"/>
              <a:gd name="connsiteY698" fmla="*/ 6367455 h 6407150"/>
              <a:gd name="connsiteX699" fmla="*/ 1117453 w 11737978"/>
              <a:gd name="connsiteY699" fmla="*/ 6378355 h 6407150"/>
              <a:gd name="connsiteX700" fmla="*/ 1127384 w 11737978"/>
              <a:gd name="connsiteY700" fmla="*/ 6376893 h 6407150"/>
              <a:gd name="connsiteX701" fmla="*/ 1142007 w 11737978"/>
              <a:gd name="connsiteY701" fmla="*/ 6359432 h 6407150"/>
              <a:gd name="connsiteX702" fmla="*/ 1129456 w 11737978"/>
              <a:gd name="connsiteY702" fmla="*/ 6353628 h 6407150"/>
              <a:gd name="connsiteX703" fmla="*/ 1123180 w 11737978"/>
              <a:gd name="connsiteY703" fmla="*/ 6350726 h 6407150"/>
              <a:gd name="connsiteX704" fmla="*/ 10180341 w 11737978"/>
              <a:gd name="connsiteY704" fmla="*/ 6350341 h 6407150"/>
              <a:gd name="connsiteX705" fmla="*/ 10178954 w 11737978"/>
              <a:gd name="connsiteY705" fmla="*/ 6353800 h 6407150"/>
              <a:gd name="connsiteX706" fmla="*/ 10179276 w 11737978"/>
              <a:gd name="connsiteY706" fmla="*/ 6355340 h 6407150"/>
              <a:gd name="connsiteX707" fmla="*/ 10180242 w 11737978"/>
              <a:gd name="connsiteY707" fmla="*/ 6359960 h 6407150"/>
              <a:gd name="connsiteX708" fmla="*/ 10176873 w 11737978"/>
              <a:gd name="connsiteY708" fmla="*/ 6358991 h 6407150"/>
              <a:gd name="connsiteX709" fmla="*/ 10176892 w 11737978"/>
              <a:gd name="connsiteY709" fmla="*/ 6361212 h 6407150"/>
              <a:gd name="connsiteX710" fmla="*/ 10179447 w 11737978"/>
              <a:gd name="connsiteY710" fmla="*/ 6371311 h 6407150"/>
              <a:gd name="connsiteX711" fmla="*/ 10187424 w 11737978"/>
              <a:gd name="connsiteY711" fmla="*/ 6384221 h 6407150"/>
              <a:gd name="connsiteX712" fmla="*/ 10192947 w 11737978"/>
              <a:gd name="connsiteY712" fmla="*/ 6405590 h 6407150"/>
              <a:gd name="connsiteX713" fmla="*/ 10193433 w 11737978"/>
              <a:gd name="connsiteY713" fmla="*/ 6407049 h 6407150"/>
              <a:gd name="connsiteX714" fmla="*/ 10197656 w 11737978"/>
              <a:gd name="connsiteY714" fmla="*/ 6407049 h 6407150"/>
              <a:gd name="connsiteX715" fmla="*/ 10197010 w 11737978"/>
              <a:gd name="connsiteY715" fmla="*/ 6404829 h 6407150"/>
              <a:gd name="connsiteX716" fmla="*/ 10191487 w 11737978"/>
              <a:gd name="connsiteY716" fmla="*/ 6383460 h 6407150"/>
              <a:gd name="connsiteX717" fmla="*/ 10189555 w 11737978"/>
              <a:gd name="connsiteY717" fmla="*/ 6374221 h 6407150"/>
              <a:gd name="connsiteX718" fmla="*/ 10184354 w 11737978"/>
              <a:gd name="connsiteY718" fmla="*/ 6354390 h 6407150"/>
              <a:gd name="connsiteX719" fmla="*/ 10184032 w 11737978"/>
              <a:gd name="connsiteY719" fmla="*/ 6352850 h 6407150"/>
              <a:gd name="connsiteX720" fmla="*/ 10180341 w 11737978"/>
              <a:gd name="connsiteY720" fmla="*/ 6350341 h 6407150"/>
              <a:gd name="connsiteX721" fmla="*/ 5128417 w 11737978"/>
              <a:gd name="connsiteY721" fmla="*/ 6350335 h 6407150"/>
              <a:gd name="connsiteX722" fmla="*/ 5123457 w 11737978"/>
              <a:gd name="connsiteY722" fmla="*/ 6356612 h 6407150"/>
              <a:gd name="connsiteX723" fmla="*/ 5125814 w 11737978"/>
              <a:gd name="connsiteY723" fmla="*/ 6358142 h 6407150"/>
              <a:gd name="connsiteX724" fmla="*/ 5130406 w 11737978"/>
              <a:gd name="connsiteY724" fmla="*/ 6355846 h 6407150"/>
              <a:gd name="connsiteX725" fmla="*/ 5128417 w 11737978"/>
              <a:gd name="connsiteY725" fmla="*/ 6350335 h 6407150"/>
              <a:gd name="connsiteX726" fmla="*/ 418193 w 11737978"/>
              <a:gd name="connsiteY726" fmla="*/ 6350335 h 6407150"/>
              <a:gd name="connsiteX727" fmla="*/ 413233 w 11737978"/>
              <a:gd name="connsiteY727" fmla="*/ 6356612 h 6407150"/>
              <a:gd name="connsiteX728" fmla="*/ 415590 w 11737978"/>
              <a:gd name="connsiteY728" fmla="*/ 6358142 h 6407150"/>
              <a:gd name="connsiteX729" fmla="*/ 420181 w 11737978"/>
              <a:gd name="connsiteY729" fmla="*/ 6355846 h 6407150"/>
              <a:gd name="connsiteX730" fmla="*/ 418193 w 11737978"/>
              <a:gd name="connsiteY730" fmla="*/ 6350335 h 6407150"/>
              <a:gd name="connsiteX731" fmla="*/ 10626956 w 11737978"/>
              <a:gd name="connsiteY731" fmla="*/ 6348582 h 6407150"/>
              <a:gd name="connsiteX732" fmla="*/ 10626283 w 11737978"/>
              <a:gd name="connsiteY732" fmla="*/ 6350304 h 6407150"/>
              <a:gd name="connsiteX733" fmla="*/ 10626924 w 11737978"/>
              <a:gd name="connsiteY733" fmla="*/ 6353373 h 6407150"/>
              <a:gd name="connsiteX734" fmla="*/ 10628241 w 11737978"/>
              <a:gd name="connsiteY734" fmla="*/ 6354722 h 6407150"/>
              <a:gd name="connsiteX735" fmla="*/ 10628914 w 11737978"/>
              <a:gd name="connsiteY735" fmla="*/ 6353001 h 6407150"/>
              <a:gd name="connsiteX736" fmla="*/ 10628272 w 11737978"/>
              <a:gd name="connsiteY736" fmla="*/ 6349932 h 6407150"/>
              <a:gd name="connsiteX737" fmla="*/ 10626956 w 11737978"/>
              <a:gd name="connsiteY737" fmla="*/ 6348582 h 6407150"/>
              <a:gd name="connsiteX738" fmla="*/ 10300787 w 11737978"/>
              <a:gd name="connsiteY738" fmla="*/ 6347366 h 6407150"/>
              <a:gd name="connsiteX739" fmla="*/ 10295656 w 11737978"/>
              <a:gd name="connsiteY739" fmla="*/ 6348326 h 6407150"/>
              <a:gd name="connsiteX740" fmla="*/ 10300635 w 11737978"/>
              <a:gd name="connsiteY740" fmla="*/ 6356839 h 6407150"/>
              <a:gd name="connsiteX741" fmla="*/ 10300787 w 11737978"/>
              <a:gd name="connsiteY741" fmla="*/ 6347366 h 6407150"/>
              <a:gd name="connsiteX742" fmla="*/ 10342076 w 11737978"/>
              <a:gd name="connsiteY742" fmla="*/ 6347349 h 6407150"/>
              <a:gd name="connsiteX743" fmla="*/ 10340024 w 11737978"/>
              <a:gd name="connsiteY743" fmla="*/ 6347733 h 6407150"/>
              <a:gd name="connsiteX744" fmla="*/ 10339324 w 11737978"/>
              <a:gd name="connsiteY744" fmla="*/ 6349488 h 6407150"/>
              <a:gd name="connsiteX745" fmla="*/ 10341004 w 11737978"/>
              <a:gd name="connsiteY745" fmla="*/ 6352421 h 6407150"/>
              <a:gd name="connsiteX746" fmla="*/ 10342357 w 11737978"/>
              <a:gd name="connsiteY746" fmla="*/ 6353791 h 6407150"/>
              <a:gd name="connsiteX747" fmla="*/ 10343710 w 11737978"/>
              <a:gd name="connsiteY747" fmla="*/ 6355163 h 6407150"/>
              <a:gd name="connsiteX748" fmla="*/ 10344409 w 11737978"/>
              <a:gd name="connsiteY748" fmla="*/ 6353408 h 6407150"/>
              <a:gd name="connsiteX749" fmla="*/ 10343755 w 11737978"/>
              <a:gd name="connsiteY749" fmla="*/ 6350283 h 6407150"/>
              <a:gd name="connsiteX750" fmla="*/ 10342076 w 11737978"/>
              <a:gd name="connsiteY750" fmla="*/ 6347349 h 6407150"/>
              <a:gd name="connsiteX751" fmla="*/ 8312227 w 11737978"/>
              <a:gd name="connsiteY751" fmla="*/ 6346319 h 6407150"/>
              <a:gd name="connsiteX752" fmla="*/ 8310699 w 11737978"/>
              <a:gd name="connsiteY752" fmla="*/ 6346682 h 6407150"/>
              <a:gd name="connsiteX753" fmla="*/ 8312429 w 11737978"/>
              <a:gd name="connsiteY753" fmla="*/ 6353191 h 6407150"/>
              <a:gd name="connsiteX754" fmla="*/ 8312227 w 11737978"/>
              <a:gd name="connsiteY754" fmla="*/ 6346319 h 6407150"/>
              <a:gd name="connsiteX755" fmla="*/ 3602003 w 11737978"/>
              <a:gd name="connsiteY755" fmla="*/ 6346319 h 6407150"/>
              <a:gd name="connsiteX756" fmla="*/ 3600475 w 11737978"/>
              <a:gd name="connsiteY756" fmla="*/ 6346682 h 6407150"/>
              <a:gd name="connsiteX757" fmla="*/ 3602206 w 11737978"/>
              <a:gd name="connsiteY757" fmla="*/ 6353191 h 6407150"/>
              <a:gd name="connsiteX758" fmla="*/ 3602003 w 11737978"/>
              <a:gd name="connsiteY758" fmla="*/ 6346319 h 6407150"/>
              <a:gd name="connsiteX759" fmla="*/ 7363202 w 11737978"/>
              <a:gd name="connsiteY759" fmla="*/ 6345848 h 6407150"/>
              <a:gd name="connsiteX760" fmla="*/ 7359345 w 11737978"/>
              <a:gd name="connsiteY760" fmla="*/ 6347924 h 6407150"/>
              <a:gd name="connsiteX761" fmla="*/ 7361852 w 11737978"/>
              <a:gd name="connsiteY761" fmla="*/ 6355234 h 6407150"/>
              <a:gd name="connsiteX762" fmla="*/ 7363202 w 11737978"/>
              <a:gd name="connsiteY762" fmla="*/ 6345848 h 6407150"/>
              <a:gd name="connsiteX763" fmla="*/ 2652978 w 11737978"/>
              <a:gd name="connsiteY763" fmla="*/ 6345848 h 6407150"/>
              <a:gd name="connsiteX764" fmla="*/ 2649122 w 11737978"/>
              <a:gd name="connsiteY764" fmla="*/ 6347924 h 6407150"/>
              <a:gd name="connsiteX765" fmla="*/ 2651628 w 11737978"/>
              <a:gd name="connsiteY765" fmla="*/ 6355234 h 6407150"/>
              <a:gd name="connsiteX766" fmla="*/ 2652978 w 11737978"/>
              <a:gd name="connsiteY766" fmla="*/ 6345848 h 6407150"/>
              <a:gd name="connsiteX767" fmla="*/ 10565122 w 11737978"/>
              <a:gd name="connsiteY767" fmla="*/ 6342750 h 6407150"/>
              <a:gd name="connsiteX768" fmla="*/ 10565443 w 11737978"/>
              <a:gd name="connsiteY768" fmla="*/ 6344284 h 6407150"/>
              <a:gd name="connsiteX769" fmla="*/ 10566790 w 11737978"/>
              <a:gd name="connsiteY769" fmla="*/ 6345627 h 6407150"/>
              <a:gd name="connsiteX770" fmla="*/ 10568138 w 11737978"/>
              <a:gd name="connsiteY770" fmla="*/ 6346969 h 6407150"/>
              <a:gd name="connsiteX771" fmla="*/ 10570511 w 11737978"/>
              <a:gd name="connsiteY771" fmla="*/ 6348121 h 6407150"/>
              <a:gd name="connsiteX772" fmla="*/ 10570189 w 11737978"/>
              <a:gd name="connsiteY772" fmla="*/ 6346587 h 6407150"/>
              <a:gd name="connsiteX773" fmla="*/ 10568522 w 11737978"/>
              <a:gd name="connsiteY773" fmla="*/ 6343708 h 6407150"/>
              <a:gd name="connsiteX774" fmla="*/ 10567495 w 11737978"/>
              <a:gd name="connsiteY774" fmla="*/ 6343901 h 6407150"/>
              <a:gd name="connsiteX775" fmla="*/ 10565122 w 11737978"/>
              <a:gd name="connsiteY775" fmla="*/ 6342750 h 6407150"/>
              <a:gd name="connsiteX776" fmla="*/ 10427259 w 11737978"/>
              <a:gd name="connsiteY776" fmla="*/ 6342436 h 6407150"/>
              <a:gd name="connsiteX777" fmla="*/ 10427415 w 11737978"/>
              <a:gd name="connsiteY777" fmla="*/ 6347075 h 6407150"/>
              <a:gd name="connsiteX778" fmla="*/ 10432027 w 11737978"/>
              <a:gd name="connsiteY778" fmla="*/ 6349664 h 6407150"/>
              <a:gd name="connsiteX779" fmla="*/ 10430720 w 11737978"/>
              <a:gd name="connsiteY779" fmla="*/ 6343412 h 6407150"/>
              <a:gd name="connsiteX780" fmla="*/ 10427259 w 11737978"/>
              <a:gd name="connsiteY780" fmla="*/ 6342436 h 6407150"/>
              <a:gd name="connsiteX781" fmla="*/ 10550302 w 11737978"/>
              <a:gd name="connsiteY781" fmla="*/ 6342331 h 6407150"/>
              <a:gd name="connsiteX782" fmla="*/ 10550943 w 11737978"/>
              <a:gd name="connsiteY782" fmla="*/ 6345401 h 6407150"/>
              <a:gd name="connsiteX783" fmla="*/ 10552973 w 11737978"/>
              <a:gd name="connsiteY783" fmla="*/ 6346765 h 6407150"/>
              <a:gd name="connsiteX784" fmla="*/ 10550302 w 11737978"/>
              <a:gd name="connsiteY784" fmla="*/ 6342331 h 6407150"/>
              <a:gd name="connsiteX785" fmla="*/ 10156505 w 11737978"/>
              <a:gd name="connsiteY785" fmla="*/ 6342040 h 6407150"/>
              <a:gd name="connsiteX786" fmla="*/ 10153693 w 11737978"/>
              <a:gd name="connsiteY786" fmla="*/ 6348987 h 6407150"/>
              <a:gd name="connsiteX787" fmla="*/ 10159866 w 11737978"/>
              <a:gd name="connsiteY787" fmla="*/ 6353011 h 6407150"/>
              <a:gd name="connsiteX788" fmla="*/ 10156505 w 11737978"/>
              <a:gd name="connsiteY788" fmla="*/ 6342040 h 6407150"/>
              <a:gd name="connsiteX789" fmla="*/ 10403422 w 11737978"/>
              <a:gd name="connsiteY789" fmla="*/ 6340805 h 6407150"/>
              <a:gd name="connsiteX790" fmla="*/ 10403671 w 11737978"/>
              <a:gd name="connsiteY790" fmla="*/ 6344347 h 6407150"/>
              <a:gd name="connsiteX791" fmla="*/ 10403422 w 11737978"/>
              <a:gd name="connsiteY791" fmla="*/ 6340805 h 6407150"/>
              <a:gd name="connsiteX792" fmla="*/ 10640101 w 11737978"/>
              <a:gd name="connsiteY792" fmla="*/ 6339745 h 6407150"/>
              <a:gd name="connsiteX793" fmla="*/ 10634877 w 11737978"/>
              <a:gd name="connsiteY793" fmla="*/ 6340722 h 6407150"/>
              <a:gd name="connsiteX794" fmla="*/ 10638595 w 11737978"/>
              <a:gd name="connsiteY794" fmla="*/ 6342927 h 6407150"/>
              <a:gd name="connsiteX795" fmla="*/ 10640101 w 11737978"/>
              <a:gd name="connsiteY795" fmla="*/ 6339745 h 6407150"/>
              <a:gd name="connsiteX796" fmla="*/ 10438120 w 11737978"/>
              <a:gd name="connsiteY796" fmla="*/ 6339245 h 6407150"/>
              <a:gd name="connsiteX797" fmla="*/ 10436501 w 11737978"/>
              <a:gd name="connsiteY797" fmla="*/ 6341934 h 6407150"/>
              <a:gd name="connsiteX798" fmla="*/ 10440338 w 11737978"/>
              <a:gd name="connsiteY798" fmla="*/ 6349850 h 6407150"/>
              <a:gd name="connsiteX799" fmla="*/ 10438120 w 11737978"/>
              <a:gd name="connsiteY799" fmla="*/ 6339245 h 6407150"/>
              <a:gd name="connsiteX800" fmla="*/ 7383136 w 11737978"/>
              <a:gd name="connsiteY800" fmla="*/ 6339162 h 6407150"/>
              <a:gd name="connsiteX801" fmla="*/ 7382325 w 11737978"/>
              <a:gd name="connsiteY801" fmla="*/ 6344793 h 6407150"/>
              <a:gd name="connsiteX802" fmla="*/ 7388430 w 11737978"/>
              <a:gd name="connsiteY802" fmla="*/ 6346318 h 6407150"/>
              <a:gd name="connsiteX803" fmla="*/ 7389241 w 11737978"/>
              <a:gd name="connsiteY803" fmla="*/ 6340687 h 6407150"/>
              <a:gd name="connsiteX804" fmla="*/ 7383136 w 11737978"/>
              <a:gd name="connsiteY804" fmla="*/ 6339162 h 6407150"/>
              <a:gd name="connsiteX805" fmla="*/ 2672912 w 11737978"/>
              <a:gd name="connsiteY805" fmla="*/ 6339162 h 6407150"/>
              <a:gd name="connsiteX806" fmla="*/ 2672102 w 11737978"/>
              <a:gd name="connsiteY806" fmla="*/ 6344793 h 6407150"/>
              <a:gd name="connsiteX807" fmla="*/ 2678206 w 11737978"/>
              <a:gd name="connsiteY807" fmla="*/ 6346318 h 6407150"/>
              <a:gd name="connsiteX808" fmla="*/ 2679017 w 11737978"/>
              <a:gd name="connsiteY808" fmla="*/ 6340687 h 6407150"/>
              <a:gd name="connsiteX809" fmla="*/ 2672912 w 11737978"/>
              <a:gd name="connsiteY809" fmla="*/ 6339162 h 6407150"/>
              <a:gd name="connsiteX810" fmla="*/ 414711 w 11737978"/>
              <a:gd name="connsiteY810" fmla="*/ 6338892 h 6407150"/>
              <a:gd name="connsiteX811" fmla="*/ 405570 w 11737978"/>
              <a:gd name="connsiteY811" fmla="*/ 6342040 h 6407150"/>
              <a:gd name="connsiteX812" fmla="*/ 397770 w 11737978"/>
              <a:gd name="connsiteY812" fmla="*/ 6348907 h 6407150"/>
              <a:gd name="connsiteX813" fmla="*/ 398639 w 11737978"/>
              <a:gd name="connsiteY813" fmla="*/ 6354876 h 6407150"/>
              <a:gd name="connsiteX814" fmla="*/ 405356 w 11737978"/>
              <a:gd name="connsiteY814" fmla="*/ 6355697 h 6407150"/>
              <a:gd name="connsiteX815" fmla="*/ 422296 w 11737978"/>
              <a:gd name="connsiteY815" fmla="*/ 6345682 h 6407150"/>
              <a:gd name="connsiteX816" fmla="*/ 414711 w 11737978"/>
              <a:gd name="connsiteY816" fmla="*/ 6338892 h 6407150"/>
              <a:gd name="connsiteX817" fmla="*/ 10123482 w 11737978"/>
              <a:gd name="connsiteY817" fmla="*/ 6337082 h 6407150"/>
              <a:gd name="connsiteX818" fmla="*/ 10130012 w 11737978"/>
              <a:gd name="connsiteY818" fmla="*/ 6342356 h 6407150"/>
              <a:gd name="connsiteX819" fmla="*/ 10123482 w 11737978"/>
              <a:gd name="connsiteY819" fmla="*/ 6337082 h 6407150"/>
              <a:gd name="connsiteX820" fmla="*/ 10620262 w 11737978"/>
              <a:gd name="connsiteY820" fmla="*/ 6336961 h 6407150"/>
              <a:gd name="connsiteX821" fmla="*/ 10619252 w 11737978"/>
              <a:gd name="connsiteY821" fmla="*/ 6342021 h 6407150"/>
              <a:gd name="connsiteX822" fmla="*/ 10624226 w 11737978"/>
              <a:gd name="connsiteY822" fmla="*/ 6341090 h 6407150"/>
              <a:gd name="connsiteX823" fmla="*/ 10620262 w 11737978"/>
              <a:gd name="connsiteY823" fmla="*/ 6336961 h 6407150"/>
              <a:gd name="connsiteX824" fmla="*/ 10590666 w 11737978"/>
              <a:gd name="connsiteY824" fmla="*/ 6335604 h 6407150"/>
              <a:gd name="connsiteX825" fmla="*/ 10598123 w 11737978"/>
              <a:gd name="connsiteY825" fmla="*/ 6342956 h 6407150"/>
              <a:gd name="connsiteX826" fmla="*/ 10591454 w 11737978"/>
              <a:gd name="connsiteY826" fmla="*/ 6336230 h 6407150"/>
              <a:gd name="connsiteX827" fmla="*/ 10590666 w 11737978"/>
              <a:gd name="connsiteY827" fmla="*/ 6335604 h 6407150"/>
              <a:gd name="connsiteX828" fmla="*/ 10324624 w 11737978"/>
              <a:gd name="connsiteY828" fmla="*/ 6334810 h 6407150"/>
              <a:gd name="connsiteX829" fmla="*/ 10325588 w 11737978"/>
              <a:gd name="connsiteY829" fmla="*/ 6339415 h 6407150"/>
              <a:gd name="connsiteX830" fmla="*/ 10328758 w 11737978"/>
              <a:gd name="connsiteY830" fmla="*/ 6338822 h 6407150"/>
              <a:gd name="connsiteX831" fmla="*/ 10324624 w 11737978"/>
              <a:gd name="connsiteY831" fmla="*/ 6334810 h 6407150"/>
              <a:gd name="connsiteX832" fmla="*/ 10197904 w 11737978"/>
              <a:gd name="connsiteY832" fmla="*/ 6332557 h 6407150"/>
              <a:gd name="connsiteX833" fmla="*/ 10194804 w 11737978"/>
              <a:gd name="connsiteY833" fmla="*/ 6333138 h 6407150"/>
              <a:gd name="connsiteX834" fmla="*/ 10193907 w 11737978"/>
              <a:gd name="connsiteY834" fmla="*/ 6337516 h 6407150"/>
              <a:gd name="connsiteX835" fmla="*/ 10198439 w 11737978"/>
              <a:gd name="connsiteY835" fmla="*/ 6350532 h 6407150"/>
              <a:gd name="connsiteX836" fmla="*/ 10205757 w 11737978"/>
              <a:gd name="connsiteY836" fmla="*/ 6339305 h 6407150"/>
              <a:gd name="connsiteX837" fmla="*/ 10204724 w 11737978"/>
              <a:gd name="connsiteY837" fmla="*/ 6339498 h 6407150"/>
              <a:gd name="connsiteX838" fmla="*/ 10197904 w 11737978"/>
              <a:gd name="connsiteY838" fmla="*/ 6332557 h 6407150"/>
              <a:gd name="connsiteX839" fmla="*/ 10635233 w 11737978"/>
              <a:gd name="connsiteY839" fmla="*/ 6332537 h 6407150"/>
              <a:gd name="connsiteX840" fmla="*/ 10632249 w 11737978"/>
              <a:gd name="connsiteY840" fmla="*/ 6333095 h 6407150"/>
              <a:gd name="connsiteX841" fmla="*/ 10630900 w 11737978"/>
              <a:gd name="connsiteY841" fmla="*/ 6336536 h 6407150"/>
              <a:gd name="connsiteX842" fmla="*/ 10634527 w 11737978"/>
              <a:gd name="connsiteY842" fmla="*/ 6339048 h 6407150"/>
              <a:gd name="connsiteX843" fmla="*/ 10633211 w 11737978"/>
              <a:gd name="connsiteY843" fmla="*/ 6337699 h 6407150"/>
              <a:gd name="connsiteX844" fmla="*/ 10636869 w 11737978"/>
              <a:gd name="connsiteY844" fmla="*/ 6335420 h 6407150"/>
              <a:gd name="connsiteX845" fmla="*/ 10635233 w 11737978"/>
              <a:gd name="connsiteY845" fmla="*/ 6332537 h 6407150"/>
              <a:gd name="connsiteX846" fmla="*/ 5831291 w 11737978"/>
              <a:gd name="connsiteY846" fmla="*/ 6332344 h 6407150"/>
              <a:gd name="connsiteX847" fmla="*/ 5814161 w 11737978"/>
              <a:gd name="connsiteY847" fmla="*/ 6344683 h 6407150"/>
              <a:gd name="connsiteX848" fmla="*/ 5816131 w 11737978"/>
              <a:gd name="connsiteY848" fmla="*/ 6350149 h 6407150"/>
              <a:gd name="connsiteX849" fmla="*/ 5834575 w 11737978"/>
              <a:gd name="connsiteY849" fmla="*/ 6341455 h 6407150"/>
              <a:gd name="connsiteX850" fmla="*/ 5837708 w 11737978"/>
              <a:gd name="connsiteY850" fmla="*/ 6335182 h 6407150"/>
              <a:gd name="connsiteX851" fmla="*/ 5831291 w 11737978"/>
              <a:gd name="connsiteY851" fmla="*/ 6332344 h 6407150"/>
              <a:gd name="connsiteX852" fmla="*/ 1121067 w 11737978"/>
              <a:gd name="connsiteY852" fmla="*/ 6332344 h 6407150"/>
              <a:gd name="connsiteX853" fmla="*/ 1103937 w 11737978"/>
              <a:gd name="connsiteY853" fmla="*/ 6344683 h 6407150"/>
              <a:gd name="connsiteX854" fmla="*/ 1105908 w 11737978"/>
              <a:gd name="connsiteY854" fmla="*/ 6350149 h 6407150"/>
              <a:gd name="connsiteX855" fmla="*/ 1124351 w 11737978"/>
              <a:gd name="connsiteY855" fmla="*/ 6341455 h 6407150"/>
              <a:gd name="connsiteX856" fmla="*/ 1127484 w 11737978"/>
              <a:gd name="connsiteY856" fmla="*/ 6335182 h 6407150"/>
              <a:gd name="connsiteX857" fmla="*/ 1121067 w 11737978"/>
              <a:gd name="connsiteY857" fmla="*/ 6332344 h 6407150"/>
              <a:gd name="connsiteX858" fmla="*/ 8303165 w 11737978"/>
              <a:gd name="connsiteY858" fmla="*/ 6331445 h 6407150"/>
              <a:gd name="connsiteX859" fmla="*/ 8301099 w 11737978"/>
              <a:gd name="connsiteY859" fmla="*/ 6333390 h 6407150"/>
              <a:gd name="connsiteX860" fmla="*/ 8305471 w 11737978"/>
              <a:gd name="connsiteY860" fmla="*/ 6337643 h 6407150"/>
              <a:gd name="connsiteX861" fmla="*/ 8307596 w 11737978"/>
              <a:gd name="connsiteY861" fmla="*/ 6337734 h 6407150"/>
              <a:gd name="connsiteX862" fmla="*/ 8307536 w 11737978"/>
              <a:gd name="connsiteY862" fmla="*/ 6335698 h 6407150"/>
              <a:gd name="connsiteX863" fmla="*/ 8305411 w 11737978"/>
              <a:gd name="connsiteY863" fmla="*/ 6335608 h 6407150"/>
              <a:gd name="connsiteX864" fmla="*/ 8305350 w 11737978"/>
              <a:gd name="connsiteY864" fmla="*/ 6333571 h 6407150"/>
              <a:gd name="connsiteX865" fmla="*/ 8303165 w 11737978"/>
              <a:gd name="connsiteY865" fmla="*/ 6331445 h 6407150"/>
              <a:gd name="connsiteX866" fmla="*/ 3592941 w 11737978"/>
              <a:gd name="connsiteY866" fmla="*/ 6331445 h 6407150"/>
              <a:gd name="connsiteX867" fmla="*/ 3590876 w 11737978"/>
              <a:gd name="connsiteY867" fmla="*/ 6333390 h 6407150"/>
              <a:gd name="connsiteX868" fmla="*/ 3595247 w 11737978"/>
              <a:gd name="connsiteY868" fmla="*/ 6337643 h 6407150"/>
              <a:gd name="connsiteX869" fmla="*/ 3597373 w 11737978"/>
              <a:gd name="connsiteY869" fmla="*/ 6337734 h 6407150"/>
              <a:gd name="connsiteX870" fmla="*/ 3597313 w 11737978"/>
              <a:gd name="connsiteY870" fmla="*/ 6335698 h 6407150"/>
              <a:gd name="connsiteX871" fmla="*/ 3595187 w 11737978"/>
              <a:gd name="connsiteY871" fmla="*/ 6335608 h 6407150"/>
              <a:gd name="connsiteX872" fmla="*/ 3595127 w 11737978"/>
              <a:gd name="connsiteY872" fmla="*/ 6333571 h 6407150"/>
              <a:gd name="connsiteX873" fmla="*/ 3592941 w 11737978"/>
              <a:gd name="connsiteY873" fmla="*/ 6331445 h 6407150"/>
              <a:gd name="connsiteX874" fmla="*/ 10303453 w 11737978"/>
              <a:gd name="connsiteY874" fmla="*/ 6329057 h 6407150"/>
              <a:gd name="connsiteX875" fmla="*/ 10303154 w 11737978"/>
              <a:gd name="connsiteY875" fmla="*/ 6332259 h 6407150"/>
              <a:gd name="connsiteX876" fmla="*/ 10303787 w 11737978"/>
              <a:gd name="connsiteY876" fmla="*/ 6335290 h 6407150"/>
              <a:gd name="connsiteX877" fmla="*/ 10304104 w 11737978"/>
              <a:gd name="connsiteY877" fmla="*/ 6336805 h 6407150"/>
              <a:gd name="connsiteX878" fmla="*/ 10306602 w 11737978"/>
              <a:gd name="connsiteY878" fmla="*/ 6339486 h 6407150"/>
              <a:gd name="connsiteX879" fmla="*/ 10307835 w 11737978"/>
              <a:gd name="connsiteY879" fmla="*/ 6336106 h 6407150"/>
              <a:gd name="connsiteX880" fmla="*/ 10307202 w 11737978"/>
              <a:gd name="connsiteY880" fmla="*/ 6333076 h 6407150"/>
              <a:gd name="connsiteX881" fmla="*/ 10306885 w 11737978"/>
              <a:gd name="connsiteY881" fmla="*/ 6331562 h 6407150"/>
              <a:gd name="connsiteX882" fmla="*/ 10303453 w 11737978"/>
              <a:gd name="connsiteY882" fmla="*/ 6329057 h 6407150"/>
              <a:gd name="connsiteX883" fmla="*/ 244695 w 11737978"/>
              <a:gd name="connsiteY883" fmla="*/ 6327323 h 6407150"/>
              <a:gd name="connsiteX884" fmla="*/ 241084 w 11737978"/>
              <a:gd name="connsiteY884" fmla="*/ 6333845 h 6407150"/>
              <a:gd name="connsiteX885" fmla="*/ 242558 w 11737978"/>
              <a:gd name="connsiteY885" fmla="*/ 6334962 h 6407150"/>
              <a:gd name="connsiteX886" fmla="*/ 244695 w 11737978"/>
              <a:gd name="connsiteY886" fmla="*/ 6327323 h 6407150"/>
              <a:gd name="connsiteX887" fmla="*/ 10622468 w 11737978"/>
              <a:gd name="connsiteY887" fmla="*/ 6326806 h 6407150"/>
              <a:gd name="connsiteX888" fmla="*/ 10621073 w 11737978"/>
              <a:gd name="connsiteY888" fmla="*/ 6330335 h 6407150"/>
              <a:gd name="connsiteX889" fmla="*/ 10622099 w 11737978"/>
              <a:gd name="connsiteY889" fmla="*/ 6330144 h 6407150"/>
              <a:gd name="connsiteX890" fmla="*/ 10621755 w 11737978"/>
              <a:gd name="connsiteY890" fmla="*/ 6335825 h 6407150"/>
              <a:gd name="connsiteX891" fmla="*/ 10626358 w 11737978"/>
              <a:gd name="connsiteY891" fmla="*/ 6339561 h 6407150"/>
              <a:gd name="connsiteX892" fmla="*/ 10630598 w 11737978"/>
              <a:gd name="connsiteY892" fmla="*/ 6335090 h 6407150"/>
              <a:gd name="connsiteX893" fmla="*/ 10626533 w 11737978"/>
              <a:gd name="connsiteY893" fmla="*/ 6330947 h 6407150"/>
              <a:gd name="connsiteX894" fmla="*/ 10626205 w 11737978"/>
              <a:gd name="connsiteY894" fmla="*/ 6329375 h 6407150"/>
              <a:gd name="connsiteX895" fmla="*/ 10624849 w 11737978"/>
              <a:gd name="connsiteY895" fmla="*/ 6327994 h 6407150"/>
              <a:gd name="connsiteX896" fmla="*/ 10622468 w 11737978"/>
              <a:gd name="connsiteY896" fmla="*/ 6326806 h 6407150"/>
              <a:gd name="connsiteX897" fmla="*/ 8270520 w 11737978"/>
              <a:gd name="connsiteY897" fmla="*/ 6326197 h 6407150"/>
              <a:gd name="connsiteX898" fmla="*/ 8265982 w 11737978"/>
              <a:gd name="connsiteY898" fmla="*/ 6330006 h 6407150"/>
              <a:gd name="connsiteX899" fmla="*/ 8269841 w 11737978"/>
              <a:gd name="connsiteY899" fmla="*/ 6330972 h 6407150"/>
              <a:gd name="connsiteX900" fmla="*/ 8270365 w 11737978"/>
              <a:gd name="connsiteY900" fmla="*/ 6330194 h 6407150"/>
              <a:gd name="connsiteX901" fmla="*/ 8270520 w 11737978"/>
              <a:gd name="connsiteY901" fmla="*/ 6326197 h 6407150"/>
              <a:gd name="connsiteX902" fmla="*/ 3560297 w 11737978"/>
              <a:gd name="connsiteY902" fmla="*/ 6326197 h 6407150"/>
              <a:gd name="connsiteX903" fmla="*/ 3555759 w 11737978"/>
              <a:gd name="connsiteY903" fmla="*/ 6330006 h 6407150"/>
              <a:gd name="connsiteX904" fmla="*/ 3559617 w 11737978"/>
              <a:gd name="connsiteY904" fmla="*/ 6330972 h 6407150"/>
              <a:gd name="connsiteX905" fmla="*/ 3560142 w 11737978"/>
              <a:gd name="connsiteY905" fmla="*/ 6330194 h 6407150"/>
              <a:gd name="connsiteX906" fmla="*/ 3560297 w 11737978"/>
              <a:gd name="connsiteY906" fmla="*/ 6326197 h 6407150"/>
              <a:gd name="connsiteX907" fmla="*/ 10602714 w 11737978"/>
              <a:gd name="connsiteY907" fmla="*/ 6324120 h 6407150"/>
              <a:gd name="connsiteX908" fmla="*/ 10601689 w 11737978"/>
              <a:gd name="connsiteY908" fmla="*/ 6324312 h 6407150"/>
              <a:gd name="connsiteX909" fmla="*/ 10600662 w 11737978"/>
              <a:gd name="connsiteY909" fmla="*/ 6324504 h 6407150"/>
              <a:gd name="connsiteX910" fmla="*/ 10601012 w 11737978"/>
              <a:gd name="connsiteY910" fmla="*/ 6326178 h 6407150"/>
              <a:gd name="connsiteX911" fmla="*/ 10602038 w 11737978"/>
              <a:gd name="connsiteY911" fmla="*/ 6325987 h 6407150"/>
              <a:gd name="connsiteX912" fmla="*/ 10600335 w 11737978"/>
              <a:gd name="connsiteY912" fmla="*/ 6328044 h 6407150"/>
              <a:gd name="connsiteX913" fmla="*/ 10599310 w 11737978"/>
              <a:gd name="connsiteY913" fmla="*/ 6328236 h 6407150"/>
              <a:gd name="connsiteX914" fmla="*/ 10600687 w 11737978"/>
              <a:gd name="connsiteY914" fmla="*/ 6329719 h 6407150"/>
              <a:gd name="connsiteX915" fmla="*/ 10603415 w 11737978"/>
              <a:gd name="connsiteY915" fmla="*/ 6327468 h 6407150"/>
              <a:gd name="connsiteX916" fmla="*/ 10603065 w 11737978"/>
              <a:gd name="connsiteY916" fmla="*/ 6325795 h 6407150"/>
              <a:gd name="connsiteX917" fmla="*/ 10602714 w 11737978"/>
              <a:gd name="connsiteY917" fmla="*/ 6324120 h 6407150"/>
              <a:gd name="connsiteX918" fmla="*/ 10610923 w 11737978"/>
              <a:gd name="connsiteY918" fmla="*/ 6322585 h 6407150"/>
              <a:gd name="connsiteX919" fmla="*/ 10609927 w 11737978"/>
              <a:gd name="connsiteY919" fmla="*/ 6322770 h 6407150"/>
              <a:gd name="connsiteX920" fmla="*/ 10608638 w 11737978"/>
              <a:gd name="connsiteY920" fmla="*/ 6326492 h 6407150"/>
              <a:gd name="connsiteX921" fmla="*/ 10608988 w 11737978"/>
              <a:gd name="connsiteY921" fmla="*/ 6328167 h 6407150"/>
              <a:gd name="connsiteX922" fmla="*/ 10610628 w 11737978"/>
              <a:gd name="connsiteY922" fmla="*/ 6326119 h 6407150"/>
              <a:gd name="connsiteX923" fmla="*/ 10611274 w 11737978"/>
              <a:gd name="connsiteY923" fmla="*/ 6324260 h 6407150"/>
              <a:gd name="connsiteX924" fmla="*/ 10610923 w 11737978"/>
              <a:gd name="connsiteY924" fmla="*/ 6322585 h 6407150"/>
              <a:gd name="connsiteX925" fmla="*/ 10147906 w 11737978"/>
              <a:gd name="connsiteY925" fmla="*/ 6321611 h 6407150"/>
              <a:gd name="connsiteX926" fmla="*/ 10146817 w 11737978"/>
              <a:gd name="connsiteY926" fmla="*/ 6322588 h 6407150"/>
              <a:gd name="connsiteX927" fmla="*/ 10147222 w 11737978"/>
              <a:gd name="connsiteY927" fmla="*/ 6323285 h 6407150"/>
              <a:gd name="connsiteX928" fmla="*/ 10147842 w 11737978"/>
              <a:gd name="connsiteY928" fmla="*/ 6326262 h 6407150"/>
              <a:gd name="connsiteX929" fmla="*/ 10151761 w 11737978"/>
              <a:gd name="connsiteY929" fmla="*/ 6330168 h 6407150"/>
              <a:gd name="connsiteX930" fmla="*/ 10152758 w 11737978"/>
              <a:gd name="connsiteY930" fmla="*/ 6329983 h 6407150"/>
              <a:gd name="connsiteX931" fmla="*/ 10153440 w 11737978"/>
              <a:gd name="connsiteY931" fmla="*/ 6328309 h 6407150"/>
              <a:gd name="connsiteX932" fmla="*/ 10152134 w 11737978"/>
              <a:gd name="connsiteY932" fmla="*/ 6327006 h 6407150"/>
              <a:gd name="connsiteX933" fmla="*/ 10150518 w 11737978"/>
              <a:gd name="connsiteY933" fmla="*/ 6324215 h 6407150"/>
              <a:gd name="connsiteX934" fmla="*/ 10149212 w 11737978"/>
              <a:gd name="connsiteY934" fmla="*/ 6322913 h 6407150"/>
              <a:gd name="connsiteX935" fmla="*/ 10147906 w 11737978"/>
              <a:gd name="connsiteY935" fmla="*/ 6321611 h 6407150"/>
              <a:gd name="connsiteX936" fmla="*/ 10097887 w 11737978"/>
              <a:gd name="connsiteY936" fmla="*/ 6321108 h 6407150"/>
              <a:gd name="connsiteX937" fmla="*/ 10095796 w 11737978"/>
              <a:gd name="connsiteY937" fmla="*/ 6321499 h 6407150"/>
              <a:gd name="connsiteX938" fmla="*/ 10096121 w 11737978"/>
              <a:gd name="connsiteY938" fmla="*/ 6323048 h 6407150"/>
              <a:gd name="connsiteX939" fmla="*/ 10101849 w 11737978"/>
              <a:gd name="connsiteY939" fmla="*/ 6334864 h 6407150"/>
              <a:gd name="connsiteX940" fmla="*/ 10102894 w 11737978"/>
              <a:gd name="connsiteY940" fmla="*/ 6334670 h 6407150"/>
              <a:gd name="connsiteX941" fmla="*/ 10103938 w 11737978"/>
              <a:gd name="connsiteY941" fmla="*/ 6334474 h 6407150"/>
              <a:gd name="connsiteX942" fmla="*/ 10097887 w 11737978"/>
              <a:gd name="connsiteY942" fmla="*/ 6321108 h 6407150"/>
              <a:gd name="connsiteX943" fmla="*/ 10529792 w 11737978"/>
              <a:gd name="connsiteY943" fmla="*/ 6320103 h 6407150"/>
              <a:gd name="connsiteX944" fmla="*/ 10533123 w 11737978"/>
              <a:gd name="connsiteY944" fmla="*/ 6325877 h 6407150"/>
              <a:gd name="connsiteX945" fmla="*/ 10532101 w 11737978"/>
              <a:gd name="connsiteY945" fmla="*/ 6326069 h 6407150"/>
              <a:gd name="connsiteX946" fmla="*/ 10529735 w 11737978"/>
              <a:gd name="connsiteY946" fmla="*/ 6324912 h 6407150"/>
              <a:gd name="connsiteX947" fmla="*/ 10529792 w 11737978"/>
              <a:gd name="connsiteY947" fmla="*/ 6320101 h 6407150"/>
              <a:gd name="connsiteX948" fmla="*/ 10529792 w 11737978"/>
              <a:gd name="connsiteY948" fmla="*/ 6320103 h 6407150"/>
              <a:gd name="connsiteX949" fmla="*/ 10529791 w 11737978"/>
              <a:gd name="connsiteY949" fmla="*/ 6320102 h 6407150"/>
              <a:gd name="connsiteX950" fmla="*/ 9000071 w 11737978"/>
              <a:gd name="connsiteY950" fmla="*/ 6318618 h 6407150"/>
              <a:gd name="connsiteX951" fmla="*/ 9004733 w 11737978"/>
              <a:gd name="connsiteY951" fmla="*/ 6359356 h 6407150"/>
              <a:gd name="connsiteX952" fmla="*/ 9004261 w 11737978"/>
              <a:gd name="connsiteY952" fmla="*/ 6364244 h 6407150"/>
              <a:gd name="connsiteX953" fmla="*/ 9004520 w 11737978"/>
              <a:gd name="connsiteY953" fmla="*/ 6367413 h 6407150"/>
              <a:gd name="connsiteX954" fmla="*/ 9003527 w 11737978"/>
              <a:gd name="connsiteY954" fmla="*/ 6405179 h 6407150"/>
              <a:gd name="connsiteX955" fmla="*/ 9003385 w 11737978"/>
              <a:gd name="connsiteY955" fmla="*/ 6407046 h 6407150"/>
              <a:gd name="connsiteX956" fmla="*/ 9007779 w 11737978"/>
              <a:gd name="connsiteY956" fmla="*/ 6407046 h 6407150"/>
              <a:gd name="connsiteX957" fmla="*/ 9004520 w 11737978"/>
              <a:gd name="connsiteY957" fmla="*/ 6367413 h 6407150"/>
              <a:gd name="connsiteX958" fmla="*/ 9004733 w 11737978"/>
              <a:gd name="connsiteY958" fmla="*/ 6359356 h 6407150"/>
              <a:gd name="connsiteX959" fmla="*/ 9008514 w 11737978"/>
              <a:gd name="connsiteY959" fmla="*/ 6320255 h 6407150"/>
              <a:gd name="connsiteX960" fmla="*/ 9000071 w 11737978"/>
              <a:gd name="connsiteY960" fmla="*/ 6318618 h 6407150"/>
              <a:gd name="connsiteX961" fmla="*/ 4289848 w 11737978"/>
              <a:gd name="connsiteY961" fmla="*/ 6318618 h 6407150"/>
              <a:gd name="connsiteX962" fmla="*/ 4294511 w 11737978"/>
              <a:gd name="connsiteY962" fmla="*/ 6359356 h 6407150"/>
              <a:gd name="connsiteX963" fmla="*/ 4294038 w 11737978"/>
              <a:gd name="connsiteY963" fmla="*/ 6364244 h 6407150"/>
              <a:gd name="connsiteX964" fmla="*/ 4294298 w 11737978"/>
              <a:gd name="connsiteY964" fmla="*/ 6367413 h 6407150"/>
              <a:gd name="connsiteX965" fmla="*/ 4293303 w 11737978"/>
              <a:gd name="connsiteY965" fmla="*/ 6405179 h 6407150"/>
              <a:gd name="connsiteX966" fmla="*/ 4293161 w 11737978"/>
              <a:gd name="connsiteY966" fmla="*/ 6407046 h 6407150"/>
              <a:gd name="connsiteX967" fmla="*/ 4297558 w 11737978"/>
              <a:gd name="connsiteY967" fmla="*/ 6407046 h 6407150"/>
              <a:gd name="connsiteX968" fmla="*/ 4294298 w 11737978"/>
              <a:gd name="connsiteY968" fmla="*/ 6367413 h 6407150"/>
              <a:gd name="connsiteX969" fmla="*/ 4294511 w 11737978"/>
              <a:gd name="connsiteY969" fmla="*/ 6359356 h 6407150"/>
              <a:gd name="connsiteX970" fmla="*/ 4298291 w 11737978"/>
              <a:gd name="connsiteY970" fmla="*/ 6320255 h 6407150"/>
              <a:gd name="connsiteX971" fmla="*/ 4289848 w 11737978"/>
              <a:gd name="connsiteY971" fmla="*/ 6318618 h 6407150"/>
              <a:gd name="connsiteX972" fmla="*/ 8289900 w 11737978"/>
              <a:gd name="connsiteY972" fmla="*/ 6317914 h 6407150"/>
              <a:gd name="connsiteX973" fmla="*/ 8279005 w 11737978"/>
              <a:gd name="connsiteY973" fmla="*/ 6319566 h 6407150"/>
              <a:gd name="connsiteX974" fmla="*/ 8290401 w 11737978"/>
              <a:gd name="connsiteY974" fmla="*/ 6334880 h 6407150"/>
              <a:gd name="connsiteX975" fmla="*/ 8292967 w 11737978"/>
              <a:gd name="connsiteY975" fmla="*/ 6347697 h 6407150"/>
              <a:gd name="connsiteX976" fmla="*/ 8299643 w 11737978"/>
              <a:gd name="connsiteY976" fmla="*/ 6367167 h 6407150"/>
              <a:gd name="connsiteX977" fmla="*/ 8299023 w 11737978"/>
              <a:gd name="connsiteY977" fmla="*/ 6368677 h 6407150"/>
              <a:gd name="connsiteX978" fmla="*/ 8300638 w 11737978"/>
              <a:gd name="connsiteY978" fmla="*/ 6370069 h 6407150"/>
              <a:gd name="connsiteX979" fmla="*/ 8302549 w 11737978"/>
              <a:gd name="connsiteY979" fmla="*/ 6375642 h 6407150"/>
              <a:gd name="connsiteX980" fmla="*/ 8302611 w 11737978"/>
              <a:gd name="connsiteY980" fmla="*/ 6377763 h 6407150"/>
              <a:gd name="connsiteX981" fmla="*/ 8304990 w 11737978"/>
              <a:gd name="connsiteY981" fmla="*/ 6384219 h 6407150"/>
              <a:gd name="connsiteX982" fmla="*/ 8307433 w 11737978"/>
              <a:gd name="connsiteY982" fmla="*/ 6392794 h 6407150"/>
              <a:gd name="connsiteX983" fmla="*/ 8307495 w 11737978"/>
              <a:gd name="connsiteY983" fmla="*/ 6394916 h 6407150"/>
              <a:gd name="connsiteX984" fmla="*/ 8309624 w 11737978"/>
              <a:gd name="connsiteY984" fmla="*/ 6392889 h 6407150"/>
              <a:gd name="connsiteX985" fmla="*/ 8309561 w 11737978"/>
              <a:gd name="connsiteY985" fmla="*/ 6390768 h 6407150"/>
              <a:gd name="connsiteX986" fmla="*/ 8307182 w 11737978"/>
              <a:gd name="connsiteY986" fmla="*/ 6384311 h 6407150"/>
              <a:gd name="connsiteX987" fmla="*/ 8306993 w 11737978"/>
              <a:gd name="connsiteY987" fmla="*/ 6377950 h 6407150"/>
              <a:gd name="connsiteX988" fmla="*/ 8306931 w 11737978"/>
              <a:gd name="connsiteY988" fmla="*/ 6375829 h 6407150"/>
              <a:gd name="connsiteX989" fmla="*/ 8309122 w 11737978"/>
              <a:gd name="connsiteY989" fmla="*/ 6375922 h 6407150"/>
              <a:gd name="connsiteX990" fmla="*/ 8311376 w 11737978"/>
              <a:gd name="connsiteY990" fmla="*/ 6378137 h 6407150"/>
              <a:gd name="connsiteX991" fmla="*/ 8311738 w 11737978"/>
              <a:gd name="connsiteY991" fmla="*/ 6378153 h 6407150"/>
              <a:gd name="connsiteX992" fmla="*/ 8311759 w 11737978"/>
              <a:gd name="connsiteY992" fmla="*/ 6382457 h 6407150"/>
              <a:gd name="connsiteX993" fmla="*/ 8315121 w 11737978"/>
              <a:gd name="connsiteY993" fmla="*/ 6385432 h 6407150"/>
              <a:gd name="connsiteX994" fmla="*/ 8324247 w 11737978"/>
              <a:gd name="connsiteY994" fmla="*/ 6377286 h 6407150"/>
              <a:gd name="connsiteX995" fmla="*/ 8323776 w 11737978"/>
              <a:gd name="connsiteY995" fmla="*/ 6382153 h 6407150"/>
              <a:gd name="connsiteX996" fmla="*/ 8326162 w 11737978"/>
              <a:gd name="connsiteY996" fmla="*/ 6400588 h 6407150"/>
              <a:gd name="connsiteX997" fmla="*/ 8326520 w 11737978"/>
              <a:gd name="connsiteY997" fmla="*/ 6404471 h 6407150"/>
              <a:gd name="connsiteX998" fmla="*/ 8325003 w 11737978"/>
              <a:gd name="connsiteY998" fmla="*/ 6401613 h 6407150"/>
              <a:gd name="connsiteX999" fmla="*/ 8324940 w 11737978"/>
              <a:gd name="connsiteY999" fmla="*/ 6399474 h 6407150"/>
              <a:gd name="connsiteX1000" fmla="*/ 8322748 w 11737978"/>
              <a:gd name="connsiteY1000" fmla="*/ 6399380 h 6407150"/>
              <a:gd name="connsiteX1001" fmla="*/ 8322343 w 11737978"/>
              <a:gd name="connsiteY1001" fmla="*/ 6404166 h 6407150"/>
              <a:gd name="connsiteX1002" fmla="*/ 8325129 w 11737978"/>
              <a:gd name="connsiteY1002" fmla="*/ 6405888 h 6407150"/>
              <a:gd name="connsiteX1003" fmla="*/ 8325163 w 11737978"/>
              <a:gd name="connsiteY1003" fmla="*/ 6407046 h 6407150"/>
              <a:gd name="connsiteX1004" fmla="*/ 8338265 w 11737978"/>
              <a:gd name="connsiteY1004" fmla="*/ 6407046 h 6407150"/>
              <a:gd name="connsiteX1005" fmla="*/ 8337417 w 11737978"/>
              <a:gd name="connsiteY1005" fmla="*/ 6402771 h 6407150"/>
              <a:gd name="connsiteX1006" fmla="*/ 8331960 w 11737978"/>
              <a:gd name="connsiteY1006" fmla="*/ 6383740 h 6407150"/>
              <a:gd name="connsiteX1007" fmla="*/ 8332903 w 11737978"/>
              <a:gd name="connsiteY1007" fmla="*/ 6374007 h 6407150"/>
              <a:gd name="connsiteX1008" fmla="*/ 8325659 w 11737978"/>
              <a:gd name="connsiteY1008" fmla="*/ 6362688 h 6407150"/>
              <a:gd name="connsiteX1009" fmla="*/ 8322409 w 11737978"/>
              <a:gd name="connsiteY1009" fmla="*/ 6363147 h 6407150"/>
              <a:gd name="connsiteX1010" fmla="*/ 8321371 w 11737978"/>
              <a:gd name="connsiteY1010" fmla="*/ 6359504 h 6407150"/>
              <a:gd name="connsiteX1011" fmla="*/ 8319181 w 11737978"/>
              <a:gd name="connsiteY1011" fmla="*/ 6359410 h 6407150"/>
              <a:gd name="connsiteX1012" fmla="*/ 8318367 w 11737978"/>
              <a:gd name="connsiteY1012" fmla="*/ 6359640 h 6407150"/>
              <a:gd name="connsiteX1013" fmla="*/ 8319243 w 11737978"/>
              <a:gd name="connsiteY1013" fmla="*/ 6361531 h 6407150"/>
              <a:gd name="connsiteX1014" fmla="*/ 8319303 w 11737978"/>
              <a:gd name="connsiteY1014" fmla="*/ 6363585 h 6407150"/>
              <a:gd name="connsiteX1015" fmla="*/ 8318261 w 11737978"/>
              <a:gd name="connsiteY1015" fmla="*/ 6363731 h 6407150"/>
              <a:gd name="connsiteX1016" fmla="*/ 8317003 w 11737978"/>
              <a:gd name="connsiteY1016" fmla="*/ 6365967 h 6407150"/>
              <a:gd name="connsiteX1017" fmla="*/ 8308817 w 11737978"/>
              <a:gd name="connsiteY1017" fmla="*/ 6364379 h 6407150"/>
              <a:gd name="connsiteX1018" fmla="*/ 8303563 w 11737978"/>
              <a:gd name="connsiteY1018" fmla="*/ 6364740 h 6407150"/>
              <a:gd name="connsiteX1019" fmla="*/ 8297351 w 11737978"/>
              <a:gd name="connsiteY1019" fmla="*/ 6347885 h 6407150"/>
              <a:gd name="connsiteX1020" fmla="*/ 8294783 w 11737978"/>
              <a:gd name="connsiteY1020" fmla="*/ 6335068 h 6407150"/>
              <a:gd name="connsiteX1021" fmla="*/ 8296973 w 11737978"/>
              <a:gd name="connsiteY1021" fmla="*/ 6335160 h 6407150"/>
              <a:gd name="connsiteX1022" fmla="*/ 8289900 w 11737978"/>
              <a:gd name="connsiteY1022" fmla="*/ 6317914 h 6407150"/>
              <a:gd name="connsiteX1023" fmla="*/ 3579677 w 11737978"/>
              <a:gd name="connsiteY1023" fmla="*/ 6317914 h 6407150"/>
              <a:gd name="connsiteX1024" fmla="*/ 3568781 w 11737978"/>
              <a:gd name="connsiteY1024" fmla="*/ 6319566 h 6407150"/>
              <a:gd name="connsiteX1025" fmla="*/ 3580178 w 11737978"/>
              <a:gd name="connsiteY1025" fmla="*/ 6334880 h 6407150"/>
              <a:gd name="connsiteX1026" fmla="*/ 3582743 w 11737978"/>
              <a:gd name="connsiteY1026" fmla="*/ 6347697 h 6407150"/>
              <a:gd name="connsiteX1027" fmla="*/ 3589419 w 11737978"/>
              <a:gd name="connsiteY1027" fmla="*/ 6367167 h 6407150"/>
              <a:gd name="connsiteX1028" fmla="*/ 3588799 w 11737978"/>
              <a:gd name="connsiteY1028" fmla="*/ 6368677 h 6407150"/>
              <a:gd name="connsiteX1029" fmla="*/ 3590414 w 11737978"/>
              <a:gd name="connsiteY1029" fmla="*/ 6370069 h 6407150"/>
              <a:gd name="connsiteX1030" fmla="*/ 3592325 w 11737978"/>
              <a:gd name="connsiteY1030" fmla="*/ 6375642 h 6407150"/>
              <a:gd name="connsiteX1031" fmla="*/ 3592387 w 11737978"/>
              <a:gd name="connsiteY1031" fmla="*/ 6377763 h 6407150"/>
              <a:gd name="connsiteX1032" fmla="*/ 3594767 w 11737978"/>
              <a:gd name="connsiteY1032" fmla="*/ 6384219 h 6407150"/>
              <a:gd name="connsiteX1033" fmla="*/ 3597209 w 11737978"/>
              <a:gd name="connsiteY1033" fmla="*/ 6392794 h 6407150"/>
              <a:gd name="connsiteX1034" fmla="*/ 3597272 w 11737978"/>
              <a:gd name="connsiteY1034" fmla="*/ 6394916 h 6407150"/>
              <a:gd name="connsiteX1035" fmla="*/ 3599400 w 11737978"/>
              <a:gd name="connsiteY1035" fmla="*/ 6392889 h 6407150"/>
              <a:gd name="connsiteX1036" fmla="*/ 3599338 w 11737978"/>
              <a:gd name="connsiteY1036" fmla="*/ 6390768 h 6407150"/>
              <a:gd name="connsiteX1037" fmla="*/ 3596958 w 11737978"/>
              <a:gd name="connsiteY1037" fmla="*/ 6384311 h 6407150"/>
              <a:gd name="connsiteX1038" fmla="*/ 3596770 w 11737978"/>
              <a:gd name="connsiteY1038" fmla="*/ 6377950 h 6407150"/>
              <a:gd name="connsiteX1039" fmla="*/ 3596708 w 11737978"/>
              <a:gd name="connsiteY1039" fmla="*/ 6375829 h 6407150"/>
              <a:gd name="connsiteX1040" fmla="*/ 3598898 w 11737978"/>
              <a:gd name="connsiteY1040" fmla="*/ 6375922 h 6407150"/>
              <a:gd name="connsiteX1041" fmla="*/ 3601153 w 11737978"/>
              <a:gd name="connsiteY1041" fmla="*/ 6378137 h 6407150"/>
              <a:gd name="connsiteX1042" fmla="*/ 3601515 w 11737978"/>
              <a:gd name="connsiteY1042" fmla="*/ 6378153 h 6407150"/>
              <a:gd name="connsiteX1043" fmla="*/ 3601536 w 11737978"/>
              <a:gd name="connsiteY1043" fmla="*/ 6382457 h 6407150"/>
              <a:gd name="connsiteX1044" fmla="*/ 3604897 w 11737978"/>
              <a:gd name="connsiteY1044" fmla="*/ 6385432 h 6407150"/>
              <a:gd name="connsiteX1045" fmla="*/ 3614023 w 11737978"/>
              <a:gd name="connsiteY1045" fmla="*/ 6377286 h 6407150"/>
              <a:gd name="connsiteX1046" fmla="*/ 3613552 w 11737978"/>
              <a:gd name="connsiteY1046" fmla="*/ 6382153 h 6407150"/>
              <a:gd name="connsiteX1047" fmla="*/ 3615939 w 11737978"/>
              <a:gd name="connsiteY1047" fmla="*/ 6400588 h 6407150"/>
              <a:gd name="connsiteX1048" fmla="*/ 3616297 w 11737978"/>
              <a:gd name="connsiteY1048" fmla="*/ 6404471 h 6407150"/>
              <a:gd name="connsiteX1049" fmla="*/ 3614780 w 11737978"/>
              <a:gd name="connsiteY1049" fmla="*/ 6401613 h 6407150"/>
              <a:gd name="connsiteX1050" fmla="*/ 3614716 w 11737978"/>
              <a:gd name="connsiteY1050" fmla="*/ 6399474 h 6407150"/>
              <a:gd name="connsiteX1051" fmla="*/ 3612525 w 11737978"/>
              <a:gd name="connsiteY1051" fmla="*/ 6399380 h 6407150"/>
              <a:gd name="connsiteX1052" fmla="*/ 3612119 w 11737978"/>
              <a:gd name="connsiteY1052" fmla="*/ 6404166 h 6407150"/>
              <a:gd name="connsiteX1053" fmla="*/ 3614906 w 11737978"/>
              <a:gd name="connsiteY1053" fmla="*/ 6405888 h 6407150"/>
              <a:gd name="connsiteX1054" fmla="*/ 3614939 w 11737978"/>
              <a:gd name="connsiteY1054" fmla="*/ 6407046 h 6407150"/>
              <a:gd name="connsiteX1055" fmla="*/ 3628042 w 11737978"/>
              <a:gd name="connsiteY1055" fmla="*/ 6407046 h 6407150"/>
              <a:gd name="connsiteX1056" fmla="*/ 3627193 w 11737978"/>
              <a:gd name="connsiteY1056" fmla="*/ 6402771 h 6407150"/>
              <a:gd name="connsiteX1057" fmla="*/ 3621737 w 11737978"/>
              <a:gd name="connsiteY1057" fmla="*/ 6383740 h 6407150"/>
              <a:gd name="connsiteX1058" fmla="*/ 3622680 w 11737978"/>
              <a:gd name="connsiteY1058" fmla="*/ 6374007 h 6407150"/>
              <a:gd name="connsiteX1059" fmla="*/ 3615435 w 11737978"/>
              <a:gd name="connsiteY1059" fmla="*/ 6362688 h 6407150"/>
              <a:gd name="connsiteX1060" fmla="*/ 3612185 w 11737978"/>
              <a:gd name="connsiteY1060" fmla="*/ 6363147 h 6407150"/>
              <a:gd name="connsiteX1061" fmla="*/ 3611148 w 11737978"/>
              <a:gd name="connsiteY1061" fmla="*/ 6359504 h 6407150"/>
              <a:gd name="connsiteX1062" fmla="*/ 3608957 w 11737978"/>
              <a:gd name="connsiteY1062" fmla="*/ 6359410 h 6407150"/>
              <a:gd name="connsiteX1063" fmla="*/ 3608143 w 11737978"/>
              <a:gd name="connsiteY1063" fmla="*/ 6359640 h 6407150"/>
              <a:gd name="connsiteX1064" fmla="*/ 3609019 w 11737978"/>
              <a:gd name="connsiteY1064" fmla="*/ 6361531 h 6407150"/>
              <a:gd name="connsiteX1065" fmla="*/ 3609080 w 11737978"/>
              <a:gd name="connsiteY1065" fmla="*/ 6363585 h 6407150"/>
              <a:gd name="connsiteX1066" fmla="*/ 3608037 w 11737978"/>
              <a:gd name="connsiteY1066" fmla="*/ 6363731 h 6407150"/>
              <a:gd name="connsiteX1067" fmla="*/ 3606779 w 11737978"/>
              <a:gd name="connsiteY1067" fmla="*/ 6365967 h 6407150"/>
              <a:gd name="connsiteX1068" fmla="*/ 3598594 w 11737978"/>
              <a:gd name="connsiteY1068" fmla="*/ 6364379 h 6407150"/>
              <a:gd name="connsiteX1069" fmla="*/ 3593339 w 11737978"/>
              <a:gd name="connsiteY1069" fmla="*/ 6364740 h 6407150"/>
              <a:gd name="connsiteX1070" fmla="*/ 3587127 w 11737978"/>
              <a:gd name="connsiteY1070" fmla="*/ 6347885 h 6407150"/>
              <a:gd name="connsiteX1071" fmla="*/ 3584559 w 11737978"/>
              <a:gd name="connsiteY1071" fmla="*/ 6335068 h 6407150"/>
              <a:gd name="connsiteX1072" fmla="*/ 3586750 w 11737978"/>
              <a:gd name="connsiteY1072" fmla="*/ 6335160 h 6407150"/>
              <a:gd name="connsiteX1073" fmla="*/ 3579677 w 11737978"/>
              <a:gd name="connsiteY1073" fmla="*/ 6317914 h 6407150"/>
              <a:gd name="connsiteX1074" fmla="*/ 9831512 w 11737978"/>
              <a:gd name="connsiteY1074" fmla="*/ 6316681 h 6407150"/>
              <a:gd name="connsiteX1075" fmla="*/ 9822500 w 11737978"/>
              <a:gd name="connsiteY1075" fmla="*/ 6317100 h 6407150"/>
              <a:gd name="connsiteX1076" fmla="*/ 9824497 w 11737978"/>
              <a:gd name="connsiteY1076" fmla="*/ 6336496 h 6407150"/>
              <a:gd name="connsiteX1077" fmla="*/ 9844020 w 11737978"/>
              <a:gd name="connsiteY1077" fmla="*/ 6350206 h 6407150"/>
              <a:gd name="connsiteX1078" fmla="*/ 9831512 w 11737978"/>
              <a:gd name="connsiteY1078" fmla="*/ 6316681 h 6407150"/>
              <a:gd name="connsiteX1079" fmla="*/ 10280488 w 11737978"/>
              <a:gd name="connsiteY1079" fmla="*/ 6315952 h 6407150"/>
              <a:gd name="connsiteX1080" fmla="*/ 10278312 w 11737978"/>
              <a:gd name="connsiteY1080" fmla="*/ 6320999 h 6407150"/>
              <a:gd name="connsiteX1081" fmla="*/ 10280043 w 11737978"/>
              <a:gd name="connsiteY1081" fmla="*/ 6322440 h 6407150"/>
              <a:gd name="connsiteX1082" fmla="*/ 10281045 w 11737978"/>
              <a:gd name="connsiteY1082" fmla="*/ 6321841 h 6407150"/>
              <a:gd name="connsiteX1083" fmla="*/ 10282768 w 11737978"/>
              <a:gd name="connsiteY1083" fmla="*/ 6321712 h 6407150"/>
              <a:gd name="connsiteX1084" fmla="*/ 10280488 w 11737978"/>
              <a:gd name="connsiteY1084" fmla="*/ 6315952 h 6407150"/>
              <a:gd name="connsiteX1085" fmla="*/ 8329231 w 11737978"/>
              <a:gd name="connsiteY1085" fmla="*/ 6315785 h 6407150"/>
              <a:gd name="connsiteX1086" fmla="*/ 8329299 w 11737978"/>
              <a:gd name="connsiteY1086" fmla="*/ 6318076 h 6407150"/>
              <a:gd name="connsiteX1087" fmla="*/ 8333548 w 11737978"/>
              <a:gd name="connsiteY1087" fmla="*/ 6318257 h 6407150"/>
              <a:gd name="connsiteX1088" fmla="*/ 8335605 w 11737978"/>
              <a:gd name="connsiteY1088" fmla="*/ 6316058 h 6407150"/>
              <a:gd name="connsiteX1089" fmla="*/ 8333481 w 11737978"/>
              <a:gd name="connsiteY1089" fmla="*/ 6315967 h 6407150"/>
              <a:gd name="connsiteX1090" fmla="*/ 8329231 w 11737978"/>
              <a:gd name="connsiteY1090" fmla="*/ 6315785 h 6407150"/>
              <a:gd name="connsiteX1091" fmla="*/ 3619008 w 11737978"/>
              <a:gd name="connsiteY1091" fmla="*/ 6315785 h 6407150"/>
              <a:gd name="connsiteX1092" fmla="*/ 3619075 w 11737978"/>
              <a:gd name="connsiteY1092" fmla="*/ 6318076 h 6407150"/>
              <a:gd name="connsiteX1093" fmla="*/ 3623325 w 11737978"/>
              <a:gd name="connsiteY1093" fmla="*/ 6318258 h 6407150"/>
              <a:gd name="connsiteX1094" fmla="*/ 3625382 w 11737978"/>
              <a:gd name="connsiteY1094" fmla="*/ 6316058 h 6407150"/>
              <a:gd name="connsiteX1095" fmla="*/ 3623258 w 11737978"/>
              <a:gd name="connsiteY1095" fmla="*/ 6315967 h 6407150"/>
              <a:gd name="connsiteX1096" fmla="*/ 3619008 w 11737978"/>
              <a:gd name="connsiteY1096" fmla="*/ 6315785 h 6407150"/>
              <a:gd name="connsiteX1097" fmla="*/ 3461407 w 11737978"/>
              <a:gd name="connsiteY1097" fmla="*/ 6315141 h 6407150"/>
              <a:gd name="connsiteX1098" fmla="*/ 3461469 w 11737978"/>
              <a:gd name="connsiteY1098" fmla="*/ 6317240 h 6407150"/>
              <a:gd name="connsiteX1099" fmla="*/ 3463647 w 11737978"/>
              <a:gd name="connsiteY1099" fmla="*/ 6323624 h 6407150"/>
              <a:gd name="connsiteX1100" fmla="*/ 3465640 w 11737978"/>
              <a:gd name="connsiteY1100" fmla="*/ 6323709 h 6407150"/>
              <a:gd name="connsiteX1101" fmla="*/ 3463462 w 11737978"/>
              <a:gd name="connsiteY1101" fmla="*/ 6317326 h 6407150"/>
              <a:gd name="connsiteX1102" fmla="*/ 3461407 w 11737978"/>
              <a:gd name="connsiteY1102" fmla="*/ 6315141 h 6407150"/>
              <a:gd name="connsiteX1103" fmla="*/ 8171631 w 11737978"/>
              <a:gd name="connsiteY1103" fmla="*/ 6315140 h 6407150"/>
              <a:gd name="connsiteX1104" fmla="*/ 8171693 w 11737978"/>
              <a:gd name="connsiteY1104" fmla="*/ 6317240 h 6407150"/>
              <a:gd name="connsiteX1105" fmla="*/ 8173871 w 11737978"/>
              <a:gd name="connsiteY1105" fmla="*/ 6323624 h 6407150"/>
              <a:gd name="connsiteX1106" fmla="*/ 8175863 w 11737978"/>
              <a:gd name="connsiteY1106" fmla="*/ 6323709 h 6407150"/>
              <a:gd name="connsiteX1107" fmla="*/ 8173685 w 11737978"/>
              <a:gd name="connsiteY1107" fmla="*/ 6317326 h 6407150"/>
              <a:gd name="connsiteX1108" fmla="*/ 8171631 w 11737978"/>
              <a:gd name="connsiteY1108" fmla="*/ 6315140 h 6407150"/>
              <a:gd name="connsiteX1109" fmla="*/ 10433087 w 11737978"/>
              <a:gd name="connsiteY1109" fmla="*/ 6314670 h 6407150"/>
              <a:gd name="connsiteX1110" fmla="*/ 10432071 w 11737978"/>
              <a:gd name="connsiteY1110" fmla="*/ 6315657 h 6407150"/>
              <a:gd name="connsiteX1111" fmla="*/ 10433406 w 11737978"/>
              <a:gd name="connsiteY1111" fmla="*/ 6316205 h 6407150"/>
              <a:gd name="connsiteX1112" fmla="*/ 10433146 w 11737978"/>
              <a:gd name="connsiteY1112" fmla="*/ 6318845 h 6407150"/>
              <a:gd name="connsiteX1113" fmla="*/ 10436863 w 11737978"/>
              <a:gd name="connsiteY1113" fmla="*/ 6317154 h 6407150"/>
              <a:gd name="connsiteX1114" fmla="*/ 10433087 w 11737978"/>
              <a:gd name="connsiteY1114" fmla="*/ 6314670 h 6407150"/>
              <a:gd name="connsiteX1115" fmla="*/ 5859831 w 11737978"/>
              <a:gd name="connsiteY1115" fmla="*/ 6314609 h 6407150"/>
              <a:gd name="connsiteX1116" fmla="*/ 5853476 w 11737978"/>
              <a:gd name="connsiteY1116" fmla="*/ 6316575 h 6407150"/>
              <a:gd name="connsiteX1117" fmla="*/ 5852686 w 11737978"/>
              <a:gd name="connsiteY1117" fmla="*/ 6319728 h 6407150"/>
              <a:gd name="connsiteX1118" fmla="*/ 5855604 w 11737978"/>
              <a:gd name="connsiteY1118" fmla="*/ 6322479 h 6407150"/>
              <a:gd name="connsiteX1119" fmla="*/ 5864074 w 11737978"/>
              <a:gd name="connsiteY1119" fmla="*/ 6317472 h 6407150"/>
              <a:gd name="connsiteX1120" fmla="*/ 5859831 w 11737978"/>
              <a:gd name="connsiteY1120" fmla="*/ 6314609 h 6407150"/>
              <a:gd name="connsiteX1121" fmla="*/ 1149607 w 11737978"/>
              <a:gd name="connsiteY1121" fmla="*/ 6314609 h 6407150"/>
              <a:gd name="connsiteX1122" fmla="*/ 1143252 w 11737978"/>
              <a:gd name="connsiteY1122" fmla="*/ 6316575 h 6407150"/>
              <a:gd name="connsiteX1123" fmla="*/ 1142462 w 11737978"/>
              <a:gd name="connsiteY1123" fmla="*/ 6319728 h 6407150"/>
              <a:gd name="connsiteX1124" fmla="*/ 1145380 w 11737978"/>
              <a:gd name="connsiteY1124" fmla="*/ 6322479 h 6407150"/>
              <a:gd name="connsiteX1125" fmla="*/ 1153850 w 11737978"/>
              <a:gd name="connsiteY1125" fmla="*/ 6317472 h 6407150"/>
              <a:gd name="connsiteX1126" fmla="*/ 1149607 w 11737978"/>
              <a:gd name="connsiteY1126" fmla="*/ 6314609 h 6407150"/>
              <a:gd name="connsiteX1127" fmla="*/ 5120795 w 11737978"/>
              <a:gd name="connsiteY1127" fmla="*/ 6313161 h 6407150"/>
              <a:gd name="connsiteX1128" fmla="*/ 5115785 w 11737978"/>
              <a:gd name="connsiteY1128" fmla="*/ 6313963 h 6407150"/>
              <a:gd name="connsiteX1129" fmla="*/ 5113141 w 11737978"/>
              <a:gd name="connsiteY1129" fmla="*/ 6317060 h 6407150"/>
              <a:gd name="connsiteX1130" fmla="*/ 5112277 w 11737978"/>
              <a:gd name="connsiteY1130" fmla="*/ 6317100 h 6407150"/>
              <a:gd name="connsiteX1131" fmla="*/ 5112367 w 11737978"/>
              <a:gd name="connsiteY1131" fmla="*/ 6317967 h 6407150"/>
              <a:gd name="connsiteX1132" fmla="*/ 5112060 w 11737978"/>
              <a:gd name="connsiteY1132" fmla="*/ 6318326 h 6407150"/>
              <a:gd name="connsiteX1133" fmla="*/ 5112541 w 11737978"/>
              <a:gd name="connsiteY1133" fmla="*/ 6319657 h 6407150"/>
              <a:gd name="connsiteX1134" fmla="*/ 5113013 w 11737978"/>
              <a:gd name="connsiteY1134" fmla="*/ 6324243 h 6407150"/>
              <a:gd name="connsiteX1135" fmla="*/ 5109620 w 11737978"/>
              <a:gd name="connsiteY1135" fmla="*/ 6326249 h 6407150"/>
              <a:gd name="connsiteX1136" fmla="*/ 5108977 w 11737978"/>
              <a:gd name="connsiteY1136" fmla="*/ 6324469 h 6407150"/>
              <a:gd name="connsiteX1137" fmla="*/ 5107051 w 11737978"/>
              <a:gd name="connsiteY1137" fmla="*/ 6319127 h 6407150"/>
              <a:gd name="connsiteX1138" fmla="*/ 5102683 w 11737978"/>
              <a:gd name="connsiteY1138" fmla="*/ 6321708 h 6407150"/>
              <a:gd name="connsiteX1139" fmla="*/ 5103326 w 11737978"/>
              <a:gd name="connsiteY1139" fmla="*/ 6323490 h 6407150"/>
              <a:gd name="connsiteX1140" fmla="*/ 5104610 w 11737978"/>
              <a:gd name="connsiteY1140" fmla="*/ 6327051 h 6407150"/>
              <a:gd name="connsiteX1141" fmla="*/ 5105894 w 11737978"/>
              <a:gd name="connsiteY1141" fmla="*/ 6330612 h 6407150"/>
              <a:gd name="connsiteX1142" fmla="*/ 5106535 w 11737978"/>
              <a:gd name="connsiteY1142" fmla="*/ 6332393 h 6407150"/>
              <a:gd name="connsiteX1143" fmla="*/ 5110903 w 11737978"/>
              <a:gd name="connsiteY1143" fmla="*/ 6329811 h 6407150"/>
              <a:gd name="connsiteX1144" fmla="*/ 5113368 w 11737978"/>
              <a:gd name="connsiteY1144" fmla="*/ 6327696 h 6407150"/>
              <a:gd name="connsiteX1145" fmla="*/ 5114273 w 11737978"/>
              <a:gd name="connsiteY1145" fmla="*/ 6336496 h 6407150"/>
              <a:gd name="connsiteX1146" fmla="*/ 5121281 w 11737978"/>
              <a:gd name="connsiteY1146" fmla="*/ 6341416 h 6407150"/>
              <a:gd name="connsiteX1147" fmla="*/ 5119279 w 11737978"/>
              <a:gd name="connsiteY1147" fmla="*/ 6342799 h 6407150"/>
              <a:gd name="connsiteX1148" fmla="*/ 5115794 w 11737978"/>
              <a:gd name="connsiteY1148" fmla="*/ 6342040 h 6407150"/>
              <a:gd name="connsiteX1149" fmla="*/ 5107994 w 11737978"/>
              <a:gd name="connsiteY1149" fmla="*/ 6348907 h 6407150"/>
              <a:gd name="connsiteX1150" fmla="*/ 5108863 w 11737978"/>
              <a:gd name="connsiteY1150" fmla="*/ 6354876 h 6407150"/>
              <a:gd name="connsiteX1151" fmla="*/ 5115580 w 11737978"/>
              <a:gd name="connsiteY1151" fmla="*/ 6355697 h 6407150"/>
              <a:gd name="connsiteX1152" fmla="*/ 5121709 w 11737978"/>
              <a:gd name="connsiteY1152" fmla="*/ 6349537 h 6407150"/>
              <a:gd name="connsiteX1153" fmla="*/ 5129094 w 11737978"/>
              <a:gd name="connsiteY1153" fmla="*/ 6346903 h 6407150"/>
              <a:gd name="connsiteX1154" fmla="*/ 5133797 w 11737978"/>
              <a:gd name="connsiteY1154" fmla="*/ 6350206 h 6407150"/>
              <a:gd name="connsiteX1155" fmla="*/ 5121291 w 11737978"/>
              <a:gd name="connsiteY1155" fmla="*/ 6316681 h 6407150"/>
              <a:gd name="connsiteX1156" fmla="*/ 5117644 w 11737978"/>
              <a:gd name="connsiteY1156" fmla="*/ 6316851 h 6407150"/>
              <a:gd name="connsiteX1157" fmla="*/ 410571 w 11737978"/>
              <a:gd name="connsiteY1157" fmla="*/ 6313161 h 6407150"/>
              <a:gd name="connsiteX1158" fmla="*/ 405562 w 11737978"/>
              <a:gd name="connsiteY1158" fmla="*/ 6313963 h 6407150"/>
              <a:gd name="connsiteX1159" fmla="*/ 401836 w 11737978"/>
              <a:gd name="connsiteY1159" fmla="*/ 6318326 h 6407150"/>
              <a:gd name="connsiteX1160" fmla="*/ 402478 w 11737978"/>
              <a:gd name="connsiteY1160" fmla="*/ 6320106 h 6407150"/>
              <a:gd name="connsiteX1161" fmla="*/ 403762 w 11737978"/>
              <a:gd name="connsiteY1161" fmla="*/ 6323667 h 6407150"/>
              <a:gd name="connsiteX1162" fmla="*/ 399396 w 11737978"/>
              <a:gd name="connsiteY1162" fmla="*/ 6326249 h 6407150"/>
              <a:gd name="connsiteX1163" fmla="*/ 398753 w 11737978"/>
              <a:gd name="connsiteY1163" fmla="*/ 6324469 h 6407150"/>
              <a:gd name="connsiteX1164" fmla="*/ 396827 w 11737978"/>
              <a:gd name="connsiteY1164" fmla="*/ 6319127 h 6407150"/>
              <a:gd name="connsiteX1165" fmla="*/ 392459 w 11737978"/>
              <a:gd name="connsiteY1165" fmla="*/ 6321708 h 6407150"/>
              <a:gd name="connsiteX1166" fmla="*/ 393102 w 11737978"/>
              <a:gd name="connsiteY1166" fmla="*/ 6323490 h 6407150"/>
              <a:gd name="connsiteX1167" fmla="*/ 394386 w 11737978"/>
              <a:gd name="connsiteY1167" fmla="*/ 6327051 h 6407150"/>
              <a:gd name="connsiteX1168" fmla="*/ 395670 w 11737978"/>
              <a:gd name="connsiteY1168" fmla="*/ 6330612 h 6407150"/>
              <a:gd name="connsiteX1169" fmla="*/ 396311 w 11737978"/>
              <a:gd name="connsiteY1169" fmla="*/ 6332393 h 6407150"/>
              <a:gd name="connsiteX1170" fmla="*/ 400679 w 11737978"/>
              <a:gd name="connsiteY1170" fmla="*/ 6329811 h 6407150"/>
              <a:gd name="connsiteX1171" fmla="*/ 408771 w 11737978"/>
              <a:gd name="connsiteY1171" fmla="*/ 6322866 h 6407150"/>
              <a:gd name="connsiteX1172" fmla="*/ 408129 w 11737978"/>
              <a:gd name="connsiteY1172" fmla="*/ 6321086 h 6407150"/>
              <a:gd name="connsiteX1173" fmla="*/ 406845 w 11737978"/>
              <a:gd name="connsiteY1173" fmla="*/ 6317524 h 6407150"/>
              <a:gd name="connsiteX1174" fmla="*/ 410571 w 11737978"/>
              <a:gd name="connsiteY1174" fmla="*/ 6313161 h 6407150"/>
              <a:gd name="connsiteX1175" fmla="*/ 10848606 w 11737978"/>
              <a:gd name="connsiteY1175" fmla="*/ 6313090 h 6407150"/>
              <a:gd name="connsiteX1176" fmla="*/ 10847863 w 11737978"/>
              <a:gd name="connsiteY1176" fmla="*/ 6321939 h 6407150"/>
              <a:gd name="connsiteX1177" fmla="*/ 10852703 w 11737978"/>
              <a:gd name="connsiteY1177" fmla="*/ 6333488 h 6407150"/>
              <a:gd name="connsiteX1178" fmla="*/ 10848606 w 11737978"/>
              <a:gd name="connsiteY1178" fmla="*/ 6313090 h 6407150"/>
              <a:gd name="connsiteX1179" fmla="*/ 8269929 w 11737978"/>
              <a:gd name="connsiteY1179" fmla="*/ 6310960 h 6407150"/>
              <a:gd name="connsiteX1180" fmla="*/ 8274427 w 11737978"/>
              <a:gd name="connsiteY1180" fmla="*/ 6319541 h 6407150"/>
              <a:gd name="connsiteX1181" fmla="*/ 8269929 w 11737978"/>
              <a:gd name="connsiteY1181" fmla="*/ 6310960 h 6407150"/>
              <a:gd name="connsiteX1182" fmla="*/ 3559705 w 11737978"/>
              <a:gd name="connsiteY1182" fmla="*/ 6310960 h 6407150"/>
              <a:gd name="connsiteX1183" fmla="*/ 3564204 w 11737978"/>
              <a:gd name="connsiteY1183" fmla="*/ 6319541 h 6407150"/>
              <a:gd name="connsiteX1184" fmla="*/ 3559705 w 11737978"/>
              <a:gd name="connsiteY1184" fmla="*/ 6310960 h 6407150"/>
              <a:gd name="connsiteX1185" fmla="*/ 8315876 w 11737978"/>
              <a:gd name="connsiteY1185" fmla="*/ 6310894 h 6407150"/>
              <a:gd name="connsiteX1186" fmla="*/ 8309243 w 11737978"/>
              <a:gd name="connsiteY1186" fmla="*/ 6312643 h 6407150"/>
              <a:gd name="connsiteX1187" fmla="*/ 8313885 w 11737978"/>
              <a:gd name="connsiteY1187" fmla="*/ 6318941 h 6407150"/>
              <a:gd name="connsiteX1188" fmla="*/ 8315876 w 11737978"/>
              <a:gd name="connsiteY1188" fmla="*/ 6310894 h 6407150"/>
              <a:gd name="connsiteX1189" fmla="*/ 3605652 w 11737978"/>
              <a:gd name="connsiteY1189" fmla="*/ 6310894 h 6407150"/>
              <a:gd name="connsiteX1190" fmla="*/ 3599019 w 11737978"/>
              <a:gd name="connsiteY1190" fmla="*/ 6312643 h 6407150"/>
              <a:gd name="connsiteX1191" fmla="*/ 3603662 w 11737978"/>
              <a:gd name="connsiteY1191" fmla="*/ 6318941 h 6407150"/>
              <a:gd name="connsiteX1192" fmla="*/ 3605652 w 11737978"/>
              <a:gd name="connsiteY1192" fmla="*/ 6310894 h 6407150"/>
              <a:gd name="connsiteX1193" fmla="*/ 10294065 w 11737978"/>
              <a:gd name="connsiteY1193" fmla="*/ 6309933 h 6407150"/>
              <a:gd name="connsiteX1194" fmla="*/ 10294625 w 11737978"/>
              <a:gd name="connsiteY1194" fmla="*/ 6314554 h 6407150"/>
              <a:gd name="connsiteX1195" fmla="*/ 10298853 w 11737978"/>
              <a:gd name="connsiteY1195" fmla="*/ 6317254 h 6407150"/>
              <a:gd name="connsiteX1196" fmla="*/ 10294065 w 11737978"/>
              <a:gd name="connsiteY1196" fmla="*/ 6309933 h 6407150"/>
              <a:gd name="connsiteX1197" fmla="*/ 8177757 w 11737978"/>
              <a:gd name="connsiteY1197" fmla="*/ 6307015 h 6407150"/>
              <a:gd name="connsiteX1198" fmla="*/ 8176929 w 11737978"/>
              <a:gd name="connsiteY1198" fmla="*/ 6309268 h 6407150"/>
              <a:gd name="connsiteX1199" fmla="*/ 8177937 w 11737978"/>
              <a:gd name="connsiteY1199" fmla="*/ 6313123 h 6407150"/>
              <a:gd name="connsiteX1200" fmla="*/ 8182720 w 11737978"/>
              <a:gd name="connsiteY1200" fmla="*/ 6313328 h 6407150"/>
              <a:gd name="connsiteX1201" fmla="*/ 8182599 w 11737978"/>
              <a:gd name="connsiteY1201" fmla="*/ 6309255 h 6407150"/>
              <a:gd name="connsiteX1202" fmla="*/ 8177757 w 11737978"/>
              <a:gd name="connsiteY1202" fmla="*/ 6307015 h 6407150"/>
              <a:gd name="connsiteX1203" fmla="*/ 3467534 w 11737978"/>
              <a:gd name="connsiteY1203" fmla="*/ 6307015 h 6407150"/>
              <a:gd name="connsiteX1204" fmla="*/ 3466705 w 11737978"/>
              <a:gd name="connsiteY1204" fmla="*/ 6309268 h 6407150"/>
              <a:gd name="connsiteX1205" fmla="*/ 3467714 w 11737978"/>
              <a:gd name="connsiteY1205" fmla="*/ 6313123 h 6407150"/>
              <a:gd name="connsiteX1206" fmla="*/ 3472496 w 11737978"/>
              <a:gd name="connsiteY1206" fmla="*/ 6313328 h 6407150"/>
              <a:gd name="connsiteX1207" fmla="*/ 3472376 w 11737978"/>
              <a:gd name="connsiteY1207" fmla="*/ 6309255 h 6407150"/>
              <a:gd name="connsiteX1208" fmla="*/ 3467534 w 11737978"/>
              <a:gd name="connsiteY1208" fmla="*/ 6307015 h 6407150"/>
              <a:gd name="connsiteX1209" fmla="*/ 10629749 w 11737978"/>
              <a:gd name="connsiteY1209" fmla="*/ 6306305 h 6407150"/>
              <a:gd name="connsiteX1210" fmla="*/ 10628412 w 11737978"/>
              <a:gd name="connsiteY1210" fmla="*/ 6309804 h 6407150"/>
              <a:gd name="connsiteX1211" fmla="*/ 10630061 w 11737978"/>
              <a:gd name="connsiteY1211" fmla="*/ 6312743 h 6407150"/>
              <a:gd name="connsiteX1212" fmla="*/ 10633373 w 11737978"/>
              <a:gd name="connsiteY1212" fmla="*/ 6313746 h 6407150"/>
              <a:gd name="connsiteX1213" fmla="*/ 10635037 w 11737978"/>
              <a:gd name="connsiteY1213" fmla="*/ 6311811 h 6407150"/>
              <a:gd name="connsiteX1214" fmla="*/ 10634709 w 11737978"/>
              <a:gd name="connsiteY1214" fmla="*/ 6310248 h 6407150"/>
              <a:gd name="connsiteX1215" fmla="*/ 10633061 w 11737978"/>
              <a:gd name="connsiteY1215" fmla="*/ 6307310 h 6407150"/>
              <a:gd name="connsiteX1216" fmla="*/ 10629749 w 11737978"/>
              <a:gd name="connsiteY1216" fmla="*/ 6306305 h 6407150"/>
              <a:gd name="connsiteX1217" fmla="*/ 8303085 w 11737978"/>
              <a:gd name="connsiteY1217" fmla="*/ 6303348 h 6407150"/>
              <a:gd name="connsiteX1218" fmla="*/ 8306121 w 11737978"/>
              <a:gd name="connsiteY1218" fmla="*/ 6304524 h 6407150"/>
              <a:gd name="connsiteX1219" fmla="*/ 8307758 w 11737978"/>
              <a:gd name="connsiteY1219" fmla="*/ 6304846 h 6407150"/>
              <a:gd name="connsiteX1220" fmla="*/ 8307059 w 11737978"/>
              <a:gd name="connsiteY1220" fmla="*/ 6304162 h 6407150"/>
              <a:gd name="connsiteX1221" fmla="*/ 8303085 w 11737978"/>
              <a:gd name="connsiteY1221" fmla="*/ 6303348 h 6407150"/>
              <a:gd name="connsiteX1222" fmla="*/ 3592862 w 11737978"/>
              <a:gd name="connsiteY1222" fmla="*/ 6303348 h 6407150"/>
              <a:gd name="connsiteX1223" fmla="*/ 3595897 w 11737978"/>
              <a:gd name="connsiteY1223" fmla="*/ 6304524 h 6407150"/>
              <a:gd name="connsiteX1224" fmla="*/ 3597534 w 11737978"/>
              <a:gd name="connsiteY1224" fmla="*/ 6304846 h 6407150"/>
              <a:gd name="connsiteX1225" fmla="*/ 3596835 w 11737978"/>
              <a:gd name="connsiteY1225" fmla="*/ 6304162 h 6407150"/>
              <a:gd name="connsiteX1226" fmla="*/ 3592862 w 11737978"/>
              <a:gd name="connsiteY1226" fmla="*/ 6303348 h 6407150"/>
              <a:gd name="connsiteX1227" fmla="*/ 5095949 w 11737978"/>
              <a:gd name="connsiteY1227" fmla="*/ 6301246 h 6407150"/>
              <a:gd name="connsiteX1228" fmla="*/ 5094396 w 11737978"/>
              <a:gd name="connsiteY1228" fmla="*/ 6311185 h 6407150"/>
              <a:gd name="connsiteX1229" fmla="*/ 5097962 w 11737978"/>
              <a:gd name="connsiteY1229" fmla="*/ 6312175 h 6407150"/>
              <a:gd name="connsiteX1230" fmla="*/ 5104204 w 11737978"/>
              <a:gd name="connsiteY1230" fmla="*/ 6309894 h 6407150"/>
              <a:gd name="connsiteX1231" fmla="*/ 5095949 w 11737978"/>
              <a:gd name="connsiteY1231" fmla="*/ 6301246 h 6407150"/>
              <a:gd name="connsiteX1232" fmla="*/ 385725 w 11737978"/>
              <a:gd name="connsiteY1232" fmla="*/ 6301246 h 6407150"/>
              <a:gd name="connsiteX1233" fmla="*/ 384171 w 11737978"/>
              <a:gd name="connsiteY1233" fmla="*/ 6311185 h 6407150"/>
              <a:gd name="connsiteX1234" fmla="*/ 387738 w 11737978"/>
              <a:gd name="connsiteY1234" fmla="*/ 6312175 h 6407150"/>
              <a:gd name="connsiteX1235" fmla="*/ 393980 w 11737978"/>
              <a:gd name="connsiteY1235" fmla="*/ 6309894 h 6407150"/>
              <a:gd name="connsiteX1236" fmla="*/ 385725 w 11737978"/>
              <a:gd name="connsiteY1236" fmla="*/ 6301246 h 6407150"/>
              <a:gd name="connsiteX1237" fmla="*/ 5111785 w 11737978"/>
              <a:gd name="connsiteY1237" fmla="*/ 6300638 h 6407150"/>
              <a:gd name="connsiteX1238" fmla="*/ 5108810 w 11737978"/>
              <a:gd name="connsiteY1238" fmla="*/ 6306641 h 6407150"/>
              <a:gd name="connsiteX1239" fmla="*/ 5117911 w 11737978"/>
              <a:gd name="connsiteY1239" fmla="*/ 6303383 h 6407150"/>
              <a:gd name="connsiteX1240" fmla="*/ 5111785 w 11737978"/>
              <a:gd name="connsiteY1240" fmla="*/ 6300638 h 6407150"/>
              <a:gd name="connsiteX1241" fmla="*/ 401560 w 11737978"/>
              <a:gd name="connsiteY1241" fmla="*/ 6300638 h 6407150"/>
              <a:gd name="connsiteX1242" fmla="*/ 398586 w 11737978"/>
              <a:gd name="connsiteY1242" fmla="*/ 6306641 h 6407150"/>
              <a:gd name="connsiteX1243" fmla="*/ 407687 w 11737978"/>
              <a:gd name="connsiteY1243" fmla="*/ 6303383 h 6407150"/>
              <a:gd name="connsiteX1244" fmla="*/ 401560 w 11737978"/>
              <a:gd name="connsiteY1244" fmla="*/ 6300638 h 6407150"/>
              <a:gd name="connsiteX1245" fmla="*/ 10226255 w 11737978"/>
              <a:gd name="connsiteY1245" fmla="*/ 6300578 h 6407150"/>
              <a:gd name="connsiteX1246" fmla="*/ 10225229 w 11737978"/>
              <a:gd name="connsiteY1246" fmla="*/ 6300771 h 6407150"/>
              <a:gd name="connsiteX1247" fmla="*/ 10226576 w 11737978"/>
              <a:gd name="connsiteY1247" fmla="*/ 6302114 h 6407150"/>
              <a:gd name="connsiteX1248" fmla="*/ 10227923 w 11737978"/>
              <a:gd name="connsiteY1248" fmla="*/ 6303457 h 6407150"/>
              <a:gd name="connsiteX1249" fmla="*/ 10226192 w 11737978"/>
              <a:gd name="connsiteY1249" fmla="*/ 6305375 h 6407150"/>
              <a:gd name="connsiteX1250" fmla="*/ 10227538 w 11737978"/>
              <a:gd name="connsiteY1250" fmla="*/ 6306718 h 6407150"/>
              <a:gd name="connsiteX1251" fmla="*/ 10229974 w 11737978"/>
              <a:gd name="connsiteY1251" fmla="*/ 6303073 h 6407150"/>
              <a:gd name="connsiteX1252" fmla="*/ 10229655 w 11737978"/>
              <a:gd name="connsiteY1252" fmla="*/ 6301538 h 6407150"/>
              <a:gd name="connsiteX1253" fmla="*/ 10228628 w 11737978"/>
              <a:gd name="connsiteY1253" fmla="*/ 6301729 h 6407150"/>
              <a:gd name="connsiteX1254" fmla="*/ 10226255 w 11737978"/>
              <a:gd name="connsiteY1254" fmla="*/ 6300578 h 6407150"/>
              <a:gd name="connsiteX1255" fmla="*/ 10112445 w 11737978"/>
              <a:gd name="connsiteY1255" fmla="*/ 6299130 h 6407150"/>
              <a:gd name="connsiteX1256" fmla="*/ 10116069 w 11737978"/>
              <a:gd name="connsiteY1256" fmla="*/ 6306573 h 6407150"/>
              <a:gd name="connsiteX1257" fmla="*/ 10118528 w 11737978"/>
              <a:gd name="connsiteY1257" fmla="*/ 6307356 h 6407150"/>
              <a:gd name="connsiteX1258" fmla="*/ 10112445 w 11737978"/>
              <a:gd name="connsiteY1258" fmla="*/ 6299130 h 6407150"/>
              <a:gd name="connsiteX1259" fmla="*/ 10271475 w 11737978"/>
              <a:gd name="connsiteY1259" fmla="*/ 6298500 h 6407150"/>
              <a:gd name="connsiteX1260" fmla="*/ 10270990 w 11737978"/>
              <a:gd name="connsiteY1260" fmla="*/ 6299607 h 6407150"/>
              <a:gd name="connsiteX1261" fmla="*/ 10275394 w 11737978"/>
              <a:gd name="connsiteY1261" fmla="*/ 6307046 h 6407150"/>
              <a:gd name="connsiteX1262" fmla="*/ 10271475 w 11737978"/>
              <a:gd name="connsiteY1262" fmla="*/ 6298500 h 6407150"/>
              <a:gd name="connsiteX1263" fmla="*/ 8221225 w 11737978"/>
              <a:gd name="connsiteY1263" fmla="*/ 6296676 h 6407150"/>
              <a:gd name="connsiteX1264" fmla="*/ 8221286 w 11737978"/>
              <a:gd name="connsiteY1264" fmla="*/ 6298755 h 6407150"/>
              <a:gd name="connsiteX1265" fmla="*/ 8224086 w 11737978"/>
              <a:gd name="connsiteY1265" fmla="*/ 6321706 h 6407150"/>
              <a:gd name="connsiteX1266" fmla="*/ 8224393 w 11737978"/>
              <a:gd name="connsiteY1266" fmla="*/ 6332098 h 6407150"/>
              <a:gd name="connsiteX1267" fmla="*/ 8226579 w 11737978"/>
              <a:gd name="connsiteY1267" fmla="*/ 6334267 h 6407150"/>
              <a:gd name="connsiteX1268" fmla="*/ 8228644 w 11737978"/>
              <a:gd name="connsiteY1268" fmla="*/ 6332279 h 6407150"/>
              <a:gd name="connsiteX1269" fmla="*/ 8228337 w 11737978"/>
              <a:gd name="connsiteY1269" fmla="*/ 6321887 h 6407150"/>
              <a:gd name="connsiteX1270" fmla="*/ 8223349 w 11737978"/>
              <a:gd name="connsiteY1270" fmla="*/ 6296767 h 6407150"/>
              <a:gd name="connsiteX1271" fmla="*/ 8221225 w 11737978"/>
              <a:gd name="connsiteY1271" fmla="*/ 6296676 h 6407150"/>
              <a:gd name="connsiteX1272" fmla="*/ 3511001 w 11737978"/>
              <a:gd name="connsiteY1272" fmla="*/ 6296676 h 6407150"/>
              <a:gd name="connsiteX1273" fmla="*/ 3511062 w 11737978"/>
              <a:gd name="connsiteY1273" fmla="*/ 6298755 h 6407150"/>
              <a:gd name="connsiteX1274" fmla="*/ 3513863 w 11737978"/>
              <a:gd name="connsiteY1274" fmla="*/ 6321706 h 6407150"/>
              <a:gd name="connsiteX1275" fmla="*/ 3514169 w 11737978"/>
              <a:gd name="connsiteY1275" fmla="*/ 6332098 h 6407150"/>
              <a:gd name="connsiteX1276" fmla="*/ 3516356 w 11737978"/>
              <a:gd name="connsiteY1276" fmla="*/ 6334267 h 6407150"/>
              <a:gd name="connsiteX1277" fmla="*/ 3518421 w 11737978"/>
              <a:gd name="connsiteY1277" fmla="*/ 6332279 h 6407150"/>
              <a:gd name="connsiteX1278" fmla="*/ 3518114 w 11737978"/>
              <a:gd name="connsiteY1278" fmla="*/ 6321887 h 6407150"/>
              <a:gd name="connsiteX1279" fmla="*/ 3513126 w 11737978"/>
              <a:gd name="connsiteY1279" fmla="*/ 6296767 h 6407150"/>
              <a:gd name="connsiteX1280" fmla="*/ 3511001 w 11737978"/>
              <a:gd name="connsiteY1280" fmla="*/ 6296676 h 6407150"/>
              <a:gd name="connsiteX1281" fmla="*/ 10141171 w 11737978"/>
              <a:gd name="connsiteY1281" fmla="*/ 6293875 h 6407150"/>
              <a:gd name="connsiteX1282" fmla="*/ 10140776 w 11737978"/>
              <a:gd name="connsiteY1282" fmla="*/ 6297118 h 6407150"/>
              <a:gd name="connsiteX1283" fmla="*/ 10141733 w 11737978"/>
              <a:gd name="connsiteY1283" fmla="*/ 6301695 h 6407150"/>
              <a:gd name="connsiteX1284" fmla="*/ 10141338 w 11737978"/>
              <a:gd name="connsiteY1284" fmla="*/ 6304939 h 6407150"/>
              <a:gd name="connsiteX1285" fmla="*/ 10138454 w 11737978"/>
              <a:gd name="connsiteY1285" fmla="*/ 6307435 h 6407150"/>
              <a:gd name="connsiteX1286" fmla="*/ 10139024 w 11737978"/>
              <a:gd name="connsiteY1286" fmla="*/ 6310397 h 6407150"/>
              <a:gd name="connsiteX1287" fmla="*/ 10147702 w 11737978"/>
              <a:gd name="connsiteY1287" fmla="*/ 6314845 h 6407150"/>
              <a:gd name="connsiteX1288" fmla="*/ 10145471 w 11737978"/>
              <a:gd name="connsiteY1288" fmla="*/ 6304166 h 6407150"/>
              <a:gd name="connsiteX1289" fmla="*/ 10144833 w 11737978"/>
              <a:gd name="connsiteY1289" fmla="*/ 6301115 h 6407150"/>
              <a:gd name="connsiteX1290" fmla="*/ 10145229 w 11737978"/>
              <a:gd name="connsiteY1290" fmla="*/ 6297871 h 6407150"/>
              <a:gd name="connsiteX1291" fmla="*/ 10143558 w 11737978"/>
              <a:gd name="connsiteY1291" fmla="*/ 6295013 h 6407150"/>
              <a:gd name="connsiteX1292" fmla="*/ 10141171 w 11737978"/>
              <a:gd name="connsiteY1292" fmla="*/ 6293875 h 6407150"/>
              <a:gd name="connsiteX1293" fmla="*/ 8276531 w 11737978"/>
              <a:gd name="connsiteY1293" fmla="*/ 6293129 h 6407150"/>
              <a:gd name="connsiteX1294" fmla="*/ 8278160 w 11737978"/>
              <a:gd name="connsiteY1294" fmla="*/ 6294729 h 6407150"/>
              <a:gd name="connsiteX1295" fmla="*/ 8275991 w 11737978"/>
              <a:gd name="connsiteY1295" fmla="*/ 6294636 h 6407150"/>
              <a:gd name="connsiteX1296" fmla="*/ 3566308 w 11737978"/>
              <a:gd name="connsiteY1296" fmla="*/ 6293129 h 6407150"/>
              <a:gd name="connsiteX1297" fmla="*/ 3567937 w 11737978"/>
              <a:gd name="connsiteY1297" fmla="*/ 6294729 h 6407150"/>
              <a:gd name="connsiteX1298" fmla="*/ 3565767 w 11737978"/>
              <a:gd name="connsiteY1298" fmla="*/ 6294636 h 6407150"/>
              <a:gd name="connsiteX1299" fmla="*/ 10564291 w 11737978"/>
              <a:gd name="connsiteY1299" fmla="*/ 6293031 h 6407150"/>
              <a:gd name="connsiteX1300" fmla="*/ 10562623 w 11737978"/>
              <a:gd name="connsiteY1300" fmla="*/ 6294937 h 6407150"/>
              <a:gd name="connsiteX1301" fmla="*/ 10562944 w 11737978"/>
              <a:gd name="connsiteY1301" fmla="*/ 6296472 h 6407150"/>
              <a:gd name="connsiteX1302" fmla="*/ 10559605 w 11737978"/>
              <a:gd name="connsiteY1302" fmla="*/ 6300286 h 6407150"/>
              <a:gd name="connsiteX1303" fmla="*/ 10558611 w 11737978"/>
              <a:gd name="connsiteY1303" fmla="*/ 6300473 h 6407150"/>
              <a:gd name="connsiteX1304" fmla="*/ 10556299 w 11737978"/>
              <a:gd name="connsiteY1304" fmla="*/ 6299310 h 6407150"/>
              <a:gd name="connsiteX1305" fmla="*/ 10556941 w 11737978"/>
              <a:gd name="connsiteY1305" fmla="*/ 6302380 h 6407150"/>
              <a:gd name="connsiteX1306" fmla="*/ 10559252 w 11737978"/>
              <a:gd name="connsiteY1306" fmla="*/ 6303542 h 6407150"/>
              <a:gd name="connsiteX1307" fmla="*/ 10561209 w 11737978"/>
              <a:gd name="connsiteY1307" fmla="*/ 6307961 h 6407150"/>
              <a:gd name="connsiteX1308" fmla="*/ 10561851 w 11737978"/>
              <a:gd name="connsiteY1308" fmla="*/ 6311030 h 6407150"/>
              <a:gd name="connsiteX1309" fmla="*/ 10564162 w 11737978"/>
              <a:gd name="connsiteY1309" fmla="*/ 6312192 h 6407150"/>
              <a:gd name="connsiteX1310" fmla="*/ 10564836 w 11737978"/>
              <a:gd name="connsiteY1310" fmla="*/ 6310472 h 6407150"/>
              <a:gd name="connsiteX1311" fmla="*/ 10564516 w 11737978"/>
              <a:gd name="connsiteY1311" fmla="*/ 6308937 h 6407150"/>
              <a:gd name="connsiteX1312" fmla="*/ 10564194 w 11737978"/>
              <a:gd name="connsiteY1312" fmla="*/ 6307402 h 6407150"/>
              <a:gd name="connsiteX1313" fmla="*/ 10562237 w 11737978"/>
              <a:gd name="connsiteY1313" fmla="*/ 6302983 h 6407150"/>
              <a:gd name="connsiteX1314" fmla="*/ 10565576 w 11737978"/>
              <a:gd name="connsiteY1314" fmla="*/ 6299170 h 6407150"/>
              <a:gd name="connsiteX1315" fmla="*/ 10566250 w 11737978"/>
              <a:gd name="connsiteY1315" fmla="*/ 6297449 h 6407150"/>
              <a:gd name="connsiteX1316" fmla="*/ 10566603 w 11737978"/>
              <a:gd name="connsiteY1316" fmla="*/ 6294192 h 6407150"/>
              <a:gd name="connsiteX1317" fmla="*/ 10564291 w 11737978"/>
              <a:gd name="connsiteY1317" fmla="*/ 6293031 h 6407150"/>
              <a:gd name="connsiteX1318" fmla="*/ 7219126 w 11737978"/>
              <a:gd name="connsiteY1318" fmla="*/ 6292352 h 6407150"/>
              <a:gd name="connsiteX1319" fmla="*/ 7227471 w 11737978"/>
              <a:gd name="connsiteY1319" fmla="*/ 6300271 h 6407150"/>
              <a:gd name="connsiteX1320" fmla="*/ 7228282 w 11737978"/>
              <a:gd name="connsiteY1320" fmla="*/ 6294639 h 6407150"/>
              <a:gd name="connsiteX1321" fmla="*/ 7219126 w 11737978"/>
              <a:gd name="connsiteY1321" fmla="*/ 6292352 h 6407150"/>
              <a:gd name="connsiteX1322" fmla="*/ 2508902 w 11737978"/>
              <a:gd name="connsiteY1322" fmla="*/ 6292352 h 6407150"/>
              <a:gd name="connsiteX1323" fmla="*/ 2517248 w 11737978"/>
              <a:gd name="connsiteY1323" fmla="*/ 6300271 h 6407150"/>
              <a:gd name="connsiteX1324" fmla="*/ 2518059 w 11737978"/>
              <a:gd name="connsiteY1324" fmla="*/ 6294639 h 6407150"/>
              <a:gd name="connsiteX1325" fmla="*/ 2508902 w 11737978"/>
              <a:gd name="connsiteY1325" fmla="*/ 6292352 h 6407150"/>
              <a:gd name="connsiteX1326" fmla="*/ 10165001 w 11737978"/>
              <a:gd name="connsiteY1326" fmla="*/ 6292317 h 6407150"/>
              <a:gd name="connsiteX1327" fmla="*/ 10159922 w 11737978"/>
              <a:gd name="connsiteY1327" fmla="*/ 6293267 h 6407150"/>
              <a:gd name="connsiteX1328" fmla="*/ 10167096 w 11737978"/>
              <a:gd name="connsiteY1328" fmla="*/ 6322533 h 6407150"/>
              <a:gd name="connsiteX1329" fmla="*/ 10165065 w 11737978"/>
              <a:gd name="connsiteY1329" fmla="*/ 6322913 h 6407150"/>
              <a:gd name="connsiteX1330" fmla="*/ 10164049 w 11737978"/>
              <a:gd name="connsiteY1330" fmla="*/ 6323103 h 6407150"/>
              <a:gd name="connsiteX1331" fmla="*/ 10163033 w 11737978"/>
              <a:gd name="connsiteY1331" fmla="*/ 6323292 h 6407150"/>
              <a:gd name="connsiteX1332" fmla="*/ 10164372 w 11737978"/>
              <a:gd name="connsiteY1332" fmla="*/ 6324653 h 6407150"/>
              <a:gd name="connsiteX1333" fmla="*/ 10168436 w 11737978"/>
              <a:gd name="connsiteY1333" fmla="*/ 6323894 h 6407150"/>
              <a:gd name="connsiteX1334" fmla="*/ 10168761 w 11737978"/>
              <a:gd name="connsiteY1334" fmla="*/ 6325444 h 6407150"/>
              <a:gd name="connsiteX1335" fmla="*/ 10174768 w 11737978"/>
              <a:gd name="connsiteY1335" fmla="*/ 6333986 h 6407150"/>
              <a:gd name="connsiteX1336" fmla="*/ 10180214 w 11737978"/>
              <a:gd name="connsiteY1336" fmla="*/ 6329745 h 6407150"/>
              <a:gd name="connsiteX1337" fmla="*/ 10173732 w 11737978"/>
              <a:gd name="connsiteY1337" fmla="*/ 6298740 h 6407150"/>
              <a:gd name="connsiteX1338" fmla="*/ 10165001 w 11737978"/>
              <a:gd name="connsiteY1338" fmla="*/ 6292317 h 6407150"/>
              <a:gd name="connsiteX1339" fmla="*/ 10538395 w 11737978"/>
              <a:gd name="connsiteY1339" fmla="*/ 6290013 h 6407150"/>
              <a:gd name="connsiteX1340" fmla="*/ 10537315 w 11737978"/>
              <a:gd name="connsiteY1340" fmla="*/ 6294951 h 6407150"/>
              <a:gd name="connsiteX1341" fmla="*/ 10532934 w 11737978"/>
              <a:gd name="connsiteY1341" fmla="*/ 6294191 h 6407150"/>
              <a:gd name="connsiteX1342" fmla="*/ 10532601 w 11737978"/>
              <a:gd name="connsiteY1342" fmla="*/ 6293387 h 6407150"/>
              <a:gd name="connsiteX1343" fmla="*/ 10533634 w 11737978"/>
              <a:gd name="connsiteY1343" fmla="*/ 6292482 h 6407150"/>
              <a:gd name="connsiteX1344" fmla="*/ 10532403 w 11737978"/>
              <a:gd name="connsiteY1344" fmla="*/ 6292909 h 6407150"/>
              <a:gd name="connsiteX1345" fmla="*/ 10532601 w 11737978"/>
              <a:gd name="connsiteY1345" fmla="*/ 6293387 h 6407150"/>
              <a:gd name="connsiteX1346" fmla="*/ 10531625 w 11737978"/>
              <a:gd name="connsiteY1346" fmla="*/ 6294239 h 6407150"/>
              <a:gd name="connsiteX1347" fmla="*/ 10534903 w 11737978"/>
              <a:gd name="connsiteY1347" fmla="*/ 6298560 h 6407150"/>
              <a:gd name="connsiteX1348" fmla="*/ 10535539 w 11737978"/>
              <a:gd name="connsiteY1348" fmla="*/ 6301597 h 6407150"/>
              <a:gd name="connsiteX1349" fmla="*/ 10533064 w 11737978"/>
              <a:gd name="connsiteY1349" fmla="*/ 6309954 h 6407150"/>
              <a:gd name="connsiteX1350" fmla="*/ 10540429 w 11737978"/>
              <a:gd name="connsiteY1350" fmla="*/ 6314892 h 6407150"/>
              <a:gd name="connsiteX1351" fmla="*/ 10543477 w 11737978"/>
              <a:gd name="connsiteY1351" fmla="*/ 6314322 h 6407150"/>
              <a:gd name="connsiteX1352" fmla="*/ 10544617 w 11737978"/>
              <a:gd name="connsiteY1352" fmla="*/ 6304636 h 6407150"/>
              <a:gd name="connsiteX1353" fmla="*/ 10540935 w 11737978"/>
              <a:gd name="connsiteY1353" fmla="*/ 6302167 h 6407150"/>
              <a:gd name="connsiteX1354" fmla="*/ 10541316 w 11737978"/>
              <a:gd name="connsiteY1354" fmla="*/ 6298939 h 6407150"/>
              <a:gd name="connsiteX1355" fmla="*/ 10542331 w 11737978"/>
              <a:gd name="connsiteY1355" fmla="*/ 6298749 h 6407150"/>
              <a:gd name="connsiteX1356" fmla="*/ 10543284 w 11737978"/>
              <a:gd name="connsiteY1356" fmla="*/ 6303307 h 6407150"/>
              <a:gd name="connsiteX1357" fmla="*/ 10544299 w 11737978"/>
              <a:gd name="connsiteY1357" fmla="*/ 6303116 h 6407150"/>
              <a:gd name="connsiteX1358" fmla="*/ 10545316 w 11737978"/>
              <a:gd name="connsiteY1358" fmla="*/ 6302926 h 6407150"/>
              <a:gd name="connsiteX1359" fmla="*/ 10544999 w 11737978"/>
              <a:gd name="connsiteY1359" fmla="*/ 6301409 h 6407150"/>
              <a:gd name="connsiteX1360" fmla="*/ 10543030 w 11737978"/>
              <a:gd name="connsiteY1360" fmla="*/ 6297040 h 6407150"/>
              <a:gd name="connsiteX1361" fmla="*/ 10544045 w 11737978"/>
              <a:gd name="connsiteY1361" fmla="*/ 6296850 h 6407150"/>
              <a:gd name="connsiteX1362" fmla="*/ 10546775 w 11737978"/>
              <a:gd name="connsiteY1362" fmla="*/ 6294760 h 6407150"/>
              <a:gd name="connsiteX1363" fmla="*/ 10547473 w 11737978"/>
              <a:gd name="connsiteY1363" fmla="*/ 6293051 h 6407150"/>
              <a:gd name="connsiteX1364" fmla="*/ 10548489 w 11737978"/>
              <a:gd name="connsiteY1364" fmla="*/ 6292861 h 6407150"/>
              <a:gd name="connsiteX1365" fmla="*/ 10547155 w 11737978"/>
              <a:gd name="connsiteY1365" fmla="*/ 6291531 h 6407150"/>
              <a:gd name="connsiteX1366" fmla="*/ 10544426 w 11737978"/>
              <a:gd name="connsiteY1366" fmla="*/ 6293621 h 6407150"/>
              <a:gd name="connsiteX1367" fmla="*/ 10545124 w 11737978"/>
              <a:gd name="connsiteY1367" fmla="*/ 6291911 h 6407150"/>
              <a:gd name="connsiteX1368" fmla="*/ 10545821 w 11737978"/>
              <a:gd name="connsiteY1368" fmla="*/ 6290203 h 6407150"/>
              <a:gd name="connsiteX1369" fmla="*/ 10538395 w 11737978"/>
              <a:gd name="connsiteY1369" fmla="*/ 6290013 h 6407150"/>
              <a:gd name="connsiteX1370" fmla="*/ 10132407 w 11737978"/>
              <a:gd name="connsiteY1370" fmla="*/ 6288901 h 6407150"/>
              <a:gd name="connsiteX1371" fmla="*/ 10130309 w 11737978"/>
              <a:gd name="connsiteY1371" fmla="*/ 6294166 h 6407150"/>
              <a:gd name="connsiteX1372" fmla="*/ 10132407 w 11737978"/>
              <a:gd name="connsiteY1372" fmla="*/ 6288901 h 6407150"/>
              <a:gd name="connsiteX1373" fmla="*/ 10125635 w 11737978"/>
              <a:gd name="connsiteY1373" fmla="*/ 6286921 h 6407150"/>
              <a:gd name="connsiteX1374" fmla="*/ 10123869 w 11737978"/>
              <a:gd name="connsiteY1374" fmla="*/ 6288860 h 6407150"/>
              <a:gd name="connsiteX1375" fmla="*/ 10142441 w 11737978"/>
              <a:gd name="connsiteY1375" fmla="*/ 6346540 h 6407150"/>
              <a:gd name="connsiteX1376" fmla="*/ 10144855 w 11737978"/>
              <a:gd name="connsiteY1376" fmla="*/ 6347699 h 6407150"/>
              <a:gd name="connsiteX1377" fmla="*/ 10146620 w 11737978"/>
              <a:gd name="connsiteY1377" fmla="*/ 6345759 h 6407150"/>
              <a:gd name="connsiteX1378" fmla="*/ 10146297 w 11737978"/>
              <a:gd name="connsiteY1378" fmla="*/ 6344210 h 6407150"/>
              <a:gd name="connsiteX1379" fmla="*/ 10127003 w 11737978"/>
              <a:gd name="connsiteY1379" fmla="*/ 6288274 h 6407150"/>
              <a:gd name="connsiteX1380" fmla="*/ 10125635 w 11737978"/>
              <a:gd name="connsiteY1380" fmla="*/ 6286921 h 6407150"/>
              <a:gd name="connsiteX1381" fmla="*/ 10272312 w 11737978"/>
              <a:gd name="connsiteY1381" fmla="*/ 6286745 h 6407150"/>
              <a:gd name="connsiteX1382" fmla="*/ 10271194 w 11737978"/>
              <a:gd name="connsiteY1382" fmla="*/ 6286954 h 6407150"/>
              <a:gd name="connsiteX1383" fmla="*/ 10270074 w 11737978"/>
              <a:gd name="connsiteY1383" fmla="*/ 6287163 h 6407150"/>
              <a:gd name="connsiteX1384" fmla="*/ 10270405 w 11737978"/>
              <a:gd name="connsiteY1384" fmla="*/ 6288746 h 6407150"/>
              <a:gd name="connsiteX1385" fmla="*/ 10272846 w 11737978"/>
              <a:gd name="connsiteY1385" fmla="*/ 6294861 h 6407150"/>
              <a:gd name="connsiteX1386" fmla="*/ 10274091 w 11737978"/>
              <a:gd name="connsiteY1386" fmla="*/ 6295245 h 6407150"/>
              <a:gd name="connsiteX1387" fmla="*/ 10275085 w 11737978"/>
              <a:gd name="connsiteY1387" fmla="*/ 6294442 h 6407150"/>
              <a:gd name="connsiteX1388" fmla="*/ 10274755 w 11737978"/>
              <a:gd name="connsiteY1388" fmla="*/ 6292861 h 6407150"/>
              <a:gd name="connsiteX1389" fmla="*/ 10272973 w 11737978"/>
              <a:gd name="connsiteY1389" fmla="*/ 6289908 h 6407150"/>
              <a:gd name="connsiteX1390" fmla="*/ 10272312 w 11737978"/>
              <a:gd name="connsiteY1390" fmla="*/ 6286745 h 6407150"/>
              <a:gd name="connsiteX1391" fmla="*/ 10228518 w 11737978"/>
              <a:gd name="connsiteY1391" fmla="*/ 6285657 h 6407150"/>
              <a:gd name="connsiteX1392" fmla="*/ 10225746 w 11737978"/>
              <a:gd name="connsiteY1392" fmla="*/ 6287626 h 6407150"/>
              <a:gd name="connsiteX1393" fmla="*/ 10224620 w 11737978"/>
              <a:gd name="connsiteY1393" fmla="*/ 6288249 h 6407150"/>
              <a:gd name="connsiteX1394" fmla="*/ 10228518 w 11737978"/>
              <a:gd name="connsiteY1394" fmla="*/ 6285657 h 6407150"/>
              <a:gd name="connsiteX1395" fmla="*/ 10244339 w 11737978"/>
              <a:gd name="connsiteY1395" fmla="*/ 6285598 h 6407150"/>
              <a:gd name="connsiteX1396" fmla="*/ 10242642 w 11737978"/>
              <a:gd name="connsiteY1396" fmla="*/ 6287518 h 6407150"/>
              <a:gd name="connsiteX1397" fmla="*/ 10242964 w 11737978"/>
              <a:gd name="connsiteY1397" fmla="*/ 6289059 h 6407150"/>
              <a:gd name="connsiteX1398" fmla="*/ 10241955 w 11737978"/>
              <a:gd name="connsiteY1398" fmla="*/ 6289248 h 6407150"/>
              <a:gd name="connsiteX1399" fmla="*/ 10241634 w 11737978"/>
              <a:gd name="connsiteY1399" fmla="*/ 6287706 h 6407150"/>
              <a:gd name="connsiteX1400" fmla="*/ 10239291 w 11737978"/>
              <a:gd name="connsiteY1400" fmla="*/ 6286542 h 6407150"/>
              <a:gd name="connsiteX1401" fmla="*/ 10237593 w 11737978"/>
              <a:gd name="connsiteY1401" fmla="*/ 6288463 h 6407150"/>
              <a:gd name="connsiteX1402" fmla="*/ 10239249 w 11737978"/>
              <a:gd name="connsiteY1402" fmla="*/ 6291358 h 6407150"/>
              <a:gd name="connsiteX1403" fmla="*/ 10238239 w 11737978"/>
              <a:gd name="connsiteY1403" fmla="*/ 6291546 h 6407150"/>
              <a:gd name="connsiteX1404" fmla="*/ 10241281 w 11737978"/>
              <a:gd name="connsiteY1404" fmla="*/ 6311033 h 6407150"/>
              <a:gd name="connsiteX1405" fmla="*/ 10245416 w 11737978"/>
              <a:gd name="connsiteY1405" fmla="*/ 6315843 h 6407150"/>
              <a:gd name="connsiteX1406" fmla="*/ 10247029 w 11737978"/>
              <a:gd name="connsiteY1406" fmla="*/ 6323553 h 6407150"/>
              <a:gd name="connsiteX1407" fmla="*/ 10248964 w 11737978"/>
              <a:gd name="connsiteY1407" fmla="*/ 6332807 h 6407150"/>
              <a:gd name="connsiteX1408" fmla="*/ 10249974 w 11737978"/>
              <a:gd name="connsiteY1408" fmla="*/ 6332617 h 6407150"/>
              <a:gd name="connsiteX1409" fmla="*/ 10251305 w 11737978"/>
              <a:gd name="connsiteY1409" fmla="*/ 6333970 h 6407150"/>
              <a:gd name="connsiteX1410" fmla="*/ 10253604 w 11737978"/>
              <a:gd name="connsiteY1410" fmla="*/ 6339950 h 6407150"/>
              <a:gd name="connsiteX1411" fmla="*/ 10254936 w 11737978"/>
              <a:gd name="connsiteY1411" fmla="*/ 6341304 h 6407150"/>
              <a:gd name="connsiteX1412" fmla="*/ 10257601 w 11737978"/>
              <a:gd name="connsiteY1412" fmla="*/ 6344010 h 6407150"/>
              <a:gd name="connsiteX1413" fmla="*/ 10258975 w 11737978"/>
              <a:gd name="connsiteY1413" fmla="*/ 6340549 h 6407150"/>
              <a:gd name="connsiteX1414" fmla="*/ 10256999 w 11737978"/>
              <a:gd name="connsiteY1414" fmla="*/ 6336111 h 6407150"/>
              <a:gd name="connsiteX1415" fmla="*/ 10256675 w 11737978"/>
              <a:gd name="connsiteY1415" fmla="*/ 6334568 h 6407150"/>
              <a:gd name="connsiteX1416" fmla="*/ 10256354 w 11737978"/>
              <a:gd name="connsiteY1416" fmla="*/ 6333027 h 6407150"/>
              <a:gd name="connsiteX1417" fmla="*/ 10255386 w 11737978"/>
              <a:gd name="connsiteY1417" fmla="*/ 6328401 h 6407150"/>
              <a:gd name="connsiteX1418" fmla="*/ 10256396 w 11737978"/>
              <a:gd name="connsiteY1418" fmla="*/ 6328211 h 6407150"/>
              <a:gd name="connsiteX1419" fmla="*/ 10256073 w 11737978"/>
              <a:gd name="connsiteY1419" fmla="*/ 6326669 h 6407150"/>
              <a:gd name="connsiteX1420" fmla="*/ 10253731 w 11737978"/>
              <a:gd name="connsiteY1420" fmla="*/ 6325505 h 6407150"/>
              <a:gd name="connsiteX1421" fmla="*/ 10252035 w 11737978"/>
              <a:gd name="connsiteY1421" fmla="*/ 6327424 h 6407150"/>
              <a:gd name="connsiteX1422" fmla="*/ 10252357 w 11737978"/>
              <a:gd name="connsiteY1422" fmla="*/ 6328967 h 6407150"/>
              <a:gd name="connsiteX1423" fmla="*/ 10253003 w 11737978"/>
              <a:gd name="connsiteY1423" fmla="*/ 6332051 h 6407150"/>
              <a:gd name="connsiteX1424" fmla="*/ 10251993 w 11737978"/>
              <a:gd name="connsiteY1424" fmla="*/ 6332240 h 6407150"/>
              <a:gd name="connsiteX1425" fmla="*/ 10249048 w 11737978"/>
              <a:gd name="connsiteY1425" fmla="*/ 6323177 h 6407150"/>
              <a:gd name="connsiteX1426" fmla="*/ 10247436 w 11737978"/>
              <a:gd name="connsiteY1426" fmla="*/ 6315464 h 6407150"/>
              <a:gd name="connsiteX1427" fmla="*/ 10248446 w 11737978"/>
              <a:gd name="connsiteY1427" fmla="*/ 6315277 h 6407150"/>
              <a:gd name="connsiteX1428" fmla="*/ 10246834 w 11737978"/>
              <a:gd name="connsiteY1428" fmla="*/ 6307565 h 6407150"/>
              <a:gd name="connsiteX1429" fmla="*/ 10247326 w 11737978"/>
              <a:gd name="connsiteY1429" fmla="*/ 6289846 h 6407150"/>
              <a:gd name="connsiteX1430" fmla="*/ 10246681 w 11737978"/>
              <a:gd name="connsiteY1430" fmla="*/ 6286762 h 6407150"/>
              <a:gd name="connsiteX1431" fmla="*/ 10244339 w 11737978"/>
              <a:gd name="connsiteY1431" fmla="*/ 6285598 h 6407150"/>
              <a:gd name="connsiteX1432" fmla="*/ 10154991 w 11737978"/>
              <a:gd name="connsiteY1432" fmla="*/ 6284910 h 6407150"/>
              <a:gd name="connsiteX1433" fmla="*/ 10153861 w 11737978"/>
              <a:gd name="connsiteY1433" fmla="*/ 6286162 h 6407150"/>
              <a:gd name="connsiteX1434" fmla="*/ 10155580 w 11737978"/>
              <a:gd name="connsiteY1434" fmla="*/ 6292918 h 6407150"/>
              <a:gd name="connsiteX1435" fmla="*/ 10154991 w 11737978"/>
              <a:gd name="connsiteY1435" fmla="*/ 6284910 h 6407150"/>
              <a:gd name="connsiteX1436" fmla="*/ 5094954 w 11737978"/>
              <a:gd name="connsiteY1436" fmla="*/ 6283745 h 6407150"/>
              <a:gd name="connsiteX1437" fmla="*/ 5095230 w 11737978"/>
              <a:gd name="connsiteY1437" fmla="*/ 6283822 h 6407150"/>
              <a:gd name="connsiteX1438" fmla="*/ 5095054 w 11737978"/>
              <a:gd name="connsiteY1438" fmla="*/ 6284026 h 6407150"/>
              <a:gd name="connsiteX1439" fmla="*/ 10331762 w 11737978"/>
              <a:gd name="connsiteY1439" fmla="*/ 6279971 h 6407150"/>
              <a:gd name="connsiteX1440" fmla="*/ 10332480 w 11737978"/>
              <a:gd name="connsiteY1440" fmla="*/ 6280213 h 6407150"/>
              <a:gd name="connsiteX1441" fmla="*/ 10332795 w 11737978"/>
              <a:gd name="connsiteY1441" fmla="*/ 6283470 h 6407150"/>
              <a:gd name="connsiteX1442" fmla="*/ 10332102 w 11737978"/>
              <a:gd name="connsiteY1442" fmla="*/ 6283484 h 6407150"/>
              <a:gd name="connsiteX1443" fmla="*/ 10621016 w 11737978"/>
              <a:gd name="connsiteY1443" fmla="*/ 6279522 h 6407150"/>
              <a:gd name="connsiteX1444" fmla="*/ 10618963 w 11737978"/>
              <a:gd name="connsiteY1444" fmla="*/ 6279906 h 6407150"/>
              <a:gd name="connsiteX1445" fmla="*/ 10618580 w 11737978"/>
              <a:gd name="connsiteY1445" fmla="*/ 6283167 h 6407150"/>
              <a:gd name="connsiteX1446" fmla="*/ 10618900 w 11737978"/>
              <a:gd name="connsiteY1446" fmla="*/ 6284702 h 6407150"/>
              <a:gd name="connsiteX1447" fmla="*/ 10620247 w 11737978"/>
              <a:gd name="connsiteY1447" fmla="*/ 6286045 h 6407150"/>
              <a:gd name="connsiteX1448" fmla="*/ 10621979 w 11737978"/>
              <a:gd name="connsiteY1448" fmla="*/ 6284125 h 6407150"/>
              <a:gd name="connsiteX1449" fmla="*/ 10621657 w 11737978"/>
              <a:gd name="connsiteY1449" fmla="*/ 6282591 h 6407150"/>
              <a:gd name="connsiteX1450" fmla="*/ 10621337 w 11737978"/>
              <a:gd name="connsiteY1450" fmla="*/ 6281057 h 6407150"/>
              <a:gd name="connsiteX1451" fmla="*/ 10622364 w 11737978"/>
              <a:gd name="connsiteY1451" fmla="*/ 6280865 h 6407150"/>
              <a:gd name="connsiteX1452" fmla="*/ 10621016 w 11737978"/>
              <a:gd name="connsiteY1452" fmla="*/ 6279522 h 6407150"/>
              <a:gd name="connsiteX1453" fmla="*/ 10535091 w 11737978"/>
              <a:gd name="connsiteY1453" fmla="*/ 6274715 h 6407150"/>
              <a:gd name="connsiteX1454" fmla="*/ 10533723 w 11737978"/>
              <a:gd name="connsiteY1454" fmla="*/ 6278160 h 6407150"/>
              <a:gd name="connsiteX1455" fmla="*/ 10529064 w 11737978"/>
              <a:gd name="connsiteY1455" fmla="*/ 6275843 h 6407150"/>
              <a:gd name="connsiteX1456" fmla="*/ 10528990 w 11737978"/>
              <a:gd name="connsiteY1456" fmla="*/ 6280092 h 6407150"/>
              <a:gd name="connsiteX1457" fmla="*/ 10535649 w 11737978"/>
              <a:gd name="connsiteY1457" fmla="*/ 6287369 h 6407150"/>
              <a:gd name="connsiteX1458" fmla="*/ 10535091 w 11737978"/>
              <a:gd name="connsiteY1458" fmla="*/ 6274715 h 6407150"/>
              <a:gd name="connsiteX1459" fmla="*/ 10119498 w 11737978"/>
              <a:gd name="connsiteY1459" fmla="*/ 6272410 h 6407150"/>
              <a:gd name="connsiteX1460" fmla="*/ 10117737 w 11737978"/>
              <a:gd name="connsiteY1460" fmla="*/ 6274364 h 6407150"/>
              <a:gd name="connsiteX1461" fmla="*/ 10119434 w 11737978"/>
              <a:gd name="connsiteY1461" fmla="*/ 6277294 h 6407150"/>
              <a:gd name="connsiteX1462" fmla="*/ 10120805 w 11737978"/>
              <a:gd name="connsiteY1462" fmla="*/ 6278662 h 6407150"/>
              <a:gd name="connsiteX1463" fmla="*/ 10122177 w 11737978"/>
              <a:gd name="connsiteY1463" fmla="*/ 6280028 h 6407150"/>
              <a:gd name="connsiteX1464" fmla="*/ 10124267 w 11737978"/>
              <a:gd name="connsiteY1464" fmla="*/ 6279637 h 6407150"/>
              <a:gd name="connsiteX1465" fmla="*/ 10123940 w 11737978"/>
              <a:gd name="connsiteY1465" fmla="*/ 6278075 h 6407150"/>
              <a:gd name="connsiteX1466" fmla="*/ 10122243 w 11737978"/>
              <a:gd name="connsiteY1466" fmla="*/ 6275144 h 6407150"/>
              <a:gd name="connsiteX1467" fmla="*/ 10121915 w 11737978"/>
              <a:gd name="connsiteY1467" fmla="*/ 6273582 h 6407150"/>
              <a:gd name="connsiteX1468" fmla="*/ 10119498 w 11737978"/>
              <a:gd name="connsiteY1468" fmla="*/ 6272410 h 6407150"/>
              <a:gd name="connsiteX1469" fmla="*/ 10333291 w 11737978"/>
              <a:gd name="connsiteY1469" fmla="*/ 6268862 h 6407150"/>
              <a:gd name="connsiteX1470" fmla="*/ 10334957 w 11737978"/>
              <a:gd name="connsiteY1470" fmla="*/ 6271751 h 6407150"/>
              <a:gd name="connsiteX1471" fmla="*/ 10331192 w 11737978"/>
              <a:gd name="connsiteY1471" fmla="*/ 6274055 h 6407150"/>
              <a:gd name="connsiteX1472" fmla="*/ 10331762 w 11737978"/>
              <a:gd name="connsiteY1472" fmla="*/ 6279971 h 6407150"/>
              <a:gd name="connsiteX1473" fmla="*/ 10330195 w 11737978"/>
              <a:gd name="connsiteY1473" fmla="*/ 6279441 h 6407150"/>
              <a:gd name="connsiteX1474" fmla="*/ 10328393 w 11737978"/>
              <a:gd name="connsiteY1474" fmla="*/ 6280978 h 6407150"/>
              <a:gd name="connsiteX1475" fmla="*/ 10330492 w 11737978"/>
              <a:gd name="connsiteY1475" fmla="*/ 6275785 h 6407150"/>
              <a:gd name="connsiteX1476" fmla="*/ 10328981 w 11737978"/>
              <a:gd name="connsiteY1476" fmla="*/ 6272759 h 6407150"/>
              <a:gd name="connsiteX1477" fmla="*/ 10326839 w 11737978"/>
              <a:gd name="connsiteY1477" fmla="*/ 6268469 h 6407150"/>
              <a:gd name="connsiteX1478" fmla="*/ 10328981 w 11737978"/>
              <a:gd name="connsiteY1478" fmla="*/ 6272759 h 6407150"/>
              <a:gd name="connsiteX1479" fmla="*/ 10328828 w 11737978"/>
              <a:gd name="connsiteY1479" fmla="*/ 6272897 h 6407150"/>
              <a:gd name="connsiteX1480" fmla="*/ 10327805 w 11737978"/>
              <a:gd name="connsiteY1480" fmla="*/ 6273089 h 6407150"/>
              <a:gd name="connsiteX1481" fmla="*/ 10327483 w 11737978"/>
              <a:gd name="connsiteY1481" fmla="*/ 6271549 h 6407150"/>
              <a:gd name="connsiteX1482" fmla="*/ 10326839 w 11737978"/>
              <a:gd name="connsiteY1482" fmla="*/ 6268469 h 6407150"/>
              <a:gd name="connsiteX1483" fmla="*/ 5835686 w 11737978"/>
              <a:gd name="connsiteY1483" fmla="*/ 6266823 h 6407150"/>
              <a:gd name="connsiteX1484" fmla="*/ 5836527 w 11737978"/>
              <a:gd name="connsiteY1484" fmla="*/ 6267281 h 6407150"/>
              <a:gd name="connsiteX1485" fmla="*/ 5834698 w 11737978"/>
              <a:gd name="connsiteY1485" fmla="*/ 6268363 h 6407150"/>
              <a:gd name="connsiteX1486" fmla="*/ 1125461 w 11737978"/>
              <a:gd name="connsiteY1486" fmla="*/ 6266823 h 6407150"/>
              <a:gd name="connsiteX1487" fmla="*/ 1126301 w 11737978"/>
              <a:gd name="connsiteY1487" fmla="*/ 6267281 h 6407150"/>
              <a:gd name="connsiteX1488" fmla="*/ 1124473 w 11737978"/>
              <a:gd name="connsiteY1488" fmla="*/ 6268363 h 6407150"/>
              <a:gd name="connsiteX1489" fmla="*/ 10084269 w 11737978"/>
              <a:gd name="connsiteY1489" fmla="*/ 6263335 h 6407150"/>
              <a:gd name="connsiteX1490" fmla="*/ 10081966 w 11737978"/>
              <a:gd name="connsiteY1490" fmla="*/ 6264916 h 6407150"/>
              <a:gd name="connsiteX1491" fmla="*/ 10083434 w 11737978"/>
              <a:gd name="connsiteY1491" fmla="*/ 6267557 h 6407150"/>
              <a:gd name="connsiteX1492" fmla="*/ 10084269 w 11737978"/>
              <a:gd name="connsiteY1492" fmla="*/ 6263335 h 6407150"/>
              <a:gd name="connsiteX1493" fmla="*/ 9125345 w 11737978"/>
              <a:gd name="connsiteY1493" fmla="*/ 6259731 h 6407150"/>
              <a:gd name="connsiteX1494" fmla="*/ 9126265 w 11737978"/>
              <a:gd name="connsiteY1494" fmla="*/ 6268665 h 6407150"/>
              <a:gd name="connsiteX1495" fmla="*/ 9135278 w 11737978"/>
              <a:gd name="connsiteY1495" fmla="*/ 6268246 h 6407150"/>
              <a:gd name="connsiteX1496" fmla="*/ 9125345 w 11737978"/>
              <a:gd name="connsiteY1496" fmla="*/ 6259731 h 6407150"/>
              <a:gd name="connsiteX1497" fmla="*/ 4415121 w 11737978"/>
              <a:gd name="connsiteY1497" fmla="*/ 6259731 h 6407150"/>
              <a:gd name="connsiteX1498" fmla="*/ 4416041 w 11737978"/>
              <a:gd name="connsiteY1498" fmla="*/ 6268665 h 6407150"/>
              <a:gd name="connsiteX1499" fmla="*/ 4425055 w 11737978"/>
              <a:gd name="connsiteY1499" fmla="*/ 6268246 h 6407150"/>
              <a:gd name="connsiteX1500" fmla="*/ 4415121 w 11737978"/>
              <a:gd name="connsiteY1500" fmla="*/ 6259731 h 6407150"/>
              <a:gd name="connsiteX1501" fmla="*/ 8250841 w 11737978"/>
              <a:gd name="connsiteY1501" fmla="*/ 6257532 h 6407150"/>
              <a:gd name="connsiteX1502" fmla="*/ 8248783 w 11737978"/>
              <a:gd name="connsiteY1502" fmla="*/ 6259732 h 6407150"/>
              <a:gd name="connsiteX1503" fmla="*/ 8253102 w 11737978"/>
              <a:gd name="connsiteY1503" fmla="*/ 6262204 h 6407150"/>
              <a:gd name="connsiteX1504" fmla="*/ 8255159 w 11737978"/>
              <a:gd name="connsiteY1504" fmla="*/ 6260004 h 6407150"/>
              <a:gd name="connsiteX1505" fmla="*/ 8252965 w 11737978"/>
              <a:gd name="connsiteY1505" fmla="*/ 6257623 h 6407150"/>
              <a:gd name="connsiteX1506" fmla="*/ 8250841 w 11737978"/>
              <a:gd name="connsiteY1506" fmla="*/ 6257532 h 6407150"/>
              <a:gd name="connsiteX1507" fmla="*/ 3540618 w 11737978"/>
              <a:gd name="connsiteY1507" fmla="*/ 6257532 h 6407150"/>
              <a:gd name="connsiteX1508" fmla="*/ 3538560 w 11737978"/>
              <a:gd name="connsiteY1508" fmla="*/ 6259732 h 6407150"/>
              <a:gd name="connsiteX1509" fmla="*/ 3542878 w 11737978"/>
              <a:gd name="connsiteY1509" fmla="*/ 6262204 h 6407150"/>
              <a:gd name="connsiteX1510" fmla="*/ 3544936 w 11737978"/>
              <a:gd name="connsiteY1510" fmla="*/ 6260004 h 6407150"/>
              <a:gd name="connsiteX1511" fmla="*/ 3542742 w 11737978"/>
              <a:gd name="connsiteY1511" fmla="*/ 6257623 h 6407150"/>
              <a:gd name="connsiteX1512" fmla="*/ 3540618 w 11737978"/>
              <a:gd name="connsiteY1512" fmla="*/ 6257532 h 6407150"/>
              <a:gd name="connsiteX1513" fmla="*/ 5830781 w 11737978"/>
              <a:gd name="connsiteY1513" fmla="*/ 6257502 h 6407150"/>
              <a:gd name="connsiteX1514" fmla="*/ 5841519 w 11737978"/>
              <a:gd name="connsiteY1514" fmla="*/ 6257740 h 6407150"/>
              <a:gd name="connsiteX1515" fmla="*/ 5835686 w 11737978"/>
              <a:gd name="connsiteY1515" fmla="*/ 6266823 h 6407150"/>
              <a:gd name="connsiteX1516" fmla="*/ 5834593 w 11737978"/>
              <a:gd name="connsiteY1516" fmla="*/ 6266228 h 6407150"/>
              <a:gd name="connsiteX1517" fmla="*/ 5832085 w 11737978"/>
              <a:gd name="connsiteY1517" fmla="*/ 6261123 h 6407150"/>
              <a:gd name="connsiteX1518" fmla="*/ 5833390 w 11737978"/>
              <a:gd name="connsiteY1518" fmla="*/ 6264743 h 6407150"/>
              <a:gd name="connsiteX1519" fmla="*/ 5830781 w 11737978"/>
              <a:gd name="connsiteY1519" fmla="*/ 6257502 h 6407150"/>
              <a:gd name="connsiteX1520" fmla="*/ 1120557 w 11737978"/>
              <a:gd name="connsiteY1520" fmla="*/ 6257502 h 6407150"/>
              <a:gd name="connsiteX1521" fmla="*/ 1131295 w 11737978"/>
              <a:gd name="connsiteY1521" fmla="*/ 6257740 h 6407150"/>
              <a:gd name="connsiteX1522" fmla="*/ 1125461 w 11737978"/>
              <a:gd name="connsiteY1522" fmla="*/ 6266823 h 6407150"/>
              <a:gd name="connsiteX1523" fmla="*/ 1124368 w 11737978"/>
              <a:gd name="connsiteY1523" fmla="*/ 6266228 h 6407150"/>
              <a:gd name="connsiteX1524" fmla="*/ 1121862 w 11737978"/>
              <a:gd name="connsiteY1524" fmla="*/ 6261123 h 6407150"/>
              <a:gd name="connsiteX1525" fmla="*/ 1123167 w 11737978"/>
              <a:gd name="connsiteY1525" fmla="*/ 6264743 h 6407150"/>
              <a:gd name="connsiteX1526" fmla="*/ 1120557 w 11737978"/>
              <a:gd name="connsiteY1526" fmla="*/ 6257502 h 6407150"/>
              <a:gd name="connsiteX1527" fmla="*/ 10597822 w 11737978"/>
              <a:gd name="connsiteY1527" fmla="*/ 6254863 h 6407150"/>
              <a:gd name="connsiteX1528" fmla="*/ 10590005 w 11737978"/>
              <a:gd name="connsiteY1528" fmla="*/ 6257933 h 6407150"/>
              <a:gd name="connsiteX1529" fmla="*/ 10589310 w 11737978"/>
              <a:gd name="connsiteY1529" fmla="*/ 6259671 h 6407150"/>
              <a:gd name="connsiteX1530" fmla="*/ 10590651 w 11737978"/>
              <a:gd name="connsiteY1530" fmla="*/ 6261028 h 6407150"/>
              <a:gd name="connsiteX1531" fmla="*/ 10598469 w 11737978"/>
              <a:gd name="connsiteY1531" fmla="*/ 6257957 h 6407150"/>
              <a:gd name="connsiteX1532" fmla="*/ 10600134 w 11737978"/>
              <a:gd name="connsiteY1532" fmla="*/ 6260863 h 6407150"/>
              <a:gd name="connsiteX1533" fmla="*/ 10598793 w 11737978"/>
              <a:gd name="connsiteY1533" fmla="*/ 6259505 h 6407150"/>
              <a:gd name="connsiteX1534" fmla="*/ 10604063 w 11737978"/>
              <a:gd name="connsiteY1534" fmla="*/ 6274600 h 6407150"/>
              <a:gd name="connsiteX1535" fmla="*/ 10605081 w 11737978"/>
              <a:gd name="connsiteY1535" fmla="*/ 6274409 h 6407150"/>
              <a:gd name="connsiteX1536" fmla="*/ 10608087 w 11737978"/>
              <a:gd name="connsiteY1536" fmla="*/ 6278672 h 6407150"/>
              <a:gd name="connsiteX1537" fmla="*/ 10607716 w 11737978"/>
              <a:gd name="connsiteY1537" fmla="*/ 6281956 h 6407150"/>
              <a:gd name="connsiteX1538" fmla="*/ 10608364 w 11737978"/>
              <a:gd name="connsiteY1538" fmla="*/ 6285052 h 6407150"/>
              <a:gd name="connsiteX1539" fmla="*/ 10603646 w 11737978"/>
              <a:gd name="connsiteY1539" fmla="*/ 6282718 h 6407150"/>
              <a:gd name="connsiteX1540" fmla="*/ 10596199 w 11737978"/>
              <a:gd name="connsiteY1540" fmla="*/ 6282503 h 6407150"/>
              <a:gd name="connsiteX1541" fmla="*/ 10594210 w 11737978"/>
              <a:gd name="connsiteY1541" fmla="*/ 6278050 h 6407150"/>
              <a:gd name="connsiteX1542" fmla="*/ 10592547 w 11737978"/>
              <a:gd name="connsiteY1542" fmla="*/ 6275145 h 6407150"/>
              <a:gd name="connsiteX1543" fmla="*/ 10594257 w 11737978"/>
              <a:gd name="connsiteY1543" fmla="*/ 6273218 h 6407150"/>
              <a:gd name="connsiteX1544" fmla="*/ 10596617 w 11737978"/>
              <a:gd name="connsiteY1544" fmla="*/ 6274385 h 6407150"/>
              <a:gd name="connsiteX1545" fmla="*/ 10598328 w 11737978"/>
              <a:gd name="connsiteY1545" fmla="*/ 6272456 h 6407150"/>
              <a:gd name="connsiteX1546" fmla="*/ 10596988 w 11737978"/>
              <a:gd name="connsiteY1546" fmla="*/ 6271099 h 6407150"/>
              <a:gd name="connsiteX1547" fmla="*/ 10595645 w 11737978"/>
              <a:gd name="connsiteY1547" fmla="*/ 6269743 h 6407150"/>
              <a:gd name="connsiteX1548" fmla="*/ 10594628 w 11737978"/>
              <a:gd name="connsiteY1548" fmla="*/ 6269932 h 6407150"/>
              <a:gd name="connsiteX1549" fmla="*/ 10593610 w 11737978"/>
              <a:gd name="connsiteY1549" fmla="*/ 6270123 h 6407150"/>
              <a:gd name="connsiteX1550" fmla="*/ 10589493 w 11737978"/>
              <a:gd name="connsiteY1550" fmla="*/ 6275716 h 6407150"/>
              <a:gd name="connsiteX1551" fmla="*/ 10589817 w 11737978"/>
              <a:gd name="connsiteY1551" fmla="*/ 6277264 h 6407150"/>
              <a:gd name="connsiteX1552" fmla="*/ 10591482 w 11737978"/>
              <a:gd name="connsiteY1552" fmla="*/ 6280170 h 6407150"/>
              <a:gd name="connsiteX1553" fmla="*/ 10594486 w 11737978"/>
              <a:gd name="connsiteY1553" fmla="*/ 6284430 h 6407150"/>
              <a:gd name="connsiteX1554" fmla="*/ 10594811 w 11737978"/>
              <a:gd name="connsiteY1554" fmla="*/ 6285979 h 6407150"/>
              <a:gd name="connsiteX1555" fmla="*/ 10596846 w 11737978"/>
              <a:gd name="connsiteY1555" fmla="*/ 6285598 h 6407150"/>
              <a:gd name="connsiteX1556" fmla="*/ 10602257 w 11737978"/>
              <a:gd name="connsiteY1556" fmla="*/ 6286194 h 6407150"/>
              <a:gd name="connsiteX1557" fmla="*/ 10609010 w 11737978"/>
              <a:gd name="connsiteY1557" fmla="*/ 6288147 h 6407150"/>
              <a:gd name="connsiteX1558" fmla="*/ 10610028 w 11737978"/>
              <a:gd name="connsiteY1558" fmla="*/ 6287956 h 6407150"/>
              <a:gd name="connsiteX1559" fmla="*/ 10610769 w 11737978"/>
              <a:gd name="connsiteY1559" fmla="*/ 6281385 h 6407150"/>
              <a:gd name="connsiteX1560" fmla="*/ 10611139 w 11737978"/>
              <a:gd name="connsiteY1560" fmla="*/ 6278099 h 6407150"/>
              <a:gd name="connsiteX1561" fmla="*/ 10610816 w 11737978"/>
              <a:gd name="connsiteY1561" fmla="*/ 6276553 h 6407150"/>
              <a:gd name="connsiteX1562" fmla="*/ 10608134 w 11737978"/>
              <a:gd name="connsiteY1562" fmla="*/ 6273838 h 6407150"/>
              <a:gd name="connsiteX1563" fmla="*/ 10605498 w 11737978"/>
              <a:gd name="connsiteY1563" fmla="*/ 6266292 h 6407150"/>
              <a:gd name="connsiteX1564" fmla="*/ 10608229 w 11737978"/>
              <a:gd name="connsiteY1564" fmla="*/ 6264174 h 6407150"/>
              <a:gd name="connsiteX1565" fmla="*/ 10604528 w 11737978"/>
              <a:gd name="connsiteY1565" fmla="*/ 6261649 h 6407150"/>
              <a:gd name="connsiteX1566" fmla="*/ 10606564 w 11737978"/>
              <a:gd name="connsiteY1566" fmla="*/ 6261269 h 6407150"/>
              <a:gd name="connsiteX1567" fmla="*/ 10607257 w 11737978"/>
              <a:gd name="connsiteY1567" fmla="*/ 6259531 h 6407150"/>
              <a:gd name="connsiteX1568" fmla="*/ 10605916 w 11737978"/>
              <a:gd name="connsiteY1568" fmla="*/ 6258173 h 6407150"/>
              <a:gd name="connsiteX1569" fmla="*/ 10602864 w 11737978"/>
              <a:gd name="connsiteY1569" fmla="*/ 6258744 h 6407150"/>
              <a:gd name="connsiteX1570" fmla="*/ 10599164 w 11737978"/>
              <a:gd name="connsiteY1570" fmla="*/ 6256220 h 6407150"/>
              <a:gd name="connsiteX1571" fmla="*/ 10597822 w 11737978"/>
              <a:gd name="connsiteY1571" fmla="*/ 6254863 h 6407150"/>
              <a:gd name="connsiteX1572" fmla="*/ 8197233 w 11737978"/>
              <a:gd name="connsiteY1572" fmla="*/ 6253424 h 6407150"/>
              <a:gd name="connsiteX1573" fmla="*/ 8201709 w 11737978"/>
              <a:gd name="connsiteY1573" fmla="*/ 6262702 h 6407150"/>
              <a:gd name="connsiteX1574" fmla="*/ 8200487 w 11737978"/>
              <a:gd name="connsiteY1574" fmla="*/ 6257446 h 6407150"/>
              <a:gd name="connsiteX1575" fmla="*/ 8198193 w 11737978"/>
              <a:gd name="connsiteY1575" fmla="*/ 6255224 h 6407150"/>
              <a:gd name="connsiteX1576" fmla="*/ 8197233 w 11737978"/>
              <a:gd name="connsiteY1576" fmla="*/ 6253424 h 6407150"/>
              <a:gd name="connsiteX1577" fmla="*/ 3487010 w 11737978"/>
              <a:gd name="connsiteY1577" fmla="*/ 6253424 h 6407150"/>
              <a:gd name="connsiteX1578" fmla="*/ 3491485 w 11737978"/>
              <a:gd name="connsiteY1578" fmla="*/ 6262702 h 6407150"/>
              <a:gd name="connsiteX1579" fmla="*/ 3490263 w 11737978"/>
              <a:gd name="connsiteY1579" fmla="*/ 6257446 h 6407150"/>
              <a:gd name="connsiteX1580" fmla="*/ 3487970 w 11737978"/>
              <a:gd name="connsiteY1580" fmla="*/ 6255224 h 6407150"/>
              <a:gd name="connsiteX1581" fmla="*/ 3487010 w 11737978"/>
              <a:gd name="connsiteY1581" fmla="*/ 6253424 h 6407150"/>
              <a:gd name="connsiteX1582" fmla="*/ 10130015 w 11737978"/>
              <a:gd name="connsiteY1582" fmla="*/ 6251190 h 6407150"/>
              <a:gd name="connsiteX1583" fmla="*/ 10126844 w 11737978"/>
              <a:gd name="connsiteY1583" fmla="*/ 6251783 h 6407150"/>
              <a:gd name="connsiteX1584" fmla="*/ 10125727 w 11737978"/>
              <a:gd name="connsiteY1584" fmla="*/ 6253007 h 6407150"/>
              <a:gd name="connsiteX1585" fmla="*/ 10126441 w 11737978"/>
              <a:gd name="connsiteY1585" fmla="*/ 6255107 h 6407150"/>
              <a:gd name="connsiteX1586" fmla="*/ 10127420 w 11737978"/>
              <a:gd name="connsiteY1586" fmla="*/ 6259794 h 6407150"/>
              <a:gd name="connsiteX1587" fmla="*/ 10128401 w 11737978"/>
              <a:gd name="connsiteY1587" fmla="*/ 6264482 h 6407150"/>
              <a:gd name="connsiteX1588" fmla="*/ 10131898 w 11737978"/>
              <a:gd name="connsiteY1588" fmla="*/ 6265452 h 6407150"/>
              <a:gd name="connsiteX1589" fmla="*/ 10133687 w 11737978"/>
              <a:gd name="connsiteY1589" fmla="*/ 6263494 h 6407150"/>
              <a:gd name="connsiteX1590" fmla="*/ 10132706 w 11737978"/>
              <a:gd name="connsiteY1590" fmla="*/ 6258806 h 6407150"/>
              <a:gd name="connsiteX1591" fmla="*/ 10132381 w 11737978"/>
              <a:gd name="connsiteY1591" fmla="*/ 6257243 h 6407150"/>
              <a:gd name="connsiteX1592" fmla="*/ 10130015 w 11737978"/>
              <a:gd name="connsiteY1592" fmla="*/ 6251190 h 6407150"/>
              <a:gd name="connsiteX1593" fmla="*/ 8178185 w 11737978"/>
              <a:gd name="connsiteY1593" fmla="*/ 6250294 h 6407150"/>
              <a:gd name="connsiteX1594" fmla="*/ 8180505 w 11737978"/>
              <a:gd name="connsiteY1594" fmla="*/ 6254523 h 6407150"/>
              <a:gd name="connsiteX1595" fmla="*/ 8178185 w 11737978"/>
              <a:gd name="connsiteY1595" fmla="*/ 6250294 h 6407150"/>
              <a:gd name="connsiteX1596" fmla="*/ 3467961 w 11737978"/>
              <a:gd name="connsiteY1596" fmla="*/ 6250294 h 6407150"/>
              <a:gd name="connsiteX1597" fmla="*/ 3470281 w 11737978"/>
              <a:gd name="connsiteY1597" fmla="*/ 6254523 h 6407150"/>
              <a:gd name="connsiteX1598" fmla="*/ 3467961 w 11737978"/>
              <a:gd name="connsiteY1598" fmla="*/ 6250294 h 6407150"/>
              <a:gd name="connsiteX1599" fmla="*/ 7323480 w 11737978"/>
              <a:gd name="connsiteY1599" fmla="*/ 6248422 h 6407150"/>
              <a:gd name="connsiteX1600" fmla="*/ 7307281 w 11737978"/>
              <a:gd name="connsiteY1600" fmla="*/ 6253854 h 6407150"/>
              <a:gd name="connsiteX1601" fmla="*/ 7311079 w 11737978"/>
              <a:gd name="connsiteY1601" fmla="*/ 6268658 h 6407150"/>
              <a:gd name="connsiteX1602" fmla="*/ 7323480 w 11737978"/>
              <a:gd name="connsiteY1602" fmla="*/ 6248422 h 6407150"/>
              <a:gd name="connsiteX1603" fmla="*/ 2613256 w 11737978"/>
              <a:gd name="connsiteY1603" fmla="*/ 6248422 h 6407150"/>
              <a:gd name="connsiteX1604" fmla="*/ 2597058 w 11737978"/>
              <a:gd name="connsiteY1604" fmla="*/ 6253854 h 6407150"/>
              <a:gd name="connsiteX1605" fmla="*/ 2600855 w 11737978"/>
              <a:gd name="connsiteY1605" fmla="*/ 6268658 h 6407150"/>
              <a:gd name="connsiteX1606" fmla="*/ 2613256 w 11737978"/>
              <a:gd name="connsiteY1606" fmla="*/ 6248422 h 6407150"/>
              <a:gd name="connsiteX1607" fmla="*/ 8278902 w 11737978"/>
              <a:gd name="connsiteY1607" fmla="*/ 6246534 h 6407150"/>
              <a:gd name="connsiteX1608" fmla="*/ 8278964 w 11737978"/>
              <a:gd name="connsiteY1608" fmla="*/ 6248633 h 6407150"/>
              <a:gd name="connsiteX1609" fmla="*/ 8279026 w 11737978"/>
              <a:gd name="connsiteY1609" fmla="*/ 6250732 h 6407150"/>
              <a:gd name="connsiteX1610" fmla="*/ 8279151 w 11737978"/>
              <a:gd name="connsiteY1610" fmla="*/ 6254932 h 6407150"/>
              <a:gd name="connsiteX1611" fmla="*/ 8281445 w 11737978"/>
              <a:gd name="connsiteY1611" fmla="*/ 6259224 h 6407150"/>
              <a:gd name="connsiteX1612" fmla="*/ 8281506 w 11737978"/>
              <a:gd name="connsiteY1612" fmla="*/ 6261322 h 6407150"/>
              <a:gd name="connsiteX1613" fmla="*/ 8283676 w 11737978"/>
              <a:gd name="connsiteY1613" fmla="*/ 6261416 h 6407150"/>
              <a:gd name="connsiteX1614" fmla="*/ 8288015 w 11737978"/>
              <a:gd name="connsiteY1614" fmla="*/ 6261601 h 6407150"/>
              <a:gd name="connsiteX1615" fmla="*/ 8287952 w 11737978"/>
              <a:gd name="connsiteY1615" fmla="*/ 6259502 h 6407150"/>
              <a:gd name="connsiteX1616" fmla="*/ 8290493 w 11737978"/>
              <a:gd name="connsiteY1616" fmla="*/ 6272192 h 6407150"/>
              <a:gd name="connsiteX1617" fmla="*/ 8290555 w 11737978"/>
              <a:gd name="connsiteY1617" fmla="*/ 6274291 h 6407150"/>
              <a:gd name="connsiteX1618" fmla="*/ 8279523 w 11737978"/>
              <a:gd name="connsiteY1618" fmla="*/ 6267529 h 6407150"/>
              <a:gd name="connsiteX1619" fmla="*/ 8266570 w 11737978"/>
              <a:gd name="connsiteY1619" fmla="*/ 6269070 h 6407150"/>
              <a:gd name="connsiteX1620" fmla="*/ 8269111 w 11737978"/>
              <a:gd name="connsiteY1620" fmla="*/ 6281760 h 6407150"/>
              <a:gd name="connsiteX1621" fmla="*/ 8277787 w 11737978"/>
              <a:gd name="connsiteY1621" fmla="*/ 6282132 h 6407150"/>
              <a:gd name="connsiteX1622" fmla="*/ 8278493 w 11737978"/>
              <a:gd name="connsiteY1622" fmla="*/ 6287666 h 6407150"/>
              <a:gd name="connsiteX1623" fmla="*/ 8276531 w 11737978"/>
              <a:gd name="connsiteY1623" fmla="*/ 6293129 h 6407150"/>
              <a:gd name="connsiteX1624" fmla="*/ 8275929 w 11737978"/>
              <a:gd name="connsiteY1624" fmla="*/ 6292537 h 6407150"/>
              <a:gd name="connsiteX1625" fmla="*/ 8275867 w 11737978"/>
              <a:gd name="connsiteY1625" fmla="*/ 6290437 h 6407150"/>
              <a:gd name="connsiteX1626" fmla="*/ 8273635 w 11737978"/>
              <a:gd name="connsiteY1626" fmla="*/ 6288245 h 6407150"/>
              <a:gd name="connsiteX1627" fmla="*/ 8271529 w 11737978"/>
              <a:gd name="connsiteY1627" fmla="*/ 6290251 h 6407150"/>
              <a:gd name="connsiteX1628" fmla="*/ 8273821 w 11737978"/>
              <a:gd name="connsiteY1628" fmla="*/ 6294544 h 6407150"/>
              <a:gd name="connsiteX1629" fmla="*/ 8275991 w 11737978"/>
              <a:gd name="connsiteY1629" fmla="*/ 6294636 h 6407150"/>
              <a:gd name="connsiteX1630" fmla="*/ 8276177 w 11737978"/>
              <a:gd name="connsiteY1630" fmla="*/ 6300934 h 6407150"/>
              <a:gd name="connsiteX1631" fmla="*/ 8278285 w 11737978"/>
              <a:gd name="connsiteY1631" fmla="*/ 6298928 h 6407150"/>
              <a:gd name="connsiteX1632" fmla="*/ 8274069 w 11737978"/>
              <a:gd name="connsiteY1632" fmla="*/ 6302940 h 6407150"/>
              <a:gd name="connsiteX1633" fmla="*/ 8276363 w 11737978"/>
              <a:gd name="connsiteY1633" fmla="*/ 6307234 h 6407150"/>
              <a:gd name="connsiteX1634" fmla="*/ 8276301 w 11737978"/>
              <a:gd name="connsiteY1634" fmla="*/ 6305134 h 6407150"/>
              <a:gd name="connsiteX1635" fmla="*/ 8278657 w 11737978"/>
              <a:gd name="connsiteY1635" fmla="*/ 6311524 h 6407150"/>
              <a:gd name="connsiteX1636" fmla="*/ 8278719 w 11737978"/>
              <a:gd name="connsiteY1636" fmla="*/ 6313623 h 6407150"/>
              <a:gd name="connsiteX1637" fmla="*/ 8280887 w 11737978"/>
              <a:gd name="connsiteY1637" fmla="*/ 6313717 h 6407150"/>
              <a:gd name="connsiteX1638" fmla="*/ 8280825 w 11737978"/>
              <a:gd name="connsiteY1638" fmla="*/ 6311617 h 6407150"/>
              <a:gd name="connsiteX1639" fmla="*/ 8278471 w 11737978"/>
              <a:gd name="connsiteY1639" fmla="*/ 6305226 h 6407150"/>
              <a:gd name="connsiteX1640" fmla="*/ 8280640 w 11737978"/>
              <a:gd name="connsiteY1640" fmla="*/ 6305320 h 6407150"/>
              <a:gd name="connsiteX1641" fmla="*/ 8287459 w 11737978"/>
              <a:gd name="connsiteY1641" fmla="*/ 6316094 h 6407150"/>
              <a:gd name="connsiteX1642" fmla="*/ 8298180 w 11737978"/>
              <a:gd name="connsiteY1642" fmla="*/ 6312361 h 6407150"/>
              <a:gd name="connsiteX1643" fmla="*/ 8300411 w 11737978"/>
              <a:gd name="connsiteY1643" fmla="*/ 6314553 h 6407150"/>
              <a:gd name="connsiteX1644" fmla="*/ 8300473 w 11737978"/>
              <a:gd name="connsiteY1644" fmla="*/ 6316652 h 6407150"/>
              <a:gd name="connsiteX1645" fmla="*/ 8298305 w 11737978"/>
              <a:gd name="connsiteY1645" fmla="*/ 6316559 h 6407150"/>
              <a:gd name="connsiteX1646" fmla="*/ 8304999 w 11737978"/>
              <a:gd name="connsiteY1646" fmla="*/ 6323135 h 6407150"/>
              <a:gd name="connsiteX1647" fmla="*/ 8307167 w 11737978"/>
              <a:gd name="connsiteY1647" fmla="*/ 6323229 h 6407150"/>
              <a:gd name="connsiteX1648" fmla="*/ 8304936 w 11737978"/>
              <a:gd name="connsiteY1648" fmla="*/ 6321036 h 6407150"/>
              <a:gd name="connsiteX1649" fmla="*/ 8302643 w 11737978"/>
              <a:gd name="connsiteY1649" fmla="*/ 6316745 h 6407150"/>
              <a:gd name="connsiteX1650" fmla="*/ 8306919 w 11737978"/>
              <a:gd name="connsiteY1650" fmla="*/ 6314831 h 6407150"/>
              <a:gd name="connsiteX1651" fmla="*/ 8304749 w 11737978"/>
              <a:gd name="connsiteY1651" fmla="*/ 6314738 h 6407150"/>
              <a:gd name="connsiteX1652" fmla="*/ 8302581 w 11737978"/>
              <a:gd name="connsiteY1652" fmla="*/ 6314645 h 6407150"/>
              <a:gd name="connsiteX1653" fmla="*/ 8300288 w 11737978"/>
              <a:gd name="connsiteY1653" fmla="*/ 6310354 h 6407150"/>
              <a:gd name="connsiteX1654" fmla="*/ 8304564 w 11737978"/>
              <a:gd name="connsiteY1654" fmla="*/ 6308440 h 6407150"/>
              <a:gd name="connsiteX1655" fmla="*/ 8300225 w 11737978"/>
              <a:gd name="connsiteY1655" fmla="*/ 6308254 h 6407150"/>
              <a:gd name="connsiteX1656" fmla="*/ 8300101 w 11737978"/>
              <a:gd name="connsiteY1656" fmla="*/ 6304054 h 6407150"/>
              <a:gd name="connsiteX1657" fmla="*/ 8300039 w 11737978"/>
              <a:gd name="connsiteY1657" fmla="*/ 6301955 h 6407150"/>
              <a:gd name="connsiteX1658" fmla="*/ 8299977 w 11737978"/>
              <a:gd name="connsiteY1658" fmla="*/ 6299856 h 6407150"/>
              <a:gd name="connsiteX1659" fmla="*/ 8299915 w 11737978"/>
              <a:gd name="connsiteY1659" fmla="*/ 6297756 h 6407150"/>
              <a:gd name="connsiteX1660" fmla="*/ 8297684 w 11737978"/>
              <a:gd name="connsiteY1660" fmla="*/ 6295565 h 6407150"/>
              <a:gd name="connsiteX1661" fmla="*/ 8295577 w 11737978"/>
              <a:gd name="connsiteY1661" fmla="*/ 6297571 h 6407150"/>
              <a:gd name="connsiteX1662" fmla="*/ 8295638 w 11737978"/>
              <a:gd name="connsiteY1662" fmla="*/ 6299671 h 6407150"/>
              <a:gd name="connsiteX1663" fmla="*/ 8295763 w 11737978"/>
              <a:gd name="connsiteY1663" fmla="*/ 6303869 h 6407150"/>
              <a:gd name="connsiteX1664" fmla="*/ 8295825 w 11737978"/>
              <a:gd name="connsiteY1664" fmla="*/ 6305969 h 6407150"/>
              <a:gd name="connsiteX1665" fmla="*/ 8291113 w 11737978"/>
              <a:gd name="connsiteY1665" fmla="*/ 6293186 h 6407150"/>
              <a:gd name="connsiteX1666" fmla="*/ 8286775 w 11737978"/>
              <a:gd name="connsiteY1666" fmla="*/ 6293001 h 6407150"/>
              <a:gd name="connsiteX1667" fmla="*/ 8288789 w 11737978"/>
              <a:gd name="connsiteY1667" fmla="*/ 6287845 h 6407150"/>
              <a:gd name="connsiteX1668" fmla="*/ 8288369 w 11737978"/>
              <a:gd name="connsiteY1668" fmla="*/ 6284871 h 6407150"/>
              <a:gd name="connsiteX1669" fmla="*/ 8290545 w 11737978"/>
              <a:gd name="connsiteY1669" fmla="*/ 6285566 h 6407150"/>
              <a:gd name="connsiteX1670" fmla="*/ 8290821 w 11737978"/>
              <a:gd name="connsiteY1670" fmla="*/ 6282721 h 6407150"/>
              <a:gd name="connsiteX1671" fmla="*/ 8293097 w 11737978"/>
              <a:gd name="connsiteY1671" fmla="*/ 6286980 h 6407150"/>
              <a:gd name="connsiteX1672" fmla="*/ 8295266 w 11737978"/>
              <a:gd name="connsiteY1672" fmla="*/ 6287074 h 6407150"/>
              <a:gd name="connsiteX1673" fmla="*/ 8297499 w 11737978"/>
              <a:gd name="connsiteY1673" fmla="*/ 6289266 h 6407150"/>
              <a:gd name="connsiteX1674" fmla="*/ 8299605 w 11737978"/>
              <a:gd name="connsiteY1674" fmla="*/ 6287258 h 6407150"/>
              <a:gd name="connsiteX1675" fmla="*/ 8299543 w 11737978"/>
              <a:gd name="connsiteY1675" fmla="*/ 6285160 h 6407150"/>
              <a:gd name="connsiteX1676" fmla="*/ 8295792 w 11737978"/>
              <a:gd name="connsiteY1676" fmla="*/ 6279785 h 6407150"/>
              <a:gd name="connsiteX1677" fmla="*/ 8300449 w 11737978"/>
              <a:gd name="connsiteY1677" fmla="*/ 6278474 h 6407150"/>
              <a:gd name="connsiteX1678" fmla="*/ 8299317 w 11737978"/>
              <a:gd name="connsiteY1678" fmla="*/ 6278255 h 6407150"/>
              <a:gd name="connsiteX1679" fmla="*/ 8294980 w 11737978"/>
              <a:gd name="connsiteY1679" fmla="*/ 6277413 h 6407150"/>
              <a:gd name="connsiteX1680" fmla="*/ 8294832 w 11737978"/>
              <a:gd name="connsiteY1680" fmla="*/ 6272378 h 6407150"/>
              <a:gd name="connsiteX1681" fmla="*/ 8294708 w 11737978"/>
              <a:gd name="connsiteY1681" fmla="*/ 6268178 h 6407150"/>
              <a:gd name="connsiteX1682" fmla="*/ 8292228 w 11737978"/>
              <a:gd name="connsiteY1682" fmla="*/ 6257587 h 6407150"/>
              <a:gd name="connsiteX1683" fmla="*/ 8292166 w 11737978"/>
              <a:gd name="connsiteY1683" fmla="*/ 6255489 h 6407150"/>
              <a:gd name="connsiteX1684" fmla="*/ 8289873 w 11737978"/>
              <a:gd name="connsiteY1684" fmla="*/ 6251197 h 6407150"/>
              <a:gd name="connsiteX1685" fmla="*/ 8287705 w 11737978"/>
              <a:gd name="connsiteY1685" fmla="*/ 6251103 h 6407150"/>
              <a:gd name="connsiteX1686" fmla="*/ 8281133 w 11737978"/>
              <a:gd name="connsiteY1686" fmla="*/ 6248726 h 6407150"/>
              <a:gd name="connsiteX1687" fmla="*/ 8278902 w 11737978"/>
              <a:gd name="connsiteY1687" fmla="*/ 6246534 h 6407150"/>
              <a:gd name="connsiteX1688" fmla="*/ 3568678 w 11737978"/>
              <a:gd name="connsiteY1688" fmla="*/ 6246534 h 6407150"/>
              <a:gd name="connsiteX1689" fmla="*/ 3568741 w 11737978"/>
              <a:gd name="connsiteY1689" fmla="*/ 6248633 h 6407150"/>
              <a:gd name="connsiteX1690" fmla="*/ 3568803 w 11737978"/>
              <a:gd name="connsiteY1690" fmla="*/ 6250732 h 6407150"/>
              <a:gd name="connsiteX1691" fmla="*/ 3568927 w 11737978"/>
              <a:gd name="connsiteY1691" fmla="*/ 6254932 h 6407150"/>
              <a:gd name="connsiteX1692" fmla="*/ 3571221 w 11737978"/>
              <a:gd name="connsiteY1692" fmla="*/ 6259224 h 6407150"/>
              <a:gd name="connsiteX1693" fmla="*/ 3571283 w 11737978"/>
              <a:gd name="connsiteY1693" fmla="*/ 6261322 h 6407150"/>
              <a:gd name="connsiteX1694" fmla="*/ 3573452 w 11737978"/>
              <a:gd name="connsiteY1694" fmla="*/ 6261416 h 6407150"/>
              <a:gd name="connsiteX1695" fmla="*/ 3577791 w 11737978"/>
              <a:gd name="connsiteY1695" fmla="*/ 6261601 h 6407150"/>
              <a:gd name="connsiteX1696" fmla="*/ 3577728 w 11737978"/>
              <a:gd name="connsiteY1696" fmla="*/ 6259502 h 6407150"/>
              <a:gd name="connsiteX1697" fmla="*/ 3580270 w 11737978"/>
              <a:gd name="connsiteY1697" fmla="*/ 6272192 h 6407150"/>
              <a:gd name="connsiteX1698" fmla="*/ 3580332 w 11737978"/>
              <a:gd name="connsiteY1698" fmla="*/ 6274291 h 6407150"/>
              <a:gd name="connsiteX1699" fmla="*/ 3569300 w 11737978"/>
              <a:gd name="connsiteY1699" fmla="*/ 6267529 h 6407150"/>
              <a:gd name="connsiteX1700" fmla="*/ 3556346 w 11737978"/>
              <a:gd name="connsiteY1700" fmla="*/ 6269070 h 6407150"/>
              <a:gd name="connsiteX1701" fmla="*/ 3558888 w 11737978"/>
              <a:gd name="connsiteY1701" fmla="*/ 6281760 h 6407150"/>
              <a:gd name="connsiteX1702" fmla="*/ 3567564 w 11737978"/>
              <a:gd name="connsiteY1702" fmla="*/ 6282132 h 6407150"/>
              <a:gd name="connsiteX1703" fmla="*/ 3568269 w 11737978"/>
              <a:gd name="connsiteY1703" fmla="*/ 6287667 h 6407150"/>
              <a:gd name="connsiteX1704" fmla="*/ 3566308 w 11737978"/>
              <a:gd name="connsiteY1704" fmla="*/ 6293129 h 6407150"/>
              <a:gd name="connsiteX1705" fmla="*/ 3565706 w 11737978"/>
              <a:gd name="connsiteY1705" fmla="*/ 6292537 h 6407150"/>
              <a:gd name="connsiteX1706" fmla="*/ 3565643 w 11737978"/>
              <a:gd name="connsiteY1706" fmla="*/ 6290437 h 6407150"/>
              <a:gd name="connsiteX1707" fmla="*/ 3563411 w 11737978"/>
              <a:gd name="connsiteY1707" fmla="*/ 6288245 h 6407150"/>
              <a:gd name="connsiteX1708" fmla="*/ 3561305 w 11737978"/>
              <a:gd name="connsiteY1708" fmla="*/ 6290251 h 6407150"/>
              <a:gd name="connsiteX1709" fmla="*/ 3563598 w 11737978"/>
              <a:gd name="connsiteY1709" fmla="*/ 6294544 h 6407150"/>
              <a:gd name="connsiteX1710" fmla="*/ 3565767 w 11737978"/>
              <a:gd name="connsiteY1710" fmla="*/ 6294636 h 6407150"/>
              <a:gd name="connsiteX1711" fmla="*/ 3565953 w 11737978"/>
              <a:gd name="connsiteY1711" fmla="*/ 6300934 h 6407150"/>
              <a:gd name="connsiteX1712" fmla="*/ 3568061 w 11737978"/>
              <a:gd name="connsiteY1712" fmla="*/ 6298928 h 6407150"/>
              <a:gd name="connsiteX1713" fmla="*/ 3563846 w 11737978"/>
              <a:gd name="connsiteY1713" fmla="*/ 6302940 h 6407150"/>
              <a:gd name="connsiteX1714" fmla="*/ 3566139 w 11737978"/>
              <a:gd name="connsiteY1714" fmla="*/ 6307234 h 6407150"/>
              <a:gd name="connsiteX1715" fmla="*/ 3566077 w 11737978"/>
              <a:gd name="connsiteY1715" fmla="*/ 6305134 h 6407150"/>
              <a:gd name="connsiteX1716" fmla="*/ 3568433 w 11737978"/>
              <a:gd name="connsiteY1716" fmla="*/ 6311524 h 6407150"/>
              <a:gd name="connsiteX1717" fmla="*/ 3568496 w 11737978"/>
              <a:gd name="connsiteY1717" fmla="*/ 6313623 h 6407150"/>
              <a:gd name="connsiteX1718" fmla="*/ 3570664 w 11737978"/>
              <a:gd name="connsiteY1718" fmla="*/ 6313717 h 6407150"/>
              <a:gd name="connsiteX1719" fmla="*/ 3570602 w 11737978"/>
              <a:gd name="connsiteY1719" fmla="*/ 6311617 h 6407150"/>
              <a:gd name="connsiteX1720" fmla="*/ 3568247 w 11737978"/>
              <a:gd name="connsiteY1720" fmla="*/ 6305226 h 6407150"/>
              <a:gd name="connsiteX1721" fmla="*/ 3570417 w 11737978"/>
              <a:gd name="connsiteY1721" fmla="*/ 6305320 h 6407150"/>
              <a:gd name="connsiteX1722" fmla="*/ 3577235 w 11737978"/>
              <a:gd name="connsiteY1722" fmla="*/ 6316094 h 6407150"/>
              <a:gd name="connsiteX1723" fmla="*/ 3587956 w 11737978"/>
              <a:gd name="connsiteY1723" fmla="*/ 6312361 h 6407150"/>
              <a:gd name="connsiteX1724" fmla="*/ 3590188 w 11737978"/>
              <a:gd name="connsiteY1724" fmla="*/ 6314553 h 6407150"/>
              <a:gd name="connsiteX1725" fmla="*/ 3590250 w 11737978"/>
              <a:gd name="connsiteY1725" fmla="*/ 6316652 h 6407150"/>
              <a:gd name="connsiteX1726" fmla="*/ 3588081 w 11737978"/>
              <a:gd name="connsiteY1726" fmla="*/ 6316559 h 6407150"/>
              <a:gd name="connsiteX1727" fmla="*/ 3594776 w 11737978"/>
              <a:gd name="connsiteY1727" fmla="*/ 6323135 h 6407150"/>
              <a:gd name="connsiteX1728" fmla="*/ 3596944 w 11737978"/>
              <a:gd name="connsiteY1728" fmla="*/ 6323229 h 6407150"/>
              <a:gd name="connsiteX1729" fmla="*/ 3594712 w 11737978"/>
              <a:gd name="connsiteY1729" fmla="*/ 6321036 h 6407150"/>
              <a:gd name="connsiteX1730" fmla="*/ 3592420 w 11737978"/>
              <a:gd name="connsiteY1730" fmla="*/ 6316745 h 6407150"/>
              <a:gd name="connsiteX1731" fmla="*/ 3596696 w 11737978"/>
              <a:gd name="connsiteY1731" fmla="*/ 6314831 h 6407150"/>
              <a:gd name="connsiteX1732" fmla="*/ 3594526 w 11737978"/>
              <a:gd name="connsiteY1732" fmla="*/ 6314738 h 6407150"/>
              <a:gd name="connsiteX1733" fmla="*/ 3592358 w 11737978"/>
              <a:gd name="connsiteY1733" fmla="*/ 6314645 h 6407150"/>
              <a:gd name="connsiteX1734" fmla="*/ 3590064 w 11737978"/>
              <a:gd name="connsiteY1734" fmla="*/ 6310354 h 6407150"/>
              <a:gd name="connsiteX1735" fmla="*/ 3594341 w 11737978"/>
              <a:gd name="connsiteY1735" fmla="*/ 6308440 h 6407150"/>
              <a:gd name="connsiteX1736" fmla="*/ 3590001 w 11737978"/>
              <a:gd name="connsiteY1736" fmla="*/ 6308254 h 6407150"/>
              <a:gd name="connsiteX1737" fmla="*/ 3589878 w 11737978"/>
              <a:gd name="connsiteY1737" fmla="*/ 6304054 h 6407150"/>
              <a:gd name="connsiteX1738" fmla="*/ 3589816 w 11737978"/>
              <a:gd name="connsiteY1738" fmla="*/ 6301955 h 6407150"/>
              <a:gd name="connsiteX1739" fmla="*/ 3589754 w 11737978"/>
              <a:gd name="connsiteY1739" fmla="*/ 6299856 h 6407150"/>
              <a:gd name="connsiteX1740" fmla="*/ 3589692 w 11737978"/>
              <a:gd name="connsiteY1740" fmla="*/ 6297756 h 6407150"/>
              <a:gd name="connsiteX1741" fmla="*/ 3587460 w 11737978"/>
              <a:gd name="connsiteY1741" fmla="*/ 6295565 h 6407150"/>
              <a:gd name="connsiteX1742" fmla="*/ 3585353 w 11737978"/>
              <a:gd name="connsiteY1742" fmla="*/ 6297571 h 6407150"/>
              <a:gd name="connsiteX1743" fmla="*/ 3585415 w 11737978"/>
              <a:gd name="connsiteY1743" fmla="*/ 6299671 h 6407150"/>
              <a:gd name="connsiteX1744" fmla="*/ 3585540 w 11737978"/>
              <a:gd name="connsiteY1744" fmla="*/ 6303869 h 6407150"/>
              <a:gd name="connsiteX1745" fmla="*/ 3585601 w 11737978"/>
              <a:gd name="connsiteY1745" fmla="*/ 6305969 h 6407150"/>
              <a:gd name="connsiteX1746" fmla="*/ 3580890 w 11737978"/>
              <a:gd name="connsiteY1746" fmla="*/ 6293186 h 6407150"/>
              <a:gd name="connsiteX1747" fmla="*/ 3576552 w 11737978"/>
              <a:gd name="connsiteY1747" fmla="*/ 6293001 h 6407150"/>
              <a:gd name="connsiteX1748" fmla="*/ 3578566 w 11737978"/>
              <a:gd name="connsiteY1748" fmla="*/ 6287845 h 6407150"/>
              <a:gd name="connsiteX1749" fmla="*/ 3578146 w 11737978"/>
              <a:gd name="connsiteY1749" fmla="*/ 6284871 h 6407150"/>
              <a:gd name="connsiteX1750" fmla="*/ 3580322 w 11737978"/>
              <a:gd name="connsiteY1750" fmla="*/ 6285566 h 6407150"/>
              <a:gd name="connsiteX1751" fmla="*/ 3580597 w 11737978"/>
              <a:gd name="connsiteY1751" fmla="*/ 6282721 h 6407150"/>
              <a:gd name="connsiteX1752" fmla="*/ 3582874 w 11737978"/>
              <a:gd name="connsiteY1752" fmla="*/ 6286980 h 6407150"/>
              <a:gd name="connsiteX1753" fmla="*/ 3585043 w 11737978"/>
              <a:gd name="connsiteY1753" fmla="*/ 6287074 h 6407150"/>
              <a:gd name="connsiteX1754" fmla="*/ 3587275 w 11737978"/>
              <a:gd name="connsiteY1754" fmla="*/ 6289266 h 6407150"/>
              <a:gd name="connsiteX1755" fmla="*/ 3589382 w 11737978"/>
              <a:gd name="connsiteY1755" fmla="*/ 6287258 h 6407150"/>
              <a:gd name="connsiteX1756" fmla="*/ 3589320 w 11737978"/>
              <a:gd name="connsiteY1756" fmla="*/ 6285160 h 6407150"/>
              <a:gd name="connsiteX1757" fmla="*/ 3585569 w 11737978"/>
              <a:gd name="connsiteY1757" fmla="*/ 6279785 h 6407150"/>
              <a:gd name="connsiteX1758" fmla="*/ 3590225 w 11737978"/>
              <a:gd name="connsiteY1758" fmla="*/ 6278474 h 6407150"/>
              <a:gd name="connsiteX1759" fmla="*/ 3589094 w 11737978"/>
              <a:gd name="connsiteY1759" fmla="*/ 6278255 h 6407150"/>
              <a:gd name="connsiteX1760" fmla="*/ 3584757 w 11737978"/>
              <a:gd name="connsiteY1760" fmla="*/ 6277413 h 6407150"/>
              <a:gd name="connsiteX1761" fmla="*/ 3584609 w 11737978"/>
              <a:gd name="connsiteY1761" fmla="*/ 6272378 h 6407150"/>
              <a:gd name="connsiteX1762" fmla="*/ 3584484 w 11737978"/>
              <a:gd name="connsiteY1762" fmla="*/ 6268178 h 6407150"/>
              <a:gd name="connsiteX1763" fmla="*/ 3582004 w 11737978"/>
              <a:gd name="connsiteY1763" fmla="*/ 6257587 h 6407150"/>
              <a:gd name="connsiteX1764" fmla="*/ 3581943 w 11737978"/>
              <a:gd name="connsiteY1764" fmla="*/ 6255489 h 6407150"/>
              <a:gd name="connsiteX1765" fmla="*/ 3579649 w 11737978"/>
              <a:gd name="connsiteY1765" fmla="*/ 6251197 h 6407150"/>
              <a:gd name="connsiteX1766" fmla="*/ 3577481 w 11737978"/>
              <a:gd name="connsiteY1766" fmla="*/ 6251103 h 6407150"/>
              <a:gd name="connsiteX1767" fmla="*/ 3570910 w 11737978"/>
              <a:gd name="connsiteY1767" fmla="*/ 6248726 h 6407150"/>
              <a:gd name="connsiteX1768" fmla="*/ 3568678 w 11737978"/>
              <a:gd name="connsiteY1768" fmla="*/ 6246534 h 6407150"/>
              <a:gd name="connsiteX1769" fmla="*/ 10622503 w 11737978"/>
              <a:gd name="connsiteY1769" fmla="*/ 6240737 h 6407150"/>
              <a:gd name="connsiteX1770" fmla="*/ 10626702 w 11737978"/>
              <a:gd name="connsiteY1770" fmla="*/ 6245983 h 6407150"/>
              <a:gd name="connsiteX1771" fmla="*/ 10622503 w 11737978"/>
              <a:gd name="connsiteY1771" fmla="*/ 6240737 h 6407150"/>
              <a:gd name="connsiteX1772" fmla="*/ 10093602 w 11737978"/>
              <a:gd name="connsiteY1772" fmla="*/ 6240526 h 6407150"/>
              <a:gd name="connsiteX1773" fmla="*/ 10100381 w 11737978"/>
              <a:gd name="connsiteY1773" fmla="*/ 6246990 h 6407150"/>
              <a:gd name="connsiteX1774" fmla="*/ 10093602 w 11737978"/>
              <a:gd name="connsiteY1774" fmla="*/ 6240526 h 6407150"/>
              <a:gd name="connsiteX1775" fmla="*/ 8169397 w 11737978"/>
              <a:gd name="connsiteY1775" fmla="*/ 6239560 h 6407150"/>
              <a:gd name="connsiteX1776" fmla="*/ 8167065 w 11737978"/>
              <a:gd name="connsiteY1776" fmla="*/ 6241492 h 6407150"/>
              <a:gd name="connsiteX1777" fmla="*/ 8169518 w 11737978"/>
              <a:gd name="connsiteY1777" fmla="*/ 6243631 h 6407150"/>
              <a:gd name="connsiteX1778" fmla="*/ 8169577 w 11737978"/>
              <a:gd name="connsiteY1778" fmla="*/ 6245667 h 6407150"/>
              <a:gd name="connsiteX1779" fmla="*/ 8171908 w 11737978"/>
              <a:gd name="connsiteY1779" fmla="*/ 6243734 h 6407150"/>
              <a:gd name="connsiteX1780" fmla="*/ 8171847 w 11737978"/>
              <a:gd name="connsiteY1780" fmla="*/ 6241697 h 6407150"/>
              <a:gd name="connsiteX1781" fmla="*/ 8169397 w 11737978"/>
              <a:gd name="connsiteY1781" fmla="*/ 6239560 h 6407150"/>
              <a:gd name="connsiteX1782" fmla="*/ 3459173 w 11737978"/>
              <a:gd name="connsiteY1782" fmla="*/ 6239560 h 6407150"/>
              <a:gd name="connsiteX1783" fmla="*/ 3456842 w 11737978"/>
              <a:gd name="connsiteY1783" fmla="*/ 6241492 h 6407150"/>
              <a:gd name="connsiteX1784" fmla="*/ 3459294 w 11737978"/>
              <a:gd name="connsiteY1784" fmla="*/ 6243631 h 6407150"/>
              <a:gd name="connsiteX1785" fmla="*/ 3459354 w 11737978"/>
              <a:gd name="connsiteY1785" fmla="*/ 6245667 h 6407150"/>
              <a:gd name="connsiteX1786" fmla="*/ 3461684 w 11737978"/>
              <a:gd name="connsiteY1786" fmla="*/ 6243734 h 6407150"/>
              <a:gd name="connsiteX1787" fmla="*/ 3461624 w 11737978"/>
              <a:gd name="connsiteY1787" fmla="*/ 6241697 h 6407150"/>
              <a:gd name="connsiteX1788" fmla="*/ 3459173 w 11737978"/>
              <a:gd name="connsiteY1788" fmla="*/ 6239560 h 6407150"/>
              <a:gd name="connsiteX1789" fmla="*/ 7537442 w 11737978"/>
              <a:gd name="connsiteY1789" fmla="*/ 6233822 h 6407150"/>
              <a:gd name="connsiteX1790" fmla="*/ 7536767 w 11737978"/>
              <a:gd name="connsiteY1790" fmla="*/ 6238514 h 6407150"/>
              <a:gd name="connsiteX1791" fmla="*/ 7541007 w 11737978"/>
              <a:gd name="connsiteY1791" fmla="*/ 6242004 h 6407150"/>
              <a:gd name="connsiteX1792" fmla="*/ 7543493 w 11737978"/>
              <a:gd name="connsiteY1792" fmla="*/ 6242868 h 6407150"/>
              <a:gd name="connsiteX1793" fmla="*/ 7545250 w 11737978"/>
              <a:gd name="connsiteY1793" fmla="*/ 6245496 h 6407150"/>
              <a:gd name="connsiteX1794" fmla="*/ 7544113 w 11737978"/>
              <a:gd name="connsiteY1794" fmla="*/ 6243084 h 6407150"/>
              <a:gd name="connsiteX1795" fmla="*/ 7543493 w 11737978"/>
              <a:gd name="connsiteY1795" fmla="*/ 6242868 h 6407150"/>
              <a:gd name="connsiteX1796" fmla="*/ 7541346 w 11737978"/>
              <a:gd name="connsiteY1796" fmla="*/ 6239658 h 6407150"/>
              <a:gd name="connsiteX1797" fmla="*/ 7537442 w 11737978"/>
              <a:gd name="connsiteY1797" fmla="*/ 6233822 h 6407150"/>
              <a:gd name="connsiteX1798" fmla="*/ 2827219 w 11737978"/>
              <a:gd name="connsiteY1798" fmla="*/ 6233822 h 6407150"/>
              <a:gd name="connsiteX1799" fmla="*/ 2826543 w 11737978"/>
              <a:gd name="connsiteY1799" fmla="*/ 6238514 h 6407150"/>
              <a:gd name="connsiteX1800" fmla="*/ 2830784 w 11737978"/>
              <a:gd name="connsiteY1800" fmla="*/ 6242004 h 6407150"/>
              <a:gd name="connsiteX1801" fmla="*/ 2833269 w 11737978"/>
              <a:gd name="connsiteY1801" fmla="*/ 6242868 h 6407150"/>
              <a:gd name="connsiteX1802" fmla="*/ 2835026 w 11737978"/>
              <a:gd name="connsiteY1802" fmla="*/ 6245496 h 6407150"/>
              <a:gd name="connsiteX1803" fmla="*/ 2833890 w 11737978"/>
              <a:gd name="connsiteY1803" fmla="*/ 6243085 h 6407150"/>
              <a:gd name="connsiteX1804" fmla="*/ 2833269 w 11737978"/>
              <a:gd name="connsiteY1804" fmla="*/ 6242868 h 6407150"/>
              <a:gd name="connsiteX1805" fmla="*/ 2831122 w 11737978"/>
              <a:gd name="connsiteY1805" fmla="*/ 6239658 h 6407150"/>
              <a:gd name="connsiteX1806" fmla="*/ 2827219 w 11737978"/>
              <a:gd name="connsiteY1806" fmla="*/ 6233822 h 6407150"/>
              <a:gd name="connsiteX1807" fmla="*/ 10259941 w 11737978"/>
              <a:gd name="connsiteY1807" fmla="*/ 6232978 h 6407150"/>
              <a:gd name="connsiteX1808" fmla="*/ 10259969 w 11737978"/>
              <a:gd name="connsiteY1808" fmla="*/ 6232982 h 6407150"/>
              <a:gd name="connsiteX1809" fmla="*/ 10259961 w 11737978"/>
              <a:gd name="connsiteY1809" fmla="*/ 6233003 h 6407150"/>
              <a:gd name="connsiteX1810" fmla="*/ 10160246 w 11737978"/>
              <a:gd name="connsiteY1810" fmla="*/ 6232893 h 6407150"/>
              <a:gd name="connsiteX1811" fmla="*/ 10158328 w 11737978"/>
              <a:gd name="connsiteY1811" fmla="*/ 6234846 h 6407150"/>
              <a:gd name="connsiteX1812" fmla="*/ 10158649 w 11737978"/>
              <a:gd name="connsiteY1812" fmla="*/ 6236382 h 6407150"/>
              <a:gd name="connsiteX1813" fmla="*/ 10158969 w 11737978"/>
              <a:gd name="connsiteY1813" fmla="*/ 6237918 h 6407150"/>
              <a:gd name="connsiteX1814" fmla="*/ 10160410 w 11737978"/>
              <a:gd name="connsiteY1814" fmla="*/ 6239242 h 6407150"/>
              <a:gd name="connsiteX1815" fmla="*/ 10161208 w 11737978"/>
              <a:gd name="connsiteY1815" fmla="*/ 6237498 h 6407150"/>
              <a:gd name="connsiteX1816" fmla="*/ 10160888 w 11737978"/>
              <a:gd name="connsiteY1816" fmla="*/ 6235964 h 6407150"/>
              <a:gd name="connsiteX1817" fmla="*/ 10160567 w 11737978"/>
              <a:gd name="connsiteY1817" fmla="*/ 6234428 h 6407150"/>
              <a:gd name="connsiteX1818" fmla="*/ 10160246 w 11737978"/>
              <a:gd name="connsiteY1818" fmla="*/ 6232893 h 6407150"/>
              <a:gd name="connsiteX1819" fmla="*/ 10258169 w 11737978"/>
              <a:gd name="connsiteY1819" fmla="*/ 6230719 h 6407150"/>
              <a:gd name="connsiteX1820" fmla="*/ 10259941 w 11737978"/>
              <a:gd name="connsiteY1820" fmla="*/ 6232978 h 6407150"/>
              <a:gd name="connsiteX1821" fmla="*/ 10258316 w 11737978"/>
              <a:gd name="connsiteY1821" fmla="*/ 6232691 h 6407150"/>
              <a:gd name="connsiteX1822" fmla="*/ 10256903 w 11737978"/>
              <a:gd name="connsiteY1822" fmla="*/ 6233556 h 6407150"/>
              <a:gd name="connsiteX1823" fmla="*/ 10254216 w 11737978"/>
              <a:gd name="connsiteY1823" fmla="*/ 6230858 h 6407150"/>
              <a:gd name="connsiteX1824" fmla="*/ 10258169 w 11737978"/>
              <a:gd name="connsiteY1824" fmla="*/ 6230719 h 6407150"/>
              <a:gd name="connsiteX1825" fmla="*/ 10626723 w 11737978"/>
              <a:gd name="connsiteY1825" fmla="*/ 6225681 h 6407150"/>
              <a:gd name="connsiteX1826" fmla="*/ 10623239 w 11737978"/>
              <a:gd name="connsiteY1826" fmla="*/ 6229425 h 6407150"/>
              <a:gd name="connsiteX1827" fmla="*/ 10626630 w 11737978"/>
              <a:gd name="connsiteY1827" fmla="*/ 6230337 h 6407150"/>
              <a:gd name="connsiteX1828" fmla="*/ 10626723 w 11737978"/>
              <a:gd name="connsiteY1828" fmla="*/ 6225681 h 6407150"/>
              <a:gd name="connsiteX1829" fmla="*/ 10569856 w 11737978"/>
              <a:gd name="connsiteY1829" fmla="*/ 6223413 h 6407150"/>
              <a:gd name="connsiteX1830" fmla="*/ 10568425 w 11737978"/>
              <a:gd name="connsiteY1830" fmla="*/ 6226870 h 6407150"/>
              <a:gd name="connsiteX1831" fmla="*/ 10575181 w 11737978"/>
              <a:gd name="connsiteY1831" fmla="*/ 6228748 h 6407150"/>
              <a:gd name="connsiteX1832" fmla="*/ 10574569 w 11737978"/>
              <a:gd name="connsiteY1832" fmla="*/ 6230506 h 6407150"/>
              <a:gd name="connsiteX1833" fmla="*/ 10575285 w 11737978"/>
              <a:gd name="connsiteY1833" fmla="*/ 6228778 h 6407150"/>
              <a:gd name="connsiteX1834" fmla="*/ 10575181 w 11737978"/>
              <a:gd name="connsiteY1834" fmla="*/ 6228748 h 6407150"/>
              <a:gd name="connsiteX1835" fmla="*/ 10575831 w 11737978"/>
              <a:gd name="connsiteY1835" fmla="*/ 6226881 h 6407150"/>
              <a:gd name="connsiteX1836" fmla="*/ 10569856 w 11737978"/>
              <a:gd name="connsiteY1836" fmla="*/ 6223413 h 6407150"/>
              <a:gd name="connsiteX1837" fmla="*/ 10147246 w 11737978"/>
              <a:gd name="connsiteY1837" fmla="*/ 6222567 h 6407150"/>
              <a:gd name="connsiteX1838" fmla="*/ 10141505 w 11737978"/>
              <a:gd name="connsiteY1838" fmla="*/ 6225239 h 6407150"/>
              <a:gd name="connsiteX1839" fmla="*/ 10141092 w 11737978"/>
              <a:gd name="connsiteY1839" fmla="*/ 6233307 h 6407150"/>
              <a:gd name="connsiteX1840" fmla="*/ 10143343 w 11737978"/>
              <a:gd name="connsiteY1840" fmla="*/ 6244076 h 6407150"/>
              <a:gd name="connsiteX1841" fmla="*/ 10138979 w 11737978"/>
              <a:gd name="connsiteY1841" fmla="*/ 6243294 h 6407150"/>
              <a:gd name="connsiteX1842" fmla="*/ 10138014 w 11737978"/>
              <a:gd name="connsiteY1842" fmla="*/ 6238678 h 6407150"/>
              <a:gd name="connsiteX1843" fmla="*/ 10137371 w 11737978"/>
              <a:gd name="connsiteY1843" fmla="*/ 6235602 h 6407150"/>
              <a:gd name="connsiteX1844" fmla="*/ 10135028 w 11737978"/>
              <a:gd name="connsiteY1844" fmla="*/ 6234442 h 6407150"/>
              <a:gd name="connsiteX1845" fmla="*/ 10134339 w 11737978"/>
              <a:gd name="connsiteY1845" fmla="*/ 6236169 h 6407150"/>
              <a:gd name="connsiteX1846" fmla="*/ 10134982 w 11737978"/>
              <a:gd name="connsiteY1846" fmla="*/ 6239244 h 6407150"/>
              <a:gd name="connsiteX1847" fmla="*/ 10136269 w 11737978"/>
              <a:gd name="connsiteY1847" fmla="*/ 6245398 h 6407150"/>
              <a:gd name="connsiteX1848" fmla="*/ 10136457 w 11737978"/>
              <a:gd name="connsiteY1848" fmla="*/ 6247710 h 6407150"/>
              <a:gd name="connsiteX1849" fmla="*/ 10137554 w 11737978"/>
              <a:gd name="connsiteY1849" fmla="*/ 6251551 h 6407150"/>
              <a:gd name="connsiteX1850" fmla="*/ 10147615 w 11737978"/>
              <a:gd name="connsiteY1850" fmla="*/ 6254465 h 6407150"/>
              <a:gd name="connsiteX1851" fmla="*/ 10146513 w 11737978"/>
              <a:gd name="connsiteY1851" fmla="*/ 6264261 h 6407150"/>
              <a:gd name="connsiteX1852" fmla="*/ 10155792 w 11737978"/>
              <a:gd name="connsiteY1852" fmla="*/ 6278509 h 6407150"/>
              <a:gd name="connsiteX1853" fmla="*/ 10156436 w 11737978"/>
              <a:gd name="connsiteY1853" fmla="*/ 6281585 h 6407150"/>
              <a:gd name="connsiteX1854" fmla="*/ 10164474 w 11737978"/>
              <a:gd name="connsiteY1854" fmla="*/ 6284876 h 6407150"/>
              <a:gd name="connsiteX1855" fmla="*/ 10166541 w 11737978"/>
              <a:gd name="connsiteY1855" fmla="*/ 6279694 h 6407150"/>
              <a:gd name="connsiteX1856" fmla="*/ 10163968 w 11737978"/>
              <a:gd name="connsiteY1856" fmla="*/ 6267390 h 6407150"/>
              <a:gd name="connsiteX1857" fmla="*/ 10161257 w 11737978"/>
              <a:gd name="connsiteY1857" fmla="*/ 6269495 h 6407150"/>
              <a:gd name="connsiteX1858" fmla="*/ 10147246 w 11737978"/>
              <a:gd name="connsiteY1858" fmla="*/ 6222567 h 6407150"/>
              <a:gd name="connsiteX1859" fmla="*/ 8212661 w 11737978"/>
              <a:gd name="connsiteY1859" fmla="*/ 6222350 h 6407150"/>
              <a:gd name="connsiteX1860" fmla="*/ 8210331 w 11737978"/>
              <a:gd name="connsiteY1860" fmla="*/ 6224319 h 6407150"/>
              <a:gd name="connsiteX1861" fmla="*/ 8208969 w 11737978"/>
              <a:gd name="connsiteY1861" fmla="*/ 6228658 h 6407150"/>
              <a:gd name="connsiteX1862" fmla="*/ 8213029 w 11737978"/>
              <a:gd name="connsiteY1862" fmla="*/ 6234782 h 6407150"/>
              <a:gd name="connsiteX1863" fmla="*/ 8214247 w 11737978"/>
              <a:gd name="connsiteY1863" fmla="*/ 6235611 h 6407150"/>
              <a:gd name="connsiteX1864" fmla="*/ 8215419 w 11737978"/>
              <a:gd name="connsiteY1864" fmla="*/ 6234885 h 6407150"/>
              <a:gd name="connsiteX1865" fmla="*/ 8215359 w 11737978"/>
              <a:gd name="connsiteY1865" fmla="*/ 6232812 h 6407150"/>
              <a:gd name="connsiteX1866" fmla="*/ 8215114 w 11737978"/>
              <a:gd name="connsiteY1866" fmla="*/ 6224524 h 6407150"/>
              <a:gd name="connsiteX1867" fmla="*/ 8212661 w 11737978"/>
              <a:gd name="connsiteY1867" fmla="*/ 6222350 h 6407150"/>
              <a:gd name="connsiteX1868" fmla="*/ 3502438 w 11737978"/>
              <a:gd name="connsiteY1868" fmla="*/ 6222350 h 6407150"/>
              <a:gd name="connsiteX1869" fmla="*/ 3500107 w 11737978"/>
              <a:gd name="connsiteY1869" fmla="*/ 6224319 h 6407150"/>
              <a:gd name="connsiteX1870" fmla="*/ 3498745 w 11737978"/>
              <a:gd name="connsiteY1870" fmla="*/ 6228659 h 6407150"/>
              <a:gd name="connsiteX1871" fmla="*/ 3502805 w 11737978"/>
              <a:gd name="connsiteY1871" fmla="*/ 6234782 h 6407150"/>
              <a:gd name="connsiteX1872" fmla="*/ 3504023 w 11737978"/>
              <a:gd name="connsiteY1872" fmla="*/ 6235611 h 6407150"/>
              <a:gd name="connsiteX1873" fmla="*/ 3505196 w 11737978"/>
              <a:gd name="connsiteY1873" fmla="*/ 6234885 h 6407150"/>
              <a:gd name="connsiteX1874" fmla="*/ 3505135 w 11737978"/>
              <a:gd name="connsiteY1874" fmla="*/ 6232812 h 6407150"/>
              <a:gd name="connsiteX1875" fmla="*/ 3504890 w 11737978"/>
              <a:gd name="connsiteY1875" fmla="*/ 6224524 h 6407150"/>
              <a:gd name="connsiteX1876" fmla="*/ 3502438 w 11737978"/>
              <a:gd name="connsiteY1876" fmla="*/ 6222350 h 6407150"/>
              <a:gd name="connsiteX1877" fmla="*/ 8260406 w 11737978"/>
              <a:gd name="connsiteY1877" fmla="*/ 6222104 h 6407150"/>
              <a:gd name="connsiteX1878" fmla="*/ 8263183 w 11737978"/>
              <a:gd name="connsiteY1878" fmla="*/ 6235294 h 6407150"/>
              <a:gd name="connsiteX1879" fmla="*/ 8264403 w 11737978"/>
              <a:gd name="connsiteY1879" fmla="*/ 6236163 h 6407150"/>
              <a:gd name="connsiteX1880" fmla="*/ 8265574 w 11737978"/>
              <a:gd name="connsiteY1880" fmla="*/ 6235397 h 6407150"/>
              <a:gd name="connsiteX1881" fmla="*/ 8262796 w 11737978"/>
              <a:gd name="connsiteY1881" fmla="*/ 6222207 h 6407150"/>
              <a:gd name="connsiteX1882" fmla="*/ 8260406 w 11737978"/>
              <a:gd name="connsiteY1882" fmla="*/ 6222104 h 6407150"/>
              <a:gd name="connsiteX1883" fmla="*/ 3550183 w 11737978"/>
              <a:gd name="connsiteY1883" fmla="*/ 6222104 h 6407150"/>
              <a:gd name="connsiteX1884" fmla="*/ 3552959 w 11737978"/>
              <a:gd name="connsiteY1884" fmla="*/ 6235294 h 6407150"/>
              <a:gd name="connsiteX1885" fmla="*/ 3554180 w 11737978"/>
              <a:gd name="connsiteY1885" fmla="*/ 6236163 h 6407150"/>
              <a:gd name="connsiteX1886" fmla="*/ 3555350 w 11737978"/>
              <a:gd name="connsiteY1886" fmla="*/ 6235397 h 6407150"/>
              <a:gd name="connsiteX1887" fmla="*/ 3552572 w 11737978"/>
              <a:gd name="connsiteY1887" fmla="*/ 6222207 h 6407150"/>
              <a:gd name="connsiteX1888" fmla="*/ 3550183 w 11737978"/>
              <a:gd name="connsiteY1888" fmla="*/ 6222104 h 6407150"/>
              <a:gd name="connsiteX1889" fmla="*/ 7273551 w 11737978"/>
              <a:gd name="connsiteY1889" fmla="*/ 6221850 h 6407150"/>
              <a:gd name="connsiteX1890" fmla="*/ 7263785 w 11737978"/>
              <a:gd name="connsiteY1890" fmla="*/ 6223785 h 6407150"/>
              <a:gd name="connsiteX1891" fmla="*/ 7268901 w 11737978"/>
              <a:gd name="connsiteY1891" fmla="*/ 6229439 h 6407150"/>
              <a:gd name="connsiteX1892" fmla="*/ 7282100 w 11737978"/>
              <a:gd name="connsiteY1892" fmla="*/ 6228361 h 6407150"/>
              <a:gd name="connsiteX1893" fmla="*/ 7273551 w 11737978"/>
              <a:gd name="connsiteY1893" fmla="*/ 6221850 h 6407150"/>
              <a:gd name="connsiteX1894" fmla="*/ 2563327 w 11737978"/>
              <a:gd name="connsiteY1894" fmla="*/ 6221850 h 6407150"/>
              <a:gd name="connsiteX1895" fmla="*/ 2553562 w 11737978"/>
              <a:gd name="connsiteY1895" fmla="*/ 6223785 h 6407150"/>
              <a:gd name="connsiteX1896" fmla="*/ 2558677 w 11737978"/>
              <a:gd name="connsiteY1896" fmla="*/ 6229439 h 6407150"/>
              <a:gd name="connsiteX1897" fmla="*/ 2571876 w 11737978"/>
              <a:gd name="connsiteY1897" fmla="*/ 6228361 h 6407150"/>
              <a:gd name="connsiteX1898" fmla="*/ 2563327 w 11737978"/>
              <a:gd name="connsiteY1898" fmla="*/ 6221850 h 6407150"/>
              <a:gd name="connsiteX1899" fmla="*/ 10621514 w 11737978"/>
              <a:gd name="connsiteY1899" fmla="*/ 6221436 h 6407150"/>
              <a:gd name="connsiteX1900" fmla="*/ 10620200 w 11737978"/>
              <a:gd name="connsiteY1900" fmla="*/ 6222230 h 6407150"/>
              <a:gd name="connsiteX1901" fmla="*/ 10622800 w 11737978"/>
              <a:gd name="connsiteY1901" fmla="*/ 6227575 h 6407150"/>
              <a:gd name="connsiteX1902" fmla="*/ 10625516 w 11737978"/>
              <a:gd name="connsiteY1902" fmla="*/ 6225471 h 6407150"/>
              <a:gd name="connsiteX1903" fmla="*/ 10624874 w 11737978"/>
              <a:gd name="connsiteY1903" fmla="*/ 6222403 h 6407150"/>
              <a:gd name="connsiteX1904" fmla="*/ 10621514 w 11737978"/>
              <a:gd name="connsiteY1904" fmla="*/ 6221436 h 6407150"/>
              <a:gd name="connsiteX1905" fmla="*/ 8245619 w 11737978"/>
              <a:gd name="connsiteY1905" fmla="*/ 6219947 h 6407150"/>
              <a:gd name="connsiteX1906" fmla="*/ 8244089 w 11737978"/>
              <a:gd name="connsiteY1906" fmla="*/ 6220262 h 6407150"/>
              <a:gd name="connsiteX1907" fmla="*/ 8245799 w 11737978"/>
              <a:gd name="connsiteY1907" fmla="*/ 6226054 h 6407150"/>
              <a:gd name="connsiteX1908" fmla="*/ 8245619 w 11737978"/>
              <a:gd name="connsiteY1908" fmla="*/ 6219947 h 6407150"/>
              <a:gd name="connsiteX1909" fmla="*/ 3535395 w 11737978"/>
              <a:gd name="connsiteY1909" fmla="*/ 6219947 h 6407150"/>
              <a:gd name="connsiteX1910" fmla="*/ 3533866 w 11737978"/>
              <a:gd name="connsiteY1910" fmla="*/ 6220262 h 6407150"/>
              <a:gd name="connsiteX1911" fmla="*/ 3535575 w 11737978"/>
              <a:gd name="connsiteY1911" fmla="*/ 6226054 h 6407150"/>
              <a:gd name="connsiteX1912" fmla="*/ 3535395 w 11737978"/>
              <a:gd name="connsiteY1912" fmla="*/ 6219947 h 6407150"/>
              <a:gd name="connsiteX1913" fmla="*/ 8273737 w 11737978"/>
              <a:gd name="connsiteY1913" fmla="*/ 6210476 h 6407150"/>
              <a:gd name="connsiteX1914" fmla="*/ 8269347 w 11737978"/>
              <a:gd name="connsiteY1914" fmla="*/ 6218008 h 6407150"/>
              <a:gd name="connsiteX1915" fmla="*/ 8269939 w 11737978"/>
              <a:gd name="connsiteY1915" fmla="*/ 6228841 h 6407150"/>
              <a:gd name="connsiteX1916" fmla="*/ 8282857 w 11737978"/>
              <a:gd name="connsiteY1916" fmla="*/ 6225277 h 6407150"/>
              <a:gd name="connsiteX1917" fmla="*/ 8282977 w 11737978"/>
              <a:gd name="connsiteY1917" fmla="*/ 6229400 h 6407150"/>
              <a:gd name="connsiteX1918" fmla="*/ 8283039 w 11737978"/>
              <a:gd name="connsiteY1918" fmla="*/ 6231461 h 6407150"/>
              <a:gd name="connsiteX1919" fmla="*/ 8285212 w 11737978"/>
              <a:gd name="connsiteY1919" fmla="*/ 6231554 h 6407150"/>
              <a:gd name="connsiteX1920" fmla="*/ 8287325 w 11737978"/>
              <a:gd name="connsiteY1920" fmla="*/ 6229585 h 6407150"/>
              <a:gd name="connsiteX1921" fmla="*/ 8287203 w 11737978"/>
              <a:gd name="connsiteY1921" fmla="*/ 6225463 h 6407150"/>
              <a:gd name="connsiteX1922" fmla="*/ 8291428 w 11737978"/>
              <a:gd name="connsiteY1922" fmla="*/ 6221527 h 6407150"/>
              <a:gd name="connsiteX1923" fmla="*/ 8282491 w 11737978"/>
              <a:gd name="connsiteY1923" fmla="*/ 6212909 h 6407150"/>
              <a:gd name="connsiteX1924" fmla="*/ 8280439 w 11737978"/>
              <a:gd name="connsiteY1924" fmla="*/ 6216938 h 6407150"/>
              <a:gd name="connsiteX1925" fmla="*/ 8273737 w 11737978"/>
              <a:gd name="connsiteY1925" fmla="*/ 6210476 h 6407150"/>
              <a:gd name="connsiteX1926" fmla="*/ 3563514 w 11737978"/>
              <a:gd name="connsiteY1926" fmla="*/ 6210476 h 6407150"/>
              <a:gd name="connsiteX1927" fmla="*/ 3559123 w 11737978"/>
              <a:gd name="connsiteY1927" fmla="*/ 6218008 h 6407150"/>
              <a:gd name="connsiteX1928" fmla="*/ 3559715 w 11737978"/>
              <a:gd name="connsiteY1928" fmla="*/ 6228841 h 6407150"/>
              <a:gd name="connsiteX1929" fmla="*/ 3572633 w 11737978"/>
              <a:gd name="connsiteY1929" fmla="*/ 6225277 h 6407150"/>
              <a:gd name="connsiteX1930" fmla="*/ 3572754 w 11737978"/>
              <a:gd name="connsiteY1930" fmla="*/ 6229400 h 6407150"/>
              <a:gd name="connsiteX1931" fmla="*/ 3572815 w 11737978"/>
              <a:gd name="connsiteY1931" fmla="*/ 6231461 h 6407150"/>
              <a:gd name="connsiteX1932" fmla="*/ 3574988 w 11737978"/>
              <a:gd name="connsiteY1932" fmla="*/ 6231554 h 6407150"/>
              <a:gd name="connsiteX1933" fmla="*/ 3577101 w 11737978"/>
              <a:gd name="connsiteY1933" fmla="*/ 6229585 h 6407150"/>
              <a:gd name="connsiteX1934" fmla="*/ 3576980 w 11737978"/>
              <a:gd name="connsiteY1934" fmla="*/ 6225463 h 6407150"/>
              <a:gd name="connsiteX1935" fmla="*/ 3581205 w 11737978"/>
              <a:gd name="connsiteY1935" fmla="*/ 6221527 h 6407150"/>
              <a:gd name="connsiteX1936" fmla="*/ 3572267 w 11737978"/>
              <a:gd name="connsiteY1936" fmla="*/ 6212909 h 6407150"/>
              <a:gd name="connsiteX1937" fmla="*/ 3570215 w 11737978"/>
              <a:gd name="connsiteY1937" fmla="*/ 6216938 h 6407150"/>
              <a:gd name="connsiteX1938" fmla="*/ 3563514 w 11737978"/>
              <a:gd name="connsiteY1938" fmla="*/ 6210476 h 6407150"/>
              <a:gd name="connsiteX1939" fmla="*/ 10117188 w 11737978"/>
              <a:gd name="connsiteY1939" fmla="*/ 6210079 h 6407150"/>
              <a:gd name="connsiteX1940" fmla="*/ 10110976 w 11737978"/>
              <a:gd name="connsiteY1940" fmla="*/ 6216064 h 6407150"/>
              <a:gd name="connsiteX1941" fmla="*/ 10117022 w 11737978"/>
              <a:gd name="connsiteY1941" fmla="*/ 6224582 h 6407150"/>
              <a:gd name="connsiteX1942" fmla="*/ 10118316 w 11737978"/>
              <a:gd name="connsiteY1942" fmla="*/ 6230771 h 6407150"/>
              <a:gd name="connsiteX1943" fmla="*/ 10129113 w 11737978"/>
              <a:gd name="connsiteY1943" fmla="*/ 6241616 h 6407150"/>
              <a:gd name="connsiteX1944" fmla="*/ 10126201 w 11737978"/>
              <a:gd name="connsiteY1944" fmla="*/ 6227689 h 6407150"/>
              <a:gd name="connsiteX1945" fmla="*/ 10123446 w 11737978"/>
              <a:gd name="connsiteY1945" fmla="*/ 6229812 h 6407150"/>
              <a:gd name="connsiteX1946" fmla="*/ 10122475 w 11737978"/>
              <a:gd name="connsiteY1946" fmla="*/ 6225169 h 6407150"/>
              <a:gd name="connsiteX1947" fmla="*/ 10122152 w 11737978"/>
              <a:gd name="connsiteY1947" fmla="*/ 6223622 h 6407150"/>
              <a:gd name="connsiteX1948" fmla="*/ 10117188 w 11737978"/>
              <a:gd name="connsiteY1948" fmla="*/ 6210079 h 6407150"/>
              <a:gd name="connsiteX1949" fmla="*/ 8170839 w 11737978"/>
              <a:gd name="connsiteY1949" fmla="*/ 6207597 h 6407150"/>
              <a:gd name="connsiteX1950" fmla="*/ 8168778 w 11737978"/>
              <a:gd name="connsiteY1950" fmla="*/ 6211893 h 6407150"/>
              <a:gd name="connsiteX1951" fmla="*/ 8166587 w 11737978"/>
              <a:gd name="connsiteY1951" fmla="*/ 6211798 h 6407150"/>
              <a:gd name="connsiteX1952" fmla="*/ 8162269 w 11737978"/>
              <a:gd name="connsiteY1952" fmla="*/ 6213807 h 6407150"/>
              <a:gd name="connsiteX1953" fmla="*/ 8171293 w 11737978"/>
              <a:gd name="connsiteY1953" fmla="*/ 6222961 h 6407150"/>
              <a:gd name="connsiteX1954" fmla="*/ 8174605 w 11737978"/>
              <a:gd name="connsiteY1954" fmla="*/ 6223925 h 6407150"/>
              <a:gd name="connsiteX1955" fmla="*/ 8177867 w 11737978"/>
              <a:gd name="connsiteY1955" fmla="*/ 6223242 h 6407150"/>
              <a:gd name="connsiteX1956" fmla="*/ 8179995 w 11737978"/>
              <a:gd name="connsiteY1956" fmla="*/ 6221141 h 6407150"/>
              <a:gd name="connsiteX1957" fmla="*/ 8179865 w 11737978"/>
              <a:gd name="connsiteY1957" fmla="*/ 6216753 h 6407150"/>
              <a:gd name="connsiteX1958" fmla="*/ 8173031 w 11737978"/>
              <a:gd name="connsiteY1958" fmla="*/ 6207690 h 6407150"/>
              <a:gd name="connsiteX1959" fmla="*/ 8170839 w 11737978"/>
              <a:gd name="connsiteY1959" fmla="*/ 6207597 h 6407150"/>
              <a:gd name="connsiteX1960" fmla="*/ 3460616 w 11737978"/>
              <a:gd name="connsiteY1960" fmla="*/ 6207597 h 6407150"/>
              <a:gd name="connsiteX1961" fmla="*/ 3458555 w 11737978"/>
              <a:gd name="connsiteY1961" fmla="*/ 6211893 h 6407150"/>
              <a:gd name="connsiteX1962" fmla="*/ 3456364 w 11737978"/>
              <a:gd name="connsiteY1962" fmla="*/ 6211798 h 6407150"/>
              <a:gd name="connsiteX1963" fmla="*/ 3452045 w 11737978"/>
              <a:gd name="connsiteY1963" fmla="*/ 6213807 h 6407150"/>
              <a:gd name="connsiteX1964" fmla="*/ 3461070 w 11737978"/>
              <a:gd name="connsiteY1964" fmla="*/ 6222961 h 6407150"/>
              <a:gd name="connsiteX1965" fmla="*/ 3464381 w 11737978"/>
              <a:gd name="connsiteY1965" fmla="*/ 6223925 h 6407150"/>
              <a:gd name="connsiteX1966" fmla="*/ 3467644 w 11737978"/>
              <a:gd name="connsiteY1966" fmla="*/ 6223242 h 6407150"/>
              <a:gd name="connsiteX1967" fmla="*/ 3469771 w 11737978"/>
              <a:gd name="connsiteY1967" fmla="*/ 6221141 h 6407150"/>
              <a:gd name="connsiteX1968" fmla="*/ 3469642 w 11737978"/>
              <a:gd name="connsiteY1968" fmla="*/ 6216753 h 6407150"/>
              <a:gd name="connsiteX1969" fmla="*/ 3462808 w 11737978"/>
              <a:gd name="connsiteY1969" fmla="*/ 6207690 h 6407150"/>
              <a:gd name="connsiteX1970" fmla="*/ 3460616 w 11737978"/>
              <a:gd name="connsiteY1970" fmla="*/ 6207597 h 6407150"/>
              <a:gd name="connsiteX1971" fmla="*/ 10596262 w 11737978"/>
              <a:gd name="connsiteY1971" fmla="*/ 6206887 h 6407150"/>
              <a:gd name="connsiteX1972" fmla="*/ 10598933 w 11737978"/>
              <a:gd name="connsiteY1972" fmla="*/ 6209599 h 6407150"/>
              <a:gd name="connsiteX1973" fmla="*/ 10597921 w 11737978"/>
              <a:gd name="connsiteY1973" fmla="*/ 6209789 h 6407150"/>
              <a:gd name="connsiteX1974" fmla="*/ 10596262 w 11737978"/>
              <a:gd name="connsiteY1974" fmla="*/ 6206887 h 6407150"/>
              <a:gd name="connsiteX1975" fmla="*/ 367719 w 11737978"/>
              <a:gd name="connsiteY1975" fmla="*/ 6206445 h 6407150"/>
              <a:gd name="connsiteX1976" fmla="*/ 344689 w 11737978"/>
              <a:gd name="connsiteY1976" fmla="*/ 6217868 h 6407150"/>
              <a:gd name="connsiteX1977" fmla="*/ 346077 w 11737978"/>
              <a:gd name="connsiteY1977" fmla="*/ 6236779 h 6407150"/>
              <a:gd name="connsiteX1978" fmla="*/ 366585 w 11737978"/>
              <a:gd name="connsiteY1978" fmla="*/ 6233424 h 6407150"/>
              <a:gd name="connsiteX1979" fmla="*/ 367238 w 11737978"/>
              <a:gd name="connsiteY1979" fmla="*/ 6235231 h 6407150"/>
              <a:gd name="connsiteX1980" fmla="*/ 373017 w 11737978"/>
              <a:gd name="connsiteY1980" fmla="*/ 6236198 h 6407150"/>
              <a:gd name="connsiteX1981" fmla="*/ 368541 w 11737978"/>
              <a:gd name="connsiteY1981" fmla="*/ 6238845 h 6407150"/>
              <a:gd name="connsiteX1982" fmla="*/ 369192 w 11737978"/>
              <a:gd name="connsiteY1982" fmla="*/ 6240653 h 6407150"/>
              <a:gd name="connsiteX1983" fmla="*/ 373668 w 11737978"/>
              <a:gd name="connsiteY1983" fmla="*/ 6238007 h 6407150"/>
              <a:gd name="connsiteX1984" fmla="*/ 369843 w 11737978"/>
              <a:gd name="connsiteY1984" fmla="*/ 6242459 h 6407150"/>
              <a:gd name="connsiteX1985" fmla="*/ 360892 w 11737978"/>
              <a:gd name="connsiteY1985" fmla="*/ 6247752 h 6407150"/>
              <a:gd name="connsiteX1986" fmla="*/ 359588 w 11737978"/>
              <a:gd name="connsiteY1986" fmla="*/ 6244138 h 6407150"/>
              <a:gd name="connsiteX1987" fmla="*/ 358937 w 11737978"/>
              <a:gd name="connsiteY1987" fmla="*/ 6242331 h 6407150"/>
              <a:gd name="connsiteX1988" fmla="*/ 355114 w 11737978"/>
              <a:gd name="connsiteY1988" fmla="*/ 6246783 h 6407150"/>
              <a:gd name="connsiteX1989" fmla="*/ 356417 w 11737978"/>
              <a:gd name="connsiteY1989" fmla="*/ 6250398 h 6407150"/>
              <a:gd name="connsiteX1990" fmla="*/ 357070 w 11737978"/>
              <a:gd name="connsiteY1990" fmla="*/ 6252205 h 6407150"/>
              <a:gd name="connsiteX1991" fmla="*/ 358372 w 11737978"/>
              <a:gd name="connsiteY1991" fmla="*/ 6255820 h 6407150"/>
              <a:gd name="connsiteX1992" fmla="*/ 360327 w 11737978"/>
              <a:gd name="connsiteY1992" fmla="*/ 6261241 h 6407150"/>
              <a:gd name="connsiteX1993" fmla="*/ 360979 w 11737978"/>
              <a:gd name="connsiteY1993" fmla="*/ 6263048 h 6407150"/>
              <a:gd name="connsiteX1994" fmla="*/ 376360 w 11737978"/>
              <a:gd name="connsiteY1994" fmla="*/ 6260532 h 6407150"/>
              <a:gd name="connsiteX1995" fmla="*/ 378965 w 11737978"/>
              <a:gd name="connsiteY1995" fmla="*/ 6267760 h 6407150"/>
              <a:gd name="connsiteX1996" fmla="*/ 370013 w 11737978"/>
              <a:gd name="connsiteY1996" fmla="*/ 6273053 h 6407150"/>
              <a:gd name="connsiteX1997" fmla="*/ 370665 w 11737978"/>
              <a:gd name="connsiteY1997" fmla="*/ 6274860 h 6407150"/>
              <a:gd name="connsiteX1998" fmla="*/ 379617 w 11737978"/>
              <a:gd name="connsiteY1998" fmla="*/ 6269567 h 6407150"/>
              <a:gd name="connsiteX1999" fmla="*/ 384744 w 11737978"/>
              <a:gd name="connsiteY1999" fmla="*/ 6268729 h 6407150"/>
              <a:gd name="connsiteX2000" fmla="*/ 380269 w 11737978"/>
              <a:gd name="connsiteY2000" fmla="*/ 6271375 h 6407150"/>
              <a:gd name="connsiteX2001" fmla="*/ 382876 w 11737978"/>
              <a:gd name="connsiteY2001" fmla="*/ 6278604 h 6407150"/>
              <a:gd name="connsiteX2002" fmla="*/ 391174 w 11737978"/>
              <a:gd name="connsiteY2002" fmla="*/ 6271504 h 6407150"/>
              <a:gd name="connsiteX2003" fmla="*/ 392477 w 11737978"/>
              <a:gd name="connsiteY2003" fmla="*/ 6275119 h 6407150"/>
              <a:gd name="connsiteX2004" fmla="*/ 384831 w 11737978"/>
              <a:gd name="connsiteY2004" fmla="*/ 6284026 h 6407150"/>
              <a:gd name="connsiteX2005" fmla="*/ 384179 w 11737978"/>
              <a:gd name="connsiteY2005" fmla="*/ 6282219 h 6407150"/>
              <a:gd name="connsiteX2006" fmla="*/ 379051 w 11737978"/>
              <a:gd name="connsiteY2006" fmla="*/ 6283057 h 6407150"/>
              <a:gd name="connsiteX2007" fmla="*/ 375226 w 11737978"/>
              <a:gd name="connsiteY2007" fmla="*/ 6287512 h 6407150"/>
              <a:gd name="connsiteX2008" fmla="*/ 376528 w 11737978"/>
              <a:gd name="connsiteY2008" fmla="*/ 6291126 h 6407150"/>
              <a:gd name="connsiteX2009" fmla="*/ 383612 w 11737978"/>
              <a:gd name="connsiteY2009" fmla="*/ 6295708 h 6407150"/>
              <a:gd name="connsiteX2010" fmla="*/ 395735 w 11737978"/>
              <a:gd name="connsiteY2010" fmla="*/ 6284155 h 6407150"/>
              <a:gd name="connsiteX2011" fmla="*/ 397690 w 11737978"/>
              <a:gd name="connsiteY2011" fmla="*/ 6289576 h 6407150"/>
              <a:gd name="connsiteX2012" fmla="*/ 395821 w 11737978"/>
              <a:gd name="connsiteY2012" fmla="*/ 6299452 h 6407150"/>
              <a:gd name="connsiteX2013" fmla="*/ 396706 w 11737978"/>
              <a:gd name="connsiteY2013" fmla="*/ 6300024 h 6407150"/>
              <a:gd name="connsiteX2014" fmla="*/ 400948 w 11737978"/>
              <a:gd name="connsiteY2014" fmla="*/ 6298612 h 6407150"/>
              <a:gd name="connsiteX2015" fmla="*/ 404773 w 11737978"/>
              <a:gd name="connsiteY2015" fmla="*/ 6294160 h 6407150"/>
              <a:gd name="connsiteX2016" fmla="*/ 402165 w 11737978"/>
              <a:gd name="connsiteY2016" fmla="*/ 6286931 h 6407150"/>
              <a:gd name="connsiteX2017" fmla="*/ 404686 w 11737978"/>
              <a:gd name="connsiteY2017" fmla="*/ 6278863 h 6407150"/>
              <a:gd name="connsiteX2018" fmla="*/ 402731 w 11737978"/>
              <a:gd name="connsiteY2018" fmla="*/ 6273442 h 6407150"/>
              <a:gd name="connsiteX2019" fmla="*/ 398256 w 11737978"/>
              <a:gd name="connsiteY2019" fmla="*/ 6276087 h 6407150"/>
              <a:gd name="connsiteX2020" fmla="*/ 400125 w 11737978"/>
              <a:gd name="connsiteY2020" fmla="*/ 6266212 h 6407150"/>
              <a:gd name="connsiteX2021" fmla="*/ 399474 w 11737978"/>
              <a:gd name="connsiteY2021" fmla="*/ 6264405 h 6407150"/>
              <a:gd name="connsiteX2022" fmla="*/ 398822 w 11737978"/>
              <a:gd name="connsiteY2022" fmla="*/ 6262598 h 6407150"/>
              <a:gd name="connsiteX2023" fmla="*/ 402646 w 11737978"/>
              <a:gd name="connsiteY2023" fmla="*/ 6258146 h 6407150"/>
              <a:gd name="connsiteX2024" fmla="*/ 397518 w 11737978"/>
              <a:gd name="connsiteY2024" fmla="*/ 6258984 h 6407150"/>
              <a:gd name="connsiteX2025" fmla="*/ 392392 w 11737978"/>
              <a:gd name="connsiteY2025" fmla="*/ 6259822 h 6407150"/>
              <a:gd name="connsiteX2026" fmla="*/ 391741 w 11737978"/>
              <a:gd name="connsiteY2026" fmla="*/ 6258016 h 6407150"/>
              <a:gd name="connsiteX2027" fmla="*/ 391089 w 11737978"/>
              <a:gd name="connsiteY2027" fmla="*/ 6256207 h 6407150"/>
              <a:gd name="connsiteX2028" fmla="*/ 385962 w 11737978"/>
              <a:gd name="connsiteY2028" fmla="*/ 6257047 h 6407150"/>
              <a:gd name="connsiteX2029" fmla="*/ 386614 w 11737978"/>
              <a:gd name="connsiteY2029" fmla="*/ 6258854 h 6407150"/>
              <a:gd name="connsiteX2030" fmla="*/ 387917 w 11737978"/>
              <a:gd name="connsiteY2030" fmla="*/ 6262469 h 6407150"/>
              <a:gd name="connsiteX2031" fmla="*/ 383441 w 11737978"/>
              <a:gd name="connsiteY2031" fmla="*/ 6265115 h 6407150"/>
              <a:gd name="connsiteX2032" fmla="*/ 380835 w 11737978"/>
              <a:gd name="connsiteY2032" fmla="*/ 6257885 h 6407150"/>
              <a:gd name="connsiteX2033" fmla="*/ 385310 w 11737978"/>
              <a:gd name="connsiteY2033" fmla="*/ 6255240 h 6407150"/>
              <a:gd name="connsiteX2034" fmla="*/ 384659 w 11737978"/>
              <a:gd name="connsiteY2034" fmla="*/ 6253432 h 6407150"/>
              <a:gd name="connsiteX2035" fmla="*/ 387180 w 11737978"/>
              <a:gd name="connsiteY2035" fmla="*/ 6245364 h 6407150"/>
              <a:gd name="connsiteX2036" fmla="*/ 380098 w 11737978"/>
              <a:gd name="connsiteY2036" fmla="*/ 6240781 h 6407150"/>
              <a:gd name="connsiteX2037" fmla="*/ 378795 w 11737978"/>
              <a:gd name="connsiteY2037" fmla="*/ 6237167 h 6407150"/>
              <a:gd name="connsiteX2038" fmla="*/ 376840 w 11737978"/>
              <a:gd name="connsiteY2038" fmla="*/ 6231746 h 6407150"/>
              <a:gd name="connsiteX2039" fmla="*/ 376189 w 11737978"/>
              <a:gd name="connsiteY2039" fmla="*/ 6229939 h 6407150"/>
              <a:gd name="connsiteX2040" fmla="*/ 367719 w 11737978"/>
              <a:gd name="connsiteY2040" fmla="*/ 6206445 h 6407150"/>
              <a:gd name="connsiteX2041" fmla="*/ 7275917 w 11737978"/>
              <a:gd name="connsiteY2041" fmla="*/ 6205427 h 6407150"/>
              <a:gd name="connsiteX2042" fmla="*/ 7264597 w 11737978"/>
              <a:gd name="connsiteY2042" fmla="*/ 6218155 h 6407150"/>
              <a:gd name="connsiteX2043" fmla="*/ 7283632 w 11737978"/>
              <a:gd name="connsiteY2043" fmla="*/ 6217725 h 6407150"/>
              <a:gd name="connsiteX2044" fmla="*/ 7275917 w 11737978"/>
              <a:gd name="connsiteY2044" fmla="*/ 6205427 h 6407150"/>
              <a:gd name="connsiteX2045" fmla="*/ 2565693 w 11737978"/>
              <a:gd name="connsiteY2045" fmla="*/ 6205427 h 6407150"/>
              <a:gd name="connsiteX2046" fmla="*/ 2554373 w 11737978"/>
              <a:gd name="connsiteY2046" fmla="*/ 6218155 h 6407150"/>
              <a:gd name="connsiteX2047" fmla="*/ 2573408 w 11737978"/>
              <a:gd name="connsiteY2047" fmla="*/ 6217725 h 6407150"/>
              <a:gd name="connsiteX2048" fmla="*/ 2565693 w 11737978"/>
              <a:gd name="connsiteY2048" fmla="*/ 6205427 h 6407150"/>
              <a:gd name="connsiteX2049" fmla="*/ 10596951 w 11737978"/>
              <a:gd name="connsiteY2049" fmla="*/ 6205153 h 6407150"/>
              <a:gd name="connsiteX2050" fmla="*/ 10595938 w 11737978"/>
              <a:gd name="connsiteY2050" fmla="*/ 6205341 h 6407150"/>
              <a:gd name="connsiteX2051" fmla="*/ 10596262 w 11737978"/>
              <a:gd name="connsiteY2051" fmla="*/ 6206887 h 6407150"/>
              <a:gd name="connsiteX2052" fmla="*/ 10589732 w 11737978"/>
              <a:gd name="connsiteY2052" fmla="*/ 6220955 h 6407150"/>
              <a:gd name="connsiteX2053" fmla="*/ 10593975 w 11737978"/>
              <a:gd name="connsiteY2053" fmla="*/ 6236222 h 6407150"/>
              <a:gd name="connsiteX2054" fmla="*/ 10591950 w 11737978"/>
              <a:gd name="connsiteY2054" fmla="*/ 6236601 h 6407150"/>
              <a:gd name="connsiteX2055" fmla="*/ 10590937 w 11737978"/>
              <a:gd name="connsiteY2055" fmla="*/ 6236790 h 6407150"/>
              <a:gd name="connsiteX2056" fmla="*/ 10588265 w 11737978"/>
              <a:gd name="connsiteY2056" fmla="*/ 6234079 h 6407150"/>
              <a:gd name="connsiteX2057" fmla="*/ 10584581 w 11737978"/>
              <a:gd name="connsiteY2057" fmla="*/ 6231556 h 6407150"/>
              <a:gd name="connsiteX2058" fmla="*/ 10582555 w 11737978"/>
              <a:gd name="connsiteY2058" fmla="*/ 6231934 h 6407150"/>
              <a:gd name="connsiteX2059" fmla="*/ 10582878 w 11737978"/>
              <a:gd name="connsiteY2059" fmla="*/ 6233480 h 6407150"/>
              <a:gd name="connsiteX2060" fmla="*/ 10586886 w 11737978"/>
              <a:gd name="connsiteY2060" fmla="*/ 6237548 h 6407150"/>
              <a:gd name="connsiteX2061" fmla="*/ 10588223 w 11737978"/>
              <a:gd name="connsiteY2061" fmla="*/ 6238904 h 6407150"/>
              <a:gd name="connsiteX2062" fmla="*/ 10591863 w 11737978"/>
              <a:gd name="connsiteY2062" fmla="*/ 6246253 h 6407150"/>
              <a:gd name="connsiteX2063" fmla="*/ 10593241 w 11737978"/>
              <a:gd name="connsiteY2063" fmla="*/ 6242782 h 6407150"/>
              <a:gd name="connsiteX2064" fmla="*/ 10596605 w 11737978"/>
              <a:gd name="connsiteY2064" fmla="*/ 6243760 h 6407150"/>
              <a:gd name="connsiteX2065" fmla="*/ 10597940 w 11737978"/>
              <a:gd name="connsiteY2065" fmla="*/ 6245116 h 6407150"/>
              <a:gd name="connsiteX2066" fmla="*/ 10599275 w 11737978"/>
              <a:gd name="connsiteY2066" fmla="*/ 6246473 h 6407150"/>
              <a:gd name="connsiteX2067" fmla="*/ 10599966 w 11737978"/>
              <a:gd name="connsiteY2067" fmla="*/ 6244738 h 6407150"/>
              <a:gd name="connsiteX2068" fmla="*/ 10596970 w 11737978"/>
              <a:gd name="connsiteY2068" fmla="*/ 6240480 h 6407150"/>
              <a:gd name="connsiteX2069" fmla="*/ 10598307 w 11737978"/>
              <a:gd name="connsiteY2069" fmla="*/ 6241837 h 6407150"/>
              <a:gd name="connsiteX2070" fmla="*/ 10604706 w 11737978"/>
              <a:gd name="connsiteY2070" fmla="*/ 6242245 h 6407150"/>
              <a:gd name="connsiteX2071" fmla="*/ 10602724 w 11737978"/>
              <a:gd name="connsiteY2071" fmla="*/ 6237798 h 6407150"/>
              <a:gd name="connsiteX2072" fmla="*/ 10606453 w 11737978"/>
              <a:gd name="connsiteY2072" fmla="*/ 6235494 h 6407150"/>
              <a:gd name="connsiteX2073" fmla="*/ 10606775 w 11737978"/>
              <a:gd name="connsiteY2073" fmla="*/ 6237040 h 6407150"/>
              <a:gd name="connsiteX2074" fmla="*/ 10609124 w 11737978"/>
              <a:gd name="connsiteY2074" fmla="*/ 6238206 h 6407150"/>
              <a:gd name="connsiteX2075" fmla="*/ 10609814 w 11737978"/>
              <a:gd name="connsiteY2075" fmla="*/ 6236473 h 6407150"/>
              <a:gd name="connsiteX2076" fmla="*/ 10609168 w 11737978"/>
              <a:gd name="connsiteY2076" fmla="*/ 6233380 h 6407150"/>
              <a:gd name="connsiteX2077" fmla="*/ 10610547 w 11737978"/>
              <a:gd name="connsiteY2077" fmla="*/ 6229911 h 6407150"/>
              <a:gd name="connsiteX2078" fmla="*/ 10606216 w 11737978"/>
              <a:gd name="connsiteY2078" fmla="*/ 6224297 h 6407150"/>
              <a:gd name="connsiteX2079" fmla="*/ 10600785 w 11737978"/>
              <a:gd name="connsiteY2079" fmla="*/ 6228525 h 6407150"/>
              <a:gd name="connsiteX2080" fmla="*/ 10599170 w 11737978"/>
              <a:gd name="connsiteY2080" fmla="*/ 6220797 h 6407150"/>
              <a:gd name="connsiteX2081" fmla="*/ 10605893 w 11737978"/>
              <a:gd name="connsiteY2081" fmla="*/ 6222751 h 6407150"/>
              <a:gd name="connsiteX2082" fmla="*/ 10601929 w 11737978"/>
              <a:gd name="connsiteY2082" fmla="*/ 6213857 h 6407150"/>
              <a:gd name="connsiteX2083" fmla="*/ 10598244 w 11737978"/>
              <a:gd name="connsiteY2083" fmla="*/ 6211334 h 6407150"/>
              <a:gd name="connsiteX2084" fmla="*/ 10600269 w 11737978"/>
              <a:gd name="connsiteY2084" fmla="*/ 6210956 h 6407150"/>
              <a:gd name="connsiteX2085" fmla="*/ 10601282 w 11737978"/>
              <a:gd name="connsiteY2085" fmla="*/ 6210766 h 6407150"/>
              <a:gd name="connsiteX2086" fmla="*/ 10600959 w 11737978"/>
              <a:gd name="connsiteY2086" fmla="*/ 6209220 h 6407150"/>
              <a:gd name="connsiteX2087" fmla="*/ 10596951 w 11737978"/>
              <a:gd name="connsiteY2087" fmla="*/ 6205153 h 6407150"/>
              <a:gd name="connsiteX2088" fmla="*/ 7311114 w 11737978"/>
              <a:gd name="connsiteY2088" fmla="*/ 6202554 h 6407150"/>
              <a:gd name="connsiteX2089" fmla="*/ 7310347 w 11737978"/>
              <a:gd name="connsiteY2089" fmla="*/ 6207871 h 6407150"/>
              <a:gd name="connsiteX2090" fmla="*/ 7318739 w 11737978"/>
              <a:gd name="connsiteY2090" fmla="*/ 6215478 h 6407150"/>
              <a:gd name="connsiteX2091" fmla="*/ 7307283 w 11737978"/>
              <a:gd name="connsiteY2091" fmla="*/ 6229145 h 6407150"/>
              <a:gd name="connsiteX2092" fmla="*/ 7317656 w 11737978"/>
              <a:gd name="connsiteY2092" fmla="*/ 6232252 h 6407150"/>
              <a:gd name="connsiteX2093" fmla="*/ 7318739 w 11737978"/>
              <a:gd name="connsiteY2093" fmla="*/ 6215478 h 6407150"/>
              <a:gd name="connsiteX2094" fmla="*/ 7311114 w 11737978"/>
              <a:gd name="connsiteY2094" fmla="*/ 6202554 h 6407150"/>
              <a:gd name="connsiteX2095" fmla="*/ 2600890 w 11737978"/>
              <a:gd name="connsiteY2095" fmla="*/ 6202554 h 6407150"/>
              <a:gd name="connsiteX2096" fmla="*/ 2600123 w 11737978"/>
              <a:gd name="connsiteY2096" fmla="*/ 6207871 h 6407150"/>
              <a:gd name="connsiteX2097" fmla="*/ 2608515 w 11737978"/>
              <a:gd name="connsiteY2097" fmla="*/ 6215478 h 6407150"/>
              <a:gd name="connsiteX2098" fmla="*/ 2597060 w 11737978"/>
              <a:gd name="connsiteY2098" fmla="*/ 6229145 h 6407150"/>
              <a:gd name="connsiteX2099" fmla="*/ 2607433 w 11737978"/>
              <a:gd name="connsiteY2099" fmla="*/ 6232252 h 6407150"/>
              <a:gd name="connsiteX2100" fmla="*/ 2608515 w 11737978"/>
              <a:gd name="connsiteY2100" fmla="*/ 6215478 h 6407150"/>
              <a:gd name="connsiteX2101" fmla="*/ 2600890 w 11737978"/>
              <a:gd name="connsiteY2101" fmla="*/ 6202554 h 6407150"/>
              <a:gd name="connsiteX2102" fmla="*/ 10100725 w 11737978"/>
              <a:gd name="connsiteY2102" fmla="*/ 6202271 h 6407150"/>
              <a:gd name="connsiteX2103" fmla="*/ 10100021 w 11737978"/>
              <a:gd name="connsiteY2103" fmla="*/ 6204002 h 6407150"/>
              <a:gd name="connsiteX2104" fmla="*/ 10100664 w 11737978"/>
              <a:gd name="connsiteY2104" fmla="*/ 6207078 h 6407150"/>
              <a:gd name="connsiteX2105" fmla="*/ 10094124 w 11737978"/>
              <a:gd name="connsiteY2105" fmla="*/ 6211501 h 6407150"/>
              <a:gd name="connsiteX2106" fmla="*/ 10102534 w 11737978"/>
              <a:gd name="connsiteY2106" fmla="*/ 6221122 h 6407150"/>
              <a:gd name="connsiteX2107" fmla="*/ 10105431 w 11737978"/>
              <a:gd name="connsiteY2107" fmla="*/ 6234973 h 6407150"/>
              <a:gd name="connsiteX2108" fmla="*/ 10109734 w 11737978"/>
              <a:gd name="connsiteY2108" fmla="*/ 6245363 h 6407150"/>
              <a:gd name="connsiteX2109" fmla="*/ 10107300 w 11737978"/>
              <a:gd name="connsiteY2109" fmla="*/ 6249018 h 6407150"/>
              <a:gd name="connsiteX2110" fmla="*/ 10104604 w 11737978"/>
              <a:gd name="connsiteY2110" fmla="*/ 6246323 h 6407150"/>
              <a:gd name="connsiteX2111" fmla="*/ 10103577 w 11737978"/>
              <a:gd name="connsiteY2111" fmla="*/ 6246515 h 6407150"/>
              <a:gd name="connsiteX2112" fmla="*/ 10103900 w 11737978"/>
              <a:gd name="connsiteY2112" fmla="*/ 6248054 h 6407150"/>
              <a:gd name="connsiteX2113" fmla="*/ 10105247 w 11737978"/>
              <a:gd name="connsiteY2113" fmla="*/ 6249401 h 6407150"/>
              <a:gd name="connsiteX2114" fmla="*/ 10106596 w 11737978"/>
              <a:gd name="connsiteY2114" fmla="*/ 6250749 h 6407150"/>
              <a:gd name="connsiteX2115" fmla="*/ 10106917 w 11737978"/>
              <a:gd name="connsiteY2115" fmla="*/ 6252288 h 6407150"/>
              <a:gd name="connsiteX2116" fmla="*/ 10107943 w 11737978"/>
              <a:gd name="connsiteY2116" fmla="*/ 6252095 h 6407150"/>
              <a:gd name="connsiteX2117" fmla="*/ 10111404 w 11737978"/>
              <a:gd name="connsiteY2117" fmla="*/ 6248249 h 6407150"/>
              <a:gd name="connsiteX2118" fmla="*/ 10111726 w 11737978"/>
              <a:gd name="connsiteY2118" fmla="*/ 6249789 h 6407150"/>
              <a:gd name="connsiteX2119" fmla="*/ 10112048 w 11737978"/>
              <a:gd name="connsiteY2119" fmla="*/ 6251327 h 6407150"/>
              <a:gd name="connsiteX2120" fmla="*/ 10114421 w 11737978"/>
              <a:gd name="connsiteY2120" fmla="*/ 6252483 h 6407150"/>
              <a:gd name="connsiteX2121" fmla="*/ 10115127 w 11737978"/>
              <a:gd name="connsiteY2121" fmla="*/ 6250752 h 6407150"/>
              <a:gd name="connsiteX2122" fmla="*/ 10114805 w 11737978"/>
              <a:gd name="connsiteY2122" fmla="*/ 6249213 h 6407150"/>
              <a:gd name="connsiteX2123" fmla="*/ 10114162 w 11737978"/>
              <a:gd name="connsiteY2123" fmla="*/ 6246134 h 6407150"/>
              <a:gd name="connsiteX2124" fmla="*/ 10113840 w 11737978"/>
              <a:gd name="connsiteY2124" fmla="*/ 6244596 h 6407150"/>
              <a:gd name="connsiteX2125" fmla="*/ 10109535 w 11737978"/>
              <a:gd name="connsiteY2125" fmla="*/ 6234207 h 6407150"/>
              <a:gd name="connsiteX2126" fmla="*/ 10106639 w 11737978"/>
              <a:gd name="connsiteY2126" fmla="*/ 6220355 h 6407150"/>
              <a:gd name="connsiteX2127" fmla="*/ 10103039 w 11737978"/>
              <a:gd name="connsiteY2127" fmla="*/ 6208234 h 6407150"/>
              <a:gd name="connsiteX2128" fmla="*/ 10102073 w 11737978"/>
              <a:gd name="connsiteY2128" fmla="*/ 6203619 h 6407150"/>
              <a:gd name="connsiteX2129" fmla="*/ 10100725 w 11737978"/>
              <a:gd name="connsiteY2129" fmla="*/ 6202271 h 6407150"/>
              <a:gd name="connsiteX2130" fmla="*/ 10628041 w 11737978"/>
              <a:gd name="connsiteY2130" fmla="*/ 6201077 h 6407150"/>
              <a:gd name="connsiteX2131" fmla="*/ 10626709 w 11737978"/>
              <a:gd name="connsiteY2131" fmla="*/ 6209542 h 6407150"/>
              <a:gd name="connsiteX2132" fmla="*/ 10628740 w 11737978"/>
              <a:gd name="connsiteY2132" fmla="*/ 6210600 h 6407150"/>
              <a:gd name="connsiteX2133" fmla="*/ 10632014 w 11737978"/>
              <a:gd name="connsiteY2133" fmla="*/ 6210193 h 6407150"/>
              <a:gd name="connsiteX2134" fmla="*/ 10631357 w 11737978"/>
              <a:gd name="connsiteY2134" fmla="*/ 6202101 h 6407150"/>
              <a:gd name="connsiteX2135" fmla="*/ 10628041 w 11737978"/>
              <a:gd name="connsiteY2135" fmla="*/ 6201077 h 6407150"/>
              <a:gd name="connsiteX2136" fmla="*/ 10634002 w 11737978"/>
              <a:gd name="connsiteY2136" fmla="*/ 6196847 h 6407150"/>
              <a:gd name="connsiteX2137" fmla="*/ 10634669 w 11737978"/>
              <a:gd name="connsiteY2137" fmla="*/ 6210258 h 6407150"/>
              <a:gd name="connsiteX2138" fmla="*/ 10640696 w 11737978"/>
              <a:gd name="connsiteY2138" fmla="*/ 6223177 h 6407150"/>
              <a:gd name="connsiteX2139" fmla="*/ 10637621 w 11737978"/>
              <a:gd name="connsiteY2139" fmla="*/ 6202866 h 6407150"/>
              <a:gd name="connsiteX2140" fmla="*/ 10634002 w 11737978"/>
              <a:gd name="connsiteY2140" fmla="*/ 6196847 h 6407150"/>
              <a:gd name="connsiteX2141" fmla="*/ 8342765 w 11737978"/>
              <a:gd name="connsiteY2141" fmla="*/ 6196334 h 6407150"/>
              <a:gd name="connsiteX2142" fmla="*/ 8350239 w 11737978"/>
              <a:gd name="connsiteY2142" fmla="*/ 6207755 h 6407150"/>
              <a:gd name="connsiteX2143" fmla="*/ 8348346 w 11737978"/>
              <a:gd name="connsiteY2143" fmla="*/ 6227330 h 6407150"/>
              <a:gd name="connsiteX2144" fmla="*/ 8340163 w 11737978"/>
              <a:gd name="connsiteY2144" fmla="*/ 6231926 h 6407150"/>
              <a:gd name="connsiteX2145" fmla="*/ 8339821 w 11737978"/>
              <a:gd name="connsiteY2145" fmla="*/ 6229774 h 6407150"/>
              <a:gd name="connsiteX2146" fmla="*/ 8339447 w 11737978"/>
              <a:gd name="connsiteY2146" fmla="*/ 6217132 h 6407150"/>
              <a:gd name="connsiteX2147" fmla="*/ 8341641 w 11737978"/>
              <a:gd name="connsiteY2147" fmla="*/ 6217225 h 6407150"/>
              <a:gd name="connsiteX2148" fmla="*/ 8343831 w 11737978"/>
              <a:gd name="connsiteY2148" fmla="*/ 6217319 h 6407150"/>
              <a:gd name="connsiteX2149" fmla="*/ 8346022 w 11737978"/>
              <a:gd name="connsiteY2149" fmla="*/ 6217412 h 6407150"/>
              <a:gd name="connsiteX2150" fmla="*/ 8345960 w 11737978"/>
              <a:gd name="connsiteY2150" fmla="*/ 6215306 h 6407150"/>
              <a:gd name="connsiteX2151" fmla="*/ 8343769 w 11737978"/>
              <a:gd name="connsiteY2151" fmla="*/ 6215211 h 6407150"/>
              <a:gd name="connsiteX2152" fmla="*/ 8339385 w 11737978"/>
              <a:gd name="connsiteY2152" fmla="*/ 6215024 h 6407150"/>
              <a:gd name="connsiteX2153" fmla="*/ 8339523 w 11737978"/>
              <a:gd name="connsiteY2153" fmla="*/ 6213432 h 6407150"/>
              <a:gd name="connsiteX2154" fmla="*/ 8340115 w 11737978"/>
              <a:gd name="connsiteY2154" fmla="*/ 6212647 h 6407150"/>
              <a:gd name="connsiteX2155" fmla="*/ 8342765 w 11737978"/>
              <a:gd name="connsiteY2155" fmla="*/ 6196334 h 6407150"/>
              <a:gd name="connsiteX2156" fmla="*/ 3632542 w 11737978"/>
              <a:gd name="connsiteY2156" fmla="*/ 6196334 h 6407150"/>
              <a:gd name="connsiteX2157" fmla="*/ 3640015 w 11737978"/>
              <a:gd name="connsiteY2157" fmla="*/ 6207755 h 6407150"/>
              <a:gd name="connsiteX2158" fmla="*/ 3638123 w 11737978"/>
              <a:gd name="connsiteY2158" fmla="*/ 6227330 h 6407150"/>
              <a:gd name="connsiteX2159" fmla="*/ 3629939 w 11737978"/>
              <a:gd name="connsiteY2159" fmla="*/ 6231926 h 6407150"/>
              <a:gd name="connsiteX2160" fmla="*/ 3629598 w 11737978"/>
              <a:gd name="connsiteY2160" fmla="*/ 6229774 h 6407150"/>
              <a:gd name="connsiteX2161" fmla="*/ 3629224 w 11737978"/>
              <a:gd name="connsiteY2161" fmla="*/ 6217132 h 6407150"/>
              <a:gd name="connsiteX2162" fmla="*/ 3631417 w 11737978"/>
              <a:gd name="connsiteY2162" fmla="*/ 6217225 h 6407150"/>
              <a:gd name="connsiteX2163" fmla="*/ 3633608 w 11737978"/>
              <a:gd name="connsiteY2163" fmla="*/ 6217319 h 6407150"/>
              <a:gd name="connsiteX2164" fmla="*/ 3635799 w 11737978"/>
              <a:gd name="connsiteY2164" fmla="*/ 6217412 h 6407150"/>
              <a:gd name="connsiteX2165" fmla="*/ 3635736 w 11737978"/>
              <a:gd name="connsiteY2165" fmla="*/ 6215306 h 6407150"/>
              <a:gd name="connsiteX2166" fmla="*/ 3633546 w 11737978"/>
              <a:gd name="connsiteY2166" fmla="*/ 6215211 h 6407150"/>
              <a:gd name="connsiteX2167" fmla="*/ 3629162 w 11737978"/>
              <a:gd name="connsiteY2167" fmla="*/ 6215024 h 6407150"/>
              <a:gd name="connsiteX2168" fmla="*/ 3629299 w 11737978"/>
              <a:gd name="connsiteY2168" fmla="*/ 6213432 h 6407150"/>
              <a:gd name="connsiteX2169" fmla="*/ 3629892 w 11737978"/>
              <a:gd name="connsiteY2169" fmla="*/ 6212647 h 6407150"/>
              <a:gd name="connsiteX2170" fmla="*/ 3632542 w 11737978"/>
              <a:gd name="connsiteY2170" fmla="*/ 6196334 h 6407150"/>
              <a:gd name="connsiteX2171" fmla="*/ 8342065 w 11737978"/>
              <a:gd name="connsiteY2171" fmla="*/ 6196198 h 6407150"/>
              <a:gd name="connsiteX2172" fmla="*/ 8342743 w 11737978"/>
              <a:gd name="connsiteY2172" fmla="*/ 6196227 h 6407150"/>
              <a:gd name="connsiteX2173" fmla="*/ 8342765 w 11737978"/>
              <a:gd name="connsiteY2173" fmla="*/ 6196334 h 6407150"/>
              <a:gd name="connsiteX2174" fmla="*/ 3631842 w 11737978"/>
              <a:gd name="connsiteY2174" fmla="*/ 6196198 h 6407150"/>
              <a:gd name="connsiteX2175" fmla="*/ 3632519 w 11737978"/>
              <a:gd name="connsiteY2175" fmla="*/ 6196227 h 6407150"/>
              <a:gd name="connsiteX2176" fmla="*/ 3632542 w 11737978"/>
              <a:gd name="connsiteY2176" fmla="*/ 6196334 h 6407150"/>
              <a:gd name="connsiteX2177" fmla="*/ 10584257 w 11737978"/>
              <a:gd name="connsiteY2177" fmla="*/ 6194767 h 6407150"/>
              <a:gd name="connsiteX2178" fmla="*/ 10583571 w 11737978"/>
              <a:gd name="connsiteY2178" fmla="*/ 6196520 h 6407150"/>
              <a:gd name="connsiteX2179" fmla="*/ 10579846 w 11737978"/>
              <a:gd name="connsiteY2179" fmla="*/ 6198841 h 6407150"/>
              <a:gd name="connsiteX2180" fmla="*/ 10577494 w 11737978"/>
              <a:gd name="connsiteY2180" fmla="*/ 6197656 h 6407150"/>
              <a:gd name="connsiteX2181" fmla="*/ 10575468 w 11737978"/>
              <a:gd name="connsiteY2181" fmla="*/ 6198035 h 6407150"/>
              <a:gd name="connsiteX2182" fmla="*/ 10575794 w 11737978"/>
              <a:gd name="connsiteY2182" fmla="*/ 6199597 h 6407150"/>
              <a:gd name="connsiteX2183" fmla="*/ 10580499 w 11737978"/>
              <a:gd name="connsiteY2183" fmla="*/ 6201966 h 6407150"/>
              <a:gd name="connsiteX2184" fmla="*/ 10584225 w 11737978"/>
              <a:gd name="connsiteY2184" fmla="*/ 6199645 h 6407150"/>
              <a:gd name="connsiteX2185" fmla="*/ 10585236 w 11737978"/>
              <a:gd name="connsiteY2185" fmla="*/ 6199455 h 6407150"/>
              <a:gd name="connsiteX2186" fmla="*/ 10586575 w 11737978"/>
              <a:gd name="connsiteY2186" fmla="*/ 6200829 h 6407150"/>
              <a:gd name="connsiteX2187" fmla="*/ 10588601 w 11737978"/>
              <a:gd name="connsiteY2187" fmla="*/ 6200450 h 6407150"/>
              <a:gd name="connsiteX2188" fmla="*/ 10589615 w 11737978"/>
              <a:gd name="connsiteY2188" fmla="*/ 6200260 h 6407150"/>
              <a:gd name="connsiteX2189" fmla="*/ 10588275 w 11737978"/>
              <a:gd name="connsiteY2189" fmla="*/ 6198887 h 6407150"/>
              <a:gd name="connsiteX2190" fmla="*/ 10586935 w 11737978"/>
              <a:gd name="connsiteY2190" fmla="*/ 6197514 h 6407150"/>
              <a:gd name="connsiteX2191" fmla="*/ 10585596 w 11737978"/>
              <a:gd name="connsiteY2191" fmla="*/ 6196141 h 6407150"/>
              <a:gd name="connsiteX2192" fmla="*/ 10584257 w 11737978"/>
              <a:gd name="connsiteY2192" fmla="*/ 6194767 h 6407150"/>
              <a:gd name="connsiteX2193" fmla="*/ 10113714 w 11737978"/>
              <a:gd name="connsiteY2193" fmla="*/ 6193462 h 6407150"/>
              <a:gd name="connsiteX2194" fmla="*/ 10112625 w 11737978"/>
              <a:gd name="connsiteY2194" fmla="*/ 6194706 h 6407150"/>
              <a:gd name="connsiteX2195" fmla="*/ 10115348 w 11737978"/>
              <a:gd name="connsiteY2195" fmla="*/ 6201276 h 6407150"/>
              <a:gd name="connsiteX2196" fmla="*/ 10113714 w 11737978"/>
              <a:gd name="connsiteY2196" fmla="*/ 6193462 h 6407150"/>
              <a:gd name="connsiteX2197" fmla="*/ 10110126 w 11737978"/>
              <a:gd name="connsiteY2197" fmla="*/ 6192393 h 6407150"/>
              <a:gd name="connsiteX2198" fmla="*/ 10108229 w 11737978"/>
              <a:gd name="connsiteY2198" fmla="*/ 6194016 h 6407150"/>
              <a:gd name="connsiteX2199" fmla="*/ 10110747 w 11737978"/>
              <a:gd name="connsiteY2199" fmla="*/ 6200396 h 6407150"/>
              <a:gd name="connsiteX2200" fmla="*/ 10110126 w 11737978"/>
              <a:gd name="connsiteY2200" fmla="*/ 6192393 h 6407150"/>
              <a:gd name="connsiteX2201" fmla="*/ 10564217 w 11737978"/>
              <a:gd name="connsiteY2201" fmla="*/ 6190977 h 6407150"/>
              <a:gd name="connsiteX2202" fmla="*/ 10562673 w 11737978"/>
              <a:gd name="connsiteY2202" fmla="*/ 6192914 h 6407150"/>
              <a:gd name="connsiteX2203" fmla="*/ 10565483 w 11737978"/>
              <a:gd name="connsiteY2203" fmla="*/ 6197037 h 6407150"/>
              <a:gd name="connsiteX2204" fmla="*/ 10568516 w 11737978"/>
              <a:gd name="connsiteY2204" fmla="*/ 6197920 h 6407150"/>
              <a:gd name="connsiteX2205" fmla="*/ 10564217 w 11737978"/>
              <a:gd name="connsiteY2205" fmla="*/ 6190977 h 6407150"/>
              <a:gd name="connsiteX2206" fmla="*/ 8159189 w 11737978"/>
              <a:gd name="connsiteY2206" fmla="*/ 6190323 h 6407150"/>
              <a:gd name="connsiteX2207" fmla="*/ 8159323 w 11737978"/>
              <a:gd name="connsiteY2207" fmla="*/ 6194904 h 6407150"/>
              <a:gd name="connsiteX2208" fmla="*/ 8161316 w 11737978"/>
              <a:gd name="connsiteY2208" fmla="*/ 6194989 h 6407150"/>
              <a:gd name="connsiteX2209" fmla="*/ 8163309 w 11737978"/>
              <a:gd name="connsiteY2209" fmla="*/ 6195075 h 6407150"/>
              <a:gd name="connsiteX2210" fmla="*/ 8161181 w 11737978"/>
              <a:gd name="connsiteY2210" fmla="*/ 6190409 h 6407150"/>
              <a:gd name="connsiteX2211" fmla="*/ 8159189 w 11737978"/>
              <a:gd name="connsiteY2211" fmla="*/ 6190323 h 6407150"/>
              <a:gd name="connsiteX2212" fmla="*/ 3448965 w 11737978"/>
              <a:gd name="connsiteY2212" fmla="*/ 6190323 h 6407150"/>
              <a:gd name="connsiteX2213" fmla="*/ 3449099 w 11737978"/>
              <a:gd name="connsiteY2213" fmla="*/ 6194904 h 6407150"/>
              <a:gd name="connsiteX2214" fmla="*/ 3451093 w 11737978"/>
              <a:gd name="connsiteY2214" fmla="*/ 6194989 h 6407150"/>
              <a:gd name="connsiteX2215" fmla="*/ 3453085 w 11737978"/>
              <a:gd name="connsiteY2215" fmla="*/ 6195075 h 6407150"/>
              <a:gd name="connsiteX2216" fmla="*/ 3450957 w 11737978"/>
              <a:gd name="connsiteY2216" fmla="*/ 6190409 h 6407150"/>
              <a:gd name="connsiteX2217" fmla="*/ 3448965 w 11737978"/>
              <a:gd name="connsiteY2217" fmla="*/ 6190323 h 6407150"/>
              <a:gd name="connsiteX2218" fmla="*/ 7625994 w 11737978"/>
              <a:gd name="connsiteY2218" fmla="*/ 6189833 h 6407150"/>
              <a:gd name="connsiteX2219" fmla="*/ 7631287 w 11737978"/>
              <a:gd name="connsiteY2219" fmla="*/ 6196989 h 6407150"/>
              <a:gd name="connsiteX2220" fmla="*/ 7632099 w 11737978"/>
              <a:gd name="connsiteY2220" fmla="*/ 6191358 h 6407150"/>
              <a:gd name="connsiteX2221" fmla="*/ 7625994 w 11737978"/>
              <a:gd name="connsiteY2221" fmla="*/ 6189833 h 6407150"/>
              <a:gd name="connsiteX2222" fmla="*/ 2915770 w 11737978"/>
              <a:gd name="connsiteY2222" fmla="*/ 6189833 h 6407150"/>
              <a:gd name="connsiteX2223" fmla="*/ 2921063 w 11737978"/>
              <a:gd name="connsiteY2223" fmla="*/ 6196989 h 6407150"/>
              <a:gd name="connsiteX2224" fmla="*/ 2921875 w 11737978"/>
              <a:gd name="connsiteY2224" fmla="*/ 6191358 h 6407150"/>
              <a:gd name="connsiteX2225" fmla="*/ 2915770 w 11737978"/>
              <a:gd name="connsiteY2225" fmla="*/ 6189833 h 6407150"/>
              <a:gd name="connsiteX2226" fmla="*/ 10565892 w 11737978"/>
              <a:gd name="connsiteY2226" fmla="*/ 6188422 h 6407150"/>
              <a:gd name="connsiteX2227" fmla="*/ 10570775 w 11737978"/>
              <a:gd name="connsiteY2227" fmla="*/ 6196129 h 6407150"/>
              <a:gd name="connsiteX2228" fmla="*/ 10567072 w 11737978"/>
              <a:gd name="connsiteY2228" fmla="*/ 6188537 h 6407150"/>
              <a:gd name="connsiteX2229" fmla="*/ 10565892 w 11737978"/>
              <a:gd name="connsiteY2229" fmla="*/ 6188422 h 6407150"/>
              <a:gd name="connsiteX2230" fmla="*/ 7606486 w 11737978"/>
              <a:gd name="connsiteY2230" fmla="*/ 6185324 h 6407150"/>
              <a:gd name="connsiteX2231" fmla="*/ 7597713 w 11737978"/>
              <a:gd name="connsiteY2231" fmla="*/ 6188602 h 6407150"/>
              <a:gd name="connsiteX2232" fmla="*/ 7606871 w 11737978"/>
              <a:gd name="connsiteY2232" fmla="*/ 6190890 h 6407150"/>
              <a:gd name="connsiteX2233" fmla="*/ 7606486 w 11737978"/>
              <a:gd name="connsiteY2233" fmla="*/ 6185324 h 6407150"/>
              <a:gd name="connsiteX2234" fmla="*/ 2896262 w 11737978"/>
              <a:gd name="connsiteY2234" fmla="*/ 6185324 h 6407150"/>
              <a:gd name="connsiteX2235" fmla="*/ 2887489 w 11737978"/>
              <a:gd name="connsiteY2235" fmla="*/ 6188602 h 6407150"/>
              <a:gd name="connsiteX2236" fmla="*/ 2896647 w 11737978"/>
              <a:gd name="connsiteY2236" fmla="*/ 6190890 h 6407150"/>
              <a:gd name="connsiteX2237" fmla="*/ 2896262 w 11737978"/>
              <a:gd name="connsiteY2237" fmla="*/ 6185324 h 6407150"/>
              <a:gd name="connsiteX2238" fmla="*/ 8184971 w 11737978"/>
              <a:gd name="connsiteY2238" fmla="*/ 6183040 h 6407150"/>
              <a:gd name="connsiteX2239" fmla="*/ 8182909 w 11737978"/>
              <a:gd name="connsiteY2239" fmla="*/ 6185087 h 6407150"/>
              <a:gd name="connsiteX2240" fmla="*/ 8185098 w 11737978"/>
              <a:gd name="connsiteY2240" fmla="*/ 6187315 h 6407150"/>
              <a:gd name="connsiteX2241" fmla="*/ 8185160 w 11737978"/>
              <a:gd name="connsiteY2241" fmla="*/ 6189452 h 6407150"/>
              <a:gd name="connsiteX2242" fmla="*/ 8185223 w 11737978"/>
              <a:gd name="connsiteY2242" fmla="*/ 6191590 h 6407150"/>
              <a:gd name="connsiteX2243" fmla="*/ 8185513 w 11737978"/>
              <a:gd name="connsiteY2243" fmla="*/ 6192404 h 6407150"/>
              <a:gd name="connsiteX2244" fmla="*/ 8187348 w 11737978"/>
              <a:gd name="connsiteY2244" fmla="*/ 6191682 h 6407150"/>
              <a:gd name="connsiteX2245" fmla="*/ 8189473 w 11737978"/>
              <a:gd name="connsiteY2245" fmla="*/ 6191772 h 6407150"/>
              <a:gd name="connsiteX2246" fmla="*/ 8189411 w 11737978"/>
              <a:gd name="connsiteY2246" fmla="*/ 6189636 h 6407150"/>
              <a:gd name="connsiteX2247" fmla="*/ 8189347 w 11737978"/>
              <a:gd name="connsiteY2247" fmla="*/ 6187497 h 6407150"/>
              <a:gd name="connsiteX2248" fmla="*/ 8187159 w 11737978"/>
              <a:gd name="connsiteY2248" fmla="*/ 6185268 h 6407150"/>
              <a:gd name="connsiteX2249" fmla="*/ 8184971 w 11737978"/>
              <a:gd name="connsiteY2249" fmla="*/ 6183040 h 6407150"/>
              <a:gd name="connsiteX2250" fmla="*/ 3474747 w 11737978"/>
              <a:gd name="connsiteY2250" fmla="*/ 6183040 h 6407150"/>
              <a:gd name="connsiteX2251" fmla="*/ 3472686 w 11737978"/>
              <a:gd name="connsiteY2251" fmla="*/ 6185087 h 6407150"/>
              <a:gd name="connsiteX2252" fmla="*/ 3474875 w 11737978"/>
              <a:gd name="connsiteY2252" fmla="*/ 6187315 h 6407150"/>
              <a:gd name="connsiteX2253" fmla="*/ 3474937 w 11737978"/>
              <a:gd name="connsiteY2253" fmla="*/ 6189452 h 6407150"/>
              <a:gd name="connsiteX2254" fmla="*/ 3475000 w 11737978"/>
              <a:gd name="connsiteY2254" fmla="*/ 6191590 h 6407150"/>
              <a:gd name="connsiteX2255" fmla="*/ 3475290 w 11737978"/>
              <a:gd name="connsiteY2255" fmla="*/ 6192404 h 6407150"/>
              <a:gd name="connsiteX2256" fmla="*/ 3477124 w 11737978"/>
              <a:gd name="connsiteY2256" fmla="*/ 6191682 h 6407150"/>
              <a:gd name="connsiteX2257" fmla="*/ 3479250 w 11737978"/>
              <a:gd name="connsiteY2257" fmla="*/ 6191772 h 6407150"/>
              <a:gd name="connsiteX2258" fmla="*/ 3479187 w 11737978"/>
              <a:gd name="connsiteY2258" fmla="*/ 6189636 h 6407150"/>
              <a:gd name="connsiteX2259" fmla="*/ 3479124 w 11737978"/>
              <a:gd name="connsiteY2259" fmla="*/ 6187497 h 6407150"/>
              <a:gd name="connsiteX2260" fmla="*/ 3476935 w 11737978"/>
              <a:gd name="connsiteY2260" fmla="*/ 6185268 h 6407150"/>
              <a:gd name="connsiteX2261" fmla="*/ 3474747 w 11737978"/>
              <a:gd name="connsiteY2261" fmla="*/ 6183040 h 6407150"/>
              <a:gd name="connsiteX2262" fmla="*/ 10630350 w 11737978"/>
              <a:gd name="connsiteY2262" fmla="*/ 6181973 h 6407150"/>
              <a:gd name="connsiteX2263" fmla="*/ 10629256 w 11737978"/>
              <a:gd name="connsiteY2263" fmla="*/ 6182290 h 6407150"/>
              <a:gd name="connsiteX2264" fmla="*/ 10629826 w 11737978"/>
              <a:gd name="connsiteY2264" fmla="*/ 6186261 h 6407150"/>
              <a:gd name="connsiteX2265" fmla="*/ 10630960 w 11737978"/>
              <a:gd name="connsiteY2265" fmla="*/ 6188992 h 6407150"/>
              <a:gd name="connsiteX2266" fmla="*/ 10630350 w 11737978"/>
              <a:gd name="connsiteY2266" fmla="*/ 6181973 h 6407150"/>
              <a:gd name="connsiteX2267" fmla="*/ 10106599 w 11737978"/>
              <a:gd name="connsiteY2267" fmla="*/ 6180295 h 6407150"/>
              <a:gd name="connsiteX2268" fmla="*/ 10105887 w 11737978"/>
              <a:gd name="connsiteY2268" fmla="*/ 6185543 h 6407150"/>
              <a:gd name="connsiteX2269" fmla="*/ 10107084 w 11737978"/>
              <a:gd name="connsiteY2269" fmla="*/ 6188173 h 6407150"/>
              <a:gd name="connsiteX2270" fmla="*/ 10109179 w 11737978"/>
              <a:gd name="connsiteY2270" fmla="*/ 6187683 h 6407150"/>
              <a:gd name="connsiteX2271" fmla="*/ 10106599 w 11737978"/>
              <a:gd name="connsiteY2271" fmla="*/ 6180295 h 6407150"/>
              <a:gd name="connsiteX2272" fmla="*/ 10596001 w 11737978"/>
              <a:gd name="connsiteY2272" fmla="*/ 6179812 h 6407150"/>
              <a:gd name="connsiteX2273" fmla="*/ 10593950 w 11737978"/>
              <a:gd name="connsiteY2273" fmla="*/ 6180196 h 6407150"/>
              <a:gd name="connsiteX2274" fmla="*/ 10592226 w 11737978"/>
              <a:gd name="connsiteY2274" fmla="*/ 6182153 h 6407150"/>
              <a:gd name="connsiteX2275" fmla="*/ 10591897 w 11737978"/>
              <a:gd name="connsiteY2275" fmla="*/ 6180581 h 6407150"/>
              <a:gd name="connsiteX2276" fmla="*/ 10586804 w 11737978"/>
              <a:gd name="connsiteY2276" fmla="*/ 6187458 h 6407150"/>
              <a:gd name="connsiteX2277" fmla="*/ 10591410 w 11737978"/>
              <a:gd name="connsiteY2277" fmla="*/ 6198649 h 6407150"/>
              <a:gd name="connsiteX2278" fmla="*/ 10601014 w 11737978"/>
              <a:gd name="connsiteY2278" fmla="*/ 6193584 h 6407150"/>
              <a:gd name="connsiteX2279" fmla="*/ 10600725 w 11737978"/>
              <a:gd name="connsiteY2279" fmla="*/ 6187102 h 6407150"/>
              <a:gd name="connsiteX2280" fmla="*/ 10600396 w 11737978"/>
              <a:gd name="connsiteY2280" fmla="*/ 6185528 h 6407150"/>
              <a:gd name="connsiteX2281" fmla="*/ 10601421 w 11737978"/>
              <a:gd name="connsiteY2281" fmla="*/ 6185336 h 6407150"/>
              <a:gd name="connsiteX2282" fmla="*/ 10600067 w 11737978"/>
              <a:gd name="connsiteY2282" fmla="*/ 6183955 h 6407150"/>
              <a:gd name="connsiteX2283" fmla="*/ 10598344 w 11737978"/>
              <a:gd name="connsiteY2283" fmla="*/ 6185912 h 6407150"/>
              <a:gd name="connsiteX2284" fmla="*/ 10598014 w 11737978"/>
              <a:gd name="connsiteY2284" fmla="*/ 6184340 h 6407150"/>
              <a:gd name="connsiteX2285" fmla="*/ 10594606 w 11737978"/>
              <a:gd name="connsiteY2285" fmla="*/ 6183342 h 6407150"/>
              <a:gd name="connsiteX2286" fmla="*/ 10595633 w 11737978"/>
              <a:gd name="connsiteY2286" fmla="*/ 6183150 h 6407150"/>
              <a:gd name="connsiteX2287" fmla="*/ 10596331 w 11737978"/>
              <a:gd name="connsiteY2287" fmla="*/ 6181385 h 6407150"/>
              <a:gd name="connsiteX2288" fmla="*/ 10596001 w 11737978"/>
              <a:gd name="connsiteY2288" fmla="*/ 6179812 h 6407150"/>
              <a:gd name="connsiteX2289" fmla="*/ 9083656 w 11737978"/>
              <a:gd name="connsiteY2289" fmla="*/ 6177302 h 6407150"/>
              <a:gd name="connsiteX2290" fmla="*/ 9080737 w 11737978"/>
              <a:gd name="connsiteY2290" fmla="*/ 6181926 h 6407150"/>
              <a:gd name="connsiteX2291" fmla="*/ 9084576 w 11737978"/>
              <a:gd name="connsiteY2291" fmla="*/ 6186235 h 6407150"/>
              <a:gd name="connsiteX2292" fmla="*/ 9083656 w 11737978"/>
              <a:gd name="connsiteY2292" fmla="*/ 6177302 h 6407150"/>
              <a:gd name="connsiteX2293" fmla="*/ 4373433 w 11737978"/>
              <a:gd name="connsiteY2293" fmla="*/ 6177302 h 6407150"/>
              <a:gd name="connsiteX2294" fmla="*/ 4370514 w 11737978"/>
              <a:gd name="connsiteY2294" fmla="*/ 6181926 h 6407150"/>
              <a:gd name="connsiteX2295" fmla="*/ 4374352 w 11737978"/>
              <a:gd name="connsiteY2295" fmla="*/ 6186235 h 6407150"/>
              <a:gd name="connsiteX2296" fmla="*/ 4373433 w 11737978"/>
              <a:gd name="connsiteY2296" fmla="*/ 6177302 h 6407150"/>
              <a:gd name="connsiteX2297" fmla="*/ 10122991 w 11737978"/>
              <a:gd name="connsiteY2297" fmla="*/ 6177101 h 6407150"/>
              <a:gd name="connsiteX2298" fmla="*/ 10121091 w 11737978"/>
              <a:gd name="connsiteY2298" fmla="*/ 6179696 h 6407150"/>
              <a:gd name="connsiteX2299" fmla="*/ 10125585 w 11737978"/>
              <a:gd name="connsiteY2299" fmla="*/ 6189503 h 6407150"/>
              <a:gd name="connsiteX2300" fmla="*/ 10126774 w 11737978"/>
              <a:gd name="connsiteY2300" fmla="*/ 6179614 h 6407150"/>
              <a:gd name="connsiteX2301" fmla="*/ 10122991 w 11737978"/>
              <a:gd name="connsiteY2301" fmla="*/ 6177101 h 6407150"/>
              <a:gd name="connsiteX2302" fmla="*/ 10077831 w 11737978"/>
              <a:gd name="connsiteY2302" fmla="*/ 6176569 h 6407150"/>
              <a:gd name="connsiteX2303" fmla="*/ 10077621 w 11737978"/>
              <a:gd name="connsiteY2303" fmla="*/ 6178393 h 6407150"/>
              <a:gd name="connsiteX2304" fmla="*/ 10070521 w 11737978"/>
              <a:gd name="connsiteY2304" fmla="*/ 6182473 h 6407150"/>
              <a:gd name="connsiteX2305" fmla="*/ 10076788 w 11737978"/>
              <a:gd name="connsiteY2305" fmla="*/ 6185687 h 6407150"/>
              <a:gd name="connsiteX2306" fmla="*/ 10080458 w 11737978"/>
              <a:gd name="connsiteY2306" fmla="*/ 6186476 h 6407150"/>
              <a:gd name="connsiteX2307" fmla="*/ 10080331 w 11737978"/>
              <a:gd name="connsiteY2307" fmla="*/ 6186781 h 6407150"/>
              <a:gd name="connsiteX2308" fmla="*/ 10079622 w 11737978"/>
              <a:gd name="connsiteY2308" fmla="*/ 6188489 h 6407150"/>
              <a:gd name="connsiteX2309" fmla="*/ 10081913 w 11737978"/>
              <a:gd name="connsiteY2309" fmla="*/ 6194356 h 6407150"/>
              <a:gd name="connsiteX2310" fmla="*/ 10084282 w 11737978"/>
              <a:gd name="connsiteY2310" fmla="*/ 6195487 h 6407150"/>
              <a:gd name="connsiteX2311" fmla="*/ 10084993 w 11737978"/>
              <a:gd name="connsiteY2311" fmla="*/ 6193781 h 6407150"/>
              <a:gd name="connsiteX2312" fmla="*/ 10084675 w 11737978"/>
              <a:gd name="connsiteY2312" fmla="*/ 6192266 h 6407150"/>
              <a:gd name="connsiteX2313" fmla="*/ 10084042 w 11737978"/>
              <a:gd name="connsiteY2313" fmla="*/ 6189235 h 6407150"/>
              <a:gd name="connsiteX2314" fmla="*/ 10083408 w 11737978"/>
              <a:gd name="connsiteY2314" fmla="*/ 6186205 h 6407150"/>
              <a:gd name="connsiteX2315" fmla="*/ 10083366 w 11737978"/>
              <a:gd name="connsiteY2315" fmla="*/ 6186185 h 6407150"/>
              <a:gd name="connsiteX2316" fmla="*/ 10084099 w 11737978"/>
              <a:gd name="connsiteY2316" fmla="*/ 6179784 h 6407150"/>
              <a:gd name="connsiteX2317" fmla="*/ 10077831 w 11737978"/>
              <a:gd name="connsiteY2317" fmla="*/ 6176569 h 6407150"/>
              <a:gd name="connsiteX2318" fmla="*/ 10624711 w 11737978"/>
              <a:gd name="connsiteY2318" fmla="*/ 6176183 h 6407150"/>
              <a:gd name="connsiteX2319" fmla="*/ 10622659 w 11737978"/>
              <a:gd name="connsiteY2319" fmla="*/ 6176567 h 6407150"/>
              <a:gd name="connsiteX2320" fmla="*/ 10622979 w 11737978"/>
              <a:gd name="connsiteY2320" fmla="*/ 6178103 h 6407150"/>
              <a:gd name="connsiteX2321" fmla="*/ 10625930 w 11737978"/>
              <a:gd name="connsiteY2321" fmla="*/ 6187120 h 6407150"/>
              <a:gd name="connsiteX2322" fmla="*/ 10626508 w 11737978"/>
              <a:gd name="connsiteY2322" fmla="*/ 6194985 h 6407150"/>
              <a:gd name="connsiteX2323" fmla="*/ 10628560 w 11737978"/>
              <a:gd name="connsiteY2323" fmla="*/ 6194601 h 6407150"/>
              <a:gd name="connsiteX2324" fmla="*/ 10629587 w 11737978"/>
              <a:gd name="connsiteY2324" fmla="*/ 6194409 h 6407150"/>
              <a:gd name="connsiteX2325" fmla="*/ 10628304 w 11737978"/>
              <a:gd name="connsiteY2325" fmla="*/ 6188271 h 6407150"/>
              <a:gd name="connsiteX2326" fmla="*/ 10628046 w 11737978"/>
              <a:gd name="connsiteY2326" fmla="*/ 6181938 h 6407150"/>
              <a:gd name="connsiteX2327" fmla="*/ 10624711 w 11737978"/>
              <a:gd name="connsiteY2327" fmla="*/ 6176183 h 6407150"/>
              <a:gd name="connsiteX2328" fmla="*/ 8328398 w 11737978"/>
              <a:gd name="connsiteY2328" fmla="*/ 6174025 h 6407150"/>
              <a:gd name="connsiteX2329" fmla="*/ 8331627 w 11737978"/>
              <a:gd name="connsiteY2329" fmla="*/ 6174708 h 6407150"/>
              <a:gd name="connsiteX2330" fmla="*/ 8330533 w 11737978"/>
              <a:gd name="connsiteY2330" fmla="*/ 6175984 h 6407150"/>
              <a:gd name="connsiteX2331" fmla="*/ 3618175 w 11737978"/>
              <a:gd name="connsiteY2331" fmla="*/ 6174025 h 6407150"/>
              <a:gd name="connsiteX2332" fmla="*/ 3621404 w 11737978"/>
              <a:gd name="connsiteY2332" fmla="*/ 6174708 h 6407150"/>
              <a:gd name="connsiteX2333" fmla="*/ 3620310 w 11737978"/>
              <a:gd name="connsiteY2333" fmla="*/ 6175984 h 6407150"/>
              <a:gd name="connsiteX2334" fmla="*/ 8167258 w 11737978"/>
              <a:gd name="connsiteY2334" fmla="*/ 6173894 h 6407150"/>
              <a:gd name="connsiteX2335" fmla="*/ 8165129 w 11737978"/>
              <a:gd name="connsiteY2335" fmla="*/ 6175899 h 6407150"/>
              <a:gd name="connsiteX2336" fmla="*/ 8167445 w 11737978"/>
              <a:gd name="connsiteY2336" fmla="*/ 6180193 h 6407150"/>
              <a:gd name="connsiteX2337" fmla="*/ 8169635 w 11737978"/>
              <a:gd name="connsiteY2337" fmla="*/ 6180287 h 6407150"/>
              <a:gd name="connsiteX2338" fmla="*/ 8171873 w 11737978"/>
              <a:gd name="connsiteY2338" fmla="*/ 6181956 h 6407150"/>
              <a:gd name="connsiteX2339" fmla="*/ 8174018 w 11737978"/>
              <a:gd name="connsiteY2339" fmla="*/ 6180474 h 6407150"/>
              <a:gd name="connsiteX2340" fmla="*/ 8171765 w 11737978"/>
              <a:gd name="connsiteY2340" fmla="*/ 6178281 h 6407150"/>
              <a:gd name="connsiteX2341" fmla="*/ 8169573 w 11737978"/>
              <a:gd name="connsiteY2341" fmla="*/ 6178188 h 6407150"/>
              <a:gd name="connsiteX2342" fmla="*/ 8169511 w 11737978"/>
              <a:gd name="connsiteY2342" fmla="*/ 6176087 h 6407150"/>
              <a:gd name="connsiteX2343" fmla="*/ 8167258 w 11737978"/>
              <a:gd name="connsiteY2343" fmla="*/ 6173894 h 6407150"/>
              <a:gd name="connsiteX2344" fmla="*/ 3457035 w 11737978"/>
              <a:gd name="connsiteY2344" fmla="*/ 6173894 h 6407150"/>
              <a:gd name="connsiteX2345" fmla="*/ 3454905 w 11737978"/>
              <a:gd name="connsiteY2345" fmla="*/ 6175899 h 6407150"/>
              <a:gd name="connsiteX2346" fmla="*/ 3457221 w 11737978"/>
              <a:gd name="connsiteY2346" fmla="*/ 6180193 h 6407150"/>
              <a:gd name="connsiteX2347" fmla="*/ 3459412 w 11737978"/>
              <a:gd name="connsiteY2347" fmla="*/ 6180287 h 6407150"/>
              <a:gd name="connsiteX2348" fmla="*/ 3461650 w 11737978"/>
              <a:gd name="connsiteY2348" fmla="*/ 6181956 h 6407150"/>
              <a:gd name="connsiteX2349" fmla="*/ 3463794 w 11737978"/>
              <a:gd name="connsiteY2349" fmla="*/ 6180474 h 6407150"/>
              <a:gd name="connsiteX2350" fmla="*/ 3461541 w 11737978"/>
              <a:gd name="connsiteY2350" fmla="*/ 6178281 h 6407150"/>
              <a:gd name="connsiteX2351" fmla="*/ 3459350 w 11737978"/>
              <a:gd name="connsiteY2351" fmla="*/ 6178188 h 6407150"/>
              <a:gd name="connsiteX2352" fmla="*/ 3459288 w 11737978"/>
              <a:gd name="connsiteY2352" fmla="*/ 6176087 h 6407150"/>
              <a:gd name="connsiteX2353" fmla="*/ 3457035 w 11737978"/>
              <a:gd name="connsiteY2353" fmla="*/ 6173894 h 6407150"/>
              <a:gd name="connsiteX2354" fmla="*/ 7635072 w 11737978"/>
              <a:gd name="connsiteY2354" fmla="*/ 6170713 h 6407150"/>
              <a:gd name="connsiteX2355" fmla="*/ 7643419 w 11737978"/>
              <a:gd name="connsiteY2355" fmla="*/ 6178633 h 6407150"/>
              <a:gd name="connsiteX2356" fmla="*/ 7644229 w 11737978"/>
              <a:gd name="connsiteY2356" fmla="*/ 6173000 h 6407150"/>
              <a:gd name="connsiteX2357" fmla="*/ 7635072 w 11737978"/>
              <a:gd name="connsiteY2357" fmla="*/ 6170713 h 6407150"/>
              <a:gd name="connsiteX2358" fmla="*/ 2924848 w 11737978"/>
              <a:gd name="connsiteY2358" fmla="*/ 6170713 h 6407150"/>
              <a:gd name="connsiteX2359" fmla="*/ 2933195 w 11737978"/>
              <a:gd name="connsiteY2359" fmla="*/ 6178633 h 6407150"/>
              <a:gd name="connsiteX2360" fmla="*/ 2934005 w 11737978"/>
              <a:gd name="connsiteY2360" fmla="*/ 6173000 h 6407150"/>
              <a:gd name="connsiteX2361" fmla="*/ 2924848 w 11737978"/>
              <a:gd name="connsiteY2361" fmla="*/ 6170713 h 6407150"/>
              <a:gd name="connsiteX2362" fmla="*/ 9156706 w 11737978"/>
              <a:gd name="connsiteY2362" fmla="*/ 6168525 h 6407150"/>
              <a:gd name="connsiteX2363" fmla="*/ 9149537 w 11737978"/>
              <a:gd name="connsiteY2363" fmla="*/ 6189590 h 6407150"/>
              <a:gd name="connsiteX2364" fmla="*/ 9161341 w 11737978"/>
              <a:gd name="connsiteY2364" fmla="*/ 6213544 h 6407150"/>
              <a:gd name="connsiteX2365" fmla="*/ 9166334 w 11737978"/>
              <a:gd name="connsiteY2365" fmla="*/ 6215433 h 6407150"/>
              <a:gd name="connsiteX2366" fmla="*/ 9168763 w 11737978"/>
              <a:gd name="connsiteY2366" fmla="*/ 6215084 h 6407150"/>
              <a:gd name="connsiteX2367" fmla="*/ 9169602 w 11737978"/>
              <a:gd name="connsiteY2367" fmla="*/ 6213160 h 6407150"/>
              <a:gd name="connsiteX2368" fmla="*/ 9175805 w 11737978"/>
              <a:gd name="connsiteY2368" fmla="*/ 6192768 h 6407150"/>
              <a:gd name="connsiteX2369" fmla="*/ 9175290 w 11737978"/>
              <a:gd name="connsiteY2369" fmla="*/ 6187766 h 6407150"/>
              <a:gd name="connsiteX2370" fmla="*/ 9174260 w 11737978"/>
              <a:gd name="connsiteY2370" fmla="*/ 6177762 h 6407150"/>
              <a:gd name="connsiteX2371" fmla="*/ 9167028 w 11737978"/>
              <a:gd name="connsiteY2371" fmla="*/ 6188150 h 6407150"/>
              <a:gd name="connsiteX2372" fmla="*/ 9167542 w 11737978"/>
              <a:gd name="connsiteY2372" fmla="*/ 6193151 h 6407150"/>
              <a:gd name="connsiteX2373" fmla="*/ 9159796 w 11737978"/>
              <a:gd name="connsiteY2373" fmla="*/ 6198538 h 6407150"/>
              <a:gd name="connsiteX2374" fmla="*/ 9156706 w 11737978"/>
              <a:gd name="connsiteY2374" fmla="*/ 6168525 h 6407150"/>
              <a:gd name="connsiteX2375" fmla="*/ 4446482 w 11737978"/>
              <a:gd name="connsiteY2375" fmla="*/ 6168525 h 6407150"/>
              <a:gd name="connsiteX2376" fmla="*/ 4439313 w 11737978"/>
              <a:gd name="connsiteY2376" fmla="*/ 6189590 h 6407150"/>
              <a:gd name="connsiteX2377" fmla="*/ 4451118 w 11737978"/>
              <a:gd name="connsiteY2377" fmla="*/ 6213544 h 6407150"/>
              <a:gd name="connsiteX2378" fmla="*/ 4456112 w 11737978"/>
              <a:gd name="connsiteY2378" fmla="*/ 6215433 h 6407150"/>
              <a:gd name="connsiteX2379" fmla="*/ 4458539 w 11737978"/>
              <a:gd name="connsiteY2379" fmla="*/ 6215084 h 6407150"/>
              <a:gd name="connsiteX2380" fmla="*/ 4459378 w 11737978"/>
              <a:gd name="connsiteY2380" fmla="*/ 6213160 h 6407150"/>
              <a:gd name="connsiteX2381" fmla="*/ 4465582 w 11737978"/>
              <a:gd name="connsiteY2381" fmla="*/ 6192768 h 6407150"/>
              <a:gd name="connsiteX2382" fmla="*/ 4465066 w 11737978"/>
              <a:gd name="connsiteY2382" fmla="*/ 6187766 h 6407150"/>
              <a:gd name="connsiteX2383" fmla="*/ 4464036 w 11737978"/>
              <a:gd name="connsiteY2383" fmla="*/ 6177762 h 6407150"/>
              <a:gd name="connsiteX2384" fmla="*/ 4456804 w 11737978"/>
              <a:gd name="connsiteY2384" fmla="*/ 6188150 h 6407150"/>
              <a:gd name="connsiteX2385" fmla="*/ 4457320 w 11737978"/>
              <a:gd name="connsiteY2385" fmla="*/ 6193151 h 6407150"/>
              <a:gd name="connsiteX2386" fmla="*/ 4449574 w 11737978"/>
              <a:gd name="connsiteY2386" fmla="*/ 6198538 h 6407150"/>
              <a:gd name="connsiteX2387" fmla="*/ 4446482 w 11737978"/>
              <a:gd name="connsiteY2387" fmla="*/ 6168525 h 6407150"/>
              <a:gd name="connsiteX2388" fmla="*/ 8206369 w 11737978"/>
              <a:gd name="connsiteY2388" fmla="*/ 6167182 h 6407150"/>
              <a:gd name="connsiteX2389" fmla="*/ 8204269 w 11737978"/>
              <a:gd name="connsiteY2389" fmla="*/ 6169210 h 6407150"/>
              <a:gd name="connsiteX2390" fmla="*/ 8202105 w 11737978"/>
              <a:gd name="connsiteY2390" fmla="*/ 6169117 h 6407150"/>
              <a:gd name="connsiteX2391" fmla="*/ 8202169 w 11737978"/>
              <a:gd name="connsiteY2391" fmla="*/ 6171237 h 6407150"/>
              <a:gd name="connsiteX2392" fmla="*/ 8204582 w 11737978"/>
              <a:gd name="connsiteY2392" fmla="*/ 6179812 h 6407150"/>
              <a:gd name="connsiteX2393" fmla="*/ 8204645 w 11737978"/>
              <a:gd name="connsiteY2393" fmla="*/ 6181933 h 6407150"/>
              <a:gd name="connsiteX2394" fmla="*/ 8200319 w 11737978"/>
              <a:gd name="connsiteY2394" fmla="*/ 6181749 h 6407150"/>
              <a:gd name="connsiteX2395" fmla="*/ 8200507 w 11737978"/>
              <a:gd name="connsiteY2395" fmla="*/ 6188111 h 6407150"/>
              <a:gd name="connsiteX2396" fmla="*/ 8204833 w 11737978"/>
              <a:gd name="connsiteY2396" fmla="*/ 6188295 h 6407150"/>
              <a:gd name="connsiteX2397" fmla="*/ 8202921 w 11737978"/>
              <a:gd name="connsiteY2397" fmla="*/ 6196685 h 6407150"/>
              <a:gd name="connsiteX2398" fmla="*/ 8209456 w 11737978"/>
              <a:gd name="connsiteY2398" fmla="*/ 6198520 h 6407150"/>
              <a:gd name="connsiteX2399" fmla="*/ 8208971 w 11737978"/>
              <a:gd name="connsiteY2399" fmla="*/ 6182119 h 6407150"/>
              <a:gd name="connsiteX2400" fmla="*/ 8208909 w 11737978"/>
              <a:gd name="connsiteY2400" fmla="*/ 6179998 h 6407150"/>
              <a:gd name="connsiteX2401" fmla="*/ 8208847 w 11737978"/>
              <a:gd name="connsiteY2401" fmla="*/ 6177877 h 6407150"/>
              <a:gd name="connsiteX2402" fmla="*/ 8206431 w 11737978"/>
              <a:gd name="connsiteY2402" fmla="*/ 6169302 h 6407150"/>
              <a:gd name="connsiteX2403" fmla="*/ 8206369 w 11737978"/>
              <a:gd name="connsiteY2403" fmla="*/ 6167182 h 6407150"/>
              <a:gd name="connsiteX2404" fmla="*/ 3496146 w 11737978"/>
              <a:gd name="connsiteY2404" fmla="*/ 6167182 h 6407150"/>
              <a:gd name="connsiteX2405" fmla="*/ 3494046 w 11737978"/>
              <a:gd name="connsiteY2405" fmla="*/ 6169210 h 6407150"/>
              <a:gd name="connsiteX2406" fmla="*/ 3491882 w 11737978"/>
              <a:gd name="connsiteY2406" fmla="*/ 6169117 h 6407150"/>
              <a:gd name="connsiteX2407" fmla="*/ 3491945 w 11737978"/>
              <a:gd name="connsiteY2407" fmla="*/ 6171237 h 6407150"/>
              <a:gd name="connsiteX2408" fmla="*/ 3494359 w 11737978"/>
              <a:gd name="connsiteY2408" fmla="*/ 6179812 h 6407150"/>
              <a:gd name="connsiteX2409" fmla="*/ 3494422 w 11737978"/>
              <a:gd name="connsiteY2409" fmla="*/ 6181933 h 6407150"/>
              <a:gd name="connsiteX2410" fmla="*/ 3490095 w 11737978"/>
              <a:gd name="connsiteY2410" fmla="*/ 6181749 h 6407150"/>
              <a:gd name="connsiteX2411" fmla="*/ 3490284 w 11737978"/>
              <a:gd name="connsiteY2411" fmla="*/ 6188111 h 6407150"/>
              <a:gd name="connsiteX2412" fmla="*/ 3494610 w 11737978"/>
              <a:gd name="connsiteY2412" fmla="*/ 6188295 h 6407150"/>
              <a:gd name="connsiteX2413" fmla="*/ 3492698 w 11737978"/>
              <a:gd name="connsiteY2413" fmla="*/ 6196685 h 6407150"/>
              <a:gd name="connsiteX2414" fmla="*/ 3499233 w 11737978"/>
              <a:gd name="connsiteY2414" fmla="*/ 6198520 h 6407150"/>
              <a:gd name="connsiteX2415" fmla="*/ 3498748 w 11737978"/>
              <a:gd name="connsiteY2415" fmla="*/ 6182120 h 6407150"/>
              <a:gd name="connsiteX2416" fmla="*/ 3498685 w 11737978"/>
              <a:gd name="connsiteY2416" fmla="*/ 6179998 h 6407150"/>
              <a:gd name="connsiteX2417" fmla="*/ 3498623 w 11737978"/>
              <a:gd name="connsiteY2417" fmla="*/ 6177877 h 6407150"/>
              <a:gd name="connsiteX2418" fmla="*/ 3496208 w 11737978"/>
              <a:gd name="connsiteY2418" fmla="*/ 6169302 h 6407150"/>
              <a:gd name="connsiteX2419" fmla="*/ 3496146 w 11737978"/>
              <a:gd name="connsiteY2419" fmla="*/ 6167182 h 6407150"/>
              <a:gd name="connsiteX2420" fmla="*/ 8094827 w 11737978"/>
              <a:gd name="connsiteY2420" fmla="*/ 6166982 h 6407150"/>
              <a:gd name="connsiteX2421" fmla="*/ 8100077 w 11737978"/>
              <a:gd name="connsiteY2421" fmla="*/ 6200937 h 6407150"/>
              <a:gd name="connsiteX2422" fmla="*/ 8100138 w 11737978"/>
              <a:gd name="connsiteY2422" fmla="*/ 6203046 h 6407150"/>
              <a:gd name="connsiteX2423" fmla="*/ 8102264 w 11737978"/>
              <a:gd name="connsiteY2423" fmla="*/ 6203138 h 6407150"/>
              <a:gd name="connsiteX2424" fmla="*/ 8102202 w 11737978"/>
              <a:gd name="connsiteY2424" fmla="*/ 6201027 h 6407150"/>
              <a:gd name="connsiteX2425" fmla="*/ 8099079 w 11737978"/>
              <a:gd name="connsiteY2425" fmla="*/ 6167164 h 6407150"/>
              <a:gd name="connsiteX2426" fmla="*/ 8096954 w 11737978"/>
              <a:gd name="connsiteY2426" fmla="*/ 6167074 h 6407150"/>
              <a:gd name="connsiteX2427" fmla="*/ 8094827 w 11737978"/>
              <a:gd name="connsiteY2427" fmla="*/ 6166982 h 6407150"/>
              <a:gd name="connsiteX2428" fmla="*/ 3384604 w 11737978"/>
              <a:gd name="connsiteY2428" fmla="*/ 6166982 h 6407150"/>
              <a:gd name="connsiteX2429" fmla="*/ 3389853 w 11737978"/>
              <a:gd name="connsiteY2429" fmla="*/ 6200937 h 6407150"/>
              <a:gd name="connsiteX2430" fmla="*/ 3389914 w 11737978"/>
              <a:gd name="connsiteY2430" fmla="*/ 6203046 h 6407150"/>
              <a:gd name="connsiteX2431" fmla="*/ 3392040 w 11737978"/>
              <a:gd name="connsiteY2431" fmla="*/ 6203138 h 6407150"/>
              <a:gd name="connsiteX2432" fmla="*/ 3391978 w 11737978"/>
              <a:gd name="connsiteY2432" fmla="*/ 6201027 h 6407150"/>
              <a:gd name="connsiteX2433" fmla="*/ 3388855 w 11737978"/>
              <a:gd name="connsiteY2433" fmla="*/ 6167164 h 6407150"/>
              <a:gd name="connsiteX2434" fmla="*/ 3386730 w 11737978"/>
              <a:gd name="connsiteY2434" fmla="*/ 6167074 h 6407150"/>
              <a:gd name="connsiteX2435" fmla="*/ 3384604 w 11737978"/>
              <a:gd name="connsiteY2435" fmla="*/ 6166982 h 6407150"/>
              <a:gd name="connsiteX2436" fmla="*/ 8381561 w 11737978"/>
              <a:gd name="connsiteY2436" fmla="*/ 6165464 h 6407150"/>
              <a:gd name="connsiteX2437" fmla="*/ 8386893 w 11737978"/>
              <a:gd name="connsiteY2437" fmla="*/ 6172485 h 6407150"/>
              <a:gd name="connsiteX2438" fmla="*/ 8387235 w 11737978"/>
              <a:gd name="connsiteY2438" fmla="*/ 6180030 h 6407150"/>
              <a:gd name="connsiteX2439" fmla="*/ 8382669 w 11737978"/>
              <a:gd name="connsiteY2439" fmla="*/ 6182884 h 6407150"/>
              <a:gd name="connsiteX2440" fmla="*/ 8382185 w 11737978"/>
              <a:gd name="connsiteY2440" fmla="*/ 6182321 h 6407150"/>
              <a:gd name="connsiteX2441" fmla="*/ 8382706 w 11737978"/>
              <a:gd name="connsiteY2441" fmla="*/ 6177277 h 6407150"/>
              <a:gd name="connsiteX2442" fmla="*/ 8381777 w 11737978"/>
              <a:gd name="connsiteY2442" fmla="*/ 6172781 h 6407150"/>
              <a:gd name="connsiteX2443" fmla="*/ 3671337 w 11737978"/>
              <a:gd name="connsiteY2443" fmla="*/ 6165464 h 6407150"/>
              <a:gd name="connsiteX2444" fmla="*/ 3676669 w 11737978"/>
              <a:gd name="connsiteY2444" fmla="*/ 6172485 h 6407150"/>
              <a:gd name="connsiteX2445" fmla="*/ 3677011 w 11737978"/>
              <a:gd name="connsiteY2445" fmla="*/ 6180030 h 6407150"/>
              <a:gd name="connsiteX2446" fmla="*/ 3672446 w 11737978"/>
              <a:gd name="connsiteY2446" fmla="*/ 6182884 h 6407150"/>
              <a:gd name="connsiteX2447" fmla="*/ 3671962 w 11737978"/>
              <a:gd name="connsiteY2447" fmla="*/ 6182321 h 6407150"/>
              <a:gd name="connsiteX2448" fmla="*/ 3672483 w 11737978"/>
              <a:gd name="connsiteY2448" fmla="*/ 6177277 h 6407150"/>
              <a:gd name="connsiteX2449" fmla="*/ 3671553 w 11737978"/>
              <a:gd name="connsiteY2449" fmla="*/ 6172781 h 6407150"/>
              <a:gd name="connsiteX2450" fmla="*/ 7201387 w 11737978"/>
              <a:gd name="connsiteY2450" fmla="*/ 6165230 h 6407150"/>
              <a:gd name="connsiteX2451" fmla="*/ 7200641 w 11737978"/>
              <a:gd name="connsiteY2451" fmla="*/ 6170414 h 6407150"/>
              <a:gd name="connsiteX2452" fmla="*/ 7199147 w 11737978"/>
              <a:gd name="connsiteY2452" fmla="*/ 6180782 h 6407150"/>
              <a:gd name="connsiteX2453" fmla="*/ 7216239 w 11737978"/>
              <a:gd name="connsiteY2453" fmla="*/ 6185053 h 6407150"/>
              <a:gd name="connsiteX2454" fmla="*/ 7214746 w 11737978"/>
              <a:gd name="connsiteY2454" fmla="*/ 6195421 h 6407150"/>
              <a:gd name="connsiteX2455" fmla="*/ 7206200 w 11737978"/>
              <a:gd name="connsiteY2455" fmla="*/ 6193284 h 6407150"/>
              <a:gd name="connsiteX2456" fmla="*/ 7205452 w 11737978"/>
              <a:gd name="connsiteY2456" fmla="*/ 6198469 h 6407150"/>
              <a:gd name="connsiteX2457" fmla="*/ 7204706 w 11737978"/>
              <a:gd name="connsiteY2457" fmla="*/ 6203653 h 6407150"/>
              <a:gd name="connsiteX2458" fmla="*/ 7213999 w 11737978"/>
              <a:gd name="connsiteY2458" fmla="*/ 6200604 h 6407150"/>
              <a:gd name="connsiteX2459" fmla="*/ 7222545 w 11737978"/>
              <a:gd name="connsiteY2459" fmla="*/ 6202740 h 6407150"/>
              <a:gd name="connsiteX2460" fmla="*/ 7211759 w 11737978"/>
              <a:gd name="connsiteY2460" fmla="*/ 6216157 h 6407150"/>
              <a:gd name="connsiteX2461" fmla="*/ 7218812 w 11737978"/>
              <a:gd name="connsiteY2461" fmla="*/ 6228659 h 6407150"/>
              <a:gd name="connsiteX2462" fmla="*/ 7218065 w 11737978"/>
              <a:gd name="connsiteY2462" fmla="*/ 6233843 h 6407150"/>
              <a:gd name="connsiteX2463" fmla="*/ 7214331 w 11737978"/>
              <a:gd name="connsiteY2463" fmla="*/ 6259764 h 6407150"/>
              <a:gd name="connsiteX2464" fmla="*/ 7223624 w 11737978"/>
              <a:gd name="connsiteY2464" fmla="*/ 6256714 h 6407150"/>
              <a:gd name="connsiteX2465" fmla="*/ 7229931 w 11737978"/>
              <a:gd name="connsiteY2465" fmla="*/ 6274402 h 6407150"/>
              <a:gd name="connsiteX2466" fmla="*/ 7237731 w 11737978"/>
              <a:gd name="connsiteY2466" fmla="*/ 6281722 h 6407150"/>
              <a:gd name="connsiteX2467" fmla="*/ 7219891 w 11737978"/>
              <a:gd name="connsiteY2467" fmla="*/ 6282635 h 6407150"/>
              <a:gd name="connsiteX2468" fmla="*/ 7236984 w 11737978"/>
              <a:gd name="connsiteY2468" fmla="*/ 6286906 h 6407150"/>
              <a:gd name="connsiteX2469" fmla="*/ 7237731 w 11737978"/>
              <a:gd name="connsiteY2469" fmla="*/ 6281722 h 6407150"/>
              <a:gd name="connsiteX2470" fmla="*/ 7244784 w 11737978"/>
              <a:gd name="connsiteY2470" fmla="*/ 6294224 h 6407150"/>
              <a:gd name="connsiteX2471" fmla="*/ 7235491 w 11737978"/>
              <a:gd name="connsiteY2471" fmla="*/ 6297274 h 6407150"/>
              <a:gd name="connsiteX2472" fmla="*/ 7242543 w 11737978"/>
              <a:gd name="connsiteY2472" fmla="*/ 6309776 h 6407150"/>
              <a:gd name="connsiteX2473" fmla="*/ 7216157 w 11737978"/>
              <a:gd name="connsiteY2473" fmla="*/ 6308554 h 6407150"/>
              <a:gd name="connsiteX2474" fmla="*/ 7223211 w 11737978"/>
              <a:gd name="connsiteY2474" fmla="*/ 6321057 h 6407150"/>
              <a:gd name="connsiteX2475" fmla="*/ 7248850 w 11737978"/>
              <a:gd name="connsiteY2475" fmla="*/ 6327463 h 6407150"/>
              <a:gd name="connsiteX2476" fmla="*/ 7249264 w 11737978"/>
              <a:gd name="connsiteY2476" fmla="*/ 6263121 h 6407150"/>
              <a:gd name="connsiteX2477" fmla="*/ 7240718 w 11737978"/>
              <a:gd name="connsiteY2477" fmla="*/ 6260986 h 6407150"/>
              <a:gd name="connsiteX2478" fmla="*/ 7250010 w 11737978"/>
              <a:gd name="connsiteY2478" fmla="*/ 6257937 h 6407150"/>
              <a:gd name="connsiteX2479" fmla="*/ 7251171 w 11737978"/>
              <a:gd name="connsiteY2479" fmla="*/ 6188410 h 6407150"/>
              <a:gd name="connsiteX2480" fmla="*/ 7235573 w 11737978"/>
              <a:gd name="connsiteY2480" fmla="*/ 6173772 h 6407150"/>
              <a:gd name="connsiteX2481" fmla="*/ 7236319 w 11737978"/>
              <a:gd name="connsiteY2481" fmla="*/ 6168587 h 6407150"/>
              <a:gd name="connsiteX2482" fmla="*/ 7227026 w 11737978"/>
              <a:gd name="connsiteY2482" fmla="*/ 6171636 h 6407150"/>
              <a:gd name="connsiteX2483" fmla="*/ 7201387 w 11737978"/>
              <a:gd name="connsiteY2483" fmla="*/ 6165230 h 6407150"/>
              <a:gd name="connsiteX2484" fmla="*/ 2491164 w 11737978"/>
              <a:gd name="connsiteY2484" fmla="*/ 6165230 h 6407150"/>
              <a:gd name="connsiteX2485" fmla="*/ 2490417 w 11737978"/>
              <a:gd name="connsiteY2485" fmla="*/ 6170414 h 6407150"/>
              <a:gd name="connsiteX2486" fmla="*/ 2488923 w 11737978"/>
              <a:gd name="connsiteY2486" fmla="*/ 6180782 h 6407150"/>
              <a:gd name="connsiteX2487" fmla="*/ 2506016 w 11737978"/>
              <a:gd name="connsiteY2487" fmla="*/ 6185053 h 6407150"/>
              <a:gd name="connsiteX2488" fmla="*/ 2504522 w 11737978"/>
              <a:gd name="connsiteY2488" fmla="*/ 6195421 h 6407150"/>
              <a:gd name="connsiteX2489" fmla="*/ 2495976 w 11737978"/>
              <a:gd name="connsiteY2489" fmla="*/ 6193284 h 6407150"/>
              <a:gd name="connsiteX2490" fmla="*/ 2495228 w 11737978"/>
              <a:gd name="connsiteY2490" fmla="*/ 6198469 h 6407150"/>
              <a:gd name="connsiteX2491" fmla="*/ 2494483 w 11737978"/>
              <a:gd name="connsiteY2491" fmla="*/ 6203653 h 6407150"/>
              <a:gd name="connsiteX2492" fmla="*/ 2503775 w 11737978"/>
              <a:gd name="connsiteY2492" fmla="*/ 6200605 h 6407150"/>
              <a:gd name="connsiteX2493" fmla="*/ 2512322 w 11737978"/>
              <a:gd name="connsiteY2493" fmla="*/ 6202740 h 6407150"/>
              <a:gd name="connsiteX2494" fmla="*/ 2501535 w 11737978"/>
              <a:gd name="connsiteY2494" fmla="*/ 6216157 h 6407150"/>
              <a:gd name="connsiteX2495" fmla="*/ 2508588 w 11737978"/>
              <a:gd name="connsiteY2495" fmla="*/ 6228659 h 6407150"/>
              <a:gd name="connsiteX2496" fmla="*/ 2507841 w 11737978"/>
              <a:gd name="connsiteY2496" fmla="*/ 6233843 h 6407150"/>
              <a:gd name="connsiteX2497" fmla="*/ 2504107 w 11737978"/>
              <a:gd name="connsiteY2497" fmla="*/ 6259764 h 6407150"/>
              <a:gd name="connsiteX2498" fmla="*/ 2513401 w 11737978"/>
              <a:gd name="connsiteY2498" fmla="*/ 6256714 h 6407150"/>
              <a:gd name="connsiteX2499" fmla="*/ 2519708 w 11737978"/>
              <a:gd name="connsiteY2499" fmla="*/ 6274402 h 6407150"/>
              <a:gd name="connsiteX2500" fmla="*/ 2527507 w 11737978"/>
              <a:gd name="connsiteY2500" fmla="*/ 6281722 h 6407150"/>
              <a:gd name="connsiteX2501" fmla="*/ 2509667 w 11737978"/>
              <a:gd name="connsiteY2501" fmla="*/ 6282635 h 6407150"/>
              <a:gd name="connsiteX2502" fmla="*/ 2526760 w 11737978"/>
              <a:gd name="connsiteY2502" fmla="*/ 6286906 h 6407150"/>
              <a:gd name="connsiteX2503" fmla="*/ 2527507 w 11737978"/>
              <a:gd name="connsiteY2503" fmla="*/ 6281722 h 6407150"/>
              <a:gd name="connsiteX2504" fmla="*/ 2534560 w 11737978"/>
              <a:gd name="connsiteY2504" fmla="*/ 6294224 h 6407150"/>
              <a:gd name="connsiteX2505" fmla="*/ 2525267 w 11737978"/>
              <a:gd name="connsiteY2505" fmla="*/ 6297274 h 6407150"/>
              <a:gd name="connsiteX2506" fmla="*/ 2532320 w 11737978"/>
              <a:gd name="connsiteY2506" fmla="*/ 6309777 h 6407150"/>
              <a:gd name="connsiteX2507" fmla="*/ 2505934 w 11737978"/>
              <a:gd name="connsiteY2507" fmla="*/ 6308554 h 6407150"/>
              <a:gd name="connsiteX2508" fmla="*/ 2512987 w 11737978"/>
              <a:gd name="connsiteY2508" fmla="*/ 6321057 h 6407150"/>
              <a:gd name="connsiteX2509" fmla="*/ 2538627 w 11737978"/>
              <a:gd name="connsiteY2509" fmla="*/ 6327463 h 6407150"/>
              <a:gd name="connsiteX2510" fmla="*/ 2539040 w 11737978"/>
              <a:gd name="connsiteY2510" fmla="*/ 6263121 h 6407150"/>
              <a:gd name="connsiteX2511" fmla="*/ 2530494 w 11737978"/>
              <a:gd name="connsiteY2511" fmla="*/ 6260986 h 6407150"/>
              <a:gd name="connsiteX2512" fmla="*/ 2539787 w 11737978"/>
              <a:gd name="connsiteY2512" fmla="*/ 6257937 h 6407150"/>
              <a:gd name="connsiteX2513" fmla="*/ 2540948 w 11737978"/>
              <a:gd name="connsiteY2513" fmla="*/ 6188410 h 6407150"/>
              <a:gd name="connsiteX2514" fmla="*/ 2525349 w 11737978"/>
              <a:gd name="connsiteY2514" fmla="*/ 6173772 h 6407150"/>
              <a:gd name="connsiteX2515" fmla="*/ 2526096 w 11737978"/>
              <a:gd name="connsiteY2515" fmla="*/ 6168587 h 6407150"/>
              <a:gd name="connsiteX2516" fmla="*/ 2516802 w 11737978"/>
              <a:gd name="connsiteY2516" fmla="*/ 6171636 h 6407150"/>
              <a:gd name="connsiteX2517" fmla="*/ 2491164 w 11737978"/>
              <a:gd name="connsiteY2517" fmla="*/ 6165230 h 6407150"/>
              <a:gd name="connsiteX2518" fmla="*/ 341180 w 11737978"/>
              <a:gd name="connsiteY2518" fmla="*/ 6165224 h 6407150"/>
              <a:gd name="connsiteX2519" fmla="*/ 327945 w 11737978"/>
              <a:gd name="connsiteY2519" fmla="*/ 6173048 h 6407150"/>
              <a:gd name="connsiteX2520" fmla="*/ 327294 w 11737978"/>
              <a:gd name="connsiteY2520" fmla="*/ 6171244 h 6407150"/>
              <a:gd name="connsiteX2521" fmla="*/ 321581 w 11737978"/>
              <a:gd name="connsiteY2521" fmla="*/ 6170243 h 6407150"/>
              <a:gd name="connsiteX2522" fmla="*/ 316520 w 11737978"/>
              <a:gd name="connsiteY2522" fmla="*/ 6171046 h 6407150"/>
              <a:gd name="connsiteX2523" fmla="*/ 313410 w 11737978"/>
              <a:gd name="connsiteY2523" fmla="*/ 6177263 h 6407150"/>
              <a:gd name="connsiteX2524" fmla="*/ 319123 w 11737978"/>
              <a:gd name="connsiteY2524" fmla="*/ 6178263 h 6407150"/>
              <a:gd name="connsiteX2525" fmla="*/ 319773 w 11737978"/>
              <a:gd name="connsiteY2525" fmla="*/ 6180067 h 6407150"/>
              <a:gd name="connsiteX2526" fmla="*/ 325627 w 11737978"/>
              <a:gd name="connsiteY2526" fmla="*/ 6196305 h 6407150"/>
              <a:gd name="connsiteX2527" fmla="*/ 330038 w 11737978"/>
              <a:gd name="connsiteY2527" fmla="*/ 6193697 h 6407150"/>
              <a:gd name="connsiteX2528" fmla="*/ 333290 w 11737978"/>
              <a:gd name="connsiteY2528" fmla="*/ 6202717 h 6407150"/>
              <a:gd name="connsiteX2529" fmla="*/ 331482 w 11737978"/>
              <a:gd name="connsiteY2529" fmla="*/ 6212541 h 6407150"/>
              <a:gd name="connsiteX2530" fmla="*/ 336542 w 11737978"/>
              <a:gd name="connsiteY2530" fmla="*/ 6211737 h 6407150"/>
              <a:gd name="connsiteX2531" fmla="*/ 337193 w 11737978"/>
              <a:gd name="connsiteY2531" fmla="*/ 6213542 h 6407150"/>
              <a:gd name="connsiteX2532" fmla="*/ 337843 w 11737978"/>
              <a:gd name="connsiteY2532" fmla="*/ 6215346 h 6407150"/>
              <a:gd name="connsiteX2533" fmla="*/ 342255 w 11737978"/>
              <a:gd name="connsiteY2533" fmla="*/ 6212738 h 6407150"/>
              <a:gd name="connsiteX2534" fmla="*/ 341604 w 11737978"/>
              <a:gd name="connsiteY2534" fmla="*/ 6210934 h 6407150"/>
              <a:gd name="connsiteX2535" fmla="*/ 340954 w 11737978"/>
              <a:gd name="connsiteY2535" fmla="*/ 6209129 h 6407150"/>
              <a:gd name="connsiteX2536" fmla="*/ 340303 w 11737978"/>
              <a:gd name="connsiteY2536" fmla="*/ 6207325 h 6407150"/>
              <a:gd name="connsiteX2537" fmla="*/ 348476 w 11737978"/>
              <a:gd name="connsiteY2537" fmla="*/ 6200305 h 6407150"/>
              <a:gd name="connsiteX2538" fmla="*/ 351077 w 11737978"/>
              <a:gd name="connsiteY2538" fmla="*/ 6207522 h 6407150"/>
              <a:gd name="connsiteX2539" fmla="*/ 356790 w 11737978"/>
              <a:gd name="connsiteY2539" fmla="*/ 6208521 h 6407150"/>
              <a:gd name="connsiteX2540" fmla="*/ 360550 w 11737978"/>
              <a:gd name="connsiteY2540" fmla="*/ 6204109 h 6407150"/>
              <a:gd name="connsiteX2541" fmla="*/ 363661 w 11737978"/>
              <a:gd name="connsiteY2541" fmla="*/ 6197894 h 6407150"/>
              <a:gd name="connsiteX2542" fmla="*/ 355997 w 11737978"/>
              <a:gd name="connsiteY2542" fmla="*/ 6191480 h 6407150"/>
              <a:gd name="connsiteX2543" fmla="*/ 351586 w 11737978"/>
              <a:gd name="connsiteY2543" fmla="*/ 6194088 h 6407150"/>
              <a:gd name="connsiteX2544" fmla="*/ 349635 w 11737978"/>
              <a:gd name="connsiteY2544" fmla="*/ 6188676 h 6407150"/>
              <a:gd name="connsiteX2545" fmla="*/ 348985 w 11737978"/>
              <a:gd name="connsiteY2545" fmla="*/ 6186872 h 6407150"/>
              <a:gd name="connsiteX2546" fmla="*/ 341180 w 11737978"/>
              <a:gd name="connsiteY2546" fmla="*/ 6165224 h 6407150"/>
              <a:gd name="connsiteX2547" fmla="*/ 10626577 w 11737978"/>
              <a:gd name="connsiteY2547" fmla="*/ 6163535 h 6407150"/>
              <a:gd name="connsiteX2548" fmla="*/ 10624146 w 11737978"/>
              <a:gd name="connsiteY2548" fmla="*/ 6167066 h 6407150"/>
              <a:gd name="connsiteX2549" fmla="*/ 10624785 w 11737978"/>
              <a:gd name="connsiteY2549" fmla="*/ 6173947 h 6407150"/>
              <a:gd name="connsiteX2550" fmla="*/ 10626684 w 11737978"/>
              <a:gd name="connsiteY2550" fmla="*/ 6176776 h 6407150"/>
              <a:gd name="connsiteX2551" fmla="*/ 10628248 w 11737978"/>
              <a:gd name="connsiteY2551" fmla="*/ 6176655 h 6407150"/>
              <a:gd name="connsiteX2552" fmla="*/ 10629955 w 11737978"/>
              <a:gd name="connsiteY2552" fmla="*/ 6172453 h 6407150"/>
              <a:gd name="connsiteX2553" fmla="*/ 10626577 w 11737978"/>
              <a:gd name="connsiteY2553" fmla="*/ 6163535 h 6407150"/>
              <a:gd name="connsiteX2554" fmla="*/ 7557145 w 11737978"/>
              <a:gd name="connsiteY2554" fmla="*/ 6162909 h 6407150"/>
              <a:gd name="connsiteX2555" fmla="*/ 7556469 w 11737978"/>
              <a:gd name="connsiteY2555" fmla="*/ 6167603 h 6407150"/>
              <a:gd name="connsiteX2556" fmla="*/ 7565457 w 11737978"/>
              <a:gd name="connsiteY2556" fmla="*/ 6171063 h 6407150"/>
              <a:gd name="connsiteX2557" fmla="*/ 7575458 w 11737978"/>
              <a:gd name="connsiteY2557" fmla="*/ 6167485 h 6407150"/>
              <a:gd name="connsiteX2558" fmla="*/ 7557145 w 11737978"/>
              <a:gd name="connsiteY2558" fmla="*/ 6162909 h 6407150"/>
              <a:gd name="connsiteX2559" fmla="*/ 2846921 w 11737978"/>
              <a:gd name="connsiteY2559" fmla="*/ 6162909 h 6407150"/>
              <a:gd name="connsiteX2560" fmla="*/ 2846245 w 11737978"/>
              <a:gd name="connsiteY2560" fmla="*/ 6167603 h 6407150"/>
              <a:gd name="connsiteX2561" fmla="*/ 2855233 w 11737978"/>
              <a:gd name="connsiteY2561" fmla="*/ 6171063 h 6407150"/>
              <a:gd name="connsiteX2562" fmla="*/ 2865234 w 11737978"/>
              <a:gd name="connsiteY2562" fmla="*/ 6167485 h 6407150"/>
              <a:gd name="connsiteX2563" fmla="*/ 2846921 w 11737978"/>
              <a:gd name="connsiteY2563" fmla="*/ 6162909 h 6407150"/>
              <a:gd name="connsiteX2564" fmla="*/ 10591219 w 11737978"/>
              <a:gd name="connsiteY2564" fmla="*/ 6161570 h 6407150"/>
              <a:gd name="connsiteX2565" fmla="*/ 10594957 w 11737978"/>
              <a:gd name="connsiteY2565" fmla="*/ 6164350 h 6407150"/>
              <a:gd name="connsiteX2566" fmla="*/ 10591219 w 11737978"/>
              <a:gd name="connsiteY2566" fmla="*/ 6161570 h 6407150"/>
              <a:gd name="connsiteX2567" fmla="*/ 10557262 w 11737978"/>
              <a:gd name="connsiteY2567" fmla="*/ 6156786 h 6407150"/>
              <a:gd name="connsiteX2568" fmla="*/ 10563420 w 11737978"/>
              <a:gd name="connsiteY2568" fmla="*/ 6162129 h 6407150"/>
              <a:gd name="connsiteX2569" fmla="*/ 10557262 w 11737978"/>
              <a:gd name="connsiteY2569" fmla="*/ 6156786 h 6407150"/>
              <a:gd name="connsiteX2570" fmla="*/ 8341686 w 11737978"/>
              <a:gd name="connsiteY2570" fmla="*/ 6154357 h 6407150"/>
              <a:gd name="connsiteX2571" fmla="*/ 8344005 w 11737978"/>
              <a:gd name="connsiteY2571" fmla="*/ 6158585 h 6407150"/>
              <a:gd name="connsiteX2572" fmla="*/ 8341686 w 11737978"/>
              <a:gd name="connsiteY2572" fmla="*/ 6154357 h 6407150"/>
              <a:gd name="connsiteX2573" fmla="*/ 3631462 w 11737978"/>
              <a:gd name="connsiteY2573" fmla="*/ 6154357 h 6407150"/>
              <a:gd name="connsiteX2574" fmla="*/ 3633781 w 11737978"/>
              <a:gd name="connsiteY2574" fmla="*/ 6158585 h 6407150"/>
              <a:gd name="connsiteX2575" fmla="*/ 3631462 w 11737978"/>
              <a:gd name="connsiteY2575" fmla="*/ 6154357 h 6407150"/>
              <a:gd name="connsiteX2576" fmla="*/ 8368209 w 11737978"/>
              <a:gd name="connsiteY2576" fmla="*/ 6153520 h 6407150"/>
              <a:gd name="connsiteX2577" fmla="*/ 8364907 w 11737978"/>
              <a:gd name="connsiteY2577" fmla="*/ 6155206 h 6407150"/>
              <a:gd name="connsiteX2578" fmla="*/ 8370693 w 11737978"/>
              <a:gd name="connsiteY2578" fmla="*/ 6163539 h 6407150"/>
              <a:gd name="connsiteX2579" fmla="*/ 8377151 w 11737978"/>
              <a:gd name="connsiteY2579" fmla="*/ 6159851 h 6407150"/>
              <a:gd name="connsiteX2580" fmla="*/ 8368209 w 11737978"/>
              <a:gd name="connsiteY2580" fmla="*/ 6153520 h 6407150"/>
              <a:gd name="connsiteX2581" fmla="*/ 3657986 w 11737978"/>
              <a:gd name="connsiteY2581" fmla="*/ 6153520 h 6407150"/>
              <a:gd name="connsiteX2582" fmla="*/ 3654683 w 11737978"/>
              <a:gd name="connsiteY2582" fmla="*/ 6155206 h 6407150"/>
              <a:gd name="connsiteX2583" fmla="*/ 3660469 w 11737978"/>
              <a:gd name="connsiteY2583" fmla="*/ 6163539 h 6407150"/>
              <a:gd name="connsiteX2584" fmla="*/ 3666927 w 11737978"/>
              <a:gd name="connsiteY2584" fmla="*/ 6159851 h 6407150"/>
              <a:gd name="connsiteX2585" fmla="*/ 3657986 w 11737978"/>
              <a:gd name="connsiteY2585" fmla="*/ 6153520 h 6407150"/>
              <a:gd name="connsiteX2586" fmla="*/ 7285316 w 11737978"/>
              <a:gd name="connsiteY2586" fmla="*/ 6153329 h 6407150"/>
              <a:gd name="connsiteX2587" fmla="*/ 7284558 w 11737978"/>
              <a:gd name="connsiteY2587" fmla="*/ 6158584 h 6407150"/>
              <a:gd name="connsiteX2588" fmla="*/ 7275256 w 11737978"/>
              <a:gd name="connsiteY2588" fmla="*/ 6161706 h 6407150"/>
              <a:gd name="connsiteX2589" fmla="*/ 7267467 w 11737978"/>
              <a:gd name="connsiteY2589" fmla="*/ 6154314 h 6407150"/>
              <a:gd name="connsiteX2590" fmla="*/ 7266709 w 11737978"/>
              <a:gd name="connsiteY2590" fmla="*/ 6159570 h 6407150"/>
              <a:gd name="connsiteX2591" fmla="*/ 7281532 w 11737978"/>
              <a:gd name="connsiteY2591" fmla="*/ 6179607 h 6407150"/>
              <a:gd name="connsiteX2592" fmla="*/ 7283045 w 11737978"/>
              <a:gd name="connsiteY2592" fmla="*/ 6169096 h 6407150"/>
              <a:gd name="connsiteX2593" fmla="*/ 7293863 w 11737978"/>
              <a:gd name="connsiteY2593" fmla="*/ 6155464 h 6407150"/>
              <a:gd name="connsiteX2594" fmla="*/ 7285316 w 11737978"/>
              <a:gd name="connsiteY2594" fmla="*/ 6153329 h 6407150"/>
              <a:gd name="connsiteX2595" fmla="*/ 2575093 w 11737978"/>
              <a:gd name="connsiteY2595" fmla="*/ 6153329 h 6407150"/>
              <a:gd name="connsiteX2596" fmla="*/ 2574334 w 11737978"/>
              <a:gd name="connsiteY2596" fmla="*/ 6158584 h 6407150"/>
              <a:gd name="connsiteX2597" fmla="*/ 2565032 w 11737978"/>
              <a:gd name="connsiteY2597" fmla="*/ 6161706 h 6407150"/>
              <a:gd name="connsiteX2598" fmla="*/ 2557243 w 11737978"/>
              <a:gd name="connsiteY2598" fmla="*/ 6154314 h 6407150"/>
              <a:gd name="connsiteX2599" fmla="*/ 2556485 w 11737978"/>
              <a:gd name="connsiteY2599" fmla="*/ 6159570 h 6407150"/>
              <a:gd name="connsiteX2600" fmla="*/ 2571308 w 11737978"/>
              <a:gd name="connsiteY2600" fmla="*/ 6179607 h 6407150"/>
              <a:gd name="connsiteX2601" fmla="*/ 2572821 w 11737978"/>
              <a:gd name="connsiteY2601" fmla="*/ 6169096 h 6407150"/>
              <a:gd name="connsiteX2602" fmla="*/ 2583639 w 11737978"/>
              <a:gd name="connsiteY2602" fmla="*/ 6155464 h 6407150"/>
              <a:gd name="connsiteX2603" fmla="*/ 2575093 w 11737978"/>
              <a:gd name="connsiteY2603" fmla="*/ 6153329 h 6407150"/>
              <a:gd name="connsiteX2604" fmla="*/ 7407611 w 11737978"/>
              <a:gd name="connsiteY2604" fmla="*/ 6152772 h 6407150"/>
              <a:gd name="connsiteX2605" fmla="*/ 7381024 w 11737978"/>
              <a:gd name="connsiteY2605" fmla="*/ 6156241 h 6407150"/>
              <a:gd name="connsiteX2606" fmla="*/ 7413194 w 11737978"/>
              <a:gd name="connsiteY2606" fmla="*/ 6174389 h 6407150"/>
              <a:gd name="connsiteX2607" fmla="*/ 7406909 w 11737978"/>
              <a:gd name="connsiteY2607" fmla="*/ 6157653 h 6407150"/>
              <a:gd name="connsiteX2608" fmla="*/ 7407611 w 11737978"/>
              <a:gd name="connsiteY2608" fmla="*/ 6152772 h 6407150"/>
              <a:gd name="connsiteX2609" fmla="*/ 2697388 w 11737978"/>
              <a:gd name="connsiteY2609" fmla="*/ 6152772 h 6407150"/>
              <a:gd name="connsiteX2610" fmla="*/ 2670800 w 11737978"/>
              <a:gd name="connsiteY2610" fmla="*/ 6156241 h 6407150"/>
              <a:gd name="connsiteX2611" fmla="*/ 2702970 w 11737978"/>
              <a:gd name="connsiteY2611" fmla="*/ 6174389 h 6407150"/>
              <a:gd name="connsiteX2612" fmla="*/ 2696685 w 11737978"/>
              <a:gd name="connsiteY2612" fmla="*/ 6157653 h 6407150"/>
              <a:gd name="connsiteX2613" fmla="*/ 2697388 w 11737978"/>
              <a:gd name="connsiteY2613" fmla="*/ 6152772 h 6407150"/>
              <a:gd name="connsiteX2614" fmla="*/ 8192811 w 11737978"/>
              <a:gd name="connsiteY2614" fmla="*/ 6152112 h 6407150"/>
              <a:gd name="connsiteX2615" fmla="*/ 8190748 w 11737978"/>
              <a:gd name="connsiteY2615" fmla="*/ 6154122 h 6407150"/>
              <a:gd name="connsiteX2616" fmla="*/ 8193059 w 11737978"/>
              <a:gd name="connsiteY2616" fmla="*/ 6160512 h 6407150"/>
              <a:gd name="connsiteX2617" fmla="*/ 8197247 w 11737978"/>
              <a:gd name="connsiteY2617" fmla="*/ 6158593 h 6407150"/>
              <a:gd name="connsiteX2618" fmla="*/ 8195121 w 11737978"/>
              <a:gd name="connsiteY2618" fmla="*/ 6158502 h 6407150"/>
              <a:gd name="connsiteX2619" fmla="*/ 8192873 w 11737978"/>
              <a:gd name="connsiteY2619" fmla="*/ 6154213 h 6407150"/>
              <a:gd name="connsiteX2620" fmla="*/ 8192811 w 11737978"/>
              <a:gd name="connsiteY2620" fmla="*/ 6152112 h 6407150"/>
              <a:gd name="connsiteX2621" fmla="*/ 3482587 w 11737978"/>
              <a:gd name="connsiteY2621" fmla="*/ 6152112 h 6407150"/>
              <a:gd name="connsiteX2622" fmla="*/ 3480525 w 11737978"/>
              <a:gd name="connsiteY2622" fmla="*/ 6154122 h 6407150"/>
              <a:gd name="connsiteX2623" fmla="*/ 3482836 w 11737978"/>
              <a:gd name="connsiteY2623" fmla="*/ 6160512 h 6407150"/>
              <a:gd name="connsiteX2624" fmla="*/ 3487023 w 11737978"/>
              <a:gd name="connsiteY2624" fmla="*/ 6158593 h 6407150"/>
              <a:gd name="connsiteX2625" fmla="*/ 3484898 w 11737978"/>
              <a:gd name="connsiteY2625" fmla="*/ 6158502 h 6407150"/>
              <a:gd name="connsiteX2626" fmla="*/ 3482650 w 11737978"/>
              <a:gd name="connsiteY2626" fmla="*/ 6154213 h 6407150"/>
              <a:gd name="connsiteX2627" fmla="*/ 3482587 w 11737978"/>
              <a:gd name="connsiteY2627" fmla="*/ 6152112 h 6407150"/>
              <a:gd name="connsiteX2628" fmla="*/ 336902 w 11737978"/>
              <a:gd name="connsiteY2628" fmla="*/ 6150242 h 6407150"/>
              <a:gd name="connsiteX2629" fmla="*/ 333573 w 11737978"/>
              <a:gd name="connsiteY2629" fmla="*/ 6157539 h 6407150"/>
              <a:gd name="connsiteX2630" fmla="*/ 335042 w 11737978"/>
              <a:gd name="connsiteY2630" fmla="*/ 6158643 h 6407150"/>
              <a:gd name="connsiteX2631" fmla="*/ 336902 w 11737978"/>
              <a:gd name="connsiteY2631" fmla="*/ 6150242 h 6407150"/>
              <a:gd name="connsiteX2632" fmla="*/ 4297404 w 11737978"/>
              <a:gd name="connsiteY2632" fmla="*/ 6145210 h 6407150"/>
              <a:gd name="connsiteX2633" fmla="*/ 4296890 w 11737978"/>
              <a:gd name="connsiteY2633" fmla="*/ 6150517 h 6407150"/>
              <a:gd name="connsiteX2634" fmla="*/ 4305423 w 11737978"/>
              <a:gd name="connsiteY2634" fmla="*/ 6157582 h 6407150"/>
              <a:gd name="connsiteX2635" fmla="*/ 4297404 w 11737978"/>
              <a:gd name="connsiteY2635" fmla="*/ 6145210 h 6407150"/>
              <a:gd name="connsiteX2636" fmla="*/ 10067229 w 11737978"/>
              <a:gd name="connsiteY2636" fmla="*/ 6144577 h 6407150"/>
              <a:gd name="connsiteX2637" fmla="*/ 10072167 w 11737978"/>
              <a:gd name="connsiteY2637" fmla="*/ 6153098 h 6407150"/>
              <a:gd name="connsiteX2638" fmla="*/ 10067229 w 11737978"/>
              <a:gd name="connsiteY2638" fmla="*/ 6144577 h 6407150"/>
              <a:gd name="connsiteX2639" fmla="*/ 10092148 w 11737978"/>
              <a:gd name="connsiteY2639" fmla="*/ 6141184 h 6407150"/>
              <a:gd name="connsiteX2640" fmla="*/ 10092469 w 11737978"/>
              <a:gd name="connsiteY2640" fmla="*/ 6142724 h 6407150"/>
              <a:gd name="connsiteX2641" fmla="*/ 10093832 w 11737978"/>
              <a:gd name="connsiteY2641" fmla="*/ 6146981 h 6407150"/>
              <a:gd name="connsiteX2642" fmla="*/ 10093376 w 11737978"/>
              <a:gd name="connsiteY2642" fmla="*/ 6147018 h 6407150"/>
              <a:gd name="connsiteX2643" fmla="*/ 10088175 w 11737978"/>
              <a:gd name="connsiteY2643" fmla="*/ 6158598 h 6407150"/>
              <a:gd name="connsiteX2644" fmla="*/ 10085905 w 11737978"/>
              <a:gd name="connsiteY2644" fmla="*/ 6151951 h 6407150"/>
              <a:gd name="connsiteX2645" fmla="*/ 10086927 w 11737978"/>
              <a:gd name="connsiteY2645" fmla="*/ 6151760 h 6407150"/>
              <a:gd name="connsiteX2646" fmla="*/ 10089404 w 11737978"/>
              <a:gd name="connsiteY2646" fmla="*/ 6143297 h 6407150"/>
              <a:gd name="connsiteX2647" fmla="*/ 10091447 w 11737978"/>
              <a:gd name="connsiteY2647" fmla="*/ 6142915 h 6407150"/>
              <a:gd name="connsiteX2648" fmla="*/ 10092148 w 11737978"/>
              <a:gd name="connsiteY2648" fmla="*/ 6141184 h 6407150"/>
              <a:gd name="connsiteX2649" fmla="*/ 8347274 w 11737978"/>
              <a:gd name="connsiteY2649" fmla="*/ 6138627 h 6407150"/>
              <a:gd name="connsiteX2650" fmla="*/ 8347971 w 11737978"/>
              <a:gd name="connsiteY2650" fmla="*/ 6142501 h 6407150"/>
              <a:gd name="connsiteX2651" fmla="*/ 8352021 w 11737978"/>
              <a:gd name="connsiteY2651" fmla="*/ 6142947 h 6407150"/>
              <a:gd name="connsiteX2652" fmla="*/ 8354925 w 11737978"/>
              <a:gd name="connsiteY2652" fmla="*/ 6148346 h 6407150"/>
              <a:gd name="connsiteX2653" fmla="*/ 8355468 w 11737978"/>
              <a:gd name="connsiteY2653" fmla="*/ 6148877 h 6407150"/>
              <a:gd name="connsiteX2654" fmla="*/ 8347589 w 11737978"/>
              <a:gd name="connsiteY2654" fmla="*/ 6152404 h 6407150"/>
              <a:gd name="connsiteX2655" fmla="*/ 8345602 w 11737978"/>
              <a:gd name="connsiteY2655" fmla="*/ 6161033 h 6407150"/>
              <a:gd name="connsiteX2656" fmla="*/ 8355561 w 11737978"/>
              <a:gd name="connsiteY2656" fmla="*/ 6153349 h 6407150"/>
              <a:gd name="connsiteX2657" fmla="*/ 8355617 w 11737978"/>
              <a:gd name="connsiteY2657" fmla="*/ 6152760 h 6407150"/>
              <a:gd name="connsiteX2658" fmla="*/ 8355948 w 11737978"/>
              <a:gd name="connsiteY2658" fmla="*/ 6149346 h 6407150"/>
              <a:gd name="connsiteX2659" fmla="*/ 8357178 w 11737978"/>
              <a:gd name="connsiteY2659" fmla="*/ 6150548 h 6407150"/>
              <a:gd name="connsiteX2660" fmla="*/ 8359370 w 11737978"/>
              <a:gd name="connsiteY2660" fmla="*/ 6150642 h 6407150"/>
              <a:gd name="connsiteX2661" fmla="*/ 8359308 w 11737978"/>
              <a:gd name="connsiteY2661" fmla="*/ 6148534 h 6407150"/>
              <a:gd name="connsiteX2662" fmla="*/ 8356687 w 11737978"/>
              <a:gd name="connsiteY2662" fmla="*/ 6143161 h 6407150"/>
              <a:gd name="connsiteX2663" fmla="*/ 8355843 w 11737978"/>
              <a:gd name="connsiteY2663" fmla="*/ 6142083 h 6407150"/>
              <a:gd name="connsiteX2664" fmla="*/ 8356865 w 11737978"/>
              <a:gd name="connsiteY2664" fmla="*/ 6139241 h 6407150"/>
              <a:gd name="connsiteX2665" fmla="*/ 8373233 w 11737978"/>
              <a:gd name="connsiteY2665" fmla="*/ 6147401 h 6407150"/>
              <a:gd name="connsiteX2666" fmla="*/ 8373576 w 11737978"/>
              <a:gd name="connsiteY2666" fmla="*/ 6154945 h 6407150"/>
              <a:gd name="connsiteX2667" fmla="*/ 8378247 w 11737978"/>
              <a:gd name="connsiteY2667" fmla="*/ 6161098 h 6407150"/>
              <a:gd name="connsiteX2668" fmla="*/ 8377217 w 11737978"/>
              <a:gd name="connsiteY2668" fmla="*/ 6162103 h 6407150"/>
              <a:gd name="connsiteX2669" fmla="*/ 8377527 w 11737978"/>
              <a:gd name="connsiteY2669" fmla="*/ 6172600 h 6407150"/>
              <a:gd name="connsiteX2670" fmla="*/ 8377775 w 11737978"/>
              <a:gd name="connsiteY2670" fmla="*/ 6180997 h 6407150"/>
              <a:gd name="connsiteX2671" fmla="*/ 8378493 w 11737978"/>
              <a:gd name="connsiteY2671" fmla="*/ 6181717 h 6407150"/>
              <a:gd name="connsiteX2672" fmla="*/ 8377927 w 11737978"/>
              <a:gd name="connsiteY2672" fmla="*/ 6187573 h 6407150"/>
              <a:gd name="connsiteX2673" fmla="*/ 8377395 w 11737978"/>
              <a:gd name="connsiteY2673" fmla="*/ 6193079 h 6407150"/>
              <a:gd name="connsiteX2674" fmla="*/ 8344658 w 11737978"/>
              <a:gd name="connsiteY2674" fmla="*/ 6176757 h 6407150"/>
              <a:gd name="connsiteX2675" fmla="*/ 8340677 w 11737978"/>
              <a:gd name="connsiteY2675" fmla="*/ 6180505 h 6407150"/>
              <a:gd name="connsiteX2676" fmla="*/ 8340656 w 11737978"/>
              <a:gd name="connsiteY2676" fmla="*/ 6181433 h 6407150"/>
              <a:gd name="connsiteX2677" fmla="*/ 8340581 w 11737978"/>
              <a:gd name="connsiteY2677" fmla="*/ 6181403 h 6407150"/>
              <a:gd name="connsiteX2678" fmla="*/ 8339839 w 11737978"/>
              <a:gd name="connsiteY2678" fmla="*/ 6174796 h 6407150"/>
              <a:gd name="connsiteX2679" fmla="*/ 8335946 w 11737978"/>
              <a:gd name="connsiteY2679" fmla="*/ 6166843 h 6407150"/>
              <a:gd name="connsiteX2680" fmla="*/ 8337184 w 11737978"/>
              <a:gd name="connsiteY2680" fmla="*/ 6165338 h 6407150"/>
              <a:gd name="connsiteX2681" fmla="*/ 8333329 w 11737978"/>
              <a:gd name="connsiteY2681" fmla="*/ 6160851 h 6407150"/>
              <a:gd name="connsiteX2682" fmla="*/ 8332394 w 11737978"/>
              <a:gd name="connsiteY2682" fmla="*/ 6161436 h 6407150"/>
              <a:gd name="connsiteX2683" fmla="*/ 8335389 w 11737978"/>
              <a:gd name="connsiteY2683" fmla="*/ 6153824 h 6407150"/>
              <a:gd name="connsiteX2684" fmla="*/ 8339461 w 11737978"/>
              <a:gd name="connsiteY2684" fmla="*/ 6143477 h 6407150"/>
              <a:gd name="connsiteX2685" fmla="*/ 8341777 w 11737978"/>
              <a:gd name="connsiteY2685" fmla="*/ 6147783 h 6407150"/>
              <a:gd name="connsiteX2686" fmla="*/ 8344101 w 11737978"/>
              <a:gd name="connsiteY2686" fmla="*/ 6143149 h 6407150"/>
              <a:gd name="connsiteX2687" fmla="*/ 8342427 w 11737978"/>
              <a:gd name="connsiteY2687" fmla="*/ 6140034 h 6407150"/>
              <a:gd name="connsiteX2688" fmla="*/ 3637050 w 11737978"/>
              <a:gd name="connsiteY2688" fmla="*/ 6138627 h 6407150"/>
              <a:gd name="connsiteX2689" fmla="*/ 3637748 w 11737978"/>
              <a:gd name="connsiteY2689" fmla="*/ 6142501 h 6407150"/>
              <a:gd name="connsiteX2690" fmla="*/ 3641798 w 11737978"/>
              <a:gd name="connsiteY2690" fmla="*/ 6142947 h 6407150"/>
              <a:gd name="connsiteX2691" fmla="*/ 3644701 w 11737978"/>
              <a:gd name="connsiteY2691" fmla="*/ 6148346 h 6407150"/>
              <a:gd name="connsiteX2692" fmla="*/ 3645244 w 11737978"/>
              <a:gd name="connsiteY2692" fmla="*/ 6148877 h 6407150"/>
              <a:gd name="connsiteX2693" fmla="*/ 3637365 w 11737978"/>
              <a:gd name="connsiteY2693" fmla="*/ 6152404 h 6407150"/>
              <a:gd name="connsiteX2694" fmla="*/ 3635378 w 11737978"/>
              <a:gd name="connsiteY2694" fmla="*/ 6161033 h 6407150"/>
              <a:gd name="connsiteX2695" fmla="*/ 3645338 w 11737978"/>
              <a:gd name="connsiteY2695" fmla="*/ 6153349 h 6407150"/>
              <a:gd name="connsiteX2696" fmla="*/ 3645394 w 11737978"/>
              <a:gd name="connsiteY2696" fmla="*/ 6152760 h 6407150"/>
              <a:gd name="connsiteX2697" fmla="*/ 3645725 w 11737978"/>
              <a:gd name="connsiteY2697" fmla="*/ 6149346 h 6407150"/>
              <a:gd name="connsiteX2698" fmla="*/ 3646955 w 11737978"/>
              <a:gd name="connsiteY2698" fmla="*/ 6150548 h 6407150"/>
              <a:gd name="connsiteX2699" fmla="*/ 3649146 w 11737978"/>
              <a:gd name="connsiteY2699" fmla="*/ 6150642 h 6407150"/>
              <a:gd name="connsiteX2700" fmla="*/ 3649084 w 11737978"/>
              <a:gd name="connsiteY2700" fmla="*/ 6148534 h 6407150"/>
              <a:gd name="connsiteX2701" fmla="*/ 3646463 w 11737978"/>
              <a:gd name="connsiteY2701" fmla="*/ 6143161 h 6407150"/>
              <a:gd name="connsiteX2702" fmla="*/ 3645619 w 11737978"/>
              <a:gd name="connsiteY2702" fmla="*/ 6142083 h 6407150"/>
              <a:gd name="connsiteX2703" fmla="*/ 3646642 w 11737978"/>
              <a:gd name="connsiteY2703" fmla="*/ 6139241 h 6407150"/>
              <a:gd name="connsiteX2704" fmla="*/ 3663009 w 11737978"/>
              <a:gd name="connsiteY2704" fmla="*/ 6147401 h 6407150"/>
              <a:gd name="connsiteX2705" fmla="*/ 3663353 w 11737978"/>
              <a:gd name="connsiteY2705" fmla="*/ 6154945 h 6407150"/>
              <a:gd name="connsiteX2706" fmla="*/ 3668023 w 11737978"/>
              <a:gd name="connsiteY2706" fmla="*/ 6161098 h 6407150"/>
              <a:gd name="connsiteX2707" fmla="*/ 3666993 w 11737978"/>
              <a:gd name="connsiteY2707" fmla="*/ 6162103 h 6407150"/>
              <a:gd name="connsiteX2708" fmla="*/ 3667304 w 11737978"/>
              <a:gd name="connsiteY2708" fmla="*/ 6172600 h 6407150"/>
              <a:gd name="connsiteX2709" fmla="*/ 3667552 w 11737978"/>
              <a:gd name="connsiteY2709" fmla="*/ 6180997 h 6407150"/>
              <a:gd name="connsiteX2710" fmla="*/ 3668270 w 11737978"/>
              <a:gd name="connsiteY2710" fmla="*/ 6181717 h 6407150"/>
              <a:gd name="connsiteX2711" fmla="*/ 3667703 w 11737978"/>
              <a:gd name="connsiteY2711" fmla="*/ 6187573 h 6407150"/>
              <a:gd name="connsiteX2712" fmla="*/ 3667171 w 11737978"/>
              <a:gd name="connsiteY2712" fmla="*/ 6193079 h 6407150"/>
              <a:gd name="connsiteX2713" fmla="*/ 3634434 w 11737978"/>
              <a:gd name="connsiteY2713" fmla="*/ 6176757 h 6407150"/>
              <a:gd name="connsiteX2714" fmla="*/ 3630453 w 11737978"/>
              <a:gd name="connsiteY2714" fmla="*/ 6180505 h 6407150"/>
              <a:gd name="connsiteX2715" fmla="*/ 3630433 w 11737978"/>
              <a:gd name="connsiteY2715" fmla="*/ 6181433 h 6407150"/>
              <a:gd name="connsiteX2716" fmla="*/ 3630358 w 11737978"/>
              <a:gd name="connsiteY2716" fmla="*/ 6181403 h 6407150"/>
              <a:gd name="connsiteX2717" fmla="*/ 3629615 w 11737978"/>
              <a:gd name="connsiteY2717" fmla="*/ 6174796 h 6407150"/>
              <a:gd name="connsiteX2718" fmla="*/ 3625723 w 11737978"/>
              <a:gd name="connsiteY2718" fmla="*/ 6166843 h 6407150"/>
              <a:gd name="connsiteX2719" fmla="*/ 3626961 w 11737978"/>
              <a:gd name="connsiteY2719" fmla="*/ 6165338 h 6407150"/>
              <a:gd name="connsiteX2720" fmla="*/ 3623106 w 11737978"/>
              <a:gd name="connsiteY2720" fmla="*/ 6160851 h 6407150"/>
              <a:gd name="connsiteX2721" fmla="*/ 3622171 w 11737978"/>
              <a:gd name="connsiteY2721" fmla="*/ 6161436 h 6407150"/>
              <a:gd name="connsiteX2722" fmla="*/ 3625165 w 11737978"/>
              <a:gd name="connsiteY2722" fmla="*/ 6153824 h 6407150"/>
              <a:gd name="connsiteX2723" fmla="*/ 3629237 w 11737978"/>
              <a:gd name="connsiteY2723" fmla="*/ 6143477 h 6407150"/>
              <a:gd name="connsiteX2724" fmla="*/ 3631553 w 11737978"/>
              <a:gd name="connsiteY2724" fmla="*/ 6147783 h 6407150"/>
              <a:gd name="connsiteX2725" fmla="*/ 3633878 w 11737978"/>
              <a:gd name="connsiteY2725" fmla="*/ 6143149 h 6407150"/>
              <a:gd name="connsiteX2726" fmla="*/ 3632203 w 11737978"/>
              <a:gd name="connsiteY2726" fmla="*/ 6140034 h 6407150"/>
              <a:gd name="connsiteX2727" fmla="*/ 312637 w 11737978"/>
              <a:gd name="connsiteY2727" fmla="*/ 6137045 h 6407150"/>
              <a:gd name="connsiteX2728" fmla="*/ 310521 w 11737978"/>
              <a:gd name="connsiteY2728" fmla="*/ 6137187 h 6407150"/>
              <a:gd name="connsiteX2729" fmla="*/ 306416 w 11737978"/>
              <a:gd name="connsiteY2729" fmla="*/ 6141831 h 6407150"/>
              <a:gd name="connsiteX2730" fmla="*/ 314323 w 11737978"/>
              <a:gd name="connsiteY2730" fmla="*/ 6163763 h 6407150"/>
              <a:gd name="connsiteX2731" fmla="*/ 319746 w 11737978"/>
              <a:gd name="connsiteY2731" fmla="*/ 6162773 h 6407150"/>
              <a:gd name="connsiteX2732" fmla="*/ 323852 w 11737978"/>
              <a:gd name="connsiteY2732" fmla="*/ 6158129 h 6407150"/>
              <a:gd name="connsiteX2733" fmla="*/ 311180 w 11737978"/>
              <a:gd name="connsiteY2733" fmla="*/ 6139015 h 6407150"/>
              <a:gd name="connsiteX2734" fmla="*/ 312637 w 11737978"/>
              <a:gd name="connsiteY2734" fmla="*/ 6137045 h 6407150"/>
              <a:gd name="connsiteX2735" fmla="*/ 8148603 w 11737978"/>
              <a:gd name="connsiteY2735" fmla="*/ 6135734 h 6407150"/>
              <a:gd name="connsiteX2736" fmla="*/ 8147972 w 11737978"/>
              <a:gd name="connsiteY2736" fmla="*/ 6141934 h 6407150"/>
              <a:gd name="connsiteX2737" fmla="*/ 8148971 w 11737978"/>
              <a:gd name="connsiteY2737" fmla="*/ 6148204 h 6407150"/>
              <a:gd name="connsiteX2738" fmla="*/ 8151206 w 11737978"/>
              <a:gd name="connsiteY2738" fmla="*/ 6150375 h 6407150"/>
              <a:gd name="connsiteX2739" fmla="*/ 8153809 w 11737978"/>
              <a:gd name="connsiteY2739" fmla="*/ 6165016 h 6407150"/>
              <a:gd name="connsiteX2740" fmla="*/ 8153993 w 11737978"/>
              <a:gd name="connsiteY2740" fmla="*/ 6171251 h 6407150"/>
              <a:gd name="connsiteX2741" fmla="*/ 8156228 w 11737978"/>
              <a:gd name="connsiteY2741" fmla="*/ 6173421 h 6407150"/>
              <a:gd name="connsiteX2742" fmla="*/ 8158339 w 11737978"/>
              <a:gd name="connsiteY2742" fmla="*/ 6171437 h 6407150"/>
              <a:gd name="connsiteX2743" fmla="*/ 8158217 w 11737978"/>
              <a:gd name="connsiteY2743" fmla="*/ 6167281 h 6407150"/>
              <a:gd name="connsiteX2744" fmla="*/ 8160329 w 11737978"/>
              <a:gd name="connsiteY2744" fmla="*/ 6165297 h 6407150"/>
              <a:gd name="connsiteX2745" fmla="*/ 8162441 w 11737978"/>
              <a:gd name="connsiteY2745" fmla="*/ 6163310 h 6407150"/>
              <a:gd name="connsiteX2746" fmla="*/ 8169021 w 11737978"/>
              <a:gd name="connsiteY2746" fmla="*/ 6165667 h 6407150"/>
              <a:gd name="connsiteX2747" fmla="*/ 8166481 w 11737978"/>
              <a:gd name="connsiteY2747" fmla="*/ 6153105 h 6407150"/>
              <a:gd name="connsiteX2748" fmla="*/ 8160207 w 11737978"/>
              <a:gd name="connsiteY2748" fmla="*/ 6161140 h 6407150"/>
              <a:gd name="connsiteX2749" fmla="*/ 8160268 w 11737978"/>
              <a:gd name="connsiteY2749" fmla="*/ 6163216 h 6407150"/>
              <a:gd name="connsiteX2750" fmla="*/ 8155553 w 11737978"/>
              <a:gd name="connsiteY2750" fmla="*/ 6150562 h 6407150"/>
              <a:gd name="connsiteX2751" fmla="*/ 8159838 w 11737978"/>
              <a:gd name="connsiteY2751" fmla="*/ 6148669 h 6407150"/>
              <a:gd name="connsiteX2752" fmla="*/ 8164061 w 11737978"/>
              <a:gd name="connsiteY2752" fmla="*/ 6144699 h 6407150"/>
              <a:gd name="connsiteX2753" fmla="*/ 8161765 w 11737978"/>
              <a:gd name="connsiteY2753" fmla="*/ 6140449 h 6407150"/>
              <a:gd name="connsiteX2754" fmla="*/ 8161703 w 11737978"/>
              <a:gd name="connsiteY2754" fmla="*/ 6138372 h 6407150"/>
              <a:gd name="connsiteX2755" fmla="*/ 8159530 w 11737978"/>
              <a:gd name="connsiteY2755" fmla="*/ 6138278 h 6407150"/>
              <a:gd name="connsiteX2756" fmla="*/ 8159592 w 11737978"/>
              <a:gd name="connsiteY2756" fmla="*/ 6140357 h 6407150"/>
              <a:gd name="connsiteX2757" fmla="*/ 8159715 w 11737978"/>
              <a:gd name="connsiteY2757" fmla="*/ 6144512 h 6407150"/>
              <a:gd name="connsiteX2758" fmla="*/ 8157603 w 11737978"/>
              <a:gd name="connsiteY2758" fmla="*/ 6146499 h 6407150"/>
              <a:gd name="connsiteX2759" fmla="*/ 8155492 w 11737978"/>
              <a:gd name="connsiteY2759" fmla="*/ 6148483 h 6407150"/>
              <a:gd name="connsiteX2760" fmla="*/ 8153256 w 11737978"/>
              <a:gd name="connsiteY2760" fmla="*/ 6146312 h 6407150"/>
              <a:gd name="connsiteX2761" fmla="*/ 8153010 w 11737978"/>
              <a:gd name="connsiteY2761" fmla="*/ 6137999 h 6407150"/>
              <a:gd name="connsiteX2762" fmla="*/ 8150777 w 11737978"/>
              <a:gd name="connsiteY2762" fmla="*/ 6135828 h 6407150"/>
              <a:gd name="connsiteX2763" fmla="*/ 8148603 w 11737978"/>
              <a:gd name="connsiteY2763" fmla="*/ 6135734 h 6407150"/>
              <a:gd name="connsiteX2764" fmla="*/ 3438379 w 11737978"/>
              <a:gd name="connsiteY2764" fmla="*/ 6135734 h 6407150"/>
              <a:gd name="connsiteX2765" fmla="*/ 3437749 w 11737978"/>
              <a:gd name="connsiteY2765" fmla="*/ 6141934 h 6407150"/>
              <a:gd name="connsiteX2766" fmla="*/ 3438747 w 11737978"/>
              <a:gd name="connsiteY2766" fmla="*/ 6148204 h 6407150"/>
              <a:gd name="connsiteX2767" fmla="*/ 3440982 w 11737978"/>
              <a:gd name="connsiteY2767" fmla="*/ 6150375 h 6407150"/>
              <a:gd name="connsiteX2768" fmla="*/ 3443585 w 11737978"/>
              <a:gd name="connsiteY2768" fmla="*/ 6165016 h 6407150"/>
              <a:gd name="connsiteX2769" fmla="*/ 3443769 w 11737978"/>
              <a:gd name="connsiteY2769" fmla="*/ 6171251 h 6407150"/>
              <a:gd name="connsiteX2770" fmla="*/ 3446005 w 11737978"/>
              <a:gd name="connsiteY2770" fmla="*/ 6173421 h 6407150"/>
              <a:gd name="connsiteX2771" fmla="*/ 3448116 w 11737978"/>
              <a:gd name="connsiteY2771" fmla="*/ 6171437 h 6407150"/>
              <a:gd name="connsiteX2772" fmla="*/ 3447993 w 11737978"/>
              <a:gd name="connsiteY2772" fmla="*/ 6167281 h 6407150"/>
              <a:gd name="connsiteX2773" fmla="*/ 3450105 w 11737978"/>
              <a:gd name="connsiteY2773" fmla="*/ 6165297 h 6407150"/>
              <a:gd name="connsiteX2774" fmla="*/ 3452218 w 11737978"/>
              <a:gd name="connsiteY2774" fmla="*/ 6163310 h 6407150"/>
              <a:gd name="connsiteX2775" fmla="*/ 3458798 w 11737978"/>
              <a:gd name="connsiteY2775" fmla="*/ 6165667 h 6407150"/>
              <a:gd name="connsiteX2776" fmla="*/ 3456257 w 11737978"/>
              <a:gd name="connsiteY2776" fmla="*/ 6153105 h 6407150"/>
              <a:gd name="connsiteX2777" fmla="*/ 3449983 w 11737978"/>
              <a:gd name="connsiteY2777" fmla="*/ 6161140 h 6407150"/>
              <a:gd name="connsiteX2778" fmla="*/ 3450044 w 11737978"/>
              <a:gd name="connsiteY2778" fmla="*/ 6163216 h 6407150"/>
              <a:gd name="connsiteX2779" fmla="*/ 3445329 w 11737978"/>
              <a:gd name="connsiteY2779" fmla="*/ 6150562 h 6407150"/>
              <a:gd name="connsiteX2780" fmla="*/ 3449614 w 11737978"/>
              <a:gd name="connsiteY2780" fmla="*/ 6148669 h 6407150"/>
              <a:gd name="connsiteX2781" fmla="*/ 3453838 w 11737978"/>
              <a:gd name="connsiteY2781" fmla="*/ 6144699 h 6407150"/>
              <a:gd name="connsiteX2782" fmla="*/ 3451541 w 11737978"/>
              <a:gd name="connsiteY2782" fmla="*/ 6140449 h 6407150"/>
              <a:gd name="connsiteX2783" fmla="*/ 3451480 w 11737978"/>
              <a:gd name="connsiteY2783" fmla="*/ 6138372 h 6407150"/>
              <a:gd name="connsiteX2784" fmla="*/ 3449306 w 11737978"/>
              <a:gd name="connsiteY2784" fmla="*/ 6138278 h 6407150"/>
              <a:gd name="connsiteX2785" fmla="*/ 3449368 w 11737978"/>
              <a:gd name="connsiteY2785" fmla="*/ 6140357 h 6407150"/>
              <a:gd name="connsiteX2786" fmla="*/ 3449491 w 11737978"/>
              <a:gd name="connsiteY2786" fmla="*/ 6144512 h 6407150"/>
              <a:gd name="connsiteX2787" fmla="*/ 3447379 w 11737978"/>
              <a:gd name="connsiteY2787" fmla="*/ 6146499 h 6407150"/>
              <a:gd name="connsiteX2788" fmla="*/ 3445268 w 11737978"/>
              <a:gd name="connsiteY2788" fmla="*/ 6148483 h 6407150"/>
              <a:gd name="connsiteX2789" fmla="*/ 3443033 w 11737978"/>
              <a:gd name="connsiteY2789" fmla="*/ 6146312 h 6407150"/>
              <a:gd name="connsiteX2790" fmla="*/ 3442786 w 11737978"/>
              <a:gd name="connsiteY2790" fmla="*/ 6137999 h 6407150"/>
              <a:gd name="connsiteX2791" fmla="*/ 3440553 w 11737978"/>
              <a:gd name="connsiteY2791" fmla="*/ 6135828 h 6407150"/>
              <a:gd name="connsiteX2792" fmla="*/ 3438379 w 11737978"/>
              <a:gd name="connsiteY2792" fmla="*/ 6135734 h 6407150"/>
              <a:gd name="connsiteX2793" fmla="*/ 330766 w 11737978"/>
              <a:gd name="connsiteY2793" fmla="*/ 6132779 h 6407150"/>
              <a:gd name="connsiteX2794" fmla="*/ 324408 w 11737978"/>
              <a:gd name="connsiteY2794" fmla="*/ 6132957 h 6407150"/>
              <a:gd name="connsiteX2795" fmla="*/ 319746 w 11737978"/>
              <a:gd name="connsiteY2795" fmla="*/ 6137839 h 6407150"/>
              <a:gd name="connsiteX2796" fmla="*/ 323734 w 11737978"/>
              <a:gd name="connsiteY2796" fmla="*/ 6138881 h 6407150"/>
              <a:gd name="connsiteX2797" fmla="*/ 330772 w 11737978"/>
              <a:gd name="connsiteY2797" fmla="*/ 6136357 h 6407150"/>
              <a:gd name="connsiteX2798" fmla="*/ 330766 w 11737978"/>
              <a:gd name="connsiteY2798" fmla="*/ 6132779 h 6407150"/>
              <a:gd name="connsiteX2799" fmla="*/ 10560569 w 11737978"/>
              <a:gd name="connsiteY2799" fmla="*/ 6132362 h 6407150"/>
              <a:gd name="connsiteX2800" fmla="*/ 10566845 w 11737978"/>
              <a:gd name="connsiteY2800" fmla="*/ 6142351 h 6407150"/>
              <a:gd name="connsiteX2801" fmla="*/ 10571241 w 11737978"/>
              <a:gd name="connsiteY2801" fmla="*/ 6138339 h 6407150"/>
              <a:gd name="connsiteX2802" fmla="*/ 10566935 w 11737978"/>
              <a:gd name="connsiteY2802" fmla="*/ 6132764 h 6407150"/>
              <a:gd name="connsiteX2803" fmla="*/ 10560569 w 11737978"/>
              <a:gd name="connsiteY2803" fmla="*/ 6132362 h 6407150"/>
              <a:gd name="connsiteX2804" fmla="*/ 10576918 w 11737978"/>
              <a:gd name="connsiteY2804" fmla="*/ 6128868 h 6407150"/>
              <a:gd name="connsiteX2805" fmla="*/ 10576860 w 11737978"/>
              <a:gd name="connsiteY2805" fmla="*/ 6130503 h 6407150"/>
              <a:gd name="connsiteX2806" fmla="*/ 10577571 w 11737978"/>
              <a:gd name="connsiteY2806" fmla="*/ 6131994 h 6407150"/>
              <a:gd name="connsiteX2807" fmla="*/ 10582330 w 11737978"/>
              <a:gd name="connsiteY2807" fmla="*/ 6134351 h 6407150"/>
              <a:gd name="connsiteX2808" fmla="*/ 10583991 w 11737978"/>
              <a:gd name="connsiteY2808" fmla="*/ 6134649 h 6407150"/>
              <a:gd name="connsiteX2809" fmla="*/ 10585407 w 11737978"/>
              <a:gd name="connsiteY2809" fmla="*/ 6133776 h 6407150"/>
              <a:gd name="connsiteX2810" fmla="*/ 10585082 w 11737978"/>
              <a:gd name="connsiteY2810" fmla="*/ 6132213 h 6407150"/>
              <a:gd name="connsiteX2811" fmla="*/ 10583729 w 11737978"/>
              <a:gd name="connsiteY2811" fmla="*/ 6130842 h 6407150"/>
              <a:gd name="connsiteX2812" fmla="*/ 10580323 w 11737978"/>
              <a:gd name="connsiteY2812" fmla="*/ 6129854 h 6407150"/>
              <a:gd name="connsiteX2813" fmla="*/ 10576918 w 11737978"/>
              <a:gd name="connsiteY2813" fmla="*/ 6128868 h 6407150"/>
              <a:gd name="connsiteX2814" fmla="*/ 324768 w 11737978"/>
              <a:gd name="connsiteY2814" fmla="*/ 6126116 h 6407150"/>
              <a:gd name="connsiteX2815" fmla="*/ 321076 w 11737978"/>
              <a:gd name="connsiteY2815" fmla="*/ 6129306 h 6407150"/>
              <a:gd name="connsiteX2816" fmla="*/ 324731 w 11737978"/>
              <a:gd name="connsiteY2816" fmla="*/ 6131175 h 6407150"/>
              <a:gd name="connsiteX2817" fmla="*/ 324768 w 11737978"/>
              <a:gd name="connsiteY2817" fmla="*/ 6126116 h 6407150"/>
              <a:gd name="connsiteX2818" fmla="*/ 7562551 w 11737978"/>
              <a:gd name="connsiteY2818" fmla="*/ 6125370 h 6407150"/>
              <a:gd name="connsiteX2819" fmla="*/ 7570087 w 11737978"/>
              <a:gd name="connsiteY2819" fmla="*/ 6138919 h 6407150"/>
              <a:gd name="connsiteX2820" fmla="*/ 7589211 w 11737978"/>
              <a:gd name="connsiteY2820" fmla="*/ 6137865 h 6407150"/>
              <a:gd name="connsiteX2821" fmla="*/ 7562551 w 11737978"/>
              <a:gd name="connsiteY2821" fmla="*/ 6125370 h 6407150"/>
              <a:gd name="connsiteX2822" fmla="*/ 2852327 w 11737978"/>
              <a:gd name="connsiteY2822" fmla="*/ 6125370 h 6407150"/>
              <a:gd name="connsiteX2823" fmla="*/ 2859863 w 11737978"/>
              <a:gd name="connsiteY2823" fmla="*/ 6138919 h 6407150"/>
              <a:gd name="connsiteX2824" fmla="*/ 2878988 w 11737978"/>
              <a:gd name="connsiteY2824" fmla="*/ 6137865 h 6407150"/>
              <a:gd name="connsiteX2825" fmla="*/ 2852327 w 11737978"/>
              <a:gd name="connsiteY2825" fmla="*/ 6125370 h 6407150"/>
              <a:gd name="connsiteX2826" fmla="*/ 8192265 w 11737978"/>
              <a:gd name="connsiteY2826" fmla="*/ 6124639 h 6407150"/>
              <a:gd name="connsiteX2827" fmla="*/ 8192327 w 11737978"/>
              <a:gd name="connsiteY2827" fmla="*/ 6126779 h 6407150"/>
              <a:gd name="connsiteX2828" fmla="*/ 8203206 w 11737978"/>
              <a:gd name="connsiteY2828" fmla="*/ 6129379 h 6407150"/>
              <a:gd name="connsiteX2829" fmla="*/ 8203269 w 11737978"/>
              <a:gd name="connsiteY2829" fmla="*/ 6131517 h 6407150"/>
              <a:gd name="connsiteX2830" fmla="*/ 8201233 w 11737978"/>
              <a:gd name="connsiteY2830" fmla="*/ 6135699 h 6407150"/>
              <a:gd name="connsiteX2831" fmla="*/ 8203395 w 11737978"/>
              <a:gd name="connsiteY2831" fmla="*/ 6135792 h 6407150"/>
              <a:gd name="connsiteX2832" fmla="*/ 8205495 w 11737978"/>
              <a:gd name="connsiteY2832" fmla="*/ 6133747 h 6407150"/>
              <a:gd name="connsiteX2833" fmla="*/ 8205431 w 11737978"/>
              <a:gd name="connsiteY2833" fmla="*/ 6131609 h 6407150"/>
              <a:gd name="connsiteX2834" fmla="*/ 8207595 w 11737978"/>
              <a:gd name="connsiteY2834" fmla="*/ 6131701 h 6407150"/>
              <a:gd name="connsiteX2835" fmla="*/ 8207469 w 11737978"/>
              <a:gd name="connsiteY2835" fmla="*/ 6127426 h 6407150"/>
              <a:gd name="connsiteX2836" fmla="*/ 8207405 w 11737978"/>
              <a:gd name="connsiteY2836" fmla="*/ 6125289 h 6407150"/>
              <a:gd name="connsiteX2837" fmla="*/ 8205242 w 11737978"/>
              <a:gd name="connsiteY2837" fmla="*/ 6125197 h 6407150"/>
              <a:gd name="connsiteX2838" fmla="*/ 8203079 w 11737978"/>
              <a:gd name="connsiteY2838" fmla="*/ 6125103 h 6407150"/>
              <a:gd name="connsiteX2839" fmla="*/ 8194428 w 11737978"/>
              <a:gd name="connsiteY2839" fmla="*/ 6124733 h 6407150"/>
              <a:gd name="connsiteX2840" fmla="*/ 8192265 w 11737978"/>
              <a:gd name="connsiteY2840" fmla="*/ 6124639 h 6407150"/>
              <a:gd name="connsiteX2841" fmla="*/ 3482042 w 11737978"/>
              <a:gd name="connsiteY2841" fmla="*/ 6124639 h 6407150"/>
              <a:gd name="connsiteX2842" fmla="*/ 3482104 w 11737978"/>
              <a:gd name="connsiteY2842" fmla="*/ 6126779 h 6407150"/>
              <a:gd name="connsiteX2843" fmla="*/ 3492983 w 11737978"/>
              <a:gd name="connsiteY2843" fmla="*/ 6129379 h 6407150"/>
              <a:gd name="connsiteX2844" fmla="*/ 3493046 w 11737978"/>
              <a:gd name="connsiteY2844" fmla="*/ 6131517 h 6407150"/>
              <a:gd name="connsiteX2845" fmla="*/ 3491009 w 11737978"/>
              <a:gd name="connsiteY2845" fmla="*/ 6135699 h 6407150"/>
              <a:gd name="connsiteX2846" fmla="*/ 3493172 w 11737978"/>
              <a:gd name="connsiteY2846" fmla="*/ 6135792 h 6407150"/>
              <a:gd name="connsiteX2847" fmla="*/ 3495271 w 11737978"/>
              <a:gd name="connsiteY2847" fmla="*/ 6133747 h 6407150"/>
              <a:gd name="connsiteX2848" fmla="*/ 3495208 w 11737978"/>
              <a:gd name="connsiteY2848" fmla="*/ 6131609 h 6407150"/>
              <a:gd name="connsiteX2849" fmla="*/ 3497372 w 11737978"/>
              <a:gd name="connsiteY2849" fmla="*/ 6131701 h 6407150"/>
              <a:gd name="connsiteX2850" fmla="*/ 3497245 w 11737978"/>
              <a:gd name="connsiteY2850" fmla="*/ 6127426 h 6407150"/>
              <a:gd name="connsiteX2851" fmla="*/ 3497182 w 11737978"/>
              <a:gd name="connsiteY2851" fmla="*/ 6125289 h 6407150"/>
              <a:gd name="connsiteX2852" fmla="*/ 3495018 w 11737978"/>
              <a:gd name="connsiteY2852" fmla="*/ 6125197 h 6407150"/>
              <a:gd name="connsiteX2853" fmla="*/ 3492855 w 11737978"/>
              <a:gd name="connsiteY2853" fmla="*/ 6125103 h 6407150"/>
              <a:gd name="connsiteX2854" fmla="*/ 3484205 w 11737978"/>
              <a:gd name="connsiteY2854" fmla="*/ 6124733 h 6407150"/>
              <a:gd name="connsiteX2855" fmla="*/ 3482042 w 11737978"/>
              <a:gd name="connsiteY2855" fmla="*/ 6124639 h 6407150"/>
              <a:gd name="connsiteX2856" fmla="*/ 9026881 w 11737978"/>
              <a:gd name="connsiteY2856" fmla="*/ 6124295 h 6407150"/>
              <a:gd name="connsiteX2857" fmla="*/ 9017870 w 11737978"/>
              <a:gd name="connsiteY2857" fmla="*/ 6124713 h 6407150"/>
              <a:gd name="connsiteX2858" fmla="*/ 9029455 w 11737978"/>
              <a:gd name="connsiteY2858" fmla="*/ 6149306 h 6407150"/>
              <a:gd name="connsiteX2859" fmla="*/ 9038470 w 11737978"/>
              <a:gd name="connsiteY2859" fmla="*/ 6148888 h 6407150"/>
              <a:gd name="connsiteX2860" fmla="*/ 9026881 w 11737978"/>
              <a:gd name="connsiteY2860" fmla="*/ 6124295 h 6407150"/>
              <a:gd name="connsiteX2861" fmla="*/ 4316657 w 11737978"/>
              <a:gd name="connsiteY2861" fmla="*/ 6124295 h 6407150"/>
              <a:gd name="connsiteX2862" fmla="*/ 4307647 w 11737978"/>
              <a:gd name="connsiteY2862" fmla="*/ 6124713 h 6407150"/>
              <a:gd name="connsiteX2863" fmla="*/ 4319232 w 11737978"/>
              <a:gd name="connsiteY2863" fmla="*/ 6149306 h 6407150"/>
              <a:gd name="connsiteX2864" fmla="*/ 4328246 w 11737978"/>
              <a:gd name="connsiteY2864" fmla="*/ 6148888 h 6407150"/>
              <a:gd name="connsiteX2865" fmla="*/ 4316657 w 11737978"/>
              <a:gd name="connsiteY2865" fmla="*/ 6124295 h 6407150"/>
              <a:gd name="connsiteX2866" fmla="*/ 10562965 w 11737978"/>
              <a:gd name="connsiteY2866" fmla="*/ 6123794 h 6407150"/>
              <a:gd name="connsiteX2867" fmla="*/ 10566942 w 11737978"/>
              <a:gd name="connsiteY2867" fmla="*/ 6126239 h 6407150"/>
              <a:gd name="connsiteX2868" fmla="*/ 10565338 w 11737978"/>
              <a:gd name="connsiteY2868" fmla="*/ 6124944 h 6407150"/>
              <a:gd name="connsiteX2869" fmla="*/ 10562965 w 11737978"/>
              <a:gd name="connsiteY2869" fmla="*/ 6123794 h 6407150"/>
              <a:gd name="connsiteX2870" fmla="*/ 10046209 w 11737978"/>
              <a:gd name="connsiteY2870" fmla="*/ 6119677 h 6407150"/>
              <a:gd name="connsiteX2871" fmla="*/ 10043473 w 11737978"/>
              <a:gd name="connsiteY2871" fmla="*/ 6121790 h 6407150"/>
              <a:gd name="connsiteX2872" fmla="*/ 10044023 w 11737978"/>
              <a:gd name="connsiteY2872" fmla="*/ 6125689 h 6407150"/>
              <a:gd name="connsiteX2873" fmla="*/ 10046103 w 11737978"/>
              <a:gd name="connsiteY2873" fmla="*/ 6129302 h 6407150"/>
              <a:gd name="connsiteX2874" fmla="*/ 10045083 w 11737978"/>
              <a:gd name="connsiteY2874" fmla="*/ 6129492 h 6407150"/>
              <a:gd name="connsiteX2875" fmla="*/ 10049401 w 11737978"/>
              <a:gd name="connsiteY2875" fmla="*/ 6143011 h 6407150"/>
              <a:gd name="connsiteX2876" fmla="*/ 10031111 w 11737978"/>
              <a:gd name="connsiteY2876" fmla="*/ 6153401 h 6407150"/>
              <a:gd name="connsiteX2877" fmla="*/ 10019413 w 11737978"/>
              <a:gd name="connsiteY2877" fmla="*/ 6210323 h 6407150"/>
              <a:gd name="connsiteX2878" fmla="*/ 9997099 w 11737978"/>
              <a:gd name="connsiteY2878" fmla="*/ 6244288 h 6407150"/>
              <a:gd name="connsiteX2879" fmla="*/ 9996893 w 11737978"/>
              <a:gd name="connsiteY2879" fmla="*/ 6246088 h 6407150"/>
              <a:gd name="connsiteX2880" fmla="*/ 10002683 w 11737978"/>
              <a:gd name="connsiteY2880" fmla="*/ 6249178 h 6407150"/>
              <a:gd name="connsiteX2881" fmla="*/ 10005705 w 11737978"/>
              <a:gd name="connsiteY2881" fmla="*/ 6249597 h 6407150"/>
              <a:gd name="connsiteX2882" fmla="*/ 10008883 w 11737978"/>
              <a:gd name="connsiteY2882" fmla="*/ 6248666 h 6407150"/>
              <a:gd name="connsiteX2883" fmla="*/ 10031407 w 11737978"/>
              <a:gd name="connsiteY2883" fmla="*/ 6212901 h 6407150"/>
              <a:gd name="connsiteX2884" fmla="*/ 10049582 w 11737978"/>
              <a:gd name="connsiteY2884" fmla="*/ 6161437 h 6407150"/>
              <a:gd name="connsiteX2885" fmla="*/ 10054050 w 11737978"/>
              <a:gd name="connsiteY2885" fmla="*/ 6153909 h 6407150"/>
              <a:gd name="connsiteX2886" fmla="*/ 10056624 w 11737978"/>
              <a:gd name="connsiteY2886" fmla="*/ 6159350 h 6407150"/>
              <a:gd name="connsiteX2887" fmla="*/ 10053940 w 11737978"/>
              <a:gd name="connsiteY2887" fmla="*/ 6156649 h 6407150"/>
              <a:gd name="connsiteX2888" fmla="*/ 10062797 w 11737978"/>
              <a:gd name="connsiteY2888" fmla="*/ 6183807 h 6407150"/>
              <a:gd name="connsiteX2889" fmla="*/ 10063817 w 11737978"/>
              <a:gd name="connsiteY2889" fmla="*/ 6183616 h 6407150"/>
              <a:gd name="connsiteX2890" fmla="*/ 10066715 w 11737978"/>
              <a:gd name="connsiteY2890" fmla="*/ 6197481 h 6407150"/>
              <a:gd name="connsiteX2891" fmla="*/ 10074552 w 11737978"/>
              <a:gd name="connsiteY2891" fmla="*/ 6224827 h 6407150"/>
              <a:gd name="connsiteX2892" fmla="*/ 10074874 w 11737978"/>
              <a:gd name="connsiteY2892" fmla="*/ 6226368 h 6407150"/>
              <a:gd name="connsiteX2893" fmla="*/ 10078847 w 11737978"/>
              <a:gd name="connsiteY2893" fmla="*/ 6235231 h 6407150"/>
              <a:gd name="connsiteX2894" fmla="*/ 10091622 w 11737978"/>
              <a:gd name="connsiteY2894" fmla="*/ 6276061 h 6407150"/>
              <a:gd name="connsiteX2895" fmla="*/ 10092642 w 11737978"/>
              <a:gd name="connsiteY2895" fmla="*/ 6275870 h 6407150"/>
              <a:gd name="connsiteX2896" fmla="*/ 10092266 w 11737978"/>
              <a:gd name="connsiteY2896" fmla="*/ 6279142 h 6407150"/>
              <a:gd name="connsiteX2897" fmla="*/ 10092588 w 11737978"/>
              <a:gd name="connsiteY2897" fmla="*/ 6280683 h 6407150"/>
              <a:gd name="connsiteX2898" fmla="*/ 10095165 w 11737978"/>
              <a:gd name="connsiteY2898" fmla="*/ 6293006 h 6407150"/>
              <a:gd name="connsiteX2899" fmla="*/ 10095809 w 11737978"/>
              <a:gd name="connsiteY2899" fmla="*/ 6296087 h 6407150"/>
              <a:gd name="connsiteX2900" fmla="*/ 10093769 w 11737978"/>
              <a:gd name="connsiteY2900" fmla="*/ 6296469 h 6407150"/>
              <a:gd name="connsiteX2901" fmla="*/ 10092749 w 11737978"/>
              <a:gd name="connsiteY2901" fmla="*/ 6296659 h 6407150"/>
              <a:gd name="connsiteX2902" fmla="*/ 10093984 w 11737978"/>
              <a:gd name="connsiteY2902" fmla="*/ 6307634 h 6407150"/>
              <a:gd name="connsiteX2903" fmla="*/ 10095647 w 11737978"/>
              <a:gd name="connsiteY2903" fmla="*/ 6310524 h 6407150"/>
              <a:gd name="connsiteX2904" fmla="*/ 10096668 w 11737978"/>
              <a:gd name="connsiteY2904" fmla="*/ 6310334 h 6407150"/>
              <a:gd name="connsiteX2905" fmla="*/ 10097366 w 11737978"/>
              <a:gd name="connsiteY2905" fmla="*/ 6308603 h 6407150"/>
              <a:gd name="connsiteX2906" fmla="*/ 10096023 w 11737978"/>
              <a:gd name="connsiteY2906" fmla="*/ 6307252 h 6407150"/>
              <a:gd name="connsiteX2907" fmla="*/ 10095111 w 11737978"/>
              <a:gd name="connsiteY2907" fmla="*/ 6297818 h 6407150"/>
              <a:gd name="connsiteX2908" fmla="*/ 10096132 w 11737978"/>
              <a:gd name="connsiteY2908" fmla="*/ 6297628 h 6407150"/>
              <a:gd name="connsiteX2909" fmla="*/ 10097742 w 11737978"/>
              <a:gd name="connsiteY2909" fmla="*/ 6305331 h 6407150"/>
              <a:gd name="connsiteX2910" fmla="*/ 10100801 w 11737978"/>
              <a:gd name="connsiteY2910" fmla="*/ 6304758 h 6407150"/>
              <a:gd name="connsiteX2911" fmla="*/ 10103055 w 11737978"/>
              <a:gd name="connsiteY2911" fmla="*/ 6315542 h 6407150"/>
              <a:gd name="connsiteX2912" fmla="*/ 10104075 w 11737978"/>
              <a:gd name="connsiteY2912" fmla="*/ 6315351 h 6407150"/>
              <a:gd name="connsiteX2913" fmla="*/ 10104398 w 11737978"/>
              <a:gd name="connsiteY2913" fmla="*/ 6316891 h 6407150"/>
              <a:gd name="connsiteX2914" fmla="*/ 10104989 w 11737978"/>
              <a:gd name="connsiteY2914" fmla="*/ 6324785 h 6407150"/>
              <a:gd name="connsiteX2915" fmla="*/ 10111215 w 11737978"/>
              <a:gd name="connsiteY2915" fmla="*/ 6344429 h 6407150"/>
              <a:gd name="connsiteX2916" fmla="*/ 10111536 w 11737978"/>
              <a:gd name="connsiteY2916" fmla="*/ 6345970 h 6407150"/>
              <a:gd name="connsiteX2917" fmla="*/ 10113200 w 11737978"/>
              <a:gd name="connsiteY2917" fmla="*/ 6348860 h 6407150"/>
              <a:gd name="connsiteX2918" fmla="*/ 10113523 w 11737978"/>
              <a:gd name="connsiteY2918" fmla="*/ 6350401 h 6407150"/>
              <a:gd name="connsiteX2919" fmla="*/ 10118998 w 11737978"/>
              <a:gd name="connsiteY2919" fmla="*/ 6376590 h 6407150"/>
              <a:gd name="connsiteX2920" fmla="*/ 10121682 w 11737978"/>
              <a:gd name="connsiteY2920" fmla="*/ 6379290 h 6407150"/>
              <a:gd name="connsiteX2921" fmla="*/ 10124420 w 11737978"/>
              <a:gd name="connsiteY2921" fmla="*/ 6377177 h 6407150"/>
              <a:gd name="connsiteX2922" fmla="*/ 10122863 w 11737978"/>
              <a:gd name="connsiteY2922" fmla="*/ 6364662 h 6407150"/>
              <a:gd name="connsiteX2923" fmla="*/ 10118622 w 11737978"/>
              <a:gd name="connsiteY2923" fmla="*/ 6349447 h 6407150"/>
              <a:gd name="connsiteX2924" fmla="*/ 10117066 w 11737978"/>
              <a:gd name="connsiteY2924" fmla="*/ 6336933 h 6407150"/>
              <a:gd name="connsiteX2925" fmla="*/ 10113953 w 11737978"/>
              <a:gd name="connsiteY2925" fmla="*/ 6342317 h 6407150"/>
              <a:gd name="connsiteX2926" fmla="*/ 10109068 w 11737978"/>
              <a:gd name="connsiteY2926" fmla="*/ 6324021 h 6407150"/>
              <a:gd name="connsiteX2927" fmla="*/ 10107458 w 11737978"/>
              <a:gd name="connsiteY2927" fmla="*/ 6316319 h 6407150"/>
              <a:gd name="connsiteX2928" fmla="*/ 10108477 w 11737978"/>
              <a:gd name="connsiteY2928" fmla="*/ 6316129 h 6407150"/>
              <a:gd name="connsiteX2929" fmla="*/ 10101553 w 11737978"/>
              <a:gd name="connsiteY2929" fmla="*/ 6298214 h 6407150"/>
              <a:gd name="connsiteX2930" fmla="*/ 10098868 w 11737978"/>
              <a:gd name="connsiteY2930" fmla="*/ 6295515 h 6407150"/>
              <a:gd name="connsiteX2931" fmla="*/ 10098224 w 11737978"/>
              <a:gd name="connsiteY2931" fmla="*/ 6292435 h 6407150"/>
              <a:gd name="connsiteX2932" fmla="*/ 10095647 w 11737978"/>
              <a:gd name="connsiteY2932" fmla="*/ 6280111 h 6407150"/>
              <a:gd name="connsiteX2933" fmla="*/ 10098010 w 11737978"/>
              <a:gd name="connsiteY2933" fmla="*/ 6281269 h 6407150"/>
              <a:gd name="connsiteX2934" fmla="*/ 10098707 w 11737978"/>
              <a:gd name="connsiteY2934" fmla="*/ 6279539 h 6407150"/>
              <a:gd name="connsiteX2935" fmla="*/ 10095326 w 11737978"/>
              <a:gd name="connsiteY2935" fmla="*/ 6278569 h 6407150"/>
              <a:gd name="connsiteX2936" fmla="*/ 10096023 w 11737978"/>
              <a:gd name="connsiteY2936" fmla="*/ 6276838 h 6407150"/>
              <a:gd name="connsiteX2937" fmla="*/ 10095916 w 11737978"/>
              <a:gd name="connsiteY2937" fmla="*/ 6256048 h 6407150"/>
              <a:gd name="connsiteX2938" fmla="*/ 10088348 w 11737978"/>
              <a:gd name="connsiteY2938" fmla="*/ 6235054 h 6407150"/>
              <a:gd name="connsiteX2939" fmla="*/ 10082926 w 11737978"/>
              <a:gd name="connsiteY2939" fmla="*/ 6234466 h 6407150"/>
              <a:gd name="connsiteX2940" fmla="*/ 10081907 w 11737978"/>
              <a:gd name="connsiteY2940" fmla="*/ 6234658 h 6407150"/>
              <a:gd name="connsiteX2941" fmla="*/ 10077934 w 11737978"/>
              <a:gd name="connsiteY2941" fmla="*/ 6225796 h 6407150"/>
              <a:gd name="connsiteX2942" fmla="*/ 10078632 w 11737978"/>
              <a:gd name="connsiteY2942" fmla="*/ 6224065 h 6407150"/>
              <a:gd name="connsiteX2943" fmla="*/ 10080672 w 11737978"/>
              <a:gd name="connsiteY2943" fmla="*/ 6223683 h 6407150"/>
              <a:gd name="connsiteX2944" fmla="*/ 10081691 w 11737978"/>
              <a:gd name="connsiteY2944" fmla="*/ 6223493 h 6407150"/>
              <a:gd name="connsiteX2945" fmla="*/ 10082389 w 11737978"/>
              <a:gd name="connsiteY2945" fmla="*/ 6221761 h 6407150"/>
              <a:gd name="connsiteX2946" fmla="*/ 10081369 w 11737978"/>
              <a:gd name="connsiteY2946" fmla="*/ 6221952 h 6407150"/>
              <a:gd name="connsiteX2947" fmla="*/ 10080350 w 11737978"/>
              <a:gd name="connsiteY2947" fmla="*/ 6222143 h 6407150"/>
              <a:gd name="connsiteX2948" fmla="*/ 10078310 w 11737978"/>
              <a:gd name="connsiteY2948" fmla="*/ 6222525 h 6407150"/>
              <a:gd name="connsiteX2949" fmla="*/ 10070794 w 11737978"/>
              <a:gd name="connsiteY2949" fmla="*/ 6196717 h 6407150"/>
              <a:gd name="connsiteX2950" fmla="*/ 10067896 w 11737978"/>
              <a:gd name="connsiteY2950" fmla="*/ 6182853 h 6407150"/>
              <a:gd name="connsiteX2951" fmla="*/ 10066608 w 11737978"/>
              <a:gd name="connsiteY2951" fmla="*/ 6146276 h 6407150"/>
              <a:gd name="connsiteX2952" fmla="*/ 10055175 w 11737978"/>
              <a:gd name="connsiteY2952" fmla="*/ 6137209 h 6407150"/>
              <a:gd name="connsiteX2953" fmla="*/ 10048519 w 11737978"/>
              <a:gd name="connsiteY2953" fmla="*/ 6125648 h 6407150"/>
              <a:gd name="connsiteX2954" fmla="*/ 10047874 w 11737978"/>
              <a:gd name="connsiteY2954" fmla="*/ 6122568 h 6407150"/>
              <a:gd name="connsiteX2955" fmla="*/ 10046209 w 11737978"/>
              <a:gd name="connsiteY2955" fmla="*/ 6119677 h 6407150"/>
              <a:gd name="connsiteX2956" fmla="*/ 8342739 w 11737978"/>
              <a:gd name="connsiteY2956" fmla="*/ 6119054 h 6407150"/>
              <a:gd name="connsiteX2957" fmla="*/ 8349789 w 11737978"/>
              <a:gd name="connsiteY2957" fmla="*/ 6122884 h 6407150"/>
              <a:gd name="connsiteX2958" fmla="*/ 8349481 w 11737978"/>
              <a:gd name="connsiteY2958" fmla="*/ 6123475 h 6407150"/>
              <a:gd name="connsiteX2959" fmla="*/ 8344885 w 11737978"/>
              <a:gd name="connsiteY2959" fmla="*/ 6130062 h 6407150"/>
              <a:gd name="connsiteX2960" fmla="*/ 8341143 w 11737978"/>
              <a:gd name="connsiteY2960" fmla="*/ 6137644 h 6407150"/>
              <a:gd name="connsiteX2961" fmla="*/ 8338891 w 11737978"/>
              <a:gd name="connsiteY2961" fmla="*/ 6133455 h 6407150"/>
              <a:gd name="connsiteX2962" fmla="*/ 8341215 w 11737978"/>
              <a:gd name="connsiteY2962" fmla="*/ 6128819 h 6407150"/>
              <a:gd name="connsiteX2963" fmla="*/ 8336833 w 11737978"/>
              <a:gd name="connsiteY2963" fmla="*/ 6128632 h 6407150"/>
              <a:gd name="connsiteX2964" fmla="*/ 8339987 w 11737978"/>
              <a:gd name="connsiteY2964" fmla="*/ 6124295 h 6407150"/>
              <a:gd name="connsiteX2965" fmla="*/ 3632516 w 11737978"/>
              <a:gd name="connsiteY2965" fmla="*/ 6119054 h 6407150"/>
              <a:gd name="connsiteX2966" fmla="*/ 3639565 w 11737978"/>
              <a:gd name="connsiteY2966" fmla="*/ 6122884 h 6407150"/>
              <a:gd name="connsiteX2967" fmla="*/ 3639258 w 11737978"/>
              <a:gd name="connsiteY2967" fmla="*/ 6123475 h 6407150"/>
              <a:gd name="connsiteX2968" fmla="*/ 3634661 w 11737978"/>
              <a:gd name="connsiteY2968" fmla="*/ 6130062 h 6407150"/>
              <a:gd name="connsiteX2969" fmla="*/ 3630920 w 11737978"/>
              <a:gd name="connsiteY2969" fmla="*/ 6137644 h 6407150"/>
              <a:gd name="connsiteX2970" fmla="*/ 3628667 w 11737978"/>
              <a:gd name="connsiteY2970" fmla="*/ 6133455 h 6407150"/>
              <a:gd name="connsiteX2971" fmla="*/ 3630992 w 11737978"/>
              <a:gd name="connsiteY2971" fmla="*/ 6128819 h 6407150"/>
              <a:gd name="connsiteX2972" fmla="*/ 3626609 w 11737978"/>
              <a:gd name="connsiteY2972" fmla="*/ 6128632 h 6407150"/>
              <a:gd name="connsiteX2973" fmla="*/ 3629764 w 11737978"/>
              <a:gd name="connsiteY2973" fmla="*/ 6124295 h 6407150"/>
              <a:gd name="connsiteX2974" fmla="*/ 318732 w 11737978"/>
              <a:gd name="connsiteY2974" fmla="*/ 6117211 h 6407150"/>
              <a:gd name="connsiteX2975" fmla="*/ 317138 w 11737978"/>
              <a:gd name="connsiteY2975" fmla="*/ 6122810 h 6407150"/>
              <a:gd name="connsiteX2976" fmla="*/ 320137 w 11737978"/>
              <a:gd name="connsiteY2976" fmla="*/ 6123364 h 6407150"/>
              <a:gd name="connsiteX2977" fmla="*/ 325341 w 11737978"/>
              <a:gd name="connsiteY2977" fmla="*/ 6119512 h 6407150"/>
              <a:gd name="connsiteX2978" fmla="*/ 318732 w 11737978"/>
              <a:gd name="connsiteY2978" fmla="*/ 6117211 h 6407150"/>
              <a:gd name="connsiteX2979" fmla="*/ 8341917 w 11737978"/>
              <a:gd name="connsiteY2979" fmla="*/ 6116399 h 6407150"/>
              <a:gd name="connsiteX2980" fmla="*/ 8342643 w 11737978"/>
              <a:gd name="connsiteY2980" fmla="*/ 6118760 h 6407150"/>
              <a:gd name="connsiteX2981" fmla="*/ 8339125 w 11737978"/>
              <a:gd name="connsiteY2981" fmla="*/ 6121727 h 6407150"/>
              <a:gd name="connsiteX2982" fmla="*/ 8340121 w 11737978"/>
              <a:gd name="connsiteY2982" fmla="*/ 6119565 h 6407150"/>
              <a:gd name="connsiteX2983" fmla="*/ 8340441 w 11737978"/>
              <a:gd name="connsiteY2983" fmla="*/ 6118789 h 6407150"/>
              <a:gd name="connsiteX2984" fmla="*/ 3631694 w 11737978"/>
              <a:gd name="connsiteY2984" fmla="*/ 6116399 h 6407150"/>
              <a:gd name="connsiteX2985" fmla="*/ 3632420 w 11737978"/>
              <a:gd name="connsiteY2985" fmla="*/ 6118760 h 6407150"/>
              <a:gd name="connsiteX2986" fmla="*/ 3628902 w 11737978"/>
              <a:gd name="connsiteY2986" fmla="*/ 6121727 h 6407150"/>
              <a:gd name="connsiteX2987" fmla="*/ 3629897 w 11737978"/>
              <a:gd name="connsiteY2987" fmla="*/ 6119565 h 6407150"/>
              <a:gd name="connsiteX2988" fmla="*/ 3630218 w 11737978"/>
              <a:gd name="connsiteY2988" fmla="*/ 6118789 h 6407150"/>
              <a:gd name="connsiteX2989" fmla="*/ 8231309 w 11737978"/>
              <a:gd name="connsiteY2989" fmla="*/ 6115486 h 6407150"/>
              <a:gd name="connsiteX2990" fmla="*/ 8229458 w 11737978"/>
              <a:gd name="connsiteY2990" fmla="*/ 6128215 h 6407150"/>
              <a:gd name="connsiteX2991" fmla="*/ 8227605 w 11737978"/>
              <a:gd name="connsiteY2991" fmla="*/ 6140945 h 6407150"/>
              <a:gd name="connsiteX2992" fmla="*/ 8225437 w 11737978"/>
              <a:gd name="connsiteY2992" fmla="*/ 6142988 h 6407150"/>
              <a:gd name="connsiteX2993" fmla="*/ 8227732 w 11737978"/>
              <a:gd name="connsiteY2993" fmla="*/ 6145221 h 6407150"/>
              <a:gd name="connsiteX2994" fmla="*/ 8233921 w 11737978"/>
              <a:gd name="connsiteY2994" fmla="*/ 6128406 h 6407150"/>
              <a:gd name="connsiteX2995" fmla="*/ 8233604 w 11737978"/>
              <a:gd name="connsiteY2995" fmla="*/ 6117718 h 6407150"/>
              <a:gd name="connsiteX2996" fmla="*/ 8233541 w 11737978"/>
              <a:gd name="connsiteY2996" fmla="*/ 6115581 h 6407150"/>
              <a:gd name="connsiteX2997" fmla="*/ 8231309 w 11737978"/>
              <a:gd name="connsiteY2997" fmla="*/ 6115486 h 6407150"/>
              <a:gd name="connsiteX2998" fmla="*/ 3521086 w 11737978"/>
              <a:gd name="connsiteY2998" fmla="*/ 6115486 h 6407150"/>
              <a:gd name="connsiteX2999" fmla="*/ 3519235 w 11737978"/>
              <a:gd name="connsiteY2999" fmla="*/ 6128215 h 6407150"/>
              <a:gd name="connsiteX3000" fmla="*/ 3517382 w 11737978"/>
              <a:gd name="connsiteY3000" fmla="*/ 6140945 h 6407150"/>
              <a:gd name="connsiteX3001" fmla="*/ 3515214 w 11737978"/>
              <a:gd name="connsiteY3001" fmla="*/ 6142988 h 6407150"/>
              <a:gd name="connsiteX3002" fmla="*/ 3517508 w 11737978"/>
              <a:gd name="connsiteY3002" fmla="*/ 6145222 h 6407150"/>
              <a:gd name="connsiteX3003" fmla="*/ 3523697 w 11737978"/>
              <a:gd name="connsiteY3003" fmla="*/ 6128406 h 6407150"/>
              <a:gd name="connsiteX3004" fmla="*/ 3523380 w 11737978"/>
              <a:gd name="connsiteY3004" fmla="*/ 6117718 h 6407150"/>
              <a:gd name="connsiteX3005" fmla="*/ 3523317 w 11737978"/>
              <a:gd name="connsiteY3005" fmla="*/ 6115581 h 6407150"/>
              <a:gd name="connsiteX3006" fmla="*/ 3521086 w 11737978"/>
              <a:gd name="connsiteY3006" fmla="*/ 6115486 h 6407150"/>
              <a:gd name="connsiteX3007" fmla="*/ 305177 w 11737978"/>
              <a:gd name="connsiteY3007" fmla="*/ 6114348 h 6407150"/>
              <a:gd name="connsiteX3008" fmla="*/ 296690 w 11737978"/>
              <a:gd name="connsiteY3008" fmla="*/ 6114855 h 6407150"/>
              <a:gd name="connsiteX3009" fmla="*/ 299845 w 11737978"/>
              <a:gd name="connsiteY3009" fmla="*/ 6123603 h 6407150"/>
              <a:gd name="connsiteX3010" fmla="*/ 305177 w 11737978"/>
              <a:gd name="connsiteY3010" fmla="*/ 6114348 h 6407150"/>
              <a:gd name="connsiteX3011" fmla="*/ 8040745 w 11737978"/>
              <a:gd name="connsiteY3011" fmla="*/ 6114344 h 6407150"/>
              <a:gd name="connsiteX3012" fmla="*/ 8039879 w 11737978"/>
              <a:gd name="connsiteY3012" fmla="*/ 6115355 h 6407150"/>
              <a:gd name="connsiteX3013" fmla="*/ 8040808 w 11737978"/>
              <a:gd name="connsiteY3013" fmla="*/ 6116443 h 6407150"/>
              <a:gd name="connsiteX3014" fmla="*/ 8040994 w 11737978"/>
              <a:gd name="connsiteY3014" fmla="*/ 6122743 h 6407150"/>
              <a:gd name="connsiteX3015" fmla="*/ 8043383 w 11737978"/>
              <a:gd name="connsiteY3015" fmla="*/ 6122844 h 6407150"/>
              <a:gd name="connsiteX3016" fmla="*/ 8043197 w 11737978"/>
              <a:gd name="connsiteY3016" fmla="*/ 6116546 h 6407150"/>
              <a:gd name="connsiteX3017" fmla="*/ 8040745 w 11737978"/>
              <a:gd name="connsiteY3017" fmla="*/ 6114344 h 6407150"/>
              <a:gd name="connsiteX3018" fmla="*/ 3330521 w 11737978"/>
              <a:gd name="connsiteY3018" fmla="*/ 6114344 h 6407150"/>
              <a:gd name="connsiteX3019" fmla="*/ 3329656 w 11737978"/>
              <a:gd name="connsiteY3019" fmla="*/ 6115356 h 6407150"/>
              <a:gd name="connsiteX3020" fmla="*/ 3330584 w 11737978"/>
              <a:gd name="connsiteY3020" fmla="*/ 6116443 h 6407150"/>
              <a:gd name="connsiteX3021" fmla="*/ 3330770 w 11737978"/>
              <a:gd name="connsiteY3021" fmla="*/ 6122743 h 6407150"/>
              <a:gd name="connsiteX3022" fmla="*/ 3333159 w 11737978"/>
              <a:gd name="connsiteY3022" fmla="*/ 6122844 h 6407150"/>
              <a:gd name="connsiteX3023" fmla="*/ 3332973 w 11737978"/>
              <a:gd name="connsiteY3023" fmla="*/ 6116546 h 6407150"/>
              <a:gd name="connsiteX3024" fmla="*/ 3330521 w 11737978"/>
              <a:gd name="connsiteY3024" fmla="*/ 6114344 h 6407150"/>
              <a:gd name="connsiteX3025" fmla="*/ 10043023 w 11737978"/>
              <a:gd name="connsiteY3025" fmla="*/ 6109255 h 6407150"/>
              <a:gd name="connsiteX3026" fmla="*/ 10042338 w 11737978"/>
              <a:gd name="connsiteY3026" fmla="*/ 6112775 h 6407150"/>
              <a:gd name="connsiteX3027" fmla="*/ 10043347 w 11737978"/>
              <a:gd name="connsiteY3027" fmla="*/ 6114283 h 6407150"/>
              <a:gd name="connsiteX3028" fmla="*/ 10044928 w 11737978"/>
              <a:gd name="connsiteY3028" fmla="*/ 6113422 h 6407150"/>
              <a:gd name="connsiteX3029" fmla="*/ 10043023 w 11737978"/>
              <a:gd name="connsiteY3029" fmla="*/ 6109255 h 6407150"/>
              <a:gd name="connsiteX3030" fmla="*/ 10585739 w 11737978"/>
              <a:gd name="connsiteY3030" fmla="*/ 6105181 h 6407150"/>
              <a:gd name="connsiteX3031" fmla="*/ 10578782 w 11737978"/>
              <a:gd name="connsiteY3031" fmla="*/ 6122480 h 6407150"/>
              <a:gd name="connsiteX3032" fmla="*/ 10583174 w 11737978"/>
              <a:gd name="connsiteY3032" fmla="*/ 6123258 h 6407150"/>
              <a:gd name="connsiteX3033" fmla="*/ 10580764 w 11737978"/>
              <a:gd name="connsiteY3033" fmla="*/ 6126909 h 6407150"/>
              <a:gd name="connsiteX3034" fmla="*/ 10588802 w 11737978"/>
              <a:gd name="connsiteY3034" fmla="*/ 6135004 h 6407150"/>
              <a:gd name="connsiteX3035" fmla="*/ 10589393 w 11737978"/>
              <a:gd name="connsiteY3035" fmla="*/ 6142894 h 6407150"/>
              <a:gd name="connsiteX3036" fmla="*/ 10589664 w 11737978"/>
              <a:gd name="connsiteY3036" fmla="*/ 6149242 h 6407150"/>
              <a:gd name="connsiteX3037" fmla="*/ 10588647 w 11737978"/>
              <a:gd name="connsiteY3037" fmla="*/ 6149431 h 6407150"/>
              <a:gd name="connsiteX3038" fmla="*/ 10587305 w 11737978"/>
              <a:gd name="connsiteY3038" fmla="*/ 6148083 h 6407150"/>
              <a:gd name="connsiteX3039" fmla="*/ 10586662 w 11737978"/>
              <a:gd name="connsiteY3039" fmla="*/ 6145003 h 6407150"/>
              <a:gd name="connsiteX3040" fmla="*/ 10585323 w 11737978"/>
              <a:gd name="connsiteY3040" fmla="*/ 6143654 h 6407150"/>
              <a:gd name="connsiteX3041" fmla="*/ 10584627 w 11737978"/>
              <a:gd name="connsiteY3041" fmla="*/ 6145385 h 6407150"/>
              <a:gd name="connsiteX3042" fmla="*/ 10584253 w 11737978"/>
              <a:gd name="connsiteY3042" fmla="*/ 6148653 h 6407150"/>
              <a:gd name="connsiteX3043" fmla="*/ 10587950 w 11737978"/>
              <a:gd name="connsiteY3043" fmla="*/ 6151162 h 6407150"/>
              <a:gd name="connsiteX3044" fmla="*/ 10591002 w 11737978"/>
              <a:gd name="connsiteY3044" fmla="*/ 6150591 h 6407150"/>
              <a:gd name="connsiteX3045" fmla="*/ 10592020 w 11737978"/>
              <a:gd name="connsiteY3045" fmla="*/ 6150401 h 6407150"/>
              <a:gd name="connsiteX3046" fmla="*/ 10591428 w 11737978"/>
              <a:gd name="connsiteY3046" fmla="*/ 6142512 h 6407150"/>
              <a:gd name="connsiteX3047" fmla="*/ 10590836 w 11737978"/>
              <a:gd name="connsiteY3047" fmla="*/ 6134625 h 6407150"/>
              <a:gd name="connsiteX3048" fmla="*/ 10591159 w 11737978"/>
              <a:gd name="connsiteY3048" fmla="*/ 6136163 h 6407150"/>
              <a:gd name="connsiteX3049" fmla="*/ 10594212 w 11737978"/>
              <a:gd name="connsiteY3049" fmla="*/ 6135592 h 6407150"/>
              <a:gd name="connsiteX3050" fmla="*/ 10591855 w 11737978"/>
              <a:gd name="connsiteY3050" fmla="*/ 6134434 h 6407150"/>
              <a:gd name="connsiteX3051" fmla="*/ 10594264 w 11737978"/>
              <a:gd name="connsiteY3051" fmla="*/ 6130783 h 6407150"/>
              <a:gd name="connsiteX3052" fmla="*/ 10600318 w 11737978"/>
              <a:gd name="connsiteY3052" fmla="*/ 6134451 h 6407150"/>
              <a:gd name="connsiteX3053" fmla="*/ 10598760 w 11737978"/>
              <a:gd name="connsiteY3053" fmla="*/ 6121944 h 6407150"/>
              <a:gd name="connsiteX3054" fmla="*/ 10595707 w 11737978"/>
              <a:gd name="connsiteY3054" fmla="*/ 6122515 h 6407150"/>
              <a:gd name="connsiteX3055" fmla="*/ 10585739 w 11737978"/>
              <a:gd name="connsiteY3055" fmla="*/ 6105181 h 6407150"/>
              <a:gd name="connsiteX3056" fmla="*/ 7200573 w 11737978"/>
              <a:gd name="connsiteY3056" fmla="*/ 6104609 h 6407150"/>
              <a:gd name="connsiteX3057" fmla="*/ 7191014 w 11737978"/>
              <a:gd name="connsiteY3057" fmla="*/ 6114303 h 6407150"/>
              <a:gd name="connsiteX3058" fmla="*/ 7205866 w 11737978"/>
              <a:gd name="connsiteY3058" fmla="*/ 6134128 h 6407150"/>
              <a:gd name="connsiteX3059" fmla="*/ 7206613 w 11737978"/>
              <a:gd name="connsiteY3059" fmla="*/ 6128943 h 6407150"/>
              <a:gd name="connsiteX3060" fmla="*/ 7198067 w 11737978"/>
              <a:gd name="connsiteY3060" fmla="*/ 6126807 h 6407150"/>
              <a:gd name="connsiteX3061" fmla="*/ 7197321 w 11737978"/>
              <a:gd name="connsiteY3061" fmla="*/ 6131992 h 6407150"/>
              <a:gd name="connsiteX3062" fmla="*/ 7205121 w 11737978"/>
              <a:gd name="connsiteY3062" fmla="*/ 6139310 h 6407150"/>
              <a:gd name="connsiteX3063" fmla="*/ 7213667 w 11737978"/>
              <a:gd name="connsiteY3063" fmla="*/ 6141446 h 6407150"/>
              <a:gd name="connsiteX3064" fmla="*/ 7204373 w 11737978"/>
              <a:gd name="connsiteY3064" fmla="*/ 6144495 h 6407150"/>
              <a:gd name="connsiteX3065" fmla="*/ 7202880 w 11737978"/>
              <a:gd name="connsiteY3065" fmla="*/ 6154862 h 6407150"/>
              <a:gd name="connsiteX3066" fmla="*/ 7211427 w 11737978"/>
              <a:gd name="connsiteY3066" fmla="*/ 6156998 h 6407150"/>
              <a:gd name="connsiteX3067" fmla="*/ 7212173 w 11737978"/>
              <a:gd name="connsiteY3067" fmla="*/ 6151813 h 6407150"/>
              <a:gd name="connsiteX3068" fmla="*/ 7237066 w 11737978"/>
              <a:gd name="connsiteY3068" fmla="*/ 6163404 h 6407150"/>
              <a:gd name="connsiteX3069" fmla="*/ 7247852 w 11737978"/>
              <a:gd name="connsiteY3069" fmla="*/ 6149986 h 6407150"/>
              <a:gd name="connsiteX3070" fmla="*/ 7242293 w 11737978"/>
              <a:gd name="connsiteY3070" fmla="*/ 6127116 h 6407150"/>
              <a:gd name="connsiteX3071" fmla="*/ 7233746 w 11737978"/>
              <a:gd name="connsiteY3071" fmla="*/ 6124980 h 6407150"/>
              <a:gd name="connsiteX3072" fmla="*/ 7200573 w 11737978"/>
              <a:gd name="connsiteY3072" fmla="*/ 6104609 h 6407150"/>
              <a:gd name="connsiteX3073" fmla="*/ 2490349 w 11737978"/>
              <a:gd name="connsiteY3073" fmla="*/ 6104609 h 6407150"/>
              <a:gd name="connsiteX3074" fmla="*/ 2480791 w 11737978"/>
              <a:gd name="connsiteY3074" fmla="*/ 6114303 h 6407150"/>
              <a:gd name="connsiteX3075" fmla="*/ 2495643 w 11737978"/>
              <a:gd name="connsiteY3075" fmla="*/ 6134128 h 6407150"/>
              <a:gd name="connsiteX3076" fmla="*/ 2496389 w 11737978"/>
              <a:gd name="connsiteY3076" fmla="*/ 6128943 h 6407150"/>
              <a:gd name="connsiteX3077" fmla="*/ 2487843 w 11737978"/>
              <a:gd name="connsiteY3077" fmla="*/ 6126807 h 6407150"/>
              <a:gd name="connsiteX3078" fmla="*/ 2487098 w 11737978"/>
              <a:gd name="connsiteY3078" fmla="*/ 6131992 h 6407150"/>
              <a:gd name="connsiteX3079" fmla="*/ 2494897 w 11737978"/>
              <a:gd name="connsiteY3079" fmla="*/ 6139310 h 6407150"/>
              <a:gd name="connsiteX3080" fmla="*/ 2503443 w 11737978"/>
              <a:gd name="connsiteY3080" fmla="*/ 6141446 h 6407150"/>
              <a:gd name="connsiteX3081" fmla="*/ 2494149 w 11737978"/>
              <a:gd name="connsiteY3081" fmla="*/ 6144496 h 6407150"/>
              <a:gd name="connsiteX3082" fmla="*/ 2492656 w 11737978"/>
              <a:gd name="connsiteY3082" fmla="*/ 6154863 h 6407150"/>
              <a:gd name="connsiteX3083" fmla="*/ 2501203 w 11737978"/>
              <a:gd name="connsiteY3083" fmla="*/ 6156998 h 6407150"/>
              <a:gd name="connsiteX3084" fmla="*/ 2501950 w 11737978"/>
              <a:gd name="connsiteY3084" fmla="*/ 6151813 h 6407150"/>
              <a:gd name="connsiteX3085" fmla="*/ 2526842 w 11737978"/>
              <a:gd name="connsiteY3085" fmla="*/ 6163404 h 6407150"/>
              <a:gd name="connsiteX3086" fmla="*/ 2537629 w 11737978"/>
              <a:gd name="connsiteY3086" fmla="*/ 6149986 h 6407150"/>
              <a:gd name="connsiteX3087" fmla="*/ 2532069 w 11737978"/>
              <a:gd name="connsiteY3087" fmla="*/ 6127116 h 6407150"/>
              <a:gd name="connsiteX3088" fmla="*/ 2523522 w 11737978"/>
              <a:gd name="connsiteY3088" fmla="*/ 6124980 h 6407150"/>
              <a:gd name="connsiteX3089" fmla="*/ 2490349 w 11737978"/>
              <a:gd name="connsiteY3089" fmla="*/ 6104609 h 6407150"/>
              <a:gd name="connsiteX3090" fmla="*/ 10048954 w 11737978"/>
              <a:gd name="connsiteY3090" fmla="*/ 6101766 h 6407150"/>
              <a:gd name="connsiteX3091" fmla="*/ 10048270 w 11737978"/>
              <a:gd name="connsiteY3091" fmla="*/ 6103440 h 6407150"/>
              <a:gd name="connsiteX3092" fmla="*/ 10049515 w 11737978"/>
              <a:gd name="connsiteY3092" fmla="*/ 6109394 h 6407150"/>
              <a:gd name="connsiteX3093" fmla="*/ 10050821 w 11737978"/>
              <a:gd name="connsiteY3093" fmla="*/ 6110696 h 6407150"/>
              <a:gd name="connsiteX3094" fmla="*/ 10052500 w 11737978"/>
              <a:gd name="connsiteY3094" fmla="*/ 6108835 h 6407150"/>
              <a:gd name="connsiteX3095" fmla="*/ 10051255 w 11737978"/>
              <a:gd name="connsiteY3095" fmla="*/ 6102883 h 6407150"/>
              <a:gd name="connsiteX3096" fmla="*/ 10048954 w 11737978"/>
              <a:gd name="connsiteY3096" fmla="*/ 6101766 h 6407150"/>
              <a:gd name="connsiteX3097" fmla="*/ 4302862 w 11737978"/>
              <a:gd name="connsiteY3097" fmla="*/ 6100692 h 6407150"/>
              <a:gd name="connsiteX3098" fmla="*/ 4301555 w 11737978"/>
              <a:gd name="connsiteY3098" fmla="*/ 6102298 h 6407150"/>
              <a:gd name="connsiteX3099" fmla="*/ 4300143 w 11737978"/>
              <a:gd name="connsiteY3099" fmla="*/ 6116896 h 6407150"/>
              <a:gd name="connsiteX3100" fmla="*/ 4310600 w 11737978"/>
              <a:gd name="connsiteY3100" fmla="*/ 6104051 h 6407150"/>
              <a:gd name="connsiteX3101" fmla="*/ 4302862 w 11737978"/>
              <a:gd name="connsiteY3101" fmla="*/ 6100692 h 6407150"/>
              <a:gd name="connsiteX3102" fmla="*/ 10560071 w 11737978"/>
              <a:gd name="connsiteY3102" fmla="*/ 6100123 h 6407150"/>
              <a:gd name="connsiteX3103" fmla="*/ 10559385 w 11737978"/>
              <a:gd name="connsiteY3103" fmla="*/ 6101846 h 6407150"/>
              <a:gd name="connsiteX3104" fmla="*/ 10561035 w 11737978"/>
              <a:gd name="connsiteY3104" fmla="*/ 6104727 h 6407150"/>
              <a:gd name="connsiteX3105" fmla="*/ 10558333 w 11737978"/>
              <a:gd name="connsiteY3105" fmla="*/ 6106827 h 6407150"/>
              <a:gd name="connsiteX3106" fmla="*/ 10559004 w 11737978"/>
              <a:gd name="connsiteY3106" fmla="*/ 6111287 h 6407150"/>
              <a:gd name="connsiteX3107" fmla="*/ 10560944 w 11737978"/>
              <a:gd name="connsiteY3107" fmla="*/ 6114312 h 6407150"/>
              <a:gd name="connsiteX3108" fmla="*/ 10560258 w 11737978"/>
              <a:gd name="connsiteY3108" fmla="*/ 6116037 h 6407150"/>
              <a:gd name="connsiteX3109" fmla="*/ 10560899 w 11737978"/>
              <a:gd name="connsiteY3109" fmla="*/ 6119106 h 6407150"/>
              <a:gd name="connsiteX3110" fmla="*/ 10564608 w 11737978"/>
              <a:gd name="connsiteY3110" fmla="*/ 6116816 h 6407150"/>
              <a:gd name="connsiteX3111" fmla="*/ 10565296 w 11737978"/>
              <a:gd name="connsiteY3111" fmla="*/ 6115094 h 6407150"/>
              <a:gd name="connsiteX3112" fmla="*/ 10566303 w 11737978"/>
              <a:gd name="connsiteY3112" fmla="*/ 6114906 h 6407150"/>
              <a:gd name="connsiteX3113" fmla="*/ 10566713 w 11737978"/>
              <a:gd name="connsiteY3113" fmla="*/ 6106855 h 6407150"/>
              <a:gd name="connsiteX3114" fmla="*/ 10566392 w 11737978"/>
              <a:gd name="connsiteY3114" fmla="*/ 6105320 h 6407150"/>
              <a:gd name="connsiteX3115" fmla="*/ 10562728 w 11737978"/>
              <a:gd name="connsiteY3115" fmla="*/ 6102815 h 6407150"/>
              <a:gd name="connsiteX3116" fmla="*/ 10561400 w 11737978"/>
              <a:gd name="connsiteY3116" fmla="*/ 6101469 h 6407150"/>
              <a:gd name="connsiteX3117" fmla="*/ 10560071 w 11737978"/>
              <a:gd name="connsiteY3117" fmla="*/ 6100123 h 6407150"/>
              <a:gd name="connsiteX3118" fmla="*/ 295561 w 11737978"/>
              <a:gd name="connsiteY3118" fmla="*/ 6095694 h 6407150"/>
              <a:gd name="connsiteX3119" fmla="*/ 290797 w 11737978"/>
              <a:gd name="connsiteY3119" fmla="*/ 6098511 h 6407150"/>
              <a:gd name="connsiteX3120" fmla="*/ 289091 w 11737978"/>
              <a:gd name="connsiteY3120" fmla="*/ 6099792 h 6407150"/>
              <a:gd name="connsiteX3121" fmla="*/ 291447 w 11737978"/>
              <a:gd name="connsiteY3121" fmla="*/ 6100315 h 6407150"/>
              <a:gd name="connsiteX3122" fmla="*/ 298813 w 11737978"/>
              <a:gd name="connsiteY3122" fmla="*/ 6104714 h 6407150"/>
              <a:gd name="connsiteX3123" fmla="*/ 299463 w 11737978"/>
              <a:gd name="connsiteY3123" fmla="*/ 6106517 h 6407150"/>
              <a:gd name="connsiteX3124" fmla="*/ 300628 w 11737978"/>
              <a:gd name="connsiteY3124" fmla="*/ 6107744 h 6407150"/>
              <a:gd name="connsiteX3125" fmla="*/ 304879 w 11737978"/>
              <a:gd name="connsiteY3125" fmla="*/ 6105505 h 6407150"/>
              <a:gd name="connsiteX3126" fmla="*/ 304228 w 11737978"/>
              <a:gd name="connsiteY3126" fmla="*/ 6103701 h 6407150"/>
              <a:gd name="connsiteX3127" fmla="*/ 302927 w 11737978"/>
              <a:gd name="connsiteY3127" fmla="*/ 6100093 h 6407150"/>
              <a:gd name="connsiteX3128" fmla="*/ 295561 w 11737978"/>
              <a:gd name="connsiteY3128" fmla="*/ 6095694 h 6407150"/>
              <a:gd name="connsiteX3129" fmla="*/ 8228253 w 11737978"/>
              <a:gd name="connsiteY3129" fmla="*/ 6094665 h 6407150"/>
              <a:gd name="connsiteX3130" fmla="*/ 8226013 w 11737978"/>
              <a:gd name="connsiteY3130" fmla="*/ 6099652 h 6407150"/>
              <a:gd name="connsiteX3131" fmla="*/ 8228555 w 11737978"/>
              <a:gd name="connsiteY3131" fmla="*/ 6104843 h 6407150"/>
              <a:gd name="connsiteX3132" fmla="*/ 8230620 w 11737978"/>
              <a:gd name="connsiteY3132" fmla="*/ 6102900 h 6407150"/>
              <a:gd name="connsiteX3133" fmla="*/ 8230379 w 11737978"/>
              <a:gd name="connsiteY3133" fmla="*/ 6094756 h 6407150"/>
              <a:gd name="connsiteX3134" fmla="*/ 8228253 w 11737978"/>
              <a:gd name="connsiteY3134" fmla="*/ 6094665 h 6407150"/>
              <a:gd name="connsiteX3135" fmla="*/ 3518030 w 11737978"/>
              <a:gd name="connsiteY3135" fmla="*/ 6094665 h 6407150"/>
              <a:gd name="connsiteX3136" fmla="*/ 3515790 w 11737978"/>
              <a:gd name="connsiteY3136" fmla="*/ 6099652 h 6407150"/>
              <a:gd name="connsiteX3137" fmla="*/ 3518331 w 11737978"/>
              <a:gd name="connsiteY3137" fmla="*/ 6104844 h 6407150"/>
              <a:gd name="connsiteX3138" fmla="*/ 3520396 w 11737978"/>
              <a:gd name="connsiteY3138" fmla="*/ 6102900 h 6407150"/>
              <a:gd name="connsiteX3139" fmla="*/ 3520155 w 11737978"/>
              <a:gd name="connsiteY3139" fmla="*/ 6094756 h 6407150"/>
              <a:gd name="connsiteX3140" fmla="*/ 3518030 w 11737978"/>
              <a:gd name="connsiteY3140" fmla="*/ 6094665 h 6407150"/>
              <a:gd name="connsiteX3141" fmla="*/ 314664 w 11737978"/>
              <a:gd name="connsiteY3141" fmla="*/ 6090964 h 6407150"/>
              <a:gd name="connsiteX3142" fmla="*/ 311665 w 11737978"/>
              <a:gd name="connsiteY3142" fmla="*/ 6096321 h 6407150"/>
              <a:gd name="connsiteX3143" fmla="*/ 314664 w 11737978"/>
              <a:gd name="connsiteY3143" fmla="*/ 6090964 h 6407150"/>
              <a:gd name="connsiteX3144" fmla="*/ 8169049 w 11737978"/>
              <a:gd name="connsiteY3144" fmla="*/ 6090099 h 6407150"/>
              <a:gd name="connsiteX3145" fmla="*/ 8169109 w 11737978"/>
              <a:gd name="connsiteY3145" fmla="*/ 6092198 h 6407150"/>
              <a:gd name="connsiteX3146" fmla="*/ 8169173 w 11737978"/>
              <a:gd name="connsiteY3146" fmla="*/ 6094298 h 6407150"/>
              <a:gd name="connsiteX3147" fmla="*/ 8164833 w 11737978"/>
              <a:gd name="connsiteY3147" fmla="*/ 6094112 h 6407150"/>
              <a:gd name="connsiteX3148" fmla="*/ 8164895 w 11737978"/>
              <a:gd name="connsiteY3148" fmla="*/ 6096212 h 6407150"/>
              <a:gd name="connsiteX3149" fmla="*/ 8169235 w 11737978"/>
              <a:gd name="connsiteY3149" fmla="*/ 6096396 h 6407150"/>
              <a:gd name="connsiteX3150" fmla="*/ 8167250 w 11737978"/>
              <a:gd name="connsiteY3150" fmla="*/ 6102602 h 6407150"/>
              <a:gd name="connsiteX3151" fmla="*/ 8167313 w 11737978"/>
              <a:gd name="connsiteY3151" fmla="*/ 6104701 h 6407150"/>
              <a:gd name="connsiteX3152" fmla="*/ 8169545 w 11737978"/>
              <a:gd name="connsiteY3152" fmla="*/ 6106894 h 6407150"/>
              <a:gd name="connsiteX3153" fmla="*/ 8169917 w 11737978"/>
              <a:gd name="connsiteY3153" fmla="*/ 6119490 h 6407150"/>
              <a:gd name="connsiteX3154" fmla="*/ 8165641 w 11737978"/>
              <a:gd name="connsiteY3154" fmla="*/ 6121405 h 6407150"/>
              <a:gd name="connsiteX3155" fmla="*/ 8161425 w 11737978"/>
              <a:gd name="connsiteY3155" fmla="*/ 6125418 h 6407150"/>
              <a:gd name="connsiteX3156" fmla="*/ 8159132 w 11737978"/>
              <a:gd name="connsiteY3156" fmla="*/ 6121127 h 6407150"/>
              <a:gd name="connsiteX3157" fmla="*/ 8156405 w 11737978"/>
              <a:gd name="connsiteY3157" fmla="*/ 6102138 h 6407150"/>
              <a:gd name="connsiteX3158" fmla="*/ 8152252 w 11737978"/>
              <a:gd name="connsiteY3158" fmla="*/ 6108251 h 6407150"/>
              <a:gd name="connsiteX3159" fmla="*/ 8147790 w 11737978"/>
              <a:gd name="connsiteY3159" fmla="*/ 6103866 h 6407150"/>
              <a:gd name="connsiteX3160" fmla="*/ 8147666 w 11737978"/>
              <a:gd name="connsiteY3160" fmla="*/ 6099667 h 6407150"/>
              <a:gd name="connsiteX3161" fmla="*/ 8145497 w 11737978"/>
              <a:gd name="connsiteY3161" fmla="*/ 6099574 h 6407150"/>
              <a:gd name="connsiteX3162" fmla="*/ 8143390 w 11737978"/>
              <a:gd name="connsiteY3162" fmla="*/ 6101581 h 6407150"/>
              <a:gd name="connsiteX3163" fmla="*/ 8145621 w 11737978"/>
              <a:gd name="connsiteY3163" fmla="*/ 6103773 h 6407150"/>
              <a:gd name="connsiteX3164" fmla="*/ 8139236 w 11737978"/>
              <a:gd name="connsiteY3164" fmla="*/ 6107694 h 6407150"/>
              <a:gd name="connsiteX3165" fmla="*/ 8146055 w 11737978"/>
              <a:gd name="connsiteY3165" fmla="*/ 6118470 h 6407150"/>
              <a:gd name="connsiteX3166" fmla="*/ 8146117 w 11737978"/>
              <a:gd name="connsiteY3166" fmla="*/ 6120570 h 6407150"/>
              <a:gd name="connsiteX3167" fmla="*/ 8148348 w 11737978"/>
              <a:gd name="connsiteY3167" fmla="*/ 6122761 h 6407150"/>
              <a:gd name="connsiteX3168" fmla="*/ 8150517 w 11737978"/>
              <a:gd name="connsiteY3168" fmla="*/ 6122854 h 6407150"/>
              <a:gd name="connsiteX3169" fmla="*/ 8150455 w 11737978"/>
              <a:gd name="connsiteY3169" fmla="*/ 6120755 h 6407150"/>
              <a:gd name="connsiteX3170" fmla="*/ 8150393 w 11737978"/>
              <a:gd name="connsiteY3170" fmla="*/ 6118655 h 6407150"/>
              <a:gd name="connsiteX3171" fmla="*/ 8154856 w 11737978"/>
              <a:gd name="connsiteY3171" fmla="*/ 6123039 h 6407150"/>
              <a:gd name="connsiteX3172" fmla="*/ 8159319 w 11737978"/>
              <a:gd name="connsiteY3172" fmla="*/ 6127425 h 6407150"/>
              <a:gd name="connsiteX3173" fmla="*/ 8159443 w 11737978"/>
              <a:gd name="connsiteY3173" fmla="*/ 6131623 h 6407150"/>
              <a:gd name="connsiteX3174" fmla="*/ 8163782 w 11737978"/>
              <a:gd name="connsiteY3174" fmla="*/ 6131809 h 6407150"/>
              <a:gd name="connsiteX3175" fmla="*/ 8165888 w 11737978"/>
              <a:gd name="connsiteY3175" fmla="*/ 6129802 h 6407150"/>
              <a:gd name="connsiteX3176" fmla="*/ 8163657 w 11737978"/>
              <a:gd name="connsiteY3176" fmla="*/ 6127610 h 6407150"/>
              <a:gd name="connsiteX3177" fmla="*/ 8167871 w 11737978"/>
              <a:gd name="connsiteY3177" fmla="*/ 6123597 h 6407150"/>
              <a:gd name="connsiteX3178" fmla="*/ 8174255 w 11737978"/>
              <a:gd name="connsiteY3178" fmla="*/ 6119676 h 6407150"/>
              <a:gd name="connsiteX3179" fmla="*/ 8172147 w 11737978"/>
              <a:gd name="connsiteY3179" fmla="*/ 6121683 h 6407150"/>
              <a:gd name="connsiteX3180" fmla="*/ 8172209 w 11737978"/>
              <a:gd name="connsiteY3180" fmla="*/ 6123782 h 6407150"/>
              <a:gd name="connsiteX3181" fmla="*/ 8178780 w 11737978"/>
              <a:gd name="connsiteY3181" fmla="*/ 6126159 h 6407150"/>
              <a:gd name="connsiteX3182" fmla="*/ 8178223 w 11737978"/>
              <a:gd name="connsiteY3182" fmla="*/ 6107265 h 6407150"/>
              <a:gd name="connsiteX3183" fmla="*/ 8171651 w 11737978"/>
              <a:gd name="connsiteY3183" fmla="*/ 6104888 h 6407150"/>
              <a:gd name="connsiteX3184" fmla="*/ 8171589 w 11737978"/>
              <a:gd name="connsiteY3184" fmla="*/ 6102788 h 6407150"/>
              <a:gd name="connsiteX3185" fmla="*/ 8171341 w 11737978"/>
              <a:gd name="connsiteY3185" fmla="*/ 6094390 h 6407150"/>
              <a:gd name="connsiteX3186" fmla="*/ 8173511 w 11737978"/>
              <a:gd name="connsiteY3186" fmla="*/ 6094482 h 6407150"/>
              <a:gd name="connsiteX3187" fmla="*/ 8171279 w 11737978"/>
              <a:gd name="connsiteY3187" fmla="*/ 6092292 h 6407150"/>
              <a:gd name="connsiteX3188" fmla="*/ 8169049 w 11737978"/>
              <a:gd name="connsiteY3188" fmla="*/ 6090099 h 6407150"/>
              <a:gd name="connsiteX3189" fmla="*/ 3458825 w 11737978"/>
              <a:gd name="connsiteY3189" fmla="*/ 6090099 h 6407150"/>
              <a:gd name="connsiteX3190" fmla="*/ 3458886 w 11737978"/>
              <a:gd name="connsiteY3190" fmla="*/ 6092198 h 6407150"/>
              <a:gd name="connsiteX3191" fmla="*/ 3458949 w 11737978"/>
              <a:gd name="connsiteY3191" fmla="*/ 6094298 h 6407150"/>
              <a:gd name="connsiteX3192" fmla="*/ 3454610 w 11737978"/>
              <a:gd name="connsiteY3192" fmla="*/ 6094112 h 6407150"/>
              <a:gd name="connsiteX3193" fmla="*/ 3454672 w 11737978"/>
              <a:gd name="connsiteY3193" fmla="*/ 6096212 h 6407150"/>
              <a:gd name="connsiteX3194" fmla="*/ 3459011 w 11737978"/>
              <a:gd name="connsiteY3194" fmla="*/ 6096396 h 6407150"/>
              <a:gd name="connsiteX3195" fmla="*/ 3457027 w 11737978"/>
              <a:gd name="connsiteY3195" fmla="*/ 6102602 h 6407150"/>
              <a:gd name="connsiteX3196" fmla="*/ 3457090 w 11737978"/>
              <a:gd name="connsiteY3196" fmla="*/ 6104701 h 6407150"/>
              <a:gd name="connsiteX3197" fmla="*/ 3459321 w 11737978"/>
              <a:gd name="connsiteY3197" fmla="*/ 6106894 h 6407150"/>
              <a:gd name="connsiteX3198" fmla="*/ 3459693 w 11737978"/>
              <a:gd name="connsiteY3198" fmla="*/ 6119490 h 6407150"/>
              <a:gd name="connsiteX3199" fmla="*/ 3455417 w 11737978"/>
              <a:gd name="connsiteY3199" fmla="*/ 6121405 h 6407150"/>
              <a:gd name="connsiteX3200" fmla="*/ 3451201 w 11737978"/>
              <a:gd name="connsiteY3200" fmla="*/ 6125418 h 6407150"/>
              <a:gd name="connsiteX3201" fmla="*/ 3448908 w 11737978"/>
              <a:gd name="connsiteY3201" fmla="*/ 6121127 h 6407150"/>
              <a:gd name="connsiteX3202" fmla="*/ 3446181 w 11737978"/>
              <a:gd name="connsiteY3202" fmla="*/ 6102138 h 6407150"/>
              <a:gd name="connsiteX3203" fmla="*/ 3442029 w 11737978"/>
              <a:gd name="connsiteY3203" fmla="*/ 6108252 h 6407150"/>
              <a:gd name="connsiteX3204" fmla="*/ 3437566 w 11737978"/>
              <a:gd name="connsiteY3204" fmla="*/ 6103866 h 6407150"/>
              <a:gd name="connsiteX3205" fmla="*/ 3437442 w 11737978"/>
              <a:gd name="connsiteY3205" fmla="*/ 6099667 h 6407150"/>
              <a:gd name="connsiteX3206" fmla="*/ 3435273 w 11737978"/>
              <a:gd name="connsiteY3206" fmla="*/ 6099574 h 6407150"/>
              <a:gd name="connsiteX3207" fmla="*/ 3433166 w 11737978"/>
              <a:gd name="connsiteY3207" fmla="*/ 6101582 h 6407150"/>
              <a:gd name="connsiteX3208" fmla="*/ 3435397 w 11737978"/>
              <a:gd name="connsiteY3208" fmla="*/ 6103773 h 6407150"/>
              <a:gd name="connsiteX3209" fmla="*/ 3429012 w 11737978"/>
              <a:gd name="connsiteY3209" fmla="*/ 6107694 h 6407150"/>
              <a:gd name="connsiteX3210" fmla="*/ 3435831 w 11737978"/>
              <a:gd name="connsiteY3210" fmla="*/ 6118470 h 6407150"/>
              <a:gd name="connsiteX3211" fmla="*/ 3435893 w 11737978"/>
              <a:gd name="connsiteY3211" fmla="*/ 6120570 h 6407150"/>
              <a:gd name="connsiteX3212" fmla="*/ 3438124 w 11737978"/>
              <a:gd name="connsiteY3212" fmla="*/ 6122761 h 6407150"/>
              <a:gd name="connsiteX3213" fmla="*/ 3440294 w 11737978"/>
              <a:gd name="connsiteY3213" fmla="*/ 6122854 h 6407150"/>
              <a:gd name="connsiteX3214" fmla="*/ 3440231 w 11737978"/>
              <a:gd name="connsiteY3214" fmla="*/ 6120755 h 6407150"/>
              <a:gd name="connsiteX3215" fmla="*/ 3440169 w 11737978"/>
              <a:gd name="connsiteY3215" fmla="*/ 6118655 h 6407150"/>
              <a:gd name="connsiteX3216" fmla="*/ 3444632 w 11737978"/>
              <a:gd name="connsiteY3216" fmla="*/ 6123040 h 6407150"/>
              <a:gd name="connsiteX3217" fmla="*/ 3449095 w 11737978"/>
              <a:gd name="connsiteY3217" fmla="*/ 6127425 h 6407150"/>
              <a:gd name="connsiteX3218" fmla="*/ 3449219 w 11737978"/>
              <a:gd name="connsiteY3218" fmla="*/ 6131623 h 6407150"/>
              <a:gd name="connsiteX3219" fmla="*/ 3453558 w 11737978"/>
              <a:gd name="connsiteY3219" fmla="*/ 6131810 h 6407150"/>
              <a:gd name="connsiteX3220" fmla="*/ 3455665 w 11737978"/>
              <a:gd name="connsiteY3220" fmla="*/ 6129802 h 6407150"/>
              <a:gd name="connsiteX3221" fmla="*/ 3453434 w 11737978"/>
              <a:gd name="connsiteY3221" fmla="*/ 6127610 h 6407150"/>
              <a:gd name="connsiteX3222" fmla="*/ 3457648 w 11737978"/>
              <a:gd name="connsiteY3222" fmla="*/ 6123597 h 6407150"/>
              <a:gd name="connsiteX3223" fmla="*/ 3464032 w 11737978"/>
              <a:gd name="connsiteY3223" fmla="*/ 6119676 h 6407150"/>
              <a:gd name="connsiteX3224" fmla="*/ 3461924 w 11737978"/>
              <a:gd name="connsiteY3224" fmla="*/ 6121683 h 6407150"/>
              <a:gd name="connsiteX3225" fmla="*/ 3461986 w 11737978"/>
              <a:gd name="connsiteY3225" fmla="*/ 6123782 h 6407150"/>
              <a:gd name="connsiteX3226" fmla="*/ 3468557 w 11737978"/>
              <a:gd name="connsiteY3226" fmla="*/ 6126159 h 6407150"/>
              <a:gd name="connsiteX3227" fmla="*/ 3467999 w 11737978"/>
              <a:gd name="connsiteY3227" fmla="*/ 6107265 h 6407150"/>
              <a:gd name="connsiteX3228" fmla="*/ 3461428 w 11737978"/>
              <a:gd name="connsiteY3228" fmla="*/ 6104888 h 6407150"/>
              <a:gd name="connsiteX3229" fmla="*/ 3461366 w 11737978"/>
              <a:gd name="connsiteY3229" fmla="*/ 6102788 h 6407150"/>
              <a:gd name="connsiteX3230" fmla="*/ 3461118 w 11737978"/>
              <a:gd name="connsiteY3230" fmla="*/ 6094390 h 6407150"/>
              <a:gd name="connsiteX3231" fmla="*/ 3463287 w 11737978"/>
              <a:gd name="connsiteY3231" fmla="*/ 6094482 h 6407150"/>
              <a:gd name="connsiteX3232" fmla="*/ 3461056 w 11737978"/>
              <a:gd name="connsiteY3232" fmla="*/ 6092292 h 6407150"/>
              <a:gd name="connsiteX3233" fmla="*/ 3458825 w 11737978"/>
              <a:gd name="connsiteY3233" fmla="*/ 6090099 h 6407150"/>
              <a:gd name="connsiteX3234" fmla="*/ 7241163 w 11737978"/>
              <a:gd name="connsiteY3234" fmla="*/ 6089978 h 6407150"/>
              <a:gd name="connsiteX3235" fmla="*/ 7232118 w 11737978"/>
              <a:gd name="connsiteY3235" fmla="*/ 6092396 h 6407150"/>
              <a:gd name="connsiteX3236" fmla="*/ 7239024 w 11737978"/>
              <a:gd name="connsiteY3236" fmla="*/ 6104818 h 6407150"/>
              <a:gd name="connsiteX3237" fmla="*/ 7246462 w 11737978"/>
              <a:gd name="connsiteY3237" fmla="*/ 6106008 h 6407150"/>
              <a:gd name="connsiteX3238" fmla="*/ 7248163 w 11737978"/>
              <a:gd name="connsiteY3238" fmla="*/ 6101754 h 6407150"/>
              <a:gd name="connsiteX3239" fmla="*/ 7249649 w 11737978"/>
              <a:gd name="connsiteY3239" fmla="*/ 6091431 h 6407150"/>
              <a:gd name="connsiteX3240" fmla="*/ 7241163 w 11737978"/>
              <a:gd name="connsiteY3240" fmla="*/ 6089978 h 6407150"/>
              <a:gd name="connsiteX3241" fmla="*/ 2530939 w 11737978"/>
              <a:gd name="connsiteY3241" fmla="*/ 6089978 h 6407150"/>
              <a:gd name="connsiteX3242" fmla="*/ 2521895 w 11737978"/>
              <a:gd name="connsiteY3242" fmla="*/ 6092396 h 6407150"/>
              <a:gd name="connsiteX3243" fmla="*/ 2528800 w 11737978"/>
              <a:gd name="connsiteY3243" fmla="*/ 6104818 h 6407150"/>
              <a:gd name="connsiteX3244" fmla="*/ 2536239 w 11737978"/>
              <a:gd name="connsiteY3244" fmla="*/ 6106008 h 6407150"/>
              <a:gd name="connsiteX3245" fmla="*/ 2537939 w 11737978"/>
              <a:gd name="connsiteY3245" fmla="*/ 6101754 h 6407150"/>
              <a:gd name="connsiteX3246" fmla="*/ 2539426 w 11737978"/>
              <a:gd name="connsiteY3246" fmla="*/ 6091431 h 6407150"/>
              <a:gd name="connsiteX3247" fmla="*/ 2530939 w 11737978"/>
              <a:gd name="connsiteY3247" fmla="*/ 6089978 h 6407150"/>
              <a:gd name="connsiteX3248" fmla="*/ 8121141 w 11737978"/>
              <a:gd name="connsiteY3248" fmla="*/ 6087895 h 6407150"/>
              <a:gd name="connsiteX3249" fmla="*/ 8123457 w 11737978"/>
              <a:gd name="connsiteY3249" fmla="*/ 6094400 h 6407150"/>
              <a:gd name="connsiteX3250" fmla="*/ 8123584 w 11737978"/>
              <a:gd name="connsiteY3250" fmla="*/ 6098675 h 6407150"/>
              <a:gd name="connsiteX3251" fmla="*/ 8123647 w 11737978"/>
              <a:gd name="connsiteY3251" fmla="*/ 6100812 h 6407150"/>
              <a:gd name="connsiteX3252" fmla="*/ 8125771 w 11737978"/>
              <a:gd name="connsiteY3252" fmla="*/ 6100904 h 6407150"/>
              <a:gd name="connsiteX3253" fmla="*/ 8125707 w 11737978"/>
              <a:gd name="connsiteY3253" fmla="*/ 6098765 h 6407150"/>
              <a:gd name="connsiteX3254" fmla="*/ 8125644 w 11737978"/>
              <a:gd name="connsiteY3254" fmla="*/ 6096628 h 6407150"/>
              <a:gd name="connsiteX3255" fmla="*/ 8130211 w 11737978"/>
              <a:gd name="connsiteY3255" fmla="*/ 6107498 h 6407150"/>
              <a:gd name="connsiteX3256" fmla="*/ 8132336 w 11737978"/>
              <a:gd name="connsiteY3256" fmla="*/ 6107590 h 6407150"/>
              <a:gd name="connsiteX3257" fmla="*/ 8134462 w 11737978"/>
              <a:gd name="connsiteY3257" fmla="*/ 6107680 h 6407150"/>
              <a:gd name="connsiteX3258" fmla="*/ 8125581 w 11737978"/>
              <a:gd name="connsiteY3258" fmla="*/ 6094490 h 6407150"/>
              <a:gd name="connsiteX3259" fmla="*/ 8125392 w 11737978"/>
              <a:gd name="connsiteY3259" fmla="*/ 6088078 h 6407150"/>
              <a:gd name="connsiteX3260" fmla="*/ 8123267 w 11737978"/>
              <a:gd name="connsiteY3260" fmla="*/ 6087987 h 6407150"/>
              <a:gd name="connsiteX3261" fmla="*/ 8121141 w 11737978"/>
              <a:gd name="connsiteY3261" fmla="*/ 6087895 h 6407150"/>
              <a:gd name="connsiteX3262" fmla="*/ 3410918 w 11737978"/>
              <a:gd name="connsiteY3262" fmla="*/ 6087895 h 6407150"/>
              <a:gd name="connsiteX3263" fmla="*/ 3413233 w 11737978"/>
              <a:gd name="connsiteY3263" fmla="*/ 6094400 h 6407150"/>
              <a:gd name="connsiteX3264" fmla="*/ 3413360 w 11737978"/>
              <a:gd name="connsiteY3264" fmla="*/ 6098675 h 6407150"/>
              <a:gd name="connsiteX3265" fmla="*/ 3413423 w 11737978"/>
              <a:gd name="connsiteY3265" fmla="*/ 6100812 h 6407150"/>
              <a:gd name="connsiteX3266" fmla="*/ 3415547 w 11737978"/>
              <a:gd name="connsiteY3266" fmla="*/ 6100904 h 6407150"/>
              <a:gd name="connsiteX3267" fmla="*/ 3415484 w 11737978"/>
              <a:gd name="connsiteY3267" fmla="*/ 6098765 h 6407150"/>
              <a:gd name="connsiteX3268" fmla="*/ 3415420 w 11737978"/>
              <a:gd name="connsiteY3268" fmla="*/ 6096628 h 6407150"/>
              <a:gd name="connsiteX3269" fmla="*/ 3419988 w 11737978"/>
              <a:gd name="connsiteY3269" fmla="*/ 6107498 h 6407150"/>
              <a:gd name="connsiteX3270" fmla="*/ 3422112 w 11737978"/>
              <a:gd name="connsiteY3270" fmla="*/ 6107590 h 6407150"/>
              <a:gd name="connsiteX3271" fmla="*/ 3424238 w 11737978"/>
              <a:gd name="connsiteY3271" fmla="*/ 6107680 h 6407150"/>
              <a:gd name="connsiteX3272" fmla="*/ 3415358 w 11737978"/>
              <a:gd name="connsiteY3272" fmla="*/ 6094490 h 6407150"/>
              <a:gd name="connsiteX3273" fmla="*/ 3415168 w 11737978"/>
              <a:gd name="connsiteY3273" fmla="*/ 6088078 h 6407150"/>
              <a:gd name="connsiteX3274" fmla="*/ 3413043 w 11737978"/>
              <a:gd name="connsiteY3274" fmla="*/ 6087987 h 6407150"/>
              <a:gd name="connsiteX3275" fmla="*/ 3410918 w 11737978"/>
              <a:gd name="connsiteY3275" fmla="*/ 6087895 h 6407150"/>
              <a:gd name="connsiteX3276" fmla="*/ 10586575 w 11737978"/>
              <a:gd name="connsiteY3276" fmla="*/ 6083909 h 6407150"/>
              <a:gd name="connsiteX3277" fmla="*/ 10592550 w 11737978"/>
              <a:gd name="connsiteY3277" fmla="*/ 6085192 h 6407150"/>
              <a:gd name="connsiteX3278" fmla="*/ 10593930 w 11737978"/>
              <a:gd name="connsiteY3278" fmla="*/ 6085569 h 6407150"/>
              <a:gd name="connsiteX3279" fmla="*/ 10594148 w 11737978"/>
              <a:gd name="connsiteY3279" fmla="*/ 6087614 h 6407150"/>
              <a:gd name="connsiteX3280" fmla="*/ 10598572 w 11737978"/>
              <a:gd name="connsiteY3280" fmla="*/ 6091559 h 6407150"/>
              <a:gd name="connsiteX3281" fmla="*/ 10597896 w 11737978"/>
              <a:gd name="connsiteY3281" fmla="*/ 6092990 h 6407150"/>
              <a:gd name="connsiteX3282" fmla="*/ 10596302 w 11737978"/>
              <a:gd name="connsiteY3282" fmla="*/ 6094890 h 6407150"/>
              <a:gd name="connsiteX3283" fmla="*/ 10594959 w 11737978"/>
              <a:gd name="connsiteY3283" fmla="*/ 6093539 h 6407150"/>
              <a:gd name="connsiteX3284" fmla="*/ 10587219 w 11737978"/>
              <a:gd name="connsiteY3284" fmla="*/ 6086989 h 6407150"/>
              <a:gd name="connsiteX3285" fmla="*/ 10586575 w 11737978"/>
              <a:gd name="connsiteY3285" fmla="*/ 6083909 h 6407150"/>
              <a:gd name="connsiteX3286" fmla="*/ 312585 w 11737978"/>
              <a:gd name="connsiteY3286" fmla="*/ 6082126 h 6407150"/>
              <a:gd name="connsiteX3287" fmla="*/ 306149 w 11737978"/>
              <a:gd name="connsiteY3287" fmla="*/ 6082310 h 6407150"/>
              <a:gd name="connsiteX3288" fmla="*/ 305686 w 11737978"/>
              <a:gd name="connsiteY3288" fmla="*/ 6087041 h 6407150"/>
              <a:gd name="connsiteX3289" fmla="*/ 308798 w 11737978"/>
              <a:gd name="connsiteY3289" fmla="*/ 6089657 h 6407150"/>
              <a:gd name="connsiteX3290" fmla="*/ 312585 w 11737978"/>
              <a:gd name="connsiteY3290" fmla="*/ 6082126 h 6407150"/>
              <a:gd name="connsiteX3291" fmla="*/ 293463 w 11737978"/>
              <a:gd name="connsiteY3291" fmla="*/ 6081858 h 6407150"/>
              <a:gd name="connsiteX3292" fmla="*/ 286087 w 11737978"/>
              <a:gd name="connsiteY3292" fmla="*/ 6085444 h 6407150"/>
              <a:gd name="connsiteX3293" fmla="*/ 288768 w 11737978"/>
              <a:gd name="connsiteY3293" fmla="*/ 6092880 h 6407150"/>
              <a:gd name="connsiteX3294" fmla="*/ 293463 w 11737978"/>
              <a:gd name="connsiteY3294" fmla="*/ 6081858 h 6407150"/>
              <a:gd name="connsiteX3295" fmla="*/ 7667443 w 11737978"/>
              <a:gd name="connsiteY3295" fmla="*/ 6077687 h 6407150"/>
              <a:gd name="connsiteX3296" fmla="*/ 7676061 w 11737978"/>
              <a:gd name="connsiteY3296" fmla="*/ 6083728 h 6407150"/>
              <a:gd name="connsiteX3297" fmla="*/ 7676602 w 11737978"/>
              <a:gd name="connsiteY3297" fmla="*/ 6079975 h 6407150"/>
              <a:gd name="connsiteX3298" fmla="*/ 7667443 w 11737978"/>
              <a:gd name="connsiteY3298" fmla="*/ 6077687 h 6407150"/>
              <a:gd name="connsiteX3299" fmla="*/ 2957219 w 11737978"/>
              <a:gd name="connsiteY3299" fmla="*/ 6077687 h 6407150"/>
              <a:gd name="connsiteX3300" fmla="*/ 2965838 w 11737978"/>
              <a:gd name="connsiteY3300" fmla="*/ 6083728 h 6407150"/>
              <a:gd name="connsiteX3301" fmla="*/ 2966378 w 11737978"/>
              <a:gd name="connsiteY3301" fmla="*/ 6079975 h 6407150"/>
              <a:gd name="connsiteX3302" fmla="*/ 2957219 w 11737978"/>
              <a:gd name="connsiteY3302" fmla="*/ 6077687 h 6407150"/>
              <a:gd name="connsiteX3303" fmla="*/ 8083643 w 11737978"/>
              <a:gd name="connsiteY3303" fmla="*/ 6075768 h 6407150"/>
              <a:gd name="connsiteX3304" fmla="*/ 8081582 w 11737978"/>
              <a:gd name="connsiteY3304" fmla="*/ 6077841 h 6407150"/>
              <a:gd name="connsiteX3305" fmla="*/ 8081646 w 11737978"/>
              <a:gd name="connsiteY3305" fmla="*/ 6080003 h 6407150"/>
              <a:gd name="connsiteX3306" fmla="*/ 8079713 w 11737978"/>
              <a:gd name="connsiteY3306" fmla="*/ 6086402 h 6407150"/>
              <a:gd name="connsiteX3307" fmla="*/ 8084025 w 11737978"/>
              <a:gd name="connsiteY3307" fmla="*/ 6088747 h 6407150"/>
              <a:gd name="connsiteX3308" fmla="*/ 8083962 w 11737978"/>
              <a:gd name="connsiteY3308" fmla="*/ 6086583 h 6407150"/>
              <a:gd name="connsiteX3309" fmla="*/ 8083770 w 11737978"/>
              <a:gd name="connsiteY3309" fmla="*/ 6080095 h 6407150"/>
              <a:gd name="connsiteX3310" fmla="*/ 8085833 w 11737978"/>
              <a:gd name="connsiteY3310" fmla="*/ 6078022 h 6407150"/>
              <a:gd name="connsiteX3311" fmla="*/ 8083643 w 11737978"/>
              <a:gd name="connsiteY3311" fmla="*/ 6075768 h 6407150"/>
              <a:gd name="connsiteX3312" fmla="*/ 3373419 w 11737978"/>
              <a:gd name="connsiteY3312" fmla="*/ 6075768 h 6407150"/>
              <a:gd name="connsiteX3313" fmla="*/ 3371358 w 11737978"/>
              <a:gd name="connsiteY3313" fmla="*/ 6077841 h 6407150"/>
              <a:gd name="connsiteX3314" fmla="*/ 3371423 w 11737978"/>
              <a:gd name="connsiteY3314" fmla="*/ 6080003 h 6407150"/>
              <a:gd name="connsiteX3315" fmla="*/ 3369489 w 11737978"/>
              <a:gd name="connsiteY3315" fmla="*/ 6086402 h 6407150"/>
              <a:gd name="connsiteX3316" fmla="*/ 3373802 w 11737978"/>
              <a:gd name="connsiteY3316" fmla="*/ 6088747 h 6407150"/>
              <a:gd name="connsiteX3317" fmla="*/ 3373739 w 11737978"/>
              <a:gd name="connsiteY3317" fmla="*/ 6086583 h 6407150"/>
              <a:gd name="connsiteX3318" fmla="*/ 3373546 w 11737978"/>
              <a:gd name="connsiteY3318" fmla="*/ 6080095 h 6407150"/>
              <a:gd name="connsiteX3319" fmla="*/ 3375609 w 11737978"/>
              <a:gd name="connsiteY3319" fmla="*/ 6078023 h 6407150"/>
              <a:gd name="connsiteX3320" fmla="*/ 3373419 w 11737978"/>
              <a:gd name="connsiteY3320" fmla="*/ 6075768 h 6407150"/>
              <a:gd name="connsiteX3321" fmla="*/ 306855 w 11737978"/>
              <a:gd name="connsiteY3321" fmla="*/ 6070910 h 6407150"/>
              <a:gd name="connsiteX3322" fmla="*/ 302488 w 11737978"/>
              <a:gd name="connsiteY3322" fmla="*/ 6073491 h 6407150"/>
              <a:gd name="connsiteX3323" fmla="*/ 298771 w 11737978"/>
              <a:gd name="connsiteY3323" fmla="*/ 6077878 h 6407150"/>
              <a:gd name="connsiteX3324" fmla="*/ 300807 w 11737978"/>
              <a:gd name="connsiteY3324" fmla="*/ 6078932 h 6407150"/>
              <a:gd name="connsiteX3325" fmla="*/ 309458 w 11737978"/>
              <a:gd name="connsiteY3325" fmla="*/ 6078127 h 6407150"/>
              <a:gd name="connsiteX3326" fmla="*/ 306855 w 11737978"/>
              <a:gd name="connsiteY3326" fmla="*/ 6070910 h 6407150"/>
              <a:gd name="connsiteX3327" fmla="*/ 10044176 w 11737978"/>
              <a:gd name="connsiteY3327" fmla="*/ 6069024 h 6407150"/>
              <a:gd name="connsiteX3328" fmla="*/ 10041191 w 11737978"/>
              <a:gd name="connsiteY3328" fmla="*/ 6069582 h 6407150"/>
              <a:gd name="connsiteX3329" fmla="*/ 10042125 w 11737978"/>
              <a:gd name="connsiteY3329" fmla="*/ 6074046 h 6407150"/>
              <a:gd name="connsiteX3330" fmla="*/ 10045111 w 11737978"/>
              <a:gd name="connsiteY3330" fmla="*/ 6073489 h 6407150"/>
              <a:gd name="connsiteX3331" fmla="*/ 10044176 w 11737978"/>
              <a:gd name="connsiteY3331" fmla="*/ 6069024 h 6407150"/>
              <a:gd name="connsiteX3332" fmla="*/ 7287679 w 11737978"/>
              <a:gd name="connsiteY3332" fmla="*/ 6067694 h 6407150"/>
              <a:gd name="connsiteX3333" fmla="*/ 7296238 w 11737978"/>
              <a:gd name="connsiteY3333" fmla="*/ 6069831 h 6407150"/>
              <a:gd name="connsiteX3334" fmla="*/ 7294742 w 11737978"/>
              <a:gd name="connsiteY3334" fmla="*/ 6080205 h 6407150"/>
              <a:gd name="connsiteX3335" fmla="*/ 7287679 w 11737978"/>
              <a:gd name="connsiteY3335" fmla="*/ 6067694 h 6407150"/>
              <a:gd name="connsiteX3336" fmla="*/ 2577455 w 11737978"/>
              <a:gd name="connsiteY3336" fmla="*/ 6067694 h 6407150"/>
              <a:gd name="connsiteX3337" fmla="*/ 2586014 w 11737978"/>
              <a:gd name="connsiteY3337" fmla="*/ 6069831 h 6407150"/>
              <a:gd name="connsiteX3338" fmla="*/ 2584519 w 11737978"/>
              <a:gd name="connsiteY3338" fmla="*/ 6080205 h 6407150"/>
              <a:gd name="connsiteX3339" fmla="*/ 2577455 w 11737978"/>
              <a:gd name="connsiteY3339" fmla="*/ 6067694 h 6407150"/>
              <a:gd name="connsiteX3340" fmla="*/ 7160521 w 11737978"/>
              <a:gd name="connsiteY3340" fmla="*/ 6065535 h 6407150"/>
              <a:gd name="connsiteX3341" fmla="*/ 7159288 w 11737978"/>
              <a:gd name="connsiteY3341" fmla="*/ 6066151 h 6407150"/>
              <a:gd name="connsiteX3342" fmla="*/ 7158054 w 11737978"/>
              <a:gd name="connsiteY3342" fmla="*/ 6066769 h 6407150"/>
              <a:gd name="connsiteX3343" fmla="*/ 7157407 w 11737978"/>
              <a:gd name="connsiteY3343" fmla="*/ 6069311 h 6407150"/>
              <a:gd name="connsiteX3344" fmla="*/ 7156115 w 11737978"/>
              <a:gd name="connsiteY3344" fmla="*/ 6074395 h 6407150"/>
              <a:gd name="connsiteX3345" fmla="*/ 7157399 w 11737978"/>
              <a:gd name="connsiteY3345" fmla="*/ 6075693 h 6407150"/>
              <a:gd name="connsiteX3346" fmla="*/ 7159170 w 11737978"/>
              <a:gd name="connsiteY3346" fmla="*/ 6075084 h 6407150"/>
              <a:gd name="connsiteX3347" fmla="*/ 7159816 w 11737978"/>
              <a:gd name="connsiteY3347" fmla="*/ 6072541 h 6407150"/>
              <a:gd name="connsiteX3348" fmla="*/ 7159876 w 11737978"/>
              <a:gd name="connsiteY3348" fmla="*/ 6068076 h 6407150"/>
              <a:gd name="connsiteX3349" fmla="*/ 7160521 w 11737978"/>
              <a:gd name="connsiteY3349" fmla="*/ 6065535 h 6407150"/>
              <a:gd name="connsiteX3350" fmla="*/ 2450297 w 11737978"/>
              <a:gd name="connsiteY3350" fmla="*/ 6065535 h 6407150"/>
              <a:gd name="connsiteX3351" fmla="*/ 2449064 w 11737978"/>
              <a:gd name="connsiteY3351" fmla="*/ 6066151 h 6407150"/>
              <a:gd name="connsiteX3352" fmla="*/ 2447830 w 11737978"/>
              <a:gd name="connsiteY3352" fmla="*/ 6066769 h 6407150"/>
              <a:gd name="connsiteX3353" fmla="*/ 2447183 w 11737978"/>
              <a:gd name="connsiteY3353" fmla="*/ 6069311 h 6407150"/>
              <a:gd name="connsiteX3354" fmla="*/ 2445891 w 11737978"/>
              <a:gd name="connsiteY3354" fmla="*/ 6074395 h 6407150"/>
              <a:gd name="connsiteX3355" fmla="*/ 2447175 w 11737978"/>
              <a:gd name="connsiteY3355" fmla="*/ 6075693 h 6407150"/>
              <a:gd name="connsiteX3356" fmla="*/ 2448946 w 11737978"/>
              <a:gd name="connsiteY3356" fmla="*/ 6075084 h 6407150"/>
              <a:gd name="connsiteX3357" fmla="*/ 2449592 w 11737978"/>
              <a:gd name="connsiteY3357" fmla="*/ 6072541 h 6407150"/>
              <a:gd name="connsiteX3358" fmla="*/ 2449652 w 11737978"/>
              <a:gd name="connsiteY3358" fmla="*/ 6068076 h 6407150"/>
              <a:gd name="connsiteX3359" fmla="*/ 2450297 w 11737978"/>
              <a:gd name="connsiteY3359" fmla="*/ 6065535 h 6407150"/>
              <a:gd name="connsiteX3360" fmla="*/ 7421014 w 11737978"/>
              <a:gd name="connsiteY3360" fmla="*/ 6065214 h 6407150"/>
              <a:gd name="connsiteX3361" fmla="*/ 7412909 w 11737978"/>
              <a:gd name="connsiteY3361" fmla="*/ 6066593 h 6407150"/>
              <a:gd name="connsiteX3362" fmla="*/ 7428713 w 11737978"/>
              <a:gd name="connsiteY3362" fmla="*/ 6066651 h 6407150"/>
              <a:gd name="connsiteX3363" fmla="*/ 7421014 w 11737978"/>
              <a:gd name="connsiteY3363" fmla="*/ 6065214 h 6407150"/>
              <a:gd name="connsiteX3364" fmla="*/ 2710790 w 11737978"/>
              <a:gd name="connsiteY3364" fmla="*/ 6065214 h 6407150"/>
              <a:gd name="connsiteX3365" fmla="*/ 2702686 w 11737978"/>
              <a:gd name="connsiteY3365" fmla="*/ 6066593 h 6407150"/>
              <a:gd name="connsiteX3366" fmla="*/ 2718490 w 11737978"/>
              <a:gd name="connsiteY3366" fmla="*/ 6066651 h 6407150"/>
              <a:gd name="connsiteX3367" fmla="*/ 2710790 w 11737978"/>
              <a:gd name="connsiteY3367" fmla="*/ 6065214 h 6407150"/>
              <a:gd name="connsiteX3368" fmla="*/ 308581 w 11737978"/>
              <a:gd name="connsiteY3368" fmla="*/ 6063005 h 6407150"/>
              <a:gd name="connsiteX3369" fmla="*/ 299762 w 11737978"/>
              <a:gd name="connsiteY3369" fmla="*/ 6064598 h 6407150"/>
              <a:gd name="connsiteX3370" fmla="*/ 307176 w 11737978"/>
              <a:gd name="connsiteY3370" fmla="*/ 6069128 h 6407150"/>
              <a:gd name="connsiteX3371" fmla="*/ 308581 w 11737978"/>
              <a:gd name="connsiteY3371" fmla="*/ 6063005 h 6407150"/>
              <a:gd name="connsiteX3372" fmla="*/ 4317734 w 11737978"/>
              <a:gd name="connsiteY3372" fmla="*/ 6061420 h 6407150"/>
              <a:gd name="connsiteX3373" fmla="*/ 4311234 w 11737978"/>
              <a:gd name="connsiteY3373" fmla="*/ 6071595 h 6407150"/>
              <a:gd name="connsiteX3374" fmla="*/ 4315623 w 11737978"/>
              <a:gd name="connsiteY3374" fmla="*/ 6077561 h 6407150"/>
              <a:gd name="connsiteX3375" fmla="*/ 4319250 w 11737978"/>
              <a:gd name="connsiteY3375" fmla="*/ 6076158 h 6407150"/>
              <a:gd name="connsiteX3376" fmla="*/ 4317734 w 11737978"/>
              <a:gd name="connsiteY3376" fmla="*/ 6061420 h 6407150"/>
              <a:gd name="connsiteX3377" fmla="*/ 9039351 w 11737978"/>
              <a:gd name="connsiteY3377" fmla="*/ 6061336 h 6407150"/>
              <a:gd name="connsiteX3378" fmla="*/ 9066001 w 11737978"/>
              <a:gd name="connsiteY3378" fmla="*/ 6076794 h 6407150"/>
              <a:gd name="connsiteX3379" fmla="*/ 9068421 w 11737978"/>
              <a:gd name="connsiteY3379" fmla="*/ 6080582 h 6407150"/>
              <a:gd name="connsiteX3380" fmla="*/ 9078206 w 11737978"/>
              <a:gd name="connsiteY3380" fmla="*/ 6082368 h 6407150"/>
              <a:gd name="connsiteX3381" fmla="*/ 9078099 w 11737978"/>
              <a:gd name="connsiteY3381" fmla="*/ 6082782 h 6407150"/>
              <a:gd name="connsiteX3382" fmla="*/ 9073761 w 11737978"/>
              <a:gd name="connsiteY3382" fmla="*/ 6084762 h 6407150"/>
              <a:gd name="connsiteX3383" fmla="*/ 9067099 w 11737978"/>
              <a:gd name="connsiteY3383" fmla="*/ 6080897 h 6407150"/>
              <a:gd name="connsiteX3384" fmla="*/ 9076581 w 11737978"/>
              <a:gd name="connsiteY3384" fmla="*/ 6088679 h 6407150"/>
              <a:gd name="connsiteX3385" fmla="*/ 9074200 w 11737978"/>
              <a:gd name="connsiteY3385" fmla="*/ 6097934 h 6407150"/>
              <a:gd name="connsiteX3386" fmla="*/ 9068850 w 11737978"/>
              <a:gd name="connsiteY3386" fmla="*/ 6127952 h 6407150"/>
              <a:gd name="connsiteX3387" fmla="*/ 9059942 w 11737978"/>
              <a:gd name="connsiteY3387" fmla="*/ 6123404 h 6407150"/>
              <a:gd name="connsiteX3388" fmla="*/ 9055987 w 11737978"/>
              <a:gd name="connsiteY3388" fmla="*/ 6123588 h 6407150"/>
              <a:gd name="connsiteX3389" fmla="*/ 9055802 w 11737978"/>
              <a:gd name="connsiteY3389" fmla="*/ 6122893 h 6407150"/>
              <a:gd name="connsiteX3390" fmla="*/ 9054706 w 11737978"/>
              <a:gd name="connsiteY3390" fmla="*/ 6118789 h 6407150"/>
              <a:gd name="connsiteX3391" fmla="*/ 9053608 w 11737978"/>
              <a:gd name="connsiteY3391" fmla="*/ 6114685 h 6407150"/>
              <a:gd name="connsiteX3392" fmla="*/ 9043026 w 11737978"/>
              <a:gd name="connsiteY3392" fmla="*/ 6117215 h 6407150"/>
              <a:gd name="connsiteX3393" fmla="*/ 9039351 w 11737978"/>
              <a:gd name="connsiteY3393" fmla="*/ 6061336 h 6407150"/>
              <a:gd name="connsiteX3394" fmla="*/ 8120154 w 11737978"/>
              <a:gd name="connsiteY3394" fmla="*/ 6054457 h 6407150"/>
              <a:gd name="connsiteX3395" fmla="*/ 8117826 w 11737978"/>
              <a:gd name="connsiteY3395" fmla="*/ 6056454 h 6407150"/>
              <a:gd name="connsiteX3396" fmla="*/ 8117887 w 11737978"/>
              <a:gd name="connsiteY3396" fmla="*/ 6058552 h 6407150"/>
              <a:gd name="connsiteX3397" fmla="*/ 8120588 w 11737978"/>
              <a:gd name="connsiteY3397" fmla="*/ 6069153 h 6407150"/>
              <a:gd name="connsiteX3398" fmla="*/ 8123041 w 11737978"/>
              <a:gd name="connsiteY3398" fmla="*/ 6071354 h 6407150"/>
              <a:gd name="connsiteX3399" fmla="*/ 8122978 w 11737978"/>
              <a:gd name="connsiteY3399" fmla="*/ 6069254 h 6407150"/>
              <a:gd name="connsiteX3400" fmla="*/ 8122669 w 11737978"/>
              <a:gd name="connsiteY3400" fmla="*/ 6058757 h 6407150"/>
              <a:gd name="connsiteX3401" fmla="*/ 8122545 w 11737978"/>
              <a:gd name="connsiteY3401" fmla="*/ 6054559 h 6407150"/>
              <a:gd name="connsiteX3402" fmla="*/ 8120154 w 11737978"/>
              <a:gd name="connsiteY3402" fmla="*/ 6054457 h 6407150"/>
              <a:gd name="connsiteX3403" fmla="*/ 3409930 w 11737978"/>
              <a:gd name="connsiteY3403" fmla="*/ 6054457 h 6407150"/>
              <a:gd name="connsiteX3404" fmla="*/ 3407603 w 11737978"/>
              <a:gd name="connsiteY3404" fmla="*/ 6056454 h 6407150"/>
              <a:gd name="connsiteX3405" fmla="*/ 3407664 w 11737978"/>
              <a:gd name="connsiteY3405" fmla="*/ 6058552 h 6407150"/>
              <a:gd name="connsiteX3406" fmla="*/ 3410364 w 11737978"/>
              <a:gd name="connsiteY3406" fmla="*/ 6069153 h 6407150"/>
              <a:gd name="connsiteX3407" fmla="*/ 3412817 w 11737978"/>
              <a:gd name="connsiteY3407" fmla="*/ 6071354 h 6407150"/>
              <a:gd name="connsiteX3408" fmla="*/ 3412754 w 11737978"/>
              <a:gd name="connsiteY3408" fmla="*/ 6069254 h 6407150"/>
              <a:gd name="connsiteX3409" fmla="*/ 3412446 w 11737978"/>
              <a:gd name="connsiteY3409" fmla="*/ 6058757 h 6407150"/>
              <a:gd name="connsiteX3410" fmla="*/ 3412321 w 11737978"/>
              <a:gd name="connsiteY3410" fmla="*/ 6054559 h 6407150"/>
              <a:gd name="connsiteX3411" fmla="*/ 3409930 w 11737978"/>
              <a:gd name="connsiteY3411" fmla="*/ 6054457 h 6407150"/>
              <a:gd name="connsiteX3412" fmla="*/ 10027312 w 11737978"/>
              <a:gd name="connsiteY3412" fmla="*/ 6049561 h 6407150"/>
              <a:gd name="connsiteX3413" fmla="*/ 10023704 w 11737978"/>
              <a:gd name="connsiteY3413" fmla="*/ 6056527 h 6407150"/>
              <a:gd name="connsiteX3414" fmla="*/ 10028526 w 11737978"/>
              <a:gd name="connsiteY3414" fmla="*/ 6065571 h 6407150"/>
              <a:gd name="connsiteX3415" fmla="*/ 10027312 w 11737978"/>
              <a:gd name="connsiteY3415" fmla="*/ 6049561 h 6407150"/>
              <a:gd name="connsiteX3416" fmla="*/ 10036276 w 11737978"/>
              <a:gd name="connsiteY3416" fmla="*/ 6046071 h 6407150"/>
              <a:gd name="connsiteX3417" fmla="*/ 10039595 w 11737978"/>
              <a:gd name="connsiteY3417" fmla="*/ 6057123 h 6407150"/>
              <a:gd name="connsiteX3418" fmla="*/ 10036276 w 11737978"/>
              <a:gd name="connsiteY3418" fmla="*/ 6046071 h 6407150"/>
              <a:gd name="connsiteX3419" fmla="*/ 7602727 w 11737978"/>
              <a:gd name="connsiteY3419" fmla="*/ 6044017 h 6407150"/>
              <a:gd name="connsiteX3420" fmla="*/ 7582792 w 11737978"/>
              <a:gd name="connsiteY3420" fmla="*/ 6050701 h 6407150"/>
              <a:gd name="connsiteX3421" fmla="*/ 7591951 w 11737978"/>
              <a:gd name="connsiteY3421" fmla="*/ 6052990 h 6407150"/>
              <a:gd name="connsiteX3422" fmla="*/ 7602727 w 11737978"/>
              <a:gd name="connsiteY3422" fmla="*/ 6044017 h 6407150"/>
              <a:gd name="connsiteX3423" fmla="*/ 2892503 w 11737978"/>
              <a:gd name="connsiteY3423" fmla="*/ 6044017 h 6407150"/>
              <a:gd name="connsiteX3424" fmla="*/ 2872568 w 11737978"/>
              <a:gd name="connsiteY3424" fmla="*/ 6050701 h 6407150"/>
              <a:gd name="connsiteX3425" fmla="*/ 2881727 w 11737978"/>
              <a:gd name="connsiteY3425" fmla="*/ 6052990 h 6407150"/>
              <a:gd name="connsiteX3426" fmla="*/ 2892503 w 11737978"/>
              <a:gd name="connsiteY3426" fmla="*/ 6044017 h 6407150"/>
              <a:gd name="connsiteX3427" fmla="*/ 2749592 w 11737978"/>
              <a:gd name="connsiteY3427" fmla="*/ 6040979 h 6407150"/>
              <a:gd name="connsiteX3428" fmla="*/ 2740187 w 11737978"/>
              <a:gd name="connsiteY3428" fmla="*/ 6044072 h 6407150"/>
              <a:gd name="connsiteX3429" fmla="*/ 2727754 w 11737978"/>
              <a:gd name="connsiteY3429" fmla="*/ 6068189 h 6407150"/>
              <a:gd name="connsiteX3430" fmla="*/ 2742780 w 11737978"/>
              <a:gd name="connsiteY3430" fmla="*/ 6088277 h 6407150"/>
              <a:gd name="connsiteX3431" fmla="*/ 2724726 w 11737978"/>
              <a:gd name="connsiteY3431" fmla="*/ 6089212 h 6407150"/>
              <a:gd name="connsiteX3432" fmla="*/ 2721698 w 11737978"/>
              <a:gd name="connsiteY3432" fmla="*/ 6110233 h 6407150"/>
              <a:gd name="connsiteX3433" fmla="*/ 2738995 w 11737978"/>
              <a:gd name="connsiteY3433" fmla="*/ 6114554 h 6407150"/>
              <a:gd name="connsiteX3434" fmla="*/ 2778128 w 11737978"/>
              <a:gd name="connsiteY3434" fmla="*/ 6091663 h 6407150"/>
              <a:gd name="connsiteX3435" fmla="*/ 2764617 w 11737978"/>
              <a:gd name="connsiteY3435" fmla="*/ 6061065 h 6407150"/>
              <a:gd name="connsiteX3436" fmla="*/ 2782671 w 11737978"/>
              <a:gd name="connsiteY3436" fmla="*/ 6060131 h 6407150"/>
              <a:gd name="connsiteX3437" fmla="*/ 2776294 w 11737978"/>
              <a:gd name="connsiteY3437" fmla="*/ 6042205 h 6407150"/>
              <a:gd name="connsiteX3438" fmla="*/ 2748834 w 11737978"/>
              <a:gd name="connsiteY3438" fmla="*/ 6046233 h 6407150"/>
              <a:gd name="connsiteX3439" fmla="*/ 2749592 w 11737978"/>
              <a:gd name="connsiteY3439" fmla="*/ 6040979 h 6407150"/>
              <a:gd name="connsiteX3440" fmla="*/ 7459815 w 11737978"/>
              <a:gd name="connsiteY3440" fmla="*/ 6040978 h 6407150"/>
              <a:gd name="connsiteX3441" fmla="*/ 7450411 w 11737978"/>
              <a:gd name="connsiteY3441" fmla="*/ 6044072 h 6407150"/>
              <a:gd name="connsiteX3442" fmla="*/ 7437978 w 11737978"/>
              <a:gd name="connsiteY3442" fmla="*/ 6068189 h 6407150"/>
              <a:gd name="connsiteX3443" fmla="*/ 7453003 w 11737978"/>
              <a:gd name="connsiteY3443" fmla="*/ 6088277 h 6407150"/>
              <a:gd name="connsiteX3444" fmla="*/ 7434949 w 11737978"/>
              <a:gd name="connsiteY3444" fmla="*/ 6089212 h 6407150"/>
              <a:gd name="connsiteX3445" fmla="*/ 7431922 w 11737978"/>
              <a:gd name="connsiteY3445" fmla="*/ 6110233 h 6407150"/>
              <a:gd name="connsiteX3446" fmla="*/ 7449218 w 11737978"/>
              <a:gd name="connsiteY3446" fmla="*/ 6114554 h 6407150"/>
              <a:gd name="connsiteX3447" fmla="*/ 7488352 w 11737978"/>
              <a:gd name="connsiteY3447" fmla="*/ 6091663 h 6407150"/>
              <a:gd name="connsiteX3448" fmla="*/ 7474841 w 11737978"/>
              <a:gd name="connsiteY3448" fmla="*/ 6061065 h 6407150"/>
              <a:gd name="connsiteX3449" fmla="*/ 7492895 w 11737978"/>
              <a:gd name="connsiteY3449" fmla="*/ 6060131 h 6407150"/>
              <a:gd name="connsiteX3450" fmla="*/ 7486518 w 11737978"/>
              <a:gd name="connsiteY3450" fmla="*/ 6042205 h 6407150"/>
              <a:gd name="connsiteX3451" fmla="*/ 7459058 w 11737978"/>
              <a:gd name="connsiteY3451" fmla="*/ 6046233 h 6407150"/>
              <a:gd name="connsiteX3452" fmla="*/ 7459815 w 11737978"/>
              <a:gd name="connsiteY3452" fmla="*/ 6040978 h 6407150"/>
              <a:gd name="connsiteX3453" fmla="*/ 8038557 w 11737978"/>
              <a:gd name="connsiteY3453" fmla="*/ 6040289 h 6407150"/>
              <a:gd name="connsiteX3454" fmla="*/ 8036227 w 11737978"/>
              <a:gd name="connsiteY3454" fmla="*/ 6042223 h 6407150"/>
              <a:gd name="connsiteX3455" fmla="*/ 8036287 w 11737978"/>
              <a:gd name="connsiteY3455" fmla="*/ 6044259 h 6407150"/>
              <a:gd name="connsiteX3456" fmla="*/ 8036347 w 11737978"/>
              <a:gd name="connsiteY3456" fmla="*/ 6046295 h 6407150"/>
              <a:gd name="connsiteX3457" fmla="*/ 8038737 w 11737978"/>
              <a:gd name="connsiteY3457" fmla="*/ 6046397 h 6407150"/>
              <a:gd name="connsiteX3458" fmla="*/ 8038677 w 11737978"/>
              <a:gd name="connsiteY3458" fmla="*/ 6044361 h 6407150"/>
              <a:gd name="connsiteX3459" fmla="*/ 8041007 w 11737978"/>
              <a:gd name="connsiteY3459" fmla="*/ 6042427 h 6407150"/>
              <a:gd name="connsiteX3460" fmla="*/ 8038557 w 11737978"/>
              <a:gd name="connsiteY3460" fmla="*/ 6040289 h 6407150"/>
              <a:gd name="connsiteX3461" fmla="*/ 3328333 w 11737978"/>
              <a:gd name="connsiteY3461" fmla="*/ 6040289 h 6407150"/>
              <a:gd name="connsiteX3462" fmla="*/ 3326003 w 11737978"/>
              <a:gd name="connsiteY3462" fmla="*/ 6042223 h 6407150"/>
              <a:gd name="connsiteX3463" fmla="*/ 3326063 w 11737978"/>
              <a:gd name="connsiteY3463" fmla="*/ 6044259 h 6407150"/>
              <a:gd name="connsiteX3464" fmla="*/ 3326123 w 11737978"/>
              <a:gd name="connsiteY3464" fmla="*/ 6046295 h 6407150"/>
              <a:gd name="connsiteX3465" fmla="*/ 3328514 w 11737978"/>
              <a:gd name="connsiteY3465" fmla="*/ 6046397 h 6407150"/>
              <a:gd name="connsiteX3466" fmla="*/ 3328453 w 11737978"/>
              <a:gd name="connsiteY3466" fmla="*/ 6044361 h 6407150"/>
              <a:gd name="connsiteX3467" fmla="*/ 3330783 w 11737978"/>
              <a:gd name="connsiteY3467" fmla="*/ 6042428 h 6407150"/>
              <a:gd name="connsiteX3468" fmla="*/ 3328333 w 11737978"/>
              <a:gd name="connsiteY3468" fmla="*/ 6040289 h 6407150"/>
              <a:gd name="connsiteX3469" fmla="*/ 285640 w 11737978"/>
              <a:gd name="connsiteY3469" fmla="*/ 6039679 h 6407150"/>
              <a:gd name="connsiteX3470" fmla="*/ 282059 w 11737978"/>
              <a:gd name="connsiteY3470" fmla="*/ 6043997 h 6407150"/>
              <a:gd name="connsiteX3471" fmla="*/ 289906 w 11737978"/>
              <a:gd name="connsiteY3471" fmla="*/ 6065762 h 6407150"/>
              <a:gd name="connsiteX3472" fmla="*/ 287633 w 11737978"/>
              <a:gd name="connsiteY3472" fmla="*/ 6073706 h 6407150"/>
              <a:gd name="connsiteX3473" fmla="*/ 288490 w 11737978"/>
              <a:gd name="connsiteY3473" fmla="*/ 6074300 h 6407150"/>
              <a:gd name="connsiteX3474" fmla="*/ 292522 w 11737978"/>
              <a:gd name="connsiteY3474" fmla="*/ 6073017 h 6407150"/>
              <a:gd name="connsiteX3475" fmla="*/ 291868 w 11737978"/>
              <a:gd name="connsiteY3475" fmla="*/ 6071203 h 6407150"/>
              <a:gd name="connsiteX3476" fmla="*/ 294141 w 11737978"/>
              <a:gd name="connsiteY3476" fmla="*/ 6063258 h 6407150"/>
              <a:gd name="connsiteX3477" fmla="*/ 292491 w 11737978"/>
              <a:gd name="connsiteY3477" fmla="*/ 6044430 h 6407150"/>
              <a:gd name="connsiteX3478" fmla="*/ 286294 w 11737978"/>
              <a:gd name="connsiteY3478" fmla="*/ 6041492 h 6407150"/>
              <a:gd name="connsiteX3479" fmla="*/ 285640 w 11737978"/>
              <a:gd name="connsiteY3479" fmla="*/ 6039679 h 6407150"/>
              <a:gd name="connsiteX3480" fmla="*/ 7166836 w 11737978"/>
              <a:gd name="connsiteY3480" fmla="*/ 6037368 h 6407150"/>
              <a:gd name="connsiteX3481" fmla="*/ 7161812 w 11737978"/>
              <a:gd name="connsiteY3481" fmla="*/ 6039883 h 6407150"/>
              <a:gd name="connsiteX3482" fmla="*/ 7161720 w 11737978"/>
              <a:gd name="connsiteY3482" fmla="*/ 6049071 h 6407150"/>
              <a:gd name="connsiteX3483" fmla="*/ 7162325 w 11737978"/>
              <a:gd name="connsiteY3483" fmla="*/ 6051054 h 6407150"/>
              <a:gd name="connsiteX3484" fmla="*/ 7162931 w 11737978"/>
              <a:gd name="connsiteY3484" fmla="*/ 6053035 h 6407150"/>
              <a:gd name="connsiteX3485" fmla="*/ 7165442 w 11737978"/>
              <a:gd name="connsiteY3485" fmla="*/ 6051779 h 6407150"/>
              <a:gd name="connsiteX3486" fmla="*/ 7167954 w 11737978"/>
              <a:gd name="connsiteY3486" fmla="*/ 6050521 h 6407150"/>
              <a:gd name="connsiteX3487" fmla="*/ 7166744 w 11737978"/>
              <a:gd name="connsiteY3487" fmla="*/ 6046556 h 6407150"/>
              <a:gd name="connsiteX3488" fmla="*/ 7167441 w 11737978"/>
              <a:gd name="connsiteY3488" fmla="*/ 6039350 h 6407150"/>
              <a:gd name="connsiteX3489" fmla="*/ 7166836 w 11737978"/>
              <a:gd name="connsiteY3489" fmla="*/ 6037368 h 6407150"/>
              <a:gd name="connsiteX3490" fmla="*/ 2456612 w 11737978"/>
              <a:gd name="connsiteY3490" fmla="*/ 6037368 h 6407150"/>
              <a:gd name="connsiteX3491" fmla="*/ 2451588 w 11737978"/>
              <a:gd name="connsiteY3491" fmla="*/ 6039883 h 6407150"/>
              <a:gd name="connsiteX3492" fmla="*/ 2451497 w 11737978"/>
              <a:gd name="connsiteY3492" fmla="*/ 6049071 h 6407150"/>
              <a:gd name="connsiteX3493" fmla="*/ 2452101 w 11737978"/>
              <a:gd name="connsiteY3493" fmla="*/ 6051054 h 6407150"/>
              <a:gd name="connsiteX3494" fmla="*/ 2452707 w 11737978"/>
              <a:gd name="connsiteY3494" fmla="*/ 6053035 h 6407150"/>
              <a:gd name="connsiteX3495" fmla="*/ 2455218 w 11737978"/>
              <a:gd name="connsiteY3495" fmla="*/ 6051779 h 6407150"/>
              <a:gd name="connsiteX3496" fmla="*/ 2457731 w 11737978"/>
              <a:gd name="connsiteY3496" fmla="*/ 6050521 h 6407150"/>
              <a:gd name="connsiteX3497" fmla="*/ 2456520 w 11737978"/>
              <a:gd name="connsiteY3497" fmla="*/ 6046556 h 6407150"/>
              <a:gd name="connsiteX3498" fmla="*/ 2457217 w 11737978"/>
              <a:gd name="connsiteY3498" fmla="*/ 6039350 h 6407150"/>
              <a:gd name="connsiteX3499" fmla="*/ 2456612 w 11737978"/>
              <a:gd name="connsiteY3499" fmla="*/ 6037368 h 6407150"/>
              <a:gd name="connsiteX3500" fmla="*/ 8025416 w 11737978"/>
              <a:gd name="connsiteY3500" fmla="*/ 6037287 h 6407150"/>
              <a:gd name="connsiteX3501" fmla="*/ 8023008 w 11737978"/>
              <a:gd name="connsiteY3501" fmla="*/ 6040654 h 6407150"/>
              <a:gd name="connsiteX3502" fmla="*/ 8025669 w 11737978"/>
              <a:gd name="connsiteY3502" fmla="*/ 6045838 h 6407150"/>
              <a:gd name="connsiteX3503" fmla="*/ 8030131 w 11737978"/>
              <a:gd name="connsiteY3503" fmla="*/ 6046029 h 6407150"/>
              <a:gd name="connsiteX3504" fmla="*/ 8032362 w 11737978"/>
              <a:gd name="connsiteY3504" fmla="*/ 6046124 h 6407150"/>
              <a:gd name="connsiteX3505" fmla="*/ 8032299 w 11737978"/>
              <a:gd name="connsiteY3505" fmla="*/ 6043986 h 6407150"/>
              <a:gd name="connsiteX3506" fmla="*/ 8030005 w 11737978"/>
              <a:gd name="connsiteY3506" fmla="*/ 6041753 h 6407150"/>
              <a:gd name="connsiteX3507" fmla="*/ 8030068 w 11737978"/>
              <a:gd name="connsiteY3507" fmla="*/ 6043891 h 6407150"/>
              <a:gd name="connsiteX3508" fmla="*/ 8027837 w 11737978"/>
              <a:gd name="connsiteY3508" fmla="*/ 6043797 h 6407150"/>
              <a:gd name="connsiteX3509" fmla="*/ 8027710 w 11737978"/>
              <a:gd name="connsiteY3509" fmla="*/ 6039521 h 6407150"/>
              <a:gd name="connsiteX3510" fmla="*/ 8027647 w 11737978"/>
              <a:gd name="connsiteY3510" fmla="*/ 6037383 h 6407150"/>
              <a:gd name="connsiteX3511" fmla="*/ 8025416 w 11737978"/>
              <a:gd name="connsiteY3511" fmla="*/ 6037287 h 6407150"/>
              <a:gd name="connsiteX3512" fmla="*/ 3315192 w 11737978"/>
              <a:gd name="connsiteY3512" fmla="*/ 6037287 h 6407150"/>
              <a:gd name="connsiteX3513" fmla="*/ 3312784 w 11737978"/>
              <a:gd name="connsiteY3513" fmla="*/ 6040654 h 6407150"/>
              <a:gd name="connsiteX3514" fmla="*/ 3315446 w 11737978"/>
              <a:gd name="connsiteY3514" fmla="*/ 6045838 h 6407150"/>
              <a:gd name="connsiteX3515" fmla="*/ 3319907 w 11737978"/>
              <a:gd name="connsiteY3515" fmla="*/ 6046029 h 6407150"/>
              <a:gd name="connsiteX3516" fmla="*/ 3322138 w 11737978"/>
              <a:gd name="connsiteY3516" fmla="*/ 6046124 h 6407150"/>
              <a:gd name="connsiteX3517" fmla="*/ 3322075 w 11737978"/>
              <a:gd name="connsiteY3517" fmla="*/ 6043986 h 6407150"/>
              <a:gd name="connsiteX3518" fmla="*/ 3319781 w 11737978"/>
              <a:gd name="connsiteY3518" fmla="*/ 6041753 h 6407150"/>
              <a:gd name="connsiteX3519" fmla="*/ 3319844 w 11737978"/>
              <a:gd name="connsiteY3519" fmla="*/ 6043891 h 6407150"/>
              <a:gd name="connsiteX3520" fmla="*/ 3317613 w 11737978"/>
              <a:gd name="connsiteY3520" fmla="*/ 6043797 h 6407150"/>
              <a:gd name="connsiteX3521" fmla="*/ 3317487 w 11737978"/>
              <a:gd name="connsiteY3521" fmla="*/ 6039521 h 6407150"/>
              <a:gd name="connsiteX3522" fmla="*/ 3317424 w 11737978"/>
              <a:gd name="connsiteY3522" fmla="*/ 6037383 h 6407150"/>
              <a:gd name="connsiteX3523" fmla="*/ 3315192 w 11737978"/>
              <a:gd name="connsiteY3523" fmla="*/ 6037287 h 6407150"/>
              <a:gd name="connsiteX3524" fmla="*/ 7221239 w 11737978"/>
              <a:gd name="connsiteY3524" fmla="*/ 6036205 h 6407150"/>
              <a:gd name="connsiteX3525" fmla="*/ 7202962 w 11737978"/>
              <a:gd name="connsiteY3525" fmla="*/ 6042334 h 6407150"/>
              <a:gd name="connsiteX3526" fmla="*/ 7186176 w 11737978"/>
              <a:gd name="connsiteY3526" fmla="*/ 6038140 h 6407150"/>
              <a:gd name="connsiteX3527" fmla="*/ 7184689 w 11737978"/>
              <a:gd name="connsiteY3527" fmla="*/ 6048462 h 6407150"/>
              <a:gd name="connsiteX3528" fmla="*/ 7201476 w 11737978"/>
              <a:gd name="connsiteY3528" fmla="*/ 6052657 h 6407150"/>
              <a:gd name="connsiteX3529" fmla="*/ 7192340 w 11737978"/>
              <a:gd name="connsiteY3529" fmla="*/ 6055722 h 6407150"/>
              <a:gd name="connsiteX3530" fmla="*/ 7198501 w 11737978"/>
              <a:gd name="connsiteY3530" fmla="*/ 6073305 h 6407150"/>
              <a:gd name="connsiteX3531" fmla="*/ 7215290 w 11737978"/>
              <a:gd name="connsiteY3531" fmla="*/ 6077499 h 6407150"/>
              <a:gd name="connsiteX3532" fmla="*/ 7223636 w 11737978"/>
              <a:gd name="connsiteY3532" fmla="*/ 6085416 h 6407150"/>
              <a:gd name="connsiteX3533" fmla="*/ 7224446 w 11737978"/>
              <a:gd name="connsiteY3533" fmla="*/ 6079784 h 6407150"/>
              <a:gd name="connsiteX3534" fmla="*/ 7233602 w 11737978"/>
              <a:gd name="connsiteY3534" fmla="*/ 6082073 h 6407150"/>
              <a:gd name="connsiteX3535" fmla="*/ 7234414 w 11737978"/>
              <a:gd name="connsiteY3535" fmla="*/ 6076442 h 6407150"/>
              <a:gd name="connsiteX3536" fmla="*/ 7215290 w 11737978"/>
              <a:gd name="connsiteY3536" fmla="*/ 6077498 h 6407150"/>
              <a:gd name="connsiteX3537" fmla="*/ 7218265 w 11737978"/>
              <a:gd name="connsiteY3537" fmla="*/ 6056853 h 6407150"/>
              <a:gd name="connsiteX3538" fmla="*/ 7226658 w 11737978"/>
              <a:gd name="connsiteY3538" fmla="*/ 6058949 h 6407150"/>
              <a:gd name="connsiteX3539" fmla="*/ 7250352 w 11737978"/>
              <a:gd name="connsiteY3539" fmla="*/ 6075564 h 6407150"/>
              <a:gd name="connsiteX3540" fmla="*/ 7253326 w 11737978"/>
              <a:gd name="connsiteY3540" fmla="*/ 6054917 h 6407150"/>
              <a:gd name="connsiteX3541" fmla="*/ 7228144 w 11737978"/>
              <a:gd name="connsiteY3541" fmla="*/ 6048625 h 6407150"/>
              <a:gd name="connsiteX3542" fmla="*/ 7227400 w 11737978"/>
              <a:gd name="connsiteY3542" fmla="*/ 6053787 h 6407150"/>
              <a:gd name="connsiteX3543" fmla="*/ 7219009 w 11737978"/>
              <a:gd name="connsiteY3543" fmla="*/ 6051691 h 6407150"/>
              <a:gd name="connsiteX3544" fmla="*/ 7228888 w 11737978"/>
              <a:gd name="connsiteY3544" fmla="*/ 6043464 h 6407150"/>
              <a:gd name="connsiteX3545" fmla="*/ 7221239 w 11737978"/>
              <a:gd name="connsiteY3545" fmla="*/ 6036205 h 6407150"/>
              <a:gd name="connsiteX3546" fmla="*/ 2511016 w 11737978"/>
              <a:gd name="connsiteY3546" fmla="*/ 6036205 h 6407150"/>
              <a:gd name="connsiteX3547" fmla="*/ 2492739 w 11737978"/>
              <a:gd name="connsiteY3547" fmla="*/ 6042334 h 6407150"/>
              <a:gd name="connsiteX3548" fmla="*/ 2475952 w 11737978"/>
              <a:gd name="connsiteY3548" fmla="*/ 6038140 h 6407150"/>
              <a:gd name="connsiteX3549" fmla="*/ 2474465 w 11737978"/>
              <a:gd name="connsiteY3549" fmla="*/ 6048462 h 6407150"/>
              <a:gd name="connsiteX3550" fmla="*/ 2491252 w 11737978"/>
              <a:gd name="connsiteY3550" fmla="*/ 6052657 h 6407150"/>
              <a:gd name="connsiteX3551" fmla="*/ 2482116 w 11737978"/>
              <a:gd name="connsiteY3551" fmla="*/ 6055722 h 6407150"/>
              <a:gd name="connsiteX3552" fmla="*/ 2488277 w 11737978"/>
              <a:gd name="connsiteY3552" fmla="*/ 6073305 h 6407150"/>
              <a:gd name="connsiteX3553" fmla="*/ 2505066 w 11737978"/>
              <a:gd name="connsiteY3553" fmla="*/ 6077499 h 6407150"/>
              <a:gd name="connsiteX3554" fmla="*/ 2513412 w 11737978"/>
              <a:gd name="connsiteY3554" fmla="*/ 6085417 h 6407150"/>
              <a:gd name="connsiteX3555" fmla="*/ 2514222 w 11737978"/>
              <a:gd name="connsiteY3555" fmla="*/ 6079784 h 6407150"/>
              <a:gd name="connsiteX3556" fmla="*/ 2523378 w 11737978"/>
              <a:gd name="connsiteY3556" fmla="*/ 6082073 h 6407150"/>
              <a:gd name="connsiteX3557" fmla="*/ 2524190 w 11737978"/>
              <a:gd name="connsiteY3557" fmla="*/ 6076442 h 6407150"/>
              <a:gd name="connsiteX3558" fmla="*/ 2505066 w 11737978"/>
              <a:gd name="connsiteY3558" fmla="*/ 6077498 h 6407150"/>
              <a:gd name="connsiteX3559" fmla="*/ 2508042 w 11737978"/>
              <a:gd name="connsiteY3559" fmla="*/ 6056853 h 6407150"/>
              <a:gd name="connsiteX3560" fmla="*/ 2516434 w 11737978"/>
              <a:gd name="connsiteY3560" fmla="*/ 6058949 h 6407150"/>
              <a:gd name="connsiteX3561" fmla="*/ 2540128 w 11737978"/>
              <a:gd name="connsiteY3561" fmla="*/ 6075564 h 6407150"/>
              <a:gd name="connsiteX3562" fmla="*/ 2543102 w 11737978"/>
              <a:gd name="connsiteY3562" fmla="*/ 6054917 h 6407150"/>
              <a:gd name="connsiteX3563" fmla="*/ 2517920 w 11737978"/>
              <a:gd name="connsiteY3563" fmla="*/ 6048625 h 6407150"/>
              <a:gd name="connsiteX3564" fmla="*/ 2517177 w 11737978"/>
              <a:gd name="connsiteY3564" fmla="*/ 6053787 h 6407150"/>
              <a:gd name="connsiteX3565" fmla="*/ 2508785 w 11737978"/>
              <a:gd name="connsiteY3565" fmla="*/ 6051691 h 6407150"/>
              <a:gd name="connsiteX3566" fmla="*/ 2518664 w 11737978"/>
              <a:gd name="connsiteY3566" fmla="*/ 6043464 h 6407150"/>
              <a:gd name="connsiteX3567" fmla="*/ 2511016 w 11737978"/>
              <a:gd name="connsiteY3567" fmla="*/ 6036205 h 6407150"/>
              <a:gd name="connsiteX3568" fmla="*/ 7550840 w 11737978"/>
              <a:gd name="connsiteY3568" fmla="*/ 6031052 h 6407150"/>
              <a:gd name="connsiteX3569" fmla="*/ 7550086 w 11737978"/>
              <a:gd name="connsiteY3569" fmla="*/ 6036287 h 6407150"/>
              <a:gd name="connsiteX3570" fmla="*/ 7558734 w 11737978"/>
              <a:gd name="connsiteY3570" fmla="*/ 6038448 h 6407150"/>
              <a:gd name="connsiteX3571" fmla="*/ 7535405 w 11737978"/>
              <a:gd name="connsiteY3571" fmla="*/ 6076013 h 6407150"/>
              <a:gd name="connsiteX3572" fmla="*/ 7534651 w 11737978"/>
              <a:gd name="connsiteY3572" fmla="*/ 6081249 h 6407150"/>
              <a:gd name="connsiteX3573" fmla="*/ 7514337 w 11737978"/>
              <a:gd name="connsiteY3573" fmla="*/ 6097871 h 6407150"/>
              <a:gd name="connsiteX3574" fmla="*/ 7538773 w 11737978"/>
              <a:gd name="connsiteY3574" fmla="*/ 6114824 h 6407150"/>
              <a:gd name="connsiteX3575" fmla="*/ 7529372 w 11737978"/>
              <a:gd name="connsiteY3575" fmla="*/ 6117897 h 6407150"/>
              <a:gd name="connsiteX3576" fmla="*/ 7521478 w 11737978"/>
              <a:gd name="connsiteY3576" fmla="*/ 6110502 h 6407150"/>
              <a:gd name="connsiteX3577" fmla="*/ 7503427 w 11737978"/>
              <a:gd name="connsiteY3577" fmla="*/ 6111416 h 6407150"/>
              <a:gd name="connsiteX3578" fmla="*/ 7508303 w 11737978"/>
              <a:gd name="connsiteY3578" fmla="*/ 6139755 h 6407150"/>
              <a:gd name="connsiteX3579" fmla="*/ 7498901 w 11737978"/>
              <a:gd name="connsiteY3579" fmla="*/ 6142830 h 6407150"/>
              <a:gd name="connsiteX3580" fmla="*/ 7482359 w 11737978"/>
              <a:gd name="connsiteY3580" fmla="*/ 6133273 h 6407150"/>
              <a:gd name="connsiteX3581" fmla="*/ 7480851 w 11737978"/>
              <a:gd name="connsiteY3581" fmla="*/ 6143745 h 6407150"/>
              <a:gd name="connsiteX3582" fmla="*/ 7473711 w 11737978"/>
              <a:gd name="connsiteY3582" fmla="*/ 6131112 h 6407150"/>
              <a:gd name="connsiteX3583" fmla="*/ 7464308 w 11737978"/>
              <a:gd name="connsiteY3583" fmla="*/ 6134188 h 6407150"/>
              <a:gd name="connsiteX3584" fmla="*/ 7444749 w 11737978"/>
              <a:gd name="connsiteY3584" fmla="*/ 6145573 h 6407150"/>
              <a:gd name="connsiteX3585" fmla="*/ 7452644 w 11737978"/>
              <a:gd name="connsiteY3585" fmla="*/ 6152970 h 6407150"/>
              <a:gd name="connsiteX3586" fmla="*/ 7451890 w 11737978"/>
              <a:gd name="connsiteY3586" fmla="*/ 6158205 h 6407150"/>
              <a:gd name="connsiteX3587" fmla="*/ 7429654 w 11737978"/>
              <a:gd name="connsiteY3587" fmla="*/ 6164855 h 6407150"/>
              <a:gd name="connsiteX3588" fmla="*/ 7438717 w 11737978"/>
              <a:gd name="connsiteY3588" fmla="*/ 6187459 h 6407150"/>
              <a:gd name="connsiteX3589" fmla="*/ 7435699 w 11737978"/>
              <a:gd name="connsiteY3589" fmla="*/ 6208402 h 6407150"/>
              <a:gd name="connsiteX3590" fmla="*/ 7472555 w 11737978"/>
              <a:gd name="connsiteY3590" fmla="*/ 6201337 h 6407150"/>
              <a:gd name="connsiteX3591" fmla="*/ 7465416 w 11737978"/>
              <a:gd name="connsiteY3591" fmla="*/ 6188706 h 6407150"/>
              <a:gd name="connsiteX3592" fmla="*/ 7474817 w 11737978"/>
              <a:gd name="connsiteY3592" fmla="*/ 6185630 h 6407150"/>
              <a:gd name="connsiteX3593" fmla="*/ 7495131 w 11737978"/>
              <a:gd name="connsiteY3593" fmla="*/ 6169008 h 6407150"/>
              <a:gd name="connsiteX3594" fmla="*/ 7524846 w 11737978"/>
              <a:gd name="connsiteY3594" fmla="*/ 6149313 h 6407150"/>
              <a:gd name="connsiteX3595" fmla="*/ 7531986 w 11737978"/>
              <a:gd name="connsiteY3595" fmla="*/ 6161945 h 6407150"/>
              <a:gd name="connsiteX3596" fmla="*/ 7540633 w 11737978"/>
              <a:gd name="connsiteY3596" fmla="*/ 6164106 h 6407150"/>
              <a:gd name="connsiteX3597" fmla="*/ 7521830 w 11737978"/>
              <a:gd name="connsiteY3597" fmla="*/ 6170256 h 6407150"/>
              <a:gd name="connsiteX3598" fmla="*/ 7528216 w 11737978"/>
              <a:gd name="connsiteY3598" fmla="*/ 6188124 h 6407150"/>
              <a:gd name="connsiteX3599" fmla="*/ 7527461 w 11737978"/>
              <a:gd name="connsiteY3599" fmla="*/ 6193357 h 6407150"/>
              <a:gd name="connsiteX3600" fmla="*/ 7518060 w 11737978"/>
              <a:gd name="connsiteY3600" fmla="*/ 6196434 h 6407150"/>
              <a:gd name="connsiteX3601" fmla="*/ 7526708 w 11737978"/>
              <a:gd name="connsiteY3601" fmla="*/ 6198594 h 6407150"/>
              <a:gd name="connsiteX3602" fmla="*/ 7536109 w 11737978"/>
              <a:gd name="connsiteY3602" fmla="*/ 6195520 h 6407150"/>
              <a:gd name="connsiteX3603" fmla="*/ 7536863 w 11737978"/>
              <a:gd name="connsiteY3603" fmla="*/ 6190285 h 6407150"/>
              <a:gd name="connsiteX3604" fmla="*/ 7538372 w 11737978"/>
              <a:gd name="connsiteY3604" fmla="*/ 6179812 h 6407150"/>
              <a:gd name="connsiteX3605" fmla="*/ 7556421 w 11737978"/>
              <a:gd name="connsiteY3605" fmla="*/ 6178899 h 6407150"/>
              <a:gd name="connsiteX3606" fmla="*/ 7549280 w 11737978"/>
              <a:gd name="connsiteY3606" fmla="*/ 6166265 h 6407150"/>
              <a:gd name="connsiteX3607" fmla="*/ 7540633 w 11737978"/>
              <a:gd name="connsiteY3607" fmla="*/ 6164106 h 6407150"/>
              <a:gd name="connsiteX3608" fmla="*/ 7541389 w 11737978"/>
              <a:gd name="connsiteY3608" fmla="*/ 6158869 h 6407150"/>
              <a:gd name="connsiteX3609" fmla="*/ 7543651 w 11737978"/>
              <a:gd name="connsiteY3609" fmla="*/ 6143163 h 6407150"/>
              <a:gd name="connsiteX3610" fmla="*/ 7556822 w 11737978"/>
              <a:gd name="connsiteY3610" fmla="*/ 6113908 h 6407150"/>
              <a:gd name="connsiteX3611" fmla="*/ 7548176 w 11737978"/>
              <a:gd name="connsiteY3611" fmla="*/ 6111748 h 6407150"/>
              <a:gd name="connsiteX3612" fmla="*/ 7541790 w 11737978"/>
              <a:gd name="connsiteY3612" fmla="*/ 6093880 h 6407150"/>
              <a:gd name="connsiteX3613" fmla="*/ 7550438 w 11737978"/>
              <a:gd name="connsiteY3613" fmla="*/ 6096040 h 6407150"/>
              <a:gd name="connsiteX3614" fmla="*/ 7551193 w 11737978"/>
              <a:gd name="connsiteY3614" fmla="*/ 6090805 h 6407150"/>
              <a:gd name="connsiteX3615" fmla="*/ 7542544 w 11737978"/>
              <a:gd name="connsiteY3615" fmla="*/ 6088645 h 6407150"/>
              <a:gd name="connsiteX3616" fmla="*/ 7543299 w 11737978"/>
              <a:gd name="connsiteY3616" fmla="*/ 6083409 h 6407150"/>
              <a:gd name="connsiteX3617" fmla="*/ 7561348 w 11737978"/>
              <a:gd name="connsiteY3617" fmla="*/ 6082495 h 6407150"/>
              <a:gd name="connsiteX3618" fmla="*/ 7571505 w 11737978"/>
              <a:gd name="connsiteY3618" fmla="*/ 6074184 h 6407150"/>
              <a:gd name="connsiteX3619" fmla="*/ 7569241 w 11737978"/>
              <a:gd name="connsiteY3619" fmla="*/ 6089891 h 6407150"/>
              <a:gd name="connsiteX3620" fmla="*/ 7598203 w 11737978"/>
              <a:gd name="connsiteY3620" fmla="*/ 6075430 h 6407150"/>
              <a:gd name="connsiteX3621" fmla="*/ 7591063 w 11737978"/>
              <a:gd name="connsiteY3621" fmla="*/ 6062797 h 6407150"/>
              <a:gd name="connsiteX3622" fmla="*/ 7582415 w 11737978"/>
              <a:gd name="connsiteY3622" fmla="*/ 6060637 h 6407150"/>
              <a:gd name="connsiteX3623" fmla="*/ 7559488 w 11737978"/>
              <a:gd name="connsiteY3623" fmla="*/ 6033214 h 6407150"/>
              <a:gd name="connsiteX3624" fmla="*/ 7550840 w 11737978"/>
              <a:gd name="connsiteY3624" fmla="*/ 6031052 h 6407150"/>
              <a:gd name="connsiteX3625" fmla="*/ 2840616 w 11737978"/>
              <a:gd name="connsiteY3625" fmla="*/ 6031052 h 6407150"/>
              <a:gd name="connsiteX3626" fmla="*/ 2839862 w 11737978"/>
              <a:gd name="connsiteY3626" fmla="*/ 6036287 h 6407150"/>
              <a:gd name="connsiteX3627" fmla="*/ 2848510 w 11737978"/>
              <a:gd name="connsiteY3627" fmla="*/ 6038448 h 6407150"/>
              <a:gd name="connsiteX3628" fmla="*/ 2825181 w 11737978"/>
              <a:gd name="connsiteY3628" fmla="*/ 6076013 h 6407150"/>
              <a:gd name="connsiteX3629" fmla="*/ 2824427 w 11737978"/>
              <a:gd name="connsiteY3629" fmla="*/ 6081249 h 6407150"/>
              <a:gd name="connsiteX3630" fmla="*/ 2804113 w 11737978"/>
              <a:gd name="connsiteY3630" fmla="*/ 6097871 h 6407150"/>
              <a:gd name="connsiteX3631" fmla="*/ 2828549 w 11737978"/>
              <a:gd name="connsiteY3631" fmla="*/ 6114824 h 6407150"/>
              <a:gd name="connsiteX3632" fmla="*/ 2819148 w 11737978"/>
              <a:gd name="connsiteY3632" fmla="*/ 6117897 h 6407150"/>
              <a:gd name="connsiteX3633" fmla="*/ 2811254 w 11737978"/>
              <a:gd name="connsiteY3633" fmla="*/ 6110502 h 6407150"/>
              <a:gd name="connsiteX3634" fmla="*/ 2793203 w 11737978"/>
              <a:gd name="connsiteY3634" fmla="*/ 6111416 h 6407150"/>
              <a:gd name="connsiteX3635" fmla="*/ 2798080 w 11737978"/>
              <a:gd name="connsiteY3635" fmla="*/ 6139755 h 6407150"/>
              <a:gd name="connsiteX3636" fmla="*/ 2788677 w 11737978"/>
              <a:gd name="connsiteY3636" fmla="*/ 6142830 h 6407150"/>
              <a:gd name="connsiteX3637" fmla="*/ 2772135 w 11737978"/>
              <a:gd name="connsiteY3637" fmla="*/ 6133273 h 6407150"/>
              <a:gd name="connsiteX3638" fmla="*/ 2770627 w 11737978"/>
              <a:gd name="connsiteY3638" fmla="*/ 6143745 h 6407150"/>
              <a:gd name="connsiteX3639" fmla="*/ 2763487 w 11737978"/>
              <a:gd name="connsiteY3639" fmla="*/ 6131112 h 6407150"/>
              <a:gd name="connsiteX3640" fmla="*/ 2754084 w 11737978"/>
              <a:gd name="connsiteY3640" fmla="*/ 6134188 h 6407150"/>
              <a:gd name="connsiteX3641" fmla="*/ 2734525 w 11737978"/>
              <a:gd name="connsiteY3641" fmla="*/ 6145573 h 6407150"/>
              <a:gd name="connsiteX3642" fmla="*/ 2742421 w 11737978"/>
              <a:gd name="connsiteY3642" fmla="*/ 6152970 h 6407150"/>
              <a:gd name="connsiteX3643" fmla="*/ 2741666 w 11737978"/>
              <a:gd name="connsiteY3643" fmla="*/ 6158205 h 6407150"/>
              <a:gd name="connsiteX3644" fmla="*/ 2719431 w 11737978"/>
              <a:gd name="connsiteY3644" fmla="*/ 6164855 h 6407150"/>
              <a:gd name="connsiteX3645" fmla="*/ 2728494 w 11737978"/>
              <a:gd name="connsiteY3645" fmla="*/ 6187459 h 6407150"/>
              <a:gd name="connsiteX3646" fmla="*/ 2725475 w 11737978"/>
              <a:gd name="connsiteY3646" fmla="*/ 6208402 h 6407150"/>
              <a:gd name="connsiteX3647" fmla="*/ 2762331 w 11737978"/>
              <a:gd name="connsiteY3647" fmla="*/ 6201337 h 6407150"/>
              <a:gd name="connsiteX3648" fmla="*/ 2755192 w 11737978"/>
              <a:gd name="connsiteY3648" fmla="*/ 6188706 h 6407150"/>
              <a:gd name="connsiteX3649" fmla="*/ 2764594 w 11737978"/>
              <a:gd name="connsiteY3649" fmla="*/ 6185630 h 6407150"/>
              <a:gd name="connsiteX3650" fmla="*/ 2784907 w 11737978"/>
              <a:gd name="connsiteY3650" fmla="*/ 6169008 h 6407150"/>
              <a:gd name="connsiteX3651" fmla="*/ 2814623 w 11737978"/>
              <a:gd name="connsiteY3651" fmla="*/ 6149313 h 6407150"/>
              <a:gd name="connsiteX3652" fmla="*/ 2821762 w 11737978"/>
              <a:gd name="connsiteY3652" fmla="*/ 6161945 h 6407150"/>
              <a:gd name="connsiteX3653" fmla="*/ 2830410 w 11737978"/>
              <a:gd name="connsiteY3653" fmla="*/ 6164106 h 6407150"/>
              <a:gd name="connsiteX3654" fmla="*/ 2811606 w 11737978"/>
              <a:gd name="connsiteY3654" fmla="*/ 6170256 h 6407150"/>
              <a:gd name="connsiteX3655" fmla="*/ 2817992 w 11737978"/>
              <a:gd name="connsiteY3655" fmla="*/ 6188124 h 6407150"/>
              <a:gd name="connsiteX3656" fmla="*/ 2817237 w 11737978"/>
              <a:gd name="connsiteY3656" fmla="*/ 6193357 h 6407150"/>
              <a:gd name="connsiteX3657" fmla="*/ 2807836 w 11737978"/>
              <a:gd name="connsiteY3657" fmla="*/ 6196434 h 6407150"/>
              <a:gd name="connsiteX3658" fmla="*/ 2816484 w 11737978"/>
              <a:gd name="connsiteY3658" fmla="*/ 6198594 h 6407150"/>
              <a:gd name="connsiteX3659" fmla="*/ 2825885 w 11737978"/>
              <a:gd name="connsiteY3659" fmla="*/ 6195520 h 6407150"/>
              <a:gd name="connsiteX3660" fmla="*/ 2826640 w 11737978"/>
              <a:gd name="connsiteY3660" fmla="*/ 6190285 h 6407150"/>
              <a:gd name="connsiteX3661" fmla="*/ 2828148 w 11737978"/>
              <a:gd name="connsiteY3661" fmla="*/ 6179812 h 6407150"/>
              <a:gd name="connsiteX3662" fmla="*/ 2846197 w 11737978"/>
              <a:gd name="connsiteY3662" fmla="*/ 6178899 h 6407150"/>
              <a:gd name="connsiteX3663" fmla="*/ 2839056 w 11737978"/>
              <a:gd name="connsiteY3663" fmla="*/ 6166265 h 6407150"/>
              <a:gd name="connsiteX3664" fmla="*/ 2830410 w 11737978"/>
              <a:gd name="connsiteY3664" fmla="*/ 6164106 h 6407150"/>
              <a:gd name="connsiteX3665" fmla="*/ 2831165 w 11737978"/>
              <a:gd name="connsiteY3665" fmla="*/ 6158869 h 6407150"/>
              <a:gd name="connsiteX3666" fmla="*/ 2833427 w 11737978"/>
              <a:gd name="connsiteY3666" fmla="*/ 6143163 h 6407150"/>
              <a:gd name="connsiteX3667" fmla="*/ 2846598 w 11737978"/>
              <a:gd name="connsiteY3667" fmla="*/ 6113908 h 6407150"/>
              <a:gd name="connsiteX3668" fmla="*/ 2837953 w 11737978"/>
              <a:gd name="connsiteY3668" fmla="*/ 6111748 h 6407150"/>
              <a:gd name="connsiteX3669" fmla="*/ 2831567 w 11737978"/>
              <a:gd name="connsiteY3669" fmla="*/ 6093880 h 6407150"/>
              <a:gd name="connsiteX3670" fmla="*/ 2840214 w 11737978"/>
              <a:gd name="connsiteY3670" fmla="*/ 6096040 h 6407150"/>
              <a:gd name="connsiteX3671" fmla="*/ 2840969 w 11737978"/>
              <a:gd name="connsiteY3671" fmla="*/ 6090805 h 6407150"/>
              <a:gd name="connsiteX3672" fmla="*/ 2832320 w 11737978"/>
              <a:gd name="connsiteY3672" fmla="*/ 6088645 h 6407150"/>
              <a:gd name="connsiteX3673" fmla="*/ 2833075 w 11737978"/>
              <a:gd name="connsiteY3673" fmla="*/ 6083409 h 6407150"/>
              <a:gd name="connsiteX3674" fmla="*/ 2851124 w 11737978"/>
              <a:gd name="connsiteY3674" fmla="*/ 6082495 h 6407150"/>
              <a:gd name="connsiteX3675" fmla="*/ 2861281 w 11737978"/>
              <a:gd name="connsiteY3675" fmla="*/ 6074184 h 6407150"/>
              <a:gd name="connsiteX3676" fmla="*/ 2859017 w 11737978"/>
              <a:gd name="connsiteY3676" fmla="*/ 6089891 h 6407150"/>
              <a:gd name="connsiteX3677" fmla="*/ 2887980 w 11737978"/>
              <a:gd name="connsiteY3677" fmla="*/ 6075430 h 6407150"/>
              <a:gd name="connsiteX3678" fmla="*/ 2880839 w 11737978"/>
              <a:gd name="connsiteY3678" fmla="*/ 6062798 h 6407150"/>
              <a:gd name="connsiteX3679" fmla="*/ 2872191 w 11737978"/>
              <a:gd name="connsiteY3679" fmla="*/ 6060637 h 6407150"/>
              <a:gd name="connsiteX3680" fmla="*/ 2849265 w 11737978"/>
              <a:gd name="connsiteY3680" fmla="*/ 6033214 h 6407150"/>
              <a:gd name="connsiteX3681" fmla="*/ 2840616 w 11737978"/>
              <a:gd name="connsiteY3681" fmla="*/ 6031052 h 6407150"/>
              <a:gd name="connsiteX3682" fmla="*/ 4314608 w 11737978"/>
              <a:gd name="connsiteY3682" fmla="*/ 6031050 h 6407150"/>
              <a:gd name="connsiteX3683" fmla="*/ 4309120 w 11737978"/>
              <a:gd name="connsiteY3683" fmla="*/ 6051052 h 6407150"/>
              <a:gd name="connsiteX3684" fmla="*/ 4317725 w 11737978"/>
              <a:gd name="connsiteY3684" fmla="*/ 6044587 h 6407150"/>
              <a:gd name="connsiteX3685" fmla="*/ 4321652 w 11737978"/>
              <a:gd name="connsiteY3685" fmla="*/ 6045349 h 6407150"/>
              <a:gd name="connsiteX3686" fmla="*/ 4322406 w 11737978"/>
              <a:gd name="connsiteY3686" fmla="*/ 6045495 h 6407150"/>
              <a:gd name="connsiteX3687" fmla="*/ 4322920 w 11737978"/>
              <a:gd name="connsiteY3687" fmla="*/ 6040187 h 6407150"/>
              <a:gd name="connsiteX3688" fmla="*/ 4322166 w 11737978"/>
              <a:gd name="connsiteY3688" fmla="*/ 6040041 h 6407150"/>
              <a:gd name="connsiteX3689" fmla="*/ 4318305 w 11737978"/>
              <a:gd name="connsiteY3689" fmla="*/ 6039292 h 6407150"/>
              <a:gd name="connsiteX3690" fmla="*/ 4318402 w 11737978"/>
              <a:gd name="connsiteY3690" fmla="*/ 6038124 h 6407150"/>
              <a:gd name="connsiteX3691" fmla="*/ 4314608 w 11737978"/>
              <a:gd name="connsiteY3691" fmla="*/ 6031050 h 6407150"/>
              <a:gd name="connsiteX3692" fmla="*/ 7605702 w 11737978"/>
              <a:gd name="connsiteY3692" fmla="*/ 6023370 h 6407150"/>
              <a:gd name="connsiteX3693" fmla="*/ 7610995 w 11737978"/>
              <a:gd name="connsiteY3693" fmla="*/ 6030527 h 6407150"/>
              <a:gd name="connsiteX3694" fmla="*/ 7611807 w 11737978"/>
              <a:gd name="connsiteY3694" fmla="*/ 6024896 h 6407150"/>
              <a:gd name="connsiteX3695" fmla="*/ 7605702 w 11737978"/>
              <a:gd name="connsiteY3695" fmla="*/ 6023370 h 6407150"/>
              <a:gd name="connsiteX3696" fmla="*/ 2895478 w 11737978"/>
              <a:gd name="connsiteY3696" fmla="*/ 6023370 h 6407150"/>
              <a:gd name="connsiteX3697" fmla="*/ 2900771 w 11737978"/>
              <a:gd name="connsiteY3697" fmla="*/ 6030527 h 6407150"/>
              <a:gd name="connsiteX3698" fmla="*/ 2901583 w 11737978"/>
              <a:gd name="connsiteY3698" fmla="*/ 6024896 h 6407150"/>
              <a:gd name="connsiteX3699" fmla="*/ 2895478 w 11737978"/>
              <a:gd name="connsiteY3699" fmla="*/ 6023370 h 6407150"/>
              <a:gd name="connsiteX3700" fmla="*/ 299270 w 11737978"/>
              <a:gd name="connsiteY3700" fmla="*/ 6020478 h 6407150"/>
              <a:gd name="connsiteX3701" fmla="*/ 294640 w 11737978"/>
              <a:gd name="connsiteY3701" fmla="*/ 6034358 h 6407150"/>
              <a:gd name="connsiteX3702" fmla="*/ 302580 w 11737978"/>
              <a:gd name="connsiteY3702" fmla="*/ 6029664 h 6407150"/>
              <a:gd name="connsiteX3703" fmla="*/ 299270 w 11737978"/>
              <a:gd name="connsiteY3703" fmla="*/ 6020478 h 6407150"/>
              <a:gd name="connsiteX3704" fmla="*/ 7525737 w 11737978"/>
              <a:gd name="connsiteY3704" fmla="*/ 6015059 h 6407150"/>
              <a:gd name="connsiteX3705" fmla="*/ 7488873 w 11737978"/>
              <a:gd name="connsiteY3705" fmla="*/ 6022182 h 6407150"/>
              <a:gd name="connsiteX3706" fmla="*/ 7488117 w 11737978"/>
              <a:gd name="connsiteY3706" fmla="*/ 6027438 h 6407150"/>
              <a:gd name="connsiteX3707" fmla="*/ 7496007 w 11737978"/>
              <a:gd name="connsiteY3707" fmla="*/ 6034853 h 6407150"/>
              <a:gd name="connsiteX3708" fmla="*/ 7514062 w 11737978"/>
              <a:gd name="connsiteY3708" fmla="*/ 6033920 h 6407150"/>
              <a:gd name="connsiteX3709" fmla="*/ 7522425 w 11737978"/>
              <a:gd name="connsiteY3709" fmla="*/ 6038051 h 6407150"/>
              <a:gd name="connsiteX3710" fmla="*/ 7525904 w 11737978"/>
              <a:gd name="connsiteY3710" fmla="*/ 6039174 h 6407150"/>
              <a:gd name="connsiteX3711" fmla="*/ 7531357 w 11737978"/>
              <a:gd name="connsiteY3711" fmla="*/ 6038241 h 6407150"/>
              <a:gd name="connsiteX3712" fmla="*/ 7532872 w 11737978"/>
              <a:gd name="connsiteY3712" fmla="*/ 6027730 h 6407150"/>
              <a:gd name="connsiteX3713" fmla="*/ 7541520 w 11737978"/>
              <a:gd name="connsiteY3713" fmla="*/ 6029891 h 6407150"/>
              <a:gd name="connsiteX3714" fmla="*/ 7542278 w 11737978"/>
              <a:gd name="connsiteY3714" fmla="*/ 6024635 h 6407150"/>
              <a:gd name="connsiteX3715" fmla="*/ 7534386 w 11737978"/>
              <a:gd name="connsiteY3715" fmla="*/ 6017219 h 6407150"/>
              <a:gd name="connsiteX3716" fmla="*/ 7525737 w 11737978"/>
              <a:gd name="connsiteY3716" fmla="*/ 6015059 h 6407150"/>
              <a:gd name="connsiteX3717" fmla="*/ 2815513 w 11737978"/>
              <a:gd name="connsiteY3717" fmla="*/ 6015059 h 6407150"/>
              <a:gd name="connsiteX3718" fmla="*/ 2778650 w 11737978"/>
              <a:gd name="connsiteY3718" fmla="*/ 6022182 h 6407150"/>
              <a:gd name="connsiteX3719" fmla="*/ 2777893 w 11737978"/>
              <a:gd name="connsiteY3719" fmla="*/ 6027438 h 6407150"/>
              <a:gd name="connsiteX3720" fmla="*/ 2785783 w 11737978"/>
              <a:gd name="connsiteY3720" fmla="*/ 6034853 h 6407150"/>
              <a:gd name="connsiteX3721" fmla="*/ 2803838 w 11737978"/>
              <a:gd name="connsiteY3721" fmla="*/ 6033920 h 6407150"/>
              <a:gd name="connsiteX3722" fmla="*/ 2812201 w 11737978"/>
              <a:gd name="connsiteY3722" fmla="*/ 6038051 h 6407150"/>
              <a:gd name="connsiteX3723" fmla="*/ 2815680 w 11737978"/>
              <a:gd name="connsiteY3723" fmla="*/ 6039174 h 6407150"/>
              <a:gd name="connsiteX3724" fmla="*/ 2821134 w 11737978"/>
              <a:gd name="connsiteY3724" fmla="*/ 6038241 h 6407150"/>
              <a:gd name="connsiteX3725" fmla="*/ 2822649 w 11737978"/>
              <a:gd name="connsiteY3725" fmla="*/ 6027730 h 6407150"/>
              <a:gd name="connsiteX3726" fmla="*/ 2831296 w 11737978"/>
              <a:gd name="connsiteY3726" fmla="*/ 6029891 h 6407150"/>
              <a:gd name="connsiteX3727" fmla="*/ 2832054 w 11737978"/>
              <a:gd name="connsiteY3727" fmla="*/ 6024635 h 6407150"/>
              <a:gd name="connsiteX3728" fmla="*/ 2824162 w 11737978"/>
              <a:gd name="connsiteY3728" fmla="*/ 6017219 h 6407150"/>
              <a:gd name="connsiteX3729" fmla="*/ 2815513 w 11737978"/>
              <a:gd name="connsiteY3729" fmla="*/ 6015059 h 6407150"/>
              <a:gd name="connsiteX3730" fmla="*/ 8024797 w 11737978"/>
              <a:gd name="connsiteY3730" fmla="*/ 6014539 h 6407150"/>
              <a:gd name="connsiteX3731" fmla="*/ 8024093 w 11737978"/>
              <a:gd name="connsiteY3731" fmla="*/ 6017654 h 6407150"/>
              <a:gd name="connsiteX3732" fmla="*/ 8024982 w 11737978"/>
              <a:gd name="connsiteY3732" fmla="*/ 6020837 h 6407150"/>
              <a:gd name="connsiteX3733" fmla="*/ 8025045 w 11737978"/>
              <a:gd name="connsiteY3733" fmla="*/ 6022936 h 6407150"/>
              <a:gd name="connsiteX3734" fmla="*/ 8027170 w 11737978"/>
              <a:gd name="connsiteY3734" fmla="*/ 6023028 h 6407150"/>
              <a:gd name="connsiteX3735" fmla="*/ 8029295 w 11737978"/>
              <a:gd name="connsiteY3735" fmla="*/ 6023119 h 6407150"/>
              <a:gd name="connsiteX3736" fmla="*/ 8029232 w 11737978"/>
              <a:gd name="connsiteY3736" fmla="*/ 6021019 h 6407150"/>
              <a:gd name="connsiteX3737" fmla="*/ 8027045 w 11737978"/>
              <a:gd name="connsiteY3737" fmla="*/ 6018829 h 6407150"/>
              <a:gd name="connsiteX3738" fmla="*/ 8026983 w 11737978"/>
              <a:gd name="connsiteY3738" fmla="*/ 6016729 h 6407150"/>
              <a:gd name="connsiteX3739" fmla="*/ 8026921 w 11737978"/>
              <a:gd name="connsiteY3739" fmla="*/ 6014630 h 6407150"/>
              <a:gd name="connsiteX3740" fmla="*/ 8024797 w 11737978"/>
              <a:gd name="connsiteY3740" fmla="*/ 6014539 h 6407150"/>
              <a:gd name="connsiteX3741" fmla="*/ 3314573 w 11737978"/>
              <a:gd name="connsiteY3741" fmla="*/ 6014539 h 6407150"/>
              <a:gd name="connsiteX3742" fmla="*/ 3313870 w 11737978"/>
              <a:gd name="connsiteY3742" fmla="*/ 6017654 h 6407150"/>
              <a:gd name="connsiteX3743" fmla="*/ 3314758 w 11737978"/>
              <a:gd name="connsiteY3743" fmla="*/ 6020837 h 6407150"/>
              <a:gd name="connsiteX3744" fmla="*/ 3314821 w 11737978"/>
              <a:gd name="connsiteY3744" fmla="*/ 6022936 h 6407150"/>
              <a:gd name="connsiteX3745" fmla="*/ 3316946 w 11737978"/>
              <a:gd name="connsiteY3745" fmla="*/ 6023028 h 6407150"/>
              <a:gd name="connsiteX3746" fmla="*/ 3319072 w 11737978"/>
              <a:gd name="connsiteY3746" fmla="*/ 6023119 h 6407150"/>
              <a:gd name="connsiteX3747" fmla="*/ 3319009 w 11737978"/>
              <a:gd name="connsiteY3747" fmla="*/ 6021019 h 6407150"/>
              <a:gd name="connsiteX3748" fmla="*/ 3316822 w 11737978"/>
              <a:gd name="connsiteY3748" fmla="*/ 6018829 h 6407150"/>
              <a:gd name="connsiteX3749" fmla="*/ 3316760 w 11737978"/>
              <a:gd name="connsiteY3749" fmla="*/ 6016729 h 6407150"/>
              <a:gd name="connsiteX3750" fmla="*/ 3316698 w 11737978"/>
              <a:gd name="connsiteY3750" fmla="*/ 6014630 h 6407150"/>
              <a:gd name="connsiteX3751" fmla="*/ 3314573 w 11737978"/>
              <a:gd name="connsiteY3751" fmla="*/ 6014539 h 6407150"/>
              <a:gd name="connsiteX3752" fmla="*/ 10044886 w 11737978"/>
              <a:gd name="connsiteY3752" fmla="*/ 6013157 h 6407150"/>
              <a:gd name="connsiteX3753" fmla="*/ 10046985 w 11737978"/>
              <a:gd name="connsiteY3753" fmla="*/ 6021647 h 6407150"/>
              <a:gd name="connsiteX3754" fmla="*/ 10043211 w 11737978"/>
              <a:gd name="connsiteY3754" fmla="*/ 6015209 h 6407150"/>
              <a:gd name="connsiteX3755" fmla="*/ 7972070 w 11737978"/>
              <a:gd name="connsiteY3755" fmla="*/ 6012282 h 6407150"/>
              <a:gd name="connsiteX3756" fmla="*/ 7972194 w 11737978"/>
              <a:gd name="connsiteY3756" fmla="*/ 6016482 h 6407150"/>
              <a:gd name="connsiteX3757" fmla="*/ 7970065 w 11737978"/>
              <a:gd name="connsiteY3757" fmla="*/ 6018487 h 6407150"/>
              <a:gd name="connsiteX3758" fmla="*/ 7972317 w 11737978"/>
              <a:gd name="connsiteY3758" fmla="*/ 6020680 h 6407150"/>
              <a:gd name="connsiteX3759" fmla="*/ 7976640 w 11737978"/>
              <a:gd name="connsiteY3759" fmla="*/ 6018769 h 6407150"/>
              <a:gd name="connsiteX3760" fmla="*/ 7976578 w 11737978"/>
              <a:gd name="connsiteY3760" fmla="*/ 6016669 h 6407150"/>
              <a:gd name="connsiteX3761" fmla="*/ 7976516 w 11737978"/>
              <a:gd name="connsiteY3761" fmla="*/ 6014571 h 6407150"/>
              <a:gd name="connsiteX3762" fmla="*/ 7974262 w 11737978"/>
              <a:gd name="connsiteY3762" fmla="*/ 6012376 h 6407150"/>
              <a:gd name="connsiteX3763" fmla="*/ 7972070 w 11737978"/>
              <a:gd name="connsiteY3763" fmla="*/ 6012282 h 6407150"/>
              <a:gd name="connsiteX3764" fmla="*/ 3261846 w 11737978"/>
              <a:gd name="connsiteY3764" fmla="*/ 6012282 h 6407150"/>
              <a:gd name="connsiteX3765" fmla="*/ 3261970 w 11737978"/>
              <a:gd name="connsiteY3765" fmla="*/ 6016482 h 6407150"/>
              <a:gd name="connsiteX3766" fmla="*/ 3259841 w 11737978"/>
              <a:gd name="connsiteY3766" fmla="*/ 6018487 h 6407150"/>
              <a:gd name="connsiteX3767" fmla="*/ 3262094 w 11737978"/>
              <a:gd name="connsiteY3767" fmla="*/ 6020681 h 6407150"/>
              <a:gd name="connsiteX3768" fmla="*/ 3266416 w 11737978"/>
              <a:gd name="connsiteY3768" fmla="*/ 6018769 h 6407150"/>
              <a:gd name="connsiteX3769" fmla="*/ 3266354 w 11737978"/>
              <a:gd name="connsiteY3769" fmla="*/ 6016669 h 6407150"/>
              <a:gd name="connsiteX3770" fmla="*/ 3266292 w 11737978"/>
              <a:gd name="connsiteY3770" fmla="*/ 6014571 h 6407150"/>
              <a:gd name="connsiteX3771" fmla="*/ 3264038 w 11737978"/>
              <a:gd name="connsiteY3771" fmla="*/ 6012376 h 6407150"/>
              <a:gd name="connsiteX3772" fmla="*/ 3261846 w 11737978"/>
              <a:gd name="connsiteY3772" fmla="*/ 6012282 h 6407150"/>
              <a:gd name="connsiteX3773" fmla="*/ 7939410 w 11737978"/>
              <a:gd name="connsiteY3773" fmla="*/ 6008597 h 6407150"/>
              <a:gd name="connsiteX3774" fmla="*/ 7938201 w 11737978"/>
              <a:gd name="connsiteY3774" fmla="*/ 6008928 h 6407150"/>
              <a:gd name="connsiteX3775" fmla="*/ 7941821 w 11737978"/>
              <a:gd name="connsiteY3775" fmla="*/ 6014801 h 6407150"/>
              <a:gd name="connsiteX3776" fmla="*/ 7939410 w 11737978"/>
              <a:gd name="connsiteY3776" fmla="*/ 6008597 h 6407150"/>
              <a:gd name="connsiteX3777" fmla="*/ 3229187 w 11737978"/>
              <a:gd name="connsiteY3777" fmla="*/ 6008597 h 6407150"/>
              <a:gd name="connsiteX3778" fmla="*/ 3227977 w 11737978"/>
              <a:gd name="connsiteY3778" fmla="*/ 6008928 h 6407150"/>
              <a:gd name="connsiteX3779" fmla="*/ 3231597 w 11737978"/>
              <a:gd name="connsiteY3779" fmla="*/ 6014801 h 6407150"/>
              <a:gd name="connsiteX3780" fmla="*/ 3229187 w 11737978"/>
              <a:gd name="connsiteY3780" fmla="*/ 6008597 h 6407150"/>
              <a:gd name="connsiteX3781" fmla="*/ 7206710 w 11737978"/>
              <a:gd name="connsiteY3781" fmla="*/ 6005352 h 6407150"/>
              <a:gd name="connsiteX3782" fmla="*/ 7205268 w 11737978"/>
              <a:gd name="connsiteY3782" fmla="*/ 6015364 h 6407150"/>
              <a:gd name="connsiteX3783" fmla="*/ 7225024 w 11737978"/>
              <a:gd name="connsiteY3783" fmla="*/ 6009928 h 6407150"/>
              <a:gd name="connsiteX3784" fmla="*/ 2496486 w 11737978"/>
              <a:gd name="connsiteY3784" fmla="*/ 6005352 h 6407150"/>
              <a:gd name="connsiteX3785" fmla="*/ 2495044 w 11737978"/>
              <a:gd name="connsiteY3785" fmla="*/ 6015364 h 6407150"/>
              <a:gd name="connsiteX3786" fmla="*/ 2514800 w 11737978"/>
              <a:gd name="connsiteY3786" fmla="*/ 6009928 h 6407150"/>
              <a:gd name="connsiteX3787" fmla="*/ 7713007 w 11737978"/>
              <a:gd name="connsiteY3787" fmla="*/ 6002862 h 6407150"/>
              <a:gd name="connsiteX3788" fmla="*/ 7712862 w 11737978"/>
              <a:gd name="connsiteY3788" fmla="*/ 6003864 h 6407150"/>
              <a:gd name="connsiteX3789" fmla="*/ 7710536 w 11737978"/>
              <a:gd name="connsiteY3789" fmla="*/ 6003543 h 6407150"/>
              <a:gd name="connsiteX3790" fmla="*/ 7711564 w 11737978"/>
              <a:gd name="connsiteY3790" fmla="*/ 6012874 h 6407150"/>
              <a:gd name="connsiteX3791" fmla="*/ 7712862 w 11737978"/>
              <a:gd name="connsiteY3791" fmla="*/ 6003864 h 6407150"/>
              <a:gd name="connsiteX3792" fmla="*/ 7714411 w 11737978"/>
              <a:gd name="connsiteY3792" fmla="*/ 6004079 h 6407150"/>
              <a:gd name="connsiteX3793" fmla="*/ 7721441 w 11737978"/>
              <a:gd name="connsiteY3793" fmla="*/ 6010158 h 6407150"/>
              <a:gd name="connsiteX3794" fmla="*/ 7722162 w 11737978"/>
              <a:gd name="connsiteY3794" fmla="*/ 6005150 h 6407150"/>
              <a:gd name="connsiteX3795" fmla="*/ 7714411 w 11737978"/>
              <a:gd name="connsiteY3795" fmla="*/ 6004079 h 6407150"/>
              <a:gd name="connsiteX3796" fmla="*/ 3002783 w 11737978"/>
              <a:gd name="connsiteY3796" fmla="*/ 6002862 h 6407150"/>
              <a:gd name="connsiteX3797" fmla="*/ 3002638 w 11737978"/>
              <a:gd name="connsiteY3797" fmla="*/ 6003864 h 6407150"/>
              <a:gd name="connsiteX3798" fmla="*/ 3000312 w 11737978"/>
              <a:gd name="connsiteY3798" fmla="*/ 6003543 h 6407150"/>
              <a:gd name="connsiteX3799" fmla="*/ 3001341 w 11737978"/>
              <a:gd name="connsiteY3799" fmla="*/ 6012874 h 6407150"/>
              <a:gd name="connsiteX3800" fmla="*/ 3002638 w 11737978"/>
              <a:gd name="connsiteY3800" fmla="*/ 6003864 h 6407150"/>
              <a:gd name="connsiteX3801" fmla="*/ 3004188 w 11737978"/>
              <a:gd name="connsiteY3801" fmla="*/ 6004079 h 6407150"/>
              <a:gd name="connsiteX3802" fmla="*/ 3011218 w 11737978"/>
              <a:gd name="connsiteY3802" fmla="*/ 6010158 h 6407150"/>
              <a:gd name="connsiteX3803" fmla="*/ 3011939 w 11737978"/>
              <a:gd name="connsiteY3803" fmla="*/ 6005150 h 6407150"/>
              <a:gd name="connsiteX3804" fmla="*/ 3004188 w 11737978"/>
              <a:gd name="connsiteY3804" fmla="*/ 6004079 h 6407150"/>
              <a:gd name="connsiteX3805" fmla="*/ 7603629 w 11737978"/>
              <a:gd name="connsiteY3805" fmla="*/ 5998893 h 6407150"/>
              <a:gd name="connsiteX3806" fmla="*/ 7591188 w 11737978"/>
              <a:gd name="connsiteY3806" fmla="*/ 5999743 h 6407150"/>
              <a:gd name="connsiteX3807" fmla="*/ 7568119 w 11737978"/>
              <a:gd name="connsiteY3807" fmla="*/ 6019956 h 6407150"/>
              <a:gd name="connsiteX3808" fmla="*/ 7578136 w 11737978"/>
              <a:gd name="connsiteY3808" fmla="*/ 6028150 h 6407150"/>
              <a:gd name="connsiteX3809" fmla="*/ 7608484 w 11737978"/>
              <a:gd name="connsiteY3809" fmla="*/ 6004065 h 6407150"/>
              <a:gd name="connsiteX3810" fmla="*/ 7603629 w 11737978"/>
              <a:gd name="connsiteY3810" fmla="*/ 5998893 h 6407150"/>
              <a:gd name="connsiteX3811" fmla="*/ 2893406 w 11737978"/>
              <a:gd name="connsiteY3811" fmla="*/ 5998893 h 6407150"/>
              <a:gd name="connsiteX3812" fmla="*/ 2880964 w 11737978"/>
              <a:gd name="connsiteY3812" fmla="*/ 5999743 h 6407150"/>
              <a:gd name="connsiteX3813" fmla="*/ 2857896 w 11737978"/>
              <a:gd name="connsiteY3813" fmla="*/ 6019957 h 6407150"/>
              <a:gd name="connsiteX3814" fmla="*/ 2867912 w 11737978"/>
              <a:gd name="connsiteY3814" fmla="*/ 6028150 h 6407150"/>
              <a:gd name="connsiteX3815" fmla="*/ 2898261 w 11737978"/>
              <a:gd name="connsiteY3815" fmla="*/ 6004065 h 6407150"/>
              <a:gd name="connsiteX3816" fmla="*/ 2893406 w 11737978"/>
              <a:gd name="connsiteY3816" fmla="*/ 5998893 h 6407150"/>
              <a:gd name="connsiteX3817" fmla="*/ 5811324 w 11737978"/>
              <a:gd name="connsiteY3817" fmla="*/ 5996706 h 6407150"/>
              <a:gd name="connsiteX3818" fmla="*/ 5813282 w 11737978"/>
              <a:gd name="connsiteY3818" fmla="*/ 6002136 h 6407150"/>
              <a:gd name="connsiteX3819" fmla="*/ 5813935 w 11737978"/>
              <a:gd name="connsiteY3819" fmla="*/ 6003946 h 6407150"/>
              <a:gd name="connsiteX3820" fmla="*/ 5810196 w 11737978"/>
              <a:gd name="connsiteY3820" fmla="*/ 6008353 h 6407150"/>
              <a:gd name="connsiteX3821" fmla="*/ 5815240 w 11737978"/>
              <a:gd name="connsiteY3821" fmla="*/ 6007566 h 6407150"/>
              <a:gd name="connsiteX3822" fmla="*/ 5816408 w 11737978"/>
              <a:gd name="connsiteY3822" fmla="*/ 6006802 h 6407150"/>
              <a:gd name="connsiteX3823" fmla="*/ 5823364 w 11737978"/>
              <a:gd name="connsiteY3823" fmla="*/ 6025756 h 6407150"/>
              <a:gd name="connsiteX3824" fmla="*/ 5821929 w 11737978"/>
              <a:gd name="connsiteY3824" fmla="*/ 6026120 h 6407150"/>
              <a:gd name="connsiteX3825" fmla="*/ 5816071 w 11737978"/>
              <a:gd name="connsiteY3825" fmla="*/ 6024643 h 6407150"/>
              <a:gd name="connsiteX3826" fmla="*/ 5819156 w 11737978"/>
              <a:gd name="connsiteY3826" fmla="*/ 6018428 h 6407150"/>
              <a:gd name="connsiteX3827" fmla="*/ 5795068 w 11737978"/>
              <a:gd name="connsiteY3827" fmla="*/ 6010709 h 6407150"/>
              <a:gd name="connsiteX3828" fmla="*/ 5798805 w 11737978"/>
              <a:gd name="connsiteY3828" fmla="*/ 6006304 h 6407150"/>
              <a:gd name="connsiteX3829" fmla="*/ 5791804 w 11737978"/>
              <a:gd name="connsiteY3829" fmla="*/ 6001659 h 6407150"/>
              <a:gd name="connsiteX3830" fmla="*/ 5801890 w 11737978"/>
              <a:gd name="connsiteY3830" fmla="*/ 6000088 h 6407150"/>
              <a:gd name="connsiteX3831" fmla="*/ 5811324 w 11737978"/>
              <a:gd name="connsiteY3831" fmla="*/ 5996706 h 6407150"/>
              <a:gd name="connsiteX3832" fmla="*/ 1101100 w 11737978"/>
              <a:gd name="connsiteY3832" fmla="*/ 5996706 h 6407150"/>
              <a:gd name="connsiteX3833" fmla="*/ 1103058 w 11737978"/>
              <a:gd name="connsiteY3833" fmla="*/ 6002136 h 6407150"/>
              <a:gd name="connsiteX3834" fmla="*/ 1103711 w 11737978"/>
              <a:gd name="connsiteY3834" fmla="*/ 6003946 h 6407150"/>
              <a:gd name="connsiteX3835" fmla="*/ 1099972 w 11737978"/>
              <a:gd name="connsiteY3835" fmla="*/ 6008353 h 6407150"/>
              <a:gd name="connsiteX3836" fmla="*/ 1105016 w 11737978"/>
              <a:gd name="connsiteY3836" fmla="*/ 6007566 h 6407150"/>
              <a:gd name="connsiteX3837" fmla="*/ 1106184 w 11737978"/>
              <a:gd name="connsiteY3837" fmla="*/ 6006802 h 6407150"/>
              <a:gd name="connsiteX3838" fmla="*/ 1113140 w 11737978"/>
              <a:gd name="connsiteY3838" fmla="*/ 6025757 h 6407150"/>
              <a:gd name="connsiteX3839" fmla="*/ 1111706 w 11737978"/>
              <a:gd name="connsiteY3839" fmla="*/ 6026120 h 6407150"/>
              <a:gd name="connsiteX3840" fmla="*/ 1105846 w 11737978"/>
              <a:gd name="connsiteY3840" fmla="*/ 6024643 h 6407150"/>
              <a:gd name="connsiteX3841" fmla="*/ 1108932 w 11737978"/>
              <a:gd name="connsiteY3841" fmla="*/ 6018428 h 6407150"/>
              <a:gd name="connsiteX3842" fmla="*/ 1084843 w 11737978"/>
              <a:gd name="connsiteY3842" fmla="*/ 6010709 h 6407150"/>
              <a:gd name="connsiteX3843" fmla="*/ 1088582 w 11737978"/>
              <a:gd name="connsiteY3843" fmla="*/ 6006304 h 6407150"/>
              <a:gd name="connsiteX3844" fmla="*/ 1081580 w 11737978"/>
              <a:gd name="connsiteY3844" fmla="*/ 6001659 h 6407150"/>
              <a:gd name="connsiteX3845" fmla="*/ 1091666 w 11737978"/>
              <a:gd name="connsiteY3845" fmla="*/ 6000088 h 6407150"/>
              <a:gd name="connsiteX3846" fmla="*/ 1101100 w 11737978"/>
              <a:gd name="connsiteY3846" fmla="*/ 5996706 h 6407150"/>
              <a:gd name="connsiteX3847" fmla="*/ 301650 w 11737978"/>
              <a:gd name="connsiteY3847" fmla="*/ 5995019 h 6407150"/>
              <a:gd name="connsiteX3848" fmla="*/ 296493 w 11737978"/>
              <a:gd name="connsiteY3848" fmla="*/ 5995856 h 6407150"/>
              <a:gd name="connsiteX3849" fmla="*/ 293308 w 11737978"/>
              <a:gd name="connsiteY3849" fmla="*/ 6002161 h 6407150"/>
              <a:gd name="connsiteX3850" fmla="*/ 295278 w 11737978"/>
              <a:gd name="connsiteY3850" fmla="*/ 6007629 h 6407150"/>
              <a:gd name="connsiteX3851" fmla="*/ 292093 w 11737978"/>
              <a:gd name="connsiteY3851" fmla="*/ 6013933 h 6407150"/>
              <a:gd name="connsiteX3852" fmla="*/ 287594 w 11737978"/>
              <a:gd name="connsiteY3852" fmla="*/ 6016593 h 6407150"/>
              <a:gd name="connsiteX3853" fmla="*/ 283094 w 11737978"/>
              <a:gd name="connsiteY3853" fmla="*/ 6019254 h 6407150"/>
              <a:gd name="connsiteX3854" fmla="*/ 278594 w 11737978"/>
              <a:gd name="connsiteY3854" fmla="*/ 6021914 h 6407150"/>
              <a:gd name="connsiteX3855" fmla="*/ 279251 w 11737978"/>
              <a:gd name="connsiteY3855" fmla="*/ 6023736 h 6407150"/>
              <a:gd name="connsiteX3856" fmla="*/ 283751 w 11737978"/>
              <a:gd name="connsiteY3856" fmla="*/ 6021076 h 6407150"/>
              <a:gd name="connsiteX3857" fmla="*/ 297250 w 11737978"/>
              <a:gd name="connsiteY3857" fmla="*/ 6013095 h 6407150"/>
              <a:gd name="connsiteX3858" fmla="*/ 299778 w 11737978"/>
              <a:gd name="connsiteY3858" fmla="*/ 6004968 h 6407150"/>
              <a:gd name="connsiteX3859" fmla="*/ 302307 w 11737978"/>
              <a:gd name="connsiteY3859" fmla="*/ 5996840 h 6407150"/>
              <a:gd name="connsiteX3860" fmla="*/ 301650 w 11737978"/>
              <a:gd name="connsiteY3860" fmla="*/ 5995019 h 6407150"/>
              <a:gd name="connsiteX3861" fmla="*/ 7202092 w 11737978"/>
              <a:gd name="connsiteY3861" fmla="*/ 5993505 h 6407150"/>
              <a:gd name="connsiteX3862" fmla="*/ 7209811 w 11737978"/>
              <a:gd name="connsiteY3862" fmla="*/ 6000294 h 6407150"/>
              <a:gd name="connsiteX3863" fmla="*/ 7217241 w 11737978"/>
              <a:gd name="connsiteY3863" fmla="*/ 6001544 h 6407150"/>
              <a:gd name="connsiteX3864" fmla="*/ 7218881 w 11737978"/>
              <a:gd name="connsiteY3864" fmla="*/ 5997700 h 6407150"/>
              <a:gd name="connsiteX3865" fmla="*/ 7202092 w 11737978"/>
              <a:gd name="connsiteY3865" fmla="*/ 5993505 h 6407150"/>
              <a:gd name="connsiteX3866" fmla="*/ 2491869 w 11737978"/>
              <a:gd name="connsiteY3866" fmla="*/ 5993505 h 6407150"/>
              <a:gd name="connsiteX3867" fmla="*/ 2499587 w 11737978"/>
              <a:gd name="connsiteY3867" fmla="*/ 6000294 h 6407150"/>
              <a:gd name="connsiteX3868" fmla="*/ 2507017 w 11737978"/>
              <a:gd name="connsiteY3868" fmla="*/ 6001544 h 6407150"/>
              <a:gd name="connsiteX3869" fmla="*/ 2508657 w 11737978"/>
              <a:gd name="connsiteY3869" fmla="*/ 5997700 h 6407150"/>
              <a:gd name="connsiteX3870" fmla="*/ 2491869 w 11737978"/>
              <a:gd name="connsiteY3870" fmla="*/ 5993505 h 6407150"/>
              <a:gd name="connsiteX3871" fmla="*/ 8012775 w 11737978"/>
              <a:gd name="connsiteY3871" fmla="*/ 5986575 h 6407150"/>
              <a:gd name="connsiteX3872" fmla="*/ 8011841 w 11737978"/>
              <a:gd name="connsiteY3872" fmla="*/ 5992673 h 6407150"/>
              <a:gd name="connsiteX3873" fmla="*/ 8017553 w 11737978"/>
              <a:gd name="connsiteY3873" fmla="*/ 5997455 h 6407150"/>
              <a:gd name="connsiteX3874" fmla="*/ 8015259 w 11737978"/>
              <a:gd name="connsiteY3874" fmla="*/ 5995222 h 6407150"/>
              <a:gd name="connsiteX3875" fmla="*/ 8019595 w 11737978"/>
              <a:gd name="connsiteY3875" fmla="*/ 5991137 h 6407150"/>
              <a:gd name="connsiteX3876" fmla="*/ 8017363 w 11737978"/>
              <a:gd name="connsiteY3876" fmla="*/ 5991041 h 6407150"/>
              <a:gd name="connsiteX3877" fmla="*/ 8017238 w 11737978"/>
              <a:gd name="connsiteY3877" fmla="*/ 5986767 h 6407150"/>
              <a:gd name="connsiteX3878" fmla="*/ 8012775 w 11737978"/>
              <a:gd name="connsiteY3878" fmla="*/ 5986575 h 6407150"/>
              <a:gd name="connsiteX3879" fmla="*/ 3302552 w 11737978"/>
              <a:gd name="connsiteY3879" fmla="*/ 5986575 h 6407150"/>
              <a:gd name="connsiteX3880" fmla="*/ 3301618 w 11737978"/>
              <a:gd name="connsiteY3880" fmla="*/ 5992673 h 6407150"/>
              <a:gd name="connsiteX3881" fmla="*/ 3307330 w 11737978"/>
              <a:gd name="connsiteY3881" fmla="*/ 5997455 h 6407150"/>
              <a:gd name="connsiteX3882" fmla="*/ 3305035 w 11737978"/>
              <a:gd name="connsiteY3882" fmla="*/ 5995222 h 6407150"/>
              <a:gd name="connsiteX3883" fmla="*/ 3309372 w 11737978"/>
              <a:gd name="connsiteY3883" fmla="*/ 5991137 h 6407150"/>
              <a:gd name="connsiteX3884" fmla="*/ 3307139 w 11737978"/>
              <a:gd name="connsiteY3884" fmla="*/ 5991041 h 6407150"/>
              <a:gd name="connsiteX3885" fmla="*/ 3307014 w 11737978"/>
              <a:gd name="connsiteY3885" fmla="*/ 5986767 h 6407150"/>
              <a:gd name="connsiteX3886" fmla="*/ 3302552 w 11737978"/>
              <a:gd name="connsiteY3886" fmla="*/ 5986575 h 6407150"/>
              <a:gd name="connsiteX3887" fmla="*/ 292391 w 11737978"/>
              <a:gd name="connsiteY3887" fmla="*/ 5985371 h 6407150"/>
              <a:gd name="connsiteX3888" fmla="*/ 287287 w 11737978"/>
              <a:gd name="connsiteY3888" fmla="*/ 5986176 h 6407150"/>
              <a:gd name="connsiteX3889" fmla="*/ 282840 w 11737978"/>
              <a:gd name="connsiteY3889" fmla="*/ 5988805 h 6407150"/>
              <a:gd name="connsiteX3890" fmla="*/ 278394 w 11737978"/>
              <a:gd name="connsiteY3890" fmla="*/ 5991435 h 6407150"/>
              <a:gd name="connsiteX3891" fmla="*/ 275136 w 11737978"/>
              <a:gd name="connsiteY3891" fmla="*/ 6001099 h 6407150"/>
              <a:gd name="connsiteX3892" fmla="*/ 278547 w 11737978"/>
              <a:gd name="connsiteY3892" fmla="*/ 6006820 h 6407150"/>
              <a:gd name="connsiteX3893" fmla="*/ 279204 w 11737978"/>
              <a:gd name="connsiteY3893" fmla="*/ 6008643 h 6407150"/>
              <a:gd name="connsiteX3894" fmla="*/ 280334 w 11737978"/>
              <a:gd name="connsiteY3894" fmla="*/ 6009908 h 6407150"/>
              <a:gd name="connsiteX3895" fmla="*/ 284307 w 11737978"/>
              <a:gd name="connsiteY3895" fmla="*/ 6007836 h 6407150"/>
              <a:gd name="connsiteX3896" fmla="*/ 283650 w 11737978"/>
              <a:gd name="connsiteY3896" fmla="*/ 6006014 h 6407150"/>
              <a:gd name="connsiteX3897" fmla="*/ 282993 w 11737978"/>
              <a:gd name="connsiteY3897" fmla="*/ 6004191 h 6407150"/>
              <a:gd name="connsiteX3898" fmla="*/ 283498 w 11737978"/>
              <a:gd name="connsiteY3898" fmla="*/ 5990628 h 6407150"/>
              <a:gd name="connsiteX3899" fmla="*/ 288601 w 11737978"/>
              <a:gd name="connsiteY3899" fmla="*/ 5989822 h 6407150"/>
              <a:gd name="connsiteX3900" fmla="*/ 292391 w 11737978"/>
              <a:gd name="connsiteY3900" fmla="*/ 5985371 h 6407150"/>
              <a:gd name="connsiteX3901" fmla="*/ 7725856 w 11737978"/>
              <a:gd name="connsiteY3901" fmla="*/ 5979500 h 6407150"/>
              <a:gd name="connsiteX3902" fmla="*/ 7734473 w 11737978"/>
              <a:gd name="connsiteY3902" fmla="*/ 5985542 h 6407150"/>
              <a:gd name="connsiteX3903" fmla="*/ 7725856 w 11737978"/>
              <a:gd name="connsiteY3903" fmla="*/ 5979500 h 6407150"/>
              <a:gd name="connsiteX3904" fmla="*/ 3015633 w 11737978"/>
              <a:gd name="connsiteY3904" fmla="*/ 5979500 h 6407150"/>
              <a:gd name="connsiteX3905" fmla="*/ 3024250 w 11737978"/>
              <a:gd name="connsiteY3905" fmla="*/ 5985542 h 6407150"/>
              <a:gd name="connsiteX3906" fmla="*/ 3015633 w 11737978"/>
              <a:gd name="connsiteY3906" fmla="*/ 5979500 h 6407150"/>
              <a:gd name="connsiteX3907" fmla="*/ 7495252 w 11737978"/>
              <a:gd name="connsiteY3907" fmla="*/ 5975164 h 6407150"/>
              <a:gd name="connsiteX3908" fmla="*/ 7498187 w 11737978"/>
              <a:gd name="connsiteY3908" fmla="*/ 6017899 h 6407150"/>
              <a:gd name="connsiteX3909" fmla="*/ 7509154 w 11737978"/>
              <a:gd name="connsiteY3909" fmla="*/ 6004888 h 6407150"/>
              <a:gd name="connsiteX3910" fmla="*/ 7517200 w 11737978"/>
              <a:gd name="connsiteY3910" fmla="*/ 6012148 h 6407150"/>
              <a:gd name="connsiteX3911" fmla="*/ 7535479 w 11737978"/>
              <a:gd name="connsiteY3911" fmla="*/ 6011466 h 6407150"/>
              <a:gd name="connsiteX3912" fmla="*/ 7536939 w 11737978"/>
              <a:gd name="connsiteY3912" fmla="*/ 6001330 h 6407150"/>
              <a:gd name="connsiteX3913" fmla="*/ 7546444 w 11737978"/>
              <a:gd name="connsiteY3913" fmla="*/ 5998454 h 6407150"/>
              <a:gd name="connsiteX3914" fmla="*/ 7557410 w 11737978"/>
              <a:gd name="connsiteY3914" fmla="*/ 5985442 h 6407150"/>
              <a:gd name="connsiteX3915" fmla="*/ 7549364 w 11737978"/>
              <a:gd name="connsiteY3915" fmla="*/ 5978183 h 6407150"/>
              <a:gd name="connsiteX3916" fmla="*/ 7540590 w 11737978"/>
              <a:gd name="connsiteY3916" fmla="*/ 5975990 h 6407150"/>
              <a:gd name="connsiteX3917" fmla="*/ 7539859 w 11737978"/>
              <a:gd name="connsiteY3917" fmla="*/ 5981057 h 6407150"/>
              <a:gd name="connsiteX3918" fmla="*/ 7495252 w 11737978"/>
              <a:gd name="connsiteY3918" fmla="*/ 5975164 h 6407150"/>
              <a:gd name="connsiteX3919" fmla="*/ 2785029 w 11737978"/>
              <a:gd name="connsiteY3919" fmla="*/ 5975164 h 6407150"/>
              <a:gd name="connsiteX3920" fmla="*/ 2787963 w 11737978"/>
              <a:gd name="connsiteY3920" fmla="*/ 6017899 h 6407150"/>
              <a:gd name="connsiteX3921" fmla="*/ 2798930 w 11737978"/>
              <a:gd name="connsiteY3921" fmla="*/ 6004888 h 6407150"/>
              <a:gd name="connsiteX3922" fmla="*/ 2806976 w 11737978"/>
              <a:gd name="connsiteY3922" fmla="*/ 6012148 h 6407150"/>
              <a:gd name="connsiteX3923" fmla="*/ 2825255 w 11737978"/>
              <a:gd name="connsiteY3923" fmla="*/ 6011466 h 6407150"/>
              <a:gd name="connsiteX3924" fmla="*/ 2826715 w 11737978"/>
              <a:gd name="connsiteY3924" fmla="*/ 6001330 h 6407150"/>
              <a:gd name="connsiteX3925" fmla="*/ 2836221 w 11737978"/>
              <a:gd name="connsiteY3925" fmla="*/ 5998454 h 6407150"/>
              <a:gd name="connsiteX3926" fmla="*/ 2847186 w 11737978"/>
              <a:gd name="connsiteY3926" fmla="*/ 5985442 h 6407150"/>
              <a:gd name="connsiteX3927" fmla="*/ 2839140 w 11737978"/>
              <a:gd name="connsiteY3927" fmla="*/ 5978183 h 6407150"/>
              <a:gd name="connsiteX3928" fmla="*/ 2830366 w 11737978"/>
              <a:gd name="connsiteY3928" fmla="*/ 5975990 h 6407150"/>
              <a:gd name="connsiteX3929" fmla="*/ 2829635 w 11737978"/>
              <a:gd name="connsiteY3929" fmla="*/ 5981057 h 6407150"/>
              <a:gd name="connsiteX3930" fmla="*/ 2785029 w 11737978"/>
              <a:gd name="connsiteY3930" fmla="*/ 5975164 h 6407150"/>
              <a:gd name="connsiteX3931" fmla="*/ 7222577 w 11737978"/>
              <a:gd name="connsiteY3931" fmla="*/ 5966537 h 6407150"/>
              <a:gd name="connsiteX3932" fmla="*/ 7202762 w 11737978"/>
              <a:gd name="connsiteY3932" fmla="*/ 5983365 h 6407150"/>
              <a:gd name="connsiteX3933" fmla="*/ 7227186 w 11737978"/>
              <a:gd name="connsiteY3933" fmla="*/ 5994913 h 6407150"/>
              <a:gd name="connsiteX3934" fmla="*/ 7222577 w 11737978"/>
              <a:gd name="connsiteY3934" fmla="*/ 5966537 h 6407150"/>
              <a:gd name="connsiteX3935" fmla="*/ 2512353 w 11737978"/>
              <a:gd name="connsiteY3935" fmla="*/ 5966537 h 6407150"/>
              <a:gd name="connsiteX3936" fmla="*/ 2492539 w 11737978"/>
              <a:gd name="connsiteY3936" fmla="*/ 5983365 h 6407150"/>
              <a:gd name="connsiteX3937" fmla="*/ 2516963 w 11737978"/>
              <a:gd name="connsiteY3937" fmla="*/ 5994913 h 6407150"/>
              <a:gd name="connsiteX3938" fmla="*/ 2512353 w 11737978"/>
              <a:gd name="connsiteY3938" fmla="*/ 5966537 h 6407150"/>
              <a:gd name="connsiteX3939" fmla="*/ 7649008 w 11737978"/>
              <a:gd name="connsiteY3939" fmla="*/ 5964189 h 6407150"/>
              <a:gd name="connsiteX3940" fmla="*/ 7629150 w 11737978"/>
              <a:gd name="connsiteY3940" fmla="*/ 5970338 h 6407150"/>
              <a:gd name="connsiteX3941" fmla="*/ 7626832 w 11737978"/>
              <a:gd name="connsiteY3941" fmla="*/ 5986427 h 6407150"/>
              <a:gd name="connsiteX3942" fmla="*/ 7626061 w 11737978"/>
              <a:gd name="connsiteY3942" fmla="*/ 5991789 h 6407150"/>
              <a:gd name="connsiteX3943" fmla="*/ 7625288 w 11737978"/>
              <a:gd name="connsiteY3943" fmla="*/ 5997152 h 6407150"/>
              <a:gd name="connsiteX3944" fmla="*/ 7634445 w 11737978"/>
              <a:gd name="connsiteY3944" fmla="*/ 5999440 h 6407150"/>
              <a:gd name="connsiteX3945" fmla="*/ 7635219 w 11737978"/>
              <a:gd name="connsiteY3945" fmla="*/ 5994076 h 6407150"/>
              <a:gd name="connsiteX3946" fmla="*/ 7649008 w 11737978"/>
              <a:gd name="connsiteY3946" fmla="*/ 5964189 h 6407150"/>
              <a:gd name="connsiteX3947" fmla="*/ 2938785 w 11737978"/>
              <a:gd name="connsiteY3947" fmla="*/ 5964189 h 6407150"/>
              <a:gd name="connsiteX3948" fmla="*/ 2918927 w 11737978"/>
              <a:gd name="connsiteY3948" fmla="*/ 5970338 h 6407150"/>
              <a:gd name="connsiteX3949" fmla="*/ 2916608 w 11737978"/>
              <a:gd name="connsiteY3949" fmla="*/ 5986427 h 6407150"/>
              <a:gd name="connsiteX3950" fmla="*/ 2915837 w 11737978"/>
              <a:gd name="connsiteY3950" fmla="*/ 5991789 h 6407150"/>
              <a:gd name="connsiteX3951" fmla="*/ 2915064 w 11737978"/>
              <a:gd name="connsiteY3951" fmla="*/ 5997152 h 6407150"/>
              <a:gd name="connsiteX3952" fmla="*/ 2924222 w 11737978"/>
              <a:gd name="connsiteY3952" fmla="*/ 5999440 h 6407150"/>
              <a:gd name="connsiteX3953" fmla="*/ 2924995 w 11737978"/>
              <a:gd name="connsiteY3953" fmla="*/ 5994077 h 6407150"/>
              <a:gd name="connsiteX3954" fmla="*/ 2938785 w 11737978"/>
              <a:gd name="connsiteY3954" fmla="*/ 5964189 h 6407150"/>
              <a:gd name="connsiteX3955" fmla="*/ 4331961 w 11737978"/>
              <a:gd name="connsiteY3955" fmla="*/ 5962616 h 6407150"/>
              <a:gd name="connsiteX3956" fmla="*/ 4323396 w 11737978"/>
              <a:gd name="connsiteY3956" fmla="*/ 5971772 h 6407150"/>
              <a:gd name="connsiteX3957" fmla="*/ 4333332 w 11737978"/>
              <a:gd name="connsiteY3957" fmla="*/ 5968291 h 6407150"/>
              <a:gd name="connsiteX3958" fmla="*/ 4331961 w 11737978"/>
              <a:gd name="connsiteY3958" fmla="*/ 5962616 h 6407150"/>
              <a:gd name="connsiteX3959" fmla="*/ 7497906 w 11737978"/>
              <a:gd name="connsiteY3959" fmla="*/ 5959492 h 6407150"/>
              <a:gd name="connsiteX3960" fmla="*/ 7501471 w 11737978"/>
              <a:gd name="connsiteY3960" fmla="*/ 5967675 h 6407150"/>
              <a:gd name="connsiteX3961" fmla="*/ 7504492 w 11737978"/>
              <a:gd name="connsiteY3961" fmla="*/ 5969341 h 6407150"/>
              <a:gd name="connsiteX3962" fmla="*/ 7506252 w 11737978"/>
              <a:gd name="connsiteY3962" fmla="*/ 5967411 h 6407150"/>
              <a:gd name="connsiteX3963" fmla="*/ 7497906 w 11737978"/>
              <a:gd name="connsiteY3963" fmla="*/ 5959492 h 6407150"/>
              <a:gd name="connsiteX3964" fmla="*/ 2787682 w 11737978"/>
              <a:gd name="connsiteY3964" fmla="*/ 5959492 h 6407150"/>
              <a:gd name="connsiteX3965" fmla="*/ 2791247 w 11737978"/>
              <a:gd name="connsiteY3965" fmla="*/ 5967675 h 6407150"/>
              <a:gd name="connsiteX3966" fmla="*/ 2794268 w 11737978"/>
              <a:gd name="connsiteY3966" fmla="*/ 5969341 h 6407150"/>
              <a:gd name="connsiteX3967" fmla="*/ 2796028 w 11737978"/>
              <a:gd name="connsiteY3967" fmla="*/ 5967411 h 6407150"/>
              <a:gd name="connsiteX3968" fmla="*/ 2787682 w 11737978"/>
              <a:gd name="connsiteY3968" fmla="*/ 5959492 h 6407150"/>
              <a:gd name="connsiteX3969" fmla="*/ 291439 w 11737978"/>
              <a:gd name="connsiteY3969" fmla="*/ 5950667 h 6407150"/>
              <a:gd name="connsiteX3970" fmla="*/ 286426 w 11737978"/>
              <a:gd name="connsiteY3970" fmla="*/ 5951455 h 6407150"/>
              <a:gd name="connsiteX3971" fmla="*/ 282058 w 11737978"/>
              <a:gd name="connsiteY3971" fmla="*/ 5954038 h 6407150"/>
              <a:gd name="connsiteX3972" fmla="*/ 282704 w 11737978"/>
              <a:gd name="connsiteY3972" fmla="*/ 5955831 h 6407150"/>
              <a:gd name="connsiteX3973" fmla="*/ 283352 w 11737978"/>
              <a:gd name="connsiteY3973" fmla="*/ 5957624 h 6407150"/>
              <a:gd name="connsiteX3974" fmla="*/ 278984 w 11737978"/>
              <a:gd name="connsiteY3974" fmla="*/ 5960207 h 6407150"/>
              <a:gd name="connsiteX3975" fmla="*/ 277691 w 11737978"/>
              <a:gd name="connsiteY3975" fmla="*/ 5956620 h 6407150"/>
              <a:gd name="connsiteX3976" fmla="*/ 273324 w 11737978"/>
              <a:gd name="connsiteY3976" fmla="*/ 5959202 h 6407150"/>
              <a:gd name="connsiteX3977" fmla="*/ 269603 w 11737978"/>
              <a:gd name="connsiteY3977" fmla="*/ 5963576 h 6407150"/>
              <a:gd name="connsiteX3978" fmla="*/ 270249 w 11737978"/>
              <a:gd name="connsiteY3978" fmla="*/ 5965371 h 6407150"/>
              <a:gd name="connsiteX3979" fmla="*/ 270146 w 11737978"/>
              <a:gd name="connsiteY3979" fmla="*/ 5977941 h 6407150"/>
              <a:gd name="connsiteX3980" fmla="*/ 273681 w 11737978"/>
              <a:gd name="connsiteY3980" fmla="*/ 5981085 h 6407150"/>
              <a:gd name="connsiteX3981" fmla="*/ 285449 w 11737978"/>
              <a:gd name="connsiteY3981" fmla="*/ 5978138 h 6407150"/>
              <a:gd name="connsiteX3982" fmla="*/ 286096 w 11737978"/>
              <a:gd name="connsiteY3982" fmla="*/ 5979932 h 6407150"/>
              <a:gd name="connsiteX3983" fmla="*/ 291109 w 11737978"/>
              <a:gd name="connsiteY3983" fmla="*/ 5979143 h 6407150"/>
              <a:gd name="connsiteX3984" fmla="*/ 294830 w 11737978"/>
              <a:gd name="connsiteY3984" fmla="*/ 5974768 h 6407150"/>
              <a:gd name="connsiteX3985" fmla="*/ 293537 w 11737978"/>
              <a:gd name="connsiteY3985" fmla="*/ 5971180 h 6407150"/>
              <a:gd name="connsiteX3986" fmla="*/ 288365 w 11737978"/>
              <a:gd name="connsiteY3986" fmla="*/ 5956835 h 6407150"/>
              <a:gd name="connsiteX3987" fmla="*/ 291439 w 11737978"/>
              <a:gd name="connsiteY3987" fmla="*/ 5950667 h 6407150"/>
              <a:gd name="connsiteX3988" fmla="*/ 8005740 w 11737978"/>
              <a:gd name="connsiteY3988" fmla="*/ 5948990 h 6407150"/>
              <a:gd name="connsiteX3989" fmla="*/ 8007647 w 11737978"/>
              <a:gd name="connsiteY3989" fmla="*/ 5950397 h 6407150"/>
              <a:gd name="connsiteX3990" fmla="*/ 8006567 w 11737978"/>
              <a:gd name="connsiteY3990" fmla="*/ 5950877 h 6407150"/>
              <a:gd name="connsiteX3991" fmla="*/ 3295517 w 11737978"/>
              <a:gd name="connsiteY3991" fmla="*/ 5948990 h 6407150"/>
              <a:gd name="connsiteX3992" fmla="*/ 3297423 w 11737978"/>
              <a:gd name="connsiteY3992" fmla="*/ 5950397 h 6407150"/>
              <a:gd name="connsiteX3993" fmla="*/ 3296343 w 11737978"/>
              <a:gd name="connsiteY3993" fmla="*/ 5950877 h 6407150"/>
              <a:gd name="connsiteX3994" fmla="*/ 8005393 w 11737978"/>
              <a:gd name="connsiteY3994" fmla="*/ 5948196 h 6407150"/>
              <a:gd name="connsiteX3995" fmla="*/ 8005740 w 11737978"/>
              <a:gd name="connsiteY3995" fmla="*/ 5948990 h 6407150"/>
              <a:gd name="connsiteX3996" fmla="*/ 8004955 w 11737978"/>
              <a:gd name="connsiteY3996" fmla="*/ 5948410 h 6407150"/>
              <a:gd name="connsiteX3997" fmla="*/ 3295169 w 11737978"/>
              <a:gd name="connsiteY3997" fmla="*/ 5948196 h 6407150"/>
              <a:gd name="connsiteX3998" fmla="*/ 3295517 w 11737978"/>
              <a:gd name="connsiteY3998" fmla="*/ 5948990 h 6407150"/>
              <a:gd name="connsiteX3999" fmla="*/ 3294732 w 11737978"/>
              <a:gd name="connsiteY3999" fmla="*/ 5948410 h 6407150"/>
              <a:gd name="connsiteX4000" fmla="*/ 10769692 w 11737978"/>
              <a:gd name="connsiteY4000" fmla="*/ 5945857 h 6407150"/>
              <a:gd name="connsiteX4001" fmla="*/ 10768598 w 11737978"/>
              <a:gd name="connsiteY4001" fmla="*/ 5946172 h 6407150"/>
              <a:gd name="connsiteX4002" fmla="*/ 10769328 w 11737978"/>
              <a:gd name="connsiteY4002" fmla="*/ 5949046 h 6407150"/>
              <a:gd name="connsiteX4003" fmla="*/ 10770422 w 11737978"/>
              <a:gd name="connsiteY4003" fmla="*/ 5948728 h 6407150"/>
              <a:gd name="connsiteX4004" fmla="*/ 10769692 w 11737978"/>
              <a:gd name="connsiteY4004" fmla="*/ 5945857 h 6407150"/>
              <a:gd name="connsiteX4005" fmla="*/ 7584434 w 11737978"/>
              <a:gd name="connsiteY4005" fmla="*/ 5942743 h 6407150"/>
              <a:gd name="connsiteX4006" fmla="*/ 7573601 w 11737978"/>
              <a:gd name="connsiteY4006" fmla="*/ 5953208 h 6407150"/>
              <a:gd name="connsiteX4007" fmla="*/ 7577902 w 11737978"/>
              <a:gd name="connsiteY4007" fmla="*/ 5963924 h 6407150"/>
              <a:gd name="connsiteX4008" fmla="*/ 7597753 w 11737978"/>
              <a:gd name="connsiteY4008" fmla="*/ 5946845 h 6407150"/>
              <a:gd name="connsiteX4009" fmla="*/ 7584434 w 11737978"/>
              <a:gd name="connsiteY4009" fmla="*/ 5942743 h 6407150"/>
              <a:gd name="connsiteX4010" fmla="*/ 2874211 w 11737978"/>
              <a:gd name="connsiteY4010" fmla="*/ 5942743 h 6407150"/>
              <a:gd name="connsiteX4011" fmla="*/ 2863377 w 11737978"/>
              <a:gd name="connsiteY4011" fmla="*/ 5953208 h 6407150"/>
              <a:gd name="connsiteX4012" fmla="*/ 2867679 w 11737978"/>
              <a:gd name="connsiteY4012" fmla="*/ 5963924 h 6407150"/>
              <a:gd name="connsiteX4013" fmla="*/ 2887530 w 11737978"/>
              <a:gd name="connsiteY4013" fmla="*/ 5946845 h 6407150"/>
              <a:gd name="connsiteX4014" fmla="*/ 2874211 w 11737978"/>
              <a:gd name="connsiteY4014" fmla="*/ 5942743 h 6407150"/>
              <a:gd name="connsiteX4015" fmla="*/ 10764924 w 11737978"/>
              <a:gd name="connsiteY4015" fmla="*/ 5940451 h 6407150"/>
              <a:gd name="connsiteX4016" fmla="*/ 10765264 w 11737978"/>
              <a:gd name="connsiteY4016" fmla="*/ 5941793 h 6407150"/>
              <a:gd name="connsiteX4017" fmla="*/ 10764293 w 11737978"/>
              <a:gd name="connsiteY4017" fmla="*/ 5942074 h 6407150"/>
              <a:gd name="connsiteX4018" fmla="*/ 10763319 w 11737978"/>
              <a:gd name="connsiteY4018" fmla="*/ 5942355 h 6407150"/>
              <a:gd name="connsiteX4019" fmla="*/ 10764973 w 11737978"/>
              <a:gd name="connsiteY4019" fmla="*/ 5944755 h 6407150"/>
              <a:gd name="connsiteX4020" fmla="*/ 10765588 w 11737978"/>
              <a:gd name="connsiteY4020" fmla="*/ 5945117 h 6407150"/>
              <a:gd name="connsiteX4021" fmla="*/ 10765947 w 11737978"/>
              <a:gd name="connsiteY4021" fmla="*/ 5944474 h 6407150"/>
              <a:gd name="connsiteX4022" fmla="*/ 10766578 w 11737978"/>
              <a:gd name="connsiteY4022" fmla="*/ 5942851 h 6407150"/>
              <a:gd name="connsiteX4023" fmla="*/ 10766238 w 11737978"/>
              <a:gd name="connsiteY4023" fmla="*/ 5941512 h 6407150"/>
              <a:gd name="connsiteX4024" fmla="*/ 10764924 w 11737978"/>
              <a:gd name="connsiteY4024" fmla="*/ 5940451 h 6407150"/>
              <a:gd name="connsiteX4025" fmla="*/ 7741773 w 11737978"/>
              <a:gd name="connsiteY4025" fmla="*/ 5934863 h 6407150"/>
              <a:gd name="connsiteX4026" fmla="*/ 7747437 w 11737978"/>
              <a:gd name="connsiteY4026" fmla="*/ 5943569 h 6407150"/>
              <a:gd name="connsiteX4027" fmla="*/ 7749404 w 11737978"/>
              <a:gd name="connsiteY4027" fmla="*/ 5936769 h 6407150"/>
              <a:gd name="connsiteX4028" fmla="*/ 7741773 w 11737978"/>
              <a:gd name="connsiteY4028" fmla="*/ 5934863 h 6407150"/>
              <a:gd name="connsiteX4029" fmla="*/ 3031549 w 11737978"/>
              <a:gd name="connsiteY4029" fmla="*/ 5934863 h 6407150"/>
              <a:gd name="connsiteX4030" fmla="*/ 3037213 w 11737978"/>
              <a:gd name="connsiteY4030" fmla="*/ 5943569 h 6407150"/>
              <a:gd name="connsiteX4031" fmla="*/ 3039181 w 11737978"/>
              <a:gd name="connsiteY4031" fmla="*/ 5936769 h 6407150"/>
              <a:gd name="connsiteX4032" fmla="*/ 3031549 w 11737978"/>
              <a:gd name="connsiteY4032" fmla="*/ 5934863 h 6407150"/>
              <a:gd name="connsiteX4033" fmla="*/ 7228240 w 11737978"/>
              <a:gd name="connsiteY4033" fmla="*/ 5929063 h 6407150"/>
              <a:gd name="connsiteX4034" fmla="*/ 7225942 w 11737978"/>
              <a:gd name="connsiteY4034" fmla="*/ 5945018 h 6407150"/>
              <a:gd name="connsiteX4035" fmla="*/ 7225176 w 11737978"/>
              <a:gd name="connsiteY4035" fmla="*/ 5950335 h 6407150"/>
              <a:gd name="connsiteX4036" fmla="*/ 7217037 w 11737978"/>
              <a:gd name="connsiteY4036" fmla="*/ 5948302 h 6407150"/>
              <a:gd name="connsiteX4037" fmla="*/ 7223643 w 11737978"/>
              <a:gd name="connsiteY4037" fmla="*/ 5960971 h 6407150"/>
              <a:gd name="connsiteX4038" fmla="*/ 7233315 w 11737978"/>
              <a:gd name="connsiteY4038" fmla="*/ 5952369 h 6407150"/>
              <a:gd name="connsiteX4039" fmla="*/ 7234081 w 11737978"/>
              <a:gd name="connsiteY4039" fmla="*/ 5947051 h 6407150"/>
              <a:gd name="connsiteX4040" fmla="*/ 7228240 w 11737978"/>
              <a:gd name="connsiteY4040" fmla="*/ 5929063 h 6407150"/>
              <a:gd name="connsiteX4041" fmla="*/ 2518016 w 11737978"/>
              <a:gd name="connsiteY4041" fmla="*/ 5929063 h 6407150"/>
              <a:gd name="connsiteX4042" fmla="*/ 2515719 w 11737978"/>
              <a:gd name="connsiteY4042" fmla="*/ 5945018 h 6407150"/>
              <a:gd name="connsiteX4043" fmla="*/ 2514952 w 11737978"/>
              <a:gd name="connsiteY4043" fmla="*/ 5950335 h 6407150"/>
              <a:gd name="connsiteX4044" fmla="*/ 2506813 w 11737978"/>
              <a:gd name="connsiteY4044" fmla="*/ 5948302 h 6407150"/>
              <a:gd name="connsiteX4045" fmla="*/ 2513419 w 11737978"/>
              <a:gd name="connsiteY4045" fmla="*/ 5960971 h 6407150"/>
              <a:gd name="connsiteX4046" fmla="*/ 2523091 w 11737978"/>
              <a:gd name="connsiteY4046" fmla="*/ 5952369 h 6407150"/>
              <a:gd name="connsiteX4047" fmla="*/ 2523858 w 11737978"/>
              <a:gd name="connsiteY4047" fmla="*/ 5947051 h 6407150"/>
              <a:gd name="connsiteX4048" fmla="*/ 2518016 w 11737978"/>
              <a:gd name="connsiteY4048" fmla="*/ 5929063 h 6407150"/>
              <a:gd name="connsiteX4049" fmla="*/ 7258688 w 11737978"/>
              <a:gd name="connsiteY4049" fmla="*/ 5927131 h 6407150"/>
              <a:gd name="connsiteX4050" fmla="*/ 7245446 w 11737978"/>
              <a:gd name="connsiteY4050" fmla="*/ 5928502 h 6407150"/>
              <a:gd name="connsiteX4051" fmla="*/ 7243960 w 11737978"/>
              <a:gd name="connsiteY4051" fmla="*/ 5938825 h 6407150"/>
              <a:gd name="connsiteX4052" fmla="*/ 7269142 w 11737978"/>
              <a:gd name="connsiteY4052" fmla="*/ 5945117 h 6407150"/>
              <a:gd name="connsiteX4053" fmla="*/ 7271372 w 11737978"/>
              <a:gd name="connsiteY4053" fmla="*/ 5929631 h 6407150"/>
              <a:gd name="connsiteX4054" fmla="*/ 7258688 w 11737978"/>
              <a:gd name="connsiteY4054" fmla="*/ 5927131 h 6407150"/>
              <a:gd name="connsiteX4055" fmla="*/ 2548464 w 11737978"/>
              <a:gd name="connsiteY4055" fmla="*/ 5927131 h 6407150"/>
              <a:gd name="connsiteX4056" fmla="*/ 2535222 w 11737978"/>
              <a:gd name="connsiteY4056" fmla="*/ 5928502 h 6407150"/>
              <a:gd name="connsiteX4057" fmla="*/ 2533736 w 11737978"/>
              <a:gd name="connsiteY4057" fmla="*/ 5938825 h 6407150"/>
              <a:gd name="connsiteX4058" fmla="*/ 2558918 w 11737978"/>
              <a:gd name="connsiteY4058" fmla="*/ 5945117 h 6407150"/>
              <a:gd name="connsiteX4059" fmla="*/ 2561148 w 11737978"/>
              <a:gd name="connsiteY4059" fmla="*/ 5929631 h 6407150"/>
              <a:gd name="connsiteX4060" fmla="*/ 2548464 w 11737978"/>
              <a:gd name="connsiteY4060" fmla="*/ 5927131 h 6407150"/>
              <a:gd name="connsiteX4061" fmla="*/ 10763244 w 11737978"/>
              <a:gd name="connsiteY4061" fmla="*/ 5925110 h 6407150"/>
              <a:gd name="connsiteX4062" fmla="*/ 10762489 w 11737978"/>
              <a:gd name="connsiteY4062" fmla="*/ 5926768 h 6407150"/>
              <a:gd name="connsiteX4063" fmla="*/ 10763511 w 11737978"/>
              <a:gd name="connsiteY4063" fmla="*/ 5930788 h 6407150"/>
              <a:gd name="connsiteX4064" fmla="*/ 10764947 w 11737978"/>
              <a:gd name="connsiteY4064" fmla="*/ 5931812 h 6407150"/>
              <a:gd name="connsiteX4065" fmla="*/ 10765701 w 11737978"/>
              <a:gd name="connsiteY4065" fmla="*/ 5930154 h 6407150"/>
              <a:gd name="connsiteX4066" fmla="*/ 10764678 w 11737978"/>
              <a:gd name="connsiteY4066" fmla="*/ 5926134 h 6407150"/>
              <a:gd name="connsiteX4067" fmla="*/ 10763244 w 11737978"/>
              <a:gd name="connsiteY4067" fmla="*/ 5925110 h 6407150"/>
              <a:gd name="connsiteX4068" fmla="*/ 4361970 w 11737978"/>
              <a:gd name="connsiteY4068" fmla="*/ 5919355 h 6407150"/>
              <a:gd name="connsiteX4069" fmla="*/ 4363076 w 11737978"/>
              <a:gd name="connsiteY4069" fmla="*/ 5930074 h 6407150"/>
              <a:gd name="connsiteX4070" fmla="*/ 4371536 w 11737978"/>
              <a:gd name="connsiteY4070" fmla="*/ 5924296 h 6407150"/>
              <a:gd name="connsiteX4071" fmla="*/ 4361970 w 11737978"/>
              <a:gd name="connsiteY4071" fmla="*/ 5919355 h 6407150"/>
              <a:gd name="connsiteX4072" fmla="*/ 7602872 w 11737978"/>
              <a:gd name="connsiteY4072" fmla="*/ 5911297 h 6407150"/>
              <a:gd name="connsiteX4073" fmla="*/ 7610529 w 11737978"/>
              <a:gd name="connsiteY4073" fmla="*/ 5918513 h 6407150"/>
              <a:gd name="connsiteX4074" fmla="*/ 7609792 w 11737978"/>
              <a:gd name="connsiteY4074" fmla="*/ 5923632 h 6407150"/>
              <a:gd name="connsiteX4075" fmla="*/ 7596236 w 11737978"/>
              <a:gd name="connsiteY4075" fmla="*/ 5957367 h 6407150"/>
              <a:gd name="connsiteX4076" fmla="*/ 7607080 w 11737978"/>
              <a:gd name="connsiteY4076" fmla="*/ 5961319 h 6407150"/>
              <a:gd name="connsiteX4077" fmla="*/ 7623630 w 11737978"/>
              <a:gd name="connsiteY4077" fmla="*/ 5948302 h 6407150"/>
              <a:gd name="connsiteX4078" fmla="*/ 7625104 w 11737978"/>
              <a:gd name="connsiteY4078" fmla="*/ 5938064 h 6407150"/>
              <a:gd name="connsiteX4079" fmla="*/ 7648074 w 11737978"/>
              <a:gd name="connsiteY4079" fmla="*/ 5959713 h 6407150"/>
              <a:gd name="connsiteX4080" fmla="*/ 7667073 w 11737978"/>
              <a:gd name="connsiteY4080" fmla="*/ 5948550 h 6407150"/>
              <a:gd name="connsiteX4081" fmla="*/ 7669285 w 11737978"/>
              <a:gd name="connsiteY4081" fmla="*/ 5933191 h 6407150"/>
              <a:gd name="connsiteX4082" fmla="*/ 7644840 w 11737978"/>
              <a:gd name="connsiteY4082" fmla="*/ 5921783 h 6407150"/>
              <a:gd name="connsiteX4083" fmla="*/ 7651759 w 11737978"/>
              <a:gd name="connsiteY4083" fmla="*/ 5934119 h 6407150"/>
              <a:gd name="connsiteX4084" fmla="*/ 7650286 w 11737978"/>
              <a:gd name="connsiteY4084" fmla="*/ 5944355 h 6407150"/>
              <a:gd name="connsiteX4085" fmla="*/ 7644103 w 11737978"/>
              <a:gd name="connsiteY4085" fmla="*/ 5926902 h 6407150"/>
              <a:gd name="connsiteX4086" fmla="*/ 7637186 w 11737978"/>
              <a:gd name="connsiteY4086" fmla="*/ 5914566 h 6407150"/>
              <a:gd name="connsiteX4087" fmla="*/ 7602872 w 11737978"/>
              <a:gd name="connsiteY4087" fmla="*/ 5911297 h 6407150"/>
              <a:gd name="connsiteX4088" fmla="*/ 2892648 w 11737978"/>
              <a:gd name="connsiteY4088" fmla="*/ 5911297 h 6407150"/>
              <a:gd name="connsiteX4089" fmla="*/ 2900305 w 11737978"/>
              <a:gd name="connsiteY4089" fmla="*/ 5918513 h 6407150"/>
              <a:gd name="connsiteX4090" fmla="*/ 2899569 w 11737978"/>
              <a:gd name="connsiteY4090" fmla="*/ 5923632 h 6407150"/>
              <a:gd name="connsiteX4091" fmla="*/ 2886013 w 11737978"/>
              <a:gd name="connsiteY4091" fmla="*/ 5957367 h 6407150"/>
              <a:gd name="connsiteX4092" fmla="*/ 2896856 w 11737978"/>
              <a:gd name="connsiteY4092" fmla="*/ 5961319 h 6407150"/>
              <a:gd name="connsiteX4093" fmla="*/ 2913406 w 11737978"/>
              <a:gd name="connsiteY4093" fmla="*/ 5948302 h 6407150"/>
              <a:gd name="connsiteX4094" fmla="*/ 2914880 w 11737978"/>
              <a:gd name="connsiteY4094" fmla="*/ 5938064 h 6407150"/>
              <a:gd name="connsiteX4095" fmla="*/ 2937851 w 11737978"/>
              <a:gd name="connsiteY4095" fmla="*/ 5959713 h 6407150"/>
              <a:gd name="connsiteX4096" fmla="*/ 2956850 w 11737978"/>
              <a:gd name="connsiteY4096" fmla="*/ 5948550 h 6407150"/>
              <a:gd name="connsiteX4097" fmla="*/ 2959061 w 11737978"/>
              <a:gd name="connsiteY4097" fmla="*/ 5933191 h 6407150"/>
              <a:gd name="connsiteX4098" fmla="*/ 2934616 w 11737978"/>
              <a:gd name="connsiteY4098" fmla="*/ 5921783 h 6407150"/>
              <a:gd name="connsiteX4099" fmla="*/ 2941536 w 11737978"/>
              <a:gd name="connsiteY4099" fmla="*/ 5934119 h 6407150"/>
              <a:gd name="connsiteX4100" fmla="*/ 2940062 w 11737978"/>
              <a:gd name="connsiteY4100" fmla="*/ 5944355 h 6407150"/>
              <a:gd name="connsiteX4101" fmla="*/ 2933879 w 11737978"/>
              <a:gd name="connsiteY4101" fmla="*/ 5926902 h 6407150"/>
              <a:gd name="connsiteX4102" fmla="*/ 2926962 w 11737978"/>
              <a:gd name="connsiteY4102" fmla="*/ 5914566 h 6407150"/>
              <a:gd name="connsiteX4103" fmla="*/ 2892648 w 11737978"/>
              <a:gd name="connsiteY4103" fmla="*/ 5911297 h 6407150"/>
              <a:gd name="connsiteX4104" fmla="*/ 7657176 w 11737978"/>
              <a:gd name="connsiteY4104" fmla="*/ 5907506 h 6407150"/>
              <a:gd name="connsiteX4105" fmla="*/ 7663298 w 11737978"/>
              <a:gd name="connsiteY4105" fmla="*/ 5925367 h 6407150"/>
              <a:gd name="connsiteX4106" fmla="*/ 7679329 w 11737978"/>
              <a:gd name="connsiteY4106" fmla="*/ 5934817 h 6407150"/>
              <a:gd name="connsiteX4107" fmla="*/ 7683113 w 11737978"/>
              <a:gd name="connsiteY4107" fmla="*/ 5908540 h 6407150"/>
              <a:gd name="connsiteX4108" fmla="*/ 7657176 w 11737978"/>
              <a:gd name="connsiteY4108" fmla="*/ 5907506 h 6407150"/>
              <a:gd name="connsiteX4109" fmla="*/ 2946952 w 11737978"/>
              <a:gd name="connsiteY4109" fmla="*/ 5907506 h 6407150"/>
              <a:gd name="connsiteX4110" fmla="*/ 2953074 w 11737978"/>
              <a:gd name="connsiteY4110" fmla="*/ 5925367 h 6407150"/>
              <a:gd name="connsiteX4111" fmla="*/ 2969105 w 11737978"/>
              <a:gd name="connsiteY4111" fmla="*/ 5934817 h 6407150"/>
              <a:gd name="connsiteX4112" fmla="*/ 2972889 w 11737978"/>
              <a:gd name="connsiteY4112" fmla="*/ 5908540 h 6407150"/>
              <a:gd name="connsiteX4113" fmla="*/ 2946952 w 11737978"/>
              <a:gd name="connsiteY4113" fmla="*/ 5907506 h 6407150"/>
              <a:gd name="connsiteX4114" fmla="*/ 7559594 w 11737978"/>
              <a:gd name="connsiteY4114" fmla="*/ 5904417 h 6407150"/>
              <a:gd name="connsiteX4115" fmla="*/ 7582544 w 11737978"/>
              <a:gd name="connsiteY4115" fmla="*/ 5926194 h 6407150"/>
              <a:gd name="connsiteX4116" fmla="*/ 7559594 w 11737978"/>
              <a:gd name="connsiteY4116" fmla="*/ 5904417 h 6407150"/>
              <a:gd name="connsiteX4117" fmla="*/ 2849370 w 11737978"/>
              <a:gd name="connsiteY4117" fmla="*/ 5904417 h 6407150"/>
              <a:gd name="connsiteX4118" fmla="*/ 2872321 w 11737978"/>
              <a:gd name="connsiteY4118" fmla="*/ 5926194 h 6407150"/>
              <a:gd name="connsiteX4119" fmla="*/ 2849370 w 11737978"/>
              <a:gd name="connsiteY4119" fmla="*/ 5904417 h 6407150"/>
              <a:gd name="connsiteX4120" fmla="*/ 4377249 w 11737978"/>
              <a:gd name="connsiteY4120" fmla="*/ 5898859 h 6407150"/>
              <a:gd name="connsiteX4121" fmla="*/ 4378774 w 11737978"/>
              <a:gd name="connsiteY4121" fmla="*/ 5913673 h 6407150"/>
              <a:gd name="connsiteX4122" fmla="*/ 4377249 w 11737978"/>
              <a:gd name="connsiteY4122" fmla="*/ 5898859 h 6407150"/>
              <a:gd name="connsiteX4123" fmla="*/ 276534 w 11737978"/>
              <a:gd name="connsiteY4123" fmla="*/ 5896262 h 6407150"/>
              <a:gd name="connsiteX4124" fmla="*/ 258236 w 11737978"/>
              <a:gd name="connsiteY4124" fmla="*/ 5904884 h 6407150"/>
              <a:gd name="connsiteX4125" fmla="*/ 256931 w 11737978"/>
              <a:gd name="connsiteY4125" fmla="*/ 5901264 h 6407150"/>
              <a:gd name="connsiteX4126" fmla="*/ 256278 w 11737978"/>
              <a:gd name="connsiteY4126" fmla="*/ 5899455 h 6407150"/>
              <a:gd name="connsiteX4127" fmla="*/ 252520 w 11737978"/>
              <a:gd name="connsiteY4127" fmla="*/ 5903873 h 6407150"/>
              <a:gd name="connsiteX4128" fmla="*/ 253825 w 11737978"/>
              <a:gd name="connsiteY4128" fmla="*/ 5907492 h 6407150"/>
              <a:gd name="connsiteX4129" fmla="*/ 254167 w 11737978"/>
              <a:gd name="connsiteY4129" fmla="*/ 5917718 h 6407150"/>
              <a:gd name="connsiteX4130" fmla="*/ 263455 w 11737978"/>
              <a:gd name="connsiteY4130" fmla="*/ 5919361 h 6407150"/>
              <a:gd name="connsiteX4131" fmla="*/ 262959 w 11737978"/>
              <a:gd name="connsiteY4131" fmla="*/ 5932828 h 6407150"/>
              <a:gd name="connsiteX4132" fmla="*/ 276845 w 11737978"/>
              <a:gd name="connsiteY4132" fmla="*/ 5926814 h 6407150"/>
              <a:gd name="connsiteX4133" fmla="*/ 281256 w 11737978"/>
              <a:gd name="connsiteY4133" fmla="*/ 5924206 h 6407150"/>
              <a:gd name="connsiteX4134" fmla="*/ 281908 w 11737978"/>
              <a:gd name="connsiteY4134" fmla="*/ 5926015 h 6407150"/>
              <a:gd name="connsiteX4135" fmla="*/ 278149 w 11737978"/>
              <a:gd name="connsiteY4135" fmla="*/ 5930433 h 6407150"/>
              <a:gd name="connsiteX4136" fmla="*/ 268023 w 11737978"/>
              <a:gd name="connsiteY4136" fmla="*/ 5932029 h 6407150"/>
              <a:gd name="connsiteX4137" fmla="*/ 275200 w 11737978"/>
              <a:gd name="connsiteY4137" fmla="*/ 5951938 h 6407150"/>
              <a:gd name="connsiteX4138" fmla="*/ 287128 w 11737978"/>
              <a:gd name="connsiteY4138" fmla="*/ 5940494 h 6407150"/>
              <a:gd name="connsiteX4139" fmla="*/ 287625 w 11737978"/>
              <a:gd name="connsiteY4139" fmla="*/ 5927027 h 6407150"/>
              <a:gd name="connsiteX4140" fmla="*/ 286320 w 11737978"/>
              <a:gd name="connsiteY4140" fmla="*/ 5923407 h 6407150"/>
              <a:gd name="connsiteX4141" fmla="*/ 285669 w 11737978"/>
              <a:gd name="connsiteY4141" fmla="*/ 5921598 h 6407150"/>
              <a:gd name="connsiteX4142" fmla="*/ 276534 w 11737978"/>
              <a:gd name="connsiteY4142" fmla="*/ 5896262 h 6407150"/>
              <a:gd name="connsiteX4143" fmla="*/ 265278 w 11737978"/>
              <a:gd name="connsiteY4143" fmla="*/ 5894133 h 6407150"/>
              <a:gd name="connsiteX4144" fmla="*/ 262879 w 11737978"/>
              <a:gd name="connsiteY4144" fmla="*/ 5898753 h 6407150"/>
              <a:gd name="connsiteX4145" fmla="*/ 266535 w 11737978"/>
              <a:gd name="connsiteY4145" fmla="*/ 5899030 h 6407150"/>
              <a:gd name="connsiteX4146" fmla="*/ 265278 w 11737978"/>
              <a:gd name="connsiteY4146" fmla="*/ 5894133 h 6407150"/>
              <a:gd name="connsiteX4147" fmla="*/ 2877738 w 11737978"/>
              <a:gd name="connsiteY4147" fmla="*/ 5891331 h 6407150"/>
              <a:gd name="connsiteX4148" fmla="*/ 2875883 w 11737978"/>
              <a:gd name="connsiteY4148" fmla="*/ 5895972 h 6407150"/>
              <a:gd name="connsiteX4149" fmla="*/ 2885040 w 11737978"/>
              <a:gd name="connsiteY4149" fmla="*/ 5898260 h 6407150"/>
              <a:gd name="connsiteX4150" fmla="*/ 2885853 w 11737978"/>
              <a:gd name="connsiteY4150" fmla="*/ 5892629 h 6407150"/>
              <a:gd name="connsiteX4151" fmla="*/ 2877738 w 11737978"/>
              <a:gd name="connsiteY4151" fmla="*/ 5891331 h 6407150"/>
              <a:gd name="connsiteX4152" fmla="*/ 7587961 w 11737978"/>
              <a:gd name="connsiteY4152" fmla="*/ 5891330 h 6407150"/>
              <a:gd name="connsiteX4153" fmla="*/ 7586107 w 11737978"/>
              <a:gd name="connsiteY4153" fmla="*/ 5895972 h 6407150"/>
              <a:gd name="connsiteX4154" fmla="*/ 7595264 w 11737978"/>
              <a:gd name="connsiteY4154" fmla="*/ 5898260 h 6407150"/>
              <a:gd name="connsiteX4155" fmla="*/ 7596077 w 11737978"/>
              <a:gd name="connsiteY4155" fmla="*/ 5892629 h 6407150"/>
              <a:gd name="connsiteX4156" fmla="*/ 7587961 w 11737978"/>
              <a:gd name="connsiteY4156" fmla="*/ 5891330 h 6407150"/>
              <a:gd name="connsiteX4157" fmla="*/ 10750020 w 11737978"/>
              <a:gd name="connsiteY4157" fmla="*/ 5882169 h 6407150"/>
              <a:gd name="connsiteX4158" fmla="*/ 10749334 w 11737978"/>
              <a:gd name="connsiteY4158" fmla="*/ 5892313 h 6407150"/>
              <a:gd name="connsiteX4159" fmla="*/ 10752370 w 11737978"/>
              <a:gd name="connsiteY4159" fmla="*/ 5895697 h 6407150"/>
              <a:gd name="connsiteX4160" fmla="*/ 10753718 w 11737978"/>
              <a:gd name="connsiteY4160" fmla="*/ 5900993 h 6407150"/>
              <a:gd name="connsiteX4161" fmla="*/ 10755736 w 11737978"/>
              <a:gd name="connsiteY4161" fmla="*/ 5908932 h 6407150"/>
              <a:gd name="connsiteX4162" fmla="*/ 10755059 w 11737978"/>
              <a:gd name="connsiteY4162" fmla="*/ 5910549 h 6407150"/>
              <a:gd name="connsiteX4163" fmla="*/ 10754045 w 11737978"/>
              <a:gd name="connsiteY4163" fmla="*/ 5910842 h 6407150"/>
              <a:gd name="connsiteX4164" fmla="*/ 10753368 w 11737978"/>
              <a:gd name="connsiteY4164" fmla="*/ 5912458 h 6407150"/>
              <a:gd name="connsiteX4165" fmla="*/ 10750336 w 11737978"/>
              <a:gd name="connsiteY4165" fmla="*/ 5904811 h 6407150"/>
              <a:gd name="connsiteX4166" fmla="*/ 10744588 w 11737978"/>
              <a:gd name="connsiteY4166" fmla="*/ 5912158 h 6407150"/>
              <a:gd name="connsiteX4167" fmla="*/ 10749302 w 11737978"/>
              <a:gd name="connsiteY4167" fmla="*/ 5926423 h 6407150"/>
              <a:gd name="connsiteX4168" fmla="*/ 10754365 w 11737978"/>
              <a:gd name="connsiteY4168" fmla="*/ 5929220 h 6407150"/>
              <a:gd name="connsiteX4169" fmla="*/ 10758420 w 11737978"/>
              <a:gd name="connsiteY4169" fmla="*/ 5928047 h 6407150"/>
              <a:gd name="connsiteX4170" fmla="*/ 10756744 w 11737978"/>
              <a:gd name="connsiteY4170" fmla="*/ 5912902 h 6407150"/>
              <a:gd name="connsiteX4171" fmla="*/ 10756408 w 11737978"/>
              <a:gd name="connsiteY4171" fmla="*/ 5911579 h 6407150"/>
              <a:gd name="connsiteX4172" fmla="*/ 10758776 w 11737978"/>
              <a:gd name="connsiteY4172" fmla="*/ 5908052 h 6407150"/>
              <a:gd name="connsiteX4173" fmla="*/ 10754394 w 11737978"/>
              <a:gd name="connsiteY4173" fmla="*/ 5899375 h 6407150"/>
              <a:gd name="connsiteX4174" fmla="*/ 10753722 w 11737978"/>
              <a:gd name="connsiteY4174" fmla="*/ 5896728 h 6407150"/>
              <a:gd name="connsiteX4175" fmla="*/ 10757442 w 11737978"/>
              <a:gd name="connsiteY4175" fmla="*/ 5889968 h 6407150"/>
              <a:gd name="connsiteX4176" fmla="*/ 10750020 w 11737978"/>
              <a:gd name="connsiteY4176" fmla="*/ 5882169 h 6407150"/>
              <a:gd name="connsiteX4177" fmla="*/ 7693571 w 11737978"/>
              <a:gd name="connsiteY4177" fmla="*/ 5871615 h 6407150"/>
              <a:gd name="connsiteX4178" fmla="*/ 7687578 w 11737978"/>
              <a:gd name="connsiteY4178" fmla="*/ 5872062 h 6407150"/>
              <a:gd name="connsiteX4179" fmla="*/ 7695923 w 11737978"/>
              <a:gd name="connsiteY4179" fmla="*/ 5879980 h 6407150"/>
              <a:gd name="connsiteX4180" fmla="*/ 7705891 w 11737978"/>
              <a:gd name="connsiteY4180" fmla="*/ 5876638 h 6407150"/>
              <a:gd name="connsiteX4181" fmla="*/ 7693571 w 11737978"/>
              <a:gd name="connsiteY4181" fmla="*/ 5871615 h 6407150"/>
              <a:gd name="connsiteX4182" fmla="*/ 2983347 w 11737978"/>
              <a:gd name="connsiteY4182" fmla="*/ 5871615 h 6407150"/>
              <a:gd name="connsiteX4183" fmla="*/ 2977355 w 11737978"/>
              <a:gd name="connsiteY4183" fmla="*/ 5872062 h 6407150"/>
              <a:gd name="connsiteX4184" fmla="*/ 2985699 w 11737978"/>
              <a:gd name="connsiteY4184" fmla="*/ 5879980 h 6407150"/>
              <a:gd name="connsiteX4185" fmla="*/ 2995667 w 11737978"/>
              <a:gd name="connsiteY4185" fmla="*/ 5876638 h 6407150"/>
              <a:gd name="connsiteX4186" fmla="*/ 2983347 w 11737978"/>
              <a:gd name="connsiteY4186" fmla="*/ 5871615 h 6407150"/>
              <a:gd name="connsiteX4187" fmla="*/ 10744017 w 11737978"/>
              <a:gd name="connsiteY4187" fmla="*/ 5866947 h 6407150"/>
              <a:gd name="connsiteX4188" fmla="*/ 10743705 w 11737978"/>
              <a:gd name="connsiteY4188" fmla="*/ 5869826 h 6407150"/>
              <a:gd name="connsiteX4189" fmla="*/ 10745999 w 11737978"/>
              <a:gd name="connsiteY4189" fmla="*/ 5874743 h 6407150"/>
              <a:gd name="connsiteX4190" fmla="*/ 10746975 w 11737978"/>
              <a:gd name="connsiteY4190" fmla="*/ 5874983 h 6407150"/>
              <a:gd name="connsiteX4191" fmla="*/ 10746973 w 11737978"/>
              <a:gd name="connsiteY4191" fmla="*/ 5874462 h 6407150"/>
              <a:gd name="connsiteX4192" fmla="*/ 10747615 w 11737978"/>
              <a:gd name="connsiteY4192" fmla="*/ 5872879 h 6407150"/>
              <a:gd name="connsiteX4193" fmla="*/ 10746312 w 11737978"/>
              <a:gd name="connsiteY4193" fmla="*/ 5871862 h 6407150"/>
              <a:gd name="connsiteX4194" fmla="*/ 10745320 w 11737978"/>
              <a:gd name="connsiteY4194" fmla="*/ 5867964 h 6407150"/>
              <a:gd name="connsiteX4195" fmla="*/ 10744017 w 11737978"/>
              <a:gd name="connsiteY4195" fmla="*/ 5866947 h 6407150"/>
              <a:gd name="connsiteX4196" fmla="*/ 7530326 w 11737978"/>
              <a:gd name="connsiteY4196" fmla="*/ 5860645 h 6407150"/>
              <a:gd name="connsiteX4197" fmla="*/ 7527485 w 11737978"/>
              <a:gd name="connsiteY4197" fmla="*/ 5865282 h 6407150"/>
              <a:gd name="connsiteX4198" fmla="*/ 7537233 w 11737978"/>
              <a:gd name="connsiteY4198" fmla="*/ 5873065 h 6407150"/>
              <a:gd name="connsiteX4199" fmla="*/ 7535746 w 11737978"/>
              <a:gd name="connsiteY4199" fmla="*/ 5883390 h 6407150"/>
              <a:gd name="connsiteX4200" fmla="*/ 7544882 w 11737978"/>
              <a:gd name="connsiteY4200" fmla="*/ 5880324 h 6407150"/>
              <a:gd name="connsiteX4201" fmla="*/ 7545626 w 11737978"/>
              <a:gd name="connsiteY4201" fmla="*/ 5875163 h 6407150"/>
              <a:gd name="connsiteX4202" fmla="*/ 7554763 w 11737978"/>
              <a:gd name="connsiteY4202" fmla="*/ 5872098 h 6407150"/>
              <a:gd name="connsiteX4203" fmla="*/ 7555507 w 11737978"/>
              <a:gd name="connsiteY4203" fmla="*/ 5866936 h 6407150"/>
              <a:gd name="connsiteX4204" fmla="*/ 7547113 w 11737978"/>
              <a:gd name="connsiteY4204" fmla="*/ 5864839 h 6407150"/>
              <a:gd name="connsiteX4205" fmla="*/ 7546368 w 11737978"/>
              <a:gd name="connsiteY4205" fmla="*/ 5870001 h 6407150"/>
              <a:gd name="connsiteX4206" fmla="*/ 7537976 w 11737978"/>
              <a:gd name="connsiteY4206" fmla="*/ 5867904 h 6407150"/>
              <a:gd name="connsiteX4207" fmla="*/ 7530326 w 11737978"/>
              <a:gd name="connsiteY4207" fmla="*/ 5860645 h 6407150"/>
              <a:gd name="connsiteX4208" fmla="*/ 2820102 w 11737978"/>
              <a:gd name="connsiteY4208" fmla="*/ 5860645 h 6407150"/>
              <a:gd name="connsiteX4209" fmla="*/ 2817261 w 11737978"/>
              <a:gd name="connsiteY4209" fmla="*/ 5865282 h 6407150"/>
              <a:gd name="connsiteX4210" fmla="*/ 2827009 w 11737978"/>
              <a:gd name="connsiteY4210" fmla="*/ 5873065 h 6407150"/>
              <a:gd name="connsiteX4211" fmla="*/ 2825522 w 11737978"/>
              <a:gd name="connsiteY4211" fmla="*/ 5883390 h 6407150"/>
              <a:gd name="connsiteX4212" fmla="*/ 2834658 w 11737978"/>
              <a:gd name="connsiteY4212" fmla="*/ 5880324 h 6407150"/>
              <a:gd name="connsiteX4213" fmla="*/ 2835402 w 11737978"/>
              <a:gd name="connsiteY4213" fmla="*/ 5875163 h 6407150"/>
              <a:gd name="connsiteX4214" fmla="*/ 2844540 w 11737978"/>
              <a:gd name="connsiteY4214" fmla="*/ 5872098 h 6407150"/>
              <a:gd name="connsiteX4215" fmla="*/ 2845284 w 11737978"/>
              <a:gd name="connsiteY4215" fmla="*/ 5866936 h 6407150"/>
              <a:gd name="connsiteX4216" fmla="*/ 2836889 w 11737978"/>
              <a:gd name="connsiteY4216" fmla="*/ 5864839 h 6407150"/>
              <a:gd name="connsiteX4217" fmla="*/ 2836144 w 11737978"/>
              <a:gd name="connsiteY4217" fmla="*/ 5870001 h 6407150"/>
              <a:gd name="connsiteX4218" fmla="*/ 2827752 w 11737978"/>
              <a:gd name="connsiteY4218" fmla="*/ 5867904 h 6407150"/>
              <a:gd name="connsiteX4219" fmla="*/ 2820102 w 11737978"/>
              <a:gd name="connsiteY4219" fmla="*/ 5860645 h 6407150"/>
              <a:gd name="connsiteX4220" fmla="*/ 268138 w 11737978"/>
              <a:gd name="connsiteY4220" fmla="*/ 5859322 h 6407150"/>
              <a:gd name="connsiteX4221" fmla="*/ 263904 w 11737978"/>
              <a:gd name="connsiteY4221" fmla="*/ 5861826 h 6407150"/>
              <a:gd name="connsiteX4222" fmla="*/ 259669 w 11737978"/>
              <a:gd name="connsiteY4222" fmla="*/ 5864329 h 6407150"/>
              <a:gd name="connsiteX4223" fmla="*/ 260305 w 11737978"/>
              <a:gd name="connsiteY4223" fmla="*/ 5866096 h 6407150"/>
              <a:gd name="connsiteX4224" fmla="*/ 256070 w 11737978"/>
              <a:gd name="connsiteY4224" fmla="*/ 5868599 h 6407150"/>
              <a:gd name="connsiteX4225" fmla="*/ 242730 w 11737978"/>
              <a:gd name="connsiteY4225" fmla="*/ 5874345 h 6407150"/>
              <a:gd name="connsiteX4226" fmla="*/ 248875 w 11737978"/>
              <a:gd name="connsiteY4226" fmla="*/ 5877139 h 6407150"/>
              <a:gd name="connsiteX4227" fmla="*/ 250148 w 11737978"/>
              <a:gd name="connsiteY4227" fmla="*/ 5880673 h 6407150"/>
              <a:gd name="connsiteX4228" fmla="*/ 250786 w 11737978"/>
              <a:gd name="connsiteY4228" fmla="*/ 5882439 h 6407150"/>
              <a:gd name="connsiteX4229" fmla="*/ 254383 w 11737978"/>
              <a:gd name="connsiteY4229" fmla="*/ 5878169 h 6407150"/>
              <a:gd name="connsiteX4230" fmla="*/ 253109 w 11737978"/>
              <a:gd name="connsiteY4230" fmla="*/ 5874635 h 6407150"/>
              <a:gd name="connsiteX4231" fmla="*/ 257344 w 11737978"/>
              <a:gd name="connsiteY4231" fmla="*/ 5872133 h 6407150"/>
              <a:gd name="connsiteX4232" fmla="*/ 259254 w 11737978"/>
              <a:gd name="connsiteY4232" fmla="*/ 5877432 h 6407150"/>
              <a:gd name="connsiteX4233" fmla="*/ 261802 w 11737978"/>
              <a:gd name="connsiteY4233" fmla="*/ 5884496 h 6407150"/>
              <a:gd name="connsiteX4234" fmla="*/ 262650 w 11737978"/>
              <a:gd name="connsiteY4234" fmla="*/ 5885066 h 6407150"/>
              <a:gd name="connsiteX4235" fmla="*/ 266674 w 11737978"/>
              <a:gd name="connsiteY4235" fmla="*/ 5883758 h 6407150"/>
              <a:gd name="connsiteX4236" fmla="*/ 269635 w 11737978"/>
              <a:gd name="connsiteY4236" fmla="*/ 5877723 h 6407150"/>
              <a:gd name="connsiteX4237" fmla="*/ 267725 w 11737978"/>
              <a:gd name="connsiteY4237" fmla="*/ 5872424 h 6407150"/>
              <a:gd name="connsiteX4238" fmla="*/ 266451 w 11737978"/>
              <a:gd name="connsiteY4238" fmla="*/ 5868890 h 6407150"/>
              <a:gd name="connsiteX4239" fmla="*/ 265177 w 11737978"/>
              <a:gd name="connsiteY4239" fmla="*/ 5865358 h 6407150"/>
              <a:gd name="connsiteX4240" fmla="*/ 268138 w 11737978"/>
              <a:gd name="connsiteY4240" fmla="*/ 5859322 h 6407150"/>
              <a:gd name="connsiteX4241" fmla="*/ 7680492 w 11737978"/>
              <a:gd name="connsiteY4241" fmla="*/ 5855385 h 6407150"/>
              <a:gd name="connsiteX4242" fmla="*/ 7688297 w 11737978"/>
              <a:gd name="connsiteY4242" fmla="*/ 5867058 h 6407150"/>
              <a:gd name="connsiteX4243" fmla="*/ 7680492 w 11737978"/>
              <a:gd name="connsiteY4243" fmla="*/ 5855385 h 6407150"/>
              <a:gd name="connsiteX4244" fmla="*/ 2970268 w 11737978"/>
              <a:gd name="connsiteY4244" fmla="*/ 5855385 h 6407150"/>
              <a:gd name="connsiteX4245" fmla="*/ 2978074 w 11737978"/>
              <a:gd name="connsiteY4245" fmla="*/ 5867058 h 6407150"/>
              <a:gd name="connsiteX4246" fmla="*/ 2970268 w 11737978"/>
              <a:gd name="connsiteY4246" fmla="*/ 5855385 h 6407150"/>
              <a:gd name="connsiteX4247" fmla="*/ 10746899 w 11737978"/>
              <a:gd name="connsiteY4247" fmla="*/ 5852090 h 6407150"/>
              <a:gd name="connsiteX4248" fmla="*/ 10747247 w 11737978"/>
              <a:gd name="connsiteY4248" fmla="*/ 5857569 h 6407150"/>
              <a:gd name="connsiteX4249" fmla="*/ 10746899 w 11737978"/>
              <a:gd name="connsiteY4249" fmla="*/ 5852090 h 6407150"/>
              <a:gd name="connsiteX4250" fmla="*/ 4354742 w 11737978"/>
              <a:gd name="connsiteY4250" fmla="*/ 5849156 h 6407150"/>
              <a:gd name="connsiteX4251" fmla="*/ 4347921 w 11737978"/>
              <a:gd name="connsiteY4251" fmla="*/ 5851309 h 6407150"/>
              <a:gd name="connsiteX4252" fmla="*/ 4350429 w 11737978"/>
              <a:gd name="connsiteY4252" fmla="*/ 5875669 h 6407150"/>
              <a:gd name="connsiteX4253" fmla="*/ 4344424 w 11737978"/>
              <a:gd name="connsiteY4253" fmla="*/ 5895530 h 6407150"/>
              <a:gd name="connsiteX4254" fmla="*/ 4360947 w 11737978"/>
              <a:gd name="connsiteY4254" fmla="*/ 5899658 h 6407150"/>
              <a:gd name="connsiteX4255" fmla="*/ 4359444 w 11737978"/>
              <a:gd name="connsiteY4255" fmla="*/ 5885042 h 6407150"/>
              <a:gd name="connsiteX4256" fmla="*/ 4355931 w 11737978"/>
              <a:gd name="connsiteY4256" fmla="*/ 5850937 h 6407150"/>
              <a:gd name="connsiteX4257" fmla="*/ 4354742 w 11737978"/>
              <a:gd name="connsiteY4257" fmla="*/ 5849156 h 6407150"/>
              <a:gd name="connsiteX4258" fmla="*/ 4405770 w 11737978"/>
              <a:gd name="connsiteY4258" fmla="*/ 5847921 h 6407150"/>
              <a:gd name="connsiteX4259" fmla="*/ 4407295 w 11737978"/>
              <a:gd name="connsiteY4259" fmla="*/ 5862734 h 6407150"/>
              <a:gd name="connsiteX4260" fmla="*/ 4398386 w 11737978"/>
              <a:gd name="connsiteY4260" fmla="*/ 5858186 h 6407150"/>
              <a:gd name="connsiteX4261" fmla="*/ 4405770 w 11737978"/>
              <a:gd name="connsiteY4261" fmla="*/ 5847921 h 6407150"/>
              <a:gd name="connsiteX4262" fmla="*/ 2598850 w 11737978"/>
              <a:gd name="connsiteY4262" fmla="*/ 5847357 h 6407150"/>
              <a:gd name="connsiteX4263" fmla="*/ 2600276 w 11737978"/>
              <a:gd name="connsiteY4263" fmla="*/ 5847714 h 6407150"/>
              <a:gd name="connsiteX4264" fmla="*/ 2599528 w 11737978"/>
              <a:gd name="connsiteY4264" fmla="*/ 5852901 h 6407150"/>
              <a:gd name="connsiteX4265" fmla="*/ 7309074 w 11737978"/>
              <a:gd name="connsiteY4265" fmla="*/ 5847356 h 6407150"/>
              <a:gd name="connsiteX4266" fmla="*/ 7310500 w 11737978"/>
              <a:gd name="connsiteY4266" fmla="*/ 5847714 h 6407150"/>
              <a:gd name="connsiteX4267" fmla="*/ 7309752 w 11737978"/>
              <a:gd name="connsiteY4267" fmla="*/ 5852901 h 6407150"/>
              <a:gd name="connsiteX4268" fmla="*/ 7647730 w 11737978"/>
              <a:gd name="connsiteY4268" fmla="*/ 5841365 h 6407150"/>
              <a:gd name="connsiteX4269" fmla="*/ 7637085 w 11737978"/>
              <a:gd name="connsiteY4269" fmla="*/ 5849400 h 6407150"/>
              <a:gd name="connsiteX4270" fmla="*/ 7639303 w 11737978"/>
              <a:gd name="connsiteY4270" fmla="*/ 5853548 h 6407150"/>
              <a:gd name="connsiteX4271" fmla="*/ 7647730 w 11737978"/>
              <a:gd name="connsiteY4271" fmla="*/ 5841365 h 6407150"/>
              <a:gd name="connsiteX4272" fmla="*/ 2937506 w 11737978"/>
              <a:gd name="connsiteY4272" fmla="*/ 5841365 h 6407150"/>
              <a:gd name="connsiteX4273" fmla="*/ 2926861 w 11737978"/>
              <a:gd name="connsiteY4273" fmla="*/ 5849400 h 6407150"/>
              <a:gd name="connsiteX4274" fmla="*/ 2929080 w 11737978"/>
              <a:gd name="connsiteY4274" fmla="*/ 5853548 h 6407150"/>
              <a:gd name="connsiteX4275" fmla="*/ 2937506 w 11737978"/>
              <a:gd name="connsiteY4275" fmla="*/ 5841365 h 6407150"/>
              <a:gd name="connsiteX4276" fmla="*/ 3099519 w 11737978"/>
              <a:gd name="connsiteY4276" fmla="*/ 5825211 h 6407150"/>
              <a:gd name="connsiteX4277" fmla="*/ 3091584 w 11737978"/>
              <a:gd name="connsiteY4277" fmla="*/ 5825416 h 6407150"/>
              <a:gd name="connsiteX4278" fmla="*/ 3098405 w 11737978"/>
              <a:gd name="connsiteY4278" fmla="*/ 5832954 h 6407150"/>
              <a:gd name="connsiteX4279" fmla="*/ 3106846 w 11737978"/>
              <a:gd name="connsiteY4279" fmla="*/ 5829230 h 6407150"/>
              <a:gd name="connsiteX4280" fmla="*/ 3099519 w 11737978"/>
              <a:gd name="connsiteY4280" fmla="*/ 5825211 h 6407150"/>
              <a:gd name="connsiteX4281" fmla="*/ 7809743 w 11737978"/>
              <a:gd name="connsiteY4281" fmla="*/ 5825211 h 6407150"/>
              <a:gd name="connsiteX4282" fmla="*/ 7801808 w 11737978"/>
              <a:gd name="connsiteY4282" fmla="*/ 5825416 h 6407150"/>
              <a:gd name="connsiteX4283" fmla="*/ 7808628 w 11737978"/>
              <a:gd name="connsiteY4283" fmla="*/ 5832954 h 6407150"/>
              <a:gd name="connsiteX4284" fmla="*/ 7817070 w 11737978"/>
              <a:gd name="connsiteY4284" fmla="*/ 5829229 h 6407150"/>
              <a:gd name="connsiteX4285" fmla="*/ 7809743 w 11737978"/>
              <a:gd name="connsiteY4285" fmla="*/ 5825211 h 6407150"/>
              <a:gd name="connsiteX4286" fmla="*/ 7686615 w 11737978"/>
              <a:gd name="connsiteY4286" fmla="*/ 5823858 h 6407150"/>
              <a:gd name="connsiteX4287" fmla="*/ 7677542 w 11737978"/>
              <a:gd name="connsiteY4287" fmla="*/ 5831962 h 6407150"/>
              <a:gd name="connsiteX4288" fmla="*/ 7684451 w 11737978"/>
              <a:gd name="connsiteY4288" fmla="*/ 5838873 h 6407150"/>
              <a:gd name="connsiteX4289" fmla="*/ 7686615 w 11737978"/>
              <a:gd name="connsiteY4289" fmla="*/ 5823858 h 6407150"/>
              <a:gd name="connsiteX4290" fmla="*/ 2976391 w 11737978"/>
              <a:gd name="connsiteY4290" fmla="*/ 5823858 h 6407150"/>
              <a:gd name="connsiteX4291" fmla="*/ 2967318 w 11737978"/>
              <a:gd name="connsiteY4291" fmla="*/ 5831962 h 6407150"/>
              <a:gd name="connsiteX4292" fmla="*/ 2974228 w 11737978"/>
              <a:gd name="connsiteY4292" fmla="*/ 5838874 h 6407150"/>
              <a:gd name="connsiteX4293" fmla="*/ 2976391 w 11737978"/>
              <a:gd name="connsiteY4293" fmla="*/ 5823858 h 6407150"/>
              <a:gd name="connsiteX4294" fmla="*/ 7295113 w 11737978"/>
              <a:gd name="connsiteY4294" fmla="*/ 5812147 h 6407150"/>
              <a:gd name="connsiteX4295" fmla="*/ 7287905 w 11737978"/>
              <a:gd name="connsiteY4295" fmla="*/ 5814855 h 6407150"/>
              <a:gd name="connsiteX4296" fmla="*/ 7286391 w 11737978"/>
              <a:gd name="connsiteY4296" fmla="*/ 5825367 h 6407150"/>
              <a:gd name="connsiteX4297" fmla="*/ 7295548 w 11737978"/>
              <a:gd name="connsiteY4297" fmla="*/ 5827654 h 6407150"/>
              <a:gd name="connsiteX4298" fmla="*/ 7296306 w 11737978"/>
              <a:gd name="connsiteY4298" fmla="*/ 5822399 h 6407150"/>
              <a:gd name="connsiteX4299" fmla="*/ 7295113 w 11737978"/>
              <a:gd name="connsiteY4299" fmla="*/ 5812147 h 6407150"/>
              <a:gd name="connsiteX4300" fmla="*/ 2584889 w 11737978"/>
              <a:gd name="connsiteY4300" fmla="*/ 5812147 h 6407150"/>
              <a:gd name="connsiteX4301" fmla="*/ 2577681 w 11737978"/>
              <a:gd name="connsiteY4301" fmla="*/ 5814855 h 6407150"/>
              <a:gd name="connsiteX4302" fmla="*/ 2576167 w 11737978"/>
              <a:gd name="connsiteY4302" fmla="*/ 5825367 h 6407150"/>
              <a:gd name="connsiteX4303" fmla="*/ 2585325 w 11737978"/>
              <a:gd name="connsiteY4303" fmla="*/ 5827654 h 6407150"/>
              <a:gd name="connsiteX4304" fmla="*/ 2586082 w 11737978"/>
              <a:gd name="connsiteY4304" fmla="*/ 5822399 h 6407150"/>
              <a:gd name="connsiteX4305" fmla="*/ 2584889 w 11737978"/>
              <a:gd name="connsiteY4305" fmla="*/ 5812147 h 6407150"/>
              <a:gd name="connsiteX4306" fmla="*/ 5745025 w 11737978"/>
              <a:gd name="connsiteY4306" fmla="*/ 5803634 h 6407150"/>
              <a:gd name="connsiteX4307" fmla="*/ 5754238 w 11737978"/>
              <a:gd name="connsiteY4307" fmla="*/ 5832102 h 6407150"/>
              <a:gd name="connsiteX4308" fmla="*/ 5763541 w 11737978"/>
              <a:gd name="connsiteY4308" fmla="*/ 5862389 h 6407150"/>
              <a:gd name="connsiteX4309" fmla="*/ 5782432 w 11737978"/>
              <a:gd name="connsiteY4309" fmla="*/ 5873979 h 6407150"/>
              <a:gd name="connsiteX4310" fmla="*/ 5808205 w 11737978"/>
              <a:gd name="connsiteY4310" fmla="*/ 5951486 h 6407150"/>
              <a:gd name="connsiteX4311" fmla="*/ 5808225 w 11737978"/>
              <a:gd name="connsiteY4311" fmla="*/ 5951597 h 6407150"/>
              <a:gd name="connsiteX4312" fmla="*/ 5807722 w 11737978"/>
              <a:gd name="connsiteY4312" fmla="*/ 5952659 h 6407150"/>
              <a:gd name="connsiteX4313" fmla="*/ 5803379 w 11737978"/>
              <a:gd name="connsiteY4313" fmla="*/ 5957644 h 6407150"/>
              <a:gd name="connsiteX4314" fmla="*/ 5803933 w 11737978"/>
              <a:gd name="connsiteY4314" fmla="*/ 5962960 h 6407150"/>
              <a:gd name="connsiteX4315" fmla="*/ 5810700 w 11737978"/>
              <a:gd name="connsiteY4315" fmla="*/ 5965267 h 6407150"/>
              <a:gd name="connsiteX4316" fmla="*/ 5811010 w 11737978"/>
              <a:gd name="connsiteY4316" fmla="*/ 5966983 h 6407150"/>
              <a:gd name="connsiteX4317" fmla="*/ 5811360 w 11737978"/>
              <a:gd name="connsiteY4317" fmla="*/ 5974719 h 6407150"/>
              <a:gd name="connsiteX4318" fmla="*/ 5810078 w 11737978"/>
              <a:gd name="connsiteY4318" fmla="*/ 5975332 h 6407150"/>
              <a:gd name="connsiteX4319" fmla="*/ 5808622 w 11737978"/>
              <a:gd name="connsiteY4319" fmla="*/ 5977307 h 6407150"/>
              <a:gd name="connsiteX4320" fmla="*/ 5810051 w 11737978"/>
              <a:gd name="connsiteY4320" fmla="*/ 5977213 h 6407150"/>
              <a:gd name="connsiteX4321" fmla="*/ 5807284 w 11737978"/>
              <a:gd name="connsiteY4321" fmla="*/ 5981936 h 6407150"/>
              <a:gd name="connsiteX4322" fmla="*/ 5807419 w 11737978"/>
              <a:gd name="connsiteY4322" fmla="*/ 5982299 h 6407150"/>
              <a:gd name="connsiteX4323" fmla="*/ 5806638 w 11737978"/>
              <a:gd name="connsiteY4323" fmla="*/ 5981823 h 6407150"/>
              <a:gd name="connsiteX4324" fmla="*/ 5805977 w 11737978"/>
              <a:gd name="connsiteY4324" fmla="*/ 5979986 h 6407150"/>
              <a:gd name="connsiteX4325" fmla="*/ 5801873 w 11737978"/>
              <a:gd name="connsiteY4325" fmla="*/ 5984640 h 6407150"/>
              <a:gd name="connsiteX4326" fmla="*/ 5807962 w 11737978"/>
              <a:gd name="connsiteY4326" fmla="*/ 5985497 h 6407150"/>
              <a:gd name="connsiteX4327" fmla="*/ 5808625 w 11737978"/>
              <a:gd name="connsiteY4327" fmla="*/ 5987334 h 6407150"/>
              <a:gd name="connsiteX4328" fmla="*/ 5809136 w 11737978"/>
              <a:gd name="connsiteY4328" fmla="*/ 5986982 h 6407150"/>
              <a:gd name="connsiteX4329" fmla="*/ 5811514 w 11737978"/>
              <a:gd name="connsiteY4329" fmla="*/ 5993463 h 6407150"/>
              <a:gd name="connsiteX4330" fmla="*/ 5810896 w 11737978"/>
              <a:gd name="connsiteY4330" fmla="*/ 5993666 h 6407150"/>
              <a:gd name="connsiteX4331" fmla="*/ 5810020 w 11737978"/>
              <a:gd name="connsiteY4331" fmla="*/ 5993086 h 6407150"/>
              <a:gd name="connsiteX4332" fmla="*/ 5794889 w 11737978"/>
              <a:gd name="connsiteY4332" fmla="*/ 5995443 h 6407150"/>
              <a:gd name="connsiteX4333" fmla="*/ 5790499 w 11737978"/>
              <a:gd name="connsiteY4333" fmla="*/ 5998039 h 6407150"/>
              <a:gd name="connsiteX4334" fmla="*/ 5794236 w 11737978"/>
              <a:gd name="connsiteY4334" fmla="*/ 5993633 h 6407150"/>
              <a:gd name="connsiteX4335" fmla="*/ 5774363 w 11737978"/>
              <a:gd name="connsiteY4335" fmla="*/ 5968053 h 6407150"/>
              <a:gd name="connsiteX4336" fmla="*/ 5776794 w 11737978"/>
              <a:gd name="connsiteY4336" fmla="*/ 5960026 h 6407150"/>
              <a:gd name="connsiteX4337" fmla="*/ 5770447 w 11737978"/>
              <a:gd name="connsiteY4337" fmla="*/ 5957192 h 6407150"/>
              <a:gd name="connsiteX4338" fmla="*/ 5776617 w 11737978"/>
              <a:gd name="connsiteY4338" fmla="*/ 5944761 h 6407150"/>
              <a:gd name="connsiteX4339" fmla="*/ 5771575 w 11737978"/>
              <a:gd name="connsiteY4339" fmla="*/ 5945546 h 6407150"/>
              <a:gd name="connsiteX4340" fmla="*/ 5768981 w 11737978"/>
              <a:gd name="connsiteY4340" fmla="*/ 5938123 h 6407150"/>
              <a:gd name="connsiteX4341" fmla="*/ 5764217 w 11737978"/>
              <a:gd name="connsiteY4341" fmla="*/ 5910367 h 6407150"/>
              <a:gd name="connsiteX4342" fmla="*/ 5751343 w 11737978"/>
              <a:gd name="connsiteY4342" fmla="*/ 5889432 h 6407150"/>
              <a:gd name="connsiteX4343" fmla="*/ 5754903 w 11737978"/>
              <a:gd name="connsiteY4343" fmla="*/ 5869760 h 6407150"/>
              <a:gd name="connsiteX4344" fmla="*/ 5749208 w 11737978"/>
              <a:gd name="connsiteY4344" fmla="*/ 5868736 h 6407150"/>
              <a:gd name="connsiteX4345" fmla="*/ 5742683 w 11737978"/>
              <a:gd name="connsiteY4345" fmla="*/ 5850634 h 6407150"/>
              <a:gd name="connsiteX4346" fmla="*/ 5735679 w 11737978"/>
              <a:gd name="connsiteY4346" fmla="*/ 5845989 h 6407150"/>
              <a:gd name="connsiteX4347" fmla="*/ 5728680 w 11737978"/>
              <a:gd name="connsiteY4347" fmla="*/ 5841345 h 6407150"/>
              <a:gd name="connsiteX4348" fmla="*/ 5733982 w 11737978"/>
              <a:gd name="connsiteY4348" fmla="*/ 5835740 h 6407150"/>
              <a:gd name="connsiteX4349" fmla="*/ 5733722 w 11737978"/>
              <a:gd name="connsiteY4349" fmla="*/ 5829533 h 6407150"/>
              <a:gd name="connsiteX4350" fmla="*/ 5736037 w 11737978"/>
              <a:gd name="connsiteY4350" fmla="*/ 5829697 h 6407150"/>
              <a:gd name="connsiteX4351" fmla="*/ 5738216 w 11737978"/>
              <a:gd name="connsiteY4351" fmla="*/ 5813535 h 6407150"/>
              <a:gd name="connsiteX4352" fmla="*/ 5740395 w 11737978"/>
              <a:gd name="connsiteY4352" fmla="*/ 5816767 h 6407150"/>
              <a:gd name="connsiteX4353" fmla="*/ 5742573 w 11737978"/>
              <a:gd name="connsiteY4353" fmla="*/ 5816767 h 6407150"/>
              <a:gd name="connsiteX4354" fmla="*/ 5742573 w 11737978"/>
              <a:gd name="connsiteY4354" fmla="*/ 5813535 h 6407150"/>
              <a:gd name="connsiteX4355" fmla="*/ 5740395 w 11737978"/>
              <a:gd name="connsiteY4355" fmla="*/ 5810302 h 6407150"/>
              <a:gd name="connsiteX4356" fmla="*/ 5742573 w 11737978"/>
              <a:gd name="connsiteY4356" fmla="*/ 5803837 h 6407150"/>
              <a:gd name="connsiteX4357" fmla="*/ 5744752 w 11737978"/>
              <a:gd name="connsiteY4357" fmla="*/ 5803837 h 6407150"/>
              <a:gd name="connsiteX4358" fmla="*/ 1034802 w 11737978"/>
              <a:gd name="connsiteY4358" fmla="*/ 5803634 h 6407150"/>
              <a:gd name="connsiteX4359" fmla="*/ 1044014 w 11737978"/>
              <a:gd name="connsiteY4359" fmla="*/ 5832102 h 6407150"/>
              <a:gd name="connsiteX4360" fmla="*/ 1053317 w 11737978"/>
              <a:gd name="connsiteY4360" fmla="*/ 5862389 h 6407150"/>
              <a:gd name="connsiteX4361" fmla="*/ 1072209 w 11737978"/>
              <a:gd name="connsiteY4361" fmla="*/ 5873979 h 6407150"/>
              <a:gd name="connsiteX4362" fmla="*/ 1097980 w 11737978"/>
              <a:gd name="connsiteY4362" fmla="*/ 5951486 h 6407150"/>
              <a:gd name="connsiteX4363" fmla="*/ 1098000 w 11737978"/>
              <a:gd name="connsiteY4363" fmla="*/ 5951598 h 6407150"/>
              <a:gd name="connsiteX4364" fmla="*/ 1097499 w 11737978"/>
              <a:gd name="connsiteY4364" fmla="*/ 5952659 h 6407150"/>
              <a:gd name="connsiteX4365" fmla="*/ 1093156 w 11737978"/>
              <a:gd name="connsiteY4365" fmla="*/ 5957644 h 6407150"/>
              <a:gd name="connsiteX4366" fmla="*/ 1093708 w 11737978"/>
              <a:gd name="connsiteY4366" fmla="*/ 5962960 h 6407150"/>
              <a:gd name="connsiteX4367" fmla="*/ 1100477 w 11737978"/>
              <a:gd name="connsiteY4367" fmla="*/ 5965267 h 6407150"/>
              <a:gd name="connsiteX4368" fmla="*/ 1100786 w 11737978"/>
              <a:gd name="connsiteY4368" fmla="*/ 5966983 h 6407150"/>
              <a:gd name="connsiteX4369" fmla="*/ 1101136 w 11737978"/>
              <a:gd name="connsiteY4369" fmla="*/ 5974719 h 6407150"/>
              <a:gd name="connsiteX4370" fmla="*/ 1099854 w 11737978"/>
              <a:gd name="connsiteY4370" fmla="*/ 5975332 h 6407150"/>
              <a:gd name="connsiteX4371" fmla="*/ 1098398 w 11737978"/>
              <a:gd name="connsiteY4371" fmla="*/ 5977307 h 6407150"/>
              <a:gd name="connsiteX4372" fmla="*/ 1099826 w 11737978"/>
              <a:gd name="connsiteY4372" fmla="*/ 5977213 h 6407150"/>
              <a:gd name="connsiteX4373" fmla="*/ 1097061 w 11737978"/>
              <a:gd name="connsiteY4373" fmla="*/ 5981936 h 6407150"/>
              <a:gd name="connsiteX4374" fmla="*/ 1097194 w 11737978"/>
              <a:gd name="connsiteY4374" fmla="*/ 5982299 h 6407150"/>
              <a:gd name="connsiteX4375" fmla="*/ 1096414 w 11737978"/>
              <a:gd name="connsiteY4375" fmla="*/ 5981823 h 6407150"/>
              <a:gd name="connsiteX4376" fmla="*/ 1095752 w 11737978"/>
              <a:gd name="connsiteY4376" fmla="*/ 5979986 h 6407150"/>
              <a:gd name="connsiteX4377" fmla="*/ 1091649 w 11737978"/>
              <a:gd name="connsiteY4377" fmla="*/ 5984640 h 6407150"/>
              <a:gd name="connsiteX4378" fmla="*/ 1097738 w 11737978"/>
              <a:gd name="connsiteY4378" fmla="*/ 5985497 h 6407150"/>
              <a:gd name="connsiteX4379" fmla="*/ 1098401 w 11737978"/>
              <a:gd name="connsiteY4379" fmla="*/ 5987334 h 6407150"/>
              <a:gd name="connsiteX4380" fmla="*/ 1098912 w 11737978"/>
              <a:gd name="connsiteY4380" fmla="*/ 5986982 h 6407150"/>
              <a:gd name="connsiteX4381" fmla="*/ 1101290 w 11737978"/>
              <a:gd name="connsiteY4381" fmla="*/ 5993463 h 6407150"/>
              <a:gd name="connsiteX4382" fmla="*/ 1100671 w 11737978"/>
              <a:gd name="connsiteY4382" fmla="*/ 5993666 h 6407150"/>
              <a:gd name="connsiteX4383" fmla="*/ 1099795 w 11737978"/>
              <a:gd name="connsiteY4383" fmla="*/ 5993086 h 6407150"/>
              <a:gd name="connsiteX4384" fmla="*/ 1084666 w 11737978"/>
              <a:gd name="connsiteY4384" fmla="*/ 5995443 h 6407150"/>
              <a:gd name="connsiteX4385" fmla="*/ 1080275 w 11737978"/>
              <a:gd name="connsiteY4385" fmla="*/ 5998039 h 6407150"/>
              <a:gd name="connsiteX4386" fmla="*/ 1084013 w 11737978"/>
              <a:gd name="connsiteY4386" fmla="*/ 5993633 h 6407150"/>
              <a:gd name="connsiteX4387" fmla="*/ 1064138 w 11737978"/>
              <a:gd name="connsiteY4387" fmla="*/ 5968053 h 6407150"/>
              <a:gd name="connsiteX4388" fmla="*/ 1066570 w 11737978"/>
              <a:gd name="connsiteY4388" fmla="*/ 5960026 h 6407150"/>
              <a:gd name="connsiteX4389" fmla="*/ 1060222 w 11737978"/>
              <a:gd name="connsiteY4389" fmla="*/ 5957192 h 6407150"/>
              <a:gd name="connsiteX4390" fmla="*/ 1066393 w 11737978"/>
              <a:gd name="connsiteY4390" fmla="*/ 5944761 h 6407150"/>
              <a:gd name="connsiteX4391" fmla="*/ 1061350 w 11737978"/>
              <a:gd name="connsiteY4391" fmla="*/ 5945546 h 6407150"/>
              <a:gd name="connsiteX4392" fmla="*/ 1058757 w 11737978"/>
              <a:gd name="connsiteY4392" fmla="*/ 5938123 h 6407150"/>
              <a:gd name="connsiteX4393" fmla="*/ 1053993 w 11737978"/>
              <a:gd name="connsiteY4393" fmla="*/ 5910367 h 6407150"/>
              <a:gd name="connsiteX4394" fmla="*/ 1041119 w 11737978"/>
              <a:gd name="connsiteY4394" fmla="*/ 5889432 h 6407150"/>
              <a:gd name="connsiteX4395" fmla="*/ 1044679 w 11737978"/>
              <a:gd name="connsiteY4395" fmla="*/ 5869760 h 6407150"/>
              <a:gd name="connsiteX4396" fmla="*/ 1038983 w 11737978"/>
              <a:gd name="connsiteY4396" fmla="*/ 5868736 h 6407150"/>
              <a:gd name="connsiteX4397" fmla="*/ 1032458 w 11737978"/>
              <a:gd name="connsiteY4397" fmla="*/ 5850634 h 6407150"/>
              <a:gd name="connsiteX4398" fmla="*/ 1025455 w 11737978"/>
              <a:gd name="connsiteY4398" fmla="*/ 5845989 h 6407150"/>
              <a:gd name="connsiteX4399" fmla="*/ 1018456 w 11737978"/>
              <a:gd name="connsiteY4399" fmla="*/ 5841345 h 6407150"/>
              <a:gd name="connsiteX4400" fmla="*/ 1023758 w 11737978"/>
              <a:gd name="connsiteY4400" fmla="*/ 5835740 h 6407150"/>
              <a:gd name="connsiteX4401" fmla="*/ 1023499 w 11737978"/>
              <a:gd name="connsiteY4401" fmla="*/ 5829533 h 6407150"/>
              <a:gd name="connsiteX4402" fmla="*/ 1025813 w 11737978"/>
              <a:gd name="connsiteY4402" fmla="*/ 5829697 h 6407150"/>
              <a:gd name="connsiteX4403" fmla="*/ 1027992 w 11737978"/>
              <a:gd name="connsiteY4403" fmla="*/ 5813535 h 6407150"/>
              <a:gd name="connsiteX4404" fmla="*/ 1030171 w 11737978"/>
              <a:gd name="connsiteY4404" fmla="*/ 5816767 h 6407150"/>
              <a:gd name="connsiteX4405" fmla="*/ 1032349 w 11737978"/>
              <a:gd name="connsiteY4405" fmla="*/ 5816767 h 6407150"/>
              <a:gd name="connsiteX4406" fmla="*/ 1032349 w 11737978"/>
              <a:gd name="connsiteY4406" fmla="*/ 5813535 h 6407150"/>
              <a:gd name="connsiteX4407" fmla="*/ 1030171 w 11737978"/>
              <a:gd name="connsiteY4407" fmla="*/ 5810302 h 6407150"/>
              <a:gd name="connsiteX4408" fmla="*/ 1032349 w 11737978"/>
              <a:gd name="connsiteY4408" fmla="*/ 5803837 h 6407150"/>
              <a:gd name="connsiteX4409" fmla="*/ 1034528 w 11737978"/>
              <a:gd name="connsiteY4409" fmla="*/ 5803837 h 6407150"/>
              <a:gd name="connsiteX4410" fmla="*/ 254662 w 11737978"/>
              <a:gd name="connsiteY4410" fmla="*/ 5803535 h 6407150"/>
              <a:gd name="connsiteX4411" fmla="*/ 242733 w 11737978"/>
              <a:gd name="connsiteY4411" fmla="*/ 5814982 h 6407150"/>
              <a:gd name="connsiteX4412" fmla="*/ 226888 w 11737978"/>
              <a:gd name="connsiteY4412" fmla="*/ 5815563 h 6407150"/>
              <a:gd name="connsiteX4413" fmla="*/ 243049 w 11737978"/>
              <a:gd name="connsiteY4413" fmla="*/ 5845547 h 6407150"/>
              <a:gd name="connsiteX4414" fmla="*/ 234880 w 11737978"/>
              <a:gd name="connsiteY4414" fmla="*/ 5852574 h 6407150"/>
              <a:gd name="connsiteX4415" fmla="*/ 245008 w 11737978"/>
              <a:gd name="connsiteY4415" fmla="*/ 5850979 h 6407150"/>
              <a:gd name="connsiteX4416" fmla="*/ 241902 w 11737978"/>
              <a:gd name="connsiteY4416" fmla="*/ 5857209 h 6407150"/>
              <a:gd name="connsiteX4417" fmla="*/ 242555 w 11737978"/>
              <a:gd name="connsiteY4417" fmla="*/ 5859020 h 6407150"/>
              <a:gd name="connsiteX4418" fmla="*/ 246314 w 11737978"/>
              <a:gd name="connsiteY4418" fmla="*/ 5854600 h 6407150"/>
              <a:gd name="connsiteX4419" fmla="*/ 250073 w 11737978"/>
              <a:gd name="connsiteY4419" fmla="*/ 5850182 h 6407150"/>
              <a:gd name="connsiteX4420" fmla="*/ 249419 w 11737978"/>
              <a:gd name="connsiteY4420" fmla="*/ 5848371 h 6407150"/>
              <a:gd name="connsiteX4421" fmla="*/ 255136 w 11737978"/>
              <a:gd name="connsiteY4421" fmla="*/ 5849385 h 6407150"/>
              <a:gd name="connsiteX4422" fmla="*/ 254662 w 11737978"/>
              <a:gd name="connsiteY4422" fmla="*/ 5803535 h 6407150"/>
              <a:gd name="connsiteX4423" fmla="*/ 7662834 w 11737978"/>
              <a:gd name="connsiteY4423" fmla="*/ 5802359 h 6407150"/>
              <a:gd name="connsiteX4424" fmla="*/ 7661481 w 11737978"/>
              <a:gd name="connsiteY4424" fmla="*/ 5811745 h 6407150"/>
              <a:gd name="connsiteX4425" fmla="*/ 7671315 w 11737978"/>
              <a:gd name="connsiteY4425" fmla="*/ 5809340 h 6407150"/>
              <a:gd name="connsiteX4426" fmla="*/ 7662834 w 11737978"/>
              <a:gd name="connsiteY4426" fmla="*/ 5802359 h 6407150"/>
              <a:gd name="connsiteX4427" fmla="*/ 2952610 w 11737978"/>
              <a:gd name="connsiteY4427" fmla="*/ 5802359 h 6407150"/>
              <a:gd name="connsiteX4428" fmla="*/ 2951258 w 11737978"/>
              <a:gd name="connsiteY4428" fmla="*/ 5811745 h 6407150"/>
              <a:gd name="connsiteX4429" fmla="*/ 2961091 w 11737978"/>
              <a:gd name="connsiteY4429" fmla="*/ 5809340 h 6407150"/>
              <a:gd name="connsiteX4430" fmla="*/ 2952610 w 11737978"/>
              <a:gd name="connsiteY4430" fmla="*/ 5802359 h 6407150"/>
              <a:gd name="connsiteX4431" fmla="*/ 7880823 w 11737978"/>
              <a:gd name="connsiteY4431" fmla="*/ 5801745 h 6407150"/>
              <a:gd name="connsiteX4432" fmla="*/ 7878822 w 11737978"/>
              <a:gd name="connsiteY4432" fmla="*/ 5805853 h 6407150"/>
              <a:gd name="connsiteX4433" fmla="*/ 7881009 w 11737978"/>
              <a:gd name="connsiteY4433" fmla="*/ 5808044 h 6407150"/>
              <a:gd name="connsiteX4434" fmla="*/ 7883196 w 11737978"/>
              <a:gd name="connsiteY4434" fmla="*/ 5810234 h 6407150"/>
              <a:gd name="connsiteX4435" fmla="*/ 7885258 w 11737978"/>
              <a:gd name="connsiteY4435" fmla="*/ 5808225 h 6407150"/>
              <a:gd name="connsiteX4436" fmla="*/ 7883010 w 11737978"/>
              <a:gd name="connsiteY4436" fmla="*/ 5803934 h 6407150"/>
              <a:gd name="connsiteX4437" fmla="*/ 7880823 w 11737978"/>
              <a:gd name="connsiteY4437" fmla="*/ 5801745 h 6407150"/>
              <a:gd name="connsiteX4438" fmla="*/ 3170599 w 11737978"/>
              <a:gd name="connsiteY4438" fmla="*/ 5801745 h 6407150"/>
              <a:gd name="connsiteX4439" fmla="*/ 3168599 w 11737978"/>
              <a:gd name="connsiteY4439" fmla="*/ 5805853 h 6407150"/>
              <a:gd name="connsiteX4440" fmla="*/ 3170785 w 11737978"/>
              <a:gd name="connsiteY4440" fmla="*/ 5808044 h 6407150"/>
              <a:gd name="connsiteX4441" fmla="*/ 3172972 w 11737978"/>
              <a:gd name="connsiteY4441" fmla="*/ 5810234 h 6407150"/>
              <a:gd name="connsiteX4442" fmla="*/ 3175034 w 11737978"/>
              <a:gd name="connsiteY4442" fmla="*/ 5808225 h 6407150"/>
              <a:gd name="connsiteX4443" fmla="*/ 3172787 w 11737978"/>
              <a:gd name="connsiteY4443" fmla="*/ 5803934 h 6407150"/>
              <a:gd name="connsiteX4444" fmla="*/ 3170599 w 11737978"/>
              <a:gd name="connsiteY4444" fmla="*/ 5801745 h 6407150"/>
              <a:gd name="connsiteX4445" fmla="*/ 4345102 w 11737978"/>
              <a:gd name="connsiteY4445" fmla="*/ 5799464 h 6407150"/>
              <a:gd name="connsiteX4446" fmla="*/ 4340790 w 11737978"/>
              <a:gd name="connsiteY4446" fmla="*/ 5801571 h 6407150"/>
              <a:gd name="connsiteX4447" fmla="*/ 4342352 w 11737978"/>
              <a:gd name="connsiteY4447" fmla="*/ 5816755 h 6407150"/>
              <a:gd name="connsiteX4448" fmla="*/ 4342873 w 11737978"/>
              <a:gd name="connsiteY4448" fmla="*/ 5821818 h 6407150"/>
              <a:gd name="connsiteX4449" fmla="*/ 4351365 w 11737978"/>
              <a:gd name="connsiteY4449" fmla="*/ 5816337 h 6407150"/>
              <a:gd name="connsiteX4450" fmla="*/ 4349803 w 11737978"/>
              <a:gd name="connsiteY4450" fmla="*/ 5801152 h 6407150"/>
              <a:gd name="connsiteX4451" fmla="*/ 4345102 w 11737978"/>
              <a:gd name="connsiteY4451" fmla="*/ 5799464 h 6407150"/>
              <a:gd name="connsiteX4452" fmla="*/ 7734485 w 11737978"/>
              <a:gd name="connsiteY4452" fmla="*/ 5798873 h 6407150"/>
              <a:gd name="connsiteX4453" fmla="*/ 7723167 w 11737978"/>
              <a:gd name="connsiteY4453" fmla="*/ 5801983 h 6407150"/>
              <a:gd name="connsiteX4454" fmla="*/ 7723888 w 11737978"/>
              <a:gd name="connsiteY4454" fmla="*/ 5812059 h 6407150"/>
              <a:gd name="connsiteX4455" fmla="*/ 7723156 w 11737978"/>
              <a:gd name="connsiteY4455" fmla="*/ 5817154 h 6407150"/>
              <a:gd name="connsiteX4456" fmla="*/ 7722422 w 11737978"/>
              <a:gd name="connsiteY4456" fmla="*/ 5822250 h 6407150"/>
              <a:gd name="connsiteX4457" fmla="*/ 7714027 w 11737978"/>
              <a:gd name="connsiteY4457" fmla="*/ 5820151 h 6407150"/>
              <a:gd name="connsiteX4458" fmla="*/ 7712560 w 11737978"/>
              <a:gd name="connsiteY4458" fmla="*/ 5830340 h 6407150"/>
              <a:gd name="connsiteX4459" fmla="*/ 7719996 w 11737978"/>
              <a:gd name="connsiteY4459" fmla="*/ 5831540 h 6407150"/>
              <a:gd name="connsiteX4460" fmla="*/ 7721688 w 11737978"/>
              <a:gd name="connsiteY4460" fmla="*/ 5827344 h 6407150"/>
              <a:gd name="connsiteX4461" fmla="*/ 7722422 w 11737978"/>
              <a:gd name="connsiteY4461" fmla="*/ 5822250 h 6407150"/>
              <a:gd name="connsiteX4462" fmla="*/ 7730542 w 11737978"/>
              <a:gd name="connsiteY4462" fmla="*/ 5826257 h 6407150"/>
              <a:gd name="connsiteX4463" fmla="*/ 7739209 w 11737978"/>
              <a:gd name="connsiteY4463" fmla="*/ 5826442 h 6407150"/>
              <a:gd name="connsiteX4464" fmla="*/ 7741410 w 11737978"/>
              <a:gd name="connsiteY4464" fmla="*/ 5811159 h 6407150"/>
              <a:gd name="connsiteX4465" fmla="*/ 7731550 w 11737978"/>
              <a:gd name="connsiteY4465" fmla="*/ 5819252 h 6407150"/>
              <a:gd name="connsiteX4466" fmla="*/ 7732284 w 11737978"/>
              <a:gd name="connsiteY4466" fmla="*/ 5814156 h 6407150"/>
              <a:gd name="connsiteX4467" fmla="*/ 7733751 w 11737978"/>
              <a:gd name="connsiteY4467" fmla="*/ 5803967 h 6407150"/>
              <a:gd name="connsiteX4468" fmla="*/ 7734485 w 11737978"/>
              <a:gd name="connsiteY4468" fmla="*/ 5798873 h 6407150"/>
              <a:gd name="connsiteX4469" fmla="*/ 3024262 w 11737978"/>
              <a:gd name="connsiteY4469" fmla="*/ 5798873 h 6407150"/>
              <a:gd name="connsiteX4470" fmla="*/ 3012944 w 11737978"/>
              <a:gd name="connsiteY4470" fmla="*/ 5801983 h 6407150"/>
              <a:gd name="connsiteX4471" fmla="*/ 3013665 w 11737978"/>
              <a:gd name="connsiteY4471" fmla="*/ 5812059 h 6407150"/>
              <a:gd name="connsiteX4472" fmla="*/ 3012932 w 11737978"/>
              <a:gd name="connsiteY4472" fmla="*/ 5817154 h 6407150"/>
              <a:gd name="connsiteX4473" fmla="*/ 3012198 w 11737978"/>
              <a:gd name="connsiteY4473" fmla="*/ 5822250 h 6407150"/>
              <a:gd name="connsiteX4474" fmla="*/ 3003804 w 11737978"/>
              <a:gd name="connsiteY4474" fmla="*/ 5820151 h 6407150"/>
              <a:gd name="connsiteX4475" fmla="*/ 3002336 w 11737978"/>
              <a:gd name="connsiteY4475" fmla="*/ 5830340 h 6407150"/>
              <a:gd name="connsiteX4476" fmla="*/ 3009772 w 11737978"/>
              <a:gd name="connsiteY4476" fmla="*/ 5831540 h 6407150"/>
              <a:gd name="connsiteX4477" fmla="*/ 3011464 w 11737978"/>
              <a:gd name="connsiteY4477" fmla="*/ 5827344 h 6407150"/>
              <a:gd name="connsiteX4478" fmla="*/ 3012198 w 11737978"/>
              <a:gd name="connsiteY4478" fmla="*/ 5822250 h 6407150"/>
              <a:gd name="connsiteX4479" fmla="*/ 3020318 w 11737978"/>
              <a:gd name="connsiteY4479" fmla="*/ 5826257 h 6407150"/>
              <a:gd name="connsiteX4480" fmla="*/ 3028985 w 11737978"/>
              <a:gd name="connsiteY4480" fmla="*/ 5826442 h 6407150"/>
              <a:gd name="connsiteX4481" fmla="*/ 3031186 w 11737978"/>
              <a:gd name="connsiteY4481" fmla="*/ 5811159 h 6407150"/>
              <a:gd name="connsiteX4482" fmla="*/ 3021326 w 11737978"/>
              <a:gd name="connsiteY4482" fmla="*/ 5819252 h 6407150"/>
              <a:gd name="connsiteX4483" fmla="*/ 3022060 w 11737978"/>
              <a:gd name="connsiteY4483" fmla="*/ 5814156 h 6407150"/>
              <a:gd name="connsiteX4484" fmla="*/ 3023528 w 11737978"/>
              <a:gd name="connsiteY4484" fmla="*/ 5803967 h 6407150"/>
              <a:gd name="connsiteX4485" fmla="*/ 3024262 w 11737978"/>
              <a:gd name="connsiteY4485" fmla="*/ 5798873 h 6407150"/>
              <a:gd name="connsiteX4486" fmla="*/ 241987 w 11737978"/>
              <a:gd name="connsiteY4486" fmla="*/ 5797476 h 6407150"/>
              <a:gd name="connsiteX4487" fmla="*/ 231809 w 11737978"/>
              <a:gd name="connsiteY4487" fmla="*/ 5801305 h 6407150"/>
              <a:gd name="connsiteX4488" fmla="*/ 227045 w 11737978"/>
              <a:gd name="connsiteY4488" fmla="*/ 5804122 h 6407150"/>
              <a:gd name="connsiteX4489" fmla="*/ 226792 w 11737978"/>
              <a:gd name="connsiteY4489" fmla="*/ 5804921 h 6407150"/>
              <a:gd name="connsiteX4490" fmla="*/ 241987 w 11737978"/>
              <a:gd name="connsiteY4490" fmla="*/ 5797476 h 6407150"/>
              <a:gd name="connsiteX4491" fmla="*/ 6576345 w 11737978"/>
              <a:gd name="connsiteY4491" fmla="*/ 5795499 h 6407150"/>
              <a:gd name="connsiteX4492" fmla="*/ 6576709 w 11737978"/>
              <a:gd name="connsiteY4492" fmla="*/ 5802389 h 6407150"/>
              <a:gd name="connsiteX4493" fmla="*/ 6577838 w 11737978"/>
              <a:gd name="connsiteY4493" fmla="*/ 5803510 h 6407150"/>
              <a:gd name="connsiteX4494" fmla="*/ 6578329 w 11737978"/>
              <a:gd name="connsiteY4494" fmla="*/ 5802194 h 6407150"/>
              <a:gd name="connsiteX4495" fmla="*/ 6576345 w 11737978"/>
              <a:gd name="connsiteY4495" fmla="*/ 5795499 h 6407150"/>
              <a:gd name="connsiteX4496" fmla="*/ 1866121 w 11737978"/>
              <a:gd name="connsiteY4496" fmla="*/ 5795499 h 6407150"/>
              <a:gd name="connsiteX4497" fmla="*/ 1866486 w 11737978"/>
              <a:gd name="connsiteY4497" fmla="*/ 5802389 h 6407150"/>
              <a:gd name="connsiteX4498" fmla="*/ 1867614 w 11737978"/>
              <a:gd name="connsiteY4498" fmla="*/ 5803510 h 6407150"/>
              <a:gd name="connsiteX4499" fmla="*/ 1868105 w 11737978"/>
              <a:gd name="connsiteY4499" fmla="*/ 5802194 h 6407150"/>
              <a:gd name="connsiteX4500" fmla="*/ 1866121 w 11737978"/>
              <a:gd name="connsiteY4500" fmla="*/ 5795499 h 6407150"/>
              <a:gd name="connsiteX4501" fmla="*/ 2988618 w 11737978"/>
              <a:gd name="connsiteY4501" fmla="*/ 5793857 h 6407150"/>
              <a:gd name="connsiteX4502" fmla="*/ 2984677 w 11737978"/>
              <a:gd name="connsiteY4502" fmla="*/ 5796519 h 6407150"/>
              <a:gd name="connsiteX4503" fmla="*/ 2986997 w 11737978"/>
              <a:gd name="connsiteY4503" fmla="*/ 5805118 h 6407150"/>
              <a:gd name="connsiteX4504" fmla="*/ 2997775 w 11737978"/>
              <a:gd name="connsiteY4504" fmla="*/ 5796143 h 6407150"/>
              <a:gd name="connsiteX4505" fmla="*/ 2988618 w 11737978"/>
              <a:gd name="connsiteY4505" fmla="*/ 5793857 h 6407150"/>
              <a:gd name="connsiteX4506" fmla="*/ 7698842 w 11737978"/>
              <a:gd name="connsiteY4506" fmla="*/ 5793856 h 6407150"/>
              <a:gd name="connsiteX4507" fmla="*/ 7694901 w 11737978"/>
              <a:gd name="connsiteY4507" fmla="*/ 5796519 h 6407150"/>
              <a:gd name="connsiteX4508" fmla="*/ 7697220 w 11737978"/>
              <a:gd name="connsiteY4508" fmla="*/ 5805118 h 6407150"/>
              <a:gd name="connsiteX4509" fmla="*/ 7707999 w 11737978"/>
              <a:gd name="connsiteY4509" fmla="*/ 5796143 h 6407150"/>
              <a:gd name="connsiteX4510" fmla="*/ 7698842 w 11737978"/>
              <a:gd name="connsiteY4510" fmla="*/ 5793856 h 6407150"/>
              <a:gd name="connsiteX4511" fmla="*/ 7847304 w 11737978"/>
              <a:gd name="connsiteY4511" fmla="*/ 5789635 h 6407150"/>
              <a:gd name="connsiteX4512" fmla="*/ 7847366 w 11737978"/>
              <a:gd name="connsiteY4512" fmla="*/ 5791773 h 6407150"/>
              <a:gd name="connsiteX4513" fmla="*/ 7854187 w 11737978"/>
              <a:gd name="connsiteY4513" fmla="*/ 5796334 h 6407150"/>
              <a:gd name="connsiteX4514" fmla="*/ 7856481 w 11737978"/>
              <a:gd name="connsiteY4514" fmla="*/ 5798567 h 6407150"/>
              <a:gd name="connsiteX4515" fmla="*/ 7852145 w 11737978"/>
              <a:gd name="connsiteY4515" fmla="*/ 5802652 h 6407150"/>
              <a:gd name="connsiteX4516" fmla="*/ 7861259 w 11737978"/>
              <a:gd name="connsiteY4516" fmla="*/ 5809447 h 6407150"/>
              <a:gd name="connsiteX4517" fmla="*/ 7861196 w 11737978"/>
              <a:gd name="connsiteY4517" fmla="*/ 5807309 h 6407150"/>
              <a:gd name="connsiteX4518" fmla="*/ 7865786 w 11737978"/>
              <a:gd name="connsiteY4518" fmla="*/ 5811775 h 6407150"/>
              <a:gd name="connsiteX4519" fmla="*/ 7868016 w 11737978"/>
              <a:gd name="connsiteY4519" fmla="*/ 5811871 h 6407150"/>
              <a:gd name="connsiteX4520" fmla="*/ 7867953 w 11737978"/>
              <a:gd name="connsiteY4520" fmla="*/ 5809733 h 6407150"/>
              <a:gd name="connsiteX4521" fmla="*/ 7865659 w 11737978"/>
              <a:gd name="connsiteY4521" fmla="*/ 5807501 h 6407150"/>
              <a:gd name="connsiteX4522" fmla="*/ 7867701 w 11737978"/>
              <a:gd name="connsiteY4522" fmla="*/ 5801183 h 6407150"/>
              <a:gd name="connsiteX4523" fmla="*/ 7854061 w 11737978"/>
              <a:gd name="connsiteY4523" fmla="*/ 5792060 h 6407150"/>
              <a:gd name="connsiteX4524" fmla="*/ 7849535 w 11737978"/>
              <a:gd name="connsiteY4524" fmla="*/ 5789730 h 6407150"/>
              <a:gd name="connsiteX4525" fmla="*/ 7847304 w 11737978"/>
              <a:gd name="connsiteY4525" fmla="*/ 5789635 h 6407150"/>
              <a:gd name="connsiteX4526" fmla="*/ 3137080 w 11737978"/>
              <a:gd name="connsiteY4526" fmla="*/ 5789635 h 6407150"/>
              <a:gd name="connsiteX4527" fmla="*/ 3137142 w 11737978"/>
              <a:gd name="connsiteY4527" fmla="*/ 5791773 h 6407150"/>
              <a:gd name="connsiteX4528" fmla="*/ 3143963 w 11737978"/>
              <a:gd name="connsiteY4528" fmla="*/ 5796334 h 6407150"/>
              <a:gd name="connsiteX4529" fmla="*/ 3146257 w 11737978"/>
              <a:gd name="connsiteY4529" fmla="*/ 5798568 h 6407150"/>
              <a:gd name="connsiteX4530" fmla="*/ 3141921 w 11737978"/>
              <a:gd name="connsiteY4530" fmla="*/ 5802652 h 6407150"/>
              <a:gd name="connsiteX4531" fmla="*/ 3151036 w 11737978"/>
              <a:gd name="connsiteY4531" fmla="*/ 5809447 h 6407150"/>
              <a:gd name="connsiteX4532" fmla="*/ 3150973 w 11737978"/>
              <a:gd name="connsiteY4532" fmla="*/ 5807309 h 6407150"/>
              <a:gd name="connsiteX4533" fmla="*/ 3155562 w 11737978"/>
              <a:gd name="connsiteY4533" fmla="*/ 5811775 h 6407150"/>
              <a:gd name="connsiteX4534" fmla="*/ 3157793 w 11737978"/>
              <a:gd name="connsiteY4534" fmla="*/ 5811871 h 6407150"/>
              <a:gd name="connsiteX4535" fmla="*/ 3157729 w 11737978"/>
              <a:gd name="connsiteY4535" fmla="*/ 5809734 h 6407150"/>
              <a:gd name="connsiteX4536" fmla="*/ 3155435 w 11737978"/>
              <a:gd name="connsiteY4536" fmla="*/ 5807501 h 6407150"/>
              <a:gd name="connsiteX4537" fmla="*/ 3157477 w 11737978"/>
              <a:gd name="connsiteY4537" fmla="*/ 5801183 h 6407150"/>
              <a:gd name="connsiteX4538" fmla="*/ 3143837 w 11737978"/>
              <a:gd name="connsiteY4538" fmla="*/ 5792060 h 6407150"/>
              <a:gd name="connsiteX4539" fmla="*/ 3139311 w 11737978"/>
              <a:gd name="connsiteY4539" fmla="*/ 5789730 h 6407150"/>
              <a:gd name="connsiteX4540" fmla="*/ 3137080 w 11737978"/>
              <a:gd name="connsiteY4540" fmla="*/ 5789635 h 6407150"/>
              <a:gd name="connsiteX4541" fmla="*/ 226724 w 11737978"/>
              <a:gd name="connsiteY4541" fmla="*/ 5787199 h 6407150"/>
              <a:gd name="connsiteX4542" fmla="*/ 221959 w 11737978"/>
              <a:gd name="connsiteY4542" fmla="*/ 5790016 h 6407150"/>
              <a:gd name="connsiteX4543" fmla="*/ 228675 w 11737978"/>
              <a:gd name="connsiteY4543" fmla="*/ 5792612 h 6407150"/>
              <a:gd name="connsiteX4544" fmla="*/ 229326 w 11737978"/>
              <a:gd name="connsiteY4544" fmla="*/ 5794416 h 6407150"/>
              <a:gd name="connsiteX4545" fmla="*/ 233439 w 11737978"/>
              <a:gd name="connsiteY4545" fmla="*/ 5789796 h 6407150"/>
              <a:gd name="connsiteX4546" fmla="*/ 226724 w 11737978"/>
              <a:gd name="connsiteY4546" fmla="*/ 5787199 h 6407150"/>
              <a:gd name="connsiteX4547" fmla="*/ 3009095 w 11737978"/>
              <a:gd name="connsiteY4547" fmla="*/ 5783417 h 6407150"/>
              <a:gd name="connsiteX4548" fmla="*/ 2996567 w 11737978"/>
              <a:gd name="connsiteY4548" fmla="*/ 5788064 h 6407150"/>
              <a:gd name="connsiteX4549" fmla="*/ 2997776 w 11737978"/>
              <a:gd name="connsiteY4549" fmla="*/ 5796144 h 6407150"/>
              <a:gd name="connsiteX4550" fmla="*/ 3009095 w 11737978"/>
              <a:gd name="connsiteY4550" fmla="*/ 5783417 h 6407150"/>
              <a:gd name="connsiteX4551" fmla="*/ 7719319 w 11737978"/>
              <a:gd name="connsiteY4551" fmla="*/ 5783416 h 6407150"/>
              <a:gd name="connsiteX4552" fmla="*/ 7706791 w 11737978"/>
              <a:gd name="connsiteY4552" fmla="*/ 5788064 h 6407150"/>
              <a:gd name="connsiteX4553" fmla="*/ 7708000 w 11737978"/>
              <a:gd name="connsiteY4553" fmla="*/ 5796144 h 6407150"/>
              <a:gd name="connsiteX4554" fmla="*/ 7719319 w 11737978"/>
              <a:gd name="connsiteY4554" fmla="*/ 5783416 h 6407150"/>
              <a:gd name="connsiteX4555" fmla="*/ 7598116 w 11737978"/>
              <a:gd name="connsiteY4555" fmla="*/ 5768690 h 6407150"/>
              <a:gd name="connsiteX4556" fmla="*/ 7613379 w 11737978"/>
              <a:gd name="connsiteY4556" fmla="*/ 5772503 h 6407150"/>
              <a:gd name="connsiteX4557" fmla="*/ 7598116 w 11737978"/>
              <a:gd name="connsiteY4557" fmla="*/ 5768690 h 6407150"/>
              <a:gd name="connsiteX4558" fmla="*/ 2887893 w 11737978"/>
              <a:gd name="connsiteY4558" fmla="*/ 5768690 h 6407150"/>
              <a:gd name="connsiteX4559" fmla="*/ 2903155 w 11737978"/>
              <a:gd name="connsiteY4559" fmla="*/ 5772503 h 6407150"/>
              <a:gd name="connsiteX4560" fmla="*/ 2887893 w 11737978"/>
              <a:gd name="connsiteY4560" fmla="*/ 5768690 h 6407150"/>
              <a:gd name="connsiteX4561" fmla="*/ 7855273 w 11737978"/>
              <a:gd name="connsiteY4561" fmla="*/ 5766912 h 6407150"/>
              <a:gd name="connsiteX4562" fmla="*/ 7846684 w 11737978"/>
              <a:gd name="connsiteY4562" fmla="*/ 5768641 h 6407150"/>
              <a:gd name="connsiteX4563" fmla="*/ 7851257 w 11737978"/>
              <a:gd name="connsiteY4563" fmla="*/ 5777224 h 6407150"/>
              <a:gd name="connsiteX4564" fmla="*/ 7851320 w 11737978"/>
              <a:gd name="connsiteY4564" fmla="*/ 5779323 h 6407150"/>
              <a:gd name="connsiteX4565" fmla="*/ 7855707 w 11737978"/>
              <a:gd name="connsiteY4565" fmla="*/ 5781608 h 6407150"/>
              <a:gd name="connsiteX4566" fmla="*/ 7857808 w 11737978"/>
              <a:gd name="connsiteY4566" fmla="*/ 5779601 h 6407150"/>
              <a:gd name="connsiteX4567" fmla="*/ 7857746 w 11737978"/>
              <a:gd name="connsiteY4567" fmla="*/ 5777502 h 6407150"/>
              <a:gd name="connsiteX4568" fmla="*/ 7855273 w 11737978"/>
              <a:gd name="connsiteY4568" fmla="*/ 5766912 h 6407150"/>
              <a:gd name="connsiteX4569" fmla="*/ 3145049 w 11737978"/>
              <a:gd name="connsiteY4569" fmla="*/ 5766912 h 6407150"/>
              <a:gd name="connsiteX4570" fmla="*/ 3136460 w 11737978"/>
              <a:gd name="connsiteY4570" fmla="*/ 5768641 h 6407150"/>
              <a:gd name="connsiteX4571" fmla="*/ 3141034 w 11737978"/>
              <a:gd name="connsiteY4571" fmla="*/ 5777224 h 6407150"/>
              <a:gd name="connsiteX4572" fmla="*/ 3141096 w 11737978"/>
              <a:gd name="connsiteY4572" fmla="*/ 5779323 h 6407150"/>
              <a:gd name="connsiteX4573" fmla="*/ 3145483 w 11737978"/>
              <a:gd name="connsiteY4573" fmla="*/ 5781608 h 6407150"/>
              <a:gd name="connsiteX4574" fmla="*/ 3147584 w 11737978"/>
              <a:gd name="connsiteY4574" fmla="*/ 5779601 h 6407150"/>
              <a:gd name="connsiteX4575" fmla="*/ 3147522 w 11737978"/>
              <a:gd name="connsiteY4575" fmla="*/ 5777502 h 6407150"/>
              <a:gd name="connsiteX4576" fmla="*/ 3145049 w 11737978"/>
              <a:gd name="connsiteY4576" fmla="*/ 5766912 h 6407150"/>
              <a:gd name="connsiteX4577" fmla="*/ 224155 w 11737978"/>
              <a:gd name="connsiteY4577" fmla="*/ 5764045 h 6407150"/>
              <a:gd name="connsiteX4578" fmla="*/ 219391 w 11737978"/>
              <a:gd name="connsiteY4578" fmla="*/ 5766863 h 6407150"/>
              <a:gd name="connsiteX4579" fmla="*/ 221342 w 11737978"/>
              <a:gd name="connsiteY4579" fmla="*/ 5772274 h 6407150"/>
              <a:gd name="connsiteX4580" fmla="*/ 221993 w 11737978"/>
              <a:gd name="connsiteY4580" fmla="*/ 5774079 h 6407150"/>
              <a:gd name="connsiteX4581" fmla="*/ 226107 w 11737978"/>
              <a:gd name="connsiteY4581" fmla="*/ 5769457 h 6407150"/>
              <a:gd name="connsiteX4582" fmla="*/ 224806 w 11737978"/>
              <a:gd name="connsiteY4582" fmla="*/ 5765850 h 6407150"/>
              <a:gd name="connsiteX4583" fmla="*/ 224155 w 11737978"/>
              <a:gd name="connsiteY4583" fmla="*/ 5764045 h 6407150"/>
              <a:gd name="connsiteX4584" fmla="*/ 6602692 w 11737978"/>
              <a:gd name="connsiteY4584" fmla="*/ 5758628 h 6407150"/>
              <a:gd name="connsiteX4585" fmla="*/ 6598408 w 11737978"/>
              <a:gd name="connsiteY4585" fmla="*/ 5761771 h 6407150"/>
              <a:gd name="connsiteX4586" fmla="*/ 6591983 w 11737978"/>
              <a:gd name="connsiteY4586" fmla="*/ 5768059 h 6407150"/>
              <a:gd name="connsiteX4587" fmla="*/ 6591983 w 11737978"/>
              <a:gd name="connsiteY4587" fmla="*/ 5774346 h 6407150"/>
              <a:gd name="connsiteX4588" fmla="*/ 6593321 w 11737978"/>
              <a:gd name="connsiteY4588" fmla="*/ 5776703 h 6407150"/>
              <a:gd name="connsiteX4589" fmla="*/ 6596267 w 11737978"/>
              <a:gd name="connsiteY4589" fmla="*/ 5774346 h 6407150"/>
              <a:gd name="connsiteX4590" fmla="*/ 6600550 w 11737978"/>
              <a:gd name="connsiteY4590" fmla="*/ 5771202 h 6407150"/>
              <a:gd name="connsiteX4591" fmla="*/ 6606976 w 11737978"/>
              <a:gd name="connsiteY4591" fmla="*/ 5764916 h 6407150"/>
              <a:gd name="connsiteX4592" fmla="*/ 6604834 w 11737978"/>
              <a:gd name="connsiteY4592" fmla="*/ 5758628 h 6407150"/>
              <a:gd name="connsiteX4593" fmla="*/ 6602692 w 11737978"/>
              <a:gd name="connsiteY4593" fmla="*/ 5758628 h 6407150"/>
              <a:gd name="connsiteX4594" fmla="*/ 1892468 w 11737978"/>
              <a:gd name="connsiteY4594" fmla="*/ 5758628 h 6407150"/>
              <a:gd name="connsiteX4595" fmla="*/ 1888184 w 11737978"/>
              <a:gd name="connsiteY4595" fmla="*/ 5761771 h 6407150"/>
              <a:gd name="connsiteX4596" fmla="*/ 1881759 w 11737978"/>
              <a:gd name="connsiteY4596" fmla="*/ 5768059 h 6407150"/>
              <a:gd name="connsiteX4597" fmla="*/ 1881759 w 11737978"/>
              <a:gd name="connsiteY4597" fmla="*/ 5774346 h 6407150"/>
              <a:gd name="connsiteX4598" fmla="*/ 1883098 w 11737978"/>
              <a:gd name="connsiteY4598" fmla="*/ 5776703 h 6407150"/>
              <a:gd name="connsiteX4599" fmla="*/ 1886043 w 11737978"/>
              <a:gd name="connsiteY4599" fmla="*/ 5774346 h 6407150"/>
              <a:gd name="connsiteX4600" fmla="*/ 1890326 w 11737978"/>
              <a:gd name="connsiteY4600" fmla="*/ 5771202 h 6407150"/>
              <a:gd name="connsiteX4601" fmla="*/ 1896752 w 11737978"/>
              <a:gd name="connsiteY4601" fmla="*/ 5764916 h 6407150"/>
              <a:gd name="connsiteX4602" fmla="*/ 1894611 w 11737978"/>
              <a:gd name="connsiteY4602" fmla="*/ 5758628 h 6407150"/>
              <a:gd name="connsiteX4603" fmla="*/ 1892468 w 11737978"/>
              <a:gd name="connsiteY4603" fmla="*/ 5758628 h 6407150"/>
              <a:gd name="connsiteX4604" fmla="*/ 236860 w 11737978"/>
              <a:gd name="connsiteY4604" fmla="*/ 5756533 h 6407150"/>
              <a:gd name="connsiteX4605" fmla="*/ 232890 w 11737978"/>
              <a:gd name="connsiteY4605" fmla="*/ 5758881 h 6407150"/>
              <a:gd name="connsiteX4606" fmla="*/ 230338 w 11737978"/>
              <a:gd name="connsiteY4606" fmla="*/ 5765165 h 6407150"/>
              <a:gd name="connsiteX4607" fmla="*/ 232945 w 11737978"/>
              <a:gd name="connsiteY4607" fmla="*/ 5765714 h 6407150"/>
              <a:gd name="connsiteX4608" fmla="*/ 235018 w 11737978"/>
              <a:gd name="connsiteY4608" fmla="*/ 5764787 h 6407150"/>
              <a:gd name="connsiteX4609" fmla="*/ 237569 w 11737978"/>
              <a:gd name="connsiteY4609" fmla="*/ 5758502 h 6407150"/>
              <a:gd name="connsiteX4610" fmla="*/ 236860 w 11737978"/>
              <a:gd name="connsiteY4610" fmla="*/ 5756533 h 6407150"/>
              <a:gd name="connsiteX4611" fmla="*/ 4396213 w 11737978"/>
              <a:gd name="connsiteY4611" fmla="*/ 5748613 h 6407150"/>
              <a:gd name="connsiteX4612" fmla="*/ 4372202 w 11737978"/>
              <a:gd name="connsiteY4612" fmla="*/ 5764616 h 6407150"/>
              <a:gd name="connsiteX4613" fmla="*/ 4373727 w 11737978"/>
              <a:gd name="connsiteY4613" fmla="*/ 5779433 h 6407150"/>
              <a:gd name="connsiteX4614" fmla="*/ 4374236 w 11737978"/>
              <a:gd name="connsiteY4614" fmla="*/ 5784372 h 6407150"/>
              <a:gd name="connsiteX4615" fmla="*/ 4367248 w 11737978"/>
              <a:gd name="connsiteY4615" fmla="*/ 5799585 h 6407150"/>
              <a:gd name="connsiteX4616" fmla="*/ 4359247 w 11737978"/>
              <a:gd name="connsiteY4616" fmla="*/ 5804919 h 6407150"/>
              <a:gd name="connsiteX4617" fmla="*/ 4357743 w 11737978"/>
              <a:gd name="connsiteY4617" fmla="*/ 5790310 h 6407150"/>
              <a:gd name="connsiteX4618" fmla="*/ 4349235 w 11737978"/>
              <a:gd name="connsiteY4618" fmla="*/ 5795643 h 6407150"/>
              <a:gd name="connsiteX4619" fmla="*/ 4359768 w 11737978"/>
              <a:gd name="connsiteY4619" fmla="*/ 5809964 h 6407150"/>
              <a:gd name="connsiteX4620" fmla="*/ 4359247 w 11737978"/>
              <a:gd name="connsiteY4620" fmla="*/ 5804922 h 6407150"/>
              <a:gd name="connsiteX4621" fmla="*/ 4369282 w 11737978"/>
              <a:gd name="connsiteY4621" fmla="*/ 5819341 h 6407150"/>
              <a:gd name="connsiteX4622" fmla="*/ 4377795 w 11737978"/>
              <a:gd name="connsiteY4622" fmla="*/ 5818945 h 6407150"/>
              <a:gd name="connsiteX4623" fmla="*/ 4369791 w 11737978"/>
              <a:gd name="connsiteY4623" fmla="*/ 5824281 h 6407150"/>
              <a:gd name="connsiteX4624" fmla="*/ 4378811 w 11737978"/>
              <a:gd name="connsiteY4624" fmla="*/ 5828824 h 6407150"/>
              <a:gd name="connsiteX4625" fmla="*/ 4378304 w 11737978"/>
              <a:gd name="connsiteY4625" fmla="*/ 5823885 h 6407150"/>
              <a:gd name="connsiteX4626" fmla="*/ 4377795 w 11737978"/>
              <a:gd name="connsiteY4626" fmla="*/ 5818945 h 6407150"/>
              <a:gd name="connsiteX4627" fmla="*/ 4374236 w 11737978"/>
              <a:gd name="connsiteY4627" fmla="*/ 5784372 h 6407150"/>
              <a:gd name="connsiteX4628" fmla="*/ 4383256 w 11737978"/>
              <a:gd name="connsiteY4628" fmla="*/ 5788916 h 6407150"/>
              <a:gd name="connsiteX4629" fmla="*/ 4390243 w 11737978"/>
              <a:gd name="connsiteY4629" fmla="*/ 5773704 h 6407150"/>
              <a:gd name="connsiteX4630" fmla="*/ 4405742 w 11737978"/>
              <a:gd name="connsiteY4630" fmla="*/ 5758096 h 6407150"/>
              <a:gd name="connsiteX4631" fmla="*/ 4396213 w 11737978"/>
              <a:gd name="connsiteY4631" fmla="*/ 5748613 h 6407150"/>
              <a:gd name="connsiteX4632" fmla="*/ 291327 w 11737978"/>
              <a:gd name="connsiteY4632" fmla="*/ 5747969 h 6407150"/>
              <a:gd name="connsiteX4633" fmla="*/ 283088 w 11737978"/>
              <a:gd name="connsiteY4633" fmla="*/ 5751168 h 6407150"/>
              <a:gd name="connsiteX4634" fmla="*/ 289840 w 11737978"/>
              <a:gd name="connsiteY4634" fmla="*/ 5753862 h 6407150"/>
              <a:gd name="connsiteX4635" fmla="*/ 291327 w 11737978"/>
              <a:gd name="connsiteY4635" fmla="*/ 5747969 h 6407150"/>
              <a:gd name="connsiteX4636" fmla="*/ 7740527 w 11737978"/>
              <a:gd name="connsiteY4636" fmla="*/ 5745937 h 6407150"/>
              <a:gd name="connsiteX4637" fmla="*/ 7747521 w 11737978"/>
              <a:gd name="connsiteY4637" fmla="*/ 5763240 h 6407150"/>
              <a:gd name="connsiteX4638" fmla="*/ 7766557 w 11737978"/>
              <a:gd name="connsiteY4638" fmla="*/ 5762811 h 6407150"/>
              <a:gd name="connsiteX4639" fmla="*/ 7758842 w 11737978"/>
              <a:gd name="connsiteY4639" fmla="*/ 5750511 h 6407150"/>
              <a:gd name="connsiteX4640" fmla="*/ 7740527 w 11737978"/>
              <a:gd name="connsiteY4640" fmla="*/ 5745937 h 6407150"/>
              <a:gd name="connsiteX4641" fmla="*/ 3030303 w 11737978"/>
              <a:gd name="connsiteY4641" fmla="*/ 5745937 h 6407150"/>
              <a:gd name="connsiteX4642" fmla="*/ 3037298 w 11737978"/>
              <a:gd name="connsiteY4642" fmla="*/ 5763240 h 6407150"/>
              <a:gd name="connsiteX4643" fmla="*/ 3056333 w 11737978"/>
              <a:gd name="connsiteY4643" fmla="*/ 5762811 h 6407150"/>
              <a:gd name="connsiteX4644" fmla="*/ 3048619 w 11737978"/>
              <a:gd name="connsiteY4644" fmla="*/ 5750511 h 6407150"/>
              <a:gd name="connsiteX4645" fmla="*/ 3030303 w 11737978"/>
              <a:gd name="connsiteY4645" fmla="*/ 5745937 h 6407150"/>
              <a:gd name="connsiteX4646" fmla="*/ 7848089 w 11737978"/>
              <a:gd name="connsiteY4646" fmla="*/ 5745586 h 6407150"/>
              <a:gd name="connsiteX4647" fmla="*/ 7847277 w 11737978"/>
              <a:gd name="connsiteY4647" fmla="*/ 5751219 h 6407150"/>
              <a:gd name="connsiteX4648" fmla="*/ 7850813 w 11737978"/>
              <a:gd name="connsiteY4648" fmla="*/ 5751373 h 6407150"/>
              <a:gd name="connsiteX4649" fmla="*/ 7848089 w 11737978"/>
              <a:gd name="connsiteY4649" fmla="*/ 5745586 h 6407150"/>
              <a:gd name="connsiteX4650" fmla="*/ 3137865 w 11737978"/>
              <a:gd name="connsiteY4650" fmla="*/ 5745586 h 6407150"/>
              <a:gd name="connsiteX4651" fmla="*/ 3137054 w 11737978"/>
              <a:gd name="connsiteY4651" fmla="*/ 5751219 h 6407150"/>
              <a:gd name="connsiteX4652" fmla="*/ 3140589 w 11737978"/>
              <a:gd name="connsiteY4652" fmla="*/ 5751373 h 6407150"/>
              <a:gd name="connsiteX4653" fmla="*/ 3137865 w 11737978"/>
              <a:gd name="connsiteY4653" fmla="*/ 5745586 h 6407150"/>
              <a:gd name="connsiteX4654" fmla="*/ 10713044 w 11737978"/>
              <a:gd name="connsiteY4654" fmla="*/ 5745372 h 6407150"/>
              <a:gd name="connsiteX4655" fmla="*/ 10713856 w 11737978"/>
              <a:gd name="connsiteY4655" fmla="*/ 5752418 h 6407150"/>
              <a:gd name="connsiteX4656" fmla="*/ 10713044 w 11737978"/>
              <a:gd name="connsiteY4656" fmla="*/ 5745372 h 6407150"/>
              <a:gd name="connsiteX4657" fmla="*/ 229055 w 11737978"/>
              <a:gd name="connsiteY4657" fmla="*/ 5734885 h 6407150"/>
              <a:gd name="connsiteX4658" fmla="*/ 224999 w 11737978"/>
              <a:gd name="connsiteY4658" fmla="*/ 5739670 h 6407150"/>
              <a:gd name="connsiteX4659" fmla="*/ 225709 w 11737978"/>
              <a:gd name="connsiteY4659" fmla="*/ 5741639 h 6407150"/>
              <a:gd name="connsiteX4660" fmla="*/ 226660 w 11737978"/>
              <a:gd name="connsiteY4660" fmla="*/ 5742270 h 6407150"/>
              <a:gd name="connsiteX4661" fmla="*/ 231183 w 11737978"/>
              <a:gd name="connsiteY4661" fmla="*/ 5740790 h 6407150"/>
              <a:gd name="connsiteX4662" fmla="*/ 230474 w 11737978"/>
              <a:gd name="connsiteY4662" fmla="*/ 5738821 h 6407150"/>
              <a:gd name="connsiteX4663" fmla="*/ 229764 w 11737978"/>
              <a:gd name="connsiteY4663" fmla="*/ 5736853 h 6407150"/>
              <a:gd name="connsiteX4664" fmla="*/ 229055 w 11737978"/>
              <a:gd name="connsiteY4664" fmla="*/ 5734885 h 6407150"/>
              <a:gd name="connsiteX4665" fmla="*/ 219183 w 11737978"/>
              <a:gd name="connsiteY4665" fmla="*/ 5734222 h 6407150"/>
              <a:gd name="connsiteX4666" fmla="*/ 213749 w 11737978"/>
              <a:gd name="connsiteY4666" fmla="*/ 5735180 h 6407150"/>
              <a:gd name="connsiteX4667" fmla="*/ 214418 w 11737978"/>
              <a:gd name="connsiteY4667" fmla="*/ 5737038 h 6407150"/>
              <a:gd name="connsiteX4668" fmla="*/ 215759 w 11737978"/>
              <a:gd name="connsiteY4668" fmla="*/ 5740756 h 6407150"/>
              <a:gd name="connsiteX4669" fmla="*/ 214894 w 11737978"/>
              <a:gd name="connsiteY4669" fmla="*/ 5744368 h 6407150"/>
              <a:gd name="connsiteX4670" fmla="*/ 217099 w 11737978"/>
              <a:gd name="connsiteY4670" fmla="*/ 5744474 h 6407150"/>
              <a:gd name="connsiteX4671" fmla="*/ 217770 w 11737978"/>
              <a:gd name="connsiteY4671" fmla="*/ 5746333 h 6407150"/>
              <a:gd name="connsiteX4672" fmla="*/ 221863 w 11737978"/>
              <a:gd name="connsiteY4672" fmla="*/ 5741658 h 6407150"/>
              <a:gd name="connsiteX4673" fmla="*/ 220523 w 11737978"/>
              <a:gd name="connsiteY4673" fmla="*/ 5737940 h 6407150"/>
              <a:gd name="connsiteX4674" fmla="*/ 219183 w 11737978"/>
              <a:gd name="connsiteY4674" fmla="*/ 5734222 h 6407150"/>
              <a:gd name="connsiteX4675" fmla="*/ 7321448 w 11737978"/>
              <a:gd name="connsiteY4675" fmla="*/ 5729158 h 6407150"/>
              <a:gd name="connsiteX4676" fmla="*/ 7314819 w 11737978"/>
              <a:gd name="connsiteY4676" fmla="*/ 5732302 h 6407150"/>
              <a:gd name="connsiteX4677" fmla="*/ 7314819 w 11737978"/>
              <a:gd name="connsiteY4677" fmla="*/ 5738589 h 6407150"/>
              <a:gd name="connsiteX4678" fmla="*/ 7317029 w 11737978"/>
              <a:gd name="connsiteY4678" fmla="*/ 5738589 h 6407150"/>
              <a:gd name="connsiteX4679" fmla="*/ 7321448 w 11737978"/>
              <a:gd name="connsiteY4679" fmla="*/ 5735445 h 6407150"/>
              <a:gd name="connsiteX4680" fmla="*/ 7325867 w 11737978"/>
              <a:gd name="connsiteY4680" fmla="*/ 5735445 h 6407150"/>
              <a:gd name="connsiteX4681" fmla="*/ 7325867 w 11737978"/>
              <a:gd name="connsiteY4681" fmla="*/ 5729158 h 6407150"/>
              <a:gd name="connsiteX4682" fmla="*/ 7323658 w 11737978"/>
              <a:gd name="connsiteY4682" fmla="*/ 5729158 h 6407150"/>
              <a:gd name="connsiteX4683" fmla="*/ 7321448 w 11737978"/>
              <a:gd name="connsiteY4683" fmla="*/ 5729158 h 6407150"/>
              <a:gd name="connsiteX4684" fmla="*/ 2611224 w 11737978"/>
              <a:gd name="connsiteY4684" fmla="*/ 5729158 h 6407150"/>
              <a:gd name="connsiteX4685" fmla="*/ 2604596 w 11737978"/>
              <a:gd name="connsiteY4685" fmla="*/ 5732302 h 6407150"/>
              <a:gd name="connsiteX4686" fmla="*/ 2604596 w 11737978"/>
              <a:gd name="connsiteY4686" fmla="*/ 5738589 h 6407150"/>
              <a:gd name="connsiteX4687" fmla="*/ 2606805 w 11737978"/>
              <a:gd name="connsiteY4687" fmla="*/ 5738589 h 6407150"/>
              <a:gd name="connsiteX4688" fmla="*/ 2611224 w 11737978"/>
              <a:gd name="connsiteY4688" fmla="*/ 5735445 h 6407150"/>
              <a:gd name="connsiteX4689" fmla="*/ 2615643 w 11737978"/>
              <a:gd name="connsiteY4689" fmla="*/ 5735445 h 6407150"/>
              <a:gd name="connsiteX4690" fmla="*/ 2615643 w 11737978"/>
              <a:gd name="connsiteY4690" fmla="*/ 5729158 h 6407150"/>
              <a:gd name="connsiteX4691" fmla="*/ 2613434 w 11737978"/>
              <a:gd name="connsiteY4691" fmla="*/ 5729158 h 6407150"/>
              <a:gd name="connsiteX4692" fmla="*/ 2611224 w 11737978"/>
              <a:gd name="connsiteY4692" fmla="*/ 5729158 h 6407150"/>
              <a:gd name="connsiteX4693" fmla="*/ 7282945 w 11737978"/>
              <a:gd name="connsiteY4693" fmla="*/ 5725416 h 6407150"/>
              <a:gd name="connsiteX4694" fmla="*/ 7283149 w 11737978"/>
              <a:gd name="connsiteY4694" fmla="*/ 5728273 h 6407150"/>
              <a:gd name="connsiteX4695" fmla="*/ 7282559 w 11737978"/>
              <a:gd name="connsiteY4695" fmla="*/ 5728700 h 6407150"/>
              <a:gd name="connsiteX4696" fmla="*/ 2572721 w 11737978"/>
              <a:gd name="connsiteY4696" fmla="*/ 5725416 h 6407150"/>
              <a:gd name="connsiteX4697" fmla="*/ 2572926 w 11737978"/>
              <a:gd name="connsiteY4697" fmla="*/ 5728273 h 6407150"/>
              <a:gd name="connsiteX4698" fmla="*/ 2572336 w 11737978"/>
              <a:gd name="connsiteY4698" fmla="*/ 5728700 h 6407150"/>
              <a:gd name="connsiteX4699" fmla="*/ 7832296 w 11737978"/>
              <a:gd name="connsiteY4699" fmla="*/ 5718083 h 6407150"/>
              <a:gd name="connsiteX4700" fmla="*/ 7830125 w 11737978"/>
              <a:gd name="connsiteY4700" fmla="*/ 5720023 h 6407150"/>
              <a:gd name="connsiteX4701" fmla="*/ 7839170 w 11737978"/>
              <a:gd name="connsiteY4701" fmla="*/ 5724477 h 6407150"/>
              <a:gd name="connsiteX4702" fmla="*/ 7841402 w 11737978"/>
              <a:gd name="connsiteY4702" fmla="*/ 5724572 h 6407150"/>
              <a:gd name="connsiteX4703" fmla="*/ 7841341 w 11737978"/>
              <a:gd name="connsiteY4703" fmla="*/ 5722536 h 6407150"/>
              <a:gd name="connsiteX4704" fmla="*/ 7839110 w 11737978"/>
              <a:gd name="connsiteY4704" fmla="*/ 5722441 h 6407150"/>
              <a:gd name="connsiteX4705" fmla="*/ 7834527 w 11737978"/>
              <a:gd name="connsiteY4705" fmla="*/ 5718177 h 6407150"/>
              <a:gd name="connsiteX4706" fmla="*/ 7832296 w 11737978"/>
              <a:gd name="connsiteY4706" fmla="*/ 5718083 h 6407150"/>
              <a:gd name="connsiteX4707" fmla="*/ 3122072 w 11737978"/>
              <a:gd name="connsiteY4707" fmla="*/ 5718083 h 6407150"/>
              <a:gd name="connsiteX4708" fmla="*/ 3119901 w 11737978"/>
              <a:gd name="connsiteY4708" fmla="*/ 5720023 h 6407150"/>
              <a:gd name="connsiteX4709" fmla="*/ 3128946 w 11737978"/>
              <a:gd name="connsiteY4709" fmla="*/ 5724477 h 6407150"/>
              <a:gd name="connsiteX4710" fmla="*/ 3131179 w 11737978"/>
              <a:gd name="connsiteY4710" fmla="*/ 5724572 h 6407150"/>
              <a:gd name="connsiteX4711" fmla="*/ 3131117 w 11737978"/>
              <a:gd name="connsiteY4711" fmla="*/ 5722536 h 6407150"/>
              <a:gd name="connsiteX4712" fmla="*/ 3128886 w 11737978"/>
              <a:gd name="connsiteY4712" fmla="*/ 5722441 h 6407150"/>
              <a:gd name="connsiteX4713" fmla="*/ 3124304 w 11737978"/>
              <a:gd name="connsiteY4713" fmla="*/ 5718177 h 6407150"/>
              <a:gd name="connsiteX4714" fmla="*/ 3122072 w 11737978"/>
              <a:gd name="connsiteY4714" fmla="*/ 5718083 h 6407150"/>
              <a:gd name="connsiteX4715" fmla="*/ 10702282 w 11737978"/>
              <a:gd name="connsiteY4715" fmla="*/ 5713968 h 6407150"/>
              <a:gd name="connsiteX4716" fmla="*/ 10701135 w 11737978"/>
              <a:gd name="connsiteY4716" fmla="*/ 5716068 h 6407150"/>
              <a:gd name="connsiteX4717" fmla="*/ 10706165 w 11737978"/>
              <a:gd name="connsiteY4717" fmla="*/ 5722522 h 6407150"/>
              <a:gd name="connsiteX4718" fmla="*/ 10709261 w 11737978"/>
              <a:gd name="connsiteY4718" fmla="*/ 5717303 h 6407150"/>
              <a:gd name="connsiteX4719" fmla="*/ 10708253 w 11737978"/>
              <a:gd name="connsiteY4719" fmla="*/ 5717491 h 6407150"/>
              <a:gd name="connsiteX4720" fmla="*/ 10702282 w 11737978"/>
              <a:gd name="connsiteY4720" fmla="*/ 5713968 h 6407150"/>
              <a:gd name="connsiteX4721" fmla="*/ 5755077 w 11737978"/>
              <a:gd name="connsiteY4721" fmla="*/ 5713345 h 6407150"/>
              <a:gd name="connsiteX4722" fmla="*/ 5758155 w 11737978"/>
              <a:gd name="connsiteY4722" fmla="*/ 5719623 h 6407150"/>
              <a:gd name="connsiteX4723" fmla="*/ 5757823 w 11737978"/>
              <a:gd name="connsiteY4723" fmla="*/ 5719788 h 6407150"/>
              <a:gd name="connsiteX4724" fmla="*/ 5753286 w 11737978"/>
              <a:gd name="connsiteY4724" fmla="*/ 5719788 h 6407150"/>
              <a:gd name="connsiteX4725" fmla="*/ 1044853 w 11737978"/>
              <a:gd name="connsiteY4725" fmla="*/ 5713345 h 6407150"/>
              <a:gd name="connsiteX4726" fmla="*/ 1047930 w 11737978"/>
              <a:gd name="connsiteY4726" fmla="*/ 5719624 h 6407150"/>
              <a:gd name="connsiteX4727" fmla="*/ 1047599 w 11737978"/>
              <a:gd name="connsiteY4727" fmla="*/ 5719788 h 6407150"/>
              <a:gd name="connsiteX4728" fmla="*/ 1043063 w 11737978"/>
              <a:gd name="connsiteY4728" fmla="*/ 5719788 h 6407150"/>
              <a:gd name="connsiteX4729" fmla="*/ 4367674 w 11737978"/>
              <a:gd name="connsiteY4729" fmla="*/ 5710870 h 6407150"/>
              <a:gd name="connsiteX4730" fmla="*/ 4358662 w 11737978"/>
              <a:gd name="connsiteY4730" fmla="*/ 5711288 h 6407150"/>
              <a:gd name="connsiteX4731" fmla="*/ 4359212 w 11737978"/>
              <a:gd name="connsiteY4731" fmla="*/ 5716649 h 6407150"/>
              <a:gd name="connsiteX4732" fmla="*/ 4359766 w 11737978"/>
              <a:gd name="connsiteY4732" fmla="*/ 5722008 h 6407150"/>
              <a:gd name="connsiteX4733" fmla="*/ 4368778 w 11737978"/>
              <a:gd name="connsiteY4733" fmla="*/ 5721589 h 6407150"/>
              <a:gd name="connsiteX4734" fmla="*/ 4368226 w 11737978"/>
              <a:gd name="connsiteY4734" fmla="*/ 5716230 h 6407150"/>
              <a:gd name="connsiteX4735" fmla="*/ 4367674 w 11737978"/>
              <a:gd name="connsiteY4735" fmla="*/ 5710870 h 6407150"/>
              <a:gd name="connsiteX4736" fmla="*/ 10707140 w 11737978"/>
              <a:gd name="connsiteY4736" fmla="*/ 5709050 h 6407150"/>
              <a:gd name="connsiteX4737" fmla="*/ 10706600 w 11737978"/>
              <a:gd name="connsiteY4737" fmla="*/ 5710973 h 6407150"/>
              <a:gd name="connsiteX4738" fmla="*/ 10707383 w 11737978"/>
              <a:gd name="connsiteY4738" fmla="*/ 5714632 h 6407150"/>
              <a:gd name="connsiteX4739" fmla="*/ 10710667 w 11737978"/>
              <a:gd name="connsiteY4739" fmla="*/ 5713682 h 6407150"/>
              <a:gd name="connsiteX4740" fmla="*/ 10707140 w 11737978"/>
              <a:gd name="connsiteY4740" fmla="*/ 5709050 h 6407150"/>
              <a:gd name="connsiteX4741" fmla="*/ 7730404 w 11737978"/>
              <a:gd name="connsiteY4741" fmla="*/ 5706461 h 6407150"/>
              <a:gd name="connsiteX4742" fmla="*/ 7728998 w 11737978"/>
              <a:gd name="connsiteY4742" fmla="*/ 5716220 h 6407150"/>
              <a:gd name="connsiteX4743" fmla="*/ 7745083 w 11737978"/>
              <a:gd name="connsiteY4743" fmla="*/ 5725296 h 6407150"/>
              <a:gd name="connsiteX4744" fmla="*/ 7736690 w 11737978"/>
              <a:gd name="connsiteY4744" fmla="*/ 5723198 h 6407150"/>
              <a:gd name="connsiteX4745" fmla="*/ 7735283 w 11737978"/>
              <a:gd name="connsiteY4745" fmla="*/ 5732960 h 6407150"/>
              <a:gd name="connsiteX4746" fmla="*/ 7760464 w 11737978"/>
              <a:gd name="connsiteY4746" fmla="*/ 5739251 h 6407150"/>
              <a:gd name="connsiteX4747" fmla="*/ 7762574 w 11737978"/>
              <a:gd name="connsiteY4747" fmla="*/ 5724609 h 6407150"/>
              <a:gd name="connsiteX4748" fmla="*/ 7754882 w 11737978"/>
              <a:gd name="connsiteY4748" fmla="*/ 5717633 h 6407150"/>
              <a:gd name="connsiteX4749" fmla="*/ 7730404 w 11737978"/>
              <a:gd name="connsiteY4749" fmla="*/ 5706461 h 6407150"/>
              <a:gd name="connsiteX4750" fmla="*/ 3020180 w 11737978"/>
              <a:gd name="connsiteY4750" fmla="*/ 5706461 h 6407150"/>
              <a:gd name="connsiteX4751" fmla="*/ 3018774 w 11737978"/>
              <a:gd name="connsiteY4751" fmla="*/ 5716220 h 6407150"/>
              <a:gd name="connsiteX4752" fmla="*/ 3034859 w 11737978"/>
              <a:gd name="connsiteY4752" fmla="*/ 5725296 h 6407150"/>
              <a:gd name="connsiteX4753" fmla="*/ 3026466 w 11737978"/>
              <a:gd name="connsiteY4753" fmla="*/ 5723198 h 6407150"/>
              <a:gd name="connsiteX4754" fmla="*/ 3025060 w 11737978"/>
              <a:gd name="connsiteY4754" fmla="*/ 5732960 h 6407150"/>
              <a:gd name="connsiteX4755" fmla="*/ 3050240 w 11737978"/>
              <a:gd name="connsiteY4755" fmla="*/ 5739251 h 6407150"/>
              <a:gd name="connsiteX4756" fmla="*/ 3052350 w 11737978"/>
              <a:gd name="connsiteY4756" fmla="*/ 5724609 h 6407150"/>
              <a:gd name="connsiteX4757" fmla="*/ 3044658 w 11737978"/>
              <a:gd name="connsiteY4757" fmla="*/ 5717633 h 6407150"/>
              <a:gd name="connsiteX4758" fmla="*/ 3020180 w 11737978"/>
              <a:gd name="connsiteY4758" fmla="*/ 5706461 h 6407150"/>
              <a:gd name="connsiteX4759" fmla="*/ 5715342 w 11737978"/>
              <a:gd name="connsiteY4759" fmla="*/ 5705644 h 6407150"/>
              <a:gd name="connsiteX4760" fmla="*/ 5717048 w 11737978"/>
              <a:gd name="connsiteY4760" fmla="*/ 5705838 h 6407150"/>
              <a:gd name="connsiteX4761" fmla="*/ 5719889 w 11737978"/>
              <a:gd name="connsiteY4761" fmla="*/ 5724010 h 6407150"/>
              <a:gd name="connsiteX4762" fmla="*/ 5739656 w 11737978"/>
              <a:gd name="connsiteY4762" fmla="*/ 5754036 h 6407150"/>
              <a:gd name="connsiteX4763" fmla="*/ 5740243 w 11737978"/>
              <a:gd name="connsiteY4763" fmla="*/ 5752834 h 6407150"/>
              <a:gd name="connsiteX4764" fmla="*/ 5740524 w 11737978"/>
              <a:gd name="connsiteY4764" fmla="*/ 5753019 h 6407150"/>
              <a:gd name="connsiteX4765" fmla="*/ 5742760 w 11737978"/>
              <a:gd name="connsiteY4765" fmla="*/ 5750726 h 6407150"/>
              <a:gd name="connsiteX4766" fmla="*/ 5741422 w 11737978"/>
              <a:gd name="connsiteY4766" fmla="*/ 5750426 h 6407150"/>
              <a:gd name="connsiteX4767" fmla="*/ 5749182 w 11737978"/>
              <a:gd name="connsiteY4767" fmla="*/ 5734557 h 6407150"/>
              <a:gd name="connsiteX4768" fmla="*/ 5751491 w 11737978"/>
              <a:gd name="connsiteY4768" fmla="*/ 5726253 h 6407150"/>
              <a:gd name="connsiteX4769" fmla="*/ 5757823 w 11737978"/>
              <a:gd name="connsiteY4769" fmla="*/ 5726253 h 6407150"/>
              <a:gd name="connsiteX4770" fmla="*/ 5762180 w 11737978"/>
              <a:gd name="connsiteY4770" fmla="*/ 5739184 h 6407150"/>
              <a:gd name="connsiteX4771" fmla="*/ 5763885 w 11737978"/>
              <a:gd name="connsiteY4771" fmla="*/ 5739786 h 6407150"/>
              <a:gd name="connsiteX4772" fmla="*/ 5764043 w 11737978"/>
              <a:gd name="connsiteY4772" fmla="*/ 5746221 h 6407150"/>
              <a:gd name="connsiteX4773" fmla="*/ 5756105 w 11737978"/>
              <a:gd name="connsiteY4773" fmla="*/ 5751589 h 6407150"/>
              <a:gd name="connsiteX4774" fmla="*/ 5753252 w 11737978"/>
              <a:gd name="connsiteY4774" fmla="*/ 5782832 h 6407150"/>
              <a:gd name="connsiteX4775" fmla="*/ 5749457 w 11737978"/>
              <a:gd name="connsiteY4775" fmla="*/ 5792175 h 6407150"/>
              <a:gd name="connsiteX4776" fmla="*/ 5747036 w 11737978"/>
              <a:gd name="connsiteY4776" fmla="*/ 5794294 h 6407150"/>
              <a:gd name="connsiteX4777" fmla="*/ 5746930 w 11737978"/>
              <a:gd name="connsiteY4777" fmla="*/ 5794139 h 6407150"/>
              <a:gd name="connsiteX4778" fmla="*/ 5746523 w 11737978"/>
              <a:gd name="connsiteY4778" fmla="*/ 5794743 h 6407150"/>
              <a:gd name="connsiteX4779" fmla="*/ 5743521 w 11737978"/>
              <a:gd name="connsiteY4779" fmla="*/ 5797372 h 6407150"/>
              <a:gd name="connsiteX4780" fmla="*/ 5740395 w 11737978"/>
              <a:gd name="connsiteY4780" fmla="*/ 5797372 h 6407150"/>
              <a:gd name="connsiteX4781" fmla="*/ 5719870 w 11737978"/>
              <a:gd name="connsiteY4781" fmla="*/ 5801008 h 6407150"/>
              <a:gd name="connsiteX4782" fmla="*/ 5716496 w 11737978"/>
              <a:gd name="connsiteY4782" fmla="*/ 5806591 h 6407150"/>
              <a:gd name="connsiteX4783" fmla="*/ 5715629 w 11737978"/>
              <a:gd name="connsiteY4783" fmla="*/ 5805142 h 6407150"/>
              <a:gd name="connsiteX4784" fmla="*/ 5711059 w 11737978"/>
              <a:gd name="connsiteY4784" fmla="*/ 5792472 h 6407150"/>
              <a:gd name="connsiteX4785" fmla="*/ 5710228 w 11737978"/>
              <a:gd name="connsiteY4785" fmla="*/ 5775394 h 6407150"/>
              <a:gd name="connsiteX4786" fmla="*/ 5705839 w 11737978"/>
              <a:gd name="connsiteY4786" fmla="*/ 5777989 h 6407150"/>
              <a:gd name="connsiteX4787" fmla="*/ 5700617 w 11737978"/>
              <a:gd name="connsiteY4787" fmla="*/ 5763509 h 6407150"/>
              <a:gd name="connsiteX4788" fmla="*/ 5694816 w 11737978"/>
              <a:gd name="connsiteY4788" fmla="*/ 5750567 h 6407150"/>
              <a:gd name="connsiteX4789" fmla="*/ 5696825 w 11737978"/>
              <a:gd name="connsiteY4789" fmla="*/ 5748882 h 6407150"/>
              <a:gd name="connsiteX4790" fmla="*/ 5709897 w 11737978"/>
              <a:gd name="connsiteY4790" fmla="*/ 5716556 h 6407150"/>
              <a:gd name="connsiteX4791" fmla="*/ 5712075 w 11737978"/>
              <a:gd name="connsiteY4791" fmla="*/ 5716556 h 6407150"/>
              <a:gd name="connsiteX4792" fmla="*/ 5714253 w 11737978"/>
              <a:gd name="connsiteY4792" fmla="*/ 5713322 h 6407150"/>
              <a:gd name="connsiteX4793" fmla="*/ 5712075 w 11737978"/>
              <a:gd name="connsiteY4793" fmla="*/ 5710089 h 6407150"/>
              <a:gd name="connsiteX4794" fmla="*/ 5709897 w 11737978"/>
              <a:gd name="connsiteY4794" fmla="*/ 5710089 h 6407150"/>
              <a:gd name="connsiteX4795" fmla="*/ 5715342 w 11737978"/>
              <a:gd name="connsiteY4795" fmla="*/ 5705644 h 6407150"/>
              <a:gd name="connsiteX4796" fmla="*/ 1005118 w 11737978"/>
              <a:gd name="connsiteY4796" fmla="*/ 5705644 h 6407150"/>
              <a:gd name="connsiteX4797" fmla="*/ 1006825 w 11737978"/>
              <a:gd name="connsiteY4797" fmla="*/ 5705838 h 6407150"/>
              <a:gd name="connsiteX4798" fmla="*/ 1009665 w 11737978"/>
              <a:gd name="connsiteY4798" fmla="*/ 5724010 h 6407150"/>
              <a:gd name="connsiteX4799" fmla="*/ 1029433 w 11737978"/>
              <a:gd name="connsiteY4799" fmla="*/ 5754036 h 6407150"/>
              <a:gd name="connsiteX4800" fmla="*/ 1030019 w 11737978"/>
              <a:gd name="connsiteY4800" fmla="*/ 5752834 h 6407150"/>
              <a:gd name="connsiteX4801" fmla="*/ 1030299 w 11737978"/>
              <a:gd name="connsiteY4801" fmla="*/ 5753019 h 6407150"/>
              <a:gd name="connsiteX4802" fmla="*/ 1032536 w 11737978"/>
              <a:gd name="connsiteY4802" fmla="*/ 5750726 h 6407150"/>
              <a:gd name="connsiteX4803" fmla="*/ 1031198 w 11737978"/>
              <a:gd name="connsiteY4803" fmla="*/ 5750426 h 6407150"/>
              <a:gd name="connsiteX4804" fmla="*/ 1038958 w 11737978"/>
              <a:gd name="connsiteY4804" fmla="*/ 5734558 h 6407150"/>
              <a:gd name="connsiteX4805" fmla="*/ 1041266 w 11737978"/>
              <a:gd name="connsiteY4805" fmla="*/ 5726253 h 6407150"/>
              <a:gd name="connsiteX4806" fmla="*/ 1047599 w 11737978"/>
              <a:gd name="connsiteY4806" fmla="*/ 5726253 h 6407150"/>
              <a:gd name="connsiteX4807" fmla="*/ 1051956 w 11737978"/>
              <a:gd name="connsiteY4807" fmla="*/ 5739184 h 6407150"/>
              <a:gd name="connsiteX4808" fmla="*/ 1053660 w 11737978"/>
              <a:gd name="connsiteY4808" fmla="*/ 5739786 h 6407150"/>
              <a:gd name="connsiteX4809" fmla="*/ 1053819 w 11737978"/>
              <a:gd name="connsiteY4809" fmla="*/ 5746221 h 6407150"/>
              <a:gd name="connsiteX4810" fmla="*/ 1045882 w 11737978"/>
              <a:gd name="connsiteY4810" fmla="*/ 5751589 h 6407150"/>
              <a:gd name="connsiteX4811" fmla="*/ 1043028 w 11737978"/>
              <a:gd name="connsiteY4811" fmla="*/ 5782832 h 6407150"/>
              <a:gd name="connsiteX4812" fmla="*/ 1039233 w 11737978"/>
              <a:gd name="connsiteY4812" fmla="*/ 5792175 h 6407150"/>
              <a:gd name="connsiteX4813" fmla="*/ 1036812 w 11737978"/>
              <a:gd name="connsiteY4813" fmla="*/ 5794294 h 6407150"/>
              <a:gd name="connsiteX4814" fmla="*/ 1036706 w 11737978"/>
              <a:gd name="connsiteY4814" fmla="*/ 5794139 h 6407150"/>
              <a:gd name="connsiteX4815" fmla="*/ 1036299 w 11737978"/>
              <a:gd name="connsiteY4815" fmla="*/ 5794743 h 6407150"/>
              <a:gd name="connsiteX4816" fmla="*/ 1033297 w 11737978"/>
              <a:gd name="connsiteY4816" fmla="*/ 5797372 h 6407150"/>
              <a:gd name="connsiteX4817" fmla="*/ 1030171 w 11737978"/>
              <a:gd name="connsiteY4817" fmla="*/ 5797372 h 6407150"/>
              <a:gd name="connsiteX4818" fmla="*/ 1009646 w 11737978"/>
              <a:gd name="connsiteY4818" fmla="*/ 5801008 h 6407150"/>
              <a:gd name="connsiteX4819" fmla="*/ 1006272 w 11737978"/>
              <a:gd name="connsiteY4819" fmla="*/ 5806591 h 6407150"/>
              <a:gd name="connsiteX4820" fmla="*/ 1005404 w 11737978"/>
              <a:gd name="connsiteY4820" fmla="*/ 5805142 h 6407150"/>
              <a:gd name="connsiteX4821" fmla="*/ 1000835 w 11737978"/>
              <a:gd name="connsiteY4821" fmla="*/ 5792472 h 6407150"/>
              <a:gd name="connsiteX4822" fmla="*/ 1000005 w 11737978"/>
              <a:gd name="connsiteY4822" fmla="*/ 5775394 h 6407150"/>
              <a:gd name="connsiteX4823" fmla="*/ 995614 w 11737978"/>
              <a:gd name="connsiteY4823" fmla="*/ 5777989 h 6407150"/>
              <a:gd name="connsiteX4824" fmla="*/ 990393 w 11737978"/>
              <a:gd name="connsiteY4824" fmla="*/ 5763509 h 6407150"/>
              <a:gd name="connsiteX4825" fmla="*/ 984592 w 11737978"/>
              <a:gd name="connsiteY4825" fmla="*/ 5750567 h 6407150"/>
              <a:gd name="connsiteX4826" fmla="*/ 986601 w 11737978"/>
              <a:gd name="connsiteY4826" fmla="*/ 5748882 h 6407150"/>
              <a:gd name="connsiteX4827" fmla="*/ 999672 w 11737978"/>
              <a:gd name="connsiteY4827" fmla="*/ 5716556 h 6407150"/>
              <a:gd name="connsiteX4828" fmla="*/ 1001851 w 11737978"/>
              <a:gd name="connsiteY4828" fmla="*/ 5716556 h 6407150"/>
              <a:gd name="connsiteX4829" fmla="*/ 1004029 w 11737978"/>
              <a:gd name="connsiteY4829" fmla="*/ 5713322 h 6407150"/>
              <a:gd name="connsiteX4830" fmla="*/ 1001851 w 11737978"/>
              <a:gd name="connsiteY4830" fmla="*/ 5710089 h 6407150"/>
              <a:gd name="connsiteX4831" fmla="*/ 999672 w 11737978"/>
              <a:gd name="connsiteY4831" fmla="*/ 5710089 h 6407150"/>
              <a:gd name="connsiteX4832" fmla="*/ 1005118 w 11737978"/>
              <a:gd name="connsiteY4832" fmla="*/ 5705644 h 6407150"/>
              <a:gd name="connsiteX4833" fmla="*/ 263338 w 11737978"/>
              <a:gd name="connsiteY4833" fmla="*/ 5700392 h 6407150"/>
              <a:gd name="connsiteX4834" fmla="*/ 265517 w 11737978"/>
              <a:gd name="connsiteY4834" fmla="*/ 5700392 h 6407150"/>
              <a:gd name="connsiteX4835" fmla="*/ 263891 w 11737978"/>
              <a:gd name="connsiteY4835" fmla="*/ 5700803 h 6407150"/>
              <a:gd name="connsiteX4836" fmla="*/ 4390237 w 11737978"/>
              <a:gd name="connsiteY4836" fmla="*/ 5695463 h 6407150"/>
              <a:gd name="connsiteX4837" fmla="*/ 4382144 w 11737978"/>
              <a:gd name="connsiteY4837" fmla="*/ 5704815 h 6407150"/>
              <a:gd name="connsiteX4838" fmla="*/ 4391157 w 11737978"/>
              <a:gd name="connsiteY4838" fmla="*/ 5704395 h 6407150"/>
              <a:gd name="connsiteX4839" fmla="*/ 4390237 w 11737978"/>
              <a:gd name="connsiteY4839" fmla="*/ 5695463 h 6407150"/>
              <a:gd name="connsiteX4840" fmla="*/ 215556 w 11737978"/>
              <a:gd name="connsiteY4840" fmla="*/ 5691769 h 6407150"/>
              <a:gd name="connsiteX4841" fmla="*/ 217932 w 11737978"/>
              <a:gd name="connsiteY4841" fmla="*/ 5694343 h 6407150"/>
              <a:gd name="connsiteX4842" fmla="*/ 216722 w 11737978"/>
              <a:gd name="connsiteY4842" fmla="*/ 5694218 h 6407150"/>
              <a:gd name="connsiteX4843" fmla="*/ 7581193 w 11737978"/>
              <a:gd name="connsiteY4843" fmla="*/ 5685103 h 6407150"/>
              <a:gd name="connsiteX4844" fmla="*/ 7581193 w 11737978"/>
              <a:gd name="connsiteY4844" fmla="*/ 5688567 h 6407150"/>
              <a:gd name="connsiteX4845" fmla="*/ 7581193 w 11737978"/>
              <a:gd name="connsiteY4845" fmla="*/ 5696622 h 6407150"/>
              <a:gd name="connsiteX4846" fmla="*/ 7581193 w 11737978"/>
              <a:gd name="connsiteY4846" fmla="*/ 5699845 h 6407150"/>
              <a:gd name="connsiteX4847" fmla="*/ 7578420 w 11737978"/>
              <a:gd name="connsiteY4847" fmla="*/ 5697806 h 6407150"/>
              <a:gd name="connsiteX4848" fmla="*/ 7578408 w 11737978"/>
              <a:gd name="connsiteY4848" fmla="*/ 5695686 h 6407150"/>
              <a:gd name="connsiteX4849" fmla="*/ 7570771 w 11737978"/>
              <a:gd name="connsiteY4849" fmla="*/ 5690124 h 6407150"/>
              <a:gd name="connsiteX4850" fmla="*/ 7570232 w 11737978"/>
              <a:gd name="connsiteY4850" fmla="*/ 5686956 h 6407150"/>
              <a:gd name="connsiteX4851" fmla="*/ 7568533 w 11737978"/>
              <a:gd name="connsiteY4851" fmla="*/ 5688494 h 6407150"/>
              <a:gd name="connsiteX4852" fmla="*/ 7564368 w 11737978"/>
              <a:gd name="connsiteY4852" fmla="*/ 5685461 h 6407150"/>
              <a:gd name="connsiteX4853" fmla="*/ 7576226 w 11737978"/>
              <a:gd name="connsiteY4853" fmla="*/ 5687752 h 6407150"/>
              <a:gd name="connsiteX4854" fmla="*/ 2870969 w 11737978"/>
              <a:gd name="connsiteY4854" fmla="*/ 5685103 h 6407150"/>
              <a:gd name="connsiteX4855" fmla="*/ 2870969 w 11737978"/>
              <a:gd name="connsiteY4855" fmla="*/ 5688567 h 6407150"/>
              <a:gd name="connsiteX4856" fmla="*/ 2870969 w 11737978"/>
              <a:gd name="connsiteY4856" fmla="*/ 5696622 h 6407150"/>
              <a:gd name="connsiteX4857" fmla="*/ 2870969 w 11737978"/>
              <a:gd name="connsiteY4857" fmla="*/ 5699845 h 6407150"/>
              <a:gd name="connsiteX4858" fmla="*/ 2868196 w 11737978"/>
              <a:gd name="connsiteY4858" fmla="*/ 5697807 h 6407150"/>
              <a:gd name="connsiteX4859" fmla="*/ 2868185 w 11737978"/>
              <a:gd name="connsiteY4859" fmla="*/ 5695686 h 6407150"/>
              <a:gd name="connsiteX4860" fmla="*/ 2860547 w 11737978"/>
              <a:gd name="connsiteY4860" fmla="*/ 5690124 h 6407150"/>
              <a:gd name="connsiteX4861" fmla="*/ 2860008 w 11737978"/>
              <a:gd name="connsiteY4861" fmla="*/ 5686956 h 6407150"/>
              <a:gd name="connsiteX4862" fmla="*/ 2858309 w 11737978"/>
              <a:gd name="connsiteY4862" fmla="*/ 5688494 h 6407150"/>
              <a:gd name="connsiteX4863" fmla="*/ 2854144 w 11737978"/>
              <a:gd name="connsiteY4863" fmla="*/ 5685461 h 6407150"/>
              <a:gd name="connsiteX4864" fmla="*/ 2866003 w 11737978"/>
              <a:gd name="connsiteY4864" fmla="*/ 5687752 h 6407150"/>
              <a:gd name="connsiteX4865" fmla="*/ 7635782 w 11737978"/>
              <a:gd name="connsiteY4865" fmla="*/ 5682820 h 6407150"/>
              <a:gd name="connsiteX4866" fmla="*/ 7638946 w 11737978"/>
              <a:gd name="connsiteY4866" fmla="*/ 5685554 h 6407150"/>
              <a:gd name="connsiteX4867" fmla="*/ 7639024 w 11737978"/>
              <a:gd name="connsiteY4867" fmla="*/ 5686002 h 6407150"/>
              <a:gd name="connsiteX4868" fmla="*/ 7635241 w 11737978"/>
              <a:gd name="connsiteY4868" fmla="*/ 5686574 h 6407150"/>
              <a:gd name="connsiteX4869" fmla="*/ 7639189 w 11737978"/>
              <a:gd name="connsiteY4869" fmla="*/ 5686952 h 6407150"/>
              <a:gd name="connsiteX4870" fmla="*/ 7639024 w 11737978"/>
              <a:gd name="connsiteY4870" fmla="*/ 5686002 h 6407150"/>
              <a:gd name="connsiteX4871" fmla="*/ 7640090 w 11737978"/>
              <a:gd name="connsiteY4871" fmla="*/ 5685841 h 6407150"/>
              <a:gd name="connsiteX4872" fmla="*/ 7644940 w 11737978"/>
              <a:gd name="connsiteY4872" fmla="*/ 5685109 h 6407150"/>
              <a:gd name="connsiteX4873" fmla="*/ 7635782 w 11737978"/>
              <a:gd name="connsiteY4873" fmla="*/ 5682820 h 6407150"/>
              <a:gd name="connsiteX4874" fmla="*/ 2925558 w 11737978"/>
              <a:gd name="connsiteY4874" fmla="*/ 5682820 h 6407150"/>
              <a:gd name="connsiteX4875" fmla="*/ 2928723 w 11737978"/>
              <a:gd name="connsiteY4875" fmla="*/ 5685555 h 6407150"/>
              <a:gd name="connsiteX4876" fmla="*/ 2928800 w 11737978"/>
              <a:gd name="connsiteY4876" fmla="*/ 5686002 h 6407150"/>
              <a:gd name="connsiteX4877" fmla="*/ 2925018 w 11737978"/>
              <a:gd name="connsiteY4877" fmla="*/ 5686574 h 6407150"/>
              <a:gd name="connsiteX4878" fmla="*/ 2928965 w 11737978"/>
              <a:gd name="connsiteY4878" fmla="*/ 5686952 h 6407150"/>
              <a:gd name="connsiteX4879" fmla="*/ 2928800 w 11737978"/>
              <a:gd name="connsiteY4879" fmla="*/ 5686002 h 6407150"/>
              <a:gd name="connsiteX4880" fmla="*/ 2929867 w 11737978"/>
              <a:gd name="connsiteY4880" fmla="*/ 5685841 h 6407150"/>
              <a:gd name="connsiteX4881" fmla="*/ 2934716 w 11737978"/>
              <a:gd name="connsiteY4881" fmla="*/ 5685109 h 6407150"/>
              <a:gd name="connsiteX4882" fmla="*/ 2925558 w 11737978"/>
              <a:gd name="connsiteY4882" fmla="*/ 5682820 h 6407150"/>
              <a:gd name="connsiteX4883" fmla="*/ 7581193 w 11737978"/>
              <a:gd name="connsiteY4883" fmla="*/ 5680618 h 6407150"/>
              <a:gd name="connsiteX4884" fmla="*/ 7581193 w 11737978"/>
              <a:gd name="connsiteY4884" fmla="*/ 5684291 h 6407150"/>
              <a:gd name="connsiteX4885" fmla="*/ 7581158 w 11737978"/>
              <a:gd name="connsiteY4885" fmla="*/ 5684283 h 6407150"/>
              <a:gd name="connsiteX4886" fmla="*/ 7573672 w 11737978"/>
              <a:gd name="connsiteY4886" fmla="*/ 5682412 h 6407150"/>
              <a:gd name="connsiteX4887" fmla="*/ 7578043 w 11737978"/>
              <a:gd name="connsiteY4887" fmla="*/ 5682833 h 6407150"/>
              <a:gd name="connsiteX4888" fmla="*/ 2870969 w 11737978"/>
              <a:gd name="connsiteY4888" fmla="*/ 5680618 h 6407150"/>
              <a:gd name="connsiteX4889" fmla="*/ 2870969 w 11737978"/>
              <a:gd name="connsiteY4889" fmla="*/ 5684291 h 6407150"/>
              <a:gd name="connsiteX4890" fmla="*/ 2870935 w 11737978"/>
              <a:gd name="connsiteY4890" fmla="*/ 5684283 h 6407150"/>
              <a:gd name="connsiteX4891" fmla="*/ 2863448 w 11737978"/>
              <a:gd name="connsiteY4891" fmla="*/ 5682412 h 6407150"/>
              <a:gd name="connsiteX4892" fmla="*/ 2867820 w 11737978"/>
              <a:gd name="connsiteY4892" fmla="*/ 5682833 h 6407150"/>
              <a:gd name="connsiteX4893" fmla="*/ 4296945 w 11737978"/>
              <a:gd name="connsiteY4893" fmla="*/ 5677449 h 6407150"/>
              <a:gd name="connsiteX4894" fmla="*/ 4291391 w 11737978"/>
              <a:gd name="connsiteY4894" fmla="*/ 5683361 h 6407150"/>
              <a:gd name="connsiteX4895" fmla="*/ 4297558 w 11737978"/>
              <a:gd name="connsiteY4895" fmla="*/ 5694383 h 6407150"/>
              <a:gd name="connsiteX4896" fmla="*/ 4304023 w 11737978"/>
              <a:gd name="connsiteY4896" fmla="*/ 5679005 h 6407150"/>
              <a:gd name="connsiteX4897" fmla="*/ 4296945 w 11737978"/>
              <a:gd name="connsiteY4897" fmla="*/ 5677449 h 6407150"/>
              <a:gd name="connsiteX4898" fmla="*/ 7309091 w 11737978"/>
              <a:gd name="connsiteY4898" fmla="*/ 5676064 h 6407150"/>
              <a:gd name="connsiteX4899" fmla="*/ 7308917 w 11737978"/>
              <a:gd name="connsiteY4899" fmla="*/ 5680996 h 6407150"/>
              <a:gd name="connsiteX4900" fmla="*/ 7309380 w 11737978"/>
              <a:gd name="connsiteY4900" fmla="*/ 5681100 h 6407150"/>
              <a:gd name="connsiteX4901" fmla="*/ 7306479 w 11737978"/>
              <a:gd name="connsiteY4901" fmla="*/ 5682052 h 6407150"/>
              <a:gd name="connsiteX4902" fmla="*/ 7307288 w 11737978"/>
              <a:gd name="connsiteY4902" fmla="*/ 5679386 h 6407150"/>
              <a:gd name="connsiteX4903" fmla="*/ 2598868 w 11737978"/>
              <a:gd name="connsiteY4903" fmla="*/ 5676064 h 6407150"/>
              <a:gd name="connsiteX4904" fmla="*/ 2598693 w 11737978"/>
              <a:gd name="connsiteY4904" fmla="*/ 5680996 h 6407150"/>
              <a:gd name="connsiteX4905" fmla="*/ 2599157 w 11737978"/>
              <a:gd name="connsiteY4905" fmla="*/ 5681100 h 6407150"/>
              <a:gd name="connsiteX4906" fmla="*/ 2596256 w 11737978"/>
              <a:gd name="connsiteY4906" fmla="*/ 5682052 h 6407150"/>
              <a:gd name="connsiteX4907" fmla="*/ 2597065 w 11737978"/>
              <a:gd name="connsiteY4907" fmla="*/ 5679386 h 6407150"/>
              <a:gd name="connsiteX4908" fmla="*/ 10680468 w 11737978"/>
              <a:gd name="connsiteY4908" fmla="*/ 5675337 h 6407150"/>
              <a:gd name="connsiteX4909" fmla="*/ 10680718 w 11737978"/>
              <a:gd name="connsiteY4909" fmla="*/ 5677203 h 6407150"/>
              <a:gd name="connsiteX4910" fmla="*/ 10677402 w 11737978"/>
              <a:gd name="connsiteY4910" fmla="*/ 5686338 h 6407150"/>
              <a:gd name="connsiteX4911" fmla="*/ 10671348 w 11737978"/>
              <a:gd name="connsiteY4911" fmla="*/ 5683835 h 6407150"/>
              <a:gd name="connsiteX4912" fmla="*/ 10671629 w 11737978"/>
              <a:gd name="connsiteY4912" fmla="*/ 5685510 h 6407150"/>
              <a:gd name="connsiteX4913" fmla="*/ 10670235 w 11737978"/>
              <a:gd name="connsiteY4913" fmla="*/ 5684685 h 6407150"/>
              <a:gd name="connsiteX4914" fmla="*/ 10669531 w 11737978"/>
              <a:gd name="connsiteY4914" fmla="*/ 5684534 h 6407150"/>
              <a:gd name="connsiteX4915" fmla="*/ 10670519 w 11737978"/>
              <a:gd name="connsiteY4915" fmla="*/ 5679368 h 6407150"/>
              <a:gd name="connsiteX4916" fmla="*/ 10676602 w 11737978"/>
              <a:gd name="connsiteY4916" fmla="*/ 5677920 h 6407150"/>
              <a:gd name="connsiteX4917" fmla="*/ 10663617 w 11737978"/>
              <a:gd name="connsiteY4917" fmla="*/ 5674728 h 6407150"/>
              <a:gd name="connsiteX4918" fmla="*/ 10667617 w 11737978"/>
              <a:gd name="connsiteY4918" fmla="*/ 5684123 h 6407150"/>
              <a:gd name="connsiteX4919" fmla="*/ 10665322 w 11737978"/>
              <a:gd name="connsiteY4919" fmla="*/ 5683630 h 6407150"/>
              <a:gd name="connsiteX4920" fmla="*/ 10663166 w 11737978"/>
              <a:gd name="connsiteY4920" fmla="*/ 5679033 h 6407150"/>
              <a:gd name="connsiteX4921" fmla="*/ 10661130 w 11737978"/>
              <a:gd name="connsiteY4921" fmla="*/ 5675423 h 6407150"/>
              <a:gd name="connsiteX4922" fmla="*/ 10661177 w 11737978"/>
              <a:gd name="connsiteY4922" fmla="*/ 5675257 h 6407150"/>
              <a:gd name="connsiteX4923" fmla="*/ 10663617 w 11737978"/>
              <a:gd name="connsiteY4923" fmla="*/ 5674728 h 6407150"/>
              <a:gd name="connsiteX4924" fmla="*/ 7716686 w 11737978"/>
              <a:gd name="connsiteY4924" fmla="*/ 5669978 h 6407150"/>
              <a:gd name="connsiteX4925" fmla="*/ 7723841 w 11737978"/>
              <a:gd name="connsiteY4925" fmla="*/ 5675867 h 6407150"/>
              <a:gd name="connsiteX4926" fmla="*/ 7728950 w 11737978"/>
              <a:gd name="connsiteY4926" fmla="*/ 5676002 h 6407150"/>
              <a:gd name="connsiteX4927" fmla="*/ 7716686 w 11737978"/>
              <a:gd name="connsiteY4927" fmla="*/ 5669978 h 6407150"/>
              <a:gd name="connsiteX4928" fmla="*/ 3006462 w 11737978"/>
              <a:gd name="connsiteY4928" fmla="*/ 5669978 h 6407150"/>
              <a:gd name="connsiteX4929" fmla="*/ 3013617 w 11737978"/>
              <a:gd name="connsiteY4929" fmla="*/ 5675867 h 6407150"/>
              <a:gd name="connsiteX4930" fmla="*/ 3018726 w 11737978"/>
              <a:gd name="connsiteY4930" fmla="*/ 5676002 h 6407150"/>
              <a:gd name="connsiteX4931" fmla="*/ 3006462 w 11737978"/>
              <a:gd name="connsiteY4931" fmla="*/ 5669978 h 6407150"/>
              <a:gd name="connsiteX4932" fmla="*/ 7787419 w 11737978"/>
              <a:gd name="connsiteY4932" fmla="*/ 5666260 h 6407150"/>
              <a:gd name="connsiteX4933" fmla="*/ 7750205 w 11737978"/>
              <a:gd name="connsiteY4933" fmla="*/ 5678741 h 6407150"/>
              <a:gd name="connsiteX4934" fmla="*/ 7771302 w 11737978"/>
              <a:gd name="connsiteY4934" fmla="*/ 5716679 h 6407150"/>
              <a:gd name="connsiteX4935" fmla="*/ 7783633 w 11737978"/>
              <a:gd name="connsiteY4935" fmla="*/ 5692537 h 6407150"/>
              <a:gd name="connsiteX4936" fmla="*/ 7778116 w 11737978"/>
              <a:gd name="connsiteY4936" fmla="*/ 5669380 h 6407150"/>
              <a:gd name="connsiteX4937" fmla="*/ 7787419 w 11737978"/>
              <a:gd name="connsiteY4937" fmla="*/ 5666260 h 6407150"/>
              <a:gd name="connsiteX4938" fmla="*/ 3077195 w 11737978"/>
              <a:gd name="connsiteY4938" fmla="*/ 5666260 h 6407150"/>
              <a:gd name="connsiteX4939" fmla="*/ 3039982 w 11737978"/>
              <a:gd name="connsiteY4939" fmla="*/ 5678742 h 6407150"/>
              <a:gd name="connsiteX4940" fmla="*/ 3061078 w 11737978"/>
              <a:gd name="connsiteY4940" fmla="*/ 5716679 h 6407150"/>
              <a:gd name="connsiteX4941" fmla="*/ 3073410 w 11737978"/>
              <a:gd name="connsiteY4941" fmla="*/ 5692537 h 6407150"/>
              <a:gd name="connsiteX4942" fmla="*/ 3067893 w 11737978"/>
              <a:gd name="connsiteY4942" fmla="*/ 5669380 h 6407150"/>
              <a:gd name="connsiteX4943" fmla="*/ 3077195 w 11737978"/>
              <a:gd name="connsiteY4943" fmla="*/ 5666260 h 6407150"/>
              <a:gd name="connsiteX4944" fmla="*/ 7655035 w 11737978"/>
              <a:gd name="connsiteY4944" fmla="*/ 5666241 h 6407150"/>
              <a:gd name="connsiteX4945" fmla="*/ 7638080 w 11737978"/>
              <a:gd name="connsiteY4945" fmla="*/ 5666867 h 6407150"/>
              <a:gd name="connsiteX4946" fmla="*/ 7637403 w 11737978"/>
              <a:gd name="connsiteY4946" fmla="*/ 5671559 h 6407150"/>
              <a:gd name="connsiteX4947" fmla="*/ 7651818 w 11737978"/>
              <a:gd name="connsiteY4947" fmla="*/ 5673946 h 6407150"/>
              <a:gd name="connsiteX4948" fmla="*/ 7655035 w 11737978"/>
              <a:gd name="connsiteY4948" fmla="*/ 5666241 h 6407150"/>
              <a:gd name="connsiteX4949" fmla="*/ 2944812 w 11737978"/>
              <a:gd name="connsiteY4949" fmla="*/ 5666241 h 6407150"/>
              <a:gd name="connsiteX4950" fmla="*/ 2927856 w 11737978"/>
              <a:gd name="connsiteY4950" fmla="*/ 5666867 h 6407150"/>
              <a:gd name="connsiteX4951" fmla="*/ 2927180 w 11737978"/>
              <a:gd name="connsiteY4951" fmla="*/ 5671559 h 6407150"/>
              <a:gd name="connsiteX4952" fmla="*/ 2941594 w 11737978"/>
              <a:gd name="connsiteY4952" fmla="*/ 5673946 h 6407150"/>
              <a:gd name="connsiteX4953" fmla="*/ 2944812 w 11737978"/>
              <a:gd name="connsiteY4953" fmla="*/ 5666241 h 6407150"/>
              <a:gd name="connsiteX4954" fmla="*/ 204518 w 11737978"/>
              <a:gd name="connsiteY4954" fmla="*/ 5664833 h 6407150"/>
              <a:gd name="connsiteX4955" fmla="*/ 218405 w 11737978"/>
              <a:gd name="connsiteY4955" fmla="*/ 5672915 h 6407150"/>
              <a:gd name="connsiteX4956" fmla="*/ 221704 w 11737978"/>
              <a:gd name="connsiteY4956" fmla="*/ 5683166 h 6407150"/>
              <a:gd name="connsiteX4957" fmla="*/ 220022 w 11737978"/>
              <a:gd name="connsiteY4957" fmla="*/ 5681330 h 6407150"/>
              <a:gd name="connsiteX4958" fmla="*/ 215067 w 11737978"/>
              <a:gd name="connsiteY4958" fmla="*/ 5690741 h 6407150"/>
              <a:gd name="connsiteX4959" fmla="*/ 215556 w 11737978"/>
              <a:gd name="connsiteY4959" fmla="*/ 5691769 h 6407150"/>
              <a:gd name="connsiteX4960" fmla="*/ 210372 w 11737978"/>
              <a:gd name="connsiteY4960" fmla="*/ 5686154 h 6407150"/>
              <a:gd name="connsiteX4961" fmla="*/ 204518 w 11737978"/>
              <a:gd name="connsiteY4961" fmla="*/ 5671298 h 6407150"/>
              <a:gd name="connsiteX4962" fmla="*/ 204518 w 11737978"/>
              <a:gd name="connsiteY4962" fmla="*/ 5664833 h 6407150"/>
              <a:gd name="connsiteX4963" fmla="*/ 7307132 w 11737978"/>
              <a:gd name="connsiteY4963" fmla="*/ 5664196 h 6407150"/>
              <a:gd name="connsiteX4964" fmla="*/ 7311095 w 11737978"/>
              <a:gd name="connsiteY4964" fmla="*/ 5668066 h 6407150"/>
              <a:gd name="connsiteX4965" fmla="*/ 7310597 w 11737978"/>
              <a:gd name="connsiteY4965" fmla="*/ 5669441 h 6407150"/>
              <a:gd name="connsiteX4966" fmla="*/ 2596908 w 11737978"/>
              <a:gd name="connsiteY4966" fmla="*/ 5664196 h 6407150"/>
              <a:gd name="connsiteX4967" fmla="*/ 2600871 w 11737978"/>
              <a:gd name="connsiteY4967" fmla="*/ 5668066 h 6407150"/>
              <a:gd name="connsiteX4968" fmla="*/ 2600373 w 11737978"/>
              <a:gd name="connsiteY4968" fmla="*/ 5669441 h 6407150"/>
              <a:gd name="connsiteX4969" fmla="*/ 7587766 w 11737978"/>
              <a:gd name="connsiteY4969" fmla="*/ 5661600 h 6407150"/>
              <a:gd name="connsiteX4970" fmla="*/ 7589944 w 11737978"/>
              <a:gd name="connsiteY4970" fmla="*/ 5661600 h 6407150"/>
              <a:gd name="connsiteX4971" fmla="*/ 7589699 w 11737978"/>
              <a:gd name="connsiteY4971" fmla="*/ 5661813 h 6407150"/>
              <a:gd name="connsiteX4972" fmla="*/ 2877543 w 11737978"/>
              <a:gd name="connsiteY4972" fmla="*/ 5661600 h 6407150"/>
              <a:gd name="connsiteX4973" fmla="*/ 2879720 w 11737978"/>
              <a:gd name="connsiteY4973" fmla="*/ 5661600 h 6407150"/>
              <a:gd name="connsiteX4974" fmla="*/ 2879475 w 11737978"/>
              <a:gd name="connsiteY4974" fmla="*/ 5661813 h 6407150"/>
              <a:gd name="connsiteX4975" fmla="*/ 266380 w 11737978"/>
              <a:gd name="connsiteY4975" fmla="*/ 5660290 h 6407150"/>
              <a:gd name="connsiteX4976" fmla="*/ 262145 w 11737978"/>
              <a:gd name="connsiteY4976" fmla="*/ 5662793 h 6407150"/>
              <a:gd name="connsiteX4977" fmla="*/ 262807 w 11737978"/>
              <a:gd name="connsiteY4977" fmla="*/ 5664630 h 6407150"/>
              <a:gd name="connsiteX4978" fmla="*/ 263470 w 11737978"/>
              <a:gd name="connsiteY4978" fmla="*/ 5666467 h 6407150"/>
              <a:gd name="connsiteX4979" fmla="*/ 267704 w 11737978"/>
              <a:gd name="connsiteY4979" fmla="*/ 5663963 h 6407150"/>
              <a:gd name="connsiteX4980" fmla="*/ 266118 w 11737978"/>
              <a:gd name="connsiteY4980" fmla="*/ 5673814 h 6407150"/>
              <a:gd name="connsiteX4981" fmla="*/ 264532 w 11737978"/>
              <a:gd name="connsiteY4981" fmla="*/ 5683667 h 6407150"/>
              <a:gd name="connsiteX4982" fmla="*/ 268768 w 11737978"/>
              <a:gd name="connsiteY4982" fmla="*/ 5681162 h 6407150"/>
              <a:gd name="connsiteX4983" fmla="*/ 271015 w 11737978"/>
              <a:gd name="connsiteY4983" fmla="*/ 5673148 h 6407150"/>
              <a:gd name="connsiteX4984" fmla="*/ 272601 w 11737978"/>
              <a:gd name="connsiteY4984" fmla="*/ 5663297 h 6407150"/>
              <a:gd name="connsiteX4985" fmla="*/ 267041 w 11737978"/>
              <a:gd name="connsiteY4985" fmla="*/ 5662127 h 6407150"/>
              <a:gd name="connsiteX4986" fmla="*/ 266380 w 11737978"/>
              <a:gd name="connsiteY4986" fmla="*/ 5660290 h 6407150"/>
              <a:gd name="connsiteX4987" fmla="*/ 7340276 w 11737978"/>
              <a:gd name="connsiteY4987" fmla="*/ 5656439 h 6407150"/>
              <a:gd name="connsiteX4988" fmla="*/ 7341049 w 11737978"/>
              <a:gd name="connsiteY4988" fmla="*/ 5662012 h 6407150"/>
              <a:gd name="connsiteX4989" fmla="*/ 7337725 w 11737978"/>
              <a:gd name="connsiteY4989" fmla="*/ 5682891 h 6407150"/>
              <a:gd name="connsiteX4990" fmla="*/ 7344020 w 11737978"/>
              <a:gd name="connsiteY4990" fmla="*/ 5698120 h 6407150"/>
              <a:gd name="connsiteX4991" fmla="*/ 7346110 w 11737978"/>
              <a:gd name="connsiteY4991" fmla="*/ 5699597 h 6407150"/>
              <a:gd name="connsiteX4992" fmla="*/ 7345606 w 11737978"/>
              <a:gd name="connsiteY4992" fmla="*/ 5704017 h 6407150"/>
              <a:gd name="connsiteX4993" fmla="*/ 7344800 w 11737978"/>
              <a:gd name="connsiteY4993" fmla="*/ 5732696 h 6407150"/>
              <a:gd name="connsiteX4994" fmla="*/ 7323201 w 11737978"/>
              <a:gd name="connsiteY4994" fmla="*/ 5759540 h 6407150"/>
              <a:gd name="connsiteX4995" fmla="*/ 7330263 w 11737978"/>
              <a:gd name="connsiteY4995" fmla="*/ 5772051 h 6407150"/>
              <a:gd name="connsiteX4996" fmla="*/ 7325331 w 11737978"/>
              <a:gd name="connsiteY4996" fmla="*/ 5775521 h 6407150"/>
              <a:gd name="connsiteX4997" fmla="*/ 7320959 w 11737978"/>
              <a:gd name="connsiteY4997" fmla="*/ 5775100 h 6407150"/>
              <a:gd name="connsiteX4998" fmla="*/ 7305340 w 11737978"/>
              <a:gd name="connsiteY4998" fmla="*/ 5760451 h 6407150"/>
              <a:gd name="connsiteX4999" fmla="*/ 7292457 w 11737978"/>
              <a:gd name="connsiteY4999" fmla="*/ 5748367 h 6407150"/>
              <a:gd name="connsiteX5000" fmla="*/ 7292933 w 11737978"/>
              <a:gd name="connsiteY5000" fmla="*/ 5744748 h 6407150"/>
              <a:gd name="connsiteX5001" fmla="*/ 7294372 w 11737978"/>
              <a:gd name="connsiteY5001" fmla="*/ 5744277 h 6407150"/>
              <a:gd name="connsiteX5002" fmla="*/ 7299022 w 11737978"/>
              <a:gd name="connsiteY5002" fmla="*/ 5742752 h 6407150"/>
              <a:gd name="connsiteX5003" fmla="*/ 7294411 w 11737978"/>
              <a:gd name="connsiteY5003" fmla="*/ 5739184 h 6407150"/>
              <a:gd name="connsiteX5004" fmla="*/ 7304560 w 11737978"/>
              <a:gd name="connsiteY5004" fmla="*/ 5739184 h 6407150"/>
              <a:gd name="connsiteX5005" fmla="*/ 7304560 w 11737978"/>
              <a:gd name="connsiteY5005" fmla="*/ 5735951 h 6407150"/>
              <a:gd name="connsiteX5006" fmla="*/ 7304560 w 11737978"/>
              <a:gd name="connsiteY5006" fmla="*/ 5732719 h 6407150"/>
              <a:gd name="connsiteX5007" fmla="*/ 7302382 w 11737978"/>
              <a:gd name="connsiteY5007" fmla="*/ 5732719 h 6407150"/>
              <a:gd name="connsiteX5008" fmla="*/ 7295845 w 11737978"/>
              <a:gd name="connsiteY5008" fmla="*/ 5732719 h 6407150"/>
              <a:gd name="connsiteX5009" fmla="*/ 7289310 w 11737978"/>
              <a:gd name="connsiteY5009" fmla="*/ 5726657 h 6407150"/>
              <a:gd name="connsiteX5010" fmla="*/ 7283200 w 11737978"/>
              <a:gd name="connsiteY5010" fmla="*/ 5723257 h 6407150"/>
              <a:gd name="connsiteX5011" fmla="*/ 7283920 w 11737978"/>
              <a:gd name="connsiteY5011" fmla="*/ 5717128 h 6407150"/>
              <a:gd name="connsiteX5012" fmla="*/ 7288454 w 11737978"/>
              <a:gd name="connsiteY5012" fmla="*/ 5715905 h 6407150"/>
              <a:gd name="connsiteX5013" fmla="*/ 7292624 w 11737978"/>
              <a:gd name="connsiteY5013" fmla="*/ 5725408 h 6407150"/>
              <a:gd name="connsiteX5014" fmla="*/ 7294482 w 11737978"/>
              <a:gd name="connsiteY5014" fmla="*/ 5726704 h 6407150"/>
              <a:gd name="connsiteX5015" fmla="*/ 7297701 w 11737978"/>
              <a:gd name="connsiteY5015" fmla="*/ 5722868 h 6407150"/>
              <a:gd name="connsiteX5016" fmla="*/ 7293990 w 11737978"/>
              <a:gd name="connsiteY5016" fmla="*/ 5714411 h 6407150"/>
              <a:gd name="connsiteX5017" fmla="*/ 7298024 w 11737978"/>
              <a:gd name="connsiteY5017" fmla="*/ 5713322 h 6407150"/>
              <a:gd name="connsiteX5018" fmla="*/ 7302382 w 11737978"/>
              <a:gd name="connsiteY5018" fmla="*/ 5693927 h 6407150"/>
              <a:gd name="connsiteX5019" fmla="*/ 7302181 w 11737978"/>
              <a:gd name="connsiteY5019" fmla="*/ 5693949 h 6407150"/>
              <a:gd name="connsiteX5020" fmla="*/ 7310559 w 11737978"/>
              <a:gd name="connsiteY5020" fmla="*/ 5681365 h 6407150"/>
              <a:gd name="connsiteX5021" fmla="*/ 7317904 w 11737978"/>
              <a:gd name="connsiteY5021" fmla="*/ 5683017 h 6407150"/>
              <a:gd name="connsiteX5022" fmla="*/ 7328524 w 11737978"/>
              <a:gd name="connsiteY5022" fmla="*/ 5677764 h 6407150"/>
              <a:gd name="connsiteX5023" fmla="*/ 7328524 w 11737978"/>
              <a:gd name="connsiteY5023" fmla="*/ 5661600 h 6407150"/>
              <a:gd name="connsiteX5024" fmla="*/ 7335059 w 11737978"/>
              <a:gd name="connsiteY5024" fmla="*/ 5668066 h 6407150"/>
              <a:gd name="connsiteX5025" fmla="*/ 7337509 w 11737978"/>
              <a:gd name="connsiteY5025" fmla="*/ 5659175 h 6407150"/>
              <a:gd name="connsiteX5026" fmla="*/ 2630053 w 11737978"/>
              <a:gd name="connsiteY5026" fmla="*/ 5656439 h 6407150"/>
              <a:gd name="connsiteX5027" fmla="*/ 2630825 w 11737978"/>
              <a:gd name="connsiteY5027" fmla="*/ 5662012 h 6407150"/>
              <a:gd name="connsiteX5028" fmla="*/ 2627502 w 11737978"/>
              <a:gd name="connsiteY5028" fmla="*/ 5682891 h 6407150"/>
              <a:gd name="connsiteX5029" fmla="*/ 2633796 w 11737978"/>
              <a:gd name="connsiteY5029" fmla="*/ 5698120 h 6407150"/>
              <a:gd name="connsiteX5030" fmla="*/ 2635886 w 11737978"/>
              <a:gd name="connsiteY5030" fmla="*/ 5699597 h 6407150"/>
              <a:gd name="connsiteX5031" fmla="*/ 2635382 w 11737978"/>
              <a:gd name="connsiteY5031" fmla="*/ 5704017 h 6407150"/>
              <a:gd name="connsiteX5032" fmla="*/ 2634576 w 11737978"/>
              <a:gd name="connsiteY5032" fmla="*/ 5732696 h 6407150"/>
              <a:gd name="connsiteX5033" fmla="*/ 2612977 w 11737978"/>
              <a:gd name="connsiteY5033" fmla="*/ 5759540 h 6407150"/>
              <a:gd name="connsiteX5034" fmla="*/ 2620040 w 11737978"/>
              <a:gd name="connsiteY5034" fmla="*/ 5772051 h 6407150"/>
              <a:gd name="connsiteX5035" fmla="*/ 2615107 w 11737978"/>
              <a:gd name="connsiteY5035" fmla="*/ 5775521 h 6407150"/>
              <a:gd name="connsiteX5036" fmla="*/ 2610735 w 11737978"/>
              <a:gd name="connsiteY5036" fmla="*/ 5775100 h 6407150"/>
              <a:gd name="connsiteX5037" fmla="*/ 2595117 w 11737978"/>
              <a:gd name="connsiteY5037" fmla="*/ 5760451 h 6407150"/>
              <a:gd name="connsiteX5038" fmla="*/ 2582233 w 11737978"/>
              <a:gd name="connsiteY5038" fmla="*/ 5748367 h 6407150"/>
              <a:gd name="connsiteX5039" fmla="*/ 2582710 w 11737978"/>
              <a:gd name="connsiteY5039" fmla="*/ 5744748 h 6407150"/>
              <a:gd name="connsiteX5040" fmla="*/ 2584148 w 11737978"/>
              <a:gd name="connsiteY5040" fmla="*/ 5744277 h 6407150"/>
              <a:gd name="connsiteX5041" fmla="*/ 2588798 w 11737978"/>
              <a:gd name="connsiteY5041" fmla="*/ 5742752 h 6407150"/>
              <a:gd name="connsiteX5042" fmla="*/ 2584187 w 11737978"/>
              <a:gd name="connsiteY5042" fmla="*/ 5739184 h 6407150"/>
              <a:gd name="connsiteX5043" fmla="*/ 2594336 w 11737978"/>
              <a:gd name="connsiteY5043" fmla="*/ 5739184 h 6407150"/>
              <a:gd name="connsiteX5044" fmla="*/ 2594336 w 11737978"/>
              <a:gd name="connsiteY5044" fmla="*/ 5735951 h 6407150"/>
              <a:gd name="connsiteX5045" fmla="*/ 2594336 w 11737978"/>
              <a:gd name="connsiteY5045" fmla="*/ 5732719 h 6407150"/>
              <a:gd name="connsiteX5046" fmla="*/ 2592158 w 11737978"/>
              <a:gd name="connsiteY5046" fmla="*/ 5732719 h 6407150"/>
              <a:gd name="connsiteX5047" fmla="*/ 2585622 w 11737978"/>
              <a:gd name="connsiteY5047" fmla="*/ 5732719 h 6407150"/>
              <a:gd name="connsiteX5048" fmla="*/ 2579087 w 11737978"/>
              <a:gd name="connsiteY5048" fmla="*/ 5726658 h 6407150"/>
              <a:gd name="connsiteX5049" fmla="*/ 2572976 w 11737978"/>
              <a:gd name="connsiteY5049" fmla="*/ 5723257 h 6407150"/>
              <a:gd name="connsiteX5050" fmla="*/ 2573696 w 11737978"/>
              <a:gd name="connsiteY5050" fmla="*/ 5717128 h 6407150"/>
              <a:gd name="connsiteX5051" fmla="*/ 2578230 w 11737978"/>
              <a:gd name="connsiteY5051" fmla="*/ 5715905 h 6407150"/>
              <a:gd name="connsiteX5052" fmla="*/ 2582400 w 11737978"/>
              <a:gd name="connsiteY5052" fmla="*/ 5725408 h 6407150"/>
              <a:gd name="connsiteX5053" fmla="*/ 2584258 w 11737978"/>
              <a:gd name="connsiteY5053" fmla="*/ 5726704 h 6407150"/>
              <a:gd name="connsiteX5054" fmla="*/ 2587477 w 11737978"/>
              <a:gd name="connsiteY5054" fmla="*/ 5722868 h 6407150"/>
              <a:gd name="connsiteX5055" fmla="*/ 2583766 w 11737978"/>
              <a:gd name="connsiteY5055" fmla="*/ 5714411 h 6407150"/>
              <a:gd name="connsiteX5056" fmla="*/ 2587800 w 11737978"/>
              <a:gd name="connsiteY5056" fmla="*/ 5713322 h 6407150"/>
              <a:gd name="connsiteX5057" fmla="*/ 2592158 w 11737978"/>
              <a:gd name="connsiteY5057" fmla="*/ 5693927 h 6407150"/>
              <a:gd name="connsiteX5058" fmla="*/ 2591957 w 11737978"/>
              <a:gd name="connsiteY5058" fmla="*/ 5693949 h 6407150"/>
              <a:gd name="connsiteX5059" fmla="*/ 2600336 w 11737978"/>
              <a:gd name="connsiteY5059" fmla="*/ 5681365 h 6407150"/>
              <a:gd name="connsiteX5060" fmla="*/ 2607680 w 11737978"/>
              <a:gd name="connsiteY5060" fmla="*/ 5683018 h 6407150"/>
              <a:gd name="connsiteX5061" fmla="*/ 2618301 w 11737978"/>
              <a:gd name="connsiteY5061" fmla="*/ 5677764 h 6407150"/>
              <a:gd name="connsiteX5062" fmla="*/ 2618301 w 11737978"/>
              <a:gd name="connsiteY5062" fmla="*/ 5661600 h 6407150"/>
              <a:gd name="connsiteX5063" fmla="*/ 2624836 w 11737978"/>
              <a:gd name="connsiteY5063" fmla="*/ 5668066 h 6407150"/>
              <a:gd name="connsiteX5064" fmla="*/ 2627286 w 11737978"/>
              <a:gd name="connsiteY5064" fmla="*/ 5659175 h 6407150"/>
              <a:gd name="connsiteX5065" fmla="*/ 7791483 w 11737978"/>
              <a:gd name="connsiteY5065" fmla="*/ 5655608 h 6407150"/>
              <a:gd name="connsiteX5066" fmla="*/ 7790672 w 11737978"/>
              <a:gd name="connsiteY5066" fmla="*/ 5661240 h 6407150"/>
              <a:gd name="connsiteX5067" fmla="*/ 7794834 w 11737978"/>
              <a:gd name="connsiteY5067" fmla="*/ 5666655 h 6407150"/>
              <a:gd name="connsiteX5068" fmla="*/ 7805935 w 11737978"/>
              <a:gd name="connsiteY5068" fmla="*/ 5665053 h 6407150"/>
              <a:gd name="connsiteX5069" fmla="*/ 7791483 w 11737978"/>
              <a:gd name="connsiteY5069" fmla="*/ 5655608 h 6407150"/>
              <a:gd name="connsiteX5070" fmla="*/ 3081259 w 11737978"/>
              <a:gd name="connsiteY5070" fmla="*/ 5655608 h 6407150"/>
              <a:gd name="connsiteX5071" fmla="*/ 3080448 w 11737978"/>
              <a:gd name="connsiteY5071" fmla="*/ 5661240 h 6407150"/>
              <a:gd name="connsiteX5072" fmla="*/ 3084610 w 11737978"/>
              <a:gd name="connsiteY5072" fmla="*/ 5666655 h 6407150"/>
              <a:gd name="connsiteX5073" fmla="*/ 3095711 w 11737978"/>
              <a:gd name="connsiteY5073" fmla="*/ 5665053 h 6407150"/>
              <a:gd name="connsiteX5074" fmla="*/ 3081259 w 11737978"/>
              <a:gd name="connsiteY5074" fmla="*/ 5655608 h 6407150"/>
              <a:gd name="connsiteX5075" fmla="*/ 10708191 w 11737978"/>
              <a:gd name="connsiteY5075" fmla="*/ 5653379 h 6407150"/>
              <a:gd name="connsiteX5076" fmla="*/ 10701583 w 11737978"/>
              <a:gd name="connsiteY5076" fmla="*/ 5654614 h 6407150"/>
              <a:gd name="connsiteX5077" fmla="*/ 10710422 w 11737978"/>
              <a:gd name="connsiteY5077" fmla="*/ 5660832 h 6407150"/>
              <a:gd name="connsiteX5078" fmla="*/ 10711861 w 11737978"/>
              <a:gd name="connsiteY5078" fmla="*/ 5657415 h 6407150"/>
              <a:gd name="connsiteX5079" fmla="*/ 10708191 w 11737978"/>
              <a:gd name="connsiteY5079" fmla="*/ 5653379 h 6407150"/>
              <a:gd name="connsiteX5080" fmla="*/ 4377036 w 11737978"/>
              <a:gd name="connsiteY5080" fmla="*/ 5650797 h 6407150"/>
              <a:gd name="connsiteX5081" fmla="*/ 4369653 w 11737978"/>
              <a:gd name="connsiteY5081" fmla="*/ 5661062 h 6407150"/>
              <a:gd name="connsiteX5082" fmla="*/ 4371149 w 11737978"/>
              <a:gd name="connsiteY5082" fmla="*/ 5665334 h 6407150"/>
              <a:gd name="connsiteX5083" fmla="*/ 4378561 w 11737978"/>
              <a:gd name="connsiteY5083" fmla="*/ 5665611 h 6407150"/>
              <a:gd name="connsiteX5084" fmla="*/ 4377545 w 11737978"/>
              <a:gd name="connsiteY5084" fmla="*/ 5655735 h 6407150"/>
              <a:gd name="connsiteX5085" fmla="*/ 7615148 w 11737978"/>
              <a:gd name="connsiteY5085" fmla="*/ 5650442 h 6407150"/>
              <a:gd name="connsiteX5086" fmla="*/ 7614473 w 11737978"/>
              <a:gd name="connsiteY5086" fmla="*/ 5655134 h 6407150"/>
              <a:gd name="connsiteX5087" fmla="*/ 7619902 w 11737978"/>
              <a:gd name="connsiteY5087" fmla="*/ 5661352 h 6407150"/>
              <a:gd name="connsiteX5088" fmla="*/ 7615148 w 11737978"/>
              <a:gd name="connsiteY5088" fmla="*/ 5650442 h 6407150"/>
              <a:gd name="connsiteX5089" fmla="*/ 2904925 w 11737978"/>
              <a:gd name="connsiteY5089" fmla="*/ 5650442 h 6407150"/>
              <a:gd name="connsiteX5090" fmla="*/ 2904249 w 11737978"/>
              <a:gd name="connsiteY5090" fmla="*/ 5655134 h 6407150"/>
              <a:gd name="connsiteX5091" fmla="*/ 2909678 w 11737978"/>
              <a:gd name="connsiteY5091" fmla="*/ 5661352 h 6407150"/>
              <a:gd name="connsiteX5092" fmla="*/ 2904925 w 11737978"/>
              <a:gd name="connsiteY5092" fmla="*/ 5650442 h 6407150"/>
              <a:gd name="connsiteX5093" fmla="*/ 7719660 w 11737978"/>
              <a:gd name="connsiteY5093" fmla="*/ 5649330 h 6407150"/>
              <a:gd name="connsiteX5094" fmla="*/ 7718308 w 11737978"/>
              <a:gd name="connsiteY5094" fmla="*/ 5658716 h 6407150"/>
              <a:gd name="connsiteX5095" fmla="*/ 7736622 w 11737978"/>
              <a:gd name="connsiteY5095" fmla="*/ 5663292 h 6407150"/>
              <a:gd name="connsiteX5096" fmla="*/ 7719660 w 11737978"/>
              <a:gd name="connsiteY5096" fmla="*/ 5649330 h 6407150"/>
              <a:gd name="connsiteX5097" fmla="*/ 3009436 w 11737978"/>
              <a:gd name="connsiteY5097" fmla="*/ 5649330 h 6407150"/>
              <a:gd name="connsiteX5098" fmla="*/ 3008085 w 11737978"/>
              <a:gd name="connsiteY5098" fmla="*/ 5658716 h 6407150"/>
              <a:gd name="connsiteX5099" fmla="*/ 3026398 w 11737978"/>
              <a:gd name="connsiteY5099" fmla="*/ 5663292 h 6407150"/>
              <a:gd name="connsiteX5100" fmla="*/ 3009436 w 11737978"/>
              <a:gd name="connsiteY5100" fmla="*/ 5649330 h 6407150"/>
              <a:gd name="connsiteX5101" fmla="*/ 7639413 w 11737978"/>
              <a:gd name="connsiteY5101" fmla="*/ 5647819 h 6407150"/>
              <a:gd name="connsiteX5102" fmla="*/ 7628891 w 11737978"/>
              <a:gd name="connsiteY5102" fmla="*/ 5657544 h 6407150"/>
              <a:gd name="connsiteX5103" fmla="*/ 7628891 w 11737978"/>
              <a:gd name="connsiteY5103" fmla="*/ 5660786 h 6407150"/>
              <a:gd name="connsiteX5104" fmla="*/ 7624682 w 11737978"/>
              <a:gd name="connsiteY5104" fmla="*/ 5664027 h 6407150"/>
              <a:gd name="connsiteX5105" fmla="*/ 7624682 w 11737978"/>
              <a:gd name="connsiteY5105" fmla="*/ 5667270 h 6407150"/>
              <a:gd name="connsiteX5106" fmla="*/ 7628891 w 11737978"/>
              <a:gd name="connsiteY5106" fmla="*/ 5664027 h 6407150"/>
              <a:gd name="connsiteX5107" fmla="*/ 7628891 w 11737978"/>
              <a:gd name="connsiteY5107" fmla="*/ 5673753 h 6407150"/>
              <a:gd name="connsiteX5108" fmla="*/ 7635205 w 11737978"/>
              <a:gd name="connsiteY5108" fmla="*/ 5673753 h 6407150"/>
              <a:gd name="connsiteX5109" fmla="*/ 7639413 w 11737978"/>
              <a:gd name="connsiteY5109" fmla="*/ 5647819 h 6407150"/>
              <a:gd name="connsiteX5110" fmla="*/ 2929189 w 11737978"/>
              <a:gd name="connsiteY5110" fmla="*/ 5647819 h 6407150"/>
              <a:gd name="connsiteX5111" fmla="*/ 2918667 w 11737978"/>
              <a:gd name="connsiteY5111" fmla="*/ 5657544 h 6407150"/>
              <a:gd name="connsiteX5112" fmla="*/ 2918667 w 11737978"/>
              <a:gd name="connsiteY5112" fmla="*/ 5660786 h 6407150"/>
              <a:gd name="connsiteX5113" fmla="*/ 2914458 w 11737978"/>
              <a:gd name="connsiteY5113" fmla="*/ 5664027 h 6407150"/>
              <a:gd name="connsiteX5114" fmla="*/ 2914458 w 11737978"/>
              <a:gd name="connsiteY5114" fmla="*/ 5667270 h 6407150"/>
              <a:gd name="connsiteX5115" fmla="*/ 2918667 w 11737978"/>
              <a:gd name="connsiteY5115" fmla="*/ 5664027 h 6407150"/>
              <a:gd name="connsiteX5116" fmla="*/ 2918667 w 11737978"/>
              <a:gd name="connsiteY5116" fmla="*/ 5673753 h 6407150"/>
              <a:gd name="connsiteX5117" fmla="*/ 2924981 w 11737978"/>
              <a:gd name="connsiteY5117" fmla="*/ 5673753 h 6407150"/>
              <a:gd name="connsiteX5118" fmla="*/ 2929189 w 11737978"/>
              <a:gd name="connsiteY5118" fmla="*/ 5647819 h 6407150"/>
              <a:gd name="connsiteX5119" fmla="*/ 4343028 w 11737978"/>
              <a:gd name="connsiteY5119" fmla="*/ 5647396 h 6407150"/>
              <a:gd name="connsiteX5120" fmla="*/ 4336622 w 11737978"/>
              <a:gd name="connsiteY5120" fmla="*/ 5673123 h 6407150"/>
              <a:gd name="connsiteX5121" fmla="*/ 4346155 w 11737978"/>
              <a:gd name="connsiteY5121" fmla="*/ 5677765 h 6407150"/>
              <a:gd name="connsiteX5122" fmla="*/ 4345635 w 11737978"/>
              <a:gd name="connsiteY5122" fmla="*/ 5672703 h 6407150"/>
              <a:gd name="connsiteX5123" fmla="*/ 4364183 w 11737978"/>
              <a:gd name="connsiteY5123" fmla="*/ 5676928 h 6407150"/>
              <a:gd name="connsiteX5124" fmla="*/ 4363662 w 11737978"/>
              <a:gd name="connsiteY5124" fmla="*/ 5671865 h 6407150"/>
              <a:gd name="connsiteX5125" fmla="*/ 4362619 w 11737978"/>
              <a:gd name="connsiteY5125" fmla="*/ 5661743 h 6407150"/>
              <a:gd name="connsiteX5126" fmla="*/ 4343028 w 11737978"/>
              <a:gd name="connsiteY5126" fmla="*/ 5647396 h 6407150"/>
              <a:gd name="connsiteX5127" fmla="*/ 32644 w 11737978"/>
              <a:gd name="connsiteY5127" fmla="*/ 5645190 h 6407150"/>
              <a:gd name="connsiteX5128" fmla="*/ 30474 w 11737978"/>
              <a:gd name="connsiteY5128" fmla="*/ 5648454 h 6407150"/>
              <a:gd name="connsiteX5129" fmla="*/ 30474 w 11737978"/>
              <a:gd name="connsiteY5129" fmla="*/ 5654983 h 6407150"/>
              <a:gd name="connsiteX5130" fmla="*/ 32644 w 11737978"/>
              <a:gd name="connsiteY5130" fmla="*/ 5654983 h 6407150"/>
              <a:gd name="connsiteX5131" fmla="*/ 32644 w 11737978"/>
              <a:gd name="connsiteY5131" fmla="*/ 5658247 h 6407150"/>
              <a:gd name="connsiteX5132" fmla="*/ 63026 w 11737978"/>
              <a:gd name="connsiteY5132" fmla="*/ 5677835 h 6407150"/>
              <a:gd name="connsiteX5133" fmla="*/ 91237 w 11737978"/>
              <a:gd name="connsiteY5133" fmla="*/ 5681099 h 6407150"/>
              <a:gd name="connsiteX5134" fmla="*/ 93407 w 11737978"/>
              <a:gd name="connsiteY5134" fmla="*/ 5681099 h 6407150"/>
              <a:gd name="connsiteX5135" fmla="*/ 97747 w 11737978"/>
              <a:gd name="connsiteY5135" fmla="*/ 5684363 h 6407150"/>
              <a:gd name="connsiteX5136" fmla="*/ 99917 w 11737978"/>
              <a:gd name="connsiteY5136" fmla="*/ 5681099 h 6407150"/>
              <a:gd name="connsiteX5137" fmla="*/ 97747 w 11737978"/>
              <a:gd name="connsiteY5137" fmla="*/ 5677835 h 6407150"/>
              <a:gd name="connsiteX5138" fmla="*/ 95578 w 11737978"/>
              <a:gd name="connsiteY5138" fmla="*/ 5674570 h 6407150"/>
              <a:gd name="connsiteX5139" fmla="*/ 93407 w 11737978"/>
              <a:gd name="connsiteY5139" fmla="*/ 5674570 h 6407150"/>
              <a:gd name="connsiteX5140" fmla="*/ 34814 w 11737978"/>
              <a:gd name="connsiteY5140" fmla="*/ 5648454 h 6407150"/>
              <a:gd name="connsiteX5141" fmla="*/ 32644 w 11737978"/>
              <a:gd name="connsiteY5141" fmla="*/ 5648454 h 6407150"/>
              <a:gd name="connsiteX5142" fmla="*/ 32644 w 11737978"/>
              <a:gd name="connsiteY5142" fmla="*/ 5645190 h 6407150"/>
              <a:gd name="connsiteX5143" fmla="*/ 7571195 w 11737978"/>
              <a:gd name="connsiteY5143" fmla="*/ 5643579 h 6407150"/>
              <a:gd name="connsiteX5144" fmla="*/ 7570338 w 11737978"/>
              <a:gd name="connsiteY5144" fmla="*/ 5648670 h 6407150"/>
              <a:gd name="connsiteX5145" fmla="*/ 7569415 w 11737978"/>
              <a:gd name="connsiteY5145" fmla="*/ 5647986 h 6407150"/>
              <a:gd name="connsiteX5146" fmla="*/ 7570345 w 11737978"/>
              <a:gd name="connsiteY5146" fmla="*/ 5643968 h 6407150"/>
              <a:gd name="connsiteX5147" fmla="*/ 2860971 w 11737978"/>
              <a:gd name="connsiteY5147" fmla="*/ 5643579 h 6407150"/>
              <a:gd name="connsiteX5148" fmla="*/ 2860114 w 11737978"/>
              <a:gd name="connsiteY5148" fmla="*/ 5648670 h 6407150"/>
              <a:gd name="connsiteX5149" fmla="*/ 2859192 w 11737978"/>
              <a:gd name="connsiteY5149" fmla="*/ 5647986 h 6407150"/>
              <a:gd name="connsiteX5150" fmla="*/ 2860121 w 11737978"/>
              <a:gd name="connsiteY5150" fmla="*/ 5643968 h 6407150"/>
              <a:gd name="connsiteX5151" fmla="*/ 2821435 w 11737978"/>
              <a:gd name="connsiteY5151" fmla="*/ 5640536 h 6407150"/>
              <a:gd name="connsiteX5152" fmla="*/ 2830469 w 11737978"/>
              <a:gd name="connsiteY5152" fmla="*/ 5644396 h 6407150"/>
              <a:gd name="connsiteX5153" fmla="*/ 2830431 w 11737978"/>
              <a:gd name="connsiteY5153" fmla="*/ 5644629 h 6407150"/>
              <a:gd name="connsiteX5154" fmla="*/ 2828816 w 11737978"/>
              <a:gd name="connsiteY5154" fmla="*/ 5652957 h 6407150"/>
              <a:gd name="connsiteX5155" fmla="*/ 2817113 w 11737978"/>
              <a:gd name="connsiteY5155" fmla="*/ 5650083 h 6407150"/>
              <a:gd name="connsiteX5156" fmla="*/ 2820355 w 11737978"/>
              <a:gd name="connsiteY5156" fmla="*/ 5644629 h 6407150"/>
              <a:gd name="connsiteX5157" fmla="*/ 7531659 w 11737978"/>
              <a:gd name="connsiteY5157" fmla="*/ 5640535 h 6407150"/>
              <a:gd name="connsiteX5158" fmla="*/ 7540693 w 11737978"/>
              <a:gd name="connsiteY5158" fmla="*/ 5644396 h 6407150"/>
              <a:gd name="connsiteX5159" fmla="*/ 7540655 w 11737978"/>
              <a:gd name="connsiteY5159" fmla="*/ 5644629 h 6407150"/>
              <a:gd name="connsiteX5160" fmla="*/ 7539039 w 11737978"/>
              <a:gd name="connsiteY5160" fmla="*/ 5652957 h 6407150"/>
              <a:gd name="connsiteX5161" fmla="*/ 7527337 w 11737978"/>
              <a:gd name="connsiteY5161" fmla="*/ 5650083 h 6407150"/>
              <a:gd name="connsiteX5162" fmla="*/ 7530579 w 11737978"/>
              <a:gd name="connsiteY5162" fmla="*/ 5644629 h 6407150"/>
              <a:gd name="connsiteX5163" fmla="*/ 11476700 w 11737978"/>
              <a:gd name="connsiteY5163" fmla="*/ 5638529 h 6407150"/>
              <a:gd name="connsiteX5164" fmla="*/ 11470557 w 11737978"/>
              <a:gd name="connsiteY5164" fmla="*/ 5645215 h 6407150"/>
              <a:gd name="connsiteX5165" fmla="*/ 11472528 w 11737978"/>
              <a:gd name="connsiteY5165" fmla="*/ 5645369 h 6407150"/>
              <a:gd name="connsiteX5166" fmla="*/ 11478075 w 11737978"/>
              <a:gd name="connsiteY5166" fmla="*/ 5639659 h 6407150"/>
              <a:gd name="connsiteX5167" fmla="*/ 11476700 w 11737978"/>
              <a:gd name="connsiteY5167" fmla="*/ 5638529 h 6407150"/>
              <a:gd name="connsiteX5168" fmla="*/ 2 w 11737978"/>
              <a:gd name="connsiteY5168" fmla="*/ 5638508 h 6407150"/>
              <a:gd name="connsiteX5169" fmla="*/ 2 w 11737978"/>
              <a:gd name="connsiteY5169" fmla="*/ 5644938 h 6407150"/>
              <a:gd name="connsiteX5170" fmla="*/ 5029 w 11737978"/>
              <a:gd name="connsiteY5170" fmla="*/ 5645327 h 6407150"/>
              <a:gd name="connsiteX5171" fmla="*/ 8568 w 11737978"/>
              <a:gd name="connsiteY5171" fmla="*/ 5648142 h 6407150"/>
              <a:gd name="connsiteX5172" fmla="*/ 9657 w 11737978"/>
              <a:gd name="connsiteY5172" fmla="*/ 5650552 h 6407150"/>
              <a:gd name="connsiteX5173" fmla="*/ 10746 w 11737978"/>
              <a:gd name="connsiteY5173" fmla="*/ 5648142 h 6407150"/>
              <a:gd name="connsiteX5174" fmla="*/ 10746 w 11737978"/>
              <a:gd name="connsiteY5174" fmla="*/ 5641711 h 6407150"/>
              <a:gd name="connsiteX5175" fmla="*/ 5301 w 11737978"/>
              <a:gd name="connsiteY5175" fmla="*/ 5638898 h 6407150"/>
              <a:gd name="connsiteX5176" fmla="*/ 7696052 w 11737978"/>
              <a:gd name="connsiteY5176" fmla="*/ 5637600 h 6407150"/>
              <a:gd name="connsiteX5177" fmla="*/ 7694430 w 11737978"/>
              <a:gd name="connsiteY5177" fmla="*/ 5648862 h 6407150"/>
              <a:gd name="connsiteX5178" fmla="*/ 7705211 w 11737978"/>
              <a:gd name="connsiteY5178" fmla="*/ 5639887 h 6407150"/>
              <a:gd name="connsiteX5179" fmla="*/ 7696052 w 11737978"/>
              <a:gd name="connsiteY5179" fmla="*/ 5637600 h 6407150"/>
              <a:gd name="connsiteX5180" fmla="*/ 2985829 w 11737978"/>
              <a:gd name="connsiteY5180" fmla="*/ 5637600 h 6407150"/>
              <a:gd name="connsiteX5181" fmla="*/ 2984206 w 11737978"/>
              <a:gd name="connsiteY5181" fmla="*/ 5648862 h 6407150"/>
              <a:gd name="connsiteX5182" fmla="*/ 2994987 w 11737978"/>
              <a:gd name="connsiteY5182" fmla="*/ 5639887 h 6407150"/>
              <a:gd name="connsiteX5183" fmla="*/ 2985829 w 11737978"/>
              <a:gd name="connsiteY5183" fmla="*/ 5637600 h 6407150"/>
              <a:gd name="connsiteX5184" fmla="*/ 11297096 w 11737978"/>
              <a:gd name="connsiteY5184" fmla="*/ 5630003 h 6407150"/>
              <a:gd name="connsiteX5185" fmla="*/ 11293342 w 11737978"/>
              <a:gd name="connsiteY5185" fmla="*/ 5630586 h 6407150"/>
              <a:gd name="connsiteX5186" fmla="*/ 11291890 w 11737978"/>
              <a:gd name="connsiteY5186" fmla="*/ 5639171 h 6407150"/>
              <a:gd name="connsiteX5187" fmla="*/ 11297009 w 11737978"/>
              <a:gd name="connsiteY5187" fmla="*/ 5633599 h 6407150"/>
              <a:gd name="connsiteX5188" fmla="*/ 11297096 w 11737978"/>
              <a:gd name="connsiteY5188" fmla="*/ 5630003 h 6407150"/>
              <a:gd name="connsiteX5189" fmla="*/ 7662477 w 11737978"/>
              <a:gd name="connsiteY5189" fmla="*/ 5629211 h 6407150"/>
              <a:gd name="connsiteX5190" fmla="*/ 7661667 w 11737978"/>
              <a:gd name="connsiteY5190" fmla="*/ 5634842 h 6407150"/>
              <a:gd name="connsiteX5191" fmla="*/ 7669297 w 11737978"/>
              <a:gd name="connsiteY5191" fmla="*/ 5636749 h 6407150"/>
              <a:gd name="connsiteX5192" fmla="*/ 7673214 w 11737978"/>
              <a:gd name="connsiteY5192" fmla="*/ 5636998 h 6407150"/>
              <a:gd name="connsiteX5193" fmla="*/ 7677739 w 11737978"/>
              <a:gd name="connsiteY5193" fmla="*/ 5633023 h 6407150"/>
              <a:gd name="connsiteX5194" fmla="*/ 7670108 w 11737978"/>
              <a:gd name="connsiteY5194" fmla="*/ 5631117 h 6407150"/>
              <a:gd name="connsiteX5195" fmla="*/ 7662477 w 11737978"/>
              <a:gd name="connsiteY5195" fmla="*/ 5629211 h 6407150"/>
              <a:gd name="connsiteX5196" fmla="*/ 2952253 w 11737978"/>
              <a:gd name="connsiteY5196" fmla="*/ 5629211 h 6407150"/>
              <a:gd name="connsiteX5197" fmla="*/ 2951443 w 11737978"/>
              <a:gd name="connsiteY5197" fmla="*/ 5634842 h 6407150"/>
              <a:gd name="connsiteX5198" fmla="*/ 2959073 w 11737978"/>
              <a:gd name="connsiteY5198" fmla="*/ 5636749 h 6407150"/>
              <a:gd name="connsiteX5199" fmla="*/ 2962990 w 11737978"/>
              <a:gd name="connsiteY5199" fmla="*/ 5636998 h 6407150"/>
              <a:gd name="connsiteX5200" fmla="*/ 2967515 w 11737978"/>
              <a:gd name="connsiteY5200" fmla="*/ 5633023 h 6407150"/>
              <a:gd name="connsiteX5201" fmla="*/ 2959885 w 11737978"/>
              <a:gd name="connsiteY5201" fmla="*/ 5631117 h 6407150"/>
              <a:gd name="connsiteX5202" fmla="*/ 2952253 w 11737978"/>
              <a:gd name="connsiteY5202" fmla="*/ 5629211 h 6407150"/>
              <a:gd name="connsiteX5203" fmla="*/ 6565593 w 11737978"/>
              <a:gd name="connsiteY5203" fmla="*/ 5629116 h 6407150"/>
              <a:gd name="connsiteX5204" fmla="*/ 6575706 w 11737978"/>
              <a:gd name="connsiteY5204" fmla="*/ 5638930 h 6407150"/>
              <a:gd name="connsiteX5205" fmla="*/ 6575863 w 11737978"/>
              <a:gd name="connsiteY5205" fmla="*/ 5639390 h 6407150"/>
              <a:gd name="connsiteX5206" fmla="*/ 6563478 w 11737978"/>
              <a:gd name="connsiteY5206" fmla="*/ 5638608 h 6407150"/>
              <a:gd name="connsiteX5207" fmla="*/ 6564566 w 11737978"/>
              <a:gd name="connsiteY5207" fmla="*/ 5632550 h 6407150"/>
              <a:gd name="connsiteX5208" fmla="*/ 1855369 w 11737978"/>
              <a:gd name="connsiteY5208" fmla="*/ 5629116 h 6407150"/>
              <a:gd name="connsiteX5209" fmla="*/ 1865482 w 11737978"/>
              <a:gd name="connsiteY5209" fmla="*/ 5638930 h 6407150"/>
              <a:gd name="connsiteX5210" fmla="*/ 1865639 w 11737978"/>
              <a:gd name="connsiteY5210" fmla="*/ 5639390 h 6407150"/>
              <a:gd name="connsiteX5211" fmla="*/ 1853254 w 11737978"/>
              <a:gd name="connsiteY5211" fmla="*/ 5638608 h 6407150"/>
              <a:gd name="connsiteX5212" fmla="*/ 1854342 w 11737978"/>
              <a:gd name="connsiteY5212" fmla="*/ 5632550 h 6407150"/>
              <a:gd name="connsiteX5213" fmla="*/ 7348806 w 11737978"/>
              <a:gd name="connsiteY5213" fmla="*/ 5627442 h 6407150"/>
              <a:gd name="connsiteX5214" fmla="*/ 7350436 w 11737978"/>
              <a:gd name="connsiteY5214" fmla="*/ 5632011 h 6407150"/>
              <a:gd name="connsiteX5215" fmla="*/ 7353165 w 11737978"/>
              <a:gd name="connsiteY5215" fmla="*/ 5639660 h 6407150"/>
              <a:gd name="connsiteX5216" fmla="*/ 7346151 w 11737978"/>
              <a:gd name="connsiteY5216" fmla="*/ 5638574 h 6407150"/>
              <a:gd name="connsiteX5217" fmla="*/ 7345561 w 11737978"/>
              <a:gd name="connsiteY5217" fmla="*/ 5636641 h 6407150"/>
              <a:gd name="connsiteX5218" fmla="*/ 7345581 w 11737978"/>
              <a:gd name="connsiteY5218" fmla="*/ 5635667 h 6407150"/>
              <a:gd name="connsiteX5219" fmla="*/ 7346769 w 11737978"/>
              <a:gd name="connsiteY5219" fmla="*/ 5633720 h 6407150"/>
              <a:gd name="connsiteX5220" fmla="*/ 2638582 w 11737978"/>
              <a:gd name="connsiteY5220" fmla="*/ 5627442 h 6407150"/>
              <a:gd name="connsiteX5221" fmla="*/ 2640212 w 11737978"/>
              <a:gd name="connsiteY5221" fmla="*/ 5632011 h 6407150"/>
              <a:gd name="connsiteX5222" fmla="*/ 2642942 w 11737978"/>
              <a:gd name="connsiteY5222" fmla="*/ 5639660 h 6407150"/>
              <a:gd name="connsiteX5223" fmla="*/ 2635927 w 11737978"/>
              <a:gd name="connsiteY5223" fmla="*/ 5638574 h 6407150"/>
              <a:gd name="connsiteX5224" fmla="*/ 2635338 w 11737978"/>
              <a:gd name="connsiteY5224" fmla="*/ 5636641 h 6407150"/>
              <a:gd name="connsiteX5225" fmla="*/ 2635357 w 11737978"/>
              <a:gd name="connsiteY5225" fmla="*/ 5635667 h 6407150"/>
              <a:gd name="connsiteX5226" fmla="*/ 2636545 w 11737978"/>
              <a:gd name="connsiteY5226" fmla="*/ 5633720 h 6407150"/>
              <a:gd name="connsiteX5227" fmla="*/ 6559885 w 11737978"/>
              <a:gd name="connsiteY5227" fmla="*/ 5623577 h 6407150"/>
              <a:gd name="connsiteX5228" fmla="*/ 6561497 w 11737978"/>
              <a:gd name="connsiteY5228" fmla="*/ 5625142 h 6407150"/>
              <a:gd name="connsiteX5229" fmla="*/ 6561303 w 11737978"/>
              <a:gd name="connsiteY5229" fmla="*/ 5625684 h 6407150"/>
              <a:gd name="connsiteX5230" fmla="*/ 1849661 w 11737978"/>
              <a:gd name="connsiteY5230" fmla="*/ 5623577 h 6407150"/>
              <a:gd name="connsiteX5231" fmla="*/ 1851274 w 11737978"/>
              <a:gd name="connsiteY5231" fmla="*/ 5625142 h 6407150"/>
              <a:gd name="connsiteX5232" fmla="*/ 1851079 w 11737978"/>
              <a:gd name="connsiteY5232" fmla="*/ 5625684 h 6407150"/>
              <a:gd name="connsiteX5233" fmla="*/ 11350914 w 11737978"/>
              <a:gd name="connsiteY5233" fmla="*/ 5620213 h 6407150"/>
              <a:gd name="connsiteX5234" fmla="*/ 11347976 w 11737978"/>
              <a:gd name="connsiteY5234" fmla="*/ 5621905 h 6407150"/>
              <a:gd name="connsiteX5235" fmla="*/ 11330776 w 11737978"/>
              <a:gd name="connsiteY5235" fmla="*/ 5640624 h 6407150"/>
              <a:gd name="connsiteX5236" fmla="*/ 11336015 w 11737978"/>
              <a:gd name="connsiteY5236" fmla="*/ 5643389 h 6407150"/>
              <a:gd name="connsiteX5237" fmla="*/ 11341552 w 11737978"/>
              <a:gd name="connsiteY5237" fmla="*/ 5638528 h 6407150"/>
              <a:gd name="connsiteX5238" fmla="*/ 11350498 w 11737978"/>
              <a:gd name="connsiteY5238" fmla="*/ 5623978 h 6407150"/>
              <a:gd name="connsiteX5239" fmla="*/ 11350914 w 11737978"/>
              <a:gd name="connsiteY5239" fmla="*/ 5620213 h 6407150"/>
              <a:gd name="connsiteX5240" fmla="*/ 11373481 w 11737978"/>
              <a:gd name="connsiteY5240" fmla="*/ 5618224 h 6407150"/>
              <a:gd name="connsiteX5241" fmla="*/ 11362218 w 11737978"/>
              <a:gd name="connsiteY5241" fmla="*/ 5630482 h 6407150"/>
              <a:gd name="connsiteX5242" fmla="*/ 11368996 w 11737978"/>
              <a:gd name="connsiteY5242" fmla="*/ 5625296 h 6407150"/>
              <a:gd name="connsiteX5243" fmla="*/ 11373481 w 11737978"/>
              <a:gd name="connsiteY5243" fmla="*/ 5618224 h 6407150"/>
              <a:gd name="connsiteX5244" fmla="*/ 11336214 w 11737978"/>
              <a:gd name="connsiteY5244" fmla="*/ 5617908 h 6407150"/>
              <a:gd name="connsiteX5245" fmla="*/ 11328392 w 11737978"/>
              <a:gd name="connsiteY5245" fmla="*/ 5626147 h 6407150"/>
              <a:gd name="connsiteX5246" fmla="*/ 11335682 w 11737978"/>
              <a:gd name="connsiteY5246" fmla="*/ 5620403 h 6407150"/>
              <a:gd name="connsiteX5247" fmla="*/ 11336214 w 11737978"/>
              <a:gd name="connsiteY5247" fmla="*/ 5617908 h 6407150"/>
              <a:gd name="connsiteX5248" fmla="*/ 11321162 w 11737978"/>
              <a:gd name="connsiteY5248" fmla="*/ 5617271 h 6407150"/>
              <a:gd name="connsiteX5249" fmla="*/ 11313311 w 11737978"/>
              <a:gd name="connsiteY5249" fmla="*/ 5625486 h 6407150"/>
              <a:gd name="connsiteX5250" fmla="*/ 11320830 w 11737978"/>
              <a:gd name="connsiteY5250" fmla="*/ 5619931 h 6407150"/>
              <a:gd name="connsiteX5251" fmla="*/ 11321162 w 11737978"/>
              <a:gd name="connsiteY5251" fmla="*/ 5617271 h 6407150"/>
              <a:gd name="connsiteX5252" fmla="*/ 11313216 w 11737978"/>
              <a:gd name="connsiteY5252" fmla="*/ 5615140 h 6407150"/>
              <a:gd name="connsiteX5253" fmla="*/ 11308155 w 11737978"/>
              <a:gd name="connsiteY5253" fmla="*/ 5621249 h 6407150"/>
              <a:gd name="connsiteX5254" fmla="*/ 11311937 w 11737978"/>
              <a:gd name="connsiteY5254" fmla="*/ 5624358 h 6407150"/>
              <a:gd name="connsiteX5255" fmla="*/ 11315559 w 11737978"/>
              <a:gd name="connsiteY5255" fmla="*/ 5615598 h 6407150"/>
              <a:gd name="connsiteX5256" fmla="*/ 11313216 w 11737978"/>
              <a:gd name="connsiteY5256" fmla="*/ 5615140 h 6407150"/>
              <a:gd name="connsiteX5257" fmla="*/ 7753077 w 11737978"/>
              <a:gd name="connsiteY5257" fmla="*/ 5614900 h 6407150"/>
              <a:gd name="connsiteX5258" fmla="*/ 7752266 w 11737978"/>
              <a:gd name="connsiteY5258" fmla="*/ 5620532 h 6407150"/>
              <a:gd name="connsiteX5259" fmla="*/ 7758370 w 11737978"/>
              <a:gd name="connsiteY5259" fmla="*/ 5622056 h 6407150"/>
              <a:gd name="connsiteX5260" fmla="*/ 7759183 w 11737978"/>
              <a:gd name="connsiteY5260" fmla="*/ 5616426 h 6407150"/>
              <a:gd name="connsiteX5261" fmla="*/ 7753077 w 11737978"/>
              <a:gd name="connsiteY5261" fmla="*/ 5614900 h 6407150"/>
              <a:gd name="connsiteX5262" fmla="*/ 3042853 w 11737978"/>
              <a:gd name="connsiteY5262" fmla="*/ 5614900 h 6407150"/>
              <a:gd name="connsiteX5263" fmla="*/ 3042042 w 11737978"/>
              <a:gd name="connsiteY5263" fmla="*/ 5620532 h 6407150"/>
              <a:gd name="connsiteX5264" fmla="*/ 3048146 w 11737978"/>
              <a:gd name="connsiteY5264" fmla="*/ 5622056 h 6407150"/>
              <a:gd name="connsiteX5265" fmla="*/ 3048959 w 11737978"/>
              <a:gd name="connsiteY5265" fmla="*/ 5616426 h 6407150"/>
              <a:gd name="connsiteX5266" fmla="*/ 3042853 w 11737978"/>
              <a:gd name="connsiteY5266" fmla="*/ 5614900 h 6407150"/>
              <a:gd name="connsiteX5267" fmla="*/ 11381120 w 11737978"/>
              <a:gd name="connsiteY5267" fmla="*/ 5614727 h 6407150"/>
              <a:gd name="connsiteX5268" fmla="*/ 11368834 w 11737978"/>
              <a:gd name="connsiteY5268" fmla="*/ 5628096 h 6407150"/>
              <a:gd name="connsiteX5269" fmla="*/ 11371280 w 11737978"/>
              <a:gd name="connsiteY5269" fmla="*/ 5630105 h 6407150"/>
              <a:gd name="connsiteX5270" fmla="*/ 7797431 w 11737978"/>
              <a:gd name="connsiteY5270" fmla="*/ 5614315 h 6407150"/>
              <a:gd name="connsiteX5271" fmla="*/ 7804251 w 11737978"/>
              <a:gd name="connsiteY5271" fmla="*/ 5621853 h 6407150"/>
              <a:gd name="connsiteX5272" fmla="*/ 7804028 w 11737978"/>
              <a:gd name="connsiteY5272" fmla="*/ 5624258 h 6407150"/>
              <a:gd name="connsiteX5273" fmla="*/ 7804901 w 11737978"/>
              <a:gd name="connsiteY5273" fmla="*/ 5624204 h 6407150"/>
              <a:gd name="connsiteX5274" fmla="*/ 7811883 w 11737978"/>
              <a:gd name="connsiteY5274" fmla="*/ 5623760 h 6407150"/>
              <a:gd name="connsiteX5275" fmla="*/ 7797431 w 11737978"/>
              <a:gd name="connsiteY5275" fmla="*/ 5614315 h 6407150"/>
              <a:gd name="connsiteX5276" fmla="*/ 3087207 w 11737978"/>
              <a:gd name="connsiteY5276" fmla="*/ 5614315 h 6407150"/>
              <a:gd name="connsiteX5277" fmla="*/ 3094027 w 11737978"/>
              <a:gd name="connsiteY5277" fmla="*/ 5621853 h 6407150"/>
              <a:gd name="connsiteX5278" fmla="*/ 3093804 w 11737978"/>
              <a:gd name="connsiteY5278" fmla="*/ 5624258 h 6407150"/>
              <a:gd name="connsiteX5279" fmla="*/ 3094677 w 11737978"/>
              <a:gd name="connsiteY5279" fmla="*/ 5624204 h 6407150"/>
              <a:gd name="connsiteX5280" fmla="*/ 3101659 w 11737978"/>
              <a:gd name="connsiteY5280" fmla="*/ 5623760 h 6407150"/>
              <a:gd name="connsiteX5281" fmla="*/ 3087207 w 11737978"/>
              <a:gd name="connsiteY5281" fmla="*/ 5614315 h 6407150"/>
              <a:gd name="connsiteX5282" fmla="*/ 11283444 w 11737978"/>
              <a:gd name="connsiteY5282" fmla="*/ 5613035 h 6407150"/>
              <a:gd name="connsiteX5283" fmla="*/ 11275469 w 11737978"/>
              <a:gd name="connsiteY5283" fmla="*/ 5615891 h 6407150"/>
              <a:gd name="connsiteX5284" fmla="*/ 11264207 w 11737978"/>
              <a:gd name="connsiteY5284" fmla="*/ 5628149 h 6407150"/>
              <a:gd name="connsiteX5285" fmla="*/ 11269340 w 11737978"/>
              <a:gd name="connsiteY5285" fmla="*/ 5632368 h 6407150"/>
              <a:gd name="connsiteX5286" fmla="*/ 11274971 w 11737978"/>
              <a:gd name="connsiteY5286" fmla="*/ 5626240 h 6407150"/>
              <a:gd name="connsiteX5287" fmla="*/ 11286233 w 11737978"/>
              <a:gd name="connsiteY5287" fmla="*/ 5613984 h 6407150"/>
              <a:gd name="connsiteX5288" fmla="*/ 11283444 w 11737978"/>
              <a:gd name="connsiteY5288" fmla="*/ 5613035 h 6407150"/>
              <a:gd name="connsiteX5289" fmla="*/ 7376436 w 11737978"/>
              <a:gd name="connsiteY5289" fmla="*/ 5612790 h 6407150"/>
              <a:gd name="connsiteX5290" fmla="*/ 7379097 w 11737978"/>
              <a:gd name="connsiteY5290" fmla="*/ 5617679 h 6407150"/>
              <a:gd name="connsiteX5291" fmla="*/ 7374468 w 11737978"/>
              <a:gd name="connsiteY5291" fmla="*/ 5619196 h 6407150"/>
              <a:gd name="connsiteX5292" fmla="*/ 7374272 w 11737978"/>
              <a:gd name="connsiteY5292" fmla="*/ 5613111 h 6407150"/>
              <a:gd name="connsiteX5293" fmla="*/ 2666213 w 11737978"/>
              <a:gd name="connsiteY5293" fmla="*/ 5612790 h 6407150"/>
              <a:gd name="connsiteX5294" fmla="*/ 2668873 w 11737978"/>
              <a:gd name="connsiteY5294" fmla="*/ 5617679 h 6407150"/>
              <a:gd name="connsiteX5295" fmla="*/ 2664244 w 11737978"/>
              <a:gd name="connsiteY5295" fmla="*/ 5619196 h 6407150"/>
              <a:gd name="connsiteX5296" fmla="*/ 2664049 w 11737978"/>
              <a:gd name="connsiteY5296" fmla="*/ 5613111 h 6407150"/>
              <a:gd name="connsiteX5297" fmla="*/ 11263792 w 11737978"/>
              <a:gd name="connsiteY5297" fmla="*/ 5611673 h 6407150"/>
              <a:gd name="connsiteX5298" fmla="*/ 11260267 w 11737978"/>
              <a:gd name="connsiteY5298" fmla="*/ 5613176 h 6407150"/>
              <a:gd name="connsiteX5299" fmla="*/ 11249203 w 11737978"/>
              <a:gd name="connsiteY5299" fmla="*/ 5627552 h 6407150"/>
              <a:gd name="connsiteX5300" fmla="*/ 11256568 w 11737978"/>
              <a:gd name="connsiteY5300" fmla="*/ 5621871 h 6407150"/>
              <a:gd name="connsiteX5301" fmla="*/ 11259012 w 11737978"/>
              <a:gd name="connsiteY5301" fmla="*/ 5623880 h 6407150"/>
              <a:gd name="connsiteX5302" fmla="*/ 11254091 w 11737978"/>
              <a:gd name="connsiteY5302" fmla="*/ 5631571 h 6407150"/>
              <a:gd name="connsiteX5303" fmla="*/ 11255928 w 11737978"/>
              <a:gd name="connsiteY5303" fmla="*/ 5631614 h 6407150"/>
              <a:gd name="connsiteX5304" fmla="*/ 11261457 w 11737978"/>
              <a:gd name="connsiteY5304" fmla="*/ 5625889 h 6407150"/>
              <a:gd name="connsiteX5305" fmla="*/ 11267599 w 11737978"/>
              <a:gd name="connsiteY5305" fmla="*/ 5619203 h 6407150"/>
              <a:gd name="connsiteX5306" fmla="*/ 11263933 w 11737978"/>
              <a:gd name="connsiteY5306" fmla="*/ 5616189 h 6407150"/>
              <a:gd name="connsiteX5307" fmla="*/ 11262711 w 11737978"/>
              <a:gd name="connsiteY5307" fmla="*/ 5615185 h 6407150"/>
              <a:gd name="connsiteX5308" fmla="*/ 11263792 w 11737978"/>
              <a:gd name="connsiteY5308" fmla="*/ 5611673 h 6407150"/>
              <a:gd name="connsiteX5309" fmla="*/ 11455227 w 11737978"/>
              <a:gd name="connsiteY5309" fmla="*/ 5611494 h 6407150"/>
              <a:gd name="connsiteX5310" fmla="*/ 11441230 w 11737978"/>
              <a:gd name="connsiteY5310" fmla="*/ 5621893 h 6407150"/>
              <a:gd name="connsiteX5311" fmla="*/ 11439963 w 11737978"/>
              <a:gd name="connsiteY5311" fmla="*/ 5620851 h 6407150"/>
              <a:gd name="connsiteX5312" fmla="*/ 11435496 w 11737978"/>
              <a:gd name="connsiteY5312" fmla="*/ 5628132 h 6407150"/>
              <a:gd name="connsiteX5313" fmla="*/ 11418296 w 11737978"/>
              <a:gd name="connsiteY5313" fmla="*/ 5646851 h 6407150"/>
              <a:gd name="connsiteX5314" fmla="*/ 11419562 w 11737978"/>
              <a:gd name="connsiteY5314" fmla="*/ 5647891 h 6407150"/>
              <a:gd name="connsiteX5315" fmla="*/ 11422094 w 11737978"/>
              <a:gd name="connsiteY5315" fmla="*/ 5649972 h 6407150"/>
              <a:gd name="connsiteX5316" fmla="*/ 11433559 w 11737978"/>
              <a:gd name="connsiteY5316" fmla="*/ 5637492 h 6407150"/>
              <a:gd name="connsiteX5317" fmla="*/ 11436091 w 11737978"/>
              <a:gd name="connsiteY5317" fmla="*/ 5639574 h 6407150"/>
              <a:gd name="connsiteX5318" fmla="*/ 11430359 w 11737978"/>
              <a:gd name="connsiteY5318" fmla="*/ 5645814 h 6407150"/>
              <a:gd name="connsiteX5319" fmla="*/ 11431624 w 11737978"/>
              <a:gd name="connsiteY5319" fmla="*/ 5646854 h 6407150"/>
              <a:gd name="connsiteX5320" fmla="*/ 11432891 w 11737978"/>
              <a:gd name="connsiteY5320" fmla="*/ 5647895 h 6407150"/>
              <a:gd name="connsiteX5321" fmla="*/ 11437358 w 11737978"/>
              <a:gd name="connsiteY5321" fmla="*/ 5640614 h 6407150"/>
              <a:gd name="connsiteX5322" fmla="*/ 11443090 w 11737978"/>
              <a:gd name="connsiteY5322" fmla="*/ 5634374 h 6407150"/>
              <a:gd name="connsiteX5323" fmla="*/ 11441156 w 11737978"/>
              <a:gd name="connsiteY5323" fmla="*/ 5643735 h 6407150"/>
              <a:gd name="connsiteX5324" fmla="*/ 11449420 w 11737978"/>
              <a:gd name="connsiteY5324" fmla="*/ 5639578 h 6407150"/>
              <a:gd name="connsiteX5325" fmla="*/ 11450686 w 11737978"/>
              <a:gd name="connsiteY5325" fmla="*/ 5640617 h 6407150"/>
              <a:gd name="connsiteX5326" fmla="*/ 11457015 w 11737978"/>
              <a:gd name="connsiteY5326" fmla="*/ 5645821 h 6407150"/>
              <a:gd name="connsiteX5327" fmla="*/ 11461482 w 11737978"/>
              <a:gd name="connsiteY5327" fmla="*/ 5638539 h 6407150"/>
              <a:gd name="connsiteX5328" fmla="*/ 11471013 w 11737978"/>
              <a:gd name="connsiteY5328" fmla="*/ 5635421 h 6407150"/>
              <a:gd name="connsiteX5329" fmla="*/ 11478012 w 11737978"/>
              <a:gd name="connsiteY5329" fmla="*/ 5630223 h 6407150"/>
              <a:gd name="connsiteX5330" fmla="*/ 11467812 w 11737978"/>
              <a:gd name="connsiteY5330" fmla="*/ 5643742 h 6407150"/>
              <a:gd name="connsiteX5331" fmla="*/ 11479278 w 11737978"/>
              <a:gd name="connsiteY5331" fmla="*/ 5631262 h 6407150"/>
              <a:gd name="connsiteX5332" fmla="*/ 11478012 w 11737978"/>
              <a:gd name="connsiteY5332" fmla="*/ 5630223 h 6407150"/>
              <a:gd name="connsiteX5333" fmla="*/ 11486277 w 11737978"/>
              <a:gd name="connsiteY5333" fmla="*/ 5626064 h 6407150"/>
              <a:gd name="connsiteX5334" fmla="*/ 11481809 w 11737978"/>
              <a:gd name="connsiteY5334" fmla="*/ 5633345 h 6407150"/>
              <a:gd name="connsiteX5335" fmla="*/ 11490074 w 11737978"/>
              <a:gd name="connsiteY5335" fmla="*/ 5629185 h 6407150"/>
              <a:gd name="connsiteX5336" fmla="*/ 11474140 w 11737978"/>
              <a:gd name="connsiteY5336" fmla="*/ 5648943 h 6407150"/>
              <a:gd name="connsiteX5337" fmla="*/ 11482406 w 11737978"/>
              <a:gd name="connsiteY5337" fmla="*/ 5644786 h 6407150"/>
              <a:gd name="connsiteX5338" fmla="*/ 11499604 w 11737978"/>
              <a:gd name="connsiteY5338" fmla="*/ 5626066 h 6407150"/>
              <a:gd name="connsiteX5339" fmla="*/ 11478682 w 11737978"/>
              <a:gd name="connsiteY5339" fmla="*/ 5619821 h 6407150"/>
              <a:gd name="connsiteX5340" fmla="*/ 11472949 w 11737978"/>
              <a:gd name="connsiteY5340" fmla="*/ 5626060 h 6407150"/>
              <a:gd name="connsiteX5341" fmla="*/ 11477415 w 11737978"/>
              <a:gd name="connsiteY5341" fmla="*/ 5618781 h 6407150"/>
              <a:gd name="connsiteX5342" fmla="*/ 11455227 w 11737978"/>
              <a:gd name="connsiteY5342" fmla="*/ 5611494 h 6407150"/>
              <a:gd name="connsiteX5343" fmla="*/ 10683136 w 11737978"/>
              <a:gd name="connsiteY5343" fmla="*/ 5611422 h 6407150"/>
              <a:gd name="connsiteX5344" fmla="*/ 10685398 w 11737978"/>
              <a:gd name="connsiteY5344" fmla="*/ 5616581 h 6407150"/>
              <a:gd name="connsiteX5345" fmla="*/ 10690497 w 11737978"/>
              <a:gd name="connsiteY5345" fmla="*/ 5616425 h 6407150"/>
              <a:gd name="connsiteX5346" fmla="*/ 10683136 w 11737978"/>
              <a:gd name="connsiteY5346" fmla="*/ 5611422 h 6407150"/>
              <a:gd name="connsiteX5347" fmla="*/ 7673081 w 11737978"/>
              <a:gd name="connsiteY5347" fmla="*/ 5610470 h 6407150"/>
              <a:gd name="connsiteX5348" fmla="*/ 7667502 w 11737978"/>
              <a:gd name="connsiteY5348" fmla="*/ 5614909 h 6407150"/>
              <a:gd name="connsiteX5349" fmla="*/ 7679091 w 11737978"/>
              <a:gd name="connsiteY5349" fmla="*/ 5623639 h 6407150"/>
              <a:gd name="connsiteX5350" fmla="*/ 7673081 w 11737978"/>
              <a:gd name="connsiteY5350" fmla="*/ 5610470 h 6407150"/>
              <a:gd name="connsiteX5351" fmla="*/ 2962858 w 11737978"/>
              <a:gd name="connsiteY5351" fmla="*/ 5610470 h 6407150"/>
              <a:gd name="connsiteX5352" fmla="*/ 2957279 w 11737978"/>
              <a:gd name="connsiteY5352" fmla="*/ 5614909 h 6407150"/>
              <a:gd name="connsiteX5353" fmla="*/ 2968868 w 11737978"/>
              <a:gd name="connsiteY5353" fmla="*/ 5623639 h 6407150"/>
              <a:gd name="connsiteX5354" fmla="*/ 2962858 w 11737978"/>
              <a:gd name="connsiteY5354" fmla="*/ 5610470 h 6407150"/>
              <a:gd name="connsiteX5355" fmla="*/ 11440633 w 11737978"/>
              <a:gd name="connsiteY5355" fmla="*/ 5610450 h 6407150"/>
              <a:gd name="connsiteX5356" fmla="*/ 11429837 w 11737978"/>
              <a:gd name="connsiteY5356" fmla="*/ 5612528 h 6407150"/>
              <a:gd name="connsiteX5357" fmla="*/ 11424104 w 11737978"/>
              <a:gd name="connsiteY5357" fmla="*/ 5618768 h 6407150"/>
              <a:gd name="connsiteX5358" fmla="*/ 11395437 w 11737978"/>
              <a:gd name="connsiteY5358" fmla="*/ 5649966 h 6407150"/>
              <a:gd name="connsiteX5359" fmla="*/ 11410702 w 11737978"/>
              <a:gd name="connsiteY5359" fmla="*/ 5640607 h 6407150"/>
              <a:gd name="connsiteX5360" fmla="*/ 11409436 w 11737978"/>
              <a:gd name="connsiteY5360" fmla="*/ 5639568 h 6407150"/>
              <a:gd name="connsiteX5361" fmla="*/ 11403702 w 11737978"/>
              <a:gd name="connsiteY5361" fmla="*/ 5645807 h 6407150"/>
              <a:gd name="connsiteX5362" fmla="*/ 11404968 w 11737978"/>
              <a:gd name="connsiteY5362" fmla="*/ 5646848 h 6407150"/>
              <a:gd name="connsiteX5363" fmla="*/ 11411967 w 11737978"/>
              <a:gd name="connsiteY5363" fmla="*/ 5641648 h 6407150"/>
              <a:gd name="connsiteX5364" fmla="*/ 11417700 w 11737978"/>
              <a:gd name="connsiteY5364" fmla="*/ 5635409 h 6407150"/>
              <a:gd name="connsiteX5365" fmla="*/ 11413233 w 11737978"/>
              <a:gd name="connsiteY5365" fmla="*/ 5642689 h 6407150"/>
              <a:gd name="connsiteX5366" fmla="*/ 11415765 w 11737978"/>
              <a:gd name="connsiteY5366" fmla="*/ 5644770 h 6407150"/>
              <a:gd name="connsiteX5367" fmla="*/ 11421498 w 11737978"/>
              <a:gd name="connsiteY5367" fmla="*/ 5638531 h 6407150"/>
              <a:gd name="connsiteX5368" fmla="*/ 11420231 w 11737978"/>
              <a:gd name="connsiteY5368" fmla="*/ 5637490 h 6407150"/>
              <a:gd name="connsiteX5369" fmla="*/ 11438697 w 11737978"/>
              <a:gd name="connsiteY5369" fmla="*/ 5619811 h 6407150"/>
              <a:gd name="connsiteX5370" fmla="*/ 11440633 w 11737978"/>
              <a:gd name="connsiteY5370" fmla="*/ 5610450 h 6407150"/>
              <a:gd name="connsiteX5371" fmla="*/ 11239163 w 11737978"/>
              <a:gd name="connsiteY5371" fmla="*/ 5610171 h 6407150"/>
              <a:gd name="connsiteX5372" fmla="*/ 11232165 w 11737978"/>
              <a:gd name="connsiteY5372" fmla="*/ 5612242 h 6407150"/>
              <a:gd name="connsiteX5373" fmla="*/ 11229840 w 11737978"/>
              <a:gd name="connsiteY5373" fmla="*/ 5622067 h 6407150"/>
              <a:gd name="connsiteX5374" fmla="*/ 11232118 w 11737978"/>
              <a:gd name="connsiteY5374" fmla="*/ 5622471 h 6407150"/>
              <a:gd name="connsiteX5375" fmla="*/ 11237052 w 11737978"/>
              <a:gd name="connsiteY5375" fmla="*/ 5616259 h 6407150"/>
              <a:gd name="connsiteX5376" fmla="*/ 11239163 w 11737978"/>
              <a:gd name="connsiteY5376" fmla="*/ 5610171 h 6407150"/>
              <a:gd name="connsiteX5377" fmla="*/ 11373060 w 11737978"/>
              <a:gd name="connsiteY5377" fmla="*/ 5609446 h 6407150"/>
              <a:gd name="connsiteX5378" fmla="*/ 11365406 w 11737978"/>
              <a:gd name="connsiteY5378" fmla="*/ 5612567 h 6407150"/>
              <a:gd name="connsiteX5379" fmla="*/ 11359277 w 11737978"/>
              <a:gd name="connsiteY5379" fmla="*/ 5629043 h 6407150"/>
              <a:gd name="connsiteX5380" fmla="*/ 11377454 w 11737978"/>
              <a:gd name="connsiteY5380" fmla="*/ 5611713 h 6407150"/>
              <a:gd name="connsiteX5381" fmla="*/ 11373060 w 11737978"/>
              <a:gd name="connsiteY5381" fmla="*/ 5609446 h 6407150"/>
              <a:gd name="connsiteX5382" fmla="*/ 11305706 w 11737978"/>
              <a:gd name="connsiteY5382" fmla="*/ 5607499 h 6407150"/>
              <a:gd name="connsiteX5383" fmla="*/ 11293421 w 11737978"/>
              <a:gd name="connsiteY5383" fmla="*/ 5620870 h 6407150"/>
              <a:gd name="connsiteX5384" fmla="*/ 11294567 w 11737978"/>
              <a:gd name="connsiteY5384" fmla="*/ 5621812 h 6407150"/>
              <a:gd name="connsiteX5385" fmla="*/ 11301855 w 11737978"/>
              <a:gd name="connsiteY5385" fmla="*/ 5616068 h 6407150"/>
              <a:gd name="connsiteX5386" fmla="*/ 11305706 w 11737978"/>
              <a:gd name="connsiteY5386" fmla="*/ 5607499 h 6407150"/>
              <a:gd name="connsiteX5387" fmla="*/ 11219461 w 11737978"/>
              <a:gd name="connsiteY5387" fmla="*/ 5605548 h 6407150"/>
              <a:gd name="connsiteX5388" fmla="*/ 11214906 w 11737978"/>
              <a:gd name="connsiteY5388" fmla="*/ 5609138 h 6407150"/>
              <a:gd name="connsiteX5389" fmla="*/ 11209786 w 11737978"/>
              <a:gd name="connsiteY5389" fmla="*/ 5614710 h 6407150"/>
              <a:gd name="connsiteX5390" fmla="*/ 11217197 w 11737978"/>
              <a:gd name="connsiteY5390" fmla="*/ 5611022 h 6407150"/>
              <a:gd name="connsiteX5391" fmla="*/ 11219461 w 11737978"/>
              <a:gd name="connsiteY5391" fmla="*/ 5605548 h 6407150"/>
              <a:gd name="connsiteX5392" fmla="*/ 7516131 w 11737978"/>
              <a:gd name="connsiteY5392" fmla="*/ 5604899 h 6407150"/>
              <a:gd name="connsiteX5393" fmla="*/ 7531309 w 11737978"/>
              <a:gd name="connsiteY5393" fmla="*/ 5607832 h 6407150"/>
              <a:gd name="connsiteX5394" fmla="*/ 7531175 w 11737978"/>
              <a:gd name="connsiteY5394" fmla="*/ 5614002 h 6407150"/>
              <a:gd name="connsiteX5395" fmla="*/ 7530265 w 11737978"/>
              <a:gd name="connsiteY5395" fmla="*/ 5614476 h 6407150"/>
              <a:gd name="connsiteX5396" fmla="*/ 7521242 w 11737978"/>
              <a:gd name="connsiteY5396" fmla="*/ 5615580 h 6407150"/>
              <a:gd name="connsiteX5397" fmla="*/ 7518075 w 11737978"/>
              <a:gd name="connsiteY5397" fmla="*/ 5622177 h 6407150"/>
              <a:gd name="connsiteX5398" fmla="*/ 7522265 w 11737978"/>
              <a:gd name="connsiteY5398" fmla="*/ 5624599 h 6407150"/>
              <a:gd name="connsiteX5399" fmla="*/ 7521461 w 11737978"/>
              <a:gd name="connsiteY5399" fmla="*/ 5634546 h 6407150"/>
              <a:gd name="connsiteX5400" fmla="*/ 7519719 w 11737978"/>
              <a:gd name="connsiteY5400" fmla="*/ 5632432 h 6407150"/>
              <a:gd name="connsiteX5401" fmla="*/ 7519178 w 11737978"/>
              <a:gd name="connsiteY5401" fmla="*/ 5636186 h 6407150"/>
              <a:gd name="connsiteX5402" fmla="*/ 7521312 w 11737978"/>
              <a:gd name="connsiteY5402" fmla="*/ 5636392 h 6407150"/>
              <a:gd name="connsiteX5403" fmla="*/ 7520776 w 11737978"/>
              <a:gd name="connsiteY5403" fmla="*/ 5643013 h 6407150"/>
              <a:gd name="connsiteX5404" fmla="*/ 7521443 w 11737978"/>
              <a:gd name="connsiteY5404" fmla="*/ 5649277 h 6407150"/>
              <a:gd name="connsiteX5405" fmla="*/ 7507454 w 11737978"/>
              <a:gd name="connsiteY5405" fmla="*/ 5649748 h 6407150"/>
              <a:gd name="connsiteX5406" fmla="*/ 7500393 w 11737978"/>
              <a:gd name="connsiteY5406" fmla="*/ 5637237 h 6407150"/>
              <a:gd name="connsiteX5407" fmla="*/ 7482530 w 11737978"/>
              <a:gd name="connsiteY5407" fmla="*/ 5638148 h 6407150"/>
              <a:gd name="connsiteX5408" fmla="*/ 7474212 w 11737978"/>
              <a:gd name="connsiteY5408" fmla="*/ 5626666 h 6407150"/>
              <a:gd name="connsiteX5409" fmla="*/ 7471572 w 11737978"/>
              <a:gd name="connsiteY5409" fmla="*/ 5625783 h 6407150"/>
              <a:gd name="connsiteX5410" fmla="*/ 7476662 w 11737978"/>
              <a:gd name="connsiteY5410" fmla="*/ 5616343 h 6407150"/>
              <a:gd name="connsiteX5411" fmla="*/ 7475746 w 11737978"/>
              <a:gd name="connsiteY5411" fmla="*/ 5612996 h 6407150"/>
              <a:gd name="connsiteX5412" fmla="*/ 7476173 w 11737978"/>
              <a:gd name="connsiteY5412" fmla="*/ 5613051 h 6407150"/>
              <a:gd name="connsiteX5413" fmla="*/ 7485518 w 11737978"/>
              <a:gd name="connsiteY5413" fmla="*/ 5617401 h 6407150"/>
              <a:gd name="connsiteX5414" fmla="*/ 7494823 w 11737978"/>
              <a:gd name="connsiteY5414" fmla="*/ 5614352 h 6407150"/>
              <a:gd name="connsiteX5415" fmla="*/ 7493330 w 11737978"/>
              <a:gd name="connsiteY5415" fmla="*/ 5624726 h 6407150"/>
              <a:gd name="connsiteX5416" fmla="*/ 7492582 w 11737978"/>
              <a:gd name="connsiteY5416" fmla="*/ 5629912 h 6407150"/>
              <a:gd name="connsiteX5417" fmla="*/ 7484023 w 11737978"/>
              <a:gd name="connsiteY5417" fmla="*/ 5627775 h 6407150"/>
              <a:gd name="connsiteX5418" fmla="*/ 7491835 w 11737978"/>
              <a:gd name="connsiteY5418" fmla="*/ 5635098 h 6407150"/>
              <a:gd name="connsiteX5419" fmla="*/ 7501140 w 11737978"/>
              <a:gd name="connsiteY5419" fmla="*/ 5632050 h 6407150"/>
              <a:gd name="connsiteX5420" fmla="*/ 7501887 w 11737978"/>
              <a:gd name="connsiteY5420" fmla="*/ 5626864 h 6407150"/>
              <a:gd name="connsiteX5421" fmla="*/ 7519000 w 11737978"/>
              <a:gd name="connsiteY5421" fmla="*/ 5631140 h 6407150"/>
              <a:gd name="connsiteX5422" fmla="*/ 7504128 w 11737978"/>
              <a:gd name="connsiteY5422" fmla="*/ 5611304 h 6407150"/>
              <a:gd name="connsiteX5423" fmla="*/ 7516131 w 11737978"/>
              <a:gd name="connsiteY5423" fmla="*/ 5604899 h 6407150"/>
              <a:gd name="connsiteX5424" fmla="*/ 2805908 w 11737978"/>
              <a:gd name="connsiteY5424" fmla="*/ 5604899 h 6407150"/>
              <a:gd name="connsiteX5425" fmla="*/ 2821085 w 11737978"/>
              <a:gd name="connsiteY5425" fmla="*/ 5607832 h 6407150"/>
              <a:gd name="connsiteX5426" fmla="*/ 2820951 w 11737978"/>
              <a:gd name="connsiteY5426" fmla="*/ 5614002 h 6407150"/>
              <a:gd name="connsiteX5427" fmla="*/ 2820042 w 11737978"/>
              <a:gd name="connsiteY5427" fmla="*/ 5614476 h 6407150"/>
              <a:gd name="connsiteX5428" fmla="*/ 2811018 w 11737978"/>
              <a:gd name="connsiteY5428" fmla="*/ 5615580 h 6407150"/>
              <a:gd name="connsiteX5429" fmla="*/ 2807851 w 11737978"/>
              <a:gd name="connsiteY5429" fmla="*/ 5622177 h 6407150"/>
              <a:gd name="connsiteX5430" fmla="*/ 2812041 w 11737978"/>
              <a:gd name="connsiteY5430" fmla="*/ 5624599 h 6407150"/>
              <a:gd name="connsiteX5431" fmla="*/ 2811237 w 11737978"/>
              <a:gd name="connsiteY5431" fmla="*/ 5634546 h 6407150"/>
              <a:gd name="connsiteX5432" fmla="*/ 2809495 w 11737978"/>
              <a:gd name="connsiteY5432" fmla="*/ 5632432 h 6407150"/>
              <a:gd name="connsiteX5433" fmla="*/ 2808955 w 11737978"/>
              <a:gd name="connsiteY5433" fmla="*/ 5636187 h 6407150"/>
              <a:gd name="connsiteX5434" fmla="*/ 2811088 w 11737978"/>
              <a:gd name="connsiteY5434" fmla="*/ 5636392 h 6407150"/>
              <a:gd name="connsiteX5435" fmla="*/ 2810553 w 11737978"/>
              <a:gd name="connsiteY5435" fmla="*/ 5643013 h 6407150"/>
              <a:gd name="connsiteX5436" fmla="*/ 2811219 w 11737978"/>
              <a:gd name="connsiteY5436" fmla="*/ 5649277 h 6407150"/>
              <a:gd name="connsiteX5437" fmla="*/ 2797230 w 11737978"/>
              <a:gd name="connsiteY5437" fmla="*/ 5649748 h 6407150"/>
              <a:gd name="connsiteX5438" fmla="*/ 2790169 w 11737978"/>
              <a:gd name="connsiteY5438" fmla="*/ 5637237 h 6407150"/>
              <a:gd name="connsiteX5439" fmla="*/ 2772306 w 11737978"/>
              <a:gd name="connsiteY5439" fmla="*/ 5638148 h 6407150"/>
              <a:gd name="connsiteX5440" fmla="*/ 2763988 w 11737978"/>
              <a:gd name="connsiteY5440" fmla="*/ 5626666 h 6407150"/>
              <a:gd name="connsiteX5441" fmla="*/ 2761348 w 11737978"/>
              <a:gd name="connsiteY5441" fmla="*/ 5625783 h 6407150"/>
              <a:gd name="connsiteX5442" fmla="*/ 2766438 w 11737978"/>
              <a:gd name="connsiteY5442" fmla="*/ 5616343 h 6407150"/>
              <a:gd name="connsiteX5443" fmla="*/ 2765522 w 11737978"/>
              <a:gd name="connsiteY5443" fmla="*/ 5612996 h 6407150"/>
              <a:gd name="connsiteX5444" fmla="*/ 2765949 w 11737978"/>
              <a:gd name="connsiteY5444" fmla="*/ 5613051 h 6407150"/>
              <a:gd name="connsiteX5445" fmla="*/ 2775294 w 11737978"/>
              <a:gd name="connsiteY5445" fmla="*/ 5617401 h 6407150"/>
              <a:gd name="connsiteX5446" fmla="*/ 2784600 w 11737978"/>
              <a:gd name="connsiteY5446" fmla="*/ 5614352 h 6407150"/>
              <a:gd name="connsiteX5447" fmla="*/ 2783106 w 11737978"/>
              <a:gd name="connsiteY5447" fmla="*/ 5624726 h 6407150"/>
              <a:gd name="connsiteX5448" fmla="*/ 2782359 w 11737978"/>
              <a:gd name="connsiteY5448" fmla="*/ 5629912 h 6407150"/>
              <a:gd name="connsiteX5449" fmla="*/ 2773800 w 11737978"/>
              <a:gd name="connsiteY5449" fmla="*/ 5627775 h 6407150"/>
              <a:gd name="connsiteX5450" fmla="*/ 2781611 w 11737978"/>
              <a:gd name="connsiteY5450" fmla="*/ 5635099 h 6407150"/>
              <a:gd name="connsiteX5451" fmla="*/ 2790917 w 11737978"/>
              <a:gd name="connsiteY5451" fmla="*/ 5632050 h 6407150"/>
              <a:gd name="connsiteX5452" fmla="*/ 2791663 w 11737978"/>
              <a:gd name="connsiteY5452" fmla="*/ 5626864 h 6407150"/>
              <a:gd name="connsiteX5453" fmla="*/ 2808776 w 11737978"/>
              <a:gd name="connsiteY5453" fmla="*/ 5631140 h 6407150"/>
              <a:gd name="connsiteX5454" fmla="*/ 2793904 w 11737978"/>
              <a:gd name="connsiteY5454" fmla="*/ 5611304 h 6407150"/>
              <a:gd name="connsiteX5455" fmla="*/ 2805908 w 11737978"/>
              <a:gd name="connsiteY5455" fmla="*/ 5604899 h 6407150"/>
              <a:gd name="connsiteX5456" fmla="*/ 6537043 w 11737978"/>
              <a:gd name="connsiteY5456" fmla="*/ 5604691 h 6407150"/>
              <a:gd name="connsiteX5457" fmla="*/ 6538035 w 11737978"/>
              <a:gd name="connsiteY5457" fmla="*/ 5606576 h 6407150"/>
              <a:gd name="connsiteX5458" fmla="*/ 6558298 w 11737978"/>
              <a:gd name="connsiteY5458" fmla="*/ 5622038 h 6407150"/>
              <a:gd name="connsiteX5459" fmla="*/ 6558923 w 11737978"/>
              <a:gd name="connsiteY5459" fmla="*/ 5622644 h 6407150"/>
              <a:gd name="connsiteX5460" fmla="*/ 6551787 w 11737978"/>
              <a:gd name="connsiteY5460" fmla="*/ 5629319 h 6407150"/>
              <a:gd name="connsiteX5461" fmla="*/ 6546079 w 11737978"/>
              <a:gd name="connsiteY5461" fmla="*/ 5628915 h 6407150"/>
              <a:gd name="connsiteX5462" fmla="*/ 6539973 w 11737978"/>
              <a:gd name="connsiteY5462" fmla="*/ 5639664 h 6407150"/>
              <a:gd name="connsiteX5463" fmla="*/ 6537893 w 11737978"/>
              <a:gd name="connsiteY5463" fmla="*/ 5628760 h 6407150"/>
              <a:gd name="connsiteX5464" fmla="*/ 6532549 w 11737978"/>
              <a:gd name="connsiteY5464" fmla="*/ 5606292 h 6407150"/>
              <a:gd name="connsiteX5465" fmla="*/ 1826819 w 11737978"/>
              <a:gd name="connsiteY5465" fmla="*/ 5604691 h 6407150"/>
              <a:gd name="connsiteX5466" fmla="*/ 1827811 w 11737978"/>
              <a:gd name="connsiteY5466" fmla="*/ 5606576 h 6407150"/>
              <a:gd name="connsiteX5467" fmla="*/ 1848075 w 11737978"/>
              <a:gd name="connsiteY5467" fmla="*/ 5622038 h 6407150"/>
              <a:gd name="connsiteX5468" fmla="*/ 1848699 w 11737978"/>
              <a:gd name="connsiteY5468" fmla="*/ 5622644 h 6407150"/>
              <a:gd name="connsiteX5469" fmla="*/ 1841563 w 11737978"/>
              <a:gd name="connsiteY5469" fmla="*/ 5629319 h 6407150"/>
              <a:gd name="connsiteX5470" fmla="*/ 1835855 w 11737978"/>
              <a:gd name="connsiteY5470" fmla="*/ 5628915 h 6407150"/>
              <a:gd name="connsiteX5471" fmla="*/ 1829749 w 11737978"/>
              <a:gd name="connsiteY5471" fmla="*/ 5639664 h 6407150"/>
              <a:gd name="connsiteX5472" fmla="*/ 1827669 w 11737978"/>
              <a:gd name="connsiteY5472" fmla="*/ 5628760 h 6407150"/>
              <a:gd name="connsiteX5473" fmla="*/ 1822325 w 11737978"/>
              <a:gd name="connsiteY5473" fmla="*/ 5606292 h 6407150"/>
              <a:gd name="connsiteX5474" fmla="*/ 11422429 w 11737978"/>
              <a:gd name="connsiteY5474" fmla="*/ 5603697 h 6407150"/>
              <a:gd name="connsiteX5475" fmla="*/ 11412426 w 11737978"/>
              <a:gd name="connsiteY5475" fmla="*/ 5616989 h 6407150"/>
              <a:gd name="connsiteX5476" fmla="*/ 11414390 w 11737978"/>
              <a:gd name="connsiteY5476" fmla="*/ 5617260 h 6407150"/>
              <a:gd name="connsiteX5477" fmla="*/ 11420577 w 11737978"/>
              <a:gd name="connsiteY5477" fmla="*/ 5612932 h 6407150"/>
              <a:gd name="connsiteX5478" fmla="*/ 11424949 w 11737978"/>
              <a:gd name="connsiteY5478" fmla="*/ 5605767 h 6407150"/>
              <a:gd name="connsiteX5479" fmla="*/ 11422429 w 11737978"/>
              <a:gd name="connsiteY5479" fmla="*/ 5603697 h 6407150"/>
              <a:gd name="connsiteX5480" fmla="*/ 10674771 w 11737978"/>
              <a:gd name="connsiteY5480" fmla="*/ 5603297 h 6407150"/>
              <a:gd name="connsiteX5481" fmla="*/ 10676108 w 11737978"/>
              <a:gd name="connsiteY5481" fmla="*/ 5608564 h 6407150"/>
              <a:gd name="connsiteX5482" fmla="*/ 10680458 w 11737978"/>
              <a:gd name="connsiteY5482" fmla="*/ 5612958 h 6407150"/>
              <a:gd name="connsiteX5483" fmla="*/ 10678450 w 11737978"/>
              <a:gd name="connsiteY5483" fmla="*/ 5605060 h 6407150"/>
              <a:gd name="connsiteX5484" fmla="*/ 10674771 w 11737978"/>
              <a:gd name="connsiteY5484" fmla="*/ 5603297 h 6407150"/>
              <a:gd name="connsiteX5485" fmla="*/ 11195730 w 11737978"/>
              <a:gd name="connsiteY5485" fmla="*/ 5603157 h 6407150"/>
              <a:gd name="connsiteX5486" fmla="*/ 11181000 w 11737978"/>
              <a:gd name="connsiteY5486" fmla="*/ 5614517 h 6407150"/>
              <a:gd name="connsiteX5487" fmla="*/ 11180072 w 11737978"/>
              <a:gd name="connsiteY5487" fmla="*/ 5618155 h 6407150"/>
              <a:gd name="connsiteX5488" fmla="*/ 11184667 w 11737978"/>
              <a:gd name="connsiteY5488" fmla="*/ 5617531 h 6407150"/>
              <a:gd name="connsiteX5489" fmla="*/ 11195730 w 11737978"/>
              <a:gd name="connsiteY5489" fmla="*/ 5603157 h 6407150"/>
              <a:gd name="connsiteX5490" fmla="*/ 11216807 w 11737978"/>
              <a:gd name="connsiteY5490" fmla="*/ 5602144 h 6407150"/>
              <a:gd name="connsiteX5491" fmla="*/ 11212156 w 11737978"/>
              <a:gd name="connsiteY5491" fmla="*/ 5606877 h 6407150"/>
              <a:gd name="connsiteX5492" fmla="*/ 11212079 w 11737978"/>
              <a:gd name="connsiteY5492" fmla="*/ 5609259 h 6407150"/>
              <a:gd name="connsiteX5493" fmla="*/ 11218650 w 11737978"/>
              <a:gd name="connsiteY5493" fmla="*/ 5602436 h 6407150"/>
              <a:gd name="connsiteX5494" fmla="*/ 11216807 w 11737978"/>
              <a:gd name="connsiteY5494" fmla="*/ 5602144 h 6407150"/>
              <a:gd name="connsiteX5495" fmla="*/ 4314753 w 11737978"/>
              <a:gd name="connsiteY5495" fmla="*/ 5600519 h 6407150"/>
              <a:gd name="connsiteX5496" fmla="*/ 4305332 w 11737978"/>
              <a:gd name="connsiteY5496" fmla="*/ 5618522 h 6407150"/>
              <a:gd name="connsiteX5497" fmla="*/ 4320880 w 11737978"/>
              <a:gd name="connsiteY5497" fmla="*/ 5616580 h 6407150"/>
              <a:gd name="connsiteX5498" fmla="*/ 4314753 w 11737978"/>
              <a:gd name="connsiteY5498" fmla="*/ 5600519 h 6407150"/>
              <a:gd name="connsiteX5499" fmla="*/ 11362162 w 11737978"/>
              <a:gd name="connsiteY5499" fmla="*/ 5600447 h 6407150"/>
              <a:gd name="connsiteX5500" fmla="*/ 11356412 w 11737978"/>
              <a:gd name="connsiteY5500" fmla="*/ 5604846 h 6407150"/>
              <a:gd name="connsiteX5501" fmla="*/ 11360307 w 11737978"/>
              <a:gd name="connsiteY5501" fmla="*/ 5608049 h 6407150"/>
              <a:gd name="connsiteX5502" fmla="*/ 11361605 w 11737978"/>
              <a:gd name="connsiteY5502" fmla="*/ 5609116 h 6407150"/>
              <a:gd name="connsiteX5503" fmla="*/ 11356145 w 11737978"/>
              <a:gd name="connsiteY5503" fmla="*/ 5615058 h 6407150"/>
              <a:gd name="connsiteX5504" fmla="*/ 11364202 w 11737978"/>
              <a:gd name="connsiteY5504" fmla="*/ 5611250 h 6407150"/>
              <a:gd name="connsiteX5505" fmla="*/ 11367065 w 11737978"/>
              <a:gd name="connsiteY5505" fmla="*/ 5603174 h 6407150"/>
              <a:gd name="connsiteX5506" fmla="*/ 11365767 w 11737978"/>
              <a:gd name="connsiteY5506" fmla="*/ 5602106 h 6407150"/>
              <a:gd name="connsiteX5507" fmla="*/ 11362162 w 11737978"/>
              <a:gd name="connsiteY5507" fmla="*/ 5600447 h 6407150"/>
              <a:gd name="connsiteX5508" fmla="*/ 10694435 w 11737978"/>
              <a:gd name="connsiteY5508" fmla="*/ 5600029 h 6407150"/>
              <a:gd name="connsiteX5509" fmla="*/ 10702068 w 11737978"/>
              <a:gd name="connsiteY5509" fmla="*/ 5606334 h 6407150"/>
              <a:gd name="connsiteX5510" fmla="*/ 10694435 w 11737978"/>
              <a:gd name="connsiteY5510" fmla="*/ 5600029 h 6407150"/>
              <a:gd name="connsiteX5511" fmla="*/ 11132968 w 11737978"/>
              <a:gd name="connsiteY5511" fmla="*/ 5598505 h 6407150"/>
              <a:gd name="connsiteX5512" fmla="*/ 11131261 w 11737978"/>
              <a:gd name="connsiteY5512" fmla="*/ 5600402 h 6407150"/>
              <a:gd name="connsiteX5513" fmla="*/ 11131604 w 11737978"/>
              <a:gd name="connsiteY5513" fmla="*/ 5600316 h 6407150"/>
              <a:gd name="connsiteX5514" fmla="*/ 11134343 w 11737978"/>
              <a:gd name="connsiteY5514" fmla="*/ 5599635 h 6407150"/>
              <a:gd name="connsiteX5515" fmla="*/ 11132968 w 11737978"/>
              <a:gd name="connsiteY5515" fmla="*/ 5598505 h 6407150"/>
              <a:gd name="connsiteX5516" fmla="*/ 11412579 w 11737978"/>
              <a:gd name="connsiteY5516" fmla="*/ 5597559 h 6407150"/>
              <a:gd name="connsiteX5517" fmla="*/ 11395687 w 11737978"/>
              <a:gd name="connsiteY5517" fmla="*/ 5615945 h 6407150"/>
              <a:gd name="connsiteX5518" fmla="*/ 11396947 w 11737978"/>
              <a:gd name="connsiteY5518" fmla="*/ 5616980 h 6407150"/>
              <a:gd name="connsiteX5519" fmla="*/ 11391318 w 11737978"/>
              <a:gd name="connsiteY5519" fmla="*/ 5623109 h 6407150"/>
              <a:gd name="connsiteX5520" fmla="*/ 11394427 w 11737978"/>
              <a:gd name="connsiteY5520" fmla="*/ 5614909 h 6407150"/>
              <a:gd name="connsiteX5521" fmla="*/ 11387536 w 11737978"/>
              <a:gd name="connsiteY5521" fmla="*/ 5620001 h 6407150"/>
              <a:gd name="connsiteX5522" fmla="*/ 11378794 w 11737978"/>
              <a:gd name="connsiteY5522" fmla="*/ 5634330 h 6407150"/>
              <a:gd name="connsiteX5523" fmla="*/ 11367532 w 11737978"/>
              <a:gd name="connsiteY5523" fmla="*/ 5646586 h 6407150"/>
              <a:gd name="connsiteX5524" fmla="*/ 11370053 w 11737978"/>
              <a:gd name="connsiteY5524" fmla="*/ 5648657 h 6407150"/>
              <a:gd name="connsiteX5525" fmla="*/ 11381315 w 11737978"/>
              <a:gd name="connsiteY5525" fmla="*/ 5636402 h 6407150"/>
              <a:gd name="connsiteX5526" fmla="*/ 11376946 w 11737978"/>
              <a:gd name="connsiteY5526" fmla="*/ 5643566 h 6407150"/>
              <a:gd name="connsiteX5527" fmla="*/ 11386357 w 11737978"/>
              <a:gd name="connsiteY5527" fmla="*/ 5640546 h 6407150"/>
              <a:gd name="connsiteX5528" fmla="*/ 11397619 w 11737978"/>
              <a:gd name="connsiteY5528" fmla="*/ 5628288 h 6407150"/>
              <a:gd name="connsiteX5529" fmla="*/ 11405136 w 11737978"/>
              <a:gd name="connsiteY5529" fmla="*/ 5622734 h 6407150"/>
              <a:gd name="connsiteX5530" fmla="*/ 11403761 w 11737978"/>
              <a:gd name="connsiteY5530" fmla="*/ 5621604 h 6407150"/>
              <a:gd name="connsiteX5531" fmla="*/ 11409904 w 11737978"/>
              <a:gd name="connsiteY5531" fmla="*/ 5614919 h 6407150"/>
              <a:gd name="connsiteX5532" fmla="*/ 11408529 w 11737978"/>
              <a:gd name="connsiteY5532" fmla="*/ 5613788 h 6407150"/>
              <a:gd name="connsiteX5533" fmla="*/ 11397619 w 11737978"/>
              <a:gd name="connsiteY5533" fmla="*/ 5628288 h 6407150"/>
              <a:gd name="connsiteX5534" fmla="*/ 11392578 w 11737978"/>
              <a:gd name="connsiteY5534" fmla="*/ 5624145 h 6407150"/>
              <a:gd name="connsiteX5535" fmla="*/ 11398208 w 11737978"/>
              <a:gd name="connsiteY5535" fmla="*/ 5618016 h 6407150"/>
              <a:gd name="connsiteX5536" fmla="*/ 11417621 w 11737978"/>
              <a:gd name="connsiteY5536" fmla="*/ 5601705 h 6407150"/>
              <a:gd name="connsiteX5537" fmla="*/ 11412579 w 11737978"/>
              <a:gd name="connsiteY5537" fmla="*/ 5597559 h 6407150"/>
              <a:gd name="connsiteX5538" fmla="*/ 4239847 w 11737978"/>
              <a:gd name="connsiteY5538" fmla="*/ 5596807 h 6407150"/>
              <a:gd name="connsiteX5539" fmla="*/ 4238934 w 11737978"/>
              <a:gd name="connsiteY5539" fmla="*/ 5606245 h 6407150"/>
              <a:gd name="connsiteX5540" fmla="*/ 4241452 w 11737978"/>
              <a:gd name="connsiteY5540" fmla="*/ 5608009 h 6407150"/>
              <a:gd name="connsiteX5541" fmla="*/ 4245422 w 11737978"/>
              <a:gd name="connsiteY5541" fmla="*/ 5602694 h 6407150"/>
              <a:gd name="connsiteX5542" fmla="*/ 4239847 w 11737978"/>
              <a:gd name="connsiteY5542" fmla="*/ 5596807 h 6407150"/>
              <a:gd name="connsiteX5543" fmla="*/ 10660755 w 11737978"/>
              <a:gd name="connsiteY5543" fmla="*/ 5595147 h 6407150"/>
              <a:gd name="connsiteX5544" fmla="*/ 10660661 w 11737978"/>
              <a:gd name="connsiteY5544" fmla="*/ 5597411 h 6407150"/>
              <a:gd name="connsiteX5545" fmla="*/ 10659878 w 11737978"/>
              <a:gd name="connsiteY5545" fmla="*/ 5596659 h 6407150"/>
              <a:gd name="connsiteX5546" fmla="*/ 11359911 w 11737978"/>
              <a:gd name="connsiteY5546" fmla="*/ 5594360 h 6407150"/>
              <a:gd name="connsiteX5547" fmla="*/ 11352061 w 11737978"/>
              <a:gd name="connsiteY5547" fmla="*/ 5602577 h 6407150"/>
              <a:gd name="connsiteX5548" fmla="*/ 11359578 w 11737978"/>
              <a:gd name="connsiteY5548" fmla="*/ 5597020 h 6407150"/>
              <a:gd name="connsiteX5549" fmla="*/ 11359911 w 11737978"/>
              <a:gd name="connsiteY5549" fmla="*/ 5594360 h 6407150"/>
              <a:gd name="connsiteX5550" fmla="*/ 49729 w 11737978"/>
              <a:gd name="connsiteY5550" fmla="*/ 5593593 h 6407150"/>
              <a:gd name="connsiteX5551" fmla="*/ 43100 w 11737978"/>
              <a:gd name="connsiteY5551" fmla="*/ 5606324 h 6407150"/>
              <a:gd name="connsiteX5552" fmla="*/ 60777 w 11737978"/>
              <a:gd name="connsiteY5552" fmla="*/ 5615873 h 6407150"/>
              <a:gd name="connsiteX5553" fmla="*/ 62986 w 11737978"/>
              <a:gd name="connsiteY5553" fmla="*/ 5622240 h 6407150"/>
              <a:gd name="connsiteX5554" fmla="*/ 65196 w 11737978"/>
              <a:gd name="connsiteY5554" fmla="*/ 5625422 h 6407150"/>
              <a:gd name="connsiteX5555" fmla="*/ 65196 w 11737978"/>
              <a:gd name="connsiteY5555" fmla="*/ 5622240 h 6407150"/>
              <a:gd name="connsiteX5556" fmla="*/ 62986 w 11737978"/>
              <a:gd name="connsiteY5556" fmla="*/ 5612691 h 6407150"/>
              <a:gd name="connsiteX5557" fmla="*/ 49729 w 11737978"/>
              <a:gd name="connsiteY5557" fmla="*/ 5593593 h 6407150"/>
              <a:gd name="connsiteX5558" fmla="*/ 10675718 w 11737978"/>
              <a:gd name="connsiteY5558" fmla="*/ 5592512 h 6407150"/>
              <a:gd name="connsiteX5559" fmla="*/ 10681380 w 11737978"/>
              <a:gd name="connsiteY5559" fmla="*/ 5598992 h 6407150"/>
              <a:gd name="connsiteX5560" fmla="*/ 10675718 w 11737978"/>
              <a:gd name="connsiteY5560" fmla="*/ 5592512 h 6407150"/>
              <a:gd name="connsiteX5561" fmla="*/ 11486576 w 11737978"/>
              <a:gd name="connsiteY5561" fmla="*/ 5591886 h 6407150"/>
              <a:gd name="connsiteX5562" fmla="*/ 11474290 w 11737978"/>
              <a:gd name="connsiteY5562" fmla="*/ 5605255 h 6407150"/>
              <a:gd name="connsiteX5563" fmla="*/ 11486576 w 11737978"/>
              <a:gd name="connsiteY5563" fmla="*/ 5591886 h 6407150"/>
              <a:gd name="connsiteX5564" fmla="*/ 11169336 w 11737978"/>
              <a:gd name="connsiteY5564" fmla="*/ 5590077 h 6407150"/>
              <a:gd name="connsiteX5565" fmla="*/ 11166826 w 11737978"/>
              <a:gd name="connsiteY5565" fmla="*/ 5591130 h 6407150"/>
              <a:gd name="connsiteX5566" fmla="*/ 11160682 w 11737978"/>
              <a:gd name="connsiteY5566" fmla="*/ 5597816 h 6407150"/>
              <a:gd name="connsiteX5567" fmla="*/ 11147174 w 11737978"/>
              <a:gd name="connsiteY5567" fmla="*/ 5610183 h 6407150"/>
              <a:gd name="connsiteX5568" fmla="*/ 11156985 w 11737978"/>
              <a:gd name="connsiteY5568" fmla="*/ 5606510 h 6407150"/>
              <a:gd name="connsiteX5569" fmla="*/ 11161904 w 11737978"/>
              <a:gd name="connsiteY5569" fmla="*/ 5598821 h 6407150"/>
              <a:gd name="connsiteX5570" fmla="*/ 11169336 w 11737978"/>
              <a:gd name="connsiteY5570" fmla="*/ 5590077 h 6407150"/>
              <a:gd name="connsiteX5571" fmla="*/ 11483980 w 11737978"/>
              <a:gd name="connsiteY5571" fmla="*/ 5589750 h 6407150"/>
              <a:gd name="connsiteX5572" fmla="*/ 11475392 w 11737978"/>
              <a:gd name="connsiteY5572" fmla="*/ 5594426 h 6407150"/>
              <a:gd name="connsiteX5573" fmla="*/ 11472915 w 11737978"/>
              <a:gd name="connsiteY5573" fmla="*/ 5604126 h 6407150"/>
              <a:gd name="connsiteX5574" fmla="*/ 11483980 w 11737978"/>
              <a:gd name="connsiteY5574" fmla="*/ 5589750 h 6407150"/>
              <a:gd name="connsiteX5575" fmla="*/ 11351411 w 11737978"/>
              <a:gd name="connsiteY5575" fmla="*/ 5588839 h 6407150"/>
              <a:gd name="connsiteX5576" fmla="*/ 11343355 w 11737978"/>
              <a:gd name="connsiteY5576" fmla="*/ 5595417 h 6407150"/>
              <a:gd name="connsiteX5577" fmla="*/ 11342196 w 11737978"/>
              <a:gd name="connsiteY5577" fmla="*/ 5598866 h 6407150"/>
              <a:gd name="connsiteX5578" fmla="*/ 11345646 w 11737978"/>
              <a:gd name="connsiteY5578" fmla="*/ 5597301 h 6407150"/>
              <a:gd name="connsiteX5579" fmla="*/ 11351411 w 11737978"/>
              <a:gd name="connsiteY5579" fmla="*/ 5588839 h 6407150"/>
              <a:gd name="connsiteX5580" fmla="*/ 11134373 w 11737978"/>
              <a:gd name="connsiteY5580" fmla="*/ 5587927 h 6407150"/>
              <a:gd name="connsiteX5581" fmla="*/ 11122231 w 11737978"/>
              <a:gd name="connsiteY5581" fmla="*/ 5598807 h 6407150"/>
              <a:gd name="connsiteX5582" fmla="*/ 11122016 w 11737978"/>
              <a:gd name="connsiteY5582" fmla="*/ 5602543 h 6407150"/>
              <a:gd name="connsiteX5583" fmla="*/ 11125897 w 11737978"/>
              <a:gd name="connsiteY5583" fmla="*/ 5601821 h 6407150"/>
              <a:gd name="connsiteX5584" fmla="*/ 11136817 w 11737978"/>
              <a:gd name="connsiteY5584" fmla="*/ 5589935 h 6407150"/>
              <a:gd name="connsiteX5585" fmla="*/ 11134373 w 11737978"/>
              <a:gd name="connsiteY5585" fmla="*/ 5587927 h 6407150"/>
              <a:gd name="connsiteX5586" fmla="*/ 11269361 w 11737978"/>
              <a:gd name="connsiteY5586" fmla="*/ 5586425 h 6407150"/>
              <a:gd name="connsiteX5587" fmla="*/ 11261338 w 11737978"/>
              <a:gd name="connsiteY5587" fmla="*/ 5594499 h 6407150"/>
              <a:gd name="connsiteX5588" fmla="*/ 11263481 w 11737978"/>
              <a:gd name="connsiteY5588" fmla="*/ 5594793 h 6407150"/>
              <a:gd name="connsiteX5589" fmla="*/ 11270231 w 11737978"/>
              <a:gd name="connsiteY5589" fmla="*/ 5590074 h 6407150"/>
              <a:gd name="connsiteX5590" fmla="*/ 11269361 w 11737978"/>
              <a:gd name="connsiteY5590" fmla="*/ 5586425 h 6407150"/>
              <a:gd name="connsiteX5591" fmla="*/ 11345372 w 11737978"/>
              <a:gd name="connsiteY5591" fmla="*/ 5585343 h 6407150"/>
              <a:gd name="connsiteX5592" fmla="*/ 11339229 w 11737978"/>
              <a:gd name="connsiteY5592" fmla="*/ 5592028 h 6407150"/>
              <a:gd name="connsiteX5593" fmla="*/ 11340604 w 11737978"/>
              <a:gd name="connsiteY5593" fmla="*/ 5593158 h 6407150"/>
              <a:gd name="connsiteX5594" fmla="*/ 11346747 w 11737978"/>
              <a:gd name="connsiteY5594" fmla="*/ 5586472 h 6407150"/>
              <a:gd name="connsiteX5595" fmla="*/ 11345372 w 11737978"/>
              <a:gd name="connsiteY5595" fmla="*/ 5585343 h 6407150"/>
              <a:gd name="connsiteX5596" fmla="*/ 11278664 w 11737978"/>
              <a:gd name="connsiteY5596" fmla="*/ 5585274 h 6407150"/>
              <a:gd name="connsiteX5597" fmla="*/ 11271605 w 11737978"/>
              <a:gd name="connsiteY5597" fmla="*/ 5591205 h 6407150"/>
              <a:gd name="connsiteX5598" fmla="*/ 11265462 w 11737978"/>
              <a:gd name="connsiteY5598" fmla="*/ 5597891 h 6407150"/>
              <a:gd name="connsiteX5599" fmla="*/ 11266378 w 11737978"/>
              <a:gd name="connsiteY5599" fmla="*/ 5598644 h 6407150"/>
              <a:gd name="connsiteX5600" fmla="*/ 11272522 w 11737978"/>
              <a:gd name="connsiteY5600" fmla="*/ 5591958 h 6407150"/>
              <a:gd name="connsiteX5601" fmla="*/ 11278664 w 11737978"/>
              <a:gd name="connsiteY5601" fmla="*/ 5585274 h 6407150"/>
              <a:gd name="connsiteX5602" fmla="*/ 11197338 w 11737978"/>
              <a:gd name="connsiteY5602" fmla="*/ 5584919 h 6407150"/>
              <a:gd name="connsiteX5603" fmla="*/ 11177924 w 11737978"/>
              <a:gd name="connsiteY5603" fmla="*/ 5601232 h 6407150"/>
              <a:gd name="connsiteX5604" fmla="*/ 11177861 w 11737978"/>
              <a:gd name="connsiteY5604" fmla="*/ 5605213 h 6407150"/>
              <a:gd name="connsiteX5605" fmla="*/ 11182965 w 11737978"/>
              <a:gd name="connsiteY5605" fmla="*/ 5605376 h 6407150"/>
              <a:gd name="connsiteX5606" fmla="*/ 11197338 w 11737978"/>
              <a:gd name="connsiteY5606" fmla="*/ 5584919 h 6407150"/>
              <a:gd name="connsiteX5607" fmla="*/ 7665822 w 11737978"/>
              <a:gd name="connsiteY5607" fmla="*/ 5583927 h 6407150"/>
              <a:gd name="connsiteX5608" fmla="*/ 7668032 w 11737978"/>
              <a:gd name="connsiteY5608" fmla="*/ 5597130 h 6407150"/>
              <a:gd name="connsiteX5609" fmla="*/ 7674661 w 11737978"/>
              <a:gd name="connsiteY5609" fmla="*/ 5583927 h 6407150"/>
              <a:gd name="connsiteX5610" fmla="*/ 7665822 w 11737978"/>
              <a:gd name="connsiteY5610" fmla="*/ 5583927 h 6407150"/>
              <a:gd name="connsiteX5611" fmla="*/ 2955599 w 11737978"/>
              <a:gd name="connsiteY5611" fmla="*/ 5583927 h 6407150"/>
              <a:gd name="connsiteX5612" fmla="*/ 2957808 w 11737978"/>
              <a:gd name="connsiteY5612" fmla="*/ 5597130 h 6407150"/>
              <a:gd name="connsiteX5613" fmla="*/ 2964437 w 11737978"/>
              <a:gd name="connsiteY5613" fmla="*/ 5583927 h 6407150"/>
              <a:gd name="connsiteX5614" fmla="*/ 2955599 w 11737978"/>
              <a:gd name="connsiteY5614" fmla="*/ 5583927 h 6407150"/>
              <a:gd name="connsiteX5615" fmla="*/ 11312968 w 11737978"/>
              <a:gd name="connsiteY5615" fmla="*/ 5583398 h 6407150"/>
              <a:gd name="connsiteX5616" fmla="*/ 11306426 w 11737978"/>
              <a:gd name="connsiteY5616" fmla="*/ 5586578 h 6407150"/>
              <a:gd name="connsiteX5617" fmla="*/ 11305709 w 11737978"/>
              <a:gd name="connsiteY5617" fmla="*/ 5589656 h 6407150"/>
              <a:gd name="connsiteX5618" fmla="*/ 11307801 w 11737978"/>
              <a:gd name="connsiteY5618" fmla="*/ 5587708 h 6407150"/>
              <a:gd name="connsiteX5619" fmla="*/ 11310550 w 11737978"/>
              <a:gd name="connsiteY5619" fmla="*/ 5589968 h 6407150"/>
              <a:gd name="connsiteX5620" fmla="*/ 11315670 w 11737978"/>
              <a:gd name="connsiteY5620" fmla="*/ 5584397 h 6407150"/>
              <a:gd name="connsiteX5621" fmla="*/ 11312968 w 11737978"/>
              <a:gd name="connsiteY5621" fmla="*/ 5583398 h 6407150"/>
              <a:gd name="connsiteX5622" fmla="*/ 11289849 w 11737978"/>
              <a:gd name="connsiteY5622" fmla="*/ 5582732 h 6407150"/>
              <a:gd name="connsiteX5623" fmla="*/ 11281414 w 11737978"/>
              <a:gd name="connsiteY5623" fmla="*/ 5594867 h 6407150"/>
              <a:gd name="connsiteX5624" fmla="*/ 11283248 w 11737978"/>
              <a:gd name="connsiteY5624" fmla="*/ 5595456 h 6407150"/>
              <a:gd name="connsiteX5625" fmla="*/ 11287832 w 11737978"/>
              <a:gd name="connsiteY5625" fmla="*/ 5592807 h 6407150"/>
              <a:gd name="connsiteX5626" fmla="*/ 11291223 w 11737978"/>
              <a:gd name="connsiteY5626" fmla="*/ 5583861 h 6407150"/>
              <a:gd name="connsiteX5627" fmla="*/ 11289849 w 11737978"/>
              <a:gd name="connsiteY5627" fmla="*/ 5582732 h 6407150"/>
              <a:gd name="connsiteX5628" fmla="*/ 7646280 w 11737978"/>
              <a:gd name="connsiteY5628" fmla="*/ 5577736 h 6407150"/>
              <a:gd name="connsiteX5629" fmla="*/ 7641452 w 11737978"/>
              <a:gd name="connsiteY5629" fmla="*/ 5581134 h 6407150"/>
              <a:gd name="connsiteX5630" fmla="*/ 7639858 w 11737978"/>
              <a:gd name="connsiteY5630" fmla="*/ 5579752 h 6407150"/>
              <a:gd name="connsiteX5631" fmla="*/ 7643317 w 11737978"/>
              <a:gd name="connsiteY5631" fmla="*/ 5577956 h 6407150"/>
              <a:gd name="connsiteX5632" fmla="*/ 2936056 w 11737978"/>
              <a:gd name="connsiteY5632" fmla="*/ 5577736 h 6407150"/>
              <a:gd name="connsiteX5633" fmla="*/ 2931228 w 11737978"/>
              <a:gd name="connsiteY5633" fmla="*/ 5581134 h 6407150"/>
              <a:gd name="connsiteX5634" fmla="*/ 2929634 w 11737978"/>
              <a:gd name="connsiteY5634" fmla="*/ 5579752 h 6407150"/>
              <a:gd name="connsiteX5635" fmla="*/ 2933093 w 11737978"/>
              <a:gd name="connsiteY5635" fmla="*/ 5577956 h 6407150"/>
              <a:gd name="connsiteX5636" fmla="*/ 7648763 w 11737978"/>
              <a:gd name="connsiteY5636" fmla="*/ 5577552 h 6407150"/>
              <a:gd name="connsiteX5637" fmla="*/ 7648763 w 11737978"/>
              <a:gd name="connsiteY5637" fmla="*/ 5577893 h 6407150"/>
              <a:gd name="connsiteX5638" fmla="*/ 7646764 w 11737978"/>
              <a:gd name="connsiteY5638" fmla="*/ 5577700 h 6407150"/>
              <a:gd name="connsiteX5639" fmla="*/ 2938539 w 11737978"/>
              <a:gd name="connsiteY5639" fmla="*/ 5577552 h 6407150"/>
              <a:gd name="connsiteX5640" fmla="*/ 2938539 w 11737978"/>
              <a:gd name="connsiteY5640" fmla="*/ 5577893 h 6407150"/>
              <a:gd name="connsiteX5641" fmla="*/ 2936541 w 11737978"/>
              <a:gd name="connsiteY5641" fmla="*/ 5577700 h 6407150"/>
              <a:gd name="connsiteX5642" fmla="*/ 11110492 w 11737978"/>
              <a:gd name="connsiteY5642" fmla="*/ 5575019 h 6407150"/>
              <a:gd name="connsiteX5643" fmla="*/ 11106988 w 11737978"/>
              <a:gd name="connsiteY5643" fmla="*/ 5576173 h 6407150"/>
              <a:gd name="connsiteX5644" fmla="*/ 11101359 w 11737978"/>
              <a:gd name="connsiteY5644" fmla="*/ 5582300 h 6407150"/>
              <a:gd name="connsiteX5645" fmla="*/ 11100121 w 11737978"/>
              <a:gd name="connsiteY5645" fmla="*/ 5581283 h 6407150"/>
              <a:gd name="connsiteX5646" fmla="*/ 11094490 w 11737978"/>
              <a:gd name="connsiteY5646" fmla="*/ 5587411 h 6407150"/>
              <a:gd name="connsiteX5647" fmla="*/ 11090095 w 11737978"/>
              <a:gd name="connsiteY5647" fmla="*/ 5594558 h 6407150"/>
              <a:gd name="connsiteX5648" fmla="*/ 11100676 w 11737978"/>
              <a:gd name="connsiteY5648" fmla="*/ 5592497 h 6407150"/>
              <a:gd name="connsiteX5649" fmla="*/ 11110701 w 11737978"/>
              <a:gd name="connsiteY5649" fmla="*/ 5579224 h 6407150"/>
              <a:gd name="connsiteX5650" fmla="*/ 11110492 w 11737978"/>
              <a:gd name="connsiteY5650" fmla="*/ 5575019 h 6407150"/>
              <a:gd name="connsiteX5651" fmla="*/ 11132878 w 11737978"/>
              <a:gd name="connsiteY5651" fmla="*/ 5574963 h 6407150"/>
              <a:gd name="connsiteX5652" fmla="*/ 11123465 w 11737978"/>
              <a:gd name="connsiteY5652" fmla="*/ 5577983 h 6407150"/>
              <a:gd name="connsiteX5653" fmla="*/ 11117835 w 11737978"/>
              <a:gd name="connsiteY5653" fmla="*/ 5584110 h 6407150"/>
              <a:gd name="connsiteX5654" fmla="*/ 11110943 w 11737978"/>
              <a:gd name="connsiteY5654" fmla="*/ 5589203 h 6407150"/>
              <a:gd name="connsiteX5655" fmla="*/ 11106572 w 11737978"/>
              <a:gd name="connsiteY5655" fmla="*/ 5596368 h 6407150"/>
              <a:gd name="connsiteX5656" fmla="*/ 11112204 w 11737978"/>
              <a:gd name="connsiteY5656" fmla="*/ 5590239 h 6407150"/>
              <a:gd name="connsiteX5657" fmla="*/ 11113464 w 11737978"/>
              <a:gd name="connsiteY5657" fmla="*/ 5591275 h 6407150"/>
              <a:gd name="connsiteX5658" fmla="*/ 11121617 w 11737978"/>
              <a:gd name="connsiteY5658" fmla="*/ 5587219 h 6407150"/>
              <a:gd name="connsiteX5659" fmla="*/ 11132878 w 11737978"/>
              <a:gd name="connsiteY5659" fmla="*/ 5574963 h 6407150"/>
              <a:gd name="connsiteX5660" fmla="*/ 4326478 w 11737978"/>
              <a:gd name="connsiteY5660" fmla="*/ 5574569 h 6407150"/>
              <a:gd name="connsiteX5661" fmla="*/ 4331384 w 11737978"/>
              <a:gd name="connsiteY5661" fmla="*/ 5585111 h 6407150"/>
              <a:gd name="connsiteX5662" fmla="*/ 4336472 w 11737978"/>
              <a:gd name="connsiteY5662" fmla="*/ 5583680 h 6407150"/>
              <a:gd name="connsiteX5663" fmla="*/ 4335981 w 11737978"/>
              <a:gd name="connsiteY5663" fmla="*/ 5578915 h 6407150"/>
              <a:gd name="connsiteX5664" fmla="*/ 4326478 w 11737978"/>
              <a:gd name="connsiteY5664" fmla="*/ 5574569 h 6407150"/>
              <a:gd name="connsiteX5665" fmla="*/ 10665705 w 11737978"/>
              <a:gd name="connsiteY5665" fmla="*/ 5573506 h 6407150"/>
              <a:gd name="connsiteX5666" fmla="*/ 10663579 w 11737978"/>
              <a:gd name="connsiteY5666" fmla="*/ 5578544 h 6407150"/>
              <a:gd name="connsiteX5667" fmla="*/ 10667572 w 11737978"/>
              <a:gd name="connsiteY5667" fmla="*/ 5582436 h 6407150"/>
              <a:gd name="connsiteX5668" fmla="*/ 10674400 w 11737978"/>
              <a:gd name="connsiteY5668" fmla="*/ 5579614 h 6407150"/>
              <a:gd name="connsiteX5669" fmla="*/ 10665705 w 11737978"/>
              <a:gd name="connsiteY5669" fmla="*/ 5573506 h 6407150"/>
              <a:gd name="connsiteX5670" fmla="*/ 11344180 w 11737978"/>
              <a:gd name="connsiteY5670" fmla="*/ 5572629 h 6407150"/>
              <a:gd name="connsiteX5671" fmla="*/ 11338037 w 11737978"/>
              <a:gd name="connsiteY5671" fmla="*/ 5579316 h 6407150"/>
              <a:gd name="connsiteX5672" fmla="*/ 11339412 w 11737978"/>
              <a:gd name="connsiteY5672" fmla="*/ 5580445 h 6407150"/>
              <a:gd name="connsiteX5673" fmla="*/ 11345555 w 11737978"/>
              <a:gd name="connsiteY5673" fmla="*/ 5573760 h 6407150"/>
              <a:gd name="connsiteX5674" fmla="*/ 11344180 w 11737978"/>
              <a:gd name="connsiteY5674" fmla="*/ 5572629 h 6407150"/>
              <a:gd name="connsiteX5675" fmla="*/ 11381988 w 11737978"/>
              <a:gd name="connsiteY5675" fmla="*/ 5572413 h 6407150"/>
              <a:gd name="connsiteX5676" fmla="*/ 11366355 w 11737978"/>
              <a:gd name="connsiteY5676" fmla="*/ 5591835 h 6407150"/>
              <a:gd name="connsiteX5677" fmla="*/ 11368876 w 11737978"/>
              <a:gd name="connsiteY5677" fmla="*/ 5593907 h 6407150"/>
              <a:gd name="connsiteX5678" fmla="*/ 11385769 w 11737978"/>
              <a:gd name="connsiteY5678" fmla="*/ 5575521 h 6407150"/>
              <a:gd name="connsiteX5679" fmla="*/ 11381988 w 11737978"/>
              <a:gd name="connsiteY5679" fmla="*/ 5572413 h 6407150"/>
              <a:gd name="connsiteX5680" fmla="*/ 11062505 w 11737978"/>
              <a:gd name="connsiteY5680" fmla="*/ 5571879 h 6407150"/>
              <a:gd name="connsiteX5681" fmla="*/ 11056362 w 11737978"/>
              <a:gd name="connsiteY5681" fmla="*/ 5578565 h 6407150"/>
              <a:gd name="connsiteX5682" fmla="*/ 11058562 w 11737978"/>
              <a:gd name="connsiteY5682" fmla="*/ 5578907 h 6407150"/>
              <a:gd name="connsiteX5683" fmla="*/ 11063651 w 11737978"/>
              <a:gd name="connsiteY5683" fmla="*/ 5572821 h 6407150"/>
              <a:gd name="connsiteX5684" fmla="*/ 11062505 w 11737978"/>
              <a:gd name="connsiteY5684" fmla="*/ 5571879 h 6407150"/>
              <a:gd name="connsiteX5685" fmla="*/ 11476397 w 11737978"/>
              <a:gd name="connsiteY5685" fmla="*/ 5571346 h 6407150"/>
              <a:gd name="connsiteX5686" fmla="*/ 11469519 w 11737978"/>
              <a:gd name="connsiteY5686" fmla="*/ 5576303 h 6407150"/>
              <a:gd name="connsiteX5687" fmla="*/ 11463786 w 11737978"/>
              <a:gd name="connsiteY5687" fmla="*/ 5582542 h 6407150"/>
              <a:gd name="connsiteX5688" fmla="*/ 11465069 w 11737978"/>
              <a:gd name="connsiteY5688" fmla="*/ 5583598 h 6407150"/>
              <a:gd name="connsiteX5689" fmla="*/ 11460620 w 11737978"/>
              <a:gd name="connsiteY5689" fmla="*/ 5590892 h 6407150"/>
              <a:gd name="connsiteX5690" fmla="*/ 11453603 w 11737978"/>
              <a:gd name="connsiteY5690" fmla="*/ 5596077 h 6407150"/>
              <a:gd name="connsiteX5691" fmla="*/ 11454886 w 11737978"/>
              <a:gd name="connsiteY5691" fmla="*/ 5597131 h 6407150"/>
              <a:gd name="connsiteX5692" fmla="*/ 11470203 w 11737978"/>
              <a:gd name="connsiteY5692" fmla="*/ 5587817 h 6407150"/>
              <a:gd name="connsiteX5693" fmla="*/ 11467636 w 11737978"/>
              <a:gd name="connsiteY5693" fmla="*/ 5585707 h 6407150"/>
              <a:gd name="connsiteX5694" fmla="*/ 11476397 w 11737978"/>
              <a:gd name="connsiteY5694" fmla="*/ 5571346 h 6407150"/>
              <a:gd name="connsiteX5695" fmla="*/ 11340514 w 11737978"/>
              <a:gd name="connsiteY5695" fmla="*/ 5569616 h 6407150"/>
              <a:gd name="connsiteX5696" fmla="*/ 11325479 w 11737978"/>
              <a:gd name="connsiteY5696" fmla="*/ 5580726 h 6407150"/>
              <a:gd name="connsiteX5697" fmla="*/ 11340514 w 11737978"/>
              <a:gd name="connsiteY5697" fmla="*/ 5569616 h 6407150"/>
              <a:gd name="connsiteX5698" fmla="*/ 10690163 w 11737978"/>
              <a:gd name="connsiteY5698" fmla="*/ 5568932 h 6407150"/>
              <a:gd name="connsiteX5699" fmla="*/ 10688255 w 11737978"/>
              <a:gd name="connsiteY5699" fmla="*/ 5569838 h 6407150"/>
              <a:gd name="connsiteX5700" fmla="*/ 10691447 w 11737978"/>
              <a:gd name="connsiteY5700" fmla="*/ 5575072 h 6407150"/>
              <a:gd name="connsiteX5701" fmla="*/ 10690163 w 11737978"/>
              <a:gd name="connsiteY5701" fmla="*/ 5568932 h 6407150"/>
              <a:gd name="connsiteX5702" fmla="*/ 11282483 w 11737978"/>
              <a:gd name="connsiteY5702" fmla="*/ 5568745 h 6407150"/>
              <a:gd name="connsiteX5703" fmla="*/ 11272554 w 11737978"/>
              <a:gd name="connsiteY5703" fmla="*/ 5580249 h 6407150"/>
              <a:gd name="connsiteX5704" fmla="*/ 11282483 w 11737978"/>
              <a:gd name="connsiteY5704" fmla="*/ 5568745 h 6407150"/>
              <a:gd name="connsiteX5705" fmla="*/ 11446165 w 11737978"/>
              <a:gd name="connsiteY5705" fmla="*/ 5565315 h 6407150"/>
              <a:gd name="connsiteX5706" fmla="*/ 11445280 w 11737978"/>
              <a:gd name="connsiteY5706" fmla="*/ 5568699 h 6407150"/>
              <a:gd name="connsiteX5707" fmla="*/ 11437006 w 11737978"/>
              <a:gd name="connsiteY5707" fmla="*/ 5572865 h 6407150"/>
              <a:gd name="connsiteX5708" fmla="*/ 11442747 w 11737978"/>
              <a:gd name="connsiteY5708" fmla="*/ 5566616 h 6407150"/>
              <a:gd name="connsiteX5709" fmla="*/ 11446165 w 11737978"/>
              <a:gd name="connsiteY5709" fmla="*/ 5565315 h 6407150"/>
              <a:gd name="connsiteX5710" fmla="*/ 11105195 w 11737978"/>
              <a:gd name="connsiteY5710" fmla="*/ 5563941 h 6407150"/>
              <a:gd name="connsiteX5711" fmla="*/ 11097645 w 11737978"/>
              <a:gd name="connsiteY5711" fmla="*/ 5579249 h 6407150"/>
              <a:gd name="connsiteX5712" fmla="*/ 11098883 w 11737978"/>
              <a:gd name="connsiteY5712" fmla="*/ 5580266 h 6407150"/>
              <a:gd name="connsiteX5713" fmla="*/ 11103277 w 11737978"/>
              <a:gd name="connsiteY5713" fmla="*/ 5573121 h 6407150"/>
              <a:gd name="connsiteX5714" fmla="*/ 11105195 w 11737978"/>
              <a:gd name="connsiteY5714" fmla="*/ 5563941 h 6407150"/>
              <a:gd name="connsiteX5715" fmla="*/ 10666725 w 11737978"/>
              <a:gd name="connsiteY5715" fmla="*/ 5563457 h 6407150"/>
              <a:gd name="connsiteX5716" fmla="*/ 10666562 w 11737978"/>
              <a:gd name="connsiteY5716" fmla="*/ 5566329 h 6407150"/>
              <a:gd name="connsiteX5717" fmla="*/ 10668358 w 11737978"/>
              <a:gd name="connsiteY5717" fmla="*/ 5571271 h 6407150"/>
              <a:gd name="connsiteX5718" fmla="*/ 10671950 w 11737978"/>
              <a:gd name="connsiteY5718" fmla="*/ 5568976 h 6407150"/>
              <a:gd name="connsiteX5719" fmla="*/ 10666725 w 11737978"/>
              <a:gd name="connsiteY5719" fmla="*/ 5563457 h 6407150"/>
              <a:gd name="connsiteX5720" fmla="*/ 7802696 w 11737978"/>
              <a:gd name="connsiteY5720" fmla="*/ 5563130 h 6407150"/>
              <a:gd name="connsiteX5721" fmla="*/ 7784930 w 11737978"/>
              <a:gd name="connsiteY5721" fmla="*/ 5569385 h 6407150"/>
              <a:gd name="connsiteX5722" fmla="*/ 7801367 w 11737978"/>
              <a:gd name="connsiteY5722" fmla="*/ 5578757 h 6407150"/>
              <a:gd name="connsiteX5723" fmla="*/ 7809349 w 11737978"/>
              <a:gd name="connsiteY5723" fmla="*/ 5575486 h 6407150"/>
              <a:gd name="connsiteX5724" fmla="*/ 7802696 w 11737978"/>
              <a:gd name="connsiteY5724" fmla="*/ 5563130 h 6407150"/>
              <a:gd name="connsiteX5725" fmla="*/ 3092473 w 11737978"/>
              <a:gd name="connsiteY5725" fmla="*/ 5563130 h 6407150"/>
              <a:gd name="connsiteX5726" fmla="*/ 3074707 w 11737978"/>
              <a:gd name="connsiteY5726" fmla="*/ 5569385 h 6407150"/>
              <a:gd name="connsiteX5727" fmla="*/ 3091143 w 11737978"/>
              <a:gd name="connsiteY5727" fmla="*/ 5578757 h 6407150"/>
              <a:gd name="connsiteX5728" fmla="*/ 3099125 w 11737978"/>
              <a:gd name="connsiteY5728" fmla="*/ 5575486 h 6407150"/>
              <a:gd name="connsiteX5729" fmla="*/ 3092473 w 11737978"/>
              <a:gd name="connsiteY5729" fmla="*/ 5563130 h 6407150"/>
              <a:gd name="connsiteX5730" fmla="*/ 7678368 w 11737978"/>
              <a:gd name="connsiteY5730" fmla="*/ 5562789 h 6407150"/>
              <a:gd name="connsiteX5731" fmla="*/ 7684498 w 11737978"/>
              <a:gd name="connsiteY5731" fmla="*/ 5586100 h 6407150"/>
              <a:gd name="connsiteX5732" fmla="*/ 7695168 w 11737978"/>
              <a:gd name="connsiteY5732" fmla="*/ 5577877 h 6407150"/>
              <a:gd name="connsiteX5733" fmla="*/ 7695925 w 11737978"/>
              <a:gd name="connsiteY5733" fmla="*/ 5572621 h 6407150"/>
              <a:gd name="connsiteX5734" fmla="*/ 7678368 w 11737978"/>
              <a:gd name="connsiteY5734" fmla="*/ 5562789 h 6407150"/>
              <a:gd name="connsiteX5735" fmla="*/ 2968145 w 11737978"/>
              <a:gd name="connsiteY5735" fmla="*/ 5562789 h 6407150"/>
              <a:gd name="connsiteX5736" fmla="*/ 2974274 w 11737978"/>
              <a:gd name="connsiteY5736" fmla="*/ 5586100 h 6407150"/>
              <a:gd name="connsiteX5737" fmla="*/ 2984944 w 11737978"/>
              <a:gd name="connsiteY5737" fmla="*/ 5577877 h 6407150"/>
              <a:gd name="connsiteX5738" fmla="*/ 2985702 w 11737978"/>
              <a:gd name="connsiteY5738" fmla="*/ 5572621 h 6407150"/>
              <a:gd name="connsiteX5739" fmla="*/ 2968145 w 11737978"/>
              <a:gd name="connsiteY5739" fmla="*/ 5562789 h 6407150"/>
              <a:gd name="connsiteX5740" fmla="*/ 11517533 w 11737978"/>
              <a:gd name="connsiteY5740" fmla="*/ 5562571 h 6407150"/>
              <a:gd name="connsiteX5741" fmla="*/ 11509786 w 11737978"/>
              <a:gd name="connsiteY5741" fmla="*/ 5575270 h 6407150"/>
              <a:gd name="connsiteX5742" fmla="*/ 11512092 w 11737978"/>
              <a:gd name="connsiteY5742" fmla="*/ 5576249 h 6407150"/>
              <a:gd name="connsiteX5743" fmla="*/ 11516892 w 11737978"/>
              <a:gd name="connsiteY5743" fmla="*/ 5573776 h 6407150"/>
              <a:gd name="connsiteX5744" fmla="*/ 11517533 w 11737978"/>
              <a:gd name="connsiteY5744" fmla="*/ 5562571 h 6407150"/>
              <a:gd name="connsiteX5745" fmla="*/ 11510666 w 11737978"/>
              <a:gd name="connsiteY5745" fmla="*/ 5561326 h 6407150"/>
              <a:gd name="connsiteX5746" fmla="*/ 11503906 w 11737978"/>
              <a:gd name="connsiteY5746" fmla="*/ 5563102 h 6407150"/>
              <a:gd name="connsiteX5747" fmla="*/ 11495165 w 11737978"/>
              <a:gd name="connsiteY5747" fmla="*/ 5567654 h 6407150"/>
              <a:gd name="connsiteX5748" fmla="*/ 11496464 w 11737978"/>
              <a:gd name="connsiteY5748" fmla="*/ 5568721 h 6407150"/>
              <a:gd name="connsiteX5749" fmla="*/ 11503906 w 11737978"/>
              <a:gd name="connsiteY5749" fmla="*/ 5563102 h 6407150"/>
              <a:gd name="connsiteX5750" fmla="*/ 11501658 w 11737978"/>
              <a:gd name="connsiteY5750" fmla="*/ 5572990 h 6407150"/>
              <a:gd name="connsiteX5751" fmla="*/ 11510666 w 11737978"/>
              <a:gd name="connsiteY5751" fmla="*/ 5561326 h 6407150"/>
              <a:gd name="connsiteX5752" fmla="*/ 11334340 w 11737978"/>
              <a:gd name="connsiteY5752" fmla="*/ 5560138 h 6407150"/>
              <a:gd name="connsiteX5753" fmla="*/ 11329974 w 11737978"/>
              <a:gd name="connsiteY5753" fmla="*/ 5560950 h 6407150"/>
              <a:gd name="connsiteX5754" fmla="*/ 11317688 w 11737978"/>
              <a:gd name="connsiteY5754" fmla="*/ 5574322 h 6407150"/>
              <a:gd name="connsiteX5755" fmla="*/ 11334099 w 11737978"/>
              <a:gd name="connsiteY5755" fmla="*/ 5564341 h 6407150"/>
              <a:gd name="connsiteX5756" fmla="*/ 11334340 w 11737978"/>
              <a:gd name="connsiteY5756" fmla="*/ 5560138 h 6407150"/>
              <a:gd name="connsiteX5757" fmla="*/ 10653161 w 11737978"/>
              <a:gd name="connsiteY5757" fmla="*/ 5555688 h 6407150"/>
              <a:gd name="connsiteX5758" fmla="*/ 10657944 w 11737978"/>
              <a:gd name="connsiteY5758" fmla="*/ 5567182 h 6407150"/>
              <a:gd name="connsiteX5759" fmla="*/ 10658280 w 11737978"/>
              <a:gd name="connsiteY5759" fmla="*/ 5568503 h 6407150"/>
              <a:gd name="connsiteX5760" fmla="*/ 10659624 w 11737978"/>
              <a:gd name="connsiteY5760" fmla="*/ 5573786 h 6407150"/>
              <a:gd name="connsiteX5761" fmla="*/ 10659283 w 11737978"/>
              <a:gd name="connsiteY5761" fmla="*/ 5580976 h 6407150"/>
              <a:gd name="connsiteX5762" fmla="*/ 10657865 w 11737978"/>
              <a:gd name="connsiteY5762" fmla="*/ 5578575 h 6407150"/>
              <a:gd name="connsiteX5763" fmla="*/ 10657764 w 11737978"/>
              <a:gd name="connsiteY5763" fmla="*/ 5577657 h 6407150"/>
              <a:gd name="connsiteX5764" fmla="*/ 10651719 w 11737978"/>
              <a:gd name="connsiteY5764" fmla="*/ 5567788 h 6407150"/>
              <a:gd name="connsiteX5765" fmla="*/ 10651397 w 11737978"/>
              <a:gd name="connsiteY5765" fmla="*/ 5566248 h 6407150"/>
              <a:gd name="connsiteX5766" fmla="*/ 11053115 w 11737978"/>
              <a:gd name="connsiteY5766" fmla="*/ 5555067 h 6407150"/>
              <a:gd name="connsiteX5767" fmla="*/ 11046824 w 11737978"/>
              <a:gd name="connsiteY5767" fmla="*/ 5557425 h 6407150"/>
              <a:gd name="connsiteX5768" fmla="*/ 11036958 w 11737978"/>
              <a:gd name="connsiteY5768" fmla="*/ 5582173 h 6407150"/>
              <a:gd name="connsiteX5769" fmla="*/ 11047196 w 11737978"/>
              <a:gd name="connsiteY5769" fmla="*/ 5571029 h 6407150"/>
              <a:gd name="connsiteX5770" fmla="*/ 11049793 w 11737978"/>
              <a:gd name="connsiteY5770" fmla="*/ 5573165 h 6407150"/>
              <a:gd name="connsiteX5771" fmla="*/ 11043650 w 11737978"/>
              <a:gd name="connsiteY5771" fmla="*/ 5579850 h 6407150"/>
              <a:gd name="connsiteX5772" fmla="*/ 11047502 w 11737978"/>
              <a:gd name="connsiteY5772" fmla="*/ 5581549 h 6407150"/>
              <a:gd name="connsiteX5773" fmla="*/ 11054989 w 11737978"/>
              <a:gd name="connsiteY5773" fmla="*/ 5577433 h 6407150"/>
              <a:gd name="connsiteX5774" fmla="*/ 11055937 w 11737978"/>
              <a:gd name="connsiteY5774" fmla="*/ 5566478 h 6407150"/>
              <a:gd name="connsiteX5775" fmla="*/ 11062079 w 11737978"/>
              <a:gd name="connsiteY5775" fmla="*/ 5559793 h 6407150"/>
              <a:gd name="connsiteX5776" fmla="*/ 11047196 w 11737978"/>
              <a:gd name="connsiteY5776" fmla="*/ 5571029 h 6407150"/>
              <a:gd name="connsiteX5777" fmla="*/ 11048424 w 11737978"/>
              <a:gd name="connsiteY5777" fmla="*/ 5569693 h 6407150"/>
              <a:gd name="connsiteX5778" fmla="*/ 11053115 w 11737978"/>
              <a:gd name="connsiteY5778" fmla="*/ 5555067 h 6407150"/>
              <a:gd name="connsiteX5779" fmla="*/ 11092362 w 11737978"/>
              <a:gd name="connsiteY5779" fmla="*/ 5553394 h 6407150"/>
              <a:gd name="connsiteX5780" fmla="*/ 11064114 w 11737978"/>
              <a:gd name="connsiteY5780" fmla="*/ 5574505 h 6407150"/>
              <a:gd name="connsiteX5781" fmla="*/ 11064614 w 11737978"/>
              <a:gd name="connsiteY5781" fmla="*/ 5585999 h 6407150"/>
              <a:gd name="connsiteX5782" fmla="*/ 11070416 w 11737978"/>
              <a:gd name="connsiteY5782" fmla="*/ 5579685 h 6407150"/>
              <a:gd name="connsiteX5783" fmla="*/ 11067135 w 11737978"/>
              <a:gd name="connsiteY5783" fmla="*/ 5588071 h 6407150"/>
              <a:gd name="connsiteX5784" fmla="*/ 11068395 w 11737978"/>
              <a:gd name="connsiteY5784" fmla="*/ 5589107 h 6407150"/>
              <a:gd name="connsiteX5785" fmla="*/ 11073437 w 11737978"/>
              <a:gd name="connsiteY5785" fmla="*/ 5593251 h 6407150"/>
              <a:gd name="connsiteX5786" fmla="*/ 11094122 w 11737978"/>
              <a:gd name="connsiteY5786" fmla="*/ 5565923 h 6407150"/>
              <a:gd name="connsiteX5787" fmla="*/ 11092862 w 11737978"/>
              <a:gd name="connsiteY5787" fmla="*/ 5564886 h 6407150"/>
              <a:gd name="connsiteX5788" fmla="*/ 11091602 w 11737978"/>
              <a:gd name="connsiteY5788" fmla="*/ 5563850 h 6407150"/>
              <a:gd name="connsiteX5789" fmla="*/ 11083279 w 11737978"/>
              <a:gd name="connsiteY5789" fmla="*/ 5568093 h 6407150"/>
              <a:gd name="connsiteX5790" fmla="*/ 11092362 w 11737978"/>
              <a:gd name="connsiteY5790" fmla="*/ 5553394 h 6407150"/>
              <a:gd name="connsiteX5791" fmla="*/ 11200412 w 11737978"/>
              <a:gd name="connsiteY5791" fmla="*/ 5552242 h 6407150"/>
              <a:gd name="connsiteX5792" fmla="*/ 11181985 w 11737978"/>
              <a:gd name="connsiteY5792" fmla="*/ 5572298 h 6407150"/>
              <a:gd name="connsiteX5793" fmla="*/ 11180826 w 11737978"/>
              <a:gd name="connsiteY5793" fmla="*/ 5575747 h 6407150"/>
              <a:gd name="connsiteX5794" fmla="*/ 11181003 w 11737978"/>
              <a:gd name="connsiteY5794" fmla="*/ 5576443 h 6407150"/>
              <a:gd name="connsiteX5795" fmla="*/ 11184276 w 11737978"/>
              <a:gd name="connsiteY5795" fmla="*/ 5574182 h 6407150"/>
              <a:gd name="connsiteX5796" fmla="*/ 11196562 w 11737978"/>
              <a:gd name="connsiteY5796" fmla="*/ 5560811 h 6407150"/>
              <a:gd name="connsiteX5797" fmla="*/ 11200412 w 11737978"/>
              <a:gd name="connsiteY5797" fmla="*/ 5552242 h 6407150"/>
              <a:gd name="connsiteX5798" fmla="*/ 11109315 w 11737978"/>
              <a:gd name="connsiteY5798" fmla="*/ 5551194 h 6407150"/>
              <a:gd name="connsiteX5799" fmla="*/ 11106296 w 11737978"/>
              <a:gd name="connsiteY5799" fmla="*/ 5553112 h 6407150"/>
              <a:gd name="connsiteX5800" fmla="*/ 11105138 w 11737978"/>
              <a:gd name="connsiteY5800" fmla="*/ 5556561 h 6407150"/>
              <a:gd name="connsiteX5801" fmla="*/ 11108587 w 11737978"/>
              <a:gd name="connsiteY5801" fmla="*/ 5554995 h 6407150"/>
              <a:gd name="connsiteX5802" fmla="*/ 11109315 w 11737978"/>
              <a:gd name="connsiteY5802" fmla="*/ 5551194 h 6407150"/>
              <a:gd name="connsiteX5803" fmla="*/ 10652666 w 11737978"/>
              <a:gd name="connsiteY5803" fmla="*/ 5548163 h 6407150"/>
              <a:gd name="connsiteX5804" fmla="*/ 10653195 w 11737978"/>
              <a:gd name="connsiteY5804" fmla="*/ 5555479 h 6407150"/>
              <a:gd name="connsiteX5805" fmla="*/ 10653161 w 11737978"/>
              <a:gd name="connsiteY5805" fmla="*/ 5555688 h 6407150"/>
              <a:gd name="connsiteX5806" fmla="*/ 10653072 w 11737978"/>
              <a:gd name="connsiteY5806" fmla="*/ 5555476 h 6407150"/>
              <a:gd name="connsiteX5807" fmla="*/ 11018322 w 11737978"/>
              <a:gd name="connsiteY5807" fmla="*/ 5547296 h 6407150"/>
              <a:gd name="connsiteX5808" fmla="*/ 11013007 w 11737978"/>
              <a:gd name="connsiteY5808" fmla="*/ 5557596 h 6407150"/>
              <a:gd name="connsiteX5809" fmla="*/ 11022103 w 11737978"/>
              <a:gd name="connsiteY5809" fmla="*/ 5550404 h 6407150"/>
              <a:gd name="connsiteX5810" fmla="*/ 11018322 w 11737978"/>
              <a:gd name="connsiteY5810" fmla="*/ 5547296 h 6407150"/>
              <a:gd name="connsiteX5811" fmla="*/ 10652465 w 11737978"/>
              <a:gd name="connsiteY5811" fmla="*/ 5544564 h 6407150"/>
              <a:gd name="connsiteX5812" fmla="*/ 10652666 w 11737978"/>
              <a:gd name="connsiteY5812" fmla="*/ 5548163 h 6407150"/>
              <a:gd name="connsiteX5813" fmla="*/ 10652413 w 11737978"/>
              <a:gd name="connsiteY5813" fmla="*/ 5544686 h 6407150"/>
              <a:gd name="connsiteX5814" fmla="*/ 7664555 w 11737978"/>
              <a:gd name="connsiteY5814" fmla="*/ 5544421 h 6407150"/>
              <a:gd name="connsiteX5815" fmla="*/ 7664013 w 11737978"/>
              <a:gd name="connsiteY5815" fmla="*/ 5545225 h 6407150"/>
              <a:gd name="connsiteX5816" fmla="*/ 7663499 w 11737978"/>
              <a:gd name="connsiteY5816" fmla="*/ 5544748 h 6407150"/>
              <a:gd name="connsiteX5817" fmla="*/ 7664132 w 11737978"/>
              <a:gd name="connsiteY5817" fmla="*/ 5544553 h 6407150"/>
              <a:gd name="connsiteX5818" fmla="*/ 2954331 w 11737978"/>
              <a:gd name="connsiteY5818" fmla="*/ 5544421 h 6407150"/>
              <a:gd name="connsiteX5819" fmla="*/ 2953790 w 11737978"/>
              <a:gd name="connsiteY5819" fmla="*/ 5545225 h 6407150"/>
              <a:gd name="connsiteX5820" fmla="*/ 2953275 w 11737978"/>
              <a:gd name="connsiteY5820" fmla="*/ 5544748 h 6407150"/>
              <a:gd name="connsiteX5821" fmla="*/ 2953908 w 11737978"/>
              <a:gd name="connsiteY5821" fmla="*/ 5544553 h 6407150"/>
              <a:gd name="connsiteX5822" fmla="*/ 11014380 w 11737978"/>
              <a:gd name="connsiteY5822" fmla="*/ 5544056 h 6407150"/>
              <a:gd name="connsiteX5823" fmla="*/ 10999610 w 11737978"/>
              <a:gd name="connsiteY5823" fmla="*/ 5552777 h 6407150"/>
              <a:gd name="connsiteX5824" fmla="*/ 10996716 w 11737978"/>
              <a:gd name="connsiteY5824" fmla="*/ 5560831 h 6407150"/>
              <a:gd name="connsiteX5825" fmla="*/ 10999282 w 11737978"/>
              <a:gd name="connsiteY5825" fmla="*/ 5562939 h 6407150"/>
              <a:gd name="connsiteX5826" fmla="*/ 11011487 w 11737978"/>
              <a:gd name="connsiteY5826" fmla="*/ 5552109 h 6407150"/>
              <a:gd name="connsiteX5827" fmla="*/ 11014380 w 11737978"/>
              <a:gd name="connsiteY5827" fmla="*/ 5544056 h 6407150"/>
              <a:gd name="connsiteX5828" fmla="*/ 11572967 w 11737978"/>
              <a:gd name="connsiteY5828" fmla="*/ 5541638 h 6407150"/>
              <a:gd name="connsiteX5829" fmla="*/ 11571380 w 11737978"/>
              <a:gd name="connsiteY5829" fmla="*/ 5544734 h 6407150"/>
              <a:gd name="connsiteX5830" fmla="*/ 11575259 w 11737978"/>
              <a:gd name="connsiteY5830" fmla="*/ 5543522 h 6407150"/>
              <a:gd name="connsiteX5831" fmla="*/ 11572967 w 11737978"/>
              <a:gd name="connsiteY5831" fmla="*/ 5541638 h 6407150"/>
              <a:gd name="connsiteX5832" fmla="*/ 11210497 w 11737978"/>
              <a:gd name="connsiteY5832" fmla="*/ 5540975 h 6407150"/>
              <a:gd name="connsiteX5833" fmla="*/ 11202781 w 11737978"/>
              <a:gd name="connsiteY5833" fmla="*/ 5544411 h 6407150"/>
              <a:gd name="connsiteX5834" fmla="*/ 11202323 w 11737978"/>
              <a:gd name="connsiteY5834" fmla="*/ 5547701 h 6407150"/>
              <a:gd name="connsiteX5835" fmla="*/ 11203361 w 11737978"/>
              <a:gd name="connsiteY5835" fmla="*/ 5549012 h 6407150"/>
              <a:gd name="connsiteX5836" fmla="*/ 11206677 w 11737978"/>
              <a:gd name="connsiteY5836" fmla="*/ 5547613 h 6407150"/>
              <a:gd name="connsiteX5837" fmla="*/ 11207975 w 11737978"/>
              <a:gd name="connsiteY5837" fmla="*/ 5548681 h 6407150"/>
              <a:gd name="connsiteX5838" fmla="*/ 11209274 w 11737978"/>
              <a:gd name="connsiteY5838" fmla="*/ 5549748 h 6407150"/>
              <a:gd name="connsiteX5839" fmla="*/ 11211051 w 11737978"/>
              <a:gd name="connsiteY5839" fmla="*/ 5549986 h 6407150"/>
              <a:gd name="connsiteX5840" fmla="*/ 11215692 w 11737978"/>
              <a:gd name="connsiteY5840" fmla="*/ 5545244 h 6407150"/>
              <a:gd name="connsiteX5841" fmla="*/ 11214394 w 11737978"/>
              <a:gd name="connsiteY5841" fmla="*/ 5544177 h 6407150"/>
              <a:gd name="connsiteX5842" fmla="*/ 11213095 w 11737978"/>
              <a:gd name="connsiteY5842" fmla="*/ 5543109 h 6407150"/>
              <a:gd name="connsiteX5843" fmla="*/ 11206677 w 11737978"/>
              <a:gd name="connsiteY5843" fmla="*/ 5547613 h 6407150"/>
              <a:gd name="connsiteX5844" fmla="*/ 11210497 w 11737978"/>
              <a:gd name="connsiteY5844" fmla="*/ 5540975 h 6407150"/>
              <a:gd name="connsiteX5845" fmla="*/ 11077236 w 11737978"/>
              <a:gd name="connsiteY5845" fmla="*/ 5540962 h 6407150"/>
              <a:gd name="connsiteX5846" fmla="*/ 11072117 w 11737978"/>
              <a:gd name="connsiteY5846" fmla="*/ 5546534 h 6407150"/>
              <a:gd name="connsiteX5847" fmla="*/ 11073361 w 11737978"/>
              <a:gd name="connsiteY5847" fmla="*/ 5547556 h 6407150"/>
              <a:gd name="connsiteX5848" fmla="*/ 11075849 w 11737978"/>
              <a:gd name="connsiteY5848" fmla="*/ 5549601 h 6407150"/>
              <a:gd name="connsiteX5849" fmla="*/ 11078338 w 11737978"/>
              <a:gd name="connsiteY5849" fmla="*/ 5551647 h 6407150"/>
              <a:gd name="connsiteX5850" fmla="*/ 11080825 w 11737978"/>
              <a:gd name="connsiteY5850" fmla="*/ 5553692 h 6407150"/>
              <a:gd name="connsiteX5851" fmla="*/ 11085945 w 11737978"/>
              <a:gd name="connsiteY5851" fmla="*/ 5548120 h 6407150"/>
              <a:gd name="connsiteX5852" fmla="*/ 11084700 w 11737978"/>
              <a:gd name="connsiteY5852" fmla="*/ 5547097 h 6407150"/>
              <a:gd name="connsiteX5853" fmla="*/ 11082212 w 11737978"/>
              <a:gd name="connsiteY5853" fmla="*/ 5545053 h 6407150"/>
              <a:gd name="connsiteX5854" fmla="*/ 11080968 w 11737978"/>
              <a:gd name="connsiteY5854" fmla="*/ 5544030 h 6407150"/>
              <a:gd name="connsiteX5855" fmla="*/ 11078481 w 11737978"/>
              <a:gd name="connsiteY5855" fmla="*/ 5541985 h 6407150"/>
              <a:gd name="connsiteX5856" fmla="*/ 11077236 w 11737978"/>
              <a:gd name="connsiteY5856" fmla="*/ 5540962 h 6407150"/>
              <a:gd name="connsiteX5857" fmla="*/ 11360838 w 11737978"/>
              <a:gd name="connsiteY5857" fmla="*/ 5540361 h 6407150"/>
              <a:gd name="connsiteX5858" fmla="*/ 11353961 w 11737978"/>
              <a:gd name="connsiteY5858" fmla="*/ 5549377 h 6407150"/>
              <a:gd name="connsiteX5859" fmla="*/ 11356528 w 11737978"/>
              <a:gd name="connsiteY5859" fmla="*/ 5551487 h 6407150"/>
              <a:gd name="connsiteX5860" fmla="*/ 11362671 w 11737978"/>
              <a:gd name="connsiteY5860" fmla="*/ 5544801 h 6407150"/>
              <a:gd name="connsiteX5861" fmla="*/ 11361389 w 11737978"/>
              <a:gd name="connsiteY5861" fmla="*/ 5543747 h 6407150"/>
              <a:gd name="connsiteX5862" fmla="*/ 11360838 w 11737978"/>
              <a:gd name="connsiteY5862" fmla="*/ 5540361 h 6407150"/>
              <a:gd name="connsiteX5863" fmla="*/ 11315950 w 11737978"/>
              <a:gd name="connsiteY5863" fmla="*/ 5537689 h 6407150"/>
              <a:gd name="connsiteX5864" fmla="*/ 11309807 w 11737978"/>
              <a:gd name="connsiteY5864" fmla="*/ 5544376 h 6407150"/>
              <a:gd name="connsiteX5865" fmla="*/ 11311778 w 11737978"/>
              <a:gd name="connsiteY5865" fmla="*/ 5544529 h 6407150"/>
              <a:gd name="connsiteX5866" fmla="*/ 11317326 w 11737978"/>
              <a:gd name="connsiteY5866" fmla="*/ 5538820 h 6407150"/>
              <a:gd name="connsiteX5867" fmla="*/ 11315950 w 11737978"/>
              <a:gd name="connsiteY5867" fmla="*/ 5537689 h 6407150"/>
              <a:gd name="connsiteX5868" fmla="*/ 11378072 w 11737978"/>
              <a:gd name="connsiteY5868" fmla="*/ 5535390 h 6407150"/>
              <a:gd name="connsiteX5869" fmla="*/ 11379338 w 11737978"/>
              <a:gd name="connsiteY5869" fmla="*/ 5536431 h 6407150"/>
              <a:gd name="connsiteX5870" fmla="*/ 11377115 w 11737978"/>
              <a:gd name="connsiteY5870" fmla="*/ 5536432 h 6407150"/>
              <a:gd name="connsiteX5871" fmla="*/ 11055970 w 11737978"/>
              <a:gd name="connsiteY5871" fmla="*/ 5535215 h 6407150"/>
              <a:gd name="connsiteX5872" fmla="*/ 11051875 w 11737978"/>
              <a:gd name="connsiteY5872" fmla="*/ 5539673 h 6407150"/>
              <a:gd name="connsiteX5873" fmla="*/ 11053250 w 11737978"/>
              <a:gd name="connsiteY5873" fmla="*/ 5540802 h 6407150"/>
              <a:gd name="connsiteX5874" fmla="*/ 11029900 w 11737978"/>
              <a:gd name="connsiteY5874" fmla="*/ 5568549 h 6407150"/>
              <a:gd name="connsiteX5875" fmla="*/ 11050774 w 11737978"/>
              <a:gd name="connsiteY5875" fmla="*/ 5550500 h 6407150"/>
              <a:gd name="connsiteX5876" fmla="*/ 11053250 w 11737978"/>
              <a:gd name="connsiteY5876" fmla="*/ 5540802 h 6407150"/>
              <a:gd name="connsiteX5877" fmla="*/ 11057345 w 11737978"/>
              <a:gd name="connsiteY5877" fmla="*/ 5536346 h 6407150"/>
              <a:gd name="connsiteX5878" fmla="*/ 11055970 w 11737978"/>
              <a:gd name="connsiteY5878" fmla="*/ 5535215 h 6407150"/>
              <a:gd name="connsiteX5879" fmla="*/ 4279692 w 11737978"/>
              <a:gd name="connsiteY5879" fmla="*/ 5534225 h 6407150"/>
              <a:gd name="connsiteX5880" fmla="*/ 4279178 w 11737978"/>
              <a:gd name="connsiteY5880" fmla="*/ 5539533 h 6407150"/>
              <a:gd name="connsiteX5881" fmla="*/ 4281890 w 11737978"/>
              <a:gd name="connsiteY5881" fmla="*/ 5535327 h 6407150"/>
              <a:gd name="connsiteX5882" fmla="*/ 4279692 w 11737978"/>
              <a:gd name="connsiteY5882" fmla="*/ 5534225 h 6407150"/>
              <a:gd name="connsiteX5883" fmla="*/ 11309839 w 11737978"/>
              <a:gd name="connsiteY5883" fmla="*/ 5532667 h 6407150"/>
              <a:gd name="connsiteX5884" fmla="*/ 11296331 w 11737978"/>
              <a:gd name="connsiteY5884" fmla="*/ 5545033 h 6407150"/>
              <a:gd name="connsiteX5885" fmla="*/ 11306141 w 11737978"/>
              <a:gd name="connsiteY5885" fmla="*/ 5541361 h 6407150"/>
              <a:gd name="connsiteX5886" fmla="*/ 11309839 w 11737978"/>
              <a:gd name="connsiteY5886" fmla="*/ 5532667 h 6407150"/>
              <a:gd name="connsiteX5887" fmla="*/ 7720429 w 11737978"/>
              <a:gd name="connsiteY5887" fmla="*/ 5532295 h 6407150"/>
              <a:gd name="connsiteX5888" fmla="*/ 7715547 w 11737978"/>
              <a:gd name="connsiteY5888" fmla="*/ 5540341 h 6407150"/>
              <a:gd name="connsiteX5889" fmla="*/ 7720429 w 11737978"/>
              <a:gd name="connsiteY5889" fmla="*/ 5532295 h 6407150"/>
              <a:gd name="connsiteX5890" fmla="*/ 3010205 w 11737978"/>
              <a:gd name="connsiteY5890" fmla="*/ 5532295 h 6407150"/>
              <a:gd name="connsiteX5891" fmla="*/ 3005323 w 11737978"/>
              <a:gd name="connsiteY5891" fmla="*/ 5540341 h 6407150"/>
              <a:gd name="connsiteX5892" fmla="*/ 3010205 w 11737978"/>
              <a:gd name="connsiteY5892" fmla="*/ 5532295 h 6407150"/>
              <a:gd name="connsiteX5893" fmla="*/ 11050699 w 11737978"/>
              <a:gd name="connsiteY5893" fmla="*/ 5530882 h 6407150"/>
              <a:gd name="connsiteX5894" fmla="*/ 11045458 w 11737978"/>
              <a:gd name="connsiteY5894" fmla="*/ 5534399 h 6407150"/>
              <a:gd name="connsiteX5895" fmla="*/ 11047750 w 11737978"/>
              <a:gd name="connsiteY5895" fmla="*/ 5536282 h 6407150"/>
              <a:gd name="connsiteX5896" fmla="*/ 11050699 w 11737978"/>
              <a:gd name="connsiteY5896" fmla="*/ 5530882 h 6407150"/>
              <a:gd name="connsiteX5897" fmla="*/ 10972336 w 11737978"/>
              <a:gd name="connsiteY5897" fmla="*/ 5529054 h 6407150"/>
              <a:gd name="connsiteX5898" fmla="*/ 10966192 w 11737978"/>
              <a:gd name="connsiteY5898" fmla="*/ 5535740 h 6407150"/>
              <a:gd name="connsiteX5899" fmla="*/ 10967567 w 11737978"/>
              <a:gd name="connsiteY5899" fmla="*/ 5536870 h 6407150"/>
              <a:gd name="connsiteX5900" fmla="*/ 10967568 w 11737978"/>
              <a:gd name="connsiteY5900" fmla="*/ 5536870 h 6407150"/>
              <a:gd name="connsiteX5901" fmla="*/ 10962192 w 11737978"/>
              <a:gd name="connsiteY5901" fmla="*/ 5542720 h 6407150"/>
              <a:gd name="connsiteX5902" fmla="*/ 10961424 w 11737978"/>
              <a:gd name="connsiteY5902" fmla="*/ 5543555 h 6407150"/>
              <a:gd name="connsiteX5903" fmla="*/ 10962799 w 11737978"/>
              <a:gd name="connsiteY5903" fmla="*/ 5544686 h 6407150"/>
              <a:gd name="connsiteX5904" fmla="*/ 10968945 w 11737978"/>
              <a:gd name="connsiteY5904" fmla="*/ 5537999 h 6407150"/>
              <a:gd name="connsiteX5905" fmla="*/ 10967569 w 11737978"/>
              <a:gd name="connsiteY5905" fmla="*/ 5536870 h 6407150"/>
              <a:gd name="connsiteX5906" fmla="*/ 10971842 w 11737978"/>
              <a:gd name="connsiteY5906" fmla="*/ 5534516 h 6407150"/>
              <a:gd name="connsiteX5907" fmla="*/ 10975085 w 11737978"/>
              <a:gd name="connsiteY5907" fmla="*/ 5531314 h 6407150"/>
              <a:gd name="connsiteX5908" fmla="*/ 10973710 w 11737978"/>
              <a:gd name="connsiteY5908" fmla="*/ 5530185 h 6407150"/>
              <a:gd name="connsiteX5909" fmla="*/ 10972336 w 11737978"/>
              <a:gd name="connsiteY5909" fmla="*/ 5529054 h 6407150"/>
              <a:gd name="connsiteX5910" fmla="*/ 10627015 w 11737978"/>
              <a:gd name="connsiteY5910" fmla="*/ 5526500 h 6407150"/>
              <a:gd name="connsiteX5911" fmla="*/ 10636973 w 11737978"/>
              <a:gd name="connsiteY5911" fmla="*/ 5544890 h 6407150"/>
              <a:gd name="connsiteX5912" fmla="*/ 10637575 w 11737978"/>
              <a:gd name="connsiteY5912" fmla="*/ 5546908 h 6407150"/>
              <a:gd name="connsiteX5913" fmla="*/ 10637090 w 11737978"/>
              <a:gd name="connsiteY5913" fmla="*/ 5547327 h 6407150"/>
              <a:gd name="connsiteX5914" fmla="*/ 10629080 w 11737978"/>
              <a:gd name="connsiteY5914" fmla="*/ 5548526 h 6407150"/>
              <a:gd name="connsiteX5915" fmla="*/ 10628982 w 11737978"/>
              <a:gd name="connsiteY5915" fmla="*/ 5548459 h 6407150"/>
              <a:gd name="connsiteX5916" fmla="*/ 10627462 w 11737978"/>
              <a:gd name="connsiteY5916" fmla="*/ 5539443 h 6407150"/>
              <a:gd name="connsiteX5917" fmla="*/ 10627015 w 11737978"/>
              <a:gd name="connsiteY5917" fmla="*/ 5526500 h 6407150"/>
              <a:gd name="connsiteX5918" fmla="*/ 11133873 w 11737978"/>
              <a:gd name="connsiteY5918" fmla="*/ 5525053 h 6407150"/>
              <a:gd name="connsiteX5919" fmla="*/ 11126777 w 11737978"/>
              <a:gd name="connsiteY5919" fmla="*/ 5525944 h 6407150"/>
              <a:gd name="connsiteX5920" fmla="*/ 11113944 w 11737978"/>
              <a:gd name="connsiteY5920" fmla="*/ 5542287 h 6407150"/>
              <a:gd name="connsiteX5921" fmla="*/ 11116373 w 11737978"/>
              <a:gd name="connsiteY5921" fmla="*/ 5544619 h 6407150"/>
              <a:gd name="connsiteX5922" fmla="*/ 11121736 w 11737978"/>
              <a:gd name="connsiteY5922" fmla="*/ 5543313 h 6407150"/>
              <a:gd name="connsiteX5923" fmla="*/ 11127367 w 11737978"/>
              <a:gd name="connsiteY5923" fmla="*/ 5537183 h 6407150"/>
              <a:gd name="connsiteX5924" fmla="*/ 11133873 w 11737978"/>
              <a:gd name="connsiteY5924" fmla="*/ 5525053 h 6407150"/>
              <a:gd name="connsiteX5925" fmla="*/ 10644605 w 11737978"/>
              <a:gd name="connsiteY5925" fmla="*/ 5524034 h 6407150"/>
              <a:gd name="connsiteX5926" fmla="*/ 10643257 w 11737978"/>
              <a:gd name="connsiteY5926" fmla="*/ 5525948 h 6407150"/>
              <a:gd name="connsiteX5927" fmla="*/ 10644887 w 11737978"/>
              <a:gd name="connsiteY5927" fmla="*/ 5528656 h 6407150"/>
              <a:gd name="connsiteX5928" fmla="*/ 10645479 w 11737978"/>
              <a:gd name="connsiteY5928" fmla="*/ 5528791 h 6407150"/>
              <a:gd name="connsiteX5929" fmla="*/ 10645264 w 11737978"/>
              <a:gd name="connsiteY5929" fmla="*/ 5529608 h 6407150"/>
              <a:gd name="connsiteX5930" fmla="*/ 10645656 w 11737978"/>
              <a:gd name="connsiteY5930" fmla="*/ 5528831 h 6407150"/>
              <a:gd name="connsiteX5931" fmla="*/ 10645479 w 11737978"/>
              <a:gd name="connsiteY5931" fmla="*/ 5528791 h 6407150"/>
              <a:gd name="connsiteX5932" fmla="*/ 10646017 w 11737978"/>
              <a:gd name="connsiteY5932" fmla="*/ 5526740 h 6407150"/>
              <a:gd name="connsiteX5933" fmla="*/ 10644605 w 11737978"/>
              <a:gd name="connsiteY5933" fmla="*/ 5524034 h 6407150"/>
              <a:gd name="connsiteX5934" fmla="*/ 11040846 w 11737978"/>
              <a:gd name="connsiteY5934" fmla="*/ 5522783 h 6407150"/>
              <a:gd name="connsiteX5935" fmla="*/ 11036750 w 11737978"/>
              <a:gd name="connsiteY5935" fmla="*/ 5527240 h 6407150"/>
              <a:gd name="connsiteX5936" fmla="*/ 11037667 w 11737978"/>
              <a:gd name="connsiteY5936" fmla="*/ 5527994 h 6407150"/>
              <a:gd name="connsiteX5937" fmla="*/ 11041762 w 11737978"/>
              <a:gd name="connsiteY5937" fmla="*/ 5523537 h 6407150"/>
              <a:gd name="connsiteX5938" fmla="*/ 11040846 w 11737978"/>
              <a:gd name="connsiteY5938" fmla="*/ 5522783 h 6407150"/>
              <a:gd name="connsiteX5939" fmla="*/ 11016017 w 11737978"/>
              <a:gd name="connsiteY5939" fmla="*/ 5522585 h 6407150"/>
              <a:gd name="connsiteX5940" fmla="*/ 11010215 w 11737978"/>
              <a:gd name="connsiteY5940" fmla="*/ 5528898 h 6407150"/>
              <a:gd name="connsiteX5941" fmla="*/ 11007673 w 11737978"/>
              <a:gd name="connsiteY5941" fmla="*/ 5526809 h 6407150"/>
              <a:gd name="connsiteX5942" fmla="*/ 11016017 w 11737978"/>
              <a:gd name="connsiteY5942" fmla="*/ 5522585 h 6407150"/>
              <a:gd name="connsiteX5943" fmla="*/ 11259694 w 11737978"/>
              <a:gd name="connsiteY5943" fmla="*/ 5522252 h 6407150"/>
              <a:gd name="connsiteX5944" fmla="*/ 11255815 w 11737978"/>
              <a:gd name="connsiteY5944" fmla="*/ 5523464 h 6407150"/>
              <a:gd name="connsiteX5945" fmla="*/ 11256960 w 11737978"/>
              <a:gd name="connsiteY5945" fmla="*/ 5524406 h 6407150"/>
              <a:gd name="connsiteX5946" fmla="*/ 11258107 w 11737978"/>
              <a:gd name="connsiteY5946" fmla="*/ 5525348 h 6407150"/>
              <a:gd name="connsiteX5947" fmla="*/ 11259694 w 11737978"/>
              <a:gd name="connsiteY5947" fmla="*/ 5522252 h 6407150"/>
              <a:gd name="connsiteX5948" fmla="*/ 11586597 w 11737978"/>
              <a:gd name="connsiteY5948" fmla="*/ 5521552 h 6407150"/>
              <a:gd name="connsiteX5949" fmla="*/ 11582503 w 11737978"/>
              <a:gd name="connsiteY5949" fmla="*/ 5526008 h 6407150"/>
              <a:gd name="connsiteX5950" fmla="*/ 11583877 w 11737978"/>
              <a:gd name="connsiteY5950" fmla="*/ 5527139 h 6407150"/>
              <a:gd name="connsiteX5951" fmla="*/ 11587972 w 11737978"/>
              <a:gd name="connsiteY5951" fmla="*/ 5522682 h 6407150"/>
              <a:gd name="connsiteX5952" fmla="*/ 11586597 w 11737978"/>
              <a:gd name="connsiteY5952" fmla="*/ 5521552 h 6407150"/>
              <a:gd name="connsiteX5953" fmla="*/ 11027676 w 11737978"/>
              <a:gd name="connsiteY5953" fmla="*/ 5521248 h 6407150"/>
              <a:gd name="connsiteX5954" fmla="*/ 11021441 w 11737978"/>
              <a:gd name="connsiteY5954" fmla="*/ 5526390 h 6407150"/>
              <a:gd name="connsiteX5955" fmla="*/ 11011904 w 11737978"/>
              <a:gd name="connsiteY5955" fmla="*/ 5542023 h 6407150"/>
              <a:gd name="connsiteX5956" fmla="*/ 11019423 w 11737978"/>
              <a:gd name="connsiteY5956" fmla="*/ 5536467 h 6407150"/>
              <a:gd name="connsiteX5957" fmla="*/ 11030334 w 11737978"/>
              <a:gd name="connsiteY5957" fmla="*/ 5521966 h 6407150"/>
              <a:gd name="connsiteX5958" fmla="*/ 11027676 w 11737978"/>
              <a:gd name="connsiteY5958" fmla="*/ 5521248 h 6407150"/>
              <a:gd name="connsiteX5959" fmla="*/ 10962253 w 11737978"/>
              <a:gd name="connsiteY5959" fmla="*/ 5520767 h 6407150"/>
              <a:gd name="connsiteX5960" fmla="*/ 10956110 w 11737978"/>
              <a:gd name="connsiteY5960" fmla="*/ 5527451 h 6407150"/>
              <a:gd name="connsiteX5961" fmla="*/ 10952486 w 11737978"/>
              <a:gd name="connsiteY5961" fmla="*/ 5536211 h 6407150"/>
              <a:gd name="connsiteX5962" fmla="*/ 10967294 w 11737978"/>
              <a:gd name="connsiteY5962" fmla="*/ 5524911 h 6407150"/>
              <a:gd name="connsiteX5963" fmla="*/ 10962253 w 11737978"/>
              <a:gd name="connsiteY5963" fmla="*/ 5520767 h 6407150"/>
              <a:gd name="connsiteX5964" fmla="*/ 11082809 w 11737978"/>
              <a:gd name="connsiteY5964" fmla="*/ 5519138 h 6407150"/>
              <a:gd name="connsiteX5965" fmla="*/ 11079440 w 11737978"/>
              <a:gd name="connsiteY5965" fmla="*/ 5519303 h 6407150"/>
              <a:gd name="connsiteX5966" fmla="*/ 11068375 w 11737978"/>
              <a:gd name="connsiteY5966" fmla="*/ 5533679 h 6407150"/>
              <a:gd name="connsiteX5967" fmla="*/ 11076963 w 11737978"/>
              <a:gd name="connsiteY5967" fmla="*/ 5529003 h 6407150"/>
              <a:gd name="connsiteX5968" fmla="*/ 11082809 w 11737978"/>
              <a:gd name="connsiteY5968" fmla="*/ 5519138 h 6407150"/>
              <a:gd name="connsiteX5969" fmla="*/ 10745907 w 11737978"/>
              <a:gd name="connsiteY5969" fmla="*/ 5518957 h 6407150"/>
              <a:gd name="connsiteX5970" fmla="*/ 10733621 w 11737978"/>
              <a:gd name="connsiteY5970" fmla="*/ 5532327 h 6407150"/>
              <a:gd name="connsiteX5971" fmla="*/ 10736371 w 11737978"/>
              <a:gd name="connsiteY5971" fmla="*/ 5534587 h 6407150"/>
              <a:gd name="connsiteX5972" fmla="*/ 10745907 w 11737978"/>
              <a:gd name="connsiteY5972" fmla="*/ 5518957 h 6407150"/>
              <a:gd name="connsiteX5973" fmla="*/ 10634697 w 11737978"/>
              <a:gd name="connsiteY5973" fmla="*/ 5518297 h 6407150"/>
              <a:gd name="connsiteX5974" fmla="*/ 10635679 w 11737978"/>
              <a:gd name="connsiteY5974" fmla="*/ 5522985 h 6407150"/>
              <a:gd name="connsiteX5975" fmla="*/ 10636660 w 11737978"/>
              <a:gd name="connsiteY5975" fmla="*/ 5522480 h 6407150"/>
              <a:gd name="connsiteX5976" fmla="*/ 10636818 w 11737978"/>
              <a:gd name="connsiteY5976" fmla="*/ 5525277 h 6407150"/>
              <a:gd name="connsiteX5977" fmla="*/ 10638219 w 11737978"/>
              <a:gd name="connsiteY5977" fmla="*/ 5527313 h 6407150"/>
              <a:gd name="connsiteX5978" fmla="*/ 10637678 w 11737978"/>
              <a:gd name="connsiteY5978" fmla="*/ 5523460 h 6407150"/>
              <a:gd name="connsiteX5979" fmla="*/ 10637158 w 11737978"/>
              <a:gd name="connsiteY5979" fmla="*/ 5522224 h 6407150"/>
              <a:gd name="connsiteX5980" fmla="*/ 10637538 w 11737978"/>
              <a:gd name="connsiteY5980" fmla="*/ 5522028 h 6407150"/>
              <a:gd name="connsiteX5981" fmla="*/ 10638850 w 11737978"/>
              <a:gd name="connsiteY5981" fmla="*/ 5522392 h 6407150"/>
              <a:gd name="connsiteX5982" fmla="*/ 10639547 w 11737978"/>
              <a:gd name="connsiteY5982" fmla="*/ 5522088 h 6407150"/>
              <a:gd name="connsiteX5983" fmla="*/ 10639479 w 11737978"/>
              <a:gd name="connsiteY5983" fmla="*/ 5524568 h 6407150"/>
              <a:gd name="connsiteX5984" fmla="*/ 10641311 w 11737978"/>
              <a:gd name="connsiteY5984" fmla="*/ 5530751 h 6407150"/>
              <a:gd name="connsiteX5985" fmla="*/ 10639608 w 11737978"/>
              <a:gd name="connsiteY5985" fmla="*/ 5519938 h 6407150"/>
              <a:gd name="connsiteX5986" fmla="*/ 10639583 w 11737978"/>
              <a:gd name="connsiteY5986" fmla="*/ 5520810 h 6407150"/>
              <a:gd name="connsiteX5987" fmla="*/ 10639154 w 11737978"/>
              <a:gd name="connsiteY5987" fmla="*/ 5519900 h 6407150"/>
              <a:gd name="connsiteX5988" fmla="*/ 10634697 w 11737978"/>
              <a:gd name="connsiteY5988" fmla="*/ 5518297 h 6407150"/>
              <a:gd name="connsiteX5989" fmla="*/ 11089259 w 11737978"/>
              <a:gd name="connsiteY5989" fmla="*/ 5518247 h 6407150"/>
              <a:gd name="connsiteX5990" fmla="*/ 11084483 w 11737978"/>
              <a:gd name="connsiteY5990" fmla="*/ 5527359 h 6407150"/>
              <a:gd name="connsiteX5991" fmla="*/ 11088841 w 11737978"/>
              <a:gd name="connsiteY5991" fmla="*/ 5528333 h 6407150"/>
              <a:gd name="connsiteX5992" fmla="*/ 11089259 w 11737978"/>
              <a:gd name="connsiteY5992" fmla="*/ 5518247 h 6407150"/>
              <a:gd name="connsiteX5993" fmla="*/ 10944652 w 11737978"/>
              <a:gd name="connsiteY5993" fmla="*/ 5518033 h 6407150"/>
              <a:gd name="connsiteX5994" fmla="*/ 10939883 w 11737978"/>
              <a:gd name="connsiteY5994" fmla="*/ 5525850 h 6407150"/>
              <a:gd name="connsiteX5995" fmla="*/ 10946028 w 11737978"/>
              <a:gd name="connsiteY5995" fmla="*/ 5519163 h 6407150"/>
              <a:gd name="connsiteX5996" fmla="*/ 10944652 w 11737978"/>
              <a:gd name="connsiteY5996" fmla="*/ 5518033 h 6407150"/>
              <a:gd name="connsiteX5997" fmla="*/ 11158706 w 11737978"/>
              <a:gd name="connsiteY5997" fmla="*/ 5517961 h 6407150"/>
              <a:gd name="connsiteX5998" fmla="*/ 11136151 w 11737978"/>
              <a:gd name="connsiteY5998" fmla="*/ 5534627 h 6407150"/>
              <a:gd name="connsiteX5999" fmla="*/ 11138981 w 11737978"/>
              <a:gd name="connsiteY5999" fmla="*/ 5535488 h 6407150"/>
              <a:gd name="connsiteX6000" fmla="*/ 11146420 w 11737978"/>
              <a:gd name="connsiteY6000" fmla="*/ 5531332 h 6407150"/>
              <a:gd name="connsiteX6001" fmla="*/ 11158706 w 11737978"/>
              <a:gd name="connsiteY6001" fmla="*/ 5517961 h 6407150"/>
              <a:gd name="connsiteX6002" fmla="*/ 11142480 w 11737978"/>
              <a:gd name="connsiteY6002" fmla="*/ 5516357 h 6407150"/>
              <a:gd name="connsiteX6003" fmla="*/ 11136337 w 11737978"/>
              <a:gd name="connsiteY6003" fmla="*/ 5523044 h 6407150"/>
              <a:gd name="connsiteX6004" fmla="*/ 11137254 w 11737978"/>
              <a:gd name="connsiteY6004" fmla="*/ 5523797 h 6407150"/>
              <a:gd name="connsiteX6005" fmla="*/ 11143396 w 11737978"/>
              <a:gd name="connsiteY6005" fmla="*/ 5517111 h 6407150"/>
              <a:gd name="connsiteX6006" fmla="*/ 11142480 w 11737978"/>
              <a:gd name="connsiteY6006" fmla="*/ 5516357 h 6407150"/>
              <a:gd name="connsiteX6007" fmla="*/ 4339897 w 11737978"/>
              <a:gd name="connsiteY6007" fmla="*/ 5515254 h 6407150"/>
              <a:gd name="connsiteX6008" fmla="*/ 4323794 w 11737978"/>
              <a:gd name="connsiteY6008" fmla="*/ 5522948 h 6407150"/>
              <a:gd name="connsiteX6009" fmla="*/ 4338356 w 11737978"/>
              <a:gd name="connsiteY6009" fmla="*/ 5531180 h 6407150"/>
              <a:gd name="connsiteX6010" fmla="*/ 4339897 w 11737978"/>
              <a:gd name="connsiteY6010" fmla="*/ 5515254 h 6407150"/>
              <a:gd name="connsiteX6011" fmla="*/ 11299386 w 11737978"/>
              <a:gd name="connsiteY6011" fmla="*/ 5514785 h 6407150"/>
              <a:gd name="connsiteX6012" fmla="*/ 11293499 w 11737978"/>
              <a:gd name="connsiteY6012" fmla="*/ 5521192 h 6407150"/>
              <a:gd name="connsiteX6013" fmla="*/ 11285092 w 11737978"/>
              <a:gd name="connsiteY6013" fmla="*/ 5525527 h 6407150"/>
              <a:gd name="connsiteX6014" fmla="*/ 11288458 w 11737978"/>
              <a:gd name="connsiteY6014" fmla="*/ 5517049 h 6407150"/>
              <a:gd name="connsiteX6015" fmla="*/ 11268276 w 11737978"/>
              <a:gd name="connsiteY6015" fmla="*/ 5534197 h 6407150"/>
              <a:gd name="connsiteX6016" fmla="*/ 11271687 w 11737978"/>
              <a:gd name="connsiteY6016" fmla="*/ 5544029 h 6407150"/>
              <a:gd name="connsiteX6017" fmla="*/ 11278615 w 11737978"/>
              <a:gd name="connsiteY6017" fmla="*/ 5544276 h 6407150"/>
              <a:gd name="connsiteX6018" fmla="*/ 11289288 w 11737978"/>
              <a:gd name="connsiteY6018" fmla="*/ 5540223 h 6407150"/>
              <a:gd name="connsiteX6019" fmla="*/ 11293915 w 11737978"/>
              <a:gd name="connsiteY6019" fmla="*/ 5532779 h 6407150"/>
              <a:gd name="connsiteX6020" fmla="*/ 11297697 w 11737978"/>
              <a:gd name="connsiteY6020" fmla="*/ 5535887 h 6407150"/>
              <a:gd name="connsiteX6021" fmla="*/ 11310730 w 11737978"/>
              <a:gd name="connsiteY6021" fmla="*/ 5524110 h 6407150"/>
              <a:gd name="connsiteX6022" fmla="*/ 11288873 w 11737978"/>
              <a:gd name="connsiteY6022" fmla="*/ 5528635 h 6407150"/>
              <a:gd name="connsiteX6023" fmla="*/ 11294760 w 11737978"/>
              <a:gd name="connsiteY6023" fmla="*/ 5522228 h 6407150"/>
              <a:gd name="connsiteX6024" fmla="*/ 11300647 w 11737978"/>
              <a:gd name="connsiteY6024" fmla="*/ 5515821 h 6407150"/>
              <a:gd name="connsiteX6025" fmla="*/ 11299386 w 11737978"/>
              <a:gd name="connsiteY6025" fmla="*/ 5514785 h 6407150"/>
              <a:gd name="connsiteX6026" fmla="*/ 4281619 w 11737978"/>
              <a:gd name="connsiteY6026" fmla="*/ 5514317 h 6407150"/>
              <a:gd name="connsiteX6027" fmla="*/ 4281146 w 11737978"/>
              <a:gd name="connsiteY6027" fmla="*/ 5519184 h 6407150"/>
              <a:gd name="connsiteX6028" fmla="*/ 4288216 w 11737978"/>
              <a:gd name="connsiteY6028" fmla="*/ 5525513 h 6407150"/>
              <a:gd name="connsiteX6029" fmla="*/ 4296694 w 11737978"/>
              <a:gd name="connsiteY6029" fmla="*/ 5517241 h 6407150"/>
              <a:gd name="connsiteX6030" fmla="*/ 4289157 w 11737978"/>
              <a:gd name="connsiteY6030" fmla="*/ 5515778 h 6407150"/>
              <a:gd name="connsiteX6031" fmla="*/ 4281619 w 11737978"/>
              <a:gd name="connsiteY6031" fmla="*/ 5514317 h 6407150"/>
              <a:gd name="connsiteX6032" fmla="*/ 11241607 w 11737978"/>
              <a:gd name="connsiteY6032" fmla="*/ 5511787 h 6407150"/>
              <a:gd name="connsiteX6033" fmla="*/ 11236148 w 11737978"/>
              <a:gd name="connsiteY6033" fmla="*/ 5517729 h 6407150"/>
              <a:gd name="connsiteX6034" fmla="*/ 11237523 w 11737978"/>
              <a:gd name="connsiteY6034" fmla="*/ 5518859 h 6407150"/>
              <a:gd name="connsiteX6035" fmla="*/ 11226602 w 11737978"/>
              <a:gd name="connsiteY6035" fmla="*/ 5530744 h 6407150"/>
              <a:gd name="connsiteX6036" fmla="*/ 11233437 w 11737978"/>
              <a:gd name="connsiteY6036" fmla="*/ 5525931 h 6407150"/>
              <a:gd name="connsiteX6037" fmla="*/ 11238897 w 11737978"/>
              <a:gd name="connsiteY6037" fmla="*/ 5519988 h 6407150"/>
              <a:gd name="connsiteX6038" fmla="*/ 11237523 w 11737978"/>
              <a:gd name="connsiteY6038" fmla="*/ 5518859 h 6407150"/>
              <a:gd name="connsiteX6039" fmla="*/ 11242982 w 11737978"/>
              <a:gd name="connsiteY6039" fmla="*/ 5512917 h 6407150"/>
              <a:gd name="connsiteX6040" fmla="*/ 11241607 w 11737978"/>
              <a:gd name="connsiteY6040" fmla="*/ 5511787 h 6407150"/>
              <a:gd name="connsiteX6041" fmla="*/ 10988717 w 11737978"/>
              <a:gd name="connsiteY6041" fmla="*/ 5511226 h 6407150"/>
              <a:gd name="connsiteX6042" fmla="*/ 10982573 w 11737978"/>
              <a:gd name="connsiteY6042" fmla="*/ 5517912 h 6407150"/>
              <a:gd name="connsiteX6043" fmla="*/ 10983948 w 11737978"/>
              <a:gd name="connsiteY6043" fmla="*/ 5519043 h 6407150"/>
              <a:gd name="connsiteX6044" fmla="*/ 10990091 w 11737978"/>
              <a:gd name="connsiteY6044" fmla="*/ 5512357 h 6407150"/>
              <a:gd name="connsiteX6045" fmla="*/ 10988717 w 11737978"/>
              <a:gd name="connsiteY6045" fmla="*/ 5511226 h 6407150"/>
              <a:gd name="connsiteX6046" fmla="*/ 11005670 w 11737978"/>
              <a:gd name="connsiteY6046" fmla="*/ 5509027 h 6407150"/>
              <a:gd name="connsiteX6047" fmla="*/ 11002651 w 11737978"/>
              <a:gd name="connsiteY6047" fmla="*/ 5510945 h 6407150"/>
              <a:gd name="connsiteX6048" fmla="*/ 11001064 w 11737978"/>
              <a:gd name="connsiteY6048" fmla="*/ 5514040 h 6407150"/>
              <a:gd name="connsiteX6049" fmla="*/ 11004942 w 11737978"/>
              <a:gd name="connsiteY6049" fmla="*/ 5512829 h 6407150"/>
              <a:gd name="connsiteX6050" fmla="*/ 11005670 w 11737978"/>
              <a:gd name="connsiteY6050" fmla="*/ 5509027 h 6407150"/>
              <a:gd name="connsiteX6051" fmla="*/ 11237825 w 11737978"/>
              <a:gd name="connsiteY6051" fmla="*/ 5508678 h 6407150"/>
              <a:gd name="connsiteX6052" fmla="*/ 11222578 w 11737978"/>
              <a:gd name="connsiteY6052" fmla="*/ 5518049 h 6407150"/>
              <a:gd name="connsiteX6053" fmla="*/ 11221318 w 11737978"/>
              <a:gd name="connsiteY6053" fmla="*/ 5517013 h 6407150"/>
              <a:gd name="connsiteX6054" fmla="*/ 11214325 w 11737978"/>
              <a:gd name="connsiteY6054" fmla="*/ 5522218 h 6407150"/>
              <a:gd name="connsiteX6055" fmla="*/ 11208591 w 11737978"/>
              <a:gd name="connsiteY6055" fmla="*/ 5528457 h 6407150"/>
              <a:gd name="connsiteX6056" fmla="*/ 11216845 w 11737978"/>
              <a:gd name="connsiteY6056" fmla="*/ 5524289 h 6407150"/>
              <a:gd name="connsiteX6057" fmla="*/ 11216799 w 11737978"/>
              <a:gd name="connsiteY6057" fmla="*/ 5532466 h 6407150"/>
              <a:gd name="connsiteX6058" fmla="*/ 11224407 w 11737978"/>
              <a:gd name="connsiteY6058" fmla="*/ 5530505 h 6407150"/>
              <a:gd name="connsiteX6059" fmla="*/ 11237825 w 11737978"/>
              <a:gd name="connsiteY6059" fmla="*/ 5508678 h 6407150"/>
              <a:gd name="connsiteX6060" fmla="*/ 11145872 w 11737978"/>
              <a:gd name="connsiteY6060" fmla="*/ 5507413 h 6407150"/>
              <a:gd name="connsiteX6061" fmla="*/ 11139729 w 11737978"/>
              <a:gd name="connsiteY6061" fmla="*/ 5514099 h 6407150"/>
              <a:gd name="connsiteX6062" fmla="*/ 11141104 w 11737978"/>
              <a:gd name="connsiteY6062" fmla="*/ 5515229 h 6407150"/>
              <a:gd name="connsiteX6063" fmla="*/ 11147248 w 11737978"/>
              <a:gd name="connsiteY6063" fmla="*/ 5508543 h 6407150"/>
              <a:gd name="connsiteX6064" fmla="*/ 11145872 w 11737978"/>
              <a:gd name="connsiteY6064" fmla="*/ 5507413 h 6407150"/>
              <a:gd name="connsiteX6065" fmla="*/ 11182419 w 11737978"/>
              <a:gd name="connsiteY6065" fmla="*/ 5506161 h 6407150"/>
              <a:gd name="connsiteX6066" fmla="*/ 11176276 w 11737978"/>
              <a:gd name="connsiteY6066" fmla="*/ 5512847 h 6407150"/>
              <a:gd name="connsiteX6067" fmla="*/ 11177650 w 11737978"/>
              <a:gd name="connsiteY6067" fmla="*/ 5513977 h 6407150"/>
              <a:gd name="connsiteX6068" fmla="*/ 11183794 w 11737978"/>
              <a:gd name="connsiteY6068" fmla="*/ 5507291 h 6407150"/>
              <a:gd name="connsiteX6069" fmla="*/ 11182419 w 11737978"/>
              <a:gd name="connsiteY6069" fmla="*/ 5506161 h 6407150"/>
              <a:gd name="connsiteX6070" fmla="*/ 11181273 w 11737978"/>
              <a:gd name="connsiteY6070" fmla="*/ 5505219 h 6407150"/>
              <a:gd name="connsiteX6071" fmla="*/ 11173984 w 11737978"/>
              <a:gd name="connsiteY6071" fmla="*/ 5510964 h 6407150"/>
              <a:gd name="connsiteX6072" fmla="*/ 11175130 w 11737978"/>
              <a:gd name="connsiteY6072" fmla="*/ 5511906 h 6407150"/>
              <a:gd name="connsiteX6073" fmla="*/ 11181273 w 11737978"/>
              <a:gd name="connsiteY6073" fmla="*/ 5505219 h 6407150"/>
              <a:gd name="connsiteX6074" fmla="*/ 11143123 w 11737978"/>
              <a:gd name="connsiteY6074" fmla="*/ 5505152 h 6407150"/>
              <a:gd name="connsiteX6075" fmla="*/ 11136979 w 11737978"/>
              <a:gd name="connsiteY6075" fmla="*/ 5511839 h 6407150"/>
              <a:gd name="connsiteX6076" fmla="*/ 11138354 w 11737978"/>
              <a:gd name="connsiteY6076" fmla="*/ 5512969 h 6407150"/>
              <a:gd name="connsiteX6077" fmla="*/ 11143123 w 11737978"/>
              <a:gd name="connsiteY6077" fmla="*/ 5505152 h 6407150"/>
              <a:gd name="connsiteX6078" fmla="*/ 11166193 w 11737978"/>
              <a:gd name="connsiteY6078" fmla="*/ 5504558 h 6407150"/>
              <a:gd name="connsiteX6079" fmla="*/ 11160048 w 11737978"/>
              <a:gd name="connsiteY6079" fmla="*/ 5511244 h 6407150"/>
              <a:gd name="connsiteX6080" fmla="*/ 11161424 w 11737978"/>
              <a:gd name="connsiteY6080" fmla="*/ 5512375 h 6407150"/>
              <a:gd name="connsiteX6081" fmla="*/ 11162798 w 11737978"/>
              <a:gd name="connsiteY6081" fmla="*/ 5513506 h 6407150"/>
              <a:gd name="connsiteX6082" fmla="*/ 11168942 w 11737978"/>
              <a:gd name="connsiteY6082" fmla="*/ 5506819 h 6407150"/>
              <a:gd name="connsiteX6083" fmla="*/ 11167568 w 11737978"/>
              <a:gd name="connsiteY6083" fmla="*/ 5505690 h 6407150"/>
              <a:gd name="connsiteX6084" fmla="*/ 11166193 w 11737978"/>
              <a:gd name="connsiteY6084" fmla="*/ 5504558 h 6407150"/>
              <a:gd name="connsiteX6085" fmla="*/ 10633908 w 11737978"/>
              <a:gd name="connsiteY6085" fmla="*/ 5501887 h 6407150"/>
              <a:gd name="connsiteX6086" fmla="*/ 10634618 w 11737978"/>
              <a:gd name="connsiteY6086" fmla="*/ 5508532 h 6407150"/>
              <a:gd name="connsiteX6087" fmla="*/ 10633908 w 11737978"/>
              <a:gd name="connsiteY6087" fmla="*/ 5501887 h 6407150"/>
              <a:gd name="connsiteX6088" fmla="*/ 4259858 w 11737978"/>
              <a:gd name="connsiteY6088" fmla="*/ 5501082 h 6407150"/>
              <a:gd name="connsiteX6089" fmla="*/ 4254948 w 11737978"/>
              <a:gd name="connsiteY6089" fmla="*/ 5504186 h 6407150"/>
              <a:gd name="connsiteX6090" fmla="*/ 4263483 w 11737978"/>
              <a:gd name="connsiteY6090" fmla="*/ 5511250 h 6407150"/>
              <a:gd name="connsiteX6091" fmla="*/ 4267133 w 11737978"/>
              <a:gd name="connsiteY6091" fmla="*/ 5509253 h 6407150"/>
              <a:gd name="connsiteX6092" fmla="*/ 4263997 w 11737978"/>
              <a:gd name="connsiteY6092" fmla="*/ 5505941 h 6407150"/>
              <a:gd name="connsiteX6093" fmla="*/ 4259858 w 11737978"/>
              <a:gd name="connsiteY6093" fmla="*/ 5501082 h 6407150"/>
              <a:gd name="connsiteX6094" fmla="*/ 11131509 w 11737978"/>
              <a:gd name="connsiteY6094" fmla="*/ 5496341 h 6407150"/>
              <a:gd name="connsiteX6095" fmla="*/ 11124604 w 11737978"/>
              <a:gd name="connsiteY6095" fmla="*/ 5501667 h 6407150"/>
              <a:gd name="connsiteX6096" fmla="*/ 11126896 w 11737978"/>
              <a:gd name="connsiteY6096" fmla="*/ 5503551 h 6407150"/>
              <a:gd name="connsiteX6097" fmla="*/ 11131509 w 11737978"/>
              <a:gd name="connsiteY6097" fmla="*/ 5496341 h 6407150"/>
              <a:gd name="connsiteX6098" fmla="*/ 10996113 w 11737978"/>
              <a:gd name="connsiteY6098" fmla="*/ 5493838 h 6407150"/>
              <a:gd name="connsiteX6099" fmla="*/ 10970320 w 11737978"/>
              <a:gd name="connsiteY6099" fmla="*/ 5519574 h 6407150"/>
              <a:gd name="connsiteX6100" fmla="*/ 10972789 w 11737978"/>
              <a:gd name="connsiteY6100" fmla="*/ 5519587 h 6407150"/>
              <a:gd name="connsiteX6101" fmla="*/ 10985049 w 11737978"/>
              <a:gd name="connsiteY6101" fmla="*/ 5508213 h 6407150"/>
              <a:gd name="connsiteX6102" fmla="*/ 10996113 w 11737978"/>
              <a:gd name="connsiteY6102" fmla="*/ 5493838 h 6407150"/>
              <a:gd name="connsiteX6103" fmla="*/ 10647651 w 11737978"/>
              <a:gd name="connsiteY6103" fmla="*/ 5493373 h 6407150"/>
              <a:gd name="connsiteX6104" fmla="*/ 10645219 w 11737978"/>
              <a:gd name="connsiteY6104" fmla="*/ 5502962 h 6407150"/>
              <a:gd name="connsiteX6105" fmla="*/ 10647347 w 11737978"/>
              <a:gd name="connsiteY6105" fmla="*/ 5506548 h 6407150"/>
              <a:gd name="connsiteX6106" fmla="*/ 10646673 w 11737978"/>
              <a:gd name="connsiteY6106" fmla="*/ 5510756 h 6407150"/>
              <a:gd name="connsiteX6107" fmla="*/ 10646444 w 11737978"/>
              <a:gd name="connsiteY6107" fmla="*/ 5516532 h 6407150"/>
              <a:gd name="connsiteX6108" fmla="*/ 10650556 w 11737978"/>
              <a:gd name="connsiteY6108" fmla="*/ 5525514 h 6407150"/>
              <a:gd name="connsiteX6109" fmla="*/ 10652343 w 11737978"/>
              <a:gd name="connsiteY6109" fmla="*/ 5525867 h 6407150"/>
              <a:gd name="connsiteX6110" fmla="*/ 10653338 w 11737978"/>
              <a:gd name="connsiteY6110" fmla="*/ 5523103 h 6407150"/>
              <a:gd name="connsiteX6111" fmla="*/ 10650580 w 11737978"/>
              <a:gd name="connsiteY6111" fmla="*/ 5511232 h 6407150"/>
              <a:gd name="connsiteX6112" fmla="*/ 10648608 w 11737978"/>
              <a:gd name="connsiteY6112" fmla="*/ 5506908 h 6407150"/>
              <a:gd name="connsiteX6113" fmla="*/ 10652600 w 11737978"/>
              <a:gd name="connsiteY6113" fmla="*/ 5507062 h 6407150"/>
              <a:gd name="connsiteX6114" fmla="*/ 10647651 w 11737978"/>
              <a:gd name="connsiteY6114" fmla="*/ 5493373 h 6407150"/>
              <a:gd name="connsiteX6115" fmla="*/ 7732942 w 11737978"/>
              <a:gd name="connsiteY6115" fmla="*/ 5491257 h 6407150"/>
              <a:gd name="connsiteX6116" fmla="*/ 7726161 w 11737978"/>
              <a:gd name="connsiteY6116" fmla="*/ 5494423 h 6407150"/>
              <a:gd name="connsiteX6117" fmla="*/ 7728960 w 11737978"/>
              <a:gd name="connsiteY6117" fmla="*/ 5496946 h 6407150"/>
              <a:gd name="connsiteX6118" fmla="*/ 7731027 w 11737978"/>
              <a:gd name="connsiteY6118" fmla="*/ 5497691 h 6407150"/>
              <a:gd name="connsiteX6119" fmla="*/ 7732266 w 11737978"/>
              <a:gd name="connsiteY6119" fmla="*/ 5495949 h 6407150"/>
              <a:gd name="connsiteX6120" fmla="*/ 7732942 w 11737978"/>
              <a:gd name="connsiteY6120" fmla="*/ 5491257 h 6407150"/>
              <a:gd name="connsiteX6121" fmla="*/ 3022718 w 11737978"/>
              <a:gd name="connsiteY6121" fmla="*/ 5491257 h 6407150"/>
              <a:gd name="connsiteX6122" fmla="*/ 3015937 w 11737978"/>
              <a:gd name="connsiteY6122" fmla="*/ 5494423 h 6407150"/>
              <a:gd name="connsiteX6123" fmla="*/ 3018736 w 11737978"/>
              <a:gd name="connsiteY6123" fmla="*/ 5496946 h 6407150"/>
              <a:gd name="connsiteX6124" fmla="*/ 3020803 w 11737978"/>
              <a:gd name="connsiteY6124" fmla="*/ 5497691 h 6407150"/>
              <a:gd name="connsiteX6125" fmla="*/ 3022042 w 11737978"/>
              <a:gd name="connsiteY6125" fmla="*/ 5495949 h 6407150"/>
              <a:gd name="connsiteX6126" fmla="*/ 3022718 w 11737978"/>
              <a:gd name="connsiteY6126" fmla="*/ 5491257 h 6407150"/>
              <a:gd name="connsiteX6127" fmla="*/ 11297041 w 11737978"/>
              <a:gd name="connsiteY6127" fmla="*/ 5490854 h 6407150"/>
              <a:gd name="connsiteX6128" fmla="*/ 11287382 w 11737978"/>
              <a:gd name="connsiteY6128" fmla="*/ 5503774 h 6407150"/>
              <a:gd name="connsiteX6129" fmla="*/ 11286640 w 11737978"/>
              <a:gd name="connsiteY6129" fmla="*/ 5507403 h 6407150"/>
              <a:gd name="connsiteX6130" fmla="*/ 11288379 w 11737978"/>
              <a:gd name="connsiteY6130" fmla="*/ 5507204 h 6407150"/>
              <a:gd name="connsiteX6131" fmla="*/ 11296622 w 11737978"/>
              <a:gd name="connsiteY6131" fmla="*/ 5500940 h 6407150"/>
              <a:gd name="connsiteX6132" fmla="*/ 11297041 w 11737978"/>
              <a:gd name="connsiteY6132" fmla="*/ 5490854 h 6407150"/>
              <a:gd name="connsiteX6133" fmla="*/ 10954799 w 11737978"/>
              <a:gd name="connsiteY6133" fmla="*/ 5490683 h 6407150"/>
              <a:gd name="connsiteX6134" fmla="*/ 10952324 w 11737978"/>
              <a:gd name="connsiteY6134" fmla="*/ 5493049 h 6407150"/>
              <a:gd name="connsiteX6135" fmla="*/ 10946181 w 11737978"/>
              <a:gd name="connsiteY6135" fmla="*/ 5499735 h 6407150"/>
              <a:gd name="connsiteX6136" fmla="*/ 10952445 w 11737978"/>
              <a:gd name="connsiteY6136" fmla="*/ 5495105 h 6407150"/>
              <a:gd name="connsiteX6137" fmla="*/ 10942209 w 11737978"/>
              <a:gd name="connsiteY6137" fmla="*/ 5506246 h 6407150"/>
              <a:gd name="connsiteX6138" fmla="*/ 10934058 w 11737978"/>
              <a:gd name="connsiteY6138" fmla="*/ 5510303 h 6407150"/>
              <a:gd name="connsiteX6139" fmla="*/ 10937249 w 11737978"/>
              <a:gd name="connsiteY6139" fmla="*/ 5523683 h 6407150"/>
              <a:gd name="connsiteX6140" fmla="*/ 10947251 w 11737978"/>
              <a:gd name="connsiteY6140" fmla="*/ 5510390 h 6407150"/>
              <a:gd name="connsiteX6141" fmla="*/ 10943470 w 11737978"/>
              <a:gd name="connsiteY6141" fmla="*/ 5507282 h 6407150"/>
              <a:gd name="connsiteX6142" fmla="*/ 10948944 w 11737978"/>
              <a:gd name="connsiteY6142" fmla="*/ 5501023 h 6407150"/>
              <a:gd name="connsiteX6143" fmla="*/ 10953031 w 11737978"/>
              <a:gd name="connsiteY6143" fmla="*/ 5494673 h 6407150"/>
              <a:gd name="connsiteX6144" fmla="*/ 10953699 w 11737978"/>
              <a:gd name="connsiteY6144" fmla="*/ 5494178 h 6407150"/>
              <a:gd name="connsiteX6145" fmla="*/ 10954799 w 11737978"/>
              <a:gd name="connsiteY6145" fmla="*/ 5490683 h 6407150"/>
              <a:gd name="connsiteX6146" fmla="*/ 10961537 w 11737978"/>
              <a:gd name="connsiteY6146" fmla="*/ 5490355 h 6407150"/>
              <a:gd name="connsiteX6147" fmla="*/ 10955990 w 11737978"/>
              <a:gd name="connsiteY6147" fmla="*/ 5496062 h 6407150"/>
              <a:gd name="connsiteX6148" fmla="*/ 10951222 w 11737978"/>
              <a:gd name="connsiteY6148" fmla="*/ 5503880 h 6407150"/>
              <a:gd name="connsiteX6149" fmla="*/ 10957365 w 11737978"/>
              <a:gd name="connsiteY6149" fmla="*/ 5497194 h 6407150"/>
              <a:gd name="connsiteX6150" fmla="*/ 10963508 w 11737978"/>
              <a:gd name="connsiteY6150" fmla="*/ 5490509 h 6407150"/>
              <a:gd name="connsiteX6151" fmla="*/ 10961537 w 11737978"/>
              <a:gd name="connsiteY6151" fmla="*/ 5490355 h 6407150"/>
              <a:gd name="connsiteX6152" fmla="*/ 10910278 w 11737978"/>
              <a:gd name="connsiteY6152" fmla="*/ 5489779 h 6407150"/>
              <a:gd name="connsiteX6153" fmla="*/ 10904135 w 11737978"/>
              <a:gd name="connsiteY6153" fmla="*/ 5496467 h 6407150"/>
              <a:gd name="connsiteX6154" fmla="*/ 10905510 w 11737978"/>
              <a:gd name="connsiteY6154" fmla="*/ 5497597 h 6407150"/>
              <a:gd name="connsiteX6155" fmla="*/ 10906884 w 11737978"/>
              <a:gd name="connsiteY6155" fmla="*/ 5498727 h 6407150"/>
              <a:gd name="connsiteX6156" fmla="*/ 10913028 w 11737978"/>
              <a:gd name="connsiteY6156" fmla="*/ 5492040 h 6407150"/>
              <a:gd name="connsiteX6157" fmla="*/ 10910278 w 11737978"/>
              <a:gd name="connsiteY6157" fmla="*/ 5489779 h 6407150"/>
              <a:gd name="connsiteX6158" fmla="*/ 11017989 w 11737978"/>
              <a:gd name="connsiteY6158" fmla="*/ 5489327 h 6407150"/>
              <a:gd name="connsiteX6159" fmla="*/ 11010138 w 11737978"/>
              <a:gd name="connsiteY6159" fmla="*/ 5497543 h 6407150"/>
              <a:gd name="connsiteX6160" fmla="*/ 11017657 w 11737978"/>
              <a:gd name="connsiteY6160" fmla="*/ 5491987 h 6407150"/>
              <a:gd name="connsiteX6161" fmla="*/ 11017989 w 11737978"/>
              <a:gd name="connsiteY6161" fmla="*/ 5489327 h 6407150"/>
              <a:gd name="connsiteX6162" fmla="*/ 10658319 w 11737978"/>
              <a:gd name="connsiteY6162" fmla="*/ 5488478 h 6407150"/>
              <a:gd name="connsiteX6163" fmla="*/ 10661501 w 11737978"/>
              <a:gd name="connsiteY6163" fmla="*/ 5491871 h 6407150"/>
              <a:gd name="connsiteX6164" fmla="*/ 10665304 w 11737978"/>
              <a:gd name="connsiteY6164" fmla="*/ 5490362 h 6407150"/>
              <a:gd name="connsiteX6165" fmla="*/ 10658319 w 11737978"/>
              <a:gd name="connsiteY6165" fmla="*/ 5488478 h 6407150"/>
              <a:gd name="connsiteX6166" fmla="*/ 11545990 w 11737978"/>
              <a:gd name="connsiteY6166" fmla="*/ 5488174 h 6407150"/>
              <a:gd name="connsiteX6167" fmla="*/ 11536784 w 11737978"/>
              <a:gd name="connsiteY6167" fmla="*/ 5491364 h 6407150"/>
              <a:gd name="connsiteX6168" fmla="*/ 11535592 w 11737978"/>
              <a:gd name="connsiteY6168" fmla="*/ 5490385 h 6407150"/>
              <a:gd name="connsiteX6169" fmla="*/ 11521083 w 11737978"/>
              <a:gd name="connsiteY6169" fmla="*/ 5510728 h 6407150"/>
              <a:gd name="connsiteX6170" fmla="*/ 11545990 w 11737978"/>
              <a:gd name="connsiteY6170" fmla="*/ 5488174 h 6407150"/>
              <a:gd name="connsiteX6171" fmla="*/ 11144654 w 11737978"/>
              <a:gd name="connsiteY6171" fmla="*/ 5486853 h 6407150"/>
              <a:gd name="connsiteX6172" fmla="*/ 11138158 w 11737978"/>
              <a:gd name="connsiteY6172" fmla="*/ 5491293 h 6407150"/>
              <a:gd name="connsiteX6173" fmla="*/ 11135789 w 11737978"/>
              <a:gd name="connsiteY6173" fmla="*/ 5499125 h 6407150"/>
              <a:gd name="connsiteX6174" fmla="*/ 11144654 w 11737978"/>
              <a:gd name="connsiteY6174" fmla="*/ 5486853 h 6407150"/>
              <a:gd name="connsiteX6175" fmla="*/ 7771731 w 11737978"/>
              <a:gd name="connsiteY6175" fmla="*/ 5485392 h 6407150"/>
              <a:gd name="connsiteX6176" fmla="*/ 7777921 w 11737978"/>
              <a:gd name="connsiteY6176" fmla="*/ 5497309 h 6407150"/>
              <a:gd name="connsiteX6177" fmla="*/ 7784328 w 11737978"/>
              <a:gd name="connsiteY6177" fmla="*/ 5500854 h 6407150"/>
              <a:gd name="connsiteX6178" fmla="*/ 7785552 w 11737978"/>
              <a:gd name="connsiteY6178" fmla="*/ 5499216 h 6407150"/>
              <a:gd name="connsiteX6179" fmla="*/ 7786994 w 11737978"/>
              <a:gd name="connsiteY6179" fmla="*/ 5489205 h 6407150"/>
              <a:gd name="connsiteX6180" fmla="*/ 7771731 w 11737978"/>
              <a:gd name="connsiteY6180" fmla="*/ 5485392 h 6407150"/>
              <a:gd name="connsiteX6181" fmla="*/ 3061508 w 11737978"/>
              <a:gd name="connsiteY6181" fmla="*/ 5485392 h 6407150"/>
              <a:gd name="connsiteX6182" fmla="*/ 3067697 w 11737978"/>
              <a:gd name="connsiteY6182" fmla="*/ 5497309 h 6407150"/>
              <a:gd name="connsiteX6183" fmla="*/ 3074104 w 11737978"/>
              <a:gd name="connsiteY6183" fmla="*/ 5500854 h 6407150"/>
              <a:gd name="connsiteX6184" fmla="*/ 3075328 w 11737978"/>
              <a:gd name="connsiteY6184" fmla="*/ 5499216 h 6407150"/>
              <a:gd name="connsiteX6185" fmla="*/ 3076770 w 11737978"/>
              <a:gd name="connsiteY6185" fmla="*/ 5489205 h 6407150"/>
              <a:gd name="connsiteX6186" fmla="*/ 3061508 w 11737978"/>
              <a:gd name="connsiteY6186" fmla="*/ 5485392 h 6407150"/>
              <a:gd name="connsiteX6187" fmla="*/ 10991119 w 11737978"/>
              <a:gd name="connsiteY6187" fmla="*/ 5481909 h 6407150"/>
              <a:gd name="connsiteX6188" fmla="*/ 10985999 w 11737978"/>
              <a:gd name="connsiteY6188" fmla="*/ 5487481 h 6407150"/>
              <a:gd name="connsiteX6189" fmla="*/ 10985083 w 11737978"/>
              <a:gd name="connsiteY6189" fmla="*/ 5490394 h 6407150"/>
              <a:gd name="connsiteX6190" fmla="*/ 10987145 w 11737978"/>
              <a:gd name="connsiteY6190" fmla="*/ 5488423 h 6407150"/>
              <a:gd name="connsiteX6191" fmla="*/ 10991119 w 11737978"/>
              <a:gd name="connsiteY6191" fmla="*/ 5481909 h 6407150"/>
              <a:gd name="connsiteX6192" fmla="*/ 10675406 w 11737978"/>
              <a:gd name="connsiteY6192" fmla="*/ 5478759 h 6407150"/>
              <a:gd name="connsiteX6193" fmla="*/ 10674999 w 11737978"/>
              <a:gd name="connsiteY6193" fmla="*/ 5481476 h 6407150"/>
              <a:gd name="connsiteX6194" fmla="*/ 10682818 w 11737978"/>
              <a:gd name="connsiteY6194" fmla="*/ 5488536 h 6407150"/>
              <a:gd name="connsiteX6195" fmla="*/ 10675406 w 11737978"/>
              <a:gd name="connsiteY6195" fmla="*/ 5478759 h 6407150"/>
              <a:gd name="connsiteX6196" fmla="*/ 11628925 w 11737978"/>
              <a:gd name="connsiteY6196" fmla="*/ 5478111 h 6407150"/>
              <a:gd name="connsiteX6197" fmla="*/ 11622781 w 11737978"/>
              <a:gd name="connsiteY6197" fmla="*/ 5484798 h 6407150"/>
              <a:gd name="connsiteX6198" fmla="*/ 11624157 w 11737978"/>
              <a:gd name="connsiteY6198" fmla="*/ 5485927 h 6407150"/>
              <a:gd name="connsiteX6199" fmla="*/ 11630300 w 11737978"/>
              <a:gd name="connsiteY6199" fmla="*/ 5479241 h 6407150"/>
              <a:gd name="connsiteX6200" fmla="*/ 11628925 w 11737978"/>
              <a:gd name="connsiteY6200" fmla="*/ 5478111 h 6407150"/>
              <a:gd name="connsiteX6201" fmla="*/ 10895458 w 11737978"/>
              <a:gd name="connsiteY6201" fmla="*/ 5477600 h 6407150"/>
              <a:gd name="connsiteX6202" fmla="*/ 10888093 w 11737978"/>
              <a:gd name="connsiteY6202" fmla="*/ 5483281 h 6407150"/>
              <a:gd name="connsiteX6203" fmla="*/ 10889315 w 11737978"/>
              <a:gd name="connsiteY6203" fmla="*/ 5484285 h 6407150"/>
              <a:gd name="connsiteX6204" fmla="*/ 10895426 w 11737978"/>
              <a:gd name="connsiteY6204" fmla="*/ 5489309 h 6407150"/>
              <a:gd name="connsiteX6205" fmla="*/ 10895458 w 11737978"/>
              <a:gd name="connsiteY6205" fmla="*/ 5477600 h 6407150"/>
              <a:gd name="connsiteX6206" fmla="*/ 11125748 w 11737978"/>
              <a:gd name="connsiteY6206" fmla="*/ 5471312 h 6407150"/>
              <a:gd name="connsiteX6207" fmla="*/ 11119946 w 11737978"/>
              <a:gd name="connsiteY6207" fmla="*/ 5477627 h 6407150"/>
              <a:gd name="connsiteX6208" fmla="*/ 11118686 w 11737978"/>
              <a:gd name="connsiteY6208" fmla="*/ 5476590 h 6407150"/>
              <a:gd name="connsiteX6209" fmla="*/ 11102042 w 11737978"/>
              <a:gd name="connsiteY6209" fmla="*/ 5485074 h 6407150"/>
              <a:gd name="connsiteX6210" fmla="*/ 11090938 w 11737978"/>
              <a:gd name="connsiteY6210" fmla="*/ 5509196 h 6407150"/>
              <a:gd name="connsiteX6211" fmla="*/ 11117165 w 11737978"/>
              <a:gd name="connsiteY6211" fmla="*/ 5497507 h 6407150"/>
              <a:gd name="connsiteX6212" fmla="*/ 11124988 w 11737978"/>
              <a:gd name="connsiteY6212" fmla="*/ 5481770 h 6407150"/>
              <a:gd name="connsiteX6213" fmla="*/ 11123727 w 11737978"/>
              <a:gd name="connsiteY6213" fmla="*/ 5480735 h 6407150"/>
              <a:gd name="connsiteX6214" fmla="*/ 11117925 w 11737978"/>
              <a:gd name="connsiteY6214" fmla="*/ 5487048 h 6407150"/>
              <a:gd name="connsiteX6215" fmla="*/ 11112884 w 11737978"/>
              <a:gd name="connsiteY6215" fmla="*/ 5482905 h 6407150"/>
              <a:gd name="connsiteX6216" fmla="*/ 11119946 w 11737978"/>
              <a:gd name="connsiteY6216" fmla="*/ 5477627 h 6407150"/>
              <a:gd name="connsiteX6217" fmla="*/ 11121206 w 11737978"/>
              <a:gd name="connsiteY6217" fmla="*/ 5478662 h 6407150"/>
              <a:gd name="connsiteX6218" fmla="*/ 11127008 w 11737978"/>
              <a:gd name="connsiteY6218" fmla="*/ 5472349 h 6407150"/>
              <a:gd name="connsiteX6219" fmla="*/ 11125748 w 11737978"/>
              <a:gd name="connsiteY6219" fmla="*/ 5471312 h 6407150"/>
              <a:gd name="connsiteX6220" fmla="*/ 7759271 w 11737978"/>
              <a:gd name="connsiteY6220" fmla="*/ 5470996 h 6407150"/>
              <a:gd name="connsiteX6221" fmla="*/ 7743928 w 11737978"/>
              <a:gd name="connsiteY6221" fmla="*/ 5474141 h 6407150"/>
              <a:gd name="connsiteX6222" fmla="*/ 7741735 w 11737978"/>
              <a:gd name="connsiteY6222" fmla="*/ 5474141 h 6407150"/>
              <a:gd name="connsiteX6223" fmla="*/ 7741735 w 11737978"/>
              <a:gd name="connsiteY6223" fmla="*/ 5477284 h 6407150"/>
              <a:gd name="connsiteX6224" fmla="*/ 7741735 w 11737978"/>
              <a:gd name="connsiteY6224" fmla="*/ 5480427 h 6407150"/>
              <a:gd name="connsiteX6225" fmla="*/ 7743928 w 11737978"/>
              <a:gd name="connsiteY6225" fmla="*/ 5480427 h 6407150"/>
              <a:gd name="connsiteX6226" fmla="*/ 7759271 w 11737978"/>
              <a:gd name="connsiteY6226" fmla="*/ 5477284 h 6407150"/>
              <a:gd name="connsiteX6227" fmla="*/ 7761464 w 11737978"/>
              <a:gd name="connsiteY6227" fmla="*/ 5474141 h 6407150"/>
              <a:gd name="connsiteX6228" fmla="*/ 7759271 w 11737978"/>
              <a:gd name="connsiteY6228" fmla="*/ 5470996 h 6407150"/>
              <a:gd name="connsiteX6229" fmla="*/ 3049048 w 11737978"/>
              <a:gd name="connsiteY6229" fmla="*/ 5470996 h 6407150"/>
              <a:gd name="connsiteX6230" fmla="*/ 3033704 w 11737978"/>
              <a:gd name="connsiteY6230" fmla="*/ 5474141 h 6407150"/>
              <a:gd name="connsiteX6231" fmla="*/ 3031512 w 11737978"/>
              <a:gd name="connsiteY6231" fmla="*/ 5474141 h 6407150"/>
              <a:gd name="connsiteX6232" fmla="*/ 3031512 w 11737978"/>
              <a:gd name="connsiteY6232" fmla="*/ 5477284 h 6407150"/>
              <a:gd name="connsiteX6233" fmla="*/ 3031512 w 11737978"/>
              <a:gd name="connsiteY6233" fmla="*/ 5480427 h 6407150"/>
              <a:gd name="connsiteX6234" fmla="*/ 3033704 w 11737978"/>
              <a:gd name="connsiteY6234" fmla="*/ 5480427 h 6407150"/>
              <a:gd name="connsiteX6235" fmla="*/ 3049048 w 11737978"/>
              <a:gd name="connsiteY6235" fmla="*/ 5477284 h 6407150"/>
              <a:gd name="connsiteX6236" fmla="*/ 3051240 w 11737978"/>
              <a:gd name="connsiteY6236" fmla="*/ 5474141 h 6407150"/>
              <a:gd name="connsiteX6237" fmla="*/ 3049048 w 11737978"/>
              <a:gd name="connsiteY6237" fmla="*/ 5470996 h 6407150"/>
              <a:gd name="connsiteX6238" fmla="*/ 11297869 w 11737978"/>
              <a:gd name="connsiteY6238" fmla="*/ 5468065 h 6407150"/>
              <a:gd name="connsiteX6239" fmla="*/ 11269203 w 11737978"/>
              <a:gd name="connsiteY6239" fmla="*/ 5499263 h 6407150"/>
              <a:gd name="connsiteX6240" fmla="*/ 11270463 w 11737978"/>
              <a:gd name="connsiteY6240" fmla="*/ 5500300 h 6407150"/>
              <a:gd name="connsiteX6241" fmla="*/ 11270463 w 11737978"/>
              <a:gd name="connsiteY6241" fmla="*/ 5500300 h 6407150"/>
              <a:gd name="connsiteX6242" fmla="*/ 11270778 w 11737978"/>
              <a:gd name="connsiteY6242" fmla="*/ 5500559 h 6407150"/>
              <a:gd name="connsiteX6243" fmla="*/ 11270463 w 11737978"/>
              <a:gd name="connsiteY6243" fmla="*/ 5500300 h 6407150"/>
              <a:gd name="connsiteX6244" fmla="*/ 11285639 w 11737978"/>
              <a:gd name="connsiteY6244" fmla="*/ 5489501 h 6407150"/>
              <a:gd name="connsiteX6245" fmla="*/ 11300388 w 11737978"/>
              <a:gd name="connsiteY6245" fmla="*/ 5470137 h 6407150"/>
              <a:gd name="connsiteX6246" fmla="*/ 11297869 w 11737978"/>
              <a:gd name="connsiteY6246" fmla="*/ 5468065 h 6407150"/>
              <a:gd name="connsiteX6247" fmla="*/ 11320710 w 11737978"/>
              <a:gd name="connsiteY6247" fmla="*/ 5467282 h 6407150"/>
              <a:gd name="connsiteX6248" fmla="*/ 11314446 w 11737978"/>
              <a:gd name="connsiteY6248" fmla="*/ 5471913 h 6407150"/>
              <a:gd name="connsiteX6249" fmla="*/ 11313672 w 11737978"/>
              <a:gd name="connsiteY6249" fmla="*/ 5474943 h 6407150"/>
              <a:gd name="connsiteX6250" fmla="*/ 11313898 w 11737978"/>
              <a:gd name="connsiteY6250" fmla="*/ 5475586 h 6407150"/>
              <a:gd name="connsiteX6251" fmla="*/ 11316737 w 11737978"/>
              <a:gd name="connsiteY6251" fmla="*/ 5473796 h 6407150"/>
              <a:gd name="connsiteX6252" fmla="*/ 11320710 w 11737978"/>
              <a:gd name="connsiteY6252" fmla="*/ 5467282 h 6407150"/>
              <a:gd name="connsiteX6253" fmla="*/ 11519683 w 11737978"/>
              <a:gd name="connsiteY6253" fmla="*/ 5466550 h 6407150"/>
              <a:gd name="connsiteX6254" fmla="*/ 11510361 w 11737978"/>
              <a:gd name="connsiteY6254" fmla="*/ 5478446 h 6407150"/>
              <a:gd name="connsiteX6255" fmla="*/ 11519683 w 11737978"/>
              <a:gd name="connsiteY6255" fmla="*/ 5466550 h 6407150"/>
              <a:gd name="connsiteX6256" fmla="*/ 11081525 w 11737978"/>
              <a:gd name="connsiteY6256" fmla="*/ 5466255 h 6407150"/>
              <a:gd name="connsiteX6257" fmla="*/ 11074005 w 11737978"/>
              <a:gd name="connsiteY6257" fmla="*/ 5471810 h 6407150"/>
              <a:gd name="connsiteX6258" fmla="*/ 11075381 w 11737978"/>
              <a:gd name="connsiteY6258" fmla="*/ 5472940 h 6407150"/>
              <a:gd name="connsiteX6259" fmla="*/ 11081525 w 11737978"/>
              <a:gd name="connsiteY6259" fmla="*/ 5466255 h 6407150"/>
              <a:gd name="connsiteX6260" fmla="*/ 10901726 w 11737978"/>
              <a:gd name="connsiteY6260" fmla="*/ 5463192 h 6407150"/>
              <a:gd name="connsiteX6261" fmla="*/ 10881051 w 11737978"/>
              <a:gd name="connsiteY6261" fmla="*/ 5478469 h 6407150"/>
              <a:gd name="connsiteX6262" fmla="*/ 10876679 w 11737978"/>
              <a:gd name="connsiteY6262" fmla="*/ 5485633 h 6407150"/>
              <a:gd name="connsiteX6263" fmla="*/ 10884833 w 11737978"/>
              <a:gd name="connsiteY6263" fmla="*/ 5481576 h 6407150"/>
              <a:gd name="connsiteX6264" fmla="*/ 10901726 w 11737978"/>
              <a:gd name="connsiteY6264" fmla="*/ 5463192 h 6407150"/>
              <a:gd name="connsiteX6265" fmla="*/ 10664705 w 11737978"/>
              <a:gd name="connsiteY6265" fmla="*/ 5462927 h 6407150"/>
              <a:gd name="connsiteX6266" fmla="*/ 10663676 w 11737978"/>
              <a:gd name="connsiteY6266" fmla="*/ 5477125 h 6407150"/>
              <a:gd name="connsiteX6267" fmla="*/ 10672684 w 11737978"/>
              <a:gd name="connsiteY6267" fmla="*/ 5485792 h 6407150"/>
              <a:gd name="connsiteX6268" fmla="*/ 10664705 w 11737978"/>
              <a:gd name="connsiteY6268" fmla="*/ 5462927 h 6407150"/>
              <a:gd name="connsiteX6269" fmla="*/ 10915660 w 11737978"/>
              <a:gd name="connsiteY6269" fmla="*/ 5462910 h 6407150"/>
              <a:gd name="connsiteX6270" fmla="*/ 10909516 w 11737978"/>
              <a:gd name="connsiteY6270" fmla="*/ 5469597 h 6407150"/>
              <a:gd name="connsiteX6271" fmla="*/ 10911860 w 11737978"/>
              <a:gd name="connsiteY6271" fmla="*/ 5470055 h 6407150"/>
              <a:gd name="connsiteX6272" fmla="*/ 10917951 w 11737978"/>
              <a:gd name="connsiteY6272" fmla="*/ 5464793 h 6407150"/>
              <a:gd name="connsiteX6273" fmla="*/ 10915660 w 11737978"/>
              <a:gd name="connsiteY6273" fmla="*/ 5462910 h 6407150"/>
              <a:gd name="connsiteX6274" fmla="*/ 10864995 w 11737978"/>
              <a:gd name="connsiteY6274" fmla="*/ 5461360 h 6407150"/>
              <a:gd name="connsiteX6275" fmla="*/ 10857660 w 11737978"/>
              <a:gd name="connsiteY6275" fmla="*/ 5469999 h 6407150"/>
              <a:gd name="connsiteX6276" fmla="*/ 10865178 w 11737978"/>
              <a:gd name="connsiteY6276" fmla="*/ 5464446 h 6407150"/>
              <a:gd name="connsiteX6277" fmla="*/ 10864995 w 11737978"/>
              <a:gd name="connsiteY6277" fmla="*/ 5461360 h 6407150"/>
              <a:gd name="connsiteX6278" fmla="*/ 11275074 w 11737978"/>
              <a:gd name="connsiteY6278" fmla="*/ 5461062 h 6407150"/>
              <a:gd name="connsiteX6279" fmla="*/ 11255423 w 11737978"/>
              <a:gd name="connsiteY6279" fmla="*/ 5480114 h 6407150"/>
              <a:gd name="connsiteX6280" fmla="*/ 11275074 w 11737978"/>
              <a:gd name="connsiteY6280" fmla="*/ 5461062 h 6407150"/>
              <a:gd name="connsiteX6281" fmla="*/ 10799400 w 11737978"/>
              <a:gd name="connsiteY6281" fmla="*/ 5460739 h 6407150"/>
              <a:gd name="connsiteX6282" fmla="*/ 10795721 w 11737978"/>
              <a:gd name="connsiteY6282" fmla="*/ 5462116 h 6407150"/>
              <a:gd name="connsiteX6283" fmla="*/ 10790954 w 11737978"/>
              <a:gd name="connsiteY6283" fmla="*/ 5469930 h 6407150"/>
              <a:gd name="connsiteX6284" fmla="*/ 10798470 w 11737978"/>
              <a:gd name="connsiteY6284" fmla="*/ 5464376 h 6407150"/>
              <a:gd name="connsiteX6285" fmla="*/ 10799400 w 11737978"/>
              <a:gd name="connsiteY6285" fmla="*/ 5460739 h 6407150"/>
              <a:gd name="connsiteX6286" fmla="*/ 10874803 w 11737978"/>
              <a:gd name="connsiteY6286" fmla="*/ 5460621 h 6407150"/>
              <a:gd name="connsiteX6287" fmla="*/ 10866093 w 11737978"/>
              <a:gd name="connsiteY6287" fmla="*/ 5465197 h 6407150"/>
              <a:gd name="connsiteX6288" fmla="*/ 10861234 w 11737978"/>
              <a:gd name="connsiteY6288" fmla="*/ 5472937 h 6407150"/>
              <a:gd name="connsiteX6289" fmla="*/ 10867377 w 11737978"/>
              <a:gd name="connsiteY6289" fmla="*/ 5466254 h 6407150"/>
              <a:gd name="connsiteX6290" fmla="*/ 10868660 w 11737978"/>
              <a:gd name="connsiteY6290" fmla="*/ 5467308 h 6407150"/>
              <a:gd name="connsiteX6291" fmla="*/ 10863801 w 11737978"/>
              <a:gd name="connsiteY6291" fmla="*/ 5475047 h 6407150"/>
              <a:gd name="connsiteX6292" fmla="*/ 10871227 w 11737978"/>
              <a:gd name="connsiteY6292" fmla="*/ 5469417 h 6407150"/>
              <a:gd name="connsiteX6293" fmla="*/ 10872511 w 11737978"/>
              <a:gd name="connsiteY6293" fmla="*/ 5470472 h 6407150"/>
              <a:gd name="connsiteX6294" fmla="*/ 10878653 w 11737978"/>
              <a:gd name="connsiteY6294" fmla="*/ 5463787 h 6407150"/>
              <a:gd name="connsiteX6295" fmla="*/ 10877370 w 11737978"/>
              <a:gd name="connsiteY6295" fmla="*/ 5462732 h 6407150"/>
              <a:gd name="connsiteX6296" fmla="*/ 10876087 w 11737978"/>
              <a:gd name="connsiteY6296" fmla="*/ 5461678 h 6407150"/>
              <a:gd name="connsiteX6297" fmla="*/ 10874803 w 11737978"/>
              <a:gd name="connsiteY6297" fmla="*/ 5460621 h 6407150"/>
              <a:gd name="connsiteX6298" fmla="*/ 10672578 w 11737978"/>
              <a:gd name="connsiteY6298" fmla="*/ 5458679 h 6407150"/>
              <a:gd name="connsiteX6299" fmla="*/ 10666434 w 11737978"/>
              <a:gd name="connsiteY6299" fmla="*/ 5465365 h 6407150"/>
              <a:gd name="connsiteX6300" fmla="*/ 10667351 w 11737978"/>
              <a:gd name="connsiteY6300" fmla="*/ 5466120 h 6407150"/>
              <a:gd name="connsiteX6301" fmla="*/ 10673494 w 11737978"/>
              <a:gd name="connsiteY6301" fmla="*/ 5459433 h 6407150"/>
              <a:gd name="connsiteX6302" fmla="*/ 10672578 w 11737978"/>
              <a:gd name="connsiteY6302" fmla="*/ 5458679 h 6407150"/>
              <a:gd name="connsiteX6303" fmla="*/ 10990953 w 11737978"/>
              <a:gd name="connsiteY6303" fmla="*/ 5458303 h 6407150"/>
              <a:gd name="connsiteX6304" fmla="*/ 10968429 w 11737978"/>
              <a:gd name="connsiteY6304" fmla="*/ 5482818 h 6407150"/>
              <a:gd name="connsiteX6305" fmla="*/ 10971577 w 11737978"/>
              <a:gd name="connsiteY6305" fmla="*/ 5484061 h 6407150"/>
              <a:gd name="connsiteX6306" fmla="*/ 10978950 w 11737978"/>
              <a:gd name="connsiteY6306" fmla="*/ 5480707 h 6407150"/>
              <a:gd name="connsiteX6307" fmla="*/ 10993397 w 11737978"/>
              <a:gd name="connsiteY6307" fmla="*/ 5460314 h 6407150"/>
              <a:gd name="connsiteX6308" fmla="*/ 10982136 w 11737978"/>
              <a:gd name="connsiteY6308" fmla="*/ 5472570 h 6407150"/>
              <a:gd name="connsiteX6309" fmla="*/ 10990953 w 11737978"/>
              <a:gd name="connsiteY6309" fmla="*/ 5458303 h 6407150"/>
              <a:gd name="connsiteX6310" fmla="*/ 7835481 w 11737978"/>
              <a:gd name="connsiteY6310" fmla="*/ 5456902 h 6407150"/>
              <a:gd name="connsiteX6311" fmla="*/ 7840175 w 11737978"/>
              <a:gd name="connsiteY6311" fmla="*/ 5467624 h 6407150"/>
              <a:gd name="connsiteX6312" fmla="*/ 7835067 w 11737978"/>
              <a:gd name="connsiteY6312" fmla="*/ 5468641 h 6407150"/>
              <a:gd name="connsiteX6313" fmla="*/ 7835517 w 11737978"/>
              <a:gd name="connsiteY6313" fmla="*/ 5467919 h 6407150"/>
              <a:gd name="connsiteX6314" fmla="*/ 7827408 w 11737978"/>
              <a:gd name="connsiteY6314" fmla="*/ 5461097 h 6407150"/>
              <a:gd name="connsiteX6315" fmla="*/ 7826247 w 11737978"/>
              <a:gd name="connsiteY6315" fmla="*/ 5460715 h 6407150"/>
              <a:gd name="connsiteX6316" fmla="*/ 7826839 w 11737978"/>
              <a:gd name="connsiteY6316" fmla="*/ 5460741 h 6407150"/>
              <a:gd name="connsiteX6317" fmla="*/ 7831223 w 11737978"/>
              <a:gd name="connsiteY6317" fmla="*/ 5460928 h 6407150"/>
              <a:gd name="connsiteX6318" fmla="*/ 7831160 w 11737978"/>
              <a:gd name="connsiteY6318" fmla="*/ 5458821 h 6407150"/>
              <a:gd name="connsiteX6319" fmla="*/ 7835481 w 11737978"/>
              <a:gd name="connsiteY6319" fmla="*/ 5456902 h 6407150"/>
              <a:gd name="connsiteX6320" fmla="*/ 3125257 w 11737978"/>
              <a:gd name="connsiteY6320" fmla="*/ 5456902 h 6407150"/>
              <a:gd name="connsiteX6321" fmla="*/ 3129952 w 11737978"/>
              <a:gd name="connsiteY6321" fmla="*/ 5467624 h 6407150"/>
              <a:gd name="connsiteX6322" fmla="*/ 3124843 w 11737978"/>
              <a:gd name="connsiteY6322" fmla="*/ 5468641 h 6407150"/>
              <a:gd name="connsiteX6323" fmla="*/ 3125293 w 11737978"/>
              <a:gd name="connsiteY6323" fmla="*/ 5467919 h 6407150"/>
              <a:gd name="connsiteX6324" fmla="*/ 3117185 w 11737978"/>
              <a:gd name="connsiteY6324" fmla="*/ 5461097 h 6407150"/>
              <a:gd name="connsiteX6325" fmla="*/ 3116024 w 11737978"/>
              <a:gd name="connsiteY6325" fmla="*/ 5460715 h 6407150"/>
              <a:gd name="connsiteX6326" fmla="*/ 3116616 w 11737978"/>
              <a:gd name="connsiteY6326" fmla="*/ 5460741 h 6407150"/>
              <a:gd name="connsiteX6327" fmla="*/ 3120999 w 11737978"/>
              <a:gd name="connsiteY6327" fmla="*/ 5460928 h 6407150"/>
              <a:gd name="connsiteX6328" fmla="*/ 3120936 w 11737978"/>
              <a:gd name="connsiteY6328" fmla="*/ 5458821 h 6407150"/>
              <a:gd name="connsiteX6329" fmla="*/ 3125257 w 11737978"/>
              <a:gd name="connsiteY6329" fmla="*/ 5456902 h 6407150"/>
              <a:gd name="connsiteX6330" fmla="*/ 11087866 w 11737978"/>
              <a:gd name="connsiteY6330" fmla="*/ 5451910 h 6407150"/>
              <a:gd name="connsiteX6331" fmla="*/ 11081602 w 11737978"/>
              <a:gd name="connsiteY6331" fmla="*/ 5456540 h 6407150"/>
              <a:gd name="connsiteX6332" fmla="*/ 11078908 w 11737978"/>
              <a:gd name="connsiteY6332" fmla="*/ 5461660 h 6407150"/>
              <a:gd name="connsiteX6333" fmla="*/ 11083892 w 11737978"/>
              <a:gd name="connsiteY6333" fmla="*/ 5458424 h 6407150"/>
              <a:gd name="connsiteX6334" fmla="*/ 11087866 w 11737978"/>
              <a:gd name="connsiteY6334" fmla="*/ 5451910 h 6407150"/>
              <a:gd name="connsiteX6335" fmla="*/ 10978605 w 11737978"/>
              <a:gd name="connsiteY6335" fmla="*/ 5450949 h 6407150"/>
              <a:gd name="connsiteX6336" fmla="*/ 10973568 w 11737978"/>
              <a:gd name="connsiteY6336" fmla="*/ 5455190 h 6407150"/>
              <a:gd name="connsiteX6337" fmla="*/ 10967718 w 11737978"/>
              <a:gd name="connsiteY6337" fmla="*/ 5461558 h 6407150"/>
              <a:gd name="connsiteX6338" fmla="*/ 10952120 w 11737978"/>
              <a:gd name="connsiteY6338" fmla="*/ 5471090 h 6407150"/>
              <a:gd name="connsiteX6339" fmla="*/ 10953419 w 11737978"/>
              <a:gd name="connsiteY6339" fmla="*/ 5472157 h 6407150"/>
              <a:gd name="connsiteX6340" fmla="*/ 10946270 w 11737978"/>
              <a:gd name="connsiteY6340" fmla="*/ 5477457 h 6407150"/>
              <a:gd name="connsiteX6341" fmla="*/ 10944972 w 11737978"/>
              <a:gd name="connsiteY6341" fmla="*/ 5476390 h 6407150"/>
              <a:gd name="connsiteX6342" fmla="*/ 10933271 w 11737978"/>
              <a:gd name="connsiteY6342" fmla="*/ 5489124 h 6407150"/>
              <a:gd name="connsiteX6343" fmla="*/ 10935301 w 11737978"/>
              <a:gd name="connsiteY6343" fmla="*/ 5489394 h 6407150"/>
              <a:gd name="connsiteX6344" fmla="*/ 10941719 w 11737978"/>
              <a:gd name="connsiteY6344" fmla="*/ 5484891 h 6407150"/>
              <a:gd name="connsiteX6345" fmla="*/ 10947569 w 11737978"/>
              <a:gd name="connsiteY6345" fmla="*/ 5478524 h 6407150"/>
              <a:gd name="connsiteX6346" fmla="*/ 10953419 w 11737978"/>
              <a:gd name="connsiteY6346" fmla="*/ 5472157 h 6407150"/>
              <a:gd name="connsiteX6347" fmla="*/ 10957314 w 11737978"/>
              <a:gd name="connsiteY6347" fmla="*/ 5475360 h 6407150"/>
              <a:gd name="connsiteX6348" fmla="*/ 10967718 w 11737978"/>
              <a:gd name="connsiteY6348" fmla="*/ 5461558 h 6407150"/>
              <a:gd name="connsiteX6349" fmla="*/ 10974867 w 11737978"/>
              <a:gd name="connsiteY6349" fmla="*/ 5456258 h 6407150"/>
              <a:gd name="connsiteX6350" fmla="*/ 10978605 w 11737978"/>
              <a:gd name="connsiteY6350" fmla="*/ 5450949 h 6407150"/>
              <a:gd name="connsiteX6351" fmla="*/ 11053204 w 11737978"/>
              <a:gd name="connsiteY6351" fmla="*/ 5448732 h 6407150"/>
              <a:gd name="connsiteX6352" fmla="*/ 11039554 w 11737978"/>
              <a:gd name="connsiteY6352" fmla="*/ 5453271 h 6407150"/>
              <a:gd name="connsiteX6353" fmla="*/ 11033587 w 11737978"/>
              <a:gd name="connsiteY6353" fmla="*/ 5481613 h 6407150"/>
              <a:gd name="connsiteX6354" fmla="*/ 11026516 w 11737978"/>
              <a:gd name="connsiteY6354" fmla="*/ 5486883 h 6407150"/>
              <a:gd name="connsiteX6355" fmla="*/ 11018006 w 11737978"/>
              <a:gd name="connsiteY6355" fmla="*/ 5513136 h 6407150"/>
              <a:gd name="connsiteX6356" fmla="*/ 11006403 w 11737978"/>
              <a:gd name="connsiteY6356" fmla="*/ 5525765 h 6407150"/>
              <a:gd name="connsiteX6357" fmla="*/ 11000601 w 11737978"/>
              <a:gd name="connsiteY6357" fmla="*/ 5532079 h 6407150"/>
              <a:gd name="connsiteX6358" fmla="*/ 10985186 w 11737978"/>
              <a:gd name="connsiteY6358" fmla="*/ 5541574 h 6407150"/>
              <a:gd name="connsiteX6359" fmla="*/ 10990268 w 11737978"/>
              <a:gd name="connsiteY6359" fmla="*/ 5545752 h 6407150"/>
              <a:gd name="connsiteX6360" fmla="*/ 10977394 w 11737978"/>
              <a:gd name="connsiteY6360" fmla="*/ 5557335 h 6407150"/>
              <a:gd name="connsiteX6361" fmla="*/ 10976706 w 11737978"/>
              <a:gd name="connsiteY6361" fmla="*/ 5561271 h 6407150"/>
              <a:gd name="connsiteX6362" fmla="*/ 10978803 w 11737978"/>
              <a:gd name="connsiteY6362" fmla="*/ 5561265 h 6407150"/>
              <a:gd name="connsiteX6363" fmla="*/ 10987008 w 11737978"/>
              <a:gd name="connsiteY6363" fmla="*/ 5554155 h 6407150"/>
              <a:gd name="connsiteX6364" fmla="*/ 10997893 w 11737978"/>
              <a:gd name="connsiteY6364" fmla="*/ 5552020 h 6407150"/>
              <a:gd name="connsiteX6365" fmla="*/ 11009497 w 11737978"/>
              <a:gd name="connsiteY6365" fmla="*/ 5539390 h 6407150"/>
              <a:gd name="connsiteX6366" fmla="*/ 11011486 w 11737978"/>
              <a:gd name="connsiteY6366" fmla="*/ 5529943 h 6407150"/>
              <a:gd name="connsiteX6367" fmla="*/ 11012756 w 11737978"/>
              <a:gd name="connsiteY6367" fmla="*/ 5530987 h 6407150"/>
              <a:gd name="connsiteX6368" fmla="*/ 11024359 w 11737978"/>
              <a:gd name="connsiteY6368" fmla="*/ 5518359 h 6407150"/>
              <a:gd name="connsiteX6369" fmla="*/ 11016017 w 11737978"/>
              <a:gd name="connsiteY6369" fmla="*/ 5522585 h 6407150"/>
              <a:gd name="connsiteX6370" fmla="*/ 11033421 w 11737978"/>
              <a:gd name="connsiteY6370" fmla="*/ 5503642 h 6407150"/>
              <a:gd name="connsiteX6371" fmla="*/ 11055356 w 11737978"/>
              <a:gd name="connsiteY6371" fmla="*/ 5477343 h 6407150"/>
              <a:gd name="connsiteX6372" fmla="*/ 11060439 w 11737978"/>
              <a:gd name="connsiteY6372" fmla="*/ 5481520 h 6407150"/>
              <a:gd name="connsiteX6373" fmla="*/ 11070772 w 11737978"/>
              <a:gd name="connsiteY6373" fmla="*/ 5467848 h 6407150"/>
              <a:gd name="connsiteX6374" fmla="*/ 11053204 w 11737978"/>
              <a:gd name="connsiteY6374" fmla="*/ 5448732 h 6407150"/>
              <a:gd name="connsiteX6375" fmla="*/ 10613549 w 11737978"/>
              <a:gd name="connsiteY6375" fmla="*/ 5448291 h 6407150"/>
              <a:gd name="connsiteX6376" fmla="*/ 10616280 w 11737978"/>
              <a:gd name="connsiteY6376" fmla="*/ 5458706 h 6407150"/>
              <a:gd name="connsiteX6377" fmla="*/ 10613970 w 11737978"/>
              <a:gd name="connsiteY6377" fmla="*/ 5455474 h 6407150"/>
              <a:gd name="connsiteX6378" fmla="*/ 10612371 w 11737978"/>
              <a:gd name="connsiteY6378" fmla="*/ 5451255 h 6407150"/>
              <a:gd name="connsiteX6379" fmla="*/ 10613331 w 11737978"/>
              <a:gd name="connsiteY6379" fmla="*/ 5450183 h 6407150"/>
              <a:gd name="connsiteX6380" fmla="*/ 10964490 w 11737978"/>
              <a:gd name="connsiteY6380" fmla="*/ 5448289 h 6407150"/>
              <a:gd name="connsiteX6381" fmla="*/ 10956973 w 11737978"/>
              <a:gd name="connsiteY6381" fmla="*/ 5453844 h 6407150"/>
              <a:gd name="connsiteX6382" fmla="*/ 10958347 w 11737978"/>
              <a:gd name="connsiteY6382" fmla="*/ 5454974 h 6407150"/>
              <a:gd name="connsiteX6383" fmla="*/ 10964490 w 11737978"/>
              <a:gd name="connsiteY6383" fmla="*/ 5448289 h 6407150"/>
              <a:gd name="connsiteX6384" fmla="*/ 11031880 w 11737978"/>
              <a:gd name="connsiteY6384" fmla="*/ 5447616 h 6407150"/>
              <a:gd name="connsiteX6385" fmla="*/ 11020959 w 11737978"/>
              <a:gd name="connsiteY6385" fmla="*/ 5459501 h 6407150"/>
              <a:gd name="connsiteX6386" fmla="*/ 11022333 w 11737978"/>
              <a:gd name="connsiteY6386" fmla="*/ 5460631 h 6407150"/>
              <a:gd name="connsiteX6387" fmla="*/ 11027795 w 11737978"/>
              <a:gd name="connsiteY6387" fmla="*/ 5454688 h 6407150"/>
              <a:gd name="connsiteX6388" fmla="*/ 11031880 w 11737978"/>
              <a:gd name="connsiteY6388" fmla="*/ 5447616 h 6407150"/>
              <a:gd name="connsiteX6389" fmla="*/ 10846462 w 11737978"/>
              <a:gd name="connsiteY6389" fmla="*/ 5446127 h 6407150"/>
              <a:gd name="connsiteX6390" fmla="*/ 10838640 w 11737978"/>
              <a:gd name="connsiteY6390" fmla="*/ 5454366 h 6407150"/>
              <a:gd name="connsiteX6391" fmla="*/ 10845929 w 11737978"/>
              <a:gd name="connsiteY6391" fmla="*/ 5448622 h 6407150"/>
              <a:gd name="connsiteX6392" fmla="*/ 10846462 w 11737978"/>
              <a:gd name="connsiteY6392" fmla="*/ 5446127 h 6407150"/>
              <a:gd name="connsiteX6393" fmla="*/ 4322250 w 11737978"/>
              <a:gd name="connsiteY6393" fmla="*/ 5445526 h 6407150"/>
              <a:gd name="connsiteX6394" fmla="*/ 4315259 w 11737978"/>
              <a:gd name="connsiteY6394" fmla="*/ 5465597 h 6407150"/>
              <a:gd name="connsiteX6395" fmla="*/ 4323767 w 11737978"/>
              <a:gd name="connsiteY6395" fmla="*/ 5460265 h 6407150"/>
              <a:gd name="connsiteX6396" fmla="*/ 4323722 w 11737978"/>
              <a:gd name="connsiteY6396" fmla="*/ 5459817 h 6407150"/>
              <a:gd name="connsiteX6397" fmla="*/ 11159339 w 11737978"/>
              <a:gd name="connsiteY6397" fmla="*/ 5444165 h 6407150"/>
              <a:gd name="connsiteX6398" fmla="*/ 11152051 w 11737978"/>
              <a:gd name="connsiteY6398" fmla="*/ 5449909 h 6407150"/>
              <a:gd name="connsiteX6399" fmla="*/ 11153196 w 11737978"/>
              <a:gd name="connsiteY6399" fmla="*/ 5450851 h 6407150"/>
              <a:gd name="connsiteX6400" fmla="*/ 11154342 w 11737978"/>
              <a:gd name="connsiteY6400" fmla="*/ 5451793 h 6407150"/>
              <a:gd name="connsiteX6401" fmla="*/ 11160485 w 11737978"/>
              <a:gd name="connsiteY6401" fmla="*/ 5445106 h 6407150"/>
              <a:gd name="connsiteX6402" fmla="*/ 11159339 w 11737978"/>
              <a:gd name="connsiteY6402" fmla="*/ 5444165 h 6407150"/>
              <a:gd name="connsiteX6403" fmla="*/ 11267161 w 11737978"/>
              <a:gd name="connsiteY6403" fmla="*/ 5442825 h 6407150"/>
              <a:gd name="connsiteX6404" fmla="*/ 11261018 w 11737978"/>
              <a:gd name="connsiteY6404" fmla="*/ 5449512 h 6407150"/>
              <a:gd name="connsiteX6405" fmla="*/ 11262394 w 11737978"/>
              <a:gd name="connsiteY6405" fmla="*/ 5450642 h 6407150"/>
              <a:gd name="connsiteX6406" fmla="*/ 11263768 w 11737978"/>
              <a:gd name="connsiteY6406" fmla="*/ 5451771 h 6407150"/>
              <a:gd name="connsiteX6407" fmla="*/ 11268536 w 11737978"/>
              <a:gd name="connsiteY6407" fmla="*/ 5443955 h 6407150"/>
              <a:gd name="connsiteX6408" fmla="*/ 11267161 w 11737978"/>
              <a:gd name="connsiteY6408" fmla="*/ 5442825 h 6407150"/>
              <a:gd name="connsiteX6409" fmla="*/ 10628373 w 11737978"/>
              <a:gd name="connsiteY6409" fmla="*/ 5441305 h 6407150"/>
              <a:gd name="connsiteX6410" fmla="*/ 10627511 w 11737978"/>
              <a:gd name="connsiteY6410" fmla="*/ 5443207 h 6407150"/>
              <a:gd name="connsiteX6411" fmla="*/ 10628335 w 11737978"/>
              <a:gd name="connsiteY6411" fmla="*/ 5445952 h 6407150"/>
              <a:gd name="connsiteX6412" fmla="*/ 10631906 w 11737978"/>
              <a:gd name="connsiteY6412" fmla="*/ 5443737 h 6407150"/>
              <a:gd name="connsiteX6413" fmla="*/ 10628373 w 11737978"/>
              <a:gd name="connsiteY6413" fmla="*/ 5441305 h 6407150"/>
              <a:gd name="connsiteX6414" fmla="*/ 10954781 w 11737978"/>
              <a:gd name="connsiteY6414" fmla="*/ 5439595 h 6407150"/>
              <a:gd name="connsiteX6415" fmla="*/ 10943240 w 11737978"/>
              <a:gd name="connsiteY6415" fmla="*/ 5452155 h 6407150"/>
              <a:gd name="connsiteX6416" fmla="*/ 10948317 w 11737978"/>
              <a:gd name="connsiteY6416" fmla="*/ 5456329 h 6407150"/>
              <a:gd name="connsiteX6417" fmla="*/ 10942546 w 11737978"/>
              <a:gd name="connsiteY6417" fmla="*/ 5462607 h 6407150"/>
              <a:gd name="connsiteX6418" fmla="*/ 10944378 w 11737978"/>
              <a:gd name="connsiteY6418" fmla="*/ 5462735 h 6407150"/>
              <a:gd name="connsiteX6419" fmla="*/ 10949587 w 11737978"/>
              <a:gd name="connsiteY6419" fmla="*/ 5457371 h 6407150"/>
              <a:gd name="connsiteX6420" fmla="*/ 10950856 w 11737978"/>
              <a:gd name="connsiteY6420" fmla="*/ 5458414 h 6407150"/>
              <a:gd name="connsiteX6421" fmla="*/ 10945086 w 11737978"/>
              <a:gd name="connsiteY6421" fmla="*/ 5464694 h 6407150"/>
              <a:gd name="connsiteX6422" fmla="*/ 10922002 w 11737978"/>
              <a:gd name="connsiteY6422" fmla="*/ 5489816 h 6407150"/>
              <a:gd name="connsiteX6423" fmla="*/ 10920734 w 11737978"/>
              <a:gd name="connsiteY6423" fmla="*/ 5488772 h 6407150"/>
              <a:gd name="connsiteX6424" fmla="*/ 10914963 w 11737978"/>
              <a:gd name="connsiteY6424" fmla="*/ 5495053 h 6407150"/>
              <a:gd name="connsiteX6425" fmla="*/ 10909192 w 11737978"/>
              <a:gd name="connsiteY6425" fmla="*/ 5501334 h 6407150"/>
              <a:gd name="connsiteX6426" fmla="*/ 10905959 w 11737978"/>
              <a:gd name="connsiteY6426" fmla="*/ 5509699 h 6407150"/>
              <a:gd name="connsiteX6427" fmla="*/ 10914269 w 11737978"/>
              <a:gd name="connsiteY6427" fmla="*/ 5505506 h 6407150"/>
              <a:gd name="connsiteX6428" fmla="*/ 10908498 w 11737978"/>
              <a:gd name="connsiteY6428" fmla="*/ 5511787 h 6407150"/>
              <a:gd name="connsiteX6429" fmla="*/ 10911036 w 11737978"/>
              <a:gd name="connsiteY6429" fmla="*/ 5513873 h 6407150"/>
              <a:gd name="connsiteX6430" fmla="*/ 10919345 w 11737978"/>
              <a:gd name="connsiteY6430" fmla="*/ 5509680 h 6407150"/>
              <a:gd name="connsiteX6431" fmla="*/ 10918770 w 11737978"/>
              <a:gd name="connsiteY6431" fmla="*/ 5498182 h 6407150"/>
              <a:gd name="connsiteX6432" fmla="*/ 10912999 w 11737978"/>
              <a:gd name="connsiteY6432" fmla="*/ 5504463 h 6407150"/>
              <a:gd name="connsiteX6433" fmla="*/ 10911730 w 11737978"/>
              <a:gd name="connsiteY6433" fmla="*/ 5503420 h 6407150"/>
              <a:gd name="connsiteX6434" fmla="*/ 10916232 w 11737978"/>
              <a:gd name="connsiteY6434" fmla="*/ 5496096 h 6407150"/>
              <a:gd name="connsiteX6435" fmla="*/ 10922002 w 11737978"/>
              <a:gd name="connsiteY6435" fmla="*/ 5489816 h 6407150"/>
              <a:gd name="connsiteX6436" fmla="*/ 10936082 w 11737978"/>
              <a:gd name="connsiteY6436" fmla="*/ 5479342 h 6407150"/>
              <a:gd name="connsiteX6437" fmla="*/ 10946354 w 11737978"/>
              <a:gd name="connsiteY6437" fmla="*/ 5465737 h 6407150"/>
              <a:gd name="connsiteX6438" fmla="*/ 10952125 w 11737978"/>
              <a:gd name="connsiteY6438" fmla="*/ 5459457 h 6407150"/>
              <a:gd name="connsiteX6439" fmla="*/ 10950856 w 11737978"/>
              <a:gd name="connsiteY6439" fmla="*/ 5458414 h 6407150"/>
              <a:gd name="connsiteX6440" fmla="*/ 10956625 w 11737978"/>
              <a:gd name="connsiteY6440" fmla="*/ 5452135 h 6407150"/>
              <a:gd name="connsiteX6441" fmla="*/ 10954781 w 11737978"/>
              <a:gd name="connsiteY6441" fmla="*/ 5439595 h 6407150"/>
              <a:gd name="connsiteX6442" fmla="*/ 11256608 w 11737978"/>
              <a:gd name="connsiteY6442" fmla="*/ 5438551 h 6407150"/>
              <a:gd name="connsiteX6443" fmla="*/ 11248644 w 11737978"/>
              <a:gd name="connsiteY6443" fmla="*/ 5439338 h 6407150"/>
              <a:gd name="connsiteX6444" fmla="*/ 11237581 w 11737978"/>
              <a:gd name="connsiteY6444" fmla="*/ 5453715 h 6407150"/>
              <a:gd name="connsiteX6445" fmla="*/ 11238802 w 11737978"/>
              <a:gd name="connsiteY6445" fmla="*/ 5454720 h 6407150"/>
              <a:gd name="connsiteX6446" fmla="*/ 11244946 w 11737978"/>
              <a:gd name="connsiteY6446" fmla="*/ 5448034 h 6407150"/>
              <a:gd name="connsiteX6447" fmla="*/ 11249835 w 11737978"/>
              <a:gd name="connsiteY6447" fmla="*/ 5452052 h 6407150"/>
              <a:gd name="connsiteX6448" fmla="*/ 11256608 w 11737978"/>
              <a:gd name="connsiteY6448" fmla="*/ 5438551 h 6407150"/>
              <a:gd name="connsiteX6449" fmla="*/ 4282397 w 11737978"/>
              <a:gd name="connsiteY6449" fmla="*/ 5435933 h 6407150"/>
              <a:gd name="connsiteX6450" fmla="*/ 4270073 w 11737978"/>
              <a:gd name="connsiteY6450" fmla="*/ 5437179 h 6407150"/>
              <a:gd name="connsiteX6451" fmla="*/ 4286603 w 11737978"/>
              <a:gd name="connsiteY6451" fmla="*/ 5449286 h 6407150"/>
              <a:gd name="connsiteX6452" fmla="*/ 4289203 w 11737978"/>
              <a:gd name="connsiteY6452" fmla="*/ 5447061 h 6407150"/>
              <a:gd name="connsiteX6453" fmla="*/ 4282397 w 11737978"/>
              <a:gd name="connsiteY6453" fmla="*/ 5435933 h 6407150"/>
              <a:gd name="connsiteX6454" fmla="*/ 10894902 w 11737978"/>
              <a:gd name="connsiteY6454" fmla="*/ 5434114 h 6407150"/>
              <a:gd name="connsiteX6455" fmla="*/ 10886733 w 11737978"/>
              <a:gd name="connsiteY6455" fmla="*/ 5438156 h 6407150"/>
              <a:gd name="connsiteX6456" fmla="*/ 10885464 w 11737978"/>
              <a:gd name="connsiteY6456" fmla="*/ 5437114 h 6407150"/>
              <a:gd name="connsiteX6457" fmla="*/ 10879834 w 11737978"/>
              <a:gd name="connsiteY6457" fmla="*/ 5443241 h 6407150"/>
              <a:gd name="connsiteX6458" fmla="*/ 10881102 w 11737978"/>
              <a:gd name="connsiteY6458" fmla="*/ 5444284 h 6407150"/>
              <a:gd name="connsiteX6459" fmla="*/ 10883640 w 11737978"/>
              <a:gd name="connsiteY6459" fmla="*/ 5446371 h 6407150"/>
              <a:gd name="connsiteX6460" fmla="*/ 10884494 w 11737978"/>
              <a:gd name="connsiteY6460" fmla="*/ 5455141 h 6407150"/>
              <a:gd name="connsiteX6461" fmla="*/ 10893794 w 11737978"/>
              <a:gd name="connsiteY6461" fmla="*/ 5454717 h 6407150"/>
              <a:gd name="connsiteX6462" fmla="*/ 10895064 w 11737978"/>
              <a:gd name="connsiteY6462" fmla="*/ 5455759 h 6407150"/>
              <a:gd name="connsiteX6463" fmla="*/ 10896878 w 11737978"/>
              <a:gd name="connsiteY6463" fmla="*/ 5455906 h 6407150"/>
              <a:gd name="connsiteX6464" fmla="*/ 10901963 w 11737978"/>
              <a:gd name="connsiteY6464" fmla="*/ 5450676 h 6407150"/>
              <a:gd name="connsiteX6465" fmla="*/ 10900694 w 11737978"/>
              <a:gd name="connsiteY6465" fmla="*/ 5449632 h 6407150"/>
              <a:gd name="connsiteX6466" fmla="*/ 10903786 w 11737978"/>
              <a:gd name="connsiteY6466" fmla="*/ 5441417 h 6407150"/>
              <a:gd name="connsiteX6467" fmla="*/ 10896887 w 11737978"/>
              <a:gd name="connsiteY6467" fmla="*/ 5446502 h 6407150"/>
              <a:gd name="connsiteX6468" fmla="*/ 10899978 w 11737978"/>
              <a:gd name="connsiteY6468" fmla="*/ 5438288 h 6407150"/>
              <a:gd name="connsiteX6469" fmla="*/ 10897441 w 11737978"/>
              <a:gd name="connsiteY6469" fmla="*/ 5436201 h 6407150"/>
              <a:gd name="connsiteX6470" fmla="*/ 10890541 w 11737978"/>
              <a:gd name="connsiteY6470" fmla="*/ 5441286 h 6407150"/>
              <a:gd name="connsiteX6471" fmla="*/ 10889271 w 11737978"/>
              <a:gd name="connsiteY6471" fmla="*/ 5440242 h 6407150"/>
              <a:gd name="connsiteX6472" fmla="*/ 10894902 w 11737978"/>
              <a:gd name="connsiteY6472" fmla="*/ 5434114 h 6407150"/>
              <a:gd name="connsiteX6473" fmla="*/ 10840614 w 11737978"/>
              <a:gd name="connsiteY6473" fmla="*/ 5432519 h 6407150"/>
              <a:gd name="connsiteX6474" fmla="*/ 10832179 w 11737978"/>
              <a:gd name="connsiteY6474" fmla="*/ 5437321 h 6407150"/>
              <a:gd name="connsiteX6475" fmla="*/ 10828328 w 11737978"/>
              <a:gd name="connsiteY6475" fmla="*/ 5445890 h 6407150"/>
              <a:gd name="connsiteX6476" fmla="*/ 10840614 w 11737978"/>
              <a:gd name="connsiteY6476" fmla="*/ 5432519 h 6407150"/>
              <a:gd name="connsiteX6477" fmla="*/ 10824389 w 11737978"/>
              <a:gd name="connsiteY6477" fmla="*/ 5430915 h 6407150"/>
              <a:gd name="connsiteX6478" fmla="*/ 10818244 w 11737978"/>
              <a:gd name="connsiteY6478" fmla="*/ 5437602 h 6407150"/>
              <a:gd name="connsiteX6479" fmla="*/ 10812103 w 11737978"/>
              <a:gd name="connsiteY6479" fmla="*/ 5444286 h 6407150"/>
              <a:gd name="connsiteX6480" fmla="*/ 10828514 w 11737978"/>
              <a:gd name="connsiteY6480" fmla="*/ 5434306 h 6407150"/>
              <a:gd name="connsiteX6481" fmla="*/ 10824389 w 11737978"/>
              <a:gd name="connsiteY6481" fmla="*/ 5430915 h 6407150"/>
              <a:gd name="connsiteX6482" fmla="*/ 4246932 w 11737978"/>
              <a:gd name="connsiteY6482" fmla="*/ 5428266 h 6407150"/>
              <a:gd name="connsiteX6483" fmla="*/ 4237413 w 11737978"/>
              <a:gd name="connsiteY6483" fmla="*/ 5431376 h 6407150"/>
              <a:gd name="connsiteX6484" fmla="*/ 4236003 w 11737978"/>
              <a:gd name="connsiteY6484" fmla="*/ 5445976 h 6407150"/>
              <a:gd name="connsiteX6485" fmla="*/ 4235533 w 11737978"/>
              <a:gd name="connsiteY6485" fmla="*/ 5450843 h 6407150"/>
              <a:gd name="connsiteX6486" fmla="*/ 4235061 w 11737978"/>
              <a:gd name="connsiteY6486" fmla="*/ 5455708 h 6407150"/>
              <a:gd name="connsiteX6487" fmla="*/ 4240101 w 11737978"/>
              <a:gd name="connsiteY6487" fmla="*/ 5458700 h 6407150"/>
              <a:gd name="connsiteX6488" fmla="*/ 4242858 w 11737978"/>
              <a:gd name="connsiteY6488" fmla="*/ 5458461 h 6407150"/>
              <a:gd name="connsiteX6489" fmla="*/ 4244577 w 11737978"/>
              <a:gd name="connsiteY6489" fmla="*/ 5452598 h 6407150"/>
              <a:gd name="connsiteX6490" fmla="*/ 4255036 w 11737978"/>
              <a:gd name="connsiteY6490" fmla="*/ 5439752 h 6407150"/>
              <a:gd name="connsiteX6491" fmla="*/ 4246932 w 11737978"/>
              <a:gd name="connsiteY6491" fmla="*/ 5428266 h 6407150"/>
              <a:gd name="connsiteX6492" fmla="*/ 11025700 w 11737978"/>
              <a:gd name="connsiteY6492" fmla="*/ 5420371 h 6407150"/>
              <a:gd name="connsiteX6493" fmla="*/ 11018707 w 11737978"/>
              <a:gd name="connsiteY6493" fmla="*/ 5425705 h 6407150"/>
              <a:gd name="connsiteX6494" fmla="*/ 11000111 w 11737978"/>
              <a:gd name="connsiteY6494" fmla="*/ 5443668 h 6407150"/>
              <a:gd name="connsiteX6495" fmla="*/ 11002494 w 11737978"/>
              <a:gd name="connsiteY6495" fmla="*/ 5445627 h 6407150"/>
              <a:gd name="connsiteX6496" fmla="*/ 10992081 w 11737978"/>
              <a:gd name="connsiteY6496" fmla="*/ 5459234 h 6407150"/>
              <a:gd name="connsiteX6497" fmla="*/ 11011870 w 11737978"/>
              <a:gd name="connsiteY6497" fmla="*/ 5442251 h 6407150"/>
              <a:gd name="connsiteX6498" fmla="*/ 11019898 w 11737978"/>
              <a:gd name="connsiteY6498" fmla="*/ 5426685 h 6407150"/>
              <a:gd name="connsiteX6499" fmla="*/ 11025700 w 11737978"/>
              <a:gd name="connsiteY6499" fmla="*/ 5420371 h 6407150"/>
              <a:gd name="connsiteX6500" fmla="*/ 11159772 w 11737978"/>
              <a:gd name="connsiteY6500" fmla="*/ 5418116 h 6407150"/>
              <a:gd name="connsiteX6501" fmla="*/ 11150129 w 11737978"/>
              <a:gd name="connsiteY6501" fmla="*/ 5424859 h 6407150"/>
              <a:gd name="connsiteX6502" fmla="*/ 11150445 w 11737978"/>
              <a:gd name="connsiteY6502" fmla="*/ 5429518 h 6407150"/>
              <a:gd name="connsiteX6503" fmla="*/ 11155367 w 11737978"/>
              <a:gd name="connsiteY6503" fmla="*/ 5429164 h 6407150"/>
              <a:gd name="connsiteX6504" fmla="*/ 11156676 w 11737978"/>
              <a:gd name="connsiteY6504" fmla="*/ 5430240 h 6407150"/>
              <a:gd name="connsiteX6505" fmla="*/ 11159295 w 11737978"/>
              <a:gd name="connsiteY6505" fmla="*/ 5432393 h 6407150"/>
              <a:gd name="connsiteX6506" fmla="*/ 11165439 w 11737978"/>
              <a:gd name="connsiteY6506" fmla="*/ 5425706 h 6407150"/>
              <a:gd name="connsiteX6507" fmla="*/ 11162819 w 11737978"/>
              <a:gd name="connsiteY6507" fmla="*/ 5423555 h 6407150"/>
              <a:gd name="connsiteX6508" fmla="*/ 11160201 w 11737978"/>
              <a:gd name="connsiteY6508" fmla="*/ 5421400 h 6407150"/>
              <a:gd name="connsiteX6509" fmla="*/ 11159772 w 11737978"/>
              <a:gd name="connsiteY6509" fmla="*/ 5418116 h 6407150"/>
              <a:gd name="connsiteX6510" fmla="*/ 11551705 w 11737978"/>
              <a:gd name="connsiteY6510" fmla="*/ 5416027 h 6407150"/>
              <a:gd name="connsiteX6511" fmla="*/ 11545667 w 11737978"/>
              <a:gd name="connsiteY6511" fmla="*/ 5420760 h 6407150"/>
              <a:gd name="connsiteX6512" fmla="*/ 11530829 w 11737978"/>
              <a:gd name="connsiteY6512" fmla="*/ 5441813 h 6407150"/>
              <a:gd name="connsiteX6513" fmla="*/ 11529544 w 11737978"/>
              <a:gd name="connsiteY6513" fmla="*/ 5440757 h 6407150"/>
              <a:gd name="connsiteX6514" fmla="*/ 11525028 w 11737978"/>
              <a:gd name="connsiteY6514" fmla="*/ 5448127 h 6407150"/>
              <a:gd name="connsiteX6515" fmla="*/ 11525641 w 11737978"/>
              <a:gd name="connsiteY6515" fmla="*/ 5459714 h 6407150"/>
              <a:gd name="connsiteX6516" fmla="*/ 11541095 w 11737978"/>
              <a:gd name="connsiteY6516" fmla="*/ 5450251 h 6407150"/>
              <a:gd name="connsiteX6517" fmla="*/ 11530774 w 11737978"/>
              <a:gd name="connsiteY6517" fmla="*/ 5463935 h 6407150"/>
              <a:gd name="connsiteX6518" fmla="*/ 11535908 w 11737978"/>
              <a:gd name="connsiteY6518" fmla="*/ 5468153 h 6407150"/>
              <a:gd name="connsiteX6519" fmla="*/ 11547511 w 11737978"/>
              <a:gd name="connsiteY6519" fmla="*/ 5455525 h 6407150"/>
              <a:gd name="connsiteX6520" fmla="*/ 11563018 w 11737978"/>
              <a:gd name="connsiteY6520" fmla="*/ 5423940 h 6407150"/>
              <a:gd name="connsiteX6521" fmla="*/ 11544998 w 11737978"/>
              <a:gd name="connsiteY6521" fmla="*/ 5431295 h 6407150"/>
              <a:gd name="connsiteX6522" fmla="*/ 11555318 w 11737978"/>
              <a:gd name="connsiteY6522" fmla="*/ 5417611 h 6407150"/>
              <a:gd name="connsiteX6523" fmla="*/ 11551705 w 11737978"/>
              <a:gd name="connsiteY6523" fmla="*/ 5416027 h 6407150"/>
              <a:gd name="connsiteX6524" fmla="*/ 11154829 w 11737978"/>
              <a:gd name="connsiteY6524" fmla="*/ 5414053 h 6407150"/>
              <a:gd name="connsiteX6525" fmla="*/ 11145089 w 11737978"/>
              <a:gd name="connsiteY6525" fmla="*/ 5420715 h 6407150"/>
              <a:gd name="connsiteX6526" fmla="*/ 11148949 w 11737978"/>
              <a:gd name="connsiteY6526" fmla="*/ 5422421 h 6407150"/>
              <a:gd name="connsiteX6527" fmla="*/ 11155356 w 11737978"/>
              <a:gd name="connsiteY6527" fmla="*/ 5417419 h 6407150"/>
              <a:gd name="connsiteX6528" fmla="*/ 11154829 w 11737978"/>
              <a:gd name="connsiteY6528" fmla="*/ 5414053 h 6407150"/>
              <a:gd name="connsiteX6529" fmla="*/ 10884710 w 11737978"/>
              <a:gd name="connsiteY6529" fmla="*/ 5414003 h 6407150"/>
              <a:gd name="connsiteX6530" fmla="*/ 10874671 w 11737978"/>
              <a:gd name="connsiteY6530" fmla="*/ 5427264 h 6407150"/>
              <a:gd name="connsiteX6531" fmla="*/ 10866594 w 11737978"/>
              <a:gd name="connsiteY6531" fmla="*/ 5431384 h 6407150"/>
              <a:gd name="connsiteX6532" fmla="*/ 10868854 w 11737978"/>
              <a:gd name="connsiteY6532" fmla="*/ 5435929 h 6407150"/>
              <a:gd name="connsiteX6533" fmla="*/ 10879560 w 11737978"/>
              <a:gd name="connsiteY6533" fmla="*/ 5431282 h 6407150"/>
              <a:gd name="connsiteX6534" fmla="*/ 10889599 w 11737978"/>
              <a:gd name="connsiteY6534" fmla="*/ 5418022 h 6407150"/>
              <a:gd name="connsiteX6535" fmla="*/ 10884710 w 11737978"/>
              <a:gd name="connsiteY6535" fmla="*/ 5414003 h 6407150"/>
              <a:gd name="connsiteX6536" fmla="*/ 11217019 w 11737978"/>
              <a:gd name="connsiteY6536" fmla="*/ 5413346 h 6407150"/>
              <a:gd name="connsiteX6537" fmla="*/ 11205880 w 11737978"/>
              <a:gd name="connsiteY6537" fmla="*/ 5427659 h 6407150"/>
              <a:gd name="connsiteX6538" fmla="*/ 11219311 w 11737978"/>
              <a:gd name="connsiteY6538" fmla="*/ 5415229 h 6407150"/>
              <a:gd name="connsiteX6539" fmla="*/ 10840769 w 11737978"/>
              <a:gd name="connsiteY6539" fmla="*/ 5413088 h 6407150"/>
              <a:gd name="connsiteX6540" fmla="*/ 10836674 w 11737978"/>
              <a:gd name="connsiteY6540" fmla="*/ 5417545 h 6407150"/>
              <a:gd name="connsiteX6541" fmla="*/ 10838049 w 11737978"/>
              <a:gd name="connsiteY6541" fmla="*/ 5418675 h 6407150"/>
              <a:gd name="connsiteX6542" fmla="*/ 10842144 w 11737978"/>
              <a:gd name="connsiteY6542" fmla="*/ 5414217 h 6407150"/>
              <a:gd name="connsiteX6543" fmla="*/ 10840769 w 11737978"/>
              <a:gd name="connsiteY6543" fmla="*/ 5413088 h 6407150"/>
              <a:gd name="connsiteX6544" fmla="*/ 10649144 w 11737978"/>
              <a:gd name="connsiteY6544" fmla="*/ 5413063 h 6407150"/>
              <a:gd name="connsiteX6545" fmla="*/ 10648002 w 11737978"/>
              <a:gd name="connsiteY6545" fmla="*/ 5414774 h 6407150"/>
              <a:gd name="connsiteX6546" fmla="*/ 10650778 w 11737978"/>
              <a:gd name="connsiteY6546" fmla="*/ 5420877 h 6407150"/>
              <a:gd name="connsiteX6547" fmla="*/ 10649144 w 11737978"/>
              <a:gd name="connsiteY6547" fmla="*/ 5413063 h 6407150"/>
              <a:gd name="connsiteX6548" fmla="*/ 10801473 w 11737978"/>
              <a:gd name="connsiteY6548" fmla="*/ 5412079 h 6407150"/>
              <a:gd name="connsiteX6549" fmla="*/ 10794412 w 11737978"/>
              <a:gd name="connsiteY6549" fmla="*/ 5418012 h 6407150"/>
              <a:gd name="connsiteX6550" fmla="*/ 10792447 w 11737978"/>
              <a:gd name="connsiteY6550" fmla="*/ 5421163 h 6407150"/>
              <a:gd name="connsiteX6551" fmla="*/ 10793680 w 11737978"/>
              <a:gd name="connsiteY6551" fmla="*/ 5420342 h 6407150"/>
              <a:gd name="connsiteX6552" fmla="*/ 10801473 w 11737978"/>
              <a:gd name="connsiteY6552" fmla="*/ 5412079 h 6407150"/>
              <a:gd name="connsiteX6553" fmla="*/ 11229350 w 11737978"/>
              <a:gd name="connsiteY6553" fmla="*/ 5411746 h 6407150"/>
              <a:gd name="connsiteX6554" fmla="*/ 11222061 w 11737978"/>
              <a:gd name="connsiteY6554" fmla="*/ 5417489 h 6407150"/>
              <a:gd name="connsiteX6555" fmla="*/ 11224352 w 11737978"/>
              <a:gd name="connsiteY6555" fmla="*/ 5419373 h 6407150"/>
              <a:gd name="connsiteX6556" fmla="*/ 11229350 w 11737978"/>
              <a:gd name="connsiteY6556" fmla="*/ 5411746 h 6407150"/>
              <a:gd name="connsiteX6557" fmla="*/ 10956338 w 11737978"/>
              <a:gd name="connsiteY6557" fmla="*/ 5406382 h 6407150"/>
              <a:gd name="connsiteX6558" fmla="*/ 10950194 w 11737978"/>
              <a:gd name="connsiteY6558" fmla="*/ 5413068 h 6407150"/>
              <a:gd name="connsiteX6559" fmla="*/ 10957713 w 11737978"/>
              <a:gd name="connsiteY6559" fmla="*/ 5407512 h 6407150"/>
              <a:gd name="connsiteX6560" fmla="*/ 10956338 w 11737978"/>
              <a:gd name="connsiteY6560" fmla="*/ 5406382 h 6407150"/>
              <a:gd name="connsiteX6561" fmla="*/ 10885173 w 11737978"/>
              <a:gd name="connsiteY6561" fmla="*/ 5405583 h 6407150"/>
              <a:gd name="connsiteX6562" fmla="*/ 10874595 w 11737978"/>
              <a:gd name="connsiteY6562" fmla="*/ 5417423 h 6407150"/>
              <a:gd name="connsiteX6563" fmla="*/ 10877345 w 11737978"/>
              <a:gd name="connsiteY6563" fmla="*/ 5419684 h 6407150"/>
              <a:gd name="connsiteX6564" fmla="*/ 10871202 w 11737978"/>
              <a:gd name="connsiteY6564" fmla="*/ 5426370 h 6407150"/>
              <a:gd name="connsiteX6565" fmla="*/ 10872577 w 11737978"/>
              <a:gd name="connsiteY6565" fmla="*/ 5427499 h 6407150"/>
              <a:gd name="connsiteX6566" fmla="*/ 10878721 w 11737978"/>
              <a:gd name="connsiteY6566" fmla="*/ 5420813 h 6407150"/>
              <a:gd name="connsiteX6567" fmla="*/ 10877345 w 11737978"/>
              <a:gd name="connsiteY6567" fmla="*/ 5419684 h 6407150"/>
              <a:gd name="connsiteX6568" fmla="*/ 10889631 w 11737978"/>
              <a:gd name="connsiteY6568" fmla="*/ 5406313 h 6407150"/>
              <a:gd name="connsiteX6569" fmla="*/ 10885173 w 11737978"/>
              <a:gd name="connsiteY6569" fmla="*/ 5405583 h 6407150"/>
              <a:gd name="connsiteX6570" fmla="*/ 11191629 w 11737978"/>
              <a:gd name="connsiteY6570" fmla="*/ 5404209 h 6407150"/>
              <a:gd name="connsiteX6571" fmla="*/ 11184111 w 11737978"/>
              <a:gd name="connsiteY6571" fmla="*/ 5409763 h 6407150"/>
              <a:gd name="connsiteX6572" fmla="*/ 11182410 w 11737978"/>
              <a:gd name="connsiteY6572" fmla="*/ 5413133 h 6407150"/>
              <a:gd name="connsiteX6573" fmla="*/ 11183777 w 11737978"/>
              <a:gd name="connsiteY6573" fmla="*/ 5412424 h 6407150"/>
              <a:gd name="connsiteX6574" fmla="*/ 11191629 w 11737978"/>
              <a:gd name="connsiteY6574" fmla="*/ 5404209 h 6407150"/>
              <a:gd name="connsiteX6575" fmla="*/ 10843092 w 11737978"/>
              <a:gd name="connsiteY6575" fmla="*/ 5403264 h 6407150"/>
              <a:gd name="connsiteX6576" fmla="*/ 10837632 w 11737978"/>
              <a:gd name="connsiteY6576" fmla="*/ 5409206 h 6407150"/>
              <a:gd name="connsiteX6577" fmla="*/ 10826712 w 11737978"/>
              <a:gd name="connsiteY6577" fmla="*/ 5421092 h 6407150"/>
              <a:gd name="connsiteX6578" fmla="*/ 10833394 w 11737978"/>
              <a:gd name="connsiteY6578" fmla="*/ 5416152 h 6407150"/>
              <a:gd name="connsiteX6579" fmla="*/ 10838854 w 11737978"/>
              <a:gd name="connsiteY6579" fmla="*/ 5410211 h 6407150"/>
              <a:gd name="connsiteX6580" fmla="*/ 10843092 w 11737978"/>
              <a:gd name="connsiteY6580" fmla="*/ 5403264 h 6407150"/>
              <a:gd name="connsiteX6581" fmla="*/ 7785374 w 11737978"/>
              <a:gd name="connsiteY6581" fmla="*/ 5402624 h 6407150"/>
              <a:gd name="connsiteX6582" fmla="*/ 7776852 w 11737978"/>
              <a:gd name="connsiteY6582" fmla="*/ 5405769 h 6407150"/>
              <a:gd name="connsiteX6583" fmla="*/ 7768329 w 11737978"/>
              <a:gd name="connsiteY6583" fmla="*/ 5405769 h 6407150"/>
              <a:gd name="connsiteX6584" fmla="*/ 7766198 w 11737978"/>
              <a:gd name="connsiteY6584" fmla="*/ 5412055 h 6407150"/>
              <a:gd name="connsiteX6585" fmla="*/ 7768329 w 11737978"/>
              <a:gd name="connsiteY6585" fmla="*/ 5412055 h 6407150"/>
              <a:gd name="connsiteX6586" fmla="*/ 7776852 w 11737978"/>
              <a:gd name="connsiteY6586" fmla="*/ 5412055 h 6407150"/>
              <a:gd name="connsiteX6587" fmla="*/ 7787506 w 11737978"/>
              <a:gd name="connsiteY6587" fmla="*/ 5408912 h 6407150"/>
              <a:gd name="connsiteX6588" fmla="*/ 7787506 w 11737978"/>
              <a:gd name="connsiteY6588" fmla="*/ 5402624 h 6407150"/>
              <a:gd name="connsiteX6589" fmla="*/ 7785374 w 11737978"/>
              <a:gd name="connsiteY6589" fmla="*/ 5402624 h 6407150"/>
              <a:gd name="connsiteX6590" fmla="*/ 3075150 w 11737978"/>
              <a:gd name="connsiteY6590" fmla="*/ 5402624 h 6407150"/>
              <a:gd name="connsiteX6591" fmla="*/ 3066628 w 11737978"/>
              <a:gd name="connsiteY6591" fmla="*/ 5405769 h 6407150"/>
              <a:gd name="connsiteX6592" fmla="*/ 3058106 w 11737978"/>
              <a:gd name="connsiteY6592" fmla="*/ 5405769 h 6407150"/>
              <a:gd name="connsiteX6593" fmla="*/ 3055974 w 11737978"/>
              <a:gd name="connsiteY6593" fmla="*/ 5412055 h 6407150"/>
              <a:gd name="connsiteX6594" fmla="*/ 3058106 w 11737978"/>
              <a:gd name="connsiteY6594" fmla="*/ 5412055 h 6407150"/>
              <a:gd name="connsiteX6595" fmla="*/ 3066628 w 11737978"/>
              <a:gd name="connsiteY6595" fmla="*/ 5412055 h 6407150"/>
              <a:gd name="connsiteX6596" fmla="*/ 3077282 w 11737978"/>
              <a:gd name="connsiteY6596" fmla="*/ 5408912 h 6407150"/>
              <a:gd name="connsiteX6597" fmla="*/ 3077282 w 11737978"/>
              <a:gd name="connsiteY6597" fmla="*/ 5402624 h 6407150"/>
              <a:gd name="connsiteX6598" fmla="*/ 3075150 w 11737978"/>
              <a:gd name="connsiteY6598" fmla="*/ 5402624 h 6407150"/>
              <a:gd name="connsiteX6599" fmla="*/ 10616966 w 11737978"/>
              <a:gd name="connsiteY6599" fmla="*/ 5400579 h 6407150"/>
              <a:gd name="connsiteX6600" fmla="*/ 10619169 w 11737978"/>
              <a:gd name="connsiteY6600" fmla="*/ 5405603 h 6407150"/>
              <a:gd name="connsiteX6601" fmla="*/ 10618980 w 11737978"/>
              <a:gd name="connsiteY6601" fmla="*/ 5406688 h 6407150"/>
              <a:gd name="connsiteX6602" fmla="*/ 10612837 w 11737978"/>
              <a:gd name="connsiteY6602" fmla="*/ 5418327 h 6407150"/>
              <a:gd name="connsiteX6603" fmla="*/ 10614127 w 11737978"/>
              <a:gd name="connsiteY6603" fmla="*/ 5426419 h 6407150"/>
              <a:gd name="connsiteX6604" fmla="*/ 10618800 w 11737978"/>
              <a:gd name="connsiteY6604" fmla="*/ 5431497 h 6407150"/>
              <a:gd name="connsiteX6605" fmla="*/ 10626544 w 11737978"/>
              <a:gd name="connsiteY6605" fmla="*/ 5417350 h 6407150"/>
              <a:gd name="connsiteX6606" fmla="*/ 10633257 w 11737978"/>
              <a:gd name="connsiteY6606" fmla="*/ 5403398 h 6407150"/>
              <a:gd name="connsiteX6607" fmla="*/ 10619942 w 11737978"/>
              <a:gd name="connsiteY6607" fmla="*/ 5401127 h 6407150"/>
              <a:gd name="connsiteX6608" fmla="*/ 10619248 w 11737978"/>
              <a:gd name="connsiteY6608" fmla="*/ 5405145 h 6407150"/>
              <a:gd name="connsiteX6609" fmla="*/ 10868036 w 11737978"/>
              <a:gd name="connsiteY6609" fmla="*/ 5400298 h 6407150"/>
              <a:gd name="connsiteX6610" fmla="*/ 10848347 w 11737978"/>
              <a:gd name="connsiteY6610" fmla="*/ 5416971 h 6407150"/>
              <a:gd name="connsiteX6611" fmla="*/ 10844616 w 11737978"/>
              <a:gd name="connsiteY6611" fmla="*/ 5413904 h 6407150"/>
              <a:gd name="connsiteX6612" fmla="*/ 10843372 w 11737978"/>
              <a:gd name="connsiteY6612" fmla="*/ 5412882 h 6407150"/>
              <a:gd name="connsiteX6613" fmla="*/ 10838126 w 11737978"/>
              <a:gd name="connsiteY6613" fmla="*/ 5430473 h 6407150"/>
              <a:gd name="connsiteX6614" fmla="*/ 10868036 w 11737978"/>
              <a:gd name="connsiteY6614" fmla="*/ 5400298 h 6407150"/>
              <a:gd name="connsiteX6615" fmla="*/ 10980294 w 11737978"/>
              <a:gd name="connsiteY6615" fmla="*/ 5398285 h 6407150"/>
              <a:gd name="connsiteX6616" fmla="*/ 10962988 w 11737978"/>
              <a:gd name="connsiteY6616" fmla="*/ 5413152 h 6407150"/>
              <a:gd name="connsiteX6617" fmla="*/ 10959056 w 11737978"/>
              <a:gd name="connsiteY6617" fmla="*/ 5432086 h 6407150"/>
              <a:gd name="connsiteX6618" fmla="*/ 10967415 w 11737978"/>
              <a:gd name="connsiteY6618" fmla="*/ 5427873 h 6407150"/>
              <a:gd name="connsiteX6619" fmla="*/ 10978329 w 11737978"/>
              <a:gd name="connsiteY6619" fmla="*/ 5425762 h 6407150"/>
              <a:gd name="connsiteX6620" fmla="*/ 10968006 w 11737978"/>
              <a:gd name="connsiteY6620" fmla="*/ 5439443 h 6407150"/>
              <a:gd name="connsiteX6621" fmla="*/ 10973119 w 11737978"/>
              <a:gd name="connsiteY6621" fmla="*/ 5443645 h 6407150"/>
              <a:gd name="connsiteX6622" fmla="*/ 10997604 w 11737978"/>
              <a:gd name="connsiteY6622" fmla="*/ 5419439 h 6407150"/>
              <a:gd name="connsiteX6623" fmla="*/ 10999570 w 11737978"/>
              <a:gd name="connsiteY6623" fmla="*/ 5409973 h 6407150"/>
              <a:gd name="connsiteX6624" fmla="*/ 10986688 w 11737978"/>
              <a:gd name="connsiteY6624" fmla="*/ 5421549 h 6407150"/>
              <a:gd name="connsiteX6625" fmla="*/ 10982853 w 11737978"/>
              <a:gd name="connsiteY6625" fmla="*/ 5418397 h 6407150"/>
              <a:gd name="connsiteX6626" fmla="*/ 10982262 w 11737978"/>
              <a:gd name="connsiteY6626" fmla="*/ 5406829 h 6407150"/>
              <a:gd name="connsiteX6627" fmla="*/ 10979705 w 11737978"/>
              <a:gd name="connsiteY6627" fmla="*/ 5404728 h 6407150"/>
              <a:gd name="connsiteX6628" fmla="*/ 10985506 w 11737978"/>
              <a:gd name="connsiteY6628" fmla="*/ 5398413 h 6407150"/>
              <a:gd name="connsiteX6629" fmla="*/ 10980294 w 11737978"/>
              <a:gd name="connsiteY6629" fmla="*/ 5398285 h 6407150"/>
              <a:gd name="connsiteX6630" fmla="*/ 10595074 w 11737978"/>
              <a:gd name="connsiteY6630" fmla="*/ 5397134 h 6407150"/>
              <a:gd name="connsiteX6631" fmla="*/ 10595385 w 11737978"/>
              <a:gd name="connsiteY6631" fmla="*/ 5398622 h 6407150"/>
              <a:gd name="connsiteX6632" fmla="*/ 10597544 w 11737978"/>
              <a:gd name="connsiteY6632" fmla="*/ 5405142 h 6407150"/>
              <a:gd name="connsiteX6633" fmla="*/ 10597875 w 11737978"/>
              <a:gd name="connsiteY6633" fmla="*/ 5404656 h 6407150"/>
              <a:gd name="connsiteX6634" fmla="*/ 10598097 w 11737978"/>
              <a:gd name="connsiteY6634" fmla="*/ 5405297 h 6407150"/>
              <a:gd name="connsiteX6635" fmla="*/ 10599988 w 11737978"/>
              <a:gd name="connsiteY6635" fmla="*/ 5407884 h 6407150"/>
              <a:gd name="connsiteX6636" fmla="*/ 10597678 w 11737978"/>
              <a:gd name="connsiteY6636" fmla="*/ 5408316 h 6407150"/>
              <a:gd name="connsiteX6637" fmla="*/ 10597110 w 11737978"/>
              <a:gd name="connsiteY6637" fmla="*/ 5413221 h 6407150"/>
              <a:gd name="connsiteX6638" fmla="*/ 10593724 w 11737978"/>
              <a:gd name="connsiteY6638" fmla="*/ 5412256 h 6407150"/>
              <a:gd name="connsiteX6639" fmla="*/ 10592496 w 11737978"/>
              <a:gd name="connsiteY6639" fmla="*/ 5410238 h 6407150"/>
              <a:gd name="connsiteX6640" fmla="*/ 10593009 w 11737978"/>
              <a:gd name="connsiteY6640" fmla="*/ 5409250 h 6407150"/>
              <a:gd name="connsiteX6641" fmla="*/ 10596793 w 11737978"/>
              <a:gd name="connsiteY6641" fmla="*/ 5407623 h 6407150"/>
              <a:gd name="connsiteX6642" fmla="*/ 10594567 w 11737978"/>
              <a:gd name="connsiteY6642" fmla="*/ 5401530 h 6407150"/>
              <a:gd name="connsiteX6643" fmla="*/ 11533011 w 11737978"/>
              <a:gd name="connsiteY6643" fmla="*/ 5396340 h 6407150"/>
              <a:gd name="connsiteX6644" fmla="*/ 11525160 w 11737978"/>
              <a:gd name="connsiteY6644" fmla="*/ 5404555 h 6407150"/>
              <a:gd name="connsiteX6645" fmla="*/ 11532678 w 11737978"/>
              <a:gd name="connsiteY6645" fmla="*/ 5398999 h 6407150"/>
              <a:gd name="connsiteX6646" fmla="*/ 11533011 w 11737978"/>
              <a:gd name="connsiteY6646" fmla="*/ 5396340 h 6407150"/>
              <a:gd name="connsiteX6647" fmla="*/ 10848014 w 11737978"/>
              <a:gd name="connsiteY6647" fmla="*/ 5395573 h 6407150"/>
              <a:gd name="connsiteX6648" fmla="*/ 10841870 w 11737978"/>
              <a:gd name="connsiteY6648" fmla="*/ 5402258 h 6407150"/>
              <a:gd name="connsiteX6649" fmla="*/ 10843840 w 11737978"/>
              <a:gd name="connsiteY6649" fmla="*/ 5402412 h 6407150"/>
              <a:gd name="connsiteX6650" fmla="*/ 10849388 w 11737978"/>
              <a:gd name="connsiteY6650" fmla="*/ 5396704 h 6407150"/>
              <a:gd name="connsiteX6651" fmla="*/ 10848014 w 11737978"/>
              <a:gd name="connsiteY6651" fmla="*/ 5395573 h 6407150"/>
              <a:gd name="connsiteX6652" fmla="*/ 11062068 w 11737978"/>
              <a:gd name="connsiteY6652" fmla="*/ 5395500 h 6407150"/>
              <a:gd name="connsiteX6653" fmla="*/ 11055924 w 11737978"/>
              <a:gd name="connsiteY6653" fmla="*/ 5402185 h 6407150"/>
              <a:gd name="connsiteX6654" fmla="*/ 11058984 w 11737978"/>
              <a:gd name="connsiteY6654" fmla="*/ 5403234 h 6407150"/>
              <a:gd name="connsiteX6655" fmla="*/ 11065734 w 11737978"/>
              <a:gd name="connsiteY6655" fmla="*/ 5398514 h 6407150"/>
              <a:gd name="connsiteX6656" fmla="*/ 11062068 w 11737978"/>
              <a:gd name="connsiteY6656" fmla="*/ 5395500 h 6407150"/>
              <a:gd name="connsiteX6657" fmla="*/ 11647115 w 11737978"/>
              <a:gd name="connsiteY6657" fmla="*/ 5395277 h 6407150"/>
              <a:gd name="connsiteX6658" fmla="*/ 11645655 w 11737978"/>
              <a:gd name="connsiteY6658" fmla="*/ 5395909 h 6407150"/>
              <a:gd name="connsiteX6659" fmla="*/ 11645219 w 11737978"/>
              <a:gd name="connsiteY6659" fmla="*/ 5396356 h 6407150"/>
              <a:gd name="connsiteX6660" fmla="*/ 11642899 w 11737978"/>
              <a:gd name="connsiteY6660" fmla="*/ 5397678 h 6407150"/>
              <a:gd name="connsiteX6661" fmla="*/ 11638681 w 11737978"/>
              <a:gd name="connsiteY6661" fmla="*/ 5400079 h 6407150"/>
              <a:gd name="connsiteX6662" fmla="*/ 11639826 w 11737978"/>
              <a:gd name="connsiteY6662" fmla="*/ 5401021 h 6407150"/>
              <a:gd name="connsiteX6663" fmla="*/ 11643472 w 11737978"/>
              <a:gd name="connsiteY6663" fmla="*/ 5398149 h 6407150"/>
              <a:gd name="connsiteX6664" fmla="*/ 11645219 w 11737978"/>
              <a:gd name="connsiteY6664" fmla="*/ 5396356 h 6407150"/>
              <a:gd name="connsiteX6665" fmla="*/ 10775403 w 11737978"/>
              <a:gd name="connsiteY6665" fmla="*/ 5393585 h 6407150"/>
              <a:gd name="connsiteX6666" fmla="*/ 10768747 w 11737978"/>
              <a:gd name="connsiteY6666" fmla="*/ 5396915 h 6407150"/>
              <a:gd name="connsiteX6667" fmla="*/ 10767646 w 11737978"/>
              <a:gd name="connsiteY6667" fmla="*/ 5407745 h 6407150"/>
              <a:gd name="connsiteX6668" fmla="*/ 10773789 w 11737978"/>
              <a:gd name="connsiteY6668" fmla="*/ 5401060 h 6407150"/>
              <a:gd name="connsiteX6669" fmla="*/ 10775403 w 11737978"/>
              <a:gd name="connsiteY6669" fmla="*/ 5393585 h 6407150"/>
              <a:gd name="connsiteX6670" fmla="*/ 11206663 w 11737978"/>
              <a:gd name="connsiteY6670" fmla="*/ 5393098 h 6407150"/>
              <a:gd name="connsiteX6671" fmla="*/ 11200520 w 11737978"/>
              <a:gd name="connsiteY6671" fmla="*/ 5399784 h 6407150"/>
              <a:gd name="connsiteX6672" fmla="*/ 11201437 w 11737978"/>
              <a:gd name="connsiteY6672" fmla="*/ 5400537 h 6407150"/>
              <a:gd name="connsiteX6673" fmla="*/ 11207580 w 11737978"/>
              <a:gd name="connsiteY6673" fmla="*/ 5393851 h 6407150"/>
              <a:gd name="connsiteX6674" fmla="*/ 11206663 w 11737978"/>
              <a:gd name="connsiteY6674" fmla="*/ 5393098 h 6407150"/>
              <a:gd name="connsiteX6675" fmla="*/ 10603707 w 11737978"/>
              <a:gd name="connsiteY6675" fmla="*/ 5391566 h 6407150"/>
              <a:gd name="connsiteX6676" fmla="*/ 10608757 w 11737978"/>
              <a:gd name="connsiteY6676" fmla="*/ 5402954 h 6407150"/>
              <a:gd name="connsiteX6677" fmla="*/ 10610424 w 11737978"/>
              <a:gd name="connsiteY6677" fmla="*/ 5401043 h 6407150"/>
              <a:gd name="connsiteX6678" fmla="*/ 10603707 w 11737978"/>
              <a:gd name="connsiteY6678" fmla="*/ 5391566 h 6407150"/>
              <a:gd name="connsiteX6679" fmla="*/ 10588128 w 11737978"/>
              <a:gd name="connsiteY6679" fmla="*/ 5389745 h 6407150"/>
              <a:gd name="connsiteX6680" fmla="*/ 10589065 w 11737978"/>
              <a:gd name="connsiteY6680" fmla="*/ 5390006 h 6407150"/>
              <a:gd name="connsiteX6681" fmla="*/ 10589202 w 11737978"/>
              <a:gd name="connsiteY6681" fmla="*/ 5392303 h 6407150"/>
              <a:gd name="connsiteX6682" fmla="*/ 10588195 w 11737978"/>
              <a:gd name="connsiteY6682" fmla="*/ 5390892 h 6407150"/>
              <a:gd name="connsiteX6683" fmla="*/ 10769849 w 11737978"/>
              <a:gd name="connsiteY6683" fmla="*/ 5386086 h 6407150"/>
              <a:gd name="connsiteX6684" fmla="*/ 10763706 w 11737978"/>
              <a:gd name="connsiteY6684" fmla="*/ 5392772 h 6407150"/>
              <a:gd name="connsiteX6685" fmla="*/ 10765081 w 11737978"/>
              <a:gd name="connsiteY6685" fmla="*/ 5393901 h 6407150"/>
              <a:gd name="connsiteX6686" fmla="*/ 10769849 w 11737978"/>
              <a:gd name="connsiteY6686" fmla="*/ 5386086 h 6407150"/>
              <a:gd name="connsiteX6687" fmla="*/ 10821551 w 11737978"/>
              <a:gd name="connsiteY6687" fmla="*/ 5385558 h 6407150"/>
              <a:gd name="connsiteX6688" fmla="*/ 10805743 w 11737978"/>
              <a:gd name="connsiteY6688" fmla="*/ 5393424 h 6407150"/>
              <a:gd name="connsiteX6689" fmla="*/ 10807615 w 11737978"/>
              <a:gd name="connsiteY6689" fmla="*/ 5405394 h 6407150"/>
              <a:gd name="connsiteX6690" fmla="*/ 10821551 w 11737978"/>
              <a:gd name="connsiteY6690" fmla="*/ 5385558 h 6407150"/>
              <a:gd name="connsiteX6691" fmla="*/ 7759622 w 11737978"/>
              <a:gd name="connsiteY6691" fmla="*/ 5383765 h 6407150"/>
              <a:gd name="connsiteX6692" fmla="*/ 7757518 w 11737978"/>
              <a:gd name="connsiteY6692" fmla="*/ 5390051 h 6407150"/>
              <a:gd name="connsiteX6693" fmla="*/ 7759622 w 11737978"/>
              <a:gd name="connsiteY6693" fmla="*/ 5393194 h 6407150"/>
              <a:gd name="connsiteX6694" fmla="*/ 7765935 w 11737978"/>
              <a:gd name="connsiteY6694" fmla="*/ 5390051 h 6407150"/>
              <a:gd name="connsiteX6695" fmla="*/ 7768039 w 11737978"/>
              <a:gd name="connsiteY6695" fmla="*/ 5390051 h 6407150"/>
              <a:gd name="connsiteX6696" fmla="*/ 7770144 w 11737978"/>
              <a:gd name="connsiteY6696" fmla="*/ 5386907 h 6407150"/>
              <a:gd name="connsiteX6697" fmla="*/ 7768039 w 11737978"/>
              <a:gd name="connsiteY6697" fmla="*/ 5383765 h 6407150"/>
              <a:gd name="connsiteX6698" fmla="*/ 7763830 w 11737978"/>
              <a:gd name="connsiteY6698" fmla="*/ 5383765 h 6407150"/>
              <a:gd name="connsiteX6699" fmla="*/ 7759622 w 11737978"/>
              <a:gd name="connsiteY6699" fmla="*/ 5383765 h 6407150"/>
              <a:gd name="connsiteX6700" fmla="*/ 3049398 w 11737978"/>
              <a:gd name="connsiteY6700" fmla="*/ 5383765 h 6407150"/>
              <a:gd name="connsiteX6701" fmla="*/ 3047294 w 11737978"/>
              <a:gd name="connsiteY6701" fmla="*/ 5390051 h 6407150"/>
              <a:gd name="connsiteX6702" fmla="*/ 3049398 w 11737978"/>
              <a:gd name="connsiteY6702" fmla="*/ 5393195 h 6407150"/>
              <a:gd name="connsiteX6703" fmla="*/ 3055712 w 11737978"/>
              <a:gd name="connsiteY6703" fmla="*/ 5390051 h 6407150"/>
              <a:gd name="connsiteX6704" fmla="*/ 3057816 w 11737978"/>
              <a:gd name="connsiteY6704" fmla="*/ 5390051 h 6407150"/>
              <a:gd name="connsiteX6705" fmla="*/ 3059921 w 11737978"/>
              <a:gd name="connsiteY6705" fmla="*/ 5386907 h 6407150"/>
              <a:gd name="connsiteX6706" fmla="*/ 3057816 w 11737978"/>
              <a:gd name="connsiteY6706" fmla="*/ 5383765 h 6407150"/>
              <a:gd name="connsiteX6707" fmla="*/ 3053607 w 11737978"/>
              <a:gd name="connsiteY6707" fmla="*/ 5383765 h 6407150"/>
              <a:gd name="connsiteX6708" fmla="*/ 3049398 w 11737978"/>
              <a:gd name="connsiteY6708" fmla="*/ 5383765 h 6407150"/>
              <a:gd name="connsiteX6709" fmla="*/ 10589329 w 11737978"/>
              <a:gd name="connsiteY6709" fmla="*/ 5381081 h 6407150"/>
              <a:gd name="connsiteX6710" fmla="*/ 10591054 w 11737978"/>
              <a:gd name="connsiteY6710" fmla="*/ 5384081 h 6407150"/>
              <a:gd name="connsiteX6711" fmla="*/ 10589404 w 11737978"/>
              <a:gd name="connsiteY6711" fmla="*/ 5382820 h 6407150"/>
              <a:gd name="connsiteX6712" fmla="*/ 10588698 w 11737978"/>
              <a:gd name="connsiteY6712" fmla="*/ 5383024 h 6407150"/>
              <a:gd name="connsiteX6713" fmla="*/ 10910779 w 11737978"/>
              <a:gd name="connsiteY6713" fmla="*/ 5380670 h 6407150"/>
              <a:gd name="connsiteX6714" fmla="*/ 10898494 w 11737978"/>
              <a:gd name="connsiteY6714" fmla="*/ 5394042 h 6407150"/>
              <a:gd name="connsiteX6715" fmla="*/ 10910779 w 11737978"/>
              <a:gd name="connsiteY6715" fmla="*/ 5380670 h 6407150"/>
              <a:gd name="connsiteX6716" fmla="*/ 11041443 w 11737978"/>
              <a:gd name="connsiteY6716" fmla="*/ 5378549 h 6407150"/>
              <a:gd name="connsiteX6717" fmla="*/ 11029156 w 11737978"/>
              <a:gd name="connsiteY6717" fmla="*/ 5391919 h 6407150"/>
              <a:gd name="connsiteX6718" fmla="*/ 11031906 w 11737978"/>
              <a:gd name="connsiteY6718" fmla="*/ 5394180 h 6407150"/>
              <a:gd name="connsiteX6719" fmla="*/ 11041443 w 11737978"/>
              <a:gd name="connsiteY6719" fmla="*/ 5378549 h 6407150"/>
              <a:gd name="connsiteX6720" fmla="*/ 7750488 w 11737978"/>
              <a:gd name="connsiteY6720" fmla="*/ 5377673 h 6407150"/>
              <a:gd name="connsiteX6721" fmla="*/ 7748713 w 11737978"/>
              <a:gd name="connsiteY6721" fmla="*/ 5381766 h 6407150"/>
              <a:gd name="connsiteX6722" fmla="*/ 7756429 w 11737978"/>
              <a:gd name="connsiteY6722" fmla="*/ 5394065 h 6407150"/>
              <a:gd name="connsiteX6723" fmla="*/ 7758591 w 11737978"/>
              <a:gd name="connsiteY6723" fmla="*/ 5379051 h 6407150"/>
              <a:gd name="connsiteX6724" fmla="*/ 7750488 w 11737978"/>
              <a:gd name="connsiteY6724" fmla="*/ 5377673 h 6407150"/>
              <a:gd name="connsiteX6725" fmla="*/ 3040264 w 11737978"/>
              <a:gd name="connsiteY6725" fmla="*/ 5377673 h 6407150"/>
              <a:gd name="connsiteX6726" fmla="*/ 3038489 w 11737978"/>
              <a:gd name="connsiteY6726" fmla="*/ 5381766 h 6407150"/>
              <a:gd name="connsiteX6727" fmla="*/ 3046205 w 11737978"/>
              <a:gd name="connsiteY6727" fmla="*/ 5394066 h 6407150"/>
              <a:gd name="connsiteX6728" fmla="*/ 3048367 w 11737978"/>
              <a:gd name="connsiteY6728" fmla="*/ 5379051 h 6407150"/>
              <a:gd name="connsiteX6729" fmla="*/ 3040264 w 11737978"/>
              <a:gd name="connsiteY6729" fmla="*/ 5377673 h 6407150"/>
              <a:gd name="connsiteX6730" fmla="*/ 11572710 w 11737978"/>
              <a:gd name="connsiteY6730" fmla="*/ 5377145 h 6407150"/>
              <a:gd name="connsiteX6731" fmla="*/ 11565626 w 11737978"/>
              <a:gd name="connsiteY6731" fmla="*/ 5382404 h 6407150"/>
              <a:gd name="connsiteX6732" fmla="*/ 11559824 w 11737978"/>
              <a:gd name="connsiteY6732" fmla="*/ 5388718 h 6407150"/>
              <a:gd name="connsiteX6733" fmla="*/ 11540467 w 11737978"/>
              <a:gd name="connsiteY6733" fmla="*/ 5417139 h 6407150"/>
              <a:gd name="connsiteX6734" fmla="*/ 11541750 w 11737978"/>
              <a:gd name="connsiteY6734" fmla="*/ 5418194 h 6407150"/>
              <a:gd name="connsiteX6735" fmla="*/ 11548835 w 11737978"/>
              <a:gd name="connsiteY6735" fmla="*/ 5412934 h 6407150"/>
              <a:gd name="connsiteX6736" fmla="*/ 11559155 w 11737978"/>
              <a:gd name="connsiteY6736" fmla="*/ 5399253 h 6407150"/>
              <a:gd name="connsiteX6737" fmla="*/ 11570759 w 11737978"/>
              <a:gd name="connsiteY6737" fmla="*/ 5386624 h 6407150"/>
              <a:gd name="connsiteX6738" fmla="*/ 11568192 w 11737978"/>
              <a:gd name="connsiteY6738" fmla="*/ 5384514 h 6407150"/>
              <a:gd name="connsiteX6739" fmla="*/ 11573993 w 11737978"/>
              <a:gd name="connsiteY6739" fmla="*/ 5378199 h 6407150"/>
              <a:gd name="connsiteX6740" fmla="*/ 11572710 w 11737978"/>
              <a:gd name="connsiteY6740" fmla="*/ 5377145 h 6407150"/>
              <a:gd name="connsiteX6741" fmla="*/ 10796427 w 11737978"/>
              <a:gd name="connsiteY6741" fmla="*/ 5376640 h 6407150"/>
              <a:gd name="connsiteX6742" fmla="*/ 10787186 w 11737978"/>
              <a:gd name="connsiteY6742" fmla="*/ 5379474 h 6407150"/>
              <a:gd name="connsiteX6743" fmla="*/ 10778786 w 11737978"/>
              <a:gd name="connsiteY6743" fmla="*/ 5393432 h 6407150"/>
              <a:gd name="connsiteX6744" fmla="*/ 10785506 w 11737978"/>
              <a:gd name="connsiteY6744" fmla="*/ 5388525 h 6407150"/>
              <a:gd name="connsiteX6745" fmla="*/ 10786767 w 11737978"/>
              <a:gd name="connsiteY6745" fmla="*/ 5389562 h 6407150"/>
              <a:gd name="connsiteX6746" fmla="*/ 10792228 w 11737978"/>
              <a:gd name="connsiteY6746" fmla="*/ 5383619 h 6407150"/>
              <a:gd name="connsiteX6747" fmla="*/ 10790968 w 11737978"/>
              <a:gd name="connsiteY6747" fmla="*/ 5382582 h 6407150"/>
              <a:gd name="connsiteX6748" fmla="*/ 10796427 w 11737978"/>
              <a:gd name="connsiteY6748" fmla="*/ 5376640 h 6407150"/>
              <a:gd name="connsiteX6749" fmla="*/ 11059357 w 11737978"/>
              <a:gd name="connsiteY6749" fmla="*/ 5373715 h 6407150"/>
              <a:gd name="connsiteX6750" fmla="*/ 11036833 w 11737978"/>
              <a:gd name="connsiteY6750" fmla="*/ 5398229 h 6407150"/>
              <a:gd name="connsiteX6751" fmla="*/ 11039901 w 11737978"/>
              <a:gd name="connsiteY6751" fmla="*/ 5399406 h 6407150"/>
              <a:gd name="connsiteX6752" fmla="*/ 11046246 w 11737978"/>
              <a:gd name="connsiteY6752" fmla="*/ 5395209 h 6407150"/>
              <a:gd name="connsiteX6753" fmla="*/ 11059357 w 11737978"/>
              <a:gd name="connsiteY6753" fmla="*/ 5373715 h 6407150"/>
              <a:gd name="connsiteX6754" fmla="*/ 7794328 w 11737978"/>
              <a:gd name="connsiteY6754" fmla="*/ 5372422 h 6407150"/>
              <a:gd name="connsiteX6755" fmla="*/ 7802675 w 11737978"/>
              <a:gd name="connsiteY6755" fmla="*/ 5380342 h 6407150"/>
              <a:gd name="connsiteX6756" fmla="*/ 7807354 w 11737978"/>
              <a:gd name="connsiteY6756" fmla="*/ 5380782 h 6407150"/>
              <a:gd name="connsiteX6757" fmla="*/ 7812642 w 11737978"/>
              <a:gd name="connsiteY6757" fmla="*/ 5376998 h 6407150"/>
              <a:gd name="connsiteX6758" fmla="*/ 7803486 w 11737978"/>
              <a:gd name="connsiteY6758" fmla="*/ 5374710 h 6407150"/>
              <a:gd name="connsiteX6759" fmla="*/ 7794328 w 11737978"/>
              <a:gd name="connsiteY6759" fmla="*/ 5372422 h 6407150"/>
              <a:gd name="connsiteX6760" fmla="*/ 3084104 w 11737978"/>
              <a:gd name="connsiteY6760" fmla="*/ 5372422 h 6407150"/>
              <a:gd name="connsiteX6761" fmla="*/ 3092451 w 11737978"/>
              <a:gd name="connsiteY6761" fmla="*/ 5380342 h 6407150"/>
              <a:gd name="connsiteX6762" fmla="*/ 3097130 w 11737978"/>
              <a:gd name="connsiteY6762" fmla="*/ 5380782 h 6407150"/>
              <a:gd name="connsiteX6763" fmla="*/ 3102418 w 11737978"/>
              <a:gd name="connsiteY6763" fmla="*/ 5376998 h 6407150"/>
              <a:gd name="connsiteX6764" fmla="*/ 3093263 w 11737978"/>
              <a:gd name="connsiteY6764" fmla="*/ 5374711 h 6407150"/>
              <a:gd name="connsiteX6765" fmla="*/ 3084104 w 11737978"/>
              <a:gd name="connsiteY6765" fmla="*/ 5372422 h 6407150"/>
              <a:gd name="connsiteX6766" fmla="*/ 10855457 w 11737978"/>
              <a:gd name="connsiteY6766" fmla="*/ 5370399 h 6407150"/>
              <a:gd name="connsiteX6767" fmla="*/ 10839056 w 11737978"/>
              <a:gd name="connsiteY6767" fmla="*/ 5384181 h 6407150"/>
              <a:gd name="connsiteX6768" fmla="*/ 10838704 w 11737978"/>
              <a:gd name="connsiteY6768" fmla="*/ 5384193 h 6407150"/>
              <a:gd name="connsiteX6769" fmla="*/ 10836044 w 11737978"/>
              <a:gd name="connsiteY6769" fmla="*/ 5386712 h 6407150"/>
              <a:gd name="connsiteX6770" fmla="*/ 10839056 w 11737978"/>
              <a:gd name="connsiteY6770" fmla="*/ 5384181 h 6407150"/>
              <a:gd name="connsiteX6771" fmla="*/ 10839489 w 11737978"/>
              <a:gd name="connsiteY6771" fmla="*/ 5384166 h 6407150"/>
              <a:gd name="connsiteX6772" fmla="*/ 10842935 w 11737978"/>
              <a:gd name="connsiteY6772" fmla="*/ 5381619 h 6407150"/>
              <a:gd name="connsiteX6773" fmla="*/ 10839824 w 11737978"/>
              <a:gd name="connsiteY6773" fmla="*/ 5389821 h 6407150"/>
              <a:gd name="connsiteX6774" fmla="*/ 10845456 w 11737978"/>
              <a:gd name="connsiteY6774" fmla="*/ 5383692 h 6407150"/>
              <a:gd name="connsiteX6775" fmla="*/ 10841084 w 11737978"/>
              <a:gd name="connsiteY6775" fmla="*/ 5390856 h 6407150"/>
              <a:gd name="connsiteX6776" fmla="*/ 10841495 w 11737978"/>
              <a:gd name="connsiteY6776" fmla="*/ 5395225 h 6407150"/>
              <a:gd name="connsiteX6777" fmla="*/ 10846127 w 11737978"/>
              <a:gd name="connsiteY6777" fmla="*/ 5395000 h 6407150"/>
              <a:gd name="connsiteX6778" fmla="*/ 10850497 w 11737978"/>
              <a:gd name="connsiteY6778" fmla="*/ 5387835 h 6407150"/>
              <a:gd name="connsiteX6779" fmla="*/ 10853607 w 11737978"/>
              <a:gd name="connsiteY6779" fmla="*/ 5379636 h 6407150"/>
              <a:gd name="connsiteX6780" fmla="*/ 10846716 w 11737978"/>
              <a:gd name="connsiteY6780" fmla="*/ 5384727 h 6407150"/>
              <a:gd name="connsiteX6781" fmla="*/ 10845456 w 11737978"/>
              <a:gd name="connsiteY6781" fmla="*/ 5383692 h 6407150"/>
              <a:gd name="connsiteX6782" fmla="*/ 10855457 w 11737978"/>
              <a:gd name="connsiteY6782" fmla="*/ 5370399 h 6407150"/>
              <a:gd name="connsiteX6783" fmla="*/ 11121135 w 11737978"/>
              <a:gd name="connsiteY6783" fmla="*/ 5369736 h 6407150"/>
              <a:gd name="connsiteX6784" fmla="*/ 11117040 w 11737978"/>
              <a:gd name="connsiteY6784" fmla="*/ 5374194 h 6407150"/>
              <a:gd name="connsiteX6785" fmla="*/ 11118186 w 11737978"/>
              <a:gd name="connsiteY6785" fmla="*/ 5375136 h 6407150"/>
              <a:gd name="connsiteX6786" fmla="*/ 11123428 w 11737978"/>
              <a:gd name="connsiteY6786" fmla="*/ 5371620 h 6407150"/>
              <a:gd name="connsiteX6787" fmla="*/ 11122281 w 11737978"/>
              <a:gd name="connsiteY6787" fmla="*/ 5370679 h 6407150"/>
              <a:gd name="connsiteX6788" fmla="*/ 11121135 w 11737978"/>
              <a:gd name="connsiteY6788" fmla="*/ 5369736 h 6407150"/>
              <a:gd name="connsiteX6789" fmla="*/ 4268128 w 11737978"/>
              <a:gd name="connsiteY6789" fmla="*/ 5367926 h 6407150"/>
              <a:gd name="connsiteX6790" fmla="*/ 4265332 w 11737978"/>
              <a:gd name="connsiteY6790" fmla="*/ 5373017 h 6407150"/>
              <a:gd name="connsiteX6791" fmla="*/ 4266678 w 11737978"/>
              <a:gd name="connsiteY6791" fmla="*/ 5373983 h 6407150"/>
              <a:gd name="connsiteX6792" fmla="*/ 4267700 w 11737978"/>
              <a:gd name="connsiteY6792" fmla="*/ 5372350 h 6407150"/>
              <a:gd name="connsiteX6793" fmla="*/ 4268128 w 11737978"/>
              <a:gd name="connsiteY6793" fmla="*/ 5367926 h 6407150"/>
              <a:gd name="connsiteX6794" fmla="*/ 11737197 w 11737978"/>
              <a:gd name="connsiteY6794" fmla="*/ 5365911 h 6407150"/>
              <a:gd name="connsiteX6795" fmla="*/ 11733703 w 11737978"/>
              <a:gd name="connsiteY6795" fmla="*/ 5366705 h 6407150"/>
              <a:gd name="connsiteX6796" fmla="*/ 11729730 w 11737978"/>
              <a:gd name="connsiteY6796" fmla="*/ 5373218 h 6407150"/>
              <a:gd name="connsiteX6797" fmla="*/ 11735994 w 11737978"/>
              <a:gd name="connsiteY6797" fmla="*/ 5368589 h 6407150"/>
              <a:gd name="connsiteX6798" fmla="*/ 11737197 w 11737978"/>
              <a:gd name="connsiteY6798" fmla="*/ 5365911 h 6407150"/>
              <a:gd name="connsiteX6799" fmla="*/ 11037501 w 11737978"/>
              <a:gd name="connsiteY6799" fmla="*/ 5365331 h 6407150"/>
              <a:gd name="connsiteX6800" fmla="*/ 11023674 w 11737978"/>
              <a:gd name="connsiteY6800" fmla="*/ 5376656 h 6407150"/>
              <a:gd name="connsiteX6801" fmla="*/ 11018042 w 11737978"/>
              <a:gd name="connsiteY6801" fmla="*/ 5382784 h 6407150"/>
              <a:gd name="connsiteX6802" fmla="*/ 11021824 w 11737978"/>
              <a:gd name="connsiteY6802" fmla="*/ 5385891 h 6407150"/>
              <a:gd name="connsiteX6803" fmla="*/ 11038716 w 11737978"/>
              <a:gd name="connsiteY6803" fmla="*/ 5367507 h 6407150"/>
              <a:gd name="connsiteX6804" fmla="*/ 11037501 w 11737978"/>
              <a:gd name="connsiteY6804" fmla="*/ 5365331 h 6407150"/>
              <a:gd name="connsiteX6805" fmla="*/ 11639236 w 11737978"/>
              <a:gd name="connsiteY6805" fmla="*/ 5365330 h 6407150"/>
              <a:gd name="connsiteX6806" fmla="*/ 11626950 w 11737978"/>
              <a:gd name="connsiteY6806" fmla="*/ 5378700 h 6407150"/>
              <a:gd name="connsiteX6807" fmla="*/ 11628096 w 11737978"/>
              <a:gd name="connsiteY6807" fmla="*/ 5379642 h 6407150"/>
              <a:gd name="connsiteX6808" fmla="*/ 11639236 w 11737978"/>
              <a:gd name="connsiteY6808" fmla="*/ 5365330 h 6407150"/>
              <a:gd name="connsiteX6809" fmla="*/ 10862929 w 11737978"/>
              <a:gd name="connsiteY6809" fmla="*/ 5364805 h 6407150"/>
              <a:gd name="connsiteX6810" fmla="*/ 10856786 w 11737978"/>
              <a:gd name="connsiteY6810" fmla="*/ 5371492 h 6407150"/>
              <a:gd name="connsiteX6811" fmla="*/ 10865496 w 11737978"/>
              <a:gd name="connsiteY6811" fmla="*/ 5366915 h 6407150"/>
              <a:gd name="connsiteX6812" fmla="*/ 10862929 w 11737978"/>
              <a:gd name="connsiteY6812" fmla="*/ 5364805 h 6407150"/>
              <a:gd name="connsiteX6813" fmla="*/ 10634612 w 11737978"/>
              <a:gd name="connsiteY6813" fmla="*/ 5364748 h 6407150"/>
              <a:gd name="connsiteX6814" fmla="*/ 10634199 w 11737978"/>
              <a:gd name="connsiteY6814" fmla="*/ 5370727 h 6407150"/>
              <a:gd name="connsiteX6815" fmla="*/ 10636392 w 11737978"/>
              <a:gd name="connsiteY6815" fmla="*/ 5373268 h 6407150"/>
              <a:gd name="connsiteX6816" fmla="*/ 10639710 w 11737978"/>
              <a:gd name="connsiteY6816" fmla="*/ 5373239 h 6407150"/>
              <a:gd name="connsiteX6817" fmla="*/ 10634612 w 11737978"/>
              <a:gd name="connsiteY6817" fmla="*/ 5364748 h 6407150"/>
              <a:gd name="connsiteX6818" fmla="*/ 10943298 w 11737978"/>
              <a:gd name="connsiteY6818" fmla="*/ 5364375 h 6407150"/>
              <a:gd name="connsiteX6819" fmla="*/ 10919487 w 11737978"/>
              <a:gd name="connsiteY6819" fmla="*/ 5387828 h 6407150"/>
              <a:gd name="connsiteX6820" fmla="*/ 10922064 w 11737978"/>
              <a:gd name="connsiteY6820" fmla="*/ 5389946 h 6407150"/>
              <a:gd name="connsiteX6821" fmla="*/ 10916434 w 11737978"/>
              <a:gd name="connsiteY6821" fmla="*/ 5396075 h 6407150"/>
              <a:gd name="connsiteX6822" fmla="*/ 10917723 w 11737978"/>
              <a:gd name="connsiteY6822" fmla="*/ 5397135 h 6407150"/>
              <a:gd name="connsiteX6823" fmla="*/ 10923354 w 11737978"/>
              <a:gd name="connsiteY6823" fmla="*/ 5391007 h 6407150"/>
              <a:gd name="connsiteX6824" fmla="*/ 10928510 w 11737978"/>
              <a:gd name="connsiteY6824" fmla="*/ 5395245 h 6407150"/>
              <a:gd name="connsiteX6825" fmla="*/ 10929799 w 11737978"/>
              <a:gd name="connsiteY6825" fmla="*/ 5396304 h 6407150"/>
              <a:gd name="connsiteX6826" fmla="*/ 10922879 w 11737978"/>
              <a:gd name="connsiteY6826" fmla="*/ 5401374 h 6407150"/>
              <a:gd name="connsiteX6827" fmla="*/ 10921590 w 11737978"/>
              <a:gd name="connsiteY6827" fmla="*/ 5400314 h 6407150"/>
              <a:gd name="connsiteX6828" fmla="*/ 10917248 w 11737978"/>
              <a:gd name="connsiteY6828" fmla="*/ 5407501 h 6407150"/>
              <a:gd name="connsiteX6829" fmla="*/ 10911617 w 11737978"/>
              <a:gd name="connsiteY6829" fmla="*/ 5413629 h 6407150"/>
              <a:gd name="connsiteX6830" fmla="*/ 10921114 w 11737978"/>
              <a:gd name="connsiteY6830" fmla="*/ 5410680 h 6407150"/>
              <a:gd name="connsiteX6831" fmla="*/ 10922404 w 11737978"/>
              <a:gd name="connsiteY6831" fmla="*/ 5411741 h 6407150"/>
              <a:gd name="connsiteX6832" fmla="*/ 10918062 w 11737978"/>
              <a:gd name="connsiteY6832" fmla="*/ 5418927 h 6407150"/>
              <a:gd name="connsiteX6833" fmla="*/ 10919351 w 11737978"/>
              <a:gd name="connsiteY6833" fmla="*/ 5419986 h 6407150"/>
              <a:gd name="connsiteX6834" fmla="*/ 10920640 w 11737978"/>
              <a:gd name="connsiteY6834" fmla="*/ 5421045 h 6407150"/>
              <a:gd name="connsiteX6835" fmla="*/ 10916298 w 11737978"/>
              <a:gd name="connsiteY6835" fmla="*/ 5428234 h 6407150"/>
              <a:gd name="connsiteX6836" fmla="*/ 10917587 w 11737978"/>
              <a:gd name="connsiteY6836" fmla="*/ 5429294 h 6407150"/>
              <a:gd name="connsiteX6837" fmla="*/ 10923217 w 11737978"/>
              <a:gd name="connsiteY6837" fmla="*/ 5423164 h 6407150"/>
              <a:gd name="connsiteX6838" fmla="*/ 10928848 w 11737978"/>
              <a:gd name="connsiteY6838" fmla="*/ 5417039 h 6407150"/>
              <a:gd name="connsiteX6839" fmla="*/ 10926269 w 11737978"/>
              <a:gd name="connsiteY6839" fmla="*/ 5414918 h 6407150"/>
              <a:gd name="connsiteX6840" fmla="*/ 10944452 w 11737978"/>
              <a:gd name="connsiteY6840" fmla="*/ 5397593 h 6407150"/>
              <a:gd name="connsiteX6841" fmla="*/ 10950084 w 11737978"/>
              <a:gd name="connsiteY6841" fmla="*/ 5391465 h 6407150"/>
              <a:gd name="connsiteX6842" fmla="*/ 10955715 w 11737978"/>
              <a:gd name="connsiteY6842" fmla="*/ 5385336 h 6407150"/>
              <a:gd name="connsiteX6843" fmla="*/ 10947505 w 11737978"/>
              <a:gd name="connsiteY6843" fmla="*/ 5389346 h 6407150"/>
              <a:gd name="connsiteX6844" fmla="*/ 10942825 w 11737978"/>
              <a:gd name="connsiteY6844" fmla="*/ 5374740 h 6407150"/>
              <a:gd name="connsiteX6845" fmla="*/ 10945877 w 11737978"/>
              <a:gd name="connsiteY6845" fmla="*/ 5366494 h 6407150"/>
              <a:gd name="connsiteX6846" fmla="*/ 10938957 w 11737978"/>
              <a:gd name="connsiteY6846" fmla="*/ 5371561 h 6407150"/>
              <a:gd name="connsiteX6847" fmla="*/ 10943298 w 11737978"/>
              <a:gd name="connsiteY6847" fmla="*/ 5364375 h 6407150"/>
              <a:gd name="connsiteX6848" fmla="*/ 10778896 w 11737978"/>
              <a:gd name="connsiteY6848" fmla="*/ 5362231 h 6407150"/>
              <a:gd name="connsiteX6849" fmla="*/ 10779654 w 11737978"/>
              <a:gd name="connsiteY6849" fmla="*/ 5365785 h 6407150"/>
              <a:gd name="connsiteX6850" fmla="*/ 10780435 w 11737978"/>
              <a:gd name="connsiteY6850" fmla="*/ 5366795 h 6407150"/>
              <a:gd name="connsiteX6851" fmla="*/ 10782564 w 11737978"/>
              <a:gd name="connsiteY6851" fmla="*/ 5365244 h 6407150"/>
              <a:gd name="connsiteX6852" fmla="*/ 10778896 w 11737978"/>
              <a:gd name="connsiteY6852" fmla="*/ 5362231 h 6407150"/>
              <a:gd name="connsiteX6853" fmla="*/ 11568725 w 11737978"/>
              <a:gd name="connsiteY6853" fmla="*/ 5362134 h 6407150"/>
              <a:gd name="connsiteX6854" fmla="*/ 11561600 w 11737978"/>
              <a:gd name="connsiteY6854" fmla="*/ 5367523 h 6407150"/>
              <a:gd name="connsiteX6855" fmla="*/ 11555714 w 11737978"/>
              <a:gd name="connsiteY6855" fmla="*/ 5373929 h 6407150"/>
              <a:gd name="connsiteX6856" fmla="*/ 11556951 w 11737978"/>
              <a:gd name="connsiteY6856" fmla="*/ 5374947 h 6407150"/>
              <a:gd name="connsiteX6857" fmla="*/ 11528754 w 11737978"/>
              <a:gd name="connsiteY6857" fmla="*/ 5408000 h 6407150"/>
              <a:gd name="connsiteX6858" fmla="*/ 11537413 w 11737978"/>
              <a:gd name="connsiteY6858" fmla="*/ 5413536 h 6407150"/>
              <a:gd name="connsiteX6859" fmla="*/ 11544540 w 11737978"/>
              <a:gd name="connsiteY6859" fmla="*/ 5409730 h 6407150"/>
              <a:gd name="connsiteX6860" fmla="*/ 11546715 w 11737978"/>
              <a:gd name="connsiteY6860" fmla="*/ 5400270 h 6407150"/>
              <a:gd name="connsiteX6861" fmla="*/ 11553840 w 11737978"/>
              <a:gd name="connsiteY6861" fmla="*/ 5394881 h 6407150"/>
              <a:gd name="connsiteX6862" fmla="*/ 11564376 w 11737978"/>
              <a:gd name="connsiteY6862" fmla="*/ 5381050 h 6407150"/>
              <a:gd name="connsiteX6863" fmla="*/ 11561901 w 11737978"/>
              <a:gd name="connsiteY6863" fmla="*/ 5379016 h 6407150"/>
              <a:gd name="connsiteX6864" fmla="*/ 11566550 w 11737978"/>
              <a:gd name="connsiteY6864" fmla="*/ 5371592 h 6407150"/>
              <a:gd name="connsiteX6865" fmla="*/ 11568725 w 11737978"/>
              <a:gd name="connsiteY6865" fmla="*/ 5362134 h 6407150"/>
              <a:gd name="connsiteX6866" fmla="*/ 10863789 w 11737978"/>
              <a:gd name="connsiteY6866" fmla="*/ 5361112 h 6407150"/>
              <a:gd name="connsiteX6867" fmla="*/ 10860362 w 11737978"/>
              <a:gd name="connsiteY6867" fmla="*/ 5362695 h 6407150"/>
              <a:gd name="connsiteX6868" fmla="*/ 10854220 w 11737978"/>
              <a:gd name="connsiteY6868" fmla="*/ 5369382 h 6407150"/>
              <a:gd name="connsiteX6869" fmla="*/ 10856110 w 11737978"/>
              <a:gd name="connsiteY6869" fmla="*/ 5369469 h 6407150"/>
              <a:gd name="connsiteX6870" fmla="*/ 10861647 w 11737978"/>
              <a:gd name="connsiteY6870" fmla="*/ 5363751 h 6407150"/>
              <a:gd name="connsiteX6871" fmla="*/ 10863789 w 11737978"/>
              <a:gd name="connsiteY6871" fmla="*/ 5361112 h 6407150"/>
              <a:gd name="connsiteX6872" fmla="*/ 4331630 w 11737978"/>
              <a:gd name="connsiteY6872" fmla="*/ 5360725 h 6407150"/>
              <a:gd name="connsiteX6873" fmla="*/ 4337804 w 11737978"/>
              <a:gd name="connsiteY6873" fmla="*/ 5371209 h 6407150"/>
              <a:gd name="connsiteX6874" fmla="*/ 4338619 w 11737978"/>
              <a:gd name="connsiteY6874" fmla="*/ 5369975 h 6407150"/>
              <a:gd name="connsiteX6875" fmla="*/ 4338129 w 11737978"/>
              <a:gd name="connsiteY6875" fmla="*/ 5365210 h 6407150"/>
              <a:gd name="connsiteX6876" fmla="*/ 4331630 w 11737978"/>
              <a:gd name="connsiteY6876" fmla="*/ 5360725 h 6407150"/>
              <a:gd name="connsiteX6877" fmla="*/ 10831425 w 11737978"/>
              <a:gd name="connsiteY6877" fmla="*/ 5358468 h 6407150"/>
              <a:gd name="connsiteX6878" fmla="*/ 10821158 w 11737978"/>
              <a:gd name="connsiteY6878" fmla="*/ 5361763 h 6407150"/>
              <a:gd name="connsiteX6879" fmla="*/ 10801354 w 11737978"/>
              <a:gd name="connsiteY6879" fmla="*/ 5380689 h 6407150"/>
              <a:gd name="connsiteX6880" fmla="*/ 10831425 w 11737978"/>
              <a:gd name="connsiteY6880" fmla="*/ 5358468 h 6407150"/>
              <a:gd name="connsiteX6881" fmla="*/ 11433170 w 11737978"/>
              <a:gd name="connsiteY6881" fmla="*/ 5355833 h 6407150"/>
              <a:gd name="connsiteX6882" fmla="*/ 11430409 w 11737978"/>
              <a:gd name="connsiteY6882" fmla="*/ 5357963 h 6407150"/>
              <a:gd name="connsiteX6883" fmla="*/ 11431324 w 11737978"/>
              <a:gd name="connsiteY6883" fmla="*/ 5358717 h 6407150"/>
              <a:gd name="connsiteX6884" fmla="*/ 11433170 w 11737978"/>
              <a:gd name="connsiteY6884" fmla="*/ 5355833 h 6407150"/>
              <a:gd name="connsiteX6885" fmla="*/ 10930757 w 11737978"/>
              <a:gd name="connsiteY6885" fmla="*/ 5354063 h 6407150"/>
              <a:gd name="connsiteX6886" fmla="*/ 10908260 w 11737978"/>
              <a:gd name="connsiteY6886" fmla="*/ 5368819 h 6407150"/>
              <a:gd name="connsiteX6887" fmla="*/ 10902459 w 11737978"/>
              <a:gd name="connsiteY6887" fmla="*/ 5375133 h 6407150"/>
              <a:gd name="connsiteX6888" fmla="*/ 10894112 w 11737978"/>
              <a:gd name="connsiteY6888" fmla="*/ 5379354 h 6407150"/>
              <a:gd name="connsiteX6889" fmla="*/ 10869632 w 11737978"/>
              <a:gd name="connsiteY6889" fmla="*/ 5403563 h 6407150"/>
              <a:gd name="connsiteX6890" fmla="*/ 10859372 w 11737978"/>
              <a:gd name="connsiteY6890" fmla="*/ 5418681 h 6407150"/>
              <a:gd name="connsiteX6891" fmla="*/ 10859164 w 11737978"/>
              <a:gd name="connsiteY6891" fmla="*/ 5421455 h 6407150"/>
              <a:gd name="connsiteX6892" fmla="*/ 10863121 w 11737978"/>
              <a:gd name="connsiteY6892" fmla="*/ 5420378 h 6407150"/>
              <a:gd name="connsiteX6893" fmla="*/ 10870195 w 11737978"/>
              <a:gd name="connsiteY6893" fmla="*/ 5415109 h 6407150"/>
              <a:gd name="connsiteX6894" fmla="*/ 10877270 w 11737978"/>
              <a:gd name="connsiteY6894" fmla="*/ 5409843 h 6407150"/>
              <a:gd name="connsiteX6895" fmla="*/ 10875998 w 11737978"/>
              <a:gd name="connsiteY6895" fmla="*/ 5408796 h 6407150"/>
              <a:gd name="connsiteX6896" fmla="*/ 10881799 w 11737978"/>
              <a:gd name="connsiteY6896" fmla="*/ 5402481 h 6407150"/>
              <a:gd name="connsiteX6897" fmla="*/ 10886328 w 11737978"/>
              <a:gd name="connsiteY6897" fmla="*/ 5395121 h 6407150"/>
              <a:gd name="connsiteX6898" fmla="*/ 10921700 w 11737978"/>
              <a:gd name="connsiteY6898" fmla="*/ 5368784 h 6407150"/>
              <a:gd name="connsiteX6899" fmla="*/ 10919153 w 11737978"/>
              <a:gd name="connsiteY6899" fmla="*/ 5366691 h 6407150"/>
              <a:gd name="connsiteX6900" fmla="*/ 10930757 w 11737978"/>
              <a:gd name="connsiteY6900" fmla="*/ 5354063 h 6407150"/>
              <a:gd name="connsiteX6901" fmla="*/ 10796223 w 11737978"/>
              <a:gd name="connsiteY6901" fmla="*/ 5353006 h 6407150"/>
              <a:gd name="connsiteX6902" fmla="*/ 10790488 w 11737978"/>
              <a:gd name="connsiteY6902" fmla="*/ 5359245 h 6407150"/>
              <a:gd name="connsiteX6903" fmla="*/ 10791772 w 11737978"/>
              <a:gd name="connsiteY6903" fmla="*/ 5360300 h 6407150"/>
              <a:gd name="connsiteX6904" fmla="*/ 10779023 w 11737978"/>
              <a:gd name="connsiteY6904" fmla="*/ 5371724 h 6407150"/>
              <a:gd name="connsiteX6905" fmla="*/ 10779610 w 11737978"/>
              <a:gd name="connsiteY6905" fmla="*/ 5379052 h 6407150"/>
              <a:gd name="connsiteX6906" fmla="*/ 10782379 w 11737978"/>
              <a:gd name="connsiteY6906" fmla="*/ 5379102 h 6407150"/>
              <a:gd name="connsiteX6907" fmla="*/ 10791173 w 11737978"/>
              <a:gd name="connsiteY6907" fmla="*/ 5370758 h 6407150"/>
              <a:gd name="connsiteX6908" fmla="*/ 10793055 w 11737978"/>
              <a:gd name="connsiteY6908" fmla="*/ 5361355 h 6407150"/>
              <a:gd name="connsiteX6909" fmla="*/ 10797506 w 11737978"/>
              <a:gd name="connsiteY6909" fmla="*/ 5354059 h 6407150"/>
              <a:gd name="connsiteX6910" fmla="*/ 10796223 w 11737978"/>
              <a:gd name="connsiteY6910" fmla="*/ 5353006 h 6407150"/>
              <a:gd name="connsiteX6911" fmla="*/ 11528620 w 11737978"/>
              <a:gd name="connsiteY6911" fmla="*/ 5352637 h 6407150"/>
              <a:gd name="connsiteX6912" fmla="*/ 11522988 w 11737978"/>
              <a:gd name="connsiteY6912" fmla="*/ 5358766 h 6407150"/>
              <a:gd name="connsiteX6913" fmla="*/ 11524248 w 11737978"/>
              <a:gd name="connsiteY6913" fmla="*/ 5359802 h 6407150"/>
              <a:gd name="connsiteX6914" fmla="*/ 11518618 w 11737978"/>
              <a:gd name="connsiteY6914" fmla="*/ 5365931 h 6407150"/>
              <a:gd name="connsiteX6915" fmla="*/ 11511727 w 11737978"/>
              <a:gd name="connsiteY6915" fmla="*/ 5371022 h 6407150"/>
              <a:gd name="connsiteX6916" fmla="*/ 11509833 w 11737978"/>
              <a:gd name="connsiteY6916" fmla="*/ 5373836 h 6407150"/>
              <a:gd name="connsiteX6917" fmla="*/ 11511580 w 11737978"/>
              <a:gd name="connsiteY6917" fmla="*/ 5373590 h 6407150"/>
              <a:gd name="connsiteX6918" fmla="*/ 11519879 w 11737978"/>
              <a:gd name="connsiteY6918" fmla="*/ 5366965 h 6407150"/>
              <a:gd name="connsiteX6919" fmla="*/ 11522400 w 11737978"/>
              <a:gd name="connsiteY6919" fmla="*/ 5369038 h 6407150"/>
              <a:gd name="connsiteX6920" fmla="*/ 11526770 w 11737978"/>
              <a:gd name="connsiteY6920" fmla="*/ 5361874 h 6407150"/>
              <a:gd name="connsiteX6921" fmla="*/ 11525508 w 11737978"/>
              <a:gd name="connsiteY6921" fmla="*/ 5360838 h 6407150"/>
              <a:gd name="connsiteX6922" fmla="*/ 11529880 w 11737978"/>
              <a:gd name="connsiteY6922" fmla="*/ 5353674 h 6407150"/>
              <a:gd name="connsiteX6923" fmla="*/ 11528620 w 11737978"/>
              <a:gd name="connsiteY6923" fmla="*/ 5352637 h 6407150"/>
              <a:gd name="connsiteX6924" fmla="*/ 11637588 w 11737978"/>
              <a:gd name="connsiteY6924" fmla="*/ 5352239 h 6407150"/>
              <a:gd name="connsiteX6925" fmla="*/ 11617784 w 11737978"/>
              <a:gd name="connsiteY6925" fmla="*/ 5371166 h 6407150"/>
              <a:gd name="connsiteX6926" fmla="*/ 11626677 w 11737978"/>
              <a:gd name="connsiteY6926" fmla="*/ 5366740 h 6407150"/>
              <a:gd name="connsiteX6927" fmla="*/ 11637588 w 11737978"/>
              <a:gd name="connsiteY6927" fmla="*/ 5352239 h 6407150"/>
              <a:gd name="connsiteX6928" fmla="*/ 10966183 w 11737978"/>
              <a:gd name="connsiteY6928" fmla="*/ 5351890 h 6407150"/>
              <a:gd name="connsiteX6929" fmla="*/ 10962088 w 11737978"/>
              <a:gd name="connsiteY6929" fmla="*/ 5356348 h 6407150"/>
              <a:gd name="connsiteX6930" fmla="*/ 10963463 w 11737978"/>
              <a:gd name="connsiteY6930" fmla="*/ 5357477 h 6407150"/>
              <a:gd name="connsiteX6931" fmla="*/ 10967559 w 11737978"/>
              <a:gd name="connsiteY6931" fmla="*/ 5353021 h 6407150"/>
              <a:gd name="connsiteX6932" fmla="*/ 10966183 w 11737978"/>
              <a:gd name="connsiteY6932" fmla="*/ 5351890 h 6407150"/>
              <a:gd name="connsiteX6933" fmla="*/ 10896220 w 11737978"/>
              <a:gd name="connsiteY6933" fmla="*/ 5348362 h 6407150"/>
              <a:gd name="connsiteX6934" fmla="*/ 10893033 w 11737978"/>
              <a:gd name="connsiteY6934" fmla="*/ 5356695 h 6407150"/>
              <a:gd name="connsiteX6935" fmla="*/ 10875832 w 11737978"/>
              <a:gd name="connsiteY6935" fmla="*/ 5375414 h 6407150"/>
              <a:gd name="connsiteX6936" fmla="*/ 10878175 w 11737978"/>
              <a:gd name="connsiteY6936" fmla="*/ 5377339 h 6407150"/>
              <a:gd name="connsiteX6937" fmla="*/ 10855241 w 11737978"/>
              <a:gd name="connsiteY6937" fmla="*/ 5402298 h 6407150"/>
              <a:gd name="connsiteX6938" fmla="*/ 10854020 w 11737978"/>
              <a:gd name="connsiteY6938" fmla="*/ 5401294 h 6407150"/>
              <a:gd name="connsiteX6939" fmla="*/ 10848287 w 11737978"/>
              <a:gd name="connsiteY6939" fmla="*/ 5407533 h 6407150"/>
              <a:gd name="connsiteX6940" fmla="*/ 10849508 w 11737978"/>
              <a:gd name="connsiteY6940" fmla="*/ 5408538 h 6407150"/>
              <a:gd name="connsiteX6941" fmla="*/ 10855241 w 11737978"/>
              <a:gd name="connsiteY6941" fmla="*/ 5402298 h 6407150"/>
              <a:gd name="connsiteX6942" fmla="*/ 10856464 w 11737978"/>
              <a:gd name="connsiteY6942" fmla="*/ 5403303 h 6407150"/>
              <a:gd name="connsiteX6943" fmla="*/ 10874886 w 11737978"/>
              <a:gd name="connsiteY6943" fmla="*/ 5385587 h 6407150"/>
              <a:gd name="connsiteX6944" fmla="*/ 10878175 w 11737978"/>
              <a:gd name="connsiteY6944" fmla="*/ 5377339 h 6407150"/>
              <a:gd name="connsiteX6945" fmla="*/ 10878379 w 11737978"/>
              <a:gd name="connsiteY6945" fmla="*/ 5377508 h 6407150"/>
              <a:gd name="connsiteX6946" fmla="*/ 10896851 w 11737978"/>
              <a:gd name="connsiteY6946" fmla="*/ 5359834 h 6407150"/>
              <a:gd name="connsiteX6947" fmla="*/ 10901944 w 11737978"/>
              <a:gd name="connsiteY6947" fmla="*/ 5364020 h 6407150"/>
              <a:gd name="connsiteX6948" fmla="*/ 10912137 w 11737978"/>
              <a:gd name="connsiteY6948" fmla="*/ 5350494 h 6407150"/>
              <a:gd name="connsiteX6949" fmla="*/ 10896220 w 11737978"/>
              <a:gd name="connsiteY6949" fmla="*/ 5348362 h 6407150"/>
              <a:gd name="connsiteX6950" fmla="*/ 10989926 w 11737978"/>
              <a:gd name="connsiteY6950" fmla="*/ 5347938 h 6407150"/>
              <a:gd name="connsiteX6951" fmla="*/ 10983783 w 11737978"/>
              <a:gd name="connsiteY6951" fmla="*/ 5354625 h 6407150"/>
              <a:gd name="connsiteX6952" fmla="*/ 10985158 w 11737978"/>
              <a:gd name="connsiteY6952" fmla="*/ 5355755 h 6407150"/>
              <a:gd name="connsiteX6953" fmla="*/ 10991302 w 11737978"/>
              <a:gd name="connsiteY6953" fmla="*/ 5349068 h 6407150"/>
              <a:gd name="connsiteX6954" fmla="*/ 10989926 w 11737978"/>
              <a:gd name="connsiteY6954" fmla="*/ 5347938 h 6407150"/>
              <a:gd name="connsiteX6955" fmla="*/ 11014567 w 11737978"/>
              <a:gd name="connsiteY6955" fmla="*/ 5343173 h 6407150"/>
              <a:gd name="connsiteX6956" fmla="*/ 10997952 w 11737978"/>
              <a:gd name="connsiteY6956" fmla="*/ 5355838 h 6407150"/>
              <a:gd name="connsiteX6957" fmla="*/ 10988870 w 11737978"/>
              <a:gd name="connsiteY6957" fmla="*/ 5370538 h 6407150"/>
              <a:gd name="connsiteX6958" fmla="*/ 11001733 w 11737978"/>
              <a:gd name="connsiteY6958" fmla="*/ 5358946 h 6407150"/>
              <a:gd name="connsiteX6959" fmla="*/ 10997193 w 11737978"/>
              <a:gd name="connsiteY6959" fmla="*/ 5366296 h 6407150"/>
              <a:gd name="connsiteX6960" fmla="*/ 11005514 w 11737978"/>
              <a:gd name="connsiteY6960" fmla="*/ 5362054 h 6407150"/>
              <a:gd name="connsiteX6961" fmla="*/ 11009296 w 11737978"/>
              <a:gd name="connsiteY6961" fmla="*/ 5365162 h 6407150"/>
              <a:gd name="connsiteX6962" fmla="*/ 11010557 w 11737978"/>
              <a:gd name="connsiteY6962" fmla="*/ 5366198 h 6407150"/>
              <a:gd name="connsiteX6963" fmla="*/ 11004755 w 11737978"/>
              <a:gd name="connsiteY6963" fmla="*/ 5372512 h 6407150"/>
              <a:gd name="connsiteX6964" fmla="*/ 11006015 w 11737978"/>
              <a:gd name="connsiteY6964" fmla="*/ 5373548 h 6407150"/>
              <a:gd name="connsiteX6965" fmla="*/ 11000213 w 11737978"/>
              <a:gd name="connsiteY6965" fmla="*/ 5379862 h 6407150"/>
              <a:gd name="connsiteX6966" fmla="*/ 11018878 w 11737978"/>
              <a:gd name="connsiteY6966" fmla="*/ 5361956 h 6407150"/>
              <a:gd name="connsiteX6967" fmla="*/ 11016358 w 11737978"/>
              <a:gd name="connsiteY6967" fmla="*/ 5359884 h 6407150"/>
              <a:gd name="connsiteX6968" fmla="*/ 11015097 w 11737978"/>
              <a:gd name="connsiteY6968" fmla="*/ 5358848 h 6407150"/>
              <a:gd name="connsiteX6969" fmla="*/ 11005514 w 11737978"/>
              <a:gd name="connsiteY6969" fmla="*/ 5362054 h 6407150"/>
              <a:gd name="connsiteX6970" fmla="*/ 11011315 w 11737978"/>
              <a:gd name="connsiteY6970" fmla="*/ 5355739 h 6407150"/>
              <a:gd name="connsiteX6971" fmla="*/ 11014567 w 11737978"/>
              <a:gd name="connsiteY6971" fmla="*/ 5343173 h 6407150"/>
              <a:gd name="connsiteX6972" fmla="*/ 10848722 w 11737978"/>
              <a:gd name="connsiteY6972" fmla="*/ 5341395 h 6407150"/>
              <a:gd name="connsiteX6973" fmla="*/ 10847106 w 11737978"/>
              <a:gd name="connsiteY6973" fmla="*/ 5344467 h 6407150"/>
              <a:gd name="connsiteX6974" fmla="*/ 10850098 w 11737978"/>
              <a:gd name="connsiteY6974" fmla="*/ 5342524 h 6407150"/>
              <a:gd name="connsiteX6975" fmla="*/ 10848722 w 11737978"/>
              <a:gd name="connsiteY6975" fmla="*/ 5341395 h 6407150"/>
              <a:gd name="connsiteX6976" fmla="*/ 11666252 w 11737978"/>
              <a:gd name="connsiteY6976" fmla="*/ 5341393 h 6407150"/>
              <a:gd name="connsiteX6977" fmla="*/ 11659282 w 11737978"/>
              <a:gd name="connsiteY6977" fmla="*/ 5350516 h 6407150"/>
              <a:gd name="connsiteX6978" fmla="*/ 11665426 w 11737978"/>
              <a:gd name="connsiteY6978" fmla="*/ 5343830 h 6407150"/>
              <a:gd name="connsiteX6979" fmla="*/ 11666252 w 11737978"/>
              <a:gd name="connsiteY6979" fmla="*/ 5341393 h 6407150"/>
              <a:gd name="connsiteX6980" fmla="*/ 10847806 w 11737978"/>
              <a:gd name="connsiteY6980" fmla="*/ 5340641 h 6407150"/>
              <a:gd name="connsiteX6981" fmla="*/ 10840289 w 11737978"/>
              <a:gd name="connsiteY6981" fmla="*/ 5346196 h 6407150"/>
              <a:gd name="connsiteX6982" fmla="*/ 10835520 w 11737978"/>
              <a:gd name="connsiteY6982" fmla="*/ 5354012 h 6407150"/>
              <a:gd name="connsiteX6983" fmla="*/ 10847806 w 11737978"/>
              <a:gd name="connsiteY6983" fmla="*/ 5340641 h 6407150"/>
              <a:gd name="connsiteX6984" fmla="*/ 11622340 w 11737978"/>
              <a:gd name="connsiteY6984" fmla="*/ 5339710 h 6407150"/>
              <a:gd name="connsiteX6985" fmla="*/ 11613982 w 11737978"/>
              <a:gd name="connsiteY6985" fmla="*/ 5343922 h 6407150"/>
              <a:gd name="connsiteX6986" fmla="*/ 11608181 w 11737978"/>
              <a:gd name="connsiteY6986" fmla="*/ 5350236 h 6407150"/>
              <a:gd name="connsiteX6987" fmla="*/ 11585663 w 11737978"/>
              <a:gd name="connsiteY6987" fmla="*/ 5364975 h 6407150"/>
              <a:gd name="connsiteX6988" fmla="*/ 11579862 w 11737978"/>
              <a:gd name="connsiteY6988" fmla="*/ 5371289 h 6407150"/>
              <a:gd name="connsiteX6989" fmla="*/ 11581141 w 11737978"/>
              <a:gd name="connsiteY6989" fmla="*/ 5372339 h 6407150"/>
              <a:gd name="connsiteX6990" fmla="*/ 11586942 w 11737978"/>
              <a:gd name="connsiteY6990" fmla="*/ 5366025 h 6407150"/>
              <a:gd name="connsiteX6991" fmla="*/ 11585566 w 11737978"/>
              <a:gd name="connsiteY6991" fmla="*/ 5387060 h 6407150"/>
              <a:gd name="connsiteX6992" fmla="*/ 11586845 w 11737978"/>
              <a:gd name="connsiteY6992" fmla="*/ 5388111 h 6407150"/>
              <a:gd name="connsiteX6993" fmla="*/ 11580355 w 11737978"/>
              <a:gd name="connsiteY6993" fmla="*/ 5404942 h 6407150"/>
              <a:gd name="connsiteX6994" fmla="*/ 11600317 w 11737978"/>
              <a:gd name="connsiteY6994" fmla="*/ 5388102 h 6407150"/>
              <a:gd name="connsiteX6995" fmla="*/ 11595793 w 11737978"/>
              <a:gd name="connsiteY6995" fmla="*/ 5395466 h 6407150"/>
              <a:gd name="connsiteX6996" fmla="*/ 11588715 w 11737978"/>
              <a:gd name="connsiteY6996" fmla="*/ 5400731 h 6407150"/>
              <a:gd name="connsiteX6997" fmla="*/ 11578389 w 11737978"/>
              <a:gd name="connsiteY6997" fmla="*/ 5414408 h 6407150"/>
              <a:gd name="connsiteX6998" fmla="*/ 11590582 w 11737978"/>
              <a:gd name="connsiteY6998" fmla="*/ 5413349 h 6407150"/>
              <a:gd name="connsiteX6999" fmla="*/ 11586060 w 11737978"/>
              <a:gd name="connsiteY6999" fmla="*/ 5420714 h 6407150"/>
              <a:gd name="connsiteX7000" fmla="*/ 11573177 w 11737978"/>
              <a:gd name="connsiteY7000" fmla="*/ 5432292 h 6407150"/>
              <a:gd name="connsiteX7001" fmla="*/ 11575735 w 11737978"/>
              <a:gd name="connsiteY7001" fmla="*/ 5434393 h 6407150"/>
              <a:gd name="connsiteX7002" fmla="*/ 11567375 w 11737978"/>
              <a:gd name="connsiteY7002" fmla="*/ 5438605 h 6407150"/>
              <a:gd name="connsiteX7003" fmla="*/ 11562854 w 11737978"/>
              <a:gd name="connsiteY7003" fmla="*/ 5445969 h 6407150"/>
              <a:gd name="connsiteX7004" fmla="*/ 11555086 w 11737978"/>
              <a:gd name="connsiteY7004" fmla="*/ 5461752 h 6407150"/>
              <a:gd name="connsiteX7005" fmla="*/ 11562166 w 11737978"/>
              <a:gd name="connsiteY7005" fmla="*/ 5456488 h 6407150"/>
              <a:gd name="connsiteX7006" fmla="*/ 11563445 w 11737978"/>
              <a:gd name="connsiteY7006" fmla="*/ 5457539 h 6407150"/>
              <a:gd name="connsiteX7007" fmla="*/ 11552542 w 11737978"/>
              <a:gd name="connsiteY7007" fmla="*/ 5474897 h 6407150"/>
              <a:gd name="connsiteX7008" fmla="*/ 11565314 w 11737978"/>
              <a:gd name="connsiteY7008" fmla="*/ 5470158 h 6407150"/>
              <a:gd name="connsiteX7009" fmla="*/ 11561537 w 11737978"/>
              <a:gd name="connsiteY7009" fmla="*/ 5479838 h 6407150"/>
              <a:gd name="connsiteX7010" fmla="*/ 11563557 w 11737978"/>
              <a:gd name="connsiteY7010" fmla="*/ 5479624 h 6407150"/>
              <a:gd name="connsiteX7011" fmla="*/ 11570426 w 11737978"/>
              <a:gd name="connsiteY7011" fmla="*/ 5474361 h 6407150"/>
              <a:gd name="connsiteX7012" fmla="*/ 11589798 w 11737978"/>
              <a:gd name="connsiteY7012" fmla="*/ 5445953 h 6407150"/>
              <a:gd name="connsiteX7013" fmla="*/ 11581440 w 11737978"/>
              <a:gd name="connsiteY7013" fmla="*/ 5450166 h 6407150"/>
              <a:gd name="connsiteX7014" fmla="*/ 11585963 w 11737978"/>
              <a:gd name="connsiteY7014" fmla="*/ 5442800 h 6407150"/>
              <a:gd name="connsiteX7015" fmla="*/ 11592451 w 11737978"/>
              <a:gd name="connsiteY7015" fmla="*/ 5425968 h 6407150"/>
              <a:gd name="connsiteX7016" fmla="*/ 11603466 w 11737978"/>
              <a:gd name="connsiteY7016" fmla="*/ 5401772 h 6407150"/>
              <a:gd name="connsiteX7017" fmla="*/ 11611823 w 11737978"/>
              <a:gd name="connsiteY7017" fmla="*/ 5397559 h 6407150"/>
              <a:gd name="connsiteX7018" fmla="*/ 11617624 w 11737978"/>
              <a:gd name="connsiteY7018" fmla="*/ 5391245 h 6407150"/>
              <a:gd name="connsiteX7019" fmla="*/ 11608579 w 11737978"/>
              <a:gd name="connsiteY7019" fmla="*/ 5405975 h 6407150"/>
              <a:gd name="connsiteX7020" fmla="*/ 11618215 w 11737978"/>
              <a:gd name="connsiteY7020" fmla="*/ 5402814 h 6407150"/>
              <a:gd name="connsiteX7021" fmla="*/ 11619494 w 11737978"/>
              <a:gd name="connsiteY7021" fmla="*/ 5403864 h 6407150"/>
              <a:gd name="connsiteX7022" fmla="*/ 11614971 w 11737978"/>
              <a:gd name="connsiteY7022" fmla="*/ 5411229 h 6407150"/>
              <a:gd name="connsiteX7023" fmla="*/ 11620772 w 11737978"/>
              <a:gd name="connsiteY7023" fmla="*/ 5404915 h 6407150"/>
              <a:gd name="connsiteX7024" fmla="*/ 11625295 w 11737978"/>
              <a:gd name="connsiteY7024" fmla="*/ 5397550 h 6407150"/>
              <a:gd name="connsiteX7025" fmla="*/ 11624017 w 11737978"/>
              <a:gd name="connsiteY7025" fmla="*/ 5396500 h 6407150"/>
              <a:gd name="connsiteX7026" fmla="*/ 11621460 w 11737978"/>
              <a:gd name="connsiteY7026" fmla="*/ 5394398 h 6407150"/>
              <a:gd name="connsiteX7027" fmla="*/ 11631785 w 11737978"/>
              <a:gd name="connsiteY7027" fmla="*/ 5380721 h 6407150"/>
              <a:gd name="connsiteX7028" fmla="*/ 11623424 w 11737978"/>
              <a:gd name="connsiteY7028" fmla="*/ 5384932 h 6407150"/>
              <a:gd name="connsiteX7029" fmla="*/ 11617624 w 11737978"/>
              <a:gd name="connsiteY7029" fmla="*/ 5391245 h 6407150"/>
              <a:gd name="connsiteX7030" fmla="*/ 11616346 w 11737978"/>
              <a:gd name="connsiteY7030" fmla="*/ 5390194 h 6407150"/>
              <a:gd name="connsiteX7031" fmla="*/ 11612511 w 11737978"/>
              <a:gd name="connsiteY7031" fmla="*/ 5387042 h 6407150"/>
              <a:gd name="connsiteX7032" fmla="*/ 11610641 w 11737978"/>
              <a:gd name="connsiteY7032" fmla="*/ 5374423 h 6407150"/>
              <a:gd name="connsiteX7033" fmla="*/ 11604840 w 11737978"/>
              <a:gd name="connsiteY7033" fmla="*/ 5380736 h 6407150"/>
              <a:gd name="connsiteX7034" fmla="*/ 11595204 w 11737978"/>
              <a:gd name="connsiteY7034" fmla="*/ 5383899 h 6407150"/>
              <a:gd name="connsiteX7035" fmla="*/ 11601005 w 11737978"/>
              <a:gd name="connsiteY7035" fmla="*/ 5377584 h 6407150"/>
              <a:gd name="connsiteX7036" fmla="*/ 11599726 w 11737978"/>
              <a:gd name="connsiteY7036" fmla="*/ 5376533 h 6407150"/>
              <a:gd name="connsiteX7037" fmla="*/ 11593924 w 11737978"/>
              <a:gd name="connsiteY7037" fmla="*/ 5382847 h 6407150"/>
              <a:gd name="connsiteX7038" fmla="*/ 11592647 w 11737978"/>
              <a:gd name="connsiteY7038" fmla="*/ 5381797 h 6407150"/>
              <a:gd name="connsiteX7039" fmla="*/ 11602969 w 11737978"/>
              <a:gd name="connsiteY7039" fmla="*/ 5368119 h 6407150"/>
              <a:gd name="connsiteX7040" fmla="*/ 11606215 w 11737978"/>
              <a:gd name="connsiteY7040" fmla="*/ 5359703 h 6407150"/>
              <a:gd name="connsiteX7041" fmla="*/ 11610051 w 11737978"/>
              <a:gd name="connsiteY7041" fmla="*/ 5362855 h 6407150"/>
              <a:gd name="connsiteX7042" fmla="*/ 11622340 w 11737978"/>
              <a:gd name="connsiteY7042" fmla="*/ 5339710 h 6407150"/>
              <a:gd name="connsiteX7043" fmla="*/ 11084472 w 11737978"/>
              <a:gd name="connsiteY7043" fmla="*/ 5339598 h 6407150"/>
              <a:gd name="connsiteX7044" fmla="*/ 11079000 w 11737978"/>
              <a:gd name="connsiteY7044" fmla="*/ 5342924 h 6407150"/>
              <a:gd name="connsiteX7045" fmla="*/ 11080376 w 11737978"/>
              <a:gd name="connsiteY7045" fmla="*/ 5344054 h 6407150"/>
              <a:gd name="connsiteX7046" fmla="*/ 11084472 w 11737978"/>
              <a:gd name="connsiteY7046" fmla="*/ 5339598 h 6407150"/>
              <a:gd name="connsiteX7047" fmla="*/ 10805760 w 11737978"/>
              <a:gd name="connsiteY7047" fmla="*/ 5337372 h 6407150"/>
              <a:gd name="connsiteX7048" fmla="*/ 10785039 w 11737978"/>
              <a:gd name="connsiteY7048" fmla="*/ 5355546 h 6407150"/>
              <a:gd name="connsiteX7049" fmla="*/ 10793473 w 11737978"/>
              <a:gd name="connsiteY7049" fmla="*/ 5350744 h 6407150"/>
              <a:gd name="connsiteX7050" fmla="*/ 10805760 w 11737978"/>
              <a:gd name="connsiteY7050" fmla="*/ 5337372 h 6407150"/>
              <a:gd name="connsiteX7051" fmla="*/ 10837883 w 11737978"/>
              <a:gd name="connsiteY7051" fmla="*/ 5336885 h 6407150"/>
              <a:gd name="connsiteX7052" fmla="*/ 10827729 w 11737978"/>
              <a:gd name="connsiteY7052" fmla="*/ 5347607 h 6407150"/>
              <a:gd name="connsiteX7053" fmla="*/ 10835247 w 11737978"/>
              <a:gd name="connsiteY7053" fmla="*/ 5342051 h 6407150"/>
              <a:gd name="connsiteX7054" fmla="*/ 10837883 w 11737978"/>
              <a:gd name="connsiteY7054" fmla="*/ 5336885 h 6407150"/>
              <a:gd name="connsiteX7055" fmla="*/ 11562726 w 11737978"/>
              <a:gd name="connsiteY7055" fmla="*/ 5335659 h 6407150"/>
              <a:gd name="connsiteX7056" fmla="*/ 11543355 w 11737978"/>
              <a:gd name="connsiteY7056" fmla="*/ 5353017 h 6407150"/>
              <a:gd name="connsiteX7057" fmla="*/ 11564029 w 11737978"/>
              <a:gd name="connsiteY7057" fmla="*/ 5337739 h 6407150"/>
              <a:gd name="connsiteX7058" fmla="*/ 11562726 w 11737978"/>
              <a:gd name="connsiteY7058" fmla="*/ 5335659 h 6407150"/>
              <a:gd name="connsiteX7059" fmla="*/ 10935506 w 11737978"/>
              <a:gd name="connsiteY7059" fmla="*/ 5334497 h 6407150"/>
              <a:gd name="connsiteX7060" fmla="*/ 10929363 w 11737978"/>
              <a:gd name="connsiteY7060" fmla="*/ 5341184 h 6407150"/>
              <a:gd name="connsiteX7061" fmla="*/ 10930508 w 11737978"/>
              <a:gd name="connsiteY7061" fmla="*/ 5342125 h 6407150"/>
              <a:gd name="connsiteX7062" fmla="*/ 10937797 w 11737978"/>
              <a:gd name="connsiteY7062" fmla="*/ 5336381 h 6407150"/>
              <a:gd name="connsiteX7063" fmla="*/ 10936651 w 11737978"/>
              <a:gd name="connsiteY7063" fmla="*/ 5335439 h 6407150"/>
              <a:gd name="connsiteX7064" fmla="*/ 10935506 w 11737978"/>
              <a:gd name="connsiteY7064" fmla="*/ 5334497 h 6407150"/>
              <a:gd name="connsiteX7065" fmla="*/ 11614670 w 11737978"/>
              <a:gd name="connsiteY7065" fmla="*/ 5333404 h 6407150"/>
              <a:gd name="connsiteX7066" fmla="*/ 11605135 w 11737978"/>
              <a:gd name="connsiteY7066" fmla="*/ 5349036 h 6407150"/>
              <a:gd name="connsiteX7067" fmla="*/ 11611278 w 11737978"/>
              <a:gd name="connsiteY7067" fmla="*/ 5342349 h 6407150"/>
              <a:gd name="connsiteX7068" fmla="*/ 11614670 w 11737978"/>
              <a:gd name="connsiteY7068" fmla="*/ 5333404 h 6407150"/>
              <a:gd name="connsiteX7069" fmla="*/ 11008828 w 11737978"/>
              <a:gd name="connsiteY7069" fmla="*/ 5332181 h 6407150"/>
              <a:gd name="connsiteX7070" fmla="*/ 11004733 w 11737978"/>
              <a:gd name="connsiteY7070" fmla="*/ 5336639 h 6407150"/>
              <a:gd name="connsiteX7071" fmla="*/ 11009974 w 11737978"/>
              <a:gd name="connsiteY7071" fmla="*/ 5333124 h 6407150"/>
              <a:gd name="connsiteX7072" fmla="*/ 11008828 w 11737978"/>
              <a:gd name="connsiteY7072" fmla="*/ 5332181 h 6407150"/>
              <a:gd name="connsiteX7073" fmla="*/ 4328504 w 11737978"/>
              <a:gd name="connsiteY7073" fmla="*/ 5330356 h 6407150"/>
              <a:gd name="connsiteX7074" fmla="*/ 4329607 w 11737978"/>
              <a:gd name="connsiteY7074" fmla="*/ 5341074 h 6407150"/>
              <a:gd name="connsiteX7075" fmla="*/ 4328504 w 11737978"/>
              <a:gd name="connsiteY7075" fmla="*/ 5330356 h 6407150"/>
              <a:gd name="connsiteX7076" fmla="*/ 11579774 w 11737978"/>
              <a:gd name="connsiteY7076" fmla="*/ 5328189 h 6407150"/>
              <a:gd name="connsiteX7077" fmla="*/ 11567653 w 11737978"/>
              <a:gd name="connsiteY7077" fmla="*/ 5346966 h 6407150"/>
              <a:gd name="connsiteX7078" fmla="*/ 11573709 w 11737978"/>
              <a:gd name="connsiteY7078" fmla="*/ 5344715 h 6407150"/>
              <a:gd name="connsiteX7079" fmla="*/ 11579774 w 11737978"/>
              <a:gd name="connsiteY7079" fmla="*/ 5328189 h 6407150"/>
              <a:gd name="connsiteX7080" fmla="*/ 10581012 w 11737978"/>
              <a:gd name="connsiteY7080" fmla="*/ 5326638 h 6407150"/>
              <a:gd name="connsiteX7081" fmla="*/ 10579858 w 11737978"/>
              <a:gd name="connsiteY7081" fmla="*/ 5331838 h 6407150"/>
              <a:gd name="connsiteX7082" fmla="*/ 10581227 w 11737978"/>
              <a:gd name="connsiteY7082" fmla="*/ 5337762 h 6407150"/>
              <a:gd name="connsiteX7083" fmla="*/ 10591967 w 11737978"/>
              <a:gd name="connsiteY7083" fmla="*/ 5343726 h 6407150"/>
              <a:gd name="connsiteX7084" fmla="*/ 10581012 w 11737978"/>
              <a:gd name="connsiteY7084" fmla="*/ 5326638 h 6407150"/>
              <a:gd name="connsiteX7085" fmla="*/ 11604916 w 11737978"/>
              <a:gd name="connsiteY7085" fmla="*/ 5325385 h 6407150"/>
              <a:gd name="connsiteX7086" fmla="*/ 11593314 w 11737978"/>
              <a:gd name="connsiteY7086" fmla="*/ 5338013 h 6407150"/>
              <a:gd name="connsiteX7087" fmla="*/ 11586382 w 11737978"/>
              <a:gd name="connsiteY7087" fmla="*/ 5357251 h 6407150"/>
              <a:gd name="connsiteX7088" fmla="*/ 11594975 w 11737978"/>
              <a:gd name="connsiteY7088" fmla="*/ 5350462 h 6407150"/>
              <a:gd name="connsiteX7089" fmla="*/ 11604916 w 11737978"/>
              <a:gd name="connsiteY7089" fmla="*/ 5325385 h 6407150"/>
              <a:gd name="connsiteX7090" fmla="*/ 11680431 w 11737978"/>
              <a:gd name="connsiteY7090" fmla="*/ 5324874 h 6407150"/>
              <a:gd name="connsiteX7091" fmla="*/ 11676335 w 11737978"/>
              <a:gd name="connsiteY7091" fmla="*/ 5329329 h 6407150"/>
              <a:gd name="connsiteX7092" fmla="*/ 11677534 w 11737978"/>
              <a:gd name="connsiteY7092" fmla="*/ 5329337 h 6407150"/>
              <a:gd name="connsiteX7093" fmla="*/ 11681805 w 11737978"/>
              <a:gd name="connsiteY7093" fmla="*/ 5326004 h 6407150"/>
              <a:gd name="connsiteX7094" fmla="*/ 11680431 w 11737978"/>
              <a:gd name="connsiteY7094" fmla="*/ 5324874 h 6407150"/>
              <a:gd name="connsiteX7095" fmla="*/ 11613724 w 11737978"/>
              <a:gd name="connsiteY7095" fmla="*/ 5324804 h 6407150"/>
              <a:gd name="connsiteX7096" fmla="*/ 11609629 w 11737978"/>
              <a:gd name="connsiteY7096" fmla="*/ 5329261 h 6407150"/>
              <a:gd name="connsiteX7097" fmla="*/ 11615099 w 11737978"/>
              <a:gd name="connsiteY7097" fmla="*/ 5325934 h 6407150"/>
              <a:gd name="connsiteX7098" fmla="*/ 11613724 w 11737978"/>
              <a:gd name="connsiteY7098" fmla="*/ 5324804 h 6407150"/>
              <a:gd name="connsiteX7099" fmla="*/ 11560953 w 11737978"/>
              <a:gd name="connsiteY7099" fmla="*/ 5324453 h 6407150"/>
              <a:gd name="connsiteX7100" fmla="*/ 11556184 w 11737978"/>
              <a:gd name="connsiteY7100" fmla="*/ 5332269 h 6407150"/>
              <a:gd name="connsiteX7101" fmla="*/ 11562327 w 11737978"/>
              <a:gd name="connsiteY7101" fmla="*/ 5325583 h 6407150"/>
              <a:gd name="connsiteX7102" fmla="*/ 11560953 w 11737978"/>
              <a:gd name="connsiteY7102" fmla="*/ 5324453 h 6407150"/>
              <a:gd name="connsiteX7103" fmla="*/ 11042587 w 11737978"/>
              <a:gd name="connsiteY7103" fmla="*/ 5322044 h 6407150"/>
              <a:gd name="connsiteX7104" fmla="*/ 11042315 w 11737978"/>
              <a:gd name="connsiteY7104" fmla="*/ 5323074 h 6407150"/>
              <a:gd name="connsiteX7105" fmla="*/ 11039172 w 11737978"/>
              <a:gd name="connsiteY7105" fmla="*/ 5323350 h 6407150"/>
              <a:gd name="connsiteX7106" fmla="*/ 11042587 w 11737978"/>
              <a:gd name="connsiteY7106" fmla="*/ 5322044 h 6407150"/>
              <a:gd name="connsiteX7107" fmla="*/ 10715002 w 11737978"/>
              <a:gd name="connsiteY7107" fmla="*/ 5320140 h 6407150"/>
              <a:gd name="connsiteX7108" fmla="*/ 10707940 w 11737978"/>
              <a:gd name="connsiteY7108" fmla="*/ 5325418 h 6407150"/>
              <a:gd name="connsiteX7109" fmla="*/ 10696836 w 11737978"/>
              <a:gd name="connsiteY7109" fmla="*/ 5341227 h 6407150"/>
              <a:gd name="connsiteX7110" fmla="*/ 10700118 w 11737978"/>
              <a:gd name="connsiteY7110" fmla="*/ 5341155 h 6407150"/>
              <a:gd name="connsiteX7111" fmla="*/ 10715002 w 11737978"/>
              <a:gd name="connsiteY7111" fmla="*/ 5320140 h 6407150"/>
              <a:gd name="connsiteX7112" fmla="*/ 10866176 w 11737978"/>
              <a:gd name="connsiteY7112" fmla="*/ 5319932 h 6407150"/>
              <a:gd name="connsiteX7113" fmla="*/ 10865778 w 11737978"/>
              <a:gd name="connsiteY7113" fmla="*/ 5320427 h 6407150"/>
              <a:gd name="connsiteX7114" fmla="*/ 10862913 w 11737978"/>
              <a:gd name="connsiteY7114" fmla="*/ 5321367 h 6407150"/>
              <a:gd name="connsiteX7115" fmla="*/ 10866176 w 11737978"/>
              <a:gd name="connsiteY7115" fmla="*/ 5319932 h 6407150"/>
              <a:gd name="connsiteX7116" fmla="*/ 10726845 w 11737978"/>
              <a:gd name="connsiteY7116" fmla="*/ 5319446 h 6407150"/>
              <a:gd name="connsiteX7117" fmla="*/ 10707644 w 11737978"/>
              <a:gd name="connsiteY7117" fmla="*/ 5347472 h 6407150"/>
              <a:gd name="connsiteX7118" fmla="*/ 10719110 w 11737978"/>
              <a:gd name="connsiteY7118" fmla="*/ 5334992 h 6407150"/>
              <a:gd name="connsiteX7119" fmla="*/ 10727332 w 11737978"/>
              <a:gd name="connsiteY7119" fmla="*/ 5330798 h 6407150"/>
              <a:gd name="connsiteX7120" fmla="*/ 10730578 w 11737978"/>
              <a:gd name="connsiteY7120" fmla="*/ 5322513 h 6407150"/>
              <a:gd name="connsiteX7121" fmla="*/ 10726845 w 11737978"/>
              <a:gd name="connsiteY7121" fmla="*/ 5319446 h 6407150"/>
              <a:gd name="connsiteX7122" fmla="*/ 10675491 w 11737978"/>
              <a:gd name="connsiteY7122" fmla="*/ 5315863 h 6407150"/>
              <a:gd name="connsiteX7123" fmla="*/ 10672500 w 11737978"/>
              <a:gd name="connsiteY7123" fmla="*/ 5317805 h 6407150"/>
              <a:gd name="connsiteX7124" fmla="*/ 10670883 w 11737978"/>
              <a:gd name="connsiteY7124" fmla="*/ 5320877 h 6407150"/>
              <a:gd name="connsiteX7125" fmla="*/ 10673875 w 11737978"/>
              <a:gd name="connsiteY7125" fmla="*/ 5318936 h 6407150"/>
              <a:gd name="connsiteX7126" fmla="*/ 10675491 w 11737978"/>
              <a:gd name="connsiteY7126" fmla="*/ 5315863 h 6407150"/>
              <a:gd name="connsiteX7127" fmla="*/ 10582046 w 11737978"/>
              <a:gd name="connsiteY7127" fmla="*/ 5315607 h 6407150"/>
              <a:gd name="connsiteX7128" fmla="*/ 10581632 w 11737978"/>
              <a:gd name="connsiteY7128" fmla="*/ 5317062 h 6407150"/>
              <a:gd name="connsiteX7129" fmla="*/ 10582581 w 11737978"/>
              <a:gd name="connsiteY7129" fmla="*/ 5320796 h 6407150"/>
              <a:gd name="connsiteX7130" fmla="*/ 10583628 w 11737978"/>
              <a:gd name="connsiteY7130" fmla="*/ 5321830 h 6407150"/>
              <a:gd name="connsiteX7131" fmla="*/ 10583311 w 11737978"/>
              <a:gd name="connsiteY7131" fmla="*/ 5320585 h 6407150"/>
              <a:gd name="connsiteX7132" fmla="*/ 10582362 w 11737978"/>
              <a:gd name="connsiteY7132" fmla="*/ 5316851 h 6407150"/>
              <a:gd name="connsiteX7133" fmla="*/ 10582046 w 11737978"/>
              <a:gd name="connsiteY7133" fmla="*/ 5315607 h 6407150"/>
              <a:gd name="connsiteX7134" fmla="*/ 10840852 w 11737978"/>
              <a:gd name="connsiteY7134" fmla="*/ 5314064 h 6407150"/>
              <a:gd name="connsiteX7135" fmla="*/ 10840281 w 11737978"/>
              <a:gd name="connsiteY7135" fmla="*/ 5324024 h 6407150"/>
              <a:gd name="connsiteX7136" fmla="*/ 10853645 w 11737978"/>
              <a:gd name="connsiteY7136" fmla="*/ 5314149 h 6407150"/>
              <a:gd name="connsiteX7137" fmla="*/ 10840852 w 11737978"/>
              <a:gd name="connsiteY7137" fmla="*/ 5314064 h 6407150"/>
              <a:gd name="connsiteX7138" fmla="*/ 11681532 w 11737978"/>
              <a:gd name="connsiteY7138" fmla="*/ 5314043 h 6407150"/>
              <a:gd name="connsiteX7139" fmla="*/ 11675389 w 11737978"/>
              <a:gd name="connsiteY7139" fmla="*/ 5320729 h 6407150"/>
              <a:gd name="connsiteX7140" fmla="*/ 11677359 w 11737978"/>
              <a:gd name="connsiteY7140" fmla="*/ 5320883 h 6407150"/>
              <a:gd name="connsiteX7141" fmla="*/ 11682908 w 11737978"/>
              <a:gd name="connsiteY7141" fmla="*/ 5315173 h 6407150"/>
              <a:gd name="connsiteX7142" fmla="*/ 11681532 w 11737978"/>
              <a:gd name="connsiteY7142" fmla="*/ 5314043 h 6407150"/>
              <a:gd name="connsiteX7143" fmla="*/ 10725025 w 11737978"/>
              <a:gd name="connsiteY7143" fmla="*/ 5312734 h 6407150"/>
              <a:gd name="connsiteX7144" fmla="*/ 10720914 w 11737978"/>
              <a:gd name="connsiteY7144" fmla="*/ 5313268 h 6407150"/>
              <a:gd name="connsiteX7145" fmla="*/ 10711369 w 11737978"/>
              <a:gd name="connsiteY7145" fmla="*/ 5326282 h 6407150"/>
              <a:gd name="connsiteX7146" fmla="*/ 10725040 w 11737978"/>
              <a:gd name="connsiteY7146" fmla="*/ 5316658 h 6407150"/>
              <a:gd name="connsiteX7147" fmla="*/ 10725025 w 11737978"/>
              <a:gd name="connsiteY7147" fmla="*/ 5312734 h 6407150"/>
              <a:gd name="connsiteX7148" fmla="*/ 10790112 w 11737978"/>
              <a:gd name="connsiteY7148" fmla="*/ 5311064 h 6407150"/>
              <a:gd name="connsiteX7149" fmla="*/ 10787046 w 11737978"/>
              <a:gd name="connsiteY7149" fmla="*/ 5312212 h 6407150"/>
              <a:gd name="connsiteX7150" fmla="*/ 10784923 w 11737978"/>
              <a:gd name="connsiteY7150" fmla="*/ 5314590 h 6407150"/>
              <a:gd name="connsiteX7151" fmla="*/ 10785413 w 11737978"/>
              <a:gd name="connsiteY7151" fmla="*/ 5314536 h 6407150"/>
              <a:gd name="connsiteX7152" fmla="*/ 10789337 w 11737978"/>
              <a:gd name="connsiteY7152" fmla="*/ 5314095 h 6407150"/>
              <a:gd name="connsiteX7153" fmla="*/ 10790112 w 11737978"/>
              <a:gd name="connsiteY7153" fmla="*/ 5311064 h 6407150"/>
              <a:gd name="connsiteX7154" fmla="*/ 10716566 w 11737978"/>
              <a:gd name="connsiteY7154" fmla="*/ 5310996 h 6407150"/>
              <a:gd name="connsiteX7155" fmla="*/ 10693561 w 11737978"/>
              <a:gd name="connsiteY7155" fmla="*/ 5324357 h 6407150"/>
              <a:gd name="connsiteX7156" fmla="*/ 10692820 w 11737978"/>
              <a:gd name="connsiteY7156" fmla="*/ 5334505 h 6407150"/>
              <a:gd name="connsiteX7157" fmla="*/ 10716566 w 11737978"/>
              <a:gd name="connsiteY7157" fmla="*/ 5310996 h 6407150"/>
              <a:gd name="connsiteX7158" fmla="*/ 10960145 w 11737978"/>
              <a:gd name="connsiteY7158" fmla="*/ 5309342 h 6407150"/>
              <a:gd name="connsiteX7159" fmla="*/ 10960840 w 11737978"/>
              <a:gd name="connsiteY7159" fmla="*/ 5314031 h 6407150"/>
              <a:gd name="connsiteX7160" fmla="*/ 10957041 w 11737978"/>
              <a:gd name="connsiteY7160" fmla="*/ 5310907 h 6407150"/>
              <a:gd name="connsiteX7161" fmla="*/ 10960145 w 11737978"/>
              <a:gd name="connsiteY7161" fmla="*/ 5309342 h 6407150"/>
              <a:gd name="connsiteX7162" fmla="*/ 11007324 w 11737978"/>
              <a:gd name="connsiteY7162" fmla="*/ 5307476 h 6407150"/>
              <a:gd name="connsiteX7163" fmla="*/ 10988856 w 11737978"/>
              <a:gd name="connsiteY7163" fmla="*/ 5325154 h 6407150"/>
              <a:gd name="connsiteX7164" fmla="*/ 10972987 w 11737978"/>
              <a:gd name="connsiteY7164" fmla="*/ 5323062 h 6407150"/>
              <a:gd name="connsiteX7165" fmla="*/ 10968520 w 11737978"/>
              <a:gd name="connsiteY7165" fmla="*/ 5330342 h 6407150"/>
              <a:gd name="connsiteX7166" fmla="*/ 10964719 w 11737978"/>
              <a:gd name="connsiteY7166" fmla="*/ 5327218 h 6407150"/>
              <a:gd name="connsiteX7167" fmla="*/ 10958986 w 11737978"/>
              <a:gd name="connsiteY7167" fmla="*/ 5333458 h 6407150"/>
              <a:gd name="connsiteX7168" fmla="*/ 10959589 w 11737978"/>
              <a:gd name="connsiteY7168" fmla="*/ 5344905 h 6407150"/>
              <a:gd name="connsiteX7169" fmla="*/ 10950053 w 11737978"/>
              <a:gd name="connsiteY7169" fmla="*/ 5348021 h 6407150"/>
              <a:gd name="connsiteX7170" fmla="*/ 10944320 w 11737978"/>
              <a:gd name="connsiteY7170" fmla="*/ 5354261 h 6407150"/>
              <a:gd name="connsiteX7171" fmla="*/ 10944863 w 11737978"/>
              <a:gd name="connsiteY7171" fmla="*/ 5358813 h 6407150"/>
              <a:gd name="connsiteX7172" fmla="*/ 10950656 w 11737978"/>
              <a:gd name="connsiteY7172" fmla="*/ 5359468 h 6407150"/>
              <a:gd name="connsiteX7173" fmla="*/ 10955122 w 11737978"/>
              <a:gd name="connsiteY7173" fmla="*/ 5352186 h 6407150"/>
              <a:gd name="connsiteX7174" fmla="*/ 10960855 w 11737978"/>
              <a:gd name="connsiteY7174" fmla="*/ 5345946 h 6407150"/>
              <a:gd name="connsiteX7175" fmla="*/ 10975459 w 11737978"/>
              <a:gd name="connsiteY7175" fmla="*/ 5346998 h 6407150"/>
              <a:gd name="connsiteX7176" fmla="*/ 10970991 w 11737978"/>
              <a:gd name="connsiteY7176" fmla="*/ 5354279 h 6407150"/>
              <a:gd name="connsiteX7177" fmla="*/ 10965259 w 11737978"/>
              <a:gd name="connsiteY7177" fmla="*/ 5360519 h 6407150"/>
              <a:gd name="connsiteX7178" fmla="*/ 10966526 w 11737978"/>
              <a:gd name="connsiteY7178" fmla="*/ 5361560 h 6407150"/>
              <a:gd name="connsiteX7179" fmla="*/ 10972259 w 11737978"/>
              <a:gd name="connsiteY7179" fmla="*/ 5355321 h 6407150"/>
              <a:gd name="connsiteX7180" fmla="*/ 10986261 w 11737978"/>
              <a:gd name="connsiteY7180" fmla="*/ 5344923 h 6407150"/>
              <a:gd name="connsiteX7181" fmla="*/ 10983726 w 11737978"/>
              <a:gd name="connsiteY7181" fmla="*/ 5342841 h 6407150"/>
              <a:gd name="connsiteX7182" fmla="*/ 10985658 w 11737978"/>
              <a:gd name="connsiteY7182" fmla="*/ 5333476 h 6407150"/>
              <a:gd name="connsiteX7183" fmla="*/ 11007324 w 11737978"/>
              <a:gd name="connsiteY7183" fmla="*/ 5307476 h 6407150"/>
              <a:gd name="connsiteX7184" fmla="*/ 10724084 w 11737978"/>
              <a:gd name="connsiteY7184" fmla="*/ 5305440 h 6407150"/>
              <a:gd name="connsiteX7185" fmla="*/ 10718282 w 11737978"/>
              <a:gd name="connsiteY7185" fmla="*/ 5311754 h 6407150"/>
              <a:gd name="connsiteX7186" fmla="*/ 10715854 w 11737978"/>
              <a:gd name="connsiteY7186" fmla="*/ 5314434 h 6407150"/>
              <a:gd name="connsiteX7187" fmla="*/ 10716265 w 11737978"/>
              <a:gd name="connsiteY7187" fmla="*/ 5314250 h 6407150"/>
              <a:gd name="connsiteX7188" fmla="*/ 10719543 w 11737978"/>
              <a:gd name="connsiteY7188" fmla="*/ 5312791 h 6407150"/>
              <a:gd name="connsiteX7189" fmla="*/ 10726605 w 11737978"/>
              <a:gd name="connsiteY7189" fmla="*/ 5307512 h 6407150"/>
              <a:gd name="connsiteX7190" fmla="*/ 10724084 w 11737978"/>
              <a:gd name="connsiteY7190" fmla="*/ 5305440 h 6407150"/>
              <a:gd name="connsiteX7191" fmla="*/ 11531620 w 11737978"/>
              <a:gd name="connsiteY7191" fmla="*/ 5300342 h 6407150"/>
              <a:gd name="connsiteX7192" fmla="*/ 11521381 w 11737978"/>
              <a:gd name="connsiteY7192" fmla="*/ 5311486 h 6407150"/>
              <a:gd name="connsiteX7193" fmla="*/ 11531620 w 11737978"/>
              <a:gd name="connsiteY7193" fmla="*/ 5300342 h 6407150"/>
              <a:gd name="connsiteX7194" fmla="*/ 10765505 w 11737978"/>
              <a:gd name="connsiteY7194" fmla="*/ 5294505 h 6407150"/>
              <a:gd name="connsiteX7195" fmla="*/ 10760386 w 11737978"/>
              <a:gd name="connsiteY7195" fmla="*/ 5300077 h 6407150"/>
              <a:gd name="connsiteX7196" fmla="*/ 10765505 w 11737978"/>
              <a:gd name="connsiteY7196" fmla="*/ 5294505 h 6407150"/>
              <a:gd name="connsiteX7197" fmla="*/ 4269285 w 11737978"/>
              <a:gd name="connsiteY7197" fmla="*/ 5292430 h 6407150"/>
              <a:gd name="connsiteX7198" fmla="*/ 4250234 w 11737978"/>
              <a:gd name="connsiteY7198" fmla="*/ 5298831 h 6407150"/>
              <a:gd name="connsiteX7199" fmla="*/ 4261877 w 11737978"/>
              <a:gd name="connsiteY7199" fmla="*/ 5312447 h 6407150"/>
              <a:gd name="connsiteX7200" fmla="*/ 4267368 w 11737978"/>
              <a:gd name="connsiteY7200" fmla="*/ 5312251 h 6407150"/>
              <a:gd name="connsiteX7201" fmla="*/ 4269285 w 11737978"/>
              <a:gd name="connsiteY7201" fmla="*/ 5292430 h 6407150"/>
              <a:gd name="connsiteX7202" fmla="*/ 11615652 w 11737978"/>
              <a:gd name="connsiteY7202" fmla="*/ 5291187 h 6407150"/>
              <a:gd name="connsiteX7203" fmla="*/ 11605986 w 11737978"/>
              <a:gd name="connsiteY7203" fmla="*/ 5306710 h 6407150"/>
              <a:gd name="connsiteX7204" fmla="*/ 11609914 w 11737978"/>
              <a:gd name="connsiteY7204" fmla="*/ 5309939 h 6407150"/>
              <a:gd name="connsiteX7205" fmla="*/ 11611224 w 11737978"/>
              <a:gd name="connsiteY7205" fmla="*/ 5311015 h 6407150"/>
              <a:gd name="connsiteX7206" fmla="*/ 11612533 w 11737978"/>
              <a:gd name="connsiteY7206" fmla="*/ 5312091 h 6407150"/>
              <a:gd name="connsiteX7207" fmla="*/ 11618677 w 11737978"/>
              <a:gd name="connsiteY7207" fmla="*/ 5305405 h 6407150"/>
              <a:gd name="connsiteX7208" fmla="*/ 11617367 w 11737978"/>
              <a:gd name="connsiteY7208" fmla="*/ 5304329 h 6407150"/>
              <a:gd name="connsiteX7209" fmla="*/ 11615652 w 11737978"/>
              <a:gd name="connsiteY7209" fmla="*/ 5291187 h 6407150"/>
              <a:gd name="connsiteX7210" fmla="*/ 10756229 w 11737978"/>
              <a:gd name="connsiteY7210" fmla="*/ 5287857 h 6407150"/>
              <a:gd name="connsiteX7211" fmla="*/ 10749281 w 11737978"/>
              <a:gd name="connsiteY7211" fmla="*/ 5292902 h 6407150"/>
              <a:gd name="connsiteX7212" fmla="*/ 10751725 w 11737978"/>
              <a:gd name="connsiteY7212" fmla="*/ 5294911 h 6407150"/>
              <a:gd name="connsiteX7213" fmla="*/ 10746094 w 11737978"/>
              <a:gd name="connsiteY7213" fmla="*/ 5301040 h 6407150"/>
              <a:gd name="connsiteX7214" fmla="*/ 10747316 w 11737978"/>
              <a:gd name="connsiteY7214" fmla="*/ 5302044 h 6407150"/>
              <a:gd name="connsiteX7215" fmla="*/ 10742907 w 11737978"/>
              <a:gd name="connsiteY7215" fmla="*/ 5309178 h 6407150"/>
              <a:gd name="connsiteX7216" fmla="*/ 10762244 w 11737978"/>
              <a:gd name="connsiteY7216" fmla="*/ 5292802 h 6407150"/>
              <a:gd name="connsiteX7217" fmla="*/ 10756229 w 11737978"/>
              <a:gd name="connsiteY7217" fmla="*/ 5287857 h 6407150"/>
              <a:gd name="connsiteX7218" fmla="*/ 10673388 w 11737978"/>
              <a:gd name="connsiteY7218" fmla="*/ 5285937 h 6407150"/>
              <a:gd name="connsiteX7219" fmla="*/ 10658477 w 11737978"/>
              <a:gd name="connsiteY7219" fmla="*/ 5294542 h 6407150"/>
              <a:gd name="connsiteX7220" fmla="*/ 10664508 w 11737978"/>
              <a:gd name="connsiteY7220" fmla="*/ 5309931 h 6407150"/>
              <a:gd name="connsiteX7221" fmla="*/ 10661602 w 11737978"/>
              <a:gd name="connsiteY7221" fmla="*/ 5317971 h 6407150"/>
              <a:gd name="connsiteX7222" fmla="*/ 10675076 w 11737978"/>
              <a:gd name="connsiteY7222" fmla="*/ 5308184 h 6407150"/>
              <a:gd name="connsiteX7223" fmla="*/ 10685997 w 11737978"/>
              <a:gd name="connsiteY7223" fmla="*/ 5296299 h 6407150"/>
              <a:gd name="connsiteX7224" fmla="*/ 10672875 w 11737978"/>
              <a:gd name="connsiteY7224" fmla="*/ 5295946 h 6407150"/>
              <a:gd name="connsiteX7225" fmla="*/ 10673388 w 11737978"/>
              <a:gd name="connsiteY7225" fmla="*/ 5285937 h 6407150"/>
              <a:gd name="connsiteX7226" fmla="*/ 10563545 w 11737978"/>
              <a:gd name="connsiteY7226" fmla="*/ 5285367 h 6407150"/>
              <a:gd name="connsiteX7227" fmla="*/ 10569929 w 11737978"/>
              <a:gd name="connsiteY7227" fmla="*/ 5301955 h 6407150"/>
              <a:gd name="connsiteX7228" fmla="*/ 10572951 w 11737978"/>
              <a:gd name="connsiteY7228" fmla="*/ 5313842 h 6407150"/>
              <a:gd name="connsiteX7229" fmla="*/ 10571778 w 11737978"/>
              <a:gd name="connsiteY7229" fmla="*/ 5312532 h 6407150"/>
              <a:gd name="connsiteX7230" fmla="*/ 10571755 w 11737978"/>
              <a:gd name="connsiteY7230" fmla="*/ 5311702 h 6407150"/>
              <a:gd name="connsiteX7231" fmla="*/ 10559897 w 11737978"/>
              <a:gd name="connsiteY7231" fmla="*/ 5295771 h 6407150"/>
              <a:gd name="connsiteX7232" fmla="*/ 10558700 w 11737978"/>
              <a:gd name="connsiteY7232" fmla="*/ 5293674 h 6407150"/>
              <a:gd name="connsiteX7233" fmla="*/ 10557490 w 11737978"/>
              <a:gd name="connsiteY7233" fmla="*/ 5287120 h 6407150"/>
              <a:gd name="connsiteX7234" fmla="*/ 10563545 w 11737978"/>
              <a:gd name="connsiteY7234" fmla="*/ 5285367 h 6407150"/>
              <a:gd name="connsiteX7235" fmla="*/ 11498894 w 11737978"/>
              <a:gd name="connsiteY7235" fmla="*/ 5285179 h 6407150"/>
              <a:gd name="connsiteX7236" fmla="*/ 11492508 w 11737978"/>
              <a:gd name="connsiteY7236" fmla="*/ 5287752 h 6407150"/>
              <a:gd name="connsiteX7237" fmla="*/ 11493652 w 11737978"/>
              <a:gd name="connsiteY7237" fmla="*/ 5288694 h 6407150"/>
              <a:gd name="connsiteX7238" fmla="*/ 11495168 w 11737978"/>
              <a:gd name="connsiteY7238" fmla="*/ 5288960 h 6407150"/>
              <a:gd name="connsiteX7239" fmla="*/ 11498894 w 11737978"/>
              <a:gd name="connsiteY7239" fmla="*/ 5285179 h 6407150"/>
              <a:gd name="connsiteX7240" fmla="*/ 10750503 w 11737978"/>
              <a:gd name="connsiteY7240" fmla="*/ 5284130 h 6407150"/>
              <a:gd name="connsiteX7241" fmla="*/ 10739004 w 11737978"/>
              <a:gd name="connsiteY7241" fmla="*/ 5294237 h 6407150"/>
              <a:gd name="connsiteX7242" fmla="*/ 10746643 w 11737978"/>
              <a:gd name="connsiteY7242" fmla="*/ 5290737 h 6407150"/>
              <a:gd name="connsiteX7243" fmla="*/ 10747904 w 11737978"/>
              <a:gd name="connsiteY7243" fmla="*/ 5291774 h 6407150"/>
              <a:gd name="connsiteX7244" fmla="*/ 10751764 w 11737978"/>
              <a:gd name="connsiteY7244" fmla="*/ 5285166 h 6407150"/>
              <a:gd name="connsiteX7245" fmla="*/ 10750503 w 11737978"/>
              <a:gd name="connsiteY7245" fmla="*/ 5284130 h 6407150"/>
              <a:gd name="connsiteX7246" fmla="*/ 11669986 w 11737978"/>
              <a:gd name="connsiteY7246" fmla="*/ 5281083 h 6407150"/>
              <a:gd name="connsiteX7247" fmla="*/ 11663843 w 11737978"/>
              <a:gd name="connsiteY7247" fmla="*/ 5287770 h 6407150"/>
              <a:gd name="connsiteX7248" fmla="*/ 11670902 w 11737978"/>
              <a:gd name="connsiteY7248" fmla="*/ 5281837 h 6407150"/>
              <a:gd name="connsiteX7249" fmla="*/ 11669986 w 11737978"/>
              <a:gd name="connsiteY7249" fmla="*/ 5281083 h 6407150"/>
              <a:gd name="connsiteX7250" fmla="*/ 11577406 w 11737978"/>
              <a:gd name="connsiteY7250" fmla="*/ 5280099 h 6407150"/>
              <a:gd name="connsiteX7251" fmla="*/ 11574494 w 11737978"/>
              <a:gd name="connsiteY7251" fmla="*/ 5280822 h 6407150"/>
              <a:gd name="connsiteX7252" fmla="*/ 11570871 w 11737978"/>
              <a:gd name="connsiteY7252" fmla="*/ 5289580 h 6407150"/>
              <a:gd name="connsiteX7253" fmla="*/ 11577406 w 11737978"/>
              <a:gd name="connsiteY7253" fmla="*/ 5280099 h 6407150"/>
              <a:gd name="connsiteX7254" fmla="*/ 11516564 w 11737978"/>
              <a:gd name="connsiteY7254" fmla="*/ 5276235 h 6407150"/>
              <a:gd name="connsiteX7255" fmla="*/ 11498105 w 11737978"/>
              <a:gd name="connsiteY7255" fmla="*/ 5293917 h 6407150"/>
              <a:gd name="connsiteX7256" fmla="*/ 11492372 w 11737978"/>
              <a:gd name="connsiteY7256" fmla="*/ 5300157 h 6407150"/>
              <a:gd name="connsiteX7257" fmla="*/ 11499366 w 11737978"/>
              <a:gd name="connsiteY7257" fmla="*/ 5294954 h 6407150"/>
              <a:gd name="connsiteX7258" fmla="*/ 11489158 w 11737978"/>
              <a:gd name="connsiteY7258" fmla="*/ 5308468 h 6407150"/>
              <a:gd name="connsiteX7259" fmla="*/ 11497347 w 11737978"/>
              <a:gd name="connsiteY7259" fmla="*/ 5309038 h 6407150"/>
              <a:gd name="connsiteX7260" fmla="*/ 11501193 w 11737978"/>
              <a:gd name="connsiteY7260" fmla="*/ 5307409 h 6407150"/>
              <a:gd name="connsiteX7261" fmla="*/ 11502454 w 11737978"/>
              <a:gd name="connsiteY7261" fmla="*/ 5308445 h 6407150"/>
              <a:gd name="connsiteX7262" fmla="*/ 11508188 w 11737978"/>
              <a:gd name="connsiteY7262" fmla="*/ 5302205 h 6407150"/>
              <a:gd name="connsiteX7263" fmla="*/ 11506927 w 11737978"/>
              <a:gd name="connsiteY7263" fmla="*/ 5301169 h 6407150"/>
              <a:gd name="connsiteX7264" fmla="*/ 11501193 w 11737978"/>
              <a:gd name="connsiteY7264" fmla="*/ 5307409 h 6407150"/>
              <a:gd name="connsiteX7265" fmla="*/ 11505668 w 11737978"/>
              <a:gd name="connsiteY7265" fmla="*/ 5300133 h 6407150"/>
              <a:gd name="connsiteX7266" fmla="*/ 11511401 w 11737978"/>
              <a:gd name="connsiteY7266" fmla="*/ 5293894 h 6407150"/>
              <a:gd name="connsiteX7267" fmla="*/ 11510140 w 11737978"/>
              <a:gd name="connsiteY7267" fmla="*/ 5292858 h 6407150"/>
              <a:gd name="connsiteX7268" fmla="*/ 11504406 w 11737978"/>
              <a:gd name="connsiteY7268" fmla="*/ 5299098 h 6407150"/>
              <a:gd name="connsiteX7269" fmla="*/ 11516564 w 11737978"/>
              <a:gd name="connsiteY7269" fmla="*/ 5276235 h 6407150"/>
              <a:gd name="connsiteX7270" fmla="*/ 10663170 w 11737978"/>
              <a:gd name="connsiteY7270" fmla="*/ 5274929 h 6407150"/>
              <a:gd name="connsiteX7271" fmla="*/ 10648395 w 11737978"/>
              <a:gd name="connsiteY7271" fmla="*/ 5286254 h 6407150"/>
              <a:gd name="connsiteX7272" fmla="*/ 10647210 w 11737978"/>
              <a:gd name="connsiteY7272" fmla="*/ 5294081 h 6407150"/>
              <a:gd name="connsiteX7273" fmla="*/ 10657103 w 11737978"/>
              <a:gd name="connsiteY7273" fmla="*/ 5293412 h 6407150"/>
              <a:gd name="connsiteX7274" fmla="*/ 10663247 w 11737978"/>
              <a:gd name="connsiteY7274" fmla="*/ 5286726 h 6407150"/>
              <a:gd name="connsiteX7275" fmla="*/ 10658270 w 11737978"/>
              <a:gd name="connsiteY7275" fmla="*/ 5282636 h 6407150"/>
              <a:gd name="connsiteX7276" fmla="*/ 10663170 w 11737978"/>
              <a:gd name="connsiteY7276" fmla="*/ 5274929 h 6407150"/>
              <a:gd name="connsiteX7277" fmla="*/ 11617391 w 11737978"/>
              <a:gd name="connsiteY7277" fmla="*/ 5273057 h 6407150"/>
              <a:gd name="connsiteX7278" fmla="*/ 11599249 w 11737978"/>
              <a:gd name="connsiteY7278" fmla="*/ 5290414 h 6407150"/>
              <a:gd name="connsiteX7279" fmla="*/ 11607380 w 11737978"/>
              <a:gd name="connsiteY7279" fmla="*/ 5286340 h 6407150"/>
              <a:gd name="connsiteX7280" fmla="*/ 11609880 w 11737978"/>
              <a:gd name="connsiteY7280" fmla="*/ 5288396 h 6407150"/>
              <a:gd name="connsiteX7281" fmla="*/ 11600498 w 11737978"/>
              <a:gd name="connsiteY7281" fmla="*/ 5291442 h 6407150"/>
              <a:gd name="connsiteX7282" fmla="*/ 11592369 w 11737978"/>
              <a:gd name="connsiteY7282" fmla="*/ 5295515 h 6407150"/>
              <a:gd name="connsiteX7283" fmla="*/ 11571094 w 11737978"/>
              <a:gd name="connsiteY7283" fmla="*/ 5321057 h 6407150"/>
              <a:gd name="connsiteX7284" fmla="*/ 11577975 w 11737978"/>
              <a:gd name="connsiteY7284" fmla="*/ 5315955 h 6407150"/>
              <a:gd name="connsiteX7285" fmla="*/ 11579226 w 11737978"/>
              <a:gd name="connsiteY7285" fmla="*/ 5316982 h 6407150"/>
              <a:gd name="connsiteX7286" fmla="*/ 11582344 w 11737978"/>
              <a:gd name="connsiteY7286" fmla="*/ 5330303 h 6407150"/>
              <a:gd name="connsiteX7287" fmla="*/ 11595487 w 11737978"/>
              <a:gd name="connsiteY7287" fmla="*/ 5308836 h 6407150"/>
              <a:gd name="connsiteX7288" fmla="*/ 11592986 w 11737978"/>
              <a:gd name="connsiteY7288" fmla="*/ 5306780 h 6407150"/>
              <a:gd name="connsiteX7289" fmla="*/ 11613629 w 11737978"/>
              <a:gd name="connsiteY7289" fmla="*/ 5291478 h 6407150"/>
              <a:gd name="connsiteX7290" fmla="*/ 11621142 w 11737978"/>
              <a:gd name="connsiteY7290" fmla="*/ 5276139 h 6407150"/>
              <a:gd name="connsiteX7291" fmla="*/ 11617391 w 11737978"/>
              <a:gd name="connsiteY7291" fmla="*/ 5273057 h 6407150"/>
              <a:gd name="connsiteX7292" fmla="*/ 11521449 w 11737978"/>
              <a:gd name="connsiteY7292" fmla="*/ 5268511 h 6407150"/>
              <a:gd name="connsiteX7293" fmla="*/ 11515304 w 11737978"/>
              <a:gd name="connsiteY7293" fmla="*/ 5275198 h 6407150"/>
              <a:gd name="connsiteX7294" fmla="*/ 11518067 w 11737978"/>
              <a:gd name="connsiteY7294" fmla="*/ 5273068 h 6407150"/>
              <a:gd name="connsiteX7295" fmla="*/ 11518259 w 11737978"/>
              <a:gd name="connsiteY7295" fmla="*/ 5273050 h 6407150"/>
              <a:gd name="connsiteX7296" fmla="*/ 11516221 w 11737978"/>
              <a:gd name="connsiteY7296" fmla="*/ 5275952 h 6407150"/>
              <a:gd name="connsiteX7297" fmla="*/ 11518669 w 11737978"/>
              <a:gd name="connsiteY7297" fmla="*/ 5273013 h 6407150"/>
              <a:gd name="connsiteX7298" fmla="*/ 11518259 w 11737978"/>
              <a:gd name="connsiteY7298" fmla="*/ 5273050 h 6407150"/>
              <a:gd name="connsiteX7299" fmla="*/ 11518835 w 11737978"/>
              <a:gd name="connsiteY7299" fmla="*/ 5272231 h 6407150"/>
              <a:gd name="connsiteX7300" fmla="*/ 11521449 w 11737978"/>
              <a:gd name="connsiteY7300" fmla="*/ 5268511 h 6407150"/>
              <a:gd name="connsiteX7301" fmla="*/ 10679014 w 11737978"/>
              <a:gd name="connsiteY7301" fmla="*/ 5265461 h 6407150"/>
              <a:gd name="connsiteX7302" fmla="*/ 10671192 w 11737978"/>
              <a:gd name="connsiteY7302" fmla="*/ 5273701 h 6407150"/>
              <a:gd name="connsiteX7303" fmla="*/ 10673484 w 11737978"/>
              <a:gd name="connsiteY7303" fmla="*/ 5275584 h 6407150"/>
              <a:gd name="connsiteX7304" fmla="*/ 10678482 w 11737978"/>
              <a:gd name="connsiteY7304" fmla="*/ 5267956 h 6407150"/>
              <a:gd name="connsiteX7305" fmla="*/ 10679014 w 11737978"/>
              <a:gd name="connsiteY7305" fmla="*/ 5265461 h 6407150"/>
              <a:gd name="connsiteX7306" fmla="*/ 10579168 w 11737978"/>
              <a:gd name="connsiteY7306" fmla="*/ 5265432 h 6407150"/>
              <a:gd name="connsiteX7307" fmla="*/ 10576454 w 11737978"/>
              <a:gd name="connsiteY7307" fmla="*/ 5271871 h 6407150"/>
              <a:gd name="connsiteX7308" fmla="*/ 10576581 w 11737978"/>
              <a:gd name="connsiteY7308" fmla="*/ 5272371 h 6407150"/>
              <a:gd name="connsiteX7309" fmla="*/ 10575419 w 11737978"/>
              <a:gd name="connsiteY7309" fmla="*/ 5273933 h 6407150"/>
              <a:gd name="connsiteX7310" fmla="*/ 10576037 w 11737978"/>
              <a:gd name="connsiteY7310" fmla="*/ 5279126 h 6407150"/>
              <a:gd name="connsiteX7311" fmla="*/ 10579140 w 11737978"/>
              <a:gd name="connsiteY7311" fmla="*/ 5284153 h 6407150"/>
              <a:gd name="connsiteX7312" fmla="*/ 10579702 w 11737978"/>
              <a:gd name="connsiteY7312" fmla="*/ 5284645 h 6407150"/>
              <a:gd name="connsiteX7313" fmla="*/ 10580135 w 11737978"/>
              <a:gd name="connsiteY7313" fmla="*/ 5286351 h 6407150"/>
              <a:gd name="connsiteX7314" fmla="*/ 10577765 w 11737978"/>
              <a:gd name="connsiteY7314" fmla="*/ 5289865 h 6407150"/>
              <a:gd name="connsiteX7315" fmla="*/ 10583139 w 11737978"/>
              <a:gd name="connsiteY7315" fmla="*/ 5302442 h 6407150"/>
              <a:gd name="connsiteX7316" fmla="*/ 10584650 w 11737978"/>
              <a:gd name="connsiteY7316" fmla="*/ 5296234 h 6407150"/>
              <a:gd name="connsiteX7317" fmla="*/ 10587653 w 11737978"/>
              <a:gd name="connsiteY7317" fmla="*/ 5296979 h 6407150"/>
              <a:gd name="connsiteX7318" fmla="*/ 10585605 w 11737978"/>
              <a:gd name="connsiteY7318" fmla="*/ 5292378 h 6407150"/>
              <a:gd name="connsiteX7319" fmla="*/ 10584506 w 11737978"/>
              <a:gd name="connsiteY7319" fmla="*/ 5292240 h 6407150"/>
              <a:gd name="connsiteX7320" fmla="*/ 10584062 w 11737978"/>
              <a:gd name="connsiteY7320" fmla="*/ 5285746 h 6407150"/>
              <a:gd name="connsiteX7321" fmla="*/ 10583462 w 11737978"/>
              <a:gd name="connsiteY7321" fmla="*/ 5283256 h 6407150"/>
              <a:gd name="connsiteX7322" fmla="*/ 10583500 w 11737978"/>
              <a:gd name="connsiteY7322" fmla="*/ 5277730 h 6407150"/>
              <a:gd name="connsiteX7323" fmla="*/ 10581239 w 11737978"/>
              <a:gd name="connsiteY7323" fmla="*/ 5274027 h 6407150"/>
              <a:gd name="connsiteX7324" fmla="*/ 10584052 w 11737978"/>
              <a:gd name="connsiteY7324" fmla="*/ 5264633 h 6407150"/>
              <a:gd name="connsiteX7325" fmla="*/ 10582658 w 11737978"/>
              <a:gd name="connsiteY7325" fmla="*/ 5268781 h 6407150"/>
              <a:gd name="connsiteX7326" fmla="*/ 10595015 w 11737978"/>
              <a:gd name="connsiteY7326" fmla="*/ 5267928 h 6407150"/>
              <a:gd name="connsiteX7327" fmla="*/ 10584052 w 11737978"/>
              <a:gd name="connsiteY7327" fmla="*/ 5264633 h 6407150"/>
              <a:gd name="connsiteX7328" fmla="*/ 10606991 w 11737978"/>
              <a:gd name="connsiteY7328" fmla="*/ 5262626 h 6407150"/>
              <a:gd name="connsiteX7329" fmla="*/ 10604169 w 11737978"/>
              <a:gd name="connsiteY7329" fmla="*/ 5264700 h 6407150"/>
              <a:gd name="connsiteX7330" fmla="*/ 10608969 w 11737978"/>
              <a:gd name="connsiteY7330" fmla="*/ 5266896 h 6407150"/>
              <a:gd name="connsiteX7331" fmla="*/ 10606991 w 11737978"/>
              <a:gd name="connsiteY7331" fmla="*/ 5262626 h 6407150"/>
              <a:gd name="connsiteX7332" fmla="*/ 11617421 w 11737978"/>
              <a:gd name="connsiteY7332" fmla="*/ 5260369 h 6407150"/>
              <a:gd name="connsiteX7333" fmla="*/ 11601812 w 11737978"/>
              <a:gd name="connsiteY7333" fmla="*/ 5279809 h 6407150"/>
              <a:gd name="connsiteX7334" fmla="*/ 11611294 w 11737978"/>
              <a:gd name="connsiteY7334" fmla="*/ 5276844 h 6407150"/>
              <a:gd name="connsiteX7335" fmla="*/ 11623838 w 11737978"/>
              <a:gd name="connsiteY7335" fmla="*/ 5265642 h 6407150"/>
              <a:gd name="connsiteX7336" fmla="*/ 11617421 w 11737978"/>
              <a:gd name="connsiteY7336" fmla="*/ 5260369 h 6407150"/>
              <a:gd name="connsiteX7337" fmla="*/ 11577842 w 11737978"/>
              <a:gd name="connsiteY7337" fmla="*/ 5260105 h 6407150"/>
              <a:gd name="connsiteX7338" fmla="*/ 11570554 w 11737978"/>
              <a:gd name="connsiteY7338" fmla="*/ 5265850 h 6407150"/>
              <a:gd name="connsiteX7339" fmla="*/ 11572845 w 11737978"/>
              <a:gd name="connsiteY7339" fmla="*/ 5267733 h 6407150"/>
              <a:gd name="connsiteX7340" fmla="*/ 11577842 w 11737978"/>
              <a:gd name="connsiteY7340" fmla="*/ 5260105 h 6407150"/>
              <a:gd name="connsiteX7341" fmla="*/ 11521185 w 11737978"/>
              <a:gd name="connsiteY7341" fmla="*/ 5259169 h 6407150"/>
              <a:gd name="connsiteX7342" fmla="*/ 11511409 w 11737978"/>
              <a:gd name="connsiteY7342" fmla="*/ 5271997 h 6407150"/>
              <a:gd name="connsiteX7343" fmla="*/ 11512556 w 11737978"/>
              <a:gd name="connsiteY7343" fmla="*/ 5272938 h 6407150"/>
              <a:gd name="connsiteX7344" fmla="*/ 11521185 w 11737978"/>
              <a:gd name="connsiteY7344" fmla="*/ 5259169 h 6407150"/>
              <a:gd name="connsiteX7345" fmla="*/ 11028194 w 11737978"/>
              <a:gd name="connsiteY7345" fmla="*/ 5258138 h 6407150"/>
              <a:gd name="connsiteX7346" fmla="*/ 11022050 w 11737978"/>
              <a:gd name="connsiteY7346" fmla="*/ 5264822 h 6407150"/>
              <a:gd name="connsiteX7347" fmla="*/ 11022966 w 11737978"/>
              <a:gd name="connsiteY7347" fmla="*/ 5265576 h 6407150"/>
              <a:gd name="connsiteX7348" fmla="*/ 11029111 w 11737978"/>
              <a:gd name="connsiteY7348" fmla="*/ 5258890 h 6407150"/>
              <a:gd name="connsiteX7349" fmla="*/ 11028194 w 11737978"/>
              <a:gd name="connsiteY7349" fmla="*/ 5258138 h 6407150"/>
              <a:gd name="connsiteX7350" fmla="*/ 10580647 w 11737978"/>
              <a:gd name="connsiteY7350" fmla="*/ 5257723 h 6407150"/>
              <a:gd name="connsiteX7351" fmla="*/ 10577293 w 11737978"/>
              <a:gd name="connsiteY7351" fmla="*/ 5258553 h 6407150"/>
              <a:gd name="connsiteX7352" fmla="*/ 10580035 w 11737978"/>
              <a:gd name="connsiteY7352" fmla="*/ 5261288 h 6407150"/>
              <a:gd name="connsiteX7353" fmla="*/ 10580647 w 11737978"/>
              <a:gd name="connsiteY7353" fmla="*/ 5257723 h 6407150"/>
              <a:gd name="connsiteX7354" fmla="*/ 11107764 w 11737978"/>
              <a:gd name="connsiteY7354" fmla="*/ 5254110 h 6407150"/>
              <a:gd name="connsiteX7355" fmla="*/ 11106085 w 11737978"/>
              <a:gd name="connsiteY7355" fmla="*/ 5255664 h 6407150"/>
              <a:gd name="connsiteX7356" fmla="*/ 11107231 w 11737978"/>
              <a:gd name="connsiteY7356" fmla="*/ 5256606 h 6407150"/>
              <a:gd name="connsiteX7357" fmla="*/ 11107764 w 11737978"/>
              <a:gd name="connsiteY7357" fmla="*/ 5254110 h 6407150"/>
              <a:gd name="connsiteX7358" fmla="*/ 11515979 w 11737978"/>
              <a:gd name="connsiteY7358" fmla="*/ 5252284 h 6407150"/>
              <a:gd name="connsiteX7359" fmla="*/ 11503290 w 11737978"/>
              <a:gd name="connsiteY7359" fmla="*/ 5263759 h 6407150"/>
              <a:gd name="connsiteX7360" fmla="*/ 11494269 w 11737978"/>
              <a:gd name="connsiteY7360" fmla="*/ 5278247 h 6407150"/>
              <a:gd name="connsiteX7361" fmla="*/ 11488536 w 11737978"/>
              <a:gd name="connsiteY7361" fmla="*/ 5284487 h 6407150"/>
              <a:gd name="connsiteX7362" fmla="*/ 11489758 w 11737978"/>
              <a:gd name="connsiteY7362" fmla="*/ 5285491 h 6407150"/>
              <a:gd name="connsiteX7363" fmla="*/ 11495491 w 11737978"/>
              <a:gd name="connsiteY7363" fmla="*/ 5279251 h 6407150"/>
              <a:gd name="connsiteX7364" fmla="*/ 11500003 w 11737978"/>
              <a:gd name="connsiteY7364" fmla="*/ 5272007 h 6407150"/>
              <a:gd name="connsiteX7365" fmla="*/ 11518424 w 11737978"/>
              <a:gd name="connsiteY7365" fmla="*/ 5254293 h 6407150"/>
              <a:gd name="connsiteX7366" fmla="*/ 11515979 w 11737978"/>
              <a:gd name="connsiteY7366" fmla="*/ 5252284 h 6407150"/>
              <a:gd name="connsiteX7367" fmla="*/ 11487347 w 11737978"/>
              <a:gd name="connsiteY7367" fmla="*/ 5252218 h 6407150"/>
              <a:gd name="connsiteX7368" fmla="*/ 11481205 w 11737978"/>
              <a:gd name="connsiteY7368" fmla="*/ 5258903 h 6407150"/>
              <a:gd name="connsiteX7369" fmla="*/ 11475062 w 11737978"/>
              <a:gd name="connsiteY7369" fmla="*/ 5265589 h 6407150"/>
              <a:gd name="connsiteX7370" fmla="*/ 11476438 w 11737978"/>
              <a:gd name="connsiteY7370" fmla="*/ 5266719 h 6407150"/>
              <a:gd name="connsiteX7371" fmla="*/ 11482581 w 11737978"/>
              <a:gd name="connsiteY7371" fmla="*/ 5260033 h 6407150"/>
              <a:gd name="connsiteX7372" fmla="*/ 11488722 w 11737978"/>
              <a:gd name="connsiteY7372" fmla="*/ 5253349 h 6407150"/>
              <a:gd name="connsiteX7373" fmla="*/ 11487347 w 11737978"/>
              <a:gd name="connsiteY7373" fmla="*/ 5252218 h 6407150"/>
              <a:gd name="connsiteX7374" fmla="*/ 11607216 w 11737978"/>
              <a:gd name="connsiteY7374" fmla="*/ 5250025 h 6407150"/>
              <a:gd name="connsiteX7375" fmla="*/ 11598392 w 11737978"/>
              <a:gd name="connsiteY7375" fmla="*/ 5257440 h 6407150"/>
              <a:gd name="connsiteX7376" fmla="*/ 11606826 w 11737978"/>
              <a:gd name="connsiteY7376" fmla="*/ 5252637 h 6407150"/>
              <a:gd name="connsiteX7377" fmla="*/ 11607216 w 11737978"/>
              <a:gd name="connsiteY7377" fmla="*/ 5250025 h 6407150"/>
              <a:gd name="connsiteX7378" fmla="*/ 11595377 w 11737978"/>
              <a:gd name="connsiteY7378" fmla="*/ 5249339 h 6407150"/>
              <a:gd name="connsiteX7379" fmla="*/ 11591625 w 11737978"/>
              <a:gd name="connsiteY7379" fmla="*/ 5249921 h 6407150"/>
              <a:gd name="connsiteX7380" fmla="*/ 11588950 w 11737978"/>
              <a:gd name="connsiteY7380" fmla="*/ 5257502 h 6407150"/>
              <a:gd name="connsiteX7381" fmla="*/ 11595291 w 11737978"/>
              <a:gd name="connsiteY7381" fmla="*/ 5252935 h 6407150"/>
              <a:gd name="connsiteX7382" fmla="*/ 11595377 w 11737978"/>
              <a:gd name="connsiteY7382" fmla="*/ 5249339 h 6407150"/>
              <a:gd name="connsiteX7383" fmla="*/ 7702722 w 11737978"/>
              <a:gd name="connsiteY7383" fmla="*/ 5248509 h 6407150"/>
              <a:gd name="connsiteX7384" fmla="*/ 7703784 w 11737978"/>
              <a:gd name="connsiteY7384" fmla="*/ 5249370 h 6407150"/>
              <a:gd name="connsiteX7385" fmla="*/ 7707141 w 11737978"/>
              <a:gd name="connsiteY7385" fmla="*/ 5255465 h 6407150"/>
              <a:gd name="connsiteX7386" fmla="*/ 7707107 w 11737978"/>
              <a:gd name="connsiteY7386" fmla="*/ 5255551 h 6407150"/>
              <a:gd name="connsiteX7387" fmla="*/ 7703226 w 11737978"/>
              <a:gd name="connsiteY7387" fmla="*/ 5257520 h 6407150"/>
              <a:gd name="connsiteX7388" fmla="*/ 2992499 w 11737978"/>
              <a:gd name="connsiteY7388" fmla="*/ 5248509 h 6407150"/>
              <a:gd name="connsiteX7389" fmla="*/ 2993560 w 11737978"/>
              <a:gd name="connsiteY7389" fmla="*/ 5249370 h 6407150"/>
              <a:gd name="connsiteX7390" fmla="*/ 2996918 w 11737978"/>
              <a:gd name="connsiteY7390" fmla="*/ 5255465 h 6407150"/>
              <a:gd name="connsiteX7391" fmla="*/ 2996883 w 11737978"/>
              <a:gd name="connsiteY7391" fmla="*/ 5255551 h 6407150"/>
              <a:gd name="connsiteX7392" fmla="*/ 2993002 w 11737978"/>
              <a:gd name="connsiteY7392" fmla="*/ 5257520 h 6407150"/>
              <a:gd name="connsiteX7393" fmla="*/ 11119991 w 11737978"/>
              <a:gd name="connsiteY7393" fmla="*/ 5247535 h 6407150"/>
              <a:gd name="connsiteX7394" fmla="*/ 11109751 w 11737978"/>
              <a:gd name="connsiteY7394" fmla="*/ 5258678 h 6407150"/>
              <a:gd name="connsiteX7395" fmla="*/ 11111595 w 11737978"/>
              <a:gd name="connsiteY7395" fmla="*/ 5258970 h 6407150"/>
              <a:gd name="connsiteX7396" fmla="*/ 11116246 w 11737978"/>
              <a:gd name="connsiteY7396" fmla="*/ 5254236 h 6407150"/>
              <a:gd name="connsiteX7397" fmla="*/ 11119991 w 11737978"/>
              <a:gd name="connsiteY7397" fmla="*/ 5247535 h 6407150"/>
              <a:gd name="connsiteX7398" fmla="*/ 11197880 w 11737978"/>
              <a:gd name="connsiteY7398" fmla="*/ 5245063 h 6407150"/>
              <a:gd name="connsiteX7399" fmla="*/ 11186267 w 11737978"/>
              <a:gd name="connsiteY7399" fmla="*/ 5255076 h 6407150"/>
              <a:gd name="connsiteX7400" fmla="*/ 11189437 w 11737978"/>
              <a:gd name="connsiteY7400" fmla="*/ 5255237 h 6407150"/>
              <a:gd name="connsiteX7401" fmla="*/ 11199256 w 11737978"/>
              <a:gd name="connsiteY7401" fmla="*/ 5246193 h 6407150"/>
              <a:gd name="connsiteX7402" fmla="*/ 11197880 w 11737978"/>
              <a:gd name="connsiteY7402" fmla="*/ 5245063 h 6407150"/>
              <a:gd name="connsiteX7403" fmla="*/ 10579671 w 11737978"/>
              <a:gd name="connsiteY7403" fmla="*/ 5243958 h 6407150"/>
              <a:gd name="connsiteX7404" fmla="*/ 10576685 w 11737978"/>
              <a:gd name="connsiteY7404" fmla="*/ 5244516 h 6407150"/>
              <a:gd name="connsiteX7405" fmla="*/ 10577268 w 11737978"/>
              <a:gd name="connsiteY7405" fmla="*/ 5247307 h 6407150"/>
              <a:gd name="connsiteX7406" fmla="*/ 10580253 w 11737978"/>
              <a:gd name="connsiteY7406" fmla="*/ 5246749 h 6407150"/>
              <a:gd name="connsiteX7407" fmla="*/ 10579671 w 11737978"/>
              <a:gd name="connsiteY7407" fmla="*/ 5243958 h 6407150"/>
              <a:gd name="connsiteX7408" fmla="*/ 10625238 w 11737978"/>
              <a:gd name="connsiteY7408" fmla="*/ 5243750 h 6407150"/>
              <a:gd name="connsiteX7409" fmla="*/ 10612952 w 11737978"/>
              <a:gd name="connsiteY7409" fmla="*/ 5257122 h 6407150"/>
              <a:gd name="connsiteX7410" fmla="*/ 10625238 w 11737978"/>
              <a:gd name="connsiteY7410" fmla="*/ 5243750 h 6407150"/>
              <a:gd name="connsiteX7411" fmla="*/ 11620335 w 11737978"/>
              <a:gd name="connsiteY7411" fmla="*/ 5240271 h 6407150"/>
              <a:gd name="connsiteX7412" fmla="*/ 11608048 w 11737978"/>
              <a:gd name="connsiteY7412" fmla="*/ 5253642 h 6407150"/>
              <a:gd name="connsiteX7413" fmla="*/ 11620335 w 11737978"/>
              <a:gd name="connsiteY7413" fmla="*/ 5240271 h 6407150"/>
              <a:gd name="connsiteX7414" fmla="*/ 11672190 w 11737978"/>
              <a:gd name="connsiteY7414" fmla="*/ 5239870 h 6407150"/>
              <a:gd name="connsiteX7415" fmla="*/ 11667275 w 11737978"/>
              <a:gd name="connsiteY7415" fmla="*/ 5245607 h 6407150"/>
              <a:gd name="connsiteX7416" fmla="*/ 11666047 w 11737978"/>
              <a:gd name="connsiteY7416" fmla="*/ 5246553 h 6407150"/>
              <a:gd name="connsiteX7417" fmla="*/ 11666292 w 11737978"/>
              <a:gd name="connsiteY7417" fmla="*/ 5246755 h 6407150"/>
              <a:gd name="connsiteX7418" fmla="*/ 11664816 w 11737978"/>
              <a:gd name="connsiteY7418" fmla="*/ 5248477 h 6407150"/>
              <a:gd name="connsiteX7419" fmla="*/ 11664926 w 11737978"/>
              <a:gd name="connsiteY7419" fmla="*/ 5250401 h 6407150"/>
              <a:gd name="connsiteX7420" fmla="*/ 11668493 w 11737978"/>
              <a:gd name="connsiteY7420" fmla="*/ 5248563 h 6407150"/>
              <a:gd name="connsiteX7421" fmla="*/ 11666292 w 11737978"/>
              <a:gd name="connsiteY7421" fmla="*/ 5246755 h 6407150"/>
              <a:gd name="connsiteX7422" fmla="*/ 11667275 w 11737978"/>
              <a:gd name="connsiteY7422" fmla="*/ 5245607 h 6407150"/>
              <a:gd name="connsiteX7423" fmla="*/ 11673412 w 11737978"/>
              <a:gd name="connsiteY7423" fmla="*/ 5240875 h 6407150"/>
              <a:gd name="connsiteX7424" fmla="*/ 11672190 w 11737978"/>
              <a:gd name="connsiteY7424" fmla="*/ 5239870 h 6407150"/>
              <a:gd name="connsiteX7425" fmla="*/ 11523620 w 11737978"/>
              <a:gd name="connsiteY7425" fmla="*/ 5239006 h 6407150"/>
              <a:gd name="connsiteX7426" fmla="*/ 11518502 w 11737978"/>
              <a:gd name="connsiteY7426" fmla="*/ 5244578 h 6407150"/>
              <a:gd name="connsiteX7427" fmla="*/ 11513382 w 11737978"/>
              <a:gd name="connsiteY7427" fmla="*/ 5250150 h 6407150"/>
              <a:gd name="connsiteX7428" fmla="*/ 11514757 w 11737978"/>
              <a:gd name="connsiteY7428" fmla="*/ 5251280 h 6407150"/>
              <a:gd name="connsiteX7429" fmla="*/ 11519877 w 11737978"/>
              <a:gd name="connsiteY7429" fmla="*/ 5245708 h 6407150"/>
              <a:gd name="connsiteX7430" fmla="*/ 11523620 w 11737978"/>
              <a:gd name="connsiteY7430" fmla="*/ 5239006 h 6407150"/>
              <a:gd name="connsiteX7431" fmla="*/ 11190319 w 11737978"/>
              <a:gd name="connsiteY7431" fmla="*/ 5238848 h 6407150"/>
              <a:gd name="connsiteX7432" fmla="*/ 11175069 w 11737978"/>
              <a:gd name="connsiteY7432" fmla="*/ 5248218 h 6407150"/>
              <a:gd name="connsiteX7433" fmla="*/ 11168078 w 11737978"/>
              <a:gd name="connsiteY7433" fmla="*/ 5253423 h 6407150"/>
              <a:gd name="connsiteX7434" fmla="*/ 11159823 w 11737978"/>
              <a:gd name="connsiteY7434" fmla="*/ 5257590 h 6407150"/>
              <a:gd name="connsiteX7435" fmla="*/ 11154090 w 11737978"/>
              <a:gd name="connsiteY7435" fmla="*/ 5263830 h 6407150"/>
              <a:gd name="connsiteX7436" fmla="*/ 11157870 w 11737978"/>
              <a:gd name="connsiteY7436" fmla="*/ 5266937 h 6407150"/>
              <a:gd name="connsiteX7437" fmla="*/ 11169337 w 11737978"/>
              <a:gd name="connsiteY7437" fmla="*/ 5254458 h 6407150"/>
              <a:gd name="connsiteX7438" fmla="*/ 11170597 w 11737978"/>
              <a:gd name="connsiteY7438" fmla="*/ 5255494 h 6407150"/>
              <a:gd name="connsiteX7439" fmla="*/ 11181372 w 11737978"/>
              <a:gd name="connsiteY7439" fmla="*/ 5253399 h 6407150"/>
              <a:gd name="connsiteX7440" fmla="*/ 11190319 w 11737978"/>
              <a:gd name="connsiteY7440" fmla="*/ 5238848 h 6407150"/>
              <a:gd name="connsiteX7441" fmla="*/ 11518800 w 11737978"/>
              <a:gd name="connsiteY7441" fmla="*/ 5236265 h 6407150"/>
              <a:gd name="connsiteX7442" fmla="*/ 11513460 w 11737978"/>
              <a:gd name="connsiteY7442" fmla="*/ 5240434 h 6407150"/>
              <a:gd name="connsiteX7443" fmla="*/ 11511636 w 11737978"/>
              <a:gd name="connsiteY7443" fmla="*/ 5245045 h 6407150"/>
              <a:gd name="connsiteX7444" fmla="*/ 11521330 w 11737978"/>
              <a:gd name="connsiteY7444" fmla="*/ 5237122 h 6407150"/>
              <a:gd name="connsiteX7445" fmla="*/ 11518800 w 11737978"/>
              <a:gd name="connsiteY7445" fmla="*/ 5236265 h 6407150"/>
              <a:gd name="connsiteX7446" fmla="*/ 7777246 w 11737978"/>
              <a:gd name="connsiteY7446" fmla="*/ 5235233 h 6407150"/>
              <a:gd name="connsiteX7447" fmla="*/ 7779350 w 11737978"/>
              <a:gd name="connsiteY7447" fmla="*/ 5238180 h 6407150"/>
              <a:gd name="connsiteX7448" fmla="*/ 7781455 w 11737978"/>
              <a:gd name="connsiteY7448" fmla="*/ 5244074 h 6407150"/>
              <a:gd name="connsiteX7449" fmla="*/ 7783559 w 11737978"/>
              <a:gd name="connsiteY7449" fmla="*/ 5247020 h 6407150"/>
              <a:gd name="connsiteX7450" fmla="*/ 7783559 w 11737978"/>
              <a:gd name="connsiteY7450" fmla="*/ 5244074 h 6407150"/>
              <a:gd name="connsiteX7451" fmla="*/ 7779350 w 11737978"/>
              <a:gd name="connsiteY7451" fmla="*/ 5235233 h 6407150"/>
              <a:gd name="connsiteX7452" fmla="*/ 7777246 w 11737978"/>
              <a:gd name="connsiteY7452" fmla="*/ 5235233 h 6407150"/>
              <a:gd name="connsiteX7453" fmla="*/ 3067023 w 11737978"/>
              <a:gd name="connsiteY7453" fmla="*/ 5235233 h 6407150"/>
              <a:gd name="connsiteX7454" fmla="*/ 3069127 w 11737978"/>
              <a:gd name="connsiteY7454" fmla="*/ 5238180 h 6407150"/>
              <a:gd name="connsiteX7455" fmla="*/ 3071232 w 11737978"/>
              <a:gd name="connsiteY7455" fmla="*/ 5244074 h 6407150"/>
              <a:gd name="connsiteX7456" fmla="*/ 3073336 w 11737978"/>
              <a:gd name="connsiteY7456" fmla="*/ 5247020 h 6407150"/>
              <a:gd name="connsiteX7457" fmla="*/ 3073336 w 11737978"/>
              <a:gd name="connsiteY7457" fmla="*/ 5244074 h 6407150"/>
              <a:gd name="connsiteX7458" fmla="*/ 3069127 w 11737978"/>
              <a:gd name="connsiteY7458" fmla="*/ 5235233 h 6407150"/>
              <a:gd name="connsiteX7459" fmla="*/ 3067023 w 11737978"/>
              <a:gd name="connsiteY7459" fmla="*/ 5235233 h 6407150"/>
              <a:gd name="connsiteX7460" fmla="*/ 11046784 w 11737978"/>
              <a:gd name="connsiteY7460" fmla="*/ 5234464 h 6407150"/>
              <a:gd name="connsiteX7461" fmla="*/ 11041615 w 11737978"/>
              <a:gd name="connsiteY7461" fmla="*/ 5238527 h 6407150"/>
              <a:gd name="connsiteX7462" fmla="*/ 11037123 w 11737978"/>
              <a:gd name="connsiteY7462" fmla="*/ 5245917 h 6407150"/>
              <a:gd name="connsiteX7463" fmla="*/ 11044234 w 11737978"/>
              <a:gd name="connsiteY7463" fmla="*/ 5240678 h 6407150"/>
              <a:gd name="connsiteX7464" fmla="*/ 11046784 w 11737978"/>
              <a:gd name="connsiteY7464" fmla="*/ 5234464 h 6407150"/>
              <a:gd name="connsiteX7465" fmla="*/ 4265886 w 11737978"/>
              <a:gd name="connsiteY7465" fmla="*/ 5232279 h 6407150"/>
              <a:gd name="connsiteX7466" fmla="*/ 4264517 w 11737978"/>
              <a:gd name="connsiteY7466" fmla="*/ 5246437 h 6407150"/>
              <a:gd name="connsiteX7467" fmla="*/ 4265886 w 11737978"/>
              <a:gd name="connsiteY7467" fmla="*/ 5232279 h 6407150"/>
              <a:gd name="connsiteX7468" fmla="*/ 11595094 w 11737978"/>
              <a:gd name="connsiteY7468" fmla="*/ 5231261 h 6407150"/>
              <a:gd name="connsiteX7469" fmla="*/ 11588953 w 11737978"/>
              <a:gd name="connsiteY7469" fmla="*/ 5237946 h 6407150"/>
              <a:gd name="connsiteX7470" fmla="*/ 11587509 w 11737978"/>
              <a:gd name="connsiteY7470" fmla="*/ 5241159 h 6407150"/>
              <a:gd name="connsiteX7471" fmla="*/ 11591702 w 11737978"/>
              <a:gd name="connsiteY7471" fmla="*/ 5240206 h 6407150"/>
              <a:gd name="connsiteX7472" fmla="*/ 11595094 w 11737978"/>
              <a:gd name="connsiteY7472" fmla="*/ 5231261 h 6407150"/>
              <a:gd name="connsiteX7473" fmla="*/ 7789378 w 11737978"/>
              <a:gd name="connsiteY7473" fmla="*/ 5231182 h 6407150"/>
              <a:gd name="connsiteX7474" fmla="*/ 7779544 w 11737978"/>
              <a:gd name="connsiteY7474" fmla="*/ 5233586 h 6407150"/>
              <a:gd name="connsiteX7475" fmla="*/ 7788027 w 11737978"/>
              <a:gd name="connsiteY7475" fmla="*/ 5240568 h 6407150"/>
              <a:gd name="connsiteX7476" fmla="*/ 7789378 w 11737978"/>
              <a:gd name="connsiteY7476" fmla="*/ 5231182 h 6407150"/>
              <a:gd name="connsiteX7477" fmla="*/ 3079154 w 11737978"/>
              <a:gd name="connsiteY7477" fmla="*/ 5231182 h 6407150"/>
              <a:gd name="connsiteX7478" fmla="*/ 3069320 w 11737978"/>
              <a:gd name="connsiteY7478" fmla="*/ 5233586 h 6407150"/>
              <a:gd name="connsiteX7479" fmla="*/ 3077803 w 11737978"/>
              <a:gd name="connsiteY7479" fmla="*/ 5240568 h 6407150"/>
              <a:gd name="connsiteX7480" fmla="*/ 3079154 w 11737978"/>
              <a:gd name="connsiteY7480" fmla="*/ 5231182 h 6407150"/>
              <a:gd name="connsiteX7481" fmla="*/ 11138419 w 11737978"/>
              <a:gd name="connsiteY7481" fmla="*/ 5227478 h 6407150"/>
              <a:gd name="connsiteX7482" fmla="*/ 11128425 w 11737978"/>
              <a:gd name="connsiteY7482" fmla="*/ 5242734 h 6407150"/>
              <a:gd name="connsiteX7483" fmla="*/ 11138419 w 11737978"/>
              <a:gd name="connsiteY7483" fmla="*/ 5227478 h 6407150"/>
              <a:gd name="connsiteX7484" fmla="*/ 11674087 w 11737978"/>
              <a:gd name="connsiteY7484" fmla="*/ 5226577 h 6407150"/>
              <a:gd name="connsiteX7485" fmla="*/ 11665926 w 11737978"/>
              <a:gd name="connsiteY7485" fmla="*/ 5234721 h 6407150"/>
              <a:gd name="connsiteX7486" fmla="*/ 11672987 w 11737978"/>
              <a:gd name="connsiteY7486" fmla="*/ 5228788 h 6407150"/>
              <a:gd name="connsiteX7487" fmla="*/ 11674087 w 11737978"/>
              <a:gd name="connsiteY7487" fmla="*/ 5226577 h 6407150"/>
              <a:gd name="connsiteX7488" fmla="*/ 11241373 w 11737978"/>
              <a:gd name="connsiteY7488" fmla="*/ 5223119 h 6407150"/>
              <a:gd name="connsiteX7489" fmla="*/ 11233236 w 11737978"/>
              <a:gd name="connsiteY7489" fmla="*/ 5231100 h 6407150"/>
              <a:gd name="connsiteX7490" fmla="*/ 11240295 w 11737978"/>
              <a:gd name="connsiteY7490" fmla="*/ 5225166 h 6407150"/>
              <a:gd name="connsiteX7491" fmla="*/ 11241373 w 11737978"/>
              <a:gd name="connsiteY7491" fmla="*/ 5223119 h 6407150"/>
              <a:gd name="connsiteX7492" fmla="*/ 11212527 w 11737978"/>
              <a:gd name="connsiteY7492" fmla="*/ 5221899 h 6407150"/>
              <a:gd name="connsiteX7493" fmla="*/ 11198981 w 11737978"/>
              <a:gd name="connsiteY7493" fmla="*/ 5234235 h 6407150"/>
              <a:gd name="connsiteX7494" fmla="*/ 11197510 w 11737978"/>
              <a:gd name="connsiteY7494" fmla="*/ 5239259 h 6407150"/>
              <a:gd name="connsiteX7495" fmla="*/ 11212527 w 11737978"/>
              <a:gd name="connsiteY7495" fmla="*/ 5221899 h 6407150"/>
              <a:gd name="connsiteX7496" fmla="*/ 11021142 w 11737978"/>
              <a:gd name="connsiteY7496" fmla="*/ 5221646 h 6407150"/>
              <a:gd name="connsiteX7497" fmla="*/ 11015313 w 11737978"/>
              <a:gd name="connsiteY7497" fmla="*/ 5227989 h 6407150"/>
              <a:gd name="connsiteX7498" fmla="*/ 11022415 w 11737978"/>
              <a:gd name="connsiteY7498" fmla="*/ 5222692 h 6407150"/>
              <a:gd name="connsiteX7499" fmla="*/ 11021142 w 11737978"/>
              <a:gd name="connsiteY7499" fmla="*/ 5221646 h 6407150"/>
              <a:gd name="connsiteX7500" fmla="*/ 11597572 w 11737978"/>
              <a:gd name="connsiteY7500" fmla="*/ 5221561 h 6407150"/>
              <a:gd name="connsiteX7501" fmla="*/ 11591727 w 11737978"/>
              <a:gd name="connsiteY7501" fmla="*/ 5231425 h 6407150"/>
              <a:gd name="connsiteX7502" fmla="*/ 11591684 w 11737978"/>
              <a:gd name="connsiteY7502" fmla="*/ 5233221 h 6407150"/>
              <a:gd name="connsiteX7503" fmla="*/ 11595095 w 11737978"/>
              <a:gd name="connsiteY7503" fmla="*/ 5231260 h 6407150"/>
              <a:gd name="connsiteX7504" fmla="*/ 11597572 w 11737978"/>
              <a:gd name="connsiteY7504" fmla="*/ 5221561 h 6407150"/>
              <a:gd name="connsiteX7505" fmla="*/ 11514455 w 11737978"/>
              <a:gd name="connsiteY7505" fmla="*/ 5219739 h 6407150"/>
              <a:gd name="connsiteX7506" fmla="*/ 11500888 w 11737978"/>
              <a:gd name="connsiteY7506" fmla="*/ 5232054 h 6407150"/>
              <a:gd name="connsiteX7507" fmla="*/ 11512163 w 11737978"/>
              <a:gd name="connsiteY7507" fmla="*/ 5229588 h 6407150"/>
              <a:gd name="connsiteX7508" fmla="*/ 11515739 w 11737978"/>
              <a:gd name="connsiteY7508" fmla="*/ 5220794 h 6407150"/>
              <a:gd name="connsiteX7509" fmla="*/ 11514455 w 11737978"/>
              <a:gd name="connsiteY7509" fmla="*/ 5219739 h 6407150"/>
              <a:gd name="connsiteX7510" fmla="*/ 11542050 w 11737978"/>
              <a:gd name="connsiteY7510" fmla="*/ 5218949 h 6407150"/>
              <a:gd name="connsiteX7511" fmla="*/ 11535907 w 11737978"/>
              <a:gd name="connsiteY7511" fmla="*/ 5225636 h 6407150"/>
              <a:gd name="connsiteX7512" fmla="*/ 11538658 w 11737978"/>
              <a:gd name="connsiteY7512" fmla="*/ 5227896 h 6407150"/>
              <a:gd name="connsiteX7513" fmla="*/ 11542050 w 11737978"/>
              <a:gd name="connsiteY7513" fmla="*/ 5218949 h 6407150"/>
              <a:gd name="connsiteX7514" fmla="*/ 10593309 w 11737978"/>
              <a:gd name="connsiteY7514" fmla="*/ 5217505 h 6407150"/>
              <a:gd name="connsiteX7515" fmla="*/ 10587773 w 11737978"/>
              <a:gd name="connsiteY7515" fmla="*/ 5226157 h 6407150"/>
              <a:gd name="connsiteX7516" fmla="*/ 10596058 w 11737978"/>
              <a:gd name="connsiteY7516" fmla="*/ 5219766 h 6407150"/>
              <a:gd name="connsiteX7517" fmla="*/ 10593309 w 11737978"/>
              <a:gd name="connsiteY7517" fmla="*/ 5217505 h 6407150"/>
              <a:gd name="connsiteX7518" fmla="*/ 11391266 w 11737978"/>
              <a:gd name="connsiteY7518" fmla="*/ 5216267 h 6407150"/>
              <a:gd name="connsiteX7519" fmla="*/ 11377834 w 11737978"/>
              <a:gd name="connsiteY7519" fmla="*/ 5228697 h 6407150"/>
              <a:gd name="connsiteX7520" fmla="*/ 11392411 w 11737978"/>
              <a:gd name="connsiteY7520" fmla="*/ 5217209 h 6407150"/>
              <a:gd name="connsiteX7521" fmla="*/ 11391266 w 11737978"/>
              <a:gd name="connsiteY7521" fmla="*/ 5216267 h 6407150"/>
              <a:gd name="connsiteX7522" fmla="*/ 7779963 w 11737978"/>
              <a:gd name="connsiteY7522" fmla="*/ 5214321 h 6407150"/>
              <a:gd name="connsiteX7523" fmla="*/ 7781372 w 11737978"/>
              <a:gd name="connsiteY7523" fmla="*/ 5215692 h 6407150"/>
              <a:gd name="connsiteX7524" fmla="*/ 7782429 w 11737978"/>
              <a:gd name="connsiteY7524" fmla="*/ 5215574 h 6407150"/>
              <a:gd name="connsiteX7525" fmla="*/ 3069739 w 11737978"/>
              <a:gd name="connsiteY7525" fmla="*/ 5214321 h 6407150"/>
              <a:gd name="connsiteX7526" fmla="*/ 3071148 w 11737978"/>
              <a:gd name="connsiteY7526" fmla="*/ 5215692 h 6407150"/>
              <a:gd name="connsiteX7527" fmla="*/ 3072205 w 11737978"/>
              <a:gd name="connsiteY7527" fmla="*/ 5215574 h 6407150"/>
              <a:gd name="connsiteX7528" fmla="*/ 11293537 w 11737978"/>
              <a:gd name="connsiteY7528" fmla="*/ 5213679 h 6407150"/>
              <a:gd name="connsiteX7529" fmla="*/ 11294803 w 11737978"/>
              <a:gd name="connsiteY7529" fmla="*/ 5214720 h 6407150"/>
              <a:gd name="connsiteX7530" fmla="*/ 11294128 w 11737978"/>
              <a:gd name="connsiteY7530" fmla="*/ 5225132 h 6407150"/>
              <a:gd name="connsiteX7531" fmla="*/ 11288388 w 11737978"/>
              <a:gd name="connsiteY7531" fmla="*/ 5231379 h 6407150"/>
              <a:gd name="connsiteX7532" fmla="*/ 11282646 w 11737978"/>
              <a:gd name="connsiteY7532" fmla="*/ 5237627 h 6407150"/>
              <a:gd name="connsiteX7533" fmla="*/ 11269900 w 11737978"/>
              <a:gd name="connsiteY7533" fmla="*/ 5249080 h 6407150"/>
              <a:gd name="connsiteX7534" fmla="*/ 11249471 w 11737978"/>
              <a:gd name="connsiteY7534" fmla="*/ 5276154 h 6407150"/>
              <a:gd name="connsiteX7535" fmla="*/ 11250735 w 11737978"/>
              <a:gd name="connsiteY7535" fmla="*/ 5277195 h 6407150"/>
              <a:gd name="connsiteX7536" fmla="*/ 11237989 w 11737978"/>
              <a:gd name="connsiteY7536" fmla="*/ 5288649 h 6407150"/>
              <a:gd name="connsiteX7537" fmla="*/ 11235456 w 11737978"/>
              <a:gd name="connsiteY7537" fmla="*/ 5286566 h 6407150"/>
              <a:gd name="connsiteX7538" fmla="*/ 11246938 w 11737978"/>
              <a:gd name="connsiteY7538" fmla="*/ 5274072 h 6407150"/>
              <a:gd name="connsiteX7539" fmla="*/ 11251412 w 11737978"/>
              <a:gd name="connsiteY7539" fmla="*/ 5266783 h 6407150"/>
              <a:gd name="connsiteX7540" fmla="*/ 11258417 w 11737978"/>
              <a:gd name="connsiteY7540" fmla="*/ 5261577 h 6407150"/>
              <a:gd name="connsiteX7541" fmla="*/ 11270574 w 11737978"/>
              <a:gd name="connsiteY7541" fmla="*/ 5238670 h 6407150"/>
              <a:gd name="connsiteX7542" fmla="*/ 11289063 w 11737978"/>
              <a:gd name="connsiteY7542" fmla="*/ 5220968 h 6407150"/>
              <a:gd name="connsiteX7543" fmla="*/ 11279522 w 11737978"/>
              <a:gd name="connsiteY7543" fmla="*/ 5224092 h 6407150"/>
              <a:gd name="connsiteX7544" fmla="*/ 11293537 w 11737978"/>
              <a:gd name="connsiteY7544" fmla="*/ 5213679 h 6407150"/>
              <a:gd name="connsiteX7545" fmla="*/ 11665731 w 11737978"/>
              <a:gd name="connsiteY7545" fmla="*/ 5213046 h 6407150"/>
              <a:gd name="connsiteX7546" fmla="*/ 11660611 w 11737978"/>
              <a:gd name="connsiteY7546" fmla="*/ 5218617 h 6407150"/>
              <a:gd name="connsiteX7547" fmla="*/ 11665731 w 11737978"/>
              <a:gd name="connsiteY7547" fmla="*/ 5213046 h 6407150"/>
              <a:gd name="connsiteX7548" fmla="*/ 11090659 w 11737978"/>
              <a:gd name="connsiteY7548" fmla="*/ 5211691 h 6407150"/>
              <a:gd name="connsiteX7549" fmla="*/ 11061991 w 11737978"/>
              <a:gd name="connsiteY7549" fmla="*/ 5242890 h 6407150"/>
              <a:gd name="connsiteX7550" fmla="*/ 11069009 w 11737978"/>
              <a:gd name="connsiteY7550" fmla="*/ 5237704 h 6407150"/>
              <a:gd name="connsiteX7551" fmla="*/ 11080476 w 11737978"/>
              <a:gd name="connsiteY7551" fmla="*/ 5225226 h 6407150"/>
              <a:gd name="connsiteX7552" fmla="*/ 11076025 w 11737978"/>
              <a:gd name="connsiteY7552" fmla="*/ 5232521 h 6407150"/>
              <a:gd name="connsiteX7553" fmla="*/ 11088776 w 11737978"/>
              <a:gd name="connsiteY7553" fmla="*/ 5221096 h 6407150"/>
              <a:gd name="connsiteX7554" fmla="*/ 11090659 w 11737978"/>
              <a:gd name="connsiteY7554" fmla="*/ 5211691 h 6407150"/>
              <a:gd name="connsiteX7555" fmla="*/ 10667172 w 11737978"/>
              <a:gd name="connsiteY7555" fmla="*/ 5211252 h 6407150"/>
              <a:gd name="connsiteX7556" fmla="*/ 10666918 w 11737978"/>
              <a:gd name="connsiteY7556" fmla="*/ 5215159 h 6407150"/>
              <a:gd name="connsiteX7557" fmla="*/ 10657957 w 11737978"/>
              <a:gd name="connsiteY7557" fmla="*/ 5229753 h 6407150"/>
              <a:gd name="connsiteX7558" fmla="*/ 10659813 w 11737978"/>
              <a:gd name="connsiteY7558" fmla="*/ 5242258 h 6407150"/>
              <a:gd name="connsiteX7559" fmla="*/ 10650264 w 11737978"/>
              <a:gd name="connsiteY7559" fmla="*/ 5245388 h 6407150"/>
              <a:gd name="connsiteX7560" fmla="*/ 10645467 w 11737978"/>
              <a:gd name="connsiteY7560" fmla="*/ 5252423 h 6407150"/>
              <a:gd name="connsiteX7561" fmla="*/ 10641385 w 11737978"/>
              <a:gd name="connsiteY7561" fmla="*/ 5255759 h 6407150"/>
              <a:gd name="connsiteX7562" fmla="*/ 10642449 w 11737978"/>
              <a:gd name="connsiteY7562" fmla="*/ 5234359 h 6407150"/>
              <a:gd name="connsiteX7563" fmla="*/ 10643862 w 11737978"/>
              <a:gd name="connsiteY7563" fmla="*/ 5227942 h 6407150"/>
              <a:gd name="connsiteX7564" fmla="*/ 10647302 w 11737978"/>
              <a:gd name="connsiteY7564" fmla="*/ 5217705 h 6407150"/>
              <a:gd name="connsiteX7565" fmla="*/ 10649099 w 11737978"/>
              <a:gd name="connsiteY7565" fmla="*/ 5219727 h 6407150"/>
              <a:gd name="connsiteX7566" fmla="*/ 10663117 w 11737978"/>
              <a:gd name="connsiteY7566" fmla="*/ 5212036 h 6407150"/>
              <a:gd name="connsiteX7567" fmla="*/ 10667172 w 11737978"/>
              <a:gd name="connsiteY7567" fmla="*/ 5211252 h 6407150"/>
              <a:gd name="connsiteX7568" fmla="*/ 10621147 w 11737978"/>
              <a:gd name="connsiteY7568" fmla="*/ 5209095 h 6407150"/>
              <a:gd name="connsiteX7569" fmla="*/ 10615961 w 11737978"/>
              <a:gd name="connsiteY7569" fmla="*/ 5226998 h 6407150"/>
              <a:gd name="connsiteX7570" fmla="*/ 10608876 w 11737978"/>
              <a:gd name="connsiteY7570" fmla="*/ 5232258 h 6407150"/>
              <a:gd name="connsiteX7571" fmla="*/ 10597887 w 11737978"/>
              <a:gd name="connsiteY7571" fmla="*/ 5256473 h 6407150"/>
              <a:gd name="connsiteX7572" fmla="*/ 10604971 w 11737978"/>
              <a:gd name="connsiteY7572" fmla="*/ 5251215 h 6407150"/>
              <a:gd name="connsiteX7573" fmla="*/ 10608207 w 11737978"/>
              <a:gd name="connsiteY7573" fmla="*/ 5242791 h 6407150"/>
              <a:gd name="connsiteX7574" fmla="*/ 10631414 w 11737978"/>
              <a:gd name="connsiteY7574" fmla="*/ 5217535 h 6407150"/>
              <a:gd name="connsiteX7575" fmla="*/ 10621147 w 11737978"/>
              <a:gd name="connsiteY7575" fmla="*/ 5209095 h 6407150"/>
              <a:gd name="connsiteX7576" fmla="*/ 7784159 w 11737978"/>
              <a:gd name="connsiteY7576" fmla="*/ 5208211 h 6407150"/>
              <a:gd name="connsiteX7577" fmla="*/ 7777709 w 11737978"/>
              <a:gd name="connsiteY7577" fmla="*/ 5212128 h 6407150"/>
              <a:gd name="connsiteX7578" fmla="*/ 7779962 w 11737978"/>
              <a:gd name="connsiteY7578" fmla="*/ 5214321 h 6407150"/>
              <a:gd name="connsiteX7579" fmla="*/ 7782906 w 11737978"/>
              <a:gd name="connsiteY7579" fmla="*/ 5212089 h 6407150"/>
              <a:gd name="connsiteX7580" fmla="*/ 7784159 w 11737978"/>
              <a:gd name="connsiteY7580" fmla="*/ 5208211 h 6407150"/>
              <a:gd name="connsiteX7581" fmla="*/ 3073935 w 11737978"/>
              <a:gd name="connsiteY7581" fmla="*/ 5208211 h 6407150"/>
              <a:gd name="connsiteX7582" fmla="*/ 3067485 w 11737978"/>
              <a:gd name="connsiteY7582" fmla="*/ 5212128 h 6407150"/>
              <a:gd name="connsiteX7583" fmla="*/ 3069738 w 11737978"/>
              <a:gd name="connsiteY7583" fmla="*/ 5214321 h 6407150"/>
              <a:gd name="connsiteX7584" fmla="*/ 3072682 w 11737978"/>
              <a:gd name="connsiteY7584" fmla="*/ 5212089 h 6407150"/>
              <a:gd name="connsiteX7585" fmla="*/ 3073935 w 11737978"/>
              <a:gd name="connsiteY7585" fmla="*/ 5208211 h 6407150"/>
              <a:gd name="connsiteX7586" fmla="*/ 4268283 w 11737978"/>
              <a:gd name="connsiteY7586" fmla="*/ 5207505 h 6407150"/>
              <a:gd name="connsiteX7587" fmla="*/ 4267769 w 11737978"/>
              <a:gd name="connsiteY7587" fmla="*/ 5212813 h 6407150"/>
              <a:gd name="connsiteX7588" fmla="*/ 4276815 w 11737978"/>
              <a:gd name="connsiteY7588" fmla="*/ 5214568 h 6407150"/>
              <a:gd name="connsiteX7589" fmla="*/ 4268283 w 11737978"/>
              <a:gd name="connsiteY7589" fmla="*/ 5207505 h 6407150"/>
              <a:gd name="connsiteX7590" fmla="*/ 11203791 w 11737978"/>
              <a:gd name="connsiteY7590" fmla="*/ 5206892 h 6407150"/>
              <a:gd name="connsiteX7591" fmla="*/ 11186727 w 11737978"/>
              <a:gd name="connsiteY7591" fmla="*/ 5225463 h 6407150"/>
              <a:gd name="connsiteX7592" fmla="*/ 11163363 w 11737978"/>
              <a:gd name="connsiteY7592" fmla="*/ 5238854 h 6407150"/>
              <a:gd name="connsiteX7593" fmla="*/ 11165254 w 11737978"/>
              <a:gd name="connsiteY7593" fmla="*/ 5240408 h 6407150"/>
              <a:gd name="connsiteX7594" fmla="*/ 11165883 w 11737978"/>
              <a:gd name="connsiteY7594" fmla="*/ 5240926 h 6407150"/>
              <a:gd name="connsiteX7595" fmla="*/ 11154507 w 11737978"/>
              <a:gd name="connsiteY7595" fmla="*/ 5253307 h 6407150"/>
              <a:gd name="connsiteX7596" fmla="*/ 11153248 w 11737978"/>
              <a:gd name="connsiteY7596" fmla="*/ 5252271 h 6407150"/>
              <a:gd name="connsiteX7597" fmla="*/ 11151986 w 11737978"/>
              <a:gd name="connsiteY7597" fmla="*/ 5251234 h 6407150"/>
              <a:gd name="connsiteX7598" fmla="*/ 11146298 w 11737978"/>
              <a:gd name="connsiteY7598" fmla="*/ 5257425 h 6407150"/>
              <a:gd name="connsiteX7599" fmla="*/ 11148818 w 11737978"/>
              <a:gd name="connsiteY7599" fmla="*/ 5259498 h 6407150"/>
              <a:gd name="connsiteX7600" fmla="*/ 11167143 w 11737978"/>
              <a:gd name="connsiteY7600" fmla="*/ 5241962 h 6407150"/>
              <a:gd name="connsiteX7601" fmla="*/ 11172185 w 11737978"/>
              <a:gd name="connsiteY7601" fmla="*/ 5246107 h 6407150"/>
              <a:gd name="connsiteX7602" fmla="*/ 11184821 w 11737978"/>
              <a:gd name="connsiteY7602" fmla="*/ 5234762 h 6407150"/>
              <a:gd name="connsiteX7603" fmla="*/ 11196196 w 11737978"/>
              <a:gd name="connsiteY7603" fmla="*/ 5222381 h 6407150"/>
              <a:gd name="connsiteX7604" fmla="*/ 11203791 w 11737978"/>
              <a:gd name="connsiteY7604" fmla="*/ 5206892 h 6407150"/>
              <a:gd name="connsiteX7605" fmla="*/ 11623680 w 11737978"/>
              <a:gd name="connsiteY7605" fmla="*/ 5206717 h 6407150"/>
              <a:gd name="connsiteX7606" fmla="*/ 11619702 w 11737978"/>
              <a:gd name="connsiteY7606" fmla="*/ 5207481 h 6407150"/>
              <a:gd name="connsiteX7607" fmla="*/ 11616561 w 11737978"/>
              <a:gd name="connsiteY7607" fmla="*/ 5215655 h 6407150"/>
              <a:gd name="connsiteX7608" fmla="*/ 11615316 w 11737978"/>
              <a:gd name="connsiteY7608" fmla="*/ 5214631 h 6407150"/>
              <a:gd name="connsiteX7609" fmla="*/ 11612828 w 11737978"/>
              <a:gd name="connsiteY7609" fmla="*/ 5212587 h 6407150"/>
              <a:gd name="connsiteX7610" fmla="*/ 11611584 w 11737978"/>
              <a:gd name="connsiteY7610" fmla="*/ 5211563 h 6407150"/>
              <a:gd name="connsiteX7611" fmla="*/ 11605945 w 11737978"/>
              <a:gd name="connsiteY7611" fmla="*/ 5220374 h 6407150"/>
              <a:gd name="connsiteX7612" fmla="*/ 11609685 w 11737978"/>
              <a:gd name="connsiteY7612" fmla="*/ 5220759 h 6407150"/>
              <a:gd name="connsiteX7613" fmla="*/ 11610929 w 11737978"/>
              <a:gd name="connsiteY7613" fmla="*/ 5221783 h 6407150"/>
              <a:gd name="connsiteX7614" fmla="*/ 11612172 w 11737978"/>
              <a:gd name="connsiteY7614" fmla="*/ 5222805 h 6407150"/>
              <a:gd name="connsiteX7615" fmla="*/ 11606541 w 11737978"/>
              <a:gd name="connsiteY7615" fmla="*/ 5228934 h 6407150"/>
              <a:gd name="connsiteX7616" fmla="*/ 11609030 w 11737978"/>
              <a:gd name="connsiteY7616" fmla="*/ 5230979 h 6407150"/>
              <a:gd name="connsiteX7617" fmla="*/ 11613417 w 11737978"/>
              <a:gd name="connsiteY7617" fmla="*/ 5223829 h 6407150"/>
              <a:gd name="connsiteX7618" fmla="*/ 11612172 w 11737978"/>
              <a:gd name="connsiteY7618" fmla="*/ 5222805 h 6407150"/>
              <a:gd name="connsiteX7619" fmla="*/ 11623434 w 11737978"/>
              <a:gd name="connsiteY7619" fmla="*/ 5210549 h 6407150"/>
              <a:gd name="connsiteX7620" fmla="*/ 11623680 w 11737978"/>
              <a:gd name="connsiteY7620" fmla="*/ 5206717 h 6407150"/>
              <a:gd name="connsiteX7621" fmla="*/ 11068004 w 11737978"/>
              <a:gd name="connsiteY7621" fmla="*/ 5204804 h 6407150"/>
              <a:gd name="connsiteX7622" fmla="*/ 11052472 w 11737978"/>
              <a:gd name="connsiteY7622" fmla="*/ 5214203 h 6407150"/>
              <a:gd name="connsiteX7623" fmla="*/ 11037686 w 11737978"/>
              <a:gd name="connsiteY7623" fmla="*/ 5235297 h 6407150"/>
              <a:gd name="connsiteX7624" fmla="*/ 11040306 w 11737978"/>
              <a:gd name="connsiteY7624" fmla="*/ 5237450 h 6407150"/>
              <a:gd name="connsiteX7625" fmla="*/ 11059020 w 11737978"/>
              <a:gd name="connsiteY7625" fmla="*/ 5219584 h 6407150"/>
              <a:gd name="connsiteX7626" fmla="*/ 11068004 w 11737978"/>
              <a:gd name="connsiteY7626" fmla="*/ 5204804 h 6407150"/>
              <a:gd name="connsiteX7627" fmla="*/ 11568434 w 11737978"/>
              <a:gd name="connsiteY7627" fmla="*/ 5203477 h 6407150"/>
              <a:gd name="connsiteX7628" fmla="*/ 11558704 w 11737978"/>
              <a:gd name="connsiteY7628" fmla="*/ 5213082 h 6407150"/>
              <a:gd name="connsiteX7629" fmla="*/ 11568434 w 11737978"/>
              <a:gd name="connsiteY7629" fmla="*/ 5203477 h 6407150"/>
              <a:gd name="connsiteX7630" fmla="*/ 4306361 w 11737978"/>
              <a:gd name="connsiteY7630" fmla="*/ 5203222 h 6407150"/>
              <a:gd name="connsiteX7631" fmla="*/ 4296938 w 11737978"/>
              <a:gd name="connsiteY7631" fmla="*/ 5210659 h 6407150"/>
              <a:gd name="connsiteX7632" fmla="*/ 4307796 w 11737978"/>
              <a:gd name="connsiteY7632" fmla="*/ 5217155 h 6407150"/>
              <a:gd name="connsiteX7633" fmla="*/ 4306361 w 11737978"/>
              <a:gd name="connsiteY7633" fmla="*/ 5203222 h 6407150"/>
              <a:gd name="connsiteX7634" fmla="*/ 10613815 w 11737978"/>
              <a:gd name="connsiteY7634" fmla="*/ 5203068 h 6407150"/>
              <a:gd name="connsiteX7635" fmla="*/ 10608657 w 11737978"/>
              <a:gd name="connsiteY7635" fmla="*/ 5213496 h 6407150"/>
              <a:gd name="connsiteX7636" fmla="*/ 10609076 w 11737978"/>
              <a:gd name="connsiteY7636" fmla="*/ 5215673 h 6407150"/>
              <a:gd name="connsiteX7637" fmla="*/ 10612714 w 11737978"/>
              <a:gd name="connsiteY7637" fmla="*/ 5213898 h 6407150"/>
              <a:gd name="connsiteX7638" fmla="*/ 10618856 w 11737978"/>
              <a:gd name="connsiteY7638" fmla="*/ 5207212 h 6407150"/>
              <a:gd name="connsiteX7639" fmla="*/ 10613815 w 11737978"/>
              <a:gd name="connsiteY7639" fmla="*/ 5203068 h 6407150"/>
              <a:gd name="connsiteX7640" fmla="*/ 11290412 w 11737978"/>
              <a:gd name="connsiteY7640" fmla="*/ 5200144 h 6407150"/>
              <a:gd name="connsiteX7641" fmla="*/ 11287587 w 11737978"/>
              <a:gd name="connsiteY7641" fmla="*/ 5204163 h 6407150"/>
              <a:gd name="connsiteX7642" fmla="*/ 11287086 w 11737978"/>
              <a:gd name="connsiteY7642" fmla="*/ 5204551 h 6407150"/>
              <a:gd name="connsiteX7643" fmla="*/ 11568239 w 11737978"/>
              <a:gd name="connsiteY7643" fmla="*/ 5197451 h 6407150"/>
              <a:gd name="connsiteX7644" fmla="*/ 11553663 w 11737978"/>
              <a:gd name="connsiteY7644" fmla="*/ 5208938 h 6407150"/>
              <a:gd name="connsiteX7645" fmla="*/ 11555953 w 11737978"/>
              <a:gd name="connsiteY7645" fmla="*/ 5210821 h 6407150"/>
              <a:gd name="connsiteX7646" fmla="*/ 11568239 w 11737978"/>
              <a:gd name="connsiteY7646" fmla="*/ 5197451 h 6407150"/>
              <a:gd name="connsiteX7647" fmla="*/ 11515696 w 11737978"/>
              <a:gd name="connsiteY7647" fmla="*/ 5197289 h 6407150"/>
              <a:gd name="connsiteX7648" fmla="*/ 11496690 w 11737978"/>
              <a:gd name="connsiteY7648" fmla="*/ 5215567 h 6407150"/>
              <a:gd name="connsiteX7649" fmla="*/ 11503866 w 11737978"/>
              <a:gd name="connsiteY7649" fmla="*/ 5210164 h 6407150"/>
              <a:gd name="connsiteX7650" fmla="*/ 11466240 w 11737978"/>
              <a:gd name="connsiteY7650" fmla="*/ 5258338 h 6407150"/>
              <a:gd name="connsiteX7651" fmla="*/ 11481851 w 11737978"/>
              <a:gd name="connsiteY7651" fmla="*/ 5248570 h 6407150"/>
              <a:gd name="connsiteX7652" fmla="*/ 11491162 w 11737978"/>
              <a:gd name="connsiteY7652" fmla="*/ 5233621 h 6407150"/>
              <a:gd name="connsiteX7653" fmla="*/ 11502992 w 11737978"/>
              <a:gd name="connsiteY7653" fmla="*/ 5220746 h 6407150"/>
              <a:gd name="connsiteX7654" fmla="*/ 11515696 w 11737978"/>
              <a:gd name="connsiteY7654" fmla="*/ 5197289 h 6407150"/>
              <a:gd name="connsiteX7655" fmla="*/ 4262008 w 11737978"/>
              <a:gd name="connsiteY7655" fmla="*/ 5193883 h 6407150"/>
              <a:gd name="connsiteX7656" fmla="*/ 4254260 w 11737978"/>
              <a:gd name="connsiteY7656" fmla="*/ 5195589 h 6407150"/>
              <a:gd name="connsiteX7657" fmla="*/ 4254811 w 11737978"/>
              <a:gd name="connsiteY7657" fmla="*/ 5200948 h 6407150"/>
              <a:gd name="connsiteX7658" fmla="*/ 4263823 w 11737978"/>
              <a:gd name="connsiteY7658" fmla="*/ 5200530 h 6407150"/>
              <a:gd name="connsiteX7659" fmla="*/ 4262008 w 11737978"/>
              <a:gd name="connsiteY7659" fmla="*/ 5193883 h 6407150"/>
              <a:gd name="connsiteX7660" fmla="*/ 11175870 w 11737978"/>
              <a:gd name="connsiteY7660" fmla="*/ 5193723 h 6407150"/>
              <a:gd name="connsiteX7661" fmla="*/ 11170751 w 11737978"/>
              <a:gd name="connsiteY7661" fmla="*/ 5199294 h 6407150"/>
              <a:gd name="connsiteX7662" fmla="*/ 11175870 w 11737978"/>
              <a:gd name="connsiteY7662" fmla="*/ 5193723 h 6407150"/>
              <a:gd name="connsiteX7663" fmla="*/ 11096598 w 11737978"/>
              <a:gd name="connsiteY7663" fmla="*/ 5193104 h 6407150"/>
              <a:gd name="connsiteX7664" fmla="*/ 11083051 w 11737978"/>
              <a:gd name="connsiteY7664" fmla="*/ 5205439 h 6407150"/>
              <a:gd name="connsiteX7665" fmla="*/ 11080492 w 11737978"/>
              <a:gd name="connsiteY7665" fmla="*/ 5212136 h 6407150"/>
              <a:gd name="connsiteX7666" fmla="*/ 11083317 w 11737978"/>
              <a:gd name="connsiteY7666" fmla="*/ 5212258 h 6407150"/>
              <a:gd name="connsiteX7667" fmla="*/ 11088092 w 11737978"/>
              <a:gd name="connsiteY7667" fmla="*/ 5209582 h 6407150"/>
              <a:gd name="connsiteX7668" fmla="*/ 11096598 w 11737978"/>
              <a:gd name="connsiteY7668" fmla="*/ 5193104 h 6407150"/>
              <a:gd name="connsiteX7669" fmla="*/ 11302600 w 11737978"/>
              <a:gd name="connsiteY7669" fmla="*/ 5189602 h 6407150"/>
              <a:gd name="connsiteX7670" fmla="*/ 11305692 w 11737978"/>
              <a:gd name="connsiteY7670" fmla="*/ 5190772 h 6407150"/>
              <a:gd name="connsiteX7671" fmla="*/ 11291679 w 11737978"/>
              <a:gd name="connsiteY7671" fmla="*/ 5201184 h 6407150"/>
              <a:gd name="connsiteX7672" fmla="*/ 11290412 w 11737978"/>
              <a:gd name="connsiteY7672" fmla="*/ 5200144 h 6407150"/>
              <a:gd name="connsiteX7673" fmla="*/ 11296151 w 11737978"/>
              <a:gd name="connsiteY7673" fmla="*/ 5193898 h 6407150"/>
              <a:gd name="connsiteX7674" fmla="*/ 11302600 w 11737978"/>
              <a:gd name="connsiteY7674" fmla="*/ 5189602 h 6407150"/>
              <a:gd name="connsiteX7675" fmla="*/ 11266121 w 11737978"/>
              <a:gd name="connsiteY7675" fmla="*/ 5187722 h 6407150"/>
              <a:gd name="connsiteX7676" fmla="*/ 11263534 w 11737978"/>
              <a:gd name="connsiteY7676" fmla="*/ 5188203 h 6407150"/>
              <a:gd name="connsiteX7677" fmla="*/ 11252612 w 11737978"/>
              <a:gd name="connsiteY7677" fmla="*/ 5200088 h 6407150"/>
              <a:gd name="connsiteX7678" fmla="*/ 11260518 w 11737978"/>
              <a:gd name="connsiteY7678" fmla="*/ 5196154 h 6407150"/>
              <a:gd name="connsiteX7679" fmla="*/ 11266121 w 11737978"/>
              <a:gd name="connsiteY7679" fmla="*/ 5187722 h 6407150"/>
              <a:gd name="connsiteX7680" fmla="*/ 11113059 w 11737978"/>
              <a:gd name="connsiteY7680" fmla="*/ 5187079 h 6407150"/>
              <a:gd name="connsiteX7681" fmla="*/ 11099695 w 11737978"/>
              <a:gd name="connsiteY7681" fmla="*/ 5196955 h 6407150"/>
              <a:gd name="connsiteX7682" fmla="*/ 11098650 w 11737978"/>
              <a:gd name="connsiteY7682" fmla="*/ 5200170 h 6407150"/>
              <a:gd name="connsiteX7683" fmla="*/ 11101304 w 11737978"/>
              <a:gd name="connsiteY7683" fmla="*/ 5199581 h 6407150"/>
              <a:gd name="connsiteX7684" fmla="*/ 11114282 w 11737978"/>
              <a:gd name="connsiteY7684" fmla="*/ 5188083 h 6407150"/>
              <a:gd name="connsiteX7685" fmla="*/ 11113059 w 11737978"/>
              <a:gd name="connsiteY7685" fmla="*/ 5187079 h 6407150"/>
              <a:gd name="connsiteX7686" fmla="*/ 11155626 w 11737978"/>
              <a:gd name="connsiteY7686" fmla="*/ 5186863 h 6407150"/>
              <a:gd name="connsiteX7687" fmla="*/ 11149483 w 11737978"/>
              <a:gd name="connsiteY7687" fmla="*/ 5193549 h 6407150"/>
              <a:gd name="connsiteX7688" fmla="*/ 11150858 w 11737978"/>
              <a:gd name="connsiteY7688" fmla="*/ 5194679 h 6407150"/>
              <a:gd name="connsiteX7689" fmla="*/ 11157001 w 11737978"/>
              <a:gd name="connsiteY7689" fmla="*/ 5187993 h 6407150"/>
              <a:gd name="connsiteX7690" fmla="*/ 11155626 w 11737978"/>
              <a:gd name="connsiteY7690" fmla="*/ 5186863 h 6407150"/>
              <a:gd name="connsiteX7691" fmla="*/ 11045284 w 11737978"/>
              <a:gd name="connsiteY7691" fmla="*/ 5186130 h 6407150"/>
              <a:gd name="connsiteX7692" fmla="*/ 11039824 w 11737978"/>
              <a:gd name="connsiteY7692" fmla="*/ 5192072 h 6407150"/>
              <a:gd name="connsiteX7693" fmla="*/ 11034364 w 11737978"/>
              <a:gd name="connsiteY7693" fmla="*/ 5198014 h 6407150"/>
              <a:gd name="connsiteX7694" fmla="*/ 11031348 w 11737978"/>
              <a:gd name="connsiteY7694" fmla="*/ 5205967 h 6407150"/>
              <a:gd name="connsiteX7695" fmla="*/ 11032569 w 11737978"/>
              <a:gd name="connsiteY7695" fmla="*/ 5206971 h 6407150"/>
              <a:gd name="connsiteX7696" fmla="*/ 11038031 w 11737978"/>
              <a:gd name="connsiteY7696" fmla="*/ 5201027 h 6407150"/>
              <a:gd name="connsiteX7697" fmla="*/ 11036808 w 11737978"/>
              <a:gd name="connsiteY7697" fmla="*/ 5200023 h 6407150"/>
              <a:gd name="connsiteX7698" fmla="*/ 11041045 w 11737978"/>
              <a:gd name="connsiteY7698" fmla="*/ 5193076 h 6407150"/>
              <a:gd name="connsiteX7699" fmla="*/ 11046506 w 11737978"/>
              <a:gd name="connsiteY7699" fmla="*/ 5187134 h 6407150"/>
              <a:gd name="connsiteX7700" fmla="*/ 11045284 w 11737978"/>
              <a:gd name="connsiteY7700" fmla="*/ 5186130 h 6407150"/>
              <a:gd name="connsiteX7701" fmla="*/ 11509479 w 11737978"/>
              <a:gd name="connsiteY7701" fmla="*/ 5184356 h 6407150"/>
              <a:gd name="connsiteX7702" fmla="*/ 11506529 w 11737978"/>
              <a:gd name="connsiteY7702" fmla="*/ 5189755 h 6407150"/>
              <a:gd name="connsiteX7703" fmla="*/ 11510625 w 11737978"/>
              <a:gd name="connsiteY7703" fmla="*/ 5185298 h 6407150"/>
              <a:gd name="connsiteX7704" fmla="*/ 11509479 w 11737978"/>
              <a:gd name="connsiteY7704" fmla="*/ 5184356 h 6407150"/>
              <a:gd name="connsiteX7705" fmla="*/ 11618599 w 11737978"/>
              <a:gd name="connsiteY7705" fmla="*/ 5184084 h 6407150"/>
              <a:gd name="connsiteX7706" fmla="*/ 11610013 w 11737978"/>
              <a:gd name="connsiteY7706" fmla="*/ 5188760 h 6407150"/>
              <a:gd name="connsiteX7707" fmla="*/ 11597726 w 11737978"/>
              <a:gd name="connsiteY7707" fmla="*/ 5202132 h 6407150"/>
              <a:gd name="connsiteX7708" fmla="*/ 11600327 w 11737978"/>
              <a:gd name="connsiteY7708" fmla="*/ 5202803 h 6407150"/>
              <a:gd name="connsiteX7709" fmla="*/ 11607535 w 11737978"/>
              <a:gd name="connsiteY7709" fmla="*/ 5198460 h 6407150"/>
              <a:gd name="connsiteX7710" fmla="*/ 11618599 w 11737978"/>
              <a:gd name="connsiteY7710" fmla="*/ 5184084 h 6407150"/>
              <a:gd name="connsiteX7711" fmla="*/ 11603688 w 11737978"/>
              <a:gd name="connsiteY7711" fmla="*/ 5183560 h 6407150"/>
              <a:gd name="connsiteX7712" fmla="*/ 11596865 w 11737978"/>
              <a:gd name="connsiteY7712" fmla="*/ 5188710 h 6407150"/>
              <a:gd name="connsiteX7713" fmla="*/ 11578781 w 11737978"/>
              <a:gd name="connsiteY7713" fmla="*/ 5206115 h 6407150"/>
              <a:gd name="connsiteX7714" fmla="*/ 11581164 w 11737978"/>
              <a:gd name="connsiteY7714" fmla="*/ 5208074 h 6407150"/>
              <a:gd name="connsiteX7715" fmla="*/ 11593618 w 11737978"/>
              <a:gd name="connsiteY7715" fmla="*/ 5196796 h 6407150"/>
              <a:gd name="connsiteX7716" fmla="*/ 11587987 w 11737978"/>
              <a:gd name="connsiteY7716" fmla="*/ 5202925 h 6407150"/>
              <a:gd name="connsiteX7717" fmla="*/ 11590370 w 11737978"/>
              <a:gd name="connsiteY7717" fmla="*/ 5204884 h 6407150"/>
              <a:gd name="connsiteX7718" fmla="*/ 11607263 w 11737978"/>
              <a:gd name="connsiteY7718" fmla="*/ 5186499 h 6407150"/>
              <a:gd name="connsiteX7719" fmla="*/ 11603688 w 11737978"/>
              <a:gd name="connsiteY7719" fmla="*/ 5183560 h 6407150"/>
              <a:gd name="connsiteX7720" fmla="*/ 4346285 w 11737978"/>
              <a:gd name="connsiteY7720" fmla="*/ 5180544 h 6407150"/>
              <a:gd name="connsiteX7721" fmla="*/ 4337273 w 11737978"/>
              <a:gd name="connsiteY7721" fmla="*/ 5180963 h 6407150"/>
              <a:gd name="connsiteX7722" fmla="*/ 4346441 w 11737978"/>
              <a:gd name="connsiteY7722" fmla="*/ 5195809 h 6407150"/>
              <a:gd name="connsiteX7723" fmla="*/ 4347802 w 11737978"/>
              <a:gd name="connsiteY7723" fmla="*/ 5195284 h 6407150"/>
              <a:gd name="connsiteX7724" fmla="*/ 4346285 w 11737978"/>
              <a:gd name="connsiteY7724" fmla="*/ 5180544 h 6407150"/>
              <a:gd name="connsiteX7725" fmla="*/ 11247651 w 11737978"/>
              <a:gd name="connsiteY7725" fmla="*/ 5176450 h 6407150"/>
              <a:gd name="connsiteX7726" fmla="*/ 11237412 w 11737978"/>
              <a:gd name="connsiteY7726" fmla="*/ 5187594 h 6407150"/>
              <a:gd name="connsiteX7727" fmla="*/ 11247651 w 11737978"/>
              <a:gd name="connsiteY7727" fmla="*/ 5176450 h 6407150"/>
              <a:gd name="connsiteX7728" fmla="*/ 11566102 w 11737978"/>
              <a:gd name="connsiteY7728" fmla="*/ 5176138 h 6407150"/>
              <a:gd name="connsiteX7729" fmla="*/ 11562006 w 11737978"/>
              <a:gd name="connsiteY7729" fmla="*/ 5180594 h 6407150"/>
              <a:gd name="connsiteX7730" fmla="*/ 11563382 w 11737978"/>
              <a:gd name="connsiteY7730" fmla="*/ 5181726 h 6407150"/>
              <a:gd name="connsiteX7731" fmla="*/ 11567478 w 11737978"/>
              <a:gd name="connsiteY7731" fmla="*/ 5177268 h 6407150"/>
              <a:gd name="connsiteX7732" fmla="*/ 11566102 w 11737978"/>
              <a:gd name="connsiteY7732" fmla="*/ 5176138 h 6407150"/>
              <a:gd name="connsiteX7733" fmla="*/ 11485218 w 11737978"/>
              <a:gd name="connsiteY7733" fmla="*/ 5172237 h 6407150"/>
              <a:gd name="connsiteX7734" fmla="*/ 11475635 w 11737978"/>
              <a:gd name="connsiteY7734" fmla="*/ 5175443 h 6407150"/>
              <a:gd name="connsiteX7735" fmla="*/ 11458230 w 11737978"/>
              <a:gd name="connsiteY7735" fmla="*/ 5194385 h 6407150"/>
              <a:gd name="connsiteX7736" fmla="*/ 11472354 w 11737978"/>
              <a:gd name="connsiteY7736" fmla="*/ 5183830 h 6407150"/>
              <a:gd name="connsiteX7737" fmla="*/ 11473614 w 11737978"/>
              <a:gd name="connsiteY7737" fmla="*/ 5184865 h 6407150"/>
              <a:gd name="connsiteX7738" fmla="*/ 11467813 w 11737978"/>
              <a:gd name="connsiteY7738" fmla="*/ 5191179 h 6407150"/>
              <a:gd name="connsiteX7739" fmla="*/ 11450408 w 11737978"/>
              <a:gd name="connsiteY7739" fmla="*/ 5210122 h 6407150"/>
              <a:gd name="connsiteX7740" fmla="*/ 11465793 w 11737978"/>
              <a:gd name="connsiteY7740" fmla="*/ 5200601 h 6407150"/>
              <a:gd name="connsiteX7741" fmla="*/ 11472853 w 11737978"/>
              <a:gd name="connsiteY7741" fmla="*/ 5195323 h 6407150"/>
              <a:gd name="connsiteX7742" fmla="*/ 11477395 w 11737978"/>
              <a:gd name="connsiteY7742" fmla="*/ 5187973 h 6407150"/>
              <a:gd name="connsiteX7743" fmla="*/ 11469073 w 11737978"/>
              <a:gd name="connsiteY7743" fmla="*/ 5192216 h 6407150"/>
              <a:gd name="connsiteX7744" fmla="*/ 11479416 w 11737978"/>
              <a:gd name="connsiteY7744" fmla="*/ 5178550 h 6407150"/>
              <a:gd name="connsiteX7745" fmla="*/ 11485218 w 11737978"/>
              <a:gd name="connsiteY7745" fmla="*/ 5172237 h 6407150"/>
              <a:gd name="connsiteX7746" fmla="*/ 7793027 w 11737978"/>
              <a:gd name="connsiteY7746" fmla="*/ 5169233 h 6407150"/>
              <a:gd name="connsiteX7747" fmla="*/ 7794523 w 11737978"/>
              <a:gd name="connsiteY7747" fmla="*/ 5172626 h 6407150"/>
              <a:gd name="connsiteX7748" fmla="*/ 7809979 w 11737978"/>
              <a:gd name="connsiteY7748" fmla="*/ 5186441 h 6407150"/>
              <a:gd name="connsiteX7749" fmla="*/ 7805783 w 11737978"/>
              <a:gd name="connsiteY7749" fmla="*/ 5192575 h 6407150"/>
              <a:gd name="connsiteX7750" fmla="*/ 7805907 w 11737978"/>
              <a:gd name="connsiteY7750" fmla="*/ 5196789 h 6407150"/>
              <a:gd name="connsiteX7751" fmla="*/ 7805969 w 11737978"/>
              <a:gd name="connsiteY7751" fmla="*/ 5198897 h 6407150"/>
              <a:gd name="connsiteX7752" fmla="*/ 7808223 w 11737978"/>
              <a:gd name="connsiteY7752" fmla="*/ 5201096 h 6407150"/>
              <a:gd name="connsiteX7753" fmla="*/ 7810353 w 11737978"/>
              <a:gd name="connsiteY7753" fmla="*/ 5199083 h 6407150"/>
              <a:gd name="connsiteX7754" fmla="*/ 7810291 w 11737978"/>
              <a:gd name="connsiteY7754" fmla="*/ 5196977 h 6407150"/>
              <a:gd name="connsiteX7755" fmla="*/ 7810228 w 11737978"/>
              <a:gd name="connsiteY7755" fmla="*/ 5194869 h 6407150"/>
              <a:gd name="connsiteX7756" fmla="*/ 7818931 w 11737978"/>
              <a:gd name="connsiteY7756" fmla="*/ 5193137 h 6407150"/>
              <a:gd name="connsiteX7757" fmla="*/ 7821682 w 11737978"/>
              <a:gd name="connsiteY7757" fmla="*/ 5212195 h 6407150"/>
              <a:gd name="connsiteX7758" fmla="*/ 7819491 w 11737978"/>
              <a:gd name="connsiteY7758" fmla="*/ 5212102 h 6407150"/>
              <a:gd name="connsiteX7759" fmla="*/ 7819554 w 11737978"/>
              <a:gd name="connsiteY7759" fmla="*/ 5214209 h 6407150"/>
              <a:gd name="connsiteX7760" fmla="*/ 7819678 w 11737978"/>
              <a:gd name="connsiteY7760" fmla="*/ 5218422 h 6407150"/>
              <a:gd name="connsiteX7761" fmla="*/ 7821870 w 11737978"/>
              <a:gd name="connsiteY7761" fmla="*/ 5218517 h 6407150"/>
              <a:gd name="connsiteX7762" fmla="*/ 7821746 w 11737978"/>
              <a:gd name="connsiteY7762" fmla="*/ 5214302 h 6407150"/>
              <a:gd name="connsiteX7763" fmla="*/ 7823937 w 11737978"/>
              <a:gd name="connsiteY7763" fmla="*/ 5214396 h 6407150"/>
              <a:gd name="connsiteX7764" fmla="*/ 7828569 w 11737978"/>
              <a:gd name="connsiteY7764" fmla="*/ 5223012 h 6407150"/>
              <a:gd name="connsiteX7765" fmla="*/ 7822056 w 11737978"/>
              <a:gd name="connsiteY7765" fmla="*/ 5224837 h 6407150"/>
              <a:gd name="connsiteX7766" fmla="*/ 7809281 w 11737978"/>
              <a:gd name="connsiteY7766" fmla="*/ 5236917 h 6407150"/>
              <a:gd name="connsiteX7767" fmla="*/ 7807402 w 11737978"/>
              <a:gd name="connsiteY7767" fmla="*/ 5247360 h 6407150"/>
              <a:gd name="connsiteX7768" fmla="*/ 7805635 w 11737978"/>
              <a:gd name="connsiteY7768" fmla="*/ 5281318 h 6407150"/>
              <a:gd name="connsiteX7769" fmla="*/ 7806317 w 11737978"/>
              <a:gd name="connsiteY7769" fmla="*/ 5289193 h 6407150"/>
              <a:gd name="connsiteX7770" fmla="*/ 7805852 w 11737978"/>
              <a:gd name="connsiteY7770" fmla="*/ 5292419 h 6407150"/>
              <a:gd name="connsiteX7771" fmla="*/ 7805203 w 11737978"/>
              <a:gd name="connsiteY7771" fmla="*/ 5293299 h 6407150"/>
              <a:gd name="connsiteX7772" fmla="*/ 7802197 w 11737978"/>
              <a:gd name="connsiteY7772" fmla="*/ 5293436 h 6407150"/>
              <a:gd name="connsiteX7773" fmla="*/ 7803204 w 11737978"/>
              <a:gd name="connsiteY7773" fmla="*/ 5308998 h 6407150"/>
              <a:gd name="connsiteX7774" fmla="*/ 7801262 w 11737978"/>
              <a:gd name="connsiteY7774" fmla="*/ 5320556 h 6407150"/>
              <a:gd name="connsiteX7775" fmla="*/ 7796902 w 11737978"/>
              <a:gd name="connsiteY7775" fmla="*/ 5322173 h 6407150"/>
              <a:gd name="connsiteX7776" fmla="*/ 7796902 w 11737978"/>
              <a:gd name="connsiteY7776" fmla="*/ 5315709 h 6407150"/>
              <a:gd name="connsiteX7777" fmla="*/ 7783831 w 11737978"/>
              <a:gd name="connsiteY7777" fmla="*/ 5325407 h 6407150"/>
              <a:gd name="connsiteX7778" fmla="*/ 7783831 w 11737978"/>
              <a:gd name="connsiteY7778" fmla="*/ 5328639 h 6407150"/>
              <a:gd name="connsiteX7779" fmla="*/ 7781653 w 11737978"/>
              <a:gd name="connsiteY7779" fmla="*/ 5328639 h 6407150"/>
              <a:gd name="connsiteX7780" fmla="*/ 7779474 w 11737978"/>
              <a:gd name="connsiteY7780" fmla="*/ 5328639 h 6407150"/>
              <a:gd name="connsiteX7781" fmla="*/ 7777295 w 11737978"/>
              <a:gd name="connsiteY7781" fmla="*/ 5328639 h 6407150"/>
              <a:gd name="connsiteX7782" fmla="*/ 7755510 w 11737978"/>
              <a:gd name="connsiteY7782" fmla="*/ 5322173 h 6407150"/>
              <a:gd name="connsiteX7783" fmla="*/ 7753331 w 11737978"/>
              <a:gd name="connsiteY7783" fmla="*/ 5331871 h 6407150"/>
              <a:gd name="connsiteX7784" fmla="*/ 7748974 w 11737978"/>
              <a:gd name="connsiteY7784" fmla="*/ 5331871 h 6407150"/>
              <a:gd name="connsiteX7785" fmla="*/ 7748974 w 11737978"/>
              <a:gd name="connsiteY7785" fmla="*/ 5322173 h 6407150"/>
              <a:gd name="connsiteX7786" fmla="*/ 7744842 w 11737978"/>
              <a:gd name="connsiteY7786" fmla="*/ 5322173 h 6407150"/>
              <a:gd name="connsiteX7787" fmla="*/ 7744983 w 11737978"/>
              <a:gd name="connsiteY7787" fmla="*/ 5322045 h 6407150"/>
              <a:gd name="connsiteX7788" fmla="*/ 7768115 w 11737978"/>
              <a:gd name="connsiteY7788" fmla="*/ 5317245 h 6407150"/>
              <a:gd name="connsiteX7789" fmla="*/ 7744618 w 11737978"/>
              <a:gd name="connsiteY7789" fmla="*/ 5308470 h 6407150"/>
              <a:gd name="connsiteX7790" fmla="*/ 7744618 w 11737978"/>
              <a:gd name="connsiteY7790" fmla="*/ 5306010 h 6407150"/>
              <a:gd name="connsiteX7791" fmla="*/ 7742440 w 11737978"/>
              <a:gd name="connsiteY7791" fmla="*/ 5306010 h 6407150"/>
              <a:gd name="connsiteX7792" fmla="*/ 7741553 w 11737978"/>
              <a:gd name="connsiteY7792" fmla="*/ 5307326 h 6407150"/>
              <a:gd name="connsiteX7793" fmla="*/ 7735516 w 11737978"/>
              <a:gd name="connsiteY7793" fmla="*/ 5305071 h 6407150"/>
              <a:gd name="connsiteX7794" fmla="*/ 7724570 w 11737978"/>
              <a:gd name="connsiteY7794" fmla="*/ 5297056 h 6407150"/>
              <a:gd name="connsiteX7795" fmla="*/ 7725829 w 11737978"/>
              <a:gd name="connsiteY7795" fmla="*/ 5288231 h 6407150"/>
              <a:gd name="connsiteX7796" fmla="*/ 7729266 w 11737978"/>
              <a:gd name="connsiteY7796" fmla="*/ 5279240 h 6407150"/>
              <a:gd name="connsiteX7797" fmla="*/ 7729791 w 11737978"/>
              <a:gd name="connsiteY7797" fmla="*/ 5278967 h 6407150"/>
              <a:gd name="connsiteX7798" fmla="*/ 7737621 w 11737978"/>
              <a:gd name="connsiteY7798" fmla="*/ 5282760 h 6407150"/>
              <a:gd name="connsiteX7799" fmla="*/ 7756228 w 11737978"/>
              <a:gd name="connsiteY7799" fmla="*/ 5276663 h 6407150"/>
              <a:gd name="connsiteX7800" fmla="*/ 7756976 w 11737978"/>
              <a:gd name="connsiteY7800" fmla="*/ 5271476 h 6407150"/>
              <a:gd name="connsiteX7801" fmla="*/ 7750661 w 11737978"/>
              <a:gd name="connsiteY7801" fmla="*/ 5253778 h 6407150"/>
              <a:gd name="connsiteX7802" fmla="*/ 7749775 w 11737978"/>
              <a:gd name="connsiteY7802" fmla="*/ 5250558 h 6407150"/>
              <a:gd name="connsiteX7803" fmla="*/ 7752784 w 11737978"/>
              <a:gd name="connsiteY7803" fmla="*/ 5250558 h 6407150"/>
              <a:gd name="connsiteX7804" fmla="*/ 7752784 w 11737978"/>
              <a:gd name="connsiteY7804" fmla="*/ 5247020 h 6407150"/>
              <a:gd name="connsiteX7805" fmla="*/ 7748838 w 11737978"/>
              <a:gd name="connsiteY7805" fmla="*/ 5247020 h 6407150"/>
              <a:gd name="connsiteX7806" fmla="*/ 7748838 w 11737978"/>
              <a:gd name="connsiteY7806" fmla="*/ 5247148 h 6407150"/>
              <a:gd name="connsiteX7807" fmla="*/ 7748479 w 11737978"/>
              <a:gd name="connsiteY7807" fmla="*/ 5245845 h 6407150"/>
              <a:gd name="connsiteX7808" fmla="*/ 7752156 w 11737978"/>
              <a:gd name="connsiteY7808" fmla="*/ 5243406 h 6407150"/>
              <a:gd name="connsiteX7809" fmla="*/ 7735787 w 11737978"/>
              <a:gd name="connsiteY7809" fmla="*/ 5233942 h 6407150"/>
              <a:gd name="connsiteX7810" fmla="*/ 7737282 w 11737978"/>
              <a:gd name="connsiteY7810" fmla="*/ 5223569 h 6407150"/>
              <a:gd name="connsiteX7811" fmla="*/ 7723418 w 11737978"/>
              <a:gd name="connsiteY7811" fmla="*/ 5227494 h 6407150"/>
              <a:gd name="connsiteX7812" fmla="*/ 7723350 w 11737978"/>
              <a:gd name="connsiteY7812" fmla="*/ 5227494 h 6407150"/>
              <a:gd name="connsiteX7813" fmla="*/ 7722833 w 11737978"/>
              <a:gd name="connsiteY7813" fmla="*/ 5225194 h 6407150"/>
              <a:gd name="connsiteX7814" fmla="*/ 7742440 w 11737978"/>
              <a:gd name="connsiteY7814" fmla="*/ 5212264 h 6407150"/>
              <a:gd name="connsiteX7815" fmla="*/ 7735904 w 11737978"/>
              <a:gd name="connsiteY7815" fmla="*/ 5205799 h 6407150"/>
              <a:gd name="connsiteX7816" fmla="*/ 7736647 w 11737978"/>
              <a:gd name="connsiteY7816" fmla="*/ 5204548 h 6407150"/>
              <a:gd name="connsiteX7817" fmla="*/ 7740592 w 11737978"/>
              <a:gd name="connsiteY7817" fmla="*/ 5202436 h 6407150"/>
              <a:gd name="connsiteX7818" fmla="*/ 7764644 w 11737978"/>
              <a:gd name="connsiteY7818" fmla="*/ 5219169 h 6407150"/>
              <a:gd name="connsiteX7819" fmla="*/ 7766880 w 11737978"/>
              <a:gd name="connsiteY7819" fmla="*/ 5203641 h 6407150"/>
              <a:gd name="connsiteX7820" fmla="*/ 7758367 w 11737978"/>
              <a:gd name="connsiteY7820" fmla="*/ 5201515 h 6407150"/>
              <a:gd name="connsiteX7821" fmla="*/ 7788439 w 11737978"/>
              <a:gd name="connsiteY7821" fmla="*/ 5173587 h 6407150"/>
              <a:gd name="connsiteX7822" fmla="*/ 3082803 w 11737978"/>
              <a:gd name="connsiteY7822" fmla="*/ 5169233 h 6407150"/>
              <a:gd name="connsiteX7823" fmla="*/ 3084299 w 11737978"/>
              <a:gd name="connsiteY7823" fmla="*/ 5172626 h 6407150"/>
              <a:gd name="connsiteX7824" fmla="*/ 3099755 w 11737978"/>
              <a:gd name="connsiteY7824" fmla="*/ 5186441 h 6407150"/>
              <a:gd name="connsiteX7825" fmla="*/ 3095559 w 11737978"/>
              <a:gd name="connsiteY7825" fmla="*/ 5192575 h 6407150"/>
              <a:gd name="connsiteX7826" fmla="*/ 3095683 w 11737978"/>
              <a:gd name="connsiteY7826" fmla="*/ 5196789 h 6407150"/>
              <a:gd name="connsiteX7827" fmla="*/ 3095745 w 11737978"/>
              <a:gd name="connsiteY7827" fmla="*/ 5198897 h 6407150"/>
              <a:gd name="connsiteX7828" fmla="*/ 3097999 w 11737978"/>
              <a:gd name="connsiteY7828" fmla="*/ 5201096 h 6407150"/>
              <a:gd name="connsiteX7829" fmla="*/ 3100129 w 11737978"/>
              <a:gd name="connsiteY7829" fmla="*/ 5199083 h 6407150"/>
              <a:gd name="connsiteX7830" fmla="*/ 3100067 w 11737978"/>
              <a:gd name="connsiteY7830" fmla="*/ 5196977 h 6407150"/>
              <a:gd name="connsiteX7831" fmla="*/ 3100005 w 11737978"/>
              <a:gd name="connsiteY7831" fmla="*/ 5194869 h 6407150"/>
              <a:gd name="connsiteX7832" fmla="*/ 3108708 w 11737978"/>
              <a:gd name="connsiteY7832" fmla="*/ 5193137 h 6407150"/>
              <a:gd name="connsiteX7833" fmla="*/ 3111459 w 11737978"/>
              <a:gd name="connsiteY7833" fmla="*/ 5212195 h 6407150"/>
              <a:gd name="connsiteX7834" fmla="*/ 3109267 w 11737978"/>
              <a:gd name="connsiteY7834" fmla="*/ 5212102 h 6407150"/>
              <a:gd name="connsiteX7835" fmla="*/ 3109330 w 11737978"/>
              <a:gd name="connsiteY7835" fmla="*/ 5214209 h 6407150"/>
              <a:gd name="connsiteX7836" fmla="*/ 3109454 w 11737978"/>
              <a:gd name="connsiteY7836" fmla="*/ 5218422 h 6407150"/>
              <a:gd name="connsiteX7837" fmla="*/ 3111646 w 11737978"/>
              <a:gd name="connsiteY7837" fmla="*/ 5218517 h 6407150"/>
              <a:gd name="connsiteX7838" fmla="*/ 3111522 w 11737978"/>
              <a:gd name="connsiteY7838" fmla="*/ 5214302 h 6407150"/>
              <a:gd name="connsiteX7839" fmla="*/ 3113713 w 11737978"/>
              <a:gd name="connsiteY7839" fmla="*/ 5214396 h 6407150"/>
              <a:gd name="connsiteX7840" fmla="*/ 3118346 w 11737978"/>
              <a:gd name="connsiteY7840" fmla="*/ 5223012 h 6407150"/>
              <a:gd name="connsiteX7841" fmla="*/ 3111832 w 11737978"/>
              <a:gd name="connsiteY7841" fmla="*/ 5224837 h 6407150"/>
              <a:gd name="connsiteX7842" fmla="*/ 3099058 w 11737978"/>
              <a:gd name="connsiteY7842" fmla="*/ 5236917 h 6407150"/>
              <a:gd name="connsiteX7843" fmla="*/ 3097179 w 11737978"/>
              <a:gd name="connsiteY7843" fmla="*/ 5247360 h 6407150"/>
              <a:gd name="connsiteX7844" fmla="*/ 3095411 w 11737978"/>
              <a:gd name="connsiteY7844" fmla="*/ 5281318 h 6407150"/>
              <a:gd name="connsiteX7845" fmla="*/ 3096094 w 11737978"/>
              <a:gd name="connsiteY7845" fmla="*/ 5289193 h 6407150"/>
              <a:gd name="connsiteX7846" fmla="*/ 3095628 w 11737978"/>
              <a:gd name="connsiteY7846" fmla="*/ 5292419 h 6407150"/>
              <a:gd name="connsiteX7847" fmla="*/ 3094979 w 11737978"/>
              <a:gd name="connsiteY7847" fmla="*/ 5293299 h 6407150"/>
              <a:gd name="connsiteX7848" fmla="*/ 3091974 w 11737978"/>
              <a:gd name="connsiteY7848" fmla="*/ 5293436 h 6407150"/>
              <a:gd name="connsiteX7849" fmla="*/ 3092981 w 11737978"/>
              <a:gd name="connsiteY7849" fmla="*/ 5308998 h 6407150"/>
              <a:gd name="connsiteX7850" fmla="*/ 3091038 w 11737978"/>
              <a:gd name="connsiteY7850" fmla="*/ 5320556 h 6407150"/>
              <a:gd name="connsiteX7851" fmla="*/ 3086679 w 11737978"/>
              <a:gd name="connsiteY7851" fmla="*/ 5322173 h 6407150"/>
              <a:gd name="connsiteX7852" fmla="*/ 3086679 w 11737978"/>
              <a:gd name="connsiteY7852" fmla="*/ 5315709 h 6407150"/>
              <a:gd name="connsiteX7853" fmla="*/ 3073607 w 11737978"/>
              <a:gd name="connsiteY7853" fmla="*/ 5325407 h 6407150"/>
              <a:gd name="connsiteX7854" fmla="*/ 3073607 w 11737978"/>
              <a:gd name="connsiteY7854" fmla="*/ 5328639 h 6407150"/>
              <a:gd name="connsiteX7855" fmla="*/ 3071429 w 11737978"/>
              <a:gd name="connsiteY7855" fmla="*/ 5328639 h 6407150"/>
              <a:gd name="connsiteX7856" fmla="*/ 3069250 w 11737978"/>
              <a:gd name="connsiteY7856" fmla="*/ 5328639 h 6407150"/>
              <a:gd name="connsiteX7857" fmla="*/ 3067071 w 11737978"/>
              <a:gd name="connsiteY7857" fmla="*/ 5328639 h 6407150"/>
              <a:gd name="connsiteX7858" fmla="*/ 3045287 w 11737978"/>
              <a:gd name="connsiteY7858" fmla="*/ 5322173 h 6407150"/>
              <a:gd name="connsiteX7859" fmla="*/ 3043108 w 11737978"/>
              <a:gd name="connsiteY7859" fmla="*/ 5331871 h 6407150"/>
              <a:gd name="connsiteX7860" fmla="*/ 3038751 w 11737978"/>
              <a:gd name="connsiteY7860" fmla="*/ 5331871 h 6407150"/>
              <a:gd name="connsiteX7861" fmla="*/ 3038751 w 11737978"/>
              <a:gd name="connsiteY7861" fmla="*/ 5322173 h 6407150"/>
              <a:gd name="connsiteX7862" fmla="*/ 3034619 w 11737978"/>
              <a:gd name="connsiteY7862" fmla="*/ 5322173 h 6407150"/>
              <a:gd name="connsiteX7863" fmla="*/ 3034760 w 11737978"/>
              <a:gd name="connsiteY7863" fmla="*/ 5322045 h 6407150"/>
              <a:gd name="connsiteX7864" fmla="*/ 3057892 w 11737978"/>
              <a:gd name="connsiteY7864" fmla="*/ 5317245 h 6407150"/>
              <a:gd name="connsiteX7865" fmla="*/ 3034394 w 11737978"/>
              <a:gd name="connsiteY7865" fmla="*/ 5308470 h 6407150"/>
              <a:gd name="connsiteX7866" fmla="*/ 3034394 w 11737978"/>
              <a:gd name="connsiteY7866" fmla="*/ 5306010 h 6407150"/>
              <a:gd name="connsiteX7867" fmla="*/ 3032216 w 11737978"/>
              <a:gd name="connsiteY7867" fmla="*/ 5306010 h 6407150"/>
              <a:gd name="connsiteX7868" fmla="*/ 3031329 w 11737978"/>
              <a:gd name="connsiteY7868" fmla="*/ 5307326 h 6407150"/>
              <a:gd name="connsiteX7869" fmla="*/ 3025292 w 11737978"/>
              <a:gd name="connsiteY7869" fmla="*/ 5305071 h 6407150"/>
              <a:gd name="connsiteX7870" fmla="*/ 3014346 w 11737978"/>
              <a:gd name="connsiteY7870" fmla="*/ 5297056 h 6407150"/>
              <a:gd name="connsiteX7871" fmla="*/ 3015605 w 11737978"/>
              <a:gd name="connsiteY7871" fmla="*/ 5288231 h 6407150"/>
              <a:gd name="connsiteX7872" fmla="*/ 3019042 w 11737978"/>
              <a:gd name="connsiteY7872" fmla="*/ 5279240 h 6407150"/>
              <a:gd name="connsiteX7873" fmla="*/ 3019567 w 11737978"/>
              <a:gd name="connsiteY7873" fmla="*/ 5278967 h 6407150"/>
              <a:gd name="connsiteX7874" fmla="*/ 3027397 w 11737978"/>
              <a:gd name="connsiteY7874" fmla="*/ 5282760 h 6407150"/>
              <a:gd name="connsiteX7875" fmla="*/ 3046005 w 11737978"/>
              <a:gd name="connsiteY7875" fmla="*/ 5276663 h 6407150"/>
              <a:gd name="connsiteX7876" fmla="*/ 3046752 w 11737978"/>
              <a:gd name="connsiteY7876" fmla="*/ 5271476 h 6407150"/>
              <a:gd name="connsiteX7877" fmla="*/ 3040437 w 11737978"/>
              <a:gd name="connsiteY7877" fmla="*/ 5253778 h 6407150"/>
              <a:gd name="connsiteX7878" fmla="*/ 3039551 w 11737978"/>
              <a:gd name="connsiteY7878" fmla="*/ 5250558 h 6407150"/>
              <a:gd name="connsiteX7879" fmla="*/ 3042560 w 11737978"/>
              <a:gd name="connsiteY7879" fmla="*/ 5250558 h 6407150"/>
              <a:gd name="connsiteX7880" fmla="*/ 3042560 w 11737978"/>
              <a:gd name="connsiteY7880" fmla="*/ 5247020 h 6407150"/>
              <a:gd name="connsiteX7881" fmla="*/ 3038614 w 11737978"/>
              <a:gd name="connsiteY7881" fmla="*/ 5247020 h 6407150"/>
              <a:gd name="connsiteX7882" fmla="*/ 3038614 w 11737978"/>
              <a:gd name="connsiteY7882" fmla="*/ 5247148 h 6407150"/>
              <a:gd name="connsiteX7883" fmla="*/ 3038256 w 11737978"/>
              <a:gd name="connsiteY7883" fmla="*/ 5245845 h 6407150"/>
              <a:gd name="connsiteX7884" fmla="*/ 3041932 w 11737978"/>
              <a:gd name="connsiteY7884" fmla="*/ 5243406 h 6407150"/>
              <a:gd name="connsiteX7885" fmla="*/ 3025564 w 11737978"/>
              <a:gd name="connsiteY7885" fmla="*/ 5233942 h 6407150"/>
              <a:gd name="connsiteX7886" fmla="*/ 3027058 w 11737978"/>
              <a:gd name="connsiteY7886" fmla="*/ 5223569 h 6407150"/>
              <a:gd name="connsiteX7887" fmla="*/ 3013194 w 11737978"/>
              <a:gd name="connsiteY7887" fmla="*/ 5227494 h 6407150"/>
              <a:gd name="connsiteX7888" fmla="*/ 3013126 w 11737978"/>
              <a:gd name="connsiteY7888" fmla="*/ 5227494 h 6407150"/>
              <a:gd name="connsiteX7889" fmla="*/ 3012609 w 11737978"/>
              <a:gd name="connsiteY7889" fmla="*/ 5225194 h 6407150"/>
              <a:gd name="connsiteX7890" fmla="*/ 3032216 w 11737978"/>
              <a:gd name="connsiteY7890" fmla="*/ 5212264 h 6407150"/>
              <a:gd name="connsiteX7891" fmla="*/ 3025680 w 11737978"/>
              <a:gd name="connsiteY7891" fmla="*/ 5205799 h 6407150"/>
              <a:gd name="connsiteX7892" fmla="*/ 3026424 w 11737978"/>
              <a:gd name="connsiteY7892" fmla="*/ 5204548 h 6407150"/>
              <a:gd name="connsiteX7893" fmla="*/ 3030368 w 11737978"/>
              <a:gd name="connsiteY7893" fmla="*/ 5202436 h 6407150"/>
              <a:gd name="connsiteX7894" fmla="*/ 3054421 w 11737978"/>
              <a:gd name="connsiteY7894" fmla="*/ 5219169 h 6407150"/>
              <a:gd name="connsiteX7895" fmla="*/ 3056657 w 11737978"/>
              <a:gd name="connsiteY7895" fmla="*/ 5203641 h 6407150"/>
              <a:gd name="connsiteX7896" fmla="*/ 3048143 w 11737978"/>
              <a:gd name="connsiteY7896" fmla="*/ 5201515 h 6407150"/>
              <a:gd name="connsiteX7897" fmla="*/ 3078215 w 11737978"/>
              <a:gd name="connsiteY7897" fmla="*/ 5173587 h 6407150"/>
              <a:gd name="connsiteX7898" fmla="*/ 4272107 w 11737978"/>
              <a:gd name="connsiteY7898" fmla="*/ 5167982 h 6407150"/>
              <a:gd name="connsiteX7899" fmla="*/ 4271649 w 11737978"/>
              <a:gd name="connsiteY7899" fmla="*/ 5172702 h 6407150"/>
              <a:gd name="connsiteX7900" fmla="*/ 4271192 w 11737978"/>
              <a:gd name="connsiteY7900" fmla="*/ 5177421 h 6407150"/>
              <a:gd name="connsiteX7901" fmla="*/ 4281615 w 11737978"/>
              <a:gd name="connsiteY7901" fmla="*/ 5178841 h 6407150"/>
              <a:gd name="connsiteX7902" fmla="*/ 4286725 w 11737978"/>
              <a:gd name="connsiteY7902" fmla="*/ 5175626 h 6407150"/>
              <a:gd name="connsiteX7903" fmla="*/ 4279642 w 11737978"/>
              <a:gd name="connsiteY7903" fmla="*/ 5169444 h 6407150"/>
              <a:gd name="connsiteX7904" fmla="*/ 4272107 w 11737978"/>
              <a:gd name="connsiteY7904" fmla="*/ 5167982 h 6407150"/>
              <a:gd name="connsiteX7905" fmla="*/ 11474769 w 11737978"/>
              <a:gd name="connsiteY7905" fmla="*/ 5164211 h 6407150"/>
              <a:gd name="connsiteX7906" fmla="*/ 11454808 w 11737978"/>
              <a:gd name="connsiteY7906" fmla="*/ 5183227 h 6407150"/>
              <a:gd name="connsiteX7907" fmla="*/ 11454121 w 11737978"/>
              <a:gd name="connsiteY7907" fmla="*/ 5185742 h 6407150"/>
              <a:gd name="connsiteX7908" fmla="*/ 11457328 w 11737978"/>
              <a:gd name="connsiteY7908" fmla="*/ 5185299 h 6407150"/>
              <a:gd name="connsiteX7909" fmla="*/ 11475788 w 11737978"/>
              <a:gd name="connsiteY7909" fmla="*/ 5167616 h 6407150"/>
              <a:gd name="connsiteX7910" fmla="*/ 11474769 w 11737978"/>
              <a:gd name="connsiteY7910" fmla="*/ 5164211 h 6407150"/>
              <a:gd name="connsiteX7911" fmla="*/ 11042445 w 11737978"/>
              <a:gd name="connsiteY7911" fmla="*/ 5160328 h 6407150"/>
              <a:gd name="connsiteX7912" fmla="*/ 11036303 w 11737978"/>
              <a:gd name="connsiteY7912" fmla="*/ 5167014 h 6407150"/>
              <a:gd name="connsiteX7913" fmla="*/ 11031304 w 11737978"/>
              <a:gd name="connsiteY7913" fmla="*/ 5174640 h 6407150"/>
              <a:gd name="connsiteX7914" fmla="*/ 11043591 w 11737978"/>
              <a:gd name="connsiteY7914" fmla="*/ 5161270 h 6407150"/>
              <a:gd name="connsiteX7915" fmla="*/ 11042445 w 11737978"/>
              <a:gd name="connsiteY7915" fmla="*/ 5160328 h 6407150"/>
              <a:gd name="connsiteX7916" fmla="*/ 11055922 w 11737978"/>
              <a:gd name="connsiteY7916" fmla="*/ 5159669 h 6407150"/>
              <a:gd name="connsiteX7917" fmla="*/ 11055337 w 11737978"/>
              <a:gd name="connsiteY7917" fmla="*/ 5163589 h 6407150"/>
              <a:gd name="connsiteX7918" fmla="*/ 11057297 w 11737978"/>
              <a:gd name="connsiteY7918" fmla="*/ 5160799 h 6407150"/>
              <a:gd name="connsiteX7919" fmla="*/ 11055922 w 11737978"/>
              <a:gd name="connsiteY7919" fmla="*/ 5159669 h 6407150"/>
              <a:gd name="connsiteX7920" fmla="*/ 11599119 w 11737978"/>
              <a:gd name="connsiteY7920" fmla="*/ 5159467 h 6407150"/>
              <a:gd name="connsiteX7921" fmla="*/ 11581319 w 11737978"/>
              <a:gd name="connsiteY7921" fmla="*/ 5188645 h 6407150"/>
              <a:gd name="connsiteX7922" fmla="*/ 11606218 w 11737978"/>
              <a:gd name="connsiteY7922" fmla="*/ 5176254 h 6407150"/>
              <a:gd name="connsiteX7923" fmla="*/ 11605534 w 11737978"/>
              <a:gd name="connsiteY7923" fmla="*/ 5164741 h 6407150"/>
              <a:gd name="connsiteX7924" fmla="*/ 11594668 w 11737978"/>
              <a:gd name="connsiteY7924" fmla="*/ 5166762 h 6407150"/>
              <a:gd name="connsiteX7925" fmla="*/ 11599119 w 11737978"/>
              <a:gd name="connsiteY7925" fmla="*/ 5159467 h 6407150"/>
              <a:gd name="connsiteX7926" fmla="*/ 4259226 w 11737978"/>
              <a:gd name="connsiteY7926" fmla="*/ 5155868 h 6407150"/>
              <a:gd name="connsiteX7927" fmla="*/ 4250213 w 11737978"/>
              <a:gd name="connsiteY7927" fmla="*/ 5156287 h 6407150"/>
              <a:gd name="connsiteX7928" fmla="*/ 4250703 w 11737978"/>
              <a:gd name="connsiteY7928" fmla="*/ 5161051 h 6407150"/>
              <a:gd name="connsiteX7929" fmla="*/ 4251193 w 11737978"/>
              <a:gd name="connsiteY7929" fmla="*/ 5165815 h 6407150"/>
              <a:gd name="connsiteX7930" fmla="*/ 4251685 w 11737978"/>
              <a:gd name="connsiteY7930" fmla="*/ 5170578 h 6407150"/>
              <a:gd name="connsiteX7931" fmla="*/ 4260207 w 11737978"/>
              <a:gd name="connsiteY7931" fmla="*/ 5165396 h 6407150"/>
              <a:gd name="connsiteX7932" fmla="*/ 4259718 w 11737978"/>
              <a:gd name="connsiteY7932" fmla="*/ 5160632 h 6407150"/>
              <a:gd name="connsiteX7933" fmla="*/ 4259226 w 11737978"/>
              <a:gd name="connsiteY7933" fmla="*/ 5155868 h 6407150"/>
              <a:gd name="connsiteX7934" fmla="*/ 11487665 w 11737978"/>
              <a:gd name="connsiteY7934" fmla="*/ 5154691 h 6407150"/>
              <a:gd name="connsiteX7935" fmla="*/ 11482744 w 11737978"/>
              <a:gd name="connsiteY7935" fmla="*/ 5162380 h 6407150"/>
              <a:gd name="connsiteX7936" fmla="*/ 11484733 w 11737978"/>
              <a:gd name="connsiteY7936" fmla="*/ 5162549 h 6407150"/>
              <a:gd name="connsiteX7937" fmla="*/ 11491331 w 11737978"/>
              <a:gd name="connsiteY7937" fmla="*/ 5157704 h 6407150"/>
              <a:gd name="connsiteX7938" fmla="*/ 11487665 w 11737978"/>
              <a:gd name="connsiteY7938" fmla="*/ 5154691 h 6407150"/>
              <a:gd name="connsiteX7939" fmla="*/ 11182918 w 11737978"/>
              <a:gd name="connsiteY7939" fmla="*/ 5154534 h 6407150"/>
              <a:gd name="connsiteX7940" fmla="*/ 11175399 w 11737978"/>
              <a:gd name="connsiteY7940" fmla="*/ 5160090 h 6407150"/>
              <a:gd name="connsiteX7941" fmla="*/ 11176775 w 11737978"/>
              <a:gd name="connsiteY7941" fmla="*/ 5161219 h 6407150"/>
              <a:gd name="connsiteX7942" fmla="*/ 11182918 w 11737978"/>
              <a:gd name="connsiteY7942" fmla="*/ 5154534 h 6407150"/>
              <a:gd name="connsiteX7943" fmla="*/ 4367744 w 11737978"/>
              <a:gd name="connsiteY7943" fmla="*/ 5154418 h 6407150"/>
              <a:gd name="connsiteX7944" fmla="*/ 4366387 w 11737978"/>
              <a:gd name="connsiteY7944" fmla="*/ 5163232 h 6407150"/>
              <a:gd name="connsiteX7945" fmla="*/ 4378963 w 11737978"/>
              <a:gd name="connsiteY7945" fmla="*/ 5175436 h 6407150"/>
              <a:gd name="connsiteX7946" fmla="*/ 4367744 w 11737978"/>
              <a:gd name="connsiteY7946" fmla="*/ 5154418 h 6407150"/>
              <a:gd name="connsiteX7947" fmla="*/ 11670185 w 11737978"/>
              <a:gd name="connsiteY7947" fmla="*/ 5152165 h 6407150"/>
              <a:gd name="connsiteX7948" fmla="*/ 11659945 w 11737978"/>
              <a:gd name="connsiteY7948" fmla="*/ 5163309 h 6407150"/>
              <a:gd name="connsiteX7949" fmla="*/ 11666440 w 11737978"/>
              <a:gd name="connsiteY7949" fmla="*/ 5158867 h 6407150"/>
              <a:gd name="connsiteX7950" fmla="*/ 11670185 w 11737978"/>
              <a:gd name="connsiteY7950" fmla="*/ 5152165 h 6407150"/>
              <a:gd name="connsiteX7951" fmla="*/ 11260807 w 11737978"/>
              <a:gd name="connsiteY7951" fmla="*/ 5152063 h 6407150"/>
              <a:gd name="connsiteX7952" fmla="*/ 11254665 w 11737978"/>
              <a:gd name="connsiteY7952" fmla="*/ 5158747 h 6407150"/>
              <a:gd name="connsiteX7953" fmla="*/ 11241005 w 11737978"/>
              <a:gd name="connsiteY7953" fmla="*/ 5170988 h 6407150"/>
              <a:gd name="connsiteX7954" fmla="*/ 11237612 w 11737978"/>
              <a:gd name="connsiteY7954" fmla="*/ 5179934 h 6407150"/>
              <a:gd name="connsiteX7955" fmla="*/ 11256041 w 11737978"/>
              <a:gd name="connsiteY7955" fmla="*/ 5159877 h 6407150"/>
              <a:gd name="connsiteX7956" fmla="*/ 11262182 w 11737978"/>
              <a:gd name="connsiteY7956" fmla="*/ 5153192 h 6407150"/>
              <a:gd name="connsiteX7957" fmla="*/ 11260807 w 11737978"/>
              <a:gd name="connsiteY7957" fmla="*/ 5152063 h 6407150"/>
              <a:gd name="connsiteX7958" fmla="*/ 11126113 w 11737978"/>
              <a:gd name="connsiteY7958" fmla="*/ 5150867 h 6407150"/>
              <a:gd name="connsiteX7959" fmla="*/ 11097773 w 11737978"/>
              <a:gd name="connsiteY7959" fmla="*/ 5171904 h 6407150"/>
              <a:gd name="connsiteX7960" fmla="*/ 11099057 w 11737978"/>
              <a:gd name="connsiteY7960" fmla="*/ 5172960 h 6407150"/>
              <a:gd name="connsiteX7961" fmla="*/ 11094538 w 11737978"/>
              <a:gd name="connsiteY7961" fmla="*/ 5180328 h 6407150"/>
              <a:gd name="connsiteX7962" fmla="*/ 11088737 w 11737978"/>
              <a:gd name="connsiteY7962" fmla="*/ 5186643 h 6407150"/>
              <a:gd name="connsiteX7963" fmla="*/ 11095821 w 11737978"/>
              <a:gd name="connsiteY7963" fmla="*/ 5181382 h 6407150"/>
              <a:gd name="connsiteX7964" fmla="*/ 11100340 w 11737978"/>
              <a:gd name="connsiteY7964" fmla="*/ 5174014 h 6407150"/>
              <a:gd name="connsiteX7965" fmla="*/ 11111943 w 11737978"/>
              <a:gd name="connsiteY7965" fmla="*/ 5161386 h 6407150"/>
              <a:gd name="connsiteX7966" fmla="*/ 11126113 w 11737978"/>
              <a:gd name="connsiteY7966" fmla="*/ 5150867 h 6407150"/>
              <a:gd name="connsiteX7967" fmla="*/ 11096168 w 11737978"/>
              <a:gd name="connsiteY7967" fmla="*/ 5149722 h 6407150"/>
              <a:gd name="connsiteX7968" fmla="*/ 11083975 w 11737978"/>
              <a:gd name="connsiteY7968" fmla="*/ 5150833 h 6407150"/>
              <a:gd name="connsiteX7969" fmla="*/ 11073591 w 11737978"/>
              <a:gd name="connsiteY7969" fmla="*/ 5164564 h 6407150"/>
              <a:gd name="connsiteX7970" fmla="*/ 11059390 w 11737978"/>
              <a:gd name="connsiteY7970" fmla="*/ 5175156 h 6407150"/>
              <a:gd name="connsiteX7971" fmla="*/ 11063208 w 11737978"/>
              <a:gd name="connsiteY7971" fmla="*/ 5178295 h 6407150"/>
              <a:gd name="connsiteX7972" fmla="*/ 11036616 w 11737978"/>
              <a:gd name="connsiteY7972" fmla="*/ 5212102 h 6407150"/>
              <a:gd name="connsiteX7973" fmla="*/ 11024961 w 11737978"/>
              <a:gd name="connsiteY7973" fmla="*/ 5224786 h 6407150"/>
              <a:gd name="connsiteX7974" fmla="*/ 11022952 w 11737978"/>
              <a:gd name="connsiteY7974" fmla="*/ 5234269 h 6407150"/>
              <a:gd name="connsiteX7975" fmla="*/ 11033335 w 11737978"/>
              <a:gd name="connsiteY7975" fmla="*/ 5220536 h 6407150"/>
              <a:gd name="connsiteX7976" fmla="*/ 11041709 w 11737978"/>
              <a:gd name="connsiteY7976" fmla="*/ 5216287 h 6407150"/>
              <a:gd name="connsiteX7977" fmla="*/ 11065019 w 11737978"/>
              <a:gd name="connsiteY7977" fmla="*/ 5190917 h 6407150"/>
              <a:gd name="connsiteX7978" fmla="*/ 11074129 w 11737978"/>
              <a:gd name="connsiteY7978" fmla="*/ 5176138 h 6407150"/>
              <a:gd name="connsiteX7979" fmla="*/ 11082502 w 11737978"/>
              <a:gd name="connsiteY7979" fmla="*/ 5171889 h 6407150"/>
              <a:gd name="connsiteX7980" fmla="*/ 11084512 w 11737978"/>
              <a:gd name="connsiteY7980" fmla="*/ 5162407 h 6407150"/>
              <a:gd name="connsiteX7981" fmla="*/ 11096168 w 11737978"/>
              <a:gd name="connsiteY7981" fmla="*/ 5149722 h 6407150"/>
              <a:gd name="connsiteX7982" fmla="*/ 11160352 w 11737978"/>
              <a:gd name="connsiteY7982" fmla="*/ 5147720 h 6407150"/>
              <a:gd name="connsiteX7983" fmla="*/ 11133251 w 11737978"/>
              <a:gd name="connsiteY7983" fmla="*/ 5169773 h 6407150"/>
              <a:gd name="connsiteX7984" fmla="*/ 11130654 w 11737978"/>
              <a:gd name="connsiteY7984" fmla="*/ 5167639 h 6407150"/>
              <a:gd name="connsiteX7985" fmla="*/ 11122946 w 11737978"/>
              <a:gd name="connsiteY7985" fmla="*/ 5183469 h 6407150"/>
              <a:gd name="connsiteX7986" fmla="*/ 11132642 w 11737978"/>
              <a:gd name="connsiteY7986" fmla="*/ 5180357 h 6407150"/>
              <a:gd name="connsiteX7987" fmla="*/ 11150047 w 11737978"/>
              <a:gd name="connsiteY7987" fmla="*/ 5161415 h 6407150"/>
              <a:gd name="connsiteX7988" fmla="*/ 11160352 w 11737978"/>
              <a:gd name="connsiteY7988" fmla="*/ 5147720 h 6407150"/>
              <a:gd name="connsiteX7989" fmla="*/ 11451326 w 11737978"/>
              <a:gd name="connsiteY7989" fmla="*/ 5145986 h 6407150"/>
              <a:gd name="connsiteX7990" fmla="*/ 11441787 w 11737978"/>
              <a:gd name="connsiteY7990" fmla="*/ 5149110 h 6407150"/>
              <a:gd name="connsiteX7991" fmla="*/ 11439254 w 11737978"/>
              <a:gd name="connsiteY7991" fmla="*/ 5147027 h 6407150"/>
              <a:gd name="connsiteX7992" fmla="*/ 11426505 w 11737978"/>
              <a:gd name="connsiteY7992" fmla="*/ 5158482 h 6407150"/>
              <a:gd name="connsiteX7993" fmla="*/ 11423972 w 11737978"/>
              <a:gd name="connsiteY7993" fmla="*/ 5156400 h 6407150"/>
              <a:gd name="connsiteX7994" fmla="*/ 11409283 w 11737978"/>
              <a:gd name="connsiteY7994" fmla="*/ 5177225 h 6407150"/>
              <a:gd name="connsiteX7995" fmla="*/ 11387670 w 11737978"/>
              <a:gd name="connsiteY7995" fmla="*/ 5181392 h 6407150"/>
              <a:gd name="connsiteX7996" fmla="*/ 11384462 w 11737978"/>
              <a:gd name="connsiteY7996" fmla="*/ 5189722 h 6407150"/>
              <a:gd name="connsiteX7997" fmla="*/ 11365975 w 11737978"/>
              <a:gd name="connsiteY7997" fmla="*/ 5207424 h 6407150"/>
              <a:gd name="connsiteX7998" fmla="*/ 11369182 w 11737978"/>
              <a:gd name="connsiteY7998" fmla="*/ 5199093 h 6407150"/>
              <a:gd name="connsiteX7999" fmla="*/ 11373064 w 11737978"/>
              <a:gd name="connsiteY7999" fmla="*/ 5180353 h 6407150"/>
              <a:gd name="connsiteX8000" fmla="*/ 11361584 w 11737978"/>
              <a:gd name="connsiteY8000" fmla="*/ 5192847 h 6407150"/>
              <a:gd name="connsiteX8001" fmla="*/ 11357109 w 11737978"/>
              <a:gd name="connsiteY8001" fmla="*/ 5200137 h 6407150"/>
              <a:gd name="connsiteX8002" fmla="*/ 11351367 w 11737978"/>
              <a:gd name="connsiteY8002" fmla="*/ 5206384 h 6407150"/>
              <a:gd name="connsiteX8003" fmla="*/ 11337946 w 11737978"/>
              <a:gd name="connsiteY8003" fmla="*/ 5228251 h 6407150"/>
              <a:gd name="connsiteX8004" fmla="*/ 11336088 w 11737978"/>
              <a:gd name="connsiteY8004" fmla="*/ 5215756 h 6407150"/>
              <a:gd name="connsiteX8005" fmla="*/ 11313125 w 11737978"/>
              <a:gd name="connsiteY8005" fmla="*/ 5240748 h 6407150"/>
              <a:gd name="connsiteX8006" fmla="*/ 11322748 w 11737978"/>
              <a:gd name="connsiteY8006" fmla="*/ 5215758 h 6407150"/>
              <a:gd name="connsiteX8007" fmla="*/ 11281889 w 11737978"/>
              <a:gd name="connsiteY8007" fmla="*/ 5269902 h 6407150"/>
              <a:gd name="connsiteX8008" fmla="*/ 11285689 w 11737978"/>
              <a:gd name="connsiteY8008" fmla="*/ 5273027 h 6407150"/>
              <a:gd name="connsiteX8009" fmla="*/ 11278681 w 11737978"/>
              <a:gd name="connsiteY8009" fmla="*/ 5278233 h 6407150"/>
              <a:gd name="connsiteX8010" fmla="*/ 11274882 w 11737978"/>
              <a:gd name="connsiteY8010" fmla="*/ 5275110 h 6407150"/>
              <a:gd name="connsiteX8011" fmla="*/ 11263402 w 11737978"/>
              <a:gd name="connsiteY8011" fmla="*/ 5287605 h 6407150"/>
              <a:gd name="connsiteX8012" fmla="*/ 11255127 w 11737978"/>
              <a:gd name="connsiteY8012" fmla="*/ 5291771 h 6407150"/>
              <a:gd name="connsiteX8013" fmla="*/ 11242381 w 11737978"/>
              <a:gd name="connsiteY8013" fmla="*/ 5303226 h 6407150"/>
              <a:gd name="connsiteX8014" fmla="*/ 11250654 w 11737978"/>
              <a:gd name="connsiteY8014" fmla="*/ 5299059 h 6407150"/>
              <a:gd name="connsiteX8015" fmla="*/ 11257661 w 11737978"/>
              <a:gd name="connsiteY8015" fmla="*/ 5293854 h 6407150"/>
              <a:gd name="connsiteX8016" fmla="*/ 11258926 w 11737978"/>
              <a:gd name="connsiteY8016" fmla="*/ 5294894 h 6407150"/>
              <a:gd name="connsiteX8017" fmla="*/ 11242972 w 11737978"/>
              <a:gd name="connsiteY8017" fmla="*/ 5314679 h 6407150"/>
              <a:gd name="connsiteX8018" fmla="*/ 11228958 w 11737978"/>
              <a:gd name="connsiteY8018" fmla="*/ 5325091 h 6407150"/>
              <a:gd name="connsiteX8019" fmla="*/ 11227691 w 11737978"/>
              <a:gd name="connsiteY8019" fmla="*/ 5324050 h 6407150"/>
              <a:gd name="connsiteX8020" fmla="*/ 11233431 w 11737978"/>
              <a:gd name="connsiteY8020" fmla="*/ 5317803 h 6407150"/>
              <a:gd name="connsiteX8021" fmla="*/ 11232165 w 11737978"/>
              <a:gd name="connsiteY8021" fmla="*/ 5316763 h 6407150"/>
              <a:gd name="connsiteX8022" fmla="*/ 11230898 w 11737978"/>
              <a:gd name="connsiteY8022" fmla="*/ 5315721 h 6407150"/>
              <a:gd name="connsiteX8023" fmla="*/ 11229632 w 11737978"/>
              <a:gd name="connsiteY8023" fmla="*/ 5314681 h 6407150"/>
              <a:gd name="connsiteX8024" fmla="*/ 11232839 w 11737978"/>
              <a:gd name="connsiteY8024" fmla="*/ 5306350 h 6407150"/>
              <a:gd name="connsiteX8025" fmla="*/ 11245588 w 11737978"/>
              <a:gd name="connsiteY8025" fmla="*/ 5294894 h 6407150"/>
              <a:gd name="connsiteX8026" fmla="*/ 11240522 w 11737978"/>
              <a:gd name="connsiteY8026" fmla="*/ 5290731 h 6407150"/>
              <a:gd name="connsiteX8027" fmla="*/ 11250735 w 11737978"/>
              <a:gd name="connsiteY8027" fmla="*/ 5277195 h 6407150"/>
              <a:gd name="connsiteX8028" fmla="*/ 11252004 w 11737978"/>
              <a:gd name="connsiteY8028" fmla="*/ 5278236 h 6407150"/>
              <a:gd name="connsiteX8029" fmla="*/ 11257745 w 11737978"/>
              <a:gd name="connsiteY8029" fmla="*/ 5271988 h 6407150"/>
              <a:gd name="connsiteX8030" fmla="*/ 11256477 w 11737978"/>
              <a:gd name="connsiteY8030" fmla="*/ 5270947 h 6407150"/>
              <a:gd name="connsiteX8031" fmla="*/ 11260950 w 11737978"/>
              <a:gd name="connsiteY8031" fmla="*/ 5263659 h 6407150"/>
              <a:gd name="connsiteX8032" fmla="*/ 11270491 w 11737978"/>
              <a:gd name="connsiteY8032" fmla="*/ 5260534 h 6407150"/>
              <a:gd name="connsiteX8033" fmla="*/ 11288980 w 11737978"/>
              <a:gd name="connsiteY8033" fmla="*/ 5242832 h 6407150"/>
              <a:gd name="connsiteX8034" fmla="*/ 11290921 w 11737978"/>
              <a:gd name="connsiteY8034" fmla="*/ 5233461 h 6407150"/>
              <a:gd name="connsiteX8035" fmla="*/ 11313882 w 11737978"/>
              <a:gd name="connsiteY8035" fmla="*/ 5208472 h 6407150"/>
              <a:gd name="connsiteX8036" fmla="*/ 11331779 w 11737978"/>
              <a:gd name="connsiteY8036" fmla="*/ 5179316 h 6407150"/>
              <a:gd name="connsiteX8037" fmla="*/ 11315233 w 11737978"/>
              <a:gd name="connsiteY8037" fmla="*/ 5187647 h 6407150"/>
              <a:gd name="connsiteX8038" fmla="*/ 11317766 w 11737978"/>
              <a:gd name="connsiteY8038" fmla="*/ 5189729 h 6407150"/>
              <a:gd name="connsiteX8039" fmla="*/ 11299278 w 11737978"/>
              <a:gd name="connsiteY8039" fmla="*/ 5207431 h 6407150"/>
              <a:gd name="connsiteX8040" fmla="*/ 11298011 w 11737978"/>
              <a:gd name="connsiteY8040" fmla="*/ 5206390 h 6407150"/>
              <a:gd name="connsiteX8041" fmla="*/ 11306958 w 11737978"/>
              <a:gd name="connsiteY8041" fmla="*/ 5191812 h 6407150"/>
              <a:gd name="connsiteX8042" fmla="*/ 11313965 w 11737978"/>
              <a:gd name="connsiteY8042" fmla="*/ 5186606 h 6407150"/>
              <a:gd name="connsiteX8043" fmla="*/ 11324180 w 11737978"/>
              <a:gd name="connsiteY8043" fmla="*/ 5173070 h 6407150"/>
              <a:gd name="connsiteX8044" fmla="*/ 11324856 w 11737978"/>
              <a:gd name="connsiteY8044" fmla="*/ 5162659 h 6407150"/>
              <a:gd name="connsiteX8045" fmla="*/ 11318522 w 11737978"/>
              <a:gd name="connsiteY8045" fmla="*/ 5157453 h 6407150"/>
              <a:gd name="connsiteX8046" fmla="*/ 11309985 w 11737978"/>
              <a:gd name="connsiteY8046" fmla="*/ 5168257 h 6407150"/>
              <a:gd name="connsiteX8047" fmla="*/ 11298799 w 11737978"/>
              <a:gd name="connsiteY8047" fmla="*/ 5183559 h 6407150"/>
              <a:gd name="connsiteX8048" fmla="*/ 11290822 w 11737978"/>
              <a:gd name="connsiteY8048" fmla="*/ 5187686 h 6407150"/>
              <a:gd name="connsiteX8049" fmla="*/ 11274846 w 11737978"/>
              <a:gd name="connsiteY8049" fmla="*/ 5207410 h 6407150"/>
              <a:gd name="connsiteX8050" fmla="*/ 11269112 w 11737978"/>
              <a:gd name="connsiteY8050" fmla="*/ 5213650 h 6407150"/>
              <a:gd name="connsiteX8051" fmla="*/ 11270334 w 11737978"/>
              <a:gd name="connsiteY8051" fmla="*/ 5214655 h 6407150"/>
              <a:gd name="connsiteX8052" fmla="*/ 11276068 w 11737978"/>
              <a:gd name="connsiteY8052" fmla="*/ 5208415 h 6407150"/>
              <a:gd name="connsiteX8053" fmla="*/ 11298386 w 11737978"/>
              <a:gd name="connsiteY8053" fmla="*/ 5184125 h 6407150"/>
              <a:gd name="connsiteX8054" fmla="*/ 11298094 w 11737978"/>
              <a:gd name="connsiteY8054" fmla="*/ 5184526 h 6407150"/>
              <a:gd name="connsiteX8055" fmla="*/ 11296151 w 11737978"/>
              <a:gd name="connsiteY8055" fmla="*/ 5193898 h 6407150"/>
              <a:gd name="connsiteX8056" fmla="*/ 11282138 w 11737978"/>
              <a:gd name="connsiteY8056" fmla="*/ 5204311 h 6407150"/>
              <a:gd name="connsiteX8057" fmla="*/ 11285547 w 11737978"/>
              <a:gd name="connsiteY8057" fmla="*/ 5205741 h 6407150"/>
              <a:gd name="connsiteX8058" fmla="*/ 11287086 w 11737978"/>
              <a:gd name="connsiteY8058" fmla="*/ 5204551 h 6407150"/>
              <a:gd name="connsiteX8059" fmla="*/ 11282750 w 11737978"/>
              <a:gd name="connsiteY8059" fmla="*/ 5210296 h 6407150"/>
              <a:gd name="connsiteX8060" fmla="*/ 11273190 w 11737978"/>
              <a:gd name="connsiteY8060" fmla="*/ 5218887 h 6407150"/>
              <a:gd name="connsiteX8061" fmla="*/ 11275723 w 11737978"/>
              <a:gd name="connsiteY8061" fmla="*/ 5220969 h 6407150"/>
              <a:gd name="connsiteX8062" fmla="*/ 11265508 w 11737978"/>
              <a:gd name="connsiteY8062" fmla="*/ 5234506 h 6407150"/>
              <a:gd name="connsiteX8063" fmla="*/ 11240013 w 11737978"/>
              <a:gd name="connsiteY8063" fmla="*/ 5257415 h 6407150"/>
              <a:gd name="connsiteX8064" fmla="*/ 11245753 w 11737978"/>
              <a:gd name="connsiteY8064" fmla="*/ 5251167 h 6407150"/>
              <a:gd name="connsiteX8065" fmla="*/ 11244486 w 11737978"/>
              <a:gd name="connsiteY8065" fmla="*/ 5250126 h 6407150"/>
              <a:gd name="connsiteX8066" fmla="*/ 11257236 w 11737978"/>
              <a:gd name="connsiteY8066" fmla="*/ 5238671 h 6407150"/>
              <a:gd name="connsiteX8067" fmla="*/ 11266182 w 11737978"/>
              <a:gd name="connsiteY8067" fmla="*/ 5224094 h 6407150"/>
              <a:gd name="connsiteX8068" fmla="*/ 11262383 w 11737978"/>
              <a:gd name="connsiteY8068" fmla="*/ 5220971 h 6407150"/>
              <a:gd name="connsiteX8069" fmla="*/ 11254109 w 11737978"/>
              <a:gd name="connsiteY8069" fmla="*/ 5225137 h 6407150"/>
              <a:gd name="connsiteX8070" fmla="*/ 11239420 w 11737978"/>
              <a:gd name="connsiteY8070" fmla="*/ 5245962 h 6407150"/>
              <a:gd name="connsiteX8071" fmla="*/ 11218400 w 11737978"/>
              <a:gd name="connsiteY8071" fmla="*/ 5261581 h 6407150"/>
              <a:gd name="connsiteX8072" fmla="*/ 11219666 w 11737978"/>
              <a:gd name="connsiteY8072" fmla="*/ 5262623 h 6407150"/>
              <a:gd name="connsiteX8073" fmla="*/ 11206918 w 11737978"/>
              <a:gd name="connsiteY8073" fmla="*/ 5274077 h 6407150"/>
              <a:gd name="connsiteX8074" fmla="*/ 11190371 w 11737978"/>
              <a:gd name="connsiteY8074" fmla="*/ 5282409 h 6407150"/>
              <a:gd name="connsiteX8075" fmla="*/ 11183365 w 11737978"/>
              <a:gd name="connsiteY8075" fmla="*/ 5287615 h 6407150"/>
              <a:gd name="connsiteX8076" fmla="*/ 11187837 w 11737978"/>
              <a:gd name="connsiteY8076" fmla="*/ 5280327 h 6407150"/>
              <a:gd name="connsiteX8077" fmla="*/ 11193579 w 11737978"/>
              <a:gd name="connsiteY8077" fmla="*/ 5274079 h 6407150"/>
              <a:gd name="connsiteX8078" fmla="*/ 11199320 w 11737978"/>
              <a:gd name="connsiteY8078" fmla="*/ 5267831 h 6407150"/>
              <a:gd name="connsiteX8079" fmla="*/ 11200585 w 11737978"/>
              <a:gd name="connsiteY8079" fmla="*/ 5268871 h 6407150"/>
              <a:gd name="connsiteX8080" fmla="*/ 11206327 w 11737978"/>
              <a:gd name="connsiteY8080" fmla="*/ 5262624 h 6407150"/>
              <a:gd name="connsiteX8081" fmla="*/ 11205060 w 11737978"/>
              <a:gd name="connsiteY8081" fmla="*/ 5261582 h 6407150"/>
              <a:gd name="connsiteX8082" fmla="*/ 11213333 w 11737978"/>
              <a:gd name="connsiteY8082" fmla="*/ 5257417 h 6407150"/>
              <a:gd name="connsiteX8083" fmla="*/ 11217808 w 11737978"/>
              <a:gd name="connsiteY8083" fmla="*/ 5250128 h 6407150"/>
              <a:gd name="connsiteX8084" fmla="*/ 11232496 w 11737978"/>
              <a:gd name="connsiteY8084" fmla="*/ 5229303 h 6407150"/>
              <a:gd name="connsiteX8085" fmla="*/ 11225490 w 11737978"/>
              <a:gd name="connsiteY8085" fmla="*/ 5234511 h 6407150"/>
              <a:gd name="connsiteX8086" fmla="*/ 11196195 w 11737978"/>
              <a:gd name="connsiteY8086" fmla="*/ 5254295 h 6407150"/>
              <a:gd name="connsiteX8087" fmla="*/ 11191720 w 11737978"/>
              <a:gd name="connsiteY8087" fmla="*/ 5261584 h 6407150"/>
              <a:gd name="connsiteX8088" fmla="*/ 11183447 w 11737978"/>
              <a:gd name="connsiteY8088" fmla="*/ 5265751 h 6407150"/>
              <a:gd name="connsiteX8089" fmla="*/ 11182181 w 11737978"/>
              <a:gd name="connsiteY8089" fmla="*/ 5264710 h 6407150"/>
              <a:gd name="connsiteX8090" fmla="*/ 11176439 w 11737978"/>
              <a:gd name="connsiteY8090" fmla="*/ 5270958 h 6407150"/>
              <a:gd name="connsiteX8091" fmla="*/ 11177705 w 11737978"/>
              <a:gd name="connsiteY8091" fmla="*/ 5271998 h 6407150"/>
              <a:gd name="connsiteX8092" fmla="*/ 11175766 w 11737978"/>
              <a:gd name="connsiteY8092" fmla="*/ 5281369 h 6407150"/>
              <a:gd name="connsiteX8093" fmla="*/ 11180832 w 11737978"/>
              <a:gd name="connsiteY8093" fmla="*/ 5285533 h 6407150"/>
              <a:gd name="connsiteX8094" fmla="*/ 11182098 w 11737978"/>
              <a:gd name="connsiteY8094" fmla="*/ 5286573 h 6407150"/>
              <a:gd name="connsiteX8095" fmla="*/ 11176357 w 11737978"/>
              <a:gd name="connsiteY8095" fmla="*/ 5292822 h 6407150"/>
              <a:gd name="connsiteX8096" fmla="*/ 11169350 w 11737978"/>
              <a:gd name="connsiteY8096" fmla="*/ 5298028 h 6407150"/>
              <a:gd name="connsiteX8097" fmla="*/ 11163016 w 11737978"/>
              <a:gd name="connsiteY8097" fmla="*/ 5292823 h 6407150"/>
              <a:gd name="connsiteX8098" fmla="*/ 11150269 w 11737978"/>
              <a:gd name="connsiteY8098" fmla="*/ 5304277 h 6407150"/>
              <a:gd name="connsiteX8099" fmla="*/ 11160484 w 11737978"/>
              <a:gd name="connsiteY8099" fmla="*/ 5290741 h 6407150"/>
              <a:gd name="connsiteX8100" fmla="*/ 11147737 w 11737978"/>
              <a:gd name="connsiteY8100" fmla="*/ 5302196 h 6407150"/>
              <a:gd name="connsiteX8101" fmla="*/ 11166900 w 11737978"/>
              <a:gd name="connsiteY8101" fmla="*/ 5274082 h 6407150"/>
              <a:gd name="connsiteX8102" fmla="*/ 11143346 w 11737978"/>
              <a:gd name="connsiteY8102" fmla="*/ 5287619 h 6407150"/>
              <a:gd name="connsiteX8103" fmla="*/ 11098096 w 11737978"/>
              <a:gd name="connsiteY8103" fmla="*/ 5327189 h 6407150"/>
              <a:gd name="connsiteX8104" fmla="*/ 11092354 w 11737978"/>
              <a:gd name="connsiteY8104" fmla="*/ 5333437 h 6407150"/>
              <a:gd name="connsiteX8105" fmla="*/ 11086615 w 11737978"/>
              <a:gd name="connsiteY8105" fmla="*/ 5339684 h 6407150"/>
              <a:gd name="connsiteX8106" fmla="*/ 11087882 w 11737978"/>
              <a:gd name="connsiteY8106" fmla="*/ 5340724 h 6407150"/>
              <a:gd name="connsiteX8107" fmla="*/ 11091680 w 11737978"/>
              <a:gd name="connsiteY8107" fmla="*/ 5343848 h 6407150"/>
              <a:gd name="connsiteX8108" fmla="*/ 11091598 w 11737978"/>
              <a:gd name="connsiteY8108" fmla="*/ 5365714 h 6407150"/>
              <a:gd name="connsiteX8109" fmla="*/ 11098604 w 11737978"/>
              <a:gd name="connsiteY8109" fmla="*/ 5360506 h 6407150"/>
              <a:gd name="connsiteX8110" fmla="*/ 11108819 w 11737978"/>
              <a:gd name="connsiteY8110" fmla="*/ 5346970 h 6407150"/>
              <a:gd name="connsiteX8111" fmla="*/ 11114560 w 11737978"/>
              <a:gd name="connsiteY8111" fmla="*/ 5340722 h 6407150"/>
              <a:gd name="connsiteX8112" fmla="*/ 11117093 w 11737978"/>
              <a:gd name="connsiteY8112" fmla="*/ 5342805 h 6407150"/>
              <a:gd name="connsiteX8113" fmla="*/ 11131782 w 11737978"/>
              <a:gd name="connsiteY8113" fmla="*/ 5321980 h 6407150"/>
              <a:gd name="connsiteX8114" fmla="*/ 11141323 w 11737978"/>
              <a:gd name="connsiteY8114" fmla="*/ 5318854 h 6407150"/>
              <a:gd name="connsiteX8115" fmla="*/ 11132373 w 11737978"/>
              <a:gd name="connsiteY8115" fmla="*/ 5333433 h 6407150"/>
              <a:gd name="connsiteX8116" fmla="*/ 11139381 w 11737978"/>
              <a:gd name="connsiteY8116" fmla="*/ 5328227 h 6407150"/>
              <a:gd name="connsiteX8117" fmla="*/ 11141914 w 11737978"/>
              <a:gd name="connsiteY8117" fmla="*/ 5330307 h 6407150"/>
              <a:gd name="connsiteX8118" fmla="*/ 11118950 w 11737978"/>
              <a:gd name="connsiteY8118" fmla="*/ 5355298 h 6407150"/>
              <a:gd name="connsiteX8119" fmla="*/ 11124016 w 11737978"/>
              <a:gd name="connsiteY8119" fmla="*/ 5359463 h 6407150"/>
              <a:gd name="connsiteX8120" fmla="*/ 11117011 w 11737978"/>
              <a:gd name="connsiteY8120" fmla="*/ 5364669 h 6407150"/>
              <a:gd name="connsiteX8121" fmla="*/ 11118277 w 11737978"/>
              <a:gd name="connsiteY8121" fmla="*/ 5365710 h 6407150"/>
              <a:gd name="connsiteX8122" fmla="*/ 11119543 w 11737978"/>
              <a:gd name="connsiteY8122" fmla="*/ 5366750 h 6407150"/>
              <a:gd name="connsiteX8123" fmla="*/ 11139299 w 11737978"/>
              <a:gd name="connsiteY8123" fmla="*/ 5350089 h 6407150"/>
              <a:gd name="connsiteX8124" fmla="*/ 11140565 w 11737978"/>
              <a:gd name="connsiteY8124" fmla="*/ 5351131 h 6407150"/>
              <a:gd name="connsiteX8125" fmla="*/ 11134824 w 11737978"/>
              <a:gd name="connsiteY8125" fmla="*/ 5357379 h 6407150"/>
              <a:gd name="connsiteX8126" fmla="*/ 11129083 w 11737978"/>
              <a:gd name="connsiteY8126" fmla="*/ 5363627 h 6407150"/>
              <a:gd name="connsiteX8127" fmla="*/ 11130349 w 11737978"/>
              <a:gd name="connsiteY8127" fmla="*/ 5364668 h 6407150"/>
              <a:gd name="connsiteX8128" fmla="*/ 11136091 w 11737978"/>
              <a:gd name="connsiteY8128" fmla="*/ 5358420 h 6407150"/>
              <a:gd name="connsiteX8129" fmla="*/ 11137357 w 11737978"/>
              <a:gd name="connsiteY8129" fmla="*/ 5359461 h 6407150"/>
              <a:gd name="connsiteX8130" fmla="*/ 11108655 w 11737978"/>
              <a:gd name="connsiteY8130" fmla="*/ 5390699 h 6407150"/>
              <a:gd name="connsiteX8131" fmla="*/ 11088900 w 11737978"/>
              <a:gd name="connsiteY8131" fmla="*/ 5407359 h 6407150"/>
              <a:gd name="connsiteX8132" fmla="*/ 11080626 w 11737978"/>
              <a:gd name="connsiteY8132" fmla="*/ 5411526 h 6407150"/>
              <a:gd name="connsiteX8133" fmla="*/ 11078685 w 11737978"/>
              <a:gd name="connsiteY8133" fmla="*/ 5420896 h 6407150"/>
              <a:gd name="connsiteX8134" fmla="*/ 11092024 w 11737978"/>
              <a:gd name="connsiteY8134" fmla="*/ 5420893 h 6407150"/>
              <a:gd name="connsiteX8135" fmla="*/ 11097766 w 11737978"/>
              <a:gd name="connsiteY8135" fmla="*/ 5414647 h 6407150"/>
              <a:gd name="connsiteX8136" fmla="*/ 11095232 w 11737978"/>
              <a:gd name="connsiteY8136" fmla="*/ 5412564 h 6407150"/>
              <a:gd name="connsiteX8137" fmla="*/ 11102239 w 11737978"/>
              <a:gd name="connsiteY8137" fmla="*/ 5407358 h 6407150"/>
              <a:gd name="connsiteX8138" fmla="*/ 11106713 w 11737978"/>
              <a:gd name="connsiteY8138" fmla="*/ 5400070 h 6407150"/>
              <a:gd name="connsiteX8139" fmla="*/ 11105447 w 11737978"/>
              <a:gd name="connsiteY8139" fmla="*/ 5399028 h 6407150"/>
              <a:gd name="connsiteX8140" fmla="*/ 11104180 w 11737978"/>
              <a:gd name="connsiteY8140" fmla="*/ 5397987 h 6407150"/>
              <a:gd name="connsiteX8141" fmla="*/ 11109921 w 11737978"/>
              <a:gd name="connsiteY8141" fmla="*/ 5391740 h 6407150"/>
              <a:gd name="connsiteX8142" fmla="*/ 11136008 w 11737978"/>
              <a:gd name="connsiteY8142" fmla="*/ 5380283 h 6407150"/>
              <a:gd name="connsiteX8143" fmla="*/ 11138541 w 11737978"/>
              <a:gd name="connsiteY8143" fmla="*/ 5382365 h 6407150"/>
              <a:gd name="connsiteX8144" fmla="*/ 11139133 w 11737978"/>
              <a:gd name="connsiteY8144" fmla="*/ 5393820 h 6407150"/>
              <a:gd name="connsiteX8145" fmla="*/ 11133391 w 11737978"/>
              <a:gd name="connsiteY8145" fmla="*/ 5400067 h 6407150"/>
              <a:gd name="connsiteX8146" fmla="*/ 11141665 w 11737978"/>
              <a:gd name="connsiteY8146" fmla="*/ 5395900 h 6407150"/>
              <a:gd name="connsiteX8147" fmla="*/ 11146140 w 11737978"/>
              <a:gd name="connsiteY8147" fmla="*/ 5388613 h 6407150"/>
              <a:gd name="connsiteX8148" fmla="*/ 11147406 w 11737978"/>
              <a:gd name="connsiteY8148" fmla="*/ 5389653 h 6407150"/>
              <a:gd name="connsiteX8149" fmla="*/ 11138458 w 11737978"/>
              <a:gd name="connsiteY8149" fmla="*/ 5404231 h 6407150"/>
              <a:gd name="connsiteX8150" fmla="*/ 11142257 w 11737978"/>
              <a:gd name="connsiteY8150" fmla="*/ 5407354 h 6407150"/>
              <a:gd name="connsiteX8151" fmla="*/ 11165811 w 11737978"/>
              <a:gd name="connsiteY8151" fmla="*/ 5393816 h 6407150"/>
              <a:gd name="connsiteX8152" fmla="*/ 11180500 w 11737978"/>
              <a:gd name="connsiteY8152" fmla="*/ 5372991 h 6407150"/>
              <a:gd name="connsiteX8153" fmla="*/ 11195781 w 11737978"/>
              <a:gd name="connsiteY8153" fmla="*/ 5363618 h 6407150"/>
              <a:gd name="connsiteX8154" fmla="*/ 11205320 w 11737978"/>
              <a:gd name="connsiteY8154" fmla="*/ 5360494 h 6407150"/>
              <a:gd name="connsiteX8155" fmla="*/ 11202113 w 11737978"/>
              <a:gd name="connsiteY8155" fmla="*/ 5368823 h 6407150"/>
              <a:gd name="connsiteX8156" fmla="*/ 11196373 w 11737978"/>
              <a:gd name="connsiteY8156" fmla="*/ 5375071 h 6407150"/>
              <a:gd name="connsiteX8157" fmla="*/ 11195106 w 11737978"/>
              <a:gd name="connsiteY8157" fmla="*/ 5374030 h 6407150"/>
              <a:gd name="connsiteX8158" fmla="*/ 11189365 w 11737978"/>
              <a:gd name="connsiteY8158" fmla="*/ 5380279 h 6407150"/>
              <a:gd name="connsiteX8159" fmla="*/ 11183625 w 11737978"/>
              <a:gd name="connsiteY8159" fmla="*/ 5386525 h 6407150"/>
              <a:gd name="connsiteX8160" fmla="*/ 11181093 w 11737978"/>
              <a:gd name="connsiteY8160" fmla="*/ 5384443 h 6407150"/>
              <a:gd name="connsiteX8161" fmla="*/ 11175352 w 11737978"/>
              <a:gd name="connsiteY8161" fmla="*/ 5390692 h 6407150"/>
              <a:gd name="connsiteX8162" fmla="*/ 11174085 w 11737978"/>
              <a:gd name="connsiteY8162" fmla="*/ 5389650 h 6407150"/>
              <a:gd name="connsiteX8163" fmla="*/ 11161337 w 11737978"/>
              <a:gd name="connsiteY8163" fmla="*/ 5401104 h 6407150"/>
              <a:gd name="connsiteX8164" fmla="*/ 11168344 w 11737978"/>
              <a:gd name="connsiteY8164" fmla="*/ 5395898 h 6407150"/>
              <a:gd name="connsiteX8165" fmla="*/ 11163871 w 11737978"/>
              <a:gd name="connsiteY8165" fmla="*/ 5403186 h 6407150"/>
              <a:gd name="connsiteX8166" fmla="*/ 11174678 w 11737978"/>
              <a:gd name="connsiteY8166" fmla="*/ 5401103 h 6407150"/>
              <a:gd name="connsiteX8167" fmla="*/ 11164462 w 11737978"/>
              <a:gd name="connsiteY8167" fmla="*/ 5414640 h 6407150"/>
              <a:gd name="connsiteX8168" fmla="*/ 11175270 w 11737978"/>
              <a:gd name="connsiteY8168" fmla="*/ 5412554 h 6407150"/>
              <a:gd name="connsiteX8169" fmla="*/ 11197557 w 11737978"/>
              <a:gd name="connsiteY8169" fmla="*/ 5397976 h 6407150"/>
              <a:gd name="connsiteX8170" fmla="*/ 11217311 w 11737978"/>
              <a:gd name="connsiteY8170" fmla="*/ 5381315 h 6407150"/>
              <a:gd name="connsiteX8171" fmla="*/ 11211571 w 11737978"/>
              <a:gd name="connsiteY8171" fmla="*/ 5387563 h 6407150"/>
              <a:gd name="connsiteX8172" fmla="*/ 11213429 w 11737978"/>
              <a:gd name="connsiteY8172" fmla="*/ 5400058 h 6407150"/>
              <a:gd name="connsiteX8173" fmla="*/ 11200681 w 11737978"/>
              <a:gd name="connsiteY8173" fmla="*/ 5411512 h 6407150"/>
              <a:gd name="connsiteX8174" fmla="*/ 11198740 w 11737978"/>
              <a:gd name="connsiteY8174" fmla="*/ 5420883 h 6407150"/>
              <a:gd name="connsiteX8175" fmla="*/ 11193000 w 11737978"/>
              <a:gd name="connsiteY8175" fmla="*/ 5427129 h 6407150"/>
              <a:gd name="connsiteX8176" fmla="*/ 11193157 w 11737978"/>
              <a:gd name="connsiteY8176" fmla="*/ 5430172 h 6407150"/>
              <a:gd name="connsiteX8177" fmla="*/ 11203806 w 11737978"/>
              <a:gd name="connsiteY8177" fmla="*/ 5425047 h 6407150"/>
              <a:gd name="connsiteX8178" fmla="*/ 11209547 w 11737978"/>
              <a:gd name="connsiteY8178" fmla="*/ 5418798 h 6407150"/>
              <a:gd name="connsiteX8179" fmla="*/ 11216554 w 11737978"/>
              <a:gd name="connsiteY8179" fmla="*/ 5413592 h 6407150"/>
              <a:gd name="connsiteX8180" fmla="*/ 11225502 w 11737978"/>
              <a:gd name="connsiteY8180" fmla="*/ 5399015 h 6407150"/>
              <a:gd name="connsiteX8181" fmla="*/ 11238841 w 11737978"/>
              <a:gd name="connsiteY8181" fmla="*/ 5399013 h 6407150"/>
              <a:gd name="connsiteX8182" fmla="*/ 11250322 w 11737978"/>
              <a:gd name="connsiteY8182" fmla="*/ 5386518 h 6407150"/>
              <a:gd name="connsiteX8183" fmla="*/ 11250998 w 11737978"/>
              <a:gd name="connsiteY8183" fmla="*/ 5376105 h 6407150"/>
              <a:gd name="connsiteX8184" fmla="*/ 11266953 w 11737978"/>
              <a:gd name="connsiteY8184" fmla="*/ 5356322 h 6407150"/>
              <a:gd name="connsiteX8185" fmla="*/ 11275226 w 11737978"/>
              <a:gd name="connsiteY8185" fmla="*/ 5352158 h 6407150"/>
              <a:gd name="connsiteX8186" fmla="*/ 11278433 w 11737978"/>
              <a:gd name="connsiteY8186" fmla="*/ 5343827 h 6407150"/>
              <a:gd name="connsiteX8187" fmla="*/ 11292449 w 11737978"/>
              <a:gd name="connsiteY8187" fmla="*/ 5333412 h 6407150"/>
              <a:gd name="connsiteX8188" fmla="*/ 11308403 w 11737978"/>
              <a:gd name="connsiteY8188" fmla="*/ 5313629 h 6407150"/>
              <a:gd name="connsiteX8189" fmla="*/ 11332632 w 11737978"/>
              <a:gd name="connsiteY8189" fmla="*/ 5289680 h 6407150"/>
              <a:gd name="connsiteX8190" fmla="*/ 11324360 w 11737978"/>
              <a:gd name="connsiteY8190" fmla="*/ 5293844 h 6407150"/>
              <a:gd name="connsiteX8191" fmla="*/ 11327566 w 11737978"/>
              <a:gd name="connsiteY8191" fmla="*/ 5285516 h 6407150"/>
              <a:gd name="connsiteX8192" fmla="*/ 11329507 w 11737978"/>
              <a:gd name="connsiteY8192" fmla="*/ 5276144 h 6407150"/>
              <a:gd name="connsiteX8193" fmla="*/ 11343521 w 11737978"/>
              <a:gd name="connsiteY8193" fmla="*/ 5265732 h 6407150"/>
              <a:gd name="connsiteX8194" fmla="*/ 11353737 w 11737978"/>
              <a:gd name="connsiteY8194" fmla="*/ 5252195 h 6407150"/>
              <a:gd name="connsiteX8195" fmla="*/ 11354411 w 11737978"/>
              <a:gd name="connsiteY8195" fmla="*/ 5241784 h 6407150"/>
              <a:gd name="connsiteX8196" fmla="*/ 11381172 w 11737978"/>
              <a:gd name="connsiteY8196" fmla="*/ 5219916 h 6407150"/>
              <a:gd name="connsiteX8197" fmla="*/ 11380581 w 11737978"/>
              <a:gd name="connsiteY8197" fmla="*/ 5208463 h 6407150"/>
              <a:gd name="connsiteX8198" fmla="*/ 11386321 w 11737978"/>
              <a:gd name="connsiteY8198" fmla="*/ 5202216 h 6407150"/>
              <a:gd name="connsiteX8199" fmla="*/ 11382521 w 11737978"/>
              <a:gd name="connsiteY8199" fmla="*/ 5199093 h 6407150"/>
              <a:gd name="connsiteX8200" fmla="*/ 11401602 w 11737978"/>
              <a:gd name="connsiteY8200" fmla="*/ 5192842 h 6407150"/>
              <a:gd name="connsiteX8201" fmla="*/ 11443644 w 11737978"/>
              <a:gd name="connsiteY8201" fmla="*/ 5161603 h 6407150"/>
              <a:gd name="connsiteX8202" fmla="*/ 11452592 w 11737978"/>
              <a:gd name="connsiteY8202" fmla="*/ 5147026 h 6407150"/>
              <a:gd name="connsiteX8203" fmla="*/ 11451326 w 11737978"/>
              <a:gd name="connsiteY8203" fmla="*/ 5145986 h 6407150"/>
              <a:gd name="connsiteX8204" fmla="*/ 11609621 w 11737978"/>
              <a:gd name="connsiteY8204" fmla="*/ 5145411 h 6407150"/>
              <a:gd name="connsiteX8205" fmla="*/ 11598007 w 11737978"/>
              <a:gd name="connsiteY8205" fmla="*/ 5155424 h 6407150"/>
              <a:gd name="connsiteX8206" fmla="*/ 11599382 w 11737978"/>
              <a:gd name="connsiteY8206" fmla="*/ 5156554 h 6407150"/>
              <a:gd name="connsiteX8207" fmla="*/ 11609621 w 11737978"/>
              <a:gd name="connsiteY8207" fmla="*/ 5145411 h 6407150"/>
              <a:gd name="connsiteX8208" fmla="*/ 10967901 w 11737978"/>
              <a:gd name="connsiteY8208" fmla="*/ 5144170 h 6407150"/>
              <a:gd name="connsiteX8209" fmla="*/ 10962153 w 11737978"/>
              <a:gd name="connsiteY8209" fmla="*/ 5150424 h 6407150"/>
              <a:gd name="connsiteX8210" fmla="*/ 10956406 w 11737978"/>
              <a:gd name="connsiteY8210" fmla="*/ 5156680 h 6407150"/>
              <a:gd name="connsiteX8211" fmla="*/ 10955139 w 11737978"/>
              <a:gd name="connsiteY8211" fmla="*/ 5155638 h 6407150"/>
              <a:gd name="connsiteX8212" fmla="*/ 10967901 w 11737978"/>
              <a:gd name="connsiteY8212" fmla="*/ 5144170 h 6407150"/>
              <a:gd name="connsiteX8213" fmla="*/ 11540622 w 11737978"/>
              <a:gd name="connsiteY8213" fmla="*/ 5143459 h 6407150"/>
              <a:gd name="connsiteX8214" fmla="*/ 11530384 w 11737978"/>
              <a:gd name="connsiteY8214" fmla="*/ 5154601 h 6407150"/>
              <a:gd name="connsiteX8215" fmla="*/ 11532704 w 11737978"/>
              <a:gd name="connsiteY8215" fmla="*/ 5155286 h 6407150"/>
              <a:gd name="connsiteX8216" fmla="*/ 11537948 w 11737978"/>
              <a:gd name="connsiteY8216" fmla="*/ 5151038 h 6407150"/>
              <a:gd name="connsiteX8217" fmla="*/ 11543067 w 11737978"/>
              <a:gd name="connsiteY8217" fmla="*/ 5145468 h 6407150"/>
              <a:gd name="connsiteX8218" fmla="*/ 11540622 w 11737978"/>
              <a:gd name="connsiteY8218" fmla="*/ 5143459 h 6407150"/>
              <a:gd name="connsiteX8219" fmla="*/ 11486475 w 11737978"/>
              <a:gd name="connsiteY8219" fmla="*/ 5141976 h 6407150"/>
              <a:gd name="connsiteX8220" fmla="*/ 11480331 w 11737978"/>
              <a:gd name="connsiteY8220" fmla="*/ 5148662 h 6407150"/>
              <a:gd name="connsiteX8221" fmla="*/ 11481249 w 11737978"/>
              <a:gd name="connsiteY8221" fmla="*/ 5149416 h 6407150"/>
              <a:gd name="connsiteX8222" fmla="*/ 11487392 w 11737978"/>
              <a:gd name="connsiteY8222" fmla="*/ 5142730 h 6407150"/>
              <a:gd name="connsiteX8223" fmla="*/ 11486475 w 11737978"/>
              <a:gd name="connsiteY8223" fmla="*/ 5141976 h 6407150"/>
              <a:gd name="connsiteX8224" fmla="*/ 11472938 w 11737978"/>
              <a:gd name="connsiteY8224" fmla="*/ 5141817 h 6407150"/>
              <a:gd name="connsiteX8225" fmla="*/ 11428956 w 11737978"/>
              <a:gd name="connsiteY8225" fmla="*/ 5182429 h 6407150"/>
              <a:gd name="connsiteX8226" fmla="*/ 11420006 w 11737978"/>
              <a:gd name="connsiteY8226" fmla="*/ 5197007 h 6407150"/>
              <a:gd name="connsiteX8227" fmla="*/ 11411734 w 11737978"/>
              <a:gd name="connsiteY8227" fmla="*/ 5201171 h 6407150"/>
              <a:gd name="connsiteX8228" fmla="*/ 11408527 w 11737978"/>
              <a:gd name="connsiteY8228" fmla="*/ 5209501 h 6407150"/>
              <a:gd name="connsiteX8229" fmla="*/ 11400252 w 11737978"/>
              <a:gd name="connsiteY8229" fmla="*/ 5213668 h 6407150"/>
              <a:gd name="connsiteX8230" fmla="*/ 11395780 w 11737978"/>
              <a:gd name="connsiteY8230" fmla="*/ 5220955 h 6407150"/>
              <a:gd name="connsiteX8231" fmla="*/ 11397045 w 11737978"/>
              <a:gd name="connsiteY8231" fmla="*/ 5221997 h 6407150"/>
              <a:gd name="connsiteX8232" fmla="*/ 11379824 w 11737978"/>
              <a:gd name="connsiteY8232" fmla="*/ 5240739 h 6407150"/>
              <a:gd name="connsiteX8233" fmla="*/ 11370283 w 11737978"/>
              <a:gd name="connsiteY8233" fmla="*/ 5243864 h 6407150"/>
              <a:gd name="connsiteX8234" fmla="*/ 11374083 w 11737978"/>
              <a:gd name="connsiteY8234" fmla="*/ 5246987 h 6407150"/>
              <a:gd name="connsiteX8235" fmla="*/ 11339639 w 11737978"/>
              <a:gd name="connsiteY8235" fmla="*/ 5284472 h 6407150"/>
              <a:gd name="connsiteX8236" fmla="*/ 11328159 w 11737978"/>
              <a:gd name="connsiteY8236" fmla="*/ 5296968 h 6407150"/>
              <a:gd name="connsiteX8237" fmla="*/ 11336431 w 11737978"/>
              <a:gd name="connsiteY8237" fmla="*/ 5292802 h 6407150"/>
              <a:gd name="connsiteX8238" fmla="*/ 11340906 w 11737978"/>
              <a:gd name="connsiteY8238" fmla="*/ 5285513 h 6407150"/>
              <a:gd name="connsiteX8239" fmla="*/ 11343438 w 11737978"/>
              <a:gd name="connsiteY8239" fmla="*/ 5287596 h 6407150"/>
              <a:gd name="connsiteX8240" fmla="*/ 11303254 w 11737978"/>
              <a:gd name="connsiteY8240" fmla="*/ 5331329 h 6407150"/>
              <a:gd name="connsiteX8241" fmla="*/ 11319209 w 11737978"/>
              <a:gd name="connsiteY8241" fmla="*/ 5311546 h 6407150"/>
              <a:gd name="connsiteX8242" fmla="*/ 11310937 w 11737978"/>
              <a:gd name="connsiteY8242" fmla="*/ 5315711 h 6407150"/>
              <a:gd name="connsiteX8243" fmla="*/ 11276491 w 11737978"/>
              <a:gd name="connsiteY8243" fmla="*/ 5353198 h 6407150"/>
              <a:gd name="connsiteX8244" fmla="*/ 11254797 w 11737978"/>
              <a:gd name="connsiteY8244" fmla="*/ 5379229 h 6407150"/>
              <a:gd name="connsiteX8245" fmla="*/ 11280292 w 11737978"/>
              <a:gd name="connsiteY8245" fmla="*/ 5356321 h 6407150"/>
              <a:gd name="connsiteX8246" fmla="*/ 11258597 w 11737978"/>
              <a:gd name="connsiteY8246" fmla="*/ 5382352 h 6407150"/>
              <a:gd name="connsiteX8247" fmla="*/ 11261130 w 11737978"/>
              <a:gd name="connsiteY8247" fmla="*/ 5384433 h 6407150"/>
              <a:gd name="connsiteX8248" fmla="*/ 11265602 w 11737978"/>
              <a:gd name="connsiteY8248" fmla="*/ 5377146 h 6407150"/>
              <a:gd name="connsiteX8249" fmla="*/ 11287216 w 11737978"/>
              <a:gd name="connsiteY8249" fmla="*/ 5372977 h 6407150"/>
              <a:gd name="connsiteX8250" fmla="*/ 11306972 w 11737978"/>
              <a:gd name="connsiteY8250" fmla="*/ 5356317 h 6407150"/>
              <a:gd name="connsiteX8251" fmla="*/ 11309505 w 11737978"/>
              <a:gd name="connsiteY8251" fmla="*/ 5358399 h 6407150"/>
              <a:gd name="connsiteX8252" fmla="*/ 11284008 w 11737978"/>
              <a:gd name="connsiteY8252" fmla="*/ 5381307 h 6407150"/>
              <a:gd name="connsiteX8253" fmla="*/ 11278942 w 11737978"/>
              <a:gd name="connsiteY8253" fmla="*/ 5377145 h 6407150"/>
              <a:gd name="connsiteX8254" fmla="*/ 11262396 w 11737978"/>
              <a:gd name="connsiteY8254" fmla="*/ 5385475 h 6407150"/>
              <a:gd name="connsiteX8255" fmla="*/ 11250240 w 11737978"/>
              <a:gd name="connsiteY8255" fmla="*/ 5408382 h 6407150"/>
              <a:gd name="connsiteX8256" fmla="*/ 11234285 w 11737978"/>
              <a:gd name="connsiteY8256" fmla="*/ 5428165 h 6407150"/>
              <a:gd name="connsiteX8257" fmla="*/ 11240617 w 11737978"/>
              <a:gd name="connsiteY8257" fmla="*/ 5433370 h 6407150"/>
              <a:gd name="connsiteX8258" fmla="*/ 11252098 w 11737978"/>
              <a:gd name="connsiteY8258" fmla="*/ 5420877 h 6407150"/>
              <a:gd name="connsiteX8259" fmla="*/ 11254631 w 11737978"/>
              <a:gd name="connsiteY8259" fmla="*/ 5422958 h 6407150"/>
              <a:gd name="connsiteX8260" fmla="*/ 11238676 w 11737978"/>
              <a:gd name="connsiteY8260" fmla="*/ 5442742 h 6407150"/>
              <a:gd name="connsiteX8261" fmla="*/ 11239942 w 11737978"/>
              <a:gd name="connsiteY8261" fmla="*/ 5443784 h 6407150"/>
              <a:gd name="connsiteX8262" fmla="*/ 11246950 w 11737978"/>
              <a:gd name="connsiteY8262" fmla="*/ 5438576 h 6407150"/>
              <a:gd name="connsiteX8263" fmla="*/ 11257165 w 11737978"/>
              <a:gd name="connsiteY8263" fmla="*/ 5425040 h 6407150"/>
              <a:gd name="connsiteX8264" fmla="*/ 11266705 w 11737978"/>
              <a:gd name="connsiteY8264" fmla="*/ 5421915 h 6407150"/>
              <a:gd name="connsiteX8265" fmla="*/ 11264763 w 11737978"/>
              <a:gd name="connsiteY8265" fmla="*/ 5431286 h 6407150"/>
              <a:gd name="connsiteX8266" fmla="*/ 11276162 w 11737978"/>
              <a:gd name="connsiteY8266" fmla="*/ 5440655 h 6407150"/>
              <a:gd name="connsiteX8267" fmla="*/ 11271687 w 11737978"/>
              <a:gd name="connsiteY8267" fmla="*/ 5447944 h 6407150"/>
              <a:gd name="connsiteX8268" fmla="*/ 11258939 w 11737978"/>
              <a:gd name="connsiteY8268" fmla="*/ 5459398 h 6407150"/>
              <a:gd name="connsiteX8269" fmla="*/ 11251933 w 11737978"/>
              <a:gd name="connsiteY8269" fmla="*/ 5464605 h 6407150"/>
              <a:gd name="connsiteX8270" fmla="*/ 11246192 w 11737978"/>
              <a:gd name="connsiteY8270" fmla="*/ 5470852 h 6407150"/>
              <a:gd name="connsiteX8271" fmla="*/ 11253198 w 11737978"/>
              <a:gd name="connsiteY8271" fmla="*/ 5465647 h 6407150"/>
              <a:gd name="connsiteX8272" fmla="*/ 11261472 w 11737978"/>
              <a:gd name="connsiteY8272" fmla="*/ 5461481 h 6407150"/>
              <a:gd name="connsiteX8273" fmla="*/ 11269747 w 11737978"/>
              <a:gd name="connsiteY8273" fmla="*/ 5457314 h 6407150"/>
              <a:gd name="connsiteX8274" fmla="*/ 11267805 w 11737978"/>
              <a:gd name="connsiteY8274" fmla="*/ 5466686 h 6407150"/>
              <a:gd name="connsiteX8275" fmla="*/ 11272280 w 11737978"/>
              <a:gd name="connsiteY8275" fmla="*/ 5459396 h 6407150"/>
              <a:gd name="connsiteX8276" fmla="*/ 11290768 w 11737978"/>
              <a:gd name="connsiteY8276" fmla="*/ 5441693 h 6407150"/>
              <a:gd name="connsiteX8277" fmla="*/ 11306639 w 11737978"/>
              <a:gd name="connsiteY8277" fmla="*/ 5443776 h 6407150"/>
              <a:gd name="connsiteX8278" fmla="*/ 11303432 w 11737978"/>
              <a:gd name="connsiteY8278" fmla="*/ 5452105 h 6407150"/>
              <a:gd name="connsiteX8279" fmla="*/ 11297692 w 11737978"/>
              <a:gd name="connsiteY8279" fmla="*/ 5458353 h 6407150"/>
              <a:gd name="connsiteX8280" fmla="*/ 11298958 w 11737978"/>
              <a:gd name="connsiteY8280" fmla="*/ 5459393 h 6407150"/>
              <a:gd name="connsiteX8281" fmla="*/ 11304699 w 11737978"/>
              <a:gd name="connsiteY8281" fmla="*/ 5453145 h 6407150"/>
              <a:gd name="connsiteX8282" fmla="*/ 11318038 w 11737978"/>
              <a:gd name="connsiteY8282" fmla="*/ 5453145 h 6407150"/>
              <a:gd name="connsiteX8283" fmla="*/ 11323780 w 11737978"/>
              <a:gd name="connsiteY8283" fmla="*/ 5446897 h 6407150"/>
              <a:gd name="connsiteX8284" fmla="*/ 11319304 w 11737978"/>
              <a:gd name="connsiteY8284" fmla="*/ 5454186 h 6407150"/>
              <a:gd name="connsiteX8285" fmla="*/ 11326312 w 11737978"/>
              <a:gd name="connsiteY8285" fmla="*/ 5448980 h 6407150"/>
              <a:gd name="connsiteX8286" fmla="*/ 11321164 w 11737978"/>
              <a:gd name="connsiteY8286" fmla="*/ 5466679 h 6407150"/>
              <a:gd name="connsiteX8287" fmla="*/ 11342776 w 11737978"/>
              <a:gd name="connsiteY8287" fmla="*/ 5462512 h 6407150"/>
              <a:gd name="connsiteX8288" fmla="*/ 11338301 w 11737978"/>
              <a:gd name="connsiteY8288" fmla="*/ 5469801 h 6407150"/>
              <a:gd name="connsiteX8289" fmla="*/ 11321080 w 11737978"/>
              <a:gd name="connsiteY8289" fmla="*/ 5488543 h 6407150"/>
              <a:gd name="connsiteX8290" fmla="*/ 11340162 w 11737978"/>
              <a:gd name="connsiteY8290" fmla="*/ 5482294 h 6407150"/>
              <a:gd name="connsiteX8291" fmla="*/ 11334420 w 11737978"/>
              <a:gd name="connsiteY8291" fmla="*/ 5488542 h 6407150"/>
              <a:gd name="connsiteX8292" fmla="*/ 11347760 w 11737978"/>
              <a:gd name="connsiteY8292" fmla="*/ 5488540 h 6407150"/>
              <a:gd name="connsiteX8293" fmla="*/ 11360425 w 11737978"/>
              <a:gd name="connsiteY8293" fmla="*/ 5498951 h 6407150"/>
              <a:gd name="connsiteX8294" fmla="*/ 11356542 w 11737978"/>
              <a:gd name="connsiteY8294" fmla="*/ 5517692 h 6407150"/>
              <a:gd name="connsiteX8295" fmla="*/ 11364816 w 11737978"/>
              <a:gd name="connsiteY8295" fmla="*/ 5513527 h 6407150"/>
              <a:gd name="connsiteX8296" fmla="*/ 11360341 w 11737978"/>
              <a:gd name="connsiteY8296" fmla="*/ 5520816 h 6407150"/>
              <a:gd name="connsiteX8297" fmla="*/ 11332314 w 11737978"/>
              <a:gd name="connsiteY8297" fmla="*/ 5541642 h 6407150"/>
              <a:gd name="connsiteX8298" fmla="*/ 11336786 w 11737978"/>
              <a:gd name="connsiteY8298" fmla="*/ 5534353 h 6407150"/>
              <a:gd name="connsiteX8299" fmla="*/ 11318299 w 11737978"/>
              <a:gd name="connsiteY8299" fmla="*/ 5552055 h 6407150"/>
              <a:gd name="connsiteX8300" fmla="*/ 11326572 w 11737978"/>
              <a:gd name="connsiteY8300" fmla="*/ 5547889 h 6407150"/>
              <a:gd name="connsiteX8301" fmla="*/ 11316359 w 11737978"/>
              <a:gd name="connsiteY8301" fmla="*/ 5561425 h 6407150"/>
              <a:gd name="connsiteX8302" fmla="*/ 11329106 w 11737978"/>
              <a:gd name="connsiteY8302" fmla="*/ 5549971 h 6407150"/>
              <a:gd name="connsiteX8303" fmla="*/ 11341180 w 11737978"/>
              <a:gd name="connsiteY8303" fmla="*/ 5548929 h 6407150"/>
              <a:gd name="connsiteX8304" fmla="*/ 11358401 w 11737978"/>
              <a:gd name="connsiteY8304" fmla="*/ 5530185 h 6407150"/>
              <a:gd name="connsiteX8305" fmla="*/ 11365999 w 11737978"/>
              <a:gd name="connsiteY8305" fmla="*/ 5536432 h 6407150"/>
              <a:gd name="connsiteX8306" fmla="*/ 11377115 w 11737978"/>
              <a:gd name="connsiteY8306" fmla="*/ 5536432 h 6407150"/>
              <a:gd name="connsiteX8307" fmla="*/ 11372332 w 11737978"/>
              <a:gd name="connsiteY8307" fmla="*/ 5541637 h 6407150"/>
              <a:gd name="connsiteX8308" fmla="*/ 11373599 w 11737978"/>
              <a:gd name="connsiteY8308" fmla="*/ 5542677 h 6407150"/>
              <a:gd name="connsiteX8309" fmla="*/ 11379338 w 11737978"/>
              <a:gd name="connsiteY8309" fmla="*/ 5536431 h 6407150"/>
              <a:gd name="connsiteX8310" fmla="*/ 11386347 w 11737978"/>
              <a:gd name="connsiteY8310" fmla="*/ 5531223 h 6407150"/>
              <a:gd name="connsiteX8311" fmla="*/ 11378666 w 11737978"/>
              <a:gd name="connsiteY8311" fmla="*/ 5546842 h 6407150"/>
              <a:gd name="connsiteX8312" fmla="*/ 11400952 w 11737978"/>
              <a:gd name="connsiteY8312" fmla="*/ 5532263 h 6407150"/>
              <a:gd name="connsiteX8313" fmla="*/ 11404159 w 11737978"/>
              <a:gd name="connsiteY8313" fmla="*/ 5523934 h 6407150"/>
              <a:gd name="connsiteX8314" fmla="*/ 11415641 w 11737978"/>
              <a:gd name="connsiteY8314" fmla="*/ 5511437 h 6407150"/>
              <a:gd name="connsiteX8315" fmla="*/ 11423914 w 11737978"/>
              <a:gd name="connsiteY8315" fmla="*/ 5507274 h 6407150"/>
              <a:gd name="connsiteX8316" fmla="*/ 11434130 w 11737978"/>
              <a:gd name="connsiteY8316" fmla="*/ 5493737 h 6407150"/>
              <a:gd name="connsiteX8317" fmla="*/ 11430922 w 11737978"/>
              <a:gd name="connsiteY8317" fmla="*/ 5502066 h 6407150"/>
              <a:gd name="connsiteX8318" fmla="*/ 11437928 w 11737978"/>
              <a:gd name="connsiteY8318" fmla="*/ 5496858 h 6407150"/>
              <a:gd name="connsiteX8319" fmla="*/ 11434720 w 11737978"/>
              <a:gd name="connsiteY8319" fmla="*/ 5505189 h 6407150"/>
              <a:gd name="connsiteX8320" fmla="*/ 11436580 w 11737978"/>
              <a:gd name="connsiteY8320" fmla="*/ 5517683 h 6407150"/>
              <a:gd name="connsiteX8321" fmla="*/ 11430839 w 11737978"/>
              <a:gd name="connsiteY8321" fmla="*/ 5523930 h 6407150"/>
              <a:gd name="connsiteX8322" fmla="*/ 11422565 w 11737978"/>
              <a:gd name="connsiteY8322" fmla="*/ 5528097 h 6407150"/>
              <a:gd name="connsiteX8323" fmla="*/ 11421973 w 11737978"/>
              <a:gd name="connsiteY8323" fmla="*/ 5516644 h 6407150"/>
              <a:gd name="connsiteX8324" fmla="*/ 11403485 w 11737978"/>
              <a:gd name="connsiteY8324" fmla="*/ 5534345 h 6407150"/>
              <a:gd name="connsiteX8325" fmla="*/ 11406018 w 11737978"/>
              <a:gd name="connsiteY8325" fmla="*/ 5536427 h 6407150"/>
              <a:gd name="connsiteX8326" fmla="*/ 11399603 w 11737978"/>
              <a:gd name="connsiteY8326" fmla="*/ 5553088 h 6407150"/>
              <a:gd name="connsiteX8327" fmla="*/ 11410411 w 11737978"/>
              <a:gd name="connsiteY8327" fmla="*/ 5551004 h 6407150"/>
              <a:gd name="connsiteX8328" fmla="*/ 11412166 w 11737978"/>
              <a:gd name="connsiteY8328" fmla="*/ 5558616 h 6407150"/>
              <a:gd name="connsiteX8329" fmla="*/ 11411401 w 11737978"/>
              <a:gd name="connsiteY8329" fmla="*/ 5561140 h 6407150"/>
              <a:gd name="connsiteX8330" fmla="*/ 11411244 w 11737978"/>
              <a:gd name="connsiteY8330" fmla="*/ 5561286 h 6407150"/>
              <a:gd name="connsiteX8331" fmla="*/ 11411001 w 11737978"/>
              <a:gd name="connsiteY8331" fmla="*/ 5562457 h 6407150"/>
              <a:gd name="connsiteX8332" fmla="*/ 11411401 w 11737978"/>
              <a:gd name="connsiteY8332" fmla="*/ 5561140 h 6407150"/>
              <a:gd name="connsiteX8333" fmla="*/ 11416742 w 11737978"/>
              <a:gd name="connsiteY8333" fmla="*/ 5556208 h 6407150"/>
              <a:gd name="connsiteX8334" fmla="*/ 11414800 w 11737978"/>
              <a:gd name="connsiteY8334" fmla="*/ 5565579 h 6407150"/>
              <a:gd name="connsiteX8335" fmla="*/ 11409060 w 11737978"/>
              <a:gd name="connsiteY8335" fmla="*/ 5571825 h 6407150"/>
              <a:gd name="connsiteX8336" fmla="*/ 11423666 w 11737978"/>
              <a:gd name="connsiteY8336" fmla="*/ 5572867 h 6407150"/>
              <a:gd name="connsiteX8337" fmla="*/ 11419193 w 11737978"/>
              <a:gd name="connsiteY8337" fmla="*/ 5580154 h 6407150"/>
              <a:gd name="connsiteX8338" fmla="*/ 11420459 w 11737978"/>
              <a:gd name="connsiteY8338" fmla="*/ 5581195 h 6407150"/>
              <a:gd name="connsiteX8339" fmla="*/ 11421726 w 11737978"/>
              <a:gd name="connsiteY8339" fmla="*/ 5582237 h 6407150"/>
              <a:gd name="connsiteX8340" fmla="*/ 11419784 w 11737978"/>
              <a:gd name="connsiteY8340" fmla="*/ 5591607 h 6407150"/>
              <a:gd name="connsiteX8341" fmla="*/ 11444605 w 11737978"/>
              <a:gd name="connsiteY8341" fmla="*/ 5579111 h 6407150"/>
              <a:gd name="connsiteX8342" fmla="*/ 11439539 w 11737978"/>
              <a:gd name="connsiteY8342" fmla="*/ 5574946 h 6407150"/>
              <a:gd name="connsiteX8343" fmla="*/ 11445280 w 11737978"/>
              <a:gd name="connsiteY8343" fmla="*/ 5568699 h 6407150"/>
              <a:gd name="connsiteX8344" fmla="*/ 11463768 w 11737978"/>
              <a:gd name="connsiteY8344" fmla="*/ 5550997 h 6407150"/>
              <a:gd name="connsiteX8345" fmla="*/ 11459293 w 11737978"/>
              <a:gd name="connsiteY8345" fmla="*/ 5558286 h 6407150"/>
              <a:gd name="connsiteX8346" fmla="*/ 11467567 w 11737978"/>
              <a:gd name="connsiteY8346" fmla="*/ 5554120 h 6407150"/>
              <a:gd name="connsiteX8347" fmla="*/ 11470774 w 11737978"/>
              <a:gd name="connsiteY8347" fmla="*/ 5545790 h 6407150"/>
              <a:gd name="connsiteX8348" fmla="*/ 11487996 w 11737978"/>
              <a:gd name="connsiteY8348" fmla="*/ 5527048 h 6407150"/>
              <a:gd name="connsiteX8349" fmla="*/ 11496269 w 11737978"/>
              <a:gd name="connsiteY8349" fmla="*/ 5522882 h 6407150"/>
              <a:gd name="connsiteX8350" fmla="*/ 11512224 w 11737978"/>
              <a:gd name="connsiteY8350" fmla="*/ 5503098 h 6407150"/>
              <a:gd name="connsiteX8351" fmla="*/ 11498212 w 11737978"/>
              <a:gd name="connsiteY8351" fmla="*/ 5513512 h 6407150"/>
              <a:gd name="connsiteX8352" fmla="*/ 11501419 w 11737978"/>
              <a:gd name="connsiteY8352" fmla="*/ 5505181 h 6407150"/>
              <a:gd name="connsiteX8353" fmla="*/ 11502686 w 11737978"/>
              <a:gd name="connsiteY8353" fmla="*/ 5506221 h 6407150"/>
              <a:gd name="connsiteX8354" fmla="*/ 11521175 w 11737978"/>
              <a:gd name="connsiteY8354" fmla="*/ 5488520 h 6407150"/>
              <a:gd name="connsiteX8355" fmla="*/ 11512900 w 11737978"/>
              <a:gd name="connsiteY8355" fmla="*/ 5492686 h 6407150"/>
              <a:gd name="connsiteX8356" fmla="*/ 11507159 w 11737978"/>
              <a:gd name="connsiteY8356" fmla="*/ 5498933 h 6407150"/>
              <a:gd name="connsiteX8357" fmla="*/ 11500153 w 11737978"/>
              <a:gd name="connsiteY8357" fmla="*/ 5504139 h 6407150"/>
              <a:gd name="connsiteX8358" fmla="*/ 11494494 w 11737978"/>
              <a:gd name="connsiteY8358" fmla="*/ 5488523 h 6407150"/>
              <a:gd name="connsiteX8359" fmla="*/ 11512982 w 11737978"/>
              <a:gd name="connsiteY8359" fmla="*/ 5470822 h 6407150"/>
              <a:gd name="connsiteX8360" fmla="*/ 11514924 w 11737978"/>
              <a:gd name="connsiteY8360" fmla="*/ 5461451 h 6407150"/>
              <a:gd name="connsiteX8361" fmla="*/ 11513656 w 11737978"/>
              <a:gd name="connsiteY8361" fmla="*/ 5460409 h 6407150"/>
              <a:gd name="connsiteX8362" fmla="*/ 11523871 w 11737978"/>
              <a:gd name="connsiteY8362" fmla="*/ 5446874 h 6407150"/>
              <a:gd name="connsiteX8363" fmla="*/ 11521338 w 11737978"/>
              <a:gd name="connsiteY8363" fmla="*/ 5444793 h 6407150"/>
              <a:gd name="connsiteX8364" fmla="*/ 11514332 w 11737978"/>
              <a:gd name="connsiteY8364" fmla="*/ 5449998 h 6407150"/>
              <a:gd name="connsiteX8365" fmla="*/ 11515006 w 11737978"/>
              <a:gd name="connsiteY8365" fmla="*/ 5439587 h 6407150"/>
              <a:gd name="connsiteX8366" fmla="*/ 11516272 w 11737978"/>
              <a:gd name="connsiteY8366" fmla="*/ 5440627 h 6407150"/>
              <a:gd name="connsiteX8367" fmla="*/ 11503526 w 11737978"/>
              <a:gd name="connsiteY8367" fmla="*/ 5452081 h 6407150"/>
              <a:gd name="connsiteX8368" fmla="*/ 11504200 w 11737978"/>
              <a:gd name="connsiteY8368" fmla="*/ 5441670 h 6407150"/>
              <a:gd name="connsiteX8369" fmla="*/ 11522688 w 11737978"/>
              <a:gd name="connsiteY8369" fmla="*/ 5423968 h 6407150"/>
              <a:gd name="connsiteX8370" fmla="*/ 11507408 w 11737978"/>
              <a:gd name="connsiteY8370" fmla="*/ 5433342 h 6407150"/>
              <a:gd name="connsiteX8371" fmla="*/ 11524037 w 11737978"/>
              <a:gd name="connsiteY8371" fmla="*/ 5403144 h 6407150"/>
              <a:gd name="connsiteX8372" fmla="*/ 11515763 w 11737978"/>
              <a:gd name="connsiteY8372" fmla="*/ 5407311 h 6407150"/>
              <a:gd name="connsiteX8373" fmla="*/ 11521504 w 11737978"/>
              <a:gd name="connsiteY8373" fmla="*/ 5401062 h 6407150"/>
              <a:gd name="connsiteX8374" fmla="*/ 11520238 w 11737978"/>
              <a:gd name="connsiteY8374" fmla="*/ 5400021 h 6407150"/>
              <a:gd name="connsiteX8375" fmla="*/ 11525978 w 11737978"/>
              <a:gd name="connsiteY8375" fmla="*/ 5393773 h 6407150"/>
              <a:gd name="connsiteX8376" fmla="*/ 11535518 w 11737978"/>
              <a:gd name="connsiteY8376" fmla="*/ 5390649 h 6407150"/>
              <a:gd name="connsiteX8377" fmla="*/ 11548940 w 11737978"/>
              <a:gd name="connsiteY8377" fmla="*/ 5368784 h 6407150"/>
              <a:gd name="connsiteX8378" fmla="*/ 11545140 w 11737978"/>
              <a:gd name="connsiteY8378" fmla="*/ 5365660 h 6407150"/>
              <a:gd name="connsiteX8379" fmla="*/ 11550881 w 11737978"/>
              <a:gd name="connsiteY8379" fmla="*/ 5359413 h 6407150"/>
              <a:gd name="connsiteX8380" fmla="*/ 11549615 w 11737978"/>
              <a:gd name="connsiteY8380" fmla="*/ 5358371 h 6407150"/>
              <a:gd name="connsiteX8381" fmla="*/ 11543875 w 11737978"/>
              <a:gd name="connsiteY8381" fmla="*/ 5364620 h 6407150"/>
              <a:gd name="connsiteX8382" fmla="*/ 11538135 w 11737978"/>
              <a:gd name="connsiteY8382" fmla="*/ 5370867 h 6407150"/>
              <a:gd name="connsiteX8383" fmla="*/ 11526060 w 11737978"/>
              <a:gd name="connsiteY8383" fmla="*/ 5371909 h 6407150"/>
              <a:gd name="connsiteX8384" fmla="*/ 11507573 w 11737978"/>
              <a:gd name="connsiteY8384" fmla="*/ 5389611 h 6407150"/>
              <a:gd name="connsiteX8385" fmla="*/ 11501833 w 11737978"/>
              <a:gd name="connsiteY8385" fmla="*/ 5395860 h 6407150"/>
              <a:gd name="connsiteX8386" fmla="*/ 11493559 w 11737978"/>
              <a:gd name="connsiteY8386" fmla="*/ 5400023 h 6407150"/>
              <a:gd name="connsiteX8387" fmla="*/ 11501241 w 11737978"/>
              <a:gd name="connsiteY8387" fmla="*/ 5384406 h 6407150"/>
              <a:gd name="connsiteX8388" fmla="*/ 11490433 w 11737978"/>
              <a:gd name="connsiteY8388" fmla="*/ 5386490 h 6407150"/>
              <a:gd name="connsiteX8389" fmla="*/ 11512130 w 11737978"/>
              <a:gd name="connsiteY8389" fmla="*/ 5360458 h 6407150"/>
              <a:gd name="connsiteX8390" fmla="*/ 11507655 w 11737978"/>
              <a:gd name="connsiteY8390" fmla="*/ 5367748 h 6407150"/>
              <a:gd name="connsiteX8391" fmla="*/ 11527410 w 11737978"/>
              <a:gd name="connsiteY8391" fmla="*/ 5351086 h 6407150"/>
              <a:gd name="connsiteX8392" fmla="*/ 11533826 w 11737978"/>
              <a:gd name="connsiteY8392" fmla="*/ 5334426 h 6407150"/>
              <a:gd name="connsiteX8393" fmla="*/ 11521078 w 11737978"/>
              <a:gd name="connsiteY8393" fmla="*/ 5345881 h 6407150"/>
              <a:gd name="connsiteX8394" fmla="*/ 11528761 w 11737978"/>
              <a:gd name="connsiteY8394" fmla="*/ 5330262 h 6407150"/>
              <a:gd name="connsiteX8395" fmla="*/ 11526227 w 11737978"/>
              <a:gd name="connsiteY8395" fmla="*/ 5328180 h 6407150"/>
              <a:gd name="connsiteX8396" fmla="*/ 11509005 w 11737978"/>
              <a:gd name="connsiteY8396" fmla="*/ 5346923 h 6407150"/>
              <a:gd name="connsiteX8397" fmla="*/ 11512212 w 11737978"/>
              <a:gd name="connsiteY8397" fmla="*/ 5338594 h 6407150"/>
              <a:gd name="connsiteX8398" fmla="*/ 11493724 w 11737978"/>
              <a:gd name="connsiteY8398" fmla="*/ 5356296 h 6407150"/>
              <a:gd name="connsiteX8399" fmla="*/ 11491191 w 11737978"/>
              <a:gd name="connsiteY8399" fmla="*/ 5354214 h 6407150"/>
              <a:gd name="connsiteX8400" fmla="*/ 11489924 w 11737978"/>
              <a:gd name="connsiteY8400" fmla="*/ 5353173 h 6407150"/>
              <a:gd name="connsiteX8401" fmla="*/ 11512887 w 11737978"/>
              <a:gd name="connsiteY8401" fmla="*/ 5328181 h 6407150"/>
              <a:gd name="connsiteX8402" fmla="*/ 11521836 w 11737978"/>
              <a:gd name="connsiteY8402" fmla="*/ 5313605 h 6407150"/>
              <a:gd name="connsiteX8403" fmla="*/ 11497607 w 11737978"/>
              <a:gd name="connsiteY8403" fmla="*/ 5337554 h 6407150"/>
              <a:gd name="connsiteX8404" fmla="*/ 11499547 w 11737978"/>
              <a:gd name="connsiteY8404" fmla="*/ 5328184 h 6407150"/>
              <a:gd name="connsiteX8405" fmla="*/ 11529518 w 11737978"/>
              <a:gd name="connsiteY8405" fmla="*/ 5297985 h 6407150"/>
              <a:gd name="connsiteX8406" fmla="*/ 11526985 w 11737978"/>
              <a:gd name="connsiteY8406" fmla="*/ 5295905 h 6407150"/>
              <a:gd name="connsiteX8407" fmla="*/ 11525717 w 11737978"/>
              <a:gd name="connsiteY8407" fmla="*/ 5294863 h 6407150"/>
              <a:gd name="connsiteX8408" fmla="*/ 11527657 w 11737978"/>
              <a:gd name="connsiteY8408" fmla="*/ 5285493 h 6407150"/>
              <a:gd name="connsiteX8409" fmla="*/ 11512970 w 11737978"/>
              <a:gd name="connsiteY8409" fmla="*/ 5306319 h 6407150"/>
              <a:gd name="connsiteX8410" fmla="*/ 11518711 w 11737978"/>
              <a:gd name="connsiteY8410" fmla="*/ 5300070 h 6407150"/>
              <a:gd name="connsiteX8411" fmla="*/ 11519976 w 11737978"/>
              <a:gd name="connsiteY8411" fmla="*/ 5301111 h 6407150"/>
              <a:gd name="connsiteX8412" fmla="*/ 11521244 w 11737978"/>
              <a:gd name="connsiteY8412" fmla="*/ 5302152 h 6407150"/>
              <a:gd name="connsiteX8413" fmla="*/ 11507230 w 11737978"/>
              <a:gd name="connsiteY8413" fmla="*/ 5312565 h 6407150"/>
              <a:gd name="connsiteX8414" fmla="*/ 11500223 w 11737978"/>
              <a:gd name="connsiteY8414" fmla="*/ 5317772 h 6407150"/>
              <a:gd name="connsiteX8415" fmla="*/ 11498955 w 11737978"/>
              <a:gd name="connsiteY8415" fmla="*/ 5316731 h 6407150"/>
              <a:gd name="connsiteX8416" fmla="*/ 11496422 w 11737978"/>
              <a:gd name="connsiteY8416" fmla="*/ 5314649 h 6407150"/>
              <a:gd name="connsiteX8417" fmla="*/ 11490681 w 11737978"/>
              <a:gd name="connsiteY8417" fmla="*/ 5320897 h 6407150"/>
              <a:gd name="connsiteX8418" fmla="*/ 11474135 w 11737978"/>
              <a:gd name="connsiteY8418" fmla="*/ 5329227 h 6407150"/>
              <a:gd name="connsiteX8419" fmla="*/ 11484349 w 11737978"/>
              <a:gd name="connsiteY8419" fmla="*/ 5315692 h 6407150"/>
              <a:gd name="connsiteX8420" fmla="*/ 11478610 w 11737978"/>
              <a:gd name="connsiteY8420" fmla="*/ 5321938 h 6407150"/>
              <a:gd name="connsiteX8421" fmla="*/ 11483083 w 11737978"/>
              <a:gd name="connsiteY8421" fmla="*/ 5314651 h 6407150"/>
              <a:gd name="connsiteX8422" fmla="*/ 11486291 w 11737978"/>
              <a:gd name="connsiteY8422" fmla="*/ 5306320 h 6407150"/>
              <a:gd name="connsiteX8423" fmla="*/ 11479283 w 11737978"/>
              <a:gd name="connsiteY8423" fmla="*/ 5311528 h 6407150"/>
              <a:gd name="connsiteX8424" fmla="*/ 11428885 w 11737978"/>
              <a:gd name="connsiteY8424" fmla="*/ 5368797 h 6407150"/>
              <a:gd name="connsiteX8425" fmla="*/ 11420612 w 11737978"/>
              <a:gd name="connsiteY8425" fmla="*/ 5372962 h 6407150"/>
              <a:gd name="connsiteX8426" fmla="*/ 11410397 w 11737978"/>
              <a:gd name="connsiteY8426" fmla="*/ 5386500 h 6407150"/>
              <a:gd name="connsiteX8427" fmla="*/ 11390641 w 11737978"/>
              <a:gd name="connsiteY8427" fmla="*/ 5403160 h 6407150"/>
              <a:gd name="connsiteX8428" fmla="*/ 11389376 w 11737978"/>
              <a:gd name="connsiteY8428" fmla="*/ 5402118 h 6407150"/>
              <a:gd name="connsiteX8429" fmla="*/ 11388109 w 11737978"/>
              <a:gd name="connsiteY8429" fmla="*/ 5401079 h 6407150"/>
              <a:gd name="connsiteX8430" fmla="*/ 11405331 w 11737978"/>
              <a:gd name="connsiteY8430" fmla="*/ 5382335 h 6407150"/>
              <a:gd name="connsiteX8431" fmla="*/ 11409805 w 11737978"/>
              <a:gd name="connsiteY8431" fmla="*/ 5375046 h 6407150"/>
              <a:gd name="connsiteX8432" fmla="*/ 11412338 w 11737978"/>
              <a:gd name="connsiteY8432" fmla="*/ 5377128 h 6407150"/>
              <a:gd name="connsiteX8433" fmla="*/ 11413605 w 11737978"/>
              <a:gd name="connsiteY8433" fmla="*/ 5378170 h 6407150"/>
              <a:gd name="connsiteX8434" fmla="*/ 11407864 w 11737978"/>
              <a:gd name="connsiteY8434" fmla="*/ 5384418 h 6407150"/>
              <a:gd name="connsiteX8435" fmla="*/ 11414871 w 11737978"/>
              <a:gd name="connsiteY8435" fmla="*/ 5379210 h 6407150"/>
              <a:gd name="connsiteX8436" fmla="*/ 11419345 w 11737978"/>
              <a:gd name="connsiteY8436" fmla="*/ 5371920 h 6407150"/>
              <a:gd name="connsiteX8437" fmla="*/ 11418079 w 11737978"/>
              <a:gd name="connsiteY8437" fmla="*/ 5370879 h 6407150"/>
              <a:gd name="connsiteX8438" fmla="*/ 11429561 w 11737978"/>
              <a:gd name="connsiteY8438" fmla="*/ 5358386 h 6407150"/>
              <a:gd name="connsiteX8439" fmla="*/ 11414279 w 11737978"/>
              <a:gd name="connsiteY8439" fmla="*/ 5367756 h 6407150"/>
              <a:gd name="connsiteX8440" fmla="*/ 11434708 w 11737978"/>
              <a:gd name="connsiteY8440" fmla="*/ 5340686 h 6407150"/>
              <a:gd name="connsiteX8441" fmla="*/ 11425761 w 11737978"/>
              <a:gd name="connsiteY8441" fmla="*/ 5355263 h 6407150"/>
              <a:gd name="connsiteX8442" fmla="*/ 11434035 w 11737978"/>
              <a:gd name="connsiteY8442" fmla="*/ 5351096 h 6407150"/>
              <a:gd name="connsiteX8443" fmla="*/ 11436567 w 11737978"/>
              <a:gd name="connsiteY8443" fmla="*/ 5353177 h 6407150"/>
              <a:gd name="connsiteX8444" fmla="*/ 11464003 w 11737978"/>
              <a:gd name="connsiteY8444" fmla="*/ 5320899 h 6407150"/>
              <a:gd name="connsiteX8445" fmla="*/ 11474218 w 11737978"/>
              <a:gd name="connsiteY8445" fmla="*/ 5307363 h 6407150"/>
              <a:gd name="connsiteX8446" fmla="*/ 11481307 w 11737978"/>
              <a:gd name="connsiteY8446" fmla="*/ 5280292 h 6407150"/>
              <a:gd name="connsiteX8447" fmla="*/ 11503003 w 11737978"/>
              <a:gd name="connsiteY8447" fmla="*/ 5254260 h 6407150"/>
              <a:gd name="connsiteX8448" fmla="*/ 11488990 w 11737978"/>
              <a:gd name="connsiteY8448" fmla="*/ 5264673 h 6407150"/>
              <a:gd name="connsiteX8449" fmla="*/ 11486457 w 11737978"/>
              <a:gd name="connsiteY8449" fmla="*/ 5262592 h 6407150"/>
              <a:gd name="connsiteX8450" fmla="*/ 11490930 w 11737978"/>
              <a:gd name="connsiteY8450" fmla="*/ 5255304 h 6407150"/>
              <a:gd name="connsiteX8451" fmla="*/ 11489663 w 11737978"/>
              <a:gd name="connsiteY8451" fmla="*/ 5254262 h 6407150"/>
              <a:gd name="connsiteX8452" fmla="*/ 11485190 w 11737978"/>
              <a:gd name="connsiteY8452" fmla="*/ 5261549 h 6407150"/>
              <a:gd name="connsiteX8453" fmla="*/ 11460452 w 11737978"/>
              <a:gd name="connsiteY8453" fmla="*/ 5252183 h 6407150"/>
              <a:gd name="connsiteX8454" fmla="*/ 11473199 w 11737978"/>
              <a:gd name="connsiteY8454" fmla="*/ 5240729 h 6407150"/>
              <a:gd name="connsiteX8455" fmla="*/ 11477674 w 11737978"/>
              <a:gd name="connsiteY8455" fmla="*/ 5233440 h 6407150"/>
              <a:gd name="connsiteX8456" fmla="*/ 11483415 w 11737978"/>
              <a:gd name="connsiteY8456" fmla="*/ 5227192 h 6407150"/>
              <a:gd name="connsiteX8457" fmla="*/ 11478349 w 11737978"/>
              <a:gd name="connsiteY8457" fmla="*/ 5223028 h 6407150"/>
              <a:gd name="connsiteX8458" fmla="*/ 11459861 w 11737978"/>
              <a:gd name="connsiteY8458" fmla="*/ 5240730 h 6407150"/>
              <a:gd name="connsiteX8459" fmla="*/ 11471341 w 11737978"/>
              <a:gd name="connsiteY8459" fmla="*/ 5228234 h 6407150"/>
              <a:gd name="connsiteX8460" fmla="*/ 11473283 w 11737978"/>
              <a:gd name="connsiteY8460" fmla="*/ 5218864 h 6407150"/>
              <a:gd name="connsiteX8461" fmla="*/ 11491771 w 11737978"/>
              <a:gd name="connsiteY8461" fmla="*/ 5201162 h 6407150"/>
              <a:gd name="connsiteX8462" fmla="*/ 11492446 w 11737978"/>
              <a:gd name="connsiteY8462" fmla="*/ 5190750 h 6407150"/>
              <a:gd name="connsiteX8463" fmla="*/ 11509668 w 11737978"/>
              <a:gd name="connsiteY8463" fmla="*/ 5172007 h 6407150"/>
              <a:gd name="connsiteX8464" fmla="*/ 11514141 w 11737978"/>
              <a:gd name="connsiteY8464" fmla="*/ 5164719 h 6407150"/>
              <a:gd name="connsiteX8465" fmla="*/ 11512874 w 11737978"/>
              <a:gd name="connsiteY8465" fmla="*/ 5163678 h 6407150"/>
              <a:gd name="connsiteX8466" fmla="*/ 11507134 w 11737978"/>
              <a:gd name="connsiteY8466" fmla="*/ 5169924 h 6407150"/>
              <a:gd name="connsiteX8467" fmla="*/ 11508401 w 11737978"/>
              <a:gd name="connsiteY8467" fmla="*/ 5170966 h 6407150"/>
              <a:gd name="connsiteX8468" fmla="*/ 11495652 w 11737978"/>
              <a:gd name="connsiteY8468" fmla="*/ 5182421 h 6407150"/>
              <a:gd name="connsiteX8469" fmla="*/ 11497594 w 11737978"/>
              <a:gd name="connsiteY8469" fmla="*/ 5173049 h 6407150"/>
              <a:gd name="connsiteX8470" fmla="*/ 11480373 w 11737978"/>
              <a:gd name="connsiteY8470" fmla="*/ 5191793 h 6407150"/>
              <a:gd name="connsiteX8471" fmla="*/ 11474631 w 11737978"/>
              <a:gd name="connsiteY8471" fmla="*/ 5198041 h 6407150"/>
              <a:gd name="connsiteX8472" fmla="*/ 11460617 w 11737978"/>
              <a:gd name="connsiteY8472" fmla="*/ 5208454 h 6407150"/>
              <a:gd name="connsiteX8473" fmla="*/ 11453611 w 11737978"/>
              <a:gd name="connsiteY8473" fmla="*/ 5213661 h 6407150"/>
              <a:gd name="connsiteX8474" fmla="*/ 11456144 w 11737978"/>
              <a:gd name="connsiteY8474" fmla="*/ 5215743 h 6407150"/>
              <a:gd name="connsiteX8475" fmla="*/ 11464418 w 11737978"/>
              <a:gd name="connsiteY8475" fmla="*/ 5211577 h 6407150"/>
              <a:gd name="connsiteX8476" fmla="*/ 11452935 w 11737978"/>
              <a:gd name="connsiteY8476" fmla="*/ 5224073 h 6407150"/>
              <a:gd name="connsiteX8477" fmla="*/ 11455467 w 11737978"/>
              <a:gd name="connsiteY8477" fmla="*/ 5226155 h 6407150"/>
              <a:gd name="connsiteX8478" fmla="*/ 11442721 w 11737978"/>
              <a:gd name="connsiteY8478" fmla="*/ 5237609 h 6407150"/>
              <a:gd name="connsiteX8479" fmla="*/ 11443988 w 11737978"/>
              <a:gd name="connsiteY8479" fmla="*/ 5238649 h 6407150"/>
              <a:gd name="connsiteX8480" fmla="*/ 11410811 w 11737978"/>
              <a:gd name="connsiteY8480" fmla="*/ 5277177 h 6407150"/>
              <a:gd name="connsiteX8481" fmla="*/ 11407012 w 11737978"/>
              <a:gd name="connsiteY8481" fmla="*/ 5274053 h 6407150"/>
              <a:gd name="connsiteX8482" fmla="*/ 11426175 w 11737978"/>
              <a:gd name="connsiteY8482" fmla="*/ 5245939 h 6407150"/>
              <a:gd name="connsiteX8483" fmla="*/ 11428114 w 11737978"/>
              <a:gd name="connsiteY8483" fmla="*/ 5236569 h 6407150"/>
              <a:gd name="connsiteX8484" fmla="*/ 11408360 w 11737978"/>
              <a:gd name="connsiteY8484" fmla="*/ 5253231 h 6407150"/>
              <a:gd name="connsiteX8485" fmla="*/ 11412834 w 11737978"/>
              <a:gd name="connsiteY8485" fmla="*/ 5245942 h 6407150"/>
              <a:gd name="connsiteX8486" fmla="*/ 11406502 w 11737978"/>
              <a:gd name="connsiteY8486" fmla="*/ 5240737 h 6407150"/>
              <a:gd name="connsiteX8487" fmla="*/ 11412243 w 11737978"/>
              <a:gd name="connsiteY8487" fmla="*/ 5234488 h 6407150"/>
              <a:gd name="connsiteX8488" fmla="*/ 11403970 w 11737978"/>
              <a:gd name="connsiteY8488" fmla="*/ 5238654 h 6407150"/>
              <a:gd name="connsiteX8489" fmla="*/ 11413592 w 11737978"/>
              <a:gd name="connsiteY8489" fmla="*/ 5213666 h 6407150"/>
              <a:gd name="connsiteX8490" fmla="*/ 11430813 w 11737978"/>
              <a:gd name="connsiteY8490" fmla="*/ 5194923 h 6407150"/>
              <a:gd name="connsiteX8491" fmla="*/ 11441620 w 11737978"/>
              <a:gd name="connsiteY8491" fmla="*/ 5192838 h 6407150"/>
              <a:gd name="connsiteX8492" fmla="*/ 11442887 w 11737978"/>
              <a:gd name="connsiteY8492" fmla="*/ 5193879 h 6407150"/>
              <a:gd name="connsiteX8493" fmla="*/ 11434613 w 11737978"/>
              <a:gd name="connsiteY8493" fmla="*/ 5198045 h 6407150"/>
              <a:gd name="connsiteX8494" fmla="*/ 11421866 w 11737978"/>
              <a:gd name="connsiteY8494" fmla="*/ 5209499 h 6407150"/>
              <a:gd name="connsiteX8495" fmla="*/ 11429464 w 11737978"/>
              <a:gd name="connsiteY8495" fmla="*/ 5215746 h 6407150"/>
              <a:gd name="connsiteX8496" fmla="*/ 11446687 w 11737978"/>
              <a:gd name="connsiteY8496" fmla="*/ 5197003 h 6407150"/>
              <a:gd name="connsiteX8497" fmla="*/ 11453100 w 11737978"/>
              <a:gd name="connsiteY8497" fmla="*/ 5180344 h 6407150"/>
              <a:gd name="connsiteX8498" fmla="*/ 11458842 w 11737978"/>
              <a:gd name="connsiteY8498" fmla="*/ 5174095 h 6407150"/>
              <a:gd name="connsiteX8499" fmla="*/ 11459517 w 11737978"/>
              <a:gd name="connsiteY8499" fmla="*/ 5163684 h 6407150"/>
              <a:gd name="connsiteX8500" fmla="*/ 11472938 w 11737978"/>
              <a:gd name="connsiteY8500" fmla="*/ 5141817 h 6407150"/>
              <a:gd name="connsiteX8501" fmla="*/ 4417344 w 11737978"/>
              <a:gd name="connsiteY8501" fmla="*/ 5137755 h 6407150"/>
              <a:gd name="connsiteX8502" fmla="*/ 4406217 w 11737978"/>
              <a:gd name="connsiteY8502" fmla="*/ 5139617 h 6407150"/>
              <a:gd name="connsiteX8503" fmla="*/ 4409433 w 11737978"/>
              <a:gd name="connsiteY8503" fmla="*/ 5148892 h 6407150"/>
              <a:gd name="connsiteX8504" fmla="*/ 4417344 w 11737978"/>
              <a:gd name="connsiteY8504" fmla="*/ 5137755 h 6407150"/>
              <a:gd name="connsiteX8505" fmla="*/ 11599537 w 11737978"/>
              <a:gd name="connsiteY8505" fmla="*/ 5137123 h 6407150"/>
              <a:gd name="connsiteX8506" fmla="*/ 11587924 w 11737978"/>
              <a:gd name="connsiteY8506" fmla="*/ 5147136 h 6407150"/>
              <a:gd name="connsiteX8507" fmla="*/ 11594417 w 11737978"/>
              <a:gd name="connsiteY8507" fmla="*/ 5142695 h 6407150"/>
              <a:gd name="connsiteX8508" fmla="*/ 11599537 w 11737978"/>
              <a:gd name="connsiteY8508" fmla="*/ 5137123 h 6407150"/>
              <a:gd name="connsiteX8509" fmla="*/ 11582163 w 11737978"/>
              <a:gd name="connsiteY8509" fmla="*/ 5134580 h 6407150"/>
              <a:gd name="connsiteX8510" fmla="*/ 11574183 w 11737978"/>
              <a:gd name="connsiteY8510" fmla="*/ 5138450 h 6407150"/>
              <a:gd name="connsiteX8511" fmla="*/ 11565784 w 11737978"/>
              <a:gd name="connsiteY8511" fmla="*/ 5152407 h 6407150"/>
              <a:gd name="connsiteX8512" fmla="*/ 11582163 w 11737978"/>
              <a:gd name="connsiteY8512" fmla="*/ 5134580 h 6407150"/>
              <a:gd name="connsiteX8513" fmla="*/ 11141483 w 11737978"/>
              <a:gd name="connsiteY8513" fmla="*/ 5132212 h 6407150"/>
              <a:gd name="connsiteX8514" fmla="*/ 11133977 w 11737978"/>
              <a:gd name="connsiteY8514" fmla="*/ 5140710 h 6407150"/>
              <a:gd name="connsiteX8515" fmla="*/ 11133427 w 11737978"/>
              <a:gd name="connsiteY8515" fmla="*/ 5142090 h 6407150"/>
              <a:gd name="connsiteX8516" fmla="*/ 11136717 w 11737978"/>
              <a:gd name="connsiteY8516" fmla="*/ 5140028 h 6407150"/>
              <a:gd name="connsiteX8517" fmla="*/ 11141483 w 11737978"/>
              <a:gd name="connsiteY8517" fmla="*/ 5132212 h 6407150"/>
              <a:gd name="connsiteX8518" fmla="*/ 11019256 w 11737978"/>
              <a:gd name="connsiteY8518" fmla="*/ 5129532 h 6407150"/>
              <a:gd name="connsiteX8519" fmla="*/ 11013112 w 11737978"/>
              <a:gd name="connsiteY8519" fmla="*/ 5136217 h 6407150"/>
              <a:gd name="connsiteX8520" fmla="*/ 11020631 w 11737978"/>
              <a:gd name="connsiteY8520" fmla="*/ 5130662 h 6407150"/>
              <a:gd name="connsiteX8521" fmla="*/ 11019256 w 11737978"/>
              <a:gd name="connsiteY8521" fmla="*/ 5129532 h 6407150"/>
              <a:gd name="connsiteX8522" fmla="*/ 10986575 w 11737978"/>
              <a:gd name="connsiteY8522" fmla="*/ 5126138 h 6407150"/>
              <a:gd name="connsiteX8523" fmla="*/ 10973144 w 11737978"/>
              <a:gd name="connsiteY8523" fmla="*/ 5138567 h 6407150"/>
              <a:gd name="connsiteX8524" fmla="*/ 10981579 w 11737978"/>
              <a:gd name="connsiteY8524" fmla="*/ 5133765 h 6407150"/>
              <a:gd name="connsiteX8525" fmla="*/ 10986575 w 11737978"/>
              <a:gd name="connsiteY8525" fmla="*/ 5126138 h 6407150"/>
              <a:gd name="connsiteX8526" fmla="*/ 11157634 w 11737978"/>
              <a:gd name="connsiteY8526" fmla="*/ 5124496 h 6407150"/>
              <a:gd name="connsiteX8527" fmla="*/ 11154415 w 11737978"/>
              <a:gd name="connsiteY8527" fmla="*/ 5132823 h 6407150"/>
              <a:gd name="connsiteX8528" fmla="*/ 11147409 w 11737978"/>
              <a:gd name="connsiteY8528" fmla="*/ 5138036 h 6407150"/>
              <a:gd name="connsiteX8529" fmla="*/ 11157634 w 11737978"/>
              <a:gd name="connsiteY8529" fmla="*/ 5124496 h 6407150"/>
              <a:gd name="connsiteX8530" fmla="*/ 11092220 w 11737978"/>
              <a:gd name="connsiteY8530" fmla="*/ 5123011 h 6407150"/>
              <a:gd name="connsiteX8531" fmla="*/ 11082704 w 11737978"/>
              <a:gd name="connsiteY8531" fmla="*/ 5126142 h 6407150"/>
              <a:gd name="connsiteX8532" fmla="*/ 11063553 w 11737978"/>
              <a:gd name="connsiteY8532" fmla="*/ 5154209 h 6407150"/>
              <a:gd name="connsiteX8533" fmla="*/ 11092220 w 11737978"/>
              <a:gd name="connsiteY8533" fmla="*/ 5123011 h 6407150"/>
              <a:gd name="connsiteX8534" fmla="*/ 11312637 w 11737978"/>
              <a:gd name="connsiteY8534" fmla="*/ 5120344 h 6407150"/>
              <a:gd name="connsiteX8535" fmla="*/ 11296584 w 11737978"/>
              <a:gd name="connsiteY8535" fmla="*/ 5128010 h 6407150"/>
              <a:gd name="connsiteX8536" fmla="*/ 11297264 w 11737978"/>
              <a:gd name="connsiteY8536" fmla="*/ 5132480 h 6407150"/>
              <a:gd name="connsiteX8537" fmla="*/ 11303000 w 11737978"/>
              <a:gd name="connsiteY8537" fmla="*/ 5133284 h 6407150"/>
              <a:gd name="connsiteX8538" fmla="*/ 11312637 w 11737978"/>
              <a:gd name="connsiteY8538" fmla="*/ 5120344 h 6407150"/>
              <a:gd name="connsiteX8539" fmla="*/ 11664434 w 11737978"/>
              <a:gd name="connsiteY8539" fmla="*/ 5119571 h 6407150"/>
              <a:gd name="connsiteX8540" fmla="*/ 11660928 w 11737978"/>
              <a:gd name="connsiteY8540" fmla="*/ 5121089 h 6407150"/>
              <a:gd name="connsiteX8541" fmla="*/ 11662302 w 11737978"/>
              <a:gd name="connsiteY8541" fmla="*/ 5122220 h 6407150"/>
              <a:gd name="connsiteX8542" fmla="*/ 11664434 w 11737978"/>
              <a:gd name="connsiteY8542" fmla="*/ 5119571 h 6407150"/>
              <a:gd name="connsiteX8543" fmla="*/ 11124870 w 11737978"/>
              <a:gd name="connsiteY8543" fmla="*/ 5118556 h 6407150"/>
              <a:gd name="connsiteX8544" fmla="*/ 11106059 w 11737978"/>
              <a:gd name="connsiteY8544" fmla="*/ 5136621 h 6407150"/>
              <a:gd name="connsiteX8545" fmla="*/ 11096071 w 11737978"/>
              <a:gd name="connsiteY8545" fmla="*/ 5161938 h 6407150"/>
              <a:gd name="connsiteX8546" fmla="*/ 11090220 w 11737978"/>
              <a:gd name="connsiteY8546" fmla="*/ 5168306 h 6407150"/>
              <a:gd name="connsiteX8547" fmla="*/ 11120733 w 11737978"/>
              <a:gd name="connsiteY8547" fmla="*/ 5137506 h 6407150"/>
              <a:gd name="connsiteX8548" fmla="*/ 11124870 w 11737978"/>
              <a:gd name="connsiteY8548" fmla="*/ 5118556 h 6407150"/>
              <a:gd name="connsiteX8549" fmla="*/ 11009029 w 11737978"/>
              <a:gd name="connsiteY8549" fmla="*/ 5117460 h 6407150"/>
              <a:gd name="connsiteX8550" fmla="*/ 11006422 w 11737978"/>
              <a:gd name="connsiteY8550" fmla="*/ 5118984 h 6407150"/>
              <a:gd name="connsiteX8551" fmla="*/ 11007797 w 11737978"/>
              <a:gd name="connsiteY8551" fmla="*/ 5120115 h 6407150"/>
              <a:gd name="connsiteX8552" fmla="*/ 11009029 w 11737978"/>
              <a:gd name="connsiteY8552" fmla="*/ 5117460 h 6407150"/>
              <a:gd name="connsiteX8553" fmla="*/ 11069387 w 11737978"/>
              <a:gd name="connsiteY8553" fmla="*/ 5115977 h 6407150"/>
              <a:gd name="connsiteX8554" fmla="*/ 11050889 w 11737978"/>
              <a:gd name="connsiteY8554" fmla="*/ 5133628 h 6407150"/>
              <a:gd name="connsiteX8555" fmla="*/ 11049052 w 11737978"/>
              <a:gd name="connsiteY8555" fmla="*/ 5143070 h 6407150"/>
              <a:gd name="connsiteX8556" fmla="*/ 11047751 w 11737978"/>
              <a:gd name="connsiteY8556" fmla="*/ 5142003 h 6407150"/>
              <a:gd name="connsiteX8557" fmla="*/ 11042019 w 11737978"/>
              <a:gd name="connsiteY8557" fmla="*/ 5148243 h 6407150"/>
              <a:gd name="connsiteX8558" fmla="*/ 11043318 w 11737978"/>
              <a:gd name="connsiteY8558" fmla="*/ 5149309 h 6407150"/>
              <a:gd name="connsiteX8559" fmla="*/ 11049052 w 11737978"/>
              <a:gd name="connsiteY8559" fmla="*/ 5143070 h 6407150"/>
              <a:gd name="connsiteX8560" fmla="*/ 11064952 w 11737978"/>
              <a:gd name="connsiteY8560" fmla="*/ 5123283 h 6407150"/>
              <a:gd name="connsiteX8561" fmla="*/ 11069387 w 11737978"/>
              <a:gd name="connsiteY8561" fmla="*/ 5115977 h 6407150"/>
              <a:gd name="connsiteX8562" fmla="*/ 11463326 w 11737978"/>
              <a:gd name="connsiteY8562" fmla="*/ 5114148 h 6407150"/>
              <a:gd name="connsiteX8563" fmla="*/ 11457143 w 11737978"/>
              <a:gd name="connsiteY8563" fmla="*/ 5117866 h 6407150"/>
              <a:gd name="connsiteX8564" fmla="*/ 11452146 w 11737978"/>
              <a:gd name="connsiteY8564" fmla="*/ 5125494 h 6407150"/>
              <a:gd name="connsiteX8565" fmla="*/ 11459434 w 11737978"/>
              <a:gd name="connsiteY8565" fmla="*/ 5119751 h 6407150"/>
              <a:gd name="connsiteX8566" fmla="*/ 11463326 w 11737978"/>
              <a:gd name="connsiteY8566" fmla="*/ 5114148 h 6407150"/>
              <a:gd name="connsiteX8567" fmla="*/ 11518806 w 11737978"/>
              <a:gd name="connsiteY8567" fmla="*/ 5113794 h 6407150"/>
              <a:gd name="connsiteX8568" fmla="*/ 11512665 w 11737978"/>
              <a:gd name="connsiteY8568" fmla="*/ 5120478 h 6407150"/>
              <a:gd name="connsiteX8569" fmla="*/ 11506521 w 11737978"/>
              <a:gd name="connsiteY8569" fmla="*/ 5127164 h 6407150"/>
              <a:gd name="connsiteX8570" fmla="*/ 11514040 w 11737978"/>
              <a:gd name="connsiteY8570" fmla="*/ 5121608 h 6407150"/>
              <a:gd name="connsiteX8571" fmla="*/ 11518806 w 11737978"/>
              <a:gd name="connsiteY8571" fmla="*/ 5113794 h 6407150"/>
              <a:gd name="connsiteX8572" fmla="*/ 11593031 w 11737978"/>
              <a:gd name="connsiteY8572" fmla="*/ 5108306 h 6407150"/>
              <a:gd name="connsiteX8573" fmla="*/ 11566383 w 11737978"/>
              <a:gd name="connsiteY8573" fmla="*/ 5129430 h 6407150"/>
              <a:gd name="connsiteX8574" fmla="*/ 11587400 w 11737978"/>
              <a:gd name="connsiteY8574" fmla="*/ 5114436 h 6407150"/>
              <a:gd name="connsiteX8575" fmla="*/ 11593031 w 11737978"/>
              <a:gd name="connsiteY8575" fmla="*/ 5108306 h 6407150"/>
              <a:gd name="connsiteX8576" fmla="*/ 11097302 w 11737978"/>
              <a:gd name="connsiteY8576" fmla="*/ 5107630 h 6407150"/>
              <a:gd name="connsiteX8577" fmla="*/ 11083633 w 11737978"/>
              <a:gd name="connsiteY8577" fmla="*/ 5117253 h 6407150"/>
              <a:gd name="connsiteX8578" fmla="*/ 11078172 w 11737978"/>
              <a:gd name="connsiteY8578" fmla="*/ 5123196 h 6407150"/>
              <a:gd name="connsiteX8579" fmla="*/ 11080057 w 11737978"/>
              <a:gd name="connsiteY8579" fmla="*/ 5123444 h 6407150"/>
              <a:gd name="connsiteX8580" fmla="*/ 11085008 w 11737978"/>
              <a:gd name="connsiteY8580" fmla="*/ 5118383 h 6407150"/>
              <a:gd name="connsiteX8581" fmla="*/ 11086383 w 11737978"/>
              <a:gd name="connsiteY8581" fmla="*/ 5119513 h 6407150"/>
              <a:gd name="connsiteX8582" fmla="*/ 11087758 w 11737978"/>
              <a:gd name="connsiteY8582" fmla="*/ 5120644 h 6407150"/>
              <a:gd name="connsiteX8583" fmla="*/ 11091841 w 11737978"/>
              <a:gd name="connsiteY8583" fmla="*/ 5113572 h 6407150"/>
              <a:gd name="connsiteX8584" fmla="*/ 11097302 w 11737978"/>
              <a:gd name="connsiteY8584" fmla="*/ 5107630 h 6407150"/>
              <a:gd name="connsiteX8585" fmla="*/ 11256749 w 11737978"/>
              <a:gd name="connsiteY8585" fmla="*/ 5105698 h 6407150"/>
              <a:gd name="connsiteX8586" fmla="*/ 11249233 w 11737978"/>
              <a:gd name="connsiteY8586" fmla="*/ 5111253 h 6407150"/>
              <a:gd name="connsiteX8587" fmla="*/ 11248303 w 11737978"/>
              <a:gd name="connsiteY8587" fmla="*/ 5114891 h 6407150"/>
              <a:gd name="connsiteX8588" fmla="*/ 11251982 w 11737978"/>
              <a:gd name="connsiteY8588" fmla="*/ 5113514 h 6407150"/>
              <a:gd name="connsiteX8589" fmla="*/ 11256749 w 11737978"/>
              <a:gd name="connsiteY8589" fmla="*/ 5105698 h 6407150"/>
              <a:gd name="connsiteX8590" fmla="*/ 11562183 w 11737978"/>
              <a:gd name="connsiteY8590" fmla="*/ 5104951 h 6407150"/>
              <a:gd name="connsiteX8591" fmla="*/ 11549117 w 11737978"/>
              <a:gd name="connsiteY8591" fmla="*/ 5116703 h 6407150"/>
              <a:gd name="connsiteX8592" fmla="*/ 11551629 w 11737978"/>
              <a:gd name="connsiteY8592" fmla="*/ 5117361 h 6407150"/>
              <a:gd name="connsiteX8593" fmla="*/ 11557587 w 11737978"/>
              <a:gd name="connsiteY8593" fmla="*/ 5112419 h 6407150"/>
              <a:gd name="connsiteX8594" fmla="*/ 11562183 w 11737978"/>
              <a:gd name="connsiteY8594" fmla="*/ 5104951 h 6407150"/>
              <a:gd name="connsiteX8595" fmla="*/ 11246667 w 11737978"/>
              <a:gd name="connsiteY8595" fmla="*/ 5097412 h 6407150"/>
              <a:gd name="connsiteX8596" fmla="*/ 11240523 w 11737978"/>
              <a:gd name="connsiteY8596" fmla="*/ 5104097 h 6407150"/>
              <a:gd name="connsiteX8597" fmla="*/ 11241898 w 11737978"/>
              <a:gd name="connsiteY8597" fmla="*/ 5105228 h 6407150"/>
              <a:gd name="connsiteX8598" fmla="*/ 11248042 w 11737978"/>
              <a:gd name="connsiteY8598" fmla="*/ 5098541 h 6407150"/>
              <a:gd name="connsiteX8599" fmla="*/ 11246667 w 11737978"/>
              <a:gd name="connsiteY8599" fmla="*/ 5097412 h 6407150"/>
              <a:gd name="connsiteX8600" fmla="*/ 11405165 w 11737978"/>
              <a:gd name="connsiteY8600" fmla="*/ 5096964 h 6407150"/>
              <a:gd name="connsiteX8601" fmla="*/ 11393742 w 11737978"/>
              <a:gd name="connsiteY8601" fmla="*/ 5109397 h 6407150"/>
              <a:gd name="connsiteX8602" fmla="*/ 11391214 w 11737978"/>
              <a:gd name="connsiteY8602" fmla="*/ 5107320 h 6407150"/>
              <a:gd name="connsiteX8603" fmla="*/ 11382318 w 11737978"/>
              <a:gd name="connsiteY8603" fmla="*/ 5121831 h 6407150"/>
              <a:gd name="connsiteX8604" fmla="*/ 11383581 w 11737978"/>
              <a:gd name="connsiteY8604" fmla="*/ 5122871 h 6407150"/>
              <a:gd name="connsiteX8605" fmla="*/ 11386109 w 11737978"/>
              <a:gd name="connsiteY8605" fmla="*/ 5124947 h 6407150"/>
              <a:gd name="connsiteX8606" fmla="*/ 11343600 w 11737978"/>
              <a:gd name="connsiteY8606" fmla="*/ 5166383 h 6407150"/>
              <a:gd name="connsiteX8607" fmla="*/ 11345471 w 11737978"/>
              <a:gd name="connsiteY8607" fmla="*/ 5178833 h 6407150"/>
              <a:gd name="connsiteX8608" fmla="*/ 11335969 w 11737978"/>
              <a:gd name="connsiteY8608" fmla="*/ 5181932 h 6407150"/>
              <a:gd name="connsiteX8609" fmla="*/ 11324543 w 11737978"/>
              <a:gd name="connsiteY8609" fmla="*/ 5194365 h 6407150"/>
              <a:gd name="connsiteX8610" fmla="*/ 11329600 w 11737978"/>
              <a:gd name="connsiteY8610" fmla="*/ 5198520 h 6407150"/>
              <a:gd name="connsiteX8611" fmla="*/ 11319440 w 11737978"/>
              <a:gd name="connsiteY8611" fmla="*/ 5211992 h 6407150"/>
              <a:gd name="connsiteX8612" fmla="*/ 11344158 w 11737978"/>
              <a:gd name="connsiteY8612" fmla="*/ 5199576 h 6407150"/>
              <a:gd name="connsiteX8613" fmla="*/ 11343551 w 11737978"/>
              <a:gd name="connsiteY8613" fmla="*/ 5188165 h 6407150"/>
              <a:gd name="connsiteX8614" fmla="*/ 11354973 w 11737978"/>
              <a:gd name="connsiteY8614" fmla="*/ 5175733 h 6407150"/>
              <a:gd name="connsiteX8615" fmla="*/ 11358765 w 11737978"/>
              <a:gd name="connsiteY8615" fmla="*/ 5178849 h 6407150"/>
              <a:gd name="connsiteX8616" fmla="*/ 11373374 w 11737978"/>
              <a:gd name="connsiteY8616" fmla="*/ 5158123 h 6407150"/>
              <a:gd name="connsiteX8617" fmla="*/ 11386061 w 11737978"/>
              <a:gd name="connsiteY8617" fmla="*/ 5146729 h 6407150"/>
              <a:gd name="connsiteX8618" fmla="*/ 11394300 w 11737978"/>
              <a:gd name="connsiteY8618" fmla="*/ 5142590 h 6407150"/>
              <a:gd name="connsiteX8619" fmla="*/ 11384140 w 11737978"/>
              <a:gd name="connsiteY8619" fmla="*/ 5156064 h 6407150"/>
              <a:gd name="connsiteX8620" fmla="*/ 11404410 w 11737978"/>
              <a:gd name="connsiteY8620" fmla="*/ 5150901 h 6407150"/>
              <a:gd name="connsiteX8621" fmla="*/ 11397436 w 11737978"/>
              <a:gd name="connsiteY8621" fmla="*/ 5156078 h 6407150"/>
              <a:gd name="connsiteX8622" fmla="*/ 11391722 w 11737978"/>
              <a:gd name="connsiteY8622" fmla="*/ 5162295 h 6407150"/>
              <a:gd name="connsiteX8623" fmla="*/ 11392986 w 11737978"/>
              <a:gd name="connsiteY8623" fmla="*/ 5163334 h 6407150"/>
              <a:gd name="connsiteX8624" fmla="*/ 11404410 w 11737978"/>
              <a:gd name="connsiteY8624" fmla="*/ 5150901 h 6407150"/>
              <a:gd name="connsiteX8625" fmla="*/ 11412650 w 11737978"/>
              <a:gd name="connsiteY8625" fmla="*/ 5146764 h 6407150"/>
              <a:gd name="connsiteX8626" fmla="*/ 11402490 w 11737978"/>
              <a:gd name="connsiteY8626" fmla="*/ 5160234 h 6407150"/>
              <a:gd name="connsiteX8627" fmla="*/ 11408810 w 11737978"/>
              <a:gd name="connsiteY8627" fmla="*/ 5165428 h 6407150"/>
              <a:gd name="connsiteX8628" fmla="*/ 11418969 w 11737978"/>
              <a:gd name="connsiteY8628" fmla="*/ 5151957 h 6407150"/>
              <a:gd name="connsiteX8629" fmla="*/ 11438631 w 11737978"/>
              <a:gd name="connsiteY8629" fmla="*/ 5135387 h 6407150"/>
              <a:gd name="connsiteX8630" fmla="*/ 11434840 w 11737978"/>
              <a:gd name="connsiteY8630" fmla="*/ 5132270 h 6407150"/>
              <a:gd name="connsiteX8631" fmla="*/ 11429129 w 11737978"/>
              <a:gd name="connsiteY8631" fmla="*/ 5138485 h 6407150"/>
              <a:gd name="connsiteX8632" fmla="*/ 11440601 w 11737978"/>
              <a:gd name="connsiteY8632" fmla="*/ 5104271 h 6407150"/>
              <a:gd name="connsiteX8633" fmla="*/ 11429179 w 11737978"/>
              <a:gd name="connsiteY8633" fmla="*/ 5116704 h 6407150"/>
              <a:gd name="connsiteX8634" fmla="*/ 11422202 w 11737978"/>
              <a:gd name="connsiteY8634" fmla="*/ 5121882 h 6407150"/>
              <a:gd name="connsiteX8635" fmla="*/ 11425387 w 11737978"/>
              <a:gd name="connsiteY8635" fmla="*/ 5113587 h 6407150"/>
              <a:gd name="connsiteX8636" fmla="*/ 11418409 w 11737978"/>
              <a:gd name="connsiteY8636" fmla="*/ 5118765 h 6407150"/>
              <a:gd name="connsiteX8637" fmla="*/ 11419067 w 11737978"/>
              <a:gd name="connsiteY8637" fmla="*/ 5108392 h 6407150"/>
              <a:gd name="connsiteX8638" fmla="*/ 11406379 w 11737978"/>
              <a:gd name="connsiteY8638" fmla="*/ 5119787 h 6407150"/>
              <a:gd name="connsiteX8639" fmla="*/ 11405165 w 11737978"/>
              <a:gd name="connsiteY8639" fmla="*/ 5096964 h 6407150"/>
              <a:gd name="connsiteX8640" fmla="*/ 11268362 w 11737978"/>
              <a:gd name="connsiteY8640" fmla="*/ 5095687 h 6407150"/>
              <a:gd name="connsiteX8641" fmla="*/ 11262892 w 11737978"/>
              <a:gd name="connsiteY8641" fmla="*/ 5099015 h 6407150"/>
              <a:gd name="connsiteX8642" fmla="*/ 11264267 w 11737978"/>
              <a:gd name="connsiteY8642" fmla="*/ 5100144 h 6407150"/>
              <a:gd name="connsiteX8643" fmla="*/ 11268362 w 11737978"/>
              <a:gd name="connsiteY8643" fmla="*/ 5095687 h 6407150"/>
              <a:gd name="connsiteX8644" fmla="*/ 11548664 w 11737978"/>
              <a:gd name="connsiteY8644" fmla="*/ 5095308 h 6407150"/>
              <a:gd name="connsiteX8645" fmla="*/ 11538216 w 11737978"/>
              <a:gd name="connsiteY8645" fmla="*/ 5111491 h 6407150"/>
              <a:gd name="connsiteX8646" fmla="*/ 11548245 w 11737978"/>
              <a:gd name="connsiteY8646" fmla="*/ 5105394 h 6407150"/>
              <a:gd name="connsiteX8647" fmla="*/ 11548664 w 11737978"/>
              <a:gd name="connsiteY8647" fmla="*/ 5095308 h 6407150"/>
              <a:gd name="connsiteX8648" fmla="*/ 11210459 w 11737978"/>
              <a:gd name="connsiteY8648" fmla="*/ 5091119 h 6407150"/>
              <a:gd name="connsiteX8649" fmla="*/ 11191399 w 11737978"/>
              <a:gd name="connsiteY8649" fmla="*/ 5097393 h 6407150"/>
              <a:gd name="connsiteX8650" fmla="*/ 11186919 w 11737978"/>
              <a:gd name="connsiteY8650" fmla="*/ 5104681 h 6407150"/>
              <a:gd name="connsiteX8651" fmla="*/ 11179911 w 11737978"/>
              <a:gd name="connsiteY8651" fmla="*/ 5109896 h 6407150"/>
              <a:gd name="connsiteX8652" fmla="*/ 11178650 w 11737978"/>
              <a:gd name="connsiteY8652" fmla="*/ 5108858 h 6407150"/>
              <a:gd name="connsiteX8653" fmla="*/ 11172907 w 11737978"/>
              <a:gd name="connsiteY8653" fmla="*/ 5115109 h 6407150"/>
              <a:gd name="connsiteX8654" fmla="*/ 11167164 w 11737978"/>
              <a:gd name="connsiteY8654" fmla="*/ 5121358 h 6407150"/>
              <a:gd name="connsiteX8655" fmla="*/ 11157634 w 11737978"/>
              <a:gd name="connsiteY8655" fmla="*/ 5124496 h 6407150"/>
              <a:gd name="connsiteX8656" fmla="*/ 11143622 w 11737978"/>
              <a:gd name="connsiteY8656" fmla="*/ 5134923 h 6407150"/>
              <a:gd name="connsiteX8657" fmla="*/ 11139141 w 11737978"/>
              <a:gd name="connsiteY8657" fmla="*/ 5142211 h 6407150"/>
              <a:gd name="connsiteX8658" fmla="*/ 11126393 w 11737978"/>
              <a:gd name="connsiteY8658" fmla="*/ 5153675 h 6407150"/>
              <a:gd name="connsiteX8659" fmla="*/ 11124436 w 11737978"/>
              <a:gd name="connsiteY8659" fmla="*/ 5163038 h 6407150"/>
              <a:gd name="connsiteX8660" fmla="*/ 11138448 w 11737978"/>
              <a:gd name="connsiteY8660" fmla="*/ 5152612 h 6407150"/>
              <a:gd name="connsiteX8661" fmla="*/ 11115474 w 11737978"/>
              <a:gd name="connsiteY8661" fmla="*/ 5177614 h 6407150"/>
              <a:gd name="connsiteX8662" fmla="*/ 11119261 w 11737978"/>
              <a:gd name="connsiteY8662" fmla="*/ 5180726 h 6407150"/>
              <a:gd name="connsiteX8663" fmla="*/ 11135228 w 11737978"/>
              <a:gd name="connsiteY8663" fmla="*/ 5160937 h 6407150"/>
              <a:gd name="connsiteX8664" fmla="*/ 11142234 w 11737978"/>
              <a:gd name="connsiteY8664" fmla="*/ 5155724 h 6407150"/>
              <a:gd name="connsiteX8665" fmla="*/ 11139709 w 11737978"/>
              <a:gd name="connsiteY8665" fmla="*/ 5153649 h 6407150"/>
              <a:gd name="connsiteX8666" fmla="*/ 11144191 w 11737978"/>
              <a:gd name="connsiteY8666" fmla="*/ 5146360 h 6407150"/>
              <a:gd name="connsiteX8667" fmla="*/ 11168427 w 11737978"/>
              <a:gd name="connsiteY8667" fmla="*/ 5122396 h 6407150"/>
              <a:gd name="connsiteX8668" fmla="*/ 11174169 w 11737978"/>
              <a:gd name="connsiteY8668" fmla="*/ 5116146 h 6407150"/>
              <a:gd name="connsiteX8669" fmla="*/ 11181174 w 11737978"/>
              <a:gd name="connsiteY8669" fmla="*/ 5110932 h 6407150"/>
              <a:gd name="connsiteX8670" fmla="*/ 11182437 w 11737978"/>
              <a:gd name="connsiteY8670" fmla="*/ 5111971 h 6407150"/>
              <a:gd name="connsiteX8671" fmla="*/ 11188180 w 11737978"/>
              <a:gd name="connsiteY8671" fmla="*/ 5105719 h 6407150"/>
              <a:gd name="connsiteX8672" fmla="*/ 11172781 w 11737978"/>
              <a:gd name="connsiteY8672" fmla="*/ 5136947 h 6407150"/>
              <a:gd name="connsiteX8673" fmla="*/ 11162556 w 11737978"/>
              <a:gd name="connsiteY8673" fmla="*/ 5150487 h 6407150"/>
              <a:gd name="connsiteX8674" fmla="*/ 11152333 w 11737978"/>
              <a:gd name="connsiteY8674" fmla="*/ 5164024 h 6407150"/>
              <a:gd name="connsiteX8675" fmla="*/ 11160600 w 11737978"/>
              <a:gd name="connsiteY8675" fmla="*/ 5159848 h 6407150"/>
              <a:gd name="connsiteX8676" fmla="*/ 11147851 w 11737978"/>
              <a:gd name="connsiteY8676" fmla="*/ 5171313 h 6407150"/>
              <a:gd name="connsiteX8677" fmla="*/ 11123615 w 11737978"/>
              <a:gd name="connsiteY8677" fmla="*/ 5195278 h 6407150"/>
              <a:gd name="connsiteX8678" fmla="*/ 11119135 w 11737978"/>
              <a:gd name="connsiteY8678" fmla="*/ 5202565 h 6407150"/>
              <a:gd name="connsiteX8679" fmla="*/ 11120396 w 11737978"/>
              <a:gd name="connsiteY8679" fmla="*/ 5203603 h 6407150"/>
              <a:gd name="connsiteX8680" fmla="*/ 11108910 w 11737978"/>
              <a:gd name="connsiteY8680" fmla="*/ 5216103 h 6407150"/>
              <a:gd name="connsiteX8681" fmla="*/ 11104430 w 11737978"/>
              <a:gd name="connsiteY8681" fmla="*/ 5223392 h 6407150"/>
              <a:gd name="connsiteX8682" fmla="*/ 11078364 w 11737978"/>
              <a:gd name="connsiteY8682" fmla="*/ 5234881 h 6407150"/>
              <a:gd name="connsiteX8683" fmla="*/ 11068139 w 11737978"/>
              <a:gd name="connsiteY8683" fmla="*/ 5248421 h 6407150"/>
              <a:gd name="connsiteX8684" fmla="*/ 11062397 w 11737978"/>
              <a:gd name="connsiteY8684" fmla="*/ 5254670 h 6407150"/>
              <a:gd name="connsiteX8685" fmla="*/ 11061135 w 11737978"/>
              <a:gd name="connsiteY8685" fmla="*/ 5253633 h 6407150"/>
              <a:gd name="connsiteX8686" fmla="*/ 11057348 w 11737978"/>
              <a:gd name="connsiteY8686" fmla="*/ 5250520 h 6407150"/>
              <a:gd name="connsiteX8687" fmla="*/ 11051604 w 11737978"/>
              <a:gd name="connsiteY8687" fmla="*/ 5256771 h 6407150"/>
              <a:gd name="connsiteX8688" fmla="*/ 11053561 w 11737978"/>
              <a:gd name="connsiteY8688" fmla="*/ 5247408 h 6407150"/>
              <a:gd name="connsiteX8689" fmla="*/ 11051036 w 11737978"/>
              <a:gd name="connsiteY8689" fmla="*/ 5245332 h 6407150"/>
              <a:gd name="connsiteX8690" fmla="*/ 11019795 w 11737978"/>
              <a:gd name="connsiteY8690" fmla="*/ 5274510 h 6407150"/>
              <a:gd name="connsiteX8691" fmla="*/ 11004522 w 11737978"/>
              <a:gd name="connsiteY8691" fmla="*/ 5283899 h 6407150"/>
              <a:gd name="connsiteX8692" fmla="*/ 11001304 w 11737978"/>
              <a:gd name="connsiteY8692" fmla="*/ 5292224 h 6407150"/>
              <a:gd name="connsiteX8693" fmla="*/ 11008309 w 11737978"/>
              <a:gd name="connsiteY8693" fmla="*/ 5287012 h 6407150"/>
              <a:gd name="connsiteX8694" fmla="*/ 10999348 w 11737978"/>
              <a:gd name="connsiteY8694" fmla="*/ 5301588 h 6407150"/>
              <a:gd name="connsiteX8695" fmla="*/ 10988554 w 11737978"/>
              <a:gd name="connsiteY8695" fmla="*/ 5303688 h 6407150"/>
              <a:gd name="connsiteX8696" fmla="*/ 10996129 w 11737978"/>
              <a:gd name="connsiteY8696" fmla="*/ 5309913 h 6407150"/>
              <a:gd name="connsiteX8697" fmla="*/ 11019101 w 11737978"/>
              <a:gd name="connsiteY8697" fmla="*/ 5284911 h 6407150"/>
              <a:gd name="connsiteX8698" fmla="*/ 11022320 w 11737978"/>
              <a:gd name="connsiteY8698" fmla="*/ 5276586 h 6407150"/>
              <a:gd name="connsiteX8699" fmla="*/ 11027369 w 11737978"/>
              <a:gd name="connsiteY8699" fmla="*/ 5280736 h 6407150"/>
              <a:gd name="connsiteX8700" fmla="*/ 11021626 w 11737978"/>
              <a:gd name="connsiteY8700" fmla="*/ 5286986 h 6407150"/>
              <a:gd name="connsiteX8701" fmla="*/ 11010139 w 11737978"/>
              <a:gd name="connsiteY8701" fmla="*/ 5299487 h 6407150"/>
              <a:gd name="connsiteX8702" fmla="*/ 11011402 w 11737978"/>
              <a:gd name="connsiteY8702" fmla="*/ 5300525 h 6407150"/>
              <a:gd name="connsiteX8703" fmla="*/ 11017144 w 11737978"/>
              <a:gd name="connsiteY8703" fmla="*/ 5294275 h 6407150"/>
              <a:gd name="connsiteX8704" fmla="*/ 11028631 w 11737978"/>
              <a:gd name="connsiteY8704" fmla="*/ 5281772 h 6407150"/>
              <a:gd name="connsiteX8705" fmla="*/ 11039991 w 11737978"/>
              <a:gd name="connsiteY8705" fmla="*/ 5291111 h 6407150"/>
              <a:gd name="connsiteX8706" fmla="*/ 11030461 w 11737978"/>
              <a:gd name="connsiteY8706" fmla="*/ 5294249 h 6407150"/>
              <a:gd name="connsiteX8707" fmla="*/ 11010707 w 11737978"/>
              <a:gd name="connsiteY8707" fmla="*/ 5310925 h 6407150"/>
              <a:gd name="connsiteX8708" fmla="*/ 11013232 w 11737978"/>
              <a:gd name="connsiteY8708" fmla="*/ 5313000 h 6407150"/>
              <a:gd name="connsiteX8709" fmla="*/ 11007489 w 11737978"/>
              <a:gd name="connsiteY8709" fmla="*/ 5319251 h 6407150"/>
              <a:gd name="connsiteX8710" fmla="*/ 11015756 w 11737978"/>
              <a:gd name="connsiteY8710" fmla="*/ 5315074 h 6407150"/>
              <a:gd name="connsiteX8711" fmla="*/ 11016324 w 11737978"/>
              <a:gd name="connsiteY8711" fmla="*/ 5326514 h 6407150"/>
              <a:gd name="connsiteX8712" fmla="*/ 11018848 w 11737978"/>
              <a:gd name="connsiteY8712" fmla="*/ 5328589 h 6407150"/>
              <a:gd name="connsiteX8713" fmla="*/ 11026422 w 11737978"/>
              <a:gd name="connsiteY8713" fmla="*/ 5334815 h 6407150"/>
              <a:gd name="connsiteX8714" fmla="*/ 11023203 w 11737978"/>
              <a:gd name="connsiteY8714" fmla="*/ 5343140 h 6407150"/>
              <a:gd name="connsiteX8715" fmla="*/ 11041695 w 11737978"/>
              <a:gd name="connsiteY8715" fmla="*/ 5325425 h 6407150"/>
              <a:gd name="connsiteX8716" fmla="*/ 11042315 w 11737978"/>
              <a:gd name="connsiteY8716" fmla="*/ 5323074 h 6407150"/>
              <a:gd name="connsiteX8717" fmla="*/ 11051225 w 11737978"/>
              <a:gd name="connsiteY8717" fmla="*/ 5322288 h 6407150"/>
              <a:gd name="connsiteX8718" fmla="*/ 11045483 w 11737978"/>
              <a:gd name="connsiteY8718" fmla="*/ 5328538 h 6407150"/>
              <a:gd name="connsiteX8719" fmla="*/ 11046745 w 11737978"/>
              <a:gd name="connsiteY8719" fmla="*/ 5329575 h 6407150"/>
              <a:gd name="connsiteX8720" fmla="*/ 11052487 w 11737978"/>
              <a:gd name="connsiteY8720" fmla="*/ 5323325 h 6407150"/>
              <a:gd name="connsiteX8721" fmla="*/ 11059493 w 11737978"/>
              <a:gd name="connsiteY8721" fmla="*/ 5318112 h 6407150"/>
              <a:gd name="connsiteX8722" fmla="*/ 11064542 w 11737978"/>
              <a:gd name="connsiteY8722" fmla="*/ 5322263 h 6407150"/>
              <a:gd name="connsiteX8723" fmla="*/ 11046050 w 11737978"/>
              <a:gd name="connsiteY8723" fmla="*/ 5339977 h 6407150"/>
              <a:gd name="connsiteX8724" fmla="*/ 11047313 w 11737978"/>
              <a:gd name="connsiteY8724" fmla="*/ 5341013 h 6407150"/>
              <a:gd name="connsiteX8725" fmla="*/ 11060061 w 11737978"/>
              <a:gd name="connsiteY8725" fmla="*/ 5329550 h 6407150"/>
              <a:gd name="connsiteX8726" fmla="*/ 11041443 w 11737978"/>
              <a:gd name="connsiteY8726" fmla="*/ 5369103 h 6407150"/>
              <a:gd name="connsiteX8727" fmla="*/ 11029956 w 11737978"/>
              <a:gd name="connsiteY8727" fmla="*/ 5381604 h 6407150"/>
              <a:gd name="connsiteX8728" fmla="*/ 11026736 w 11737978"/>
              <a:gd name="connsiteY8728" fmla="*/ 5389931 h 6407150"/>
              <a:gd name="connsiteX8729" fmla="*/ 11071989 w 11737978"/>
              <a:gd name="connsiteY8729" fmla="*/ 5350326 h 6407150"/>
              <a:gd name="connsiteX8730" fmla="*/ 11082213 w 11737978"/>
              <a:gd name="connsiteY8730" fmla="*/ 5336789 h 6407150"/>
              <a:gd name="connsiteX8731" fmla="*/ 11089219 w 11737978"/>
              <a:gd name="connsiteY8731" fmla="*/ 5331574 h 6407150"/>
              <a:gd name="connsiteX8732" fmla="*/ 11083476 w 11737978"/>
              <a:gd name="connsiteY8732" fmla="*/ 5337825 h 6407150"/>
              <a:gd name="connsiteX8733" fmla="*/ 11096225 w 11737978"/>
              <a:gd name="connsiteY8733" fmla="*/ 5326361 h 6407150"/>
              <a:gd name="connsiteX8734" fmla="*/ 11087956 w 11737978"/>
              <a:gd name="connsiteY8734" fmla="*/ 5330537 h 6407150"/>
              <a:gd name="connsiteX8735" fmla="*/ 11084170 w 11737978"/>
              <a:gd name="connsiteY8735" fmla="*/ 5327424 h 6407150"/>
              <a:gd name="connsiteX8736" fmla="*/ 11099442 w 11737978"/>
              <a:gd name="connsiteY8736" fmla="*/ 5318036 h 6407150"/>
              <a:gd name="connsiteX8737" fmla="*/ 11105187 w 11737978"/>
              <a:gd name="connsiteY8737" fmla="*/ 5311785 h 6407150"/>
              <a:gd name="connsiteX8738" fmla="*/ 11100705 w 11737978"/>
              <a:gd name="connsiteY8738" fmla="*/ 5319075 h 6407150"/>
              <a:gd name="connsiteX8739" fmla="*/ 11106449 w 11737978"/>
              <a:gd name="connsiteY8739" fmla="*/ 5312823 h 6407150"/>
              <a:gd name="connsiteX8740" fmla="*/ 11101968 w 11737978"/>
              <a:gd name="connsiteY8740" fmla="*/ 5320112 h 6407150"/>
              <a:gd name="connsiteX8741" fmla="*/ 11115979 w 11737978"/>
              <a:gd name="connsiteY8741" fmla="*/ 5309684 h 6407150"/>
              <a:gd name="connsiteX8742" fmla="*/ 11112887 w 11737978"/>
              <a:gd name="connsiteY8742" fmla="*/ 5296171 h 6407150"/>
              <a:gd name="connsiteX8743" fmla="*/ 11125220 w 11737978"/>
              <a:gd name="connsiteY8743" fmla="*/ 5286993 h 6407150"/>
              <a:gd name="connsiteX8744" fmla="*/ 11121092 w 11737978"/>
              <a:gd name="connsiteY8744" fmla="*/ 5292446 h 6407150"/>
              <a:gd name="connsiteX8745" fmla="*/ 11119127 w 11737978"/>
              <a:gd name="connsiteY8745" fmla="*/ 5301588 h 6407150"/>
              <a:gd name="connsiteX8746" fmla="*/ 11132834 w 11737978"/>
              <a:gd name="connsiteY8746" fmla="*/ 5291341 h 6407150"/>
              <a:gd name="connsiteX8747" fmla="*/ 11137243 w 11737978"/>
              <a:gd name="connsiteY8747" fmla="*/ 5284209 h 6407150"/>
              <a:gd name="connsiteX8748" fmla="*/ 11131131 w 11737978"/>
              <a:gd name="connsiteY8748" fmla="*/ 5279186 h 6407150"/>
              <a:gd name="connsiteX8749" fmla="*/ 11127178 w 11737978"/>
              <a:gd name="connsiteY8749" fmla="*/ 5284408 h 6407150"/>
              <a:gd name="connsiteX8750" fmla="*/ 11128854 w 11737978"/>
              <a:gd name="connsiteY8750" fmla="*/ 5276382 h 6407150"/>
              <a:gd name="connsiteX8751" fmla="*/ 11121847 w 11737978"/>
              <a:gd name="connsiteY8751" fmla="*/ 5281595 h 6407150"/>
              <a:gd name="connsiteX8752" fmla="*/ 11129548 w 11737978"/>
              <a:gd name="connsiteY8752" fmla="*/ 5265980 h 6407150"/>
              <a:gd name="connsiteX8753" fmla="*/ 11130811 w 11737978"/>
              <a:gd name="connsiteY8753" fmla="*/ 5267019 h 6407150"/>
              <a:gd name="connsiteX8754" fmla="*/ 11141034 w 11737978"/>
              <a:gd name="connsiteY8754" fmla="*/ 5253481 h 6407150"/>
              <a:gd name="connsiteX8755" fmla="*/ 11139771 w 11737978"/>
              <a:gd name="connsiteY8755" fmla="*/ 5252443 h 6407150"/>
              <a:gd name="connsiteX8756" fmla="*/ 11142991 w 11737978"/>
              <a:gd name="connsiteY8756" fmla="*/ 5244118 h 6407150"/>
              <a:gd name="connsiteX8757" fmla="*/ 11133461 w 11737978"/>
              <a:gd name="connsiteY8757" fmla="*/ 5247257 h 6407150"/>
              <a:gd name="connsiteX8758" fmla="*/ 11149429 w 11737978"/>
              <a:gd name="connsiteY8758" fmla="*/ 5227468 h 6407150"/>
              <a:gd name="connsiteX8759" fmla="*/ 11156434 w 11737978"/>
              <a:gd name="connsiteY8759" fmla="*/ 5222254 h 6407150"/>
              <a:gd name="connsiteX8760" fmla="*/ 11166659 w 11737978"/>
              <a:gd name="connsiteY8760" fmla="*/ 5208714 h 6407150"/>
              <a:gd name="connsiteX8761" fmla="*/ 11155172 w 11737978"/>
              <a:gd name="connsiteY8761" fmla="*/ 5221216 h 6407150"/>
              <a:gd name="connsiteX8762" fmla="*/ 11151385 w 11737978"/>
              <a:gd name="connsiteY8762" fmla="*/ 5218103 h 6407150"/>
              <a:gd name="connsiteX8763" fmla="*/ 11136680 w 11737978"/>
              <a:gd name="connsiteY8763" fmla="*/ 5238930 h 6407150"/>
              <a:gd name="connsiteX8764" fmla="*/ 11125193 w 11737978"/>
              <a:gd name="connsiteY8764" fmla="*/ 5251431 h 6407150"/>
              <a:gd name="connsiteX8765" fmla="*/ 11100958 w 11737978"/>
              <a:gd name="connsiteY8765" fmla="*/ 5275396 h 6407150"/>
              <a:gd name="connsiteX8766" fmla="*/ 11098433 w 11737978"/>
              <a:gd name="connsiteY8766" fmla="*/ 5273322 h 6407150"/>
              <a:gd name="connsiteX8767" fmla="*/ 11097172 w 11737978"/>
              <a:gd name="connsiteY8767" fmla="*/ 5272283 h 6407150"/>
              <a:gd name="connsiteX8768" fmla="*/ 11101652 w 11737978"/>
              <a:gd name="connsiteY8768" fmla="*/ 5264995 h 6407150"/>
              <a:gd name="connsiteX8769" fmla="*/ 11090860 w 11737978"/>
              <a:gd name="connsiteY8769" fmla="*/ 5267096 h 6407150"/>
              <a:gd name="connsiteX8770" fmla="*/ 11079373 w 11737978"/>
              <a:gd name="connsiteY8770" fmla="*/ 5279597 h 6407150"/>
              <a:gd name="connsiteX8771" fmla="*/ 11069844 w 11737978"/>
              <a:gd name="connsiteY8771" fmla="*/ 5282735 h 6407150"/>
              <a:gd name="connsiteX8772" fmla="*/ 11082593 w 11737978"/>
              <a:gd name="connsiteY8772" fmla="*/ 5271270 h 6407150"/>
              <a:gd name="connsiteX8773" fmla="*/ 11088336 w 11737978"/>
              <a:gd name="connsiteY8773" fmla="*/ 5265021 h 6407150"/>
              <a:gd name="connsiteX8774" fmla="*/ 11087073 w 11737978"/>
              <a:gd name="connsiteY8774" fmla="*/ 5263984 h 6407150"/>
              <a:gd name="connsiteX8775" fmla="*/ 11077544 w 11737978"/>
              <a:gd name="connsiteY8775" fmla="*/ 5267121 h 6407150"/>
              <a:gd name="connsiteX8776" fmla="*/ 11107521 w 11737978"/>
              <a:gd name="connsiteY8776" fmla="*/ 5236906 h 6407150"/>
              <a:gd name="connsiteX8777" fmla="*/ 11112003 w 11737978"/>
              <a:gd name="connsiteY8777" fmla="*/ 5229617 h 6407150"/>
              <a:gd name="connsiteX8778" fmla="*/ 11109479 w 11737978"/>
              <a:gd name="connsiteY8778" fmla="*/ 5227543 h 6407150"/>
              <a:gd name="connsiteX8779" fmla="*/ 11127969 w 11737978"/>
              <a:gd name="connsiteY8779" fmla="*/ 5209829 h 6407150"/>
              <a:gd name="connsiteX8780" fmla="*/ 11141982 w 11737978"/>
              <a:gd name="connsiteY8780" fmla="*/ 5199402 h 6407150"/>
              <a:gd name="connsiteX8781" fmla="*/ 11156687 w 11737978"/>
              <a:gd name="connsiteY8781" fmla="*/ 5178576 h 6407150"/>
              <a:gd name="connsiteX8782" fmla="*/ 11157948 w 11737978"/>
              <a:gd name="connsiteY8782" fmla="*/ 5179613 h 6407150"/>
              <a:gd name="connsiteX8783" fmla="*/ 11166912 w 11737978"/>
              <a:gd name="connsiteY8783" fmla="*/ 5165036 h 6407150"/>
              <a:gd name="connsiteX8784" fmla="*/ 11178397 w 11737978"/>
              <a:gd name="connsiteY8784" fmla="*/ 5152535 h 6407150"/>
              <a:gd name="connsiteX8785" fmla="*/ 11191840 w 11737978"/>
              <a:gd name="connsiteY8785" fmla="*/ 5130672 h 6407150"/>
              <a:gd name="connsiteX8786" fmla="*/ 11186791 w 11737978"/>
              <a:gd name="connsiteY8786" fmla="*/ 5126522 h 6407150"/>
              <a:gd name="connsiteX8787" fmla="*/ 11210459 w 11737978"/>
              <a:gd name="connsiteY8787" fmla="*/ 5091119 h 6407150"/>
              <a:gd name="connsiteX8788" fmla="*/ 11586300 w 11737978"/>
              <a:gd name="connsiteY8788" fmla="*/ 5091039 h 6407150"/>
              <a:gd name="connsiteX8789" fmla="*/ 11577830 w 11737978"/>
              <a:gd name="connsiteY8789" fmla="*/ 5095323 h 6407150"/>
              <a:gd name="connsiteX8790" fmla="*/ 11560171 w 11737978"/>
              <a:gd name="connsiteY8790" fmla="*/ 5114542 h 6407150"/>
              <a:gd name="connsiteX8791" fmla="*/ 11548967 w 11737978"/>
              <a:gd name="connsiteY8791" fmla="*/ 5139072 h 6407150"/>
              <a:gd name="connsiteX8792" fmla="*/ 11567920 w 11737978"/>
              <a:gd name="connsiteY8792" fmla="*/ 5120913 h 6407150"/>
              <a:gd name="connsiteX8793" fmla="*/ 11558159 w 11737978"/>
              <a:gd name="connsiteY8793" fmla="*/ 5124133 h 6407150"/>
              <a:gd name="connsiteX8794" fmla="*/ 11568640 w 11737978"/>
              <a:gd name="connsiteY8794" fmla="*/ 5110258 h 6407150"/>
              <a:gd name="connsiteX8795" fmla="*/ 11575819 w 11737978"/>
              <a:gd name="connsiteY8795" fmla="*/ 5104914 h 6407150"/>
              <a:gd name="connsiteX8796" fmla="*/ 11571223 w 11737978"/>
              <a:gd name="connsiteY8796" fmla="*/ 5112381 h 6407150"/>
              <a:gd name="connsiteX8797" fmla="*/ 11586300 w 11737978"/>
              <a:gd name="connsiteY8797" fmla="*/ 5091039 h 6407150"/>
              <a:gd name="connsiteX8798" fmla="*/ 11157319 w 11737978"/>
              <a:gd name="connsiteY8798" fmla="*/ 5090465 h 6407150"/>
              <a:gd name="connsiteX8799" fmla="*/ 11151175 w 11737978"/>
              <a:gd name="connsiteY8799" fmla="*/ 5097149 h 6407150"/>
              <a:gd name="connsiteX8800" fmla="*/ 11157319 w 11737978"/>
              <a:gd name="connsiteY8800" fmla="*/ 5090465 h 6407150"/>
              <a:gd name="connsiteX8801" fmla="*/ 11171253 w 11737978"/>
              <a:gd name="connsiteY8801" fmla="*/ 5090183 h 6407150"/>
              <a:gd name="connsiteX8802" fmla="*/ 11165109 w 11737978"/>
              <a:gd name="connsiteY8802" fmla="*/ 5096871 h 6407150"/>
              <a:gd name="connsiteX8803" fmla="*/ 11172168 w 11737978"/>
              <a:gd name="connsiteY8803" fmla="*/ 5090938 h 6407150"/>
              <a:gd name="connsiteX8804" fmla="*/ 11171253 w 11737978"/>
              <a:gd name="connsiteY8804" fmla="*/ 5090183 h 6407150"/>
              <a:gd name="connsiteX8805" fmla="*/ 11143339 w 11737978"/>
              <a:gd name="connsiteY8805" fmla="*/ 5088753 h 6407150"/>
              <a:gd name="connsiteX8806" fmla="*/ 11122429 w 11737978"/>
              <a:gd name="connsiteY8806" fmla="*/ 5104255 h 6407150"/>
              <a:gd name="connsiteX8807" fmla="*/ 11112286 w 11737978"/>
              <a:gd name="connsiteY8807" fmla="*/ 5117711 h 6407150"/>
              <a:gd name="connsiteX8808" fmla="*/ 11100878 w 11737978"/>
              <a:gd name="connsiteY8808" fmla="*/ 5130127 h 6407150"/>
              <a:gd name="connsiteX8809" fmla="*/ 11107848 w 11737978"/>
              <a:gd name="connsiteY8809" fmla="*/ 5124960 h 6407150"/>
              <a:gd name="connsiteX8810" fmla="*/ 11113553 w 11737978"/>
              <a:gd name="connsiteY8810" fmla="*/ 5118752 h 6407150"/>
              <a:gd name="connsiteX8811" fmla="*/ 11119256 w 11737978"/>
              <a:gd name="connsiteY8811" fmla="*/ 5112544 h 6407150"/>
              <a:gd name="connsiteX8812" fmla="*/ 11123053 w 11737978"/>
              <a:gd name="connsiteY8812" fmla="*/ 5115667 h 6407150"/>
              <a:gd name="connsiteX8813" fmla="*/ 11128758 w 11737978"/>
              <a:gd name="connsiteY8813" fmla="*/ 5109457 h 6407150"/>
              <a:gd name="connsiteX8814" fmla="*/ 11134462 w 11737978"/>
              <a:gd name="connsiteY8814" fmla="*/ 5103249 h 6407150"/>
              <a:gd name="connsiteX8815" fmla="*/ 11136676 w 11737978"/>
              <a:gd name="connsiteY8815" fmla="*/ 5107792 h 6407150"/>
              <a:gd name="connsiteX8816" fmla="*/ 11146494 w 11737978"/>
              <a:gd name="connsiteY8816" fmla="*/ 5102245 h 6407150"/>
              <a:gd name="connsiteX8817" fmla="*/ 11134462 w 11737978"/>
              <a:gd name="connsiteY8817" fmla="*/ 5103249 h 6407150"/>
              <a:gd name="connsiteX8818" fmla="*/ 11127492 w 11737978"/>
              <a:gd name="connsiteY8818" fmla="*/ 5108417 h 6407150"/>
              <a:gd name="connsiteX8819" fmla="*/ 11143339 w 11737978"/>
              <a:gd name="connsiteY8819" fmla="*/ 5088753 h 6407150"/>
              <a:gd name="connsiteX8820" fmla="*/ 11220357 w 11737978"/>
              <a:gd name="connsiteY8820" fmla="*/ 5087521 h 6407150"/>
              <a:gd name="connsiteX8821" fmla="*/ 11206697 w 11737978"/>
              <a:gd name="connsiteY8821" fmla="*/ 5099762 h 6407150"/>
              <a:gd name="connsiteX8822" fmla="*/ 11214215 w 11737978"/>
              <a:gd name="connsiteY8822" fmla="*/ 5094207 h 6407150"/>
              <a:gd name="connsiteX8823" fmla="*/ 11220357 w 11737978"/>
              <a:gd name="connsiteY8823" fmla="*/ 5087521 h 6407150"/>
              <a:gd name="connsiteX8824" fmla="*/ 11500660 w 11737978"/>
              <a:gd name="connsiteY8824" fmla="*/ 5087140 h 6407150"/>
              <a:gd name="connsiteX8825" fmla="*/ 11494517 w 11737978"/>
              <a:gd name="connsiteY8825" fmla="*/ 5093826 h 6407150"/>
              <a:gd name="connsiteX8826" fmla="*/ 11495779 w 11737978"/>
              <a:gd name="connsiteY8826" fmla="*/ 5094862 h 6407150"/>
              <a:gd name="connsiteX8827" fmla="*/ 11489634 w 11737978"/>
              <a:gd name="connsiteY8827" fmla="*/ 5101548 h 6407150"/>
              <a:gd name="connsiteX8828" fmla="*/ 11488374 w 11737978"/>
              <a:gd name="connsiteY8828" fmla="*/ 5100512 h 6407150"/>
              <a:gd name="connsiteX8829" fmla="*/ 11483492 w 11737978"/>
              <a:gd name="connsiteY8829" fmla="*/ 5108233 h 6407150"/>
              <a:gd name="connsiteX8830" fmla="*/ 11484752 w 11737978"/>
              <a:gd name="connsiteY8830" fmla="*/ 5109269 h 6407150"/>
              <a:gd name="connsiteX8831" fmla="*/ 11490895 w 11737978"/>
              <a:gd name="connsiteY8831" fmla="*/ 5102583 h 6407150"/>
              <a:gd name="connsiteX8832" fmla="*/ 11486012 w 11737978"/>
              <a:gd name="connsiteY8832" fmla="*/ 5110306 h 6407150"/>
              <a:gd name="connsiteX8833" fmla="*/ 11487272 w 11737978"/>
              <a:gd name="connsiteY8833" fmla="*/ 5111342 h 6407150"/>
              <a:gd name="connsiteX8834" fmla="*/ 11493416 w 11737978"/>
              <a:gd name="connsiteY8834" fmla="*/ 5104655 h 6407150"/>
              <a:gd name="connsiteX8835" fmla="*/ 11492155 w 11737978"/>
              <a:gd name="connsiteY8835" fmla="*/ 5103620 h 6407150"/>
              <a:gd name="connsiteX8836" fmla="*/ 11490895 w 11737978"/>
              <a:gd name="connsiteY8836" fmla="*/ 5102583 h 6407150"/>
              <a:gd name="connsiteX8837" fmla="*/ 11497038 w 11737978"/>
              <a:gd name="connsiteY8837" fmla="*/ 5095898 h 6407150"/>
              <a:gd name="connsiteX8838" fmla="*/ 11501920 w 11737978"/>
              <a:gd name="connsiteY8838" fmla="*/ 5088177 h 6407150"/>
              <a:gd name="connsiteX8839" fmla="*/ 11500660 w 11737978"/>
              <a:gd name="connsiteY8839" fmla="*/ 5087140 h 6407150"/>
              <a:gd name="connsiteX8840" fmla="*/ 11380998 w 11737978"/>
              <a:gd name="connsiteY8840" fmla="*/ 5086568 h 6407150"/>
              <a:gd name="connsiteX8841" fmla="*/ 11333902 w 11737978"/>
              <a:gd name="connsiteY8841" fmla="*/ 5137824 h 6407150"/>
              <a:gd name="connsiteX8842" fmla="*/ 11359264 w 11737978"/>
              <a:gd name="connsiteY8842" fmla="*/ 5124932 h 6407150"/>
              <a:gd name="connsiteX8843" fmla="*/ 11372850 w 11737978"/>
              <a:gd name="connsiteY8843" fmla="*/ 5124854 h 6407150"/>
              <a:gd name="connsiteX8844" fmla="*/ 11380020 w 11737978"/>
              <a:gd name="connsiteY8844" fmla="*/ 5119502 h 6407150"/>
              <a:gd name="connsiteX8845" fmla="*/ 11388697 w 11737978"/>
              <a:gd name="connsiteY8845" fmla="*/ 5092898 h 6407150"/>
              <a:gd name="connsiteX8846" fmla="*/ 11380245 w 11737978"/>
              <a:gd name="connsiteY8846" fmla="*/ 5097196 h 6407150"/>
              <a:gd name="connsiteX8847" fmla="*/ 11384847 w 11737978"/>
              <a:gd name="connsiteY8847" fmla="*/ 5089734 h 6407150"/>
              <a:gd name="connsiteX8848" fmla="*/ 11380998 w 11737978"/>
              <a:gd name="connsiteY8848" fmla="*/ 5086568 h 6407150"/>
              <a:gd name="connsiteX8849" fmla="*/ 11416352 w 11737978"/>
              <a:gd name="connsiteY8849" fmla="*/ 5084339 h 6407150"/>
              <a:gd name="connsiteX8850" fmla="*/ 11410208 w 11737978"/>
              <a:gd name="connsiteY8850" fmla="*/ 5091026 h 6407150"/>
              <a:gd name="connsiteX8851" fmla="*/ 11417728 w 11737978"/>
              <a:gd name="connsiteY8851" fmla="*/ 5085469 h 6407150"/>
              <a:gd name="connsiteX8852" fmla="*/ 11416352 w 11737978"/>
              <a:gd name="connsiteY8852" fmla="*/ 5084339 h 6407150"/>
              <a:gd name="connsiteX8853" fmla="*/ 11213941 w 11737978"/>
              <a:gd name="connsiteY8853" fmla="*/ 5082248 h 6407150"/>
              <a:gd name="connsiteX8854" fmla="*/ 11205049 w 11737978"/>
              <a:gd name="connsiteY8854" fmla="*/ 5086672 h 6407150"/>
              <a:gd name="connsiteX8855" fmla="*/ 11201655 w 11737978"/>
              <a:gd name="connsiteY8855" fmla="*/ 5095618 h 6407150"/>
              <a:gd name="connsiteX8856" fmla="*/ 11213941 w 11737978"/>
              <a:gd name="connsiteY8856" fmla="*/ 5082248 h 6407150"/>
              <a:gd name="connsiteX8857" fmla="*/ 4345184 w 11737978"/>
              <a:gd name="connsiteY8857" fmla="*/ 5081871 h 6407150"/>
              <a:gd name="connsiteX8858" fmla="*/ 4330054 w 11737978"/>
              <a:gd name="connsiteY8858" fmla="*/ 5102482 h 6407150"/>
              <a:gd name="connsiteX8859" fmla="*/ 4330566 w 11737978"/>
              <a:gd name="connsiteY8859" fmla="*/ 5107436 h 6407150"/>
              <a:gd name="connsiteX8860" fmla="*/ 4305835 w 11737978"/>
              <a:gd name="connsiteY8860" fmla="*/ 5118538 h 6407150"/>
              <a:gd name="connsiteX8861" fmla="*/ 4315438 w 11737978"/>
              <a:gd name="connsiteY8861" fmla="*/ 5128047 h 6407150"/>
              <a:gd name="connsiteX8862" fmla="*/ 4316596 w 11737978"/>
              <a:gd name="connsiteY8862" fmla="*/ 5149767 h 6407150"/>
              <a:gd name="connsiteX8863" fmla="*/ 4316239 w 11737978"/>
              <a:gd name="connsiteY8863" fmla="*/ 5150928 h 6407150"/>
              <a:gd name="connsiteX8864" fmla="*/ 4315674 w 11737978"/>
              <a:gd name="connsiteY8864" fmla="*/ 5151630 h 6407150"/>
              <a:gd name="connsiteX8865" fmla="*/ 4307630 w 11737978"/>
              <a:gd name="connsiteY8865" fmla="*/ 5150069 h 6407150"/>
              <a:gd name="connsiteX8866" fmla="*/ 4314103 w 11737978"/>
              <a:gd name="connsiteY8866" fmla="*/ 5157828 h 6407150"/>
              <a:gd name="connsiteX8867" fmla="*/ 4310934 w 11737978"/>
              <a:gd name="connsiteY8867" fmla="*/ 5168072 h 6407150"/>
              <a:gd name="connsiteX8868" fmla="*/ 4295808 w 11737978"/>
              <a:gd name="connsiteY8868" fmla="*/ 5188683 h 6407150"/>
              <a:gd name="connsiteX8869" fmla="*/ 4313485 w 11737978"/>
              <a:gd name="connsiteY8869" fmla="*/ 5192839 h 6407150"/>
              <a:gd name="connsiteX8870" fmla="*/ 4330143 w 11737978"/>
              <a:gd name="connsiteY8870" fmla="*/ 5187089 h 6407150"/>
              <a:gd name="connsiteX8871" fmla="*/ 4333115 w 11737978"/>
              <a:gd name="connsiteY8871" fmla="*/ 5132203 h 6407150"/>
              <a:gd name="connsiteX8872" fmla="*/ 4330566 w 11737978"/>
              <a:gd name="connsiteY8872" fmla="*/ 5107436 h 6407150"/>
              <a:gd name="connsiteX8873" fmla="*/ 4346713 w 11737978"/>
              <a:gd name="connsiteY8873" fmla="*/ 5096732 h 6407150"/>
              <a:gd name="connsiteX8874" fmla="*/ 4345184 w 11737978"/>
              <a:gd name="connsiteY8874" fmla="*/ 5081871 h 6407150"/>
              <a:gd name="connsiteX8875" fmla="*/ 11261892 w 11737978"/>
              <a:gd name="connsiteY8875" fmla="*/ 5079856 h 6407150"/>
              <a:gd name="connsiteX8876" fmla="*/ 11256553 w 11737978"/>
              <a:gd name="connsiteY8876" fmla="*/ 5084025 h 6407150"/>
              <a:gd name="connsiteX8877" fmla="*/ 11255484 w 11737978"/>
              <a:gd name="connsiteY8877" fmla="*/ 5087118 h 6407150"/>
              <a:gd name="connsiteX8878" fmla="*/ 11257165 w 11737978"/>
              <a:gd name="connsiteY8878" fmla="*/ 5086972 h 6407150"/>
              <a:gd name="connsiteX8879" fmla="*/ 11264423 w 11737978"/>
              <a:gd name="connsiteY8879" fmla="*/ 5080714 h 6407150"/>
              <a:gd name="connsiteX8880" fmla="*/ 11261892 w 11737978"/>
              <a:gd name="connsiteY8880" fmla="*/ 5079856 h 6407150"/>
              <a:gd name="connsiteX8881" fmla="*/ 11182408 w 11737978"/>
              <a:gd name="connsiteY8881" fmla="*/ 5079794 h 6407150"/>
              <a:gd name="connsiteX8882" fmla="*/ 11173544 w 11737978"/>
              <a:gd name="connsiteY8882" fmla="*/ 5092067 h 6407150"/>
              <a:gd name="connsiteX8883" fmla="*/ 11180038 w 11737978"/>
              <a:gd name="connsiteY8883" fmla="*/ 5087627 h 6407150"/>
              <a:gd name="connsiteX8884" fmla="*/ 11182408 w 11737978"/>
              <a:gd name="connsiteY8884" fmla="*/ 5079794 h 6407150"/>
              <a:gd name="connsiteX8885" fmla="*/ 11550459 w 11737978"/>
              <a:gd name="connsiteY8885" fmla="*/ 5079207 h 6407150"/>
              <a:gd name="connsiteX8886" fmla="*/ 11537926 w 11737978"/>
              <a:gd name="connsiteY8886" fmla="*/ 5095086 h 6407150"/>
              <a:gd name="connsiteX8887" fmla="*/ 11539117 w 11737978"/>
              <a:gd name="connsiteY8887" fmla="*/ 5096066 h 6407150"/>
              <a:gd name="connsiteX8888" fmla="*/ 11549392 w 11737978"/>
              <a:gd name="connsiteY8888" fmla="*/ 5082608 h 6407150"/>
              <a:gd name="connsiteX8889" fmla="*/ 11550459 w 11737978"/>
              <a:gd name="connsiteY8889" fmla="*/ 5079207 h 6407150"/>
              <a:gd name="connsiteX8890" fmla="*/ 11571217 w 11737978"/>
              <a:gd name="connsiteY8890" fmla="*/ 5078643 h 6407150"/>
              <a:gd name="connsiteX8891" fmla="*/ 11565073 w 11737978"/>
              <a:gd name="connsiteY8891" fmla="*/ 5085328 h 6407150"/>
              <a:gd name="connsiteX8892" fmla="*/ 11572133 w 11737978"/>
              <a:gd name="connsiteY8892" fmla="*/ 5079395 h 6407150"/>
              <a:gd name="connsiteX8893" fmla="*/ 11571217 w 11737978"/>
              <a:gd name="connsiteY8893" fmla="*/ 5078643 h 6407150"/>
              <a:gd name="connsiteX8894" fmla="*/ 4262554 w 11737978"/>
              <a:gd name="connsiteY8894" fmla="*/ 5076140 h 6407150"/>
              <a:gd name="connsiteX8895" fmla="*/ 4261613 w 11737978"/>
              <a:gd name="connsiteY8895" fmla="*/ 5085873 h 6407150"/>
              <a:gd name="connsiteX8896" fmla="*/ 4262842 w 11737978"/>
              <a:gd name="connsiteY8896" fmla="*/ 5088049 h 6407150"/>
              <a:gd name="connsiteX8897" fmla="*/ 4266077 w 11737978"/>
              <a:gd name="connsiteY8897" fmla="*/ 5087359 h 6407150"/>
              <a:gd name="connsiteX8898" fmla="*/ 4271601 w 11737978"/>
              <a:gd name="connsiteY8898" fmla="*/ 5077894 h 6407150"/>
              <a:gd name="connsiteX8899" fmla="*/ 4262554 w 11737978"/>
              <a:gd name="connsiteY8899" fmla="*/ 5076140 h 6407150"/>
              <a:gd name="connsiteX8900" fmla="*/ 11260744 w 11737978"/>
              <a:gd name="connsiteY8900" fmla="*/ 5074757 h 6407150"/>
              <a:gd name="connsiteX8901" fmla="*/ 11258006 w 11737978"/>
              <a:gd name="connsiteY8901" fmla="*/ 5075440 h 6407150"/>
              <a:gd name="connsiteX8902" fmla="*/ 11253238 w 11737978"/>
              <a:gd name="connsiteY8902" fmla="*/ 5083256 h 6407150"/>
              <a:gd name="connsiteX8903" fmla="*/ 11260744 w 11737978"/>
              <a:gd name="connsiteY8903" fmla="*/ 5074757 h 6407150"/>
              <a:gd name="connsiteX8904" fmla="*/ 11522765 w 11737978"/>
              <a:gd name="connsiteY8904" fmla="*/ 5072714 h 6407150"/>
              <a:gd name="connsiteX8905" fmla="*/ 11515739 w 11737978"/>
              <a:gd name="connsiteY8905" fmla="*/ 5087802 h 6407150"/>
              <a:gd name="connsiteX8906" fmla="*/ 11522498 w 11737978"/>
              <a:gd name="connsiteY8906" fmla="*/ 5082926 h 6407150"/>
              <a:gd name="connsiteX8907" fmla="*/ 11530555 w 11737978"/>
              <a:gd name="connsiteY8907" fmla="*/ 5079119 h 6407150"/>
              <a:gd name="connsiteX8908" fmla="*/ 11522765 w 11737978"/>
              <a:gd name="connsiteY8908" fmla="*/ 5072714 h 6407150"/>
              <a:gd name="connsiteX8909" fmla="*/ 11413363 w 11737978"/>
              <a:gd name="connsiteY8909" fmla="*/ 5071614 h 6407150"/>
              <a:gd name="connsiteX8910" fmla="*/ 11407645 w 11737978"/>
              <a:gd name="connsiteY8910" fmla="*/ 5077181 h 6407150"/>
              <a:gd name="connsiteX8911" fmla="*/ 11402877 w 11737978"/>
              <a:gd name="connsiteY8911" fmla="*/ 5084997 h 6407150"/>
              <a:gd name="connsiteX8912" fmla="*/ 11416537 w 11737978"/>
              <a:gd name="connsiteY8912" fmla="*/ 5072756 h 6407150"/>
              <a:gd name="connsiteX8913" fmla="*/ 11413363 w 11737978"/>
              <a:gd name="connsiteY8913" fmla="*/ 5071614 h 6407150"/>
              <a:gd name="connsiteX8914" fmla="*/ 11215043 w 11737978"/>
              <a:gd name="connsiteY8914" fmla="*/ 5071417 h 6407150"/>
              <a:gd name="connsiteX8915" fmla="*/ 11208899 w 11737978"/>
              <a:gd name="connsiteY8915" fmla="*/ 5078103 h 6407150"/>
              <a:gd name="connsiteX8916" fmla="*/ 11210275 w 11737978"/>
              <a:gd name="connsiteY8916" fmla="*/ 5079233 h 6407150"/>
              <a:gd name="connsiteX8917" fmla="*/ 11195239 w 11737978"/>
              <a:gd name="connsiteY8917" fmla="*/ 5090344 h 6407150"/>
              <a:gd name="connsiteX8918" fmla="*/ 11210275 w 11737978"/>
              <a:gd name="connsiteY8918" fmla="*/ 5079233 h 6407150"/>
              <a:gd name="connsiteX8919" fmla="*/ 11216418 w 11737978"/>
              <a:gd name="connsiteY8919" fmla="*/ 5072548 h 6407150"/>
              <a:gd name="connsiteX8920" fmla="*/ 11215043 w 11737978"/>
              <a:gd name="connsiteY8920" fmla="*/ 5071417 h 6407150"/>
              <a:gd name="connsiteX8921" fmla="*/ 11347080 w 11737978"/>
              <a:gd name="connsiteY8921" fmla="*/ 5070426 h 6407150"/>
              <a:gd name="connsiteX8922" fmla="*/ 11340938 w 11737978"/>
              <a:gd name="connsiteY8922" fmla="*/ 5077113 h 6407150"/>
              <a:gd name="connsiteX8923" fmla="*/ 11348455 w 11737978"/>
              <a:gd name="connsiteY8923" fmla="*/ 5071556 h 6407150"/>
              <a:gd name="connsiteX8924" fmla="*/ 11347080 w 11737978"/>
              <a:gd name="connsiteY8924" fmla="*/ 5070426 h 6407150"/>
              <a:gd name="connsiteX8925" fmla="*/ 11198665 w 11737978"/>
              <a:gd name="connsiteY8925" fmla="*/ 5069689 h 6407150"/>
              <a:gd name="connsiteX8926" fmla="*/ 11177364 w 11737978"/>
              <a:gd name="connsiteY8926" fmla="*/ 5095207 h 6407150"/>
              <a:gd name="connsiteX8927" fmla="*/ 11195478 w 11737978"/>
              <a:gd name="connsiteY8927" fmla="*/ 5077826 h 6407150"/>
              <a:gd name="connsiteX8928" fmla="*/ 11198665 w 11737978"/>
              <a:gd name="connsiteY8928" fmla="*/ 5069689 h 6407150"/>
              <a:gd name="connsiteX8929" fmla="*/ 11252438 w 11737978"/>
              <a:gd name="connsiteY8929" fmla="*/ 5067929 h 6407150"/>
              <a:gd name="connsiteX8930" fmla="*/ 11244071 w 11737978"/>
              <a:gd name="connsiteY8930" fmla="*/ 5075721 h 6407150"/>
              <a:gd name="connsiteX8931" fmla="*/ 11251590 w 11737978"/>
              <a:gd name="connsiteY8931" fmla="*/ 5070166 h 6407150"/>
              <a:gd name="connsiteX8932" fmla="*/ 11252438 w 11737978"/>
              <a:gd name="connsiteY8932" fmla="*/ 5067929 h 6407150"/>
              <a:gd name="connsiteX8933" fmla="*/ 11514747 w 11737978"/>
              <a:gd name="connsiteY8933" fmla="*/ 5067429 h 6407150"/>
              <a:gd name="connsiteX8934" fmla="*/ 11509629 w 11737978"/>
              <a:gd name="connsiteY8934" fmla="*/ 5073001 h 6407150"/>
              <a:gd name="connsiteX8935" fmla="*/ 11509926 w 11737978"/>
              <a:gd name="connsiteY8935" fmla="*/ 5075688 h 6407150"/>
              <a:gd name="connsiteX8936" fmla="*/ 11517040 w 11737978"/>
              <a:gd name="connsiteY8936" fmla="*/ 5069313 h 6407150"/>
              <a:gd name="connsiteX8937" fmla="*/ 11514747 w 11737978"/>
              <a:gd name="connsiteY8937" fmla="*/ 5067429 h 6407150"/>
              <a:gd name="connsiteX8938" fmla="*/ 11221196 w 11737978"/>
              <a:gd name="connsiteY8938" fmla="*/ 5067348 h 6407150"/>
              <a:gd name="connsiteX8939" fmla="*/ 11211497 w 11737978"/>
              <a:gd name="connsiteY8939" fmla="*/ 5080239 h 6407150"/>
              <a:gd name="connsiteX8940" fmla="*/ 11221196 w 11737978"/>
              <a:gd name="connsiteY8940" fmla="*/ 5067348 h 6407150"/>
              <a:gd name="connsiteX8941" fmla="*/ 11247711 w 11737978"/>
              <a:gd name="connsiteY8941" fmla="*/ 5066979 h 6407150"/>
              <a:gd name="connsiteX8942" fmla="*/ 11242000 w 11737978"/>
              <a:gd name="connsiteY8942" fmla="*/ 5073194 h 6407150"/>
              <a:gd name="connsiteX8943" fmla="*/ 11223596 w 11737978"/>
              <a:gd name="connsiteY8943" fmla="*/ 5090800 h 6407150"/>
              <a:gd name="connsiteX8944" fmla="*/ 11213441 w 11737978"/>
              <a:gd name="connsiteY8944" fmla="*/ 5104275 h 6407150"/>
              <a:gd name="connsiteX8945" fmla="*/ 11197575 w 11737978"/>
              <a:gd name="connsiteY8945" fmla="*/ 5123967 h 6407150"/>
              <a:gd name="connsiteX8946" fmla="*/ 11212172 w 11737978"/>
              <a:gd name="connsiteY8946" fmla="*/ 5125053 h 6407150"/>
              <a:gd name="connsiteX8947" fmla="*/ 11217884 w 11737978"/>
              <a:gd name="connsiteY8947" fmla="*/ 5118837 h 6407150"/>
              <a:gd name="connsiteX8948" fmla="*/ 11226133 w 11737978"/>
              <a:gd name="connsiteY8948" fmla="*/ 5114707 h 6407150"/>
              <a:gd name="connsiteX8949" fmla="*/ 11224228 w 11737978"/>
              <a:gd name="connsiteY8949" fmla="*/ 5124053 h 6407150"/>
              <a:gd name="connsiteX8950" fmla="*/ 11217248 w 11737978"/>
              <a:gd name="connsiteY8950" fmla="*/ 5129226 h 6407150"/>
              <a:gd name="connsiteX8951" fmla="*/ 11207093 w 11737978"/>
              <a:gd name="connsiteY8951" fmla="*/ 5142702 h 6407150"/>
              <a:gd name="connsiteX8952" fmla="*/ 11177901 w 11737978"/>
              <a:gd name="connsiteY8952" fmla="*/ 5162351 h 6407150"/>
              <a:gd name="connsiteX8953" fmla="*/ 11169015 w 11737978"/>
              <a:gd name="connsiteY8953" fmla="*/ 5176870 h 6407150"/>
              <a:gd name="connsiteX8954" fmla="*/ 11172823 w 11737978"/>
              <a:gd name="connsiteY8954" fmla="*/ 5180000 h 6407150"/>
              <a:gd name="connsiteX8955" fmla="*/ 11167112 w 11737978"/>
              <a:gd name="connsiteY8955" fmla="*/ 5186216 h 6407150"/>
              <a:gd name="connsiteX8956" fmla="*/ 11160131 w 11737978"/>
              <a:gd name="connsiteY8956" fmla="*/ 5191388 h 6407150"/>
              <a:gd name="connsiteX8957" fmla="*/ 11161400 w 11737978"/>
              <a:gd name="connsiteY8957" fmla="*/ 5192432 h 6407150"/>
              <a:gd name="connsiteX8958" fmla="*/ 11167112 w 11737978"/>
              <a:gd name="connsiteY8958" fmla="*/ 5186216 h 6407150"/>
              <a:gd name="connsiteX8959" fmla="*/ 11168381 w 11737978"/>
              <a:gd name="connsiteY8959" fmla="*/ 5187259 h 6407150"/>
              <a:gd name="connsiteX8960" fmla="*/ 11176630 w 11737978"/>
              <a:gd name="connsiteY8960" fmla="*/ 5183130 h 6407150"/>
              <a:gd name="connsiteX8961" fmla="*/ 11166478 w 11737978"/>
              <a:gd name="connsiteY8961" fmla="*/ 5196604 h 6407150"/>
              <a:gd name="connsiteX8962" fmla="*/ 11160764 w 11737978"/>
              <a:gd name="connsiteY8962" fmla="*/ 5202822 h 6407150"/>
              <a:gd name="connsiteX8963" fmla="*/ 11162033 w 11737978"/>
              <a:gd name="connsiteY8963" fmla="*/ 5203864 h 6407150"/>
              <a:gd name="connsiteX8964" fmla="*/ 11167746 w 11737978"/>
              <a:gd name="connsiteY8964" fmla="*/ 5197648 h 6407150"/>
              <a:gd name="connsiteX8965" fmla="*/ 11166478 w 11737978"/>
              <a:gd name="connsiteY8965" fmla="*/ 5196604 h 6407150"/>
              <a:gd name="connsiteX8966" fmla="*/ 11184882 w 11737978"/>
              <a:gd name="connsiteY8966" fmla="*/ 5178998 h 6407150"/>
              <a:gd name="connsiteX8967" fmla="*/ 11186150 w 11737978"/>
              <a:gd name="connsiteY8967" fmla="*/ 5180042 h 6407150"/>
              <a:gd name="connsiteX8968" fmla="*/ 11191863 w 11737978"/>
              <a:gd name="connsiteY8968" fmla="*/ 5173827 h 6407150"/>
              <a:gd name="connsiteX8969" fmla="*/ 11195669 w 11737978"/>
              <a:gd name="connsiteY8969" fmla="*/ 5176956 h 6407150"/>
              <a:gd name="connsiteX8970" fmla="*/ 11214708 w 11737978"/>
              <a:gd name="connsiteY8970" fmla="*/ 5148962 h 6407150"/>
              <a:gd name="connsiteX8971" fmla="*/ 11220420 w 11737978"/>
              <a:gd name="connsiteY8971" fmla="*/ 5142745 h 6407150"/>
              <a:gd name="connsiteX8972" fmla="*/ 11226133 w 11737978"/>
              <a:gd name="connsiteY8972" fmla="*/ 5136529 h 6407150"/>
              <a:gd name="connsiteX8973" fmla="*/ 11226767 w 11737978"/>
              <a:gd name="connsiteY8973" fmla="*/ 5126139 h 6407150"/>
              <a:gd name="connsiteX8974" fmla="*/ 11232478 w 11737978"/>
              <a:gd name="connsiteY8974" fmla="*/ 5119924 h 6407150"/>
              <a:gd name="connsiteX8975" fmla="*/ 11236286 w 11737978"/>
              <a:gd name="connsiteY8975" fmla="*/ 5123053 h 6407150"/>
              <a:gd name="connsiteX8976" fmla="*/ 11237555 w 11737978"/>
              <a:gd name="connsiteY8976" fmla="*/ 5124097 h 6407150"/>
              <a:gd name="connsiteX8977" fmla="*/ 11236921 w 11737978"/>
              <a:gd name="connsiteY8977" fmla="*/ 5134486 h 6407150"/>
              <a:gd name="connsiteX8978" fmla="*/ 11254056 w 11737978"/>
              <a:gd name="connsiteY8978" fmla="*/ 5115837 h 6407150"/>
              <a:gd name="connsiteX8979" fmla="*/ 11236286 w 11737978"/>
              <a:gd name="connsiteY8979" fmla="*/ 5123053 h 6407150"/>
              <a:gd name="connsiteX8980" fmla="*/ 11240730 w 11737978"/>
              <a:gd name="connsiteY8980" fmla="*/ 5093972 h 6407150"/>
              <a:gd name="connsiteX8981" fmla="*/ 11233114 w 11737978"/>
              <a:gd name="connsiteY8981" fmla="*/ 5087713 h 6407150"/>
              <a:gd name="connsiteX8982" fmla="*/ 11234384 w 11737978"/>
              <a:gd name="connsiteY8982" fmla="*/ 5088756 h 6407150"/>
              <a:gd name="connsiteX8983" fmla="*/ 11235653 w 11737978"/>
              <a:gd name="connsiteY8983" fmla="*/ 5089800 h 6407150"/>
              <a:gd name="connsiteX8984" fmla="*/ 11242635 w 11737978"/>
              <a:gd name="connsiteY8984" fmla="*/ 5084625 h 6407150"/>
              <a:gd name="connsiteX8985" fmla="*/ 11241366 w 11737978"/>
              <a:gd name="connsiteY8985" fmla="*/ 5083582 h 6407150"/>
              <a:gd name="connsiteX8986" fmla="*/ 11240096 w 11737978"/>
              <a:gd name="connsiteY8986" fmla="*/ 5082539 h 6407150"/>
              <a:gd name="connsiteX8987" fmla="*/ 11238828 w 11737978"/>
              <a:gd name="connsiteY8987" fmla="*/ 5081496 h 6407150"/>
              <a:gd name="connsiteX8988" fmla="*/ 11243268 w 11737978"/>
              <a:gd name="connsiteY8988" fmla="*/ 5074237 h 6407150"/>
              <a:gd name="connsiteX8989" fmla="*/ 11248981 w 11737978"/>
              <a:gd name="connsiteY8989" fmla="*/ 5068021 h 6407150"/>
              <a:gd name="connsiteX8990" fmla="*/ 11247711 w 11737978"/>
              <a:gd name="connsiteY8990" fmla="*/ 5066979 h 6407150"/>
              <a:gd name="connsiteX8991" fmla="*/ 11287893 w 11737978"/>
              <a:gd name="connsiteY8991" fmla="*/ 5064802 h 6407150"/>
              <a:gd name="connsiteX8992" fmla="*/ 11281750 w 11737978"/>
              <a:gd name="connsiteY8992" fmla="*/ 5071487 h 6407150"/>
              <a:gd name="connsiteX8993" fmla="*/ 11283125 w 11737978"/>
              <a:gd name="connsiteY8993" fmla="*/ 5072618 h 6407150"/>
              <a:gd name="connsiteX8994" fmla="*/ 11289268 w 11737978"/>
              <a:gd name="connsiteY8994" fmla="*/ 5065931 h 6407150"/>
              <a:gd name="connsiteX8995" fmla="*/ 11287893 w 11737978"/>
              <a:gd name="connsiteY8995" fmla="*/ 5064802 h 6407150"/>
              <a:gd name="connsiteX8996" fmla="*/ 11259108 w 11737978"/>
              <a:gd name="connsiteY8996" fmla="*/ 5064609 h 6407150"/>
              <a:gd name="connsiteX8997" fmla="*/ 11252965 w 11737978"/>
              <a:gd name="connsiteY8997" fmla="*/ 5071296 h 6407150"/>
              <a:gd name="connsiteX8998" fmla="*/ 11254340 w 11737978"/>
              <a:gd name="connsiteY8998" fmla="*/ 5072426 h 6407150"/>
              <a:gd name="connsiteX8999" fmla="*/ 11260483 w 11737978"/>
              <a:gd name="connsiteY8999" fmla="*/ 5065740 h 6407150"/>
              <a:gd name="connsiteX9000" fmla="*/ 11259108 w 11737978"/>
              <a:gd name="connsiteY9000" fmla="*/ 5064609 h 6407150"/>
              <a:gd name="connsiteX9001" fmla="*/ 11477262 w 11737978"/>
              <a:gd name="connsiteY9001" fmla="*/ 5064219 h 6407150"/>
              <a:gd name="connsiteX9002" fmla="*/ 11466461 w 11737978"/>
              <a:gd name="connsiteY9002" fmla="*/ 5069202 h 6407150"/>
              <a:gd name="connsiteX9003" fmla="*/ 11459809 w 11737978"/>
              <a:gd name="connsiteY9003" fmla="*/ 5078963 h 6407150"/>
              <a:gd name="connsiteX9004" fmla="*/ 11460521 w 11737978"/>
              <a:gd name="connsiteY9004" fmla="*/ 5080584 h 6407150"/>
              <a:gd name="connsiteX9005" fmla="*/ 11477236 w 11737978"/>
              <a:gd name="connsiteY9005" fmla="*/ 5067107 h 6407150"/>
              <a:gd name="connsiteX9006" fmla="*/ 11477262 w 11737978"/>
              <a:gd name="connsiteY9006" fmla="*/ 5064219 h 6407150"/>
              <a:gd name="connsiteX9007" fmla="*/ 11240485 w 11737978"/>
              <a:gd name="connsiteY9007" fmla="*/ 5063647 h 6407150"/>
              <a:gd name="connsiteX9008" fmla="*/ 11237288 w 11737978"/>
              <a:gd name="connsiteY9008" fmla="*/ 5066899 h 6407150"/>
              <a:gd name="connsiteX9009" fmla="*/ 11236729 w 11737978"/>
              <a:gd name="connsiteY9009" fmla="*/ 5067077 h 6407150"/>
              <a:gd name="connsiteX9010" fmla="*/ 11231268 w 11737978"/>
              <a:gd name="connsiteY9010" fmla="*/ 5073021 h 6407150"/>
              <a:gd name="connsiteX9011" fmla="*/ 11237288 w 11737978"/>
              <a:gd name="connsiteY9011" fmla="*/ 5066899 h 6407150"/>
              <a:gd name="connsiteX9012" fmla="*/ 11240067 w 11737978"/>
              <a:gd name="connsiteY9012" fmla="*/ 5066007 h 6407150"/>
              <a:gd name="connsiteX9013" fmla="*/ 11239479 w 11737978"/>
              <a:gd name="connsiteY9013" fmla="*/ 5069338 h 6407150"/>
              <a:gd name="connsiteX9014" fmla="*/ 11240150 w 11737978"/>
              <a:gd name="connsiteY9014" fmla="*/ 5065980 h 6407150"/>
              <a:gd name="connsiteX9015" fmla="*/ 11240067 w 11737978"/>
              <a:gd name="connsiteY9015" fmla="*/ 5066007 h 6407150"/>
              <a:gd name="connsiteX9016" fmla="*/ 7804673 w 11737978"/>
              <a:gd name="connsiteY9016" fmla="*/ 5063494 h 6407150"/>
              <a:gd name="connsiteX9017" fmla="*/ 7805019 w 11737978"/>
              <a:gd name="connsiteY9017" fmla="*/ 5064948 h 6407150"/>
              <a:gd name="connsiteX9018" fmla="*/ 7812627 w 11737978"/>
              <a:gd name="connsiteY9018" fmla="*/ 5069765 h 6407150"/>
              <a:gd name="connsiteX9019" fmla="*/ 7812681 w 11737978"/>
              <a:gd name="connsiteY9019" fmla="*/ 5069387 h 6407150"/>
              <a:gd name="connsiteX9020" fmla="*/ 7813128 w 11737978"/>
              <a:gd name="connsiteY9020" fmla="*/ 5070830 h 6407150"/>
              <a:gd name="connsiteX9021" fmla="*/ 7806491 w 11737978"/>
              <a:gd name="connsiteY9021" fmla="*/ 5068442 h 6407150"/>
              <a:gd name="connsiteX9022" fmla="*/ 7804176 w 11737978"/>
              <a:gd name="connsiteY9022" fmla="*/ 5064134 h 6407150"/>
              <a:gd name="connsiteX9023" fmla="*/ 3094449 w 11737978"/>
              <a:gd name="connsiteY9023" fmla="*/ 5063494 h 6407150"/>
              <a:gd name="connsiteX9024" fmla="*/ 3094796 w 11737978"/>
              <a:gd name="connsiteY9024" fmla="*/ 5064948 h 6407150"/>
              <a:gd name="connsiteX9025" fmla="*/ 3102403 w 11737978"/>
              <a:gd name="connsiteY9025" fmla="*/ 5069765 h 6407150"/>
              <a:gd name="connsiteX9026" fmla="*/ 3102457 w 11737978"/>
              <a:gd name="connsiteY9026" fmla="*/ 5069387 h 6407150"/>
              <a:gd name="connsiteX9027" fmla="*/ 3102905 w 11737978"/>
              <a:gd name="connsiteY9027" fmla="*/ 5070830 h 6407150"/>
              <a:gd name="connsiteX9028" fmla="*/ 3096267 w 11737978"/>
              <a:gd name="connsiteY9028" fmla="*/ 5068442 h 6407150"/>
              <a:gd name="connsiteX9029" fmla="*/ 3093952 w 11737978"/>
              <a:gd name="connsiteY9029" fmla="*/ 5064134 h 6407150"/>
              <a:gd name="connsiteX9030" fmla="*/ 11404804 w 11737978"/>
              <a:gd name="connsiteY9030" fmla="*/ 5063112 h 6407150"/>
              <a:gd name="connsiteX9031" fmla="*/ 11394812 w 11737978"/>
              <a:gd name="connsiteY9031" fmla="*/ 5066632 h 6407150"/>
              <a:gd name="connsiteX9032" fmla="*/ 11383809 w 11737978"/>
              <a:gd name="connsiteY9032" fmla="*/ 5081058 h 6407150"/>
              <a:gd name="connsiteX9033" fmla="*/ 11388942 w 11737978"/>
              <a:gd name="connsiteY9033" fmla="*/ 5085278 h 6407150"/>
              <a:gd name="connsiteX9034" fmla="*/ 11404804 w 11737978"/>
              <a:gd name="connsiteY9034" fmla="*/ 5063112 h 6407150"/>
              <a:gd name="connsiteX9035" fmla="*/ 11376244 w 11737978"/>
              <a:gd name="connsiteY9035" fmla="*/ 5063105 h 6407150"/>
              <a:gd name="connsiteX9036" fmla="*/ 11364812 w 11737978"/>
              <a:gd name="connsiteY9036" fmla="*/ 5075545 h 6407150"/>
              <a:gd name="connsiteX9037" fmla="*/ 11366084 w 11737978"/>
              <a:gd name="connsiteY9037" fmla="*/ 5076592 h 6407150"/>
              <a:gd name="connsiteX9038" fmla="*/ 11349559 w 11737978"/>
              <a:gd name="connsiteY9038" fmla="*/ 5084850 h 6407150"/>
              <a:gd name="connsiteX9039" fmla="*/ 11354004 w 11737978"/>
              <a:gd name="connsiteY9039" fmla="*/ 5077582 h 6407150"/>
              <a:gd name="connsiteX9040" fmla="*/ 11348287 w 11737978"/>
              <a:gd name="connsiteY9040" fmla="*/ 5083803 h 6407150"/>
              <a:gd name="connsiteX9041" fmla="*/ 11333684 w 11737978"/>
              <a:gd name="connsiteY9041" fmla="*/ 5104559 h 6407150"/>
              <a:gd name="connsiteX9042" fmla="*/ 11340049 w 11737978"/>
              <a:gd name="connsiteY9042" fmla="*/ 5109792 h 6407150"/>
              <a:gd name="connsiteX9043" fmla="*/ 11335607 w 11737978"/>
              <a:gd name="connsiteY9043" fmla="*/ 5117060 h 6407150"/>
              <a:gd name="connsiteX9044" fmla="*/ 11320354 w 11737978"/>
              <a:gd name="connsiteY9044" fmla="*/ 5126362 h 6407150"/>
              <a:gd name="connsiteX9045" fmla="*/ 11324798 w 11737978"/>
              <a:gd name="connsiteY9045" fmla="*/ 5119095 h 6407150"/>
              <a:gd name="connsiteX9046" fmla="*/ 11319706 w 11737978"/>
              <a:gd name="connsiteY9046" fmla="*/ 5114909 h 6407150"/>
              <a:gd name="connsiteX9047" fmla="*/ 11299386 w 11737978"/>
              <a:gd name="connsiteY9047" fmla="*/ 5141886 h 6407150"/>
              <a:gd name="connsiteX9048" fmla="*/ 11281614 w 11737978"/>
              <a:gd name="connsiteY9048" fmla="*/ 5170957 h 6407150"/>
              <a:gd name="connsiteX9049" fmla="*/ 11268909 w 11737978"/>
              <a:gd name="connsiteY9049" fmla="*/ 5182353 h 6407150"/>
              <a:gd name="connsiteX9050" fmla="*/ 11268284 w 11737978"/>
              <a:gd name="connsiteY9050" fmla="*/ 5192760 h 6407150"/>
              <a:gd name="connsiteX9051" fmla="*/ 11276547 w 11737978"/>
              <a:gd name="connsiteY9051" fmla="*/ 5188631 h 6407150"/>
              <a:gd name="connsiteX9052" fmla="*/ 11263843 w 11737978"/>
              <a:gd name="connsiteY9052" fmla="*/ 5200026 h 6407150"/>
              <a:gd name="connsiteX9053" fmla="*/ 11254559 w 11737978"/>
              <a:gd name="connsiteY9053" fmla="*/ 5215602 h 6407150"/>
              <a:gd name="connsiteX9054" fmla="*/ 11255189 w 11737978"/>
              <a:gd name="connsiteY9054" fmla="*/ 5219020 h 6407150"/>
              <a:gd name="connsiteX9055" fmla="*/ 11260048 w 11737978"/>
              <a:gd name="connsiteY9055" fmla="*/ 5218748 h 6407150"/>
              <a:gd name="connsiteX9056" fmla="*/ 11277196 w 11737978"/>
              <a:gd name="connsiteY9056" fmla="*/ 5200085 h 6407150"/>
              <a:gd name="connsiteX9057" fmla="*/ 11281639 w 11737978"/>
              <a:gd name="connsiteY9057" fmla="*/ 5192818 h 6407150"/>
              <a:gd name="connsiteX9058" fmla="*/ 11288629 w 11737978"/>
              <a:gd name="connsiteY9058" fmla="*/ 5187643 h 6407150"/>
              <a:gd name="connsiteX9059" fmla="*/ 11289901 w 11737978"/>
              <a:gd name="connsiteY9059" fmla="*/ 5188689 h 6407150"/>
              <a:gd name="connsiteX9060" fmla="*/ 11294346 w 11737978"/>
              <a:gd name="connsiteY9060" fmla="*/ 5181422 h 6407150"/>
              <a:gd name="connsiteX9061" fmla="*/ 11305778 w 11737978"/>
              <a:gd name="connsiteY9061" fmla="*/ 5168979 h 6407150"/>
              <a:gd name="connsiteX9062" fmla="*/ 11308947 w 11737978"/>
              <a:gd name="connsiteY9062" fmla="*/ 5160664 h 6407150"/>
              <a:gd name="connsiteX9063" fmla="*/ 11313391 w 11737978"/>
              <a:gd name="connsiteY9063" fmla="*/ 5153397 h 6407150"/>
              <a:gd name="connsiteX9064" fmla="*/ 11319107 w 11737978"/>
              <a:gd name="connsiteY9064" fmla="*/ 5147175 h 6407150"/>
              <a:gd name="connsiteX9065" fmla="*/ 11326720 w 11737978"/>
              <a:gd name="connsiteY9065" fmla="*/ 5131595 h 6407150"/>
              <a:gd name="connsiteX9066" fmla="*/ 11336879 w 11737978"/>
              <a:gd name="connsiteY9066" fmla="*/ 5118105 h 6407150"/>
              <a:gd name="connsiteX9067" fmla="*/ 11346415 w 11737978"/>
              <a:gd name="connsiteY9067" fmla="*/ 5115024 h 6407150"/>
              <a:gd name="connsiteX9068" fmla="*/ 11366735 w 11737978"/>
              <a:gd name="connsiteY9068" fmla="*/ 5088046 h 6407150"/>
              <a:gd name="connsiteX9069" fmla="*/ 11374346 w 11737978"/>
              <a:gd name="connsiteY9069" fmla="*/ 5072466 h 6407150"/>
              <a:gd name="connsiteX9070" fmla="*/ 11376244 w 11737978"/>
              <a:gd name="connsiteY9070" fmla="*/ 5063105 h 6407150"/>
              <a:gd name="connsiteX9071" fmla="*/ 7804280 w 11737978"/>
              <a:gd name="connsiteY9071" fmla="*/ 5061845 h 6407150"/>
              <a:gd name="connsiteX9072" fmla="*/ 7805425 w 11737978"/>
              <a:gd name="connsiteY9072" fmla="*/ 5062131 h 6407150"/>
              <a:gd name="connsiteX9073" fmla="*/ 7805681 w 11737978"/>
              <a:gd name="connsiteY9073" fmla="*/ 5062196 h 6407150"/>
              <a:gd name="connsiteX9074" fmla="*/ 7804673 w 11737978"/>
              <a:gd name="connsiteY9074" fmla="*/ 5063494 h 6407150"/>
              <a:gd name="connsiteX9075" fmla="*/ 3094057 w 11737978"/>
              <a:gd name="connsiteY9075" fmla="*/ 5061845 h 6407150"/>
              <a:gd name="connsiteX9076" fmla="*/ 3095201 w 11737978"/>
              <a:gd name="connsiteY9076" fmla="*/ 5062131 h 6407150"/>
              <a:gd name="connsiteX9077" fmla="*/ 3095457 w 11737978"/>
              <a:gd name="connsiteY9077" fmla="*/ 5062196 h 6407150"/>
              <a:gd name="connsiteX9078" fmla="*/ 3094449 w 11737978"/>
              <a:gd name="connsiteY9078" fmla="*/ 5063494 h 6407150"/>
              <a:gd name="connsiteX9079" fmla="*/ 11437959 w 11737978"/>
              <a:gd name="connsiteY9079" fmla="*/ 5059072 h 6407150"/>
              <a:gd name="connsiteX9080" fmla="*/ 11431815 w 11737978"/>
              <a:gd name="connsiteY9080" fmla="*/ 5065758 h 6407150"/>
              <a:gd name="connsiteX9081" fmla="*/ 11432733 w 11737978"/>
              <a:gd name="connsiteY9081" fmla="*/ 5066512 h 6407150"/>
              <a:gd name="connsiteX9082" fmla="*/ 11437959 w 11737978"/>
              <a:gd name="connsiteY9082" fmla="*/ 5059072 h 6407150"/>
              <a:gd name="connsiteX9083" fmla="*/ 10997497 w 11737978"/>
              <a:gd name="connsiteY9083" fmla="*/ 5058709 h 6407150"/>
              <a:gd name="connsiteX9084" fmla="*/ 10994428 w 11737978"/>
              <a:gd name="connsiteY9084" fmla="*/ 5062774 h 6407150"/>
              <a:gd name="connsiteX9085" fmla="*/ 10994781 w 11737978"/>
              <a:gd name="connsiteY9085" fmla="*/ 5061966 h 6407150"/>
              <a:gd name="connsiteX9086" fmla="*/ 10997497 w 11737978"/>
              <a:gd name="connsiteY9086" fmla="*/ 5058709 h 6407150"/>
              <a:gd name="connsiteX9087" fmla="*/ 10941563 w 11737978"/>
              <a:gd name="connsiteY9087" fmla="*/ 5056647 h 6407150"/>
              <a:gd name="connsiteX9088" fmla="*/ 10934549 w 11737978"/>
              <a:gd name="connsiteY9088" fmla="*/ 5061861 h 6407150"/>
              <a:gd name="connsiteX9089" fmla="*/ 10923055 w 11737978"/>
              <a:gd name="connsiteY9089" fmla="*/ 5074372 h 6407150"/>
              <a:gd name="connsiteX9090" fmla="*/ 10925589 w 11737978"/>
              <a:gd name="connsiteY9090" fmla="*/ 5076454 h 6407150"/>
              <a:gd name="connsiteX9091" fmla="*/ 10930069 w 11737978"/>
              <a:gd name="connsiteY9091" fmla="*/ 5069157 h 6407150"/>
              <a:gd name="connsiteX9092" fmla="*/ 11304879 w 11737978"/>
              <a:gd name="connsiteY9092" fmla="*/ 5056274 h 6407150"/>
              <a:gd name="connsiteX9093" fmla="*/ 11297028 w 11737978"/>
              <a:gd name="connsiteY9093" fmla="*/ 5064490 h 6407150"/>
              <a:gd name="connsiteX9094" fmla="*/ 11304547 w 11737978"/>
              <a:gd name="connsiteY9094" fmla="*/ 5058934 h 6407150"/>
              <a:gd name="connsiteX9095" fmla="*/ 11304879 w 11737978"/>
              <a:gd name="connsiteY9095" fmla="*/ 5056274 h 6407150"/>
              <a:gd name="connsiteX9096" fmla="*/ 11555937 w 11737978"/>
              <a:gd name="connsiteY9096" fmla="*/ 5053247 h 6407150"/>
              <a:gd name="connsiteX9097" fmla="*/ 11551534 w 11737978"/>
              <a:gd name="connsiteY9097" fmla="*/ 5053662 h 6407150"/>
              <a:gd name="connsiteX9098" fmla="*/ 11547125 w 11737978"/>
              <a:gd name="connsiteY9098" fmla="*/ 5060794 h 6407150"/>
              <a:gd name="connsiteX9099" fmla="*/ 11545903 w 11737978"/>
              <a:gd name="connsiteY9099" fmla="*/ 5059789 h 6407150"/>
              <a:gd name="connsiteX9100" fmla="*/ 11535863 w 11737978"/>
              <a:gd name="connsiteY9100" fmla="*/ 5073052 h 6407150"/>
              <a:gd name="connsiteX9101" fmla="*/ 11548348 w 11737978"/>
              <a:gd name="connsiteY9101" fmla="*/ 5061799 h 6407150"/>
              <a:gd name="connsiteX9102" fmla="*/ 11555199 w 11737978"/>
              <a:gd name="connsiteY9102" fmla="*/ 5056676 h 6407150"/>
              <a:gd name="connsiteX9103" fmla="*/ 11555937 w 11737978"/>
              <a:gd name="connsiteY9103" fmla="*/ 5053247 h 6407150"/>
              <a:gd name="connsiteX9104" fmla="*/ 11430168 w 11737978"/>
              <a:gd name="connsiteY9104" fmla="*/ 5052668 h 6407150"/>
              <a:gd name="connsiteX9105" fmla="*/ 11423675 w 11737978"/>
              <a:gd name="connsiteY9105" fmla="*/ 5057110 h 6407150"/>
              <a:gd name="connsiteX9106" fmla="*/ 11419929 w 11737978"/>
              <a:gd name="connsiteY9106" fmla="*/ 5063812 h 6407150"/>
              <a:gd name="connsiteX9107" fmla="*/ 11430168 w 11737978"/>
              <a:gd name="connsiteY9107" fmla="*/ 5052668 h 6407150"/>
              <a:gd name="connsiteX9108" fmla="*/ 11069897 w 11737978"/>
              <a:gd name="connsiteY9108" fmla="*/ 5049901 h 6407150"/>
              <a:gd name="connsiteX9109" fmla="*/ 11056237 w 11737978"/>
              <a:gd name="connsiteY9109" fmla="*/ 5062142 h 6407150"/>
              <a:gd name="connsiteX9110" fmla="*/ 11058987 w 11737978"/>
              <a:gd name="connsiteY9110" fmla="*/ 5064402 h 6407150"/>
              <a:gd name="connsiteX9111" fmla="*/ 11069897 w 11737978"/>
              <a:gd name="connsiteY9111" fmla="*/ 5049901 h 6407150"/>
              <a:gd name="connsiteX9112" fmla="*/ 11373270 w 11737978"/>
              <a:gd name="connsiteY9112" fmla="*/ 5048928 h 6407150"/>
              <a:gd name="connsiteX9113" fmla="*/ 11364836 w 11737978"/>
              <a:gd name="connsiteY9113" fmla="*/ 5053728 h 6407150"/>
              <a:gd name="connsiteX9114" fmla="*/ 11363182 w 11737978"/>
              <a:gd name="connsiteY9114" fmla="*/ 5057137 h 6407150"/>
              <a:gd name="connsiteX9115" fmla="*/ 11364876 w 11737978"/>
              <a:gd name="connsiteY9115" fmla="*/ 5056696 h 6407150"/>
              <a:gd name="connsiteX9116" fmla="*/ 11373270 w 11737978"/>
              <a:gd name="connsiteY9116" fmla="*/ 5048928 h 6407150"/>
              <a:gd name="connsiteX9117" fmla="*/ 11515233 w 11737978"/>
              <a:gd name="connsiteY9117" fmla="*/ 5048873 h 6407150"/>
              <a:gd name="connsiteX9118" fmla="*/ 11510809 w 11737978"/>
              <a:gd name="connsiteY9118" fmla="*/ 5052456 h 6407150"/>
              <a:gd name="connsiteX9119" fmla="*/ 11510461 w 11737978"/>
              <a:gd name="connsiteY9119" fmla="*/ 5053820 h 6407150"/>
              <a:gd name="connsiteX9120" fmla="*/ 11515233 w 11737978"/>
              <a:gd name="connsiteY9120" fmla="*/ 5048873 h 6407150"/>
              <a:gd name="connsiteX9121" fmla="*/ 11158300 w 11737978"/>
              <a:gd name="connsiteY9121" fmla="*/ 5048246 h 6407150"/>
              <a:gd name="connsiteX9122" fmla="*/ 11145770 w 11737978"/>
              <a:gd name="connsiteY9122" fmla="*/ 5057505 h 6407150"/>
              <a:gd name="connsiteX9123" fmla="*/ 11146917 w 11737978"/>
              <a:gd name="connsiteY9123" fmla="*/ 5058447 h 6407150"/>
              <a:gd name="connsiteX9124" fmla="*/ 11158300 w 11737978"/>
              <a:gd name="connsiteY9124" fmla="*/ 5048246 h 6407150"/>
              <a:gd name="connsiteX9125" fmla="*/ 11172316 w 11737978"/>
              <a:gd name="connsiteY9125" fmla="*/ 5046564 h 6407150"/>
              <a:gd name="connsiteX9126" fmla="*/ 11164717 w 11737978"/>
              <a:gd name="connsiteY9126" fmla="*/ 5053521 h 6407150"/>
              <a:gd name="connsiteX9127" fmla="*/ 11166092 w 11737978"/>
              <a:gd name="connsiteY9127" fmla="*/ 5054651 h 6407150"/>
              <a:gd name="connsiteX9128" fmla="*/ 11172316 w 11737978"/>
              <a:gd name="connsiteY9128" fmla="*/ 5046564 h 6407150"/>
              <a:gd name="connsiteX9129" fmla="*/ 11235963 w 11737978"/>
              <a:gd name="connsiteY9129" fmla="*/ 5046148 h 6407150"/>
              <a:gd name="connsiteX9130" fmla="*/ 11230113 w 11737978"/>
              <a:gd name="connsiteY9130" fmla="*/ 5052515 h 6407150"/>
              <a:gd name="connsiteX9131" fmla="*/ 11231357 w 11737978"/>
              <a:gd name="connsiteY9131" fmla="*/ 5053538 h 6407150"/>
              <a:gd name="connsiteX9132" fmla="*/ 11235963 w 11737978"/>
              <a:gd name="connsiteY9132" fmla="*/ 5046148 h 6407150"/>
              <a:gd name="connsiteX9133" fmla="*/ 4250053 w 11737978"/>
              <a:gd name="connsiteY9133" fmla="*/ 5044761 h 6407150"/>
              <a:gd name="connsiteX9134" fmla="*/ 4249581 w 11737978"/>
              <a:gd name="connsiteY9134" fmla="*/ 5049655 h 6407150"/>
              <a:gd name="connsiteX9135" fmla="*/ 4247830 w 11737978"/>
              <a:gd name="connsiteY9135" fmla="*/ 5045577 h 6407150"/>
              <a:gd name="connsiteX9136" fmla="*/ 11182000 w 11737978"/>
              <a:gd name="connsiteY9136" fmla="*/ 5044258 h 6407150"/>
              <a:gd name="connsiteX9137" fmla="*/ 11162357 w 11737978"/>
              <a:gd name="connsiteY9137" fmla="*/ 5060801 h 6407150"/>
              <a:gd name="connsiteX9138" fmla="*/ 11149059 w 11737978"/>
              <a:gd name="connsiteY9138" fmla="*/ 5060765 h 6407150"/>
              <a:gd name="connsiteX9139" fmla="*/ 11124975 w 11737978"/>
              <a:gd name="connsiteY9139" fmla="*/ 5084556 h 6407150"/>
              <a:gd name="connsiteX9140" fmla="*/ 11123710 w 11737978"/>
              <a:gd name="connsiteY9140" fmla="*/ 5083516 h 6407150"/>
              <a:gd name="connsiteX9141" fmla="*/ 11122443 w 11737978"/>
              <a:gd name="connsiteY9141" fmla="*/ 5082476 h 6407150"/>
              <a:gd name="connsiteX9142" fmla="*/ 11119912 w 11737978"/>
              <a:gd name="connsiteY9142" fmla="*/ 5080394 h 6407150"/>
              <a:gd name="connsiteX9143" fmla="*/ 11114209 w 11737978"/>
              <a:gd name="connsiteY9143" fmla="*/ 5086602 h 6407150"/>
              <a:gd name="connsiteX9144" fmla="*/ 11116741 w 11737978"/>
              <a:gd name="connsiteY9144" fmla="*/ 5088683 h 6407150"/>
              <a:gd name="connsiteX9145" fmla="*/ 11118006 w 11737978"/>
              <a:gd name="connsiteY9145" fmla="*/ 5089724 h 6407150"/>
              <a:gd name="connsiteX9146" fmla="*/ 11112303 w 11737978"/>
              <a:gd name="connsiteY9146" fmla="*/ 5095931 h 6407150"/>
              <a:gd name="connsiteX9147" fmla="*/ 11121804 w 11737978"/>
              <a:gd name="connsiteY9147" fmla="*/ 5092845 h 6407150"/>
              <a:gd name="connsiteX9148" fmla="*/ 11123070 w 11737978"/>
              <a:gd name="connsiteY9148" fmla="*/ 5093885 h 6407150"/>
              <a:gd name="connsiteX9149" fmla="*/ 11128773 w 11737978"/>
              <a:gd name="connsiteY9149" fmla="*/ 5087678 h 6407150"/>
              <a:gd name="connsiteX9150" fmla="*/ 11127507 w 11737978"/>
              <a:gd name="connsiteY9150" fmla="*/ 5086638 h 6407150"/>
              <a:gd name="connsiteX9151" fmla="*/ 11145885 w 11737978"/>
              <a:gd name="connsiteY9151" fmla="*/ 5069054 h 6407150"/>
              <a:gd name="connsiteX9152" fmla="*/ 11142714 w 11737978"/>
              <a:gd name="connsiteY9152" fmla="*/ 5077343 h 6407150"/>
              <a:gd name="connsiteX9153" fmla="*/ 11150948 w 11737978"/>
              <a:gd name="connsiteY9153" fmla="*/ 5073216 h 6407150"/>
              <a:gd name="connsiteX9154" fmla="*/ 11149042 w 11737978"/>
              <a:gd name="connsiteY9154" fmla="*/ 5082545 h 6407150"/>
              <a:gd name="connsiteX9155" fmla="*/ 11162982 w 11737978"/>
              <a:gd name="connsiteY9155" fmla="*/ 5072209 h 6407150"/>
              <a:gd name="connsiteX9156" fmla="*/ 11163621 w 11737978"/>
              <a:gd name="connsiteY9156" fmla="*/ 5061840 h 6407150"/>
              <a:gd name="connsiteX9157" fmla="*/ 11182000 w 11737978"/>
              <a:gd name="connsiteY9157" fmla="*/ 5044258 h 6407150"/>
              <a:gd name="connsiteX9158" fmla="*/ 11305717 w 11737978"/>
              <a:gd name="connsiteY9158" fmla="*/ 5043760 h 6407150"/>
              <a:gd name="connsiteX9159" fmla="*/ 11301524 w 11737978"/>
              <a:gd name="connsiteY9159" fmla="*/ 5044713 h 6407150"/>
              <a:gd name="connsiteX9160" fmla="*/ 11296756 w 11737978"/>
              <a:gd name="connsiteY9160" fmla="*/ 5052529 h 6407150"/>
              <a:gd name="connsiteX9161" fmla="*/ 11304273 w 11737978"/>
              <a:gd name="connsiteY9161" fmla="*/ 5046973 h 6407150"/>
              <a:gd name="connsiteX9162" fmla="*/ 11305717 w 11737978"/>
              <a:gd name="connsiteY9162" fmla="*/ 5043760 h 6407150"/>
              <a:gd name="connsiteX9163" fmla="*/ 10946954 w 11737978"/>
              <a:gd name="connsiteY9163" fmla="*/ 5038808 h 6407150"/>
              <a:gd name="connsiteX9164" fmla="*/ 10935569 w 11737978"/>
              <a:gd name="connsiteY9164" fmla="*/ 5049009 h 6407150"/>
              <a:gd name="connsiteX9165" fmla="*/ 10937860 w 11737978"/>
              <a:gd name="connsiteY9165" fmla="*/ 5050893 h 6407150"/>
              <a:gd name="connsiteX9166" fmla="*/ 10946954 w 11737978"/>
              <a:gd name="connsiteY9166" fmla="*/ 5038808 h 6407150"/>
              <a:gd name="connsiteX9167" fmla="*/ 11531924 w 11737978"/>
              <a:gd name="connsiteY9167" fmla="*/ 5038522 h 6407150"/>
              <a:gd name="connsiteX9168" fmla="*/ 11519297 w 11737978"/>
              <a:gd name="connsiteY9168" fmla="*/ 5051611 h 6407150"/>
              <a:gd name="connsiteX9169" fmla="*/ 11522227 w 11737978"/>
              <a:gd name="connsiteY9169" fmla="*/ 5051411 h 6407150"/>
              <a:gd name="connsiteX9170" fmla="*/ 11531924 w 11737978"/>
              <a:gd name="connsiteY9170" fmla="*/ 5038522 h 6407150"/>
              <a:gd name="connsiteX9171" fmla="*/ 11107775 w 11737978"/>
              <a:gd name="connsiteY9171" fmla="*/ 5038008 h 6407150"/>
              <a:gd name="connsiteX9172" fmla="*/ 11095490 w 11737978"/>
              <a:gd name="connsiteY9172" fmla="*/ 5051379 h 6407150"/>
              <a:gd name="connsiteX9173" fmla="*/ 11102779 w 11737978"/>
              <a:gd name="connsiteY9173" fmla="*/ 5045634 h 6407150"/>
              <a:gd name="connsiteX9174" fmla="*/ 11107775 w 11737978"/>
              <a:gd name="connsiteY9174" fmla="*/ 5038008 h 6407150"/>
              <a:gd name="connsiteX9175" fmla="*/ 11321600 w 11737978"/>
              <a:gd name="connsiteY9175" fmla="*/ 5037748 h 6407150"/>
              <a:gd name="connsiteX9176" fmla="*/ 11315338 w 11737978"/>
              <a:gd name="connsiteY9176" fmla="*/ 5047269 h 6407150"/>
              <a:gd name="connsiteX9177" fmla="*/ 11315620 w 11737978"/>
              <a:gd name="connsiteY9177" fmla="*/ 5049333 h 6407150"/>
              <a:gd name="connsiteX9178" fmla="*/ 11319237 w 11737978"/>
              <a:gd name="connsiteY9178" fmla="*/ 5047541 h 6407150"/>
              <a:gd name="connsiteX9179" fmla="*/ 11325381 w 11737978"/>
              <a:gd name="connsiteY9179" fmla="*/ 5040856 h 6407150"/>
              <a:gd name="connsiteX9180" fmla="*/ 11322860 w 11737978"/>
              <a:gd name="connsiteY9180" fmla="*/ 5038784 h 6407150"/>
              <a:gd name="connsiteX9181" fmla="*/ 11321600 w 11737978"/>
              <a:gd name="connsiteY9181" fmla="*/ 5037748 h 6407150"/>
              <a:gd name="connsiteX9182" fmla="*/ 11359323 w 11737978"/>
              <a:gd name="connsiteY9182" fmla="*/ 5037465 h 6407150"/>
              <a:gd name="connsiteX9183" fmla="*/ 11347882 w 11737978"/>
              <a:gd name="connsiteY9183" fmla="*/ 5049918 h 6407150"/>
              <a:gd name="connsiteX9184" fmla="*/ 11344072 w 11737978"/>
              <a:gd name="connsiteY9184" fmla="*/ 5046786 h 6407150"/>
              <a:gd name="connsiteX9185" fmla="*/ 11332631 w 11737978"/>
              <a:gd name="connsiteY9185" fmla="*/ 5059237 h 6407150"/>
              <a:gd name="connsiteX9186" fmla="*/ 11330718 w 11737978"/>
              <a:gd name="connsiteY9186" fmla="*/ 5068597 h 6407150"/>
              <a:gd name="connsiteX9187" fmla="*/ 11329448 w 11737978"/>
              <a:gd name="connsiteY9187" fmla="*/ 5067553 h 6407150"/>
              <a:gd name="connsiteX9188" fmla="*/ 11321187 w 11737978"/>
              <a:gd name="connsiteY9188" fmla="*/ 5071693 h 6407150"/>
              <a:gd name="connsiteX9189" fmla="*/ 11323726 w 11737978"/>
              <a:gd name="connsiteY9189" fmla="*/ 5073780 h 6407150"/>
              <a:gd name="connsiteX9190" fmla="*/ 11318006 w 11737978"/>
              <a:gd name="connsiteY9190" fmla="*/ 5080006 h 6407150"/>
              <a:gd name="connsiteX9191" fmla="*/ 11305293 w 11737978"/>
              <a:gd name="connsiteY9191" fmla="*/ 5091415 h 6407150"/>
              <a:gd name="connsiteX9192" fmla="*/ 11302753 w 11737978"/>
              <a:gd name="connsiteY9192" fmla="*/ 5089327 h 6407150"/>
              <a:gd name="connsiteX9193" fmla="*/ 11311656 w 11737978"/>
              <a:gd name="connsiteY9193" fmla="*/ 5074786 h 6407150"/>
              <a:gd name="connsiteX9194" fmla="*/ 11314836 w 11737978"/>
              <a:gd name="connsiteY9194" fmla="*/ 5066472 h 6407150"/>
              <a:gd name="connsiteX9195" fmla="*/ 11296402 w 11737978"/>
              <a:gd name="connsiteY9195" fmla="*/ 5084107 h 6407150"/>
              <a:gd name="connsiteX9196" fmla="*/ 11300853 w 11737978"/>
              <a:gd name="connsiteY9196" fmla="*/ 5076836 h 6407150"/>
              <a:gd name="connsiteX9197" fmla="*/ 11312295 w 11737978"/>
              <a:gd name="connsiteY9197" fmla="*/ 5064383 h 6407150"/>
              <a:gd name="connsiteX9198" fmla="*/ 11315476 w 11737978"/>
              <a:gd name="connsiteY9198" fmla="*/ 5056068 h 6407150"/>
              <a:gd name="connsiteX9199" fmla="*/ 11308485 w 11737978"/>
              <a:gd name="connsiteY9199" fmla="*/ 5061252 h 6407150"/>
              <a:gd name="connsiteX9200" fmla="*/ 11297043 w 11737978"/>
              <a:gd name="connsiteY9200" fmla="*/ 5073704 h 6407150"/>
              <a:gd name="connsiteX9201" fmla="*/ 11288781 w 11737978"/>
              <a:gd name="connsiteY9201" fmla="*/ 5077843 h 6407150"/>
              <a:gd name="connsiteX9202" fmla="*/ 11279878 w 11737978"/>
              <a:gd name="connsiteY9202" fmla="*/ 5092384 h 6407150"/>
              <a:gd name="connsiteX9203" fmla="*/ 11267165 w 11737978"/>
              <a:gd name="connsiteY9203" fmla="*/ 5103794 h 6407150"/>
              <a:gd name="connsiteX9204" fmla="*/ 11269706 w 11737978"/>
              <a:gd name="connsiteY9204" fmla="*/ 5105881 h 6407150"/>
              <a:gd name="connsiteX9205" fmla="*/ 11263986 w 11737978"/>
              <a:gd name="connsiteY9205" fmla="*/ 5112107 h 6407150"/>
              <a:gd name="connsiteX9206" fmla="*/ 11258264 w 11737978"/>
              <a:gd name="connsiteY9206" fmla="*/ 5118334 h 6407150"/>
              <a:gd name="connsiteX9207" fmla="*/ 11259534 w 11737978"/>
              <a:gd name="connsiteY9207" fmla="*/ 5119379 h 6407150"/>
              <a:gd name="connsiteX9208" fmla="*/ 11260804 w 11737978"/>
              <a:gd name="connsiteY9208" fmla="*/ 5120423 h 6407150"/>
              <a:gd name="connsiteX9209" fmla="*/ 11253813 w 11737978"/>
              <a:gd name="connsiteY9209" fmla="*/ 5125606 h 6407150"/>
              <a:gd name="connsiteX9210" fmla="*/ 11244281 w 11737978"/>
              <a:gd name="connsiteY9210" fmla="*/ 5128699 h 6407150"/>
              <a:gd name="connsiteX9211" fmla="*/ 11239830 w 11737978"/>
              <a:gd name="connsiteY9211" fmla="*/ 5135970 h 6407150"/>
              <a:gd name="connsiteX9212" fmla="*/ 11228388 w 11737978"/>
              <a:gd name="connsiteY9212" fmla="*/ 5148423 h 6407150"/>
              <a:gd name="connsiteX9213" fmla="*/ 11220755 w 11737978"/>
              <a:gd name="connsiteY9213" fmla="*/ 5164009 h 6407150"/>
              <a:gd name="connsiteX9214" fmla="*/ 11211224 w 11737978"/>
              <a:gd name="connsiteY9214" fmla="*/ 5167102 h 6407150"/>
              <a:gd name="connsiteX9215" fmla="*/ 11192791 w 11737978"/>
              <a:gd name="connsiteY9215" fmla="*/ 5184739 h 6407150"/>
              <a:gd name="connsiteX9216" fmla="*/ 11194060 w 11737978"/>
              <a:gd name="connsiteY9216" fmla="*/ 5185782 h 6407150"/>
              <a:gd name="connsiteX9217" fmla="*/ 11182617 w 11737978"/>
              <a:gd name="connsiteY9217" fmla="*/ 5198236 h 6407150"/>
              <a:gd name="connsiteX9218" fmla="*/ 11175626 w 11737978"/>
              <a:gd name="connsiteY9218" fmla="*/ 5203417 h 6407150"/>
              <a:gd name="connsiteX9219" fmla="*/ 11180077 w 11737978"/>
              <a:gd name="connsiteY9219" fmla="*/ 5196149 h 6407150"/>
              <a:gd name="connsiteX9220" fmla="*/ 11168636 w 11737978"/>
              <a:gd name="connsiteY9220" fmla="*/ 5208601 h 6407150"/>
              <a:gd name="connsiteX9221" fmla="*/ 11169905 w 11737978"/>
              <a:gd name="connsiteY9221" fmla="*/ 5209645 h 6407150"/>
              <a:gd name="connsiteX9222" fmla="*/ 11158463 w 11737978"/>
              <a:gd name="connsiteY9222" fmla="*/ 5222098 h 6407150"/>
              <a:gd name="connsiteX9223" fmla="*/ 11148291 w 11737978"/>
              <a:gd name="connsiteY9223" fmla="*/ 5235596 h 6407150"/>
              <a:gd name="connsiteX9224" fmla="*/ 11156552 w 11737978"/>
              <a:gd name="connsiteY9224" fmla="*/ 5231458 h 6407150"/>
              <a:gd name="connsiteX9225" fmla="*/ 11161003 w 11737978"/>
              <a:gd name="connsiteY9225" fmla="*/ 5224186 h 6407150"/>
              <a:gd name="connsiteX9226" fmla="*/ 11169264 w 11737978"/>
              <a:gd name="connsiteY9226" fmla="*/ 5220048 h 6407150"/>
              <a:gd name="connsiteX9227" fmla="*/ 11163544 w 11737978"/>
              <a:gd name="connsiteY9227" fmla="*/ 5226274 h 6407150"/>
              <a:gd name="connsiteX9228" fmla="*/ 11178797 w 11737978"/>
              <a:gd name="connsiteY9228" fmla="*/ 5216955 h 6407150"/>
              <a:gd name="connsiteX9229" fmla="*/ 11184519 w 11737978"/>
              <a:gd name="connsiteY9229" fmla="*/ 5210727 h 6407150"/>
              <a:gd name="connsiteX9230" fmla="*/ 11194049 w 11737978"/>
              <a:gd name="connsiteY9230" fmla="*/ 5207633 h 6407150"/>
              <a:gd name="connsiteX9231" fmla="*/ 11196589 w 11737978"/>
              <a:gd name="connsiteY9231" fmla="*/ 5209720 h 6407150"/>
              <a:gd name="connsiteX9232" fmla="*/ 11202311 w 11737978"/>
              <a:gd name="connsiteY9232" fmla="*/ 5203494 h 6407150"/>
              <a:gd name="connsiteX9233" fmla="*/ 11201041 w 11737978"/>
              <a:gd name="connsiteY9233" fmla="*/ 5202451 h 6407150"/>
              <a:gd name="connsiteX9234" fmla="*/ 11199771 w 11737978"/>
              <a:gd name="connsiteY9234" fmla="*/ 5201406 h 6407150"/>
              <a:gd name="connsiteX9235" fmla="*/ 11229646 w 11737978"/>
              <a:gd name="connsiteY9235" fmla="*/ 5171318 h 6407150"/>
              <a:gd name="connsiteX9236" fmla="*/ 11255713 w 11737978"/>
              <a:gd name="connsiteY9236" fmla="*/ 5138095 h 6407150"/>
              <a:gd name="connsiteX9237" fmla="*/ 11247451 w 11737978"/>
              <a:gd name="connsiteY9237" fmla="*/ 5142234 h 6407150"/>
              <a:gd name="connsiteX9238" fmla="*/ 11251903 w 11737978"/>
              <a:gd name="connsiteY9238" fmla="*/ 5134964 h 6407150"/>
              <a:gd name="connsiteX9239" fmla="*/ 11258894 w 11737978"/>
              <a:gd name="connsiteY9239" fmla="*/ 5129781 h 6407150"/>
              <a:gd name="connsiteX9240" fmla="*/ 11273517 w 11737978"/>
              <a:gd name="connsiteY9240" fmla="*/ 5109014 h 6407150"/>
              <a:gd name="connsiteX9241" fmla="*/ 11266526 w 11737978"/>
              <a:gd name="connsiteY9241" fmla="*/ 5114195 h 6407150"/>
              <a:gd name="connsiteX9242" fmla="*/ 11265256 w 11737978"/>
              <a:gd name="connsiteY9242" fmla="*/ 5113152 h 6407150"/>
              <a:gd name="connsiteX9243" fmla="*/ 11269706 w 11737978"/>
              <a:gd name="connsiteY9243" fmla="*/ 5105881 h 6407150"/>
              <a:gd name="connsiteX9244" fmla="*/ 11283689 w 11737978"/>
              <a:gd name="connsiteY9244" fmla="*/ 5095516 h 6407150"/>
              <a:gd name="connsiteX9245" fmla="*/ 11281779 w 11737978"/>
              <a:gd name="connsiteY9245" fmla="*/ 5104875 h 6407150"/>
              <a:gd name="connsiteX9246" fmla="*/ 11298301 w 11737978"/>
              <a:gd name="connsiteY9246" fmla="*/ 5096599 h 6407150"/>
              <a:gd name="connsiteX9247" fmla="*/ 11292581 w 11737978"/>
              <a:gd name="connsiteY9247" fmla="*/ 5102824 h 6407150"/>
              <a:gd name="connsiteX9248" fmla="*/ 11288130 w 11737978"/>
              <a:gd name="connsiteY9248" fmla="*/ 5110095 h 6407150"/>
              <a:gd name="connsiteX9249" fmla="*/ 11293852 w 11737978"/>
              <a:gd name="connsiteY9249" fmla="*/ 5103870 h 6407150"/>
              <a:gd name="connsiteX9250" fmla="*/ 11290670 w 11737978"/>
              <a:gd name="connsiteY9250" fmla="*/ 5112183 h 6407150"/>
              <a:gd name="connsiteX9251" fmla="*/ 11271596 w 11737978"/>
              <a:gd name="connsiteY9251" fmla="*/ 5140223 h 6407150"/>
              <a:gd name="connsiteX9252" fmla="*/ 11258242 w 11737978"/>
              <a:gd name="connsiteY9252" fmla="*/ 5162034 h 6407150"/>
              <a:gd name="connsiteX9253" fmla="*/ 11267774 w 11737978"/>
              <a:gd name="connsiteY9253" fmla="*/ 5158940 h 6407150"/>
              <a:gd name="connsiteX9254" fmla="*/ 11269045 w 11737978"/>
              <a:gd name="connsiteY9254" fmla="*/ 5159984 h 6407150"/>
              <a:gd name="connsiteX9255" fmla="*/ 11268403 w 11737978"/>
              <a:gd name="connsiteY9255" fmla="*/ 5170387 h 6407150"/>
              <a:gd name="connsiteX9256" fmla="*/ 11248699 w 11737978"/>
              <a:gd name="connsiteY9256" fmla="*/ 5186979 h 6407150"/>
              <a:gd name="connsiteX9257" fmla="*/ 11246159 w 11737978"/>
              <a:gd name="connsiteY9257" fmla="*/ 5184890 h 6407150"/>
              <a:gd name="connsiteX9258" fmla="*/ 11239169 w 11737978"/>
              <a:gd name="connsiteY9258" fmla="*/ 5190071 h 6407150"/>
              <a:gd name="connsiteX9259" fmla="*/ 11232176 w 11737978"/>
              <a:gd name="connsiteY9259" fmla="*/ 5195255 h 6407150"/>
              <a:gd name="connsiteX9260" fmla="*/ 11225185 w 11737978"/>
              <a:gd name="connsiteY9260" fmla="*/ 5200437 h 6407150"/>
              <a:gd name="connsiteX9261" fmla="*/ 11219465 w 11737978"/>
              <a:gd name="connsiteY9261" fmla="*/ 5206664 h 6407150"/>
              <a:gd name="connsiteX9262" fmla="*/ 11213743 w 11737978"/>
              <a:gd name="connsiteY9262" fmla="*/ 5212891 h 6407150"/>
              <a:gd name="connsiteX9263" fmla="*/ 11215013 w 11737978"/>
              <a:gd name="connsiteY9263" fmla="*/ 5213935 h 6407150"/>
              <a:gd name="connsiteX9264" fmla="*/ 11226455 w 11737978"/>
              <a:gd name="connsiteY9264" fmla="*/ 5201482 h 6407150"/>
              <a:gd name="connsiteX9265" fmla="*/ 11224545 w 11737978"/>
              <a:gd name="connsiteY9265" fmla="*/ 5210840 h 6407150"/>
              <a:gd name="connsiteX9266" fmla="*/ 11237257 w 11737978"/>
              <a:gd name="connsiteY9266" fmla="*/ 5199431 h 6407150"/>
              <a:gd name="connsiteX9267" fmla="*/ 11235987 w 11737978"/>
              <a:gd name="connsiteY9267" fmla="*/ 5198388 h 6407150"/>
              <a:gd name="connsiteX9268" fmla="*/ 11244249 w 11737978"/>
              <a:gd name="connsiteY9268" fmla="*/ 5194248 h 6407150"/>
              <a:gd name="connsiteX9269" fmla="*/ 11238528 w 11737978"/>
              <a:gd name="connsiteY9269" fmla="*/ 5200475 h 6407150"/>
              <a:gd name="connsiteX9270" fmla="*/ 11241069 w 11737978"/>
              <a:gd name="connsiteY9270" fmla="*/ 5202563 h 6407150"/>
              <a:gd name="connsiteX9271" fmla="*/ 11235347 w 11737978"/>
              <a:gd name="connsiteY9271" fmla="*/ 5208790 h 6407150"/>
              <a:gd name="connsiteX9272" fmla="*/ 11220094 w 11737978"/>
              <a:gd name="connsiteY9272" fmla="*/ 5218111 h 6407150"/>
              <a:gd name="connsiteX9273" fmla="*/ 11208652 w 11737978"/>
              <a:gd name="connsiteY9273" fmla="*/ 5230564 h 6407150"/>
              <a:gd name="connsiteX9274" fmla="*/ 11211907 w 11737978"/>
              <a:gd name="connsiteY9274" fmla="*/ 5231874 h 6407150"/>
              <a:gd name="connsiteX9275" fmla="*/ 11219453 w 11737978"/>
              <a:gd name="connsiteY9275" fmla="*/ 5228514 h 6407150"/>
              <a:gd name="connsiteX9276" fmla="*/ 11220723 w 11737978"/>
              <a:gd name="connsiteY9276" fmla="*/ 5229559 h 6407150"/>
              <a:gd name="connsiteX9277" fmla="*/ 11226444 w 11737978"/>
              <a:gd name="connsiteY9277" fmla="*/ 5223332 h 6407150"/>
              <a:gd name="connsiteX9278" fmla="*/ 11235977 w 11737978"/>
              <a:gd name="connsiteY9278" fmla="*/ 5220236 h 6407150"/>
              <a:gd name="connsiteX9279" fmla="*/ 11242337 w 11737978"/>
              <a:gd name="connsiteY9279" fmla="*/ 5203608 h 6407150"/>
              <a:gd name="connsiteX9280" fmla="*/ 11241069 w 11737978"/>
              <a:gd name="connsiteY9280" fmla="*/ 5202563 h 6407150"/>
              <a:gd name="connsiteX9281" fmla="*/ 11265224 w 11737978"/>
              <a:gd name="connsiteY9281" fmla="*/ 5178700 h 6407150"/>
              <a:gd name="connsiteX9282" fmla="*/ 11268403 w 11737978"/>
              <a:gd name="connsiteY9282" fmla="*/ 5170387 h 6407150"/>
              <a:gd name="connsiteX9283" fmla="*/ 11282387 w 11737978"/>
              <a:gd name="connsiteY9283" fmla="*/ 5160021 h 6407150"/>
              <a:gd name="connsiteX9284" fmla="*/ 11274766 w 11737978"/>
              <a:gd name="connsiteY9284" fmla="*/ 5153756 h 6407150"/>
              <a:gd name="connsiteX9285" fmla="*/ 11273496 w 11737978"/>
              <a:gd name="connsiteY9285" fmla="*/ 5152712 h 6407150"/>
              <a:gd name="connsiteX9286" fmla="*/ 11290661 w 11737978"/>
              <a:gd name="connsiteY9286" fmla="*/ 5134033 h 6407150"/>
              <a:gd name="connsiteX9287" fmla="*/ 11288120 w 11737978"/>
              <a:gd name="connsiteY9287" fmla="*/ 5131944 h 6407150"/>
              <a:gd name="connsiteX9288" fmla="*/ 11290029 w 11737978"/>
              <a:gd name="connsiteY9288" fmla="*/ 5122586 h 6407150"/>
              <a:gd name="connsiteX9289" fmla="*/ 11299561 w 11737978"/>
              <a:gd name="connsiteY9289" fmla="*/ 5119492 h 6407150"/>
              <a:gd name="connsiteX9290" fmla="*/ 11295109 w 11737978"/>
              <a:gd name="connsiteY9290" fmla="*/ 5126764 h 6407150"/>
              <a:gd name="connsiteX9291" fmla="*/ 11303371 w 11737978"/>
              <a:gd name="connsiteY9291" fmla="*/ 5122624 h 6407150"/>
              <a:gd name="connsiteX9292" fmla="*/ 11309093 w 11737978"/>
              <a:gd name="connsiteY9292" fmla="*/ 5116397 h 6407150"/>
              <a:gd name="connsiteX9293" fmla="*/ 11314813 w 11737978"/>
              <a:gd name="connsiteY9293" fmla="*/ 5110172 h 6407150"/>
              <a:gd name="connsiteX9294" fmla="*/ 11313544 w 11737978"/>
              <a:gd name="connsiteY9294" fmla="*/ 5109128 h 6407150"/>
              <a:gd name="connsiteX9295" fmla="*/ 11306552 w 11737978"/>
              <a:gd name="connsiteY9295" fmla="*/ 5114310 h 6407150"/>
              <a:gd name="connsiteX9296" fmla="*/ 11305283 w 11737978"/>
              <a:gd name="connsiteY9296" fmla="*/ 5113265 h 6407150"/>
              <a:gd name="connsiteX9297" fmla="*/ 11315456 w 11737978"/>
              <a:gd name="connsiteY9297" fmla="*/ 5099768 h 6407150"/>
              <a:gd name="connsiteX9298" fmla="*/ 11307193 w 11737978"/>
              <a:gd name="connsiteY9298" fmla="*/ 5103906 h 6407150"/>
              <a:gd name="connsiteX9299" fmla="*/ 11319906 w 11737978"/>
              <a:gd name="connsiteY9299" fmla="*/ 5092497 h 6407150"/>
              <a:gd name="connsiteX9300" fmla="*/ 11316725 w 11737978"/>
              <a:gd name="connsiteY9300" fmla="*/ 5100812 h 6407150"/>
              <a:gd name="connsiteX9301" fmla="*/ 11333888 w 11737978"/>
              <a:gd name="connsiteY9301" fmla="*/ 5082132 h 6407150"/>
              <a:gd name="connsiteX9302" fmla="*/ 11341521 w 11737978"/>
              <a:gd name="connsiteY9302" fmla="*/ 5066546 h 6407150"/>
              <a:gd name="connsiteX9303" fmla="*/ 11333259 w 11737978"/>
              <a:gd name="connsiteY9303" fmla="*/ 5070685 h 6407150"/>
              <a:gd name="connsiteX9304" fmla="*/ 11323087 w 11737978"/>
              <a:gd name="connsiteY9304" fmla="*/ 5084181 h 6407150"/>
              <a:gd name="connsiteX9305" fmla="*/ 11319278 w 11737978"/>
              <a:gd name="connsiteY9305" fmla="*/ 5081050 h 6407150"/>
              <a:gd name="connsiteX9306" fmla="*/ 11324997 w 11737978"/>
              <a:gd name="connsiteY9306" fmla="*/ 5074824 h 6407150"/>
              <a:gd name="connsiteX9307" fmla="*/ 11331989 w 11737978"/>
              <a:gd name="connsiteY9307" fmla="*/ 5069642 h 6407150"/>
              <a:gd name="connsiteX9308" fmla="*/ 11343431 w 11737978"/>
              <a:gd name="connsiteY9308" fmla="*/ 5057188 h 6407150"/>
              <a:gd name="connsiteX9309" fmla="*/ 11358684 w 11737978"/>
              <a:gd name="connsiteY9309" fmla="*/ 5047866 h 6407150"/>
              <a:gd name="connsiteX9310" fmla="*/ 11359323 w 11737978"/>
              <a:gd name="connsiteY9310" fmla="*/ 5037465 h 6407150"/>
              <a:gd name="connsiteX9311" fmla="*/ 11302028 w 11737978"/>
              <a:gd name="connsiteY9311" fmla="*/ 5034861 h 6407150"/>
              <a:gd name="connsiteX9312" fmla="*/ 11296480 w 11737978"/>
              <a:gd name="connsiteY9312" fmla="*/ 5040571 h 6407150"/>
              <a:gd name="connsiteX9313" fmla="*/ 11297855 w 11737978"/>
              <a:gd name="connsiteY9313" fmla="*/ 5041700 h 6407150"/>
              <a:gd name="connsiteX9314" fmla="*/ 11303999 w 11737978"/>
              <a:gd name="connsiteY9314" fmla="*/ 5035014 h 6407150"/>
              <a:gd name="connsiteX9315" fmla="*/ 11302028 w 11737978"/>
              <a:gd name="connsiteY9315" fmla="*/ 5034861 h 6407150"/>
              <a:gd name="connsiteX9316" fmla="*/ 4242579 w 11737978"/>
              <a:gd name="connsiteY9316" fmla="*/ 5033341 h 6407150"/>
              <a:gd name="connsiteX9317" fmla="*/ 4247830 w 11737978"/>
              <a:gd name="connsiteY9317" fmla="*/ 5045577 h 6407150"/>
              <a:gd name="connsiteX9318" fmla="*/ 4241159 w 11737978"/>
              <a:gd name="connsiteY9318" fmla="*/ 5048021 h 6407150"/>
              <a:gd name="connsiteX9319" fmla="*/ 4242579 w 11737978"/>
              <a:gd name="connsiteY9319" fmla="*/ 5033341 h 6407150"/>
              <a:gd name="connsiteX9320" fmla="*/ 11219844 w 11737978"/>
              <a:gd name="connsiteY9320" fmla="*/ 5032338 h 6407150"/>
              <a:gd name="connsiteX9321" fmla="*/ 11198474 w 11737978"/>
              <a:gd name="connsiteY9321" fmla="*/ 5048300 h 6407150"/>
              <a:gd name="connsiteX9322" fmla="*/ 11178892 w 11737978"/>
              <a:gd name="connsiteY9322" fmla="*/ 5076908 h 6407150"/>
              <a:gd name="connsiteX9323" fmla="*/ 11215784 w 11737978"/>
              <a:gd name="connsiteY9323" fmla="*/ 5051350 h 6407150"/>
              <a:gd name="connsiteX9324" fmla="*/ 11220360 w 11737978"/>
              <a:gd name="connsiteY9324" fmla="*/ 5043937 h 6407150"/>
              <a:gd name="connsiteX9325" fmla="*/ 11216541 w 11737978"/>
              <a:gd name="connsiteY9325" fmla="*/ 5040798 h 6407150"/>
              <a:gd name="connsiteX9326" fmla="*/ 11209417 w 11737978"/>
              <a:gd name="connsiteY9326" fmla="*/ 5046119 h 6407150"/>
              <a:gd name="connsiteX9327" fmla="*/ 11219844 w 11737978"/>
              <a:gd name="connsiteY9327" fmla="*/ 5032338 h 6407150"/>
              <a:gd name="connsiteX9328" fmla="*/ 10979857 w 11737978"/>
              <a:gd name="connsiteY9328" fmla="*/ 5032029 h 6407150"/>
              <a:gd name="connsiteX9329" fmla="*/ 10980769 w 11737978"/>
              <a:gd name="connsiteY9329" fmla="*/ 5033371 h 6407150"/>
              <a:gd name="connsiteX9330" fmla="*/ 10980436 w 11737978"/>
              <a:gd name="connsiteY9330" fmla="*/ 5033705 h 6407150"/>
              <a:gd name="connsiteX9331" fmla="*/ 10979170 w 11737978"/>
              <a:gd name="connsiteY9331" fmla="*/ 5032665 h 6407150"/>
              <a:gd name="connsiteX9332" fmla="*/ 10979641 w 11737978"/>
              <a:gd name="connsiteY9332" fmla="*/ 5032090 h 6407150"/>
              <a:gd name="connsiteX9333" fmla="*/ 11482916 w 11737978"/>
              <a:gd name="connsiteY9333" fmla="*/ 5029530 h 6407150"/>
              <a:gd name="connsiteX9334" fmla="*/ 11470687 w 11737978"/>
              <a:gd name="connsiteY9334" fmla="*/ 5040339 h 6407150"/>
              <a:gd name="connsiteX9335" fmla="*/ 11459988 w 11737978"/>
              <a:gd name="connsiteY9335" fmla="*/ 5041976 h 6407150"/>
              <a:gd name="connsiteX9336" fmla="*/ 11461298 w 11737978"/>
              <a:gd name="connsiteY9336" fmla="*/ 5043054 h 6407150"/>
              <a:gd name="connsiteX9337" fmla="*/ 11461429 w 11737978"/>
              <a:gd name="connsiteY9337" fmla="*/ 5043160 h 6407150"/>
              <a:gd name="connsiteX9338" fmla="*/ 11449144 w 11737978"/>
              <a:gd name="connsiteY9338" fmla="*/ 5056530 h 6407150"/>
              <a:gd name="connsiteX9339" fmla="*/ 11447596 w 11737978"/>
              <a:gd name="connsiteY9339" fmla="*/ 5062592 h 6407150"/>
              <a:gd name="connsiteX9340" fmla="*/ 11458954 w 11737978"/>
              <a:gd name="connsiteY9340" fmla="*/ 5052858 h 6407150"/>
              <a:gd name="connsiteX9341" fmla="*/ 11461430 w 11737978"/>
              <a:gd name="connsiteY9341" fmla="*/ 5043162 h 6407150"/>
              <a:gd name="connsiteX9342" fmla="*/ 11467844 w 11737978"/>
              <a:gd name="connsiteY9342" fmla="*/ 5048435 h 6407150"/>
              <a:gd name="connsiteX9343" fmla="*/ 11482916 w 11737978"/>
              <a:gd name="connsiteY9343" fmla="*/ 5029530 h 6407150"/>
              <a:gd name="connsiteX9344" fmla="*/ 11120533 w 11737978"/>
              <a:gd name="connsiteY9344" fmla="*/ 5028938 h 6407150"/>
              <a:gd name="connsiteX9345" fmla="*/ 11117813 w 11737978"/>
              <a:gd name="connsiteY9345" fmla="*/ 5034525 h 6407150"/>
              <a:gd name="connsiteX9346" fmla="*/ 11121909 w 11737978"/>
              <a:gd name="connsiteY9346" fmla="*/ 5030069 h 6407150"/>
              <a:gd name="connsiteX9347" fmla="*/ 11120533 w 11737978"/>
              <a:gd name="connsiteY9347" fmla="*/ 5028938 h 6407150"/>
              <a:gd name="connsiteX9348" fmla="*/ 11258740 w 11737978"/>
              <a:gd name="connsiteY9348" fmla="*/ 5028202 h 6407150"/>
              <a:gd name="connsiteX9349" fmla="*/ 11257246 w 11737978"/>
              <a:gd name="connsiteY9349" fmla="*/ 5030114 h 6407150"/>
              <a:gd name="connsiteX9350" fmla="*/ 11256875 w 11737978"/>
              <a:gd name="connsiteY9350" fmla="*/ 5030021 h 6407150"/>
              <a:gd name="connsiteX9351" fmla="*/ 11257109 w 11737978"/>
              <a:gd name="connsiteY9351" fmla="*/ 5029720 h 6407150"/>
              <a:gd name="connsiteX9352" fmla="*/ 11191194 w 11737978"/>
              <a:gd name="connsiteY9352" fmla="*/ 5027041 h 6407150"/>
              <a:gd name="connsiteX9353" fmla="*/ 11187924 w 11737978"/>
              <a:gd name="connsiteY9353" fmla="*/ 5028265 h 6407150"/>
              <a:gd name="connsiteX9354" fmla="*/ 11182464 w 11737978"/>
              <a:gd name="connsiteY9354" fmla="*/ 5034207 h 6407150"/>
              <a:gd name="connsiteX9355" fmla="*/ 11181190 w 11737978"/>
              <a:gd name="connsiteY9355" fmla="*/ 5039679 h 6407150"/>
              <a:gd name="connsiteX9356" fmla="*/ 11190368 w 11737978"/>
              <a:gd name="connsiteY9356" fmla="*/ 5030273 h 6407150"/>
              <a:gd name="connsiteX9357" fmla="*/ 11191194 w 11737978"/>
              <a:gd name="connsiteY9357" fmla="*/ 5027041 h 6407150"/>
              <a:gd name="connsiteX9358" fmla="*/ 11029445 w 11737978"/>
              <a:gd name="connsiteY9358" fmla="*/ 5019096 h 6407150"/>
              <a:gd name="connsiteX9359" fmla="*/ 11030713 w 11737978"/>
              <a:gd name="connsiteY9359" fmla="*/ 5020137 h 6407150"/>
              <a:gd name="connsiteX9360" fmla="*/ 11017952 w 11737978"/>
              <a:gd name="connsiteY9360" fmla="*/ 5031606 h 6407150"/>
              <a:gd name="connsiteX9361" fmla="*/ 11016684 w 11737978"/>
              <a:gd name="connsiteY9361" fmla="*/ 5030565 h 6407150"/>
              <a:gd name="connsiteX9362" fmla="*/ 11022431 w 11737978"/>
              <a:gd name="connsiteY9362" fmla="*/ 5024309 h 6407150"/>
              <a:gd name="connsiteX9363" fmla="*/ 11029445 w 11737978"/>
              <a:gd name="connsiteY9363" fmla="*/ 5019096 h 6407150"/>
              <a:gd name="connsiteX9364" fmla="*/ 11536725 w 11737978"/>
              <a:gd name="connsiteY9364" fmla="*/ 5018996 h 6407150"/>
              <a:gd name="connsiteX9365" fmla="*/ 11530582 w 11737978"/>
              <a:gd name="connsiteY9365" fmla="*/ 5025683 h 6407150"/>
              <a:gd name="connsiteX9366" fmla="*/ 11531958 w 11737978"/>
              <a:gd name="connsiteY9366" fmla="*/ 5026814 h 6407150"/>
              <a:gd name="connsiteX9367" fmla="*/ 11538099 w 11737978"/>
              <a:gd name="connsiteY9367" fmla="*/ 5020127 h 6407150"/>
              <a:gd name="connsiteX9368" fmla="*/ 11536725 w 11737978"/>
              <a:gd name="connsiteY9368" fmla="*/ 5018996 h 6407150"/>
              <a:gd name="connsiteX9369" fmla="*/ 11482577 w 11737978"/>
              <a:gd name="connsiteY9369" fmla="*/ 5017517 h 6407150"/>
              <a:gd name="connsiteX9370" fmla="*/ 11475061 w 11737978"/>
              <a:gd name="connsiteY9370" fmla="*/ 5023071 h 6407150"/>
              <a:gd name="connsiteX9371" fmla="*/ 11471667 w 11737978"/>
              <a:gd name="connsiteY9371" fmla="*/ 5032018 h 6407150"/>
              <a:gd name="connsiteX9372" fmla="*/ 11482577 w 11737978"/>
              <a:gd name="connsiteY9372" fmla="*/ 5017517 h 6407150"/>
              <a:gd name="connsiteX9373" fmla="*/ 7746796 w 11737978"/>
              <a:gd name="connsiteY9373" fmla="*/ 5017497 h 6407150"/>
              <a:gd name="connsiteX9374" fmla="*/ 7751153 w 11737978"/>
              <a:gd name="connsiteY9374" fmla="*/ 5028004 h 6407150"/>
              <a:gd name="connsiteX9375" fmla="*/ 7754992 w 11737978"/>
              <a:gd name="connsiteY9375" fmla="*/ 5029632 h 6407150"/>
              <a:gd name="connsiteX9376" fmla="*/ 7756029 w 11737978"/>
              <a:gd name="connsiteY9376" fmla="*/ 5034622 h 6407150"/>
              <a:gd name="connsiteX9377" fmla="*/ 7764048 w 11737978"/>
              <a:gd name="connsiteY9377" fmla="*/ 5042070 h 6407150"/>
              <a:gd name="connsiteX9378" fmla="*/ 7774671 w 11737978"/>
              <a:gd name="connsiteY9378" fmla="*/ 5033410 h 6407150"/>
              <a:gd name="connsiteX9379" fmla="*/ 7776340 w 11737978"/>
              <a:gd name="connsiteY9379" fmla="*/ 5030843 h 6407150"/>
              <a:gd name="connsiteX9380" fmla="*/ 7778929 w 11737978"/>
              <a:gd name="connsiteY9380" fmla="*/ 5033661 h 6407150"/>
              <a:gd name="connsiteX9381" fmla="*/ 7783831 w 11737978"/>
              <a:gd name="connsiteY9381" fmla="*/ 5047400 h 6407150"/>
              <a:gd name="connsiteX9382" fmla="*/ 7796357 w 11737978"/>
              <a:gd name="connsiteY9382" fmla="*/ 5029216 h 6407150"/>
              <a:gd name="connsiteX9383" fmla="*/ 7799744 w 11737978"/>
              <a:gd name="connsiteY9383" fmla="*/ 5020237 h 6407150"/>
              <a:gd name="connsiteX9384" fmla="*/ 7802867 w 11737978"/>
              <a:gd name="connsiteY9384" fmla="*/ 5019885 h 6407150"/>
              <a:gd name="connsiteX9385" fmla="*/ 7805620 w 11737978"/>
              <a:gd name="connsiteY9385" fmla="*/ 5038942 h 6407150"/>
              <a:gd name="connsiteX9386" fmla="*/ 7810314 w 11737978"/>
              <a:gd name="connsiteY9386" fmla="*/ 5049666 h 6407150"/>
              <a:gd name="connsiteX9387" fmla="*/ 7810015 w 11737978"/>
              <a:gd name="connsiteY9387" fmla="*/ 5058071 h 6407150"/>
              <a:gd name="connsiteX9388" fmla="*/ 7812010 w 11737978"/>
              <a:gd name="connsiteY9388" fmla="*/ 5063777 h 6407150"/>
              <a:gd name="connsiteX9389" fmla="*/ 7805681 w 11737978"/>
              <a:gd name="connsiteY9389" fmla="*/ 5062196 h 6407150"/>
              <a:gd name="connsiteX9390" fmla="*/ 7805757 w 11737978"/>
              <a:gd name="connsiteY9390" fmla="*/ 5062098 h 6407150"/>
              <a:gd name="connsiteX9391" fmla="*/ 7804051 w 11737978"/>
              <a:gd name="connsiteY9391" fmla="*/ 5059921 h 6407150"/>
              <a:gd name="connsiteX9392" fmla="*/ 7799668 w 11737978"/>
              <a:gd name="connsiteY9392" fmla="*/ 5059733 h 6407150"/>
              <a:gd name="connsiteX9393" fmla="*/ 7797601 w 11737978"/>
              <a:gd name="connsiteY9393" fmla="*/ 5063854 h 6407150"/>
              <a:gd name="connsiteX9394" fmla="*/ 7799856 w 11737978"/>
              <a:gd name="connsiteY9394" fmla="*/ 5066053 h 6407150"/>
              <a:gd name="connsiteX9395" fmla="*/ 7799980 w 11737978"/>
              <a:gd name="connsiteY9395" fmla="*/ 5070268 h 6407150"/>
              <a:gd name="connsiteX9396" fmla="*/ 7803168 w 11737978"/>
              <a:gd name="connsiteY9396" fmla="*/ 5104076 h 6407150"/>
              <a:gd name="connsiteX9397" fmla="*/ 7796656 w 11737978"/>
              <a:gd name="connsiteY9397" fmla="*/ 5105902 h 6407150"/>
              <a:gd name="connsiteX9398" fmla="*/ 7791327 w 11737978"/>
              <a:gd name="connsiteY9398" fmla="*/ 5147763 h 6407150"/>
              <a:gd name="connsiteX9399" fmla="*/ 7795710 w 11737978"/>
              <a:gd name="connsiteY9399" fmla="*/ 5147951 h 6407150"/>
              <a:gd name="connsiteX9400" fmla="*/ 7787193 w 11737978"/>
              <a:gd name="connsiteY9400" fmla="*/ 5156003 h 6407150"/>
              <a:gd name="connsiteX9401" fmla="*/ 7789400 w 11737978"/>
              <a:gd name="connsiteY9401" fmla="*/ 5161009 h 6407150"/>
              <a:gd name="connsiteX9402" fmla="*/ 7782105 w 11737978"/>
              <a:gd name="connsiteY9402" fmla="*/ 5159187 h 6407150"/>
              <a:gd name="connsiteX9403" fmla="*/ 7774337 w 11737978"/>
              <a:gd name="connsiteY9403" fmla="*/ 5151883 h 6407150"/>
              <a:gd name="connsiteX9404" fmla="*/ 7784343 w 11737978"/>
              <a:gd name="connsiteY9404" fmla="*/ 5143659 h 6407150"/>
              <a:gd name="connsiteX9405" fmla="*/ 7776573 w 11737978"/>
              <a:gd name="connsiteY9405" fmla="*/ 5136355 h 6407150"/>
              <a:gd name="connsiteX9406" fmla="*/ 7788070 w 11737978"/>
              <a:gd name="connsiteY9406" fmla="*/ 5117780 h 6407150"/>
              <a:gd name="connsiteX9407" fmla="*/ 7779928 w 11737978"/>
              <a:gd name="connsiteY9407" fmla="*/ 5113065 h 6407150"/>
              <a:gd name="connsiteX9408" fmla="*/ 7773090 w 11737978"/>
              <a:gd name="connsiteY9408" fmla="*/ 5109104 h 6407150"/>
              <a:gd name="connsiteX9409" fmla="*/ 7773020 w 11737978"/>
              <a:gd name="connsiteY9409" fmla="*/ 5105957 h 6407150"/>
              <a:gd name="connsiteX9410" fmla="*/ 7776233 w 11737978"/>
              <a:gd name="connsiteY9410" fmla="*/ 5099722 h 6407150"/>
              <a:gd name="connsiteX9411" fmla="*/ 7776479 w 11737978"/>
              <a:gd name="connsiteY9411" fmla="*/ 5099526 h 6407150"/>
              <a:gd name="connsiteX9412" fmla="*/ 7781653 w 11737978"/>
              <a:gd name="connsiteY9412" fmla="*/ 5099121 h 6407150"/>
              <a:gd name="connsiteX9413" fmla="*/ 7779467 w 11737978"/>
              <a:gd name="connsiteY9413" fmla="*/ 5093447 h 6407150"/>
              <a:gd name="connsiteX9414" fmla="*/ 7784029 w 11737978"/>
              <a:gd name="connsiteY9414" fmla="*/ 5084596 h 6407150"/>
              <a:gd name="connsiteX9415" fmla="*/ 7796272 w 11737978"/>
              <a:gd name="connsiteY9415" fmla="*/ 5060845 h 6407150"/>
              <a:gd name="connsiteX9416" fmla="*/ 7779242 w 11737978"/>
              <a:gd name="connsiteY9416" fmla="*/ 5056590 h 6407150"/>
              <a:gd name="connsiteX9417" fmla="*/ 7780733 w 11737978"/>
              <a:gd name="connsiteY9417" fmla="*/ 5046239 h 6407150"/>
              <a:gd name="connsiteX9418" fmla="*/ 7762213 w 11737978"/>
              <a:gd name="connsiteY9418" fmla="*/ 5052336 h 6407150"/>
              <a:gd name="connsiteX9419" fmla="*/ 7761467 w 11737978"/>
              <a:gd name="connsiteY9419" fmla="*/ 5057512 h 6407150"/>
              <a:gd name="connsiteX9420" fmla="*/ 7759977 w 11737978"/>
              <a:gd name="connsiteY9420" fmla="*/ 5067863 h 6407150"/>
              <a:gd name="connsiteX9421" fmla="*/ 7758329 w 11737978"/>
              <a:gd name="connsiteY9421" fmla="*/ 5067178 h 6407150"/>
              <a:gd name="connsiteX9422" fmla="*/ 7758506 w 11737978"/>
              <a:gd name="connsiteY9422" fmla="*/ 5066392 h 6407150"/>
              <a:gd name="connsiteX9423" fmla="*/ 7757688 w 11737978"/>
              <a:gd name="connsiteY9423" fmla="*/ 5060329 h 6407150"/>
              <a:gd name="connsiteX9424" fmla="*/ 7762046 w 11737978"/>
              <a:gd name="connsiteY9424" fmla="*/ 5050632 h 6407150"/>
              <a:gd name="connsiteX9425" fmla="*/ 7764225 w 11737978"/>
              <a:gd name="connsiteY9425" fmla="*/ 5047400 h 6407150"/>
              <a:gd name="connsiteX9426" fmla="*/ 7762046 w 11737978"/>
              <a:gd name="connsiteY9426" fmla="*/ 5044167 h 6407150"/>
              <a:gd name="connsiteX9427" fmla="*/ 7759867 w 11737978"/>
              <a:gd name="connsiteY9427" fmla="*/ 5050632 h 6407150"/>
              <a:gd name="connsiteX9428" fmla="*/ 7755510 w 11737978"/>
              <a:gd name="connsiteY9428" fmla="*/ 5057098 h 6407150"/>
              <a:gd name="connsiteX9429" fmla="*/ 7755510 w 11737978"/>
              <a:gd name="connsiteY9429" fmla="*/ 5047400 h 6407150"/>
              <a:gd name="connsiteX9430" fmla="*/ 7742440 w 11737978"/>
              <a:gd name="connsiteY9430" fmla="*/ 5021538 h 6407150"/>
              <a:gd name="connsiteX9431" fmla="*/ 7746796 w 11737978"/>
              <a:gd name="connsiteY9431" fmla="*/ 5017497 h 6407150"/>
              <a:gd name="connsiteX9432" fmla="*/ 3036572 w 11737978"/>
              <a:gd name="connsiteY9432" fmla="*/ 5017497 h 6407150"/>
              <a:gd name="connsiteX9433" fmla="*/ 3040930 w 11737978"/>
              <a:gd name="connsiteY9433" fmla="*/ 5028004 h 6407150"/>
              <a:gd name="connsiteX9434" fmla="*/ 3044769 w 11737978"/>
              <a:gd name="connsiteY9434" fmla="*/ 5029632 h 6407150"/>
              <a:gd name="connsiteX9435" fmla="*/ 3045805 w 11737978"/>
              <a:gd name="connsiteY9435" fmla="*/ 5034622 h 6407150"/>
              <a:gd name="connsiteX9436" fmla="*/ 3053825 w 11737978"/>
              <a:gd name="connsiteY9436" fmla="*/ 5042070 h 6407150"/>
              <a:gd name="connsiteX9437" fmla="*/ 3064447 w 11737978"/>
              <a:gd name="connsiteY9437" fmla="*/ 5033410 h 6407150"/>
              <a:gd name="connsiteX9438" fmla="*/ 3066116 w 11737978"/>
              <a:gd name="connsiteY9438" fmla="*/ 5030843 h 6407150"/>
              <a:gd name="connsiteX9439" fmla="*/ 3068705 w 11737978"/>
              <a:gd name="connsiteY9439" fmla="*/ 5033661 h 6407150"/>
              <a:gd name="connsiteX9440" fmla="*/ 3073607 w 11737978"/>
              <a:gd name="connsiteY9440" fmla="*/ 5047400 h 6407150"/>
              <a:gd name="connsiteX9441" fmla="*/ 3086133 w 11737978"/>
              <a:gd name="connsiteY9441" fmla="*/ 5029216 h 6407150"/>
              <a:gd name="connsiteX9442" fmla="*/ 3089520 w 11737978"/>
              <a:gd name="connsiteY9442" fmla="*/ 5020237 h 6407150"/>
              <a:gd name="connsiteX9443" fmla="*/ 3092643 w 11737978"/>
              <a:gd name="connsiteY9443" fmla="*/ 5019885 h 6407150"/>
              <a:gd name="connsiteX9444" fmla="*/ 3095396 w 11737978"/>
              <a:gd name="connsiteY9444" fmla="*/ 5038942 h 6407150"/>
              <a:gd name="connsiteX9445" fmla="*/ 3100090 w 11737978"/>
              <a:gd name="connsiteY9445" fmla="*/ 5049666 h 6407150"/>
              <a:gd name="connsiteX9446" fmla="*/ 3099792 w 11737978"/>
              <a:gd name="connsiteY9446" fmla="*/ 5058071 h 6407150"/>
              <a:gd name="connsiteX9447" fmla="*/ 3101786 w 11737978"/>
              <a:gd name="connsiteY9447" fmla="*/ 5063777 h 6407150"/>
              <a:gd name="connsiteX9448" fmla="*/ 3095457 w 11737978"/>
              <a:gd name="connsiteY9448" fmla="*/ 5062196 h 6407150"/>
              <a:gd name="connsiteX9449" fmla="*/ 3095533 w 11737978"/>
              <a:gd name="connsiteY9449" fmla="*/ 5062098 h 6407150"/>
              <a:gd name="connsiteX9450" fmla="*/ 3093827 w 11737978"/>
              <a:gd name="connsiteY9450" fmla="*/ 5059921 h 6407150"/>
              <a:gd name="connsiteX9451" fmla="*/ 3089444 w 11737978"/>
              <a:gd name="connsiteY9451" fmla="*/ 5059733 h 6407150"/>
              <a:gd name="connsiteX9452" fmla="*/ 3087377 w 11737978"/>
              <a:gd name="connsiteY9452" fmla="*/ 5063854 h 6407150"/>
              <a:gd name="connsiteX9453" fmla="*/ 3089632 w 11737978"/>
              <a:gd name="connsiteY9453" fmla="*/ 5066053 h 6407150"/>
              <a:gd name="connsiteX9454" fmla="*/ 3089756 w 11737978"/>
              <a:gd name="connsiteY9454" fmla="*/ 5070268 h 6407150"/>
              <a:gd name="connsiteX9455" fmla="*/ 3092944 w 11737978"/>
              <a:gd name="connsiteY9455" fmla="*/ 5104076 h 6407150"/>
              <a:gd name="connsiteX9456" fmla="*/ 3086432 w 11737978"/>
              <a:gd name="connsiteY9456" fmla="*/ 5105902 h 6407150"/>
              <a:gd name="connsiteX9457" fmla="*/ 3081103 w 11737978"/>
              <a:gd name="connsiteY9457" fmla="*/ 5147763 h 6407150"/>
              <a:gd name="connsiteX9458" fmla="*/ 3085486 w 11737978"/>
              <a:gd name="connsiteY9458" fmla="*/ 5147951 h 6407150"/>
              <a:gd name="connsiteX9459" fmla="*/ 3076969 w 11737978"/>
              <a:gd name="connsiteY9459" fmla="*/ 5156003 h 6407150"/>
              <a:gd name="connsiteX9460" fmla="*/ 3079176 w 11737978"/>
              <a:gd name="connsiteY9460" fmla="*/ 5161009 h 6407150"/>
              <a:gd name="connsiteX9461" fmla="*/ 3071882 w 11737978"/>
              <a:gd name="connsiteY9461" fmla="*/ 5159187 h 6407150"/>
              <a:gd name="connsiteX9462" fmla="*/ 3064113 w 11737978"/>
              <a:gd name="connsiteY9462" fmla="*/ 5151883 h 6407150"/>
              <a:gd name="connsiteX9463" fmla="*/ 3074119 w 11737978"/>
              <a:gd name="connsiteY9463" fmla="*/ 5143659 h 6407150"/>
              <a:gd name="connsiteX9464" fmla="*/ 3066349 w 11737978"/>
              <a:gd name="connsiteY9464" fmla="*/ 5136355 h 6407150"/>
              <a:gd name="connsiteX9465" fmla="*/ 3077846 w 11737978"/>
              <a:gd name="connsiteY9465" fmla="*/ 5117780 h 6407150"/>
              <a:gd name="connsiteX9466" fmla="*/ 3069704 w 11737978"/>
              <a:gd name="connsiteY9466" fmla="*/ 5113065 h 6407150"/>
              <a:gd name="connsiteX9467" fmla="*/ 3062866 w 11737978"/>
              <a:gd name="connsiteY9467" fmla="*/ 5109104 h 6407150"/>
              <a:gd name="connsiteX9468" fmla="*/ 3062796 w 11737978"/>
              <a:gd name="connsiteY9468" fmla="*/ 5105957 h 6407150"/>
              <a:gd name="connsiteX9469" fmla="*/ 3066010 w 11737978"/>
              <a:gd name="connsiteY9469" fmla="*/ 5099722 h 6407150"/>
              <a:gd name="connsiteX9470" fmla="*/ 3066255 w 11737978"/>
              <a:gd name="connsiteY9470" fmla="*/ 5099526 h 6407150"/>
              <a:gd name="connsiteX9471" fmla="*/ 3071429 w 11737978"/>
              <a:gd name="connsiteY9471" fmla="*/ 5099121 h 6407150"/>
              <a:gd name="connsiteX9472" fmla="*/ 3069243 w 11737978"/>
              <a:gd name="connsiteY9472" fmla="*/ 5093447 h 6407150"/>
              <a:gd name="connsiteX9473" fmla="*/ 3073805 w 11737978"/>
              <a:gd name="connsiteY9473" fmla="*/ 5084596 h 6407150"/>
              <a:gd name="connsiteX9474" fmla="*/ 3086048 w 11737978"/>
              <a:gd name="connsiteY9474" fmla="*/ 5060845 h 6407150"/>
              <a:gd name="connsiteX9475" fmla="*/ 3069018 w 11737978"/>
              <a:gd name="connsiteY9475" fmla="*/ 5056590 h 6407150"/>
              <a:gd name="connsiteX9476" fmla="*/ 3070510 w 11737978"/>
              <a:gd name="connsiteY9476" fmla="*/ 5046239 h 6407150"/>
              <a:gd name="connsiteX9477" fmla="*/ 3051989 w 11737978"/>
              <a:gd name="connsiteY9477" fmla="*/ 5052336 h 6407150"/>
              <a:gd name="connsiteX9478" fmla="*/ 3051243 w 11737978"/>
              <a:gd name="connsiteY9478" fmla="*/ 5057512 h 6407150"/>
              <a:gd name="connsiteX9479" fmla="*/ 3049753 w 11737978"/>
              <a:gd name="connsiteY9479" fmla="*/ 5067863 h 6407150"/>
              <a:gd name="connsiteX9480" fmla="*/ 3048106 w 11737978"/>
              <a:gd name="connsiteY9480" fmla="*/ 5067178 h 6407150"/>
              <a:gd name="connsiteX9481" fmla="*/ 3048282 w 11737978"/>
              <a:gd name="connsiteY9481" fmla="*/ 5066392 h 6407150"/>
              <a:gd name="connsiteX9482" fmla="*/ 3047465 w 11737978"/>
              <a:gd name="connsiteY9482" fmla="*/ 5060329 h 6407150"/>
              <a:gd name="connsiteX9483" fmla="*/ 3051822 w 11737978"/>
              <a:gd name="connsiteY9483" fmla="*/ 5050632 h 6407150"/>
              <a:gd name="connsiteX9484" fmla="*/ 3054001 w 11737978"/>
              <a:gd name="connsiteY9484" fmla="*/ 5047400 h 6407150"/>
              <a:gd name="connsiteX9485" fmla="*/ 3051822 w 11737978"/>
              <a:gd name="connsiteY9485" fmla="*/ 5044167 h 6407150"/>
              <a:gd name="connsiteX9486" fmla="*/ 3049643 w 11737978"/>
              <a:gd name="connsiteY9486" fmla="*/ 5050632 h 6407150"/>
              <a:gd name="connsiteX9487" fmla="*/ 3045287 w 11737978"/>
              <a:gd name="connsiteY9487" fmla="*/ 5057098 h 6407150"/>
              <a:gd name="connsiteX9488" fmla="*/ 3045287 w 11737978"/>
              <a:gd name="connsiteY9488" fmla="*/ 5047400 h 6407150"/>
              <a:gd name="connsiteX9489" fmla="*/ 3032216 w 11737978"/>
              <a:gd name="connsiteY9489" fmla="*/ 5021538 h 6407150"/>
              <a:gd name="connsiteX9490" fmla="*/ 3036572 w 11737978"/>
              <a:gd name="connsiteY9490" fmla="*/ 5017497 h 6407150"/>
              <a:gd name="connsiteX9491" fmla="*/ 11319006 w 11737978"/>
              <a:gd name="connsiteY9491" fmla="*/ 5016056 h 6407150"/>
              <a:gd name="connsiteX9492" fmla="*/ 11313545 w 11737978"/>
              <a:gd name="connsiteY9492" fmla="*/ 5021999 h 6407150"/>
              <a:gd name="connsiteX9493" fmla="*/ 11310605 w 11737978"/>
              <a:gd name="connsiteY9493" fmla="*/ 5030012 h 6407150"/>
              <a:gd name="connsiteX9494" fmla="*/ 11306405 w 11737978"/>
              <a:gd name="connsiteY9494" fmla="*/ 5036992 h 6407150"/>
              <a:gd name="connsiteX9495" fmla="*/ 11313127 w 11737978"/>
              <a:gd name="connsiteY9495" fmla="*/ 5032085 h 6407150"/>
              <a:gd name="connsiteX9496" fmla="*/ 11316066 w 11737978"/>
              <a:gd name="connsiteY9496" fmla="*/ 5024071 h 6407150"/>
              <a:gd name="connsiteX9497" fmla="*/ 11314806 w 11737978"/>
              <a:gd name="connsiteY9497" fmla="*/ 5023035 h 6407150"/>
              <a:gd name="connsiteX9498" fmla="*/ 11320265 w 11737978"/>
              <a:gd name="connsiteY9498" fmla="*/ 5017093 h 6407150"/>
              <a:gd name="connsiteX9499" fmla="*/ 11319006 w 11737978"/>
              <a:gd name="connsiteY9499" fmla="*/ 5016056 h 6407150"/>
              <a:gd name="connsiteX9500" fmla="*/ 11157382 w 11737978"/>
              <a:gd name="connsiteY9500" fmla="*/ 5015419 h 6407150"/>
              <a:gd name="connsiteX9501" fmla="*/ 11144625 w 11737978"/>
              <a:gd name="connsiteY9501" fmla="*/ 5026836 h 6407150"/>
              <a:gd name="connsiteX9502" fmla="*/ 11147208 w 11737978"/>
              <a:gd name="connsiteY9502" fmla="*/ 5028960 h 6407150"/>
              <a:gd name="connsiteX9503" fmla="*/ 11157382 w 11737978"/>
              <a:gd name="connsiteY9503" fmla="*/ 5015419 h 6407150"/>
              <a:gd name="connsiteX9504" fmla="*/ 11167992 w 11737978"/>
              <a:gd name="connsiteY9504" fmla="*/ 5013185 h 6407150"/>
              <a:gd name="connsiteX9505" fmla="*/ 11159128 w 11737978"/>
              <a:gd name="connsiteY9505" fmla="*/ 5025457 h 6407150"/>
              <a:gd name="connsiteX9506" fmla="*/ 11170743 w 11737978"/>
              <a:gd name="connsiteY9506" fmla="*/ 5015444 h 6407150"/>
              <a:gd name="connsiteX9507" fmla="*/ 11167992 w 11737978"/>
              <a:gd name="connsiteY9507" fmla="*/ 5013185 h 6407150"/>
              <a:gd name="connsiteX9508" fmla="*/ 11487240 w 11737978"/>
              <a:gd name="connsiteY9508" fmla="*/ 5012224 h 6407150"/>
              <a:gd name="connsiteX9509" fmla="*/ 11481360 w 11737978"/>
              <a:gd name="connsiteY9509" fmla="*/ 5020429 h 6407150"/>
              <a:gd name="connsiteX9510" fmla="*/ 11482044 w 11737978"/>
              <a:gd name="connsiteY9510" fmla="*/ 5022619 h 6407150"/>
              <a:gd name="connsiteX9511" fmla="*/ 11485562 w 11737978"/>
              <a:gd name="connsiteY9511" fmla="*/ 5021274 h 6407150"/>
              <a:gd name="connsiteX9512" fmla="*/ 11487240 w 11737978"/>
              <a:gd name="connsiteY9512" fmla="*/ 5012224 h 6407150"/>
              <a:gd name="connsiteX9513" fmla="*/ 11380670 w 11737978"/>
              <a:gd name="connsiteY9513" fmla="*/ 5011982 h 6407150"/>
              <a:gd name="connsiteX9514" fmla="*/ 11375552 w 11737978"/>
              <a:gd name="connsiteY9514" fmla="*/ 5017553 h 6407150"/>
              <a:gd name="connsiteX9515" fmla="*/ 11374965 w 11737978"/>
              <a:gd name="connsiteY9515" fmla="*/ 5019669 h 6407150"/>
              <a:gd name="connsiteX9516" fmla="*/ 11380670 w 11737978"/>
              <a:gd name="connsiteY9516" fmla="*/ 5011982 h 6407150"/>
              <a:gd name="connsiteX9517" fmla="*/ 11288503 w 11737978"/>
              <a:gd name="connsiteY9517" fmla="*/ 5010541 h 6407150"/>
              <a:gd name="connsiteX9518" fmla="*/ 11273397 w 11737978"/>
              <a:gd name="connsiteY9518" fmla="*/ 5031861 h 6407150"/>
              <a:gd name="connsiteX9519" fmla="*/ 11279284 w 11737978"/>
              <a:gd name="connsiteY9519" fmla="*/ 5025454 h 6407150"/>
              <a:gd name="connsiteX9520" fmla="*/ 11274673 w 11737978"/>
              <a:gd name="connsiteY9520" fmla="*/ 5032910 h 6407150"/>
              <a:gd name="connsiteX9521" fmla="*/ 11270065 w 11737978"/>
              <a:gd name="connsiteY9521" fmla="*/ 5040367 h 6407150"/>
              <a:gd name="connsiteX9522" fmla="*/ 11260348 w 11737978"/>
              <a:gd name="connsiteY9522" fmla="*/ 5043625 h 6407150"/>
              <a:gd name="connsiteX9523" fmla="*/ 11253182 w 11737978"/>
              <a:gd name="connsiteY9523" fmla="*/ 5048984 h 6407150"/>
              <a:gd name="connsiteX9524" fmla="*/ 11245238 w 11737978"/>
              <a:gd name="connsiteY9524" fmla="*/ 5064945 h 6407150"/>
              <a:gd name="connsiteX9525" fmla="*/ 11267226 w 11737978"/>
              <a:gd name="connsiteY9525" fmla="*/ 5060528 h 6407150"/>
              <a:gd name="connsiteX9526" fmla="*/ 11281554 w 11737978"/>
              <a:gd name="connsiteY9526" fmla="*/ 5049811 h 6407150"/>
              <a:gd name="connsiteX9527" fmla="*/ 11280277 w 11737978"/>
              <a:gd name="connsiteY9527" fmla="*/ 5048762 h 6407150"/>
              <a:gd name="connsiteX9528" fmla="*/ 11292051 w 11737978"/>
              <a:gd name="connsiteY9528" fmla="*/ 5035949 h 6407150"/>
              <a:gd name="connsiteX9529" fmla="*/ 11289498 w 11737978"/>
              <a:gd name="connsiteY9529" fmla="*/ 5033850 h 6407150"/>
              <a:gd name="connsiteX9530" fmla="*/ 11279781 w 11737978"/>
              <a:gd name="connsiteY9530" fmla="*/ 5037108 h 6407150"/>
              <a:gd name="connsiteX9531" fmla="*/ 11273894 w 11737978"/>
              <a:gd name="connsiteY9531" fmla="*/ 5043515 h 6407150"/>
              <a:gd name="connsiteX9532" fmla="*/ 11277227 w 11737978"/>
              <a:gd name="connsiteY9532" fmla="*/ 5035009 h 6407150"/>
              <a:gd name="connsiteX9533" fmla="*/ 11284391 w 11737978"/>
              <a:gd name="connsiteY9533" fmla="*/ 5029652 h 6407150"/>
              <a:gd name="connsiteX9534" fmla="*/ 11283115 w 11737978"/>
              <a:gd name="connsiteY9534" fmla="*/ 5028603 h 6407150"/>
              <a:gd name="connsiteX9535" fmla="*/ 11277227 w 11737978"/>
              <a:gd name="connsiteY9535" fmla="*/ 5035009 h 6407150"/>
              <a:gd name="connsiteX9536" fmla="*/ 11274673 w 11737978"/>
              <a:gd name="connsiteY9536" fmla="*/ 5032910 h 6407150"/>
              <a:gd name="connsiteX9537" fmla="*/ 11280560 w 11737978"/>
              <a:gd name="connsiteY9537" fmla="*/ 5026504 h 6407150"/>
              <a:gd name="connsiteX9538" fmla="*/ 11288503 w 11737978"/>
              <a:gd name="connsiteY9538" fmla="*/ 5010541 h 6407150"/>
              <a:gd name="connsiteX9539" fmla="*/ 11272376 w 11737978"/>
              <a:gd name="connsiteY9539" fmla="*/ 5009020 h 6407150"/>
              <a:gd name="connsiteX9540" fmla="*/ 11267607 w 11737978"/>
              <a:gd name="connsiteY9540" fmla="*/ 5016837 h 6407150"/>
              <a:gd name="connsiteX9541" fmla="*/ 11273751 w 11737978"/>
              <a:gd name="connsiteY9541" fmla="*/ 5010151 h 6407150"/>
              <a:gd name="connsiteX9542" fmla="*/ 11272376 w 11737978"/>
              <a:gd name="connsiteY9542" fmla="*/ 5009020 h 6407150"/>
              <a:gd name="connsiteX9543" fmla="*/ 11271065 w 11737978"/>
              <a:gd name="connsiteY9543" fmla="*/ 5007946 h 6407150"/>
              <a:gd name="connsiteX9544" fmla="*/ 11261483 w 11737978"/>
              <a:gd name="connsiteY9544" fmla="*/ 5011243 h 6407150"/>
              <a:gd name="connsiteX9545" fmla="*/ 11262728 w 11737978"/>
              <a:gd name="connsiteY9545" fmla="*/ 5012267 h 6407150"/>
              <a:gd name="connsiteX9546" fmla="*/ 11252270 w 11737978"/>
              <a:gd name="connsiteY9546" fmla="*/ 5026024 h 6407150"/>
              <a:gd name="connsiteX9547" fmla="*/ 11241814 w 11737978"/>
              <a:gd name="connsiteY9547" fmla="*/ 5039781 h 6407150"/>
              <a:gd name="connsiteX9548" fmla="*/ 11248908 w 11737978"/>
              <a:gd name="connsiteY9548" fmla="*/ 5034437 h 6407150"/>
              <a:gd name="connsiteX9549" fmla="*/ 11254803 w 11737978"/>
              <a:gd name="connsiteY9549" fmla="*/ 5029504 h 6407150"/>
              <a:gd name="connsiteX9550" fmla="*/ 11256875 w 11737978"/>
              <a:gd name="connsiteY9550" fmla="*/ 5030021 h 6407150"/>
              <a:gd name="connsiteX9551" fmla="*/ 11252449 w 11737978"/>
              <a:gd name="connsiteY9551" fmla="*/ 5035668 h 6407150"/>
              <a:gd name="connsiteX9552" fmla="*/ 11260011 w 11737978"/>
              <a:gd name="connsiteY9552" fmla="*/ 5032107 h 6407150"/>
              <a:gd name="connsiteX9553" fmla="*/ 11262687 w 11737978"/>
              <a:gd name="connsiteY9553" fmla="*/ 5024526 h 6407150"/>
              <a:gd name="connsiteX9554" fmla="*/ 11258740 w 11737978"/>
              <a:gd name="connsiteY9554" fmla="*/ 5028202 h 6407150"/>
              <a:gd name="connsiteX9555" fmla="*/ 11261898 w 11737978"/>
              <a:gd name="connsiteY9555" fmla="*/ 5024159 h 6407150"/>
              <a:gd name="connsiteX9556" fmla="*/ 11263097 w 11737978"/>
              <a:gd name="connsiteY9556" fmla="*/ 5023747 h 6407150"/>
              <a:gd name="connsiteX9557" fmla="*/ 11259364 w 11737978"/>
              <a:gd name="connsiteY9557" fmla="*/ 5020679 h 6407150"/>
              <a:gd name="connsiteX9558" fmla="*/ 11271065 w 11737978"/>
              <a:gd name="connsiteY9558" fmla="*/ 5007946 h 6407150"/>
              <a:gd name="connsiteX9559" fmla="*/ 11136212 w 11737978"/>
              <a:gd name="connsiteY9559" fmla="*/ 5006621 h 6407150"/>
              <a:gd name="connsiteX9560" fmla="*/ 11127606 w 11737978"/>
              <a:gd name="connsiteY9560" fmla="*/ 5018616 h 6407150"/>
              <a:gd name="connsiteX9561" fmla="*/ 11129031 w 11737978"/>
              <a:gd name="connsiteY9561" fmla="*/ 5018870 h 6407150"/>
              <a:gd name="connsiteX9562" fmla="*/ 11132820 w 11737978"/>
              <a:gd name="connsiteY9562" fmla="*/ 5015566 h 6407150"/>
              <a:gd name="connsiteX9563" fmla="*/ 11136212 w 11737978"/>
              <a:gd name="connsiteY9563" fmla="*/ 5006621 h 6407150"/>
              <a:gd name="connsiteX9564" fmla="*/ 11347867 w 11737978"/>
              <a:gd name="connsiteY9564" fmla="*/ 5006532 h 6407150"/>
              <a:gd name="connsiteX9565" fmla="*/ 11342748 w 11737978"/>
              <a:gd name="connsiteY9565" fmla="*/ 5012104 h 6407150"/>
              <a:gd name="connsiteX9566" fmla="*/ 11347867 w 11737978"/>
              <a:gd name="connsiteY9566" fmla="*/ 5006532 h 6407150"/>
              <a:gd name="connsiteX9567" fmla="*/ 11388188 w 11737978"/>
              <a:gd name="connsiteY9567" fmla="*/ 5006426 h 6407150"/>
              <a:gd name="connsiteX9568" fmla="*/ 11382045 w 11737978"/>
              <a:gd name="connsiteY9568" fmla="*/ 5013112 h 6407150"/>
              <a:gd name="connsiteX9569" fmla="*/ 11389564 w 11737978"/>
              <a:gd name="connsiteY9569" fmla="*/ 5007557 h 6407150"/>
              <a:gd name="connsiteX9570" fmla="*/ 11388188 w 11737978"/>
              <a:gd name="connsiteY9570" fmla="*/ 5006426 h 6407150"/>
              <a:gd name="connsiteX9571" fmla="*/ 11156658 w 11737978"/>
              <a:gd name="connsiteY9571" fmla="*/ 5003871 h 6407150"/>
              <a:gd name="connsiteX9572" fmla="*/ 11147413 w 11737978"/>
              <a:gd name="connsiteY9572" fmla="*/ 5012699 h 6407150"/>
              <a:gd name="connsiteX9573" fmla="*/ 11139341 w 11737978"/>
              <a:gd name="connsiteY9573" fmla="*/ 5020406 h 6407150"/>
              <a:gd name="connsiteX9574" fmla="*/ 11141598 w 11737978"/>
              <a:gd name="connsiteY9574" fmla="*/ 5011048 h 6407150"/>
              <a:gd name="connsiteX9575" fmla="*/ 11123169 w 11737978"/>
              <a:gd name="connsiteY9575" fmla="*/ 5031105 h 6407150"/>
              <a:gd name="connsiteX9576" fmla="*/ 11136716 w 11737978"/>
              <a:gd name="connsiteY9576" fmla="*/ 5018770 h 6407150"/>
              <a:gd name="connsiteX9577" fmla="*/ 11139048 w 11737978"/>
              <a:gd name="connsiteY9577" fmla="*/ 5020686 h 6407150"/>
              <a:gd name="connsiteX9578" fmla="*/ 11138167 w 11737978"/>
              <a:gd name="connsiteY9578" fmla="*/ 5021529 h 6407150"/>
              <a:gd name="connsiteX9579" fmla="*/ 11132434 w 11737978"/>
              <a:gd name="connsiteY9579" fmla="*/ 5027767 h 6407150"/>
              <a:gd name="connsiteX9580" fmla="*/ 11124117 w 11737978"/>
              <a:gd name="connsiteY9580" fmla="*/ 5031885 h 6407150"/>
              <a:gd name="connsiteX9581" fmla="*/ 11116525 w 11737978"/>
              <a:gd name="connsiteY9581" fmla="*/ 5047549 h 6407150"/>
              <a:gd name="connsiteX9582" fmla="*/ 11127992 w 11737978"/>
              <a:gd name="connsiteY9582" fmla="*/ 5035069 h 6407150"/>
              <a:gd name="connsiteX9583" fmla="*/ 11129284 w 11737978"/>
              <a:gd name="connsiteY9583" fmla="*/ 5036131 h 6407150"/>
              <a:gd name="connsiteX9584" fmla="*/ 11106350 w 11737978"/>
              <a:gd name="connsiteY9584" fmla="*/ 5061090 h 6407150"/>
              <a:gd name="connsiteX9585" fmla="*/ 11103252 w 11737978"/>
              <a:gd name="connsiteY9585" fmla="*/ 5069313 h 6407150"/>
              <a:gd name="connsiteX9586" fmla="*/ 11096321 w 11737978"/>
              <a:gd name="connsiteY9586" fmla="*/ 5075152 h 6407150"/>
              <a:gd name="connsiteX9587" fmla="*/ 11086604 w 11737978"/>
              <a:gd name="connsiteY9587" fmla="*/ 5087535 h 6407150"/>
              <a:gd name="connsiteX9588" fmla="*/ 11065112 w 11737978"/>
              <a:gd name="connsiteY9588" fmla="*/ 5113332 h 6407150"/>
              <a:gd name="connsiteX9589" fmla="*/ 11059424 w 11737978"/>
              <a:gd name="connsiteY9589" fmla="*/ 5119523 h 6407150"/>
              <a:gd name="connsiteX9590" fmla="*/ 11066373 w 11737978"/>
              <a:gd name="connsiteY9590" fmla="*/ 5114368 h 6407150"/>
              <a:gd name="connsiteX9591" fmla="*/ 11079009 w 11737978"/>
              <a:gd name="connsiteY9591" fmla="*/ 5103023 h 6407150"/>
              <a:gd name="connsiteX9592" fmla="*/ 11089736 w 11737978"/>
              <a:gd name="connsiteY9592" fmla="*/ 5100978 h 6407150"/>
              <a:gd name="connsiteX9593" fmla="*/ 11072675 w 11737978"/>
              <a:gd name="connsiteY9593" fmla="*/ 5119548 h 6407150"/>
              <a:gd name="connsiteX9594" fmla="*/ 11076456 w 11737978"/>
              <a:gd name="connsiteY9594" fmla="*/ 5122655 h 6407150"/>
              <a:gd name="connsiteX9595" fmla="*/ 11097946 w 11737978"/>
              <a:gd name="connsiteY9595" fmla="*/ 5096859 h 6407150"/>
              <a:gd name="connsiteX9596" fmla="*/ 11101113 w 11737978"/>
              <a:gd name="connsiteY9596" fmla="*/ 5088597 h 6407150"/>
              <a:gd name="connsiteX9597" fmla="*/ 11108062 w 11737978"/>
              <a:gd name="connsiteY9597" fmla="*/ 5083441 h 6407150"/>
              <a:gd name="connsiteX9598" fmla="*/ 11112488 w 11737978"/>
              <a:gd name="connsiteY9598" fmla="*/ 5076217 h 6407150"/>
              <a:gd name="connsiteX9599" fmla="*/ 11118177 w 11737978"/>
              <a:gd name="connsiteY9599" fmla="*/ 5070026 h 6407150"/>
              <a:gd name="connsiteX9600" fmla="*/ 11111228 w 11737978"/>
              <a:gd name="connsiteY9600" fmla="*/ 5075181 h 6407150"/>
              <a:gd name="connsiteX9601" fmla="*/ 11108708 w 11737978"/>
              <a:gd name="connsiteY9601" fmla="*/ 5073110 h 6407150"/>
              <a:gd name="connsiteX9602" fmla="*/ 11104527 w 11737978"/>
              <a:gd name="connsiteY9602" fmla="*/ 5073746 h 6407150"/>
              <a:gd name="connsiteX9603" fmla="*/ 11103671 w 11737978"/>
              <a:gd name="connsiteY9603" fmla="*/ 5068987 h 6407150"/>
              <a:gd name="connsiteX9604" fmla="*/ 11125114 w 11737978"/>
              <a:gd name="connsiteY9604" fmla="*/ 5047763 h 6407150"/>
              <a:gd name="connsiteX9605" fmla="*/ 11129284 w 11737978"/>
              <a:gd name="connsiteY9605" fmla="*/ 5036131 h 6407150"/>
              <a:gd name="connsiteX9606" fmla="*/ 11135017 w 11737978"/>
              <a:gd name="connsiteY9606" fmla="*/ 5029891 h 6407150"/>
              <a:gd name="connsiteX9607" fmla="*/ 11133725 w 11737978"/>
              <a:gd name="connsiteY9607" fmla="*/ 5028830 h 6407150"/>
              <a:gd name="connsiteX9608" fmla="*/ 11139458 w 11737978"/>
              <a:gd name="connsiteY9608" fmla="*/ 5022589 h 6407150"/>
              <a:gd name="connsiteX9609" fmla="*/ 11143333 w 11737978"/>
              <a:gd name="connsiteY9609" fmla="*/ 5025775 h 6407150"/>
              <a:gd name="connsiteX9610" fmla="*/ 11147775 w 11737978"/>
              <a:gd name="connsiteY9610" fmla="*/ 5018474 h 6407150"/>
              <a:gd name="connsiteX9611" fmla="*/ 11153509 w 11737978"/>
              <a:gd name="connsiteY9611" fmla="*/ 5012234 h 6407150"/>
              <a:gd name="connsiteX9612" fmla="*/ 11156658 w 11737978"/>
              <a:gd name="connsiteY9612" fmla="*/ 5003871 h 6407150"/>
              <a:gd name="connsiteX9613" fmla="*/ 11422167 w 11737978"/>
              <a:gd name="connsiteY9613" fmla="*/ 5003065 h 6407150"/>
              <a:gd name="connsiteX9614" fmla="*/ 11408682 w 11737978"/>
              <a:gd name="connsiteY9614" fmla="*/ 5012841 h 6407150"/>
              <a:gd name="connsiteX9615" fmla="*/ 11399044 w 11737978"/>
              <a:gd name="connsiteY9615" fmla="*/ 5025781 h 6407150"/>
              <a:gd name="connsiteX9616" fmla="*/ 11393584 w 11737978"/>
              <a:gd name="connsiteY9616" fmla="*/ 5031724 h 6407150"/>
              <a:gd name="connsiteX9617" fmla="*/ 11397434 w 11737978"/>
              <a:gd name="connsiteY9617" fmla="*/ 5034887 h 6407150"/>
              <a:gd name="connsiteX9618" fmla="*/ 11393255 w 11737978"/>
              <a:gd name="connsiteY9618" fmla="*/ 5041887 h 6407150"/>
              <a:gd name="connsiteX9619" fmla="*/ 11403849 w 11737978"/>
              <a:gd name="connsiteY9619" fmla="*/ 5040162 h 6407150"/>
              <a:gd name="connsiteX9620" fmla="*/ 11418947 w 11737978"/>
              <a:gd name="connsiteY9620" fmla="*/ 5021280 h 6407150"/>
              <a:gd name="connsiteX9621" fmla="*/ 11422167 w 11737978"/>
              <a:gd name="connsiteY9621" fmla="*/ 5003065 h 6407150"/>
              <a:gd name="connsiteX9622" fmla="*/ 11434544 w 11737978"/>
              <a:gd name="connsiteY9622" fmla="*/ 5001504 h 6407150"/>
              <a:gd name="connsiteX9623" fmla="*/ 11428401 w 11737978"/>
              <a:gd name="connsiteY9623" fmla="*/ 5008190 h 6407150"/>
              <a:gd name="connsiteX9624" fmla="*/ 11429776 w 11737978"/>
              <a:gd name="connsiteY9624" fmla="*/ 5009320 h 6407150"/>
              <a:gd name="connsiteX9625" fmla="*/ 11435919 w 11737978"/>
              <a:gd name="connsiteY9625" fmla="*/ 5002633 h 6407150"/>
              <a:gd name="connsiteX9626" fmla="*/ 11434544 w 11737978"/>
              <a:gd name="connsiteY9626" fmla="*/ 5001504 h 6407150"/>
              <a:gd name="connsiteX9627" fmla="*/ 10980617 w 11737978"/>
              <a:gd name="connsiteY9627" fmla="*/ 4999982 h 6407150"/>
              <a:gd name="connsiteX9628" fmla="*/ 10974473 w 11737978"/>
              <a:gd name="connsiteY9628" fmla="*/ 5006668 h 6407150"/>
              <a:gd name="connsiteX9629" fmla="*/ 10973098 w 11737978"/>
              <a:gd name="connsiteY9629" fmla="*/ 5005538 h 6407150"/>
              <a:gd name="connsiteX9630" fmla="*/ 10968330 w 11737978"/>
              <a:gd name="connsiteY9630" fmla="*/ 5013354 h 6407150"/>
              <a:gd name="connsiteX9631" fmla="*/ 10974473 w 11737978"/>
              <a:gd name="connsiteY9631" fmla="*/ 5006668 h 6407150"/>
              <a:gd name="connsiteX9632" fmla="*/ 10975390 w 11737978"/>
              <a:gd name="connsiteY9632" fmla="*/ 5007421 h 6407150"/>
              <a:gd name="connsiteX9633" fmla="*/ 10981533 w 11737978"/>
              <a:gd name="connsiteY9633" fmla="*/ 5000735 h 6407150"/>
              <a:gd name="connsiteX9634" fmla="*/ 10980617 w 11737978"/>
              <a:gd name="connsiteY9634" fmla="*/ 4999982 h 6407150"/>
              <a:gd name="connsiteX9635" fmla="*/ 11473596 w 11737978"/>
              <a:gd name="connsiteY9635" fmla="*/ 4998399 h 6407150"/>
              <a:gd name="connsiteX9636" fmla="*/ 11467453 w 11737978"/>
              <a:gd name="connsiteY9636" fmla="*/ 5005084 h 6407150"/>
              <a:gd name="connsiteX9637" fmla="*/ 11468829 w 11737978"/>
              <a:gd name="connsiteY9637" fmla="*/ 5006216 h 6407150"/>
              <a:gd name="connsiteX9638" fmla="*/ 11474972 w 11737978"/>
              <a:gd name="connsiteY9638" fmla="*/ 4999529 h 6407150"/>
              <a:gd name="connsiteX9639" fmla="*/ 11473596 w 11737978"/>
              <a:gd name="connsiteY9639" fmla="*/ 4998399 h 6407150"/>
              <a:gd name="connsiteX9640" fmla="*/ 11257251 w 11737978"/>
              <a:gd name="connsiteY9640" fmla="*/ 4996589 h 6407150"/>
              <a:gd name="connsiteX9641" fmla="*/ 11249184 w 11737978"/>
              <a:gd name="connsiteY9641" fmla="*/ 5007557 h 6407150"/>
              <a:gd name="connsiteX9642" fmla="*/ 11259542 w 11737978"/>
              <a:gd name="connsiteY9642" fmla="*/ 4998473 h 6407150"/>
              <a:gd name="connsiteX9643" fmla="*/ 11257251 w 11737978"/>
              <a:gd name="connsiteY9643" fmla="*/ 4996589 h 6407150"/>
              <a:gd name="connsiteX9644" fmla="*/ 11248411 w 11737978"/>
              <a:gd name="connsiteY9644" fmla="*/ 4989324 h 6407150"/>
              <a:gd name="connsiteX9645" fmla="*/ 11232457 w 11737978"/>
              <a:gd name="connsiteY9645" fmla="*/ 5009065 h 6407150"/>
              <a:gd name="connsiteX9646" fmla="*/ 11224235 w 11737978"/>
              <a:gd name="connsiteY9646" fmla="*/ 5013260 h 6407150"/>
              <a:gd name="connsiteX9647" fmla="*/ 11226224 w 11737978"/>
              <a:gd name="connsiteY9647" fmla="*/ 5017631 h 6407150"/>
              <a:gd name="connsiteX9648" fmla="*/ 11234945 w 11737978"/>
              <a:gd name="connsiteY9648" fmla="*/ 5011110 h 6407150"/>
              <a:gd name="connsiteX9649" fmla="*/ 11250143 w 11737978"/>
              <a:gd name="connsiteY9649" fmla="*/ 5001698 h 6407150"/>
              <a:gd name="connsiteX9650" fmla="*/ 11248411 w 11737978"/>
              <a:gd name="connsiteY9650" fmla="*/ 4989324 h 6407150"/>
              <a:gd name="connsiteX9651" fmla="*/ 11114672 w 11737978"/>
              <a:gd name="connsiteY9651" fmla="*/ 4988915 h 6407150"/>
              <a:gd name="connsiteX9652" fmla="*/ 11095096 w 11737978"/>
              <a:gd name="connsiteY9652" fmla="*/ 5008030 h 6407150"/>
              <a:gd name="connsiteX9653" fmla="*/ 11102387 w 11737978"/>
              <a:gd name="connsiteY9653" fmla="*/ 5002286 h 6407150"/>
              <a:gd name="connsiteX9654" fmla="*/ 11114672 w 11737978"/>
              <a:gd name="connsiteY9654" fmla="*/ 4988915 h 6407150"/>
              <a:gd name="connsiteX9655" fmla="*/ 11335340 w 11737978"/>
              <a:gd name="connsiteY9655" fmla="*/ 4986458 h 6407150"/>
              <a:gd name="connsiteX9656" fmla="*/ 11331245 w 11737978"/>
              <a:gd name="connsiteY9656" fmla="*/ 4990916 h 6407150"/>
              <a:gd name="connsiteX9657" fmla="*/ 11336486 w 11737978"/>
              <a:gd name="connsiteY9657" fmla="*/ 4987400 h 6407150"/>
              <a:gd name="connsiteX9658" fmla="*/ 11335340 w 11737978"/>
              <a:gd name="connsiteY9658" fmla="*/ 4986458 h 6407150"/>
              <a:gd name="connsiteX9659" fmla="*/ 11230484 w 11737978"/>
              <a:gd name="connsiteY9659" fmla="*/ 4986322 h 6407150"/>
              <a:gd name="connsiteX9660" fmla="*/ 11223424 w 11737978"/>
              <a:gd name="connsiteY9660" fmla="*/ 4992253 h 6407150"/>
              <a:gd name="connsiteX9661" fmla="*/ 11218198 w 11737978"/>
              <a:gd name="connsiteY9661" fmla="*/ 4999694 h 6407150"/>
              <a:gd name="connsiteX9662" fmla="*/ 11230484 w 11737978"/>
              <a:gd name="connsiteY9662" fmla="*/ 4986322 h 6407150"/>
              <a:gd name="connsiteX9663" fmla="*/ 11371564 w 11737978"/>
              <a:gd name="connsiteY9663" fmla="*/ 4982495 h 6407150"/>
              <a:gd name="connsiteX9664" fmla="*/ 11365272 w 11737978"/>
              <a:gd name="connsiteY9664" fmla="*/ 4987591 h 6407150"/>
              <a:gd name="connsiteX9665" fmla="*/ 11364381 w 11737978"/>
              <a:gd name="connsiteY9665" fmla="*/ 4991625 h 6407150"/>
              <a:gd name="connsiteX9666" fmla="*/ 11366486 w 11737978"/>
              <a:gd name="connsiteY9666" fmla="*/ 4991522 h 6407150"/>
              <a:gd name="connsiteX9667" fmla="*/ 11375081 w 11737978"/>
              <a:gd name="connsiteY9667" fmla="*/ 4983920 h 6407150"/>
              <a:gd name="connsiteX9668" fmla="*/ 11371564 w 11737978"/>
              <a:gd name="connsiteY9668" fmla="*/ 4982495 h 6407150"/>
              <a:gd name="connsiteX9669" fmla="*/ 11158735 w 11737978"/>
              <a:gd name="connsiteY9669" fmla="*/ 4982109 h 6407150"/>
              <a:gd name="connsiteX9670" fmla="*/ 11153104 w 11737978"/>
              <a:gd name="connsiteY9670" fmla="*/ 4988239 h 6407150"/>
              <a:gd name="connsiteX9671" fmla="*/ 11142714 w 11737978"/>
              <a:gd name="connsiteY9671" fmla="*/ 5002555 h 6407150"/>
              <a:gd name="connsiteX9672" fmla="*/ 11146884 w 11737978"/>
              <a:gd name="connsiteY9672" fmla="*/ 5004638 h 6407150"/>
              <a:gd name="connsiteX9673" fmla="*/ 11152515 w 11737978"/>
              <a:gd name="connsiteY9673" fmla="*/ 4998509 h 6407150"/>
              <a:gd name="connsiteX9674" fmla="*/ 11154365 w 11737978"/>
              <a:gd name="connsiteY9674" fmla="*/ 4989274 h 6407150"/>
              <a:gd name="connsiteX9675" fmla="*/ 11158735 w 11737978"/>
              <a:gd name="connsiteY9675" fmla="*/ 4982109 h 6407150"/>
              <a:gd name="connsiteX9676" fmla="*/ 11351521 w 11737978"/>
              <a:gd name="connsiteY9676" fmla="*/ 4976290 h 6407150"/>
              <a:gd name="connsiteX9677" fmla="*/ 11335141 w 11737978"/>
              <a:gd name="connsiteY9677" fmla="*/ 4994118 h 6407150"/>
              <a:gd name="connsiteX9678" fmla="*/ 11342645 w 11737978"/>
              <a:gd name="connsiteY9678" fmla="*/ 4994417 h 6407150"/>
              <a:gd name="connsiteX9679" fmla="*/ 11345644 w 11737978"/>
              <a:gd name="connsiteY9679" fmla="*/ 4992318 h 6407150"/>
              <a:gd name="connsiteX9680" fmla="*/ 11351104 w 11737978"/>
              <a:gd name="connsiteY9680" fmla="*/ 4986376 h 6407150"/>
              <a:gd name="connsiteX9681" fmla="*/ 11352782 w 11737978"/>
              <a:gd name="connsiteY9681" fmla="*/ 4977326 h 6407150"/>
              <a:gd name="connsiteX9682" fmla="*/ 11351521 w 11737978"/>
              <a:gd name="connsiteY9682" fmla="*/ 4976290 h 6407150"/>
              <a:gd name="connsiteX9683" fmla="*/ 11084696 w 11737978"/>
              <a:gd name="connsiteY9683" fmla="*/ 4976011 h 6407150"/>
              <a:gd name="connsiteX9684" fmla="*/ 11072409 w 11737978"/>
              <a:gd name="connsiteY9684" fmla="*/ 4989383 h 6407150"/>
              <a:gd name="connsiteX9685" fmla="*/ 11079929 w 11737978"/>
              <a:gd name="connsiteY9685" fmla="*/ 4983828 h 6407150"/>
              <a:gd name="connsiteX9686" fmla="*/ 11084696 w 11737978"/>
              <a:gd name="connsiteY9686" fmla="*/ 4976011 h 6407150"/>
              <a:gd name="connsiteX9687" fmla="*/ 11245520 w 11737978"/>
              <a:gd name="connsiteY9687" fmla="*/ 4975210 h 6407150"/>
              <a:gd name="connsiteX9688" fmla="*/ 11241017 w 11737978"/>
              <a:gd name="connsiteY9688" fmla="*/ 4982593 h 6407150"/>
              <a:gd name="connsiteX9689" fmla="*/ 11233917 w 11737978"/>
              <a:gd name="connsiteY9689" fmla="*/ 4987839 h 6407150"/>
              <a:gd name="connsiteX9690" fmla="*/ 11232011 w 11737978"/>
              <a:gd name="connsiteY9690" fmla="*/ 4997355 h 6407150"/>
              <a:gd name="connsiteX9691" fmla="*/ 11214606 w 11737978"/>
              <a:gd name="connsiteY9691" fmla="*/ 5016298 h 6407150"/>
              <a:gd name="connsiteX9692" fmla="*/ 11235907 w 11737978"/>
              <a:gd name="connsiteY9692" fmla="*/ 5000558 h 6407150"/>
              <a:gd name="connsiteX9693" fmla="*/ 11247510 w 11737978"/>
              <a:gd name="connsiteY9693" fmla="*/ 4987930 h 6407150"/>
              <a:gd name="connsiteX9694" fmla="*/ 11248116 w 11737978"/>
              <a:gd name="connsiteY9694" fmla="*/ 4977346 h 6407150"/>
              <a:gd name="connsiteX9695" fmla="*/ 11246818 w 11737978"/>
              <a:gd name="connsiteY9695" fmla="*/ 4976279 h 6407150"/>
              <a:gd name="connsiteX9696" fmla="*/ 11245520 w 11737978"/>
              <a:gd name="connsiteY9696" fmla="*/ 4975210 h 6407150"/>
              <a:gd name="connsiteX9697" fmla="*/ 11326139 w 11737978"/>
              <a:gd name="connsiteY9697" fmla="*/ 4973271 h 6407150"/>
              <a:gd name="connsiteX9698" fmla="*/ 11322387 w 11737978"/>
              <a:gd name="connsiteY9698" fmla="*/ 4973854 h 6407150"/>
              <a:gd name="connsiteX9699" fmla="*/ 11319711 w 11737978"/>
              <a:gd name="connsiteY9699" fmla="*/ 4981436 h 6407150"/>
              <a:gd name="connsiteX9700" fmla="*/ 11326052 w 11737978"/>
              <a:gd name="connsiteY9700" fmla="*/ 4976868 h 6407150"/>
              <a:gd name="connsiteX9701" fmla="*/ 11326139 w 11737978"/>
              <a:gd name="connsiteY9701" fmla="*/ 4973271 h 6407150"/>
              <a:gd name="connsiteX9702" fmla="*/ 11426663 w 11737978"/>
              <a:gd name="connsiteY9702" fmla="*/ 4971558 h 6407150"/>
              <a:gd name="connsiteX9703" fmla="*/ 11409494 w 11737978"/>
              <a:gd name="connsiteY9703" fmla="*/ 4992650 h 6407150"/>
              <a:gd name="connsiteX9704" fmla="*/ 11412016 w 11737978"/>
              <a:gd name="connsiteY9704" fmla="*/ 4994722 h 6407150"/>
              <a:gd name="connsiteX9705" fmla="*/ 11431705 w 11737978"/>
              <a:gd name="connsiteY9705" fmla="*/ 4975701 h 6407150"/>
              <a:gd name="connsiteX9706" fmla="*/ 11426663 w 11737978"/>
              <a:gd name="connsiteY9706" fmla="*/ 4971558 h 6407150"/>
              <a:gd name="connsiteX9707" fmla="*/ 11240248 w 11737978"/>
              <a:gd name="connsiteY9707" fmla="*/ 4970880 h 6407150"/>
              <a:gd name="connsiteX9708" fmla="*/ 11229223 w 11737978"/>
              <a:gd name="connsiteY9708" fmla="*/ 4985286 h 6407150"/>
              <a:gd name="connsiteX9709" fmla="*/ 11236627 w 11737978"/>
              <a:gd name="connsiteY9709" fmla="*/ 4979637 h 6407150"/>
              <a:gd name="connsiteX9710" fmla="*/ 11240248 w 11737978"/>
              <a:gd name="connsiteY9710" fmla="*/ 4970880 h 6407150"/>
              <a:gd name="connsiteX9711" fmla="*/ 10943192 w 11737978"/>
              <a:gd name="connsiteY9711" fmla="*/ 4970156 h 6407150"/>
              <a:gd name="connsiteX9712" fmla="*/ 10940402 w 11737978"/>
              <a:gd name="connsiteY9712" fmla="*/ 4971981 h 6407150"/>
              <a:gd name="connsiteX9713" fmla="*/ 10940707 w 11737978"/>
              <a:gd name="connsiteY9713" fmla="*/ 4971408 h 6407150"/>
              <a:gd name="connsiteX9714" fmla="*/ 11357734 w 11737978"/>
              <a:gd name="connsiteY9714" fmla="*/ 4965261 h 6407150"/>
              <a:gd name="connsiteX9715" fmla="*/ 11353540 w 11737978"/>
              <a:gd name="connsiteY9715" fmla="*/ 4966214 h 6407150"/>
              <a:gd name="connsiteX9716" fmla="*/ 11352095 w 11737978"/>
              <a:gd name="connsiteY9716" fmla="*/ 4969426 h 6407150"/>
              <a:gd name="connsiteX9717" fmla="*/ 11356290 w 11737978"/>
              <a:gd name="connsiteY9717" fmla="*/ 4968473 h 6407150"/>
              <a:gd name="connsiteX9718" fmla="*/ 11357734 w 11737978"/>
              <a:gd name="connsiteY9718" fmla="*/ 4965261 h 6407150"/>
              <a:gd name="connsiteX9719" fmla="*/ 11042011 w 11737978"/>
              <a:gd name="connsiteY9719" fmla="*/ 4964392 h 6407150"/>
              <a:gd name="connsiteX9720" fmla="*/ 11034216 w 11737978"/>
              <a:gd name="connsiteY9720" fmla="*/ 4977544 h 6407150"/>
              <a:gd name="connsiteX9721" fmla="*/ 11042011 w 11737978"/>
              <a:gd name="connsiteY9721" fmla="*/ 4964392 h 6407150"/>
              <a:gd name="connsiteX9722" fmla="*/ 11069419 w 11737978"/>
              <a:gd name="connsiteY9722" fmla="*/ 4963455 h 6407150"/>
              <a:gd name="connsiteX9723" fmla="*/ 11061362 w 11737978"/>
              <a:gd name="connsiteY9723" fmla="*/ 4967261 h 6407150"/>
              <a:gd name="connsiteX9724" fmla="*/ 11063960 w 11737978"/>
              <a:gd name="connsiteY9724" fmla="*/ 4969397 h 6407150"/>
              <a:gd name="connsiteX9725" fmla="*/ 11058499 w 11737978"/>
              <a:gd name="connsiteY9725" fmla="*/ 4975339 h 6407150"/>
              <a:gd name="connsiteX9726" fmla="*/ 11056934 w 11737978"/>
              <a:gd name="connsiteY9726" fmla="*/ 4984485 h 6407150"/>
              <a:gd name="connsiteX9727" fmla="*/ 11073315 w 11737978"/>
              <a:gd name="connsiteY9727" fmla="*/ 4966657 h 6407150"/>
              <a:gd name="connsiteX9728" fmla="*/ 11063960 w 11737978"/>
              <a:gd name="connsiteY9728" fmla="*/ 4969397 h 6407150"/>
              <a:gd name="connsiteX9729" fmla="*/ 11069419 w 11737978"/>
              <a:gd name="connsiteY9729" fmla="*/ 4963455 h 6407150"/>
              <a:gd name="connsiteX9730" fmla="*/ 11297387 w 11737978"/>
              <a:gd name="connsiteY9730" fmla="*/ 4961371 h 6407150"/>
              <a:gd name="connsiteX9731" fmla="*/ 11294703 w 11737978"/>
              <a:gd name="connsiteY9731" fmla="*/ 4962832 h 6407150"/>
              <a:gd name="connsiteX9732" fmla="*/ 11294923 w 11737978"/>
              <a:gd name="connsiteY9732" fmla="*/ 4966680 h 6407150"/>
              <a:gd name="connsiteX9733" fmla="*/ 11295294 w 11737978"/>
              <a:gd name="connsiteY9733" fmla="*/ 4967443 h 6407150"/>
              <a:gd name="connsiteX9734" fmla="*/ 11297147 w 11737978"/>
              <a:gd name="connsiteY9734" fmla="*/ 4964842 h 6407150"/>
              <a:gd name="connsiteX9735" fmla="*/ 11297387 w 11737978"/>
              <a:gd name="connsiteY9735" fmla="*/ 4961371 h 6407150"/>
              <a:gd name="connsiteX9736" fmla="*/ 11225354 w 11737978"/>
              <a:gd name="connsiteY9736" fmla="*/ 4958635 h 6407150"/>
              <a:gd name="connsiteX9737" fmla="*/ 11219210 w 11737978"/>
              <a:gd name="connsiteY9737" fmla="*/ 4965321 h 6407150"/>
              <a:gd name="connsiteX9738" fmla="*/ 11221124 w 11737978"/>
              <a:gd name="connsiteY9738" fmla="*/ 4965427 h 6407150"/>
              <a:gd name="connsiteX9739" fmla="*/ 11227646 w 11737978"/>
              <a:gd name="connsiteY9739" fmla="*/ 4960519 h 6407150"/>
              <a:gd name="connsiteX9740" fmla="*/ 11225354 w 11737978"/>
              <a:gd name="connsiteY9740" fmla="*/ 4958635 h 6407150"/>
              <a:gd name="connsiteX9741" fmla="*/ 11032997 w 11737978"/>
              <a:gd name="connsiteY9741" fmla="*/ 4956983 h 6407150"/>
              <a:gd name="connsiteX9742" fmla="*/ 11016105 w 11737978"/>
              <a:gd name="connsiteY9742" fmla="*/ 4975368 h 6407150"/>
              <a:gd name="connsiteX9743" fmla="*/ 11014447 w 11737978"/>
              <a:gd name="connsiteY9743" fmla="*/ 4982075 h 6407150"/>
              <a:gd name="connsiteX9744" fmla="*/ 11021237 w 11737978"/>
              <a:gd name="connsiteY9744" fmla="*/ 4979587 h 6407150"/>
              <a:gd name="connsiteX9745" fmla="*/ 11032997 w 11737978"/>
              <a:gd name="connsiteY9745" fmla="*/ 4956983 h 6407150"/>
              <a:gd name="connsiteX9746" fmla="*/ 11260524 w 11737978"/>
              <a:gd name="connsiteY9746" fmla="*/ 4956254 h 6407150"/>
              <a:gd name="connsiteX9747" fmla="*/ 11253006 w 11737978"/>
              <a:gd name="connsiteY9747" fmla="*/ 4961810 h 6407150"/>
              <a:gd name="connsiteX9748" fmla="*/ 11255756 w 11737978"/>
              <a:gd name="connsiteY9748" fmla="*/ 4964071 h 6407150"/>
              <a:gd name="connsiteX9749" fmla="*/ 11260524 w 11737978"/>
              <a:gd name="connsiteY9749" fmla="*/ 4956254 h 6407150"/>
              <a:gd name="connsiteX9750" fmla="*/ 11330052 w 11737978"/>
              <a:gd name="connsiteY9750" fmla="*/ 4954240 h 6407150"/>
              <a:gd name="connsiteX9751" fmla="*/ 11325857 w 11737978"/>
              <a:gd name="connsiteY9751" fmla="*/ 4955193 h 6407150"/>
              <a:gd name="connsiteX9752" fmla="*/ 11319714 w 11737978"/>
              <a:gd name="connsiteY9752" fmla="*/ 4961878 h 6407150"/>
              <a:gd name="connsiteX9753" fmla="*/ 11318612 w 11737978"/>
              <a:gd name="connsiteY9753" fmla="*/ 4972709 h 6407150"/>
              <a:gd name="connsiteX9754" fmla="*/ 11329639 w 11737978"/>
              <a:gd name="connsiteY9754" fmla="*/ 4958300 h 6407150"/>
              <a:gd name="connsiteX9755" fmla="*/ 11330052 w 11737978"/>
              <a:gd name="connsiteY9755" fmla="*/ 4954240 h 6407150"/>
              <a:gd name="connsiteX9756" fmla="*/ 11365967 w 11737978"/>
              <a:gd name="connsiteY9756" fmla="*/ 4952470 h 6407150"/>
              <a:gd name="connsiteX9757" fmla="*/ 11362861 w 11737978"/>
              <a:gd name="connsiteY9757" fmla="*/ 4954318 h 6407150"/>
              <a:gd name="connsiteX9758" fmla="*/ 11363777 w 11737978"/>
              <a:gd name="connsiteY9758" fmla="*/ 4955071 h 6407150"/>
              <a:gd name="connsiteX9759" fmla="*/ 11365967 w 11737978"/>
              <a:gd name="connsiteY9759" fmla="*/ 4952470 h 6407150"/>
              <a:gd name="connsiteX9760" fmla="*/ 10988811 w 11737978"/>
              <a:gd name="connsiteY9760" fmla="*/ 4951958 h 6407150"/>
              <a:gd name="connsiteX9761" fmla="*/ 10977747 w 11737978"/>
              <a:gd name="connsiteY9761" fmla="*/ 4966333 h 6407150"/>
              <a:gd name="connsiteX9762" fmla="*/ 10980191 w 11737978"/>
              <a:gd name="connsiteY9762" fmla="*/ 4968342 h 6407150"/>
              <a:gd name="connsiteX9763" fmla="*/ 10992477 w 11737978"/>
              <a:gd name="connsiteY9763" fmla="*/ 4954972 h 6407150"/>
              <a:gd name="connsiteX9764" fmla="*/ 10988811 w 11737978"/>
              <a:gd name="connsiteY9764" fmla="*/ 4951958 h 6407150"/>
              <a:gd name="connsiteX9765" fmla="*/ 11135852 w 11737978"/>
              <a:gd name="connsiteY9765" fmla="*/ 4951564 h 6407150"/>
              <a:gd name="connsiteX9766" fmla="*/ 11122344 w 11737978"/>
              <a:gd name="connsiteY9766" fmla="*/ 4963930 h 6407150"/>
              <a:gd name="connsiteX9767" fmla="*/ 11123567 w 11737978"/>
              <a:gd name="connsiteY9767" fmla="*/ 4964934 h 6407150"/>
              <a:gd name="connsiteX9768" fmla="*/ 11135852 w 11737978"/>
              <a:gd name="connsiteY9768" fmla="*/ 4951564 h 6407150"/>
              <a:gd name="connsiteX9769" fmla="*/ 11286072 w 11737978"/>
              <a:gd name="connsiteY9769" fmla="*/ 4945962 h 6407150"/>
              <a:gd name="connsiteX9770" fmla="*/ 11281976 w 11737978"/>
              <a:gd name="connsiteY9770" fmla="*/ 4950418 h 6407150"/>
              <a:gd name="connsiteX9771" fmla="*/ 11282894 w 11737978"/>
              <a:gd name="connsiteY9771" fmla="*/ 4951171 h 6407150"/>
              <a:gd name="connsiteX9772" fmla="*/ 11286072 w 11737978"/>
              <a:gd name="connsiteY9772" fmla="*/ 4945962 h 6407150"/>
              <a:gd name="connsiteX9773" fmla="*/ 11275561 w 11737978"/>
              <a:gd name="connsiteY9773" fmla="*/ 4945142 h 6407150"/>
              <a:gd name="connsiteX9774" fmla="*/ 11269418 w 11737978"/>
              <a:gd name="connsiteY9774" fmla="*/ 4951828 h 6407150"/>
              <a:gd name="connsiteX9775" fmla="*/ 11270794 w 11737978"/>
              <a:gd name="connsiteY9775" fmla="*/ 4952958 h 6407150"/>
              <a:gd name="connsiteX9776" fmla="*/ 11276937 w 11737978"/>
              <a:gd name="connsiteY9776" fmla="*/ 4946273 h 6407150"/>
              <a:gd name="connsiteX9777" fmla="*/ 11275561 w 11737978"/>
              <a:gd name="connsiteY9777" fmla="*/ 4945142 h 6407150"/>
              <a:gd name="connsiteX9778" fmla="*/ 11174444 w 11737978"/>
              <a:gd name="connsiteY9778" fmla="*/ 4938791 h 6407150"/>
              <a:gd name="connsiteX9779" fmla="*/ 11163844 w 11737978"/>
              <a:gd name="connsiteY9779" fmla="*/ 4943279 h 6407150"/>
              <a:gd name="connsiteX9780" fmla="*/ 11160266 w 11737978"/>
              <a:gd name="connsiteY9780" fmla="*/ 4952077 h 6407150"/>
              <a:gd name="connsiteX9781" fmla="*/ 11170260 w 11737978"/>
              <a:gd name="connsiteY9781" fmla="*/ 4948554 h 6407150"/>
              <a:gd name="connsiteX9782" fmla="*/ 11174444 w 11737978"/>
              <a:gd name="connsiteY9782" fmla="*/ 4938791 h 6407150"/>
              <a:gd name="connsiteX9783" fmla="*/ 11037833 w 11737978"/>
              <a:gd name="connsiteY9783" fmla="*/ 4937492 h 6407150"/>
              <a:gd name="connsiteX9784" fmla="*/ 11013640 w 11737978"/>
              <a:gd name="connsiteY9784" fmla="*/ 4961416 h 6407150"/>
              <a:gd name="connsiteX9785" fmla="*/ 11009167 w 11737978"/>
              <a:gd name="connsiteY9785" fmla="*/ 4968690 h 6407150"/>
              <a:gd name="connsiteX9786" fmla="*/ 11018681 w 11737978"/>
              <a:gd name="connsiteY9786" fmla="*/ 4965559 h 6407150"/>
              <a:gd name="connsiteX9787" fmla="*/ 11024414 w 11737978"/>
              <a:gd name="connsiteY9787" fmla="*/ 4959319 h 6407150"/>
              <a:gd name="connsiteX9788" fmla="*/ 11037833 w 11737978"/>
              <a:gd name="connsiteY9788" fmla="*/ 4937492 h 6407150"/>
              <a:gd name="connsiteX9789" fmla="*/ 11196021 w 11737978"/>
              <a:gd name="connsiteY9789" fmla="*/ 4934526 h 6407150"/>
              <a:gd name="connsiteX9790" fmla="*/ 11191492 w 11737978"/>
              <a:gd name="connsiteY9790" fmla="*/ 4941887 h 6407150"/>
              <a:gd name="connsiteX9791" fmla="*/ 11172814 w 11737978"/>
              <a:gd name="connsiteY9791" fmla="*/ 4959782 h 6407150"/>
              <a:gd name="connsiteX9792" fmla="*/ 11177907 w 11737978"/>
              <a:gd name="connsiteY9792" fmla="*/ 4963968 h 6407150"/>
              <a:gd name="connsiteX9793" fmla="*/ 11172106 w 11737978"/>
              <a:gd name="connsiteY9793" fmla="*/ 4970282 h 6407150"/>
              <a:gd name="connsiteX9794" fmla="*/ 11170833 w 11737978"/>
              <a:gd name="connsiteY9794" fmla="*/ 4969236 h 6407150"/>
              <a:gd name="connsiteX9795" fmla="*/ 11168286 w 11737978"/>
              <a:gd name="connsiteY9795" fmla="*/ 4967143 h 6407150"/>
              <a:gd name="connsiteX9796" fmla="*/ 11165031 w 11737978"/>
              <a:gd name="connsiteY9796" fmla="*/ 4975550 h 6407150"/>
              <a:gd name="connsiteX9797" fmla="*/ 11166303 w 11737978"/>
              <a:gd name="connsiteY9797" fmla="*/ 4976596 h 6407150"/>
              <a:gd name="connsiteX9798" fmla="*/ 11172669 w 11737978"/>
              <a:gd name="connsiteY9798" fmla="*/ 4981828 h 6407150"/>
              <a:gd name="connsiteX9799" fmla="*/ 11192056 w 11737978"/>
              <a:gd name="connsiteY9799" fmla="*/ 4953433 h 6407150"/>
              <a:gd name="connsiteX9800" fmla="*/ 11196021 w 11737978"/>
              <a:gd name="connsiteY9800" fmla="*/ 4934526 h 6407150"/>
              <a:gd name="connsiteX9801" fmla="*/ 10954324 w 11737978"/>
              <a:gd name="connsiteY9801" fmla="*/ 4934041 h 6407150"/>
              <a:gd name="connsiteX9802" fmla="*/ 10942028 w 11737978"/>
              <a:gd name="connsiteY9802" fmla="*/ 4944796 h 6407150"/>
              <a:gd name="connsiteX9803" fmla="*/ 10954324 w 11737978"/>
              <a:gd name="connsiteY9803" fmla="*/ 4934041 h 6407150"/>
              <a:gd name="connsiteX9804" fmla="*/ 11056704 w 11737978"/>
              <a:gd name="connsiteY9804" fmla="*/ 4932468 h 6407150"/>
              <a:gd name="connsiteX9805" fmla="*/ 11043906 w 11737978"/>
              <a:gd name="connsiteY9805" fmla="*/ 4942484 h 6407150"/>
              <a:gd name="connsiteX9806" fmla="*/ 11048949 w 11737978"/>
              <a:gd name="connsiteY9806" fmla="*/ 4946628 h 6407150"/>
              <a:gd name="connsiteX9807" fmla="*/ 11061233 w 11737978"/>
              <a:gd name="connsiteY9807" fmla="*/ 4933258 h 6407150"/>
              <a:gd name="connsiteX9808" fmla="*/ 11056704 w 11737978"/>
              <a:gd name="connsiteY9808" fmla="*/ 4932468 h 6407150"/>
              <a:gd name="connsiteX9809" fmla="*/ 11268198 w 11737978"/>
              <a:gd name="connsiteY9809" fmla="*/ 4931268 h 6407150"/>
              <a:gd name="connsiteX9810" fmla="*/ 11257961 w 11737978"/>
              <a:gd name="connsiteY9810" fmla="*/ 4942411 h 6407150"/>
              <a:gd name="connsiteX9811" fmla="*/ 11268198 w 11737978"/>
              <a:gd name="connsiteY9811" fmla="*/ 4931268 h 6407150"/>
              <a:gd name="connsiteX9812" fmla="*/ 11198743 w 11737978"/>
              <a:gd name="connsiteY9812" fmla="*/ 4928938 h 6407150"/>
              <a:gd name="connsiteX9813" fmla="*/ 11187359 w 11737978"/>
              <a:gd name="connsiteY9813" fmla="*/ 4939139 h 6407150"/>
              <a:gd name="connsiteX9814" fmla="*/ 11193623 w 11737978"/>
              <a:gd name="connsiteY9814" fmla="*/ 4934509 h 6407150"/>
              <a:gd name="connsiteX9815" fmla="*/ 11198743 w 11737978"/>
              <a:gd name="connsiteY9815" fmla="*/ 4928938 h 6407150"/>
              <a:gd name="connsiteX9816" fmla="*/ 10992141 w 11737978"/>
              <a:gd name="connsiteY9816" fmla="*/ 4928780 h 6407150"/>
              <a:gd name="connsiteX9817" fmla="*/ 10980029 w 11737978"/>
              <a:gd name="connsiteY9817" fmla="*/ 4934958 h 6407150"/>
              <a:gd name="connsiteX9818" fmla="*/ 10971211 w 11737978"/>
              <a:gd name="connsiteY9818" fmla="*/ 4949225 h 6407150"/>
              <a:gd name="connsiteX9819" fmla="*/ 10973655 w 11737978"/>
              <a:gd name="connsiteY9819" fmla="*/ 4951233 h 6407150"/>
              <a:gd name="connsiteX9820" fmla="*/ 10987362 w 11737978"/>
              <a:gd name="connsiteY9820" fmla="*/ 4940986 h 6407150"/>
              <a:gd name="connsiteX9821" fmla="*/ 10992141 w 11737978"/>
              <a:gd name="connsiteY9821" fmla="*/ 4928780 h 6407150"/>
              <a:gd name="connsiteX9822" fmla="*/ 11326646 w 11737978"/>
              <a:gd name="connsiteY9822" fmla="*/ 4925770 h 6407150"/>
              <a:gd name="connsiteX9823" fmla="*/ 11320619 w 11737978"/>
              <a:gd name="connsiteY9823" fmla="*/ 4929375 h 6407150"/>
              <a:gd name="connsiteX9824" fmla="*/ 11320000 w 11737978"/>
              <a:gd name="connsiteY9824" fmla="*/ 4934974 h 6407150"/>
              <a:gd name="connsiteX9825" fmla="*/ 11329864 w 11737978"/>
              <a:gd name="connsiteY9825" fmla="*/ 4927193 h 6407150"/>
              <a:gd name="connsiteX9826" fmla="*/ 11326646 w 11737978"/>
              <a:gd name="connsiteY9826" fmla="*/ 4925770 h 6407150"/>
              <a:gd name="connsiteX9827" fmla="*/ 11249987 w 11737978"/>
              <a:gd name="connsiteY9827" fmla="*/ 4925590 h 6407150"/>
              <a:gd name="connsiteX9828" fmla="*/ 11243753 w 11737978"/>
              <a:gd name="connsiteY9828" fmla="*/ 4930732 h 6407150"/>
              <a:gd name="connsiteX9829" fmla="*/ 11244199 w 11737978"/>
              <a:gd name="connsiteY9829" fmla="*/ 4935500 h 6407150"/>
              <a:gd name="connsiteX9830" fmla="*/ 11249252 w 11737978"/>
              <a:gd name="connsiteY9830" fmla="*/ 4935253 h 6407150"/>
              <a:gd name="connsiteX9831" fmla="*/ 11252645 w 11737978"/>
              <a:gd name="connsiteY9831" fmla="*/ 4926308 h 6407150"/>
              <a:gd name="connsiteX9832" fmla="*/ 11249987 w 11737978"/>
              <a:gd name="connsiteY9832" fmla="*/ 4925590 h 6407150"/>
              <a:gd name="connsiteX9833" fmla="*/ 11117806 w 11737978"/>
              <a:gd name="connsiteY9833" fmla="*/ 4924997 h 6407150"/>
              <a:gd name="connsiteX9834" fmla="*/ 11100401 w 11737978"/>
              <a:gd name="connsiteY9834" fmla="*/ 4943939 h 6407150"/>
              <a:gd name="connsiteX9835" fmla="*/ 11099129 w 11737978"/>
              <a:gd name="connsiteY9835" fmla="*/ 4942892 h 6407150"/>
              <a:gd name="connsiteX9836" fmla="*/ 11083706 w 11737978"/>
              <a:gd name="connsiteY9836" fmla="*/ 4952380 h 6407150"/>
              <a:gd name="connsiteX9837" fmla="*/ 11073376 w 11737978"/>
              <a:gd name="connsiteY9837" fmla="*/ 4966055 h 6407150"/>
              <a:gd name="connsiteX9838" fmla="*/ 11080450 w 11737978"/>
              <a:gd name="connsiteY9838" fmla="*/ 4960786 h 6407150"/>
              <a:gd name="connsiteX9839" fmla="*/ 11057245 w 11737978"/>
              <a:gd name="connsiteY9839" fmla="*/ 4986043 h 6407150"/>
              <a:gd name="connsiteX9840" fmla="*/ 11055971 w 11737978"/>
              <a:gd name="connsiteY9840" fmla="*/ 4984997 h 6407150"/>
              <a:gd name="connsiteX9841" fmla="*/ 11050170 w 11737978"/>
              <a:gd name="connsiteY9841" fmla="*/ 4991310 h 6407150"/>
              <a:gd name="connsiteX9842" fmla="*/ 11051443 w 11737978"/>
              <a:gd name="connsiteY9842" fmla="*/ 4992357 h 6407150"/>
              <a:gd name="connsiteX9843" fmla="*/ 11050700 w 11737978"/>
              <a:gd name="connsiteY9843" fmla="*/ 4995901 h 6407150"/>
              <a:gd name="connsiteX9844" fmla="*/ 11055262 w 11737978"/>
              <a:gd name="connsiteY9844" fmla="*/ 4995498 h 6407150"/>
              <a:gd name="connsiteX9845" fmla="*/ 11085543 w 11737978"/>
              <a:gd name="connsiteY9845" fmla="*/ 4964973 h 6407150"/>
              <a:gd name="connsiteX9846" fmla="*/ 11092618 w 11737978"/>
              <a:gd name="connsiteY9846" fmla="*/ 4959705 h 6407150"/>
              <a:gd name="connsiteX9847" fmla="*/ 11097147 w 11737978"/>
              <a:gd name="connsiteY9847" fmla="*/ 4952345 h 6407150"/>
              <a:gd name="connsiteX9848" fmla="*/ 11088799 w 11737978"/>
              <a:gd name="connsiteY9848" fmla="*/ 4956566 h 6407150"/>
              <a:gd name="connsiteX9849" fmla="*/ 11094601 w 11737978"/>
              <a:gd name="connsiteY9849" fmla="*/ 4950253 h 6407150"/>
              <a:gd name="connsiteX9850" fmla="*/ 11101674 w 11737978"/>
              <a:gd name="connsiteY9850" fmla="*/ 4944985 h 6407150"/>
              <a:gd name="connsiteX9851" fmla="*/ 11114550 w 11737978"/>
              <a:gd name="connsiteY9851" fmla="*/ 4933403 h 6407150"/>
              <a:gd name="connsiteX9852" fmla="*/ 11117806 w 11737978"/>
              <a:gd name="connsiteY9852" fmla="*/ 4924997 h 6407150"/>
              <a:gd name="connsiteX9853" fmla="*/ 11231378 w 11737978"/>
              <a:gd name="connsiteY9853" fmla="*/ 4920560 h 6407150"/>
              <a:gd name="connsiteX9854" fmla="*/ 11219092 w 11737978"/>
              <a:gd name="connsiteY9854" fmla="*/ 4933931 h 6407150"/>
              <a:gd name="connsiteX9855" fmla="*/ 11220467 w 11737978"/>
              <a:gd name="connsiteY9855" fmla="*/ 4935061 h 6407150"/>
              <a:gd name="connsiteX9856" fmla="*/ 11231378 w 11737978"/>
              <a:gd name="connsiteY9856" fmla="*/ 4920560 h 6407150"/>
              <a:gd name="connsiteX9857" fmla="*/ 11044733 w 11737978"/>
              <a:gd name="connsiteY9857" fmla="*/ 4919695 h 6407150"/>
              <a:gd name="connsiteX9858" fmla="*/ 11040229 w 11737978"/>
              <a:gd name="connsiteY9858" fmla="*/ 4929194 h 6407150"/>
              <a:gd name="connsiteX9859" fmla="*/ 11047483 w 11737978"/>
              <a:gd name="connsiteY9859" fmla="*/ 4921955 h 6407150"/>
              <a:gd name="connsiteX9860" fmla="*/ 11044733 w 11737978"/>
              <a:gd name="connsiteY9860" fmla="*/ 4919695 h 6407150"/>
              <a:gd name="connsiteX9861" fmla="*/ 11016278 w 11737978"/>
              <a:gd name="connsiteY9861" fmla="*/ 4914117 h 6407150"/>
              <a:gd name="connsiteX9862" fmla="*/ 11007017 w 11737978"/>
              <a:gd name="connsiteY9862" fmla="*/ 4922220 h 6407150"/>
              <a:gd name="connsiteX9863" fmla="*/ 11005062 w 11737978"/>
              <a:gd name="connsiteY9863" fmla="*/ 4931789 h 6407150"/>
              <a:gd name="connsiteX9864" fmla="*/ 10999213 w 11737978"/>
              <a:gd name="connsiteY9864" fmla="*/ 4938156 h 6407150"/>
              <a:gd name="connsiteX9865" fmla="*/ 11006361 w 11737978"/>
              <a:gd name="connsiteY9865" fmla="*/ 4932858 h 6407150"/>
              <a:gd name="connsiteX9866" fmla="*/ 11014809 w 11737978"/>
              <a:gd name="connsiteY9866" fmla="*/ 4928624 h 6407150"/>
              <a:gd name="connsiteX9867" fmla="*/ 11016278 w 11737978"/>
              <a:gd name="connsiteY9867" fmla="*/ 4914117 h 6407150"/>
              <a:gd name="connsiteX9868" fmla="*/ 11070189 w 11737978"/>
              <a:gd name="connsiteY9868" fmla="*/ 4909326 h 6407150"/>
              <a:gd name="connsiteX9869" fmla="*/ 11065329 w 11737978"/>
              <a:gd name="connsiteY9869" fmla="*/ 4917067 h 6407150"/>
              <a:gd name="connsiteX9870" fmla="*/ 11067896 w 11737978"/>
              <a:gd name="connsiteY9870" fmla="*/ 4919177 h 6407150"/>
              <a:gd name="connsiteX9871" fmla="*/ 11071472 w 11737978"/>
              <a:gd name="connsiteY9871" fmla="*/ 4910381 h 6407150"/>
              <a:gd name="connsiteX9872" fmla="*/ 11070189 w 11737978"/>
              <a:gd name="connsiteY9872" fmla="*/ 4909326 h 6407150"/>
              <a:gd name="connsiteX9873" fmla="*/ 11174712 w 11737978"/>
              <a:gd name="connsiteY9873" fmla="*/ 4909187 h 6407150"/>
              <a:gd name="connsiteX9874" fmla="*/ 11162862 w 11737978"/>
              <a:gd name="connsiteY9874" fmla="*/ 4910204 h 6407150"/>
              <a:gd name="connsiteX9875" fmla="*/ 11148456 w 11737978"/>
              <a:gd name="connsiteY9875" fmla="*/ 4930634 h 6407150"/>
              <a:gd name="connsiteX9876" fmla="*/ 11154088 w 11737978"/>
              <a:gd name="connsiteY9876" fmla="*/ 4924505 h 6407150"/>
              <a:gd name="connsiteX9877" fmla="*/ 11157819 w 11737978"/>
              <a:gd name="connsiteY9877" fmla="*/ 4927574 h 6407150"/>
              <a:gd name="connsiteX9878" fmla="*/ 11150945 w 11737978"/>
              <a:gd name="connsiteY9878" fmla="*/ 4932679 h 6407150"/>
              <a:gd name="connsiteX9879" fmla="*/ 11152189 w 11737978"/>
              <a:gd name="connsiteY9879" fmla="*/ 4933702 h 6407150"/>
              <a:gd name="connsiteX9880" fmla="*/ 11157819 w 11737978"/>
              <a:gd name="connsiteY9880" fmla="*/ 4927574 h 6407150"/>
              <a:gd name="connsiteX9881" fmla="*/ 11171569 w 11737978"/>
              <a:gd name="connsiteY9881" fmla="*/ 4917361 h 6407150"/>
              <a:gd name="connsiteX9882" fmla="*/ 11174712 w 11737978"/>
              <a:gd name="connsiteY9882" fmla="*/ 4909187 h 6407150"/>
              <a:gd name="connsiteX9883" fmla="*/ 11278835 w 11737978"/>
              <a:gd name="connsiteY9883" fmla="*/ 4904808 h 6407150"/>
              <a:gd name="connsiteX9884" fmla="*/ 11272691 w 11737978"/>
              <a:gd name="connsiteY9884" fmla="*/ 4911493 h 6407150"/>
              <a:gd name="connsiteX9885" fmla="*/ 11273951 w 11737978"/>
              <a:gd name="connsiteY9885" fmla="*/ 4912530 h 6407150"/>
              <a:gd name="connsiteX9886" fmla="*/ 11275213 w 11737978"/>
              <a:gd name="connsiteY9886" fmla="*/ 4913566 h 6407150"/>
              <a:gd name="connsiteX9887" fmla="*/ 11277734 w 11737978"/>
              <a:gd name="connsiteY9887" fmla="*/ 4915638 h 6407150"/>
              <a:gd name="connsiteX9888" fmla="*/ 11282616 w 11737978"/>
              <a:gd name="connsiteY9888" fmla="*/ 4907916 h 6407150"/>
              <a:gd name="connsiteX9889" fmla="*/ 11281356 w 11737978"/>
              <a:gd name="connsiteY9889" fmla="*/ 4906880 h 6407150"/>
              <a:gd name="connsiteX9890" fmla="*/ 11280096 w 11737978"/>
              <a:gd name="connsiteY9890" fmla="*/ 4905843 h 6407150"/>
              <a:gd name="connsiteX9891" fmla="*/ 11278835 w 11737978"/>
              <a:gd name="connsiteY9891" fmla="*/ 4904808 h 6407150"/>
              <a:gd name="connsiteX9892" fmla="*/ 11247262 w 11737978"/>
              <a:gd name="connsiteY9892" fmla="*/ 4903547 h 6407150"/>
              <a:gd name="connsiteX9893" fmla="*/ 11242639 w 11737978"/>
              <a:gd name="connsiteY9893" fmla="*/ 4908304 h 6407150"/>
              <a:gd name="connsiteX9894" fmla="*/ 11237520 w 11737978"/>
              <a:gd name="connsiteY9894" fmla="*/ 4913876 h 6407150"/>
              <a:gd name="connsiteX9895" fmla="*/ 11238666 w 11737978"/>
              <a:gd name="connsiteY9895" fmla="*/ 4914818 h 6407150"/>
              <a:gd name="connsiteX9896" fmla="*/ 11248905 w 11737978"/>
              <a:gd name="connsiteY9896" fmla="*/ 4903675 h 6407150"/>
              <a:gd name="connsiteX9897" fmla="*/ 11247262 w 11737978"/>
              <a:gd name="connsiteY9897" fmla="*/ 4903547 h 6407150"/>
              <a:gd name="connsiteX9898" fmla="*/ 11138089 w 11737978"/>
              <a:gd name="connsiteY9898" fmla="*/ 4898642 h 6407150"/>
              <a:gd name="connsiteX9899" fmla="*/ 11133321 w 11737978"/>
              <a:gd name="connsiteY9899" fmla="*/ 4906458 h 6407150"/>
              <a:gd name="connsiteX9900" fmla="*/ 11139464 w 11737978"/>
              <a:gd name="connsiteY9900" fmla="*/ 4899772 h 6407150"/>
              <a:gd name="connsiteX9901" fmla="*/ 11138089 w 11737978"/>
              <a:gd name="connsiteY9901" fmla="*/ 4898642 h 6407150"/>
              <a:gd name="connsiteX9902" fmla="*/ 11122964 w 11737978"/>
              <a:gd name="connsiteY9902" fmla="*/ 4897942 h 6407150"/>
              <a:gd name="connsiteX9903" fmla="*/ 11107853 w 11737978"/>
              <a:gd name="connsiteY9903" fmla="*/ 4907034 h 6407150"/>
              <a:gd name="connsiteX9904" fmla="*/ 11102615 w 11737978"/>
              <a:gd name="connsiteY9904" fmla="*/ 4918865 h 6407150"/>
              <a:gd name="connsiteX9905" fmla="*/ 11114270 w 11737978"/>
              <a:gd name="connsiteY9905" fmla="*/ 4912307 h 6407150"/>
              <a:gd name="connsiteX9906" fmla="*/ 11122964 w 11737978"/>
              <a:gd name="connsiteY9906" fmla="*/ 4897942 h 6407150"/>
              <a:gd name="connsiteX9907" fmla="*/ 10968100 w 11737978"/>
              <a:gd name="connsiteY9907" fmla="*/ 4891907 h 6407150"/>
              <a:gd name="connsiteX9908" fmla="*/ 10961957 w 11737978"/>
              <a:gd name="connsiteY9908" fmla="*/ 4898593 h 6407150"/>
              <a:gd name="connsiteX9909" fmla="*/ 10963332 w 11737978"/>
              <a:gd name="connsiteY9909" fmla="*/ 4899724 h 6407150"/>
              <a:gd name="connsiteX9910" fmla="*/ 10968100 w 11737978"/>
              <a:gd name="connsiteY9910" fmla="*/ 4891907 h 6407150"/>
              <a:gd name="connsiteX9911" fmla="*/ 11286781 w 11737978"/>
              <a:gd name="connsiteY9911" fmla="*/ 4891782 h 6407150"/>
              <a:gd name="connsiteX9912" fmla="*/ 11282685 w 11737978"/>
              <a:gd name="connsiteY9912" fmla="*/ 4896239 h 6407150"/>
              <a:gd name="connsiteX9913" fmla="*/ 11270399 w 11737978"/>
              <a:gd name="connsiteY9913" fmla="*/ 4909610 h 6407150"/>
              <a:gd name="connsiteX9914" fmla="*/ 11273392 w 11737978"/>
              <a:gd name="connsiteY9914" fmla="*/ 4907668 h 6407150"/>
              <a:gd name="connsiteX9915" fmla="*/ 11274039 w 11737978"/>
              <a:gd name="connsiteY9915" fmla="*/ 4907732 h 6407150"/>
              <a:gd name="connsiteX9916" fmla="*/ 11271775 w 11737978"/>
              <a:gd name="connsiteY9916" fmla="*/ 4910741 h 6407150"/>
              <a:gd name="connsiteX9917" fmla="*/ 11274151 w 11737978"/>
              <a:gd name="connsiteY9917" fmla="*/ 4907743 h 6407150"/>
              <a:gd name="connsiteX9918" fmla="*/ 11274039 w 11737978"/>
              <a:gd name="connsiteY9918" fmla="*/ 4907732 h 6407150"/>
              <a:gd name="connsiteX9919" fmla="*/ 11277230 w 11737978"/>
              <a:gd name="connsiteY9919" fmla="*/ 4903489 h 6407150"/>
              <a:gd name="connsiteX9920" fmla="*/ 11282685 w 11737978"/>
              <a:gd name="connsiteY9920" fmla="*/ 4896239 h 6407150"/>
              <a:gd name="connsiteX9921" fmla="*/ 11284061 w 11737978"/>
              <a:gd name="connsiteY9921" fmla="*/ 4897369 h 6407150"/>
              <a:gd name="connsiteX9922" fmla="*/ 11288155 w 11737978"/>
              <a:gd name="connsiteY9922" fmla="*/ 4892913 h 6407150"/>
              <a:gd name="connsiteX9923" fmla="*/ 11286781 w 11737978"/>
              <a:gd name="connsiteY9923" fmla="*/ 4891782 h 6407150"/>
              <a:gd name="connsiteX9924" fmla="*/ 11186922 w 11737978"/>
              <a:gd name="connsiteY9924" fmla="*/ 4884018 h 6407150"/>
              <a:gd name="connsiteX9925" fmla="*/ 11178029 w 11737978"/>
              <a:gd name="connsiteY9925" fmla="*/ 4888443 h 6407150"/>
              <a:gd name="connsiteX9926" fmla="*/ 11172665 w 11737978"/>
              <a:gd name="connsiteY9926" fmla="*/ 4897236 h 6407150"/>
              <a:gd name="connsiteX9927" fmla="*/ 11182154 w 11737978"/>
              <a:gd name="connsiteY9927" fmla="*/ 4891834 h 6407150"/>
              <a:gd name="connsiteX9928" fmla="*/ 11186922 w 11737978"/>
              <a:gd name="connsiteY9928" fmla="*/ 4884018 h 6407150"/>
              <a:gd name="connsiteX9929" fmla="*/ 11139162 w 11737978"/>
              <a:gd name="connsiteY9929" fmla="*/ 4879964 h 6407150"/>
              <a:gd name="connsiteX9930" fmla="*/ 11128006 w 11737978"/>
              <a:gd name="connsiteY9930" fmla="*/ 4890353 h 6407150"/>
              <a:gd name="connsiteX9931" fmla="*/ 11139162 w 11737978"/>
              <a:gd name="connsiteY9931" fmla="*/ 4879964 h 6407150"/>
              <a:gd name="connsiteX9932" fmla="*/ 11027046 w 11737978"/>
              <a:gd name="connsiteY9932" fmla="*/ 4873864 h 6407150"/>
              <a:gd name="connsiteX9933" fmla="*/ 11014171 w 11737978"/>
              <a:gd name="connsiteY9933" fmla="*/ 4885447 h 6407150"/>
              <a:gd name="connsiteX9934" fmla="*/ 11014879 w 11737978"/>
              <a:gd name="connsiteY9934" fmla="*/ 4874946 h 6407150"/>
              <a:gd name="connsiteX9935" fmla="*/ 10997476 w 11737978"/>
              <a:gd name="connsiteY9935" fmla="*/ 4893887 h 6407150"/>
              <a:gd name="connsiteX9936" fmla="*/ 11004548 w 11737978"/>
              <a:gd name="connsiteY9936" fmla="*/ 4888620 h 6407150"/>
              <a:gd name="connsiteX9937" fmla="*/ 10984599 w 11737978"/>
              <a:gd name="connsiteY9937" fmla="*/ 4905469 h 6407150"/>
              <a:gd name="connsiteX9938" fmla="*/ 10987146 w 11737978"/>
              <a:gd name="connsiteY9938" fmla="*/ 4907563 h 6407150"/>
              <a:gd name="connsiteX9939" fmla="*/ 10963230 w 11737978"/>
              <a:gd name="connsiteY9939" fmla="*/ 4943318 h 6407150"/>
              <a:gd name="connsiteX9940" fmla="*/ 10984454 w 11737978"/>
              <a:gd name="connsiteY9940" fmla="*/ 4927515 h 6407150"/>
              <a:gd name="connsiteX9941" fmla="*/ 10993511 w 11737978"/>
              <a:gd name="connsiteY9941" fmla="*/ 4912793 h 6407150"/>
              <a:gd name="connsiteX9942" fmla="*/ 11009641 w 11737978"/>
              <a:gd name="connsiteY9942" fmla="*/ 4892806 h 6407150"/>
              <a:gd name="connsiteX9943" fmla="*/ 11017989 w 11737978"/>
              <a:gd name="connsiteY9943" fmla="*/ 4888585 h 6407150"/>
              <a:gd name="connsiteX9944" fmla="*/ 11027046 w 11737978"/>
              <a:gd name="connsiteY9944" fmla="*/ 4873864 h 6407150"/>
              <a:gd name="connsiteX9945" fmla="*/ 11120332 w 11737978"/>
              <a:gd name="connsiteY9945" fmla="*/ 4869376 h 6407150"/>
              <a:gd name="connsiteX9946" fmla="*/ 11111507 w 11737978"/>
              <a:gd name="connsiteY9946" fmla="*/ 4876792 h 6407150"/>
              <a:gd name="connsiteX9947" fmla="*/ 11113798 w 11737978"/>
              <a:gd name="connsiteY9947" fmla="*/ 4878676 h 6407150"/>
              <a:gd name="connsiteX9948" fmla="*/ 11120332 w 11737978"/>
              <a:gd name="connsiteY9948" fmla="*/ 4869376 h 6407150"/>
              <a:gd name="connsiteX9949" fmla="*/ 11056107 w 11737978"/>
              <a:gd name="connsiteY9949" fmla="*/ 4866460 h 6407150"/>
              <a:gd name="connsiteX9950" fmla="*/ 11039077 w 11737978"/>
              <a:gd name="connsiteY9950" fmla="*/ 4873320 h 6407150"/>
              <a:gd name="connsiteX9951" fmla="*/ 11039726 w 11737978"/>
              <a:gd name="connsiteY9951" fmla="*/ 4884287 h 6407150"/>
              <a:gd name="connsiteX9952" fmla="*/ 11050647 w 11737978"/>
              <a:gd name="connsiteY9952" fmla="*/ 4872402 h 6407150"/>
              <a:gd name="connsiteX9953" fmla="*/ 11057329 w 11737978"/>
              <a:gd name="connsiteY9953" fmla="*/ 4867464 h 6407150"/>
              <a:gd name="connsiteX9954" fmla="*/ 11056107 w 11737978"/>
              <a:gd name="connsiteY9954" fmla="*/ 4866460 h 6407150"/>
              <a:gd name="connsiteX9955" fmla="*/ 11164083 w 11737978"/>
              <a:gd name="connsiteY9955" fmla="*/ 4865245 h 6407150"/>
              <a:gd name="connsiteX9956" fmla="*/ 11151957 w 11737978"/>
              <a:gd name="connsiteY9956" fmla="*/ 4866036 h 6407150"/>
              <a:gd name="connsiteX9957" fmla="*/ 11135066 w 11737978"/>
              <a:gd name="connsiteY9957" fmla="*/ 4884422 h 6407150"/>
              <a:gd name="connsiteX9958" fmla="*/ 11140638 w 11737978"/>
              <a:gd name="connsiteY9958" fmla="*/ 4887658 h 6407150"/>
              <a:gd name="connsiteX9959" fmla="*/ 11148488 w 11737978"/>
              <a:gd name="connsiteY9959" fmla="*/ 4884698 h 6407150"/>
              <a:gd name="connsiteX9960" fmla="*/ 11164083 w 11737978"/>
              <a:gd name="connsiteY9960" fmla="*/ 4865245 h 6407150"/>
              <a:gd name="connsiteX9961" fmla="*/ 11243454 w 11737978"/>
              <a:gd name="connsiteY9961" fmla="*/ 4863992 h 6407150"/>
              <a:gd name="connsiteX9962" fmla="*/ 11228137 w 11737978"/>
              <a:gd name="connsiteY9962" fmla="*/ 4873307 h 6407150"/>
              <a:gd name="connsiteX9963" fmla="*/ 11230704 w 11737978"/>
              <a:gd name="connsiteY9963" fmla="*/ 4875416 h 6407150"/>
              <a:gd name="connsiteX9964" fmla="*/ 11221162 w 11737978"/>
              <a:gd name="connsiteY9964" fmla="*/ 4889478 h 6407150"/>
              <a:gd name="connsiteX9965" fmla="*/ 11222666 w 11737978"/>
              <a:gd name="connsiteY9965" fmla="*/ 4890371 h 6407150"/>
              <a:gd name="connsiteX9966" fmla="*/ 11228821 w 11737978"/>
              <a:gd name="connsiteY9966" fmla="*/ 4884820 h 6407150"/>
              <a:gd name="connsiteX9967" fmla="*/ 11243454 w 11737978"/>
              <a:gd name="connsiteY9967" fmla="*/ 4863992 h 6407150"/>
              <a:gd name="connsiteX9968" fmla="*/ 11004485 w 11737978"/>
              <a:gd name="connsiteY9968" fmla="*/ 4859231 h 6407150"/>
              <a:gd name="connsiteX9969" fmla="*/ 10998709 w 11737978"/>
              <a:gd name="connsiteY9969" fmla="*/ 4861002 h 6407150"/>
              <a:gd name="connsiteX9970" fmla="*/ 10990308 w 11737978"/>
              <a:gd name="connsiteY9970" fmla="*/ 4871046 h 6407150"/>
              <a:gd name="connsiteX9971" fmla="*/ 10992213 w 11737978"/>
              <a:gd name="connsiteY9971" fmla="*/ 4871797 h 6407150"/>
              <a:gd name="connsiteX9972" fmla="*/ 10997030 w 11737978"/>
              <a:gd name="connsiteY9972" fmla="*/ 4870052 h 6407150"/>
              <a:gd name="connsiteX9973" fmla="*/ 11004485 w 11737978"/>
              <a:gd name="connsiteY9973" fmla="*/ 4859231 h 6407150"/>
              <a:gd name="connsiteX9974" fmla="*/ 11033070 w 11737978"/>
              <a:gd name="connsiteY9974" fmla="*/ 4855344 h 6407150"/>
              <a:gd name="connsiteX9975" fmla="*/ 11030593 w 11737978"/>
              <a:gd name="connsiteY9975" fmla="*/ 4865043 h 6407150"/>
              <a:gd name="connsiteX9976" fmla="*/ 11036736 w 11737978"/>
              <a:gd name="connsiteY9976" fmla="*/ 4858357 h 6407150"/>
              <a:gd name="connsiteX9977" fmla="*/ 11033070 w 11737978"/>
              <a:gd name="connsiteY9977" fmla="*/ 4855344 h 6407150"/>
              <a:gd name="connsiteX9978" fmla="*/ 11049723 w 11737978"/>
              <a:gd name="connsiteY9978" fmla="*/ 4849477 h 6407150"/>
              <a:gd name="connsiteX9979" fmla="*/ 11044604 w 11737978"/>
              <a:gd name="connsiteY9979" fmla="*/ 4855048 h 6407150"/>
              <a:gd name="connsiteX9980" fmla="*/ 11043372 w 11737978"/>
              <a:gd name="connsiteY9980" fmla="*/ 4857701 h 6407150"/>
              <a:gd name="connsiteX9981" fmla="*/ 11045980 w 11737978"/>
              <a:gd name="connsiteY9981" fmla="*/ 4856178 h 6407150"/>
              <a:gd name="connsiteX9982" fmla="*/ 11049723 w 11737978"/>
              <a:gd name="connsiteY9982" fmla="*/ 4849477 h 6407150"/>
              <a:gd name="connsiteX9983" fmla="*/ 10930129 w 11737978"/>
              <a:gd name="connsiteY9983" fmla="*/ 4848963 h 6407150"/>
              <a:gd name="connsiteX9984" fmla="*/ 10911464 w 11737978"/>
              <a:gd name="connsiteY9984" fmla="*/ 4866869 h 6407150"/>
              <a:gd name="connsiteX9985" fmla="*/ 10905663 w 11737978"/>
              <a:gd name="connsiteY9985" fmla="*/ 4873183 h 6407150"/>
              <a:gd name="connsiteX9986" fmla="*/ 10899862 w 11737978"/>
              <a:gd name="connsiteY9986" fmla="*/ 4879497 h 6407150"/>
              <a:gd name="connsiteX9987" fmla="*/ 10901120 w 11737978"/>
              <a:gd name="connsiteY9987" fmla="*/ 4880533 h 6407150"/>
              <a:gd name="connsiteX9988" fmla="*/ 10895320 w 11737978"/>
              <a:gd name="connsiteY9988" fmla="*/ 4886847 h 6407150"/>
              <a:gd name="connsiteX9989" fmla="*/ 10896581 w 11737978"/>
              <a:gd name="connsiteY9989" fmla="*/ 4887883 h 6407150"/>
              <a:gd name="connsiteX9990" fmla="*/ 10902382 w 11737978"/>
              <a:gd name="connsiteY9990" fmla="*/ 4881569 h 6407150"/>
              <a:gd name="connsiteX9991" fmla="*/ 10906922 w 11737978"/>
              <a:gd name="connsiteY9991" fmla="*/ 4874219 h 6407150"/>
              <a:gd name="connsiteX9992" fmla="*/ 10912724 w 11737978"/>
              <a:gd name="connsiteY9992" fmla="*/ 4867905 h 6407150"/>
              <a:gd name="connsiteX9993" fmla="*/ 10916506 w 11737978"/>
              <a:gd name="connsiteY9993" fmla="*/ 4871013 h 6407150"/>
              <a:gd name="connsiteX9994" fmla="*/ 10926848 w 11737978"/>
              <a:gd name="connsiteY9994" fmla="*/ 4857348 h 6407150"/>
              <a:gd name="connsiteX9995" fmla="*/ 10930129 w 11737978"/>
              <a:gd name="connsiteY9995" fmla="*/ 4848963 h 6407150"/>
              <a:gd name="connsiteX9996" fmla="*/ 11013509 w 11737978"/>
              <a:gd name="connsiteY9996" fmla="*/ 4848068 h 6407150"/>
              <a:gd name="connsiteX9997" fmla="*/ 11005658 w 11737978"/>
              <a:gd name="connsiteY9997" fmla="*/ 4856284 h 6407150"/>
              <a:gd name="connsiteX9998" fmla="*/ 11013176 w 11737978"/>
              <a:gd name="connsiteY9998" fmla="*/ 4850729 h 6407150"/>
              <a:gd name="connsiteX9999" fmla="*/ 11013509 w 11737978"/>
              <a:gd name="connsiteY9999" fmla="*/ 4848068 h 6407150"/>
              <a:gd name="connsiteX10000" fmla="*/ 10924744 w 11737978"/>
              <a:gd name="connsiteY10000" fmla="*/ 4844536 h 6407150"/>
              <a:gd name="connsiteX10001" fmla="*/ 10913833 w 11737978"/>
              <a:gd name="connsiteY10001" fmla="*/ 4859036 h 6407150"/>
              <a:gd name="connsiteX10002" fmla="*/ 10924744 w 11737978"/>
              <a:gd name="connsiteY10002" fmla="*/ 4844536 h 6407150"/>
              <a:gd name="connsiteX10003" fmla="*/ 4282088 w 11737978"/>
              <a:gd name="connsiteY10003" fmla="*/ 4838552 h 6407150"/>
              <a:gd name="connsiteX10004" fmla="*/ 4285272 w 11737978"/>
              <a:gd name="connsiteY10004" fmla="*/ 4841381 h 6407150"/>
              <a:gd name="connsiteX10005" fmla="*/ 4285781 w 11737978"/>
              <a:gd name="connsiteY10005" fmla="*/ 4846318 h 6407150"/>
              <a:gd name="connsiteX10006" fmla="*/ 4286290 w 11737978"/>
              <a:gd name="connsiteY10006" fmla="*/ 4851256 h 6407150"/>
              <a:gd name="connsiteX10007" fmla="*/ 4279650 w 11737978"/>
              <a:gd name="connsiteY10007" fmla="*/ 4851565 h 6407150"/>
              <a:gd name="connsiteX10008" fmla="*/ 4281038 w 11737978"/>
              <a:gd name="connsiteY10008" fmla="*/ 4846358 h 6407150"/>
              <a:gd name="connsiteX10009" fmla="*/ 11198522 w 11737978"/>
              <a:gd name="connsiteY10009" fmla="*/ 4835674 h 6407150"/>
              <a:gd name="connsiteX10010" fmla="*/ 11190425 w 11737978"/>
              <a:gd name="connsiteY10010" fmla="*/ 4843870 h 6407150"/>
              <a:gd name="connsiteX10011" fmla="*/ 11189295 w 11737978"/>
              <a:gd name="connsiteY10011" fmla="*/ 4846059 h 6407150"/>
              <a:gd name="connsiteX10012" fmla="*/ 11197715 w 11737978"/>
              <a:gd name="connsiteY10012" fmla="*/ 4838127 h 6407150"/>
              <a:gd name="connsiteX10013" fmla="*/ 11198522 w 11737978"/>
              <a:gd name="connsiteY10013" fmla="*/ 4835674 h 6407150"/>
              <a:gd name="connsiteX10014" fmla="*/ 11030474 w 11737978"/>
              <a:gd name="connsiteY10014" fmla="*/ 4833654 h 6407150"/>
              <a:gd name="connsiteX10015" fmla="*/ 11024331 w 11737978"/>
              <a:gd name="connsiteY10015" fmla="*/ 4840340 h 6407150"/>
              <a:gd name="connsiteX10016" fmla="*/ 11026302 w 11737978"/>
              <a:gd name="connsiteY10016" fmla="*/ 4840493 h 6407150"/>
              <a:gd name="connsiteX10017" fmla="*/ 11031849 w 11737978"/>
              <a:gd name="connsiteY10017" fmla="*/ 4834784 h 6407150"/>
              <a:gd name="connsiteX10018" fmla="*/ 11030474 w 11737978"/>
              <a:gd name="connsiteY10018" fmla="*/ 4833654 h 6407150"/>
              <a:gd name="connsiteX10019" fmla="*/ 11071818 w 11737978"/>
              <a:gd name="connsiteY10019" fmla="*/ 4832433 h 6407150"/>
              <a:gd name="connsiteX10020" fmla="*/ 11065675 w 11737978"/>
              <a:gd name="connsiteY10020" fmla="*/ 4839119 h 6407150"/>
              <a:gd name="connsiteX10021" fmla="*/ 11067647 w 11737978"/>
              <a:gd name="connsiteY10021" fmla="*/ 4839273 h 6407150"/>
              <a:gd name="connsiteX10022" fmla="*/ 11073194 w 11737978"/>
              <a:gd name="connsiteY10022" fmla="*/ 4833564 h 6407150"/>
              <a:gd name="connsiteX10023" fmla="*/ 11071818 w 11737978"/>
              <a:gd name="connsiteY10023" fmla="*/ 4832433 h 6407150"/>
              <a:gd name="connsiteX10024" fmla="*/ 11067469 w 11737978"/>
              <a:gd name="connsiteY10024" fmla="*/ 4830163 h 6407150"/>
              <a:gd name="connsiteX10025" fmla="*/ 11059951 w 11737978"/>
              <a:gd name="connsiteY10025" fmla="*/ 4835718 h 6407150"/>
              <a:gd name="connsiteX10026" fmla="*/ 11059278 w 11737978"/>
              <a:gd name="connsiteY10026" fmla="*/ 4839077 h 6407150"/>
              <a:gd name="connsiteX10027" fmla="*/ 11063619 w 11737978"/>
              <a:gd name="connsiteY10027" fmla="*/ 4838731 h 6407150"/>
              <a:gd name="connsiteX10028" fmla="*/ 11067469 w 11737978"/>
              <a:gd name="connsiteY10028" fmla="*/ 4830163 h 6407150"/>
              <a:gd name="connsiteX10029" fmla="*/ 10868155 w 11737978"/>
              <a:gd name="connsiteY10029" fmla="*/ 4821490 h 6407150"/>
              <a:gd name="connsiteX10030" fmla="*/ 10850551 w 11737978"/>
              <a:gd name="connsiteY10030" fmla="*/ 4838313 h 6407150"/>
              <a:gd name="connsiteX10031" fmla="*/ 10851774 w 11737978"/>
              <a:gd name="connsiteY10031" fmla="*/ 4839318 h 6407150"/>
              <a:gd name="connsiteX10032" fmla="*/ 10868155 w 11737978"/>
              <a:gd name="connsiteY10032" fmla="*/ 4821490 h 6407150"/>
              <a:gd name="connsiteX10033" fmla="*/ 11015349 w 11737978"/>
              <a:gd name="connsiteY10033" fmla="*/ 4821223 h 6407150"/>
              <a:gd name="connsiteX10034" fmla="*/ 11006486 w 11737978"/>
              <a:gd name="connsiteY10034" fmla="*/ 4833495 h 6407150"/>
              <a:gd name="connsiteX10035" fmla="*/ 11016724 w 11737978"/>
              <a:gd name="connsiteY10035" fmla="*/ 4822352 h 6407150"/>
              <a:gd name="connsiteX10036" fmla="*/ 11015349 w 11737978"/>
              <a:gd name="connsiteY10036" fmla="*/ 4821223 h 6407150"/>
              <a:gd name="connsiteX10037" fmla="*/ 11207743 w 11737978"/>
              <a:gd name="connsiteY10037" fmla="*/ 4821193 h 6407150"/>
              <a:gd name="connsiteX10038" fmla="*/ 11203933 w 11737978"/>
              <a:gd name="connsiteY10038" fmla="*/ 4821729 h 6407150"/>
              <a:gd name="connsiteX10039" fmla="*/ 11200189 w 11737978"/>
              <a:gd name="connsiteY10039" fmla="*/ 4828429 h 6407150"/>
              <a:gd name="connsiteX10040" fmla="*/ 11206683 w 11737978"/>
              <a:gd name="connsiteY10040" fmla="*/ 4823989 h 6407150"/>
              <a:gd name="connsiteX10041" fmla="*/ 11207743 w 11737978"/>
              <a:gd name="connsiteY10041" fmla="*/ 4821193 h 6407150"/>
              <a:gd name="connsiteX10042" fmla="*/ 10826598 w 11737978"/>
              <a:gd name="connsiteY10042" fmla="*/ 4814223 h 6407150"/>
              <a:gd name="connsiteX10043" fmla="*/ 10824122 w 11737978"/>
              <a:gd name="connsiteY10043" fmla="*/ 4816589 h 6407150"/>
              <a:gd name="connsiteX10044" fmla="*/ 10825497 w 11737978"/>
              <a:gd name="connsiteY10044" fmla="*/ 4817720 h 6407150"/>
              <a:gd name="connsiteX10045" fmla="*/ 10826598 w 11737978"/>
              <a:gd name="connsiteY10045" fmla="*/ 4814223 h 6407150"/>
              <a:gd name="connsiteX10046" fmla="*/ 10873292 w 11737978"/>
              <a:gd name="connsiteY10046" fmla="*/ 4810861 h 6407150"/>
              <a:gd name="connsiteX10047" fmla="*/ 10870479 w 11737978"/>
              <a:gd name="connsiteY10047" fmla="*/ 4811666 h 6407150"/>
              <a:gd name="connsiteX10048" fmla="*/ 10865710 w 11737978"/>
              <a:gd name="connsiteY10048" fmla="*/ 4819481 h 6407150"/>
              <a:gd name="connsiteX10049" fmla="*/ 10873292 w 11737978"/>
              <a:gd name="connsiteY10049" fmla="*/ 4810861 h 6407150"/>
              <a:gd name="connsiteX10050" fmla="*/ 11005189 w 11737978"/>
              <a:gd name="connsiteY10050" fmla="*/ 4801137 h 6407150"/>
              <a:gd name="connsiteX10051" fmla="*/ 10992683 w 11737978"/>
              <a:gd name="connsiteY10051" fmla="*/ 4812370 h 6407150"/>
              <a:gd name="connsiteX10052" fmla="*/ 10980178 w 11737978"/>
              <a:gd name="connsiteY10052" fmla="*/ 4823604 h 6407150"/>
              <a:gd name="connsiteX10053" fmla="*/ 10977035 w 11737978"/>
              <a:gd name="connsiteY10053" fmla="*/ 4831778 h 6407150"/>
              <a:gd name="connsiteX10054" fmla="*/ 10971403 w 11737978"/>
              <a:gd name="connsiteY10054" fmla="*/ 4837907 h 6407150"/>
              <a:gd name="connsiteX10055" fmla="*/ 10962630 w 11737978"/>
              <a:gd name="connsiteY10055" fmla="*/ 4852208 h 6407150"/>
              <a:gd name="connsiteX10056" fmla="*/ 10963875 w 11737978"/>
              <a:gd name="connsiteY10056" fmla="*/ 4853231 h 6407150"/>
              <a:gd name="connsiteX10057" fmla="*/ 10979524 w 11737978"/>
              <a:gd name="connsiteY10057" fmla="*/ 4833823 h 6407150"/>
              <a:gd name="connsiteX10058" fmla="*/ 10988886 w 11737978"/>
              <a:gd name="connsiteY10058" fmla="*/ 4830761 h 6407150"/>
              <a:gd name="connsiteX10059" fmla="*/ 11004536 w 11737978"/>
              <a:gd name="connsiteY10059" fmla="*/ 4811355 h 6407150"/>
              <a:gd name="connsiteX10060" fmla="*/ 11003291 w 11737978"/>
              <a:gd name="connsiteY10060" fmla="*/ 4810332 h 6407150"/>
              <a:gd name="connsiteX10061" fmla="*/ 10989540 w 11737978"/>
              <a:gd name="connsiteY10061" fmla="*/ 4820544 h 6407150"/>
              <a:gd name="connsiteX10062" fmla="*/ 10993928 w 11737978"/>
              <a:gd name="connsiteY10062" fmla="*/ 4813394 h 6407150"/>
              <a:gd name="connsiteX10063" fmla="*/ 10999558 w 11737978"/>
              <a:gd name="connsiteY10063" fmla="*/ 4807264 h 6407150"/>
              <a:gd name="connsiteX10064" fmla="*/ 11005189 w 11737978"/>
              <a:gd name="connsiteY10064" fmla="*/ 4801137 h 6407150"/>
              <a:gd name="connsiteX10065" fmla="*/ 10973641 w 11737978"/>
              <a:gd name="connsiteY10065" fmla="*/ 4798675 h 6407150"/>
              <a:gd name="connsiteX10066" fmla="*/ 10955977 w 11737978"/>
              <a:gd name="connsiteY10066" fmla="*/ 4815447 h 6407150"/>
              <a:gd name="connsiteX10067" fmla="*/ 10950517 w 11737978"/>
              <a:gd name="connsiteY10067" fmla="*/ 4821389 h 6407150"/>
              <a:gd name="connsiteX10068" fmla="*/ 10947950 w 11737978"/>
              <a:gd name="connsiteY10068" fmla="*/ 4819280 h 6407150"/>
              <a:gd name="connsiteX10069" fmla="*/ 10942491 w 11737978"/>
              <a:gd name="connsiteY10069" fmla="*/ 4825222 h 6407150"/>
              <a:gd name="connsiteX10070" fmla="*/ 10943774 w 11737978"/>
              <a:gd name="connsiteY10070" fmla="*/ 4826277 h 6407150"/>
              <a:gd name="connsiteX10071" fmla="*/ 10940880 w 11737978"/>
              <a:gd name="connsiteY10071" fmla="*/ 4834330 h 6407150"/>
              <a:gd name="connsiteX10072" fmla="*/ 10951800 w 11737978"/>
              <a:gd name="connsiteY10072" fmla="*/ 4822445 h 6407150"/>
              <a:gd name="connsiteX10073" fmla="*/ 10957261 w 11737978"/>
              <a:gd name="connsiteY10073" fmla="*/ 4816503 h 6407150"/>
              <a:gd name="connsiteX10074" fmla="*/ 10964005 w 11737978"/>
              <a:gd name="connsiteY10074" fmla="*/ 4811613 h 6407150"/>
              <a:gd name="connsiteX10075" fmla="*/ 10973641 w 11737978"/>
              <a:gd name="connsiteY10075" fmla="*/ 4798675 h 6407150"/>
              <a:gd name="connsiteX10076" fmla="*/ 10879238 w 11737978"/>
              <a:gd name="connsiteY10076" fmla="*/ 4792461 h 6407150"/>
              <a:gd name="connsiteX10077" fmla="*/ 10864062 w 11737978"/>
              <a:gd name="connsiteY10077" fmla="*/ 4806391 h 6407150"/>
              <a:gd name="connsiteX10078" fmla="*/ 10865437 w 11737978"/>
              <a:gd name="connsiteY10078" fmla="*/ 4807522 h 6407150"/>
              <a:gd name="connsiteX10079" fmla="*/ 10879100 w 11737978"/>
              <a:gd name="connsiteY10079" fmla="*/ 4795280 h 6407150"/>
              <a:gd name="connsiteX10080" fmla="*/ 10879238 w 11737978"/>
              <a:gd name="connsiteY10080" fmla="*/ 4792461 h 6407150"/>
              <a:gd name="connsiteX10081" fmla="*/ 10956042 w 11737978"/>
              <a:gd name="connsiteY10081" fmla="*/ 4784209 h 6407150"/>
              <a:gd name="connsiteX10082" fmla="*/ 10950572 w 11737978"/>
              <a:gd name="connsiteY10082" fmla="*/ 4787535 h 6407150"/>
              <a:gd name="connsiteX10083" fmla="*/ 10951947 w 11737978"/>
              <a:gd name="connsiteY10083" fmla="*/ 4788666 h 6407150"/>
              <a:gd name="connsiteX10084" fmla="*/ 10956042 w 11737978"/>
              <a:gd name="connsiteY10084" fmla="*/ 4784209 h 6407150"/>
              <a:gd name="connsiteX10085" fmla="*/ 10950908 w 11737978"/>
              <a:gd name="connsiteY10085" fmla="*/ 4779989 h 6407150"/>
              <a:gd name="connsiteX10086" fmla="*/ 10941600 w 11737978"/>
              <a:gd name="connsiteY10086" fmla="*/ 4783290 h 6407150"/>
              <a:gd name="connsiteX10087" fmla="*/ 10931326 w 11737978"/>
              <a:gd name="connsiteY10087" fmla="*/ 4796748 h 6407150"/>
              <a:gd name="connsiteX10088" fmla="*/ 10925593 w 11737978"/>
              <a:gd name="connsiteY10088" fmla="*/ 4802989 h 6407150"/>
              <a:gd name="connsiteX10089" fmla="*/ 10922242 w 11737978"/>
              <a:gd name="connsiteY10089" fmla="*/ 4811189 h 6407150"/>
              <a:gd name="connsiteX10090" fmla="*/ 10941825 w 11737978"/>
              <a:gd name="connsiteY10090" fmla="*/ 4794427 h 6407150"/>
              <a:gd name="connsiteX10091" fmla="*/ 10950908 w 11737978"/>
              <a:gd name="connsiteY10091" fmla="*/ 4779989 h 6407150"/>
              <a:gd name="connsiteX10092" fmla="*/ 10989596 w 11737978"/>
              <a:gd name="connsiteY10092" fmla="*/ 4764849 h 6407150"/>
              <a:gd name="connsiteX10093" fmla="*/ 10980279 w 11737978"/>
              <a:gd name="connsiteY10093" fmla="*/ 4779544 h 6407150"/>
              <a:gd name="connsiteX10094" fmla="*/ 10974429 w 11737978"/>
              <a:gd name="connsiteY10094" fmla="*/ 4785911 h 6407150"/>
              <a:gd name="connsiteX10095" fmla="*/ 10953302 w 11737978"/>
              <a:gd name="connsiteY10095" fmla="*/ 4802073 h 6407150"/>
              <a:gd name="connsiteX10096" fmla="*/ 10948644 w 11737978"/>
              <a:gd name="connsiteY10096" fmla="*/ 4809420 h 6407150"/>
              <a:gd name="connsiteX10097" fmla="*/ 10952218 w 11737978"/>
              <a:gd name="connsiteY10097" fmla="*/ 4812358 h 6407150"/>
              <a:gd name="connsiteX10098" fmla="*/ 10961537 w 11737978"/>
              <a:gd name="connsiteY10098" fmla="*/ 4797665 h 6407150"/>
              <a:gd name="connsiteX10099" fmla="*/ 10969769 w 11737978"/>
              <a:gd name="connsiteY10099" fmla="*/ 4793257 h 6407150"/>
              <a:gd name="connsiteX10100" fmla="*/ 10975621 w 11737978"/>
              <a:gd name="connsiteY10100" fmla="*/ 4786889 h 6407150"/>
              <a:gd name="connsiteX10101" fmla="*/ 10981471 w 11737978"/>
              <a:gd name="connsiteY10101" fmla="*/ 4780523 h 6407150"/>
              <a:gd name="connsiteX10102" fmla="*/ 10988513 w 11737978"/>
              <a:gd name="connsiteY10102" fmla="*/ 4775134 h 6407150"/>
              <a:gd name="connsiteX10103" fmla="*/ 10989596 w 11737978"/>
              <a:gd name="connsiteY10103" fmla="*/ 4764849 h 6407150"/>
              <a:gd name="connsiteX10104" fmla="*/ 10974470 w 11737978"/>
              <a:gd name="connsiteY10104" fmla="*/ 4764151 h 6407150"/>
              <a:gd name="connsiteX10105" fmla="*/ 10969702 w 11737978"/>
              <a:gd name="connsiteY10105" fmla="*/ 4771967 h 6407150"/>
              <a:gd name="connsiteX10106" fmla="*/ 10975845 w 11737978"/>
              <a:gd name="connsiteY10106" fmla="*/ 4765282 h 6407150"/>
              <a:gd name="connsiteX10107" fmla="*/ 10974470 w 11737978"/>
              <a:gd name="connsiteY10107" fmla="*/ 4764151 h 6407150"/>
              <a:gd name="connsiteX10108" fmla="*/ 11061498 w 11737978"/>
              <a:gd name="connsiteY10108" fmla="*/ 4761368 h 6407150"/>
              <a:gd name="connsiteX10109" fmla="*/ 11052372 w 11737978"/>
              <a:gd name="connsiteY10109" fmla="*/ 4764296 h 6407150"/>
              <a:gd name="connsiteX10110" fmla="*/ 11042672 w 11737978"/>
              <a:gd name="connsiteY10110" fmla="*/ 4777186 h 6407150"/>
              <a:gd name="connsiteX10111" fmla="*/ 11050577 w 11737978"/>
              <a:gd name="connsiteY10111" fmla="*/ 4773252 h 6407150"/>
              <a:gd name="connsiteX10112" fmla="*/ 11061498 w 11737978"/>
              <a:gd name="connsiteY10112" fmla="*/ 4761368 h 6407150"/>
              <a:gd name="connsiteX10113" fmla="*/ 10793297 w 11737978"/>
              <a:gd name="connsiteY10113" fmla="*/ 4759959 h 6407150"/>
              <a:gd name="connsiteX10114" fmla="*/ 10789201 w 11737978"/>
              <a:gd name="connsiteY10114" fmla="*/ 4764416 h 6407150"/>
              <a:gd name="connsiteX10115" fmla="*/ 10790576 w 11737978"/>
              <a:gd name="connsiteY10115" fmla="*/ 4765546 h 6407150"/>
              <a:gd name="connsiteX10116" fmla="*/ 10794672 w 11737978"/>
              <a:gd name="connsiteY10116" fmla="*/ 4761089 h 6407150"/>
              <a:gd name="connsiteX10117" fmla="*/ 10793297 w 11737978"/>
              <a:gd name="connsiteY10117" fmla="*/ 4759959 h 6407150"/>
              <a:gd name="connsiteX10118" fmla="*/ 10947112 w 11737978"/>
              <a:gd name="connsiteY10118" fmla="*/ 4758614 h 6407150"/>
              <a:gd name="connsiteX10119" fmla="*/ 10937242 w 11737978"/>
              <a:gd name="connsiteY10119" fmla="*/ 4766146 h 6407150"/>
              <a:gd name="connsiteX10120" fmla="*/ 10936415 w 11737978"/>
              <a:gd name="connsiteY10120" fmla="*/ 4769379 h 6407150"/>
              <a:gd name="connsiteX10121" fmla="*/ 10936656 w 11737978"/>
              <a:gd name="connsiteY10121" fmla="*/ 4770066 h 6407150"/>
              <a:gd name="connsiteX10122" fmla="*/ 10939686 w 11737978"/>
              <a:gd name="connsiteY10122" fmla="*/ 4768155 h 6407150"/>
              <a:gd name="connsiteX10123" fmla="*/ 10947112 w 11737978"/>
              <a:gd name="connsiteY10123" fmla="*/ 4758614 h 6407150"/>
              <a:gd name="connsiteX10124" fmla="*/ 10857599 w 11737978"/>
              <a:gd name="connsiteY10124" fmla="*/ 4758050 h 6407150"/>
              <a:gd name="connsiteX10125" fmla="*/ 10847360 w 11737978"/>
              <a:gd name="connsiteY10125" fmla="*/ 4769192 h 6407150"/>
              <a:gd name="connsiteX10126" fmla="*/ 10849881 w 11737978"/>
              <a:gd name="connsiteY10126" fmla="*/ 4771264 h 6407150"/>
              <a:gd name="connsiteX10127" fmla="*/ 10858858 w 11737978"/>
              <a:gd name="connsiteY10127" fmla="*/ 4759086 h 6407150"/>
              <a:gd name="connsiteX10128" fmla="*/ 10857599 w 11737978"/>
              <a:gd name="connsiteY10128" fmla="*/ 4758050 h 6407150"/>
              <a:gd name="connsiteX10129" fmla="*/ 10723147 w 11737978"/>
              <a:gd name="connsiteY10129" fmla="*/ 4757085 h 6407150"/>
              <a:gd name="connsiteX10130" fmla="*/ 10720082 w 11737978"/>
              <a:gd name="connsiteY10130" fmla="*/ 4763714 h 6407150"/>
              <a:gd name="connsiteX10131" fmla="*/ 10719004 w 11737978"/>
              <a:gd name="connsiteY10131" fmla="*/ 4763923 h 6407150"/>
              <a:gd name="connsiteX10132" fmla="*/ 10719090 w 11737978"/>
              <a:gd name="connsiteY10132" fmla="*/ 4762619 h 6407150"/>
              <a:gd name="connsiteX10133" fmla="*/ 10784605 w 11737978"/>
              <a:gd name="connsiteY10133" fmla="*/ 4753343 h 6407150"/>
              <a:gd name="connsiteX10134" fmla="*/ 10786432 w 11737978"/>
              <a:gd name="connsiteY10134" fmla="*/ 4753472 h 6407150"/>
              <a:gd name="connsiteX10135" fmla="*/ 10787700 w 11737978"/>
              <a:gd name="connsiteY10135" fmla="*/ 4754514 h 6407150"/>
              <a:gd name="connsiteX10136" fmla="*/ 10780843 w 11737978"/>
              <a:gd name="connsiteY10136" fmla="*/ 4759857 h 6407150"/>
              <a:gd name="connsiteX10137" fmla="*/ 10777424 w 11737978"/>
              <a:gd name="connsiteY10137" fmla="*/ 4763403 h 6407150"/>
              <a:gd name="connsiteX10138" fmla="*/ 10778751 w 11737978"/>
              <a:gd name="connsiteY10138" fmla="*/ 4759452 h 6407150"/>
              <a:gd name="connsiteX10139" fmla="*/ 10779418 w 11737978"/>
              <a:gd name="connsiteY10139" fmla="*/ 4758685 h 6407150"/>
              <a:gd name="connsiteX10140" fmla="*/ 10784605 w 11737978"/>
              <a:gd name="connsiteY10140" fmla="*/ 4753343 h 6407150"/>
              <a:gd name="connsiteX10141" fmla="*/ 10771663 w 11737978"/>
              <a:gd name="connsiteY10141" fmla="*/ 4740500 h 6407150"/>
              <a:gd name="connsiteX10142" fmla="*/ 10773747 w 11737978"/>
              <a:gd name="connsiteY10142" fmla="*/ 4740900 h 6407150"/>
              <a:gd name="connsiteX10143" fmla="*/ 10754547 w 11737978"/>
              <a:gd name="connsiteY10143" fmla="*/ 4764603 h 6407150"/>
              <a:gd name="connsiteX10144" fmla="*/ 10756305 w 11737978"/>
              <a:gd name="connsiteY10144" fmla="*/ 4766472 h 6407150"/>
              <a:gd name="connsiteX10145" fmla="*/ 10753307 w 11737978"/>
              <a:gd name="connsiteY10145" fmla="*/ 4770159 h 6407150"/>
              <a:gd name="connsiteX10146" fmla="*/ 10758067 w 11737978"/>
              <a:gd name="connsiteY10146" fmla="*/ 4768345 h 6407150"/>
              <a:gd name="connsiteX10147" fmla="*/ 10759533 w 11737978"/>
              <a:gd name="connsiteY10147" fmla="*/ 4769906 h 6407150"/>
              <a:gd name="connsiteX10148" fmla="*/ 10758967 w 11737978"/>
              <a:gd name="connsiteY10148" fmla="*/ 4772073 h 6407150"/>
              <a:gd name="connsiteX10149" fmla="*/ 10750693 w 11737978"/>
              <a:gd name="connsiteY10149" fmla="*/ 4776075 h 6407150"/>
              <a:gd name="connsiteX10150" fmla="*/ 10753404 w 11737978"/>
              <a:gd name="connsiteY10150" fmla="*/ 4777579 h 6407150"/>
              <a:gd name="connsiteX10151" fmla="*/ 10736065 w 11737978"/>
              <a:gd name="connsiteY10151" fmla="*/ 4788924 h 6407150"/>
              <a:gd name="connsiteX10152" fmla="*/ 10735476 w 11737978"/>
              <a:gd name="connsiteY10152" fmla="*/ 4777462 h 6407150"/>
              <a:gd name="connsiteX10153" fmla="*/ 10732354 w 11737978"/>
              <a:gd name="connsiteY10153" fmla="*/ 4763915 h 6407150"/>
              <a:gd name="connsiteX10154" fmla="*/ 10746383 w 11737978"/>
              <a:gd name="connsiteY10154" fmla="*/ 4753490 h 6407150"/>
              <a:gd name="connsiteX10155" fmla="*/ 10754665 w 11737978"/>
              <a:gd name="connsiteY10155" fmla="*/ 4749319 h 6407150"/>
              <a:gd name="connsiteX10156" fmla="*/ 10759145 w 11737978"/>
              <a:gd name="connsiteY10156" fmla="*/ 4742021 h 6407150"/>
              <a:gd name="connsiteX10157" fmla="*/ 10765480 w 11737978"/>
              <a:gd name="connsiteY10157" fmla="*/ 4747228 h 6407150"/>
              <a:gd name="connsiteX10158" fmla="*/ 4258763 w 11737978"/>
              <a:gd name="connsiteY10158" fmla="*/ 4737496 h 6407150"/>
              <a:gd name="connsiteX10159" fmla="*/ 4258558 w 11737978"/>
              <a:gd name="connsiteY10159" fmla="*/ 4745872 h 6407150"/>
              <a:gd name="connsiteX10160" fmla="*/ 4258101 w 11737978"/>
              <a:gd name="connsiteY10160" fmla="*/ 4764479 h 6407150"/>
              <a:gd name="connsiteX10161" fmla="*/ 4256529 w 11737978"/>
              <a:gd name="connsiteY10161" fmla="*/ 4761601 h 6407150"/>
              <a:gd name="connsiteX10162" fmla="*/ 4253191 w 11737978"/>
              <a:gd name="connsiteY10162" fmla="*/ 4746229 h 6407150"/>
              <a:gd name="connsiteX10163" fmla="*/ 11028591 w 11737978"/>
              <a:gd name="connsiteY10163" fmla="*/ 4734319 h 6407150"/>
              <a:gd name="connsiteX10164" fmla="*/ 11018862 w 11737978"/>
              <a:gd name="connsiteY10164" fmla="*/ 4747183 h 6407150"/>
              <a:gd name="connsiteX10165" fmla="*/ 11017670 w 11737978"/>
              <a:gd name="connsiteY10165" fmla="*/ 4746203 h 6407150"/>
              <a:gd name="connsiteX10166" fmla="*/ 11009827 w 11737978"/>
              <a:gd name="connsiteY10166" fmla="*/ 4750188 h 6407150"/>
              <a:gd name="connsiteX10167" fmla="*/ 10998907 w 11737978"/>
              <a:gd name="connsiteY10167" fmla="*/ 4762071 h 6407150"/>
              <a:gd name="connsiteX10168" fmla="*/ 10999242 w 11737978"/>
              <a:gd name="connsiteY10168" fmla="*/ 4766260 h 6407150"/>
              <a:gd name="connsiteX10169" fmla="*/ 10999955 w 11737978"/>
              <a:gd name="connsiteY10169" fmla="*/ 4767334 h 6407150"/>
              <a:gd name="connsiteX10170" fmla="*/ 11003673 w 11737978"/>
              <a:gd name="connsiteY10170" fmla="*/ 4765990 h 6407150"/>
              <a:gd name="connsiteX10171" fmla="*/ 11024323 w 11737978"/>
              <a:gd name="connsiteY10171" fmla="*/ 4741240 h 6407150"/>
              <a:gd name="connsiteX10172" fmla="*/ 11028591 w 11737978"/>
              <a:gd name="connsiteY10172" fmla="*/ 4734319 h 6407150"/>
              <a:gd name="connsiteX10173" fmla="*/ 10901426 w 11737978"/>
              <a:gd name="connsiteY10173" fmla="*/ 4727579 h 6407150"/>
              <a:gd name="connsiteX10174" fmla="*/ 10882044 w 11737978"/>
              <a:gd name="connsiteY10174" fmla="*/ 4743920 h 6407150"/>
              <a:gd name="connsiteX10175" fmla="*/ 10882641 w 11737978"/>
              <a:gd name="connsiteY10175" fmla="*/ 4752479 h 6407150"/>
              <a:gd name="connsiteX10176" fmla="*/ 10886049 w 11737978"/>
              <a:gd name="connsiteY10176" fmla="*/ 4753262 h 6407150"/>
              <a:gd name="connsiteX10177" fmla="*/ 10890752 w 11737978"/>
              <a:gd name="connsiteY10177" fmla="*/ 4751077 h 6407150"/>
              <a:gd name="connsiteX10178" fmla="*/ 10890163 w 11737978"/>
              <a:gd name="connsiteY10178" fmla="*/ 4739836 h 6407150"/>
              <a:gd name="connsiteX10179" fmla="*/ 10901426 w 11737978"/>
              <a:gd name="connsiteY10179" fmla="*/ 4727579 h 6407150"/>
              <a:gd name="connsiteX10180" fmla="*/ 10720587 w 11737978"/>
              <a:gd name="connsiteY10180" fmla="*/ 4726732 h 6407150"/>
              <a:gd name="connsiteX10181" fmla="*/ 10720587 w 11737978"/>
              <a:gd name="connsiteY10181" fmla="*/ 4726798 h 6407150"/>
              <a:gd name="connsiteX10182" fmla="*/ 10719774 w 11737978"/>
              <a:gd name="connsiteY10182" fmla="*/ 4731619 h 6407150"/>
              <a:gd name="connsiteX10183" fmla="*/ 10714027 w 11737978"/>
              <a:gd name="connsiteY10183" fmla="*/ 4737871 h 6407150"/>
              <a:gd name="connsiteX10184" fmla="*/ 10710411 w 11737978"/>
              <a:gd name="connsiteY10184" fmla="*/ 4739693 h 6407150"/>
              <a:gd name="connsiteX10185" fmla="*/ 10710173 w 11737978"/>
              <a:gd name="connsiteY10185" fmla="*/ 4734884 h 6407150"/>
              <a:gd name="connsiteX10186" fmla="*/ 10710226 w 11737978"/>
              <a:gd name="connsiteY10186" fmla="*/ 4734748 h 6407150"/>
              <a:gd name="connsiteX10187" fmla="*/ 10710168 w 11737978"/>
              <a:gd name="connsiteY10187" fmla="*/ 4734819 h 6407150"/>
              <a:gd name="connsiteX10188" fmla="*/ 10709939 w 11737978"/>
              <a:gd name="connsiteY10188" fmla="*/ 4730143 h 6407150"/>
              <a:gd name="connsiteX10189" fmla="*/ 10807786 w 11737978"/>
              <a:gd name="connsiteY10189" fmla="*/ 4724929 h 6407150"/>
              <a:gd name="connsiteX10190" fmla="*/ 10801642 w 11737978"/>
              <a:gd name="connsiteY10190" fmla="*/ 4731615 h 6407150"/>
              <a:gd name="connsiteX10191" fmla="*/ 10803018 w 11737978"/>
              <a:gd name="connsiteY10191" fmla="*/ 4732745 h 6407150"/>
              <a:gd name="connsiteX10192" fmla="*/ 10809161 w 11737978"/>
              <a:gd name="connsiteY10192" fmla="*/ 4726058 h 6407150"/>
              <a:gd name="connsiteX10193" fmla="*/ 10807786 w 11737978"/>
              <a:gd name="connsiteY10193" fmla="*/ 4724929 h 6407150"/>
              <a:gd name="connsiteX10194" fmla="*/ 10737604 w 11737978"/>
              <a:gd name="connsiteY10194" fmla="*/ 4724315 h 6407150"/>
              <a:gd name="connsiteX10195" fmla="*/ 10727376 w 11737978"/>
              <a:gd name="connsiteY10195" fmla="*/ 4737868 h 6407150"/>
              <a:gd name="connsiteX10196" fmla="*/ 10712946 w 11737978"/>
              <a:gd name="connsiteY10196" fmla="*/ 4749335 h 6407150"/>
              <a:gd name="connsiteX10197" fmla="*/ 10709847 w 11737978"/>
              <a:gd name="connsiteY10197" fmla="*/ 4745537 h 6407150"/>
              <a:gd name="connsiteX10198" fmla="*/ 10710119 w 11737978"/>
              <a:gd name="connsiteY10198" fmla="*/ 4744545 h 6407150"/>
              <a:gd name="connsiteX10199" fmla="*/ 10712420 w 11737978"/>
              <a:gd name="connsiteY10199" fmla="*/ 4742041 h 6407150"/>
              <a:gd name="connsiteX10200" fmla="*/ 10715294 w 11737978"/>
              <a:gd name="connsiteY10200" fmla="*/ 4738913 h 6407150"/>
              <a:gd name="connsiteX10201" fmla="*/ 10716561 w 11737978"/>
              <a:gd name="connsiteY10201" fmla="*/ 4739955 h 6407150"/>
              <a:gd name="connsiteX10202" fmla="*/ 10721040 w 11737978"/>
              <a:gd name="connsiteY10202" fmla="*/ 4732659 h 6407150"/>
              <a:gd name="connsiteX10203" fmla="*/ 10726787 w 11737978"/>
              <a:gd name="connsiteY10203" fmla="*/ 4726405 h 6407150"/>
              <a:gd name="connsiteX10204" fmla="*/ 10737604 w 11737978"/>
              <a:gd name="connsiteY10204" fmla="*/ 4724315 h 6407150"/>
              <a:gd name="connsiteX10205" fmla="*/ 10937532 w 11737978"/>
              <a:gd name="connsiteY10205" fmla="*/ 4722055 h 6407150"/>
              <a:gd name="connsiteX10206" fmla="*/ 10930014 w 11737978"/>
              <a:gd name="connsiteY10206" fmla="*/ 4727609 h 6407150"/>
              <a:gd name="connsiteX10207" fmla="*/ 10923870 w 11737978"/>
              <a:gd name="connsiteY10207" fmla="*/ 4734296 h 6407150"/>
              <a:gd name="connsiteX10208" fmla="*/ 10925841 w 11737978"/>
              <a:gd name="connsiteY10208" fmla="*/ 4734450 h 6407150"/>
              <a:gd name="connsiteX10209" fmla="*/ 10931389 w 11737978"/>
              <a:gd name="connsiteY10209" fmla="*/ 4728740 h 6407150"/>
              <a:gd name="connsiteX10210" fmla="*/ 10937532 w 11737978"/>
              <a:gd name="connsiteY10210" fmla="*/ 4722055 h 6407150"/>
              <a:gd name="connsiteX10211" fmla="*/ 10874920 w 11737978"/>
              <a:gd name="connsiteY10211" fmla="*/ 4717529 h 6407150"/>
              <a:gd name="connsiteX10212" fmla="*/ 10869800 w 11737978"/>
              <a:gd name="connsiteY10212" fmla="*/ 4723100 h 6407150"/>
              <a:gd name="connsiteX10213" fmla="*/ 10871061 w 11737978"/>
              <a:gd name="connsiteY10213" fmla="*/ 4724136 h 6407150"/>
              <a:gd name="connsiteX10214" fmla="*/ 10870402 w 11737978"/>
              <a:gd name="connsiteY10214" fmla="*/ 4727261 h 6407150"/>
              <a:gd name="connsiteX10215" fmla="*/ 10873582 w 11737978"/>
              <a:gd name="connsiteY10215" fmla="*/ 4726207 h 6407150"/>
              <a:gd name="connsiteX10216" fmla="*/ 10878701 w 11737978"/>
              <a:gd name="connsiteY10216" fmla="*/ 4720636 h 6407150"/>
              <a:gd name="connsiteX10217" fmla="*/ 10871061 w 11737978"/>
              <a:gd name="connsiteY10217" fmla="*/ 4724136 h 6407150"/>
              <a:gd name="connsiteX10218" fmla="*/ 10874920 w 11737978"/>
              <a:gd name="connsiteY10218" fmla="*/ 4717529 h 6407150"/>
              <a:gd name="connsiteX10219" fmla="*/ 10872906 w 11737978"/>
              <a:gd name="connsiteY10219" fmla="*/ 4710658 h 6407150"/>
              <a:gd name="connsiteX10220" fmla="*/ 10869094 w 11737978"/>
              <a:gd name="connsiteY10220" fmla="*/ 4711436 h 6407150"/>
              <a:gd name="connsiteX10221" fmla="*/ 10858174 w 11737978"/>
              <a:gd name="connsiteY10221" fmla="*/ 4723322 h 6407150"/>
              <a:gd name="connsiteX10222" fmla="*/ 10867484 w 11737978"/>
              <a:gd name="connsiteY10222" fmla="*/ 4720543 h 6407150"/>
              <a:gd name="connsiteX10223" fmla="*/ 10871660 w 11737978"/>
              <a:gd name="connsiteY10223" fmla="*/ 4713546 h 6407150"/>
              <a:gd name="connsiteX10224" fmla="*/ 10872906 w 11737978"/>
              <a:gd name="connsiteY10224" fmla="*/ 4710658 h 6407150"/>
              <a:gd name="connsiteX10225" fmla="*/ 10888580 w 11737978"/>
              <a:gd name="connsiteY10225" fmla="*/ 4705288 h 6407150"/>
              <a:gd name="connsiteX10226" fmla="*/ 10882438 w 11737978"/>
              <a:gd name="connsiteY10226" fmla="*/ 4711973 h 6407150"/>
              <a:gd name="connsiteX10227" fmla="*/ 10876295 w 11737978"/>
              <a:gd name="connsiteY10227" fmla="*/ 4718659 h 6407150"/>
              <a:gd name="connsiteX10228" fmla="*/ 10878638 w 11737978"/>
              <a:gd name="connsiteY10228" fmla="*/ 4719118 h 6407150"/>
              <a:gd name="connsiteX10229" fmla="*/ 10884729 w 11737978"/>
              <a:gd name="connsiteY10229" fmla="*/ 4713856 h 6407150"/>
              <a:gd name="connsiteX10230" fmla="*/ 10883584 w 11737978"/>
              <a:gd name="connsiteY10230" fmla="*/ 4712915 h 6407150"/>
              <a:gd name="connsiteX10231" fmla="*/ 10889726 w 11737978"/>
              <a:gd name="connsiteY10231" fmla="*/ 4706230 h 6407150"/>
              <a:gd name="connsiteX10232" fmla="*/ 10888580 w 11737978"/>
              <a:gd name="connsiteY10232" fmla="*/ 4705288 h 6407150"/>
              <a:gd name="connsiteX10233" fmla="*/ 10833059 w 11737978"/>
              <a:gd name="connsiteY10233" fmla="*/ 4702676 h 6407150"/>
              <a:gd name="connsiteX10234" fmla="*/ 10828061 w 11737978"/>
              <a:gd name="connsiteY10234" fmla="*/ 4710305 h 6407150"/>
              <a:gd name="connsiteX10235" fmla="*/ 10835351 w 11737978"/>
              <a:gd name="connsiteY10235" fmla="*/ 4704560 h 6407150"/>
              <a:gd name="connsiteX10236" fmla="*/ 10834204 w 11737978"/>
              <a:gd name="connsiteY10236" fmla="*/ 4703618 h 6407150"/>
              <a:gd name="connsiteX10237" fmla="*/ 10833059 w 11737978"/>
              <a:gd name="connsiteY10237" fmla="*/ 4702676 h 6407150"/>
              <a:gd name="connsiteX10238" fmla="*/ 10779829 w 11737978"/>
              <a:gd name="connsiteY10238" fmla="*/ 4701949 h 6407150"/>
              <a:gd name="connsiteX10239" fmla="*/ 10775060 w 11737978"/>
              <a:gd name="connsiteY10239" fmla="*/ 4709765 h 6407150"/>
              <a:gd name="connsiteX10240" fmla="*/ 10781204 w 11737978"/>
              <a:gd name="connsiteY10240" fmla="*/ 4703079 h 6407150"/>
              <a:gd name="connsiteX10241" fmla="*/ 10779829 w 11737978"/>
              <a:gd name="connsiteY10241" fmla="*/ 4701949 h 6407150"/>
              <a:gd name="connsiteX10242" fmla="*/ 10958680 w 11737978"/>
              <a:gd name="connsiteY10242" fmla="*/ 4696411 h 6407150"/>
              <a:gd name="connsiteX10243" fmla="*/ 10947770 w 11737978"/>
              <a:gd name="connsiteY10243" fmla="*/ 4710912 h 6407150"/>
              <a:gd name="connsiteX10244" fmla="*/ 10946395 w 11737978"/>
              <a:gd name="connsiteY10244" fmla="*/ 4709782 h 6407150"/>
              <a:gd name="connsiteX10245" fmla="*/ 10941626 w 11737978"/>
              <a:gd name="connsiteY10245" fmla="*/ 4717598 h 6407150"/>
              <a:gd name="connsiteX10246" fmla="*/ 10947770 w 11737978"/>
              <a:gd name="connsiteY10246" fmla="*/ 4710912 h 6407150"/>
              <a:gd name="connsiteX10247" fmla="*/ 10949741 w 11737978"/>
              <a:gd name="connsiteY10247" fmla="*/ 4711064 h 6407150"/>
              <a:gd name="connsiteX10248" fmla="*/ 10955288 w 11737978"/>
              <a:gd name="connsiteY10248" fmla="*/ 4705356 h 6407150"/>
              <a:gd name="connsiteX10249" fmla="*/ 10958680 w 11737978"/>
              <a:gd name="connsiteY10249" fmla="*/ 4696411 h 6407150"/>
              <a:gd name="connsiteX10250" fmla="*/ 10905907 w 11737978"/>
              <a:gd name="connsiteY10250" fmla="*/ 4696061 h 6407150"/>
              <a:gd name="connsiteX10251" fmla="*/ 10894845 w 11737978"/>
              <a:gd name="connsiteY10251" fmla="*/ 4710436 h 6407150"/>
              <a:gd name="connsiteX10252" fmla="*/ 10909574 w 11737978"/>
              <a:gd name="connsiteY10252" fmla="*/ 4699075 h 6407150"/>
              <a:gd name="connsiteX10253" fmla="*/ 10905907 w 11737978"/>
              <a:gd name="connsiteY10253" fmla="*/ 4696061 h 6407150"/>
              <a:gd name="connsiteX10254" fmla="*/ 10878911 w 11737978"/>
              <a:gd name="connsiteY10254" fmla="*/ 4692938 h 6407150"/>
              <a:gd name="connsiteX10255" fmla="*/ 10874718 w 11737978"/>
              <a:gd name="connsiteY10255" fmla="*/ 4693891 h 6407150"/>
              <a:gd name="connsiteX10256" fmla="*/ 10867315 w 11737978"/>
              <a:gd name="connsiteY10256" fmla="*/ 4699541 h 6407150"/>
              <a:gd name="connsiteX10257" fmla="*/ 10868574 w 11737978"/>
              <a:gd name="connsiteY10257" fmla="*/ 4700578 h 6407150"/>
              <a:gd name="connsiteX10258" fmla="*/ 10875978 w 11737978"/>
              <a:gd name="connsiteY10258" fmla="*/ 4694927 h 6407150"/>
              <a:gd name="connsiteX10259" fmla="*/ 10863691 w 11737978"/>
              <a:gd name="connsiteY10259" fmla="*/ 4708298 h 6407150"/>
              <a:gd name="connsiteX10260" fmla="*/ 10878499 w 11737978"/>
              <a:gd name="connsiteY10260" fmla="*/ 4696998 h 6407150"/>
              <a:gd name="connsiteX10261" fmla="*/ 10878911 w 11737978"/>
              <a:gd name="connsiteY10261" fmla="*/ 4692938 h 6407150"/>
              <a:gd name="connsiteX10262" fmla="*/ 10853107 w 11737978"/>
              <a:gd name="connsiteY10262" fmla="*/ 4687862 h 6407150"/>
              <a:gd name="connsiteX10263" fmla="*/ 10846962 w 11737978"/>
              <a:gd name="connsiteY10263" fmla="*/ 4694549 h 6407150"/>
              <a:gd name="connsiteX10264" fmla="*/ 10848337 w 11737978"/>
              <a:gd name="connsiteY10264" fmla="*/ 4695680 h 6407150"/>
              <a:gd name="connsiteX10265" fmla="*/ 10853107 w 11737978"/>
              <a:gd name="connsiteY10265" fmla="*/ 4687862 h 6407150"/>
              <a:gd name="connsiteX10266" fmla="*/ 10918437 w 11737978"/>
              <a:gd name="connsiteY10266" fmla="*/ 4686802 h 6407150"/>
              <a:gd name="connsiteX10267" fmla="*/ 10912294 w 11737978"/>
              <a:gd name="connsiteY10267" fmla="*/ 4693488 h 6407150"/>
              <a:gd name="connsiteX10268" fmla="*/ 10913669 w 11737978"/>
              <a:gd name="connsiteY10268" fmla="*/ 4694618 h 6407150"/>
              <a:gd name="connsiteX10269" fmla="*/ 10919812 w 11737978"/>
              <a:gd name="connsiteY10269" fmla="*/ 4687932 h 6407150"/>
              <a:gd name="connsiteX10270" fmla="*/ 10918437 w 11737978"/>
              <a:gd name="connsiteY10270" fmla="*/ 4686802 h 6407150"/>
              <a:gd name="connsiteX10271" fmla="*/ 10997703 w 11737978"/>
              <a:gd name="connsiteY10271" fmla="*/ 4685461 h 6407150"/>
              <a:gd name="connsiteX10272" fmla="*/ 10985417 w 11737978"/>
              <a:gd name="connsiteY10272" fmla="*/ 4698832 h 6407150"/>
              <a:gd name="connsiteX10273" fmla="*/ 10997703 w 11737978"/>
              <a:gd name="connsiteY10273" fmla="*/ 4685461 h 6407150"/>
              <a:gd name="connsiteX10274" fmla="*/ 4353527 w 11737978"/>
              <a:gd name="connsiteY10274" fmla="*/ 4684405 h 6407150"/>
              <a:gd name="connsiteX10275" fmla="*/ 4368027 w 11737978"/>
              <a:gd name="connsiteY10275" fmla="*/ 4743269 h 6407150"/>
              <a:gd name="connsiteX10276" fmla="*/ 4359626 w 11737978"/>
              <a:gd name="connsiteY10276" fmla="*/ 4743659 h 6407150"/>
              <a:gd name="connsiteX10277" fmla="*/ 4351223 w 11737978"/>
              <a:gd name="connsiteY10277" fmla="*/ 4744049 h 6407150"/>
              <a:gd name="connsiteX10278" fmla="*/ 4351732 w 11737978"/>
              <a:gd name="connsiteY10278" fmla="*/ 4748987 h 6407150"/>
              <a:gd name="connsiteX10279" fmla="*/ 4371077 w 11737978"/>
              <a:gd name="connsiteY10279" fmla="*/ 4772896 h 6407150"/>
              <a:gd name="connsiteX10280" fmla="*/ 4364708 w 11737978"/>
              <a:gd name="connsiteY10280" fmla="*/ 4793037 h 6407150"/>
              <a:gd name="connsiteX10281" fmla="*/ 4363184 w 11737978"/>
              <a:gd name="connsiteY10281" fmla="*/ 4778224 h 6407150"/>
              <a:gd name="connsiteX10282" fmla="*/ 4352747 w 11737978"/>
              <a:gd name="connsiteY10282" fmla="*/ 4758862 h 6407150"/>
              <a:gd name="connsiteX10283" fmla="*/ 4327037 w 11737978"/>
              <a:gd name="connsiteY10283" fmla="*/ 4755095 h 6407150"/>
              <a:gd name="connsiteX10284" fmla="*/ 4328053 w 11737978"/>
              <a:gd name="connsiteY10284" fmla="*/ 4764971 h 6407150"/>
              <a:gd name="connsiteX10285" fmla="*/ 4303361 w 11737978"/>
              <a:gd name="connsiteY10285" fmla="*/ 4771079 h 6407150"/>
              <a:gd name="connsiteX10286" fmla="*/ 4315826 w 11737978"/>
              <a:gd name="connsiteY10286" fmla="*/ 4810193 h 6407150"/>
              <a:gd name="connsiteX10287" fmla="*/ 4333137 w 11737978"/>
              <a:gd name="connsiteY10287" fmla="*/ 4814350 h 6407150"/>
              <a:gd name="connsiteX10288" fmla="*/ 4335678 w 11737978"/>
              <a:gd name="connsiteY10288" fmla="*/ 4839039 h 6407150"/>
              <a:gd name="connsiteX10289" fmla="*/ 4327786 w 11737978"/>
              <a:gd name="connsiteY10289" fmla="*/ 4844366 h 6407150"/>
              <a:gd name="connsiteX10290" fmla="*/ 4316335 w 11737978"/>
              <a:gd name="connsiteY10290" fmla="*/ 4815131 h 6407150"/>
              <a:gd name="connsiteX10291" fmla="*/ 4290623 w 11737978"/>
              <a:gd name="connsiteY10291" fmla="*/ 4811365 h 6407150"/>
              <a:gd name="connsiteX10292" fmla="*/ 4293672 w 11737978"/>
              <a:gd name="connsiteY10292" fmla="*/ 4840990 h 6407150"/>
              <a:gd name="connsiteX10293" fmla="*/ 4285272 w 11737978"/>
              <a:gd name="connsiteY10293" fmla="*/ 4841381 h 6407150"/>
              <a:gd name="connsiteX10294" fmla="*/ 4284764 w 11737978"/>
              <a:gd name="connsiteY10294" fmla="*/ 4836442 h 6407150"/>
              <a:gd name="connsiteX10295" fmla="*/ 4283270 w 11737978"/>
              <a:gd name="connsiteY10295" fmla="*/ 4832171 h 6407150"/>
              <a:gd name="connsiteX10296" fmla="*/ 4281443 w 11737978"/>
              <a:gd name="connsiteY10296" fmla="*/ 4832103 h 6407150"/>
              <a:gd name="connsiteX10297" fmla="*/ 4279772 w 11737978"/>
              <a:gd name="connsiteY10297" fmla="*/ 4826170 h 6407150"/>
              <a:gd name="connsiteX10298" fmla="*/ 4270879 w 11737978"/>
              <a:gd name="connsiteY10298" fmla="*/ 4829432 h 6407150"/>
              <a:gd name="connsiteX10299" fmla="*/ 4267762 w 11737978"/>
              <a:gd name="connsiteY10299" fmla="*/ 4824231 h 6407150"/>
              <a:gd name="connsiteX10300" fmla="*/ 4268675 w 11737978"/>
              <a:gd name="connsiteY10300" fmla="*/ 4818721 h 6407150"/>
              <a:gd name="connsiteX10301" fmla="*/ 4274920 w 11737978"/>
              <a:gd name="connsiteY10301" fmla="*/ 4820820 h 6407150"/>
              <a:gd name="connsiteX10302" fmla="*/ 4276093 w 11737978"/>
              <a:gd name="connsiteY10302" fmla="*/ 4821215 h 6407150"/>
              <a:gd name="connsiteX10303" fmla="*/ 4275726 w 11737978"/>
              <a:gd name="connsiteY10303" fmla="*/ 4817642 h 6407150"/>
              <a:gd name="connsiteX10304" fmla="*/ 4274598 w 11737978"/>
              <a:gd name="connsiteY10304" fmla="*/ 4817695 h 6407150"/>
              <a:gd name="connsiteX10305" fmla="*/ 4268880 w 11737978"/>
              <a:gd name="connsiteY10305" fmla="*/ 4817960 h 6407150"/>
              <a:gd name="connsiteX10306" fmla="*/ 4273244 w 11737978"/>
              <a:gd name="connsiteY10306" fmla="*/ 4804962 h 6407150"/>
              <a:gd name="connsiteX10307" fmla="*/ 4291505 w 11737978"/>
              <a:gd name="connsiteY10307" fmla="*/ 4793547 h 6407150"/>
              <a:gd name="connsiteX10308" fmla="*/ 4281375 w 11737978"/>
              <a:gd name="connsiteY10308" fmla="*/ 4784648 h 6407150"/>
              <a:gd name="connsiteX10309" fmla="*/ 4280312 w 11737978"/>
              <a:gd name="connsiteY10309" fmla="*/ 4782073 h 6407150"/>
              <a:gd name="connsiteX10310" fmla="*/ 4290723 w 11737978"/>
              <a:gd name="connsiteY10310" fmla="*/ 4781590 h 6407150"/>
              <a:gd name="connsiteX10311" fmla="*/ 4295975 w 11737978"/>
              <a:gd name="connsiteY10311" fmla="*/ 4781346 h 6407150"/>
              <a:gd name="connsiteX10312" fmla="*/ 4302343 w 11737978"/>
              <a:gd name="connsiteY10312" fmla="*/ 4761204 h 6407150"/>
              <a:gd name="connsiteX10313" fmla="*/ 4311251 w 11737978"/>
              <a:gd name="connsiteY10313" fmla="*/ 4765751 h 6407150"/>
              <a:gd name="connsiteX10314" fmla="*/ 4310234 w 11737978"/>
              <a:gd name="connsiteY10314" fmla="*/ 4755875 h 6407150"/>
              <a:gd name="connsiteX10315" fmla="*/ 4292923 w 11737978"/>
              <a:gd name="connsiteY10315" fmla="*/ 4751718 h 6407150"/>
              <a:gd name="connsiteX10316" fmla="*/ 4286047 w 11737978"/>
              <a:gd name="connsiteY10316" fmla="*/ 4766922 h 6407150"/>
              <a:gd name="connsiteX10317" fmla="*/ 4281085 w 11737978"/>
              <a:gd name="connsiteY10317" fmla="*/ 4759709 h 6407150"/>
              <a:gd name="connsiteX10318" fmla="*/ 4280286 w 11737978"/>
              <a:gd name="connsiteY10318" fmla="*/ 4758547 h 6407150"/>
              <a:gd name="connsiteX10319" fmla="*/ 4286872 w 11737978"/>
              <a:gd name="connsiteY10319" fmla="*/ 4752762 h 6407150"/>
              <a:gd name="connsiteX10320" fmla="*/ 4280345 w 11737978"/>
              <a:gd name="connsiteY10320" fmla="*/ 4731555 h 6407150"/>
              <a:gd name="connsiteX10321" fmla="*/ 4279423 w 11737978"/>
              <a:gd name="connsiteY10321" fmla="*/ 4732244 h 6407150"/>
              <a:gd name="connsiteX10322" fmla="*/ 4279276 w 11737978"/>
              <a:gd name="connsiteY10322" fmla="*/ 4731886 h 6407150"/>
              <a:gd name="connsiteX10323" fmla="*/ 4280965 w 11737978"/>
              <a:gd name="connsiteY10323" fmla="*/ 4717544 h 6407150"/>
              <a:gd name="connsiteX10324" fmla="*/ 4280546 w 11737978"/>
              <a:gd name="connsiteY10324" fmla="*/ 4717122 h 6407150"/>
              <a:gd name="connsiteX10325" fmla="*/ 4281809 w 11737978"/>
              <a:gd name="connsiteY10325" fmla="*/ 4715012 h 6407150"/>
              <a:gd name="connsiteX10326" fmla="*/ 4290658 w 11737978"/>
              <a:gd name="connsiteY10326" fmla="*/ 4713612 h 6407150"/>
              <a:gd name="connsiteX10327" fmla="*/ 4287800 w 11737978"/>
              <a:gd name="connsiteY10327" fmla="*/ 4704322 h 6407150"/>
              <a:gd name="connsiteX10328" fmla="*/ 4297260 w 11737978"/>
              <a:gd name="connsiteY10328" fmla="*/ 4711825 h 6407150"/>
              <a:gd name="connsiteX10329" fmla="*/ 4297768 w 11737978"/>
              <a:gd name="connsiteY10329" fmla="*/ 4716764 h 6407150"/>
              <a:gd name="connsiteX10330" fmla="*/ 4298785 w 11737978"/>
              <a:gd name="connsiteY10330" fmla="*/ 4726638 h 6407150"/>
              <a:gd name="connsiteX10331" fmla="*/ 4307184 w 11737978"/>
              <a:gd name="connsiteY10331" fmla="*/ 4726249 h 6407150"/>
              <a:gd name="connsiteX10332" fmla="*/ 4297768 w 11737978"/>
              <a:gd name="connsiteY10332" fmla="*/ 4716764 h 6407150"/>
              <a:gd name="connsiteX10333" fmla="*/ 4305659 w 11737978"/>
              <a:gd name="connsiteY10333" fmla="*/ 4711434 h 6407150"/>
              <a:gd name="connsiteX10334" fmla="*/ 4305151 w 11737978"/>
              <a:gd name="connsiteY10334" fmla="*/ 4706497 h 6407150"/>
              <a:gd name="connsiteX10335" fmla="*/ 4313553 w 11737978"/>
              <a:gd name="connsiteY10335" fmla="*/ 4706108 h 6407150"/>
              <a:gd name="connsiteX10336" fmla="*/ 4321953 w 11737978"/>
              <a:gd name="connsiteY10336" fmla="*/ 4705716 h 6407150"/>
              <a:gd name="connsiteX10337" fmla="*/ 4341807 w 11737978"/>
              <a:gd name="connsiteY10337" fmla="*/ 4734564 h 6407150"/>
              <a:gd name="connsiteX10338" fmla="*/ 4339772 w 11737978"/>
              <a:gd name="connsiteY10338" fmla="*/ 4714812 h 6407150"/>
              <a:gd name="connsiteX10339" fmla="*/ 4348682 w 11737978"/>
              <a:gd name="connsiteY10339" fmla="*/ 4719360 h 6407150"/>
              <a:gd name="connsiteX10340" fmla="*/ 4356068 w 11737978"/>
              <a:gd name="connsiteY10340" fmla="*/ 4709093 h 6407150"/>
              <a:gd name="connsiteX10341" fmla="*/ 4353527 w 11737978"/>
              <a:gd name="connsiteY10341" fmla="*/ 4684405 h 6407150"/>
              <a:gd name="connsiteX10342" fmla="*/ 10725661 w 11737978"/>
              <a:gd name="connsiteY10342" fmla="*/ 4683344 h 6407150"/>
              <a:gd name="connsiteX10343" fmla="*/ 10725356 w 11737978"/>
              <a:gd name="connsiteY10343" fmla="*/ 4684252 h 6407150"/>
              <a:gd name="connsiteX10344" fmla="*/ 10721706 w 11737978"/>
              <a:gd name="connsiteY10344" fmla="*/ 4686320 h 6407150"/>
              <a:gd name="connsiteX10345" fmla="*/ 10725018 w 11737978"/>
              <a:gd name="connsiteY10345" fmla="*/ 4683423 h 6407150"/>
              <a:gd name="connsiteX10346" fmla="*/ 10724817 w 11737978"/>
              <a:gd name="connsiteY10346" fmla="*/ 4683957 h 6407150"/>
              <a:gd name="connsiteX10347" fmla="*/ 4268855 w 11737978"/>
              <a:gd name="connsiteY10347" fmla="*/ 4681900 h 6407150"/>
              <a:gd name="connsiteX10348" fmla="*/ 4269006 w 11737978"/>
              <a:gd name="connsiteY10348" fmla="*/ 4683369 h 6407150"/>
              <a:gd name="connsiteX10349" fmla="*/ 4269410 w 11737978"/>
              <a:gd name="connsiteY10349" fmla="*/ 4687291 h 6407150"/>
              <a:gd name="connsiteX10350" fmla="*/ 4267290 w 11737978"/>
              <a:gd name="connsiteY10350" fmla="*/ 4689137 h 6407150"/>
              <a:gd name="connsiteX10351" fmla="*/ 10909729 w 11737978"/>
              <a:gd name="connsiteY10351" fmla="*/ 4679645 h 6407150"/>
              <a:gd name="connsiteX10352" fmla="*/ 10903586 w 11737978"/>
              <a:gd name="connsiteY10352" fmla="*/ 4686329 h 6407150"/>
              <a:gd name="connsiteX10353" fmla="*/ 10904732 w 11737978"/>
              <a:gd name="connsiteY10353" fmla="*/ 4687271 h 6407150"/>
              <a:gd name="connsiteX10354" fmla="*/ 10905879 w 11737978"/>
              <a:gd name="connsiteY10354" fmla="*/ 4688214 h 6407150"/>
              <a:gd name="connsiteX10355" fmla="*/ 10910875 w 11737978"/>
              <a:gd name="connsiteY10355" fmla="*/ 4680586 h 6407150"/>
              <a:gd name="connsiteX10356" fmla="*/ 10909729 w 11737978"/>
              <a:gd name="connsiteY10356" fmla="*/ 4679645 h 6407150"/>
              <a:gd name="connsiteX10357" fmla="*/ 10727700 w 11737978"/>
              <a:gd name="connsiteY10357" fmla="*/ 4677278 h 6407150"/>
              <a:gd name="connsiteX10358" fmla="*/ 10725824 w 11737978"/>
              <a:gd name="connsiteY10358" fmla="*/ 4682858 h 6407150"/>
              <a:gd name="connsiteX10359" fmla="*/ 10725617 w 11737978"/>
              <a:gd name="connsiteY10359" fmla="*/ 4682899 h 6407150"/>
              <a:gd name="connsiteX10360" fmla="*/ 10725018 w 11737978"/>
              <a:gd name="connsiteY10360" fmla="*/ 4683423 h 6407150"/>
              <a:gd name="connsiteX10361" fmla="*/ 10725701 w 11737978"/>
              <a:gd name="connsiteY10361" fmla="*/ 4681597 h 6407150"/>
              <a:gd name="connsiteX10362" fmla="*/ 10727466 w 11737978"/>
              <a:gd name="connsiteY10362" fmla="*/ 4677557 h 6407150"/>
              <a:gd name="connsiteX10363" fmla="*/ 10836606 w 11737978"/>
              <a:gd name="connsiteY10363" fmla="*/ 4674300 h 6407150"/>
              <a:gd name="connsiteX10364" fmla="*/ 10830113 w 11737978"/>
              <a:gd name="connsiteY10364" fmla="*/ 4678741 h 6407150"/>
              <a:gd name="connsiteX10365" fmla="*/ 10828881 w 11737978"/>
              <a:gd name="connsiteY10365" fmla="*/ 4681396 h 6407150"/>
              <a:gd name="connsiteX10366" fmla="*/ 10829114 w 11737978"/>
              <a:gd name="connsiteY10366" fmla="*/ 4682046 h 6407150"/>
              <a:gd name="connsiteX10367" fmla="*/ 10831487 w 11737978"/>
              <a:gd name="connsiteY10367" fmla="*/ 4679872 h 6407150"/>
              <a:gd name="connsiteX10368" fmla="*/ 10836606 w 11737978"/>
              <a:gd name="connsiteY10368" fmla="*/ 4674300 h 6407150"/>
              <a:gd name="connsiteX10369" fmla="*/ 10755049 w 11737978"/>
              <a:gd name="connsiteY10369" fmla="*/ 4673758 h 6407150"/>
              <a:gd name="connsiteX10370" fmla="*/ 10747256 w 11737978"/>
              <a:gd name="connsiteY10370" fmla="*/ 4686910 h 6407150"/>
              <a:gd name="connsiteX10371" fmla="*/ 10757264 w 11737978"/>
              <a:gd name="connsiteY10371" fmla="*/ 4685357 h 6407150"/>
              <a:gd name="connsiteX10372" fmla="*/ 10755049 w 11737978"/>
              <a:gd name="connsiteY10372" fmla="*/ 4673758 h 6407150"/>
              <a:gd name="connsiteX10373" fmla="*/ 10858975 w 11737978"/>
              <a:gd name="connsiteY10373" fmla="*/ 4669218 h 6407150"/>
              <a:gd name="connsiteX10374" fmla="*/ 10851915 w 11737978"/>
              <a:gd name="connsiteY10374" fmla="*/ 4675150 h 6407150"/>
              <a:gd name="connsiteX10375" fmla="*/ 10852831 w 11737978"/>
              <a:gd name="connsiteY10375" fmla="*/ 4675903 h 6407150"/>
              <a:gd name="connsiteX10376" fmla="*/ 10858975 w 11737978"/>
              <a:gd name="connsiteY10376" fmla="*/ 4669218 h 6407150"/>
              <a:gd name="connsiteX10377" fmla="*/ 10810830 w 11737978"/>
              <a:gd name="connsiteY10377" fmla="*/ 4668881 h 6407150"/>
              <a:gd name="connsiteX10378" fmla="*/ 10793406 w 11737978"/>
              <a:gd name="connsiteY10378" fmla="*/ 4682794 h 6407150"/>
              <a:gd name="connsiteX10379" fmla="*/ 10796352 w 11737978"/>
              <a:gd name="connsiteY10379" fmla="*/ 4687905 h 6407150"/>
              <a:gd name="connsiteX10380" fmla="*/ 10800404 w 11737978"/>
              <a:gd name="connsiteY10380" fmla="*/ 4688545 h 6407150"/>
              <a:gd name="connsiteX10381" fmla="*/ 10807745 w 11737978"/>
              <a:gd name="connsiteY10381" fmla="*/ 4683823 h 6407150"/>
              <a:gd name="connsiteX10382" fmla="*/ 10816518 w 11737978"/>
              <a:gd name="connsiteY10382" fmla="*/ 4669522 h 6407150"/>
              <a:gd name="connsiteX10383" fmla="*/ 10810830 w 11737978"/>
              <a:gd name="connsiteY10383" fmla="*/ 4668881 h 6407150"/>
              <a:gd name="connsiteX10384" fmla="*/ 10825148 w 11737978"/>
              <a:gd name="connsiteY10384" fmla="*/ 4664882 h 6407150"/>
              <a:gd name="connsiteX10385" fmla="*/ 10819005 w 11737978"/>
              <a:gd name="connsiteY10385" fmla="*/ 4671568 h 6407150"/>
              <a:gd name="connsiteX10386" fmla="*/ 10820380 w 11737978"/>
              <a:gd name="connsiteY10386" fmla="*/ 4672699 h 6407150"/>
              <a:gd name="connsiteX10387" fmla="*/ 10826524 w 11737978"/>
              <a:gd name="connsiteY10387" fmla="*/ 4666013 h 6407150"/>
              <a:gd name="connsiteX10388" fmla="*/ 10825148 w 11737978"/>
              <a:gd name="connsiteY10388" fmla="*/ 4664882 h 6407150"/>
              <a:gd name="connsiteX10389" fmla="*/ 10916974 w 11737978"/>
              <a:gd name="connsiteY10389" fmla="*/ 4662129 h 6407150"/>
              <a:gd name="connsiteX10390" fmla="*/ 10915358 w 11737978"/>
              <a:gd name="connsiteY10390" fmla="*/ 4665202 h 6407150"/>
              <a:gd name="connsiteX10391" fmla="*/ 10918349 w 11737978"/>
              <a:gd name="connsiteY10391" fmla="*/ 4663260 h 6407150"/>
              <a:gd name="connsiteX10392" fmla="*/ 10916974 w 11737978"/>
              <a:gd name="connsiteY10392" fmla="*/ 4662129 h 6407150"/>
              <a:gd name="connsiteX10393" fmla="*/ 10953520 w 11737978"/>
              <a:gd name="connsiteY10393" fmla="*/ 4660877 h 6407150"/>
              <a:gd name="connsiteX10394" fmla="*/ 10944222 w 11737978"/>
              <a:gd name="connsiteY10394" fmla="*/ 4663992 h 6407150"/>
              <a:gd name="connsiteX10395" fmla="*/ 10938592 w 11737978"/>
              <a:gd name="connsiteY10395" fmla="*/ 4670120 h 6407150"/>
              <a:gd name="connsiteX10396" fmla="*/ 10933387 w 11737978"/>
              <a:gd name="connsiteY10396" fmla="*/ 4679287 h 6407150"/>
              <a:gd name="connsiteX10397" fmla="*/ 10933423 w 11737978"/>
              <a:gd name="connsiteY10397" fmla="*/ 4680999 h 6407150"/>
              <a:gd name="connsiteX10398" fmla="*/ 10936626 w 11737978"/>
              <a:gd name="connsiteY10398" fmla="*/ 4679263 h 6407150"/>
              <a:gd name="connsiteX10399" fmla="*/ 10953520 w 11737978"/>
              <a:gd name="connsiteY10399" fmla="*/ 4660877 h 6407150"/>
              <a:gd name="connsiteX10400" fmla="*/ 10854146 w 11737978"/>
              <a:gd name="connsiteY10400" fmla="*/ 4660849 h 6407150"/>
              <a:gd name="connsiteX10401" fmla="*/ 10850267 w 11737978"/>
              <a:gd name="connsiteY10401" fmla="*/ 4662060 h 6407150"/>
              <a:gd name="connsiteX10402" fmla="*/ 10847236 w 11737978"/>
              <a:gd name="connsiteY10402" fmla="*/ 4668369 h 6407150"/>
              <a:gd name="connsiteX10403" fmla="*/ 10852559 w 11737978"/>
              <a:gd name="connsiteY10403" fmla="*/ 4663943 h 6407150"/>
              <a:gd name="connsiteX10404" fmla="*/ 10854146 w 11737978"/>
              <a:gd name="connsiteY10404" fmla="*/ 4660849 h 6407150"/>
              <a:gd name="connsiteX10405" fmla="*/ 10876731 w 11737978"/>
              <a:gd name="connsiteY10405" fmla="*/ 4652520 h 6407150"/>
              <a:gd name="connsiteX10406" fmla="*/ 10870587 w 11737978"/>
              <a:gd name="connsiteY10406" fmla="*/ 4659206 h 6407150"/>
              <a:gd name="connsiteX10407" fmla="*/ 10878106 w 11737978"/>
              <a:gd name="connsiteY10407" fmla="*/ 4653650 h 6407150"/>
              <a:gd name="connsiteX10408" fmla="*/ 10876731 w 11737978"/>
              <a:gd name="connsiteY10408" fmla="*/ 4652520 h 6407150"/>
              <a:gd name="connsiteX10409" fmla="*/ 10874309 w 11737978"/>
              <a:gd name="connsiteY10409" fmla="*/ 4647413 h 6407150"/>
              <a:gd name="connsiteX10410" fmla="*/ 10871689 w 11737978"/>
              <a:gd name="connsiteY10410" fmla="*/ 4648376 h 6407150"/>
              <a:gd name="connsiteX10411" fmla="*/ 10866921 w 11737978"/>
              <a:gd name="connsiteY10411" fmla="*/ 4656192 h 6407150"/>
              <a:gd name="connsiteX10412" fmla="*/ 10874309 w 11737978"/>
              <a:gd name="connsiteY10412" fmla="*/ 4647413 h 6407150"/>
              <a:gd name="connsiteX10413" fmla="*/ 10933240 w 11737978"/>
              <a:gd name="connsiteY10413" fmla="*/ 4644208 h 6407150"/>
              <a:gd name="connsiteX10414" fmla="*/ 10923001 w 11737978"/>
              <a:gd name="connsiteY10414" fmla="*/ 4655351 h 6407150"/>
              <a:gd name="connsiteX10415" fmla="*/ 10926782 w 11737978"/>
              <a:gd name="connsiteY10415" fmla="*/ 4658459 h 6407150"/>
              <a:gd name="connsiteX10416" fmla="*/ 10931902 w 11737978"/>
              <a:gd name="connsiteY10416" fmla="*/ 4652887 h 6407150"/>
              <a:gd name="connsiteX10417" fmla="*/ 10933240 w 11737978"/>
              <a:gd name="connsiteY10417" fmla="*/ 4644208 h 6407150"/>
              <a:gd name="connsiteX10418" fmla="*/ 10799942 w 11737978"/>
              <a:gd name="connsiteY10418" fmla="*/ 4644162 h 6407150"/>
              <a:gd name="connsiteX10419" fmla="*/ 10792424 w 11737978"/>
              <a:gd name="connsiteY10419" fmla="*/ 4649719 h 6407150"/>
              <a:gd name="connsiteX10420" fmla="*/ 10793799 w 11737978"/>
              <a:gd name="connsiteY10420" fmla="*/ 4650849 h 6407150"/>
              <a:gd name="connsiteX10421" fmla="*/ 10799942 w 11737978"/>
              <a:gd name="connsiteY10421" fmla="*/ 4644162 h 6407150"/>
              <a:gd name="connsiteX10422" fmla="*/ 10909253 w 11737978"/>
              <a:gd name="connsiteY10422" fmla="*/ 4644048 h 6407150"/>
              <a:gd name="connsiteX10423" fmla="*/ 10889564 w 11737978"/>
              <a:gd name="connsiteY10423" fmla="*/ 4663068 h 6407150"/>
              <a:gd name="connsiteX10424" fmla="*/ 10890824 w 11737978"/>
              <a:gd name="connsiteY10424" fmla="*/ 4664104 h 6407150"/>
              <a:gd name="connsiteX10425" fmla="*/ 10913034 w 11737978"/>
              <a:gd name="connsiteY10425" fmla="*/ 4647155 h 6407150"/>
              <a:gd name="connsiteX10426" fmla="*/ 10909253 w 11737978"/>
              <a:gd name="connsiteY10426" fmla="*/ 4644048 h 6407150"/>
              <a:gd name="connsiteX10427" fmla="*/ 10771152 w 11737978"/>
              <a:gd name="connsiteY10427" fmla="*/ 4642991 h 6407150"/>
              <a:gd name="connsiteX10428" fmla="*/ 10763395 w 11737978"/>
              <a:gd name="connsiteY10428" fmla="*/ 4645415 h 6407150"/>
              <a:gd name="connsiteX10429" fmla="*/ 10756149 w 11737978"/>
              <a:gd name="connsiteY10429" fmla="*/ 4662930 h 6407150"/>
              <a:gd name="connsiteX10430" fmla="*/ 10763553 w 11737978"/>
              <a:gd name="connsiteY10430" fmla="*/ 4657281 h 6407150"/>
              <a:gd name="connsiteX10431" fmla="*/ 10758671 w 11737978"/>
              <a:gd name="connsiteY10431" fmla="*/ 4665004 h 6407150"/>
              <a:gd name="connsiteX10432" fmla="*/ 10773478 w 11737978"/>
              <a:gd name="connsiteY10432" fmla="*/ 4653703 h 6407150"/>
              <a:gd name="connsiteX10433" fmla="*/ 10763553 w 11737978"/>
              <a:gd name="connsiteY10433" fmla="*/ 4657281 h 6407150"/>
              <a:gd name="connsiteX10434" fmla="*/ 10769696 w 11737978"/>
              <a:gd name="connsiteY10434" fmla="*/ 4650594 h 6407150"/>
              <a:gd name="connsiteX10435" fmla="*/ 10771152 w 11737978"/>
              <a:gd name="connsiteY10435" fmla="*/ 4642991 h 6407150"/>
              <a:gd name="connsiteX10436" fmla="*/ 10812410 w 11737978"/>
              <a:gd name="connsiteY10436" fmla="*/ 4642676 h 6407150"/>
              <a:gd name="connsiteX10437" fmla="*/ 10799569 w 11737978"/>
              <a:gd name="connsiteY10437" fmla="*/ 4654287 h 6407150"/>
              <a:gd name="connsiteX10438" fmla="*/ 10802044 w 11737978"/>
              <a:gd name="connsiteY10438" fmla="*/ 4656320 h 6407150"/>
              <a:gd name="connsiteX10439" fmla="*/ 10789203 w 11737978"/>
              <a:gd name="connsiteY10439" fmla="*/ 4667931 h 6407150"/>
              <a:gd name="connsiteX10440" fmla="*/ 10793767 w 11737978"/>
              <a:gd name="connsiteY10440" fmla="*/ 4660600 h 6407150"/>
              <a:gd name="connsiteX10441" fmla="*/ 10790055 w 11737978"/>
              <a:gd name="connsiteY10441" fmla="*/ 4657550 h 6407150"/>
              <a:gd name="connsiteX10442" fmla="*/ 10778490 w 11737978"/>
              <a:gd name="connsiteY10442" fmla="*/ 4675750 h 6407150"/>
              <a:gd name="connsiteX10443" fmla="*/ 10780764 w 11737978"/>
              <a:gd name="connsiteY10443" fmla="*/ 4677966 h 6407150"/>
              <a:gd name="connsiteX10444" fmla="*/ 10787114 w 11737978"/>
              <a:gd name="connsiteY10444" fmla="*/ 4677297 h 6407150"/>
              <a:gd name="connsiteX10445" fmla="*/ 10792916 w 11737978"/>
              <a:gd name="connsiteY10445" fmla="*/ 4670983 h 6407150"/>
              <a:gd name="connsiteX10446" fmla="*/ 10801192 w 11737978"/>
              <a:gd name="connsiteY10446" fmla="*/ 4666703 h 6407150"/>
              <a:gd name="connsiteX10447" fmla="*/ 10802430 w 11737978"/>
              <a:gd name="connsiteY10447" fmla="*/ 4667720 h 6407150"/>
              <a:gd name="connsiteX10448" fmla="*/ 10806994 w 11737978"/>
              <a:gd name="connsiteY10448" fmla="*/ 4660389 h 6407150"/>
              <a:gd name="connsiteX10449" fmla="*/ 10812410 w 11737978"/>
              <a:gd name="connsiteY10449" fmla="*/ 4642676 h 6407150"/>
              <a:gd name="connsiteX10450" fmla="*/ 10797284 w 11737978"/>
              <a:gd name="connsiteY10450" fmla="*/ 4641977 h 6407150"/>
              <a:gd name="connsiteX10451" fmla="*/ 10787802 w 11737978"/>
              <a:gd name="connsiteY10451" fmla="*/ 4644941 h 6407150"/>
              <a:gd name="connsiteX10452" fmla="*/ 10776541 w 11737978"/>
              <a:gd name="connsiteY10452" fmla="*/ 4657198 h 6407150"/>
              <a:gd name="connsiteX10453" fmla="*/ 10774884 w 11737978"/>
              <a:gd name="connsiteY10453" fmla="*/ 4663904 h 6407150"/>
              <a:gd name="connsiteX10454" fmla="*/ 10781674 w 11737978"/>
              <a:gd name="connsiteY10454" fmla="*/ 4661418 h 6407150"/>
              <a:gd name="connsiteX10455" fmla="*/ 10797284 w 11737978"/>
              <a:gd name="connsiteY10455" fmla="*/ 4641977 h 6407150"/>
              <a:gd name="connsiteX10456" fmla="*/ 10778673 w 11737978"/>
              <a:gd name="connsiteY10456" fmla="*/ 4638417 h 6407150"/>
              <a:gd name="connsiteX10457" fmla="*/ 10774579 w 11737978"/>
              <a:gd name="connsiteY10457" fmla="*/ 4642874 h 6407150"/>
              <a:gd name="connsiteX10458" fmla="*/ 10776523 w 11737978"/>
              <a:gd name="connsiteY10458" fmla="*/ 4643494 h 6407150"/>
              <a:gd name="connsiteX10459" fmla="*/ 10779820 w 11737978"/>
              <a:gd name="connsiteY10459" fmla="*/ 4639359 h 6407150"/>
              <a:gd name="connsiteX10460" fmla="*/ 10778673 w 11737978"/>
              <a:gd name="connsiteY10460" fmla="*/ 4638417 h 6407150"/>
              <a:gd name="connsiteX10461" fmla="*/ 10909467 w 11737978"/>
              <a:gd name="connsiteY10461" fmla="*/ 4636892 h 6407150"/>
              <a:gd name="connsiteX10462" fmla="*/ 10903184 w 11737978"/>
              <a:gd name="connsiteY10462" fmla="*/ 4640365 h 6407150"/>
              <a:gd name="connsiteX10463" fmla="*/ 10899098 w 11737978"/>
              <a:gd name="connsiteY10463" fmla="*/ 4647438 h 6407150"/>
              <a:gd name="connsiteX10464" fmla="*/ 10909467 w 11737978"/>
              <a:gd name="connsiteY10464" fmla="*/ 4636892 h 6407150"/>
              <a:gd name="connsiteX10465" fmla="*/ 10629712 w 11737978"/>
              <a:gd name="connsiteY10465" fmla="*/ 4634454 h 6407150"/>
              <a:gd name="connsiteX10466" fmla="*/ 10631383 w 11737978"/>
              <a:gd name="connsiteY10466" fmla="*/ 4634819 h 6407150"/>
              <a:gd name="connsiteX10467" fmla="*/ 10630923 w 11737978"/>
              <a:gd name="connsiteY10467" fmla="*/ 4635389 h 6407150"/>
              <a:gd name="connsiteX10468" fmla="*/ 10840339 w 11737978"/>
              <a:gd name="connsiteY10468" fmla="*/ 4634343 h 6407150"/>
              <a:gd name="connsiteX10469" fmla="*/ 10836244 w 11737978"/>
              <a:gd name="connsiteY10469" fmla="*/ 4638799 h 6407150"/>
              <a:gd name="connsiteX10470" fmla="*/ 10837900 w 11737978"/>
              <a:gd name="connsiteY10470" fmla="*/ 4639184 h 6407150"/>
              <a:gd name="connsiteX10471" fmla="*/ 10842630 w 11737978"/>
              <a:gd name="connsiteY10471" fmla="*/ 4636227 h 6407150"/>
              <a:gd name="connsiteX10472" fmla="*/ 10840339 w 11737978"/>
              <a:gd name="connsiteY10472" fmla="*/ 4634343 h 6407150"/>
              <a:gd name="connsiteX10473" fmla="*/ 10900629 w 11737978"/>
              <a:gd name="connsiteY10473" fmla="*/ 4629138 h 6407150"/>
              <a:gd name="connsiteX10474" fmla="*/ 10895158 w 11737978"/>
              <a:gd name="connsiteY10474" fmla="*/ 4632465 h 6407150"/>
              <a:gd name="connsiteX10475" fmla="*/ 10896533 w 11737978"/>
              <a:gd name="connsiteY10475" fmla="*/ 4633595 h 6407150"/>
              <a:gd name="connsiteX10476" fmla="*/ 10900629 w 11737978"/>
              <a:gd name="connsiteY10476" fmla="*/ 4629138 h 6407150"/>
              <a:gd name="connsiteX10477" fmla="*/ 10914105 w 11737978"/>
              <a:gd name="connsiteY10477" fmla="*/ 4628480 h 6407150"/>
              <a:gd name="connsiteX10478" fmla="*/ 10907961 w 11737978"/>
              <a:gd name="connsiteY10478" fmla="*/ 4635165 h 6407150"/>
              <a:gd name="connsiteX10479" fmla="*/ 10909337 w 11737978"/>
              <a:gd name="connsiteY10479" fmla="*/ 4636296 h 6407150"/>
              <a:gd name="connsiteX10480" fmla="*/ 10915480 w 11737978"/>
              <a:gd name="connsiteY10480" fmla="*/ 4629609 h 6407150"/>
              <a:gd name="connsiteX10481" fmla="*/ 10914105 w 11737978"/>
              <a:gd name="connsiteY10481" fmla="*/ 4628480 h 6407150"/>
              <a:gd name="connsiteX10482" fmla="*/ 10770088 w 11737978"/>
              <a:gd name="connsiteY10482" fmla="*/ 4620971 h 6407150"/>
              <a:gd name="connsiteX10483" fmla="*/ 10762687 w 11737978"/>
              <a:gd name="connsiteY10483" fmla="*/ 4624297 h 6407150"/>
              <a:gd name="connsiteX10484" fmla="*/ 10766399 w 11737978"/>
              <a:gd name="connsiteY10484" fmla="*/ 4627350 h 6407150"/>
              <a:gd name="connsiteX10485" fmla="*/ 10756373 w 11737978"/>
              <a:gd name="connsiteY10485" fmla="*/ 4640624 h 6407150"/>
              <a:gd name="connsiteX10486" fmla="*/ 10738243 w 11737978"/>
              <a:gd name="connsiteY10486" fmla="*/ 4657992 h 6407150"/>
              <a:gd name="connsiteX10487" fmla="*/ 10736000 w 11737978"/>
              <a:gd name="connsiteY10487" fmla="*/ 4669593 h 6407150"/>
              <a:gd name="connsiteX10488" fmla="*/ 10741275 w 11737978"/>
              <a:gd name="connsiteY10488" fmla="*/ 4671240 h 6407150"/>
              <a:gd name="connsiteX10489" fmla="*/ 10753218 w 11737978"/>
              <a:gd name="connsiteY10489" fmla="*/ 4648786 h 6407150"/>
              <a:gd name="connsiteX10490" fmla="*/ 10763242 w 11737978"/>
              <a:gd name="connsiteY10490" fmla="*/ 4635512 h 6407150"/>
              <a:gd name="connsiteX10491" fmla="*/ 10763130 w 11737978"/>
              <a:gd name="connsiteY10491" fmla="*/ 4635941 h 6407150"/>
              <a:gd name="connsiteX10492" fmla="*/ 10762948 w 11737978"/>
              <a:gd name="connsiteY10492" fmla="*/ 4636317 h 6407150"/>
              <a:gd name="connsiteX10493" fmla="*/ 10763031 w 11737978"/>
              <a:gd name="connsiteY10493" fmla="*/ 4636312 h 6407150"/>
              <a:gd name="connsiteX10494" fmla="*/ 10762368 w 11737978"/>
              <a:gd name="connsiteY10494" fmla="*/ 4638828 h 6407150"/>
              <a:gd name="connsiteX10495" fmla="*/ 10765718 w 11737978"/>
              <a:gd name="connsiteY10495" fmla="*/ 4637546 h 6407150"/>
              <a:gd name="connsiteX10496" fmla="*/ 10767040 w 11737978"/>
              <a:gd name="connsiteY10496" fmla="*/ 4637289 h 6407150"/>
              <a:gd name="connsiteX10497" fmla="*/ 10768510 w 11737978"/>
              <a:gd name="connsiteY10497" fmla="*/ 4636003 h 6407150"/>
              <a:gd name="connsiteX10498" fmla="*/ 10773204 w 11737978"/>
              <a:gd name="connsiteY10498" fmla="*/ 4635736 h 6407150"/>
              <a:gd name="connsiteX10499" fmla="*/ 10782501 w 11737978"/>
              <a:gd name="connsiteY10499" fmla="*/ 4638007 h 6407150"/>
              <a:gd name="connsiteX10500" fmla="*/ 10777198 w 11737978"/>
              <a:gd name="connsiteY10500" fmla="*/ 4623853 h 6407150"/>
              <a:gd name="connsiteX10501" fmla="*/ 10774845 w 11737978"/>
              <a:gd name="connsiteY10501" fmla="*/ 4624734 h 6407150"/>
              <a:gd name="connsiteX10502" fmla="*/ 10773266 w 11737978"/>
              <a:gd name="connsiteY10502" fmla="*/ 4622240 h 6407150"/>
              <a:gd name="connsiteX10503" fmla="*/ 10770088 w 11737978"/>
              <a:gd name="connsiteY10503" fmla="*/ 4620971 h 6407150"/>
              <a:gd name="connsiteX10504" fmla="*/ 10813328 w 11737978"/>
              <a:gd name="connsiteY10504" fmla="*/ 4619963 h 6407150"/>
              <a:gd name="connsiteX10505" fmla="*/ 10807184 w 11737978"/>
              <a:gd name="connsiteY10505" fmla="*/ 4626650 h 6407150"/>
              <a:gd name="connsiteX10506" fmla="*/ 10808330 w 11737978"/>
              <a:gd name="connsiteY10506" fmla="*/ 4627592 h 6407150"/>
              <a:gd name="connsiteX10507" fmla="*/ 10815620 w 11737978"/>
              <a:gd name="connsiteY10507" fmla="*/ 4621847 h 6407150"/>
              <a:gd name="connsiteX10508" fmla="*/ 10814473 w 11737978"/>
              <a:gd name="connsiteY10508" fmla="*/ 4620905 h 6407150"/>
              <a:gd name="connsiteX10509" fmla="*/ 10813328 w 11737978"/>
              <a:gd name="connsiteY10509" fmla="*/ 4619963 h 6407150"/>
              <a:gd name="connsiteX10510" fmla="*/ 10832274 w 11737978"/>
              <a:gd name="connsiteY10510" fmla="*/ 4615978 h 6407150"/>
              <a:gd name="connsiteX10511" fmla="*/ 10826131 w 11737978"/>
              <a:gd name="connsiteY10511" fmla="*/ 4622664 h 6407150"/>
              <a:gd name="connsiteX10512" fmla="*/ 10833650 w 11737978"/>
              <a:gd name="connsiteY10512" fmla="*/ 4617108 h 6407150"/>
              <a:gd name="connsiteX10513" fmla="*/ 10832274 w 11737978"/>
              <a:gd name="connsiteY10513" fmla="*/ 4615978 h 6407150"/>
              <a:gd name="connsiteX10514" fmla="*/ 10859685 w 11737978"/>
              <a:gd name="connsiteY10514" fmla="*/ 4615039 h 6407150"/>
              <a:gd name="connsiteX10515" fmla="*/ 10853541 w 11737978"/>
              <a:gd name="connsiteY10515" fmla="*/ 4621726 h 6407150"/>
              <a:gd name="connsiteX10516" fmla="*/ 10854916 w 11737978"/>
              <a:gd name="connsiteY10516" fmla="*/ 4622855 h 6407150"/>
              <a:gd name="connsiteX10517" fmla="*/ 10859685 w 11737978"/>
              <a:gd name="connsiteY10517" fmla="*/ 4615039 h 6407150"/>
              <a:gd name="connsiteX10518" fmla="*/ 10789311 w 11737978"/>
              <a:gd name="connsiteY10518" fmla="*/ 4611956 h 6407150"/>
              <a:gd name="connsiteX10519" fmla="*/ 10780732 w 11737978"/>
              <a:gd name="connsiteY10519" fmla="*/ 4619755 h 6407150"/>
              <a:gd name="connsiteX10520" fmla="*/ 10783169 w 11737978"/>
              <a:gd name="connsiteY10520" fmla="*/ 4618640 h 6407150"/>
              <a:gd name="connsiteX10521" fmla="*/ 10789311 w 11737978"/>
              <a:gd name="connsiteY10521" fmla="*/ 4611956 h 6407150"/>
              <a:gd name="connsiteX10522" fmla="*/ 10841803 w 11737978"/>
              <a:gd name="connsiteY10522" fmla="*/ 4611464 h 6407150"/>
              <a:gd name="connsiteX10523" fmla="*/ 10835741 w 11737978"/>
              <a:gd name="connsiteY10523" fmla="*/ 4617263 h 6407150"/>
              <a:gd name="connsiteX10524" fmla="*/ 10833034 w 11737978"/>
              <a:gd name="connsiteY10524" fmla="*/ 4620513 h 6407150"/>
              <a:gd name="connsiteX10525" fmla="*/ 10832643 w 11737978"/>
              <a:gd name="connsiteY10525" fmla="*/ 4621414 h 6407150"/>
              <a:gd name="connsiteX10526" fmla="*/ 10825188 w 11737978"/>
              <a:gd name="connsiteY10526" fmla="*/ 4623242 h 6407150"/>
              <a:gd name="connsiteX10527" fmla="*/ 10821901 w 11737978"/>
              <a:gd name="connsiteY10527" fmla="*/ 4628534 h 6407150"/>
              <a:gd name="connsiteX10528" fmla="*/ 10827119 w 11737978"/>
              <a:gd name="connsiteY10528" fmla="*/ 4629822 h 6407150"/>
              <a:gd name="connsiteX10529" fmla="*/ 10825708 w 11737978"/>
              <a:gd name="connsiteY10529" fmla="*/ 4630920 h 6407150"/>
              <a:gd name="connsiteX10530" fmla="*/ 10819815 w 11737978"/>
              <a:gd name="connsiteY10530" fmla="*/ 4637030 h 6407150"/>
              <a:gd name="connsiteX10531" fmla="*/ 10824907 w 11737978"/>
              <a:gd name="connsiteY10531" fmla="*/ 4641215 h 6407150"/>
              <a:gd name="connsiteX10532" fmla="*/ 10834460 w 11737978"/>
              <a:gd name="connsiteY10532" fmla="*/ 4638114 h 6407150"/>
              <a:gd name="connsiteX10533" fmla="*/ 10838920 w 11737978"/>
              <a:gd name="connsiteY10533" fmla="*/ 4630829 h 6407150"/>
              <a:gd name="connsiteX10534" fmla="*/ 10844653 w 11737978"/>
              <a:gd name="connsiteY10534" fmla="*/ 4624589 h 6407150"/>
              <a:gd name="connsiteX10535" fmla="*/ 10837647 w 11737978"/>
              <a:gd name="connsiteY10535" fmla="*/ 4629782 h 6407150"/>
              <a:gd name="connsiteX10536" fmla="*/ 10843381 w 11737978"/>
              <a:gd name="connsiteY10536" fmla="*/ 4623542 h 6407150"/>
              <a:gd name="connsiteX10537" fmla="*/ 10842106 w 11737978"/>
              <a:gd name="connsiteY10537" fmla="*/ 4622495 h 6407150"/>
              <a:gd name="connsiteX10538" fmla="*/ 10847839 w 11737978"/>
              <a:gd name="connsiteY10538" fmla="*/ 4616256 h 6407150"/>
              <a:gd name="connsiteX10539" fmla="*/ 10840834 w 11737978"/>
              <a:gd name="connsiteY10539" fmla="*/ 4621449 h 6407150"/>
              <a:gd name="connsiteX10540" fmla="*/ 10842106 w 11737978"/>
              <a:gd name="connsiteY10540" fmla="*/ 4622495 h 6407150"/>
              <a:gd name="connsiteX10541" fmla="*/ 10836373 w 11737978"/>
              <a:gd name="connsiteY10541" fmla="*/ 4628736 h 6407150"/>
              <a:gd name="connsiteX10542" fmla="*/ 10832951 w 11737978"/>
              <a:gd name="connsiteY10542" fmla="*/ 4630028 h 6407150"/>
              <a:gd name="connsiteX10543" fmla="*/ 10833175 w 11737978"/>
              <a:gd name="connsiteY10543" fmla="*/ 4629159 h 6407150"/>
              <a:gd name="connsiteX10544" fmla="*/ 10834142 w 11737978"/>
              <a:gd name="connsiteY10544" fmla="*/ 4628026 h 6407150"/>
              <a:gd name="connsiteX10545" fmla="*/ 10835058 w 11737978"/>
              <a:gd name="connsiteY10545" fmla="*/ 4625303 h 6407150"/>
              <a:gd name="connsiteX10546" fmla="*/ 10839560 w 11737978"/>
              <a:gd name="connsiteY10546" fmla="*/ 4620403 h 6407150"/>
              <a:gd name="connsiteX10547" fmla="*/ 10841803 w 11737978"/>
              <a:gd name="connsiteY10547" fmla="*/ 4611464 h 6407150"/>
              <a:gd name="connsiteX10548" fmla="*/ 10665303 w 11737978"/>
              <a:gd name="connsiteY10548" fmla="*/ 4604211 h 6407150"/>
              <a:gd name="connsiteX10549" fmla="*/ 10656774 w 11737978"/>
              <a:gd name="connsiteY10549" fmla="*/ 4612589 h 6407150"/>
              <a:gd name="connsiteX10550" fmla="*/ 10649675 w 11737978"/>
              <a:gd name="connsiteY10550" fmla="*/ 4619105 h 6407150"/>
              <a:gd name="connsiteX10551" fmla="*/ 10646878 w 11737978"/>
              <a:gd name="connsiteY10551" fmla="*/ 4616806 h 6407150"/>
              <a:gd name="connsiteX10552" fmla="*/ 10647788 w 11737978"/>
              <a:gd name="connsiteY10552" fmla="*/ 4614098 h 6407150"/>
              <a:gd name="connsiteX10553" fmla="*/ 10647895 w 11737978"/>
              <a:gd name="connsiteY10553" fmla="*/ 4613780 h 6407150"/>
              <a:gd name="connsiteX10554" fmla="*/ 10651621 w 11737978"/>
              <a:gd name="connsiteY10554" fmla="*/ 4609725 h 6407150"/>
              <a:gd name="connsiteX10555" fmla="*/ 10656359 w 11737978"/>
              <a:gd name="connsiteY10555" fmla="*/ 4604569 h 6407150"/>
              <a:gd name="connsiteX10556" fmla="*/ 10660413 w 11737978"/>
              <a:gd name="connsiteY10556" fmla="*/ 4605788 h 6407150"/>
              <a:gd name="connsiteX10557" fmla="*/ 10661689 w 11737978"/>
              <a:gd name="connsiteY10557" fmla="*/ 4606171 h 6407150"/>
              <a:gd name="connsiteX10558" fmla="*/ 10651482 w 11737978"/>
              <a:gd name="connsiteY10558" fmla="*/ 4603104 h 6407150"/>
              <a:gd name="connsiteX10559" fmla="*/ 10651637 w 11737978"/>
              <a:gd name="connsiteY10559" fmla="*/ 4603150 h 6407150"/>
              <a:gd name="connsiteX10560" fmla="*/ 10651303 w 11737978"/>
              <a:gd name="connsiteY10560" fmla="*/ 4603635 h 6407150"/>
              <a:gd name="connsiteX10561" fmla="*/ 10814858 w 11737978"/>
              <a:gd name="connsiteY10561" fmla="*/ 4601662 h 6407150"/>
              <a:gd name="connsiteX10562" fmla="*/ 10806989 w 11737978"/>
              <a:gd name="connsiteY10562" fmla="*/ 4604974 h 6407150"/>
              <a:gd name="connsiteX10563" fmla="*/ 10804619 w 11737978"/>
              <a:gd name="connsiteY10563" fmla="*/ 4612806 h 6407150"/>
              <a:gd name="connsiteX10564" fmla="*/ 10814858 w 11737978"/>
              <a:gd name="connsiteY10564" fmla="*/ 4601662 h 6407150"/>
              <a:gd name="connsiteX10565" fmla="*/ 10902091 w 11737978"/>
              <a:gd name="connsiteY10565" fmla="*/ 4595894 h 6407150"/>
              <a:gd name="connsiteX10566" fmla="*/ 10896042 w 11737978"/>
              <a:gd name="connsiteY10566" fmla="*/ 4600334 h 6407150"/>
              <a:gd name="connsiteX10567" fmla="*/ 10892784 w 11737978"/>
              <a:gd name="connsiteY10567" fmla="*/ 4608609 h 6407150"/>
              <a:gd name="connsiteX10568" fmla="*/ 10871872 w 11737978"/>
              <a:gd name="connsiteY10568" fmla="*/ 4624276 h 6407150"/>
              <a:gd name="connsiteX10569" fmla="*/ 10868614 w 11737978"/>
              <a:gd name="connsiteY10569" fmla="*/ 4632549 h 6407150"/>
              <a:gd name="connsiteX10570" fmla="*/ 10857147 w 11737978"/>
              <a:gd name="connsiteY10570" fmla="*/ 4645029 h 6407150"/>
              <a:gd name="connsiteX10571" fmla="*/ 10851414 w 11737978"/>
              <a:gd name="connsiteY10571" fmla="*/ 4651269 h 6407150"/>
              <a:gd name="connsiteX10572" fmla="*/ 10858384 w 11737978"/>
              <a:gd name="connsiteY10572" fmla="*/ 4646046 h 6407150"/>
              <a:gd name="connsiteX10573" fmla="*/ 10853889 w 11737978"/>
              <a:gd name="connsiteY10573" fmla="*/ 4653303 h 6407150"/>
              <a:gd name="connsiteX10574" fmla="*/ 10865356 w 11737978"/>
              <a:gd name="connsiteY10574" fmla="*/ 4640824 h 6407150"/>
              <a:gd name="connsiteX10575" fmla="*/ 10888741 w 11737978"/>
              <a:gd name="connsiteY10575" fmla="*/ 4627191 h 6407150"/>
              <a:gd name="connsiteX10576" fmla="*/ 10894022 w 11737978"/>
              <a:gd name="connsiteY10576" fmla="*/ 4609626 h 6407150"/>
              <a:gd name="connsiteX10577" fmla="*/ 10906725 w 11737978"/>
              <a:gd name="connsiteY10577" fmla="*/ 4598164 h 6407150"/>
              <a:gd name="connsiteX10578" fmla="*/ 10902091 w 11737978"/>
              <a:gd name="connsiteY10578" fmla="*/ 4595894 h 6407150"/>
              <a:gd name="connsiteX10579" fmla="*/ 10844286 w 11737978"/>
              <a:gd name="connsiteY10579" fmla="*/ 4590649 h 6407150"/>
              <a:gd name="connsiteX10580" fmla="*/ 10825890 w 11737978"/>
              <a:gd name="connsiteY10580" fmla="*/ 4598996 h 6407150"/>
              <a:gd name="connsiteX10581" fmla="*/ 10818525 w 11737978"/>
              <a:gd name="connsiteY10581" fmla="*/ 4604677 h 6407150"/>
              <a:gd name="connsiteX10582" fmla="*/ 10812381 w 11737978"/>
              <a:gd name="connsiteY10582" fmla="*/ 4611363 h 6407150"/>
              <a:gd name="connsiteX10583" fmla="*/ 10819747 w 11737978"/>
              <a:gd name="connsiteY10583" fmla="*/ 4605681 h 6407150"/>
              <a:gd name="connsiteX10584" fmla="*/ 10820970 w 11737978"/>
              <a:gd name="connsiteY10584" fmla="*/ 4606685 h 6407150"/>
              <a:gd name="connsiteX10585" fmla="*/ 10814826 w 11737978"/>
              <a:gd name="connsiteY10585" fmla="*/ 4613372 h 6407150"/>
              <a:gd name="connsiteX10586" fmla="*/ 10816048 w 11737978"/>
              <a:gd name="connsiteY10586" fmla="*/ 4614376 h 6407150"/>
              <a:gd name="connsiteX10587" fmla="*/ 10822191 w 11737978"/>
              <a:gd name="connsiteY10587" fmla="*/ 4607690 h 6407150"/>
              <a:gd name="connsiteX10588" fmla="*/ 10824635 w 11737978"/>
              <a:gd name="connsiteY10588" fmla="*/ 4609699 h 6407150"/>
              <a:gd name="connsiteX10589" fmla="*/ 10844286 w 11737978"/>
              <a:gd name="connsiteY10589" fmla="*/ 4590649 h 6407150"/>
              <a:gd name="connsiteX10590" fmla="*/ 10862316 w 11737978"/>
              <a:gd name="connsiteY10590" fmla="*/ 4585910 h 6407150"/>
              <a:gd name="connsiteX10591" fmla="*/ 10853620 w 11737978"/>
              <a:gd name="connsiteY10591" fmla="*/ 4600276 h 6407150"/>
              <a:gd name="connsiteX10592" fmla="*/ 10847990 w 11737978"/>
              <a:gd name="connsiteY10592" fmla="*/ 4606404 h 6407150"/>
              <a:gd name="connsiteX10593" fmla="*/ 10849271 w 11737978"/>
              <a:gd name="connsiteY10593" fmla="*/ 4607459 h 6407150"/>
              <a:gd name="connsiteX10594" fmla="*/ 10850557 w 11737978"/>
              <a:gd name="connsiteY10594" fmla="*/ 4608514 h 6407150"/>
              <a:gd name="connsiteX10595" fmla="*/ 10868732 w 11737978"/>
              <a:gd name="connsiteY10595" fmla="*/ 4591183 h 6407150"/>
              <a:gd name="connsiteX10596" fmla="*/ 10862316 w 11737978"/>
              <a:gd name="connsiteY10596" fmla="*/ 4585910 h 6407150"/>
              <a:gd name="connsiteX10597" fmla="*/ 10888349 w 11737978"/>
              <a:gd name="connsiteY10597" fmla="*/ 4583842 h 6407150"/>
              <a:gd name="connsiteX10598" fmla="*/ 10876064 w 11737978"/>
              <a:gd name="connsiteY10598" fmla="*/ 4597213 h 6407150"/>
              <a:gd name="connsiteX10599" fmla="*/ 10888349 w 11737978"/>
              <a:gd name="connsiteY10599" fmla="*/ 4583842 h 6407150"/>
              <a:gd name="connsiteX10600" fmla="*/ 10877419 w 11737978"/>
              <a:gd name="connsiteY10600" fmla="*/ 4570457 h 6407150"/>
              <a:gd name="connsiteX10601" fmla="*/ 10873225 w 11737978"/>
              <a:gd name="connsiteY10601" fmla="*/ 4571410 h 6407150"/>
              <a:gd name="connsiteX10602" fmla="*/ 10875975 w 11737978"/>
              <a:gd name="connsiteY10602" fmla="*/ 4573671 h 6407150"/>
              <a:gd name="connsiteX10603" fmla="*/ 10877419 w 11737978"/>
              <a:gd name="connsiteY10603" fmla="*/ 4570457 h 6407150"/>
              <a:gd name="connsiteX10604" fmla="*/ 10854945 w 11737978"/>
              <a:gd name="connsiteY10604" fmla="*/ 4567141 h 6407150"/>
              <a:gd name="connsiteX10605" fmla="*/ 10848123 w 11737978"/>
              <a:gd name="connsiteY10605" fmla="*/ 4572289 h 6407150"/>
              <a:gd name="connsiteX10606" fmla="*/ 10844549 w 11737978"/>
              <a:gd name="connsiteY10606" fmla="*/ 4569349 h 6407150"/>
              <a:gd name="connsiteX10607" fmla="*/ 10834478 w 11737978"/>
              <a:gd name="connsiteY10607" fmla="*/ 4582587 h 6407150"/>
              <a:gd name="connsiteX10608" fmla="*/ 10844876 w 11737978"/>
              <a:gd name="connsiteY10608" fmla="*/ 4580376 h 6407150"/>
              <a:gd name="connsiteX10609" fmla="*/ 10854945 w 11737978"/>
              <a:gd name="connsiteY10609" fmla="*/ 4567141 h 6407150"/>
              <a:gd name="connsiteX10610" fmla="*/ 10866994 w 11737978"/>
              <a:gd name="connsiteY10610" fmla="*/ 4554552 h 6407150"/>
              <a:gd name="connsiteX10611" fmla="*/ 10860851 w 11737978"/>
              <a:gd name="connsiteY10611" fmla="*/ 4561239 h 6407150"/>
              <a:gd name="connsiteX10612" fmla="*/ 10867910 w 11737978"/>
              <a:gd name="connsiteY10612" fmla="*/ 4555306 h 6407150"/>
              <a:gd name="connsiteX10613" fmla="*/ 10866994 w 11737978"/>
              <a:gd name="connsiteY10613" fmla="*/ 4554552 h 6407150"/>
              <a:gd name="connsiteX10614" fmla="*/ 10816714 w 11737978"/>
              <a:gd name="connsiteY10614" fmla="*/ 4548426 h 6407150"/>
              <a:gd name="connsiteX10615" fmla="*/ 10810570 w 11737978"/>
              <a:gd name="connsiteY10615" fmla="*/ 4555113 h 6407150"/>
              <a:gd name="connsiteX10616" fmla="*/ 10817859 w 11737978"/>
              <a:gd name="connsiteY10616" fmla="*/ 4549368 h 6407150"/>
              <a:gd name="connsiteX10617" fmla="*/ 10816714 w 11737978"/>
              <a:gd name="connsiteY10617" fmla="*/ 4548426 h 6407150"/>
              <a:gd name="connsiteX10618" fmla="*/ 10723322 w 11737978"/>
              <a:gd name="connsiteY10618" fmla="*/ 4532677 h 6407150"/>
              <a:gd name="connsiteX10619" fmla="*/ 10716793 w 11737978"/>
              <a:gd name="connsiteY10619" fmla="*/ 4534141 h 6407150"/>
              <a:gd name="connsiteX10620" fmla="*/ 10726366 w 11737978"/>
              <a:gd name="connsiteY10620" fmla="*/ 4541585 h 6407150"/>
              <a:gd name="connsiteX10621" fmla="*/ 10731210 w 11737978"/>
              <a:gd name="connsiteY10621" fmla="*/ 4542327 h 6407150"/>
              <a:gd name="connsiteX10622" fmla="*/ 10731175 w 11737978"/>
              <a:gd name="connsiteY10622" fmla="*/ 4540747 h 6407150"/>
              <a:gd name="connsiteX10623" fmla="*/ 10727760 w 11737978"/>
              <a:gd name="connsiteY10623" fmla="*/ 4537436 h 6407150"/>
              <a:gd name="connsiteX10624" fmla="*/ 10723322 w 11737978"/>
              <a:gd name="connsiteY10624" fmla="*/ 4532677 h 6407150"/>
              <a:gd name="connsiteX10625" fmla="*/ 10846610 w 11737978"/>
              <a:gd name="connsiteY10625" fmla="*/ 4532582 h 6407150"/>
              <a:gd name="connsiteX10626" fmla="*/ 10840171 w 11737978"/>
              <a:gd name="connsiteY10626" fmla="*/ 4535112 h 6407150"/>
              <a:gd name="connsiteX10627" fmla="*/ 10829252 w 11737978"/>
              <a:gd name="connsiteY10627" fmla="*/ 4546999 h 6407150"/>
              <a:gd name="connsiteX10628" fmla="*/ 10821290 w 11737978"/>
              <a:gd name="connsiteY10628" fmla="*/ 4550886 h 6407150"/>
              <a:gd name="connsiteX10629" fmla="*/ 10817276 w 11737978"/>
              <a:gd name="connsiteY10629" fmla="*/ 4558016 h 6407150"/>
              <a:gd name="connsiteX10630" fmla="*/ 10818620 w 11737978"/>
              <a:gd name="connsiteY10630" fmla="*/ 4560721 h 6407150"/>
              <a:gd name="connsiteX10631" fmla="*/ 10810522 w 11737978"/>
              <a:gd name="connsiteY10631" fmla="*/ 4560597 h 6407150"/>
              <a:gd name="connsiteX10632" fmla="*/ 10799467 w 11737978"/>
              <a:gd name="connsiteY10632" fmla="*/ 4563555 h 6407150"/>
              <a:gd name="connsiteX10633" fmla="*/ 10816348 w 11737978"/>
              <a:gd name="connsiteY10633" fmla="*/ 4573196 h 6407150"/>
              <a:gd name="connsiteX10634" fmla="*/ 10819888 w 11737978"/>
              <a:gd name="connsiteY10634" fmla="*/ 4562661 h 6407150"/>
              <a:gd name="connsiteX10635" fmla="*/ 10829581 w 11737978"/>
              <a:gd name="connsiteY10635" fmla="*/ 4568129 h 6407150"/>
              <a:gd name="connsiteX10636" fmla="*/ 10840500 w 11737978"/>
              <a:gd name="connsiteY10636" fmla="*/ 4556245 h 6407150"/>
              <a:gd name="connsiteX10637" fmla="*/ 10831290 w 11737978"/>
              <a:gd name="connsiteY10637" fmla="*/ 4559106 h 6407150"/>
              <a:gd name="connsiteX10638" fmla="*/ 10837212 w 11737978"/>
              <a:gd name="connsiteY10638" fmla="*/ 4543109 h 6407150"/>
              <a:gd name="connsiteX10639" fmla="*/ 10843921 w 11737978"/>
              <a:gd name="connsiteY10639" fmla="*/ 4538195 h 6407150"/>
              <a:gd name="connsiteX10640" fmla="*/ 10846610 w 11737978"/>
              <a:gd name="connsiteY10640" fmla="*/ 4532582 h 6407150"/>
              <a:gd name="connsiteX10641" fmla="*/ 10817141 w 11737978"/>
              <a:gd name="connsiteY10641" fmla="*/ 4531455 h 6407150"/>
              <a:gd name="connsiteX10642" fmla="*/ 10801342 w 11737978"/>
              <a:gd name="connsiteY10642" fmla="*/ 4547689 h 6407150"/>
              <a:gd name="connsiteX10643" fmla="*/ 10801552 w 11737978"/>
              <a:gd name="connsiteY10643" fmla="*/ 4549595 h 6407150"/>
              <a:gd name="connsiteX10644" fmla="*/ 10805473 w 11737978"/>
              <a:gd name="connsiteY10644" fmla="*/ 4548315 h 6407150"/>
              <a:gd name="connsiteX10645" fmla="*/ 10817076 w 11737978"/>
              <a:gd name="connsiteY10645" fmla="*/ 4535688 h 6407150"/>
              <a:gd name="connsiteX10646" fmla="*/ 10817141 w 11737978"/>
              <a:gd name="connsiteY10646" fmla="*/ 4531455 h 6407150"/>
              <a:gd name="connsiteX10647" fmla="*/ 10762218 w 11737978"/>
              <a:gd name="connsiteY10647" fmla="*/ 4515368 h 6407150"/>
              <a:gd name="connsiteX10648" fmla="*/ 10755441 w 11737978"/>
              <a:gd name="connsiteY10648" fmla="*/ 4520555 h 6407150"/>
              <a:gd name="connsiteX10649" fmla="*/ 10743033 w 11737978"/>
              <a:gd name="connsiteY10649" fmla="*/ 4531869 h 6407150"/>
              <a:gd name="connsiteX10650" fmla="*/ 10743830 w 11737978"/>
              <a:gd name="connsiteY10650" fmla="*/ 4533533 h 6407150"/>
              <a:gd name="connsiteX10651" fmla="*/ 10762218 w 11737978"/>
              <a:gd name="connsiteY10651" fmla="*/ 4515368 h 6407150"/>
              <a:gd name="connsiteX10652" fmla="*/ 10752164 w 11737978"/>
              <a:gd name="connsiteY10652" fmla="*/ 4514927 h 6407150"/>
              <a:gd name="connsiteX10653" fmla="*/ 10747167 w 11737978"/>
              <a:gd name="connsiteY10653" fmla="*/ 4522556 h 6407150"/>
              <a:gd name="connsiteX10654" fmla="*/ 10754455 w 11737978"/>
              <a:gd name="connsiteY10654" fmla="*/ 4516811 h 6407150"/>
              <a:gd name="connsiteX10655" fmla="*/ 10752164 w 11737978"/>
              <a:gd name="connsiteY10655" fmla="*/ 4514927 h 6407150"/>
              <a:gd name="connsiteX10656" fmla="*/ 10802159 w 11737978"/>
              <a:gd name="connsiteY10656" fmla="*/ 4483672 h 6407150"/>
              <a:gd name="connsiteX10657" fmla="*/ 10789800 w 11737978"/>
              <a:gd name="connsiteY10657" fmla="*/ 4484524 h 6407150"/>
              <a:gd name="connsiteX10658" fmla="*/ 10797979 w 11737978"/>
              <a:gd name="connsiteY10658" fmla="*/ 4496117 h 6407150"/>
              <a:gd name="connsiteX10659" fmla="*/ 10810337 w 11737978"/>
              <a:gd name="connsiteY10659" fmla="*/ 4495265 h 6407150"/>
              <a:gd name="connsiteX10660" fmla="*/ 10802159 w 11737978"/>
              <a:gd name="connsiteY10660" fmla="*/ 4483672 h 6407150"/>
              <a:gd name="connsiteX10661" fmla="*/ 10911493 w 11737978"/>
              <a:gd name="connsiteY10661" fmla="*/ 4481608 h 6407150"/>
              <a:gd name="connsiteX10662" fmla="*/ 10905350 w 11737978"/>
              <a:gd name="connsiteY10662" fmla="*/ 4488293 h 6407150"/>
              <a:gd name="connsiteX10663" fmla="*/ 10906725 w 11737978"/>
              <a:gd name="connsiteY10663" fmla="*/ 4489424 h 6407150"/>
              <a:gd name="connsiteX10664" fmla="*/ 10911493 w 11737978"/>
              <a:gd name="connsiteY10664" fmla="*/ 4481608 h 6407150"/>
              <a:gd name="connsiteX10665" fmla="*/ 10776705 w 11737978"/>
              <a:gd name="connsiteY10665" fmla="*/ 4480338 h 6407150"/>
              <a:gd name="connsiteX10666" fmla="*/ 10769318 w 11737978"/>
              <a:gd name="connsiteY10666" fmla="*/ 4489117 h 6407150"/>
              <a:gd name="connsiteX10667" fmla="*/ 10771938 w 11737978"/>
              <a:gd name="connsiteY10667" fmla="*/ 4488154 h 6407150"/>
              <a:gd name="connsiteX10668" fmla="*/ 10776705 w 11737978"/>
              <a:gd name="connsiteY10668" fmla="*/ 4480338 h 6407150"/>
              <a:gd name="connsiteX10669" fmla="*/ 10707449 w 11737978"/>
              <a:gd name="connsiteY10669" fmla="*/ 4470623 h 6407150"/>
              <a:gd name="connsiteX10670" fmla="*/ 10705440 w 11737978"/>
              <a:gd name="connsiteY10670" fmla="*/ 4472113 h 6407150"/>
              <a:gd name="connsiteX10671" fmla="*/ 10701606 w 11737978"/>
              <a:gd name="connsiteY10671" fmla="*/ 4483521 h 6407150"/>
              <a:gd name="connsiteX10672" fmla="*/ 10700328 w 11737978"/>
              <a:gd name="connsiteY10672" fmla="*/ 4487324 h 6407150"/>
              <a:gd name="connsiteX10673" fmla="*/ 10699051 w 11737978"/>
              <a:gd name="connsiteY10673" fmla="*/ 4491126 h 6407150"/>
              <a:gd name="connsiteX10674" fmla="*/ 10708326 w 11737978"/>
              <a:gd name="connsiteY10674" fmla="*/ 4494960 h 6407150"/>
              <a:gd name="connsiteX10675" fmla="*/ 10711293 w 11737978"/>
              <a:gd name="connsiteY10675" fmla="*/ 4490619 h 6407150"/>
              <a:gd name="connsiteX10676" fmla="*/ 10726093 w 11737978"/>
              <a:gd name="connsiteY10676" fmla="*/ 4482506 h 6407150"/>
              <a:gd name="connsiteX10677" fmla="*/ 10717682 w 11737978"/>
              <a:gd name="connsiteY10677" fmla="*/ 4471606 h 6407150"/>
              <a:gd name="connsiteX10678" fmla="*/ 10707449 w 11737978"/>
              <a:gd name="connsiteY10678" fmla="*/ 4470623 h 6407150"/>
              <a:gd name="connsiteX10679" fmla="*/ 10840969 w 11737978"/>
              <a:gd name="connsiteY10679" fmla="*/ 4458844 h 6407150"/>
              <a:gd name="connsiteX10680" fmla="*/ 10822144 w 11737978"/>
              <a:gd name="connsiteY10680" fmla="*/ 4474661 h 6407150"/>
              <a:gd name="connsiteX10681" fmla="*/ 10831272 w 11737978"/>
              <a:gd name="connsiteY10681" fmla="*/ 4471733 h 6407150"/>
              <a:gd name="connsiteX10682" fmla="*/ 10840969 w 11737978"/>
              <a:gd name="connsiteY10682" fmla="*/ 4458844 h 6407150"/>
              <a:gd name="connsiteX10683" fmla="*/ 10775671 w 11737978"/>
              <a:gd name="connsiteY10683" fmla="*/ 4448195 h 6407150"/>
              <a:gd name="connsiteX10684" fmla="*/ 10769527 w 11737978"/>
              <a:gd name="connsiteY10684" fmla="*/ 4454881 h 6407150"/>
              <a:gd name="connsiteX10685" fmla="*/ 10770443 w 11737978"/>
              <a:gd name="connsiteY10685" fmla="*/ 4455635 h 6407150"/>
              <a:gd name="connsiteX10686" fmla="*/ 10774283 w 11737978"/>
              <a:gd name="connsiteY10686" fmla="*/ 4451456 h 6407150"/>
              <a:gd name="connsiteX10687" fmla="*/ 10776587 w 11737978"/>
              <a:gd name="connsiteY10687" fmla="*/ 4448949 h 6407150"/>
              <a:gd name="connsiteX10688" fmla="*/ 10775671 w 11737978"/>
              <a:gd name="connsiteY10688" fmla="*/ 4448195 h 6407150"/>
              <a:gd name="connsiteX10689" fmla="*/ 10846780 w 11737978"/>
              <a:gd name="connsiteY10689" fmla="*/ 4428414 h 6407150"/>
              <a:gd name="connsiteX10690" fmla="*/ 10823491 w 11737978"/>
              <a:gd name="connsiteY10690" fmla="*/ 4456212 h 6407150"/>
              <a:gd name="connsiteX10691" fmla="*/ 10844487 w 11737978"/>
              <a:gd name="connsiteY10691" fmla="*/ 4438264 h 6407150"/>
              <a:gd name="connsiteX10692" fmla="*/ 10845771 w 11737978"/>
              <a:gd name="connsiteY10692" fmla="*/ 4439319 h 6407150"/>
              <a:gd name="connsiteX10693" fmla="*/ 10851913 w 11737978"/>
              <a:gd name="connsiteY10693" fmla="*/ 4432634 h 6407150"/>
              <a:gd name="connsiteX10694" fmla="*/ 10850630 w 11737978"/>
              <a:gd name="connsiteY10694" fmla="*/ 4431579 h 6407150"/>
              <a:gd name="connsiteX10695" fmla="*/ 10844487 w 11737978"/>
              <a:gd name="connsiteY10695" fmla="*/ 4438264 h 6407150"/>
              <a:gd name="connsiteX10696" fmla="*/ 10846780 w 11737978"/>
              <a:gd name="connsiteY10696" fmla="*/ 4428414 h 6407150"/>
              <a:gd name="connsiteX10697" fmla="*/ 10752566 w 11737978"/>
              <a:gd name="connsiteY10697" fmla="*/ 4427660 h 6407150"/>
              <a:gd name="connsiteX10698" fmla="*/ 10748374 w 11737978"/>
              <a:gd name="connsiteY10698" fmla="*/ 4431158 h 6407150"/>
              <a:gd name="connsiteX10699" fmla="*/ 10749905 w 11737978"/>
              <a:gd name="connsiteY10699" fmla="*/ 4432213 h 6407150"/>
              <a:gd name="connsiteX10700" fmla="*/ 10751405 w 11737978"/>
              <a:gd name="connsiteY10700" fmla="*/ 4431118 h 6407150"/>
              <a:gd name="connsiteX10701" fmla="*/ 10752566 w 11737978"/>
              <a:gd name="connsiteY10701" fmla="*/ 4427660 h 6407150"/>
              <a:gd name="connsiteX10702" fmla="*/ 7757247 w 11737978"/>
              <a:gd name="connsiteY10702" fmla="*/ 4393649 h 6407150"/>
              <a:gd name="connsiteX10703" fmla="*/ 7760033 w 11737978"/>
              <a:gd name="connsiteY10703" fmla="*/ 4394346 h 6407150"/>
              <a:gd name="connsiteX10704" fmla="*/ 7762027 w 11737978"/>
              <a:gd name="connsiteY10704" fmla="*/ 4395648 h 6407150"/>
              <a:gd name="connsiteX10705" fmla="*/ 7762027 w 11737978"/>
              <a:gd name="connsiteY10705" fmla="*/ 4397092 h 6407150"/>
              <a:gd name="connsiteX10706" fmla="*/ 7763882 w 11737978"/>
              <a:gd name="connsiteY10706" fmla="*/ 4396859 h 6407150"/>
              <a:gd name="connsiteX10707" fmla="*/ 7764774 w 11737978"/>
              <a:gd name="connsiteY10707" fmla="*/ 4397442 h 6407150"/>
              <a:gd name="connsiteX10708" fmla="*/ 7764900 w 11737978"/>
              <a:gd name="connsiteY10708" fmla="*/ 4401656 h 6407150"/>
              <a:gd name="connsiteX10709" fmla="*/ 7767091 w 11737978"/>
              <a:gd name="connsiteY10709" fmla="*/ 4401751 h 6407150"/>
              <a:gd name="connsiteX10710" fmla="*/ 7764962 w 11737978"/>
              <a:gd name="connsiteY10710" fmla="*/ 4403763 h 6407150"/>
              <a:gd name="connsiteX10711" fmla="*/ 7760703 w 11737978"/>
              <a:gd name="connsiteY10711" fmla="*/ 4407791 h 6407150"/>
              <a:gd name="connsiteX10712" fmla="*/ 7760765 w 11737978"/>
              <a:gd name="connsiteY10712" fmla="*/ 4409897 h 6407150"/>
              <a:gd name="connsiteX10713" fmla="*/ 7760890 w 11737978"/>
              <a:gd name="connsiteY10713" fmla="*/ 4414112 h 6407150"/>
              <a:gd name="connsiteX10714" fmla="*/ 7758698 w 11737978"/>
              <a:gd name="connsiteY10714" fmla="*/ 4414018 h 6407150"/>
              <a:gd name="connsiteX10715" fmla="*/ 7756383 w 11737978"/>
              <a:gd name="connsiteY10715" fmla="*/ 4409709 h 6407150"/>
              <a:gd name="connsiteX10716" fmla="*/ 7754254 w 11737978"/>
              <a:gd name="connsiteY10716" fmla="*/ 4411724 h 6407150"/>
              <a:gd name="connsiteX10717" fmla="*/ 7756445 w 11737978"/>
              <a:gd name="connsiteY10717" fmla="*/ 4411817 h 6407150"/>
              <a:gd name="connsiteX10718" fmla="*/ 7756507 w 11737978"/>
              <a:gd name="connsiteY10718" fmla="*/ 4413924 h 6407150"/>
              <a:gd name="connsiteX10719" fmla="*/ 7758761 w 11737978"/>
              <a:gd name="connsiteY10719" fmla="*/ 4416125 h 6407150"/>
              <a:gd name="connsiteX10720" fmla="*/ 7756570 w 11737978"/>
              <a:gd name="connsiteY10720" fmla="*/ 4416031 h 6407150"/>
              <a:gd name="connsiteX10721" fmla="*/ 7754502 w 11737978"/>
              <a:gd name="connsiteY10721" fmla="*/ 4420152 h 6407150"/>
              <a:gd name="connsiteX10722" fmla="*/ 7763393 w 11737978"/>
              <a:gd name="connsiteY10722" fmla="*/ 4424741 h 6407150"/>
              <a:gd name="connsiteX10723" fmla="*/ 7763452 w 11737978"/>
              <a:gd name="connsiteY10723" fmla="*/ 4426734 h 6407150"/>
              <a:gd name="connsiteX10724" fmla="*/ 7762333 w 11737978"/>
              <a:gd name="connsiteY10724" fmla="*/ 4426734 h 6407150"/>
              <a:gd name="connsiteX10725" fmla="*/ 7759064 w 11737978"/>
              <a:gd name="connsiteY10725" fmla="*/ 4426397 h 6407150"/>
              <a:gd name="connsiteX10726" fmla="*/ 7754814 w 11737978"/>
              <a:gd name="connsiteY10726" fmla="*/ 4430687 h 6407150"/>
              <a:gd name="connsiteX10727" fmla="*/ 7754969 w 11737978"/>
              <a:gd name="connsiteY10727" fmla="*/ 4438327 h 6407150"/>
              <a:gd name="connsiteX10728" fmla="*/ 7753059 w 11737978"/>
              <a:gd name="connsiteY10728" fmla="*/ 4433603 h 6407150"/>
              <a:gd name="connsiteX10729" fmla="*/ 7748974 w 11737978"/>
              <a:gd name="connsiteY10729" fmla="*/ 4429967 h 6407150"/>
              <a:gd name="connsiteX10730" fmla="*/ 7744618 w 11737978"/>
              <a:gd name="connsiteY10730" fmla="*/ 4423500 h 6407150"/>
              <a:gd name="connsiteX10731" fmla="*/ 7744618 w 11737978"/>
              <a:gd name="connsiteY10731" fmla="*/ 4420268 h 6407150"/>
              <a:gd name="connsiteX10732" fmla="*/ 7742440 w 11737978"/>
              <a:gd name="connsiteY10732" fmla="*/ 4417035 h 6407150"/>
              <a:gd name="connsiteX10733" fmla="*/ 7740261 w 11737978"/>
              <a:gd name="connsiteY10733" fmla="*/ 4420268 h 6407150"/>
              <a:gd name="connsiteX10734" fmla="*/ 7742440 w 11737978"/>
              <a:gd name="connsiteY10734" fmla="*/ 4426734 h 6407150"/>
              <a:gd name="connsiteX10735" fmla="*/ 7746796 w 11737978"/>
              <a:gd name="connsiteY10735" fmla="*/ 4433199 h 6407150"/>
              <a:gd name="connsiteX10736" fmla="*/ 7738082 w 11737978"/>
              <a:gd name="connsiteY10736" fmla="*/ 4436432 h 6407150"/>
              <a:gd name="connsiteX10737" fmla="*/ 7740261 w 11737978"/>
              <a:gd name="connsiteY10737" fmla="*/ 4429967 h 6407150"/>
              <a:gd name="connsiteX10738" fmla="*/ 7735904 w 11737978"/>
              <a:gd name="connsiteY10738" fmla="*/ 4436432 h 6407150"/>
              <a:gd name="connsiteX10739" fmla="*/ 7729368 w 11737978"/>
              <a:gd name="connsiteY10739" fmla="*/ 4426734 h 6407150"/>
              <a:gd name="connsiteX10740" fmla="*/ 7732941 w 11737978"/>
              <a:gd name="connsiteY10740" fmla="*/ 4423199 h 6407150"/>
              <a:gd name="connsiteX10741" fmla="*/ 7732921 w 11737978"/>
              <a:gd name="connsiteY10741" fmla="*/ 4423711 h 6407150"/>
              <a:gd name="connsiteX10742" fmla="*/ 7734912 w 11737978"/>
              <a:gd name="connsiteY10742" fmla="*/ 4423797 h 6407150"/>
              <a:gd name="connsiteX10743" fmla="*/ 7735012 w 11737978"/>
              <a:gd name="connsiteY10743" fmla="*/ 4421151 h 6407150"/>
              <a:gd name="connsiteX10744" fmla="*/ 7735904 w 11737978"/>
              <a:gd name="connsiteY10744" fmla="*/ 4420268 h 6407150"/>
              <a:gd name="connsiteX10745" fmla="*/ 7735065 w 11737978"/>
              <a:gd name="connsiteY10745" fmla="*/ 4419715 h 6407150"/>
              <a:gd name="connsiteX10746" fmla="*/ 7735826 w 11737978"/>
              <a:gd name="connsiteY10746" fmla="*/ 4399441 h 6407150"/>
              <a:gd name="connsiteX10747" fmla="*/ 7737782 w 11737978"/>
              <a:gd name="connsiteY10747" fmla="*/ 4404517 h 6407150"/>
              <a:gd name="connsiteX10748" fmla="*/ 7749287 w 11737978"/>
              <a:gd name="connsiteY10748" fmla="*/ 4408734 h 6407150"/>
              <a:gd name="connsiteX10749" fmla="*/ 7756275 w 11737978"/>
              <a:gd name="connsiteY10749" fmla="*/ 4394621 h 6407150"/>
              <a:gd name="connsiteX10750" fmla="*/ 3047024 w 11737978"/>
              <a:gd name="connsiteY10750" fmla="*/ 4393649 h 6407150"/>
              <a:gd name="connsiteX10751" fmla="*/ 3049809 w 11737978"/>
              <a:gd name="connsiteY10751" fmla="*/ 4394346 h 6407150"/>
              <a:gd name="connsiteX10752" fmla="*/ 3051804 w 11737978"/>
              <a:gd name="connsiteY10752" fmla="*/ 4395648 h 6407150"/>
              <a:gd name="connsiteX10753" fmla="*/ 3051804 w 11737978"/>
              <a:gd name="connsiteY10753" fmla="*/ 4397092 h 6407150"/>
              <a:gd name="connsiteX10754" fmla="*/ 3053658 w 11737978"/>
              <a:gd name="connsiteY10754" fmla="*/ 4396859 h 6407150"/>
              <a:gd name="connsiteX10755" fmla="*/ 3054551 w 11737978"/>
              <a:gd name="connsiteY10755" fmla="*/ 4397442 h 6407150"/>
              <a:gd name="connsiteX10756" fmla="*/ 3054676 w 11737978"/>
              <a:gd name="connsiteY10756" fmla="*/ 4401656 h 6407150"/>
              <a:gd name="connsiteX10757" fmla="*/ 3056868 w 11737978"/>
              <a:gd name="connsiteY10757" fmla="*/ 4401751 h 6407150"/>
              <a:gd name="connsiteX10758" fmla="*/ 3054738 w 11737978"/>
              <a:gd name="connsiteY10758" fmla="*/ 4403763 h 6407150"/>
              <a:gd name="connsiteX10759" fmla="*/ 3050479 w 11737978"/>
              <a:gd name="connsiteY10759" fmla="*/ 4407791 h 6407150"/>
              <a:gd name="connsiteX10760" fmla="*/ 3050541 w 11737978"/>
              <a:gd name="connsiteY10760" fmla="*/ 4409897 h 6407150"/>
              <a:gd name="connsiteX10761" fmla="*/ 3050666 w 11737978"/>
              <a:gd name="connsiteY10761" fmla="*/ 4414112 h 6407150"/>
              <a:gd name="connsiteX10762" fmla="*/ 3048474 w 11737978"/>
              <a:gd name="connsiteY10762" fmla="*/ 4414018 h 6407150"/>
              <a:gd name="connsiteX10763" fmla="*/ 3046160 w 11737978"/>
              <a:gd name="connsiteY10763" fmla="*/ 4409709 h 6407150"/>
              <a:gd name="connsiteX10764" fmla="*/ 3044030 w 11737978"/>
              <a:gd name="connsiteY10764" fmla="*/ 4411724 h 6407150"/>
              <a:gd name="connsiteX10765" fmla="*/ 3046221 w 11737978"/>
              <a:gd name="connsiteY10765" fmla="*/ 4411817 h 6407150"/>
              <a:gd name="connsiteX10766" fmla="*/ 3046284 w 11737978"/>
              <a:gd name="connsiteY10766" fmla="*/ 4413924 h 6407150"/>
              <a:gd name="connsiteX10767" fmla="*/ 3048537 w 11737978"/>
              <a:gd name="connsiteY10767" fmla="*/ 4416125 h 6407150"/>
              <a:gd name="connsiteX10768" fmla="*/ 3046346 w 11737978"/>
              <a:gd name="connsiteY10768" fmla="*/ 4416031 h 6407150"/>
              <a:gd name="connsiteX10769" fmla="*/ 3044278 w 11737978"/>
              <a:gd name="connsiteY10769" fmla="*/ 4420152 h 6407150"/>
              <a:gd name="connsiteX10770" fmla="*/ 3053169 w 11737978"/>
              <a:gd name="connsiteY10770" fmla="*/ 4424741 h 6407150"/>
              <a:gd name="connsiteX10771" fmla="*/ 3053228 w 11737978"/>
              <a:gd name="connsiteY10771" fmla="*/ 4426734 h 6407150"/>
              <a:gd name="connsiteX10772" fmla="*/ 3052109 w 11737978"/>
              <a:gd name="connsiteY10772" fmla="*/ 4426734 h 6407150"/>
              <a:gd name="connsiteX10773" fmla="*/ 3048841 w 11737978"/>
              <a:gd name="connsiteY10773" fmla="*/ 4426397 h 6407150"/>
              <a:gd name="connsiteX10774" fmla="*/ 3044590 w 11737978"/>
              <a:gd name="connsiteY10774" fmla="*/ 4430687 h 6407150"/>
              <a:gd name="connsiteX10775" fmla="*/ 3044745 w 11737978"/>
              <a:gd name="connsiteY10775" fmla="*/ 4438327 h 6407150"/>
              <a:gd name="connsiteX10776" fmla="*/ 3042835 w 11737978"/>
              <a:gd name="connsiteY10776" fmla="*/ 4433603 h 6407150"/>
              <a:gd name="connsiteX10777" fmla="*/ 3038751 w 11737978"/>
              <a:gd name="connsiteY10777" fmla="*/ 4429967 h 6407150"/>
              <a:gd name="connsiteX10778" fmla="*/ 3034394 w 11737978"/>
              <a:gd name="connsiteY10778" fmla="*/ 4423500 h 6407150"/>
              <a:gd name="connsiteX10779" fmla="*/ 3034394 w 11737978"/>
              <a:gd name="connsiteY10779" fmla="*/ 4420268 h 6407150"/>
              <a:gd name="connsiteX10780" fmla="*/ 3032216 w 11737978"/>
              <a:gd name="connsiteY10780" fmla="*/ 4417035 h 6407150"/>
              <a:gd name="connsiteX10781" fmla="*/ 3030037 w 11737978"/>
              <a:gd name="connsiteY10781" fmla="*/ 4420268 h 6407150"/>
              <a:gd name="connsiteX10782" fmla="*/ 3032216 w 11737978"/>
              <a:gd name="connsiteY10782" fmla="*/ 4426734 h 6407150"/>
              <a:gd name="connsiteX10783" fmla="*/ 3036573 w 11737978"/>
              <a:gd name="connsiteY10783" fmla="*/ 4433199 h 6407150"/>
              <a:gd name="connsiteX10784" fmla="*/ 3027858 w 11737978"/>
              <a:gd name="connsiteY10784" fmla="*/ 4436432 h 6407150"/>
              <a:gd name="connsiteX10785" fmla="*/ 3030037 w 11737978"/>
              <a:gd name="connsiteY10785" fmla="*/ 4429967 h 6407150"/>
              <a:gd name="connsiteX10786" fmla="*/ 3025680 w 11737978"/>
              <a:gd name="connsiteY10786" fmla="*/ 4436432 h 6407150"/>
              <a:gd name="connsiteX10787" fmla="*/ 3019144 w 11737978"/>
              <a:gd name="connsiteY10787" fmla="*/ 4426734 h 6407150"/>
              <a:gd name="connsiteX10788" fmla="*/ 3022717 w 11737978"/>
              <a:gd name="connsiteY10788" fmla="*/ 4423199 h 6407150"/>
              <a:gd name="connsiteX10789" fmla="*/ 3022697 w 11737978"/>
              <a:gd name="connsiteY10789" fmla="*/ 4423711 h 6407150"/>
              <a:gd name="connsiteX10790" fmla="*/ 3024689 w 11737978"/>
              <a:gd name="connsiteY10790" fmla="*/ 4423797 h 6407150"/>
              <a:gd name="connsiteX10791" fmla="*/ 3024788 w 11737978"/>
              <a:gd name="connsiteY10791" fmla="*/ 4421151 h 6407150"/>
              <a:gd name="connsiteX10792" fmla="*/ 3025680 w 11737978"/>
              <a:gd name="connsiteY10792" fmla="*/ 4420268 h 6407150"/>
              <a:gd name="connsiteX10793" fmla="*/ 3024842 w 11737978"/>
              <a:gd name="connsiteY10793" fmla="*/ 4419715 h 6407150"/>
              <a:gd name="connsiteX10794" fmla="*/ 3025602 w 11737978"/>
              <a:gd name="connsiteY10794" fmla="*/ 4399441 h 6407150"/>
              <a:gd name="connsiteX10795" fmla="*/ 3027558 w 11737978"/>
              <a:gd name="connsiteY10795" fmla="*/ 4404517 h 6407150"/>
              <a:gd name="connsiteX10796" fmla="*/ 3039063 w 11737978"/>
              <a:gd name="connsiteY10796" fmla="*/ 4408734 h 6407150"/>
              <a:gd name="connsiteX10797" fmla="*/ 3046051 w 11737978"/>
              <a:gd name="connsiteY10797" fmla="*/ 4394621 h 6407150"/>
              <a:gd name="connsiteX10798" fmla="*/ 7699017 w 11737978"/>
              <a:gd name="connsiteY10798" fmla="*/ 4390805 h 6407150"/>
              <a:gd name="connsiteX10799" fmla="*/ 7709127 w 11737978"/>
              <a:gd name="connsiteY10799" fmla="*/ 4391262 h 6407150"/>
              <a:gd name="connsiteX10800" fmla="*/ 7706222 w 11737978"/>
              <a:gd name="connsiteY10800" fmla="*/ 4393194 h 6407150"/>
              <a:gd name="connsiteX10801" fmla="*/ 7705691 w 11737978"/>
              <a:gd name="connsiteY10801" fmla="*/ 4393083 h 6407150"/>
              <a:gd name="connsiteX10802" fmla="*/ 2988793 w 11737978"/>
              <a:gd name="connsiteY10802" fmla="*/ 4390805 h 6407150"/>
              <a:gd name="connsiteX10803" fmla="*/ 2998903 w 11737978"/>
              <a:gd name="connsiteY10803" fmla="*/ 4391262 h 6407150"/>
              <a:gd name="connsiteX10804" fmla="*/ 2995998 w 11737978"/>
              <a:gd name="connsiteY10804" fmla="*/ 4393194 h 6407150"/>
              <a:gd name="connsiteX10805" fmla="*/ 2995468 w 11737978"/>
              <a:gd name="connsiteY10805" fmla="*/ 4393083 h 6407150"/>
              <a:gd name="connsiteX10806" fmla="*/ 10752990 w 11737978"/>
              <a:gd name="connsiteY10806" fmla="*/ 4366506 h 6407150"/>
              <a:gd name="connsiteX10807" fmla="*/ 10740238 w 11737978"/>
              <a:gd name="connsiteY10807" fmla="*/ 4368534 h 6407150"/>
              <a:gd name="connsiteX10808" fmla="*/ 10759566 w 11737978"/>
              <a:gd name="connsiteY10808" fmla="*/ 4382870 h 6407150"/>
              <a:gd name="connsiteX10809" fmla="*/ 10764770 w 11737978"/>
              <a:gd name="connsiteY10809" fmla="*/ 4367381 h 6407150"/>
              <a:gd name="connsiteX10810" fmla="*/ 10752990 w 11737978"/>
              <a:gd name="connsiteY10810" fmla="*/ 4366506 h 6407150"/>
              <a:gd name="connsiteX10811" fmla="*/ 10817397 w 11737978"/>
              <a:gd name="connsiteY10811" fmla="*/ 4366451 h 6407150"/>
              <a:gd name="connsiteX10812" fmla="*/ 10816002 w 11737978"/>
              <a:gd name="connsiteY10812" fmla="*/ 4370601 h 6407150"/>
              <a:gd name="connsiteX10813" fmla="*/ 10826967 w 11737978"/>
              <a:gd name="connsiteY10813" fmla="*/ 4373895 h 6407150"/>
              <a:gd name="connsiteX10814" fmla="*/ 10817397 w 11737978"/>
              <a:gd name="connsiteY10814" fmla="*/ 4366451 h 6407150"/>
              <a:gd name="connsiteX10815" fmla="*/ 7722741 w 11737978"/>
              <a:gd name="connsiteY10815" fmla="*/ 4348397 h 6407150"/>
              <a:gd name="connsiteX10816" fmla="*/ 7735122 w 11737978"/>
              <a:gd name="connsiteY10816" fmla="*/ 4354175 h 6407150"/>
              <a:gd name="connsiteX10817" fmla="*/ 7741554 w 11737978"/>
              <a:gd name="connsiteY10817" fmla="*/ 4357177 h 6407150"/>
              <a:gd name="connsiteX10818" fmla="*/ 7741739 w 11737978"/>
              <a:gd name="connsiteY10818" fmla="*/ 4358577 h 6407150"/>
              <a:gd name="connsiteX10819" fmla="*/ 7746184 w 11737978"/>
              <a:gd name="connsiteY10819" fmla="*/ 4360871 h 6407150"/>
              <a:gd name="connsiteX10820" fmla="*/ 7747151 w 11737978"/>
              <a:gd name="connsiteY10820" fmla="*/ 4360913 h 6407150"/>
              <a:gd name="connsiteX10821" fmla="*/ 7745694 w 11737978"/>
              <a:gd name="connsiteY10821" fmla="*/ 4364872 h 6407150"/>
              <a:gd name="connsiteX10822" fmla="*/ 7737508 w 11737978"/>
              <a:gd name="connsiteY10822" fmla="*/ 4368198 h 6407150"/>
              <a:gd name="connsiteX10823" fmla="*/ 7739355 w 11737978"/>
              <a:gd name="connsiteY10823" fmla="*/ 4372889 h 6407150"/>
              <a:gd name="connsiteX10824" fmla="*/ 7737918 w 11737978"/>
              <a:gd name="connsiteY10824" fmla="*/ 4377354 h 6407150"/>
              <a:gd name="connsiteX10825" fmla="*/ 7735850 w 11737978"/>
              <a:gd name="connsiteY10825" fmla="*/ 4381473 h 6407150"/>
              <a:gd name="connsiteX10826" fmla="*/ 7742413 w 11737978"/>
              <a:gd name="connsiteY10826" fmla="*/ 4383319 h 6407150"/>
              <a:gd name="connsiteX10827" fmla="*/ 7739145 w 11737978"/>
              <a:gd name="connsiteY10827" fmla="*/ 4387404 h 6407150"/>
              <a:gd name="connsiteX10828" fmla="*/ 7733774 w 11737978"/>
              <a:gd name="connsiteY10828" fmla="*/ 4394117 h 6407150"/>
              <a:gd name="connsiteX10829" fmla="*/ 7734007 w 11737978"/>
              <a:gd name="connsiteY10829" fmla="*/ 4394721 h 6407150"/>
              <a:gd name="connsiteX10830" fmla="*/ 7733119 w 11737978"/>
              <a:gd name="connsiteY10830" fmla="*/ 4418431 h 6407150"/>
              <a:gd name="connsiteX10831" fmla="*/ 7731002 w 11737978"/>
              <a:gd name="connsiteY10831" fmla="*/ 4417035 h 6407150"/>
              <a:gd name="connsiteX10832" fmla="*/ 7729368 w 11737978"/>
              <a:gd name="connsiteY10832" fmla="*/ 4413803 h 6407150"/>
              <a:gd name="connsiteX10833" fmla="*/ 7713964 w 11737978"/>
              <a:gd name="connsiteY10833" fmla="*/ 4405232 h 6407150"/>
              <a:gd name="connsiteX10834" fmla="*/ 7712131 w 11737978"/>
              <a:gd name="connsiteY10834" fmla="*/ 4403416 h 6407150"/>
              <a:gd name="connsiteX10835" fmla="*/ 7713846 w 11737978"/>
              <a:gd name="connsiteY10835" fmla="*/ 4397235 h 6407150"/>
              <a:gd name="connsiteX10836" fmla="*/ 7714015 w 11737978"/>
              <a:gd name="connsiteY10836" fmla="*/ 4391483 h 6407150"/>
              <a:gd name="connsiteX10837" fmla="*/ 7722402 w 11737978"/>
              <a:gd name="connsiteY10837" fmla="*/ 4391863 h 6407150"/>
              <a:gd name="connsiteX10838" fmla="*/ 7722402 w 11737978"/>
              <a:gd name="connsiteY10838" fmla="*/ 4393950 h 6407150"/>
              <a:gd name="connsiteX10839" fmla="*/ 7724572 w 11737978"/>
              <a:gd name="connsiteY10839" fmla="*/ 4397092 h 6407150"/>
              <a:gd name="connsiteX10840" fmla="*/ 7726742 w 11737978"/>
              <a:gd name="connsiteY10840" fmla="*/ 4393950 h 6407150"/>
              <a:gd name="connsiteX10841" fmla="*/ 7726742 w 11737978"/>
              <a:gd name="connsiteY10841" fmla="*/ 4384520 h 6407150"/>
              <a:gd name="connsiteX10842" fmla="*/ 7728912 w 11737978"/>
              <a:gd name="connsiteY10842" fmla="*/ 4381376 h 6407150"/>
              <a:gd name="connsiteX10843" fmla="*/ 7735422 w 11737978"/>
              <a:gd name="connsiteY10843" fmla="*/ 4375089 h 6407150"/>
              <a:gd name="connsiteX10844" fmla="*/ 7735422 w 11737978"/>
              <a:gd name="connsiteY10844" fmla="*/ 4371945 h 6407150"/>
              <a:gd name="connsiteX10845" fmla="*/ 7733252 w 11737978"/>
              <a:gd name="connsiteY10845" fmla="*/ 4371945 h 6407150"/>
              <a:gd name="connsiteX10846" fmla="*/ 7728912 w 11737978"/>
              <a:gd name="connsiteY10846" fmla="*/ 4375089 h 6407150"/>
              <a:gd name="connsiteX10847" fmla="*/ 7724572 w 11737978"/>
              <a:gd name="connsiteY10847" fmla="*/ 4381376 h 6407150"/>
              <a:gd name="connsiteX10848" fmla="*/ 7724572 w 11737978"/>
              <a:gd name="connsiteY10848" fmla="*/ 4378232 h 6407150"/>
              <a:gd name="connsiteX10849" fmla="*/ 7722402 w 11737978"/>
              <a:gd name="connsiteY10849" fmla="*/ 4375089 h 6407150"/>
              <a:gd name="connsiteX10850" fmla="*/ 7724572 w 11737978"/>
              <a:gd name="connsiteY10850" fmla="*/ 4371945 h 6407150"/>
              <a:gd name="connsiteX10851" fmla="*/ 7722402 w 11737978"/>
              <a:gd name="connsiteY10851" fmla="*/ 4368801 h 6407150"/>
              <a:gd name="connsiteX10852" fmla="*/ 7720232 w 11737978"/>
              <a:gd name="connsiteY10852" fmla="*/ 4371945 h 6407150"/>
              <a:gd name="connsiteX10853" fmla="*/ 7718062 w 11737978"/>
              <a:gd name="connsiteY10853" fmla="*/ 4378232 h 6407150"/>
              <a:gd name="connsiteX10854" fmla="*/ 7720232 w 11737978"/>
              <a:gd name="connsiteY10854" fmla="*/ 4378232 h 6407150"/>
              <a:gd name="connsiteX10855" fmla="*/ 7722402 w 11737978"/>
              <a:gd name="connsiteY10855" fmla="*/ 4381376 h 6407150"/>
              <a:gd name="connsiteX10856" fmla="*/ 7722402 w 11737978"/>
              <a:gd name="connsiteY10856" fmla="*/ 4384520 h 6407150"/>
              <a:gd name="connsiteX10857" fmla="*/ 7722402 w 11737978"/>
              <a:gd name="connsiteY10857" fmla="*/ 4385699 h 6407150"/>
              <a:gd name="connsiteX10858" fmla="*/ 7722402 w 11737978"/>
              <a:gd name="connsiteY10858" fmla="*/ 4387737 h 6407150"/>
              <a:gd name="connsiteX10859" fmla="*/ 7717106 w 11737978"/>
              <a:gd name="connsiteY10859" fmla="*/ 4379883 h 6407150"/>
              <a:gd name="connsiteX10860" fmla="*/ 7707827 w 11737978"/>
              <a:gd name="connsiteY10860" fmla="*/ 4373853 h 6407150"/>
              <a:gd name="connsiteX10861" fmla="*/ 7716297 w 11737978"/>
              <a:gd name="connsiteY10861" fmla="*/ 4368546 h 6407150"/>
              <a:gd name="connsiteX10862" fmla="*/ 7711940 w 11737978"/>
              <a:gd name="connsiteY10862" fmla="*/ 4362080 h 6407150"/>
              <a:gd name="connsiteX10863" fmla="*/ 7716297 w 11737978"/>
              <a:gd name="connsiteY10863" fmla="*/ 4352383 h 6407150"/>
              <a:gd name="connsiteX10864" fmla="*/ 7715452 w 11737978"/>
              <a:gd name="connsiteY10864" fmla="*/ 4351946 h 6407150"/>
              <a:gd name="connsiteX10865" fmla="*/ 7720932 w 11737978"/>
              <a:gd name="connsiteY10865" fmla="*/ 4353315 h 6407150"/>
              <a:gd name="connsiteX10866" fmla="*/ 7721995 w 11737978"/>
              <a:gd name="connsiteY10866" fmla="*/ 4353581 h 6407150"/>
              <a:gd name="connsiteX10867" fmla="*/ 7722741 w 11737978"/>
              <a:gd name="connsiteY10867" fmla="*/ 4348397 h 6407150"/>
              <a:gd name="connsiteX10868" fmla="*/ 3012517 w 11737978"/>
              <a:gd name="connsiteY10868" fmla="*/ 4348397 h 6407150"/>
              <a:gd name="connsiteX10869" fmla="*/ 3024899 w 11737978"/>
              <a:gd name="connsiteY10869" fmla="*/ 4354175 h 6407150"/>
              <a:gd name="connsiteX10870" fmla="*/ 3031330 w 11737978"/>
              <a:gd name="connsiteY10870" fmla="*/ 4357177 h 6407150"/>
              <a:gd name="connsiteX10871" fmla="*/ 3031516 w 11737978"/>
              <a:gd name="connsiteY10871" fmla="*/ 4358577 h 6407150"/>
              <a:gd name="connsiteX10872" fmla="*/ 3035960 w 11737978"/>
              <a:gd name="connsiteY10872" fmla="*/ 4360871 h 6407150"/>
              <a:gd name="connsiteX10873" fmla="*/ 3036927 w 11737978"/>
              <a:gd name="connsiteY10873" fmla="*/ 4360913 h 6407150"/>
              <a:gd name="connsiteX10874" fmla="*/ 3035470 w 11737978"/>
              <a:gd name="connsiteY10874" fmla="*/ 4364872 h 6407150"/>
              <a:gd name="connsiteX10875" fmla="*/ 3027284 w 11737978"/>
              <a:gd name="connsiteY10875" fmla="*/ 4368198 h 6407150"/>
              <a:gd name="connsiteX10876" fmla="*/ 3029131 w 11737978"/>
              <a:gd name="connsiteY10876" fmla="*/ 4372889 h 6407150"/>
              <a:gd name="connsiteX10877" fmla="*/ 3027694 w 11737978"/>
              <a:gd name="connsiteY10877" fmla="*/ 4377354 h 6407150"/>
              <a:gd name="connsiteX10878" fmla="*/ 3025627 w 11737978"/>
              <a:gd name="connsiteY10878" fmla="*/ 4381473 h 6407150"/>
              <a:gd name="connsiteX10879" fmla="*/ 3032189 w 11737978"/>
              <a:gd name="connsiteY10879" fmla="*/ 4383319 h 6407150"/>
              <a:gd name="connsiteX10880" fmla="*/ 3028921 w 11737978"/>
              <a:gd name="connsiteY10880" fmla="*/ 4387404 h 6407150"/>
              <a:gd name="connsiteX10881" fmla="*/ 3023550 w 11737978"/>
              <a:gd name="connsiteY10881" fmla="*/ 4394117 h 6407150"/>
              <a:gd name="connsiteX10882" fmla="*/ 3023783 w 11737978"/>
              <a:gd name="connsiteY10882" fmla="*/ 4394721 h 6407150"/>
              <a:gd name="connsiteX10883" fmla="*/ 3022895 w 11737978"/>
              <a:gd name="connsiteY10883" fmla="*/ 4418431 h 6407150"/>
              <a:gd name="connsiteX10884" fmla="*/ 3020779 w 11737978"/>
              <a:gd name="connsiteY10884" fmla="*/ 4417035 h 6407150"/>
              <a:gd name="connsiteX10885" fmla="*/ 3019144 w 11737978"/>
              <a:gd name="connsiteY10885" fmla="*/ 4413803 h 6407150"/>
              <a:gd name="connsiteX10886" fmla="*/ 3003741 w 11737978"/>
              <a:gd name="connsiteY10886" fmla="*/ 4405232 h 6407150"/>
              <a:gd name="connsiteX10887" fmla="*/ 3001907 w 11737978"/>
              <a:gd name="connsiteY10887" fmla="*/ 4403416 h 6407150"/>
              <a:gd name="connsiteX10888" fmla="*/ 3003622 w 11737978"/>
              <a:gd name="connsiteY10888" fmla="*/ 4397235 h 6407150"/>
              <a:gd name="connsiteX10889" fmla="*/ 3003791 w 11737978"/>
              <a:gd name="connsiteY10889" fmla="*/ 4391483 h 6407150"/>
              <a:gd name="connsiteX10890" fmla="*/ 3012178 w 11737978"/>
              <a:gd name="connsiteY10890" fmla="*/ 4391863 h 6407150"/>
              <a:gd name="connsiteX10891" fmla="*/ 3012178 w 11737978"/>
              <a:gd name="connsiteY10891" fmla="*/ 4393950 h 6407150"/>
              <a:gd name="connsiteX10892" fmla="*/ 3014348 w 11737978"/>
              <a:gd name="connsiteY10892" fmla="*/ 4397092 h 6407150"/>
              <a:gd name="connsiteX10893" fmla="*/ 3016518 w 11737978"/>
              <a:gd name="connsiteY10893" fmla="*/ 4393950 h 6407150"/>
              <a:gd name="connsiteX10894" fmla="*/ 3016518 w 11737978"/>
              <a:gd name="connsiteY10894" fmla="*/ 4384520 h 6407150"/>
              <a:gd name="connsiteX10895" fmla="*/ 3018688 w 11737978"/>
              <a:gd name="connsiteY10895" fmla="*/ 4381376 h 6407150"/>
              <a:gd name="connsiteX10896" fmla="*/ 3025199 w 11737978"/>
              <a:gd name="connsiteY10896" fmla="*/ 4375089 h 6407150"/>
              <a:gd name="connsiteX10897" fmla="*/ 3025199 w 11737978"/>
              <a:gd name="connsiteY10897" fmla="*/ 4371945 h 6407150"/>
              <a:gd name="connsiteX10898" fmla="*/ 3023028 w 11737978"/>
              <a:gd name="connsiteY10898" fmla="*/ 4371945 h 6407150"/>
              <a:gd name="connsiteX10899" fmla="*/ 3018688 w 11737978"/>
              <a:gd name="connsiteY10899" fmla="*/ 4375089 h 6407150"/>
              <a:gd name="connsiteX10900" fmla="*/ 3014348 w 11737978"/>
              <a:gd name="connsiteY10900" fmla="*/ 4381376 h 6407150"/>
              <a:gd name="connsiteX10901" fmla="*/ 3014348 w 11737978"/>
              <a:gd name="connsiteY10901" fmla="*/ 4378232 h 6407150"/>
              <a:gd name="connsiteX10902" fmla="*/ 3012178 w 11737978"/>
              <a:gd name="connsiteY10902" fmla="*/ 4375089 h 6407150"/>
              <a:gd name="connsiteX10903" fmla="*/ 3014348 w 11737978"/>
              <a:gd name="connsiteY10903" fmla="*/ 4371945 h 6407150"/>
              <a:gd name="connsiteX10904" fmla="*/ 3012178 w 11737978"/>
              <a:gd name="connsiteY10904" fmla="*/ 4368801 h 6407150"/>
              <a:gd name="connsiteX10905" fmla="*/ 3010008 w 11737978"/>
              <a:gd name="connsiteY10905" fmla="*/ 4371945 h 6407150"/>
              <a:gd name="connsiteX10906" fmla="*/ 3007838 w 11737978"/>
              <a:gd name="connsiteY10906" fmla="*/ 4378232 h 6407150"/>
              <a:gd name="connsiteX10907" fmla="*/ 3010008 w 11737978"/>
              <a:gd name="connsiteY10907" fmla="*/ 4378232 h 6407150"/>
              <a:gd name="connsiteX10908" fmla="*/ 3012178 w 11737978"/>
              <a:gd name="connsiteY10908" fmla="*/ 4381376 h 6407150"/>
              <a:gd name="connsiteX10909" fmla="*/ 3012178 w 11737978"/>
              <a:gd name="connsiteY10909" fmla="*/ 4384520 h 6407150"/>
              <a:gd name="connsiteX10910" fmla="*/ 3012178 w 11737978"/>
              <a:gd name="connsiteY10910" fmla="*/ 4385699 h 6407150"/>
              <a:gd name="connsiteX10911" fmla="*/ 3012178 w 11737978"/>
              <a:gd name="connsiteY10911" fmla="*/ 4387737 h 6407150"/>
              <a:gd name="connsiteX10912" fmla="*/ 3006882 w 11737978"/>
              <a:gd name="connsiteY10912" fmla="*/ 4379883 h 6407150"/>
              <a:gd name="connsiteX10913" fmla="*/ 2997603 w 11737978"/>
              <a:gd name="connsiteY10913" fmla="*/ 4373853 h 6407150"/>
              <a:gd name="connsiteX10914" fmla="*/ 3006073 w 11737978"/>
              <a:gd name="connsiteY10914" fmla="*/ 4368546 h 6407150"/>
              <a:gd name="connsiteX10915" fmla="*/ 3001717 w 11737978"/>
              <a:gd name="connsiteY10915" fmla="*/ 4362080 h 6407150"/>
              <a:gd name="connsiteX10916" fmla="*/ 3006073 w 11737978"/>
              <a:gd name="connsiteY10916" fmla="*/ 4352383 h 6407150"/>
              <a:gd name="connsiteX10917" fmla="*/ 3005228 w 11737978"/>
              <a:gd name="connsiteY10917" fmla="*/ 4351946 h 6407150"/>
              <a:gd name="connsiteX10918" fmla="*/ 3010709 w 11737978"/>
              <a:gd name="connsiteY10918" fmla="*/ 4353315 h 6407150"/>
              <a:gd name="connsiteX10919" fmla="*/ 3011771 w 11737978"/>
              <a:gd name="connsiteY10919" fmla="*/ 4353581 h 6407150"/>
              <a:gd name="connsiteX10920" fmla="*/ 3012517 w 11737978"/>
              <a:gd name="connsiteY10920" fmla="*/ 4348397 h 6407150"/>
              <a:gd name="connsiteX10921" fmla="*/ 11029357 w 11737978"/>
              <a:gd name="connsiteY10921" fmla="*/ 4346417 h 6407150"/>
              <a:gd name="connsiteX10922" fmla="*/ 11028428 w 11737978"/>
              <a:gd name="connsiteY10922" fmla="*/ 4349182 h 6407150"/>
              <a:gd name="connsiteX10923" fmla="*/ 11040322 w 11737978"/>
              <a:gd name="connsiteY10923" fmla="*/ 4349711 h 6407150"/>
              <a:gd name="connsiteX10924" fmla="*/ 11029357 w 11737978"/>
              <a:gd name="connsiteY10924" fmla="*/ 4346417 h 6407150"/>
              <a:gd name="connsiteX10925" fmla="*/ 7743371 w 11737978"/>
              <a:gd name="connsiteY10925" fmla="*/ 4339707 h 6407150"/>
              <a:gd name="connsiteX10926" fmla="*/ 7744514 w 11737978"/>
              <a:gd name="connsiteY10926" fmla="*/ 4341334 h 6407150"/>
              <a:gd name="connsiteX10927" fmla="*/ 7745699 w 11737978"/>
              <a:gd name="connsiteY10927" fmla="*/ 4345924 h 6407150"/>
              <a:gd name="connsiteX10928" fmla="*/ 7741301 w 11737978"/>
              <a:gd name="connsiteY10928" fmla="*/ 4343769 h 6407150"/>
              <a:gd name="connsiteX10929" fmla="*/ 7741242 w 11737978"/>
              <a:gd name="connsiteY10929" fmla="*/ 4341720 h 6407150"/>
              <a:gd name="connsiteX10930" fmla="*/ 7743371 w 11737978"/>
              <a:gd name="connsiteY10930" fmla="*/ 4339707 h 6407150"/>
              <a:gd name="connsiteX10931" fmla="*/ 3033147 w 11737978"/>
              <a:gd name="connsiteY10931" fmla="*/ 4339707 h 6407150"/>
              <a:gd name="connsiteX10932" fmla="*/ 3034290 w 11737978"/>
              <a:gd name="connsiteY10932" fmla="*/ 4341334 h 6407150"/>
              <a:gd name="connsiteX10933" fmla="*/ 3035475 w 11737978"/>
              <a:gd name="connsiteY10933" fmla="*/ 4345924 h 6407150"/>
              <a:gd name="connsiteX10934" fmla="*/ 3031077 w 11737978"/>
              <a:gd name="connsiteY10934" fmla="*/ 4343769 h 6407150"/>
              <a:gd name="connsiteX10935" fmla="*/ 3031018 w 11737978"/>
              <a:gd name="connsiteY10935" fmla="*/ 4341720 h 6407150"/>
              <a:gd name="connsiteX10936" fmla="*/ 3033147 w 11737978"/>
              <a:gd name="connsiteY10936" fmla="*/ 4339707 h 6407150"/>
              <a:gd name="connsiteX10937" fmla="*/ 7634857 w 11737978"/>
              <a:gd name="connsiteY10937" fmla="*/ 4322423 h 6407150"/>
              <a:gd name="connsiteX10938" fmla="*/ 7647826 w 11737978"/>
              <a:gd name="connsiteY10938" fmla="*/ 4326897 h 6407150"/>
              <a:gd name="connsiteX10939" fmla="*/ 7640049 w 11737978"/>
              <a:gd name="connsiteY10939" fmla="*/ 4332987 h 6407150"/>
              <a:gd name="connsiteX10940" fmla="*/ 7636475 w 11737978"/>
              <a:gd name="connsiteY10940" fmla="*/ 4323591 h 6407150"/>
              <a:gd name="connsiteX10941" fmla="*/ 2924633 w 11737978"/>
              <a:gd name="connsiteY10941" fmla="*/ 4322423 h 6407150"/>
              <a:gd name="connsiteX10942" fmla="*/ 2937602 w 11737978"/>
              <a:gd name="connsiteY10942" fmla="*/ 4326897 h 6407150"/>
              <a:gd name="connsiteX10943" fmla="*/ 2929825 w 11737978"/>
              <a:gd name="connsiteY10943" fmla="*/ 4332987 h 6407150"/>
              <a:gd name="connsiteX10944" fmla="*/ 2926252 w 11737978"/>
              <a:gd name="connsiteY10944" fmla="*/ 4323591 h 6407150"/>
              <a:gd name="connsiteX10945" fmla="*/ 10769135 w 11737978"/>
              <a:gd name="connsiteY10945" fmla="*/ 4318451 h 6407150"/>
              <a:gd name="connsiteX10946" fmla="*/ 10765417 w 11737978"/>
              <a:gd name="connsiteY10946" fmla="*/ 4329515 h 6407150"/>
              <a:gd name="connsiteX10947" fmla="*/ 10771993 w 11737978"/>
              <a:gd name="connsiteY10947" fmla="*/ 4330158 h 6407150"/>
              <a:gd name="connsiteX10948" fmla="*/ 10769135 w 11737978"/>
              <a:gd name="connsiteY10948" fmla="*/ 4318451 h 6407150"/>
              <a:gd name="connsiteX10949" fmla="*/ 10775641 w 11737978"/>
              <a:gd name="connsiteY10949" fmla="*/ 4299092 h 6407150"/>
              <a:gd name="connsiteX10950" fmla="*/ 10774247 w 11737978"/>
              <a:gd name="connsiteY10950" fmla="*/ 4303240 h 6407150"/>
              <a:gd name="connsiteX10951" fmla="*/ 10785211 w 11737978"/>
              <a:gd name="connsiteY10951" fmla="*/ 4306536 h 6407150"/>
              <a:gd name="connsiteX10952" fmla="*/ 10775641 w 11737978"/>
              <a:gd name="connsiteY10952" fmla="*/ 4299092 h 6407150"/>
              <a:gd name="connsiteX10953" fmla="*/ 7667860 w 11737978"/>
              <a:gd name="connsiteY10953" fmla="*/ 4296629 h 6407150"/>
              <a:gd name="connsiteX10954" fmla="*/ 7675190 w 11737978"/>
              <a:gd name="connsiteY10954" fmla="*/ 4304295 h 6407150"/>
              <a:gd name="connsiteX10955" fmla="*/ 7674378 w 11737978"/>
              <a:gd name="connsiteY10955" fmla="*/ 4309925 h 6407150"/>
              <a:gd name="connsiteX10956" fmla="*/ 7673568 w 11737978"/>
              <a:gd name="connsiteY10956" fmla="*/ 4315556 h 6407150"/>
              <a:gd name="connsiteX10957" fmla="*/ 7680791 w 11737978"/>
              <a:gd name="connsiteY10957" fmla="*/ 4316631 h 6407150"/>
              <a:gd name="connsiteX10958" fmla="*/ 7682518 w 11737978"/>
              <a:gd name="connsiteY10958" fmla="*/ 4311958 h 6407150"/>
              <a:gd name="connsiteX10959" fmla="*/ 7690657 w 11737978"/>
              <a:gd name="connsiteY10959" fmla="*/ 4313992 h 6407150"/>
              <a:gd name="connsiteX10960" fmla="*/ 7676000 w 11737978"/>
              <a:gd name="connsiteY10960" fmla="*/ 4298663 h 6407150"/>
              <a:gd name="connsiteX10961" fmla="*/ 7667860 w 11737978"/>
              <a:gd name="connsiteY10961" fmla="*/ 4296629 h 6407150"/>
              <a:gd name="connsiteX10962" fmla="*/ 2957636 w 11737978"/>
              <a:gd name="connsiteY10962" fmla="*/ 4296629 h 6407150"/>
              <a:gd name="connsiteX10963" fmla="*/ 2964967 w 11737978"/>
              <a:gd name="connsiteY10963" fmla="*/ 4304295 h 6407150"/>
              <a:gd name="connsiteX10964" fmla="*/ 2964154 w 11737978"/>
              <a:gd name="connsiteY10964" fmla="*/ 4309925 h 6407150"/>
              <a:gd name="connsiteX10965" fmla="*/ 2963344 w 11737978"/>
              <a:gd name="connsiteY10965" fmla="*/ 4315556 h 6407150"/>
              <a:gd name="connsiteX10966" fmla="*/ 2970567 w 11737978"/>
              <a:gd name="connsiteY10966" fmla="*/ 4316631 h 6407150"/>
              <a:gd name="connsiteX10967" fmla="*/ 2972294 w 11737978"/>
              <a:gd name="connsiteY10967" fmla="*/ 4311958 h 6407150"/>
              <a:gd name="connsiteX10968" fmla="*/ 2980433 w 11737978"/>
              <a:gd name="connsiteY10968" fmla="*/ 4313992 h 6407150"/>
              <a:gd name="connsiteX10969" fmla="*/ 2965776 w 11737978"/>
              <a:gd name="connsiteY10969" fmla="*/ 4298663 h 6407150"/>
              <a:gd name="connsiteX10970" fmla="*/ 2957636 w 11737978"/>
              <a:gd name="connsiteY10970" fmla="*/ 4296629 h 6407150"/>
              <a:gd name="connsiteX10971" fmla="*/ 7653157 w 11737978"/>
              <a:gd name="connsiteY10971" fmla="*/ 4294535 h 6407150"/>
              <a:gd name="connsiteX10972" fmla="*/ 7650986 w 11737978"/>
              <a:gd name="connsiteY10972" fmla="*/ 4297680 h 6407150"/>
              <a:gd name="connsiteX10973" fmla="*/ 7653157 w 11737978"/>
              <a:gd name="connsiteY10973" fmla="*/ 4303966 h 6407150"/>
              <a:gd name="connsiteX10974" fmla="*/ 7655327 w 11737978"/>
              <a:gd name="connsiteY10974" fmla="*/ 4303966 h 6407150"/>
              <a:gd name="connsiteX10975" fmla="*/ 7659666 w 11737978"/>
              <a:gd name="connsiteY10975" fmla="*/ 4300822 h 6407150"/>
              <a:gd name="connsiteX10976" fmla="*/ 7657497 w 11737978"/>
              <a:gd name="connsiteY10976" fmla="*/ 4294535 h 6407150"/>
              <a:gd name="connsiteX10977" fmla="*/ 7653157 w 11737978"/>
              <a:gd name="connsiteY10977" fmla="*/ 4294535 h 6407150"/>
              <a:gd name="connsiteX10978" fmla="*/ 2942933 w 11737978"/>
              <a:gd name="connsiteY10978" fmla="*/ 4294535 h 6407150"/>
              <a:gd name="connsiteX10979" fmla="*/ 2940762 w 11737978"/>
              <a:gd name="connsiteY10979" fmla="*/ 4297680 h 6407150"/>
              <a:gd name="connsiteX10980" fmla="*/ 2942933 w 11737978"/>
              <a:gd name="connsiteY10980" fmla="*/ 4303966 h 6407150"/>
              <a:gd name="connsiteX10981" fmla="*/ 2945103 w 11737978"/>
              <a:gd name="connsiteY10981" fmla="*/ 4303966 h 6407150"/>
              <a:gd name="connsiteX10982" fmla="*/ 2949442 w 11737978"/>
              <a:gd name="connsiteY10982" fmla="*/ 4300822 h 6407150"/>
              <a:gd name="connsiteX10983" fmla="*/ 2947274 w 11737978"/>
              <a:gd name="connsiteY10983" fmla="*/ 4294535 h 6407150"/>
              <a:gd name="connsiteX10984" fmla="*/ 2942933 w 11737978"/>
              <a:gd name="connsiteY10984" fmla="*/ 4294535 h 6407150"/>
              <a:gd name="connsiteX10985" fmla="*/ 7637374 w 11737978"/>
              <a:gd name="connsiteY10985" fmla="*/ 4287463 h 6407150"/>
              <a:gd name="connsiteX10986" fmla="*/ 7637374 w 11737978"/>
              <a:gd name="connsiteY10986" fmla="*/ 4290704 h 6407150"/>
              <a:gd name="connsiteX10987" fmla="*/ 7635205 w 11737978"/>
              <a:gd name="connsiteY10987" fmla="*/ 4293946 h 6407150"/>
              <a:gd name="connsiteX10988" fmla="*/ 7637374 w 11737978"/>
              <a:gd name="connsiteY10988" fmla="*/ 4293946 h 6407150"/>
              <a:gd name="connsiteX10989" fmla="*/ 7641714 w 11737978"/>
              <a:gd name="connsiteY10989" fmla="*/ 4300430 h 6407150"/>
              <a:gd name="connsiteX10990" fmla="*/ 7643885 w 11737978"/>
              <a:gd name="connsiteY10990" fmla="*/ 4297189 h 6407150"/>
              <a:gd name="connsiteX10991" fmla="*/ 7643885 w 11737978"/>
              <a:gd name="connsiteY10991" fmla="*/ 4290704 h 6407150"/>
              <a:gd name="connsiteX10992" fmla="*/ 7637374 w 11737978"/>
              <a:gd name="connsiteY10992" fmla="*/ 4287463 h 6407150"/>
              <a:gd name="connsiteX10993" fmla="*/ 2927150 w 11737978"/>
              <a:gd name="connsiteY10993" fmla="*/ 4287463 h 6407150"/>
              <a:gd name="connsiteX10994" fmla="*/ 2927150 w 11737978"/>
              <a:gd name="connsiteY10994" fmla="*/ 4290704 h 6407150"/>
              <a:gd name="connsiteX10995" fmla="*/ 2924981 w 11737978"/>
              <a:gd name="connsiteY10995" fmla="*/ 4293946 h 6407150"/>
              <a:gd name="connsiteX10996" fmla="*/ 2927150 w 11737978"/>
              <a:gd name="connsiteY10996" fmla="*/ 4293946 h 6407150"/>
              <a:gd name="connsiteX10997" fmla="*/ 2931490 w 11737978"/>
              <a:gd name="connsiteY10997" fmla="*/ 4300430 h 6407150"/>
              <a:gd name="connsiteX10998" fmla="*/ 2933661 w 11737978"/>
              <a:gd name="connsiteY10998" fmla="*/ 4297189 h 6407150"/>
              <a:gd name="connsiteX10999" fmla="*/ 2933661 w 11737978"/>
              <a:gd name="connsiteY10999" fmla="*/ 4290704 h 6407150"/>
              <a:gd name="connsiteX11000" fmla="*/ 2927150 w 11737978"/>
              <a:gd name="connsiteY11000" fmla="*/ 4287463 h 6407150"/>
              <a:gd name="connsiteX11001" fmla="*/ 7625817 w 11737978"/>
              <a:gd name="connsiteY11001" fmla="*/ 4283534 h 6407150"/>
              <a:gd name="connsiteX11002" fmla="*/ 7622183 w 11737978"/>
              <a:gd name="connsiteY11002" fmla="*/ 4284713 h 6407150"/>
              <a:gd name="connsiteX11003" fmla="*/ 7621625 w 11737978"/>
              <a:gd name="connsiteY11003" fmla="*/ 4287070 h 6407150"/>
              <a:gd name="connsiteX11004" fmla="*/ 7624069 w 11737978"/>
              <a:gd name="connsiteY11004" fmla="*/ 4287365 h 6407150"/>
              <a:gd name="connsiteX11005" fmla="*/ 7624420 w 11737978"/>
              <a:gd name="connsiteY11005" fmla="*/ 4284713 h 6407150"/>
              <a:gd name="connsiteX11006" fmla="*/ 7625817 w 11737978"/>
              <a:gd name="connsiteY11006" fmla="*/ 4283534 h 6407150"/>
              <a:gd name="connsiteX11007" fmla="*/ 2915593 w 11737978"/>
              <a:gd name="connsiteY11007" fmla="*/ 4283534 h 6407150"/>
              <a:gd name="connsiteX11008" fmla="*/ 2911960 w 11737978"/>
              <a:gd name="connsiteY11008" fmla="*/ 4284713 h 6407150"/>
              <a:gd name="connsiteX11009" fmla="*/ 2911401 w 11737978"/>
              <a:gd name="connsiteY11009" fmla="*/ 4287070 h 6407150"/>
              <a:gd name="connsiteX11010" fmla="*/ 2913846 w 11737978"/>
              <a:gd name="connsiteY11010" fmla="*/ 4287365 h 6407150"/>
              <a:gd name="connsiteX11011" fmla="*/ 2914196 w 11737978"/>
              <a:gd name="connsiteY11011" fmla="*/ 4284713 h 6407150"/>
              <a:gd name="connsiteX11012" fmla="*/ 2915593 w 11737978"/>
              <a:gd name="connsiteY11012" fmla="*/ 4283534 h 6407150"/>
              <a:gd name="connsiteX11013" fmla="*/ 7633100 w 11737978"/>
              <a:gd name="connsiteY11013" fmla="*/ 4281569 h 6407150"/>
              <a:gd name="connsiteX11014" fmla="*/ 7630995 w 11737978"/>
              <a:gd name="connsiteY11014" fmla="*/ 4284713 h 6407150"/>
              <a:gd name="connsiteX11015" fmla="*/ 7628891 w 11737978"/>
              <a:gd name="connsiteY11015" fmla="*/ 4287855 h 6407150"/>
              <a:gd name="connsiteX11016" fmla="*/ 7630995 w 11737978"/>
              <a:gd name="connsiteY11016" fmla="*/ 4290999 h 6407150"/>
              <a:gd name="connsiteX11017" fmla="*/ 7633100 w 11737978"/>
              <a:gd name="connsiteY11017" fmla="*/ 4290999 h 6407150"/>
              <a:gd name="connsiteX11018" fmla="*/ 7633100 w 11737978"/>
              <a:gd name="connsiteY11018" fmla="*/ 4287855 h 6407150"/>
              <a:gd name="connsiteX11019" fmla="*/ 7635205 w 11737978"/>
              <a:gd name="connsiteY11019" fmla="*/ 4284713 h 6407150"/>
              <a:gd name="connsiteX11020" fmla="*/ 7633100 w 11737978"/>
              <a:gd name="connsiteY11020" fmla="*/ 4281569 h 6407150"/>
              <a:gd name="connsiteX11021" fmla="*/ 2922876 w 11737978"/>
              <a:gd name="connsiteY11021" fmla="*/ 4281569 h 6407150"/>
              <a:gd name="connsiteX11022" fmla="*/ 2920771 w 11737978"/>
              <a:gd name="connsiteY11022" fmla="*/ 4284713 h 6407150"/>
              <a:gd name="connsiteX11023" fmla="*/ 2918667 w 11737978"/>
              <a:gd name="connsiteY11023" fmla="*/ 4287855 h 6407150"/>
              <a:gd name="connsiteX11024" fmla="*/ 2920771 w 11737978"/>
              <a:gd name="connsiteY11024" fmla="*/ 4290999 h 6407150"/>
              <a:gd name="connsiteX11025" fmla="*/ 2922876 w 11737978"/>
              <a:gd name="connsiteY11025" fmla="*/ 4290999 h 6407150"/>
              <a:gd name="connsiteX11026" fmla="*/ 2922876 w 11737978"/>
              <a:gd name="connsiteY11026" fmla="*/ 4287855 h 6407150"/>
              <a:gd name="connsiteX11027" fmla="*/ 2924981 w 11737978"/>
              <a:gd name="connsiteY11027" fmla="*/ 4284713 h 6407150"/>
              <a:gd name="connsiteX11028" fmla="*/ 2922876 w 11737978"/>
              <a:gd name="connsiteY11028" fmla="*/ 4281569 h 6407150"/>
              <a:gd name="connsiteX11029" fmla="*/ 7568159 w 11737978"/>
              <a:gd name="connsiteY11029" fmla="*/ 4268335 h 6407150"/>
              <a:gd name="connsiteX11030" fmla="*/ 7570172 w 11737978"/>
              <a:gd name="connsiteY11030" fmla="*/ 4270127 h 6407150"/>
              <a:gd name="connsiteX11031" fmla="*/ 7571065 w 11737978"/>
              <a:gd name="connsiteY11031" fmla="*/ 4272902 h 6407150"/>
              <a:gd name="connsiteX11032" fmla="*/ 7579208 w 11737978"/>
              <a:gd name="connsiteY11032" fmla="*/ 4285688 h 6407150"/>
              <a:gd name="connsiteX11033" fmla="*/ 7578461 w 11737978"/>
              <a:gd name="connsiteY11033" fmla="*/ 4290879 h 6407150"/>
              <a:gd name="connsiteX11034" fmla="*/ 7582744 w 11737978"/>
              <a:gd name="connsiteY11034" fmla="*/ 4291948 h 6407150"/>
              <a:gd name="connsiteX11035" fmla="*/ 7585615 w 11737978"/>
              <a:gd name="connsiteY11035" fmla="*/ 4292665 h 6407150"/>
              <a:gd name="connsiteX11036" fmla="*/ 7583681 w 11737978"/>
              <a:gd name="connsiteY11036" fmla="*/ 4294195 h 6407150"/>
              <a:gd name="connsiteX11037" fmla="*/ 7581229 w 11737978"/>
              <a:gd name="connsiteY11037" fmla="*/ 4297427 h 6407150"/>
              <a:gd name="connsiteX11038" fmla="*/ 7568159 w 11737978"/>
              <a:gd name="connsiteY11038" fmla="*/ 4294195 h 6407150"/>
              <a:gd name="connsiteX11039" fmla="*/ 7574695 w 11737978"/>
              <a:gd name="connsiteY11039" fmla="*/ 4284498 h 6407150"/>
              <a:gd name="connsiteX11040" fmla="*/ 7570338 w 11737978"/>
              <a:gd name="connsiteY11040" fmla="*/ 4271567 h 6407150"/>
              <a:gd name="connsiteX11041" fmla="*/ 7568159 w 11737978"/>
              <a:gd name="connsiteY11041" fmla="*/ 4278032 h 6407150"/>
              <a:gd name="connsiteX11042" fmla="*/ 7568159 w 11737978"/>
              <a:gd name="connsiteY11042" fmla="*/ 4268335 h 6407150"/>
              <a:gd name="connsiteX11043" fmla="*/ 2857935 w 11737978"/>
              <a:gd name="connsiteY11043" fmla="*/ 4268335 h 6407150"/>
              <a:gd name="connsiteX11044" fmla="*/ 2859948 w 11737978"/>
              <a:gd name="connsiteY11044" fmla="*/ 4270127 h 6407150"/>
              <a:gd name="connsiteX11045" fmla="*/ 2860841 w 11737978"/>
              <a:gd name="connsiteY11045" fmla="*/ 4272902 h 6407150"/>
              <a:gd name="connsiteX11046" fmla="*/ 2868985 w 11737978"/>
              <a:gd name="connsiteY11046" fmla="*/ 4285688 h 6407150"/>
              <a:gd name="connsiteX11047" fmla="*/ 2868237 w 11737978"/>
              <a:gd name="connsiteY11047" fmla="*/ 4290879 h 6407150"/>
              <a:gd name="connsiteX11048" fmla="*/ 2872520 w 11737978"/>
              <a:gd name="connsiteY11048" fmla="*/ 4291948 h 6407150"/>
              <a:gd name="connsiteX11049" fmla="*/ 2875391 w 11737978"/>
              <a:gd name="connsiteY11049" fmla="*/ 4292665 h 6407150"/>
              <a:gd name="connsiteX11050" fmla="*/ 2873457 w 11737978"/>
              <a:gd name="connsiteY11050" fmla="*/ 4294195 h 6407150"/>
              <a:gd name="connsiteX11051" fmla="*/ 2871006 w 11737978"/>
              <a:gd name="connsiteY11051" fmla="*/ 4297427 h 6407150"/>
              <a:gd name="connsiteX11052" fmla="*/ 2857935 w 11737978"/>
              <a:gd name="connsiteY11052" fmla="*/ 4294195 h 6407150"/>
              <a:gd name="connsiteX11053" fmla="*/ 2864471 w 11737978"/>
              <a:gd name="connsiteY11053" fmla="*/ 4284498 h 6407150"/>
              <a:gd name="connsiteX11054" fmla="*/ 2860114 w 11737978"/>
              <a:gd name="connsiteY11054" fmla="*/ 4271567 h 6407150"/>
              <a:gd name="connsiteX11055" fmla="*/ 2857935 w 11737978"/>
              <a:gd name="connsiteY11055" fmla="*/ 4278032 h 6407150"/>
              <a:gd name="connsiteX11056" fmla="*/ 2857935 w 11737978"/>
              <a:gd name="connsiteY11056" fmla="*/ 4268335 h 6407150"/>
              <a:gd name="connsiteX11057" fmla="*/ 10786017 w 11737978"/>
              <a:gd name="connsiteY11057" fmla="*/ 4268206 h 6407150"/>
              <a:gd name="connsiteX11058" fmla="*/ 10784778 w 11737978"/>
              <a:gd name="connsiteY11058" fmla="*/ 4271895 h 6407150"/>
              <a:gd name="connsiteX11059" fmla="*/ 10783539 w 11737978"/>
              <a:gd name="connsiteY11059" fmla="*/ 4275584 h 6407150"/>
              <a:gd name="connsiteX11060" fmla="*/ 10796257 w 11737978"/>
              <a:gd name="connsiteY11060" fmla="*/ 4278898 h 6407150"/>
              <a:gd name="connsiteX11061" fmla="*/ 10803053 w 11737978"/>
              <a:gd name="connsiteY11061" fmla="*/ 4277388 h 6407150"/>
              <a:gd name="connsiteX11062" fmla="*/ 10795153 w 11737978"/>
              <a:gd name="connsiteY11062" fmla="*/ 4270952 h 6407150"/>
              <a:gd name="connsiteX11063" fmla="*/ 10786017 w 11737978"/>
              <a:gd name="connsiteY11063" fmla="*/ 4268206 h 6407150"/>
              <a:gd name="connsiteX11064" fmla="*/ 7774258 w 11737978"/>
              <a:gd name="connsiteY11064" fmla="*/ 4265718 h 6407150"/>
              <a:gd name="connsiteX11065" fmla="*/ 7769867 w 11737978"/>
              <a:gd name="connsiteY11065" fmla="*/ 4273497 h 6407150"/>
              <a:gd name="connsiteX11066" fmla="*/ 7773179 w 11737978"/>
              <a:gd name="connsiteY11066" fmla="*/ 4311519 h 6407150"/>
              <a:gd name="connsiteX11067" fmla="*/ 7764413 w 11737978"/>
              <a:gd name="connsiteY11067" fmla="*/ 4311144 h 6407150"/>
              <a:gd name="connsiteX11068" fmla="*/ 7768174 w 11737978"/>
              <a:gd name="connsiteY11068" fmla="*/ 4290261 h 6407150"/>
              <a:gd name="connsiteX11069" fmla="*/ 7754465 w 11737978"/>
              <a:gd name="connsiteY11069" fmla="*/ 4270734 h 6407150"/>
              <a:gd name="connsiteX11070" fmla="*/ 7752273 w 11737978"/>
              <a:gd name="connsiteY11070" fmla="*/ 4270641 h 6407150"/>
              <a:gd name="connsiteX11071" fmla="*/ 7754402 w 11737978"/>
              <a:gd name="connsiteY11071" fmla="*/ 4268627 h 6407150"/>
              <a:gd name="connsiteX11072" fmla="*/ 7765422 w 11737978"/>
              <a:gd name="connsiteY11072" fmla="*/ 4271203 h 6407150"/>
              <a:gd name="connsiteX11073" fmla="*/ 7765707 w 11737978"/>
              <a:gd name="connsiteY11073" fmla="*/ 4266536 h 6407150"/>
              <a:gd name="connsiteX11074" fmla="*/ 3064034 w 11737978"/>
              <a:gd name="connsiteY11074" fmla="*/ 4265718 h 6407150"/>
              <a:gd name="connsiteX11075" fmla="*/ 3059644 w 11737978"/>
              <a:gd name="connsiteY11075" fmla="*/ 4273497 h 6407150"/>
              <a:gd name="connsiteX11076" fmla="*/ 3062955 w 11737978"/>
              <a:gd name="connsiteY11076" fmla="*/ 4311519 h 6407150"/>
              <a:gd name="connsiteX11077" fmla="*/ 3054189 w 11737978"/>
              <a:gd name="connsiteY11077" fmla="*/ 4311144 h 6407150"/>
              <a:gd name="connsiteX11078" fmla="*/ 3057950 w 11737978"/>
              <a:gd name="connsiteY11078" fmla="*/ 4290261 h 6407150"/>
              <a:gd name="connsiteX11079" fmla="*/ 3044241 w 11737978"/>
              <a:gd name="connsiteY11079" fmla="*/ 4270734 h 6407150"/>
              <a:gd name="connsiteX11080" fmla="*/ 3042049 w 11737978"/>
              <a:gd name="connsiteY11080" fmla="*/ 4270641 h 6407150"/>
              <a:gd name="connsiteX11081" fmla="*/ 3044178 w 11737978"/>
              <a:gd name="connsiteY11081" fmla="*/ 4268627 h 6407150"/>
              <a:gd name="connsiteX11082" fmla="*/ 3055198 w 11737978"/>
              <a:gd name="connsiteY11082" fmla="*/ 4271203 h 6407150"/>
              <a:gd name="connsiteX11083" fmla="*/ 3055483 w 11737978"/>
              <a:gd name="connsiteY11083" fmla="*/ 4266536 h 6407150"/>
              <a:gd name="connsiteX11084" fmla="*/ 7745360 w 11737978"/>
              <a:gd name="connsiteY11084" fmla="*/ 4258917 h 6407150"/>
              <a:gd name="connsiteX11085" fmla="*/ 7747614 w 11737978"/>
              <a:gd name="connsiteY11085" fmla="*/ 4259838 h 6407150"/>
              <a:gd name="connsiteX11086" fmla="*/ 7747580 w 11737978"/>
              <a:gd name="connsiteY11086" fmla="*/ 4259917 h 6407150"/>
              <a:gd name="connsiteX11087" fmla="*/ 7745388 w 11737978"/>
              <a:gd name="connsiteY11087" fmla="*/ 4259823 h 6407150"/>
              <a:gd name="connsiteX11088" fmla="*/ 3035137 w 11737978"/>
              <a:gd name="connsiteY11088" fmla="*/ 4258917 h 6407150"/>
              <a:gd name="connsiteX11089" fmla="*/ 3037390 w 11737978"/>
              <a:gd name="connsiteY11089" fmla="*/ 4259838 h 6407150"/>
              <a:gd name="connsiteX11090" fmla="*/ 3037356 w 11737978"/>
              <a:gd name="connsiteY11090" fmla="*/ 4259917 h 6407150"/>
              <a:gd name="connsiteX11091" fmla="*/ 3035164 w 11737978"/>
              <a:gd name="connsiteY11091" fmla="*/ 4259823 h 6407150"/>
              <a:gd name="connsiteX11092" fmla="*/ 10857176 w 11737978"/>
              <a:gd name="connsiteY11092" fmla="*/ 4252038 h 6407150"/>
              <a:gd name="connsiteX11093" fmla="*/ 10842362 w 11737978"/>
              <a:gd name="connsiteY11093" fmla="*/ 4264195 h 6407150"/>
              <a:gd name="connsiteX11094" fmla="*/ 10832613 w 11737978"/>
              <a:gd name="connsiteY11094" fmla="*/ 4261265 h 6407150"/>
              <a:gd name="connsiteX11095" fmla="*/ 10848307 w 11737978"/>
              <a:gd name="connsiteY11095" fmla="*/ 4278439 h 6407150"/>
              <a:gd name="connsiteX11096" fmla="*/ 10836026 w 11737978"/>
              <a:gd name="connsiteY11096" fmla="*/ 4283053 h 6407150"/>
              <a:gd name="connsiteX11097" fmla="*/ 10843239 w 11737978"/>
              <a:gd name="connsiteY11097" fmla="*/ 4293525 h 6407150"/>
              <a:gd name="connsiteX11098" fmla="*/ 10848307 w 11737978"/>
              <a:gd name="connsiteY11098" fmla="*/ 4278439 h 6407150"/>
              <a:gd name="connsiteX11099" fmla="*/ 7648170 w 11737978"/>
              <a:gd name="connsiteY11099" fmla="*/ 4248930 h 6407150"/>
              <a:gd name="connsiteX11100" fmla="*/ 7637325 w 11737978"/>
              <a:gd name="connsiteY11100" fmla="*/ 4262750 h 6407150"/>
              <a:gd name="connsiteX11101" fmla="*/ 7638091 w 11737978"/>
              <a:gd name="connsiteY11101" fmla="*/ 4257432 h 6407150"/>
              <a:gd name="connsiteX11102" fmla="*/ 7629544 w 11737978"/>
              <a:gd name="connsiteY11102" fmla="*/ 4255296 h 6407150"/>
              <a:gd name="connsiteX11103" fmla="*/ 7629429 w 11737978"/>
              <a:gd name="connsiteY11103" fmla="*/ 4256097 h 6407150"/>
              <a:gd name="connsiteX11104" fmla="*/ 7629088 w 11737978"/>
              <a:gd name="connsiteY11104" fmla="*/ 4255635 h 6407150"/>
              <a:gd name="connsiteX11105" fmla="*/ 7626918 w 11737978"/>
              <a:gd name="connsiteY11105" fmla="*/ 4255635 h 6407150"/>
              <a:gd name="connsiteX11106" fmla="*/ 7624748 w 11737978"/>
              <a:gd name="connsiteY11106" fmla="*/ 4255635 h 6407150"/>
              <a:gd name="connsiteX11107" fmla="*/ 7622578 w 11737978"/>
              <a:gd name="connsiteY11107" fmla="*/ 4258581 h 6407150"/>
              <a:gd name="connsiteX11108" fmla="*/ 7622578 w 11737978"/>
              <a:gd name="connsiteY11108" fmla="*/ 4261528 h 6407150"/>
              <a:gd name="connsiteX11109" fmla="*/ 7624748 w 11737978"/>
              <a:gd name="connsiteY11109" fmla="*/ 4261528 h 6407150"/>
              <a:gd name="connsiteX11110" fmla="*/ 7626918 w 11737978"/>
              <a:gd name="connsiteY11110" fmla="*/ 4261528 h 6407150"/>
              <a:gd name="connsiteX11111" fmla="*/ 7629088 w 11737978"/>
              <a:gd name="connsiteY11111" fmla="*/ 4261528 h 6407150"/>
              <a:gd name="connsiteX11112" fmla="*/ 7629608 w 11737978"/>
              <a:gd name="connsiteY11112" fmla="*/ 4260822 h 6407150"/>
              <a:gd name="connsiteX11113" fmla="*/ 7633052 w 11737978"/>
              <a:gd name="connsiteY11113" fmla="*/ 4261682 h 6407150"/>
              <a:gd name="connsiteX11114" fmla="*/ 7637325 w 11737978"/>
              <a:gd name="connsiteY11114" fmla="*/ 4262750 h 6407150"/>
              <a:gd name="connsiteX11115" fmla="*/ 7654926 w 11737978"/>
              <a:gd name="connsiteY11115" fmla="*/ 4278855 h 6407150"/>
              <a:gd name="connsiteX11116" fmla="*/ 7663730 w 11737978"/>
              <a:gd name="connsiteY11116" fmla="*/ 4263837 h 6407150"/>
              <a:gd name="connsiteX11117" fmla="*/ 7665468 w 11737978"/>
              <a:gd name="connsiteY11117" fmla="*/ 4259451 h 6407150"/>
              <a:gd name="connsiteX11118" fmla="*/ 7666562 w 11737978"/>
              <a:gd name="connsiteY11118" fmla="*/ 4259625 h 6407150"/>
              <a:gd name="connsiteX11119" fmla="*/ 7669136 w 11737978"/>
              <a:gd name="connsiteY11119" fmla="*/ 4262928 h 6407150"/>
              <a:gd name="connsiteX11120" fmla="*/ 7672292 w 11737978"/>
              <a:gd name="connsiteY11120" fmla="*/ 4262118 h 6407150"/>
              <a:gd name="connsiteX11121" fmla="*/ 7676501 w 11737978"/>
              <a:gd name="connsiteY11121" fmla="*/ 4268602 h 6407150"/>
              <a:gd name="connsiteX11122" fmla="*/ 7674397 w 11737978"/>
              <a:gd name="connsiteY11122" fmla="*/ 4255635 h 6407150"/>
              <a:gd name="connsiteX11123" fmla="*/ 7670188 w 11737978"/>
              <a:gd name="connsiteY11123" fmla="*/ 4257255 h 6407150"/>
              <a:gd name="connsiteX11124" fmla="*/ 7667496 w 11737978"/>
              <a:gd name="connsiteY11124" fmla="*/ 4258292 h 6407150"/>
              <a:gd name="connsiteX11125" fmla="*/ 7657401 w 11737978"/>
              <a:gd name="connsiteY11125" fmla="*/ 4253991 h 6407150"/>
              <a:gd name="connsiteX11126" fmla="*/ 7648170 w 11737978"/>
              <a:gd name="connsiteY11126" fmla="*/ 4248930 h 6407150"/>
              <a:gd name="connsiteX11127" fmla="*/ 2937946 w 11737978"/>
              <a:gd name="connsiteY11127" fmla="*/ 4248930 h 6407150"/>
              <a:gd name="connsiteX11128" fmla="*/ 2927101 w 11737978"/>
              <a:gd name="connsiteY11128" fmla="*/ 4262750 h 6407150"/>
              <a:gd name="connsiteX11129" fmla="*/ 2927867 w 11737978"/>
              <a:gd name="connsiteY11129" fmla="*/ 4257432 h 6407150"/>
              <a:gd name="connsiteX11130" fmla="*/ 2919320 w 11737978"/>
              <a:gd name="connsiteY11130" fmla="*/ 4255296 h 6407150"/>
              <a:gd name="connsiteX11131" fmla="*/ 2919205 w 11737978"/>
              <a:gd name="connsiteY11131" fmla="*/ 4256097 h 6407150"/>
              <a:gd name="connsiteX11132" fmla="*/ 2918865 w 11737978"/>
              <a:gd name="connsiteY11132" fmla="*/ 4255635 h 6407150"/>
              <a:gd name="connsiteX11133" fmla="*/ 2916694 w 11737978"/>
              <a:gd name="connsiteY11133" fmla="*/ 4255635 h 6407150"/>
              <a:gd name="connsiteX11134" fmla="*/ 2914524 w 11737978"/>
              <a:gd name="connsiteY11134" fmla="*/ 4255635 h 6407150"/>
              <a:gd name="connsiteX11135" fmla="*/ 2912354 w 11737978"/>
              <a:gd name="connsiteY11135" fmla="*/ 4258581 h 6407150"/>
              <a:gd name="connsiteX11136" fmla="*/ 2912354 w 11737978"/>
              <a:gd name="connsiteY11136" fmla="*/ 4261528 h 6407150"/>
              <a:gd name="connsiteX11137" fmla="*/ 2914524 w 11737978"/>
              <a:gd name="connsiteY11137" fmla="*/ 4261528 h 6407150"/>
              <a:gd name="connsiteX11138" fmla="*/ 2916694 w 11737978"/>
              <a:gd name="connsiteY11138" fmla="*/ 4261528 h 6407150"/>
              <a:gd name="connsiteX11139" fmla="*/ 2918865 w 11737978"/>
              <a:gd name="connsiteY11139" fmla="*/ 4261528 h 6407150"/>
              <a:gd name="connsiteX11140" fmla="*/ 2919384 w 11737978"/>
              <a:gd name="connsiteY11140" fmla="*/ 4260822 h 6407150"/>
              <a:gd name="connsiteX11141" fmla="*/ 2922828 w 11737978"/>
              <a:gd name="connsiteY11141" fmla="*/ 4261682 h 6407150"/>
              <a:gd name="connsiteX11142" fmla="*/ 2927101 w 11737978"/>
              <a:gd name="connsiteY11142" fmla="*/ 4262750 h 6407150"/>
              <a:gd name="connsiteX11143" fmla="*/ 2944702 w 11737978"/>
              <a:gd name="connsiteY11143" fmla="*/ 4278855 h 6407150"/>
              <a:gd name="connsiteX11144" fmla="*/ 2953507 w 11737978"/>
              <a:gd name="connsiteY11144" fmla="*/ 4263837 h 6407150"/>
              <a:gd name="connsiteX11145" fmla="*/ 2955245 w 11737978"/>
              <a:gd name="connsiteY11145" fmla="*/ 4259451 h 6407150"/>
              <a:gd name="connsiteX11146" fmla="*/ 2956339 w 11737978"/>
              <a:gd name="connsiteY11146" fmla="*/ 4259625 h 6407150"/>
              <a:gd name="connsiteX11147" fmla="*/ 2958912 w 11737978"/>
              <a:gd name="connsiteY11147" fmla="*/ 4262928 h 6407150"/>
              <a:gd name="connsiteX11148" fmla="*/ 2962068 w 11737978"/>
              <a:gd name="connsiteY11148" fmla="*/ 4262118 h 6407150"/>
              <a:gd name="connsiteX11149" fmla="*/ 2966277 w 11737978"/>
              <a:gd name="connsiteY11149" fmla="*/ 4268602 h 6407150"/>
              <a:gd name="connsiteX11150" fmla="*/ 2964173 w 11737978"/>
              <a:gd name="connsiteY11150" fmla="*/ 4255635 h 6407150"/>
              <a:gd name="connsiteX11151" fmla="*/ 2959965 w 11737978"/>
              <a:gd name="connsiteY11151" fmla="*/ 4257255 h 6407150"/>
              <a:gd name="connsiteX11152" fmla="*/ 2957272 w 11737978"/>
              <a:gd name="connsiteY11152" fmla="*/ 4258292 h 6407150"/>
              <a:gd name="connsiteX11153" fmla="*/ 2947177 w 11737978"/>
              <a:gd name="connsiteY11153" fmla="*/ 4253991 h 6407150"/>
              <a:gd name="connsiteX11154" fmla="*/ 2937946 w 11737978"/>
              <a:gd name="connsiteY11154" fmla="*/ 4248930 h 6407150"/>
              <a:gd name="connsiteX11155" fmla="*/ 7764957 w 11737978"/>
              <a:gd name="connsiteY11155" fmla="*/ 4246802 h 6407150"/>
              <a:gd name="connsiteX11156" fmla="*/ 7767018 w 11737978"/>
              <a:gd name="connsiteY11156" fmla="*/ 4248154 h 6407150"/>
              <a:gd name="connsiteX11157" fmla="*/ 7773341 w 11737978"/>
              <a:gd name="connsiteY11157" fmla="*/ 4248654 h 6407150"/>
              <a:gd name="connsiteX11158" fmla="*/ 7774325 w 11737978"/>
              <a:gd name="connsiteY11158" fmla="*/ 4253406 h 6407150"/>
              <a:gd name="connsiteX11159" fmla="*/ 7768143 w 11737978"/>
              <a:gd name="connsiteY11159" fmla="*/ 4251860 h 6407150"/>
              <a:gd name="connsiteX11160" fmla="*/ 7764826 w 11737978"/>
              <a:gd name="connsiteY11160" fmla="*/ 4251031 h 6407150"/>
              <a:gd name="connsiteX11161" fmla="*/ 7764799 w 11737978"/>
              <a:gd name="connsiteY11161" fmla="*/ 4250133 h 6407150"/>
              <a:gd name="connsiteX11162" fmla="*/ 7764737 w 11737978"/>
              <a:gd name="connsiteY11162" fmla="*/ 4248025 h 6407150"/>
              <a:gd name="connsiteX11163" fmla="*/ 3054733 w 11737978"/>
              <a:gd name="connsiteY11163" fmla="*/ 4246802 h 6407150"/>
              <a:gd name="connsiteX11164" fmla="*/ 3056794 w 11737978"/>
              <a:gd name="connsiteY11164" fmla="*/ 4248154 h 6407150"/>
              <a:gd name="connsiteX11165" fmla="*/ 3063118 w 11737978"/>
              <a:gd name="connsiteY11165" fmla="*/ 4248654 h 6407150"/>
              <a:gd name="connsiteX11166" fmla="*/ 3064101 w 11737978"/>
              <a:gd name="connsiteY11166" fmla="*/ 4253406 h 6407150"/>
              <a:gd name="connsiteX11167" fmla="*/ 3057919 w 11737978"/>
              <a:gd name="connsiteY11167" fmla="*/ 4251860 h 6407150"/>
              <a:gd name="connsiteX11168" fmla="*/ 3054602 w 11737978"/>
              <a:gd name="connsiteY11168" fmla="*/ 4251031 h 6407150"/>
              <a:gd name="connsiteX11169" fmla="*/ 3054575 w 11737978"/>
              <a:gd name="connsiteY11169" fmla="*/ 4250133 h 6407150"/>
              <a:gd name="connsiteX11170" fmla="*/ 3054513 w 11737978"/>
              <a:gd name="connsiteY11170" fmla="*/ 4248025 h 6407150"/>
              <a:gd name="connsiteX11171" fmla="*/ 7581229 w 11737978"/>
              <a:gd name="connsiteY11171" fmla="*/ 4239381 h 6407150"/>
              <a:gd name="connsiteX11172" fmla="*/ 7581229 w 11737978"/>
              <a:gd name="connsiteY11172" fmla="*/ 4245135 h 6407150"/>
              <a:gd name="connsiteX11173" fmla="*/ 7580925 w 11737978"/>
              <a:gd name="connsiteY11173" fmla="*/ 4244929 h 6407150"/>
              <a:gd name="connsiteX11174" fmla="*/ 7579324 w 11737978"/>
              <a:gd name="connsiteY11174" fmla="*/ 4240857 h 6407150"/>
              <a:gd name="connsiteX11175" fmla="*/ 2871006 w 11737978"/>
              <a:gd name="connsiteY11175" fmla="*/ 4239381 h 6407150"/>
              <a:gd name="connsiteX11176" fmla="*/ 2871006 w 11737978"/>
              <a:gd name="connsiteY11176" fmla="*/ 4245135 h 6407150"/>
              <a:gd name="connsiteX11177" fmla="*/ 2870701 w 11737978"/>
              <a:gd name="connsiteY11177" fmla="*/ 4244929 h 6407150"/>
              <a:gd name="connsiteX11178" fmla="*/ 2869100 w 11737978"/>
              <a:gd name="connsiteY11178" fmla="*/ 4240857 h 6407150"/>
              <a:gd name="connsiteX11179" fmla="*/ 7581229 w 11737978"/>
              <a:gd name="connsiteY11179" fmla="*/ 4239241 h 6407150"/>
              <a:gd name="connsiteX11180" fmla="*/ 7581285 w 11737978"/>
              <a:gd name="connsiteY11180" fmla="*/ 4239339 h 6407150"/>
              <a:gd name="connsiteX11181" fmla="*/ 7581229 w 11737978"/>
              <a:gd name="connsiteY11181" fmla="*/ 4239381 h 6407150"/>
              <a:gd name="connsiteX11182" fmla="*/ 2871006 w 11737978"/>
              <a:gd name="connsiteY11182" fmla="*/ 4239241 h 6407150"/>
              <a:gd name="connsiteX11183" fmla="*/ 2871061 w 11737978"/>
              <a:gd name="connsiteY11183" fmla="*/ 4239339 h 6407150"/>
              <a:gd name="connsiteX11184" fmla="*/ 2871006 w 11737978"/>
              <a:gd name="connsiteY11184" fmla="*/ 4239381 h 6407150"/>
              <a:gd name="connsiteX11185" fmla="*/ 7585586 w 11737978"/>
              <a:gd name="connsiteY11185" fmla="*/ 4236008 h 6407150"/>
              <a:gd name="connsiteX11186" fmla="*/ 7596480 w 11737978"/>
              <a:gd name="connsiteY11186" fmla="*/ 4245706 h 6407150"/>
              <a:gd name="connsiteX11187" fmla="*/ 7600837 w 11737978"/>
              <a:gd name="connsiteY11187" fmla="*/ 4245706 h 6407150"/>
              <a:gd name="connsiteX11188" fmla="*/ 7600837 w 11737978"/>
              <a:gd name="connsiteY11188" fmla="*/ 4252171 h 6407150"/>
              <a:gd name="connsiteX11189" fmla="*/ 7594300 w 11737978"/>
              <a:gd name="connsiteY11189" fmla="*/ 4261869 h 6407150"/>
              <a:gd name="connsiteX11190" fmla="*/ 7592122 w 11737978"/>
              <a:gd name="connsiteY11190" fmla="*/ 4263081 h 6407150"/>
              <a:gd name="connsiteX11191" fmla="*/ 7591397 w 11737978"/>
              <a:gd name="connsiteY11191" fmla="*/ 4262678 h 6407150"/>
              <a:gd name="connsiteX11192" fmla="*/ 7593006 w 11737978"/>
              <a:gd name="connsiteY11192" fmla="*/ 4251504 h 6407150"/>
              <a:gd name="connsiteX11193" fmla="*/ 7587746 w 11737978"/>
              <a:gd name="connsiteY11193" fmla="*/ 4249518 h 6407150"/>
              <a:gd name="connsiteX11194" fmla="*/ 7587742 w 11737978"/>
              <a:gd name="connsiteY11194" fmla="*/ 4249515 h 6407150"/>
              <a:gd name="connsiteX11195" fmla="*/ 7585587 w 11737978"/>
              <a:gd name="connsiteY11195" fmla="*/ 4246918 h 6407150"/>
              <a:gd name="connsiteX11196" fmla="*/ 7581285 w 11737978"/>
              <a:gd name="connsiteY11196" fmla="*/ 4239339 h 6407150"/>
              <a:gd name="connsiteX11197" fmla="*/ 2875363 w 11737978"/>
              <a:gd name="connsiteY11197" fmla="*/ 4236008 h 6407150"/>
              <a:gd name="connsiteX11198" fmla="*/ 2886256 w 11737978"/>
              <a:gd name="connsiteY11198" fmla="*/ 4245706 h 6407150"/>
              <a:gd name="connsiteX11199" fmla="*/ 2890613 w 11737978"/>
              <a:gd name="connsiteY11199" fmla="*/ 4245706 h 6407150"/>
              <a:gd name="connsiteX11200" fmla="*/ 2890613 w 11737978"/>
              <a:gd name="connsiteY11200" fmla="*/ 4252171 h 6407150"/>
              <a:gd name="connsiteX11201" fmla="*/ 2884076 w 11737978"/>
              <a:gd name="connsiteY11201" fmla="*/ 4261869 h 6407150"/>
              <a:gd name="connsiteX11202" fmla="*/ 2881898 w 11737978"/>
              <a:gd name="connsiteY11202" fmla="*/ 4263081 h 6407150"/>
              <a:gd name="connsiteX11203" fmla="*/ 2881173 w 11737978"/>
              <a:gd name="connsiteY11203" fmla="*/ 4262678 h 6407150"/>
              <a:gd name="connsiteX11204" fmla="*/ 2882782 w 11737978"/>
              <a:gd name="connsiteY11204" fmla="*/ 4251504 h 6407150"/>
              <a:gd name="connsiteX11205" fmla="*/ 2877522 w 11737978"/>
              <a:gd name="connsiteY11205" fmla="*/ 4249518 h 6407150"/>
              <a:gd name="connsiteX11206" fmla="*/ 2877518 w 11737978"/>
              <a:gd name="connsiteY11206" fmla="*/ 4249515 h 6407150"/>
              <a:gd name="connsiteX11207" fmla="*/ 2875364 w 11737978"/>
              <a:gd name="connsiteY11207" fmla="*/ 4246918 h 6407150"/>
              <a:gd name="connsiteX11208" fmla="*/ 2871061 w 11737978"/>
              <a:gd name="connsiteY11208" fmla="*/ 4239339 h 6407150"/>
              <a:gd name="connsiteX11209" fmla="*/ 10787275 w 11737978"/>
              <a:gd name="connsiteY11209" fmla="*/ 4192587 h 6407150"/>
              <a:gd name="connsiteX11210" fmla="*/ 10784720 w 11737978"/>
              <a:gd name="connsiteY11210" fmla="*/ 4200194 h 6407150"/>
              <a:gd name="connsiteX11211" fmla="*/ 10790043 w 11737978"/>
              <a:gd name="connsiteY11211" fmla="*/ 4202316 h 6407150"/>
              <a:gd name="connsiteX11212" fmla="*/ 10798241 w 11737978"/>
              <a:gd name="connsiteY11212" fmla="*/ 4195883 h 6407150"/>
              <a:gd name="connsiteX11213" fmla="*/ 10787275 w 11737978"/>
              <a:gd name="connsiteY11213" fmla="*/ 4192587 h 6407150"/>
              <a:gd name="connsiteX11214" fmla="*/ 7749932 w 11737978"/>
              <a:gd name="connsiteY11214" fmla="*/ 4186546 h 6407150"/>
              <a:gd name="connsiteX11215" fmla="*/ 7749994 w 11737978"/>
              <a:gd name="connsiteY11215" fmla="*/ 4188667 h 6407150"/>
              <a:gd name="connsiteX11216" fmla="*/ 7752293 w 11737978"/>
              <a:gd name="connsiteY11216" fmla="*/ 4193001 h 6407150"/>
              <a:gd name="connsiteX11217" fmla="*/ 7750120 w 11737978"/>
              <a:gd name="connsiteY11217" fmla="*/ 4192908 h 6407150"/>
              <a:gd name="connsiteX11218" fmla="*/ 7746644 w 11737978"/>
              <a:gd name="connsiteY11218" fmla="*/ 4194612 h 6407150"/>
              <a:gd name="connsiteX11219" fmla="*/ 7748198 w 11737978"/>
              <a:gd name="connsiteY11219" fmla="*/ 4201296 h 6407150"/>
              <a:gd name="connsiteX11220" fmla="*/ 7755897 w 11737978"/>
              <a:gd name="connsiteY11220" fmla="*/ 4201627 h 6407150"/>
              <a:gd name="connsiteX11221" fmla="*/ 7756930 w 11737978"/>
              <a:gd name="connsiteY11221" fmla="*/ 4202987 h 6407150"/>
              <a:gd name="connsiteX11222" fmla="*/ 7756953 w 11737978"/>
              <a:gd name="connsiteY11222" fmla="*/ 4203790 h 6407150"/>
              <a:gd name="connsiteX11223" fmla="*/ 7759189 w 11737978"/>
              <a:gd name="connsiteY11223" fmla="*/ 4206003 h 6407150"/>
              <a:gd name="connsiteX11224" fmla="*/ 7759189 w 11737978"/>
              <a:gd name="connsiteY11224" fmla="*/ 4205962 h 6407150"/>
              <a:gd name="connsiteX11225" fmla="*/ 7759848 w 11737978"/>
              <a:gd name="connsiteY11225" fmla="*/ 4206831 h 6407150"/>
              <a:gd name="connsiteX11226" fmla="*/ 7769681 w 11737978"/>
              <a:gd name="connsiteY11226" fmla="*/ 4204426 h 6407150"/>
              <a:gd name="connsiteX11227" fmla="*/ 7764211 w 11737978"/>
              <a:gd name="connsiteY11227" fmla="*/ 4201236 h 6407150"/>
              <a:gd name="connsiteX11228" fmla="*/ 7757329 w 11737978"/>
              <a:gd name="connsiteY11228" fmla="*/ 4200494 h 6407150"/>
              <a:gd name="connsiteX11229" fmla="*/ 7756828 w 11737978"/>
              <a:gd name="connsiteY11229" fmla="*/ 4199549 h 6407150"/>
              <a:gd name="connsiteX11230" fmla="*/ 7759002 w 11737978"/>
              <a:gd name="connsiteY11230" fmla="*/ 4199643 h 6407150"/>
              <a:gd name="connsiteX11231" fmla="*/ 7763224 w 11737978"/>
              <a:gd name="connsiteY11231" fmla="*/ 4195586 h 6407150"/>
              <a:gd name="connsiteX11232" fmla="*/ 7767445 w 11737978"/>
              <a:gd name="connsiteY11232" fmla="*/ 4191531 h 6407150"/>
              <a:gd name="connsiteX11233" fmla="*/ 7765208 w 11737978"/>
              <a:gd name="connsiteY11233" fmla="*/ 4189318 h 6407150"/>
              <a:gd name="connsiteX11234" fmla="*/ 7763035 w 11737978"/>
              <a:gd name="connsiteY11234" fmla="*/ 4189225 h 6407150"/>
              <a:gd name="connsiteX11235" fmla="*/ 7760924 w 11737978"/>
              <a:gd name="connsiteY11235" fmla="*/ 4191252 h 6407150"/>
              <a:gd name="connsiteX11236" fmla="*/ 7758688 w 11737978"/>
              <a:gd name="connsiteY11236" fmla="*/ 4189038 h 6407150"/>
              <a:gd name="connsiteX11237" fmla="*/ 7756579 w 11737978"/>
              <a:gd name="connsiteY11237" fmla="*/ 4191066 h 6407150"/>
              <a:gd name="connsiteX11238" fmla="*/ 7754405 w 11737978"/>
              <a:gd name="connsiteY11238" fmla="*/ 4190973 h 6407150"/>
              <a:gd name="connsiteX11239" fmla="*/ 7752168 w 11737978"/>
              <a:gd name="connsiteY11239" fmla="*/ 4188759 h 6407150"/>
              <a:gd name="connsiteX11240" fmla="*/ 7749932 w 11737978"/>
              <a:gd name="connsiteY11240" fmla="*/ 4186546 h 6407150"/>
              <a:gd name="connsiteX11241" fmla="*/ 3039709 w 11737978"/>
              <a:gd name="connsiteY11241" fmla="*/ 4186546 h 6407150"/>
              <a:gd name="connsiteX11242" fmla="*/ 3039770 w 11737978"/>
              <a:gd name="connsiteY11242" fmla="*/ 4188667 h 6407150"/>
              <a:gd name="connsiteX11243" fmla="*/ 3042069 w 11737978"/>
              <a:gd name="connsiteY11243" fmla="*/ 4193001 h 6407150"/>
              <a:gd name="connsiteX11244" fmla="*/ 3039896 w 11737978"/>
              <a:gd name="connsiteY11244" fmla="*/ 4192908 h 6407150"/>
              <a:gd name="connsiteX11245" fmla="*/ 3036420 w 11737978"/>
              <a:gd name="connsiteY11245" fmla="*/ 4194612 h 6407150"/>
              <a:gd name="connsiteX11246" fmla="*/ 3037974 w 11737978"/>
              <a:gd name="connsiteY11246" fmla="*/ 4201296 h 6407150"/>
              <a:gd name="connsiteX11247" fmla="*/ 3045673 w 11737978"/>
              <a:gd name="connsiteY11247" fmla="*/ 4201627 h 6407150"/>
              <a:gd name="connsiteX11248" fmla="*/ 3046706 w 11737978"/>
              <a:gd name="connsiteY11248" fmla="*/ 4202987 h 6407150"/>
              <a:gd name="connsiteX11249" fmla="*/ 3046730 w 11737978"/>
              <a:gd name="connsiteY11249" fmla="*/ 4203790 h 6407150"/>
              <a:gd name="connsiteX11250" fmla="*/ 3048966 w 11737978"/>
              <a:gd name="connsiteY11250" fmla="*/ 4206003 h 6407150"/>
              <a:gd name="connsiteX11251" fmla="*/ 3048965 w 11737978"/>
              <a:gd name="connsiteY11251" fmla="*/ 4205962 h 6407150"/>
              <a:gd name="connsiteX11252" fmla="*/ 3049625 w 11737978"/>
              <a:gd name="connsiteY11252" fmla="*/ 4206831 h 6407150"/>
              <a:gd name="connsiteX11253" fmla="*/ 3059457 w 11737978"/>
              <a:gd name="connsiteY11253" fmla="*/ 4204426 h 6407150"/>
              <a:gd name="connsiteX11254" fmla="*/ 3053987 w 11737978"/>
              <a:gd name="connsiteY11254" fmla="*/ 4201236 h 6407150"/>
              <a:gd name="connsiteX11255" fmla="*/ 3047105 w 11737978"/>
              <a:gd name="connsiteY11255" fmla="*/ 4200494 h 6407150"/>
              <a:gd name="connsiteX11256" fmla="*/ 3046604 w 11737978"/>
              <a:gd name="connsiteY11256" fmla="*/ 4199549 h 6407150"/>
              <a:gd name="connsiteX11257" fmla="*/ 3048778 w 11737978"/>
              <a:gd name="connsiteY11257" fmla="*/ 4199643 h 6407150"/>
              <a:gd name="connsiteX11258" fmla="*/ 3053000 w 11737978"/>
              <a:gd name="connsiteY11258" fmla="*/ 4195586 h 6407150"/>
              <a:gd name="connsiteX11259" fmla="*/ 3057221 w 11737978"/>
              <a:gd name="connsiteY11259" fmla="*/ 4191531 h 6407150"/>
              <a:gd name="connsiteX11260" fmla="*/ 3054985 w 11737978"/>
              <a:gd name="connsiteY11260" fmla="*/ 4189318 h 6407150"/>
              <a:gd name="connsiteX11261" fmla="*/ 3052812 w 11737978"/>
              <a:gd name="connsiteY11261" fmla="*/ 4189225 h 6407150"/>
              <a:gd name="connsiteX11262" fmla="*/ 3050700 w 11737978"/>
              <a:gd name="connsiteY11262" fmla="*/ 4191252 h 6407150"/>
              <a:gd name="connsiteX11263" fmla="*/ 3048465 w 11737978"/>
              <a:gd name="connsiteY11263" fmla="*/ 4189038 h 6407150"/>
              <a:gd name="connsiteX11264" fmla="*/ 3046355 w 11737978"/>
              <a:gd name="connsiteY11264" fmla="*/ 4191066 h 6407150"/>
              <a:gd name="connsiteX11265" fmla="*/ 3044181 w 11737978"/>
              <a:gd name="connsiteY11265" fmla="*/ 4190973 h 6407150"/>
              <a:gd name="connsiteX11266" fmla="*/ 3041945 w 11737978"/>
              <a:gd name="connsiteY11266" fmla="*/ 4188759 h 6407150"/>
              <a:gd name="connsiteX11267" fmla="*/ 3039709 w 11737978"/>
              <a:gd name="connsiteY11267" fmla="*/ 4186546 h 6407150"/>
              <a:gd name="connsiteX11268" fmla="*/ 7599260 w 11737978"/>
              <a:gd name="connsiteY11268" fmla="*/ 4185178 h 6407150"/>
              <a:gd name="connsiteX11269" fmla="*/ 7600837 w 11737978"/>
              <a:gd name="connsiteY11269" fmla="*/ 4187518 h 6407150"/>
              <a:gd name="connsiteX11270" fmla="*/ 7600837 w 11737978"/>
              <a:gd name="connsiteY11270" fmla="*/ 4188949 h 6407150"/>
              <a:gd name="connsiteX11271" fmla="*/ 7599376 w 11737978"/>
              <a:gd name="connsiteY11271" fmla="*/ 4188584 h 6407150"/>
              <a:gd name="connsiteX11272" fmla="*/ 7598658 w 11737978"/>
              <a:gd name="connsiteY11272" fmla="*/ 4187518 h 6407150"/>
              <a:gd name="connsiteX11273" fmla="*/ 7598658 w 11737978"/>
              <a:gd name="connsiteY11273" fmla="*/ 4188404 h 6407150"/>
              <a:gd name="connsiteX11274" fmla="*/ 7593409 w 11737978"/>
              <a:gd name="connsiteY11274" fmla="*/ 4187092 h 6407150"/>
              <a:gd name="connsiteX11275" fmla="*/ 2889036 w 11737978"/>
              <a:gd name="connsiteY11275" fmla="*/ 4185178 h 6407150"/>
              <a:gd name="connsiteX11276" fmla="*/ 2890613 w 11737978"/>
              <a:gd name="connsiteY11276" fmla="*/ 4187518 h 6407150"/>
              <a:gd name="connsiteX11277" fmla="*/ 2890613 w 11737978"/>
              <a:gd name="connsiteY11277" fmla="*/ 4188949 h 6407150"/>
              <a:gd name="connsiteX11278" fmla="*/ 2889152 w 11737978"/>
              <a:gd name="connsiteY11278" fmla="*/ 4188584 h 6407150"/>
              <a:gd name="connsiteX11279" fmla="*/ 2888434 w 11737978"/>
              <a:gd name="connsiteY11279" fmla="*/ 4187518 h 6407150"/>
              <a:gd name="connsiteX11280" fmla="*/ 2888434 w 11737978"/>
              <a:gd name="connsiteY11280" fmla="*/ 4188404 h 6407150"/>
              <a:gd name="connsiteX11281" fmla="*/ 2883186 w 11737978"/>
              <a:gd name="connsiteY11281" fmla="*/ 4187092 h 6407150"/>
              <a:gd name="connsiteX11282" fmla="*/ 7710013 w 11737978"/>
              <a:gd name="connsiteY11282" fmla="*/ 4178595 h 6407150"/>
              <a:gd name="connsiteX11283" fmla="*/ 7710784 w 11737978"/>
              <a:gd name="connsiteY11283" fmla="*/ 4178757 h 6407150"/>
              <a:gd name="connsiteX11284" fmla="*/ 7710337 w 11737978"/>
              <a:gd name="connsiteY11284" fmla="*/ 4184691 h 6407150"/>
              <a:gd name="connsiteX11285" fmla="*/ 7709143 w 11737978"/>
              <a:gd name="connsiteY11285" fmla="*/ 4184639 h 6407150"/>
              <a:gd name="connsiteX11286" fmla="*/ 2999789 w 11737978"/>
              <a:gd name="connsiteY11286" fmla="*/ 4178595 h 6407150"/>
              <a:gd name="connsiteX11287" fmla="*/ 3000560 w 11737978"/>
              <a:gd name="connsiteY11287" fmla="*/ 4178757 h 6407150"/>
              <a:gd name="connsiteX11288" fmla="*/ 3000114 w 11737978"/>
              <a:gd name="connsiteY11288" fmla="*/ 4184691 h 6407150"/>
              <a:gd name="connsiteX11289" fmla="*/ 2998919 w 11737978"/>
              <a:gd name="connsiteY11289" fmla="*/ 4184639 h 6407150"/>
              <a:gd name="connsiteX11290" fmla="*/ 7624551 w 11737978"/>
              <a:gd name="connsiteY11290" fmla="*/ 4174296 h 6407150"/>
              <a:gd name="connsiteX11291" fmla="*/ 7628324 w 11737978"/>
              <a:gd name="connsiteY11291" fmla="*/ 4188856 h 6407150"/>
              <a:gd name="connsiteX11292" fmla="*/ 7631258 w 11737978"/>
              <a:gd name="connsiteY11292" fmla="*/ 4187657 h 6407150"/>
              <a:gd name="connsiteX11293" fmla="*/ 7629022 w 11737978"/>
              <a:gd name="connsiteY11293" fmla="*/ 4187657 h 6407150"/>
              <a:gd name="connsiteX11294" fmla="*/ 7624551 w 11737978"/>
              <a:gd name="connsiteY11294" fmla="*/ 4174296 h 6407150"/>
              <a:gd name="connsiteX11295" fmla="*/ 2914327 w 11737978"/>
              <a:gd name="connsiteY11295" fmla="*/ 4174296 h 6407150"/>
              <a:gd name="connsiteX11296" fmla="*/ 2918100 w 11737978"/>
              <a:gd name="connsiteY11296" fmla="*/ 4188856 h 6407150"/>
              <a:gd name="connsiteX11297" fmla="*/ 2921035 w 11737978"/>
              <a:gd name="connsiteY11297" fmla="*/ 4187657 h 6407150"/>
              <a:gd name="connsiteX11298" fmla="*/ 2918798 w 11737978"/>
              <a:gd name="connsiteY11298" fmla="*/ 4187657 h 6407150"/>
              <a:gd name="connsiteX11299" fmla="*/ 2914327 w 11737978"/>
              <a:gd name="connsiteY11299" fmla="*/ 4174296 h 6407150"/>
              <a:gd name="connsiteX11300" fmla="*/ 7746526 w 11737978"/>
              <a:gd name="connsiteY11300" fmla="*/ 4171590 h 6407150"/>
              <a:gd name="connsiteX11301" fmla="*/ 7755094 w 11737978"/>
              <a:gd name="connsiteY11301" fmla="*/ 4173730 h 6407150"/>
              <a:gd name="connsiteX11302" fmla="*/ 7763659 w 11737978"/>
              <a:gd name="connsiteY11302" fmla="*/ 4175870 h 6407150"/>
              <a:gd name="connsiteX11303" fmla="*/ 7762912 w 11737978"/>
              <a:gd name="connsiteY11303" fmla="*/ 4181060 h 6407150"/>
              <a:gd name="connsiteX11304" fmla="*/ 7775645 w 11737978"/>
              <a:gd name="connsiteY11304" fmla="*/ 4184242 h 6407150"/>
              <a:gd name="connsiteX11305" fmla="*/ 7776204 w 11737978"/>
              <a:gd name="connsiteY11305" fmla="*/ 4191695 h 6407150"/>
              <a:gd name="connsiteX11306" fmla="*/ 7769691 w 11737978"/>
              <a:gd name="connsiteY11306" fmla="*/ 4193521 h 6407150"/>
              <a:gd name="connsiteX11307" fmla="*/ 7777036 w 11737978"/>
              <a:gd name="connsiteY11307" fmla="*/ 4219878 h 6407150"/>
              <a:gd name="connsiteX11308" fmla="*/ 7776869 w 11737978"/>
              <a:gd name="connsiteY11308" fmla="*/ 4222471 h 6407150"/>
              <a:gd name="connsiteX11309" fmla="*/ 7776538 w 11737978"/>
              <a:gd name="connsiteY11309" fmla="*/ 4222668 h 6407150"/>
              <a:gd name="connsiteX11310" fmla="*/ 7776852 w 11737978"/>
              <a:gd name="connsiteY11310" fmla="*/ 4222745 h 6407150"/>
              <a:gd name="connsiteX11311" fmla="*/ 7776333 w 11737978"/>
              <a:gd name="connsiteY11311" fmla="*/ 4230797 h 6407150"/>
              <a:gd name="connsiteX11312" fmla="*/ 7775784 w 11737978"/>
              <a:gd name="connsiteY11312" fmla="*/ 4231517 h 6407150"/>
              <a:gd name="connsiteX11313" fmla="*/ 7772732 w 11737978"/>
              <a:gd name="connsiteY11313" fmla="*/ 4230572 h 6407150"/>
              <a:gd name="connsiteX11314" fmla="*/ 7766620 w 11737978"/>
              <a:gd name="connsiteY11314" fmla="*/ 4240348 h 6407150"/>
              <a:gd name="connsiteX11315" fmla="*/ 7765939 w 11737978"/>
              <a:gd name="connsiteY11315" fmla="*/ 4241004 h 6407150"/>
              <a:gd name="connsiteX11316" fmla="*/ 7766023 w 11737978"/>
              <a:gd name="connsiteY11316" fmla="*/ 4239497 h 6407150"/>
              <a:gd name="connsiteX11317" fmla="*/ 7762296 w 11737978"/>
              <a:gd name="connsiteY11317" fmla="*/ 4239503 h 6407150"/>
              <a:gd name="connsiteX11318" fmla="*/ 7757353 w 11737978"/>
              <a:gd name="connsiteY11318" fmla="*/ 4220351 h 6407150"/>
              <a:gd name="connsiteX11319" fmla="*/ 7754787 w 11737978"/>
              <a:gd name="connsiteY11319" fmla="*/ 4207614 h 6407150"/>
              <a:gd name="connsiteX11320" fmla="*/ 7749019 w 11737978"/>
              <a:gd name="connsiteY11320" fmla="*/ 4212595 h 6407150"/>
              <a:gd name="connsiteX11321" fmla="*/ 7748575 w 11737978"/>
              <a:gd name="connsiteY11321" fmla="*/ 4215078 h 6407150"/>
              <a:gd name="connsiteX11322" fmla="*/ 7739405 w 11737978"/>
              <a:gd name="connsiteY11322" fmla="*/ 4212260 h 6407150"/>
              <a:gd name="connsiteX11323" fmla="*/ 7739303 w 11737978"/>
              <a:gd name="connsiteY11323" fmla="*/ 4208775 h 6407150"/>
              <a:gd name="connsiteX11324" fmla="*/ 7737248 w 11737978"/>
              <a:gd name="connsiteY11324" fmla="*/ 4206589 h 6407150"/>
              <a:gd name="connsiteX11325" fmla="*/ 7735256 w 11737978"/>
              <a:gd name="connsiteY11325" fmla="*/ 4206504 h 6407150"/>
              <a:gd name="connsiteX11326" fmla="*/ 7735331 w 11737978"/>
              <a:gd name="connsiteY11326" fmla="*/ 4209030 h 6407150"/>
              <a:gd name="connsiteX11327" fmla="*/ 7732727 w 11737978"/>
              <a:gd name="connsiteY11327" fmla="*/ 4205774 h 6407150"/>
              <a:gd name="connsiteX11328" fmla="*/ 7707771 w 11737978"/>
              <a:gd name="connsiteY11328" fmla="*/ 4194163 h 6407150"/>
              <a:gd name="connsiteX11329" fmla="*/ 7708408 w 11737978"/>
              <a:gd name="connsiteY11329" fmla="*/ 4189745 h 6407150"/>
              <a:gd name="connsiteX11330" fmla="*/ 7710461 w 11737978"/>
              <a:gd name="connsiteY11330" fmla="*/ 4188869 h 6407150"/>
              <a:gd name="connsiteX11331" fmla="*/ 7712656 w 11737978"/>
              <a:gd name="connsiteY11331" fmla="*/ 4186876 h 6407150"/>
              <a:gd name="connsiteX11332" fmla="*/ 7714914 w 11737978"/>
              <a:gd name="connsiteY11332" fmla="*/ 4186973 h 6407150"/>
              <a:gd name="connsiteX11333" fmla="*/ 7715570 w 11737978"/>
              <a:gd name="connsiteY11333" fmla="*/ 4179766 h 6407150"/>
              <a:gd name="connsiteX11334" fmla="*/ 7727242 w 11737978"/>
              <a:gd name="connsiteY11334" fmla="*/ 4182227 h 6407150"/>
              <a:gd name="connsiteX11335" fmla="*/ 7745031 w 11737978"/>
              <a:gd name="connsiteY11335" fmla="*/ 4181967 h 6407150"/>
              <a:gd name="connsiteX11336" fmla="*/ 7746526 w 11737978"/>
              <a:gd name="connsiteY11336" fmla="*/ 4171590 h 6407150"/>
              <a:gd name="connsiteX11337" fmla="*/ 3036302 w 11737978"/>
              <a:gd name="connsiteY11337" fmla="*/ 4171590 h 6407150"/>
              <a:gd name="connsiteX11338" fmla="*/ 3044870 w 11737978"/>
              <a:gd name="connsiteY11338" fmla="*/ 4173730 h 6407150"/>
              <a:gd name="connsiteX11339" fmla="*/ 3053435 w 11737978"/>
              <a:gd name="connsiteY11339" fmla="*/ 4175870 h 6407150"/>
              <a:gd name="connsiteX11340" fmla="*/ 3052688 w 11737978"/>
              <a:gd name="connsiteY11340" fmla="*/ 4181060 h 6407150"/>
              <a:gd name="connsiteX11341" fmla="*/ 3065422 w 11737978"/>
              <a:gd name="connsiteY11341" fmla="*/ 4184242 h 6407150"/>
              <a:gd name="connsiteX11342" fmla="*/ 3065980 w 11737978"/>
              <a:gd name="connsiteY11342" fmla="*/ 4191695 h 6407150"/>
              <a:gd name="connsiteX11343" fmla="*/ 3059467 w 11737978"/>
              <a:gd name="connsiteY11343" fmla="*/ 4193521 h 6407150"/>
              <a:gd name="connsiteX11344" fmla="*/ 3066813 w 11737978"/>
              <a:gd name="connsiteY11344" fmla="*/ 4219878 h 6407150"/>
              <a:gd name="connsiteX11345" fmla="*/ 3066645 w 11737978"/>
              <a:gd name="connsiteY11345" fmla="*/ 4222471 h 6407150"/>
              <a:gd name="connsiteX11346" fmla="*/ 3066314 w 11737978"/>
              <a:gd name="connsiteY11346" fmla="*/ 4222668 h 6407150"/>
              <a:gd name="connsiteX11347" fmla="*/ 3066628 w 11737978"/>
              <a:gd name="connsiteY11347" fmla="*/ 4222745 h 6407150"/>
              <a:gd name="connsiteX11348" fmla="*/ 3066109 w 11737978"/>
              <a:gd name="connsiteY11348" fmla="*/ 4230797 h 6407150"/>
              <a:gd name="connsiteX11349" fmla="*/ 3065560 w 11737978"/>
              <a:gd name="connsiteY11349" fmla="*/ 4231517 h 6407150"/>
              <a:gd name="connsiteX11350" fmla="*/ 3062508 w 11737978"/>
              <a:gd name="connsiteY11350" fmla="*/ 4230572 h 6407150"/>
              <a:gd name="connsiteX11351" fmla="*/ 3056396 w 11737978"/>
              <a:gd name="connsiteY11351" fmla="*/ 4240348 h 6407150"/>
              <a:gd name="connsiteX11352" fmla="*/ 3055716 w 11737978"/>
              <a:gd name="connsiteY11352" fmla="*/ 4241004 h 6407150"/>
              <a:gd name="connsiteX11353" fmla="*/ 3055800 w 11737978"/>
              <a:gd name="connsiteY11353" fmla="*/ 4239497 h 6407150"/>
              <a:gd name="connsiteX11354" fmla="*/ 3052072 w 11737978"/>
              <a:gd name="connsiteY11354" fmla="*/ 4239503 h 6407150"/>
              <a:gd name="connsiteX11355" fmla="*/ 3047129 w 11737978"/>
              <a:gd name="connsiteY11355" fmla="*/ 4220351 h 6407150"/>
              <a:gd name="connsiteX11356" fmla="*/ 3044564 w 11737978"/>
              <a:gd name="connsiteY11356" fmla="*/ 4207614 h 6407150"/>
              <a:gd name="connsiteX11357" fmla="*/ 3038795 w 11737978"/>
              <a:gd name="connsiteY11357" fmla="*/ 4212595 h 6407150"/>
              <a:gd name="connsiteX11358" fmla="*/ 3038351 w 11737978"/>
              <a:gd name="connsiteY11358" fmla="*/ 4215078 h 6407150"/>
              <a:gd name="connsiteX11359" fmla="*/ 3029182 w 11737978"/>
              <a:gd name="connsiteY11359" fmla="*/ 4212260 h 6407150"/>
              <a:gd name="connsiteX11360" fmla="*/ 3029079 w 11737978"/>
              <a:gd name="connsiteY11360" fmla="*/ 4208775 h 6407150"/>
              <a:gd name="connsiteX11361" fmla="*/ 3027024 w 11737978"/>
              <a:gd name="connsiteY11361" fmla="*/ 4206589 h 6407150"/>
              <a:gd name="connsiteX11362" fmla="*/ 3025032 w 11737978"/>
              <a:gd name="connsiteY11362" fmla="*/ 4206504 h 6407150"/>
              <a:gd name="connsiteX11363" fmla="*/ 3025107 w 11737978"/>
              <a:gd name="connsiteY11363" fmla="*/ 4209030 h 6407150"/>
              <a:gd name="connsiteX11364" fmla="*/ 3022503 w 11737978"/>
              <a:gd name="connsiteY11364" fmla="*/ 4205774 h 6407150"/>
              <a:gd name="connsiteX11365" fmla="*/ 2997547 w 11737978"/>
              <a:gd name="connsiteY11365" fmla="*/ 4194163 h 6407150"/>
              <a:gd name="connsiteX11366" fmla="*/ 2998184 w 11737978"/>
              <a:gd name="connsiteY11366" fmla="*/ 4189745 h 6407150"/>
              <a:gd name="connsiteX11367" fmla="*/ 3000237 w 11737978"/>
              <a:gd name="connsiteY11367" fmla="*/ 4188869 h 6407150"/>
              <a:gd name="connsiteX11368" fmla="*/ 3002433 w 11737978"/>
              <a:gd name="connsiteY11368" fmla="*/ 4186876 h 6407150"/>
              <a:gd name="connsiteX11369" fmla="*/ 3004691 w 11737978"/>
              <a:gd name="connsiteY11369" fmla="*/ 4186973 h 6407150"/>
              <a:gd name="connsiteX11370" fmla="*/ 3005347 w 11737978"/>
              <a:gd name="connsiteY11370" fmla="*/ 4179766 h 6407150"/>
              <a:gd name="connsiteX11371" fmla="*/ 3017019 w 11737978"/>
              <a:gd name="connsiteY11371" fmla="*/ 4182227 h 6407150"/>
              <a:gd name="connsiteX11372" fmla="*/ 3034807 w 11737978"/>
              <a:gd name="connsiteY11372" fmla="*/ 4181967 h 6407150"/>
              <a:gd name="connsiteX11373" fmla="*/ 3036302 w 11737978"/>
              <a:gd name="connsiteY11373" fmla="*/ 4171590 h 6407150"/>
              <a:gd name="connsiteX11374" fmla="*/ 7774543 w 11737978"/>
              <a:gd name="connsiteY11374" fmla="*/ 4167480 h 6407150"/>
              <a:gd name="connsiteX11375" fmla="*/ 7777920 w 11737978"/>
              <a:gd name="connsiteY11375" fmla="*/ 4175722 h 6407150"/>
              <a:gd name="connsiteX11376" fmla="*/ 7777666 w 11737978"/>
              <a:gd name="connsiteY11376" fmla="*/ 4176662 h 6407150"/>
              <a:gd name="connsiteX11377" fmla="*/ 7773692 w 11737978"/>
              <a:gd name="connsiteY11377" fmla="*/ 4177453 h 6407150"/>
              <a:gd name="connsiteX11378" fmla="*/ 7763659 w 11737978"/>
              <a:gd name="connsiteY11378" fmla="*/ 4175870 h 6407150"/>
              <a:gd name="connsiteX11379" fmla="*/ 7763243 w 11737978"/>
              <a:gd name="connsiteY11379" fmla="*/ 4171062 h 6407150"/>
              <a:gd name="connsiteX11380" fmla="*/ 7757162 w 11737978"/>
              <a:gd name="connsiteY11380" fmla="*/ 4168991 h 6407150"/>
              <a:gd name="connsiteX11381" fmla="*/ 7763458 w 11737978"/>
              <a:gd name="connsiteY11381" fmla="*/ 4167738 h 6407150"/>
              <a:gd name="connsiteX11382" fmla="*/ 7766815 w 11737978"/>
              <a:gd name="connsiteY11382" fmla="*/ 4170250 h 6407150"/>
              <a:gd name="connsiteX11383" fmla="*/ 7766877 w 11737978"/>
              <a:gd name="connsiteY11383" fmla="*/ 4172357 h 6407150"/>
              <a:gd name="connsiteX11384" fmla="*/ 7771261 w 11737978"/>
              <a:gd name="connsiteY11384" fmla="*/ 4172544 h 6407150"/>
              <a:gd name="connsiteX11385" fmla="*/ 7773327 w 11737978"/>
              <a:gd name="connsiteY11385" fmla="*/ 4168424 h 6407150"/>
              <a:gd name="connsiteX11386" fmla="*/ 3064319 w 11737978"/>
              <a:gd name="connsiteY11386" fmla="*/ 4167480 h 6407150"/>
              <a:gd name="connsiteX11387" fmla="*/ 3067696 w 11737978"/>
              <a:gd name="connsiteY11387" fmla="*/ 4175722 h 6407150"/>
              <a:gd name="connsiteX11388" fmla="*/ 3067442 w 11737978"/>
              <a:gd name="connsiteY11388" fmla="*/ 4176662 h 6407150"/>
              <a:gd name="connsiteX11389" fmla="*/ 3063469 w 11737978"/>
              <a:gd name="connsiteY11389" fmla="*/ 4177453 h 6407150"/>
              <a:gd name="connsiteX11390" fmla="*/ 3053435 w 11737978"/>
              <a:gd name="connsiteY11390" fmla="*/ 4175870 h 6407150"/>
              <a:gd name="connsiteX11391" fmla="*/ 3053019 w 11737978"/>
              <a:gd name="connsiteY11391" fmla="*/ 4171062 h 6407150"/>
              <a:gd name="connsiteX11392" fmla="*/ 3046939 w 11737978"/>
              <a:gd name="connsiteY11392" fmla="*/ 4168991 h 6407150"/>
              <a:gd name="connsiteX11393" fmla="*/ 3053234 w 11737978"/>
              <a:gd name="connsiteY11393" fmla="*/ 4167738 h 6407150"/>
              <a:gd name="connsiteX11394" fmla="*/ 3056592 w 11737978"/>
              <a:gd name="connsiteY11394" fmla="*/ 4170250 h 6407150"/>
              <a:gd name="connsiteX11395" fmla="*/ 3056654 w 11737978"/>
              <a:gd name="connsiteY11395" fmla="*/ 4172357 h 6407150"/>
              <a:gd name="connsiteX11396" fmla="*/ 3061037 w 11737978"/>
              <a:gd name="connsiteY11396" fmla="*/ 4172544 h 6407150"/>
              <a:gd name="connsiteX11397" fmla="*/ 3063104 w 11737978"/>
              <a:gd name="connsiteY11397" fmla="*/ 4168424 h 6407150"/>
              <a:gd name="connsiteX11398" fmla="*/ 10776253 w 11737978"/>
              <a:gd name="connsiteY11398" fmla="*/ 4164822 h 6407150"/>
              <a:gd name="connsiteX11399" fmla="*/ 10774968 w 11737978"/>
              <a:gd name="connsiteY11399" fmla="*/ 4168647 h 6407150"/>
              <a:gd name="connsiteX11400" fmla="*/ 10773380 w 11737978"/>
              <a:gd name="connsiteY11400" fmla="*/ 4165012 h 6407150"/>
              <a:gd name="connsiteX11401" fmla="*/ 7773202 w 11737978"/>
              <a:gd name="connsiteY11401" fmla="*/ 4164209 h 6407150"/>
              <a:gd name="connsiteX11402" fmla="*/ 7774931 w 11737978"/>
              <a:gd name="connsiteY11402" fmla="*/ 4167177 h 6407150"/>
              <a:gd name="connsiteX11403" fmla="*/ 7774543 w 11737978"/>
              <a:gd name="connsiteY11403" fmla="*/ 4167480 h 6407150"/>
              <a:gd name="connsiteX11404" fmla="*/ 3062979 w 11737978"/>
              <a:gd name="connsiteY11404" fmla="*/ 4164209 h 6407150"/>
              <a:gd name="connsiteX11405" fmla="*/ 3064708 w 11737978"/>
              <a:gd name="connsiteY11405" fmla="*/ 4167177 h 6407150"/>
              <a:gd name="connsiteX11406" fmla="*/ 3064319 w 11737978"/>
              <a:gd name="connsiteY11406" fmla="*/ 4167480 h 6407150"/>
              <a:gd name="connsiteX11407" fmla="*/ 7742523 w 11737978"/>
              <a:gd name="connsiteY11407" fmla="*/ 4162896 h 6407150"/>
              <a:gd name="connsiteX11408" fmla="*/ 7751351 w 11737978"/>
              <a:gd name="connsiteY11408" fmla="*/ 4165379 h 6407150"/>
              <a:gd name="connsiteX11409" fmla="*/ 7749644 w 11737978"/>
              <a:gd name="connsiteY11409" fmla="*/ 4166993 h 6407150"/>
              <a:gd name="connsiteX11410" fmla="*/ 7748344 w 11737978"/>
              <a:gd name="connsiteY11410" fmla="*/ 4166668 h 6407150"/>
              <a:gd name="connsiteX11411" fmla="*/ 7747274 w 11737978"/>
              <a:gd name="connsiteY11411" fmla="*/ 4166401 h 6407150"/>
              <a:gd name="connsiteX11412" fmla="*/ 7746203 w 11737978"/>
              <a:gd name="connsiteY11412" fmla="*/ 4166132 h 6407150"/>
              <a:gd name="connsiteX11413" fmla="*/ 7741832 w 11737978"/>
              <a:gd name="connsiteY11413" fmla="*/ 4165040 h 6407150"/>
              <a:gd name="connsiteX11414" fmla="*/ 3032300 w 11737978"/>
              <a:gd name="connsiteY11414" fmla="*/ 4162896 h 6407150"/>
              <a:gd name="connsiteX11415" fmla="*/ 3041127 w 11737978"/>
              <a:gd name="connsiteY11415" fmla="*/ 4165379 h 6407150"/>
              <a:gd name="connsiteX11416" fmla="*/ 3039420 w 11737978"/>
              <a:gd name="connsiteY11416" fmla="*/ 4166993 h 6407150"/>
              <a:gd name="connsiteX11417" fmla="*/ 3038120 w 11737978"/>
              <a:gd name="connsiteY11417" fmla="*/ 4166668 h 6407150"/>
              <a:gd name="connsiteX11418" fmla="*/ 3037050 w 11737978"/>
              <a:gd name="connsiteY11418" fmla="*/ 4166401 h 6407150"/>
              <a:gd name="connsiteX11419" fmla="*/ 3035979 w 11737978"/>
              <a:gd name="connsiteY11419" fmla="*/ 4166132 h 6407150"/>
              <a:gd name="connsiteX11420" fmla="*/ 3031608 w 11737978"/>
              <a:gd name="connsiteY11420" fmla="*/ 4165040 h 6407150"/>
              <a:gd name="connsiteX11421" fmla="*/ 7633815 w 11737978"/>
              <a:gd name="connsiteY11421" fmla="*/ 4159785 h 6407150"/>
              <a:gd name="connsiteX11422" fmla="*/ 7642161 w 11737978"/>
              <a:gd name="connsiteY11422" fmla="*/ 4167705 h 6407150"/>
              <a:gd name="connsiteX11423" fmla="*/ 7642972 w 11737978"/>
              <a:gd name="connsiteY11423" fmla="*/ 4162074 h 6407150"/>
              <a:gd name="connsiteX11424" fmla="*/ 7633815 w 11737978"/>
              <a:gd name="connsiteY11424" fmla="*/ 4159785 h 6407150"/>
              <a:gd name="connsiteX11425" fmla="*/ 2923591 w 11737978"/>
              <a:gd name="connsiteY11425" fmla="*/ 4159785 h 6407150"/>
              <a:gd name="connsiteX11426" fmla="*/ 2931937 w 11737978"/>
              <a:gd name="connsiteY11426" fmla="*/ 4167705 h 6407150"/>
              <a:gd name="connsiteX11427" fmla="*/ 2932748 w 11737978"/>
              <a:gd name="connsiteY11427" fmla="*/ 4162074 h 6407150"/>
              <a:gd name="connsiteX11428" fmla="*/ 2923591 w 11737978"/>
              <a:gd name="connsiteY11428" fmla="*/ 4159785 h 6407150"/>
              <a:gd name="connsiteX11429" fmla="*/ 10768616 w 11737978"/>
              <a:gd name="connsiteY11429" fmla="*/ 4154106 h 6407150"/>
              <a:gd name="connsiteX11430" fmla="*/ 10773380 w 11737978"/>
              <a:gd name="connsiteY11430" fmla="*/ 4165012 h 6407150"/>
              <a:gd name="connsiteX11431" fmla="*/ 10764761 w 11737978"/>
              <a:gd name="connsiteY11431" fmla="*/ 4165579 h 6407150"/>
              <a:gd name="connsiteX11432" fmla="*/ 10768616 w 11737978"/>
              <a:gd name="connsiteY11432" fmla="*/ 4154106 h 6407150"/>
              <a:gd name="connsiteX11433" fmla="*/ 7643720 w 11737978"/>
              <a:gd name="connsiteY11433" fmla="*/ 4145903 h 6407150"/>
              <a:gd name="connsiteX11434" fmla="*/ 7642973 w 11737978"/>
              <a:gd name="connsiteY11434" fmla="*/ 4151093 h 6407150"/>
              <a:gd name="connsiteX11435" fmla="*/ 7667925 w 11737978"/>
              <a:gd name="connsiteY11435" fmla="*/ 4162704 h 6407150"/>
              <a:gd name="connsiteX11436" fmla="*/ 7676492 w 11737978"/>
              <a:gd name="connsiteY11436" fmla="*/ 4164844 h 6407150"/>
              <a:gd name="connsiteX11437" fmla="*/ 7682819 w 11737978"/>
              <a:gd name="connsiteY11437" fmla="*/ 4182552 h 6407150"/>
              <a:gd name="connsiteX11438" fmla="*/ 7707024 w 11737978"/>
              <a:gd name="connsiteY11438" fmla="*/ 4199351 h 6407150"/>
              <a:gd name="connsiteX11439" fmla="*/ 7723411 w 11737978"/>
              <a:gd name="connsiteY11439" fmla="*/ 4208823 h 6407150"/>
              <a:gd name="connsiteX11440" fmla="*/ 7739799 w 11737978"/>
              <a:gd name="connsiteY11440" fmla="*/ 4218293 h 6407150"/>
              <a:gd name="connsiteX11441" fmla="*/ 7747296 w 11737978"/>
              <a:gd name="connsiteY11441" fmla="*/ 4220166 h 6407150"/>
              <a:gd name="connsiteX11442" fmla="*/ 7747651 w 11737978"/>
              <a:gd name="connsiteY11442" fmla="*/ 4220254 h 6407150"/>
              <a:gd name="connsiteX11443" fmla="*/ 7747288 w 11737978"/>
              <a:gd name="connsiteY11443" fmla="*/ 4222288 h 6407150"/>
              <a:gd name="connsiteX11444" fmla="*/ 7751340 w 11737978"/>
              <a:gd name="connsiteY11444" fmla="*/ 4239034 h 6407150"/>
              <a:gd name="connsiteX11445" fmla="*/ 7744828 w 11737978"/>
              <a:gd name="connsiteY11445" fmla="*/ 4240860 h 6407150"/>
              <a:gd name="connsiteX11446" fmla="*/ 7751869 w 11737978"/>
              <a:gd name="connsiteY11446" fmla="*/ 4247737 h 6407150"/>
              <a:gd name="connsiteX11447" fmla="*/ 7758637 w 11737978"/>
              <a:gd name="connsiteY11447" fmla="*/ 4249485 h 6407150"/>
              <a:gd name="connsiteX11448" fmla="*/ 7754257 w 11737978"/>
              <a:gd name="connsiteY11448" fmla="*/ 4248391 h 6407150"/>
              <a:gd name="connsiteX11449" fmla="*/ 7744107 w 11737978"/>
              <a:gd name="connsiteY11449" fmla="*/ 4245855 h 6407150"/>
              <a:gd name="connsiteX11450" fmla="*/ 7743223 w 11737978"/>
              <a:gd name="connsiteY11450" fmla="*/ 4246596 h 6407150"/>
              <a:gd name="connsiteX11451" fmla="*/ 7742760 w 11737978"/>
              <a:gd name="connsiteY11451" fmla="*/ 4244981 h 6407150"/>
              <a:gd name="connsiteX11452" fmla="*/ 7738314 w 11737978"/>
              <a:gd name="connsiteY11452" fmla="*/ 4242684 h 6407150"/>
              <a:gd name="connsiteX11453" fmla="*/ 7736247 w 11737978"/>
              <a:gd name="connsiteY11453" fmla="*/ 4246806 h 6407150"/>
              <a:gd name="connsiteX11454" fmla="*/ 7737220 w 11737978"/>
              <a:gd name="connsiteY11454" fmla="*/ 4251630 h 6407150"/>
              <a:gd name="connsiteX11455" fmla="*/ 7734204 w 11737978"/>
              <a:gd name="connsiteY11455" fmla="*/ 4254158 h 6407150"/>
              <a:gd name="connsiteX11456" fmla="*/ 7725729 w 11737978"/>
              <a:gd name="connsiteY11456" fmla="*/ 4248255 h 6407150"/>
              <a:gd name="connsiteX11457" fmla="*/ 7709274 w 11737978"/>
              <a:gd name="connsiteY11457" fmla="*/ 4248155 h 6407150"/>
              <a:gd name="connsiteX11458" fmla="*/ 7674616 w 11737978"/>
              <a:gd name="connsiteY11458" fmla="*/ 4244842 h 6407150"/>
              <a:gd name="connsiteX11459" fmla="*/ 7666137 w 11737978"/>
              <a:gd name="connsiteY11459" fmla="*/ 4242724 h 6407150"/>
              <a:gd name="connsiteX11460" fmla="*/ 7673873 w 11737978"/>
              <a:gd name="connsiteY11460" fmla="*/ 4250004 h 6407150"/>
              <a:gd name="connsiteX11461" fmla="*/ 7690088 w 11737978"/>
              <a:gd name="connsiteY11461" fmla="*/ 4259403 h 6407150"/>
              <a:gd name="connsiteX11462" fmla="*/ 7695591 w 11737978"/>
              <a:gd name="connsiteY11462" fmla="*/ 4282168 h 6407150"/>
              <a:gd name="connsiteX11463" fmla="*/ 7670156 w 11737978"/>
              <a:gd name="connsiteY11463" fmla="*/ 4275812 h 6407150"/>
              <a:gd name="connsiteX11464" fmla="*/ 7667925 w 11737978"/>
              <a:gd name="connsiteY11464" fmla="*/ 4291297 h 6407150"/>
              <a:gd name="connsiteX11465" fmla="*/ 7677901 w 11737978"/>
              <a:gd name="connsiteY11465" fmla="*/ 4294458 h 6407150"/>
              <a:gd name="connsiteX11466" fmla="*/ 7702582 w 11737978"/>
              <a:gd name="connsiteY11466" fmla="*/ 4294610 h 6407150"/>
              <a:gd name="connsiteX11467" fmla="*/ 7712549 w 11737978"/>
              <a:gd name="connsiteY11467" fmla="*/ 4286404 h 6407150"/>
              <a:gd name="connsiteX11468" fmla="*/ 7720285 w 11737978"/>
              <a:gd name="connsiteY11468" fmla="*/ 4293685 h 6407150"/>
              <a:gd name="connsiteX11469" fmla="*/ 7720900 w 11737978"/>
              <a:gd name="connsiteY11469" fmla="*/ 4292690 h 6407150"/>
              <a:gd name="connsiteX11470" fmla="*/ 7722075 w 11737978"/>
              <a:gd name="connsiteY11470" fmla="*/ 4294327 h 6407150"/>
              <a:gd name="connsiteX11471" fmla="*/ 7728519 w 11737978"/>
              <a:gd name="connsiteY11471" fmla="*/ 4294949 h 6407150"/>
              <a:gd name="connsiteX11472" fmla="*/ 7726314 w 11737978"/>
              <a:gd name="connsiteY11472" fmla="*/ 4290938 h 6407150"/>
              <a:gd name="connsiteX11473" fmla="*/ 7729505 w 11737978"/>
              <a:gd name="connsiteY11473" fmla="*/ 4290641 h 6407150"/>
              <a:gd name="connsiteX11474" fmla="*/ 7733745 w 11737978"/>
              <a:gd name="connsiteY11474" fmla="*/ 4291699 h 6407150"/>
              <a:gd name="connsiteX11475" fmla="*/ 7737226 w 11737978"/>
              <a:gd name="connsiteY11475" fmla="*/ 4292570 h 6407150"/>
              <a:gd name="connsiteX11476" fmla="*/ 7737407 w 11737978"/>
              <a:gd name="connsiteY11476" fmla="*/ 4292757 h 6407150"/>
              <a:gd name="connsiteX11477" fmla="*/ 7737520 w 11737978"/>
              <a:gd name="connsiteY11477" fmla="*/ 4292643 h 6407150"/>
              <a:gd name="connsiteX11478" fmla="*/ 7737984 w 11737978"/>
              <a:gd name="connsiteY11478" fmla="*/ 4292759 h 6407150"/>
              <a:gd name="connsiteX11479" fmla="*/ 7737627 w 11737978"/>
              <a:gd name="connsiteY11479" fmla="*/ 4292535 h 6407150"/>
              <a:gd name="connsiteX11480" fmla="*/ 7739339 w 11737978"/>
              <a:gd name="connsiteY11480" fmla="*/ 4290807 h 6407150"/>
              <a:gd name="connsiteX11481" fmla="*/ 7739279 w 11737978"/>
              <a:gd name="connsiteY11481" fmla="*/ 4288770 h 6407150"/>
              <a:gd name="connsiteX11482" fmla="*/ 7737226 w 11737978"/>
              <a:gd name="connsiteY11482" fmla="*/ 4286649 h 6407150"/>
              <a:gd name="connsiteX11483" fmla="*/ 7735295 w 11737978"/>
              <a:gd name="connsiteY11483" fmla="*/ 4288600 h 6407150"/>
              <a:gd name="connsiteX11484" fmla="*/ 7735355 w 11737978"/>
              <a:gd name="connsiteY11484" fmla="*/ 4290636 h 6407150"/>
              <a:gd name="connsiteX11485" fmla="*/ 7736515 w 11737978"/>
              <a:gd name="connsiteY11485" fmla="*/ 4291834 h 6407150"/>
              <a:gd name="connsiteX11486" fmla="*/ 7730937 w 11737978"/>
              <a:gd name="connsiteY11486" fmla="*/ 4288326 h 6407150"/>
              <a:gd name="connsiteX11487" fmla="*/ 7730249 w 11737978"/>
              <a:gd name="connsiteY11487" fmla="*/ 4285480 h 6407150"/>
              <a:gd name="connsiteX11488" fmla="*/ 7731735 w 11737978"/>
              <a:gd name="connsiteY11488" fmla="*/ 4275154 h 6407150"/>
              <a:gd name="connsiteX11489" fmla="*/ 7729765 w 11737978"/>
              <a:gd name="connsiteY11489" fmla="*/ 4265975 h 6407150"/>
              <a:gd name="connsiteX11490" fmla="*/ 7734687 w 11737978"/>
              <a:gd name="connsiteY11490" fmla="*/ 4254564 h 6407150"/>
              <a:gd name="connsiteX11491" fmla="*/ 7738090 w 11737978"/>
              <a:gd name="connsiteY11491" fmla="*/ 4255950 h 6407150"/>
              <a:gd name="connsiteX11492" fmla="*/ 7738813 w 11737978"/>
              <a:gd name="connsiteY11492" fmla="*/ 4259542 h 6407150"/>
              <a:gd name="connsiteX11493" fmla="*/ 7738875 w 11737978"/>
              <a:gd name="connsiteY11493" fmla="*/ 4261650 h 6407150"/>
              <a:gd name="connsiteX11494" fmla="*/ 7736933 w 11737978"/>
              <a:gd name="connsiteY11494" fmla="*/ 4269984 h 6407150"/>
              <a:gd name="connsiteX11495" fmla="*/ 7741378 w 11737978"/>
              <a:gd name="connsiteY11495" fmla="*/ 4272278 h 6407150"/>
              <a:gd name="connsiteX11496" fmla="*/ 7743507 w 11737978"/>
              <a:gd name="connsiteY11496" fmla="*/ 4270266 h 6407150"/>
              <a:gd name="connsiteX11497" fmla="*/ 7743320 w 11737978"/>
              <a:gd name="connsiteY11497" fmla="*/ 4263944 h 6407150"/>
              <a:gd name="connsiteX11498" fmla="*/ 7749833 w 11737978"/>
              <a:gd name="connsiteY11498" fmla="*/ 4262118 h 6407150"/>
              <a:gd name="connsiteX11499" fmla="*/ 7752211 w 11737978"/>
              <a:gd name="connsiteY11499" fmla="*/ 4268534 h 6407150"/>
              <a:gd name="connsiteX11500" fmla="*/ 7743569 w 11737978"/>
              <a:gd name="connsiteY11500" fmla="*/ 4272372 h 6407150"/>
              <a:gd name="connsiteX11501" fmla="*/ 7744503 w 11737978"/>
              <a:gd name="connsiteY11501" fmla="*/ 4303980 h 6407150"/>
              <a:gd name="connsiteX11502" fmla="*/ 7742312 w 11737978"/>
              <a:gd name="connsiteY11502" fmla="*/ 4303885 h 6407150"/>
              <a:gd name="connsiteX11503" fmla="*/ 7739996 w 11737978"/>
              <a:gd name="connsiteY11503" fmla="*/ 4299577 h 6407150"/>
              <a:gd name="connsiteX11504" fmla="*/ 7738116 w 11737978"/>
              <a:gd name="connsiteY11504" fmla="*/ 4310020 h 6407150"/>
              <a:gd name="connsiteX11505" fmla="*/ 7740183 w 11737978"/>
              <a:gd name="connsiteY11505" fmla="*/ 4305898 h 6407150"/>
              <a:gd name="connsiteX11506" fmla="*/ 7744566 w 11737978"/>
              <a:gd name="connsiteY11506" fmla="*/ 4306087 h 6407150"/>
              <a:gd name="connsiteX11507" fmla="*/ 7753393 w 11737978"/>
              <a:gd name="connsiteY11507" fmla="*/ 4308569 h 6407150"/>
              <a:gd name="connsiteX11508" fmla="*/ 7753581 w 11737978"/>
              <a:gd name="connsiteY11508" fmla="*/ 4314890 h 6407150"/>
              <a:gd name="connsiteX11509" fmla="*/ 7749073 w 11737978"/>
              <a:gd name="connsiteY11509" fmla="*/ 4310487 h 6407150"/>
              <a:gd name="connsiteX11510" fmla="*/ 7738490 w 11737978"/>
              <a:gd name="connsiteY11510" fmla="*/ 4322662 h 6407150"/>
              <a:gd name="connsiteX11511" fmla="*/ 7736796 w 11737978"/>
              <a:gd name="connsiteY11511" fmla="*/ 4339425 h 6407150"/>
              <a:gd name="connsiteX11512" fmla="*/ 7738988 w 11737978"/>
              <a:gd name="connsiteY11512" fmla="*/ 4339519 h 6407150"/>
              <a:gd name="connsiteX11513" fmla="*/ 7739081 w 11737978"/>
              <a:gd name="connsiteY11513" fmla="*/ 4342680 h 6407150"/>
              <a:gd name="connsiteX11514" fmla="*/ 7737959 w 11737978"/>
              <a:gd name="connsiteY11514" fmla="*/ 4342130 h 6407150"/>
              <a:gd name="connsiteX11515" fmla="*/ 7724235 w 11737978"/>
              <a:gd name="connsiteY11515" fmla="*/ 4338029 h 6407150"/>
              <a:gd name="connsiteX11516" fmla="*/ 7724981 w 11737978"/>
              <a:gd name="connsiteY11516" fmla="*/ 4332846 h 6407150"/>
              <a:gd name="connsiteX11517" fmla="*/ 7725729 w 11737978"/>
              <a:gd name="connsiteY11517" fmla="*/ 4327660 h 6407150"/>
              <a:gd name="connsiteX11518" fmla="*/ 7727221 w 11737978"/>
              <a:gd name="connsiteY11518" fmla="*/ 4317293 h 6407150"/>
              <a:gd name="connsiteX11519" fmla="*/ 7719782 w 11737978"/>
              <a:gd name="connsiteY11519" fmla="*/ 4315434 h 6407150"/>
              <a:gd name="connsiteX11520" fmla="*/ 7719461 w 11737978"/>
              <a:gd name="connsiteY11520" fmla="*/ 4315354 h 6407150"/>
              <a:gd name="connsiteX11521" fmla="*/ 7718259 w 11737978"/>
              <a:gd name="connsiteY11521" fmla="*/ 4313396 h 6407150"/>
              <a:gd name="connsiteX11522" fmla="*/ 7713919 w 11737978"/>
              <a:gd name="connsiteY11522" fmla="*/ 4313396 h 6407150"/>
              <a:gd name="connsiteX11523" fmla="*/ 7707409 w 11737978"/>
              <a:gd name="connsiteY11523" fmla="*/ 4309860 h 6407150"/>
              <a:gd name="connsiteX11524" fmla="*/ 7705239 w 11737978"/>
              <a:gd name="connsiteY11524" fmla="*/ 4313396 h 6407150"/>
              <a:gd name="connsiteX11525" fmla="*/ 7703069 w 11737978"/>
              <a:gd name="connsiteY11525" fmla="*/ 4313396 h 6407150"/>
              <a:gd name="connsiteX11526" fmla="*/ 7703069 w 11737978"/>
              <a:gd name="connsiteY11526" fmla="*/ 4316933 h 6407150"/>
              <a:gd name="connsiteX11527" fmla="*/ 7705239 w 11737978"/>
              <a:gd name="connsiteY11527" fmla="*/ 4316933 h 6407150"/>
              <a:gd name="connsiteX11528" fmla="*/ 7711948 w 11737978"/>
              <a:gd name="connsiteY11528" fmla="*/ 4316933 h 6407150"/>
              <a:gd name="connsiteX11529" fmla="*/ 7717226 w 11737978"/>
              <a:gd name="connsiteY11529" fmla="*/ 4325537 h 6407150"/>
              <a:gd name="connsiteX11530" fmla="*/ 7716480 w 11737978"/>
              <a:gd name="connsiteY11530" fmla="*/ 4330722 h 6407150"/>
              <a:gd name="connsiteX11531" fmla="*/ 7707977 w 11737978"/>
              <a:gd name="connsiteY11531" fmla="*/ 4328597 h 6407150"/>
              <a:gd name="connsiteX11532" fmla="*/ 7714240 w 11737978"/>
              <a:gd name="connsiteY11532" fmla="*/ 4346273 h 6407150"/>
              <a:gd name="connsiteX11533" fmla="*/ 7713586 w 11737978"/>
              <a:gd name="connsiteY11533" fmla="*/ 4350809 h 6407150"/>
              <a:gd name="connsiteX11534" fmla="*/ 7713562 w 11737978"/>
              <a:gd name="connsiteY11534" fmla="*/ 4350972 h 6407150"/>
              <a:gd name="connsiteX11535" fmla="*/ 7703771 w 11737978"/>
              <a:gd name="connsiteY11535" fmla="*/ 4345917 h 6407150"/>
              <a:gd name="connsiteX11536" fmla="*/ 7687977 w 11737978"/>
              <a:gd name="connsiteY11536" fmla="*/ 4349151 h 6407150"/>
              <a:gd name="connsiteX11537" fmla="*/ 7659657 w 11737978"/>
              <a:gd name="connsiteY11537" fmla="*/ 4332987 h 6407150"/>
              <a:gd name="connsiteX11538" fmla="*/ 7659657 w 11737978"/>
              <a:gd name="connsiteY11538" fmla="*/ 4329754 h 6407150"/>
              <a:gd name="connsiteX11539" fmla="*/ 7658117 w 11737978"/>
              <a:gd name="connsiteY11539" fmla="*/ 4329056 h 6407150"/>
              <a:gd name="connsiteX11540" fmla="*/ 7672352 w 11737978"/>
              <a:gd name="connsiteY11540" fmla="*/ 4331294 h 6407150"/>
              <a:gd name="connsiteX11541" fmla="*/ 7666038 w 11737978"/>
              <a:gd name="connsiteY11541" fmla="*/ 4313673 h 6407150"/>
              <a:gd name="connsiteX11542" fmla="*/ 7648108 w 11737978"/>
              <a:gd name="connsiteY11542" fmla="*/ 4315210 h 6407150"/>
              <a:gd name="connsiteX11543" fmla="*/ 7631152 w 11737978"/>
              <a:gd name="connsiteY11543" fmla="*/ 4320170 h 6407150"/>
              <a:gd name="connsiteX11544" fmla="*/ 7629327 w 11737978"/>
              <a:gd name="connsiteY11544" fmla="*/ 4319349 h 6407150"/>
              <a:gd name="connsiteX11545" fmla="*/ 7626978 w 11737978"/>
              <a:gd name="connsiteY11545" fmla="*/ 4313591 h 6407150"/>
              <a:gd name="connsiteX11546" fmla="*/ 7620830 w 11737978"/>
              <a:gd name="connsiteY11546" fmla="*/ 4315797 h 6407150"/>
              <a:gd name="connsiteX11547" fmla="*/ 7621344 w 11737978"/>
              <a:gd name="connsiteY11547" fmla="*/ 4312230 h 6407150"/>
              <a:gd name="connsiteX11548" fmla="*/ 7618535 w 11737978"/>
              <a:gd name="connsiteY11548" fmla="*/ 4316133 h 6407150"/>
              <a:gd name="connsiteX11549" fmla="*/ 7616086 w 11737978"/>
              <a:gd name="connsiteY11549" fmla="*/ 4308338 h 6407150"/>
              <a:gd name="connsiteX11550" fmla="*/ 7605194 w 11737978"/>
              <a:gd name="connsiteY11550" fmla="*/ 4300661 h 6407150"/>
              <a:gd name="connsiteX11551" fmla="*/ 7607372 w 11737978"/>
              <a:gd name="connsiteY11551" fmla="*/ 4310359 h 6407150"/>
              <a:gd name="connsiteX11552" fmla="*/ 7594300 w 11737978"/>
              <a:gd name="connsiteY11552" fmla="*/ 4307125 h 6407150"/>
              <a:gd name="connsiteX11553" fmla="*/ 7603015 w 11737978"/>
              <a:gd name="connsiteY11553" fmla="*/ 4297427 h 6407150"/>
              <a:gd name="connsiteX11554" fmla="*/ 7594300 w 11737978"/>
              <a:gd name="connsiteY11554" fmla="*/ 4300661 h 6407150"/>
              <a:gd name="connsiteX11555" fmla="*/ 7587766 w 11737978"/>
              <a:gd name="connsiteY11555" fmla="*/ 4290962 h 6407150"/>
              <a:gd name="connsiteX11556" fmla="*/ 7587265 w 11737978"/>
              <a:gd name="connsiteY11556" fmla="*/ 4291359 h 6407150"/>
              <a:gd name="connsiteX11557" fmla="*/ 7587400 w 11737978"/>
              <a:gd name="connsiteY11557" fmla="*/ 4290423 h 6407150"/>
              <a:gd name="connsiteX11558" fmla="*/ 7587774 w 11737978"/>
              <a:gd name="connsiteY11558" fmla="*/ 4287829 h 6407150"/>
              <a:gd name="connsiteX11559" fmla="*/ 7588944 w 11737978"/>
              <a:gd name="connsiteY11559" fmla="*/ 4279706 h 6407150"/>
              <a:gd name="connsiteX11560" fmla="*/ 7598658 w 11737978"/>
              <a:gd name="connsiteY11560" fmla="*/ 4281264 h 6407150"/>
              <a:gd name="connsiteX11561" fmla="*/ 7598739 w 11737978"/>
              <a:gd name="connsiteY11561" fmla="*/ 4280844 h 6407150"/>
              <a:gd name="connsiteX11562" fmla="*/ 7606172 w 11737978"/>
              <a:gd name="connsiteY11562" fmla="*/ 4285835 h 6407150"/>
              <a:gd name="connsiteX11563" fmla="*/ 7609163 w 11737978"/>
              <a:gd name="connsiteY11563" fmla="*/ 4285454 h 6407150"/>
              <a:gd name="connsiteX11564" fmla="*/ 7609163 w 11737978"/>
              <a:gd name="connsiteY11564" fmla="*/ 4287659 h 6407150"/>
              <a:gd name="connsiteX11565" fmla="*/ 7611004 w 11737978"/>
              <a:gd name="connsiteY11565" fmla="*/ 4290164 h 6407150"/>
              <a:gd name="connsiteX11566" fmla="*/ 7611267 w 11737978"/>
              <a:gd name="connsiteY11566" fmla="*/ 4287659 h 6407150"/>
              <a:gd name="connsiteX11567" fmla="*/ 7612961 w 11737978"/>
              <a:gd name="connsiteY11567" fmla="*/ 4284970 h 6407150"/>
              <a:gd name="connsiteX11568" fmla="*/ 7615836 w 11737978"/>
              <a:gd name="connsiteY11568" fmla="*/ 4284604 h 6407150"/>
              <a:gd name="connsiteX11569" fmla="*/ 7616512 w 11737978"/>
              <a:gd name="connsiteY11569" fmla="*/ 4279910 h 6407150"/>
              <a:gd name="connsiteX11570" fmla="*/ 7615114 w 11737978"/>
              <a:gd name="connsiteY11570" fmla="*/ 4281385 h 6407150"/>
              <a:gd name="connsiteX11571" fmla="*/ 7614303 w 11737978"/>
              <a:gd name="connsiteY11571" fmla="*/ 4280992 h 6407150"/>
              <a:gd name="connsiteX11572" fmla="*/ 7614424 w 11737978"/>
              <a:gd name="connsiteY11572" fmla="*/ 4280561 h 6407150"/>
              <a:gd name="connsiteX11573" fmla="*/ 7615476 w 11737978"/>
              <a:gd name="connsiteY11573" fmla="*/ 4274298 h 6407150"/>
              <a:gd name="connsiteX11574" fmla="*/ 7613371 w 11737978"/>
              <a:gd name="connsiteY11574" fmla="*/ 4270959 h 6407150"/>
              <a:gd name="connsiteX11575" fmla="*/ 7611267 w 11737978"/>
              <a:gd name="connsiteY11575" fmla="*/ 4274298 h 6407150"/>
              <a:gd name="connsiteX11576" fmla="*/ 7609841 w 11737978"/>
              <a:gd name="connsiteY11576" fmla="*/ 4278828 h 6407150"/>
              <a:gd name="connsiteX11577" fmla="*/ 7607355 w 11737978"/>
              <a:gd name="connsiteY11577" fmla="*/ 4277623 h 6407150"/>
              <a:gd name="connsiteX11578" fmla="*/ 7602692 w 11737978"/>
              <a:gd name="connsiteY11578" fmla="*/ 4277066 h 6407150"/>
              <a:gd name="connsiteX11579" fmla="*/ 7599066 w 11737978"/>
              <a:gd name="connsiteY11579" fmla="*/ 4279142 h 6407150"/>
              <a:gd name="connsiteX11580" fmla="*/ 7600292 w 11737978"/>
              <a:gd name="connsiteY11580" fmla="*/ 4272779 h 6407150"/>
              <a:gd name="connsiteX11581" fmla="*/ 7598658 w 11737978"/>
              <a:gd name="connsiteY11581" fmla="*/ 4261869 h 6407150"/>
              <a:gd name="connsiteX11582" fmla="*/ 7603015 w 11737978"/>
              <a:gd name="connsiteY11582" fmla="*/ 4258636 h 6407150"/>
              <a:gd name="connsiteX11583" fmla="*/ 7605194 w 11737978"/>
              <a:gd name="connsiteY11583" fmla="*/ 4255404 h 6407150"/>
              <a:gd name="connsiteX11584" fmla="*/ 7605194 w 11737978"/>
              <a:gd name="connsiteY11584" fmla="*/ 4248938 h 6407150"/>
              <a:gd name="connsiteX11585" fmla="*/ 7605194 w 11737978"/>
              <a:gd name="connsiteY11585" fmla="*/ 4245706 h 6407150"/>
              <a:gd name="connsiteX11586" fmla="*/ 7605194 w 11737978"/>
              <a:gd name="connsiteY11586" fmla="*/ 4239241 h 6407150"/>
              <a:gd name="connsiteX11587" fmla="*/ 7603015 w 11737978"/>
              <a:gd name="connsiteY11587" fmla="*/ 4239241 h 6407150"/>
              <a:gd name="connsiteX11588" fmla="*/ 7598658 w 11737978"/>
              <a:gd name="connsiteY11588" fmla="*/ 4236008 h 6407150"/>
              <a:gd name="connsiteX11589" fmla="*/ 7600837 w 11737978"/>
              <a:gd name="connsiteY11589" fmla="*/ 4229543 h 6407150"/>
              <a:gd name="connsiteX11590" fmla="*/ 7598658 w 11737978"/>
              <a:gd name="connsiteY11590" fmla="*/ 4229543 h 6407150"/>
              <a:gd name="connsiteX11591" fmla="*/ 7596480 w 11737978"/>
              <a:gd name="connsiteY11591" fmla="*/ 4232775 h 6407150"/>
              <a:gd name="connsiteX11592" fmla="*/ 7592122 w 11737978"/>
              <a:gd name="connsiteY11592" fmla="*/ 4232775 h 6407150"/>
              <a:gd name="connsiteX11593" fmla="*/ 7592818 w 11737978"/>
              <a:gd name="connsiteY11593" fmla="*/ 4228858 h 6407150"/>
              <a:gd name="connsiteX11594" fmla="*/ 7603960 w 11737978"/>
              <a:gd name="connsiteY11594" fmla="*/ 4229377 h 6407150"/>
              <a:gd name="connsiteX11595" fmla="*/ 7604927 w 11737978"/>
              <a:gd name="connsiteY11595" fmla="*/ 4228949 h 6407150"/>
              <a:gd name="connsiteX11596" fmla="*/ 7605194 w 11737978"/>
              <a:gd name="connsiteY11596" fmla="*/ 4229543 h 6407150"/>
              <a:gd name="connsiteX11597" fmla="*/ 7605878 w 11737978"/>
              <a:gd name="connsiteY11597" fmla="*/ 4228527 h 6407150"/>
              <a:gd name="connsiteX11598" fmla="*/ 7614467 w 11737978"/>
              <a:gd name="connsiteY11598" fmla="*/ 4224721 h 6407150"/>
              <a:gd name="connsiteX11599" fmla="*/ 7615473 w 11737978"/>
              <a:gd name="connsiteY11599" fmla="*/ 4226613 h 6407150"/>
              <a:gd name="connsiteX11600" fmla="*/ 7616087 w 11737978"/>
              <a:gd name="connsiteY11600" fmla="*/ 4232775 h 6407150"/>
              <a:gd name="connsiteX11601" fmla="*/ 7631335 w 11737978"/>
              <a:gd name="connsiteY11601" fmla="*/ 4248938 h 6407150"/>
              <a:gd name="connsiteX11602" fmla="*/ 7642228 w 11737978"/>
              <a:gd name="connsiteY11602" fmla="*/ 4242473 h 6407150"/>
              <a:gd name="connsiteX11603" fmla="*/ 7637790 w 11737978"/>
              <a:gd name="connsiteY11603" fmla="*/ 4228571 h 6407150"/>
              <a:gd name="connsiteX11604" fmla="*/ 7641075 w 11737978"/>
              <a:gd name="connsiteY11604" fmla="*/ 4225882 h 6407150"/>
              <a:gd name="connsiteX11605" fmla="*/ 7651136 w 11737978"/>
              <a:gd name="connsiteY11605" fmla="*/ 4217645 h 6407150"/>
              <a:gd name="connsiteX11606" fmla="*/ 7643318 w 11737978"/>
              <a:gd name="connsiteY11606" fmla="*/ 4210314 h 6407150"/>
              <a:gd name="connsiteX11607" fmla="*/ 7660452 w 11737978"/>
              <a:gd name="connsiteY11607" fmla="*/ 4214595 h 6407150"/>
              <a:gd name="connsiteX11608" fmla="*/ 7671261 w 11737978"/>
              <a:gd name="connsiteY11608" fmla="*/ 4201169 h 6407150"/>
              <a:gd name="connsiteX11609" fmla="*/ 7670514 w 11737978"/>
              <a:gd name="connsiteY11609" fmla="*/ 4206357 h 6407150"/>
              <a:gd name="connsiteX11610" fmla="*/ 7679828 w 11737978"/>
              <a:gd name="connsiteY11610" fmla="*/ 4203309 h 6407150"/>
              <a:gd name="connsiteX11611" fmla="*/ 7682070 w 11737978"/>
              <a:gd name="connsiteY11611" fmla="*/ 4187742 h 6407150"/>
              <a:gd name="connsiteX11612" fmla="*/ 7665683 w 11737978"/>
              <a:gd name="connsiteY11612" fmla="*/ 4178271 h 6407150"/>
              <a:gd name="connsiteX11613" fmla="*/ 7636245 w 11737978"/>
              <a:gd name="connsiteY11613" fmla="*/ 4197795 h 6407150"/>
              <a:gd name="connsiteX11614" fmla="*/ 7627678 w 11737978"/>
              <a:gd name="connsiteY11614" fmla="*/ 4195654 h 6407150"/>
              <a:gd name="connsiteX11615" fmla="*/ 7614647 w 11737978"/>
              <a:gd name="connsiteY11615" fmla="*/ 4192399 h 6407150"/>
              <a:gd name="connsiteX11616" fmla="*/ 7613908 w 11737978"/>
              <a:gd name="connsiteY11616" fmla="*/ 4190752 h 6407150"/>
              <a:gd name="connsiteX11617" fmla="*/ 7616087 w 11737978"/>
              <a:gd name="connsiteY11617" fmla="*/ 4181053 h 6407150"/>
              <a:gd name="connsiteX11618" fmla="*/ 7616087 w 11737978"/>
              <a:gd name="connsiteY11618" fmla="*/ 4177820 h 6407150"/>
              <a:gd name="connsiteX11619" fmla="*/ 7616087 w 11737978"/>
              <a:gd name="connsiteY11619" fmla="*/ 4174588 h 6407150"/>
              <a:gd name="connsiteX11620" fmla="*/ 7613908 w 11737978"/>
              <a:gd name="connsiteY11620" fmla="*/ 4177820 h 6407150"/>
              <a:gd name="connsiteX11621" fmla="*/ 7611729 w 11737978"/>
              <a:gd name="connsiteY11621" fmla="*/ 4190752 h 6407150"/>
              <a:gd name="connsiteX11622" fmla="*/ 7609550 w 11737978"/>
              <a:gd name="connsiteY11622" fmla="*/ 4190752 h 6407150"/>
              <a:gd name="connsiteX11623" fmla="*/ 7607372 w 11737978"/>
              <a:gd name="connsiteY11623" fmla="*/ 4187518 h 6407150"/>
              <a:gd name="connsiteX11624" fmla="*/ 7605194 w 11737978"/>
              <a:gd name="connsiteY11624" fmla="*/ 4184286 h 6407150"/>
              <a:gd name="connsiteX11625" fmla="*/ 7603015 w 11737978"/>
              <a:gd name="connsiteY11625" fmla="*/ 4184286 h 6407150"/>
              <a:gd name="connsiteX11626" fmla="*/ 7602700 w 11737978"/>
              <a:gd name="connsiteY11626" fmla="*/ 4184052 h 6407150"/>
              <a:gd name="connsiteX11627" fmla="*/ 7602723 w 11737978"/>
              <a:gd name="connsiteY11627" fmla="*/ 4184045 h 6407150"/>
              <a:gd name="connsiteX11628" fmla="*/ 7612037 w 11737978"/>
              <a:gd name="connsiteY11628" fmla="*/ 4180996 h 6407150"/>
              <a:gd name="connsiteX11629" fmla="*/ 7604217 w 11737978"/>
              <a:gd name="connsiteY11629" fmla="*/ 4173666 h 6407150"/>
              <a:gd name="connsiteX11630" fmla="*/ 7606172 w 11737978"/>
              <a:gd name="connsiteY11630" fmla="*/ 4171348 h 6407150"/>
              <a:gd name="connsiteX11631" fmla="*/ 7609360 w 11737978"/>
              <a:gd name="connsiteY11631" fmla="*/ 4171348 h 6407150"/>
              <a:gd name="connsiteX11632" fmla="*/ 7609360 w 11737978"/>
              <a:gd name="connsiteY11632" fmla="*/ 4168401 h 6407150"/>
              <a:gd name="connsiteX11633" fmla="*/ 7608659 w 11737978"/>
              <a:gd name="connsiteY11633" fmla="*/ 4168401 h 6407150"/>
              <a:gd name="connsiteX11634" fmla="*/ 7613583 w 11737978"/>
              <a:gd name="connsiteY11634" fmla="*/ 4162566 h 6407150"/>
              <a:gd name="connsiteX11635" fmla="*/ 7616523 w 11737978"/>
              <a:gd name="connsiteY11635" fmla="*/ 4149861 h 6407150"/>
              <a:gd name="connsiteX11636" fmla="*/ 7643720 w 11737978"/>
              <a:gd name="connsiteY11636" fmla="*/ 4145903 h 6407150"/>
              <a:gd name="connsiteX11637" fmla="*/ 2933497 w 11737978"/>
              <a:gd name="connsiteY11637" fmla="*/ 4145903 h 6407150"/>
              <a:gd name="connsiteX11638" fmla="*/ 2932749 w 11737978"/>
              <a:gd name="connsiteY11638" fmla="*/ 4151093 h 6407150"/>
              <a:gd name="connsiteX11639" fmla="*/ 2957702 w 11737978"/>
              <a:gd name="connsiteY11639" fmla="*/ 4162704 h 6407150"/>
              <a:gd name="connsiteX11640" fmla="*/ 2966269 w 11737978"/>
              <a:gd name="connsiteY11640" fmla="*/ 4164844 h 6407150"/>
              <a:gd name="connsiteX11641" fmla="*/ 2972595 w 11737978"/>
              <a:gd name="connsiteY11641" fmla="*/ 4182552 h 6407150"/>
              <a:gd name="connsiteX11642" fmla="*/ 2996800 w 11737978"/>
              <a:gd name="connsiteY11642" fmla="*/ 4199351 h 6407150"/>
              <a:gd name="connsiteX11643" fmla="*/ 3013187 w 11737978"/>
              <a:gd name="connsiteY11643" fmla="*/ 4208823 h 6407150"/>
              <a:gd name="connsiteX11644" fmla="*/ 3029575 w 11737978"/>
              <a:gd name="connsiteY11644" fmla="*/ 4218293 h 6407150"/>
              <a:gd name="connsiteX11645" fmla="*/ 3037072 w 11737978"/>
              <a:gd name="connsiteY11645" fmla="*/ 4220166 h 6407150"/>
              <a:gd name="connsiteX11646" fmla="*/ 3037427 w 11737978"/>
              <a:gd name="connsiteY11646" fmla="*/ 4220254 h 6407150"/>
              <a:gd name="connsiteX11647" fmla="*/ 3037064 w 11737978"/>
              <a:gd name="connsiteY11647" fmla="*/ 4222288 h 6407150"/>
              <a:gd name="connsiteX11648" fmla="*/ 3041116 w 11737978"/>
              <a:gd name="connsiteY11648" fmla="*/ 4239034 h 6407150"/>
              <a:gd name="connsiteX11649" fmla="*/ 3034604 w 11737978"/>
              <a:gd name="connsiteY11649" fmla="*/ 4240860 h 6407150"/>
              <a:gd name="connsiteX11650" fmla="*/ 3041646 w 11737978"/>
              <a:gd name="connsiteY11650" fmla="*/ 4247737 h 6407150"/>
              <a:gd name="connsiteX11651" fmla="*/ 3048413 w 11737978"/>
              <a:gd name="connsiteY11651" fmla="*/ 4249485 h 6407150"/>
              <a:gd name="connsiteX11652" fmla="*/ 3044033 w 11737978"/>
              <a:gd name="connsiteY11652" fmla="*/ 4248391 h 6407150"/>
              <a:gd name="connsiteX11653" fmla="*/ 3033883 w 11737978"/>
              <a:gd name="connsiteY11653" fmla="*/ 4245855 h 6407150"/>
              <a:gd name="connsiteX11654" fmla="*/ 3032999 w 11737978"/>
              <a:gd name="connsiteY11654" fmla="*/ 4246596 h 6407150"/>
              <a:gd name="connsiteX11655" fmla="*/ 3032536 w 11737978"/>
              <a:gd name="connsiteY11655" fmla="*/ 4244981 h 6407150"/>
              <a:gd name="connsiteX11656" fmla="*/ 3028091 w 11737978"/>
              <a:gd name="connsiteY11656" fmla="*/ 4242684 h 6407150"/>
              <a:gd name="connsiteX11657" fmla="*/ 3026023 w 11737978"/>
              <a:gd name="connsiteY11657" fmla="*/ 4246806 h 6407150"/>
              <a:gd name="connsiteX11658" fmla="*/ 3026996 w 11737978"/>
              <a:gd name="connsiteY11658" fmla="*/ 4251630 h 6407150"/>
              <a:gd name="connsiteX11659" fmla="*/ 3023980 w 11737978"/>
              <a:gd name="connsiteY11659" fmla="*/ 4254158 h 6407150"/>
              <a:gd name="connsiteX11660" fmla="*/ 3015505 w 11737978"/>
              <a:gd name="connsiteY11660" fmla="*/ 4248255 h 6407150"/>
              <a:gd name="connsiteX11661" fmla="*/ 2999050 w 11737978"/>
              <a:gd name="connsiteY11661" fmla="*/ 4248155 h 6407150"/>
              <a:gd name="connsiteX11662" fmla="*/ 2964392 w 11737978"/>
              <a:gd name="connsiteY11662" fmla="*/ 4244842 h 6407150"/>
              <a:gd name="connsiteX11663" fmla="*/ 2955913 w 11737978"/>
              <a:gd name="connsiteY11663" fmla="*/ 4242724 h 6407150"/>
              <a:gd name="connsiteX11664" fmla="*/ 2963650 w 11737978"/>
              <a:gd name="connsiteY11664" fmla="*/ 4250004 h 6407150"/>
              <a:gd name="connsiteX11665" fmla="*/ 2979864 w 11737978"/>
              <a:gd name="connsiteY11665" fmla="*/ 4259403 h 6407150"/>
              <a:gd name="connsiteX11666" fmla="*/ 2985367 w 11737978"/>
              <a:gd name="connsiteY11666" fmla="*/ 4282168 h 6407150"/>
              <a:gd name="connsiteX11667" fmla="*/ 2959932 w 11737978"/>
              <a:gd name="connsiteY11667" fmla="*/ 4275812 h 6407150"/>
              <a:gd name="connsiteX11668" fmla="*/ 2957702 w 11737978"/>
              <a:gd name="connsiteY11668" fmla="*/ 4291297 h 6407150"/>
              <a:gd name="connsiteX11669" fmla="*/ 2967677 w 11737978"/>
              <a:gd name="connsiteY11669" fmla="*/ 4294458 h 6407150"/>
              <a:gd name="connsiteX11670" fmla="*/ 2992359 w 11737978"/>
              <a:gd name="connsiteY11670" fmla="*/ 4294610 h 6407150"/>
              <a:gd name="connsiteX11671" fmla="*/ 3002325 w 11737978"/>
              <a:gd name="connsiteY11671" fmla="*/ 4286404 h 6407150"/>
              <a:gd name="connsiteX11672" fmla="*/ 3010061 w 11737978"/>
              <a:gd name="connsiteY11672" fmla="*/ 4293685 h 6407150"/>
              <a:gd name="connsiteX11673" fmla="*/ 3010676 w 11737978"/>
              <a:gd name="connsiteY11673" fmla="*/ 4292690 h 6407150"/>
              <a:gd name="connsiteX11674" fmla="*/ 3011852 w 11737978"/>
              <a:gd name="connsiteY11674" fmla="*/ 4294327 h 6407150"/>
              <a:gd name="connsiteX11675" fmla="*/ 3018295 w 11737978"/>
              <a:gd name="connsiteY11675" fmla="*/ 4294949 h 6407150"/>
              <a:gd name="connsiteX11676" fmla="*/ 3016090 w 11737978"/>
              <a:gd name="connsiteY11676" fmla="*/ 4290938 h 6407150"/>
              <a:gd name="connsiteX11677" fmla="*/ 3019281 w 11737978"/>
              <a:gd name="connsiteY11677" fmla="*/ 4290641 h 6407150"/>
              <a:gd name="connsiteX11678" fmla="*/ 3023522 w 11737978"/>
              <a:gd name="connsiteY11678" fmla="*/ 4291699 h 6407150"/>
              <a:gd name="connsiteX11679" fmla="*/ 3027003 w 11737978"/>
              <a:gd name="connsiteY11679" fmla="*/ 4292570 h 6407150"/>
              <a:gd name="connsiteX11680" fmla="*/ 3027183 w 11737978"/>
              <a:gd name="connsiteY11680" fmla="*/ 4292757 h 6407150"/>
              <a:gd name="connsiteX11681" fmla="*/ 3027297 w 11737978"/>
              <a:gd name="connsiteY11681" fmla="*/ 4292643 h 6407150"/>
              <a:gd name="connsiteX11682" fmla="*/ 3027760 w 11737978"/>
              <a:gd name="connsiteY11682" fmla="*/ 4292759 h 6407150"/>
              <a:gd name="connsiteX11683" fmla="*/ 3027403 w 11737978"/>
              <a:gd name="connsiteY11683" fmla="*/ 4292535 h 6407150"/>
              <a:gd name="connsiteX11684" fmla="*/ 3029116 w 11737978"/>
              <a:gd name="connsiteY11684" fmla="*/ 4290807 h 6407150"/>
              <a:gd name="connsiteX11685" fmla="*/ 3029055 w 11737978"/>
              <a:gd name="connsiteY11685" fmla="*/ 4288770 h 6407150"/>
              <a:gd name="connsiteX11686" fmla="*/ 3027003 w 11737978"/>
              <a:gd name="connsiteY11686" fmla="*/ 4286649 h 6407150"/>
              <a:gd name="connsiteX11687" fmla="*/ 3025071 w 11737978"/>
              <a:gd name="connsiteY11687" fmla="*/ 4288600 h 6407150"/>
              <a:gd name="connsiteX11688" fmla="*/ 3025132 w 11737978"/>
              <a:gd name="connsiteY11688" fmla="*/ 4290636 h 6407150"/>
              <a:gd name="connsiteX11689" fmla="*/ 3026292 w 11737978"/>
              <a:gd name="connsiteY11689" fmla="*/ 4291834 h 6407150"/>
              <a:gd name="connsiteX11690" fmla="*/ 3020714 w 11737978"/>
              <a:gd name="connsiteY11690" fmla="*/ 4288326 h 6407150"/>
              <a:gd name="connsiteX11691" fmla="*/ 3020025 w 11737978"/>
              <a:gd name="connsiteY11691" fmla="*/ 4285480 h 6407150"/>
              <a:gd name="connsiteX11692" fmla="*/ 3021511 w 11737978"/>
              <a:gd name="connsiteY11692" fmla="*/ 4275154 h 6407150"/>
              <a:gd name="connsiteX11693" fmla="*/ 3019541 w 11737978"/>
              <a:gd name="connsiteY11693" fmla="*/ 4265975 h 6407150"/>
              <a:gd name="connsiteX11694" fmla="*/ 3024464 w 11737978"/>
              <a:gd name="connsiteY11694" fmla="*/ 4254564 h 6407150"/>
              <a:gd name="connsiteX11695" fmla="*/ 3027866 w 11737978"/>
              <a:gd name="connsiteY11695" fmla="*/ 4255950 h 6407150"/>
              <a:gd name="connsiteX11696" fmla="*/ 3028589 w 11737978"/>
              <a:gd name="connsiteY11696" fmla="*/ 4259542 h 6407150"/>
              <a:gd name="connsiteX11697" fmla="*/ 3028651 w 11737978"/>
              <a:gd name="connsiteY11697" fmla="*/ 4261650 h 6407150"/>
              <a:gd name="connsiteX11698" fmla="*/ 3026709 w 11737978"/>
              <a:gd name="connsiteY11698" fmla="*/ 4269984 h 6407150"/>
              <a:gd name="connsiteX11699" fmla="*/ 3031155 w 11737978"/>
              <a:gd name="connsiteY11699" fmla="*/ 4272278 h 6407150"/>
              <a:gd name="connsiteX11700" fmla="*/ 3033283 w 11737978"/>
              <a:gd name="connsiteY11700" fmla="*/ 4270266 h 6407150"/>
              <a:gd name="connsiteX11701" fmla="*/ 3033097 w 11737978"/>
              <a:gd name="connsiteY11701" fmla="*/ 4263944 h 6407150"/>
              <a:gd name="connsiteX11702" fmla="*/ 3039609 w 11737978"/>
              <a:gd name="connsiteY11702" fmla="*/ 4262118 h 6407150"/>
              <a:gd name="connsiteX11703" fmla="*/ 3041987 w 11737978"/>
              <a:gd name="connsiteY11703" fmla="*/ 4268534 h 6407150"/>
              <a:gd name="connsiteX11704" fmla="*/ 3033345 w 11737978"/>
              <a:gd name="connsiteY11704" fmla="*/ 4272372 h 6407150"/>
              <a:gd name="connsiteX11705" fmla="*/ 3034279 w 11737978"/>
              <a:gd name="connsiteY11705" fmla="*/ 4303980 h 6407150"/>
              <a:gd name="connsiteX11706" fmla="*/ 3032089 w 11737978"/>
              <a:gd name="connsiteY11706" fmla="*/ 4303885 h 6407150"/>
              <a:gd name="connsiteX11707" fmla="*/ 3029772 w 11737978"/>
              <a:gd name="connsiteY11707" fmla="*/ 4299577 h 6407150"/>
              <a:gd name="connsiteX11708" fmla="*/ 3027893 w 11737978"/>
              <a:gd name="connsiteY11708" fmla="*/ 4310020 h 6407150"/>
              <a:gd name="connsiteX11709" fmla="*/ 3029959 w 11737978"/>
              <a:gd name="connsiteY11709" fmla="*/ 4305898 h 6407150"/>
              <a:gd name="connsiteX11710" fmla="*/ 3034343 w 11737978"/>
              <a:gd name="connsiteY11710" fmla="*/ 4306087 h 6407150"/>
              <a:gd name="connsiteX11711" fmla="*/ 3043170 w 11737978"/>
              <a:gd name="connsiteY11711" fmla="*/ 4308569 h 6407150"/>
              <a:gd name="connsiteX11712" fmla="*/ 3043357 w 11737978"/>
              <a:gd name="connsiteY11712" fmla="*/ 4314890 h 6407150"/>
              <a:gd name="connsiteX11713" fmla="*/ 3038849 w 11737978"/>
              <a:gd name="connsiteY11713" fmla="*/ 4310487 h 6407150"/>
              <a:gd name="connsiteX11714" fmla="*/ 3028266 w 11737978"/>
              <a:gd name="connsiteY11714" fmla="*/ 4322662 h 6407150"/>
              <a:gd name="connsiteX11715" fmla="*/ 3026573 w 11737978"/>
              <a:gd name="connsiteY11715" fmla="*/ 4339425 h 6407150"/>
              <a:gd name="connsiteX11716" fmla="*/ 3028764 w 11737978"/>
              <a:gd name="connsiteY11716" fmla="*/ 4339519 h 6407150"/>
              <a:gd name="connsiteX11717" fmla="*/ 3028857 w 11737978"/>
              <a:gd name="connsiteY11717" fmla="*/ 4342680 h 6407150"/>
              <a:gd name="connsiteX11718" fmla="*/ 3027735 w 11737978"/>
              <a:gd name="connsiteY11718" fmla="*/ 4342130 h 6407150"/>
              <a:gd name="connsiteX11719" fmla="*/ 3014011 w 11737978"/>
              <a:gd name="connsiteY11719" fmla="*/ 4338029 h 6407150"/>
              <a:gd name="connsiteX11720" fmla="*/ 3014758 w 11737978"/>
              <a:gd name="connsiteY11720" fmla="*/ 4332846 h 6407150"/>
              <a:gd name="connsiteX11721" fmla="*/ 3015505 w 11737978"/>
              <a:gd name="connsiteY11721" fmla="*/ 4327660 h 6407150"/>
              <a:gd name="connsiteX11722" fmla="*/ 3016998 w 11737978"/>
              <a:gd name="connsiteY11722" fmla="*/ 4317293 h 6407150"/>
              <a:gd name="connsiteX11723" fmla="*/ 3009558 w 11737978"/>
              <a:gd name="connsiteY11723" fmla="*/ 4315434 h 6407150"/>
              <a:gd name="connsiteX11724" fmla="*/ 3009237 w 11737978"/>
              <a:gd name="connsiteY11724" fmla="*/ 4315354 h 6407150"/>
              <a:gd name="connsiteX11725" fmla="*/ 3008035 w 11737978"/>
              <a:gd name="connsiteY11725" fmla="*/ 4313396 h 6407150"/>
              <a:gd name="connsiteX11726" fmla="*/ 3003695 w 11737978"/>
              <a:gd name="connsiteY11726" fmla="*/ 4313396 h 6407150"/>
              <a:gd name="connsiteX11727" fmla="*/ 2997185 w 11737978"/>
              <a:gd name="connsiteY11727" fmla="*/ 4309860 h 6407150"/>
              <a:gd name="connsiteX11728" fmla="*/ 2995015 w 11737978"/>
              <a:gd name="connsiteY11728" fmla="*/ 4313396 h 6407150"/>
              <a:gd name="connsiteX11729" fmla="*/ 2992845 w 11737978"/>
              <a:gd name="connsiteY11729" fmla="*/ 4313396 h 6407150"/>
              <a:gd name="connsiteX11730" fmla="*/ 2992845 w 11737978"/>
              <a:gd name="connsiteY11730" fmla="*/ 4316933 h 6407150"/>
              <a:gd name="connsiteX11731" fmla="*/ 2995015 w 11737978"/>
              <a:gd name="connsiteY11731" fmla="*/ 4316933 h 6407150"/>
              <a:gd name="connsiteX11732" fmla="*/ 3001724 w 11737978"/>
              <a:gd name="connsiteY11732" fmla="*/ 4316933 h 6407150"/>
              <a:gd name="connsiteX11733" fmla="*/ 3007003 w 11737978"/>
              <a:gd name="connsiteY11733" fmla="*/ 4325537 h 6407150"/>
              <a:gd name="connsiteX11734" fmla="*/ 3006256 w 11737978"/>
              <a:gd name="connsiteY11734" fmla="*/ 4330722 h 6407150"/>
              <a:gd name="connsiteX11735" fmla="*/ 2997753 w 11737978"/>
              <a:gd name="connsiteY11735" fmla="*/ 4328597 h 6407150"/>
              <a:gd name="connsiteX11736" fmla="*/ 3004016 w 11737978"/>
              <a:gd name="connsiteY11736" fmla="*/ 4346273 h 6407150"/>
              <a:gd name="connsiteX11737" fmla="*/ 3003362 w 11737978"/>
              <a:gd name="connsiteY11737" fmla="*/ 4350809 h 6407150"/>
              <a:gd name="connsiteX11738" fmla="*/ 3003338 w 11737978"/>
              <a:gd name="connsiteY11738" fmla="*/ 4350972 h 6407150"/>
              <a:gd name="connsiteX11739" fmla="*/ 2993547 w 11737978"/>
              <a:gd name="connsiteY11739" fmla="*/ 4345917 h 6407150"/>
              <a:gd name="connsiteX11740" fmla="*/ 2977753 w 11737978"/>
              <a:gd name="connsiteY11740" fmla="*/ 4349151 h 6407150"/>
              <a:gd name="connsiteX11741" fmla="*/ 2949433 w 11737978"/>
              <a:gd name="connsiteY11741" fmla="*/ 4332987 h 6407150"/>
              <a:gd name="connsiteX11742" fmla="*/ 2949433 w 11737978"/>
              <a:gd name="connsiteY11742" fmla="*/ 4329754 h 6407150"/>
              <a:gd name="connsiteX11743" fmla="*/ 2947893 w 11737978"/>
              <a:gd name="connsiteY11743" fmla="*/ 4329056 h 6407150"/>
              <a:gd name="connsiteX11744" fmla="*/ 2962128 w 11737978"/>
              <a:gd name="connsiteY11744" fmla="*/ 4331294 h 6407150"/>
              <a:gd name="connsiteX11745" fmla="*/ 2955814 w 11737978"/>
              <a:gd name="connsiteY11745" fmla="*/ 4313673 h 6407150"/>
              <a:gd name="connsiteX11746" fmla="*/ 2937884 w 11737978"/>
              <a:gd name="connsiteY11746" fmla="*/ 4315210 h 6407150"/>
              <a:gd name="connsiteX11747" fmla="*/ 2920928 w 11737978"/>
              <a:gd name="connsiteY11747" fmla="*/ 4320170 h 6407150"/>
              <a:gd name="connsiteX11748" fmla="*/ 2919103 w 11737978"/>
              <a:gd name="connsiteY11748" fmla="*/ 4319349 h 6407150"/>
              <a:gd name="connsiteX11749" fmla="*/ 2916755 w 11737978"/>
              <a:gd name="connsiteY11749" fmla="*/ 4313591 h 6407150"/>
              <a:gd name="connsiteX11750" fmla="*/ 2910606 w 11737978"/>
              <a:gd name="connsiteY11750" fmla="*/ 4315797 h 6407150"/>
              <a:gd name="connsiteX11751" fmla="*/ 2911120 w 11737978"/>
              <a:gd name="connsiteY11751" fmla="*/ 4312230 h 6407150"/>
              <a:gd name="connsiteX11752" fmla="*/ 2908311 w 11737978"/>
              <a:gd name="connsiteY11752" fmla="*/ 4316133 h 6407150"/>
              <a:gd name="connsiteX11753" fmla="*/ 2905862 w 11737978"/>
              <a:gd name="connsiteY11753" fmla="*/ 4308338 h 6407150"/>
              <a:gd name="connsiteX11754" fmla="*/ 2894970 w 11737978"/>
              <a:gd name="connsiteY11754" fmla="*/ 4300661 h 6407150"/>
              <a:gd name="connsiteX11755" fmla="*/ 2897148 w 11737978"/>
              <a:gd name="connsiteY11755" fmla="*/ 4310359 h 6407150"/>
              <a:gd name="connsiteX11756" fmla="*/ 2884076 w 11737978"/>
              <a:gd name="connsiteY11756" fmla="*/ 4307125 h 6407150"/>
              <a:gd name="connsiteX11757" fmla="*/ 2892791 w 11737978"/>
              <a:gd name="connsiteY11757" fmla="*/ 4297427 h 6407150"/>
              <a:gd name="connsiteX11758" fmla="*/ 2884076 w 11737978"/>
              <a:gd name="connsiteY11758" fmla="*/ 4300661 h 6407150"/>
              <a:gd name="connsiteX11759" fmla="*/ 2877543 w 11737978"/>
              <a:gd name="connsiteY11759" fmla="*/ 4290962 h 6407150"/>
              <a:gd name="connsiteX11760" fmla="*/ 2877041 w 11737978"/>
              <a:gd name="connsiteY11760" fmla="*/ 4291359 h 6407150"/>
              <a:gd name="connsiteX11761" fmla="*/ 2877177 w 11737978"/>
              <a:gd name="connsiteY11761" fmla="*/ 4290423 h 6407150"/>
              <a:gd name="connsiteX11762" fmla="*/ 2877550 w 11737978"/>
              <a:gd name="connsiteY11762" fmla="*/ 4287829 h 6407150"/>
              <a:gd name="connsiteX11763" fmla="*/ 2878720 w 11737978"/>
              <a:gd name="connsiteY11763" fmla="*/ 4279706 h 6407150"/>
              <a:gd name="connsiteX11764" fmla="*/ 2888434 w 11737978"/>
              <a:gd name="connsiteY11764" fmla="*/ 4281264 h 6407150"/>
              <a:gd name="connsiteX11765" fmla="*/ 2888515 w 11737978"/>
              <a:gd name="connsiteY11765" fmla="*/ 4280844 h 6407150"/>
              <a:gd name="connsiteX11766" fmla="*/ 2895949 w 11737978"/>
              <a:gd name="connsiteY11766" fmla="*/ 4285835 h 6407150"/>
              <a:gd name="connsiteX11767" fmla="*/ 2898939 w 11737978"/>
              <a:gd name="connsiteY11767" fmla="*/ 4285454 h 6407150"/>
              <a:gd name="connsiteX11768" fmla="*/ 2898939 w 11737978"/>
              <a:gd name="connsiteY11768" fmla="*/ 4287659 h 6407150"/>
              <a:gd name="connsiteX11769" fmla="*/ 2900780 w 11737978"/>
              <a:gd name="connsiteY11769" fmla="*/ 4290164 h 6407150"/>
              <a:gd name="connsiteX11770" fmla="*/ 2901043 w 11737978"/>
              <a:gd name="connsiteY11770" fmla="*/ 4287659 h 6407150"/>
              <a:gd name="connsiteX11771" fmla="*/ 2902737 w 11737978"/>
              <a:gd name="connsiteY11771" fmla="*/ 4284970 h 6407150"/>
              <a:gd name="connsiteX11772" fmla="*/ 2905612 w 11737978"/>
              <a:gd name="connsiteY11772" fmla="*/ 4284604 h 6407150"/>
              <a:gd name="connsiteX11773" fmla="*/ 2906288 w 11737978"/>
              <a:gd name="connsiteY11773" fmla="*/ 4279910 h 6407150"/>
              <a:gd name="connsiteX11774" fmla="*/ 2904890 w 11737978"/>
              <a:gd name="connsiteY11774" fmla="*/ 4281385 h 6407150"/>
              <a:gd name="connsiteX11775" fmla="*/ 2904079 w 11737978"/>
              <a:gd name="connsiteY11775" fmla="*/ 4280992 h 6407150"/>
              <a:gd name="connsiteX11776" fmla="*/ 2904200 w 11737978"/>
              <a:gd name="connsiteY11776" fmla="*/ 4280561 h 6407150"/>
              <a:gd name="connsiteX11777" fmla="*/ 2905252 w 11737978"/>
              <a:gd name="connsiteY11777" fmla="*/ 4274298 h 6407150"/>
              <a:gd name="connsiteX11778" fmla="*/ 2903147 w 11737978"/>
              <a:gd name="connsiteY11778" fmla="*/ 4270959 h 6407150"/>
              <a:gd name="connsiteX11779" fmla="*/ 2901043 w 11737978"/>
              <a:gd name="connsiteY11779" fmla="*/ 4274298 h 6407150"/>
              <a:gd name="connsiteX11780" fmla="*/ 2899617 w 11737978"/>
              <a:gd name="connsiteY11780" fmla="*/ 4278828 h 6407150"/>
              <a:gd name="connsiteX11781" fmla="*/ 2897131 w 11737978"/>
              <a:gd name="connsiteY11781" fmla="*/ 4277623 h 6407150"/>
              <a:gd name="connsiteX11782" fmla="*/ 2892469 w 11737978"/>
              <a:gd name="connsiteY11782" fmla="*/ 4277066 h 6407150"/>
              <a:gd name="connsiteX11783" fmla="*/ 2888843 w 11737978"/>
              <a:gd name="connsiteY11783" fmla="*/ 4279142 h 6407150"/>
              <a:gd name="connsiteX11784" fmla="*/ 2890069 w 11737978"/>
              <a:gd name="connsiteY11784" fmla="*/ 4272779 h 6407150"/>
              <a:gd name="connsiteX11785" fmla="*/ 2888434 w 11737978"/>
              <a:gd name="connsiteY11785" fmla="*/ 4261869 h 6407150"/>
              <a:gd name="connsiteX11786" fmla="*/ 2892791 w 11737978"/>
              <a:gd name="connsiteY11786" fmla="*/ 4258636 h 6407150"/>
              <a:gd name="connsiteX11787" fmla="*/ 2894970 w 11737978"/>
              <a:gd name="connsiteY11787" fmla="*/ 4255404 h 6407150"/>
              <a:gd name="connsiteX11788" fmla="*/ 2894970 w 11737978"/>
              <a:gd name="connsiteY11788" fmla="*/ 4248938 h 6407150"/>
              <a:gd name="connsiteX11789" fmla="*/ 2894970 w 11737978"/>
              <a:gd name="connsiteY11789" fmla="*/ 4245706 h 6407150"/>
              <a:gd name="connsiteX11790" fmla="*/ 2894970 w 11737978"/>
              <a:gd name="connsiteY11790" fmla="*/ 4239241 h 6407150"/>
              <a:gd name="connsiteX11791" fmla="*/ 2892791 w 11737978"/>
              <a:gd name="connsiteY11791" fmla="*/ 4239241 h 6407150"/>
              <a:gd name="connsiteX11792" fmla="*/ 2888434 w 11737978"/>
              <a:gd name="connsiteY11792" fmla="*/ 4236008 h 6407150"/>
              <a:gd name="connsiteX11793" fmla="*/ 2890613 w 11737978"/>
              <a:gd name="connsiteY11793" fmla="*/ 4229543 h 6407150"/>
              <a:gd name="connsiteX11794" fmla="*/ 2888434 w 11737978"/>
              <a:gd name="connsiteY11794" fmla="*/ 4229543 h 6407150"/>
              <a:gd name="connsiteX11795" fmla="*/ 2886256 w 11737978"/>
              <a:gd name="connsiteY11795" fmla="*/ 4232775 h 6407150"/>
              <a:gd name="connsiteX11796" fmla="*/ 2881898 w 11737978"/>
              <a:gd name="connsiteY11796" fmla="*/ 4232775 h 6407150"/>
              <a:gd name="connsiteX11797" fmla="*/ 2882594 w 11737978"/>
              <a:gd name="connsiteY11797" fmla="*/ 4228858 h 6407150"/>
              <a:gd name="connsiteX11798" fmla="*/ 2893736 w 11737978"/>
              <a:gd name="connsiteY11798" fmla="*/ 4229377 h 6407150"/>
              <a:gd name="connsiteX11799" fmla="*/ 2894703 w 11737978"/>
              <a:gd name="connsiteY11799" fmla="*/ 4228949 h 6407150"/>
              <a:gd name="connsiteX11800" fmla="*/ 2894970 w 11737978"/>
              <a:gd name="connsiteY11800" fmla="*/ 4229543 h 6407150"/>
              <a:gd name="connsiteX11801" fmla="*/ 2895654 w 11737978"/>
              <a:gd name="connsiteY11801" fmla="*/ 4228527 h 6407150"/>
              <a:gd name="connsiteX11802" fmla="*/ 2904243 w 11737978"/>
              <a:gd name="connsiteY11802" fmla="*/ 4224721 h 6407150"/>
              <a:gd name="connsiteX11803" fmla="*/ 2905249 w 11737978"/>
              <a:gd name="connsiteY11803" fmla="*/ 4226613 h 6407150"/>
              <a:gd name="connsiteX11804" fmla="*/ 2905863 w 11737978"/>
              <a:gd name="connsiteY11804" fmla="*/ 4232775 h 6407150"/>
              <a:gd name="connsiteX11805" fmla="*/ 2921112 w 11737978"/>
              <a:gd name="connsiteY11805" fmla="*/ 4248938 h 6407150"/>
              <a:gd name="connsiteX11806" fmla="*/ 2932004 w 11737978"/>
              <a:gd name="connsiteY11806" fmla="*/ 4242473 h 6407150"/>
              <a:gd name="connsiteX11807" fmla="*/ 2927566 w 11737978"/>
              <a:gd name="connsiteY11807" fmla="*/ 4228571 h 6407150"/>
              <a:gd name="connsiteX11808" fmla="*/ 2930851 w 11737978"/>
              <a:gd name="connsiteY11808" fmla="*/ 4225882 h 6407150"/>
              <a:gd name="connsiteX11809" fmla="*/ 2940912 w 11737978"/>
              <a:gd name="connsiteY11809" fmla="*/ 4217645 h 6407150"/>
              <a:gd name="connsiteX11810" fmla="*/ 2933094 w 11737978"/>
              <a:gd name="connsiteY11810" fmla="*/ 4210314 h 6407150"/>
              <a:gd name="connsiteX11811" fmla="*/ 2950228 w 11737978"/>
              <a:gd name="connsiteY11811" fmla="*/ 4214595 h 6407150"/>
              <a:gd name="connsiteX11812" fmla="*/ 2961038 w 11737978"/>
              <a:gd name="connsiteY11812" fmla="*/ 4201169 h 6407150"/>
              <a:gd name="connsiteX11813" fmla="*/ 2960290 w 11737978"/>
              <a:gd name="connsiteY11813" fmla="*/ 4206357 h 6407150"/>
              <a:gd name="connsiteX11814" fmla="*/ 2969604 w 11737978"/>
              <a:gd name="connsiteY11814" fmla="*/ 4203309 h 6407150"/>
              <a:gd name="connsiteX11815" fmla="*/ 2971846 w 11737978"/>
              <a:gd name="connsiteY11815" fmla="*/ 4187742 h 6407150"/>
              <a:gd name="connsiteX11816" fmla="*/ 2955460 w 11737978"/>
              <a:gd name="connsiteY11816" fmla="*/ 4178271 h 6407150"/>
              <a:gd name="connsiteX11817" fmla="*/ 2926022 w 11737978"/>
              <a:gd name="connsiteY11817" fmla="*/ 4197795 h 6407150"/>
              <a:gd name="connsiteX11818" fmla="*/ 2917454 w 11737978"/>
              <a:gd name="connsiteY11818" fmla="*/ 4195654 h 6407150"/>
              <a:gd name="connsiteX11819" fmla="*/ 2904424 w 11737978"/>
              <a:gd name="connsiteY11819" fmla="*/ 4192399 h 6407150"/>
              <a:gd name="connsiteX11820" fmla="*/ 2903684 w 11737978"/>
              <a:gd name="connsiteY11820" fmla="*/ 4190752 h 6407150"/>
              <a:gd name="connsiteX11821" fmla="*/ 2905863 w 11737978"/>
              <a:gd name="connsiteY11821" fmla="*/ 4181053 h 6407150"/>
              <a:gd name="connsiteX11822" fmla="*/ 2905863 w 11737978"/>
              <a:gd name="connsiteY11822" fmla="*/ 4177820 h 6407150"/>
              <a:gd name="connsiteX11823" fmla="*/ 2905863 w 11737978"/>
              <a:gd name="connsiteY11823" fmla="*/ 4174588 h 6407150"/>
              <a:gd name="connsiteX11824" fmla="*/ 2903684 w 11737978"/>
              <a:gd name="connsiteY11824" fmla="*/ 4177820 h 6407150"/>
              <a:gd name="connsiteX11825" fmla="*/ 2901505 w 11737978"/>
              <a:gd name="connsiteY11825" fmla="*/ 4190752 h 6407150"/>
              <a:gd name="connsiteX11826" fmla="*/ 2899326 w 11737978"/>
              <a:gd name="connsiteY11826" fmla="*/ 4190752 h 6407150"/>
              <a:gd name="connsiteX11827" fmla="*/ 2897148 w 11737978"/>
              <a:gd name="connsiteY11827" fmla="*/ 4187518 h 6407150"/>
              <a:gd name="connsiteX11828" fmla="*/ 2894970 w 11737978"/>
              <a:gd name="connsiteY11828" fmla="*/ 4184286 h 6407150"/>
              <a:gd name="connsiteX11829" fmla="*/ 2892791 w 11737978"/>
              <a:gd name="connsiteY11829" fmla="*/ 4184286 h 6407150"/>
              <a:gd name="connsiteX11830" fmla="*/ 2892477 w 11737978"/>
              <a:gd name="connsiteY11830" fmla="*/ 4184052 h 6407150"/>
              <a:gd name="connsiteX11831" fmla="*/ 2892499 w 11737978"/>
              <a:gd name="connsiteY11831" fmla="*/ 4184045 h 6407150"/>
              <a:gd name="connsiteX11832" fmla="*/ 2901814 w 11737978"/>
              <a:gd name="connsiteY11832" fmla="*/ 4180996 h 6407150"/>
              <a:gd name="connsiteX11833" fmla="*/ 2893994 w 11737978"/>
              <a:gd name="connsiteY11833" fmla="*/ 4173666 h 6407150"/>
              <a:gd name="connsiteX11834" fmla="*/ 2895949 w 11737978"/>
              <a:gd name="connsiteY11834" fmla="*/ 4171348 h 6407150"/>
              <a:gd name="connsiteX11835" fmla="*/ 2899137 w 11737978"/>
              <a:gd name="connsiteY11835" fmla="*/ 4171348 h 6407150"/>
              <a:gd name="connsiteX11836" fmla="*/ 2899137 w 11737978"/>
              <a:gd name="connsiteY11836" fmla="*/ 4168401 h 6407150"/>
              <a:gd name="connsiteX11837" fmla="*/ 2898435 w 11737978"/>
              <a:gd name="connsiteY11837" fmla="*/ 4168401 h 6407150"/>
              <a:gd name="connsiteX11838" fmla="*/ 2903359 w 11737978"/>
              <a:gd name="connsiteY11838" fmla="*/ 4162566 h 6407150"/>
              <a:gd name="connsiteX11839" fmla="*/ 2906299 w 11737978"/>
              <a:gd name="connsiteY11839" fmla="*/ 4149861 h 6407150"/>
              <a:gd name="connsiteX11840" fmla="*/ 2933497 w 11737978"/>
              <a:gd name="connsiteY11840" fmla="*/ 4145903 h 6407150"/>
              <a:gd name="connsiteX11841" fmla="*/ 7762200 w 11737978"/>
              <a:gd name="connsiteY11841" fmla="*/ 4126961 h 6407150"/>
              <a:gd name="connsiteX11842" fmla="*/ 7761953 w 11737978"/>
              <a:gd name="connsiteY11842" fmla="*/ 4127194 h 6407150"/>
              <a:gd name="connsiteX11843" fmla="*/ 7761821 w 11737978"/>
              <a:gd name="connsiteY11843" fmla="*/ 4127027 h 6407150"/>
              <a:gd name="connsiteX11844" fmla="*/ 3051976 w 11737978"/>
              <a:gd name="connsiteY11844" fmla="*/ 4126961 h 6407150"/>
              <a:gd name="connsiteX11845" fmla="*/ 3051730 w 11737978"/>
              <a:gd name="connsiteY11845" fmla="*/ 4127194 h 6407150"/>
              <a:gd name="connsiteX11846" fmla="*/ 3051597 w 11737978"/>
              <a:gd name="connsiteY11846" fmla="*/ 4127027 h 6407150"/>
              <a:gd name="connsiteX11847" fmla="*/ 7755824 w 11737978"/>
              <a:gd name="connsiteY11847" fmla="*/ 4111878 h 6407150"/>
              <a:gd name="connsiteX11848" fmla="*/ 7756367 w 11737978"/>
              <a:gd name="connsiteY11848" fmla="*/ 4112982 h 6407150"/>
              <a:gd name="connsiteX11849" fmla="*/ 7754900 w 11737978"/>
              <a:gd name="connsiteY11849" fmla="*/ 4111924 h 6407150"/>
              <a:gd name="connsiteX11850" fmla="*/ 7755123 w 11737978"/>
              <a:gd name="connsiteY11850" fmla="*/ 4111913 h 6407150"/>
              <a:gd name="connsiteX11851" fmla="*/ 3045600 w 11737978"/>
              <a:gd name="connsiteY11851" fmla="*/ 4111878 h 6407150"/>
              <a:gd name="connsiteX11852" fmla="*/ 3046143 w 11737978"/>
              <a:gd name="connsiteY11852" fmla="*/ 4112982 h 6407150"/>
              <a:gd name="connsiteX11853" fmla="*/ 3044676 w 11737978"/>
              <a:gd name="connsiteY11853" fmla="*/ 4111924 h 6407150"/>
              <a:gd name="connsiteX11854" fmla="*/ 3044899 w 11737978"/>
              <a:gd name="connsiteY11854" fmla="*/ 4111913 h 6407150"/>
              <a:gd name="connsiteX11855" fmla="*/ 7764062 w 11737978"/>
              <a:gd name="connsiteY11855" fmla="*/ 4111459 h 6407150"/>
              <a:gd name="connsiteX11856" fmla="*/ 7761871 w 11737978"/>
              <a:gd name="connsiteY11856" fmla="*/ 4118976 h 6407150"/>
              <a:gd name="connsiteX11857" fmla="*/ 7759103 w 11737978"/>
              <a:gd name="connsiteY11857" fmla="*/ 4120874 h 6407150"/>
              <a:gd name="connsiteX11858" fmla="*/ 7759058 w 11737978"/>
              <a:gd name="connsiteY11858" fmla="*/ 4120726 h 6407150"/>
              <a:gd name="connsiteX11859" fmla="*/ 7758587 w 11737978"/>
              <a:gd name="connsiteY11859" fmla="*/ 4111737 h 6407150"/>
              <a:gd name="connsiteX11860" fmla="*/ 3053839 w 11737978"/>
              <a:gd name="connsiteY11860" fmla="*/ 4111459 h 6407150"/>
              <a:gd name="connsiteX11861" fmla="*/ 3051647 w 11737978"/>
              <a:gd name="connsiteY11861" fmla="*/ 4118976 h 6407150"/>
              <a:gd name="connsiteX11862" fmla="*/ 3048879 w 11737978"/>
              <a:gd name="connsiteY11862" fmla="*/ 4120874 h 6407150"/>
              <a:gd name="connsiteX11863" fmla="*/ 3048835 w 11737978"/>
              <a:gd name="connsiteY11863" fmla="*/ 4120726 h 6407150"/>
              <a:gd name="connsiteX11864" fmla="*/ 3048363 w 11737978"/>
              <a:gd name="connsiteY11864" fmla="*/ 4111737 h 6407150"/>
              <a:gd name="connsiteX11865" fmla="*/ 7650540 w 11737978"/>
              <a:gd name="connsiteY11865" fmla="*/ 4109517 h 6407150"/>
              <a:gd name="connsiteX11866" fmla="*/ 7649729 w 11737978"/>
              <a:gd name="connsiteY11866" fmla="*/ 4115149 h 6407150"/>
              <a:gd name="connsiteX11867" fmla="*/ 7650540 w 11737978"/>
              <a:gd name="connsiteY11867" fmla="*/ 4109517 h 6407150"/>
              <a:gd name="connsiteX11868" fmla="*/ 2940317 w 11737978"/>
              <a:gd name="connsiteY11868" fmla="*/ 4109517 h 6407150"/>
              <a:gd name="connsiteX11869" fmla="*/ 2939506 w 11737978"/>
              <a:gd name="connsiteY11869" fmla="*/ 4115149 h 6407150"/>
              <a:gd name="connsiteX11870" fmla="*/ 2940317 w 11737978"/>
              <a:gd name="connsiteY11870" fmla="*/ 4109517 h 6407150"/>
              <a:gd name="connsiteX11871" fmla="*/ 7739109 w 11737978"/>
              <a:gd name="connsiteY11871" fmla="*/ 4099848 h 6407150"/>
              <a:gd name="connsiteX11872" fmla="*/ 7742728 w 11737978"/>
              <a:gd name="connsiteY11872" fmla="*/ 4101677 h 6407150"/>
              <a:gd name="connsiteX11873" fmla="*/ 7742784 w 11737978"/>
              <a:gd name="connsiteY11873" fmla="*/ 4102380 h 6407150"/>
              <a:gd name="connsiteX11874" fmla="*/ 7741845 w 11737978"/>
              <a:gd name="connsiteY11874" fmla="*/ 4102890 h 6407150"/>
              <a:gd name="connsiteX11875" fmla="*/ 7738401 w 11737978"/>
              <a:gd name="connsiteY11875" fmla="*/ 4104761 h 6407150"/>
              <a:gd name="connsiteX11876" fmla="*/ 7738735 w 11737978"/>
              <a:gd name="connsiteY11876" fmla="*/ 4102443 h 6407150"/>
              <a:gd name="connsiteX11877" fmla="*/ 7739109 w 11737978"/>
              <a:gd name="connsiteY11877" fmla="*/ 4099848 h 6407150"/>
              <a:gd name="connsiteX11878" fmla="*/ 3028885 w 11737978"/>
              <a:gd name="connsiteY11878" fmla="*/ 4099848 h 6407150"/>
              <a:gd name="connsiteX11879" fmla="*/ 3032504 w 11737978"/>
              <a:gd name="connsiteY11879" fmla="*/ 4101677 h 6407150"/>
              <a:gd name="connsiteX11880" fmla="*/ 3032560 w 11737978"/>
              <a:gd name="connsiteY11880" fmla="*/ 4102380 h 6407150"/>
              <a:gd name="connsiteX11881" fmla="*/ 3031621 w 11737978"/>
              <a:gd name="connsiteY11881" fmla="*/ 4102890 h 6407150"/>
              <a:gd name="connsiteX11882" fmla="*/ 3028177 w 11737978"/>
              <a:gd name="connsiteY11882" fmla="*/ 4104761 h 6407150"/>
              <a:gd name="connsiteX11883" fmla="*/ 3028511 w 11737978"/>
              <a:gd name="connsiteY11883" fmla="*/ 4102443 h 6407150"/>
              <a:gd name="connsiteX11884" fmla="*/ 3028885 w 11737978"/>
              <a:gd name="connsiteY11884" fmla="*/ 4099848 h 6407150"/>
              <a:gd name="connsiteX11885" fmla="*/ 7293401 w 11737978"/>
              <a:gd name="connsiteY11885" fmla="*/ 4090293 h 6407150"/>
              <a:gd name="connsiteX11886" fmla="*/ 7293771 w 11737978"/>
              <a:gd name="connsiteY11886" fmla="*/ 4090385 h 6407150"/>
              <a:gd name="connsiteX11887" fmla="*/ 7293667 w 11737978"/>
              <a:gd name="connsiteY11887" fmla="*/ 4090539 h 6407150"/>
              <a:gd name="connsiteX11888" fmla="*/ 2583177 w 11737978"/>
              <a:gd name="connsiteY11888" fmla="*/ 4090293 h 6407150"/>
              <a:gd name="connsiteX11889" fmla="*/ 2583547 w 11737978"/>
              <a:gd name="connsiteY11889" fmla="*/ 4090385 h 6407150"/>
              <a:gd name="connsiteX11890" fmla="*/ 2583444 w 11737978"/>
              <a:gd name="connsiteY11890" fmla="*/ 4090539 h 6407150"/>
              <a:gd name="connsiteX11891" fmla="*/ 7770660 w 11737978"/>
              <a:gd name="connsiteY11891" fmla="*/ 4079922 h 6407150"/>
              <a:gd name="connsiteX11892" fmla="*/ 7779478 w 11737978"/>
              <a:gd name="connsiteY11892" fmla="*/ 4080300 h 6407150"/>
              <a:gd name="connsiteX11893" fmla="*/ 7783922 w 11737978"/>
              <a:gd name="connsiteY11893" fmla="*/ 4082594 h 6407150"/>
              <a:gd name="connsiteX11894" fmla="*/ 7774504 w 11737978"/>
              <a:gd name="connsiteY11894" fmla="*/ 4097187 h 6407150"/>
              <a:gd name="connsiteX11895" fmla="*/ 7773647 w 11737978"/>
              <a:gd name="connsiteY11895" fmla="*/ 4102231 h 6407150"/>
              <a:gd name="connsiteX11896" fmla="*/ 7774454 w 11737978"/>
              <a:gd name="connsiteY11896" fmla="*/ 4093223 h 6407150"/>
              <a:gd name="connsiteX11897" fmla="*/ 3060437 w 11737978"/>
              <a:gd name="connsiteY11897" fmla="*/ 4079922 h 6407150"/>
              <a:gd name="connsiteX11898" fmla="*/ 3069254 w 11737978"/>
              <a:gd name="connsiteY11898" fmla="*/ 4080300 h 6407150"/>
              <a:gd name="connsiteX11899" fmla="*/ 3073699 w 11737978"/>
              <a:gd name="connsiteY11899" fmla="*/ 4082594 h 6407150"/>
              <a:gd name="connsiteX11900" fmla="*/ 3064281 w 11737978"/>
              <a:gd name="connsiteY11900" fmla="*/ 4097187 h 6407150"/>
              <a:gd name="connsiteX11901" fmla="*/ 3063423 w 11737978"/>
              <a:gd name="connsiteY11901" fmla="*/ 4102231 h 6407150"/>
              <a:gd name="connsiteX11902" fmla="*/ 3064230 w 11737978"/>
              <a:gd name="connsiteY11902" fmla="*/ 4093223 h 6407150"/>
              <a:gd name="connsiteX11903" fmla="*/ 7769295 w 11737978"/>
              <a:gd name="connsiteY11903" fmla="*/ 4075135 h 6407150"/>
              <a:gd name="connsiteX11904" fmla="*/ 7775630 w 11737978"/>
              <a:gd name="connsiteY11904" fmla="*/ 4077902 h 6407150"/>
              <a:gd name="connsiteX11905" fmla="*/ 7771737 w 11737978"/>
              <a:gd name="connsiteY11905" fmla="*/ 4077602 h 6407150"/>
              <a:gd name="connsiteX11906" fmla="*/ 7769846 w 11737978"/>
              <a:gd name="connsiteY11906" fmla="*/ 4077070 h 6407150"/>
              <a:gd name="connsiteX11907" fmla="*/ 3059071 w 11737978"/>
              <a:gd name="connsiteY11907" fmla="*/ 4075135 h 6407150"/>
              <a:gd name="connsiteX11908" fmla="*/ 3065406 w 11737978"/>
              <a:gd name="connsiteY11908" fmla="*/ 4077902 h 6407150"/>
              <a:gd name="connsiteX11909" fmla="*/ 3061513 w 11737978"/>
              <a:gd name="connsiteY11909" fmla="*/ 4077602 h 6407150"/>
              <a:gd name="connsiteX11910" fmla="*/ 3059623 w 11737978"/>
              <a:gd name="connsiteY11910" fmla="*/ 4077070 h 6407150"/>
              <a:gd name="connsiteX11911" fmla="*/ 7619053 w 11737978"/>
              <a:gd name="connsiteY11911" fmla="*/ 4064706 h 6407150"/>
              <a:gd name="connsiteX11912" fmla="*/ 7626858 w 11737978"/>
              <a:gd name="connsiteY11912" fmla="*/ 4076380 h 6407150"/>
              <a:gd name="connsiteX11913" fmla="*/ 7636689 w 11737978"/>
              <a:gd name="connsiteY11913" fmla="*/ 4073974 h 6407150"/>
              <a:gd name="connsiteX11914" fmla="*/ 7619053 w 11737978"/>
              <a:gd name="connsiteY11914" fmla="*/ 4064706 h 6407150"/>
              <a:gd name="connsiteX11915" fmla="*/ 2908829 w 11737978"/>
              <a:gd name="connsiteY11915" fmla="*/ 4064706 h 6407150"/>
              <a:gd name="connsiteX11916" fmla="*/ 2916634 w 11737978"/>
              <a:gd name="connsiteY11916" fmla="*/ 4076380 h 6407150"/>
              <a:gd name="connsiteX11917" fmla="*/ 2926465 w 11737978"/>
              <a:gd name="connsiteY11917" fmla="*/ 4073974 h 6407150"/>
              <a:gd name="connsiteX11918" fmla="*/ 2908829 w 11737978"/>
              <a:gd name="connsiteY11918" fmla="*/ 4064706 h 6407150"/>
              <a:gd name="connsiteX11919" fmla="*/ 7434773 w 11737978"/>
              <a:gd name="connsiteY11919" fmla="*/ 4056068 h 6407150"/>
              <a:gd name="connsiteX11920" fmla="*/ 7442593 w 11737978"/>
              <a:gd name="connsiteY11920" fmla="*/ 4063397 h 6407150"/>
              <a:gd name="connsiteX11921" fmla="*/ 7451907 w 11737978"/>
              <a:gd name="connsiteY11921" fmla="*/ 4060349 h 6407150"/>
              <a:gd name="connsiteX11922" fmla="*/ 7456891 w 11737978"/>
              <a:gd name="connsiteY11922" fmla="*/ 4068202 h 6407150"/>
              <a:gd name="connsiteX11923" fmla="*/ 7447786 w 11737978"/>
              <a:gd name="connsiteY11923" fmla="*/ 4068202 h 6407150"/>
              <a:gd name="connsiteX11924" fmla="*/ 7452127 w 11737978"/>
              <a:gd name="connsiteY11924" fmla="*/ 4096494 h 6407150"/>
              <a:gd name="connsiteX11925" fmla="*/ 7453429 w 11737978"/>
              <a:gd name="connsiteY11925" fmla="*/ 4090836 h 6407150"/>
              <a:gd name="connsiteX11926" fmla="*/ 7454297 w 11737978"/>
              <a:gd name="connsiteY11926" fmla="*/ 4093350 h 6407150"/>
              <a:gd name="connsiteX11927" fmla="*/ 7454297 w 11737978"/>
              <a:gd name="connsiteY11927" fmla="*/ 4087064 h 6407150"/>
              <a:gd name="connsiteX11928" fmla="*/ 7453429 w 11737978"/>
              <a:gd name="connsiteY11928" fmla="*/ 4090836 h 6407150"/>
              <a:gd name="connsiteX11929" fmla="*/ 7452670 w 11737978"/>
              <a:gd name="connsiteY11929" fmla="*/ 4088635 h 6407150"/>
              <a:gd name="connsiteX11930" fmla="*/ 7454297 w 11737978"/>
              <a:gd name="connsiteY11930" fmla="*/ 4083920 h 6407150"/>
              <a:gd name="connsiteX11931" fmla="*/ 7456467 w 11737978"/>
              <a:gd name="connsiteY11931" fmla="*/ 4090208 h 6407150"/>
              <a:gd name="connsiteX11932" fmla="*/ 7458638 w 11737978"/>
              <a:gd name="connsiteY11932" fmla="*/ 4082742 h 6407150"/>
              <a:gd name="connsiteX11933" fmla="*/ 7459696 w 11737978"/>
              <a:gd name="connsiteY11933" fmla="*/ 4075646 h 6407150"/>
              <a:gd name="connsiteX11934" fmla="*/ 7460697 w 11737978"/>
              <a:gd name="connsiteY11934" fmla="*/ 4084049 h 6407150"/>
              <a:gd name="connsiteX11935" fmla="*/ 7461412 w 11737978"/>
              <a:gd name="connsiteY11935" fmla="*/ 4090736 h 6407150"/>
              <a:gd name="connsiteX11936" fmla="*/ 7461412 w 11737978"/>
              <a:gd name="connsiteY11936" fmla="*/ 4093772 h 6407150"/>
              <a:gd name="connsiteX11937" fmla="*/ 7443818 w 11737978"/>
              <a:gd name="connsiteY11937" fmla="*/ 4112760 h 6407150"/>
              <a:gd name="connsiteX11938" fmla="*/ 7435866 w 11737978"/>
              <a:gd name="connsiteY11938" fmla="*/ 4110100 h 6407150"/>
              <a:gd name="connsiteX11939" fmla="*/ 7435421 w 11737978"/>
              <a:gd name="connsiteY11939" fmla="*/ 4110607 h 6407150"/>
              <a:gd name="connsiteX11940" fmla="*/ 7435270 w 11737978"/>
              <a:gd name="connsiteY11940" fmla="*/ 4109936 h 6407150"/>
              <a:gd name="connsiteX11941" fmla="*/ 7430914 w 11737978"/>
              <a:gd name="connsiteY11941" fmla="*/ 4109936 h 6407150"/>
              <a:gd name="connsiteX11942" fmla="*/ 7430914 w 11737978"/>
              <a:gd name="connsiteY11942" fmla="*/ 4115754 h 6407150"/>
              <a:gd name="connsiteX11943" fmla="*/ 7430667 w 11737978"/>
              <a:gd name="connsiteY11943" fmla="*/ 4116035 h 6407150"/>
              <a:gd name="connsiteX11944" fmla="*/ 7428734 w 11737978"/>
              <a:gd name="connsiteY11944" fmla="*/ 4113167 h 6407150"/>
              <a:gd name="connsiteX11945" fmla="*/ 7428734 w 11737978"/>
              <a:gd name="connsiteY11945" fmla="*/ 4109936 h 6407150"/>
              <a:gd name="connsiteX11946" fmla="*/ 7428734 w 11737978"/>
              <a:gd name="connsiteY11946" fmla="*/ 4090539 h 6407150"/>
              <a:gd name="connsiteX11947" fmla="*/ 7437449 w 11737978"/>
              <a:gd name="connsiteY11947" fmla="*/ 4080841 h 6407150"/>
              <a:gd name="connsiteX11948" fmla="*/ 7435270 w 11737978"/>
              <a:gd name="connsiteY11948" fmla="*/ 4071144 h 6407150"/>
              <a:gd name="connsiteX11949" fmla="*/ 7433091 w 11737978"/>
              <a:gd name="connsiteY11949" fmla="*/ 4071144 h 6407150"/>
              <a:gd name="connsiteX11950" fmla="*/ 7433091 w 11737978"/>
              <a:gd name="connsiteY11950" fmla="*/ 4064678 h 6407150"/>
              <a:gd name="connsiteX11951" fmla="*/ 7430914 w 11737978"/>
              <a:gd name="connsiteY11951" fmla="*/ 4061447 h 6407150"/>
              <a:gd name="connsiteX11952" fmla="*/ 7428734 w 11737978"/>
              <a:gd name="connsiteY11952" fmla="*/ 4058212 h 6407150"/>
              <a:gd name="connsiteX11953" fmla="*/ 7426556 w 11737978"/>
              <a:gd name="connsiteY11953" fmla="*/ 4064678 h 6407150"/>
              <a:gd name="connsiteX11954" fmla="*/ 7428734 w 11737978"/>
              <a:gd name="connsiteY11954" fmla="*/ 4067910 h 6407150"/>
              <a:gd name="connsiteX11955" fmla="*/ 7428734 w 11737978"/>
              <a:gd name="connsiteY11955" fmla="*/ 4074376 h 6407150"/>
              <a:gd name="connsiteX11956" fmla="*/ 7426556 w 11737978"/>
              <a:gd name="connsiteY11956" fmla="*/ 4080841 h 6407150"/>
              <a:gd name="connsiteX11957" fmla="*/ 7417842 w 11737978"/>
              <a:gd name="connsiteY11957" fmla="*/ 4064678 h 6407150"/>
              <a:gd name="connsiteX11958" fmla="*/ 7410217 w 11737978"/>
              <a:gd name="connsiteY11958" fmla="*/ 4059021 h 6407150"/>
              <a:gd name="connsiteX11959" fmla="*/ 7405701 w 11737978"/>
              <a:gd name="connsiteY11959" fmla="*/ 4058542 h 6407150"/>
              <a:gd name="connsiteX11960" fmla="*/ 7407857 w 11737978"/>
              <a:gd name="connsiteY11960" fmla="*/ 4058078 h 6407150"/>
              <a:gd name="connsiteX11961" fmla="*/ 7434773 w 11737978"/>
              <a:gd name="connsiteY11961" fmla="*/ 4056068 h 6407150"/>
              <a:gd name="connsiteX11962" fmla="*/ 2724549 w 11737978"/>
              <a:gd name="connsiteY11962" fmla="*/ 4056068 h 6407150"/>
              <a:gd name="connsiteX11963" fmla="*/ 2732369 w 11737978"/>
              <a:gd name="connsiteY11963" fmla="*/ 4063397 h 6407150"/>
              <a:gd name="connsiteX11964" fmla="*/ 2741684 w 11737978"/>
              <a:gd name="connsiteY11964" fmla="*/ 4060349 h 6407150"/>
              <a:gd name="connsiteX11965" fmla="*/ 2746667 w 11737978"/>
              <a:gd name="connsiteY11965" fmla="*/ 4068202 h 6407150"/>
              <a:gd name="connsiteX11966" fmla="*/ 2737563 w 11737978"/>
              <a:gd name="connsiteY11966" fmla="*/ 4068202 h 6407150"/>
              <a:gd name="connsiteX11967" fmla="*/ 2741904 w 11737978"/>
              <a:gd name="connsiteY11967" fmla="*/ 4096494 h 6407150"/>
              <a:gd name="connsiteX11968" fmla="*/ 2743206 w 11737978"/>
              <a:gd name="connsiteY11968" fmla="*/ 4090836 h 6407150"/>
              <a:gd name="connsiteX11969" fmla="*/ 2744074 w 11737978"/>
              <a:gd name="connsiteY11969" fmla="*/ 4093350 h 6407150"/>
              <a:gd name="connsiteX11970" fmla="*/ 2744074 w 11737978"/>
              <a:gd name="connsiteY11970" fmla="*/ 4087064 h 6407150"/>
              <a:gd name="connsiteX11971" fmla="*/ 2743206 w 11737978"/>
              <a:gd name="connsiteY11971" fmla="*/ 4090836 h 6407150"/>
              <a:gd name="connsiteX11972" fmla="*/ 2742446 w 11737978"/>
              <a:gd name="connsiteY11972" fmla="*/ 4088635 h 6407150"/>
              <a:gd name="connsiteX11973" fmla="*/ 2744074 w 11737978"/>
              <a:gd name="connsiteY11973" fmla="*/ 4083920 h 6407150"/>
              <a:gd name="connsiteX11974" fmla="*/ 2746244 w 11737978"/>
              <a:gd name="connsiteY11974" fmla="*/ 4090208 h 6407150"/>
              <a:gd name="connsiteX11975" fmla="*/ 2748414 w 11737978"/>
              <a:gd name="connsiteY11975" fmla="*/ 4082742 h 6407150"/>
              <a:gd name="connsiteX11976" fmla="*/ 2749472 w 11737978"/>
              <a:gd name="connsiteY11976" fmla="*/ 4075646 h 6407150"/>
              <a:gd name="connsiteX11977" fmla="*/ 2750473 w 11737978"/>
              <a:gd name="connsiteY11977" fmla="*/ 4084049 h 6407150"/>
              <a:gd name="connsiteX11978" fmla="*/ 2751188 w 11737978"/>
              <a:gd name="connsiteY11978" fmla="*/ 4090736 h 6407150"/>
              <a:gd name="connsiteX11979" fmla="*/ 2751188 w 11737978"/>
              <a:gd name="connsiteY11979" fmla="*/ 4093772 h 6407150"/>
              <a:gd name="connsiteX11980" fmla="*/ 2733594 w 11737978"/>
              <a:gd name="connsiteY11980" fmla="*/ 4112760 h 6407150"/>
              <a:gd name="connsiteX11981" fmla="*/ 2725642 w 11737978"/>
              <a:gd name="connsiteY11981" fmla="*/ 4110100 h 6407150"/>
              <a:gd name="connsiteX11982" fmla="*/ 2725197 w 11737978"/>
              <a:gd name="connsiteY11982" fmla="*/ 4110607 h 6407150"/>
              <a:gd name="connsiteX11983" fmla="*/ 2725046 w 11737978"/>
              <a:gd name="connsiteY11983" fmla="*/ 4109936 h 6407150"/>
              <a:gd name="connsiteX11984" fmla="*/ 2720690 w 11737978"/>
              <a:gd name="connsiteY11984" fmla="*/ 4109936 h 6407150"/>
              <a:gd name="connsiteX11985" fmla="*/ 2720690 w 11737978"/>
              <a:gd name="connsiteY11985" fmla="*/ 4115754 h 6407150"/>
              <a:gd name="connsiteX11986" fmla="*/ 2720444 w 11737978"/>
              <a:gd name="connsiteY11986" fmla="*/ 4116035 h 6407150"/>
              <a:gd name="connsiteX11987" fmla="*/ 2718510 w 11737978"/>
              <a:gd name="connsiteY11987" fmla="*/ 4113167 h 6407150"/>
              <a:gd name="connsiteX11988" fmla="*/ 2718510 w 11737978"/>
              <a:gd name="connsiteY11988" fmla="*/ 4109936 h 6407150"/>
              <a:gd name="connsiteX11989" fmla="*/ 2718510 w 11737978"/>
              <a:gd name="connsiteY11989" fmla="*/ 4090539 h 6407150"/>
              <a:gd name="connsiteX11990" fmla="*/ 2727225 w 11737978"/>
              <a:gd name="connsiteY11990" fmla="*/ 4080841 h 6407150"/>
              <a:gd name="connsiteX11991" fmla="*/ 2725046 w 11737978"/>
              <a:gd name="connsiteY11991" fmla="*/ 4071144 h 6407150"/>
              <a:gd name="connsiteX11992" fmla="*/ 2722867 w 11737978"/>
              <a:gd name="connsiteY11992" fmla="*/ 4071144 h 6407150"/>
              <a:gd name="connsiteX11993" fmla="*/ 2722867 w 11737978"/>
              <a:gd name="connsiteY11993" fmla="*/ 4064678 h 6407150"/>
              <a:gd name="connsiteX11994" fmla="*/ 2720690 w 11737978"/>
              <a:gd name="connsiteY11994" fmla="*/ 4061447 h 6407150"/>
              <a:gd name="connsiteX11995" fmla="*/ 2718510 w 11737978"/>
              <a:gd name="connsiteY11995" fmla="*/ 4058212 h 6407150"/>
              <a:gd name="connsiteX11996" fmla="*/ 2716332 w 11737978"/>
              <a:gd name="connsiteY11996" fmla="*/ 4064678 h 6407150"/>
              <a:gd name="connsiteX11997" fmla="*/ 2718510 w 11737978"/>
              <a:gd name="connsiteY11997" fmla="*/ 4067910 h 6407150"/>
              <a:gd name="connsiteX11998" fmla="*/ 2718510 w 11737978"/>
              <a:gd name="connsiteY11998" fmla="*/ 4074376 h 6407150"/>
              <a:gd name="connsiteX11999" fmla="*/ 2716332 w 11737978"/>
              <a:gd name="connsiteY11999" fmla="*/ 4080841 h 6407150"/>
              <a:gd name="connsiteX12000" fmla="*/ 2707619 w 11737978"/>
              <a:gd name="connsiteY12000" fmla="*/ 4064678 h 6407150"/>
              <a:gd name="connsiteX12001" fmla="*/ 2699994 w 11737978"/>
              <a:gd name="connsiteY12001" fmla="*/ 4059021 h 6407150"/>
              <a:gd name="connsiteX12002" fmla="*/ 2695477 w 11737978"/>
              <a:gd name="connsiteY12002" fmla="*/ 4058542 h 6407150"/>
              <a:gd name="connsiteX12003" fmla="*/ 2697633 w 11737978"/>
              <a:gd name="connsiteY12003" fmla="*/ 4058078 h 6407150"/>
              <a:gd name="connsiteX12004" fmla="*/ 2724549 w 11737978"/>
              <a:gd name="connsiteY12004" fmla="*/ 4056068 h 6407150"/>
              <a:gd name="connsiteX12005" fmla="*/ 7594962 w 11737978"/>
              <a:gd name="connsiteY12005" fmla="*/ 4053082 h 6407150"/>
              <a:gd name="connsiteX12006" fmla="*/ 7611349 w 11737978"/>
              <a:gd name="connsiteY12006" fmla="*/ 4062553 h 6407150"/>
              <a:gd name="connsiteX12007" fmla="*/ 7602782 w 11737978"/>
              <a:gd name="connsiteY12007" fmla="*/ 4060412 h 6407150"/>
              <a:gd name="connsiteX12008" fmla="*/ 7594214 w 11737978"/>
              <a:gd name="connsiteY12008" fmla="*/ 4058271 h 6407150"/>
              <a:gd name="connsiteX12009" fmla="*/ 7594962 w 11737978"/>
              <a:gd name="connsiteY12009" fmla="*/ 4053082 h 6407150"/>
              <a:gd name="connsiteX12010" fmla="*/ 2884738 w 11737978"/>
              <a:gd name="connsiteY12010" fmla="*/ 4053082 h 6407150"/>
              <a:gd name="connsiteX12011" fmla="*/ 2901125 w 11737978"/>
              <a:gd name="connsiteY12011" fmla="*/ 4062553 h 6407150"/>
              <a:gd name="connsiteX12012" fmla="*/ 2892558 w 11737978"/>
              <a:gd name="connsiteY12012" fmla="*/ 4060412 h 6407150"/>
              <a:gd name="connsiteX12013" fmla="*/ 2883990 w 11737978"/>
              <a:gd name="connsiteY12013" fmla="*/ 4058271 h 6407150"/>
              <a:gd name="connsiteX12014" fmla="*/ 2884738 w 11737978"/>
              <a:gd name="connsiteY12014" fmla="*/ 4053082 h 6407150"/>
              <a:gd name="connsiteX12015" fmla="*/ 7774284 w 11737978"/>
              <a:gd name="connsiteY12015" fmla="*/ 4052720 h 6407150"/>
              <a:gd name="connsiteX12016" fmla="*/ 7774347 w 11737978"/>
              <a:gd name="connsiteY12016" fmla="*/ 4054827 h 6407150"/>
              <a:gd name="connsiteX12017" fmla="*/ 7779323 w 11737978"/>
              <a:gd name="connsiteY12017" fmla="*/ 4065826 h 6407150"/>
              <a:gd name="connsiteX12018" fmla="*/ 7779334 w 11737978"/>
              <a:gd name="connsiteY12018" fmla="*/ 4067294 h 6407150"/>
              <a:gd name="connsiteX12019" fmla="*/ 7773398 w 11737978"/>
              <a:gd name="connsiteY12019" fmla="*/ 4062048 h 6407150"/>
              <a:gd name="connsiteX12020" fmla="*/ 7769899 w 11737978"/>
              <a:gd name="connsiteY12020" fmla="*/ 4055546 h 6407150"/>
              <a:gd name="connsiteX12021" fmla="*/ 7770966 w 11737978"/>
              <a:gd name="connsiteY12021" fmla="*/ 4053380 h 6407150"/>
              <a:gd name="connsiteX12022" fmla="*/ 3064061 w 11737978"/>
              <a:gd name="connsiteY12022" fmla="*/ 4052720 h 6407150"/>
              <a:gd name="connsiteX12023" fmla="*/ 3064123 w 11737978"/>
              <a:gd name="connsiteY12023" fmla="*/ 4054827 h 6407150"/>
              <a:gd name="connsiteX12024" fmla="*/ 3069099 w 11737978"/>
              <a:gd name="connsiteY12024" fmla="*/ 4065826 h 6407150"/>
              <a:gd name="connsiteX12025" fmla="*/ 3069110 w 11737978"/>
              <a:gd name="connsiteY12025" fmla="*/ 4067294 h 6407150"/>
              <a:gd name="connsiteX12026" fmla="*/ 3063175 w 11737978"/>
              <a:gd name="connsiteY12026" fmla="*/ 4062048 h 6407150"/>
              <a:gd name="connsiteX12027" fmla="*/ 3059675 w 11737978"/>
              <a:gd name="connsiteY12027" fmla="*/ 4055546 h 6407150"/>
              <a:gd name="connsiteX12028" fmla="*/ 3060742 w 11737978"/>
              <a:gd name="connsiteY12028" fmla="*/ 4053380 h 6407150"/>
              <a:gd name="connsiteX12029" fmla="*/ 7745703 w 11737978"/>
              <a:gd name="connsiteY12029" fmla="*/ 4045352 h 6407150"/>
              <a:gd name="connsiteX12030" fmla="*/ 7748541 w 11737978"/>
              <a:gd name="connsiteY12030" fmla="*/ 4050665 h 6407150"/>
              <a:gd name="connsiteX12031" fmla="*/ 7746767 w 11737978"/>
              <a:gd name="connsiteY12031" fmla="*/ 4056540 h 6407150"/>
              <a:gd name="connsiteX12032" fmla="*/ 7746536 w 11737978"/>
              <a:gd name="connsiteY12032" fmla="*/ 4057113 h 6407150"/>
              <a:gd name="connsiteX12033" fmla="*/ 7745345 w 11737978"/>
              <a:gd name="connsiteY12033" fmla="*/ 4056551 h 6407150"/>
              <a:gd name="connsiteX12034" fmla="*/ 7743881 w 11737978"/>
              <a:gd name="connsiteY12034" fmla="*/ 4051313 h 6407150"/>
              <a:gd name="connsiteX12035" fmla="*/ 3035479 w 11737978"/>
              <a:gd name="connsiteY12035" fmla="*/ 4045352 h 6407150"/>
              <a:gd name="connsiteX12036" fmla="*/ 3038318 w 11737978"/>
              <a:gd name="connsiteY12036" fmla="*/ 4050665 h 6407150"/>
              <a:gd name="connsiteX12037" fmla="*/ 3036543 w 11737978"/>
              <a:gd name="connsiteY12037" fmla="*/ 4056540 h 6407150"/>
              <a:gd name="connsiteX12038" fmla="*/ 3036312 w 11737978"/>
              <a:gd name="connsiteY12038" fmla="*/ 4057113 h 6407150"/>
              <a:gd name="connsiteX12039" fmla="*/ 3035122 w 11737978"/>
              <a:gd name="connsiteY12039" fmla="*/ 4056551 h 6407150"/>
              <a:gd name="connsiteX12040" fmla="*/ 3033657 w 11737978"/>
              <a:gd name="connsiteY12040" fmla="*/ 4051313 h 6407150"/>
              <a:gd name="connsiteX12041" fmla="*/ 10818158 w 11737978"/>
              <a:gd name="connsiteY12041" fmla="*/ 4044518 h 6407150"/>
              <a:gd name="connsiteX12042" fmla="*/ 10816366 w 11737978"/>
              <a:gd name="connsiteY12042" fmla="*/ 4046111 h 6407150"/>
              <a:gd name="connsiteX12043" fmla="*/ 10809862 w 11737978"/>
              <a:gd name="connsiteY12043" fmla="*/ 4065471 h 6407150"/>
              <a:gd name="connsiteX12044" fmla="*/ 10804659 w 11737978"/>
              <a:gd name="connsiteY12044" fmla="*/ 4080959 h 6407150"/>
              <a:gd name="connsiteX12045" fmla="*/ 10822932 w 11737978"/>
              <a:gd name="connsiteY12045" fmla="*/ 4086452 h 6407150"/>
              <a:gd name="connsiteX12046" fmla="*/ 10820299 w 11737978"/>
              <a:gd name="connsiteY12046" fmla="*/ 4064346 h 6407150"/>
              <a:gd name="connsiteX12047" fmla="*/ 10826803 w 11737978"/>
              <a:gd name="connsiteY12047" fmla="*/ 4044984 h 6407150"/>
              <a:gd name="connsiteX12048" fmla="*/ 10818158 w 11737978"/>
              <a:gd name="connsiteY12048" fmla="*/ 4044518 h 6407150"/>
              <a:gd name="connsiteX12049" fmla="*/ 7278243 w 11737978"/>
              <a:gd name="connsiteY12049" fmla="*/ 4037891 h 6407150"/>
              <a:gd name="connsiteX12050" fmla="*/ 7277433 w 11737978"/>
              <a:gd name="connsiteY12050" fmla="*/ 4043523 h 6407150"/>
              <a:gd name="connsiteX12051" fmla="*/ 7285547 w 11737978"/>
              <a:gd name="connsiteY12051" fmla="*/ 4044821 h 6407150"/>
              <a:gd name="connsiteX12052" fmla="*/ 7287402 w 11737978"/>
              <a:gd name="connsiteY12052" fmla="*/ 4040179 h 6407150"/>
              <a:gd name="connsiteX12053" fmla="*/ 7278243 w 11737978"/>
              <a:gd name="connsiteY12053" fmla="*/ 4037891 h 6407150"/>
              <a:gd name="connsiteX12054" fmla="*/ 2568019 w 11737978"/>
              <a:gd name="connsiteY12054" fmla="*/ 4037891 h 6407150"/>
              <a:gd name="connsiteX12055" fmla="*/ 2567209 w 11737978"/>
              <a:gd name="connsiteY12055" fmla="*/ 4043523 h 6407150"/>
              <a:gd name="connsiteX12056" fmla="*/ 2575324 w 11737978"/>
              <a:gd name="connsiteY12056" fmla="*/ 4044821 h 6407150"/>
              <a:gd name="connsiteX12057" fmla="*/ 2577178 w 11737978"/>
              <a:gd name="connsiteY12057" fmla="*/ 4040179 h 6407150"/>
              <a:gd name="connsiteX12058" fmla="*/ 2568019 w 11737978"/>
              <a:gd name="connsiteY12058" fmla="*/ 4037891 h 6407150"/>
              <a:gd name="connsiteX12059" fmla="*/ 7305844 w 11737978"/>
              <a:gd name="connsiteY12059" fmla="*/ 4035064 h 6407150"/>
              <a:gd name="connsiteX12060" fmla="*/ 7298042 w 11737978"/>
              <a:gd name="connsiteY12060" fmla="*/ 4050810 h 6407150"/>
              <a:gd name="connsiteX12061" fmla="*/ 7310606 w 11737978"/>
              <a:gd name="connsiteY12061" fmla="*/ 4063477 h 6407150"/>
              <a:gd name="connsiteX12062" fmla="*/ 7321423 w 11737978"/>
              <a:gd name="connsiteY12062" fmla="*/ 4049847 h 6407150"/>
              <a:gd name="connsiteX12063" fmla="*/ 7330726 w 11737978"/>
              <a:gd name="connsiteY12063" fmla="*/ 4046726 h 6407150"/>
              <a:gd name="connsiteX12064" fmla="*/ 7331483 w 11737978"/>
              <a:gd name="connsiteY12064" fmla="*/ 4041471 h 6407150"/>
              <a:gd name="connsiteX12065" fmla="*/ 7322937 w 11737978"/>
              <a:gd name="connsiteY12065" fmla="*/ 4039336 h 6407150"/>
              <a:gd name="connsiteX12066" fmla="*/ 7322180 w 11737978"/>
              <a:gd name="connsiteY12066" fmla="*/ 4044591 h 6407150"/>
              <a:gd name="connsiteX12067" fmla="*/ 7305844 w 11737978"/>
              <a:gd name="connsiteY12067" fmla="*/ 4035064 h 6407150"/>
              <a:gd name="connsiteX12068" fmla="*/ 2595620 w 11737978"/>
              <a:gd name="connsiteY12068" fmla="*/ 4035064 h 6407150"/>
              <a:gd name="connsiteX12069" fmla="*/ 2587818 w 11737978"/>
              <a:gd name="connsiteY12069" fmla="*/ 4050810 h 6407150"/>
              <a:gd name="connsiteX12070" fmla="*/ 2600382 w 11737978"/>
              <a:gd name="connsiteY12070" fmla="*/ 4063477 h 6407150"/>
              <a:gd name="connsiteX12071" fmla="*/ 2611199 w 11737978"/>
              <a:gd name="connsiteY12071" fmla="*/ 4049847 h 6407150"/>
              <a:gd name="connsiteX12072" fmla="*/ 2620502 w 11737978"/>
              <a:gd name="connsiteY12072" fmla="*/ 4046726 h 6407150"/>
              <a:gd name="connsiteX12073" fmla="*/ 2621259 w 11737978"/>
              <a:gd name="connsiteY12073" fmla="*/ 4041471 h 6407150"/>
              <a:gd name="connsiteX12074" fmla="*/ 2612714 w 11737978"/>
              <a:gd name="connsiteY12074" fmla="*/ 4039336 h 6407150"/>
              <a:gd name="connsiteX12075" fmla="*/ 2611956 w 11737978"/>
              <a:gd name="connsiteY12075" fmla="*/ 4044591 h 6407150"/>
              <a:gd name="connsiteX12076" fmla="*/ 2595620 w 11737978"/>
              <a:gd name="connsiteY12076" fmla="*/ 4035064 h 6407150"/>
              <a:gd name="connsiteX12077" fmla="*/ 6613666 w 11737978"/>
              <a:gd name="connsiteY12077" fmla="*/ 4031536 h 6407150"/>
              <a:gd name="connsiteX12078" fmla="*/ 6619433 w 11737978"/>
              <a:gd name="connsiteY12078" fmla="*/ 4032800 h 6407150"/>
              <a:gd name="connsiteX12079" fmla="*/ 6618742 w 11737978"/>
              <a:gd name="connsiteY12079" fmla="*/ 4043270 h 6407150"/>
              <a:gd name="connsiteX12080" fmla="*/ 6618207 w 11737978"/>
              <a:gd name="connsiteY12080" fmla="*/ 4043711 h 6407150"/>
              <a:gd name="connsiteX12081" fmla="*/ 1903442 w 11737978"/>
              <a:gd name="connsiteY12081" fmla="*/ 4031536 h 6407150"/>
              <a:gd name="connsiteX12082" fmla="*/ 1909209 w 11737978"/>
              <a:gd name="connsiteY12082" fmla="*/ 4032800 h 6407150"/>
              <a:gd name="connsiteX12083" fmla="*/ 1908518 w 11737978"/>
              <a:gd name="connsiteY12083" fmla="*/ 4043270 h 6407150"/>
              <a:gd name="connsiteX12084" fmla="*/ 1907983 w 11737978"/>
              <a:gd name="connsiteY12084" fmla="*/ 4043711 h 6407150"/>
              <a:gd name="connsiteX12085" fmla="*/ 6577402 w 11737978"/>
              <a:gd name="connsiteY12085" fmla="*/ 4028649 h 6407150"/>
              <a:gd name="connsiteX12086" fmla="*/ 6585462 w 11737978"/>
              <a:gd name="connsiteY12086" fmla="*/ 4029179 h 6407150"/>
              <a:gd name="connsiteX12087" fmla="*/ 6602544 w 11737978"/>
              <a:gd name="connsiteY12087" fmla="*/ 4029679 h 6407150"/>
              <a:gd name="connsiteX12088" fmla="*/ 6610221 w 11737978"/>
              <a:gd name="connsiteY12088" fmla="*/ 4049961 h 6407150"/>
              <a:gd name="connsiteX12089" fmla="*/ 6594657 w 11737978"/>
              <a:gd name="connsiteY12089" fmla="*/ 4050212 h 6407150"/>
              <a:gd name="connsiteX12090" fmla="*/ 6589167 w 11737978"/>
              <a:gd name="connsiteY12090" fmla="*/ 4051663 h 6407150"/>
              <a:gd name="connsiteX12091" fmla="*/ 6587499 w 11737978"/>
              <a:gd name="connsiteY12091" fmla="*/ 4038681 h 6407150"/>
              <a:gd name="connsiteX12092" fmla="*/ 1867178 w 11737978"/>
              <a:gd name="connsiteY12092" fmla="*/ 4028649 h 6407150"/>
              <a:gd name="connsiteX12093" fmla="*/ 1875238 w 11737978"/>
              <a:gd name="connsiteY12093" fmla="*/ 4029179 h 6407150"/>
              <a:gd name="connsiteX12094" fmla="*/ 1892320 w 11737978"/>
              <a:gd name="connsiteY12094" fmla="*/ 4029679 h 6407150"/>
              <a:gd name="connsiteX12095" fmla="*/ 1899997 w 11737978"/>
              <a:gd name="connsiteY12095" fmla="*/ 4049961 h 6407150"/>
              <a:gd name="connsiteX12096" fmla="*/ 1884433 w 11737978"/>
              <a:gd name="connsiteY12096" fmla="*/ 4050212 h 6407150"/>
              <a:gd name="connsiteX12097" fmla="*/ 1878943 w 11737978"/>
              <a:gd name="connsiteY12097" fmla="*/ 4051664 h 6407150"/>
              <a:gd name="connsiteX12098" fmla="*/ 1877275 w 11737978"/>
              <a:gd name="connsiteY12098" fmla="*/ 4038681 h 6407150"/>
              <a:gd name="connsiteX12099" fmla="*/ 7625895 w 11737978"/>
              <a:gd name="connsiteY12099" fmla="*/ 4023179 h 6407150"/>
              <a:gd name="connsiteX12100" fmla="*/ 7632219 w 11737978"/>
              <a:gd name="connsiteY12100" fmla="*/ 4040887 h 6407150"/>
              <a:gd name="connsiteX12101" fmla="*/ 7672064 w 11737978"/>
              <a:gd name="connsiteY12101" fmla="*/ 4072345 h 6407150"/>
              <a:gd name="connsiteX12102" fmla="*/ 7680632 w 11737978"/>
              <a:gd name="connsiteY12102" fmla="*/ 4074486 h 6407150"/>
              <a:gd name="connsiteX12103" fmla="*/ 7679884 w 11737978"/>
              <a:gd name="connsiteY12103" fmla="*/ 4079676 h 6407150"/>
              <a:gd name="connsiteX12104" fmla="*/ 7679139 w 11737978"/>
              <a:gd name="connsiteY12104" fmla="*/ 4084865 h 6407150"/>
              <a:gd name="connsiteX12105" fmla="*/ 7669822 w 11737978"/>
              <a:gd name="connsiteY12105" fmla="*/ 4087914 h 6407150"/>
              <a:gd name="connsiteX12106" fmla="*/ 7669076 w 11737978"/>
              <a:gd name="connsiteY12106" fmla="*/ 4093103 h 6407150"/>
              <a:gd name="connsiteX12107" fmla="*/ 7710418 w 11737978"/>
              <a:gd name="connsiteY12107" fmla="*/ 4114185 h 6407150"/>
              <a:gd name="connsiteX12108" fmla="*/ 7710641 w 11737978"/>
              <a:gd name="connsiteY12108" fmla="*/ 4114164 h 6407150"/>
              <a:gd name="connsiteX12109" fmla="*/ 7710731 w 11737978"/>
              <a:gd name="connsiteY12109" fmla="*/ 4117225 h 6407150"/>
              <a:gd name="connsiteX12110" fmla="*/ 7712984 w 11737978"/>
              <a:gd name="connsiteY12110" fmla="*/ 4119390 h 6407150"/>
              <a:gd name="connsiteX12111" fmla="*/ 7715114 w 11737978"/>
              <a:gd name="connsiteY12111" fmla="*/ 4117413 h 6407150"/>
              <a:gd name="connsiteX12112" fmla="*/ 7715053 w 11737978"/>
              <a:gd name="connsiteY12112" fmla="*/ 4115341 h 6407150"/>
              <a:gd name="connsiteX12113" fmla="*/ 7714231 w 11737978"/>
              <a:gd name="connsiteY12113" fmla="*/ 4113835 h 6407150"/>
              <a:gd name="connsiteX12114" fmla="*/ 7718286 w 11737978"/>
              <a:gd name="connsiteY12114" fmla="*/ 4113463 h 6407150"/>
              <a:gd name="connsiteX12115" fmla="*/ 7719731 w 11737978"/>
              <a:gd name="connsiteY12115" fmla="*/ 4111135 h 6407150"/>
              <a:gd name="connsiteX12116" fmla="*/ 7728299 w 11737978"/>
              <a:gd name="connsiteY12116" fmla="*/ 4113276 h 6407150"/>
              <a:gd name="connsiteX12117" fmla="*/ 7737612 w 11737978"/>
              <a:gd name="connsiteY12117" fmla="*/ 4110227 h 6407150"/>
              <a:gd name="connsiteX12118" fmla="*/ 7737987 w 11737978"/>
              <a:gd name="connsiteY12118" fmla="*/ 4107632 h 6407150"/>
              <a:gd name="connsiteX12119" fmla="*/ 7738027 w 11737978"/>
              <a:gd name="connsiteY12119" fmla="*/ 4107349 h 6407150"/>
              <a:gd name="connsiteX12120" fmla="*/ 7739839 w 11737978"/>
              <a:gd name="connsiteY12120" fmla="*/ 4109119 h 6407150"/>
              <a:gd name="connsiteX12121" fmla="*/ 7743220 w 11737978"/>
              <a:gd name="connsiteY12121" fmla="*/ 4112419 h 6407150"/>
              <a:gd name="connsiteX12122" fmla="*/ 7730383 w 11737978"/>
              <a:gd name="connsiteY12122" fmla="*/ 4122392 h 6407150"/>
              <a:gd name="connsiteX12123" fmla="*/ 7745971 w 11737978"/>
              <a:gd name="connsiteY12123" fmla="*/ 4131477 h 6407150"/>
              <a:gd name="connsiteX12124" fmla="*/ 7743582 w 11737978"/>
              <a:gd name="connsiteY12124" fmla="*/ 4132237 h 6407150"/>
              <a:gd name="connsiteX12125" fmla="*/ 7736412 w 11737978"/>
              <a:gd name="connsiteY12125" fmla="*/ 4128056 h 6407150"/>
              <a:gd name="connsiteX12126" fmla="*/ 7727659 w 11737978"/>
              <a:gd name="connsiteY12126" fmla="*/ 4122953 h 6407150"/>
              <a:gd name="connsiteX12127" fmla="*/ 7726037 w 11737978"/>
              <a:gd name="connsiteY12127" fmla="*/ 4134215 h 6407150"/>
              <a:gd name="connsiteX12128" fmla="*/ 7735599 w 11737978"/>
              <a:gd name="connsiteY12128" fmla="*/ 4133686 h 6407150"/>
              <a:gd name="connsiteX12129" fmla="*/ 7739736 w 11737978"/>
              <a:gd name="connsiteY12129" fmla="*/ 4133458 h 6407150"/>
              <a:gd name="connsiteX12130" fmla="*/ 7736485 w 11737978"/>
              <a:gd name="connsiteY12130" fmla="*/ 4134491 h 6407150"/>
              <a:gd name="connsiteX12131" fmla="*/ 7728688 w 11737978"/>
              <a:gd name="connsiteY12131" fmla="*/ 4139156 h 6407150"/>
              <a:gd name="connsiteX12132" fmla="*/ 7735388 w 11737978"/>
              <a:gd name="connsiteY12132" fmla="*/ 4143652 h 6407150"/>
              <a:gd name="connsiteX12133" fmla="*/ 7735886 w 11737978"/>
              <a:gd name="connsiteY12133" fmla="*/ 4160509 h 6407150"/>
              <a:gd name="connsiteX12134" fmla="*/ 7735944 w 11737978"/>
              <a:gd name="connsiteY12134" fmla="*/ 4162451 h 6407150"/>
              <a:gd name="connsiteX12135" fmla="*/ 7720457 w 11737978"/>
              <a:gd name="connsiteY12135" fmla="*/ 4152308 h 6407150"/>
              <a:gd name="connsiteX12136" fmla="*/ 7688799 w 11737978"/>
              <a:gd name="connsiteY12136" fmla="*/ 4141039 h 6407150"/>
              <a:gd name="connsiteX12137" fmla="*/ 7698861 w 11737978"/>
              <a:gd name="connsiteY12137" fmla="*/ 4132800 h 6407150"/>
              <a:gd name="connsiteX12138" fmla="*/ 7669421 w 11737978"/>
              <a:gd name="connsiteY12138" fmla="*/ 4152324 h 6407150"/>
              <a:gd name="connsiteX12139" fmla="*/ 7677241 w 11737978"/>
              <a:gd name="connsiteY12139" fmla="*/ 4159655 h 6407150"/>
              <a:gd name="connsiteX12140" fmla="*/ 7668673 w 11737978"/>
              <a:gd name="connsiteY12140" fmla="*/ 4157514 h 6407150"/>
              <a:gd name="connsiteX12141" fmla="*/ 7652288 w 11737978"/>
              <a:gd name="connsiteY12141" fmla="*/ 4148044 h 6407150"/>
              <a:gd name="connsiteX12142" fmla="*/ 7670915 w 11737978"/>
              <a:gd name="connsiteY12142" fmla="*/ 4141946 h 6407150"/>
              <a:gd name="connsiteX12143" fmla="*/ 7663843 w 11737978"/>
              <a:gd name="connsiteY12143" fmla="*/ 4129427 h 6407150"/>
              <a:gd name="connsiteX12144" fmla="*/ 7672411 w 11737978"/>
              <a:gd name="connsiteY12144" fmla="*/ 4131568 h 6407150"/>
              <a:gd name="connsiteX12145" fmla="*/ 7673158 w 11737978"/>
              <a:gd name="connsiteY12145" fmla="*/ 4126379 h 6407150"/>
              <a:gd name="connsiteX12146" fmla="*/ 7664590 w 11737978"/>
              <a:gd name="connsiteY12146" fmla="*/ 4124238 h 6407150"/>
              <a:gd name="connsiteX12147" fmla="*/ 7656025 w 11737978"/>
              <a:gd name="connsiteY12147" fmla="*/ 4122098 h 6407150"/>
              <a:gd name="connsiteX12148" fmla="*/ 7638890 w 11737978"/>
              <a:gd name="connsiteY12148" fmla="*/ 4117817 h 6407150"/>
              <a:gd name="connsiteX12149" fmla="*/ 7615431 w 11737978"/>
              <a:gd name="connsiteY12149" fmla="*/ 4095827 h 6407150"/>
              <a:gd name="connsiteX12150" fmla="*/ 7609107 w 11737978"/>
              <a:gd name="connsiteY12150" fmla="*/ 4078120 h 6407150"/>
              <a:gd name="connsiteX12151" fmla="*/ 7601288 w 11737978"/>
              <a:gd name="connsiteY12151" fmla="*/ 4070790 h 6407150"/>
              <a:gd name="connsiteX12152" fmla="*/ 7602033 w 11737978"/>
              <a:gd name="connsiteY12152" fmla="*/ 4065601 h 6407150"/>
              <a:gd name="connsiteX12153" fmla="*/ 7610601 w 11737978"/>
              <a:gd name="connsiteY12153" fmla="*/ 4067742 h 6407150"/>
              <a:gd name="connsiteX12154" fmla="*/ 7611349 w 11737978"/>
              <a:gd name="connsiteY12154" fmla="*/ 4062553 h 6407150"/>
              <a:gd name="connsiteX12155" fmla="*/ 7625895 w 11737978"/>
              <a:gd name="connsiteY12155" fmla="*/ 4023179 h 6407150"/>
              <a:gd name="connsiteX12156" fmla="*/ 2915671 w 11737978"/>
              <a:gd name="connsiteY12156" fmla="*/ 4023179 h 6407150"/>
              <a:gd name="connsiteX12157" fmla="*/ 2921995 w 11737978"/>
              <a:gd name="connsiteY12157" fmla="*/ 4040887 h 6407150"/>
              <a:gd name="connsiteX12158" fmla="*/ 2961841 w 11737978"/>
              <a:gd name="connsiteY12158" fmla="*/ 4072345 h 6407150"/>
              <a:gd name="connsiteX12159" fmla="*/ 2970408 w 11737978"/>
              <a:gd name="connsiteY12159" fmla="*/ 4074486 h 6407150"/>
              <a:gd name="connsiteX12160" fmla="*/ 2969661 w 11737978"/>
              <a:gd name="connsiteY12160" fmla="*/ 4079676 h 6407150"/>
              <a:gd name="connsiteX12161" fmla="*/ 2968915 w 11737978"/>
              <a:gd name="connsiteY12161" fmla="*/ 4084865 h 6407150"/>
              <a:gd name="connsiteX12162" fmla="*/ 2959599 w 11737978"/>
              <a:gd name="connsiteY12162" fmla="*/ 4087914 h 6407150"/>
              <a:gd name="connsiteX12163" fmla="*/ 2958852 w 11737978"/>
              <a:gd name="connsiteY12163" fmla="*/ 4093103 h 6407150"/>
              <a:gd name="connsiteX12164" fmla="*/ 3000195 w 11737978"/>
              <a:gd name="connsiteY12164" fmla="*/ 4114185 h 6407150"/>
              <a:gd name="connsiteX12165" fmla="*/ 3000418 w 11737978"/>
              <a:gd name="connsiteY12165" fmla="*/ 4114164 h 6407150"/>
              <a:gd name="connsiteX12166" fmla="*/ 3000507 w 11737978"/>
              <a:gd name="connsiteY12166" fmla="*/ 4117225 h 6407150"/>
              <a:gd name="connsiteX12167" fmla="*/ 3002760 w 11737978"/>
              <a:gd name="connsiteY12167" fmla="*/ 4119390 h 6407150"/>
              <a:gd name="connsiteX12168" fmla="*/ 3004891 w 11737978"/>
              <a:gd name="connsiteY12168" fmla="*/ 4117413 h 6407150"/>
              <a:gd name="connsiteX12169" fmla="*/ 3004830 w 11737978"/>
              <a:gd name="connsiteY12169" fmla="*/ 4115341 h 6407150"/>
              <a:gd name="connsiteX12170" fmla="*/ 3004007 w 11737978"/>
              <a:gd name="connsiteY12170" fmla="*/ 4113835 h 6407150"/>
              <a:gd name="connsiteX12171" fmla="*/ 3008062 w 11737978"/>
              <a:gd name="connsiteY12171" fmla="*/ 4113463 h 6407150"/>
              <a:gd name="connsiteX12172" fmla="*/ 3009507 w 11737978"/>
              <a:gd name="connsiteY12172" fmla="*/ 4111135 h 6407150"/>
              <a:gd name="connsiteX12173" fmla="*/ 3018075 w 11737978"/>
              <a:gd name="connsiteY12173" fmla="*/ 4113276 h 6407150"/>
              <a:gd name="connsiteX12174" fmla="*/ 3027388 w 11737978"/>
              <a:gd name="connsiteY12174" fmla="*/ 4110227 h 6407150"/>
              <a:gd name="connsiteX12175" fmla="*/ 3027763 w 11737978"/>
              <a:gd name="connsiteY12175" fmla="*/ 4107632 h 6407150"/>
              <a:gd name="connsiteX12176" fmla="*/ 3027804 w 11737978"/>
              <a:gd name="connsiteY12176" fmla="*/ 4107349 h 6407150"/>
              <a:gd name="connsiteX12177" fmla="*/ 3029616 w 11737978"/>
              <a:gd name="connsiteY12177" fmla="*/ 4109119 h 6407150"/>
              <a:gd name="connsiteX12178" fmla="*/ 3032996 w 11737978"/>
              <a:gd name="connsiteY12178" fmla="*/ 4112419 h 6407150"/>
              <a:gd name="connsiteX12179" fmla="*/ 3020159 w 11737978"/>
              <a:gd name="connsiteY12179" fmla="*/ 4122392 h 6407150"/>
              <a:gd name="connsiteX12180" fmla="*/ 3035747 w 11737978"/>
              <a:gd name="connsiteY12180" fmla="*/ 4131477 h 6407150"/>
              <a:gd name="connsiteX12181" fmla="*/ 3033358 w 11737978"/>
              <a:gd name="connsiteY12181" fmla="*/ 4132237 h 6407150"/>
              <a:gd name="connsiteX12182" fmla="*/ 3026188 w 11737978"/>
              <a:gd name="connsiteY12182" fmla="*/ 4128056 h 6407150"/>
              <a:gd name="connsiteX12183" fmla="*/ 3017436 w 11737978"/>
              <a:gd name="connsiteY12183" fmla="*/ 4122953 h 6407150"/>
              <a:gd name="connsiteX12184" fmla="*/ 3015813 w 11737978"/>
              <a:gd name="connsiteY12184" fmla="*/ 4134215 h 6407150"/>
              <a:gd name="connsiteX12185" fmla="*/ 3025375 w 11737978"/>
              <a:gd name="connsiteY12185" fmla="*/ 4133686 h 6407150"/>
              <a:gd name="connsiteX12186" fmla="*/ 3029512 w 11737978"/>
              <a:gd name="connsiteY12186" fmla="*/ 4133458 h 6407150"/>
              <a:gd name="connsiteX12187" fmla="*/ 3026261 w 11737978"/>
              <a:gd name="connsiteY12187" fmla="*/ 4134491 h 6407150"/>
              <a:gd name="connsiteX12188" fmla="*/ 3018465 w 11737978"/>
              <a:gd name="connsiteY12188" fmla="*/ 4139156 h 6407150"/>
              <a:gd name="connsiteX12189" fmla="*/ 3025164 w 11737978"/>
              <a:gd name="connsiteY12189" fmla="*/ 4143652 h 6407150"/>
              <a:gd name="connsiteX12190" fmla="*/ 3025662 w 11737978"/>
              <a:gd name="connsiteY12190" fmla="*/ 4160509 h 6407150"/>
              <a:gd name="connsiteX12191" fmla="*/ 3025720 w 11737978"/>
              <a:gd name="connsiteY12191" fmla="*/ 4162451 h 6407150"/>
              <a:gd name="connsiteX12192" fmla="*/ 3010233 w 11737978"/>
              <a:gd name="connsiteY12192" fmla="*/ 4152308 h 6407150"/>
              <a:gd name="connsiteX12193" fmla="*/ 2978575 w 11737978"/>
              <a:gd name="connsiteY12193" fmla="*/ 4141039 h 6407150"/>
              <a:gd name="connsiteX12194" fmla="*/ 2988637 w 11737978"/>
              <a:gd name="connsiteY12194" fmla="*/ 4132800 h 6407150"/>
              <a:gd name="connsiteX12195" fmla="*/ 2959197 w 11737978"/>
              <a:gd name="connsiteY12195" fmla="*/ 4152324 h 6407150"/>
              <a:gd name="connsiteX12196" fmla="*/ 2967017 w 11737978"/>
              <a:gd name="connsiteY12196" fmla="*/ 4159655 h 6407150"/>
              <a:gd name="connsiteX12197" fmla="*/ 2958449 w 11737978"/>
              <a:gd name="connsiteY12197" fmla="*/ 4157514 h 6407150"/>
              <a:gd name="connsiteX12198" fmla="*/ 2942064 w 11737978"/>
              <a:gd name="connsiteY12198" fmla="*/ 4148044 h 6407150"/>
              <a:gd name="connsiteX12199" fmla="*/ 2960692 w 11737978"/>
              <a:gd name="connsiteY12199" fmla="*/ 4141946 h 6407150"/>
              <a:gd name="connsiteX12200" fmla="*/ 2953619 w 11737978"/>
              <a:gd name="connsiteY12200" fmla="*/ 4129427 h 6407150"/>
              <a:gd name="connsiteX12201" fmla="*/ 2962187 w 11737978"/>
              <a:gd name="connsiteY12201" fmla="*/ 4131568 h 6407150"/>
              <a:gd name="connsiteX12202" fmla="*/ 2962934 w 11737978"/>
              <a:gd name="connsiteY12202" fmla="*/ 4126379 h 6407150"/>
              <a:gd name="connsiteX12203" fmla="*/ 2954367 w 11737978"/>
              <a:gd name="connsiteY12203" fmla="*/ 4124238 h 6407150"/>
              <a:gd name="connsiteX12204" fmla="*/ 2945801 w 11737978"/>
              <a:gd name="connsiteY12204" fmla="*/ 4122098 h 6407150"/>
              <a:gd name="connsiteX12205" fmla="*/ 2928666 w 11737978"/>
              <a:gd name="connsiteY12205" fmla="*/ 4117817 h 6407150"/>
              <a:gd name="connsiteX12206" fmla="*/ 2905207 w 11737978"/>
              <a:gd name="connsiteY12206" fmla="*/ 4095827 h 6407150"/>
              <a:gd name="connsiteX12207" fmla="*/ 2898883 w 11737978"/>
              <a:gd name="connsiteY12207" fmla="*/ 4078120 h 6407150"/>
              <a:gd name="connsiteX12208" fmla="*/ 2891064 w 11737978"/>
              <a:gd name="connsiteY12208" fmla="*/ 4070790 h 6407150"/>
              <a:gd name="connsiteX12209" fmla="*/ 2891810 w 11737978"/>
              <a:gd name="connsiteY12209" fmla="*/ 4065601 h 6407150"/>
              <a:gd name="connsiteX12210" fmla="*/ 2900378 w 11737978"/>
              <a:gd name="connsiteY12210" fmla="*/ 4067742 h 6407150"/>
              <a:gd name="connsiteX12211" fmla="*/ 2901125 w 11737978"/>
              <a:gd name="connsiteY12211" fmla="*/ 4062553 h 6407150"/>
              <a:gd name="connsiteX12212" fmla="*/ 2915671 w 11737978"/>
              <a:gd name="connsiteY12212" fmla="*/ 4023179 h 6407150"/>
              <a:gd name="connsiteX12213" fmla="*/ 7325302 w 11737978"/>
              <a:gd name="connsiteY12213" fmla="*/ 4018537 h 6407150"/>
              <a:gd name="connsiteX12214" fmla="*/ 7333107 w 11737978"/>
              <a:gd name="connsiteY12214" fmla="*/ 4030211 h 6407150"/>
              <a:gd name="connsiteX12215" fmla="*/ 7351421 w 11737978"/>
              <a:gd name="connsiteY12215" fmla="*/ 4034786 h 6407150"/>
              <a:gd name="connsiteX12216" fmla="*/ 7325302 w 11737978"/>
              <a:gd name="connsiteY12216" fmla="*/ 4018537 h 6407150"/>
              <a:gd name="connsiteX12217" fmla="*/ 2615078 w 11737978"/>
              <a:gd name="connsiteY12217" fmla="*/ 4018537 h 6407150"/>
              <a:gd name="connsiteX12218" fmla="*/ 2622883 w 11737978"/>
              <a:gd name="connsiteY12218" fmla="*/ 4030211 h 6407150"/>
              <a:gd name="connsiteX12219" fmla="*/ 2641197 w 11737978"/>
              <a:gd name="connsiteY12219" fmla="*/ 4034786 h 6407150"/>
              <a:gd name="connsiteX12220" fmla="*/ 2615078 w 11737978"/>
              <a:gd name="connsiteY12220" fmla="*/ 4018537 h 6407150"/>
              <a:gd name="connsiteX12221" fmla="*/ 7777424 w 11737978"/>
              <a:gd name="connsiteY12221" fmla="*/ 4018068 h 6407150"/>
              <a:gd name="connsiteX12222" fmla="*/ 7775244 w 11737978"/>
              <a:gd name="connsiteY12222" fmla="*/ 4029613 h 6407150"/>
              <a:gd name="connsiteX12223" fmla="*/ 7775978 w 11737978"/>
              <a:gd name="connsiteY12223" fmla="*/ 4035957 h 6407150"/>
              <a:gd name="connsiteX12224" fmla="*/ 7774223 w 11737978"/>
              <a:gd name="connsiteY12224" fmla="*/ 4050613 h 6407150"/>
              <a:gd name="connsiteX12225" fmla="*/ 7772026 w 11737978"/>
              <a:gd name="connsiteY12225" fmla="*/ 4051228 h 6407150"/>
              <a:gd name="connsiteX12226" fmla="*/ 7773033 w 11737978"/>
              <a:gd name="connsiteY12226" fmla="*/ 4049190 h 6407150"/>
              <a:gd name="connsiteX12227" fmla="*/ 7764466 w 11737978"/>
              <a:gd name="connsiteY12227" fmla="*/ 4047048 h 6407150"/>
              <a:gd name="connsiteX12228" fmla="*/ 7760919 w 11737978"/>
              <a:gd name="connsiteY12228" fmla="*/ 4046163 h 6407150"/>
              <a:gd name="connsiteX12229" fmla="*/ 7760887 w 11737978"/>
              <a:gd name="connsiteY12229" fmla="*/ 4043729 h 6407150"/>
              <a:gd name="connsiteX12230" fmla="*/ 7767461 w 11737978"/>
              <a:gd name="connsiteY12230" fmla="*/ 4044010 h 6407150"/>
              <a:gd name="connsiteX12231" fmla="*/ 7769279 w 11737978"/>
              <a:gd name="connsiteY12231" fmla="*/ 4031461 h 6407150"/>
              <a:gd name="connsiteX12232" fmla="*/ 7759544 w 11737978"/>
              <a:gd name="connsiteY12232" fmla="*/ 4026047 h 6407150"/>
              <a:gd name="connsiteX12233" fmla="*/ 7758657 w 11737978"/>
              <a:gd name="connsiteY12233" fmla="*/ 4020798 h 6407150"/>
              <a:gd name="connsiteX12234" fmla="*/ 7763919 w 11737978"/>
              <a:gd name="connsiteY12234" fmla="*/ 4020032 h 6407150"/>
              <a:gd name="connsiteX12235" fmla="*/ 3067200 w 11737978"/>
              <a:gd name="connsiteY12235" fmla="*/ 4018068 h 6407150"/>
              <a:gd name="connsiteX12236" fmla="*/ 3065020 w 11737978"/>
              <a:gd name="connsiteY12236" fmla="*/ 4029613 h 6407150"/>
              <a:gd name="connsiteX12237" fmla="*/ 3065754 w 11737978"/>
              <a:gd name="connsiteY12237" fmla="*/ 4035957 h 6407150"/>
              <a:gd name="connsiteX12238" fmla="*/ 3063999 w 11737978"/>
              <a:gd name="connsiteY12238" fmla="*/ 4050613 h 6407150"/>
              <a:gd name="connsiteX12239" fmla="*/ 3061803 w 11737978"/>
              <a:gd name="connsiteY12239" fmla="*/ 4051228 h 6407150"/>
              <a:gd name="connsiteX12240" fmla="*/ 3062809 w 11737978"/>
              <a:gd name="connsiteY12240" fmla="*/ 4049190 h 6407150"/>
              <a:gd name="connsiteX12241" fmla="*/ 3054242 w 11737978"/>
              <a:gd name="connsiteY12241" fmla="*/ 4047048 h 6407150"/>
              <a:gd name="connsiteX12242" fmla="*/ 3050695 w 11737978"/>
              <a:gd name="connsiteY12242" fmla="*/ 4046163 h 6407150"/>
              <a:gd name="connsiteX12243" fmla="*/ 3050663 w 11737978"/>
              <a:gd name="connsiteY12243" fmla="*/ 4043729 h 6407150"/>
              <a:gd name="connsiteX12244" fmla="*/ 3057237 w 11737978"/>
              <a:gd name="connsiteY12244" fmla="*/ 4044010 h 6407150"/>
              <a:gd name="connsiteX12245" fmla="*/ 3059055 w 11737978"/>
              <a:gd name="connsiteY12245" fmla="*/ 4031461 h 6407150"/>
              <a:gd name="connsiteX12246" fmla="*/ 3049320 w 11737978"/>
              <a:gd name="connsiteY12246" fmla="*/ 4026047 h 6407150"/>
              <a:gd name="connsiteX12247" fmla="*/ 3048433 w 11737978"/>
              <a:gd name="connsiteY12247" fmla="*/ 4020798 h 6407150"/>
              <a:gd name="connsiteX12248" fmla="*/ 3053696 w 11737978"/>
              <a:gd name="connsiteY12248" fmla="*/ 4020032 h 6407150"/>
              <a:gd name="connsiteX12249" fmla="*/ 7316145 w 11737978"/>
              <a:gd name="connsiteY12249" fmla="*/ 4016250 h 6407150"/>
              <a:gd name="connsiteX12250" fmla="*/ 7312505 w 11737978"/>
              <a:gd name="connsiteY12250" fmla="*/ 4025062 h 6407150"/>
              <a:gd name="connsiteX12251" fmla="*/ 7313983 w 11737978"/>
              <a:gd name="connsiteY12251" fmla="*/ 4031265 h 6407150"/>
              <a:gd name="connsiteX12252" fmla="*/ 7316145 w 11737978"/>
              <a:gd name="connsiteY12252" fmla="*/ 4016250 h 6407150"/>
              <a:gd name="connsiteX12253" fmla="*/ 2605921 w 11737978"/>
              <a:gd name="connsiteY12253" fmla="*/ 4016250 h 6407150"/>
              <a:gd name="connsiteX12254" fmla="*/ 2602282 w 11737978"/>
              <a:gd name="connsiteY12254" fmla="*/ 4025062 h 6407150"/>
              <a:gd name="connsiteX12255" fmla="*/ 2603759 w 11737978"/>
              <a:gd name="connsiteY12255" fmla="*/ 4031265 h 6407150"/>
              <a:gd name="connsiteX12256" fmla="*/ 2605921 w 11737978"/>
              <a:gd name="connsiteY12256" fmla="*/ 4016250 h 6407150"/>
              <a:gd name="connsiteX12257" fmla="*/ 7040227 w 11737978"/>
              <a:gd name="connsiteY12257" fmla="*/ 3997901 h 6407150"/>
              <a:gd name="connsiteX12258" fmla="*/ 7031375 w 11737978"/>
              <a:gd name="connsiteY12258" fmla="*/ 4003439 h 6407150"/>
              <a:gd name="connsiteX12259" fmla="*/ 7040227 w 11737978"/>
              <a:gd name="connsiteY12259" fmla="*/ 3997901 h 6407150"/>
              <a:gd name="connsiteX12260" fmla="*/ 2330004 w 11737978"/>
              <a:gd name="connsiteY12260" fmla="*/ 3997901 h 6407150"/>
              <a:gd name="connsiteX12261" fmla="*/ 2321152 w 11737978"/>
              <a:gd name="connsiteY12261" fmla="*/ 4003439 h 6407150"/>
              <a:gd name="connsiteX12262" fmla="*/ 2330004 w 11737978"/>
              <a:gd name="connsiteY12262" fmla="*/ 3997901 h 6407150"/>
              <a:gd name="connsiteX12263" fmla="*/ 1866480 w 11737978"/>
              <a:gd name="connsiteY12263" fmla="*/ 3986304 h 6407150"/>
              <a:gd name="connsiteX12264" fmla="*/ 1865522 w 11737978"/>
              <a:gd name="connsiteY12264" fmla="*/ 3991264 h 6407150"/>
              <a:gd name="connsiteX12265" fmla="*/ 1874444 w 11737978"/>
              <a:gd name="connsiteY12265" fmla="*/ 3987736 h 6407150"/>
              <a:gd name="connsiteX12266" fmla="*/ 1866480 w 11737978"/>
              <a:gd name="connsiteY12266" fmla="*/ 3986304 h 6407150"/>
              <a:gd name="connsiteX12267" fmla="*/ 6576704 w 11737978"/>
              <a:gd name="connsiteY12267" fmla="*/ 3986304 h 6407150"/>
              <a:gd name="connsiteX12268" fmla="*/ 6575746 w 11737978"/>
              <a:gd name="connsiteY12268" fmla="*/ 3991264 h 6407150"/>
              <a:gd name="connsiteX12269" fmla="*/ 6584668 w 11737978"/>
              <a:gd name="connsiteY12269" fmla="*/ 3987735 h 6407150"/>
              <a:gd name="connsiteX12270" fmla="*/ 6576704 w 11737978"/>
              <a:gd name="connsiteY12270" fmla="*/ 3986304 h 6407150"/>
              <a:gd name="connsiteX12271" fmla="*/ 7779930 w 11737978"/>
              <a:gd name="connsiteY12271" fmla="*/ 3982763 h 6407150"/>
              <a:gd name="connsiteX12272" fmla="*/ 7780996 w 11737978"/>
              <a:gd name="connsiteY12272" fmla="*/ 3983561 h 6407150"/>
              <a:gd name="connsiteX12273" fmla="*/ 7780659 w 11737978"/>
              <a:gd name="connsiteY12273" fmla="*/ 3983983 h 6407150"/>
              <a:gd name="connsiteX12274" fmla="*/ 3069707 w 11737978"/>
              <a:gd name="connsiteY12274" fmla="*/ 3982763 h 6407150"/>
              <a:gd name="connsiteX12275" fmla="*/ 3070772 w 11737978"/>
              <a:gd name="connsiteY12275" fmla="*/ 3983561 h 6407150"/>
              <a:gd name="connsiteX12276" fmla="*/ 3070436 w 11737978"/>
              <a:gd name="connsiteY12276" fmla="*/ 3983983 h 6407150"/>
              <a:gd name="connsiteX12277" fmla="*/ 6998184 w 11737978"/>
              <a:gd name="connsiteY12277" fmla="*/ 3974975 h 6407150"/>
              <a:gd name="connsiteX12278" fmla="*/ 7007113 w 11737978"/>
              <a:gd name="connsiteY12278" fmla="*/ 3988373 h 6407150"/>
              <a:gd name="connsiteX12279" fmla="*/ 6998571 w 11737978"/>
              <a:gd name="connsiteY12279" fmla="*/ 3986079 h 6407150"/>
              <a:gd name="connsiteX12280" fmla="*/ 6990417 w 11737978"/>
              <a:gd name="connsiteY12280" fmla="*/ 3994892 h 6407150"/>
              <a:gd name="connsiteX12281" fmla="*/ 6990126 w 11737978"/>
              <a:gd name="connsiteY12281" fmla="*/ 3986563 h 6407150"/>
              <a:gd name="connsiteX12282" fmla="*/ 6989933 w 11737978"/>
              <a:gd name="connsiteY12282" fmla="*/ 3981011 h 6407150"/>
              <a:gd name="connsiteX12283" fmla="*/ 6998184 w 11737978"/>
              <a:gd name="connsiteY12283" fmla="*/ 3974975 h 6407150"/>
              <a:gd name="connsiteX12284" fmla="*/ 2287961 w 11737978"/>
              <a:gd name="connsiteY12284" fmla="*/ 3974975 h 6407150"/>
              <a:gd name="connsiteX12285" fmla="*/ 2296889 w 11737978"/>
              <a:gd name="connsiteY12285" fmla="*/ 3988373 h 6407150"/>
              <a:gd name="connsiteX12286" fmla="*/ 2288347 w 11737978"/>
              <a:gd name="connsiteY12286" fmla="*/ 3986079 h 6407150"/>
              <a:gd name="connsiteX12287" fmla="*/ 2280194 w 11737978"/>
              <a:gd name="connsiteY12287" fmla="*/ 3994892 h 6407150"/>
              <a:gd name="connsiteX12288" fmla="*/ 2279903 w 11737978"/>
              <a:gd name="connsiteY12288" fmla="*/ 3986563 h 6407150"/>
              <a:gd name="connsiteX12289" fmla="*/ 2279709 w 11737978"/>
              <a:gd name="connsiteY12289" fmla="*/ 3981011 h 6407150"/>
              <a:gd name="connsiteX12290" fmla="*/ 2287961 w 11737978"/>
              <a:gd name="connsiteY12290" fmla="*/ 3974975 h 6407150"/>
              <a:gd name="connsiteX12291" fmla="*/ 6581462 w 11737978"/>
              <a:gd name="connsiteY12291" fmla="*/ 3971868 h 6407150"/>
              <a:gd name="connsiteX12292" fmla="*/ 6585177 w 11737978"/>
              <a:gd name="connsiteY12292" fmla="*/ 3982283 h 6407150"/>
              <a:gd name="connsiteX12293" fmla="*/ 6584480 w 11737978"/>
              <a:gd name="connsiteY12293" fmla="*/ 3982381 h 6407150"/>
              <a:gd name="connsiteX12294" fmla="*/ 6585437 w 11737978"/>
              <a:gd name="connsiteY12294" fmla="*/ 3983009 h 6407150"/>
              <a:gd name="connsiteX12295" fmla="*/ 6591863 w 11737978"/>
              <a:gd name="connsiteY12295" fmla="*/ 4001017 h 6407150"/>
              <a:gd name="connsiteX12296" fmla="*/ 6589784 w 11737978"/>
              <a:gd name="connsiteY12296" fmla="*/ 4001463 h 6407150"/>
              <a:gd name="connsiteX12297" fmla="*/ 6576295 w 11737978"/>
              <a:gd name="connsiteY12297" fmla="*/ 4007429 h 6407150"/>
              <a:gd name="connsiteX12298" fmla="*/ 6574237 w 11737978"/>
              <a:gd name="connsiteY12298" fmla="*/ 4005486 h 6407150"/>
              <a:gd name="connsiteX12299" fmla="*/ 6574085 w 11737978"/>
              <a:gd name="connsiteY12299" fmla="*/ 4005189 h 6407150"/>
              <a:gd name="connsiteX12300" fmla="*/ 6576236 w 11737978"/>
              <a:gd name="connsiteY12300" fmla="*/ 4005323 h 6407150"/>
              <a:gd name="connsiteX12301" fmla="*/ 6576131 w 11737978"/>
              <a:gd name="connsiteY12301" fmla="*/ 4002309 h 6407150"/>
              <a:gd name="connsiteX12302" fmla="*/ 6572493 w 11737978"/>
              <a:gd name="connsiteY12302" fmla="*/ 4002078 h 6407150"/>
              <a:gd name="connsiteX12303" fmla="*/ 6571517 w 11737978"/>
              <a:gd name="connsiteY12303" fmla="*/ 4000169 h 6407150"/>
              <a:gd name="connsiteX12304" fmla="*/ 6567104 w 11737978"/>
              <a:gd name="connsiteY12304" fmla="*/ 3982340 h 6407150"/>
              <a:gd name="connsiteX12305" fmla="*/ 6560960 w 11737978"/>
              <a:gd name="connsiteY12305" fmla="*/ 3980111 h 6407150"/>
              <a:gd name="connsiteX12306" fmla="*/ 6562272 w 11737978"/>
              <a:gd name="connsiteY12306" fmla="*/ 3978349 h 6407150"/>
              <a:gd name="connsiteX12307" fmla="*/ 6579531 w 11737978"/>
              <a:gd name="connsiteY12307" fmla="*/ 3972841 h 6407150"/>
              <a:gd name="connsiteX12308" fmla="*/ 1871238 w 11737978"/>
              <a:gd name="connsiteY12308" fmla="*/ 3971868 h 6407150"/>
              <a:gd name="connsiteX12309" fmla="*/ 1874953 w 11737978"/>
              <a:gd name="connsiteY12309" fmla="*/ 3982283 h 6407150"/>
              <a:gd name="connsiteX12310" fmla="*/ 1874257 w 11737978"/>
              <a:gd name="connsiteY12310" fmla="*/ 3982381 h 6407150"/>
              <a:gd name="connsiteX12311" fmla="*/ 1875213 w 11737978"/>
              <a:gd name="connsiteY12311" fmla="*/ 3983009 h 6407150"/>
              <a:gd name="connsiteX12312" fmla="*/ 1881640 w 11737978"/>
              <a:gd name="connsiteY12312" fmla="*/ 4001017 h 6407150"/>
              <a:gd name="connsiteX12313" fmla="*/ 1879560 w 11737978"/>
              <a:gd name="connsiteY12313" fmla="*/ 4001463 h 6407150"/>
              <a:gd name="connsiteX12314" fmla="*/ 1866071 w 11737978"/>
              <a:gd name="connsiteY12314" fmla="*/ 4007429 h 6407150"/>
              <a:gd name="connsiteX12315" fmla="*/ 1864013 w 11737978"/>
              <a:gd name="connsiteY12315" fmla="*/ 4005487 h 6407150"/>
              <a:gd name="connsiteX12316" fmla="*/ 1863861 w 11737978"/>
              <a:gd name="connsiteY12316" fmla="*/ 4005189 h 6407150"/>
              <a:gd name="connsiteX12317" fmla="*/ 1866012 w 11737978"/>
              <a:gd name="connsiteY12317" fmla="*/ 4005323 h 6407150"/>
              <a:gd name="connsiteX12318" fmla="*/ 1865908 w 11737978"/>
              <a:gd name="connsiteY12318" fmla="*/ 4002310 h 6407150"/>
              <a:gd name="connsiteX12319" fmla="*/ 1862269 w 11737978"/>
              <a:gd name="connsiteY12319" fmla="*/ 4002078 h 6407150"/>
              <a:gd name="connsiteX12320" fmla="*/ 1861293 w 11737978"/>
              <a:gd name="connsiteY12320" fmla="*/ 4000169 h 6407150"/>
              <a:gd name="connsiteX12321" fmla="*/ 1856880 w 11737978"/>
              <a:gd name="connsiteY12321" fmla="*/ 3982340 h 6407150"/>
              <a:gd name="connsiteX12322" fmla="*/ 1850736 w 11737978"/>
              <a:gd name="connsiteY12322" fmla="*/ 3980111 h 6407150"/>
              <a:gd name="connsiteX12323" fmla="*/ 1852048 w 11737978"/>
              <a:gd name="connsiteY12323" fmla="*/ 3978349 h 6407150"/>
              <a:gd name="connsiteX12324" fmla="*/ 1869307 w 11737978"/>
              <a:gd name="connsiteY12324" fmla="*/ 3972841 h 6407150"/>
              <a:gd name="connsiteX12325" fmla="*/ 6591709 w 11737978"/>
              <a:gd name="connsiteY12325" fmla="*/ 3971243 h 6407150"/>
              <a:gd name="connsiteX12326" fmla="*/ 6597199 w 11737978"/>
              <a:gd name="connsiteY12326" fmla="*/ 3971483 h 6407150"/>
              <a:gd name="connsiteX12327" fmla="*/ 6617303 w 11737978"/>
              <a:gd name="connsiteY12327" fmla="*/ 3971723 h 6407150"/>
              <a:gd name="connsiteX12328" fmla="*/ 6625846 w 11737978"/>
              <a:gd name="connsiteY12328" fmla="*/ 3974018 h 6407150"/>
              <a:gd name="connsiteX12329" fmla="*/ 6609150 w 11737978"/>
              <a:gd name="connsiteY12329" fmla="*/ 3980535 h 6407150"/>
              <a:gd name="connsiteX12330" fmla="*/ 6617690 w 11737978"/>
              <a:gd name="connsiteY12330" fmla="*/ 3982829 h 6407150"/>
              <a:gd name="connsiteX12331" fmla="*/ 6609732 w 11737978"/>
              <a:gd name="connsiteY12331" fmla="*/ 3997193 h 6407150"/>
              <a:gd name="connsiteX12332" fmla="*/ 6601590 w 11737978"/>
              <a:gd name="connsiteY12332" fmla="*/ 3998936 h 6407150"/>
              <a:gd name="connsiteX12333" fmla="*/ 6596585 w 11737978"/>
              <a:gd name="connsiteY12333" fmla="*/ 3984909 h 6407150"/>
              <a:gd name="connsiteX12334" fmla="*/ 6608643 w 11737978"/>
              <a:gd name="connsiteY12334" fmla="*/ 3983681 h 6407150"/>
              <a:gd name="connsiteX12335" fmla="*/ 6608550 w 11737978"/>
              <a:gd name="connsiteY12335" fmla="*/ 3981003 h 6407150"/>
              <a:gd name="connsiteX12336" fmla="*/ 6596480 w 11737978"/>
              <a:gd name="connsiteY12336" fmla="*/ 3980689 h 6407150"/>
              <a:gd name="connsiteX12337" fmla="*/ 6595146 w 11737978"/>
              <a:gd name="connsiteY12337" fmla="*/ 3980876 h 6407150"/>
              <a:gd name="connsiteX12338" fmla="*/ 1881485 w 11737978"/>
              <a:gd name="connsiteY12338" fmla="*/ 3971243 h 6407150"/>
              <a:gd name="connsiteX12339" fmla="*/ 1886975 w 11737978"/>
              <a:gd name="connsiteY12339" fmla="*/ 3971483 h 6407150"/>
              <a:gd name="connsiteX12340" fmla="*/ 1907080 w 11737978"/>
              <a:gd name="connsiteY12340" fmla="*/ 3971723 h 6407150"/>
              <a:gd name="connsiteX12341" fmla="*/ 1915622 w 11737978"/>
              <a:gd name="connsiteY12341" fmla="*/ 3974018 h 6407150"/>
              <a:gd name="connsiteX12342" fmla="*/ 1898926 w 11737978"/>
              <a:gd name="connsiteY12342" fmla="*/ 3980535 h 6407150"/>
              <a:gd name="connsiteX12343" fmla="*/ 1907466 w 11737978"/>
              <a:gd name="connsiteY12343" fmla="*/ 3982829 h 6407150"/>
              <a:gd name="connsiteX12344" fmla="*/ 1899508 w 11737978"/>
              <a:gd name="connsiteY12344" fmla="*/ 3997193 h 6407150"/>
              <a:gd name="connsiteX12345" fmla="*/ 1891366 w 11737978"/>
              <a:gd name="connsiteY12345" fmla="*/ 3998936 h 6407150"/>
              <a:gd name="connsiteX12346" fmla="*/ 1886362 w 11737978"/>
              <a:gd name="connsiteY12346" fmla="*/ 3984910 h 6407150"/>
              <a:gd name="connsiteX12347" fmla="*/ 1898419 w 11737978"/>
              <a:gd name="connsiteY12347" fmla="*/ 3983682 h 6407150"/>
              <a:gd name="connsiteX12348" fmla="*/ 1898326 w 11737978"/>
              <a:gd name="connsiteY12348" fmla="*/ 3981003 h 6407150"/>
              <a:gd name="connsiteX12349" fmla="*/ 1886256 w 11737978"/>
              <a:gd name="connsiteY12349" fmla="*/ 3980689 h 6407150"/>
              <a:gd name="connsiteX12350" fmla="*/ 1884922 w 11737978"/>
              <a:gd name="connsiteY12350" fmla="*/ 3980876 h 6407150"/>
              <a:gd name="connsiteX12351" fmla="*/ 7006047 w 11737978"/>
              <a:gd name="connsiteY12351" fmla="*/ 3968665 h 6407150"/>
              <a:gd name="connsiteX12352" fmla="*/ 7006150 w 11737978"/>
              <a:gd name="connsiteY12352" fmla="*/ 3971678 h 6407150"/>
              <a:gd name="connsiteX12353" fmla="*/ 7009523 w 11737978"/>
              <a:gd name="connsiteY12353" fmla="*/ 3971108 h 6407150"/>
              <a:gd name="connsiteX12354" fmla="*/ 7006047 w 11737978"/>
              <a:gd name="connsiteY12354" fmla="*/ 3968665 h 6407150"/>
              <a:gd name="connsiteX12355" fmla="*/ 2295823 w 11737978"/>
              <a:gd name="connsiteY12355" fmla="*/ 3968665 h 6407150"/>
              <a:gd name="connsiteX12356" fmla="*/ 2295927 w 11737978"/>
              <a:gd name="connsiteY12356" fmla="*/ 3971678 h 6407150"/>
              <a:gd name="connsiteX12357" fmla="*/ 2299299 w 11737978"/>
              <a:gd name="connsiteY12357" fmla="*/ 3971108 h 6407150"/>
              <a:gd name="connsiteX12358" fmla="*/ 2295823 w 11737978"/>
              <a:gd name="connsiteY12358" fmla="*/ 3968665 h 6407150"/>
              <a:gd name="connsiteX12359" fmla="*/ 7751944 w 11737978"/>
              <a:gd name="connsiteY12359" fmla="*/ 3963280 h 6407150"/>
              <a:gd name="connsiteX12360" fmla="*/ 7754259 w 11737978"/>
              <a:gd name="connsiteY12360" fmla="*/ 3963859 h 6407150"/>
              <a:gd name="connsiteX12361" fmla="*/ 7758542 w 11737978"/>
              <a:gd name="connsiteY12361" fmla="*/ 3964929 h 6407150"/>
              <a:gd name="connsiteX12362" fmla="*/ 7766363 w 11737978"/>
              <a:gd name="connsiteY12362" fmla="*/ 3972259 h 6407150"/>
              <a:gd name="connsiteX12363" fmla="*/ 7765615 w 11737978"/>
              <a:gd name="connsiteY12363" fmla="*/ 3977448 h 6407150"/>
              <a:gd name="connsiteX12364" fmla="*/ 7762633 w 11737978"/>
              <a:gd name="connsiteY12364" fmla="*/ 3978887 h 6407150"/>
              <a:gd name="connsiteX12365" fmla="*/ 7751367 w 11737978"/>
              <a:gd name="connsiteY12365" fmla="*/ 3972376 h 6407150"/>
              <a:gd name="connsiteX12366" fmla="*/ 7750608 w 11737978"/>
              <a:gd name="connsiteY12366" fmla="*/ 3970815 h 6407150"/>
              <a:gd name="connsiteX12367" fmla="*/ 7751946 w 11737978"/>
              <a:gd name="connsiteY12367" fmla="*/ 3963377 h 6407150"/>
              <a:gd name="connsiteX12368" fmla="*/ 3041721 w 11737978"/>
              <a:gd name="connsiteY12368" fmla="*/ 3963280 h 6407150"/>
              <a:gd name="connsiteX12369" fmla="*/ 3044035 w 11737978"/>
              <a:gd name="connsiteY12369" fmla="*/ 3963859 h 6407150"/>
              <a:gd name="connsiteX12370" fmla="*/ 3048318 w 11737978"/>
              <a:gd name="connsiteY12370" fmla="*/ 3964929 h 6407150"/>
              <a:gd name="connsiteX12371" fmla="*/ 3056139 w 11737978"/>
              <a:gd name="connsiteY12371" fmla="*/ 3972259 h 6407150"/>
              <a:gd name="connsiteX12372" fmla="*/ 3055391 w 11737978"/>
              <a:gd name="connsiteY12372" fmla="*/ 3977448 h 6407150"/>
              <a:gd name="connsiteX12373" fmla="*/ 3052409 w 11737978"/>
              <a:gd name="connsiteY12373" fmla="*/ 3978887 h 6407150"/>
              <a:gd name="connsiteX12374" fmla="*/ 3041144 w 11737978"/>
              <a:gd name="connsiteY12374" fmla="*/ 3972376 h 6407150"/>
              <a:gd name="connsiteX12375" fmla="*/ 3040384 w 11737978"/>
              <a:gd name="connsiteY12375" fmla="*/ 3970815 h 6407150"/>
              <a:gd name="connsiteX12376" fmla="*/ 3041722 w 11737978"/>
              <a:gd name="connsiteY12376" fmla="*/ 3963377 h 6407150"/>
              <a:gd name="connsiteX12377" fmla="*/ 7072060 w 11737978"/>
              <a:gd name="connsiteY12377" fmla="*/ 3959858 h 6407150"/>
              <a:gd name="connsiteX12378" fmla="*/ 7072166 w 11737978"/>
              <a:gd name="connsiteY12378" fmla="*/ 3962872 h 6407150"/>
              <a:gd name="connsiteX12379" fmla="*/ 7075537 w 11737978"/>
              <a:gd name="connsiteY12379" fmla="*/ 3962302 h 6407150"/>
              <a:gd name="connsiteX12380" fmla="*/ 7072060 w 11737978"/>
              <a:gd name="connsiteY12380" fmla="*/ 3959858 h 6407150"/>
              <a:gd name="connsiteX12381" fmla="*/ 2361837 w 11737978"/>
              <a:gd name="connsiteY12381" fmla="*/ 3959858 h 6407150"/>
              <a:gd name="connsiteX12382" fmla="*/ 2361942 w 11737978"/>
              <a:gd name="connsiteY12382" fmla="*/ 3962872 h 6407150"/>
              <a:gd name="connsiteX12383" fmla="*/ 2365314 w 11737978"/>
              <a:gd name="connsiteY12383" fmla="*/ 3962302 h 6407150"/>
              <a:gd name="connsiteX12384" fmla="*/ 2361837 w 11737978"/>
              <a:gd name="connsiteY12384" fmla="*/ 3959858 h 6407150"/>
              <a:gd name="connsiteX12385" fmla="*/ 7029346 w 11737978"/>
              <a:gd name="connsiteY12385" fmla="*/ 3945198 h 6407150"/>
              <a:gd name="connsiteX12386" fmla="*/ 7029452 w 11737978"/>
              <a:gd name="connsiteY12386" fmla="*/ 3948211 h 6407150"/>
              <a:gd name="connsiteX12387" fmla="*/ 7038477 w 11737978"/>
              <a:gd name="connsiteY12387" fmla="*/ 3947695 h 6407150"/>
              <a:gd name="connsiteX12388" fmla="*/ 7029346 w 11737978"/>
              <a:gd name="connsiteY12388" fmla="*/ 3945198 h 6407150"/>
              <a:gd name="connsiteX12389" fmla="*/ 2319123 w 11737978"/>
              <a:gd name="connsiteY12389" fmla="*/ 3945198 h 6407150"/>
              <a:gd name="connsiteX12390" fmla="*/ 2319228 w 11737978"/>
              <a:gd name="connsiteY12390" fmla="*/ 3948211 h 6407150"/>
              <a:gd name="connsiteX12391" fmla="*/ 2328253 w 11737978"/>
              <a:gd name="connsiteY12391" fmla="*/ 3947695 h 6407150"/>
              <a:gd name="connsiteX12392" fmla="*/ 2319123 w 11737978"/>
              <a:gd name="connsiteY12392" fmla="*/ 3945198 h 6407150"/>
              <a:gd name="connsiteX12393" fmla="*/ 7373109 w 11737978"/>
              <a:gd name="connsiteY12393" fmla="*/ 3939090 h 6407150"/>
              <a:gd name="connsiteX12394" fmla="*/ 7370081 w 11737978"/>
              <a:gd name="connsiteY12394" fmla="*/ 3939548 h 6407150"/>
              <a:gd name="connsiteX12395" fmla="*/ 7371759 w 11737978"/>
              <a:gd name="connsiteY12395" fmla="*/ 3948476 h 6407150"/>
              <a:gd name="connsiteX12396" fmla="*/ 7373109 w 11737978"/>
              <a:gd name="connsiteY12396" fmla="*/ 3939090 h 6407150"/>
              <a:gd name="connsiteX12397" fmla="*/ 2662886 w 11737978"/>
              <a:gd name="connsiteY12397" fmla="*/ 3939090 h 6407150"/>
              <a:gd name="connsiteX12398" fmla="*/ 2659857 w 11737978"/>
              <a:gd name="connsiteY12398" fmla="*/ 3939548 h 6407150"/>
              <a:gd name="connsiteX12399" fmla="*/ 2661535 w 11737978"/>
              <a:gd name="connsiteY12399" fmla="*/ 3948476 h 6407150"/>
              <a:gd name="connsiteX12400" fmla="*/ 2662886 w 11737978"/>
              <a:gd name="connsiteY12400" fmla="*/ 3939090 h 6407150"/>
              <a:gd name="connsiteX12401" fmla="*/ 7169479 w 11737978"/>
              <a:gd name="connsiteY12401" fmla="*/ 3936827 h 6407150"/>
              <a:gd name="connsiteX12402" fmla="*/ 7168939 w 11737978"/>
              <a:gd name="connsiteY12402" fmla="*/ 3940581 h 6407150"/>
              <a:gd name="connsiteX12403" fmla="*/ 7178097 w 11737978"/>
              <a:gd name="connsiteY12403" fmla="*/ 3942869 h 6407150"/>
              <a:gd name="connsiteX12404" fmla="*/ 7178638 w 11737978"/>
              <a:gd name="connsiteY12404" fmla="*/ 3939115 h 6407150"/>
              <a:gd name="connsiteX12405" fmla="*/ 7169479 w 11737978"/>
              <a:gd name="connsiteY12405" fmla="*/ 3936827 h 6407150"/>
              <a:gd name="connsiteX12406" fmla="*/ 2459256 w 11737978"/>
              <a:gd name="connsiteY12406" fmla="*/ 3936827 h 6407150"/>
              <a:gd name="connsiteX12407" fmla="*/ 2458715 w 11737978"/>
              <a:gd name="connsiteY12407" fmla="*/ 3940581 h 6407150"/>
              <a:gd name="connsiteX12408" fmla="*/ 2467873 w 11737978"/>
              <a:gd name="connsiteY12408" fmla="*/ 3942869 h 6407150"/>
              <a:gd name="connsiteX12409" fmla="*/ 2468414 w 11737978"/>
              <a:gd name="connsiteY12409" fmla="*/ 3939115 h 6407150"/>
              <a:gd name="connsiteX12410" fmla="*/ 2459256 w 11737978"/>
              <a:gd name="connsiteY12410" fmla="*/ 3936827 h 6407150"/>
              <a:gd name="connsiteX12411" fmla="*/ 7665051 w 11737978"/>
              <a:gd name="connsiteY12411" fmla="*/ 3936194 h 6407150"/>
              <a:gd name="connsiteX12412" fmla="*/ 7663556 w 11737978"/>
              <a:gd name="connsiteY12412" fmla="*/ 3946573 h 6407150"/>
              <a:gd name="connsiteX12413" fmla="*/ 7690005 w 11737978"/>
              <a:gd name="connsiteY12413" fmla="*/ 3947805 h 6407150"/>
              <a:gd name="connsiteX12414" fmla="*/ 7692743 w 11737978"/>
              <a:gd name="connsiteY12414" fmla="*/ 3950595 h 6407150"/>
              <a:gd name="connsiteX12415" fmla="*/ 7691882 w 11737978"/>
              <a:gd name="connsiteY12415" fmla="*/ 3950743 h 6407150"/>
              <a:gd name="connsiteX12416" fmla="*/ 7688004 w 11737978"/>
              <a:gd name="connsiteY12416" fmla="*/ 3954135 h 6407150"/>
              <a:gd name="connsiteX12417" fmla="*/ 7691995 w 11737978"/>
              <a:gd name="connsiteY12417" fmla="*/ 3954560 h 6407150"/>
              <a:gd name="connsiteX12418" fmla="*/ 7693350 w 11737978"/>
              <a:gd name="connsiteY12418" fmla="*/ 3952032 h 6407150"/>
              <a:gd name="connsiteX12419" fmla="*/ 7693074 w 11737978"/>
              <a:gd name="connsiteY12419" fmla="*/ 3957307 h 6407150"/>
              <a:gd name="connsiteX12420" fmla="*/ 7695583 w 11737978"/>
              <a:gd name="connsiteY12420" fmla="*/ 3970702 h 6407150"/>
              <a:gd name="connsiteX12421" fmla="*/ 7713464 w 11737978"/>
              <a:gd name="connsiteY12421" fmla="*/ 3969795 h 6407150"/>
              <a:gd name="connsiteX12422" fmla="*/ 7704149 w 11737978"/>
              <a:gd name="connsiteY12422" fmla="*/ 3972844 h 6407150"/>
              <a:gd name="connsiteX12423" fmla="*/ 7711970 w 11737978"/>
              <a:gd name="connsiteY12423" fmla="*/ 3980173 h 6407150"/>
              <a:gd name="connsiteX12424" fmla="*/ 7709727 w 11737978"/>
              <a:gd name="connsiteY12424" fmla="*/ 3995741 h 6407150"/>
              <a:gd name="connsiteX12425" fmla="*/ 7726861 w 11737978"/>
              <a:gd name="connsiteY12425" fmla="*/ 4000022 h 6407150"/>
              <a:gd name="connsiteX12426" fmla="*/ 7725367 w 11737978"/>
              <a:gd name="connsiteY12426" fmla="*/ 4010401 h 6407150"/>
              <a:gd name="connsiteX12427" fmla="*/ 7750320 w 11737978"/>
              <a:gd name="connsiteY12427" fmla="*/ 4022011 h 6407150"/>
              <a:gd name="connsiteX12428" fmla="*/ 7753264 w 11737978"/>
              <a:gd name="connsiteY12428" fmla="*/ 4021582 h 6407150"/>
              <a:gd name="connsiteX12429" fmla="*/ 7753690 w 11737978"/>
              <a:gd name="connsiteY12429" fmla="*/ 4022376 h 6407150"/>
              <a:gd name="connsiteX12430" fmla="*/ 7738662 w 11737978"/>
              <a:gd name="connsiteY12430" fmla="*/ 4032256 h 6407150"/>
              <a:gd name="connsiteX12431" fmla="*/ 7738940 w 11737978"/>
              <a:gd name="connsiteY12431" fmla="*/ 4036091 h 6407150"/>
              <a:gd name="connsiteX12432" fmla="*/ 7733304 w 11737978"/>
              <a:gd name="connsiteY12432" fmla="*/ 4036155 h 6407150"/>
              <a:gd name="connsiteX12433" fmla="*/ 7730194 w 11737978"/>
              <a:gd name="connsiteY12433" fmla="*/ 4038486 h 6407150"/>
              <a:gd name="connsiteX12434" fmla="*/ 7722845 w 11737978"/>
              <a:gd name="connsiteY12434" fmla="*/ 4027913 h 6407150"/>
              <a:gd name="connsiteX12435" fmla="*/ 7719391 w 11737978"/>
              <a:gd name="connsiteY12435" fmla="*/ 4020561 h 6407150"/>
              <a:gd name="connsiteX12436" fmla="*/ 7720714 w 11737978"/>
              <a:gd name="connsiteY12436" fmla="*/ 4010688 h 6407150"/>
              <a:gd name="connsiteX12437" fmla="*/ 7718076 w 11737978"/>
              <a:gd name="connsiteY12437" fmla="*/ 4002187 h 6407150"/>
              <a:gd name="connsiteX12438" fmla="*/ 7713294 w 11737978"/>
              <a:gd name="connsiteY12438" fmla="*/ 4001983 h 6407150"/>
              <a:gd name="connsiteX12439" fmla="*/ 7713356 w 11737978"/>
              <a:gd name="connsiteY12439" fmla="*/ 4004082 h 6407150"/>
              <a:gd name="connsiteX12440" fmla="*/ 7714507 w 11737978"/>
              <a:gd name="connsiteY12440" fmla="*/ 4013563 h 6407150"/>
              <a:gd name="connsiteX12441" fmla="*/ 7705399 w 11737978"/>
              <a:gd name="connsiteY12441" fmla="*/ 4014231 h 6407150"/>
              <a:gd name="connsiteX12442" fmla="*/ 7678045 w 11737978"/>
              <a:gd name="connsiteY12442" fmla="*/ 4030833 h 6407150"/>
              <a:gd name="connsiteX12443" fmla="*/ 7680287 w 11737978"/>
              <a:gd name="connsiteY12443" fmla="*/ 4015266 h 6407150"/>
              <a:gd name="connsiteX12444" fmla="*/ 7656830 w 11737978"/>
              <a:gd name="connsiteY12444" fmla="*/ 3993276 h 6407150"/>
              <a:gd name="connsiteX12445" fmla="*/ 7654586 w 11737978"/>
              <a:gd name="connsiteY12445" fmla="*/ 4008844 h 6407150"/>
              <a:gd name="connsiteX12446" fmla="*/ 7638199 w 11737978"/>
              <a:gd name="connsiteY12446" fmla="*/ 3999374 h 6407150"/>
              <a:gd name="connsiteX12447" fmla="*/ 7649756 w 11737978"/>
              <a:gd name="connsiteY12447" fmla="*/ 3980758 h 6407150"/>
              <a:gd name="connsiteX12448" fmla="*/ 7633369 w 11737978"/>
              <a:gd name="connsiteY12448" fmla="*/ 3971287 h 6407150"/>
              <a:gd name="connsiteX12449" fmla="*/ 7655736 w 11737978"/>
              <a:gd name="connsiteY12449" fmla="*/ 3939243 h 6407150"/>
              <a:gd name="connsiteX12450" fmla="*/ 7665051 w 11737978"/>
              <a:gd name="connsiteY12450" fmla="*/ 3936194 h 6407150"/>
              <a:gd name="connsiteX12451" fmla="*/ 2954827 w 11737978"/>
              <a:gd name="connsiteY12451" fmla="*/ 3936194 h 6407150"/>
              <a:gd name="connsiteX12452" fmla="*/ 2953332 w 11737978"/>
              <a:gd name="connsiteY12452" fmla="*/ 3946573 h 6407150"/>
              <a:gd name="connsiteX12453" fmla="*/ 2979781 w 11737978"/>
              <a:gd name="connsiteY12453" fmla="*/ 3947805 h 6407150"/>
              <a:gd name="connsiteX12454" fmla="*/ 2982519 w 11737978"/>
              <a:gd name="connsiteY12454" fmla="*/ 3950595 h 6407150"/>
              <a:gd name="connsiteX12455" fmla="*/ 2981658 w 11737978"/>
              <a:gd name="connsiteY12455" fmla="*/ 3950743 h 6407150"/>
              <a:gd name="connsiteX12456" fmla="*/ 2977781 w 11737978"/>
              <a:gd name="connsiteY12456" fmla="*/ 3954135 h 6407150"/>
              <a:gd name="connsiteX12457" fmla="*/ 2981772 w 11737978"/>
              <a:gd name="connsiteY12457" fmla="*/ 3954560 h 6407150"/>
              <a:gd name="connsiteX12458" fmla="*/ 2983126 w 11737978"/>
              <a:gd name="connsiteY12458" fmla="*/ 3952032 h 6407150"/>
              <a:gd name="connsiteX12459" fmla="*/ 2982850 w 11737978"/>
              <a:gd name="connsiteY12459" fmla="*/ 3957307 h 6407150"/>
              <a:gd name="connsiteX12460" fmla="*/ 2985359 w 11737978"/>
              <a:gd name="connsiteY12460" fmla="*/ 3970702 h 6407150"/>
              <a:gd name="connsiteX12461" fmla="*/ 3003241 w 11737978"/>
              <a:gd name="connsiteY12461" fmla="*/ 3969795 h 6407150"/>
              <a:gd name="connsiteX12462" fmla="*/ 2993925 w 11737978"/>
              <a:gd name="connsiteY12462" fmla="*/ 3972844 h 6407150"/>
              <a:gd name="connsiteX12463" fmla="*/ 3001746 w 11737978"/>
              <a:gd name="connsiteY12463" fmla="*/ 3980173 h 6407150"/>
              <a:gd name="connsiteX12464" fmla="*/ 2999503 w 11737978"/>
              <a:gd name="connsiteY12464" fmla="*/ 3995741 h 6407150"/>
              <a:gd name="connsiteX12465" fmla="*/ 3016638 w 11737978"/>
              <a:gd name="connsiteY12465" fmla="*/ 4000022 h 6407150"/>
              <a:gd name="connsiteX12466" fmla="*/ 3015143 w 11737978"/>
              <a:gd name="connsiteY12466" fmla="*/ 4010401 h 6407150"/>
              <a:gd name="connsiteX12467" fmla="*/ 3040096 w 11737978"/>
              <a:gd name="connsiteY12467" fmla="*/ 4022011 h 6407150"/>
              <a:gd name="connsiteX12468" fmla="*/ 3043041 w 11737978"/>
              <a:gd name="connsiteY12468" fmla="*/ 4021582 h 6407150"/>
              <a:gd name="connsiteX12469" fmla="*/ 3043466 w 11737978"/>
              <a:gd name="connsiteY12469" fmla="*/ 4022376 h 6407150"/>
              <a:gd name="connsiteX12470" fmla="*/ 3028438 w 11737978"/>
              <a:gd name="connsiteY12470" fmla="*/ 4032256 h 6407150"/>
              <a:gd name="connsiteX12471" fmla="*/ 3028716 w 11737978"/>
              <a:gd name="connsiteY12471" fmla="*/ 4036091 h 6407150"/>
              <a:gd name="connsiteX12472" fmla="*/ 3023080 w 11737978"/>
              <a:gd name="connsiteY12472" fmla="*/ 4036155 h 6407150"/>
              <a:gd name="connsiteX12473" fmla="*/ 3019971 w 11737978"/>
              <a:gd name="connsiteY12473" fmla="*/ 4038486 h 6407150"/>
              <a:gd name="connsiteX12474" fmla="*/ 3012621 w 11737978"/>
              <a:gd name="connsiteY12474" fmla="*/ 4027913 h 6407150"/>
              <a:gd name="connsiteX12475" fmla="*/ 3009167 w 11737978"/>
              <a:gd name="connsiteY12475" fmla="*/ 4020561 h 6407150"/>
              <a:gd name="connsiteX12476" fmla="*/ 3010491 w 11737978"/>
              <a:gd name="connsiteY12476" fmla="*/ 4010688 h 6407150"/>
              <a:gd name="connsiteX12477" fmla="*/ 3007852 w 11737978"/>
              <a:gd name="connsiteY12477" fmla="*/ 4002187 h 6407150"/>
              <a:gd name="connsiteX12478" fmla="*/ 3003070 w 11737978"/>
              <a:gd name="connsiteY12478" fmla="*/ 4001983 h 6407150"/>
              <a:gd name="connsiteX12479" fmla="*/ 3003132 w 11737978"/>
              <a:gd name="connsiteY12479" fmla="*/ 4004082 h 6407150"/>
              <a:gd name="connsiteX12480" fmla="*/ 3004283 w 11737978"/>
              <a:gd name="connsiteY12480" fmla="*/ 4013563 h 6407150"/>
              <a:gd name="connsiteX12481" fmla="*/ 2995175 w 11737978"/>
              <a:gd name="connsiteY12481" fmla="*/ 4014231 h 6407150"/>
              <a:gd name="connsiteX12482" fmla="*/ 2967821 w 11737978"/>
              <a:gd name="connsiteY12482" fmla="*/ 4030833 h 6407150"/>
              <a:gd name="connsiteX12483" fmla="*/ 2970063 w 11737978"/>
              <a:gd name="connsiteY12483" fmla="*/ 4015266 h 6407150"/>
              <a:gd name="connsiteX12484" fmla="*/ 2946606 w 11737978"/>
              <a:gd name="connsiteY12484" fmla="*/ 3993276 h 6407150"/>
              <a:gd name="connsiteX12485" fmla="*/ 2944363 w 11737978"/>
              <a:gd name="connsiteY12485" fmla="*/ 4008844 h 6407150"/>
              <a:gd name="connsiteX12486" fmla="*/ 2927975 w 11737978"/>
              <a:gd name="connsiteY12486" fmla="*/ 3999374 h 6407150"/>
              <a:gd name="connsiteX12487" fmla="*/ 2939532 w 11737978"/>
              <a:gd name="connsiteY12487" fmla="*/ 3980758 h 6407150"/>
              <a:gd name="connsiteX12488" fmla="*/ 2923145 w 11737978"/>
              <a:gd name="connsiteY12488" fmla="*/ 3971287 h 6407150"/>
              <a:gd name="connsiteX12489" fmla="*/ 2945512 w 11737978"/>
              <a:gd name="connsiteY12489" fmla="*/ 3939243 h 6407150"/>
              <a:gd name="connsiteX12490" fmla="*/ 2954827 w 11737978"/>
              <a:gd name="connsiteY12490" fmla="*/ 3936194 h 6407150"/>
              <a:gd name="connsiteX12491" fmla="*/ 6563730 w 11737978"/>
              <a:gd name="connsiteY12491" fmla="*/ 3928285 h 6407150"/>
              <a:gd name="connsiteX12492" fmla="*/ 6565823 w 11737978"/>
              <a:gd name="connsiteY12492" fmla="*/ 3939567 h 6407150"/>
              <a:gd name="connsiteX12493" fmla="*/ 6567780 w 11737978"/>
              <a:gd name="connsiteY12493" fmla="*/ 3944089 h 6407150"/>
              <a:gd name="connsiteX12494" fmla="*/ 6565572 w 11737978"/>
              <a:gd name="connsiteY12494" fmla="*/ 3944084 h 6407150"/>
              <a:gd name="connsiteX12495" fmla="*/ 6550980 w 11737978"/>
              <a:gd name="connsiteY12495" fmla="*/ 3948147 h 6407150"/>
              <a:gd name="connsiteX12496" fmla="*/ 6551766 w 11737978"/>
              <a:gd name="connsiteY12496" fmla="*/ 3943992 h 6407150"/>
              <a:gd name="connsiteX12497" fmla="*/ 6556814 w 11737978"/>
              <a:gd name="connsiteY12497" fmla="*/ 3932072 h 6407150"/>
              <a:gd name="connsiteX12498" fmla="*/ 6555560 w 11737978"/>
              <a:gd name="connsiteY12498" fmla="*/ 3930526 h 6407150"/>
              <a:gd name="connsiteX12499" fmla="*/ 6556643 w 11737978"/>
              <a:gd name="connsiteY12499" fmla="*/ 3930685 h 6407150"/>
              <a:gd name="connsiteX12500" fmla="*/ 1853506 w 11737978"/>
              <a:gd name="connsiteY12500" fmla="*/ 3928285 h 6407150"/>
              <a:gd name="connsiteX12501" fmla="*/ 1855599 w 11737978"/>
              <a:gd name="connsiteY12501" fmla="*/ 3939567 h 6407150"/>
              <a:gd name="connsiteX12502" fmla="*/ 1857556 w 11737978"/>
              <a:gd name="connsiteY12502" fmla="*/ 3944089 h 6407150"/>
              <a:gd name="connsiteX12503" fmla="*/ 1855348 w 11737978"/>
              <a:gd name="connsiteY12503" fmla="*/ 3944084 h 6407150"/>
              <a:gd name="connsiteX12504" fmla="*/ 1840757 w 11737978"/>
              <a:gd name="connsiteY12504" fmla="*/ 3948147 h 6407150"/>
              <a:gd name="connsiteX12505" fmla="*/ 1841542 w 11737978"/>
              <a:gd name="connsiteY12505" fmla="*/ 3943992 h 6407150"/>
              <a:gd name="connsiteX12506" fmla="*/ 1846590 w 11737978"/>
              <a:gd name="connsiteY12506" fmla="*/ 3932072 h 6407150"/>
              <a:gd name="connsiteX12507" fmla="*/ 1845336 w 11737978"/>
              <a:gd name="connsiteY12507" fmla="*/ 3930526 h 6407150"/>
              <a:gd name="connsiteX12508" fmla="*/ 1846419 w 11737978"/>
              <a:gd name="connsiteY12508" fmla="*/ 3930685 h 6407150"/>
              <a:gd name="connsiteX12509" fmla="*/ 7737326 w 11737978"/>
              <a:gd name="connsiteY12509" fmla="*/ 3927372 h 6407150"/>
              <a:gd name="connsiteX12510" fmla="*/ 7744397 w 11737978"/>
              <a:gd name="connsiteY12510" fmla="*/ 3939891 h 6407150"/>
              <a:gd name="connsiteX12511" fmla="*/ 7752361 w 11737978"/>
              <a:gd name="connsiteY12511" fmla="*/ 3938520 h 6407150"/>
              <a:gd name="connsiteX12512" fmla="*/ 7753482 w 11737978"/>
              <a:gd name="connsiteY12512" fmla="*/ 3934850 h 6407150"/>
              <a:gd name="connsiteX12513" fmla="*/ 7757642 w 11737978"/>
              <a:gd name="connsiteY12513" fmla="*/ 3933896 h 6407150"/>
              <a:gd name="connsiteX12514" fmla="*/ 7760279 w 11737978"/>
              <a:gd name="connsiteY12514" fmla="*/ 3932805 h 6407150"/>
              <a:gd name="connsiteX12515" fmla="*/ 7767404 w 11737978"/>
              <a:gd name="connsiteY12515" fmla="*/ 3934215 h 6407150"/>
              <a:gd name="connsiteX12516" fmla="*/ 7772805 w 11737978"/>
              <a:gd name="connsiteY12516" fmla="*/ 3933683 h 6407150"/>
              <a:gd name="connsiteX12517" fmla="*/ 7775180 w 11737978"/>
              <a:gd name="connsiteY12517" fmla="*/ 3934910 h 6407150"/>
              <a:gd name="connsiteX12518" fmla="*/ 7775137 w 11737978"/>
              <a:gd name="connsiteY12518" fmla="*/ 3933454 h 6407150"/>
              <a:gd name="connsiteX12519" fmla="*/ 7775152 w 11737978"/>
              <a:gd name="connsiteY12519" fmla="*/ 3933452 h 6407150"/>
              <a:gd name="connsiteX12520" fmla="*/ 7776368 w 11737978"/>
              <a:gd name="connsiteY12520" fmla="*/ 3956531 h 6407150"/>
              <a:gd name="connsiteX12521" fmla="*/ 7775547 w 11737978"/>
              <a:gd name="connsiteY12521" fmla="*/ 3958426 h 6407150"/>
              <a:gd name="connsiteX12522" fmla="*/ 7768605 w 11737978"/>
              <a:gd name="connsiteY12522" fmla="*/ 3956691 h 6407150"/>
              <a:gd name="connsiteX12523" fmla="*/ 7758542 w 11737978"/>
              <a:gd name="connsiteY12523" fmla="*/ 3964929 h 6407150"/>
              <a:gd name="connsiteX12524" fmla="*/ 7752217 w 11737978"/>
              <a:gd name="connsiteY12524" fmla="*/ 3947221 h 6407150"/>
              <a:gd name="connsiteX12525" fmla="*/ 7741408 w 11737978"/>
              <a:gd name="connsiteY12525" fmla="*/ 3960648 h 6407150"/>
              <a:gd name="connsiteX12526" fmla="*/ 7732093 w 11737978"/>
              <a:gd name="connsiteY12526" fmla="*/ 3963697 h 6407150"/>
              <a:gd name="connsiteX12527" fmla="*/ 7734336 w 11737978"/>
              <a:gd name="connsiteY12527" fmla="*/ 3948129 h 6407150"/>
              <a:gd name="connsiteX12528" fmla="*/ 7718696 w 11737978"/>
              <a:gd name="connsiteY12528" fmla="*/ 3933469 h 6407150"/>
              <a:gd name="connsiteX12529" fmla="*/ 7737326 w 11737978"/>
              <a:gd name="connsiteY12529" fmla="*/ 3927372 h 6407150"/>
              <a:gd name="connsiteX12530" fmla="*/ 3027102 w 11737978"/>
              <a:gd name="connsiteY12530" fmla="*/ 3927372 h 6407150"/>
              <a:gd name="connsiteX12531" fmla="*/ 3034173 w 11737978"/>
              <a:gd name="connsiteY12531" fmla="*/ 3939891 h 6407150"/>
              <a:gd name="connsiteX12532" fmla="*/ 3042137 w 11737978"/>
              <a:gd name="connsiteY12532" fmla="*/ 3938520 h 6407150"/>
              <a:gd name="connsiteX12533" fmla="*/ 3043259 w 11737978"/>
              <a:gd name="connsiteY12533" fmla="*/ 3934850 h 6407150"/>
              <a:gd name="connsiteX12534" fmla="*/ 3047418 w 11737978"/>
              <a:gd name="connsiteY12534" fmla="*/ 3933896 h 6407150"/>
              <a:gd name="connsiteX12535" fmla="*/ 3050056 w 11737978"/>
              <a:gd name="connsiteY12535" fmla="*/ 3932805 h 6407150"/>
              <a:gd name="connsiteX12536" fmla="*/ 3057180 w 11737978"/>
              <a:gd name="connsiteY12536" fmla="*/ 3934215 h 6407150"/>
              <a:gd name="connsiteX12537" fmla="*/ 3062581 w 11737978"/>
              <a:gd name="connsiteY12537" fmla="*/ 3933683 h 6407150"/>
              <a:gd name="connsiteX12538" fmla="*/ 3064956 w 11737978"/>
              <a:gd name="connsiteY12538" fmla="*/ 3934910 h 6407150"/>
              <a:gd name="connsiteX12539" fmla="*/ 3064913 w 11737978"/>
              <a:gd name="connsiteY12539" fmla="*/ 3933454 h 6407150"/>
              <a:gd name="connsiteX12540" fmla="*/ 3064929 w 11737978"/>
              <a:gd name="connsiteY12540" fmla="*/ 3933452 h 6407150"/>
              <a:gd name="connsiteX12541" fmla="*/ 3066144 w 11737978"/>
              <a:gd name="connsiteY12541" fmla="*/ 3956531 h 6407150"/>
              <a:gd name="connsiteX12542" fmla="*/ 3065323 w 11737978"/>
              <a:gd name="connsiteY12542" fmla="*/ 3958426 h 6407150"/>
              <a:gd name="connsiteX12543" fmla="*/ 3058381 w 11737978"/>
              <a:gd name="connsiteY12543" fmla="*/ 3956691 h 6407150"/>
              <a:gd name="connsiteX12544" fmla="*/ 3048318 w 11737978"/>
              <a:gd name="connsiteY12544" fmla="*/ 3964929 h 6407150"/>
              <a:gd name="connsiteX12545" fmla="*/ 3041993 w 11737978"/>
              <a:gd name="connsiteY12545" fmla="*/ 3947221 h 6407150"/>
              <a:gd name="connsiteX12546" fmla="*/ 3031184 w 11737978"/>
              <a:gd name="connsiteY12546" fmla="*/ 3960648 h 6407150"/>
              <a:gd name="connsiteX12547" fmla="*/ 3021870 w 11737978"/>
              <a:gd name="connsiteY12547" fmla="*/ 3963697 h 6407150"/>
              <a:gd name="connsiteX12548" fmla="*/ 3024113 w 11737978"/>
              <a:gd name="connsiteY12548" fmla="*/ 3948129 h 6407150"/>
              <a:gd name="connsiteX12549" fmla="*/ 3008472 w 11737978"/>
              <a:gd name="connsiteY12549" fmla="*/ 3933469 h 6407150"/>
              <a:gd name="connsiteX12550" fmla="*/ 3027102 w 11737978"/>
              <a:gd name="connsiteY12550" fmla="*/ 3927372 h 6407150"/>
              <a:gd name="connsiteX12551" fmla="*/ 7029472 w 11737978"/>
              <a:gd name="connsiteY12551" fmla="*/ 3920036 h 6407150"/>
              <a:gd name="connsiteX12552" fmla="*/ 7013526 w 11737978"/>
              <a:gd name="connsiteY12552" fmla="*/ 3923766 h 6407150"/>
              <a:gd name="connsiteX12553" fmla="*/ 7021940 w 11737978"/>
              <a:gd name="connsiteY12553" fmla="*/ 3934554 h 6407150"/>
              <a:gd name="connsiteX12554" fmla="*/ 7037986 w 11737978"/>
              <a:gd name="connsiteY12554" fmla="*/ 3933636 h 6407150"/>
              <a:gd name="connsiteX12555" fmla="*/ 7029472 w 11737978"/>
              <a:gd name="connsiteY12555" fmla="*/ 3920036 h 6407150"/>
              <a:gd name="connsiteX12556" fmla="*/ 2319248 w 11737978"/>
              <a:gd name="connsiteY12556" fmla="*/ 3920036 h 6407150"/>
              <a:gd name="connsiteX12557" fmla="*/ 2303302 w 11737978"/>
              <a:gd name="connsiteY12557" fmla="*/ 3923766 h 6407150"/>
              <a:gd name="connsiteX12558" fmla="*/ 2311716 w 11737978"/>
              <a:gd name="connsiteY12558" fmla="*/ 3934554 h 6407150"/>
              <a:gd name="connsiteX12559" fmla="*/ 2327763 w 11737978"/>
              <a:gd name="connsiteY12559" fmla="*/ 3933636 h 6407150"/>
              <a:gd name="connsiteX12560" fmla="*/ 2319248 w 11737978"/>
              <a:gd name="connsiteY12560" fmla="*/ 3920036 h 6407150"/>
              <a:gd name="connsiteX12561" fmla="*/ 6614226 w 11737978"/>
              <a:gd name="connsiteY12561" fmla="*/ 3913831 h 6407150"/>
              <a:gd name="connsiteX12562" fmla="*/ 6621738 w 11737978"/>
              <a:gd name="connsiteY12562" fmla="*/ 3915309 h 6407150"/>
              <a:gd name="connsiteX12563" fmla="*/ 6622311 w 11737978"/>
              <a:gd name="connsiteY12563" fmla="*/ 3916594 h 6407150"/>
              <a:gd name="connsiteX12564" fmla="*/ 6616556 w 11737978"/>
              <a:gd name="connsiteY12564" fmla="*/ 3919957 h 6407150"/>
              <a:gd name="connsiteX12565" fmla="*/ 6615560 w 11737978"/>
              <a:gd name="connsiteY12565" fmla="*/ 3921753 h 6407150"/>
              <a:gd name="connsiteX12566" fmla="*/ 6607118 w 11737978"/>
              <a:gd name="connsiteY12566" fmla="*/ 3922236 h 6407150"/>
              <a:gd name="connsiteX12567" fmla="*/ 6598672 w 11737978"/>
              <a:gd name="connsiteY12567" fmla="*/ 3922718 h 6407150"/>
              <a:gd name="connsiteX12568" fmla="*/ 6598769 w 11737978"/>
              <a:gd name="connsiteY12568" fmla="*/ 3925495 h 6407150"/>
              <a:gd name="connsiteX12569" fmla="*/ 6607214 w 11737978"/>
              <a:gd name="connsiteY12569" fmla="*/ 3925011 h 6407150"/>
              <a:gd name="connsiteX12570" fmla="*/ 6624102 w 11737978"/>
              <a:gd name="connsiteY12570" fmla="*/ 3924046 h 6407150"/>
              <a:gd name="connsiteX12571" fmla="*/ 6607408 w 11737978"/>
              <a:gd name="connsiteY12571" fmla="*/ 3930564 h 6407150"/>
              <a:gd name="connsiteX12572" fmla="*/ 6598866 w 11737978"/>
              <a:gd name="connsiteY12572" fmla="*/ 3928271 h 6407150"/>
              <a:gd name="connsiteX12573" fmla="*/ 6597814 w 11737978"/>
              <a:gd name="connsiteY12573" fmla="*/ 3932242 h 6407150"/>
              <a:gd name="connsiteX12574" fmla="*/ 6607408 w 11737978"/>
              <a:gd name="connsiteY12574" fmla="*/ 3930564 h 6407150"/>
              <a:gd name="connsiteX12575" fmla="*/ 6607505 w 11737978"/>
              <a:gd name="connsiteY12575" fmla="*/ 3933341 h 6407150"/>
              <a:gd name="connsiteX12576" fmla="*/ 6616142 w 11737978"/>
              <a:gd name="connsiteY12576" fmla="*/ 3938410 h 6407150"/>
              <a:gd name="connsiteX12577" fmla="*/ 6590905 w 11737978"/>
              <a:gd name="connsiteY12577" fmla="*/ 3942635 h 6407150"/>
              <a:gd name="connsiteX12578" fmla="*/ 6586635 w 11737978"/>
              <a:gd name="connsiteY12578" fmla="*/ 3941488 h 6407150"/>
              <a:gd name="connsiteX12579" fmla="*/ 6585082 w 11737978"/>
              <a:gd name="connsiteY12579" fmla="*/ 3941072 h 6407150"/>
              <a:gd name="connsiteX12580" fmla="*/ 6587829 w 11737978"/>
              <a:gd name="connsiteY12580" fmla="*/ 3938571 h 6407150"/>
              <a:gd name="connsiteX12581" fmla="*/ 6579715 w 11737978"/>
              <a:gd name="connsiteY12581" fmla="*/ 3935952 h 6407150"/>
              <a:gd name="connsiteX12582" fmla="*/ 6577321 w 11737978"/>
              <a:gd name="connsiteY12582" fmla="*/ 3925062 h 6407150"/>
              <a:gd name="connsiteX12583" fmla="*/ 6590227 w 11737978"/>
              <a:gd name="connsiteY12583" fmla="*/ 3923201 h 6407150"/>
              <a:gd name="connsiteX12584" fmla="*/ 6598382 w 11737978"/>
              <a:gd name="connsiteY12584" fmla="*/ 3914390 h 6407150"/>
              <a:gd name="connsiteX12585" fmla="*/ 6614226 w 11737978"/>
              <a:gd name="connsiteY12585" fmla="*/ 3913831 h 6407150"/>
              <a:gd name="connsiteX12586" fmla="*/ 1904002 w 11737978"/>
              <a:gd name="connsiteY12586" fmla="*/ 3913831 h 6407150"/>
              <a:gd name="connsiteX12587" fmla="*/ 1911515 w 11737978"/>
              <a:gd name="connsiteY12587" fmla="*/ 3915309 h 6407150"/>
              <a:gd name="connsiteX12588" fmla="*/ 1912088 w 11737978"/>
              <a:gd name="connsiteY12588" fmla="*/ 3916594 h 6407150"/>
              <a:gd name="connsiteX12589" fmla="*/ 1906332 w 11737978"/>
              <a:gd name="connsiteY12589" fmla="*/ 3919957 h 6407150"/>
              <a:gd name="connsiteX12590" fmla="*/ 1905336 w 11737978"/>
              <a:gd name="connsiteY12590" fmla="*/ 3921753 h 6407150"/>
              <a:gd name="connsiteX12591" fmla="*/ 1896894 w 11737978"/>
              <a:gd name="connsiteY12591" fmla="*/ 3922236 h 6407150"/>
              <a:gd name="connsiteX12592" fmla="*/ 1888448 w 11737978"/>
              <a:gd name="connsiteY12592" fmla="*/ 3922718 h 6407150"/>
              <a:gd name="connsiteX12593" fmla="*/ 1888545 w 11737978"/>
              <a:gd name="connsiteY12593" fmla="*/ 3925495 h 6407150"/>
              <a:gd name="connsiteX12594" fmla="*/ 1896990 w 11737978"/>
              <a:gd name="connsiteY12594" fmla="*/ 3925011 h 6407150"/>
              <a:gd name="connsiteX12595" fmla="*/ 1913878 w 11737978"/>
              <a:gd name="connsiteY12595" fmla="*/ 3924046 h 6407150"/>
              <a:gd name="connsiteX12596" fmla="*/ 1897184 w 11737978"/>
              <a:gd name="connsiteY12596" fmla="*/ 3930564 h 6407150"/>
              <a:gd name="connsiteX12597" fmla="*/ 1888642 w 11737978"/>
              <a:gd name="connsiteY12597" fmla="*/ 3928271 h 6407150"/>
              <a:gd name="connsiteX12598" fmla="*/ 1887591 w 11737978"/>
              <a:gd name="connsiteY12598" fmla="*/ 3932242 h 6407150"/>
              <a:gd name="connsiteX12599" fmla="*/ 1897184 w 11737978"/>
              <a:gd name="connsiteY12599" fmla="*/ 3930564 h 6407150"/>
              <a:gd name="connsiteX12600" fmla="*/ 1897281 w 11737978"/>
              <a:gd name="connsiteY12600" fmla="*/ 3933341 h 6407150"/>
              <a:gd name="connsiteX12601" fmla="*/ 1905918 w 11737978"/>
              <a:gd name="connsiteY12601" fmla="*/ 3938410 h 6407150"/>
              <a:gd name="connsiteX12602" fmla="*/ 1880681 w 11737978"/>
              <a:gd name="connsiteY12602" fmla="*/ 3942635 h 6407150"/>
              <a:gd name="connsiteX12603" fmla="*/ 1876411 w 11737978"/>
              <a:gd name="connsiteY12603" fmla="*/ 3941488 h 6407150"/>
              <a:gd name="connsiteX12604" fmla="*/ 1874858 w 11737978"/>
              <a:gd name="connsiteY12604" fmla="*/ 3941072 h 6407150"/>
              <a:gd name="connsiteX12605" fmla="*/ 1877605 w 11737978"/>
              <a:gd name="connsiteY12605" fmla="*/ 3938571 h 6407150"/>
              <a:gd name="connsiteX12606" fmla="*/ 1869491 w 11737978"/>
              <a:gd name="connsiteY12606" fmla="*/ 3935952 h 6407150"/>
              <a:gd name="connsiteX12607" fmla="*/ 1867097 w 11737978"/>
              <a:gd name="connsiteY12607" fmla="*/ 3925062 h 6407150"/>
              <a:gd name="connsiteX12608" fmla="*/ 1880003 w 11737978"/>
              <a:gd name="connsiteY12608" fmla="*/ 3923201 h 6407150"/>
              <a:gd name="connsiteX12609" fmla="*/ 1888158 w 11737978"/>
              <a:gd name="connsiteY12609" fmla="*/ 3914390 h 6407150"/>
              <a:gd name="connsiteX12610" fmla="*/ 1904002 w 11737978"/>
              <a:gd name="connsiteY12610" fmla="*/ 3913831 h 6407150"/>
              <a:gd name="connsiteX12611" fmla="*/ 7739569 w 11737978"/>
              <a:gd name="connsiteY12611" fmla="*/ 3911805 h 6407150"/>
              <a:gd name="connsiteX12612" fmla="*/ 7741710 w 11737978"/>
              <a:gd name="connsiteY12612" fmla="*/ 3912289 h 6407150"/>
              <a:gd name="connsiteX12613" fmla="*/ 7741687 w 11737978"/>
              <a:gd name="connsiteY12613" fmla="*/ 3912431 h 6407150"/>
              <a:gd name="connsiteX12614" fmla="*/ 7740839 w 11737978"/>
              <a:gd name="connsiteY12614" fmla="*/ 3912396 h 6407150"/>
              <a:gd name="connsiteX12615" fmla="*/ 3029345 w 11737978"/>
              <a:gd name="connsiteY12615" fmla="*/ 3911805 h 6407150"/>
              <a:gd name="connsiteX12616" fmla="*/ 3031486 w 11737978"/>
              <a:gd name="connsiteY12616" fmla="*/ 3912289 h 6407150"/>
              <a:gd name="connsiteX12617" fmla="*/ 3031463 w 11737978"/>
              <a:gd name="connsiteY12617" fmla="*/ 3912431 h 6407150"/>
              <a:gd name="connsiteX12618" fmla="*/ 3030615 w 11737978"/>
              <a:gd name="connsiteY12618" fmla="*/ 3912396 h 6407150"/>
              <a:gd name="connsiteX12619" fmla="*/ 7733607 w 11737978"/>
              <a:gd name="connsiteY12619" fmla="*/ 3893511 h 6407150"/>
              <a:gd name="connsiteX12620" fmla="*/ 7737705 w 11737978"/>
              <a:gd name="connsiteY12620" fmla="*/ 3898056 h 6407150"/>
              <a:gd name="connsiteX12621" fmla="*/ 7742869 w 11737978"/>
              <a:gd name="connsiteY12621" fmla="*/ 3904985 h 6407150"/>
              <a:gd name="connsiteX12622" fmla="*/ 7742038 w 11737978"/>
              <a:gd name="connsiteY12622" fmla="*/ 3910214 h 6407150"/>
              <a:gd name="connsiteX12623" fmla="*/ 7740316 w 11737978"/>
              <a:gd name="connsiteY12623" fmla="*/ 3906615 h 6407150"/>
              <a:gd name="connsiteX12624" fmla="*/ 7733243 w 11737978"/>
              <a:gd name="connsiteY12624" fmla="*/ 3894096 h 6407150"/>
              <a:gd name="connsiteX12625" fmla="*/ 3023384 w 11737978"/>
              <a:gd name="connsiteY12625" fmla="*/ 3893511 h 6407150"/>
              <a:gd name="connsiteX12626" fmla="*/ 3027481 w 11737978"/>
              <a:gd name="connsiteY12626" fmla="*/ 3898056 h 6407150"/>
              <a:gd name="connsiteX12627" fmla="*/ 3032645 w 11737978"/>
              <a:gd name="connsiteY12627" fmla="*/ 3904985 h 6407150"/>
              <a:gd name="connsiteX12628" fmla="*/ 3031814 w 11737978"/>
              <a:gd name="connsiteY12628" fmla="*/ 3910214 h 6407150"/>
              <a:gd name="connsiteX12629" fmla="*/ 3030092 w 11737978"/>
              <a:gd name="connsiteY12629" fmla="*/ 3906615 h 6407150"/>
              <a:gd name="connsiteX12630" fmla="*/ 3023020 w 11737978"/>
              <a:gd name="connsiteY12630" fmla="*/ 3894096 h 6407150"/>
              <a:gd name="connsiteX12631" fmla="*/ 7766406 w 11737978"/>
              <a:gd name="connsiteY12631" fmla="*/ 3891113 h 6407150"/>
              <a:gd name="connsiteX12632" fmla="*/ 7767757 w 11737978"/>
              <a:gd name="connsiteY12632" fmla="*/ 3891719 h 6407150"/>
              <a:gd name="connsiteX12633" fmla="*/ 7767361 w 11737978"/>
              <a:gd name="connsiteY12633" fmla="*/ 3892486 h 6407150"/>
              <a:gd name="connsiteX12634" fmla="*/ 3056182 w 11737978"/>
              <a:gd name="connsiteY12634" fmla="*/ 3891113 h 6407150"/>
              <a:gd name="connsiteX12635" fmla="*/ 3057534 w 11737978"/>
              <a:gd name="connsiteY12635" fmla="*/ 3891719 h 6407150"/>
              <a:gd name="connsiteX12636" fmla="*/ 3057137 w 11737978"/>
              <a:gd name="connsiteY12636" fmla="*/ 3892486 h 6407150"/>
              <a:gd name="connsiteX12637" fmla="*/ 7060516 w 11737978"/>
              <a:gd name="connsiteY12637" fmla="*/ 3888077 h 6407150"/>
              <a:gd name="connsiteX12638" fmla="*/ 7054499 w 11737978"/>
              <a:gd name="connsiteY12638" fmla="*/ 3888421 h 6407150"/>
              <a:gd name="connsiteX12639" fmla="*/ 7054686 w 11737978"/>
              <a:gd name="connsiteY12639" fmla="*/ 3893777 h 6407150"/>
              <a:gd name="connsiteX12640" fmla="*/ 7054779 w 11737978"/>
              <a:gd name="connsiteY12640" fmla="*/ 3896455 h 6407150"/>
              <a:gd name="connsiteX12641" fmla="*/ 7060797 w 11737978"/>
              <a:gd name="connsiteY12641" fmla="*/ 3896110 h 6407150"/>
              <a:gd name="connsiteX12642" fmla="*/ 7060703 w 11737978"/>
              <a:gd name="connsiteY12642" fmla="*/ 3893432 h 6407150"/>
              <a:gd name="connsiteX12643" fmla="*/ 7060516 w 11737978"/>
              <a:gd name="connsiteY12643" fmla="*/ 3888077 h 6407150"/>
              <a:gd name="connsiteX12644" fmla="*/ 2350292 w 11737978"/>
              <a:gd name="connsiteY12644" fmla="*/ 3888077 h 6407150"/>
              <a:gd name="connsiteX12645" fmla="*/ 2344276 w 11737978"/>
              <a:gd name="connsiteY12645" fmla="*/ 3888421 h 6407150"/>
              <a:gd name="connsiteX12646" fmla="*/ 2344462 w 11737978"/>
              <a:gd name="connsiteY12646" fmla="*/ 3893777 h 6407150"/>
              <a:gd name="connsiteX12647" fmla="*/ 2344555 w 11737978"/>
              <a:gd name="connsiteY12647" fmla="*/ 3896455 h 6407150"/>
              <a:gd name="connsiteX12648" fmla="*/ 2350573 w 11737978"/>
              <a:gd name="connsiteY12648" fmla="*/ 3896110 h 6407150"/>
              <a:gd name="connsiteX12649" fmla="*/ 2350479 w 11737978"/>
              <a:gd name="connsiteY12649" fmla="*/ 3893432 h 6407150"/>
              <a:gd name="connsiteX12650" fmla="*/ 2350292 w 11737978"/>
              <a:gd name="connsiteY12650" fmla="*/ 3888077 h 6407150"/>
              <a:gd name="connsiteX12651" fmla="*/ 6612644 w 11737978"/>
              <a:gd name="connsiteY12651" fmla="*/ 3887848 h 6407150"/>
              <a:gd name="connsiteX12652" fmla="*/ 6614456 w 11737978"/>
              <a:gd name="connsiteY12652" fmla="*/ 3891212 h 6407150"/>
              <a:gd name="connsiteX12653" fmla="*/ 6610917 w 11737978"/>
              <a:gd name="connsiteY12653" fmla="*/ 3890942 h 6407150"/>
              <a:gd name="connsiteX12654" fmla="*/ 6611269 w 11737978"/>
              <a:gd name="connsiteY12654" fmla="*/ 3889661 h 6407150"/>
              <a:gd name="connsiteX12655" fmla="*/ 1902420 w 11737978"/>
              <a:gd name="connsiteY12655" fmla="*/ 3887848 h 6407150"/>
              <a:gd name="connsiteX12656" fmla="*/ 1904232 w 11737978"/>
              <a:gd name="connsiteY12656" fmla="*/ 3891212 h 6407150"/>
              <a:gd name="connsiteX12657" fmla="*/ 1900693 w 11737978"/>
              <a:gd name="connsiteY12657" fmla="*/ 3890942 h 6407150"/>
              <a:gd name="connsiteX12658" fmla="*/ 1901045 w 11737978"/>
              <a:gd name="connsiteY12658" fmla="*/ 3889661 h 6407150"/>
              <a:gd name="connsiteX12659" fmla="*/ 7772946 w 11737978"/>
              <a:gd name="connsiteY12659" fmla="*/ 3880648 h 6407150"/>
              <a:gd name="connsiteX12660" fmla="*/ 7772277 w 11737978"/>
              <a:gd name="connsiteY12660" fmla="*/ 3882964 h 6407150"/>
              <a:gd name="connsiteX12661" fmla="*/ 7769602 w 11737978"/>
              <a:gd name="connsiteY12661" fmla="*/ 3888145 h 6407150"/>
              <a:gd name="connsiteX12662" fmla="*/ 7769754 w 11737978"/>
              <a:gd name="connsiteY12662" fmla="*/ 3887091 h 6407150"/>
              <a:gd name="connsiteX12663" fmla="*/ 7770501 w 11737978"/>
              <a:gd name="connsiteY12663" fmla="*/ 3881902 h 6407150"/>
              <a:gd name="connsiteX12664" fmla="*/ 3062722 w 11737978"/>
              <a:gd name="connsiteY12664" fmla="*/ 3880648 h 6407150"/>
              <a:gd name="connsiteX12665" fmla="*/ 3062053 w 11737978"/>
              <a:gd name="connsiteY12665" fmla="*/ 3882964 h 6407150"/>
              <a:gd name="connsiteX12666" fmla="*/ 3059378 w 11737978"/>
              <a:gd name="connsiteY12666" fmla="*/ 3888145 h 6407150"/>
              <a:gd name="connsiteX12667" fmla="*/ 3059530 w 11737978"/>
              <a:gd name="connsiteY12667" fmla="*/ 3887091 h 6407150"/>
              <a:gd name="connsiteX12668" fmla="*/ 3060278 w 11737978"/>
              <a:gd name="connsiteY12668" fmla="*/ 3881902 h 6407150"/>
              <a:gd name="connsiteX12669" fmla="*/ 6607806 w 11737978"/>
              <a:gd name="connsiteY12669" fmla="*/ 3874462 h 6407150"/>
              <a:gd name="connsiteX12670" fmla="*/ 6608703 w 11737978"/>
              <a:gd name="connsiteY12670" fmla="*/ 3880534 h 6407150"/>
              <a:gd name="connsiteX12671" fmla="*/ 6611293 w 11737978"/>
              <a:gd name="connsiteY12671" fmla="*/ 3885342 h 6407150"/>
              <a:gd name="connsiteX12672" fmla="*/ 6605810 w 11737978"/>
              <a:gd name="connsiteY12672" fmla="*/ 3884758 h 6407150"/>
              <a:gd name="connsiteX12673" fmla="*/ 6597317 w 11737978"/>
              <a:gd name="connsiteY12673" fmla="*/ 3883852 h 6407150"/>
              <a:gd name="connsiteX12674" fmla="*/ 6589162 w 11737978"/>
              <a:gd name="connsiteY12674" fmla="*/ 3892664 h 6407150"/>
              <a:gd name="connsiteX12675" fmla="*/ 6570895 w 11737978"/>
              <a:gd name="connsiteY12675" fmla="*/ 3895823 h 6407150"/>
              <a:gd name="connsiteX12676" fmla="*/ 6568703 w 11737978"/>
              <a:gd name="connsiteY12676" fmla="*/ 3885850 h 6407150"/>
              <a:gd name="connsiteX12677" fmla="*/ 6575441 w 11737978"/>
              <a:gd name="connsiteY12677" fmla="*/ 3885259 h 6407150"/>
              <a:gd name="connsiteX12678" fmla="*/ 6580990 w 11737978"/>
              <a:gd name="connsiteY12678" fmla="*/ 3882300 h 6407150"/>
              <a:gd name="connsiteX12679" fmla="*/ 6571938 w 11737978"/>
              <a:gd name="connsiteY12679" fmla="*/ 3882063 h 6407150"/>
              <a:gd name="connsiteX12680" fmla="*/ 6568137 w 11737978"/>
              <a:gd name="connsiteY12680" fmla="*/ 3883272 h 6407150"/>
              <a:gd name="connsiteX12681" fmla="*/ 6566549 w 11737978"/>
              <a:gd name="connsiteY12681" fmla="*/ 3876049 h 6407150"/>
              <a:gd name="connsiteX12682" fmla="*/ 6572307 w 11737978"/>
              <a:gd name="connsiteY12682" fmla="*/ 3876414 h 6407150"/>
              <a:gd name="connsiteX12683" fmla="*/ 6588303 w 11737978"/>
              <a:gd name="connsiteY12683" fmla="*/ 3875845 h 6407150"/>
              <a:gd name="connsiteX12684" fmla="*/ 6596827 w 11737978"/>
              <a:gd name="connsiteY12684" fmla="*/ 3875358 h 6407150"/>
              <a:gd name="connsiteX12685" fmla="*/ 6605351 w 11737978"/>
              <a:gd name="connsiteY12685" fmla="*/ 3874869 h 6407150"/>
              <a:gd name="connsiteX12686" fmla="*/ 1897583 w 11737978"/>
              <a:gd name="connsiteY12686" fmla="*/ 3874462 h 6407150"/>
              <a:gd name="connsiteX12687" fmla="*/ 1898479 w 11737978"/>
              <a:gd name="connsiteY12687" fmla="*/ 3880534 h 6407150"/>
              <a:gd name="connsiteX12688" fmla="*/ 1901070 w 11737978"/>
              <a:gd name="connsiteY12688" fmla="*/ 3885342 h 6407150"/>
              <a:gd name="connsiteX12689" fmla="*/ 1895586 w 11737978"/>
              <a:gd name="connsiteY12689" fmla="*/ 3884758 h 6407150"/>
              <a:gd name="connsiteX12690" fmla="*/ 1887093 w 11737978"/>
              <a:gd name="connsiteY12690" fmla="*/ 3883852 h 6407150"/>
              <a:gd name="connsiteX12691" fmla="*/ 1878938 w 11737978"/>
              <a:gd name="connsiteY12691" fmla="*/ 3892664 h 6407150"/>
              <a:gd name="connsiteX12692" fmla="*/ 1860671 w 11737978"/>
              <a:gd name="connsiteY12692" fmla="*/ 3895823 h 6407150"/>
              <a:gd name="connsiteX12693" fmla="*/ 1858479 w 11737978"/>
              <a:gd name="connsiteY12693" fmla="*/ 3885850 h 6407150"/>
              <a:gd name="connsiteX12694" fmla="*/ 1865217 w 11737978"/>
              <a:gd name="connsiteY12694" fmla="*/ 3885259 h 6407150"/>
              <a:gd name="connsiteX12695" fmla="*/ 1870767 w 11737978"/>
              <a:gd name="connsiteY12695" fmla="*/ 3882300 h 6407150"/>
              <a:gd name="connsiteX12696" fmla="*/ 1861714 w 11737978"/>
              <a:gd name="connsiteY12696" fmla="*/ 3882063 h 6407150"/>
              <a:gd name="connsiteX12697" fmla="*/ 1857913 w 11737978"/>
              <a:gd name="connsiteY12697" fmla="*/ 3883272 h 6407150"/>
              <a:gd name="connsiteX12698" fmla="*/ 1856325 w 11737978"/>
              <a:gd name="connsiteY12698" fmla="*/ 3876049 h 6407150"/>
              <a:gd name="connsiteX12699" fmla="*/ 1862083 w 11737978"/>
              <a:gd name="connsiteY12699" fmla="*/ 3876414 h 6407150"/>
              <a:gd name="connsiteX12700" fmla="*/ 1878079 w 11737978"/>
              <a:gd name="connsiteY12700" fmla="*/ 3875845 h 6407150"/>
              <a:gd name="connsiteX12701" fmla="*/ 1886603 w 11737978"/>
              <a:gd name="connsiteY12701" fmla="*/ 3875358 h 6407150"/>
              <a:gd name="connsiteX12702" fmla="*/ 1895128 w 11737978"/>
              <a:gd name="connsiteY12702" fmla="*/ 3874869 h 6407150"/>
              <a:gd name="connsiteX12703" fmla="*/ 6607441 w 11737978"/>
              <a:gd name="connsiteY12703" fmla="*/ 3871983 h 6407150"/>
              <a:gd name="connsiteX12704" fmla="*/ 6607590 w 11737978"/>
              <a:gd name="connsiteY12704" fmla="*/ 3872997 h 6407150"/>
              <a:gd name="connsiteX12705" fmla="*/ 6605255 w 11737978"/>
              <a:gd name="connsiteY12705" fmla="*/ 3872107 h 6407150"/>
              <a:gd name="connsiteX12706" fmla="*/ 1897217 w 11737978"/>
              <a:gd name="connsiteY12706" fmla="*/ 3871983 h 6407150"/>
              <a:gd name="connsiteX12707" fmla="*/ 1897367 w 11737978"/>
              <a:gd name="connsiteY12707" fmla="*/ 3872997 h 6407150"/>
              <a:gd name="connsiteX12708" fmla="*/ 1895031 w 11737978"/>
              <a:gd name="connsiteY12708" fmla="*/ 3872107 h 6407150"/>
              <a:gd name="connsiteX12709" fmla="*/ 10909742 w 11737978"/>
              <a:gd name="connsiteY12709" fmla="*/ 3863993 h 6407150"/>
              <a:gd name="connsiteX12710" fmla="*/ 10907189 w 11737978"/>
              <a:gd name="connsiteY12710" fmla="*/ 3871600 h 6407150"/>
              <a:gd name="connsiteX12711" fmla="*/ 10909742 w 11737978"/>
              <a:gd name="connsiteY12711" fmla="*/ 3863993 h 6407150"/>
              <a:gd name="connsiteX12712" fmla="*/ 7044315 w 11737978"/>
              <a:gd name="connsiteY12712" fmla="*/ 3855800 h 6407150"/>
              <a:gd name="connsiteX12713" fmla="*/ 7035288 w 11737978"/>
              <a:gd name="connsiteY12713" fmla="*/ 3856316 h 6407150"/>
              <a:gd name="connsiteX12714" fmla="*/ 7035386 w 11737978"/>
              <a:gd name="connsiteY12714" fmla="*/ 3859128 h 6407150"/>
              <a:gd name="connsiteX12715" fmla="*/ 7026656 w 11737978"/>
              <a:gd name="connsiteY12715" fmla="*/ 3868079 h 6407150"/>
              <a:gd name="connsiteX12716" fmla="*/ 7037114 w 11737978"/>
              <a:gd name="connsiteY12716" fmla="*/ 3868141 h 6407150"/>
              <a:gd name="connsiteX12717" fmla="*/ 7044413 w 11737978"/>
              <a:gd name="connsiteY12717" fmla="*/ 3858613 h 6407150"/>
              <a:gd name="connsiteX12718" fmla="*/ 7044510 w 11737978"/>
              <a:gd name="connsiteY12718" fmla="*/ 3861424 h 6407150"/>
              <a:gd name="connsiteX12719" fmla="*/ 7053439 w 11737978"/>
              <a:gd name="connsiteY12719" fmla="*/ 3858096 h 6407150"/>
              <a:gd name="connsiteX12720" fmla="*/ 7044315 w 11737978"/>
              <a:gd name="connsiteY12720" fmla="*/ 3855800 h 6407150"/>
              <a:gd name="connsiteX12721" fmla="*/ 2334091 w 11737978"/>
              <a:gd name="connsiteY12721" fmla="*/ 3855800 h 6407150"/>
              <a:gd name="connsiteX12722" fmla="*/ 2325064 w 11737978"/>
              <a:gd name="connsiteY12722" fmla="*/ 3856316 h 6407150"/>
              <a:gd name="connsiteX12723" fmla="*/ 2325162 w 11737978"/>
              <a:gd name="connsiteY12723" fmla="*/ 3859128 h 6407150"/>
              <a:gd name="connsiteX12724" fmla="*/ 2316432 w 11737978"/>
              <a:gd name="connsiteY12724" fmla="*/ 3868079 h 6407150"/>
              <a:gd name="connsiteX12725" fmla="*/ 2326891 w 11737978"/>
              <a:gd name="connsiteY12725" fmla="*/ 3868141 h 6407150"/>
              <a:gd name="connsiteX12726" fmla="*/ 2334189 w 11737978"/>
              <a:gd name="connsiteY12726" fmla="*/ 3858613 h 6407150"/>
              <a:gd name="connsiteX12727" fmla="*/ 2334287 w 11737978"/>
              <a:gd name="connsiteY12727" fmla="*/ 3861424 h 6407150"/>
              <a:gd name="connsiteX12728" fmla="*/ 2343215 w 11737978"/>
              <a:gd name="connsiteY12728" fmla="*/ 3858096 h 6407150"/>
              <a:gd name="connsiteX12729" fmla="*/ 2334091 w 11737978"/>
              <a:gd name="connsiteY12729" fmla="*/ 3855800 h 6407150"/>
              <a:gd name="connsiteX12730" fmla="*/ 7753124 w 11737978"/>
              <a:gd name="connsiteY12730" fmla="*/ 3855095 h 6407150"/>
              <a:gd name="connsiteX12731" fmla="*/ 7753489 w 11737978"/>
              <a:gd name="connsiteY12731" fmla="*/ 3856116 h 6407150"/>
              <a:gd name="connsiteX12732" fmla="*/ 7753155 w 11737978"/>
              <a:gd name="connsiteY12732" fmla="*/ 3856102 h 6407150"/>
              <a:gd name="connsiteX12733" fmla="*/ 3042900 w 11737978"/>
              <a:gd name="connsiteY12733" fmla="*/ 3855095 h 6407150"/>
              <a:gd name="connsiteX12734" fmla="*/ 3043265 w 11737978"/>
              <a:gd name="connsiteY12734" fmla="*/ 3856116 h 6407150"/>
              <a:gd name="connsiteX12735" fmla="*/ 3042931 w 11737978"/>
              <a:gd name="connsiteY12735" fmla="*/ 3856102 h 6407150"/>
              <a:gd name="connsiteX12736" fmla="*/ 10976768 w 11737978"/>
              <a:gd name="connsiteY12736" fmla="*/ 3854639 h 6407150"/>
              <a:gd name="connsiteX12737" fmla="*/ 10979660 w 11737978"/>
              <a:gd name="connsiteY12737" fmla="*/ 3859504 h 6407150"/>
              <a:gd name="connsiteX12738" fmla="*/ 10981054 w 11737978"/>
              <a:gd name="connsiteY12738" fmla="*/ 3855356 h 6407150"/>
              <a:gd name="connsiteX12739" fmla="*/ 10976768 w 11737978"/>
              <a:gd name="connsiteY12739" fmla="*/ 3854639 h 6407150"/>
              <a:gd name="connsiteX12740" fmla="*/ 6630030 w 11737978"/>
              <a:gd name="connsiteY12740" fmla="*/ 3851382 h 6407150"/>
              <a:gd name="connsiteX12741" fmla="*/ 6638764 w 11737978"/>
              <a:gd name="connsiteY12741" fmla="*/ 3859228 h 6407150"/>
              <a:gd name="connsiteX12742" fmla="*/ 6630514 w 11737978"/>
              <a:gd name="connsiteY12742" fmla="*/ 3865264 h 6407150"/>
              <a:gd name="connsiteX12743" fmla="*/ 6630804 w 11737978"/>
              <a:gd name="connsiteY12743" fmla="*/ 3873592 h 6407150"/>
              <a:gd name="connsiteX12744" fmla="*/ 6629418 w 11737978"/>
              <a:gd name="connsiteY12744" fmla="*/ 3876299 h 6407150"/>
              <a:gd name="connsiteX12745" fmla="*/ 6627246 w 11737978"/>
              <a:gd name="connsiteY12745" fmla="*/ 3875532 h 6407150"/>
              <a:gd name="connsiteX12746" fmla="*/ 6617103 w 11737978"/>
              <a:gd name="connsiteY12746" fmla="*/ 3857128 h 6407150"/>
              <a:gd name="connsiteX12747" fmla="*/ 6615835 w 11737978"/>
              <a:gd name="connsiteY12747" fmla="*/ 3857762 h 6407150"/>
              <a:gd name="connsiteX12748" fmla="*/ 6614935 w 11737978"/>
              <a:gd name="connsiteY12748" fmla="*/ 3854818 h 6407150"/>
              <a:gd name="connsiteX12749" fmla="*/ 6620163 w 11737978"/>
              <a:gd name="connsiteY12749" fmla="*/ 3852817 h 6407150"/>
              <a:gd name="connsiteX12750" fmla="*/ 6630030 w 11737978"/>
              <a:gd name="connsiteY12750" fmla="*/ 3851382 h 6407150"/>
              <a:gd name="connsiteX12751" fmla="*/ 1919806 w 11737978"/>
              <a:gd name="connsiteY12751" fmla="*/ 3851382 h 6407150"/>
              <a:gd name="connsiteX12752" fmla="*/ 1928541 w 11737978"/>
              <a:gd name="connsiteY12752" fmla="*/ 3859228 h 6407150"/>
              <a:gd name="connsiteX12753" fmla="*/ 1920290 w 11737978"/>
              <a:gd name="connsiteY12753" fmla="*/ 3865264 h 6407150"/>
              <a:gd name="connsiteX12754" fmla="*/ 1920580 w 11737978"/>
              <a:gd name="connsiteY12754" fmla="*/ 3873592 h 6407150"/>
              <a:gd name="connsiteX12755" fmla="*/ 1919194 w 11737978"/>
              <a:gd name="connsiteY12755" fmla="*/ 3876299 h 6407150"/>
              <a:gd name="connsiteX12756" fmla="*/ 1917023 w 11737978"/>
              <a:gd name="connsiteY12756" fmla="*/ 3875532 h 6407150"/>
              <a:gd name="connsiteX12757" fmla="*/ 1906879 w 11737978"/>
              <a:gd name="connsiteY12757" fmla="*/ 3857128 h 6407150"/>
              <a:gd name="connsiteX12758" fmla="*/ 1905611 w 11737978"/>
              <a:gd name="connsiteY12758" fmla="*/ 3857762 h 6407150"/>
              <a:gd name="connsiteX12759" fmla="*/ 1904711 w 11737978"/>
              <a:gd name="connsiteY12759" fmla="*/ 3854818 h 6407150"/>
              <a:gd name="connsiteX12760" fmla="*/ 1909939 w 11737978"/>
              <a:gd name="connsiteY12760" fmla="*/ 3852817 h 6407150"/>
              <a:gd name="connsiteX12761" fmla="*/ 1919806 w 11737978"/>
              <a:gd name="connsiteY12761" fmla="*/ 3851382 h 6407150"/>
              <a:gd name="connsiteX12762" fmla="*/ 6562291 w 11737978"/>
              <a:gd name="connsiteY12762" fmla="*/ 3850041 h 6407150"/>
              <a:gd name="connsiteX12763" fmla="*/ 6570820 w 11737978"/>
              <a:gd name="connsiteY12763" fmla="*/ 3851987 h 6407150"/>
              <a:gd name="connsiteX12764" fmla="*/ 6579265 w 11737978"/>
              <a:gd name="connsiteY12764" fmla="*/ 3851505 h 6407150"/>
              <a:gd name="connsiteX12765" fmla="*/ 6579362 w 11737978"/>
              <a:gd name="connsiteY12765" fmla="*/ 3854280 h 6407150"/>
              <a:gd name="connsiteX12766" fmla="*/ 6604891 w 11737978"/>
              <a:gd name="connsiteY12766" fmla="*/ 3858383 h 6407150"/>
              <a:gd name="connsiteX12767" fmla="*/ 6609658 w 11737978"/>
              <a:gd name="connsiteY12767" fmla="*/ 3856700 h 6407150"/>
              <a:gd name="connsiteX12768" fmla="*/ 6610758 w 11737978"/>
              <a:gd name="connsiteY12768" fmla="*/ 3860303 h 6407150"/>
              <a:gd name="connsiteX12769" fmla="*/ 6607682 w 11737978"/>
              <a:gd name="connsiteY12769" fmla="*/ 3869202 h 6407150"/>
              <a:gd name="connsiteX12770" fmla="*/ 6606224 w 11737978"/>
              <a:gd name="connsiteY12770" fmla="*/ 3869285 h 6407150"/>
              <a:gd name="connsiteX12771" fmla="*/ 6605158 w 11737978"/>
              <a:gd name="connsiteY12771" fmla="*/ 3869347 h 6407150"/>
              <a:gd name="connsiteX12772" fmla="*/ 6596730 w 11737978"/>
              <a:gd name="connsiteY12772" fmla="*/ 3872595 h 6407150"/>
              <a:gd name="connsiteX12773" fmla="*/ 6588206 w 11737978"/>
              <a:gd name="connsiteY12773" fmla="*/ 3873083 h 6407150"/>
              <a:gd name="connsiteX12774" fmla="*/ 6587917 w 11737978"/>
              <a:gd name="connsiteY12774" fmla="*/ 3864798 h 6407150"/>
              <a:gd name="connsiteX12775" fmla="*/ 6570964 w 11737978"/>
              <a:gd name="connsiteY12775" fmla="*/ 3868535 h 6407150"/>
              <a:gd name="connsiteX12776" fmla="*/ 6566762 w 11737978"/>
              <a:gd name="connsiteY12776" fmla="*/ 3870505 h 6407150"/>
              <a:gd name="connsiteX12777" fmla="*/ 6565584 w 11737978"/>
              <a:gd name="connsiteY12777" fmla="*/ 3871658 h 6407150"/>
              <a:gd name="connsiteX12778" fmla="*/ 6560838 w 11737978"/>
              <a:gd name="connsiteY12778" fmla="*/ 3850065 h 6407150"/>
              <a:gd name="connsiteX12779" fmla="*/ 1852067 w 11737978"/>
              <a:gd name="connsiteY12779" fmla="*/ 3850041 h 6407150"/>
              <a:gd name="connsiteX12780" fmla="*/ 1860596 w 11737978"/>
              <a:gd name="connsiteY12780" fmla="*/ 3851987 h 6407150"/>
              <a:gd name="connsiteX12781" fmla="*/ 1869041 w 11737978"/>
              <a:gd name="connsiteY12781" fmla="*/ 3851505 h 6407150"/>
              <a:gd name="connsiteX12782" fmla="*/ 1869138 w 11737978"/>
              <a:gd name="connsiteY12782" fmla="*/ 3854280 h 6407150"/>
              <a:gd name="connsiteX12783" fmla="*/ 1894667 w 11737978"/>
              <a:gd name="connsiteY12783" fmla="*/ 3858383 h 6407150"/>
              <a:gd name="connsiteX12784" fmla="*/ 1899434 w 11737978"/>
              <a:gd name="connsiteY12784" fmla="*/ 3856700 h 6407150"/>
              <a:gd name="connsiteX12785" fmla="*/ 1900534 w 11737978"/>
              <a:gd name="connsiteY12785" fmla="*/ 3860303 h 6407150"/>
              <a:gd name="connsiteX12786" fmla="*/ 1897458 w 11737978"/>
              <a:gd name="connsiteY12786" fmla="*/ 3869202 h 6407150"/>
              <a:gd name="connsiteX12787" fmla="*/ 1896001 w 11737978"/>
              <a:gd name="connsiteY12787" fmla="*/ 3869285 h 6407150"/>
              <a:gd name="connsiteX12788" fmla="*/ 1894934 w 11737978"/>
              <a:gd name="connsiteY12788" fmla="*/ 3869347 h 6407150"/>
              <a:gd name="connsiteX12789" fmla="*/ 1886507 w 11737978"/>
              <a:gd name="connsiteY12789" fmla="*/ 3872595 h 6407150"/>
              <a:gd name="connsiteX12790" fmla="*/ 1877982 w 11737978"/>
              <a:gd name="connsiteY12790" fmla="*/ 3873083 h 6407150"/>
              <a:gd name="connsiteX12791" fmla="*/ 1877693 w 11737978"/>
              <a:gd name="connsiteY12791" fmla="*/ 3864798 h 6407150"/>
              <a:gd name="connsiteX12792" fmla="*/ 1860740 w 11737978"/>
              <a:gd name="connsiteY12792" fmla="*/ 3868535 h 6407150"/>
              <a:gd name="connsiteX12793" fmla="*/ 1856538 w 11737978"/>
              <a:gd name="connsiteY12793" fmla="*/ 3870505 h 6407150"/>
              <a:gd name="connsiteX12794" fmla="*/ 1855360 w 11737978"/>
              <a:gd name="connsiteY12794" fmla="*/ 3871658 h 6407150"/>
              <a:gd name="connsiteX12795" fmla="*/ 1850615 w 11737978"/>
              <a:gd name="connsiteY12795" fmla="*/ 3850065 h 6407150"/>
              <a:gd name="connsiteX12796" fmla="*/ 7378186 w 11737978"/>
              <a:gd name="connsiteY12796" fmla="*/ 3848968 h 6407150"/>
              <a:gd name="connsiteX12797" fmla="*/ 7384458 w 11737978"/>
              <a:gd name="connsiteY12797" fmla="*/ 3853452 h 6407150"/>
              <a:gd name="connsiteX12798" fmla="*/ 7387540 w 11737978"/>
              <a:gd name="connsiteY12798" fmla="*/ 3853492 h 6407150"/>
              <a:gd name="connsiteX12799" fmla="*/ 7385817 w 11737978"/>
              <a:gd name="connsiteY12799" fmla="*/ 3850874 h 6407150"/>
              <a:gd name="connsiteX12800" fmla="*/ 7378186 w 11737978"/>
              <a:gd name="connsiteY12800" fmla="*/ 3848968 h 6407150"/>
              <a:gd name="connsiteX12801" fmla="*/ 2667963 w 11737978"/>
              <a:gd name="connsiteY12801" fmla="*/ 3848968 h 6407150"/>
              <a:gd name="connsiteX12802" fmla="*/ 2674234 w 11737978"/>
              <a:gd name="connsiteY12802" fmla="*/ 3853452 h 6407150"/>
              <a:gd name="connsiteX12803" fmla="*/ 2677317 w 11737978"/>
              <a:gd name="connsiteY12803" fmla="*/ 3853492 h 6407150"/>
              <a:gd name="connsiteX12804" fmla="*/ 2675593 w 11737978"/>
              <a:gd name="connsiteY12804" fmla="*/ 3850874 h 6407150"/>
              <a:gd name="connsiteX12805" fmla="*/ 2667963 w 11737978"/>
              <a:gd name="connsiteY12805" fmla="*/ 3848968 h 6407150"/>
              <a:gd name="connsiteX12806" fmla="*/ 6607221 w 11737978"/>
              <a:gd name="connsiteY12806" fmla="*/ 3848715 h 6407150"/>
              <a:gd name="connsiteX12807" fmla="*/ 6607529 w 11737978"/>
              <a:gd name="connsiteY12807" fmla="*/ 3849726 h 6407150"/>
              <a:gd name="connsiteX12808" fmla="*/ 6604600 w 11737978"/>
              <a:gd name="connsiteY12808" fmla="*/ 3850055 h 6407150"/>
              <a:gd name="connsiteX12809" fmla="*/ 6604551 w 11737978"/>
              <a:gd name="connsiteY12809" fmla="*/ 3850051 h 6407150"/>
              <a:gd name="connsiteX12810" fmla="*/ 6604683 w 11737978"/>
              <a:gd name="connsiteY12810" fmla="*/ 3849985 h 6407150"/>
              <a:gd name="connsiteX12811" fmla="*/ 6607221 w 11737978"/>
              <a:gd name="connsiteY12811" fmla="*/ 3848715 h 6407150"/>
              <a:gd name="connsiteX12812" fmla="*/ 1896997 w 11737978"/>
              <a:gd name="connsiteY12812" fmla="*/ 3848715 h 6407150"/>
              <a:gd name="connsiteX12813" fmla="*/ 1897306 w 11737978"/>
              <a:gd name="connsiteY12813" fmla="*/ 3849726 h 6407150"/>
              <a:gd name="connsiteX12814" fmla="*/ 1894376 w 11737978"/>
              <a:gd name="connsiteY12814" fmla="*/ 3850055 h 6407150"/>
              <a:gd name="connsiteX12815" fmla="*/ 1894328 w 11737978"/>
              <a:gd name="connsiteY12815" fmla="*/ 3850051 h 6407150"/>
              <a:gd name="connsiteX12816" fmla="*/ 1894459 w 11737978"/>
              <a:gd name="connsiteY12816" fmla="*/ 3849985 h 6407150"/>
              <a:gd name="connsiteX12817" fmla="*/ 1896997 w 11737978"/>
              <a:gd name="connsiteY12817" fmla="*/ 3848715 h 6407150"/>
              <a:gd name="connsiteX12818" fmla="*/ 7058764 w 11737978"/>
              <a:gd name="connsiteY12818" fmla="*/ 3837870 h 6407150"/>
              <a:gd name="connsiteX12819" fmla="*/ 7058974 w 11737978"/>
              <a:gd name="connsiteY12819" fmla="*/ 3843894 h 6407150"/>
              <a:gd name="connsiteX12820" fmla="*/ 7069022 w 11737978"/>
              <a:gd name="connsiteY12820" fmla="*/ 3840301 h 6407150"/>
              <a:gd name="connsiteX12821" fmla="*/ 7058764 w 11737978"/>
              <a:gd name="connsiteY12821" fmla="*/ 3837870 h 6407150"/>
              <a:gd name="connsiteX12822" fmla="*/ 2348540 w 11737978"/>
              <a:gd name="connsiteY12822" fmla="*/ 3837870 h 6407150"/>
              <a:gd name="connsiteX12823" fmla="*/ 2348750 w 11737978"/>
              <a:gd name="connsiteY12823" fmla="*/ 3843894 h 6407150"/>
              <a:gd name="connsiteX12824" fmla="*/ 2358798 w 11737978"/>
              <a:gd name="connsiteY12824" fmla="*/ 3840301 h 6407150"/>
              <a:gd name="connsiteX12825" fmla="*/ 2348540 w 11737978"/>
              <a:gd name="connsiteY12825" fmla="*/ 3837870 h 6407150"/>
              <a:gd name="connsiteX12826" fmla="*/ 7100884 w 11737978"/>
              <a:gd name="connsiteY12826" fmla="*/ 3835460 h 6407150"/>
              <a:gd name="connsiteX12827" fmla="*/ 7094867 w 11737978"/>
              <a:gd name="connsiteY12827" fmla="*/ 3835804 h 6407150"/>
              <a:gd name="connsiteX12828" fmla="*/ 7094971 w 11737978"/>
              <a:gd name="connsiteY12828" fmla="*/ 3838817 h 6407150"/>
              <a:gd name="connsiteX12829" fmla="*/ 7100989 w 11737978"/>
              <a:gd name="connsiteY12829" fmla="*/ 3838472 h 6407150"/>
              <a:gd name="connsiteX12830" fmla="*/ 7100884 w 11737978"/>
              <a:gd name="connsiteY12830" fmla="*/ 3835460 h 6407150"/>
              <a:gd name="connsiteX12831" fmla="*/ 2390660 w 11737978"/>
              <a:gd name="connsiteY12831" fmla="*/ 3835460 h 6407150"/>
              <a:gd name="connsiteX12832" fmla="*/ 2384643 w 11737978"/>
              <a:gd name="connsiteY12832" fmla="*/ 3835804 h 6407150"/>
              <a:gd name="connsiteX12833" fmla="*/ 2384748 w 11737978"/>
              <a:gd name="connsiteY12833" fmla="*/ 3838817 h 6407150"/>
              <a:gd name="connsiteX12834" fmla="*/ 2390765 w 11737978"/>
              <a:gd name="connsiteY12834" fmla="*/ 3838472 h 6407150"/>
              <a:gd name="connsiteX12835" fmla="*/ 2390660 w 11737978"/>
              <a:gd name="connsiteY12835" fmla="*/ 3835460 h 6407150"/>
              <a:gd name="connsiteX12836" fmla="*/ 6620713 w 11737978"/>
              <a:gd name="connsiteY12836" fmla="*/ 3826880 h 6407150"/>
              <a:gd name="connsiteX12837" fmla="*/ 6617769 w 11737978"/>
              <a:gd name="connsiteY12837" fmla="*/ 3848574 h 6407150"/>
              <a:gd name="connsiteX12838" fmla="*/ 6613187 w 11737978"/>
              <a:gd name="connsiteY12838" fmla="*/ 3849089 h 6407150"/>
              <a:gd name="connsiteX12839" fmla="*/ 6612298 w 11737978"/>
              <a:gd name="connsiteY12839" fmla="*/ 3846174 h 6407150"/>
              <a:gd name="connsiteX12840" fmla="*/ 6611654 w 11737978"/>
              <a:gd name="connsiteY12840" fmla="*/ 3832546 h 6407150"/>
              <a:gd name="connsiteX12841" fmla="*/ 6620810 w 11737978"/>
              <a:gd name="connsiteY12841" fmla="*/ 3829656 h 6407150"/>
              <a:gd name="connsiteX12842" fmla="*/ 6620713 w 11737978"/>
              <a:gd name="connsiteY12842" fmla="*/ 3826880 h 6407150"/>
              <a:gd name="connsiteX12843" fmla="*/ 1910490 w 11737978"/>
              <a:gd name="connsiteY12843" fmla="*/ 3826880 h 6407150"/>
              <a:gd name="connsiteX12844" fmla="*/ 1907545 w 11737978"/>
              <a:gd name="connsiteY12844" fmla="*/ 3848574 h 6407150"/>
              <a:gd name="connsiteX12845" fmla="*/ 1902964 w 11737978"/>
              <a:gd name="connsiteY12845" fmla="*/ 3849089 h 6407150"/>
              <a:gd name="connsiteX12846" fmla="*/ 1902074 w 11737978"/>
              <a:gd name="connsiteY12846" fmla="*/ 3846174 h 6407150"/>
              <a:gd name="connsiteX12847" fmla="*/ 1901431 w 11737978"/>
              <a:gd name="connsiteY12847" fmla="*/ 3832546 h 6407150"/>
              <a:gd name="connsiteX12848" fmla="*/ 1910586 w 11737978"/>
              <a:gd name="connsiteY12848" fmla="*/ 3829656 h 6407150"/>
              <a:gd name="connsiteX12849" fmla="*/ 1910490 w 11737978"/>
              <a:gd name="connsiteY12849" fmla="*/ 3826880 h 6407150"/>
              <a:gd name="connsiteX12850" fmla="*/ 7043229 w 11737978"/>
              <a:gd name="connsiteY12850" fmla="*/ 3824672 h 6407150"/>
              <a:gd name="connsiteX12851" fmla="*/ 7034204 w 11737978"/>
              <a:gd name="connsiteY12851" fmla="*/ 3825188 h 6407150"/>
              <a:gd name="connsiteX12852" fmla="*/ 7034589 w 11737978"/>
              <a:gd name="connsiteY12852" fmla="*/ 3836233 h 6407150"/>
              <a:gd name="connsiteX12853" fmla="*/ 7045678 w 11737978"/>
              <a:gd name="connsiteY12853" fmla="*/ 3830065 h 6407150"/>
              <a:gd name="connsiteX12854" fmla="*/ 7043229 w 11737978"/>
              <a:gd name="connsiteY12854" fmla="*/ 3824672 h 6407150"/>
              <a:gd name="connsiteX12855" fmla="*/ 2333005 w 11737978"/>
              <a:gd name="connsiteY12855" fmla="*/ 3824672 h 6407150"/>
              <a:gd name="connsiteX12856" fmla="*/ 2323981 w 11737978"/>
              <a:gd name="connsiteY12856" fmla="*/ 3825188 h 6407150"/>
              <a:gd name="connsiteX12857" fmla="*/ 2324365 w 11737978"/>
              <a:gd name="connsiteY12857" fmla="*/ 3836233 h 6407150"/>
              <a:gd name="connsiteX12858" fmla="*/ 2335454 w 11737978"/>
              <a:gd name="connsiteY12858" fmla="*/ 3830065 h 6407150"/>
              <a:gd name="connsiteX12859" fmla="*/ 2333005 w 11737978"/>
              <a:gd name="connsiteY12859" fmla="*/ 3824672 h 6407150"/>
              <a:gd name="connsiteX12860" fmla="*/ 6595356 w 11737978"/>
              <a:gd name="connsiteY12860" fmla="*/ 3823352 h 6407150"/>
              <a:gd name="connsiteX12861" fmla="*/ 6595378 w 11737978"/>
              <a:gd name="connsiteY12861" fmla="*/ 3836275 h 6407150"/>
              <a:gd name="connsiteX12862" fmla="*/ 6597685 w 11737978"/>
              <a:gd name="connsiteY12862" fmla="*/ 3849444 h 6407150"/>
              <a:gd name="connsiteX12863" fmla="*/ 6595051 w 11737978"/>
              <a:gd name="connsiteY12863" fmla="*/ 3849210 h 6407150"/>
              <a:gd name="connsiteX12864" fmla="*/ 6579168 w 11737978"/>
              <a:gd name="connsiteY12864" fmla="*/ 3848728 h 6407150"/>
              <a:gd name="connsiteX12865" fmla="*/ 6570723 w 11737978"/>
              <a:gd name="connsiteY12865" fmla="*/ 3849211 h 6407150"/>
              <a:gd name="connsiteX12866" fmla="*/ 6565398 w 11737978"/>
              <a:gd name="connsiteY12866" fmla="*/ 3848124 h 6407150"/>
              <a:gd name="connsiteX12867" fmla="*/ 6560342 w 11737978"/>
              <a:gd name="connsiteY12867" fmla="*/ 3847812 h 6407150"/>
              <a:gd name="connsiteX12868" fmla="*/ 6556186 w 11737978"/>
              <a:gd name="connsiteY12868" fmla="*/ 3828895 h 6407150"/>
              <a:gd name="connsiteX12869" fmla="*/ 6555189 w 11737978"/>
              <a:gd name="connsiteY12869" fmla="*/ 3825815 h 6407150"/>
              <a:gd name="connsiteX12870" fmla="*/ 6574148 w 11737978"/>
              <a:gd name="connsiteY12870" fmla="*/ 3826066 h 6407150"/>
              <a:gd name="connsiteX12871" fmla="*/ 1885132 w 11737978"/>
              <a:gd name="connsiteY12871" fmla="*/ 3823352 h 6407150"/>
              <a:gd name="connsiteX12872" fmla="*/ 1885154 w 11737978"/>
              <a:gd name="connsiteY12872" fmla="*/ 3836275 h 6407150"/>
              <a:gd name="connsiteX12873" fmla="*/ 1887461 w 11737978"/>
              <a:gd name="connsiteY12873" fmla="*/ 3849444 h 6407150"/>
              <a:gd name="connsiteX12874" fmla="*/ 1884828 w 11737978"/>
              <a:gd name="connsiteY12874" fmla="*/ 3849210 h 6407150"/>
              <a:gd name="connsiteX12875" fmla="*/ 1868944 w 11737978"/>
              <a:gd name="connsiteY12875" fmla="*/ 3848728 h 6407150"/>
              <a:gd name="connsiteX12876" fmla="*/ 1860499 w 11737978"/>
              <a:gd name="connsiteY12876" fmla="*/ 3849211 h 6407150"/>
              <a:gd name="connsiteX12877" fmla="*/ 1855174 w 11737978"/>
              <a:gd name="connsiteY12877" fmla="*/ 3848124 h 6407150"/>
              <a:gd name="connsiteX12878" fmla="*/ 1850118 w 11737978"/>
              <a:gd name="connsiteY12878" fmla="*/ 3847812 h 6407150"/>
              <a:gd name="connsiteX12879" fmla="*/ 1845962 w 11737978"/>
              <a:gd name="connsiteY12879" fmla="*/ 3828895 h 6407150"/>
              <a:gd name="connsiteX12880" fmla="*/ 1844965 w 11737978"/>
              <a:gd name="connsiteY12880" fmla="*/ 3825815 h 6407150"/>
              <a:gd name="connsiteX12881" fmla="*/ 1863924 w 11737978"/>
              <a:gd name="connsiteY12881" fmla="*/ 3826066 h 6407150"/>
              <a:gd name="connsiteX12882" fmla="*/ 7673675 w 11737978"/>
              <a:gd name="connsiteY12882" fmla="*/ 3814702 h 6407150"/>
              <a:gd name="connsiteX12883" fmla="*/ 7672181 w 11737978"/>
              <a:gd name="connsiteY12883" fmla="*/ 3825081 h 6407150"/>
              <a:gd name="connsiteX12884" fmla="*/ 7679770 w 11737978"/>
              <a:gd name="connsiteY12884" fmla="*/ 3826305 h 6407150"/>
              <a:gd name="connsiteX12885" fmla="*/ 7681495 w 11737978"/>
              <a:gd name="connsiteY12885" fmla="*/ 3822033 h 6407150"/>
              <a:gd name="connsiteX12886" fmla="*/ 7698631 w 11737978"/>
              <a:gd name="connsiteY12886" fmla="*/ 3826313 h 6407150"/>
              <a:gd name="connsiteX12887" fmla="*/ 7690810 w 11737978"/>
              <a:gd name="connsiteY12887" fmla="*/ 3818984 h 6407150"/>
              <a:gd name="connsiteX12888" fmla="*/ 7673675 w 11737978"/>
              <a:gd name="connsiteY12888" fmla="*/ 3814702 h 6407150"/>
              <a:gd name="connsiteX12889" fmla="*/ 2963451 w 11737978"/>
              <a:gd name="connsiteY12889" fmla="*/ 3814702 h 6407150"/>
              <a:gd name="connsiteX12890" fmla="*/ 2961957 w 11737978"/>
              <a:gd name="connsiteY12890" fmla="*/ 3825081 h 6407150"/>
              <a:gd name="connsiteX12891" fmla="*/ 2969546 w 11737978"/>
              <a:gd name="connsiteY12891" fmla="*/ 3826305 h 6407150"/>
              <a:gd name="connsiteX12892" fmla="*/ 2971272 w 11737978"/>
              <a:gd name="connsiteY12892" fmla="*/ 3822033 h 6407150"/>
              <a:gd name="connsiteX12893" fmla="*/ 2988407 w 11737978"/>
              <a:gd name="connsiteY12893" fmla="*/ 3826313 h 6407150"/>
              <a:gd name="connsiteX12894" fmla="*/ 2980586 w 11737978"/>
              <a:gd name="connsiteY12894" fmla="*/ 3818984 h 6407150"/>
              <a:gd name="connsiteX12895" fmla="*/ 2963451 w 11737978"/>
              <a:gd name="connsiteY12895" fmla="*/ 3814702 h 6407150"/>
              <a:gd name="connsiteX12896" fmla="*/ 7382609 w 11737978"/>
              <a:gd name="connsiteY12896" fmla="*/ 3807294 h 6407150"/>
              <a:gd name="connsiteX12897" fmla="*/ 7381167 w 11737978"/>
              <a:gd name="connsiteY12897" fmla="*/ 3817304 h 6407150"/>
              <a:gd name="connsiteX12898" fmla="*/ 7372773 w 11737978"/>
              <a:gd name="connsiteY12898" fmla="*/ 3815207 h 6407150"/>
              <a:gd name="connsiteX12899" fmla="*/ 7372052 w 11737978"/>
              <a:gd name="connsiteY12899" fmla="*/ 3820212 h 6407150"/>
              <a:gd name="connsiteX12900" fmla="*/ 7362937 w 11737978"/>
              <a:gd name="connsiteY12900" fmla="*/ 3823119 h 6407150"/>
              <a:gd name="connsiteX12901" fmla="*/ 7386676 w 11737978"/>
              <a:gd name="connsiteY12901" fmla="*/ 3839422 h 6407150"/>
              <a:gd name="connsiteX12902" fmla="*/ 7382609 w 11737978"/>
              <a:gd name="connsiteY12902" fmla="*/ 3807294 h 6407150"/>
              <a:gd name="connsiteX12903" fmla="*/ 2672386 w 11737978"/>
              <a:gd name="connsiteY12903" fmla="*/ 3807294 h 6407150"/>
              <a:gd name="connsiteX12904" fmla="*/ 2670944 w 11737978"/>
              <a:gd name="connsiteY12904" fmla="*/ 3817304 h 6407150"/>
              <a:gd name="connsiteX12905" fmla="*/ 2662549 w 11737978"/>
              <a:gd name="connsiteY12905" fmla="*/ 3815207 h 6407150"/>
              <a:gd name="connsiteX12906" fmla="*/ 2661828 w 11737978"/>
              <a:gd name="connsiteY12906" fmla="*/ 3820212 h 6407150"/>
              <a:gd name="connsiteX12907" fmla="*/ 2652713 w 11737978"/>
              <a:gd name="connsiteY12907" fmla="*/ 3823119 h 6407150"/>
              <a:gd name="connsiteX12908" fmla="*/ 2676453 w 11737978"/>
              <a:gd name="connsiteY12908" fmla="*/ 3839422 h 6407150"/>
              <a:gd name="connsiteX12909" fmla="*/ 2672386 w 11737978"/>
              <a:gd name="connsiteY12909" fmla="*/ 3807294 h 6407150"/>
              <a:gd name="connsiteX12910" fmla="*/ 7320418 w 11737978"/>
              <a:gd name="connsiteY12910" fmla="*/ 3794498 h 6407150"/>
              <a:gd name="connsiteX12911" fmla="*/ 7310464 w 11737978"/>
              <a:gd name="connsiteY12911" fmla="*/ 3809826 h 6407150"/>
              <a:gd name="connsiteX12912" fmla="*/ 7327556 w 11737978"/>
              <a:gd name="connsiteY12912" fmla="*/ 3814094 h 6407150"/>
              <a:gd name="connsiteX12913" fmla="*/ 7334634 w 11737978"/>
              <a:gd name="connsiteY12913" fmla="*/ 3826420 h 6407150"/>
              <a:gd name="connsiteX12914" fmla="*/ 7344649 w 11737978"/>
              <a:gd name="connsiteY12914" fmla="*/ 3818365 h 6407150"/>
              <a:gd name="connsiteX12915" fmla="*/ 7346851 w 11737978"/>
              <a:gd name="connsiteY12915" fmla="*/ 3803082 h 6407150"/>
              <a:gd name="connsiteX12916" fmla="*/ 7320418 w 11737978"/>
              <a:gd name="connsiteY12916" fmla="*/ 3794498 h 6407150"/>
              <a:gd name="connsiteX12917" fmla="*/ 2610194 w 11737978"/>
              <a:gd name="connsiteY12917" fmla="*/ 3794498 h 6407150"/>
              <a:gd name="connsiteX12918" fmla="*/ 2600240 w 11737978"/>
              <a:gd name="connsiteY12918" fmla="*/ 3809826 h 6407150"/>
              <a:gd name="connsiteX12919" fmla="*/ 2617332 w 11737978"/>
              <a:gd name="connsiteY12919" fmla="*/ 3814094 h 6407150"/>
              <a:gd name="connsiteX12920" fmla="*/ 2624410 w 11737978"/>
              <a:gd name="connsiteY12920" fmla="*/ 3826420 h 6407150"/>
              <a:gd name="connsiteX12921" fmla="*/ 2634425 w 11737978"/>
              <a:gd name="connsiteY12921" fmla="*/ 3818365 h 6407150"/>
              <a:gd name="connsiteX12922" fmla="*/ 2636627 w 11737978"/>
              <a:gd name="connsiteY12922" fmla="*/ 3803082 h 6407150"/>
              <a:gd name="connsiteX12923" fmla="*/ 2610194 w 11737978"/>
              <a:gd name="connsiteY12923" fmla="*/ 3794498 h 6407150"/>
              <a:gd name="connsiteX12924" fmla="*/ 7075671 w 11737978"/>
              <a:gd name="connsiteY12924" fmla="*/ 3789613 h 6407150"/>
              <a:gd name="connsiteX12925" fmla="*/ 7067342 w 11737978"/>
              <a:gd name="connsiteY12925" fmla="*/ 3795724 h 6407150"/>
              <a:gd name="connsiteX12926" fmla="*/ 7033245 w 11737978"/>
              <a:gd name="connsiteY12926" fmla="*/ 3797674 h 6407150"/>
              <a:gd name="connsiteX12927" fmla="*/ 7034029 w 11737978"/>
              <a:gd name="connsiteY12927" fmla="*/ 3820167 h 6407150"/>
              <a:gd name="connsiteX12928" fmla="*/ 7050587 w 11737978"/>
              <a:gd name="connsiteY12928" fmla="*/ 3805134 h 6407150"/>
              <a:gd name="connsiteX12929" fmla="*/ 7059211 w 11737978"/>
              <a:gd name="connsiteY12929" fmla="*/ 3807458 h 6407150"/>
              <a:gd name="connsiteX12930" fmla="*/ 7084293 w 11737978"/>
              <a:gd name="connsiteY12930" fmla="*/ 3791937 h 6407150"/>
              <a:gd name="connsiteX12931" fmla="*/ 7075671 w 11737978"/>
              <a:gd name="connsiteY12931" fmla="*/ 3789613 h 6407150"/>
              <a:gd name="connsiteX12932" fmla="*/ 2365448 w 11737978"/>
              <a:gd name="connsiteY12932" fmla="*/ 3789613 h 6407150"/>
              <a:gd name="connsiteX12933" fmla="*/ 2357119 w 11737978"/>
              <a:gd name="connsiteY12933" fmla="*/ 3795724 h 6407150"/>
              <a:gd name="connsiteX12934" fmla="*/ 2323021 w 11737978"/>
              <a:gd name="connsiteY12934" fmla="*/ 3797674 h 6407150"/>
              <a:gd name="connsiteX12935" fmla="*/ 2323805 w 11737978"/>
              <a:gd name="connsiteY12935" fmla="*/ 3820167 h 6407150"/>
              <a:gd name="connsiteX12936" fmla="*/ 2340364 w 11737978"/>
              <a:gd name="connsiteY12936" fmla="*/ 3805134 h 6407150"/>
              <a:gd name="connsiteX12937" fmla="*/ 2348987 w 11737978"/>
              <a:gd name="connsiteY12937" fmla="*/ 3807458 h 6407150"/>
              <a:gd name="connsiteX12938" fmla="*/ 2374070 w 11737978"/>
              <a:gd name="connsiteY12938" fmla="*/ 3791937 h 6407150"/>
              <a:gd name="connsiteX12939" fmla="*/ 2365448 w 11737978"/>
              <a:gd name="connsiteY12939" fmla="*/ 3789613 h 6407150"/>
              <a:gd name="connsiteX12940" fmla="*/ 6619358 w 11737978"/>
              <a:gd name="connsiteY12940" fmla="*/ 3788013 h 6407150"/>
              <a:gd name="connsiteX12941" fmla="*/ 6620036 w 11737978"/>
              <a:gd name="connsiteY12941" fmla="*/ 3807446 h 6407150"/>
              <a:gd name="connsiteX12942" fmla="*/ 6602858 w 11737978"/>
              <a:gd name="connsiteY12942" fmla="*/ 3800084 h 6407150"/>
              <a:gd name="connsiteX12943" fmla="*/ 6611106 w 11737978"/>
              <a:gd name="connsiteY12943" fmla="*/ 3794048 h 6407150"/>
              <a:gd name="connsiteX12944" fmla="*/ 6601134 w 11737978"/>
              <a:gd name="connsiteY12944" fmla="*/ 3795939 h 6407150"/>
              <a:gd name="connsiteX12945" fmla="*/ 6600615 w 11737978"/>
              <a:gd name="connsiteY12945" fmla="*/ 3790517 h 6407150"/>
              <a:gd name="connsiteX12946" fmla="*/ 6600226 w 11737978"/>
              <a:gd name="connsiteY12946" fmla="*/ 3789107 h 6407150"/>
              <a:gd name="connsiteX12947" fmla="*/ 1909134 w 11737978"/>
              <a:gd name="connsiteY12947" fmla="*/ 3788013 h 6407150"/>
              <a:gd name="connsiteX12948" fmla="*/ 1909812 w 11737978"/>
              <a:gd name="connsiteY12948" fmla="*/ 3807446 h 6407150"/>
              <a:gd name="connsiteX12949" fmla="*/ 1892634 w 11737978"/>
              <a:gd name="connsiteY12949" fmla="*/ 3800084 h 6407150"/>
              <a:gd name="connsiteX12950" fmla="*/ 1900882 w 11737978"/>
              <a:gd name="connsiteY12950" fmla="*/ 3794048 h 6407150"/>
              <a:gd name="connsiteX12951" fmla="*/ 1890910 w 11737978"/>
              <a:gd name="connsiteY12951" fmla="*/ 3795939 h 6407150"/>
              <a:gd name="connsiteX12952" fmla="*/ 1890391 w 11737978"/>
              <a:gd name="connsiteY12952" fmla="*/ 3790517 h 6407150"/>
              <a:gd name="connsiteX12953" fmla="*/ 1890002 w 11737978"/>
              <a:gd name="connsiteY12953" fmla="*/ 3789107 h 6407150"/>
              <a:gd name="connsiteX12954" fmla="*/ 10908356 w 11737978"/>
              <a:gd name="connsiteY12954" fmla="*/ 3784279 h 6407150"/>
              <a:gd name="connsiteX12955" fmla="*/ 10903772 w 11737978"/>
              <a:gd name="connsiteY12955" fmla="*/ 3785946 h 6407150"/>
              <a:gd name="connsiteX12956" fmla="*/ 10902532 w 11737978"/>
              <a:gd name="connsiteY12956" fmla="*/ 3789635 h 6407150"/>
              <a:gd name="connsiteX12957" fmla="*/ 10909548 w 11737978"/>
              <a:gd name="connsiteY12957" fmla="*/ 3789713 h 6407150"/>
              <a:gd name="connsiteX12958" fmla="*/ 10911081 w 11737978"/>
              <a:gd name="connsiteY12958" fmla="*/ 3788144 h 6407150"/>
              <a:gd name="connsiteX12959" fmla="*/ 10908356 w 11737978"/>
              <a:gd name="connsiteY12959" fmla="*/ 3784279 h 6407150"/>
              <a:gd name="connsiteX12960" fmla="*/ 7378018 w 11737978"/>
              <a:gd name="connsiteY12960" fmla="*/ 3784271 h 6407150"/>
              <a:gd name="connsiteX12961" fmla="*/ 7384162 w 11737978"/>
              <a:gd name="connsiteY12961" fmla="*/ 3796500 h 6407150"/>
              <a:gd name="connsiteX12962" fmla="*/ 7383418 w 11737978"/>
              <a:gd name="connsiteY12962" fmla="*/ 3801662 h 6407150"/>
              <a:gd name="connsiteX12963" fmla="*/ 7390190 w 11737978"/>
              <a:gd name="connsiteY12963" fmla="*/ 3802685 h 6407150"/>
              <a:gd name="connsiteX12964" fmla="*/ 7391794 w 11737978"/>
              <a:gd name="connsiteY12964" fmla="*/ 3798407 h 6407150"/>
              <a:gd name="connsiteX12965" fmla="*/ 7392537 w 11737978"/>
              <a:gd name="connsiteY12965" fmla="*/ 3793244 h 6407150"/>
              <a:gd name="connsiteX12966" fmla="*/ 7378018 w 11737978"/>
              <a:gd name="connsiteY12966" fmla="*/ 3784271 h 6407150"/>
              <a:gd name="connsiteX12967" fmla="*/ 2667794 w 11737978"/>
              <a:gd name="connsiteY12967" fmla="*/ 3784271 h 6407150"/>
              <a:gd name="connsiteX12968" fmla="*/ 2673938 w 11737978"/>
              <a:gd name="connsiteY12968" fmla="*/ 3796500 h 6407150"/>
              <a:gd name="connsiteX12969" fmla="*/ 2673194 w 11737978"/>
              <a:gd name="connsiteY12969" fmla="*/ 3801662 h 6407150"/>
              <a:gd name="connsiteX12970" fmla="*/ 2679966 w 11737978"/>
              <a:gd name="connsiteY12970" fmla="*/ 3802685 h 6407150"/>
              <a:gd name="connsiteX12971" fmla="*/ 2681570 w 11737978"/>
              <a:gd name="connsiteY12971" fmla="*/ 3798407 h 6407150"/>
              <a:gd name="connsiteX12972" fmla="*/ 2682313 w 11737978"/>
              <a:gd name="connsiteY12972" fmla="*/ 3793244 h 6407150"/>
              <a:gd name="connsiteX12973" fmla="*/ 2667794 w 11737978"/>
              <a:gd name="connsiteY12973" fmla="*/ 3784271 h 6407150"/>
              <a:gd name="connsiteX12974" fmla="*/ 7351769 w 11737978"/>
              <a:gd name="connsiteY12974" fmla="*/ 3776255 h 6407150"/>
              <a:gd name="connsiteX12975" fmla="*/ 7334678 w 11737978"/>
              <a:gd name="connsiteY12975" fmla="*/ 3777818 h 6407150"/>
              <a:gd name="connsiteX12976" fmla="*/ 7349335 w 11737978"/>
              <a:gd name="connsiteY12976" fmla="*/ 3793148 h 6407150"/>
              <a:gd name="connsiteX12977" fmla="*/ 7351769 w 11737978"/>
              <a:gd name="connsiteY12977" fmla="*/ 3776255 h 6407150"/>
              <a:gd name="connsiteX12978" fmla="*/ 2641545 w 11737978"/>
              <a:gd name="connsiteY12978" fmla="*/ 3776255 h 6407150"/>
              <a:gd name="connsiteX12979" fmla="*/ 2624454 w 11737978"/>
              <a:gd name="connsiteY12979" fmla="*/ 3777818 h 6407150"/>
              <a:gd name="connsiteX12980" fmla="*/ 2639112 w 11737978"/>
              <a:gd name="connsiteY12980" fmla="*/ 3793148 h 6407150"/>
              <a:gd name="connsiteX12981" fmla="*/ 2641545 w 11737978"/>
              <a:gd name="connsiteY12981" fmla="*/ 3776255 h 6407150"/>
              <a:gd name="connsiteX12982" fmla="*/ 6577208 w 11737978"/>
              <a:gd name="connsiteY12982" fmla="*/ 3773852 h 6407150"/>
              <a:gd name="connsiteX12983" fmla="*/ 6568287 w 11737978"/>
              <a:gd name="connsiteY12983" fmla="*/ 3777381 h 6407150"/>
              <a:gd name="connsiteX12984" fmla="*/ 6577313 w 11737978"/>
              <a:gd name="connsiteY12984" fmla="*/ 3776865 h 6407150"/>
              <a:gd name="connsiteX12985" fmla="*/ 6577208 w 11737978"/>
              <a:gd name="connsiteY12985" fmla="*/ 3773852 h 6407150"/>
              <a:gd name="connsiteX12986" fmla="*/ 1866984 w 11737978"/>
              <a:gd name="connsiteY12986" fmla="*/ 3773852 h 6407150"/>
              <a:gd name="connsiteX12987" fmla="*/ 1858063 w 11737978"/>
              <a:gd name="connsiteY12987" fmla="*/ 3777381 h 6407150"/>
              <a:gd name="connsiteX12988" fmla="*/ 1867089 w 11737978"/>
              <a:gd name="connsiteY12988" fmla="*/ 3776865 h 6407150"/>
              <a:gd name="connsiteX12989" fmla="*/ 1866984 w 11737978"/>
              <a:gd name="connsiteY12989" fmla="*/ 3773852 h 6407150"/>
              <a:gd name="connsiteX12990" fmla="*/ 7065454 w 11737978"/>
              <a:gd name="connsiteY12990" fmla="*/ 3770410 h 6407150"/>
              <a:gd name="connsiteX12991" fmla="*/ 7056533 w 11737978"/>
              <a:gd name="connsiteY12991" fmla="*/ 3773940 h 6407150"/>
              <a:gd name="connsiteX12992" fmla="*/ 7068979 w 11737978"/>
              <a:gd name="connsiteY12992" fmla="*/ 3774234 h 6407150"/>
              <a:gd name="connsiteX12993" fmla="*/ 7074585 w 11737978"/>
              <a:gd name="connsiteY12993" fmla="*/ 3772906 h 6407150"/>
              <a:gd name="connsiteX12994" fmla="*/ 7065454 w 11737978"/>
              <a:gd name="connsiteY12994" fmla="*/ 3770410 h 6407150"/>
              <a:gd name="connsiteX12995" fmla="*/ 2355230 w 11737978"/>
              <a:gd name="connsiteY12995" fmla="*/ 3770410 h 6407150"/>
              <a:gd name="connsiteX12996" fmla="*/ 2346310 w 11737978"/>
              <a:gd name="connsiteY12996" fmla="*/ 3773940 h 6407150"/>
              <a:gd name="connsiteX12997" fmla="*/ 2358755 w 11737978"/>
              <a:gd name="connsiteY12997" fmla="*/ 3774234 h 6407150"/>
              <a:gd name="connsiteX12998" fmla="*/ 2364362 w 11737978"/>
              <a:gd name="connsiteY12998" fmla="*/ 3772906 h 6407150"/>
              <a:gd name="connsiteX12999" fmla="*/ 2355230 w 11737978"/>
              <a:gd name="connsiteY12999" fmla="*/ 3770410 h 6407150"/>
              <a:gd name="connsiteX13000" fmla="*/ 7349278 w 11737978"/>
              <a:gd name="connsiteY13000" fmla="*/ 3766578 h 6407150"/>
              <a:gd name="connsiteX13001" fmla="*/ 7351869 w 11737978"/>
              <a:gd name="connsiteY13001" fmla="*/ 3771905 h 6407150"/>
              <a:gd name="connsiteX13002" fmla="*/ 7359774 w 11737978"/>
              <a:gd name="connsiteY13002" fmla="*/ 3779227 h 6407150"/>
              <a:gd name="connsiteX13003" fmla="*/ 7361261 w 11737978"/>
              <a:gd name="connsiteY13003" fmla="*/ 3768903 h 6407150"/>
              <a:gd name="connsiteX13004" fmla="*/ 7352613 w 11737978"/>
              <a:gd name="connsiteY13004" fmla="*/ 3766742 h 6407150"/>
              <a:gd name="connsiteX13005" fmla="*/ 7349278 w 11737978"/>
              <a:gd name="connsiteY13005" fmla="*/ 3766578 h 6407150"/>
              <a:gd name="connsiteX13006" fmla="*/ 2639054 w 11737978"/>
              <a:gd name="connsiteY13006" fmla="*/ 3766578 h 6407150"/>
              <a:gd name="connsiteX13007" fmla="*/ 2641646 w 11737978"/>
              <a:gd name="connsiteY13007" fmla="*/ 3771905 h 6407150"/>
              <a:gd name="connsiteX13008" fmla="*/ 2649550 w 11737978"/>
              <a:gd name="connsiteY13008" fmla="*/ 3779227 h 6407150"/>
              <a:gd name="connsiteX13009" fmla="*/ 2651037 w 11737978"/>
              <a:gd name="connsiteY13009" fmla="*/ 3768903 h 6407150"/>
              <a:gd name="connsiteX13010" fmla="*/ 2642389 w 11737978"/>
              <a:gd name="connsiteY13010" fmla="*/ 3766742 h 6407150"/>
              <a:gd name="connsiteX13011" fmla="*/ 2639054 w 11737978"/>
              <a:gd name="connsiteY13011" fmla="*/ 3766578 h 6407150"/>
              <a:gd name="connsiteX13012" fmla="*/ 6625603 w 11737978"/>
              <a:gd name="connsiteY13012" fmla="*/ 3765770 h 6407150"/>
              <a:gd name="connsiteX13013" fmla="*/ 6623776 w 11737978"/>
              <a:gd name="connsiteY13013" fmla="*/ 3769104 h 6407150"/>
              <a:gd name="connsiteX13014" fmla="*/ 6625058 w 11737978"/>
              <a:gd name="connsiteY13014" fmla="*/ 3773302 h 6407150"/>
              <a:gd name="connsiteX13015" fmla="*/ 6627524 w 11737978"/>
              <a:gd name="connsiteY13015" fmla="*/ 3772067 h 6407150"/>
              <a:gd name="connsiteX13016" fmla="*/ 6628759 w 11737978"/>
              <a:gd name="connsiteY13016" fmla="*/ 3771450 h 6407150"/>
              <a:gd name="connsiteX13017" fmla="*/ 6627477 w 11737978"/>
              <a:gd name="connsiteY13017" fmla="*/ 3767251 h 6407150"/>
              <a:gd name="connsiteX13018" fmla="*/ 6625603 w 11737978"/>
              <a:gd name="connsiteY13018" fmla="*/ 3765770 h 6407150"/>
              <a:gd name="connsiteX13019" fmla="*/ 1915379 w 11737978"/>
              <a:gd name="connsiteY13019" fmla="*/ 3765770 h 6407150"/>
              <a:gd name="connsiteX13020" fmla="*/ 1913552 w 11737978"/>
              <a:gd name="connsiteY13020" fmla="*/ 3769104 h 6407150"/>
              <a:gd name="connsiteX13021" fmla="*/ 1914834 w 11737978"/>
              <a:gd name="connsiteY13021" fmla="*/ 3773302 h 6407150"/>
              <a:gd name="connsiteX13022" fmla="*/ 1917301 w 11737978"/>
              <a:gd name="connsiteY13022" fmla="*/ 3772067 h 6407150"/>
              <a:gd name="connsiteX13023" fmla="*/ 1918536 w 11737978"/>
              <a:gd name="connsiteY13023" fmla="*/ 3771450 h 6407150"/>
              <a:gd name="connsiteX13024" fmla="*/ 1917253 w 11737978"/>
              <a:gd name="connsiteY13024" fmla="*/ 3767251 h 6407150"/>
              <a:gd name="connsiteX13025" fmla="*/ 1915379 w 11737978"/>
              <a:gd name="connsiteY13025" fmla="*/ 3765770 h 6407150"/>
              <a:gd name="connsiteX13026" fmla="*/ 7319159 w 11737978"/>
              <a:gd name="connsiteY13026" fmla="*/ 3765737 h 6407150"/>
              <a:gd name="connsiteX13027" fmla="*/ 7315045 w 11737978"/>
              <a:gd name="connsiteY13027" fmla="*/ 3778746 h 6407150"/>
              <a:gd name="connsiteX13028" fmla="*/ 7342477 w 11737978"/>
              <a:gd name="connsiteY13028" fmla="*/ 3774905 h 6407150"/>
              <a:gd name="connsiteX13029" fmla="*/ 7334572 w 11737978"/>
              <a:gd name="connsiteY13029" fmla="*/ 3767583 h 6407150"/>
              <a:gd name="connsiteX13030" fmla="*/ 7319159 w 11737978"/>
              <a:gd name="connsiteY13030" fmla="*/ 3765737 h 6407150"/>
              <a:gd name="connsiteX13031" fmla="*/ 2608935 w 11737978"/>
              <a:gd name="connsiteY13031" fmla="*/ 3765737 h 6407150"/>
              <a:gd name="connsiteX13032" fmla="*/ 2604822 w 11737978"/>
              <a:gd name="connsiteY13032" fmla="*/ 3778746 h 6407150"/>
              <a:gd name="connsiteX13033" fmla="*/ 2632253 w 11737978"/>
              <a:gd name="connsiteY13033" fmla="*/ 3774905 h 6407150"/>
              <a:gd name="connsiteX13034" fmla="*/ 2624348 w 11737978"/>
              <a:gd name="connsiteY13034" fmla="*/ 3767583 h 6407150"/>
              <a:gd name="connsiteX13035" fmla="*/ 2608935 w 11737978"/>
              <a:gd name="connsiteY13035" fmla="*/ 3765737 h 6407150"/>
              <a:gd name="connsiteX13036" fmla="*/ 10912908 w 11737978"/>
              <a:gd name="connsiteY13036" fmla="*/ 3758751 h 6407150"/>
              <a:gd name="connsiteX13037" fmla="*/ 10911514 w 11737978"/>
              <a:gd name="connsiteY13037" fmla="*/ 3762899 h 6407150"/>
              <a:gd name="connsiteX13038" fmla="*/ 10918825 w 11737978"/>
              <a:gd name="connsiteY13038" fmla="*/ 3765096 h 6407150"/>
              <a:gd name="connsiteX13039" fmla="*/ 10920218 w 11737978"/>
              <a:gd name="connsiteY13039" fmla="*/ 3760948 h 6407150"/>
              <a:gd name="connsiteX13040" fmla="*/ 10912908 w 11737978"/>
              <a:gd name="connsiteY13040" fmla="*/ 3758751 h 6407150"/>
              <a:gd name="connsiteX13041" fmla="*/ 11035104 w 11737978"/>
              <a:gd name="connsiteY13041" fmla="*/ 3754369 h 6407150"/>
              <a:gd name="connsiteX13042" fmla="*/ 11022979 w 11737978"/>
              <a:gd name="connsiteY13042" fmla="*/ 3754530 h 6407150"/>
              <a:gd name="connsiteX13043" fmla="*/ 11032781 w 11737978"/>
              <a:gd name="connsiteY13043" fmla="*/ 3761282 h 6407150"/>
              <a:gd name="connsiteX13044" fmla="*/ 11035104 w 11737978"/>
              <a:gd name="connsiteY13044" fmla="*/ 3754369 h 6407150"/>
              <a:gd name="connsiteX13045" fmla="*/ 6668573 w 11737978"/>
              <a:gd name="connsiteY13045" fmla="*/ 3743473 h 6407150"/>
              <a:gd name="connsiteX13046" fmla="*/ 6702838 w 11737978"/>
              <a:gd name="connsiteY13046" fmla="*/ 3755421 h 6407150"/>
              <a:gd name="connsiteX13047" fmla="*/ 6661096 w 11737978"/>
              <a:gd name="connsiteY13047" fmla="*/ 3771718 h 6407150"/>
              <a:gd name="connsiteX13048" fmla="*/ 6652543 w 11737978"/>
              <a:gd name="connsiteY13048" fmla="*/ 3769078 h 6407150"/>
              <a:gd name="connsiteX13049" fmla="*/ 6651083 w 11737978"/>
              <a:gd name="connsiteY13049" fmla="*/ 3769458 h 6407150"/>
              <a:gd name="connsiteX13050" fmla="*/ 6648936 w 11737978"/>
              <a:gd name="connsiteY13050" fmla="*/ 3761849 h 6407150"/>
              <a:gd name="connsiteX13051" fmla="*/ 6650132 w 11737978"/>
              <a:gd name="connsiteY13051" fmla="*/ 3760566 h 6407150"/>
              <a:gd name="connsiteX13052" fmla="*/ 6668573 w 11737978"/>
              <a:gd name="connsiteY13052" fmla="*/ 3743473 h 6407150"/>
              <a:gd name="connsiteX13053" fmla="*/ 1958349 w 11737978"/>
              <a:gd name="connsiteY13053" fmla="*/ 3743473 h 6407150"/>
              <a:gd name="connsiteX13054" fmla="*/ 1992614 w 11737978"/>
              <a:gd name="connsiteY13054" fmla="*/ 3755421 h 6407150"/>
              <a:gd name="connsiteX13055" fmla="*/ 1950873 w 11737978"/>
              <a:gd name="connsiteY13055" fmla="*/ 3771718 h 6407150"/>
              <a:gd name="connsiteX13056" fmla="*/ 1942320 w 11737978"/>
              <a:gd name="connsiteY13056" fmla="*/ 3769078 h 6407150"/>
              <a:gd name="connsiteX13057" fmla="*/ 1940859 w 11737978"/>
              <a:gd name="connsiteY13057" fmla="*/ 3769458 h 6407150"/>
              <a:gd name="connsiteX13058" fmla="*/ 1938712 w 11737978"/>
              <a:gd name="connsiteY13058" fmla="*/ 3761849 h 6407150"/>
              <a:gd name="connsiteX13059" fmla="*/ 1939908 w 11737978"/>
              <a:gd name="connsiteY13059" fmla="*/ 3760566 h 6407150"/>
              <a:gd name="connsiteX13060" fmla="*/ 1958349 w 11737978"/>
              <a:gd name="connsiteY13060" fmla="*/ 3743473 h 6407150"/>
              <a:gd name="connsiteX13061" fmla="*/ 6618645 w 11737978"/>
              <a:gd name="connsiteY13061" fmla="*/ 3743118 h 6407150"/>
              <a:gd name="connsiteX13062" fmla="*/ 6616100 w 11737978"/>
              <a:gd name="connsiteY13062" fmla="*/ 3744391 h 6407150"/>
              <a:gd name="connsiteX13063" fmla="*/ 6615886 w 11737978"/>
              <a:gd name="connsiteY13063" fmla="*/ 3744498 h 6407150"/>
              <a:gd name="connsiteX13064" fmla="*/ 6608318 w 11737978"/>
              <a:gd name="connsiteY13064" fmla="*/ 3743901 h 6407150"/>
              <a:gd name="connsiteX13065" fmla="*/ 6610455 w 11737978"/>
              <a:gd name="connsiteY13065" fmla="*/ 3747552 h 6407150"/>
              <a:gd name="connsiteX13066" fmla="*/ 6615991 w 11737978"/>
              <a:gd name="connsiteY13066" fmla="*/ 3746937 h 6407150"/>
              <a:gd name="connsiteX13067" fmla="*/ 6617766 w 11737978"/>
              <a:gd name="connsiteY13067" fmla="*/ 3749849 h 6407150"/>
              <a:gd name="connsiteX13068" fmla="*/ 6619047 w 11737978"/>
              <a:gd name="connsiteY13068" fmla="*/ 3751043 h 6407150"/>
              <a:gd name="connsiteX13069" fmla="*/ 6620865 w 11737978"/>
              <a:gd name="connsiteY13069" fmla="*/ 3750395 h 6407150"/>
              <a:gd name="connsiteX13070" fmla="*/ 6621583 w 11737978"/>
              <a:gd name="connsiteY13070" fmla="*/ 3747939 h 6407150"/>
              <a:gd name="connsiteX13071" fmla="*/ 6620657 w 11737978"/>
              <a:gd name="connsiteY13071" fmla="*/ 3746419 h 6407150"/>
              <a:gd name="connsiteX13072" fmla="*/ 6624471 w 11737978"/>
              <a:gd name="connsiteY13072" fmla="*/ 3745996 h 6407150"/>
              <a:gd name="connsiteX13073" fmla="*/ 6619698 w 11737978"/>
              <a:gd name="connsiteY13073" fmla="*/ 3744847 h 6407150"/>
              <a:gd name="connsiteX13074" fmla="*/ 1908421 w 11737978"/>
              <a:gd name="connsiteY13074" fmla="*/ 3743118 h 6407150"/>
              <a:gd name="connsiteX13075" fmla="*/ 1905876 w 11737978"/>
              <a:gd name="connsiteY13075" fmla="*/ 3744391 h 6407150"/>
              <a:gd name="connsiteX13076" fmla="*/ 1905662 w 11737978"/>
              <a:gd name="connsiteY13076" fmla="*/ 3744498 h 6407150"/>
              <a:gd name="connsiteX13077" fmla="*/ 1898095 w 11737978"/>
              <a:gd name="connsiteY13077" fmla="*/ 3743901 h 6407150"/>
              <a:gd name="connsiteX13078" fmla="*/ 1900231 w 11737978"/>
              <a:gd name="connsiteY13078" fmla="*/ 3747552 h 6407150"/>
              <a:gd name="connsiteX13079" fmla="*/ 1905767 w 11737978"/>
              <a:gd name="connsiteY13079" fmla="*/ 3746937 h 6407150"/>
              <a:gd name="connsiteX13080" fmla="*/ 1907542 w 11737978"/>
              <a:gd name="connsiteY13080" fmla="*/ 3749849 h 6407150"/>
              <a:gd name="connsiteX13081" fmla="*/ 1908824 w 11737978"/>
              <a:gd name="connsiteY13081" fmla="*/ 3751043 h 6407150"/>
              <a:gd name="connsiteX13082" fmla="*/ 1910642 w 11737978"/>
              <a:gd name="connsiteY13082" fmla="*/ 3750395 h 6407150"/>
              <a:gd name="connsiteX13083" fmla="*/ 1911360 w 11737978"/>
              <a:gd name="connsiteY13083" fmla="*/ 3747939 h 6407150"/>
              <a:gd name="connsiteX13084" fmla="*/ 1910433 w 11737978"/>
              <a:gd name="connsiteY13084" fmla="*/ 3746419 h 6407150"/>
              <a:gd name="connsiteX13085" fmla="*/ 1914247 w 11737978"/>
              <a:gd name="connsiteY13085" fmla="*/ 3745996 h 6407150"/>
              <a:gd name="connsiteX13086" fmla="*/ 1909475 w 11737978"/>
              <a:gd name="connsiteY13086" fmla="*/ 3744847 h 6407150"/>
              <a:gd name="connsiteX13087" fmla="*/ 6573043 w 11737978"/>
              <a:gd name="connsiteY13087" fmla="*/ 3735108 h 6407150"/>
              <a:gd name="connsiteX13088" fmla="*/ 6574802 w 11737978"/>
              <a:gd name="connsiteY13088" fmla="*/ 3742488 h 6407150"/>
              <a:gd name="connsiteX13089" fmla="*/ 6577748 w 11737978"/>
              <a:gd name="connsiteY13089" fmla="*/ 3752145 h 6407150"/>
              <a:gd name="connsiteX13090" fmla="*/ 6579607 w 11737978"/>
              <a:gd name="connsiteY13090" fmla="*/ 3753441 h 6407150"/>
              <a:gd name="connsiteX13091" fmla="*/ 6578747 w 11737978"/>
              <a:gd name="connsiteY13091" fmla="*/ 3765004 h 6407150"/>
              <a:gd name="connsiteX13092" fmla="*/ 6575620 w 11737978"/>
              <a:gd name="connsiteY13092" fmla="*/ 3764343 h 6407150"/>
              <a:gd name="connsiteX13093" fmla="*/ 6587949 w 11737978"/>
              <a:gd name="connsiteY13093" fmla="*/ 3775983 h 6407150"/>
              <a:gd name="connsiteX13094" fmla="*/ 6592915 w 11737978"/>
              <a:gd name="connsiteY13094" fmla="*/ 3794648 h 6407150"/>
              <a:gd name="connsiteX13095" fmla="*/ 6593074 w 11737978"/>
              <a:gd name="connsiteY13095" fmla="*/ 3797467 h 6407150"/>
              <a:gd name="connsiteX13096" fmla="*/ 6584839 w 11737978"/>
              <a:gd name="connsiteY13096" fmla="*/ 3799028 h 6407150"/>
              <a:gd name="connsiteX13097" fmla="*/ 6577717 w 11737978"/>
              <a:gd name="connsiteY13097" fmla="*/ 3807085 h 6407150"/>
              <a:gd name="connsiteX13098" fmla="*/ 6560924 w 11737978"/>
              <a:gd name="connsiteY13098" fmla="*/ 3810828 h 6407150"/>
              <a:gd name="connsiteX13099" fmla="*/ 6569464 w 11737978"/>
              <a:gd name="connsiteY13099" fmla="*/ 3813121 h 6407150"/>
              <a:gd name="connsiteX13100" fmla="*/ 6553656 w 11737978"/>
              <a:gd name="connsiteY13100" fmla="*/ 3821075 h 6407150"/>
              <a:gd name="connsiteX13101" fmla="*/ 6527666 w 11737978"/>
              <a:gd name="connsiteY13101" fmla="*/ 3740688 h 6407150"/>
              <a:gd name="connsiteX13102" fmla="*/ 6549880 w 11737978"/>
              <a:gd name="connsiteY13102" fmla="*/ 3739417 h 6407150"/>
              <a:gd name="connsiteX13103" fmla="*/ 6541259 w 11737978"/>
              <a:gd name="connsiteY13103" fmla="*/ 3737116 h 6407150"/>
              <a:gd name="connsiteX13104" fmla="*/ 6567025 w 11737978"/>
              <a:gd name="connsiteY13104" fmla="*/ 3741232 h 6407150"/>
              <a:gd name="connsiteX13105" fmla="*/ 6566831 w 11737978"/>
              <a:gd name="connsiteY13105" fmla="*/ 3735653 h 6407150"/>
              <a:gd name="connsiteX13106" fmla="*/ 1862819 w 11737978"/>
              <a:gd name="connsiteY13106" fmla="*/ 3735108 h 6407150"/>
              <a:gd name="connsiteX13107" fmla="*/ 1864578 w 11737978"/>
              <a:gd name="connsiteY13107" fmla="*/ 3742488 h 6407150"/>
              <a:gd name="connsiteX13108" fmla="*/ 1867524 w 11737978"/>
              <a:gd name="connsiteY13108" fmla="*/ 3752145 h 6407150"/>
              <a:gd name="connsiteX13109" fmla="*/ 1869383 w 11737978"/>
              <a:gd name="connsiteY13109" fmla="*/ 3753441 h 6407150"/>
              <a:gd name="connsiteX13110" fmla="*/ 1868523 w 11737978"/>
              <a:gd name="connsiteY13110" fmla="*/ 3765004 h 6407150"/>
              <a:gd name="connsiteX13111" fmla="*/ 1865396 w 11737978"/>
              <a:gd name="connsiteY13111" fmla="*/ 3764343 h 6407150"/>
              <a:gd name="connsiteX13112" fmla="*/ 1877726 w 11737978"/>
              <a:gd name="connsiteY13112" fmla="*/ 3775983 h 6407150"/>
              <a:gd name="connsiteX13113" fmla="*/ 1882691 w 11737978"/>
              <a:gd name="connsiteY13113" fmla="*/ 3794648 h 6407150"/>
              <a:gd name="connsiteX13114" fmla="*/ 1882850 w 11737978"/>
              <a:gd name="connsiteY13114" fmla="*/ 3797467 h 6407150"/>
              <a:gd name="connsiteX13115" fmla="*/ 1874616 w 11737978"/>
              <a:gd name="connsiteY13115" fmla="*/ 3799028 h 6407150"/>
              <a:gd name="connsiteX13116" fmla="*/ 1867493 w 11737978"/>
              <a:gd name="connsiteY13116" fmla="*/ 3807085 h 6407150"/>
              <a:gd name="connsiteX13117" fmla="*/ 1850700 w 11737978"/>
              <a:gd name="connsiteY13117" fmla="*/ 3810828 h 6407150"/>
              <a:gd name="connsiteX13118" fmla="*/ 1859241 w 11737978"/>
              <a:gd name="connsiteY13118" fmla="*/ 3813121 h 6407150"/>
              <a:gd name="connsiteX13119" fmla="*/ 1843433 w 11737978"/>
              <a:gd name="connsiteY13119" fmla="*/ 3821075 h 6407150"/>
              <a:gd name="connsiteX13120" fmla="*/ 1817442 w 11737978"/>
              <a:gd name="connsiteY13120" fmla="*/ 3740688 h 6407150"/>
              <a:gd name="connsiteX13121" fmla="*/ 1839656 w 11737978"/>
              <a:gd name="connsiteY13121" fmla="*/ 3739417 h 6407150"/>
              <a:gd name="connsiteX13122" fmla="*/ 1831036 w 11737978"/>
              <a:gd name="connsiteY13122" fmla="*/ 3737116 h 6407150"/>
              <a:gd name="connsiteX13123" fmla="*/ 1856801 w 11737978"/>
              <a:gd name="connsiteY13123" fmla="*/ 3741232 h 6407150"/>
              <a:gd name="connsiteX13124" fmla="*/ 1856607 w 11737978"/>
              <a:gd name="connsiteY13124" fmla="*/ 3735653 h 6407150"/>
              <a:gd name="connsiteX13125" fmla="*/ 7331338 w 11737978"/>
              <a:gd name="connsiteY13125" fmla="*/ 3729667 h 6407150"/>
              <a:gd name="connsiteX13126" fmla="*/ 7320059 w 11737978"/>
              <a:gd name="connsiteY13126" fmla="*/ 3747591 h 6407150"/>
              <a:gd name="connsiteX13127" fmla="*/ 7352914 w 11737978"/>
              <a:gd name="connsiteY13127" fmla="*/ 3760984 h 6407150"/>
              <a:gd name="connsiteX13128" fmla="*/ 7331338 w 11737978"/>
              <a:gd name="connsiteY13128" fmla="*/ 3729667 h 6407150"/>
              <a:gd name="connsiteX13129" fmla="*/ 2621114 w 11737978"/>
              <a:gd name="connsiteY13129" fmla="*/ 3729667 h 6407150"/>
              <a:gd name="connsiteX13130" fmla="*/ 2609835 w 11737978"/>
              <a:gd name="connsiteY13130" fmla="*/ 3747591 h 6407150"/>
              <a:gd name="connsiteX13131" fmla="*/ 2642690 w 11737978"/>
              <a:gd name="connsiteY13131" fmla="*/ 3760984 h 6407150"/>
              <a:gd name="connsiteX13132" fmla="*/ 2621114 w 11737978"/>
              <a:gd name="connsiteY13132" fmla="*/ 3729667 h 6407150"/>
              <a:gd name="connsiteX13133" fmla="*/ 6523790 w 11737978"/>
              <a:gd name="connsiteY13133" fmla="*/ 3728703 h 6407150"/>
              <a:gd name="connsiteX13134" fmla="*/ 6532443 w 11737978"/>
              <a:gd name="connsiteY13134" fmla="*/ 3729235 h 6407150"/>
              <a:gd name="connsiteX13135" fmla="*/ 6530027 w 11737978"/>
              <a:gd name="connsiteY13135" fmla="*/ 3732693 h 6407150"/>
              <a:gd name="connsiteX13136" fmla="*/ 6525799 w 11737978"/>
              <a:gd name="connsiteY13136" fmla="*/ 3734915 h 6407150"/>
              <a:gd name="connsiteX13137" fmla="*/ 1813567 w 11737978"/>
              <a:gd name="connsiteY13137" fmla="*/ 3728703 h 6407150"/>
              <a:gd name="connsiteX13138" fmla="*/ 1822219 w 11737978"/>
              <a:gd name="connsiteY13138" fmla="*/ 3729235 h 6407150"/>
              <a:gd name="connsiteX13139" fmla="*/ 1819804 w 11737978"/>
              <a:gd name="connsiteY13139" fmla="*/ 3732693 h 6407150"/>
              <a:gd name="connsiteX13140" fmla="*/ 1815575 w 11737978"/>
              <a:gd name="connsiteY13140" fmla="*/ 3734915 h 6407150"/>
              <a:gd name="connsiteX13141" fmla="*/ 7665712 w 11737978"/>
              <a:gd name="connsiteY13141" fmla="*/ 3715944 h 6407150"/>
              <a:gd name="connsiteX13142" fmla="*/ 7677815 w 11737978"/>
              <a:gd name="connsiteY13142" fmla="*/ 3724345 h 6407150"/>
              <a:gd name="connsiteX13143" fmla="*/ 7677067 w 11737978"/>
              <a:gd name="connsiteY13143" fmla="*/ 3729534 h 6407150"/>
              <a:gd name="connsiteX13144" fmla="*/ 7685635 w 11737978"/>
              <a:gd name="connsiteY13144" fmla="*/ 3731674 h 6407150"/>
              <a:gd name="connsiteX13145" fmla="*/ 7686383 w 11737978"/>
              <a:gd name="connsiteY13145" fmla="*/ 3726485 h 6407150"/>
              <a:gd name="connsiteX13146" fmla="*/ 7694950 w 11737978"/>
              <a:gd name="connsiteY13146" fmla="*/ 3728626 h 6407150"/>
              <a:gd name="connsiteX13147" fmla="*/ 7720650 w 11737978"/>
              <a:gd name="connsiteY13147" fmla="*/ 3735046 h 6407150"/>
              <a:gd name="connsiteX13148" fmla="*/ 7684140 w 11737978"/>
              <a:gd name="connsiteY13148" fmla="*/ 3742053 h 6407150"/>
              <a:gd name="connsiteX13149" fmla="*/ 7707600 w 11737978"/>
              <a:gd name="connsiteY13149" fmla="*/ 3764042 h 6407150"/>
              <a:gd name="connsiteX13150" fmla="*/ 7708348 w 11737978"/>
              <a:gd name="connsiteY13150" fmla="*/ 3758854 h 6407150"/>
              <a:gd name="connsiteX13151" fmla="*/ 7718028 w 11737978"/>
              <a:gd name="connsiteY13151" fmla="*/ 3761664 h 6407150"/>
              <a:gd name="connsiteX13152" fmla="*/ 7719797 w 11737978"/>
              <a:gd name="connsiteY13152" fmla="*/ 3764183 h 6407150"/>
              <a:gd name="connsiteX13153" fmla="*/ 7722174 w 11737978"/>
              <a:gd name="connsiteY13153" fmla="*/ 3770599 h 6407150"/>
              <a:gd name="connsiteX13154" fmla="*/ 7750725 w 11737978"/>
              <a:gd name="connsiteY13154" fmla="*/ 3773925 h 6407150"/>
              <a:gd name="connsiteX13155" fmla="*/ 7749429 w 11737978"/>
              <a:gd name="connsiteY13155" fmla="*/ 3768421 h 6407150"/>
              <a:gd name="connsiteX13156" fmla="*/ 7762265 w 11737978"/>
              <a:gd name="connsiteY13156" fmla="*/ 3769635 h 6407150"/>
              <a:gd name="connsiteX13157" fmla="*/ 7773041 w 11737978"/>
              <a:gd name="connsiteY13157" fmla="*/ 3767646 h 6407150"/>
              <a:gd name="connsiteX13158" fmla="*/ 7774705 w 11737978"/>
              <a:gd name="connsiteY13158" fmla="*/ 3770742 h 6407150"/>
              <a:gd name="connsiteX13159" fmla="*/ 7770323 w 11737978"/>
              <a:gd name="connsiteY13159" fmla="*/ 3770554 h 6407150"/>
              <a:gd name="connsiteX13160" fmla="*/ 7770385 w 11737978"/>
              <a:gd name="connsiteY13160" fmla="*/ 3772661 h 6407150"/>
              <a:gd name="connsiteX13161" fmla="*/ 7768132 w 11737978"/>
              <a:gd name="connsiteY13161" fmla="*/ 3770461 h 6407150"/>
              <a:gd name="connsiteX13162" fmla="*/ 7766003 w 11737978"/>
              <a:gd name="connsiteY13162" fmla="*/ 3772474 h 6407150"/>
              <a:gd name="connsiteX13163" fmla="*/ 7766066 w 11737978"/>
              <a:gd name="connsiteY13163" fmla="*/ 3774582 h 6407150"/>
              <a:gd name="connsiteX13164" fmla="*/ 7768256 w 11737978"/>
              <a:gd name="connsiteY13164" fmla="*/ 3774675 h 6407150"/>
              <a:gd name="connsiteX13165" fmla="*/ 7775266 w 11737978"/>
              <a:gd name="connsiteY13165" fmla="*/ 3789705 h 6407150"/>
              <a:gd name="connsiteX13166" fmla="*/ 7764683 w 11737978"/>
              <a:gd name="connsiteY13166" fmla="*/ 3801879 h 6407150"/>
              <a:gd name="connsiteX13167" fmla="*/ 7771443 w 11737978"/>
              <a:gd name="connsiteY13167" fmla="*/ 3808482 h 6407150"/>
              <a:gd name="connsiteX13168" fmla="*/ 7769472 w 11737978"/>
              <a:gd name="connsiteY13168" fmla="*/ 3812558 h 6407150"/>
              <a:gd name="connsiteX13169" fmla="*/ 7763112 w 11737978"/>
              <a:gd name="connsiteY13169" fmla="*/ 3810969 h 6407150"/>
              <a:gd name="connsiteX13170" fmla="*/ 7763924 w 11737978"/>
              <a:gd name="connsiteY13170" fmla="*/ 3805337 h 6407150"/>
              <a:gd name="connsiteX13171" fmla="*/ 7753956 w 11737978"/>
              <a:gd name="connsiteY13171" fmla="*/ 3808681 h 6407150"/>
              <a:gd name="connsiteX13172" fmla="*/ 7763112 w 11737978"/>
              <a:gd name="connsiteY13172" fmla="*/ 3810969 h 6407150"/>
              <a:gd name="connsiteX13173" fmla="*/ 7762571 w 11737978"/>
              <a:gd name="connsiteY13173" fmla="*/ 3814723 h 6407150"/>
              <a:gd name="connsiteX13174" fmla="*/ 7767792 w 11737978"/>
              <a:gd name="connsiteY13174" fmla="*/ 3816027 h 6407150"/>
              <a:gd name="connsiteX13175" fmla="*/ 7767577 w 11737978"/>
              <a:gd name="connsiteY13175" fmla="*/ 3816472 h 6407150"/>
              <a:gd name="connsiteX13176" fmla="*/ 7771879 w 11737978"/>
              <a:gd name="connsiteY13176" fmla="*/ 3823233 h 6407150"/>
              <a:gd name="connsiteX13177" fmla="*/ 7763239 w 11737978"/>
              <a:gd name="connsiteY13177" fmla="*/ 3827072 h 6407150"/>
              <a:gd name="connsiteX13178" fmla="*/ 7763177 w 11737978"/>
              <a:gd name="connsiteY13178" fmla="*/ 3824964 h 6407150"/>
              <a:gd name="connsiteX13179" fmla="*/ 7758732 w 11737978"/>
              <a:gd name="connsiteY13179" fmla="*/ 3822669 h 6407150"/>
              <a:gd name="connsiteX13180" fmla="*/ 7758794 w 11737978"/>
              <a:gd name="connsiteY13180" fmla="*/ 3824776 h 6407150"/>
              <a:gd name="connsiteX13181" fmla="*/ 7758918 w 11737978"/>
              <a:gd name="connsiteY13181" fmla="*/ 3828991 h 6407150"/>
              <a:gd name="connsiteX13182" fmla="*/ 7754846 w 11737978"/>
              <a:gd name="connsiteY13182" fmla="*/ 3839338 h 6407150"/>
              <a:gd name="connsiteX13183" fmla="*/ 7754909 w 11737978"/>
              <a:gd name="connsiteY13183" fmla="*/ 3841446 h 6407150"/>
              <a:gd name="connsiteX13184" fmla="*/ 7757163 w 11737978"/>
              <a:gd name="connsiteY13184" fmla="*/ 3843646 h 6407150"/>
              <a:gd name="connsiteX13185" fmla="*/ 7759354 w 11737978"/>
              <a:gd name="connsiteY13185" fmla="*/ 3843741 h 6407150"/>
              <a:gd name="connsiteX13186" fmla="*/ 7759229 w 11737978"/>
              <a:gd name="connsiteY13186" fmla="*/ 3839526 h 6407150"/>
              <a:gd name="connsiteX13187" fmla="*/ 7763364 w 11737978"/>
              <a:gd name="connsiteY13187" fmla="*/ 3831286 h 6407150"/>
              <a:gd name="connsiteX13188" fmla="*/ 7763425 w 11737978"/>
              <a:gd name="connsiteY13188" fmla="*/ 3833392 h 6407150"/>
              <a:gd name="connsiteX13189" fmla="*/ 7770329 w 11737978"/>
              <a:gd name="connsiteY13189" fmla="*/ 3836680 h 6407150"/>
              <a:gd name="connsiteX13190" fmla="*/ 7771106 w 11737978"/>
              <a:gd name="connsiteY13190" fmla="*/ 3838908 h 6407150"/>
              <a:gd name="connsiteX13191" fmla="*/ 7767913 w 11737978"/>
              <a:gd name="connsiteY13191" fmla="*/ 3838248 h 6407150"/>
              <a:gd name="connsiteX13192" fmla="*/ 7757851 w 11737978"/>
              <a:gd name="connsiteY13192" fmla="*/ 3846486 h 6407150"/>
              <a:gd name="connsiteX13193" fmla="*/ 7757061 w 11737978"/>
              <a:gd name="connsiteY13193" fmla="*/ 3844271 h 6407150"/>
              <a:gd name="connsiteX13194" fmla="*/ 7749494 w 11737978"/>
              <a:gd name="connsiteY13194" fmla="*/ 3844343 h 6407150"/>
              <a:gd name="connsiteX13195" fmla="*/ 7748397 w 11737978"/>
              <a:gd name="connsiteY13195" fmla="*/ 3843272 h 6407150"/>
              <a:gd name="connsiteX13196" fmla="*/ 7750527 w 11737978"/>
              <a:gd name="connsiteY13196" fmla="*/ 3841259 h 6407150"/>
              <a:gd name="connsiteX13197" fmla="*/ 7750340 w 11737978"/>
              <a:gd name="connsiteY13197" fmla="*/ 3834937 h 6407150"/>
              <a:gd name="connsiteX13198" fmla="*/ 7748024 w 11737978"/>
              <a:gd name="connsiteY13198" fmla="*/ 3830630 h 6407150"/>
              <a:gd name="connsiteX13199" fmla="*/ 7747588 w 11737978"/>
              <a:gd name="connsiteY13199" fmla="*/ 3815879 h 6407150"/>
              <a:gd name="connsiteX13200" fmla="*/ 7747463 w 11737978"/>
              <a:gd name="connsiteY13200" fmla="*/ 3811665 h 6407150"/>
              <a:gd name="connsiteX13201" fmla="*/ 7749531 w 11737978"/>
              <a:gd name="connsiteY13201" fmla="*/ 3807545 h 6407150"/>
              <a:gd name="connsiteX13202" fmla="*/ 7747277 w 11737978"/>
              <a:gd name="connsiteY13202" fmla="*/ 3805344 h 6407150"/>
              <a:gd name="connsiteX13203" fmla="*/ 7749468 w 11737978"/>
              <a:gd name="connsiteY13203" fmla="*/ 3805437 h 6407150"/>
              <a:gd name="connsiteX13204" fmla="*/ 7749343 w 11737978"/>
              <a:gd name="connsiteY13204" fmla="*/ 3801223 h 6407150"/>
              <a:gd name="connsiteX13205" fmla="*/ 7742893 w 11737978"/>
              <a:gd name="connsiteY13205" fmla="*/ 3805156 h 6407150"/>
              <a:gd name="connsiteX13206" fmla="*/ 7740702 w 11737978"/>
              <a:gd name="connsiteY13206" fmla="*/ 3805063 h 6407150"/>
              <a:gd name="connsiteX13207" fmla="*/ 7736069 w 11737978"/>
              <a:gd name="connsiteY13207" fmla="*/ 3796446 h 6407150"/>
              <a:gd name="connsiteX13208" fmla="*/ 7737888 w 11737978"/>
              <a:gd name="connsiteY13208" fmla="*/ 3783897 h 6407150"/>
              <a:gd name="connsiteX13209" fmla="*/ 7724864 w 11737978"/>
              <a:gd name="connsiteY13209" fmla="*/ 3787549 h 6407150"/>
              <a:gd name="connsiteX13210" fmla="*/ 7722922 w 11737978"/>
              <a:gd name="connsiteY13210" fmla="*/ 3795884 h 6407150"/>
              <a:gd name="connsiteX13211" fmla="*/ 7718414 w 11737978"/>
              <a:gd name="connsiteY13211" fmla="*/ 3791482 h 6407150"/>
              <a:gd name="connsiteX13212" fmla="*/ 7716473 w 11737978"/>
              <a:gd name="connsiteY13212" fmla="*/ 3799817 h 6407150"/>
              <a:gd name="connsiteX13213" fmla="*/ 7709773 w 11737978"/>
              <a:gd name="connsiteY13213" fmla="*/ 3795322 h 6407150"/>
              <a:gd name="connsiteX13214" fmla="*/ 7709288 w 11737978"/>
              <a:gd name="connsiteY13214" fmla="*/ 3797765 h 6407150"/>
              <a:gd name="connsiteX13215" fmla="*/ 7705118 w 11737978"/>
              <a:gd name="connsiteY13215" fmla="*/ 3796479 h 6407150"/>
              <a:gd name="connsiteX13216" fmla="*/ 7703767 w 11737978"/>
              <a:gd name="connsiteY13216" fmla="*/ 3805864 h 6407150"/>
              <a:gd name="connsiteX13217" fmla="*/ 7705977 w 11737978"/>
              <a:gd name="connsiteY13217" fmla="*/ 3805743 h 6407150"/>
              <a:gd name="connsiteX13218" fmla="*/ 7710390 w 11737978"/>
              <a:gd name="connsiteY13218" fmla="*/ 3806922 h 6407150"/>
              <a:gd name="connsiteX13219" fmla="*/ 7716722 w 11737978"/>
              <a:gd name="connsiteY13219" fmla="*/ 3808245 h 6407150"/>
              <a:gd name="connsiteX13220" fmla="*/ 7712525 w 11737978"/>
              <a:gd name="connsiteY13220" fmla="*/ 3814379 h 6407150"/>
              <a:gd name="connsiteX13221" fmla="*/ 7725798 w 11737978"/>
              <a:gd name="connsiteY13221" fmla="*/ 3819156 h 6407150"/>
              <a:gd name="connsiteX13222" fmla="*/ 7725696 w 11737978"/>
              <a:gd name="connsiteY13222" fmla="*/ 3824939 h 6407150"/>
              <a:gd name="connsiteX13223" fmla="*/ 7725401 w 11737978"/>
              <a:gd name="connsiteY13223" fmla="*/ 3826525 h 6407150"/>
              <a:gd name="connsiteX13224" fmla="*/ 7724193 w 11737978"/>
              <a:gd name="connsiteY13224" fmla="*/ 3825981 h 6407150"/>
              <a:gd name="connsiteX13225" fmla="*/ 7707943 w 11737978"/>
              <a:gd name="connsiteY13225" fmla="*/ 3823264 h 6407150"/>
              <a:gd name="connsiteX13226" fmla="*/ 7707196 w 11737978"/>
              <a:gd name="connsiteY13226" fmla="*/ 3828455 h 6407150"/>
              <a:gd name="connsiteX13227" fmla="*/ 7706449 w 11737978"/>
              <a:gd name="connsiteY13227" fmla="*/ 3833643 h 6407150"/>
              <a:gd name="connsiteX13228" fmla="*/ 7705700 w 11737978"/>
              <a:gd name="connsiteY13228" fmla="*/ 3838831 h 6407150"/>
              <a:gd name="connsiteX13229" fmla="*/ 7654297 w 11737978"/>
              <a:gd name="connsiteY13229" fmla="*/ 3825989 h 6407150"/>
              <a:gd name="connsiteX13230" fmla="*/ 7658782 w 11737978"/>
              <a:gd name="connsiteY13230" fmla="*/ 3794854 h 6407150"/>
              <a:gd name="connsiteX13231" fmla="*/ 7653207 w 11737978"/>
              <a:gd name="connsiteY13231" fmla="*/ 3771956 h 6407150"/>
              <a:gd name="connsiteX13232" fmla="*/ 7678160 w 11737978"/>
              <a:gd name="connsiteY13232" fmla="*/ 3783567 h 6407150"/>
              <a:gd name="connsiteX13233" fmla="*/ 7686727 w 11737978"/>
              <a:gd name="connsiteY13233" fmla="*/ 3785707 h 6407150"/>
              <a:gd name="connsiteX13234" fmla="*/ 7692263 w 11737978"/>
              <a:gd name="connsiteY13234" fmla="*/ 3787091 h 6407150"/>
              <a:gd name="connsiteX13235" fmla="*/ 7689535 w 11737978"/>
              <a:gd name="connsiteY13235" fmla="*/ 3790521 h 6407150"/>
              <a:gd name="connsiteX13236" fmla="*/ 7693446 w 11737978"/>
              <a:gd name="connsiteY13236" fmla="*/ 3787471 h 6407150"/>
              <a:gd name="connsiteX13237" fmla="*/ 7693449 w 11737978"/>
              <a:gd name="connsiteY13237" fmla="*/ 3787387 h 6407150"/>
              <a:gd name="connsiteX13238" fmla="*/ 7695295 w 11737978"/>
              <a:gd name="connsiteY13238" fmla="*/ 3787848 h 6407150"/>
              <a:gd name="connsiteX13239" fmla="*/ 7703862 w 11737978"/>
              <a:gd name="connsiteY13239" fmla="*/ 3789989 h 6407150"/>
              <a:gd name="connsiteX13240" fmla="*/ 7696043 w 11737978"/>
              <a:gd name="connsiteY13240" fmla="*/ 3782658 h 6407150"/>
              <a:gd name="connsiteX13241" fmla="*/ 7678908 w 11737978"/>
              <a:gd name="connsiteY13241" fmla="*/ 3778378 h 6407150"/>
              <a:gd name="connsiteX13242" fmla="*/ 7653207 w 11737978"/>
              <a:gd name="connsiteY13242" fmla="*/ 3771956 h 6407150"/>
              <a:gd name="connsiteX13243" fmla="*/ 7656944 w 11737978"/>
              <a:gd name="connsiteY13243" fmla="*/ 3746011 h 6407150"/>
              <a:gd name="connsiteX13244" fmla="*/ 7631989 w 11737978"/>
              <a:gd name="connsiteY13244" fmla="*/ 3734399 h 6407150"/>
              <a:gd name="connsiteX13245" fmla="*/ 7667004 w 11737978"/>
              <a:gd name="connsiteY13245" fmla="*/ 3737772 h 6407150"/>
              <a:gd name="connsiteX13246" fmla="*/ 7642799 w 11737978"/>
              <a:gd name="connsiteY13246" fmla="*/ 3720972 h 6407150"/>
              <a:gd name="connsiteX13247" fmla="*/ 7651366 w 11737978"/>
              <a:gd name="connsiteY13247" fmla="*/ 3723112 h 6407150"/>
              <a:gd name="connsiteX13248" fmla="*/ 7665712 w 11737978"/>
              <a:gd name="connsiteY13248" fmla="*/ 3715944 h 6407150"/>
              <a:gd name="connsiteX13249" fmla="*/ 2955488 w 11737978"/>
              <a:gd name="connsiteY13249" fmla="*/ 3715944 h 6407150"/>
              <a:gd name="connsiteX13250" fmla="*/ 2967591 w 11737978"/>
              <a:gd name="connsiteY13250" fmla="*/ 3724345 h 6407150"/>
              <a:gd name="connsiteX13251" fmla="*/ 2966844 w 11737978"/>
              <a:gd name="connsiteY13251" fmla="*/ 3729534 h 6407150"/>
              <a:gd name="connsiteX13252" fmla="*/ 2975411 w 11737978"/>
              <a:gd name="connsiteY13252" fmla="*/ 3731674 h 6407150"/>
              <a:gd name="connsiteX13253" fmla="*/ 2976159 w 11737978"/>
              <a:gd name="connsiteY13253" fmla="*/ 3726485 h 6407150"/>
              <a:gd name="connsiteX13254" fmla="*/ 2984726 w 11737978"/>
              <a:gd name="connsiteY13254" fmla="*/ 3728626 h 6407150"/>
              <a:gd name="connsiteX13255" fmla="*/ 3010426 w 11737978"/>
              <a:gd name="connsiteY13255" fmla="*/ 3735046 h 6407150"/>
              <a:gd name="connsiteX13256" fmla="*/ 2973916 w 11737978"/>
              <a:gd name="connsiteY13256" fmla="*/ 3742053 h 6407150"/>
              <a:gd name="connsiteX13257" fmla="*/ 2997376 w 11737978"/>
              <a:gd name="connsiteY13257" fmla="*/ 3764042 h 6407150"/>
              <a:gd name="connsiteX13258" fmla="*/ 2998124 w 11737978"/>
              <a:gd name="connsiteY13258" fmla="*/ 3758854 h 6407150"/>
              <a:gd name="connsiteX13259" fmla="*/ 3007805 w 11737978"/>
              <a:gd name="connsiteY13259" fmla="*/ 3761664 h 6407150"/>
              <a:gd name="connsiteX13260" fmla="*/ 3009573 w 11737978"/>
              <a:gd name="connsiteY13260" fmla="*/ 3764183 h 6407150"/>
              <a:gd name="connsiteX13261" fmla="*/ 3011950 w 11737978"/>
              <a:gd name="connsiteY13261" fmla="*/ 3770599 h 6407150"/>
              <a:gd name="connsiteX13262" fmla="*/ 3040502 w 11737978"/>
              <a:gd name="connsiteY13262" fmla="*/ 3773925 h 6407150"/>
              <a:gd name="connsiteX13263" fmla="*/ 3039205 w 11737978"/>
              <a:gd name="connsiteY13263" fmla="*/ 3768421 h 6407150"/>
              <a:gd name="connsiteX13264" fmla="*/ 3052041 w 11737978"/>
              <a:gd name="connsiteY13264" fmla="*/ 3769635 h 6407150"/>
              <a:gd name="connsiteX13265" fmla="*/ 3062818 w 11737978"/>
              <a:gd name="connsiteY13265" fmla="*/ 3767646 h 6407150"/>
              <a:gd name="connsiteX13266" fmla="*/ 3064482 w 11737978"/>
              <a:gd name="connsiteY13266" fmla="*/ 3770742 h 6407150"/>
              <a:gd name="connsiteX13267" fmla="*/ 3060099 w 11737978"/>
              <a:gd name="connsiteY13267" fmla="*/ 3770554 h 6407150"/>
              <a:gd name="connsiteX13268" fmla="*/ 3060161 w 11737978"/>
              <a:gd name="connsiteY13268" fmla="*/ 3772661 h 6407150"/>
              <a:gd name="connsiteX13269" fmla="*/ 3057908 w 11737978"/>
              <a:gd name="connsiteY13269" fmla="*/ 3770461 h 6407150"/>
              <a:gd name="connsiteX13270" fmla="*/ 3055780 w 11737978"/>
              <a:gd name="connsiteY13270" fmla="*/ 3772474 h 6407150"/>
              <a:gd name="connsiteX13271" fmla="*/ 3055842 w 11737978"/>
              <a:gd name="connsiteY13271" fmla="*/ 3774582 h 6407150"/>
              <a:gd name="connsiteX13272" fmla="*/ 3058033 w 11737978"/>
              <a:gd name="connsiteY13272" fmla="*/ 3774675 h 6407150"/>
              <a:gd name="connsiteX13273" fmla="*/ 3065042 w 11737978"/>
              <a:gd name="connsiteY13273" fmla="*/ 3789705 h 6407150"/>
              <a:gd name="connsiteX13274" fmla="*/ 3054459 w 11737978"/>
              <a:gd name="connsiteY13274" fmla="*/ 3801879 h 6407150"/>
              <a:gd name="connsiteX13275" fmla="*/ 3061220 w 11737978"/>
              <a:gd name="connsiteY13275" fmla="*/ 3808482 h 6407150"/>
              <a:gd name="connsiteX13276" fmla="*/ 3059248 w 11737978"/>
              <a:gd name="connsiteY13276" fmla="*/ 3812558 h 6407150"/>
              <a:gd name="connsiteX13277" fmla="*/ 3052889 w 11737978"/>
              <a:gd name="connsiteY13277" fmla="*/ 3810969 h 6407150"/>
              <a:gd name="connsiteX13278" fmla="*/ 3053700 w 11737978"/>
              <a:gd name="connsiteY13278" fmla="*/ 3805337 h 6407150"/>
              <a:gd name="connsiteX13279" fmla="*/ 3043732 w 11737978"/>
              <a:gd name="connsiteY13279" fmla="*/ 3808681 h 6407150"/>
              <a:gd name="connsiteX13280" fmla="*/ 3052889 w 11737978"/>
              <a:gd name="connsiteY13280" fmla="*/ 3810969 h 6407150"/>
              <a:gd name="connsiteX13281" fmla="*/ 3052347 w 11737978"/>
              <a:gd name="connsiteY13281" fmla="*/ 3814723 h 6407150"/>
              <a:gd name="connsiteX13282" fmla="*/ 3057568 w 11737978"/>
              <a:gd name="connsiteY13282" fmla="*/ 3816027 h 6407150"/>
              <a:gd name="connsiteX13283" fmla="*/ 3057353 w 11737978"/>
              <a:gd name="connsiteY13283" fmla="*/ 3816472 h 6407150"/>
              <a:gd name="connsiteX13284" fmla="*/ 3061656 w 11737978"/>
              <a:gd name="connsiteY13284" fmla="*/ 3823233 h 6407150"/>
              <a:gd name="connsiteX13285" fmla="*/ 3053015 w 11737978"/>
              <a:gd name="connsiteY13285" fmla="*/ 3827072 h 6407150"/>
              <a:gd name="connsiteX13286" fmla="*/ 3052954 w 11737978"/>
              <a:gd name="connsiteY13286" fmla="*/ 3824964 h 6407150"/>
              <a:gd name="connsiteX13287" fmla="*/ 3048508 w 11737978"/>
              <a:gd name="connsiteY13287" fmla="*/ 3822669 h 6407150"/>
              <a:gd name="connsiteX13288" fmla="*/ 3048570 w 11737978"/>
              <a:gd name="connsiteY13288" fmla="*/ 3824776 h 6407150"/>
              <a:gd name="connsiteX13289" fmla="*/ 3048695 w 11737978"/>
              <a:gd name="connsiteY13289" fmla="*/ 3828991 h 6407150"/>
              <a:gd name="connsiteX13290" fmla="*/ 3044622 w 11737978"/>
              <a:gd name="connsiteY13290" fmla="*/ 3839338 h 6407150"/>
              <a:gd name="connsiteX13291" fmla="*/ 3044685 w 11737978"/>
              <a:gd name="connsiteY13291" fmla="*/ 3841446 h 6407150"/>
              <a:gd name="connsiteX13292" fmla="*/ 3046940 w 11737978"/>
              <a:gd name="connsiteY13292" fmla="*/ 3843646 h 6407150"/>
              <a:gd name="connsiteX13293" fmla="*/ 3049131 w 11737978"/>
              <a:gd name="connsiteY13293" fmla="*/ 3843741 h 6407150"/>
              <a:gd name="connsiteX13294" fmla="*/ 3049005 w 11737978"/>
              <a:gd name="connsiteY13294" fmla="*/ 3839526 h 6407150"/>
              <a:gd name="connsiteX13295" fmla="*/ 3053140 w 11737978"/>
              <a:gd name="connsiteY13295" fmla="*/ 3831286 h 6407150"/>
              <a:gd name="connsiteX13296" fmla="*/ 3053201 w 11737978"/>
              <a:gd name="connsiteY13296" fmla="*/ 3833392 h 6407150"/>
              <a:gd name="connsiteX13297" fmla="*/ 3060105 w 11737978"/>
              <a:gd name="connsiteY13297" fmla="*/ 3836680 h 6407150"/>
              <a:gd name="connsiteX13298" fmla="*/ 3060882 w 11737978"/>
              <a:gd name="connsiteY13298" fmla="*/ 3838908 h 6407150"/>
              <a:gd name="connsiteX13299" fmla="*/ 3057689 w 11737978"/>
              <a:gd name="connsiteY13299" fmla="*/ 3838248 h 6407150"/>
              <a:gd name="connsiteX13300" fmla="*/ 3047627 w 11737978"/>
              <a:gd name="connsiteY13300" fmla="*/ 3846486 h 6407150"/>
              <a:gd name="connsiteX13301" fmla="*/ 3046837 w 11737978"/>
              <a:gd name="connsiteY13301" fmla="*/ 3844271 h 6407150"/>
              <a:gd name="connsiteX13302" fmla="*/ 3039271 w 11737978"/>
              <a:gd name="connsiteY13302" fmla="*/ 3844343 h 6407150"/>
              <a:gd name="connsiteX13303" fmla="*/ 3038174 w 11737978"/>
              <a:gd name="connsiteY13303" fmla="*/ 3843272 h 6407150"/>
              <a:gd name="connsiteX13304" fmla="*/ 3040303 w 11737978"/>
              <a:gd name="connsiteY13304" fmla="*/ 3841259 h 6407150"/>
              <a:gd name="connsiteX13305" fmla="*/ 3040116 w 11737978"/>
              <a:gd name="connsiteY13305" fmla="*/ 3834937 h 6407150"/>
              <a:gd name="connsiteX13306" fmla="*/ 3037800 w 11737978"/>
              <a:gd name="connsiteY13306" fmla="*/ 3830630 h 6407150"/>
              <a:gd name="connsiteX13307" fmla="*/ 3037364 w 11737978"/>
              <a:gd name="connsiteY13307" fmla="*/ 3815879 h 6407150"/>
              <a:gd name="connsiteX13308" fmla="*/ 3037240 w 11737978"/>
              <a:gd name="connsiteY13308" fmla="*/ 3811665 h 6407150"/>
              <a:gd name="connsiteX13309" fmla="*/ 3039307 w 11737978"/>
              <a:gd name="connsiteY13309" fmla="*/ 3807545 h 6407150"/>
              <a:gd name="connsiteX13310" fmla="*/ 3037053 w 11737978"/>
              <a:gd name="connsiteY13310" fmla="*/ 3805344 h 6407150"/>
              <a:gd name="connsiteX13311" fmla="*/ 3039244 w 11737978"/>
              <a:gd name="connsiteY13311" fmla="*/ 3805437 h 6407150"/>
              <a:gd name="connsiteX13312" fmla="*/ 3039119 w 11737978"/>
              <a:gd name="connsiteY13312" fmla="*/ 3801223 h 6407150"/>
              <a:gd name="connsiteX13313" fmla="*/ 3032669 w 11737978"/>
              <a:gd name="connsiteY13313" fmla="*/ 3805156 h 6407150"/>
              <a:gd name="connsiteX13314" fmla="*/ 3030478 w 11737978"/>
              <a:gd name="connsiteY13314" fmla="*/ 3805063 h 6407150"/>
              <a:gd name="connsiteX13315" fmla="*/ 3025846 w 11737978"/>
              <a:gd name="connsiteY13315" fmla="*/ 3796446 h 6407150"/>
              <a:gd name="connsiteX13316" fmla="*/ 3027664 w 11737978"/>
              <a:gd name="connsiteY13316" fmla="*/ 3783897 h 6407150"/>
              <a:gd name="connsiteX13317" fmla="*/ 3014640 w 11737978"/>
              <a:gd name="connsiteY13317" fmla="*/ 3787549 h 6407150"/>
              <a:gd name="connsiteX13318" fmla="*/ 3012698 w 11737978"/>
              <a:gd name="connsiteY13318" fmla="*/ 3795884 h 6407150"/>
              <a:gd name="connsiteX13319" fmla="*/ 3008190 w 11737978"/>
              <a:gd name="connsiteY13319" fmla="*/ 3791482 h 6407150"/>
              <a:gd name="connsiteX13320" fmla="*/ 3006249 w 11737978"/>
              <a:gd name="connsiteY13320" fmla="*/ 3799817 h 6407150"/>
              <a:gd name="connsiteX13321" fmla="*/ 2999549 w 11737978"/>
              <a:gd name="connsiteY13321" fmla="*/ 3795322 h 6407150"/>
              <a:gd name="connsiteX13322" fmla="*/ 2999064 w 11737978"/>
              <a:gd name="connsiteY13322" fmla="*/ 3797765 h 6407150"/>
              <a:gd name="connsiteX13323" fmla="*/ 2994894 w 11737978"/>
              <a:gd name="connsiteY13323" fmla="*/ 3796479 h 6407150"/>
              <a:gd name="connsiteX13324" fmla="*/ 2993543 w 11737978"/>
              <a:gd name="connsiteY13324" fmla="*/ 3805864 h 6407150"/>
              <a:gd name="connsiteX13325" fmla="*/ 2995753 w 11737978"/>
              <a:gd name="connsiteY13325" fmla="*/ 3805743 h 6407150"/>
              <a:gd name="connsiteX13326" fmla="*/ 3000166 w 11737978"/>
              <a:gd name="connsiteY13326" fmla="*/ 3806922 h 6407150"/>
              <a:gd name="connsiteX13327" fmla="*/ 3006498 w 11737978"/>
              <a:gd name="connsiteY13327" fmla="*/ 3808245 h 6407150"/>
              <a:gd name="connsiteX13328" fmla="*/ 3002302 w 11737978"/>
              <a:gd name="connsiteY13328" fmla="*/ 3814379 h 6407150"/>
              <a:gd name="connsiteX13329" fmla="*/ 3015574 w 11737978"/>
              <a:gd name="connsiteY13329" fmla="*/ 3819156 h 6407150"/>
              <a:gd name="connsiteX13330" fmla="*/ 3015472 w 11737978"/>
              <a:gd name="connsiteY13330" fmla="*/ 3824939 h 6407150"/>
              <a:gd name="connsiteX13331" fmla="*/ 3015177 w 11737978"/>
              <a:gd name="connsiteY13331" fmla="*/ 3826525 h 6407150"/>
              <a:gd name="connsiteX13332" fmla="*/ 3013970 w 11737978"/>
              <a:gd name="connsiteY13332" fmla="*/ 3825981 h 6407150"/>
              <a:gd name="connsiteX13333" fmla="*/ 2997720 w 11737978"/>
              <a:gd name="connsiteY13333" fmla="*/ 3823264 h 6407150"/>
              <a:gd name="connsiteX13334" fmla="*/ 2996972 w 11737978"/>
              <a:gd name="connsiteY13334" fmla="*/ 3828455 h 6407150"/>
              <a:gd name="connsiteX13335" fmla="*/ 2996225 w 11737978"/>
              <a:gd name="connsiteY13335" fmla="*/ 3833643 h 6407150"/>
              <a:gd name="connsiteX13336" fmla="*/ 2995477 w 11737978"/>
              <a:gd name="connsiteY13336" fmla="*/ 3838831 h 6407150"/>
              <a:gd name="connsiteX13337" fmla="*/ 2944074 w 11737978"/>
              <a:gd name="connsiteY13337" fmla="*/ 3825989 h 6407150"/>
              <a:gd name="connsiteX13338" fmla="*/ 2948558 w 11737978"/>
              <a:gd name="connsiteY13338" fmla="*/ 3794854 h 6407150"/>
              <a:gd name="connsiteX13339" fmla="*/ 2942983 w 11737978"/>
              <a:gd name="connsiteY13339" fmla="*/ 3771956 h 6407150"/>
              <a:gd name="connsiteX13340" fmla="*/ 2967937 w 11737978"/>
              <a:gd name="connsiteY13340" fmla="*/ 3783567 h 6407150"/>
              <a:gd name="connsiteX13341" fmla="*/ 2976503 w 11737978"/>
              <a:gd name="connsiteY13341" fmla="*/ 3785707 h 6407150"/>
              <a:gd name="connsiteX13342" fmla="*/ 2982039 w 11737978"/>
              <a:gd name="connsiteY13342" fmla="*/ 3787091 h 6407150"/>
              <a:gd name="connsiteX13343" fmla="*/ 2979312 w 11737978"/>
              <a:gd name="connsiteY13343" fmla="*/ 3790521 h 6407150"/>
              <a:gd name="connsiteX13344" fmla="*/ 2983223 w 11737978"/>
              <a:gd name="connsiteY13344" fmla="*/ 3787471 h 6407150"/>
              <a:gd name="connsiteX13345" fmla="*/ 2983226 w 11737978"/>
              <a:gd name="connsiteY13345" fmla="*/ 3787387 h 6407150"/>
              <a:gd name="connsiteX13346" fmla="*/ 2985071 w 11737978"/>
              <a:gd name="connsiteY13346" fmla="*/ 3787848 h 6407150"/>
              <a:gd name="connsiteX13347" fmla="*/ 2993638 w 11737978"/>
              <a:gd name="connsiteY13347" fmla="*/ 3789989 h 6407150"/>
              <a:gd name="connsiteX13348" fmla="*/ 2985819 w 11737978"/>
              <a:gd name="connsiteY13348" fmla="*/ 3782658 h 6407150"/>
              <a:gd name="connsiteX13349" fmla="*/ 2968684 w 11737978"/>
              <a:gd name="connsiteY13349" fmla="*/ 3778378 h 6407150"/>
              <a:gd name="connsiteX13350" fmla="*/ 2942983 w 11737978"/>
              <a:gd name="connsiteY13350" fmla="*/ 3771956 h 6407150"/>
              <a:gd name="connsiteX13351" fmla="*/ 2946720 w 11737978"/>
              <a:gd name="connsiteY13351" fmla="*/ 3746011 h 6407150"/>
              <a:gd name="connsiteX13352" fmla="*/ 2921765 w 11737978"/>
              <a:gd name="connsiteY13352" fmla="*/ 3734399 h 6407150"/>
              <a:gd name="connsiteX13353" fmla="*/ 2956780 w 11737978"/>
              <a:gd name="connsiteY13353" fmla="*/ 3737772 h 6407150"/>
              <a:gd name="connsiteX13354" fmla="*/ 2932575 w 11737978"/>
              <a:gd name="connsiteY13354" fmla="*/ 3720972 h 6407150"/>
              <a:gd name="connsiteX13355" fmla="*/ 2941142 w 11737978"/>
              <a:gd name="connsiteY13355" fmla="*/ 3723112 h 6407150"/>
              <a:gd name="connsiteX13356" fmla="*/ 2955488 w 11737978"/>
              <a:gd name="connsiteY13356" fmla="*/ 3715944 h 6407150"/>
              <a:gd name="connsiteX13357" fmla="*/ 6634190 w 11737978"/>
              <a:gd name="connsiteY13357" fmla="*/ 3715414 h 6407150"/>
              <a:gd name="connsiteX13358" fmla="*/ 6642272 w 11737978"/>
              <a:gd name="connsiteY13358" fmla="*/ 3717160 h 6407150"/>
              <a:gd name="connsiteX13359" fmla="*/ 6644767 w 11737978"/>
              <a:gd name="connsiteY13359" fmla="*/ 3715905 h 6407150"/>
              <a:gd name="connsiteX13360" fmla="*/ 6650814 w 11737978"/>
              <a:gd name="connsiteY13360" fmla="*/ 3719453 h 6407150"/>
              <a:gd name="connsiteX13361" fmla="*/ 6667799 w 11737978"/>
              <a:gd name="connsiteY13361" fmla="*/ 3721263 h 6407150"/>
              <a:gd name="connsiteX13362" fmla="*/ 6642660 w 11737978"/>
              <a:gd name="connsiteY13362" fmla="*/ 3728265 h 6407150"/>
              <a:gd name="connsiteX13363" fmla="*/ 6638463 w 11737978"/>
              <a:gd name="connsiteY13363" fmla="*/ 3727526 h 6407150"/>
              <a:gd name="connsiteX13364" fmla="*/ 1923966 w 11737978"/>
              <a:gd name="connsiteY13364" fmla="*/ 3715414 h 6407150"/>
              <a:gd name="connsiteX13365" fmla="*/ 1932048 w 11737978"/>
              <a:gd name="connsiteY13365" fmla="*/ 3717160 h 6407150"/>
              <a:gd name="connsiteX13366" fmla="*/ 1934543 w 11737978"/>
              <a:gd name="connsiteY13366" fmla="*/ 3715905 h 6407150"/>
              <a:gd name="connsiteX13367" fmla="*/ 1940590 w 11737978"/>
              <a:gd name="connsiteY13367" fmla="*/ 3719453 h 6407150"/>
              <a:gd name="connsiteX13368" fmla="*/ 1957575 w 11737978"/>
              <a:gd name="connsiteY13368" fmla="*/ 3721263 h 6407150"/>
              <a:gd name="connsiteX13369" fmla="*/ 1932436 w 11737978"/>
              <a:gd name="connsiteY13369" fmla="*/ 3728265 h 6407150"/>
              <a:gd name="connsiteX13370" fmla="*/ 1928239 w 11737978"/>
              <a:gd name="connsiteY13370" fmla="*/ 3727526 h 6407150"/>
              <a:gd name="connsiteX13371" fmla="*/ 6642175 w 11737978"/>
              <a:gd name="connsiteY13371" fmla="*/ 3714384 h 6407150"/>
              <a:gd name="connsiteX13372" fmla="*/ 6645390 w 11737978"/>
              <a:gd name="connsiteY13372" fmla="*/ 3715591 h 6407150"/>
              <a:gd name="connsiteX13373" fmla="*/ 6644767 w 11737978"/>
              <a:gd name="connsiteY13373" fmla="*/ 3715905 h 6407150"/>
              <a:gd name="connsiteX13374" fmla="*/ 1931952 w 11737978"/>
              <a:gd name="connsiteY13374" fmla="*/ 3714384 h 6407150"/>
              <a:gd name="connsiteX13375" fmla="*/ 1935166 w 11737978"/>
              <a:gd name="connsiteY13375" fmla="*/ 3715591 h 6407150"/>
              <a:gd name="connsiteX13376" fmla="*/ 1934543 w 11737978"/>
              <a:gd name="connsiteY13376" fmla="*/ 3715905 h 6407150"/>
              <a:gd name="connsiteX13377" fmla="*/ 6580407 w 11737978"/>
              <a:gd name="connsiteY13377" fmla="*/ 3706410 h 6407150"/>
              <a:gd name="connsiteX13378" fmla="*/ 6582195 w 11737978"/>
              <a:gd name="connsiteY13378" fmla="*/ 3708922 h 6407150"/>
              <a:gd name="connsiteX13379" fmla="*/ 6591617 w 11737978"/>
              <a:gd name="connsiteY13379" fmla="*/ 3711653 h 6407150"/>
              <a:gd name="connsiteX13380" fmla="*/ 6594902 w 11737978"/>
              <a:gd name="connsiteY13380" fmla="*/ 3709978 h 6407150"/>
              <a:gd name="connsiteX13381" fmla="*/ 6596148 w 11737978"/>
              <a:gd name="connsiteY13381" fmla="*/ 3711767 h 6407150"/>
              <a:gd name="connsiteX13382" fmla="*/ 6596737 w 11737978"/>
              <a:gd name="connsiteY13382" fmla="*/ 3713699 h 6407150"/>
              <a:gd name="connsiteX13383" fmla="*/ 6600164 w 11737978"/>
              <a:gd name="connsiteY13383" fmla="*/ 3720396 h 6407150"/>
              <a:gd name="connsiteX13384" fmla="*/ 6596168 w 11737978"/>
              <a:gd name="connsiteY13384" fmla="*/ 3719652 h 6407150"/>
              <a:gd name="connsiteX13385" fmla="*/ 6583199 w 11737978"/>
              <a:gd name="connsiteY13385" fmla="*/ 3715153 h 6407150"/>
              <a:gd name="connsiteX13386" fmla="*/ 6582533 w 11737978"/>
              <a:gd name="connsiteY13386" fmla="*/ 3715328 h 6407150"/>
              <a:gd name="connsiteX13387" fmla="*/ 1870184 w 11737978"/>
              <a:gd name="connsiteY13387" fmla="*/ 3706410 h 6407150"/>
              <a:gd name="connsiteX13388" fmla="*/ 1871971 w 11737978"/>
              <a:gd name="connsiteY13388" fmla="*/ 3708922 h 6407150"/>
              <a:gd name="connsiteX13389" fmla="*/ 1881393 w 11737978"/>
              <a:gd name="connsiteY13389" fmla="*/ 3711653 h 6407150"/>
              <a:gd name="connsiteX13390" fmla="*/ 1884678 w 11737978"/>
              <a:gd name="connsiteY13390" fmla="*/ 3709978 h 6407150"/>
              <a:gd name="connsiteX13391" fmla="*/ 1885925 w 11737978"/>
              <a:gd name="connsiteY13391" fmla="*/ 3711767 h 6407150"/>
              <a:gd name="connsiteX13392" fmla="*/ 1886513 w 11737978"/>
              <a:gd name="connsiteY13392" fmla="*/ 3713699 h 6407150"/>
              <a:gd name="connsiteX13393" fmla="*/ 1889940 w 11737978"/>
              <a:gd name="connsiteY13393" fmla="*/ 3720396 h 6407150"/>
              <a:gd name="connsiteX13394" fmla="*/ 1885944 w 11737978"/>
              <a:gd name="connsiteY13394" fmla="*/ 3719652 h 6407150"/>
              <a:gd name="connsiteX13395" fmla="*/ 1872975 w 11737978"/>
              <a:gd name="connsiteY13395" fmla="*/ 3715153 h 6407150"/>
              <a:gd name="connsiteX13396" fmla="*/ 1872309 w 11737978"/>
              <a:gd name="connsiteY13396" fmla="*/ 3715328 h 6407150"/>
              <a:gd name="connsiteX13397" fmla="*/ 7079307 w 11737978"/>
              <a:gd name="connsiteY13397" fmla="*/ 3700865 h 6407150"/>
              <a:gd name="connsiteX13398" fmla="*/ 7054129 w 11737978"/>
              <a:gd name="connsiteY13398" fmla="*/ 3704988 h 6407150"/>
              <a:gd name="connsiteX13399" fmla="*/ 7070372 w 11737978"/>
              <a:gd name="connsiteY13399" fmla="*/ 3706982 h 6407150"/>
              <a:gd name="connsiteX13400" fmla="*/ 7083771 w 11737978"/>
              <a:gd name="connsiteY13400" fmla="*/ 3704047 h 6407150"/>
              <a:gd name="connsiteX13401" fmla="*/ 7079307 w 11737978"/>
              <a:gd name="connsiteY13401" fmla="*/ 3700865 h 6407150"/>
              <a:gd name="connsiteX13402" fmla="*/ 2369084 w 11737978"/>
              <a:gd name="connsiteY13402" fmla="*/ 3700865 h 6407150"/>
              <a:gd name="connsiteX13403" fmla="*/ 2343905 w 11737978"/>
              <a:gd name="connsiteY13403" fmla="*/ 3704988 h 6407150"/>
              <a:gd name="connsiteX13404" fmla="*/ 2360148 w 11737978"/>
              <a:gd name="connsiteY13404" fmla="*/ 3706982 h 6407150"/>
              <a:gd name="connsiteX13405" fmla="*/ 2373547 w 11737978"/>
              <a:gd name="connsiteY13405" fmla="*/ 3704047 h 6407150"/>
              <a:gd name="connsiteX13406" fmla="*/ 2369084 w 11737978"/>
              <a:gd name="connsiteY13406" fmla="*/ 3700865 h 6407150"/>
              <a:gd name="connsiteX13407" fmla="*/ 6666637 w 11737978"/>
              <a:gd name="connsiteY13407" fmla="*/ 3687950 h 6407150"/>
              <a:gd name="connsiteX13408" fmla="*/ 6683720 w 11737978"/>
              <a:gd name="connsiteY13408" fmla="*/ 3692536 h 6407150"/>
              <a:gd name="connsiteX13409" fmla="*/ 6700610 w 11737978"/>
              <a:gd name="connsiteY13409" fmla="*/ 3691570 h 6407150"/>
              <a:gd name="connsiteX13410" fmla="*/ 6717788 w 11737978"/>
              <a:gd name="connsiteY13410" fmla="*/ 3698933 h 6407150"/>
              <a:gd name="connsiteX13411" fmla="*/ 6684010 w 11737978"/>
              <a:gd name="connsiteY13411" fmla="*/ 3700865 h 6407150"/>
              <a:gd name="connsiteX13412" fmla="*/ 6700997 w 11737978"/>
              <a:gd name="connsiteY13412" fmla="*/ 3702675 h 6407150"/>
              <a:gd name="connsiteX13413" fmla="*/ 6684398 w 11737978"/>
              <a:gd name="connsiteY13413" fmla="*/ 3711969 h 6407150"/>
              <a:gd name="connsiteX13414" fmla="*/ 6701095 w 11737978"/>
              <a:gd name="connsiteY13414" fmla="*/ 3705450 h 6407150"/>
              <a:gd name="connsiteX13415" fmla="*/ 6718079 w 11737978"/>
              <a:gd name="connsiteY13415" fmla="*/ 3707260 h 6407150"/>
              <a:gd name="connsiteX13416" fmla="*/ 6726524 w 11737978"/>
              <a:gd name="connsiteY13416" fmla="*/ 3706778 h 6407150"/>
              <a:gd name="connsiteX13417" fmla="*/ 6725943 w 11737978"/>
              <a:gd name="connsiteY13417" fmla="*/ 3690121 h 6407150"/>
              <a:gd name="connsiteX13418" fmla="*/ 6734678 w 11737978"/>
              <a:gd name="connsiteY13418" fmla="*/ 3697968 h 6407150"/>
              <a:gd name="connsiteX13419" fmla="*/ 6743124 w 11737978"/>
              <a:gd name="connsiteY13419" fmla="*/ 3697483 h 6407150"/>
              <a:gd name="connsiteX13420" fmla="*/ 6743026 w 11737978"/>
              <a:gd name="connsiteY13420" fmla="*/ 3694708 h 6407150"/>
              <a:gd name="connsiteX13421" fmla="*/ 6751375 w 11737978"/>
              <a:gd name="connsiteY13421" fmla="*/ 3691449 h 6407150"/>
              <a:gd name="connsiteX13422" fmla="*/ 6759819 w 11737978"/>
              <a:gd name="connsiteY13422" fmla="*/ 3690966 h 6407150"/>
              <a:gd name="connsiteX13423" fmla="*/ 6760109 w 11737978"/>
              <a:gd name="connsiteY13423" fmla="*/ 3699293 h 6407150"/>
              <a:gd name="connsiteX13424" fmla="*/ 6760012 w 11737978"/>
              <a:gd name="connsiteY13424" fmla="*/ 3696518 h 6407150"/>
              <a:gd name="connsiteX13425" fmla="*/ 6751762 w 11737978"/>
              <a:gd name="connsiteY13425" fmla="*/ 3702552 h 6407150"/>
              <a:gd name="connsiteX13426" fmla="*/ 6760109 w 11737978"/>
              <a:gd name="connsiteY13426" fmla="*/ 3699293 h 6407150"/>
              <a:gd name="connsiteX13427" fmla="*/ 6777580 w 11737978"/>
              <a:gd name="connsiteY13427" fmla="*/ 3714985 h 6407150"/>
              <a:gd name="connsiteX13428" fmla="*/ 6803011 w 11737978"/>
              <a:gd name="connsiteY13428" fmla="*/ 3716312 h 6407150"/>
              <a:gd name="connsiteX13429" fmla="*/ 6794857 w 11737978"/>
              <a:gd name="connsiteY13429" fmla="*/ 3725124 h 6407150"/>
              <a:gd name="connsiteX13430" fmla="*/ 6794663 w 11737978"/>
              <a:gd name="connsiteY13430" fmla="*/ 3719572 h 6407150"/>
              <a:gd name="connsiteX13431" fmla="*/ 6769813 w 11737978"/>
              <a:gd name="connsiteY13431" fmla="*/ 3734901 h 6407150"/>
              <a:gd name="connsiteX13432" fmla="*/ 6761367 w 11737978"/>
              <a:gd name="connsiteY13432" fmla="*/ 3735384 h 6407150"/>
              <a:gd name="connsiteX13433" fmla="*/ 6744286 w 11737978"/>
              <a:gd name="connsiteY13433" fmla="*/ 3730798 h 6407150"/>
              <a:gd name="connsiteX13434" fmla="*/ 6752536 w 11737978"/>
              <a:gd name="connsiteY13434" fmla="*/ 3724762 h 6407150"/>
              <a:gd name="connsiteX13435" fmla="*/ 6752246 w 11737978"/>
              <a:gd name="connsiteY13435" fmla="*/ 3716434 h 6407150"/>
              <a:gd name="connsiteX13436" fmla="*/ 6735163 w 11737978"/>
              <a:gd name="connsiteY13436" fmla="*/ 3711847 h 6407150"/>
              <a:gd name="connsiteX13437" fmla="*/ 6718176 w 11737978"/>
              <a:gd name="connsiteY13437" fmla="*/ 3710037 h 6407150"/>
              <a:gd name="connsiteX13438" fmla="*/ 6718273 w 11737978"/>
              <a:gd name="connsiteY13438" fmla="*/ 3712814 h 6407150"/>
              <a:gd name="connsiteX13439" fmla="*/ 6693037 w 11737978"/>
              <a:gd name="connsiteY13439" fmla="*/ 3717039 h 6407150"/>
              <a:gd name="connsiteX13440" fmla="*/ 6667799 w 11737978"/>
              <a:gd name="connsiteY13440" fmla="*/ 3721263 h 6407150"/>
              <a:gd name="connsiteX13441" fmla="*/ 6667701 w 11737978"/>
              <a:gd name="connsiteY13441" fmla="*/ 3718488 h 6407150"/>
              <a:gd name="connsiteX13442" fmla="*/ 6650427 w 11737978"/>
              <a:gd name="connsiteY13442" fmla="*/ 3708348 h 6407150"/>
              <a:gd name="connsiteX13443" fmla="*/ 6658772 w 11737978"/>
              <a:gd name="connsiteY13443" fmla="*/ 3705089 h 6407150"/>
              <a:gd name="connsiteX13444" fmla="*/ 6641884 w 11737978"/>
              <a:gd name="connsiteY13444" fmla="*/ 3706055 h 6407150"/>
              <a:gd name="connsiteX13445" fmla="*/ 6641498 w 11737978"/>
              <a:gd name="connsiteY13445" fmla="*/ 3694950 h 6407150"/>
              <a:gd name="connsiteX13446" fmla="*/ 6628354 w 11737978"/>
              <a:gd name="connsiteY13446" fmla="*/ 3698871 h 6407150"/>
              <a:gd name="connsiteX13447" fmla="*/ 6625452 w 11737978"/>
              <a:gd name="connsiteY13447" fmla="*/ 3690644 h 6407150"/>
              <a:gd name="connsiteX13448" fmla="*/ 6628684 w 11737978"/>
              <a:gd name="connsiteY13448" fmla="*/ 3691512 h 6407150"/>
              <a:gd name="connsiteX13449" fmla="*/ 6632956 w 11737978"/>
              <a:gd name="connsiteY13449" fmla="*/ 3692658 h 6407150"/>
              <a:gd name="connsiteX13450" fmla="*/ 6666637 w 11737978"/>
              <a:gd name="connsiteY13450" fmla="*/ 3687950 h 6407150"/>
              <a:gd name="connsiteX13451" fmla="*/ 1956413 w 11737978"/>
              <a:gd name="connsiteY13451" fmla="*/ 3687950 h 6407150"/>
              <a:gd name="connsiteX13452" fmla="*/ 1973497 w 11737978"/>
              <a:gd name="connsiteY13452" fmla="*/ 3692536 h 6407150"/>
              <a:gd name="connsiteX13453" fmla="*/ 1990386 w 11737978"/>
              <a:gd name="connsiteY13453" fmla="*/ 3691570 h 6407150"/>
              <a:gd name="connsiteX13454" fmla="*/ 2007565 w 11737978"/>
              <a:gd name="connsiteY13454" fmla="*/ 3698933 h 6407150"/>
              <a:gd name="connsiteX13455" fmla="*/ 1973787 w 11737978"/>
              <a:gd name="connsiteY13455" fmla="*/ 3700865 h 6407150"/>
              <a:gd name="connsiteX13456" fmla="*/ 1990773 w 11737978"/>
              <a:gd name="connsiteY13456" fmla="*/ 3702675 h 6407150"/>
              <a:gd name="connsiteX13457" fmla="*/ 1974174 w 11737978"/>
              <a:gd name="connsiteY13457" fmla="*/ 3711969 h 6407150"/>
              <a:gd name="connsiteX13458" fmla="*/ 1990871 w 11737978"/>
              <a:gd name="connsiteY13458" fmla="*/ 3705450 h 6407150"/>
              <a:gd name="connsiteX13459" fmla="*/ 2007856 w 11737978"/>
              <a:gd name="connsiteY13459" fmla="*/ 3707260 h 6407150"/>
              <a:gd name="connsiteX13460" fmla="*/ 2016300 w 11737978"/>
              <a:gd name="connsiteY13460" fmla="*/ 3706778 h 6407150"/>
              <a:gd name="connsiteX13461" fmla="*/ 2015719 w 11737978"/>
              <a:gd name="connsiteY13461" fmla="*/ 3690121 h 6407150"/>
              <a:gd name="connsiteX13462" fmla="*/ 2024454 w 11737978"/>
              <a:gd name="connsiteY13462" fmla="*/ 3697968 h 6407150"/>
              <a:gd name="connsiteX13463" fmla="*/ 2032900 w 11737978"/>
              <a:gd name="connsiteY13463" fmla="*/ 3697483 h 6407150"/>
              <a:gd name="connsiteX13464" fmla="*/ 2032802 w 11737978"/>
              <a:gd name="connsiteY13464" fmla="*/ 3694708 h 6407150"/>
              <a:gd name="connsiteX13465" fmla="*/ 2041151 w 11737978"/>
              <a:gd name="connsiteY13465" fmla="*/ 3691449 h 6407150"/>
              <a:gd name="connsiteX13466" fmla="*/ 2049595 w 11737978"/>
              <a:gd name="connsiteY13466" fmla="*/ 3690966 h 6407150"/>
              <a:gd name="connsiteX13467" fmla="*/ 2049885 w 11737978"/>
              <a:gd name="connsiteY13467" fmla="*/ 3699293 h 6407150"/>
              <a:gd name="connsiteX13468" fmla="*/ 2049788 w 11737978"/>
              <a:gd name="connsiteY13468" fmla="*/ 3696518 h 6407150"/>
              <a:gd name="connsiteX13469" fmla="*/ 2041538 w 11737978"/>
              <a:gd name="connsiteY13469" fmla="*/ 3702552 h 6407150"/>
              <a:gd name="connsiteX13470" fmla="*/ 2049885 w 11737978"/>
              <a:gd name="connsiteY13470" fmla="*/ 3699293 h 6407150"/>
              <a:gd name="connsiteX13471" fmla="*/ 2067356 w 11737978"/>
              <a:gd name="connsiteY13471" fmla="*/ 3714985 h 6407150"/>
              <a:gd name="connsiteX13472" fmla="*/ 2092787 w 11737978"/>
              <a:gd name="connsiteY13472" fmla="*/ 3716312 h 6407150"/>
              <a:gd name="connsiteX13473" fmla="*/ 2084633 w 11737978"/>
              <a:gd name="connsiteY13473" fmla="*/ 3725124 h 6407150"/>
              <a:gd name="connsiteX13474" fmla="*/ 2084439 w 11737978"/>
              <a:gd name="connsiteY13474" fmla="*/ 3719572 h 6407150"/>
              <a:gd name="connsiteX13475" fmla="*/ 2059589 w 11737978"/>
              <a:gd name="connsiteY13475" fmla="*/ 3734901 h 6407150"/>
              <a:gd name="connsiteX13476" fmla="*/ 2051143 w 11737978"/>
              <a:gd name="connsiteY13476" fmla="*/ 3735384 h 6407150"/>
              <a:gd name="connsiteX13477" fmla="*/ 2034062 w 11737978"/>
              <a:gd name="connsiteY13477" fmla="*/ 3730798 h 6407150"/>
              <a:gd name="connsiteX13478" fmla="*/ 2042312 w 11737978"/>
              <a:gd name="connsiteY13478" fmla="*/ 3724762 h 6407150"/>
              <a:gd name="connsiteX13479" fmla="*/ 2042022 w 11737978"/>
              <a:gd name="connsiteY13479" fmla="*/ 3716434 h 6407150"/>
              <a:gd name="connsiteX13480" fmla="*/ 2024939 w 11737978"/>
              <a:gd name="connsiteY13480" fmla="*/ 3711847 h 6407150"/>
              <a:gd name="connsiteX13481" fmla="*/ 2007952 w 11737978"/>
              <a:gd name="connsiteY13481" fmla="*/ 3710037 h 6407150"/>
              <a:gd name="connsiteX13482" fmla="*/ 2008049 w 11737978"/>
              <a:gd name="connsiteY13482" fmla="*/ 3712814 h 6407150"/>
              <a:gd name="connsiteX13483" fmla="*/ 1982813 w 11737978"/>
              <a:gd name="connsiteY13483" fmla="*/ 3717039 h 6407150"/>
              <a:gd name="connsiteX13484" fmla="*/ 1957575 w 11737978"/>
              <a:gd name="connsiteY13484" fmla="*/ 3721263 h 6407150"/>
              <a:gd name="connsiteX13485" fmla="*/ 1957478 w 11737978"/>
              <a:gd name="connsiteY13485" fmla="*/ 3718488 h 6407150"/>
              <a:gd name="connsiteX13486" fmla="*/ 1940203 w 11737978"/>
              <a:gd name="connsiteY13486" fmla="*/ 3708348 h 6407150"/>
              <a:gd name="connsiteX13487" fmla="*/ 1948549 w 11737978"/>
              <a:gd name="connsiteY13487" fmla="*/ 3705089 h 6407150"/>
              <a:gd name="connsiteX13488" fmla="*/ 1931661 w 11737978"/>
              <a:gd name="connsiteY13488" fmla="*/ 3706055 h 6407150"/>
              <a:gd name="connsiteX13489" fmla="*/ 1931274 w 11737978"/>
              <a:gd name="connsiteY13489" fmla="*/ 3694950 h 6407150"/>
              <a:gd name="connsiteX13490" fmla="*/ 1918130 w 11737978"/>
              <a:gd name="connsiteY13490" fmla="*/ 3698871 h 6407150"/>
              <a:gd name="connsiteX13491" fmla="*/ 1915228 w 11737978"/>
              <a:gd name="connsiteY13491" fmla="*/ 3690644 h 6407150"/>
              <a:gd name="connsiteX13492" fmla="*/ 1918461 w 11737978"/>
              <a:gd name="connsiteY13492" fmla="*/ 3691512 h 6407150"/>
              <a:gd name="connsiteX13493" fmla="*/ 1922732 w 11737978"/>
              <a:gd name="connsiteY13493" fmla="*/ 3692658 h 6407150"/>
              <a:gd name="connsiteX13494" fmla="*/ 1956413 w 11737978"/>
              <a:gd name="connsiteY13494" fmla="*/ 3687950 h 6407150"/>
              <a:gd name="connsiteX13495" fmla="*/ 10970025 w 11737978"/>
              <a:gd name="connsiteY13495" fmla="*/ 3684567 h 6407150"/>
              <a:gd name="connsiteX13496" fmla="*/ 10967702 w 11737978"/>
              <a:gd name="connsiteY13496" fmla="*/ 3691481 h 6407150"/>
              <a:gd name="connsiteX13497" fmla="*/ 10970025 w 11737978"/>
              <a:gd name="connsiteY13497" fmla="*/ 3684567 h 6407150"/>
              <a:gd name="connsiteX13498" fmla="*/ 6610763 w 11737978"/>
              <a:gd name="connsiteY13498" fmla="*/ 3679230 h 6407150"/>
              <a:gd name="connsiteX13499" fmla="*/ 6611239 w 11737978"/>
              <a:gd name="connsiteY13499" fmla="*/ 3679724 h 6407150"/>
              <a:gd name="connsiteX13500" fmla="*/ 6620633 w 11737978"/>
              <a:gd name="connsiteY13500" fmla="*/ 3705742 h 6407150"/>
              <a:gd name="connsiteX13501" fmla="*/ 6619717 w 11737978"/>
              <a:gd name="connsiteY13501" fmla="*/ 3707324 h 6407150"/>
              <a:gd name="connsiteX13502" fmla="*/ 6621952 w 11737978"/>
              <a:gd name="connsiteY13502" fmla="*/ 3709399 h 6407150"/>
              <a:gd name="connsiteX13503" fmla="*/ 6627077 w 11737978"/>
              <a:gd name="connsiteY13503" fmla="*/ 3723592 h 6407150"/>
              <a:gd name="connsiteX13504" fmla="*/ 6625576 w 11737978"/>
              <a:gd name="connsiteY13504" fmla="*/ 3723678 h 6407150"/>
              <a:gd name="connsiteX13505" fmla="*/ 6626350 w 11737978"/>
              <a:gd name="connsiteY13505" fmla="*/ 3745889 h 6407150"/>
              <a:gd name="connsiteX13506" fmla="*/ 6626447 w 11737978"/>
              <a:gd name="connsiteY13506" fmla="*/ 3748664 h 6407150"/>
              <a:gd name="connsiteX13507" fmla="*/ 6634893 w 11737978"/>
              <a:gd name="connsiteY13507" fmla="*/ 3748181 h 6407150"/>
              <a:gd name="connsiteX13508" fmla="*/ 6634816 w 11737978"/>
              <a:gd name="connsiteY13508" fmla="*/ 3746006 h 6407150"/>
              <a:gd name="connsiteX13509" fmla="*/ 6637639 w 11737978"/>
              <a:gd name="connsiteY13509" fmla="*/ 3756305 h 6407150"/>
              <a:gd name="connsiteX13510" fmla="*/ 6636250 w 11737978"/>
              <a:gd name="connsiteY13510" fmla="*/ 3756796 h 6407150"/>
              <a:gd name="connsiteX13511" fmla="*/ 6635376 w 11737978"/>
              <a:gd name="connsiteY13511" fmla="*/ 3762062 h 6407150"/>
              <a:gd name="connsiteX13512" fmla="*/ 6626932 w 11737978"/>
              <a:gd name="connsiteY13512" fmla="*/ 3762545 h 6407150"/>
              <a:gd name="connsiteX13513" fmla="*/ 6627027 w 11737978"/>
              <a:gd name="connsiteY13513" fmla="*/ 3765322 h 6407150"/>
              <a:gd name="connsiteX13514" fmla="*/ 6635521 w 11737978"/>
              <a:gd name="connsiteY13514" fmla="*/ 3766227 h 6407150"/>
              <a:gd name="connsiteX13515" fmla="*/ 6640503 w 11737978"/>
              <a:gd name="connsiteY13515" fmla="*/ 3766757 h 6407150"/>
              <a:gd name="connsiteX13516" fmla="*/ 6643674 w 11737978"/>
              <a:gd name="connsiteY13516" fmla="*/ 3778326 h 6407150"/>
              <a:gd name="connsiteX13517" fmla="*/ 6639136 w 11737978"/>
              <a:gd name="connsiteY13517" fmla="*/ 3778884 h 6407150"/>
              <a:gd name="connsiteX13518" fmla="*/ 6627609 w 11737978"/>
              <a:gd name="connsiteY13518" fmla="*/ 3781979 h 6407150"/>
              <a:gd name="connsiteX13519" fmla="*/ 6627706 w 11737978"/>
              <a:gd name="connsiteY13519" fmla="*/ 3784754 h 6407150"/>
              <a:gd name="connsiteX13520" fmla="*/ 6602277 w 11737978"/>
              <a:gd name="connsiteY13520" fmla="*/ 3783427 h 6407150"/>
              <a:gd name="connsiteX13521" fmla="*/ 6601354 w 11737978"/>
              <a:gd name="connsiteY13521" fmla="*/ 3787304 h 6407150"/>
              <a:gd name="connsiteX13522" fmla="*/ 6599851 w 11737978"/>
              <a:gd name="connsiteY13522" fmla="*/ 3787747 h 6407150"/>
              <a:gd name="connsiteX13523" fmla="*/ 6595564 w 11737978"/>
              <a:gd name="connsiteY13523" fmla="*/ 3772172 h 6407150"/>
              <a:gd name="connsiteX13524" fmla="*/ 6589760 w 11737978"/>
              <a:gd name="connsiteY13524" fmla="*/ 3748360 h 6407150"/>
              <a:gd name="connsiteX13525" fmla="*/ 6589171 w 11737978"/>
              <a:gd name="connsiteY13525" fmla="*/ 3746429 h 6407150"/>
              <a:gd name="connsiteX13526" fmla="*/ 6587492 w 11737978"/>
              <a:gd name="connsiteY13526" fmla="*/ 3736136 h 6407150"/>
              <a:gd name="connsiteX13527" fmla="*/ 6586926 w 11737978"/>
              <a:gd name="connsiteY13527" fmla="*/ 3733757 h 6407150"/>
              <a:gd name="connsiteX13528" fmla="*/ 6600845 w 11737978"/>
              <a:gd name="connsiteY13528" fmla="*/ 3731262 h 6407150"/>
              <a:gd name="connsiteX13529" fmla="*/ 6604501 w 11737978"/>
              <a:gd name="connsiteY13529" fmla="*/ 3729642 h 6407150"/>
              <a:gd name="connsiteX13530" fmla="*/ 6604580 w 11737978"/>
              <a:gd name="connsiteY13530" fmla="*/ 3729810 h 6407150"/>
              <a:gd name="connsiteX13531" fmla="*/ 6608298 w 11737978"/>
              <a:gd name="connsiteY13531" fmla="*/ 3732403 h 6407150"/>
              <a:gd name="connsiteX13532" fmla="*/ 6614053 w 11737978"/>
              <a:gd name="connsiteY13532" fmla="*/ 3727296 h 6407150"/>
              <a:gd name="connsiteX13533" fmla="*/ 6609249 w 11737978"/>
              <a:gd name="connsiteY13533" fmla="*/ 3716343 h 6407150"/>
              <a:gd name="connsiteX13534" fmla="*/ 6605032 w 11737978"/>
              <a:gd name="connsiteY13534" fmla="*/ 3707321 h 6407150"/>
              <a:gd name="connsiteX13535" fmla="*/ 6606301 w 11737978"/>
              <a:gd name="connsiteY13535" fmla="*/ 3706685 h 6407150"/>
              <a:gd name="connsiteX13536" fmla="*/ 6607194 w 11737978"/>
              <a:gd name="connsiteY13536" fmla="*/ 3705556 h 6407150"/>
              <a:gd name="connsiteX13537" fmla="*/ 6607978 w 11737978"/>
              <a:gd name="connsiteY13537" fmla="*/ 3705351 h 6407150"/>
              <a:gd name="connsiteX13538" fmla="*/ 6607952 w 11737978"/>
              <a:gd name="connsiteY13538" fmla="*/ 3704597 h 6407150"/>
              <a:gd name="connsiteX13539" fmla="*/ 6609897 w 11737978"/>
              <a:gd name="connsiteY13539" fmla="*/ 3702138 h 6407150"/>
              <a:gd name="connsiteX13540" fmla="*/ 6604712 w 11737978"/>
              <a:gd name="connsiteY13540" fmla="*/ 3691895 h 6407150"/>
              <a:gd name="connsiteX13541" fmla="*/ 6603444 w 11737978"/>
              <a:gd name="connsiteY13541" fmla="*/ 3692530 h 6407150"/>
              <a:gd name="connsiteX13542" fmla="*/ 6599991 w 11737978"/>
              <a:gd name="connsiteY13542" fmla="*/ 3681217 h 6407150"/>
              <a:gd name="connsiteX13543" fmla="*/ 6603777 w 11737978"/>
              <a:gd name="connsiteY13543" fmla="*/ 3682114 h 6407150"/>
              <a:gd name="connsiteX13544" fmla="*/ 1900539 w 11737978"/>
              <a:gd name="connsiteY13544" fmla="*/ 3679230 h 6407150"/>
              <a:gd name="connsiteX13545" fmla="*/ 1901015 w 11737978"/>
              <a:gd name="connsiteY13545" fmla="*/ 3679724 h 6407150"/>
              <a:gd name="connsiteX13546" fmla="*/ 1910409 w 11737978"/>
              <a:gd name="connsiteY13546" fmla="*/ 3705742 h 6407150"/>
              <a:gd name="connsiteX13547" fmla="*/ 1909493 w 11737978"/>
              <a:gd name="connsiteY13547" fmla="*/ 3707324 h 6407150"/>
              <a:gd name="connsiteX13548" fmla="*/ 1911729 w 11737978"/>
              <a:gd name="connsiteY13548" fmla="*/ 3709399 h 6407150"/>
              <a:gd name="connsiteX13549" fmla="*/ 1916853 w 11737978"/>
              <a:gd name="connsiteY13549" fmla="*/ 3723592 h 6407150"/>
              <a:gd name="connsiteX13550" fmla="*/ 1915353 w 11737978"/>
              <a:gd name="connsiteY13550" fmla="*/ 3723678 h 6407150"/>
              <a:gd name="connsiteX13551" fmla="*/ 1916126 w 11737978"/>
              <a:gd name="connsiteY13551" fmla="*/ 3745889 h 6407150"/>
              <a:gd name="connsiteX13552" fmla="*/ 1916224 w 11737978"/>
              <a:gd name="connsiteY13552" fmla="*/ 3748664 h 6407150"/>
              <a:gd name="connsiteX13553" fmla="*/ 1924669 w 11737978"/>
              <a:gd name="connsiteY13553" fmla="*/ 3748181 h 6407150"/>
              <a:gd name="connsiteX13554" fmla="*/ 1924592 w 11737978"/>
              <a:gd name="connsiteY13554" fmla="*/ 3746006 h 6407150"/>
              <a:gd name="connsiteX13555" fmla="*/ 1927415 w 11737978"/>
              <a:gd name="connsiteY13555" fmla="*/ 3756305 h 6407150"/>
              <a:gd name="connsiteX13556" fmla="*/ 1926026 w 11737978"/>
              <a:gd name="connsiteY13556" fmla="*/ 3756796 h 6407150"/>
              <a:gd name="connsiteX13557" fmla="*/ 1925152 w 11737978"/>
              <a:gd name="connsiteY13557" fmla="*/ 3762062 h 6407150"/>
              <a:gd name="connsiteX13558" fmla="*/ 1916708 w 11737978"/>
              <a:gd name="connsiteY13558" fmla="*/ 3762545 h 6407150"/>
              <a:gd name="connsiteX13559" fmla="*/ 1916804 w 11737978"/>
              <a:gd name="connsiteY13559" fmla="*/ 3765322 h 6407150"/>
              <a:gd name="connsiteX13560" fmla="*/ 1925297 w 11737978"/>
              <a:gd name="connsiteY13560" fmla="*/ 3766227 h 6407150"/>
              <a:gd name="connsiteX13561" fmla="*/ 1930280 w 11737978"/>
              <a:gd name="connsiteY13561" fmla="*/ 3766757 h 6407150"/>
              <a:gd name="connsiteX13562" fmla="*/ 1933450 w 11737978"/>
              <a:gd name="connsiteY13562" fmla="*/ 3778326 h 6407150"/>
              <a:gd name="connsiteX13563" fmla="*/ 1928913 w 11737978"/>
              <a:gd name="connsiteY13563" fmla="*/ 3778884 h 6407150"/>
              <a:gd name="connsiteX13564" fmla="*/ 1917386 w 11737978"/>
              <a:gd name="connsiteY13564" fmla="*/ 3781979 h 6407150"/>
              <a:gd name="connsiteX13565" fmla="*/ 1917482 w 11737978"/>
              <a:gd name="connsiteY13565" fmla="*/ 3784754 h 6407150"/>
              <a:gd name="connsiteX13566" fmla="*/ 1892053 w 11737978"/>
              <a:gd name="connsiteY13566" fmla="*/ 3783427 h 6407150"/>
              <a:gd name="connsiteX13567" fmla="*/ 1891130 w 11737978"/>
              <a:gd name="connsiteY13567" fmla="*/ 3787304 h 6407150"/>
              <a:gd name="connsiteX13568" fmla="*/ 1889627 w 11737978"/>
              <a:gd name="connsiteY13568" fmla="*/ 3787747 h 6407150"/>
              <a:gd name="connsiteX13569" fmla="*/ 1885341 w 11737978"/>
              <a:gd name="connsiteY13569" fmla="*/ 3772172 h 6407150"/>
              <a:gd name="connsiteX13570" fmla="*/ 1879537 w 11737978"/>
              <a:gd name="connsiteY13570" fmla="*/ 3748360 h 6407150"/>
              <a:gd name="connsiteX13571" fmla="*/ 1878947 w 11737978"/>
              <a:gd name="connsiteY13571" fmla="*/ 3746429 h 6407150"/>
              <a:gd name="connsiteX13572" fmla="*/ 1877268 w 11737978"/>
              <a:gd name="connsiteY13572" fmla="*/ 3736136 h 6407150"/>
              <a:gd name="connsiteX13573" fmla="*/ 1876702 w 11737978"/>
              <a:gd name="connsiteY13573" fmla="*/ 3733757 h 6407150"/>
              <a:gd name="connsiteX13574" fmla="*/ 1890621 w 11737978"/>
              <a:gd name="connsiteY13574" fmla="*/ 3731262 h 6407150"/>
              <a:gd name="connsiteX13575" fmla="*/ 1894277 w 11737978"/>
              <a:gd name="connsiteY13575" fmla="*/ 3729642 h 6407150"/>
              <a:gd name="connsiteX13576" fmla="*/ 1894356 w 11737978"/>
              <a:gd name="connsiteY13576" fmla="*/ 3729810 h 6407150"/>
              <a:gd name="connsiteX13577" fmla="*/ 1898074 w 11737978"/>
              <a:gd name="connsiteY13577" fmla="*/ 3732403 h 6407150"/>
              <a:gd name="connsiteX13578" fmla="*/ 1903830 w 11737978"/>
              <a:gd name="connsiteY13578" fmla="*/ 3727296 h 6407150"/>
              <a:gd name="connsiteX13579" fmla="*/ 1899025 w 11737978"/>
              <a:gd name="connsiteY13579" fmla="*/ 3716343 h 6407150"/>
              <a:gd name="connsiteX13580" fmla="*/ 1894808 w 11737978"/>
              <a:gd name="connsiteY13580" fmla="*/ 3707321 h 6407150"/>
              <a:gd name="connsiteX13581" fmla="*/ 1896078 w 11737978"/>
              <a:gd name="connsiteY13581" fmla="*/ 3706685 h 6407150"/>
              <a:gd name="connsiteX13582" fmla="*/ 1896970 w 11737978"/>
              <a:gd name="connsiteY13582" fmla="*/ 3705556 h 6407150"/>
              <a:gd name="connsiteX13583" fmla="*/ 1897754 w 11737978"/>
              <a:gd name="connsiteY13583" fmla="*/ 3705351 h 6407150"/>
              <a:gd name="connsiteX13584" fmla="*/ 1897729 w 11737978"/>
              <a:gd name="connsiteY13584" fmla="*/ 3704597 h 6407150"/>
              <a:gd name="connsiteX13585" fmla="*/ 1899673 w 11737978"/>
              <a:gd name="connsiteY13585" fmla="*/ 3702138 h 6407150"/>
              <a:gd name="connsiteX13586" fmla="*/ 1894488 w 11737978"/>
              <a:gd name="connsiteY13586" fmla="*/ 3691895 h 6407150"/>
              <a:gd name="connsiteX13587" fmla="*/ 1893220 w 11737978"/>
              <a:gd name="connsiteY13587" fmla="*/ 3692530 h 6407150"/>
              <a:gd name="connsiteX13588" fmla="*/ 1889768 w 11737978"/>
              <a:gd name="connsiteY13588" fmla="*/ 3681217 h 6407150"/>
              <a:gd name="connsiteX13589" fmla="*/ 1893553 w 11737978"/>
              <a:gd name="connsiteY13589" fmla="*/ 3682114 h 6407150"/>
              <a:gd name="connsiteX13590" fmla="*/ 7047142 w 11737978"/>
              <a:gd name="connsiteY13590" fmla="*/ 3677550 h 6407150"/>
              <a:gd name="connsiteX13591" fmla="*/ 7038203 w 11737978"/>
              <a:gd name="connsiteY13591" fmla="*/ 3680578 h 6407150"/>
              <a:gd name="connsiteX13592" fmla="*/ 7036023 w 11737978"/>
              <a:gd name="connsiteY13592" fmla="*/ 3682902 h 6407150"/>
              <a:gd name="connsiteX13593" fmla="*/ 7047318 w 11737978"/>
              <a:gd name="connsiteY13593" fmla="*/ 3682571 h 6407150"/>
              <a:gd name="connsiteX13594" fmla="*/ 7047142 w 11737978"/>
              <a:gd name="connsiteY13594" fmla="*/ 3677550 h 6407150"/>
              <a:gd name="connsiteX13595" fmla="*/ 2336918 w 11737978"/>
              <a:gd name="connsiteY13595" fmla="*/ 3677550 h 6407150"/>
              <a:gd name="connsiteX13596" fmla="*/ 2327980 w 11737978"/>
              <a:gd name="connsiteY13596" fmla="*/ 3680578 h 6407150"/>
              <a:gd name="connsiteX13597" fmla="*/ 2325800 w 11737978"/>
              <a:gd name="connsiteY13597" fmla="*/ 3682902 h 6407150"/>
              <a:gd name="connsiteX13598" fmla="*/ 2337094 w 11737978"/>
              <a:gd name="connsiteY13598" fmla="*/ 3682571 h 6407150"/>
              <a:gd name="connsiteX13599" fmla="*/ 2336918 w 11737978"/>
              <a:gd name="connsiteY13599" fmla="*/ 3677550 h 6407150"/>
              <a:gd name="connsiteX13600" fmla="*/ 7071211 w 11737978"/>
              <a:gd name="connsiteY13600" fmla="*/ 3676174 h 6407150"/>
              <a:gd name="connsiteX13601" fmla="*/ 7062184 w 11737978"/>
              <a:gd name="connsiteY13601" fmla="*/ 3676690 h 6407150"/>
              <a:gd name="connsiteX13602" fmla="*/ 7062564 w 11737978"/>
              <a:gd name="connsiteY13602" fmla="*/ 3687592 h 6407150"/>
              <a:gd name="connsiteX13603" fmla="*/ 7053634 w 11737978"/>
              <a:gd name="connsiteY13603" fmla="*/ 3690834 h 6407150"/>
              <a:gd name="connsiteX13604" fmla="*/ 7071877 w 11737978"/>
              <a:gd name="connsiteY13604" fmla="*/ 3695253 h 6407150"/>
              <a:gd name="connsiteX13605" fmla="*/ 7078385 w 11737978"/>
              <a:gd name="connsiteY13605" fmla="*/ 3687370 h 6407150"/>
              <a:gd name="connsiteX13606" fmla="*/ 7071211 w 11737978"/>
              <a:gd name="connsiteY13606" fmla="*/ 3676174 h 6407150"/>
              <a:gd name="connsiteX13607" fmla="*/ 2360987 w 11737978"/>
              <a:gd name="connsiteY13607" fmla="*/ 3676174 h 6407150"/>
              <a:gd name="connsiteX13608" fmla="*/ 2351961 w 11737978"/>
              <a:gd name="connsiteY13608" fmla="*/ 3676690 h 6407150"/>
              <a:gd name="connsiteX13609" fmla="*/ 2352341 w 11737978"/>
              <a:gd name="connsiteY13609" fmla="*/ 3687592 h 6407150"/>
              <a:gd name="connsiteX13610" fmla="*/ 2343411 w 11737978"/>
              <a:gd name="connsiteY13610" fmla="*/ 3690834 h 6407150"/>
              <a:gd name="connsiteX13611" fmla="*/ 2361653 w 11737978"/>
              <a:gd name="connsiteY13611" fmla="*/ 3695253 h 6407150"/>
              <a:gd name="connsiteX13612" fmla="*/ 2368161 w 11737978"/>
              <a:gd name="connsiteY13612" fmla="*/ 3687370 h 6407150"/>
              <a:gd name="connsiteX13613" fmla="*/ 2360987 w 11737978"/>
              <a:gd name="connsiteY13613" fmla="*/ 3676174 h 6407150"/>
              <a:gd name="connsiteX13614" fmla="*/ 7725885 w 11737978"/>
              <a:gd name="connsiteY13614" fmla="*/ 3673953 h 6407150"/>
              <a:gd name="connsiteX13615" fmla="*/ 7728076 w 11737978"/>
              <a:gd name="connsiteY13615" fmla="*/ 3674046 h 6407150"/>
              <a:gd name="connsiteX13616" fmla="*/ 7730267 w 11737978"/>
              <a:gd name="connsiteY13616" fmla="*/ 3674140 h 6407150"/>
              <a:gd name="connsiteX13617" fmla="*/ 7726321 w 11737978"/>
              <a:gd name="connsiteY13617" fmla="*/ 3679496 h 6407150"/>
              <a:gd name="connsiteX13618" fmla="*/ 7725410 w 11737978"/>
              <a:gd name="connsiteY13618" fmla="*/ 3679537 h 6407150"/>
              <a:gd name="connsiteX13619" fmla="*/ 7722040 w 11737978"/>
              <a:gd name="connsiteY13619" fmla="*/ 3675044 h 6407150"/>
              <a:gd name="connsiteX13620" fmla="*/ 7722073 w 11737978"/>
              <a:gd name="connsiteY13620" fmla="*/ 3674579 h 6407150"/>
              <a:gd name="connsiteX13621" fmla="*/ 7725885 w 11737978"/>
              <a:gd name="connsiteY13621" fmla="*/ 3673953 h 6407150"/>
              <a:gd name="connsiteX13622" fmla="*/ 3015661 w 11737978"/>
              <a:gd name="connsiteY13622" fmla="*/ 3673953 h 6407150"/>
              <a:gd name="connsiteX13623" fmla="*/ 3017852 w 11737978"/>
              <a:gd name="connsiteY13623" fmla="*/ 3674046 h 6407150"/>
              <a:gd name="connsiteX13624" fmla="*/ 3020044 w 11737978"/>
              <a:gd name="connsiteY13624" fmla="*/ 3674140 h 6407150"/>
              <a:gd name="connsiteX13625" fmla="*/ 3016097 w 11737978"/>
              <a:gd name="connsiteY13625" fmla="*/ 3679496 h 6407150"/>
              <a:gd name="connsiteX13626" fmla="*/ 3015187 w 11737978"/>
              <a:gd name="connsiteY13626" fmla="*/ 3679537 h 6407150"/>
              <a:gd name="connsiteX13627" fmla="*/ 3011816 w 11737978"/>
              <a:gd name="connsiteY13627" fmla="*/ 3675044 h 6407150"/>
              <a:gd name="connsiteX13628" fmla="*/ 3011849 w 11737978"/>
              <a:gd name="connsiteY13628" fmla="*/ 3674579 h 6407150"/>
              <a:gd name="connsiteX13629" fmla="*/ 3015661 w 11737978"/>
              <a:gd name="connsiteY13629" fmla="*/ 3673953 h 6407150"/>
              <a:gd name="connsiteX13630" fmla="*/ 7332043 w 11737978"/>
              <a:gd name="connsiteY13630" fmla="*/ 3664378 h 6407150"/>
              <a:gd name="connsiteX13631" fmla="*/ 7328204 w 11737978"/>
              <a:gd name="connsiteY13631" fmla="*/ 3666336 h 6407150"/>
              <a:gd name="connsiteX13632" fmla="*/ 7331232 w 11737978"/>
              <a:gd name="connsiteY13632" fmla="*/ 3670010 h 6407150"/>
              <a:gd name="connsiteX13633" fmla="*/ 7335223 w 11737978"/>
              <a:gd name="connsiteY13633" fmla="*/ 3670095 h 6407150"/>
              <a:gd name="connsiteX13634" fmla="*/ 7332043 w 11737978"/>
              <a:gd name="connsiteY13634" fmla="*/ 3664378 h 6407150"/>
              <a:gd name="connsiteX13635" fmla="*/ 2621819 w 11737978"/>
              <a:gd name="connsiteY13635" fmla="*/ 3664378 h 6407150"/>
              <a:gd name="connsiteX13636" fmla="*/ 2617980 w 11737978"/>
              <a:gd name="connsiteY13636" fmla="*/ 3666336 h 6407150"/>
              <a:gd name="connsiteX13637" fmla="*/ 2621008 w 11737978"/>
              <a:gd name="connsiteY13637" fmla="*/ 3670010 h 6407150"/>
              <a:gd name="connsiteX13638" fmla="*/ 2624999 w 11737978"/>
              <a:gd name="connsiteY13638" fmla="*/ 3670095 h 6407150"/>
              <a:gd name="connsiteX13639" fmla="*/ 2621819 w 11737978"/>
              <a:gd name="connsiteY13639" fmla="*/ 3664378 h 6407150"/>
              <a:gd name="connsiteX13640" fmla="*/ 6593333 w 11737978"/>
              <a:gd name="connsiteY13640" fmla="*/ 3664196 h 6407150"/>
              <a:gd name="connsiteX13641" fmla="*/ 6605396 w 11737978"/>
              <a:gd name="connsiteY13641" fmla="*/ 3669568 h 6407150"/>
              <a:gd name="connsiteX13642" fmla="*/ 6605693 w 11737978"/>
              <a:gd name="connsiteY13642" fmla="*/ 3670504 h 6407150"/>
              <a:gd name="connsiteX13643" fmla="*/ 6597798 w 11737978"/>
              <a:gd name="connsiteY13643" fmla="*/ 3672730 h 6407150"/>
              <a:gd name="connsiteX13644" fmla="*/ 6601323 w 11737978"/>
              <a:gd name="connsiteY13644" fmla="*/ 3676554 h 6407150"/>
              <a:gd name="connsiteX13645" fmla="*/ 6599349 w 11737978"/>
              <a:gd name="connsiteY13645" fmla="*/ 3679114 h 6407150"/>
              <a:gd name="connsiteX13646" fmla="*/ 6596959 w 11737978"/>
              <a:gd name="connsiteY13646" fmla="*/ 3671286 h 6407150"/>
              <a:gd name="connsiteX13647" fmla="*/ 6598229 w 11737978"/>
              <a:gd name="connsiteY13647" fmla="*/ 3670649 h 6407150"/>
              <a:gd name="connsiteX13648" fmla="*/ 6593333 w 11737978"/>
              <a:gd name="connsiteY13648" fmla="*/ 3664196 h 6407150"/>
              <a:gd name="connsiteX13649" fmla="*/ 1883109 w 11737978"/>
              <a:gd name="connsiteY13649" fmla="*/ 3664196 h 6407150"/>
              <a:gd name="connsiteX13650" fmla="*/ 1895172 w 11737978"/>
              <a:gd name="connsiteY13650" fmla="*/ 3669568 h 6407150"/>
              <a:gd name="connsiteX13651" fmla="*/ 1895469 w 11737978"/>
              <a:gd name="connsiteY13651" fmla="*/ 3670504 h 6407150"/>
              <a:gd name="connsiteX13652" fmla="*/ 1887574 w 11737978"/>
              <a:gd name="connsiteY13652" fmla="*/ 3672730 h 6407150"/>
              <a:gd name="connsiteX13653" fmla="*/ 1891099 w 11737978"/>
              <a:gd name="connsiteY13653" fmla="*/ 3676554 h 6407150"/>
              <a:gd name="connsiteX13654" fmla="*/ 1889125 w 11737978"/>
              <a:gd name="connsiteY13654" fmla="*/ 3679114 h 6407150"/>
              <a:gd name="connsiteX13655" fmla="*/ 1886735 w 11737978"/>
              <a:gd name="connsiteY13655" fmla="*/ 3671286 h 6407150"/>
              <a:gd name="connsiteX13656" fmla="*/ 1888005 w 11737978"/>
              <a:gd name="connsiteY13656" fmla="*/ 3670649 h 6407150"/>
              <a:gd name="connsiteX13657" fmla="*/ 1883109 w 11737978"/>
              <a:gd name="connsiteY13657" fmla="*/ 3664196 h 6407150"/>
              <a:gd name="connsiteX13658" fmla="*/ 6571348 w 11737978"/>
              <a:gd name="connsiteY13658" fmla="*/ 3664066 h 6407150"/>
              <a:gd name="connsiteX13659" fmla="*/ 6589345 w 11737978"/>
              <a:gd name="connsiteY13659" fmla="*/ 3675097 h 6407150"/>
              <a:gd name="connsiteX13660" fmla="*/ 6595829 w 11737978"/>
              <a:gd name="connsiteY13660" fmla="*/ 3696341 h 6407150"/>
              <a:gd name="connsiteX13661" fmla="*/ 6594995 w 11737978"/>
              <a:gd name="connsiteY13661" fmla="*/ 3697877 h 6407150"/>
              <a:gd name="connsiteX13662" fmla="*/ 6594888 w 11737978"/>
              <a:gd name="connsiteY13662" fmla="*/ 3697715 h 6407150"/>
              <a:gd name="connsiteX13663" fmla="*/ 6591057 w 11737978"/>
              <a:gd name="connsiteY13663" fmla="*/ 3695586 h 6407150"/>
              <a:gd name="connsiteX13664" fmla="*/ 6581863 w 11737978"/>
              <a:gd name="connsiteY13664" fmla="*/ 3699382 h 6407150"/>
              <a:gd name="connsiteX13665" fmla="*/ 6579629 w 11737978"/>
              <a:gd name="connsiteY13665" fmla="*/ 3703145 h 6407150"/>
              <a:gd name="connsiteX13666" fmla="*/ 6577063 w 11737978"/>
              <a:gd name="connsiteY13666" fmla="*/ 3692376 h 6407150"/>
              <a:gd name="connsiteX13667" fmla="*/ 6577744 w 11737978"/>
              <a:gd name="connsiteY13667" fmla="*/ 3684778 h 6407150"/>
              <a:gd name="connsiteX13668" fmla="*/ 6580984 w 11737978"/>
              <a:gd name="connsiteY13668" fmla="*/ 3684592 h 6407150"/>
              <a:gd name="connsiteX13669" fmla="*/ 6577837 w 11737978"/>
              <a:gd name="connsiteY13669" fmla="*/ 3683739 h 6407150"/>
              <a:gd name="connsiteX13670" fmla="*/ 6577961 w 11737978"/>
              <a:gd name="connsiteY13670" fmla="*/ 3682360 h 6407150"/>
              <a:gd name="connsiteX13671" fmla="*/ 6571348 w 11737978"/>
              <a:gd name="connsiteY13671" fmla="*/ 3664066 h 6407150"/>
              <a:gd name="connsiteX13672" fmla="*/ 1861125 w 11737978"/>
              <a:gd name="connsiteY13672" fmla="*/ 3664066 h 6407150"/>
              <a:gd name="connsiteX13673" fmla="*/ 1879121 w 11737978"/>
              <a:gd name="connsiteY13673" fmla="*/ 3675097 h 6407150"/>
              <a:gd name="connsiteX13674" fmla="*/ 1885605 w 11737978"/>
              <a:gd name="connsiteY13674" fmla="*/ 3696341 h 6407150"/>
              <a:gd name="connsiteX13675" fmla="*/ 1884771 w 11737978"/>
              <a:gd name="connsiteY13675" fmla="*/ 3697877 h 6407150"/>
              <a:gd name="connsiteX13676" fmla="*/ 1884664 w 11737978"/>
              <a:gd name="connsiteY13676" fmla="*/ 3697715 h 6407150"/>
              <a:gd name="connsiteX13677" fmla="*/ 1880833 w 11737978"/>
              <a:gd name="connsiteY13677" fmla="*/ 3695586 h 6407150"/>
              <a:gd name="connsiteX13678" fmla="*/ 1871640 w 11737978"/>
              <a:gd name="connsiteY13678" fmla="*/ 3699382 h 6407150"/>
              <a:gd name="connsiteX13679" fmla="*/ 1869405 w 11737978"/>
              <a:gd name="connsiteY13679" fmla="*/ 3703145 h 6407150"/>
              <a:gd name="connsiteX13680" fmla="*/ 1866839 w 11737978"/>
              <a:gd name="connsiteY13680" fmla="*/ 3692376 h 6407150"/>
              <a:gd name="connsiteX13681" fmla="*/ 1867520 w 11737978"/>
              <a:gd name="connsiteY13681" fmla="*/ 3684778 h 6407150"/>
              <a:gd name="connsiteX13682" fmla="*/ 1870761 w 11737978"/>
              <a:gd name="connsiteY13682" fmla="*/ 3684592 h 6407150"/>
              <a:gd name="connsiteX13683" fmla="*/ 1867613 w 11737978"/>
              <a:gd name="connsiteY13683" fmla="*/ 3683739 h 6407150"/>
              <a:gd name="connsiteX13684" fmla="*/ 1867737 w 11737978"/>
              <a:gd name="connsiteY13684" fmla="*/ 3682360 h 6407150"/>
              <a:gd name="connsiteX13685" fmla="*/ 1861125 w 11737978"/>
              <a:gd name="connsiteY13685" fmla="*/ 3664066 h 6407150"/>
              <a:gd name="connsiteX13686" fmla="*/ 7714833 w 11737978"/>
              <a:gd name="connsiteY13686" fmla="*/ 3664032 h 6407150"/>
              <a:gd name="connsiteX13687" fmla="*/ 7722541 w 11737978"/>
              <a:gd name="connsiteY13687" fmla="*/ 3667529 h 6407150"/>
              <a:gd name="connsiteX13688" fmla="*/ 7719185 w 11737978"/>
              <a:gd name="connsiteY13688" fmla="*/ 3669458 h 6407150"/>
              <a:gd name="connsiteX13689" fmla="*/ 7715525 w 11737978"/>
              <a:gd name="connsiteY13689" fmla="*/ 3666360 h 6407150"/>
              <a:gd name="connsiteX13690" fmla="*/ 7715220 w 11737978"/>
              <a:gd name="connsiteY13690" fmla="*/ 3665954 h 6407150"/>
              <a:gd name="connsiteX13691" fmla="*/ 3004609 w 11737978"/>
              <a:gd name="connsiteY13691" fmla="*/ 3664032 h 6407150"/>
              <a:gd name="connsiteX13692" fmla="*/ 3012317 w 11737978"/>
              <a:gd name="connsiteY13692" fmla="*/ 3667529 h 6407150"/>
              <a:gd name="connsiteX13693" fmla="*/ 3008962 w 11737978"/>
              <a:gd name="connsiteY13693" fmla="*/ 3669458 h 6407150"/>
              <a:gd name="connsiteX13694" fmla="*/ 3005301 w 11737978"/>
              <a:gd name="connsiteY13694" fmla="*/ 3666360 h 6407150"/>
              <a:gd name="connsiteX13695" fmla="*/ 3004996 w 11737978"/>
              <a:gd name="connsiteY13695" fmla="*/ 3665954 h 6407150"/>
              <a:gd name="connsiteX13696" fmla="*/ 7713234 w 11737978"/>
              <a:gd name="connsiteY13696" fmla="*/ 3663307 h 6407150"/>
              <a:gd name="connsiteX13697" fmla="*/ 7713941 w 11737978"/>
              <a:gd name="connsiteY13697" fmla="*/ 3663626 h 6407150"/>
              <a:gd name="connsiteX13698" fmla="*/ 7713675 w 11737978"/>
              <a:gd name="connsiteY13698" fmla="*/ 3663894 h 6407150"/>
              <a:gd name="connsiteX13699" fmla="*/ 3003011 w 11737978"/>
              <a:gd name="connsiteY13699" fmla="*/ 3663307 h 6407150"/>
              <a:gd name="connsiteX13700" fmla="*/ 3003717 w 11737978"/>
              <a:gd name="connsiteY13700" fmla="*/ 3663626 h 6407150"/>
              <a:gd name="connsiteX13701" fmla="*/ 3003452 w 11737978"/>
              <a:gd name="connsiteY13701" fmla="*/ 3663894 h 6407150"/>
              <a:gd name="connsiteX13702" fmla="*/ 7734829 w 11737978"/>
              <a:gd name="connsiteY13702" fmla="*/ 3661547 h 6407150"/>
              <a:gd name="connsiteX13703" fmla="*/ 7736530 w 11737978"/>
              <a:gd name="connsiteY13703" fmla="*/ 3663886 h 6407150"/>
              <a:gd name="connsiteX13704" fmla="*/ 7735732 w 11737978"/>
              <a:gd name="connsiteY13704" fmla="*/ 3664639 h 6407150"/>
              <a:gd name="connsiteX13705" fmla="*/ 7731115 w 11737978"/>
              <a:gd name="connsiteY13705" fmla="*/ 3662398 h 6407150"/>
              <a:gd name="connsiteX13706" fmla="*/ 3024605 w 11737978"/>
              <a:gd name="connsiteY13706" fmla="*/ 3661547 h 6407150"/>
              <a:gd name="connsiteX13707" fmla="*/ 3026306 w 11737978"/>
              <a:gd name="connsiteY13707" fmla="*/ 3663886 h 6407150"/>
              <a:gd name="connsiteX13708" fmla="*/ 3025508 w 11737978"/>
              <a:gd name="connsiteY13708" fmla="*/ 3664639 h 6407150"/>
              <a:gd name="connsiteX13709" fmla="*/ 3020891 w 11737978"/>
              <a:gd name="connsiteY13709" fmla="*/ 3662398 h 6407150"/>
              <a:gd name="connsiteX13710" fmla="*/ 6524222 w 11737978"/>
              <a:gd name="connsiteY13710" fmla="*/ 3654378 h 6407150"/>
              <a:gd name="connsiteX13711" fmla="*/ 6517743 w 11737978"/>
              <a:gd name="connsiteY13711" fmla="*/ 3657620 h 6407150"/>
              <a:gd name="connsiteX13712" fmla="*/ 6519025 w 11737978"/>
              <a:gd name="connsiteY13712" fmla="*/ 3661819 h 6407150"/>
              <a:gd name="connsiteX13713" fmla="*/ 6525503 w 11737978"/>
              <a:gd name="connsiteY13713" fmla="*/ 3658576 h 6407150"/>
              <a:gd name="connsiteX13714" fmla="*/ 6524222 w 11737978"/>
              <a:gd name="connsiteY13714" fmla="*/ 3654378 h 6407150"/>
              <a:gd name="connsiteX13715" fmla="*/ 1813998 w 11737978"/>
              <a:gd name="connsiteY13715" fmla="*/ 3654378 h 6407150"/>
              <a:gd name="connsiteX13716" fmla="*/ 1807519 w 11737978"/>
              <a:gd name="connsiteY13716" fmla="*/ 3657620 h 6407150"/>
              <a:gd name="connsiteX13717" fmla="*/ 1808801 w 11737978"/>
              <a:gd name="connsiteY13717" fmla="*/ 3661819 h 6407150"/>
              <a:gd name="connsiteX13718" fmla="*/ 1815279 w 11737978"/>
              <a:gd name="connsiteY13718" fmla="*/ 3658576 h 6407150"/>
              <a:gd name="connsiteX13719" fmla="*/ 1813998 w 11737978"/>
              <a:gd name="connsiteY13719" fmla="*/ 3654378 h 6407150"/>
              <a:gd name="connsiteX13720" fmla="*/ 7061779 w 11737978"/>
              <a:gd name="connsiteY13720" fmla="*/ 3636206 h 6407150"/>
              <a:gd name="connsiteX13721" fmla="*/ 7053791 w 11737978"/>
              <a:gd name="connsiteY13721" fmla="*/ 3637715 h 6407150"/>
              <a:gd name="connsiteX13722" fmla="*/ 7062401 w 11737978"/>
              <a:gd name="connsiteY13722" fmla="*/ 3654039 h 6407150"/>
              <a:gd name="connsiteX13723" fmla="*/ 7071106 w 11737978"/>
              <a:gd name="connsiteY13723" fmla="*/ 3673161 h 6407150"/>
              <a:gd name="connsiteX13724" fmla="*/ 7078252 w 11737978"/>
              <a:gd name="connsiteY13724" fmla="*/ 3647527 h 6407150"/>
              <a:gd name="connsiteX13725" fmla="*/ 7086080 w 11737978"/>
              <a:gd name="connsiteY13725" fmla="*/ 3641473 h 6407150"/>
              <a:gd name="connsiteX13726" fmla="*/ 7069838 w 11737978"/>
              <a:gd name="connsiteY13726" fmla="*/ 3636796 h 6407150"/>
              <a:gd name="connsiteX13727" fmla="*/ 7061779 w 11737978"/>
              <a:gd name="connsiteY13727" fmla="*/ 3636206 h 6407150"/>
              <a:gd name="connsiteX13728" fmla="*/ 2351555 w 11737978"/>
              <a:gd name="connsiteY13728" fmla="*/ 3636206 h 6407150"/>
              <a:gd name="connsiteX13729" fmla="*/ 2343568 w 11737978"/>
              <a:gd name="connsiteY13729" fmla="*/ 3637715 h 6407150"/>
              <a:gd name="connsiteX13730" fmla="*/ 2352178 w 11737978"/>
              <a:gd name="connsiteY13730" fmla="*/ 3654039 h 6407150"/>
              <a:gd name="connsiteX13731" fmla="*/ 2360883 w 11737978"/>
              <a:gd name="connsiteY13731" fmla="*/ 3673161 h 6407150"/>
              <a:gd name="connsiteX13732" fmla="*/ 2368028 w 11737978"/>
              <a:gd name="connsiteY13732" fmla="*/ 3647527 h 6407150"/>
              <a:gd name="connsiteX13733" fmla="*/ 2375856 w 11737978"/>
              <a:gd name="connsiteY13733" fmla="*/ 3641473 h 6407150"/>
              <a:gd name="connsiteX13734" fmla="*/ 2359614 w 11737978"/>
              <a:gd name="connsiteY13734" fmla="*/ 3636796 h 6407150"/>
              <a:gd name="connsiteX13735" fmla="*/ 2351555 w 11737978"/>
              <a:gd name="connsiteY13735" fmla="*/ 3636206 h 6407150"/>
              <a:gd name="connsiteX13736" fmla="*/ 6647590 w 11737978"/>
              <a:gd name="connsiteY13736" fmla="*/ 3630978 h 6407150"/>
              <a:gd name="connsiteX13737" fmla="*/ 6638562 w 11737978"/>
              <a:gd name="connsiteY13737" fmla="*/ 3631494 h 6407150"/>
              <a:gd name="connsiteX13738" fmla="*/ 6638633 w 11737978"/>
              <a:gd name="connsiteY13738" fmla="*/ 3633503 h 6407150"/>
              <a:gd name="connsiteX13739" fmla="*/ 6647660 w 11737978"/>
              <a:gd name="connsiteY13739" fmla="*/ 3632986 h 6407150"/>
              <a:gd name="connsiteX13740" fmla="*/ 6647765 w 11737978"/>
              <a:gd name="connsiteY13740" fmla="*/ 3635998 h 6407150"/>
              <a:gd name="connsiteX13741" fmla="*/ 6656686 w 11737978"/>
              <a:gd name="connsiteY13741" fmla="*/ 3632470 h 6407150"/>
              <a:gd name="connsiteX13742" fmla="*/ 6647660 w 11737978"/>
              <a:gd name="connsiteY13742" fmla="*/ 3632986 h 6407150"/>
              <a:gd name="connsiteX13743" fmla="*/ 6647590 w 11737978"/>
              <a:gd name="connsiteY13743" fmla="*/ 3630978 h 6407150"/>
              <a:gd name="connsiteX13744" fmla="*/ 1937366 w 11737978"/>
              <a:gd name="connsiteY13744" fmla="*/ 3630978 h 6407150"/>
              <a:gd name="connsiteX13745" fmla="*/ 1928338 w 11737978"/>
              <a:gd name="connsiteY13745" fmla="*/ 3631494 h 6407150"/>
              <a:gd name="connsiteX13746" fmla="*/ 1928409 w 11737978"/>
              <a:gd name="connsiteY13746" fmla="*/ 3633503 h 6407150"/>
              <a:gd name="connsiteX13747" fmla="*/ 1937436 w 11737978"/>
              <a:gd name="connsiteY13747" fmla="*/ 3632986 h 6407150"/>
              <a:gd name="connsiteX13748" fmla="*/ 1937542 w 11737978"/>
              <a:gd name="connsiteY13748" fmla="*/ 3635998 h 6407150"/>
              <a:gd name="connsiteX13749" fmla="*/ 1946462 w 11737978"/>
              <a:gd name="connsiteY13749" fmla="*/ 3632470 h 6407150"/>
              <a:gd name="connsiteX13750" fmla="*/ 1937436 w 11737978"/>
              <a:gd name="connsiteY13750" fmla="*/ 3632986 h 6407150"/>
              <a:gd name="connsiteX13751" fmla="*/ 1937366 w 11737978"/>
              <a:gd name="connsiteY13751" fmla="*/ 3630978 h 6407150"/>
              <a:gd name="connsiteX13752" fmla="*/ 7078489 w 11737978"/>
              <a:gd name="connsiteY13752" fmla="*/ 3625450 h 6407150"/>
              <a:gd name="connsiteX13753" fmla="*/ 7078594 w 11737978"/>
              <a:gd name="connsiteY13753" fmla="*/ 3628462 h 6407150"/>
              <a:gd name="connsiteX13754" fmla="*/ 7081926 w 11737978"/>
              <a:gd name="connsiteY13754" fmla="*/ 3626763 h 6407150"/>
              <a:gd name="connsiteX13755" fmla="*/ 7078489 w 11737978"/>
              <a:gd name="connsiteY13755" fmla="*/ 3625450 h 6407150"/>
              <a:gd name="connsiteX13756" fmla="*/ 2368265 w 11737978"/>
              <a:gd name="connsiteY13756" fmla="*/ 3625450 h 6407150"/>
              <a:gd name="connsiteX13757" fmla="*/ 2368370 w 11737978"/>
              <a:gd name="connsiteY13757" fmla="*/ 3628462 h 6407150"/>
              <a:gd name="connsiteX13758" fmla="*/ 2371702 w 11737978"/>
              <a:gd name="connsiteY13758" fmla="*/ 3626763 h 6407150"/>
              <a:gd name="connsiteX13759" fmla="*/ 2368265 w 11737978"/>
              <a:gd name="connsiteY13759" fmla="*/ 3625450 h 6407150"/>
              <a:gd name="connsiteX13760" fmla="*/ 6704649 w 11737978"/>
              <a:gd name="connsiteY13760" fmla="*/ 3624695 h 6407150"/>
              <a:gd name="connsiteX13761" fmla="*/ 6689692 w 11737978"/>
              <a:gd name="connsiteY13761" fmla="*/ 3628067 h 6407150"/>
              <a:gd name="connsiteX13762" fmla="*/ 6694470 w 11737978"/>
              <a:gd name="connsiteY13762" fmla="*/ 3629994 h 6407150"/>
              <a:gd name="connsiteX13763" fmla="*/ 6704824 w 11737978"/>
              <a:gd name="connsiteY13763" fmla="*/ 3629716 h 6407150"/>
              <a:gd name="connsiteX13764" fmla="*/ 6704649 w 11737978"/>
              <a:gd name="connsiteY13764" fmla="*/ 3624695 h 6407150"/>
              <a:gd name="connsiteX13765" fmla="*/ 1994425 w 11737978"/>
              <a:gd name="connsiteY13765" fmla="*/ 3624695 h 6407150"/>
              <a:gd name="connsiteX13766" fmla="*/ 1979468 w 11737978"/>
              <a:gd name="connsiteY13766" fmla="*/ 3628067 h 6407150"/>
              <a:gd name="connsiteX13767" fmla="*/ 1984246 w 11737978"/>
              <a:gd name="connsiteY13767" fmla="*/ 3629994 h 6407150"/>
              <a:gd name="connsiteX13768" fmla="*/ 1994600 w 11737978"/>
              <a:gd name="connsiteY13768" fmla="*/ 3629716 h 6407150"/>
              <a:gd name="connsiteX13769" fmla="*/ 1994425 w 11737978"/>
              <a:gd name="connsiteY13769" fmla="*/ 3624695 h 6407150"/>
              <a:gd name="connsiteX13770" fmla="*/ 6520733 w 11737978"/>
              <a:gd name="connsiteY13770" fmla="*/ 3623947 h 6407150"/>
              <a:gd name="connsiteX13771" fmla="*/ 6511901 w 11737978"/>
              <a:gd name="connsiteY13771" fmla="*/ 3630086 h 6407150"/>
              <a:gd name="connsiteX13772" fmla="*/ 6511999 w 11737978"/>
              <a:gd name="connsiteY13772" fmla="*/ 3632897 h 6407150"/>
              <a:gd name="connsiteX13773" fmla="*/ 6520929 w 11737978"/>
              <a:gd name="connsiteY13773" fmla="*/ 3629569 h 6407150"/>
              <a:gd name="connsiteX13774" fmla="*/ 6520733 w 11737978"/>
              <a:gd name="connsiteY13774" fmla="*/ 3623947 h 6407150"/>
              <a:gd name="connsiteX13775" fmla="*/ 1810509 w 11737978"/>
              <a:gd name="connsiteY13775" fmla="*/ 3623947 h 6407150"/>
              <a:gd name="connsiteX13776" fmla="*/ 1801678 w 11737978"/>
              <a:gd name="connsiteY13776" fmla="*/ 3630086 h 6407150"/>
              <a:gd name="connsiteX13777" fmla="*/ 1801775 w 11737978"/>
              <a:gd name="connsiteY13777" fmla="*/ 3632897 h 6407150"/>
              <a:gd name="connsiteX13778" fmla="*/ 1810705 w 11737978"/>
              <a:gd name="connsiteY13778" fmla="*/ 3629569 h 6407150"/>
              <a:gd name="connsiteX13779" fmla="*/ 1810509 w 11737978"/>
              <a:gd name="connsiteY13779" fmla="*/ 3623947 h 6407150"/>
              <a:gd name="connsiteX13780" fmla="*/ 6731580 w 11737978"/>
              <a:gd name="connsiteY13780" fmla="*/ 3609129 h 6407150"/>
              <a:gd name="connsiteX13781" fmla="*/ 6723232 w 11737978"/>
              <a:gd name="connsiteY13781" fmla="*/ 3612388 h 6407150"/>
              <a:gd name="connsiteX13782" fmla="*/ 6706342 w 11737978"/>
              <a:gd name="connsiteY13782" fmla="*/ 3613355 h 6407150"/>
              <a:gd name="connsiteX13783" fmla="*/ 6714883 w 11737978"/>
              <a:gd name="connsiteY13783" fmla="*/ 3615647 h 6407150"/>
              <a:gd name="connsiteX13784" fmla="*/ 6731773 w 11737978"/>
              <a:gd name="connsiteY13784" fmla="*/ 3614682 h 6407150"/>
              <a:gd name="connsiteX13785" fmla="*/ 6731580 w 11737978"/>
              <a:gd name="connsiteY13785" fmla="*/ 3609129 h 6407150"/>
              <a:gd name="connsiteX13786" fmla="*/ 2021356 w 11737978"/>
              <a:gd name="connsiteY13786" fmla="*/ 3609129 h 6407150"/>
              <a:gd name="connsiteX13787" fmla="*/ 2013008 w 11737978"/>
              <a:gd name="connsiteY13787" fmla="*/ 3612388 h 6407150"/>
              <a:gd name="connsiteX13788" fmla="*/ 1996118 w 11737978"/>
              <a:gd name="connsiteY13788" fmla="*/ 3613355 h 6407150"/>
              <a:gd name="connsiteX13789" fmla="*/ 2004660 w 11737978"/>
              <a:gd name="connsiteY13789" fmla="*/ 3615647 h 6407150"/>
              <a:gd name="connsiteX13790" fmla="*/ 2021550 w 11737978"/>
              <a:gd name="connsiteY13790" fmla="*/ 3614682 h 6407150"/>
              <a:gd name="connsiteX13791" fmla="*/ 2021356 w 11737978"/>
              <a:gd name="connsiteY13791" fmla="*/ 3609129 h 6407150"/>
              <a:gd name="connsiteX13792" fmla="*/ 6662876 w 11737978"/>
              <a:gd name="connsiteY13792" fmla="*/ 3593555 h 6407150"/>
              <a:gd name="connsiteX13793" fmla="*/ 6663344 w 11737978"/>
              <a:gd name="connsiteY13793" fmla="*/ 3593561 h 6407150"/>
              <a:gd name="connsiteX13794" fmla="*/ 6663441 w 11737978"/>
              <a:gd name="connsiteY13794" fmla="*/ 3596336 h 6407150"/>
              <a:gd name="connsiteX13795" fmla="*/ 6662703 w 11737978"/>
              <a:gd name="connsiteY13795" fmla="*/ 3596447 h 6407150"/>
              <a:gd name="connsiteX13796" fmla="*/ 6662513 w 11737978"/>
              <a:gd name="connsiteY13796" fmla="*/ 3596260 h 6407150"/>
              <a:gd name="connsiteX13797" fmla="*/ 1952652 w 11737978"/>
              <a:gd name="connsiteY13797" fmla="*/ 3593555 h 6407150"/>
              <a:gd name="connsiteX13798" fmla="*/ 1953121 w 11737978"/>
              <a:gd name="connsiteY13798" fmla="*/ 3593561 h 6407150"/>
              <a:gd name="connsiteX13799" fmla="*/ 1953217 w 11737978"/>
              <a:gd name="connsiteY13799" fmla="*/ 3596336 h 6407150"/>
              <a:gd name="connsiteX13800" fmla="*/ 1952479 w 11737978"/>
              <a:gd name="connsiteY13800" fmla="*/ 3596447 h 6407150"/>
              <a:gd name="connsiteX13801" fmla="*/ 1952289 w 11737978"/>
              <a:gd name="connsiteY13801" fmla="*/ 3596260 h 6407150"/>
              <a:gd name="connsiteX13802" fmla="*/ 7353098 w 11737978"/>
              <a:gd name="connsiteY13802" fmla="*/ 3584081 h 6407150"/>
              <a:gd name="connsiteX13803" fmla="*/ 7338179 w 11737978"/>
              <a:gd name="connsiteY13803" fmla="*/ 3629105 h 6407150"/>
              <a:gd name="connsiteX13804" fmla="*/ 7328534 w 11737978"/>
              <a:gd name="connsiteY13804" fmla="*/ 3637528 h 6407150"/>
              <a:gd name="connsiteX13805" fmla="*/ 7343307 w 11737978"/>
              <a:gd name="connsiteY13805" fmla="*/ 3652054 h 6407150"/>
              <a:gd name="connsiteX13806" fmla="*/ 7351164 w 11737978"/>
              <a:gd name="connsiteY13806" fmla="*/ 3656049 h 6407150"/>
              <a:gd name="connsiteX13807" fmla="*/ 7359587 w 11737978"/>
              <a:gd name="connsiteY13807" fmla="*/ 3656122 h 6407150"/>
              <a:gd name="connsiteX13808" fmla="*/ 7355965 w 11737978"/>
              <a:gd name="connsiteY13808" fmla="*/ 3622716 h 6407150"/>
              <a:gd name="connsiteX13809" fmla="*/ 7353098 w 11737978"/>
              <a:gd name="connsiteY13809" fmla="*/ 3584081 h 6407150"/>
              <a:gd name="connsiteX13810" fmla="*/ 2642875 w 11737978"/>
              <a:gd name="connsiteY13810" fmla="*/ 3584081 h 6407150"/>
              <a:gd name="connsiteX13811" fmla="*/ 2627955 w 11737978"/>
              <a:gd name="connsiteY13811" fmla="*/ 3629105 h 6407150"/>
              <a:gd name="connsiteX13812" fmla="*/ 2618311 w 11737978"/>
              <a:gd name="connsiteY13812" fmla="*/ 3637528 h 6407150"/>
              <a:gd name="connsiteX13813" fmla="*/ 2633084 w 11737978"/>
              <a:gd name="connsiteY13813" fmla="*/ 3652054 h 6407150"/>
              <a:gd name="connsiteX13814" fmla="*/ 2640940 w 11737978"/>
              <a:gd name="connsiteY13814" fmla="*/ 3656049 h 6407150"/>
              <a:gd name="connsiteX13815" fmla="*/ 2649363 w 11737978"/>
              <a:gd name="connsiteY13815" fmla="*/ 3656122 h 6407150"/>
              <a:gd name="connsiteX13816" fmla="*/ 2645741 w 11737978"/>
              <a:gd name="connsiteY13816" fmla="*/ 3622716 h 6407150"/>
              <a:gd name="connsiteX13817" fmla="*/ 2642875 w 11737978"/>
              <a:gd name="connsiteY13817" fmla="*/ 3584081 h 6407150"/>
              <a:gd name="connsiteX13818" fmla="*/ 7066616 w 11737978"/>
              <a:gd name="connsiteY13818" fmla="*/ 3582193 h 6407150"/>
              <a:gd name="connsiteX13819" fmla="*/ 7043850 w 11737978"/>
              <a:gd name="connsiteY13819" fmla="*/ 3583160 h 6407150"/>
              <a:gd name="connsiteX13820" fmla="*/ 7055932 w 11737978"/>
              <a:gd name="connsiteY13820" fmla="*/ 3595298 h 6407150"/>
              <a:gd name="connsiteX13821" fmla="*/ 7069139 w 11737978"/>
              <a:gd name="connsiteY13821" fmla="*/ 3595129 h 6407150"/>
              <a:gd name="connsiteX13822" fmla="*/ 7077040 w 11737978"/>
              <a:gd name="connsiteY13822" fmla="*/ 3583945 h 6407150"/>
              <a:gd name="connsiteX13823" fmla="*/ 7066616 w 11737978"/>
              <a:gd name="connsiteY13823" fmla="*/ 3582193 h 6407150"/>
              <a:gd name="connsiteX13824" fmla="*/ 2356392 w 11737978"/>
              <a:gd name="connsiteY13824" fmla="*/ 3582193 h 6407150"/>
              <a:gd name="connsiteX13825" fmla="*/ 2333626 w 11737978"/>
              <a:gd name="connsiteY13825" fmla="*/ 3583160 h 6407150"/>
              <a:gd name="connsiteX13826" fmla="*/ 2345708 w 11737978"/>
              <a:gd name="connsiteY13826" fmla="*/ 3595298 h 6407150"/>
              <a:gd name="connsiteX13827" fmla="*/ 2358915 w 11737978"/>
              <a:gd name="connsiteY13827" fmla="*/ 3595129 h 6407150"/>
              <a:gd name="connsiteX13828" fmla="*/ 2366816 w 11737978"/>
              <a:gd name="connsiteY13828" fmla="*/ 3583945 h 6407150"/>
              <a:gd name="connsiteX13829" fmla="*/ 2356392 w 11737978"/>
              <a:gd name="connsiteY13829" fmla="*/ 3582193 h 6407150"/>
              <a:gd name="connsiteX13830" fmla="*/ 6507760 w 11737978"/>
              <a:gd name="connsiteY13830" fmla="*/ 3580341 h 6407150"/>
              <a:gd name="connsiteX13831" fmla="*/ 6505808 w 11737978"/>
              <a:gd name="connsiteY13831" fmla="*/ 3583559 h 6407150"/>
              <a:gd name="connsiteX13832" fmla="*/ 6506316 w 11737978"/>
              <a:gd name="connsiteY13832" fmla="*/ 3590027 h 6407150"/>
              <a:gd name="connsiteX13833" fmla="*/ 6507501 w 11737978"/>
              <a:gd name="connsiteY13833" fmla="*/ 3593914 h 6407150"/>
              <a:gd name="connsiteX13834" fmla="*/ 6506230 w 11737978"/>
              <a:gd name="connsiteY13834" fmla="*/ 3594550 h 6407150"/>
              <a:gd name="connsiteX13835" fmla="*/ 6515299 w 11737978"/>
              <a:gd name="connsiteY13835" fmla="*/ 3614659 h 6407150"/>
              <a:gd name="connsiteX13836" fmla="*/ 6522426 w 11737978"/>
              <a:gd name="connsiteY13836" fmla="*/ 3604369 h 6407150"/>
              <a:gd name="connsiteX13837" fmla="*/ 6523754 w 11737978"/>
              <a:gd name="connsiteY13837" fmla="*/ 3600905 h 6407150"/>
              <a:gd name="connsiteX13838" fmla="*/ 6512591 w 11737978"/>
              <a:gd name="connsiteY13838" fmla="*/ 3591366 h 6407150"/>
              <a:gd name="connsiteX13839" fmla="*/ 6511405 w 11737978"/>
              <a:gd name="connsiteY13839" fmla="*/ 3587480 h 6407150"/>
              <a:gd name="connsiteX13840" fmla="*/ 6509625 w 11737978"/>
              <a:gd name="connsiteY13840" fmla="*/ 3581648 h 6407150"/>
              <a:gd name="connsiteX13841" fmla="*/ 6507760 w 11737978"/>
              <a:gd name="connsiteY13841" fmla="*/ 3580341 h 6407150"/>
              <a:gd name="connsiteX13842" fmla="*/ 1797536 w 11737978"/>
              <a:gd name="connsiteY13842" fmla="*/ 3580341 h 6407150"/>
              <a:gd name="connsiteX13843" fmla="*/ 1795584 w 11737978"/>
              <a:gd name="connsiteY13843" fmla="*/ 3583559 h 6407150"/>
              <a:gd name="connsiteX13844" fmla="*/ 1796092 w 11737978"/>
              <a:gd name="connsiteY13844" fmla="*/ 3590027 h 6407150"/>
              <a:gd name="connsiteX13845" fmla="*/ 1797277 w 11737978"/>
              <a:gd name="connsiteY13845" fmla="*/ 3593914 h 6407150"/>
              <a:gd name="connsiteX13846" fmla="*/ 1796006 w 11737978"/>
              <a:gd name="connsiteY13846" fmla="*/ 3594550 h 6407150"/>
              <a:gd name="connsiteX13847" fmla="*/ 1805075 w 11737978"/>
              <a:gd name="connsiteY13847" fmla="*/ 3614659 h 6407150"/>
              <a:gd name="connsiteX13848" fmla="*/ 1812202 w 11737978"/>
              <a:gd name="connsiteY13848" fmla="*/ 3604369 h 6407150"/>
              <a:gd name="connsiteX13849" fmla="*/ 1813530 w 11737978"/>
              <a:gd name="connsiteY13849" fmla="*/ 3600905 h 6407150"/>
              <a:gd name="connsiteX13850" fmla="*/ 1802367 w 11737978"/>
              <a:gd name="connsiteY13850" fmla="*/ 3591366 h 6407150"/>
              <a:gd name="connsiteX13851" fmla="*/ 1801182 w 11737978"/>
              <a:gd name="connsiteY13851" fmla="*/ 3587480 h 6407150"/>
              <a:gd name="connsiteX13852" fmla="*/ 1799401 w 11737978"/>
              <a:gd name="connsiteY13852" fmla="*/ 3581648 h 6407150"/>
              <a:gd name="connsiteX13853" fmla="*/ 1797536 w 11737978"/>
              <a:gd name="connsiteY13853" fmla="*/ 3580341 h 6407150"/>
              <a:gd name="connsiteX13854" fmla="*/ 7672295 w 11737978"/>
              <a:gd name="connsiteY13854" fmla="*/ 3577815 h 6407150"/>
              <a:gd name="connsiteX13855" fmla="*/ 7680863 w 11737978"/>
              <a:gd name="connsiteY13855" fmla="*/ 3579956 h 6407150"/>
              <a:gd name="connsiteX13856" fmla="*/ 7696501 w 11737978"/>
              <a:gd name="connsiteY13856" fmla="*/ 3594614 h 6407150"/>
              <a:gd name="connsiteX13857" fmla="*/ 7686439 w 11737978"/>
              <a:gd name="connsiteY13857" fmla="*/ 3602853 h 6407150"/>
              <a:gd name="connsiteX13858" fmla="*/ 7684196 w 11737978"/>
              <a:gd name="connsiteY13858" fmla="*/ 3618420 h 6407150"/>
              <a:gd name="connsiteX13859" fmla="*/ 7699836 w 11737978"/>
              <a:gd name="connsiteY13859" fmla="*/ 3633080 h 6407150"/>
              <a:gd name="connsiteX13860" fmla="*/ 7716223 w 11737978"/>
              <a:gd name="connsiteY13860" fmla="*/ 3642550 h 6407150"/>
              <a:gd name="connsiteX13861" fmla="*/ 7716582 w 11737978"/>
              <a:gd name="connsiteY13861" fmla="*/ 3640061 h 6407150"/>
              <a:gd name="connsiteX13862" fmla="*/ 7725475 w 11737978"/>
              <a:gd name="connsiteY13862" fmla="*/ 3643881 h 6407150"/>
              <a:gd name="connsiteX13863" fmla="*/ 7729567 w 11737978"/>
              <a:gd name="connsiteY13863" fmla="*/ 3650435 h 6407150"/>
              <a:gd name="connsiteX13864" fmla="*/ 7731867 w 11737978"/>
              <a:gd name="connsiteY13864" fmla="*/ 3657204 h 6407150"/>
              <a:gd name="connsiteX13865" fmla="*/ 7731861 w 11737978"/>
              <a:gd name="connsiteY13865" fmla="*/ 3657209 h 6407150"/>
              <a:gd name="connsiteX13866" fmla="*/ 7715477 w 11737978"/>
              <a:gd name="connsiteY13866" fmla="*/ 3647739 h 6407150"/>
              <a:gd name="connsiteX13867" fmla="*/ 7706909 w 11737978"/>
              <a:gd name="connsiteY13867" fmla="*/ 3645599 h 6407150"/>
              <a:gd name="connsiteX13868" fmla="*/ 7702425 w 11737978"/>
              <a:gd name="connsiteY13868" fmla="*/ 3676735 h 6407150"/>
              <a:gd name="connsiteX13869" fmla="*/ 7696099 w 11737978"/>
              <a:gd name="connsiteY13869" fmla="*/ 3659025 h 6407150"/>
              <a:gd name="connsiteX13870" fmla="*/ 7687532 w 11737978"/>
              <a:gd name="connsiteY13870" fmla="*/ 3656884 h 6407150"/>
              <a:gd name="connsiteX13871" fmla="*/ 7686784 w 11737978"/>
              <a:gd name="connsiteY13871" fmla="*/ 3662075 h 6407150"/>
              <a:gd name="connsiteX13872" fmla="*/ 7677469 w 11737978"/>
              <a:gd name="connsiteY13872" fmla="*/ 3665123 h 6407150"/>
              <a:gd name="connsiteX13873" fmla="*/ 7668904 w 11737978"/>
              <a:gd name="connsiteY13873" fmla="*/ 3662982 h 6407150"/>
              <a:gd name="connsiteX13874" fmla="*/ 7671145 w 11737978"/>
              <a:gd name="connsiteY13874" fmla="*/ 3647416 h 6407150"/>
              <a:gd name="connsiteX13875" fmla="*/ 7670398 w 11737978"/>
              <a:gd name="connsiteY13875" fmla="*/ 3652603 h 6407150"/>
              <a:gd name="connsiteX13876" fmla="*/ 7680460 w 11737978"/>
              <a:gd name="connsiteY13876" fmla="*/ 3644366 h 6407150"/>
              <a:gd name="connsiteX13877" fmla="*/ 7671145 w 11737978"/>
              <a:gd name="connsiteY13877" fmla="*/ 3647416 h 6407150"/>
              <a:gd name="connsiteX13878" fmla="*/ 7658496 w 11737978"/>
              <a:gd name="connsiteY13878" fmla="*/ 3611999 h 6407150"/>
              <a:gd name="connsiteX13879" fmla="*/ 7633541 w 11737978"/>
              <a:gd name="connsiteY13879" fmla="*/ 3600389 h 6407150"/>
              <a:gd name="connsiteX13880" fmla="*/ 7644352 w 11737978"/>
              <a:gd name="connsiteY13880" fmla="*/ 3586961 h 6407150"/>
              <a:gd name="connsiteX13881" fmla="*/ 7642856 w 11737978"/>
              <a:gd name="connsiteY13881" fmla="*/ 3597339 h 6407150"/>
              <a:gd name="connsiteX13882" fmla="*/ 7672295 w 11737978"/>
              <a:gd name="connsiteY13882" fmla="*/ 3577815 h 6407150"/>
              <a:gd name="connsiteX13883" fmla="*/ 2962071 w 11737978"/>
              <a:gd name="connsiteY13883" fmla="*/ 3577815 h 6407150"/>
              <a:gd name="connsiteX13884" fmla="*/ 2970639 w 11737978"/>
              <a:gd name="connsiteY13884" fmla="*/ 3579956 h 6407150"/>
              <a:gd name="connsiteX13885" fmla="*/ 2986278 w 11737978"/>
              <a:gd name="connsiteY13885" fmla="*/ 3594614 h 6407150"/>
              <a:gd name="connsiteX13886" fmla="*/ 2976215 w 11737978"/>
              <a:gd name="connsiteY13886" fmla="*/ 3602853 h 6407150"/>
              <a:gd name="connsiteX13887" fmla="*/ 2973972 w 11737978"/>
              <a:gd name="connsiteY13887" fmla="*/ 3618420 h 6407150"/>
              <a:gd name="connsiteX13888" fmla="*/ 2989613 w 11737978"/>
              <a:gd name="connsiteY13888" fmla="*/ 3633080 h 6407150"/>
              <a:gd name="connsiteX13889" fmla="*/ 3005999 w 11737978"/>
              <a:gd name="connsiteY13889" fmla="*/ 3642550 h 6407150"/>
              <a:gd name="connsiteX13890" fmla="*/ 3006359 w 11737978"/>
              <a:gd name="connsiteY13890" fmla="*/ 3640061 h 6407150"/>
              <a:gd name="connsiteX13891" fmla="*/ 3015251 w 11737978"/>
              <a:gd name="connsiteY13891" fmla="*/ 3643881 h 6407150"/>
              <a:gd name="connsiteX13892" fmla="*/ 3019343 w 11737978"/>
              <a:gd name="connsiteY13892" fmla="*/ 3650435 h 6407150"/>
              <a:gd name="connsiteX13893" fmla="*/ 3021644 w 11737978"/>
              <a:gd name="connsiteY13893" fmla="*/ 3657204 h 6407150"/>
              <a:gd name="connsiteX13894" fmla="*/ 3021638 w 11737978"/>
              <a:gd name="connsiteY13894" fmla="*/ 3657209 h 6407150"/>
              <a:gd name="connsiteX13895" fmla="*/ 3005253 w 11737978"/>
              <a:gd name="connsiteY13895" fmla="*/ 3647739 h 6407150"/>
              <a:gd name="connsiteX13896" fmla="*/ 2996685 w 11737978"/>
              <a:gd name="connsiteY13896" fmla="*/ 3645599 h 6407150"/>
              <a:gd name="connsiteX13897" fmla="*/ 2992201 w 11737978"/>
              <a:gd name="connsiteY13897" fmla="*/ 3676735 h 6407150"/>
              <a:gd name="connsiteX13898" fmla="*/ 2985875 w 11737978"/>
              <a:gd name="connsiteY13898" fmla="*/ 3659025 h 6407150"/>
              <a:gd name="connsiteX13899" fmla="*/ 2977308 w 11737978"/>
              <a:gd name="connsiteY13899" fmla="*/ 3656884 h 6407150"/>
              <a:gd name="connsiteX13900" fmla="*/ 2976561 w 11737978"/>
              <a:gd name="connsiteY13900" fmla="*/ 3662075 h 6407150"/>
              <a:gd name="connsiteX13901" fmla="*/ 2967245 w 11737978"/>
              <a:gd name="connsiteY13901" fmla="*/ 3665123 h 6407150"/>
              <a:gd name="connsiteX13902" fmla="*/ 2958680 w 11737978"/>
              <a:gd name="connsiteY13902" fmla="*/ 3662982 h 6407150"/>
              <a:gd name="connsiteX13903" fmla="*/ 2960921 w 11737978"/>
              <a:gd name="connsiteY13903" fmla="*/ 3647416 h 6407150"/>
              <a:gd name="connsiteX13904" fmla="*/ 2960175 w 11737978"/>
              <a:gd name="connsiteY13904" fmla="*/ 3652603 h 6407150"/>
              <a:gd name="connsiteX13905" fmla="*/ 2970236 w 11737978"/>
              <a:gd name="connsiteY13905" fmla="*/ 3644366 h 6407150"/>
              <a:gd name="connsiteX13906" fmla="*/ 2960921 w 11737978"/>
              <a:gd name="connsiteY13906" fmla="*/ 3647416 h 6407150"/>
              <a:gd name="connsiteX13907" fmla="*/ 2948272 w 11737978"/>
              <a:gd name="connsiteY13907" fmla="*/ 3611999 h 6407150"/>
              <a:gd name="connsiteX13908" fmla="*/ 2923317 w 11737978"/>
              <a:gd name="connsiteY13908" fmla="*/ 3600389 h 6407150"/>
              <a:gd name="connsiteX13909" fmla="*/ 2934128 w 11737978"/>
              <a:gd name="connsiteY13909" fmla="*/ 3586961 h 6407150"/>
              <a:gd name="connsiteX13910" fmla="*/ 2932633 w 11737978"/>
              <a:gd name="connsiteY13910" fmla="*/ 3597339 h 6407150"/>
              <a:gd name="connsiteX13911" fmla="*/ 2962071 w 11737978"/>
              <a:gd name="connsiteY13911" fmla="*/ 3577815 h 6407150"/>
              <a:gd name="connsiteX13912" fmla="*/ 7379680 w 11737978"/>
              <a:gd name="connsiteY13912" fmla="*/ 3575166 h 6407150"/>
              <a:gd name="connsiteX13913" fmla="*/ 7378328 w 11737978"/>
              <a:gd name="connsiteY13913" fmla="*/ 3584551 h 6407150"/>
              <a:gd name="connsiteX13914" fmla="*/ 7388161 w 11737978"/>
              <a:gd name="connsiteY13914" fmla="*/ 3582146 h 6407150"/>
              <a:gd name="connsiteX13915" fmla="*/ 7379680 w 11737978"/>
              <a:gd name="connsiteY13915" fmla="*/ 3575166 h 6407150"/>
              <a:gd name="connsiteX13916" fmla="*/ 2669456 w 11737978"/>
              <a:gd name="connsiteY13916" fmla="*/ 3575166 h 6407150"/>
              <a:gd name="connsiteX13917" fmla="*/ 2668105 w 11737978"/>
              <a:gd name="connsiteY13917" fmla="*/ 3584551 h 6407150"/>
              <a:gd name="connsiteX13918" fmla="*/ 2677937 w 11737978"/>
              <a:gd name="connsiteY13918" fmla="*/ 3582146 h 6407150"/>
              <a:gd name="connsiteX13919" fmla="*/ 2669456 w 11737978"/>
              <a:gd name="connsiteY13919" fmla="*/ 3575166 h 6407150"/>
              <a:gd name="connsiteX13920" fmla="*/ 7034526 w 11737978"/>
              <a:gd name="connsiteY13920" fmla="*/ 3575141 h 6407150"/>
              <a:gd name="connsiteX13921" fmla="*/ 7034718 w 11737978"/>
              <a:gd name="connsiteY13921" fmla="*/ 3580665 h 6407150"/>
              <a:gd name="connsiteX13922" fmla="*/ 7043243 w 11737978"/>
              <a:gd name="connsiteY13922" fmla="*/ 3580177 h 6407150"/>
              <a:gd name="connsiteX13923" fmla="*/ 7046427 w 11737978"/>
              <a:gd name="connsiteY13923" fmla="*/ 3579649 h 6407150"/>
              <a:gd name="connsiteX13924" fmla="*/ 7043147 w 11737978"/>
              <a:gd name="connsiteY13924" fmla="*/ 3577416 h 6407150"/>
              <a:gd name="connsiteX13925" fmla="*/ 7034526 w 11737978"/>
              <a:gd name="connsiteY13925" fmla="*/ 3575141 h 6407150"/>
              <a:gd name="connsiteX13926" fmla="*/ 2324302 w 11737978"/>
              <a:gd name="connsiteY13926" fmla="*/ 3575141 h 6407150"/>
              <a:gd name="connsiteX13927" fmla="*/ 2324495 w 11737978"/>
              <a:gd name="connsiteY13927" fmla="*/ 3580665 h 6407150"/>
              <a:gd name="connsiteX13928" fmla="*/ 2333019 w 11737978"/>
              <a:gd name="connsiteY13928" fmla="*/ 3580177 h 6407150"/>
              <a:gd name="connsiteX13929" fmla="*/ 2336203 w 11737978"/>
              <a:gd name="connsiteY13929" fmla="*/ 3579649 h 6407150"/>
              <a:gd name="connsiteX13930" fmla="*/ 2332923 w 11737978"/>
              <a:gd name="connsiteY13930" fmla="*/ 3577416 h 6407150"/>
              <a:gd name="connsiteX13931" fmla="*/ 2324302 w 11737978"/>
              <a:gd name="connsiteY13931" fmla="*/ 3575141 h 6407150"/>
              <a:gd name="connsiteX13932" fmla="*/ 7008657 w 11737978"/>
              <a:gd name="connsiteY13932" fmla="*/ 3568069 h 6407150"/>
              <a:gd name="connsiteX13933" fmla="*/ 7001230 w 11737978"/>
              <a:gd name="connsiteY13933" fmla="*/ 3571261 h 6407150"/>
              <a:gd name="connsiteX13934" fmla="*/ 7001327 w 11737978"/>
              <a:gd name="connsiteY13934" fmla="*/ 3574021 h 6407150"/>
              <a:gd name="connsiteX13935" fmla="*/ 7006148 w 11737978"/>
              <a:gd name="connsiteY13935" fmla="*/ 3577205 h 6407150"/>
              <a:gd name="connsiteX13936" fmla="*/ 7016467 w 11737978"/>
              <a:gd name="connsiteY13936" fmla="*/ 3575922 h 6407150"/>
              <a:gd name="connsiteX13937" fmla="*/ 7008753 w 11737978"/>
              <a:gd name="connsiteY13937" fmla="*/ 3570830 h 6407150"/>
              <a:gd name="connsiteX13938" fmla="*/ 7008657 w 11737978"/>
              <a:gd name="connsiteY13938" fmla="*/ 3568069 h 6407150"/>
              <a:gd name="connsiteX13939" fmla="*/ 2298433 w 11737978"/>
              <a:gd name="connsiteY13939" fmla="*/ 3568069 h 6407150"/>
              <a:gd name="connsiteX13940" fmla="*/ 2291007 w 11737978"/>
              <a:gd name="connsiteY13940" fmla="*/ 3571261 h 6407150"/>
              <a:gd name="connsiteX13941" fmla="*/ 2291103 w 11737978"/>
              <a:gd name="connsiteY13941" fmla="*/ 3574021 h 6407150"/>
              <a:gd name="connsiteX13942" fmla="*/ 2295925 w 11737978"/>
              <a:gd name="connsiteY13942" fmla="*/ 3577205 h 6407150"/>
              <a:gd name="connsiteX13943" fmla="*/ 2306243 w 11737978"/>
              <a:gd name="connsiteY13943" fmla="*/ 3575922 h 6407150"/>
              <a:gd name="connsiteX13944" fmla="*/ 2298529 w 11737978"/>
              <a:gd name="connsiteY13944" fmla="*/ 3570830 h 6407150"/>
              <a:gd name="connsiteX13945" fmla="*/ 2298433 w 11737978"/>
              <a:gd name="connsiteY13945" fmla="*/ 3568069 h 6407150"/>
              <a:gd name="connsiteX13946" fmla="*/ 7076956 w 11737978"/>
              <a:gd name="connsiteY13946" fmla="*/ 3567181 h 6407150"/>
              <a:gd name="connsiteX13947" fmla="*/ 7051575 w 11737978"/>
              <a:gd name="connsiteY13947" fmla="*/ 3574165 h 6407150"/>
              <a:gd name="connsiteX13948" fmla="*/ 7060196 w 11737978"/>
              <a:gd name="connsiteY13948" fmla="*/ 3576440 h 6407150"/>
              <a:gd name="connsiteX13949" fmla="*/ 7067678 w 11737978"/>
              <a:gd name="connsiteY13949" fmla="*/ 3576661 h 6407150"/>
              <a:gd name="connsiteX13950" fmla="*/ 7076956 w 11737978"/>
              <a:gd name="connsiteY13950" fmla="*/ 3567181 h 6407150"/>
              <a:gd name="connsiteX13951" fmla="*/ 2366732 w 11737978"/>
              <a:gd name="connsiteY13951" fmla="*/ 3567181 h 6407150"/>
              <a:gd name="connsiteX13952" fmla="*/ 2341351 w 11737978"/>
              <a:gd name="connsiteY13952" fmla="*/ 3574165 h 6407150"/>
              <a:gd name="connsiteX13953" fmla="*/ 2349972 w 11737978"/>
              <a:gd name="connsiteY13953" fmla="*/ 3576440 h 6407150"/>
              <a:gd name="connsiteX13954" fmla="*/ 2357454 w 11737978"/>
              <a:gd name="connsiteY13954" fmla="*/ 3576661 h 6407150"/>
              <a:gd name="connsiteX13955" fmla="*/ 2366732 w 11737978"/>
              <a:gd name="connsiteY13955" fmla="*/ 3567181 h 6407150"/>
              <a:gd name="connsiteX13956" fmla="*/ 7042252 w 11737978"/>
              <a:gd name="connsiteY13956" fmla="*/ 3566147 h 6407150"/>
              <a:gd name="connsiteX13957" fmla="*/ 7042567 w 11737978"/>
              <a:gd name="connsiteY13957" fmla="*/ 3575184 h 6407150"/>
              <a:gd name="connsiteX13958" fmla="*/ 7058509 w 11737978"/>
              <a:gd name="connsiteY13958" fmla="*/ 3571254 h 6407150"/>
              <a:gd name="connsiteX13959" fmla="*/ 7042252 w 11737978"/>
              <a:gd name="connsiteY13959" fmla="*/ 3566147 h 6407150"/>
              <a:gd name="connsiteX13960" fmla="*/ 2332029 w 11737978"/>
              <a:gd name="connsiteY13960" fmla="*/ 3566147 h 6407150"/>
              <a:gd name="connsiteX13961" fmla="*/ 2332343 w 11737978"/>
              <a:gd name="connsiteY13961" fmla="*/ 3575184 h 6407150"/>
              <a:gd name="connsiteX13962" fmla="*/ 2348285 w 11737978"/>
              <a:gd name="connsiteY13962" fmla="*/ 3571254 h 6407150"/>
              <a:gd name="connsiteX13963" fmla="*/ 2332029 w 11737978"/>
              <a:gd name="connsiteY13963" fmla="*/ 3566147 h 6407150"/>
              <a:gd name="connsiteX13964" fmla="*/ 10955194 w 11737978"/>
              <a:gd name="connsiteY13964" fmla="*/ 3561017 h 6407150"/>
              <a:gd name="connsiteX13965" fmla="*/ 10953904 w 11737978"/>
              <a:gd name="connsiteY13965" fmla="*/ 3564858 h 6407150"/>
              <a:gd name="connsiteX13966" fmla="*/ 10952613 w 11737978"/>
              <a:gd name="connsiteY13966" fmla="*/ 3568699 h 6407150"/>
              <a:gd name="connsiteX13967" fmla="*/ 10955834 w 11737978"/>
              <a:gd name="connsiteY13967" fmla="*/ 3595041 h 6407150"/>
              <a:gd name="connsiteX13968" fmla="*/ 10971963 w 11737978"/>
              <a:gd name="connsiteY13968" fmla="*/ 3582972 h 6407150"/>
              <a:gd name="connsiteX13969" fmla="*/ 10955194 w 11737978"/>
              <a:gd name="connsiteY13969" fmla="*/ 3561017 h 6407150"/>
              <a:gd name="connsiteX13970" fmla="*/ 10968533 w 11737978"/>
              <a:gd name="connsiteY13970" fmla="*/ 3557243 h 6407150"/>
              <a:gd name="connsiteX13971" fmla="*/ 10984309 w 11737978"/>
              <a:gd name="connsiteY13971" fmla="*/ 3574163 h 6407150"/>
              <a:gd name="connsiteX13972" fmla="*/ 10981831 w 11737978"/>
              <a:gd name="connsiteY13972" fmla="*/ 3581540 h 6407150"/>
              <a:gd name="connsiteX13973" fmla="*/ 10995295 w 11737978"/>
              <a:gd name="connsiteY13973" fmla="*/ 3573406 h 6407150"/>
              <a:gd name="connsiteX13974" fmla="*/ 10997774 w 11737978"/>
              <a:gd name="connsiteY13974" fmla="*/ 3566031 h 6407150"/>
              <a:gd name="connsiteX13975" fmla="*/ 10988025 w 11737978"/>
              <a:gd name="connsiteY13975" fmla="*/ 3563101 h 6407150"/>
              <a:gd name="connsiteX13976" fmla="*/ 10986786 w 11737978"/>
              <a:gd name="connsiteY13976" fmla="*/ 3566789 h 6407150"/>
              <a:gd name="connsiteX13977" fmla="*/ 10985547 w 11737978"/>
              <a:gd name="connsiteY13977" fmla="*/ 3570476 h 6407150"/>
              <a:gd name="connsiteX13978" fmla="*/ 10968533 w 11737978"/>
              <a:gd name="connsiteY13978" fmla="*/ 3557243 h 6407150"/>
              <a:gd name="connsiteX13979" fmla="*/ 6999716 w 11737978"/>
              <a:gd name="connsiteY13979" fmla="*/ 3549463 h 6407150"/>
              <a:gd name="connsiteX13980" fmla="*/ 7008549 w 11737978"/>
              <a:gd name="connsiteY13980" fmla="*/ 3565056 h 6407150"/>
              <a:gd name="connsiteX13981" fmla="*/ 7008363 w 11737978"/>
              <a:gd name="connsiteY13981" fmla="*/ 3559701 h 6407150"/>
              <a:gd name="connsiteX13982" fmla="*/ 7016637 w 11737978"/>
              <a:gd name="connsiteY13982" fmla="*/ 3559228 h 6407150"/>
              <a:gd name="connsiteX13983" fmla="*/ 7016543 w 11737978"/>
              <a:gd name="connsiteY13983" fmla="*/ 3556549 h 6407150"/>
              <a:gd name="connsiteX13984" fmla="*/ 7024725 w 11737978"/>
              <a:gd name="connsiteY13984" fmla="*/ 3553399 h 6407150"/>
              <a:gd name="connsiteX13985" fmla="*/ 6999716 w 11737978"/>
              <a:gd name="connsiteY13985" fmla="*/ 3549463 h 6407150"/>
              <a:gd name="connsiteX13986" fmla="*/ 2289493 w 11737978"/>
              <a:gd name="connsiteY13986" fmla="*/ 3549463 h 6407150"/>
              <a:gd name="connsiteX13987" fmla="*/ 2298326 w 11737978"/>
              <a:gd name="connsiteY13987" fmla="*/ 3565056 h 6407150"/>
              <a:gd name="connsiteX13988" fmla="*/ 2298139 w 11737978"/>
              <a:gd name="connsiteY13988" fmla="*/ 3559701 h 6407150"/>
              <a:gd name="connsiteX13989" fmla="*/ 2306413 w 11737978"/>
              <a:gd name="connsiteY13989" fmla="*/ 3559228 h 6407150"/>
              <a:gd name="connsiteX13990" fmla="*/ 2306319 w 11737978"/>
              <a:gd name="connsiteY13990" fmla="*/ 3556549 h 6407150"/>
              <a:gd name="connsiteX13991" fmla="*/ 2314502 w 11737978"/>
              <a:gd name="connsiteY13991" fmla="*/ 3553399 h 6407150"/>
              <a:gd name="connsiteX13992" fmla="*/ 2289493 w 11737978"/>
              <a:gd name="connsiteY13992" fmla="*/ 3549463 h 6407150"/>
              <a:gd name="connsiteX13993" fmla="*/ 6627896 w 11737978"/>
              <a:gd name="connsiteY13993" fmla="*/ 3547603 h 6407150"/>
              <a:gd name="connsiteX13994" fmla="*/ 6636462 w 11737978"/>
              <a:gd name="connsiteY13994" fmla="*/ 3550590 h 6407150"/>
              <a:gd name="connsiteX13995" fmla="*/ 6636560 w 11737978"/>
              <a:gd name="connsiteY13995" fmla="*/ 3553366 h 6407150"/>
              <a:gd name="connsiteX13996" fmla="*/ 6628114 w 11737978"/>
              <a:gd name="connsiteY13996" fmla="*/ 3553849 h 6407150"/>
              <a:gd name="connsiteX13997" fmla="*/ 6619572 w 11737978"/>
              <a:gd name="connsiteY13997" fmla="*/ 3551556 h 6407150"/>
              <a:gd name="connsiteX13998" fmla="*/ 6619476 w 11737978"/>
              <a:gd name="connsiteY13998" fmla="*/ 3548780 h 6407150"/>
              <a:gd name="connsiteX13999" fmla="*/ 6627896 w 11737978"/>
              <a:gd name="connsiteY13999" fmla="*/ 3547603 h 6407150"/>
              <a:gd name="connsiteX14000" fmla="*/ 1917673 w 11737978"/>
              <a:gd name="connsiteY14000" fmla="*/ 3547603 h 6407150"/>
              <a:gd name="connsiteX14001" fmla="*/ 1926238 w 11737978"/>
              <a:gd name="connsiteY14001" fmla="*/ 3550590 h 6407150"/>
              <a:gd name="connsiteX14002" fmla="*/ 1926336 w 11737978"/>
              <a:gd name="connsiteY14002" fmla="*/ 3553366 h 6407150"/>
              <a:gd name="connsiteX14003" fmla="*/ 1917891 w 11737978"/>
              <a:gd name="connsiteY14003" fmla="*/ 3553849 h 6407150"/>
              <a:gd name="connsiteX14004" fmla="*/ 1909348 w 11737978"/>
              <a:gd name="connsiteY14004" fmla="*/ 3551556 h 6407150"/>
              <a:gd name="connsiteX14005" fmla="*/ 1909252 w 11737978"/>
              <a:gd name="connsiteY14005" fmla="*/ 3548780 h 6407150"/>
              <a:gd name="connsiteX14006" fmla="*/ 1917673 w 11737978"/>
              <a:gd name="connsiteY14006" fmla="*/ 3547603 h 6407150"/>
              <a:gd name="connsiteX14007" fmla="*/ 7051014 w 11737978"/>
              <a:gd name="connsiteY14007" fmla="*/ 3546529 h 6407150"/>
              <a:gd name="connsiteX14008" fmla="*/ 7042780 w 11737978"/>
              <a:gd name="connsiteY14008" fmla="*/ 3552462 h 6407150"/>
              <a:gd name="connsiteX14009" fmla="*/ 7043064 w 11737978"/>
              <a:gd name="connsiteY14009" fmla="*/ 3560639 h 6407150"/>
              <a:gd name="connsiteX14010" fmla="*/ 7056698 w 11737978"/>
              <a:gd name="connsiteY14010" fmla="*/ 3562036 h 6407150"/>
              <a:gd name="connsiteX14011" fmla="*/ 7076476 w 11737978"/>
              <a:gd name="connsiteY14011" fmla="*/ 3550535 h 6407150"/>
              <a:gd name="connsiteX14012" fmla="*/ 7059629 w 11737978"/>
              <a:gd name="connsiteY14012" fmla="*/ 3551498 h 6407150"/>
              <a:gd name="connsiteX14013" fmla="*/ 7051014 w 11737978"/>
              <a:gd name="connsiteY14013" fmla="*/ 3546529 h 6407150"/>
              <a:gd name="connsiteX14014" fmla="*/ 2340790 w 11737978"/>
              <a:gd name="connsiteY14014" fmla="*/ 3546529 h 6407150"/>
              <a:gd name="connsiteX14015" fmla="*/ 2332556 w 11737978"/>
              <a:gd name="connsiteY14015" fmla="*/ 3552462 h 6407150"/>
              <a:gd name="connsiteX14016" fmla="*/ 2332841 w 11737978"/>
              <a:gd name="connsiteY14016" fmla="*/ 3560639 h 6407150"/>
              <a:gd name="connsiteX14017" fmla="*/ 2346474 w 11737978"/>
              <a:gd name="connsiteY14017" fmla="*/ 3562036 h 6407150"/>
              <a:gd name="connsiteX14018" fmla="*/ 2366253 w 11737978"/>
              <a:gd name="connsiteY14018" fmla="*/ 3550535 h 6407150"/>
              <a:gd name="connsiteX14019" fmla="*/ 2349405 w 11737978"/>
              <a:gd name="connsiteY14019" fmla="*/ 3551498 h 6407150"/>
              <a:gd name="connsiteX14020" fmla="*/ 2340790 w 11737978"/>
              <a:gd name="connsiteY14020" fmla="*/ 3546529 h 6407150"/>
              <a:gd name="connsiteX14021" fmla="*/ 7359046 w 11737978"/>
              <a:gd name="connsiteY14021" fmla="*/ 3542787 h 6407150"/>
              <a:gd name="connsiteX14022" fmla="*/ 7350161 w 11737978"/>
              <a:gd name="connsiteY14022" fmla="*/ 3555083 h 6407150"/>
              <a:gd name="connsiteX14023" fmla="*/ 7353909 w 11737978"/>
              <a:gd name="connsiteY14023" fmla="*/ 3578451 h 6407150"/>
              <a:gd name="connsiteX14024" fmla="*/ 7363068 w 11737978"/>
              <a:gd name="connsiteY14024" fmla="*/ 3580739 h 6407150"/>
              <a:gd name="connsiteX14025" fmla="*/ 7366002 w 11737978"/>
              <a:gd name="connsiteY14025" fmla="*/ 3560360 h 6407150"/>
              <a:gd name="connsiteX14026" fmla="*/ 7375893 w 11737978"/>
              <a:gd name="connsiteY14026" fmla="*/ 3557553 h 6407150"/>
              <a:gd name="connsiteX14027" fmla="*/ 7359046 w 11737978"/>
              <a:gd name="connsiteY14027" fmla="*/ 3542787 h 6407150"/>
              <a:gd name="connsiteX14028" fmla="*/ 2648823 w 11737978"/>
              <a:gd name="connsiteY14028" fmla="*/ 3542787 h 6407150"/>
              <a:gd name="connsiteX14029" fmla="*/ 2639937 w 11737978"/>
              <a:gd name="connsiteY14029" fmla="*/ 3555083 h 6407150"/>
              <a:gd name="connsiteX14030" fmla="*/ 2643686 w 11737978"/>
              <a:gd name="connsiteY14030" fmla="*/ 3578451 h 6407150"/>
              <a:gd name="connsiteX14031" fmla="*/ 2652844 w 11737978"/>
              <a:gd name="connsiteY14031" fmla="*/ 3580739 h 6407150"/>
              <a:gd name="connsiteX14032" fmla="*/ 2655778 w 11737978"/>
              <a:gd name="connsiteY14032" fmla="*/ 3560360 h 6407150"/>
              <a:gd name="connsiteX14033" fmla="*/ 2665669 w 11737978"/>
              <a:gd name="connsiteY14033" fmla="*/ 3557553 h 6407150"/>
              <a:gd name="connsiteX14034" fmla="*/ 2648823 w 11737978"/>
              <a:gd name="connsiteY14034" fmla="*/ 3542787 h 6407150"/>
              <a:gd name="connsiteX14035" fmla="*/ 6675084 w 11737978"/>
              <a:gd name="connsiteY14035" fmla="*/ 3541983 h 6407150"/>
              <a:gd name="connsiteX14036" fmla="*/ 6674257 w 11737978"/>
              <a:gd name="connsiteY14036" fmla="*/ 3542518 h 6407150"/>
              <a:gd name="connsiteX14037" fmla="*/ 6670047 w 11737978"/>
              <a:gd name="connsiteY14037" fmla="*/ 3543106 h 6407150"/>
              <a:gd name="connsiteX14038" fmla="*/ 1964861 w 11737978"/>
              <a:gd name="connsiteY14038" fmla="*/ 3541983 h 6407150"/>
              <a:gd name="connsiteX14039" fmla="*/ 1964033 w 11737978"/>
              <a:gd name="connsiteY14039" fmla="*/ 3542518 h 6407150"/>
              <a:gd name="connsiteX14040" fmla="*/ 1959823 w 11737978"/>
              <a:gd name="connsiteY14040" fmla="*/ 3543106 h 6407150"/>
              <a:gd name="connsiteX14041" fmla="*/ 6999642 w 11737978"/>
              <a:gd name="connsiteY14041" fmla="*/ 3541921 h 6407150"/>
              <a:gd name="connsiteX14042" fmla="*/ 6998754 w 11737978"/>
              <a:gd name="connsiteY14042" fmla="*/ 3543482 h 6407150"/>
              <a:gd name="connsiteX14043" fmla="*/ 7006276 w 11737978"/>
              <a:gd name="connsiteY14043" fmla="*/ 3543051 h 6407150"/>
              <a:gd name="connsiteX14044" fmla="*/ 6999642 w 11737978"/>
              <a:gd name="connsiteY14044" fmla="*/ 3541921 h 6407150"/>
              <a:gd name="connsiteX14045" fmla="*/ 2289418 w 11737978"/>
              <a:gd name="connsiteY14045" fmla="*/ 3541921 h 6407150"/>
              <a:gd name="connsiteX14046" fmla="*/ 2288531 w 11737978"/>
              <a:gd name="connsiteY14046" fmla="*/ 3543482 h 6407150"/>
              <a:gd name="connsiteX14047" fmla="*/ 2296052 w 11737978"/>
              <a:gd name="connsiteY14047" fmla="*/ 3543051 h 6407150"/>
              <a:gd name="connsiteX14048" fmla="*/ 2289418 w 11737978"/>
              <a:gd name="connsiteY14048" fmla="*/ 3541921 h 6407150"/>
              <a:gd name="connsiteX14049" fmla="*/ 6498248 w 11737978"/>
              <a:gd name="connsiteY14049" fmla="*/ 3533881 h 6407150"/>
              <a:gd name="connsiteX14050" fmla="*/ 6491067 w 11737978"/>
              <a:gd name="connsiteY14050" fmla="*/ 3535257 h 6407150"/>
              <a:gd name="connsiteX14051" fmla="*/ 6492241 w 11737978"/>
              <a:gd name="connsiteY14051" fmla="*/ 3539105 h 6407150"/>
              <a:gd name="connsiteX14052" fmla="*/ 6496009 w 11737978"/>
              <a:gd name="connsiteY14052" fmla="*/ 3537220 h 6407150"/>
              <a:gd name="connsiteX14053" fmla="*/ 6498248 w 11737978"/>
              <a:gd name="connsiteY14053" fmla="*/ 3533881 h 6407150"/>
              <a:gd name="connsiteX14054" fmla="*/ 1788024 w 11737978"/>
              <a:gd name="connsiteY14054" fmla="*/ 3533881 h 6407150"/>
              <a:gd name="connsiteX14055" fmla="*/ 1780843 w 11737978"/>
              <a:gd name="connsiteY14055" fmla="*/ 3535257 h 6407150"/>
              <a:gd name="connsiteX14056" fmla="*/ 1782017 w 11737978"/>
              <a:gd name="connsiteY14056" fmla="*/ 3539105 h 6407150"/>
              <a:gd name="connsiteX14057" fmla="*/ 1785785 w 11737978"/>
              <a:gd name="connsiteY14057" fmla="*/ 3537220 h 6407150"/>
              <a:gd name="connsiteX14058" fmla="*/ 1788024 w 11737978"/>
              <a:gd name="connsiteY14058" fmla="*/ 3533881 h 6407150"/>
              <a:gd name="connsiteX14059" fmla="*/ 6593562 w 11737978"/>
              <a:gd name="connsiteY14059" fmla="*/ 3533571 h 6407150"/>
              <a:gd name="connsiteX14060" fmla="*/ 6611128 w 11737978"/>
              <a:gd name="connsiteY14060" fmla="*/ 3552040 h 6407150"/>
              <a:gd name="connsiteX14061" fmla="*/ 6611419 w 11737978"/>
              <a:gd name="connsiteY14061" fmla="*/ 3560368 h 6407150"/>
              <a:gd name="connsiteX14062" fmla="*/ 6619863 w 11737978"/>
              <a:gd name="connsiteY14062" fmla="*/ 3559884 h 6407150"/>
              <a:gd name="connsiteX14063" fmla="*/ 6628114 w 11737978"/>
              <a:gd name="connsiteY14063" fmla="*/ 3553849 h 6407150"/>
              <a:gd name="connsiteX14064" fmla="*/ 6636850 w 11737978"/>
              <a:gd name="connsiteY14064" fmla="*/ 3561694 h 6407150"/>
              <a:gd name="connsiteX14065" fmla="*/ 6645004 w 11737978"/>
              <a:gd name="connsiteY14065" fmla="*/ 3552883 h 6407150"/>
              <a:gd name="connsiteX14066" fmla="*/ 6653350 w 11737978"/>
              <a:gd name="connsiteY14066" fmla="*/ 3549624 h 6407150"/>
              <a:gd name="connsiteX14067" fmla="*/ 6653641 w 11737978"/>
              <a:gd name="connsiteY14067" fmla="*/ 3557953 h 6407150"/>
              <a:gd name="connsiteX14068" fmla="*/ 6670725 w 11737978"/>
              <a:gd name="connsiteY14068" fmla="*/ 3562539 h 6407150"/>
              <a:gd name="connsiteX14069" fmla="*/ 6654028 w 11737978"/>
              <a:gd name="connsiteY14069" fmla="*/ 3569058 h 6407150"/>
              <a:gd name="connsiteX14070" fmla="*/ 6645392 w 11737978"/>
              <a:gd name="connsiteY14070" fmla="*/ 3563988 h 6407150"/>
              <a:gd name="connsiteX14071" fmla="*/ 6637141 w 11737978"/>
              <a:gd name="connsiteY14071" fmla="*/ 3570024 h 6407150"/>
              <a:gd name="connsiteX14072" fmla="*/ 6611902 w 11737978"/>
              <a:gd name="connsiteY14072" fmla="*/ 3574248 h 6407150"/>
              <a:gd name="connsiteX14073" fmla="*/ 6612289 w 11737978"/>
              <a:gd name="connsiteY14073" fmla="*/ 3585353 h 6407150"/>
              <a:gd name="connsiteX14074" fmla="*/ 6637430 w 11737978"/>
              <a:gd name="connsiteY14074" fmla="*/ 3578352 h 6407150"/>
              <a:gd name="connsiteX14075" fmla="*/ 6628889 w 11737978"/>
              <a:gd name="connsiteY14075" fmla="*/ 3576059 h 6407150"/>
              <a:gd name="connsiteX14076" fmla="*/ 6654319 w 11737978"/>
              <a:gd name="connsiteY14076" fmla="*/ 3577386 h 6407150"/>
              <a:gd name="connsiteX14077" fmla="*/ 6654416 w 11737978"/>
              <a:gd name="connsiteY14077" fmla="*/ 3580163 h 6407150"/>
              <a:gd name="connsiteX14078" fmla="*/ 6663054 w 11737978"/>
              <a:gd name="connsiteY14078" fmla="*/ 3585232 h 6407150"/>
              <a:gd name="connsiteX14079" fmla="*/ 6654707 w 11737978"/>
              <a:gd name="connsiteY14079" fmla="*/ 3588491 h 6407150"/>
              <a:gd name="connsiteX14080" fmla="*/ 6663248 w 11737978"/>
              <a:gd name="connsiteY14080" fmla="*/ 3590784 h 6407150"/>
              <a:gd name="connsiteX14081" fmla="*/ 6662876 w 11737978"/>
              <a:gd name="connsiteY14081" fmla="*/ 3593555 h 6407150"/>
              <a:gd name="connsiteX14082" fmla="*/ 6643241 w 11737978"/>
              <a:gd name="connsiteY14082" fmla="*/ 3593319 h 6407150"/>
              <a:gd name="connsiteX14083" fmla="*/ 6629471 w 11737978"/>
              <a:gd name="connsiteY14083" fmla="*/ 3592716 h 6407150"/>
              <a:gd name="connsiteX14084" fmla="*/ 6629663 w 11737978"/>
              <a:gd name="connsiteY14084" fmla="*/ 3598268 h 6407150"/>
              <a:gd name="connsiteX14085" fmla="*/ 6622187 w 11737978"/>
              <a:gd name="connsiteY14085" fmla="*/ 3626513 h 6407150"/>
              <a:gd name="connsiteX14086" fmla="*/ 6638883 w 11737978"/>
              <a:gd name="connsiteY14086" fmla="*/ 3619994 h 6407150"/>
              <a:gd name="connsiteX14087" fmla="*/ 6647134 w 11737978"/>
              <a:gd name="connsiteY14087" fmla="*/ 3613959 h 6407150"/>
              <a:gd name="connsiteX14088" fmla="*/ 6655578 w 11737978"/>
              <a:gd name="connsiteY14088" fmla="*/ 3613476 h 6407150"/>
              <a:gd name="connsiteX14089" fmla="*/ 6646844 w 11737978"/>
              <a:gd name="connsiteY14089" fmla="*/ 3605631 h 6407150"/>
              <a:gd name="connsiteX14090" fmla="*/ 6653710 w 11737978"/>
              <a:gd name="connsiteY14090" fmla="*/ 3597805 h 6407150"/>
              <a:gd name="connsiteX14091" fmla="*/ 6662703 w 11737978"/>
              <a:gd name="connsiteY14091" fmla="*/ 3596447 h 6407150"/>
              <a:gd name="connsiteX14092" fmla="*/ 6668949 w 11737978"/>
              <a:gd name="connsiteY14092" fmla="*/ 3602628 h 6407150"/>
              <a:gd name="connsiteX14093" fmla="*/ 6680912 w 11737978"/>
              <a:gd name="connsiteY14093" fmla="*/ 3612027 h 6407150"/>
              <a:gd name="connsiteX14094" fmla="*/ 6672564 w 11737978"/>
              <a:gd name="connsiteY14094" fmla="*/ 3615286 h 6407150"/>
              <a:gd name="connsiteX14095" fmla="*/ 6697996 w 11737978"/>
              <a:gd name="connsiteY14095" fmla="*/ 3616613 h 6407150"/>
              <a:gd name="connsiteX14096" fmla="*/ 6697899 w 11737978"/>
              <a:gd name="connsiteY14096" fmla="*/ 3613837 h 6407150"/>
              <a:gd name="connsiteX14097" fmla="*/ 6697802 w 11737978"/>
              <a:gd name="connsiteY14097" fmla="*/ 3611061 h 6407150"/>
              <a:gd name="connsiteX14098" fmla="*/ 6697705 w 11737978"/>
              <a:gd name="connsiteY14098" fmla="*/ 3608284 h 6407150"/>
              <a:gd name="connsiteX14099" fmla="*/ 6748373 w 11737978"/>
              <a:gd name="connsiteY14099" fmla="*/ 3605387 h 6407150"/>
              <a:gd name="connsiteX14100" fmla="*/ 6748954 w 11737978"/>
              <a:gd name="connsiteY14100" fmla="*/ 3622043 h 6407150"/>
              <a:gd name="connsiteX14101" fmla="*/ 6757785 w 11737978"/>
              <a:gd name="connsiteY14101" fmla="*/ 3632665 h 6407150"/>
              <a:gd name="connsiteX14102" fmla="*/ 6732354 w 11737978"/>
              <a:gd name="connsiteY14102" fmla="*/ 3631339 h 6407150"/>
              <a:gd name="connsiteX14103" fmla="*/ 6715465 w 11737978"/>
              <a:gd name="connsiteY14103" fmla="*/ 3632304 h 6407150"/>
              <a:gd name="connsiteX14104" fmla="*/ 6707020 w 11737978"/>
              <a:gd name="connsiteY14104" fmla="*/ 3632788 h 6407150"/>
              <a:gd name="connsiteX14105" fmla="*/ 6715562 w 11737978"/>
              <a:gd name="connsiteY14105" fmla="*/ 3635081 h 6407150"/>
              <a:gd name="connsiteX14106" fmla="*/ 6732452 w 11737978"/>
              <a:gd name="connsiteY14106" fmla="*/ 3634114 h 6407150"/>
              <a:gd name="connsiteX14107" fmla="*/ 6757785 w 11737978"/>
              <a:gd name="connsiteY14107" fmla="*/ 3632665 h 6407150"/>
              <a:gd name="connsiteX14108" fmla="*/ 6758269 w 11737978"/>
              <a:gd name="connsiteY14108" fmla="*/ 3646547 h 6407150"/>
              <a:gd name="connsiteX14109" fmla="*/ 6783700 w 11737978"/>
              <a:gd name="connsiteY14109" fmla="*/ 3647874 h 6407150"/>
              <a:gd name="connsiteX14110" fmla="*/ 6750020 w 11737978"/>
              <a:gd name="connsiteY14110" fmla="*/ 3652582 h 6407150"/>
              <a:gd name="connsiteX14111" fmla="*/ 6775547 w 11737978"/>
              <a:gd name="connsiteY14111" fmla="*/ 3656686 h 6407150"/>
              <a:gd name="connsiteX14112" fmla="*/ 6767101 w 11737978"/>
              <a:gd name="connsiteY14112" fmla="*/ 3657168 h 6407150"/>
              <a:gd name="connsiteX14113" fmla="*/ 6741865 w 11737978"/>
              <a:gd name="connsiteY14113" fmla="*/ 3661393 h 6407150"/>
              <a:gd name="connsiteX14114" fmla="*/ 6741768 w 11737978"/>
              <a:gd name="connsiteY14114" fmla="*/ 3658617 h 6407150"/>
              <a:gd name="connsiteX14115" fmla="*/ 6733324 w 11737978"/>
              <a:gd name="connsiteY14115" fmla="*/ 3659101 h 6407150"/>
              <a:gd name="connsiteX14116" fmla="*/ 6733420 w 11737978"/>
              <a:gd name="connsiteY14116" fmla="*/ 3661877 h 6407150"/>
              <a:gd name="connsiteX14117" fmla="*/ 6724975 w 11737978"/>
              <a:gd name="connsiteY14117" fmla="*/ 3662360 h 6407150"/>
              <a:gd name="connsiteX14118" fmla="*/ 6699642 w 11737978"/>
              <a:gd name="connsiteY14118" fmla="*/ 3663808 h 6407150"/>
              <a:gd name="connsiteX14119" fmla="*/ 6733130 w 11737978"/>
              <a:gd name="connsiteY14119" fmla="*/ 3653547 h 6407150"/>
              <a:gd name="connsiteX14120" fmla="*/ 6707504 w 11737978"/>
              <a:gd name="connsiteY14120" fmla="*/ 3646668 h 6407150"/>
              <a:gd name="connsiteX14121" fmla="*/ 6707601 w 11737978"/>
              <a:gd name="connsiteY14121" fmla="*/ 3649445 h 6407150"/>
              <a:gd name="connsiteX14122" fmla="*/ 6654871 w 11737978"/>
              <a:gd name="connsiteY14122" fmla="*/ 3653851 h 6407150"/>
              <a:gd name="connsiteX14123" fmla="*/ 6619112 w 11737978"/>
              <a:gd name="connsiteY14123" fmla="*/ 3664650 h 6407150"/>
              <a:gd name="connsiteX14124" fmla="*/ 6616777 w 11737978"/>
              <a:gd name="connsiteY14124" fmla="*/ 3646339 h 6407150"/>
              <a:gd name="connsiteX14125" fmla="*/ 6604208 w 11737978"/>
              <a:gd name="connsiteY14125" fmla="*/ 3623130 h 6407150"/>
              <a:gd name="connsiteX14126" fmla="*/ 6599944 w 11737978"/>
              <a:gd name="connsiteY14126" fmla="*/ 3585189 h 6407150"/>
              <a:gd name="connsiteX14127" fmla="*/ 6590499 w 11737978"/>
              <a:gd name="connsiteY14127" fmla="*/ 3535182 h 6407150"/>
              <a:gd name="connsiteX14128" fmla="*/ 1883338 w 11737978"/>
              <a:gd name="connsiteY14128" fmla="*/ 3533571 h 6407150"/>
              <a:gd name="connsiteX14129" fmla="*/ 1900904 w 11737978"/>
              <a:gd name="connsiteY14129" fmla="*/ 3552040 h 6407150"/>
              <a:gd name="connsiteX14130" fmla="*/ 1901195 w 11737978"/>
              <a:gd name="connsiteY14130" fmla="*/ 3560368 h 6407150"/>
              <a:gd name="connsiteX14131" fmla="*/ 1909639 w 11737978"/>
              <a:gd name="connsiteY14131" fmla="*/ 3559884 h 6407150"/>
              <a:gd name="connsiteX14132" fmla="*/ 1917891 w 11737978"/>
              <a:gd name="connsiteY14132" fmla="*/ 3553849 h 6407150"/>
              <a:gd name="connsiteX14133" fmla="*/ 1926626 w 11737978"/>
              <a:gd name="connsiteY14133" fmla="*/ 3561694 h 6407150"/>
              <a:gd name="connsiteX14134" fmla="*/ 1934780 w 11737978"/>
              <a:gd name="connsiteY14134" fmla="*/ 3552883 h 6407150"/>
              <a:gd name="connsiteX14135" fmla="*/ 1943126 w 11737978"/>
              <a:gd name="connsiteY14135" fmla="*/ 3549624 h 6407150"/>
              <a:gd name="connsiteX14136" fmla="*/ 1943417 w 11737978"/>
              <a:gd name="connsiteY14136" fmla="*/ 3557953 h 6407150"/>
              <a:gd name="connsiteX14137" fmla="*/ 1960501 w 11737978"/>
              <a:gd name="connsiteY14137" fmla="*/ 3562539 h 6407150"/>
              <a:gd name="connsiteX14138" fmla="*/ 1943804 w 11737978"/>
              <a:gd name="connsiteY14138" fmla="*/ 3569058 h 6407150"/>
              <a:gd name="connsiteX14139" fmla="*/ 1935168 w 11737978"/>
              <a:gd name="connsiteY14139" fmla="*/ 3563988 h 6407150"/>
              <a:gd name="connsiteX14140" fmla="*/ 1926917 w 11737978"/>
              <a:gd name="connsiteY14140" fmla="*/ 3570024 h 6407150"/>
              <a:gd name="connsiteX14141" fmla="*/ 1901678 w 11737978"/>
              <a:gd name="connsiteY14141" fmla="*/ 3574248 h 6407150"/>
              <a:gd name="connsiteX14142" fmla="*/ 1902065 w 11737978"/>
              <a:gd name="connsiteY14142" fmla="*/ 3585353 h 6407150"/>
              <a:gd name="connsiteX14143" fmla="*/ 1927206 w 11737978"/>
              <a:gd name="connsiteY14143" fmla="*/ 3578352 h 6407150"/>
              <a:gd name="connsiteX14144" fmla="*/ 1918665 w 11737978"/>
              <a:gd name="connsiteY14144" fmla="*/ 3576059 h 6407150"/>
              <a:gd name="connsiteX14145" fmla="*/ 1944095 w 11737978"/>
              <a:gd name="connsiteY14145" fmla="*/ 3577386 h 6407150"/>
              <a:gd name="connsiteX14146" fmla="*/ 1944192 w 11737978"/>
              <a:gd name="connsiteY14146" fmla="*/ 3580163 h 6407150"/>
              <a:gd name="connsiteX14147" fmla="*/ 1952831 w 11737978"/>
              <a:gd name="connsiteY14147" fmla="*/ 3585232 h 6407150"/>
              <a:gd name="connsiteX14148" fmla="*/ 1944483 w 11737978"/>
              <a:gd name="connsiteY14148" fmla="*/ 3588491 h 6407150"/>
              <a:gd name="connsiteX14149" fmla="*/ 1953024 w 11737978"/>
              <a:gd name="connsiteY14149" fmla="*/ 3590784 h 6407150"/>
              <a:gd name="connsiteX14150" fmla="*/ 1952652 w 11737978"/>
              <a:gd name="connsiteY14150" fmla="*/ 3593555 h 6407150"/>
              <a:gd name="connsiteX14151" fmla="*/ 1933017 w 11737978"/>
              <a:gd name="connsiteY14151" fmla="*/ 3593319 h 6407150"/>
              <a:gd name="connsiteX14152" fmla="*/ 1919247 w 11737978"/>
              <a:gd name="connsiteY14152" fmla="*/ 3592716 h 6407150"/>
              <a:gd name="connsiteX14153" fmla="*/ 1919439 w 11737978"/>
              <a:gd name="connsiteY14153" fmla="*/ 3598268 h 6407150"/>
              <a:gd name="connsiteX14154" fmla="*/ 1911963 w 11737978"/>
              <a:gd name="connsiteY14154" fmla="*/ 3626513 h 6407150"/>
              <a:gd name="connsiteX14155" fmla="*/ 1928659 w 11737978"/>
              <a:gd name="connsiteY14155" fmla="*/ 3619994 h 6407150"/>
              <a:gd name="connsiteX14156" fmla="*/ 1936910 w 11737978"/>
              <a:gd name="connsiteY14156" fmla="*/ 3613959 h 6407150"/>
              <a:gd name="connsiteX14157" fmla="*/ 1945354 w 11737978"/>
              <a:gd name="connsiteY14157" fmla="*/ 3613476 h 6407150"/>
              <a:gd name="connsiteX14158" fmla="*/ 1936620 w 11737978"/>
              <a:gd name="connsiteY14158" fmla="*/ 3605631 h 6407150"/>
              <a:gd name="connsiteX14159" fmla="*/ 1943487 w 11737978"/>
              <a:gd name="connsiteY14159" fmla="*/ 3597805 h 6407150"/>
              <a:gd name="connsiteX14160" fmla="*/ 1952479 w 11737978"/>
              <a:gd name="connsiteY14160" fmla="*/ 3596447 h 6407150"/>
              <a:gd name="connsiteX14161" fmla="*/ 1958725 w 11737978"/>
              <a:gd name="connsiteY14161" fmla="*/ 3602628 h 6407150"/>
              <a:gd name="connsiteX14162" fmla="*/ 1970688 w 11737978"/>
              <a:gd name="connsiteY14162" fmla="*/ 3612027 h 6407150"/>
              <a:gd name="connsiteX14163" fmla="*/ 1962340 w 11737978"/>
              <a:gd name="connsiteY14163" fmla="*/ 3615286 h 6407150"/>
              <a:gd name="connsiteX14164" fmla="*/ 1987772 w 11737978"/>
              <a:gd name="connsiteY14164" fmla="*/ 3616613 h 6407150"/>
              <a:gd name="connsiteX14165" fmla="*/ 1987675 w 11737978"/>
              <a:gd name="connsiteY14165" fmla="*/ 3613837 h 6407150"/>
              <a:gd name="connsiteX14166" fmla="*/ 1987578 w 11737978"/>
              <a:gd name="connsiteY14166" fmla="*/ 3611061 h 6407150"/>
              <a:gd name="connsiteX14167" fmla="*/ 1987482 w 11737978"/>
              <a:gd name="connsiteY14167" fmla="*/ 3608284 h 6407150"/>
              <a:gd name="connsiteX14168" fmla="*/ 2038150 w 11737978"/>
              <a:gd name="connsiteY14168" fmla="*/ 3605387 h 6407150"/>
              <a:gd name="connsiteX14169" fmla="*/ 2038731 w 11737978"/>
              <a:gd name="connsiteY14169" fmla="*/ 3622043 h 6407150"/>
              <a:gd name="connsiteX14170" fmla="*/ 2047561 w 11737978"/>
              <a:gd name="connsiteY14170" fmla="*/ 3632665 h 6407150"/>
              <a:gd name="connsiteX14171" fmla="*/ 2022131 w 11737978"/>
              <a:gd name="connsiteY14171" fmla="*/ 3631339 h 6407150"/>
              <a:gd name="connsiteX14172" fmla="*/ 2005242 w 11737978"/>
              <a:gd name="connsiteY14172" fmla="*/ 3632304 h 6407150"/>
              <a:gd name="connsiteX14173" fmla="*/ 1996796 w 11737978"/>
              <a:gd name="connsiteY14173" fmla="*/ 3632788 h 6407150"/>
              <a:gd name="connsiteX14174" fmla="*/ 2005338 w 11737978"/>
              <a:gd name="connsiteY14174" fmla="*/ 3635081 h 6407150"/>
              <a:gd name="connsiteX14175" fmla="*/ 2022228 w 11737978"/>
              <a:gd name="connsiteY14175" fmla="*/ 3634114 h 6407150"/>
              <a:gd name="connsiteX14176" fmla="*/ 2047561 w 11737978"/>
              <a:gd name="connsiteY14176" fmla="*/ 3632665 h 6407150"/>
              <a:gd name="connsiteX14177" fmla="*/ 2048045 w 11737978"/>
              <a:gd name="connsiteY14177" fmla="*/ 3646547 h 6407150"/>
              <a:gd name="connsiteX14178" fmla="*/ 2073476 w 11737978"/>
              <a:gd name="connsiteY14178" fmla="*/ 3647874 h 6407150"/>
              <a:gd name="connsiteX14179" fmla="*/ 2039796 w 11737978"/>
              <a:gd name="connsiteY14179" fmla="*/ 3652582 h 6407150"/>
              <a:gd name="connsiteX14180" fmla="*/ 2065323 w 11737978"/>
              <a:gd name="connsiteY14180" fmla="*/ 3656686 h 6407150"/>
              <a:gd name="connsiteX14181" fmla="*/ 2056877 w 11737978"/>
              <a:gd name="connsiteY14181" fmla="*/ 3657168 h 6407150"/>
              <a:gd name="connsiteX14182" fmla="*/ 2031641 w 11737978"/>
              <a:gd name="connsiteY14182" fmla="*/ 3661393 h 6407150"/>
              <a:gd name="connsiteX14183" fmla="*/ 2031544 w 11737978"/>
              <a:gd name="connsiteY14183" fmla="*/ 3658617 h 6407150"/>
              <a:gd name="connsiteX14184" fmla="*/ 2023100 w 11737978"/>
              <a:gd name="connsiteY14184" fmla="*/ 3659101 h 6407150"/>
              <a:gd name="connsiteX14185" fmla="*/ 2023196 w 11737978"/>
              <a:gd name="connsiteY14185" fmla="*/ 3661877 h 6407150"/>
              <a:gd name="connsiteX14186" fmla="*/ 2014751 w 11737978"/>
              <a:gd name="connsiteY14186" fmla="*/ 3662360 h 6407150"/>
              <a:gd name="connsiteX14187" fmla="*/ 1989418 w 11737978"/>
              <a:gd name="connsiteY14187" fmla="*/ 3663808 h 6407150"/>
              <a:gd name="connsiteX14188" fmla="*/ 2022906 w 11737978"/>
              <a:gd name="connsiteY14188" fmla="*/ 3653547 h 6407150"/>
              <a:gd name="connsiteX14189" fmla="*/ 1997280 w 11737978"/>
              <a:gd name="connsiteY14189" fmla="*/ 3646668 h 6407150"/>
              <a:gd name="connsiteX14190" fmla="*/ 1997377 w 11737978"/>
              <a:gd name="connsiteY14190" fmla="*/ 3649445 h 6407150"/>
              <a:gd name="connsiteX14191" fmla="*/ 1944647 w 11737978"/>
              <a:gd name="connsiteY14191" fmla="*/ 3653851 h 6407150"/>
              <a:gd name="connsiteX14192" fmla="*/ 1908888 w 11737978"/>
              <a:gd name="connsiteY14192" fmla="*/ 3664650 h 6407150"/>
              <a:gd name="connsiteX14193" fmla="*/ 1906553 w 11737978"/>
              <a:gd name="connsiteY14193" fmla="*/ 3646339 h 6407150"/>
              <a:gd name="connsiteX14194" fmla="*/ 1893984 w 11737978"/>
              <a:gd name="connsiteY14194" fmla="*/ 3623130 h 6407150"/>
              <a:gd name="connsiteX14195" fmla="*/ 1889720 w 11737978"/>
              <a:gd name="connsiteY14195" fmla="*/ 3585189 h 6407150"/>
              <a:gd name="connsiteX14196" fmla="*/ 1880275 w 11737978"/>
              <a:gd name="connsiteY14196" fmla="*/ 3535182 h 6407150"/>
              <a:gd name="connsiteX14197" fmla="*/ 7364113 w 11737978"/>
              <a:gd name="connsiteY14197" fmla="*/ 3521550 h 6407150"/>
              <a:gd name="connsiteX14198" fmla="*/ 7349860 w 11737978"/>
              <a:gd name="connsiteY14198" fmla="*/ 3522182 h 6407150"/>
              <a:gd name="connsiteX14199" fmla="*/ 7353344 w 11737978"/>
              <a:gd name="connsiteY14199" fmla="*/ 3529696 h 6407150"/>
              <a:gd name="connsiteX14200" fmla="*/ 7379702 w 11737978"/>
              <a:gd name="connsiteY14200" fmla="*/ 3531097 h 6407150"/>
              <a:gd name="connsiteX14201" fmla="*/ 7364113 w 11737978"/>
              <a:gd name="connsiteY14201" fmla="*/ 3521550 h 6407150"/>
              <a:gd name="connsiteX14202" fmla="*/ 2653889 w 11737978"/>
              <a:gd name="connsiteY14202" fmla="*/ 3521550 h 6407150"/>
              <a:gd name="connsiteX14203" fmla="*/ 2639636 w 11737978"/>
              <a:gd name="connsiteY14203" fmla="*/ 3522182 h 6407150"/>
              <a:gd name="connsiteX14204" fmla="*/ 2643120 w 11737978"/>
              <a:gd name="connsiteY14204" fmla="*/ 3529696 h 6407150"/>
              <a:gd name="connsiteX14205" fmla="*/ 2669479 w 11737978"/>
              <a:gd name="connsiteY14205" fmla="*/ 3531097 h 6407150"/>
              <a:gd name="connsiteX14206" fmla="*/ 2653889 w 11737978"/>
              <a:gd name="connsiteY14206" fmla="*/ 3521550 h 6407150"/>
              <a:gd name="connsiteX14207" fmla="*/ 6497188 w 11737978"/>
              <a:gd name="connsiteY14207" fmla="*/ 3516868 h 6407150"/>
              <a:gd name="connsiteX14208" fmla="*/ 6492715 w 11737978"/>
              <a:gd name="connsiteY14208" fmla="*/ 3516889 h 6407150"/>
              <a:gd name="connsiteX14209" fmla="*/ 6490711 w 11737978"/>
              <a:gd name="connsiteY14209" fmla="*/ 3520109 h 6407150"/>
              <a:gd name="connsiteX14210" fmla="*/ 6491298 w 11737978"/>
              <a:gd name="connsiteY14210" fmla="*/ 3522034 h 6407150"/>
              <a:gd name="connsiteX14211" fmla="*/ 6491886 w 11737978"/>
              <a:gd name="connsiteY14211" fmla="*/ 3523958 h 6407150"/>
              <a:gd name="connsiteX14212" fmla="*/ 6495065 w 11737978"/>
              <a:gd name="connsiteY14212" fmla="*/ 3524585 h 6407150"/>
              <a:gd name="connsiteX14213" fmla="*/ 6498363 w 11737978"/>
              <a:gd name="connsiteY14213" fmla="*/ 3520716 h 6407150"/>
              <a:gd name="connsiteX14214" fmla="*/ 6497776 w 11737978"/>
              <a:gd name="connsiteY14214" fmla="*/ 3518791 h 6407150"/>
              <a:gd name="connsiteX14215" fmla="*/ 6497188 w 11737978"/>
              <a:gd name="connsiteY14215" fmla="*/ 3516868 h 6407150"/>
              <a:gd name="connsiteX14216" fmla="*/ 1786965 w 11737978"/>
              <a:gd name="connsiteY14216" fmla="*/ 3516868 h 6407150"/>
              <a:gd name="connsiteX14217" fmla="*/ 1782491 w 11737978"/>
              <a:gd name="connsiteY14217" fmla="*/ 3516889 h 6407150"/>
              <a:gd name="connsiteX14218" fmla="*/ 1780487 w 11737978"/>
              <a:gd name="connsiteY14218" fmla="*/ 3520109 h 6407150"/>
              <a:gd name="connsiteX14219" fmla="*/ 1781074 w 11737978"/>
              <a:gd name="connsiteY14219" fmla="*/ 3522034 h 6407150"/>
              <a:gd name="connsiteX14220" fmla="*/ 1781662 w 11737978"/>
              <a:gd name="connsiteY14220" fmla="*/ 3523958 h 6407150"/>
              <a:gd name="connsiteX14221" fmla="*/ 1784841 w 11737978"/>
              <a:gd name="connsiteY14221" fmla="*/ 3524585 h 6407150"/>
              <a:gd name="connsiteX14222" fmla="*/ 1788139 w 11737978"/>
              <a:gd name="connsiteY14222" fmla="*/ 3520716 h 6407150"/>
              <a:gd name="connsiteX14223" fmla="*/ 1787552 w 11737978"/>
              <a:gd name="connsiteY14223" fmla="*/ 3518791 h 6407150"/>
              <a:gd name="connsiteX14224" fmla="*/ 1786965 w 11737978"/>
              <a:gd name="connsiteY14224" fmla="*/ 3516868 h 6407150"/>
              <a:gd name="connsiteX14225" fmla="*/ 5195050 w 11737978"/>
              <a:gd name="connsiteY14225" fmla="*/ 3516568 h 6407150"/>
              <a:gd name="connsiteX14226" fmla="*/ 5195074 w 11737978"/>
              <a:gd name="connsiteY14226" fmla="*/ 3519864 h 6407150"/>
              <a:gd name="connsiteX14227" fmla="*/ 5214437 w 11737978"/>
              <a:gd name="connsiteY14227" fmla="*/ 3524815 h 6407150"/>
              <a:gd name="connsiteX14228" fmla="*/ 5216900 w 11737978"/>
              <a:gd name="connsiteY14228" fmla="*/ 3528712 h 6407150"/>
              <a:gd name="connsiteX14229" fmla="*/ 5210335 w 11737978"/>
              <a:gd name="connsiteY14229" fmla="*/ 3529873 h 6407150"/>
              <a:gd name="connsiteX14230" fmla="*/ 5222153 w 11737978"/>
              <a:gd name="connsiteY14230" fmla="*/ 3537486 h 6407150"/>
              <a:gd name="connsiteX14231" fmla="*/ 5224806 w 11737978"/>
              <a:gd name="connsiteY14231" fmla="*/ 3544459 h 6407150"/>
              <a:gd name="connsiteX14232" fmla="*/ 5213059 w 11737978"/>
              <a:gd name="connsiteY14232" fmla="*/ 3559889 h 6407150"/>
              <a:gd name="connsiteX14233" fmla="*/ 5209337 w 11737978"/>
              <a:gd name="connsiteY14233" fmla="*/ 3554918 h 6407150"/>
              <a:gd name="connsiteX14234" fmla="*/ 5205786 w 11737978"/>
              <a:gd name="connsiteY14234" fmla="*/ 3561919 h 6407150"/>
              <a:gd name="connsiteX14235" fmla="*/ 5195460 w 11737978"/>
              <a:gd name="connsiteY14235" fmla="*/ 3538746 h 6407150"/>
              <a:gd name="connsiteX14236" fmla="*/ 5192121 w 11737978"/>
              <a:gd name="connsiteY14236" fmla="*/ 3530337 h 6407150"/>
              <a:gd name="connsiteX14237" fmla="*/ 5194954 w 11737978"/>
              <a:gd name="connsiteY14237" fmla="*/ 3516671 h 6407150"/>
              <a:gd name="connsiteX14238" fmla="*/ 6584740 w 11737978"/>
              <a:gd name="connsiteY14238" fmla="*/ 3503686 h 6407150"/>
              <a:gd name="connsiteX14239" fmla="*/ 6598987 w 11737978"/>
              <a:gd name="connsiteY14239" fmla="*/ 3507182 h 6407150"/>
              <a:gd name="connsiteX14240" fmla="*/ 6601327 w 11737978"/>
              <a:gd name="connsiteY14240" fmla="*/ 3513655 h 6407150"/>
              <a:gd name="connsiteX14241" fmla="*/ 6618217 w 11737978"/>
              <a:gd name="connsiteY14241" fmla="*/ 3512690 h 6407150"/>
              <a:gd name="connsiteX14242" fmla="*/ 6617927 w 11737978"/>
              <a:gd name="connsiteY14242" fmla="*/ 3504361 h 6407150"/>
              <a:gd name="connsiteX14243" fmla="*/ 6626759 w 11737978"/>
              <a:gd name="connsiteY14243" fmla="*/ 3514983 h 6407150"/>
              <a:gd name="connsiteX14244" fmla="*/ 6643551 w 11737978"/>
              <a:gd name="connsiteY14244" fmla="*/ 3511240 h 6407150"/>
              <a:gd name="connsiteX14245" fmla="*/ 6660827 w 11737978"/>
              <a:gd name="connsiteY14245" fmla="*/ 3521380 h 6407150"/>
              <a:gd name="connsiteX14246" fmla="*/ 6694123 w 11737978"/>
              <a:gd name="connsiteY14246" fmla="*/ 3505567 h 6407150"/>
              <a:gd name="connsiteX14247" fmla="*/ 6694414 w 11737978"/>
              <a:gd name="connsiteY14247" fmla="*/ 3513895 h 6407150"/>
              <a:gd name="connsiteX14248" fmla="*/ 6720036 w 11737978"/>
              <a:gd name="connsiteY14248" fmla="*/ 3520775 h 6407150"/>
              <a:gd name="connsiteX14249" fmla="*/ 6719746 w 11737978"/>
              <a:gd name="connsiteY14249" fmla="*/ 3512446 h 6407150"/>
              <a:gd name="connsiteX14250" fmla="*/ 6736733 w 11737978"/>
              <a:gd name="connsiteY14250" fmla="*/ 3514256 h 6407150"/>
              <a:gd name="connsiteX14251" fmla="*/ 6728676 w 11737978"/>
              <a:gd name="connsiteY14251" fmla="*/ 3525844 h 6407150"/>
              <a:gd name="connsiteX14252" fmla="*/ 6745662 w 11737978"/>
              <a:gd name="connsiteY14252" fmla="*/ 3527654 h 6407150"/>
              <a:gd name="connsiteX14253" fmla="*/ 6729450 w 11737978"/>
              <a:gd name="connsiteY14253" fmla="*/ 3548054 h 6407150"/>
              <a:gd name="connsiteX14254" fmla="*/ 6721102 w 11737978"/>
              <a:gd name="connsiteY14254" fmla="*/ 3551313 h 6407150"/>
              <a:gd name="connsiteX14255" fmla="*/ 6720908 w 11737978"/>
              <a:gd name="connsiteY14255" fmla="*/ 3545760 h 6407150"/>
              <a:gd name="connsiteX14256" fmla="*/ 6695672 w 11737978"/>
              <a:gd name="connsiteY14256" fmla="*/ 3549985 h 6407150"/>
              <a:gd name="connsiteX14257" fmla="*/ 6686840 w 11737978"/>
              <a:gd name="connsiteY14257" fmla="*/ 3539364 h 6407150"/>
              <a:gd name="connsiteX14258" fmla="*/ 6678443 w 11737978"/>
              <a:gd name="connsiteY14258" fmla="*/ 3541235 h 6407150"/>
              <a:gd name="connsiteX14259" fmla="*/ 6675084 w 11737978"/>
              <a:gd name="connsiteY14259" fmla="*/ 3541983 h 6407150"/>
              <a:gd name="connsiteX14260" fmla="*/ 6678395 w 11737978"/>
              <a:gd name="connsiteY14260" fmla="*/ 3539846 h 6407150"/>
              <a:gd name="connsiteX14261" fmla="*/ 6669854 w 11737978"/>
              <a:gd name="connsiteY14261" fmla="*/ 3537554 h 6407150"/>
              <a:gd name="connsiteX14262" fmla="*/ 6669563 w 11737978"/>
              <a:gd name="connsiteY14262" fmla="*/ 3529225 h 6407150"/>
              <a:gd name="connsiteX14263" fmla="*/ 6652674 w 11737978"/>
              <a:gd name="connsiteY14263" fmla="*/ 3530191 h 6407150"/>
              <a:gd name="connsiteX14264" fmla="*/ 6652479 w 11737978"/>
              <a:gd name="connsiteY14264" fmla="*/ 3524639 h 6407150"/>
              <a:gd name="connsiteX14265" fmla="*/ 6627050 w 11737978"/>
              <a:gd name="connsiteY14265" fmla="*/ 3523311 h 6407150"/>
              <a:gd name="connsiteX14266" fmla="*/ 6601908 w 11737978"/>
              <a:gd name="connsiteY14266" fmla="*/ 3530312 h 6407150"/>
              <a:gd name="connsiteX14267" fmla="*/ 6589291 w 11737978"/>
              <a:gd name="connsiteY14267" fmla="*/ 3528626 h 6407150"/>
              <a:gd name="connsiteX14268" fmla="*/ 1874516 w 11737978"/>
              <a:gd name="connsiteY14268" fmla="*/ 3503686 h 6407150"/>
              <a:gd name="connsiteX14269" fmla="*/ 1888763 w 11737978"/>
              <a:gd name="connsiteY14269" fmla="*/ 3507182 h 6407150"/>
              <a:gd name="connsiteX14270" fmla="*/ 1891103 w 11737978"/>
              <a:gd name="connsiteY14270" fmla="*/ 3513655 h 6407150"/>
              <a:gd name="connsiteX14271" fmla="*/ 1907993 w 11737978"/>
              <a:gd name="connsiteY14271" fmla="*/ 3512690 h 6407150"/>
              <a:gd name="connsiteX14272" fmla="*/ 1907703 w 11737978"/>
              <a:gd name="connsiteY14272" fmla="*/ 3504361 h 6407150"/>
              <a:gd name="connsiteX14273" fmla="*/ 1916535 w 11737978"/>
              <a:gd name="connsiteY14273" fmla="*/ 3514983 h 6407150"/>
              <a:gd name="connsiteX14274" fmla="*/ 1933328 w 11737978"/>
              <a:gd name="connsiteY14274" fmla="*/ 3511240 h 6407150"/>
              <a:gd name="connsiteX14275" fmla="*/ 1950603 w 11737978"/>
              <a:gd name="connsiteY14275" fmla="*/ 3521380 h 6407150"/>
              <a:gd name="connsiteX14276" fmla="*/ 1983899 w 11737978"/>
              <a:gd name="connsiteY14276" fmla="*/ 3505567 h 6407150"/>
              <a:gd name="connsiteX14277" fmla="*/ 1984190 w 11737978"/>
              <a:gd name="connsiteY14277" fmla="*/ 3513895 h 6407150"/>
              <a:gd name="connsiteX14278" fmla="*/ 2009812 w 11737978"/>
              <a:gd name="connsiteY14278" fmla="*/ 3520775 h 6407150"/>
              <a:gd name="connsiteX14279" fmla="*/ 2009522 w 11737978"/>
              <a:gd name="connsiteY14279" fmla="*/ 3512446 h 6407150"/>
              <a:gd name="connsiteX14280" fmla="*/ 2026509 w 11737978"/>
              <a:gd name="connsiteY14280" fmla="*/ 3514256 h 6407150"/>
              <a:gd name="connsiteX14281" fmla="*/ 2018452 w 11737978"/>
              <a:gd name="connsiteY14281" fmla="*/ 3525844 h 6407150"/>
              <a:gd name="connsiteX14282" fmla="*/ 2035438 w 11737978"/>
              <a:gd name="connsiteY14282" fmla="*/ 3527654 h 6407150"/>
              <a:gd name="connsiteX14283" fmla="*/ 2019227 w 11737978"/>
              <a:gd name="connsiteY14283" fmla="*/ 3548054 h 6407150"/>
              <a:gd name="connsiteX14284" fmla="*/ 2010878 w 11737978"/>
              <a:gd name="connsiteY14284" fmla="*/ 3551313 h 6407150"/>
              <a:gd name="connsiteX14285" fmla="*/ 2010685 w 11737978"/>
              <a:gd name="connsiteY14285" fmla="*/ 3545760 h 6407150"/>
              <a:gd name="connsiteX14286" fmla="*/ 1985449 w 11737978"/>
              <a:gd name="connsiteY14286" fmla="*/ 3549985 h 6407150"/>
              <a:gd name="connsiteX14287" fmla="*/ 1976616 w 11737978"/>
              <a:gd name="connsiteY14287" fmla="*/ 3539364 h 6407150"/>
              <a:gd name="connsiteX14288" fmla="*/ 1968219 w 11737978"/>
              <a:gd name="connsiteY14288" fmla="*/ 3541235 h 6407150"/>
              <a:gd name="connsiteX14289" fmla="*/ 1964861 w 11737978"/>
              <a:gd name="connsiteY14289" fmla="*/ 3541983 h 6407150"/>
              <a:gd name="connsiteX14290" fmla="*/ 1968171 w 11737978"/>
              <a:gd name="connsiteY14290" fmla="*/ 3539846 h 6407150"/>
              <a:gd name="connsiteX14291" fmla="*/ 1959630 w 11737978"/>
              <a:gd name="connsiteY14291" fmla="*/ 3537554 h 6407150"/>
              <a:gd name="connsiteX14292" fmla="*/ 1959339 w 11737978"/>
              <a:gd name="connsiteY14292" fmla="*/ 3529225 h 6407150"/>
              <a:gd name="connsiteX14293" fmla="*/ 1942450 w 11737978"/>
              <a:gd name="connsiteY14293" fmla="*/ 3530191 h 6407150"/>
              <a:gd name="connsiteX14294" fmla="*/ 1942255 w 11737978"/>
              <a:gd name="connsiteY14294" fmla="*/ 3524639 h 6407150"/>
              <a:gd name="connsiteX14295" fmla="*/ 1916826 w 11737978"/>
              <a:gd name="connsiteY14295" fmla="*/ 3523311 h 6407150"/>
              <a:gd name="connsiteX14296" fmla="*/ 1891684 w 11737978"/>
              <a:gd name="connsiteY14296" fmla="*/ 3530312 h 6407150"/>
              <a:gd name="connsiteX14297" fmla="*/ 1879067 w 11737978"/>
              <a:gd name="connsiteY14297" fmla="*/ 3528626 h 6407150"/>
              <a:gd name="connsiteX14298" fmla="*/ 6996934 w 11737978"/>
              <a:gd name="connsiteY14298" fmla="*/ 3491265 h 6407150"/>
              <a:gd name="connsiteX14299" fmla="*/ 6997108 w 11737978"/>
              <a:gd name="connsiteY14299" fmla="*/ 3496287 h 6407150"/>
              <a:gd name="connsiteX14300" fmla="*/ 6999906 w 11737978"/>
              <a:gd name="connsiteY14300" fmla="*/ 3495498 h 6407150"/>
              <a:gd name="connsiteX14301" fmla="*/ 6996934 w 11737978"/>
              <a:gd name="connsiteY14301" fmla="*/ 3491265 h 6407150"/>
              <a:gd name="connsiteX14302" fmla="*/ 2286710 w 11737978"/>
              <a:gd name="connsiteY14302" fmla="*/ 3491265 h 6407150"/>
              <a:gd name="connsiteX14303" fmla="*/ 2286884 w 11737978"/>
              <a:gd name="connsiteY14303" fmla="*/ 3496287 h 6407150"/>
              <a:gd name="connsiteX14304" fmla="*/ 2289682 w 11737978"/>
              <a:gd name="connsiteY14304" fmla="*/ 3495498 h 6407150"/>
              <a:gd name="connsiteX14305" fmla="*/ 2286710 w 11737978"/>
              <a:gd name="connsiteY14305" fmla="*/ 3491265 h 6407150"/>
              <a:gd name="connsiteX14306" fmla="*/ 5205192 w 11737978"/>
              <a:gd name="connsiteY14306" fmla="*/ 3489659 h 6407150"/>
              <a:gd name="connsiteX14307" fmla="*/ 5207612 w 11737978"/>
              <a:gd name="connsiteY14307" fmla="*/ 3493244 h 6407150"/>
              <a:gd name="connsiteX14308" fmla="*/ 5207633 w 11737978"/>
              <a:gd name="connsiteY14308" fmla="*/ 3506123 h 6407150"/>
              <a:gd name="connsiteX14309" fmla="*/ 5206824 w 11737978"/>
              <a:gd name="connsiteY14309" fmla="*/ 3503852 h 6407150"/>
              <a:gd name="connsiteX14310" fmla="*/ 5207218 w 11737978"/>
              <a:gd name="connsiteY14310" fmla="*/ 3503425 h 6407150"/>
              <a:gd name="connsiteX14311" fmla="*/ 5207424 w 11737978"/>
              <a:gd name="connsiteY14311" fmla="*/ 3501629 h 6407150"/>
              <a:gd name="connsiteX14312" fmla="*/ 5205914 w 11737978"/>
              <a:gd name="connsiteY14312" fmla="*/ 3501305 h 6407150"/>
              <a:gd name="connsiteX14313" fmla="*/ 5202359 w 11737978"/>
              <a:gd name="connsiteY14313" fmla="*/ 3491334 h 6407150"/>
              <a:gd name="connsiteX14314" fmla="*/ 5202458 w 11737978"/>
              <a:gd name="connsiteY14314" fmla="*/ 3491356 h 6407150"/>
              <a:gd name="connsiteX14315" fmla="*/ 6769252 w 11737978"/>
              <a:gd name="connsiteY14315" fmla="*/ 3476234 h 6407150"/>
              <a:gd name="connsiteX14316" fmla="*/ 6769349 w 11737978"/>
              <a:gd name="connsiteY14316" fmla="*/ 3479011 h 6407150"/>
              <a:gd name="connsiteX14317" fmla="*/ 6752362 w 11737978"/>
              <a:gd name="connsiteY14317" fmla="*/ 3477201 h 6407150"/>
              <a:gd name="connsiteX14318" fmla="*/ 6760808 w 11737978"/>
              <a:gd name="connsiteY14318" fmla="*/ 3476718 h 6407150"/>
              <a:gd name="connsiteX14319" fmla="*/ 6769252 w 11737978"/>
              <a:gd name="connsiteY14319" fmla="*/ 3476234 h 6407150"/>
              <a:gd name="connsiteX14320" fmla="*/ 2059029 w 11737978"/>
              <a:gd name="connsiteY14320" fmla="*/ 3476234 h 6407150"/>
              <a:gd name="connsiteX14321" fmla="*/ 2059125 w 11737978"/>
              <a:gd name="connsiteY14321" fmla="*/ 3479011 h 6407150"/>
              <a:gd name="connsiteX14322" fmla="*/ 2042139 w 11737978"/>
              <a:gd name="connsiteY14322" fmla="*/ 3477201 h 6407150"/>
              <a:gd name="connsiteX14323" fmla="*/ 2050584 w 11737978"/>
              <a:gd name="connsiteY14323" fmla="*/ 3476718 h 6407150"/>
              <a:gd name="connsiteX14324" fmla="*/ 2059029 w 11737978"/>
              <a:gd name="connsiteY14324" fmla="*/ 3476234 h 6407150"/>
              <a:gd name="connsiteX14325" fmla="*/ 6735533 w 11737978"/>
              <a:gd name="connsiteY14325" fmla="*/ 3473014 h 6407150"/>
              <a:gd name="connsiteX14326" fmla="*/ 6726595 w 11737978"/>
              <a:gd name="connsiteY14326" fmla="*/ 3476040 h 6407150"/>
              <a:gd name="connsiteX14327" fmla="*/ 6744734 w 11737978"/>
              <a:gd name="connsiteY14327" fmla="*/ 3477518 h 6407150"/>
              <a:gd name="connsiteX14328" fmla="*/ 6735533 w 11737978"/>
              <a:gd name="connsiteY14328" fmla="*/ 3473014 h 6407150"/>
              <a:gd name="connsiteX14329" fmla="*/ 2025309 w 11737978"/>
              <a:gd name="connsiteY14329" fmla="*/ 3473014 h 6407150"/>
              <a:gd name="connsiteX14330" fmla="*/ 2016371 w 11737978"/>
              <a:gd name="connsiteY14330" fmla="*/ 3476040 h 6407150"/>
              <a:gd name="connsiteX14331" fmla="*/ 2034510 w 11737978"/>
              <a:gd name="connsiteY14331" fmla="*/ 3477518 h 6407150"/>
              <a:gd name="connsiteX14332" fmla="*/ 2025309 w 11737978"/>
              <a:gd name="connsiteY14332" fmla="*/ 3473014 h 6407150"/>
              <a:gd name="connsiteX14333" fmla="*/ 6480357 w 11737978"/>
              <a:gd name="connsiteY14333" fmla="*/ 3471380 h 6407150"/>
              <a:gd name="connsiteX14334" fmla="*/ 6480447 w 11737978"/>
              <a:gd name="connsiteY14334" fmla="*/ 3471941 h 6407150"/>
              <a:gd name="connsiteX14335" fmla="*/ 6479822 w 11737978"/>
              <a:gd name="connsiteY14335" fmla="*/ 3471648 h 6407150"/>
              <a:gd name="connsiteX14336" fmla="*/ 1770133 w 11737978"/>
              <a:gd name="connsiteY14336" fmla="*/ 3471380 h 6407150"/>
              <a:gd name="connsiteX14337" fmla="*/ 1770223 w 11737978"/>
              <a:gd name="connsiteY14337" fmla="*/ 3471941 h 6407150"/>
              <a:gd name="connsiteX14338" fmla="*/ 1769598 w 11737978"/>
              <a:gd name="connsiteY14338" fmla="*/ 3471648 h 6407150"/>
              <a:gd name="connsiteX14339" fmla="*/ 6632646 w 11737978"/>
              <a:gd name="connsiteY14339" fmla="*/ 3461795 h 6407150"/>
              <a:gd name="connsiteX14340" fmla="*/ 6614699 w 11737978"/>
              <a:gd name="connsiteY14340" fmla="*/ 3465839 h 6407150"/>
              <a:gd name="connsiteX14341" fmla="*/ 6632856 w 11737978"/>
              <a:gd name="connsiteY14341" fmla="*/ 3467818 h 6407150"/>
              <a:gd name="connsiteX14342" fmla="*/ 6632646 w 11737978"/>
              <a:gd name="connsiteY14342" fmla="*/ 3461795 h 6407150"/>
              <a:gd name="connsiteX14343" fmla="*/ 1922422 w 11737978"/>
              <a:gd name="connsiteY14343" fmla="*/ 3461795 h 6407150"/>
              <a:gd name="connsiteX14344" fmla="*/ 1904475 w 11737978"/>
              <a:gd name="connsiteY14344" fmla="*/ 3465839 h 6407150"/>
              <a:gd name="connsiteX14345" fmla="*/ 1922632 w 11737978"/>
              <a:gd name="connsiteY14345" fmla="*/ 3467818 h 6407150"/>
              <a:gd name="connsiteX14346" fmla="*/ 1922422 w 11737978"/>
              <a:gd name="connsiteY14346" fmla="*/ 3461795 h 6407150"/>
              <a:gd name="connsiteX14347" fmla="*/ 10977578 w 11737978"/>
              <a:gd name="connsiteY14347" fmla="*/ 3458461 h 6407150"/>
              <a:gd name="connsiteX14348" fmla="*/ 10987147 w 11737978"/>
              <a:gd name="connsiteY14348" fmla="*/ 3465904 h 6407150"/>
              <a:gd name="connsiteX14349" fmla="*/ 10988542 w 11737978"/>
              <a:gd name="connsiteY14349" fmla="*/ 3461756 h 6407150"/>
              <a:gd name="connsiteX14350" fmla="*/ 10977578 w 11737978"/>
              <a:gd name="connsiteY14350" fmla="*/ 3458461 h 6407150"/>
              <a:gd name="connsiteX14351" fmla="*/ 7190219 w 11737978"/>
              <a:gd name="connsiteY14351" fmla="*/ 3458076 h 6407150"/>
              <a:gd name="connsiteX14352" fmla="*/ 7181192 w 11737978"/>
              <a:gd name="connsiteY14352" fmla="*/ 3458592 h 6407150"/>
              <a:gd name="connsiteX14353" fmla="*/ 7181262 w 11737978"/>
              <a:gd name="connsiteY14353" fmla="*/ 3460600 h 6407150"/>
              <a:gd name="connsiteX14354" fmla="*/ 7190288 w 11737978"/>
              <a:gd name="connsiteY14354" fmla="*/ 3460084 h 6407150"/>
              <a:gd name="connsiteX14355" fmla="*/ 7190219 w 11737978"/>
              <a:gd name="connsiteY14355" fmla="*/ 3458076 h 6407150"/>
              <a:gd name="connsiteX14356" fmla="*/ 2479995 w 11737978"/>
              <a:gd name="connsiteY14356" fmla="*/ 3458076 h 6407150"/>
              <a:gd name="connsiteX14357" fmla="*/ 2470968 w 11737978"/>
              <a:gd name="connsiteY14357" fmla="*/ 3458592 h 6407150"/>
              <a:gd name="connsiteX14358" fmla="*/ 2471038 w 11737978"/>
              <a:gd name="connsiteY14358" fmla="*/ 3460600 h 6407150"/>
              <a:gd name="connsiteX14359" fmla="*/ 2480065 w 11737978"/>
              <a:gd name="connsiteY14359" fmla="*/ 3460084 h 6407150"/>
              <a:gd name="connsiteX14360" fmla="*/ 2479995 w 11737978"/>
              <a:gd name="connsiteY14360" fmla="*/ 3458076 h 6407150"/>
              <a:gd name="connsiteX14361" fmla="*/ 6707862 w 11737978"/>
              <a:gd name="connsiteY14361" fmla="*/ 3457491 h 6407150"/>
              <a:gd name="connsiteX14362" fmla="*/ 6707967 w 11737978"/>
              <a:gd name="connsiteY14362" fmla="*/ 3460505 h 6407150"/>
              <a:gd name="connsiteX14363" fmla="*/ 6707862 w 11737978"/>
              <a:gd name="connsiteY14363" fmla="*/ 3457491 h 6407150"/>
              <a:gd name="connsiteX14364" fmla="*/ 1997638 w 11737978"/>
              <a:gd name="connsiteY14364" fmla="*/ 3457491 h 6407150"/>
              <a:gd name="connsiteX14365" fmla="*/ 1997743 w 11737978"/>
              <a:gd name="connsiteY14365" fmla="*/ 3460505 h 6407150"/>
              <a:gd name="connsiteX14366" fmla="*/ 1997638 w 11737978"/>
              <a:gd name="connsiteY14366" fmla="*/ 3457491 h 6407150"/>
              <a:gd name="connsiteX14367" fmla="*/ 7020861 w 11737978"/>
              <a:gd name="connsiteY14367" fmla="*/ 3442608 h 6407150"/>
              <a:gd name="connsiteX14368" fmla="*/ 7002810 w 11737978"/>
              <a:gd name="connsiteY14368" fmla="*/ 3443640 h 6407150"/>
              <a:gd name="connsiteX14369" fmla="*/ 7019469 w 11737978"/>
              <a:gd name="connsiteY14369" fmla="*/ 3447286 h 6407150"/>
              <a:gd name="connsiteX14370" fmla="*/ 7030062 w 11737978"/>
              <a:gd name="connsiteY14370" fmla="*/ 3447113 h 6407150"/>
              <a:gd name="connsiteX14371" fmla="*/ 7020861 w 11737978"/>
              <a:gd name="connsiteY14371" fmla="*/ 3442608 h 6407150"/>
              <a:gd name="connsiteX14372" fmla="*/ 2310637 w 11737978"/>
              <a:gd name="connsiteY14372" fmla="*/ 3442608 h 6407150"/>
              <a:gd name="connsiteX14373" fmla="*/ 2292586 w 11737978"/>
              <a:gd name="connsiteY14373" fmla="*/ 3443640 h 6407150"/>
              <a:gd name="connsiteX14374" fmla="*/ 2309245 w 11737978"/>
              <a:gd name="connsiteY14374" fmla="*/ 3447286 h 6407150"/>
              <a:gd name="connsiteX14375" fmla="*/ 2319838 w 11737978"/>
              <a:gd name="connsiteY14375" fmla="*/ 3447113 h 6407150"/>
              <a:gd name="connsiteX14376" fmla="*/ 2310637 w 11737978"/>
              <a:gd name="connsiteY14376" fmla="*/ 3442608 h 6407150"/>
              <a:gd name="connsiteX14377" fmla="*/ 5182004 w 11737978"/>
              <a:gd name="connsiteY14377" fmla="*/ 3440530 h 6407150"/>
              <a:gd name="connsiteX14378" fmla="*/ 5192096 w 11737978"/>
              <a:gd name="connsiteY14378" fmla="*/ 3473827 h 6407150"/>
              <a:gd name="connsiteX14379" fmla="*/ 5196438 w 11737978"/>
              <a:gd name="connsiteY14379" fmla="*/ 3465603 h 6407150"/>
              <a:gd name="connsiteX14380" fmla="*/ 5199193 w 11737978"/>
              <a:gd name="connsiteY14380" fmla="*/ 3466220 h 6407150"/>
              <a:gd name="connsiteX14381" fmla="*/ 5198932 w 11737978"/>
              <a:gd name="connsiteY14381" fmla="*/ 3468502 h 6407150"/>
              <a:gd name="connsiteX14382" fmla="*/ 5198314 w 11737978"/>
              <a:gd name="connsiteY14382" fmla="*/ 3473895 h 6407150"/>
              <a:gd name="connsiteX14383" fmla="*/ 5197785 w 11737978"/>
              <a:gd name="connsiteY14383" fmla="*/ 3478511 h 6407150"/>
              <a:gd name="connsiteX14384" fmla="*/ 5196939 w 11737978"/>
              <a:gd name="connsiteY14384" fmla="*/ 3476138 h 6407150"/>
              <a:gd name="connsiteX14385" fmla="*/ 5194918 w 11737978"/>
              <a:gd name="connsiteY14385" fmla="*/ 3498446 h 6407150"/>
              <a:gd name="connsiteX14386" fmla="*/ 5194965 w 11737978"/>
              <a:gd name="connsiteY14386" fmla="*/ 3504892 h 6407150"/>
              <a:gd name="connsiteX14387" fmla="*/ 5184847 w 11737978"/>
              <a:gd name="connsiteY14387" fmla="*/ 3512014 h 6407150"/>
              <a:gd name="connsiteX14388" fmla="*/ 5179165 w 11737978"/>
              <a:gd name="connsiteY14388" fmla="*/ 3497702 h 6407150"/>
              <a:gd name="connsiteX14389" fmla="*/ 5173741 w 11737978"/>
              <a:gd name="connsiteY14389" fmla="*/ 3485165 h 6407150"/>
              <a:gd name="connsiteX14390" fmla="*/ 5175717 w 11737978"/>
              <a:gd name="connsiteY14390" fmla="*/ 3484603 h 6407150"/>
              <a:gd name="connsiteX14391" fmla="*/ 5180634 w 11737978"/>
              <a:gd name="connsiteY14391" fmla="*/ 3461277 h 6407150"/>
              <a:gd name="connsiteX14392" fmla="*/ 5178463 w 11737978"/>
              <a:gd name="connsiteY14392" fmla="*/ 3450977 h 6407150"/>
              <a:gd name="connsiteX14393" fmla="*/ 5178410 w 11737978"/>
              <a:gd name="connsiteY14393" fmla="*/ 3450916 h 6407150"/>
              <a:gd name="connsiteX14394" fmla="*/ 5178794 w 11737978"/>
              <a:gd name="connsiteY14394" fmla="*/ 3449905 h 6407150"/>
              <a:gd name="connsiteX14395" fmla="*/ 6683354 w 11737978"/>
              <a:gd name="connsiteY14395" fmla="*/ 3439422 h 6407150"/>
              <a:gd name="connsiteX14396" fmla="*/ 6700339 w 11737978"/>
              <a:gd name="connsiteY14396" fmla="*/ 3441232 h 6407150"/>
              <a:gd name="connsiteX14397" fmla="*/ 6683645 w 11737978"/>
              <a:gd name="connsiteY14397" fmla="*/ 3447750 h 6407150"/>
              <a:gd name="connsiteX14398" fmla="*/ 6692283 w 11737978"/>
              <a:gd name="connsiteY14398" fmla="*/ 3452819 h 6407150"/>
              <a:gd name="connsiteX14399" fmla="*/ 6683838 w 11737978"/>
              <a:gd name="connsiteY14399" fmla="*/ 3453302 h 6407150"/>
              <a:gd name="connsiteX14400" fmla="*/ 6683935 w 11737978"/>
              <a:gd name="connsiteY14400" fmla="*/ 3456078 h 6407150"/>
              <a:gd name="connsiteX14401" fmla="*/ 6692380 w 11737978"/>
              <a:gd name="connsiteY14401" fmla="*/ 3455596 h 6407150"/>
              <a:gd name="connsiteX14402" fmla="*/ 6700823 w 11737978"/>
              <a:gd name="connsiteY14402" fmla="*/ 3455112 h 6407150"/>
              <a:gd name="connsiteX14403" fmla="*/ 6717713 w 11737978"/>
              <a:gd name="connsiteY14403" fmla="*/ 3454147 h 6407150"/>
              <a:gd name="connsiteX14404" fmla="*/ 6743339 w 11737978"/>
              <a:gd name="connsiteY14404" fmla="*/ 3461026 h 6407150"/>
              <a:gd name="connsiteX14405" fmla="*/ 6752072 w 11737978"/>
              <a:gd name="connsiteY14405" fmla="*/ 3468872 h 6407150"/>
              <a:gd name="connsiteX14406" fmla="*/ 6760615 w 11737978"/>
              <a:gd name="connsiteY14406" fmla="*/ 3471165 h 6407150"/>
              <a:gd name="connsiteX14407" fmla="*/ 6760710 w 11737978"/>
              <a:gd name="connsiteY14407" fmla="*/ 3473942 h 6407150"/>
              <a:gd name="connsiteX14408" fmla="*/ 6752266 w 11737978"/>
              <a:gd name="connsiteY14408" fmla="*/ 3474424 h 6407150"/>
              <a:gd name="connsiteX14409" fmla="*/ 6752362 w 11737978"/>
              <a:gd name="connsiteY14409" fmla="*/ 3477201 h 6407150"/>
              <a:gd name="connsiteX14410" fmla="*/ 6744693 w 11737978"/>
              <a:gd name="connsiteY14410" fmla="*/ 3499892 h 6407150"/>
              <a:gd name="connsiteX14411" fmla="*/ 6735959 w 11737978"/>
              <a:gd name="connsiteY14411" fmla="*/ 3492047 h 6407150"/>
              <a:gd name="connsiteX14412" fmla="*/ 6693348 w 11737978"/>
              <a:gd name="connsiteY14412" fmla="*/ 3483358 h 6407150"/>
              <a:gd name="connsiteX14413" fmla="*/ 6684904 w 11737978"/>
              <a:gd name="connsiteY14413" fmla="*/ 3483840 h 6407150"/>
              <a:gd name="connsiteX14414" fmla="*/ 6684806 w 11737978"/>
              <a:gd name="connsiteY14414" fmla="*/ 3481064 h 6407150"/>
              <a:gd name="connsiteX14415" fmla="*/ 6684710 w 11737978"/>
              <a:gd name="connsiteY14415" fmla="*/ 3478288 h 6407150"/>
              <a:gd name="connsiteX14416" fmla="*/ 6693057 w 11737978"/>
              <a:gd name="connsiteY14416" fmla="*/ 3475028 h 6407150"/>
              <a:gd name="connsiteX14417" fmla="*/ 6692961 w 11737978"/>
              <a:gd name="connsiteY14417" fmla="*/ 3472253 h 6407150"/>
              <a:gd name="connsiteX14418" fmla="*/ 6650543 w 11737978"/>
              <a:gd name="connsiteY14418" fmla="*/ 3469115 h 6407150"/>
              <a:gd name="connsiteX14419" fmla="*/ 6642196 w 11737978"/>
              <a:gd name="connsiteY14419" fmla="*/ 3472375 h 6407150"/>
              <a:gd name="connsiteX14420" fmla="*/ 6633752 w 11737978"/>
              <a:gd name="connsiteY14420" fmla="*/ 3472858 h 6407150"/>
              <a:gd name="connsiteX14421" fmla="*/ 6625403 w 11737978"/>
              <a:gd name="connsiteY14421" fmla="*/ 3476116 h 6407150"/>
              <a:gd name="connsiteX14422" fmla="*/ 6625499 w 11737978"/>
              <a:gd name="connsiteY14422" fmla="*/ 3478893 h 6407150"/>
              <a:gd name="connsiteX14423" fmla="*/ 6625597 w 11737978"/>
              <a:gd name="connsiteY14423" fmla="*/ 3481669 h 6407150"/>
              <a:gd name="connsiteX14424" fmla="*/ 6616958 w 11737978"/>
              <a:gd name="connsiteY14424" fmla="*/ 3476599 h 6407150"/>
              <a:gd name="connsiteX14425" fmla="*/ 6600166 w 11737978"/>
              <a:gd name="connsiteY14425" fmla="*/ 3480342 h 6407150"/>
              <a:gd name="connsiteX14426" fmla="*/ 6608319 w 11737978"/>
              <a:gd name="connsiteY14426" fmla="*/ 3471530 h 6407150"/>
              <a:gd name="connsiteX14427" fmla="*/ 6616668 w 11737978"/>
              <a:gd name="connsiteY14427" fmla="*/ 3468271 h 6407150"/>
              <a:gd name="connsiteX14428" fmla="*/ 6599682 w 11737978"/>
              <a:gd name="connsiteY14428" fmla="*/ 3466460 h 6407150"/>
              <a:gd name="connsiteX14429" fmla="*/ 6599875 w 11737978"/>
              <a:gd name="connsiteY14429" fmla="*/ 3472014 h 6407150"/>
              <a:gd name="connsiteX14430" fmla="*/ 6591626 w 11737978"/>
              <a:gd name="connsiteY14430" fmla="*/ 3478048 h 6407150"/>
              <a:gd name="connsiteX14431" fmla="*/ 6591722 w 11737978"/>
              <a:gd name="connsiteY14431" fmla="*/ 3480825 h 6407150"/>
              <a:gd name="connsiteX14432" fmla="*/ 6600844 w 11737978"/>
              <a:gd name="connsiteY14432" fmla="*/ 3499776 h 6407150"/>
              <a:gd name="connsiteX14433" fmla="*/ 6583907 w 11737978"/>
              <a:gd name="connsiteY14433" fmla="*/ 3499129 h 6407150"/>
              <a:gd name="connsiteX14434" fmla="*/ 6579535 w 11737978"/>
              <a:gd name="connsiteY14434" fmla="*/ 3475177 h 6407150"/>
              <a:gd name="connsiteX14435" fmla="*/ 6585473 w 11737978"/>
              <a:gd name="connsiteY14435" fmla="*/ 3461074 h 6407150"/>
              <a:gd name="connsiteX14436" fmla="*/ 6575409 w 11737978"/>
              <a:gd name="connsiteY14436" fmla="*/ 3461657 h 6407150"/>
              <a:gd name="connsiteX14437" fmla="*/ 6573054 w 11737978"/>
              <a:gd name="connsiteY14437" fmla="*/ 3453663 h 6407150"/>
              <a:gd name="connsiteX14438" fmla="*/ 6573864 w 11737978"/>
              <a:gd name="connsiteY14438" fmla="*/ 3454029 h 6407150"/>
              <a:gd name="connsiteX14439" fmla="*/ 6590560 w 11737978"/>
              <a:gd name="connsiteY14439" fmla="*/ 3447511 h 6407150"/>
              <a:gd name="connsiteX14440" fmla="*/ 6599100 w 11737978"/>
              <a:gd name="connsiteY14440" fmla="*/ 3449804 h 6407150"/>
              <a:gd name="connsiteX14441" fmla="*/ 6607545 w 11737978"/>
              <a:gd name="connsiteY14441" fmla="*/ 3449321 h 6407150"/>
              <a:gd name="connsiteX14442" fmla="*/ 6615991 w 11737978"/>
              <a:gd name="connsiteY14442" fmla="*/ 3448838 h 6407150"/>
              <a:gd name="connsiteX14443" fmla="*/ 6666852 w 11737978"/>
              <a:gd name="connsiteY14443" fmla="*/ 3451492 h 6407150"/>
              <a:gd name="connsiteX14444" fmla="*/ 6658600 w 11737978"/>
              <a:gd name="connsiteY14444" fmla="*/ 3457527 h 6407150"/>
              <a:gd name="connsiteX14445" fmla="*/ 6683451 w 11737978"/>
              <a:gd name="connsiteY14445" fmla="*/ 3442197 h 6407150"/>
              <a:gd name="connsiteX14446" fmla="*/ 6674909 w 11737978"/>
              <a:gd name="connsiteY14446" fmla="*/ 3439905 h 6407150"/>
              <a:gd name="connsiteX14447" fmla="*/ 6683354 w 11737978"/>
              <a:gd name="connsiteY14447" fmla="*/ 3439422 h 6407150"/>
              <a:gd name="connsiteX14448" fmla="*/ 1973131 w 11737978"/>
              <a:gd name="connsiteY14448" fmla="*/ 3439422 h 6407150"/>
              <a:gd name="connsiteX14449" fmla="*/ 1990115 w 11737978"/>
              <a:gd name="connsiteY14449" fmla="*/ 3441232 h 6407150"/>
              <a:gd name="connsiteX14450" fmla="*/ 1973421 w 11737978"/>
              <a:gd name="connsiteY14450" fmla="*/ 3447750 h 6407150"/>
              <a:gd name="connsiteX14451" fmla="*/ 1982059 w 11737978"/>
              <a:gd name="connsiteY14451" fmla="*/ 3452819 h 6407150"/>
              <a:gd name="connsiteX14452" fmla="*/ 1973614 w 11737978"/>
              <a:gd name="connsiteY14452" fmla="*/ 3453302 h 6407150"/>
              <a:gd name="connsiteX14453" fmla="*/ 1973711 w 11737978"/>
              <a:gd name="connsiteY14453" fmla="*/ 3456078 h 6407150"/>
              <a:gd name="connsiteX14454" fmla="*/ 1982156 w 11737978"/>
              <a:gd name="connsiteY14454" fmla="*/ 3455596 h 6407150"/>
              <a:gd name="connsiteX14455" fmla="*/ 1990600 w 11737978"/>
              <a:gd name="connsiteY14455" fmla="*/ 3455112 h 6407150"/>
              <a:gd name="connsiteX14456" fmla="*/ 2007489 w 11737978"/>
              <a:gd name="connsiteY14456" fmla="*/ 3454147 h 6407150"/>
              <a:gd name="connsiteX14457" fmla="*/ 2033115 w 11737978"/>
              <a:gd name="connsiteY14457" fmla="*/ 3461026 h 6407150"/>
              <a:gd name="connsiteX14458" fmla="*/ 2041849 w 11737978"/>
              <a:gd name="connsiteY14458" fmla="*/ 3468872 h 6407150"/>
              <a:gd name="connsiteX14459" fmla="*/ 2050391 w 11737978"/>
              <a:gd name="connsiteY14459" fmla="*/ 3471165 h 6407150"/>
              <a:gd name="connsiteX14460" fmla="*/ 2050486 w 11737978"/>
              <a:gd name="connsiteY14460" fmla="*/ 3473942 h 6407150"/>
              <a:gd name="connsiteX14461" fmla="*/ 2042042 w 11737978"/>
              <a:gd name="connsiteY14461" fmla="*/ 3474424 h 6407150"/>
              <a:gd name="connsiteX14462" fmla="*/ 2042139 w 11737978"/>
              <a:gd name="connsiteY14462" fmla="*/ 3477201 h 6407150"/>
              <a:gd name="connsiteX14463" fmla="*/ 2034469 w 11737978"/>
              <a:gd name="connsiteY14463" fmla="*/ 3499892 h 6407150"/>
              <a:gd name="connsiteX14464" fmla="*/ 2025735 w 11737978"/>
              <a:gd name="connsiteY14464" fmla="*/ 3492047 h 6407150"/>
              <a:gd name="connsiteX14465" fmla="*/ 1983125 w 11737978"/>
              <a:gd name="connsiteY14465" fmla="*/ 3483358 h 6407150"/>
              <a:gd name="connsiteX14466" fmla="*/ 1974680 w 11737978"/>
              <a:gd name="connsiteY14466" fmla="*/ 3483840 h 6407150"/>
              <a:gd name="connsiteX14467" fmla="*/ 1974583 w 11737978"/>
              <a:gd name="connsiteY14467" fmla="*/ 3481064 h 6407150"/>
              <a:gd name="connsiteX14468" fmla="*/ 1974486 w 11737978"/>
              <a:gd name="connsiteY14468" fmla="*/ 3478288 h 6407150"/>
              <a:gd name="connsiteX14469" fmla="*/ 1982834 w 11737978"/>
              <a:gd name="connsiteY14469" fmla="*/ 3475028 h 6407150"/>
              <a:gd name="connsiteX14470" fmla="*/ 1982737 w 11737978"/>
              <a:gd name="connsiteY14470" fmla="*/ 3472253 h 6407150"/>
              <a:gd name="connsiteX14471" fmla="*/ 1940319 w 11737978"/>
              <a:gd name="connsiteY14471" fmla="*/ 3469115 h 6407150"/>
              <a:gd name="connsiteX14472" fmla="*/ 1931972 w 11737978"/>
              <a:gd name="connsiteY14472" fmla="*/ 3472375 h 6407150"/>
              <a:gd name="connsiteX14473" fmla="*/ 1923528 w 11737978"/>
              <a:gd name="connsiteY14473" fmla="*/ 3472858 h 6407150"/>
              <a:gd name="connsiteX14474" fmla="*/ 1915179 w 11737978"/>
              <a:gd name="connsiteY14474" fmla="*/ 3476116 h 6407150"/>
              <a:gd name="connsiteX14475" fmla="*/ 1915276 w 11737978"/>
              <a:gd name="connsiteY14475" fmla="*/ 3478893 h 6407150"/>
              <a:gd name="connsiteX14476" fmla="*/ 1915373 w 11737978"/>
              <a:gd name="connsiteY14476" fmla="*/ 3481669 h 6407150"/>
              <a:gd name="connsiteX14477" fmla="*/ 1906734 w 11737978"/>
              <a:gd name="connsiteY14477" fmla="*/ 3476599 h 6407150"/>
              <a:gd name="connsiteX14478" fmla="*/ 1889942 w 11737978"/>
              <a:gd name="connsiteY14478" fmla="*/ 3480342 h 6407150"/>
              <a:gd name="connsiteX14479" fmla="*/ 1898095 w 11737978"/>
              <a:gd name="connsiteY14479" fmla="*/ 3471530 h 6407150"/>
              <a:gd name="connsiteX14480" fmla="*/ 1906444 w 11737978"/>
              <a:gd name="connsiteY14480" fmla="*/ 3468271 h 6407150"/>
              <a:gd name="connsiteX14481" fmla="*/ 1889458 w 11737978"/>
              <a:gd name="connsiteY14481" fmla="*/ 3466460 h 6407150"/>
              <a:gd name="connsiteX14482" fmla="*/ 1889651 w 11737978"/>
              <a:gd name="connsiteY14482" fmla="*/ 3472014 h 6407150"/>
              <a:gd name="connsiteX14483" fmla="*/ 1881402 w 11737978"/>
              <a:gd name="connsiteY14483" fmla="*/ 3478048 h 6407150"/>
              <a:gd name="connsiteX14484" fmla="*/ 1881498 w 11737978"/>
              <a:gd name="connsiteY14484" fmla="*/ 3480825 h 6407150"/>
              <a:gd name="connsiteX14485" fmla="*/ 1890620 w 11737978"/>
              <a:gd name="connsiteY14485" fmla="*/ 3499776 h 6407150"/>
              <a:gd name="connsiteX14486" fmla="*/ 1873683 w 11737978"/>
              <a:gd name="connsiteY14486" fmla="*/ 3499129 h 6407150"/>
              <a:gd name="connsiteX14487" fmla="*/ 1869312 w 11737978"/>
              <a:gd name="connsiteY14487" fmla="*/ 3475177 h 6407150"/>
              <a:gd name="connsiteX14488" fmla="*/ 1875249 w 11737978"/>
              <a:gd name="connsiteY14488" fmla="*/ 3461074 h 6407150"/>
              <a:gd name="connsiteX14489" fmla="*/ 1865186 w 11737978"/>
              <a:gd name="connsiteY14489" fmla="*/ 3461657 h 6407150"/>
              <a:gd name="connsiteX14490" fmla="*/ 1862830 w 11737978"/>
              <a:gd name="connsiteY14490" fmla="*/ 3453663 h 6407150"/>
              <a:gd name="connsiteX14491" fmla="*/ 1863640 w 11737978"/>
              <a:gd name="connsiteY14491" fmla="*/ 3454029 h 6407150"/>
              <a:gd name="connsiteX14492" fmla="*/ 1880337 w 11737978"/>
              <a:gd name="connsiteY14492" fmla="*/ 3447511 h 6407150"/>
              <a:gd name="connsiteX14493" fmla="*/ 1888876 w 11737978"/>
              <a:gd name="connsiteY14493" fmla="*/ 3449804 h 6407150"/>
              <a:gd name="connsiteX14494" fmla="*/ 1897321 w 11737978"/>
              <a:gd name="connsiteY14494" fmla="*/ 3449321 h 6407150"/>
              <a:gd name="connsiteX14495" fmla="*/ 1905767 w 11737978"/>
              <a:gd name="connsiteY14495" fmla="*/ 3448838 h 6407150"/>
              <a:gd name="connsiteX14496" fmla="*/ 1956628 w 11737978"/>
              <a:gd name="connsiteY14496" fmla="*/ 3451492 h 6407150"/>
              <a:gd name="connsiteX14497" fmla="*/ 1948376 w 11737978"/>
              <a:gd name="connsiteY14497" fmla="*/ 3457527 h 6407150"/>
              <a:gd name="connsiteX14498" fmla="*/ 1973227 w 11737978"/>
              <a:gd name="connsiteY14498" fmla="*/ 3442197 h 6407150"/>
              <a:gd name="connsiteX14499" fmla="*/ 1964685 w 11737978"/>
              <a:gd name="connsiteY14499" fmla="*/ 3439905 h 6407150"/>
              <a:gd name="connsiteX14500" fmla="*/ 1973131 w 11737978"/>
              <a:gd name="connsiteY14500" fmla="*/ 3439422 h 6407150"/>
              <a:gd name="connsiteX14501" fmla="*/ 6496081 w 11737978"/>
              <a:gd name="connsiteY14501" fmla="*/ 3439420 h 6407150"/>
              <a:gd name="connsiteX14502" fmla="*/ 6497432 w 11737978"/>
              <a:gd name="connsiteY14502" fmla="*/ 3442240 h 6407150"/>
              <a:gd name="connsiteX14503" fmla="*/ 6497037 w 11737978"/>
              <a:gd name="connsiteY14503" fmla="*/ 3454127 h 6407150"/>
              <a:gd name="connsiteX14504" fmla="*/ 6507646 w 11737978"/>
              <a:gd name="connsiteY14504" fmla="*/ 3488893 h 6407150"/>
              <a:gd name="connsiteX14505" fmla="*/ 6513902 w 11737978"/>
              <a:gd name="connsiteY14505" fmla="*/ 3490215 h 6407150"/>
              <a:gd name="connsiteX14506" fmla="*/ 6516262 w 11737978"/>
              <a:gd name="connsiteY14506" fmla="*/ 3501913 h 6407150"/>
              <a:gd name="connsiteX14507" fmla="*/ 6510765 w 11737978"/>
              <a:gd name="connsiteY14507" fmla="*/ 3500291 h 6407150"/>
              <a:gd name="connsiteX14508" fmla="*/ 6498424 w 11737978"/>
              <a:gd name="connsiteY14508" fmla="*/ 3503009 h 6407150"/>
              <a:gd name="connsiteX14509" fmla="*/ 6516570 w 11737978"/>
              <a:gd name="connsiteY14509" fmla="*/ 3504653 h 6407150"/>
              <a:gd name="connsiteX14510" fmla="*/ 6516519 w 11737978"/>
              <a:gd name="connsiteY14510" fmla="*/ 3503180 h 6407150"/>
              <a:gd name="connsiteX14511" fmla="*/ 6522473 w 11737978"/>
              <a:gd name="connsiteY14511" fmla="*/ 3532680 h 6407150"/>
              <a:gd name="connsiteX14512" fmla="*/ 6523062 w 11737978"/>
              <a:gd name="connsiteY14512" fmla="*/ 3534611 h 6407150"/>
              <a:gd name="connsiteX14513" fmla="*/ 6520729 w 11737978"/>
              <a:gd name="connsiteY14513" fmla="*/ 3549136 h 6407150"/>
              <a:gd name="connsiteX14514" fmla="*/ 6525521 w 11737978"/>
              <a:gd name="connsiteY14514" fmla="*/ 3554604 h 6407150"/>
              <a:gd name="connsiteX14515" fmla="*/ 6525345 w 11737978"/>
              <a:gd name="connsiteY14515" fmla="*/ 3554572 h 6407150"/>
              <a:gd name="connsiteX14516" fmla="*/ 6516725 w 11737978"/>
              <a:gd name="connsiteY14516" fmla="*/ 3552269 h 6407150"/>
              <a:gd name="connsiteX14517" fmla="*/ 6499578 w 11737978"/>
              <a:gd name="connsiteY14517" fmla="*/ 3550456 h 6407150"/>
              <a:gd name="connsiteX14518" fmla="*/ 6491248 w 11737978"/>
              <a:gd name="connsiteY14518" fmla="*/ 3556521 h 6407150"/>
              <a:gd name="connsiteX14519" fmla="*/ 6499550 w 11737978"/>
              <a:gd name="connsiteY14519" fmla="*/ 3557400 h 6407150"/>
              <a:gd name="connsiteX14520" fmla="*/ 6499200 w 11737978"/>
              <a:gd name="connsiteY14520" fmla="*/ 3557829 h 6407150"/>
              <a:gd name="connsiteX14521" fmla="*/ 6497918 w 11737978"/>
              <a:gd name="connsiteY14521" fmla="*/ 3562950 h 6407150"/>
              <a:gd name="connsiteX14522" fmla="*/ 6500338 w 11737978"/>
              <a:gd name="connsiteY14522" fmla="*/ 3566220 h 6407150"/>
              <a:gd name="connsiteX14523" fmla="*/ 6502118 w 11737978"/>
              <a:gd name="connsiteY14523" fmla="*/ 3572051 h 6407150"/>
              <a:gd name="connsiteX14524" fmla="*/ 6503945 w 11737978"/>
              <a:gd name="connsiteY14524" fmla="*/ 3573377 h 6407150"/>
              <a:gd name="connsiteX14525" fmla="*/ 6505820 w 11737978"/>
              <a:gd name="connsiteY14525" fmla="*/ 3570198 h 6407150"/>
              <a:gd name="connsiteX14526" fmla="*/ 6506472 w 11737978"/>
              <a:gd name="connsiteY14526" fmla="*/ 3566511 h 6407150"/>
              <a:gd name="connsiteX14527" fmla="*/ 6505274 w 11737978"/>
              <a:gd name="connsiteY14527" fmla="*/ 3563750 h 6407150"/>
              <a:gd name="connsiteX14528" fmla="*/ 6502477 w 11737978"/>
              <a:gd name="connsiteY14528" fmla="*/ 3559828 h 6407150"/>
              <a:gd name="connsiteX14529" fmla="*/ 6502708 w 11737978"/>
              <a:gd name="connsiteY14529" fmla="*/ 3557734 h 6407150"/>
              <a:gd name="connsiteX14530" fmla="*/ 6504108 w 11737978"/>
              <a:gd name="connsiteY14530" fmla="*/ 3557882 h 6407150"/>
              <a:gd name="connsiteX14531" fmla="*/ 6516823 w 11737978"/>
              <a:gd name="connsiteY14531" fmla="*/ 3555059 h 6407150"/>
              <a:gd name="connsiteX14532" fmla="*/ 6516919 w 11737978"/>
              <a:gd name="connsiteY14532" fmla="*/ 3557849 h 6407150"/>
              <a:gd name="connsiteX14533" fmla="*/ 6528748 w 11737978"/>
              <a:gd name="connsiteY14533" fmla="*/ 3560316 h 6407150"/>
              <a:gd name="connsiteX14534" fmla="*/ 6530626 w 11737978"/>
              <a:gd name="connsiteY14534" fmla="*/ 3561994 h 6407150"/>
              <a:gd name="connsiteX14535" fmla="*/ 6530046 w 11737978"/>
              <a:gd name="connsiteY14535" fmla="*/ 3562285 h 6407150"/>
              <a:gd name="connsiteX14536" fmla="*/ 6535169 w 11737978"/>
              <a:gd name="connsiteY14536" fmla="*/ 3588663 h 6407150"/>
              <a:gd name="connsiteX14537" fmla="*/ 6531908 w 11737978"/>
              <a:gd name="connsiteY14537" fmla="*/ 3602472 h 6407150"/>
              <a:gd name="connsiteX14538" fmla="*/ 6536104 w 11737978"/>
              <a:gd name="connsiteY14538" fmla="*/ 3615219 h 6407150"/>
              <a:gd name="connsiteX14539" fmla="*/ 6535501 w 11737978"/>
              <a:gd name="connsiteY14539" fmla="*/ 3615253 h 6407150"/>
              <a:gd name="connsiteX14540" fmla="*/ 6537891 w 11737978"/>
              <a:gd name="connsiteY14540" fmla="*/ 3621437 h 6407150"/>
              <a:gd name="connsiteX14541" fmla="*/ 6540669 w 11737978"/>
              <a:gd name="connsiteY14541" fmla="*/ 3631623 h 6407150"/>
              <a:gd name="connsiteX14542" fmla="*/ 6535265 w 11737978"/>
              <a:gd name="connsiteY14542" fmla="*/ 3646502 h 6407150"/>
              <a:gd name="connsiteX14543" fmla="*/ 6536612 w 11737978"/>
              <a:gd name="connsiteY14543" fmla="*/ 3647094 h 6407150"/>
              <a:gd name="connsiteX14544" fmla="*/ 6536763 w 11737978"/>
              <a:gd name="connsiteY14544" fmla="*/ 3651403 h 6407150"/>
              <a:gd name="connsiteX14545" fmla="*/ 6541373 w 11737978"/>
              <a:gd name="connsiteY14545" fmla="*/ 3649191 h 6407150"/>
              <a:gd name="connsiteX14546" fmla="*/ 6547097 w 11737978"/>
              <a:gd name="connsiteY14546" fmla="*/ 3651713 h 6407150"/>
              <a:gd name="connsiteX14547" fmla="*/ 6548567 w 11737978"/>
              <a:gd name="connsiteY14547" fmla="*/ 3676303 h 6407150"/>
              <a:gd name="connsiteX14548" fmla="*/ 6554808 w 11737978"/>
              <a:gd name="connsiteY14548" fmla="*/ 3683070 h 6407150"/>
              <a:gd name="connsiteX14549" fmla="*/ 6550936 w 11737978"/>
              <a:gd name="connsiteY14549" fmla="*/ 3687380 h 6407150"/>
              <a:gd name="connsiteX14550" fmla="*/ 6551923 w 11737978"/>
              <a:gd name="connsiteY14550" fmla="*/ 3692535 h 6407150"/>
              <a:gd name="connsiteX14551" fmla="*/ 6562833 w 11737978"/>
              <a:gd name="connsiteY14551" fmla="*/ 3693948 h 6407150"/>
              <a:gd name="connsiteX14552" fmla="*/ 6565641 w 11737978"/>
              <a:gd name="connsiteY14552" fmla="*/ 3698092 h 6407150"/>
              <a:gd name="connsiteX14553" fmla="*/ 6564372 w 11737978"/>
              <a:gd name="connsiteY14553" fmla="*/ 3698727 h 6407150"/>
              <a:gd name="connsiteX14554" fmla="*/ 6569465 w 11737978"/>
              <a:gd name="connsiteY14554" fmla="*/ 3720098 h 6407150"/>
              <a:gd name="connsiteX14555" fmla="*/ 6566344 w 11737978"/>
              <a:gd name="connsiteY14555" fmla="*/ 3721706 h 6407150"/>
              <a:gd name="connsiteX14556" fmla="*/ 6540870 w 11737978"/>
              <a:gd name="connsiteY14556" fmla="*/ 3725959 h 6407150"/>
              <a:gd name="connsiteX14557" fmla="*/ 6532151 w 11737978"/>
              <a:gd name="connsiteY14557" fmla="*/ 3720868 h 6407150"/>
              <a:gd name="connsiteX14558" fmla="*/ 6523509 w 11737978"/>
              <a:gd name="connsiteY14558" fmla="*/ 3721842 h 6407150"/>
              <a:gd name="connsiteX14559" fmla="*/ 6521993 w 11737978"/>
              <a:gd name="connsiteY14559" fmla="*/ 3722565 h 6407150"/>
              <a:gd name="connsiteX14560" fmla="*/ 6520275 w 11737978"/>
              <a:gd name="connsiteY14560" fmla="*/ 3716622 h 6407150"/>
              <a:gd name="connsiteX14561" fmla="*/ 6522172 w 11737978"/>
              <a:gd name="connsiteY14561" fmla="*/ 3704263 h 6407150"/>
              <a:gd name="connsiteX14562" fmla="*/ 6517027 w 11737978"/>
              <a:gd name="connsiteY14562" fmla="*/ 3702385 h 6407150"/>
              <a:gd name="connsiteX14563" fmla="*/ 6512610 w 11737978"/>
              <a:gd name="connsiteY14563" fmla="*/ 3701369 h 6407150"/>
              <a:gd name="connsiteX14564" fmla="*/ 6514328 w 11737978"/>
              <a:gd name="connsiteY14564" fmla="*/ 3699640 h 6407150"/>
              <a:gd name="connsiteX14565" fmla="*/ 6512307 w 11737978"/>
              <a:gd name="connsiteY14565" fmla="*/ 3699252 h 6407150"/>
              <a:gd name="connsiteX14566" fmla="*/ 6516085 w 11737978"/>
              <a:gd name="connsiteY14566" fmla="*/ 3694506 h 6407150"/>
              <a:gd name="connsiteX14567" fmla="*/ 6507983 w 11737978"/>
              <a:gd name="connsiteY14567" fmla="*/ 3691326 h 6407150"/>
              <a:gd name="connsiteX14568" fmla="*/ 6495014 w 11737978"/>
              <a:gd name="connsiteY14568" fmla="*/ 3648835 h 6407150"/>
              <a:gd name="connsiteX14569" fmla="*/ 6499591 w 11737978"/>
              <a:gd name="connsiteY14569" fmla="*/ 3639865 h 6407150"/>
              <a:gd name="connsiteX14570" fmla="*/ 6491340 w 11737978"/>
              <a:gd name="connsiteY14570" fmla="*/ 3612825 h 6407150"/>
              <a:gd name="connsiteX14571" fmla="*/ 6489163 w 11737978"/>
              <a:gd name="connsiteY14571" fmla="*/ 3596105 h 6407150"/>
              <a:gd name="connsiteX14572" fmla="*/ 6488577 w 11737978"/>
              <a:gd name="connsiteY14572" fmla="*/ 3588562 h 6407150"/>
              <a:gd name="connsiteX14573" fmla="*/ 6494080 w 11737978"/>
              <a:gd name="connsiteY14573" fmla="*/ 3586457 h 6407150"/>
              <a:gd name="connsiteX14574" fmla="*/ 6497042 w 11737978"/>
              <a:gd name="connsiteY14574" fmla="*/ 3582237 h 6407150"/>
              <a:gd name="connsiteX14575" fmla="*/ 6493798 w 11737978"/>
              <a:gd name="connsiteY14575" fmla="*/ 3578373 h 6407150"/>
              <a:gd name="connsiteX14576" fmla="*/ 6487652 w 11737978"/>
              <a:gd name="connsiteY14576" fmla="*/ 3576772 h 6407150"/>
              <a:gd name="connsiteX14577" fmla="*/ 6471098 w 11737978"/>
              <a:gd name="connsiteY14577" fmla="*/ 3515053 h 6407150"/>
              <a:gd name="connsiteX14578" fmla="*/ 6474645 w 11737978"/>
              <a:gd name="connsiteY14578" fmla="*/ 3512657 h 6407150"/>
              <a:gd name="connsiteX14579" fmla="*/ 6473576 w 11737978"/>
              <a:gd name="connsiteY14579" fmla="*/ 3511694 h 6407150"/>
              <a:gd name="connsiteX14580" fmla="*/ 6470372 w 11737978"/>
              <a:gd name="connsiteY14580" fmla="*/ 3512332 h 6407150"/>
              <a:gd name="connsiteX14581" fmla="*/ 6468581 w 11737978"/>
              <a:gd name="connsiteY14581" fmla="*/ 3505279 h 6407150"/>
              <a:gd name="connsiteX14582" fmla="*/ 6473375 w 11737978"/>
              <a:gd name="connsiteY14582" fmla="*/ 3505902 h 6407150"/>
              <a:gd name="connsiteX14583" fmla="*/ 6474456 w 11737978"/>
              <a:gd name="connsiteY14583" fmla="*/ 3507206 h 6407150"/>
              <a:gd name="connsiteX14584" fmla="*/ 6474361 w 11737978"/>
              <a:gd name="connsiteY14584" fmla="*/ 3504480 h 6407150"/>
              <a:gd name="connsiteX14585" fmla="*/ 6470223 w 11737978"/>
              <a:gd name="connsiteY14585" fmla="*/ 3504716 h 6407150"/>
              <a:gd name="connsiteX14586" fmla="*/ 6468465 w 11737978"/>
              <a:gd name="connsiteY14586" fmla="*/ 3504818 h 6407150"/>
              <a:gd name="connsiteX14587" fmla="*/ 6453813 w 11737978"/>
              <a:gd name="connsiteY14587" fmla="*/ 3447096 h 6407150"/>
              <a:gd name="connsiteX14588" fmla="*/ 6473253 w 11737978"/>
              <a:gd name="connsiteY14588" fmla="*/ 3448100 h 6407150"/>
              <a:gd name="connsiteX14589" fmla="*/ 6473283 w 11737978"/>
              <a:gd name="connsiteY14589" fmla="*/ 3448203 h 6407150"/>
              <a:gd name="connsiteX14590" fmla="*/ 6475053 w 11737978"/>
              <a:gd name="connsiteY14590" fmla="*/ 3453998 h 6407150"/>
              <a:gd name="connsiteX14591" fmla="*/ 6473783 w 11737978"/>
              <a:gd name="connsiteY14591" fmla="*/ 3454632 h 6407150"/>
              <a:gd name="connsiteX14592" fmla="*/ 6474372 w 11737978"/>
              <a:gd name="connsiteY14592" fmla="*/ 3456565 h 6407150"/>
              <a:gd name="connsiteX14593" fmla="*/ 6475642 w 11737978"/>
              <a:gd name="connsiteY14593" fmla="*/ 3455929 h 6407150"/>
              <a:gd name="connsiteX14594" fmla="*/ 6476911 w 11737978"/>
              <a:gd name="connsiteY14594" fmla="*/ 3455294 h 6407150"/>
              <a:gd name="connsiteX14595" fmla="*/ 6479269 w 11737978"/>
              <a:gd name="connsiteY14595" fmla="*/ 3463019 h 6407150"/>
              <a:gd name="connsiteX14596" fmla="*/ 6476988 w 11737978"/>
              <a:gd name="connsiteY14596" fmla="*/ 3466766 h 6407150"/>
              <a:gd name="connsiteX14597" fmla="*/ 6472978 w 11737978"/>
              <a:gd name="connsiteY14597" fmla="*/ 3464889 h 6407150"/>
              <a:gd name="connsiteX14598" fmla="*/ 6473469 w 11737978"/>
              <a:gd name="connsiteY14598" fmla="*/ 3478947 h 6407150"/>
              <a:gd name="connsiteX14599" fmla="*/ 6481063 w 11737978"/>
              <a:gd name="connsiteY14599" fmla="*/ 3475770 h 6407150"/>
              <a:gd name="connsiteX14600" fmla="*/ 6483011 w 11737978"/>
              <a:gd name="connsiteY14600" fmla="*/ 3487864 h 6407150"/>
              <a:gd name="connsiteX14601" fmla="*/ 6480904 w 11737978"/>
              <a:gd name="connsiteY14601" fmla="*/ 3506729 h 6407150"/>
              <a:gd name="connsiteX14602" fmla="*/ 6481494 w 11737978"/>
              <a:gd name="connsiteY14602" fmla="*/ 3508660 h 6407150"/>
              <a:gd name="connsiteX14603" fmla="*/ 6485891 w 11737978"/>
              <a:gd name="connsiteY14603" fmla="*/ 3508686 h 6407150"/>
              <a:gd name="connsiteX14604" fmla="*/ 6490377 w 11737978"/>
              <a:gd name="connsiteY14604" fmla="*/ 3504213 h 6407150"/>
              <a:gd name="connsiteX14605" fmla="*/ 6489831 w 11737978"/>
              <a:gd name="connsiteY14605" fmla="*/ 3468865 h 6407150"/>
              <a:gd name="connsiteX14606" fmla="*/ 6488742 w 11737978"/>
              <a:gd name="connsiteY14606" fmla="*/ 3460505 h 6407150"/>
              <a:gd name="connsiteX14607" fmla="*/ 6489421 w 11737978"/>
              <a:gd name="connsiteY14607" fmla="*/ 3457938 h 6407150"/>
              <a:gd name="connsiteX14608" fmla="*/ 6487653 w 11737978"/>
              <a:gd name="connsiteY14608" fmla="*/ 3452144 h 6407150"/>
              <a:gd name="connsiteX14609" fmla="*/ 6489601 w 11737978"/>
              <a:gd name="connsiteY14609" fmla="*/ 3448943 h 6407150"/>
              <a:gd name="connsiteX14610" fmla="*/ 6488334 w 11737978"/>
              <a:gd name="connsiteY14610" fmla="*/ 3449577 h 6407150"/>
              <a:gd name="connsiteX14611" fmla="*/ 6487743 w 11737978"/>
              <a:gd name="connsiteY14611" fmla="*/ 3447646 h 6407150"/>
              <a:gd name="connsiteX14612" fmla="*/ 6485975 w 11737978"/>
              <a:gd name="connsiteY14612" fmla="*/ 3441852 h 6407150"/>
              <a:gd name="connsiteX14613" fmla="*/ 6487682 w 11737978"/>
              <a:gd name="connsiteY14613" fmla="*/ 3439817 h 6407150"/>
              <a:gd name="connsiteX14614" fmla="*/ 6487867 w 11737978"/>
              <a:gd name="connsiteY14614" fmla="*/ 3445144 h 6407150"/>
              <a:gd name="connsiteX14615" fmla="*/ 6495228 w 11737978"/>
              <a:gd name="connsiteY14615" fmla="*/ 3441928 h 6407150"/>
              <a:gd name="connsiteX14616" fmla="*/ 1785857 w 11737978"/>
              <a:gd name="connsiteY14616" fmla="*/ 3439420 h 6407150"/>
              <a:gd name="connsiteX14617" fmla="*/ 1787208 w 11737978"/>
              <a:gd name="connsiteY14617" fmla="*/ 3442240 h 6407150"/>
              <a:gd name="connsiteX14618" fmla="*/ 1786813 w 11737978"/>
              <a:gd name="connsiteY14618" fmla="*/ 3454127 h 6407150"/>
              <a:gd name="connsiteX14619" fmla="*/ 1797422 w 11737978"/>
              <a:gd name="connsiteY14619" fmla="*/ 3488893 h 6407150"/>
              <a:gd name="connsiteX14620" fmla="*/ 1803678 w 11737978"/>
              <a:gd name="connsiteY14620" fmla="*/ 3490215 h 6407150"/>
              <a:gd name="connsiteX14621" fmla="*/ 1806038 w 11737978"/>
              <a:gd name="connsiteY14621" fmla="*/ 3501913 h 6407150"/>
              <a:gd name="connsiteX14622" fmla="*/ 1800541 w 11737978"/>
              <a:gd name="connsiteY14622" fmla="*/ 3500291 h 6407150"/>
              <a:gd name="connsiteX14623" fmla="*/ 1788201 w 11737978"/>
              <a:gd name="connsiteY14623" fmla="*/ 3503009 h 6407150"/>
              <a:gd name="connsiteX14624" fmla="*/ 1806346 w 11737978"/>
              <a:gd name="connsiteY14624" fmla="*/ 3504653 h 6407150"/>
              <a:gd name="connsiteX14625" fmla="*/ 1806295 w 11737978"/>
              <a:gd name="connsiteY14625" fmla="*/ 3503180 h 6407150"/>
              <a:gd name="connsiteX14626" fmla="*/ 1812249 w 11737978"/>
              <a:gd name="connsiteY14626" fmla="*/ 3532680 h 6407150"/>
              <a:gd name="connsiteX14627" fmla="*/ 1812838 w 11737978"/>
              <a:gd name="connsiteY14627" fmla="*/ 3534611 h 6407150"/>
              <a:gd name="connsiteX14628" fmla="*/ 1810505 w 11737978"/>
              <a:gd name="connsiteY14628" fmla="*/ 3549136 h 6407150"/>
              <a:gd name="connsiteX14629" fmla="*/ 1815297 w 11737978"/>
              <a:gd name="connsiteY14629" fmla="*/ 3554604 h 6407150"/>
              <a:gd name="connsiteX14630" fmla="*/ 1815121 w 11737978"/>
              <a:gd name="connsiteY14630" fmla="*/ 3554572 h 6407150"/>
              <a:gd name="connsiteX14631" fmla="*/ 1806501 w 11737978"/>
              <a:gd name="connsiteY14631" fmla="*/ 3552269 h 6407150"/>
              <a:gd name="connsiteX14632" fmla="*/ 1789355 w 11737978"/>
              <a:gd name="connsiteY14632" fmla="*/ 3550456 h 6407150"/>
              <a:gd name="connsiteX14633" fmla="*/ 1781024 w 11737978"/>
              <a:gd name="connsiteY14633" fmla="*/ 3556521 h 6407150"/>
              <a:gd name="connsiteX14634" fmla="*/ 1789326 w 11737978"/>
              <a:gd name="connsiteY14634" fmla="*/ 3557400 h 6407150"/>
              <a:gd name="connsiteX14635" fmla="*/ 1788976 w 11737978"/>
              <a:gd name="connsiteY14635" fmla="*/ 3557829 h 6407150"/>
              <a:gd name="connsiteX14636" fmla="*/ 1787694 w 11737978"/>
              <a:gd name="connsiteY14636" fmla="*/ 3562950 h 6407150"/>
              <a:gd name="connsiteX14637" fmla="*/ 1790114 w 11737978"/>
              <a:gd name="connsiteY14637" fmla="*/ 3566220 h 6407150"/>
              <a:gd name="connsiteX14638" fmla="*/ 1791895 w 11737978"/>
              <a:gd name="connsiteY14638" fmla="*/ 3572051 h 6407150"/>
              <a:gd name="connsiteX14639" fmla="*/ 1793721 w 11737978"/>
              <a:gd name="connsiteY14639" fmla="*/ 3573377 h 6407150"/>
              <a:gd name="connsiteX14640" fmla="*/ 1795597 w 11737978"/>
              <a:gd name="connsiteY14640" fmla="*/ 3570198 h 6407150"/>
              <a:gd name="connsiteX14641" fmla="*/ 1796248 w 11737978"/>
              <a:gd name="connsiteY14641" fmla="*/ 3566511 h 6407150"/>
              <a:gd name="connsiteX14642" fmla="*/ 1795050 w 11737978"/>
              <a:gd name="connsiteY14642" fmla="*/ 3563750 h 6407150"/>
              <a:gd name="connsiteX14643" fmla="*/ 1792254 w 11737978"/>
              <a:gd name="connsiteY14643" fmla="*/ 3559828 h 6407150"/>
              <a:gd name="connsiteX14644" fmla="*/ 1792485 w 11737978"/>
              <a:gd name="connsiteY14644" fmla="*/ 3557734 h 6407150"/>
              <a:gd name="connsiteX14645" fmla="*/ 1793884 w 11737978"/>
              <a:gd name="connsiteY14645" fmla="*/ 3557882 h 6407150"/>
              <a:gd name="connsiteX14646" fmla="*/ 1806599 w 11737978"/>
              <a:gd name="connsiteY14646" fmla="*/ 3555059 h 6407150"/>
              <a:gd name="connsiteX14647" fmla="*/ 1806695 w 11737978"/>
              <a:gd name="connsiteY14647" fmla="*/ 3557849 h 6407150"/>
              <a:gd name="connsiteX14648" fmla="*/ 1818524 w 11737978"/>
              <a:gd name="connsiteY14648" fmla="*/ 3560316 h 6407150"/>
              <a:gd name="connsiteX14649" fmla="*/ 1820402 w 11737978"/>
              <a:gd name="connsiteY14649" fmla="*/ 3561994 h 6407150"/>
              <a:gd name="connsiteX14650" fmla="*/ 1819822 w 11737978"/>
              <a:gd name="connsiteY14650" fmla="*/ 3562285 h 6407150"/>
              <a:gd name="connsiteX14651" fmla="*/ 1824946 w 11737978"/>
              <a:gd name="connsiteY14651" fmla="*/ 3588663 h 6407150"/>
              <a:gd name="connsiteX14652" fmla="*/ 1821685 w 11737978"/>
              <a:gd name="connsiteY14652" fmla="*/ 3602472 h 6407150"/>
              <a:gd name="connsiteX14653" fmla="*/ 1825880 w 11737978"/>
              <a:gd name="connsiteY14653" fmla="*/ 3615219 h 6407150"/>
              <a:gd name="connsiteX14654" fmla="*/ 1825277 w 11737978"/>
              <a:gd name="connsiteY14654" fmla="*/ 3615253 h 6407150"/>
              <a:gd name="connsiteX14655" fmla="*/ 1827667 w 11737978"/>
              <a:gd name="connsiteY14655" fmla="*/ 3621437 h 6407150"/>
              <a:gd name="connsiteX14656" fmla="*/ 1830445 w 11737978"/>
              <a:gd name="connsiteY14656" fmla="*/ 3631623 h 6407150"/>
              <a:gd name="connsiteX14657" fmla="*/ 1825041 w 11737978"/>
              <a:gd name="connsiteY14657" fmla="*/ 3646502 h 6407150"/>
              <a:gd name="connsiteX14658" fmla="*/ 1826388 w 11737978"/>
              <a:gd name="connsiteY14658" fmla="*/ 3647094 h 6407150"/>
              <a:gd name="connsiteX14659" fmla="*/ 1826539 w 11737978"/>
              <a:gd name="connsiteY14659" fmla="*/ 3651403 h 6407150"/>
              <a:gd name="connsiteX14660" fmla="*/ 1831149 w 11737978"/>
              <a:gd name="connsiteY14660" fmla="*/ 3649191 h 6407150"/>
              <a:gd name="connsiteX14661" fmla="*/ 1836873 w 11737978"/>
              <a:gd name="connsiteY14661" fmla="*/ 3651713 h 6407150"/>
              <a:gd name="connsiteX14662" fmla="*/ 1838343 w 11737978"/>
              <a:gd name="connsiteY14662" fmla="*/ 3676303 h 6407150"/>
              <a:gd name="connsiteX14663" fmla="*/ 1844584 w 11737978"/>
              <a:gd name="connsiteY14663" fmla="*/ 3683070 h 6407150"/>
              <a:gd name="connsiteX14664" fmla="*/ 1840712 w 11737978"/>
              <a:gd name="connsiteY14664" fmla="*/ 3687380 h 6407150"/>
              <a:gd name="connsiteX14665" fmla="*/ 1841700 w 11737978"/>
              <a:gd name="connsiteY14665" fmla="*/ 3692535 h 6407150"/>
              <a:gd name="connsiteX14666" fmla="*/ 1852609 w 11737978"/>
              <a:gd name="connsiteY14666" fmla="*/ 3693948 h 6407150"/>
              <a:gd name="connsiteX14667" fmla="*/ 1855417 w 11737978"/>
              <a:gd name="connsiteY14667" fmla="*/ 3698092 h 6407150"/>
              <a:gd name="connsiteX14668" fmla="*/ 1854148 w 11737978"/>
              <a:gd name="connsiteY14668" fmla="*/ 3698727 h 6407150"/>
              <a:gd name="connsiteX14669" fmla="*/ 1859242 w 11737978"/>
              <a:gd name="connsiteY14669" fmla="*/ 3720098 h 6407150"/>
              <a:gd name="connsiteX14670" fmla="*/ 1856121 w 11737978"/>
              <a:gd name="connsiteY14670" fmla="*/ 3721706 h 6407150"/>
              <a:gd name="connsiteX14671" fmla="*/ 1830646 w 11737978"/>
              <a:gd name="connsiteY14671" fmla="*/ 3725959 h 6407150"/>
              <a:gd name="connsiteX14672" fmla="*/ 1821927 w 11737978"/>
              <a:gd name="connsiteY14672" fmla="*/ 3720868 h 6407150"/>
              <a:gd name="connsiteX14673" fmla="*/ 1813285 w 11737978"/>
              <a:gd name="connsiteY14673" fmla="*/ 3721842 h 6407150"/>
              <a:gd name="connsiteX14674" fmla="*/ 1811770 w 11737978"/>
              <a:gd name="connsiteY14674" fmla="*/ 3722565 h 6407150"/>
              <a:gd name="connsiteX14675" fmla="*/ 1810051 w 11737978"/>
              <a:gd name="connsiteY14675" fmla="*/ 3716622 h 6407150"/>
              <a:gd name="connsiteX14676" fmla="*/ 1811948 w 11737978"/>
              <a:gd name="connsiteY14676" fmla="*/ 3704263 h 6407150"/>
              <a:gd name="connsiteX14677" fmla="*/ 1806803 w 11737978"/>
              <a:gd name="connsiteY14677" fmla="*/ 3702385 h 6407150"/>
              <a:gd name="connsiteX14678" fmla="*/ 1802386 w 11737978"/>
              <a:gd name="connsiteY14678" fmla="*/ 3701369 h 6407150"/>
              <a:gd name="connsiteX14679" fmla="*/ 1804104 w 11737978"/>
              <a:gd name="connsiteY14679" fmla="*/ 3699640 h 6407150"/>
              <a:gd name="connsiteX14680" fmla="*/ 1802083 w 11737978"/>
              <a:gd name="connsiteY14680" fmla="*/ 3699252 h 6407150"/>
              <a:gd name="connsiteX14681" fmla="*/ 1805861 w 11737978"/>
              <a:gd name="connsiteY14681" fmla="*/ 3694506 h 6407150"/>
              <a:gd name="connsiteX14682" fmla="*/ 1797759 w 11737978"/>
              <a:gd name="connsiteY14682" fmla="*/ 3691326 h 6407150"/>
              <a:gd name="connsiteX14683" fmla="*/ 1784791 w 11737978"/>
              <a:gd name="connsiteY14683" fmla="*/ 3648835 h 6407150"/>
              <a:gd name="connsiteX14684" fmla="*/ 1789367 w 11737978"/>
              <a:gd name="connsiteY14684" fmla="*/ 3639865 h 6407150"/>
              <a:gd name="connsiteX14685" fmla="*/ 1781116 w 11737978"/>
              <a:gd name="connsiteY14685" fmla="*/ 3612825 h 6407150"/>
              <a:gd name="connsiteX14686" fmla="*/ 1778939 w 11737978"/>
              <a:gd name="connsiteY14686" fmla="*/ 3596105 h 6407150"/>
              <a:gd name="connsiteX14687" fmla="*/ 1778353 w 11737978"/>
              <a:gd name="connsiteY14687" fmla="*/ 3588562 h 6407150"/>
              <a:gd name="connsiteX14688" fmla="*/ 1783856 w 11737978"/>
              <a:gd name="connsiteY14688" fmla="*/ 3586457 h 6407150"/>
              <a:gd name="connsiteX14689" fmla="*/ 1786819 w 11737978"/>
              <a:gd name="connsiteY14689" fmla="*/ 3582237 h 6407150"/>
              <a:gd name="connsiteX14690" fmla="*/ 1783574 w 11737978"/>
              <a:gd name="connsiteY14690" fmla="*/ 3578373 h 6407150"/>
              <a:gd name="connsiteX14691" fmla="*/ 1777428 w 11737978"/>
              <a:gd name="connsiteY14691" fmla="*/ 3576772 h 6407150"/>
              <a:gd name="connsiteX14692" fmla="*/ 1760875 w 11737978"/>
              <a:gd name="connsiteY14692" fmla="*/ 3515053 h 6407150"/>
              <a:gd name="connsiteX14693" fmla="*/ 1764422 w 11737978"/>
              <a:gd name="connsiteY14693" fmla="*/ 3512657 h 6407150"/>
              <a:gd name="connsiteX14694" fmla="*/ 1763352 w 11737978"/>
              <a:gd name="connsiteY14694" fmla="*/ 3511694 h 6407150"/>
              <a:gd name="connsiteX14695" fmla="*/ 1760148 w 11737978"/>
              <a:gd name="connsiteY14695" fmla="*/ 3512332 h 6407150"/>
              <a:gd name="connsiteX14696" fmla="*/ 1758357 w 11737978"/>
              <a:gd name="connsiteY14696" fmla="*/ 3505279 h 6407150"/>
              <a:gd name="connsiteX14697" fmla="*/ 1763151 w 11737978"/>
              <a:gd name="connsiteY14697" fmla="*/ 3505902 h 6407150"/>
              <a:gd name="connsiteX14698" fmla="*/ 1764232 w 11737978"/>
              <a:gd name="connsiteY14698" fmla="*/ 3507206 h 6407150"/>
              <a:gd name="connsiteX14699" fmla="*/ 1764137 w 11737978"/>
              <a:gd name="connsiteY14699" fmla="*/ 3504480 h 6407150"/>
              <a:gd name="connsiteX14700" fmla="*/ 1760000 w 11737978"/>
              <a:gd name="connsiteY14700" fmla="*/ 3504716 h 6407150"/>
              <a:gd name="connsiteX14701" fmla="*/ 1758241 w 11737978"/>
              <a:gd name="connsiteY14701" fmla="*/ 3504818 h 6407150"/>
              <a:gd name="connsiteX14702" fmla="*/ 1743589 w 11737978"/>
              <a:gd name="connsiteY14702" fmla="*/ 3447096 h 6407150"/>
              <a:gd name="connsiteX14703" fmla="*/ 1763029 w 11737978"/>
              <a:gd name="connsiteY14703" fmla="*/ 3448100 h 6407150"/>
              <a:gd name="connsiteX14704" fmla="*/ 1763059 w 11737978"/>
              <a:gd name="connsiteY14704" fmla="*/ 3448203 h 6407150"/>
              <a:gd name="connsiteX14705" fmla="*/ 1764829 w 11737978"/>
              <a:gd name="connsiteY14705" fmla="*/ 3453998 h 6407150"/>
              <a:gd name="connsiteX14706" fmla="*/ 1763560 w 11737978"/>
              <a:gd name="connsiteY14706" fmla="*/ 3454632 h 6407150"/>
              <a:gd name="connsiteX14707" fmla="*/ 1764148 w 11737978"/>
              <a:gd name="connsiteY14707" fmla="*/ 3456565 h 6407150"/>
              <a:gd name="connsiteX14708" fmla="*/ 1765418 w 11737978"/>
              <a:gd name="connsiteY14708" fmla="*/ 3455929 h 6407150"/>
              <a:gd name="connsiteX14709" fmla="*/ 1766687 w 11737978"/>
              <a:gd name="connsiteY14709" fmla="*/ 3455294 h 6407150"/>
              <a:gd name="connsiteX14710" fmla="*/ 1769045 w 11737978"/>
              <a:gd name="connsiteY14710" fmla="*/ 3463019 h 6407150"/>
              <a:gd name="connsiteX14711" fmla="*/ 1766764 w 11737978"/>
              <a:gd name="connsiteY14711" fmla="*/ 3466766 h 6407150"/>
              <a:gd name="connsiteX14712" fmla="*/ 1762755 w 11737978"/>
              <a:gd name="connsiteY14712" fmla="*/ 3464889 h 6407150"/>
              <a:gd name="connsiteX14713" fmla="*/ 1763245 w 11737978"/>
              <a:gd name="connsiteY14713" fmla="*/ 3478947 h 6407150"/>
              <a:gd name="connsiteX14714" fmla="*/ 1770839 w 11737978"/>
              <a:gd name="connsiteY14714" fmla="*/ 3475770 h 6407150"/>
              <a:gd name="connsiteX14715" fmla="*/ 1772787 w 11737978"/>
              <a:gd name="connsiteY14715" fmla="*/ 3487864 h 6407150"/>
              <a:gd name="connsiteX14716" fmla="*/ 1770680 w 11737978"/>
              <a:gd name="connsiteY14716" fmla="*/ 3506729 h 6407150"/>
              <a:gd name="connsiteX14717" fmla="*/ 1771270 w 11737978"/>
              <a:gd name="connsiteY14717" fmla="*/ 3508660 h 6407150"/>
              <a:gd name="connsiteX14718" fmla="*/ 1775668 w 11737978"/>
              <a:gd name="connsiteY14718" fmla="*/ 3508686 h 6407150"/>
              <a:gd name="connsiteX14719" fmla="*/ 1780154 w 11737978"/>
              <a:gd name="connsiteY14719" fmla="*/ 3504213 h 6407150"/>
              <a:gd name="connsiteX14720" fmla="*/ 1779607 w 11737978"/>
              <a:gd name="connsiteY14720" fmla="*/ 3468865 h 6407150"/>
              <a:gd name="connsiteX14721" fmla="*/ 1778518 w 11737978"/>
              <a:gd name="connsiteY14721" fmla="*/ 3460505 h 6407150"/>
              <a:gd name="connsiteX14722" fmla="*/ 1779197 w 11737978"/>
              <a:gd name="connsiteY14722" fmla="*/ 3457938 h 6407150"/>
              <a:gd name="connsiteX14723" fmla="*/ 1777429 w 11737978"/>
              <a:gd name="connsiteY14723" fmla="*/ 3452144 h 6407150"/>
              <a:gd name="connsiteX14724" fmla="*/ 1779377 w 11737978"/>
              <a:gd name="connsiteY14724" fmla="*/ 3448943 h 6407150"/>
              <a:gd name="connsiteX14725" fmla="*/ 1778110 w 11737978"/>
              <a:gd name="connsiteY14725" fmla="*/ 3449577 h 6407150"/>
              <a:gd name="connsiteX14726" fmla="*/ 1777519 w 11737978"/>
              <a:gd name="connsiteY14726" fmla="*/ 3447646 h 6407150"/>
              <a:gd name="connsiteX14727" fmla="*/ 1775751 w 11737978"/>
              <a:gd name="connsiteY14727" fmla="*/ 3441852 h 6407150"/>
              <a:gd name="connsiteX14728" fmla="*/ 1777458 w 11737978"/>
              <a:gd name="connsiteY14728" fmla="*/ 3439817 h 6407150"/>
              <a:gd name="connsiteX14729" fmla="*/ 1777643 w 11737978"/>
              <a:gd name="connsiteY14729" fmla="*/ 3445144 h 6407150"/>
              <a:gd name="connsiteX14730" fmla="*/ 1785005 w 11737978"/>
              <a:gd name="connsiteY14730" fmla="*/ 3441928 h 6407150"/>
              <a:gd name="connsiteX14731" fmla="*/ 7038807 w 11737978"/>
              <a:gd name="connsiteY14731" fmla="*/ 3438563 h 6407150"/>
              <a:gd name="connsiteX14732" fmla="*/ 7039088 w 11737978"/>
              <a:gd name="connsiteY14732" fmla="*/ 3446596 h 6407150"/>
              <a:gd name="connsiteX14733" fmla="*/ 7041167 w 11737978"/>
              <a:gd name="connsiteY14733" fmla="*/ 3441446 h 6407150"/>
              <a:gd name="connsiteX14734" fmla="*/ 7038807 w 11737978"/>
              <a:gd name="connsiteY14734" fmla="*/ 3438563 h 6407150"/>
              <a:gd name="connsiteX14735" fmla="*/ 2328583 w 11737978"/>
              <a:gd name="connsiteY14735" fmla="*/ 3438563 h 6407150"/>
              <a:gd name="connsiteX14736" fmla="*/ 2328864 w 11737978"/>
              <a:gd name="connsiteY14736" fmla="*/ 3446596 h 6407150"/>
              <a:gd name="connsiteX14737" fmla="*/ 2330944 w 11737978"/>
              <a:gd name="connsiteY14737" fmla="*/ 3441446 h 6407150"/>
              <a:gd name="connsiteX14738" fmla="*/ 2328583 w 11737978"/>
              <a:gd name="connsiteY14738" fmla="*/ 3438563 h 6407150"/>
              <a:gd name="connsiteX14739" fmla="*/ 6589368 w 11737978"/>
              <a:gd name="connsiteY14739" fmla="*/ 3431065 h 6407150"/>
              <a:gd name="connsiteX14740" fmla="*/ 6580430 w 11737978"/>
              <a:gd name="connsiteY14740" fmla="*/ 3434093 h 6407150"/>
              <a:gd name="connsiteX14741" fmla="*/ 6586105 w 11737978"/>
              <a:gd name="connsiteY14741" fmla="*/ 3434712 h 6407150"/>
              <a:gd name="connsiteX14742" fmla="*/ 6598482 w 11737978"/>
              <a:gd name="connsiteY14742" fmla="*/ 3433060 h 6407150"/>
              <a:gd name="connsiteX14743" fmla="*/ 6589368 w 11737978"/>
              <a:gd name="connsiteY14743" fmla="*/ 3431065 h 6407150"/>
              <a:gd name="connsiteX14744" fmla="*/ 1879144 w 11737978"/>
              <a:gd name="connsiteY14744" fmla="*/ 3431065 h 6407150"/>
              <a:gd name="connsiteX14745" fmla="*/ 1870206 w 11737978"/>
              <a:gd name="connsiteY14745" fmla="*/ 3434093 h 6407150"/>
              <a:gd name="connsiteX14746" fmla="*/ 1875881 w 11737978"/>
              <a:gd name="connsiteY14746" fmla="*/ 3434712 h 6407150"/>
              <a:gd name="connsiteX14747" fmla="*/ 1888258 w 11737978"/>
              <a:gd name="connsiteY14747" fmla="*/ 3433060 h 6407150"/>
              <a:gd name="connsiteX14748" fmla="*/ 1879144 w 11737978"/>
              <a:gd name="connsiteY14748" fmla="*/ 3431065 h 6407150"/>
              <a:gd name="connsiteX14749" fmla="*/ 6706880 w 11737978"/>
              <a:gd name="connsiteY14749" fmla="*/ 3429376 h 6407150"/>
              <a:gd name="connsiteX14750" fmla="*/ 6706984 w 11737978"/>
              <a:gd name="connsiteY14750" fmla="*/ 3432388 h 6407150"/>
              <a:gd name="connsiteX14751" fmla="*/ 6716011 w 11737978"/>
              <a:gd name="connsiteY14751" fmla="*/ 3431872 h 6407150"/>
              <a:gd name="connsiteX14752" fmla="*/ 6706880 w 11737978"/>
              <a:gd name="connsiteY14752" fmla="*/ 3429376 h 6407150"/>
              <a:gd name="connsiteX14753" fmla="*/ 1996656 w 11737978"/>
              <a:gd name="connsiteY14753" fmla="*/ 3429376 h 6407150"/>
              <a:gd name="connsiteX14754" fmla="*/ 1996761 w 11737978"/>
              <a:gd name="connsiteY14754" fmla="*/ 3432388 h 6407150"/>
              <a:gd name="connsiteX14755" fmla="*/ 2005787 w 11737978"/>
              <a:gd name="connsiteY14755" fmla="*/ 3431872 h 6407150"/>
              <a:gd name="connsiteX14756" fmla="*/ 1996656 w 11737978"/>
              <a:gd name="connsiteY14756" fmla="*/ 3429376 h 6407150"/>
              <a:gd name="connsiteX14757" fmla="*/ 452259 w 11737978"/>
              <a:gd name="connsiteY14757" fmla="*/ 3427732 h 6407150"/>
              <a:gd name="connsiteX14758" fmla="*/ 449057 w 11737978"/>
              <a:gd name="connsiteY14758" fmla="*/ 3431122 h 6407150"/>
              <a:gd name="connsiteX14759" fmla="*/ 452753 w 11737978"/>
              <a:gd name="connsiteY14759" fmla="*/ 3433759 h 6407150"/>
              <a:gd name="connsiteX14760" fmla="*/ 453371 w 11737978"/>
              <a:gd name="connsiteY14760" fmla="*/ 3431169 h 6407150"/>
              <a:gd name="connsiteX14761" fmla="*/ 452259 w 11737978"/>
              <a:gd name="connsiteY14761" fmla="*/ 3427732 h 6407150"/>
              <a:gd name="connsiteX14762" fmla="*/ 7071518 w 11737978"/>
              <a:gd name="connsiteY14762" fmla="*/ 3425626 h 6407150"/>
              <a:gd name="connsiteX14763" fmla="*/ 7062597 w 11737978"/>
              <a:gd name="connsiteY14763" fmla="*/ 3429154 h 6407150"/>
              <a:gd name="connsiteX14764" fmla="*/ 7071622 w 11737978"/>
              <a:gd name="connsiteY14764" fmla="*/ 3428638 h 6407150"/>
              <a:gd name="connsiteX14765" fmla="*/ 7071518 w 11737978"/>
              <a:gd name="connsiteY14765" fmla="*/ 3425626 h 6407150"/>
              <a:gd name="connsiteX14766" fmla="*/ 2361294 w 11737978"/>
              <a:gd name="connsiteY14766" fmla="*/ 3425626 h 6407150"/>
              <a:gd name="connsiteX14767" fmla="*/ 2352373 w 11737978"/>
              <a:gd name="connsiteY14767" fmla="*/ 3429154 h 6407150"/>
              <a:gd name="connsiteX14768" fmla="*/ 2361399 w 11737978"/>
              <a:gd name="connsiteY14768" fmla="*/ 3428638 h 6407150"/>
              <a:gd name="connsiteX14769" fmla="*/ 2361294 w 11737978"/>
              <a:gd name="connsiteY14769" fmla="*/ 3425626 h 6407150"/>
              <a:gd name="connsiteX14770" fmla="*/ 7037011 w 11737978"/>
              <a:gd name="connsiteY14770" fmla="*/ 3421562 h 6407150"/>
              <a:gd name="connsiteX14771" fmla="*/ 7028881 w 11737978"/>
              <a:gd name="connsiteY14771" fmla="*/ 3430478 h 6407150"/>
              <a:gd name="connsiteX14772" fmla="*/ 7020555 w 11737978"/>
              <a:gd name="connsiteY14772" fmla="*/ 3433771 h 6407150"/>
              <a:gd name="connsiteX14773" fmla="*/ 7020652 w 11737978"/>
              <a:gd name="connsiteY14773" fmla="*/ 3436583 h 6407150"/>
              <a:gd name="connsiteX14774" fmla="*/ 7029076 w 11737978"/>
              <a:gd name="connsiteY14774" fmla="*/ 3436101 h 6407150"/>
              <a:gd name="connsiteX14775" fmla="*/ 7028979 w 11737978"/>
              <a:gd name="connsiteY14775" fmla="*/ 3433290 h 6407150"/>
              <a:gd name="connsiteX14776" fmla="*/ 7045925 w 11737978"/>
              <a:gd name="connsiteY14776" fmla="*/ 3435138 h 6407150"/>
              <a:gd name="connsiteX14777" fmla="*/ 7050872 w 11737978"/>
              <a:gd name="connsiteY14777" fmla="*/ 3425699 h 6407150"/>
              <a:gd name="connsiteX14778" fmla="*/ 7037011 w 11737978"/>
              <a:gd name="connsiteY14778" fmla="*/ 3421562 h 6407150"/>
              <a:gd name="connsiteX14779" fmla="*/ 2326787 w 11737978"/>
              <a:gd name="connsiteY14779" fmla="*/ 3421562 h 6407150"/>
              <a:gd name="connsiteX14780" fmla="*/ 2318657 w 11737978"/>
              <a:gd name="connsiteY14780" fmla="*/ 3430478 h 6407150"/>
              <a:gd name="connsiteX14781" fmla="*/ 2310331 w 11737978"/>
              <a:gd name="connsiteY14781" fmla="*/ 3433771 h 6407150"/>
              <a:gd name="connsiteX14782" fmla="*/ 2310429 w 11737978"/>
              <a:gd name="connsiteY14782" fmla="*/ 3436583 h 6407150"/>
              <a:gd name="connsiteX14783" fmla="*/ 2318853 w 11737978"/>
              <a:gd name="connsiteY14783" fmla="*/ 3436101 h 6407150"/>
              <a:gd name="connsiteX14784" fmla="*/ 2318755 w 11737978"/>
              <a:gd name="connsiteY14784" fmla="*/ 3433290 h 6407150"/>
              <a:gd name="connsiteX14785" fmla="*/ 2335701 w 11737978"/>
              <a:gd name="connsiteY14785" fmla="*/ 3435138 h 6407150"/>
              <a:gd name="connsiteX14786" fmla="*/ 2340648 w 11737978"/>
              <a:gd name="connsiteY14786" fmla="*/ 3425699 h 6407150"/>
              <a:gd name="connsiteX14787" fmla="*/ 2326787 w 11737978"/>
              <a:gd name="connsiteY14787" fmla="*/ 3421562 h 6407150"/>
              <a:gd name="connsiteX14788" fmla="*/ 5143511 w 11737978"/>
              <a:gd name="connsiteY14788" fmla="*/ 3416084 h 6407150"/>
              <a:gd name="connsiteX14789" fmla="*/ 5155501 w 11737978"/>
              <a:gd name="connsiteY14789" fmla="*/ 3418661 h 6407150"/>
              <a:gd name="connsiteX14790" fmla="*/ 5146975 w 11737978"/>
              <a:gd name="connsiteY14790" fmla="*/ 3441876 h 6407150"/>
              <a:gd name="connsiteX14791" fmla="*/ 5144965 w 11737978"/>
              <a:gd name="connsiteY14791" fmla="*/ 3439314 h 6407150"/>
              <a:gd name="connsiteX14792" fmla="*/ 5141973 w 11737978"/>
              <a:gd name="connsiteY14792" fmla="*/ 3420222 h 6407150"/>
              <a:gd name="connsiteX14793" fmla="*/ 6953516 w 11737978"/>
              <a:gd name="connsiteY14793" fmla="*/ 3413256 h 6407150"/>
              <a:gd name="connsiteX14794" fmla="*/ 6962098 w 11737978"/>
              <a:gd name="connsiteY14794" fmla="*/ 3428865 h 6407150"/>
              <a:gd name="connsiteX14795" fmla="*/ 6969747 w 11737978"/>
              <a:gd name="connsiteY14795" fmla="*/ 3417695 h 6407150"/>
              <a:gd name="connsiteX14796" fmla="*/ 6953516 w 11737978"/>
              <a:gd name="connsiteY14796" fmla="*/ 3413256 h 6407150"/>
              <a:gd name="connsiteX14797" fmla="*/ 2243292 w 11737978"/>
              <a:gd name="connsiteY14797" fmla="*/ 3413256 h 6407150"/>
              <a:gd name="connsiteX14798" fmla="*/ 2251874 w 11737978"/>
              <a:gd name="connsiteY14798" fmla="*/ 3428865 h 6407150"/>
              <a:gd name="connsiteX14799" fmla="*/ 2259523 w 11737978"/>
              <a:gd name="connsiteY14799" fmla="*/ 3417695 h 6407150"/>
              <a:gd name="connsiteX14800" fmla="*/ 2243292 w 11737978"/>
              <a:gd name="connsiteY14800" fmla="*/ 3413256 h 6407150"/>
              <a:gd name="connsiteX14801" fmla="*/ 7079877 w 11737978"/>
              <a:gd name="connsiteY14801" fmla="*/ 3406030 h 6407150"/>
              <a:gd name="connsiteX14802" fmla="*/ 7070852 w 11737978"/>
              <a:gd name="connsiteY14802" fmla="*/ 3406547 h 6407150"/>
              <a:gd name="connsiteX14803" fmla="*/ 7071238 w 11737978"/>
              <a:gd name="connsiteY14803" fmla="*/ 3417592 h 6407150"/>
              <a:gd name="connsiteX14804" fmla="*/ 7079877 w 11737978"/>
              <a:gd name="connsiteY14804" fmla="*/ 3406030 h 6407150"/>
              <a:gd name="connsiteX14805" fmla="*/ 2369653 w 11737978"/>
              <a:gd name="connsiteY14805" fmla="*/ 3406030 h 6407150"/>
              <a:gd name="connsiteX14806" fmla="*/ 2360628 w 11737978"/>
              <a:gd name="connsiteY14806" fmla="*/ 3406547 h 6407150"/>
              <a:gd name="connsiteX14807" fmla="*/ 2361014 w 11737978"/>
              <a:gd name="connsiteY14807" fmla="*/ 3417592 h 6407150"/>
              <a:gd name="connsiteX14808" fmla="*/ 2369653 w 11737978"/>
              <a:gd name="connsiteY14808" fmla="*/ 3406030 h 6407150"/>
              <a:gd name="connsiteX14809" fmla="*/ 7053698 w 11737978"/>
              <a:gd name="connsiteY14809" fmla="*/ 3404508 h 6407150"/>
              <a:gd name="connsiteX14810" fmla="*/ 7045673 w 11737978"/>
              <a:gd name="connsiteY14810" fmla="*/ 3404967 h 6407150"/>
              <a:gd name="connsiteX14811" fmla="*/ 7045770 w 11737978"/>
              <a:gd name="connsiteY14811" fmla="*/ 3407729 h 6407150"/>
              <a:gd name="connsiteX14812" fmla="*/ 7037748 w 11737978"/>
              <a:gd name="connsiteY14812" fmla="*/ 3408187 h 6407150"/>
              <a:gd name="connsiteX14813" fmla="*/ 7046060 w 11737978"/>
              <a:gd name="connsiteY14813" fmla="*/ 3416013 h 6407150"/>
              <a:gd name="connsiteX14814" fmla="*/ 7061913 w 11737978"/>
              <a:gd name="connsiteY14814" fmla="*/ 3409572 h 6407150"/>
              <a:gd name="connsiteX14815" fmla="*/ 7053794 w 11737978"/>
              <a:gd name="connsiteY14815" fmla="*/ 3407270 h 6407150"/>
              <a:gd name="connsiteX14816" fmla="*/ 7053698 w 11737978"/>
              <a:gd name="connsiteY14816" fmla="*/ 3404508 h 6407150"/>
              <a:gd name="connsiteX14817" fmla="*/ 2343474 w 11737978"/>
              <a:gd name="connsiteY14817" fmla="*/ 3404508 h 6407150"/>
              <a:gd name="connsiteX14818" fmla="*/ 2335450 w 11737978"/>
              <a:gd name="connsiteY14818" fmla="*/ 3404967 h 6407150"/>
              <a:gd name="connsiteX14819" fmla="*/ 2335546 w 11737978"/>
              <a:gd name="connsiteY14819" fmla="*/ 3407729 h 6407150"/>
              <a:gd name="connsiteX14820" fmla="*/ 2327524 w 11737978"/>
              <a:gd name="connsiteY14820" fmla="*/ 3408187 h 6407150"/>
              <a:gd name="connsiteX14821" fmla="*/ 2335836 w 11737978"/>
              <a:gd name="connsiteY14821" fmla="*/ 3416013 h 6407150"/>
              <a:gd name="connsiteX14822" fmla="*/ 2351690 w 11737978"/>
              <a:gd name="connsiteY14822" fmla="*/ 3409572 h 6407150"/>
              <a:gd name="connsiteX14823" fmla="*/ 2343571 w 11737978"/>
              <a:gd name="connsiteY14823" fmla="*/ 3407270 h 6407150"/>
              <a:gd name="connsiteX14824" fmla="*/ 2343474 w 11737978"/>
              <a:gd name="connsiteY14824" fmla="*/ 3404508 h 6407150"/>
              <a:gd name="connsiteX14825" fmla="*/ 6986294 w 11737978"/>
              <a:gd name="connsiteY14825" fmla="*/ 3402327 h 6407150"/>
              <a:gd name="connsiteX14826" fmla="*/ 6985159 w 11737978"/>
              <a:gd name="connsiteY14826" fmla="*/ 3406212 h 6407150"/>
              <a:gd name="connsiteX14827" fmla="*/ 6995425 w 11737978"/>
              <a:gd name="connsiteY14827" fmla="*/ 3404823 h 6407150"/>
              <a:gd name="connsiteX14828" fmla="*/ 6986294 w 11737978"/>
              <a:gd name="connsiteY14828" fmla="*/ 3402327 h 6407150"/>
              <a:gd name="connsiteX14829" fmla="*/ 2276071 w 11737978"/>
              <a:gd name="connsiteY14829" fmla="*/ 3402327 h 6407150"/>
              <a:gd name="connsiteX14830" fmla="*/ 2274935 w 11737978"/>
              <a:gd name="connsiteY14830" fmla="*/ 3406212 h 6407150"/>
              <a:gd name="connsiteX14831" fmla="*/ 2285202 w 11737978"/>
              <a:gd name="connsiteY14831" fmla="*/ 3404823 h 6407150"/>
              <a:gd name="connsiteX14832" fmla="*/ 2276071 w 11737978"/>
              <a:gd name="connsiteY14832" fmla="*/ 3402327 h 6407150"/>
              <a:gd name="connsiteX14833" fmla="*/ 7385948 w 11737978"/>
              <a:gd name="connsiteY14833" fmla="*/ 3397190 h 6407150"/>
              <a:gd name="connsiteX14834" fmla="*/ 7379954 w 11737978"/>
              <a:gd name="connsiteY14834" fmla="*/ 3397637 h 6407150"/>
              <a:gd name="connsiteX14835" fmla="*/ 7388300 w 11737978"/>
              <a:gd name="connsiteY14835" fmla="*/ 3405556 h 6407150"/>
              <a:gd name="connsiteX14836" fmla="*/ 7398267 w 11737978"/>
              <a:gd name="connsiteY14836" fmla="*/ 3402213 h 6407150"/>
              <a:gd name="connsiteX14837" fmla="*/ 7385948 w 11737978"/>
              <a:gd name="connsiteY14837" fmla="*/ 3397190 h 6407150"/>
              <a:gd name="connsiteX14838" fmla="*/ 2675724 w 11737978"/>
              <a:gd name="connsiteY14838" fmla="*/ 3397190 h 6407150"/>
              <a:gd name="connsiteX14839" fmla="*/ 2669730 w 11737978"/>
              <a:gd name="connsiteY14839" fmla="*/ 3397637 h 6407150"/>
              <a:gd name="connsiteX14840" fmla="*/ 2678076 w 11737978"/>
              <a:gd name="connsiteY14840" fmla="*/ 3405556 h 6407150"/>
              <a:gd name="connsiteX14841" fmla="*/ 2688044 w 11737978"/>
              <a:gd name="connsiteY14841" fmla="*/ 3402213 h 6407150"/>
              <a:gd name="connsiteX14842" fmla="*/ 2675724 w 11737978"/>
              <a:gd name="connsiteY14842" fmla="*/ 3397190 h 6407150"/>
              <a:gd name="connsiteX14843" fmla="*/ 6949895 w 11737978"/>
              <a:gd name="connsiteY14843" fmla="*/ 3391075 h 6407150"/>
              <a:gd name="connsiteX14844" fmla="*/ 6952516 w 11737978"/>
              <a:gd name="connsiteY14844" fmla="*/ 3393429 h 6407150"/>
              <a:gd name="connsiteX14845" fmla="*/ 6949265 w 11737978"/>
              <a:gd name="connsiteY14845" fmla="*/ 3391180 h 6407150"/>
              <a:gd name="connsiteX14846" fmla="*/ 2239672 w 11737978"/>
              <a:gd name="connsiteY14846" fmla="*/ 3391075 h 6407150"/>
              <a:gd name="connsiteX14847" fmla="*/ 2242293 w 11737978"/>
              <a:gd name="connsiteY14847" fmla="*/ 3393429 h 6407150"/>
              <a:gd name="connsiteX14848" fmla="*/ 2239041 w 11737978"/>
              <a:gd name="connsiteY14848" fmla="*/ 3391180 h 6407150"/>
              <a:gd name="connsiteX14849" fmla="*/ 6994831 w 11737978"/>
              <a:gd name="connsiteY14849" fmla="*/ 3387752 h 6407150"/>
              <a:gd name="connsiteX14850" fmla="*/ 6976779 w 11737978"/>
              <a:gd name="connsiteY14850" fmla="*/ 3388785 h 6407150"/>
              <a:gd name="connsiteX14851" fmla="*/ 6985909 w 11737978"/>
              <a:gd name="connsiteY14851" fmla="*/ 3391281 h 6407150"/>
              <a:gd name="connsiteX14852" fmla="*/ 6994831 w 11737978"/>
              <a:gd name="connsiteY14852" fmla="*/ 3387752 h 6407150"/>
              <a:gd name="connsiteX14853" fmla="*/ 2284607 w 11737978"/>
              <a:gd name="connsiteY14853" fmla="*/ 3387752 h 6407150"/>
              <a:gd name="connsiteX14854" fmla="*/ 2266555 w 11737978"/>
              <a:gd name="connsiteY14854" fmla="*/ 3388785 h 6407150"/>
              <a:gd name="connsiteX14855" fmla="*/ 2275685 w 11737978"/>
              <a:gd name="connsiteY14855" fmla="*/ 3391281 h 6407150"/>
              <a:gd name="connsiteX14856" fmla="*/ 2284607 w 11737978"/>
              <a:gd name="connsiteY14856" fmla="*/ 3387752 h 6407150"/>
              <a:gd name="connsiteX14857" fmla="*/ 7000849 w 11737978"/>
              <a:gd name="connsiteY14857" fmla="*/ 3387409 h 6407150"/>
              <a:gd name="connsiteX14858" fmla="*/ 7010188 w 11737978"/>
              <a:gd name="connsiteY14858" fmla="*/ 3395929 h 6407150"/>
              <a:gd name="connsiteX14859" fmla="*/ 7037372 w 11737978"/>
              <a:gd name="connsiteY14859" fmla="*/ 3397393 h 6407150"/>
              <a:gd name="connsiteX14860" fmla="*/ 7000849 w 11737978"/>
              <a:gd name="connsiteY14860" fmla="*/ 3387409 h 6407150"/>
              <a:gd name="connsiteX14861" fmla="*/ 2290625 w 11737978"/>
              <a:gd name="connsiteY14861" fmla="*/ 3387409 h 6407150"/>
              <a:gd name="connsiteX14862" fmla="*/ 2299964 w 11737978"/>
              <a:gd name="connsiteY14862" fmla="*/ 3395929 h 6407150"/>
              <a:gd name="connsiteX14863" fmla="*/ 2327148 w 11737978"/>
              <a:gd name="connsiteY14863" fmla="*/ 3397393 h 6407150"/>
              <a:gd name="connsiteX14864" fmla="*/ 2290625 w 11737978"/>
              <a:gd name="connsiteY14864" fmla="*/ 3387409 h 6407150"/>
              <a:gd name="connsiteX14865" fmla="*/ 8489987 w 11737978"/>
              <a:gd name="connsiteY14865" fmla="*/ 3386777 h 6407150"/>
              <a:gd name="connsiteX14866" fmla="*/ 8490099 w 11737978"/>
              <a:gd name="connsiteY14866" fmla="*/ 3387005 h 6407150"/>
              <a:gd name="connsiteX14867" fmla="*/ 8489545 w 11737978"/>
              <a:gd name="connsiteY14867" fmla="*/ 3387597 h 6407150"/>
              <a:gd name="connsiteX14868" fmla="*/ 3779763 w 11737978"/>
              <a:gd name="connsiteY14868" fmla="*/ 3386777 h 6407150"/>
              <a:gd name="connsiteX14869" fmla="*/ 3779875 w 11737978"/>
              <a:gd name="connsiteY14869" fmla="*/ 3387005 h 6407150"/>
              <a:gd name="connsiteX14870" fmla="*/ 3779322 w 11737978"/>
              <a:gd name="connsiteY14870" fmla="*/ 3387597 h 6407150"/>
              <a:gd name="connsiteX14871" fmla="*/ 6976604 w 11737978"/>
              <a:gd name="connsiteY14871" fmla="*/ 3383764 h 6407150"/>
              <a:gd name="connsiteX14872" fmla="*/ 6976709 w 11737978"/>
              <a:gd name="connsiteY14872" fmla="*/ 3386776 h 6407150"/>
              <a:gd name="connsiteX14873" fmla="*/ 6980041 w 11737978"/>
              <a:gd name="connsiteY14873" fmla="*/ 3385077 h 6407150"/>
              <a:gd name="connsiteX14874" fmla="*/ 6976604 w 11737978"/>
              <a:gd name="connsiteY14874" fmla="*/ 3383764 h 6407150"/>
              <a:gd name="connsiteX14875" fmla="*/ 2266380 w 11737978"/>
              <a:gd name="connsiteY14875" fmla="*/ 3383764 h 6407150"/>
              <a:gd name="connsiteX14876" fmla="*/ 2266485 w 11737978"/>
              <a:gd name="connsiteY14876" fmla="*/ 3386776 h 6407150"/>
              <a:gd name="connsiteX14877" fmla="*/ 2269817 w 11737978"/>
              <a:gd name="connsiteY14877" fmla="*/ 3385077 h 6407150"/>
              <a:gd name="connsiteX14878" fmla="*/ 2266380 w 11737978"/>
              <a:gd name="connsiteY14878" fmla="*/ 3383764 h 6407150"/>
              <a:gd name="connsiteX14879" fmla="*/ 6677557 w 11737978"/>
              <a:gd name="connsiteY14879" fmla="*/ 3375190 h 6407150"/>
              <a:gd name="connsiteX14880" fmla="*/ 6671549 w 11737978"/>
              <a:gd name="connsiteY14880" fmla="*/ 3384443 h 6407150"/>
              <a:gd name="connsiteX14881" fmla="*/ 6663224 w 11737978"/>
              <a:gd name="connsiteY14881" fmla="*/ 3387770 h 6407150"/>
              <a:gd name="connsiteX14882" fmla="*/ 6688595 w 11737978"/>
              <a:gd name="connsiteY14882" fmla="*/ 3389169 h 6407150"/>
              <a:gd name="connsiteX14883" fmla="*/ 6696722 w 11737978"/>
              <a:gd name="connsiteY14883" fmla="*/ 3380152 h 6407150"/>
              <a:gd name="connsiteX14884" fmla="*/ 6696822 w 11737978"/>
              <a:gd name="connsiteY14884" fmla="*/ 3382998 h 6407150"/>
              <a:gd name="connsiteX14885" fmla="*/ 6705244 w 11737978"/>
              <a:gd name="connsiteY14885" fmla="*/ 3382515 h 6407150"/>
              <a:gd name="connsiteX14886" fmla="*/ 6705146 w 11737978"/>
              <a:gd name="connsiteY14886" fmla="*/ 3379669 h 6407150"/>
              <a:gd name="connsiteX14887" fmla="*/ 6696722 w 11737978"/>
              <a:gd name="connsiteY14887" fmla="*/ 3380152 h 6407150"/>
              <a:gd name="connsiteX14888" fmla="*/ 6677557 w 11737978"/>
              <a:gd name="connsiteY14888" fmla="*/ 3375190 h 6407150"/>
              <a:gd name="connsiteX14889" fmla="*/ 1967333 w 11737978"/>
              <a:gd name="connsiteY14889" fmla="*/ 3375190 h 6407150"/>
              <a:gd name="connsiteX14890" fmla="*/ 1961325 w 11737978"/>
              <a:gd name="connsiteY14890" fmla="*/ 3384443 h 6407150"/>
              <a:gd name="connsiteX14891" fmla="*/ 1953000 w 11737978"/>
              <a:gd name="connsiteY14891" fmla="*/ 3387770 h 6407150"/>
              <a:gd name="connsiteX14892" fmla="*/ 1978371 w 11737978"/>
              <a:gd name="connsiteY14892" fmla="*/ 3389169 h 6407150"/>
              <a:gd name="connsiteX14893" fmla="*/ 1986498 w 11737978"/>
              <a:gd name="connsiteY14893" fmla="*/ 3380152 h 6407150"/>
              <a:gd name="connsiteX14894" fmla="*/ 1986598 w 11737978"/>
              <a:gd name="connsiteY14894" fmla="*/ 3382998 h 6407150"/>
              <a:gd name="connsiteX14895" fmla="*/ 1995021 w 11737978"/>
              <a:gd name="connsiteY14895" fmla="*/ 3382515 h 6407150"/>
              <a:gd name="connsiteX14896" fmla="*/ 1994922 w 11737978"/>
              <a:gd name="connsiteY14896" fmla="*/ 3379669 h 6407150"/>
              <a:gd name="connsiteX14897" fmla="*/ 1986498 w 11737978"/>
              <a:gd name="connsiteY14897" fmla="*/ 3380152 h 6407150"/>
              <a:gd name="connsiteX14898" fmla="*/ 1967333 w 11737978"/>
              <a:gd name="connsiteY14898" fmla="*/ 3375190 h 6407150"/>
              <a:gd name="connsiteX14899" fmla="*/ 11046748 w 11737978"/>
              <a:gd name="connsiteY14899" fmla="*/ 3364112 h 6407150"/>
              <a:gd name="connsiteX14900" fmla="*/ 11044968 w 11737978"/>
              <a:gd name="connsiteY14900" fmla="*/ 3365671 h 6407150"/>
              <a:gd name="connsiteX14901" fmla="*/ 11050248 w 11737978"/>
              <a:gd name="connsiteY14901" fmla="*/ 3376154 h 6407150"/>
              <a:gd name="connsiteX14902" fmla="*/ 11055380 w 11737978"/>
              <a:gd name="connsiteY14902" fmla="*/ 3364613 h 6407150"/>
              <a:gd name="connsiteX14903" fmla="*/ 11046748 w 11737978"/>
              <a:gd name="connsiteY14903" fmla="*/ 3364112 h 6407150"/>
              <a:gd name="connsiteX14904" fmla="*/ 6731734 w 11737978"/>
              <a:gd name="connsiteY14904" fmla="*/ 3364064 h 6407150"/>
              <a:gd name="connsiteX14905" fmla="*/ 6713683 w 11737978"/>
              <a:gd name="connsiteY14905" fmla="*/ 3365096 h 6407150"/>
              <a:gd name="connsiteX14906" fmla="*/ 6713770 w 11737978"/>
              <a:gd name="connsiteY14906" fmla="*/ 3367607 h 6407150"/>
              <a:gd name="connsiteX14907" fmla="*/ 6722794 w 11737978"/>
              <a:gd name="connsiteY14907" fmla="*/ 3367091 h 6407150"/>
              <a:gd name="connsiteX14908" fmla="*/ 6731734 w 11737978"/>
              <a:gd name="connsiteY14908" fmla="*/ 3364064 h 6407150"/>
              <a:gd name="connsiteX14909" fmla="*/ 2021510 w 11737978"/>
              <a:gd name="connsiteY14909" fmla="*/ 3364064 h 6407150"/>
              <a:gd name="connsiteX14910" fmla="*/ 2003459 w 11737978"/>
              <a:gd name="connsiteY14910" fmla="*/ 3365096 h 6407150"/>
              <a:gd name="connsiteX14911" fmla="*/ 2003546 w 11737978"/>
              <a:gd name="connsiteY14911" fmla="*/ 3367607 h 6407150"/>
              <a:gd name="connsiteX14912" fmla="*/ 2012571 w 11737978"/>
              <a:gd name="connsiteY14912" fmla="*/ 3367091 h 6407150"/>
              <a:gd name="connsiteX14913" fmla="*/ 2021510 w 11737978"/>
              <a:gd name="connsiteY14913" fmla="*/ 3364064 h 6407150"/>
              <a:gd name="connsiteX14914" fmla="*/ 6553752 w 11737978"/>
              <a:gd name="connsiteY14914" fmla="*/ 3360660 h 6407150"/>
              <a:gd name="connsiteX14915" fmla="*/ 6568971 w 11737978"/>
              <a:gd name="connsiteY14915" fmla="*/ 3364820 h 6407150"/>
              <a:gd name="connsiteX14916" fmla="*/ 6568884 w 11737978"/>
              <a:gd name="connsiteY14916" fmla="*/ 3362310 h 6407150"/>
              <a:gd name="connsiteX14917" fmla="*/ 6553752 w 11737978"/>
              <a:gd name="connsiteY14917" fmla="*/ 3360660 h 6407150"/>
              <a:gd name="connsiteX14918" fmla="*/ 1843528 w 11737978"/>
              <a:gd name="connsiteY14918" fmla="*/ 3360660 h 6407150"/>
              <a:gd name="connsiteX14919" fmla="*/ 1858747 w 11737978"/>
              <a:gd name="connsiteY14919" fmla="*/ 3364820 h 6407150"/>
              <a:gd name="connsiteX14920" fmla="*/ 1858661 w 11737978"/>
              <a:gd name="connsiteY14920" fmla="*/ 3362310 h 6407150"/>
              <a:gd name="connsiteX14921" fmla="*/ 1843528 w 11737978"/>
              <a:gd name="connsiteY14921" fmla="*/ 3360660 h 6407150"/>
              <a:gd name="connsiteX14922" fmla="*/ 7051155 w 11737978"/>
              <a:gd name="connsiteY14922" fmla="*/ 3360385 h 6407150"/>
              <a:gd name="connsiteX14923" fmla="*/ 7027273 w 11737978"/>
              <a:gd name="connsiteY14923" fmla="*/ 3367116 h 6407150"/>
              <a:gd name="connsiteX14924" fmla="*/ 7043691 w 11737978"/>
              <a:gd name="connsiteY14924" fmla="*/ 3376910 h 6407150"/>
              <a:gd name="connsiteX14925" fmla="*/ 7051155 w 11737978"/>
              <a:gd name="connsiteY14925" fmla="*/ 3360385 h 6407150"/>
              <a:gd name="connsiteX14926" fmla="*/ 2340931 w 11737978"/>
              <a:gd name="connsiteY14926" fmla="*/ 3360385 h 6407150"/>
              <a:gd name="connsiteX14927" fmla="*/ 2317049 w 11737978"/>
              <a:gd name="connsiteY14927" fmla="*/ 3367116 h 6407150"/>
              <a:gd name="connsiteX14928" fmla="*/ 2333467 w 11737978"/>
              <a:gd name="connsiteY14928" fmla="*/ 3376910 h 6407150"/>
              <a:gd name="connsiteX14929" fmla="*/ 2340931 w 11737978"/>
              <a:gd name="connsiteY14929" fmla="*/ 3360385 h 6407150"/>
              <a:gd name="connsiteX14930" fmla="*/ 6654213 w 11737978"/>
              <a:gd name="connsiteY14930" fmla="*/ 3359945 h 6407150"/>
              <a:gd name="connsiteX14931" fmla="*/ 6646297 w 11737978"/>
              <a:gd name="connsiteY14931" fmla="*/ 3363417 h 6407150"/>
              <a:gd name="connsiteX14932" fmla="*/ 6638274 w 11737978"/>
              <a:gd name="connsiteY14932" fmla="*/ 3363875 h 6407150"/>
              <a:gd name="connsiteX14933" fmla="*/ 6654529 w 11737978"/>
              <a:gd name="connsiteY14933" fmla="*/ 3368982 h 6407150"/>
              <a:gd name="connsiteX14934" fmla="*/ 6662552 w 11737978"/>
              <a:gd name="connsiteY14934" fmla="*/ 3368524 h 6407150"/>
              <a:gd name="connsiteX14935" fmla="*/ 6654423 w 11737978"/>
              <a:gd name="connsiteY14935" fmla="*/ 3365969 h 6407150"/>
              <a:gd name="connsiteX14936" fmla="*/ 6654319 w 11737978"/>
              <a:gd name="connsiteY14936" fmla="*/ 3362957 h 6407150"/>
              <a:gd name="connsiteX14937" fmla="*/ 6654213 w 11737978"/>
              <a:gd name="connsiteY14937" fmla="*/ 3359945 h 6407150"/>
              <a:gd name="connsiteX14938" fmla="*/ 1943989 w 11737978"/>
              <a:gd name="connsiteY14938" fmla="*/ 3359945 h 6407150"/>
              <a:gd name="connsiteX14939" fmla="*/ 1936073 w 11737978"/>
              <a:gd name="connsiteY14939" fmla="*/ 3363417 h 6407150"/>
              <a:gd name="connsiteX14940" fmla="*/ 1928050 w 11737978"/>
              <a:gd name="connsiteY14940" fmla="*/ 3363875 h 6407150"/>
              <a:gd name="connsiteX14941" fmla="*/ 1944305 w 11737978"/>
              <a:gd name="connsiteY14941" fmla="*/ 3368982 h 6407150"/>
              <a:gd name="connsiteX14942" fmla="*/ 1952329 w 11737978"/>
              <a:gd name="connsiteY14942" fmla="*/ 3368524 h 6407150"/>
              <a:gd name="connsiteX14943" fmla="*/ 1944200 w 11737978"/>
              <a:gd name="connsiteY14943" fmla="*/ 3365969 h 6407150"/>
              <a:gd name="connsiteX14944" fmla="*/ 1944095 w 11737978"/>
              <a:gd name="connsiteY14944" fmla="*/ 3362957 h 6407150"/>
              <a:gd name="connsiteX14945" fmla="*/ 1943989 w 11737978"/>
              <a:gd name="connsiteY14945" fmla="*/ 3359945 h 6407150"/>
              <a:gd name="connsiteX14946" fmla="*/ 7071470 w 11737978"/>
              <a:gd name="connsiteY14946" fmla="*/ 3359473 h 6407150"/>
              <a:gd name="connsiteX14947" fmla="*/ 7060179 w 11737978"/>
              <a:gd name="connsiteY14947" fmla="*/ 3359868 h 6407150"/>
              <a:gd name="connsiteX14948" fmla="*/ 7064755 w 11737978"/>
              <a:gd name="connsiteY14948" fmla="*/ 3361367 h 6407150"/>
              <a:gd name="connsiteX14949" fmla="*/ 7069277 w 11737978"/>
              <a:gd name="connsiteY14949" fmla="*/ 3361360 h 6407150"/>
              <a:gd name="connsiteX14950" fmla="*/ 7071470 w 11737978"/>
              <a:gd name="connsiteY14950" fmla="*/ 3359473 h 6407150"/>
              <a:gd name="connsiteX14951" fmla="*/ 2361247 w 11737978"/>
              <a:gd name="connsiteY14951" fmla="*/ 3359473 h 6407150"/>
              <a:gd name="connsiteX14952" fmla="*/ 2349955 w 11737978"/>
              <a:gd name="connsiteY14952" fmla="*/ 3359868 h 6407150"/>
              <a:gd name="connsiteX14953" fmla="*/ 2354531 w 11737978"/>
              <a:gd name="connsiteY14953" fmla="*/ 3361367 h 6407150"/>
              <a:gd name="connsiteX14954" fmla="*/ 2359053 w 11737978"/>
              <a:gd name="connsiteY14954" fmla="*/ 3361360 h 6407150"/>
              <a:gd name="connsiteX14955" fmla="*/ 2361247 w 11737978"/>
              <a:gd name="connsiteY14955" fmla="*/ 3359473 h 6407150"/>
              <a:gd name="connsiteX14956" fmla="*/ 5136956 w 11737978"/>
              <a:gd name="connsiteY14956" fmla="*/ 3351583 h 6407150"/>
              <a:gd name="connsiteX14957" fmla="*/ 5132032 w 11737978"/>
              <a:gd name="connsiteY14957" fmla="*/ 3352068 h 6407150"/>
              <a:gd name="connsiteX14958" fmla="*/ 5138382 w 11737978"/>
              <a:gd name="connsiteY14958" fmla="*/ 3369087 h 6407150"/>
              <a:gd name="connsiteX14959" fmla="*/ 5139643 w 11737978"/>
              <a:gd name="connsiteY14959" fmla="*/ 3356307 h 6407150"/>
              <a:gd name="connsiteX14960" fmla="*/ 5136956 w 11737978"/>
              <a:gd name="connsiteY14960" fmla="*/ 3351583 h 6407150"/>
              <a:gd name="connsiteX14961" fmla="*/ 426732 w 11737978"/>
              <a:gd name="connsiteY14961" fmla="*/ 3351583 h 6407150"/>
              <a:gd name="connsiteX14962" fmla="*/ 421807 w 11737978"/>
              <a:gd name="connsiteY14962" fmla="*/ 3352068 h 6407150"/>
              <a:gd name="connsiteX14963" fmla="*/ 428158 w 11737978"/>
              <a:gd name="connsiteY14963" fmla="*/ 3369087 h 6407150"/>
              <a:gd name="connsiteX14964" fmla="*/ 429420 w 11737978"/>
              <a:gd name="connsiteY14964" fmla="*/ 3356307 h 6407150"/>
              <a:gd name="connsiteX14965" fmla="*/ 426732 w 11737978"/>
              <a:gd name="connsiteY14965" fmla="*/ 3351583 h 6407150"/>
              <a:gd name="connsiteX14966" fmla="*/ 6695044 w 11737978"/>
              <a:gd name="connsiteY14966" fmla="*/ 3349309 h 6407150"/>
              <a:gd name="connsiteX14967" fmla="*/ 6652924 w 11737978"/>
              <a:gd name="connsiteY14967" fmla="*/ 3351719 h 6407150"/>
              <a:gd name="connsiteX14968" fmla="*/ 6661637 w 11737978"/>
              <a:gd name="connsiteY14968" fmla="*/ 3359520 h 6407150"/>
              <a:gd name="connsiteX14969" fmla="*/ 6695044 w 11737978"/>
              <a:gd name="connsiteY14969" fmla="*/ 3349309 h 6407150"/>
              <a:gd name="connsiteX14970" fmla="*/ 1984820 w 11737978"/>
              <a:gd name="connsiteY14970" fmla="*/ 3349309 h 6407150"/>
              <a:gd name="connsiteX14971" fmla="*/ 1942700 w 11737978"/>
              <a:gd name="connsiteY14971" fmla="*/ 3351719 h 6407150"/>
              <a:gd name="connsiteX14972" fmla="*/ 1951413 w 11737978"/>
              <a:gd name="connsiteY14972" fmla="*/ 3359520 h 6407150"/>
              <a:gd name="connsiteX14973" fmla="*/ 1984820 w 11737978"/>
              <a:gd name="connsiteY14973" fmla="*/ 3349309 h 6407150"/>
              <a:gd name="connsiteX14974" fmla="*/ 6707436 w 11737978"/>
              <a:gd name="connsiteY14974" fmla="*/ 3348097 h 6407150"/>
              <a:gd name="connsiteX14975" fmla="*/ 6704078 w 11737978"/>
              <a:gd name="connsiteY14975" fmla="*/ 3349044 h 6407150"/>
              <a:gd name="connsiteX14976" fmla="*/ 6704183 w 11737978"/>
              <a:gd name="connsiteY14976" fmla="*/ 3352056 h 6407150"/>
              <a:gd name="connsiteX14977" fmla="*/ 6707436 w 11737978"/>
              <a:gd name="connsiteY14977" fmla="*/ 3348097 h 6407150"/>
              <a:gd name="connsiteX14978" fmla="*/ 1997212 w 11737978"/>
              <a:gd name="connsiteY14978" fmla="*/ 3348097 h 6407150"/>
              <a:gd name="connsiteX14979" fmla="*/ 1993855 w 11737978"/>
              <a:gd name="connsiteY14979" fmla="*/ 3349044 h 6407150"/>
              <a:gd name="connsiteX14980" fmla="*/ 1993959 w 11737978"/>
              <a:gd name="connsiteY14980" fmla="*/ 3352056 h 6407150"/>
              <a:gd name="connsiteX14981" fmla="*/ 1997212 w 11737978"/>
              <a:gd name="connsiteY14981" fmla="*/ 3348097 h 6407150"/>
              <a:gd name="connsiteX14982" fmla="*/ 453713 w 11737978"/>
              <a:gd name="connsiteY14982" fmla="*/ 3347711 h 6407150"/>
              <a:gd name="connsiteX14983" fmla="*/ 453814 w 11737978"/>
              <a:gd name="connsiteY14983" fmla="*/ 3351810 h 6407150"/>
              <a:gd name="connsiteX14984" fmla="*/ 456011 w 11737978"/>
              <a:gd name="connsiteY14984" fmla="*/ 3350985 h 6407150"/>
              <a:gd name="connsiteX14985" fmla="*/ 453713 w 11737978"/>
              <a:gd name="connsiteY14985" fmla="*/ 3347711 h 6407150"/>
              <a:gd name="connsiteX14986" fmla="*/ 6450793 w 11737978"/>
              <a:gd name="connsiteY14986" fmla="*/ 3347432 h 6407150"/>
              <a:gd name="connsiteX14987" fmla="*/ 6441962 w 11737978"/>
              <a:gd name="connsiteY14987" fmla="*/ 3353471 h 6407150"/>
              <a:gd name="connsiteX14988" fmla="*/ 6447400 w 11737978"/>
              <a:gd name="connsiteY14988" fmla="*/ 3355451 h 6407150"/>
              <a:gd name="connsiteX14989" fmla="*/ 6451047 w 11737978"/>
              <a:gd name="connsiteY14989" fmla="*/ 3354681 h 6407150"/>
              <a:gd name="connsiteX14990" fmla="*/ 6459918 w 11737978"/>
              <a:gd name="connsiteY14990" fmla="*/ 3349677 h 6407150"/>
              <a:gd name="connsiteX14991" fmla="*/ 6450793 w 11737978"/>
              <a:gd name="connsiteY14991" fmla="*/ 3347432 h 6407150"/>
              <a:gd name="connsiteX14992" fmla="*/ 1740570 w 11737978"/>
              <a:gd name="connsiteY14992" fmla="*/ 3347432 h 6407150"/>
              <a:gd name="connsiteX14993" fmla="*/ 1731738 w 11737978"/>
              <a:gd name="connsiteY14993" fmla="*/ 3353471 h 6407150"/>
              <a:gd name="connsiteX14994" fmla="*/ 1737176 w 11737978"/>
              <a:gd name="connsiteY14994" fmla="*/ 3355451 h 6407150"/>
              <a:gd name="connsiteX14995" fmla="*/ 1740823 w 11737978"/>
              <a:gd name="connsiteY14995" fmla="*/ 3354681 h 6407150"/>
              <a:gd name="connsiteX14996" fmla="*/ 1749694 w 11737978"/>
              <a:gd name="connsiteY14996" fmla="*/ 3349677 h 6407150"/>
              <a:gd name="connsiteX14997" fmla="*/ 1740570 w 11737978"/>
              <a:gd name="connsiteY14997" fmla="*/ 3347432 h 6407150"/>
              <a:gd name="connsiteX14998" fmla="*/ 8508362 w 11737978"/>
              <a:gd name="connsiteY14998" fmla="*/ 3347405 h 6407150"/>
              <a:gd name="connsiteX14999" fmla="*/ 8510403 w 11737978"/>
              <a:gd name="connsiteY14999" fmla="*/ 3348700 h 6407150"/>
              <a:gd name="connsiteX15000" fmla="*/ 8510805 w 11737978"/>
              <a:gd name="connsiteY15000" fmla="*/ 3355632 h 6407150"/>
              <a:gd name="connsiteX15001" fmla="*/ 8513663 w 11737978"/>
              <a:gd name="connsiteY15001" fmla="*/ 3357446 h 6407150"/>
              <a:gd name="connsiteX15002" fmla="*/ 8504330 w 11737978"/>
              <a:gd name="connsiteY15002" fmla="*/ 3353720 h 6407150"/>
              <a:gd name="connsiteX15003" fmla="*/ 3798138 w 11737978"/>
              <a:gd name="connsiteY15003" fmla="*/ 3347405 h 6407150"/>
              <a:gd name="connsiteX15004" fmla="*/ 3800180 w 11737978"/>
              <a:gd name="connsiteY15004" fmla="*/ 3348700 h 6407150"/>
              <a:gd name="connsiteX15005" fmla="*/ 3800581 w 11737978"/>
              <a:gd name="connsiteY15005" fmla="*/ 3355632 h 6407150"/>
              <a:gd name="connsiteX15006" fmla="*/ 3803440 w 11737978"/>
              <a:gd name="connsiteY15006" fmla="*/ 3357446 h 6407150"/>
              <a:gd name="connsiteX15007" fmla="*/ 3794107 w 11737978"/>
              <a:gd name="connsiteY15007" fmla="*/ 3353720 h 6407150"/>
              <a:gd name="connsiteX15008" fmla="*/ 6984277 w 11737978"/>
              <a:gd name="connsiteY15008" fmla="*/ 3344488 h 6407150"/>
              <a:gd name="connsiteX15009" fmla="*/ 6984375 w 11737978"/>
              <a:gd name="connsiteY15009" fmla="*/ 3347300 h 6407150"/>
              <a:gd name="connsiteX15010" fmla="*/ 6985540 w 11737978"/>
              <a:gd name="connsiteY15010" fmla="*/ 3348289 h 6407150"/>
              <a:gd name="connsiteX15011" fmla="*/ 6993402 w 11737978"/>
              <a:gd name="connsiteY15011" fmla="*/ 3346783 h 6407150"/>
              <a:gd name="connsiteX15012" fmla="*/ 6984277 w 11737978"/>
              <a:gd name="connsiteY15012" fmla="*/ 3344488 h 6407150"/>
              <a:gd name="connsiteX15013" fmla="*/ 2274053 w 11737978"/>
              <a:gd name="connsiteY15013" fmla="*/ 3344488 h 6407150"/>
              <a:gd name="connsiteX15014" fmla="*/ 2274151 w 11737978"/>
              <a:gd name="connsiteY15014" fmla="*/ 3347300 h 6407150"/>
              <a:gd name="connsiteX15015" fmla="*/ 2275316 w 11737978"/>
              <a:gd name="connsiteY15015" fmla="*/ 3348289 h 6407150"/>
              <a:gd name="connsiteX15016" fmla="*/ 2283179 w 11737978"/>
              <a:gd name="connsiteY15016" fmla="*/ 3346783 h 6407150"/>
              <a:gd name="connsiteX15017" fmla="*/ 2274053 w 11737978"/>
              <a:gd name="connsiteY15017" fmla="*/ 3344488 h 6407150"/>
              <a:gd name="connsiteX15018" fmla="*/ 6553156 w 11737978"/>
              <a:gd name="connsiteY15018" fmla="*/ 3343589 h 6407150"/>
              <a:gd name="connsiteX15019" fmla="*/ 6553262 w 11737978"/>
              <a:gd name="connsiteY15019" fmla="*/ 3346602 h 6407150"/>
              <a:gd name="connsiteX15020" fmla="*/ 6553156 w 11737978"/>
              <a:gd name="connsiteY15020" fmla="*/ 3343589 h 6407150"/>
              <a:gd name="connsiteX15021" fmla="*/ 1842932 w 11737978"/>
              <a:gd name="connsiteY15021" fmla="*/ 3343589 h 6407150"/>
              <a:gd name="connsiteX15022" fmla="*/ 1843038 w 11737978"/>
              <a:gd name="connsiteY15022" fmla="*/ 3346602 h 6407150"/>
              <a:gd name="connsiteX15023" fmla="*/ 1842932 w 11737978"/>
              <a:gd name="connsiteY15023" fmla="*/ 3343589 h 6407150"/>
              <a:gd name="connsiteX15024" fmla="*/ 8527397 w 11737978"/>
              <a:gd name="connsiteY15024" fmla="*/ 3337416 h 6407150"/>
              <a:gd name="connsiteX15025" fmla="*/ 8528051 w 11737978"/>
              <a:gd name="connsiteY15025" fmla="*/ 3338100 h 6407150"/>
              <a:gd name="connsiteX15026" fmla="*/ 8524655 w 11737978"/>
              <a:gd name="connsiteY15026" fmla="*/ 3339934 h 6407150"/>
              <a:gd name="connsiteX15027" fmla="*/ 3817173 w 11737978"/>
              <a:gd name="connsiteY15027" fmla="*/ 3337416 h 6407150"/>
              <a:gd name="connsiteX15028" fmla="*/ 3817827 w 11737978"/>
              <a:gd name="connsiteY15028" fmla="*/ 3338100 h 6407150"/>
              <a:gd name="connsiteX15029" fmla="*/ 3814431 w 11737978"/>
              <a:gd name="connsiteY15029" fmla="*/ 3339934 h 6407150"/>
              <a:gd name="connsiteX15030" fmla="*/ 6983983 w 11737978"/>
              <a:gd name="connsiteY15030" fmla="*/ 3336053 h 6407150"/>
              <a:gd name="connsiteX15031" fmla="*/ 6984179 w 11737978"/>
              <a:gd name="connsiteY15031" fmla="*/ 3341677 h 6407150"/>
              <a:gd name="connsiteX15032" fmla="*/ 6993205 w 11737978"/>
              <a:gd name="connsiteY15032" fmla="*/ 3341161 h 6407150"/>
              <a:gd name="connsiteX15033" fmla="*/ 6983983 w 11737978"/>
              <a:gd name="connsiteY15033" fmla="*/ 3336053 h 6407150"/>
              <a:gd name="connsiteX15034" fmla="*/ 2273759 w 11737978"/>
              <a:gd name="connsiteY15034" fmla="*/ 3336053 h 6407150"/>
              <a:gd name="connsiteX15035" fmla="*/ 2273955 w 11737978"/>
              <a:gd name="connsiteY15035" fmla="*/ 3341677 h 6407150"/>
              <a:gd name="connsiteX15036" fmla="*/ 2282981 w 11737978"/>
              <a:gd name="connsiteY15036" fmla="*/ 3341161 h 6407150"/>
              <a:gd name="connsiteX15037" fmla="*/ 2273759 w 11737978"/>
              <a:gd name="connsiteY15037" fmla="*/ 3336053 h 6407150"/>
              <a:gd name="connsiteX15038" fmla="*/ 11055538 w 11737978"/>
              <a:gd name="connsiteY15038" fmla="*/ 3334208 h 6407150"/>
              <a:gd name="connsiteX15039" fmla="*/ 11038067 w 11737978"/>
              <a:gd name="connsiteY15039" fmla="*/ 3350273 h 6407150"/>
              <a:gd name="connsiteX15040" fmla="*/ 11049034 w 11737978"/>
              <a:gd name="connsiteY15040" fmla="*/ 3353569 h 6407150"/>
              <a:gd name="connsiteX15041" fmla="*/ 11052936 w 11737978"/>
              <a:gd name="connsiteY15041" fmla="*/ 3341953 h 6407150"/>
              <a:gd name="connsiteX15042" fmla="*/ 11055538 w 11737978"/>
              <a:gd name="connsiteY15042" fmla="*/ 3334208 h 6407150"/>
              <a:gd name="connsiteX15043" fmla="*/ 5146596 w 11737978"/>
              <a:gd name="connsiteY15043" fmla="*/ 3328967 h 6407150"/>
              <a:gd name="connsiteX15044" fmla="*/ 5143594 w 11737978"/>
              <a:gd name="connsiteY15044" fmla="*/ 3330198 h 6407150"/>
              <a:gd name="connsiteX15045" fmla="*/ 5145829 w 11737978"/>
              <a:gd name="connsiteY15045" fmla="*/ 3335414 h 6407150"/>
              <a:gd name="connsiteX15046" fmla="*/ 5148079 w 11737978"/>
              <a:gd name="connsiteY15046" fmla="*/ 3334900 h 6407150"/>
              <a:gd name="connsiteX15047" fmla="*/ 5146596 w 11737978"/>
              <a:gd name="connsiteY15047" fmla="*/ 3328967 h 6407150"/>
              <a:gd name="connsiteX15048" fmla="*/ 436373 w 11737978"/>
              <a:gd name="connsiteY15048" fmla="*/ 3328967 h 6407150"/>
              <a:gd name="connsiteX15049" fmla="*/ 433370 w 11737978"/>
              <a:gd name="connsiteY15049" fmla="*/ 3330198 h 6407150"/>
              <a:gd name="connsiteX15050" fmla="*/ 435605 w 11737978"/>
              <a:gd name="connsiteY15050" fmla="*/ 3335414 h 6407150"/>
              <a:gd name="connsiteX15051" fmla="*/ 437855 w 11737978"/>
              <a:gd name="connsiteY15051" fmla="*/ 3334900 h 6407150"/>
              <a:gd name="connsiteX15052" fmla="*/ 436373 w 11737978"/>
              <a:gd name="connsiteY15052" fmla="*/ 3328967 h 6407150"/>
              <a:gd name="connsiteX15053" fmla="*/ 7017550 w 11737978"/>
              <a:gd name="connsiteY15053" fmla="*/ 3326085 h 6407150"/>
              <a:gd name="connsiteX15054" fmla="*/ 7009372 w 11737978"/>
              <a:gd name="connsiteY15054" fmla="*/ 3329319 h 6407150"/>
              <a:gd name="connsiteX15055" fmla="*/ 7001292 w 11737978"/>
              <a:gd name="connsiteY15055" fmla="*/ 3335315 h 6407150"/>
              <a:gd name="connsiteX15056" fmla="*/ 7009661 w 11737978"/>
              <a:gd name="connsiteY15056" fmla="*/ 3337604 h 6407150"/>
              <a:gd name="connsiteX15057" fmla="*/ 7009758 w 11737978"/>
              <a:gd name="connsiteY15057" fmla="*/ 3340365 h 6407150"/>
              <a:gd name="connsiteX15058" fmla="*/ 6993308 w 11737978"/>
              <a:gd name="connsiteY15058" fmla="*/ 3344073 h 6407150"/>
              <a:gd name="connsiteX15059" fmla="*/ 7014439 w 11737978"/>
              <a:gd name="connsiteY15059" fmla="*/ 3347539 h 6407150"/>
              <a:gd name="connsiteX15060" fmla="*/ 7014686 w 11737978"/>
              <a:gd name="connsiteY15060" fmla="*/ 3347951 h 6407150"/>
              <a:gd name="connsiteX15061" fmla="*/ 7018321 w 11737978"/>
              <a:gd name="connsiteY15061" fmla="*/ 3348175 h 6407150"/>
              <a:gd name="connsiteX15062" fmla="*/ 7014439 w 11737978"/>
              <a:gd name="connsiteY15062" fmla="*/ 3347539 h 6407150"/>
              <a:gd name="connsiteX15063" fmla="*/ 7014135 w 11737978"/>
              <a:gd name="connsiteY15063" fmla="*/ 3347032 h 6407150"/>
              <a:gd name="connsiteX15064" fmla="*/ 7009950 w 11737978"/>
              <a:gd name="connsiteY15064" fmla="*/ 3345888 h 6407150"/>
              <a:gd name="connsiteX15065" fmla="*/ 7018033 w 11737978"/>
              <a:gd name="connsiteY15065" fmla="*/ 3339891 h 6407150"/>
              <a:gd name="connsiteX15066" fmla="*/ 7009758 w 11737978"/>
              <a:gd name="connsiteY15066" fmla="*/ 3340365 h 6407150"/>
              <a:gd name="connsiteX15067" fmla="*/ 7017936 w 11737978"/>
              <a:gd name="connsiteY15067" fmla="*/ 3337130 h 6407150"/>
              <a:gd name="connsiteX15068" fmla="*/ 7020846 w 11737978"/>
              <a:gd name="connsiteY15068" fmla="*/ 3331430 h 6407150"/>
              <a:gd name="connsiteX15069" fmla="*/ 7017550 w 11737978"/>
              <a:gd name="connsiteY15069" fmla="*/ 3326085 h 6407150"/>
              <a:gd name="connsiteX15070" fmla="*/ 2307327 w 11737978"/>
              <a:gd name="connsiteY15070" fmla="*/ 3326085 h 6407150"/>
              <a:gd name="connsiteX15071" fmla="*/ 2299148 w 11737978"/>
              <a:gd name="connsiteY15071" fmla="*/ 3329319 h 6407150"/>
              <a:gd name="connsiteX15072" fmla="*/ 2291069 w 11737978"/>
              <a:gd name="connsiteY15072" fmla="*/ 3335315 h 6407150"/>
              <a:gd name="connsiteX15073" fmla="*/ 2299437 w 11737978"/>
              <a:gd name="connsiteY15073" fmla="*/ 3337604 h 6407150"/>
              <a:gd name="connsiteX15074" fmla="*/ 2299534 w 11737978"/>
              <a:gd name="connsiteY15074" fmla="*/ 3340365 h 6407150"/>
              <a:gd name="connsiteX15075" fmla="*/ 2283084 w 11737978"/>
              <a:gd name="connsiteY15075" fmla="*/ 3344073 h 6407150"/>
              <a:gd name="connsiteX15076" fmla="*/ 2304215 w 11737978"/>
              <a:gd name="connsiteY15076" fmla="*/ 3347539 h 6407150"/>
              <a:gd name="connsiteX15077" fmla="*/ 2304462 w 11737978"/>
              <a:gd name="connsiteY15077" fmla="*/ 3347951 h 6407150"/>
              <a:gd name="connsiteX15078" fmla="*/ 2308097 w 11737978"/>
              <a:gd name="connsiteY15078" fmla="*/ 3348175 h 6407150"/>
              <a:gd name="connsiteX15079" fmla="*/ 2304215 w 11737978"/>
              <a:gd name="connsiteY15079" fmla="*/ 3347539 h 6407150"/>
              <a:gd name="connsiteX15080" fmla="*/ 2303912 w 11737978"/>
              <a:gd name="connsiteY15080" fmla="*/ 3347032 h 6407150"/>
              <a:gd name="connsiteX15081" fmla="*/ 2299726 w 11737978"/>
              <a:gd name="connsiteY15081" fmla="*/ 3345888 h 6407150"/>
              <a:gd name="connsiteX15082" fmla="*/ 2307809 w 11737978"/>
              <a:gd name="connsiteY15082" fmla="*/ 3339891 h 6407150"/>
              <a:gd name="connsiteX15083" fmla="*/ 2299534 w 11737978"/>
              <a:gd name="connsiteY15083" fmla="*/ 3340365 h 6407150"/>
              <a:gd name="connsiteX15084" fmla="*/ 2307712 w 11737978"/>
              <a:gd name="connsiteY15084" fmla="*/ 3337130 h 6407150"/>
              <a:gd name="connsiteX15085" fmla="*/ 2310622 w 11737978"/>
              <a:gd name="connsiteY15085" fmla="*/ 3331430 h 6407150"/>
              <a:gd name="connsiteX15086" fmla="*/ 2307327 w 11737978"/>
              <a:gd name="connsiteY15086" fmla="*/ 3326085 h 6407150"/>
              <a:gd name="connsiteX15087" fmla="*/ 7434762 w 11737978"/>
              <a:gd name="connsiteY15087" fmla="*/ 3324476 h 6407150"/>
              <a:gd name="connsiteX15088" fmla="*/ 7413681 w 11737978"/>
              <a:gd name="connsiteY15088" fmla="*/ 3346432 h 6407150"/>
              <a:gd name="connsiteX15089" fmla="*/ 7405790 w 11737978"/>
              <a:gd name="connsiteY15089" fmla="*/ 3339016 h 6407150"/>
              <a:gd name="connsiteX15090" fmla="*/ 7376060 w 11737978"/>
              <a:gd name="connsiteY15090" fmla="*/ 3358811 h 6407150"/>
              <a:gd name="connsiteX15091" fmla="*/ 7383951 w 11737978"/>
              <a:gd name="connsiteY15091" fmla="*/ 3366227 h 6407150"/>
              <a:gd name="connsiteX15092" fmla="*/ 7394114 w 11737978"/>
              <a:gd name="connsiteY15092" fmla="*/ 3357877 h 6407150"/>
              <a:gd name="connsiteX15093" fmla="*/ 7428706 w 11737978"/>
              <a:gd name="connsiteY15093" fmla="*/ 3366521 h 6407150"/>
              <a:gd name="connsiteX15094" fmla="*/ 7434762 w 11737978"/>
              <a:gd name="connsiteY15094" fmla="*/ 3324476 h 6407150"/>
              <a:gd name="connsiteX15095" fmla="*/ 2724538 w 11737978"/>
              <a:gd name="connsiteY15095" fmla="*/ 3324476 h 6407150"/>
              <a:gd name="connsiteX15096" fmla="*/ 2703457 w 11737978"/>
              <a:gd name="connsiteY15096" fmla="*/ 3346432 h 6407150"/>
              <a:gd name="connsiteX15097" fmla="*/ 2695566 w 11737978"/>
              <a:gd name="connsiteY15097" fmla="*/ 3339016 h 6407150"/>
              <a:gd name="connsiteX15098" fmla="*/ 2665836 w 11737978"/>
              <a:gd name="connsiteY15098" fmla="*/ 3358811 h 6407150"/>
              <a:gd name="connsiteX15099" fmla="*/ 2673727 w 11737978"/>
              <a:gd name="connsiteY15099" fmla="*/ 3366227 h 6407150"/>
              <a:gd name="connsiteX15100" fmla="*/ 2683890 w 11737978"/>
              <a:gd name="connsiteY15100" fmla="*/ 3357877 h 6407150"/>
              <a:gd name="connsiteX15101" fmla="*/ 2718483 w 11737978"/>
              <a:gd name="connsiteY15101" fmla="*/ 3366521 h 6407150"/>
              <a:gd name="connsiteX15102" fmla="*/ 2724538 w 11737978"/>
              <a:gd name="connsiteY15102" fmla="*/ 3324476 h 6407150"/>
              <a:gd name="connsiteX15103" fmla="*/ 6754455 w 11737978"/>
              <a:gd name="connsiteY15103" fmla="*/ 3324028 h 6407150"/>
              <a:gd name="connsiteX15104" fmla="*/ 6746430 w 11737978"/>
              <a:gd name="connsiteY15104" fmla="*/ 3324486 h 6407150"/>
              <a:gd name="connsiteX15105" fmla="*/ 6746524 w 11737978"/>
              <a:gd name="connsiteY15105" fmla="*/ 3327165 h 6407150"/>
              <a:gd name="connsiteX15106" fmla="*/ 6738594 w 11737978"/>
              <a:gd name="connsiteY15106" fmla="*/ 3330301 h 6407150"/>
              <a:gd name="connsiteX15107" fmla="*/ 6730573 w 11737978"/>
              <a:gd name="connsiteY15107" fmla="*/ 3330760 h 6407150"/>
              <a:gd name="connsiteX15108" fmla="*/ 6730667 w 11737978"/>
              <a:gd name="connsiteY15108" fmla="*/ 3333437 h 6407150"/>
              <a:gd name="connsiteX15109" fmla="*/ 6738688 w 11737978"/>
              <a:gd name="connsiteY15109" fmla="*/ 3332979 h 6407150"/>
              <a:gd name="connsiteX15110" fmla="*/ 6746710 w 11737978"/>
              <a:gd name="connsiteY15110" fmla="*/ 3332520 h 6407150"/>
              <a:gd name="connsiteX15111" fmla="*/ 6754548 w 11737978"/>
              <a:gd name="connsiteY15111" fmla="*/ 3326705 h 6407150"/>
              <a:gd name="connsiteX15112" fmla="*/ 6754455 w 11737978"/>
              <a:gd name="connsiteY15112" fmla="*/ 3324028 h 6407150"/>
              <a:gd name="connsiteX15113" fmla="*/ 2044231 w 11737978"/>
              <a:gd name="connsiteY15113" fmla="*/ 3324028 h 6407150"/>
              <a:gd name="connsiteX15114" fmla="*/ 2036206 w 11737978"/>
              <a:gd name="connsiteY15114" fmla="*/ 3324486 h 6407150"/>
              <a:gd name="connsiteX15115" fmla="*/ 2036300 w 11737978"/>
              <a:gd name="connsiteY15115" fmla="*/ 3327165 h 6407150"/>
              <a:gd name="connsiteX15116" fmla="*/ 2028371 w 11737978"/>
              <a:gd name="connsiteY15116" fmla="*/ 3330301 h 6407150"/>
              <a:gd name="connsiteX15117" fmla="*/ 2020349 w 11737978"/>
              <a:gd name="connsiteY15117" fmla="*/ 3330760 h 6407150"/>
              <a:gd name="connsiteX15118" fmla="*/ 2020443 w 11737978"/>
              <a:gd name="connsiteY15118" fmla="*/ 3333437 h 6407150"/>
              <a:gd name="connsiteX15119" fmla="*/ 2028464 w 11737978"/>
              <a:gd name="connsiteY15119" fmla="*/ 3332979 h 6407150"/>
              <a:gd name="connsiteX15120" fmla="*/ 2036487 w 11737978"/>
              <a:gd name="connsiteY15120" fmla="*/ 3332520 h 6407150"/>
              <a:gd name="connsiteX15121" fmla="*/ 2044324 w 11737978"/>
              <a:gd name="connsiteY15121" fmla="*/ 3326705 h 6407150"/>
              <a:gd name="connsiteX15122" fmla="*/ 2044231 w 11737978"/>
              <a:gd name="connsiteY15122" fmla="*/ 3324028 h 6407150"/>
              <a:gd name="connsiteX15123" fmla="*/ 7016587 w 11737978"/>
              <a:gd name="connsiteY15123" fmla="*/ 3320103 h 6407150"/>
              <a:gd name="connsiteX15124" fmla="*/ 7016693 w 11737978"/>
              <a:gd name="connsiteY15124" fmla="*/ 3323115 h 6407150"/>
              <a:gd name="connsiteX15125" fmla="*/ 7025720 w 11737978"/>
              <a:gd name="connsiteY15125" fmla="*/ 3322599 h 6407150"/>
              <a:gd name="connsiteX15126" fmla="*/ 7016587 w 11737978"/>
              <a:gd name="connsiteY15126" fmla="*/ 3320103 h 6407150"/>
              <a:gd name="connsiteX15127" fmla="*/ 2306364 w 11737978"/>
              <a:gd name="connsiteY15127" fmla="*/ 3320103 h 6407150"/>
              <a:gd name="connsiteX15128" fmla="*/ 2306469 w 11737978"/>
              <a:gd name="connsiteY15128" fmla="*/ 3323115 h 6407150"/>
              <a:gd name="connsiteX15129" fmla="*/ 2315496 w 11737978"/>
              <a:gd name="connsiteY15129" fmla="*/ 3322599 h 6407150"/>
              <a:gd name="connsiteX15130" fmla="*/ 2306364 w 11737978"/>
              <a:gd name="connsiteY15130" fmla="*/ 3320103 h 6407150"/>
              <a:gd name="connsiteX15131" fmla="*/ 6772780 w 11737978"/>
              <a:gd name="connsiteY15131" fmla="*/ 3317614 h 6407150"/>
              <a:gd name="connsiteX15132" fmla="*/ 6772877 w 11737978"/>
              <a:gd name="connsiteY15132" fmla="*/ 3320402 h 6407150"/>
              <a:gd name="connsiteX15133" fmla="*/ 6781442 w 11737978"/>
              <a:gd name="connsiteY15133" fmla="*/ 3319913 h 6407150"/>
              <a:gd name="connsiteX15134" fmla="*/ 6772780 w 11737978"/>
              <a:gd name="connsiteY15134" fmla="*/ 3317614 h 6407150"/>
              <a:gd name="connsiteX15135" fmla="*/ 2062556 w 11737978"/>
              <a:gd name="connsiteY15135" fmla="*/ 3317614 h 6407150"/>
              <a:gd name="connsiteX15136" fmla="*/ 2062654 w 11737978"/>
              <a:gd name="connsiteY15136" fmla="*/ 3320402 h 6407150"/>
              <a:gd name="connsiteX15137" fmla="*/ 2071218 w 11737978"/>
              <a:gd name="connsiteY15137" fmla="*/ 3319913 h 6407150"/>
              <a:gd name="connsiteX15138" fmla="*/ 2062556 w 11737978"/>
              <a:gd name="connsiteY15138" fmla="*/ 3317614 h 6407150"/>
              <a:gd name="connsiteX15139" fmla="*/ 7041578 w 11737978"/>
              <a:gd name="connsiteY15139" fmla="*/ 3316325 h 6407150"/>
              <a:gd name="connsiteX15140" fmla="*/ 7033555 w 11737978"/>
              <a:gd name="connsiteY15140" fmla="*/ 3316784 h 6407150"/>
              <a:gd name="connsiteX15141" fmla="*/ 7025627 w 11737978"/>
              <a:gd name="connsiteY15141" fmla="*/ 3319921 h 6407150"/>
              <a:gd name="connsiteX15142" fmla="*/ 7033649 w 11737978"/>
              <a:gd name="connsiteY15142" fmla="*/ 3319462 h 6407150"/>
              <a:gd name="connsiteX15143" fmla="*/ 7038733 w 11737978"/>
              <a:gd name="connsiteY15143" fmla="*/ 3321183 h 6407150"/>
              <a:gd name="connsiteX15144" fmla="*/ 7049696 w 11737978"/>
              <a:gd name="connsiteY15144" fmla="*/ 3318545 h 6407150"/>
              <a:gd name="connsiteX15145" fmla="*/ 7041578 w 11737978"/>
              <a:gd name="connsiteY15145" fmla="*/ 3316325 h 6407150"/>
              <a:gd name="connsiteX15146" fmla="*/ 2331354 w 11737978"/>
              <a:gd name="connsiteY15146" fmla="*/ 3316325 h 6407150"/>
              <a:gd name="connsiteX15147" fmla="*/ 2323331 w 11737978"/>
              <a:gd name="connsiteY15147" fmla="*/ 3316784 h 6407150"/>
              <a:gd name="connsiteX15148" fmla="*/ 2315403 w 11737978"/>
              <a:gd name="connsiteY15148" fmla="*/ 3319921 h 6407150"/>
              <a:gd name="connsiteX15149" fmla="*/ 2323425 w 11737978"/>
              <a:gd name="connsiteY15149" fmla="*/ 3319462 h 6407150"/>
              <a:gd name="connsiteX15150" fmla="*/ 2328509 w 11737978"/>
              <a:gd name="connsiteY15150" fmla="*/ 3321183 h 6407150"/>
              <a:gd name="connsiteX15151" fmla="*/ 2339472 w 11737978"/>
              <a:gd name="connsiteY15151" fmla="*/ 3318545 h 6407150"/>
              <a:gd name="connsiteX15152" fmla="*/ 2331354 w 11737978"/>
              <a:gd name="connsiteY15152" fmla="*/ 3316325 h 6407150"/>
              <a:gd name="connsiteX15153" fmla="*/ 8535305 w 11737978"/>
              <a:gd name="connsiteY15153" fmla="*/ 3312427 h 6407150"/>
              <a:gd name="connsiteX15154" fmla="*/ 8531604 w 11737978"/>
              <a:gd name="connsiteY15154" fmla="*/ 3314876 h 6407150"/>
              <a:gd name="connsiteX15155" fmla="*/ 8535965 w 11737978"/>
              <a:gd name="connsiteY15155" fmla="*/ 3313834 h 6407150"/>
              <a:gd name="connsiteX15156" fmla="*/ 8536043 w 11737978"/>
              <a:gd name="connsiteY15156" fmla="*/ 3316416 h 6407150"/>
              <a:gd name="connsiteX15157" fmla="*/ 8532695 w 11737978"/>
              <a:gd name="connsiteY15157" fmla="*/ 3318957 h 6407150"/>
              <a:gd name="connsiteX15158" fmla="*/ 8533785 w 11737978"/>
              <a:gd name="connsiteY15158" fmla="*/ 3323037 h 6407150"/>
              <a:gd name="connsiteX15159" fmla="*/ 8534875 w 11737978"/>
              <a:gd name="connsiteY15159" fmla="*/ 3327117 h 6407150"/>
              <a:gd name="connsiteX15160" fmla="*/ 8535613 w 11737978"/>
              <a:gd name="connsiteY15160" fmla="*/ 3329875 h 6407150"/>
              <a:gd name="connsiteX15161" fmla="*/ 8527397 w 11737978"/>
              <a:gd name="connsiteY15161" fmla="*/ 3337416 h 6407150"/>
              <a:gd name="connsiteX15162" fmla="*/ 8525129 w 11737978"/>
              <a:gd name="connsiteY15162" fmla="*/ 3335039 h 6407150"/>
              <a:gd name="connsiteX15163" fmla="*/ 8515762 w 11737978"/>
              <a:gd name="connsiteY15163" fmla="*/ 3343196 h 6407150"/>
              <a:gd name="connsiteX15164" fmla="*/ 8514708 w 11737978"/>
              <a:gd name="connsiteY15164" fmla="*/ 3342991 h 6407150"/>
              <a:gd name="connsiteX15165" fmla="*/ 8511566 w 11737978"/>
              <a:gd name="connsiteY15165" fmla="*/ 3342381 h 6407150"/>
              <a:gd name="connsiteX15166" fmla="*/ 8512173 w 11737978"/>
              <a:gd name="connsiteY15166" fmla="*/ 3341430 h 6407150"/>
              <a:gd name="connsiteX15167" fmla="*/ 8510156 w 11737978"/>
              <a:gd name="connsiteY15167" fmla="*/ 3328716 h 6407150"/>
              <a:gd name="connsiteX15168" fmla="*/ 8507591 w 11737978"/>
              <a:gd name="connsiteY15168" fmla="*/ 3315980 h 6407150"/>
              <a:gd name="connsiteX15169" fmla="*/ 8506993 w 11737978"/>
              <a:gd name="connsiteY15169" fmla="*/ 3314922 h 6407150"/>
              <a:gd name="connsiteX15170" fmla="*/ 8509944 w 11737978"/>
              <a:gd name="connsiteY15170" fmla="*/ 3314645 h 6407150"/>
              <a:gd name="connsiteX15171" fmla="*/ 8518600 w 11737978"/>
              <a:gd name="connsiteY15171" fmla="*/ 3313831 h 6407150"/>
              <a:gd name="connsiteX15172" fmla="*/ 8518128 w 11737978"/>
              <a:gd name="connsiteY15172" fmla="*/ 3318724 h 6407150"/>
              <a:gd name="connsiteX15173" fmla="*/ 3825692 w 11737978"/>
              <a:gd name="connsiteY15173" fmla="*/ 3312203 h 6407150"/>
              <a:gd name="connsiteX15174" fmla="*/ 3826202 w 11737978"/>
              <a:gd name="connsiteY15174" fmla="*/ 3329130 h 6407150"/>
              <a:gd name="connsiteX15175" fmla="*/ 3817173 w 11737978"/>
              <a:gd name="connsiteY15175" fmla="*/ 3337416 h 6407150"/>
              <a:gd name="connsiteX15176" fmla="*/ 3814906 w 11737978"/>
              <a:gd name="connsiteY15176" fmla="*/ 3335039 h 6407150"/>
              <a:gd name="connsiteX15177" fmla="*/ 3805538 w 11737978"/>
              <a:gd name="connsiteY15177" fmla="*/ 3343196 h 6407150"/>
              <a:gd name="connsiteX15178" fmla="*/ 3804484 w 11737978"/>
              <a:gd name="connsiteY15178" fmla="*/ 3342991 h 6407150"/>
              <a:gd name="connsiteX15179" fmla="*/ 3801343 w 11737978"/>
              <a:gd name="connsiteY15179" fmla="*/ 3342381 h 6407150"/>
              <a:gd name="connsiteX15180" fmla="*/ 3801950 w 11737978"/>
              <a:gd name="connsiteY15180" fmla="*/ 3341430 h 6407150"/>
              <a:gd name="connsiteX15181" fmla="*/ 3799932 w 11737978"/>
              <a:gd name="connsiteY15181" fmla="*/ 3328716 h 6407150"/>
              <a:gd name="connsiteX15182" fmla="*/ 3797368 w 11737978"/>
              <a:gd name="connsiteY15182" fmla="*/ 3315980 h 6407150"/>
              <a:gd name="connsiteX15183" fmla="*/ 3796769 w 11737978"/>
              <a:gd name="connsiteY15183" fmla="*/ 3314922 h 6407150"/>
              <a:gd name="connsiteX15184" fmla="*/ 3799720 w 11737978"/>
              <a:gd name="connsiteY15184" fmla="*/ 3314645 h 6407150"/>
              <a:gd name="connsiteX15185" fmla="*/ 3808377 w 11737978"/>
              <a:gd name="connsiteY15185" fmla="*/ 3313831 h 6407150"/>
              <a:gd name="connsiteX15186" fmla="*/ 3807904 w 11737978"/>
              <a:gd name="connsiteY15186" fmla="*/ 3318724 h 6407150"/>
              <a:gd name="connsiteX15187" fmla="*/ 3825692 w 11737978"/>
              <a:gd name="connsiteY15187" fmla="*/ 3312203 h 6407150"/>
              <a:gd name="connsiteX15188" fmla="*/ 6601105 w 11737978"/>
              <a:gd name="connsiteY15188" fmla="*/ 3310663 h 6407150"/>
              <a:gd name="connsiteX15189" fmla="*/ 6609969 w 11737978"/>
              <a:gd name="connsiteY15189" fmla="*/ 3324051 h 6407150"/>
              <a:gd name="connsiteX15190" fmla="*/ 6618446 w 11737978"/>
              <a:gd name="connsiteY15190" fmla="*/ 3326344 h 6407150"/>
              <a:gd name="connsiteX15191" fmla="*/ 6593399 w 11737978"/>
              <a:gd name="connsiteY15191" fmla="*/ 3330556 h 6407150"/>
              <a:gd name="connsiteX15192" fmla="*/ 6618832 w 11737978"/>
              <a:gd name="connsiteY15192" fmla="*/ 3337438 h 6407150"/>
              <a:gd name="connsiteX15193" fmla="*/ 6635499 w 11737978"/>
              <a:gd name="connsiteY15193" fmla="*/ 3333706 h 6407150"/>
              <a:gd name="connsiteX15194" fmla="*/ 6652261 w 11737978"/>
              <a:gd name="connsiteY15194" fmla="*/ 3332748 h 6407150"/>
              <a:gd name="connsiteX15195" fmla="*/ 6643783 w 11737978"/>
              <a:gd name="connsiteY15195" fmla="*/ 3330453 h 6407150"/>
              <a:gd name="connsiteX15196" fmla="*/ 6635402 w 11737978"/>
              <a:gd name="connsiteY15196" fmla="*/ 3330933 h 6407150"/>
              <a:gd name="connsiteX15197" fmla="*/ 6627021 w 11737978"/>
              <a:gd name="connsiteY15197" fmla="*/ 3331411 h 6407150"/>
              <a:gd name="connsiteX15198" fmla="*/ 6626731 w 11737978"/>
              <a:gd name="connsiteY15198" fmla="*/ 3323092 h 6407150"/>
              <a:gd name="connsiteX15199" fmla="*/ 6618349 w 11737978"/>
              <a:gd name="connsiteY15199" fmla="*/ 3323571 h 6407150"/>
              <a:gd name="connsiteX15200" fmla="*/ 6609969 w 11737978"/>
              <a:gd name="connsiteY15200" fmla="*/ 3324051 h 6407150"/>
              <a:gd name="connsiteX15201" fmla="*/ 6611785 w 11737978"/>
              <a:gd name="connsiteY15201" fmla="*/ 3315958 h 6407150"/>
              <a:gd name="connsiteX15202" fmla="*/ 6601105 w 11737978"/>
              <a:gd name="connsiteY15202" fmla="*/ 3310663 h 6407150"/>
              <a:gd name="connsiteX15203" fmla="*/ 1890881 w 11737978"/>
              <a:gd name="connsiteY15203" fmla="*/ 3310663 h 6407150"/>
              <a:gd name="connsiteX15204" fmla="*/ 1899745 w 11737978"/>
              <a:gd name="connsiteY15204" fmla="*/ 3324051 h 6407150"/>
              <a:gd name="connsiteX15205" fmla="*/ 1908222 w 11737978"/>
              <a:gd name="connsiteY15205" fmla="*/ 3326344 h 6407150"/>
              <a:gd name="connsiteX15206" fmla="*/ 1883175 w 11737978"/>
              <a:gd name="connsiteY15206" fmla="*/ 3330556 h 6407150"/>
              <a:gd name="connsiteX15207" fmla="*/ 1908609 w 11737978"/>
              <a:gd name="connsiteY15207" fmla="*/ 3337438 h 6407150"/>
              <a:gd name="connsiteX15208" fmla="*/ 1925276 w 11737978"/>
              <a:gd name="connsiteY15208" fmla="*/ 3333706 h 6407150"/>
              <a:gd name="connsiteX15209" fmla="*/ 1942037 w 11737978"/>
              <a:gd name="connsiteY15209" fmla="*/ 3332748 h 6407150"/>
              <a:gd name="connsiteX15210" fmla="*/ 1933559 w 11737978"/>
              <a:gd name="connsiteY15210" fmla="*/ 3330453 h 6407150"/>
              <a:gd name="connsiteX15211" fmla="*/ 1925178 w 11737978"/>
              <a:gd name="connsiteY15211" fmla="*/ 3330933 h 6407150"/>
              <a:gd name="connsiteX15212" fmla="*/ 1916798 w 11737978"/>
              <a:gd name="connsiteY15212" fmla="*/ 3331411 h 6407150"/>
              <a:gd name="connsiteX15213" fmla="*/ 1916508 w 11737978"/>
              <a:gd name="connsiteY15213" fmla="*/ 3323092 h 6407150"/>
              <a:gd name="connsiteX15214" fmla="*/ 1908125 w 11737978"/>
              <a:gd name="connsiteY15214" fmla="*/ 3323571 h 6407150"/>
              <a:gd name="connsiteX15215" fmla="*/ 1899745 w 11737978"/>
              <a:gd name="connsiteY15215" fmla="*/ 3324051 h 6407150"/>
              <a:gd name="connsiteX15216" fmla="*/ 1901561 w 11737978"/>
              <a:gd name="connsiteY15216" fmla="*/ 3315958 h 6407150"/>
              <a:gd name="connsiteX15217" fmla="*/ 1890881 w 11737978"/>
              <a:gd name="connsiteY15217" fmla="*/ 3310663 h 6407150"/>
              <a:gd name="connsiteX15218" fmla="*/ 6586250 w 11737978"/>
              <a:gd name="connsiteY15218" fmla="*/ 3309249 h 6407150"/>
              <a:gd name="connsiteX15219" fmla="*/ 6585200 w 11737978"/>
              <a:gd name="connsiteY15219" fmla="*/ 3311573 h 6407150"/>
              <a:gd name="connsiteX15220" fmla="*/ 6594227 w 11737978"/>
              <a:gd name="connsiteY15220" fmla="*/ 3311057 h 6407150"/>
              <a:gd name="connsiteX15221" fmla="*/ 6586250 w 11737978"/>
              <a:gd name="connsiteY15221" fmla="*/ 3309249 h 6407150"/>
              <a:gd name="connsiteX15222" fmla="*/ 1876026 w 11737978"/>
              <a:gd name="connsiteY15222" fmla="*/ 3309249 h 6407150"/>
              <a:gd name="connsiteX15223" fmla="*/ 1874976 w 11737978"/>
              <a:gd name="connsiteY15223" fmla="*/ 3311573 h 6407150"/>
              <a:gd name="connsiteX15224" fmla="*/ 1884003 w 11737978"/>
              <a:gd name="connsiteY15224" fmla="*/ 3311057 h 6407150"/>
              <a:gd name="connsiteX15225" fmla="*/ 1876026 w 11737978"/>
              <a:gd name="connsiteY15225" fmla="*/ 3309249 h 6407150"/>
              <a:gd name="connsiteX15226" fmla="*/ 7040272 w 11737978"/>
              <a:gd name="connsiteY15226" fmla="*/ 3307681 h 6407150"/>
              <a:gd name="connsiteX15227" fmla="*/ 7034254 w 11737978"/>
              <a:gd name="connsiteY15227" fmla="*/ 3308025 h 6407150"/>
              <a:gd name="connsiteX15228" fmla="*/ 7034360 w 11737978"/>
              <a:gd name="connsiteY15228" fmla="*/ 3311037 h 6407150"/>
              <a:gd name="connsiteX15229" fmla="*/ 7040376 w 11737978"/>
              <a:gd name="connsiteY15229" fmla="*/ 3310693 h 6407150"/>
              <a:gd name="connsiteX15230" fmla="*/ 7040272 w 11737978"/>
              <a:gd name="connsiteY15230" fmla="*/ 3307681 h 6407150"/>
              <a:gd name="connsiteX15231" fmla="*/ 2330048 w 11737978"/>
              <a:gd name="connsiteY15231" fmla="*/ 3307681 h 6407150"/>
              <a:gd name="connsiteX15232" fmla="*/ 2324030 w 11737978"/>
              <a:gd name="connsiteY15232" fmla="*/ 3308025 h 6407150"/>
              <a:gd name="connsiteX15233" fmla="*/ 2324137 w 11737978"/>
              <a:gd name="connsiteY15233" fmla="*/ 3311037 h 6407150"/>
              <a:gd name="connsiteX15234" fmla="*/ 2330153 w 11737978"/>
              <a:gd name="connsiteY15234" fmla="*/ 3310693 h 6407150"/>
              <a:gd name="connsiteX15235" fmla="*/ 2330048 w 11737978"/>
              <a:gd name="connsiteY15235" fmla="*/ 3307681 h 6407150"/>
              <a:gd name="connsiteX15236" fmla="*/ 6755071 w 11737978"/>
              <a:gd name="connsiteY15236" fmla="*/ 3301856 h 6407150"/>
              <a:gd name="connsiteX15237" fmla="*/ 6720820 w 11737978"/>
              <a:gd name="connsiteY15237" fmla="*/ 3303815 h 6407150"/>
              <a:gd name="connsiteX15238" fmla="*/ 6703887 w 11737978"/>
              <a:gd name="connsiteY15238" fmla="*/ 3310374 h 6407150"/>
              <a:gd name="connsiteX15239" fmla="*/ 6695131 w 11737978"/>
              <a:gd name="connsiteY15239" fmla="*/ 3305286 h 6407150"/>
              <a:gd name="connsiteX15240" fmla="*/ 6686858 w 11737978"/>
              <a:gd name="connsiteY15240" fmla="*/ 3314142 h 6407150"/>
              <a:gd name="connsiteX15241" fmla="*/ 6669733 w 11737978"/>
              <a:gd name="connsiteY15241" fmla="*/ 3315122 h 6407150"/>
              <a:gd name="connsiteX15242" fmla="*/ 6678781 w 11737978"/>
              <a:gd name="connsiteY15242" fmla="*/ 3328579 h 6407150"/>
              <a:gd name="connsiteX15243" fmla="*/ 6695811 w 11737978"/>
              <a:gd name="connsiteY15243" fmla="*/ 3324809 h 6407150"/>
              <a:gd name="connsiteX15244" fmla="*/ 6713132 w 11737978"/>
              <a:gd name="connsiteY15244" fmla="*/ 3329410 h 6407150"/>
              <a:gd name="connsiteX15245" fmla="*/ 6712839 w 11737978"/>
              <a:gd name="connsiteY15245" fmla="*/ 3321041 h 6407150"/>
              <a:gd name="connsiteX15246" fmla="*/ 6755461 w 11737978"/>
              <a:gd name="connsiteY15246" fmla="*/ 3313014 h 6407150"/>
              <a:gd name="connsiteX15247" fmla="*/ 6772585 w 11737978"/>
              <a:gd name="connsiteY15247" fmla="*/ 3312034 h 6407150"/>
              <a:gd name="connsiteX15248" fmla="*/ 6780858 w 11737978"/>
              <a:gd name="connsiteY15248" fmla="*/ 3303176 h 6407150"/>
              <a:gd name="connsiteX15249" fmla="*/ 6763828 w 11737978"/>
              <a:gd name="connsiteY15249" fmla="*/ 3306947 h 6407150"/>
              <a:gd name="connsiteX15250" fmla="*/ 6755071 w 11737978"/>
              <a:gd name="connsiteY15250" fmla="*/ 3301856 h 6407150"/>
              <a:gd name="connsiteX15251" fmla="*/ 2044847 w 11737978"/>
              <a:gd name="connsiteY15251" fmla="*/ 3301856 h 6407150"/>
              <a:gd name="connsiteX15252" fmla="*/ 2010596 w 11737978"/>
              <a:gd name="connsiteY15252" fmla="*/ 3303815 h 6407150"/>
              <a:gd name="connsiteX15253" fmla="*/ 1993663 w 11737978"/>
              <a:gd name="connsiteY15253" fmla="*/ 3310374 h 6407150"/>
              <a:gd name="connsiteX15254" fmla="*/ 1984907 w 11737978"/>
              <a:gd name="connsiteY15254" fmla="*/ 3305286 h 6407150"/>
              <a:gd name="connsiteX15255" fmla="*/ 1976634 w 11737978"/>
              <a:gd name="connsiteY15255" fmla="*/ 3314142 h 6407150"/>
              <a:gd name="connsiteX15256" fmla="*/ 1959509 w 11737978"/>
              <a:gd name="connsiteY15256" fmla="*/ 3315122 h 6407150"/>
              <a:gd name="connsiteX15257" fmla="*/ 1968558 w 11737978"/>
              <a:gd name="connsiteY15257" fmla="*/ 3328579 h 6407150"/>
              <a:gd name="connsiteX15258" fmla="*/ 1985588 w 11737978"/>
              <a:gd name="connsiteY15258" fmla="*/ 3324809 h 6407150"/>
              <a:gd name="connsiteX15259" fmla="*/ 2002908 w 11737978"/>
              <a:gd name="connsiteY15259" fmla="*/ 3329410 h 6407150"/>
              <a:gd name="connsiteX15260" fmla="*/ 2002615 w 11737978"/>
              <a:gd name="connsiteY15260" fmla="*/ 3321041 h 6407150"/>
              <a:gd name="connsiteX15261" fmla="*/ 2045237 w 11737978"/>
              <a:gd name="connsiteY15261" fmla="*/ 3313014 h 6407150"/>
              <a:gd name="connsiteX15262" fmla="*/ 2062362 w 11737978"/>
              <a:gd name="connsiteY15262" fmla="*/ 3312034 h 6407150"/>
              <a:gd name="connsiteX15263" fmla="*/ 2070635 w 11737978"/>
              <a:gd name="connsiteY15263" fmla="*/ 3303176 h 6407150"/>
              <a:gd name="connsiteX15264" fmla="*/ 2053604 w 11737978"/>
              <a:gd name="connsiteY15264" fmla="*/ 3306947 h 6407150"/>
              <a:gd name="connsiteX15265" fmla="*/ 2044847 w 11737978"/>
              <a:gd name="connsiteY15265" fmla="*/ 3301856 h 6407150"/>
              <a:gd name="connsiteX15266" fmla="*/ 7100341 w 11737978"/>
              <a:gd name="connsiteY15266" fmla="*/ 3301226 h 6407150"/>
              <a:gd name="connsiteX15267" fmla="*/ 7100551 w 11737978"/>
              <a:gd name="connsiteY15267" fmla="*/ 3307251 h 6407150"/>
              <a:gd name="connsiteX15268" fmla="*/ 7109470 w 11737978"/>
              <a:gd name="connsiteY15268" fmla="*/ 3303722 h 6407150"/>
              <a:gd name="connsiteX15269" fmla="*/ 7100341 w 11737978"/>
              <a:gd name="connsiteY15269" fmla="*/ 3301226 h 6407150"/>
              <a:gd name="connsiteX15270" fmla="*/ 2390117 w 11737978"/>
              <a:gd name="connsiteY15270" fmla="*/ 3301226 h 6407150"/>
              <a:gd name="connsiteX15271" fmla="*/ 2390328 w 11737978"/>
              <a:gd name="connsiteY15271" fmla="*/ 3307251 h 6407150"/>
              <a:gd name="connsiteX15272" fmla="*/ 2399246 w 11737978"/>
              <a:gd name="connsiteY15272" fmla="*/ 3303722 h 6407150"/>
              <a:gd name="connsiteX15273" fmla="*/ 2390117 w 11737978"/>
              <a:gd name="connsiteY15273" fmla="*/ 3301226 h 6407150"/>
              <a:gd name="connsiteX15274" fmla="*/ 7058114 w 11737978"/>
              <a:gd name="connsiteY15274" fmla="*/ 3300623 h 6407150"/>
              <a:gd name="connsiteX15275" fmla="*/ 7058428 w 11737978"/>
              <a:gd name="connsiteY15275" fmla="*/ 3309660 h 6407150"/>
              <a:gd name="connsiteX15276" fmla="*/ 7067455 w 11737978"/>
              <a:gd name="connsiteY15276" fmla="*/ 3309143 h 6407150"/>
              <a:gd name="connsiteX15277" fmla="*/ 7076480 w 11737978"/>
              <a:gd name="connsiteY15277" fmla="*/ 3308627 h 6407150"/>
              <a:gd name="connsiteX15278" fmla="*/ 7058114 w 11737978"/>
              <a:gd name="connsiteY15278" fmla="*/ 3300623 h 6407150"/>
              <a:gd name="connsiteX15279" fmla="*/ 2347890 w 11737978"/>
              <a:gd name="connsiteY15279" fmla="*/ 3300623 h 6407150"/>
              <a:gd name="connsiteX15280" fmla="*/ 2348204 w 11737978"/>
              <a:gd name="connsiteY15280" fmla="*/ 3309660 h 6407150"/>
              <a:gd name="connsiteX15281" fmla="*/ 2357231 w 11737978"/>
              <a:gd name="connsiteY15281" fmla="*/ 3309143 h 6407150"/>
              <a:gd name="connsiteX15282" fmla="*/ 2366257 w 11737978"/>
              <a:gd name="connsiteY15282" fmla="*/ 3308627 h 6407150"/>
              <a:gd name="connsiteX15283" fmla="*/ 2347890 w 11737978"/>
              <a:gd name="connsiteY15283" fmla="*/ 3300623 h 6407150"/>
              <a:gd name="connsiteX15284" fmla="*/ 6665656 w 11737978"/>
              <a:gd name="connsiteY15284" fmla="*/ 3296941 h 6407150"/>
              <a:gd name="connsiteX15285" fmla="*/ 6644225 w 11737978"/>
              <a:gd name="connsiteY15285" fmla="*/ 3299897 h 6407150"/>
              <a:gd name="connsiteX15286" fmla="*/ 6627611 w 11737978"/>
              <a:gd name="connsiteY15286" fmla="*/ 3317447 h 6407150"/>
              <a:gd name="connsiteX15287" fmla="*/ 6653495 w 11737978"/>
              <a:gd name="connsiteY15287" fmla="*/ 3318734 h 6407150"/>
              <a:gd name="connsiteX15288" fmla="*/ 6678705 w 11737978"/>
              <a:gd name="connsiteY15288" fmla="*/ 3300691 h 6407150"/>
              <a:gd name="connsiteX15289" fmla="*/ 6687302 w 11737978"/>
              <a:gd name="connsiteY15289" fmla="*/ 3300199 h 6407150"/>
              <a:gd name="connsiteX15290" fmla="*/ 6665656 w 11737978"/>
              <a:gd name="connsiteY15290" fmla="*/ 3296941 h 6407150"/>
              <a:gd name="connsiteX15291" fmla="*/ 1955432 w 11737978"/>
              <a:gd name="connsiteY15291" fmla="*/ 3296941 h 6407150"/>
              <a:gd name="connsiteX15292" fmla="*/ 1934001 w 11737978"/>
              <a:gd name="connsiteY15292" fmla="*/ 3299897 h 6407150"/>
              <a:gd name="connsiteX15293" fmla="*/ 1917387 w 11737978"/>
              <a:gd name="connsiteY15293" fmla="*/ 3317447 h 6407150"/>
              <a:gd name="connsiteX15294" fmla="*/ 1943271 w 11737978"/>
              <a:gd name="connsiteY15294" fmla="*/ 3318734 h 6407150"/>
              <a:gd name="connsiteX15295" fmla="*/ 1968482 w 11737978"/>
              <a:gd name="connsiteY15295" fmla="*/ 3300691 h 6407150"/>
              <a:gd name="connsiteX15296" fmla="*/ 1977078 w 11737978"/>
              <a:gd name="connsiteY15296" fmla="*/ 3300199 h 6407150"/>
              <a:gd name="connsiteX15297" fmla="*/ 1955432 w 11737978"/>
              <a:gd name="connsiteY15297" fmla="*/ 3296941 h 6407150"/>
              <a:gd name="connsiteX15298" fmla="*/ 6957241 w 11737978"/>
              <a:gd name="connsiteY15298" fmla="*/ 3295324 h 6407150"/>
              <a:gd name="connsiteX15299" fmla="*/ 6940490 w 11737978"/>
              <a:gd name="connsiteY15299" fmla="*/ 3299077 h 6407150"/>
              <a:gd name="connsiteX15300" fmla="*/ 6949693 w 11737978"/>
              <a:gd name="connsiteY15300" fmla="*/ 3320910 h 6407150"/>
              <a:gd name="connsiteX15301" fmla="*/ 6957922 w 11737978"/>
              <a:gd name="connsiteY15301" fmla="*/ 3314849 h 6407150"/>
              <a:gd name="connsiteX15302" fmla="*/ 6983194 w 11737978"/>
              <a:gd name="connsiteY15302" fmla="*/ 3313404 h 6407150"/>
              <a:gd name="connsiteX15303" fmla="*/ 6983016 w 11737978"/>
              <a:gd name="connsiteY15303" fmla="*/ 3308271 h 6407150"/>
              <a:gd name="connsiteX15304" fmla="*/ 6996740 w 11737978"/>
              <a:gd name="connsiteY15304" fmla="*/ 3308493 h 6407150"/>
              <a:gd name="connsiteX15305" fmla="*/ 7016712 w 11737978"/>
              <a:gd name="connsiteY15305" fmla="*/ 3306345 h 6407150"/>
              <a:gd name="connsiteX15306" fmla="*/ 7016805 w 11737978"/>
              <a:gd name="connsiteY15306" fmla="*/ 3309022 h 6407150"/>
              <a:gd name="connsiteX15307" fmla="*/ 7025229 w 11737978"/>
              <a:gd name="connsiteY15307" fmla="*/ 3308541 h 6407150"/>
              <a:gd name="connsiteX15308" fmla="*/ 7025136 w 11737978"/>
              <a:gd name="connsiteY15308" fmla="*/ 3305863 h 6407150"/>
              <a:gd name="connsiteX15309" fmla="*/ 7016712 w 11737978"/>
              <a:gd name="connsiteY15309" fmla="*/ 3306345 h 6407150"/>
              <a:gd name="connsiteX15310" fmla="*/ 7016618 w 11737978"/>
              <a:gd name="connsiteY15310" fmla="*/ 3303666 h 6407150"/>
              <a:gd name="connsiteX15311" fmla="*/ 6991253 w 11737978"/>
              <a:gd name="connsiteY15311" fmla="*/ 3302434 h 6407150"/>
              <a:gd name="connsiteX15312" fmla="*/ 6983016 w 11737978"/>
              <a:gd name="connsiteY15312" fmla="*/ 3308271 h 6407150"/>
              <a:gd name="connsiteX15313" fmla="*/ 6983000 w 11737978"/>
              <a:gd name="connsiteY15313" fmla="*/ 3307826 h 6407150"/>
              <a:gd name="connsiteX15314" fmla="*/ 6957631 w 11737978"/>
              <a:gd name="connsiteY15314" fmla="*/ 3306481 h 6407150"/>
              <a:gd name="connsiteX15315" fmla="*/ 6957241 w 11737978"/>
              <a:gd name="connsiteY15315" fmla="*/ 3295324 h 6407150"/>
              <a:gd name="connsiteX15316" fmla="*/ 2247017 w 11737978"/>
              <a:gd name="connsiteY15316" fmla="*/ 3295324 h 6407150"/>
              <a:gd name="connsiteX15317" fmla="*/ 2230266 w 11737978"/>
              <a:gd name="connsiteY15317" fmla="*/ 3299077 h 6407150"/>
              <a:gd name="connsiteX15318" fmla="*/ 2239470 w 11737978"/>
              <a:gd name="connsiteY15318" fmla="*/ 3320910 h 6407150"/>
              <a:gd name="connsiteX15319" fmla="*/ 2247698 w 11737978"/>
              <a:gd name="connsiteY15319" fmla="*/ 3314849 h 6407150"/>
              <a:gd name="connsiteX15320" fmla="*/ 2272970 w 11737978"/>
              <a:gd name="connsiteY15320" fmla="*/ 3313404 h 6407150"/>
              <a:gd name="connsiteX15321" fmla="*/ 2272792 w 11737978"/>
              <a:gd name="connsiteY15321" fmla="*/ 3308271 h 6407150"/>
              <a:gd name="connsiteX15322" fmla="*/ 2286517 w 11737978"/>
              <a:gd name="connsiteY15322" fmla="*/ 3308493 h 6407150"/>
              <a:gd name="connsiteX15323" fmla="*/ 2306488 w 11737978"/>
              <a:gd name="connsiteY15323" fmla="*/ 3306345 h 6407150"/>
              <a:gd name="connsiteX15324" fmla="*/ 2306582 w 11737978"/>
              <a:gd name="connsiteY15324" fmla="*/ 3309022 h 6407150"/>
              <a:gd name="connsiteX15325" fmla="*/ 2315006 w 11737978"/>
              <a:gd name="connsiteY15325" fmla="*/ 3308541 h 6407150"/>
              <a:gd name="connsiteX15326" fmla="*/ 2314912 w 11737978"/>
              <a:gd name="connsiteY15326" fmla="*/ 3305863 h 6407150"/>
              <a:gd name="connsiteX15327" fmla="*/ 2306488 w 11737978"/>
              <a:gd name="connsiteY15327" fmla="*/ 3306345 h 6407150"/>
              <a:gd name="connsiteX15328" fmla="*/ 2306394 w 11737978"/>
              <a:gd name="connsiteY15328" fmla="*/ 3303666 h 6407150"/>
              <a:gd name="connsiteX15329" fmla="*/ 2281029 w 11737978"/>
              <a:gd name="connsiteY15329" fmla="*/ 3302434 h 6407150"/>
              <a:gd name="connsiteX15330" fmla="*/ 2272792 w 11737978"/>
              <a:gd name="connsiteY15330" fmla="*/ 3308271 h 6407150"/>
              <a:gd name="connsiteX15331" fmla="*/ 2272776 w 11737978"/>
              <a:gd name="connsiteY15331" fmla="*/ 3307826 h 6407150"/>
              <a:gd name="connsiteX15332" fmla="*/ 2247407 w 11737978"/>
              <a:gd name="connsiteY15332" fmla="*/ 3306481 h 6407150"/>
              <a:gd name="connsiteX15333" fmla="*/ 2247017 w 11737978"/>
              <a:gd name="connsiteY15333" fmla="*/ 3295324 h 6407150"/>
              <a:gd name="connsiteX15334" fmla="*/ 7439088 w 11737978"/>
              <a:gd name="connsiteY15334" fmla="*/ 3294445 h 6407150"/>
              <a:gd name="connsiteX15335" fmla="*/ 7426155 w 11737978"/>
              <a:gd name="connsiteY15335" fmla="*/ 3301909 h 6407150"/>
              <a:gd name="connsiteX15336" fmla="*/ 7426958 w 11737978"/>
              <a:gd name="connsiteY15336" fmla="*/ 3312805 h 6407150"/>
              <a:gd name="connsiteX15337" fmla="*/ 7436113 w 11737978"/>
              <a:gd name="connsiteY15337" fmla="*/ 3315092 h 6407150"/>
              <a:gd name="connsiteX15338" fmla="*/ 7439088 w 11737978"/>
              <a:gd name="connsiteY15338" fmla="*/ 3294445 h 6407150"/>
              <a:gd name="connsiteX15339" fmla="*/ 2728865 w 11737978"/>
              <a:gd name="connsiteY15339" fmla="*/ 3294445 h 6407150"/>
              <a:gd name="connsiteX15340" fmla="*/ 2715931 w 11737978"/>
              <a:gd name="connsiteY15340" fmla="*/ 3301909 h 6407150"/>
              <a:gd name="connsiteX15341" fmla="*/ 2716734 w 11737978"/>
              <a:gd name="connsiteY15341" fmla="*/ 3312805 h 6407150"/>
              <a:gd name="connsiteX15342" fmla="*/ 2725890 w 11737978"/>
              <a:gd name="connsiteY15342" fmla="*/ 3315092 h 6407150"/>
              <a:gd name="connsiteX15343" fmla="*/ 2728865 w 11737978"/>
              <a:gd name="connsiteY15343" fmla="*/ 3294445 h 6407150"/>
              <a:gd name="connsiteX15344" fmla="*/ 6575509 w 11737978"/>
              <a:gd name="connsiteY15344" fmla="*/ 3293010 h 6407150"/>
              <a:gd name="connsiteX15345" fmla="*/ 6575580 w 11737978"/>
              <a:gd name="connsiteY15345" fmla="*/ 3295018 h 6407150"/>
              <a:gd name="connsiteX15346" fmla="*/ 6584607 w 11737978"/>
              <a:gd name="connsiteY15346" fmla="*/ 3294502 h 6407150"/>
              <a:gd name="connsiteX15347" fmla="*/ 6575509 w 11737978"/>
              <a:gd name="connsiteY15347" fmla="*/ 3293010 h 6407150"/>
              <a:gd name="connsiteX15348" fmla="*/ 1865285 w 11737978"/>
              <a:gd name="connsiteY15348" fmla="*/ 3293010 h 6407150"/>
              <a:gd name="connsiteX15349" fmla="*/ 1865356 w 11737978"/>
              <a:gd name="connsiteY15349" fmla="*/ 3295018 h 6407150"/>
              <a:gd name="connsiteX15350" fmla="*/ 1874383 w 11737978"/>
              <a:gd name="connsiteY15350" fmla="*/ 3294502 h 6407150"/>
              <a:gd name="connsiteX15351" fmla="*/ 1865285 w 11737978"/>
              <a:gd name="connsiteY15351" fmla="*/ 3293010 h 6407150"/>
              <a:gd name="connsiteX15352" fmla="*/ 7193502 w 11737978"/>
              <a:gd name="connsiteY15352" fmla="*/ 3292880 h 6407150"/>
              <a:gd name="connsiteX15353" fmla="*/ 7175661 w 11737978"/>
              <a:gd name="connsiteY15353" fmla="*/ 3299936 h 6407150"/>
              <a:gd name="connsiteX15354" fmla="*/ 7193712 w 11737978"/>
              <a:gd name="connsiteY15354" fmla="*/ 3298904 h 6407150"/>
              <a:gd name="connsiteX15355" fmla="*/ 7193502 w 11737978"/>
              <a:gd name="connsiteY15355" fmla="*/ 3292880 h 6407150"/>
              <a:gd name="connsiteX15356" fmla="*/ 2483278 w 11737978"/>
              <a:gd name="connsiteY15356" fmla="*/ 3292880 h 6407150"/>
              <a:gd name="connsiteX15357" fmla="*/ 2465437 w 11737978"/>
              <a:gd name="connsiteY15357" fmla="*/ 3299936 h 6407150"/>
              <a:gd name="connsiteX15358" fmla="*/ 2483488 w 11737978"/>
              <a:gd name="connsiteY15358" fmla="*/ 3298904 h 6407150"/>
              <a:gd name="connsiteX15359" fmla="*/ 2483278 w 11737978"/>
              <a:gd name="connsiteY15359" fmla="*/ 3292880 h 6407150"/>
              <a:gd name="connsiteX15360" fmla="*/ 11063927 w 11737978"/>
              <a:gd name="connsiteY15360" fmla="*/ 3291826 h 6407150"/>
              <a:gd name="connsiteX15361" fmla="*/ 11057700 w 11737978"/>
              <a:gd name="connsiteY15361" fmla="*/ 3293638 h 6407150"/>
              <a:gd name="connsiteX15362" fmla="*/ 11055130 w 11737978"/>
              <a:gd name="connsiteY15362" fmla="*/ 3301287 h 6407150"/>
              <a:gd name="connsiteX15363" fmla="*/ 11064704 w 11737978"/>
              <a:gd name="connsiteY15363" fmla="*/ 3302059 h 6407150"/>
              <a:gd name="connsiteX15364" fmla="*/ 11066621 w 11737978"/>
              <a:gd name="connsiteY15364" fmla="*/ 3300530 h 6407150"/>
              <a:gd name="connsiteX15365" fmla="*/ 11069191 w 11737978"/>
              <a:gd name="connsiteY15365" fmla="*/ 3292882 h 6407150"/>
              <a:gd name="connsiteX15366" fmla="*/ 11063927 w 11737978"/>
              <a:gd name="connsiteY15366" fmla="*/ 3291826 h 6407150"/>
              <a:gd name="connsiteX15367" fmla="*/ 7027644 w 11737978"/>
              <a:gd name="connsiteY15367" fmla="*/ 3291334 h 6407150"/>
              <a:gd name="connsiteX15368" fmla="*/ 7006607 w 11737978"/>
              <a:gd name="connsiteY15368" fmla="*/ 3293220 h 6407150"/>
              <a:gd name="connsiteX15369" fmla="*/ 7032070 w 11737978"/>
              <a:gd name="connsiteY15369" fmla="*/ 3297226 h 6407150"/>
              <a:gd name="connsiteX15370" fmla="*/ 7032355 w 11737978"/>
              <a:gd name="connsiteY15370" fmla="*/ 3305402 h 6407150"/>
              <a:gd name="connsiteX15371" fmla="*/ 7032450 w 11737978"/>
              <a:gd name="connsiteY15371" fmla="*/ 3308128 h 6407150"/>
              <a:gd name="connsiteX15372" fmla="*/ 7048823 w 11737978"/>
              <a:gd name="connsiteY15372" fmla="*/ 3293537 h 6407150"/>
              <a:gd name="connsiteX15373" fmla="*/ 7027644 w 11737978"/>
              <a:gd name="connsiteY15373" fmla="*/ 3291334 h 6407150"/>
              <a:gd name="connsiteX15374" fmla="*/ 2317420 w 11737978"/>
              <a:gd name="connsiteY15374" fmla="*/ 3291334 h 6407150"/>
              <a:gd name="connsiteX15375" fmla="*/ 2296383 w 11737978"/>
              <a:gd name="connsiteY15375" fmla="*/ 3293220 h 6407150"/>
              <a:gd name="connsiteX15376" fmla="*/ 2321846 w 11737978"/>
              <a:gd name="connsiteY15376" fmla="*/ 3297226 h 6407150"/>
              <a:gd name="connsiteX15377" fmla="*/ 2322131 w 11737978"/>
              <a:gd name="connsiteY15377" fmla="*/ 3305402 h 6407150"/>
              <a:gd name="connsiteX15378" fmla="*/ 2322226 w 11737978"/>
              <a:gd name="connsiteY15378" fmla="*/ 3308128 h 6407150"/>
              <a:gd name="connsiteX15379" fmla="*/ 2338599 w 11737978"/>
              <a:gd name="connsiteY15379" fmla="*/ 3293537 h 6407150"/>
              <a:gd name="connsiteX15380" fmla="*/ 2317420 w 11737978"/>
              <a:gd name="connsiteY15380" fmla="*/ 3291334 h 6407150"/>
              <a:gd name="connsiteX15381" fmla="*/ 11070870 w 11737978"/>
              <a:gd name="connsiteY15381" fmla="*/ 3288574 h 6407150"/>
              <a:gd name="connsiteX15382" fmla="*/ 11069476 w 11737978"/>
              <a:gd name="connsiteY15382" fmla="*/ 3292723 h 6407150"/>
              <a:gd name="connsiteX15383" fmla="*/ 11076786 w 11737978"/>
              <a:gd name="connsiteY15383" fmla="*/ 3294919 h 6407150"/>
              <a:gd name="connsiteX15384" fmla="*/ 11070870 w 11737978"/>
              <a:gd name="connsiteY15384" fmla="*/ 3288574 h 6407150"/>
              <a:gd name="connsiteX15385" fmla="*/ 6567778 w 11737978"/>
              <a:gd name="connsiteY15385" fmla="*/ 3287415 h 6407150"/>
              <a:gd name="connsiteX15386" fmla="*/ 6560466 w 11737978"/>
              <a:gd name="connsiteY15386" fmla="*/ 3293870 h 6407150"/>
              <a:gd name="connsiteX15387" fmla="*/ 6575404 w 11737978"/>
              <a:gd name="connsiteY15387" fmla="*/ 3289997 h 6407150"/>
              <a:gd name="connsiteX15388" fmla="*/ 6567778 w 11737978"/>
              <a:gd name="connsiteY15388" fmla="*/ 3287415 h 6407150"/>
              <a:gd name="connsiteX15389" fmla="*/ 1857554 w 11737978"/>
              <a:gd name="connsiteY15389" fmla="*/ 3287415 h 6407150"/>
              <a:gd name="connsiteX15390" fmla="*/ 1850242 w 11737978"/>
              <a:gd name="connsiteY15390" fmla="*/ 3293870 h 6407150"/>
              <a:gd name="connsiteX15391" fmla="*/ 1865181 w 11737978"/>
              <a:gd name="connsiteY15391" fmla="*/ 3289997 h 6407150"/>
              <a:gd name="connsiteX15392" fmla="*/ 1857554 w 11737978"/>
              <a:gd name="connsiteY15392" fmla="*/ 3287415 h 6407150"/>
              <a:gd name="connsiteX15393" fmla="*/ 7066685 w 11737978"/>
              <a:gd name="connsiteY15393" fmla="*/ 3287052 h 6407150"/>
              <a:gd name="connsiteX15394" fmla="*/ 7048632 w 11737978"/>
              <a:gd name="connsiteY15394" fmla="*/ 3288084 h 6407150"/>
              <a:gd name="connsiteX15395" fmla="*/ 7057834 w 11737978"/>
              <a:gd name="connsiteY15395" fmla="*/ 3292589 h 6407150"/>
              <a:gd name="connsiteX15396" fmla="*/ 7066685 w 11737978"/>
              <a:gd name="connsiteY15396" fmla="*/ 3287052 h 6407150"/>
              <a:gd name="connsiteX15397" fmla="*/ 2356462 w 11737978"/>
              <a:gd name="connsiteY15397" fmla="*/ 3287052 h 6407150"/>
              <a:gd name="connsiteX15398" fmla="*/ 2338409 w 11737978"/>
              <a:gd name="connsiteY15398" fmla="*/ 3288084 h 6407150"/>
              <a:gd name="connsiteX15399" fmla="*/ 2347611 w 11737978"/>
              <a:gd name="connsiteY15399" fmla="*/ 3292589 h 6407150"/>
              <a:gd name="connsiteX15400" fmla="*/ 2356462 w 11737978"/>
              <a:gd name="connsiteY15400" fmla="*/ 3287052 h 6407150"/>
              <a:gd name="connsiteX15401" fmla="*/ 8545035 w 11737978"/>
              <a:gd name="connsiteY15401" fmla="*/ 3284815 h 6407150"/>
              <a:gd name="connsiteX15402" fmla="*/ 8547056 w 11737978"/>
              <a:gd name="connsiteY15402" fmla="*/ 3285714 h 6407150"/>
              <a:gd name="connsiteX15403" fmla="*/ 8546703 w 11737978"/>
              <a:gd name="connsiteY15403" fmla="*/ 3289368 h 6407150"/>
              <a:gd name="connsiteX15404" fmla="*/ 8546262 w 11737978"/>
              <a:gd name="connsiteY15404" fmla="*/ 3289410 h 6407150"/>
              <a:gd name="connsiteX15405" fmla="*/ 8546132 w 11737978"/>
              <a:gd name="connsiteY15405" fmla="*/ 3288920 h 6407150"/>
              <a:gd name="connsiteX15406" fmla="*/ 8545035 w 11737978"/>
              <a:gd name="connsiteY15406" fmla="*/ 3284815 h 6407150"/>
              <a:gd name="connsiteX15407" fmla="*/ 6912859 w 11737978"/>
              <a:gd name="connsiteY15407" fmla="*/ 3284783 h 6407150"/>
              <a:gd name="connsiteX15408" fmla="*/ 6912947 w 11737978"/>
              <a:gd name="connsiteY15408" fmla="*/ 3287293 h 6407150"/>
              <a:gd name="connsiteX15409" fmla="*/ 6913035 w 11737978"/>
              <a:gd name="connsiteY15409" fmla="*/ 3289804 h 6407150"/>
              <a:gd name="connsiteX15410" fmla="*/ 6922061 w 11737978"/>
              <a:gd name="connsiteY15410" fmla="*/ 3289287 h 6407150"/>
              <a:gd name="connsiteX15411" fmla="*/ 6921974 w 11737978"/>
              <a:gd name="connsiteY15411" fmla="*/ 3286777 h 6407150"/>
              <a:gd name="connsiteX15412" fmla="*/ 6912859 w 11737978"/>
              <a:gd name="connsiteY15412" fmla="*/ 3284783 h 6407150"/>
              <a:gd name="connsiteX15413" fmla="*/ 2202636 w 11737978"/>
              <a:gd name="connsiteY15413" fmla="*/ 3284783 h 6407150"/>
              <a:gd name="connsiteX15414" fmla="*/ 2202723 w 11737978"/>
              <a:gd name="connsiteY15414" fmla="*/ 3287293 h 6407150"/>
              <a:gd name="connsiteX15415" fmla="*/ 2202811 w 11737978"/>
              <a:gd name="connsiteY15415" fmla="*/ 3289804 h 6407150"/>
              <a:gd name="connsiteX15416" fmla="*/ 2211838 w 11737978"/>
              <a:gd name="connsiteY15416" fmla="*/ 3289287 h 6407150"/>
              <a:gd name="connsiteX15417" fmla="*/ 2211750 w 11737978"/>
              <a:gd name="connsiteY15417" fmla="*/ 3286777 h 6407150"/>
              <a:gd name="connsiteX15418" fmla="*/ 2202636 w 11737978"/>
              <a:gd name="connsiteY15418" fmla="*/ 3284783 h 6407150"/>
              <a:gd name="connsiteX15419" fmla="*/ 6880991 w 11737978"/>
              <a:gd name="connsiteY15419" fmla="*/ 3283470 h 6407150"/>
              <a:gd name="connsiteX15420" fmla="*/ 6881281 w 11737978"/>
              <a:gd name="connsiteY15420" fmla="*/ 3291798 h 6407150"/>
              <a:gd name="connsiteX15421" fmla="*/ 6880991 w 11737978"/>
              <a:gd name="connsiteY15421" fmla="*/ 3283470 h 6407150"/>
              <a:gd name="connsiteX15422" fmla="*/ 2170767 w 11737978"/>
              <a:gd name="connsiteY15422" fmla="*/ 3283470 h 6407150"/>
              <a:gd name="connsiteX15423" fmla="*/ 2171057 w 11737978"/>
              <a:gd name="connsiteY15423" fmla="*/ 3291798 h 6407150"/>
              <a:gd name="connsiteX15424" fmla="*/ 2170767 w 11737978"/>
              <a:gd name="connsiteY15424" fmla="*/ 3283470 h 6407150"/>
              <a:gd name="connsiteX15425" fmla="*/ 11092860 w 11737978"/>
              <a:gd name="connsiteY15425" fmla="*/ 3283003 h 6407150"/>
              <a:gd name="connsiteX15426" fmla="*/ 11079341 w 11737978"/>
              <a:gd name="connsiteY15426" fmla="*/ 3287314 h 6407150"/>
              <a:gd name="connsiteX15427" fmla="*/ 11086974 w 11737978"/>
              <a:gd name="connsiteY15427" fmla="*/ 3294907 h 6407150"/>
              <a:gd name="connsiteX15428" fmla="*/ 11089028 w 11737978"/>
              <a:gd name="connsiteY15428" fmla="*/ 3294412 h 6407150"/>
              <a:gd name="connsiteX15429" fmla="*/ 11090305 w 11737978"/>
              <a:gd name="connsiteY15429" fmla="*/ 3290609 h 6407150"/>
              <a:gd name="connsiteX15430" fmla="*/ 11092860 w 11737978"/>
              <a:gd name="connsiteY15430" fmla="*/ 3283003 h 6407150"/>
              <a:gd name="connsiteX15431" fmla="*/ 6550198 w 11737978"/>
              <a:gd name="connsiteY15431" fmla="*/ 3280371 h 6407150"/>
              <a:gd name="connsiteX15432" fmla="*/ 6542111 w 11737978"/>
              <a:gd name="connsiteY15432" fmla="*/ 3286201 h 6407150"/>
              <a:gd name="connsiteX15433" fmla="*/ 6575112 w 11737978"/>
              <a:gd name="connsiteY15433" fmla="*/ 3281630 h 6407150"/>
              <a:gd name="connsiteX15434" fmla="*/ 6550198 w 11737978"/>
              <a:gd name="connsiteY15434" fmla="*/ 3280371 h 6407150"/>
              <a:gd name="connsiteX15435" fmla="*/ 1839974 w 11737978"/>
              <a:gd name="connsiteY15435" fmla="*/ 3280371 h 6407150"/>
              <a:gd name="connsiteX15436" fmla="*/ 1831887 w 11737978"/>
              <a:gd name="connsiteY15436" fmla="*/ 3286201 h 6407150"/>
              <a:gd name="connsiteX15437" fmla="*/ 1864889 w 11737978"/>
              <a:gd name="connsiteY15437" fmla="*/ 3281630 h 6407150"/>
              <a:gd name="connsiteX15438" fmla="*/ 1839974 w 11737978"/>
              <a:gd name="connsiteY15438" fmla="*/ 3280371 h 6407150"/>
              <a:gd name="connsiteX15439" fmla="*/ 6635262 w 11737978"/>
              <a:gd name="connsiteY15439" fmla="*/ 3277519 h 6407150"/>
              <a:gd name="connsiteX15440" fmla="*/ 6626342 w 11737978"/>
              <a:gd name="connsiteY15440" fmla="*/ 3281048 h 6407150"/>
              <a:gd name="connsiteX15441" fmla="*/ 6637611 w 11737978"/>
              <a:gd name="connsiteY15441" fmla="*/ 3280026 h 6407150"/>
              <a:gd name="connsiteX15442" fmla="*/ 6635262 w 11737978"/>
              <a:gd name="connsiteY15442" fmla="*/ 3277519 h 6407150"/>
              <a:gd name="connsiteX15443" fmla="*/ 1925038 w 11737978"/>
              <a:gd name="connsiteY15443" fmla="*/ 3277519 h 6407150"/>
              <a:gd name="connsiteX15444" fmla="*/ 1916118 w 11737978"/>
              <a:gd name="connsiteY15444" fmla="*/ 3281048 h 6407150"/>
              <a:gd name="connsiteX15445" fmla="*/ 1927388 w 11737978"/>
              <a:gd name="connsiteY15445" fmla="*/ 3280026 h 6407150"/>
              <a:gd name="connsiteX15446" fmla="*/ 1925038 w 11737978"/>
              <a:gd name="connsiteY15446" fmla="*/ 3277519 h 6407150"/>
              <a:gd name="connsiteX15447" fmla="*/ 6650332 w 11737978"/>
              <a:gd name="connsiteY15447" fmla="*/ 3277461 h 6407150"/>
              <a:gd name="connsiteX15448" fmla="*/ 6668686 w 11737978"/>
              <a:gd name="connsiteY15448" fmla="*/ 3287108 h 6407150"/>
              <a:gd name="connsiteX15449" fmla="*/ 6684822 w 11737978"/>
              <a:gd name="connsiteY15449" fmla="*/ 3286758 h 6407150"/>
              <a:gd name="connsiteX15450" fmla="*/ 6684724 w 11737978"/>
              <a:gd name="connsiteY15450" fmla="*/ 3283946 h 6407150"/>
              <a:gd name="connsiteX15451" fmla="*/ 6693151 w 11737978"/>
              <a:gd name="connsiteY15451" fmla="*/ 3280647 h 6407150"/>
              <a:gd name="connsiteX15452" fmla="*/ 6701676 w 11737978"/>
              <a:gd name="connsiteY15452" fmla="*/ 3280159 h 6407150"/>
              <a:gd name="connsiteX15453" fmla="*/ 6693053 w 11737978"/>
              <a:gd name="connsiteY15453" fmla="*/ 3277835 h 6407150"/>
              <a:gd name="connsiteX15454" fmla="*/ 6684627 w 11737978"/>
              <a:gd name="connsiteY15454" fmla="*/ 3281135 h 6407150"/>
              <a:gd name="connsiteX15455" fmla="*/ 6667577 w 11737978"/>
              <a:gd name="connsiteY15455" fmla="*/ 3282109 h 6407150"/>
              <a:gd name="connsiteX15456" fmla="*/ 6650332 w 11737978"/>
              <a:gd name="connsiteY15456" fmla="*/ 3277461 h 6407150"/>
              <a:gd name="connsiteX15457" fmla="*/ 1940108 w 11737978"/>
              <a:gd name="connsiteY15457" fmla="*/ 3277461 h 6407150"/>
              <a:gd name="connsiteX15458" fmla="*/ 1958462 w 11737978"/>
              <a:gd name="connsiteY15458" fmla="*/ 3287108 h 6407150"/>
              <a:gd name="connsiteX15459" fmla="*/ 1974598 w 11737978"/>
              <a:gd name="connsiteY15459" fmla="*/ 3286758 h 6407150"/>
              <a:gd name="connsiteX15460" fmla="*/ 1974501 w 11737978"/>
              <a:gd name="connsiteY15460" fmla="*/ 3283946 h 6407150"/>
              <a:gd name="connsiteX15461" fmla="*/ 1982927 w 11737978"/>
              <a:gd name="connsiteY15461" fmla="*/ 3280647 h 6407150"/>
              <a:gd name="connsiteX15462" fmla="*/ 1991452 w 11737978"/>
              <a:gd name="connsiteY15462" fmla="*/ 3280159 h 6407150"/>
              <a:gd name="connsiteX15463" fmla="*/ 1982829 w 11737978"/>
              <a:gd name="connsiteY15463" fmla="*/ 3277835 h 6407150"/>
              <a:gd name="connsiteX15464" fmla="*/ 1974403 w 11737978"/>
              <a:gd name="connsiteY15464" fmla="*/ 3281135 h 6407150"/>
              <a:gd name="connsiteX15465" fmla="*/ 1957353 w 11737978"/>
              <a:gd name="connsiteY15465" fmla="*/ 3282109 h 6407150"/>
              <a:gd name="connsiteX15466" fmla="*/ 1940108 w 11737978"/>
              <a:gd name="connsiteY15466" fmla="*/ 3277461 h 6407150"/>
              <a:gd name="connsiteX15467" fmla="*/ 6745777 w 11737978"/>
              <a:gd name="connsiteY15467" fmla="*/ 3276947 h 6407150"/>
              <a:gd name="connsiteX15468" fmla="*/ 6728929 w 11737978"/>
              <a:gd name="connsiteY15468" fmla="*/ 3283661 h 6407150"/>
              <a:gd name="connsiteX15469" fmla="*/ 6746277 w 11737978"/>
              <a:gd name="connsiteY15469" fmla="*/ 3291292 h 6407150"/>
              <a:gd name="connsiteX15470" fmla="*/ 6771651 w 11737978"/>
              <a:gd name="connsiteY15470" fmla="*/ 3284092 h 6407150"/>
              <a:gd name="connsiteX15471" fmla="*/ 6771451 w 11737978"/>
              <a:gd name="connsiteY15471" fmla="*/ 3278353 h 6407150"/>
              <a:gd name="connsiteX15472" fmla="*/ 6745777 w 11737978"/>
              <a:gd name="connsiteY15472" fmla="*/ 3276947 h 6407150"/>
              <a:gd name="connsiteX15473" fmla="*/ 2035553 w 11737978"/>
              <a:gd name="connsiteY15473" fmla="*/ 3276947 h 6407150"/>
              <a:gd name="connsiteX15474" fmla="*/ 2018705 w 11737978"/>
              <a:gd name="connsiteY15474" fmla="*/ 3283661 h 6407150"/>
              <a:gd name="connsiteX15475" fmla="*/ 2036054 w 11737978"/>
              <a:gd name="connsiteY15475" fmla="*/ 3291292 h 6407150"/>
              <a:gd name="connsiteX15476" fmla="*/ 2061428 w 11737978"/>
              <a:gd name="connsiteY15476" fmla="*/ 3284092 h 6407150"/>
              <a:gd name="connsiteX15477" fmla="*/ 2061227 w 11737978"/>
              <a:gd name="connsiteY15477" fmla="*/ 3278353 h 6407150"/>
              <a:gd name="connsiteX15478" fmla="*/ 2035553 w 11737978"/>
              <a:gd name="connsiteY15478" fmla="*/ 3276947 h 6407150"/>
              <a:gd name="connsiteX15479" fmla="*/ 11063622 w 11737978"/>
              <a:gd name="connsiteY15479" fmla="*/ 3274216 h 6407150"/>
              <a:gd name="connsiteX15480" fmla="*/ 11060834 w 11737978"/>
              <a:gd name="connsiteY15480" fmla="*/ 3282513 h 6407150"/>
              <a:gd name="connsiteX15481" fmla="*/ 11069525 w 11737978"/>
              <a:gd name="connsiteY15481" fmla="*/ 3282841 h 6407150"/>
              <a:gd name="connsiteX15482" fmla="*/ 11071364 w 11737978"/>
              <a:gd name="connsiteY15482" fmla="*/ 3281111 h 6407150"/>
              <a:gd name="connsiteX15483" fmla="*/ 11072758 w 11737978"/>
              <a:gd name="connsiteY15483" fmla="*/ 3276961 h 6407150"/>
              <a:gd name="connsiteX15484" fmla="*/ 11063622 w 11737978"/>
              <a:gd name="connsiteY15484" fmla="*/ 3274216 h 6407150"/>
              <a:gd name="connsiteX15485" fmla="*/ 7417102 w 11737978"/>
              <a:gd name="connsiteY15485" fmla="*/ 3271452 h 6407150"/>
              <a:gd name="connsiteX15486" fmla="*/ 7405990 w 11737978"/>
              <a:gd name="connsiteY15486" fmla="*/ 3274509 h 6407150"/>
              <a:gd name="connsiteX15487" fmla="*/ 7415481 w 11737978"/>
              <a:gd name="connsiteY15487" fmla="*/ 3282714 h 6407150"/>
              <a:gd name="connsiteX15488" fmla="*/ 7417102 w 11737978"/>
              <a:gd name="connsiteY15488" fmla="*/ 3271452 h 6407150"/>
              <a:gd name="connsiteX15489" fmla="*/ 2706879 w 11737978"/>
              <a:gd name="connsiteY15489" fmla="*/ 3271452 h 6407150"/>
              <a:gd name="connsiteX15490" fmla="*/ 2695766 w 11737978"/>
              <a:gd name="connsiteY15490" fmla="*/ 3274509 h 6407150"/>
              <a:gd name="connsiteX15491" fmla="*/ 2705257 w 11737978"/>
              <a:gd name="connsiteY15491" fmla="*/ 3282714 h 6407150"/>
              <a:gd name="connsiteX15492" fmla="*/ 2706879 w 11737978"/>
              <a:gd name="connsiteY15492" fmla="*/ 3271452 h 6407150"/>
              <a:gd name="connsiteX15493" fmla="*/ 5109461 w 11737978"/>
              <a:gd name="connsiteY15493" fmla="*/ 3271149 h 6407150"/>
              <a:gd name="connsiteX15494" fmla="*/ 5106246 w 11737978"/>
              <a:gd name="connsiteY15494" fmla="*/ 3274646 h 6407150"/>
              <a:gd name="connsiteX15495" fmla="*/ 5111933 w 11737978"/>
              <a:gd name="connsiteY15495" fmla="*/ 3281036 h 6407150"/>
              <a:gd name="connsiteX15496" fmla="*/ 5111763 w 11737978"/>
              <a:gd name="connsiteY15496" fmla="*/ 3277290 h 6407150"/>
              <a:gd name="connsiteX15497" fmla="*/ 5109461 w 11737978"/>
              <a:gd name="connsiteY15497" fmla="*/ 3271149 h 6407150"/>
              <a:gd name="connsiteX15498" fmla="*/ 399237 w 11737978"/>
              <a:gd name="connsiteY15498" fmla="*/ 3271149 h 6407150"/>
              <a:gd name="connsiteX15499" fmla="*/ 396022 w 11737978"/>
              <a:gd name="connsiteY15499" fmla="*/ 3274646 h 6407150"/>
              <a:gd name="connsiteX15500" fmla="*/ 401709 w 11737978"/>
              <a:gd name="connsiteY15500" fmla="*/ 3281036 h 6407150"/>
              <a:gd name="connsiteX15501" fmla="*/ 401539 w 11737978"/>
              <a:gd name="connsiteY15501" fmla="*/ 3277290 h 6407150"/>
              <a:gd name="connsiteX15502" fmla="*/ 399237 w 11737978"/>
              <a:gd name="connsiteY15502" fmla="*/ 3271149 h 6407150"/>
              <a:gd name="connsiteX15503" fmla="*/ 11121295 w 11737978"/>
              <a:gd name="connsiteY15503" fmla="*/ 3270235 h 6407150"/>
              <a:gd name="connsiteX15504" fmla="*/ 11117578 w 11737978"/>
              <a:gd name="connsiteY15504" fmla="*/ 3281298 h 6407150"/>
              <a:gd name="connsiteX15505" fmla="*/ 11129784 w 11737978"/>
              <a:gd name="connsiteY15505" fmla="*/ 3280906 h 6407150"/>
              <a:gd name="connsiteX15506" fmla="*/ 11121295 w 11737978"/>
              <a:gd name="connsiteY15506" fmla="*/ 3270235 h 6407150"/>
              <a:gd name="connsiteX15507" fmla="*/ 6771150 w 11737978"/>
              <a:gd name="connsiteY15507" fmla="*/ 3269747 h 6407150"/>
              <a:gd name="connsiteX15508" fmla="*/ 6771350 w 11737978"/>
              <a:gd name="connsiteY15508" fmla="*/ 3275485 h 6407150"/>
              <a:gd name="connsiteX15509" fmla="*/ 6779775 w 11737978"/>
              <a:gd name="connsiteY15509" fmla="*/ 3272128 h 6407150"/>
              <a:gd name="connsiteX15510" fmla="*/ 6771150 w 11737978"/>
              <a:gd name="connsiteY15510" fmla="*/ 3269747 h 6407150"/>
              <a:gd name="connsiteX15511" fmla="*/ 2060926 w 11737978"/>
              <a:gd name="connsiteY15511" fmla="*/ 3269747 h 6407150"/>
              <a:gd name="connsiteX15512" fmla="*/ 2061127 w 11737978"/>
              <a:gd name="connsiteY15512" fmla="*/ 3275485 h 6407150"/>
              <a:gd name="connsiteX15513" fmla="*/ 2069551 w 11737978"/>
              <a:gd name="connsiteY15513" fmla="*/ 3272128 h 6407150"/>
              <a:gd name="connsiteX15514" fmla="*/ 2060926 w 11737978"/>
              <a:gd name="connsiteY15514" fmla="*/ 3269747 h 6407150"/>
              <a:gd name="connsiteX15515" fmla="*/ 5086679 w 11737978"/>
              <a:gd name="connsiteY15515" fmla="*/ 3269585 h 6407150"/>
              <a:gd name="connsiteX15516" fmla="*/ 5088621 w 11737978"/>
              <a:gd name="connsiteY15516" fmla="*/ 3277355 h 6407150"/>
              <a:gd name="connsiteX15517" fmla="*/ 5090367 w 11737978"/>
              <a:gd name="connsiteY15517" fmla="*/ 3275903 h 6407150"/>
              <a:gd name="connsiteX15518" fmla="*/ 5086679 w 11737978"/>
              <a:gd name="connsiteY15518" fmla="*/ 3269585 h 6407150"/>
              <a:gd name="connsiteX15519" fmla="*/ 376455 w 11737978"/>
              <a:gd name="connsiteY15519" fmla="*/ 3269585 h 6407150"/>
              <a:gd name="connsiteX15520" fmla="*/ 378397 w 11737978"/>
              <a:gd name="connsiteY15520" fmla="*/ 3277355 h 6407150"/>
              <a:gd name="connsiteX15521" fmla="*/ 380142 w 11737978"/>
              <a:gd name="connsiteY15521" fmla="*/ 3275903 h 6407150"/>
              <a:gd name="connsiteX15522" fmla="*/ 376455 w 11737978"/>
              <a:gd name="connsiteY15522" fmla="*/ 3269585 h 6407150"/>
              <a:gd name="connsiteX15523" fmla="*/ 7373560 w 11737978"/>
              <a:gd name="connsiteY15523" fmla="*/ 3266407 h 6407150"/>
              <a:gd name="connsiteX15524" fmla="*/ 7372749 w 11737978"/>
              <a:gd name="connsiteY15524" fmla="*/ 3272037 h 6407150"/>
              <a:gd name="connsiteX15525" fmla="*/ 7378853 w 11737978"/>
              <a:gd name="connsiteY15525" fmla="*/ 3273563 h 6407150"/>
              <a:gd name="connsiteX15526" fmla="*/ 7379665 w 11737978"/>
              <a:gd name="connsiteY15526" fmla="*/ 3267931 h 6407150"/>
              <a:gd name="connsiteX15527" fmla="*/ 7373560 w 11737978"/>
              <a:gd name="connsiteY15527" fmla="*/ 3266407 h 6407150"/>
              <a:gd name="connsiteX15528" fmla="*/ 2663336 w 11737978"/>
              <a:gd name="connsiteY15528" fmla="*/ 3266407 h 6407150"/>
              <a:gd name="connsiteX15529" fmla="*/ 2662526 w 11737978"/>
              <a:gd name="connsiteY15529" fmla="*/ 3272037 h 6407150"/>
              <a:gd name="connsiteX15530" fmla="*/ 2668629 w 11737978"/>
              <a:gd name="connsiteY15530" fmla="*/ 3273563 h 6407150"/>
              <a:gd name="connsiteX15531" fmla="*/ 2669441 w 11737978"/>
              <a:gd name="connsiteY15531" fmla="*/ 3267931 h 6407150"/>
              <a:gd name="connsiteX15532" fmla="*/ 2663336 w 11737978"/>
              <a:gd name="connsiteY15532" fmla="*/ 3266407 h 6407150"/>
              <a:gd name="connsiteX15533" fmla="*/ 6803676 w 11737978"/>
              <a:gd name="connsiteY15533" fmla="*/ 3265873 h 6407150"/>
              <a:gd name="connsiteX15534" fmla="*/ 6794649 w 11737978"/>
              <a:gd name="connsiteY15534" fmla="*/ 3266390 h 6407150"/>
              <a:gd name="connsiteX15535" fmla="*/ 6794719 w 11737978"/>
              <a:gd name="connsiteY15535" fmla="*/ 3268399 h 6407150"/>
              <a:gd name="connsiteX15536" fmla="*/ 6803746 w 11737978"/>
              <a:gd name="connsiteY15536" fmla="*/ 3267883 h 6407150"/>
              <a:gd name="connsiteX15537" fmla="*/ 6803676 w 11737978"/>
              <a:gd name="connsiteY15537" fmla="*/ 3265873 h 6407150"/>
              <a:gd name="connsiteX15538" fmla="*/ 2093452 w 11737978"/>
              <a:gd name="connsiteY15538" fmla="*/ 3265873 h 6407150"/>
              <a:gd name="connsiteX15539" fmla="*/ 2084425 w 11737978"/>
              <a:gd name="connsiteY15539" fmla="*/ 3266390 h 6407150"/>
              <a:gd name="connsiteX15540" fmla="*/ 2084495 w 11737978"/>
              <a:gd name="connsiteY15540" fmla="*/ 3268399 h 6407150"/>
              <a:gd name="connsiteX15541" fmla="*/ 2093522 w 11737978"/>
              <a:gd name="connsiteY15541" fmla="*/ 3267883 h 6407150"/>
              <a:gd name="connsiteX15542" fmla="*/ 2093452 w 11737978"/>
              <a:gd name="connsiteY15542" fmla="*/ 3265873 h 6407150"/>
              <a:gd name="connsiteX15543" fmla="*/ 6947364 w 11737978"/>
              <a:gd name="connsiteY15543" fmla="*/ 3265704 h 6407150"/>
              <a:gd name="connsiteX15544" fmla="*/ 6947560 w 11737978"/>
              <a:gd name="connsiteY15544" fmla="*/ 3271283 h 6407150"/>
              <a:gd name="connsiteX15545" fmla="*/ 6930510 w 11737978"/>
              <a:gd name="connsiteY15545" fmla="*/ 3272258 h 6407150"/>
              <a:gd name="connsiteX15546" fmla="*/ 6956473 w 11737978"/>
              <a:gd name="connsiteY15546" fmla="*/ 3281952 h 6407150"/>
              <a:gd name="connsiteX15547" fmla="*/ 6964995 w 11737978"/>
              <a:gd name="connsiteY15547" fmla="*/ 3281466 h 6407150"/>
              <a:gd name="connsiteX15548" fmla="*/ 6973715 w 11737978"/>
              <a:gd name="connsiteY15548" fmla="*/ 3286557 h 6407150"/>
              <a:gd name="connsiteX15549" fmla="*/ 7007910 w 11737978"/>
              <a:gd name="connsiteY15549" fmla="*/ 3287395 h 6407150"/>
              <a:gd name="connsiteX15550" fmla="*/ 7025866 w 11737978"/>
              <a:gd name="connsiteY15550" fmla="*/ 3281827 h 6407150"/>
              <a:gd name="connsiteX15551" fmla="*/ 7024570 w 11737978"/>
              <a:gd name="connsiteY15551" fmla="*/ 3275263 h 6407150"/>
              <a:gd name="connsiteX15552" fmla="*/ 7015948 w 11737978"/>
              <a:gd name="connsiteY15552" fmla="*/ 3272961 h 6407150"/>
              <a:gd name="connsiteX15553" fmla="*/ 7007327 w 11737978"/>
              <a:gd name="connsiteY15553" fmla="*/ 3270659 h 6407150"/>
              <a:gd name="connsiteX15554" fmla="*/ 7007424 w 11737978"/>
              <a:gd name="connsiteY15554" fmla="*/ 3273449 h 6407150"/>
              <a:gd name="connsiteX15555" fmla="*/ 6998899 w 11737978"/>
              <a:gd name="connsiteY15555" fmla="*/ 3273937 h 6407150"/>
              <a:gd name="connsiteX15556" fmla="*/ 6990473 w 11737978"/>
              <a:gd name="connsiteY15556" fmla="*/ 3277214 h 6407150"/>
              <a:gd name="connsiteX15557" fmla="*/ 6947364 w 11737978"/>
              <a:gd name="connsiteY15557" fmla="*/ 3265704 h 6407150"/>
              <a:gd name="connsiteX15558" fmla="*/ 2237141 w 11737978"/>
              <a:gd name="connsiteY15558" fmla="*/ 3265704 h 6407150"/>
              <a:gd name="connsiteX15559" fmla="*/ 2237336 w 11737978"/>
              <a:gd name="connsiteY15559" fmla="*/ 3271283 h 6407150"/>
              <a:gd name="connsiteX15560" fmla="*/ 2220286 w 11737978"/>
              <a:gd name="connsiteY15560" fmla="*/ 3272258 h 6407150"/>
              <a:gd name="connsiteX15561" fmla="*/ 2246249 w 11737978"/>
              <a:gd name="connsiteY15561" fmla="*/ 3281952 h 6407150"/>
              <a:gd name="connsiteX15562" fmla="*/ 2254771 w 11737978"/>
              <a:gd name="connsiteY15562" fmla="*/ 3281466 h 6407150"/>
              <a:gd name="connsiteX15563" fmla="*/ 2263491 w 11737978"/>
              <a:gd name="connsiteY15563" fmla="*/ 3286557 h 6407150"/>
              <a:gd name="connsiteX15564" fmla="*/ 2297686 w 11737978"/>
              <a:gd name="connsiteY15564" fmla="*/ 3287395 h 6407150"/>
              <a:gd name="connsiteX15565" fmla="*/ 2315643 w 11737978"/>
              <a:gd name="connsiteY15565" fmla="*/ 3281827 h 6407150"/>
              <a:gd name="connsiteX15566" fmla="*/ 2314347 w 11737978"/>
              <a:gd name="connsiteY15566" fmla="*/ 3275263 h 6407150"/>
              <a:gd name="connsiteX15567" fmla="*/ 2305725 w 11737978"/>
              <a:gd name="connsiteY15567" fmla="*/ 3272961 h 6407150"/>
              <a:gd name="connsiteX15568" fmla="*/ 2297104 w 11737978"/>
              <a:gd name="connsiteY15568" fmla="*/ 3270659 h 6407150"/>
              <a:gd name="connsiteX15569" fmla="*/ 2297200 w 11737978"/>
              <a:gd name="connsiteY15569" fmla="*/ 3273449 h 6407150"/>
              <a:gd name="connsiteX15570" fmla="*/ 2288676 w 11737978"/>
              <a:gd name="connsiteY15570" fmla="*/ 3273937 h 6407150"/>
              <a:gd name="connsiteX15571" fmla="*/ 2280249 w 11737978"/>
              <a:gd name="connsiteY15571" fmla="*/ 3277214 h 6407150"/>
              <a:gd name="connsiteX15572" fmla="*/ 2237141 w 11737978"/>
              <a:gd name="connsiteY15572" fmla="*/ 3265704 h 6407150"/>
              <a:gd name="connsiteX15573" fmla="*/ 6618049 w 11737978"/>
              <a:gd name="connsiteY15573" fmla="*/ 3264648 h 6407150"/>
              <a:gd name="connsiteX15574" fmla="*/ 6626584 w 11737978"/>
              <a:gd name="connsiteY15574" fmla="*/ 3266931 h 6407150"/>
              <a:gd name="connsiteX15575" fmla="*/ 6609803 w 11737978"/>
              <a:gd name="connsiteY15575" fmla="*/ 3270661 h 6407150"/>
              <a:gd name="connsiteX15576" fmla="*/ 6618049 w 11737978"/>
              <a:gd name="connsiteY15576" fmla="*/ 3264648 h 6407150"/>
              <a:gd name="connsiteX15577" fmla="*/ 1907825 w 11737978"/>
              <a:gd name="connsiteY15577" fmla="*/ 3264648 h 6407150"/>
              <a:gd name="connsiteX15578" fmla="*/ 1916361 w 11737978"/>
              <a:gd name="connsiteY15578" fmla="*/ 3266931 h 6407150"/>
              <a:gd name="connsiteX15579" fmla="*/ 1899579 w 11737978"/>
              <a:gd name="connsiteY15579" fmla="*/ 3270661 h 6407150"/>
              <a:gd name="connsiteX15580" fmla="*/ 1907825 w 11737978"/>
              <a:gd name="connsiteY15580" fmla="*/ 3264648 h 6407150"/>
              <a:gd name="connsiteX15581" fmla="*/ 6972398 w 11737978"/>
              <a:gd name="connsiteY15581" fmla="*/ 3263141 h 6407150"/>
              <a:gd name="connsiteX15582" fmla="*/ 6963411 w 11737978"/>
              <a:gd name="connsiteY15582" fmla="*/ 3264787 h 6407150"/>
              <a:gd name="connsiteX15583" fmla="*/ 6969131 w 11737978"/>
              <a:gd name="connsiteY15583" fmla="*/ 3266724 h 6407150"/>
              <a:gd name="connsiteX15584" fmla="*/ 6981463 w 11737978"/>
              <a:gd name="connsiteY15584" fmla="*/ 3263755 h 6407150"/>
              <a:gd name="connsiteX15585" fmla="*/ 6972398 w 11737978"/>
              <a:gd name="connsiteY15585" fmla="*/ 3263141 h 6407150"/>
              <a:gd name="connsiteX15586" fmla="*/ 2262174 w 11737978"/>
              <a:gd name="connsiteY15586" fmla="*/ 3263141 h 6407150"/>
              <a:gd name="connsiteX15587" fmla="*/ 2253187 w 11737978"/>
              <a:gd name="connsiteY15587" fmla="*/ 3264787 h 6407150"/>
              <a:gd name="connsiteX15588" fmla="*/ 2258907 w 11737978"/>
              <a:gd name="connsiteY15588" fmla="*/ 3266724 h 6407150"/>
              <a:gd name="connsiteX15589" fmla="*/ 2271239 w 11737978"/>
              <a:gd name="connsiteY15589" fmla="*/ 3263755 h 6407150"/>
              <a:gd name="connsiteX15590" fmla="*/ 2262174 w 11737978"/>
              <a:gd name="connsiteY15590" fmla="*/ 3263141 h 6407150"/>
              <a:gd name="connsiteX15591" fmla="*/ 7056784 w 11737978"/>
              <a:gd name="connsiteY15591" fmla="*/ 3262465 h 6407150"/>
              <a:gd name="connsiteX15592" fmla="*/ 7054604 w 11737978"/>
              <a:gd name="connsiteY15592" fmla="*/ 3264791 h 6407150"/>
              <a:gd name="connsiteX15593" fmla="*/ 7065896 w 11737978"/>
              <a:gd name="connsiteY15593" fmla="*/ 3264460 h 6407150"/>
              <a:gd name="connsiteX15594" fmla="*/ 7056784 w 11737978"/>
              <a:gd name="connsiteY15594" fmla="*/ 3262465 h 6407150"/>
              <a:gd name="connsiteX15595" fmla="*/ 2346560 w 11737978"/>
              <a:gd name="connsiteY15595" fmla="*/ 3262465 h 6407150"/>
              <a:gd name="connsiteX15596" fmla="*/ 2344380 w 11737978"/>
              <a:gd name="connsiteY15596" fmla="*/ 3264791 h 6407150"/>
              <a:gd name="connsiteX15597" fmla="*/ 2355673 w 11737978"/>
              <a:gd name="connsiteY15597" fmla="*/ 3264460 h 6407150"/>
              <a:gd name="connsiteX15598" fmla="*/ 2346560 w 11737978"/>
              <a:gd name="connsiteY15598" fmla="*/ 3262465 h 6407150"/>
              <a:gd name="connsiteX15599" fmla="*/ 6541225 w 11737978"/>
              <a:gd name="connsiteY15599" fmla="*/ 3260762 h 6407150"/>
              <a:gd name="connsiteX15600" fmla="*/ 6532198 w 11737978"/>
              <a:gd name="connsiteY15600" fmla="*/ 3261278 h 6407150"/>
              <a:gd name="connsiteX15601" fmla="*/ 6532303 w 11737978"/>
              <a:gd name="connsiteY15601" fmla="*/ 3264290 h 6407150"/>
              <a:gd name="connsiteX15602" fmla="*/ 6536818 w 11737978"/>
              <a:gd name="connsiteY15602" fmla="*/ 3264033 h 6407150"/>
              <a:gd name="connsiteX15603" fmla="*/ 6539641 w 11737978"/>
              <a:gd name="connsiteY15603" fmla="*/ 3263871 h 6407150"/>
              <a:gd name="connsiteX15604" fmla="*/ 6539102 w 11737978"/>
              <a:gd name="connsiteY15604" fmla="*/ 3266205 h 6407150"/>
              <a:gd name="connsiteX15605" fmla="*/ 6541656 w 11737978"/>
              <a:gd name="connsiteY15605" fmla="*/ 3269767 h 6407150"/>
              <a:gd name="connsiteX15606" fmla="*/ 6544201 w 11737978"/>
              <a:gd name="connsiteY15606" fmla="*/ 3268492 h 6407150"/>
              <a:gd name="connsiteX15607" fmla="*/ 6545473 w 11737978"/>
              <a:gd name="connsiteY15607" fmla="*/ 3267856 h 6407150"/>
              <a:gd name="connsiteX15608" fmla="*/ 6542920 w 11737978"/>
              <a:gd name="connsiteY15608" fmla="*/ 3264295 h 6407150"/>
              <a:gd name="connsiteX15609" fmla="*/ 6540990 w 11737978"/>
              <a:gd name="connsiteY15609" fmla="*/ 3263794 h 6407150"/>
              <a:gd name="connsiteX15610" fmla="*/ 6541331 w 11737978"/>
              <a:gd name="connsiteY15610" fmla="*/ 3263774 h 6407150"/>
              <a:gd name="connsiteX15611" fmla="*/ 6541225 w 11737978"/>
              <a:gd name="connsiteY15611" fmla="*/ 3260762 h 6407150"/>
              <a:gd name="connsiteX15612" fmla="*/ 6550302 w 11737978"/>
              <a:gd name="connsiteY15612" fmla="*/ 3265761 h 6407150"/>
              <a:gd name="connsiteX15613" fmla="*/ 6559487 w 11737978"/>
              <a:gd name="connsiteY15613" fmla="*/ 3265754 h 6407150"/>
              <a:gd name="connsiteX15614" fmla="*/ 6541225 w 11737978"/>
              <a:gd name="connsiteY15614" fmla="*/ 3260762 h 6407150"/>
              <a:gd name="connsiteX15615" fmla="*/ 1831001 w 11737978"/>
              <a:gd name="connsiteY15615" fmla="*/ 3260762 h 6407150"/>
              <a:gd name="connsiteX15616" fmla="*/ 1821975 w 11737978"/>
              <a:gd name="connsiteY15616" fmla="*/ 3261278 h 6407150"/>
              <a:gd name="connsiteX15617" fmla="*/ 1822079 w 11737978"/>
              <a:gd name="connsiteY15617" fmla="*/ 3264290 h 6407150"/>
              <a:gd name="connsiteX15618" fmla="*/ 1826594 w 11737978"/>
              <a:gd name="connsiteY15618" fmla="*/ 3264033 h 6407150"/>
              <a:gd name="connsiteX15619" fmla="*/ 1829417 w 11737978"/>
              <a:gd name="connsiteY15619" fmla="*/ 3263871 h 6407150"/>
              <a:gd name="connsiteX15620" fmla="*/ 1828878 w 11737978"/>
              <a:gd name="connsiteY15620" fmla="*/ 3266205 h 6407150"/>
              <a:gd name="connsiteX15621" fmla="*/ 1831432 w 11737978"/>
              <a:gd name="connsiteY15621" fmla="*/ 3269767 h 6407150"/>
              <a:gd name="connsiteX15622" fmla="*/ 1833977 w 11737978"/>
              <a:gd name="connsiteY15622" fmla="*/ 3268492 h 6407150"/>
              <a:gd name="connsiteX15623" fmla="*/ 1835250 w 11737978"/>
              <a:gd name="connsiteY15623" fmla="*/ 3267856 h 6407150"/>
              <a:gd name="connsiteX15624" fmla="*/ 1832696 w 11737978"/>
              <a:gd name="connsiteY15624" fmla="*/ 3264295 h 6407150"/>
              <a:gd name="connsiteX15625" fmla="*/ 1830766 w 11737978"/>
              <a:gd name="connsiteY15625" fmla="*/ 3263794 h 6407150"/>
              <a:gd name="connsiteX15626" fmla="*/ 1831107 w 11737978"/>
              <a:gd name="connsiteY15626" fmla="*/ 3263774 h 6407150"/>
              <a:gd name="connsiteX15627" fmla="*/ 1831001 w 11737978"/>
              <a:gd name="connsiteY15627" fmla="*/ 3260762 h 6407150"/>
              <a:gd name="connsiteX15628" fmla="*/ 1840078 w 11737978"/>
              <a:gd name="connsiteY15628" fmla="*/ 3265761 h 6407150"/>
              <a:gd name="connsiteX15629" fmla="*/ 1849263 w 11737978"/>
              <a:gd name="connsiteY15629" fmla="*/ 3265754 h 6407150"/>
              <a:gd name="connsiteX15630" fmla="*/ 1831001 w 11737978"/>
              <a:gd name="connsiteY15630" fmla="*/ 3260762 h 6407150"/>
              <a:gd name="connsiteX15631" fmla="*/ 8522732 w 11737978"/>
              <a:gd name="connsiteY15631" fmla="*/ 3257675 h 6407150"/>
              <a:gd name="connsiteX15632" fmla="*/ 8525508 w 11737978"/>
              <a:gd name="connsiteY15632" fmla="*/ 3258323 h 6407150"/>
              <a:gd name="connsiteX15633" fmla="*/ 8526095 w 11737978"/>
              <a:gd name="connsiteY15633" fmla="*/ 3259862 h 6407150"/>
              <a:gd name="connsiteX15634" fmla="*/ 8522992 w 11737978"/>
              <a:gd name="connsiteY15634" fmla="*/ 3265526 h 6407150"/>
              <a:gd name="connsiteX15635" fmla="*/ 8518386 w 11737978"/>
              <a:gd name="connsiteY15635" fmla="*/ 3269355 h 6407150"/>
              <a:gd name="connsiteX15636" fmla="*/ 8529339 w 11737978"/>
              <a:gd name="connsiteY15636" fmla="*/ 3268369 h 6407150"/>
              <a:gd name="connsiteX15637" fmla="*/ 8529413 w 11737978"/>
              <a:gd name="connsiteY15637" fmla="*/ 3268564 h 6407150"/>
              <a:gd name="connsiteX15638" fmla="*/ 8521914 w 11737978"/>
              <a:gd name="connsiteY15638" fmla="*/ 3279574 h 6407150"/>
              <a:gd name="connsiteX15639" fmla="*/ 8513967 w 11737978"/>
              <a:gd name="connsiteY15639" fmla="*/ 3273047 h 6407150"/>
              <a:gd name="connsiteX15640" fmla="*/ 8512074 w 11737978"/>
              <a:gd name="connsiteY15640" fmla="*/ 3292623 h 6407150"/>
              <a:gd name="connsiteX15641" fmla="*/ 8504410 w 11737978"/>
              <a:gd name="connsiteY15641" fmla="*/ 3294687 h 6407150"/>
              <a:gd name="connsiteX15642" fmla="*/ 8503589 w 11737978"/>
              <a:gd name="connsiteY15642" fmla="*/ 3291607 h 6407150"/>
              <a:gd name="connsiteX15643" fmla="*/ 8506471 w 11737978"/>
              <a:gd name="connsiteY15643" fmla="*/ 3278052 h 6407150"/>
              <a:gd name="connsiteX15644" fmla="*/ 8501715 w 11737978"/>
              <a:gd name="connsiteY15644" fmla="*/ 3265221 h 6407150"/>
              <a:gd name="connsiteX15645" fmla="*/ 8488752 w 11737978"/>
              <a:gd name="connsiteY15645" fmla="*/ 3270980 h 6407150"/>
              <a:gd name="connsiteX15646" fmla="*/ 8486313 w 11737978"/>
              <a:gd name="connsiteY15646" fmla="*/ 3262457 h 6407150"/>
              <a:gd name="connsiteX15647" fmla="*/ 8498442 w 11737978"/>
              <a:gd name="connsiteY15647" fmla="*/ 3260972 h 6407150"/>
              <a:gd name="connsiteX15648" fmla="*/ 8498619 w 11737978"/>
              <a:gd name="connsiteY15648" fmla="*/ 3260665 h 6407150"/>
              <a:gd name="connsiteX15649" fmla="*/ 8503344 w 11737978"/>
              <a:gd name="connsiteY15649" fmla="*/ 3266468 h 6407150"/>
              <a:gd name="connsiteX15650" fmla="*/ 8505546 w 11737978"/>
              <a:gd name="connsiteY15650" fmla="*/ 3271414 h 6407150"/>
              <a:gd name="connsiteX15651" fmla="*/ 8517894 w 11737978"/>
              <a:gd name="connsiteY15651" fmla="*/ 3265707 h 6407150"/>
              <a:gd name="connsiteX15652" fmla="*/ 5108950 w 11737978"/>
              <a:gd name="connsiteY15652" fmla="*/ 3256563 h 6407150"/>
              <a:gd name="connsiteX15653" fmla="*/ 5102663 w 11737978"/>
              <a:gd name="connsiteY15653" fmla="*/ 3261217 h 6407150"/>
              <a:gd name="connsiteX15654" fmla="*/ 5104491 w 11737978"/>
              <a:gd name="connsiteY15654" fmla="*/ 3267995 h 6407150"/>
              <a:gd name="connsiteX15655" fmla="*/ 5111775 w 11737978"/>
              <a:gd name="connsiteY15655" fmla="*/ 3267864 h 6407150"/>
              <a:gd name="connsiteX15656" fmla="*/ 5113260 w 11737978"/>
              <a:gd name="connsiteY15656" fmla="*/ 3261026 h 6407150"/>
              <a:gd name="connsiteX15657" fmla="*/ 5108950 w 11737978"/>
              <a:gd name="connsiteY15657" fmla="*/ 3256563 h 6407150"/>
              <a:gd name="connsiteX15658" fmla="*/ 398726 w 11737978"/>
              <a:gd name="connsiteY15658" fmla="*/ 3256563 h 6407150"/>
              <a:gd name="connsiteX15659" fmla="*/ 392439 w 11737978"/>
              <a:gd name="connsiteY15659" fmla="*/ 3261217 h 6407150"/>
              <a:gd name="connsiteX15660" fmla="*/ 394266 w 11737978"/>
              <a:gd name="connsiteY15660" fmla="*/ 3267995 h 6407150"/>
              <a:gd name="connsiteX15661" fmla="*/ 401551 w 11737978"/>
              <a:gd name="connsiteY15661" fmla="*/ 3267864 h 6407150"/>
              <a:gd name="connsiteX15662" fmla="*/ 403035 w 11737978"/>
              <a:gd name="connsiteY15662" fmla="*/ 3261026 h 6407150"/>
              <a:gd name="connsiteX15663" fmla="*/ 398726 w 11737978"/>
              <a:gd name="connsiteY15663" fmla="*/ 3256563 h 6407150"/>
              <a:gd name="connsiteX15664" fmla="*/ 6534020 w 11737978"/>
              <a:gd name="connsiteY15664" fmla="*/ 3255891 h 6407150"/>
              <a:gd name="connsiteX15665" fmla="*/ 6535689 w 11737978"/>
              <a:gd name="connsiteY15665" fmla="*/ 3256406 h 6407150"/>
              <a:gd name="connsiteX15666" fmla="*/ 6534890 w 11737978"/>
              <a:gd name="connsiteY15666" fmla="*/ 3256742 h 6407150"/>
              <a:gd name="connsiteX15667" fmla="*/ 6533043 w 11737978"/>
              <a:gd name="connsiteY15667" fmla="*/ 3255935 h 6407150"/>
              <a:gd name="connsiteX15668" fmla="*/ 1823796 w 11737978"/>
              <a:gd name="connsiteY15668" fmla="*/ 3255891 h 6407150"/>
              <a:gd name="connsiteX15669" fmla="*/ 1825465 w 11737978"/>
              <a:gd name="connsiteY15669" fmla="*/ 3256406 h 6407150"/>
              <a:gd name="connsiteX15670" fmla="*/ 1824666 w 11737978"/>
              <a:gd name="connsiteY15670" fmla="*/ 3256742 h 6407150"/>
              <a:gd name="connsiteX15671" fmla="*/ 1822819 w 11737978"/>
              <a:gd name="connsiteY15671" fmla="*/ 3255935 h 6407150"/>
              <a:gd name="connsiteX15672" fmla="*/ 7023374 w 11737978"/>
              <a:gd name="connsiteY15672" fmla="*/ 3255321 h 6407150"/>
              <a:gd name="connsiteX15673" fmla="*/ 7014347 w 11737978"/>
              <a:gd name="connsiteY15673" fmla="*/ 3255838 h 6407150"/>
              <a:gd name="connsiteX15674" fmla="*/ 7014452 w 11737978"/>
              <a:gd name="connsiteY15674" fmla="*/ 3258849 h 6407150"/>
              <a:gd name="connsiteX15675" fmla="*/ 6996400 w 11737978"/>
              <a:gd name="connsiteY15675" fmla="*/ 3259882 h 6407150"/>
              <a:gd name="connsiteX15676" fmla="*/ 7004266 w 11737978"/>
              <a:gd name="connsiteY15676" fmla="*/ 3266649 h 6407150"/>
              <a:gd name="connsiteX15677" fmla="*/ 7014662 w 11737978"/>
              <a:gd name="connsiteY15677" fmla="*/ 3264875 h 6407150"/>
              <a:gd name="connsiteX15678" fmla="*/ 7014452 w 11737978"/>
              <a:gd name="connsiteY15678" fmla="*/ 3258849 h 6407150"/>
              <a:gd name="connsiteX15679" fmla="*/ 7023478 w 11737978"/>
              <a:gd name="connsiteY15679" fmla="*/ 3258333 h 6407150"/>
              <a:gd name="connsiteX15680" fmla="*/ 7023374 w 11737978"/>
              <a:gd name="connsiteY15680" fmla="*/ 3255321 h 6407150"/>
              <a:gd name="connsiteX15681" fmla="*/ 2313150 w 11737978"/>
              <a:gd name="connsiteY15681" fmla="*/ 3255321 h 6407150"/>
              <a:gd name="connsiteX15682" fmla="*/ 2304124 w 11737978"/>
              <a:gd name="connsiteY15682" fmla="*/ 3255838 h 6407150"/>
              <a:gd name="connsiteX15683" fmla="*/ 2304228 w 11737978"/>
              <a:gd name="connsiteY15683" fmla="*/ 3258849 h 6407150"/>
              <a:gd name="connsiteX15684" fmla="*/ 2286176 w 11737978"/>
              <a:gd name="connsiteY15684" fmla="*/ 3259882 h 6407150"/>
              <a:gd name="connsiteX15685" fmla="*/ 2294043 w 11737978"/>
              <a:gd name="connsiteY15685" fmla="*/ 3266649 h 6407150"/>
              <a:gd name="connsiteX15686" fmla="*/ 2304438 w 11737978"/>
              <a:gd name="connsiteY15686" fmla="*/ 3264875 h 6407150"/>
              <a:gd name="connsiteX15687" fmla="*/ 2304228 w 11737978"/>
              <a:gd name="connsiteY15687" fmla="*/ 3258849 h 6407150"/>
              <a:gd name="connsiteX15688" fmla="*/ 2313255 w 11737978"/>
              <a:gd name="connsiteY15688" fmla="*/ 3258333 h 6407150"/>
              <a:gd name="connsiteX15689" fmla="*/ 2313150 w 11737978"/>
              <a:gd name="connsiteY15689" fmla="*/ 3255321 h 6407150"/>
              <a:gd name="connsiteX15690" fmla="*/ 3814057 w 11737978"/>
              <a:gd name="connsiteY15690" fmla="*/ 3255105 h 6407150"/>
              <a:gd name="connsiteX15691" fmla="*/ 3811690 w 11737978"/>
              <a:gd name="connsiteY15691" fmla="*/ 3279574 h 6407150"/>
              <a:gd name="connsiteX15692" fmla="*/ 3803744 w 11737978"/>
              <a:gd name="connsiteY15692" fmla="*/ 3273047 h 6407150"/>
              <a:gd name="connsiteX15693" fmla="*/ 3801851 w 11737978"/>
              <a:gd name="connsiteY15693" fmla="*/ 3292623 h 6407150"/>
              <a:gd name="connsiteX15694" fmla="*/ 3794187 w 11737978"/>
              <a:gd name="connsiteY15694" fmla="*/ 3294687 h 6407150"/>
              <a:gd name="connsiteX15695" fmla="*/ 3793366 w 11737978"/>
              <a:gd name="connsiteY15695" fmla="*/ 3291607 h 6407150"/>
              <a:gd name="connsiteX15696" fmla="*/ 3796247 w 11737978"/>
              <a:gd name="connsiteY15696" fmla="*/ 3278052 h 6407150"/>
              <a:gd name="connsiteX15697" fmla="*/ 3791492 w 11737978"/>
              <a:gd name="connsiteY15697" fmla="*/ 3265221 h 6407150"/>
              <a:gd name="connsiteX15698" fmla="*/ 3778529 w 11737978"/>
              <a:gd name="connsiteY15698" fmla="*/ 3270980 h 6407150"/>
              <a:gd name="connsiteX15699" fmla="*/ 3776089 w 11737978"/>
              <a:gd name="connsiteY15699" fmla="*/ 3262457 h 6407150"/>
              <a:gd name="connsiteX15700" fmla="*/ 3788219 w 11737978"/>
              <a:gd name="connsiteY15700" fmla="*/ 3260972 h 6407150"/>
              <a:gd name="connsiteX15701" fmla="*/ 3788396 w 11737978"/>
              <a:gd name="connsiteY15701" fmla="*/ 3260665 h 6407150"/>
              <a:gd name="connsiteX15702" fmla="*/ 3793120 w 11737978"/>
              <a:gd name="connsiteY15702" fmla="*/ 3266468 h 6407150"/>
              <a:gd name="connsiteX15703" fmla="*/ 3795323 w 11737978"/>
              <a:gd name="connsiteY15703" fmla="*/ 3271414 h 6407150"/>
              <a:gd name="connsiteX15704" fmla="*/ 3814057 w 11737978"/>
              <a:gd name="connsiteY15704" fmla="*/ 3255105 h 6407150"/>
              <a:gd name="connsiteX15705" fmla="*/ 6718838 w 11737978"/>
              <a:gd name="connsiteY15705" fmla="*/ 3253622 h 6407150"/>
              <a:gd name="connsiteX15706" fmla="*/ 6701074 w 11737978"/>
              <a:gd name="connsiteY15706" fmla="*/ 3262938 h 6407150"/>
              <a:gd name="connsiteX15707" fmla="*/ 6719223 w 11737978"/>
              <a:gd name="connsiteY15707" fmla="*/ 3264667 h 6407150"/>
              <a:gd name="connsiteX15708" fmla="*/ 6718838 w 11737978"/>
              <a:gd name="connsiteY15708" fmla="*/ 3253622 h 6407150"/>
              <a:gd name="connsiteX15709" fmla="*/ 2008614 w 11737978"/>
              <a:gd name="connsiteY15709" fmla="*/ 3253622 h 6407150"/>
              <a:gd name="connsiteX15710" fmla="*/ 1990850 w 11737978"/>
              <a:gd name="connsiteY15710" fmla="*/ 3262938 h 6407150"/>
              <a:gd name="connsiteX15711" fmla="*/ 2008999 w 11737978"/>
              <a:gd name="connsiteY15711" fmla="*/ 3264667 h 6407150"/>
              <a:gd name="connsiteX15712" fmla="*/ 2008614 w 11737978"/>
              <a:gd name="connsiteY15712" fmla="*/ 3253622 h 6407150"/>
              <a:gd name="connsiteX15713" fmla="*/ 6558997 w 11737978"/>
              <a:gd name="connsiteY15713" fmla="*/ 3251696 h 6407150"/>
              <a:gd name="connsiteX15714" fmla="*/ 6540945 w 11737978"/>
              <a:gd name="connsiteY15714" fmla="*/ 3252728 h 6407150"/>
              <a:gd name="connsiteX15715" fmla="*/ 6550179 w 11737978"/>
              <a:gd name="connsiteY15715" fmla="*/ 3258238 h 6407150"/>
              <a:gd name="connsiteX15716" fmla="*/ 6558997 w 11737978"/>
              <a:gd name="connsiteY15716" fmla="*/ 3251696 h 6407150"/>
              <a:gd name="connsiteX15717" fmla="*/ 1848773 w 11737978"/>
              <a:gd name="connsiteY15717" fmla="*/ 3251696 h 6407150"/>
              <a:gd name="connsiteX15718" fmla="*/ 1830721 w 11737978"/>
              <a:gd name="connsiteY15718" fmla="*/ 3252728 h 6407150"/>
              <a:gd name="connsiteX15719" fmla="*/ 1839956 w 11737978"/>
              <a:gd name="connsiteY15719" fmla="*/ 3258238 h 6407150"/>
              <a:gd name="connsiteX15720" fmla="*/ 1848773 w 11737978"/>
              <a:gd name="connsiteY15720" fmla="*/ 3251696 h 6407150"/>
              <a:gd name="connsiteX15721" fmla="*/ 8550604 w 11737978"/>
              <a:gd name="connsiteY15721" fmla="*/ 3249034 h 6407150"/>
              <a:gd name="connsiteX15722" fmla="*/ 8550489 w 11737978"/>
              <a:gd name="connsiteY15722" fmla="*/ 3250217 h 6407150"/>
              <a:gd name="connsiteX15723" fmla="*/ 8556699 w 11737978"/>
              <a:gd name="connsiteY15723" fmla="*/ 3250218 h 6407150"/>
              <a:gd name="connsiteX15724" fmla="*/ 8555515 w 11737978"/>
              <a:gd name="connsiteY15724" fmla="*/ 3255568 h 6407150"/>
              <a:gd name="connsiteX15725" fmla="*/ 8560718 w 11737978"/>
              <a:gd name="connsiteY15725" fmla="*/ 3259236 h 6407150"/>
              <a:gd name="connsiteX15726" fmla="*/ 8565105 w 11737978"/>
              <a:gd name="connsiteY15726" fmla="*/ 3275651 h 6407150"/>
              <a:gd name="connsiteX15727" fmla="*/ 8570856 w 11737978"/>
              <a:gd name="connsiteY15727" fmla="*/ 3281371 h 6407150"/>
              <a:gd name="connsiteX15728" fmla="*/ 8570037 w 11737978"/>
              <a:gd name="connsiteY15728" fmla="*/ 3287795 h 6407150"/>
              <a:gd name="connsiteX15729" fmla="*/ 8568404 w 11737978"/>
              <a:gd name="connsiteY15729" fmla="*/ 3286722 h 6407150"/>
              <a:gd name="connsiteX15730" fmla="*/ 8564017 w 11737978"/>
              <a:gd name="connsiteY15730" fmla="*/ 3287741 h 6407150"/>
              <a:gd name="connsiteX15731" fmla="*/ 8556070 w 11737978"/>
              <a:gd name="connsiteY15731" fmla="*/ 3281214 h 6407150"/>
              <a:gd name="connsiteX15732" fmla="*/ 8555616 w 11737978"/>
              <a:gd name="connsiteY15732" fmla="*/ 3285901 h 6407150"/>
              <a:gd name="connsiteX15733" fmla="*/ 8543938 w 11737978"/>
              <a:gd name="connsiteY15733" fmla="*/ 3280712 h 6407150"/>
              <a:gd name="connsiteX15734" fmla="*/ 8533356 w 11737978"/>
              <a:gd name="connsiteY15734" fmla="*/ 3283242 h 6407150"/>
              <a:gd name="connsiteX15735" fmla="*/ 8536776 w 11737978"/>
              <a:gd name="connsiteY15735" fmla="*/ 3280241 h 6407150"/>
              <a:gd name="connsiteX15736" fmla="*/ 8534028 w 11737978"/>
              <a:gd name="connsiteY15736" fmla="*/ 3279569 h 6407150"/>
              <a:gd name="connsiteX15737" fmla="*/ 8540648 w 11737978"/>
              <a:gd name="connsiteY15737" fmla="*/ 3263265 h 6407150"/>
              <a:gd name="connsiteX15738" fmla="*/ 8536988 w 11737978"/>
              <a:gd name="connsiteY15738" fmla="*/ 3251371 h 6407150"/>
              <a:gd name="connsiteX15739" fmla="*/ 8541827 w 11737978"/>
              <a:gd name="connsiteY15739" fmla="*/ 3251746 h 6407150"/>
              <a:gd name="connsiteX15740" fmla="*/ 6685463 w 11737978"/>
              <a:gd name="connsiteY15740" fmla="*/ 3247481 h 6407150"/>
              <a:gd name="connsiteX15741" fmla="*/ 6685557 w 11737978"/>
              <a:gd name="connsiteY15741" fmla="*/ 3250159 h 6407150"/>
              <a:gd name="connsiteX15742" fmla="*/ 6701789 w 11737978"/>
              <a:gd name="connsiteY15742" fmla="*/ 3254598 h 6407150"/>
              <a:gd name="connsiteX15743" fmla="*/ 6702618 w 11737978"/>
              <a:gd name="connsiteY15743" fmla="*/ 3249520 h 6407150"/>
              <a:gd name="connsiteX15744" fmla="*/ 6685463 w 11737978"/>
              <a:gd name="connsiteY15744" fmla="*/ 3247481 h 6407150"/>
              <a:gd name="connsiteX15745" fmla="*/ 1975239 w 11737978"/>
              <a:gd name="connsiteY15745" fmla="*/ 3247481 h 6407150"/>
              <a:gd name="connsiteX15746" fmla="*/ 1975333 w 11737978"/>
              <a:gd name="connsiteY15746" fmla="*/ 3250159 h 6407150"/>
              <a:gd name="connsiteX15747" fmla="*/ 1991565 w 11737978"/>
              <a:gd name="connsiteY15747" fmla="*/ 3254598 h 6407150"/>
              <a:gd name="connsiteX15748" fmla="*/ 1992394 w 11737978"/>
              <a:gd name="connsiteY15748" fmla="*/ 3249520 h 6407150"/>
              <a:gd name="connsiteX15749" fmla="*/ 1975239 w 11737978"/>
              <a:gd name="connsiteY15749" fmla="*/ 3247481 h 6407150"/>
              <a:gd name="connsiteX15750" fmla="*/ 8504293 w 11737978"/>
              <a:gd name="connsiteY15750" fmla="*/ 3243722 h 6407150"/>
              <a:gd name="connsiteX15751" fmla="*/ 8511806 w 11737978"/>
              <a:gd name="connsiteY15751" fmla="*/ 3244734 h 6407150"/>
              <a:gd name="connsiteX15752" fmla="*/ 8511802 w 11737978"/>
              <a:gd name="connsiteY15752" fmla="*/ 3245589 h 6407150"/>
              <a:gd name="connsiteX15753" fmla="*/ 8506919 w 11737978"/>
              <a:gd name="connsiteY15753" fmla="*/ 3246129 h 6407150"/>
              <a:gd name="connsiteX15754" fmla="*/ 8504384 w 11737978"/>
              <a:gd name="connsiteY15754" fmla="*/ 3245991 h 6407150"/>
              <a:gd name="connsiteX15755" fmla="*/ 5104746 w 11737978"/>
              <a:gd name="connsiteY15755" fmla="*/ 3242712 h 6407150"/>
              <a:gd name="connsiteX15756" fmla="*/ 5105823 w 11737978"/>
              <a:gd name="connsiteY15756" fmla="*/ 3249640 h 6407150"/>
              <a:gd name="connsiteX15757" fmla="*/ 5109695 w 11737978"/>
              <a:gd name="connsiteY15757" fmla="*/ 3247511 h 6407150"/>
              <a:gd name="connsiteX15758" fmla="*/ 5104746 w 11737978"/>
              <a:gd name="connsiteY15758" fmla="*/ 3242712 h 6407150"/>
              <a:gd name="connsiteX15759" fmla="*/ 394522 w 11737978"/>
              <a:gd name="connsiteY15759" fmla="*/ 3242712 h 6407150"/>
              <a:gd name="connsiteX15760" fmla="*/ 395598 w 11737978"/>
              <a:gd name="connsiteY15760" fmla="*/ 3249640 h 6407150"/>
              <a:gd name="connsiteX15761" fmla="*/ 399469 w 11737978"/>
              <a:gd name="connsiteY15761" fmla="*/ 3247511 h 6407150"/>
              <a:gd name="connsiteX15762" fmla="*/ 394522 w 11737978"/>
              <a:gd name="connsiteY15762" fmla="*/ 3242712 h 6407150"/>
              <a:gd name="connsiteX15763" fmla="*/ 7021413 w 11737978"/>
              <a:gd name="connsiteY15763" fmla="*/ 3242354 h 6407150"/>
              <a:gd name="connsiteX15764" fmla="*/ 7004960 w 11737978"/>
              <a:gd name="connsiteY15764" fmla="*/ 3245978 h 6407150"/>
              <a:gd name="connsiteX15765" fmla="*/ 7005334 w 11737978"/>
              <a:gd name="connsiteY15765" fmla="*/ 3256689 h 6407150"/>
              <a:gd name="connsiteX15766" fmla="*/ 7021787 w 11737978"/>
              <a:gd name="connsiteY15766" fmla="*/ 3253064 h 6407150"/>
              <a:gd name="connsiteX15767" fmla="*/ 7030248 w 11737978"/>
              <a:gd name="connsiteY15767" fmla="*/ 3257947 h 6407150"/>
              <a:gd name="connsiteX15768" fmla="*/ 7032035 w 11737978"/>
              <a:gd name="connsiteY15768" fmla="*/ 3249795 h 6407150"/>
              <a:gd name="connsiteX15769" fmla="*/ 7021413 w 11737978"/>
              <a:gd name="connsiteY15769" fmla="*/ 3242354 h 6407150"/>
              <a:gd name="connsiteX15770" fmla="*/ 2311189 w 11737978"/>
              <a:gd name="connsiteY15770" fmla="*/ 3242354 h 6407150"/>
              <a:gd name="connsiteX15771" fmla="*/ 2294736 w 11737978"/>
              <a:gd name="connsiteY15771" fmla="*/ 3245978 h 6407150"/>
              <a:gd name="connsiteX15772" fmla="*/ 2295110 w 11737978"/>
              <a:gd name="connsiteY15772" fmla="*/ 3256689 h 6407150"/>
              <a:gd name="connsiteX15773" fmla="*/ 2311563 w 11737978"/>
              <a:gd name="connsiteY15773" fmla="*/ 3253064 h 6407150"/>
              <a:gd name="connsiteX15774" fmla="*/ 2320024 w 11737978"/>
              <a:gd name="connsiteY15774" fmla="*/ 3257947 h 6407150"/>
              <a:gd name="connsiteX15775" fmla="*/ 2321812 w 11737978"/>
              <a:gd name="connsiteY15775" fmla="*/ 3249795 h 6407150"/>
              <a:gd name="connsiteX15776" fmla="*/ 2311189 w 11737978"/>
              <a:gd name="connsiteY15776" fmla="*/ 3242354 h 6407150"/>
              <a:gd name="connsiteX15777" fmla="*/ 6726771 w 11737978"/>
              <a:gd name="connsiteY15777" fmla="*/ 3239082 h 6407150"/>
              <a:gd name="connsiteX15778" fmla="*/ 6718642 w 11737978"/>
              <a:gd name="connsiteY15778" fmla="*/ 3247999 h 6407150"/>
              <a:gd name="connsiteX15779" fmla="*/ 6739775 w 11737978"/>
              <a:gd name="connsiteY15779" fmla="*/ 3248902 h 6407150"/>
              <a:gd name="connsiteX15780" fmla="*/ 6760762 w 11737978"/>
              <a:gd name="connsiteY15780" fmla="*/ 3245589 h 6407150"/>
              <a:gd name="connsiteX15781" fmla="*/ 6752240 w 11737978"/>
              <a:gd name="connsiteY15781" fmla="*/ 3243260 h 6407150"/>
              <a:gd name="connsiteX15782" fmla="*/ 6735391 w 11737978"/>
              <a:gd name="connsiteY15782" fmla="*/ 3244224 h 6407150"/>
              <a:gd name="connsiteX15783" fmla="*/ 6743718 w 11737978"/>
              <a:gd name="connsiteY15783" fmla="*/ 3240930 h 6407150"/>
              <a:gd name="connsiteX15784" fmla="*/ 6726771 w 11737978"/>
              <a:gd name="connsiteY15784" fmla="*/ 3239082 h 6407150"/>
              <a:gd name="connsiteX15785" fmla="*/ 2016548 w 11737978"/>
              <a:gd name="connsiteY15785" fmla="*/ 3239082 h 6407150"/>
              <a:gd name="connsiteX15786" fmla="*/ 2008418 w 11737978"/>
              <a:gd name="connsiteY15786" fmla="*/ 3247999 h 6407150"/>
              <a:gd name="connsiteX15787" fmla="*/ 2029551 w 11737978"/>
              <a:gd name="connsiteY15787" fmla="*/ 3248902 h 6407150"/>
              <a:gd name="connsiteX15788" fmla="*/ 2050538 w 11737978"/>
              <a:gd name="connsiteY15788" fmla="*/ 3245589 h 6407150"/>
              <a:gd name="connsiteX15789" fmla="*/ 2042016 w 11737978"/>
              <a:gd name="connsiteY15789" fmla="*/ 3243260 h 6407150"/>
              <a:gd name="connsiteX15790" fmla="*/ 2025168 w 11737978"/>
              <a:gd name="connsiteY15790" fmla="*/ 3244224 h 6407150"/>
              <a:gd name="connsiteX15791" fmla="*/ 2033494 w 11737978"/>
              <a:gd name="connsiteY15791" fmla="*/ 3240930 h 6407150"/>
              <a:gd name="connsiteX15792" fmla="*/ 2016548 w 11737978"/>
              <a:gd name="connsiteY15792" fmla="*/ 3239082 h 6407150"/>
              <a:gd name="connsiteX15793" fmla="*/ 6549480 w 11737978"/>
              <a:gd name="connsiteY15793" fmla="*/ 3238154 h 6407150"/>
              <a:gd name="connsiteX15794" fmla="*/ 6540455 w 11737978"/>
              <a:gd name="connsiteY15794" fmla="*/ 3238671 h 6407150"/>
              <a:gd name="connsiteX15795" fmla="*/ 6546188 w 11737978"/>
              <a:gd name="connsiteY15795" fmla="*/ 3240985 h 6407150"/>
              <a:gd name="connsiteX15796" fmla="*/ 6558612 w 11737978"/>
              <a:gd name="connsiteY15796" fmla="*/ 3240650 h 6407150"/>
              <a:gd name="connsiteX15797" fmla="*/ 6549480 w 11737978"/>
              <a:gd name="connsiteY15797" fmla="*/ 3238154 h 6407150"/>
              <a:gd name="connsiteX15798" fmla="*/ 1839256 w 11737978"/>
              <a:gd name="connsiteY15798" fmla="*/ 3238154 h 6407150"/>
              <a:gd name="connsiteX15799" fmla="*/ 1830231 w 11737978"/>
              <a:gd name="connsiteY15799" fmla="*/ 3238671 h 6407150"/>
              <a:gd name="connsiteX15800" fmla="*/ 1835964 w 11737978"/>
              <a:gd name="connsiteY15800" fmla="*/ 3240985 h 6407150"/>
              <a:gd name="connsiteX15801" fmla="*/ 1848388 w 11737978"/>
              <a:gd name="connsiteY15801" fmla="*/ 3240650 h 6407150"/>
              <a:gd name="connsiteX15802" fmla="*/ 1839256 w 11737978"/>
              <a:gd name="connsiteY15802" fmla="*/ 3238154 h 6407150"/>
              <a:gd name="connsiteX15803" fmla="*/ 5093697 w 11737978"/>
              <a:gd name="connsiteY15803" fmla="*/ 3237118 h 6407150"/>
              <a:gd name="connsiteX15804" fmla="*/ 5099916 w 11737978"/>
              <a:gd name="connsiteY15804" fmla="*/ 3244692 h 6407150"/>
              <a:gd name="connsiteX15805" fmla="*/ 5093697 w 11737978"/>
              <a:gd name="connsiteY15805" fmla="*/ 3237118 h 6407150"/>
              <a:gd name="connsiteX15806" fmla="*/ 383473 w 11737978"/>
              <a:gd name="connsiteY15806" fmla="*/ 3237118 h 6407150"/>
              <a:gd name="connsiteX15807" fmla="*/ 389693 w 11737978"/>
              <a:gd name="connsiteY15807" fmla="*/ 3244692 h 6407150"/>
              <a:gd name="connsiteX15808" fmla="*/ 383473 w 11737978"/>
              <a:gd name="connsiteY15808" fmla="*/ 3237118 h 6407150"/>
              <a:gd name="connsiteX15809" fmla="*/ 6667422 w 11737978"/>
              <a:gd name="connsiteY15809" fmla="*/ 3234427 h 6407150"/>
              <a:gd name="connsiteX15810" fmla="*/ 6641848 w 11737978"/>
              <a:gd name="connsiteY15810" fmla="*/ 3235890 h 6407150"/>
              <a:gd name="connsiteX15811" fmla="*/ 6624898 w 11737978"/>
              <a:gd name="connsiteY15811" fmla="*/ 3239709 h 6407150"/>
              <a:gd name="connsiteX15812" fmla="*/ 6659294 w 11737978"/>
              <a:gd name="connsiteY15812" fmla="*/ 3246295 h 6407150"/>
              <a:gd name="connsiteX15813" fmla="*/ 6659492 w 11737978"/>
              <a:gd name="connsiteY15813" fmla="*/ 3251985 h 6407150"/>
              <a:gd name="connsiteX15814" fmla="*/ 6676244 w 11737978"/>
              <a:gd name="connsiteY15814" fmla="*/ 3242475 h 6407150"/>
              <a:gd name="connsiteX15815" fmla="*/ 6667422 w 11737978"/>
              <a:gd name="connsiteY15815" fmla="*/ 3234427 h 6407150"/>
              <a:gd name="connsiteX15816" fmla="*/ 1957198 w 11737978"/>
              <a:gd name="connsiteY15816" fmla="*/ 3234427 h 6407150"/>
              <a:gd name="connsiteX15817" fmla="*/ 1931624 w 11737978"/>
              <a:gd name="connsiteY15817" fmla="*/ 3235890 h 6407150"/>
              <a:gd name="connsiteX15818" fmla="*/ 1914674 w 11737978"/>
              <a:gd name="connsiteY15818" fmla="*/ 3239709 h 6407150"/>
              <a:gd name="connsiteX15819" fmla="*/ 1949070 w 11737978"/>
              <a:gd name="connsiteY15819" fmla="*/ 3246295 h 6407150"/>
              <a:gd name="connsiteX15820" fmla="*/ 1949269 w 11737978"/>
              <a:gd name="connsiteY15820" fmla="*/ 3251985 h 6407150"/>
              <a:gd name="connsiteX15821" fmla="*/ 1966021 w 11737978"/>
              <a:gd name="connsiteY15821" fmla="*/ 3242475 h 6407150"/>
              <a:gd name="connsiteX15822" fmla="*/ 1957198 w 11737978"/>
              <a:gd name="connsiteY15822" fmla="*/ 3234427 h 6407150"/>
              <a:gd name="connsiteX15823" fmla="*/ 7446270 w 11737978"/>
              <a:gd name="connsiteY15823" fmla="*/ 3234295 h 6407150"/>
              <a:gd name="connsiteX15824" fmla="*/ 7436095 w 11737978"/>
              <a:gd name="connsiteY15824" fmla="*/ 3249363 h 6407150"/>
              <a:gd name="connsiteX15825" fmla="*/ 7436854 w 11737978"/>
              <a:gd name="connsiteY15825" fmla="*/ 3244109 h 6407150"/>
              <a:gd name="connsiteX15826" fmla="*/ 7426939 w 11737978"/>
              <a:gd name="connsiteY15826" fmla="*/ 3247075 h 6407150"/>
              <a:gd name="connsiteX15827" fmla="*/ 7435339 w 11737978"/>
              <a:gd name="connsiteY15827" fmla="*/ 3254619 h 6407150"/>
              <a:gd name="connsiteX15828" fmla="*/ 7444498 w 11737978"/>
              <a:gd name="connsiteY15828" fmla="*/ 3256906 h 6407150"/>
              <a:gd name="connsiteX15829" fmla="*/ 7445254 w 11737978"/>
              <a:gd name="connsiteY15829" fmla="*/ 3251650 h 6407150"/>
              <a:gd name="connsiteX15830" fmla="*/ 7456681 w 11737978"/>
              <a:gd name="connsiteY15830" fmla="*/ 3238172 h 6407150"/>
              <a:gd name="connsiteX15831" fmla="*/ 7446270 w 11737978"/>
              <a:gd name="connsiteY15831" fmla="*/ 3234295 h 6407150"/>
              <a:gd name="connsiteX15832" fmla="*/ 2736047 w 11737978"/>
              <a:gd name="connsiteY15832" fmla="*/ 3234295 h 6407150"/>
              <a:gd name="connsiteX15833" fmla="*/ 2725872 w 11737978"/>
              <a:gd name="connsiteY15833" fmla="*/ 3249363 h 6407150"/>
              <a:gd name="connsiteX15834" fmla="*/ 2726630 w 11737978"/>
              <a:gd name="connsiteY15834" fmla="*/ 3244109 h 6407150"/>
              <a:gd name="connsiteX15835" fmla="*/ 2716715 w 11737978"/>
              <a:gd name="connsiteY15835" fmla="*/ 3247075 h 6407150"/>
              <a:gd name="connsiteX15836" fmla="*/ 2725115 w 11737978"/>
              <a:gd name="connsiteY15836" fmla="*/ 3254619 h 6407150"/>
              <a:gd name="connsiteX15837" fmla="*/ 2734274 w 11737978"/>
              <a:gd name="connsiteY15837" fmla="*/ 3256906 h 6407150"/>
              <a:gd name="connsiteX15838" fmla="*/ 2735030 w 11737978"/>
              <a:gd name="connsiteY15838" fmla="*/ 3251650 h 6407150"/>
              <a:gd name="connsiteX15839" fmla="*/ 2746457 w 11737978"/>
              <a:gd name="connsiteY15839" fmla="*/ 3238172 h 6407150"/>
              <a:gd name="connsiteX15840" fmla="*/ 2736047 w 11737978"/>
              <a:gd name="connsiteY15840" fmla="*/ 3234295 h 6407150"/>
              <a:gd name="connsiteX15841" fmla="*/ 8508516 w 11737978"/>
              <a:gd name="connsiteY15841" fmla="*/ 3232422 h 6407150"/>
              <a:gd name="connsiteX15842" fmla="*/ 8509613 w 11737978"/>
              <a:gd name="connsiteY15842" fmla="*/ 3236525 h 6407150"/>
              <a:gd name="connsiteX15843" fmla="*/ 8507546 w 11737978"/>
              <a:gd name="connsiteY15843" fmla="*/ 3233661 h 6407150"/>
              <a:gd name="connsiteX15844" fmla="*/ 5077804 w 11737978"/>
              <a:gd name="connsiteY15844" fmla="*/ 3229877 h 6407150"/>
              <a:gd name="connsiteX15845" fmla="*/ 5072836 w 11737978"/>
              <a:gd name="connsiteY15845" fmla="*/ 3230615 h 6407150"/>
              <a:gd name="connsiteX15846" fmla="*/ 5080941 w 11737978"/>
              <a:gd name="connsiteY15846" fmla="*/ 3237674 h 6407150"/>
              <a:gd name="connsiteX15847" fmla="*/ 5077804 w 11737978"/>
              <a:gd name="connsiteY15847" fmla="*/ 3229877 h 6407150"/>
              <a:gd name="connsiteX15848" fmla="*/ 367580 w 11737978"/>
              <a:gd name="connsiteY15848" fmla="*/ 3229877 h 6407150"/>
              <a:gd name="connsiteX15849" fmla="*/ 362611 w 11737978"/>
              <a:gd name="connsiteY15849" fmla="*/ 3230615 h 6407150"/>
              <a:gd name="connsiteX15850" fmla="*/ 370717 w 11737978"/>
              <a:gd name="connsiteY15850" fmla="*/ 3237674 h 6407150"/>
              <a:gd name="connsiteX15851" fmla="*/ 367580 w 11737978"/>
              <a:gd name="connsiteY15851" fmla="*/ 3229877 h 6407150"/>
              <a:gd name="connsiteX15852" fmla="*/ 6910898 w 11737978"/>
              <a:gd name="connsiteY15852" fmla="*/ 3228550 h 6407150"/>
              <a:gd name="connsiteX15853" fmla="*/ 6904880 w 11737978"/>
              <a:gd name="connsiteY15853" fmla="*/ 3228894 h 6407150"/>
              <a:gd name="connsiteX15854" fmla="*/ 6904986 w 11737978"/>
              <a:gd name="connsiteY15854" fmla="*/ 3231908 h 6407150"/>
              <a:gd name="connsiteX15855" fmla="*/ 6911003 w 11737978"/>
              <a:gd name="connsiteY15855" fmla="*/ 3231564 h 6407150"/>
              <a:gd name="connsiteX15856" fmla="*/ 6910898 w 11737978"/>
              <a:gd name="connsiteY15856" fmla="*/ 3228550 h 6407150"/>
              <a:gd name="connsiteX15857" fmla="*/ 2200675 w 11737978"/>
              <a:gd name="connsiteY15857" fmla="*/ 3228550 h 6407150"/>
              <a:gd name="connsiteX15858" fmla="*/ 2194656 w 11737978"/>
              <a:gd name="connsiteY15858" fmla="*/ 3228894 h 6407150"/>
              <a:gd name="connsiteX15859" fmla="*/ 2194762 w 11737978"/>
              <a:gd name="connsiteY15859" fmla="*/ 3231908 h 6407150"/>
              <a:gd name="connsiteX15860" fmla="*/ 2200779 w 11737978"/>
              <a:gd name="connsiteY15860" fmla="*/ 3231564 h 6407150"/>
              <a:gd name="connsiteX15861" fmla="*/ 2200675 w 11737978"/>
              <a:gd name="connsiteY15861" fmla="*/ 3228550 h 6407150"/>
              <a:gd name="connsiteX15862" fmla="*/ 11169330 w 11737978"/>
              <a:gd name="connsiteY15862" fmla="*/ 3227577 h 6407150"/>
              <a:gd name="connsiteX15863" fmla="*/ 11167263 w 11737978"/>
              <a:gd name="connsiteY15863" fmla="*/ 3229240 h 6407150"/>
              <a:gd name="connsiteX15864" fmla="*/ 11165869 w 11737978"/>
              <a:gd name="connsiteY15864" fmla="*/ 3233388 h 6407150"/>
              <a:gd name="connsiteX15865" fmla="*/ 11176334 w 11737978"/>
              <a:gd name="connsiteY15865" fmla="*/ 3233677 h 6407150"/>
              <a:gd name="connsiteX15866" fmla="*/ 11179620 w 11737978"/>
              <a:gd name="connsiteY15866" fmla="*/ 3228385 h 6407150"/>
              <a:gd name="connsiteX15867" fmla="*/ 11169330 w 11737978"/>
              <a:gd name="connsiteY15867" fmla="*/ 3227577 h 6407150"/>
              <a:gd name="connsiteX15868" fmla="*/ 8548613 w 11737978"/>
              <a:gd name="connsiteY15868" fmla="*/ 3224987 h 6407150"/>
              <a:gd name="connsiteX15869" fmla="*/ 8553041 w 11737978"/>
              <a:gd name="connsiteY15869" fmla="*/ 3230509 h 6407150"/>
              <a:gd name="connsiteX15870" fmla="*/ 8543553 w 11737978"/>
              <a:gd name="connsiteY15870" fmla="*/ 3237144 h 6407150"/>
              <a:gd name="connsiteX15871" fmla="*/ 8542181 w 11737978"/>
              <a:gd name="connsiteY15871" fmla="*/ 3236177 h 6407150"/>
              <a:gd name="connsiteX15872" fmla="*/ 8543489 w 11737978"/>
              <a:gd name="connsiteY15872" fmla="*/ 3233902 h 6407150"/>
              <a:gd name="connsiteX15873" fmla="*/ 6506693 w 11737978"/>
              <a:gd name="connsiteY15873" fmla="*/ 3221485 h 6407150"/>
              <a:gd name="connsiteX15874" fmla="*/ 6515825 w 11737978"/>
              <a:gd name="connsiteY15874" fmla="*/ 3223981 h 6407150"/>
              <a:gd name="connsiteX15875" fmla="*/ 6506693 w 11737978"/>
              <a:gd name="connsiteY15875" fmla="*/ 3221485 h 6407150"/>
              <a:gd name="connsiteX15876" fmla="*/ 1796469 w 11737978"/>
              <a:gd name="connsiteY15876" fmla="*/ 3221485 h 6407150"/>
              <a:gd name="connsiteX15877" fmla="*/ 1805602 w 11737978"/>
              <a:gd name="connsiteY15877" fmla="*/ 3223981 h 6407150"/>
              <a:gd name="connsiteX15878" fmla="*/ 1796469 w 11737978"/>
              <a:gd name="connsiteY15878" fmla="*/ 3221485 h 6407150"/>
              <a:gd name="connsiteX15879" fmla="*/ 7055313 w 11737978"/>
              <a:gd name="connsiteY15879" fmla="*/ 3220291 h 6407150"/>
              <a:gd name="connsiteX15880" fmla="*/ 7053188 w 11737978"/>
              <a:gd name="connsiteY15880" fmla="*/ 3224185 h 6407150"/>
              <a:gd name="connsiteX15881" fmla="*/ 7064443 w 11737978"/>
              <a:gd name="connsiteY15881" fmla="*/ 3222787 h 6407150"/>
              <a:gd name="connsiteX15882" fmla="*/ 7055313 w 11737978"/>
              <a:gd name="connsiteY15882" fmla="*/ 3220291 h 6407150"/>
              <a:gd name="connsiteX15883" fmla="*/ 2345090 w 11737978"/>
              <a:gd name="connsiteY15883" fmla="*/ 3220291 h 6407150"/>
              <a:gd name="connsiteX15884" fmla="*/ 2342964 w 11737978"/>
              <a:gd name="connsiteY15884" fmla="*/ 3224185 h 6407150"/>
              <a:gd name="connsiteX15885" fmla="*/ 2354220 w 11737978"/>
              <a:gd name="connsiteY15885" fmla="*/ 3222787 h 6407150"/>
              <a:gd name="connsiteX15886" fmla="*/ 2345090 w 11737978"/>
              <a:gd name="connsiteY15886" fmla="*/ 3220291 h 6407150"/>
              <a:gd name="connsiteX15887" fmla="*/ 11127056 w 11737978"/>
              <a:gd name="connsiteY15887" fmla="*/ 3217156 h 6407150"/>
              <a:gd name="connsiteX15888" fmla="*/ 11124268 w 11737978"/>
              <a:gd name="connsiteY15888" fmla="*/ 3225453 h 6407150"/>
              <a:gd name="connsiteX15889" fmla="*/ 11112143 w 11737978"/>
              <a:gd name="connsiteY15889" fmla="*/ 3225615 h 6407150"/>
              <a:gd name="connsiteX15890" fmla="*/ 11110982 w 11737978"/>
              <a:gd name="connsiteY15890" fmla="*/ 3229072 h 6407150"/>
              <a:gd name="connsiteX15891" fmla="*/ 11124268 w 11737978"/>
              <a:gd name="connsiteY15891" fmla="*/ 3225453 h 6407150"/>
              <a:gd name="connsiteX15892" fmla="*/ 11127056 w 11737978"/>
              <a:gd name="connsiteY15892" fmla="*/ 3217156 h 6407150"/>
              <a:gd name="connsiteX15893" fmla="*/ 6886339 w 11737978"/>
              <a:gd name="connsiteY15893" fmla="*/ 3215869 h 6407150"/>
              <a:gd name="connsiteX15894" fmla="*/ 6886533 w 11737978"/>
              <a:gd name="connsiteY15894" fmla="*/ 3221421 h 6407150"/>
              <a:gd name="connsiteX15895" fmla="*/ 6878399 w 11737978"/>
              <a:gd name="connsiteY15895" fmla="*/ 3230232 h 6407150"/>
              <a:gd name="connsiteX15896" fmla="*/ 6844799 w 11737978"/>
              <a:gd name="connsiteY15896" fmla="*/ 3234935 h 6407150"/>
              <a:gd name="connsiteX15897" fmla="*/ 6870168 w 11737978"/>
              <a:gd name="connsiteY15897" fmla="*/ 3236266 h 6407150"/>
              <a:gd name="connsiteX15898" fmla="*/ 6879366 w 11737978"/>
              <a:gd name="connsiteY15898" fmla="*/ 3257994 h 6407150"/>
              <a:gd name="connsiteX15899" fmla="*/ 6887695 w 11737978"/>
              <a:gd name="connsiteY15899" fmla="*/ 3254735 h 6407150"/>
              <a:gd name="connsiteX15900" fmla="*/ 6887986 w 11737978"/>
              <a:gd name="connsiteY15900" fmla="*/ 3263064 h 6407150"/>
              <a:gd name="connsiteX15901" fmla="*/ 6896409 w 11737978"/>
              <a:gd name="connsiteY15901" fmla="*/ 3262583 h 6407150"/>
              <a:gd name="connsiteX15902" fmla="*/ 6904349 w 11737978"/>
              <a:gd name="connsiteY15902" fmla="*/ 3248220 h 6407150"/>
              <a:gd name="connsiteX15903" fmla="*/ 6913064 w 11737978"/>
              <a:gd name="connsiteY15903" fmla="*/ 3256067 h 6407150"/>
              <a:gd name="connsiteX15904" fmla="*/ 6921487 w 11737978"/>
              <a:gd name="connsiteY15904" fmla="*/ 3255585 h 6407150"/>
              <a:gd name="connsiteX15905" fmla="*/ 6924441 w 11737978"/>
              <a:gd name="connsiteY15905" fmla="*/ 3249505 h 6407150"/>
              <a:gd name="connsiteX15906" fmla="*/ 6921004 w 11737978"/>
              <a:gd name="connsiteY15906" fmla="*/ 3241704 h 6407150"/>
              <a:gd name="connsiteX15907" fmla="*/ 6912676 w 11737978"/>
              <a:gd name="connsiteY15907" fmla="*/ 3244962 h 6407150"/>
              <a:gd name="connsiteX15908" fmla="*/ 6904252 w 11737978"/>
              <a:gd name="connsiteY15908" fmla="*/ 3245444 h 6407150"/>
              <a:gd name="connsiteX15909" fmla="*/ 6895151 w 11737978"/>
              <a:gd name="connsiteY15909" fmla="*/ 3226493 h 6407150"/>
              <a:gd name="connsiteX15910" fmla="*/ 6903477 w 11737978"/>
              <a:gd name="connsiteY15910" fmla="*/ 3223234 h 6407150"/>
              <a:gd name="connsiteX15911" fmla="*/ 6911902 w 11737978"/>
              <a:gd name="connsiteY15911" fmla="*/ 3222752 h 6407150"/>
              <a:gd name="connsiteX15912" fmla="*/ 6911805 w 11737978"/>
              <a:gd name="connsiteY15912" fmla="*/ 3219976 h 6407150"/>
              <a:gd name="connsiteX15913" fmla="*/ 6903381 w 11737978"/>
              <a:gd name="connsiteY15913" fmla="*/ 3220458 h 6407150"/>
              <a:gd name="connsiteX15914" fmla="*/ 6886339 w 11737978"/>
              <a:gd name="connsiteY15914" fmla="*/ 3215869 h 6407150"/>
              <a:gd name="connsiteX15915" fmla="*/ 2176116 w 11737978"/>
              <a:gd name="connsiteY15915" fmla="*/ 3215869 h 6407150"/>
              <a:gd name="connsiteX15916" fmla="*/ 2176309 w 11737978"/>
              <a:gd name="connsiteY15916" fmla="*/ 3221421 h 6407150"/>
              <a:gd name="connsiteX15917" fmla="*/ 2168175 w 11737978"/>
              <a:gd name="connsiteY15917" fmla="*/ 3230232 h 6407150"/>
              <a:gd name="connsiteX15918" fmla="*/ 2134576 w 11737978"/>
              <a:gd name="connsiteY15918" fmla="*/ 3234935 h 6407150"/>
              <a:gd name="connsiteX15919" fmla="*/ 2159944 w 11737978"/>
              <a:gd name="connsiteY15919" fmla="*/ 3236266 h 6407150"/>
              <a:gd name="connsiteX15920" fmla="*/ 2169143 w 11737978"/>
              <a:gd name="connsiteY15920" fmla="*/ 3257994 h 6407150"/>
              <a:gd name="connsiteX15921" fmla="*/ 2177471 w 11737978"/>
              <a:gd name="connsiteY15921" fmla="*/ 3254735 h 6407150"/>
              <a:gd name="connsiteX15922" fmla="*/ 2177762 w 11737978"/>
              <a:gd name="connsiteY15922" fmla="*/ 3263064 h 6407150"/>
              <a:gd name="connsiteX15923" fmla="*/ 2186186 w 11737978"/>
              <a:gd name="connsiteY15923" fmla="*/ 3262583 h 6407150"/>
              <a:gd name="connsiteX15924" fmla="*/ 2194125 w 11737978"/>
              <a:gd name="connsiteY15924" fmla="*/ 3248220 h 6407150"/>
              <a:gd name="connsiteX15925" fmla="*/ 2202840 w 11737978"/>
              <a:gd name="connsiteY15925" fmla="*/ 3256067 h 6407150"/>
              <a:gd name="connsiteX15926" fmla="*/ 2211264 w 11737978"/>
              <a:gd name="connsiteY15926" fmla="*/ 3255585 h 6407150"/>
              <a:gd name="connsiteX15927" fmla="*/ 2214217 w 11737978"/>
              <a:gd name="connsiteY15927" fmla="*/ 3249505 h 6407150"/>
              <a:gd name="connsiteX15928" fmla="*/ 2210780 w 11737978"/>
              <a:gd name="connsiteY15928" fmla="*/ 3241704 h 6407150"/>
              <a:gd name="connsiteX15929" fmla="*/ 2202452 w 11737978"/>
              <a:gd name="connsiteY15929" fmla="*/ 3244962 h 6407150"/>
              <a:gd name="connsiteX15930" fmla="*/ 2194028 w 11737978"/>
              <a:gd name="connsiteY15930" fmla="*/ 3245444 h 6407150"/>
              <a:gd name="connsiteX15931" fmla="*/ 2184927 w 11737978"/>
              <a:gd name="connsiteY15931" fmla="*/ 3226493 h 6407150"/>
              <a:gd name="connsiteX15932" fmla="*/ 2193253 w 11737978"/>
              <a:gd name="connsiteY15932" fmla="*/ 3223234 h 6407150"/>
              <a:gd name="connsiteX15933" fmla="*/ 2201678 w 11737978"/>
              <a:gd name="connsiteY15933" fmla="*/ 3222752 h 6407150"/>
              <a:gd name="connsiteX15934" fmla="*/ 2201581 w 11737978"/>
              <a:gd name="connsiteY15934" fmla="*/ 3219976 h 6407150"/>
              <a:gd name="connsiteX15935" fmla="*/ 2193157 w 11737978"/>
              <a:gd name="connsiteY15935" fmla="*/ 3220458 h 6407150"/>
              <a:gd name="connsiteX15936" fmla="*/ 2176116 w 11737978"/>
              <a:gd name="connsiteY15936" fmla="*/ 3215869 h 6407150"/>
              <a:gd name="connsiteX15937" fmla="*/ 5087803 w 11737978"/>
              <a:gd name="connsiteY15937" fmla="*/ 3214908 h 6407150"/>
              <a:gd name="connsiteX15938" fmla="*/ 5082886 w 11737978"/>
              <a:gd name="connsiteY15938" fmla="*/ 3215853 h 6407150"/>
              <a:gd name="connsiteX15939" fmla="*/ 5090582 w 11737978"/>
              <a:gd name="connsiteY15939" fmla="*/ 3221265 h 6407150"/>
              <a:gd name="connsiteX15940" fmla="*/ 5087803 w 11737978"/>
              <a:gd name="connsiteY15940" fmla="*/ 3214908 h 6407150"/>
              <a:gd name="connsiteX15941" fmla="*/ 377578 w 11737978"/>
              <a:gd name="connsiteY15941" fmla="*/ 3214908 h 6407150"/>
              <a:gd name="connsiteX15942" fmla="*/ 372662 w 11737978"/>
              <a:gd name="connsiteY15942" fmla="*/ 3215853 h 6407150"/>
              <a:gd name="connsiteX15943" fmla="*/ 380356 w 11737978"/>
              <a:gd name="connsiteY15943" fmla="*/ 3221265 h 6407150"/>
              <a:gd name="connsiteX15944" fmla="*/ 377578 w 11737978"/>
              <a:gd name="connsiteY15944" fmla="*/ 3214908 h 6407150"/>
              <a:gd name="connsiteX15945" fmla="*/ 6894980 w 11737978"/>
              <a:gd name="connsiteY15945" fmla="*/ 3204308 h 6407150"/>
              <a:gd name="connsiteX15946" fmla="*/ 6885954 w 11737978"/>
              <a:gd name="connsiteY15946" fmla="*/ 3204824 h 6407150"/>
              <a:gd name="connsiteX15947" fmla="*/ 6886059 w 11737978"/>
              <a:gd name="connsiteY15947" fmla="*/ 3207837 h 6407150"/>
              <a:gd name="connsiteX15948" fmla="*/ 6893997 w 11737978"/>
              <a:gd name="connsiteY15948" fmla="*/ 3208515 h 6407150"/>
              <a:gd name="connsiteX15949" fmla="*/ 6895086 w 11737978"/>
              <a:gd name="connsiteY15949" fmla="*/ 3207321 h 6407150"/>
              <a:gd name="connsiteX15950" fmla="*/ 6894980 w 11737978"/>
              <a:gd name="connsiteY15950" fmla="*/ 3204308 h 6407150"/>
              <a:gd name="connsiteX15951" fmla="*/ 2184756 w 11737978"/>
              <a:gd name="connsiteY15951" fmla="*/ 3204308 h 6407150"/>
              <a:gd name="connsiteX15952" fmla="*/ 2175730 w 11737978"/>
              <a:gd name="connsiteY15952" fmla="*/ 3204824 h 6407150"/>
              <a:gd name="connsiteX15953" fmla="*/ 2175835 w 11737978"/>
              <a:gd name="connsiteY15953" fmla="*/ 3207837 h 6407150"/>
              <a:gd name="connsiteX15954" fmla="*/ 2183773 w 11737978"/>
              <a:gd name="connsiteY15954" fmla="*/ 3208515 h 6407150"/>
              <a:gd name="connsiteX15955" fmla="*/ 2184862 w 11737978"/>
              <a:gd name="connsiteY15955" fmla="*/ 3207321 h 6407150"/>
              <a:gd name="connsiteX15956" fmla="*/ 2184756 w 11737978"/>
              <a:gd name="connsiteY15956" fmla="*/ 3204308 h 6407150"/>
              <a:gd name="connsiteX15957" fmla="*/ 7054753 w 11737978"/>
              <a:gd name="connsiteY15957" fmla="*/ 3204226 h 6407150"/>
              <a:gd name="connsiteX15958" fmla="*/ 7045726 w 11737978"/>
              <a:gd name="connsiteY15958" fmla="*/ 3204742 h 6407150"/>
              <a:gd name="connsiteX15959" fmla="*/ 7045824 w 11737978"/>
              <a:gd name="connsiteY15959" fmla="*/ 3207553 h 6407150"/>
              <a:gd name="connsiteX15960" fmla="*/ 7045923 w 11737978"/>
              <a:gd name="connsiteY15960" fmla="*/ 3210365 h 6407150"/>
              <a:gd name="connsiteX15961" fmla="*/ 7046020 w 11737978"/>
              <a:gd name="connsiteY15961" fmla="*/ 3213176 h 6407150"/>
              <a:gd name="connsiteX15962" fmla="*/ 7055243 w 11737978"/>
              <a:gd name="connsiteY15962" fmla="*/ 3218284 h 6407150"/>
              <a:gd name="connsiteX15963" fmla="*/ 7064170 w 11737978"/>
              <a:gd name="connsiteY15963" fmla="*/ 3214956 h 6407150"/>
              <a:gd name="connsiteX15964" fmla="*/ 7055146 w 11737978"/>
              <a:gd name="connsiteY15964" fmla="*/ 3215472 h 6407150"/>
              <a:gd name="connsiteX15965" fmla="*/ 7055047 w 11737978"/>
              <a:gd name="connsiteY15965" fmla="*/ 3212660 h 6407150"/>
              <a:gd name="connsiteX15966" fmla="*/ 7063974 w 11737978"/>
              <a:gd name="connsiteY15966" fmla="*/ 3209332 h 6407150"/>
              <a:gd name="connsiteX15967" fmla="*/ 7054852 w 11737978"/>
              <a:gd name="connsiteY15967" fmla="*/ 3207037 h 6407150"/>
              <a:gd name="connsiteX15968" fmla="*/ 7054753 w 11737978"/>
              <a:gd name="connsiteY15968" fmla="*/ 3204226 h 6407150"/>
              <a:gd name="connsiteX15969" fmla="*/ 2344529 w 11737978"/>
              <a:gd name="connsiteY15969" fmla="*/ 3204226 h 6407150"/>
              <a:gd name="connsiteX15970" fmla="*/ 2335502 w 11737978"/>
              <a:gd name="connsiteY15970" fmla="*/ 3204742 h 6407150"/>
              <a:gd name="connsiteX15971" fmla="*/ 2335600 w 11737978"/>
              <a:gd name="connsiteY15971" fmla="*/ 3207553 h 6407150"/>
              <a:gd name="connsiteX15972" fmla="*/ 2335699 w 11737978"/>
              <a:gd name="connsiteY15972" fmla="*/ 3210365 h 6407150"/>
              <a:gd name="connsiteX15973" fmla="*/ 2335797 w 11737978"/>
              <a:gd name="connsiteY15973" fmla="*/ 3213176 h 6407150"/>
              <a:gd name="connsiteX15974" fmla="*/ 2345020 w 11737978"/>
              <a:gd name="connsiteY15974" fmla="*/ 3218284 h 6407150"/>
              <a:gd name="connsiteX15975" fmla="*/ 2353946 w 11737978"/>
              <a:gd name="connsiteY15975" fmla="*/ 3214956 h 6407150"/>
              <a:gd name="connsiteX15976" fmla="*/ 2344922 w 11737978"/>
              <a:gd name="connsiteY15976" fmla="*/ 3215472 h 6407150"/>
              <a:gd name="connsiteX15977" fmla="*/ 2344823 w 11737978"/>
              <a:gd name="connsiteY15977" fmla="*/ 3212660 h 6407150"/>
              <a:gd name="connsiteX15978" fmla="*/ 2353750 w 11737978"/>
              <a:gd name="connsiteY15978" fmla="*/ 3209332 h 6407150"/>
              <a:gd name="connsiteX15979" fmla="*/ 2344628 w 11737978"/>
              <a:gd name="connsiteY15979" fmla="*/ 3207037 h 6407150"/>
              <a:gd name="connsiteX15980" fmla="*/ 2344529 w 11737978"/>
              <a:gd name="connsiteY15980" fmla="*/ 3204226 h 6407150"/>
              <a:gd name="connsiteX15981" fmla="*/ 6623646 w 11737978"/>
              <a:gd name="connsiteY15981" fmla="*/ 3203728 h 6407150"/>
              <a:gd name="connsiteX15982" fmla="*/ 6614619 w 11737978"/>
              <a:gd name="connsiteY15982" fmla="*/ 3204244 h 6407150"/>
              <a:gd name="connsiteX15983" fmla="*/ 6623751 w 11737978"/>
              <a:gd name="connsiteY15983" fmla="*/ 3206741 h 6407150"/>
              <a:gd name="connsiteX15984" fmla="*/ 6623646 w 11737978"/>
              <a:gd name="connsiteY15984" fmla="*/ 3203728 h 6407150"/>
              <a:gd name="connsiteX15985" fmla="*/ 1913422 w 11737978"/>
              <a:gd name="connsiteY15985" fmla="*/ 3203728 h 6407150"/>
              <a:gd name="connsiteX15986" fmla="*/ 1904395 w 11737978"/>
              <a:gd name="connsiteY15986" fmla="*/ 3204244 h 6407150"/>
              <a:gd name="connsiteX15987" fmla="*/ 1913527 w 11737978"/>
              <a:gd name="connsiteY15987" fmla="*/ 3206741 h 6407150"/>
              <a:gd name="connsiteX15988" fmla="*/ 1913422 w 11737978"/>
              <a:gd name="connsiteY15988" fmla="*/ 3203728 h 6407150"/>
              <a:gd name="connsiteX15989" fmla="*/ 8523099 w 11737978"/>
              <a:gd name="connsiteY15989" fmla="*/ 3202739 h 6407150"/>
              <a:gd name="connsiteX15990" fmla="*/ 8528819 w 11737978"/>
              <a:gd name="connsiteY15990" fmla="*/ 3203510 h 6407150"/>
              <a:gd name="connsiteX15991" fmla="*/ 8527830 w 11737978"/>
              <a:gd name="connsiteY15991" fmla="*/ 3209687 h 6407150"/>
              <a:gd name="connsiteX15992" fmla="*/ 8524196 w 11737978"/>
              <a:gd name="connsiteY15992" fmla="*/ 3206842 h 6407150"/>
              <a:gd name="connsiteX15993" fmla="*/ 8523099 w 11737978"/>
              <a:gd name="connsiteY15993" fmla="*/ 3202739 h 6407150"/>
              <a:gd name="connsiteX15994" fmla="*/ 6861710 w 11737978"/>
              <a:gd name="connsiteY15994" fmla="*/ 3201180 h 6407150"/>
              <a:gd name="connsiteX15995" fmla="*/ 6861798 w 11737978"/>
              <a:gd name="connsiteY15995" fmla="*/ 3203690 h 6407150"/>
              <a:gd name="connsiteX15996" fmla="*/ 6862582 w 11737978"/>
              <a:gd name="connsiteY15996" fmla="*/ 3204589 h 6407150"/>
              <a:gd name="connsiteX15997" fmla="*/ 6867815 w 11737978"/>
              <a:gd name="connsiteY15997" fmla="*/ 3203346 h 6407150"/>
              <a:gd name="connsiteX15998" fmla="*/ 6861710 w 11737978"/>
              <a:gd name="connsiteY15998" fmla="*/ 3201180 h 6407150"/>
              <a:gd name="connsiteX15999" fmla="*/ 2151486 w 11737978"/>
              <a:gd name="connsiteY15999" fmla="*/ 3201180 h 6407150"/>
              <a:gd name="connsiteX16000" fmla="*/ 2151574 w 11737978"/>
              <a:gd name="connsiteY16000" fmla="*/ 3203690 h 6407150"/>
              <a:gd name="connsiteX16001" fmla="*/ 2152358 w 11737978"/>
              <a:gd name="connsiteY16001" fmla="*/ 3204589 h 6407150"/>
              <a:gd name="connsiteX16002" fmla="*/ 2157591 w 11737978"/>
              <a:gd name="connsiteY16002" fmla="*/ 3203346 h 6407150"/>
              <a:gd name="connsiteX16003" fmla="*/ 2151486 w 11737978"/>
              <a:gd name="connsiteY16003" fmla="*/ 3201180 h 6407150"/>
              <a:gd name="connsiteX16004" fmla="*/ 10325104 w 11737978"/>
              <a:gd name="connsiteY16004" fmla="*/ 3199776 h 6407150"/>
              <a:gd name="connsiteX16005" fmla="*/ 10334027 w 11737978"/>
              <a:gd name="connsiteY16005" fmla="*/ 3206667 h 6407150"/>
              <a:gd name="connsiteX16006" fmla="*/ 10326318 w 11737978"/>
              <a:gd name="connsiteY16006" fmla="*/ 3229612 h 6407150"/>
              <a:gd name="connsiteX16007" fmla="*/ 10309687 w 11737978"/>
              <a:gd name="connsiteY16007" fmla="*/ 3245667 h 6407150"/>
              <a:gd name="connsiteX16008" fmla="*/ 10295626 w 11737978"/>
              <a:gd name="connsiteY16008" fmla="*/ 3254073 h 6407150"/>
              <a:gd name="connsiteX16009" fmla="*/ 10282555 w 11737978"/>
              <a:gd name="connsiteY16009" fmla="*/ 3246987 h 6407150"/>
              <a:gd name="connsiteX16010" fmla="*/ 10278328 w 11737978"/>
              <a:gd name="connsiteY16010" fmla="*/ 3247534 h 6407150"/>
              <a:gd name="connsiteX16011" fmla="*/ 10278328 w 11737978"/>
              <a:gd name="connsiteY16011" fmla="*/ 3234145 h 6407150"/>
              <a:gd name="connsiteX16012" fmla="*/ 10276001 w 11737978"/>
              <a:gd name="connsiteY16012" fmla="*/ 3228976 h 6407150"/>
              <a:gd name="connsiteX16013" fmla="*/ 10280513 w 11737978"/>
              <a:gd name="connsiteY16013" fmla="*/ 3232162 h 6407150"/>
              <a:gd name="connsiteX16014" fmla="*/ 10290559 w 11737978"/>
              <a:gd name="connsiteY16014" fmla="*/ 3235707 h 6407150"/>
              <a:gd name="connsiteX16015" fmla="*/ 10293128 w 11737978"/>
              <a:gd name="connsiteY16015" fmla="*/ 3228060 h 6407150"/>
              <a:gd name="connsiteX16016" fmla="*/ 10303334 w 11737978"/>
              <a:gd name="connsiteY16016" fmla="*/ 3231128 h 6407150"/>
              <a:gd name="connsiteX16017" fmla="*/ 10318681 w 11737978"/>
              <a:gd name="connsiteY16017" fmla="*/ 3218897 h 6407150"/>
              <a:gd name="connsiteX16018" fmla="*/ 10325104 w 11737978"/>
              <a:gd name="connsiteY16018" fmla="*/ 3199776 h 6407150"/>
              <a:gd name="connsiteX16019" fmla="*/ 8510762 w 11737978"/>
              <a:gd name="connsiteY16019" fmla="*/ 3198698 h 6407150"/>
              <a:gd name="connsiteX16020" fmla="*/ 8512380 w 11737978"/>
              <a:gd name="connsiteY16020" fmla="*/ 3204755 h 6407150"/>
              <a:gd name="connsiteX16021" fmla="*/ 8513614 w 11737978"/>
              <a:gd name="connsiteY16021" fmla="*/ 3209372 h 6407150"/>
              <a:gd name="connsiteX16022" fmla="*/ 8504129 w 11737978"/>
              <a:gd name="connsiteY16022" fmla="*/ 3216006 h 6407150"/>
              <a:gd name="connsiteX16023" fmla="*/ 8502902 w 11737978"/>
              <a:gd name="connsiteY16023" fmla="*/ 3227215 h 6407150"/>
              <a:gd name="connsiteX16024" fmla="*/ 8507546 w 11737978"/>
              <a:gd name="connsiteY16024" fmla="*/ 3233661 h 6407150"/>
              <a:gd name="connsiteX16025" fmla="*/ 8504067 w 11737978"/>
              <a:gd name="connsiteY16025" fmla="*/ 3238113 h 6407150"/>
              <a:gd name="connsiteX16026" fmla="*/ 8504041 w 11737978"/>
              <a:gd name="connsiteY16026" fmla="*/ 3237470 h 6407150"/>
              <a:gd name="connsiteX16027" fmla="*/ 8496272 w 11737978"/>
              <a:gd name="connsiteY16027" fmla="*/ 3229213 h 6407150"/>
              <a:gd name="connsiteX16028" fmla="*/ 8504602 w 11737978"/>
              <a:gd name="connsiteY16028" fmla="*/ 3214838 h 6407150"/>
              <a:gd name="connsiteX16029" fmla="*/ 8500273 w 11737978"/>
              <a:gd name="connsiteY16029" fmla="*/ 3212952 h 6407150"/>
              <a:gd name="connsiteX16030" fmla="*/ 8502805 w 11737978"/>
              <a:gd name="connsiteY16030" fmla="*/ 3211054 h 6407150"/>
              <a:gd name="connsiteX16031" fmla="*/ 8503279 w 11737978"/>
              <a:gd name="connsiteY16031" fmla="*/ 3206161 h 6407150"/>
              <a:gd name="connsiteX16032" fmla="*/ 8503752 w 11737978"/>
              <a:gd name="connsiteY16032" fmla="*/ 3201267 h 6407150"/>
              <a:gd name="connsiteX16033" fmla="*/ 6994265 w 11737978"/>
              <a:gd name="connsiteY16033" fmla="*/ 3198629 h 6407150"/>
              <a:gd name="connsiteX16034" fmla="*/ 6985991 w 11737978"/>
              <a:gd name="connsiteY16034" fmla="*/ 3199102 h 6407150"/>
              <a:gd name="connsiteX16035" fmla="*/ 6977719 w 11737978"/>
              <a:gd name="connsiteY16035" fmla="*/ 3199576 h 6407150"/>
              <a:gd name="connsiteX16036" fmla="*/ 6977916 w 11737978"/>
              <a:gd name="connsiteY16036" fmla="*/ 3205224 h 6407150"/>
              <a:gd name="connsiteX16037" fmla="*/ 6952997 w 11737978"/>
              <a:gd name="connsiteY16037" fmla="*/ 3203819 h 6407150"/>
              <a:gd name="connsiteX16038" fmla="*/ 6944722 w 11737978"/>
              <a:gd name="connsiteY16038" fmla="*/ 3204293 h 6407150"/>
              <a:gd name="connsiteX16039" fmla="*/ 6936447 w 11737978"/>
              <a:gd name="connsiteY16039" fmla="*/ 3204766 h 6407150"/>
              <a:gd name="connsiteX16040" fmla="*/ 6944918 w 11737978"/>
              <a:gd name="connsiteY16040" fmla="*/ 3209941 h 6407150"/>
              <a:gd name="connsiteX16041" fmla="*/ 6937432 w 11737978"/>
              <a:gd name="connsiteY16041" fmla="*/ 3233008 h 6407150"/>
              <a:gd name="connsiteX16042" fmla="*/ 6929357 w 11737978"/>
              <a:gd name="connsiteY16042" fmla="*/ 3239129 h 6407150"/>
              <a:gd name="connsiteX16043" fmla="*/ 6937727 w 11737978"/>
              <a:gd name="connsiteY16043" fmla="*/ 3241480 h 6407150"/>
              <a:gd name="connsiteX16044" fmla="*/ 6929553 w 11737978"/>
              <a:gd name="connsiteY16044" fmla="*/ 3244777 h 6407150"/>
              <a:gd name="connsiteX16045" fmla="*/ 6943083 w 11737978"/>
              <a:gd name="connsiteY16045" fmla="*/ 3246480 h 6407150"/>
              <a:gd name="connsiteX16046" fmla="*/ 6962745 w 11737978"/>
              <a:gd name="connsiteY16046" fmla="*/ 3245708 h 6407150"/>
              <a:gd name="connsiteX16047" fmla="*/ 6962549 w 11737978"/>
              <a:gd name="connsiteY16047" fmla="*/ 3240060 h 6407150"/>
              <a:gd name="connsiteX16048" fmla="*/ 6970824 w 11737978"/>
              <a:gd name="connsiteY16048" fmla="*/ 3239588 h 6407150"/>
              <a:gd name="connsiteX16049" fmla="*/ 6970725 w 11737978"/>
              <a:gd name="connsiteY16049" fmla="*/ 3236762 h 6407150"/>
              <a:gd name="connsiteX16050" fmla="*/ 6962450 w 11737978"/>
              <a:gd name="connsiteY16050" fmla="*/ 3237235 h 6407150"/>
              <a:gd name="connsiteX16051" fmla="*/ 6962057 w 11737978"/>
              <a:gd name="connsiteY16051" fmla="*/ 3225940 h 6407150"/>
              <a:gd name="connsiteX16052" fmla="*/ 6961958 w 11737978"/>
              <a:gd name="connsiteY16052" fmla="*/ 3223115 h 6407150"/>
              <a:gd name="connsiteX16053" fmla="*/ 6970331 w 11737978"/>
              <a:gd name="connsiteY16053" fmla="*/ 3225467 h 6407150"/>
              <a:gd name="connsiteX16054" fmla="*/ 6970429 w 11737978"/>
              <a:gd name="connsiteY16054" fmla="*/ 3228291 h 6407150"/>
              <a:gd name="connsiteX16055" fmla="*/ 6978605 w 11737978"/>
              <a:gd name="connsiteY16055" fmla="*/ 3224993 h 6407150"/>
              <a:gd name="connsiteX16056" fmla="*/ 6986877 w 11737978"/>
              <a:gd name="connsiteY16056" fmla="*/ 3224520 h 6407150"/>
              <a:gd name="connsiteX16057" fmla="*/ 6978310 w 11737978"/>
              <a:gd name="connsiteY16057" fmla="*/ 3216520 h 6407150"/>
              <a:gd name="connsiteX16058" fmla="*/ 6978211 w 11737978"/>
              <a:gd name="connsiteY16058" fmla="*/ 3213696 h 6407150"/>
              <a:gd name="connsiteX16059" fmla="*/ 6986385 w 11737978"/>
              <a:gd name="connsiteY16059" fmla="*/ 3210399 h 6407150"/>
              <a:gd name="connsiteX16060" fmla="*/ 6986286 w 11737978"/>
              <a:gd name="connsiteY16060" fmla="*/ 3207575 h 6407150"/>
              <a:gd name="connsiteX16061" fmla="*/ 6986188 w 11737978"/>
              <a:gd name="connsiteY16061" fmla="*/ 3204751 h 6407150"/>
              <a:gd name="connsiteX16062" fmla="*/ 6994364 w 11737978"/>
              <a:gd name="connsiteY16062" fmla="*/ 3201453 h 6407150"/>
              <a:gd name="connsiteX16063" fmla="*/ 6994265 w 11737978"/>
              <a:gd name="connsiteY16063" fmla="*/ 3198629 h 6407150"/>
              <a:gd name="connsiteX16064" fmla="*/ 2284042 w 11737978"/>
              <a:gd name="connsiteY16064" fmla="*/ 3198629 h 6407150"/>
              <a:gd name="connsiteX16065" fmla="*/ 2275767 w 11737978"/>
              <a:gd name="connsiteY16065" fmla="*/ 3199102 h 6407150"/>
              <a:gd name="connsiteX16066" fmla="*/ 2267495 w 11737978"/>
              <a:gd name="connsiteY16066" fmla="*/ 3199576 h 6407150"/>
              <a:gd name="connsiteX16067" fmla="*/ 2267692 w 11737978"/>
              <a:gd name="connsiteY16067" fmla="*/ 3205224 h 6407150"/>
              <a:gd name="connsiteX16068" fmla="*/ 2242773 w 11737978"/>
              <a:gd name="connsiteY16068" fmla="*/ 3203819 h 6407150"/>
              <a:gd name="connsiteX16069" fmla="*/ 2234498 w 11737978"/>
              <a:gd name="connsiteY16069" fmla="*/ 3204293 h 6407150"/>
              <a:gd name="connsiteX16070" fmla="*/ 2226223 w 11737978"/>
              <a:gd name="connsiteY16070" fmla="*/ 3204766 h 6407150"/>
              <a:gd name="connsiteX16071" fmla="*/ 2234694 w 11737978"/>
              <a:gd name="connsiteY16071" fmla="*/ 3209941 h 6407150"/>
              <a:gd name="connsiteX16072" fmla="*/ 2227209 w 11737978"/>
              <a:gd name="connsiteY16072" fmla="*/ 3233008 h 6407150"/>
              <a:gd name="connsiteX16073" fmla="*/ 2219133 w 11737978"/>
              <a:gd name="connsiteY16073" fmla="*/ 3239129 h 6407150"/>
              <a:gd name="connsiteX16074" fmla="*/ 2227504 w 11737978"/>
              <a:gd name="connsiteY16074" fmla="*/ 3241480 h 6407150"/>
              <a:gd name="connsiteX16075" fmla="*/ 2219329 w 11737978"/>
              <a:gd name="connsiteY16075" fmla="*/ 3244777 h 6407150"/>
              <a:gd name="connsiteX16076" fmla="*/ 2232860 w 11737978"/>
              <a:gd name="connsiteY16076" fmla="*/ 3246480 h 6407150"/>
              <a:gd name="connsiteX16077" fmla="*/ 2252522 w 11737978"/>
              <a:gd name="connsiteY16077" fmla="*/ 3245708 h 6407150"/>
              <a:gd name="connsiteX16078" fmla="*/ 2252325 w 11737978"/>
              <a:gd name="connsiteY16078" fmla="*/ 3240060 h 6407150"/>
              <a:gd name="connsiteX16079" fmla="*/ 2260600 w 11737978"/>
              <a:gd name="connsiteY16079" fmla="*/ 3239588 h 6407150"/>
              <a:gd name="connsiteX16080" fmla="*/ 2260501 w 11737978"/>
              <a:gd name="connsiteY16080" fmla="*/ 3236762 h 6407150"/>
              <a:gd name="connsiteX16081" fmla="*/ 2252227 w 11737978"/>
              <a:gd name="connsiteY16081" fmla="*/ 3237235 h 6407150"/>
              <a:gd name="connsiteX16082" fmla="*/ 2251833 w 11737978"/>
              <a:gd name="connsiteY16082" fmla="*/ 3225940 h 6407150"/>
              <a:gd name="connsiteX16083" fmla="*/ 2251734 w 11737978"/>
              <a:gd name="connsiteY16083" fmla="*/ 3223115 h 6407150"/>
              <a:gd name="connsiteX16084" fmla="*/ 2260107 w 11737978"/>
              <a:gd name="connsiteY16084" fmla="*/ 3225467 h 6407150"/>
              <a:gd name="connsiteX16085" fmla="*/ 2260206 w 11737978"/>
              <a:gd name="connsiteY16085" fmla="*/ 3228291 h 6407150"/>
              <a:gd name="connsiteX16086" fmla="*/ 2268382 w 11737978"/>
              <a:gd name="connsiteY16086" fmla="*/ 3224993 h 6407150"/>
              <a:gd name="connsiteX16087" fmla="*/ 2276654 w 11737978"/>
              <a:gd name="connsiteY16087" fmla="*/ 3224520 h 6407150"/>
              <a:gd name="connsiteX16088" fmla="*/ 2268086 w 11737978"/>
              <a:gd name="connsiteY16088" fmla="*/ 3216520 h 6407150"/>
              <a:gd name="connsiteX16089" fmla="*/ 2267987 w 11737978"/>
              <a:gd name="connsiteY16089" fmla="*/ 3213696 h 6407150"/>
              <a:gd name="connsiteX16090" fmla="*/ 2276161 w 11737978"/>
              <a:gd name="connsiteY16090" fmla="*/ 3210399 h 6407150"/>
              <a:gd name="connsiteX16091" fmla="*/ 2276063 w 11737978"/>
              <a:gd name="connsiteY16091" fmla="*/ 3207575 h 6407150"/>
              <a:gd name="connsiteX16092" fmla="*/ 2275964 w 11737978"/>
              <a:gd name="connsiteY16092" fmla="*/ 3204751 h 6407150"/>
              <a:gd name="connsiteX16093" fmla="*/ 2284140 w 11737978"/>
              <a:gd name="connsiteY16093" fmla="*/ 3201453 h 6407150"/>
              <a:gd name="connsiteX16094" fmla="*/ 2284042 w 11737978"/>
              <a:gd name="connsiteY16094" fmla="*/ 3198629 h 6407150"/>
              <a:gd name="connsiteX16095" fmla="*/ 10291916 w 11737978"/>
              <a:gd name="connsiteY16095" fmla="*/ 3198222 h 6407150"/>
              <a:gd name="connsiteX16096" fmla="*/ 10289346 w 11737978"/>
              <a:gd name="connsiteY16096" fmla="*/ 3205871 h 6407150"/>
              <a:gd name="connsiteX16097" fmla="*/ 10288061 w 11737978"/>
              <a:gd name="connsiteY16097" fmla="*/ 3209695 h 6407150"/>
              <a:gd name="connsiteX16098" fmla="*/ 10300838 w 11737978"/>
              <a:gd name="connsiteY16098" fmla="*/ 3205113 h 6407150"/>
              <a:gd name="connsiteX16099" fmla="*/ 10302122 w 11737978"/>
              <a:gd name="connsiteY16099" fmla="*/ 3201289 h 6407150"/>
              <a:gd name="connsiteX16100" fmla="*/ 10291916 w 11737978"/>
              <a:gd name="connsiteY16100" fmla="*/ 3198222 h 6407150"/>
              <a:gd name="connsiteX16101" fmla="*/ 6665556 w 11737978"/>
              <a:gd name="connsiteY16101" fmla="*/ 3195295 h 6407150"/>
              <a:gd name="connsiteX16102" fmla="*/ 6656528 w 11737978"/>
              <a:gd name="connsiteY16102" fmla="*/ 3195811 h 6407150"/>
              <a:gd name="connsiteX16103" fmla="*/ 6656634 w 11737978"/>
              <a:gd name="connsiteY16103" fmla="*/ 3198823 h 6407150"/>
              <a:gd name="connsiteX16104" fmla="*/ 6665660 w 11737978"/>
              <a:gd name="connsiteY16104" fmla="*/ 3198307 h 6407150"/>
              <a:gd name="connsiteX16105" fmla="*/ 6665556 w 11737978"/>
              <a:gd name="connsiteY16105" fmla="*/ 3195295 h 6407150"/>
              <a:gd name="connsiteX16106" fmla="*/ 1955332 w 11737978"/>
              <a:gd name="connsiteY16106" fmla="*/ 3195295 h 6407150"/>
              <a:gd name="connsiteX16107" fmla="*/ 1946305 w 11737978"/>
              <a:gd name="connsiteY16107" fmla="*/ 3195811 h 6407150"/>
              <a:gd name="connsiteX16108" fmla="*/ 1946410 w 11737978"/>
              <a:gd name="connsiteY16108" fmla="*/ 3198823 h 6407150"/>
              <a:gd name="connsiteX16109" fmla="*/ 1955437 w 11737978"/>
              <a:gd name="connsiteY16109" fmla="*/ 3198307 h 6407150"/>
              <a:gd name="connsiteX16110" fmla="*/ 1955332 w 11737978"/>
              <a:gd name="connsiteY16110" fmla="*/ 3195295 h 6407150"/>
              <a:gd name="connsiteX16111" fmla="*/ 7020415 w 11737978"/>
              <a:gd name="connsiteY16111" fmla="*/ 3192104 h 6407150"/>
              <a:gd name="connsiteX16112" fmla="*/ 7020511 w 11737978"/>
              <a:gd name="connsiteY16112" fmla="*/ 3194884 h 6407150"/>
              <a:gd name="connsiteX16113" fmla="*/ 7012431 w 11737978"/>
              <a:gd name="connsiteY16113" fmla="*/ 3200919 h 6407150"/>
              <a:gd name="connsiteX16114" fmla="*/ 7020803 w 11737978"/>
              <a:gd name="connsiteY16114" fmla="*/ 3203226 h 6407150"/>
              <a:gd name="connsiteX16115" fmla="*/ 7012723 w 11737978"/>
              <a:gd name="connsiteY16115" fmla="*/ 3209260 h 6407150"/>
              <a:gd name="connsiteX16116" fmla="*/ 7012916 w 11737978"/>
              <a:gd name="connsiteY16116" fmla="*/ 3214823 h 6407150"/>
              <a:gd name="connsiteX16117" fmla="*/ 7021288 w 11737978"/>
              <a:gd name="connsiteY16117" fmla="*/ 3217130 h 6407150"/>
              <a:gd name="connsiteX16118" fmla="*/ 7021384 w 11737978"/>
              <a:gd name="connsiteY16118" fmla="*/ 3219910 h 6407150"/>
              <a:gd name="connsiteX16119" fmla="*/ 7013109 w 11737978"/>
              <a:gd name="connsiteY16119" fmla="*/ 3220384 h 6407150"/>
              <a:gd name="connsiteX16120" fmla="*/ 7021579 w 11737978"/>
              <a:gd name="connsiteY16120" fmla="*/ 3225473 h 6407150"/>
              <a:gd name="connsiteX16121" fmla="*/ 7021675 w 11737978"/>
              <a:gd name="connsiteY16121" fmla="*/ 3228252 h 6407150"/>
              <a:gd name="connsiteX16122" fmla="*/ 7029948 w 11737978"/>
              <a:gd name="connsiteY16122" fmla="*/ 3227779 h 6407150"/>
              <a:gd name="connsiteX16123" fmla="*/ 7029852 w 11737978"/>
              <a:gd name="connsiteY16123" fmla="*/ 3224999 h 6407150"/>
              <a:gd name="connsiteX16124" fmla="*/ 7029657 w 11737978"/>
              <a:gd name="connsiteY16124" fmla="*/ 3219437 h 6407150"/>
              <a:gd name="connsiteX16125" fmla="*/ 7035476 w 11737978"/>
              <a:gd name="connsiteY16125" fmla="*/ 3207960 h 6407150"/>
              <a:gd name="connsiteX16126" fmla="*/ 7028881 w 11737978"/>
              <a:gd name="connsiteY16126" fmla="*/ 3197191 h 6407150"/>
              <a:gd name="connsiteX16127" fmla="*/ 7028784 w 11737978"/>
              <a:gd name="connsiteY16127" fmla="*/ 3194410 h 6407150"/>
              <a:gd name="connsiteX16128" fmla="*/ 7020415 w 11737978"/>
              <a:gd name="connsiteY16128" fmla="*/ 3192104 h 6407150"/>
              <a:gd name="connsiteX16129" fmla="*/ 2310191 w 11737978"/>
              <a:gd name="connsiteY16129" fmla="*/ 3192104 h 6407150"/>
              <a:gd name="connsiteX16130" fmla="*/ 2310288 w 11737978"/>
              <a:gd name="connsiteY16130" fmla="*/ 3194884 h 6407150"/>
              <a:gd name="connsiteX16131" fmla="*/ 2302207 w 11737978"/>
              <a:gd name="connsiteY16131" fmla="*/ 3200919 h 6407150"/>
              <a:gd name="connsiteX16132" fmla="*/ 2310580 w 11737978"/>
              <a:gd name="connsiteY16132" fmla="*/ 3203226 h 6407150"/>
              <a:gd name="connsiteX16133" fmla="*/ 2302499 w 11737978"/>
              <a:gd name="connsiteY16133" fmla="*/ 3209260 h 6407150"/>
              <a:gd name="connsiteX16134" fmla="*/ 2302692 w 11737978"/>
              <a:gd name="connsiteY16134" fmla="*/ 3214823 h 6407150"/>
              <a:gd name="connsiteX16135" fmla="*/ 2311064 w 11737978"/>
              <a:gd name="connsiteY16135" fmla="*/ 3217130 h 6407150"/>
              <a:gd name="connsiteX16136" fmla="*/ 2311161 w 11737978"/>
              <a:gd name="connsiteY16136" fmla="*/ 3219910 h 6407150"/>
              <a:gd name="connsiteX16137" fmla="*/ 2302886 w 11737978"/>
              <a:gd name="connsiteY16137" fmla="*/ 3220384 h 6407150"/>
              <a:gd name="connsiteX16138" fmla="*/ 2311355 w 11737978"/>
              <a:gd name="connsiteY16138" fmla="*/ 3225473 h 6407150"/>
              <a:gd name="connsiteX16139" fmla="*/ 2311452 w 11737978"/>
              <a:gd name="connsiteY16139" fmla="*/ 3228252 h 6407150"/>
              <a:gd name="connsiteX16140" fmla="*/ 2319724 w 11737978"/>
              <a:gd name="connsiteY16140" fmla="*/ 3227779 h 6407150"/>
              <a:gd name="connsiteX16141" fmla="*/ 2319628 w 11737978"/>
              <a:gd name="connsiteY16141" fmla="*/ 3224999 h 6407150"/>
              <a:gd name="connsiteX16142" fmla="*/ 2319433 w 11737978"/>
              <a:gd name="connsiteY16142" fmla="*/ 3219437 h 6407150"/>
              <a:gd name="connsiteX16143" fmla="*/ 2325252 w 11737978"/>
              <a:gd name="connsiteY16143" fmla="*/ 3207960 h 6407150"/>
              <a:gd name="connsiteX16144" fmla="*/ 2318657 w 11737978"/>
              <a:gd name="connsiteY16144" fmla="*/ 3197191 h 6407150"/>
              <a:gd name="connsiteX16145" fmla="*/ 2318560 w 11737978"/>
              <a:gd name="connsiteY16145" fmla="*/ 3194410 h 6407150"/>
              <a:gd name="connsiteX16146" fmla="*/ 2310191 w 11737978"/>
              <a:gd name="connsiteY16146" fmla="*/ 3192104 h 6407150"/>
              <a:gd name="connsiteX16147" fmla="*/ 6538809 w 11737978"/>
              <a:gd name="connsiteY16147" fmla="*/ 3191476 h 6407150"/>
              <a:gd name="connsiteX16148" fmla="*/ 6529782 w 11737978"/>
              <a:gd name="connsiteY16148" fmla="*/ 3191991 h 6407150"/>
              <a:gd name="connsiteX16149" fmla="*/ 6529887 w 11737978"/>
              <a:gd name="connsiteY16149" fmla="*/ 3195005 h 6407150"/>
              <a:gd name="connsiteX16150" fmla="*/ 6538914 w 11737978"/>
              <a:gd name="connsiteY16150" fmla="*/ 3194488 h 6407150"/>
              <a:gd name="connsiteX16151" fmla="*/ 6538809 w 11737978"/>
              <a:gd name="connsiteY16151" fmla="*/ 3191476 h 6407150"/>
              <a:gd name="connsiteX16152" fmla="*/ 1828586 w 11737978"/>
              <a:gd name="connsiteY16152" fmla="*/ 3191476 h 6407150"/>
              <a:gd name="connsiteX16153" fmla="*/ 1819558 w 11737978"/>
              <a:gd name="connsiteY16153" fmla="*/ 3191991 h 6407150"/>
              <a:gd name="connsiteX16154" fmla="*/ 1819664 w 11737978"/>
              <a:gd name="connsiteY16154" fmla="*/ 3195005 h 6407150"/>
              <a:gd name="connsiteX16155" fmla="*/ 1828690 w 11737978"/>
              <a:gd name="connsiteY16155" fmla="*/ 3194488 h 6407150"/>
              <a:gd name="connsiteX16156" fmla="*/ 1828586 w 11737978"/>
              <a:gd name="connsiteY16156" fmla="*/ 3191476 h 6407150"/>
              <a:gd name="connsiteX16157" fmla="*/ 5840886 w 11737978"/>
              <a:gd name="connsiteY16157" fmla="*/ 3188067 h 6407150"/>
              <a:gd name="connsiteX16158" fmla="*/ 5842066 w 11737978"/>
              <a:gd name="connsiteY16158" fmla="*/ 3191929 h 6407150"/>
              <a:gd name="connsiteX16159" fmla="*/ 5841386 w 11737978"/>
              <a:gd name="connsiteY16159" fmla="*/ 3194496 h 6407150"/>
              <a:gd name="connsiteX16160" fmla="*/ 5835041 w 11737978"/>
              <a:gd name="connsiteY16160" fmla="*/ 3197672 h 6407150"/>
              <a:gd name="connsiteX16161" fmla="*/ 5833772 w 11737978"/>
              <a:gd name="connsiteY16161" fmla="*/ 3198307 h 6407150"/>
              <a:gd name="connsiteX16162" fmla="*/ 5835629 w 11737978"/>
              <a:gd name="connsiteY16162" fmla="*/ 3199603 h 6407150"/>
              <a:gd name="connsiteX16163" fmla="*/ 5841976 w 11737978"/>
              <a:gd name="connsiteY16163" fmla="*/ 3196428 h 6407150"/>
              <a:gd name="connsiteX16164" fmla="*/ 5843246 w 11737978"/>
              <a:gd name="connsiteY16164" fmla="*/ 3195792 h 6407150"/>
              <a:gd name="connsiteX16165" fmla="*/ 5844498 w 11737978"/>
              <a:gd name="connsiteY16165" fmla="*/ 3207689 h 6407150"/>
              <a:gd name="connsiteX16166" fmla="*/ 5844717 w 11737978"/>
              <a:gd name="connsiteY16166" fmla="*/ 3211740 h 6407150"/>
              <a:gd name="connsiteX16167" fmla="*/ 5840343 w 11737978"/>
              <a:gd name="connsiteY16167" fmla="*/ 3210797 h 6407150"/>
              <a:gd name="connsiteX16168" fmla="*/ 5830899 w 11737978"/>
              <a:gd name="connsiteY16168" fmla="*/ 3205539 h 6407150"/>
              <a:gd name="connsiteX16169" fmla="*/ 5830907 w 11737978"/>
              <a:gd name="connsiteY16169" fmla="*/ 3209832 h 6407150"/>
              <a:gd name="connsiteX16170" fmla="*/ 5817325 w 11737978"/>
              <a:gd name="connsiteY16170" fmla="*/ 3189622 h 6407150"/>
              <a:gd name="connsiteX16171" fmla="*/ 5822175 w 11737978"/>
              <a:gd name="connsiteY16171" fmla="*/ 3196227 h 6407150"/>
              <a:gd name="connsiteX16172" fmla="*/ 5823520 w 11737978"/>
              <a:gd name="connsiteY16172" fmla="*/ 3195474 h 6407150"/>
              <a:gd name="connsiteX16173" fmla="*/ 5822564 w 11737978"/>
              <a:gd name="connsiteY16173" fmla="*/ 3192865 h 6407150"/>
              <a:gd name="connsiteX16174" fmla="*/ 5832620 w 11737978"/>
              <a:gd name="connsiteY16174" fmla="*/ 3189143 h 6407150"/>
              <a:gd name="connsiteX16175" fmla="*/ 5840886 w 11737978"/>
              <a:gd name="connsiteY16175" fmla="*/ 3188067 h 6407150"/>
              <a:gd name="connsiteX16176" fmla="*/ 1130662 w 11737978"/>
              <a:gd name="connsiteY16176" fmla="*/ 3188067 h 6407150"/>
              <a:gd name="connsiteX16177" fmla="*/ 1131842 w 11737978"/>
              <a:gd name="connsiteY16177" fmla="*/ 3191929 h 6407150"/>
              <a:gd name="connsiteX16178" fmla="*/ 1131162 w 11737978"/>
              <a:gd name="connsiteY16178" fmla="*/ 3194496 h 6407150"/>
              <a:gd name="connsiteX16179" fmla="*/ 1124817 w 11737978"/>
              <a:gd name="connsiteY16179" fmla="*/ 3197672 h 6407150"/>
              <a:gd name="connsiteX16180" fmla="*/ 1123547 w 11737978"/>
              <a:gd name="connsiteY16180" fmla="*/ 3198307 h 6407150"/>
              <a:gd name="connsiteX16181" fmla="*/ 1125406 w 11737978"/>
              <a:gd name="connsiteY16181" fmla="*/ 3199603 h 6407150"/>
              <a:gd name="connsiteX16182" fmla="*/ 1131751 w 11737978"/>
              <a:gd name="connsiteY16182" fmla="*/ 3196428 h 6407150"/>
              <a:gd name="connsiteX16183" fmla="*/ 1133021 w 11737978"/>
              <a:gd name="connsiteY16183" fmla="*/ 3195792 h 6407150"/>
              <a:gd name="connsiteX16184" fmla="*/ 1134273 w 11737978"/>
              <a:gd name="connsiteY16184" fmla="*/ 3207689 h 6407150"/>
              <a:gd name="connsiteX16185" fmla="*/ 1134491 w 11737978"/>
              <a:gd name="connsiteY16185" fmla="*/ 3211740 h 6407150"/>
              <a:gd name="connsiteX16186" fmla="*/ 1130120 w 11737978"/>
              <a:gd name="connsiteY16186" fmla="*/ 3210797 h 6407150"/>
              <a:gd name="connsiteX16187" fmla="*/ 1120675 w 11737978"/>
              <a:gd name="connsiteY16187" fmla="*/ 3205539 h 6407150"/>
              <a:gd name="connsiteX16188" fmla="*/ 1120683 w 11737978"/>
              <a:gd name="connsiteY16188" fmla="*/ 3209832 h 6407150"/>
              <a:gd name="connsiteX16189" fmla="*/ 1107101 w 11737978"/>
              <a:gd name="connsiteY16189" fmla="*/ 3189622 h 6407150"/>
              <a:gd name="connsiteX16190" fmla="*/ 1111950 w 11737978"/>
              <a:gd name="connsiteY16190" fmla="*/ 3196227 h 6407150"/>
              <a:gd name="connsiteX16191" fmla="*/ 1113295 w 11737978"/>
              <a:gd name="connsiteY16191" fmla="*/ 3195474 h 6407150"/>
              <a:gd name="connsiteX16192" fmla="*/ 1112340 w 11737978"/>
              <a:gd name="connsiteY16192" fmla="*/ 3192865 h 6407150"/>
              <a:gd name="connsiteX16193" fmla="*/ 1122396 w 11737978"/>
              <a:gd name="connsiteY16193" fmla="*/ 3189143 h 6407150"/>
              <a:gd name="connsiteX16194" fmla="*/ 1130662 w 11737978"/>
              <a:gd name="connsiteY16194" fmla="*/ 3188067 h 6407150"/>
              <a:gd name="connsiteX16195" fmla="*/ 11193558 w 11737978"/>
              <a:gd name="connsiteY16195" fmla="*/ 3186901 h 6407150"/>
              <a:gd name="connsiteX16196" fmla="*/ 11203129 w 11737978"/>
              <a:gd name="connsiteY16196" fmla="*/ 3194343 h 6407150"/>
              <a:gd name="connsiteX16197" fmla="*/ 11204522 w 11737978"/>
              <a:gd name="connsiteY16197" fmla="*/ 3190196 h 6407150"/>
              <a:gd name="connsiteX16198" fmla="*/ 11193558 w 11737978"/>
              <a:gd name="connsiteY16198" fmla="*/ 3186901 h 6407150"/>
              <a:gd name="connsiteX16199" fmla="*/ 11080995 w 11737978"/>
              <a:gd name="connsiteY16199" fmla="*/ 3186566 h 6407150"/>
              <a:gd name="connsiteX16200" fmla="*/ 11079718 w 11737978"/>
              <a:gd name="connsiteY16200" fmla="*/ 3190369 h 6407150"/>
              <a:gd name="connsiteX16201" fmla="*/ 11090682 w 11737978"/>
              <a:gd name="connsiteY16201" fmla="*/ 3193663 h 6407150"/>
              <a:gd name="connsiteX16202" fmla="*/ 11091960 w 11737978"/>
              <a:gd name="connsiteY16202" fmla="*/ 3189861 h 6407150"/>
              <a:gd name="connsiteX16203" fmla="*/ 11080995 w 11737978"/>
              <a:gd name="connsiteY16203" fmla="*/ 3186566 h 6407150"/>
              <a:gd name="connsiteX16204" fmla="*/ 7054523 w 11737978"/>
              <a:gd name="connsiteY16204" fmla="*/ 3176065 h 6407150"/>
              <a:gd name="connsiteX16205" fmla="*/ 7029702 w 11737978"/>
              <a:gd name="connsiteY16205" fmla="*/ 3177486 h 6407150"/>
              <a:gd name="connsiteX16206" fmla="*/ 7054811 w 11737978"/>
              <a:gd name="connsiteY16206" fmla="*/ 3184350 h 6407150"/>
              <a:gd name="connsiteX16207" fmla="*/ 7062990 w 11737978"/>
              <a:gd name="connsiteY16207" fmla="*/ 3181115 h 6407150"/>
              <a:gd name="connsiteX16208" fmla="*/ 7054523 w 11737978"/>
              <a:gd name="connsiteY16208" fmla="*/ 3176065 h 6407150"/>
              <a:gd name="connsiteX16209" fmla="*/ 2344299 w 11737978"/>
              <a:gd name="connsiteY16209" fmla="*/ 3176065 h 6407150"/>
              <a:gd name="connsiteX16210" fmla="*/ 2319478 w 11737978"/>
              <a:gd name="connsiteY16210" fmla="*/ 3177486 h 6407150"/>
              <a:gd name="connsiteX16211" fmla="*/ 2344587 w 11737978"/>
              <a:gd name="connsiteY16211" fmla="*/ 3184350 h 6407150"/>
              <a:gd name="connsiteX16212" fmla="*/ 2352766 w 11737978"/>
              <a:gd name="connsiteY16212" fmla="*/ 3181115 h 6407150"/>
              <a:gd name="connsiteX16213" fmla="*/ 2344299 w 11737978"/>
              <a:gd name="connsiteY16213" fmla="*/ 3176065 h 6407150"/>
              <a:gd name="connsiteX16214" fmla="*/ 6951268 w 11737978"/>
              <a:gd name="connsiteY16214" fmla="*/ 3175934 h 6407150"/>
              <a:gd name="connsiteX16215" fmla="*/ 6951372 w 11737978"/>
              <a:gd name="connsiteY16215" fmla="*/ 3178947 h 6407150"/>
              <a:gd name="connsiteX16216" fmla="*/ 6960399 w 11737978"/>
              <a:gd name="connsiteY16216" fmla="*/ 3178431 h 6407150"/>
              <a:gd name="connsiteX16217" fmla="*/ 6951268 w 11737978"/>
              <a:gd name="connsiteY16217" fmla="*/ 3175934 h 6407150"/>
              <a:gd name="connsiteX16218" fmla="*/ 2241044 w 11737978"/>
              <a:gd name="connsiteY16218" fmla="*/ 3175934 h 6407150"/>
              <a:gd name="connsiteX16219" fmla="*/ 2241148 w 11737978"/>
              <a:gd name="connsiteY16219" fmla="*/ 3178947 h 6407150"/>
              <a:gd name="connsiteX16220" fmla="*/ 2250175 w 11737978"/>
              <a:gd name="connsiteY16220" fmla="*/ 3178431 h 6407150"/>
              <a:gd name="connsiteX16221" fmla="*/ 2241044 w 11737978"/>
              <a:gd name="connsiteY16221" fmla="*/ 3175934 h 6407150"/>
              <a:gd name="connsiteX16222" fmla="*/ 6740192 w 11737978"/>
              <a:gd name="connsiteY16222" fmla="*/ 3174424 h 6407150"/>
              <a:gd name="connsiteX16223" fmla="*/ 6738012 w 11737978"/>
              <a:gd name="connsiteY16223" fmla="*/ 3176750 h 6407150"/>
              <a:gd name="connsiteX16224" fmla="*/ 6740280 w 11737978"/>
              <a:gd name="connsiteY16224" fmla="*/ 3176934 h 6407150"/>
              <a:gd name="connsiteX16225" fmla="*/ 2029969 w 11737978"/>
              <a:gd name="connsiteY16225" fmla="*/ 3174424 h 6407150"/>
              <a:gd name="connsiteX16226" fmla="*/ 2027789 w 11737978"/>
              <a:gd name="connsiteY16226" fmla="*/ 3176750 h 6407150"/>
              <a:gd name="connsiteX16227" fmla="*/ 2030056 w 11737978"/>
              <a:gd name="connsiteY16227" fmla="*/ 3176934 h 6407150"/>
              <a:gd name="connsiteX16228" fmla="*/ 6832526 w 11737978"/>
              <a:gd name="connsiteY16228" fmla="*/ 3173948 h 6407150"/>
              <a:gd name="connsiteX16229" fmla="*/ 6834851 w 11737978"/>
              <a:gd name="connsiteY16229" fmla="*/ 3177430 h 6407150"/>
              <a:gd name="connsiteX16230" fmla="*/ 6831592 w 11737978"/>
              <a:gd name="connsiteY16230" fmla="*/ 3174845 h 6407150"/>
              <a:gd name="connsiteX16231" fmla="*/ 2122302 w 11737978"/>
              <a:gd name="connsiteY16231" fmla="*/ 3173948 h 6407150"/>
              <a:gd name="connsiteX16232" fmla="*/ 2124628 w 11737978"/>
              <a:gd name="connsiteY16232" fmla="*/ 3177430 h 6407150"/>
              <a:gd name="connsiteX16233" fmla="*/ 2121369 w 11737978"/>
              <a:gd name="connsiteY16233" fmla="*/ 3174845 h 6407150"/>
              <a:gd name="connsiteX16234" fmla="*/ 7431160 w 11737978"/>
              <a:gd name="connsiteY16234" fmla="*/ 3173850 h 6407150"/>
              <a:gd name="connsiteX16235" fmla="*/ 7430439 w 11737978"/>
              <a:gd name="connsiteY16235" fmla="*/ 3178854 h 6407150"/>
              <a:gd name="connsiteX16236" fmla="*/ 7428996 w 11737978"/>
              <a:gd name="connsiteY16236" fmla="*/ 3188865 h 6407150"/>
              <a:gd name="connsiteX16237" fmla="*/ 7435101 w 11737978"/>
              <a:gd name="connsiteY16237" fmla="*/ 3190391 h 6407150"/>
              <a:gd name="connsiteX16238" fmla="*/ 7436543 w 11737978"/>
              <a:gd name="connsiteY16238" fmla="*/ 3180380 h 6407150"/>
              <a:gd name="connsiteX16239" fmla="*/ 7437264 w 11737978"/>
              <a:gd name="connsiteY16239" fmla="*/ 3175375 h 6407150"/>
              <a:gd name="connsiteX16240" fmla="*/ 7431160 w 11737978"/>
              <a:gd name="connsiteY16240" fmla="*/ 3173850 h 6407150"/>
              <a:gd name="connsiteX16241" fmla="*/ 2720936 w 11737978"/>
              <a:gd name="connsiteY16241" fmla="*/ 3173850 h 6407150"/>
              <a:gd name="connsiteX16242" fmla="*/ 2720215 w 11737978"/>
              <a:gd name="connsiteY16242" fmla="*/ 3178854 h 6407150"/>
              <a:gd name="connsiteX16243" fmla="*/ 2718773 w 11737978"/>
              <a:gd name="connsiteY16243" fmla="*/ 3188865 h 6407150"/>
              <a:gd name="connsiteX16244" fmla="*/ 2724878 w 11737978"/>
              <a:gd name="connsiteY16244" fmla="*/ 3190391 h 6407150"/>
              <a:gd name="connsiteX16245" fmla="*/ 2726320 w 11737978"/>
              <a:gd name="connsiteY16245" fmla="*/ 3180380 h 6407150"/>
              <a:gd name="connsiteX16246" fmla="*/ 2727040 w 11737978"/>
              <a:gd name="connsiteY16246" fmla="*/ 3175375 h 6407150"/>
              <a:gd name="connsiteX16247" fmla="*/ 2720936 w 11737978"/>
              <a:gd name="connsiteY16247" fmla="*/ 3173850 h 6407150"/>
              <a:gd name="connsiteX16248" fmla="*/ 6519987 w 11737978"/>
              <a:gd name="connsiteY16248" fmla="*/ 3170417 h 6407150"/>
              <a:gd name="connsiteX16249" fmla="*/ 6513969 w 11737978"/>
              <a:gd name="connsiteY16249" fmla="*/ 3170760 h 6407150"/>
              <a:gd name="connsiteX16250" fmla="*/ 6520091 w 11737978"/>
              <a:gd name="connsiteY16250" fmla="*/ 3173430 h 6407150"/>
              <a:gd name="connsiteX16251" fmla="*/ 6519987 w 11737978"/>
              <a:gd name="connsiteY16251" fmla="*/ 3170417 h 6407150"/>
              <a:gd name="connsiteX16252" fmla="*/ 1809763 w 11737978"/>
              <a:gd name="connsiteY16252" fmla="*/ 3170417 h 6407150"/>
              <a:gd name="connsiteX16253" fmla="*/ 1803745 w 11737978"/>
              <a:gd name="connsiteY16253" fmla="*/ 3170760 h 6407150"/>
              <a:gd name="connsiteX16254" fmla="*/ 1809868 w 11737978"/>
              <a:gd name="connsiteY16254" fmla="*/ 3173430 h 6407150"/>
              <a:gd name="connsiteX16255" fmla="*/ 1809763 w 11737978"/>
              <a:gd name="connsiteY16255" fmla="*/ 3170417 h 6407150"/>
              <a:gd name="connsiteX16256" fmla="*/ 6538036 w 11737978"/>
              <a:gd name="connsiteY16256" fmla="*/ 3169384 h 6407150"/>
              <a:gd name="connsiteX16257" fmla="*/ 6529117 w 11737978"/>
              <a:gd name="connsiteY16257" fmla="*/ 3172914 h 6407150"/>
              <a:gd name="connsiteX16258" fmla="*/ 6538247 w 11737978"/>
              <a:gd name="connsiteY16258" fmla="*/ 3175410 h 6407150"/>
              <a:gd name="connsiteX16259" fmla="*/ 6541526 w 11737978"/>
              <a:gd name="connsiteY16259" fmla="*/ 3172205 h 6407150"/>
              <a:gd name="connsiteX16260" fmla="*/ 6538036 w 11737978"/>
              <a:gd name="connsiteY16260" fmla="*/ 3169384 h 6407150"/>
              <a:gd name="connsiteX16261" fmla="*/ 1827812 w 11737978"/>
              <a:gd name="connsiteY16261" fmla="*/ 3169384 h 6407150"/>
              <a:gd name="connsiteX16262" fmla="*/ 1818893 w 11737978"/>
              <a:gd name="connsiteY16262" fmla="*/ 3172914 h 6407150"/>
              <a:gd name="connsiteX16263" fmla="*/ 1828023 w 11737978"/>
              <a:gd name="connsiteY16263" fmla="*/ 3175410 h 6407150"/>
              <a:gd name="connsiteX16264" fmla="*/ 1831302 w 11737978"/>
              <a:gd name="connsiteY16264" fmla="*/ 3172205 h 6407150"/>
              <a:gd name="connsiteX16265" fmla="*/ 1827812 w 11737978"/>
              <a:gd name="connsiteY16265" fmla="*/ 3169384 h 6407150"/>
              <a:gd name="connsiteX16266" fmla="*/ 11175345 w 11737978"/>
              <a:gd name="connsiteY16266" fmla="*/ 3169246 h 6407150"/>
              <a:gd name="connsiteX16267" fmla="*/ 11165711 w 11737978"/>
              <a:gd name="connsiteY16267" fmla="*/ 3173964 h 6407150"/>
              <a:gd name="connsiteX16268" fmla="*/ 11173021 w 11737978"/>
              <a:gd name="connsiteY16268" fmla="*/ 3176161 h 6407150"/>
              <a:gd name="connsiteX16269" fmla="*/ 11175345 w 11737978"/>
              <a:gd name="connsiteY16269" fmla="*/ 3169246 h 6407150"/>
              <a:gd name="connsiteX16270" fmla="*/ 8532801 w 11737978"/>
              <a:gd name="connsiteY16270" fmla="*/ 3167015 h 6407150"/>
              <a:gd name="connsiteX16271" fmla="*/ 8514539 w 11737978"/>
              <a:gd name="connsiteY16271" fmla="*/ 3178432 h 6407150"/>
              <a:gd name="connsiteX16272" fmla="*/ 8538854 w 11737978"/>
              <a:gd name="connsiteY16272" fmla="*/ 3193119 h 6407150"/>
              <a:gd name="connsiteX16273" fmla="*/ 8543279 w 11737978"/>
              <a:gd name="connsiteY16273" fmla="*/ 3194642 h 6407150"/>
              <a:gd name="connsiteX16274" fmla="*/ 8544041 w 11737978"/>
              <a:gd name="connsiteY16274" fmla="*/ 3202098 h 6407150"/>
              <a:gd name="connsiteX16275" fmla="*/ 8539752 w 11737978"/>
              <a:gd name="connsiteY16275" fmla="*/ 3208423 h 6407150"/>
              <a:gd name="connsiteX16276" fmla="*/ 8537435 w 11737978"/>
              <a:gd name="connsiteY16276" fmla="*/ 3207800 h 6407150"/>
              <a:gd name="connsiteX16277" fmla="*/ 8538381 w 11737978"/>
              <a:gd name="connsiteY16277" fmla="*/ 3198012 h 6407150"/>
              <a:gd name="connsiteX16278" fmla="*/ 8529961 w 11737978"/>
              <a:gd name="connsiteY16278" fmla="*/ 3196380 h 6407150"/>
              <a:gd name="connsiteX16279" fmla="*/ 8529478 w 11737978"/>
              <a:gd name="connsiteY16279" fmla="*/ 3199395 h 6407150"/>
              <a:gd name="connsiteX16280" fmla="*/ 8519810 w 11737978"/>
              <a:gd name="connsiteY16280" fmla="*/ 3190427 h 6407150"/>
              <a:gd name="connsiteX16281" fmla="*/ 8518713 w 11737978"/>
              <a:gd name="connsiteY16281" fmla="*/ 3186323 h 6407150"/>
              <a:gd name="connsiteX16282" fmla="*/ 8509228 w 11737978"/>
              <a:gd name="connsiteY16282" fmla="*/ 3192957 h 6407150"/>
              <a:gd name="connsiteX16283" fmla="*/ 8504536 w 11737978"/>
              <a:gd name="connsiteY16283" fmla="*/ 3193158 h 6407150"/>
              <a:gd name="connsiteX16284" fmla="*/ 8504699 w 11737978"/>
              <a:gd name="connsiteY16284" fmla="*/ 3191480 h 6407150"/>
              <a:gd name="connsiteX16285" fmla="*/ 8505172 w 11737978"/>
              <a:gd name="connsiteY16285" fmla="*/ 3186586 h 6407150"/>
              <a:gd name="connsiteX16286" fmla="*/ 8515485 w 11737978"/>
              <a:gd name="connsiteY16286" fmla="*/ 3168644 h 6407150"/>
              <a:gd name="connsiteX16287" fmla="*/ 8532801 w 11737978"/>
              <a:gd name="connsiteY16287" fmla="*/ 3167015 h 6407150"/>
              <a:gd name="connsiteX16288" fmla="*/ 6732372 w 11737978"/>
              <a:gd name="connsiteY16288" fmla="*/ 3166319 h 6407150"/>
              <a:gd name="connsiteX16289" fmla="*/ 6724955 w 11737978"/>
              <a:gd name="connsiteY16289" fmla="*/ 3169762 h 6407150"/>
              <a:gd name="connsiteX16290" fmla="*/ 6735378 w 11737978"/>
              <a:gd name="connsiteY16290" fmla="*/ 3171430 h 6407150"/>
              <a:gd name="connsiteX16291" fmla="*/ 6740000 w 11737978"/>
              <a:gd name="connsiteY16291" fmla="*/ 3168902 h 6407150"/>
              <a:gd name="connsiteX16292" fmla="*/ 6732372 w 11737978"/>
              <a:gd name="connsiteY16292" fmla="*/ 3166319 h 6407150"/>
              <a:gd name="connsiteX16293" fmla="*/ 2022148 w 11737978"/>
              <a:gd name="connsiteY16293" fmla="*/ 3166319 h 6407150"/>
              <a:gd name="connsiteX16294" fmla="*/ 2014732 w 11737978"/>
              <a:gd name="connsiteY16294" fmla="*/ 3169762 h 6407150"/>
              <a:gd name="connsiteX16295" fmla="*/ 2025154 w 11737978"/>
              <a:gd name="connsiteY16295" fmla="*/ 3171430 h 6407150"/>
              <a:gd name="connsiteX16296" fmla="*/ 2029776 w 11737978"/>
              <a:gd name="connsiteY16296" fmla="*/ 3168902 h 6407150"/>
              <a:gd name="connsiteX16297" fmla="*/ 2022148 w 11737978"/>
              <a:gd name="connsiteY16297" fmla="*/ 3166319 h 6407150"/>
              <a:gd name="connsiteX16298" fmla="*/ 6715755 w 11737978"/>
              <a:gd name="connsiteY16298" fmla="*/ 3165256 h 6407150"/>
              <a:gd name="connsiteX16299" fmla="*/ 6697879 w 11737978"/>
              <a:gd name="connsiteY16299" fmla="*/ 3171311 h 6407150"/>
              <a:gd name="connsiteX16300" fmla="*/ 6715755 w 11737978"/>
              <a:gd name="connsiteY16300" fmla="*/ 3165256 h 6407150"/>
              <a:gd name="connsiteX16301" fmla="*/ 2005532 w 11737978"/>
              <a:gd name="connsiteY16301" fmla="*/ 3165256 h 6407150"/>
              <a:gd name="connsiteX16302" fmla="*/ 1987655 w 11737978"/>
              <a:gd name="connsiteY16302" fmla="*/ 3171311 h 6407150"/>
              <a:gd name="connsiteX16303" fmla="*/ 2005532 w 11737978"/>
              <a:gd name="connsiteY16303" fmla="*/ 3165256 h 6407150"/>
              <a:gd name="connsiteX16304" fmla="*/ 6648818 w 11737978"/>
              <a:gd name="connsiteY16304" fmla="*/ 3163803 h 6407150"/>
              <a:gd name="connsiteX16305" fmla="*/ 6647957 w 11737978"/>
              <a:gd name="connsiteY16305" fmla="*/ 3166117 h 6407150"/>
              <a:gd name="connsiteX16306" fmla="*/ 6655478 w 11737978"/>
              <a:gd name="connsiteY16306" fmla="*/ 3165687 h 6407150"/>
              <a:gd name="connsiteX16307" fmla="*/ 6648818 w 11737978"/>
              <a:gd name="connsiteY16307" fmla="*/ 3163803 h 6407150"/>
              <a:gd name="connsiteX16308" fmla="*/ 1938594 w 11737978"/>
              <a:gd name="connsiteY16308" fmla="*/ 3163803 h 6407150"/>
              <a:gd name="connsiteX16309" fmla="*/ 1937733 w 11737978"/>
              <a:gd name="connsiteY16309" fmla="*/ 3166117 h 6407150"/>
              <a:gd name="connsiteX16310" fmla="*/ 1945254 w 11737978"/>
              <a:gd name="connsiteY16310" fmla="*/ 3165687 h 6407150"/>
              <a:gd name="connsiteX16311" fmla="*/ 1938594 w 11737978"/>
              <a:gd name="connsiteY16311" fmla="*/ 3163803 h 6407150"/>
              <a:gd name="connsiteX16312" fmla="*/ 5058540 w 11737978"/>
              <a:gd name="connsiteY16312" fmla="*/ 3161202 h 6407150"/>
              <a:gd name="connsiteX16313" fmla="*/ 5057535 w 11737978"/>
              <a:gd name="connsiteY16313" fmla="*/ 3165841 h 6407150"/>
              <a:gd name="connsiteX16314" fmla="*/ 5061548 w 11737978"/>
              <a:gd name="connsiteY16314" fmla="*/ 3170537 h 6407150"/>
              <a:gd name="connsiteX16315" fmla="*/ 5063840 w 11737978"/>
              <a:gd name="connsiteY16315" fmla="*/ 3170984 h 6407150"/>
              <a:gd name="connsiteX16316" fmla="*/ 5067802 w 11737978"/>
              <a:gd name="connsiteY16316" fmla="*/ 3167974 h 6407150"/>
              <a:gd name="connsiteX16317" fmla="*/ 5058540 w 11737978"/>
              <a:gd name="connsiteY16317" fmla="*/ 3161202 h 6407150"/>
              <a:gd name="connsiteX16318" fmla="*/ 348315 w 11737978"/>
              <a:gd name="connsiteY16318" fmla="*/ 3161202 h 6407150"/>
              <a:gd name="connsiteX16319" fmla="*/ 347311 w 11737978"/>
              <a:gd name="connsiteY16319" fmla="*/ 3165841 h 6407150"/>
              <a:gd name="connsiteX16320" fmla="*/ 351324 w 11737978"/>
              <a:gd name="connsiteY16320" fmla="*/ 3170537 h 6407150"/>
              <a:gd name="connsiteX16321" fmla="*/ 353616 w 11737978"/>
              <a:gd name="connsiteY16321" fmla="*/ 3170984 h 6407150"/>
              <a:gd name="connsiteX16322" fmla="*/ 357578 w 11737978"/>
              <a:gd name="connsiteY16322" fmla="*/ 3167974 h 6407150"/>
              <a:gd name="connsiteX16323" fmla="*/ 348315 w 11737978"/>
              <a:gd name="connsiteY16323" fmla="*/ 3161202 h 6407150"/>
              <a:gd name="connsiteX16324" fmla="*/ 5832634 w 11737978"/>
              <a:gd name="connsiteY16324" fmla="*/ 3161027 h 6407150"/>
              <a:gd name="connsiteX16325" fmla="*/ 5832028 w 11737978"/>
              <a:gd name="connsiteY16325" fmla="*/ 3161425 h 6407150"/>
              <a:gd name="connsiteX16326" fmla="*/ 5831804 w 11737978"/>
              <a:gd name="connsiteY16326" fmla="*/ 3161261 h 6407150"/>
              <a:gd name="connsiteX16327" fmla="*/ 1122410 w 11737978"/>
              <a:gd name="connsiteY16327" fmla="*/ 3161027 h 6407150"/>
              <a:gd name="connsiteX16328" fmla="*/ 1121803 w 11737978"/>
              <a:gd name="connsiteY16328" fmla="*/ 3161425 h 6407150"/>
              <a:gd name="connsiteX16329" fmla="*/ 1121580 w 11737978"/>
              <a:gd name="connsiteY16329" fmla="*/ 3161261 h 6407150"/>
              <a:gd name="connsiteX16330" fmla="*/ 10278328 w 11737978"/>
              <a:gd name="connsiteY16330" fmla="*/ 3157992 h 6407150"/>
              <a:gd name="connsiteX16331" fmla="*/ 10276029 w 11737978"/>
              <a:gd name="connsiteY16331" fmla="*/ 3160682 h 6407150"/>
              <a:gd name="connsiteX16332" fmla="*/ 10274086 w 11737978"/>
              <a:gd name="connsiteY16332" fmla="*/ 3170104 h 6407150"/>
              <a:gd name="connsiteX16333" fmla="*/ 10278328 w 11737978"/>
              <a:gd name="connsiteY16333" fmla="*/ 3171781 h 6407150"/>
              <a:gd name="connsiteX16334" fmla="*/ 11147498 w 11737978"/>
              <a:gd name="connsiteY16334" fmla="*/ 3156310 h 6407150"/>
              <a:gd name="connsiteX16335" fmla="*/ 11143781 w 11737978"/>
              <a:gd name="connsiteY16335" fmla="*/ 3167372 h 6407150"/>
              <a:gd name="connsiteX16336" fmla="*/ 11152417 w 11737978"/>
              <a:gd name="connsiteY16336" fmla="*/ 3167493 h 6407150"/>
              <a:gd name="connsiteX16337" fmla="*/ 11158880 w 11737978"/>
              <a:gd name="connsiteY16337" fmla="*/ 3167343 h 6407150"/>
              <a:gd name="connsiteX16338" fmla="*/ 11158462 w 11737978"/>
              <a:gd name="connsiteY16338" fmla="*/ 3159604 h 6407150"/>
              <a:gd name="connsiteX16339" fmla="*/ 11147498 w 11737978"/>
              <a:gd name="connsiteY16339" fmla="*/ 3156310 h 6407150"/>
              <a:gd name="connsiteX16340" fmla="*/ 6876716 w 11737978"/>
              <a:gd name="connsiteY16340" fmla="*/ 3156051 h 6407150"/>
              <a:gd name="connsiteX16341" fmla="*/ 6876908 w 11737978"/>
              <a:gd name="connsiteY16341" fmla="*/ 3161573 h 6407150"/>
              <a:gd name="connsiteX16342" fmla="*/ 6877004 w 11737978"/>
              <a:gd name="connsiteY16342" fmla="*/ 3164335 h 6407150"/>
              <a:gd name="connsiteX16343" fmla="*/ 6885818 w 11737978"/>
              <a:gd name="connsiteY16343" fmla="*/ 3172131 h 6407150"/>
              <a:gd name="connsiteX16344" fmla="*/ 6877293 w 11737978"/>
              <a:gd name="connsiteY16344" fmla="*/ 3172619 h 6407150"/>
              <a:gd name="connsiteX16345" fmla="*/ 6886395 w 11737978"/>
              <a:gd name="connsiteY16345" fmla="*/ 3188700 h 6407150"/>
              <a:gd name="connsiteX16346" fmla="*/ 6903253 w 11737978"/>
              <a:gd name="connsiteY16346" fmla="*/ 3182202 h 6407150"/>
              <a:gd name="connsiteX16347" fmla="*/ 6886107 w 11737978"/>
              <a:gd name="connsiteY16347" fmla="*/ 3180416 h 6407150"/>
              <a:gd name="connsiteX16348" fmla="*/ 6894535 w 11737978"/>
              <a:gd name="connsiteY16348" fmla="*/ 3177167 h 6407150"/>
              <a:gd name="connsiteX16349" fmla="*/ 6885818 w 11737978"/>
              <a:gd name="connsiteY16349" fmla="*/ 3172131 h 6407150"/>
              <a:gd name="connsiteX16350" fmla="*/ 6885529 w 11737978"/>
              <a:gd name="connsiteY16350" fmla="*/ 3163848 h 6407150"/>
              <a:gd name="connsiteX16351" fmla="*/ 6885433 w 11737978"/>
              <a:gd name="connsiteY16351" fmla="*/ 3161086 h 6407150"/>
              <a:gd name="connsiteX16352" fmla="*/ 6893957 w 11737978"/>
              <a:gd name="connsiteY16352" fmla="*/ 3160598 h 6407150"/>
              <a:gd name="connsiteX16353" fmla="*/ 6893860 w 11737978"/>
              <a:gd name="connsiteY16353" fmla="*/ 3157838 h 6407150"/>
              <a:gd name="connsiteX16354" fmla="*/ 6902386 w 11737978"/>
              <a:gd name="connsiteY16354" fmla="*/ 3157349 h 6407150"/>
              <a:gd name="connsiteX16355" fmla="*/ 6876716 w 11737978"/>
              <a:gd name="connsiteY16355" fmla="*/ 3156051 h 6407150"/>
              <a:gd name="connsiteX16356" fmla="*/ 2166492 w 11737978"/>
              <a:gd name="connsiteY16356" fmla="*/ 3156051 h 6407150"/>
              <a:gd name="connsiteX16357" fmla="*/ 2166685 w 11737978"/>
              <a:gd name="connsiteY16357" fmla="*/ 3161573 h 6407150"/>
              <a:gd name="connsiteX16358" fmla="*/ 2166780 w 11737978"/>
              <a:gd name="connsiteY16358" fmla="*/ 3164335 h 6407150"/>
              <a:gd name="connsiteX16359" fmla="*/ 2175595 w 11737978"/>
              <a:gd name="connsiteY16359" fmla="*/ 3172131 h 6407150"/>
              <a:gd name="connsiteX16360" fmla="*/ 2167069 w 11737978"/>
              <a:gd name="connsiteY16360" fmla="*/ 3172619 h 6407150"/>
              <a:gd name="connsiteX16361" fmla="*/ 2176172 w 11737978"/>
              <a:gd name="connsiteY16361" fmla="*/ 3188700 h 6407150"/>
              <a:gd name="connsiteX16362" fmla="*/ 2193029 w 11737978"/>
              <a:gd name="connsiteY16362" fmla="*/ 3182202 h 6407150"/>
              <a:gd name="connsiteX16363" fmla="*/ 2175884 w 11737978"/>
              <a:gd name="connsiteY16363" fmla="*/ 3180416 h 6407150"/>
              <a:gd name="connsiteX16364" fmla="*/ 2184311 w 11737978"/>
              <a:gd name="connsiteY16364" fmla="*/ 3177167 h 6407150"/>
              <a:gd name="connsiteX16365" fmla="*/ 2175595 w 11737978"/>
              <a:gd name="connsiteY16365" fmla="*/ 3172131 h 6407150"/>
              <a:gd name="connsiteX16366" fmla="*/ 2175306 w 11737978"/>
              <a:gd name="connsiteY16366" fmla="*/ 3163848 h 6407150"/>
              <a:gd name="connsiteX16367" fmla="*/ 2175209 w 11737978"/>
              <a:gd name="connsiteY16367" fmla="*/ 3161086 h 6407150"/>
              <a:gd name="connsiteX16368" fmla="*/ 2183733 w 11737978"/>
              <a:gd name="connsiteY16368" fmla="*/ 3160598 h 6407150"/>
              <a:gd name="connsiteX16369" fmla="*/ 2183637 w 11737978"/>
              <a:gd name="connsiteY16369" fmla="*/ 3157838 h 6407150"/>
              <a:gd name="connsiteX16370" fmla="*/ 2192162 w 11737978"/>
              <a:gd name="connsiteY16370" fmla="*/ 3157349 h 6407150"/>
              <a:gd name="connsiteX16371" fmla="*/ 2166492 w 11737978"/>
              <a:gd name="connsiteY16371" fmla="*/ 3156051 h 6407150"/>
              <a:gd name="connsiteX16372" fmla="*/ 7019905 w 11737978"/>
              <a:gd name="connsiteY16372" fmla="*/ 3155910 h 6407150"/>
              <a:gd name="connsiteX16373" fmla="*/ 7020080 w 11737978"/>
              <a:gd name="connsiteY16373" fmla="*/ 3160932 h 6407150"/>
              <a:gd name="connsiteX16374" fmla="*/ 7029107 w 11737978"/>
              <a:gd name="connsiteY16374" fmla="*/ 3160415 h 6407150"/>
              <a:gd name="connsiteX16375" fmla="*/ 7019905 w 11737978"/>
              <a:gd name="connsiteY16375" fmla="*/ 3155910 h 6407150"/>
              <a:gd name="connsiteX16376" fmla="*/ 2309681 w 11737978"/>
              <a:gd name="connsiteY16376" fmla="*/ 3155910 h 6407150"/>
              <a:gd name="connsiteX16377" fmla="*/ 2309857 w 11737978"/>
              <a:gd name="connsiteY16377" fmla="*/ 3160932 h 6407150"/>
              <a:gd name="connsiteX16378" fmla="*/ 2318883 w 11737978"/>
              <a:gd name="connsiteY16378" fmla="*/ 3160415 h 6407150"/>
              <a:gd name="connsiteX16379" fmla="*/ 2309681 w 11737978"/>
              <a:gd name="connsiteY16379" fmla="*/ 3155910 h 6407150"/>
              <a:gd name="connsiteX16380" fmla="*/ 7053002 w 11737978"/>
              <a:gd name="connsiteY16380" fmla="*/ 3154018 h 6407150"/>
              <a:gd name="connsiteX16381" fmla="*/ 7044442 w 11737978"/>
              <a:gd name="connsiteY16381" fmla="*/ 3167923 h 6407150"/>
              <a:gd name="connsiteX16382" fmla="*/ 7053562 w 11737978"/>
              <a:gd name="connsiteY16382" fmla="*/ 3170085 h 6407150"/>
              <a:gd name="connsiteX16383" fmla="*/ 7053469 w 11737978"/>
              <a:gd name="connsiteY16383" fmla="*/ 3167407 h 6407150"/>
              <a:gd name="connsiteX16384" fmla="*/ 7053002 w 11737978"/>
              <a:gd name="connsiteY16384" fmla="*/ 3154018 h 6407150"/>
              <a:gd name="connsiteX16385" fmla="*/ 2342778 w 11737978"/>
              <a:gd name="connsiteY16385" fmla="*/ 3154018 h 6407150"/>
              <a:gd name="connsiteX16386" fmla="*/ 2334219 w 11737978"/>
              <a:gd name="connsiteY16386" fmla="*/ 3167923 h 6407150"/>
              <a:gd name="connsiteX16387" fmla="*/ 2343339 w 11737978"/>
              <a:gd name="connsiteY16387" fmla="*/ 3170085 h 6407150"/>
              <a:gd name="connsiteX16388" fmla="*/ 2343245 w 11737978"/>
              <a:gd name="connsiteY16388" fmla="*/ 3167407 h 6407150"/>
              <a:gd name="connsiteX16389" fmla="*/ 2342778 w 11737978"/>
              <a:gd name="connsiteY16389" fmla="*/ 3154018 h 6407150"/>
              <a:gd name="connsiteX16390" fmla="*/ 10264721 w 11737978"/>
              <a:gd name="connsiteY16390" fmla="*/ 3152155 h 6407150"/>
              <a:gd name="connsiteX16391" fmla="*/ 10272859 w 11737978"/>
              <a:gd name="connsiteY16391" fmla="*/ 3154600 h 6407150"/>
              <a:gd name="connsiteX16392" fmla="*/ 10284350 w 11737978"/>
              <a:gd name="connsiteY16392" fmla="*/ 3153844 h 6407150"/>
              <a:gd name="connsiteX16393" fmla="*/ 10294558 w 11737978"/>
              <a:gd name="connsiteY16393" fmla="*/ 3156911 h 6407150"/>
              <a:gd name="connsiteX16394" fmla="*/ 10291987 w 11737978"/>
              <a:gd name="connsiteY16394" fmla="*/ 3164560 h 6407150"/>
              <a:gd name="connsiteX16395" fmla="*/ 10323892 w 11737978"/>
              <a:gd name="connsiteY16395" fmla="*/ 3169938 h 6407150"/>
              <a:gd name="connsiteX16396" fmla="*/ 10322608 w 11737978"/>
              <a:gd name="connsiteY16396" fmla="*/ 3173763 h 6407150"/>
              <a:gd name="connsiteX16397" fmla="*/ 10320038 w 11737978"/>
              <a:gd name="connsiteY16397" fmla="*/ 3181411 h 6407150"/>
              <a:gd name="connsiteX16398" fmla="*/ 10317468 w 11737978"/>
              <a:gd name="connsiteY16398" fmla="*/ 3189060 h 6407150"/>
              <a:gd name="connsiteX16399" fmla="*/ 10305976 w 11737978"/>
              <a:gd name="connsiteY16399" fmla="*/ 3189817 h 6407150"/>
              <a:gd name="connsiteX16400" fmla="*/ 10313614 w 11737978"/>
              <a:gd name="connsiteY16400" fmla="*/ 3200533 h 6407150"/>
              <a:gd name="connsiteX16401" fmla="*/ 10299401 w 11737978"/>
              <a:gd name="connsiteY16401" fmla="*/ 3214616 h 6407150"/>
              <a:gd name="connsiteX16402" fmla="*/ 10286776 w 11737978"/>
              <a:gd name="connsiteY16402" fmla="*/ 3213519 h 6407150"/>
              <a:gd name="connsiteX16403" fmla="*/ 10281191 w 11737978"/>
              <a:gd name="connsiteY16403" fmla="*/ 3213420 h 6407150"/>
              <a:gd name="connsiteX16404" fmla="*/ 10278328 w 11737978"/>
              <a:gd name="connsiteY16404" fmla="*/ 3211581 h 6407150"/>
              <a:gd name="connsiteX16405" fmla="*/ 10278328 w 11737978"/>
              <a:gd name="connsiteY16405" fmla="*/ 3175907 h 6407150"/>
              <a:gd name="connsiteX16406" fmla="*/ 10274384 w 11737978"/>
              <a:gd name="connsiteY16406" fmla="*/ 3175059 h 6407150"/>
              <a:gd name="connsiteX16407" fmla="*/ 10267361 w 11737978"/>
              <a:gd name="connsiteY16407" fmla="*/ 3182756 h 6407150"/>
              <a:gd name="connsiteX16408" fmla="*/ 10268390 w 11737978"/>
              <a:gd name="connsiteY16408" fmla="*/ 3173771 h 6407150"/>
              <a:gd name="connsiteX16409" fmla="*/ 10262395 w 11737978"/>
              <a:gd name="connsiteY16409" fmla="*/ 3172483 h 6407150"/>
              <a:gd name="connsiteX16410" fmla="*/ 10270445 w 11737978"/>
              <a:gd name="connsiteY16410" fmla="*/ 3155799 h 6407150"/>
              <a:gd name="connsiteX16411" fmla="*/ 10264657 w 11737978"/>
              <a:gd name="connsiteY16411" fmla="*/ 3152716 h 6407150"/>
              <a:gd name="connsiteX16412" fmla="*/ 8468099 w 11737978"/>
              <a:gd name="connsiteY16412" fmla="*/ 3150832 h 6407150"/>
              <a:gd name="connsiteX16413" fmla="*/ 8473864 w 11737978"/>
              <a:gd name="connsiteY16413" fmla="*/ 3155507 h 6407150"/>
              <a:gd name="connsiteX16414" fmla="*/ 8473979 w 11737978"/>
              <a:gd name="connsiteY16414" fmla="*/ 3156952 h 6407150"/>
              <a:gd name="connsiteX16415" fmla="*/ 8467797 w 11737978"/>
              <a:gd name="connsiteY16415" fmla="*/ 3154340 h 6407150"/>
              <a:gd name="connsiteX16416" fmla="*/ 3757875 w 11737978"/>
              <a:gd name="connsiteY16416" fmla="*/ 3150832 h 6407150"/>
              <a:gd name="connsiteX16417" fmla="*/ 3763640 w 11737978"/>
              <a:gd name="connsiteY16417" fmla="*/ 3155507 h 6407150"/>
              <a:gd name="connsiteX16418" fmla="*/ 3763755 w 11737978"/>
              <a:gd name="connsiteY16418" fmla="*/ 3156952 h 6407150"/>
              <a:gd name="connsiteX16419" fmla="*/ 3757574 w 11737978"/>
              <a:gd name="connsiteY16419" fmla="*/ 3154340 h 6407150"/>
              <a:gd name="connsiteX16420" fmla="*/ 11218461 w 11737978"/>
              <a:gd name="connsiteY16420" fmla="*/ 3148710 h 6407150"/>
              <a:gd name="connsiteX16421" fmla="*/ 11216137 w 11737978"/>
              <a:gd name="connsiteY16421" fmla="*/ 3155624 h 6407150"/>
              <a:gd name="connsiteX16422" fmla="*/ 11205173 w 11737978"/>
              <a:gd name="connsiteY16422" fmla="*/ 3152329 h 6407150"/>
              <a:gd name="connsiteX16423" fmla="*/ 11203779 w 11737978"/>
              <a:gd name="connsiteY16423" fmla="*/ 3156477 h 6407150"/>
              <a:gd name="connsiteX16424" fmla="*/ 11214070 w 11737978"/>
              <a:gd name="connsiteY16424" fmla="*/ 3157285 h 6407150"/>
              <a:gd name="connsiteX16425" fmla="*/ 11216137 w 11737978"/>
              <a:gd name="connsiteY16425" fmla="*/ 3155624 h 6407150"/>
              <a:gd name="connsiteX16426" fmla="*/ 11225770 w 11737978"/>
              <a:gd name="connsiteY16426" fmla="*/ 3150906 h 6407150"/>
              <a:gd name="connsiteX16427" fmla="*/ 11218461 w 11737978"/>
              <a:gd name="connsiteY16427" fmla="*/ 3148710 h 6407150"/>
              <a:gd name="connsiteX16428" fmla="*/ 6474741 w 11737978"/>
              <a:gd name="connsiteY16428" fmla="*/ 3148002 h 6407150"/>
              <a:gd name="connsiteX16429" fmla="*/ 6486577 w 11737978"/>
              <a:gd name="connsiteY16429" fmla="*/ 3150566 h 6407150"/>
              <a:gd name="connsiteX16430" fmla="*/ 6478267 w 11737978"/>
              <a:gd name="connsiteY16430" fmla="*/ 3153830 h 6407150"/>
              <a:gd name="connsiteX16431" fmla="*/ 6475531 w 11737978"/>
              <a:gd name="connsiteY16431" fmla="*/ 3153647 h 6407150"/>
              <a:gd name="connsiteX16432" fmla="*/ 6474187 w 11737978"/>
              <a:gd name="connsiteY16432" fmla="*/ 3150214 h 6407150"/>
              <a:gd name="connsiteX16433" fmla="*/ 1764517 w 11737978"/>
              <a:gd name="connsiteY16433" fmla="*/ 3148002 h 6407150"/>
              <a:gd name="connsiteX16434" fmla="*/ 1776353 w 11737978"/>
              <a:gd name="connsiteY16434" fmla="*/ 3150566 h 6407150"/>
              <a:gd name="connsiteX16435" fmla="*/ 1768044 w 11737978"/>
              <a:gd name="connsiteY16435" fmla="*/ 3153830 h 6407150"/>
              <a:gd name="connsiteX16436" fmla="*/ 1765307 w 11737978"/>
              <a:gd name="connsiteY16436" fmla="*/ 3153647 h 6407150"/>
              <a:gd name="connsiteX16437" fmla="*/ 1763963 w 11737978"/>
              <a:gd name="connsiteY16437" fmla="*/ 3150214 h 6407150"/>
              <a:gd name="connsiteX16438" fmla="*/ 6409660 w 11737978"/>
              <a:gd name="connsiteY16438" fmla="*/ 3143859 h 6407150"/>
              <a:gd name="connsiteX16439" fmla="*/ 6410249 w 11737978"/>
              <a:gd name="connsiteY16439" fmla="*/ 3145791 h 6407150"/>
              <a:gd name="connsiteX16440" fmla="*/ 6421629 w 11737978"/>
              <a:gd name="connsiteY16440" fmla="*/ 3173492 h 6407150"/>
              <a:gd name="connsiteX16441" fmla="*/ 6413924 w 11737978"/>
              <a:gd name="connsiteY16441" fmla="*/ 3181800 h 6407150"/>
              <a:gd name="connsiteX16442" fmla="*/ 6420678 w 11737978"/>
              <a:gd name="connsiteY16442" fmla="*/ 3189552 h 6407150"/>
              <a:gd name="connsiteX16443" fmla="*/ 6431330 w 11737978"/>
              <a:gd name="connsiteY16443" fmla="*/ 3190900 h 6407150"/>
              <a:gd name="connsiteX16444" fmla="*/ 6422446 w 11737978"/>
              <a:gd name="connsiteY16444" fmla="*/ 3195346 h 6407150"/>
              <a:gd name="connsiteX16445" fmla="*/ 6426640 w 11737978"/>
              <a:gd name="connsiteY16445" fmla="*/ 3197701 h 6407150"/>
              <a:gd name="connsiteX16446" fmla="*/ 6429014 w 11737978"/>
              <a:gd name="connsiteY16446" fmla="*/ 3198012 h 6407150"/>
              <a:gd name="connsiteX16447" fmla="*/ 6429512 w 11737978"/>
              <a:gd name="connsiteY16447" fmla="*/ 3198230 h 6407150"/>
              <a:gd name="connsiteX16448" fmla="*/ 6429608 w 11737978"/>
              <a:gd name="connsiteY16448" fmla="*/ 3200991 h 6407150"/>
              <a:gd name="connsiteX16449" fmla="*/ 6421585 w 11737978"/>
              <a:gd name="connsiteY16449" fmla="*/ 3201450 h 6407150"/>
              <a:gd name="connsiteX16450" fmla="*/ 6421682 w 11737978"/>
              <a:gd name="connsiteY16450" fmla="*/ 3204212 h 6407150"/>
              <a:gd name="connsiteX16451" fmla="*/ 6429704 w 11737978"/>
              <a:gd name="connsiteY16451" fmla="*/ 3203753 h 6407150"/>
              <a:gd name="connsiteX16452" fmla="*/ 6429858 w 11737978"/>
              <a:gd name="connsiteY16452" fmla="*/ 3203660 h 6407150"/>
              <a:gd name="connsiteX16453" fmla="*/ 6429729 w 11737978"/>
              <a:gd name="connsiteY16453" fmla="*/ 3204225 h 6407150"/>
              <a:gd name="connsiteX16454" fmla="*/ 6423355 w 11737978"/>
              <a:gd name="connsiteY16454" fmla="*/ 3212703 h 6407150"/>
              <a:gd name="connsiteX16455" fmla="*/ 6437502 w 11737978"/>
              <a:gd name="connsiteY16455" fmla="*/ 3259056 h 6407150"/>
              <a:gd name="connsiteX16456" fmla="*/ 6443257 w 11737978"/>
              <a:gd name="connsiteY16456" fmla="*/ 3253949 h 6407150"/>
              <a:gd name="connsiteX16457" fmla="*/ 6446421 w 11737978"/>
              <a:gd name="connsiteY16457" fmla="*/ 3260714 h 6407150"/>
              <a:gd name="connsiteX16458" fmla="*/ 6448051 w 11737978"/>
              <a:gd name="connsiteY16458" fmla="*/ 3268796 h 6407150"/>
              <a:gd name="connsiteX16459" fmla="*/ 6448062 w 11737978"/>
              <a:gd name="connsiteY16459" fmla="*/ 3269109 h 6407150"/>
              <a:gd name="connsiteX16460" fmla="*/ 6448115 w 11737978"/>
              <a:gd name="connsiteY16460" fmla="*/ 3269115 h 6407150"/>
              <a:gd name="connsiteX16461" fmla="*/ 6448563 w 11737978"/>
              <a:gd name="connsiteY16461" fmla="*/ 3271332 h 6407150"/>
              <a:gd name="connsiteX16462" fmla="*/ 6448286 w 11737978"/>
              <a:gd name="connsiteY16462" fmla="*/ 3271981 h 6407150"/>
              <a:gd name="connsiteX16463" fmla="*/ 6448165 w 11737978"/>
              <a:gd name="connsiteY16463" fmla="*/ 3271977 h 6407150"/>
              <a:gd name="connsiteX16464" fmla="*/ 6448254 w 11737978"/>
              <a:gd name="connsiteY16464" fmla="*/ 3272055 h 6407150"/>
              <a:gd name="connsiteX16465" fmla="*/ 6446750 w 11737978"/>
              <a:gd name="connsiteY16465" fmla="*/ 3275578 h 6407150"/>
              <a:gd name="connsiteX16466" fmla="*/ 6443986 w 11737978"/>
              <a:gd name="connsiteY16466" fmla="*/ 3280302 h 6407150"/>
              <a:gd name="connsiteX16467" fmla="*/ 6448361 w 11737978"/>
              <a:gd name="connsiteY16467" fmla="*/ 3289244 h 6407150"/>
              <a:gd name="connsiteX16468" fmla="*/ 6453437 w 11737978"/>
              <a:gd name="connsiteY16468" fmla="*/ 3297312 h 6407150"/>
              <a:gd name="connsiteX16469" fmla="*/ 6449043 w 11737978"/>
              <a:gd name="connsiteY16469" fmla="*/ 3297224 h 6407150"/>
              <a:gd name="connsiteX16470" fmla="*/ 6449218 w 11737978"/>
              <a:gd name="connsiteY16470" fmla="*/ 3302246 h 6407150"/>
              <a:gd name="connsiteX16471" fmla="*/ 6452181 w 11737978"/>
              <a:gd name="connsiteY16471" fmla="*/ 3301846 h 6407150"/>
              <a:gd name="connsiteX16472" fmla="*/ 6448140 w 11737978"/>
              <a:gd name="connsiteY16472" fmla="*/ 3312940 h 6407150"/>
              <a:gd name="connsiteX16473" fmla="*/ 6450556 w 11737978"/>
              <a:gd name="connsiteY16473" fmla="*/ 3320955 h 6407150"/>
              <a:gd name="connsiteX16474" fmla="*/ 6449894 w 11737978"/>
              <a:gd name="connsiteY16474" fmla="*/ 3321611 h 6407150"/>
              <a:gd name="connsiteX16475" fmla="*/ 6450732 w 11737978"/>
              <a:gd name="connsiteY16475" fmla="*/ 3321540 h 6407150"/>
              <a:gd name="connsiteX16476" fmla="*/ 6451548 w 11737978"/>
              <a:gd name="connsiteY16476" fmla="*/ 3324248 h 6407150"/>
              <a:gd name="connsiteX16477" fmla="*/ 6449486 w 11737978"/>
              <a:gd name="connsiteY16477" fmla="*/ 3324365 h 6407150"/>
              <a:gd name="connsiteX16478" fmla="*/ 6441359 w 11737978"/>
              <a:gd name="connsiteY16478" fmla="*/ 3336234 h 6407150"/>
              <a:gd name="connsiteX16479" fmla="*/ 6441458 w 11737978"/>
              <a:gd name="connsiteY16479" fmla="*/ 3339077 h 6407150"/>
              <a:gd name="connsiteX16480" fmla="*/ 6441558 w 11737978"/>
              <a:gd name="connsiteY16480" fmla="*/ 3341923 h 6407150"/>
              <a:gd name="connsiteX16481" fmla="*/ 6449983 w 11737978"/>
              <a:gd name="connsiteY16481" fmla="*/ 3338591 h 6407150"/>
              <a:gd name="connsiteX16482" fmla="*/ 6458607 w 11737978"/>
              <a:gd name="connsiteY16482" fmla="*/ 3340949 h 6407150"/>
              <a:gd name="connsiteX16483" fmla="*/ 6459592 w 11737978"/>
              <a:gd name="connsiteY16483" fmla="*/ 3340315 h 6407150"/>
              <a:gd name="connsiteX16484" fmla="*/ 6461420 w 11737978"/>
              <a:gd name="connsiteY16484" fmla="*/ 3346825 h 6407150"/>
              <a:gd name="connsiteX16485" fmla="*/ 6459821 w 11737978"/>
              <a:gd name="connsiteY16485" fmla="*/ 3346916 h 6407150"/>
              <a:gd name="connsiteX16486" fmla="*/ 6461011 w 11737978"/>
              <a:gd name="connsiteY16486" fmla="*/ 3348609 h 6407150"/>
              <a:gd name="connsiteX16487" fmla="*/ 6461914 w 11737978"/>
              <a:gd name="connsiteY16487" fmla="*/ 3348585 h 6407150"/>
              <a:gd name="connsiteX16488" fmla="*/ 6462078 w 11737978"/>
              <a:gd name="connsiteY16488" fmla="*/ 3349170 h 6407150"/>
              <a:gd name="connsiteX16489" fmla="*/ 6478805 w 11737978"/>
              <a:gd name="connsiteY16489" fmla="*/ 3360836 h 6407150"/>
              <a:gd name="connsiteX16490" fmla="*/ 6475677 w 11737978"/>
              <a:gd name="connsiteY16490" fmla="*/ 3360175 h 6407150"/>
              <a:gd name="connsiteX16491" fmla="*/ 6469332 w 11737978"/>
              <a:gd name="connsiteY16491" fmla="*/ 3363352 h 6407150"/>
              <a:gd name="connsiteX16492" fmla="*/ 6468063 w 11737978"/>
              <a:gd name="connsiteY16492" fmla="*/ 3363987 h 6407150"/>
              <a:gd name="connsiteX16493" fmla="*/ 6465434 w 11737978"/>
              <a:gd name="connsiteY16493" fmla="*/ 3369755 h 6407150"/>
              <a:gd name="connsiteX16494" fmla="*/ 6469151 w 11737978"/>
              <a:gd name="connsiteY16494" fmla="*/ 3372347 h 6407150"/>
              <a:gd name="connsiteX16495" fmla="*/ 6471010 w 11737978"/>
              <a:gd name="connsiteY16495" fmla="*/ 3373644 h 6407150"/>
              <a:gd name="connsiteX16496" fmla="*/ 6476676 w 11737978"/>
              <a:gd name="connsiteY16496" fmla="*/ 3373034 h 6407150"/>
              <a:gd name="connsiteX16497" fmla="*/ 6470920 w 11737978"/>
              <a:gd name="connsiteY16497" fmla="*/ 3378142 h 6407150"/>
              <a:gd name="connsiteX16498" fmla="*/ 6479624 w 11737978"/>
              <a:gd name="connsiteY16498" fmla="*/ 3382691 h 6407150"/>
              <a:gd name="connsiteX16499" fmla="*/ 6470739 w 11737978"/>
              <a:gd name="connsiteY16499" fmla="*/ 3387137 h 6407150"/>
              <a:gd name="connsiteX16500" fmla="*/ 6480802 w 11737978"/>
              <a:gd name="connsiteY16500" fmla="*/ 3386555 h 6407150"/>
              <a:gd name="connsiteX16501" fmla="*/ 6478174 w 11737978"/>
              <a:gd name="connsiteY16501" fmla="*/ 3392322 h 6407150"/>
              <a:gd name="connsiteX16502" fmla="*/ 6476904 w 11737978"/>
              <a:gd name="connsiteY16502" fmla="*/ 3392957 h 6407150"/>
              <a:gd name="connsiteX16503" fmla="*/ 6471149 w 11737978"/>
              <a:gd name="connsiteY16503" fmla="*/ 3398065 h 6407150"/>
              <a:gd name="connsiteX16504" fmla="*/ 6469880 w 11737978"/>
              <a:gd name="connsiteY16504" fmla="*/ 3398700 h 6407150"/>
              <a:gd name="connsiteX16505" fmla="*/ 6472238 w 11737978"/>
              <a:gd name="connsiteY16505" fmla="*/ 3406425 h 6407150"/>
              <a:gd name="connsiteX16506" fmla="*/ 6476225 w 11737978"/>
              <a:gd name="connsiteY16506" fmla="*/ 3395524 h 6407150"/>
              <a:gd name="connsiteX16507" fmla="*/ 6476383 w 11737978"/>
              <a:gd name="connsiteY16507" fmla="*/ 3395445 h 6407150"/>
              <a:gd name="connsiteX16508" fmla="*/ 6478763 w 11737978"/>
              <a:gd name="connsiteY16508" fmla="*/ 3394253 h 6407150"/>
              <a:gd name="connsiteX16509" fmla="*/ 6480032 w 11737978"/>
              <a:gd name="connsiteY16509" fmla="*/ 3393619 h 6407150"/>
              <a:gd name="connsiteX16510" fmla="*/ 6490594 w 11737978"/>
              <a:gd name="connsiteY16510" fmla="*/ 3399464 h 6407150"/>
              <a:gd name="connsiteX16511" fmla="*/ 6491184 w 11737978"/>
              <a:gd name="connsiteY16511" fmla="*/ 3401395 h 6407150"/>
              <a:gd name="connsiteX16512" fmla="*/ 6487877 w 11737978"/>
              <a:gd name="connsiteY16512" fmla="*/ 3417522 h 6407150"/>
              <a:gd name="connsiteX16513" fmla="*/ 6490192 w 11737978"/>
              <a:gd name="connsiteY16513" fmla="*/ 3423357 h 6407150"/>
              <a:gd name="connsiteX16514" fmla="*/ 6485536 w 11737978"/>
              <a:gd name="connsiteY16514" fmla="*/ 3424229 h 6407150"/>
              <a:gd name="connsiteX16515" fmla="*/ 6481228 w 11737978"/>
              <a:gd name="connsiteY16515" fmla="*/ 3426294 h 6407150"/>
              <a:gd name="connsiteX16516" fmla="*/ 6479491 w 11737978"/>
              <a:gd name="connsiteY16516" fmla="*/ 3420606 h 6407150"/>
              <a:gd name="connsiteX16517" fmla="*/ 6478403 w 11737978"/>
              <a:gd name="connsiteY16517" fmla="*/ 3412246 h 6407150"/>
              <a:gd name="connsiteX16518" fmla="*/ 6475864 w 11737978"/>
              <a:gd name="connsiteY16518" fmla="*/ 3413516 h 6407150"/>
              <a:gd name="connsiteX16519" fmla="*/ 6472057 w 11737978"/>
              <a:gd name="connsiteY16519" fmla="*/ 3415421 h 6407150"/>
              <a:gd name="connsiteX16520" fmla="*/ 6474415 w 11737978"/>
              <a:gd name="connsiteY16520" fmla="*/ 3423147 h 6407150"/>
              <a:gd name="connsiteX16521" fmla="*/ 6475200 w 11737978"/>
              <a:gd name="connsiteY16521" fmla="*/ 3429183 h 6407150"/>
              <a:gd name="connsiteX16522" fmla="*/ 6471884 w 11737978"/>
              <a:gd name="connsiteY16522" fmla="*/ 3430774 h 6407150"/>
              <a:gd name="connsiteX16523" fmla="*/ 6461808 w 11737978"/>
              <a:gd name="connsiteY16523" fmla="*/ 3432660 h 6407150"/>
              <a:gd name="connsiteX16524" fmla="*/ 6453574 w 11737978"/>
              <a:gd name="connsiteY16524" fmla="*/ 3441515 h 6407150"/>
              <a:gd name="connsiteX16525" fmla="*/ 6452792 w 11737978"/>
              <a:gd name="connsiteY16525" fmla="*/ 3442024 h 6407150"/>
              <a:gd name="connsiteX16526" fmla="*/ 6443822 w 11737978"/>
              <a:gd name="connsiteY16526" fmla="*/ 3386064 h 6407150"/>
              <a:gd name="connsiteX16527" fmla="*/ 6444227 w 11737978"/>
              <a:gd name="connsiteY16527" fmla="*/ 3386041 h 6407150"/>
              <a:gd name="connsiteX16528" fmla="*/ 6452125 w 11737978"/>
              <a:gd name="connsiteY16528" fmla="*/ 3385590 h 6407150"/>
              <a:gd name="connsiteX16529" fmla="*/ 6450909 w 11737978"/>
              <a:gd name="connsiteY16529" fmla="*/ 3383145 h 6407150"/>
              <a:gd name="connsiteX16530" fmla="*/ 6443028 w 11737978"/>
              <a:gd name="connsiteY16530" fmla="*/ 3381113 h 6407150"/>
              <a:gd name="connsiteX16531" fmla="*/ 6435242 w 11737978"/>
              <a:gd name="connsiteY16531" fmla="*/ 3332546 h 6407150"/>
              <a:gd name="connsiteX16532" fmla="*/ 6412342 w 11737978"/>
              <a:gd name="connsiteY16532" fmla="*/ 3229346 h 6407150"/>
              <a:gd name="connsiteX16533" fmla="*/ 6416239 w 11737978"/>
              <a:gd name="connsiteY16533" fmla="*/ 3222942 h 6407150"/>
              <a:gd name="connsiteX16534" fmla="*/ 6408258 w 11737978"/>
              <a:gd name="connsiteY16534" fmla="*/ 3182410 h 6407150"/>
              <a:gd name="connsiteX16535" fmla="*/ 6403542 w 11737978"/>
              <a:gd name="connsiteY16535" fmla="*/ 3166958 h 6407150"/>
              <a:gd name="connsiteX16536" fmla="*/ 6403903 w 11737978"/>
              <a:gd name="connsiteY16536" fmla="*/ 3148966 h 6407150"/>
              <a:gd name="connsiteX16537" fmla="*/ 6409660 w 11737978"/>
              <a:gd name="connsiteY16537" fmla="*/ 3143859 h 6407150"/>
              <a:gd name="connsiteX16538" fmla="*/ 1699436 w 11737978"/>
              <a:gd name="connsiteY16538" fmla="*/ 3143859 h 6407150"/>
              <a:gd name="connsiteX16539" fmla="*/ 1700025 w 11737978"/>
              <a:gd name="connsiteY16539" fmla="*/ 3145791 h 6407150"/>
              <a:gd name="connsiteX16540" fmla="*/ 1711405 w 11737978"/>
              <a:gd name="connsiteY16540" fmla="*/ 3173492 h 6407150"/>
              <a:gd name="connsiteX16541" fmla="*/ 1703700 w 11737978"/>
              <a:gd name="connsiteY16541" fmla="*/ 3181800 h 6407150"/>
              <a:gd name="connsiteX16542" fmla="*/ 1710454 w 11737978"/>
              <a:gd name="connsiteY16542" fmla="*/ 3189552 h 6407150"/>
              <a:gd name="connsiteX16543" fmla="*/ 1721106 w 11737978"/>
              <a:gd name="connsiteY16543" fmla="*/ 3190900 h 6407150"/>
              <a:gd name="connsiteX16544" fmla="*/ 1712223 w 11737978"/>
              <a:gd name="connsiteY16544" fmla="*/ 3195346 h 6407150"/>
              <a:gd name="connsiteX16545" fmla="*/ 1716416 w 11737978"/>
              <a:gd name="connsiteY16545" fmla="*/ 3197701 h 6407150"/>
              <a:gd name="connsiteX16546" fmla="*/ 1718790 w 11737978"/>
              <a:gd name="connsiteY16546" fmla="*/ 3198012 h 6407150"/>
              <a:gd name="connsiteX16547" fmla="*/ 1719288 w 11737978"/>
              <a:gd name="connsiteY16547" fmla="*/ 3198230 h 6407150"/>
              <a:gd name="connsiteX16548" fmla="*/ 1719384 w 11737978"/>
              <a:gd name="connsiteY16548" fmla="*/ 3200991 h 6407150"/>
              <a:gd name="connsiteX16549" fmla="*/ 1711362 w 11737978"/>
              <a:gd name="connsiteY16549" fmla="*/ 3201450 h 6407150"/>
              <a:gd name="connsiteX16550" fmla="*/ 1711458 w 11737978"/>
              <a:gd name="connsiteY16550" fmla="*/ 3204212 h 6407150"/>
              <a:gd name="connsiteX16551" fmla="*/ 1719480 w 11737978"/>
              <a:gd name="connsiteY16551" fmla="*/ 3203753 h 6407150"/>
              <a:gd name="connsiteX16552" fmla="*/ 1719634 w 11737978"/>
              <a:gd name="connsiteY16552" fmla="*/ 3203660 h 6407150"/>
              <a:gd name="connsiteX16553" fmla="*/ 1719505 w 11737978"/>
              <a:gd name="connsiteY16553" fmla="*/ 3204225 h 6407150"/>
              <a:gd name="connsiteX16554" fmla="*/ 1713131 w 11737978"/>
              <a:gd name="connsiteY16554" fmla="*/ 3212703 h 6407150"/>
              <a:gd name="connsiteX16555" fmla="*/ 1727278 w 11737978"/>
              <a:gd name="connsiteY16555" fmla="*/ 3259056 h 6407150"/>
              <a:gd name="connsiteX16556" fmla="*/ 1733034 w 11737978"/>
              <a:gd name="connsiteY16556" fmla="*/ 3253949 h 6407150"/>
              <a:gd name="connsiteX16557" fmla="*/ 1736197 w 11737978"/>
              <a:gd name="connsiteY16557" fmla="*/ 3260714 h 6407150"/>
              <a:gd name="connsiteX16558" fmla="*/ 1737827 w 11737978"/>
              <a:gd name="connsiteY16558" fmla="*/ 3268796 h 6407150"/>
              <a:gd name="connsiteX16559" fmla="*/ 1737838 w 11737978"/>
              <a:gd name="connsiteY16559" fmla="*/ 3269109 h 6407150"/>
              <a:gd name="connsiteX16560" fmla="*/ 1737892 w 11737978"/>
              <a:gd name="connsiteY16560" fmla="*/ 3269115 h 6407150"/>
              <a:gd name="connsiteX16561" fmla="*/ 1738339 w 11737978"/>
              <a:gd name="connsiteY16561" fmla="*/ 3271332 h 6407150"/>
              <a:gd name="connsiteX16562" fmla="*/ 1738062 w 11737978"/>
              <a:gd name="connsiteY16562" fmla="*/ 3271981 h 6407150"/>
              <a:gd name="connsiteX16563" fmla="*/ 1737941 w 11737978"/>
              <a:gd name="connsiteY16563" fmla="*/ 3271977 h 6407150"/>
              <a:gd name="connsiteX16564" fmla="*/ 1738031 w 11737978"/>
              <a:gd name="connsiteY16564" fmla="*/ 3272055 h 6407150"/>
              <a:gd name="connsiteX16565" fmla="*/ 1736526 w 11737978"/>
              <a:gd name="connsiteY16565" fmla="*/ 3275578 h 6407150"/>
              <a:gd name="connsiteX16566" fmla="*/ 1733763 w 11737978"/>
              <a:gd name="connsiteY16566" fmla="*/ 3280302 h 6407150"/>
              <a:gd name="connsiteX16567" fmla="*/ 1738137 w 11737978"/>
              <a:gd name="connsiteY16567" fmla="*/ 3289244 h 6407150"/>
              <a:gd name="connsiteX16568" fmla="*/ 1743213 w 11737978"/>
              <a:gd name="connsiteY16568" fmla="*/ 3297312 h 6407150"/>
              <a:gd name="connsiteX16569" fmla="*/ 1738819 w 11737978"/>
              <a:gd name="connsiteY16569" fmla="*/ 3297224 h 6407150"/>
              <a:gd name="connsiteX16570" fmla="*/ 1738994 w 11737978"/>
              <a:gd name="connsiteY16570" fmla="*/ 3302246 h 6407150"/>
              <a:gd name="connsiteX16571" fmla="*/ 1741958 w 11737978"/>
              <a:gd name="connsiteY16571" fmla="*/ 3301846 h 6407150"/>
              <a:gd name="connsiteX16572" fmla="*/ 1737916 w 11737978"/>
              <a:gd name="connsiteY16572" fmla="*/ 3312940 h 6407150"/>
              <a:gd name="connsiteX16573" fmla="*/ 1740332 w 11737978"/>
              <a:gd name="connsiteY16573" fmla="*/ 3320955 h 6407150"/>
              <a:gd name="connsiteX16574" fmla="*/ 1739670 w 11737978"/>
              <a:gd name="connsiteY16574" fmla="*/ 3321611 h 6407150"/>
              <a:gd name="connsiteX16575" fmla="*/ 1740508 w 11737978"/>
              <a:gd name="connsiteY16575" fmla="*/ 3321540 h 6407150"/>
              <a:gd name="connsiteX16576" fmla="*/ 1741324 w 11737978"/>
              <a:gd name="connsiteY16576" fmla="*/ 3324248 h 6407150"/>
              <a:gd name="connsiteX16577" fmla="*/ 1739263 w 11737978"/>
              <a:gd name="connsiteY16577" fmla="*/ 3324365 h 6407150"/>
              <a:gd name="connsiteX16578" fmla="*/ 1731135 w 11737978"/>
              <a:gd name="connsiteY16578" fmla="*/ 3336234 h 6407150"/>
              <a:gd name="connsiteX16579" fmla="*/ 1731234 w 11737978"/>
              <a:gd name="connsiteY16579" fmla="*/ 3339077 h 6407150"/>
              <a:gd name="connsiteX16580" fmla="*/ 1731334 w 11737978"/>
              <a:gd name="connsiteY16580" fmla="*/ 3341923 h 6407150"/>
              <a:gd name="connsiteX16581" fmla="*/ 1739759 w 11737978"/>
              <a:gd name="connsiteY16581" fmla="*/ 3338591 h 6407150"/>
              <a:gd name="connsiteX16582" fmla="*/ 1748383 w 11737978"/>
              <a:gd name="connsiteY16582" fmla="*/ 3340949 h 6407150"/>
              <a:gd name="connsiteX16583" fmla="*/ 1749368 w 11737978"/>
              <a:gd name="connsiteY16583" fmla="*/ 3340315 h 6407150"/>
              <a:gd name="connsiteX16584" fmla="*/ 1751196 w 11737978"/>
              <a:gd name="connsiteY16584" fmla="*/ 3346825 h 6407150"/>
              <a:gd name="connsiteX16585" fmla="*/ 1749597 w 11737978"/>
              <a:gd name="connsiteY16585" fmla="*/ 3346916 h 6407150"/>
              <a:gd name="connsiteX16586" fmla="*/ 1750787 w 11737978"/>
              <a:gd name="connsiteY16586" fmla="*/ 3348609 h 6407150"/>
              <a:gd name="connsiteX16587" fmla="*/ 1751690 w 11737978"/>
              <a:gd name="connsiteY16587" fmla="*/ 3348585 h 6407150"/>
              <a:gd name="connsiteX16588" fmla="*/ 1751854 w 11737978"/>
              <a:gd name="connsiteY16588" fmla="*/ 3349170 h 6407150"/>
              <a:gd name="connsiteX16589" fmla="*/ 1768581 w 11737978"/>
              <a:gd name="connsiteY16589" fmla="*/ 3360836 h 6407150"/>
              <a:gd name="connsiteX16590" fmla="*/ 1765453 w 11737978"/>
              <a:gd name="connsiteY16590" fmla="*/ 3360175 h 6407150"/>
              <a:gd name="connsiteX16591" fmla="*/ 1759108 w 11737978"/>
              <a:gd name="connsiteY16591" fmla="*/ 3363352 h 6407150"/>
              <a:gd name="connsiteX16592" fmla="*/ 1757839 w 11737978"/>
              <a:gd name="connsiteY16592" fmla="*/ 3363987 h 6407150"/>
              <a:gd name="connsiteX16593" fmla="*/ 1755211 w 11737978"/>
              <a:gd name="connsiteY16593" fmla="*/ 3369755 h 6407150"/>
              <a:gd name="connsiteX16594" fmla="*/ 1758927 w 11737978"/>
              <a:gd name="connsiteY16594" fmla="*/ 3372347 h 6407150"/>
              <a:gd name="connsiteX16595" fmla="*/ 1760786 w 11737978"/>
              <a:gd name="connsiteY16595" fmla="*/ 3373644 h 6407150"/>
              <a:gd name="connsiteX16596" fmla="*/ 1766453 w 11737978"/>
              <a:gd name="connsiteY16596" fmla="*/ 3373034 h 6407150"/>
              <a:gd name="connsiteX16597" fmla="*/ 1760696 w 11737978"/>
              <a:gd name="connsiteY16597" fmla="*/ 3378142 h 6407150"/>
              <a:gd name="connsiteX16598" fmla="*/ 1769400 w 11737978"/>
              <a:gd name="connsiteY16598" fmla="*/ 3382691 h 6407150"/>
              <a:gd name="connsiteX16599" fmla="*/ 1760515 w 11737978"/>
              <a:gd name="connsiteY16599" fmla="*/ 3387137 h 6407150"/>
              <a:gd name="connsiteX16600" fmla="*/ 1770579 w 11737978"/>
              <a:gd name="connsiteY16600" fmla="*/ 3386555 h 6407150"/>
              <a:gd name="connsiteX16601" fmla="*/ 1767950 w 11737978"/>
              <a:gd name="connsiteY16601" fmla="*/ 3392322 h 6407150"/>
              <a:gd name="connsiteX16602" fmla="*/ 1766680 w 11737978"/>
              <a:gd name="connsiteY16602" fmla="*/ 3392957 h 6407150"/>
              <a:gd name="connsiteX16603" fmla="*/ 1760925 w 11737978"/>
              <a:gd name="connsiteY16603" fmla="*/ 3398065 h 6407150"/>
              <a:gd name="connsiteX16604" fmla="*/ 1759656 w 11737978"/>
              <a:gd name="connsiteY16604" fmla="*/ 3398700 h 6407150"/>
              <a:gd name="connsiteX16605" fmla="*/ 1762014 w 11737978"/>
              <a:gd name="connsiteY16605" fmla="*/ 3406425 h 6407150"/>
              <a:gd name="connsiteX16606" fmla="*/ 1766001 w 11737978"/>
              <a:gd name="connsiteY16606" fmla="*/ 3395524 h 6407150"/>
              <a:gd name="connsiteX16607" fmla="*/ 1766160 w 11737978"/>
              <a:gd name="connsiteY16607" fmla="*/ 3395445 h 6407150"/>
              <a:gd name="connsiteX16608" fmla="*/ 1768539 w 11737978"/>
              <a:gd name="connsiteY16608" fmla="*/ 3394253 h 6407150"/>
              <a:gd name="connsiteX16609" fmla="*/ 1769808 w 11737978"/>
              <a:gd name="connsiteY16609" fmla="*/ 3393619 h 6407150"/>
              <a:gd name="connsiteX16610" fmla="*/ 1780371 w 11737978"/>
              <a:gd name="connsiteY16610" fmla="*/ 3399464 h 6407150"/>
              <a:gd name="connsiteX16611" fmla="*/ 1780960 w 11737978"/>
              <a:gd name="connsiteY16611" fmla="*/ 3401395 h 6407150"/>
              <a:gd name="connsiteX16612" fmla="*/ 1777653 w 11737978"/>
              <a:gd name="connsiteY16612" fmla="*/ 3417522 h 6407150"/>
              <a:gd name="connsiteX16613" fmla="*/ 1779968 w 11737978"/>
              <a:gd name="connsiteY16613" fmla="*/ 3423357 h 6407150"/>
              <a:gd name="connsiteX16614" fmla="*/ 1775312 w 11737978"/>
              <a:gd name="connsiteY16614" fmla="*/ 3424229 h 6407150"/>
              <a:gd name="connsiteX16615" fmla="*/ 1771004 w 11737978"/>
              <a:gd name="connsiteY16615" fmla="*/ 3426294 h 6407150"/>
              <a:gd name="connsiteX16616" fmla="*/ 1769267 w 11737978"/>
              <a:gd name="connsiteY16616" fmla="*/ 3420606 h 6407150"/>
              <a:gd name="connsiteX16617" fmla="*/ 1768179 w 11737978"/>
              <a:gd name="connsiteY16617" fmla="*/ 3412246 h 6407150"/>
              <a:gd name="connsiteX16618" fmla="*/ 1765640 w 11737978"/>
              <a:gd name="connsiteY16618" fmla="*/ 3413516 h 6407150"/>
              <a:gd name="connsiteX16619" fmla="*/ 1761833 w 11737978"/>
              <a:gd name="connsiteY16619" fmla="*/ 3415421 h 6407150"/>
              <a:gd name="connsiteX16620" fmla="*/ 1764191 w 11737978"/>
              <a:gd name="connsiteY16620" fmla="*/ 3423147 h 6407150"/>
              <a:gd name="connsiteX16621" fmla="*/ 1764976 w 11737978"/>
              <a:gd name="connsiteY16621" fmla="*/ 3429183 h 6407150"/>
              <a:gd name="connsiteX16622" fmla="*/ 1761661 w 11737978"/>
              <a:gd name="connsiteY16622" fmla="*/ 3430774 h 6407150"/>
              <a:gd name="connsiteX16623" fmla="*/ 1751584 w 11737978"/>
              <a:gd name="connsiteY16623" fmla="*/ 3432660 h 6407150"/>
              <a:gd name="connsiteX16624" fmla="*/ 1743350 w 11737978"/>
              <a:gd name="connsiteY16624" fmla="*/ 3441515 h 6407150"/>
              <a:gd name="connsiteX16625" fmla="*/ 1742568 w 11737978"/>
              <a:gd name="connsiteY16625" fmla="*/ 3442024 h 6407150"/>
              <a:gd name="connsiteX16626" fmla="*/ 1733598 w 11737978"/>
              <a:gd name="connsiteY16626" fmla="*/ 3386064 h 6407150"/>
              <a:gd name="connsiteX16627" fmla="*/ 1734003 w 11737978"/>
              <a:gd name="connsiteY16627" fmla="*/ 3386041 h 6407150"/>
              <a:gd name="connsiteX16628" fmla="*/ 1741901 w 11737978"/>
              <a:gd name="connsiteY16628" fmla="*/ 3385590 h 6407150"/>
              <a:gd name="connsiteX16629" fmla="*/ 1740685 w 11737978"/>
              <a:gd name="connsiteY16629" fmla="*/ 3383145 h 6407150"/>
              <a:gd name="connsiteX16630" fmla="*/ 1732804 w 11737978"/>
              <a:gd name="connsiteY16630" fmla="*/ 3381113 h 6407150"/>
              <a:gd name="connsiteX16631" fmla="*/ 1725018 w 11737978"/>
              <a:gd name="connsiteY16631" fmla="*/ 3332546 h 6407150"/>
              <a:gd name="connsiteX16632" fmla="*/ 1702118 w 11737978"/>
              <a:gd name="connsiteY16632" fmla="*/ 3229346 h 6407150"/>
              <a:gd name="connsiteX16633" fmla="*/ 1706015 w 11737978"/>
              <a:gd name="connsiteY16633" fmla="*/ 3222942 h 6407150"/>
              <a:gd name="connsiteX16634" fmla="*/ 1698034 w 11737978"/>
              <a:gd name="connsiteY16634" fmla="*/ 3182410 h 6407150"/>
              <a:gd name="connsiteX16635" fmla="*/ 1693319 w 11737978"/>
              <a:gd name="connsiteY16635" fmla="*/ 3166958 h 6407150"/>
              <a:gd name="connsiteX16636" fmla="*/ 1693680 w 11737978"/>
              <a:gd name="connsiteY16636" fmla="*/ 3148966 h 6407150"/>
              <a:gd name="connsiteX16637" fmla="*/ 1699436 w 11737978"/>
              <a:gd name="connsiteY16637" fmla="*/ 3143859 h 6407150"/>
              <a:gd name="connsiteX16638" fmla="*/ 3890925 w 11737978"/>
              <a:gd name="connsiteY16638" fmla="*/ 3136648 h 6407150"/>
              <a:gd name="connsiteX16639" fmla="*/ 3902622 w 11737978"/>
              <a:gd name="connsiteY16639" fmla="*/ 3137670 h 6407150"/>
              <a:gd name="connsiteX16640" fmla="*/ 3916624 w 11737978"/>
              <a:gd name="connsiteY16640" fmla="*/ 3170300 h 6407150"/>
              <a:gd name="connsiteX16641" fmla="*/ 3934411 w 11737978"/>
              <a:gd name="connsiteY16641" fmla="*/ 3163779 h 6407150"/>
              <a:gd name="connsiteX16642" fmla="*/ 3931097 w 11737978"/>
              <a:gd name="connsiteY16642" fmla="*/ 3198036 h 6407150"/>
              <a:gd name="connsiteX16643" fmla="*/ 3924571 w 11737978"/>
              <a:gd name="connsiteY16643" fmla="*/ 3176827 h 6407150"/>
              <a:gd name="connsiteX16644" fmla="*/ 3915203 w 11737978"/>
              <a:gd name="connsiteY16644" fmla="*/ 3184980 h 6407150"/>
              <a:gd name="connsiteX16645" fmla="*/ 3906782 w 11737978"/>
              <a:gd name="connsiteY16645" fmla="*/ 3183348 h 6407150"/>
              <a:gd name="connsiteX16646" fmla="*/ 3907256 w 11737978"/>
              <a:gd name="connsiteY16646" fmla="*/ 3178454 h 6407150"/>
              <a:gd name="connsiteX16647" fmla="*/ 3899310 w 11737978"/>
              <a:gd name="connsiteY16647" fmla="*/ 3171926 h 6407150"/>
              <a:gd name="connsiteX16648" fmla="*/ 3906782 w 11737978"/>
              <a:gd name="connsiteY16648" fmla="*/ 3183348 h 6407150"/>
              <a:gd name="connsiteX16649" fmla="*/ 3905837 w 11737978"/>
              <a:gd name="connsiteY16649" fmla="*/ 3193136 h 6407150"/>
              <a:gd name="connsiteX16650" fmla="*/ 3913783 w 11737978"/>
              <a:gd name="connsiteY16650" fmla="*/ 3199663 h 6407150"/>
              <a:gd name="connsiteX16651" fmla="*/ 3887575 w 11737978"/>
              <a:gd name="connsiteY16651" fmla="*/ 3204551 h 6407150"/>
              <a:gd name="connsiteX16652" fmla="*/ 3877735 w 11737978"/>
              <a:gd name="connsiteY16652" fmla="*/ 3217599 h 6407150"/>
              <a:gd name="connsiteX16653" fmla="*/ 3869313 w 11737978"/>
              <a:gd name="connsiteY16653" fmla="*/ 3215966 h 6407150"/>
              <a:gd name="connsiteX16654" fmla="*/ 3859947 w 11737978"/>
              <a:gd name="connsiteY16654" fmla="*/ 3224120 h 6407150"/>
              <a:gd name="connsiteX16655" fmla="*/ 3851052 w 11737978"/>
              <a:gd name="connsiteY16655" fmla="*/ 3227381 h 6407150"/>
              <a:gd name="connsiteX16656" fmla="*/ 3859473 w 11737978"/>
              <a:gd name="connsiteY16656" fmla="*/ 3229015 h 6407150"/>
              <a:gd name="connsiteX16657" fmla="*/ 3867894 w 11737978"/>
              <a:gd name="connsiteY16657" fmla="*/ 3230648 h 6407150"/>
              <a:gd name="connsiteX16658" fmla="*/ 3866475 w 11737978"/>
              <a:gd name="connsiteY16658" fmla="*/ 3245329 h 6407150"/>
              <a:gd name="connsiteX16659" fmla="*/ 3840739 w 11737978"/>
              <a:gd name="connsiteY16659" fmla="*/ 3245324 h 6407150"/>
              <a:gd name="connsiteX16660" fmla="*/ 3840266 w 11737978"/>
              <a:gd name="connsiteY16660" fmla="*/ 3250217 h 6407150"/>
              <a:gd name="connsiteX16661" fmla="*/ 3866001 w 11737978"/>
              <a:gd name="connsiteY16661" fmla="*/ 3250223 h 6407150"/>
              <a:gd name="connsiteX16662" fmla="*/ 3856161 w 11737978"/>
              <a:gd name="connsiteY16662" fmla="*/ 3263271 h 6407150"/>
              <a:gd name="connsiteX16663" fmla="*/ 3872056 w 11737978"/>
              <a:gd name="connsiteY16663" fmla="*/ 3276325 h 6407150"/>
              <a:gd name="connsiteX16664" fmla="*/ 3862214 w 11737978"/>
              <a:gd name="connsiteY16664" fmla="*/ 3289374 h 6407150"/>
              <a:gd name="connsiteX16665" fmla="*/ 3853793 w 11737978"/>
              <a:gd name="connsiteY16665" fmla="*/ 3287741 h 6407150"/>
              <a:gd name="connsiteX16666" fmla="*/ 3845846 w 11737978"/>
              <a:gd name="connsiteY16666" fmla="*/ 3281214 h 6407150"/>
              <a:gd name="connsiteX16667" fmla="*/ 3845373 w 11737978"/>
              <a:gd name="connsiteY16667" fmla="*/ 3286107 h 6407150"/>
              <a:gd name="connsiteX16668" fmla="*/ 3836953 w 11737978"/>
              <a:gd name="connsiteY16668" fmla="*/ 3284475 h 6407150"/>
              <a:gd name="connsiteX16669" fmla="*/ 3836479 w 11737978"/>
              <a:gd name="connsiteY16669" fmla="*/ 3289368 h 6407150"/>
              <a:gd name="connsiteX16670" fmla="*/ 3819165 w 11737978"/>
              <a:gd name="connsiteY16670" fmla="*/ 3290995 h 6407150"/>
              <a:gd name="connsiteX16671" fmla="*/ 3830425 w 11737978"/>
              <a:gd name="connsiteY16671" fmla="*/ 3263265 h 6407150"/>
              <a:gd name="connsiteX16672" fmla="*/ 3833266 w 11737978"/>
              <a:gd name="connsiteY16672" fmla="*/ 3233902 h 6407150"/>
              <a:gd name="connsiteX16673" fmla="*/ 3843579 w 11737978"/>
              <a:gd name="connsiteY16673" fmla="*/ 3215960 h 6407150"/>
              <a:gd name="connsiteX16674" fmla="*/ 3827211 w 11737978"/>
              <a:gd name="connsiteY16674" fmla="*/ 3207800 h 6407150"/>
              <a:gd name="connsiteX16675" fmla="*/ 3828157 w 11737978"/>
              <a:gd name="connsiteY16675" fmla="*/ 3198012 h 6407150"/>
              <a:gd name="connsiteX16676" fmla="*/ 3819737 w 11737978"/>
              <a:gd name="connsiteY16676" fmla="*/ 3196380 h 6407150"/>
              <a:gd name="connsiteX16677" fmla="*/ 3808003 w 11737978"/>
              <a:gd name="connsiteY16677" fmla="*/ 3229002 h 6407150"/>
              <a:gd name="connsiteX16678" fmla="*/ 3807057 w 11737978"/>
              <a:gd name="connsiteY16678" fmla="*/ 3238791 h 6407150"/>
              <a:gd name="connsiteX16679" fmla="*/ 3796695 w 11737978"/>
              <a:gd name="connsiteY16679" fmla="*/ 3246129 h 6407150"/>
              <a:gd name="connsiteX16680" fmla="*/ 3794160 w 11737978"/>
              <a:gd name="connsiteY16680" fmla="*/ 3245991 h 6407150"/>
              <a:gd name="connsiteX16681" fmla="*/ 3793818 w 11737978"/>
              <a:gd name="connsiteY16681" fmla="*/ 3237470 h 6407150"/>
              <a:gd name="connsiteX16682" fmla="*/ 3786049 w 11737978"/>
              <a:gd name="connsiteY16682" fmla="*/ 3229213 h 6407150"/>
              <a:gd name="connsiteX16683" fmla="*/ 3794379 w 11737978"/>
              <a:gd name="connsiteY16683" fmla="*/ 3214838 h 6407150"/>
              <a:gd name="connsiteX16684" fmla="*/ 3790050 w 11737978"/>
              <a:gd name="connsiteY16684" fmla="*/ 3212952 h 6407150"/>
              <a:gd name="connsiteX16685" fmla="*/ 3792582 w 11737978"/>
              <a:gd name="connsiteY16685" fmla="*/ 3211054 h 6407150"/>
              <a:gd name="connsiteX16686" fmla="*/ 3793055 w 11737978"/>
              <a:gd name="connsiteY16686" fmla="*/ 3206161 h 6407150"/>
              <a:gd name="connsiteX16687" fmla="*/ 3793529 w 11737978"/>
              <a:gd name="connsiteY16687" fmla="*/ 3201267 h 6407150"/>
              <a:gd name="connsiteX16688" fmla="*/ 3802423 w 11737978"/>
              <a:gd name="connsiteY16688" fmla="*/ 3198007 h 6407150"/>
              <a:gd name="connsiteX16689" fmla="*/ 3802896 w 11737978"/>
              <a:gd name="connsiteY16689" fmla="*/ 3193113 h 6407150"/>
              <a:gd name="connsiteX16690" fmla="*/ 3794001 w 11737978"/>
              <a:gd name="connsiteY16690" fmla="*/ 3196374 h 6407150"/>
              <a:gd name="connsiteX16691" fmla="*/ 3794475 w 11737978"/>
              <a:gd name="connsiteY16691" fmla="*/ 3191480 h 6407150"/>
              <a:gd name="connsiteX16692" fmla="*/ 3794948 w 11737978"/>
              <a:gd name="connsiteY16692" fmla="*/ 3186586 h 6407150"/>
              <a:gd name="connsiteX16693" fmla="*/ 3805262 w 11737978"/>
              <a:gd name="connsiteY16693" fmla="*/ 3168644 h 6407150"/>
              <a:gd name="connsiteX16694" fmla="*/ 3822577 w 11737978"/>
              <a:gd name="connsiteY16694" fmla="*/ 3167015 h 6407150"/>
              <a:gd name="connsiteX16695" fmla="*/ 3804316 w 11737978"/>
              <a:gd name="connsiteY16695" fmla="*/ 3178432 h 6407150"/>
              <a:gd name="connsiteX16696" fmla="*/ 3828631 w 11737978"/>
              <a:gd name="connsiteY16696" fmla="*/ 3193119 h 6407150"/>
              <a:gd name="connsiteX16697" fmla="*/ 3845235 w 11737978"/>
              <a:gd name="connsiteY16697" fmla="*/ 3198832 h 6407150"/>
              <a:gd name="connsiteX16698" fmla="*/ 3853420 w 11737978"/>
              <a:gd name="connsiteY16698" fmla="*/ 3202913 h 6407150"/>
              <a:gd name="connsiteX16699" fmla="*/ 3861840 w 11737978"/>
              <a:gd name="connsiteY16699" fmla="*/ 3204545 h 6407150"/>
              <a:gd name="connsiteX16700" fmla="*/ 3845235 w 11737978"/>
              <a:gd name="connsiteY16700" fmla="*/ 3198832 h 6407150"/>
              <a:gd name="connsiteX16701" fmla="*/ 3837052 w 11737978"/>
              <a:gd name="connsiteY16701" fmla="*/ 3194753 h 6407150"/>
              <a:gd name="connsiteX16702" fmla="*/ 3839418 w 11737978"/>
              <a:gd name="connsiteY16702" fmla="*/ 3170282 h 6407150"/>
              <a:gd name="connsiteX16703" fmla="*/ 3846893 w 11737978"/>
              <a:gd name="connsiteY16703" fmla="*/ 3181704 h 6407150"/>
              <a:gd name="connsiteX16704" fmla="*/ 3874047 w 11737978"/>
              <a:gd name="connsiteY16704" fmla="*/ 3167027 h 6407150"/>
              <a:gd name="connsiteX16705" fmla="*/ 3883888 w 11737978"/>
              <a:gd name="connsiteY16705" fmla="*/ 3153979 h 6407150"/>
              <a:gd name="connsiteX16706" fmla="*/ 3884834 w 11737978"/>
              <a:gd name="connsiteY16706" fmla="*/ 3144192 h 6407150"/>
              <a:gd name="connsiteX16707" fmla="*/ 3890925 w 11737978"/>
              <a:gd name="connsiteY16707" fmla="*/ 3136648 h 6407150"/>
              <a:gd name="connsiteX16708" fmla="*/ 11167289 w 11737978"/>
              <a:gd name="connsiteY16708" fmla="*/ 3133331 h 6407150"/>
              <a:gd name="connsiteX16709" fmla="*/ 11155164 w 11737978"/>
              <a:gd name="connsiteY16709" fmla="*/ 3133492 h 6407150"/>
              <a:gd name="connsiteX16710" fmla="*/ 11164967 w 11737978"/>
              <a:gd name="connsiteY16710" fmla="*/ 3140245 h 6407150"/>
              <a:gd name="connsiteX16711" fmla="*/ 11170240 w 11737978"/>
              <a:gd name="connsiteY16711" fmla="*/ 3138023 h 6407150"/>
              <a:gd name="connsiteX16712" fmla="*/ 11167289 w 11737978"/>
              <a:gd name="connsiteY16712" fmla="*/ 3133331 h 6407150"/>
              <a:gd name="connsiteX16713" fmla="*/ 6472493 w 11737978"/>
              <a:gd name="connsiteY16713" fmla="*/ 3132661 h 6407150"/>
              <a:gd name="connsiteX16714" fmla="*/ 6475886 w 11737978"/>
              <a:gd name="connsiteY16714" fmla="*/ 3132763 h 6407150"/>
              <a:gd name="connsiteX16715" fmla="*/ 6475203 w 11737978"/>
              <a:gd name="connsiteY16715" fmla="*/ 3133321 h 6407150"/>
              <a:gd name="connsiteX16716" fmla="*/ 6485977 w 11737978"/>
              <a:gd name="connsiteY16716" fmla="*/ 3133384 h 6407150"/>
              <a:gd name="connsiteX16717" fmla="*/ 6486092 w 11737978"/>
              <a:gd name="connsiteY16717" fmla="*/ 3136652 h 6407150"/>
              <a:gd name="connsiteX16718" fmla="*/ 6476632 w 11737978"/>
              <a:gd name="connsiteY16718" fmla="*/ 3138626 h 6407150"/>
              <a:gd name="connsiteX16719" fmla="*/ 1762269 w 11737978"/>
              <a:gd name="connsiteY16719" fmla="*/ 3132661 h 6407150"/>
              <a:gd name="connsiteX16720" fmla="*/ 1765663 w 11737978"/>
              <a:gd name="connsiteY16720" fmla="*/ 3132763 h 6407150"/>
              <a:gd name="connsiteX16721" fmla="*/ 1764979 w 11737978"/>
              <a:gd name="connsiteY16721" fmla="*/ 3133321 h 6407150"/>
              <a:gd name="connsiteX16722" fmla="*/ 1775753 w 11737978"/>
              <a:gd name="connsiteY16722" fmla="*/ 3133384 h 6407150"/>
              <a:gd name="connsiteX16723" fmla="*/ 1775868 w 11737978"/>
              <a:gd name="connsiteY16723" fmla="*/ 3136652 h 6407150"/>
              <a:gd name="connsiteX16724" fmla="*/ 1766408 w 11737978"/>
              <a:gd name="connsiteY16724" fmla="*/ 3138626 h 6407150"/>
              <a:gd name="connsiteX16725" fmla="*/ 7052126 w 11737978"/>
              <a:gd name="connsiteY16725" fmla="*/ 3128914 h 6407150"/>
              <a:gd name="connsiteX16726" fmla="*/ 7043100 w 11737978"/>
              <a:gd name="connsiteY16726" fmla="*/ 3129430 h 6407150"/>
              <a:gd name="connsiteX16727" fmla="*/ 7043310 w 11737978"/>
              <a:gd name="connsiteY16727" fmla="*/ 3135455 h 6407150"/>
              <a:gd name="connsiteX16728" fmla="*/ 7052336 w 11737978"/>
              <a:gd name="connsiteY16728" fmla="*/ 3134938 h 6407150"/>
              <a:gd name="connsiteX16729" fmla="*/ 7052231 w 11737978"/>
              <a:gd name="connsiteY16729" fmla="*/ 3131926 h 6407150"/>
              <a:gd name="connsiteX16730" fmla="*/ 7052126 w 11737978"/>
              <a:gd name="connsiteY16730" fmla="*/ 3128914 h 6407150"/>
              <a:gd name="connsiteX16731" fmla="*/ 2341902 w 11737978"/>
              <a:gd name="connsiteY16731" fmla="*/ 3128914 h 6407150"/>
              <a:gd name="connsiteX16732" fmla="*/ 2332876 w 11737978"/>
              <a:gd name="connsiteY16732" fmla="*/ 3129430 h 6407150"/>
              <a:gd name="connsiteX16733" fmla="*/ 2333086 w 11737978"/>
              <a:gd name="connsiteY16733" fmla="*/ 3135455 h 6407150"/>
              <a:gd name="connsiteX16734" fmla="*/ 2342113 w 11737978"/>
              <a:gd name="connsiteY16734" fmla="*/ 3134938 h 6407150"/>
              <a:gd name="connsiteX16735" fmla="*/ 2342007 w 11737978"/>
              <a:gd name="connsiteY16735" fmla="*/ 3131926 h 6407150"/>
              <a:gd name="connsiteX16736" fmla="*/ 2341902 w 11737978"/>
              <a:gd name="connsiteY16736" fmla="*/ 3128914 h 6407150"/>
              <a:gd name="connsiteX16737" fmla="*/ 11124439 w 11737978"/>
              <a:gd name="connsiteY16737" fmla="*/ 3128438 h 6407150"/>
              <a:gd name="connsiteX16738" fmla="*/ 11130542 w 11737978"/>
              <a:gd name="connsiteY16738" fmla="*/ 3129249 h 6407150"/>
              <a:gd name="connsiteX16739" fmla="*/ 11129701 w 11737978"/>
              <a:gd name="connsiteY16739" fmla="*/ 3129494 h 6407150"/>
              <a:gd name="connsiteX16740" fmla="*/ 11124439 w 11737978"/>
              <a:gd name="connsiteY16740" fmla="*/ 3128438 h 6407150"/>
              <a:gd name="connsiteX16741" fmla="*/ 8466925 w 11737978"/>
              <a:gd name="connsiteY16741" fmla="*/ 3124839 h 6407150"/>
              <a:gd name="connsiteX16742" fmla="*/ 8471618 w 11737978"/>
              <a:gd name="connsiteY16742" fmla="*/ 3135562 h 6407150"/>
              <a:gd name="connsiteX16743" fmla="*/ 8477887 w 11737978"/>
              <a:gd name="connsiteY16743" fmla="*/ 3135454 h 6407150"/>
              <a:gd name="connsiteX16744" fmla="*/ 8475750 w 11737978"/>
              <a:gd name="connsiteY16744" fmla="*/ 3136009 h 6407150"/>
              <a:gd name="connsiteX16745" fmla="*/ 8474803 w 11737978"/>
              <a:gd name="connsiteY16745" fmla="*/ 3145796 h 6407150"/>
              <a:gd name="connsiteX16746" fmla="*/ 8473336 w 11737978"/>
              <a:gd name="connsiteY16746" fmla="*/ 3149873 h 6407150"/>
              <a:gd name="connsiteX16747" fmla="*/ 8468230 w 11737978"/>
              <a:gd name="connsiteY16747" fmla="*/ 3149312 h 6407150"/>
              <a:gd name="connsiteX16748" fmla="*/ 8468408 w 11737978"/>
              <a:gd name="connsiteY16748" fmla="*/ 3147263 h 6407150"/>
              <a:gd name="connsiteX16749" fmla="*/ 8467236 w 11737978"/>
              <a:gd name="connsiteY16749" fmla="*/ 3135374 h 6407150"/>
              <a:gd name="connsiteX16750" fmla="*/ 8456155 w 11737978"/>
              <a:gd name="connsiteY16750" fmla="*/ 3130692 h 6407150"/>
              <a:gd name="connsiteX16751" fmla="*/ 8466925 w 11737978"/>
              <a:gd name="connsiteY16751" fmla="*/ 3124839 h 6407150"/>
              <a:gd name="connsiteX16752" fmla="*/ 3756702 w 11737978"/>
              <a:gd name="connsiteY16752" fmla="*/ 3124839 h 6407150"/>
              <a:gd name="connsiteX16753" fmla="*/ 3761395 w 11737978"/>
              <a:gd name="connsiteY16753" fmla="*/ 3135562 h 6407150"/>
              <a:gd name="connsiteX16754" fmla="*/ 3767664 w 11737978"/>
              <a:gd name="connsiteY16754" fmla="*/ 3135454 h 6407150"/>
              <a:gd name="connsiteX16755" fmla="*/ 3765526 w 11737978"/>
              <a:gd name="connsiteY16755" fmla="*/ 3136009 h 6407150"/>
              <a:gd name="connsiteX16756" fmla="*/ 3764579 w 11737978"/>
              <a:gd name="connsiteY16756" fmla="*/ 3145796 h 6407150"/>
              <a:gd name="connsiteX16757" fmla="*/ 3763112 w 11737978"/>
              <a:gd name="connsiteY16757" fmla="*/ 3149873 h 6407150"/>
              <a:gd name="connsiteX16758" fmla="*/ 3758007 w 11737978"/>
              <a:gd name="connsiteY16758" fmla="*/ 3149312 h 6407150"/>
              <a:gd name="connsiteX16759" fmla="*/ 3758184 w 11737978"/>
              <a:gd name="connsiteY16759" fmla="*/ 3147263 h 6407150"/>
              <a:gd name="connsiteX16760" fmla="*/ 3757012 w 11737978"/>
              <a:gd name="connsiteY16760" fmla="*/ 3135374 h 6407150"/>
              <a:gd name="connsiteX16761" fmla="*/ 3745931 w 11737978"/>
              <a:gd name="connsiteY16761" fmla="*/ 3130692 h 6407150"/>
              <a:gd name="connsiteX16762" fmla="*/ 3756702 w 11737978"/>
              <a:gd name="connsiteY16762" fmla="*/ 3124839 h 6407150"/>
              <a:gd name="connsiteX16763" fmla="*/ 6892179 w 11737978"/>
              <a:gd name="connsiteY16763" fmla="*/ 3123976 h 6407150"/>
              <a:gd name="connsiteX16764" fmla="*/ 6867358 w 11737978"/>
              <a:gd name="connsiteY16764" fmla="*/ 3125395 h 6407150"/>
              <a:gd name="connsiteX16765" fmla="*/ 6884194 w 11737978"/>
              <a:gd name="connsiteY16765" fmla="*/ 3132733 h 6407150"/>
              <a:gd name="connsiteX16766" fmla="*/ 6891469 w 11737978"/>
              <a:gd name="connsiteY16766" fmla="*/ 3133354 h 6407150"/>
              <a:gd name="connsiteX16767" fmla="*/ 6892468 w 11737978"/>
              <a:gd name="connsiteY16767" fmla="*/ 3132259 h 6407150"/>
              <a:gd name="connsiteX16768" fmla="*/ 6892179 w 11737978"/>
              <a:gd name="connsiteY16768" fmla="*/ 3123976 h 6407150"/>
              <a:gd name="connsiteX16769" fmla="*/ 2181955 w 11737978"/>
              <a:gd name="connsiteY16769" fmla="*/ 3123976 h 6407150"/>
              <a:gd name="connsiteX16770" fmla="*/ 2157134 w 11737978"/>
              <a:gd name="connsiteY16770" fmla="*/ 3125395 h 6407150"/>
              <a:gd name="connsiteX16771" fmla="*/ 2173970 w 11737978"/>
              <a:gd name="connsiteY16771" fmla="*/ 3132733 h 6407150"/>
              <a:gd name="connsiteX16772" fmla="*/ 2181246 w 11737978"/>
              <a:gd name="connsiteY16772" fmla="*/ 3133354 h 6407150"/>
              <a:gd name="connsiteX16773" fmla="*/ 2182244 w 11737978"/>
              <a:gd name="connsiteY16773" fmla="*/ 3132259 h 6407150"/>
              <a:gd name="connsiteX16774" fmla="*/ 2181955 w 11737978"/>
              <a:gd name="connsiteY16774" fmla="*/ 3123976 h 6407150"/>
              <a:gd name="connsiteX16775" fmla="*/ 6985447 w 11737978"/>
              <a:gd name="connsiteY16775" fmla="*/ 3118642 h 6407150"/>
              <a:gd name="connsiteX16776" fmla="*/ 6976420 w 11737978"/>
              <a:gd name="connsiteY16776" fmla="*/ 3119157 h 6407150"/>
              <a:gd name="connsiteX16777" fmla="*/ 6985552 w 11737978"/>
              <a:gd name="connsiteY16777" fmla="*/ 3121654 h 6407150"/>
              <a:gd name="connsiteX16778" fmla="*/ 6985447 w 11737978"/>
              <a:gd name="connsiteY16778" fmla="*/ 3118642 h 6407150"/>
              <a:gd name="connsiteX16779" fmla="*/ 2275223 w 11737978"/>
              <a:gd name="connsiteY16779" fmla="*/ 3118642 h 6407150"/>
              <a:gd name="connsiteX16780" fmla="*/ 2266196 w 11737978"/>
              <a:gd name="connsiteY16780" fmla="*/ 3119157 h 6407150"/>
              <a:gd name="connsiteX16781" fmla="*/ 2275328 w 11737978"/>
              <a:gd name="connsiteY16781" fmla="*/ 3121654 h 6407150"/>
              <a:gd name="connsiteX16782" fmla="*/ 2275223 w 11737978"/>
              <a:gd name="connsiteY16782" fmla="*/ 3118642 h 6407150"/>
              <a:gd name="connsiteX16783" fmla="*/ 6468598 w 11737978"/>
              <a:gd name="connsiteY16783" fmla="*/ 3118132 h 6407150"/>
              <a:gd name="connsiteX16784" fmla="*/ 6468889 w 11737978"/>
              <a:gd name="connsiteY16784" fmla="*/ 3126481 h 6407150"/>
              <a:gd name="connsiteX16785" fmla="*/ 6468232 w 11737978"/>
              <a:gd name="connsiteY16785" fmla="*/ 3126519 h 6407150"/>
              <a:gd name="connsiteX16786" fmla="*/ 6465218 w 11737978"/>
              <a:gd name="connsiteY16786" fmla="*/ 3122176 h 6407150"/>
              <a:gd name="connsiteX16787" fmla="*/ 6465064 w 11737978"/>
              <a:gd name="connsiteY16787" fmla="*/ 3118924 h 6407150"/>
              <a:gd name="connsiteX16788" fmla="*/ 1758374 w 11737978"/>
              <a:gd name="connsiteY16788" fmla="*/ 3118132 h 6407150"/>
              <a:gd name="connsiteX16789" fmla="*/ 1758665 w 11737978"/>
              <a:gd name="connsiteY16789" fmla="*/ 3126481 h 6407150"/>
              <a:gd name="connsiteX16790" fmla="*/ 1758008 w 11737978"/>
              <a:gd name="connsiteY16790" fmla="*/ 3126519 h 6407150"/>
              <a:gd name="connsiteX16791" fmla="*/ 1754995 w 11737978"/>
              <a:gd name="connsiteY16791" fmla="*/ 3122176 h 6407150"/>
              <a:gd name="connsiteX16792" fmla="*/ 1754840 w 11737978"/>
              <a:gd name="connsiteY16792" fmla="*/ 3118924 h 6407150"/>
              <a:gd name="connsiteX16793" fmla="*/ 8497767 w 11737978"/>
              <a:gd name="connsiteY16793" fmla="*/ 3117193 h 6407150"/>
              <a:gd name="connsiteX16794" fmla="*/ 8494012 w 11737978"/>
              <a:gd name="connsiteY16794" fmla="*/ 3124593 h 6407150"/>
              <a:gd name="connsiteX16795" fmla="*/ 8498043 w 11737978"/>
              <a:gd name="connsiteY16795" fmla="*/ 3127245 h 6407150"/>
              <a:gd name="connsiteX16796" fmla="*/ 8499407 w 11737978"/>
              <a:gd name="connsiteY16796" fmla="*/ 3126928 h 6407150"/>
              <a:gd name="connsiteX16797" fmla="*/ 8494305 w 11737978"/>
              <a:gd name="connsiteY16797" fmla="*/ 3130635 h 6407150"/>
              <a:gd name="connsiteX16798" fmla="*/ 8492493 w 11737978"/>
              <a:gd name="connsiteY16798" fmla="*/ 3130086 h 6407150"/>
              <a:gd name="connsiteX16799" fmla="*/ 8493284 w 11737978"/>
              <a:gd name="connsiteY16799" fmla="*/ 3128072 h 6407150"/>
              <a:gd name="connsiteX16800" fmla="*/ 8490968 w 11737978"/>
              <a:gd name="connsiteY16800" fmla="*/ 3123764 h 6407150"/>
              <a:gd name="connsiteX16801" fmla="*/ 8492521 w 11737978"/>
              <a:gd name="connsiteY16801" fmla="*/ 3118447 h 6407150"/>
              <a:gd name="connsiteX16802" fmla="*/ 10316033 w 11737978"/>
              <a:gd name="connsiteY16802" fmla="*/ 3113893 h 6407150"/>
              <a:gd name="connsiteX16803" fmla="*/ 10330388 w 11737978"/>
              <a:gd name="connsiteY16803" fmla="*/ 3117155 h 6407150"/>
              <a:gd name="connsiteX16804" fmla="*/ 10327819 w 11737978"/>
              <a:gd name="connsiteY16804" fmla="*/ 3124804 h 6407150"/>
              <a:gd name="connsiteX16805" fmla="*/ 10307406 w 11737978"/>
              <a:gd name="connsiteY16805" fmla="*/ 3118669 h 6407150"/>
              <a:gd name="connsiteX16806" fmla="*/ 10316033 w 11737978"/>
              <a:gd name="connsiteY16806" fmla="*/ 3113893 h 6407150"/>
              <a:gd name="connsiteX16807" fmla="*/ 7465312 w 11737978"/>
              <a:gd name="connsiteY16807" fmla="*/ 3112382 h 6407150"/>
              <a:gd name="connsiteX16808" fmla="*/ 7469668 w 11737978"/>
              <a:gd name="connsiteY16808" fmla="*/ 3140693 h 6407150"/>
              <a:gd name="connsiteX16809" fmla="*/ 7486703 w 11737978"/>
              <a:gd name="connsiteY16809" fmla="*/ 3139505 h 6407150"/>
              <a:gd name="connsiteX16810" fmla="*/ 7481592 w 11737978"/>
              <a:gd name="connsiteY16810" fmla="*/ 3116449 h 6407150"/>
              <a:gd name="connsiteX16811" fmla="*/ 7465312 w 11737978"/>
              <a:gd name="connsiteY16811" fmla="*/ 3112382 h 6407150"/>
              <a:gd name="connsiteX16812" fmla="*/ 2755089 w 11737978"/>
              <a:gd name="connsiteY16812" fmla="*/ 3112382 h 6407150"/>
              <a:gd name="connsiteX16813" fmla="*/ 2759445 w 11737978"/>
              <a:gd name="connsiteY16813" fmla="*/ 3140693 h 6407150"/>
              <a:gd name="connsiteX16814" fmla="*/ 2776480 w 11737978"/>
              <a:gd name="connsiteY16814" fmla="*/ 3139505 h 6407150"/>
              <a:gd name="connsiteX16815" fmla="*/ 2771368 w 11737978"/>
              <a:gd name="connsiteY16815" fmla="*/ 3116449 h 6407150"/>
              <a:gd name="connsiteX16816" fmla="*/ 2755089 w 11737978"/>
              <a:gd name="connsiteY16816" fmla="*/ 3112382 h 6407150"/>
              <a:gd name="connsiteX16817" fmla="*/ 6946835 w 11737978"/>
              <a:gd name="connsiteY16817" fmla="*/ 3111887 h 6407150"/>
              <a:gd name="connsiteX16818" fmla="*/ 6933007 w 11737978"/>
              <a:gd name="connsiteY16818" fmla="*/ 3113380 h 6407150"/>
              <a:gd name="connsiteX16819" fmla="*/ 6924776 w 11737978"/>
              <a:gd name="connsiteY16819" fmla="*/ 3122270 h 6407150"/>
              <a:gd name="connsiteX16820" fmla="*/ 6941922 w 11737978"/>
              <a:gd name="connsiteY16820" fmla="*/ 3124097 h 6407150"/>
              <a:gd name="connsiteX16821" fmla="*/ 6942215 w 11737978"/>
              <a:gd name="connsiteY16821" fmla="*/ 3132500 h 6407150"/>
              <a:gd name="connsiteX16822" fmla="*/ 6934179 w 11737978"/>
              <a:gd name="connsiteY16822" fmla="*/ 3146992 h 6407150"/>
              <a:gd name="connsiteX16823" fmla="*/ 6934376 w 11737978"/>
              <a:gd name="connsiteY16823" fmla="*/ 3152595 h 6407150"/>
              <a:gd name="connsiteX16824" fmla="*/ 6925851 w 11737978"/>
              <a:gd name="connsiteY16824" fmla="*/ 3153082 h 6407150"/>
              <a:gd name="connsiteX16825" fmla="*/ 6951815 w 11737978"/>
              <a:gd name="connsiteY16825" fmla="*/ 3162823 h 6407150"/>
              <a:gd name="connsiteX16826" fmla="*/ 6968278 w 11737978"/>
              <a:gd name="connsiteY16826" fmla="*/ 3145042 h 6407150"/>
              <a:gd name="connsiteX16827" fmla="*/ 6959558 w 11737978"/>
              <a:gd name="connsiteY16827" fmla="*/ 3139927 h 6407150"/>
              <a:gd name="connsiteX16828" fmla="*/ 6950643 w 11737978"/>
              <a:gd name="connsiteY16828" fmla="*/ 3129211 h 6407150"/>
              <a:gd name="connsiteX16829" fmla="*/ 6967594 w 11737978"/>
              <a:gd name="connsiteY16829" fmla="*/ 3125435 h 6407150"/>
              <a:gd name="connsiteX16830" fmla="*/ 6967204 w 11737978"/>
              <a:gd name="connsiteY16830" fmla="*/ 3114230 h 6407150"/>
              <a:gd name="connsiteX16831" fmla="*/ 6946835 w 11737978"/>
              <a:gd name="connsiteY16831" fmla="*/ 3111887 h 6407150"/>
              <a:gd name="connsiteX16832" fmla="*/ 2236612 w 11737978"/>
              <a:gd name="connsiteY16832" fmla="*/ 3111887 h 6407150"/>
              <a:gd name="connsiteX16833" fmla="*/ 2222784 w 11737978"/>
              <a:gd name="connsiteY16833" fmla="*/ 3113380 h 6407150"/>
              <a:gd name="connsiteX16834" fmla="*/ 2214552 w 11737978"/>
              <a:gd name="connsiteY16834" fmla="*/ 3122270 h 6407150"/>
              <a:gd name="connsiteX16835" fmla="*/ 2231699 w 11737978"/>
              <a:gd name="connsiteY16835" fmla="*/ 3124097 h 6407150"/>
              <a:gd name="connsiteX16836" fmla="*/ 2231992 w 11737978"/>
              <a:gd name="connsiteY16836" fmla="*/ 3132500 h 6407150"/>
              <a:gd name="connsiteX16837" fmla="*/ 2223956 w 11737978"/>
              <a:gd name="connsiteY16837" fmla="*/ 3146992 h 6407150"/>
              <a:gd name="connsiteX16838" fmla="*/ 2224152 w 11737978"/>
              <a:gd name="connsiteY16838" fmla="*/ 3152595 h 6407150"/>
              <a:gd name="connsiteX16839" fmla="*/ 2215627 w 11737978"/>
              <a:gd name="connsiteY16839" fmla="*/ 3153082 h 6407150"/>
              <a:gd name="connsiteX16840" fmla="*/ 2241591 w 11737978"/>
              <a:gd name="connsiteY16840" fmla="*/ 3162823 h 6407150"/>
              <a:gd name="connsiteX16841" fmla="*/ 2258054 w 11737978"/>
              <a:gd name="connsiteY16841" fmla="*/ 3145042 h 6407150"/>
              <a:gd name="connsiteX16842" fmla="*/ 2249334 w 11737978"/>
              <a:gd name="connsiteY16842" fmla="*/ 3139927 h 6407150"/>
              <a:gd name="connsiteX16843" fmla="*/ 2240419 w 11737978"/>
              <a:gd name="connsiteY16843" fmla="*/ 3129211 h 6407150"/>
              <a:gd name="connsiteX16844" fmla="*/ 2257370 w 11737978"/>
              <a:gd name="connsiteY16844" fmla="*/ 3125435 h 6407150"/>
              <a:gd name="connsiteX16845" fmla="*/ 2256980 w 11737978"/>
              <a:gd name="connsiteY16845" fmla="*/ 3114230 h 6407150"/>
              <a:gd name="connsiteX16846" fmla="*/ 2236612 w 11737978"/>
              <a:gd name="connsiteY16846" fmla="*/ 3111887 h 6407150"/>
              <a:gd name="connsiteX16847" fmla="*/ 6596179 w 11737978"/>
              <a:gd name="connsiteY16847" fmla="*/ 3107703 h 6407150"/>
              <a:gd name="connsiteX16848" fmla="*/ 6569101 w 11737978"/>
              <a:gd name="connsiteY16848" fmla="*/ 3109252 h 6407150"/>
              <a:gd name="connsiteX16849" fmla="*/ 6560076 w 11737978"/>
              <a:gd name="connsiteY16849" fmla="*/ 3109768 h 6407150"/>
              <a:gd name="connsiteX16850" fmla="*/ 6560180 w 11737978"/>
              <a:gd name="connsiteY16850" fmla="*/ 3112779 h 6407150"/>
              <a:gd name="connsiteX16851" fmla="*/ 6569206 w 11737978"/>
              <a:gd name="connsiteY16851" fmla="*/ 3112263 h 6407150"/>
              <a:gd name="connsiteX16852" fmla="*/ 6587363 w 11737978"/>
              <a:gd name="connsiteY16852" fmla="*/ 3114244 h 6407150"/>
              <a:gd name="connsiteX16853" fmla="*/ 6596179 w 11737978"/>
              <a:gd name="connsiteY16853" fmla="*/ 3107703 h 6407150"/>
              <a:gd name="connsiteX16854" fmla="*/ 1885955 w 11737978"/>
              <a:gd name="connsiteY16854" fmla="*/ 3107703 h 6407150"/>
              <a:gd name="connsiteX16855" fmla="*/ 1858878 w 11737978"/>
              <a:gd name="connsiteY16855" fmla="*/ 3109252 h 6407150"/>
              <a:gd name="connsiteX16856" fmla="*/ 1849852 w 11737978"/>
              <a:gd name="connsiteY16856" fmla="*/ 3109768 h 6407150"/>
              <a:gd name="connsiteX16857" fmla="*/ 1849957 w 11737978"/>
              <a:gd name="connsiteY16857" fmla="*/ 3112779 h 6407150"/>
              <a:gd name="connsiteX16858" fmla="*/ 1858982 w 11737978"/>
              <a:gd name="connsiteY16858" fmla="*/ 3112263 h 6407150"/>
              <a:gd name="connsiteX16859" fmla="*/ 1877139 w 11737978"/>
              <a:gd name="connsiteY16859" fmla="*/ 3114244 h 6407150"/>
              <a:gd name="connsiteX16860" fmla="*/ 1885955 w 11737978"/>
              <a:gd name="connsiteY16860" fmla="*/ 3107703 h 6407150"/>
              <a:gd name="connsiteX16861" fmla="*/ 6671832 w 11737978"/>
              <a:gd name="connsiteY16861" fmla="*/ 3106394 h 6407150"/>
              <a:gd name="connsiteX16862" fmla="*/ 6655117 w 11737978"/>
              <a:gd name="connsiteY16862" fmla="*/ 3107350 h 6407150"/>
              <a:gd name="connsiteX16863" fmla="*/ 6638691 w 11737978"/>
              <a:gd name="connsiteY16863" fmla="*/ 3116591 h 6407150"/>
              <a:gd name="connsiteX16864" fmla="*/ 6663764 w 11737978"/>
              <a:gd name="connsiteY16864" fmla="*/ 3115156 h 6407150"/>
              <a:gd name="connsiteX16865" fmla="*/ 6689316 w 11737978"/>
              <a:gd name="connsiteY16865" fmla="*/ 3127530 h 6407150"/>
              <a:gd name="connsiteX16866" fmla="*/ 6689171 w 11737978"/>
              <a:gd name="connsiteY16866" fmla="*/ 3123386 h 6407150"/>
              <a:gd name="connsiteX16867" fmla="*/ 6689124 w 11737978"/>
              <a:gd name="connsiteY16867" fmla="*/ 3122007 h 6407150"/>
              <a:gd name="connsiteX16868" fmla="*/ 6705839 w 11737978"/>
              <a:gd name="connsiteY16868" fmla="*/ 3121051 h 6407150"/>
              <a:gd name="connsiteX16869" fmla="*/ 6705936 w 11737978"/>
              <a:gd name="connsiteY16869" fmla="*/ 3123811 h 6407150"/>
              <a:gd name="connsiteX16870" fmla="*/ 6706032 w 11737978"/>
              <a:gd name="connsiteY16870" fmla="*/ 3126574 h 6407150"/>
              <a:gd name="connsiteX16871" fmla="*/ 6714390 w 11737978"/>
              <a:gd name="connsiteY16871" fmla="*/ 3126095 h 6407150"/>
              <a:gd name="connsiteX16872" fmla="*/ 6714197 w 11737978"/>
              <a:gd name="connsiteY16872" fmla="*/ 3120573 h 6407150"/>
              <a:gd name="connsiteX16873" fmla="*/ 6689027 w 11737978"/>
              <a:gd name="connsiteY16873" fmla="*/ 3119245 h 6407150"/>
              <a:gd name="connsiteX16874" fmla="*/ 6688642 w 11737978"/>
              <a:gd name="connsiteY16874" fmla="*/ 3108199 h 6407150"/>
              <a:gd name="connsiteX16875" fmla="*/ 6671832 w 11737978"/>
              <a:gd name="connsiteY16875" fmla="*/ 3106394 h 6407150"/>
              <a:gd name="connsiteX16876" fmla="*/ 1961609 w 11737978"/>
              <a:gd name="connsiteY16876" fmla="*/ 3106394 h 6407150"/>
              <a:gd name="connsiteX16877" fmla="*/ 1944893 w 11737978"/>
              <a:gd name="connsiteY16877" fmla="*/ 3107350 h 6407150"/>
              <a:gd name="connsiteX16878" fmla="*/ 1928467 w 11737978"/>
              <a:gd name="connsiteY16878" fmla="*/ 3116591 h 6407150"/>
              <a:gd name="connsiteX16879" fmla="*/ 1953540 w 11737978"/>
              <a:gd name="connsiteY16879" fmla="*/ 3115156 h 6407150"/>
              <a:gd name="connsiteX16880" fmla="*/ 1979092 w 11737978"/>
              <a:gd name="connsiteY16880" fmla="*/ 3127530 h 6407150"/>
              <a:gd name="connsiteX16881" fmla="*/ 1978947 w 11737978"/>
              <a:gd name="connsiteY16881" fmla="*/ 3123386 h 6407150"/>
              <a:gd name="connsiteX16882" fmla="*/ 1978900 w 11737978"/>
              <a:gd name="connsiteY16882" fmla="*/ 3122007 h 6407150"/>
              <a:gd name="connsiteX16883" fmla="*/ 1995615 w 11737978"/>
              <a:gd name="connsiteY16883" fmla="*/ 3121051 h 6407150"/>
              <a:gd name="connsiteX16884" fmla="*/ 1995712 w 11737978"/>
              <a:gd name="connsiteY16884" fmla="*/ 3123811 h 6407150"/>
              <a:gd name="connsiteX16885" fmla="*/ 1995808 w 11737978"/>
              <a:gd name="connsiteY16885" fmla="*/ 3126574 h 6407150"/>
              <a:gd name="connsiteX16886" fmla="*/ 2004166 w 11737978"/>
              <a:gd name="connsiteY16886" fmla="*/ 3126095 h 6407150"/>
              <a:gd name="connsiteX16887" fmla="*/ 2003973 w 11737978"/>
              <a:gd name="connsiteY16887" fmla="*/ 3120573 h 6407150"/>
              <a:gd name="connsiteX16888" fmla="*/ 1978803 w 11737978"/>
              <a:gd name="connsiteY16888" fmla="*/ 3119245 h 6407150"/>
              <a:gd name="connsiteX16889" fmla="*/ 1978418 w 11737978"/>
              <a:gd name="connsiteY16889" fmla="*/ 3108199 h 6407150"/>
              <a:gd name="connsiteX16890" fmla="*/ 1961609 w 11737978"/>
              <a:gd name="connsiteY16890" fmla="*/ 3106394 h 6407150"/>
              <a:gd name="connsiteX16891" fmla="*/ 6822104 w 11737978"/>
              <a:gd name="connsiteY16891" fmla="*/ 3102829 h 6407150"/>
              <a:gd name="connsiteX16892" fmla="*/ 6816087 w 11737978"/>
              <a:gd name="connsiteY16892" fmla="*/ 3103174 h 6407150"/>
              <a:gd name="connsiteX16893" fmla="*/ 6822209 w 11737978"/>
              <a:gd name="connsiteY16893" fmla="*/ 3105842 h 6407150"/>
              <a:gd name="connsiteX16894" fmla="*/ 6822104 w 11737978"/>
              <a:gd name="connsiteY16894" fmla="*/ 3102829 h 6407150"/>
              <a:gd name="connsiteX16895" fmla="*/ 2111881 w 11737978"/>
              <a:gd name="connsiteY16895" fmla="*/ 3102829 h 6407150"/>
              <a:gd name="connsiteX16896" fmla="*/ 2105864 w 11737978"/>
              <a:gd name="connsiteY16896" fmla="*/ 3103174 h 6407150"/>
              <a:gd name="connsiteX16897" fmla="*/ 2111985 w 11737978"/>
              <a:gd name="connsiteY16897" fmla="*/ 3105842 h 6407150"/>
              <a:gd name="connsiteX16898" fmla="*/ 2111881 w 11737978"/>
              <a:gd name="connsiteY16898" fmla="*/ 3102829 h 6407150"/>
              <a:gd name="connsiteX16899" fmla="*/ 6891408 w 11737978"/>
              <a:gd name="connsiteY16899" fmla="*/ 3101884 h 6407150"/>
              <a:gd name="connsiteX16900" fmla="*/ 6873566 w 11737978"/>
              <a:gd name="connsiteY16900" fmla="*/ 3108942 h 6407150"/>
              <a:gd name="connsiteX16901" fmla="*/ 6891618 w 11737978"/>
              <a:gd name="connsiteY16901" fmla="*/ 3107909 h 6407150"/>
              <a:gd name="connsiteX16902" fmla="*/ 6891408 w 11737978"/>
              <a:gd name="connsiteY16902" fmla="*/ 3101884 h 6407150"/>
              <a:gd name="connsiteX16903" fmla="*/ 2181185 w 11737978"/>
              <a:gd name="connsiteY16903" fmla="*/ 3101884 h 6407150"/>
              <a:gd name="connsiteX16904" fmla="*/ 2163343 w 11737978"/>
              <a:gd name="connsiteY16904" fmla="*/ 3108942 h 6407150"/>
              <a:gd name="connsiteX16905" fmla="*/ 2181395 w 11737978"/>
              <a:gd name="connsiteY16905" fmla="*/ 3107909 h 6407150"/>
              <a:gd name="connsiteX16906" fmla="*/ 2181185 w 11737978"/>
              <a:gd name="connsiteY16906" fmla="*/ 3101884 h 6407150"/>
              <a:gd name="connsiteX16907" fmla="*/ 7051692 w 11737978"/>
              <a:gd name="connsiteY16907" fmla="*/ 3100767 h 6407150"/>
              <a:gd name="connsiteX16908" fmla="*/ 7043698 w 11737978"/>
              <a:gd name="connsiteY16908" fmla="*/ 3115155 h 6407150"/>
              <a:gd name="connsiteX16909" fmla="*/ 7052177 w 11737978"/>
              <a:gd name="connsiteY16909" fmla="*/ 3114670 h 6407150"/>
              <a:gd name="connsiteX16910" fmla="*/ 7052273 w 11737978"/>
              <a:gd name="connsiteY16910" fmla="*/ 3117451 h 6407150"/>
              <a:gd name="connsiteX16911" fmla="*/ 7043891 w 11737978"/>
              <a:gd name="connsiteY16911" fmla="*/ 3120717 h 6407150"/>
              <a:gd name="connsiteX16912" fmla="*/ 7035413 w 11737978"/>
              <a:gd name="connsiteY16912" fmla="*/ 3121201 h 6407150"/>
              <a:gd name="connsiteX16913" fmla="*/ 7018260 w 11737978"/>
              <a:gd name="connsiteY16913" fmla="*/ 3116610 h 6407150"/>
              <a:gd name="connsiteX16914" fmla="*/ 7001399 w 11737978"/>
              <a:gd name="connsiteY16914" fmla="*/ 3120361 h 6407150"/>
              <a:gd name="connsiteX16915" fmla="*/ 6992920 w 11737978"/>
              <a:gd name="connsiteY16915" fmla="*/ 3120845 h 6407150"/>
              <a:gd name="connsiteX16916" fmla="*/ 6993017 w 11737978"/>
              <a:gd name="connsiteY16916" fmla="*/ 3123627 h 6407150"/>
              <a:gd name="connsiteX16917" fmla="*/ 6984540 w 11737978"/>
              <a:gd name="connsiteY16917" fmla="*/ 3124111 h 6407150"/>
              <a:gd name="connsiteX16918" fmla="*/ 6976643 w 11737978"/>
              <a:gd name="connsiteY16918" fmla="*/ 3141280 h 6407150"/>
              <a:gd name="connsiteX16919" fmla="*/ 6993599 w 11737978"/>
              <a:gd name="connsiteY16919" fmla="*/ 3140310 h 6407150"/>
              <a:gd name="connsiteX16920" fmla="*/ 6993211 w 11737978"/>
              <a:gd name="connsiteY16920" fmla="*/ 3129188 h 6407150"/>
              <a:gd name="connsiteX16921" fmla="*/ 7001690 w 11737978"/>
              <a:gd name="connsiteY16921" fmla="*/ 3128703 h 6407150"/>
              <a:gd name="connsiteX16922" fmla="*/ 6993114 w 11737978"/>
              <a:gd name="connsiteY16922" fmla="*/ 3126407 h 6407150"/>
              <a:gd name="connsiteX16923" fmla="*/ 6993017 w 11737978"/>
              <a:gd name="connsiteY16923" fmla="*/ 3123627 h 6407150"/>
              <a:gd name="connsiteX16924" fmla="*/ 7001497 w 11737978"/>
              <a:gd name="connsiteY16924" fmla="*/ 3123141 h 6407150"/>
              <a:gd name="connsiteX16925" fmla="*/ 7015348 w 11737978"/>
              <a:gd name="connsiteY16925" fmla="*/ 3124439 h 6407150"/>
              <a:gd name="connsiteX16926" fmla="*/ 7035413 w 11737978"/>
              <a:gd name="connsiteY16926" fmla="*/ 3121201 h 6407150"/>
              <a:gd name="connsiteX16927" fmla="*/ 7035509 w 11737978"/>
              <a:gd name="connsiteY16927" fmla="*/ 3123982 h 6407150"/>
              <a:gd name="connsiteX16928" fmla="*/ 7043988 w 11737978"/>
              <a:gd name="connsiteY16928" fmla="*/ 3123498 h 6407150"/>
              <a:gd name="connsiteX16929" fmla="*/ 7052468 w 11737978"/>
              <a:gd name="connsiteY16929" fmla="*/ 3123012 h 6407150"/>
              <a:gd name="connsiteX16930" fmla="*/ 7060752 w 11737978"/>
              <a:gd name="connsiteY16930" fmla="*/ 3116967 h 6407150"/>
              <a:gd name="connsiteX16931" fmla="*/ 7052080 w 11737978"/>
              <a:gd name="connsiteY16931" fmla="*/ 3111889 h 6407150"/>
              <a:gd name="connsiteX16932" fmla="*/ 7060559 w 11737978"/>
              <a:gd name="connsiteY16932" fmla="*/ 3111405 h 6407150"/>
              <a:gd name="connsiteX16933" fmla="*/ 7060365 w 11737978"/>
              <a:gd name="connsiteY16933" fmla="*/ 3105843 h 6407150"/>
              <a:gd name="connsiteX16934" fmla="*/ 7051692 w 11737978"/>
              <a:gd name="connsiteY16934" fmla="*/ 3100767 h 6407150"/>
              <a:gd name="connsiteX16935" fmla="*/ 2341469 w 11737978"/>
              <a:gd name="connsiteY16935" fmla="*/ 3100767 h 6407150"/>
              <a:gd name="connsiteX16936" fmla="*/ 2333474 w 11737978"/>
              <a:gd name="connsiteY16936" fmla="*/ 3115155 h 6407150"/>
              <a:gd name="connsiteX16937" fmla="*/ 2341953 w 11737978"/>
              <a:gd name="connsiteY16937" fmla="*/ 3114670 h 6407150"/>
              <a:gd name="connsiteX16938" fmla="*/ 2342050 w 11737978"/>
              <a:gd name="connsiteY16938" fmla="*/ 3117451 h 6407150"/>
              <a:gd name="connsiteX16939" fmla="*/ 2333667 w 11737978"/>
              <a:gd name="connsiteY16939" fmla="*/ 3120717 h 6407150"/>
              <a:gd name="connsiteX16940" fmla="*/ 2325189 w 11737978"/>
              <a:gd name="connsiteY16940" fmla="*/ 3121201 h 6407150"/>
              <a:gd name="connsiteX16941" fmla="*/ 2308037 w 11737978"/>
              <a:gd name="connsiteY16941" fmla="*/ 3116610 h 6407150"/>
              <a:gd name="connsiteX16942" fmla="*/ 2291175 w 11737978"/>
              <a:gd name="connsiteY16942" fmla="*/ 3120361 h 6407150"/>
              <a:gd name="connsiteX16943" fmla="*/ 2282696 w 11737978"/>
              <a:gd name="connsiteY16943" fmla="*/ 3120845 h 6407150"/>
              <a:gd name="connsiteX16944" fmla="*/ 2282793 w 11737978"/>
              <a:gd name="connsiteY16944" fmla="*/ 3123627 h 6407150"/>
              <a:gd name="connsiteX16945" fmla="*/ 2274316 w 11737978"/>
              <a:gd name="connsiteY16945" fmla="*/ 3124111 h 6407150"/>
              <a:gd name="connsiteX16946" fmla="*/ 2266419 w 11737978"/>
              <a:gd name="connsiteY16946" fmla="*/ 3141280 h 6407150"/>
              <a:gd name="connsiteX16947" fmla="*/ 2283375 w 11737978"/>
              <a:gd name="connsiteY16947" fmla="*/ 3140310 h 6407150"/>
              <a:gd name="connsiteX16948" fmla="*/ 2282987 w 11737978"/>
              <a:gd name="connsiteY16948" fmla="*/ 3129188 h 6407150"/>
              <a:gd name="connsiteX16949" fmla="*/ 2291466 w 11737978"/>
              <a:gd name="connsiteY16949" fmla="*/ 3128703 h 6407150"/>
              <a:gd name="connsiteX16950" fmla="*/ 2282890 w 11737978"/>
              <a:gd name="connsiteY16950" fmla="*/ 3126407 h 6407150"/>
              <a:gd name="connsiteX16951" fmla="*/ 2282793 w 11737978"/>
              <a:gd name="connsiteY16951" fmla="*/ 3123627 h 6407150"/>
              <a:gd name="connsiteX16952" fmla="*/ 2291273 w 11737978"/>
              <a:gd name="connsiteY16952" fmla="*/ 3123141 h 6407150"/>
              <a:gd name="connsiteX16953" fmla="*/ 2305124 w 11737978"/>
              <a:gd name="connsiteY16953" fmla="*/ 3124439 h 6407150"/>
              <a:gd name="connsiteX16954" fmla="*/ 2325189 w 11737978"/>
              <a:gd name="connsiteY16954" fmla="*/ 3121201 h 6407150"/>
              <a:gd name="connsiteX16955" fmla="*/ 2325286 w 11737978"/>
              <a:gd name="connsiteY16955" fmla="*/ 3123982 h 6407150"/>
              <a:gd name="connsiteX16956" fmla="*/ 2333765 w 11737978"/>
              <a:gd name="connsiteY16956" fmla="*/ 3123498 h 6407150"/>
              <a:gd name="connsiteX16957" fmla="*/ 2342244 w 11737978"/>
              <a:gd name="connsiteY16957" fmla="*/ 3123012 h 6407150"/>
              <a:gd name="connsiteX16958" fmla="*/ 2350529 w 11737978"/>
              <a:gd name="connsiteY16958" fmla="*/ 3116967 h 6407150"/>
              <a:gd name="connsiteX16959" fmla="*/ 2341856 w 11737978"/>
              <a:gd name="connsiteY16959" fmla="*/ 3111889 h 6407150"/>
              <a:gd name="connsiteX16960" fmla="*/ 2350335 w 11737978"/>
              <a:gd name="connsiteY16960" fmla="*/ 3111405 h 6407150"/>
              <a:gd name="connsiteX16961" fmla="*/ 2350141 w 11737978"/>
              <a:gd name="connsiteY16961" fmla="*/ 3105843 h 6407150"/>
              <a:gd name="connsiteX16962" fmla="*/ 2341469 w 11737978"/>
              <a:gd name="connsiteY16962" fmla="*/ 3100767 h 6407150"/>
              <a:gd name="connsiteX16963" fmla="*/ 6772984 w 11737978"/>
              <a:gd name="connsiteY16963" fmla="*/ 3100609 h 6407150"/>
              <a:gd name="connsiteX16964" fmla="*/ 6765220 w 11737978"/>
              <a:gd name="connsiteY16964" fmla="*/ 3120450 h 6407150"/>
              <a:gd name="connsiteX16965" fmla="*/ 6750193 w 11737978"/>
              <a:gd name="connsiteY16965" fmla="*/ 3116431 h 6407150"/>
              <a:gd name="connsiteX16966" fmla="*/ 6756959 w 11737978"/>
              <a:gd name="connsiteY16966" fmla="*/ 3114940 h 6407150"/>
              <a:gd name="connsiteX16967" fmla="*/ 6764954 w 11737978"/>
              <a:gd name="connsiteY16967" fmla="*/ 3106435 h 6407150"/>
              <a:gd name="connsiteX16968" fmla="*/ 6748218 w 11737978"/>
              <a:gd name="connsiteY16968" fmla="*/ 3102025 h 6407150"/>
              <a:gd name="connsiteX16969" fmla="*/ 6740038 w 11737978"/>
              <a:gd name="connsiteY16969" fmla="*/ 3105175 h 6407150"/>
              <a:gd name="connsiteX16970" fmla="*/ 6740506 w 11737978"/>
              <a:gd name="connsiteY16970" fmla="*/ 3118564 h 6407150"/>
              <a:gd name="connsiteX16971" fmla="*/ 6746987 w 11737978"/>
              <a:gd name="connsiteY16971" fmla="*/ 3117136 h 6407150"/>
              <a:gd name="connsiteX16972" fmla="*/ 6740000 w 11737978"/>
              <a:gd name="connsiteY16972" fmla="*/ 3124663 h 6407150"/>
              <a:gd name="connsiteX16973" fmla="*/ 6748537 w 11737978"/>
              <a:gd name="connsiteY16973" fmla="*/ 3126946 h 6407150"/>
              <a:gd name="connsiteX16974" fmla="*/ 6731947 w 11737978"/>
              <a:gd name="connsiteY16974" fmla="*/ 3136209 h 6407150"/>
              <a:gd name="connsiteX16975" fmla="*/ 6731850 w 11737978"/>
              <a:gd name="connsiteY16975" fmla="*/ 3133442 h 6407150"/>
              <a:gd name="connsiteX16976" fmla="*/ 6715070 w 11737978"/>
              <a:gd name="connsiteY16976" fmla="*/ 3137174 h 6407150"/>
              <a:gd name="connsiteX16977" fmla="*/ 6715166 w 11737978"/>
              <a:gd name="connsiteY16977" fmla="*/ 3139939 h 6407150"/>
              <a:gd name="connsiteX16978" fmla="*/ 6706920 w 11737978"/>
              <a:gd name="connsiteY16978" fmla="*/ 3145953 h 6407150"/>
              <a:gd name="connsiteX16979" fmla="*/ 6715649 w 11737978"/>
              <a:gd name="connsiteY16979" fmla="*/ 3153766 h 6407150"/>
              <a:gd name="connsiteX16980" fmla="*/ 6690430 w 11737978"/>
              <a:gd name="connsiteY16980" fmla="*/ 3157980 h 6407150"/>
              <a:gd name="connsiteX16981" fmla="*/ 6681894 w 11737978"/>
              <a:gd name="connsiteY16981" fmla="*/ 3155697 h 6407150"/>
              <a:gd name="connsiteX16982" fmla="*/ 6665112 w 11737978"/>
              <a:gd name="connsiteY16982" fmla="*/ 3159428 h 6407150"/>
              <a:gd name="connsiteX16983" fmla="*/ 6681990 w 11737978"/>
              <a:gd name="connsiteY16983" fmla="*/ 3158462 h 6407150"/>
              <a:gd name="connsiteX16984" fmla="*/ 6682280 w 11737978"/>
              <a:gd name="connsiteY16984" fmla="*/ 3166760 h 6407150"/>
              <a:gd name="connsiteX16985" fmla="*/ 6707403 w 11737978"/>
              <a:gd name="connsiteY16985" fmla="*/ 3159780 h 6407150"/>
              <a:gd name="connsiteX16986" fmla="*/ 6724281 w 11737978"/>
              <a:gd name="connsiteY16986" fmla="*/ 3158815 h 6407150"/>
              <a:gd name="connsiteX16987" fmla="*/ 6758134 w 11737978"/>
              <a:gd name="connsiteY16987" fmla="*/ 3159650 h 6407150"/>
              <a:gd name="connsiteX16988" fmla="*/ 6758326 w 11737978"/>
              <a:gd name="connsiteY16988" fmla="*/ 3165181 h 6407150"/>
              <a:gd name="connsiteX16989" fmla="*/ 6758423 w 11737978"/>
              <a:gd name="connsiteY16989" fmla="*/ 3167946 h 6407150"/>
              <a:gd name="connsiteX16990" fmla="*/ 6750080 w 11737978"/>
              <a:gd name="connsiteY16990" fmla="*/ 3171194 h 6407150"/>
              <a:gd name="connsiteX16991" fmla="*/ 6758905 w 11737978"/>
              <a:gd name="connsiteY16991" fmla="*/ 3181774 h 6407150"/>
              <a:gd name="connsiteX16992" fmla="*/ 6775781 w 11737978"/>
              <a:gd name="connsiteY16992" fmla="*/ 3180809 h 6407150"/>
              <a:gd name="connsiteX16993" fmla="*/ 6784509 w 11737978"/>
              <a:gd name="connsiteY16993" fmla="*/ 3188622 h 6407150"/>
              <a:gd name="connsiteX16994" fmla="*/ 6767535 w 11737978"/>
              <a:gd name="connsiteY16994" fmla="*/ 3186823 h 6407150"/>
              <a:gd name="connsiteX16995" fmla="*/ 6759097 w 11737978"/>
              <a:gd name="connsiteY16995" fmla="*/ 3187305 h 6407150"/>
              <a:gd name="connsiteX16996" fmla="*/ 6759194 w 11737978"/>
              <a:gd name="connsiteY16996" fmla="*/ 3190071 h 6407150"/>
              <a:gd name="connsiteX16997" fmla="*/ 6767921 w 11737978"/>
              <a:gd name="connsiteY16997" fmla="*/ 3197884 h 6407150"/>
              <a:gd name="connsiteX16998" fmla="*/ 6725631 w 11737978"/>
              <a:gd name="connsiteY16998" fmla="*/ 3197532 h 6407150"/>
              <a:gd name="connsiteX16999" fmla="*/ 6717289 w 11737978"/>
              <a:gd name="connsiteY16999" fmla="*/ 3200780 h 6407150"/>
              <a:gd name="connsiteX17000" fmla="*/ 6717482 w 11737978"/>
              <a:gd name="connsiteY17000" fmla="*/ 3206311 h 6407150"/>
              <a:gd name="connsiteX17001" fmla="*/ 6692069 w 11737978"/>
              <a:gd name="connsiteY17001" fmla="*/ 3204993 h 6407150"/>
              <a:gd name="connsiteX17002" fmla="*/ 6674999 w 11737978"/>
              <a:gd name="connsiteY17002" fmla="*/ 3200428 h 6407150"/>
              <a:gd name="connsiteX17003" fmla="*/ 6649875 w 11737978"/>
              <a:gd name="connsiteY17003" fmla="*/ 3207407 h 6407150"/>
              <a:gd name="connsiteX17004" fmla="*/ 6649779 w 11737978"/>
              <a:gd name="connsiteY17004" fmla="*/ 3204642 h 6407150"/>
              <a:gd name="connsiteX17005" fmla="*/ 6633093 w 11737978"/>
              <a:gd name="connsiteY17005" fmla="*/ 3211138 h 6407150"/>
              <a:gd name="connsiteX17006" fmla="*/ 6616216 w 11737978"/>
              <a:gd name="connsiteY17006" fmla="*/ 3212103 h 6407150"/>
              <a:gd name="connsiteX17007" fmla="*/ 6591190 w 11737978"/>
              <a:gd name="connsiteY17007" fmla="*/ 3221848 h 6407150"/>
              <a:gd name="connsiteX17008" fmla="*/ 6591575 w 11737978"/>
              <a:gd name="connsiteY17008" fmla="*/ 3232909 h 6407150"/>
              <a:gd name="connsiteX17009" fmla="*/ 6549766 w 11737978"/>
              <a:gd name="connsiteY17009" fmla="*/ 3246385 h 6407150"/>
              <a:gd name="connsiteX17010" fmla="*/ 6567222 w 11737978"/>
              <a:gd name="connsiteY17010" fmla="*/ 3262013 h 6407150"/>
              <a:gd name="connsiteX17011" fmla="*/ 6575565 w 11737978"/>
              <a:gd name="connsiteY17011" fmla="*/ 3258764 h 6407150"/>
              <a:gd name="connsiteX17012" fmla="*/ 6584101 w 11737978"/>
              <a:gd name="connsiteY17012" fmla="*/ 3261047 h 6407150"/>
              <a:gd name="connsiteX17013" fmla="*/ 6584197 w 11737978"/>
              <a:gd name="connsiteY17013" fmla="*/ 3263813 h 6407150"/>
              <a:gd name="connsiteX17014" fmla="*/ 6592637 w 11737978"/>
              <a:gd name="connsiteY17014" fmla="*/ 3263330 h 6407150"/>
              <a:gd name="connsiteX17015" fmla="*/ 6601073 w 11737978"/>
              <a:gd name="connsiteY17015" fmla="*/ 3262848 h 6407150"/>
              <a:gd name="connsiteX17016" fmla="*/ 6609803 w 11737978"/>
              <a:gd name="connsiteY17016" fmla="*/ 3270661 h 6407150"/>
              <a:gd name="connsiteX17017" fmla="*/ 6626873 w 11737978"/>
              <a:gd name="connsiteY17017" fmla="*/ 3275227 h 6407150"/>
              <a:gd name="connsiteX17018" fmla="*/ 6630590 w 11737978"/>
              <a:gd name="connsiteY17018" fmla="*/ 3275750 h 6407150"/>
              <a:gd name="connsiteX17019" fmla="*/ 6635214 w 11737978"/>
              <a:gd name="connsiteY17019" fmla="*/ 3271979 h 6407150"/>
              <a:gd name="connsiteX17020" fmla="*/ 6652190 w 11737978"/>
              <a:gd name="connsiteY17020" fmla="*/ 3273779 h 6407150"/>
              <a:gd name="connsiteX17021" fmla="*/ 6660340 w 11737978"/>
              <a:gd name="connsiteY17021" fmla="*/ 3265000 h 6407150"/>
              <a:gd name="connsiteX17022" fmla="*/ 6643268 w 11737978"/>
              <a:gd name="connsiteY17022" fmla="*/ 3260434 h 6407150"/>
              <a:gd name="connsiteX17023" fmla="*/ 6677024 w 11737978"/>
              <a:gd name="connsiteY17023" fmla="*/ 3258504 h 6407150"/>
              <a:gd name="connsiteX17024" fmla="*/ 6676734 w 11737978"/>
              <a:gd name="connsiteY17024" fmla="*/ 3250207 h 6407150"/>
              <a:gd name="connsiteX17025" fmla="*/ 6651515 w 11737978"/>
              <a:gd name="connsiteY17025" fmla="*/ 3254420 h 6407150"/>
              <a:gd name="connsiteX17026" fmla="*/ 6642979 w 11737978"/>
              <a:gd name="connsiteY17026" fmla="*/ 3252139 h 6407150"/>
              <a:gd name="connsiteX17027" fmla="*/ 6643172 w 11737978"/>
              <a:gd name="connsiteY17027" fmla="*/ 3257669 h 6407150"/>
              <a:gd name="connsiteX17028" fmla="*/ 6634830 w 11737978"/>
              <a:gd name="connsiteY17028" fmla="*/ 3260917 h 6407150"/>
              <a:gd name="connsiteX17029" fmla="*/ 6600977 w 11737978"/>
              <a:gd name="connsiteY17029" fmla="*/ 3260082 h 6407150"/>
              <a:gd name="connsiteX17030" fmla="*/ 6592540 w 11737978"/>
              <a:gd name="connsiteY17030" fmla="*/ 3260565 h 6407150"/>
              <a:gd name="connsiteX17031" fmla="*/ 6584004 w 11737978"/>
              <a:gd name="connsiteY17031" fmla="*/ 3258282 h 6407150"/>
              <a:gd name="connsiteX17032" fmla="*/ 6583908 w 11737978"/>
              <a:gd name="connsiteY17032" fmla="*/ 3255516 h 6407150"/>
              <a:gd name="connsiteX17033" fmla="*/ 6575469 w 11737978"/>
              <a:gd name="connsiteY17033" fmla="*/ 3255999 h 6407150"/>
              <a:gd name="connsiteX17034" fmla="*/ 6608646 w 11737978"/>
              <a:gd name="connsiteY17034" fmla="*/ 3237475 h 6407150"/>
              <a:gd name="connsiteX17035" fmla="*/ 6625426 w 11737978"/>
              <a:gd name="connsiteY17035" fmla="*/ 3233744 h 6407150"/>
              <a:gd name="connsiteX17036" fmla="*/ 6642207 w 11737978"/>
              <a:gd name="connsiteY17036" fmla="*/ 3230014 h 6407150"/>
              <a:gd name="connsiteX17037" fmla="*/ 6633575 w 11737978"/>
              <a:gd name="connsiteY17037" fmla="*/ 3224966 h 6407150"/>
              <a:gd name="connsiteX17038" fmla="*/ 6650550 w 11737978"/>
              <a:gd name="connsiteY17038" fmla="*/ 3226766 h 6407150"/>
              <a:gd name="connsiteX17039" fmla="*/ 6684402 w 11737978"/>
              <a:gd name="connsiteY17039" fmla="*/ 3227601 h 6407150"/>
              <a:gd name="connsiteX17040" fmla="*/ 6692745 w 11737978"/>
              <a:gd name="connsiteY17040" fmla="*/ 3224352 h 6407150"/>
              <a:gd name="connsiteX17041" fmla="*/ 6692648 w 11737978"/>
              <a:gd name="connsiteY17041" fmla="*/ 3221587 h 6407150"/>
              <a:gd name="connsiteX17042" fmla="*/ 6709524 w 11737978"/>
              <a:gd name="connsiteY17042" fmla="*/ 3220622 h 6407150"/>
              <a:gd name="connsiteX17043" fmla="*/ 6717867 w 11737978"/>
              <a:gd name="connsiteY17043" fmla="*/ 3217373 h 6407150"/>
              <a:gd name="connsiteX17044" fmla="*/ 6743859 w 11737978"/>
              <a:gd name="connsiteY17044" fmla="*/ 3235283 h 6407150"/>
              <a:gd name="connsiteX17045" fmla="*/ 6760640 w 11737978"/>
              <a:gd name="connsiteY17045" fmla="*/ 3231553 h 6407150"/>
              <a:gd name="connsiteX17046" fmla="*/ 6769078 w 11737978"/>
              <a:gd name="connsiteY17046" fmla="*/ 3231070 h 6407150"/>
              <a:gd name="connsiteX17047" fmla="*/ 6769174 w 11737978"/>
              <a:gd name="connsiteY17047" fmla="*/ 3233836 h 6407150"/>
              <a:gd name="connsiteX17048" fmla="*/ 6769463 w 11737978"/>
              <a:gd name="connsiteY17048" fmla="*/ 3242133 h 6407150"/>
              <a:gd name="connsiteX17049" fmla="*/ 6777903 w 11737978"/>
              <a:gd name="connsiteY17049" fmla="*/ 3241650 h 6407150"/>
              <a:gd name="connsiteX17050" fmla="*/ 6769753 w 11737978"/>
              <a:gd name="connsiteY17050" fmla="*/ 3250428 h 6407150"/>
              <a:gd name="connsiteX17051" fmla="*/ 6769947 w 11737978"/>
              <a:gd name="connsiteY17051" fmla="*/ 3255960 h 6407150"/>
              <a:gd name="connsiteX17052" fmla="*/ 6812333 w 11737978"/>
              <a:gd name="connsiteY17052" fmla="*/ 3259078 h 6407150"/>
              <a:gd name="connsiteX17053" fmla="*/ 6829501 w 11737978"/>
              <a:gd name="connsiteY17053" fmla="*/ 3266409 h 6407150"/>
              <a:gd name="connsiteX17054" fmla="*/ 6837747 w 11737978"/>
              <a:gd name="connsiteY17054" fmla="*/ 3260396 h 6407150"/>
              <a:gd name="connsiteX17055" fmla="*/ 6829212 w 11737978"/>
              <a:gd name="connsiteY17055" fmla="*/ 3258113 h 6407150"/>
              <a:gd name="connsiteX17056" fmla="*/ 6845895 w 11737978"/>
              <a:gd name="connsiteY17056" fmla="*/ 3251617 h 6407150"/>
              <a:gd name="connsiteX17057" fmla="*/ 6854721 w 11737978"/>
              <a:gd name="connsiteY17057" fmla="*/ 3262196 h 6407150"/>
              <a:gd name="connsiteX17058" fmla="*/ 6854142 w 11737978"/>
              <a:gd name="connsiteY17058" fmla="*/ 3245602 h 6407150"/>
              <a:gd name="connsiteX17059" fmla="*/ 6820386 w 11737978"/>
              <a:gd name="connsiteY17059" fmla="*/ 3247533 h 6407150"/>
              <a:gd name="connsiteX17060" fmla="*/ 6812141 w 11737978"/>
              <a:gd name="connsiteY17060" fmla="*/ 3253547 h 6407150"/>
              <a:gd name="connsiteX17061" fmla="*/ 6811754 w 11737978"/>
              <a:gd name="connsiteY17061" fmla="*/ 3242485 h 6407150"/>
              <a:gd name="connsiteX17062" fmla="*/ 6820195 w 11737978"/>
              <a:gd name="connsiteY17062" fmla="*/ 3242003 h 6407150"/>
              <a:gd name="connsiteX17063" fmla="*/ 6837071 w 11737978"/>
              <a:gd name="connsiteY17063" fmla="*/ 3241037 h 6407150"/>
              <a:gd name="connsiteX17064" fmla="*/ 6836974 w 11737978"/>
              <a:gd name="connsiteY17064" fmla="*/ 3238272 h 6407150"/>
              <a:gd name="connsiteX17065" fmla="*/ 6828537 w 11737978"/>
              <a:gd name="connsiteY17065" fmla="*/ 3238754 h 6407150"/>
              <a:gd name="connsiteX17066" fmla="*/ 6811658 w 11737978"/>
              <a:gd name="connsiteY17066" fmla="*/ 3239719 h 6407150"/>
              <a:gd name="connsiteX17067" fmla="*/ 6810789 w 11737978"/>
              <a:gd name="connsiteY17067" fmla="*/ 3214830 h 6407150"/>
              <a:gd name="connsiteX17068" fmla="*/ 6819519 w 11737978"/>
              <a:gd name="connsiteY17068" fmla="*/ 3222645 h 6407150"/>
              <a:gd name="connsiteX17069" fmla="*/ 6845028 w 11737978"/>
              <a:gd name="connsiteY17069" fmla="*/ 3226727 h 6407150"/>
              <a:gd name="connsiteX17070" fmla="*/ 6844835 w 11737978"/>
              <a:gd name="connsiteY17070" fmla="*/ 3221196 h 6407150"/>
              <a:gd name="connsiteX17071" fmla="*/ 6853274 w 11737978"/>
              <a:gd name="connsiteY17071" fmla="*/ 3220713 h 6407150"/>
              <a:gd name="connsiteX17072" fmla="*/ 6844642 w 11737978"/>
              <a:gd name="connsiteY17072" fmla="*/ 3215665 h 6407150"/>
              <a:gd name="connsiteX17073" fmla="*/ 6852599 w 11737978"/>
              <a:gd name="connsiteY17073" fmla="*/ 3201354 h 6407150"/>
              <a:gd name="connsiteX17074" fmla="*/ 6852406 w 11737978"/>
              <a:gd name="connsiteY17074" fmla="*/ 3195823 h 6407150"/>
              <a:gd name="connsiteX17075" fmla="*/ 6851827 w 11737978"/>
              <a:gd name="connsiteY17075" fmla="*/ 3179230 h 6407150"/>
              <a:gd name="connsiteX17076" fmla="*/ 6860074 w 11737978"/>
              <a:gd name="connsiteY17076" fmla="*/ 3173217 h 6407150"/>
              <a:gd name="connsiteX17077" fmla="*/ 6834659 w 11737978"/>
              <a:gd name="connsiteY17077" fmla="*/ 3171900 h 6407150"/>
              <a:gd name="connsiteX17078" fmla="*/ 6832526 w 11737978"/>
              <a:gd name="connsiteY17078" fmla="*/ 3173948 h 6407150"/>
              <a:gd name="connsiteX17079" fmla="*/ 6825933 w 11737978"/>
              <a:gd name="connsiteY17079" fmla="*/ 3164086 h 6407150"/>
              <a:gd name="connsiteX17080" fmla="*/ 6834369 w 11737978"/>
              <a:gd name="connsiteY17080" fmla="*/ 3163602 h 6407150"/>
              <a:gd name="connsiteX17081" fmla="*/ 6834273 w 11737978"/>
              <a:gd name="connsiteY17081" fmla="*/ 3160837 h 6407150"/>
              <a:gd name="connsiteX17082" fmla="*/ 6825836 w 11737978"/>
              <a:gd name="connsiteY17082" fmla="*/ 3161320 h 6407150"/>
              <a:gd name="connsiteX17083" fmla="*/ 6817301 w 11737978"/>
              <a:gd name="connsiteY17083" fmla="*/ 3159037 h 6407150"/>
              <a:gd name="connsiteX17084" fmla="*/ 6816915 w 11737978"/>
              <a:gd name="connsiteY17084" fmla="*/ 3147975 h 6407150"/>
              <a:gd name="connsiteX17085" fmla="*/ 6842327 w 11737978"/>
              <a:gd name="connsiteY17085" fmla="*/ 3149292 h 6407150"/>
              <a:gd name="connsiteX17086" fmla="*/ 6842231 w 11737978"/>
              <a:gd name="connsiteY17086" fmla="*/ 3146527 h 6407150"/>
              <a:gd name="connsiteX17087" fmla="*/ 6825257 w 11737978"/>
              <a:gd name="connsiteY17087" fmla="*/ 3144726 h 6407150"/>
              <a:gd name="connsiteX17088" fmla="*/ 6866678 w 11737978"/>
              <a:gd name="connsiteY17088" fmla="*/ 3120189 h 6407150"/>
              <a:gd name="connsiteX17089" fmla="*/ 6883558 w 11737978"/>
              <a:gd name="connsiteY17089" fmla="*/ 3119224 h 6407150"/>
              <a:gd name="connsiteX17090" fmla="*/ 6891804 w 11737978"/>
              <a:gd name="connsiteY17090" fmla="*/ 3113209 h 6407150"/>
              <a:gd name="connsiteX17091" fmla="*/ 6832345 w 11737978"/>
              <a:gd name="connsiteY17091" fmla="*/ 3105527 h 6407150"/>
              <a:gd name="connsiteX17092" fmla="*/ 6815565 w 11737978"/>
              <a:gd name="connsiteY17092" fmla="*/ 3109258 h 6407150"/>
              <a:gd name="connsiteX17093" fmla="*/ 6807028 w 11737978"/>
              <a:gd name="connsiteY17093" fmla="*/ 3106974 h 6407150"/>
              <a:gd name="connsiteX17094" fmla="*/ 6815468 w 11737978"/>
              <a:gd name="connsiteY17094" fmla="*/ 3106492 h 6407150"/>
              <a:gd name="connsiteX17095" fmla="*/ 6798492 w 11737978"/>
              <a:gd name="connsiteY17095" fmla="*/ 3104692 h 6407150"/>
              <a:gd name="connsiteX17096" fmla="*/ 6807125 w 11737978"/>
              <a:gd name="connsiteY17096" fmla="*/ 3109741 h 6407150"/>
              <a:gd name="connsiteX17097" fmla="*/ 6807414 w 11737978"/>
              <a:gd name="connsiteY17097" fmla="*/ 3118037 h 6407150"/>
              <a:gd name="connsiteX17098" fmla="*/ 6790249 w 11737978"/>
              <a:gd name="connsiteY17098" fmla="*/ 3110706 h 6407150"/>
              <a:gd name="connsiteX17099" fmla="*/ 6781809 w 11737978"/>
              <a:gd name="connsiteY17099" fmla="*/ 3111188 h 6407150"/>
              <a:gd name="connsiteX17100" fmla="*/ 6790152 w 11737978"/>
              <a:gd name="connsiteY17100" fmla="*/ 3107939 h 6407150"/>
              <a:gd name="connsiteX17101" fmla="*/ 6781713 w 11737978"/>
              <a:gd name="connsiteY17101" fmla="*/ 3108422 h 6407150"/>
              <a:gd name="connsiteX17102" fmla="*/ 6790055 w 11737978"/>
              <a:gd name="connsiteY17102" fmla="*/ 3105174 h 6407150"/>
              <a:gd name="connsiteX17103" fmla="*/ 6772984 w 11737978"/>
              <a:gd name="connsiteY17103" fmla="*/ 3100609 h 6407150"/>
              <a:gd name="connsiteX17104" fmla="*/ 2062760 w 11737978"/>
              <a:gd name="connsiteY17104" fmla="*/ 3100609 h 6407150"/>
              <a:gd name="connsiteX17105" fmla="*/ 2054996 w 11737978"/>
              <a:gd name="connsiteY17105" fmla="*/ 3120450 h 6407150"/>
              <a:gd name="connsiteX17106" fmla="*/ 2039969 w 11737978"/>
              <a:gd name="connsiteY17106" fmla="*/ 3116431 h 6407150"/>
              <a:gd name="connsiteX17107" fmla="*/ 2046735 w 11737978"/>
              <a:gd name="connsiteY17107" fmla="*/ 3114940 h 6407150"/>
              <a:gd name="connsiteX17108" fmla="*/ 2054730 w 11737978"/>
              <a:gd name="connsiteY17108" fmla="*/ 3106435 h 6407150"/>
              <a:gd name="connsiteX17109" fmla="*/ 2037994 w 11737978"/>
              <a:gd name="connsiteY17109" fmla="*/ 3102025 h 6407150"/>
              <a:gd name="connsiteX17110" fmla="*/ 2029815 w 11737978"/>
              <a:gd name="connsiteY17110" fmla="*/ 3105175 h 6407150"/>
              <a:gd name="connsiteX17111" fmla="*/ 2030282 w 11737978"/>
              <a:gd name="connsiteY17111" fmla="*/ 3118564 h 6407150"/>
              <a:gd name="connsiteX17112" fmla="*/ 2036763 w 11737978"/>
              <a:gd name="connsiteY17112" fmla="*/ 3117136 h 6407150"/>
              <a:gd name="connsiteX17113" fmla="*/ 2029776 w 11737978"/>
              <a:gd name="connsiteY17113" fmla="*/ 3124663 h 6407150"/>
              <a:gd name="connsiteX17114" fmla="*/ 2038313 w 11737978"/>
              <a:gd name="connsiteY17114" fmla="*/ 3126946 h 6407150"/>
              <a:gd name="connsiteX17115" fmla="*/ 2021723 w 11737978"/>
              <a:gd name="connsiteY17115" fmla="*/ 3136209 h 6407150"/>
              <a:gd name="connsiteX17116" fmla="*/ 2021627 w 11737978"/>
              <a:gd name="connsiteY17116" fmla="*/ 3133442 h 6407150"/>
              <a:gd name="connsiteX17117" fmla="*/ 2004846 w 11737978"/>
              <a:gd name="connsiteY17117" fmla="*/ 3137174 h 6407150"/>
              <a:gd name="connsiteX17118" fmla="*/ 2004942 w 11737978"/>
              <a:gd name="connsiteY17118" fmla="*/ 3139939 h 6407150"/>
              <a:gd name="connsiteX17119" fmla="*/ 1996696 w 11737978"/>
              <a:gd name="connsiteY17119" fmla="*/ 3145953 h 6407150"/>
              <a:gd name="connsiteX17120" fmla="*/ 2005425 w 11737978"/>
              <a:gd name="connsiteY17120" fmla="*/ 3153766 h 6407150"/>
              <a:gd name="connsiteX17121" fmla="*/ 1980206 w 11737978"/>
              <a:gd name="connsiteY17121" fmla="*/ 3157980 h 6407150"/>
              <a:gd name="connsiteX17122" fmla="*/ 1971670 w 11737978"/>
              <a:gd name="connsiteY17122" fmla="*/ 3155697 h 6407150"/>
              <a:gd name="connsiteX17123" fmla="*/ 1954888 w 11737978"/>
              <a:gd name="connsiteY17123" fmla="*/ 3159428 h 6407150"/>
              <a:gd name="connsiteX17124" fmla="*/ 1971766 w 11737978"/>
              <a:gd name="connsiteY17124" fmla="*/ 3158462 h 6407150"/>
              <a:gd name="connsiteX17125" fmla="*/ 1972056 w 11737978"/>
              <a:gd name="connsiteY17125" fmla="*/ 3166760 h 6407150"/>
              <a:gd name="connsiteX17126" fmla="*/ 1997179 w 11737978"/>
              <a:gd name="connsiteY17126" fmla="*/ 3159780 h 6407150"/>
              <a:gd name="connsiteX17127" fmla="*/ 2014057 w 11737978"/>
              <a:gd name="connsiteY17127" fmla="*/ 3158815 h 6407150"/>
              <a:gd name="connsiteX17128" fmla="*/ 2047910 w 11737978"/>
              <a:gd name="connsiteY17128" fmla="*/ 3159650 h 6407150"/>
              <a:gd name="connsiteX17129" fmla="*/ 2048102 w 11737978"/>
              <a:gd name="connsiteY17129" fmla="*/ 3165181 h 6407150"/>
              <a:gd name="connsiteX17130" fmla="*/ 2048199 w 11737978"/>
              <a:gd name="connsiteY17130" fmla="*/ 3167946 h 6407150"/>
              <a:gd name="connsiteX17131" fmla="*/ 2039856 w 11737978"/>
              <a:gd name="connsiteY17131" fmla="*/ 3171194 h 6407150"/>
              <a:gd name="connsiteX17132" fmla="*/ 2048681 w 11737978"/>
              <a:gd name="connsiteY17132" fmla="*/ 3181774 h 6407150"/>
              <a:gd name="connsiteX17133" fmla="*/ 2065558 w 11737978"/>
              <a:gd name="connsiteY17133" fmla="*/ 3180809 h 6407150"/>
              <a:gd name="connsiteX17134" fmla="*/ 2074285 w 11737978"/>
              <a:gd name="connsiteY17134" fmla="*/ 3188622 h 6407150"/>
              <a:gd name="connsiteX17135" fmla="*/ 2057311 w 11737978"/>
              <a:gd name="connsiteY17135" fmla="*/ 3186823 h 6407150"/>
              <a:gd name="connsiteX17136" fmla="*/ 2048874 w 11737978"/>
              <a:gd name="connsiteY17136" fmla="*/ 3187305 h 6407150"/>
              <a:gd name="connsiteX17137" fmla="*/ 2048970 w 11737978"/>
              <a:gd name="connsiteY17137" fmla="*/ 3190071 h 6407150"/>
              <a:gd name="connsiteX17138" fmla="*/ 2057697 w 11737978"/>
              <a:gd name="connsiteY17138" fmla="*/ 3197884 h 6407150"/>
              <a:gd name="connsiteX17139" fmla="*/ 2015407 w 11737978"/>
              <a:gd name="connsiteY17139" fmla="*/ 3197532 h 6407150"/>
              <a:gd name="connsiteX17140" fmla="*/ 2007065 w 11737978"/>
              <a:gd name="connsiteY17140" fmla="*/ 3200780 h 6407150"/>
              <a:gd name="connsiteX17141" fmla="*/ 2007258 w 11737978"/>
              <a:gd name="connsiteY17141" fmla="*/ 3206311 h 6407150"/>
              <a:gd name="connsiteX17142" fmla="*/ 1981845 w 11737978"/>
              <a:gd name="connsiteY17142" fmla="*/ 3204993 h 6407150"/>
              <a:gd name="connsiteX17143" fmla="*/ 1964775 w 11737978"/>
              <a:gd name="connsiteY17143" fmla="*/ 3200428 h 6407150"/>
              <a:gd name="connsiteX17144" fmla="*/ 1939651 w 11737978"/>
              <a:gd name="connsiteY17144" fmla="*/ 3207407 h 6407150"/>
              <a:gd name="connsiteX17145" fmla="*/ 1939554 w 11737978"/>
              <a:gd name="connsiteY17145" fmla="*/ 3204642 h 6407150"/>
              <a:gd name="connsiteX17146" fmla="*/ 1922869 w 11737978"/>
              <a:gd name="connsiteY17146" fmla="*/ 3211138 h 6407150"/>
              <a:gd name="connsiteX17147" fmla="*/ 1905992 w 11737978"/>
              <a:gd name="connsiteY17147" fmla="*/ 3212103 h 6407150"/>
              <a:gd name="connsiteX17148" fmla="*/ 1880966 w 11737978"/>
              <a:gd name="connsiteY17148" fmla="*/ 3221848 h 6407150"/>
              <a:gd name="connsiteX17149" fmla="*/ 1881352 w 11737978"/>
              <a:gd name="connsiteY17149" fmla="*/ 3232909 h 6407150"/>
              <a:gd name="connsiteX17150" fmla="*/ 1839542 w 11737978"/>
              <a:gd name="connsiteY17150" fmla="*/ 3246385 h 6407150"/>
              <a:gd name="connsiteX17151" fmla="*/ 1856999 w 11737978"/>
              <a:gd name="connsiteY17151" fmla="*/ 3262013 h 6407150"/>
              <a:gd name="connsiteX17152" fmla="*/ 1865341 w 11737978"/>
              <a:gd name="connsiteY17152" fmla="*/ 3258764 h 6407150"/>
              <a:gd name="connsiteX17153" fmla="*/ 1873877 w 11737978"/>
              <a:gd name="connsiteY17153" fmla="*/ 3261047 h 6407150"/>
              <a:gd name="connsiteX17154" fmla="*/ 1873973 w 11737978"/>
              <a:gd name="connsiteY17154" fmla="*/ 3263813 h 6407150"/>
              <a:gd name="connsiteX17155" fmla="*/ 1882413 w 11737978"/>
              <a:gd name="connsiteY17155" fmla="*/ 3263330 h 6407150"/>
              <a:gd name="connsiteX17156" fmla="*/ 1890850 w 11737978"/>
              <a:gd name="connsiteY17156" fmla="*/ 3262848 h 6407150"/>
              <a:gd name="connsiteX17157" fmla="*/ 1899579 w 11737978"/>
              <a:gd name="connsiteY17157" fmla="*/ 3270661 h 6407150"/>
              <a:gd name="connsiteX17158" fmla="*/ 1916650 w 11737978"/>
              <a:gd name="connsiteY17158" fmla="*/ 3275227 h 6407150"/>
              <a:gd name="connsiteX17159" fmla="*/ 1920366 w 11737978"/>
              <a:gd name="connsiteY17159" fmla="*/ 3275750 h 6407150"/>
              <a:gd name="connsiteX17160" fmla="*/ 1924991 w 11737978"/>
              <a:gd name="connsiteY17160" fmla="*/ 3271979 h 6407150"/>
              <a:gd name="connsiteX17161" fmla="*/ 1941966 w 11737978"/>
              <a:gd name="connsiteY17161" fmla="*/ 3273779 h 6407150"/>
              <a:gd name="connsiteX17162" fmla="*/ 1950116 w 11737978"/>
              <a:gd name="connsiteY17162" fmla="*/ 3265000 h 6407150"/>
              <a:gd name="connsiteX17163" fmla="*/ 1933045 w 11737978"/>
              <a:gd name="connsiteY17163" fmla="*/ 3260434 h 6407150"/>
              <a:gd name="connsiteX17164" fmla="*/ 1966800 w 11737978"/>
              <a:gd name="connsiteY17164" fmla="*/ 3258504 h 6407150"/>
              <a:gd name="connsiteX17165" fmla="*/ 1966510 w 11737978"/>
              <a:gd name="connsiteY17165" fmla="*/ 3250207 h 6407150"/>
              <a:gd name="connsiteX17166" fmla="*/ 1941291 w 11737978"/>
              <a:gd name="connsiteY17166" fmla="*/ 3254420 h 6407150"/>
              <a:gd name="connsiteX17167" fmla="*/ 1932756 w 11737978"/>
              <a:gd name="connsiteY17167" fmla="*/ 3252139 h 6407150"/>
              <a:gd name="connsiteX17168" fmla="*/ 1932948 w 11737978"/>
              <a:gd name="connsiteY17168" fmla="*/ 3257669 h 6407150"/>
              <a:gd name="connsiteX17169" fmla="*/ 1924606 w 11737978"/>
              <a:gd name="connsiteY17169" fmla="*/ 3260917 h 6407150"/>
              <a:gd name="connsiteX17170" fmla="*/ 1890753 w 11737978"/>
              <a:gd name="connsiteY17170" fmla="*/ 3260082 h 6407150"/>
              <a:gd name="connsiteX17171" fmla="*/ 1882316 w 11737978"/>
              <a:gd name="connsiteY17171" fmla="*/ 3260565 h 6407150"/>
              <a:gd name="connsiteX17172" fmla="*/ 1873780 w 11737978"/>
              <a:gd name="connsiteY17172" fmla="*/ 3258282 h 6407150"/>
              <a:gd name="connsiteX17173" fmla="*/ 1873684 w 11737978"/>
              <a:gd name="connsiteY17173" fmla="*/ 3255516 h 6407150"/>
              <a:gd name="connsiteX17174" fmla="*/ 1865245 w 11737978"/>
              <a:gd name="connsiteY17174" fmla="*/ 3255999 h 6407150"/>
              <a:gd name="connsiteX17175" fmla="*/ 1898422 w 11737978"/>
              <a:gd name="connsiteY17175" fmla="*/ 3237475 h 6407150"/>
              <a:gd name="connsiteX17176" fmla="*/ 1915203 w 11737978"/>
              <a:gd name="connsiteY17176" fmla="*/ 3233744 h 6407150"/>
              <a:gd name="connsiteX17177" fmla="*/ 1931983 w 11737978"/>
              <a:gd name="connsiteY17177" fmla="*/ 3230014 h 6407150"/>
              <a:gd name="connsiteX17178" fmla="*/ 1923351 w 11737978"/>
              <a:gd name="connsiteY17178" fmla="*/ 3224966 h 6407150"/>
              <a:gd name="connsiteX17179" fmla="*/ 1940326 w 11737978"/>
              <a:gd name="connsiteY17179" fmla="*/ 3226766 h 6407150"/>
              <a:gd name="connsiteX17180" fmla="*/ 1974178 w 11737978"/>
              <a:gd name="connsiteY17180" fmla="*/ 3227601 h 6407150"/>
              <a:gd name="connsiteX17181" fmla="*/ 1982521 w 11737978"/>
              <a:gd name="connsiteY17181" fmla="*/ 3224352 h 6407150"/>
              <a:gd name="connsiteX17182" fmla="*/ 1982424 w 11737978"/>
              <a:gd name="connsiteY17182" fmla="*/ 3221587 h 6407150"/>
              <a:gd name="connsiteX17183" fmla="*/ 1999301 w 11737978"/>
              <a:gd name="connsiteY17183" fmla="*/ 3220622 h 6407150"/>
              <a:gd name="connsiteX17184" fmla="*/ 2007643 w 11737978"/>
              <a:gd name="connsiteY17184" fmla="*/ 3217373 h 6407150"/>
              <a:gd name="connsiteX17185" fmla="*/ 2033635 w 11737978"/>
              <a:gd name="connsiteY17185" fmla="*/ 3235283 h 6407150"/>
              <a:gd name="connsiteX17186" fmla="*/ 2050416 w 11737978"/>
              <a:gd name="connsiteY17186" fmla="*/ 3231553 h 6407150"/>
              <a:gd name="connsiteX17187" fmla="*/ 2058854 w 11737978"/>
              <a:gd name="connsiteY17187" fmla="*/ 3231070 h 6407150"/>
              <a:gd name="connsiteX17188" fmla="*/ 2058950 w 11737978"/>
              <a:gd name="connsiteY17188" fmla="*/ 3233836 h 6407150"/>
              <a:gd name="connsiteX17189" fmla="*/ 2059240 w 11737978"/>
              <a:gd name="connsiteY17189" fmla="*/ 3242133 h 6407150"/>
              <a:gd name="connsiteX17190" fmla="*/ 2067679 w 11737978"/>
              <a:gd name="connsiteY17190" fmla="*/ 3241650 h 6407150"/>
              <a:gd name="connsiteX17191" fmla="*/ 2059530 w 11737978"/>
              <a:gd name="connsiteY17191" fmla="*/ 3250428 h 6407150"/>
              <a:gd name="connsiteX17192" fmla="*/ 2059723 w 11737978"/>
              <a:gd name="connsiteY17192" fmla="*/ 3255960 h 6407150"/>
              <a:gd name="connsiteX17193" fmla="*/ 2102109 w 11737978"/>
              <a:gd name="connsiteY17193" fmla="*/ 3259078 h 6407150"/>
              <a:gd name="connsiteX17194" fmla="*/ 2119277 w 11737978"/>
              <a:gd name="connsiteY17194" fmla="*/ 3266409 h 6407150"/>
              <a:gd name="connsiteX17195" fmla="*/ 2127523 w 11737978"/>
              <a:gd name="connsiteY17195" fmla="*/ 3260396 h 6407150"/>
              <a:gd name="connsiteX17196" fmla="*/ 2118989 w 11737978"/>
              <a:gd name="connsiteY17196" fmla="*/ 3258113 h 6407150"/>
              <a:gd name="connsiteX17197" fmla="*/ 2135671 w 11737978"/>
              <a:gd name="connsiteY17197" fmla="*/ 3251617 h 6407150"/>
              <a:gd name="connsiteX17198" fmla="*/ 2144498 w 11737978"/>
              <a:gd name="connsiteY17198" fmla="*/ 3262196 h 6407150"/>
              <a:gd name="connsiteX17199" fmla="*/ 2143919 w 11737978"/>
              <a:gd name="connsiteY17199" fmla="*/ 3245602 h 6407150"/>
              <a:gd name="connsiteX17200" fmla="*/ 2110162 w 11737978"/>
              <a:gd name="connsiteY17200" fmla="*/ 3247533 h 6407150"/>
              <a:gd name="connsiteX17201" fmla="*/ 2101917 w 11737978"/>
              <a:gd name="connsiteY17201" fmla="*/ 3253547 h 6407150"/>
              <a:gd name="connsiteX17202" fmla="*/ 2101530 w 11737978"/>
              <a:gd name="connsiteY17202" fmla="*/ 3242485 h 6407150"/>
              <a:gd name="connsiteX17203" fmla="*/ 2109971 w 11737978"/>
              <a:gd name="connsiteY17203" fmla="*/ 3242003 h 6407150"/>
              <a:gd name="connsiteX17204" fmla="*/ 2126847 w 11737978"/>
              <a:gd name="connsiteY17204" fmla="*/ 3241037 h 6407150"/>
              <a:gd name="connsiteX17205" fmla="*/ 2126750 w 11737978"/>
              <a:gd name="connsiteY17205" fmla="*/ 3238272 h 6407150"/>
              <a:gd name="connsiteX17206" fmla="*/ 2118313 w 11737978"/>
              <a:gd name="connsiteY17206" fmla="*/ 3238754 h 6407150"/>
              <a:gd name="connsiteX17207" fmla="*/ 2101435 w 11737978"/>
              <a:gd name="connsiteY17207" fmla="*/ 3239719 h 6407150"/>
              <a:gd name="connsiteX17208" fmla="*/ 2100565 w 11737978"/>
              <a:gd name="connsiteY17208" fmla="*/ 3214830 h 6407150"/>
              <a:gd name="connsiteX17209" fmla="*/ 2109295 w 11737978"/>
              <a:gd name="connsiteY17209" fmla="*/ 3222645 h 6407150"/>
              <a:gd name="connsiteX17210" fmla="*/ 2134804 w 11737978"/>
              <a:gd name="connsiteY17210" fmla="*/ 3226727 h 6407150"/>
              <a:gd name="connsiteX17211" fmla="*/ 2134611 w 11737978"/>
              <a:gd name="connsiteY17211" fmla="*/ 3221196 h 6407150"/>
              <a:gd name="connsiteX17212" fmla="*/ 2143050 w 11737978"/>
              <a:gd name="connsiteY17212" fmla="*/ 3220713 h 6407150"/>
              <a:gd name="connsiteX17213" fmla="*/ 2134419 w 11737978"/>
              <a:gd name="connsiteY17213" fmla="*/ 3215665 h 6407150"/>
              <a:gd name="connsiteX17214" fmla="*/ 2142375 w 11737978"/>
              <a:gd name="connsiteY17214" fmla="*/ 3201354 h 6407150"/>
              <a:gd name="connsiteX17215" fmla="*/ 2142183 w 11737978"/>
              <a:gd name="connsiteY17215" fmla="*/ 3195823 h 6407150"/>
              <a:gd name="connsiteX17216" fmla="*/ 2141603 w 11737978"/>
              <a:gd name="connsiteY17216" fmla="*/ 3179230 h 6407150"/>
              <a:gd name="connsiteX17217" fmla="*/ 2149850 w 11737978"/>
              <a:gd name="connsiteY17217" fmla="*/ 3173217 h 6407150"/>
              <a:gd name="connsiteX17218" fmla="*/ 2124435 w 11737978"/>
              <a:gd name="connsiteY17218" fmla="*/ 3171900 h 6407150"/>
              <a:gd name="connsiteX17219" fmla="*/ 2122302 w 11737978"/>
              <a:gd name="connsiteY17219" fmla="*/ 3173948 h 6407150"/>
              <a:gd name="connsiteX17220" fmla="*/ 2115709 w 11737978"/>
              <a:gd name="connsiteY17220" fmla="*/ 3164086 h 6407150"/>
              <a:gd name="connsiteX17221" fmla="*/ 2124145 w 11737978"/>
              <a:gd name="connsiteY17221" fmla="*/ 3163602 h 6407150"/>
              <a:gd name="connsiteX17222" fmla="*/ 2124050 w 11737978"/>
              <a:gd name="connsiteY17222" fmla="*/ 3160837 h 6407150"/>
              <a:gd name="connsiteX17223" fmla="*/ 2115612 w 11737978"/>
              <a:gd name="connsiteY17223" fmla="*/ 3161320 h 6407150"/>
              <a:gd name="connsiteX17224" fmla="*/ 2107077 w 11737978"/>
              <a:gd name="connsiteY17224" fmla="*/ 3159037 h 6407150"/>
              <a:gd name="connsiteX17225" fmla="*/ 2106691 w 11737978"/>
              <a:gd name="connsiteY17225" fmla="*/ 3147975 h 6407150"/>
              <a:gd name="connsiteX17226" fmla="*/ 2132104 w 11737978"/>
              <a:gd name="connsiteY17226" fmla="*/ 3149292 h 6407150"/>
              <a:gd name="connsiteX17227" fmla="*/ 2132007 w 11737978"/>
              <a:gd name="connsiteY17227" fmla="*/ 3146527 h 6407150"/>
              <a:gd name="connsiteX17228" fmla="*/ 2115033 w 11737978"/>
              <a:gd name="connsiteY17228" fmla="*/ 3144726 h 6407150"/>
              <a:gd name="connsiteX17229" fmla="*/ 2156455 w 11737978"/>
              <a:gd name="connsiteY17229" fmla="*/ 3120189 h 6407150"/>
              <a:gd name="connsiteX17230" fmla="*/ 2173334 w 11737978"/>
              <a:gd name="connsiteY17230" fmla="*/ 3119224 h 6407150"/>
              <a:gd name="connsiteX17231" fmla="*/ 2181580 w 11737978"/>
              <a:gd name="connsiteY17231" fmla="*/ 3113209 h 6407150"/>
              <a:gd name="connsiteX17232" fmla="*/ 2122121 w 11737978"/>
              <a:gd name="connsiteY17232" fmla="*/ 3105527 h 6407150"/>
              <a:gd name="connsiteX17233" fmla="*/ 2105341 w 11737978"/>
              <a:gd name="connsiteY17233" fmla="*/ 3109258 h 6407150"/>
              <a:gd name="connsiteX17234" fmla="*/ 2096805 w 11737978"/>
              <a:gd name="connsiteY17234" fmla="*/ 3106974 h 6407150"/>
              <a:gd name="connsiteX17235" fmla="*/ 2105244 w 11737978"/>
              <a:gd name="connsiteY17235" fmla="*/ 3106492 h 6407150"/>
              <a:gd name="connsiteX17236" fmla="*/ 2088268 w 11737978"/>
              <a:gd name="connsiteY17236" fmla="*/ 3104692 h 6407150"/>
              <a:gd name="connsiteX17237" fmla="*/ 2096901 w 11737978"/>
              <a:gd name="connsiteY17237" fmla="*/ 3109741 h 6407150"/>
              <a:gd name="connsiteX17238" fmla="*/ 2097190 w 11737978"/>
              <a:gd name="connsiteY17238" fmla="*/ 3118037 h 6407150"/>
              <a:gd name="connsiteX17239" fmla="*/ 2080025 w 11737978"/>
              <a:gd name="connsiteY17239" fmla="*/ 3110706 h 6407150"/>
              <a:gd name="connsiteX17240" fmla="*/ 2071585 w 11737978"/>
              <a:gd name="connsiteY17240" fmla="*/ 3111188 h 6407150"/>
              <a:gd name="connsiteX17241" fmla="*/ 2079928 w 11737978"/>
              <a:gd name="connsiteY17241" fmla="*/ 3107939 h 6407150"/>
              <a:gd name="connsiteX17242" fmla="*/ 2071489 w 11737978"/>
              <a:gd name="connsiteY17242" fmla="*/ 3108422 h 6407150"/>
              <a:gd name="connsiteX17243" fmla="*/ 2079832 w 11737978"/>
              <a:gd name="connsiteY17243" fmla="*/ 3105174 h 6407150"/>
              <a:gd name="connsiteX17244" fmla="*/ 2062760 w 11737978"/>
              <a:gd name="connsiteY17244" fmla="*/ 3100609 h 6407150"/>
              <a:gd name="connsiteX17245" fmla="*/ 6594311 w 11737978"/>
              <a:gd name="connsiteY17245" fmla="*/ 3097371 h 6407150"/>
              <a:gd name="connsiteX17246" fmla="*/ 6586855 w 11737978"/>
              <a:gd name="connsiteY17246" fmla="*/ 3099684 h 6407150"/>
              <a:gd name="connsiteX17247" fmla="*/ 6594409 w 11737978"/>
              <a:gd name="connsiteY17247" fmla="*/ 3100195 h 6407150"/>
              <a:gd name="connsiteX17248" fmla="*/ 6601899 w 11737978"/>
              <a:gd name="connsiteY17248" fmla="*/ 3098824 h 6407150"/>
              <a:gd name="connsiteX17249" fmla="*/ 6594311 w 11737978"/>
              <a:gd name="connsiteY17249" fmla="*/ 3097371 h 6407150"/>
              <a:gd name="connsiteX17250" fmla="*/ 1884087 w 11737978"/>
              <a:gd name="connsiteY17250" fmla="*/ 3097371 h 6407150"/>
              <a:gd name="connsiteX17251" fmla="*/ 1876631 w 11737978"/>
              <a:gd name="connsiteY17251" fmla="*/ 3099684 h 6407150"/>
              <a:gd name="connsiteX17252" fmla="*/ 1884186 w 11737978"/>
              <a:gd name="connsiteY17252" fmla="*/ 3100195 h 6407150"/>
              <a:gd name="connsiteX17253" fmla="*/ 1891675 w 11737978"/>
              <a:gd name="connsiteY17253" fmla="*/ 3098824 h 6407150"/>
              <a:gd name="connsiteX17254" fmla="*/ 1884087 w 11737978"/>
              <a:gd name="connsiteY17254" fmla="*/ 3097371 h 6407150"/>
              <a:gd name="connsiteX17255" fmla="*/ 7001009 w 11737978"/>
              <a:gd name="connsiteY17255" fmla="*/ 3095616 h 6407150"/>
              <a:gd name="connsiteX17256" fmla="*/ 6983915 w 11737978"/>
              <a:gd name="connsiteY17256" fmla="*/ 3099444 h 6407150"/>
              <a:gd name="connsiteX17257" fmla="*/ 6975219 w 11737978"/>
              <a:gd name="connsiteY17257" fmla="*/ 3097092 h 6407150"/>
              <a:gd name="connsiteX17258" fmla="*/ 6975319 w 11737978"/>
              <a:gd name="connsiteY17258" fmla="*/ 3099936 h 6407150"/>
              <a:gd name="connsiteX17259" fmla="*/ 6983915 w 11737978"/>
              <a:gd name="connsiteY17259" fmla="*/ 3099444 h 6407150"/>
              <a:gd name="connsiteX17260" fmla="*/ 7001406 w 11737978"/>
              <a:gd name="connsiteY17260" fmla="*/ 3106996 h 6407150"/>
              <a:gd name="connsiteX17261" fmla="*/ 7001306 w 11737978"/>
              <a:gd name="connsiteY17261" fmla="*/ 3104151 h 6407150"/>
              <a:gd name="connsiteX17262" fmla="*/ 7010000 w 11737978"/>
              <a:gd name="connsiteY17262" fmla="*/ 3106505 h 6407150"/>
              <a:gd name="connsiteX17263" fmla="*/ 7010100 w 11737978"/>
              <a:gd name="connsiteY17263" fmla="*/ 3109350 h 6407150"/>
              <a:gd name="connsiteX17264" fmla="*/ 7018771 w 11737978"/>
              <a:gd name="connsiteY17264" fmla="*/ 3110993 h 6407150"/>
              <a:gd name="connsiteX17265" fmla="*/ 7027293 w 11737978"/>
              <a:gd name="connsiteY17265" fmla="*/ 3108367 h 6407150"/>
              <a:gd name="connsiteX17266" fmla="*/ 7018498 w 11737978"/>
              <a:gd name="connsiteY17266" fmla="*/ 3103168 h 6407150"/>
              <a:gd name="connsiteX17267" fmla="*/ 7009901 w 11737978"/>
              <a:gd name="connsiteY17267" fmla="*/ 3103659 h 6407150"/>
              <a:gd name="connsiteX17268" fmla="*/ 7001306 w 11737978"/>
              <a:gd name="connsiteY17268" fmla="*/ 3104151 h 6407150"/>
              <a:gd name="connsiteX17269" fmla="*/ 7001009 w 11737978"/>
              <a:gd name="connsiteY17269" fmla="*/ 3095616 h 6407150"/>
              <a:gd name="connsiteX17270" fmla="*/ 2290786 w 11737978"/>
              <a:gd name="connsiteY17270" fmla="*/ 3095616 h 6407150"/>
              <a:gd name="connsiteX17271" fmla="*/ 2273691 w 11737978"/>
              <a:gd name="connsiteY17271" fmla="*/ 3099444 h 6407150"/>
              <a:gd name="connsiteX17272" fmla="*/ 2264995 w 11737978"/>
              <a:gd name="connsiteY17272" fmla="*/ 3097092 h 6407150"/>
              <a:gd name="connsiteX17273" fmla="*/ 2265095 w 11737978"/>
              <a:gd name="connsiteY17273" fmla="*/ 3099936 h 6407150"/>
              <a:gd name="connsiteX17274" fmla="*/ 2273691 w 11737978"/>
              <a:gd name="connsiteY17274" fmla="*/ 3099444 h 6407150"/>
              <a:gd name="connsiteX17275" fmla="*/ 2291182 w 11737978"/>
              <a:gd name="connsiteY17275" fmla="*/ 3106996 h 6407150"/>
              <a:gd name="connsiteX17276" fmla="*/ 2291083 w 11737978"/>
              <a:gd name="connsiteY17276" fmla="*/ 3104151 h 6407150"/>
              <a:gd name="connsiteX17277" fmla="*/ 2299777 w 11737978"/>
              <a:gd name="connsiteY17277" fmla="*/ 3106505 h 6407150"/>
              <a:gd name="connsiteX17278" fmla="*/ 2299876 w 11737978"/>
              <a:gd name="connsiteY17278" fmla="*/ 3109350 h 6407150"/>
              <a:gd name="connsiteX17279" fmla="*/ 2308548 w 11737978"/>
              <a:gd name="connsiteY17279" fmla="*/ 3110993 h 6407150"/>
              <a:gd name="connsiteX17280" fmla="*/ 2317069 w 11737978"/>
              <a:gd name="connsiteY17280" fmla="*/ 3108367 h 6407150"/>
              <a:gd name="connsiteX17281" fmla="*/ 2308274 w 11737978"/>
              <a:gd name="connsiteY17281" fmla="*/ 3103168 h 6407150"/>
              <a:gd name="connsiteX17282" fmla="*/ 2299677 w 11737978"/>
              <a:gd name="connsiteY17282" fmla="*/ 3103659 h 6407150"/>
              <a:gd name="connsiteX17283" fmla="*/ 2291083 w 11737978"/>
              <a:gd name="connsiteY17283" fmla="*/ 3104151 h 6407150"/>
              <a:gd name="connsiteX17284" fmla="*/ 2290786 w 11737978"/>
              <a:gd name="connsiteY17284" fmla="*/ 3095616 h 6407150"/>
              <a:gd name="connsiteX17285" fmla="*/ 6483540 w 11737978"/>
              <a:gd name="connsiteY17285" fmla="*/ 3093525 h 6407150"/>
              <a:gd name="connsiteX17286" fmla="*/ 6485398 w 11737978"/>
              <a:gd name="connsiteY17286" fmla="*/ 3094821 h 6407150"/>
              <a:gd name="connsiteX17287" fmla="*/ 6483450 w 11737978"/>
              <a:gd name="connsiteY17287" fmla="*/ 3098024 h 6407150"/>
              <a:gd name="connsiteX17288" fmla="*/ 6482770 w 11737978"/>
              <a:gd name="connsiteY17288" fmla="*/ 3100590 h 6407150"/>
              <a:gd name="connsiteX17289" fmla="*/ 6477711 w 11737978"/>
              <a:gd name="connsiteY17289" fmla="*/ 3107066 h 6407150"/>
              <a:gd name="connsiteX17290" fmla="*/ 6472450 w 11737978"/>
              <a:gd name="connsiteY17290" fmla="*/ 3107805 h 6407150"/>
              <a:gd name="connsiteX17291" fmla="*/ 6464526 w 11737978"/>
              <a:gd name="connsiteY17291" fmla="*/ 3107603 h 6407150"/>
              <a:gd name="connsiteX17292" fmla="*/ 6464003 w 11737978"/>
              <a:gd name="connsiteY17292" fmla="*/ 3096623 h 6407150"/>
              <a:gd name="connsiteX17293" fmla="*/ 6483540 w 11737978"/>
              <a:gd name="connsiteY17293" fmla="*/ 3093525 h 6407150"/>
              <a:gd name="connsiteX17294" fmla="*/ 1773316 w 11737978"/>
              <a:gd name="connsiteY17294" fmla="*/ 3093525 h 6407150"/>
              <a:gd name="connsiteX17295" fmla="*/ 1775174 w 11737978"/>
              <a:gd name="connsiteY17295" fmla="*/ 3094821 h 6407150"/>
              <a:gd name="connsiteX17296" fmla="*/ 1773226 w 11737978"/>
              <a:gd name="connsiteY17296" fmla="*/ 3098024 h 6407150"/>
              <a:gd name="connsiteX17297" fmla="*/ 1772546 w 11737978"/>
              <a:gd name="connsiteY17297" fmla="*/ 3100590 h 6407150"/>
              <a:gd name="connsiteX17298" fmla="*/ 1767487 w 11737978"/>
              <a:gd name="connsiteY17298" fmla="*/ 3107066 h 6407150"/>
              <a:gd name="connsiteX17299" fmla="*/ 1762226 w 11737978"/>
              <a:gd name="connsiteY17299" fmla="*/ 3107805 h 6407150"/>
              <a:gd name="connsiteX17300" fmla="*/ 1754302 w 11737978"/>
              <a:gd name="connsiteY17300" fmla="*/ 3107603 h 6407150"/>
              <a:gd name="connsiteX17301" fmla="*/ 1753779 w 11737978"/>
              <a:gd name="connsiteY17301" fmla="*/ 3096623 h 6407150"/>
              <a:gd name="connsiteX17302" fmla="*/ 1773316 w 11737978"/>
              <a:gd name="connsiteY17302" fmla="*/ 3093525 h 6407150"/>
              <a:gd name="connsiteX17303" fmla="*/ 6687752 w 11737978"/>
              <a:gd name="connsiteY17303" fmla="*/ 3088379 h 6407150"/>
              <a:gd name="connsiteX17304" fmla="*/ 6671095 w 11737978"/>
              <a:gd name="connsiteY17304" fmla="*/ 3094866 h 6407150"/>
              <a:gd name="connsiteX17305" fmla="*/ 6688233 w 11737978"/>
              <a:gd name="connsiteY17305" fmla="*/ 3102185 h 6407150"/>
              <a:gd name="connsiteX17306" fmla="*/ 6696753 w 11737978"/>
              <a:gd name="connsiteY17306" fmla="*/ 3104466 h 6407150"/>
              <a:gd name="connsiteX17307" fmla="*/ 6705371 w 11737978"/>
              <a:gd name="connsiteY17307" fmla="*/ 3109506 h 6407150"/>
              <a:gd name="connsiteX17308" fmla="*/ 6713794 w 11737978"/>
              <a:gd name="connsiteY17308" fmla="*/ 3109025 h 6407150"/>
              <a:gd name="connsiteX17309" fmla="*/ 6713505 w 11737978"/>
              <a:gd name="connsiteY17309" fmla="*/ 3100740 h 6407150"/>
              <a:gd name="connsiteX17310" fmla="*/ 6696657 w 11737978"/>
              <a:gd name="connsiteY17310" fmla="*/ 3101705 h 6407150"/>
              <a:gd name="connsiteX17311" fmla="*/ 6696561 w 11737978"/>
              <a:gd name="connsiteY17311" fmla="*/ 3098943 h 6407150"/>
              <a:gd name="connsiteX17312" fmla="*/ 6687752 w 11737978"/>
              <a:gd name="connsiteY17312" fmla="*/ 3088379 h 6407150"/>
              <a:gd name="connsiteX17313" fmla="*/ 1977528 w 11737978"/>
              <a:gd name="connsiteY17313" fmla="*/ 3088379 h 6407150"/>
              <a:gd name="connsiteX17314" fmla="*/ 1960872 w 11737978"/>
              <a:gd name="connsiteY17314" fmla="*/ 3094866 h 6407150"/>
              <a:gd name="connsiteX17315" fmla="*/ 1978009 w 11737978"/>
              <a:gd name="connsiteY17315" fmla="*/ 3102185 h 6407150"/>
              <a:gd name="connsiteX17316" fmla="*/ 1986530 w 11737978"/>
              <a:gd name="connsiteY17316" fmla="*/ 3104466 h 6407150"/>
              <a:gd name="connsiteX17317" fmla="*/ 1995147 w 11737978"/>
              <a:gd name="connsiteY17317" fmla="*/ 3109506 h 6407150"/>
              <a:gd name="connsiteX17318" fmla="*/ 2003570 w 11737978"/>
              <a:gd name="connsiteY17318" fmla="*/ 3109025 h 6407150"/>
              <a:gd name="connsiteX17319" fmla="*/ 2003282 w 11737978"/>
              <a:gd name="connsiteY17319" fmla="*/ 3100740 h 6407150"/>
              <a:gd name="connsiteX17320" fmla="*/ 1986433 w 11737978"/>
              <a:gd name="connsiteY17320" fmla="*/ 3101705 h 6407150"/>
              <a:gd name="connsiteX17321" fmla="*/ 1986337 w 11737978"/>
              <a:gd name="connsiteY17321" fmla="*/ 3098943 h 6407150"/>
              <a:gd name="connsiteX17322" fmla="*/ 1977528 w 11737978"/>
              <a:gd name="connsiteY17322" fmla="*/ 3088379 h 6407150"/>
              <a:gd name="connsiteX17323" fmla="*/ 7469097 w 11737978"/>
              <a:gd name="connsiteY17323" fmla="*/ 3086103 h 6407150"/>
              <a:gd name="connsiteX17324" fmla="*/ 7477442 w 11737978"/>
              <a:gd name="connsiteY17324" fmla="*/ 3094023 h 6407150"/>
              <a:gd name="connsiteX17325" fmla="*/ 7478254 w 11737978"/>
              <a:gd name="connsiteY17325" fmla="*/ 3088391 h 6407150"/>
              <a:gd name="connsiteX17326" fmla="*/ 7469097 w 11737978"/>
              <a:gd name="connsiteY17326" fmla="*/ 3086103 h 6407150"/>
              <a:gd name="connsiteX17327" fmla="*/ 2758873 w 11737978"/>
              <a:gd name="connsiteY17327" fmla="*/ 3086103 h 6407150"/>
              <a:gd name="connsiteX17328" fmla="*/ 2767218 w 11737978"/>
              <a:gd name="connsiteY17328" fmla="*/ 3094023 h 6407150"/>
              <a:gd name="connsiteX17329" fmla="*/ 2768030 w 11737978"/>
              <a:gd name="connsiteY17329" fmla="*/ 3088391 h 6407150"/>
              <a:gd name="connsiteX17330" fmla="*/ 2758873 w 11737978"/>
              <a:gd name="connsiteY17330" fmla="*/ 3086103 h 6407150"/>
              <a:gd name="connsiteX17331" fmla="*/ 6517976 w 11737978"/>
              <a:gd name="connsiteY17331" fmla="*/ 3084003 h 6407150"/>
              <a:gd name="connsiteX17332" fmla="*/ 6502029 w 11737978"/>
              <a:gd name="connsiteY17332" fmla="*/ 3087733 h 6407150"/>
              <a:gd name="connsiteX17333" fmla="*/ 6518466 w 11737978"/>
              <a:gd name="connsiteY17333" fmla="*/ 3098062 h 6407150"/>
              <a:gd name="connsiteX17334" fmla="*/ 6521267 w 11737978"/>
              <a:gd name="connsiteY17334" fmla="*/ 3091914 h 6407150"/>
              <a:gd name="connsiteX17335" fmla="*/ 6517976 w 11737978"/>
              <a:gd name="connsiteY17335" fmla="*/ 3084003 h 6407150"/>
              <a:gd name="connsiteX17336" fmla="*/ 1807752 w 11737978"/>
              <a:gd name="connsiteY17336" fmla="*/ 3084003 h 6407150"/>
              <a:gd name="connsiteX17337" fmla="*/ 1791805 w 11737978"/>
              <a:gd name="connsiteY17337" fmla="*/ 3087733 h 6407150"/>
              <a:gd name="connsiteX17338" fmla="*/ 1808242 w 11737978"/>
              <a:gd name="connsiteY17338" fmla="*/ 3098062 h 6407150"/>
              <a:gd name="connsiteX17339" fmla="*/ 1811043 w 11737978"/>
              <a:gd name="connsiteY17339" fmla="*/ 3091914 h 6407150"/>
              <a:gd name="connsiteX17340" fmla="*/ 1807752 w 11737978"/>
              <a:gd name="connsiteY17340" fmla="*/ 3084003 h 6407150"/>
              <a:gd name="connsiteX17341" fmla="*/ 6654054 w 11737978"/>
              <a:gd name="connsiteY17341" fmla="*/ 3083308 h 6407150"/>
              <a:gd name="connsiteX17342" fmla="*/ 6643731 w 11737978"/>
              <a:gd name="connsiteY17342" fmla="*/ 3088130 h 6407150"/>
              <a:gd name="connsiteX17343" fmla="*/ 6661879 w 11737978"/>
              <a:gd name="connsiteY17343" fmla="*/ 3089859 h 6407150"/>
              <a:gd name="connsiteX17344" fmla="*/ 6666536 w 11737978"/>
              <a:gd name="connsiteY17344" fmla="*/ 3085659 h 6407150"/>
              <a:gd name="connsiteX17345" fmla="*/ 6654054 w 11737978"/>
              <a:gd name="connsiteY17345" fmla="*/ 3083308 h 6407150"/>
              <a:gd name="connsiteX17346" fmla="*/ 1943830 w 11737978"/>
              <a:gd name="connsiteY17346" fmla="*/ 3083308 h 6407150"/>
              <a:gd name="connsiteX17347" fmla="*/ 1933507 w 11737978"/>
              <a:gd name="connsiteY17347" fmla="*/ 3088130 h 6407150"/>
              <a:gd name="connsiteX17348" fmla="*/ 1951655 w 11737978"/>
              <a:gd name="connsiteY17348" fmla="*/ 3089859 h 6407150"/>
              <a:gd name="connsiteX17349" fmla="*/ 1956313 w 11737978"/>
              <a:gd name="connsiteY17349" fmla="*/ 3085659 h 6407150"/>
              <a:gd name="connsiteX17350" fmla="*/ 1943830 w 11737978"/>
              <a:gd name="connsiteY17350" fmla="*/ 3083308 h 6407150"/>
              <a:gd name="connsiteX17351" fmla="*/ 6882469 w 11737978"/>
              <a:gd name="connsiteY17351" fmla="*/ 3083279 h 6407150"/>
              <a:gd name="connsiteX17352" fmla="*/ 6857936 w 11737978"/>
              <a:gd name="connsiteY17352" fmla="*/ 3092983 h 6407150"/>
              <a:gd name="connsiteX17353" fmla="*/ 6861998 w 11737978"/>
              <a:gd name="connsiteY17353" fmla="*/ 3094307 h 6407150"/>
              <a:gd name="connsiteX17354" fmla="*/ 6891031 w 11737978"/>
              <a:gd name="connsiteY17354" fmla="*/ 3091089 h 6407150"/>
              <a:gd name="connsiteX17355" fmla="*/ 6882469 w 11737978"/>
              <a:gd name="connsiteY17355" fmla="*/ 3083279 h 6407150"/>
              <a:gd name="connsiteX17356" fmla="*/ 2172245 w 11737978"/>
              <a:gd name="connsiteY17356" fmla="*/ 3083279 h 6407150"/>
              <a:gd name="connsiteX17357" fmla="*/ 2147712 w 11737978"/>
              <a:gd name="connsiteY17357" fmla="*/ 3092983 h 6407150"/>
              <a:gd name="connsiteX17358" fmla="*/ 2151774 w 11737978"/>
              <a:gd name="connsiteY17358" fmla="*/ 3094307 h 6407150"/>
              <a:gd name="connsiteX17359" fmla="*/ 2180808 w 11737978"/>
              <a:gd name="connsiteY17359" fmla="*/ 3091089 h 6407150"/>
              <a:gd name="connsiteX17360" fmla="*/ 2172245 w 11737978"/>
              <a:gd name="connsiteY17360" fmla="*/ 3083279 h 6407150"/>
              <a:gd name="connsiteX17361" fmla="*/ 6466429 w 11737978"/>
              <a:gd name="connsiteY17361" fmla="*/ 3080886 h 6407150"/>
              <a:gd name="connsiteX17362" fmla="*/ 6466955 w 11737978"/>
              <a:gd name="connsiteY17362" fmla="*/ 3080893 h 6407150"/>
              <a:gd name="connsiteX17363" fmla="*/ 6464952 w 11737978"/>
              <a:gd name="connsiteY17363" fmla="*/ 3084529 h 6407150"/>
              <a:gd name="connsiteX17364" fmla="*/ 6459107 w 11737978"/>
              <a:gd name="connsiteY17364" fmla="*/ 3090168 h 6407150"/>
              <a:gd name="connsiteX17365" fmla="*/ 6457466 w 11737978"/>
              <a:gd name="connsiteY17365" fmla="*/ 3084433 h 6407150"/>
              <a:gd name="connsiteX17366" fmla="*/ 6460573 w 11737978"/>
              <a:gd name="connsiteY17366" fmla="*/ 3082619 h 6407150"/>
              <a:gd name="connsiteX17367" fmla="*/ 6466429 w 11737978"/>
              <a:gd name="connsiteY17367" fmla="*/ 3080886 h 6407150"/>
              <a:gd name="connsiteX17368" fmla="*/ 1756205 w 11737978"/>
              <a:gd name="connsiteY17368" fmla="*/ 3080886 h 6407150"/>
              <a:gd name="connsiteX17369" fmla="*/ 1756732 w 11737978"/>
              <a:gd name="connsiteY17369" fmla="*/ 3080893 h 6407150"/>
              <a:gd name="connsiteX17370" fmla="*/ 1754728 w 11737978"/>
              <a:gd name="connsiteY17370" fmla="*/ 3084529 h 6407150"/>
              <a:gd name="connsiteX17371" fmla="*/ 1748883 w 11737978"/>
              <a:gd name="connsiteY17371" fmla="*/ 3090168 h 6407150"/>
              <a:gd name="connsiteX17372" fmla="*/ 1747243 w 11737978"/>
              <a:gd name="connsiteY17372" fmla="*/ 3084433 h 6407150"/>
              <a:gd name="connsiteX17373" fmla="*/ 1750349 w 11737978"/>
              <a:gd name="connsiteY17373" fmla="*/ 3082619 h 6407150"/>
              <a:gd name="connsiteX17374" fmla="*/ 1756205 w 11737978"/>
              <a:gd name="connsiteY17374" fmla="*/ 3080886 h 6407150"/>
              <a:gd name="connsiteX17375" fmla="*/ 5055630 w 11737978"/>
              <a:gd name="connsiteY17375" fmla="*/ 3080634 h 6407150"/>
              <a:gd name="connsiteX17376" fmla="*/ 5053227 w 11737978"/>
              <a:gd name="connsiteY17376" fmla="*/ 3087848 h 6407150"/>
              <a:gd name="connsiteX17377" fmla="*/ 5054181 w 11737978"/>
              <a:gd name="connsiteY17377" fmla="*/ 3087458 h 6407150"/>
              <a:gd name="connsiteX17378" fmla="*/ 5060362 w 11737978"/>
              <a:gd name="connsiteY17378" fmla="*/ 3091153 h 6407150"/>
              <a:gd name="connsiteX17379" fmla="*/ 5061235 w 11737978"/>
              <a:gd name="connsiteY17379" fmla="*/ 3088266 h 6407150"/>
              <a:gd name="connsiteX17380" fmla="*/ 5055630 w 11737978"/>
              <a:gd name="connsiteY17380" fmla="*/ 3080634 h 6407150"/>
              <a:gd name="connsiteX17381" fmla="*/ 345405 w 11737978"/>
              <a:gd name="connsiteY17381" fmla="*/ 3080634 h 6407150"/>
              <a:gd name="connsiteX17382" fmla="*/ 343004 w 11737978"/>
              <a:gd name="connsiteY17382" fmla="*/ 3087848 h 6407150"/>
              <a:gd name="connsiteX17383" fmla="*/ 343956 w 11737978"/>
              <a:gd name="connsiteY17383" fmla="*/ 3087458 h 6407150"/>
              <a:gd name="connsiteX17384" fmla="*/ 350138 w 11737978"/>
              <a:gd name="connsiteY17384" fmla="*/ 3091153 h 6407150"/>
              <a:gd name="connsiteX17385" fmla="*/ 351009 w 11737978"/>
              <a:gd name="connsiteY17385" fmla="*/ 3088266 h 6407150"/>
              <a:gd name="connsiteX17386" fmla="*/ 345405 w 11737978"/>
              <a:gd name="connsiteY17386" fmla="*/ 3080634 h 6407150"/>
              <a:gd name="connsiteX17387" fmla="*/ 8627419 w 11737978"/>
              <a:gd name="connsiteY17387" fmla="*/ 3075683 h 6407150"/>
              <a:gd name="connsiteX17388" fmla="*/ 8643786 w 11737978"/>
              <a:gd name="connsiteY17388" fmla="*/ 3083843 h 6407150"/>
              <a:gd name="connsiteX17389" fmla="*/ 8644260 w 11737978"/>
              <a:gd name="connsiteY17389" fmla="*/ 3078949 h 6407150"/>
              <a:gd name="connsiteX17390" fmla="*/ 8650579 w 11737978"/>
              <a:gd name="connsiteY17390" fmla="*/ 3093673 h 6407150"/>
              <a:gd name="connsiteX17391" fmla="*/ 8640936 w 11737978"/>
              <a:gd name="connsiteY17391" fmla="*/ 3095979 h 6407150"/>
              <a:gd name="connsiteX17392" fmla="*/ 8639840 w 11737978"/>
              <a:gd name="connsiteY17392" fmla="*/ 3091875 h 6407150"/>
              <a:gd name="connsiteX17393" fmla="*/ 8637646 w 11737978"/>
              <a:gd name="connsiteY17393" fmla="*/ 3083667 h 6407150"/>
              <a:gd name="connsiteX17394" fmla="*/ 8625966 w 11737978"/>
              <a:gd name="connsiteY17394" fmla="*/ 3082092 h 6407150"/>
              <a:gd name="connsiteX17395" fmla="*/ 8624897 w 11737978"/>
              <a:gd name="connsiteY17395" fmla="*/ 3078091 h 6407150"/>
              <a:gd name="connsiteX17396" fmla="*/ 8626130 w 11737978"/>
              <a:gd name="connsiteY17396" fmla="*/ 3077925 h 6407150"/>
              <a:gd name="connsiteX17397" fmla="*/ 8627419 w 11737978"/>
              <a:gd name="connsiteY17397" fmla="*/ 3075683 h 6407150"/>
              <a:gd name="connsiteX17398" fmla="*/ 6670413 w 11737978"/>
              <a:gd name="connsiteY17398" fmla="*/ 3075285 h 6407150"/>
              <a:gd name="connsiteX17399" fmla="*/ 6670518 w 11737978"/>
              <a:gd name="connsiteY17399" fmla="*/ 3078297 h 6407150"/>
              <a:gd name="connsiteX17400" fmla="*/ 6678132 w 11737978"/>
              <a:gd name="connsiteY17400" fmla="*/ 3080503 h 6407150"/>
              <a:gd name="connsiteX17401" fmla="*/ 6685667 w 11737978"/>
              <a:gd name="connsiteY17401" fmla="*/ 3080449 h 6407150"/>
              <a:gd name="connsiteX17402" fmla="*/ 6670413 w 11737978"/>
              <a:gd name="connsiteY17402" fmla="*/ 3075285 h 6407150"/>
              <a:gd name="connsiteX17403" fmla="*/ 1960189 w 11737978"/>
              <a:gd name="connsiteY17403" fmla="*/ 3075285 h 6407150"/>
              <a:gd name="connsiteX17404" fmla="*/ 1960295 w 11737978"/>
              <a:gd name="connsiteY17404" fmla="*/ 3078297 h 6407150"/>
              <a:gd name="connsiteX17405" fmla="*/ 1967909 w 11737978"/>
              <a:gd name="connsiteY17405" fmla="*/ 3080503 h 6407150"/>
              <a:gd name="connsiteX17406" fmla="*/ 1975444 w 11737978"/>
              <a:gd name="connsiteY17406" fmla="*/ 3080449 h 6407150"/>
              <a:gd name="connsiteX17407" fmla="*/ 1960189 w 11737978"/>
              <a:gd name="connsiteY17407" fmla="*/ 3075285 h 6407150"/>
              <a:gd name="connsiteX17408" fmla="*/ 6940000 w 11737978"/>
              <a:gd name="connsiteY17408" fmla="*/ 3068921 h 6407150"/>
              <a:gd name="connsiteX17409" fmla="*/ 6923224 w 11737978"/>
              <a:gd name="connsiteY17409" fmla="*/ 3077729 h 6407150"/>
              <a:gd name="connsiteX17410" fmla="*/ 6914700 w 11737978"/>
              <a:gd name="connsiteY17410" fmla="*/ 3078217 h 6407150"/>
              <a:gd name="connsiteX17411" fmla="*/ 6923315 w 11737978"/>
              <a:gd name="connsiteY17411" fmla="*/ 3080339 h 6407150"/>
              <a:gd name="connsiteX17412" fmla="*/ 6948980 w 11737978"/>
              <a:gd name="connsiteY17412" fmla="*/ 3081488 h 6407150"/>
              <a:gd name="connsiteX17413" fmla="*/ 6948798 w 11737978"/>
              <a:gd name="connsiteY17413" fmla="*/ 3076267 h 6407150"/>
              <a:gd name="connsiteX17414" fmla="*/ 6965756 w 11737978"/>
              <a:gd name="connsiteY17414" fmla="*/ 3072679 h 6407150"/>
              <a:gd name="connsiteX17415" fmla="*/ 6940000 w 11737978"/>
              <a:gd name="connsiteY17415" fmla="*/ 3068921 h 6407150"/>
              <a:gd name="connsiteX17416" fmla="*/ 2229776 w 11737978"/>
              <a:gd name="connsiteY17416" fmla="*/ 3068921 h 6407150"/>
              <a:gd name="connsiteX17417" fmla="*/ 2213000 w 11737978"/>
              <a:gd name="connsiteY17417" fmla="*/ 3077729 h 6407150"/>
              <a:gd name="connsiteX17418" fmla="*/ 2204476 w 11737978"/>
              <a:gd name="connsiteY17418" fmla="*/ 3078217 h 6407150"/>
              <a:gd name="connsiteX17419" fmla="*/ 2213091 w 11737978"/>
              <a:gd name="connsiteY17419" fmla="*/ 3080339 h 6407150"/>
              <a:gd name="connsiteX17420" fmla="*/ 2238756 w 11737978"/>
              <a:gd name="connsiteY17420" fmla="*/ 3081488 h 6407150"/>
              <a:gd name="connsiteX17421" fmla="*/ 2238574 w 11737978"/>
              <a:gd name="connsiteY17421" fmla="*/ 3076267 h 6407150"/>
              <a:gd name="connsiteX17422" fmla="*/ 2255532 w 11737978"/>
              <a:gd name="connsiteY17422" fmla="*/ 3072679 h 6407150"/>
              <a:gd name="connsiteX17423" fmla="*/ 2229776 w 11737978"/>
              <a:gd name="connsiteY17423" fmla="*/ 3068921 h 6407150"/>
              <a:gd name="connsiteX17424" fmla="*/ 7021368 w 11737978"/>
              <a:gd name="connsiteY17424" fmla="*/ 3068166 h 6407150"/>
              <a:gd name="connsiteX17425" fmla="*/ 7016894 w 11737978"/>
              <a:gd name="connsiteY17425" fmla="*/ 3069553 h 6407150"/>
              <a:gd name="connsiteX17426" fmla="*/ 7007870 w 11737978"/>
              <a:gd name="connsiteY17426" fmla="*/ 3070070 h 6407150"/>
              <a:gd name="connsiteX17427" fmla="*/ 7009089 w 11737978"/>
              <a:gd name="connsiteY17427" fmla="*/ 3072642 h 6407150"/>
              <a:gd name="connsiteX17428" fmla="*/ 7017000 w 11737978"/>
              <a:gd name="connsiteY17428" fmla="*/ 3072566 h 6407150"/>
              <a:gd name="connsiteX17429" fmla="*/ 7025921 w 11737978"/>
              <a:gd name="connsiteY17429" fmla="*/ 3069038 h 6407150"/>
              <a:gd name="connsiteX17430" fmla="*/ 7021368 w 11737978"/>
              <a:gd name="connsiteY17430" fmla="*/ 3068166 h 6407150"/>
              <a:gd name="connsiteX17431" fmla="*/ 2311144 w 11737978"/>
              <a:gd name="connsiteY17431" fmla="*/ 3068166 h 6407150"/>
              <a:gd name="connsiteX17432" fmla="*/ 2306670 w 11737978"/>
              <a:gd name="connsiteY17432" fmla="*/ 3069553 h 6407150"/>
              <a:gd name="connsiteX17433" fmla="*/ 2297646 w 11737978"/>
              <a:gd name="connsiteY17433" fmla="*/ 3070070 h 6407150"/>
              <a:gd name="connsiteX17434" fmla="*/ 2298865 w 11737978"/>
              <a:gd name="connsiteY17434" fmla="*/ 3072642 h 6407150"/>
              <a:gd name="connsiteX17435" fmla="*/ 2306776 w 11737978"/>
              <a:gd name="connsiteY17435" fmla="*/ 3072566 h 6407150"/>
              <a:gd name="connsiteX17436" fmla="*/ 2315697 w 11737978"/>
              <a:gd name="connsiteY17436" fmla="*/ 3069038 h 6407150"/>
              <a:gd name="connsiteX17437" fmla="*/ 2311144 w 11737978"/>
              <a:gd name="connsiteY17437" fmla="*/ 3068166 h 6407150"/>
              <a:gd name="connsiteX17438" fmla="*/ 4931338 w 11737978"/>
              <a:gd name="connsiteY17438" fmla="*/ 3063992 h 6407150"/>
              <a:gd name="connsiteX17439" fmla="*/ 4914415 w 11737978"/>
              <a:gd name="connsiteY17439" fmla="*/ 3075549 h 6407150"/>
              <a:gd name="connsiteX17440" fmla="*/ 4914968 w 11737978"/>
              <a:gd name="connsiteY17440" fmla="*/ 3080909 h 6407150"/>
              <a:gd name="connsiteX17441" fmla="*/ 4931338 w 11737978"/>
              <a:gd name="connsiteY17441" fmla="*/ 3063992 h 6407150"/>
              <a:gd name="connsiteX17442" fmla="*/ 6990288 w 11737978"/>
              <a:gd name="connsiteY17442" fmla="*/ 3063026 h 6407150"/>
              <a:gd name="connsiteX17443" fmla="*/ 6965653 w 11737978"/>
              <a:gd name="connsiteY17443" fmla="*/ 3069801 h 6407150"/>
              <a:gd name="connsiteX17444" fmla="*/ 6982201 w 11737978"/>
              <a:gd name="connsiteY17444" fmla="*/ 3068855 h 6407150"/>
              <a:gd name="connsiteX17445" fmla="*/ 6965841 w 11737978"/>
              <a:gd name="connsiteY17445" fmla="*/ 3075156 h 6407150"/>
              <a:gd name="connsiteX17446" fmla="*/ 6971104 w 11737978"/>
              <a:gd name="connsiteY17446" fmla="*/ 3077497 h 6407150"/>
              <a:gd name="connsiteX17447" fmla="*/ 6998936 w 11737978"/>
              <a:gd name="connsiteY17447" fmla="*/ 3073263 h 6407150"/>
              <a:gd name="connsiteX17448" fmla="*/ 6990288 w 11737978"/>
              <a:gd name="connsiteY17448" fmla="*/ 3063026 h 6407150"/>
              <a:gd name="connsiteX17449" fmla="*/ 2280064 w 11737978"/>
              <a:gd name="connsiteY17449" fmla="*/ 3063026 h 6407150"/>
              <a:gd name="connsiteX17450" fmla="*/ 2255429 w 11737978"/>
              <a:gd name="connsiteY17450" fmla="*/ 3069801 h 6407150"/>
              <a:gd name="connsiteX17451" fmla="*/ 2271977 w 11737978"/>
              <a:gd name="connsiteY17451" fmla="*/ 3068855 h 6407150"/>
              <a:gd name="connsiteX17452" fmla="*/ 2255617 w 11737978"/>
              <a:gd name="connsiteY17452" fmla="*/ 3075156 h 6407150"/>
              <a:gd name="connsiteX17453" fmla="*/ 2260880 w 11737978"/>
              <a:gd name="connsiteY17453" fmla="*/ 3077497 h 6407150"/>
              <a:gd name="connsiteX17454" fmla="*/ 2288712 w 11737978"/>
              <a:gd name="connsiteY17454" fmla="*/ 3073263 h 6407150"/>
              <a:gd name="connsiteX17455" fmla="*/ 2280064 w 11737978"/>
              <a:gd name="connsiteY17455" fmla="*/ 3063026 h 6407150"/>
              <a:gd name="connsiteX17456" fmla="*/ 7038403 w 11737978"/>
              <a:gd name="connsiteY17456" fmla="*/ 3062349 h 6407150"/>
              <a:gd name="connsiteX17457" fmla="*/ 7033352 w 11737978"/>
              <a:gd name="connsiteY17457" fmla="*/ 3066097 h 6407150"/>
              <a:gd name="connsiteX17458" fmla="*/ 7033640 w 11737978"/>
              <a:gd name="connsiteY17458" fmla="*/ 3074381 h 6407150"/>
              <a:gd name="connsiteX17459" fmla="*/ 7025378 w 11737978"/>
              <a:gd name="connsiteY17459" fmla="*/ 3075201 h 6407150"/>
              <a:gd name="connsiteX17460" fmla="*/ 7017985 w 11737978"/>
              <a:gd name="connsiteY17460" fmla="*/ 3077809 h 6407150"/>
              <a:gd name="connsiteX17461" fmla="*/ 7017174 w 11737978"/>
              <a:gd name="connsiteY17461" fmla="*/ 3077587 h 6407150"/>
              <a:gd name="connsiteX17462" fmla="*/ 7017280 w 11737978"/>
              <a:gd name="connsiteY17462" fmla="*/ 3080599 h 6407150"/>
              <a:gd name="connsiteX17463" fmla="*/ 7026306 w 11737978"/>
              <a:gd name="connsiteY17463" fmla="*/ 3080083 h 6407150"/>
              <a:gd name="connsiteX17464" fmla="*/ 7018697 w 11737978"/>
              <a:gd name="connsiteY17464" fmla="*/ 3078003 h 6407150"/>
              <a:gd name="connsiteX17465" fmla="*/ 7033738 w 11737978"/>
              <a:gd name="connsiteY17465" fmla="*/ 3077143 h 6407150"/>
              <a:gd name="connsiteX17466" fmla="*/ 7042204 w 11737978"/>
              <a:gd name="connsiteY17466" fmla="*/ 3082192 h 6407150"/>
              <a:gd name="connsiteX17467" fmla="*/ 7049804 w 11737978"/>
              <a:gd name="connsiteY17467" fmla="*/ 3062389 h 6407150"/>
              <a:gd name="connsiteX17468" fmla="*/ 7038403 w 11737978"/>
              <a:gd name="connsiteY17468" fmla="*/ 3062349 h 6407150"/>
              <a:gd name="connsiteX17469" fmla="*/ 2328179 w 11737978"/>
              <a:gd name="connsiteY17469" fmla="*/ 3062349 h 6407150"/>
              <a:gd name="connsiteX17470" fmla="*/ 2323129 w 11737978"/>
              <a:gd name="connsiteY17470" fmla="*/ 3066097 h 6407150"/>
              <a:gd name="connsiteX17471" fmla="*/ 2323416 w 11737978"/>
              <a:gd name="connsiteY17471" fmla="*/ 3074381 h 6407150"/>
              <a:gd name="connsiteX17472" fmla="*/ 2315155 w 11737978"/>
              <a:gd name="connsiteY17472" fmla="*/ 3075201 h 6407150"/>
              <a:gd name="connsiteX17473" fmla="*/ 2307762 w 11737978"/>
              <a:gd name="connsiteY17473" fmla="*/ 3077809 h 6407150"/>
              <a:gd name="connsiteX17474" fmla="*/ 2306951 w 11737978"/>
              <a:gd name="connsiteY17474" fmla="*/ 3077587 h 6407150"/>
              <a:gd name="connsiteX17475" fmla="*/ 2307056 w 11737978"/>
              <a:gd name="connsiteY17475" fmla="*/ 3080599 h 6407150"/>
              <a:gd name="connsiteX17476" fmla="*/ 2316083 w 11737978"/>
              <a:gd name="connsiteY17476" fmla="*/ 3080083 h 6407150"/>
              <a:gd name="connsiteX17477" fmla="*/ 2308474 w 11737978"/>
              <a:gd name="connsiteY17477" fmla="*/ 3078003 h 6407150"/>
              <a:gd name="connsiteX17478" fmla="*/ 2323514 w 11737978"/>
              <a:gd name="connsiteY17478" fmla="*/ 3077143 h 6407150"/>
              <a:gd name="connsiteX17479" fmla="*/ 2331980 w 11737978"/>
              <a:gd name="connsiteY17479" fmla="*/ 3082192 h 6407150"/>
              <a:gd name="connsiteX17480" fmla="*/ 2339581 w 11737978"/>
              <a:gd name="connsiteY17480" fmla="*/ 3062389 h 6407150"/>
              <a:gd name="connsiteX17481" fmla="*/ 2328179 w 11737978"/>
              <a:gd name="connsiteY17481" fmla="*/ 3062349 h 6407150"/>
              <a:gd name="connsiteX17482" fmla="*/ 5820286 w 11737978"/>
              <a:gd name="connsiteY17482" fmla="*/ 3060701 h 6407150"/>
              <a:gd name="connsiteX17483" fmla="*/ 5827650 w 11737978"/>
              <a:gd name="connsiteY17483" fmla="*/ 3060725 h 6407150"/>
              <a:gd name="connsiteX17484" fmla="*/ 5830409 w 11737978"/>
              <a:gd name="connsiteY17484" fmla="*/ 3064458 h 6407150"/>
              <a:gd name="connsiteX17485" fmla="*/ 5827883 w 11737978"/>
              <a:gd name="connsiteY17485" fmla="*/ 3074881 h 6407150"/>
              <a:gd name="connsiteX17486" fmla="*/ 5826330 w 11737978"/>
              <a:gd name="connsiteY17486" fmla="*/ 3072083 h 6407150"/>
              <a:gd name="connsiteX17487" fmla="*/ 5820993 w 11737978"/>
              <a:gd name="connsiteY17487" fmla="*/ 3063530 h 6407150"/>
              <a:gd name="connsiteX17488" fmla="*/ 1110062 w 11737978"/>
              <a:gd name="connsiteY17488" fmla="*/ 3060701 h 6407150"/>
              <a:gd name="connsiteX17489" fmla="*/ 1117425 w 11737978"/>
              <a:gd name="connsiteY17489" fmla="*/ 3060725 h 6407150"/>
              <a:gd name="connsiteX17490" fmla="*/ 1120186 w 11737978"/>
              <a:gd name="connsiteY17490" fmla="*/ 3064458 h 6407150"/>
              <a:gd name="connsiteX17491" fmla="*/ 1117658 w 11737978"/>
              <a:gd name="connsiteY17491" fmla="*/ 3074881 h 6407150"/>
              <a:gd name="connsiteX17492" fmla="*/ 1116106 w 11737978"/>
              <a:gd name="connsiteY17492" fmla="*/ 3072083 h 6407150"/>
              <a:gd name="connsiteX17493" fmla="*/ 1110769 w 11737978"/>
              <a:gd name="connsiteY17493" fmla="*/ 3063530 h 6407150"/>
              <a:gd name="connsiteX17494" fmla="*/ 6592526 w 11737978"/>
              <a:gd name="connsiteY17494" fmla="*/ 3060623 h 6407150"/>
              <a:gd name="connsiteX17495" fmla="*/ 6584690 w 11737978"/>
              <a:gd name="connsiteY17495" fmla="*/ 3066437 h 6407150"/>
              <a:gd name="connsiteX17496" fmla="*/ 6592784 w 11737978"/>
              <a:gd name="connsiteY17496" fmla="*/ 3067986 h 6407150"/>
              <a:gd name="connsiteX17497" fmla="*/ 6600737 w 11737978"/>
              <a:gd name="connsiteY17497" fmla="*/ 3065519 h 6407150"/>
              <a:gd name="connsiteX17498" fmla="*/ 6592526 w 11737978"/>
              <a:gd name="connsiteY17498" fmla="*/ 3060623 h 6407150"/>
              <a:gd name="connsiteX17499" fmla="*/ 1882303 w 11737978"/>
              <a:gd name="connsiteY17499" fmla="*/ 3060623 h 6407150"/>
              <a:gd name="connsiteX17500" fmla="*/ 1874467 w 11737978"/>
              <a:gd name="connsiteY17500" fmla="*/ 3066437 h 6407150"/>
              <a:gd name="connsiteX17501" fmla="*/ 1882560 w 11737978"/>
              <a:gd name="connsiteY17501" fmla="*/ 3067986 h 6407150"/>
              <a:gd name="connsiteX17502" fmla="*/ 1890513 w 11737978"/>
              <a:gd name="connsiteY17502" fmla="*/ 3065519 h 6407150"/>
              <a:gd name="connsiteX17503" fmla="*/ 1882303 w 11737978"/>
              <a:gd name="connsiteY17503" fmla="*/ 3060623 h 6407150"/>
              <a:gd name="connsiteX17504" fmla="*/ 8618141 w 11737978"/>
              <a:gd name="connsiteY17504" fmla="*/ 3058838 h 6407150"/>
              <a:gd name="connsiteX17505" fmla="*/ 8619945 w 11737978"/>
              <a:gd name="connsiteY17505" fmla="*/ 3064262 h 6407150"/>
              <a:gd name="connsiteX17506" fmla="*/ 8612385 w 11737978"/>
              <a:gd name="connsiteY17506" fmla="*/ 3065165 h 6407150"/>
              <a:gd name="connsiteX17507" fmla="*/ 11224872 w 11737978"/>
              <a:gd name="connsiteY17507" fmla="*/ 3057763 h 6407150"/>
              <a:gd name="connsiteX17508" fmla="*/ 11211351 w 11737978"/>
              <a:gd name="connsiteY17508" fmla="*/ 3062074 h 6407150"/>
              <a:gd name="connsiteX17509" fmla="*/ 11208796 w 11737978"/>
              <a:gd name="connsiteY17509" fmla="*/ 3069679 h 6407150"/>
              <a:gd name="connsiteX17510" fmla="*/ 11232003 w 11737978"/>
              <a:gd name="connsiteY17510" fmla="*/ 3072468 h 6407150"/>
              <a:gd name="connsiteX17511" fmla="*/ 11224872 w 11737978"/>
              <a:gd name="connsiteY17511" fmla="*/ 3057763 h 6407150"/>
              <a:gd name="connsiteX17512" fmla="*/ 11180948 w 11737978"/>
              <a:gd name="connsiteY17512" fmla="*/ 3056742 h 6407150"/>
              <a:gd name="connsiteX17513" fmla="*/ 11179555 w 11737978"/>
              <a:gd name="connsiteY17513" fmla="*/ 3060891 h 6407150"/>
              <a:gd name="connsiteX17514" fmla="*/ 11178161 w 11737978"/>
              <a:gd name="connsiteY17514" fmla="*/ 3065040 h 6407150"/>
              <a:gd name="connsiteX17515" fmla="*/ 11184187 w 11737978"/>
              <a:gd name="connsiteY17515" fmla="*/ 3060571 h 6407150"/>
              <a:gd name="connsiteX17516" fmla="*/ 11180948 w 11737978"/>
              <a:gd name="connsiteY17516" fmla="*/ 3056742 h 6407150"/>
              <a:gd name="connsiteX17517" fmla="*/ 8495296 w 11737978"/>
              <a:gd name="connsiteY17517" fmla="*/ 3056573 h 6407150"/>
              <a:gd name="connsiteX17518" fmla="*/ 8502973 w 11737978"/>
              <a:gd name="connsiteY17518" fmla="*/ 3085300 h 6407150"/>
              <a:gd name="connsiteX17519" fmla="*/ 8513559 w 11737978"/>
              <a:gd name="connsiteY17519" fmla="*/ 3082770 h 6407150"/>
              <a:gd name="connsiteX17520" fmla="*/ 8510967 w 11737978"/>
              <a:gd name="connsiteY17520" fmla="*/ 3104674 h 6407150"/>
              <a:gd name="connsiteX17521" fmla="*/ 8511060 w 11737978"/>
              <a:gd name="connsiteY17521" fmla="*/ 3104787 h 6407150"/>
              <a:gd name="connsiteX17522" fmla="*/ 8500634 w 11737978"/>
              <a:gd name="connsiteY17522" fmla="*/ 3111543 h 6407150"/>
              <a:gd name="connsiteX17523" fmla="*/ 8499356 w 11737978"/>
              <a:gd name="connsiteY17523" fmla="*/ 3114061 h 6407150"/>
              <a:gd name="connsiteX17524" fmla="*/ 8498949 w 11737978"/>
              <a:gd name="connsiteY17524" fmla="*/ 3112539 h 6407150"/>
              <a:gd name="connsiteX17525" fmla="*/ 8493394 w 11737978"/>
              <a:gd name="connsiteY17525" fmla="*/ 3113867 h 6407150"/>
              <a:gd name="connsiteX17526" fmla="*/ 8488217 w 11737978"/>
              <a:gd name="connsiteY17526" fmla="*/ 3104706 h 6407150"/>
              <a:gd name="connsiteX17527" fmla="*/ 8476201 w 11737978"/>
              <a:gd name="connsiteY17527" fmla="*/ 3068416 h 6407150"/>
              <a:gd name="connsiteX17528" fmla="*/ 8465306 w 11737978"/>
              <a:gd name="connsiteY17528" fmla="*/ 3070055 h 6407150"/>
              <a:gd name="connsiteX17529" fmla="*/ 8463786 w 11737978"/>
              <a:gd name="connsiteY17529" fmla="*/ 3064912 h 6407150"/>
              <a:gd name="connsiteX17530" fmla="*/ 8463832 w 11737978"/>
              <a:gd name="connsiteY17530" fmla="*/ 3064440 h 6407150"/>
              <a:gd name="connsiteX17531" fmla="*/ 8469698 w 11737978"/>
              <a:gd name="connsiteY17531" fmla="*/ 3061299 h 6407150"/>
              <a:gd name="connsiteX17532" fmla="*/ 8489162 w 11737978"/>
              <a:gd name="connsiteY17532" fmla="*/ 3062657 h 6407150"/>
              <a:gd name="connsiteX17533" fmla="*/ 8488998 w 11737978"/>
              <a:gd name="connsiteY17533" fmla="*/ 3059110 h 6407150"/>
              <a:gd name="connsiteX17534" fmla="*/ 8490690 w 11737978"/>
              <a:gd name="connsiteY17534" fmla="*/ 3060404 h 6407150"/>
              <a:gd name="connsiteX17535" fmla="*/ 8495296 w 11737978"/>
              <a:gd name="connsiteY17535" fmla="*/ 3056573 h 6407150"/>
              <a:gd name="connsiteX17536" fmla="*/ 7045050 w 11737978"/>
              <a:gd name="connsiteY17536" fmla="*/ 3055744 h 6407150"/>
              <a:gd name="connsiteX17537" fmla="*/ 7040576 w 11737978"/>
              <a:gd name="connsiteY17537" fmla="*/ 3057132 h 6407150"/>
              <a:gd name="connsiteX17538" fmla="*/ 7040681 w 11737978"/>
              <a:gd name="connsiteY17538" fmla="*/ 3060143 h 6407150"/>
              <a:gd name="connsiteX17539" fmla="*/ 7049603 w 11737978"/>
              <a:gd name="connsiteY17539" fmla="*/ 3056616 h 6407150"/>
              <a:gd name="connsiteX17540" fmla="*/ 7045050 w 11737978"/>
              <a:gd name="connsiteY17540" fmla="*/ 3055744 h 6407150"/>
              <a:gd name="connsiteX17541" fmla="*/ 2334826 w 11737978"/>
              <a:gd name="connsiteY17541" fmla="*/ 3055744 h 6407150"/>
              <a:gd name="connsiteX17542" fmla="*/ 2330352 w 11737978"/>
              <a:gd name="connsiteY17542" fmla="*/ 3057132 h 6407150"/>
              <a:gd name="connsiteX17543" fmla="*/ 2330457 w 11737978"/>
              <a:gd name="connsiteY17543" fmla="*/ 3060143 h 6407150"/>
              <a:gd name="connsiteX17544" fmla="*/ 2339379 w 11737978"/>
              <a:gd name="connsiteY17544" fmla="*/ 3056616 h 6407150"/>
              <a:gd name="connsiteX17545" fmla="*/ 2334826 w 11737978"/>
              <a:gd name="connsiteY17545" fmla="*/ 3055744 h 6407150"/>
              <a:gd name="connsiteX17546" fmla="*/ 6871708 w 11737978"/>
              <a:gd name="connsiteY17546" fmla="*/ 3055722 h 6407150"/>
              <a:gd name="connsiteX17547" fmla="*/ 6871989 w 11737978"/>
              <a:gd name="connsiteY17547" fmla="*/ 3063755 h 6407150"/>
              <a:gd name="connsiteX17548" fmla="*/ 6881016 w 11737978"/>
              <a:gd name="connsiteY17548" fmla="*/ 3063239 h 6407150"/>
              <a:gd name="connsiteX17549" fmla="*/ 6871708 w 11737978"/>
              <a:gd name="connsiteY17549" fmla="*/ 3055722 h 6407150"/>
              <a:gd name="connsiteX17550" fmla="*/ 2161484 w 11737978"/>
              <a:gd name="connsiteY17550" fmla="*/ 3055722 h 6407150"/>
              <a:gd name="connsiteX17551" fmla="*/ 2161765 w 11737978"/>
              <a:gd name="connsiteY17551" fmla="*/ 3063755 h 6407150"/>
              <a:gd name="connsiteX17552" fmla="*/ 2170792 w 11737978"/>
              <a:gd name="connsiteY17552" fmla="*/ 3063239 h 6407150"/>
              <a:gd name="connsiteX17553" fmla="*/ 2161484 w 11737978"/>
              <a:gd name="connsiteY17553" fmla="*/ 3055722 h 6407150"/>
              <a:gd name="connsiteX17554" fmla="*/ 5810259 w 11737978"/>
              <a:gd name="connsiteY17554" fmla="*/ 3054241 h 6407150"/>
              <a:gd name="connsiteX17555" fmla="*/ 5806996 w 11737978"/>
              <a:gd name="connsiteY17555" fmla="*/ 3062527 h 6407150"/>
              <a:gd name="connsiteX17556" fmla="*/ 5812584 w 11737978"/>
              <a:gd name="connsiteY17556" fmla="*/ 3058898 h 6407150"/>
              <a:gd name="connsiteX17557" fmla="*/ 5810259 w 11737978"/>
              <a:gd name="connsiteY17557" fmla="*/ 3054241 h 6407150"/>
              <a:gd name="connsiteX17558" fmla="*/ 1100034 w 11737978"/>
              <a:gd name="connsiteY17558" fmla="*/ 3054241 h 6407150"/>
              <a:gd name="connsiteX17559" fmla="*/ 1096773 w 11737978"/>
              <a:gd name="connsiteY17559" fmla="*/ 3062527 h 6407150"/>
              <a:gd name="connsiteX17560" fmla="*/ 1102361 w 11737978"/>
              <a:gd name="connsiteY17560" fmla="*/ 3058898 h 6407150"/>
              <a:gd name="connsiteX17561" fmla="*/ 1100034 w 11737978"/>
              <a:gd name="connsiteY17561" fmla="*/ 3054241 h 6407150"/>
              <a:gd name="connsiteX17562" fmla="*/ 7505086 w 11737978"/>
              <a:gd name="connsiteY17562" fmla="*/ 3053044 h 6407150"/>
              <a:gd name="connsiteX17563" fmla="*/ 7507810 w 11737978"/>
              <a:gd name="connsiteY17563" fmla="*/ 3058831 h 6407150"/>
              <a:gd name="connsiteX17564" fmla="*/ 7508622 w 11737978"/>
              <a:gd name="connsiteY17564" fmla="*/ 3053200 h 6407150"/>
              <a:gd name="connsiteX17565" fmla="*/ 7505086 w 11737978"/>
              <a:gd name="connsiteY17565" fmla="*/ 3053044 h 6407150"/>
              <a:gd name="connsiteX17566" fmla="*/ 2794862 w 11737978"/>
              <a:gd name="connsiteY17566" fmla="*/ 3053044 h 6407150"/>
              <a:gd name="connsiteX17567" fmla="*/ 2797587 w 11737978"/>
              <a:gd name="connsiteY17567" fmla="*/ 3058831 h 6407150"/>
              <a:gd name="connsiteX17568" fmla="*/ 2798398 w 11737978"/>
              <a:gd name="connsiteY17568" fmla="*/ 3053200 h 6407150"/>
              <a:gd name="connsiteX17569" fmla="*/ 2794862 w 11737978"/>
              <a:gd name="connsiteY17569" fmla="*/ 3053044 h 6407150"/>
              <a:gd name="connsiteX17570" fmla="*/ 6627347 w 11737978"/>
              <a:gd name="connsiteY17570" fmla="*/ 3050581 h 6407150"/>
              <a:gd name="connsiteX17571" fmla="*/ 6636443 w 11737978"/>
              <a:gd name="connsiteY17571" fmla="*/ 3052074 h 6407150"/>
              <a:gd name="connsiteX17572" fmla="*/ 6627347 w 11737978"/>
              <a:gd name="connsiteY17572" fmla="*/ 3050581 h 6407150"/>
              <a:gd name="connsiteX17573" fmla="*/ 1917123 w 11737978"/>
              <a:gd name="connsiteY17573" fmla="*/ 3050581 h 6407150"/>
              <a:gd name="connsiteX17574" fmla="*/ 1926220 w 11737978"/>
              <a:gd name="connsiteY17574" fmla="*/ 3052074 h 6407150"/>
              <a:gd name="connsiteX17575" fmla="*/ 1917123 w 11737978"/>
              <a:gd name="connsiteY17575" fmla="*/ 3050581 h 6407150"/>
              <a:gd name="connsiteX17576" fmla="*/ 8609361 w 11737978"/>
              <a:gd name="connsiteY17576" fmla="*/ 3049261 h 6407150"/>
              <a:gd name="connsiteX17577" fmla="*/ 8615065 w 11737978"/>
              <a:gd name="connsiteY17577" fmla="*/ 3051591 h 6407150"/>
              <a:gd name="connsiteX17578" fmla="*/ 8616623 w 11737978"/>
              <a:gd name="connsiteY17578" fmla="*/ 3054270 h 6407150"/>
              <a:gd name="connsiteX17579" fmla="*/ 8617455 w 11737978"/>
              <a:gd name="connsiteY17579" fmla="*/ 3056771 h 6407150"/>
              <a:gd name="connsiteX17580" fmla="*/ 8608482 w 11737978"/>
              <a:gd name="connsiteY17580" fmla="*/ 3053528 h 6407150"/>
              <a:gd name="connsiteX17581" fmla="*/ 8603833 w 11737978"/>
              <a:gd name="connsiteY17581" fmla="*/ 3052592 h 6407150"/>
              <a:gd name="connsiteX17582" fmla="*/ 8604344 w 11737978"/>
              <a:gd name="connsiteY17582" fmla="*/ 3051102 h 6407150"/>
              <a:gd name="connsiteX17583" fmla="*/ 7436585 w 11737978"/>
              <a:gd name="connsiteY17583" fmla="*/ 3045653 h 6407150"/>
              <a:gd name="connsiteX17584" fmla="*/ 7439309 w 11737978"/>
              <a:gd name="connsiteY17584" fmla="*/ 3051438 h 6407150"/>
              <a:gd name="connsiteX17585" fmla="*/ 7440119 w 11737978"/>
              <a:gd name="connsiteY17585" fmla="*/ 3045807 h 6407150"/>
              <a:gd name="connsiteX17586" fmla="*/ 7436585 w 11737978"/>
              <a:gd name="connsiteY17586" fmla="*/ 3045653 h 6407150"/>
              <a:gd name="connsiteX17587" fmla="*/ 2726361 w 11737978"/>
              <a:gd name="connsiteY17587" fmla="*/ 3045653 h 6407150"/>
              <a:gd name="connsiteX17588" fmla="*/ 2729085 w 11737978"/>
              <a:gd name="connsiteY17588" fmla="*/ 3051438 h 6407150"/>
              <a:gd name="connsiteX17589" fmla="*/ 2729895 w 11737978"/>
              <a:gd name="connsiteY17589" fmla="*/ 3045807 h 6407150"/>
              <a:gd name="connsiteX17590" fmla="*/ 2726361 w 11737978"/>
              <a:gd name="connsiteY17590" fmla="*/ 3045653 h 6407150"/>
              <a:gd name="connsiteX17591" fmla="*/ 6467074 w 11737978"/>
              <a:gd name="connsiteY17591" fmla="*/ 3044065 h 6407150"/>
              <a:gd name="connsiteX17592" fmla="*/ 6471030 w 11737978"/>
              <a:gd name="connsiteY17592" fmla="*/ 3047744 h 6407150"/>
              <a:gd name="connsiteX17593" fmla="*/ 6471626 w 11737978"/>
              <a:gd name="connsiteY17593" fmla="*/ 3053665 h 6407150"/>
              <a:gd name="connsiteX17594" fmla="*/ 6465380 w 11737978"/>
              <a:gd name="connsiteY17594" fmla="*/ 3054570 h 6407150"/>
              <a:gd name="connsiteX17595" fmla="*/ 6451866 w 11737978"/>
              <a:gd name="connsiteY17595" fmla="*/ 3059185 h 6407150"/>
              <a:gd name="connsiteX17596" fmla="*/ 6450057 w 11737978"/>
              <a:gd name="connsiteY17596" fmla="*/ 3059448 h 6407150"/>
              <a:gd name="connsiteX17597" fmla="*/ 6449267 w 11737978"/>
              <a:gd name="connsiteY17597" fmla="*/ 3048339 h 6407150"/>
              <a:gd name="connsiteX17598" fmla="*/ 6457376 w 11737978"/>
              <a:gd name="connsiteY17598" fmla="*/ 3047342 h 6407150"/>
              <a:gd name="connsiteX17599" fmla="*/ 6466450 w 11737978"/>
              <a:gd name="connsiteY17599" fmla="*/ 3044119 h 6407150"/>
              <a:gd name="connsiteX17600" fmla="*/ 1756850 w 11737978"/>
              <a:gd name="connsiteY17600" fmla="*/ 3044065 h 6407150"/>
              <a:gd name="connsiteX17601" fmla="*/ 1760806 w 11737978"/>
              <a:gd name="connsiteY17601" fmla="*/ 3047744 h 6407150"/>
              <a:gd name="connsiteX17602" fmla="*/ 1761402 w 11737978"/>
              <a:gd name="connsiteY17602" fmla="*/ 3053665 h 6407150"/>
              <a:gd name="connsiteX17603" fmla="*/ 1755156 w 11737978"/>
              <a:gd name="connsiteY17603" fmla="*/ 3054570 h 6407150"/>
              <a:gd name="connsiteX17604" fmla="*/ 1741642 w 11737978"/>
              <a:gd name="connsiteY17604" fmla="*/ 3059185 h 6407150"/>
              <a:gd name="connsiteX17605" fmla="*/ 1739833 w 11737978"/>
              <a:gd name="connsiteY17605" fmla="*/ 3059448 h 6407150"/>
              <a:gd name="connsiteX17606" fmla="*/ 1739043 w 11737978"/>
              <a:gd name="connsiteY17606" fmla="*/ 3048339 h 6407150"/>
              <a:gd name="connsiteX17607" fmla="*/ 1747152 w 11737978"/>
              <a:gd name="connsiteY17607" fmla="*/ 3047342 h 6407150"/>
              <a:gd name="connsiteX17608" fmla="*/ 1756227 w 11737978"/>
              <a:gd name="connsiteY17608" fmla="*/ 3044119 h 6407150"/>
              <a:gd name="connsiteX17609" fmla="*/ 6990375 w 11737978"/>
              <a:gd name="connsiteY17609" fmla="*/ 3043904 h 6407150"/>
              <a:gd name="connsiteX17610" fmla="*/ 6982941 w 11737978"/>
              <a:gd name="connsiteY17610" fmla="*/ 3046845 h 6407150"/>
              <a:gd name="connsiteX17611" fmla="*/ 6989555 w 11737978"/>
              <a:gd name="connsiteY17611" fmla="*/ 3047410 h 6407150"/>
              <a:gd name="connsiteX17612" fmla="*/ 6990463 w 11737978"/>
              <a:gd name="connsiteY17612" fmla="*/ 3046415 h 6407150"/>
              <a:gd name="connsiteX17613" fmla="*/ 6993206 w 11737978"/>
              <a:gd name="connsiteY17613" fmla="*/ 3044057 h 6407150"/>
              <a:gd name="connsiteX17614" fmla="*/ 6990375 w 11737978"/>
              <a:gd name="connsiteY17614" fmla="*/ 3043904 h 6407150"/>
              <a:gd name="connsiteX17615" fmla="*/ 2280151 w 11737978"/>
              <a:gd name="connsiteY17615" fmla="*/ 3043904 h 6407150"/>
              <a:gd name="connsiteX17616" fmla="*/ 2272717 w 11737978"/>
              <a:gd name="connsiteY17616" fmla="*/ 3046845 h 6407150"/>
              <a:gd name="connsiteX17617" fmla="*/ 2279332 w 11737978"/>
              <a:gd name="connsiteY17617" fmla="*/ 3047410 h 6407150"/>
              <a:gd name="connsiteX17618" fmla="*/ 2280239 w 11737978"/>
              <a:gd name="connsiteY17618" fmla="*/ 3046415 h 6407150"/>
              <a:gd name="connsiteX17619" fmla="*/ 2282982 w 11737978"/>
              <a:gd name="connsiteY17619" fmla="*/ 3044057 h 6407150"/>
              <a:gd name="connsiteX17620" fmla="*/ 2280151 w 11737978"/>
              <a:gd name="connsiteY17620" fmla="*/ 3043904 h 6407150"/>
              <a:gd name="connsiteX17621" fmla="*/ 5800271 w 11737978"/>
              <a:gd name="connsiteY17621" fmla="*/ 3039985 h 6407150"/>
              <a:gd name="connsiteX17622" fmla="*/ 5801603 w 11737978"/>
              <a:gd name="connsiteY17622" fmla="*/ 3041406 h 6407150"/>
              <a:gd name="connsiteX17623" fmla="*/ 5802570 w 11737978"/>
              <a:gd name="connsiteY17623" fmla="*/ 3041009 h 6407150"/>
              <a:gd name="connsiteX17624" fmla="*/ 5808393 w 11737978"/>
              <a:gd name="connsiteY17624" fmla="*/ 3051511 h 6407150"/>
              <a:gd name="connsiteX17625" fmla="*/ 5807900 w 11737978"/>
              <a:gd name="connsiteY17625" fmla="*/ 3045268 h 6407150"/>
              <a:gd name="connsiteX17626" fmla="*/ 5811768 w 11737978"/>
              <a:gd name="connsiteY17626" fmla="*/ 3043683 h 6407150"/>
              <a:gd name="connsiteX17627" fmla="*/ 5814196 w 11737978"/>
              <a:gd name="connsiteY17627" fmla="*/ 3049131 h 6407150"/>
              <a:gd name="connsiteX17628" fmla="*/ 5816638 w 11737978"/>
              <a:gd name="connsiteY17628" fmla="*/ 3063168 h 6407150"/>
              <a:gd name="connsiteX17629" fmla="*/ 5816158 w 11737978"/>
              <a:gd name="connsiteY17629" fmla="*/ 3065512 h 6407150"/>
              <a:gd name="connsiteX17630" fmla="*/ 5818579 w 11737978"/>
              <a:gd name="connsiteY17630" fmla="*/ 3066668 h 6407150"/>
              <a:gd name="connsiteX17631" fmla="*/ 5823430 w 11737978"/>
              <a:gd name="connsiteY17631" fmla="*/ 3073273 h 6407150"/>
              <a:gd name="connsiteX17632" fmla="*/ 5824658 w 11737978"/>
              <a:gd name="connsiteY17632" fmla="*/ 3078189 h 6407150"/>
              <a:gd name="connsiteX17633" fmla="*/ 5822337 w 11737978"/>
              <a:gd name="connsiteY17633" fmla="*/ 3079351 h 6407150"/>
              <a:gd name="connsiteX17634" fmla="*/ 5817940 w 11737978"/>
              <a:gd name="connsiteY17634" fmla="*/ 3079325 h 6407150"/>
              <a:gd name="connsiteX17635" fmla="*/ 5819210 w 11737978"/>
              <a:gd name="connsiteY17635" fmla="*/ 3078690 h 6407150"/>
              <a:gd name="connsiteX17636" fmla="*/ 5818030 w 11737978"/>
              <a:gd name="connsiteY17636" fmla="*/ 3074828 h 6407150"/>
              <a:gd name="connsiteX17637" fmla="*/ 5812953 w 11737978"/>
              <a:gd name="connsiteY17637" fmla="*/ 3077368 h 6407150"/>
              <a:gd name="connsiteX17638" fmla="*/ 5810326 w 11737978"/>
              <a:gd name="connsiteY17638" fmla="*/ 3083136 h 6407150"/>
              <a:gd name="connsiteX17639" fmla="*/ 5809056 w 11737978"/>
              <a:gd name="connsiteY17639" fmla="*/ 3083771 h 6407150"/>
              <a:gd name="connsiteX17640" fmla="*/ 5807788 w 11737978"/>
              <a:gd name="connsiteY17640" fmla="*/ 3084407 h 6407150"/>
              <a:gd name="connsiteX17641" fmla="*/ 5803194 w 11737978"/>
              <a:gd name="connsiteY17641" fmla="*/ 3088161 h 6407150"/>
              <a:gd name="connsiteX17642" fmla="*/ 5802452 w 11737978"/>
              <a:gd name="connsiteY17642" fmla="*/ 3085730 h 6407150"/>
              <a:gd name="connsiteX17643" fmla="*/ 5800684 w 11737978"/>
              <a:gd name="connsiteY17643" fmla="*/ 3071855 h 6407150"/>
              <a:gd name="connsiteX17644" fmla="*/ 5803098 w 11737978"/>
              <a:gd name="connsiteY17644" fmla="*/ 3068717 h 6407150"/>
              <a:gd name="connsiteX17645" fmla="*/ 5798774 w 11737978"/>
              <a:gd name="connsiteY17645" fmla="*/ 3050351 h 6407150"/>
              <a:gd name="connsiteX17646" fmla="*/ 1090046 w 11737978"/>
              <a:gd name="connsiteY17646" fmla="*/ 3039985 h 6407150"/>
              <a:gd name="connsiteX17647" fmla="*/ 1091378 w 11737978"/>
              <a:gd name="connsiteY17647" fmla="*/ 3041406 h 6407150"/>
              <a:gd name="connsiteX17648" fmla="*/ 1092346 w 11737978"/>
              <a:gd name="connsiteY17648" fmla="*/ 3041009 h 6407150"/>
              <a:gd name="connsiteX17649" fmla="*/ 1098169 w 11737978"/>
              <a:gd name="connsiteY17649" fmla="*/ 3051511 h 6407150"/>
              <a:gd name="connsiteX17650" fmla="*/ 1097675 w 11737978"/>
              <a:gd name="connsiteY17650" fmla="*/ 3045268 h 6407150"/>
              <a:gd name="connsiteX17651" fmla="*/ 1101544 w 11737978"/>
              <a:gd name="connsiteY17651" fmla="*/ 3043683 h 6407150"/>
              <a:gd name="connsiteX17652" fmla="*/ 1103972 w 11737978"/>
              <a:gd name="connsiteY17652" fmla="*/ 3049131 h 6407150"/>
              <a:gd name="connsiteX17653" fmla="*/ 1106414 w 11737978"/>
              <a:gd name="connsiteY17653" fmla="*/ 3063168 h 6407150"/>
              <a:gd name="connsiteX17654" fmla="*/ 1105934 w 11737978"/>
              <a:gd name="connsiteY17654" fmla="*/ 3065512 h 6407150"/>
              <a:gd name="connsiteX17655" fmla="*/ 1108355 w 11737978"/>
              <a:gd name="connsiteY17655" fmla="*/ 3066668 h 6407150"/>
              <a:gd name="connsiteX17656" fmla="*/ 1113206 w 11737978"/>
              <a:gd name="connsiteY17656" fmla="*/ 3073273 h 6407150"/>
              <a:gd name="connsiteX17657" fmla="*/ 1114434 w 11737978"/>
              <a:gd name="connsiteY17657" fmla="*/ 3078189 h 6407150"/>
              <a:gd name="connsiteX17658" fmla="*/ 1112113 w 11737978"/>
              <a:gd name="connsiteY17658" fmla="*/ 3079351 h 6407150"/>
              <a:gd name="connsiteX17659" fmla="*/ 1107717 w 11737978"/>
              <a:gd name="connsiteY17659" fmla="*/ 3079325 h 6407150"/>
              <a:gd name="connsiteX17660" fmla="*/ 1108986 w 11737978"/>
              <a:gd name="connsiteY17660" fmla="*/ 3078690 h 6407150"/>
              <a:gd name="connsiteX17661" fmla="*/ 1107806 w 11737978"/>
              <a:gd name="connsiteY17661" fmla="*/ 3074828 h 6407150"/>
              <a:gd name="connsiteX17662" fmla="*/ 1102730 w 11737978"/>
              <a:gd name="connsiteY17662" fmla="*/ 3077368 h 6407150"/>
              <a:gd name="connsiteX17663" fmla="*/ 1100102 w 11737978"/>
              <a:gd name="connsiteY17663" fmla="*/ 3083136 h 6407150"/>
              <a:gd name="connsiteX17664" fmla="*/ 1098832 w 11737978"/>
              <a:gd name="connsiteY17664" fmla="*/ 3083771 h 6407150"/>
              <a:gd name="connsiteX17665" fmla="*/ 1097564 w 11737978"/>
              <a:gd name="connsiteY17665" fmla="*/ 3084407 h 6407150"/>
              <a:gd name="connsiteX17666" fmla="*/ 1092969 w 11737978"/>
              <a:gd name="connsiteY17666" fmla="*/ 3088161 h 6407150"/>
              <a:gd name="connsiteX17667" fmla="*/ 1092228 w 11737978"/>
              <a:gd name="connsiteY17667" fmla="*/ 3085730 h 6407150"/>
              <a:gd name="connsiteX17668" fmla="*/ 1090460 w 11737978"/>
              <a:gd name="connsiteY17668" fmla="*/ 3071855 h 6407150"/>
              <a:gd name="connsiteX17669" fmla="*/ 1092874 w 11737978"/>
              <a:gd name="connsiteY17669" fmla="*/ 3068717 h 6407150"/>
              <a:gd name="connsiteX17670" fmla="*/ 1088550 w 11737978"/>
              <a:gd name="connsiteY17670" fmla="*/ 3050351 h 6407150"/>
              <a:gd name="connsiteX17671" fmla="*/ 5800298 w 11737978"/>
              <a:gd name="connsiteY17671" fmla="*/ 3039791 h 6407150"/>
              <a:gd name="connsiteX17672" fmla="*/ 5800271 w 11737978"/>
              <a:gd name="connsiteY17672" fmla="*/ 3039985 h 6407150"/>
              <a:gd name="connsiteX17673" fmla="*/ 5800149 w 11737978"/>
              <a:gd name="connsiteY17673" fmla="*/ 3039853 h 6407150"/>
              <a:gd name="connsiteX17674" fmla="*/ 1090074 w 11737978"/>
              <a:gd name="connsiteY17674" fmla="*/ 3039791 h 6407150"/>
              <a:gd name="connsiteX17675" fmla="*/ 1090046 w 11737978"/>
              <a:gd name="connsiteY17675" fmla="*/ 3039985 h 6407150"/>
              <a:gd name="connsiteX17676" fmla="*/ 1089925 w 11737978"/>
              <a:gd name="connsiteY17676" fmla="*/ 3039853 h 6407150"/>
              <a:gd name="connsiteX17677" fmla="*/ 5800628 w 11737978"/>
              <a:gd name="connsiteY17677" fmla="*/ 3037509 h 6407150"/>
              <a:gd name="connsiteX17678" fmla="*/ 5802083 w 11737978"/>
              <a:gd name="connsiteY17678" fmla="*/ 3039060 h 6407150"/>
              <a:gd name="connsiteX17679" fmla="*/ 5801116 w 11737978"/>
              <a:gd name="connsiteY17679" fmla="*/ 3039457 h 6407150"/>
              <a:gd name="connsiteX17680" fmla="*/ 5800298 w 11737978"/>
              <a:gd name="connsiteY17680" fmla="*/ 3039791 h 6407150"/>
              <a:gd name="connsiteX17681" fmla="*/ 1090405 w 11737978"/>
              <a:gd name="connsiteY17681" fmla="*/ 3037509 h 6407150"/>
              <a:gd name="connsiteX17682" fmla="*/ 1091859 w 11737978"/>
              <a:gd name="connsiteY17682" fmla="*/ 3039060 h 6407150"/>
              <a:gd name="connsiteX17683" fmla="*/ 1090891 w 11737978"/>
              <a:gd name="connsiteY17683" fmla="*/ 3039457 h 6407150"/>
              <a:gd name="connsiteX17684" fmla="*/ 1090074 w 11737978"/>
              <a:gd name="connsiteY17684" fmla="*/ 3039791 h 6407150"/>
              <a:gd name="connsiteX17685" fmla="*/ 8490154 w 11737978"/>
              <a:gd name="connsiteY17685" fmla="*/ 3037329 h 6407150"/>
              <a:gd name="connsiteX17686" fmla="*/ 8490909 w 11737978"/>
              <a:gd name="connsiteY17686" fmla="*/ 3040158 h 6407150"/>
              <a:gd name="connsiteX17687" fmla="*/ 8496338 w 11737978"/>
              <a:gd name="connsiteY17687" fmla="*/ 3039405 h 6407150"/>
              <a:gd name="connsiteX17688" fmla="*/ 8502409 w 11737978"/>
              <a:gd name="connsiteY17688" fmla="*/ 3041663 h 6407150"/>
              <a:gd name="connsiteX17689" fmla="*/ 8502511 w 11737978"/>
              <a:gd name="connsiteY17689" fmla="*/ 3041741 h 6407150"/>
              <a:gd name="connsiteX17690" fmla="*/ 8493055 w 11737978"/>
              <a:gd name="connsiteY17690" fmla="*/ 3042920 h 6407150"/>
              <a:gd name="connsiteX17691" fmla="*/ 8493103 w 11737978"/>
              <a:gd name="connsiteY17691" fmla="*/ 3048367 h 6407150"/>
              <a:gd name="connsiteX17692" fmla="*/ 8492006 w 11737978"/>
              <a:gd name="connsiteY17692" fmla="*/ 3044263 h 6407150"/>
              <a:gd name="connsiteX17693" fmla="*/ 8488219 w 11737978"/>
              <a:gd name="connsiteY17693" fmla="*/ 3045168 h 6407150"/>
              <a:gd name="connsiteX17694" fmla="*/ 8487624 w 11737978"/>
              <a:gd name="connsiteY17694" fmla="*/ 3040844 h 6407150"/>
              <a:gd name="connsiteX17695" fmla="*/ 8488196 w 11737978"/>
              <a:gd name="connsiteY17695" fmla="*/ 3040578 h 6407150"/>
              <a:gd name="connsiteX17696" fmla="*/ 5831919 w 11737978"/>
              <a:gd name="connsiteY17696" fmla="*/ 3036267 h 6407150"/>
              <a:gd name="connsiteX17697" fmla="*/ 5822142 w 11737978"/>
              <a:gd name="connsiteY17697" fmla="*/ 3037001 h 6407150"/>
              <a:gd name="connsiteX17698" fmla="*/ 5823904 w 11737978"/>
              <a:gd name="connsiteY17698" fmla="*/ 3042773 h 6407150"/>
              <a:gd name="connsiteX17699" fmla="*/ 5831919 w 11737978"/>
              <a:gd name="connsiteY17699" fmla="*/ 3036267 h 6407150"/>
              <a:gd name="connsiteX17700" fmla="*/ 1121695 w 11737978"/>
              <a:gd name="connsiteY17700" fmla="*/ 3036267 h 6407150"/>
              <a:gd name="connsiteX17701" fmla="*/ 1111918 w 11737978"/>
              <a:gd name="connsiteY17701" fmla="*/ 3037001 h 6407150"/>
              <a:gd name="connsiteX17702" fmla="*/ 1113679 w 11737978"/>
              <a:gd name="connsiteY17702" fmla="*/ 3042773 h 6407150"/>
              <a:gd name="connsiteX17703" fmla="*/ 1121695 w 11737978"/>
              <a:gd name="connsiteY17703" fmla="*/ 3036267 h 6407150"/>
              <a:gd name="connsiteX17704" fmla="*/ 6946332 w 11737978"/>
              <a:gd name="connsiteY17704" fmla="*/ 3034349 h 6407150"/>
              <a:gd name="connsiteX17705" fmla="*/ 6938307 w 11737978"/>
              <a:gd name="connsiteY17705" fmla="*/ 3034809 h 6407150"/>
              <a:gd name="connsiteX17706" fmla="*/ 6930390 w 11737978"/>
              <a:gd name="connsiteY17706" fmla="*/ 3038280 h 6407150"/>
              <a:gd name="connsiteX17707" fmla="*/ 6946436 w 11737978"/>
              <a:gd name="connsiteY17707" fmla="*/ 3037363 h 6407150"/>
              <a:gd name="connsiteX17708" fmla="*/ 6946332 w 11737978"/>
              <a:gd name="connsiteY17708" fmla="*/ 3034349 h 6407150"/>
              <a:gd name="connsiteX17709" fmla="*/ 2236108 w 11737978"/>
              <a:gd name="connsiteY17709" fmla="*/ 3034349 h 6407150"/>
              <a:gd name="connsiteX17710" fmla="*/ 2228084 w 11737978"/>
              <a:gd name="connsiteY17710" fmla="*/ 3034809 h 6407150"/>
              <a:gd name="connsiteX17711" fmla="*/ 2220166 w 11737978"/>
              <a:gd name="connsiteY17711" fmla="*/ 3038280 h 6407150"/>
              <a:gd name="connsiteX17712" fmla="*/ 2236213 w 11737978"/>
              <a:gd name="connsiteY17712" fmla="*/ 3037363 h 6407150"/>
              <a:gd name="connsiteX17713" fmla="*/ 2236108 w 11737978"/>
              <a:gd name="connsiteY17713" fmla="*/ 3034349 h 6407150"/>
              <a:gd name="connsiteX17714" fmla="*/ 7030395 w 11737978"/>
              <a:gd name="connsiteY17714" fmla="*/ 3024511 h 6407150"/>
              <a:gd name="connsiteX17715" fmla="*/ 7030781 w 11737978"/>
              <a:gd name="connsiteY17715" fmla="*/ 3035557 h 6407150"/>
              <a:gd name="connsiteX17716" fmla="*/ 7039805 w 11737978"/>
              <a:gd name="connsiteY17716" fmla="*/ 3035041 h 6407150"/>
              <a:gd name="connsiteX17717" fmla="*/ 7048641 w 11737978"/>
              <a:gd name="connsiteY17717" fmla="*/ 3029001 h 6407150"/>
              <a:gd name="connsiteX17718" fmla="*/ 7030395 w 11737978"/>
              <a:gd name="connsiteY17718" fmla="*/ 3024511 h 6407150"/>
              <a:gd name="connsiteX17719" fmla="*/ 2320171 w 11737978"/>
              <a:gd name="connsiteY17719" fmla="*/ 3024511 h 6407150"/>
              <a:gd name="connsiteX17720" fmla="*/ 2320557 w 11737978"/>
              <a:gd name="connsiteY17720" fmla="*/ 3035557 h 6407150"/>
              <a:gd name="connsiteX17721" fmla="*/ 2329582 w 11737978"/>
              <a:gd name="connsiteY17721" fmla="*/ 3035041 h 6407150"/>
              <a:gd name="connsiteX17722" fmla="*/ 2338418 w 11737978"/>
              <a:gd name="connsiteY17722" fmla="*/ 3029001 h 6407150"/>
              <a:gd name="connsiteX17723" fmla="*/ 2320171 w 11737978"/>
              <a:gd name="connsiteY17723" fmla="*/ 3024511 h 6407150"/>
              <a:gd name="connsiteX17724" fmla="*/ 6383561 w 11737978"/>
              <a:gd name="connsiteY17724" fmla="*/ 3024153 h 6407150"/>
              <a:gd name="connsiteX17725" fmla="*/ 6373258 w 11737978"/>
              <a:gd name="connsiteY17725" fmla="*/ 3025874 h 6407150"/>
              <a:gd name="connsiteX17726" fmla="*/ 6380884 w 11737978"/>
              <a:gd name="connsiteY17726" fmla="*/ 3028457 h 6407150"/>
              <a:gd name="connsiteX17727" fmla="*/ 6388302 w 11737978"/>
              <a:gd name="connsiteY17727" fmla="*/ 3025014 h 6407150"/>
              <a:gd name="connsiteX17728" fmla="*/ 6383561 w 11737978"/>
              <a:gd name="connsiteY17728" fmla="*/ 3024153 h 6407150"/>
              <a:gd name="connsiteX17729" fmla="*/ 1673337 w 11737978"/>
              <a:gd name="connsiteY17729" fmla="*/ 3024153 h 6407150"/>
              <a:gd name="connsiteX17730" fmla="*/ 1663034 w 11737978"/>
              <a:gd name="connsiteY17730" fmla="*/ 3025874 h 6407150"/>
              <a:gd name="connsiteX17731" fmla="*/ 1670660 w 11737978"/>
              <a:gd name="connsiteY17731" fmla="*/ 3028457 h 6407150"/>
              <a:gd name="connsiteX17732" fmla="*/ 1678078 w 11737978"/>
              <a:gd name="connsiteY17732" fmla="*/ 3025014 h 6407150"/>
              <a:gd name="connsiteX17733" fmla="*/ 1673337 w 11737978"/>
              <a:gd name="connsiteY17733" fmla="*/ 3024153 h 6407150"/>
              <a:gd name="connsiteX17734" fmla="*/ 7018655 w 11737978"/>
              <a:gd name="connsiteY17734" fmla="*/ 3022835 h 6407150"/>
              <a:gd name="connsiteX17735" fmla="*/ 7006221 w 11737978"/>
              <a:gd name="connsiteY17735" fmla="*/ 3022875 h 6407150"/>
              <a:gd name="connsiteX17736" fmla="*/ 6988263 w 11737978"/>
              <a:gd name="connsiteY17736" fmla="*/ 3026585 h 6407150"/>
              <a:gd name="connsiteX17737" fmla="*/ 7003082 w 11737978"/>
              <a:gd name="connsiteY17737" fmla="*/ 3030098 h 6407150"/>
              <a:gd name="connsiteX17738" fmla="*/ 7024460 w 11737978"/>
              <a:gd name="connsiteY17738" fmla="*/ 3027199 h 6407150"/>
              <a:gd name="connsiteX17739" fmla="*/ 7018655 w 11737978"/>
              <a:gd name="connsiteY17739" fmla="*/ 3022835 h 6407150"/>
              <a:gd name="connsiteX17740" fmla="*/ 2308431 w 11737978"/>
              <a:gd name="connsiteY17740" fmla="*/ 3022835 h 6407150"/>
              <a:gd name="connsiteX17741" fmla="*/ 2295998 w 11737978"/>
              <a:gd name="connsiteY17741" fmla="*/ 3022875 h 6407150"/>
              <a:gd name="connsiteX17742" fmla="*/ 2278040 w 11737978"/>
              <a:gd name="connsiteY17742" fmla="*/ 3026585 h 6407150"/>
              <a:gd name="connsiteX17743" fmla="*/ 2292858 w 11737978"/>
              <a:gd name="connsiteY17743" fmla="*/ 3030098 h 6407150"/>
              <a:gd name="connsiteX17744" fmla="*/ 2314236 w 11737978"/>
              <a:gd name="connsiteY17744" fmla="*/ 3027199 h 6407150"/>
              <a:gd name="connsiteX17745" fmla="*/ 2308431 w 11737978"/>
              <a:gd name="connsiteY17745" fmla="*/ 3022835 h 6407150"/>
              <a:gd name="connsiteX17746" fmla="*/ 4920288 w 11737978"/>
              <a:gd name="connsiteY17746" fmla="*/ 3022622 h 6407150"/>
              <a:gd name="connsiteX17747" fmla="*/ 4909390 w 11737978"/>
              <a:gd name="connsiteY17747" fmla="*/ 3026717 h 6407150"/>
              <a:gd name="connsiteX17748" fmla="*/ 4919383 w 11737978"/>
              <a:gd name="connsiteY17748" fmla="*/ 3035828 h 6407150"/>
              <a:gd name="connsiteX17749" fmla="*/ 4911381 w 11737978"/>
              <a:gd name="connsiteY17749" fmla="*/ 3046073 h 6407150"/>
              <a:gd name="connsiteX17750" fmla="*/ 4916861 w 11737978"/>
              <a:gd name="connsiteY17750" fmla="*/ 3048440 h 6407150"/>
              <a:gd name="connsiteX17751" fmla="*/ 4919383 w 11737978"/>
              <a:gd name="connsiteY17751" fmla="*/ 3035828 h 6407150"/>
              <a:gd name="connsiteX17752" fmla="*/ 4918893 w 11737978"/>
              <a:gd name="connsiteY17752" fmla="*/ 3031062 h 6407150"/>
              <a:gd name="connsiteX17753" fmla="*/ 4918404 w 11737978"/>
              <a:gd name="connsiteY17753" fmla="*/ 3026300 h 6407150"/>
              <a:gd name="connsiteX17754" fmla="*/ 4920288 w 11737978"/>
              <a:gd name="connsiteY17754" fmla="*/ 3022622 h 6407150"/>
              <a:gd name="connsiteX17755" fmla="*/ 10329319 w 11737978"/>
              <a:gd name="connsiteY17755" fmla="*/ 3019994 h 6407150"/>
              <a:gd name="connsiteX17756" fmla="*/ 10313974 w 11737978"/>
              <a:gd name="connsiteY17756" fmla="*/ 3032223 h 6407150"/>
              <a:gd name="connsiteX17757" fmla="*/ 10324180 w 11737978"/>
              <a:gd name="connsiteY17757" fmla="*/ 3035290 h 6407150"/>
              <a:gd name="connsiteX17758" fmla="*/ 10339525 w 11737978"/>
              <a:gd name="connsiteY17758" fmla="*/ 3023061 h 6407150"/>
              <a:gd name="connsiteX17759" fmla="*/ 10329319 w 11737978"/>
              <a:gd name="connsiteY17759" fmla="*/ 3019994 h 6407150"/>
              <a:gd name="connsiteX17760" fmla="*/ 11183424 w 11737978"/>
              <a:gd name="connsiteY17760" fmla="*/ 3019424 h 6407150"/>
              <a:gd name="connsiteX17761" fmla="*/ 11169540 w 11737978"/>
              <a:gd name="connsiteY17761" fmla="*/ 3027811 h 6407150"/>
              <a:gd name="connsiteX17762" fmla="*/ 11159490 w 11737978"/>
              <a:gd name="connsiteY17762" fmla="*/ 3024791 h 6407150"/>
              <a:gd name="connsiteX17763" fmla="*/ 11154380 w 11737978"/>
              <a:gd name="connsiteY17763" fmla="*/ 3040002 h 6407150"/>
              <a:gd name="connsiteX17764" fmla="*/ 11173205 w 11737978"/>
              <a:gd name="connsiteY17764" fmla="*/ 3049847 h 6407150"/>
              <a:gd name="connsiteX17765" fmla="*/ 11187087 w 11737978"/>
              <a:gd name="connsiteY17765" fmla="*/ 3041459 h 6407150"/>
              <a:gd name="connsiteX17766" fmla="*/ 11179592 w 11737978"/>
              <a:gd name="connsiteY17766" fmla="*/ 3030833 h 6407150"/>
              <a:gd name="connsiteX17767" fmla="*/ 11189642 w 11737978"/>
              <a:gd name="connsiteY17767" fmla="*/ 3033853 h 6407150"/>
              <a:gd name="connsiteX17768" fmla="*/ 11188364 w 11737978"/>
              <a:gd name="connsiteY17768" fmla="*/ 3037656 h 6407150"/>
              <a:gd name="connsiteX17769" fmla="*/ 11198417 w 11737978"/>
              <a:gd name="connsiteY17769" fmla="*/ 3040678 h 6407150"/>
              <a:gd name="connsiteX17770" fmla="*/ 11199695 w 11737978"/>
              <a:gd name="connsiteY17770" fmla="*/ 3036874 h 6407150"/>
              <a:gd name="connsiteX17771" fmla="*/ 11193475 w 11737978"/>
              <a:gd name="connsiteY17771" fmla="*/ 3022445 h 6407150"/>
              <a:gd name="connsiteX17772" fmla="*/ 11192197 w 11737978"/>
              <a:gd name="connsiteY17772" fmla="*/ 3026247 h 6407150"/>
              <a:gd name="connsiteX17773" fmla="*/ 11183424 w 11737978"/>
              <a:gd name="connsiteY17773" fmla="*/ 3019424 h 6407150"/>
              <a:gd name="connsiteX17774" fmla="*/ 6813112 w 11737978"/>
              <a:gd name="connsiteY17774" fmla="*/ 3017822 h 6407150"/>
              <a:gd name="connsiteX17775" fmla="*/ 6813199 w 11737978"/>
              <a:gd name="connsiteY17775" fmla="*/ 3020332 h 6407150"/>
              <a:gd name="connsiteX17776" fmla="*/ 6813287 w 11737978"/>
              <a:gd name="connsiteY17776" fmla="*/ 3022843 h 6407150"/>
              <a:gd name="connsiteX17777" fmla="*/ 6819305 w 11737978"/>
              <a:gd name="connsiteY17777" fmla="*/ 3022499 h 6407150"/>
              <a:gd name="connsiteX17778" fmla="*/ 6819217 w 11737978"/>
              <a:gd name="connsiteY17778" fmla="*/ 3019988 h 6407150"/>
              <a:gd name="connsiteX17779" fmla="*/ 6813112 w 11737978"/>
              <a:gd name="connsiteY17779" fmla="*/ 3017822 h 6407150"/>
              <a:gd name="connsiteX17780" fmla="*/ 2102888 w 11737978"/>
              <a:gd name="connsiteY17780" fmla="*/ 3017822 h 6407150"/>
              <a:gd name="connsiteX17781" fmla="*/ 2102975 w 11737978"/>
              <a:gd name="connsiteY17781" fmla="*/ 3020332 h 6407150"/>
              <a:gd name="connsiteX17782" fmla="*/ 2103063 w 11737978"/>
              <a:gd name="connsiteY17782" fmla="*/ 3022843 h 6407150"/>
              <a:gd name="connsiteX17783" fmla="*/ 2109081 w 11737978"/>
              <a:gd name="connsiteY17783" fmla="*/ 3022499 h 6407150"/>
              <a:gd name="connsiteX17784" fmla="*/ 2108993 w 11737978"/>
              <a:gd name="connsiteY17784" fmla="*/ 3019988 h 6407150"/>
              <a:gd name="connsiteX17785" fmla="*/ 2102888 w 11737978"/>
              <a:gd name="connsiteY17785" fmla="*/ 3017822 h 6407150"/>
              <a:gd name="connsiteX17786" fmla="*/ 7531367 w 11737978"/>
              <a:gd name="connsiteY17786" fmla="*/ 3015760 h 6407150"/>
              <a:gd name="connsiteX17787" fmla="*/ 7529125 w 11737978"/>
              <a:gd name="connsiteY17787" fmla="*/ 3031328 h 6407150"/>
              <a:gd name="connsiteX17788" fmla="*/ 7527630 w 11737978"/>
              <a:gd name="connsiteY17788" fmla="*/ 3041705 h 6407150"/>
              <a:gd name="connsiteX17789" fmla="*/ 7517569 w 11737978"/>
              <a:gd name="connsiteY17789" fmla="*/ 3049943 h 6407150"/>
              <a:gd name="connsiteX17790" fmla="*/ 7512737 w 11737978"/>
              <a:gd name="connsiteY17790" fmla="*/ 3021857 h 6407150"/>
              <a:gd name="connsiteX17791" fmla="*/ 7520557 w 11737978"/>
              <a:gd name="connsiteY17791" fmla="*/ 3029187 h 6407150"/>
              <a:gd name="connsiteX17792" fmla="*/ 7531367 w 11737978"/>
              <a:gd name="connsiteY17792" fmla="*/ 3015760 h 6407150"/>
              <a:gd name="connsiteX17793" fmla="*/ 2821144 w 11737978"/>
              <a:gd name="connsiteY17793" fmla="*/ 3015760 h 6407150"/>
              <a:gd name="connsiteX17794" fmla="*/ 2818901 w 11737978"/>
              <a:gd name="connsiteY17794" fmla="*/ 3031328 h 6407150"/>
              <a:gd name="connsiteX17795" fmla="*/ 2817406 w 11737978"/>
              <a:gd name="connsiteY17795" fmla="*/ 3041705 h 6407150"/>
              <a:gd name="connsiteX17796" fmla="*/ 2807345 w 11737978"/>
              <a:gd name="connsiteY17796" fmla="*/ 3049943 h 6407150"/>
              <a:gd name="connsiteX17797" fmla="*/ 2802514 w 11737978"/>
              <a:gd name="connsiteY17797" fmla="*/ 3021857 h 6407150"/>
              <a:gd name="connsiteX17798" fmla="*/ 2810334 w 11737978"/>
              <a:gd name="connsiteY17798" fmla="*/ 3029187 h 6407150"/>
              <a:gd name="connsiteX17799" fmla="*/ 2821144 w 11737978"/>
              <a:gd name="connsiteY17799" fmla="*/ 3015760 h 6407150"/>
              <a:gd name="connsiteX17800" fmla="*/ 10308906 w 11737978"/>
              <a:gd name="connsiteY17800" fmla="*/ 3013860 h 6407150"/>
              <a:gd name="connsiteX17801" fmla="*/ 10317828 w 11737978"/>
              <a:gd name="connsiteY17801" fmla="*/ 3020751 h 6407150"/>
              <a:gd name="connsiteX17802" fmla="*/ 10319113 w 11737978"/>
              <a:gd name="connsiteY17802" fmla="*/ 3016926 h 6407150"/>
              <a:gd name="connsiteX17803" fmla="*/ 10308906 w 11737978"/>
              <a:gd name="connsiteY17803" fmla="*/ 3013860 h 6407150"/>
              <a:gd name="connsiteX17804" fmla="*/ 6558076 w 11737978"/>
              <a:gd name="connsiteY17804" fmla="*/ 3012278 h 6407150"/>
              <a:gd name="connsiteX17805" fmla="*/ 6575138 w 11737978"/>
              <a:gd name="connsiteY17805" fmla="*/ 3016862 h 6407150"/>
              <a:gd name="connsiteX17806" fmla="*/ 6575235 w 11737978"/>
              <a:gd name="connsiteY17806" fmla="*/ 3019638 h 6407150"/>
              <a:gd name="connsiteX17807" fmla="*/ 6566801 w 11737978"/>
              <a:gd name="connsiteY17807" fmla="*/ 3020120 h 6407150"/>
              <a:gd name="connsiteX17808" fmla="*/ 6558076 w 11737978"/>
              <a:gd name="connsiteY17808" fmla="*/ 3012278 h 6407150"/>
              <a:gd name="connsiteX17809" fmla="*/ 1847852 w 11737978"/>
              <a:gd name="connsiteY17809" fmla="*/ 3012278 h 6407150"/>
              <a:gd name="connsiteX17810" fmla="*/ 1864914 w 11737978"/>
              <a:gd name="connsiteY17810" fmla="*/ 3016862 h 6407150"/>
              <a:gd name="connsiteX17811" fmla="*/ 1865011 w 11737978"/>
              <a:gd name="connsiteY17811" fmla="*/ 3019638 h 6407150"/>
              <a:gd name="connsiteX17812" fmla="*/ 1856577 w 11737978"/>
              <a:gd name="connsiteY17812" fmla="*/ 3020120 h 6407150"/>
              <a:gd name="connsiteX17813" fmla="*/ 1847852 w 11737978"/>
              <a:gd name="connsiteY17813" fmla="*/ 3012278 h 6407150"/>
              <a:gd name="connsiteX17814" fmla="*/ 5827903 w 11737978"/>
              <a:gd name="connsiteY17814" fmla="*/ 3012178 h 6407150"/>
              <a:gd name="connsiteX17815" fmla="*/ 5814931 w 11737978"/>
              <a:gd name="connsiteY17815" fmla="*/ 3012377 h 6407150"/>
              <a:gd name="connsiteX17816" fmla="*/ 5815274 w 11737978"/>
              <a:gd name="connsiteY17816" fmla="*/ 3018236 h 6407150"/>
              <a:gd name="connsiteX17817" fmla="*/ 5820178 w 11737978"/>
              <a:gd name="connsiteY17817" fmla="*/ 3018895 h 6407150"/>
              <a:gd name="connsiteX17818" fmla="*/ 5826499 w 11737978"/>
              <a:gd name="connsiteY17818" fmla="*/ 3017074 h 6407150"/>
              <a:gd name="connsiteX17819" fmla="*/ 5827903 w 11737978"/>
              <a:gd name="connsiteY17819" fmla="*/ 3012178 h 6407150"/>
              <a:gd name="connsiteX17820" fmla="*/ 1117677 w 11737978"/>
              <a:gd name="connsiteY17820" fmla="*/ 3012178 h 6407150"/>
              <a:gd name="connsiteX17821" fmla="*/ 1104707 w 11737978"/>
              <a:gd name="connsiteY17821" fmla="*/ 3012377 h 6407150"/>
              <a:gd name="connsiteX17822" fmla="*/ 1105049 w 11737978"/>
              <a:gd name="connsiteY17822" fmla="*/ 3018236 h 6407150"/>
              <a:gd name="connsiteX17823" fmla="*/ 1109954 w 11737978"/>
              <a:gd name="connsiteY17823" fmla="*/ 3018895 h 6407150"/>
              <a:gd name="connsiteX17824" fmla="*/ 1116276 w 11737978"/>
              <a:gd name="connsiteY17824" fmla="*/ 3017074 h 6407150"/>
              <a:gd name="connsiteX17825" fmla="*/ 1117677 w 11737978"/>
              <a:gd name="connsiteY17825" fmla="*/ 3012178 h 6407150"/>
              <a:gd name="connsiteX17826" fmla="*/ 7014863 w 11737978"/>
              <a:gd name="connsiteY17826" fmla="*/ 3011313 h 6407150"/>
              <a:gd name="connsiteX17827" fmla="*/ 7005837 w 11737978"/>
              <a:gd name="connsiteY17827" fmla="*/ 3011829 h 6407150"/>
              <a:gd name="connsiteX17828" fmla="*/ 7005941 w 11737978"/>
              <a:gd name="connsiteY17828" fmla="*/ 3014842 h 6407150"/>
              <a:gd name="connsiteX17829" fmla="*/ 7014969 w 11737978"/>
              <a:gd name="connsiteY17829" fmla="*/ 3014326 h 6407150"/>
              <a:gd name="connsiteX17830" fmla="*/ 7014863 w 11737978"/>
              <a:gd name="connsiteY17830" fmla="*/ 3011313 h 6407150"/>
              <a:gd name="connsiteX17831" fmla="*/ 2304640 w 11737978"/>
              <a:gd name="connsiteY17831" fmla="*/ 3011313 h 6407150"/>
              <a:gd name="connsiteX17832" fmla="*/ 2295613 w 11737978"/>
              <a:gd name="connsiteY17832" fmla="*/ 3011829 h 6407150"/>
              <a:gd name="connsiteX17833" fmla="*/ 2295717 w 11737978"/>
              <a:gd name="connsiteY17833" fmla="*/ 3014842 h 6407150"/>
              <a:gd name="connsiteX17834" fmla="*/ 2304745 w 11737978"/>
              <a:gd name="connsiteY17834" fmla="*/ 3014326 h 6407150"/>
              <a:gd name="connsiteX17835" fmla="*/ 2304640 w 11737978"/>
              <a:gd name="connsiteY17835" fmla="*/ 3011313 h 6407150"/>
              <a:gd name="connsiteX17836" fmla="*/ 7047851 w 11737978"/>
              <a:gd name="connsiteY17836" fmla="*/ 3006408 h 6407150"/>
              <a:gd name="connsiteX17837" fmla="*/ 7038825 w 11737978"/>
              <a:gd name="connsiteY17837" fmla="*/ 3006923 h 6407150"/>
              <a:gd name="connsiteX17838" fmla="*/ 7038930 w 11737978"/>
              <a:gd name="connsiteY17838" fmla="*/ 3009937 h 6407150"/>
              <a:gd name="connsiteX17839" fmla="*/ 7034327 w 11737978"/>
              <a:gd name="connsiteY17839" fmla="*/ 3007559 h 6407150"/>
              <a:gd name="connsiteX17840" fmla="*/ 7029800 w 11737978"/>
              <a:gd name="connsiteY17840" fmla="*/ 3007440 h 6407150"/>
              <a:gd name="connsiteX17841" fmla="*/ 7029906 w 11737978"/>
              <a:gd name="connsiteY17841" fmla="*/ 3010454 h 6407150"/>
              <a:gd name="connsiteX17842" fmla="*/ 7030010 w 11737978"/>
              <a:gd name="connsiteY17842" fmla="*/ 3013465 h 6407150"/>
              <a:gd name="connsiteX17843" fmla="*/ 7039038 w 11737978"/>
              <a:gd name="connsiteY17843" fmla="*/ 3012949 h 6407150"/>
              <a:gd name="connsiteX17844" fmla="*/ 7038932 w 11737978"/>
              <a:gd name="connsiteY17844" fmla="*/ 3009937 h 6407150"/>
              <a:gd name="connsiteX17845" fmla="*/ 7038930 w 11737978"/>
              <a:gd name="connsiteY17845" fmla="*/ 3009937 h 6407150"/>
              <a:gd name="connsiteX17846" fmla="*/ 7046829 w 11737978"/>
              <a:gd name="connsiteY17846" fmla="*/ 3009485 h 6407150"/>
              <a:gd name="connsiteX17847" fmla="*/ 7047957 w 11737978"/>
              <a:gd name="connsiteY17847" fmla="*/ 3009420 h 6407150"/>
              <a:gd name="connsiteX17848" fmla="*/ 7047851 w 11737978"/>
              <a:gd name="connsiteY17848" fmla="*/ 3006408 h 6407150"/>
              <a:gd name="connsiteX17849" fmla="*/ 2337628 w 11737978"/>
              <a:gd name="connsiteY17849" fmla="*/ 3006408 h 6407150"/>
              <a:gd name="connsiteX17850" fmla="*/ 2328601 w 11737978"/>
              <a:gd name="connsiteY17850" fmla="*/ 3006923 h 6407150"/>
              <a:gd name="connsiteX17851" fmla="*/ 2328707 w 11737978"/>
              <a:gd name="connsiteY17851" fmla="*/ 3009937 h 6407150"/>
              <a:gd name="connsiteX17852" fmla="*/ 2324103 w 11737978"/>
              <a:gd name="connsiteY17852" fmla="*/ 3007559 h 6407150"/>
              <a:gd name="connsiteX17853" fmla="*/ 2319577 w 11737978"/>
              <a:gd name="connsiteY17853" fmla="*/ 3007440 h 6407150"/>
              <a:gd name="connsiteX17854" fmla="*/ 2319682 w 11737978"/>
              <a:gd name="connsiteY17854" fmla="*/ 3010454 h 6407150"/>
              <a:gd name="connsiteX17855" fmla="*/ 2319787 w 11737978"/>
              <a:gd name="connsiteY17855" fmla="*/ 3013465 h 6407150"/>
              <a:gd name="connsiteX17856" fmla="*/ 2328814 w 11737978"/>
              <a:gd name="connsiteY17856" fmla="*/ 3012949 h 6407150"/>
              <a:gd name="connsiteX17857" fmla="*/ 2328709 w 11737978"/>
              <a:gd name="connsiteY17857" fmla="*/ 3009937 h 6407150"/>
              <a:gd name="connsiteX17858" fmla="*/ 2328707 w 11737978"/>
              <a:gd name="connsiteY17858" fmla="*/ 3009937 h 6407150"/>
              <a:gd name="connsiteX17859" fmla="*/ 2336606 w 11737978"/>
              <a:gd name="connsiteY17859" fmla="*/ 3009485 h 6407150"/>
              <a:gd name="connsiteX17860" fmla="*/ 2337733 w 11737978"/>
              <a:gd name="connsiteY17860" fmla="*/ 3009420 h 6407150"/>
              <a:gd name="connsiteX17861" fmla="*/ 2337628 w 11737978"/>
              <a:gd name="connsiteY17861" fmla="*/ 3006408 h 6407150"/>
              <a:gd name="connsiteX17862" fmla="*/ 8586212 w 11737978"/>
              <a:gd name="connsiteY17862" fmla="*/ 3005528 h 6407150"/>
              <a:gd name="connsiteX17863" fmla="*/ 8597791 w 11737978"/>
              <a:gd name="connsiteY17863" fmla="*/ 3005530 h 6407150"/>
              <a:gd name="connsiteX17864" fmla="*/ 8594544 w 11737978"/>
              <a:gd name="connsiteY17864" fmla="*/ 3006650 h 6407150"/>
              <a:gd name="connsiteX17865" fmla="*/ 8481039 w 11737978"/>
              <a:gd name="connsiteY17865" fmla="*/ 3003224 h 6407150"/>
              <a:gd name="connsiteX17866" fmla="*/ 8484329 w 11737978"/>
              <a:gd name="connsiteY17866" fmla="*/ 3015536 h 6407150"/>
              <a:gd name="connsiteX17867" fmla="*/ 8479804 w 11737978"/>
              <a:gd name="connsiteY17867" fmla="*/ 3016617 h 6407150"/>
              <a:gd name="connsiteX17868" fmla="*/ 8479804 w 11737978"/>
              <a:gd name="connsiteY17868" fmla="*/ 3025695 h 6407150"/>
              <a:gd name="connsiteX17869" fmla="*/ 8481368 w 11737978"/>
              <a:gd name="connsiteY17869" fmla="*/ 3025520 h 6407150"/>
              <a:gd name="connsiteX17870" fmla="*/ 8487619 w 11737978"/>
              <a:gd name="connsiteY17870" fmla="*/ 3027846 h 6407150"/>
              <a:gd name="connsiteX17871" fmla="*/ 8487839 w 11737978"/>
              <a:gd name="connsiteY17871" fmla="*/ 3028670 h 6407150"/>
              <a:gd name="connsiteX17872" fmla="*/ 8486161 w 11737978"/>
              <a:gd name="connsiteY17872" fmla="*/ 3028344 h 6407150"/>
              <a:gd name="connsiteX17873" fmla="*/ 8483602 w 11737978"/>
              <a:gd name="connsiteY17873" fmla="*/ 3027848 h 6407150"/>
              <a:gd name="connsiteX17874" fmla="*/ 8480434 w 11737978"/>
              <a:gd name="connsiteY17874" fmla="*/ 3026508 h 6407150"/>
              <a:gd name="connsiteX17875" fmla="*/ 8474893 w 11737978"/>
              <a:gd name="connsiteY17875" fmla="*/ 3024168 h 6407150"/>
              <a:gd name="connsiteX17876" fmla="*/ 8480969 w 11737978"/>
              <a:gd name="connsiteY17876" fmla="*/ 3007590 h 6407150"/>
              <a:gd name="connsiteX17877" fmla="*/ 8480118 w 11737978"/>
              <a:gd name="connsiteY17877" fmla="*/ 3003416 h 6407150"/>
              <a:gd name="connsiteX17878" fmla="*/ 6972356 w 11737978"/>
              <a:gd name="connsiteY17878" fmla="*/ 3002676 h 6407150"/>
              <a:gd name="connsiteX17879" fmla="*/ 6970191 w 11737978"/>
              <a:gd name="connsiteY17879" fmla="*/ 3005441 h 6407150"/>
              <a:gd name="connsiteX17880" fmla="*/ 6981487 w 11737978"/>
              <a:gd name="connsiteY17880" fmla="*/ 3005173 h 6407150"/>
              <a:gd name="connsiteX17881" fmla="*/ 6972356 w 11737978"/>
              <a:gd name="connsiteY17881" fmla="*/ 3002676 h 6407150"/>
              <a:gd name="connsiteX17882" fmla="*/ 2262132 w 11737978"/>
              <a:gd name="connsiteY17882" fmla="*/ 3002676 h 6407150"/>
              <a:gd name="connsiteX17883" fmla="*/ 2259968 w 11737978"/>
              <a:gd name="connsiteY17883" fmla="*/ 3005441 h 6407150"/>
              <a:gd name="connsiteX17884" fmla="*/ 2271263 w 11737978"/>
              <a:gd name="connsiteY17884" fmla="*/ 3005173 h 6407150"/>
              <a:gd name="connsiteX17885" fmla="*/ 2262132 w 11737978"/>
              <a:gd name="connsiteY17885" fmla="*/ 3002676 h 6407150"/>
              <a:gd name="connsiteX17886" fmla="*/ 3804514 w 11737978"/>
              <a:gd name="connsiteY17886" fmla="*/ 2998986 h 6407150"/>
              <a:gd name="connsiteX17887" fmla="*/ 3829776 w 11737978"/>
              <a:gd name="connsiteY17887" fmla="*/ 3003886 h 6407150"/>
              <a:gd name="connsiteX17888" fmla="*/ 3828355 w 11737978"/>
              <a:gd name="connsiteY17888" fmla="*/ 3018568 h 6407150"/>
              <a:gd name="connsiteX17889" fmla="*/ 3835829 w 11737978"/>
              <a:gd name="connsiteY17889" fmla="*/ 3029988 h 6407150"/>
              <a:gd name="connsiteX17890" fmla="*/ 3791833 w 11737978"/>
              <a:gd name="connsiteY17890" fmla="*/ 3041398 h 6407150"/>
              <a:gd name="connsiteX17891" fmla="*/ 3798834 w 11737978"/>
              <a:gd name="connsiteY17891" fmla="*/ 3057712 h 6407150"/>
              <a:gd name="connsiteX17892" fmla="*/ 3797887 w 11737978"/>
              <a:gd name="connsiteY17892" fmla="*/ 3067501 h 6407150"/>
              <a:gd name="connsiteX17893" fmla="*/ 3806782 w 11737978"/>
              <a:gd name="connsiteY17893" fmla="*/ 3064240 h 6407150"/>
              <a:gd name="connsiteX17894" fmla="*/ 3807254 w 11737978"/>
              <a:gd name="connsiteY17894" fmla="*/ 3059344 h 6407150"/>
              <a:gd name="connsiteX17895" fmla="*/ 3798834 w 11737978"/>
              <a:gd name="connsiteY17895" fmla="*/ 3057712 h 6407150"/>
              <a:gd name="connsiteX17896" fmla="*/ 3833462 w 11737978"/>
              <a:gd name="connsiteY17896" fmla="*/ 3054457 h 6407150"/>
              <a:gd name="connsiteX17897" fmla="*/ 3844249 w 11737978"/>
              <a:gd name="connsiteY17897" fmla="*/ 3031621 h 6407150"/>
              <a:gd name="connsiteX17898" fmla="*/ 3852197 w 11737978"/>
              <a:gd name="connsiteY17898" fmla="*/ 3038148 h 6407150"/>
              <a:gd name="connsiteX17899" fmla="*/ 3851725 w 11737978"/>
              <a:gd name="connsiteY17899" fmla="*/ 3043043 h 6407150"/>
              <a:gd name="connsiteX17900" fmla="*/ 3850777 w 11737978"/>
              <a:gd name="connsiteY17900" fmla="*/ 3052829 h 6407150"/>
              <a:gd name="connsiteX17901" fmla="*/ 3850304 w 11737978"/>
              <a:gd name="connsiteY17901" fmla="*/ 3057724 h 6407150"/>
              <a:gd name="connsiteX17902" fmla="*/ 3859198 w 11737978"/>
              <a:gd name="connsiteY17902" fmla="*/ 3054463 h 6407150"/>
              <a:gd name="connsiteX17903" fmla="*/ 3858724 w 11737978"/>
              <a:gd name="connsiteY17903" fmla="*/ 3059357 h 6407150"/>
              <a:gd name="connsiteX17904" fmla="*/ 3867145 w 11737978"/>
              <a:gd name="connsiteY17904" fmla="*/ 3060990 h 6407150"/>
              <a:gd name="connsiteX17905" fmla="*/ 3871415 w 11737978"/>
              <a:gd name="connsiteY17905" fmla="*/ 3061195 h 6407150"/>
              <a:gd name="connsiteX17906" fmla="*/ 3876039 w 11737978"/>
              <a:gd name="connsiteY17906" fmla="*/ 3057730 h 6407150"/>
              <a:gd name="connsiteX17907" fmla="*/ 3867619 w 11737978"/>
              <a:gd name="connsiteY17907" fmla="*/ 3056096 h 6407150"/>
              <a:gd name="connsiteX17908" fmla="*/ 3859198 w 11737978"/>
              <a:gd name="connsiteY17908" fmla="*/ 3054463 h 6407150"/>
              <a:gd name="connsiteX17909" fmla="*/ 3859671 w 11737978"/>
              <a:gd name="connsiteY17909" fmla="*/ 3049569 h 6407150"/>
              <a:gd name="connsiteX17910" fmla="*/ 3860145 w 11737978"/>
              <a:gd name="connsiteY17910" fmla="*/ 3044676 h 6407150"/>
              <a:gd name="connsiteX17911" fmla="*/ 3878878 w 11737978"/>
              <a:gd name="connsiteY17911" fmla="*/ 3028367 h 6407150"/>
              <a:gd name="connsiteX17912" fmla="*/ 3894773 w 11737978"/>
              <a:gd name="connsiteY17912" fmla="*/ 3041421 h 6407150"/>
              <a:gd name="connsiteX17913" fmla="*/ 3893827 w 11737978"/>
              <a:gd name="connsiteY17913" fmla="*/ 3051210 h 6407150"/>
              <a:gd name="connsiteX17914" fmla="*/ 3902721 w 11737978"/>
              <a:gd name="connsiteY17914" fmla="*/ 3047948 h 6407150"/>
              <a:gd name="connsiteX17915" fmla="*/ 3909722 w 11737978"/>
              <a:gd name="connsiteY17915" fmla="*/ 3064262 h 6407150"/>
              <a:gd name="connsiteX17916" fmla="*/ 3891461 w 11737978"/>
              <a:gd name="connsiteY17916" fmla="*/ 3075677 h 6407150"/>
              <a:gd name="connsiteX17917" fmla="*/ 3908302 w 11737978"/>
              <a:gd name="connsiteY17917" fmla="*/ 3078943 h 6407150"/>
              <a:gd name="connsiteX17918" fmla="*/ 3917196 w 11737978"/>
              <a:gd name="connsiteY17918" fmla="*/ 3075683 h 6407150"/>
              <a:gd name="connsiteX17919" fmla="*/ 3933563 w 11737978"/>
              <a:gd name="connsiteY17919" fmla="*/ 3083843 h 6407150"/>
              <a:gd name="connsiteX17920" fmla="*/ 3934036 w 11737978"/>
              <a:gd name="connsiteY17920" fmla="*/ 3078949 h 6407150"/>
              <a:gd name="connsiteX17921" fmla="*/ 3941038 w 11737978"/>
              <a:gd name="connsiteY17921" fmla="*/ 3095265 h 6407150"/>
              <a:gd name="connsiteX17922" fmla="*/ 3921830 w 11737978"/>
              <a:gd name="connsiteY17922" fmla="*/ 3116466 h 6407150"/>
              <a:gd name="connsiteX17923" fmla="*/ 3913409 w 11737978"/>
              <a:gd name="connsiteY17923" fmla="*/ 3114834 h 6407150"/>
              <a:gd name="connsiteX17924" fmla="*/ 3906408 w 11737978"/>
              <a:gd name="connsiteY17924" fmla="*/ 3098518 h 6407150"/>
              <a:gd name="connsiteX17925" fmla="*/ 3915302 w 11737978"/>
              <a:gd name="connsiteY17925" fmla="*/ 3095258 h 6407150"/>
              <a:gd name="connsiteX17926" fmla="*/ 3915775 w 11737978"/>
              <a:gd name="connsiteY17926" fmla="*/ 3090365 h 6407150"/>
              <a:gd name="connsiteX17927" fmla="*/ 3906882 w 11737978"/>
              <a:gd name="connsiteY17927" fmla="*/ 3093626 h 6407150"/>
              <a:gd name="connsiteX17928" fmla="*/ 3897515 w 11737978"/>
              <a:gd name="connsiteY17928" fmla="*/ 3101780 h 6407150"/>
              <a:gd name="connsiteX17929" fmla="*/ 3897989 w 11737978"/>
              <a:gd name="connsiteY17929" fmla="*/ 3096885 h 6407150"/>
              <a:gd name="connsiteX17930" fmla="*/ 3889093 w 11737978"/>
              <a:gd name="connsiteY17930" fmla="*/ 3100147 h 6407150"/>
              <a:gd name="connsiteX17931" fmla="*/ 3877833 w 11737978"/>
              <a:gd name="connsiteY17931" fmla="*/ 3127877 h 6407150"/>
              <a:gd name="connsiteX17932" fmla="*/ 3860045 w 11737978"/>
              <a:gd name="connsiteY17932" fmla="*/ 3134398 h 6407150"/>
              <a:gd name="connsiteX17933" fmla="*/ 3851624 w 11737978"/>
              <a:gd name="connsiteY17933" fmla="*/ 3132764 h 6407150"/>
              <a:gd name="connsiteX17934" fmla="*/ 3853992 w 11737978"/>
              <a:gd name="connsiteY17934" fmla="*/ 3108295 h 6407150"/>
              <a:gd name="connsiteX17935" fmla="*/ 3870359 w 11737978"/>
              <a:gd name="connsiteY17935" fmla="*/ 3116455 h 6407150"/>
              <a:gd name="connsiteX17936" fmla="*/ 3862885 w 11737978"/>
              <a:gd name="connsiteY17936" fmla="*/ 3105035 h 6407150"/>
              <a:gd name="connsiteX17937" fmla="*/ 3871779 w 11737978"/>
              <a:gd name="connsiteY17937" fmla="*/ 3101775 h 6407150"/>
              <a:gd name="connsiteX17938" fmla="*/ 3881147 w 11737978"/>
              <a:gd name="connsiteY17938" fmla="*/ 3093620 h 6407150"/>
              <a:gd name="connsiteX17939" fmla="*/ 3872725 w 11737978"/>
              <a:gd name="connsiteY17939" fmla="*/ 3091986 h 6407150"/>
              <a:gd name="connsiteX17940" fmla="*/ 3872253 w 11737978"/>
              <a:gd name="connsiteY17940" fmla="*/ 3096881 h 6407150"/>
              <a:gd name="connsiteX17941" fmla="*/ 3863358 w 11737978"/>
              <a:gd name="connsiteY17941" fmla="*/ 3100142 h 6407150"/>
              <a:gd name="connsiteX17942" fmla="*/ 3862885 w 11737978"/>
              <a:gd name="connsiteY17942" fmla="*/ 3105035 h 6407150"/>
              <a:gd name="connsiteX17943" fmla="*/ 3846518 w 11737978"/>
              <a:gd name="connsiteY17943" fmla="*/ 3096875 h 6407150"/>
              <a:gd name="connsiteX17944" fmla="*/ 3857777 w 11737978"/>
              <a:gd name="connsiteY17944" fmla="*/ 3069144 h 6407150"/>
              <a:gd name="connsiteX17945" fmla="*/ 3849358 w 11737978"/>
              <a:gd name="connsiteY17945" fmla="*/ 3067511 h 6407150"/>
              <a:gd name="connsiteX17946" fmla="*/ 3848884 w 11737978"/>
              <a:gd name="connsiteY17946" fmla="*/ 3072406 h 6407150"/>
              <a:gd name="connsiteX17947" fmla="*/ 3848412 w 11737978"/>
              <a:gd name="connsiteY17947" fmla="*/ 3077300 h 6407150"/>
              <a:gd name="connsiteX17948" fmla="*/ 3839516 w 11737978"/>
              <a:gd name="connsiteY17948" fmla="*/ 3080560 h 6407150"/>
              <a:gd name="connsiteX17949" fmla="*/ 3831570 w 11737978"/>
              <a:gd name="connsiteY17949" fmla="*/ 3074033 h 6407150"/>
              <a:gd name="connsiteX17950" fmla="*/ 3805361 w 11737978"/>
              <a:gd name="connsiteY17950" fmla="*/ 3078920 h 6407150"/>
              <a:gd name="connsiteX17951" fmla="*/ 3805835 w 11737978"/>
              <a:gd name="connsiteY17951" fmla="*/ 3074027 h 6407150"/>
              <a:gd name="connsiteX17952" fmla="*/ 3797414 w 11737978"/>
              <a:gd name="connsiteY17952" fmla="*/ 3072393 h 6407150"/>
              <a:gd name="connsiteX17953" fmla="*/ 3805361 w 11737978"/>
              <a:gd name="connsiteY17953" fmla="*/ 3078920 h 6407150"/>
              <a:gd name="connsiteX17954" fmla="*/ 3803468 w 11737978"/>
              <a:gd name="connsiteY17954" fmla="*/ 3098497 h 6407150"/>
              <a:gd name="connsiteX17955" fmla="*/ 3802994 w 11737978"/>
              <a:gd name="connsiteY17955" fmla="*/ 3103390 h 6407150"/>
              <a:gd name="connsiteX17956" fmla="*/ 3783788 w 11737978"/>
              <a:gd name="connsiteY17956" fmla="*/ 3124593 h 6407150"/>
              <a:gd name="connsiteX17957" fmla="*/ 3792207 w 11737978"/>
              <a:gd name="connsiteY17957" fmla="*/ 3126227 h 6407150"/>
              <a:gd name="connsiteX17958" fmla="*/ 3786353 w 11737978"/>
              <a:gd name="connsiteY17958" fmla="*/ 3131322 h 6407150"/>
              <a:gd name="connsiteX17959" fmla="*/ 3782269 w 11737978"/>
              <a:gd name="connsiteY17959" fmla="*/ 3130086 h 6407150"/>
              <a:gd name="connsiteX17960" fmla="*/ 3783060 w 11737978"/>
              <a:gd name="connsiteY17960" fmla="*/ 3128072 h 6407150"/>
              <a:gd name="connsiteX17961" fmla="*/ 3780744 w 11737978"/>
              <a:gd name="connsiteY17961" fmla="*/ 3123764 h 6407150"/>
              <a:gd name="connsiteX17962" fmla="*/ 3777993 w 11737978"/>
              <a:gd name="connsiteY17962" fmla="*/ 3104706 h 6407150"/>
              <a:gd name="connsiteX17963" fmla="*/ 3765978 w 11737978"/>
              <a:gd name="connsiteY17963" fmla="*/ 3068416 h 6407150"/>
              <a:gd name="connsiteX17964" fmla="*/ 3755082 w 11737978"/>
              <a:gd name="connsiteY17964" fmla="*/ 3070055 h 6407150"/>
              <a:gd name="connsiteX17965" fmla="*/ 3753562 w 11737978"/>
              <a:gd name="connsiteY17965" fmla="*/ 3064912 h 6407150"/>
              <a:gd name="connsiteX17966" fmla="*/ 3753608 w 11737978"/>
              <a:gd name="connsiteY17966" fmla="*/ 3064440 h 6407150"/>
              <a:gd name="connsiteX17967" fmla="*/ 3759475 w 11737978"/>
              <a:gd name="connsiteY17967" fmla="*/ 3061299 h 6407150"/>
              <a:gd name="connsiteX17968" fmla="*/ 3778939 w 11737978"/>
              <a:gd name="connsiteY17968" fmla="*/ 3062657 h 6407150"/>
              <a:gd name="connsiteX17969" fmla="*/ 3778190 w 11737978"/>
              <a:gd name="connsiteY17969" fmla="*/ 3046579 h 6407150"/>
              <a:gd name="connsiteX17970" fmla="*/ 3777400 w 11737978"/>
              <a:gd name="connsiteY17970" fmla="*/ 3040844 h 6407150"/>
              <a:gd name="connsiteX17971" fmla="*/ 3777972 w 11737978"/>
              <a:gd name="connsiteY17971" fmla="*/ 3040578 h 6407150"/>
              <a:gd name="connsiteX17972" fmla="*/ 3784359 w 11737978"/>
              <a:gd name="connsiteY17972" fmla="*/ 3029978 h 6407150"/>
              <a:gd name="connsiteX17973" fmla="*/ 3803567 w 11737978"/>
              <a:gd name="connsiteY17973" fmla="*/ 3008774 h 6407150"/>
              <a:gd name="connsiteX17974" fmla="*/ 3804514 w 11737978"/>
              <a:gd name="connsiteY17974" fmla="*/ 2998986 h 6407150"/>
              <a:gd name="connsiteX17975" fmla="*/ 6996143 w 11737978"/>
              <a:gd name="connsiteY17975" fmla="*/ 2993267 h 6407150"/>
              <a:gd name="connsiteX17976" fmla="*/ 6996319 w 11737978"/>
              <a:gd name="connsiteY17976" fmla="*/ 2998288 h 6407150"/>
              <a:gd name="connsiteX17977" fmla="*/ 6999649 w 11737978"/>
              <a:gd name="connsiteY17977" fmla="*/ 2996525 h 6407150"/>
              <a:gd name="connsiteX17978" fmla="*/ 6996143 w 11737978"/>
              <a:gd name="connsiteY17978" fmla="*/ 2993267 h 6407150"/>
              <a:gd name="connsiteX17979" fmla="*/ 2285920 w 11737978"/>
              <a:gd name="connsiteY17979" fmla="*/ 2993267 h 6407150"/>
              <a:gd name="connsiteX17980" fmla="*/ 2286095 w 11737978"/>
              <a:gd name="connsiteY17980" fmla="*/ 2998288 h 6407150"/>
              <a:gd name="connsiteX17981" fmla="*/ 2289425 w 11737978"/>
              <a:gd name="connsiteY17981" fmla="*/ 2996525 h 6407150"/>
              <a:gd name="connsiteX17982" fmla="*/ 2285920 w 11737978"/>
              <a:gd name="connsiteY17982" fmla="*/ 2993267 h 6407150"/>
              <a:gd name="connsiteX17983" fmla="*/ 7493125 w 11737978"/>
              <a:gd name="connsiteY17983" fmla="*/ 2985160 h 6407150"/>
              <a:gd name="connsiteX17984" fmla="*/ 7482616 w 11737978"/>
              <a:gd name="connsiteY17984" fmla="*/ 2992257 h 6407150"/>
              <a:gd name="connsiteX17985" fmla="*/ 7493125 w 11737978"/>
              <a:gd name="connsiteY17985" fmla="*/ 2985160 h 6407150"/>
              <a:gd name="connsiteX17986" fmla="*/ 2782901 w 11737978"/>
              <a:gd name="connsiteY17986" fmla="*/ 2985160 h 6407150"/>
              <a:gd name="connsiteX17987" fmla="*/ 2772392 w 11737978"/>
              <a:gd name="connsiteY17987" fmla="*/ 2992257 h 6407150"/>
              <a:gd name="connsiteX17988" fmla="*/ 2782901 w 11737978"/>
              <a:gd name="connsiteY17988" fmla="*/ 2985160 h 6407150"/>
              <a:gd name="connsiteX17989" fmla="*/ 11227997 w 11737978"/>
              <a:gd name="connsiteY17989" fmla="*/ 2982578 h 6407150"/>
              <a:gd name="connsiteX17990" fmla="*/ 11217560 w 11737978"/>
              <a:gd name="connsiteY17990" fmla="*/ 2983704 h 6407150"/>
              <a:gd name="connsiteX17991" fmla="*/ 11221493 w 11737978"/>
              <a:gd name="connsiteY17991" fmla="*/ 3001937 h 6407150"/>
              <a:gd name="connsiteX17992" fmla="*/ 11228171 w 11737978"/>
              <a:gd name="connsiteY17992" fmla="*/ 2993288 h 6407150"/>
              <a:gd name="connsiteX17993" fmla="*/ 11227997 w 11737978"/>
              <a:gd name="connsiteY17993" fmla="*/ 2982578 h 6407150"/>
              <a:gd name="connsiteX17994" fmla="*/ 4955690 w 11737978"/>
              <a:gd name="connsiteY17994" fmla="*/ 2977992 h 6407150"/>
              <a:gd name="connsiteX17995" fmla="*/ 4946866 w 11737978"/>
              <a:gd name="connsiteY17995" fmla="*/ 2980252 h 6407150"/>
              <a:gd name="connsiteX17996" fmla="*/ 4947876 w 11737978"/>
              <a:gd name="connsiteY17996" fmla="*/ 2990078 h 6407150"/>
              <a:gd name="connsiteX17997" fmla="*/ 4953362 w 11737978"/>
              <a:gd name="connsiteY17997" fmla="*/ 2991134 h 6407150"/>
              <a:gd name="connsiteX17998" fmla="*/ 4965397 w 11737978"/>
              <a:gd name="connsiteY17998" fmla="*/ 2984327 h 6407150"/>
              <a:gd name="connsiteX17999" fmla="*/ 4964892 w 11737978"/>
              <a:gd name="connsiteY17999" fmla="*/ 2979415 h 6407150"/>
              <a:gd name="connsiteX18000" fmla="*/ 4955690 w 11737978"/>
              <a:gd name="connsiteY18000" fmla="*/ 2977992 h 6407150"/>
              <a:gd name="connsiteX18001" fmla="*/ 6658229 w 11737978"/>
              <a:gd name="connsiteY18001" fmla="*/ 2975965 h 6407150"/>
              <a:gd name="connsiteX18002" fmla="*/ 6675195 w 11737978"/>
              <a:gd name="connsiteY18002" fmla="*/ 2977776 h 6407150"/>
              <a:gd name="connsiteX18003" fmla="*/ 6675388 w 11737978"/>
              <a:gd name="connsiteY18003" fmla="*/ 2983326 h 6407150"/>
              <a:gd name="connsiteX18004" fmla="*/ 6658519 w 11737978"/>
              <a:gd name="connsiteY18004" fmla="*/ 2984291 h 6407150"/>
              <a:gd name="connsiteX18005" fmla="*/ 6650181 w 11737978"/>
              <a:gd name="connsiteY18005" fmla="*/ 2987548 h 6407150"/>
              <a:gd name="connsiteX18006" fmla="*/ 6641651 w 11737978"/>
              <a:gd name="connsiteY18006" fmla="*/ 2985255 h 6407150"/>
              <a:gd name="connsiteX18007" fmla="*/ 6616732 w 11737978"/>
              <a:gd name="connsiteY18007" fmla="*/ 2997802 h 6407150"/>
              <a:gd name="connsiteX18008" fmla="*/ 6591332 w 11737978"/>
              <a:gd name="connsiteY18008" fmla="*/ 2996474 h 6407150"/>
              <a:gd name="connsiteX18009" fmla="*/ 6600055 w 11737978"/>
              <a:gd name="connsiteY18009" fmla="*/ 3004316 h 6407150"/>
              <a:gd name="connsiteX18010" fmla="*/ 6582993 w 11737978"/>
              <a:gd name="connsiteY18010" fmla="*/ 2999732 h 6407150"/>
              <a:gd name="connsiteX18011" fmla="*/ 6582896 w 11737978"/>
              <a:gd name="connsiteY18011" fmla="*/ 2996957 h 6407150"/>
              <a:gd name="connsiteX18012" fmla="*/ 6590944 w 11737978"/>
              <a:gd name="connsiteY18012" fmla="*/ 2985375 h 6407150"/>
              <a:gd name="connsiteX18013" fmla="*/ 6599378 w 11737978"/>
              <a:gd name="connsiteY18013" fmla="*/ 2984892 h 6407150"/>
              <a:gd name="connsiteX18014" fmla="*/ 6607813 w 11737978"/>
              <a:gd name="connsiteY18014" fmla="*/ 2984411 h 6407150"/>
              <a:gd name="connsiteX18015" fmla="*/ 6624779 w 11737978"/>
              <a:gd name="connsiteY18015" fmla="*/ 2986220 h 6407150"/>
              <a:gd name="connsiteX18016" fmla="*/ 6658327 w 11737978"/>
              <a:gd name="connsiteY18016" fmla="*/ 2978740 h 6407150"/>
              <a:gd name="connsiteX18017" fmla="*/ 6658229 w 11737978"/>
              <a:gd name="connsiteY18017" fmla="*/ 2975965 h 6407150"/>
              <a:gd name="connsiteX18018" fmla="*/ 1948005 w 11737978"/>
              <a:gd name="connsiteY18018" fmla="*/ 2975965 h 6407150"/>
              <a:gd name="connsiteX18019" fmla="*/ 1964971 w 11737978"/>
              <a:gd name="connsiteY18019" fmla="*/ 2977776 h 6407150"/>
              <a:gd name="connsiteX18020" fmla="*/ 1965164 w 11737978"/>
              <a:gd name="connsiteY18020" fmla="*/ 2983326 h 6407150"/>
              <a:gd name="connsiteX18021" fmla="*/ 1948295 w 11737978"/>
              <a:gd name="connsiteY18021" fmla="*/ 2984291 h 6407150"/>
              <a:gd name="connsiteX18022" fmla="*/ 1939957 w 11737978"/>
              <a:gd name="connsiteY18022" fmla="*/ 2987548 h 6407150"/>
              <a:gd name="connsiteX18023" fmla="*/ 1931427 w 11737978"/>
              <a:gd name="connsiteY18023" fmla="*/ 2985255 h 6407150"/>
              <a:gd name="connsiteX18024" fmla="*/ 1906509 w 11737978"/>
              <a:gd name="connsiteY18024" fmla="*/ 2997802 h 6407150"/>
              <a:gd name="connsiteX18025" fmla="*/ 1881108 w 11737978"/>
              <a:gd name="connsiteY18025" fmla="*/ 2996474 h 6407150"/>
              <a:gd name="connsiteX18026" fmla="*/ 1889832 w 11737978"/>
              <a:gd name="connsiteY18026" fmla="*/ 3004316 h 6407150"/>
              <a:gd name="connsiteX18027" fmla="*/ 1872769 w 11737978"/>
              <a:gd name="connsiteY18027" fmla="*/ 2999732 h 6407150"/>
              <a:gd name="connsiteX18028" fmla="*/ 1872672 w 11737978"/>
              <a:gd name="connsiteY18028" fmla="*/ 2996957 h 6407150"/>
              <a:gd name="connsiteX18029" fmla="*/ 1880720 w 11737978"/>
              <a:gd name="connsiteY18029" fmla="*/ 2985375 h 6407150"/>
              <a:gd name="connsiteX18030" fmla="*/ 1889154 w 11737978"/>
              <a:gd name="connsiteY18030" fmla="*/ 2984892 h 6407150"/>
              <a:gd name="connsiteX18031" fmla="*/ 1897589 w 11737978"/>
              <a:gd name="connsiteY18031" fmla="*/ 2984411 h 6407150"/>
              <a:gd name="connsiteX18032" fmla="*/ 1914556 w 11737978"/>
              <a:gd name="connsiteY18032" fmla="*/ 2986220 h 6407150"/>
              <a:gd name="connsiteX18033" fmla="*/ 1948103 w 11737978"/>
              <a:gd name="connsiteY18033" fmla="*/ 2978740 h 6407150"/>
              <a:gd name="connsiteX18034" fmla="*/ 1948005 w 11737978"/>
              <a:gd name="connsiteY18034" fmla="*/ 2975965 h 6407150"/>
              <a:gd name="connsiteX18035" fmla="*/ 6432824 w 11737978"/>
              <a:gd name="connsiteY18035" fmla="*/ 2974191 h 6407150"/>
              <a:gd name="connsiteX18036" fmla="*/ 6438274 w 11737978"/>
              <a:gd name="connsiteY18036" fmla="*/ 2974775 h 6407150"/>
              <a:gd name="connsiteX18037" fmla="*/ 6430363 w 11737978"/>
              <a:gd name="connsiteY18037" fmla="*/ 2989101 h 6407150"/>
              <a:gd name="connsiteX18038" fmla="*/ 6429112 w 11737978"/>
              <a:gd name="connsiteY18038" fmla="*/ 2990620 h 6407150"/>
              <a:gd name="connsiteX18039" fmla="*/ 6425509 w 11737978"/>
              <a:gd name="connsiteY18039" fmla="*/ 2980080 h 6407150"/>
              <a:gd name="connsiteX18040" fmla="*/ 6424919 w 11737978"/>
              <a:gd name="connsiteY18040" fmla="*/ 2978147 h 6407150"/>
              <a:gd name="connsiteX18041" fmla="*/ 1722600 w 11737978"/>
              <a:gd name="connsiteY18041" fmla="*/ 2974191 h 6407150"/>
              <a:gd name="connsiteX18042" fmla="*/ 1728050 w 11737978"/>
              <a:gd name="connsiteY18042" fmla="*/ 2974775 h 6407150"/>
              <a:gd name="connsiteX18043" fmla="*/ 1720140 w 11737978"/>
              <a:gd name="connsiteY18043" fmla="*/ 2989101 h 6407150"/>
              <a:gd name="connsiteX18044" fmla="*/ 1718888 w 11737978"/>
              <a:gd name="connsiteY18044" fmla="*/ 2990620 h 6407150"/>
              <a:gd name="connsiteX18045" fmla="*/ 1715285 w 11737978"/>
              <a:gd name="connsiteY18045" fmla="*/ 2980080 h 6407150"/>
              <a:gd name="connsiteX18046" fmla="*/ 1714695 w 11737978"/>
              <a:gd name="connsiteY18046" fmla="*/ 2978147 h 6407150"/>
              <a:gd name="connsiteX18047" fmla="*/ 3887051 w 11737978"/>
              <a:gd name="connsiteY18047" fmla="*/ 2973447 h 6407150"/>
              <a:gd name="connsiteX18048" fmla="*/ 3885903 w 11737978"/>
              <a:gd name="connsiteY18048" fmla="*/ 2975440 h 6407150"/>
              <a:gd name="connsiteX18049" fmla="*/ 3884085 w 11737978"/>
              <a:gd name="connsiteY18049" fmla="*/ 2974533 h 6407150"/>
              <a:gd name="connsiteX18050" fmla="*/ 11266964 w 11737978"/>
              <a:gd name="connsiteY18050" fmla="*/ 2968407 h 6407150"/>
              <a:gd name="connsiteX18051" fmla="*/ 11265570 w 11737978"/>
              <a:gd name="connsiteY18051" fmla="*/ 2972556 h 6407150"/>
              <a:gd name="connsiteX18052" fmla="*/ 11266964 w 11737978"/>
              <a:gd name="connsiteY18052" fmla="*/ 2968407 h 6407150"/>
              <a:gd name="connsiteX18053" fmla="*/ 7004299 w 11737978"/>
              <a:gd name="connsiteY18053" fmla="*/ 2967738 h 6407150"/>
              <a:gd name="connsiteX18054" fmla="*/ 7004492 w 11737978"/>
              <a:gd name="connsiteY18054" fmla="*/ 2973307 h 6407150"/>
              <a:gd name="connsiteX18055" fmla="*/ 6995775 w 11737978"/>
              <a:gd name="connsiteY18055" fmla="*/ 2968226 h 6407150"/>
              <a:gd name="connsiteX18056" fmla="*/ 7004299 w 11737978"/>
              <a:gd name="connsiteY18056" fmla="*/ 2967738 h 6407150"/>
              <a:gd name="connsiteX18057" fmla="*/ 2294075 w 11737978"/>
              <a:gd name="connsiteY18057" fmla="*/ 2967738 h 6407150"/>
              <a:gd name="connsiteX18058" fmla="*/ 2294269 w 11737978"/>
              <a:gd name="connsiteY18058" fmla="*/ 2973307 h 6407150"/>
              <a:gd name="connsiteX18059" fmla="*/ 2285551 w 11737978"/>
              <a:gd name="connsiteY18059" fmla="*/ 2968226 h 6407150"/>
              <a:gd name="connsiteX18060" fmla="*/ 2294075 w 11737978"/>
              <a:gd name="connsiteY18060" fmla="*/ 2967738 h 6407150"/>
              <a:gd name="connsiteX18061" fmla="*/ 6903122 w 11737978"/>
              <a:gd name="connsiteY18061" fmla="*/ 2962365 h 6407150"/>
              <a:gd name="connsiteX18062" fmla="*/ 6895687 w 11737978"/>
              <a:gd name="connsiteY18062" fmla="*/ 2965306 h 6407150"/>
              <a:gd name="connsiteX18063" fmla="*/ 6903297 w 11737978"/>
              <a:gd name="connsiteY18063" fmla="*/ 2967387 h 6407150"/>
              <a:gd name="connsiteX18064" fmla="*/ 6903122 w 11737978"/>
              <a:gd name="connsiteY18064" fmla="*/ 2962365 h 6407150"/>
              <a:gd name="connsiteX18065" fmla="*/ 2192898 w 11737978"/>
              <a:gd name="connsiteY18065" fmla="*/ 2962365 h 6407150"/>
              <a:gd name="connsiteX18066" fmla="*/ 2185464 w 11737978"/>
              <a:gd name="connsiteY18066" fmla="*/ 2965306 h 6407150"/>
              <a:gd name="connsiteX18067" fmla="*/ 2193074 w 11737978"/>
              <a:gd name="connsiteY18067" fmla="*/ 2967387 h 6407150"/>
              <a:gd name="connsiteX18068" fmla="*/ 2192898 w 11737978"/>
              <a:gd name="connsiteY18068" fmla="*/ 2962365 h 6407150"/>
              <a:gd name="connsiteX18069" fmla="*/ 3842031 w 11737978"/>
              <a:gd name="connsiteY18069" fmla="*/ 2961845 h 6407150"/>
              <a:gd name="connsiteX18070" fmla="*/ 3840456 w 11737978"/>
              <a:gd name="connsiteY18070" fmla="*/ 2971057 h 6407150"/>
              <a:gd name="connsiteX18071" fmla="*/ 3831668 w 11737978"/>
              <a:gd name="connsiteY18071" fmla="*/ 2984309 h 6407150"/>
              <a:gd name="connsiteX18072" fmla="*/ 3833088 w 11737978"/>
              <a:gd name="connsiteY18072" fmla="*/ 2969628 h 6407150"/>
              <a:gd name="connsiteX18073" fmla="*/ 8629884 w 11737978"/>
              <a:gd name="connsiteY18073" fmla="*/ 2961492 h 6407150"/>
              <a:gd name="connsiteX18074" fmla="*/ 8638305 w 11737978"/>
              <a:gd name="connsiteY18074" fmla="*/ 2963125 h 6407150"/>
              <a:gd name="connsiteX18075" fmla="*/ 8655620 w 11737978"/>
              <a:gd name="connsiteY18075" fmla="*/ 2961497 h 6407150"/>
              <a:gd name="connsiteX18076" fmla="*/ 8646252 w 11737978"/>
              <a:gd name="connsiteY18076" fmla="*/ 2969652 h 6407150"/>
              <a:gd name="connsiteX18077" fmla="*/ 8645305 w 11737978"/>
              <a:gd name="connsiteY18077" fmla="*/ 2979439 h 6407150"/>
              <a:gd name="connsiteX18078" fmla="*/ 8663094 w 11737978"/>
              <a:gd name="connsiteY18078" fmla="*/ 2972918 h 6407150"/>
              <a:gd name="connsiteX18079" fmla="*/ 8670095 w 11737978"/>
              <a:gd name="connsiteY18079" fmla="*/ 2989232 h 6407150"/>
              <a:gd name="connsiteX18080" fmla="*/ 8659307 w 11737978"/>
              <a:gd name="connsiteY18080" fmla="*/ 3012069 h 6407150"/>
              <a:gd name="connsiteX18081" fmla="*/ 8650886 w 11737978"/>
              <a:gd name="connsiteY18081" fmla="*/ 3010436 h 6407150"/>
              <a:gd name="connsiteX18082" fmla="*/ 8660254 w 11737978"/>
              <a:gd name="connsiteY18082" fmla="*/ 3002281 h 6407150"/>
              <a:gd name="connsiteX18083" fmla="*/ 8642467 w 11737978"/>
              <a:gd name="connsiteY18083" fmla="*/ 3008803 h 6407150"/>
              <a:gd name="connsiteX18084" fmla="*/ 8632921 w 11737978"/>
              <a:gd name="connsiteY18084" fmla="*/ 3018792 h 6407150"/>
              <a:gd name="connsiteX18085" fmla="*/ 8631021 w 11737978"/>
              <a:gd name="connsiteY18085" fmla="*/ 3016747 h 6407150"/>
              <a:gd name="connsiteX18086" fmla="*/ 8630681 w 11737978"/>
              <a:gd name="connsiteY18086" fmla="*/ 3015474 h 6407150"/>
              <a:gd name="connsiteX18087" fmla="*/ 8629993 w 11737978"/>
              <a:gd name="connsiteY18087" fmla="*/ 3015639 h 6407150"/>
              <a:gd name="connsiteX18088" fmla="*/ 8625152 w 11737978"/>
              <a:gd name="connsiteY18088" fmla="*/ 3010430 h 6407150"/>
              <a:gd name="connsiteX18089" fmla="*/ 8616257 w 11737978"/>
              <a:gd name="connsiteY18089" fmla="*/ 3013691 h 6407150"/>
              <a:gd name="connsiteX18090" fmla="*/ 8609462 w 11737978"/>
              <a:gd name="connsiteY18090" fmla="*/ 3010832 h 6407150"/>
              <a:gd name="connsiteX18091" fmla="*/ 8616809 w 11737978"/>
              <a:gd name="connsiteY18091" fmla="*/ 3005694 h 6407150"/>
              <a:gd name="connsiteX18092" fmla="*/ 8604855 w 11737978"/>
              <a:gd name="connsiteY18092" fmla="*/ 3003093 h 6407150"/>
              <a:gd name="connsiteX18093" fmla="*/ 8599400 w 11737978"/>
              <a:gd name="connsiteY18093" fmla="*/ 3004975 h 6407150"/>
              <a:gd name="connsiteX18094" fmla="*/ 8591798 w 11737978"/>
              <a:gd name="connsiteY18094" fmla="*/ 2996371 h 6407150"/>
              <a:gd name="connsiteX18095" fmla="*/ 8591254 w 11737978"/>
              <a:gd name="connsiteY18095" fmla="*/ 2994338 h 6407150"/>
              <a:gd name="connsiteX18096" fmla="*/ 8589704 w 11737978"/>
              <a:gd name="connsiteY18096" fmla="*/ 2994001 h 6407150"/>
              <a:gd name="connsiteX18097" fmla="*/ 8589258 w 11737978"/>
              <a:gd name="connsiteY18097" fmla="*/ 2993497 h 6407150"/>
              <a:gd name="connsiteX18098" fmla="*/ 8587571 w 11737978"/>
              <a:gd name="connsiteY18098" fmla="*/ 2989273 h 6407150"/>
              <a:gd name="connsiteX18099" fmla="*/ 8590157 w 11737978"/>
              <a:gd name="connsiteY18099" fmla="*/ 2990236 h 6407150"/>
              <a:gd name="connsiteX18100" fmla="*/ 8599844 w 11737978"/>
              <a:gd name="connsiteY18100" fmla="*/ 2990076 h 6407150"/>
              <a:gd name="connsiteX18101" fmla="*/ 8601838 w 11737978"/>
              <a:gd name="connsiteY18101" fmla="*/ 2991808 h 6407150"/>
              <a:gd name="connsiteX18102" fmla="*/ 8599968 w 11737978"/>
              <a:gd name="connsiteY18102" fmla="*/ 2990072 h 6407150"/>
              <a:gd name="connsiteX18103" fmla="*/ 8599844 w 11737978"/>
              <a:gd name="connsiteY18103" fmla="*/ 2990076 h 6407150"/>
              <a:gd name="connsiteX18104" fmla="*/ 8597714 w 11737978"/>
              <a:gd name="connsiteY18104" fmla="*/ 2988223 h 6407150"/>
              <a:gd name="connsiteX18105" fmla="*/ 8600411 w 11737978"/>
              <a:gd name="connsiteY18105" fmla="*/ 2979060 h 6407150"/>
              <a:gd name="connsiteX18106" fmla="*/ 8598406 w 11737978"/>
              <a:gd name="connsiteY18106" fmla="*/ 2976576 h 6407150"/>
              <a:gd name="connsiteX18107" fmla="*/ 8610676 w 11737978"/>
              <a:gd name="connsiteY18107" fmla="*/ 2982695 h 6407150"/>
              <a:gd name="connsiteX18108" fmla="*/ 8629884 w 11737978"/>
              <a:gd name="connsiteY18108" fmla="*/ 2961492 h 6407150"/>
              <a:gd name="connsiteX18109" fmla="*/ 3919661 w 11737978"/>
              <a:gd name="connsiteY18109" fmla="*/ 2961492 h 6407150"/>
              <a:gd name="connsiteX18110" fmla="*/ 3928082 w 11737978"/>
              <a:gd name="connsiteY18110" fmla="*/ 2963125 h 6407150"/>
              <a:gd name="connsiteX18111" fmla="*/ 3945397 w 11737978"/>
              <a:gd name="connsiteY18111" fmla="*/ 2961497 h 6407150"/>
              <a:gd name="connsiteX18112" fmla="*/ 3936029 w 11737978"/>
              <a:gd name="connsiteY18112" fmla="*/ 2969652 h 6407150"/>
              <a:gd name="connsiteX18113" fmla="*/ 3935081 w 11737978"/>
              <a:gd name="connsiteY18113" fmla="*/ 2979439 h 6407150"/>
              <a:gd name="connsiteX18114" fmla="*/ 3952871 w 11737978"/>
              <a:gd name="connsiteY18114" fmla="*/ 2972918 h 6407150"/>
              <a:gd name="connsiteX18115" fmla="*/ 3959871 w 11737978"/>
              <a:gd name="connsiteY18115" fmla="*/ 2989232 h 6407150"/>
              <a:gd name="connsiteX18116" fmla="*/ 3949084 w 11737978"/>
              <a:gd name="connsiteY18116" fmla="*/ 3012069 h 6407150"/>
              <a:gd name="connsiteX18117" fmla="*/ 3940662 w 11737978"/>
              <a:gd name="connsiteY18117" fmla="*/ 3010436 h 6407150"/>
              <a:gd name="connsiteX18118" fmla="*/ 3950031 w 11737978"/>
              <a:gd name="connsiteY18118" fmla="*/ 3002281 h 6407150"/>
              <a:gd name="connsiteX18119" fmla="*/ 3932243 w 11737978"/>
              <a:gd name="connsiteY18119" fmla="*/ 3008803 h 6407150"/>
              <a:gd name="connsiteX18120" fmla="*/ 3914928 w 11737978"/>
              <a:gd name="connsiteY18120" fmla="*/ 3010430 h 6407150"/>
              <a:gd name="connsiteX18121" fmla="*/ 3906034 w 11737978"/>
              <a:gd name="connsiteY18121" fmla="*/ 3013691 h 6407150"/>
              <a:gd name="connsiteX18122" fmla="*/ 3889193 w 11737978"/>
              <a:gd name="connsiteY18122" fmla="*/ 3010424 h 6407150"/>
              <a:gd name="connsiteX18123" fmla="*/ 3878878 w 11737978"/>
              <a:gd name="connsiteY18123" fmla="*/ 3028367 h 6407150"/>
              <a:gd name="connsiteX18124" fmla="*/ 3879353 w 11737978"/>
              <a:gd name="connsiteY18124" fmla="*/ 3023472 h 6407150"/>
              <a:gd name="connsiteX18125" fmla="*/ 3870459 w 11737978"/>
              <a:gd name="connsiteY18125" fmla="*/ 3026732 h 6407150"/>
              <a:gd name="connsiteX18126" fmla="*/ 3863930 w 11737978"/>
              <a:gd name="connsiteY18126" fmla="*/ 3005525 h 6407150"/>
              <a:gd name="connsiteX18127" fmla="*/ 3889666 w 11737978"/>
              <a:gd name="connsiteY18127" fmla="*/ 3005531 h 6407150"/>
              <a:gd name="connsiteX18128" fmla="*/ 3874718 w 11737978"/>
              <a:gd name="connsiteY18128" fmla="*/ 2982688 h 6407150"/>
              <a:gd name="connsiteX18129" fmla="*/ 3883612 w 11737978"/>
              <a:gd name="connsiteY18129" fmla="*/ 2979429 h 6407150"/>
              <a:gd name="connsiteX18130" fmla="*/ 3885903 w 11737978"/>
              <a:gd name="connsiteY18130" fmla="*/ 2975440 h 6407150"/>
              <a:gd name="connsiteX18131" fmla="*/ 3900453 w 11737978"/>
              <a:gd name="connsiteY18131" fmla="*/ 2982695 h 6407150"/>
              <a:gd name="connsiteX18132" fmla="*/ 3919661 w 11737978"/>
              <a:gd name="connsiteY18132" fmla="*/ 2961492 h 6407150"/>
              <a:gd name="connsiteX18133" fmla="*/ 3842169 w 11737978"/>
              <a:gd name="connsiteY18133" fmla="*/ 2961035 h 6407150"/>
              <a:gd name="connsiteX18134" fmla="*/ 3842456 w 11737978"/>
              <a:gd name="connsiteY18134" fmla="*/ 2961473 h 6407150"/>
              <a:gd name="connsiteX18135" fmla="*/ 3842031 w 11737978"/>
              <a:gd name="connsiteY18135" fmla="*/ 2961845 h 6407150"/>
              <a:gd name="connsiteX18136" fmla="*/ 11292180 w 11737978"/>
              <a:gd name="connsiteY18136" fmla="*/ 2959236 h 6407150"/>
              <a:gd name="connsiteX18137" fmla="*/ 11280254 w 11737978"/>
              <a:gd name="connsiteY18137" fmla="*/ 2964788 h 6407150"/>
              <a:gd name="connsiteX18138" fmla="*/ 11287998 w 11737978"/>
              <a:gd name="connsiteY18138" fmla="*/ 2971683 h 6407150"/>
              <a:gd name="connsiteX18139" fmla="*/ 11293594 w 11737978"/>
              <a:gd name="connsiteY18139" fmla="*/ 2971866 h 6407150"/>
              <a:gd name="connsiteX18140" fmla="*/ 11292180 w 11737978"/>
              <a:gd name="connsiteY18140" fmla="*/ 2959236 h 6407150"/>
              <a:gd name="connsiteX18141" fmla="*/ 6428265 w 11737978"/>
              <a:gd name="connsiteY18141" fmla="*/ 2959048 h 6407150"/>
              <a:gd name="connsiteX18142" fmla="*/ 6428578 w 11737978"/>
              <a:gd name="connsiteY18142" fmla="*/ 2959698 h 6407150"/>
              <a:gd name="connsiteX18143" fmla="*/ 6427120 w 11737978"/>
              <a:gd name="connsiteY18143" fmla="*/ 2959059 h 6407150"/>
              <a:gd name="connsiteX18144" fmla="*/ 1718041 w 11737978"/>
              <a:gd name="connsiteY18144" fmla="*/ 2959048 h 6407150"/>
              <a:gd name="connsiteX18145" fmla="*/ 1718354 w 11737978"/>
              <a:gd name="connsiteY18145" fmla="*/ 2959698 h 6407150"/>
              <a:gd name="connsiteX18146" fmla="*/ 1716896 w 11737978"/>
              <a:gd name="connsiteY18146" fmla="*/ 2959059 h 6407150"/>
              <a:gd name="connsiteX18147" fmla="*/ 8479804 w 11737978"/>
              <a:gd name="connsiteY18147" fmla="*/ 2956466 h 6407150"/>
              <a:gd name="connsiteX18148" fmla="*/ 8479804 w 11737978"/>
              <a:gd name="connsiteY18148" fmla="*/ 2964496 h 6407150"/>
              <a:gd name="connsiteX18149" fmla="*/ 8480430 w 11737978"/>
              <a:gd name="connsiteY18149" fmla="*/ 2964075 h 6407150"/>
              <a:gd name="connsiteX18150" fmla="*/ 8481753 w 11737978"/>
              <a:gd name="connsiteY18150" fmla="*/ 2963759 h 6407150"/>
              <a:gd name="connsiteX18151" fmla="*/ 8480656 w 11737978"/>
              <a:gd name="connsiteY18151" fmla="*/ 2959655 h 6407150"/>
              <a:gd name="connsiteX18152" fmla="*/ 6919459 w 11737978"/>
              <a:gd name="connsiteY18152" fmla="*/ 2955394 h 6407150"/>
              <a:gd name="connsiteX18153" fmla="*/ 6910432 w 11737978"/>
              <a:gd name="connsiteY18153" fmla="*/ 2955910 h 6407150"/>
              <a:gd name="connsiteX18154" fmla="*/ 6919565 w 11737978"/>
              <a:gd name="connsiteY18154" fmla="*/ 2958407 h 6407150"/>
              <a:gd name="connsiteX18155" fmla="*/ 6919459 w 11737978"/>
              <a:gd name="connsiteY18155" fmla="*/ 2955394 h 6407150"/>
              <a:gd name="connsiteX18156" fmla="*/ 2209236 w 11737978"/>
              <a:gd name="connsiteY18156" fmla="*/ 2955394 h 6407150"/>
              <a:gd name="connsiteX18157" fmla="*/ 2200208 w 11737978"/>
              <a:gd name="connsiteY18157" fmla="*/ 2955910 h 6407150"/>
              <a:gd name="connsiteX18158" fmla="*/ 2209341 w 11737978"/>
              <a:gd name="connsiteY18158" fmla="*/ 2958407 h 6407150"/>
              <a:gd name="connsiteX18159" fmla="*/ 2209236 w 11737978"/>
              <a:gd name="connsiteY18159" fmla="*/ 2955394 h 6407150"/>
              <a:gd name="connsiteX18160" fmla="*/ 7029484 w 11737978"/>
              <a:gd name="connsiteY18160" fmla="*/ 2955139 h 6407150"/>
              <a:gd name="connsiteX18161" fmla="*/ 7012435 w 11737978"/>
              <a:gd name="connsiteY18161" fmla="*/ 2956114 h 6407150"/>
              <a:gd name="connsiteX18162" fmla="*/ 7004202 w 11737978"/>
              <a:gd name="connsiteY18162" fmla="*/ 2964954 h 6407150"/>
              <a:gd name="connsiteX18163" fmla="*/ 7004105 w 11737978"/>
              <a:gd name="connsiteY18163" fmla="*/ 2962170 h 6407150"/>
              <a:gd name="connsiteX18164" fmla="*/ 6987055 w 11737978"/>
              <a:gd name="connsiteY18164" fmla="*/ 2963144 h 6407150"/>
              <a:gd name="connsiteX18165" fmla="*/ 6995775 w 11737978"/>
              <a:gd name="connsiteY18165" fmla="*/ 2968226 h 6407150"/>
              <a:gd name="connsiteX18166" fmla="*/ 6970200 w 11737978"/>
              <a:gd name="connsiteY18166" fmla="*/ 2969689 h 6407150"/>
              <a:gd name="connsiteX18167" fmla="*/ 6936201 w 11737978"/>
              <a:gd name="connsiteY18167" fmla="*/ 2974424 h 6407150"/>
              <a:gd name="connsiteX18168" fmla="*/ 6935813 w 11737978"/>
              <a:gd name="connsiteY18168" fmla="*/ 2963286 h 6407150"/>
              <a:gd name="connsiteX18169" fmla="*/ 6918861 w 11737978"/>
              <a:gd name="connsiteY18169" fmla="*/ 2967046 h 6407150"/>
              <a:gd name="connsiteX18170" fmla="*/ 6929327 w 11737978"/>
              <a:gd name="connsiteY18170" fmla="*/ 3022242 h 6407150"/>
              <a:gd name="connsiteX18171" fmla="*/ 6954025 w 11737978"/>
              <a:gd name="connsiteY18171" fmla="*/ 2995722 h 6407150"/>
              <a:gd name="connsiteX18172" fmla="*/ 6962647 w 11737978"/>
              <a:gd name="connsiteY18172" fmla="*/ 2998018 h 6407150"/>
              <a:gd name="connsiteX18173" fmla="*/ 6987541 w 11737978"/>
              <a:gd name="connsiteY18173" fmla="*/ 2977066 h 6407150"/>
              <a:gd name="connsiteX18174" fmla="*/ 7004590 w 11737978"/>
              <a:gd name="connsiteY18174" fmla="*/ 2976092 h 6407150"/>
              <a:gd name="connsiteX18175" fmla="*/ 7013114 w 11737978"/>
              <a:gd name="connsiteY18175" fmla="*/ 2975603 h 6407150"/>
              <a:gd name="connsiteX18176" fmla="*/ 7030454 w 11737978"/>
              <a:gd name="connsiteY18176" fmla="*/ 2982981 h 6407150"/>
              <a:gd name="connsiteX18177" fmla="*/ 7030067 w 11737978"/>
              <a:gd name="connsiteY18177" fmla="*/ 2971844 h 6407150"/>
              <a:gd name="connsiteX18178" fmla="*/ 7047213 w 11737978"/>
              <a:gd name="connsiteY18178" fmla="*/ 2973653 h 6407150"/>
              <a:gd name="connsiteX18179" fmla="*/ 7049127 w 11737978"/>
              <a:gd name="connsiteY18179" fmla="*/ 2967266 h 6407150"/>
              <a:gd name="connsiteX18180" fmla="*/ 7038397 w 11737978"/>
              <a:gd name="connsiteY18180" fmla="*/ 2965789 h 6407150"/>
              <a:gd name="connsiteX18181" fmla="*/ 7029484 w 11737978"/>
              <a:gd name="connsiteY18181" fmla="*/ 2955139 h 6407150"/>
              <a:gd name="connsiteX18182" fmla="*/ 2319260 w 11737978"/>
              <a:gd name="connsiteY18182" fmla="*/ 2955139 h 6407150"/>
              <a:gd name="connsiteX18183" fmla="*/ 2302211 w 11737978"/>
              <a:gd name="connsiteY18183" fmla="*/ 2956114 h 6407150"/>
              <a:gd name="connsiteX18184" fmla="*/ 2293979 w 11737978"/>
              <a:gd name="connsiteY18184" fmla="*/ 2964954 h 6407150"/>
              <a:gd name="connsiteX18185" fmla="*/ 2293881 w 11737978"/>
              <a:gd name="connsiteY18185" fmla="*/ 2962170 h 6407150"/>
              <a:gd name="connsiteX18186" fmla="*/ 2276831 w 11737978"/>
              <a:gd name="connsiteY18186" fmla="*/ 2963144 h 6407150"/>
              <a:gd name="connsiteX18187" fmla="*/ 2285551 w 11737978"/>
              <a:gd name="connsiteY18187" fmla="*/ 2968226 h 6407150"/>
              <a:gd name="connsiteX18188" fmla="*/ 2259977 w 11737978"/>
              <a:gd name="connsiteY18188" fmla="*/ 2969689 h 6407150"/>
              <a:gd name="connsiteX18189" fmla="*/ 2225978 w 11737978"/>
              <a:gd name="connsiteY18189" fmla="*/ 2974424 h 6407150"/>
              <a:gd name="connsiteX18190" fmla="*/ 2225589 w 11737978"/>
              <a:gd name="connsiteY18190" fmla="*/ 2963286 h 6407150"/>
              <a:gd name="connsiteX18191" fmla="*/ 2208637 w 11737978"/>
              <a:gd name="connsiteY18191" fmla="*/ 2967046 h 6407150"/>
              <a:gd name="connsiteX18192" fmla="*/ 2219104 w 11737978"/>
              <a:gd name="connsiteY18192" fmla="*/ 3022242 h 6407150"/>
              <a:gd name="connsiteX18193" fmla="*/ 2243801 w 11737978"/>
              <a:gd name="connsiteY18193" fmla="*/ 2995722 h 6407150"/>
              <a:gd name="connsiteX18194" fmla="*/ 2252423 w 11737978"/>
              <a:gd name="connsiteY18194" fmla="*/ 2998018 h 6407150"/>
              <a:gd name="connsiteX18195" fmla="*/ 2277317 w 11737978"/>
              <a:gd name="connsiteY18195" fmla="*/ 2977066 h 6407150"/>
              <a:gd name="connsiteX18196" fmla="*/ 2294366 w 11737978"/>
              <a:gd name="connsiteY18196" fmla="*/ 2976092 h 6407150"/>
              <a:gd name="connsiteX18197" fmla="*/ 2302891 w 11737978"/>
              <a:gd name="connsiteY18197" fmla="*/ 2975603 h 6407150"/>
              <a:gd name="connsiteX18198" fmla="*/ 2320230 w 11737978"/>
              <a:gd name="connsiteY18198" fmla="*/ 2982981 h 6407150"/>
              <a:gd name="connsiteX18199" fmla="*/ 2319843 w 11737978"/>
              <a:gd name="connsiteY18199" fmla="*/ 2971844 h 6407150"/>
              <a:gd name="connsiteX18200" fmla="*/ 2336989 w 11737978"/>
              <a:gd name="connsiteY18200" fmla="*/ 2973653 h 6407150"/>
              <a:gd name="connsiteX18201" fmla="*/ 2338903 w 11737978"/>
              <a:gd name="connsiteY18201" fmla="*/ 2967266 h 6407150"/>
              <a:gd name="connsiteX18202" fmla="*/ 2328173 w 11737978"/>
              <a:gd name="connsiteY18202" fmla="*/ 2965789 h 6407150"/>
              <a:gd name="connsiteX18203" fmla="*/ 2319260 w 11737978"/>
              <a:gd name="connsiteY18203" fmla="*/ 2955139 h 6407150"/>
              <a:gd name="connsiteX18204" fmla="*/ 8664987 w 11737978"/>
              <a:gd name="connsiteY18204" fmla="*/ 2953343 h 6407150"/>
              <a:gd name="connsiteX18205" fmla="*/ 8655620 w 11737978"/>
              <a:gd name="connsiteY18205" fmla="*/ 2961497 h 6407150"/>
              <a:gd name="connsiteX18206" fmla="*/ 8664987 w 11737978"/>
              <a:gd name="connsiteY18206" fmla="*/ 2953343 h 6407150"/>
              <a:gd name="connsiteX18207" fmla="*/ 3954764 w 11737978"/>
              <a:gd name="connsiteY18207" fmla="*/ 2953343 h 6407150"/>
              <a:gd name="connsiteX18208" fmla="*/ 3945397 w 11737978"/>
              <a:gd name="connsiteY18208" fmla="*/ 2961497 h 6407150"/>
              <a:gd name="connsiteX18209" fmla="*/ 3954764 w 11737978"/>
              <a:gd name="connsiteY18209" fmla="*/ 2953343 h 6407150"/>
              <a:gd name="connsiteX18210" fmla="*/ 5787098 w 11737978"/>
              <a:gd name="connsiteY18210" fmla="*/ 2953307 h 6407150"/>
              <a:gd name="connsiteX18211" fmla="*/ 5785196 w 11737978"/>
              <a:gd name="connsiteY18211" fmla="*/ 2957890 h 6407150"/>
              <a:gd name="connsiteX18212" fmla="*/ 5787098 w 11737978"/>
              <a:gd name="connsiteY18212" fmla="*/ 2953307 h 6407150"/>
              <a:gd name="connsiteX18213" fmla="*/ 1076874 w 11737978"/>
              <a:gd name="connsiteY18213" fmla="*/ 2953307 h 6407150"/>
              <a:gd name="connsiteX18214" fmla="*/ 1074972 w 11737978"/>
              <a:gd name="connsiteY18214" fmla="*/ 2957890 h 6407150"/>
              <a:gd name="connsiteX18215" fmla="*/ 1076874 w 11737978"/>
              <a:gd name="connsiteY18215" fmla="*/ 2953307 h 6407150"/>
              <a:gd name="connsiteX18216" fmla="*/ 6424940 w 11737978"/>
              <a:gd name="connsiteY18216" fmla="*/ 2952084 h 6407150"/>
              <a:gd name="connsiteX18217" fmla="*/ 6425421 w 11737978"/>
              <a:gd name="connsiteY18217" fmla="*/ 2952880 h 6407150"/>
              <a:gd name="connsiteX18218" fmla="*/ 6429109 w 11737978"/>
              <a:gd name="connsiteY18218" fmla="*/ 2953103 h 6407150"/>
              <a:gd name="connsiteX18219" fmla="*/ 6425009 w 11737978"/>
              <a:gd name="connsiteY18219" fmla="*/ 2956111 h 6407150"/>
              <a:gd name="connsiteX18220" fmla="*/ 6423711 w 11737978"/>
              <a:gd name="connsiteY18220" fmla="*/ 2957065 h 6407150"/>
              <a:gd name="connsiteX18221" fmla="*/ 6423279 w 11737978"/>
              <a:gd name="connsiteY18221" fmla="*/ 2954200 h 6407150"/>
              <a:gd name="connsiteX18222" fmla="*/ 1714716 w 11737978"/>
              <a:gd name="connsiteY18222" fmla="*/ 2952084 h 6407150"/>
              <a:gd name="connsiteX18223" fmla="*/ 1715198 w 11737978"/>
              <a:gd name="connsiteY18223" fmla="*/ 2952880 h 6407150"/>
              <a:gd name="connsiteX18224" fmla="*/ 1718885 w 11737978"/>
              <a:gd name="connsiteY18224" fmla="*/ 2953103 h 6407150"/>
              <a:gd name="connsiteX18225" fmla="*/ 1714785 w 11737978"/>
              <a:gd name="connsiteY18225" fmla="*/ 2956111 h 6407150"/>
              <a:gd name="connsiteX18226" fmla="*/ 1713487 w 11737978"/>
              <a:gd name="connsiteY18226" fmla="*/ 2957065 h 6407150"/>
              <a:gd name="connsiteX18227" fmla="*/ 1713055 w 11737978"/>
              <a:gd name="connsiteY18227" fmla="*/ 2954200 h 6407150"/>
              <a:gd name="connsiteX18228" fmla="*/ 6351979 w 11737978"/>
              <a:gd name="connsiteY18228" fmla="*/ 2951630 h 6407150"/>
              <a:gd name="connsiteX18229" fmla="*/ 6360788 w 11737978"/>
              <a:gd name="connsiteY18229" fmla="*/ 2962195 h 6407150"/>
              <a:gd name="connsiteX18230" fmla="*/ 6372401 w 11737978"/>
              <a:gd name="connsiteY18230" fmla="*/ 2958633 h 6407150"/>
              <a:gd name="connsiteX18231" fmla="*/ 6351979 w 11737978"/>
              <a:gd name="connsiteY18231" fmla="*/ 2951630 h 6407150"/>
              <a:gd name="connsiteX18232" fmla="*/ 1641755 w 11737978"/>
              <a:gd name="connsiteY18232" fmla="*/ 2951630 h 6407150"/>
              <a:gd name="connsiteX18233" fmla="*/ 1650564 w 11737978"/>
              <a:gd name="connsiteY18233" fmla="*/ 2962195 h 6407150"/>
              <a:gd name="connsiteX18234" fmla="*/ 1662177 w 11737978"/>
              <a:gd name="connsiteY18234" fmla="*/ 2958633 h 6407150"/>
              <a:gd name="connsiteX18235" fmla="*/ 1641755 w 11737978"/>
              <a:gd name="connsiteY18235" fmla="*/ 2951630 h 6407150"/>
              <a:gd name="connsiteX18236" fmla="*/ 8590871 w 11737978"/>
              <a:gd name="connsiteY18236" fmla="*/ 2950769 h 6407150"/>
              <a:gd name="connsiteX18237" fmla="*/ 8593709 w 11737978"/>
              <a:gd name="connsiteY18237" fmla="*/ 2951152 h 6407150"/>
              <a:gd name="connsiteX18238" fmla="*/ 8604622 w 11737978"/>
              <a:gd name="connsiteY18238" fmla="*/ 2956592 h 6407150"/>
              <a:gd name="connsiteX18239" fmla="*/ 8603202 w 11737978"/>
              <a:gd name="connsiteY18239" fmla="*/ 2971272 h 6407150"/>
              <a:gd name="connsiteX18240" fmla="*/ 8598513 w 11737978"/>
              <a:gd name="connsiteY18240" fmla="*/ 2972992 h 6407150"/>
              <a:gd name="connsiteX18241" fmla="*/ 8600961 w 11737978"/>
              <a:gd name="connsiteY18241" fmla="*/ 2967458 h 6407150"/>
              <a:gd name="connsiteX18242" fmla="*/ 8603647 w 11737978"/>
              <a:gd name="connsiteY18242" fmla="*/ 2956448 h 6407150"/>
              <a:gd name="connsiteX18243" fmla="*/ 8593064 w 11737978"/>
              <a:gd name="connsiteY18243" fmla="*/ 2958978 h 6407150"/>
              <a:gd name="connsiteX18244" fmla="*/ 8590871 w 11737978"/>
              <a:gd name="connsiteY18244" fmla="*/ 2950769 h 6407150"/>
              <a:gd name="connsiteX18245" fmla="*/ 9705939 w 11737978"/>
              <a:gd name="connsiteY18245" fmla="*/ 2948826 h 6407150"/>
              <a:gd name="connsiteX18246" fmla="*/ 9704001 w 11737978"/>
              <a:gd name="connsiteY18246" fmla="*/ 2955282 h 6407150"/>
              <a:gd name="connsiteX18247" fmla="*/ 9699778 w 11737978"/>
              <a:gd name="connsiteY18247" fmla="*/ 2957447 h 6407150"/>
              <a:gd name="connsiteX18248" fmla="*/ 9698221 w 11737978"/>
              <a:gd name="connsiteY18248" fmla="*/ 2957356 h 6407150"/>
              <a:gd name="connsiteX18249" fmla="*/ 9692528 w 11737978"/>
              <a:gd name="connsiteY18249" fmla="*/ 2957021 h 6407150"/>
              <a:gd name="connsiteX18250" fmla="*/ 9692715 w 11737978"/>
              <a:gd name="connsiteY18250" fmla="*/ 2954209 h 6407150"/>
              <a:gd name="connsiteX18251" fmla="*/ 9701364 w 11737978"/>
              <a:gd name="connsiteY18251" fmla="*/ 2949072 h 6407150"/>
              <a:gd name="connsiteX18252" fmla="*/ 7003595 w 11737978"/>
              <a:gd name="connsiteY18252" fmla="*/ 2947564 h 6407150"/>
              <a:gd name="connsiteX18253" fmla="*/ 6985648 w 11737978"/>
              <a:gd name="connsiteY18253" fmla="*/ 2951610 h 6407150"/>
              <a:gd name="connsiteX18254" fmla="*/ 6994883 w 11737978"/>
              <a:gd name="connsiteY18254" fmla="*/ 2957117 h 6407150"/>
              <a:gd name="connsiteX18255" fmla="*/ 7012727 w 11737978"/>
              <a:gd name="connsiteY18255" fmla="*/ 2950060 h 6407150"/>
              <a:gd name="connsiteX18256" fmla="*/ 7003595 w 11737978"/>
              <a:gd name="connsiteY18256" fmla="*/ 2947564 h 6407150"/>
              <a:gd name="connsiteX18257" fmla="*/ 2293371 w 11737978"/>
              <a:gd name="connsiteY18257" fmla="*/ 2947564 h 6407150"/>
              <a:gd name="connsiteX18258" fmla="*/ 2275424 w 11737978"/>
              <a:gd name="connsiteY18258" fmla="*/ 2951610 h 6407150"/>
              <a:gd name="connsiteX18259" fmla="*/ 2284659 w 11737978"/>
              <a:gd name="connsiteY18259" fmla="*/ 2957117 h 6407150"/>
              <a:gd name="connsiteX18260" fmla="*/ 2302503 w 11737978"/>
              <a:gd name="connsiteY18260" fmla="*/ 2950060 h 6407150"/>
              <a:gd name="connsiteX18261" fmla="*/ 2293371 w 11737978"/>
              <a:gd name="connsiteY18261" fmla="*/ 2947564 h 6407150"/>
              <a:gd name="connsiteX18262" fmla="*/ 9701641 w 11737978"/>
              <a:gd name="connsiteY18262" fmla="*/ 2944855 h 6407150"/>
              <a:gd name="connsiteX18263" fmla="*/ 9707882 w 11737978"/>
              <a:gd name="connsiteY18263" fmla="*/ 2945793 h 6407150"/>
              <a:gd name="connsiteX18264" fmla="*/ 9706642 w 11737978"/>
              <a:gd name="connsiteY18264" fmla="*/ 2946489 h 6407150"/>
              <a:gd name="connsiteX18265" fmla="*/ 9705965 w 11737978"/>
              <a:gd name="connsiteY18265" fmla="*/ 2948740 h 6407150"/>
              <a:gd name="connsiteX18266" fmla="*/ 5786585 w 11737978"/>
              <a:gd name="connsiteY18266" fmla="*/ 2944087 h 6407150"/>
              <a:gd name="connsiteX18267" fmla="*/ 5783267 w 11737978"/>
              <a:gd name="connsiteY18267" fmla="*/ 2950114 h 6407150"/>
              <a:gd name="connsiteX18268" fmla="*/ 5785214 w 11737978"/>
              <a:gd name="connsiteY18268" fmla="*/ 2949210 h 6407150"/>
              <a:gd name="connsiteX18269" fmla="*/ 5787624 w 11737978"/>
              <a:gd name="connsiteY18269" fmla="*/ 2944261 h 6407150"/>
              <a:gd name="connsiteX18270" fmla="*/ 5786585 w 11737978"/>
              <a:gd name="connsiteY18270" fmla="*/ 2944087 h 6407150"/>
              <a:gd name="connsiteX18271" fmla="*/ 1076361 w 11737978"/>
              <a:gd name="connsiteY18271" fmla="*/ 2944087 h 6407150"/>
              <a:gd name="connsiteX18272" fmla="*/ 1073043 w 11737978"/>
              <a:gd name="connsiteY18272" fmla="*/ 2950114 h 6407150"/>
              <a:gd name="connsiteX18273" fmla="*/ 1074990 w 11737978"/>
              <a:gd name="connsiteY18273" fmla="*/ 2949210 h 6407150"/>
              <a:gd name="connsiteX18274" fmla="*/ 1077399 w 11737978"/>
              <a:gd name="connsiteY18274" fmla="*/ 2944261 h 6407150"/>
              <a:gd name="connsiteX18275" fmla="*/ 1076361 w 11737978"/>
              <a:gd name="connsiteY18275" fmla="*/ 2944087 h 6407150"/>
              <a:gd name="connsiteX18276" fmla="*/ 7020363 w 11737978"/>
              <a:gd name="connsiteY18276" fmla="*/ 2938556 h 6407150"/>
              <a:gd name="connsiteX18277" fmla="*/ 7012537 w 11737978"/>
              <a:gd name="connsiteY18277" fmla="*/ 2944638 h 6407150"/>
              <a:gd name="connsiteX18278" fmla="*/ 7028877 w 11737978"/>
              <a:gd name="connsiteY18278" fmla="*/ 2952155 h 6407150"/>
              <a:gd name="connsiteX18279" fmla="*/ 7036704 w 11737978"/>
              <a:gd name="connsiteY18279" fmla="*/ 2946073 h 6407150"/>
              <a:gd name="connsiteX18280" fmla="*/ 7036509 w 11737978"/>
              <a:gd name="connsiteY18280" fmla="*/ 2940449 h 6407150"/>
              <a:gd name="connsiteX18281" fmla="*/ 7020363 w 11737978"/>
              <a:gd name="connsiteY18281" fmla="*/ 2938556 h 6407150"/>
              <a:gd name="connsiteX18282" fmla="*/ 2310140 w 11737978"/>
              <a:gd name="connsiteY18282" fmla="*/ 2938556 h 6407150"/>
              <a:gd name="connsiteX18283" fmla="*/ 2302313 w 11737978"/>
              <a:gd name="connsiteY18283" fmla="*/ 2944638 h 6407150"/>
              <a:gd name="connsiteX18284" fmla="*/ 2318653 w 11737978"/>
              <a:gd name="connsiteY18284" fmla="*/ 2952155 h 6407150"/>
              <a:gd name="connsiteX18285" fmla="*/ 2326480 w 11737978"/>
              <a:gd name="connsiteY18285" fmla="*/ 2946073 h 6407150"/>
              <a:gd name="connsiteX18286" fmla="*/ 2326285 w 11737978"/>
              <a:gd name="connsiteY18286" fmla="*/ 2940449 h 6407150"/>
              <a:gd name="connsiteX18287" fmla="*/ 2310140 w 11737978"/>
              <a:gd name="connsiteY18287" fmla="*/ 2938556 h 6407150"/>
              <a:gd name="connsiteX18288" fmla="*/ 6985088 w 11737978"/>
              <a:gd name="connsiteY18288" fmla="*/ 2935543 h 6407150"/>
              <a:gd name="connsiteX18289" fmla="*/ 6979071 w 11737978"/>
              <a:gd name="connsiteY18289" fmla="*/ 2935887 h 6407150"/>
              <a:gd name="connsiteX18290" fmla="*/ 6979141 w 11737978"/>
              <a:gd name="connsiteY18290" fmla="*/ 2937896 h 6407150"/>
              <a:gd name="connsiteX18291" fmla="*/ 6985158 w 11737978"/>
              <a:gd name="connsiteY18291" fmla="*/ 2937551 h 6407150"/>
              <a:gd name="connsiteX18292" fmla="*/ 6985088 w 11737978"/>
              <a:gd name="connsiteY18292" fmla="*/ 2935543 h 6407150"/>
              <a:gd name="connsiteX18293" fmla="*/ 2274864 w 11737978"/>
              <a:gd name="connsiteY18293" fmla="*/ 2935543 h 6407150"/>
              <a:gd name="connsiteX18294" fmla="*/ 2268847 w 11737978"/>
              <a:gd name="connsiteY18294" fmla="*/ 2935887 h 6407150"/>
              <a:gd name="connsiteX18295" fmla="*/ 2268917 w 11737978"/>
              <a:gd name="connsiteY18295" fmla="*/ 2937896 h 6407150"/>
              <a:gd name="connsiteX18296" fmla="*/ 2274934 w 11737978"/>
              <a:gd name="connsiteY18296" fmla="*/ 2937551 h 6407150"/>
              <a:gd name="connsiteX18297" fmla="*/ 2274864 w 11737978"/>
              <a:gd name="connsiteY18297" fmla="*/ 2935543 h 6407150"/>
              <a:gd name="connsiteX18298" fmla="*/ 3836400 w 11737978"/>
              <a:gd name="connsiteY18298" fmla="*/ 2935371 h 6407150"/>
              <a:gd name="connsiteX18299" fmla="*/ 3827508 w 11737978"/>
              <a:gd name="connsiteY18299" fmla="*/ 2938632 h 6407150"/>
              <a:gd name="connsiteX18300" fmla="*/ 3835454 w 11737978"/>
              <a:gd name="connsiteY18300" fmla="*/ 2945159 h 6407150"/>
              <a:gd name="connsiteX18301" fmla="*/ 3836400 w 11737978"/>
              <a:gd name="connsiteY18301" fmla="*/ 2935371 h 6407150"/>
              <a:gd name="connsiteX18302" fmla="*/ 3879451 w 11737978"/>
              <a:gd name="connsiteY18302" fmla="*/ 2933750 h 6407150"/>
              <a:gd name="connsiteX18303" fmla="*/ 3878031 w 11737978"/>
              <a:gd name="connsiteY18303" fmla="*/ 2948433 h 6407150"/>
              <a:gd name="connsiteX18304" fmla="*/ 3894398 w 11737978"/>
              <a:gd name="connsiteY18304" fmla="*/ 2956592 h 6407150"/>
              <a:gd name="connsiteX18305" fmla="*/ 3892979 w 11737978"/>
              <a:gd name="connsiteY18305" fmla="*/ 2971272 h 6407150"/>
              <a:gd name="connsiteX18306" fmla="*/ 3887051 w 11737978"/>
              <a:gd name="connsiteY18306" fmla="*/ 2973447 h 6407150"/>
              <a:gd name="connsiteX18307" fmla="*/ 3887480 w 11737978"/>
              <a:gd name="connsiteY18307" fmla="*/ 2972699 h 6407150"/>
              <a:gd name="connsiteX18308" fmla="*/ 3885033 w 11737978"/>
              <a:gd name="connsiteY18308" fmla="*/ 2964746 h 6407150"/>
              <a:gd name="connsiteX18309" fmla="*/ 3876138 w 11737978"/>
              <a:gd name="connsiteY18309" fmla="*/ 2968005 h 6407150"/>
              <a:gd name="connsiteX18310" fmla="*/ 3858823 w 11737978"/>
              <a:gd name="connsiteY18310" fmla="*/ 2969634 h 6407150"/>
              <a:gd name="connsiteX18311" fmla="*/ 3859297 w 11737978"/>
              <a:gd name="connsiteY18311" fmla="*/ 2964739 h 6407150"/>
              <a:gd name="connsiteX18312" fmla="*/ 3859770 w 11737978"/>
              <a:gd name="connsiteY18312" fmla="*/ 2959846 h 6407150"/>
              <a:gd name="connsiteX18313" fmla="*/ 3879451 w 11737978"/>
              <a:gd name="connsiteY18313" fmla="*/ 2933750 h 6407150"/>
              <a:gd name="connsiteX18314" fmla="*/ 7011946 w 11737978"/>
              <a:gd name="connsiteY18314" fmla="*/ 2927718 h 6407150"/>
              <a:gd name="connsiteX18315" fmla="*/ 7012235 w 11737978"/>
              <a:gd name="connsiteY18315" fmla="*/ 2936003 h 6407150"/>
              <a:gd name="connsiteX18316" fmla="*/ 7023336 w 11737978"/>
              <a:gd name="connsiteY18316" fmla="*/ 2930180 h 6407150"/>
              <a:gd name="connsiteX18317" fmla="*/ 7011946 w 11737978"/>
              <a:gd name="connsiteY18317" fmla="*/ 2927718 h 6407150"/>
              <a:gd name="connsiteX18318" fmla="*/ 2301722 w 11737978"/>
              <a:gd name="connsiteY18318" fmla="*/ 2927718 h 6407150"/>
              <a:gd name="connsiteX18319" fmla="*/ 2302011 w 11737978"/>
              <a:gd name="connsiteY18319" fmla="*/ 2936003 h 6407150"/>
              <a:gd name="connsiteX18320" fmla="*/ 2313113 w 11737978"/>
              <a:gd name="connsiteY18320" fmla="*/ 2930180 h 6407150"/>
              <a:gd name="connsiteX18321" fmla="*/ 2301722 w 11737978"/>
              <a:gd name="connsiteY18321" fmla="*/ 2927718 h 6407150"/>
              <a:gd name="connsiteX18322" fmla="*/ 6824930 w 11737978"/>
              <a:gd name="connsiteY18322" fmla="*/ 2924579 h 6407150"/>
              <a:gd name="connsiteX18323" fmla="*/ 6834271 w 11737978"/>
              <a:gd name="connsiteY18323" fmla="*/ 2933101 h 6407150"/>
              <a:gd name="connsiteX18324" fmla="*/ 6824930 w 11737978"/>
              <a:gd name="connsiteY18324" fmla="*/ 2924579 h 6407150"/>
              <a:gd name="connsiteX18325" fmla="*/ 2114707 w 11737978"/>
              <a:gd name="connsiteY18325" fmla="*/ 2924579 h 6407150"/>
              <a:gd name="connsiteX18326" fmla="*/ 2124048 w 11737978"/>
              <a:gd name="connsiteY18326" fmla="*/ 2933101 h 6407150"/>
              <a:gd name="connsiteX18327" fmla="*/ 2114707 w 11737978"/>
              <a:gd name="connsiteY18327" fmla="*/ 2924579 h 6407150"/>
              <a:gd name="connsiteX18328" fmla="*/ 6984318 w 11737978"/>
              <a:gd name="connsiteY18328" fmla="*/ 2913452 h 6407150"/>
              <a:gd name="connsiteX18329" fmla="*/ 6978388 w 11737978"/>
              <a:gd name="connsiteY18329" fmla="*/ 2916305 h 6407150"/>
              <a:gd name="connsiteX18330" fmla="*/ 6984493 w 11737978"/>
              <a:gd name="connsiteY18330" fmla="*/ 2918472 h 6407150"/>
              <a:gd name="connsiteX18331" fmla="*/ 6984318 w 11737978"/>
              <a:gd name="connsiteY18331" fmla="*/ 2913452 h 6407150"/>
              <a:gd name="connsiteX18332" fmla="*/ 2274094 w 11737978"/>
              <a:gd name="connsiteY18332" fmla="*/ 2913452 h 6407150"/>
              <a:gd name="connsiteX18333" fmla="*/ 2268164 w 11737978"/>
              <a:gd name="connsiteY18333" fmla="*/ 2916305 h 6407150"/>
              <a:gd name="connsiteX18334" fmla="*/ 2274270 w 11737978"/>
              <a:gd name="connsiteY18334" fmla="*/ 2918472 h 6407150"/>
              <a:gd name="connsiteX18335" fmla="*/ 2274094 w 11737978"/>
              <a:gd name="connsiteY18335" fmla="*/ 2913452 h 6407150"/>
              <a:gd name="connsiteX18336" fmla="*/ 5763626 w 11737978"/>
              <a:gd name="connsiteY18336" fmla="*/ 2910679 h 6407150"/>
              <a:gd name="connsiteX18337" fmla="*/ 5768849 w 11737978"/>
              <a:gd name="connsiteY18337" fmla="*/ 2919107 h 6407150"/>
              <a:gd name="connsiteX18338" fmla="*/ 5769055 w 11737978"/>
              <a:gd name="connsiteY18338" fmla="*/ 2912152 h 6407150"/>
              <a:gd name="connsiteX18339" fmla="*/ 5763626 w 11737978"/>
              <a:gd name="connsiteY18339" fmla="*/ 2910679 h 6407150"/>
              <a:gd name="connsiteX18340" fmla="*/ 1053401 w 11737978"/>
              <a:gd name="connsiteY18340" fmla="*/ 2910679 h 6407150"/>
              <a:gd name="connsiteX18341" fmla="*/ 1058623 w 11737978"/>
              <a:gd name="connsiteY18341" fmla="*/ 2919107 h 6407150"/>
              <a:gd name="connsiteX18342" fmla="*/ 1058831 w 11737978"/>
              <a:gd name="connsiteY18342" fmla="*/ 2912152 h 6407150"/>
              <a:gd name="connsiteX18343" fmla="*/ 1053401 w 11737978"/>
              <a:gd name="connsiteY18343" fmla="*/ 2910679 h 6407150"/>
              <a:gd name="connsiteX18344" fmla="*/ 11299415 w 11737978"/>
              <a:gd name="connsiteY18344" fmla="*/ 2907744 h 6407150"/>
              <a:gd name="connsiteX18345" fmla="*/ 11298137 w 11737978"/>
              <a:gd name="connsiteY18345" fmla="*/ 2911546 h 6407150"/>
              <a:gd name="connsiteX18346" fmla="*/ 11295583 w 11737978"/>
              <a:gd name="connsiteY18346" fmla="*/ 2919152 h 6407150"/>
              <a:gd name="connsiteX18347" fmla="*/ 11302893 w 11737978"/>
              <a:gd name="connsiteY18347" fmla="*/ 2921349 h 6407150"/>
              <a:gd name="connsiteX18348" fmla="*/ 11299415 w 11737978"/>
              <a:gd name="connsiteY18348" fmla="*/ 2907744 h 6407150"/>
              <a:gd name="connsiteX18349" fmla="*/ 11153635 w 11737978"/>
              <a:gd name="connsiteY18349" fmla="*/ 2907744 h 6407150"/>
              <a:gd name="connsiteX18350" fmla="*/ 11152992 w 11737978"/>
              <a:gd name="connsiteY18350" fmla="*/ 2909655 h 6407150"/>
              <a:gd name="connsiteX18351" fmla="*/ 11149591 w 11737978"/>
              <a:gd name="connsiteY18351" fmla="*/ 2908633 h 6407150"/>
              <a:gd name="connsiteX18352" fmla="*/ 11142786 w 11737978"/>
              <a:gd name="connsiteY18352" fmla="*/ 2906588 h 6407150"/>
              <a:gd name="connsiteX18353" fmla="*/ 11149591 w 11737978"/>
              <a:gd name="connsiteY18353" fmla="*/ 2908633 h 6407150"/>
              <a:gd name="connsiteX18354" fmla="*/ 11141500 w 11737978"/>
              <a:gd name="connsiteY18354" fmla="*/ 2910413 h 6407150"/>
              <a:gd name="connsiteX18355" fmla="*/ 11142786 w 11737978"/>
              <a:gd name="connsiteY18355" fmla="*/ 2906588 h 6407150"/>
              <a:gd name="connsiteX18356" fmla="*/ 9732718 w 11737978"/>
              <a:gd name="connsiteY18356" fmla="*/ 2904598 h 6407150"/>
              <a:gd name="connsiteX18357" fmla="*/ 9731692 w 11737978"/>
              <a:gd name="connsiteY18357" fmla="*/ 2904791 h 6407150"/>
              <a:gd name="connsiteX18358" fmla="*/ 9730666 w 11737978"/>
              <a:gd name="connsiteY18358" fmla="*/ 2904983 h 6407150"/>
              <a:gd name="connsiteX18359" fmla="*/ 9728896 w 11737978"/>
              <a:gd name="connsiteY18359" fmla="*/ 2911809 h 6407150"/>
              <a:gd name="connsiteX18360" fmla="*/ 9727450 w 11737978"/>
              <a:gd name="connsiteY18360" fmla="*/ 2920198 h 6407150"/>
              <a:gd name="connsiteX18361" fmla="*/ 9728802 w 11737978"/>
              <a:gd name="connsiteY18361" fmla="*/ 2921569 h 6407150"/>
              <a:gd name="connsiteX18362" fmla="*/ 9729502 w 11737978"/>
              <a:gd name="connsiteY18362" fmla="*/ 2919813 h 6407150"/>
              <a:gd name="connsiteX18363" fmla="*/ 9731274 w 11737978"/>
              <a:gd name="connsiteY18363" fmla="*/ 2912988 h 6407150"/>
              <a:gd name="connsiteX18364" fmla="*/ 9733044 w 11737978"/>
              <a:gd name="connsiteY18364" fmla="*/ 2906160 h 6407150"/>
              <a:gd name="connsiteX18365" fmla="*/ 9732718 w 11737978"/>
              <a:gd name="connsiteY18365" fmla="*/ 2904598 h 6407150"/>
              <a:gd name="connsiteX18366" fmla="*/ 9707365 w 11737978"/>
              <a:gd name="connsiteY18366" fmla="*/ 2904527 h 6407150"/>
              <a:gd name="connsiteX18367" fmla="*/ 9708463 w 11737978"/>
              <a:gd name="connsiteY18367" fmla="*/ 2909960 h 6407150"/>
              <a:gd name="connsiteX18368" fmla="*/ 9710986 w 11737978"/>
              <a:gd name="connsiteY18368" fmla="*/ 2906985 h 6407150"/>
              <a:gd name="connsiteX18369" fmla="*/ 9707365 w 11737978"/>
              <a:gd name="connsiteY18369" fmla="*/ 2904527 h 6407150"/>
              <a:gd name="connsiteX18370" fmla="*/ 6833186 w 11737978"/>
              <a:gd name="connsiteY18370" fmla="*/ 2901972 h 6407150"/>
              <a:gd name="connsiteX18371" fmla="*/ 6824160 w 11737978"/>
              <a:gd name="connsiteY18371" fmla="*/ 2902489 h 6407150"/>
              <a:gd name="connsiteX18372" fmla="*/ 6824360 w 11737978"/>
              <a:gd name="connsiteY18372" fmla="*/ 2908227 h 6407150"/>
              <a:gd name="connsiteX18373" fmla="*/ 6824560 w 11737978"/>
              <a:gd name="connsiteY18373" fmla="*/ 2913965 h 6407150"/>
              <a:gd name="connsiteX18374" fmla="*/ 6833887 w 11737978"/>
              <a:gd name="connsiteY18374" fmla="*/ 2922056 h 6407150"/>
              <a:gd name="connsiteX18375" fmla="*/ 6837072 w 11737978"/>
              <a:gd name="connsiteY18375" fmla="*/ 2916123 h 6407150"/>
              <a:gd name="connsiteX18376" fmla="*/ 6833487 w 11737978"/>
              <a:gd name="connsiteY18376" fmla="*/ 2910579 h 6407150"/>
              <a:gd name="connsiteX18377" fmla="*/ 6833387 w 11737978"/>
              <a:gd name="connsiteY18377" fmla="*/ 2907711 h 6407150"/>
              <a:gd name="connsiteX18378" fmla="*/ 6833186 w 11737978"/>
              <a:gd name="connsiteY18378" fmla="*/ 2901972 h 6407150"/>
              <a:gd name="connsiteX18379" fmla="*/ 2122962 w 11737978"/>
              <a:gd name="connsiteY18379" fmla="*/ 2901972 h 6407150"/>
              <a:gd name="connsiteX18380" fmla="*/ 2113936 w 11737978"/>
              <a:gd name="connsiteY18380" fmla="*/ 2902489 h 6407150"/>
              <a:gd name="connsiteX18381" fmla="*/ 2114137 w 11737978"/>
              <a:gd name="connsiteY18381" fmla="*/ 2908227 h 6407150"/>
              <a:gd name="connsiteX18382" fmla="*/ 2114336 w 11737978"/>
              <a:gd name="connsiteY18382" fmla="*/ 2913965 h 6407150"/>
              <a:gd name="connsiteX18383" fmla="*/ 2123663 w 11737978"/>
              <a:gd name="connsiteY18383" fmla="*/ 2922056 h 6407150"/>
              <a:gd name="connsiteX18384" fmla="*/ 2126848 w 11737978"/>
              <a:gd name="connsiteY18384" fmla="*/ 2916123 h 6407150"/>
              <a:gd name="connsiteX18385" fmla="*/ 2123264 w 11737978"/>
              <a:gd name="connsiteY18385" fmla="*/ 2910579 h 6407150"/>
              <a:gd name="connsiteX18386" fmla="*/ 2123163 w 11737978"/>
              <a:gd name="connsiteY18386" fmla="*/ 2907711 h 6407150"/>
              <a:gd name="connsiteX18387" fmla="*/ 2122962 w 11737978"/>
              <a:gd name="connsiteY18387" fmla="*/ 2901972 h 6407150"/>
              <a:gd name="connsiteX18388" fmla="*/ 6326689 w 11737978"/>
              <a:gd name="connsiteY18388" fmla="*/ 2900757 h 6407150"/>
              <a:gd name="connsiteX18389" fmla="*/ 6326864 w 11737978"/>
              <a:gd name="connsiteY18389" fmla="*/ 2905778 h 6407150"/>
              <a:gd name="connsiteX18390" fmla="*/ 6334386 w 11737978"/>
              <a:gd name="connsiteY18390" fmla="*/ 2905348 h 6407150"/>
              <a:gd name="connsiteX18391" fmla="*/ 6336146 w 11737978"/>
              <a:gd name="connsiteY18391" fmla="*/ 2901788 h 6407150"/>
              <a:gd name="connsiteX18392" fmla="*/ 6326689 w 11737978"/>
              <a:gd name="connsiteY18392" fmla="*/ 2900757 h 6407150"/>
              <a:gd name="connsiteX18393" fmla="*/ 1616466 w 11737978"/>
              <a:gd name="connsiteY18393" fmla="*/ 2900757 h 6407150"/>
              <a:gd name="connsiteX18394" fmla="*/ 1616640 w 11737978"/>
              <a:gd name="connsiteY18394" fmla="*/ 2905778 h 6407150"/>
              <a:gd name="connsiteX18395" fmla="*/ 1624162 w 11737978"/>
              <a:gd name="connsiteY18395" fmla="*/ 2905348 h 6407150"/>
              <a:gd name="connsiteX18396" fmla="*/ 1625922 w 11737978"/>
              <a:gd name="connsiteY18396" fmla="*/ 2901788 h 6407150"/>
              <a:gd name="connsiteX18397" fmla="*/ 1616466 w 11737978"/>
              <a:gd name="connsiteY18397" fmla="*/ 2900757 h 6407150"/>
              <a:gd name="connsiteX18398" fmla="*/ 6802082 w 11737978"/>
              <a:gd name="connsiteY18398" fmla="*/ 2896079 h 6407150"/>
              <a:gd name="connsiteX18399" fmla="*/ 6790786 w 11737978"/>
              <a:gd name="connsiteY18399" fmla="*/ 2896348 h 6407150"/>
              <a:gd name="connsiteX18400" fmla="*/ 6799916 w 11737978"/>
              <a:gd name="connsiteY18400" fmla="*/ 2898844 h 6407150"/>
              <a:gd name="connsiteX18401" fmla="*/ 6802082 w 11737978"/>
              <a:gd name="connsiteY18401" fmla="*/ 2896079 h 6407150"/>
              <a:gd name="connsiteX18402" fmla="*/ 2091858 w 11737978"/>
              <a:gd name="connsiteY18402" fmla="*/ 2896079 h 6407150"/>
              <a:gd name="connsiteX18403" fmla="*/ 2080562 w 11737978"/>
              <a:gd name="connsiteY18403" fmla="*/ 2896348 h 6407150"/>
              <a:gd name="connsiteX18404" fmla="*/ 2089693 w 11737978"/>
              <a:gd name="connsiteY18404" fmla="*/ 2898844 h 6407150"/>
              <a:gd name="connsiteX18405" fmla="*/ 2091858 w 11737978"/>
              <a:gd name="connsiteY18405" fmla="*/ 2896079 h 6407150"/>
              <a:gd name="connsiteX18406" fmla="*/ 6992643 w 11737978"/>
              <a:gd name="connsiteY18406" fmla="*/ 2892853 h 6407150"/>
              <a:gd name="connsiteX18407" fmla="*/ 6983897 w 11737978"/>
              <a:gd name="connsiteY18407" fmla="*/ 2901402 h 6407150"/>
              <a:gd name="connsiteX18408" fmla="*/ 6983897 w 11737978"/>
              <a:gd name="connsiteY18408" fmla="*/ 2901401 h 6407150"/>
              <a:gd name="connsiteX18409" fmla="*/ 6977880 w 11737978"/>
              <a:gd name="connsiteY18409" fmla="*/ 2901745 h 6407150"/>
              <a:gd name="connsiteX18410" fmla="*/ 6977985 w 11737978"/>
              <a:gd name="connsiteY18410" fmla="*/ 2904758 h 6407150"/>
              <a:gd name="connsiteX18411" fmla="*/ 6984003 w 11737978"/>
              <a:gd name="connsiteY18411" fmla="*/ 2904415 h 6407150"/>
              <a:gd name="connsiteX18412" fmla="*/ 6983897 w 11737978"/>
              <a:gd name="connsiteY18412" fmla="*/ 2901402 h 6407150"/>
              <a:gd name="connsiteX18413" fmla="*/ 7019907 w 11737978"/>
              <a:gd name="connsiteY18413" fmla="*/ 2896659 h 6407150"/>
              <a:gd name="connsiteX18414" fmla="*/ 6992643 w 11737978"/>
              <a:gd name="connsiteY18414" fmla="*/ 2892853 h 6407150"/>
              <a:gd name="connsiteX18415" fmla="*/ 2282419 w 11737978"/>
              <a:gd name="connsiteY18415" fmla="*/ 2892853 h 6407150"/>
              <a:gd name="connsiteX18416" fmla="*/ 2273674 w 11737978"/>
              <a:gd name="connsiteY18416" fmla="*/ 2901402 h 6407150"/>
              <a:gd name="connsiteX18417" fmla="*/ 2273674 w 11737978"/>
              <a:gd name="connsiteY18417" fmla="*/ 2901401 h 6407150"/>
              <a:gd name="connsiteX18418" fmla="*/ 2267657 w 11737978"/>
              <a:gd name="connsiteY18418" fmla="*/ 2901745 h 6407150"/>
              <a:gd name="connsiteX18419" fmla="*/ 2267761 w 11737978"/>
              <a:gd name="connsiteY18419" fmla="*/ 2904758 h 6407150"/>
              <a:gd name="connsiteX18420" fmla="*/ 2273779 w 11737978"/>
              <a:gd name="connsiteY18420" fmla="*/ 2904415 h 6407150"/>
              <a:gd name="connsiteX18421" fmla="*/ 2273674 w 11737978"/>
              <a:gd name="connsiteY18421" fmla="*/ 2901402 h 6407150"/>
              <a:gd name="connsiteX18422" fmla="*/ 2309683 w 11737978"/>
              <a:gd name="connsiteY18422" fmla="*/ 2896659 h 6407150"/>
              <a:gd name="connsiteX18423" fmla="*/ 2282419 w 11737978"/>
              <a:gd name="connsiteY18423" fmla="*/ 2892853 h 6407150"/>
              <a:gd name="connsiteX18424" fmla="*/ 11192311 w 11737978"/>
              <a:gd name="connsiteY18424" fmla="*/ 2891159 h 6407150"/>
              <a:gd name="connsiteX18425" fmla="*/ 11185807 w 11737978"/>
              <a:gd name="connsiteY18425" fmla="*/ 2910520 h 6407150"/>
              <a:gd name="connsiteX18426" fmla="*/ 11192311 w 11737978"/>
              <a:gd name="connsiteY18426" fmla="*/ 2891159 h 6407150"/>
              <a:gd name="connsiteX18427" fmla="*/ 11269308 w 11737978"/>
              <a:gd name="connsiteY18427" fmla="*/ 2889559 h 6407150"/>
              <a:gd name="connsiteX18428" fmla="*/ 11266753 w 11737978"/>
              <a:gd name="connsiteY18428" fmla="*/ 2897166 h 6407150"/>
              <a:gd name="connsiteX18429" fmla="*/ 11272621 w 11737978"/>
              <a:gd name="connsiteY18429" fmla="*/ 2893173 h 6407150"/>
              <a:gd name="connsiteX18430" fmla="*/ 11269308 w 11737978"/>
              <a:gd name="connsiteY18430" fmla="*/ 2889559 h 6407150"/>
              <a:gd name="connsiteX18431" fmla="*/ 10315592 w 11737978"/>
              <a:gd name="connsiteY18431" fmla="*/ 2889539 h 6407150"/>
              <a:gd name="connsiteX18432" fmla="*/ 10312991 w 11737978"/>
              <a:gd name="connsiteY18432" fmla="*/ 2897283 h 6407150"/>
              <a:gd name="connsiteX18433" fmla="*/ 10307787 w 11737978"/>
              <a:gd name="connsiteY18433" fmla="*/ 2912771 h 6407150"/>
              <a:gd name="connsiteX18434" fmla="*/ 10294222 w 11737978"/>
              <a:gd name="connsiteY18434" fmla="*/ 2917220 h 6407150"/>
              <a:gd name="connsiteX18435" fmla="*/ 10291619 w 11737978"/>
              <a:gd name="connsiteY18435" fmla="*/ 2924964 h 6407150"/>
              <a:gd name="connsiteX18436" fmla="*/ 10302584 w 11737978"/>
              <a:gd name="connsiteY18436" fmla="*/ 2928259 h 6407150"/>
              <a:gd name="connsiteX18437" fmla="*/ 10305185 w 11737978"/>
              <a:gd name="connsiteY18437" fmla="*/ 2920514 h 6407150"/>
              <a:gd name="connsiteX18438" fmla="*/ 10306486 w 11737978"/>
              <a:gd name="connsiteY18438" fmla="*/ 2916644 h 6407150"/>
              <a:gd name="connsiteX18439" fmla="*/ 10317453 w 11737978"/>
              <a:gd name="connsiteY18439" fmla="*/ 2919939 h 6407150"/>
              <a:gd name="connsiteX18440" fmla="*/ 10318754 w 11737978"/>
              <a:gd name="connsiteY18440" fmla="*/ 2916067 h 6407150"/>
              <a:gd name="connsiteX18441" fmla="*/ 10325258 w 11737978"/>
              <a:gd name="connsiteY18441" fmla="*/ 2896707 h 6407150"/>
              <a:gd name="connsiteX18442" fmla="*/ 10315592 w 11737978"/>
              <a:gd name="connsiteY18442" fmla="*/ 2889539 h 6407150"/>
              <a:gd name="connsiteX18443" fmla="*/ 6781481 w 11737978"/>
              <a:gd name="connsiteY18443" fmla="*/ 2888831 h 6407150"/>
              <a:gd name="connsiteX18444" fmla="*/ 6772455 w 11737978"/>
              <a:gd name="connsiteY18444" fmla="*/ 2889347 h 6407150"/>
              <a:gd name="connsiteX18445" fmla="*/ 6772524 w 11737978"/>
              <a:gd name="connsiteY18445" fmla="*/ 2891356 h 6407150"/>
              <a:gd name="connsiteX18446" fmla="*/ 6781551 w 11737978"/>
              <a:gd name="connsiteY18446" fmla="*/ 2890840 h 6407150"/>
              <a:gd name="connsiteX18447" fmla="*/ 6781481 w 11737978"/>
              <a:gd name="connsiteY18447" fmla="*/ 2888831 h 6407150"/>
              <a:gd name="connsiteX18448" fmla="*/ 2071257 w 11737978"/>
              <a:gd name="connsiteY18448" fmla="*/ 2888831 h 6407150"/>
              <a:gd name="connsiteX18449" fmla="*/ 2062231 w 11737978"/>
              <a:gd name="connsiteY18449" fmla="*/ 2889347 h 6407150"/>
              <a:gd name="connsiteX18450" fmla="*/ 2062301 w 11737978"/>
              <a:gd name="connsiteY18450" fmla="*/ 2891356 h 6407150"/>
              <a:gd name="connsiteX18451" fmla="*/ 2071327 w 11737978"/>
              <a:gd name="connsiteY18451" fmla="*/ 2890840 h 6407150"/>
              <a:gd name="connsiteX18452" fmla="*/ 2071257 w 11737978"/>
              <a:gd name="connsiteY18452" fmla="*/ 2888831 h 6407150"/>
              <a:gd name="connsiteX18453" fmla="*/ 6959268 w 11737978"/>
              <a:gd name="connsiteY18453" fmla="*/ 2886713 h 6407150"/>
              <a:gd name="connsiteX18454" fmla="*/ 6950522 w 11737978"/>
              <a:gd name="connsiteY18454" fmla="*/ 2895262 h 6407150"/>
              <a:gd name="connsiteX18455" fmla="*/ 6968482 w 11737978"/>
              <a:gd name="connsiteY18455" fmla="*/ 2891552 h 6407150"/>
              <a:gd name="connsiteX18456" fmla="*/ 6959268 w 11737978"/>
              <a:gd name="connsiteY18456" fmla="*/ 2886713 h 6407150"/>
              <a:gd name="connsiteX18457" fmla="*/ 2249044 w 11737978"/>
              <a:gd name="connsiteY18457" fmla="*/ 2886713 h 6407150"/>
              <a:gd name="connsiteX18458" fmla="*/ 2240298 w 11737978"/>
              <a:gd name="connsiteY18458" fmla="*/ 2895262 h 6407150"/>
              <a:gd name="connsiteX18459" fmla="*/ 2258258 w 11737978"/>
              <a:gd name="connsiteY18459" fmla="*/ 2891552 h 6407150"/>
              <a:gd name="connsiteX18460" fmla="*/ 2249044 w 11737978"/>
              <a:gd name="connsiteY18460" fmla="*/ 2886713 h 6407150"/>
              <a:gd name="connsiteX18461" fmla="*/ 9722609 w 11737978"/>
              <a:gd name="connsiteY18461" fmla="*/ 2885611 h 6407150"/>
              <a:gd name="connsiteX18462" fmla="*/ 9719766 w 11737978"/>
              <a:gd name="connsiteY18462" fmla="*/ 2887768 h 6407150"/>
              <a:gd name="connsiteX18463" fmla="*/ 9718304 w 11737978"/>
              <a:gd name="connsiteY18463" fmla="*/ 2891289 h 6407150"/>
              <a:gd name="connsiteX18464" fmla="*/ 9720014 w 11737978"/>
              <a:gd name="connsiteY18464" fmla="*/ 2894216 h 6407150"/>
              <a:gd name="connsiteX18465" fmla="*/ 9722860 w 11737978"/>
              <a:gd name="connsiteY18465" fmla="*/ 2892061 h 6407150"/>
              <a:gd name="connsiteX18466" fmla="*/ 9724321 w 11737978"/>
              <a:gd name="connsiteY18466" fmla="*/ 2888540 h 6407150"/>
              <a:gd name="connsiteX18467" fmla="*/ 9722609 w 11737978"/>
              <a:gd name="connsiteY18467" fmla="*/ 2885611 h 6407150"/>
              <a:gd name="connsiteX18468" fmla="*/ 6850679 w 11737978"/>
              <a:gd name="connsiteY18468" fmla="*/ 2884874 h 6407150"/>
              <a:gd name="connsiteX18469" fmla="*/ 6841653 w 11737978"/>
              <a:gd name="connsiteY18469" fmla="*/ 2885390 h 6407150"/>
              <a:gd name="connsiteX18470" fmla="*/ 6841741 w 11737978"/>
              <a:gd name="connsiteY18470" fmla="*/ 2887900 h 6407150"/>
              <a:gd name="connsiteX18471" fmla="*/ 6842946 w 11737978"/>
              <a:gd name="connsiteY18471" fmla="*/ 2890033 h 6407150"/>
              <a:gd name="connsiteX18472" fmla="*/ 6850855 w 11737978"/>
              <a:gd name="connsiteY18472" fmla="*/ 2889895 h 6407150"/>
              <a:gd name="connsiteX18473" fmla="*/ 6850767 w 11737978"/>
              <a:gd name="connsiteY18473" fmla="*/ 2887384 h 6407150"/>
              <a:gd name="connsiteX18474" fmla="*/ 6850679 w 11737978"/>
              <a:gd name="connsiteY18474" fmla="*/ 2884874 h 6407150"/>
              <a:gd name="connsiteX18475" fmla="*/ 2140455 w 11737978"/>
              <a:gd name="connsiteY18475" fmla="*/ 2884874 h 6407150"/>
              <a:gd name="connsiteX18476" fmla="*/ 2131429 w 11737978"/>
              <a:gd name="connsiteY18476" fmla="*/ 2885390 h 6407150"/>
              <a:gd name="connsiteX18477" fmla="*/ 2131517 w 11737978"/>
              <a:gd name="connsiteY18477" fmla="*/ 2887900 h 6407150"/>
              <a:gd name="connsiteX18478" fmla="*/ 2132722 w 11737978"/>
              <a:gd name="connsiteY18478" fmla="*/ 2890033 h 6407150"/>
              <a:gd name="connsiteX18479" fmla="*/ 2140631 w 11737978"/>
              <a:gd name="connsiteY18479" fmla="*/ 2889895 h 6407150"/>
              <a:gd name="connsiteX18480" fmla="*/ 2140543 w 11737978"/>
              <a:gd name="connsiteY18480" fmla="*/ 2887384 h 6407150"/>
              <a:gd name="connsiteX18481" fmla="*/ 2140455 w 11737978"/>
              <a:gd name="connsiteY18481" fmla="*/ 2884874 h 6407150"/>
              <a:gd name="connsiteX18482" fmla="*/ 3798829 w 11737978"/>
              <a:gd name="connsiteY18482" fmla="*/ 2882761 h 6407150"/>
              <a:gd name="connsiteX18483" fmla="*/ 3798316 w 11737978"/>
              <a:gd name="connsiteY18483" fmla="*/ 2888069 h 6407150"/>
              <a:gd name="connsiteX18484" fmla="*/ 3804859 w 11737978"/>
              <a:gd name="connsiteY18484" fmla="*/ 2883930 h 6407150"/>
              <a:gd name="connsiteX18485" fmla="*/ 3798829 w 11737978"/>
              <a:gd name="connsiteY18485" fmla="*/ 2882761 h 6407150"/>
              <a:gd name="connsiteX18486" fmla="*/ 6340826 w 11737978"/>
              <a:gd name="connsiteY18486" fmla="*/ 2879971 h 6407150"/>
              <a:gd name="connsiteX18487" fmla="*/ 6340699 w 11737978"/>
              <a:gd name="connsiteY18487" fmla="*/ 2880123 h 6407150"/>
              <a:gd name="connsiteX18488" fmla="*/ 6340615 w 11737978"/>
              <a:gd name="connsiteY18488" fmla="*/ 2880076 h 6407150"/>
              <a:gd name="connsiteX18489" fmla="*/ 1630603 w 11737978"/>
              <a:gd name="connsiteY18489" fmla="*/ 2879971 h 6407150"/>
              <a:gd name="connsiteX18490" fmla="*/ 1630475 w 11737978"/>
              <a:gd name="connsiteY18490" fmla="*/ 2880123 h 6407150"/>
              <a:gd name="connsiteX18491" fmla="*/ 1630392 w 11737978"/>
              <a:gd name="connsiteY18491" fmla="*/ 2880076 h 6407150"/>
              <a:gd name="connsiteX18492" fmla="*/ 10365366 w 11737978"/>
              <a:gd name="connsiteY18492" fmla="*/ 2879252 h 6407150"/>
              <a:gd name="connsiteX18493" fmla="*/ 10364082 w 11737978"/>
              <a:gd name="connsiteY18493" fmla="*/ 2883076 h 6407150"/>
              <a:gd name="connsiteX18494" fmla="*/ 10362554 w 11737978"/>
              <a:gd name="connsiteY18494" fmla="*/ 2880933 h 6407150"/>
              <a:gd name="connsiteX18495" fmla="*/ 6531182 w 11737978"/>
              <a:gd name="connsiteY18495" fmla="*/ 2875604 h 6407150"/>
              <a:gd name="connsiteX18496" fmla="*/ 6518750 w 11737978"/>
              <a:gd name="connsiteY18496" fmla="*/ 2875686 h 6407150"/>
              <a:gd name="connsiteX18497" fmla="*/ 6518838 w 11737978"/>
              <a:gd name="connsiteY18497" fmla="*/ 2878196 h 6407150"/>
              <a:gd name="connsiteX18498" fmla="*/ 6524555 w 11737978"/>
              <a:gd name="connsiteY18498" fmla="*/ 2880070 h 6407150"/>
              <a:gd name="connsiteX18499" fmla="*/ 6536978 w 11737978"/>
              <a:gd name="connsiteY18499" fmla="*/ 2879674 h 6407150"/>
              <a:gd name="connsiteX18500" fmla="*/ 6531182 w 11737978"/>
              <a:gd name="connsiteY18500" fmla="*/ 2875604 h 6407150"/>
              <a:gd name="connsiteX18501" fmla="*/ 1820959 w 11737978"/>
              <a:gd name="connsiteY18501" fmla="*/ 2875604 h 6407150"/>
              <a:gd name="connsiteX18502" fmla="*/ 1808526 w 11737978"/>
              <a:gd name="connsiteY18502" fmla="*/ 2875686 h 6407150"/>
              <a:gd name="connsiteX18503" fmla="*/ 1808614 w 11737978"/>
              <a:gd name="connsiteY18503" fmla="*/ 2878196 h 6407150"/>
              <a:gd name="connsiteX18504" fmla="*/ 1814331 w 11737978"/>
              <a:gd name="connsiteY18504" fmla="*/ 2880070 h 6407150"/>
              <a:gd name="connsiteX18505" fmla="*/ 1826754 w 11737978"/>
              <a:gd name="connsiteY18505" fmla="*/ 2879674 h 6407150"/>
              <a:gd name="connsiteX18506" fmla="*/ 1820959 w 11737978"/>
              <a:gd name="connsiteY18506" fmla="*/ 2875604 h 6407150"/>
              <a:gd name="connsiteX18507" fmla="*/ 6909136 w 11737978"/>
              <a:gd name="connsiteY18507" fmla="*/ 2875493 h 6407150"/>
              <a:gd name="connsiteX18508" fmla="*/ 6892375 w 11737978"/>
              <a:gd name="connsiteY18508" fmla="*/ 2884752 h 6407150"/>
              <a:gd name="connsiteX18509" fmla="*/ 6892472 w 11737978"/>
              <a:gd name="connsiteY18509" fmla="*/ 2887514 h 6407150"/>
              <a:gd name="connsiteX18510" fmla="*/ 6900996 w 11737978"/>
              <a:gd name="connsiteY18510" fmla="*/ 2887027 h 6407150"/>
              <a:gd name="connsiteX18511" fmla="*/ 6901381 w 11737978"/>
              <a:gd name="connsiteY18511" fmla="*/ 2898072 h 6407150"/>
              <a:gd name="connsiteX18512" fmla="*/ 6892760 w 11737978"/>
              <a:gd name="connsiteY18512" fmla="*/ 2895798 h 6407150"/>
              <a:gd name="connsiteX18513" fmla="*/ 6892664 w 11737978"/>
              <a:gd name="connsiteY18513" fmla="*/ 2893037 h 6407150"/>
              <a:gd name="connsiteX18514" fmla="*/ 6884140 w 11737978"/>
              <a:gd name="connsiteY18514" fmla="*/ 2893524 h 6407150"/>
              <a:gd name="connsiteX18515" fmla="*/ 6884235 w 11737978"/>
              <a:gd name="connsiteY18515" fmla="*/ 2896286 h 6407150"/>
              <a:gd name="connsiteX18516" fmla="*/ 6892760 w 11737978"/>
              <a:gd name="connsiteY18516" fmla="*/ 2895798 h 6407150"/>
              <a:gd name="connsiteX18517" fmla="*/ 6892857 w 11737978"/>
              <a:gd name="connsiteY18517" fmla="*/ 2898559 h 6407150"/>
              <a:gd name="connsiteX18518" fmla="*/ 6910291 w 11737978"/>
              <a:gd name="connsiteY18518" fmla="*/ 2908630 h 6407150"/>
              <a:gd name="connsiteX18519" fmla="*/ 6935383 w 11737978"/>
              <a:gd name="connsiteY18519" fmla="*/ 2893360 h 6407150"/>
              <a:gd name="connsiteX18520" fmla="*/ 6909136 w 11737978"/>
              <a:gd name="connsiteY18520" fmla="*/ 2875493 h 6407150"/>
              <a:gd name="connsiteX18521" fmla="*/ 2198912 w 11737978"/>
              <a:gd name="connsiteY18521" fmla="*/ 2875493 h 6407150"/>
              <a:gd name="connsiteX18522" fmla="*/ 2182151 w 11737978"/>
              <a:gd name="connsiteY18522" fmla="*/ 2884752 h 6407150"/>
              <a:gd name="connsiteX18523" fmla="*/ 2182248 w 11737978"/>
              <a:gd name="connsiteY18523" fmla="*/ 2887514 h 6407150"/>
              <a:gd name="connsiteX18524" fmla="*/ 2190772 w 11737978"/>
              <a:gd name="connsiteY18524" fmla="*/ 2887027 h 6407150"/>
              <a:gd name="connsiteX18525" fmla="*/ 2191157 w 11737978"/>
              <a:gd name="connsiteY18525" fmla="*/ 2898072 h 6407150"/>
              <a:gd name="connsiteX18526" fmla="*/ 2182536 w 11737978"/>
              <a:gd name="connsiteY18526" fmla="*/ 2895798 h 6407150"/>
              <a:gd name="connsiteX18527" fmla="*/ 2182440 w 11737978"/>
              <a:gd name="connsiteY18527" fmla="*/ 2893037 h 6407150"/>
              <a:gd name="connsiteX18528" fmla="*/ 2173916 w 11737978"/>
              <a:gd name="connsiteY18528" fmla="*/ 2893524 h 6407150"/>
              <a:gd name="connsiteX18529" fmla="*/ 2174012 w 11737978"/>
              <a:gd name="connsiteY18529" fmla="*/ 2896286 h 6407150"/>
              <a:gd name="connsiteX18530" fmla="*/ 2182536 w 11737978"/>
              <a:gd name="connsiteY18530" fmla="*/ 2895798 h 6407150"/>
              <a:gd name="connsiteX18531" fmla="*/ 2182634 w 11737978"/>
              <a:gd name="connsiteY18531" fmla="*/ 2898559 h 6407150"/>
              <a:gd name="connsiteX18532" fmla="*/ 2200067 w 11737978"/>
              <a:gd name="connsiteY18532" fmla="*/ 2908630 h 6407150"/>
              <a:gd name="connsiteX18533" fmla="*/ 2225159 w 11737978"/>
              <a:gd name="connsiteY18533" fmla="*/ 2893360 h 6407150"/>
              <a:gd name="connsiteX18534" fmla="*/ 2198912 w 11737978"/>
              <a:gd name="connsiteY18534" fmla="*/ 2875493 h 6407150"/>
              <a:gd name="connsiteX18535" fmla="*/ 5831184 w 11737978"/>
              <a:gd name="connsiteY18535" fmla="*/ 2874378 h 6407150"/>
              <a:gd name="connsiteX18536" fmla="*/ 5824706 w 11737978"/>
              <a:gd name="connsiteY18536" fmla="*/ 2877619 h 6407150"/>
              <a:gd name="connsiteX18537" fmla="*/ 5825987 w 11737978"/>
              <a:gd name="connsiteY18537" fmla="*/ 2881818 h 6407150"/>
              <a:gd name="connsiteX18538" fmla="*/ 5832465 w 11737978"/>
              <a:gd name="connsiteY18538" fmla="*/ 2878575 h 6407150"/>
              <a:gd name="connsiteX18539" fmla="*/ 5831184 w 11737978"/>
              <a:gd name="connsiteY18539" fmla="*/ 2874378 h 6407150"/>
              <a:gd name="connsiteX18540" fmla="*/ 1120960 w 11737978"/>
              <a:gd name="connsiteY18540" fmla="*/ 2874378 h 6407150"/>
              <a:gd name="connsiteX18541" fmla="*/ 1114481 w 11737978"/>
              <a:gd name="connsiteY18541" fmla="*/ 2877619 h 6407150"/>
              <a:gd name="connsiteX18542" fmla="*/ 1115764 w 11737978"/>
              <a:gd name="connsiteY18542" fmla="*/ 2881818 h 6407150"/>
              <a:gd name="connsiteX18543" fmla="*/ 1122240 w 11737978"/>
              <a:gd name="connsiteY18543" fmla="*/ 2878575 h 6407150"/>
              <a:gd name="connsiteX18544" fmla="*/ 1120960 w 11737978"/>
              <a:gd name="connsiteY18544" fmla="*/ 2874378 h 6407150"/>
              <a:gd name="connsiteX18545" fmla="*/ 6950754 w 11737978"/>
              <a:gd name="connsiteY18545" fmla="*/ 2873112 h 6407150"/>
              <a:gd name="connsiteX18546" fmla="*/ 6943116 w 11737978"/>
              <a:gd name="connsiteY18546" fmla="*/ 2884618 h 6407150"/>
              <a:gd name="connsiteX18547" fmla="*/ 6952989 w 11737978"/>
              <a:gd name="connsiteY18547" fmla="*/ 2879556 h 6407150"/>
              <a:gd name="connsiteX18548" fmla="*/ 6950754 w 11737978"/>
              <a:gd name="connsiteY18548" fmla="*/ 2873112 h 6407150"/>
              <a:gd name="connsiteX18549" fmla="*/ 2240530 w 11737978"/>
              <a:gd name="connsiteY18549" fmla="*/ 2873112 h 6407150"/>
              <a:gd name="connsiteX18550" fmla="*/ 2232892 w 11737978"/>
              <a:gd name="connsiteY18550" fmla="*/ 2884618 h 6407150"/>
              <a:gd name="connsiteX18551" fmla="*/ 2242765 w 11737978"/>
              <a:gd name="connsiteY18551" fmla="*/ 2879556 h 6407150"/>
              <a:gd name="connsiteX18552" fmla="*/ 2240530 w 11737978"/>
              <a:gd name="connsiteY18552" fmla="*/ 2873112 h 6407150"/>
              <a:gd name="connsiteX18553" fmla="*/ 10367936 w 11737978"/>
              <a:gd name="connsiteY18553" fmla="*/ 2871602 h 6407150"/>
              <a:gd name="connsiteX18554" fmla="*/ 10398555 w 11737978"/>
              <a:gd name="connsiteY18554" fmla="*/ 2880805 h 6407150"/>
              <a:gd name="connsiteX18555" fmla="*/ 10380640 w 11737978"/>
              <a:gd name="connsiteY18555" fmla="*/ 2900684 h 6407150"/>
              <a:gd name="connsiteX18556" fmla="*/ 10365366 w 11737978"/>
              <a:gd name="connsiteY18556" fmla="*/ 2879252 h 6407150"/>
              <a:gd name="connsiteX18557" fmla="*/ 6291687 w 11737978"/>
              <a:gd name="connsiteY18557" fmla="*/ 2869555 h 6407150"/>
              <a:gd name="connsiteX18558" fmla="*/ 6291967 w 11737978"/>
              <a:gd name="connsiteY18558" fmla="*/ 2877590 h 6407150"/>
              <a:gd name="connsiteX18559" fmla="*/ 6300147 w 11737978"/>
              <a:gd name="connsiteY18559" fmla="*/ 2874439 h 6407150"/>
              <a:gd name="connsiteX18560" fmla="*/ 6300240 w 11737978"/>
              <a:gd name="connsiteY18560" fmla="*/ 2877116 h 6407150"/>
              <a:gd name="connsiteX18561" fmla="*/ 6316695 w 11737978"/>
              <a:gd name="connsiteY18561" fmla="*/ 2873492 h 6407150"/>
              <a:gd name="connsiteX18562" fmla="*/ 6300053 w 11737978"/>
              <a:gd name="connsiteY18562" fmla="*/ 2871760 h 6407150"/>
              <a:gd name="connsiteX18563" fmla="*/ 6291687 w 11737978"/>
              <a:gd name="connsiteY18563" fmla="*/ 2869555 h 6407150"/>
              <a:gd name="connsiteX18564" fmla="*/ 1581464 w 11737978"/>
              <a:gd name="connsiteY18564" fmla="*/ 2869555 h 6407150"/>
              <a:gd name="connsiteX18565" fmla="*/ 1581744 w 11737978"/>
              <a:gd name="connsiteY18565" fmla="*/ 2877590 h 6407150"/>
              <a:gd name="connsiteX18566" fmla="*/ 1589923 w 11737978"/>
              <a:gd name="connsiteY18566" fmla="*/ 2874439 h 6407150"/>
              <a:gd name="connsiteX18567" fmla="*/ 1590016 w 11737978"/>
              <a:gd name="connsiteY18567" fmla="*/ 2877116 h 6407150"/>
              <a:gd name="connsiteX18568" fmla="*/ 1606471 w 11737978"/>
              <a:gd name="connsiteY18568" fmla="*/ 2873492 h 6407150"/>
              <a:gd name="connsiteX18569" fmla="*/ 1589829 w 11737978"/>
              <a:gd name="connsiteY18569" fmla="*/ 2871760 h 6407150"/>
              <a:gd name="connsiteX18570" fmla="*/ 1581464 w 11737978"/>
              <a:gd name="connsiteY18570" fmla="*/ 2869555 h 6407150"/>
              <a:gd name="connsiteX18571" fmla="*/ 11267952 w 11737978"/>
              <a:gd name="connsiteY18571" fmla="*/ 2863651 h 6407150"/>
              <a:gd name="connsiteX18572" fmla="*/ 11257539 w 11737978"/>
              <a:gd name="connsiteY18572" fmla="*/ 2864707 h 6407150"/>
              <a:gd name="connsiteX18573" fmla="*/ 11254983 w 11737978"/>
              <a:gd name="connsiteY18573" fmla="*/ 2872314 h 6407150"/>
              <a:gd name="connsiteX18574" fmla="*/ 11262498 w 11737978"/>
              <a:gd name="connsiteY18574" fmla="*/ 2876142 h 6407150"/>
              <a:gd name="connsiteX18575" fmla="*/ 11264119 w 11737978"/>
              <a:gd name="connsiteY18575" fmla="*/ 2875059 h 6407150"/>
              <a:gd name="connsiteX18576" fmla="*/ 11269940 w 11737978"/>
              <a:gd name="connsiteY18576" fmla="*/ 2868959 h 6407150"/>
              <a:gd name="connsiteX18577" fmla="*/ 11267952 w 11737978"/>
              <a:gd name="connsiteY18577" fmla="*/ 2863651 h 6407150"/>
              <a:gd name="connsiteX18578" fmla="*/ 6325116 w 11737978"/>
              <a:gd name="connsiteY18578" fmla="*/ 2858675 h 6407150"/>
              <a:gd name="connsiteX18579" fmla="*/ 6315257 w 11737978"/>
              <a:gd name="connsiteY18579" fmla="*/ 2859576 h 6407150"/>
              <a:gd name="connsiteX18580" fmla="*/ 6320092 w 11737978"/>
              <a:gd name="connsiteY18580" fmla="*/ 2861189 h 6407150"/>
              <a:gd name="connsiteX18581" fmla="*/ 6325116 w 11737978"/>
              <a:gd name="connsiteY18581" fmla="*/ 2858675 h 6407150"/>
              <a:gd name="connsiteX18582" fmla="*/ 1614892 w 11737978"/>
              <a:gd name="connsiteY18582" fmla="*/ 2858675 h 6407150"/>
              <a:gd name="connsiteX18583" fmla="*/ 1605033 w 11737978"/>
              <a:gd name="connsiteY18583" fmla="*/ 2859576 h 6407150"/>
              <a:gd name="connsiteX18584" fmla="*/ 1609869 w 11737978"/>
              <a:gd name="connsiteY18584" fmla="*/ 2861189 h 6407150"/>
              <a:gd name="connsiteX18585" fmla="*/ 1614892 w 11737978"/>
              <a:gd name="connsiteY18585" fmla="*/ 2858675 h 6407150"/>
              <a:gd name="connsiteX18586" fmla="*/ 8547151 w 11737978"/>
              <a:gd name="connsiteY18586" fmla="*/ 2856564 h 6407150"/>
              <a:gd name="connsiteX18587" fmla="*/ 8553724 w 11737978"/>
              <a:gd name="connsiteY18587" fmla="*/ 2861963 h 6407150"/>
              <a:gd name="connsiteX18588" fmla="*/ 8554197 w 11737978"/>
              <a:gd name="connsiteY18588" fmla="*/ 2857069 h 6407150"/>
              <a:gd name="connsiteX18589" fmla="*/ 8570566 w 11737978"/>
              <a:gd name="connsiteY18589" fmla="*/ 2865230 h 6407150"/>
              <a:gd name="connsiteX18590" fmla="*/ 8577566 w 11737978"/>
              <a:gd name="connsiteY18590" fmla="*/ 2881545 h 6407150"/>
              <a:gd name="connsiteX18591" fmla="*/ 8575201 w 11737978"/>
              <a:gd name="connsiteY18591" fmla="*/ 2906014 h 6407150"/>
              <a:gd name="connsiteX18592" fmla="*/ 8585041 w 11737978"/>
              <a:gd name="connsiteY18592" fmla="*/ 2892966 h 6407150"/>
              <a:gd name="connsiteX18593" fmla="*/ 8608882 w 11737978"/>
              <a:gd name="connsiteY18593" fmla="*/ 2912546 h 6407150"/>
              <a:gd name="connsiteX18594" fmla="*/ 8608409 w 11737978"/>
              <a:gd name="connsiteY18594" fmla="*/ 2917441 h 6407150"/>
              <a:gd name="connsiteX18595" fmla="*/ 8591094 w 11737978"/>
              <a:gd name="connsiteY18595" fmla="*/ 2919067 h 6407150"/>
              <a:gd name="connsiteX18596" fmla="*/ 8590673 w 11737978"/>
              <a:gd name="connsiteY18596" fmla="*/ 2923420 h 6407150"/>
              <a:gd name="connsiteX18597" fmla="*/ 8585565 w 11737978"/>
              <a:gd name="connsiteY18597" fmla="*/ 2920383 h 6407150"/>
              <a:gd name="connsiteX18598" fmla="*/ 8576837 w 11737978"/>
              <a:gd name="connsiteY18598" fmla="*/ 2917353 h 6407150"/>
              <a:gd name="connsiteX18599" fmla="*/ 8574727 w 11737978"/>
              <a:gd name="connsiteY18599" fmla="*/ 2910908 h 6407150"/>
              <a:gd name="connsiteX18600" fmla="*/ 8564866 w 11737978"/>
              <a:gd name="connsiteY18600" fmla="*/ 2913197 h 6407150"/>
              <a:gd name="connsiteX18601" fmla="*/ 8557640 w 11737978"/>
              <a:gd name="connsiteY18601" fmla="*/ 2910688 h 6407150"/>
              <a:gd name="connsiteX18602" fmla="*/ 8568222 w 11737978"/>
              <a:gd name="connsiteY18602" fmla="*/ 2908158 h 6407150"/>
              <a:gd name="connsiteX18603" fmla="*/ 8556544 w 11737978"/>
              <a:gd name="connsiteY18603" fmla="*/ 2906583 h 6407150"/>
              <a:gd name="connsiteX18604" fmla="*/ 8543768 w 11737978"/>
              <a:gd name="connsiteY18604" fmla="*/ 2900906 h 6407150"/>
              <a:gd name="connsiteX18605" fmla="*/ 8551060 w 11737978"/>
              <a:gd name="connsiteY18605" fmla="*/ 2886065 h 6407150"/>
              <a:gd name="connsiteX18606" fmla="*/ 8548866 w 11737978"/>
              <a:gd name="connsiteY18606" fmla="*/ 2877857 h 6407150"/>
              <a:gd name="connsiteX18607" fmla="*/ 8538284 w 11737978"/>
              <a:gd name="connsiteY18607" fmla="*/ 2880387 h 6407150"/>
              <a:gd name="connsiteX18608" fmla="*/ 8546672 w 11737978"/>
              <a:gd name="connsiteY18608" fmla="*/ 2869649 h 6407150"/>
              <a:gd name="connsiteX18609" fmla="*/ 8558352 w 11737978"/>
              <a:gd name="connsiteY18609" fmla="*/ 2871222 h 6407150"/>
              <a:gd name="connsiteX18610" fmla="*/ 8557255 w 11737978"/>
              <a:gd name="connsiteY18610" fmla="*/ 2867119 h 6407150"/>
              <a:gd name="connsiteX18611" fmla="*/ 8545575 w 11737978"/>
              <a:gd name="connsiteY18611" fmla="*/ 2865545 h 6407150"/>
              <a:gd name="connsiteX18612" fmla="*/ 8533896 w 11737978"/>
              <a:gd name="connsiteY18612" fmla="*/ 2863971 h 6407150"/>
              <a:gd name="connsiteX18613" fmla="*/ 8544479 w 11737978"/>
              <a:gd name="connsiteY18613" fmla="*/ 2861441 h 6407150"/>
              <a:gd name="connsiteX18614" fmla="*/ 6906967 w 11737978"/>
              <a:gd name="connsiteY18614" fmla="*/ 2856500 h 6407150"/>
              <a:gd name="connsiteX18615" fmla="*/ 6907142 w 11737978"/>
              <a:gd name="connsiteY18615" fmla="*/ 2861521 h 6407150"/>
              <a:gd name="connsiteX18616" fmla="*/ 6906967 w 11737978"/>
              <a:gd name="connsiteY18616" fmla="*/ 2856500 h 6407150"/>
              <a:gd name="connsiteX18617" fmla="*/ 2196743 w 11737978"/>
              <a:gd name="connsiteY18617" fmla="*/ 2856500 h 6407150"/>
              <a:gd name="connsiteX18618" fmla="*/ 2196919 w 11737978"/>
              <a:gd name="connsiteY18618" fmla="*/ 2861521 h 6407150"/>
              <a:gd name="connsiteX18619" fmla="*/ 2196743 w 11737978"/>
              <a:gd name="connsiteY18619" fmla="*/ 2856500 h 6407150"/>
              <a:gd name="connsiteX18620" fmla="*/ 7009433 w 11737978"/>
              <a:gd name="connsiteY18620" fmla="*/ 2855670 h 6407150"/>
              <a:gd name="connsiteX18621" fmla="*/ 7000803 w 11737978"/>
              <a:gd name="connsiteY18621" fmla="*/ 2867568 h 6407150"/>
              <a:gd name="connsiteX18622" fmla="*/ 6991778 w 11737978"/>
              <a:gd name="connsiteY18622" fmla="*/ 2868084 h 6407150"/>
              <a:gd name="connsiteX18623" fmla="*/ 7010028 w 11737978"/>
              <a:gd name="connsiteY18623" fmla="*/ 2872742 h 6407150"/>
              <a:gd name="connsiteX18624" fmla="*/ 7008224 w 11737978"/>
              <a:gd name="connsiteY18624" fmla="*/ 2872844 h 6407150"/>
              <a:gd name="connsiteX18625" fmla="*/ 7000360 w 11737978"/>
              <a:gd name="connsiteY18625" fmla="*/ 2889393 h 6407150"/>
              <a:gd name="connsiteX18626" fmla="*/ 7025072 w 11737978"/>
              <a:gd name="connsiteY18626" fmla="*/ 2871880 h 6407150"/>
              <a:gd name="connsiteX18627" fmla="*/ 7010028 w 11737978"/>
              <a:gd name="connsiteY18627" fmla="*/ 2872742 h 6407150"/>
              <a:gd name="connsiteX18628" fmla="*/ 7009830 w 11737978"/>
              <a:gd name="connsiteY18628" fmla="*/ 2867050 h 6407150"/>
              <a:gd name="connsiteX18629" fmla="*/ 7018856 w 11737978"/>
              <a:gd name="connsiteY18629" fmla="*/ 2866534 h 6407150"/>
              <a:gd name="connsiteX18630" fmla="*/ 7009433 w 11737978"/>
              <a:gd name="connsiteY18630" fmla="*/ 2855670 h 6407150"/>
              <a:gd name="connsiteX18631" fmla="*/ 2299209 w 11737978"/>
              <a:gd name="connsiteY18631" fmla="*/ 2855670 h 6407150"/>
              <a:gd name="connsiteX18632" fmla="*/ 2290579 w 11737978"/>
              <a:gd name="connsiteY18632" fmla="*/ 2867568 h 6407150"/>
              <a:gd name="connsiteX18633" fmla="*/ 2281554 w 11737978"/>
              <a:gd name="connsiteY18633" fmla="*/ 2868084 h 6407150"/>
              <a:gd name="connsiteX18634" fmla="*/ 2299804 w 11737978"/>
              <a:gd name="connsiteY18634" fmla="*/ 2872742 h 6407150"/>
              <a:gd name="connsiteX18635" fmla="*/ 2298000 w 11737978"/>
              <a:gd name="connsiteY18635" fmla="*/ 2872844 h 6407150"/>
              <a:gd name="connsiteX18636" fmla="*/ 2290137 w 11737978"/>
              <a:gd name="connsiteY18636" fmla="*/ 2889393 h 6407150"/>
              <a:gd name="connsiteX18637" fmla="*/ 2314849 w 11737978"/>
              <a:gd name="connsiteY18637" fmla="*/ 2871880 h 6407150"/>
              <a:gd name="connsiteX18638" fmla="*/ 2299804 w 11737978"/>
              <a:gd name="connsiteY18638" fmla="*/ 2872742 h 6407150"/>
              <a:gd name="connsiteX18639" fmla="*/ 2299606 w 11737978"/>
              <a:gd name="connsiteY18639" fmla="*/ 2867050 h 6407150"/>
              <a:gd name="connsiteX18640" fmla="*/ 2308632 w 11737978"/>
              <a:gd name="connsiteY18640" fmla="*/ 2866534 h 6407150"/>
              <a:gd name="connsiteX18641" fmla="*/ 2299209 w 11737978"/>
              <a:gd name="connsiteY18641" fmla="*/ 2855670 h 6407150"/>
              <a:gd name="connsiteX18642" fmla="*/ 6974661 w 11737978"/>
              <a:gd name="connsiteY18642" fmla="*/ 2852628 h 6407150"/>
              <a:gd name="connsiteX18643" fmla="*/ 6967140 w 11737978"/>
              <a:gd name="connsiteY18643" fmla="*/ 2853059 h 6407150"/>
              <a:gd name="connsiteX18644" fmla="*/ 6967234 w 11737978"/>
              <a:gd name="connsiteY18644" fmla="*/ 2855784 h 6407150"/>
              <a:gd name="connsiteX18645" fmla="*/ 6967424 w 11737978"/>
              <a:gd name="connsiteY18645" fmla="*/ 2861235 h 6407150"/>
              <a:gd name="connsiteX18646" fmla="*/ 6967519 w 11737978"/>
              <a:gd name="connsiteY18646" fmla="*/ 2863961 h 6407150"/>
              <a:gd name="connsiteX18647" fmla="*/ 6967710 w 11737978"/>
              <a:gd name="connsiteY18647" fmla="*/ 2869412 h 6407150"/>
              <a:gd name="connsiteX18648" fmla="*/ 6967804 w 11737978"/>
              <a:gd name="connsiteY18648" fmla="*/ 2872138 h 6407150"/>
              <a:gd name="connsiteX18649" fmla="*/ 6975327 w 11737978"/>
              <a:gd name="connsiteY18649" fmla="*/ 2871708 h 6407150"/>
              <a:gd name="connsiteX18650" fmla="*/ 6975232 w 11737978"/>
              <a:gd name="connsiteY18650" fmla="*/ 2868981 h 6407150"/>
              <a:gd name="connsiteX18651" fmla="*/ 6975041 w 11737978"/>
              <a:gd name="connsiteY18651" fmla="*/ 2863532 h 6407150"/>
              <a:gd name="connsiteX18652" fmla="*/ 6974851 w 11737978"/>
              <a:gd name="connsiteY18652" fmla="*/ 2858080 h 6407150"/>
              <a:gd name="connsiteX18653" fmla="*/ 6974661 w 11737978"/>
              <a:gd name="connsiteY18653" fmla="*/ 2852628 h 6407150"/>
              <a:gd name="connsiteX18654" fmla="*/ 2264437 w 11737978"/>
              <a:gd name="connsiteY18654" fmla="*/ 2852628 h 6407150"/>
              <a:gd name="connsiteX18655" fmla="*/ 2256916 w 11737978"/>
              <a:gd name="connsiteY18655" fmla="*/ 2853059 h 6407150"/>
              <a:gd name="connsiteX18656" fmla="*/ 2257011 w 11737978"/>
              <a:gd name="connsiteY18656" fmla="*/ 2855784 h 6407150"/>
              <a:gd name="connsiteX18657" fmla="*/ 2257200 w 11737978"/>
              <a:gd name="connsiteY18657" fmla="*/ 2861235 h 6407150"/>
              <a:gd name="connsiteX18658" fmla="*/ 2257296 w 11737978"/>
              <a:gd name="connsiteY18658" fmla="*/ 2863961 h 6407150"/>
              <a:gd name="connsiteX18659" fmla="*/ 2257486 w 11737978"/>
              <a:gd name="connsiteY18659" fmla="*/ 2869412 h 6407150"/>
              <a:gd name="connsiteX18660" fmla="*/ 2257581 w 11737978"/>
              <a:gd name="connsiteY18660" fmla="*/ 2872138 h 6407150"/>
              <a:gd name="connsiteX18661" fmla="*/ 2265103 w 11737978"/>
              <a:gd name="connsiteY18661" fmla="*/ 2871708 h 6407150"/>
              <a:gd name="connsiteX18662" fmla="*/ 2265008 w 11737978"/>
              <a:gd name="connsiteY18662" fmla="*/ 2868981 h 6407150"/>
              <a:gd name="connsiteX18663" fmla="*/ 2264817 w 11737978"/>
              <a:gd name="connsiteY18663" fmla="*/ 2863532 h 6407150"/>
              <a:gd name="connsiteX18664" fmla="*/ 2264627 w 11737978"/>
              <a:gd name="connsiteY18664" fmla="*/ 2858080 h 6407150"/>
              <a:gd name="connsiteX18665" fmla="*/ 2264437 w 11737978"/>
              <a:gd name="connsiteY18665" fmla="*/ 2852628 h 6407150"/>
              <a:gd name="connsiteX18666" fmla="*/ 6897730 w 11737978"/>
              <a:gd name="connsiteY18666" fmla="*/ 2850991 h 6407150"/>
              <a:gd name="connsiteX18667" fmla="*/ 6882791 w 11737978"/>
              <a:gd name="connsiteY18667" fmla="*/ 2854864 h 6407150"/>
              <a:gd name="connsiteX18668" fmla="*/ 6890418 w 11737978"/>
              <a:gd name="connsiteY18668" fmla="*/ 2857447 h 6407150"/>
              <a:gd name="connsiteX18669" fmla="*/ 6897730 w 11737978"/>
              <a:gd name="connsiteY18669" fmla="*/ 2850991 h 6407150"/>
              <a:gd name="connsiteX18670" fmla="*/ 2187506 w 11737978"/>
              <a:gd name="connsiteY18670" fmla="*/ 2850991 h 6407150"/>
              <a:gd name="connsiteX18671" fmla="*/ 2172567 w 11737978"/>
              <a:gd name="connsiteY18671" fmla="*/ 2854864 h 6407150"/>
              <a:gd name="connsiteX18672" fmla="*/ 2180194 w 11737978"/>
              <a:gd name="connsiteY18672" fmla="*/ 2857447 h 6407150"/>
              <a:gd name="connsiteX18673" fmla="*/ 2187506 w 11737978"/>
              <a:gd name="connsiteY18673" fmla="*/ 2850991 h 6407150"/>
              <a:gd name="connsiteX18674" fmla="*/ 9762006 w 11737978"/>
              <a:gd name="connsiteY18674" fmla="*/ 2850987 h 6407150"/>
              <a:gd name="connsiteX18675" fmla="*/ 9777146 w 11737978"/>
              <a:gd name="connsiteY18675" fmla="*/ 2867873 h 6407150"/>
              <a:gd name="connsiteX18676" fmla="*/ 9781234 w 11737978"/>
              <a:gd name="connsiteY18676" fmla="*/ 2862178 h 6407150"/>
              <a:gd name="connsiteX18677" fmla="*/ 9762006 w 11737978"/>
              <a:gd name="connsiteY18677" fmla="*/ 2850987 h 6407150"/>
              <a:gd name="connsiteX18678" fmla="*/ 6780115 w 11737978"/>
              <a:gd name="connsiteY18678" fmla="*/ 2849670 h 6407150"/>
              <a:gd name="connsiteX18679" fmla="*/ 6780290 w 11737978"/>
              <a:gd name="connsiteY18679" fmla="*/ 2854690 h 6407150"/>
              <a:gd name="connsiteX18680" fmla="*/ 6798254 w 11737978"/>
              <a:gd name="connsiteY18680" fmla="*/ 2851147 h 6407150"/>
              <a:gd name="connsiteX18681" fmla="*/ 6780115 w 11737978"/>
              <a:gd name="connsiteY18681" fmla="*/ 2849670 h 6407150"/>
              <a:gd name="connsiteX18682" fmla="*/ 2069891 w 11737978"/>
              <a:gd name="connsiteY18682" fmla="*/ 2849670 h 6407150"/>
              <a:gd name="connsiteX18683" fmla="*/ 2070066 w 11737978"/>
              <a:gd name="connsiteY18683" fmla="*/ 2854690 h 6407150"/>
              <a:gd name="connsiteX18684" fmla="*/ 2088031 w 11737978"/>
              <a:gd name="connsiteY18684" fmla="*/ 2851147 h 6407150"/>
              <a:gd name="connsiteX18685" fmla="*/ 2069891 w 11737978"/>
              <a:gd name="connsiteY18685" fmla="*/ 2849670 h 6407150"/>
              <a:gd name="connsiteX18686" fmla="*/ 7008092 w 11737978"/>
              <a:gd name="connsiteY18686" fmla="*/ 2849585 h 6407150"/>
              <a:gd name="connsiteX18687" fmla="*/ 7000215 w 11737978"/>
              <a:gd name="connsiteY18687" fmla="*/ 2850664 h 6407150"/>
              <a:gd name="connsiteX18688" fmla="*/ 7000303 w 11737978"/>
              <a:gd name="connsiteY18688" fmla="*/ 2853173 h 6407150"/>
              <a:gd name="connsiteX18689" fmla="*/ 7009330 w 11737978"/>
              <a:gd name="connsiteY18689" fmla="*/ 2852658 h 6407150"/>
              <a:gd name="connsiteX18690" fmla="*/ 7008092 w 11737978"/>
              <a:gd name="connsiteY18690" fmla="*/ 2849585 h 6407150"/>
              <a:gd name="connsiteX18691" fmla="*/ 2297868 w 11737978"/>
              <a:gd name="connsiteY18691" fmla="*/ 2849585 h 6407150"/>
              <a:gd name="connsiteX18692" fmla="*/ 2289992 w 11737978"/>
              <a:gd name="connsiteY18692" fmla="*/ 2850664 h 6407150"/>
              <a:gd name="connsiteX18693" fmla="*/ 2290079 w 11737978"/>
              <a:gd name="connsiteY18693" fmla="*/ 2853173 h 6407150"/>
              <a:gd name="connsiteX18694" fmla="*/ 2299106 w 11737978"/>
              <a:gd name="connsiteY18694" fmla="*/ 2852658 h 6407150"/>
              <a:gd name="connsiteX18695" fmla="*/ 2297868 w 11737978"/>
              <a:gd name="connsiteY18695" fmla="*/ 2849585 h 6407150"/>
              <a:gd name="connsiteX18696" fmla="*/ 6409285 w 11737978"/>
              <a:gd name="connsiteY18696" fmla="*/ 2848743 h 6407150"/>
              <a:gd name="connsiteX18697" fmla="*/ 6400258 w 11737978"/>
              <a:gd name="connsiteY18697" fmla="*/ 2849260 h 6407150"/>
              <a:gd name="connsiteX18698" fmla="*/ 6400328 w 11737978"/>
              <a:gd name="connsiteY18698" fmla="*/ 2851269 h 6407150"/>
              <a:gd name="connsiteX18699" fmla="*/ 6409355 w 11737978"/>
              <a:gd name="connsiteY18699" fmla="*/ 2850753 h 6407150"/>
              <a:gd name="connsiteX18700" fmla="*/ 6409285 w 11737978"/>
              <a:gd name="connsiteY18700" fmla="*/ 2848743 h 6407150"/>
              <a:gd name="connsiteX18701" fmla="*/ 1699061 w 11737978"/>
              <a:gd name="connsiteY18701" fmla="*/ 2848743 h 6407150"/>
              <a:gd name="connsiteX18702" fmla="*/ 1690034 w 11737978"/>
              <a:gd name="connsiteY18702" fmla="*/ 2849260 h 6407150"/>
              <a:gd name="connsiteX18703" fmla="*/ 1690104 w 11737978"/>
              <a:gd name="connsiteY18703" fmla="*/ 2851269 h 6407150"/>
              <a:gd name="connsiteX18704" fmla="*/ 1699131 w 11737978"/>
              <a:gd name="connsiteY18704" fmla="*/ 2850753 h 6407150"/>
              <a:gd name="connsiteX18705" fmla="*/ 1699061 w 11737978"/>
              <a:gd name="connsiteY18705" fmla="*/ 2848743 h 6407150"/>
              <a:gd name="connsiteX18706" fmla="*/ 6755092 w 11737978"/>
              <a:gd name="connsiteY18706" fmla="*/ 2845310 h 6407150"/>
              <a:gd name="connsiteX18707" fmla="*/ 6738223 w 11737978"/>
              <a:gd name="connsiteY18707" fmla="*/ 2846275 h 6407150"/>
              <a:gd name="connsiteX18708" fmla="*/ 6730175 w 11737978"/>
              <a:gd name="connsiteY18708" fmla="*/ 2857856 h 6407150"/>
              <a:gd name="connsiteX18709" fmla="*/ 6704967 w 11737978"/>
              <a:gd name="connsiteY18709" fmla="*/ 2862079 h 6407150"/>
              <a:gd name="connsiteX18710" fmla="*/ 6696340 w 11737978"/>
              <a:gd name="connsiteY18710" fmla="*/ 2857012 h 6407150"/>
              <a:gd name="connsiteX18711" fmla="*/ 6688098 w 11737978"/>
              <a:gd name="connsiteY18711" fmla="*/ 2863043 h 6407150"/>
              <a:gd name="connsiteX18712" fmla="*/ 6671033 w 11737978"/>
              <a:gd name="connsiteY18712" fmla="*/ 2858459 h 6407150"/>
              <a:gd name="connsiteX18713" fmla="*/ 6645826 w 11737978"/>
              <a:gd name="connsiteY18713" fmla="*/ 2862680 h 6407150"/>
              <a:gd name="connsiteX18714" fmla="*/ 6611991 w 11737978"/>
              <a:gd name="connsiteY18714" fmla="*/ 2861835 h 6407150"/>
              <a:gd name="connsiteX18715" fmla="*/ 6620618 w 11737978"/>
              <a:gd name="connsiteY18715" fmla="*/ 2866903 h 6407150"/>
              <a:gd name="connsiteX18716" fmla="*/ 6612377 w 11737978"/>
              <a:gd name="connsiteY18716" fmla="*/ 2872936 h 6407150"/>
              <a:gd name="connsiteX18717" fmla="*/ 6604233 w 11737978"/>
              <a:gd name="connsiteY18717" fmla="*/ 2881743 h 6407150"/>
              <a:gd name="connsiteX18718" fmla="*/ 6587170 w 11737978"/>
              <a:gd name="connsiteY18718" fmla="*/ 2877157 h 6407150"/>
              <a:gd name="connsiteX18719" fmla="*/ 6570396 w 11737978"/>
              <a:gd name="connsiteY18719" fmla="*/ 2880896 h 6407150"/>
              <a:gd name="connsiteX18720" fmla="*/ 6562350 w 11737978"/>
              <a:gd name="connsiteY18720" fmla="*/ 2892478 h 6407150"/>
              <a:gd name="connsiteX18721" fmla="*/ 6528319 w 11737978"/>
              <a:gd name="connsiteY18721" fmla="*/ 2886083 h 6407150"/>
              <a:gd name="connsiteX18722" fmla="*/ 6520368 w 11737978"/>
              <a:gd name="connsiteY18722" fmla="*/ 2900439 h 6407150"/>
              <a:gd name="connsiteX18723" fmla="*/ 6511934 w 11737978"/>
              <a:gd name="connsiteY18723" fmla="*/ 2900923 h 6407150"/>
              <a:gd name="connsiteX18724" fmla="*/ 6512224 w 11737978"/>
              <a:gd name="connsiteY18724" fmla="*/ 2909247 h 6407150"/>
              <a:gd name="connsiteX18725" fmla="*/ 6494773 w 11737978"/>
              <a:gd name="connsiteY18725" fmla="*/ 2893563 h 6407150"/>
              <a:gd name="connsiteX18726" fmla="*/ 6443583 w 11737978"/>
              <a:gd name="connsiteY18726" fmla="*/ 2879808 h 6407150"/>
              <a:gd name="connsiteX18727" fmla="*/ 6426907 w 11737978"/>
              <a:gd name="connsiteY18727" fmla="*/ 2886323 h 6407150"/>
              <a:gd name="connsiteX18728" fmla="*/ 6427004 w 11737978"/>
              <a:gd name="connsiteY18728" fmla="*/ 2889098 h 6407150"/>
              <a:gd name="connsiteX18729" fmla="*/ 6435728 w 11737978"/>
              <a:gd name="connsiteY18729" fmla="*/ 2896941 h 6407150"/>
              <a:gd name="connsiteX18730" fmla="*/ 6435922 w 11737978"/>
              <a:gd name="connsiteY18730" fmla="*/ 2902489 h 6407150"/>
              <a:gd name="connsiteX18731" fmla="*/ 6452890 w 11737978"/>
              <a:gd name="connsiteY18731" fmla="*/ 2904299 h 6407150"/>
              <a:gd name="connsiteX18732" fmla="*/ 6453083 w 11737978"/>
              <a:gd name="connsiteY18732" fmla="*/ 2909849 h 6407150"/>
              <a:gd name="connsiteX18733" fmla="*/ 6478193 w 11737978"/>
              <a:gd name="connsiteY18733" fmla="*/ 2902852 h 6407150"/>
              <a:gd name="connsiteX18734" fmla="*/ 6495837 w 11737978"/>
              <a:gd name="connsiteY18734" fmla="*/ 2924086 h 6407150"/>
              <a:gd name="connsiteX18735" fmla="*/ 6504079 w 11737978"/>
              <a:gd name="connsiteY18735" fmla="*/ 2918053 h 6407150"/>
              <a:gd name="connsiteX18736" fmla="*/ 6529480 w 11737978"/>
              <a:gd name="connsiteY18736" fmla="*/ 2919382 h 6407150"/>
              <a:gd name="connsiteX18737" fmla="*/ 6521239 w 11737978"/>
              <a:gd name="connsiteY18737" fmla="*/ 2925414 h 6407150"/>
              <a:gd name="connsiteX18738" fmla="*/ 6504950 w 11737978"/>
              <a:gd name="connsiteY18738" fmla="*/ 2943027 h 6407150"/>
              <a:gd name="connsiteX18739" fmla="*/ 6521819 w 11737978"/>
              <a:gd name="connsiteY18739" fmla="*/ 2942062 h 6407150"/>
              <a:gd name="connsiteX18740" fmla="*/ 6530158 w 11737978"/>
              <a:gd name="connsiteY18740" fmla="*/ 2938805 h 6407150"/>
              <a:gd name="connsiteX18741" fmla="*/ 6538593 w 11737978"/>
              <a:gd name="connsiteY18741" fmla="*/ 2938323 h 6407150"/>
              <a:gd name="connsiteX18742" fmla="*/ 6563607 w 11737978"/>
              <a:gd name="connsiteY18742" fmla="*/ 2928551 h 6407150"/>
              <a:gd name="connsiteX18743" fmla="*/ 6555753 w 11737978"/>
              <a:gd name="connsiteY18743" fmla="*/ 2945682 h 6407150"/>
              <a:gd name="connsiteX18744" fmla="*/ 6589492 w 11737978"/>
              <a:gd name="connsiteY18744" fmla="*/ 2943753 h 6407150"/>
              <a:gd name="connsiteX18745" fmla="*/ 6564769 w 11737978"/>
              <a:gd name="connsiteY18745" fmla="*/ 2961849 h 6407150"/>
              <a:gd name="connsiteX18746" fmla="*/ 6631860 w 11737978"/>
              <a:gd name="connsiteY18746" fmla="*/ 2946890 h 6407150"/>
              <a:gd name="connsiteX18747" fmla="*/ 6631570 w 11737978"/>
              <a:gd name="connsiteY18747" fmla="*/ 2938566 h 6407150"/>
              <a:gd name="connsiteX18748" fmla="*/ 6640102 w 11737978"/>
              <a:gd name="connsiteY18748" fmla="*/ 2940858 h 6407150"/>
              <a:gd name="connsiteX18749" fmla="*/ 6640392 w 11737978"/>
              <a:gd name="connsiteY18749" fmla="*/ 2949183 h 6407150"/>
              <a:gd name="connsiteX18750" fmla="*/ 6657261 w 11737978"/>
              <a:gd name="connsiteY18750" fmla="*/ 2948218 h 6407150"/>
              <a:gd name="connsiteX18751" fmla="*/ 6665890 w 11737978"/>
              <a:gd name="connsiteY18751" fmla="*/ 2953285 h 6407150"/>
              <a:gd name="connsiteX18752" fmla="*/ 6682856 w 11737978"/>
              <a:gd name="connsiteY18752" fmla="*/ 2955094 h 6407150"/>
              <a:gd name="connsiteX18753" fmla="*/ 6674227 w 11737978"/>
              <a:gd name="connsiteY18753" fmla="*/ 2950028 h 6407150"/>
              <a:gd name="connsiteX18754" fmla="*/ 6665697 w 11737978"/>
              <a:gd name="connsiteY18754" fmla="*/ 2947735 h 6407150"/>
              <a:gd name="connsiteX18755" fmla="*/ 6665600 w 11737978"/>
              <a:gd name="connsiteY18755" fmla="*/ 2944960 h 6407150"/>
              <a:gd name="connsiteX18756" fmla="*/ 6690809 w 11737978"/>
              <a:gd name="connsiteY18756" fmla="*/ 2940738 h 6407150"/>
              <a:gd name="connsiteX18757" fmla="*/ 6707870 w 11737978"/>
              <a:gd name="connsiteY18757" fmla="*/ 2945323 h 6407150"/>
              <a:gd name="connsiteX18758" fmla="*/ 6707967 w 11737978"/>
              <a:gd name="connsiteY18758" fmla="*/ 2948098 h 6407150"/>
              <a:gd name="connsiteX18759" fmla="*/ 6699533 w 11737978"/>
              <a:gd name="connsiteY18759" fmla="*/ 2948581 h 6407150"/>
              <a:gd name="connsiteX18760" fmla="*/ 6699631 w 11737978"/>
              <a:gd name="connsiteY18760" fmla="*/ 2951356 h 6407150"/>
              <a:gd name="connsiteX18761" fmla="*/ 6699726 w 11737978"/>
              <a:gd name="connsiteY18761" fmla="*/ 2954130 h 6407150"/>
              <a:gd name="connsiteX18762" fmla="*/ 6699824 w 11737978"/>
              <a:gd name="connsiteY18762" fmla="*/ 2956904 h 6407150"/>
              <a:gd name="connsiteX18763" fmla="*/ 6691582 w 11737978"/>
              <a:gd name="connsiteY18763" fmla="*/ 2962937 h 6407150"/>
              <a:gd name="connsiteX18764" fmla="*/ 6674614 w 11737978"/>
              <a:gd name="connsiteY18764" fmla="*/ 2961127 h 6407150"/>
              <a:gd name="connsiteX18765" fmla="*/ 6675002 w 11737978"/>
              <a:gd name="connsiteY18765" fmla="*/ 2972226 h 6407150"/>
              <a:gd name="connsiteX18766" fmla="*/ 6658229 w 11737978"/>
              <a:gd name="connsiteY18766" fmla="*/ 2975965 h 6407150"/>
              <a:gd name="connsiteX18767" fmla="*/ 6658132 w 11737978"/>
              <a:gd name="connsiteY18767" fmla="*/ 2973191 h 6407150"/>
              <a:gd name="connsiteX18768" fmla="*/ 6649697 w 11737978"/>
              <a:gd name="connsiteY18768" fmla="*/ 2973673 h 6407150"/>
              <a:gd name="connsiteX18769" fmla="*/ 6649793 w 11737978"/>
              <a:gd name="connsiteY18769" fmla="*/ 2976448 h 6407150"/>
              <a:gd name="connsiteX18770" fmla="*/ 6641457 w 11737978"/>
              <a:gd name="connsiteY18770" fmla="*/ 2979705 h 6407150"/>
              <a:gd name="connsiteX18771" fmla="*/ 6632732 w 11737978"/>
              <a:gd name="connsiteY18771" fmla="*/ 2971863 h 6407150"/>
              <a:gd name="connsiteX18772" fmla="*/ 6607330 w 11737978"/>
              <a:gd name="connsiteY18772" fmla="*/ 2970536 h 6407150"/>
              <a:gd name="connsiteX18773" fmla="*/ 6599184 w 11737978"/>
              <a:gd name="connsiteY18773" fmla="*/ 2979343 h 6407150"/>
              <a:gd name="connsiteX18774" fmla="*/ 6565446 w 11737978"/>
              <a:gd name="connsiteY18774" fmla="*/ 2981273 h 6407150"/>
              <a:gd name="connsiteX18775" fmla="*/ 6532094 w 11737978"/>
              <a:gd name="connsiteY18775" fmla="*/ 2994302 h 6407150"/>
              <a:gd name="connsiteX18776" fmla="*/ 6549350 w 11737978"/>
              <a:gd name="connsiteY18776" fmla="*/ 3004436 h 6407150"/>
              <a:gd name="connsiteX18777" fmla="*/ 6549157 w 11737978"/>
              <a:gd name="connsiteY18777" fmla="*/ 2998886 h 6407150"/>
              <a:gd name="connsiteX18778" fmla="*/ 6574557 w 11737978"/>
              <a:gd name="connsiteY18778" fmla="*/ 3000213 h 6407150"/>
              <a:gd name="connsiteX18779" fmla="*/ 6574654 w 11737978"/>
              <a:gd name="connsiteY18779" fmla="*/ 3002989 h 6407150"/>
              <a:gd name="connsiteX18780" fmla="*/ 6557978 w 11737978"/>
              <a:gd name="connsiteY18780" fmla="*/ 3009503 h 6407150"/>
              <a:gd name="connsiteX18781" fmla="*/ 6549447 w 11737978"/>
              <a:gd name="connsiteY18781" fmla="*/ 3007211 h 6407150"/>
              <a:gd name="connsiteX18782" fmla="*/ 6532674 w 11737978"/>
              <a:gd name="connsiteY18782" fmla="*/ 3010951 h 6407150"/>
              <a:gd name="connsiteX18783" fmla="*/ 6524626 w 11737978"/>
              <a:gd name="connsiteY18783" fmla="*/ 3022532 h 6407150"/>
              <a:gd name="connsiteX18784" fmla="*/ 6525109 w 11737978"/>
              <a:gd name="connsiteY18784" fmla="*/ 3036406 h 6407150"/>
              <a:gd name="connsiteX18785" fmla="*/ 6538757 w 11737978"/>
              <a:gd name="connsiteY18785" fmla="*/ 3033887 h 6407150"/>
              <a:gd name="connsiteX18786" fmla="*/ 6557474 w 11737978"/>
              <a:gd name="connsiteY18786" fmla="*/ 3029221 h 6407150"/>
              <a:gd name="connsiteX18787" fmla="*/ 6565873 w 11737978"/>
              <a:gd name="connsiteY18787" fmla="*/ 3033974 h 6407150"/>
              <a:gd name="connsiteX18788" fmla="*/ 6591053 w 11737978"/>
              <a:gd name="connsiteY18788" fmla="*/ 3029851 h 6407150"/>
              <a:gd name="connsiteX18789" fmla="*/ 6599476 w 11737978"/>
              <a:gd name="connsiteY18789" fmla="*/ 3029370 h 6407150"/>
              <a:gd name="connsiteX18790" fmla="*/ 6599383 w 11737978"/>
              <a:gd name="connsiteY18790" fmla="*/ 3026692 h 6407150"/>
              <a:gd name="connsiteX18791" fmla="*/ 6590959 w 11737978"/>
              <a:gd name="connsiteY18791" fmla="*/ 3027173 h 6407150"/>
              <a:gd name="connsiteX18792" fmla="*/ 6558165 w 11737978"/>
              <a:gd name="connsiteY18792" fmla="*/ 3029049 h 6407150"/>
              <a:gd name="connsiteX18793" fmla="*/ 6558657 w 11737978"/>
              <a:gd name="connsiteY18793" fmla="*/ 3028927 h 6407150"/>
              <a:gd name="connsiteX18794" fmla="*/ 6566801 w 11737978"/>
              <a:gd name="connsiteY18794" fmla="*/ 3020120 h 6407150"/>
              <a:gd name="connsiteX18795" fmla="*/ 6583864 w 11737978"/>
              <a:gd name="connsiteY18795" fmla="*/ 3024705 h 6407150"/>
              <a:gd name="connsiteX18796" fmla="*/ 6575235 w 11737978"/>
              <a:gd name="connsiteY18796" fmla="*/ 3019638 h 6407150"/>
              <a:gd name="connsiteX18797" fmla="*/ 6600540 w 11737978"/>
              <a:gd name="connsiteY18797" fmla="*/ 3018191 h 6407150"/>
              <a:gd name="connsiteX18798" fmla="*/ 6600345 w 11737978"/>
              <a:gd name="connsiteY18798" fmla="*/ 3012641 h 6407150"/>
              <a:gd name="connsiteX18799" fmla="*/ 6617120 w 11737978"/>
              <a:gd name="connsiteY18799" fmla="*/ 3008900 h 6407150"/>
              <a:gd name="connsiteX18800" fmla="*/ 6651051 w 11737978"/>
              <a:gd name="connsiteY18800" fmla="*/ 3012521 h 6407150"/>
              <a:gd name="connsiteX18801" fmla="*/ 6642618 w 11737978"/>
              <a:gd name="connsiteY18801" fmla="*/ 3013003 h 6407150"/>
              <a:gd name="connsiteX18802" fmla="*/ 6642715 w 11737978"/>
              <a:gd name="connsiteY18802" fmla="*/ 3015778 h 6407150"/>
              <a:gd name="connsiteX18803" fmla="*/ 6625747 w 11737978"/>
              <a:gd name="connsiteY18803" fmla="*/ 3013968 h 6407150"/>
              <a:gd name="connsiteX18804" fmla="*/ 6609072 w 11737978"/>
              <a:gd name="connsiteY18804" fmla="*/ 3020482 h 6407150"/>
              <a:gd name="connsiteX18805" fmla="*/ 6609362 w 11737978"/>
              <a:gd name="connsiteY18805" fmla="*/ 3028808 h 6407150"/>
              <a:gd name="connsiteX18806" fmla="*/ 6617991 w 11737978"/>
              <a:gd name="connsiteY18806" fmla="*/ 3033874 h 6407150"/>
              <a:gd name="connsiteX18807" fmla="*/ 6643103 w 11737978"/>
              <a:gd name="connsiteY18807" fmla="*/ 3026877 h 6407150"/>
              <a:gd name="connsiteX18808" fmla="*/ 6668697 w 11737978"/>
              <a:gd name="connsiteY18808" fmla="*/ 3033754 h 6407150"/>
              <a:gd name="connsiteX18809" fmla="*/ 6668600 w 11737978"/>
              <a:gd name="connsiteY18809" fmla="*/ 3030980 h 6407150"/>
              <a:gd name="connsiteX18810" fmla="*/ 6685566 w 11737978"/>
              <a:gd name="connsiteY18810" fmla="*/ 3032791 h 6407150"/>
              <a:gd name="connsiteX18811" fmla="*/ 6702824 w 11737978"/>
              <a:gd name="connsiteY18811" fmla="*/ 3042924 h 6407150"/>
              <a:gd name="connsiteX18812" fmla="*/ 6711354 w 11737978"/>
              <a:gd name="connsiteY18812" fmla="*/ 3045217 h 6407150"/>
              <a:gd name="connsiteX18813" fmla="*/ 6703017 w 11737978"/>
              <a:gd name="connsiteY18813" fmla="*/ 3048473 h 6407150"/>
              <a:gd name="connsiteX18814" fmla="*/ 6694581 w 11737978"/>
              <a:gd name="connsiteY18814" fmla="*/ 3048957 h 6407150"/>
              <a:gd name="connsiteX18815" fmla="*/ 6686147 w 11737978"/>
              <a:gd name="connsiteY18815" fmla="*/ 3049438 h 6407150"/>
              <a:gd name="connsiteX18816" fmla="*/ 6686049 w 11737978"/>
              <a:gd name="connsiteY18816" fmla="*/ 3046663 h 6407150"/>
              <a:gd name="connsiteX18817" fmla="*/ 6677615 w 11737978"/>
              <a:gd name="connsiteY18817" fmla="*/ 3047147 h 6407150"/>
              <a:gd name="connsiteX18818" fmla="*/ 6677711 w 11737978"/>
              <a:gd name="connsiteY18818" fmla="*/ 3049921 h 6407150"/>
              <a:gd name="connsiteX18819" fmla="*/ 6669084 w 11737978"/>
              <a:gd name="connsiteY18819" fmla="*/ 3044853 h 6407150"/>
              <a:gd name="connsiteX18820" fmla="*/ 6660745 w 11737978"/>
              <a:gd name="connsiteY18820" fmla="*/ 3048111 h 6407150"/>
              <a:gd name="connsiteX18821" fmla="*/ 6635634 w 11737978"/>
              <a:gd name="connsiteY18821" fmla="*/ 3055108 h 6407150"/>
              <a:gd name="connsiteX18822" fmla="*/ 6644167 w 11737978"/>
              <a:gd name="connsiteY18822" fmla="*/ 3057400 h 6407150"/>
              <a:gd name="connsiteX18823" fmla="*/ 6678389 w 11737978"/>
              <a:gd name="connsiteY18823" fmla="*/ 3069345 h 6407150"/>
              <a:gd name="connsiteX18824" fmla="*/ 6686728 w 11737978"/>
              <a:gd name="connsiteY18824" fmla="*/ 3066087 h 6407150"/>
              <a:gd name="connsiteX18825" fmla="*/ 6695356 w 11737978"/>
              <a:gd name="connsiteY18825" fmla="*/ 3071154 h 6407150"/>
              <a:gd name="connsiteX18826" fmla="*/ 6695453 w 11737978"/>
              <a:gd name="connsiteY18826" fmla="*/ 3073929 h 6407150"/>
              <a:gd name="connsiteX18827" fmla="*/ 6703888 w 11737978"/>
              <a:gd name="connsiteY18827" fmla="*/ 3073447 h 6407150"/>
              <a:gd name="connsiteX18828" fmla="*/ 6703791 w 11737978"/>
              <a:gd name="connsiteY18828" fmla="*/ 3070671 h 6407150"/>
              <a:gd name="connsiteX18829" fmla="*/ 6711935 w 11737978"/>
              <a:gd name="connsiteY18829" fmla="*/ 3061866 h 6407150"/>
              <a:gd name="connsiteX18830" fmla="*/ 6711548 w 11737978"/>
              <a:gd name="connsiteY18830" fmla="*/ 3050767 h 6407150"/>
              <a:gd name="connsiteX18831" fmla="*/ 6711451 w 11737978"/>
              <a:gd name="connsiteY18831" fmla="*/ 3047992 h 6407150"/>
              <a:gd name="connsiteX18832" fmla="*/ 6719887 w 11737978"/>
              <a:gd name="connsiteY18832" fmla="*/ 3047509 h 6407150"/>
              <a:gd name="connsiteX18833" fmla="*/ 6728419 w 11737978"/>
              <a:gd name="connsiteY18833" fmla="*/ 3049801 h 6407150"/>
              <a:gd name="connsiteX18834" fmla="*/ 6728903 w 11737978"/>
              <a:gd name="connsiteY18834" fmla="*/ 3063676 h 6407150"/>
              <a:gd name="connsiteX18835" fmla="*/ 6745869 w 11737978"/>
              <a:gd name="connsiteY18835" fmla="*/ 3065486 h 6407150"/>
              <a:gd name="connsiteX18836" fmla="*/ 6729096 w 11737978"/>
              <a:gd name="connsiteY18836" fmla="*/ 3069225 h 6407150"/>
              <a:gd name="connsiteX18837" fmla="*/ 6746062 w 11737978"/>
              <a:gd name="connsiteY18837" fmla="*/ 3071035 h 6407150"/>
              <a:gd name="connsiteX18838" fmla="*/ 6712613 w 11737978"/>
              <a:gd name="connsiteY18838" fmla="*/ 3081290 h 6407150"/>
              <a:gd name="connsiteX18839" fmla="*/ 6738401 w 11737978"/>
              <a:gd name="connsiteY18839" fmla="*/ 3093716 h 6407150"/>
              <a:gd name="connsiteX18840" fmla="*/ 6797833 w 11737978"/>
              <a:gd name="connsiteY18840" fmla="*/ 3101438 h 6407150"/>
              <a:gd name="connsiteX18841" fmla="*/ 6805250 w 11737978"/>
              <a:gd name="connsiteY18841" fmla="*/ 3102056 h 6407150"/>
              <a:gd name="connsiteX18842" fmla="*/ 6806268 w 11737978"/>
              <a:gd name="connsiteY18842" fmla="*/ 3100955 h 6407150"/>
              <a:gd name="connsiteX18843" fmla="*/ 6814701 w 11737978"/>
              <a:gd name="connsiteY18843" fmla="*/ 3100473 h 6407150"/>
              <a:gd name="connsiteX18844" fmla="*/ 6814605 w 11737978"/>
              <a:gd name="connsiteY18844" fmla="*/ 3097698 h 6407150"/>
              <a:gd name="connsiteX18845" fmla="*/ 6814315 w 11737978"/>
              <a:gd name="connsiteY18845" fmla="*/ 3089374 h 6407150"/>
              <a:gd name="connsiteX18846" fmla="*/ 6830314 w 11737978"/>
              <a:gd name="connsiteY18846" fmla="*/ 3063436 h 6407150"/>
              <a:gd name="connsiteX18847" fmla="*/ 6821782 w 11737978"/>
              <a:gd name="connsiteY18847" fmla="*/ 3061143 h 6407150"/>
              <a:gd name="connsiteX18848" fmla="*/ 6805010 w 11737978"/>
              <a:gd name="connsiteY18848" fmla="*/ 3064883 h 6407150"/>
              <a:gd name="connsiteX18849" fmla="*/ 6796574 w 11737978"/>
              <a:gd name="connsiteY18849" fmla="*/ 3065365 h 6407150"/>
              <a:gd name="connsiteX18850" fmla="*/ 6796381 w 11737978"/>
              <a:gd name="connsiteY18850" fmla="*/ 3059817 h 6407150"/>
              <a:gd name="connsiteX18851" fmla="*/ 6771270 w 11737978"/>
              <a:gd name="connsiteY18851" fmla="*/ 3066813 h 6407150"/>
              <a:gd name="connsiteX18852" fmla="*/ 6762544 w 11737978"/>
              <a:gd name="connsiteY18852" fmla="*/ 3058972 h 6407150"/>
              <a:gd name="connsiteX18853" fmla="*/ 6779221 w 11737978"/>
              <a:gd name="connsiteY18853" fmla="*/ 3052456 h 6407150"/>
              <a:gd name="connsiteX18854" fmla="*/ 6770690 w 11737978"/>
              <a:gd name="connsiteY18854" fmla="*/ 3050164 h 6407150"/>
              <a:gd name="connsiteX18855" fmla="*/ 6770495 w 11737978"/>
              <a:gd name="connsiteY18855" fmla="*/ 3044614 h 6407150"/>
              <a:gd name="connsiteX18856" fmla="*/ 6804235 w 11737978"/>
              <a:gd name="connsiteY18856" fmla="*/ 3042684 h 6407150"/>
              <a:gd name="connsiteX18857" fmla="*/ 6803848 w 11737978"/>
              <a:gd name="connsiteY18857" fmla="*/ 3031585 h 6407150"/>
              <a:gd name="connsiteX18858" fmla="*/ 6812379 w 11737978"/>
              <a:gd name="connsiteY18858" fmla="*/ 3033878 h 6407150"/>
              <a:gd name="connsiteX18859" fmla="*/ 6812282 w 11737978"/>
              <a:gd name="connsiteY18859" fmla="*/ 3031103 h 6407150"/>
              <a:gd name="connsiteX18860" fmla="*/ 6812185 w 11737978"/>
              <a:gd name="connsiteY18860" fmla="*/ 3028328 h 6407150"/>
              <a:gd name="connsiteX18861" fmla="*/ 6786687 w 11737978"/>
              <a:gd name="connsiteY18861" fmla="*/ 3024227 h 6407150"/>
              <a:gd name="connsiteX18862" fmla="*/ 6786590 w 11737978"/>
              <a:gd name="connsiteY18862" fmla="*/ 3021450 h 6407150"/>
              <a:gd name="connsiteX18863" fmla="*/ 6795026 w 11737978"/>
              <a:gd name="connsiteY18863" fmla="*/ 3020969 h 6407150"/>
              <a:gd name="connsiteX18864" fmla="*/ 6803461 w 11737978"/>
              <a:gd name="connsiteY18864" fmla="*/ 3020485 h 6407150"/>
              <a:gd name="connsiteX18865" fmla="*/ 6803364 w 11737978"/>
              <a:gd name="connsiteY18865" fmla="*/ 3017711 h 6407150"/>
              <a:gd name="connsiteX18866" fmla="*/ 6794929 w 11737978"/>
              <a:gd name="connsiteY18866" fmla="*/ 3018194 h 6407150"/>
              <a:gd name="connsiteX18867" fmla="*/ 6794833 w 11737978"/>
              <a:gd name="connsiteY18867" fmla="*/ 3015419 h 6407150"/>
              <a:gd name="connsiteX18868" fmla="*/ 6837006 w 11737978"/>
              <a:gd name="connsiteY18868" fmla="*/ 3013007 h 6407150"/>
              <a:gd name="connsiteX18869" fmla="*/ 6862504 w 11737978"/>
              <a:gd name="connsiteY18869" fmla="*/ 3017109 h 6407150"/>
              <a:gd name="connsiteX18870" fmla="*/ 6871133 w 11737978"/>
              <a:gd name="connsiteY18870" fmla="*/ 3022177 h 6407150"/>
              <a:gd name="connsiteX18871" fmla="*/ 6879279 w 11737978"/>
              <a:gd name="connsiteY18871" fmla="*/ 3013370 h 6407150"/>
              <a:gd name="connsiteX18872" fmla="*/ 6870262 w 11737978"/>
              <a:gd name="connsiteY18872" fmla="*/ 2997203 h 6407150"/>
              <a:gd name="connsiteX18873" fmla="*/ 6861826 w 11737978"/>
              <a:gd name="connsiteY18873" fmla="*/ 2997685 h 6407150"/>
              <a:gd name="connsiteX18874" fmla="*/ 6862021 w 11737978"/>
              <a:gd name="connsiteY18874" fmla="*/ 3003235 h 6407150"/>
              <a:gd name="connsiteX18875" fmla="*/ 6853489 w 11737978"/>
              <a:gd name="connsiteY18875" fmla="*/ 3000943 h 6407150"/>
              <a:gd name="connsiteX18876" fmla="*/ 6845151 w 11737978"/>
              <a:gd name="connsiteY18876" fmla="*/ 3004200 h 6407150"/>
              <a:gd name="connsiteX18877" fmla="*/ 6845248 w 11737978"/>
              <a:gd name="connsiteY18877" fmla="*/ 3006975 h 6407150"/>
              <a:gd name="connsiteX18878" fmla="*/ 6845345 w 11737978"/>
              <a:gd name="connsiteY18878" fmla="*/ 3009749 h 6407150"/>
              <a:gd name="connsiteX18879" fmla="*/ 6836909 w 11737978"/>
              <a:gd name="connsiteY18879" fmla="*/ 3010232 h 6407150"/>
              <a:gd name="connsiteX18880" fmla="*/ 6810927 w 11737978"/>
              <a:gd name="connsiteY18880" fmla="*/ 2992256 h 6407150"/>
              <a:gd name="connsiteX18881" fmla="*/ 6810733 w 11737978"/>
              <a:gd name="connsiteY18881" fmla="*/ 2986705 h 6407150"/>
              <a:gd name="connsiteX18882" fmla="*/ 6818685 w 11737978"/>
              <a:gd name="connsiteY18882" fmla="*/ 2972350 h 6407150"/>
              <a:gd name="connsiteX18883" fmla="*/ 6827121 w 11737978"/>
              <a:gd name="connsiteY18883" fmla="*/ 2971867 h 6407150"/>
              <a:gd name="connsiteX18884" fmla="*/ 6818491 w 11737978"/>
              <a:gd name="connsiteY18884" fmla="*/ 2966800 h 6407150"/>
              <a:gd name="connsiteX18885" fmla="*/ 6810153 w 11737978"/>
              <a:gd name="connsiteY18885" fmla="*/ 2970057 h 6407150"/>
              <a:gd name="connsiteX18886" fmla="*/ 6810057 w 11737978"/>
              <a:gd name="connsiteY18886" fmla="*/ 2967281 h 6407150"/>
              <a:gd name="connsiteX18887" fmla="*/ 6826733 w 11737978"/>
              <a:gd name="connsiteY18887" fmla="*/ 2960768 h 6407150"/>
              <a:gd name="connsiteX18888" fmla="*/ 6826443 w 11737978"/>
              <a:gd name="connsiteY18888" fmla="*/ 2952443 h 6407150"/>
              <a:gd name="connsiteX18889" fmla="*/ 6800654 w 11737978"/>
              <a:gd name="connsiteY18889" fmla="*/ 2940016 h 6407150"/>
              <a:gd name="connsiteX18890" fmla="*/ 6775544 w 11737978"/>
              <a:gd name="connsiteY18890" fmla="*/ 2947013 h 6407150"/>
              <a:gd name="connsiteX18891" fmla="*/ 6758382 w 11737978"/>
              <a:gd name="connsiteY18891" fmla="*/ 2939653 h 6407150"/>
              <a:gd name="connsiteX18892" fmla="*/ 6749659 w 11737978"/>
              <a:gd name="connsiteY18892" fmla="*/ 2931812 h 6407150"/>
              <a:gd name="connsiteX18893" fmla="*/ 6757899 w 11737978"/>
              <a:gd name="connsiteY18893" fmla="*/ 2925780 h 6407150"/>
              <a:gd name="connsiteX18894" fmla="*/ 6766335 w 11737978"/>
              <a:gd name="connsiteY18894" fmla="*/ 2925297 h 6407150"/>
              <a:gd name="connsiteX18895" fmla="*/ 6766431 w 11737978"/>
              <a:gd name="connsiteY18895" fmla="*/ 2928072 h 6407150"/>
              <a:gd name="connsiteX18896" fmla="*/ 6774867 w 11737978"/>
              <a:gd name="connsiteY18896" fmla="*/ 2927590 h 6407150"/>
              <a:gd name="connsiteX18897" fmla="*/ 6783300 w 11737978"/>
              <a:gd name="connsiteY18897" fmla="*/ 2927107 h 6407150"/>
              <a:gd name="connsiteX18898" fmla="*/ 6783493 w 11737978"/>
              <a:gd name="connsiteY18898" fmla="*/ 2932657 h 6407150"/>
              <a:gd name="connsiteX18899" fmla="*/ 6791929 w 11737978"/>
              <a:gd name="connsiteY18899" fmla="*/ 2932175 h 6407150"/>
              <a:gd name="connsiteX18900" fmla="*/ 6792026 w 11737978"/>
              <a:gd name="connsiteY18900" fmla="*/ 2934949 h 6407150"/>
              <a:gd name="connsiteX18901" fmla="*/ 6808991 w 11737978"/>
              <a:gd name="connsiteY18901" fmla="*/ 2936759 h 6407150"/>
              <a:gd name="connsiteX18902" fmla="*/ 6800462 w 11737978"/>
              <a:gd name="connsiteY18902" fmla="*/ 2934467 h 6407150"/>
              <a:gd name="connsiteX18903" fmla="*/ 6808798 w 11737978"/>
              <a:gd name="connsiteY18903" fmla="*/ 2931210 h 6407150"/>
              <a:gd name="connsiteX18904" fmla="*/ 6799978 w 11737978"/>
              <a:gd name="connsiteY18904" fmla="*/ 2920592 h 6407150"/>
              <a:gd name="connsiteX18905" fmla="*/ 6816749 w 11737978"/>
              <a:gd name="connsiteY18905" fmla="*/ 2916853 h 6407150"/>
              <a:gd name="connsiteX18906" fmla="*/ 6807927 w 11737978"/>
              <a:gd name="connsiteY18906" fmla="*/ 2906236 h 6407150"/>
              <a:gd name="connsiteX18907" fmla="*/ 6782235 w 11737978"/>
              <a:gd name="connsiteY18907" fmla="*/ 2896585 h 6407150"/>
              <a:gd name="connsiteX18908" fmla="*/ 6756737 w 11737978"/>
              <a:gd name="connsiteY18908" fmla="*/ 2892482 h 6407150"/>
              <a:gd name="connsiteX18909" fmla="*/ 6765173 w 11737978"/>
              <a:gd name="connsiteY18909" fmla="*/ 2892000 h 6407150"/>
              <a:gd name="connsiteX18910" fmla="*/ 6773027 w 11737978"/>
              <a:gd name="connsiteY18910" fmla="*/ 2874868 h 6407150"/>
              <a:gd name="connsiteX18911" fmla="*/ 6789993 w 11737978"/>
              <a:gd name="connsiteY18911" fmla="*/ 2876678 h 6407150"/>
              <a:gd name="connsiteX18912" fmla="*/ 6798139 w 11737978"/>
              <a:gd name="connsiteY18912" fmla="*/ 2867871 h 6407150"/>
              <a:gd name="connsiteX18913" fmla="*/ 6806572 w 11737978"/>
              <a:gd name="connsiteY18913" fmla="*/ 2867388 h 6407150"/>
              <a:gd name="connsiteX18914" fmla="*/ 6797751 w 11737978"/>
              <a:gd name="connsiteY18914" fmla="*/ 2856772 h 6407150"/>
              <a:gd name="connsiteX18915" fmla="*/ 6789317 w 11737978"/>
              <a:gd name="connsiteY18915" fmla="*/ 2857254 h 6407150"/>
              <a:gd name="connsiteX18916" fmla="*/ 6780783 w 11737978"/>
              <a:gd name="connsiteY18916" fmla="*/ 2854962 h 6407150"/>
              <a:gd name="connsiteX18917" fmla="*/ 6764108 w 11737978"/>
              <a:gd name="connsiteY18917" fmla="*/ 2861476 h 6407150"/>
              <a:gd name="connsiteX18918" fmla="*/ 6755092 w 11737978"/>
              <a:gd name="connsiteY18918" fmla="*/ 2845310 h 6407150"/>
              <a:gd name="connsiteX18919" fmla="*/ 2044868 w 11737978"/>
              <a:gd name="connsiteY18919" fmla="*/ 2845310 h 6407150"/>
              <a:gd name="connsiteX18920" fmla="*/ 2028000 w 11737978"/>
              <a:gd name="connsiteY18920" fmla="*/ 2846275 h 6407150"/>
              <a:gd name="connsiteX18921" fmla="*/ 2019952 w 11737978"/>
              <a:gd name="connsiteY18921" fmla="*/ 2857856 h 6407150"/>
              <a:gd name="connsiteX18922" fmla="*/ 1994743 w 11737978"/>
              <a:gd name="connsiteY18922" fmla="*/ 2862079 h 6407150"/>
              <a:gd name="connsiteX18923" fmla="*/ 1986116 w 11737978"/>
              <a:gd name="connsiteY18923" fmla="*/ 2857012 h 6407150"/>
              <a:gd name="connsiteX18924" fmla="*/ 1977874 w 11737978"/>
              <a:gd name="connsiteY18924" fmla="*/ 2863043 h 6407150"/>
              <a:gd name="connsiteX18925" fmla="*/ 1960809 w 11737978"/>
              <a:gd name="connsiteY18925" fmla="*/ 2858459 h 6407150"/>
              <a:gd name="connsiteX18926" fmla="*/ 1935602 w 11737978"/>
              <a:gd name="connsiteY18926" fmla="*/ 2862680 h 6407150"/>
              <a:gd name="connsiteX18927" fmla="*/ 1901767 w 11737978"/>
              <a:gd name="connsiteY18927" fmla="*/ 2861835 h 6407150"/>
              <a:gd name="connsiteX18928" fmla="*/ 1910394 w 11737978"/>
              <a:gd name="connsiteY18928" fmla="*/ 2866903 h 6407150"/>
              <a:gd name="connsiteX18929" fmla="*/ 1902154 w 11737978"/>
              <a:gd name="connsiteY18929" fmla="*/ 2872936 h 6407150"/>
              <a:gd name="connsiteX18930" fmla="*/ 1894009 w 11737978"/>
              <a:gd name="connsiteY18930" fmla="*/ 2881743 h 6407150"/>
              <a:gd name="connsiteX18931" fmla="*/ 1876946 w 11737978"/>
              <a:gd name="connsiteY18931" fmla="*/ 2877157 h 6407150"/>
              <a:gd name="connsiteX18932" fmla="*/ 1860172 w 11737978"/>
              <a:gd name="connsiteY18932" fmla="*/ 2880896 h 6407150"/>
              <a:gd name="connsiteX18933" fmla="*/ 1852126 w 11737978"/>
              <a:gd name="connsiteY18933" fmla="*/ 2892478 h 6407150"/>
              <a:gd name="connsiteX18934" fmla="*/ 1818095 w 11737978"/>
              <a:gd name="connsiteY18934" fmla="*/ 2886083 h 6407150"/>
              <a:gd name="connsiteX18935" fmla="*/ 1810144 w 11737978"/>
              <a:gd name="connsiteY18935" fmla="*/ 2900439 h 6407150"/>
              <a:gd name="connsiteX18936" fmla="*/ 1801710 w 11737978"/>
              <a:gd name="connsiteY18936" fmla="*/ 2900923 h 6407150"/>
              <a:gd name="connsiteX18937" fmla="*/ 1802000 w 11737978"/>
              <a:gd name="connsiteY18937" fmla="*/ 2909247 h 6407150"/>
              <a:gd name="connsiteX18938" fmla="*/ 1784549 w 11737978"/>
              <a:gd name="connsiteY18938" fmla="*/ 2893563 h 6407150"/>
              <a:gd name="connsiteX18939" fmla="*/ 1733359 w 11737978"/>
              <a:gd name="connsiteY18939" fmla="*/ 2879808 h 6407150"/>
              <a:gd name="connsiteX18940" fmla="*/ 1716683 w 11737978"/>
              <a:gd name="connsiteY18940" fmla="*/ 2886323 h 6407150"/>
              <a:gd name="connsiteX18941" fmla="*/ 1716780 w 11737978"/>
              <a:gd name="connsiteY18941" fmla="*/ 2889098 h 6407150"/>
              <a:gd name="connsiteX18942" fmla="*/ 1725505 w 11737978"/>
              <a:gd name="connsiteY18942" fmla="*/ 2896941 h 6407150"/>
              <a:gd name="connsiteX18943" fmla="*/ 1725698 w 11737978"/>
              <a:gd name="connsiteY18943" fmla="*/ 2902489 h 6407150"/>
              <a:gd name="connsiteX18944" fmla="*/ 1742666 w 11737978"/>
              <a:gd name="connsiteY18944" fmla="*/ 2904299 h 6407150"/>
              <a:gd name="connsiteX18945" fmla="*/ 1742859 w 11737978"/>
              <a:gd name="connsiteY18945" fmla="*/ 2909849 h 6407150"/>
              <a:gd name="connsiteX18946" fmla="*/ 1767970 w 11737978"/>
              <a:gd name="connsiteY18946" fmla="*/ 2902852 h 6407150"/>
              <a:gd name="connsiteX18947" fmla="*/ 1785613 w 11737978"/>
              <a:gd name="connsiteY18947" fmla="*/ 2924086 h 6407150"/>
              <a:gd name="connsiteX18948" fmla="*/ 1793855 w 11737978"/>
              <a:gd name="connsiteY18948" fmla="*/ 2918053 h 6407150"/>
              <a:gd name="connsiteX18949" fmla="*/ 1819256 w 11737978"/>
              <a:gd name="connsiteY18949" fmla="*/ 2919382 h 6407150"/>
              <a:gd name="connsiteX18950" fmla="*/ 1811015 w 11737978"/>
              <a:gd name="connsiteY18950" fmla="*/ 2925414 h 6407150"/>
              <a:gd name="connsiteX18951" fmla="*/ 1794727 w 11737978"/>
              <a:gd name="connsiteY18951" fmla="*/ 2943027 h 6407150"/>
              <a:gd name="connsiteX18952" fmla="*/ 1811595 w 11737978"/>
              <a:gd name="connsiteY18952" fmla="*/ 2942062 h 6407150"/>
              <a:gd name="connsiteX18953" fmla="*/ 1819934 w 11737978"/>
              <a:gd name="connsiteY18953" fmla="*/ 2938805 h 6407150"/>
              <a:gd name="connsiteX18954" fmla="*/ 1828369 w 11737978"/>
              <a:gd name="connsiteY18954" fmla="*/ 2938323 h 6407150"/>
              <a:gd name="connsiteX18955" fmla="*/ 1853383 w 11737978"/>
              <a:gd name="connsiteY18955" fmla="*/ 2928551 h 6407150"/>
              <a:gd name="connsiteX18956" fmla="*/ 1845529 w 11737978"/>
              <a:gd name="connsiteY18956" fmla="*/ 2945682 h 6407150"/>
              <a:gd name="connsiteX18957" fmla="*/ 1879268 w 11737978"/>
              <a:gd name="connsiteY18957" fmla="*/ 2943753 h 6407150"/>
              <a:gd name="connsiteX18958" fmla="*/ 1854545 w 11737978"/>
              <a:gd name="connsiteY18958" fmla="*/ 2961849 h 6407150"/>
              <a:gd name="connsiteX18959" fmla="*/ 1921636 w 11737978"/>
              <a:gd name="connsiteY18959" fmla="*/ 2946890 h 6407150"/>
              <a:gd name="connsiteX18960" fmla="*/ 1921346 w 11737978"/>
              <a:gd name="connsiteY18960" fmla="*/ 2938566 h 6407150"/>
              <a:gd name="connsiteX18961" fmla="*/ 1929878 w 11737978"/>
              <a:gd name="connsiteY18961" fmla="*/ 2940858 h 6407150"/>
              <a:gd name="connsiteX18962" fmla="*/ 1930168 w 11737978"/>
              <a:gd name="connsiteY18962" fmla="*/ 2949183 h 6407150"/>
              <a:gd name="connsiteX18963" fmla="*/ 1947038 w 11737978"/>
              <a:gd name="connsiteY18963" fmla="*/ 2948218 h 6407150"/>
              <a:gd name="connsiteX18964" fmla="*/ 1955666 w 11737978"/>
              <a:gd name="connsiteY18964" fmla="*/ 2953285 h 6407150"/>
              <a:gd name="connsiteX18965" fmla="*/ 1972632 w 11737978"/>
              <a:gd name="connsiteY18965" fmla="*/ 2955094 h 6407150"/>
              <a:gd name="connsiteX18966" fmla="*/ 1964003 w 11737978"/>
              <a:gd name="connsiteY18966" fmla="*/ 2950028 h 6407150"/>
              <a:gd name="connsiteX18967" fmla="*/ 1955473 w 11737978"/>
              <a:gd name="connsiteY18967" fmla="*/ 2947735 h 6407150"/>
              <a:gd name="connsiteX18968" fmla="*/ 1955376 w 11737978"/>
              <a:gd name="connsiteY18968" fmla="*/ 2944960 h 6407150"/>
              <a:gd name="connsiteX18969" fmla="*/ 1980585 w 11737978"/>
              <a:gd name="connsiteY18969" fmla="*/ 2940738 h 6407150"/>
              <a:gd name="connsiteX18970" fmla="*/ 1997646 w 11737978"/>
              <a:gd name="connsiteY18970" fmla="*/ 2945323 h 6407150"/>
              <a:gd name="connsiteX18971" fmla="*/ 1997743 w 11737978"/>
              <a:gd name="connsiteY18971" fmla="*/ 2948098 h 6407150"/>
              <a:gd name="connsiteX18972" fmla="*/ 1989309 w 11737978"/>
              <a:gd name="connsiteY18972" fmla="*/ 2948581 h 6407150"/>
              <a:gd name="connsiteX18973" fmla="*/ 1989407 w 11737978"/>
              <a:gd name="connsiteY18973" fmla="*/ 2951356 h 6407150"/>
              <a:gd name="connsiteX18974" fmla="*/ 1989503 w 11737978"/>
              <a:gd name="connsiteY18974" fmla="*/ 2954130 h 6407150"/>
              <a:gd name="connsiteX18975" fmla="*/ 1989600 w 11737978"/>
              <a:gd name="connsiteY18975" fmla="*/ 2956904 h 6407150"/>
              <a:gd name="connsiteX18976" fmla="*/ 1981358 w 11737978"/>
              <a:gd name="connsiteY18976" fmla="*/ 2962937 h 6407150"/>
              <a:gd name="connsiteX18977" fmla="*/ 1964390 w 11737978"/>
              <a:gd name="connsiteY18977" fmla="*/ 2961127 h 6407150"/>
              <a:gd name="connsiteX18978" fmla="*/ 1964778 w 11737978"/>
              <a:gd name="connsiteY18978" fmla="*/ 2972226 h 6407150"/>
              <a:gd name="connsiteX18979" fmla="*/ 1948005 w 11737978"/>
              <a:gd name="connsiteY18979" fmla="*/ 2975965 h 6407150"/>
              <a:gd name="connsiteX18980" fmla="*/ 1947908 w 11737978"/>
              <a:gd name="connsiteY18980" fmla="*/ 2973191 h 6407150"/>
              <a:gd name="connsiteX18981" fmla="*/ 1939473 w 11737978"/>
              <a:gd name="connsiteY18981" fmla="*/ 2973673 h 6407150"/>
              <a:gd name="connsiteX18982" fmla="*/ 1939570 w 11737978"/>
              <a:gd name="connsiteY18982" fmla="*/ 2976448 h 6407150"/>
              <a:gd name="connsiteX18983" fmla="*/ 1931233 w 11737978"/>
              <a:gd name="connsiteY18983" fmla="*/ 2979705 h 6407150"/>
              <a:gd name="connsiteX18984" fmla="*/ 1922508 w 11737978"/>
              <a:gd name="connsiteY18984" fmla="*/ 2971863 h 6407150"/>
              <a:gd name="connsiteX18985" fmla="*/ 1897106 w 11737978"/>
              <a:gd name="connsiteY18985" fmla="*/ 2970536 h 6407150"/>
              <a:gd name="connsiteX18986" fmla="*/ 1888960 w 11737978"/>
              <a:gd name="connsiteY18986" fmla="*/ 2979343 h 6407150"/>
              <a:gd name="connsiteX18987" fmla="*/ 1855222 w 11737978"/>
              <a:gd name="connsiteY18987" fmla="*/ 2981273 h 6407150"/>
              <a:gd name="connsiteX18988" fmla="*/ 1821870 w 11737978"/>
              <a:gd name="connsiteY18988" fmla="*/ 2994302 h 6407150"/>
              <a:gd name="connsiteX18989" fmla="*/ 1839126 w 11737978"/>
              <a:gd name="connsiteY18989" fmla="*/ 3004436 h 6407150"/>
              <a:gd name="connsiteX18990" fmla="*/ 1838933 w 11737978"/>
              <a:gd name="connsiteY18990" fmla="*/ 2998886 h 6407150"/>
              <a:gd name="connsiteX18991" fmla="*/ 1864333 w 11737978"/>
              <a:gd name="connsiteY18991" fmla="*/ 3000213 h 6407150"/>
              <a:gd name="connsiteX18992" fmla="*/ 1864430 w 11737978"/>
              <a:gd name="connsiteY18992" fmla="*/ 3002989 h 6407150"/>
              <a:gd name="connsiteX18993" fmla="*/ 1847754 w 11737978"/>
              <a:gd name="connsiteY18993" fmla="*/ 3009503 h 6407150"/>
              <a:gd name="connsiteX18994" fmla="*/ 1839223 w 11737978"/>
              <a:gd name="connsiteY18994" fmla="*/ 3007211 h 6407150"/>
              <a:gd name="connsiteX18995" fmla="*/ 1822450 w 11737978"/>
              <a:gd name="connsiteY18995" fmla="*/ 3010951 h 6407150"/>
              <a:gd name="connsiteX18996" fmla="*/ 1814402 w 11737978"/>
              <a:gd name="connsiteY18996" fmla="*/ 3022532 h 6407150"/>
              <a:gd name="connsiteX18997" fmla="*/ 1814886 w 11737978"/>
              <a:gd name="connsiteY18997" fmla="*/ 3036406 h 6407150"/>
              <a:gd name="connsiteX18998" fmla="*/ 1828533 w 11737978"/>
              <a:gd name="connsiteY18998" fmla="*/ 3033887 h 6407150"/>
              <a:gd name="connsiteX18999" fmla="*/ 1847250 w 11737978"/>
              <a:gd name="connsiteY18999" fmla="*/ 3029221 h 6407150"/>
              <a:gd name="connsiteX19000" fmla="*/ 1855649 w 11737978"/>
              <a:gd name="connsiteY19000" fmla="*/ 3033974 h 6407150"/>
              <a:gd name="connsiteX19001" fmla="*/ 1880829 w 11737978"/>
              <a:gd name="connsiteY19001" fmla="*/ 3029851 h 6407150"/>
              <a:gd name="connsiteX19002" fmla="*/ 1889253 w 11737978"/>
              <a:gd name="connsiteY19002" fmla="*/ 3029370 h 6407150"/>
              <a:gd name="connsiteX19003" fmla="*/ 1889159 w 11737978"/>
              <a:gd name="connsiteY19003" fmla="*/ 3026692 h 6407150"/>
              <a:gd name="connsiteX19004" fmla="*/ 1880735 w 11737978"/>
              <a:gd name="connsiteY19004" fmla="*/ 3027173 h 6407150"/>
              <a:gd name="connsiteX19005" fmla="*/ 1847942 w 11737978"/>
              <a:gd name="connsiteY19005" fmla="*/ 3029049 h 6407150"/>
              <a:gd name="connsiteX19006" fmla="*/ 1848433 w 11737978"/>
              <a:gd name="connsiteY19006" fmla="*/ 3028927 h 6407150"/>
              <a:gd name="connsiteX19007" fmla="*/ 1856577 w 11737978"/>
              <a:gd name="connsiteY19007" fmla="*/ 3020120 h 6407150"/>
              <a:gd name="connsiteX19008" fmla="*/ 1873640 w 11737978"/>
              <a:gd name="connsiteY19008" fmla="*/ 3024705 h 6407150"/>
              <a:gd name="connsiteX19009" fmla="*/ 1865011 w 11737978"/>
              <a:gd name="connsiteY19009" fmla="*/ 3019638 h 6407150"/>
              <a:gd name="connsiteX19010" fmla="*/ 1890316 w 11737978"/>
              <a:gd name="connsiteY19010" fmla="*/ 3018191 h 6407150"/>
              <a:gd name="connsiteX19011" fmla="*/ 1890122 w 11737978"/>
              <a:gd name="connsiteY19011" fmla="*/ 3012641 h 6407150"/>
              <a:gd name="connsiteX19012" fmla="*/ 1906896 w 11737978"/>
              <a:gd name="connsiteY19012" fmla="*/ 3008900 h 6407150"/>
              <a:gd name="connsiteX19013" fmla="*/ 1940827 w 11737978"/>
              <a:gd name="connsiteY19013" fmla="*/ 3012521 h 6407150"/>
              <a:gd name="connsiteX19014" fmla="*/ 1932395 w 11737978"/>
              <a:gd name="connsiteY19014" fmla="*/ 3013003 h 6407150"/>
              <a:gd name="connsiteX19015" fmla="*/ 1932491 w 11737978"/>
              <a:gd name="connsiteY19015" fmla="*/ 3015778 h 6407150"/>
              <a:gd name="connsiteX19016" fmla="*/ 1915523 w 11737978"/>
              <a:gd name="connsiteY19016" fmla="*/ 3013968 h 6407150"/>
              <a:gd name="connsiteX19017" fmla="*/ 1898848 w 11737978"/>
              <a:gd name="connsiteY19017" fmla="*/ 3020482 h 6407150"/>
              <a:gd name="connsiteX19018" fmla="*/ 1899138 w 11737978"/>
              <a:gd name="connsiteY19018" fmla="*/ 3028808 h 6407150"/>
              <a:gd name="connsiteX19019" fmla="*/ 1907767 w 11737978"/>
              <a:gd name="connsiteY19019" fmla="*/ 3033874 h 6407150"/>
              <a:gd name="connsiteX19020" fmla="*/ 1932879 w 11737978"/>
              <a:gd name="connsiteY19020" fmla="*/ 3026877 h 6407150"/>
              <a:gd name="connsiteX19021" fmla="*/ 1958473 w 11737978"/>
              <a:gd name="connsiteY19021" fmla="*/ 3033754 h 6407150"/>
              <a:gd name="connsiteX19022" fmla="*/ 1958376 w 11737978"/>
              <a:gd name="connsiteY19022" fmla="*/ 3030980 h 6407150"/>
              <a:gd name="connsiteX19023" fmla="*/ 1975342 w 11737978"/>
              <a:gd name="connsiteY19023" fmla="*/ 3032791 h 6407150"/>
              <a:gd name="connsiteX19024" fmla="*/ 1992600 w 11737978"/>
              <a:gd name="connsiteY19024" fmla="*/ 3042924 h 6407150"/>
              <a:gd name="connsiteX19025" fmla="*/ 2001130 w 11737978"/>
              <a:gd name="connsiteY19025" fmla="*/ 3045217 h 6407150"/>
              <a:gd name="connsiteX19026" fmla="*/ 1992793 w 11737978"/>
              <a:gd name="connsiteY19026" fmla="*/ 3048473 h 6407150"/>
              <a:gd name="connsiteX19027" fmla="*/ 1984358 w 11737978"/>
              <a:gd name="connsiteY19027" fmla="*/ 3048957 h 6407150"/>
              <a:gd name="connsiteX19028" fmla="*/ 1975923 w 11737978"/>
              <a:gd name="connsiteY19028" fmla="*/ 3049438 h 6407150"/>
              <a:gd name="connsiteX19029" fmla="*/ 1975825 w 11737978"/>
              <a:gd name="connsiteY19029" fmla="*/ 3046663 h 6407150"/>
              <a:gd name="connsiteX19030" fmla="*/ 1967391 w 11737978"/>
              <a:gd name="connsiteY19030" fmla="*/ 3047147 h 6407150"/>
              <a:gd name="connsiteX19031" fmla="*/ 1967487 w 11737978"/>
              <a:gd name="connsiteY19031" fmla="*/ 3049921 h 6407150"/>
              <a:gd name="connsiteX19032" fmla="*/ 1958860 w 11737978"/>
              <a:gd name="connsiteY19032" fmla="*/ 3044853 h 6407150"/>
              <a:gd name="connsiteX19033" fmla="*/ 1950521 w 11737978"/>
              <a:gd name="connsiteY19033" fmla="*/ 3048111 h 6407150"/>
              <a:gd name="connsiteX19034" fmla="*/ 1925410 w 11737978"/>
              <a:gd name="connsiteY19034" fmla="*/ 3055108 h 6407150"/>
              <a:gd name="connsiteX19035" fmla="*/ 1933943 w 11737978"/>
              <a:gd name="connsiteY19035" fmla="*/ 3057400 h 6407150"/>
              <a:gd name="connsiteX19036" fmla="*/ 1968165 w 11737978"/>
              <a:gd name="connsiteY19036" fmla="*/ 3069345 h 6407150"/>
              <a:gd name="connsiteX19037" fmla="*/ 1976504 w 11737978"/>
              <a:gd name="connsiteY19037" fmla="*/ 3066087 h 6407150"/>
              <a:gd name="connsiteX19038" fmla="*/ 1985132 w 11737978"/>
              <a:gd name="connsiteY19038" fmla="*/ 3071154 h 6407150"/>
              <a:gd name="connsiteX19039" fmla="*/ 1985230 w 11737978"/>
              <a:gd name="connsiteY19039" fmla="*/ 3073929 h 6407150"/>
              <a:gd name="connsiteX19040" fmla="*/ 1993664 w 11737978"/>
              <a:gd name="connsiteY19040" fmla="*/ 3073447 h 6407150"/>
              <a:gd name="connsiteX19041" fmla="*/ 1993568 w 11737978"/>
              <a:gd name="connsiteY19041" fmla="*/ 3070671 h 6407150"/>
              <a:gd name="connsiteX19042" fmla="*/ 2001711 w 11737978"/>
              <a:gd name="connsiteY19042" fmla="*/ 3061866 h 6407150"/>
              <a:gd name="connsiteX19043" fmla="*/ 2001325 w 11737978"/>
              <a:gd name="connsiteY19043" fmla="*/ 3050767 h 6407150"/>
              <a:gd name="connsiteX19044" fmla="*/ 2001227 w 11737978"/>
              <a:gd name="connsiteY19044" fmla="*/ 3047992 h 6407150"/>
              <a:gd name="connsiteX19045" fmla="*/ 2009664 w 11737978"/>
              <a:gd name="connsiteY19045" fmla="*/ 3047509 h 6407150"/>
              <a:gd name="connsiteX19046" fmla="*/ 2018195 w 11737978"/>
              <a:gd name="connsiteY19046" fmla="*/ 3049801 h 6407150"/>
              <a:gd name="connsiteX19047" fmla="*/ 2018679 w 11737978"/>
              <a:gd name="connsiteY19047" fmla="*/ 3063676 h 6407150"/>
              <a:gd name="connsiteX19048" fmla="*/ 2035645 w 11737978"/>
              <a:gd name="connsiteY19048" fmla="*/ 3065486 h 6407150"/>
              <a:gd name="connsiteX19049" fmla="*/ 2018873 w 11737978"/>
              <a:gd name="connsiteY19049" fmla="*/ 3069225 h 6407150"/>
              <a:gd name="connsiteX19050" fmla="*/ 2035838 w 11737978"/>
              <a:gd name="connsiteY19050" fmla="*/ 3071035 h 6407150"/>
              <a:gd name="connsiteX19051" fmla="*/ 2002389 w 11737978"/>
              <a:gd name="connsiteY19051" fmla="*/ 3081290 h 6407150"/>
              <a:gd name="connsiteX19052" fmla="*/ 2028177 w 11737978"/>
              <a:gd name="connsiteY19052" fmla="*/ 3093716 h 6407150"/>
              <a:gd name="connsiteX19053" fmla="*/ 2087609 w 11737978"/>
              <a:gd name="connsiteY19053" fmla="*/ 3101438 h 6407150"/>
              <a:gd name="connsiteX19054" fmla="*/ 2095026 w 11737978"/>
              <a:gd name="connsiteY19054" fmla="*/ 3102056 h 6407150"/>
              <a:gd name="connsiteX19055" fmla="*/ 2096044 w 11737978"/>
              <a:gd name="connsiteY19055" fmla="*/ 3100955 h 6407150"/>
              <a:gd name="connsiteX19056" fmla="*/ 2104478 w 11737978"/>
              <a:gd name="connsiteY19056" fmla="*/ 3100473 h 6407150"/>
              <a:gd name="connsiteX19057" fmla="*/ 2104381 w 11737978"/>
              <a:gd name="connsiteY19057" fmla="*/ 3097698 h 6407150"/>
              <a:gd name="connsiteX19058" fmla="*/ 2104091 w 11737978"/>
              <a:gd name="connsiteY19058" fmla="*/ 3089374 h 6407150"/>
              <a:gd name="connsiteX19059" fmla="*/ 2120090 w 11737978"/>
              <a:gd name="connsiteY19059" fmla="*/ 3063436 h 6407150"/>
              <a:gd name="connsiteX19060" fmla="*/ 2111558 w 11737978"/>
              <a:gd name="connsiteY19060" fmla="*/ 3061143 h 6407150"/>
              <a:gd name="connsiteX19061" fmla="*/ 2094786 w 11737978"/>
              <a:gd name="connsiteY19061" fmla="*/ 3064883 h 6407150"/>
              <a:gd name="connsiteX19062" fmla="*/ 2086351 w 11737978"/>
              <a:gd name="connsiteY19062" fmla="*/ 3065365 h 6407150"/>
              <a:gd name="connsiteX19063" fmla="*/ 2086157 w 11737978"/>
              <a:gd name="connsiteY19063" fmla="*/ 3059817 h 6407150"/>
              <a:gd name="connsiteX19064" fmla="*/ 2061046 w 11737978"/>
              <a:gd name="connsiteY19064" fmla="*/ 3066813 h 6407150"/>
              <a:gd name="connsiteX19065" fmla="*/ 2052320 w 11737978"/>
              <a:gd name="connsiteY19065" fmla="*/ 3058972 h 6407150"/>
              <a:gd name="connsiteX19066" fmla="*/ 2068997 w 11737978"/>
              <a:gd name="connsiteY19066" fmla="*/ 3052456 h 6407150"/>
              <a:gd name="connsiteX19067" fmla="*/ 2060466 w 11737978"/>
              <a:gd name="connsiteY19067" fmla="*/ 3050164 h 6407150"/>
              <a:gd name="connsiteX19068" fmla="*/ 2060271 w 11737978"/>
              <a:gd name="connsiteY19068" fmla="*/ 3044614 h 6407150"/>
              <a:gd name="connsiteX19069" fmla="*/ 2094011 w 11737978"/>
              <a:gd name="connsiteY19069" fmla="*/ 3042684 h 6407150"/>
              <a:gd name="connsiteX19070" fmla="*/ 2093624 w 11737978"/>
              <a:gd name="connsiteY19070" fmla="*/ 3031585 h 6407150"/>
              <a:gd name="connsiteX19071" fmla="*/ 2102156 w 11737978"/>
              <a:gd name="connsiteY19071" fmla="*/ 3033878 h 6407150"/>
              <a:gd name="connsiteX19072" fmla="*/ 2102058 w 11737978"/>
              <a:gd name="connsiteY19072" fmla="*/ 3031103 h 6407150"/>
              <a:gd name="connsiteX19073" fmla="*/ 2101961 w 11737978"/>
              <a:gd name="connsiteY19073" fmla="*/ 3028328 h 6407150"/>
              <a:gd name="connsiteX19074" fmla="*/ 2076463 w 11737978"/>
              <a:gd name="connsiteY19074" fmla="*/ 3024227 h 6407150"/>
              <a:gd name="connsiteX19075" fmla="*/ 2076366 w 11737978"/>
              <a:gd name="connsiteY19075" fmla="*/ 3021450 h 6407150"/>
              <a:gd name="connsiteX19076" fmla="*/ 2084802 w 11737978"/>
              <a:gd name="connsiteY19076" fmla="*/ 3020969 h 6407150"/>
              <a:gd name="connsiteX19077" fmla="*/ 2093237 w 11737978"/>
              <a:gd name="connsiteY19077" fmla="*/ 3020485 h 6407150"/>
              <a:gd name="connsiteX19078" fmla="*/ 2093140 w 11737978"/>
              <a:gd name="connsiteY19078" fmla="*/ 3017711 h 6407150"/>
              <a:gd name="connsiteX19079" fmla="*/ 2084705 w 11737978"/>
              <a:gd name="connsiteY19079" fmla="*/ 3018194 h 6407150"/>
              <a:gd name="connsiteX19080" fmla="*/ 2084609 w 11737978"/>
              <a:gd name="connsiteY19080" fmla="*/ 3015419 h 6407150"/>
              <a:gd name="connsiteX19081" fmla="*/ 2126782 w 11737978"/>
              <a:gd name="connsiteY19081" fmla="*/ 3013007 h 6407150"/>
              <a:gd name="connsiteX19082" fmla="*/ 2152280 w 11737978"/>
              <a:gd name="connsiteY19082" fmla="*/ 3017109 h 6407150"/>
              <a:gd name="connsiteX19083" fmla="*/ 2160909 w 11737978"/>
              <a:gd name="connsiteY19083" fmla="*/ 3022177 h 6407150"/>
              <a:gd name="connsiteX19084" fmla="*/ 2169055 w 11737978"/>
              <a:gd name="connsiteY19084" fmla="*/ 3013370 h 6407150"/>
              <a:gd name="connsiteX19085" fmla="*/ 2160038 w 11737978"/>
              <a:gd name="connsiteY19085" fmla="*/ 2997203 h 6407150"/>
              <a:gd name="connsiteX19086" fmla="*/ 2151603 w 11737978"/>
              <a:gd name="connsiteY19086" fmla="*/ 2997685 h 6407150"/>
              <a:gd name="connsiteX19087" fmla="*/ 2151797 w 11737978"/>
              <a:gd name="connsiteY19087" fmla="*/ 3003235 h 6407150"/>
              <a:gd name="connsiteX19088" fmla="*/ 2143266 w 11737978"/>
              <a:gd name="connsiteY19088" fmla="*/ 3000943 h 6407150"/>
              <a:gd name="connsiteX19089" fmla="*/ 2134928 w 11737978"/>
              <a:gd name="connsiteY19089" fmla="*/ 3004200 h 6407150"/>
              <a:gd name="connsiteX19090" fmla="*/ 2135024 w 11737978"/>
              <a:gd name="connsiteY19090" fmla="*/ 3006975 h 6407150"/>
              <a:gd name="connsiteX19091" fmla="*/ 2135121 w 11737978"/>
              <a:gd name="connsiteY19091" fmla="*/ 3009749 h 6407150"/>
              <a:gd name="connsiteX19092" fmla="*/ 2126685 w 11737978"/>
              <a:gd name="connsiteY19092" fmla="*/ 3010232 h 6407150"/>
              <a:gd name="connsiteX19093" fmla="*/ 2100704 w 11737978"/>
              <a:gd name="connsiteY19093" fmla="*/ 2992256 h 6407150"/>
              <a:gd name="connsiteX19094" fmla="*/ 2100509 w 11737978"/>
              <a:gd name="connsiteY19094" fmla="*/ 2986705 h 6407150"/>
              <a:gd name="connsiteX19095" fmla="*/ 2108462 w 11737978"/>
              <a:gd name="connsiteY19095" fmla="*/ 2972350 h 6407150"/>
              <a:gd name="connsiteX19096" fmla="*/ 2116897 w 11737978"/>
              <a:gd name="connsiteY19096" fmla="*/ 2971867 h 6407150"/>
              <a:gd name="connsiteX19097" fmla="*/ 2108267 w 11737978"/>
              <a:gd name="connsiteY19097" fmla="*/ 2966800 h 6407150"/>
              <a:gd name="connsiteX19098" fmla="*/ 2099929 w 11737978"/>
              <a:gd name="connsiteY19098" fmla="*/ 2970057 h 6407150"/>
              <a:gd name="connsiteX19099" fmla="*/ 2099833 w 11737978"/>
              <a:gd name="connsiteY19099" fmla="*/ 2967281 h 6407150"/>
              <a:gd name="connsiteX19100" fmla="*/ 2116510 w 11737978"/>
              <a:gd name="connsiteY19100" fmla="*/ 2960768 h 6407150"/>
              <a:gd name="connsiteX19101" fmla="*/ 2116220 w 11737978"/>
              <a:gd name="connsiteY19101" fmla="*/ 2952443 h 6407150"/>
              <a:gd name="connsiteX19102" fmla="*/ 2090430 w 11737978"/>
              <a:gd name="connsiteY19102" fmla="*/ 2940016 h 6407150"/>
              <a:gd name="connsiteX19103" fmla="*/ 2065320 w 11737978"/>
              <a:gd name="connsiteY19103" fmla="*/ 2947013 h 6407150"/>
              <a:gd name="connsiteX19104" fmla="*/ 2048159 w 11737978"/>
              <a:gd name="connsiteY19104" fmla="*/ 2939653 h 6407150"/>
              <a:gd name="connsiteX19105" fmla="*/ 2039435 w 11737978"/>
              <a:gd name="connsiteY19105" fmla="*/ 2931812 h 6407150"/>
              <a:gd name="connsiteX19106" fmla="*/ 2047675 w 11737978"/>
              <a:gd name="connsiteY19106" fmla="*/ 2925780 h 6407150"/>
              <a:gd name="connsiteX19107" fmla="*/ 2056111 w 11737978"/>
              <a:gd name="connsiteY19107" fmla="*/ 2925297 h 6407150"/>
              <a:gd name="connsiteX19108" fmla="*/ 2056208 w 11737978"/>
              <a:gd name="connsiteY19108" fmla="*/ 2928072 h 6407150"/>
              <a:gd name="connsiteX19109" fmla="*/ 2064643 w 11737978"/>
              <a:gd name="connsiteY19109" fmla="*/ 2927590 h 6407150"/>
              <a:gd name="connsiteX19110" fmla="*/ 2073076 w 11737978"/>
              <a:gd name="connsiteY19110" fmla="*/ 2927107 h 6407150"/>
              <a:gd name="connsiteX19111" fmla="*/ 2073269 w 11737978"/>
              <a:gd name="connsiteY19111" fmla="*/ 2932657 h 6407150"/>
              <a:gd name="connsiteX19112" fmla="*/ 2081705 w 11737978"/>
              <a:gd name="connsiteY19112" fmla="*/ 2932175 h 6407150"/>
              <a:gd name="connsiteX19113" fmla="*/ 2081802 w 11737978"/>
              <a:gd name="connsiteY19113" fmla="*/ 2934949 h 6407150"/>
              <a:gd name="connsiteX19114" fmla="*/ 2098768 w 11737978"/>
              <a:gd name="connsiteY19114" fmla="*/ 2936759 h 6407150"/>
              <a:gd name="connsiteX19115" fmla="*/ 2090238 w 11737978"/>
              <a:gd name="connsiteY19115" fmla="*/ 2934467 h 6407150"/>
              <a:gd name="connsiteX19116" fmla="*/ 2098574 w 11737978"/>
              <a:gd name="connsiteY19116" fmla="*/ 2931210 h 6407150"/>
              <a:gd name="connsiteX19117" fmla="*/ 2089754 w 11737978"/>
              <a:gd name="connsiteY19117" fmla="*/ 2920592 h 6407150"/>
              <a:gd name="connsiteX19118" fmla="*/ 2106525 w 11737978"/>
              <a:gd name="connsiteY19118" fmla="*/ 2916853 h 6407150"/>
              <a:gd name="connsiteX19119" fmla="*/ 2097703 w 11737978"/>
              <a:gd name="connsiteY19119" fmla="*/ 2906236 h 6407150"/>
              <a:gd name="connsiteX19120" fmla="*/ 2072012 w 11737978"/>
              <a:gd name="connsiteY19120" fmla="*/ 2896585 h 6407150"/>
              <a:gd name="connsiteX19121" fmla="*/ 2046513 w 11737978"/>
              <a:gd name="connsiteY19121" fmla="*/ 2892482 h 6407150"/>
              <a:gd name="connsiteX19122" fmla="*/ 2054949 w 11737978"/>
              <a:gd name="connsiteY19122" fmla="*/ 2892000 h 6407150"/>
              <a:gd name="connsiteX19123" fmla="*/ 2062804 w 11737978"/>
              <a:gd name="connsiteY19123" fmla="*/ 2874868 h 6407150"/>
              <a:gd name="connsiteX19124" fmla="*/ 2079770 w 11737978"/>
              <a:gd name="connsiteY19124" fmla="*/ 2876678 h 6407150"/>
              <a:gd name="connsiteX19125" fmla="*/ 2087915 w 11737978"/>
              <a:gd name="connsiteY19125" fmla="*/ 2867871 h 6407150"/>
              <a:gd name="connsiteX19126" fmla="*/ 2096348 w 11737978"/>
              <a:gd name="connsiteY19126" fmla="*/ 2867388 h 6407150"/>
              <a:gd name="connsiteX19127" fmla="*/ 2087528 w 11737978"/>
              <a:gd name="connsiteY19127" fmla="*/ 2856772 h 6407150"/>
              <a:gd name="connsiteX19128" fmla="*/ 2079093 w 11737978"/>
              <a:gd name="connsiteY19128" fmla="*/ 2857254 h 6407150"/>
              <a:gd name="connsiteX19129" fmla="*/ 2070560 w 11737978"/>
              <a:gd name="connsiteY19129" fmla="*/ 2854962 h 6407150"/>
              <a:gd name="connsiteX19130" fmla="*/ 2053885 w 11737978"/>
              <a:gd name="connsiteY19130" fmla="*/ 2861476 h 6407150"/>
              <a:gd name="connsiteX19131" fmla="*/ 2044868 w 11737978"/>
              <a:gd name="connsiteY19131" fmla="*/ 2845310 h 6407150"/>
              <a:gd name="connsiteX19132" fmla="*/ 11277213 w 11737978"/>
              <a:gd name="connsiteY19132" fmla="*/ 2842073 h 6407150"/>
              <a:gd name="connsiteX19133" fmla="*/ 11276284 w 11737978"/>
              <a:gd name="connsiteY19133" fmla="*/ 2844840 h 6407150"/>
              <a:gd name="connsiteX19134" fmla="*/ 11283595 w 11737978"/>
              <a:gd name="connsiteY19134" fmla="*/ 2847037 h 6407150"/>
              <a:gd name="connsiteX19135" fmla="*/ 11284524 w 11737978"/>
              <a:gd name="connsiteY19135" fmla="*/ 2844271 h 6407150"/>
              <a:gd name="connsiteX19136" fmla="*/ 11277213 w 11737978"/>
              <a:gd name="connsiteY19136" fmla="*/ 2842073 h 6407150"/>
              <a:gd name="connsiteX19137" fmla="*/ 6779730 w 11737978"/>
              <a:gd name="connsiteY19137" fmla="*/ 2838624 h 6407150"/>
              <a:gd name="connsiteX19138" fmla="*/ 6770791 w 11737978"/>
              <a:gd name="connsiteY19138" fmla="*/ 2841651 h 6407150"/>
              <a:gd name="connsiteX19139" fmla="*/ 6771996 w 11737978"/>
              <a:gd name="connsiteY19139" fmla="*/ 2843783 h 6407150"/>
              <a:gd name="connsiteX19140" fmla="*/ 6779904 w 11737978"/>
              <a:gd name="connsiteY19140" fmla="*/ 2843645 h 6407150"/>
              <a:gd name="connsiteX19141" fmla="*/ 6779730 w 11737978"/>
              <a:gd name="connsiteY19141" fmla="*/ 2838624 h 6407150"/>
              <a:gd name="connsiteX19142" fmla="*/ 2069506 w 11737978"/>
              <a:gd name="connsiteY19142" fmla="*/ 2838624 h 6407150"/>
              <a:gd name="connsiteX19143" fmla="*/ 2060567 w 11737978"/>
              <a:gd name="connsiteY19143" fmla="*/ 2841651 h 6407150"/>
              <a:gd name="connsiteX19144" fmla="*/ 2061772 w 11737978"/>
              <a:gd name="connsiteY19144" fmla="*/ 2843783 h 6407150"/>
              <a:gd name="connsiteX19145" fmla="*/ 2069680 w 11737978"/>
              <a:gd name="connsiteY19145" fmla="*/ 2843645 h 6407150"/>
              <a:gd name="connsiteX19146" fmla="*/ 2069506 w 11737978"/>
              <a:gd name="connsiteY19146" fmla="*/ 2838624 h 6407150"/>
              <a:gd name="connsiteX19147" fmla="*/ 6426245 w 11737978"/>
              <a:gd name="connsiteY19147" fmla="*/ 2833687 h 6407150"/>
              <a:gd name="connsiteX19148" fmla="*/ 6429693 w 11737978"/>
              <a:gd name="connsiteY19148" fmla="*/ 2841790 h 6407150"/>
              <a:gd name="connsiteX19149" fmla="*/ 6439601 w 11737978"/>
              <a:gd name="connsiteY19149" fmla="*/ 2842262 h 6407150"/>
              <a:gd name="connsiteX19150" fmla="*/ 6451806 w 11737978"/>
              <a:gd name="connsiteY19150" fmla="*/ 2840526 h 6407150"/>
              <a:gd name="connsiteX19151" fmla="*/ 6451614 w 11737978"/>
              <a:gd name="connsiteY19151" fmla="*/ 2835003 h 6407150"/>
              <a:gd name="connsiteX19152" fmla="*/ 6426245 w 11737978"/>
              <a:gd name="connsiteY19152" fmla="*/ 2833687 h 6407150"/>
              <a:gd name="connsiteX19153" fmla="*/ 1716021 w 11737978"/>
              <a:gd name="connsiteY19153" fmla="*/ 2833687 h 6407150"/>
              <a:gd name="connsiteX19154" fmla="*/ 1719469 w 11737978"/>
              <a:gd name="connsiteY19154" fmla="*/ 2841790 h 6407150"/>
              <a:gd name="connsiteX19155" fmla="*/ 1729377 w 11737978"/>
              <a:gd name="connsiteY19155" fmla="*/ 2842262 h 6407150"/>
              <a:gd name="connsiteX19156" fmla="*/ 1741583 w 11737978"/>
              <a:gd name="connsiteY19156" fmla="*/ 2840526 h 6407150"/>
              <a:gd name="connsiteX19157" fmla="*/ 1741390 w 11737978"/>
              <a:gd name="connsiteY19157" fmla="*/ 2835003 h 6407150"/>
              <a:gd name="connsiteX19158" fmla="*/ 1716021 w 11737978"/>
              <a:gd name="connsiteY19158" fmla="*/ 2833687 h 6407150"/>
              <a:gd name="connsiteX19159" fmla="*/ 6906092 w 11737978"/>
              <a:gd name="connsiteY19159" fmla="*/ 2831396 h 6407150"/>
              <a:gd name="connsiteX19160" fmla="*/ 6897170 w 11737978"/>
              <a:gd name="connsiteY19160" fmla="*/ 2834925 h 6407150"/>
              <a:gd name="connsiteX19161" fmla="*/ 6906196 w 11737978"/>
              <a:gd name="connsiteY19161" fmla="*/ 2834409 h 6407150"/>
              <a:gd name="connsiteX19162" fmla="*/ 6906092 w 11737978"/>
              <a:gd name="connsiteY19162" fmla="*/ 2831396 h 6407150"/>
              <a:gd name="connsiteX19163" fmla="*/ 2195868 w 11737978"/>
              <a:gd name="connsiteY19163" fmla="*/ 2831396 h 6407150"/>
              <a:gd name="connsiteX19164" fmla="*/ 2186946 w 11737978"/>
              <a:gd name="connsiteY19164" fmla="*/ 2834925 h 6407150"/>
              <a:gd name="connsiteX19165" fmla="*/ 2195973 w 11737978"/>
              <a:gd name="connsiteY19165" fmla="*/ 2834409 h 6407150"/>
              <a:gd name="connsiteX19166" fmla="*/ 2195868 w 11737978"/>
              <a:gd name="connsiteY19166" fmla="*/ 2831396 h 6407150"/>
              <a:gd name="connsiteX19167" fmla="*/ 6408514 w 11737978"/>
              <a:gd name="connsiteY19167" fmla="*/ 2826653 h 6407150"/>
              <a:gd name="connsiteX19168" fmla="*/ 6408795 w 11737978"/>
              <a:gd name="connsiteY19168" fmla="*/ 2834686 h 6407150"/>
              <a:gd name="connsiteX19169" fmla="*/ 6417728 w 11737978"/>
              <a:gd name="connsiteY19169" fmla="*/ 2831492 h 6407150"/>
              <a:gd name="connsiteX19170" fmla="*/ 6408514 w 11737978"/>
              <a:gd name="connsiteY19170" fmla="*/ 2826653 h 6407150"/>
              <a:gd name="connsiteX19171" fmla="*/ 1698290 w 11737978"/>
              <a:gd name="connsiteY19171" fmla="*/ 2826653 h 6407150"/>
              <a:gd name="connsiteX19172" fmla="*/ 1698571 w 11737978"/>
              <a:gd name="connsiteY19172" fmla="*/ 2834686 h 6407150"/>
              <a:gd name="connsiteX19173" fmla="*/ 1707504 w 11737978"/>
              <a:gd name="connsiteY19173" fmla="*/ 2831492 h 6407150"/>
              <a:gd name="connsiteX19174" fmla="*/ 1698290 w 11737978"/>
              <a:gd name="connsiteY19174" fmla="*/ 2826653 h 6407150"/>
              <a:gd name="connsiteX19175" fmla="*/ 6905882 w 11737978"/>
              <a:gd name="connsiteY19175" fmla="*/ 2825373 h 6407150"/>
              <a:gd name="connsiteX19176" fmla="*/ 6896854 w 11737978"/>
              <a:gd name="connsiteY19176" fmla="*/ 2825889 h 6407150"/>
              <a:gd name="connsiteX19177" fmla="*/ 6896960 w 11737978"/>
              <a:gd name="connsiteY19177" fmla="*/ 2828901 h 6407150"/>
              <a:gd name="connsiteX19178" fmla="*/ 6905986 w 11737978"/>
              <a:gd name="connsiteY19178" fmla="*/ 2828385 h 6407150"/>
              <a:gd name="connsiteX19179" fmla="*/ 6905882 w 11737978"/>
              <a:gd name="connsiteY19179" fmla="*/ 2825373 h 6407150"/>
              <a:gd name="connsiteX19180" fmla="*/ 2195658 w 11737978"/>
              <a:gd name="connsiteY19180" fmla="*/ 2825373 h 6407150"/>
              <a:gd name="connsiteX19181" fmla="*/ 2186630 w 11737978"/>
              <a:gd name="connsiteY19181" fmla="*/ 2825889 h 6407150"/>
              <a:gd name="connsiteX19182" fmla="*/ 2186736 w 11737978"/>
              <a:gd name="connsiteY19182" fmla="*/ 2828901 h 6407150"/>
              <a:gd name="connsiteX19183" fmla="*/ 2195762 w 11737978"/>
              <a:gd name="connsiteY19183" fmla="*/ 2828385 h 6407150"/>
              <a:gd name="connsiteX19184" fmla="*/ 2195658 w 11737978"/>
              <a:gd name="connsiteY19184" fmla="*/ 2825373 h 6407150"/>
              <a:gd name="connsiteX19185" fmla="*/ 6296811 w 11737978"/>
              <a:gd name="connsiteY19185" fmla="*/ 2821974 h 6407150"/>
              <a:gd name="connsiteX19186" fmla="*/ 6296881 w 11737978"/>
              <a:gd name="connsiteY19186" fmla="*/ 2823982 h 6407150"/>
              <a:gd name="connsiteX19187" fmla="*/ 6305907 w 11737978"/>
              <a:gd name="connsiteY19187" fmla="*/ 2823465 h 6407150"/>
              <a:gd name="connsiteX19188" fmla="*/ 1586587 w 11737978"/>
              <a:gd name="connsiteY19188" fmla="*/ 2821974 h 6407150"/>
              <a:gd name="connsiteX19189" fmla="*/ 1586657 w 11737978"/>
              <a:gd name="connsiteY19189" fmla="*/ 2823982 h 6407150"/>
              <a:gd name="connsiteX19190" fmla="*/ 1595683 w 11737978"/>
              <a:gd name="connsiteY19190" fmla="*/ 2823465 h 6407150"/>
              <a:gd name="connsiteX19191" fmla="*/ 6914731 w 11737978"/>
              <a:gd name="connsiteY19191" fmla="*/ 2819835 h 6407150"/>
              <a:gd name="connsiteX19192" fmla="*/ 6905704 w 11737978"/>
              <a:gd name="connsiteY19192" fmla="*/ 2820351 h 6407150"/>
              <a:gd name="connsiteX19193" fmla="*/ 6905774 w 11737978"/>
              <a:gd name="connsiteY19193" fmla="*/ 2822360 h 6407150"/>
              <a:gd name="connsiteX19194" fmla="*/ 6914801 w 11737978"/>
              <a:gd name="connsiteY19194" fmla="*/ 2821844 h 6407150"/>
              <a:gd name="connsiteX19195" fmla="*/ 6914731 w 11737978"/>
              <a:gd name="connsiteY19195" fmla="*/ 2819835 h 6407150"/>
              <a:gd name="connsiteX19196" fmla="*/ 2204507 w 11737978"/>
              <a:gd name="connsiteY19196" fmla="*/ 2819835 h 6407150"/>
              <a:gd name="connsiteX19197" fmla="*/ 2195480 w 11737978"/>
              <a:gd name="connsiteY19197" fmla="*/ 2820351 h 6407150"/>
              <a:gd name="connsiteX19198" fmla="*/ 2195550 w 11737978"/>
              <a:gd name="connsiteY19198" fmla="*/ 2822360 h 6407150"/>
              <a:gd name="connsiteX19199" fmla="*/ 2204577 w 11737978"/>
              <a:gd name="connsiteY19199" fmla="*/ 2821844 h 6407150"/>
              <a:gd name="connsiteX19200" fmla="*/ 2204507 w 11737978"/>
              <a:gd name="connsiteY19200" fmla="*/ 2819835 h 6407150"/>
              <a:gd name="connsiteX19201" fmla="*/ 6956852 w 11737978"/>
              <a:gd name="connsiteY19201" fmla="*/ 2817426 h 6407150"/>
              <a:gd name="connsiteX19202" fmla="*/ 6957027 w 11737978"/>
              <a:gd name="connsiteY19202" fmla="*/ 2822447 h 6407150"/>
              <a:gd name="connsiteX19203" fmla="*/ 6960324 w 11737978"/>
              <a:gd name="connsiteY19203" fmla="*/ 2819743 h 6407150"/>
              <a:gd name="connsiteX19204" fmla="*/ 6956852 w 11737978"/>
              <a:gd name="connsiteY19204" fmla="*/ 2817426 h 6407150"/>
              <a:gd name="connsiteX19205" fmla="*/ 2246628 w 11737978"/>
              <a:gd name="connsiteY19205" fmla="*/ 2817426 h 6407150"/>
              <a:gd name="connsiteX19206" fmla="*/ 2246803 w 11737978"/>
              <a:gd name="connsiteY19206" fmla="*/ 2822447 h 6407150"/>
              <a:gd name="connsiteX19207" fmla="*/ 2250100 w 11737978"/>
              <a:gd name="connsiteY19207" fmla="*/ 2819743 h 6407150"/>
              <a:gd name="connsiteX19208" fmla="*/ 2246628 w 11737978"/>
              <a:gd name="connsiteY19208" fmla="*/ 2817426 h 6407150"/>
              <a:gd name="connsiteX19209" fmla="*/ 6939448 w 11737978"/>
              <a:gd name="connsiteY19209" fmla="*/ 2815403 h 6407150"/>
              <a:gd name="connsiteX19210" fmla="*/ 6931173 w 11737978"/>
              <a:gd name="connsiteY19210" fmla="*/ 2815875 h 6407150"/>
              <a:gd name="connsiteX19211" fmla="*/ 6923375 w 11737978"/>
              <a:gd name="connsiteY19211" fmla="*/ 2829977 h 6407150"/>
              <a:gd name="connsiteX19212" fmla="*/ 6937628 w 11737978"/>
              <a:gd name="connsiteY19212" fmla="*/ 2830101 h 6407150"/>
              <a:gd name="connsiteX19213" fmla="*/ 6943964 w 11737978"/>
              <a:gd name="connsiteY19213" fmla="*/ 2826068 h 6407150"/>
              <a:gd name="connsiteX19214" fmla="*/ 6939448 w 11737978"/>
              <a:gd name="connsiteY19214" fmla="*/ 2815403 h 6407150"/>
              <a:gd name="connsiteX19215" fmla="*/ 2229224 w 11737978"/>
              <a:gd name="connsiteY19215" fmla="*/ 2815403 h 6407150"/>
              <a:gd name="connsiteX19216" fmla="*/ 2220949 w 11737978"/>
              <a:gd name="connsiteY19216" fmla="*/ 2815875 h 6407150"/>
              <a:gd name="connsiteX19217" fmla="*/ 2213152 w 11737978"/>
              <a:gd name="connsiteY19217" fmla="*/ 2829977 h 6407150"/>
              <a:gd name="connsiteX19218" fmla="*/ 2227404 w 11737978"/>
              <a:gd name="connsiteY19218" fmla="*/ 2830101 h 6407150"/>
              <a:gd name="connsiteX19219" fmla="*/ 2233741 w 11737978"/>
              <a:gd name="connsiteY19219" fmla="*/ 2826068 h 6407150"/>
              <a:gd name="connsiteX19220" fmla="*/ 2229224 w 11737978"/>
              <a:gd name="connsiteY19220" fmla="*/ 2815403 h 6407150"/>
              <a:gd name="connsiteX19221" fmla="*/ 7008499 w 11737978"/>
              <a:gd name="connsiteY19221" fmla="*/ 2814472 h 6407150"/>
              <a:gd name="connsiteX19222" fmla="*/ 6974594 w 11737978"/>
              <a:gd name="connsiteY19222" fmla="*/ 2821945 h 6407150"/>
              <a:gd name="connsiteX19223" fmla="*/ 6974690 w 11737978"/>
              <a:gd name="connsiteY19223" fmla="*/ 2824706 h 6407150"/>
              <a:gd name="connsiteX19224" fmla="*/ 6974786 w 11737978"/>
              <a:gd name="connsiteY19224" fmla="*/ 2827468 h 6407150"/>
              <a:gd name="connsiteX19225" fmla="*/ 6983504 w 11737978"/>
              <a:gd name="connsiteY19225" fmla="*/ 2832503 h 6407150"/>
              <a:gd name="connsiteX19226" fmla="*/ 6966646 w 11737978"/>
              <a:gd name="connsiteY19226" fmla="*/ 2839001 h 6407150"/>
              <a:gd name="connsiteX19227" fmla="*/ 7001131 w 11737978"/>
              <a:gd name="connsiteY19227" fmla="*/ 2848096 h 6407150"/>
              <a:gd name="connsiteX19228" fmla="*/ 7009174 w 11737978"/>
              <a:gd name="connsiteY19228" fmla="*/ 2833803 h 6407150"/>
              <a:gd name="connsiteX19229" fmla="*/ 7000649 w 11737978"/>
              <a:gd name="connsiteY19229" fmla="*/ 2834290 h 6407150"/>
              <a:gd name="connsiteX19230" fmla="*/ 7008981 w 11737978"/>
              <a:gd name="connsiteY19230" fmla="*/ 2828279 h 6407150"/>
              <a:gd name="connsiteX19231" fmla="*/ 7008885 w 11737978"/>
              <a:gd name="connsiteY19231" fmla="*/ 2825517 h 6407150"/>
              <a:gd name="connsiteX19232" fmla="*/ 7008499 w 11737978"/>
              <a:gd name="connsiteY19232" fmla="*/ 2814472 h 6407150"/>
              <a:gd name="connsiteX19233" fmla="*/ 2298275 w 11737978"/>
              <a:gd name="connsiteY19233" fmla="*/ 2814472 h 6407150"/>
              <a:gd name="connsiteX19234" fmla="*/ 2264370 w 11737978"/>
              <a:gd name="connsiteY19234" fmla="*/ 2821945 h 6407150"/>
              <a:gd name="connsiteX19235" fmla="*/ 2264467 w 11737978"/>
              <a:gd name="connsiteY19235" fmla="*/ 2824706 h 6407150"/>
              <a:gd name="connsiteX19236" fmla="*/ 2264562 w 11737978"/>
              <a:gd name="connsiteY19236" fmla="*/ 2827468 h 6407150"/>
              <a:gd name="connsiteX19237" fmla="*/ 2273280 w 11737978"/>
              <a:gd name="connsiteY19237" fmla="*/ 2832503 h 6407150"/>
              <a:gd name="connsiteX19238" fmla="*/ 2256422 w 11737978"/>
              <a:gd name="connsiteY19238" fmla="*/ 2839001 h 6407150"/>
              <a:gd name="connsiteX19239" fmla="*/ 2290907 w 11737978"/>
              <a:gd name="connsiteY19239" fmla="*/ 2848096 h 6407150"/>
              <a:gd name="connsiteX19240" fmla="*/ 2298950 w 11737978"/>
              <a:gd name="connsiteY19240" fmla="*/ 2833803 h 6407150"/>
              <a:gd name="connsiteX19241" fmla="*/ 2290426 w 11737978"/>
              <a:gd name="connsiteY19241" fmla="*/ 2834290 h 6407150"/>
              <a:gd name="connsiteX19242" fmla="*/ 2298758 w 11737978"/>
              <a:gd name="connsiteY19242" fmla="*/ 2828279 h 6407150"/>
              <a:gd name="connsiteX19243" fmla="*/ 2298661 w 11737978"/>
              <a:gd name="connsiteY19243" fmla="*/ 2825517 h 6407150"/>
              <a:gd name="connsiteX19244" fmla="*/ 2298275 w 11737978"/>
              <a:gd name="connsiteY19244" fmla="*/ 2814472 h 6407150"/>
              <a:gd name="connsiteX19245" fmla="*/ 8597232 w 11737978"/>
              <a:gd name="connsiteY19245" fmla="*/ 2809013 h 6407150"/>
              <a:gd name="connsiteX19246" fmla="*/ 8598422 w 11737978"/>
              <a:gd name="connsiteY19246" fmla="*/ 2813465 h 6407150"/>
              <a:gd name="connsiteX19247" fmla="*/ 8604017 w 11737978"/>
              <a:gd name="connsiteY19247" fmla="*/ 2815384 h 6407150"/>
              <a:gd name="connsiteX19248" fmla="*/ 8602967 w 11737978"/>
              <a:gd name="connsiteY19248" fmla="*/ 2813563 h 6407150"/>
              <a:gd name="connsiteX19249" fmla="*/ 8597232 w 11737978"/>
              <a:gd name="connsiteY19249" fmla="*/ 2809013 h 6407150"/>
              <a:gd name="connsiteX19250" fmla="*/ 6459099 w 11737978"/>
              <a:gd name="connsiteY19250" fmla="*/ 2803983 h 6407150"/>
              <a:gd name="connsiteX19251" fmla="*/ 6448431 w 11737978"/>
              <a:gd name="connsiteY19251" fmla="*/ 2804246 h 6407150"/>
              <a:gd name="connsiteX19252" fmla="*/ 6440003 w 11737978"/>
              <a:gd name="connsiteY19252" fmla="*/ 2807497 h 6407150"/>
              <a:gd name="connsiteX19253" fmla="*/ 6448721 w 11737978"/>
              <a:gd name="connsiteY19253" fmla="*/ 2812531 h 6407150"/>
              <a:gd name="connsiteX19254" fmla="*/ 6431768 w 11737978"/>
              <a:gd name="connsiteY19254" fmla="*/ 2816268 h 6407150"/>
              <a:gd name="connsiteX19255" fmla="*/ 6423243 w 11737978"/>
              <a:gd name="connsiteY19255" fmla="*/ 2816755 h 6407150"/>
              <a:gd name="connsiteX19256" fmla="*/ 6432056 w 11737978"/>
              <a:gd name="connsiteY19256" fmla="*/ 2824552 h 6407150"/>
              <a:gd name="connsiteX19257" fmla="*/ 6444880 w 11737978"/>
              <a:gd name="connsiteY19257" fmla="*/ 2824855 h 6407150"/>
              <a:gd name="connsiteX19258" fmla="*/ 6457630 w 11737978"/>
              <a:gd name="connsiteY19258" fmla="*/ 2823090 h 6407150"/>
              <a:gd name="connsiteX19259" fmla="*/ 6440389 w 11737978"/>
              <a:gd name="connsiteY19259" fmla="*/ 2818541 h 6407150"/>
              <a:gd name="connsiteX19260" fmla="*/ 6440291 w 11737978"/>
              <a:gd name="connsiteY19260" fmla="*/ 2815780 h 6407150"/>
              <a:gd name="connsiteX19261" fmla="*/ 6448816 w 11737978"/>
              <a:gd name="connsiteY19261" fmla="*/ 2815293 h 6407150"/>
              <a:gd name="connsiteX19262" fmla="*/ 6474391 w 11737978"/>
              <a:gd name="connsiteY19262" fmla="*/ 2813830 h 6407150"/>
              <a:gd name="connsiteX19263" fmla="*/ 6457052 w 11737978"/>
              <a:gd name="connsiteY19263" fmla="*/ 2806521 h 6407150"/>
              <a:gd name="connsiteX19264" fmla="*/ 6459099 w 11737978"/>
              <a:gd name="connsiteY19264" fmla="*/ 2803983 h 6407150"/>
              <a:gd name="connsiteX19265" fmla="*/ 1748875 w 11737978"/>
              <a:gd name="connsiteY19265" fmla="*/ 2803983 h 6407150"/>
              <a:gd name="connsiteX19266" fmla="*/ 1738207 w 11737978"/>
              <a:gd name="connsiteY19266" fmla="*/ 2804246 h 6407150"/>
              <a:gd name="connsiteX19267" fmla="*/ 1729779 w 11737978"/>
              <a:gd name="connsiteY19267" fmla="*/ 2807497 h 6407150"/>
              <a:gd name="connsiteX19268" fmla="*/ 1738497 w 11737978"/>
              <a:gd name="connsiteY19268" fmla="*/ 2812531 h 6407150"/>
              <a:gd name="connsiteX19269" fmla="*/ 1721544 w 11737978"/>
              <a:gd name="connsiteY19269" fmla="*/ 2816268 h 6407150"/>
              <a:gd name="connsiteX19270" fmla="*/ 1713020 w 11737978"/>
              <a:gd name="connsiteY19270" fmla="*/ 2816755 h 6407150"/>
              <a:gd name="connsiteX19271" fmla="*/ 1721832 w 11737978"/>
              <a:gd name="connsiteY19271" fmla="*/ 2824552 h 6407150"/>
              <a:gd name="connsiteX19272" fmla="*/ 1734656 w 11737978"/>
              <a:gd name="connsiteY19272" fmla="*/ 2824855 h 6407150"/>
              <a:gd name="connsiteX19273" fmla="*/ 1747406 w 11737978"/>
              <a:gd name="connsiteY19273" fmla="*/ 2823090 h 6407150"/>
              <a:gd name="connsiteX19274" fmla="*/ 1730165 w 11737978"/>
              <a:gd name="connsiteY19274" fmla="*/ 2818541 h 6407150"/>
              <a:gd name="connsiteX19275" fmla="*/ 1730068 w 11737978"/>
              <a:gd name="connsiteY19275" fmla="*/ 2815780 h 6407150"/>
              <a:gd name="connsiteX19276" fmla="*/ 1738592 w 11737978"/>
              <a:gd name="connsiteY19276" fmla="*/ 2815293 h 6407150"/>
              <a:gd name="connsiteX19277" fmla="*/ 1764167 w 11737978"/>
              <a:gd name="connsiteY19277" fmla="*/ 2813830 h 6407150"/>
              <a:gd name="connsiteX19278" fmla="*/ 1746828 w 11737978"/>
              <a:gd name="connsiteY19278" fmla="*/ 2806521 h 6407150"/>
              <a:gd name="connsiteX19279" fmla="*/ 1748875 w 11737978"/>
              <a:gd name="connsiteY19279" fmla="*/ 2803983 h 6407150"/>
              <a:gd name="connsiteX19280" fmla="*/ 6889964 w 11737978"/>
              <a:gd name="connsiteY19280" fmla="*/ 2801129 h 6407150"/>
              <a:gd name="connsiteX19281" fmla="*/ 6880937 w 11737978"/>
              <a:gd name="connsiteY19281" fmla="*/ 2801645 h 6407150"/>
              <a:gd name="connsiteX19282" fmla="*/ 6881042 w 11737978"/>
              <a:gd name="connsiteY19282" fmla="*/ 2804657 h 6407150"/>
              <a:gd name="connsiteX19283" fmla="*/ 6881147 w 11737978"/>
              <a:gd name="connsiteY19283" fmla="*/ 2807670 h 6407150"/>
              <a:gd name="connsiteX19284" fmla="*/ 6890173 w 11737978"/>
              <a:gd name="connsiteY19284" fmla="*/ 2807154 h 6407150"/>
              <a:gd name="connsiteX19285" fmla="*/ 6890069 w 11737978"/>
              <a:gd name="connsiteY19285" fmla="*/ 2804141 h 6407150"/>
              <a:gd name="connsiteX19286" fmla="*/ 6889964 w 11737978"/>
              <a:gd name="connsiteY19286" fmla="*/ 2801129 h 6407150"/>
              <a:gd name="connsiteX19287" fmla="*/ 2179741 w 11737978"/>
              <a:gd name="connsiteY19287" fmla="*/ 2801129 h 6407150"/>
              <a:gd name="connsiteX19288" fmla="*/ 2170713 w 11737978"/>
              <a:gd name="connsiteY19288" fmla="*/ 2801645 h 6407150"/>
              <a:gd name="connsiteX19289" fmla="*/ 2170819 w 11737978"/>
              <a:gd name="connsiteY19289" fmla="*/ 2804657 h 6407150"/>
              <a:gd name="connsiteX19290" fmla="*/ 2170923 w 11737978"/>
              <a:gd name="connsiteY19290" fmla="*/ 2807670 h 6407150"/>
              <a:gd name="connsiteX19291" fmla="*/ 2179950 w 11737978"/>
              <a:gd name="connsiteY19291" fmla="*/ 2807154 h 6407150"/>
              <a:gd name="connsiteX19292" fmla="*/ 2179845 w 11737978"/>
              <a:gd name="connsiteY19292" fmla="*/ 2804141 h 6407150"/>
              <a:gd name="connsiteX19293" fmla="*/ 2179741 w 11737978"/>
              <a:gd name="connsiteY19293" fmla="*/ 2801129 h 6407150"/>
              <a:gd name="connsiteX19294" fmla="*/ 6914031 w 11737978"/>
              <a:gd name="connsiteY19294" fmla="*/ 2799751 h 6407150"/>
              <a:gd name="connsiteX19295" fmla="*/ 6895979 w 11737978"/>
              <a:gd name="connsiteY19295" fmla="*/ 2800784 h 6407150"/>
              <a:gd name="connsiteX19296" fmla="*/ 6923372 w 11737978"/>
              <a:gd name="connsiteY19296" fmla="*/ 2808273 h 6407150"/>
              <a:gd name="connsiteX19297" fmla="*/ 6914031 w 11737978"/>
              <a:gd name="connsiteY19297" fmla="*/ 2799751 h 6407150"/>
              <a:gd name="connsiteX19298" fmla="*/ 2203808 w 11737978"/>
              <a:gd name="connsiteY19298" fmla="*/ 2799751 h 6407150"/>
              <a:gd name="connsiteX19299" fmla="*/ 2185756 w 11737978"/>
              <a:gd name="connsiteY19299" fmla="*/ 2800784 h 6407150"/>
              <a:gd name="connsiteX19300" fmla="*/ 2213149 w 11737978"/>
              <a:gd name="connsiteY19300" fmla="*/ 2808273 h 6407150"/>
              <a:gd name="connsiteX19301" fmla="*/ 2203808 w 11737978"/>
              <a:gd name="connsiteY19301" fmla="*/ 2799751 h 6407150"/>
              <a:gd name="connsiteX19302" fmla="*/ 6981836 w 11737978"/>
              <a:gd name="connsiteY19302" fmla="*/ 2799095 h 6407150"/>
              <a:gd name="connsiteX19303" fmla="*/ 6973657 w 11737978"/>
              <a:gd name="connsiteY19303" fmla="*/ 2802278 h 6407150"/>
              <a:gd name="connsiteX19304" fmla="*/ 6965667 w 11737978"/>
              <a:gd name="connsiteY19304" fmla="*/ 2810885 h 6407150"/>
              <a:gd name="connsiteX19305" fmla="*/ 6981930 w 11737978"/>
              <a:gd name="connsiteY19305" fmla="*/ 2801805 h 6407150"/>
              <a:gd name="connsiteX19306" fmla="*/ 6981836 w 11737978"/>
              <a:gd name="connsiteY19306" fmla="*/ 2799095 h 6407150"/>
              <a:gd name="connsiteX19307" fmla="*/ 2271612 w 11737978"/>
              <a:gd name="connsiteY19307" fmla="*/ 2799095 h 6407150"/>
              <a:gd name="connsiteX19308" fmla="*/ 2263433 w 11737978"/>
              <a:gd name="connsiteY19308" fmla="*/ 2802278 h 6407150"/>
              <a:gd name="connsiteX19309" fmla="*/ 2255443 w 11737978"/>
              <a:gd name="connsiteY19309" fmla="*/ 2810885 h 6407150"/>
              <a:gd name="connsiteX19310" fmla="*/ 2271706 w 11737978"/>
              <a:gd name="connsiteY19310" fmla="*/ 2801805 h 6407150"/>
              <a:gd name="connsiteX19311" fmla="*/ 2271612 w 11737978"/>
              <a:gd name="connsiteY19311" fmla="*/ 2799095 h 6407150"/>
              <a:gd name="connsiteX19312" fmla="*/ 8603376 w 11737978"/>
              <a:gd name="connsiteY19312" fmla="*/ 2792548 h 6407150"/>
              <a:gd name="connsiteX19313" fmla="*/ 8592870 w 11737978"/>
              <a:gd name="connsiteY19313" fmla="*/ 2792692 h 6407150"/>
              <a:gd name="connsiteX19314" fmla="*/ 8594059 w 11737978"/>
              <a:gd name="connsiteY19314" fmla="*/ 2797143 h 6407150"/>
              <a:gd name="connsiteX19315" fmla="*/ 8595249 w 11737978"/>
              <a:gd name="connsiteY19315" fmla="*/ 2801595 h 6407150"/>
              <a:gd name="connsiteX19316" fmla="*/ 8605387 w 11737978"/>
              <a:gd name="connsiteY19316" fmla="*/ 2794435 h 6407150"/>
              <a:gd name="connsiteX19317" fmla="*/ 8603376 w 11737978"/>
              <a:gd name="connsiteY19317" fmla="*/ 2792548 h 6407150"/>
              <a:gd name="connsiteX19318" fmla="*/ 6880464 w 11737978"/>
              <a:gd name="connsiteY19318" fmla="*/ 2788089 h 6407150"/>
              <a:gd name="connsiteX19319" fmla="*/ 6871438 w 11737978"/>
              <a:gd name="connsiteY19319" fmla="*/ 2788605 h 6407150"/>
              <a:gd name="connsiteX19320" fmla="*/ 6880551 w 11737978"/>
              <a:gd name="connsiteY19320" fmla="*/ 2790600 h 6407150"/>
              <a:gd name="connsiteX19321" fmla="*/ 6880464 w 11737978"/>
              <a:gd name="connsiteY19321" fmla="*/ 2788089 h 6407150"/>
              <a:gd name="connsiteX19322" fmla="*/ 2170241 w 11737978"/>
              <a:gd name="connsiteY19322" fmla="*/ 2788089 h 6407150"/>
              <a:gd name="connsiteX19323" fmla="*/ 2161214 w 11737978"/>
              <a:gd name="connsiteY19323" fmla="*/ 2788605 h 6407150"/>
              <a:gd name="connsiteX19324" fmla="*/ 2170327 w 11737978"/>
              <a:gd name="connsiteY19324" fmla="*/ 2790600 h 6407150"/>
              <a:gd name="connsiteX19325" fmla="*/ 2170241 w 11737978"/>
              <a:gd name="connsiteY19325" fmla="*/ 2788089 h 6407150"/>
              <a:gd name="connsiteX19326" fmla="*/ 11260112 w 11737978"/>
              <a:gd name="connsiteY19326" fmla="*/ 2785169 h 6407150"/>
              <a:gd name="connsiteX19327" fmla="*/ 11257324 w 11737978"/>
              <a:gd name="connsiteY19327" fmla="*/ 2793467 h 6407150"/>
              <a:gd name="connsiteX19328" fmla="*/ 11260112 w 11737978"/>
              <a:gd name="connsiteY19328" fmla="*/ 2785169 h 6407150"/>
              <a:gd name="connsiteX19329" fmla="*/ 6880272 w 11737978"/>
              <a:gd name="connsiteY19329" fmla="*/ 2782565 h 6407150"/>
              <a:gd name="connsiteX19330" fmla="*/ 6871244 w 11737978"/>
              <a:gd name="connsiteY19330" fmla="*/ 2783082 h 6407150"/>
              <a:gd name="connsiteX19331" fmla="*/ 6871350 w 11737978"/>
              <a:gd name="connsiteY19331" fmla="*/ 2786095 h 6407150"/>
              <a:gd name="connsiteX19332" fmla="*/ 6880376 w 11737978"/>
              <a:gd name="connsiteY19332" fmla="*/ 2785578 h 6407150"/>
              <a:gd name="connsiteX19333" fmla="*/ 6880272 w 11737978"/>
              <a:gd name="connsiteY19333" fmla="*/ 2782565 h 6407150"/>
              <a:gd name="connsiteX19334" fmla="*/ 2170048 w 11737978"/>
              <a:gd name="connsiteY19334" fmla="*/ 2782565 h 6407150"/>
              <a:gd name="connsiteX19335" fmla="*/ 2161021 w 11737978"/>
              <a:gd name="connsiteY19335" fmla="*/ 2783082 h 6407150"/>
              <a:gd name="connsiteX19336" fmla="*/ 2161126 w 11737978"/>
              <a:gd name="connsiteY19336" fmla="*/ 2786095 h 6407150"/>
              <a:gd name="connsiteX19337" fmla="*/ 2170153 w 11737978"/>
              <a:gd name="connsiteY19337" fmla="*/ 2785578 h 6407150"/>
              <a:gd name="connsiteX19338" fmla="*/ 2170048 w 11737978"/>
              <a:gd name="connsiteY19338" fmla="*/ 2782565 h 6407150"/>
              <a:gd name="connsiteX19339" fmla="*/ 6989542 w 11737978"/>
              <a:gd name="connsiteY19339" fmla="*/ 2782352 h 6407150"/>
              <a:gd name="connsiteX19340" fmla="*/ 6973090 w 11737978"/>
              <a:gd name="connsiteY19340" fmla="*/ 2786010 h 6407150"/>
              <a:gd name="connsiteX19341" fmla="*/ 6973374 w 11737978"/>
              <a:gd name="connsiteY19341" fmla="*/ 2794145 h 6407150"/>
              <a:gd name="connsiteX19342" fmla="*/ 6981645 w 11737978"/>
              <a:gd name="connsiteY19342" fmla="*/ 2793671 h 6407150"/>
              <a:gd name="connsiteX19343" fmla="*/ 6981740 w 11737978"/>
              <a:gd name="connsiteY19343" fmla="*/ 2796382 h 6407150"/>
              <a:gd name="connsiteX19344" fmla="*/ 6990014 w 11737978"/>
              <a:gd name="connsiteY19344" fmla="*/ 2795908 h 6407150"/>
              <a:gd name="connsiteX19345" fmla="*/ 6998194 w 11737978"/>
              <a:gd name="connsiteY19345" fmla="*/ 2792724 h 6407150"/>
              <a:gd name="connsiteX19346" fmla="*/ 6989542 w 11737978"/>
              <a:gd name="connsiteY19346" fmla="*/ 2782352 h 6407150"/>
              <a:gd name="connsiteX19347" fmla="*/ 2279318 w 11737978"/>
              <a:gd name="connsiteY19347" fmla="*/ 2782352 h 6407150"/>
              <a:gd name="connsiteX19348" fmla="*/ 2262866 w 11737978"/>
              <a:gd name="connsiteY19348" fmla="*/ 2786010 h 6407150"/>
              <a:gd name="connsiteX19349" fmla="*/ 2263150 w 11737978"/>
              <a:gd name="connsiteY19349" fmla="*/ 2794145 h 6407150"/>
              <a:gd name="connsiteX19350" fmla="*/ 2271422 w 11737978"/>
              <a:gd name="connsiteY19350" fmla="*/ 2793671 h 6407150"/>
              <a:gd name="connsiteX19351" fmla="*/ 2271516 w 11737978"/>
              <a:gd name="connsiteY19351" fmla="*/ 2796382 h 6407150"/>
              <a:gd name="connsiteX19352" fmla="*/ 2279790 w 11737978"/>
              <a:gd name="connsiteY19352" fmla="*/ 2795908 h 6407150"/>
              <a:gd name="connsiteX19353" fmla="*/ 2287971 w 11737978"/>
              <a:gd name="connsiteY19353" fmla="*/ 2792724 h 6407150"/>
              <a:gd name="connsiteX19354" fmla="*/ 2279318 w 11737978"/>
              <a:gd name="connsiteY19354" fmla="*/ 2782352 h 6407150"/>
              <a:gd name="connsiteX19355" fmla="*/ 8582571 w 11737978"/>
              <a:gd name="connsiteY19355" fmla="*/ 2782327 h 6407150"/>
              <a:gd name="connsiteX19356" fmla="*/ 8578453 w 11737978"/>
              <a:gd name="connsiteY19356" fmla="*/ 2783824 h 6407150"/>
              <a:gd name="connsiteX19357" fmla="*/ 8583900 w 11737978"/>
              <a:gd name="connsiteY19357" fmla="*/ 2785623 h 6407150"/>
              <a:gd name="connsiteX19358" fmla="*/ 8584246 w 11737978"/>
              <a:gd name="connsiteY19358" fmla="*/ 2786480 h 6407150"/>
              <a:gd name="connsiteX19359" fmla="*/ 8580514 w 11737978"/>
              <a:gd name="connsiteY19359" fmla="*/ 2791541 h 6407150"/>
              <a:gd name="connsiteX19360" fmla="*/ 8588366 w 11737978"/>
              <a:gd name="connsiteY19360" fmla="*/ 2787098 h 6407150"/>
              <a:gd name="connsiteX19361" fmla="*/ 8583900 w 11737978"/>
              <a:gd name="connsiteY19361" fmla="*/ 2785623 h 6407150"/>
              <a:gd name="connsiteX19362" fmla="*/ 6372152 w 11737978"/>
              <a:gd name="connsiteY19362" fmla="*/ 2778089 h 6407150"/>
              <a:gd name="connsiteX19363" fmla="*/ 6364630 w 11737978"/>
              <a:gd name="connsiteY19363" fmla="*/ 2778519 h 6407150"/>
              <a:gd name="connsiteX19364" fmla="*/ 6364817 w 11737978"/>
              <a:gd name="connsiteY19364" fmla="*/ 2783875 h 6407150"/>
              <a:gd name="connsiteX19365" fmla="*/ 6379862 w 11737978"/>
              <a:gd name="connsiteY19365" fmla="*/ 2783015 h 6407150"/>
              <a:gd name="connsiteX19366" fmla="*/ 6372152 w 11737978"/>
              <a:gd name="connsiteY19366" fmla="*/ 2778089 h 6407150"/>
              <a:gd name="connsiteX19367" fmla="*/ 1661929 w 11737978"/>
              <a:gd name="connsiteY19367" fmla="*/ 2778089 h 6407150"/>
              <a:gd name="connsiteX19368" fmla="*/ 1654406 w 11737978"/>
              <a:gd name="connsiteY19368" fmla="*/ 2778519 h 6407150"/>
              <a:gd name="connsiteX19369" fmla="*/ 1654594 w 11737978"/>
              <a:gd name="connsiteY19369" fmla="*/ 2783875 h 6407150"/>
              <a:gd name="connsiteX19370" fmla="*/ 1669638 w 11737978"/>
              <a:gd name="connsiteY19370" fmla="*/ 2783015 h 6407150"/>
              <a:gd name="connsiteX19371" fmla="*/ 1661929 w 11737978"/>
              <a:gd name="connsiteY19371" fmla="*/ 2778089 h 6407150"/>
              <a:gd name="connsiteX19372" fmla="*/ 6421614 w 11737978"/>
              <a:gd name="connsiteY19372" fmla="*/ 2770062 h 6407150"/>
              <a:gd name="connsiteX19373" fmla="*/ 6415597 w 11737978"/>
              <a:gd name="connsiteY19373" fmla="*/ 2770406 h 6407150"/>
              <a:gd name="connsiteX19374" fmla="*/ 6415684 w 11737978"/>
              <a:gd name="connsiteY19374" fmla="*/ 2772916 h 6407150"/>
              <a:gd name="connsiteX19375" fmla="*/ 6421614 w 11737978"/>
              <a:gd name="connsiteY19375" fmla="*/ 2770062 h 6407150"/>
              <a:gd name="connsiteX19376" fmla="*/ 1711390 w 11737978"/>
              <a:gd name="connsiteY19376" fmla="*/ 2770062 h 6407150"/>
              <a:gd name="connsiteX19377" fmla="*/ 1705373 w 11737978"/>
              <a:gd name="connsiteY19377" fmla="*/ 2770406 h 6407150"/>
              <a:gd name="connsiteX19378" fmla="*/ 1705460 w 11737978"/>
              <a:gd name="connsiteY19378" fmla="*/ 2772916 h 6407150"/>
              <a:gd name="connsiteX19379" fmla="*/ 1711390 w 11737978"/>
              <a:gd name="connsiteY19379" fmla="*/ 2770062 h 6407150"/>
              <a:gd name="connsiteX19380" fmla="*/ 6786338 w 11737978"/>
              <a:gd name="connsiteY19380" fmla="*/ 2768821 h 6407150"/>
              <a:gd name="connsiteX19381" fmla="*/ 6777871 w 11737978"/>
              <a:gd name="connsiteY19381" fmla="*/ 2785404 h 6407150"/>
              <a:gd name="connsiteX19382" fmla="*/ 6795832 w 11737978"/>
              <a:gd name="connsiteY19382" fmla="*/ 2781694 h 6407150"/>
              <a:gd name="connsiteX19383" fmla="*/ 6795738 w 11737978"/>
              <a:gd name="connsiteY19383" fmla="*/ 2779015 h 6407150"/>
              <a:gd name="connsiteX19384" fmla="*/ 6786712 w 11737978"/>
              <a:gd name="connsiteY19384" fmla="*/ 2779532 h 6407150"/>
              <a:gd name="connsiteX19385" fmla="*/ 6786338 w 11737978"/>
              <a:gd name="connsiteY19385" fmla="*/ 2768821 h 6407150"/>
              <a:gd name="connsiteX19386" fmla="*/ 2076114 w 11737978"/>
              <a:gd name="connsiteY19386" fmla="*/ 2768821 h 6407150"/>
              <a:gd name="connsiteX19387" fmla="*/ 2067648 w 11737978"/>
              <a:gd name="connsiteY19387" fmla="*/ 2785404 h 6407150"/>
              <a:gd name="connsiteX19388" fmla="*/ 2085608 w 11737978"/>
              <a:gd name="connsiteY19388" fmla="*/ 2781694 h 6407150"/>
              <a:gd name="connsiteX19389" fmla="*/ 2085514 w 11737978"/>
              <a:gd name="connsiteY19389" fmla="*/ 2779015 h 6407150"/>
              <a:gd name="connsiteX19390" fmla="*/ 2076488 w 11737978"/>
              <a:gd name="connsiteY19390" fmla="*/ 2779532 h 6407150"/>
              <a:gd name="connsiteX19391" fmla="*/ 2076114 w 11737978"/>
              <a:gd name="connsiteY19391" fmla="*/ 2768821 h 6407150"/>
              <a:gd name="connsiteX19392" fmla="*/ 8607288 w 11737978"/>
              <a:gd name="connsiteY19392" fmla="*/ 2763987 h 6407150"/>
              <a:gd name="connsiteX19393" fmla="*/ 8608346 w 11737978"/>
              <a:gd name="connsiteY19393" fmla="*/ 2767943 h 6407150"/>
              <a:gd name="connsiteX19394" fmla="*/ 8609403 w 11737978"/>
              <a:gd name="connsiteY19394" fmla="*/ 2771901 h 6407150"/>
              <a:gd name="connsiteX19395" fmla="*/ 8597850 w 11737978"/>
              <a:gd name="connsiteY19395" fmla="*/ 2766243 h 6407150"/>
              <a:gd name="connsiteX19396" fmla="*/ 8598908 w 11737978"/>
              <a:gd name="connsiteY19396" fmla="*/ 2770200 h 6407150"/>
              <a:gd name="connsiteX19397" fmla="*/ 8599965 w 11737978"/>
              <a:gd name="connsiteY19397" fmla="*/ 2774157 h 6407150"/>
              <a:gd name="connsiteX19398" fmla="*/ 8609403 w 11737978"/>
              <a:gd name="connsiteY19398" fmla="*/ 2771901 h 6407150"/>
              <a:gd name="connsiteX19399" fmla="*/ 8617784 w 11737978"/>
              <a:gd name="connsiteY19399" fmla="*/ 2765686 h 6407150"/>
              <a:gd name="connsiteX19400" fmla="*/ 8607288 w 11737978"/>
              <a:gd name="connsiteY19400" fmla="*/ 2763987 h 6407150"/>
              <a:gd name="connsiteX19401" fmla="*/ 6971542 w 11737978"/>
              <a:gd name="connsiteY19401" fmla="*/ 2763260 h 6407150"/>
              <a:gd name="connsiteX19402" fmla="*/ 6954996 w 11737978"/>
              <a:gd name="connsiteY19402" fmla="*/ 2764206 h 6407150"/>
              <a:gd name="connsiteX19403" fmla="*/ 6963558 w 11737978"/>
              <a:gd name="connsiteY19403" fmla="*/ 2772018 h 6407150"/>
              <a:gd name="connsiteX19404" fmla="*/ 6971831 w 11737978"/>
              <a:gd name="connsiteY19404" fmla="*/ 2771544 h 6407150"/>
              <a:gd name="connsiteX19405" fmla="*/ 6980201 w 11737978"/>
              <a:gd name="connsiteY19405" fmla="*/ 2773833 h 6407150"/>
              <a:gd name="connsiteX19406" fmla="*/ 6988381 w 11737978"/>
              <a:gd name="connsiteY19406" fmla="*/ 2770597 h 6407150"/>
              <a:gd name="connsiteX19407" fmla="*/ 6980106 w 11737978"/>
              <a:gd name="connsiteY19407" fmla="*/ 2771071 h 6407150"/>
              <a:gd name="connsiteX19408" fmla="*/ 6980009 w 11737978"/>
              <a:gd name="connsiteY19408" fmla="*/ 2768309 h 6407150"/>
              <a:gd name="connsiteX19409" fmla="*/ 6971542 w 11737978"/>
              <a:gd name="connsiteY19409" fmla="*/ 2763260 h 6407150"/>
              <a:gd name="connsiteX19410" fmla="*/ 2261318 w 11737978"/>
              <a:gd name="connsiteY19410" fmla="*/ 2763260 h 6407150"/>
              <a:gd name="connsiteX19411" fmla="*/ 2244772 w 11737978"/>
              <a:gd name="connsiteY19411" fmla="*/ 2764206 h 6407150"/>
              <a:gd name="connsiteX19412" fmla="*/ 2253334 w 11737978"/>
              <a:gd name="connsiteY19412" fmla="*/ 2772018 h 6407150"/>
              <a:gd name="connsiteX19413" fmla="*/ 2261607 w 11737978"/>
              <a:gd name="connsiteY19413" fmla="*/ 2771544 h 6407150"/>
              <a:gd name="connsiteX19414" fmla="*/ 2269978 w 11737978"/>
              <a:gd name="connsiteY19414" fmla="*/ 2773833 h 6407150"/>
              <a:gd name="connsiteX19415" fmla="*/ 2278157 w 11737978"/>
              <a:gd name="connsiteY19415" fmla="*/ 2770597 h 6407150"/>
              <a:gd name="connsiteX19416" fmla="*/ 2269882 w 11737978"/>
              <a:gd name="connsiteY19416" fmla="*/ 2771071 h 6407150"/>
              <a:gd name="connsiteX19417" fmla="*/ 2269785 w 11737978"/>
              <a:gd name="connsiteY19417" fmla="*/ 2768309 h 6407150"/>
              <a:gd name="connsiteX19418" fmla="*/ 2261318 w 11737978"/>
              <a:gd name="connsiteY19418" fmla="*/ 2763260 h 6407150"/>
              <a:gd name="connsiteX19419" fmla="*/ 11338976 w 11737978"/>
              <a:gd name="connsiteY19419" fmla="*/ 2754061 h 6407150"/>
              <a:gd name="connsiteX19420" fmla="*/ 11320111 w 11737978"/>
              <a:gd name="connsiteY19420" fmla="*/ 2774274 h 6407150"/>
              <a:gd name="connsiteX19421" fmla="*/ 11328672 w 11737978"/>
              <a:gd name="connsiteY19421" fmla="*/ 2774622 h 6407150"/>
              <a:gd name="connsiteX19422" fmla="*/ 11336285 w 11737978"/>
              <a:gd name="connsiteY19422" fmla="*/ 2771048 h 6407150"/>
              <a:gd name="connsiteX19423" fmla="*/ 11338976 w 11737978"/>
              <a:gd name="connsiteY19423" fmla="*/ 2754061 h 6407150"/>
              <a:gd name="connsiteX19424" fmla="*/ 6776718 w 11737978"/>
              <a:gd name="connsiteY19424" fmla="*/ 2752267 h 6407150"/>
              <a:gd name="connsiteX19425" fmla="*/ 6767796 w 11737978"/>
              <a:gd name="connsiteY19425" fmla="*/ 2755796 h 6407150"/>
              <a:gd name="connsiteX19426" fmla="*/ 6767901 w 11737978"/>
              <a:gd name="connsiteY19426" fmla="*/ 2758808 h 6407150"/>
              <a:gd name="connsiteX19427" fmla="*/ 6776929 w 11737978"/>
              <a:gd name="connsiteY19427" fmla="*/ 2758292 h 6407150"/>
              <a:gd name="connsiteX19428" fmla="*/ 6776823 w 11737978"/>
              <a:gd name="connsiteY19428" fmla="*/ 2755280 h 6407150"/>
              <a:gd name="connsiteX19429" fmla="*/ 6776718 w 11737978"/>
              <a:gd name="connsiteY19429" fmla="*/ 2752267 h 6407150"/>
              <a:gd name="connsiteX19430" fmla="*/ 2066495 w 11737978"/>
              <a:gd name="connsiteY19430" fmla="*/ 2752267 h 6407150"/>
              <a:gd name="connsiteX19431" fmla="*/ 2057573 w 11737978"/>
              <a:gd name="connsiteY19431" fmla="*/ 2755796 h 6407150"/>
              <a:gd name="connsiteX19432" fmla="*/ 2057677 w 11737978"/>
              <a:gd name="connsiteY19432" fmla="*/ 2758808 h 6407150"/>
              <a:gd name="connsiteX19433" fmla="*/ 2066705 w 11737978"/>
              <a:gd name="connsiteY19433" fmla="*/ 2758292 h 6407150"/>
              <a:gd name="connsiteX19434" fmla="*/ 2066599 w 11737978"/>
              <a:gd name="connsiteY19434" fmla="*/ 2755280 h 6407150"/>
              <a:gd name="connsiteX19435" fmla="*/ 2066495 w 11737978"/>
              <a:gd name="connsiteY19435" fmla="*/ 2752267 h 6407150"/>
              <a:gd name="connsiteX19436" fmla="*/ 8625673 w 11737978"/>
              <a:gd name="connsiteY19436" fmla="*/ 2750118 h 6407150"/>
              <a:gd name="connsiteX19437" fmla="*/ 8614347 w 11737978"/>
              <a:gd name="connsiteY19437" fmla="*/ 2752826 h 6407150"/>
              <a:gd name="connsiteX19438" fmla="*/ 8617845 w 11737978"/>
              <a:gd name="connsiteY19438" fmla="*/ 2760277 h 6407150"/>
              <a:gd name="connsiteX19439" fmla="*/ 8621467 w 11737978"/>
              <a:gd name="connsiteY19439" fmla="*/ 2760447 h 6407150"/>
              <a:gd name="connsiteX19440" fmla="*/ 8628053 w 11737978"/>
              <a:gd name="connsiteY19440" fmla="*/ 2759021 h 6407150"/>
              <a:gd name="connsiteX19441" fmla="*/ 8625673 w 11737978"/>
              <a:gd name="connsiteY19441" fmla="*/ 2750118 h 6407150"/>
              <a:gd name="connsiteX19442" fmla="*/ 8593489 w 11737978"/>
              <a:gd name="connsiteY19442" fmla="*/ 2749919 h 6407150"/>
              <a:gd name="connsiteX19443" fmla="*/ 8582164 w 11737978"/>
              <a:gd name="connsiteY19443" fmla="*/ 2752628 h 6407150"/>
              <a:gd name="connsiteX19444" fmla="*/ 8584277 w 11737978"/>
              <a:gd name="connsiteY19444" fmla="*/ 2760541 h 6407150"/>
              <a:gd name="connsiteX19445" fmla="*/ 8585336 w 11737978"/>
              <a:gd name="connsiteY19445" fmla="*/ 2764498 h 6407150"/>
              <a:gd name="connsiteX19446" fmla="*/ 8593489 w 11737978"/>
              <a:gd name="connsiteY19446" fmla="*/ 2749919 h 6407150"/>
              <a:gd name="connsiteX19447" fmla="*/ 11264884 w 11737978"/>
              <a:gd name="connsiteY19447" fmla="*/ 2748024 h 6407150"/>
              <a:gd name="connsiteX19448" fmla="*/ 11274618 w 11737978"/>
              <a:gd name="connsiteY19448" fmla="*/ 2748319 h 6407150"/>
              <a:gd name="connsiteX19449" fmla="*/ 11273333 w 11737978"/>
              <a:gd name="connsiteY19449" fmla="*/ 2752143 h 6407150"/>
              <a:gd name="connsiteX19450" fmla="*/ 11272047 w 11737978"/>
              <a:gd name="connsiteY19450" fmla="*/ 2755967 h 6407150"/>
              <a:gd name="connsiteX19451" fmla="*/ 11261841 w 11737978"/>
              <a:gd name="connsiteY19451" fmla="*/ 2752899 h 6407150"/>
              <a:gd name="connsiteX19452" fmla="*/ 11264884 w 11737978"/>
              <a:gd name="connsiteY19452" fmla="*/ 2748024 h 6407150"/>
              <a:gd name="connsiteX19453" fmla="*/ 6979296 w 11737978"/>
              <a:gd name="connsiteY19453" fmla="*/ 2740681 h 6407150"/>
              <a:gd name="connsiteX19454" fmla="*/ 6963251 w 11737978"/>
              <a:gd name="connsiteY19454" fmla="*/ 2741600 h 6407150"/>
              <a:gd name="connsiteX19455" fmla="*/ 6963439 w 11737978"/>
              <a:gd name="connsiteY19455" fmla="*/ 2746955 h 6407150"/>
              <a:gd name="connsiteX19456" fmla="*/ 6979577 w 11737978"/>
              <a:gd name="connsiteY19456" fmla="*/ 2748715 h 6407150"/>
              <a:gd name="connsiteX19457" fmla="*/ 6982446 w 11737978"/>
              <a:gd name="connsiteY19457" fmla="*/ 2744525 h 6407150"/>
              <a:gd name="connsiteX19458" fmla="*/ 6979296 w 11737978"/>
              <a:gd name="connsiteY19458" fmla="*/ 2740681 h 6407150"/>
              <a:gd name="connsiteX19459" fmla="*/ 2269072 w 11737978"/>
              <a:gd name="connsiteY19459" fmla="*/ 2740681 h 6407150"/>
              <a:gd name="connsiteX19460" fmla="*/ 2253027 w 11737978"/>
              <a:gd name="connsiteY19460" fmla="*/ 2741600 h 6407150"/>
              <a:gd name="connsiteX19461" fmla="*/ 2253215 w 11737978"/>
              <a:gd name="connsiteY19461" fmla="*/ 2746955 h 6407150"/>
              <a:gd name="connsiteX19462" fmla="*/ 2269353 w 11737978"/>
              <a:gd name="connsiteY19462" fmla="*/ 2748715 h 6407150"/>
              <a:gd name="connsiteX19463" fmla="*/ 2272223 w 11737978"/>
              <a:gd name="connsiteY19463" fmla="*/ 2744525 h 6407150"/>
              <a:gd name="connsiteX19464" fmla="*/ 2269072 w 11737978"/>
              <a:gd name="connsiteY19464" fmla="*/ 2740681 h 6407150"/>
              <a:gd name="connsiteX19465" fmla="*/ 6345205 w 11737978"/>
              <a:gd name="connsiteY19465" fmla="*/ 2740129 h 6407150"/>
              <a:gd name="connsiteX19466" fmla="*/ 6330270 w 11737978"/>
              <a:gd name="connsiteY19466" fmla="*/ 2744096 h 6407150"/>
              <a:gd name="connsiteX19467" fmla="*/ 6338485 w 11737978"/>
              <a:gd name="connsiteY19467" fmla="*/ 2749159 h 6407150"/>
              <a:gd name="connsiteX19468" fmla="*/ 6354339 w 11737978"/>
              <a:gd name="connsiteY19468" fmla="*/ 2742719 h 6407150"/>
              <a:gd name="connsiteX19469" fmla="*/ 6345205 w 11737978"/>
              <a:gd name="connsiteY19469" fmla="*/ 2740129 h 6407150"/>
              <a:gd name="connsiteX19470" fmla="*/ 1634981 w 11737978"/>
              <a:gd name="connsiteY19470" fmla="*/ 2740129 h 6407150"/>
              <a:gd name="connsiteX19471" fmla="*/ 1620046 w 11737978"/>
              <a:gd name="connsiteY19471" fmla="*/ 2744096 h 6407150"/>
              <a:gd name="connsiteX19472" fmla="*/ 1628261 w 11737978"/>
              <a:gd name="connsiteY19472" fmla="*/ 2749159 h 6407150"/>
              <a:gd name="connsiteX19473" fmla="*/ 1644115 w 11737978"/>
              <a:gd name="connsiteY19473" fmla="*/ 2742719 h 6407150"/>
              <a:gd name="connsiteX19474" fmla="*/ 1634981 w 11737978"/>
              <a:gd name="connsiteY19474" fmla="*/ 2740129 h 6407150"/>
              <a:gd name="connsiteX19475" fmla="*/ 8712993 w 11737978"/>
              <a:gd name="connsiteY19475" fmla="*/ 2738714 h 6407150"/>
              <a:gd name="connsiteX19476" fmla="*/ 8707917 w 11737978"/>
              <a:gd name="connsiteY19476" fmla="*/ 2757294 h 6407150"/>
              <a:gd name="connsiteX19477" fmla="*/ 8726793 w 11737978"/>
              <a:gd name="connsiteY19477" fmla="*/ 2752780 h 6407150"/>
              <a:gd name="connsiteX19478" fmla="*/ 8724612 w 11737978"/>
              <a:gd name="connsiteY19478" fmla="*/ 2744618 h 6407150"/>
              <a:gd name="connsiteX19479" fmla="*/ 8712993 w 11737978"/>
              <a:gd name="connsiteY19479" fmla="*/ 2738714 h 6407150"/>
              <a:gd name="connsiteX19480" fmla="*/ 6226630 w 11737978"/>
              <a:gd name="connsiteY19480" fmla="*/ 2736961 h 6407150"/>
              <a:gd name="connsiteX19481" fmla="*/ 6229980 w 11737978"/>
              <a:gd name="connsiteY19481" fmla="*/ 2740125 h 6407150"/>
              <a:gd name="connsiteX19482" fmla="*/ 6237245 w 11737978"/>
              <a:gd name="connsiteY19482" fmla="*/ 2738101 h 6407150"/>
              <a:gd name="connsiteX19483" fmla="*/ 6226630 w 11737978"/>
              <a:gd name="connsiteY19483" fmla="*/ 2736961 h 6407150"/>
              <a:gd name="connsiteX19484" fmla="*/ 1516406 w 11737978"/>
              <a:gd name="connsiteY19484" fmla="*/ 2736961 h 6407150"/>
              <a:gd name="connsiteX19485" fmla="*/ 1519756 w 11737978"/>
              <a:gd name="connsiteY19485" fmla="*/ 2740125 h 6407150"/>
              <a:gd name="connsiteX19486" fmla="*/ 1527022 w 11737978"/>
              <a:gd name="connsiteY19486" fmla="*/ 2738101 h 6407150"/>
              <a:gd name="connsiteX19487" fmla="*/ 1516406 w 11737978"/>
              <a:gd name="connsiteY19487" fmla="*/ 2736961 h 6407150"/>
              <a:gd name="connsiteX19488" fmla="*/ 8702367 w 11737978"/>
              <a:gd name="connsiteY19488" fmla="*/ 2736518 h 6407150"/>
              <a:gd name="connsiteX19489" fmla="*/ 8691040 w 11737978"/>
              <a:gd name="connsiteY19489" fmla="*/ 2739226 h 6407150"/>
              <a:gd name="connsiteX19490" fmla="*/ 8692230 w 11737978"/>
              <a:gd name="connsiteY19490" fmla="*/ 2743679 h 6407150"/>
              <a:gd name="connsiteX19491" fmla="*/ 8703556 w 11737978"/>
              <a:gd name="connsiteY19491" fmla="*/ 2740970 h 6407150"/>
              <a:gd name="connsiteX19492" fmla="*/ 8702367 w 11737978"/>
              <a:gd name="connsiteY19492" fmla="*/ 2736518 h 6407150"/>
              <a:gd name="connsiteX19493" fmla="*/ 8609985 w 11737978"/>
              <a:gd name="connsiteY19493" fmla="*/ 2736504 h 6407150"/>
              <a:gd name="connsiteX19494" fmla="*/ 8602435 w 11737978"/>
              <a:gd name="connsiteY19494" fmla="*/ 2738309 h 6407150"/>
              <a:gd name="connsiteX19495" fmla="*/ 8603625 w 11737978"/>
              <a:gd name="connsiteY19495" fmla="*/ 2742761 h 6407150"/>
              <a:gd name="connsiteX19496" fmla="*/ 8611174 w 11737978"/>
              <a:gd name="connsiteY19496" fmla="*/ 2740956 h 6407150"/>
              <a:gd name="connsiteX19497" fmla="*/ 8609985 w 11737978"/>
              <a:gd name="connsiteY19497" fmla="*/ 2736504 h 6407150"/>
              <a:gd name="connsiteX19498" fmla="*/ 7953992 w 11737978"/>
              <a:gd name="connsiteY19498" fmla="*/ 2734474 h 6407150"/>
              <a:gd name="connsiteX19499" fmla="*/ 7957222 w 11737978"/>
              <a:gd name="connsiteY19499" fmla="*/ 2736768 h 6407150"/>
              <a:gd name="connsiteX19500" fmla="*/ 7960744 w 11737978"/>
              <a:gd name="connsiteY19500" fmla="*/ 2745040 h 6407150"/>
              <a:gd name="connsiteX19501" fmla="*/ 7963970 w 11737978"/>
              <a:gd name="connsiteY19501" fmla="*/ 2746486 h 6407150"/>
              <a:gd name="connsiteX19502" fmla="*/ 7962972 w 11737978"/>
              <a:gd name="connsiteY19502" fmla="*/ 2753934 h 6407150"/>
              <a:gd name="connsiteX19503" fmla="*/ 7957445 w 11737978"/>
              <a:gd name="connsiteY19503" fmla="*/ 2770533 h 6407150"/>
              <a:gd name="connsiteX19504" fmla="*/ 7961701 w 11737978"/>
              <a:gd name="connsiteY19504" fmla="*/ 2796092 h 6407150"/>
              <a:gd name="connsiteX19505" fmla="*/ 7958191 w 11737978"/>
              <a:gd name="connsiteY19505" fmla="*/ 2795819 h 6407150"/>
              <a:gd name="connsiteX19506" fmla="*/ 7955253 w 11737978"/>
              <a:gd name="connsiteY19506" fmla="*/ 2770439 h 6407150"/>
              <a:gd name="connsiteX19507" fmla="*/ 3243768 w 11737978"/>
              <a:gd name="connsiteY19507" fmla="*/ 2734474 h 6407150"/>
              <a:gd name="connsiteX19508" fmla="*/ 3246998 w 11737978"/>
              <a:gd name="connsiteY19508" fmla="*/ 2736768 h 6407150"/>
              <a:gd name="connsiteX19509" fmla="*/ 3250520 w 11737978"/>
              <a:gd name="connsiteY19509" fmla="*/ 2745040 h 6407150"/>
              <a:gd name="connsiteX19510" fmla="*/ 3253746 w 11737978"/>
              <a:gd name="connsiteY19510" fmla="*/ 2746486 h 6407150"/>
              <a:gd name="connsiteX19511" fmla="*/ 3252749 w 11737978"/>
              <a:gd name="connsiteY19511" fmla="*/ 2753934 h 6407150"/>
              <a:gd name="connsiteX19512" fmla="*/ 3247221 w 11737978"/>
              <a:gd name="connsiteY19512" fmla="*/ 2770533 h 6407150"/>
              <a:gd name="connsiteX19513" fmla="*/ 3251477 w 11737978"/>
              <a:gd name="connsiteY19513" fmla="*/ 2796092 h 6407150"/>
              <a:gd name="connsiteX19514" fmla="*/ 3247968 w 11737978"/>
              <a:gd name="connsiteY19514" fmla="*/ 2795819 h 6407150"/>
              <a:gd name="connsiteX19515" fmla="*/ 3245029 w 11737978"/>
              <a:gd name="connsiteY19515" fmla="*/ 2770439 h 6407150"/>
              <a:gd name="connsiteX19516" fmla="*/ 11296806 w 11737978"/>
              <a:gd name="connsiteY19516" fmla="*/ 2734346 h 6407150"/>
              <a:gd name="connsiteX19517" fmla="*/ 11299698 w 11737978"/>
              <a:gd name="connsiteY19517" fmla="*/ 2739212 h 6407150"/>
              <a:gd name="connsiteX19518" fmla="*/ 11301092 w 11737978"/>
              <a:gd name="connsiteY19518" fmla="*/ 2735063 h 6407150"/>
              <a:gd name="connsiteX19519" fmla="*/ 11296806 w 11737978"/>
              <a:gd name="connsiteY19519" fmla="*/ 2734346 h 6407150"/>
              <a:gd name="connsiteX19520" fmla="*/ 6971997 w 11737978"/>
              <a:gd name="connsiteY19520" fmla="*/ 2733048 h 6407150"/>
              <a:gd name="connsiteX19521" fmla="*/ 6972101 w 11737978"/>
              <a:gd name="connsiteY19521" fmla="*/ 2736062 h 6407150"/>
              <a:gd name="connsiteX19522" fmla="*/ 6974344 w 11737978"/>
              <a:gd name="connsiteY19522" fmla="*/ 2735556 h 6407150"/>
              <a:gd name="connsiteX19523" fmla="*/ 6971997 w 11737978"/>
              <a:gd name="connsiteY19523" fmla="*/ 2733048 h 6407150"/>
              <a:gd name="connsiteX19524" fmla="*/ 2261773 w 11737978"/>
              <a:gd name="connsiteY19524" fmla="*/ 2733048 h 6407150"/>
              <a:gd name="connsiteX19525" fmla="*/ 2261877 w 11737978"/>
              <a:gd name="connsiteY19525" fmla="*/ 2736062 h 6407150"/>
              <a:gd name="connsiteX19526" fmla="*/ 2264121 w 11737978"/>
              <a:gd name="connsiteY19526" fmla="*/ 2735556 h 6407150"/>
              <a:gd name="connsiteX19527" fmla="*/ 2261773 w 11737978"/>
              <a:gd name="connsiteY19527" fmla="*/ 2733048 h 6407150"/>
              <a:gd name="connsiteX19528" fmla="*/ 6481177 w 11737978"/>
              <a:gd name="connsiteY19528" fmla="*/ 2729931 h 6407150"/>
              <a:gd name="connsiteX19529" fmla="*/ 6463985 w 11737978"/>
              <a:gd name="connsiteY19529" fmla="*/ 2736449 h 6407150"/>
              <a:gd name="connsiteX19530" fmla="*/ 6446602 w 11737978"/>
              <a:gd name="connsiteY19530" fmla="*/ 2737442 h 6407150"/>
              <a:gd name="connsiteX19531" fmla="*/ 6420914 w 11737978"/>
              <a:gd name="connsiteY19531" fmla="*/ 2749979 h 6407150"/>
              <a:gd name="connsiteX19532" fmla="*/ 6434071 w 11737978"/>
              <a:gd name="connsiteY19532" fmla="*/ 2752685 h 6407150"/>
              <a:gd name="connsiteX19533" fmla="*/ 6447085 w 11737978"/>
              <a:gd name="connsiteY19533" fmla="*/ 2751249 h 6407150"/>
              <a:gd name="connsiteX19534" fmla="*/ 6438296 w 11737978"/>
              <a:gd name="connsiteY19534" fmla="*/ 2748985 h 6407150"/>
              <a:gd name="connsiteX19535" fmla="*/ 6498849 w 11737978"/>
              <a:gd name="connsiteY19535" fmla="*/ 2737221 h 6407150"/>
              <a:gd name="connsiteX19536" fmla="*/ 6481177 w 11737978"/>
              <a:gd name="connsiteY19536" fmla="*/ 2729931 h 6407150"/>
              <a:gd name="connsiteX19537" fmla="*/ 1770954 w 11737978"/>
              <a:gd name="connsiteY19537" fmla="*/ 2729931 h 6407150"/>
              <a:gd name="connsiteX19538" fmla="*/ 1753762 w 11737978"/>
              <a:gd name="connsiteY19538" fmla="*/ 2736449 h 6407150"/>
              <a:gd name="connsiteX19539" fmla="*/ 1736378 w 11737978"/>
              <a:gd name="connsiteY19539" fmla="*/ 2737442 h 6407150"/>
              <a:gd name="connsiteX19540" fmla="*/ 1710690 w 11737978"/>
              <a:gd name="connsiteY19540" fmla="*/ 2749979 h 6407150"/>
              <a:gd name="connsiteX19541" fmla="*/ 1723847 w 11737978"/>
              <a:gd name="connsiteY19541" fmla="*/ 2752685 h 6407150"/>
              <a:gd name="connsiteX19542" fmla="*/ 1736861 w 11737978"/>
              <a:gd name="connsiteY19542" fmla="*/ 2751249 h 6407150"/>
              <a:gd name="connsiteX19543" fmla="*/ 1728072 w 11737978"/>
              <a:gd name="connsiteY19543" fmla="*/ 2748985 h 6407150"/>
              <a:gd name="connsiteX19544" fmla="*/ 1788625 w 11737978"/>
              <a:gd name="connsiteY19544" fmla="*/ 2737221 h 6407150"/>
              <a:gd name="connsiteX19545" fmla="*/ 1770954 w 11737978"/>
              <a:gd name="connsiteY19545" fmla="*/ 2729931 h 6407150"/>
              <a:gd name="connsiteX19546" fmla="*/ 8720252 w 11737978"/>
              <a:gd name="connsiteY19546" fmla="*/ 2728296 h 6407150"/>
              <a:gd name="connsiteX19547" fmla="*/ 8717468 w 11737978"/>
              <a:gd name="connsiteY19547" fmla="*/ 2736898 h 6407150"/>
              <a:gd name="connsiteX19548" fmla="*/ 8722435 w 11737978"/>
              <a:gd name="connsiteY19548" fmla="*/ 2736458 h 6407150"/>
              <a:gd name="connsiteX19549" fmla="*/ 8479804 w 11737978"/>
              <a:gd name="connsiteY19549" fmla="*/ 2727214 h 6407150"/>
              <a:gd name="connsiteX19550" fmla="*/ 8479804 w 11737978"/>
              <a:gd name="connsiteY19550" fmla="*/ 2745819 h 6407150"/>
              <a:gd name="connsiteX19551" fmla="*/ 8480927 w 11737978"/>
              <a:gd name="connsiteY19551" fmla="*/ 2750019 h 6407150"/>
              <a:gd name="connsiteX19552" fmla="*/ 8479804 w 11737978"/>
              <a:gd name="connsiteY19552" fmla="*/ 2748762 h 6407150"/>
              <a:gd name="connsiteX19553" fmla="*/ 8479804 w 11737978"/>
              <a:gd name="connsiteY19553" fmla="*/ 2750016 h 6407150"/>
              <a:gd name="connsiteX19554" fmla="*/ 8480927 w 11737978"/>
              <a:gd name="connsiteY19554" fmla="*/ 2750019 h 6407150"/>
              <a:gd name="connsiteX19555" fmla="*/ 8491509 w 11737978"/>
              <a:gd name="connsiteY19555" fmla="*/ 2747489 h 6407150"/>
              <a:gd name="connsiteX19556" fmla="*/ 8499898 w 11737978"/>
              <a:gd name="connsiteY19556" fmla="*/ 2736751 h 6407150"/>
              <a:gd name="connsiteX19557" fmla="*/ 8489316 w 11737978"/>
              <a:gd name="connsiteY19557" fmla="*/ 2739281 h 6407150"/>
              <a:gd name="connsiteX19558" fmla="*/ 8481831 w 11737978"/>
              <a:gd name="connsiteY19558" fmla="*/ 2732339 h 6407150"/>
              <a:gd name="connsiteX19559" fmla="*/ 6792717 w 11737978"/>
              <a:gd name="connsiteY19559" fmla="*/ 2724857 h 6407150"/>
              <a:gd name="connsiteX19560" fmla="*/ 6775852 w 11737978"/>
              <a:gd name="connsiteY19560" fmla="*/ 2727499 h 6407150"/>
              <a:gd name="connsiteX19561" fmla="*/ 6786088 w 11737978"/>
              <a:gd name="connsiteY19561" fmla="*/ 2729261 h 6407150"/>
              <a:gd name="connsiteX19562" fmla="*/ 6803024 w 11737978"/>
              <a:gd name="connsiteY19562" fmla="*/ 2728627 h 6407150"/>
              <a:gd name="connsiteX19563" fmla="*/ 6792717 w 11737978"/>
              <a:gd name="connsiteY19563" fmla="*/ 2724857 h 6407150"/>
              <a:gd name="connsiteX19564" fmla="*/ 2082493 w 11737978"/>
              <a:gd name="connsiteY19564" fmla="*/ 2724857 h 6407150"/>
              <a:gd name="connsiteX19565" fmla="*/ 2065629 w 11737978"/>
              <a:gd name="connsiteY19565" fmla="*/ 2727499 h 6407150"/>
              <a:gd name="connsiteX19566" fmla="*/ 2075864 w 11737978"/>
              <a:gd name="connsiteY19566" fmla="*/ 2729261 h 6407150"/>
              <a:gd name="connsiteX19567" fmla="*/ 2092800 w 11737978"/>
              <a:gd name="connsiteY19567" fmla="*/ 2728627 h 6407150"/>
              <a:gd name="connsiteX19568" fmla="*/ 2082493 w 11737978"/>
              <a:gd name="connsiteY19568" fmla="*/ 2724857 h 6407150"/>
              <a:gd name="connsiteX19569" fmla="*/ 5726653 w 11737978"/>
              <a:gd name="connsiteY19569" fmla="*/ 2723822 h 6407150"/>
              <a:gd name="connsiteX19570" fmla="*/ 5723475 w 11737978"/>
              <a:gd name="connsiteY19570" fmla="*/ 2725125 h 6407150"/>
              <a:gd name="connsiteX19571" fmla="*/ 5724887 w 11737978"/>
              <a:gd name="connsiteY19571" fmla="*/ 2730776 h 6407150"/>
              <a:gd name="connsiteX19572" fmla="*/ 5728065 w 11737978"/>
              <a:gd name="connsiteY19572" fmla="*/ 2729473 h 6407150"/>
              <a:gd name="connsiteX19573" fmla="*/ 5726653 w 11737978"/>
              <a:gd name="connsiteY19573" fmla="*/ 2723822 h 6407150"/>
              <a:gd name="connsiteX19574" fmla="*/ 1016429 w 11737978"/>
              <a:gd name="connsiteY19574" fmla="*/ 2723822 h 6407150"/>
              <a:gd name="connsiteX19575" fmla="*/ 1013250 w 11737978"/>
              <a:gd name="connsiteY19575" fmla="*/ 2725125 h 6407150"/>
              <a:gd name="connsiteX19576" fmla="*/ 1014663 w 11737978"/>
              <a:gd name="connsiteY19576" fmla="*/ 2730776 h 6407150"/>
              <a:gd name="connsiteX19577" fmla="*/ 1017841 w 11737978"/>
              <a:gd name="connsiteY19577" fmla="*/ 2729473 h 6407150"/>
              <a:gd name="connsiteX19578" fmla="*/ 1016429 w 11737978"/>
              <a:gd name="connsiteY19578" fmla="*/ 2723822 h 6407150"/>
              <a:gd name="connsiteX19579" fmla="*/ 11315340 w 11737978"/>
              <a:gd name="connsiteY19579" fmla="*/ 2722598 h 6407150"/>
              <a:gd name="connsiteX19580" fmla="*/ 11304926 w 11737978"/>
              <a:gd name="connsiteY19580" fmla="*/ 2723655 h 6407150"/>
              <a:gd name="connsiteX19581" fmla="*/ 11310230 w 11737978"/>
              <a:gd name="connsiteY19581" fmla="*/ 2737808 h 6407150"/>
              <a:gd name="connsiteX19582" fmla="*/ 11299816 w 11737978"/>
              <a:gd name="connsiteY19582" fmla="*/ 2738866 h 6407150"/>
              <a:gd name="connsiteX19583" fmla="*/ 11298538 w 11737978"/>
              <a:gd name="connsiteY19583" fmla="*/ 2742670 h 6407150"/>
              <a:gd name="connsiteX19584" fmla="*/ 11303842 w 11737978"/>
              <a:gd name="connsiteY19584" fmla="*/ 2756824 h 6407150"/>
              <a:gd name="connsiteX19585" fmla="*/ 11293428 w 11737978"/>
              <a:gd name="connsiteY19585" fmla="*/ 2757880 h 6407150"/>
              <a:gd name="connsiteX19586" fmla="*/ 11290873 w 11737978"/>
              <a:gd name="connsiteY19586" fmla="*/ 2765486 h 6407150"/>
              <a:gd name="connsiteX19587" fmla="*/ 11288318 w 11737978"/>
              <a:gd name="connsiteY19587" fmla="*/ 2773093 h 6407150"/>
              <a:gd name="connsiteX19588" fmla="*/ 11297454 w 11737978"/>
              <a:gd name="connsiteY19588" fmla="*/ 2775838 h 6407150"/>
              <a:gd name="connsiteX19589" fmla="*/ 11294898 w 11737978"/>
              <a:gd name="connsiteY19589" fmla="*/ 2783445 h 6407150"/>
              <a:gd name="connsiteX19590" fmla="*/ 11299627 w 11737978"/>
              <a:gd name="connsiteY19590" fmla="*/ 2784342 h 6407150"/>
              <a:gd name="connsiteX19591" fmla="*/ 11305314 w 11737978"/>
              <a:gd name="connsiteY19591" fmla="*/ 2782388 h 6407150"/>
              <a:gd name="connsiteX19592" fmla="*/ 11309147 w 11737978"/>
              <a:gd name="connsiteY19592" fmla="*/ 2770980 h 6407150"/>
              <a:gd name="connsiteX19593" fmla="*/ 11310424 w 11737978"/>
              <a:gd name="connsiteY19593" fmla="*/ 2767177 h 6407150"/>
              <a:gd name="connsiteX19594" fmla="*/ 11300008 w 11737978"/>
              <a:gd name="connsiteY19594" fmla="*/ 2768233 h 6407150"/>
              <a:gd name="connsiteX19595" fmla="*/ 11301286 w 11737978"/>
              <a:gd name="connsiteY19595" fmla="*/ 2764430 h 6407150"/>
              <a:gd name="connsiteX19596" fmla="*/ 11302564 w 11737978"/>
              <a:gd name="connsiteY19596" fmla="*/ 2760626 h 6407150"/>
              <a:gd name="connsiteX19597" fmla="*/ 11303842 w 11737978"/>
              <a:gd name="connsiteY19597" fmla="*/ 2756824 h 6407150"/>
              <a:gd name="connsiteX19598" fmla="*/ 11314257 w 11737978"/>
              <a:gd name="connsiteY19598" fmla="*/ 2755767 h 6407150"/>
              <a:gd name="connsiteX19599" fmla="*/ 11308952 w 11737978"/>
              <a:gd name="connsiteY19599" fmla="*/ 2741612 h 6407150"/>
              <a:gd name="connsiteX19600" fmla="*/ 11310230 w 11737978"/>
              <a:gd name="connsiteY19600" fmla="*/ 2737808 h 6407150"/>
              <a:gd name="connsiteX19601" fmla="*/ 11315809 w 11737978"/>
              <a:gd name="connsiteY19601" fmla="*/ 2738047 h 6407150"/>
              <a:gd name="connsiteX19602" fmla="*/ 11315340 w 11737978"/>
              <a:gd name="connsiteY19602" fmla="*/ 2722598 h 6407150"/>
              <a:gd name="connsiteX19603" fmla="*/ 8484833 w 11737978"/>
              <a:gd name="connsiteY19603" fmla="*/ 2719064 h 6407150"/>
              <a:gd name="connsiteX19604" fmla="*/ 8485891 w 11737978"/>
              <a:gd name="connsiteY19604" fmla="*/ 2723022 h 6407150"/>
              <a:gd name="connsiteX19605" fmla="*/ 8494499 w 11737978"/>
              <a:gd name="connsiteY19605" fmla="*/ 2725174 h 6407150"/>
              <a:gd name="connsiteX19606" fmla="*/ 8488006 w 11737978"/>
              <a:gd name="connsiteY19606" fmla="*/ 2730935 h 6407150"/>
              <a:gd name="connsiteX19607" fmla="*/ 8495556 w 11737978"/>
              <a:gd name="connsiteY19607" fmla="*/ 2729130 h 6407150"/>
              <a:gd name="connsiteX19608" fmla="*/ 8494499 w 11737978"/>
              <a:gd name="connsiteY19608" fmla="*/ 2725174 h 6407150"/>
              <a:gd name="connsiteX19609" fmla="*/ 8484833 w 11737978"/>
              <a:gd name="connsiteY19609" fmla="*/ 2719064 h 6407150"/>
              <a:gd name="connsiteX19610" fmla="*/ 6326928 w 11737978"/>
              <a:gd name="connsiteY19610" fmla="*/ 2718504 h 6407150"/>
              <a:gd name="connsiteX19611" fmla="*/ 6320385 w 11737978"/>
              <a:gd name="connsiteY19611" fmla="*/ 2720010 h 6407150"/>
              <a:gd name="connsiteX19612" fmla="*/ 6325178 w 11737978"/>
              <a:gd name="connsiteY19612" fmla="*/ 2722378 h 6407150"/>
              <a:gd name="connsiteX19613" fmla="*/ 6335534 w 11737978"/>
              <a:gd name="connsiteY19613" fmla="*/ 2722163 h 6407150"/>
              <a:gd name="connsiteX19614" fmla="*/ 6327908 w 11737978"/>
              <a:gd name="connsiteY19614" fmla="*/ 2719580 h 6407150"/>
              <a:gd name="connsiteX19615" fmla="*/ 6326928 w 11737978"/>
              <a:gd name="connsiteY19615" fmla="*/ 2718504 h 6407150"/>
              <a:gd name="connsiteX19616" fmla="*/ 1616704 w 11737978"/>
              <a:gd name="connsiteY19616" fmla="*/ 2718504 h 6407150"/>
              <a:gd name="connsiteX19617" fmla="*/ 1610162 w 11737978"/>
              <a:gd name="connsiteY19617" fmla="*/ 2720010 h 6407150"/>
              <a:gd name="connsiteX19618" fmla="*/ 1614955 w 11737978"/>
              <a:gd name="connsiteY19618" fmla="*/ 2722378 h 6407150"/>
              <a:gd name="connsiteX19619" fmla="*/ 1625311 w 11737978"/>
              <a:gd name="connsiteY19619" fmla="*/ 2722163 h 6407150"/>
              <a:gd name="connsiteX19620" fmla="*/ 1617684 w 11737978"/>
              <a:gd name="connsiteY19620" fmla="*/ 2719580 h 6407150"/>
              <a:gd name="connsiteX19621" fmla="*/ 1616704 w 11737978"/>
              <a:gd name="connsiteY19621" fmla="*/ 2718504 h 6407150"/>
              <a:gd name="connsiteX19622" fmla="*/ 8660855 w 11737978"/>
              <a:gd name="connsiteY19622" fmla="*/ 2716449 h 6407150"/>
              <a:gd name="connsiteX19623" fmla="*/ 8651712 w 11737978"/>
              <a:gd name="connsiteY19623" fmla="*/ 2727318 h 6407150"/>
              <a:gd name="connsiteX19624" fmla="*/ 8653941 w 11737978"/>
              <a:gd name="connsiteY19624" fmla="*/ 2728616 h 6407150"/>
              <a:gd name="connsiteX19625" fmla="*/ 8657782 w 11737978"/>
              <a:gd name="connsiteY19625" fmla="*/ 2727493 h 6407150"/>
              <a:gd name="connsiteX19626" fmla="*/ 8663036 w 11737978"/>
              <a:gd name="connsiteY19626" fmla="*/ 2724610 h 6407150"/>
              <a:gd name="connsiteX19627" fmla="*/ 6446852 w 11737978"/>
              <a:gd name="connsiteY19627" fmla="*/ 2715796 h 6407150"/>
              <a:gd name="connsiteX19628" fmla="*/ 6438024 w 11737978"/>
              <a:gd name="connsiteY19628" fmla="*/ 2721935 h 6407150"/>
              <a:gd name="connsiteX19629" fmla="*/ 6438121 w 11737978"/>
              <a:gd name="connsiteY19629" fmla="*/ 2724747 h 6407150"/>
              <a:gd name="connsiteX19630" fmla="*/ 6443885 w 11737978"/>
              <a:gd name="connsiteY19630" fmla="*/ 2727939 h 6407150"/>
              <a:gd name="connsiteX19631" fmla="*/ 6456271 w 11737978"/>
              <a:gd name="connsiteY19631" fmla="*/ 2726526 h 6407150"/>
              <a:gd name="connsiteX19632" fmla="*/ 6446852 w 11737978"/>
              <a:gd name="connsiteY19632" fmla="*/ 2715796 h 6407150"/>
              <a:gd name="connsiteX19633" fmla="*/ 1736628 w 11737978"/>
              <a:gd name="connsiteY19633" fmla="*/ 2715796 h 6407150"/>
              <a:gd name="connsiteX19634" fmla="*/ 1727800 w 11737978"/>
              <a:gd name="connsiteY19634" fmla="*/ 2721935 h 6407150"/>
              <a:gd name="connsiteX19635" fmla="*/ 1727897 w 11737978"/>
              <a:gd name="connsiteY19635" fmla="*/ 2724747 h 6407150"/>
              <a:gd name="connsiteX19636" fmla="*/ 1733661 w 11737978"/>
              <a:gd name="connsiteY19636" fmla="*/ 2727939 h 6407150"/>
              <a:gd name="connsiteX19637" fmla="*/ 1746047 w 11737978"/>
              <a:gd name="connsiteY19637" fmla="*/ 2726526 h 6407150"/>
              <a:gd name="connsiteX19638" fmla="*/ 1736628 w 11737978"/>
              <a:gd name="connsiteY19638" fmla="*/ 2715796 h 6407150"/>
              <a:gd name="connsiteX19639" fmla="*/ 6498069 w 11737978"/>
              <a:gd name="connsiteY19639" fmla="*/ 2714878 h 6407150"/>
              <a:gd name="connsiteX19640" fmla="*/ 6489043 w 11737978"/>
              <a:gd name="connsiteY19640" fmla="*/ 2715394 h 6407150"/>
              <a:gd name="connsiteX19641" fmla="*/ 6480018 w 11737978"/>
              <a:gd name="connsiteY19641" fmla="*/ 2715911 h 6407150"/>
              <a:gd name="connsiteX19642" fmla="*/ 6480123 w 11737978"/>
              <a:gd name="connsiteY19642" fmla="*/ 2718923 h 6407150"/>
              <a:gd name="connsiteX19643" fmla="*/ 6489148 w 11737978"/>
              <a:gd name="connsiteY19643" fmla="*/ 2718407 h 6407150"/>
              <a:gd name="connsiteX19644" fmla="*/ 6498175 w 11737978"/>
              <a:gd name="connsiteY19644" fmla="*/ 2717891 h 6407150"/>
              <a:gd name="connsiteX19645" fmla="*/ 6498069 w 11737978"/>
              <a:gd name="connsiteY19645" fmla="*/ 2714878 h 6407150"/>
              <a:gd name="connsiteX19646" fmla="*/ 1787845 w 11737978"/>
              <a:gd name="connsiteY19646" fmla="*/ 2714878 h 6407150"/>
              <a:gd name="connsiteX19647" fmla="*/ 1778819 w 11737978"/>
              <a:gd name="connsiteY19647" fmla="*/ 2715394 h 6407150"/>
              <a:gd name="connsiteX19648" fmla="*/ 1769795 w 11737978"/>
              <a:gd name="connsiteY19648" fmla="*/ 2715911 h 6407150"/>
              <a:gd name="connsiteX19649" fmla="*/ 1769899 w 11737978"/>
              <a:gd name="connsiteY19649" fmla="*/ 2718923 h 6407150"/>
              <a:gd name="connsiteX19650" fmla="*/ 1778925 w 11737978"/>
              <a:gd name="connsiteY19650" fmla="*/ 2718407 h 6407150"/>
              <a:gd name="connsiteX19651" fmla="*/ 1787951 w 11737978"/>
              <a:gd name="connsiteY19651" fmla="*/ 2717891 h 6407150"/>
              <a:gd name="connsiteX19652" fmla="*/ 1787845 w 11737978"/>
              <a:gd name="connsiteY19652" fmla="*/ 2714878 h 6407150"/>
              <a:gd name="connsiteX19653" fmla="*/ 6377340 w 11737978"/>
              <a:gd name="connsiteY19653" fmla="*/ 2710716 h 6407150"/>
              <a:gd name="connsiteX19654" fmla="*/ 6371323 w 11737978"/>
              <a:gd name="connsiteY19654" fmla="*/ 2711060 h 6407150"/>
              <a:gd name="connsiteX19655" fmla="*/ 6371427 w 11737978"/>
              <a:gd name="connsiteY19655" fmla="*/ 2714072 h 6407150"/>
              <a:gd name="connsiteX19656" fmla="*/ 6377445 w 11737978"/>
              <a:gd name="connsiteY19656" fmla="*/ 2713728 h 6407150"/>
              <a:gd name="connsiteX19657" fmla="*/ 6377340 w 11737978"/>
              <a:gd name="connsiteY19657" fmla="*/ 2710716 h 6407150"/>
              <a:gd name="connsiteX19658" fmla="*/ 1667116 w 11737978"/>
              <a:gd name="connsiteY19658" fmla="*/ 2710716 h 6407150"/>
              <a:gd name="connsiteX19659" fmla="*/ 1661099 w 11737978"/>
              <a:gd name="connsiteY19659" fmla="*/ 2711060 h 6407150"/>
              <a:gd name="connsiteX19660" fmla="*/ 1661204 w 11737978"/>
              <a:gd name="connsiteY19660" fmla="*/ 2714072 h 6407150"/>
              <a:gd name="connsiteX19661" fmla="*/ 1667222 w 11737978"/>
              <a:gd name="connsiteY19661" fmla="*/ 2713728 h 6407150"/>
              <a:gd name="connsiteX19662" fmla="*/ 1667116 w 11737978"/>
              <a:gd name="connsiteY19662" fmla="*/ 2710716 h 6407150"/>
              <a:gd name="connsiteX19663" fmla="*/ 6860727 w 11737978"/>
              <a:gd name="connsiteY19663" fmla="*/ 2706212 h 6407150"/>
              <a:gd name="connsiteX19664" fmla="*/ 6835743 w 11737978"/>
              <a:gd name="connsiteY19664" fmla="*/ 2715940 h 6407150"/>
              <a:gd name="connsiteX19665" fmla="*/ 6852881 w 11737978"/>
              <a:gd name="connsiteY19665" fmla="*/ 2723261 h 6407150"/>
              <a:gd name="connsiteX19666" fmla="*/ 6852976 w 11737978"/>
              <a:gd name="connsiteY19666" fmla="*/ 2726021 h 6407150"/>
              <a:gd name="connsiteX19667" fmla="*/ 6861497 w 11737978"/>
              <a:gd name="connsiteY19667" fmla="*/ 2728302 h 6407150"/>
              <a:gd name="connsiteX19668" fmla="*/ 6869921 w 11737978"/>
              <a:gd name="connsiteY19668" fmla="*/ 2727820 h 6407150"/>
              <a:gd name="connsiteX19669" fmla="*/ 6861305 w 11737978"/>
              <a:gd name="connsiteY19669" fmla="*/ 2722779 h 6407150"/>
              <a:gd name="connsiteX19670" fmla="*/ 6860727 w 11737978"/>
              <a:gd name="connsiteY19670" fmla="*/ 2706212 h 6407150"/>
              <a:gd name="connsiteX19671" fmla="*/ 2150503 w 11737978"/>
              <a:gd name="connsiteY19671" fmla="*/ 2706212 h 6407150"/>
              <a:gd name="connsiteX19672" fmla="*/ 2125519 w 11737978"/>
              <a:gd name="connsiteY19672" fmla="*/ 2715940 h 6407150"/>
              <a:gd name="connsiteX19673" fmla="*/ 2142657 w 11737978"/>
              <a:gd name="connsiteY19673" fmla="*/ 2723261 h 6407150"/>
              <a:gd name="connsiteX19674" fmla="*/ 2142753 w 11737978"/>
              <a:gd name="connsiteY19674" fmla="*/ 2726021 h 6407150"/>
              <a:gd name="connsiteX19675" fmla="*/ 2151273 w 11737978"/>
              <a:gd name="connsiteY19675" fmla="*/ 2728302 h 6407150"/>
              <a:gd name="connsiteX19676" fmla="*/ 2159697 w 11737978"/>
              <a:gd name="connsiteY19676" fmla="*/ 2727820 h 6407150"/>
              <a:gd name="connsiteX19677" fmla="*/ 2151081 w 11737978"/>
              <a:gd name="connsiteY19677" fmla="*/ 2722779 h 6407150"/>
              <a:gd name="connsiteX19678" fmla="*/ 2150503 w 11737978"/>
              <a:gd name="connsiteY19678" fmla="*/ 2706212 h 6407150"/>
              <a:gd name="connsiteX19679" fmla="*/ 10483113 w 11737978"/>
              <a:gd name="connsiteY19679" fmla="*/ 2705753 h 6407150"/>
              <a:gd name="connsiteX19680" fmla="*/ 10483827 w 11737978"/>
              <a:gd name="connsiteY19680" fmla="*/ 2706438 h 6407150"/>
              <a:gd name="connsiteX19681" fmla="*/ 10479355 w 11737978"/>
              <a:gd name="connsiteY19681" fmla="*/ 2707198 h 6407150"/>
              <a:gd name="connsiteX19682" fmla="*/ 6919694 w 11737978"/>
              <a:gd name="connsiteY19682" fmla="*/ 2702838 h 6407150"/>
              <a:gd name="connsiteX19683" fmla="*/ 6901642 w 11737978"/>
              <a:gd name="connsiteY19683" fmla="*/ 2703870 h 6407150"/>
              <a:gd name="connsiteX19684" fmla="*/ 6892791 w 11737978"/>
              <a:gd name="connsiteY19684" fmla="*/ 2709408 h 6407150"/>
              <a:gd name="connsiteX19685" fmla="*/ 6919869 w 11737978"/>
              <a:gd name="connsiteY19685" fmla="*/ 2707858 h 6407150"/>
              <a:gd name="connsiteX19686" fmla="*/ 6923165 w 11737978"/>
              <a:gd name="connsiteY19686" fmla="*/ 2705155 h 6407150"/>
              <a:gd name="connsiteX19687" fmla="*/ 6919694 w 11737978"/>
              <a:gd name="connsiteY19687" fmla="*/ 2702838 h 6407150"/>
              <a:gd name="connsiteX19688" fmla="*/ 2209470 w 11737978"/>
              <a:gd name="connsiteY19688" fmla="*/ 2702838 h 6407150"/>
              <a:gd name="connsiteX19689" fmla="*/ 2191418 w 11737978"/>
              <a:gd name="connsiteY19689" fmla="*/ 2703870 h 6407150"/>
              <a:gd name="connsiteX19690" fmla="*/ 2182568 w 11737978"/>
              <a:gd name="connsiteY19690" fmla="*/ 2709408 h 6407150"/>
              <a:gd name="connsiteX19691" fmla="*/ 2209645 w 11737978"/>
              <a:gd name="connsiteY19691" fmla="*/ 2707858 h 6407150"/>
              <a:gd name="connsiteX19692" fmla="*/ 2212942 w 11737978"/>
              <a:gd name="connsiteY19692" fmla="*/ 2705155 h 6407150"/>
              <a:gd name="connsiteX19693" fmla="*/ 2209470 w 11737978"/>
              <a:gd name="connsiteY19693" fmla="*/ 2702838 h 6407150"/>
              <a:gd name="connsiteX19694" fmla="*/ 8681126 w 11737978"/>
              <a:gd name="connsiteY19694" fmla="*/ 2702130 h 6407150"/>
              <a:gd name="connsiteX19695" fmla="*/ 8686960 w 11737978"/>
              <a:gd name="connsiteY19695" fmla="*/ 2707050 h 6407150"/>
              <a:gd name="connsiteX19696" fmla="*/ 8684299 w 11737978"/>
              <a:gd name="connsiteY19696" fmla="*/ 2714000 h 6407150"/>
              <a:gd name="connsiteX19697" fmla="*/ 8681126 w 11737978"/>
              <a:gd name="connsiteY19697" fmla="*/ 2702130 h 6407150"/>
              <a:gd name="connsiteX19698" fmla="*/ 6851289 w 11737978"/>
              <a:gd name="connsiteY19698" fmla="*/ 2700713 h 6407150"/>
              <a:gd name="connsiteX19699" fmla="*/ 6843266 w 11737978"/>
              <a:gd name="connsiteY19699" fmla="*/ 2701172 h 6407150"/>
              <a:gd name="connsiteX19700" fmla="*/ 6843372 w 11737978"/>
              <a:gd name="connsiteY19700" fmla="*/ 2704184 h 6407150"/>
              <a:gd name="connsiteX19701" fmla="*/ 6835349 w 11737978"/>
              <a:gd name="connsiteY19701" fmla="*/ 2704643 h 6407150"/>
              <a:gd name="connsiteX19702" fmla="*/ 6835454 w 11737978"/>
              <a:gd name="connsiteY19702" fmla="*/ 2707656 h 6407150"/>
              <a:gd name="connsiteX19703" fmla="*/ 6843476 w 11737978"/>
              <a:gd name="connsiteY19703" fmla="*/ 2707196 h 6407150"/>
              <a:gd name="connsiteX19704" fmla="*/ 6843372 w 11737978"/>
              <a:gd name="connsiteY19704" fmla="*/ 2704184 h 6407150"/>
              <a:gd name="connsiteX19705" fmla="*/ 6851434 w 11737978"/>
              <a:gd name="connsiteY19705" fmla="*/ 2704855 h 6407150"/>
              <a:gd name="connsiteX19706" fmla="*/ 6859418 w 11737978"/>
              <a:gd name="connsiteY19706" fmla="*/ 2703267 h 6407150"/>
              <a:gd name="connsiteX19707" fmla="*/ 6851289 w 11737978"/>
              <a:gd name="connsiteY19707" fmla="*/ 2700713 h 6407150"/>
              <a:gd name="connsiteX19708" fmla="*/ 2141065 w 11737978"/>
              <a:gd name="connsiteY19708" fmla="*/ 2700713 h 6407150"/>
              <a:gd name="connsiteX19709" fmla="*/ 2133043 w 11737978"/>
              <a:gd name="connsiteY19709" fmla="*/ 2701172 h 6407150"/>
              <a:gd name="connsiteX19710" fmla="*/ 2133148 w 11737978"/>
              <a:gd name="connsiteY19710" fmla="*/ 2704184 h 6407150"/>
              <a:gd name="connsiteX19711" fmla="*/ 2125125 w 11737978"/>
              <a:gd name="connsiteY19711" fmla="*/ 2704643 h 6407150"/>
              <a:gd name="connsiteX19712" fmla="*/ 2125230 w 11737978"/>
              <a:gd name="connsiteY19712" fmla="*/ 2707656 h 6407150"/>
              <a:gd name="connsiteX19713" fmla="*/ 2133253 w 11737978"/>
              <a:gd name="connsiteY19713" fmla="*/ 2707196 h 6407150"/>
              <a:gd name="connsiteX19714" fmla="*/ 2133148 w 11737978"/>
              <a:gd name="connsiteY19714" fmla="*/ 2704184 h 6407150"/>
              <a:gd name="connsiteX19715" fmla="*/ 2141210 w 11737978"/>
              <a:gd name="connsiteY19715" fmla="*/ 2704855 h 6407150"/>
              <a:gd name="connsiteX19716" fmla="*/ 2149194 w 11737978"/>
              <a:gd name="connsiteY19716" fmla="*/ 2703267 h 6407150"/>
              <a:gd name="connsiteX19717" fmla="*/ 2141065 w 11737978"/>
              <a:gd name="connsiteY19717" fmla="*/ 2700713 h 6407150"/>
              <a:gd name="connsiteX19718" fmla="*/ 8636427 w 11737978"/>
              <a:gd name="connsiteY19718" fmla="*/ 2700187 h 6407150"/>
              <a:gd name="connsiteX19719" fmla="*/ 8628274 w 11737978"/>
              <a:gd name="connsiteY19719" fmla="*/ 2714765 h 6407150"/>
              <a:gd name="connsiteX19720" fmla="*/ 8636427 w 11737978"/>
              <a:gd name="connsiteY19720" fmla="*/ 2700187 h 6407150"/>
              <a:gd name="connsiteX19721" fmla="*/ 4782317 w 11737978"/>
              <a:gd name="connsiteY19721" fmla="*/ 2699751 h 6407150"/>
              <a:gd name="connsiteX19722" fmla="*/ 4791734 w 11737978"/>
              <a:gd name="connsiteY19722" fmla="*/ 2709237 h 6407150"/>
              <a:gd name="connsiteX19723" fmla="*/ 4792244 w 11737978"/>
              <a:gd name="connsiteY19723" fmla="*/ 2714176 h 6407150"/>
              <a:gd name="connsiteX19724" fmla="*/ 4801151 w 11737978"/>
              <a:gd name="connsiteY19724" fmla="*/ 2718723 h 6407150"/>
              <a:gd name="connsiteX19725" fmla="*/ 4788926 w 11737978"/>
              <a:gd name="connsiteY19725" fmla="*/ 2763943 h 6407150"/>
              <a:gd name="connsiteX19726" fmla="*/ 4794276 w 11737978"/>
              <a:gd name="connsiteY19726" fmla="*/ 2733926 h 6407150"/>
              <a:gd name="connsiteX19727" fmla="*/ 4768053 w 11737978"/>
              <a:gd name="connsiteY19727" fmla="*/ 2725221 h 6407150"/>
              <a:gd name="connsiteX19728" fmla="*/ 4782317 w 11737978"/>
              <a:gd name="connsiteY19728" fmla="*/ 2699751 h 6407150"/>
              <a:gd name="connsiteX19729" fmla="*/ 6877363 w 11737978"/>
              <a:gd name="connsiteY19729" fmla="*/ 2699221 h 6407150"/>
              <a:gd name="connsiteX19730" fmla="*/ 6877462 w 11737978"/>
              <a:gd name="connsiteY19730" fmla="*/ 2702067 h 6407150"/>
              <a:gd name="connsiteX19731" fmla="*/ 6877561 w 11737978"/>
              <a:gd name="connsiteY19731" fmla="*/ 2704913 h 6407150"/>
              <a:gd name="connsiteX19732" fmla="*/ 6885182 w 11737978"/>
              <a:gd name="connsiteY19732" fmla="*/ 2707328 h 6407150"/>
              <a:gd name="connsiteX19733" fmla="*/ 6877760 w 11737978"/>
              <a:gd name="connsiteY19733" fmla="*/ 2710602 h 6407150"/>
              <a:gd name="connsiteX19734" fmla="*/ 6885480 w 11737978"/>
              <a:gd name="connsiteY19734" fmla="*/ 2715863 h 6407150"/>
              <a:gd name="connsiteX19735" fmla="*/ 6888189 w 11737978"/>
              <a:gd name="connsiteY19735" fmla="*/ 2712501 h 6407150"/>
              <a:gd name="connsiteX19736" fmla="*/ 6885182 w 11737978"/>
              <a:gd name="connsiteY19736" fmla="*/ 2707328 h 6407150"/>
              <a:gd name="connsiteX19737" fmla="*/ 6885083 w 11737978"/>
              <a:gd name="connsiteY19737" fmla="*/ 2704483 h 6407150"/>
              <a:gd name="connsiteX19738" fmla="*/ 6884984 w 11737978"/>
              <a:gd name="connsiteY19738" fmla="*/ 2701637 h 6407150"/>
              <a:gd name="connsiteX19739" fmla="*/ 6877363 w 11737978"/>
              <a:gd name="connsiteY19739" fmla="*/ 2699221 h 6407150"/>
              <a:gd name="connsiteX19740" fmla="*/ 2167139 w 11737978"/>
              <a:gd name="connsiteY19740" fmla="*/ 2699221 h 6407150"/>
              <a:gd name="connsiteX19741" fmla="*/ 2167238 w 11737978"/>
              <a:gd name="connsiteY19741" fmla="*/ 2702067 h 6407150"/>
              <a:gd name="connsiteX19742" fmla="*/ 2167338 w 11737978"/>
              <a:gd name="connsiteY19742" fmla="*/ 2704913 h 6407150"/>
              <a:gd name="connsiteX19743" fmla="*/ 2174958 w 11737978"/>
              <a:gd name="connsiteY19743" fmla="*/ 2707328 h 6407150"/>
              <a:gd name="connsiteX19744" fmla="*/ 2167536 w 11737978"/>
              <a:gd name="connsiteY19744" fmla="*/ 2710602 h 6407150"/>
              <a:gd name="connsiteX19745" fmla="*/ 2175256 w 11737978"/>
              <a:gd name="connsiteY19745" fmla="*/ 2715863 h 6407150"/>
              <a:gd name="connsiteX19746" fmla="*/ 2177965 w 11737978"/>
              <a:gd name="connsiteY19746" fmla="*/ 2712501 h 6407150"/>
              <a:gd name="connsiteX19747" fmla="*/ 2174958 w 11737978"/>
              <a:gd name="connsiteY19747" fmla="*/ 2707328 h 6407150"/>
              <a:gd name="connsiteX19748" fmla="*/ 2174859 w 11737978"/>
              <a:gd name="connsiteY19748" fmla="*/ 2704483 h 6407150"/>
              <a:gd name="connsiteX19749" fmla="*/ 2174760 w 11737978"/>
              <a:gd name="connsiteY19749" fmla="*/ 2701637 h 6407150"/>
              <a:gd name="connsiteX19750" fmla="*/ 2167139 w 11737978"/>
              <a:gd name="connsiteY19750" fmla="*/ 2699221 h 6407150"/>
              <a:gd name="connsiteX19751" fmla="*/ 6961709 w 11737978"/>
              <a:gd name="connsiteY19751" fmla="*/ 2697416 h 6407150"/>
              <a:gd name="connsiteX19752" fmla="*/ 6952778 w 11737978"/>
              <a:gd name="connsiteY19752" fmla="*/ 2700610 h 6407150"/>
              <a:gd name="connsiteX19753" fmla="*/ 6943844 w 11737978"/>
              <a:gd name="connsiteY19753" fmla="*/ 2703805 h 6407150"/>
              <a:gd name="connsiteX19754" fmla="*/ 6952870 w 11737978"/>
              <a:gd name="connsiteY19754" fmla="*/ 2703289 h 6407150"/>
              <a:gd name="connsiteX19755" fmla="*/ 6961977 w 11737978"/>
              <a:gd name="connsiteY19755" fmla="*/ 2705116 h 6407150"/>
              <a:gd name="connsiteX19756" fmla="*/ 6971016 w 11737978"/>
              <a:gd name="connsiteY19756" fmla="*/ 2704933 h 6407150"/>
              <a:gd name="connsiteX19757" fmla="*/ 6961709 w 11737978"/>
              <a:gd name="connsiteY19757" fmla="*/ 2697416 h 6407150"/>
              <a:gd name="connsiteX19758" fmla="*/ 2251485 w 11737978"/>
              <a:gd name="connsiteY19758" fmla="*/ 2697416 h 6407150"/>
              <a:gd name="connsiteX19759" fmla="*/ 2242554 w 11737978"/>
              <a:gd name="connsiteY19759" fmla="*/ 2700610 h 6407150"/>
              <a:gd name="connsiteX19760" fmla="*/ 2233620 w 11737978"/>
              <a:gd name="connsiteY19760" fmla="*/ 2703805 h 6407150"/>
              <a:gd name="connsiteX19761" fmla="*/ 2242647 w 11737978"/>
              <a:gd name="connsiteY19761" fmla="*/ 2703289 h 6407150"/>
              <a:gd name="connsiteX19762" fmla="*/ 2251753 w 11737978"/>
              <a:gd name="connsiteY19762" fmla="*/ 2705116 h 6407150"/>
              <a:gd name="connsiteX19763" fmla="*/ 2260792 w 11737978"/>
              <a:gd name="connsiteY19763" fmla="*/ 2704933 h 6407150"/>
              <a:gd name="connsiteX19764" fmla="*/ 2251485 w 11737978"/>
              <a:gd name="connsiteY19764" fmla="*/ 2697416 h 6407150"/>
              <a:gd name="connsiteX19765" fmla="*/ 6446151 w 11737978"/>
              <a:gd name="connsiteY19765" fmla="*/ 2695713 h 6407150"/>
              <a:gd name="connsiteX19766" fmla="*/ 6453884 w 11737978"/>
              <a:gd name="connsiteY19766" fmla="*/ 2701307 h 6407150"/>
              <a:gd name="connsiteX19767" fmla="*/ 6458478 w 11737978"/>
              <a:gd name="connsiteY19767" fmla="*/ 2698027 h 6407150"/>
              <a:gd name="connsiteX19768" fmla="*/ 6446151 w 11737978"/>
              <a:gd name="connsiteY19768" fmla="*/ 2695713 h 6407150"/>
              <a:gd name="connsiteX19769" fmla="*/ 1735928 w 11737978"/>
              <a:gd name="connsiteY19769" fmla="*/ 2695713 h 6407150"/>
              <a:gd name="connsiteX19770" fmla="*/ 1743660 w 11737978"/>
              <a:gd name="connsiteY19770" fmla="*/ 2701307 h 6407150"/>
              <a:gd name="connsiteX19771" fmla="*/ 1748255 w 11737978"/>
              <a:gd name="connsiteY19771" fmla="*/ 2698027 h 6407150"/>
              <a:gd name="connsiteX19772" fmla="*/ 1735928 w 11737978"/>
              <a:gd name="connsiteY19772" fmla="*/ 2695713 h 6407150"/>
              <a:gd name="connsiteX19773" fmla="*/ 6329878 w 11737978"/>
              <a:gd name="connsiteY19773" fmla="*/ 2695068 h 6407150"/>
              <a:gd name="connsiteX19774" fmla="*/ 6319615 w 11737978"/>
              <a:gd name="connsiteY19774" fmla="*/ 2697919 h 6407150"/>
              <a:gd name="connsiteX19775" fmla="*/ 6324408 w 11737978"/>
              <a:gd name="connsiteY19775" fmla="*/ 2700286 h 6407150"/>
              <a:gd name="connsiteX19776" fmla="*/ 6334764 w 11737978"/>
              <a:gd name="connsiteY19776" fmla="*/ 2700071 h 6407150"/>
              <a:gd name="connsiteX19777" fmla="*/ 6334658 w 11737978"/>
              <a:gd name="connsiteY19777" fmla="*/ 2697059 h 6407150"/>
              <a:gd name="connsiteX19778" fmla="*/ 6329878 w 11737978"/>
              <a:gd name="connsiteY19778" fmla="*/ 2695068 h 6407150"/>
              <a:gd name="connsiteX19779" fmla="*/ 1619655 w 11737978"/>
              <a:gd name="connsiteY19779" fmla="*/ 2695068 h 6407150"/>
              <a:gd name="connsiteX19780" fmla="*/ 1609391 w 11737978"/>
              <a:gd name="connsiteY19780" fmla="*/ 2697919 h 6407150"/>
              <a:gd name="connsiteX19781" fmla="*/ 1614184 w 11737978"/>
              <a:gd name="connsiteY19781" fmla="*/ 2700286 h 6407150"/>
              <a:gd name="connsiteX19782" fmla="*/ 1624540 w 11737978"/>
              <a:gd name="connsiteY19782" fmla="*/ 2700071 h 6407150"/>
              <a:gd name="connsiteX19783" fmla="*/ 1624435 w 11737978"/>
              <a:gd name="connsiteY19783" fmla="*/ 2697059 h 6407150"/>
              <a:gd name="connsiteX19784" fmla="*/ 1619655 w 11737978"/>
              <a:gd name="connsiteY19784" fmla="*/ 2695068 h 6407150"/>
              <a:gd name="connsiteX19785" fmla="*/ 8767278 w 11737978"/>
              <a:gd name="connsiteY19785" fmla="*/ 2693985 h 6407150"/>
              <a:gd name="connsiteX19786" fmla="*/ 8774280 w 11737978"/>
              <a:gd name="connsiteY19786" fmla="*/ 2710302 h 6407150"/>
              <a:gd name="connsiteX19787" fmla="*/ 8748070 w 11737978"/>
              <a:gd name="connsiteY19787" fmla="*/ 2715189 h 6407150"/>
              <a:gd name="connsiteX19788" fmla="*/ 8766804 w 11737978"/>
              <a:gd name="connsiteY19788" fmla="*/ 2698880 h 6407150"/>
              <a:gd name="connsiteX19789" fmla="*/ 4057054 w 11737978"/>
              <a:gd name="connsiteY19789" fmla="*/ 2693985 h 6407150"/>
              <a:gd name="connsiteX19790" fmla="*/ 4064057 w 11737978"/>
              <a:gd name="connsiteY19790" fmla="*/ 2710302 h 6407150"/>
              <a:gd name="connsiteX19791" fmla="*/ 4037846 w 11737978"/>
              <a:gd name="connsiteY19791" fmla="*/ 2715189 h 6407150"/>
              <a:gd name="connsiteX19792" fmla="*/ 4056581 w 11737978"/>
              <a:gd name="connsiteY19792" fmla="*/ 2698880 h 6407150"/>
              <a:gd name="connsiteX19793" fmla="*/ 8783901 w 11737978"/>
              <a:gd name="connsiteY19793" fmla="*/ 2690937 h 6407150"/>
              <a:gd name="connsiteX19794" fmla="*/ 8784594 w 11737978"/>
              <a:gd name="connsiteY19794" fmla="*/ 2692358 h 6407150"/>
              <a:gd name="connsiteX19795" fmla="*/ 8783757 w 11737978"/>
              <a:gd name="connsiteY19795" fmla="*/ 2691671 h 6407150"/>
              <a:gd name="connsiteX19796" fmla="*/ 4073677 w 11737978"/>
              <a:gd name="connsiteY19796" fmla="*/ 2690937 h 6407150"/>
              <a:gd name="connsiteX19797" fmla="*/ 4074370 w 11737978"/>
              <a:gd name="connsiteY19797" fmla="*/ 2692358 h 6407150"/>
              <a:gd name="connsiteX19798" fmla="*/ 4073533 w 11737978"/>
              <a:gd name="connsiteY19798" fmla="*/ 2691671 h 6407150"/>
              <a:gd name="connsiteX19799" fmla="*/ 8481074 w 11737978"/>
              <a:gd name="connsiteY19799" fmla="*/ 2689969 h 6407150"/>
              <a:gd name="connsiteX19800" fmla="*/ 8479804 w 11737978"/>
              <a:gd name="connsiteY19800" fmla="*/ 2690109 h 6407150"/>
              <a:gd name="connsiteX19801" fmla="*/ 8479804 w 11737978"/>
              <a:gd name="connsiteY19801" fmla="*/ 2702375 h 6407150"/>
              <a:gd name="connsiteX19802" fmla="*/ 8480339 w 11737978"/>
              <a:gd name="connsiteY19802" fmla="*/ 2702247 h 6407150"/>
              <a:gd name="connsiteX19803" fmla="*/ 8489148 w 11737978"/>
              <a:gd name="connsiteY19803" fmla="*/ 2700141 h 6407150"/>
              <a:gd name="connsiteX19804" fmla="*/ 8491263 w 11737978"/>
              <a:gd name="connsiteY19804" fmla="*/ 2708055 h 6407150"/>
              <a:gd name="connsiteX19805" fmla="*/ 8498159 w 11737978"/>
              <a:gd name="connsiteY19805" fmla="*/ 2693778 h 6407150"/>
              <a:gd name="connsiteX19806" fmla="*/ 8487033 w 11737978"/>
              <a:gd name="connsiteY19806" fmla="*/ 2692229 h 6407150"/>
              <a:gd name="connsiteX19807" fmla="*/ 8481074 w 11737978"/>
              <a:gd name="connsiteY19807" fmla="*/ 2689969 h 6407150"/>
              <a:gd name="connsiteX19808" fmla="*/ 6460916 w 11737978"/>
              <a:gd name="connsiteY19808" fmla="*/ 2686818 h 6407150"/>
              <a:gd name="connsiteX19809" fmla="*/ 6453394 w 11737978"/>
              <a:gd name="connsiteY19809" fmla="*/ 2687248 h 6407150"/>
              <a:gd name="connsiteX19810" fmla="*/ 6445976 w 11737978"/>
              <a:gd name="connsiteY19810" fmla="*/ 2690692 h 6407150"/>
              <a:gd name="connsiteX19811" fmla="*/ 6453499 w 11737978"/>
              <a:gd name="connsiteY19811" fmla="*/ 2690262 h 6407150"/>
              <a:gd name="connsiteX19812" fmla="*/ 6461021 w 11737978"/>
              <a:gd name="connsiteY19812" fmla="*/ 2689832 h 6407150"/>
              <a:gd name="connsiteX19813" fmla="*/ 6460916 w 11737978"/>
              <a:gd name="connsiteY19813" fmla="*/ 2686818 h 6407150"/>
              <a:gd name="connsiteX19814" fmla="*/ 1750692 w 11737978"/>
              <a:gd name="connsiteY19814" fmla="*/ 2686818 h 6407150"/>
              <a:gd name="connsiteX19815" fmla="*/ 1743170 w 11737978"/>
              <a:gd name="connsiteY19815" fmla="*/ 2687248 h 6407150"/>
              <a:gd name="connsiteX19816" fmla="*/ 1735752 w 11737978"/>
              <a:gd name="connsiteY19816" fmla="*/ 2690692 h 6407150"/>
              <a:gd name="connsiteX19817" fmla="*/ 1743275 w 11737978"/>
              <a:gd name="connsiteY19817" fmla="*/ 2690262 h 6407150"/>
              <a:gd name="connsiteX19818" fmla="*/ 1750797 w 11737978"/>
              <a:gd name="connsiteY19818" fmla="*/ 2689832 h 6407150"/>
              <a:gd name="connsiteX19819" fmla="*/ 1750692 w 11737978"/>
              <a:gd name="connsiteY19819" fmla="*/ 2686818 h 6407150"/>
              <a:gd name="connsiteX19820" fmla="*/ 6427715 w 11737978"/>
              <a:gd name="connsiteY19820" fmla="*/ 2685700 h 6407150"/>
              <a:gd name="connsiteX19821" fmla="*/ 6418898 w 11737978"/>
              <a:gd name="connsiteY19821" fmla="*/ 2692241 h 6407150"/>
              <a:gd name="connsiteX19822" fmla="*/ 6427925 w 11737978"/>
              <a:gd name="connsiteY19822" fmla="*/ 2691725 h 6407150"/>
              <a:gd name="connsiteX19823" fmla="*/ 6427715 w 11737978"/>
              <a:gd name="connsiteY19823" fmla="*/ 2685700 h 6407150"/>
              <a:gd name="connsiteX19824" fmla="*/ 1717491 w 11737978"/>
              <a:gd name="connsiteY19824" fmla="*/ 2685700 h 6407150"/>
              <a:gd name="connsiteX19825" fmla="*/ 1708675 w 11737978"/>
              <a:gd name="connsiteY19825" fmla="*/ 2692241 h 6407150"/>
              <a:gd name="connsiteX19826" fmla="*/ 1717701 w 11737978"/>
              <a:gd name="connsiteY19826" fmla="*/ 2691725 h 6407150"/>
              <a:gd name="connsiteX19827" fmla="*/ 1717491 w 11737978"/>
              <a:gd name="connsiteY19827" fmla="*/ 2685700 h 6407150"/>
              <a:gd name="connsiteX19828" fmla="*/ 9978038 w 11737978"/>
              <a:gd name="connsiteY19828" fmla="*/ 2685199 h 6407150"/>
              <a:gd name="connsiteX19829" fmla="*/ 9979323 w 11737978"/>
              <a:gd name="connsiteY19829" fmla="*/ 2688458 h 6407150"/>
              <a:gd name="connsiteX19830" fmla="*/ 9986005 w 11737978"/>
              <a:gd name="connsiteY19830" fmla="*/ 2688058 h 6407150"/>
              <a:gd name="connsiteX19831" fmla="*/ 9978038 w 11737978"/>
              <a:gd name="connsiteY19831" fmla="*/ 2685199 h 6407150"/>
              <a:gd name="connsiteX19832" fmla="*/ 6403576 w 11737978"/>
              <a:gd name="connsiteY19832" fmla="*/ 2685067 h 6407150"/>
              <a:gd name="connsiteX19833" fmla="*/ 6385524 w 11737978"/>
              <a:gd name="connsiteY19833" fmla="*/ 2686100 h 6407150"/>
              <a:gd name="connsiteX19834" fmla="*/ 6403751 w 11737978"/>
              <a:gd name="connsiteY19834" fmla="*/ 2690088 h 6407150"/>
              <a:gd name="connsiteX19835" fmla="*/ 6403576 w 11737978"/>
              <a:gd name="connsiteY19835" fmla="*/ 2685067 h 6407150"/>
              <a:gd name="connsiteX19836" fmla="*/ 1693352 w 11737978"/>
              <a:gd name="connsiteY19836" fmla="*/ 2685067 h 6407150"/>
              <a:gd name="connsiteX19837" fmla="*/ 1675300 w 11737978"/>
              <a:gd name="connsiteY19837" fmla="*/ 2686100 h 6407150"/>
              <a:gd name="connsiteX19838" fmla="*/ 1693528 w 11737978"/>
              <a:gd name="connsiteY19838" fmla="*/ 2690088 h 6407150"/>
              <a:gd name="connsiteX19839" fmla="*/ 1693352 w 11737978"/>
              <a:gd name="connsiteY19839" fmla="*/ 2685067 h 6407150"/>
              <a:gd name="connsiteX19840" fmla="*/ 8785541 w 11737978"/>
              <a:gd name="connsiteY19840" fmla="*/ 2682572 h 6407150"/>
              <a:gd name="connsiteX19841" fmla="*/ 8783901 w 11737978"/>
              <a:gd name="connsiteY19841" fmla="*/ 2690937 h 6407150"/>
              <a:gd name="connsiteX19842" fmla="*/ 8781909 w 11737978"/>
              <a:gd name="connsiteY19842" fmla="*/ 2686852 h 6407150"/>
              <a:gd name="connsiteX19843" fmla="*/ 8785541 w 11737978"/>
              <a:gd name="connsiteY19843" fmla="*/ 2682572 h 6407150"/>
              <a:gd name="connsiteX19844" fmla="*/ 4075317 w 11737978"/>
              <a:gd name="connsiteY19844" fmla="*/ 2682572 h 6407150"/>
              <a:gd name="connsiteX19845" fmla="*/ 4073677 w 11737978"/>
              <a:gd name="connsiteY19845" fmla="*/ 2690937 h 6407150"/>
              <a:gd name="connsiteX19846" fmla="*/ 4071685 w 11737978"/>
              <a:gd name="connsiteY19846" fmla="*/ 2686852 h 6407150"/>
              <a:gd name="connsiteX19847" fmla="*/ 4075317 w 11737978"/>
              <a:gd name="connsiteY19847" fmla="*/ 2682572 h 6407150"/>
              <a:gd name="connsiteX19848" fmla="*/ 4840727 w 11737978"/>
              <a:gd name="connsiteY19848" fmla="*/ 2682275 h 6407150"/>
              <a:gd name="connsiteX19849" fmla="*/ 4822702 w 11737978"/>
              <a:gd name="connsiteY19849" fmla="*/ 2683113 h 6407150"/>
              <a:gd name="connsiteX19850" fmla="*/ 4823701 w 11737978"/>
              <a:gd name="connsiteY19850" fmla="*/ 2692812 h 6407150"/>
              <a:gd name="connsiteX19851" fmla="*/ 4817183 w 11737978"/>
              <a:gd name="connsiteY19851" fmla="*/ 2717475 h 6407150"/>
              <a:gd name="connsiteX19852" fmla="*/ 4840727 w 11737978"/>
              <a:gd name="connsiteY19852" fmla="*/ 2682275 h 6407150"/>
              <a:gd name="connsiteX19853" fmla="*/ 5713882 w 11737978"/>
              <a:gd name="connsiteY19853" fmla="*/ 2681557 h 6407150"/>
              <a:gd name="connsiteX19854" fmla="*/ 5715571 w 11737978"/>
              <a:gd name="connsiteY19854" fmla="*/ 2687070 h 6407150"/>
              <a:gd name="connsiteX19855" fmla="*/ 5713882 w 11737978"/>
              <a:gd name="connsiteY19855" fmla="*/ 2681557 h 6407150"/>
              <a:gd name="connsiteX19856" fmla="*/ 1003658 w 11737978"/>
              <a:gd name="connsiteY19856" fmla="*/ 2681557 h 6407150"/>
              <a:gd name="connsiteX19857" fmla="*/ 1005347 w 11737978"/>
              <a:gd name="connsiteY19857" fmla="*/ 2687070 h 6407150"/>
              <a:gd name="connsiteX19858" fmla="*/ 1003658 w 11737978"/>
              <a:gd name="connsiteY19858" fmla="*/ 2681557 h 6407150"/>
              <a:gd name="connsiteX19859" fmla="*/ 6789450 w 11737978"/>
              <a:gd name="connsiteY19859" fmla="*/ 2680825 h 6407150"/>
              <a:gd name="connsiteX19860" fmla="*/ 6765362 w 11737978"/>
              <a:gd name="connsiteY19860" fmla="*/ 2686007 h 6407150"/>
              <a:gd name="connsiteX19861" fmla="*/ 6765555 w 11737978"/>
              <a:gd name="connsiteY19861" fmla="*/ 2691530 h 6407150"/>
              <a:gd name="connsiteX19862" fmla="*/ 6807675 w 11737978"/>
              <a:gd name="connsiteY19862" fmla="*/ 2689121 h 6407150"/>
              <a:gd name="connsiteX19863" fmla="*/ 6807580 w 11737978"/>
              <a:gd name="connsiteY19863" fmla="*/ 2686360 h 6407150"/>
              <a:gd name="connsiteX19864" fmla="*/ 2079226 w 11737978"/>
              <a:gd name="connsiteY19864" fmla="*/ 2680825 h 6407150"/>
              <a:gd name="connsiteX19865" fmla="*/ 2055138 w 11737978"/>
              <a:gd name="connsiteY19865" fmla="*/ 2686007 h 6407150"/>
              <a:gd name="connsiteX19866" fmla="*/ 2055332 w 11737978"/>
              <a:gd name="connsiteY19866" fmla="*/ 2691530 h 6407150"/>
              <a:gd name="connsiteX19867" fmla="*/ 2097452 w 11737978"/>
              <a:gd name="connsiteY19867" fmla="*/ 2689121 h 6407150"/>
              <a:gd name="connsiteX19868" fmla="*/ 2097356 w 11737978"/>
              <a:gd name="connsiteY19868" fmla="*/ 2686360 h 6407150"/>
              <a:gd name="connsiteX19869" fmla="*/ 8897494 w 11737978"/>
              <a:gd name="connsiteY19869" fmla="*/ 2678110 h 6407150"/>
              <a:gd name="connsiteX19870" fmla="*/ 8898713 w 11737978"/>
              <a:gd name="connsiteY19870" fmla="*/ 2678169 h 6407150"/>
              <a:gd name="connsiteX19871" fmla="*/ 8897374 w 11737978"/>
              <a:gd name="connsiteY19871" fmla="*/ 2679333 h 6407150"/>
              <a:gd name="connsiteX19872" fmla="*/ 4187270 w 11737978"/>
              <a:gd name="connsiteY19872" fmla="*/ 2678110 h 6407150"/>
              <a:gd name="connsiteX19873" fmla="*/ 4188489 w 11737978"/>
              <a:gd name="connsiteY19873" fmla="*/ 2678169 h 6407150"/>
              <a:gd name="connsiteX19874" fmla="*/ 4187151 w 11737978"/>
              <a:gd name="connsiteY19874" fmla="*/ 2679333 h 6407150"/>
              <a:gd name="connsiteX19875" fmla="*/ 6392195 w 11737978"/>
              <a:gd name="connsiteY19875" fmla="*/ 2677825 h 6407150"/>
              <a:gd name="connsiteX19876" fmla="*/ 6390688 w 11737978"/>
              <a:gd name="connsiteY19876" fmla="*/ 2680193 h 6407150"/>
              <a:gd name="connsiteX19877" fmla="*/ 6403366 w 11737978"/>
              <a:gd name="connsiteY19877" fmla="*/ 2679043 h 6407150"/>
              <a:gd name="connsiteX19878" fmla="*/ 6392195 w 11737978"/>
              <a:gd name="connsiteY19878" fmla="*/ 2677825 h 6407150"/>
              <a:gd name="connsiteX19879" fmla="*/ 1681971 w 11737978"/>
              <a:gd name="connsiteY19879" fmla="*/ 2677825 h 6407150"/>
              <a:gd name="connsiteX19880" fmla="*/ 1680464 w 11737978"/>
              <a:gd name="connsiteY19880" fmla="*/ 2680193 h 6407150"/>
              <a:gd name="connsiteX19881" fmla="*/ 1693142 w 11737978"/>
              <a:gd name="connsiteY19881" fmla="*/ 2679043 h 6407150"/>
              <a:gd name="connsiteX19882" fmla="*/ 1681971 w 11737978"/>
              <a:gd name="connsiteY19882" fmla="*/ 2677825 h 6407150"/>
              <a:gd name="connsiteX19883" fmla="*/ 8940424 w 11737978"/>
              <a:gd name="connsiteY19883" fmla="*/ 2677711 h 6407150"/>
              <a:gd name="connsiteX19884" fmla="*/ 8939951 w 11737978"/>
              <a:gd name="connsiteY19884" fmla="*/ 2682606 h 6407150"/>
              <a:gd name="connsiteX19885" fmla="*/ 8939478 w 11737978"/>
              <a:gd name="connsiteY19885" fmla="*/ 2687500 h 6407150"/>
              <a:gd name="connsiteX19886" fmla="*/ 8930112 w 11737978"/>
              <a:gd name="connsiteY19886" fmla="*/ 2695654 h 6407150"/>
              <a:gd name="connsiteX19887" fmla="*/ 8923110 w 11737978"/>
              <a:gd name="connsiteY19887" fmla="*/ 2679340 h 6407150"/>
              <a:gd name="connsiteX19888" fmla="*/ 8940424 w 11737978"/>
              <a:gd name="connsiteY19888" fmla="*/ 2677711 h 6407150"/>
              <a:gd name="connsiteX19889" fmla="*/ 4230201 w 11737978"/>
              <a:gd name="connsiteY19889" fmla="*/ 2677711 h 6407150"/>
              <a:gd name="connsiteX19890" fmla="*/ 4229727 w 11737978"/>
              <a:gd name="connsiteY19890" fmla="*/ 2682606 h 6407150"/>
              <a:gd name="connsiteX19891" fmla="*/ 4229254 w 11737978"/>
              <a:gd name="connsiteY19891" fmla="*/ 2687500 h 6407150"/>
              <a:gd name="connsiteX19892" fmla="*/ 4219888 w 11737978"/>
              <a:gd name="connsiteY19892" fmla="*/ 2695654 h 6407150"/>
              <a:gd name="connsiteX19893" fmla="*/ 4212887 w 11737978"/>
              <a:gd name="connsiteY19893" fmla="*/ 2679340 h 6407150"/>
              <a:gd name="connsiteX19894" fmla="*/ 4230201 w 11737978"/>
              <a:gd name="connsiteY19894" fmla="*/ 2677711 h 6407150"/>
              <a:gd name="connsiteX19895" fmla="*/ 7961796 w 11737978"/>
              <a:gd name="connsiteY19895" fmla="*/ 2677094 h 6407150"/>
              <a:gd name="connsiteX19896" fmla="*/ 7965984 w 11737978"/>
              <a:gd name="connsiteY19896" fmla="*/ 2682677 h 6407150"/>
              <a:gd name="connsiteX19897" fmla="*/ 7966676 w 11737978"/>
              <a:gd name="connsiteY19897" fmla="*/ 2683011 h 6407150"/>
              <a:gd name="connsiteX19898" fmla="*/ 7965612 w 11737978"/>
              <a:gd name="connsiteY19898" fmla="*/ 2695122 h 6407150"/>
              <a:gd name="connsiteX19899" fmla="*/ 7965277 w 11737978"/>
              <a:gd name="connsiteY19899" fmla="*/ 2730560 h 6407150"/>
              <a:gd name="connsiteX19900" fmla="*/ 7962889 w 11737978"/>
              <a:gd name="connsiteY19900" fmla="*/ 2731128 h 6407150"/>
              <a:gd name="connsiteX19901" fmla="*/ 7955192 w 11737978"/>
              <a:gd name="connsiteY19901" fmla="*/ 2721981 h 6407150"/>
              <a:gd name="connsiteX19902" fmla="*/ 7953061 w 11737978"/>
              <a:gd name="connsiteY19902" fmla="*/ 2715469 h 6407150"/>
              <a:gd name="connsiteX19903" fmla="*/ 7951597 w 11737978"/>
              <a:gd name="connsiteY19903" fmla="*/ 2698513 h 6407150"/>
              <a:gd name="connsiteX19904" fmla="*/ 7958805 w 11737978"/>
              <a:gd name="connsiteY19904" fmla="*/ 2697852 h 6407150"/>
              <a:gd name="connsiteX19905" fmla="*/ 7951732 w 11737978"/>
              <a:gd name="connsiteY19905" fmla="*/ 2685333 h 6407150"/>
              <a:gd name="connsiteX19906" fmla="*/ 7961796 w 11737978"/>
              <a:gd name="connsiteY19906" fmla="*/ 2677094 h 6407150"/>
              <a:gd name="connsiteX19907" fmla="*/ 3251572 w 11737978"/>
              <a:gd name="connsiteY19907" fmla="*/ 2677094 h 6407150"/>
              <a:gd name="connsiteX19908" fmla="*/ 3255760 w 11737978"/>
              <a:gd name="connsiteY19908" fmla="*/ 2682677 h 6407150"/>
              <a:gd name="connsiteX19909" fmla="*/ 3256453 w 11737978"/>
              <a:gd name="connsiteY19909" fmla="*/ 2683011 h 6407150"/>
              <a:gd name="connsiteX19910" fmla="*/ 3255388 w 11737978"/>
              <a:gd name="connsiteY19910" fmla="*/ 2695122 h 6407150"/>
              <a:gd name="connsiteX19911" fmla="*/ 3255053 w 11737978"/>
              <a:gd name="connsiteY19911" fmla="*/ 2730560 h 6407150"/>
              <a:gd name="connsiteX19912" fmla="*/ 3252665 w 11737978"/>
              <a:gd name="connsiteY19912" fmla="*/ 2731128 h 6407150"/>
              <a:gd name="connsiteX19913" fmla="*/ 3244968 w 11737978"/>
              <a:gd name="connsiteY19913" fmla="*/ 2721981 h 6407150"/>
              <a:gd name="connsiteX19914" fmla="*/ 3242837 w 11737978"/>
              <a:gd name="connsiteY19914" fmla="*/ 2715469 h 6407150"/>
              <a:gd name="connsiteX19915" fmla="*/ 3241374 w 11737978"/>
              <a:gd name="connsiteY19915" fmla="*/ 2698513 h 6407150"/>
              <a:gd name="connsiteX19916" fmla="*/ 3248581 w 11737978"/>
              <a:gd name="connsiteY19916" fmla="*/ 2697852 h 6407150"/>
              <a:gd name="connsiteX19917" fmla="*/ 3241508 w 11737978"/>
              <a:gd name="connsiteY19917" fmla="*/ 2685333 h 6407150"/>
              <a:gd name="connsiteX19918" fmla="*/ 3251572 w 11737978"/>
              <a:gd name="connsiteY19918" fmla="*/ 2677094 h 6407150"/>
              <a:gd name="connsiteX19919" fmla="*/ 6502756 w 11737978"/>
              <a:gd name="connsiteY19919" fmla="*/ 2676377 h 6407150"/>
              <a:gd name="connsiteX19920" fmla="*/ 6494332 w 11737978"/>
              <a:gd name="connsiteY19920" fmla="*/ 2676859 h 6407150"/>
              <a:gd name="connsiteX19921" fmla="*/ 6486001 w 11737978"/>
              <a:gd name="connsiteY19921" fmla="*/ 2680018 h 6407150"/>
              <a:gd name="connsiteX19922" fmla="*/ 6460636 w 11737978"/>
              <a:gd name="connsiteY19922" fmla="*/ 2678786 h 6407150"/>
              <a:gd name="connsiteX19923" fmla="*/ 6460822 w 11737978"/>
              <a:gd name="connsiteY19923" fmla="*/ 2684142 h 6407150"/>
              <a:gd name="connsiteX19924" fmla="*/ 6477763 w 11737978"/>
              <a:gd name="connsiteY19924" fmla="*/ 2685856 h 6407150"/>
              <a:gd name="connsiteX19925" fmla="*/ 6494426 w 11737978"/>
              <a:gd name="connsiteY19925" fmla="*/ 2679536 h 6407150"/>
              <a:gd name="connsiteX19926" fmla="*/ 6502849 w 11737978"/>
              <a:gd name="connsiteY19926" fmla="*/ 2679055 h 6407150"/>
              <a:gd name="connsiteX19927" fmla="*/ 6502756 w 11737978"/>
              <a:gd name="connsiteY19927" fmla="*/ 2676377 h 6407150"/>
              <a:gd name="connsiteX19928" fmla="*/ 1792532 w 11737978"/>
              <a:gd name="connsiteY19928" fmla="*/ 2676377 h 6407150"/>
              <a:gd name="connsiteX19929" fmla="*/ 1784108 w 11737978"/>
              <a:gd name="connsiteY19929" fmla="*/ 2676859 h 6407150"/>
              <a:gd name="connsiteX19930" fmla="*/ 1775777 w 11737978"/>
              <a:gd name="connsiteY19930" fmla="*/ 2680018 h 6407150"/>
              <a:gd name="connsiteX19931" fmla="*/ 1750412 w 11737978"/>
              <a:gd name="connsiteY19931" fmla="*/ 2678786 h 6407150"/>
              <a:gd name="connsiteX19932" fmla="*/ 1750598 w 11737978"/>
              <a:gd name="connsiteY19932" fmla="*/ 2684142 h 6407150"/>
              <a:gd name="connsiteX19933" fmla="*/ 1767540 w 11737978"/>
              <a:gd name="connsiteY19933" fmla="*/ 2685856 h 6407150"/>
              <a:gd name="connsiteX19934" fmla="*/ 1784202 w 11737978"/>
              <a:gd name="connsiteY19934" fmla="*/ 2679536 h 6407150"/>
              <a:gd name="connsiteX19935" fmla="*/ 1792626 w 11737978"/>
              <a:gd name="connsiteY19935" fmla="*/ 2679055 h 6407150"/>
              <a:gd name="connsiteX19936" fmla="*/ 1792532 w 11737978"/>
              <a:gd name="connsiteY19936" fmla="*/ 2676377 h 6407150"/>
              <a:gd name="connsiteX19937" fmla="*/ 8655951 w 11737978"/>
              <a:gd name="connsiteY19937" fmla="*/ 2672368 h 6407150"/>
              <a:gd name="connsiteX19938" fmla="*/ 8655220 w 11737978"/>
              <a:gd name="connsiteY19938" fmla="*/ 2673780 h 6407150"/>
              <a:gd name="connsiteX19939" fmla="*/ 8655281 w 11737978"/>
              <a:gd name="connsiteY19939" fmla="*/ 2673149 h 6407150"/>
              <a:gd name="connsiteX19940" fmla="*/ 8655337 w 11737978"/>
              <a:gd name="connsiteY19940" fmla="*/ 2672559 h 6407150"/>
              <a:gd name="connsiteX19941" fmla="*/ 3945727 w 11737978"/>
              <a:gd name="connsiteY19941" fmla="*/ 2672368 h 6407150"/>
              <a:gd name="connsiteX19942" fmla="*/ 3944996 w 11737978"/>
              <a:gd name="connsiteY19942" fmla="*/ 2673780 h 6407150"/>
              <a:gd name="connsiteX19943" fmla="*/ 3945057 w 11737978"/>
              <a:gd name="connsiteY19943" fmla="*/ 2673149 h 6407150"/>
              <a:gd name="connsiteX19944" fmla="*/ 3945113 w 11737978"/>
              <a:gd name="connsiteY19944" fmla="*/ 2672559 h 6407150"/>
              <a:gd name="connsiteX19945" fmla="*/ 6834194 w 11737978"/>
              <a:gd name="connsiteY19945" fmla="*/ 2671506 h 6407150"/>
              <a:gd name="connsiteX19946" fmla="*/ 6834368 w 11737978"/>
              <a:gd name="connsiteY19946" fmla="*/ 2676527 h 6407150"/>
              <a:gd name="connsiteX19947" fmla="*/ 6834281 w 11737978"/>
              <a:gd name="connsiteY19947" fmla="*/ 2674017 h 6407150"/>
              <a:gd name="connsiteX19948" fmla="*/ 6834194 w 11737978"/>
              <a:gd name="connsiteY19948" fmla="*/ 2671506 h 6407150"/>
              <a:gd name="connsiteX19949" fmla="*/ 2123970 w 11737978"/>
              <a:gd name="connsiteY19949" fmla="*/ 2671506 h 6407150"/>
              <a:gd name="connsiteX19950" fmla="*/ 2124144 w 11737978"/>
              <a:gd name="connsiteY19950" fmla="*/ 2676527 h 6407150"/>
              <a:gd name="connsiteX19951" fmla="*/ 2124058 w 11737978"/>
              <a:gd name="connsiteY19951" fmla="*/ 2674017 h 6407150"/>
              <a:gd name="connsiteX19952" fmla="*/ 2123970 w 11737978"/>
              <a:gd name="connsiteY19952" fmla="*/ 2671506 h 6407150"/>
              <a:gd name="connsiteX19953" fmla="*/ 6943324 w 11737978"/>
              <a:gd name="connsiteY19953" fmla="*/ 2667277 h 6407150"/>
              <a:gd name="connsiteX19954" fmla="*/ 6918695 w 11737978"/>
              <a:gd name="connsiteY19954" fmla="*/ 2674220 h 6407150"/>
              <a:gd name="connsiteX19955" fmla="*/ 6943710 w 11737978"/>
              <a:gd name="connsiteY19955" fmla="*/ 2678323 h 6407150"/>
              <a:gd name="connsiteX19956" fmla="*/ 6946655 w 11737978"/>
              <a:gd name="connsiteY19956" fmla="*/ 2673659 h 6407150"/>
              <a:gd name="connsiteX19957" fmla="*/ 6943324 w 11737978"/>
              <a:gd name="connsiteY19957" fmla="*/ 2667277 h 6407150"/>
              <a:gd name="connsiteX19958" fmla="*/ 2233100 w 11737978"/>
              <a:gd name="connsiteY19958" fmla="*/ 2667277 h 6407150"/>
              <a:gd name="connsiteX19959" fmla="*/ 2208471 w 11737978"/>
              <a:gd name="connsiteY19959" fmla="*/ 2674220 h 6407150"/>
              <a:gd name="connsiteX19960" fmla="*/ 2233486 w 11737978"/>
              <a:gd name="connsiteY19960" fmla="*/ 2678323 h 6407150"/>
              <a:gd name="connsiteX19961" fmla="*/ 2236431 w 11737978"/>
              <a:gd name="connsiteY19961" fmla="*/ 2673659 h 6407150"/>
              <a:gd name="connsiteX19962" fmla="*/ 2233100 w 11737978"/>
              <a:gd name="connsiteY19962" fmla="*/ 2667277 h 6407150"/>
              <a:gd name="connsiteX19963" fmla="*/ 6496354 w 11737978"/>
              <a:gd name="connsiteY19963" fmla="*/ 2665675 h 6407150"/>
              <a:gd name="connsiteX19964" fmla="*/ 6502547 w 11737978"/>
              <a:gd name="connsiteY19964" fmla="*/ 2670352 h 6407150"/>
              <a:gd name="connsiteX19965" fmla="*/ 6502459 w 11737978"/>
              <a:gd name="connsiteY19965" fmla="*/ 2667841 h 6407150"/>
              <a:gd name="connsiteX19966" fmla="*/ 6496354 w 11737978"/>
              <a:gd name="connsiteY19966" fmla="*/ 2665675 h 6407150"/>
              <a:gd name="connsiteX19967" fmla="*/ 1786130 w 11737978"/>
              <a:gd name="connsiteY19967" fmla="*/ 2665675 h 6407150"/>
              <a:gd name="connsiteX19968" fmla="*/ 1792323 w 11737978"/>
              <a:gd name="connsiteY19968" fmla="*/ 2670352 h 6407150"/>
              <a:gd name="connsiteX19969" fmla="*/ 1792235 w 11737978"/>
              <a:gd name="connsiteY19969" fmla="*/ 2667841 h 6407150"/>
              <a:gd name="connsiteX19970" fmla="*/ 1786130 w 11737978"/>
              <a:gd name="connsiteY19970" fmla="*/ 2665675 h 6407150"/>
              <a:gd name="connsiteX19971" fmla="*/ 6344404 w 11737978"/>
              <a:gd name="connsiteY19971" fmla="*/ 2665311 h 6407150"/>
              <a:gd name="connsiteX19972" fmla="*/ 6336470 w 11737978"/>
              <a:gd name="connsiteY19972" fmla="*/ 2679850 h 6407150"/>
              <a:gd name="connsiteX19973" fmla="*/ 6345287 w 11737978"/>
              <a:gd name="connsiteY19973" fmla="*/ 2690616 h 6407150"/>
              <a:gd name="connsiteX19974" fmla="*/ 6336961 w 11737978"/>
              <a:gd name="connsiteY19974" fmla="*/ 2693909 h 6407150"/>
              <a:gd name="connsiteX19975" fmla="*/ 6370264 w 11737978"/>
              <a:gd name="connsiteY19975" fmla="*/ 2680735 h 6407150"/>
              <a:gd name="connsiteX19976" fmla="*/ 6344404 w 11737978"/>
              <a:gd name="connsiteY19976" fmla="*/ 2665311 h 6407150"/>
              <a:gd name="connsiteX19977" fmla="*/ 1634180 w 11737978"/>
              <a:gd name="connsiteY19977" fmla="*/ 2665311 h 6407150"/>
              <a:gd name="connsiteX19978" fmla="*/ 1626247 w 11737978"/>
              <a:gd name="connsiteY19978" fmla="*/ 2679850 h 6407150"/>
              <a:gd name="connsiteX19979" fmla="*/ 1635063 w 11737978"/>
              <a:gd name="connsiteY19979" fmla="*/ 2690616 h 6407150"/>
              <a:gd name="connsiteX19980" fmla="*/ 1626737 w 11737978"/>
              <a:gd name="connsiteY19980" fmla="*/ 2693909 h 6407150"/>
              <a:gd name="connsiteX19981" fmla="*/ 1660040 w 11737978"/>
              <a:gd name="connsiteY19981" fmla="*/ 2680735 h 6407150"/>
              <a:gd name="connsiteX19982" fmla="*/ 1634180 w 11737978"/>
              <a:gd name="connsiteY19982" fmla="*/ 2665311 h 6407150"/>
              <a:gd name="connsiteX19983" fmla="*/ 8898795 w 11737978"/>
              <a:gd name="connsiteY19983" fmla="*/ 2664651 h 6407150"/>
              <a:gd name="connsiteX19984" fmla="*/ 8898321 w 11737978"/>
              <a:gd name="connsiteY19984" fmla="*/ 2669544 h 6407150"/>
              <a:gd name="connsiteX19985" fmla="*/ 8903619 w 11737978"/>
              <a:gd name="connsiteY19985" fmla="*/ 2673896 h 6407150"/>
              <a:gd name="connsiteX19986" fmla="*/ 8902058 w 11737978"/>
              <a:gd name="connsiteY19986" fmla="*/ 2675257 h 6407150"/>
              <a:gd name="connsiteX19987" fmla="*/ 8897848 w 11737978"/>
              <a:gd name="connsiteY19987" fmla="*/ 2674440 h 6407150"/>
              <a:gd name="connsiteX19988" fmla="*/ 8897494 w 11737978"/>
              <a:gd name="connsiteY19988" fmla="*/ 2678110 h 6407150"/>
              <a:gd name="connsiteX19989" fmla="*/ 8888954 w 11737978"/>
              <a:gd name="connsiteY19989" fmla="*/ 2677700 h 6407150"/>
              <a:gd name="connsiteX19990" fmla="*/ 8898795 w 11737978"/>
              <a:gd name="connsiteY19990" fmla="*/ 2664651 h 6407150"/>
              <a:gd name="connsiteX19991" fmla="*/ 4188571 w 11737978"/>
              <a:gd name="connsiteY19991" fmla="*/ 2664651 h 6407150"/>
              <a:gd name="connsiteX19992" fmla="*/ 4188098 w 11737978"/>
              <a:gd name="connsiteY19992" fmla="*/ 2669544 h 6407150"/>
              <a:gd name="connsiteX19993" fmla="*/ 4193395 w 11737978"/>
              <a:gd name="connsiteY19993" fmla="*/ 2673896 h 6407150"/>
              <a:gd name="connsiteX19994" fmla="*/ 4191835 w 11737978"/>
              <a:gd name="connsiteY19994" fmla="*/ 2675257 h 6407150"/>
              <a:gd name="connsiteX19995" fmla="*/ 4187624 w 11737978"/>
              <a:gd name="connsiteY19995" fmla="*/ 2674440 h 6407150"/>
              <a:gd name="connsiteX19996" fmla="*/ 4187270 w 11737978"/>
              <a:gd name="connsiteY19996" fmla="*/ 2678110 h 6407150"/>
              <a:gd name="connsiteX19997" fmla="*/ 4178731 w 11737978"/>
              <a:gd name="connsiteY19997" fmla="*/ 2677700 h 6407150"/>
              <a:gd name="connsiteX19998" fmla="*/ 4188571 w 11737978"/>
              <a:gd name="connsiteY19998" fmla="*/ 2664651 h 6407150"/>
              <a:gd name="connsiteX19999" fmla="*/ 6478196 w 11737978"/>
              <a:gd name="connsiteY19999" fmla="*/ 2663695 h 6407150"/>
              <a:gd name="connsiteX20000" fmla="*/ 6462325 w 11737978"/>
              <a:gd name="connsiteY20000" fmla="*/ 2669634 h 6407150"/>
              <a:gd name="connsiteX20001" fmla="*/ 6478284 w 11737978"/>
              <a:gd name="connsiteY20001" fmla="*/ 2666206 h 6407150"/>
              <a:gd name="connsiteX20002" fmla="*/ 6478196 w 11737978"/>
              <a:gd name="connsiteY20002" fmla="*/ 2663695 h 6407150"/>
              <a:gd name="connsiteX20003" fmla="*/ 1767973 w 11737978"/>
              <a:gd name="connsiteY20003" fmla="*/ 2663695 h 6407150"/>
              <a:gd name="connsiteX20004" fmla="*/ 1752101 w 11737978"/>
              <a:gd name="connsiteY20004" fmla="*/ 2669634 h 6407150"/>
              <a:gd name="connsiteX20005" fmla="*/ 1768060 w 11737978"/>
              <a:gd name="connsiteY20005" fmla="*/ 2666206 h 6407150"/>
              <a:gd name="connsiteX20006" fmla="*/ 1767973 w 11737978"/>
              <a:gd name="connsiteY20006" fmla="*/ 2663695 h 6407150"/>
              <a:gd name="connsiteX20007" fmla="*/ 10347402 w 11737978"/>
              <a:gd name="connsiteY20007" fmla="*/ 2663111 h 6407150"/>
              <a:gd name="connsiteX20008" fmla="*/ 10346008 w 11737978"/>
              <a:gd name="connsiteY20008" fmla="*/ 2667259 h 6407150"/>
              <a:gd name="connsiteX20009" fmla="*/ 10356972 w 11737978"/>
              <a:gd name="connsiteY20009" fmla="*/ 2670555 h 6407150"/>
              <a:gd name="connsiteX20010" fmla="*/ 10358366 w 11737978"/>
              <a:gd name="connsiteY20010" fmla="*/ 2666406 h 6407150"/>
              <a:gd name="connsiteX20011" fmla="*/ 10347402 w 11737978"/>
              <a:gd name="connsiteY20011" fmla="*/ 2663111 h 6407150"/>
              <a:gd name="connsiteX20012" fmla="*/ 6756983 w 11737978"/>
              <a:gd name="connsiteY20012" fmla="*/ 2661837 h 6407150"/>
              <a:gd name="connsiteX20013" fmla="*/ 6749547 w 11737978"/>
              <a:gd name="connsiteY20013" fmla="*/ 2664777 h 6407150"/>
              <a:gd name="connsiteX20014" fmla="*/ 6757157 w 11737978"/>
              <a:gd name="connsiteY20014" fmla="*/ 2666858 h 6407150"/>
              <a:gd name="connsiteX20015" fmla="*/ 6759890 w 11737978"/>
              <a:gd name="connsiteY20015" fmla="*/ 2664185 h 6407150"/>
              <a:gd name="connsiteX20016" fmla="*/ 6756983 w 11737978"/>
              <a:gd name="connsiteY20016" fmla="*/ 2661837 h 6407150"/>
              <a:gd name="connsiteX20017" fmla="*/ 2046759 w 11737978"/>
              <a:gd name="connsiteY20017" fmla="*/ 2661837 h 6407150"/>
              <a:gd name="connsiteX20018" fmla="*/ 2039323 w 11737978"/>
              <a:gd name="connsiteY20018" fmla="*/ 2664777 h 6407150"/>
              <a:gd name="connsiteX20019" fmla="*/ 2046933 w 11737978"/>
              <a:gd name="connsiteY20019" fmla="*/ 2666858 h 6407150"/>
              <a:gd name="connsiteX20020" fmla="*/ 2049666 w 11737978"/>
              <a:gd name="connsiteY20020" fmla="*/ 2664185 h 6407150"/>
              <a:gd name="connsiteX20021" fmla="*/ 2046759 w 11737978"/>
              <a:gd name="connsiteY20021" fmla="*/ 2661837 h 6407150"/>
              <a:gd name="connsiteX20022" fmla="*/ 6267104 w 11737978"/>
              <a:gd name="connsiteY20022" fmla="*/ 2661682 h 6407150"/>
              <a:gd name="connsiteX20023" fmla="*/ 6267209 w 11737978"/>
              <a:gd name="connsiteY20023" fmla="*/ 2664694 h 6407150"/>
              <a:gd name="connsiteX20024" fmla="*/ 6267104 w 11737978"/>
              <a:gd name="connsiteY20024" fmla="*/ 2661682 h 6407150"/>
              <a:gd name="connsiteX20025" fmla="*/ 1556881 w 11737978"/>
              <a:gd name="connsiteY20025" fmla="*/ 2661682 h 6407150"/>
              <a:gd name="connsiteX20026" fmla="*/ 1556985 w 11737978"/>
              <a:gd name="connsiteY20026" fmla="*/ 2664694 h 6407150"/>
              <a:gd name="connsiteX20027" fmla="*/ 1556881 w 11737978"/>
              <a:gd name="connsiteY20027" fmla="*/ 2661682 h 6407150"/>
              <a:gd name="connsiteX20028" fmla="*/ 6595636 w 11737978"/>
              <a:gd name="connsiteY20028" fmla="*/ 2659997 h 6407150"/>
              <a:gd name="connsiteX20029" fmla="*/ 6595706 w 11737978"/>
              <a:gd name="connsiteY20029" fmla="*/ 2662005 h 6407150"/>
              <a:gd name="connsiteX20030" fmla="*/ 6595636 w 11737978"/>
              <a:gd name="connsiteY20030" fmla="*/ 2659997 h 6407150"/>
              <a:gd name="connsiteX20031" fmla="*/ 1885413 w 11737978"/>
              <a:gd name="connsiteY20031" fmla="*/ 2659997 h 6407150"/>
              <a:gd name="connsiteX20032" fmla="*/ 1885483 w 11737978"/>
              <a:gd name="connsiteY20032" fmla="*/ 2662005 h 6407150"/>
              <a:gd name="connsiteX20033" fmla="*/ 1885413 w 11737978"/>
              <a:gd name="connsiteY20033" fmla="*/ 2659997 h 6407150"/>
              <a:gd name="connsiteX20034" fmla="*/ 4420662 w 11737978"/>
              <a:gd name="connsiteY20034" fmla="*/ 2659809 h 6407150"/>
              <a:gd name="connsiteX20035" fmla="*/ 4437502 w 11737978"/>
              <a:gd name="connsiteY20035" fmla="*/ 2663076 h 6407150"/>
              <a:gd name="connsiteX20036" fmla="*/ 4411296 w 11737978"/>
              <a:gd name="connsiteY20036" fmla="*/ 2667963 h 6407150"/>
              <a:gd name="connsiteX20037" fmla="*/ 4420662 w 11737978"/>
              <a:gd name="connsiteY20037" fmla="*/ 2659809 h 6407150"/>
              <a:gd name="connsiteX20038" fmla="*/ 8761288 w 11737978"/>
              <a:gd name="connsiteY20038" fmla="*/ 2657053 h 6407150"/>
              <a:gd name="connsiteX20039" fmla="*/ 8760802 w 11737978"/>
              <a:gd name="connsiteY20039" fmla="*/ 2662068 h 6407150"/>
              <a:gd name="connsiteX20040" fmla="*/ 8759834 w 11737978"/>
              <a:gd name="connsiteY20040" fmla="*/ 2672094 h 6407150"/>
              <a:gd name="connsiteX20041" fmla="*/ 8759348 w 11737978"/>
              <a:gd name="connsiteY20041" fmla="*/ 2677109 h 6407150"/>
              <a:gd name="connsiteX20042" fmla="*/ 8769848 w 11737978"/>
              <a:gd name="connsiteY20042" fmla="*/ 2663821 h 6407150"/>
              <a:gd name="connsiteX20043" fmla="*/ 8761288 w 11737978"/>
              <a:gd name="connsiteY20043" fmla="*/ 2657053 h 6407150"/>
              <a:gd name="connsiteX20044" fmla="*/ 4051064 w 11737978"/>
              <a:gd name="connsiteY20044" fmla="*/ 2657053 h 6407150"/>
              <a:gd name="connsiteX20045" fmla="*/ 4050579 w 11737978"/>
              <a:gd name="connsiteY20045" fmla="*/ 2662068 h 6407150"/>
              <a:gd name="connsiteX20046" fmla="*/ 4049610 w 11737978"/>
              <a:gd name="connsiteY20046" fmla="*/ 2672094 h 6407150"/>
              <a:gd name="connsiteX20047" fmla="*/ 4049125 w 11737978"/>
              <a:gd name="connsiteY20047" fmla="*/ 2677109 h 6407150"/>
              <a:gd name="connsiteX20048" fmla="*/ 4059625 w 11737978"/>
              <a:gd name="connsiteY20048" fmla="*/ 2663821 h 6407150"/>
              <a:gd name="connsiteX20049" fmla="*/ 4051064 w 11737978"/>
              <a:gd name="connsiteY20049" fmla="*/ 2657053 h 6407150"/>
              <a:gd name="connsiteX20050" fmla="*/ 11348535 w 11737978"/>
              <a:gd name="connsiteY20050" fmla="*/ 2656130 h 6407150"/>
              <a:gd name="connsiteX20051" fmla="*/ 11347239 w 11737978"/>
              <a:gd name="connsiteY20051" fmla="*/ 2659987 h 6407150"/>
              <a:gd name="connsiteX20052" fmla="*/ 11344648 w 11737978"/>
              <a:gd name="connsiteY20052" fmla="*/ 2667702 h 6407150"/>
              <a:gd name="connsiteX20053" fmla="*/ 11334414 w 11737978"/>
              <a:gd name="connsiteY20053" fmla="*/ 2664626 h 6407150"/>
              <a:gd name="connsiteX20054" fmla="*/ 11337005 w 11737978"/>
              <a:gd name="connsiteY20054" fmla="*/ 2656911 h 6407150"/>
              <a:gd name="connsiteX20055" fmla="*/ 11348535 w 11737978"/>
              <a:gd name="connsiteY20055" fmla="*/ 2656130 h 6407150"/>
              <a:gd name="connsiteX20056" fmla="*/ 6477917 w 11737978"/>
              <a:gd name="connsiteY20056" fmla="*/ 2655662 h 6407150"/>
              <a:gd name="connsiteX20057" fmla="*/ 6474120 w 11737978"/>
              <a:gd name="connsiteY20057" fmla="*/ 2656195 h 6407150"/>
              <a:gd name="connsiteX20058" fmla="*/ 6474423 w 11737978"/>
              <a:gd name="connsiteY20058" fmla="*/ 2656646 h 6407150"/>
              <a:gd name="connsiteX20059" fmla="*/ 6473438 w 11737978"/>
              <a:gd name="connsiteY20059" fmla="*/ 2656926 h 6407150"/>
              <a:gd name="connsiteX20060" fmla="*/ 6468960 w 11737978"/>
              <a:gd name="connsiteY20060" fmla="*/ 2658187 h 6407150"/>
              <a:gd name="connsiteX20061" fmla="*/ 6477986 w 11737978"/>
              <a:gd name="connsiteY20061" fmla="*/ 2657671 h 6407150"/>
              <a:gd name="connsiteX20062" fmla="*/ 6474566 w 11737978"/>
              <a:gd name="connsiteY20062" fmla="*/ 2656859 h 6407150"/>
              <a:gd name="connsiteX20063" fmla="*/ 6474423 w 11737978"/>
              <a:gd name="connsiteY20063" fmla="*/ 2656646 h 6407150"/>
              <a:gd name="connsiteX20064" fmla="*/ 1767694 w 11737978"/>
              <a:gd name="connsiteY20064" fmla="*/ 2655662 h 6407150"/>
              <a:gd name="connsiteX20065" fmla="*/ 1763896 w 11737978"/>
              <a:gd name="connsiteY20065" fmla="*/ 2656195 h 6407150"/>
              <a:gd name="connsiteX20066" fmla="*/ 1764200 w 11737978"/>
              <a:gd name="connsiteY20066" fmla="*/ 2656646 h 6407150"/>
              <a:gd name="connsiteX20067" fmla="*/ 1763214 w 11737978"/>
              <a:gd name="connsiteY20067" fmla="*/ 2656926 h 6407150"/>
              <a:gd name="connsiteX20068" fmla="*/ 1758736 w 11737978"/>
              <a:gd name="connsiteY20068" fmla="*/ 2658187 h 6407150"/>
              <a:gd name="connsiteX20069" fmla="*/ 1767762 w 11737978"/>
              <a:gd name="connsiteY20069" fmla="*/ 2657671 h 6407150"/>
              <a:gd name="connsiteX20070" fmla="*/ 1764343 w 11737978"/>
              <a:gd name="connsiteY20070" fmla="*/ 2656859 h 6407150"/>
              <a:gd name="connsiteX20071" fmla="*/ 1764200 w 11737978"/>
              <a:gd name="connsiteY20071" fmla="*/ 2656646 h 6407150"/>
              <a:gd name="connsiteX20072" fmla="*/ 6790368 w 11737978"/>
              <a:gd name="connsiteY20072" fmla="*/ 2653890 h 6407150"/>
              <a:gd name="connsiteX20073" fmla="*/ 6782730 w 11737978"/>
              <a:gd name="connsiteY20073" fmla="*/ 2665395 h 6407150"/>
              <a:gd name="connsiteX20074" fmla="*/ 6798679 w 11737978"/>
              <a:gd name="connsiteY20074" fmla="*/ 2661715 h 6407150"/>
              <a:gd name="connsiteX20075" fmla="*/ 6800506 w 11737978"/>
              <a:gd name="connsiteY20075" fmla="*/ 2656423 h 6407150"/>
              <a:gd name="connsiteX20076" fmla="*/ 6790368 w 11737978"/>
              <a:gd name="connsiteY20076" fmla="*/ 2653890 h 6407150"/>
              <a:gd name="connsiteX20077" fmla="*/ 2080144 w 11737978"/>
              <a:gd name="connsiteY20077" fmla="*/ 2653890 h 6407150"/>
              <a:gd name="connsiteX20078" fmla="*/ 2072507 w 11737978"/>
              <a:gd name="connsiteY20078" fmla="*/ 2665395 h 6407150"/>
              <a:gd name="connsiteX20079" fmla="*/ 2088456 w 11737978"/>
              <a:gd name="connsiteY20079" fmla="*/ 2661715 h 6407150"/>
              <a:gd name="connsiteX20080" fmla="*/ 2090282 w 11737978"/>
              <a:gd name="connsiteY20080" fmla="*/ 2656423 h 6407150"/>
              <a:gd name="connsiteX20081" fmla="*/ 2080144 w 11737978"/>
              <a:gd name="connsiteY20081" fmla="*/ 2653890 h 6407150"/>
              <a:gd name="connsiteX20082" fmla="*/ 7964258 w 11737978"/>
              <a:gd name="connsiteY20082" fmla="*/ 2652818 h 6407150"/>
              <a:gd name="connsiteX20083" fmla="*/ 7969297 w 11737978"/>
              <a:gd name="connsiteY20083" fmla="*/ 2653191 h 6407150"/>
              <a:gd name="connsiteX20084" fmla="*/ 7968220 w 11737978"/>
              <a:gd name="connsiteY20084" fmla="*/ 2665452 h 6407150"/>
              <a:gd name="connsiteX20085" fmla="*/ 7967278 w 11737978"/>
              <a:gd name="connsiteY20085" fmla="*/ 2665024 h 6407150"/>
              <a:gd name="connsiteX20086" fmla="*/ 7963528 w 11737978"/>
              <a:gd name="connsiteY20086" fmla="*/ 2657367 h 6407150"/>
              <a:gd name="connsiteX20087" fmla="*/ 3254034 w 11737978"/>
              <a:gd name="connsiteY20087" fmla="*/ 2652818 h 6407150"/>
              <a:gd name="connsiteX20088" fmla="*/ 3259073 w 11737978"/>
              <a:gd name="connsiteY20088" fmla="*/ 2653191 h 6407150"/>
              <a:gd name="connsiteX20089" fmla="*/ 3257996 w 11737978"/>
              <a:gd name="connsiteY20089" fmla="*/ 2665452 h 6407150"/>
              <a:gd name="connsiteX20090" fmla="*/ 3257054 w 11737978"/>
              <a:gd name="connsiteY20090" fmla="*/ 2665024 h 6407150"/>
              <a:gd name="connsiteX20091" fmla="*/ 3253304 w 11737978"/>
              <a:gd name="connsiteY20091" fmla="*/ 2657367 h 6407150"/>
              <a:gd name="connsiteX20092" fmla="*/ 8804815 w 11737978"/>
              <a:gd name="connsiteY20092" fmla="*/ 2651673 h 6407150"/>
              <a:gd name="connsiteX20093" fmla="*/ 8795342 w 11737978"/>
              <a:gd name="connsiteY20093" fmla="*/ 2654343 h 6407150"/>
              <a:gd name="connsiteX20094" fmla="*/ 8794914 w 11737978"/>
              <a:gd name="connsiteY20094" fmla="*/ 2658766 h 6407150"/>
              <a:gd name="connsiteX20095" fmla="*/ 8804387 w 11737978"/>
              <a:gd name="connsiteY20095" fmla="*/ 2656098 h 6407150"/>
              <a:gd name="connsiteX20096" fmla="*/ 8804815 w 11737978"/>
              <a:gd name="connsiteY20096" fmla="*/ 2651673 h 6407150"/>
              <a:gd name="connsiteX20097" fmla="*/ 4094591 w 11737978"/>
              <a:gd name="connsiteY20097" fmla="*/ 2651673 h 6407150"/>
              <a:gd name="connsiteX20098" fmla="*/ 4085118 w 11737978"/>
              <a:gd name="connsiteY20098" fmla="*/ 2654343 h 6407150"/>
              <a:gd name="connsiteX20099" fmla="*/ 4084690 w 11737978"/>
              <a:gd name="connsiteY20099" fmla="*/ 2658766 h 6407150"/>
              <a:gd name="connsiteX20100" fmla="*/ 4094163 w 11737978"/>
              <a:gd name="connsiteY20100" fmla="*/ 2656098 h 6407150"/>
              <a:gd name="connsiteX20101" fmla="*/ 4094591 w 11737978"/>
              <a:gd name="connsiteY20101" fmla="*/ 2651673 h 6407150"/>
              <a:gd name="connsiteX20102" fmla="*/ 6951038 w 11737978"/>
              <a:gd name="connsiteY20102" fmla="*/ 2650737 h 6407150"/>
              <a:gd name="connsiteX20103" fmla="*/ 6933080 w 11737978"/>
              <a:gd name="connsiteY20103" fmla="*/ 2654448 h 6407150"/>
              <a:gd name="connsiteX20104" fmla="*/ 6938884 w 11737978"/>
              <a:gd name="connsiteY20104" fmla="*/ 2658811 h 6407150"/>
              <a:gd name="connsiteX20105" fmla="*/ 6951318 w 11737978"/>
              <a:gd name="connsiteY20105" fmla="*/ 2658771 h 6407150"/>
              <a:gd name="connsiteX20106" fmla="*/ 6954599 w 11737978"/>
              <a:gd name="connsiteY20106" fmla="*/ 2655564 h 6407150"/>
              <a:gd name="connsiteX20107" fmla="*/ 6951038 w 11737978"/>
              <a:gd name="connsiteY20107" fmla="*/ 2650737 h 6407150"/>
              <a:gd name="connsiteX20108" fmla="*/ 2240814 w 11737978"/>
              <a:gd name="connsiteY20108" fmla="*/ 2650737 h 6407150"/>
              <a:gd name="connsiteX20109" fmla="*/ 2222857 w 11737978"/>
              <a:gd name="connsiteY20109" fmla="*/ 2654448 h 6407150"/>
              <a:gd name="connsiteX20110" fmla="*/ 2228660 w 11737978"/>
              <a:gd name="connsiteY20110" fmla="*/ 2658811 h 6407150"/>
              <a:gd name="connsiteX20111" fmla="*/ 2241094 w 11737978"/>
              <a:gd name="connsiteY20111" fmla="*/ 2658771 h 6407150"/>
              <a:gd name="connsiteX20112" fmla="*/ 2244375 w 11737978"/>
              <a:gd name="connsiteY20112" fmla="*/ 2655564 h 6407150"/>
              <a:gd name="connsiteX20113" fmla="*/ 2240814 w 11737978"/>
              <a:gd name="connsiteY20113" fmla="*/ 2650737 h 6407150"/>
              <a:gd name="connsiteX20114" fmla="*/ 6375989 w 11737978"/>
              <a:gd name="connsiteY20114" fmla="*/ 2650424 h 6407150"/>
              <a:gd name="connsiteX20115" fmla="*/ 6351168 w 11737978"/>
              <a:gd name="connsiteY20115" fmla="*/ 2651844 h 6407150"/>
              <a:gd name="connsiteX20116" fmla="*/ 6351441 w 11737978"/>
              <a:gd name="connsiteY20116" fmla="*/ 2659676 h 6407150"/>
              <a:gd name="connsiteX20117" fmla="*/ 6359807 w 11737978"/>
              <a:gd name="connsiteY20117" fmla="*/ 2661814 h 6407150"/>
              <a:gd name="connsiteX20118" fmla="*/ 6384719 w 11737978"/>
              <a:gd name="connsiteY20118" fmla="*/ 2663005 h 6407150"/>
              <a:gd name="connsiteX20119" fmla="*/ 6384536 w 11737978"/>
              <a:gd name="connsiteY20119" fmla="*/ 2657784 h 6407150"/>
              <a:gd name="connsiteX20120" fmla="*/ 6367897 w 11737978"/>
              <a:gd name="connsiteY20120" fmla="*/ 2656119 h 6407150"/>
              <a:gd name="connsiteX20121" fmla="*/ 6376171 w 11737978"/>
              <a:gd name="connsiteY20121" fmla="*/ 2655645 h 6407150"/>
              <a:gd name="connsiteX20122" fmla="*/ 6375989 w 11737978"/>
              <a:gd name="connsiteY20122" fmla="*/ 2650424 h 6407150"/>
              <a:gd name="connsiteX20123" fmla="*/ 1665766 w 11737978"/>
              <a:gd name="connsiteY20123" fmla="*/ 2650424 h 6407150"/>
              <a:gd name="connsiteX20124" fmla="*/ 1640944 w 11737978"/>
              <a:gd name="connsiteY20124" fmla="*/ 2651844 h 6407150"/>
              <a:gd name="connsiteX20125" fmla="*/ 1641217 w 11737978"/>
              <a:gd name="connsiteY20125" fmla="*/ 2659676 h 6407150"/>
              <a:gd name="connsiteX20126" fmla="*/ 1649583 w 11737978"/>
              <a:gd name="connsiteY20126" fmla="*/ 2661814 h 6407150"/>
              <a:gd name="connsiteX20127" fmla="*/ 1674495 w 11737978"/>
              <a:gd name="connsiteY20127" fmla="*/ 2663005 h 6407150"/>
              <a:gd name="connsiteX20128" fmla="*/ 1674313 w 11737978"/>
              <a:gd name="connsiteY20128" fmla="*/ 2657784 h 6407150"/>
              <a:gd name="connsiteX20129" fmla="*/ 1657673 w 11737978"/>
              <a:gd name="connsiteY20129" fmla="*/ 2656119 h 6407150"/>
              <a:gd name="connsiteX20130" fmla="*/ 1665947 w 11737978"/>
              <a:gd name="connsiteY20130" fmla="*/ 2655645 h 6407150"/>
              <a:gd name="connsiteX20131" fmla="*/ 1665766 w 11737978"/>
              <a:gd name="connsiteY20131" fmla="*/ 2650424 h 6407150"/>
              <a:gd name="connsiteX20132" fmla="*/ 5694105 w 11737978"/>
              <a:gd name="connsiteY20132" fmla="*/ 2649173 h 6407150"/>
              <a:gd name="connsiteX20133" fmla="*/ 5692707 w 11737978"/>
              <a:gd name="connsiteY20133" fmla="*/ 2651887 h 6407150"/>
              <a:gd name="connsiteX20134" fmla="*/ 5693678 w 11737978"/>
              <a:gd name="connsiteY20134" fmla="*/ 2655771 h 6407150"/>
              <a:gd name="connsiteX20135" fmla="*/ 5696048 w 11737978"/>
              <a:gd name="connsiteY20135" fmla="*/ 2656941 h 6407150"/>
              <a:gd name="connsiteX20136" fmla="*/ 5696504 w 11737978"/>
              <a:gd name="connsiteY20136" fmla="*/ 2654613 h 6407150"/>
              <a:gd name="connsiteX20137" fmla="*/ 5695533 w 11737978"/>
              <a:gd name="connsiteY20137" fmla="*/ 2650729 h 6407150"/>
              <a:gd name="connsiteX20138" fmla="*/ 5694105 w 11737978"/>
              <a:gd name="connsiteY20138" fmla="*/ 2649173 h 6407150"/>
              <a:gd name="connsiteX20139" fmla="*/ 983881 w 11737978"/>
              <a:gd name="connsiteY20139" fmla="*/ 2649173 h 6407150"/>
              <a:gd name="connsiteX20140" fmla="*/ 982483 w 11737978"/>
              <a:gd name="connsiteY20140" fmla="*/ 2651887 h 6407150"/>
              <a:gd name="connsiteX20141" fmla="*/ 983454 w 11737978"/>
              <a:gd name="connsiteY20141" fmla="*/ 2655771 h 6407150"/>
              <a:gd name="connsiteX20142" fmla="*/ 985824 w 11737978"/>
              <a:gd name="connsiteY20142" fmla="*/ 2656941 h 6407150"/>
              <a:gd name="connsiteX20143" fmla="*/ 986280 w 11737978"/>
              <a:gd name="connsiteY20143" fmla="*/ 2654613 h 6407150"/>
              <a:gd name="connsiteX20144" fmla="*/ 985309 w 11737978"/>
              <a:gd name="connsiteY20144" fmla="*/ 2650729 h 6407150"/>
              <a:gd name="connsiteX20145" fmla="*/ 983881 w 11737978"/>
              <a:gd name="connsiteY20145" fmla="*/ 2649173 h 6407150"/>
              <a:gd name="connsiteX20146" fmla="*/ 11329363 w 11737978"/>
              <a:gd name="connsiteY20146" fmla="*/ 2646120 h 6407150"/>
              <a:gd name="connsiteX20147" fmla="*/ 11326770 w 11737978"/>
              <a:gd name="connsiteY20147" fmla="*/ 2653835 h 6407150"/>
              <a:gd name="connsiteX20148" fmla="*/ 11315241 w 11737978"/>
              <a:gd name="connsiteY20148" fmla="*/ 2654617 h 6407150"/>
              <a:gd name="connsiteX20149" fmla="*/ 11311353 w 11737978"/>
              <a:gd name="connsiteY20149" fmla="*/ 2666190 h 6407150"/>
              <a:gd name="connsiteX20150" fmla="*/ 11333118 w 11737978"/>
              <a:gd name="connsiteY20150" fmla="*/ 2668483 h 6407150"/>
              <a:gd name="connsiteX20151" fmla="*/ 11331822 w 11737978"/>
              <a:gd name="connsiteY20151" fmla="*/ 2672341 h 6407150"/>
              <a:gd name="connsiteX20152" fmla="*/ 11320292 w 11737978"/>
              <a:gd name="connsiteY20152" fmla="*/ 2673122 h 6407150"/>
              <a:gd name="connsiteX20153" fmla="*/ 11318996 w 11737978"/>
              <a:gd name="connsiteY20153" fmla="*/ 2676980 h 6407150"/>
              <a:gd name="connsiteX20154" fmla="*/ 11316403 w 11737978"/>
              <a:gd name="connsiteY20154" fmla="*/ 2684694 h 6407150"/>
              <a:gd name="connsiteX20155" fmla="*/ 11313811 w 11737978"/>
              <a:gd name="connsiteY20155" fmla="*/ 2692409 h 6407150"/>
              <a:gd name="connsiteX20156" fmla="*/ 11322750 w 11737978"/>
              <a:gd name="connsiteY20156" fmla="*/ 2699343 h 6407150"/>
              <a:gd name="connsiteX20157" fmla="*/ 11311220 w 11737978"/>
              <a:gd name="connsiteY20157" fmla="*/ 2700125 h 6407150"/>
              <a:gd name="connsiteX20158" fmla="*/ 11306036 w 11737978"/>
              <a:gd name="connsiteY20158" fmla="*/ 2715555 h 6407150"/>
              <a:gd name="connsiteX20159" fmla="*/ 11311316 w 11737978"/>
              <a:gd name="connsiteY20159" fmla="*/ 2716609 h 6407150"/>
              <a:gd name="connsiteX20160" fmla="*/ 11317566 w 11737978"/>
              <a:gd name="connsiteY20160" fmla="*/ 2714773 h 6407150"/>
              <a:gd name="connsiteX20161" fmla="*/ 11320159 w 11737978"/>
              <a:gd name="connsiteY20161" fmla="*/ 2707058 h 6407150"/>
              <a:gd name="connsiteX20162" fmla="*/ 11322750 w 11737978"/>
              <a:gd name="connsiteY20162" fmla="*/ 2699343 h 6407150"/>
              <a:gd name="connsiteX20163" fmla="*/ 11331689 w 11737978"/>
              <a:gd name="connsiteY20163" fmla="*/ 2706277 h 6407150"/>
              <a:gd name="connsiteX20164" fmla="*/ 11345810 w 11737978"/>
              <a:gd name="connsiteY20164" fmla="*/ 2697780 h 6407150"/>
              <a:gd name="connsiteX20165" fmla="*/ 11325342 w 11737978"/>
              <a:gd name="connsiteY20165" fmla="*/ 2691628 h 6407150"/>
              <a:gd name="connsiteX20166" fmla="*/ 11326638 w 11737978"/>
              <a:gd name="connsiteY20166" fmla="*/ 2687771 h 6407150"/>
              <a:gd name="connsiteX20167" fmla="*/ 11329231 w 11737978"/>
              <a:gd name="connsiteY20167" fmla="*/ 2680057 h 6407150"/>
              <a:gd name="connsiteX20168" fmla="*/ 11330526 w 11737978"/>
              <a:gd name="connsiteY20168" fmla="*/ 2676198 h 6407150"/>
              <a:gd name="connsiteX20169" fmla="*/ 11336872 w 11737978"/>
              <a:gd name="connsiteY20169" fmla="*/ 2690847 h 6407150"/>
              <a:gd name="connsiteX20170" fmla="*/ 11357474 w 11737978"/>
              <a:gd name="connsiteY20170" fmla="*/ 2663063 h 6407150"/>
              <a:gd name="connsiteX20171" fmla="*/ 11358770 w 11737978"/>
              <a:gd name="connsiteY20171" fmla="*/ 2659205 h 6407150"/>
              <a:gd name="connsiteX20172" fmla="*/ 11348535 w 11737978"/>
              <a:gd name="connsiteY20172" fmla="*/ 2656130 h 6407150"/>
              <a:gd name="connsiteX20173" fmla="*/ 11338301 w 11737978"/>
              <a:gd name="connsiteY20173" fmla="*/ 2653053 h 6407150"/>
              <a:gd name="connsiteX20174" fmla="*/ 11329363 w 11737978"/>
              <a:gd name="connsiteY20174" fmla="*/ 2646120 h 6407150"/>
              <a:gd name="connsiteX20175" fmla="*/ 6012558 w 11737978"/>
              <a:gd name="connsiteY20175" fmla="*/ 2644058 h 6407150"/>
              <a:gd name="connsiteX20176" fmla="*/ 6008089 w 11737978"/>
              <a:gd name="connsiteY20176" fmla="*/ 2648483 h 6407150"/>
              <a:gd name="connsiteX20177" fmla="*/ 6006724 w 11737978"/>
              <a:gd name="connsiteY20177" fmla="*/ 2653545 h 6407150"/>
              <a:gd name="connsiteX20178" fmla="*/ 6005360 w 11737978"/>
              <a:gd name="connsiteY20178" fmla="*/ 2658608 h 6407150"/>
              <a:gd name="connsiteX20179" fmla="*/ 6005940 w 11737978"/>
              <a:gd name="connsiteY20179" fmla="*/ 2660506 h 6407150"/>
              <a:gd name="connsiteX20180" fmla="*/ 6009043 w 11737978"/>
              <a:gd name="connsiteY20180" fmla="*/ 2661142 h 6407150"/>
              <a:gd name="connsiteX20181" fmla="*/ 6013512 w 11737978"/>
              <a:gd name="connsiteY20181" fmla="*/ 2656718 h 6407150"/>
              <a:gd name="connsiteX20182" fmla="*/ 6016138 w 11737978"/>
              <a:gd name="connsiteY20182" fmla="*/ 2651024 h 6407150"/>
              <a:gd name="connsiteX20183" fmla="*/ 6016924 w 11737978"/>
              <a:gd name="connsiteY20183" fmla="*/ 2644063 h 6407150"/>
              <a:gd name="connsiteX20184" fmla="*/ 6012558 w 11737978"/>
              <a:gd name="connsiteY20184" fmla="*/ 2644058 h 6407150"/>
              <a:gd name="connsiteX20185" fmla="*/ 1302334 w 11737978"/>
              <a:gd name="connsiteY20185" fmla="*/ 2644058 h 6407150"/>
              <a:gd name="connsiteX20186" fmla="*/ 1297866 w 11737978"/>
              <a:gd name="connsiteY20186" fmla="*/ 2648483 h 6407150"/>
              <a:gd name="connsiteX20187" fmla="*/ 1296500 w 11737978"/>
              <a:gd name="connsiteY20187" fmla="*/ 2653545 h 6407150"/>
              <a:gd name="connsiteX20188" fmla="*/ 1295136 w 11737978"/>
              <a:gd name="connsiteY20188" fmla="*/ 2658608 h 6407150"/>
              <a:gd name="connsiteX20189" fmla="*/ 1295716 w 11737978"/>
              <a:gd name="connsiteY20189" fmla="*/ 2660506 h 6407150"/>
              <a:gd name="connsiteX20190" fmla="*/ 1298820 w 11737978"/>
              <a:gd name="connsiteY20190" fmla="*/ 2661142 h 6407150"/>
              <a:gd name="connsiteX20191" fmla="*/ 1303288 w 11737978"/>
              <a:gd name="connsiteY20191" fmla="*/ 2656718 h 6407150"/>
              <a:gd name="connsiteX20192" fmla="*/ 1305915 w 11737978"/>
              <a:gd name="connsiteY20192" fmla="*/ 2651024 h 6407150"/>
              <a:gd name="connsiteX20193" fmla="*/ 1306700 w 11737978"/>
              <a:gd name="connsiteY20193" fmla="*/ 2644063 h 6407150"/>
              <a:gd name="connsiteX20194" fmla="*/ 1302334 w 11737978"/>
              <a:gd name="connsiteY20194" fmla="*/ 2644058 h 6407150"/>
              <a:gd name="connsiteX20195" fmla="*/ 8639384 w 11737978"/>
              <a:gd name="connsiteY20195" fmla="*/ 2643249 h 6407150"/>
              <a:gd name="connsiteX20196" fmla="*/ 8641070 w 11737978"/>
              <a:gd name="connsiteY20196" fmla="*/ 2646480 h 6407150"/>
              <a:gd name="connsiteX20197" fmla="*/ 8631521 w 11737978"/>
              <a:gd name="connsiteY20197" fmla="*/ 2648763 h 6407150"/>
              <a:gd name="connsiteX20198" fmla="*/ 7966614 w 11737978"/>
              <a:gd name="connsiteY20198" fmla="*/ 2642345 h 6407150"/>
              <a:gd name="connsiteX20199" fmla="*/ 7966795 w 11737978"/>
              <a:gd name="connsiteY20199" fmla="*/ 2642562 h 6407150"/>
              <a:gd name="connsiteX20200" fmla="*/ 7966276 w 11737978"/>
              <a:gd name="connsiteY20200" fmla="*/ 2643636 h 6407150"/>
              <a:gd name="connsiteX20201" fmla="*/ 3256390 w 11737978"/>
              <a:gd name="connsiteY20201" fmla="*/ 2642345 h 6407150"/>
              <a:gd name="connsiteX20202" fmla="*/ 3256571 w 11737978"/>
              <a:gd name="connsiteY20202" fmla="*/ 2642562 h 6407150"/>
              <a:gd name="connsiteX20203" fmla="*/ 3256052 w 11737978"/>
              <a:gd name="connsiteY20203" fmla="*/ 2643636 h 6407150"/>
              <a:gd name="connsiteX20204" fmla="*/ 8928127 w 11737978"/>
              <a:gd name="connsiteY20204" fmla="*/ 2638558 h 6407150"/>
              <a:gd name="connsiteX20205" fmla="*/ 8935317 w 11737978"/>
              <a:gd name="connsiteY20205" fmla="*/ 2641821 h 6407150"/>
              <a:gd name="connsiteX20206" fmla="*/ 8923110 w 11737978"/>
              <a:gd name="connsiteY20206" fmla="*/ 2679340 h 6407150"/>
              <a:gd name="connsiteX20207" fmla="*/ 8898713 w 11737978"/>
              <a:gd name="connsiteY20207" fmla="*/ 2678169 h 6407150"/>
              <a:gd name="connsiteX20208" fmla="*/ 8902058 w 11737978"/>
              <a:gd name="connsiteY20208" fmla="*/ 2675257 h 6407150"/>
              <a:gd name="connsiteX20209" fmla="*/ 8906270 w 11737978"/>
              <a:gd name="connsiteY20209" fmla="*/ 2676073 h 6407150"/>
              <a:gd name="connsiteX20210" fmla="*/ 8903619 w 11737978"/>
              <a:gd name="connsiteY20210" fmla="*/ 2673896 h 6407150"/>
              <a:gd name="connsiteX20211" fmla="*/ 8906743 w 11737978"/>
              <a:gd name="connsiteY20211" fmla="*/ 2671178 h 6407150"/>
              <a:gd name="connsiteX20212" fmla="*/ 8926897 w 11737978"/>
              <a:gd name="connsiteY20212" fmla="*/ 2640188 h 6407150"/>
              <a:gd name="connsiteX20213" fmla="*/ 8928127 w 11737978"/>
              <a:gd name="connsiteY20213" fmla="*/ 2638558 h 6407150"/>
              <a:gd name="connsiteX20214" fmla="*/ 4217904 w 11737978"/>
              <a:gd name="connsiteY20214" fmla="*/ 2638558 h 6407150"/>
              <a:gd name="connsiteX20215" fmla="*/ 4225093 w 11737978"/>
              <a:gd name="connsiteY20215" fmla="*/ 2641821 h 6407150"/>
              <a:gd name="connsiteX20216" fmla="*/ 4212887 w 11737978"/>
              <a:gd name="connsiteY20216" fmla="*/ 2679340 h 6407150"/>
              <a:gd name="connsiteX20217" fmla="*/ 4188489 w 11737978"/>
              <a:gd name="connsiteY20217" fmla="*/ 2678169 h 6407150"/>
              <a:gd name="connsiteX20218" fmla="*/ 4191835 w 11737978"/>
              <a:gd name="connsiteY20218" fmla="*/ 2675257 h 6407150"/>
              <a:gd name="connsiteX20219" fmla="*/ 4196047 w 11737978"/>
              <a:gd name="connsiteY20219" fmla="*/ 2676073 h 6407150"/>
              <a:gd name="connsiteX20220" fmla="*/ 4193395 w 11737978"/>
              <a:gd name="connsiteY20220" fmla="*/ 2673896 h 6407150"/>
              <a:gd name="connsiteX20221" fmla="*/ 4196520 w 11737978"/>
              <a:gd name="connsiteY20221" fmla="*/ 2671178 h 6407150"/>
              <a:gd name="connsiteX20222" fmla="*/ 4216674 w 11737978"/>
              <a:gd name="connsiteY20222" fmla="*/ 2640188 h 6407150"/>
              <a:gd name="connsiteX20223" fmla="*/ 4217904 w 11737978"/>
              <a:gd name="connsiteY20223" fmla="*/ 2638558 h 6407150"/>
              <a:gd name="connsiteX20224" fmla="*/ 8973380 w 11737978"/>
              <a:gd name="connsiteY20224" fmla="*/ 2637307 h 6407150"/>
              <a:gd name="connsiteX20225" fmla="*/ 8976445 w 11737978"/>
              <a:gd name="connsiteY20225" fmla="*/ 2638440 h 6407150"/>
              <a:gd name="connsiteX20226" fmla="*/ 8985547 w 11737978"/>
              <a:gd name="connsiteY20226" fmla="*/ 2650089 h 6407150"/>
              <a:gd name="connsiteX20227" fmla="*/ 8985270 w 11737978"/>
              <a:gd name="connsiteY20227" fmla="*/ 2654307 h 6407150"/>
              <a:gd name="connsiteX20228" fmla="*/ 8985178 w 11737978"/>
              <a:gd name="connsiteY20228" fmla="*/ 2655712 h 6407150"/>
              <a:gd name="connsiteX20229" fmla="*/ 8960250 w 11737978"/>
              <a:gd name="connsiteY20229" fmla="*/ 2655657 h 6407150"/>
              <a:gd name="connsiteX20230" fmla="*/ 8964574 w 11737978"/>
              <a:gd name="connsiteY20230" fmla="*/ 2653090 h 6407150"/>
              <a:gd name="connsiteX20231" fmla="*/ 8960434 w 11737978"/>
              <a:gd name="connsiteY20231" fmla="*/ 2652845 h 6407150"/>
              <a:gd name="connsiteX20232" fmla="*/ 8960250 w 11737978"/>
              <a:gd name="connsiteY20232" fmla="*/ 2655657 h 6407150"/>
              <a:gd name="connsiteX20233" fmla="*/ 8956111 w 11737978"/>
              <a:gd name="connsiteY20233" fmla="*/ 2655414 h 6407150"/>
              <a:gd name="connsiteX20234" fmla="*/ 8947370 w 11737978"/>
              <a:gd name="connsiteY20234" fmla="*/ 2661956 h 6407150"/>
              <a:gd name="connsiteX20235" fmla="*/ 8946147 w 11737978"/>
              <a:gd name="connsiteY20235" fmla="*/ 2666412 h 6407150"/>
              <a:gd name="connsiteX20236" fmla="*/ 8942317 w 11737978"/>
              <a:gd name="connsiteY20236" fmla="*/ 2658137 h 6407150"/>
              <a:gd name="connsiteX20237" fmla="*/ 8961053 w 11737978"/>
              <a:gd name="connsiteY20237" fmla="*/ 2641828 h 6407150"/>
              <a:gd name="connsiteX20238" fmla="*/ 8969946 w 11737978"/>
              <a:gd name="connsiteY20238" fmla="*/ 2638566 h 6407150"/>
              <a:gd name="connsiteX20239" fmla="*/ 6359704 w 11737978"/>
              <a:gd name="connsiteY20239" fmla="*/ 2637270 h 6407150"/>
              <a:gd name="connsiteX20240" fmla="*/ 6341746 w 11737978"/>
              <a:gd name="connsiteY20240" fmla="*/ 2640980 h 6407150"/>
              <a:gd name="connsiteX20241" fmla="*/ 6350958 w 11737978"/>
              <a:gd name="connsiteY20241" fmla="*/ 2645819 h 6407150"/>
              <a:gd name="connsiteX20242" fmla="*/ 6369011 w 11737978"/>
              <a:gd name="connsiteY20242" fmla="*/ 2644786 h 6407150"/>
              <a:gd name="connsiteX20243" fmla="*/ 6359704 w 11737978"/>
              <a:gd name="connsiteY20243" fmla="*/ 2637270 h 6407150"/>
              <a:gd name="connsiteX20244" fmla="*/ 1649480 w 11737978"/>
              <a:gd name="connsiteY20244" fmla="*/ 2637270 h 6407150"/>
              <a:gd name="connsiteX20245" fmla="*/ 1631522 w 11737978"/>
              <a:gd name="connsiteY20245" fmla="*/ 2640980 h 6407150"/>
              <a:gd name="connsiteX20246" fmla="*/ 1640734 w 11737978"/>
              <a:gd name="connsiteY20246" fmla="*/ 2645819 h 6407150"/>
              <a:gd name="connsiteX20247" fmla="*/ 1658787 w 11737978"/>
              <a:gd name="connsiteY20247" fmla="*/ 2644786 h 6407150"/>
              <a:gd name="connsiteX20248" fmla="*/ 1649480 w 11737978"/>
              <a:gd name="connsiteY20248" fmla="*/ 2637270 h 6407150"/>
              <a:gd name="connsiteX20249" fmla="*/ 4268617 w 11737978"/>
              <a:gd name="connsiteY20249" fmla="*/ 2635306 h 6407150"/>
              <a:gd name="connsiteX20250" fmla="*/ 4268144 w 11737978"/>
              <a:gd name="connsiteY20250" fmla="*/ 2640199 h 6407150"/>
              <a:gd name="connsiteX20251" fmla="*/ 4284985 w 11737978"/>
              <a:gd name="connsiteY20251" fmla="*/ 2643466 h 6407150"/>
              <a:gd name="connsiteX20252" fmla="*/ 4292459 w 11737978"/>
              <a:gd name="connsiteY20252" fmla="*/ 2654887 h 6407150"/>
              <a:gd name="connsiteX20253" fmla="*/ 4275145 w 11737978"/>
              <a:gd name="connsiteY20253" fmla="*/ 2656513 h 6407150"/>
              <a:gd name="connsiteX20254" fmla="*/ 4256409 w 11737978"/>
              <a:gd name="connsiteY20254" fmla="*/ 2672823 h 6407150"/>
              <a:gd name="connsiteX20255" fmla="*/ 4247989 w 11737978"/>
              <a:gd name="connsiteY20255" fmla="*/ 2671191 h 6407150"/>
              <a:gd name="connsiteX20256" fmla="*/ 4232094 w 11737978"/>
              <a:gd name="connsiteY20256" fmla="*/ 2658137 h 6407150"/>
              <a:gd name="connsiteX20257" fmla="*/ 4250829 w 11737978"/>
              <a:gd name="connsiteY20257" fmla="*/ 2641828 h 6407150"/>
              <a:gd name="connsiteX20258" fmla="*/ 4268617 w 11737978"/>
              <a:gd name="connsiteY20258" fmla="*/ 2635306 h 6407150"/>
              <a:gd name="connsiteX20259" fmla="*/ 11355141 w 11737978"/>
              <a:gd name="connsiteY20259" fmla="*/ 2634075 h 6407150"/>
              <a:gd name="connsiteX20260" fmla="*/ 11352586 w 11737978"/>
              <a:gd name="connsiteY20260" fmla="*/ 2641681 h 6407150"/>
              <a:gd name="connsiteX20261" fmla="*/ 11351309 w 11737978"/>
              <a:gd name="connsiteY20261" fmla="*/ 2645483 h 6407150"/>
              <a:gd name="connsiteX20262" fmla="*/ 11363550 w 11737978"/>
              <a:gd name="connsiteY20262" fmla="*/ 2644977 h 6407150"/>
              <a:gd name="connsiteX20263" fmla="*/ 11364828 w 11737978"/>
              <a:gd name="connsiteY20263" fmla="*/ 2641174 h 6407150"/>
              <a:gd name="connsiteX20264" fmla="*/ 11366105 w 11737978"/>
              <a:gd name="connsiteY20264" fmla="*/ 2637370 h 6407150"/>
              <a:gd name="connsiteX20265" fmla="*/ 11355141 w 11737978"/>
              <a:gd name="connsiteY20265" fmla="*/ 2634075 h 6407150"/>
              <a:gd name="connsiteX20266" fmla="*/ 6510913 w 11737978"/>
              <a:gd name="connsiteY20266" fmla="*/ 2633653 h 6407150"/>
              <a:gd name="connsiteX20267" fmla="*/ 6502488 w 11737978"/>
              <a:gd name="connsiteY20267" fmla="*/ 2634134 h 6407150"/>
              <a:gd name="connsiteX20268" fmla="*/ 6502585 w 11737978"/>
              <a:gd name="connsiteY20268" fmla="*/ 2636896 h 6407150"/>
              <a:gd name="connsiteX20269" fmla="*/ 6511010 w 11737978"/>
              <a:gd name="connsiteY20269" fmla="*/ 2636415 h 6407150"/>
              <a:gd name="connsiteX20270" fmla="*/ 6502682 w 11737978"/>
              <a:gd name="connsiteY20270" fmla="*/ 2639657 h 6407150"/>
              <a:gd name="connsiteX20271" fmla="*/ 6494257 w 11737978"/>
              <a:gd name="connsiteY20271" fmla="*/ 2640139 h 6407150"/>
              <a:gd name="connsiteX20272" fmla="*/ 6494354 w 11737978"/>
              <a:gd name="connsiteY20272" fmla="*/ 2642900 h 6407150"/>
              <a:gd name="connsiteX20273" fmla="*/ 6502777 w 11737978"/>
              <a:gd name="connsiteY20273" fmla="*/ 2642419 h 6407150"/>
              <a:gd name="connsiteX20274" fmla="*/ 6477891 w 11737978"/>
              <a:gd name="connsiteY20274" fmla="*/ 2654908 h 6407150"/>
              <a:gd name="connsiteX20275" fmla="*/ 6503259 w 11737978"/>
              <a:gd name="connsiteY20275" fmla="*/ 2656225 h 6407150"/>
              <a:gd name="connsiteX20276" fmla="*/ 6511682 w 11737978"/>
              <a:gd name="connsiteY20276" fmla="*/ 2655744 h 6407150"/>
              <a:gd name="connsiteX20277" fmla="*/ 6503163 w 11737978"/>
              <a:gd name="connsiteY20277" fmla="*/ 2653463 h 6407150"/>
              <a:gd name="connsiteX20278" fmla="*/ 6519914 w 11737978"/>
              <a:gd name="connsiteY20278" fmla="*/ 2649739 h 6407150"/>
              <a:gd name="connsiteX20279" fmla="*/ 6511010 w 11737978"/>
              <a:gd name="connsiteY20279" fmla="*/ 2636415 h 6407150"/>
              <a:gd name="connsiteX20280" fmla="*/ 6510913 w 11737978"/>
              <a:gd name="connsiteY20280" fmla="*/ 2633653 h 6407150"/>
              <a:gd name="connsiteX20281" fmla="*/ 1800689 w 11737978"/>
              <a:gd name="connsiteY20281" fmla="*/ 2633653 h 6407150"/>
              <a:gd name="connsiteX20282" fmla="*/ 1792264 w 11737978"/>
              <a:gd name="connsiteY20282" fmla="*/ 2634134 h 6407150"/>
              <a:gd name="connsiteX20283" fmla="*/ 1792361 w 11737978"/>
              <a:gd name="connsiteY20283" fmla="*/ 2636896 h 6407150"/>
              <a:gd name="connsiteX20284" fmla="*/ 1800786 w 11737978"/>
              <a:gd name="connsiteY20284" fmla="*/ 2636415 h 6407150"/>
              <a:gd name="connsiteX20285" fmla="*/ 1792458 w 11737978"/>
              <a:gd name="connsiteY20285" fmla="*/ 2639657 h 6407150"/>
              <a:gd name="connsiteX20286" fmla="*/ 1784033 w 11737978"/>
              <a:gd name="connsiteY20286" fmla="*/ 2640139 h 6407150"/>
              <a:gd name="connsiteX20287" fmla="*/ 1784130 w 11737978"/>
              <a:gd name="connsiteY20287" fmla="*/ 2642900 h 6407150"/>
              <a:gd name="connsiteX20288" fmla="*/ 1792553 w 11737978"/>
              <a:gd name="connsiteY20288" fmla="*/ 2642419 h 6407150"/>
              <a:gd name="connsiteX20289" fmla="*/ 1767667 w 11737978"/>
              <a:gd name="connsiteY20289" fmla="*/ 2654908 h 6407150"/>
              <a:gd name="connsiteX20290" fmla="*/ 1793035 w 11737978"/>
              <a:gd name="connsiteY20290" fmla="*/ 2656225 h 6407150"/>
              <a:gd name="connsiteX20291" fmla="*/ 1801459 w 11737978"/>
              <a:gd name="connsiteY20291" fmla="*/ 2655744 h 6407150"/>
              <a:gd name="connsiteX20292" fmla="*/ 1792939 w 11737978"/>
              <a:gd name="connsiteY20292" fmla="*/ 2653463 h 6407150"/>
              <a:gd name="connsiteX20293" fmla="*/ 1809690 w 11737978"/>
              <a:gd name="connsiteY20293" fmla="*/ 2649739 h 6407150"/>
              <a:gd name="connsiteX20294" fmla="*/ 1800786 w 11737978"/>
              <a:gd name="connsiteY20294" fmla="*/ 2636415 h 6407150"/>
              <a:gd name="connsiteX20295" fmla="*/ 1800689 w 11737978"/>
              <a:gd name="connsiteY20295" fmla="*/ 2633653 h 6407150"/>
              <a:gd name="connsiteX20296" fmla="*/ 8957904 w 11737978"/>
              <a:gd name="connsiteY20296" fmla="*/ 2631595 h 6407150"/>
              <a:gd name="connsiteX20297" fmla="*/ 8963440 w 11737978"/>
              <a:gd name="connsiteY20297" fmla="*/ 2633639 h 6407150"/>
              <a:gd name="connsiteX20298" fmla="*/ 8961053 w 11737978"/>
              <a:gd name="connsiteY20298" fmla="*/ 2641828 h 6407150"/>
              <a:gd name="connsiteX20299" fmla="*/ 8615452 w 11737978"/>
              <a:gd name="connsiteY20299" fmla="*/ 2630718 h 6407150"/>
              <a:gd name="connsiteX20300" fmla="*/ 8628221 w 11737978"/>
              <a:gd name="connsiteY20300" fmla="*/ 2636421 h 6407150"/>
              <a:gd name="connsiteX20301" fmla="*/ 8629321 w 11737978"/>
              <a:gd name="connsiteY20301" fmla="*/ 2640534 h 6407150"/>
              <a:gd name="connsiteX20302" fmla="*/ 8617651 w 11737978"/>
              <a:gd name="connsiteY20302" fmla="*/ 2638948 h 6407150"/>
              <a:gd name="connsiteX20303" fmla="*/ 8615452 w 11737978"/>
              <a:gd name="connsiteY20303" fmla="*/ 2630718 h 6407150"/>
              <a:gd name="connsiteX20304" fmla="*/ 5689599 w 11737978"/>
              <a:gd name="connsiteY20304" fmla="*/ 2627658 h 6407150"/>
              <a:gd name="connsiteX20305" fmla="*/ 5691024 w 11737978"/>
              <a:gd name="connsiteY20305" fmla="*/ 2641091 h 6407150"/>
              <a:gd name="connsiteX20306" fmla="*/ 5694814 w 11737978"/>
              <a:gd name="connsiteY20306" fmla="*/ 2640057 h 6407150"/>
              <a:gd name="connsiteX20307" fmla="*/ 5689599 w 11737978"/>
              <a:gd name="connsiteY20307" fmla="*/ 2627658 h 6407150"/>
              <a:gd name="connsiteX20308" fmla="*/ 979375 w 11737978"/>
              <a:gd name="connsiteY20308" fmla="*/ 2627658 h 6407150"/>
              <a:gd name="connsiteX20309" fmla="*/ 980800 w 11737978"/>
              <a:gd name="connsiteY20309" fmla="*/ 2641091 h 6407150"/>
              <a:gd name="connsiteX20310" fmla="*/ 984589 w 11737978"/>
              <a:gd name="connsiteY20310" fmla="*/ 2640057 h 6407150"/>
              <a:gd name="connsiteX20311" fmla="*/ 979375 w 11737978"/>
              <a:gd name="connsiteY20311" fmla="*/ 2627658 h 6407150"/>
              <a:gd name="connsiteX20312" fmla="*/ 6926482 w 11737978"/>
              <a:gd name="connsiteY20312" fmla="*/ 2627365 h 6407150"/>
              <a:gd name="connsiteX20313" fmla="*/ 6917066 w 11737978"/>
              <a:gd name="connsiteY20313" fmla="*/ 2627526 h 6407150"/>
              <a:gd name="connsiteX20314" fmla="*/ 6924693 w 11737978"/>
              <a:gd name="connsiteY20314" fmla="*/ 2630108 h 6407150"/>
              <a:gd name="connsiteX20315" fmla="*/ 6926482 w 11737978"/>
              <a:gd name="connsiteY20315" fmla="*/ 2627365 h 6407150"/>
              <a:gd name="connsiteX20316" fmla="*/ 2216259 w 11737978"/>
              <a:gd name="connsiteY20316" fmla="*/ 2627365 h 6407150"/>
              <a:gd name="connsiteX20317" fmla="*/ 2206843 w 11737978"/>
              <a:gd name="connsiteY20317" fmla="*/ 2627526 h 6407150"/>
              <a:gd name="connsiteX20318" fmla="*/ 2214469 w 11737978"/>
              <a:gd name="connsiteY20318" fmla="*/ 2630108 h 6407150"/>
              <a:gd name="connsiteX20319" fmla="*/ 2216259 w 11737978"/>
              <a:gd name="connsiteY20319" fmla="*/ 2627365 h 6407150"/>
              <a:gd name="connsiteX20320" fmla="*/ 8601583 w 11737978"/>
              <a:gd name="connsiteY20320" fmla="*/ 2620904 h 6407150"/>
              <a:gd name="connsiteX20321" fmla="*/ 8602682 w 11737978"/>
              <a:gd name="connsiteY20321" fmla="*/ 2625017 h 6407150"/>
              <a:gd name="connsiteX20322" fmla="*/ 8593211 w 11737978"/>
              <a:gd name="connsiteY20322" fmla="*/ 2631658 h 6407150"/>
              <a:gd name="connsiteX20323" fmla="*/ 8601583 w 11737978"/>
              <a:gd name="connsiteY20323" fmla="*/ 2620904 h 6407150"/>
              <a:gd name="connsiteX20324" fmla="*/ 5674034 w 11737978"/>
              <a:gd name="connsiteY20324" fmla="*/ 2620802 h 6407150"/>
              <a:gd name="connsiteX20325" fmla="*/ 5674104 w 11737978"/>
              <a:gd name="connsiteY20325" fmla="*/ 2624913 h 6407150"/>
              <a:gd name="connsiteX20326" fmla="*/ 5676380 w 11737978"/>
              <a:gd name="connsiteY20326" fmla="*/ 2624055 h 6407150"/>
              <a:gd name="connsiteX20327" fmla="*/ 5674034 w 11737978"/>
              <a:gd name="connsiteY20327" fmla="*/ 2620802 h 6407150"/>
              <a:gd name="connsiteX20328" fmla="*/ 963810 w 11737978"/>
              <a:gd name="connsiteY20328" fmla="*/ 2620802 h 6407150"/>
              <a:gd name="connsiteX20329" fmla="*/ 963879 w 11737978"/>
              <a:gd name="connsiteY20329" fmla="*/ 2624913 h 6407150"/>
              <a:gd name="connsiteX20330" fmla="*/ 966156 w 11737978"/>
              <a:gd name="connsiteY20330" fmla="*/ 2624055 h 6407150"/>
              <a:gd name="connsiteX20331" fmla="*/ 963810 w 11737978"/>
              <a:gd name="connsiteY20331" fmla="*/ 2620802 h 6407150"/>
              <a:gd name="connsiteX20332" fmla="*/ 6924308 w 11737978"/>
              <a:gd name="connsiteY20332" fmla="*/ 2619063 h 6407150"/>
              <a:gd name="connsiteX20333" fmla="*/ 6924484 w 11737978"/>
              <a:gd name="connsiteY20333" fmla="*/ 2624084 h 6407150"/>
              <a:gd name="connsiteX20334" fmla="*/ 6932006 w 11737978"/>
              <a:gd name="connsiteY20334" fmla="*/ 2623655 h 6407150"/>
              <a:gd name="connsiteX20335" fmla="*/ 6924308 w 11737978"/>
              <a:gd name="connsiteY20335" fmla="*/ 2619063 h 6407150"/>
              <a:gd name="connsiteX20336" fmla="*/ 2214085 w 11737978"/>
              <a:gd name="connsiteY20336" fmla="*/ 2619063 h 6407150"/>
              <a:gd name="connsiteX20337" fmla="*/ 2214260 w 11737978"/>
              <a:gd name="connsiteY20337" fmla="*/ 2624084 h 6407150"/>
              <a:gd name="connsiteX20338" fmla="*/ 2221783 w 11737978"/>
              <a:gd name="connsiteY20338" fmla="*/ 2623655 h 6407150"/>
              <a:gd name="connsiteX20339" fmla="*/ 2214085 w 11737978"/>
              <a:gd name="connsiteY20339" fmla="*/ 2619063 h 6407150"/>
              <a:gd name="connsiteX20340" fmla="*/ 5696000 w 11737978"/>
              <a:gd name="connsiteY20340" fmla="*/ 2618546 h 6407150"/>
              <a:gd name="connsiteX20341" fmla="*/ 5696437 w 11737978"/>
              <a:gd name="connsiteY20341" fmla="*/ 2628749 h 6407150"/>
              <a:gd name="connsiteX20342" fmla="*/ 5698010 w 11737978"/>
              <a:gd name="connsiteY20342" fmla="*/ 2624471 h 6407150"/>
              <a:gd name="connsiteX20343" fmla="*/ 5696000 w 11737978"/>
              <a:gd name="connsiteY20343" fmla="*/ 2618546 h 6407150"/>
              <a:gd name="connsiteX20344" fmla="*/ 985776 w 11737978"/>
              <a:gd name="connsiteY20344" fmla="*/ 2618546 h 6407150"/>
              <a:gd name="connsiteX20345" fmla="*/ 986213 w 11737978"/>
              <a:gd name="connsiteY20345" fmla="*/ 2628749 h 6407150"/>
              <a:gd name="connsiteX20346" fmla="*/ 987786 w 11737978"/>
              <a:gd name="connsiteY20346" fmla="*/ 2624471 h 6407150"/>
              <a:gd name="connsiteX20347" fmla="*/ 985776 w 11737978"/>
              <a:gd name="connsiteY20347" fmla="*/ 2618546 h 6407150"/>
              <a:gd name="connsiteX20348" fmla="*/ 5091691 w 11737978"/>
              <a:gd name="connsiteY20348" fmla="*/ 2614996 h 6407150"/>
              <a:gd name="connsiteX20349" fmla="*/ 5088814 w 11737978"/>
              <a:gd name="connsiteY20349" fmla="*/ 2616176 h 6407150"/>
              <a:gd name="connsiteX20350" fmla="*/ 5086879 w 11737978"/>
              <a:gd name="connsiteY20350" fmla="*/ 2621121 h 6407150"/>
              <a:gd name="connsiteX20351" fmla="*/ 5094515 w 11737978"/>
              <a:gd name="connsiteY20351" fmla="*/ 2626298 h 6407150"/>
              <a:gd name="connsiteX20352" fmla="*/ 5094061 w 11737978"/>
              <a:gd name="connsiteY20352" fmla="*/ 2620254 h 6407150"/>
              <a:gd name="connsiteX20353" fmla="*/ 5093102 w 11737978"/>
              <a:gd name="connsiteY20353" fmla="*/ 2620647 h 6407150"/>
              <a:gd name="connsiteX20354" fmla="*/ 5091691 w 11737978"/>
              <a:gd name="connsiteY20354" fmla="*/ 2614996 h 6407150"/>
              <a:gd name="connsiteX20355" fmla="*/ 381466 w 11737978"/>
              <a:gd name="connsiteY20355" fmla="*/ 2614996 h 6407150"/>
              <a:gd name="connsiteX20356" fmla="*/ 378590 w 11737978"/>
              <a:gd name="connsiteY20356" fmla="*/ 2616176 h 6407150"/>
              <a:gd name="connsiteX20357" fmla="*/ 376655 w 11737978"/>
              <a:gd name="connsiteY20357" fmla="*/ 2621121 h 6407150"/>
              <a:gd name="connsiteX20358" fmla="*/ 384291 w 11737978"/>
              <a:gd name="connsiteY20358" fmla="*/ 2626298 h 6407150"/>
              <a:gd name="connsiteX20359" fmla="*/ 383837 w 11737978"/>
              <a:gd name="connsiteY20359" fmla="*/ 2620254 h 6407150"/>
              <a:gd name="connsiteX20360" fmla="*/ 382878 w 11737978"/>
              <a:gd name="connsiteY20360" fmla="*/ 2620647 h 6407150"/>
              <a:gd name="connsiteX20361" fmla="*/ 381466 w 11737978"/>
              <a:gd name="connsiteY20361" fmla="*/ 2614996 h 6407150"/>
              <a:gd name="connsiteX20362" fmla="*/ 6392027 w 11737978"/>
              <a:gd name="connsiteY20362" fmla="*/ 2613286 h 6407150"/>
              <a:gd name="connsiteX20363" fmla="*/ 6383283 w 11737978"/>
              <a:gd name="connsiteY20363" fmla="*/ 2621835 h 6407150"/>
              <a:gd name="connsiteX20364" fmla="*/ 6394425 w 11737978"/>
              <a:gd name="connsiteY20364" fmla="*/ 2617173 h 6407150"/>
              <a:gd name="connsiteX20365" fmla="*/ 6392027 w 11737978"/>
              <a:gd name="connsiteY20365" fmla="*/ 2613286 h 6407150"/>
              <a:gd name="connsiteX20366" fmla="*/ 1681803 w 11737978"/>
              <a:gd name="connsiteY20366" fmla="*/ 2613286 h 6407150"/>
              <a:gd name="connsiteX20367" fmla="*/ 1673059 w 11737978"/>
              <a:gd name="connsiteY20367" fmla="*/ 2621835 h 6407150"/>
              <a:gd name="connsiteX20368" fmla="*/ 1684201 w 11737978"/>
              <a:gd name="connsiteY20368" fmla="*/ 2617173 h 6407150"/>
              <a:gd name="connsiteX20369" fmla="*/ 1681803 w 11737978"/>
              <a:gd name="connsiteY20369" fmla="*/ 2613286 h 6407150"/>
              <a:gd name="connsiteX20370" fmla="*/ 6291029 w 11737978"/>
              <a:gd name="connsiteY20370" fmla="*/ 2613025 h 6407150"/>
              <a:gd name="connsiteX20371" fmla="*/ 6283613 w 11737978"/>
              <a:gd name="connsiteY20371" fmla="*/ 2616467 h 6407150"/>
              <a:gd name="connsiteX20372" fmla="*/ 6291174 w 11737978"/>
              <a:gd name="connsiteY20372" fmla="*/ 2617167 h 6407150"/>
              <a:gd name="connsiteX20373" fmla="*/ 6298656 w 11737978"/>
              <a:gd name="connsiteY20373" fmla="*/ 2615607 h 6407150"/>
              <a:gd name="connsiteX20374" fmla="*/ 6291029 w 11737978"/>
              <a:gd name="connsiteY20374" fmla="*/ 2613025 h 6407150"/>
              <a:gd name="connsiteX20375" fmla="*/ 1580806 w 11737978"/>
              <a:gd name="connsiteY20375" fmla="*/ 2613025 h 6407150"/>
              <a:gd name="connsiteX20376" fmla="*/ 1573389 w 11737978"/>
              <a:gd name="connsiteY20376" fmla="*/ 2616467 h 6407150"/>
              <a:gd name="connsiteX20377" fmla="*/ 1580951 w 11737978"/>
              <a:gd name="connsiteY20377" fmla="*/ 2617167 h 6407150"/>
              <a:gd name="connsiteX20378" fmla="*/ 1588432 w 11737978"/>
              <a:gd name="connsiteY20378" fmla="*/ 2615607 h 6407150"/>
              <a:gd name="connsiteX20379" fmla="*/ 1580806 w 11737978"/>
              <a:gd name="connsiteY20379" fmla="*/ 2613025 h 6407150"/>
              <a:gd name="connsiteX20380" fmla="*/ 11320871 w 11737978"/>
              <a:gd name="connsiteY20380" fmla="*/ 2610644 h 6407150"/>
              <a:gd name="connsiteX20381" fmla="*/ 11319586 w 11737978"/>
              <a:gd name="connsiteY20381" fmla="*/ 2614468 h 6407150"/>
              <a:gd name="connsiteX20382" fmla="*/ 11320871 w 11737978"/>
              <a:gd name="connsiteY20382" fmla="*/ 2610644 h 6407150"/>
              <a:gd name="connsiteX20383" fmla="*/ 6797729 w 11737978"/>
              <a:gd name="connsiteY20383" fmla="*/ 2609199 h 6407150"/>
              <a:gd name="connsiteX20384" fmla="*/ 6815798 w 11737978"/>
              <a:gd name="connsiteY20384" fmla="*/ 2630301 h 6407150"/>
              <a:gd name="connsiteX20385" fmla="*/ 6807149 w 11737978"/>
              <a:gd name="connsiteY20385" fmla="*/ 2630795 h 6407150"/>
              <a:gd name="connsiteX20386" fmla="*/ 6798499 w 11737978"/>
              <a:gd name="connsiteY20386" fmla="*/ 2631290 h 6407150"/>
              <a:gd name="connsiteX20387" fmla="*/ 6798596 w 11737978"/>
              <a:gd name="connsiteY20387" fmla="*/ 2634052 h 6407150"/>
              <a:gd name="connsiteX20388" fmla="*/ 6807245 w 11737978"/>
              <a:gd name="connsiteY20388" fmla="*/ 2633557 h 6407150"/>
              <a:gd name="connsiteX20389" fmla="*/ 6816087 w 11737978"/>
              <a:gd name="connsiteY20389" fmla="*/ 2638585 h 6407150"/>
              <a:gd name="connsiteX20390" fmla="*/ 6807630 w 11737978"/>
              <a:gd name="connsiteY20390" fmla="*/ 2644603 h 6407150"/>
              <a:gd name="connsiteX20391" fmla="*/ 6823647 w 11737978"/>
              <a:gd name="connsiteY20391" fmla="*/ 2649523 h 6407150"/>
              <a:gd name="connsiteX20392" fmla="*/ 6833773 w 11737978"/>
              <a:gd name="connsiteY20392" fmla="*/ 2648641 h 6407150"/>
              <a:gd name="connsiteX20393" fmla="*/ 6838637 w 11737978"/>
              <a:gd name="connsiteY20393" fmla="*/ 2632799 h 6407150"/>
              <a:gd name="connsiteX20394" fmla="*/ 6823969 w 11737978"/>
              <a:gd name="connsiteY20394" fmla="*/ 2615999 h 6407150"/>
              <a:gd name="connsiteX20395" fmla="*/ 6815414 w 11737978"/>
              <a:gd name="connsiteY20395" fmla="*/ 2619255 h 6407150"/>
              <a:gd name="connsiteX20396" fmla="*/ 6815125 w 11737978"/>
              <a:gd name="connsiteY20396" fmla="*/ 2610971 h 6407150"/>
              <a:gd name="connsiteX20397" fmla="*/ 6797729 w 11737978"/>
              <a:gd name="connsiteY20397" fmla="*/ 2609199 h 6407150"/>
              <a:gd name="connsiteX20398" fmla="*/ 2087505 w 11737978"/>
              <a:gd name="connsiteY20398" fmla="*/ 2609199 h 6407150"/>
              <a:gd name="connsiteX20399" fmla="*/ 2105575 w 11737978"/>
              <a:gd name="connsiteY20399" fmla="*/ 2630301 h 6407150"/>
              <a:gd name="connsiteX20400" fmla="*/ 2096925 w 11737978"/>
              <a:gd name="connsiteY20400" fmla="*/ 2630795 h 6407150"/>
              <a:gd name="connsiteX20401" fmla="*/ 2088275 w 11737978"/>
              <a:gd name="connsiteY20401" fmla="*/ 2631290 h 6407150"/>
              <a:gd name="connsiteX20402" fmla="*/ 2088372 w 11737978"/>
              <a:gd name="connsiteY20402" fmla="*/ 2634052 h 6407150"/>
              <a:gd name="connsiteX20403" fmla="*/ 2097021 w 11737978"/>
              <a:gd name="connsiteY20403" fmla="*/ 2633557 h 6407150"/>
              <a:gd name="connsiteX20404" fmla="*/ 2105864 w 11737978"/>
              <a:gd name="connsiteY20404" fmla="*/ 2638585 h 6407150"/>
              <a:gd name="connsiteX20405" fmla="*/ 2097406 w 11737978"/>
              <a:gd name="connsiteY20405" fmla="*/ 2644603 h 6407150"/>
              <a:gd name="connsiteX20406" fmla="*/ 2113423 w 11737978"/>
              <a:gd name="connsiteY20406" fmla="*/ 2649523 h 6407150"/>
              <a:gd name="connsiteX20407" fmla="*/ 2123549 w 11737978"/>
              <a:gd name="connsiteY20407" fmla="*/ 2648641 h 6407150"/>
              <a:gd name="connsiteX20408" fmla="*/ 2128414 w 11737978"/>
              <a:gd name="connsiteY20408" fmla="*/ 2632799 h 6407150"/>
              <a:gd name="connsiteX20409" fmla="*/ 2113745 w 11737978"/>
              <a:gd name="connsiteY20409" fmla="*/ 2615999 h 6407150"/>
              <a:gd name="connsiteX20410" fmla="*/ 2105190 w 11737978"/>
              <a:gd name="connsiteY20410" fmla="*/ 2619255 h 6407150"/>
              <a:gd name="connsiteX20411" fmla="*/ 2104901 w 11737978"/>
              <a:gd name="connsiteY20411" fmla="*/ 2610971 h 6407150"/>
              <a:gd name="connsiteX20412" fmla="*/ 2087505 w 11737978"/>
              <a:gd name="connsiteY20412" fmla="*/ 2609199 h 6407150"/>
              <a:gd name="connsiteX20413" fmla="*/ 8808665 w 11737978"/>
              <a:gd name="connsiteY20413" fmla="*/ 2607348 h 6407150"/>
              <a:gd name="connsiteX20414" fmla="*/ 8798577 w 11737978"/>
              <a:gd name="connsiteY20414" fmla="*/ 2625424 h 6407150"/>
              <a:gd name="connsiteX20415" fmla="*/ 8797627 w 11737978"/>
              <a:gd name="connsiteY20415" fmla="*/ 2635255 h 6407150"/>
              <a:gd name="connsiteX20416" fmla="*/ 8772123 w 11737978"/>
              <a:gd name="connsiteY20416" fmla="*/ 2640324 h 6407150"/>
              <a:gd name="connsiteX20417" fmla="*/ 8788195 w 11737978"/>
              <a:gd name="connsiteY20417" fmla="*/ 2646571 h 6407150"/>
              <a:gd name="connsiteX20418" fmla="*/ 8805337 w 11737978"/>
              <a:gd name="connsiteY20418" fmla="*/ 2641758 h 6407150"/>
              <a:gd name="connsiteX20419" fmla="*/ 8806288 w 11737978"/>
              <a:gd name="connsiteY20419" fmla="*/ 2631926 h 6407150"/>
              <a:gd name="connsiteX20420" fmla="*/ 8813997 w 11737978"/>
              <a:gd name="connsiteY20420" fmla="*/ 2638431 h 6407150"/>
              <a:gd name="connsiteX20421" fmla="*/ 8822183 w 11737978"/>
              <a:gd name="connsiteY20421" fmla="*/ 2640019 h 6407150"/>
              <a:gd name="connsiteX20422" fmla="*/ 8822658 w 11737978"/>
              <a:gd name="connsiteY20422" fmla="*/ 2635102 h 6407150"/>
              <a:gd name="connsiteX20423" fmla="*/ 8832268 w 11737978"/>
              <a:gd name="connsiteY20423" fmla="*/ 2621943 h 6407150"/>
              <a:gd name="connsiteX20424" fmla="*/ 8823132 w 11737978"/>
              <a:gd name="connsiteY20424" fmla="*/ 2630186 h 6407150"/>
              <a:gd name="connsiteX20425" fmla="*/ 8814948 w 11737978"/>
              <a:gd name="connsiteY20425" fmla="*/ 2628600 h 6407150"/>
              <a:gd name="connsiteX20426" fmla="*/ 8815898 w 11737978"/>
              <a:gd name="connsiteY20426" fmla="*/ 2618767 h 6407150"/>
              <a:gd name="connsiteX20427" fmla="*/ 8808665 w 11737978"/>
              <a:gd name="connsiteY20427" fmla="*/ 2607348 h 6407150"/>
              <a:gd name="connsiteX20428" fmla="*/ 4098441 w 11737978"/>
              <a:gd name="connsiteY20428" fmla="*/ 2607348 h 6407150"/>
              <a:gd name="connsiteX20429" fmla="*/ 4088353 w 11737978"/>
              <a:gd name="connsiteY20429" fmla="*/ 2625424 h 6407150"/>
              <a:gd name="connsiteX20430" fmla="*/ 4087404 w 11737978"/>
              <a:gd name="connsiteY20430" fmla="*/ 2635255 h 6407150"/>
              <a:gd name="connsiteX20431" fmla="*/ 4061899 w 11737978"/>
              <a:gd name="connsiteY20431" fmla="*/ 2640324 h 6407150"/>
              <a:gd name="connsiteX20432" fmla="*/ 4077972 w 11737978"/>
              <a:gd name="connsiteY20432" fmla="*/ 2646571 h 6407150"/>
              <a:gd name="connsiteX20433" fmla="*/ 4095113 w 11737978"/>
              <a:gd name="connsiteY20433" fmla="*/ 2641758 h 6407150"/>
              <a:gd name="connsiteX20434" fmla="*/ 4096064 w 11737978"/>
              <a:gd name="connsiteY20434" fmla="*/ 2631926 h 6407150"/>
              <a:gd name="connsiteX20435" fmla="*/ 4103774 w 11737978"/>
              <a:gd name="connsiteY20435" fmla="*/ 2638431 h 6407150"/>
              <a:gd name="connsiteX20436" fmla="*/ 4111959 w 11737978"/>
              <a:gd name="connsiteY20436" fmla="*/ 2640019 h 6407150"/>
              <a:gd name="connsiteX20437" fmla="*/ 4112434 w 11737978"/>
              <a:gd name="connsiteY20437" fmla="*/ 2635102 h 6407150"/>
              <a:gd name="connsiteX20438" fmla="*/ 4122045 w 11737978"/>
              <a:gd name="connsiteY20438" fmla="*/ 2621943 h 6407150"/>
              <a:gd name="connsiteX20439" fmla="*/ 4112909 w 11737978"/>
              <a:gd name="connsiteY20439" fmla="*/ 2630186 h 6407150"/>
              <a:gd name="connsiteX20440" fmla="*/ 4104725 w 11737978"/>
              <a:gd name="connsiteY20440" fmla="*/ 2628600 h 6407150"/>
              <a:gd name="connsiteX20441" fmla="*/ 4105675 w 11737978"/>
              <a:gd name="connsiteY20441" fmla="*/ 2618767 h 6407150"/>
              <a:gd name="connsiteX20442" fmla="*/ 4098441 w 11737978"/>
              <a:gd name="connsiteY20442" fmla="*/ 2607348 h 6407150"/>
              <a:gd name="connsiteX20443" fmla="*/ 6500340 w 11737978"/>
              <a:gd name="connsiteY20443" fmla="*/ 2607091 h 6407150"/>
              <a:gd name="connsiteX20444" fmla="*/ 6485295 w 11737978"/>
              <a:gd name="connsiteY20444" fmla="*/ 2607951 h 6407150"/>
              <a:gd name="connsiteX20445" fmla="*/ 6487676 w 11737978"/>
              <a:gd name="connsiteY20445" fmla="*/ 2608665 h 6407150"/>
              <a:gd name="connsiteX20446" fmla="*/ 6500340 w 11737978"/>
              <a:gd name="connsiteY20446" fmla="*/ 2607091 h 6407150"/>
              <a:gd name="connsiteX20447" fmla="*/ 1790116 w 11737978"/>
              <a:gd name="connsiteY20447" fmla="*/ 2607091 h 6407150"/>
              <a:gd name="connsiteX20448" fmla="*/ 1775072 w 11737978"/>
              <a:gd name="connsiteY20448" fmla="*/ 2607951 h 6407150"/>
              <a:gd name="connsiteX20449" fmla="*/ 1777452 w 11737978"/>
              <a:gd name="connsiteY20449" fmla="*/ 2608665 h 6407150"/>
              <a:gd name="connsiteX20450" fmla="*/ 1790116 w 11737978"/>
              <a:gd name="connsiteY20450" fmla="*/ 2607091 h 6407150"/>
              <a:gd name="connsiteX20451" fmla="*/ 6400844 w 11737978"/>
              <a:gd name="connsiteY20451" fmla="*/ 2606745 h 6407150"/>
              <a:gd name="connsiteX20452" fmla="*/ 6392030 w 11737978"/>
              <a:gd name="connsiteY20452" fmla="*/ 2613286 h 6407150"/>
              <a:gd name="connsiteX20453" fmla="*/ 6401055 w 11737978"/>
              <a:gd name="connsiteY20453" fmla="*/ 2612770 h 6407150"/>
              <a:gd name="connsiteX20454" fmla="*/ 6404373 w 11737978"/>
              <a:gd name="connsiteY20454" fmla="*/ 2610693 h 6407150"/>
              <a:gd name="connsiteX20455" fmla="*/ 6400844 w 11737978"/>
              <a:gd name="connsiteY20455" fmla="*/ 2606745 h 6407150"/>
              <a:gd name="connsiteX20456" fmla="*/ 1690621 w 11737978"/>
              <a:gd name="connsiteY20456" fmla="*/ 2606745 h 6407150"/>
              <a:gd name="connsiteX20457" fmla="*/ 1681806 w 11737978"/>
              <a:gd name="connsiteY20457" fmla="*/ 2613286 h 6407150"/>
              <a:gd name="connsiteX20458" fmla="*/ 1690831 w 11737978"/>
              <a:gd name="connsiteY20458" fmla="*/ 2612770 h 6407150"/>
              <a:gd name="connsiteX20459" fmla="*/ 1694149 w 11737978"/>
              <a:gd name="connsiteY20459" fmla="*/ 2610693 h 6407150"/>
              <a:gd name="connsiteX20460" fmla="*/ 1690621 w 11737978"/>
              <a:gd name="connsiteY20460" fmla="*/ 2606745 h 6407150"/>
              <a:gd name="connsiteX20461" fmla="*/ 7963467 w 11737978"/>
              <a:gd name="connsiteY20461" fmla="*/ 2604012 h 6407150"/>
              <a:gd name="connsiteX20462" fmla="*/ 7967927 w 11737978"/>
              <a:gd name="connsiteY20462" fmla="*/ 2606834 h 6407150"/>
              <a:gd name="connsiteX20463" fmla="*/ 7965923 w 11737978"/>
              <a:gd name="connsiteY20463" fmla="*/ 2613062 h 6407150"/>
              <a:gd name="connsiteX20464" fmla="*/ 7965985 w 11737978"/>
              <a:gd name="connsiteY20464" fmla="*/ 2615169 h 6407150"/>
              <a:gd name="connsiteX20465" fmla="*/ 7964563 w 11737978"/>
              <a:gd name="connsiteY20465" fmla="*/ 2621461 h 6407150"/>
              <a:gd name="connsiteX20466" fmla="*/ 7961960 w 11737978"/>
              <a:gd name="connsiteY20466" fmla="*/ 2622032 h 6407150"/>
              <a:gd name="connsiteX20467" fmla="*/ 7950640 w 11737978"/>
              <a:gd name="connsiteY20467" fmla="*/ 2631300 h 6407150"/>
              <a:gd name="connsiteX20468" fmla="*/ 7949849 w 11737978"/>
              <a:gd name="connsiteY20468" fmla="*/ 2629086 h 6407150"/>
              <a:gd name="connsiteX20469" fmla="*/ 7944259 w 11737978"/>
              <a:gd name="connsiteY20469" fmla="*/ 2629139 h 6407150"/>
              <a:gd name="connsiteX20470" fmla="*/ 7943895 w 11737978"/>
              <a:gd name="connsiteY20470" fmla="*/ 2626817 h 6407150"/>
              <a:gd name="connsiteX20471" fmla="*/ 7942861 w 11737978"/>
              <a:gd name="connsiteY20471" fmla="*/ 2623679 h 6407150"/>
              <a:gd name="connsiteX20472" fmla="*/ 7942913 w 11737978"/>
              <a:gd name="connsiteY20472" fmla="*/ 2623321 h 6407150"/>
              <a:gd name="connsiteX20473" fmla="*/ 7943568 w 11737978"/>
              <a:gd name="connsiteY20473" fmla="*/ 2618781 h 6407150"/>
              <a:gd name="connsiteX20474" fmla="*/ 7953629 w 11737978"/>
              <a:gd name="connsiteY20474" fmla="*/ 2610542 h 6407150"/>
              <a:gd name="connsiteX20475" fmla="*/ 7961411 w 11737978"/>
              <a:gd name="connsiteY20475" fmla="*/ 2604172 h 6407150"/>
              <a:gd name="connsiteX20476" fmla="*/ 3253243 w 11737978"/>
              <a:gd name="connsiteY20476" fmla="*/ 2604012 h 6407150"/>
              <a:gd name="connsiteX20477" fmla="*/ 3257703 w 11737978"/>
              <a:gd name="connsiteY20477" fmla="*/ 2606834 h 6407150"/>
              <a:gd name="connsiteX20478" fmla="*/ 3255699 w 11737978"/>
              <a:gd name="connsiteY20478" fmla="*/ 2613062 h 6407150"/>
              <a:gd name="connsiteX20479" fmla="*/ 3255761 w 11737978"/>
              <a:gd name="connsiteY20479" fmla="*/ 2615169 h 6407150"/>
              <a:gd name="connsiteX20480" fmla="*/ 3254339 w 11737978"/>
              <a:gd name="connsiteY20480" fmla="*/ 2621461 h 6407150"/>
              <a:gd name="connsiteX20481" fmla="*/ 3251736 w 11737978"/>
              <a:gd name="connsiteY20481" fmla="*/ 2622032 h 6407150"/>
              <a:gd name="connsiteX20482" fmla="*/ 3240417 w 11737978"/>
              <a:gd name="connsiteY20482" fmla="*/ 2631300 h 6407150"/>
              <a:gd name="connsiteX20483" fmla="*/ 3239626 w 11737978"/>
              <a:gd name="connsiteY20483" fmla="*/ 2629086 h 6407150"/>
              <a:gd name="connsiteX20484" fmla="*/ 3234035 w 11737978"/>
              <a:gd name="connsiteY20484" fmla="*/ 2629139 h 6407150"/>
              <a:gd name="connsiteX20485" fmla="*/ 3233671 w 11737978"/>
              <a:gd name="connsiteY20485" fmla="*/ 2626817 h 6407150"/>
              <a:gd name="connsiteX20486" fmla="*/ 3232637 w 11737978"/>
              <a:gd name="connsiteY20486" fmla="*/ 2623679 h 6407150"/>
              <a:gd name="connsiteX20487" fmla="*/ 3232689 w 11737978"/>
              <a:gd name="connsiteY20487" fmla="*/ 2623321 h 6407150"/>
              <a:gd name="connsiteX20488" fmla="*/ 3233344 w 11737978"/>
              <a:gd name="connsiteY20488" fmla="*/ 2618781 h 6407150"/>
              <a:gd name="connsiteX20489" fmla="*/ 3243406 w 11737978"/>
              <a:gd name="connsiteY20489" fmla="*/ 2610542 h 6407150"/>
              <a:gd name="connsiteX20490" fmla="*/ 3251187 w 11737978"/>
              <a:gd name="connsiteY20490" fmla="*/ 2604172 h 6407150"/>
              <a:gd name="connsiteX20491" fmla="*/ 9996084 w 11737978"/>
              <a:gd name="connsiteY20491" fmla="*/ 2599963 h 6407150"/>
              <a:gd name="connsiteX20492" fmla="*/ 9989402 w 11737978"/>
              <a:gd name="connsiteY20492" fmla="*/ 2600373 h 6407150"/>
              <a:gd name="connsiteX20493" fmla="*/ 9989196 w 11737978"/>
              <a:gd name="connsiteY20493" fmla="*/ 2602173 h 6407150"/>
              <a:gd name="connsiteX20494" fmla="*/ 9982515 w 11737978"/>
              <a:gd name="connsiteY20494" fmla="*/ 2602582 h 6407150"/>
              <a:gd name="connsiteX20495" fmla="*/ 9982309 w 11737978"/>
              <a:gd name="connsiteY20495" fmla="*/ 2604383 h 6407150"/>
              <a:gd name="connsiteX20496" fmla="*/ 9986518 w 11737978"/>
              <a:gd name="connsiteY20496" fmla="*/ 2625583 h 6407150"/>
              <a:gd name="connsiteX20497" fmla="*/ 9992582 w 11737978"/>
              <a:gd name="connsiteY20497" fmla="*/ 2630576 h 6407150"/>
              <a:gd name="connsiteX20498" fmla="*/ 9999264 w 11737978"/>
              <a:gd name="connsiteY20498" fmla="*/ 2630168 h 6407150"/>
              <a:gd name="connsiteX20499" fmla="*/ 9995465 w 11737978"/>
              <a:gd name="connsiteY20499" fmla="*/ 2605366 h 6407150"/>
              <a:gd name="connsiteX20500" fmla="*/ 10002354 w 11737978"/>
              <a:gd name="connsiteY20500" fmla="*/ 2603157 h 6407150"/>
              <a:gd name="connsiteX20501" fmla="*/ 9996084 w 11737978"/>
              <a:gd name="connsiteY20501" fmla="*/ 2599963 h 6407150"/>
              <a:gd name="connsiteX20502" fmla="*/ 8606656 w 11737978"/>
              <a:gd name="connsiteY20502" fmla="*/ 2597803 h 6407150"/>
              <a:gd name="connsiteX20503" fmla="*/ 8607756 w 11737978"/>
              <a:gd name="connsiteY20503" fmla="*/ 2601919 h 6407150"/>
              <a:gd name="connsiteX20504" fmla="*/ 8606656 w 11737978"/>
              <a:gd name="connsiteY20504" fmla="*/ 2597803 h 6407150"/>
              <a:gd name="connsiteX20505" fmla="*/ 6433660 w 11737978"/>
              <a:gd name="connsiteY20505" fmla="*/ 2596818 h 6407150"/>
              <a:gd name="connsiteX20506" fmla="*/ 6424721 w 11737978"/>
              <a:gd name="connsiteY20506" fmla="*/ 2599845 h 6407150"/>
              <a:gd name="connsiteX20507" fmla="*/ 6433834 w 11737978"/>
              <a:gd name="connsiteY20507" fmla="*/ 2601839 h 6407150"/>
              <a:gd name="connsiteX20508" fmla="*/ 6433660 w 11737978"/>
              <a:gd name="connsiteY20508" fmla="*/ 2596818 h 6407150"/>
              <a:gd name="connsiteX20509" fmla="*/ 1723436 w 11737978"/>
              <a:gd name="connsiteY20509" fmla="*/ 2596818 h 6407150"/>
              <a:gd name="connsiteX20510" fmla="*/ 1714497 w 11737978"/>
              <a:gd name="connsiteY20510" fmla="*/ 2599845 h 6407150"/>
              <a:gd name="connsiteX20511" fmla="*/ 1723611 w 11737978"/>
              <a:gd name="connsiteY20511" fmla="*/ 2601839 h 6407150"/>
              <a:gd name="connsiteX20512" fmla="*/ 1723436 w 11737978"/>
              <a:gd name="connsiteY20512" fmla="*/ 2596818 h 6407150"/>
              <a:gd name="connsiteX20513" fmla="*/ 6382407 w 11737978"/>
              <a:gd name="connsiteY20513" fmla="*/ 2596731 h 6407150"/>
              <a:gd name="connsiteX20514" fmla="*/ 6374228 w 11737978"/>
              <a:gd name="connsiteY20514" fmla="*/ 2599930 h 6407150"/>
              <a:gd name="connsiteX20515" fmla="*/ 6374323 w 11737978"/>
              <a:gd name="connsiteY20515" fmla="*/ 2602655 h 6407150"/>
              <a:gd name="connsiteX20516" fmla="*/ 6357777 w 11737978"/>
              <a:gd name="connsiteY20516" fmla="*/ 2603602 h 6407150"/>
              <a:gd name="connsiteX20517" fmla="*/ 6358061 w 11737978"/>
              <a:gd name="connsiteY20517" fmla="*/ 2611778 h 6407150"/>
              <a:gd name="connsiteX20518" fmla="*/ 6366143 w 11737978"/>
              <a:gd name="connsiteY20518" fmla="*/ 2605854 h 6407150"/>
              <a:gd name="connsiteX20519" fmla="*/ 6366239 w 11737978"/>
              <a:gd name="connsiteY20519" fmla="*/ 2608580 h 6407150"/>
              <a:gd name="connsiteX20520" fmla="*/ 6366429 w 11737978"/>
              <a:gd name="connsiteY20520" fmla="*/ 2614030 h 6407150"/>
              <a:gd name="connsiteX20521" fmla="*/ 6366524 w 11737978"/>
              <a:gd name="connsiteY20521" fmla="*/ 2616757 h 6407150"/>
              <a:gd name="connsiteX20522" fmla="*/ 6376759 w 11737978"/>
              <a:gd name="connsiteY20522" fmla="*/ 2613098 h 6407150"/>
              <a:gd name="connsiteX20523" fmla="*/ 6374513 w 11737978"/>
              <a:gd name="connsiteY20523" fmla="*/ 2608107 h 6407150"/>
              <a:gd name="connsiteX20524" fmla="*/ 6374418 w 11737978"/>
              <a:gd name="connsiteY20524" fmla="*/ 2605382 h 6407150"/>
              <a:gd name="connsiteX20525" fmla="*/ 6374323 w 11737978"/>
              <a:gd name="connsiteY20525" fmla="*/ 2602655 h 6407150"/>
              <a:gd name="connsiteX20526" fmla="*/ 6381598 w 11737978"/>
              <a:gd name="connsiteY20526" fmla="*/ 2603264 h 6407150"/>
              <a:gd name="connsiteX20527" fmla="*/ 6382597 w 11737978"/>
              <a:gd name="connsiteY20527" fmla="*/ 2602182 h 6407150"/>
              <a:gd name="connsiteX20528" fmla="*/ 6382407 w 11737978"/>
              <a:gd name="connsiteY20528" fmla="*/ 2596731 h 6407150"/>
              <a:gd name="connsiteX20529" fmla="*/ 1672183 w 11737978"/>
              <a:gd name="connsiteY20529" fmla="*/ 2596731 h 6407150"/>
              <a:gd name="connsiteX20530" fmla="*/ 1664004 w 11737978"/>
              <a:gd name="connsiteY20530" fmla="*/ 2599930 h 6407150"/>
              <a:gd name="connsiteX20531" fmla="*/ 1664100 w 11737978"/>
              <a:gd name="connsiteY20531" fmla="*/ 2602655 h 6407150"/>
              <a:gd name="connsiteX20532" fmla="*/ 1647553 w 11737978"/>
              <a:gd name="connsiteY20532" fmla="*/ 2603602 h 6407150"/>
              <a:gd name="connsiteX20533" fmla="*/ 1647837 w 11737978"/>
              <a:gd name="connsiteY20533" fmla="*/ 2611778 h 6407150"/>
              <a:gd name="connsiteX20534" fmla="*/ 1655919 w 11737978"/>
              <a:gd name="connsiteY20534" fmla="*/ 2605854 h 6407150"/>
              <a:gd name="connsiteX20535" fmla="*/ 1656015 w 11737978"/>
              <a:gd name="connsiteY20535" fmla="*/ 2608580 h 6407150"/>
              <a:gd name="connsiteX20536" fmla="*/ 1656205 w 11737978"/>
              <a:gd name="connsiteY20536" fmla="*/ 2614030 h 6407150"/>
              <a:gd name="connsiteX20537" fmla="*/ 1656300 w 11737978"/>
              <a:gd name="connsiteY20537" fmla="*/ 2616757 h 6407150"/>
              <a:gd name="connsiteX20538" fmla="*/ 1666535 w 11737978"/>
              <a:gd name="connsiteY20538" fmla="*/ 2613098 h 6407150"/>
              <a:gd name="connsiteX20539" fmla="*/ 1664289 w 11737978"/>
              <a:gd name="connsiteY20539" fmla="*/ 2608107 h 6407150"/>
              <a:gd name="connsiteX20540" fmla="*/ 1664194 w 11737978"/>
              <a:gd name="connsiteY20540" fmla="*/ 2605382 h 6407150"/>
              <a:gd name="connsiteX20541" fmla="*/ 1664100 w 11737978"/>
              <a:gd name="connsiteY20541" fmla="*/ 2602655 h 6407150"/>
              <a:gd name="connsiteX20542" fmla="*/ 1671374 w 11737978"/>
              <a:gd name="connsiteY20542" fmla="*/ 2603264 h 6407150"/>
              <a:gd name="connsiteX20543" fmla="*/ 1672373 w 11737978"/>
              <a:gd name="connsiteY20543" fmla="*/ 2602182 h 6407150"/>
              <a:gd name="connsiteX20544" fmla="*/ 1672183 w 11737978"/>
              <a:gd name="connsiteY20544" fmla="*/ 2596731 h 6407150"/>
              <a:gd name="connsiteX20545" fmla="*/ 6813408 w 11737978"/>
              <a:gd name="connsiteY20545" fmla="*/ 2594217 h 6407150"/>
              <a:gd name="connsiteX20546" fmla="*/ 6804569 w 11737978"/>
              <a:gd name="connsiteY20546" fmla="*/ 2600088 h 6407150"/>
              <a:gd name="connsiteX20547" fmla="*/ 6822715 w 11737978"/>
              <a:gd name="connsiteY20547" fmla="*/ 2601733 h 6407150"/>
              <a:gd name="connsiteX20548" fmla="*/ 6813408 w 11737978"/>
              <a:gd name="connsiteY20548" fmla="*/ 2594217 h 6407150"/>
              <a:gd name="connsiteX20549" fmla="*/ 2103185 w 11737978"/>
              <a:gd name="connsiteY20549" fmla="*/ 2594217 h 6407150"/>
              <a:gd name="connsiteX20550" fmla="*/ 2094345 w 11737978"/>
              <a:gd name="connsiteY20550" fmla="*/ 2600088 h 6407150"/>
              <a:gd name="connsiteX20551" fmla="*/ 2112491 w 11737978"/>
              <a:gd name="connsiteY20551" fmla="*/ 2601733 h 6407150"/>
              <a:gd name="connsiteX20552" fmla="*/ 2103185 w 11737978"/>
              <a:gd name="connsiteY20552" fmla="*/ 2594217 h 6407150"/>
              <a:gd name="connsiteX20553" fmla="*/ 8887392 w 11737978"/>
              <a:gd name="connsiteY20553" fmla="*/ 2591970 h 6407150"/>
              <a:gd name="connsiteX20554" fmla="*/ 8883358 w 11737978"/>
              <a:gd name="connsiteY20554" fmla="*/ 2597948 h 6407150"/>
              <a:gd name="connsiteX20555" fmla="*/ 8885398 w 11737978"/>
              <a:gd name="connsiteY20555" fmla="*/ 2599189 h 6407150"/>
              <a:gd name="connsiteX20556" fmla="*/ 8886878 w 11737978"/>
              <a:gd name="connsiteY20556" fmla="*/ 2597279 h 6407150"/>
              <a:gd name="connsiteX20557" fmla="*/ 4177168 w 11737978"/>
              <a:gd name="connsiteY20557" fmla="*/ 2591970 h 6407150"/>
              <a:gd name="connsiteX20558" fmla="*/ 4173134 w 11737978"/>
              <a:gd name="connsiteY20558" fmla="*/ 2597948 h 6407150"/>
              <a:gd name="connsiteX20559" fmla="*/ 4175175 w 11737978"/>
              <a:gd name="connsiteY20559" fmla="*/ 2599189 h 6407150"/>
              <a:gd name="connsiteX20560" fmla="*/ 4176655 w 11737978"/>
              <a:gd name="connsiteY20560" fmla="*/ 2597279 h 6407150"/>
              <a:gd name="connsiteX20561" fmla="*/ 6069645 w 11737978"/>
              <a:gd name="connsiteY20561" fmla="*/ 2590481 h 6407150"/>
              <a:gd name="connsiteX20562" fmla="*/ 6068373 w 11737978"/>
              <a:gd name="connsiteY20562" fmla="*/ 2591118 h 6407150"/>
              <a:gd name="connsiteX20563" fmla="*/ 6067687 w 11737978"/>
              <a:gd name="connsiteY20563" fmla="*/ 2593679 h 6407150"/>
              <a:gd name="connsiteX20564" fmla="*/ 6070136 w 11737978"/>
              <a:gd name="connsiteY20564" fmla="*/ 2596891 h 6407150"/>
              <a:gd name="connsiteX20565" fmla="*/ 6071370 w 11737978"/>
              <a:gd name="connsiteY20565" fmla="*/ 2597936 h 6407150"/>
              <a:gd name="connsiteX20566" fmla="*/ 6072679 w 11737978"/>
              <a:gd name="connsiteY20566" fmla="*/ 2595618 h 6407150"/>
              <a:gd name="connsiteX20567" fmla="*/ 6070232 w 11737978"/>
              <a:gd name="connsiteY20567" fmla="*/ 2592407 h 6407150"/>
              <a:gd name="connsiteX20568" fmla="*/ 6069645 w 11737978"/>
              <a:gd name="connsiteY20568" fmla="*/ 2590481 h 6407150"/>
              <a:gd name="connsiteX20569" fmla="*/ 1359422 w 11737978"/>
              <a:gd name="connsiteY20569" fmla="*/ 2590481 h 6407150"/>
              <a:gd name="connsiteX20570" fmla="*/ 1358149 w 11737978"/>
              <a:gd name="connsiteY20570" fmla="*/ 2591118 h 6407150"/>
              <a:gd name="connsiteX20571" fmla="*/ 1357463 w 11737978"/>
              <a:gd name="connsiteY20571" fmla="*/ 2593679 h 6407150"/>
              <a:gd name="connsiteX20572" fmla="*/ 1359912 w 11737978"/>
              <a:gd name="connsiteY20572" fmla="*/ 2596891 h 6407150"/>
              <a:gd name="connsiteX20573" fmla="*/ 1361147 w 11737978"/>
              <a:gd name="connsiteY20573" fmla="*/ 2597936 h 6407150"/>
              <a:gd name="connsiteX20574" fmla="*/ 1362456 w 11737978"/>
              <a:gd name="connsiteY20574" fmla="*/ 2595618 h 6407150"/>
              <a:gd name="connsiteX20575" fmla="*/ 1360008 w 11737978"/>
              <a:gd name="connsiteY20575" fmla="*/ 2592407 h 6407150"/>
              <a:gd name="connsiteX20576" fmla="*/ 1359422 w 11737978"/>
              <a:gd name="connsiteY20576" fmla="*/ 2590481 h 6407150"/>
              <a:gd name="connsiteX20577" fmla="*/ 8828169 w 11737978"/>
              <a:gd name="connsiteY20577" fmla="*/ 2588897 h 6407150"/>
              <a:gd name="connsiteX20578" fmla="*/ 8820083 w 11737978"/>
              <a:gd name="connsiteY20578" fmla="*/ 2589132 h 6407150"/>
              <a:gd name="connsiteX20579" fmla="*/ 8828215 w 11737978"/>
              <a:gd name="connsiteY20579" fmla="*/ 2600324 h 6407150"/>
              <a:gd name="connsiteX20580" fmla="*/ 8829129 w 11737978"/>
              <a:gd name="connsiteY20580" fmla="*/ 2590886 h 6407150"/>
              <a:gd name="connsiteX20581" fmla="*/ 8828169 w 11737978"/>
              <a:gd name="connsiteY20581" fmla="*/ 2588897 h 6407150"/>
              <a:gd name="connsiteX20582" fmla="*/ 4117946 w 11737978"/>
              <a:gd name="connsiteY20582" fmla="*/ 2588897 h 6407150"/>
              <a:gd name="connsiteX20583" fmla="*/ 4109859 w 11737978"/>
              <a:gd name="connsiteY20583" fmla="*/ 2589132 h 6407150"/>
              <a:gd name="connsiteX20584" fmla="*/ 4117992 w 11737978"/>
              <a:gd name="connsiteY20584" fmla="*/ 2600324 h 6407150"/>
              <a:gd name="connsiteX20585" fmla="*/ 4118905 w 11737978"/>
              <a:gd name="connsiteY20585" fmla="*/ 2590886 h 6407150"/>
              <a:gd name="connsiteX20586" fmla="*/ 4117946 w 11737978"/>
              <a:gd name="connsiteY20586" fmla="*/ 2588897 h 6407150"/>
              <a:gd name="connsiteX20587" fmla="*/ 8663496 w 11737978"/>
              <a:gd name="connsiteY20587" fmla="*/ 2588208 h 6407150"/>
              <a:gd name="connsiteX20588" fmla="*/ 8663025 w 11737978"/>
              <a:gd name="connsiteY20588" fmla="*/ 2593074 h 6407150"/>
              <a:gd name="connsiteX20589" fmla="*/ 8662083 w 11737978"/>
              <a:gd name="connsiteY20589" fmla="*/ 2602807 h 6407150"/>
              <a:gd name="connsiteX20590" fmla="*/ 8672071 w 11737978"/>
              <a:gd name="connsiteY20590" fmla="*/ 2594829 h 6407150"/>
              <a:gd name="connsiteX20591" fmla="*/ 8672541 w 11737978"/>
              <a:gd name="connsiteY20591" fmla="*/ 2589962 h 6407150"/>
              <a:gd name="connsiteX20592" fmla="*/ 8663496 w 11737978"/>
              <a:gd name="connsiteY20592" fmla="*/ 2588208 h 6407150"/>
              <a:gd name="connsiteX20593" fmla="*/ 3953272 w 11737978"/>
              <a:gd name="connsiteY20593" fmla="*/ 2588208 h 6407150"/>
              <a:gd name="connsiteX20594" fmla="*/ 3952801 w 11737978"/>
              <a:gd name="connsiteY20594" fmla="*/ 2593074 h 6407150"/>
              <a:gd name="connsiteX20595" fmla="*/ 3951860 w 11737978"/>
              <a:gd name="connsiteY20595" fmla="*/ 2602807 h 6407150"/>
              <a:gd name="connsiteX20596" fmla="*/ 3961848 w 11737978"/>
              <a:gd name="connsiteY20596" fmla="*/ 2594829 h 6407150"/>
              <a:gd name="connsiteX20597" fmla="*/ 3962317 w 11737978"/>
              <a:gd name="connsiteY20597" fmla="*/ 2589962 h 6407150"/>
              <a:gd name="connsiteX20598" fmla="*/ 3953272 w 11737978"/>
              <a:gd name="connsiteY20598" fmla="*/ 2588208 h 6407150"/>
              <a:gd name="connsiteX20599" fmla="*/ 6922575 w 11737978"/>
              <a:gd name="connsiteY20599" fmla="*/ 2587343 h 6407150"/>
              <a:gd name="connsiteX20600" fmla="*/ 6914710 w 11737978"/>
              <a:gd name="connsiteY20600" fmla="*/ 2588758 h 6407150"/>
              <a:gd name="connsiteX20601" fmla="*/ 6915084 w 11737978"/>
              <a:gd name="connsiteY20601" fmla="*/ 2599468 h 6407150"/>
              <a:gd name="connsiteX20602" fmla="*/ 6923819 w 11737978"/>
              <a:gd name="connsiteY20602" fmla="*/ 2590585 h 6407150"/>
              <a:gd name="connsiteX20603" fmla="*/ 6922575 w 11737978"/>
              <a:gd name="connsiteY20603" fmla="*/ 2587343 h 6407150"/>
              <a:gd name="connsiteX20604" fmla="*/ 2212351 w 11737978"/>
              <a:gd name="connsiteY20604" fmla="*/ 2587343 h 6407150"/>
              <a:gd name="connsiteX20605" fmla="*/ 2204486 w 11737978"/>
              <a:gd name="connsiteY20605" fmla="*/ 2588758 h 6407150"/>
              <a:gd name="connsiteX20606" fmla="*/ 2204860 w 11737978"/>
              <a:gd name="connsiteY20606" fmla="*/ 2599468 h 6407150"/>
              <a:gd name="connsiteX20607" fmla="*/ 2213595 w 11737978"/>
              <a:gd name="connsiteY20607" fmla="*/ 2590585 h 6407150"/>
              <a:gd name="connsiteX20608" fmla="*/ 2212351 w 11737978"/>
              <a:gd name="connsiteY20608" fmla="*/ 2587343 h 6407150"/>
              <a:gd name="connsiteX20609" fmla="*/ 6407701 w 11737978"/>
              <a:gd name="connsiteY20609" fmla="*/ 2587236 h 6407150"/>
              <a:gd name="connsiteX20610" fmla="*/ 6407981 w 11737978"/>
              <a:gd name="connsiteY20610" fmla="*/ 2595269 h 6407150"/>
              <a:gd name="connsiteX20611" fmla="*/ 6415317 w 11737978"/>
              <a:gd name="connsiteY20611" fmla="*/ 2589483 h 6407150"/>
              <a:gd name="connsiteX20612" fmla="*/ 6407701 w 11737978"/>
              <a:gd name="connsiteY20612" fmla="*/ 2587236 h 6407150"/>
              <a:gd name="connsiteX20613" fmla="*/ 1697477 w 11737978"/>
              <a:gd name="connsiteY20613" fmla="*/ 2587236 h 6407150"/>
              <a:gd name="connsiteX20614" fmla="*/ 1697757 w 11737978"/>
              <a:gd name="connsiteY20614" fmla="*/ 2595269 h 6407150"/>
              <a:gd name="connsiteX20615" fmla="*/ 1705093 w 11737978"/>
              <a:gd name="connsiteY20615" fmla="*/ 2589483 h 6407150"/>
              <a:gd name="connsiteX20616" fmla="*/ 1697477 w 11737978"/>
              <a:gd name="connsiteY20616" fmla="*/ 2587236 h 6407150"/>
              <a:gd name="connsiteX20617" fmla="*/ 5097159 w 11737978"/>
              <a:gd name="connsiteY20617" fmla="*/ 2586280 h 6407150"/>
              <a:gd name="connsiteX20618" fmla="*/ 5102237 w 11737978"/>
              <a:gd name="connsiteY20618" fmla="*/ 2619238 h 6407150"/>
              <a:gd name="connsiteX20619" fmla="*/ 5102622 w 11737978"/>
              <a:gd name="connsiteY20619" fmla="*/ 2608132 h 6407150"/>
              <a:gd name="connsiteX20620" fmla="*/ 5100358 w 11737978"/>
              <a:gd name="connsiteY20620" fmla="*/ 2587809 h 6407150"/>
              <a:gd name="connsiteX20621" fmla="*/ 5097159 w 11737978"/>
              <a:gd name="connsiteY20621" fmla="*/ 2586280 h 6407150"/>
              <a:gd name="connsiteX20622" fmla="*/ 386936 w 11737978"/>
              <a:gd name="connsiteY20622" fmla="*/ 2586280 h 6407150"/>
              <a:gd name="connsiteX20623" fmla="*/ 392014 w 11737978"/>
              <a:gd name="connsiteY20623" fmla="*/ 2619238 h 6407150"/>
              <a:gd name="connsiteX20624" fmla="*/ 392398 w 11737978"/>
              <a:gd name="connsiteY20624" fmla="*/ 2608132 h 6407150"/>
              <a:gd name="connsiteX20625" fmla="*/ 390133 w 11737978"/>
              <a:gd name="connsiteY20625" fmla="*/ 2587809 h 6407150"/>
              <a:gd name="connsiteX20626" fmla="*/ 386936 w 11737978"/>
              <a:gd name="connsiteY20626" fmla="*/ 2586280 h 6407150"/>
              <a:gd name="connsiteX20627" fmla="*/ 6857299 w 11737978"/>
              <a:gd name="connsiteY20627" fmla="*/ 2585094 h 6407150"/>
              <a:gd name="connsiteX20628" fmla="*/ 6854661 w 11737978"/>
              <a:gd name="connsiteY20628" fmla="*/ 2590342 h 6407150"/>
              <a:gd name="connsiteX20629" fmla="*/ 6864462 w 11737978"/>
              <a:gd name="connsiteY20629" fmla="*/ 2588612 h 6407150"/>
              <a:gd name="connsiteX20630" fmla="*/ 6857299 w 11737978"/>
              <a:gd name="connsiteY20630" fmla="*/ 2585094 h 6407150"/>
              <a:gd name="connsiteX20631" fmla="*/ 2147075 w 11737978"/>
              <a:gd name="connsiteY20631" fmla="*/ 2585094 h 6407150"/>
              <a:gd name="connsiteX20632" fmla="*/ 2144438 w 11737978"/>
              <a:gd name="connsiteY20632" fmla="*/ 2590342 h 6407150"/>
              <a:gd name="connsiteX20633" fmla="*/ 2154238 w 11737978"/>
              <a:gd name="connsiteY20633" fmla="*/ 2588612 h 6407150"/>
              <a:gd name="connsiteX20634" fmla="*/ 2147075 w 11737978"/>
              <a:gd name="connsiteY20634" fmla="*/ 2585094 h 6407150"/>
              <a:gd name="connsiteX20635" fmla="*/ 8629956 w 11737978"/>
              <a:gd name="connsiteY20635" fmla="*/ 2583927 h 6407150"/>
              <a:gd name="connsiteX20636" fmla="*/ 8625561 w 11737978"/>
              <a:gd name="connsiteY20636" fmla="*/ 2584385 h 6407150"/>
              <a:gd name="connsiteX20637" fmla="*/ 8626750 w 11737978"/>
              <a:gd name="connsiteY20637" fmla="*/ 2588837 h 6407150"/>
              <a:gd name="connsiteX20638" fmla="*/ 8629956 w 11737978"/>
              <a:gd name="connsiteY20638" fmla="*/ 2583927 h 6407150"/>
              <a:gd name="connsiteX20639" fmla="*/ 6803998 w 11737978"/>
              <a:gd name="connsiteY20639" fmla="*/ 2583686 h 6407150"/>
              <a:gd name="connsiteX20640" fmla="*/ 6804103 w 11737978"/>
              <a:gd name="connsiteY20640" fmla="*/ 2586698 h 6407150"/>
              <a:gd name="connsiteX20641" fmla="*/ 6813130 w 11737978"/>
              <a:gd name="connsiteY20641" fmla="*/ 2586182 h 6407150"/>
              <a:gd name="connsiteX20642" fmla="*/ 6803998 w 11737978"/>
              <a:gd name="connsiteY20642" fmla="*/ 2583686 h 6407150"/>
              <a:gd name="connsiteX20643" fmla="*/ 2093774 w 11737978"/>
              <a:gd name="connsiteY20643" fmla="*/ 2583686 h 6407150"/>
              <a:gd name="connsiteX20644" fmla="*/ 2093879 w 11737978"/>
              <a:gd name="connsiteY20644" fmla="*/ 2586698 h 6407150"/>
              <a:gd name="connsiteX20645" fmla="*/ 2102906 w 11737978"/>
              <a:gd name="connsiteY20645" fmla="*/ 2586182 h 6407150"/>
              <a:gd name="connsiteX20646" fmla="*/ 2093774 w 11737978"/>
              <a:gd name="connsiteY20646" fmla="*/ 2583686 h 6407150"/>
              <a:gd name="connsiteX20647" fmla="*/ 9997947 w 11737978"/>
              <a:gd name="connsiteY20647" fmla="*/ 2583679 h 6407150"/>
              <a:gd name="connsiteX20648" fmla="*/ 9984579 w 11737978"/>
              <a:gd name="connsiteY20648" fmla="*/ 2584544 h 6407150"/>
              <a:gd name="connsiteX20649" fmla="*/ 9997322 w 11737978"/>
              <a:gd name="connsiteY20649" fmla="*/ 2589151 h 6407150"/>
              <a:gd name="connsiteX20650" fmla="*/ 9999948 w 11737978"/>
              <a:gd name="connsiteY20650" fmla="*/ 2590678 h 6407150"/>
              <a:gd name="connsiteX20651" fmla="*/ 9999828 w 11737978"/>
              <a:gd name="connsiteY20651" fmla="*/ 2588990 h 6407150"/>
              <a:gd name="connsiteX20652" fmla="*/ 9997947 w 11737978"/>
              <a:gd name="connsiteY20652" fmla="*/ 2583679 h 6407150"/>
              <a:gd name="connsiteX20653" fmla="*/ 5675415 w 11737978"/>
              <a:gd name="connsiteY20653" fmla="*/ 2583638 h 6407150"/>
              <a:gd name="connsiteX20654" fmla="*/ 5673436 w 11737978"/>
              <a:gd name="connsiteY20654" fmla="*/ 2584448 h 6407150"/>
              <a:gd name="connsiteX20655" fmla="*/ 5672447 w 11737978"/>
              <a:gd name="connsiteY20655" fmla="*/ 2584854 h 6407150"/>
              <a:gd name="connsiteX20656" fmla="*/ 5672932 w 11737978"/>
              <a:gd name="connsiteY20656" fmla="*/ 2586796 h 6407150"/>
              <a:gd name="connsiteX20657" fmla="*/ 5675882 w 11737978"/>
              <a:gd name="connsiteY20657" fmla="*/ 2589871 h 6407150"/>
              <a:gd name="connsiteX20658" fmla="*/ 5676925 w 11737978"/>
              <a:gd name="connsiteY20658" fmla="*/ 2591317 h 6407150"/>
              <a:gd name="connsiteX20659" fmla="*/ 5678345 w 11737978"/>
              <a:gd name="connsiteY20659" fmla="*/ 2591002 h 6407150"/>
              <a:gd name="connsiteX20660" fmla="*/ 5678291 w 11737978"/>
              <a:gd name="connsiteY20660" fmla="*/ 2589151 h 6407150"/>
              <a:gd name="connsiteX20661" fmla="*/ 5677861 w 11737978"/>
              <a:gd name="connsiteY20661" fmla="*/ 2589060 h 6407150"/>
              <a:gd name="connsiteX20662" fmla="*/ 5675415 w 11737978"/>
              <a:gd name="connsiteY20662" fmla="*/ 2583638 h 6407150"/>
              <a:gd name="connsiteX20663" fmla="*/ 965191 w 11737978"/>
              <a:gd name="connsiteY20663" fmla="*/ 2583638 h 6407150"/>
              <a:gd name="connsiteX20664" fmla="*/ 963212 w 11737978"/>
              <a:gd name="connsiteY20664" fmla="*/ 2584448 h 6407150"/>
              <a:gd name="connsiteX20665" fmla="*/ 962223 w 11737978"/>
              <a:gd name="connsiteY20665" fmla="*/ 2584854 h 6407150"/>
              <a:gd name="connsiteX20666" fmla="*/ 962708 w 11737978"/>
              <a:gd name="connsiteY20666" fmla="*/ 2586796 h 6407150"/>
              <a:gd name="connsiteX20667" fmla="*/ 965657 w 11737978"/>
              <a:gd name="connsiteY20667" fmla="*/ 2589871 h 6407150"/>
              <a:gd name="connsiteX20668" fmla="*/ 966701 w 11737978"/>
              <a:gd name="connsiteY20668" fmla="*/ 2591317 h 6407150"/>
              <a:gd name="connsiteX20669" fmla="*/ 968121 w 11737978"/>
              <a:gd name="connsiteY20669" fmla="*/ 2591002 h 6407150"/>
              <a:gd name="connsiteX20670" fmla="*/ 968067 w 11737978"/>
              <a:gd name="connsiteY20670" fmla="*/ 2589151 h 6407150"/>
              <a:gd name="connsiteX20671" fmla="*/ 967636 w 11737978"/>
              <a:gd name="connsiteY20671" fmla="*/ 2589060 h 6407150"/>
              <a:gd name="connsiteX20672" fmla="*/ 965191 w 11737978"/>
              <a:gd name="connsiteY20672" fmla="*/ 2583638 h 6407150"/>
              <a:gd name="connsiteX20673" fmla="*/ 7638736 w 11737978"/>
              <a:gd name="connsiteY20673" fmla="*/ 2580138 h 6407150"/>
              <a:gd name="connsiteX20674" fmla="*/ 7637250 w 11737978"/>
              <a:gd name="connsiteY20674" fmla="*/ 2590460 h 6407150"/>
              <a:gd name="connsiteX20675" fmla="*/ 7625730 w 11737978"/>
              <a:gd name="connsiteY20675" fmla="*/ 2608973 h 6407150"/>
              <a:gd name="connsiteX20676" fmla="*/ 7617183 w 11737978"/>
              <a:gd name="connsiteY20676" fmla="*/ 2606838 h 6407150"/>
              <a:gd name="connsiteX20677" fmla="*/ 7633533 w 11737978"/>
              <a:gd name="connsiteY20677" fmla="*/ 2616269 h 6407150"/>
              <a:gd name="connsiteX20678" fmla="*/ 7632789 w 11737978"/>
              <a:gd name="connsiteY20678" fmla="*/ 2621431 h 6407150"/>
              <a:gd name="connsiteX20679" fmla="*/ 7641335 w 11737978"/>
              <a:gd name="connsiteY20679" fmla="*/ 2623566 h 6407150"/>
              <a:gd name="connsiteX20680" fmla="*/ 7642079 w 11737978"/>
              <a:gd name="connsiteY20680" fmla="*/ 2618404 h 6407150"/>
              <a:gd name="connsiteX20681" fmla="*/ 7651369 w 11737978"/>
              <a:gd name="connsiteY20681" fmla="*/ 2615379 h 6407150"/>
              <a:gd name="connsiteX20682" fmla="*/ 7663633 w 11737978"/>
              <a:gd name="connsiteY20682" fmla="*/ 2591705 h 6407150"/>
              <a:gd name="connsiteX20683" fmla="*/ 7638736 w 11737978"/>
              <a:gd name="connsiteY20683" fmla="*/ 2580138 h 6407150"/>
              <a:gd name="connsiteX20684" fmla="*/ 2928512 w 11737978"/>
              <a:gd name="connsiteY20684" fmla="*/ 2580138 h 6407150"/>
              <a:gd name="connsiteX20685" fmla="*/ 2927026 w 11737978"/>
              <a:gd name="connsiteY20685" fmla="*/ 2590460 h 6407150"/>
              <a:gd name="connsiteX20686" fmla="*/ 2915506 w 11737978"/>
              <a:gd name="connsiteY20686" fmla="*/ 2608973 h 6407150"/>
              <a:gd name="connsiteX20687" fmla="*/ 2906960 w 11737978"/>
              <a:gd name="connsiteY20687" fmla="*/ 2606838 h 6407150"/>
              <a:gd name="connsiteX20688" fmla="*/ 2923309 w 11737978"/>
              <a:gd name="connsiteY20688" fmla="*/ 2616269 h 6407150"/>
              <a:gd name="connsiteX20689" fmla="*/ 2922565 w 11737978"/>
              <a:gd name="connsiteY20689" fmla="*/ 2621431 h 6407150"/>
              <a:gd name="connsiteX20690" fmla="*/ 2931112 w 11737978"/>
              <a:gd name="connsiteY20690" fmla="*/ 2623566 h 6407150"/>
              <a:gd name="connsiteX20691" fmla="*/ 2931855 w 11737978"/>
              <a:gd name="connsiteY20691" fmla="*/ 2618404 h 6407150"/>
              <a:gd name="connsiteX20692" fmla="*/ 2941145 w 11737978"/>
              <a:gd name="connsiteY20692" fmla="*/ 2615379 h 6407150"/>
              <a:gd name="connsiteX20693" fmla="*/ 2953409 w 11737978"/>
              <a:gd name="connsiteY20693" fmla="*/ 2591705 h 6407150"/>
              <a:gd name="connsiteX20694" fmla="*/ 2928512 w 11737978"/>
              <a:gd name="connsiteY20694" fmla="*/ 2580138 h 6407150"/>
              <a:gd name="connsiteX20695" fmla="*/ 11280259 w 11737978"/>
              <a:gd name="connsiteY20695" fmla="*/ 2579976 h 6407150"/>
              <a:gd name="connsiteX20696" fmla="*/ 11282628 w 11737978"/>
              <a:gd name="connsiteY20696" fmla="*/ 2586397 h 6407150"/>
              <a:gd name="connsiteX20697" fmla="*/ 11284022 w 11737978"/>
              <a:gd name="connsiteY20697" fmla="*/ 2582249 h 6407150"/>
              <a:gd name="connsiteX20698" fmla="*/ 11280259 w 11737978"/>
              <a:gd name="connsiteY20698" fmla="*/ 2579976 h 6407150"/>
              <a:gd name="connsiteX20699" fmla="*/ 6873195 w 11737978"/>
              <a:gd name="connsiteY20699" fmla="*/ 2579728 h 6407150"/>
              <a:gd name="connsiteX20700" fmla="*/ 6882432 w 11737978"/>
              <a:gd name="connsiteY20700" fmla="*/ 2585237 h 6407150"/>
              <a:gd name="connsiteX20701" fmla="*/ 6873195 w 11737978"/>
              <a:gd name="connsiteY20701" fmla="*/ 2579728 h 6407150"/>
              <a:gd name="connsiteX20702" fmla="*/ 2162971 w 11737978"/>
              <a:gd name="connsiteY20702" fmla="*/ 2579728 h 6407150"/>
              <a:gd name="connsiteX20703" fmla="*/ 2172208 w 11737978"/>
              <a:gd name="connsiteY20703" fmla="*/ 2585237 h 6407150"/>
              <a:gd name="connsiteX20704" fmla="*/ 2162971 w 11737978"/>
              <a:gd name="connsiteY20704" fmla="*/ 2579728 h 6407150"/>
              <a:gd name="connsiteX20705" fmla="*/ 8897808 w 11737978"/>
              <a:gd name="connsiteY20705" fmla="*/ 2579570 h 6407150"/>
              <a:gd name="connsiteX20706" fmla="*/ 8903934 w 11737978"/>
              <a:gd name="connsiteY20706" fmla="*/ 2595629 h 6407150"/>
              <a:gd name="connsiteX20707" fmla="*/ 8903463 w 11737978"/>
              <a:gd name="connsiteY20707" fmla="*/ 2600496 h 6407150"/>
              <a:gd name="connsiteX20708" fmla="*/ 8911002 w 11737978"/>
              <a:gd name="connsiteY20708" fmla="*/ 2601959 h 6407150"/>
              <a:gd name="connsiteX20709" fmla="*/ 8911474 w 11737978"/>
              <a:gd name="connsiteY20709" fmla="*/ 2597092 h 6407150"/>
              <a:gd name="connsiteX20710" fmla="*/ 8912414 w 11737978"/>
              <a:gd name="connsiteY20710" fmla="*/ 2587360 h 6407150"/>
              <a:gd name="connsiteX20711" fmla="*/ 8897808 w 11737978"/>
              <a:gd name="connsiteY20711" fmla="*/ 2579570 h 6407150"/>
              <a:gd name="connsiteX20712" fmla="*/ 4187585 w 11737978"/>
              <a:gd name="connsiteY20712" fmla="*/ 2579570 h 6407150"/>
              <a:gd name="connsiteX20713" fmla="*/ 4193710 w 11737978"/>
              <a:gd name="connsiteY20713" fmla="*/ 2595629 h 6407150"/>
              <a:gd name="connsiteX20714" fmla="*/ 4193241 w 11737978"/>
              <a:gd name="connsiteY20714" fmla="*/ 2600496 h 6407150"/>
              <a:gd name="connsiteX20715" fmla="*/ 4200779 w 11737978"/>
              <a:gd name="connsiteY20715" fmla="*/ 2601959 h 6407150"/>
              <a:gd name="connsiteX20716" fmla="*/ 4201250 w 11737978"/>
              <a:gd name="connsiteY20716" fmla="*/ 2597092 h 6407150"/>
              <a:gd name="connsiteX20717" fmla="*/ 4202190 w 11737978"/>
              <a:gd name="connsiteY20717" fmla="*/ 2587360 h 6407150"/>
              <a:gd name="connsiteX20718" fmla="*/ 4187585 w 11737978"/>
              <a:gd name="connsiteY20718" fmla="*/ 2579570 h 6407150"/>
              <a:gd name="connsiteX20719" fmla="*/ 11356211 w 11737978"/>
              <a:gd name="connsiteY20719" fmla="*/ 2575495 h 6407150"/>
              <a:gd name="connsiteX20720" fmla="*/ 11353824 w 11737978"/>
              <a:gd name="connsiteY20720" fmla="*/ 2578108 h 6407150"/>
              <a:gd name="connsiteX20721" fmla="*/ 11363628 w 11737978"/>
              <a:gd name="connsiteY20721" fmla="*/ 2584861 h 6407150"/>
              <a:gd name="connsiteX20722" fmla="*/ 11365950 w 11737978"/>
              <a:gd name="connsiteY20722" fmla="*/ 2577945 h 6407150"/>
              <a:gd name="connsiteX20723" fmla="*/ 11356211 w 11737978"/>
              <a:gd name="connsiteY20723" fmla="*/ 2575495 h 6407150"/>
              <a:gd name="connsiteX20724" fmla="*/ 6882048 w 11737978"/>
              <a:gd name="connsiteY20724" fmla="*/ 2574192 h 6407150"/>
              <a:gd name="connsiteX20725" fmla="*/ 6873022 w 11737978"/>
              <a:gd name="connsiteY20725" fmla="*/ 2574708 h 6407150"/>
              <a:gd name="connsiteX20726" fmla="*/ 6863997 w 11737978"/>
              <a:gd name="connsiteY20726" fmla="*/ 2575225 h 6407150"/>
              <a:gd name="connsiteX20727" fmla="*/ 6873092 w 11737978"/>
              <a:gd name="connsiteY20727" fmla="*/ 2576716 h 6407150"/>
              <a:gd name="connsiteX20728" fmla="*/ 6882119 w 11737978"/>
              <a:gd name="connsiteY20728" fmla="*/ 2576200 h 6407150"/>
              <a:gd name="connsiteX20729" fmla="*/ 6882048 w 11737978"/>
              <a:gd name="connsiteY20729" fmla="*/ 2574192 h 6407150"/>
              <a:gd name="connsiteX20730" fmla="*/ 2171825 w 11737978"/>
              <a:gd name="connsiteY20730" fmla="*/ 2574192 h 6407150"/>
              <a:gd name="connsiteX20731" fmla="*/ 2162798 w 11737978"/>
              <a:gd name="connsiteY20731" fmla="*/ 2574708 h 6407150"/>
              <a:gd name="connsiteX20732" fmla="*/ 2153773 w 11737978"/>
              <a:gd name="connsiteY20732" fmla="*/ 2575225 h 6407150"/>
              <a:gd name="connsiteX20733" fmla="*/ 2162868 w 11737978"/>
              <a:gd name="connsiteY20733" fmla="*/ 2576716 h 6407150"/>
              <a:gd name="connsiteX20734" fmla="*/ 2171896 w 11737978"/>
              <a:gd name="connsiteY20734" fmla="*/ 2576200 h 6407150"/>
              <a:gd name="connsiteX20735" fmla="*/ 2171825 w 11737978"/>
              <a:gd name="connsiteY20735" fmla="*/ 2574192 h 6407150"/>
              <a:gd name="connsiteX20736" fmla="*/ 4418541 w 11737978"/>
              <a:gd name="connsiteY20736" fmla="*/ 2573885 h 6407150"/>
              <a:gd name="connsiteX20737" fmla="*/ 4418027 w 11737978"/>
              <a:gd name="connsiteY20737" fmla="*/ 2579194 h 6407150"/>
              <a:gd name="connsiteX20738" fmla="*/ 4421869 w 11737978"/>
              <a:gd name="connsiteY20738" fmla="*/ 2575206 h 6407150"/>
              <a:gd name="connsiteX20739" fmla="*/ 4418541 w 11737978"/>
              <a:gd name="connsiteY20739" fmla="*/ 2573885 h 6407150"/>
              <a:gd name="connsiteX20740" fmla="*/ 6399688 w 11737978"/>
              <a:gd name="connsiteY20740" fmla="*/ 2573608 h 6407150"/>
              <a:gd name="connsiteX20741" fmla="*/ 6408889 w 11737978"/>
              <a:gd name="connsiteY20741" fmla="*/ 2578113 h 6407150"/>
              <a:gd name="connsiteX20742" fmla="*/ 6399688 w 11737978"/>
              <a:gd name="connsiteY20742" fmla="*/ 2573608 h 6407150"/>
              <a:gd name="connsiteX20743" fmla="*/ 1689465 w 11737978"/>
              <a:gd name="connsiteY20743" fmla="*/ 2573608 h 6407150"/>
              <a:gd name="connsiteX20744" fmla="*/ 1698666 w 11737978"/>
              <a:gd name="connsiteY20744" fmla="*/ 2578113 h 6407150"/>
              <a:gd name="connsiteX20745" fmla="*/ 1689465 w 11737978"/>
              <a:gd name="connsiteY20745" fmla="*/ 2573608 h 6407150"/>
              <a:gd name="connsiteX20746" fmla="*/ 6450923 w 11737978"/>
              <a:gd name="connsiteY20746" fmla="*/ 2573193 h 6407150"/>
              <a:gd name="connsiteX20747" fmla="*/ 6442089 w 11737978"/>
              <a:gd name="connsiteY20747" fmla="*/ 2579232 h 6407150"/>
              <a:gd name="connsiteX20748" fmla="*/ 6450923 w 11737978"/>
              <a:gd name="connsiteY20748" fmla="*/ 2573193 h 6407150"/>
              <a:gd name="connsiteX20749" fmla="*/ 1740699 w 11737978"/>
              <a:gd name="connsiteY20749" fmla="*/ 2573193 h 6407150"/>
              <a:gd name="connsiteX20750" fmla="*/ 1731865 w 11737978"/>
              <a:gd name="connsiteY20750" fmla="*/ 2579232 h 6407150"/>
              <a:gd name="connsiteX20751" fmla="*/ 1740699 w 11737978"/>
              <a:gd name="connsiteY20751" fmla="*/ 2573193 h 6407150"/>
              <a:gd name="connsiteX20752" fmla="*/ 6188543 w 11737978"/>
              <a:gd name="connsiteY20752" fmla="*/ 2568886 h 6407150"/>
              <a:gd name="connsiteX20753" fmla="*/ 6184134 w 11737978"/>
              <a:gd name="connsiteY20753" fmla="*/ 2573353 h 6407150"/>
              <a:gd name="connsiteX20754" fmla="*/ 6185330 w 11737978"/>
              <a:gd name="connsiteY20754" fmla="*/ 2577270 h 6407150"/>
              <a:gd name="connsiteX20755" fmla="*/ 6185927 w 11737978"/>
              <a:gd name="connsiteY20755" fmla="*/ 2579230 h 6407150"/>
              <a:gd name="connsiteX20756" fmla="*/ 6180265 w 11737978"/>
              <a:gd name="connsiteY20756" fmla="*/ 2584323 h 6407150"/>
              <a:gd name="connsiteX20757" fmla="*/ 6192019 w 11737978"/>
              <a:gd name="connsiteY20757" fmla="*/ 2589732 h 6407150"/>
              <a:gd name="connsiteX20758" fmla="*/ 6198016 w 11737978"/>
              <a:gd name="connsiteY20758" fmla="*/ 2578791 h 6407150"/>
              <a:gd name="connsiteX20759" fmla="*/ 6195290 w 11737978"/>
              <a:gd name="connsiteY20759" fmla="*/ 2576803 h 6407150"/>
              <a:gd name="connsiteX20760" fmla="*/ 6193496 w 11737978"/>
              <a:gd name="connsiteY20760" fmla="*/ 2570925 h 6407150"/>
              <a:gd name="connsiteX20761" fmla="*/ 6192898 w 11737978"/>
              <a:gd name="connsiteY20761" fmla="*/ 2568966 h 6407150"/>
              <a:gd name="connsiteX20762" fmla="*/ 6188543 w 11737978"/>
              <a:gd name="connsiteY20762" fmla="*/ 2568886 h 6407150"/>
              <a:gd name="connsiteX20763" fmla="*/ 1478319 w 11737978"/>
              <a:gd name="connsiteY20763" fmla="*/ 2568886 h 6407150"/>
              <a:gd name="connsiteX20764" fmla="*/ 1473910 w 11737978"/>
              <a:gd name="connsiteY20764" fmla="*/ 2573353 h 6407150"/>
              <a:gd name="connsiteX20765" fmla="*/ 1475107 w 11737978"/>
              <a:gd name="connsiteY20765" fmla="*/ 2577270 h 6407150"/>
              <a:gd name="connsiteX20766" fmla="*/ 1475703 w 11737978"/>
              <a:gd name="connsiteY20766" fmla="*/ 2579230 h 6407150"/>
              <a:gd name="connsiteX20767" fmla="*/ 1470041 w 11737978"/>
              <a:gd name="connsiteY20767" fmla="*/ 2584323 h 6407150"/>
              <a:gd name="connsiteX20768" fmla="*/ 1481795 w 11737978"/>
              <a:gd name="connsiteY20768" fmla="*/ 2589732 h 6407150"/>
              <a:gd name="connsiteX20769" fmla="*/ 1487793 w 11737978"/>
              <a:gd name="connsiteY20769" fmla="*/ 2578791 h 6407150"/>
              <a:gd name="connsiteX20770" fmla="*/ 1485066 w 11737978"/>
              <a:gd name="connsiteY20770" fmla="*/ 2576803 h 6407150"/>
              <a:gd name="connsiteX20771" fmla="*/ 1483272 w 11737978"/>
              <a:gd name="connsiteY20771" fmla="*/ 2570925 h 6407150"/>
              <a:gd name="connsiteX20772" fmla="*/ 1482674 w 11737978"/>
              <a:gd name="connsiteY20772" fmla="*/ 2568966 h 6407150"/>
              <a:gd name="connsiteX20773" fmla="*/ 1478319 w 11737978"/>
              <a:gd name="connsiteY20773" fmla="*/ 2568886 h 6407150"/>
              <a:gd name="connsiteX20774" fmla="*/ 6390464 w 11737978"/>
              <a:gd name="connsiteY20774" fmla="*/ 2568434 h 6407150"/>
              <a:gd name="connsiteX20775" fmla="*/ 6381544 w 11737978"/>
              <a:gd name="connsiteY20775" fmla="*/ 2571963 h 6407150"/>
              <a:gd name="connsiteX20776" fmla="*/ 6393988 w 11737978"/>
              <a:gd name="connsiteY20776" fmla="*/ 2572258 h 6407150"/>
              <a:gd name="connsiteX20777" fmla="*/ 6399595 w 11737978"/>
              <a:gd name="connsiteY20777" fmla="*/ 2570931 h 6407150"/>
              <a:gd name="connsiteX20778" fmla="*/ 6390464 w 11737978"/>
              <a:gd name="connsiteY20778" fmla="*/ 2568434 h 6407150"/>
              <a:gd name="connsiteX20779" fmla="*/ 1680240 w 11737978"/>
              <a:gd name="connsiteY20779" fmla="*/ 2568434 h 6407150"/>
              <a:gd name="connsiteX20780" fmla="*/ 1671320 w 11737978"/>
              <a:gd name="connsiteY20780" fmla="*/ 2571963 h 6407150"/>
              <a:gd name="connsiteX20781" fmla="*/ 1683764 w 11737978"/>
              <a:gd name="connsiteY20781" fmla="*/ 2572258 h 6407150"/>
              <a:gd name="connsiteX20782" fmla="*/ 1689371 w 11737978"/>
              <a:gd name="connsiteY20782" fmla="*/ 2570931 h 6407150"/>
              <a:gd name="connsiteX20783" fmla="*/ 1680240 w 11737978"/>
              <a:gd name="connsiteY20783" fmla="*/ 2568434 h 6407150"/>
              <a:gd name="connsiteX20784" fmla="*/ 6097527 w 11737978"/>
              <a:gd name="connsiteY20784" fmla="*/ 2567655 h 6407150"/>
              <a:gd name="connsiteX20785" fmla="*/ 6096804 w 11737978"/>
              <a:gd name="connsiteY20785" fmla="*/ 2570235 h 6407150"/>
              <a:gd name="connsiteX20786" fmla="*/ 6100600 w 11737978"/>
              <a:gd name="connsiteY20786" fmla="*/ 2572771 h 6407150"/>
              <a:gd name="connsiteX20787" fmla="*/ 6101911 w 11737978"/>
              <a:gd name="connsiteY20787" fmla="*/ 2572115 h 6407150"/>
              <a:gd name="connsiteX20788" fmla="*/ 6103222 w 11737978"/>
              <a:gd name="connsiteY20788" fmla="*/ 2571460 h 6407150"/>
              <a:gd name="connsiteX20789" fmla="*/ 6104534 w 11737978"/>
              <a:gd name="connsiteY20789" fmla="*/ 2570803 h 6407150"/>
              <a:gd name="connsiteX20790" fmla="*/ 6103946 w 11737978"/>
              <a:gd name="connsiteY20790" fmla="*/ 2568878 h 6407150"/>
              <a:gd name="connsiteX20791" fmla="*/ 6100736 w 11737978"/>
              <a:gd name="connsiteY20791" fmla="*/ 2568267 h 6407150"/>
              <a:gd name="connsiteX20792" fmla="*/ 6097527 w 11737978"/>
              <a:gd name="connsiteY20792" fmla="*/ 2567655 h 6407150"/>
              <a:gd name="connsiteX20793" fmla="*/ 1387303 w 11737978"/>
              <a:gd name="connsiteY20793" fmla="*/ 2567655 h 6407150"/>
              <a:gd name="connsiteX20794" fmla="*/ 1386580 w 11737978"/>
              <a:gd name="connsiteY20794" fmla="*/ 2570235 h 6407150"/>
              <a:gd name="connsiteX20795" fmla="*/ 1390376 w 11737978"/>
              <a:gd name="connsiteY20795" fmla="*/ 2572771 h 6407150"/>
              <a:gd name="connsiteX20796" fmla="*/ 1391687 w 11737978"/>
              <a:gd name="connsiteY20796" fmla="*/ 2572115 h 6407150"/>
              <a:gd name="connsiteX20797" fmla="*/ 1392998 w 11737978"/>
              <a:gd name="connsiteY20797" fmla="*/ 2571460 h 6407150"/>
              <a:gd name="connsiteX20798" fmla="*/ 1394310 w 11737978"/>
              <a:gd name="connsiteY20798" fmla="*/ 2570803 h 6407150"/>
              <a:gd name="connsiteX20799" fmla="*/ 1393722 w 11737978"/>
              <a:gd name="connsiteY20799" fmla="*/ 2568878 h 6407150"/>
              <a:gd name="connsiteX20800" fmla="*/ 1390513 w 11737978"/>
              <a:gd name="connsiteY20800" fmla="*/ 2568267 h 6407150"/>
              <a:gd name="connsiteX20801" fmla="*/ 1387303 w 11737978"/>
              <a:gd name="connsiteY20801" fmla="*/ 2567655 h 6407150"/>
              <a:gd name="connsiteX20802" fmla="*/ 5678865 w 11737978"/>
              <a:gd name="connsiteY20802" fmla="*/ 2567429 h 6407150"/>
              <a:gd name="connsiteX20803" fmla="*/ 5677805 w 11737978"/>
              <a:gd name="connsiteY20803" fmla="*/ 2572016 h 6407150"/>
              <a:gd name="connsiteX20804" fmla="*/ 5678807 w 11737978"/>
              <a:gd name="connsiteY20804" fmla="*/ 2571606 h 6407150"/>
              <a:gd name="connsiteX20805" fmla="*/ 5680748 w 11737978"/>
              <a:gd name="connsiteY20805" fmla="*/ 2574962 h 6407150"/>
              <a:gd name="connsiteX20806" fmla="*/ 5681219 w 11737978"/>
              <a:gd name="connsiteY20806" fmla="*/ 2576846 h 6407150"/>
              <a:gd name="connsiteX20807" fmla="*/ 5682757 w 11737978"/>
              <a:gd name="connsiteY20807" fmla="*/ 2578033 h 6407150"/>
              <a:gd name="connsiteX20808" fmla="*/ 5684693 w 11737978"/>
              <a:gd name="connsiteY20808" fmla="*/ 2577499 h 6407150"/>
              <a:gd name="connsiteX20809" fmla="*/ 5684752 w 11737978"/>
              <a:gd name="connsiteY20809" fmla="*/ 2573322 h 6407150"/>
              <a:gd name="connsiteX20810" fmla="*/ 5684280 w 11737978"/>
              <a:gd name="connsiteY20810" fmla="*/ 2571438 h 6407150"/>
              <a:gd name="connsiteX20811" fmla="*/ 5682338 w 11737978"/>
              <a:gd name="connsiteY20811" fmla="*/ 2568081 h 6407150"/>
              <a:gd name="connsiteX20812" fmla="*/ 5678865 w 11737978"/>
              <a:gd name="connsiteY20812" fmla="*/ 2567429 h 6407150"/>
              <a:gd name="connsiteX20813" fmla="*/ 968641 w 11737978"/>
              <a:gd name="connsiteY20813" fmla="*/ 2567429 h 6407150"/>
              <a:gd name="connsiteX20814" fmla="*/ 967581 w 11737978"/>
              <a:gd name="connsiteY20814" fmla="*/ 2572016 h 6407150"/>
              <a:gd name="connsiteX20815" fmla="*/ 968582 w 11737978"/>
              <a:gd name="connsiteY20815" fmla="*/ 2571606 h 6407150"/>
              <a:gd name="connsiteX20816" fmla="*/ 970524 w 11737978"/>
              <a:gd name="connsiteY20816" fmla="*/ 2574962 h 6407150"/>
              <a:gd name="connsiteX20817" fmla="*/ 970995 w 11737978"/>
              <a:gd name="connsiteY20817" fmla="*/ 2576846 h 6407150"/>
              <a:gd name="connsiteX20818" fmla="*/ 972533 w 11737978"/>
              <a:gd name="connsiteY20818" fmla="*/ 2578033 h 6407150"/>
              <a:gd name="connsiteX20819" fmla="*/ 974469 w 11737978"/>
              <a:gd name="connsiteY20819" fmla="*/ 2577499 h 6407150"/>
              <a:gd name="connsiteX20820" fmla="*/ 974528 w 11737978"/>
              <a:gd name="connsiteY20820" fmla="*/ 2573322 h 6407150"/>
              <a:gd name="connsiteX20821" fmla="*/ 974056 w 11737978"/>
              <a:gd name="connsiteY20821" fmla="*/ 2571438 h 6407150"/>
              <a:gd name="connsiteX20822" fmla="*/ 972114 w 11737978"/>
              <a:gd name="connsiteY20822" fmla="*/ 2568081 h 6407150"/>
              <a:gd name="connsiteX20823" fmla="*/ 968641 w 11737978"/>
              <a:gd name="connsiteY20823" fmla="*/ 2567429 h 6407150"/>
              <a:gd name="connsiteX20824" fmla="*/ 4327659 w 11737978"/>
              <a:gd name="connsiteY20824" fmla="*/ 2557015 h 6407150"/>
              <a:gd name="connsiteX20825" fmla="*/ 4317346 w 11737978"/>
              <a:gd name="connsiteY20825" fmla="*/ 2574958 h 6407150"/>
              <a:gd name="connsiteX20826" fmla="*/ 4317820 w 11737978"/>
              <a:gd name="connsiteY20826" fmla="*/ 2570064 h 6407150"/>
              <a:gd name="connsiteX20827" fmla="*/ 4327659 w 11737978"/>
              <a:gd name="connsiteY20827" fmla="*/ 2557015 h 6407150"/>
              <a:gd name="connsiteX20828" fmla="*/ 6863295 w 11737978"/>
              <a:gd name="connsiteY20828" fmla="*/ 2555142 h 6407150"/>
              <a:gd name="connsiteX20829" fmla="*/ 6854481 w 11737978"/>
              <a:gd name="connsiteY20829" fmla="*/ 2561682 h 6407150"/>
              <a:gd name="connsiteX20830" fmla="*/ 6854585 w 11737978"/>
              <a:gd name="connsiteY20830" fmla="*/ 2564695 h 6407150"/>
              <a:gd name="connsiteX20831" fmla="*/ 6869134 w 11737978"/>
              <a:gd name="connsiteY20831" fmla="*/ 2560467 h 6407150"/>
              <a:gd name="connsiteX20832" fmla="*/ 6863295 w 11737978"/>
              <a:gd name="connsiteY20832" fmla="*/ 2555142 h 6407150"/>
              <a:gd name="connsiteX20833" fmla="*/ 2153071 w 11737978"/>
              <a:gd name="connsiteY20833" fmla="*/ 2555142 h 6407150"/>
              <a:gd name="connsiteX20834" fmla="*/ 2144257 w 11737978"/>
              <a:gd name="connsiteY20834" fmla="*/ 2561682 h 6407150"/>
              <a:gd name="connsiteX20835" fmla="*/ 2144362 w 11737978"/>
              <a:gd name="connsiteY20835" fmla="*/ 2564695 h 6407150"/>
              <a:gd name="connsiteX20836" fmla="*/ 2158910 w 11737978"/>
              <a:gd name="connsiteY20836" fmla="*/ 2560467 h 6407150"/>
              <a:gd name="connsiteX20837" fmla="*/ 2153071 w 11737978"/>
              <a:gd name="connsiteY20837" fmla="*/ 2555142 h 6407150"/>
              <a:gd name="connsiteX20838" fmla="*/ 8045201 w 11737978"/>
              <a:gd name="connsiteY20838" fmla="*/ 2554345 h 6407150"/>
              <a:gd name="connsiteX20839" fmla="*/ 8047703 w 11737978"/>
              <a:gd name="connsiteY20839" fmla="*/ 2566054 h 6407150"/>
              <a:gd name="connsiteX20840" fmla="*/ 8042497 w 11737978"/>
              <a:gd name="connsiteY20840" fmla="*/ 2612130 h 6407150"/>
              <a:gd name="connsiteX20841" fmla="*/ 8038363 w 11737978"/>
              <a:gd name="connsiteY20841" fmla="*/ 2620371 h 6407150"/>
              <a:gd name="connsiteX20842" fmla="*/ 8031354 w 11737978"/>
              <a:gd name="connsiteY20842" fmla="*/ 2605340 h 6407150"/>
              <a:gd name="connsiteX20843" fmla="*/ 8028475 w 11737978"/>
              <a:gd name="connsiteY20843" fmla="*/ 2591275 h 6407150"/>
              <a:gd name="connsiteX20844" fmla="*/ 8027339 w 11737978"/>
              <a:gd name="connsiteY20844" fmla="*/ 2587367 h 6407150"/>
              <a:gd name="connsiteX20845" fmla="*/ 8027083 w 11737978"/>
              <a:gd name="connsiteY20845" fmla="*/ 2570433 h 6407150"/>
              <a:gd name="connsiteX20846" fmla="*/ 8032632 w 11737978"/>
              <a:gd name="connsiteY20846" fmla="*/ 2555018 h 6407150"/>
              <a:gd name="connsiteX20847" fmla="*/ 8039001 w 11737978"/>
              <a:gd name="connsiteY20847" fmla="*/ 2559013 h 6407150"/>
              <a:gd name="connsiteX20848" fmla="*/ 8038356 w 11737978"/>
              <a:gd name="connsiteY20848" fmla="*/ 2559557 h 6407150"/>
              <a:gd name="connsiteX20849" fmla="*/ 8040214 w 11737978"/>
              <a:gd name="connsiteY20849" fmla="*/ 2561375 h 6407150"/>
              <a:gd name="connsiteX20850" fmla="*/ 8040451 w 11737978"/>
              <a:gd name="connsiteY20850" fmla="*/ 2562347 h 6407150"/>
              <a:gd name="connsiteX20851" fmla="*/ 8042871 w 11737978"/>
              <a:gd name="connsiteY20851" fmla="*/ 2562868 h 6407150"/>
              <a:gd name="connsiteX20852" fmla="*/ 8040543 w 11737978"/>
              <a:gd name="connsiteY20852" fmla="*/ 2561699 h 6407150"/>
              <a:gd name="connsiteX20853" fmla="*/ 8040214 w 11737978"/>
              <a:gd name="connsiteY20853" fmla="*/ 2561375 h 6407150"/>
              <a:gd name="connsiteX20854" fmla="*/ 8039753 w 11737978"/>
              <a:gd name="connsiteY20854" fmla="*/ 2559485 h 6407150"/>
              <a:gd name="connsiteX20855" fmla="*/ 8039001 w 11737978"/>
              <a:gd name="connsiteY20855" fmla="*/ 2559013 h 6407150"/>
              <a:gd name="connsiteX20856" fmla="*/ 8041198 w 11737978"/>
              <a:gd name="connsiteY20856" fmla="*/ 2557158 h 6407150"/>
              <a:gd name="connsiteX20857" fmla="*/ 3334977 w 11737978"/>
              <a:gd name="connsiteY20857" fmla="*/ 2554345 h 6407150"/>
              <a:gd name="connsiteX20858" fmla="*/ 3337479 w 11737978"/>
              <a:gd name="connsiteY20858" fmla="*/ 2566054 h 6407150"/>
              <a:gd name="connsiteX20859" fmla="*/ 3332274 w 11737978"/>
              <a:gd name="connsiteY20859" fmla="*/ 2612130 h 6407150"/>
              <a:gd name="connsiteX20860" fmla="*/ 3328140 w 11737978"/>
              <a:gd name="connsiteY20860" fmla="*/ 2620371 h 6407150"/>
              <a:gd name="connsiteX20861" fmla="*/ 3321130 w 11737978"/>
              <a:gd name="connsiteY20861" fmla="*/ 2605340 h 6407150"/>
              <a:gd name="connsiteX20862" fmla="*/ 3318251 w 11737978"/>
              <a:gd name="connsiteY20862" fmla="*/ 2591275 h 6407150"/>
              <a:gd name="connsiteX20863" fmla="*/ 3317116 w 11737978"/>
              <a:gd name="connsiteY20863" fmla="*/ 2587367 h 6407150"/>
              <a:gd name="connsiteX20864" fmla="*/ 3316859 w 11737978"/>
              <a:gd name="connsiteY20864" fmla="*/ 2570433 h 6407150"/>
              <a:gd name="connsiteX20865" fmla="*/ 3322409 w 11737978"/>
              <a:gd name="connsiteY20865" fmla="*/ 2555018 h 6407150"/>
              <a:gd name="connsiteX20866" fmla="*/ 3328777 w 11737978"/>
              <a:gd name="connsiteY20866" fmla="*/ 2559013 h 6407150"/>
              <a:gd name="connsiteX20867" fmla="*/ 3328133 w 11737978"/>
              <a:gd name="connsiteY20867" fmla="*/ 2559557 h 6407150"/>
              <a:gd name="connsiteX20868" fmla="*/ 3329990 w 11737978"/>
              <a:gd name="connsiteY20868" fmla="*/ 2561375 h 6407150"/>
              <a:gd name="connsiteX20869" fmla="*/ 3330227 w 11737978"/>
              <a:gd name="connsiteY20869" fmla="*/ 2562347 h 6407150"/>
              <a:gd name="connsiteX20870" fmla="*/ 3332647 w 11737978"/>
              <a:gd name="connsiteY20870" fmla="*/ 2562868 h 6407150"/>
              <a:gd name="connsiteX20871" fmla="*/ 3330319 w 11737978"/>
              <a:gd name="connsiteY20871" fmla="*/ 2561699 h 6407150"/>
              <a:gd name="connsiteX20872" fmla="*/ 3329990 w 11737978"/>
              <a:gd name="connsiteY20872" fmla="*/ 2561375 h 6407150"/>
              <a:gd name="connsiteX20873" fmla="*/ 3329530 w 11737978"/>
              <a:gd name="connsiteY20873" fmla="*/ 2559485 h 6407150"/>
              <a:gd name="connsiteX20874" fmla="*/ 3328777 w 11737978"/>
              <a:gd name="connsiteY20874" fmla="*/ 2559013 h 6407150"/>
              <a:gd name="connsiteX20875" fmla="*/ 3330975 w 11737978"/>
              <a:gd name="connsiteY20875" fmla="*/ 2557158 h 6407150"/>
              <a:gd name="connsiteX20876" fmla="*/ 8563330 w 11737978"/>
              <a:gd name="connsiteY20876" fmla="*/ 2551904 h 6407150"/>
              <a:gd name="connsiteX20877" fmla="*/ 8569676 w 11737978"/>
              <a:gd name="connsiteY20877" fmla="*/ 2575646 h 6407150"/>
              <a:gd name="connsiteX20878" fmla="*/ 8582000 w 11737978"/>
              <a:gd name="connsiteY20878" fmla="*/ 2561649 h 6407150"/>
              <a:gd name="connsiteX20879" fmla="*/ 8563330 w 11737978"/>
              <a:gd name="connsiteY20879" fmla="*/ 2551904 h 6407150"/>
              <a:gd name="connsiteX20880" fmla="*/ 5089511 w 11737978"/>
              <a:gd name="connsiteY20880" fmla="*/ 2551260 h 6407150"/>
              <a:gd name="connsiteX20881" fmla="*/ 5088503 w 11737978"/>
              <a:gd name="connsiteY20881" fmla="*/ 2555955 h 6407150"/>
              <a:gd name="connsiteX20882" fmla="*/ 5088989 w 11737978"/>
              <a:gd name="connsiteY20882" fmla="*/ 2557898 h 6407150"/>
              <a:gd name="connsiteX20883" fmla="*/ 5090445 w 11737978"/>
              <a:gd name="connsiteY20883" fmla="*/ 2563725 h 6407150"/>
              <a:gd name="connsiteX20884" fmla="*/ 5093395 w 11737978"/>
              <a:gd name="connsiteY20884" fmla="*/ 2566799 h 6407150"/>
              <a:gd name="connsiteX20885" fmla="*/ 5094887 w 11737978"/>
              <a:gd name="connsiteY20885" fmla="*/ 2564046 h 6407150"/>
              <a:gd name="connsiteX20886" fmla="*/ 5092945 w 11737978"/>
              <a:gd name="connsiteY20886" fmla="*/ 2556276 h 6407150"/>
              <a:gd name="connsiteX20887" fmla="*/ 5091975 w 11737978"/>
              <a:gd name="connsiteY20887" fmla="*/ 2552392 h 6407150"/>
              <a:gd name="connsiteX20888" fmla="*/ 5089511 w 11737978"/>
              <a:gd name="connsiteY20888" fmla="*/ 2551260 h 6407150"/>
              <a:gd name="connsiteX20889" fmla="*/ 379287 w 11737978"/>
              <a:gd name="connsiteY20889" fmla="*/ 2551260 h 6407150"/>
              <a:gd name="connsiteX20890" fmla="*/ 378279 w 11737978"/>
              <a:gd name="connsiteY20890" fmla="*/ 2555955 h 6407150"/>
              <a:gd name="connsiteX20891" fmla="*/ 378765 w 11737978"/>
              <a:gd name="connsiteY20891" fmla="*/ 2557898 h 6407150"/>
              <a:gd name="connsiteX20892" fmla="*/ 380221 w 11737978"/>
              <a:gd name="connsiteY20892" fmla="*/ 2563725 h 6407150"/>
              <a:gd name="connsiteX20893" fmla="*/ 383171 w 11737978"/>
              <a:gd name="connsiteY20893" fmla="*/ 2566799 h 6407150"/>
              <a:gd name="connsiteX20894" fmla="*/ 384663 w 11737978"/>
              <a:gd name="connsiteY20894" fmla="*/ 2564046 h 6407150"/>
              <a:gd name="connsiteX20895" fmla="*/ 382721 w 11737978"/>
              <a:gd name="connsiteY20895" fmla="*/ 2556276 h 6407150"/>
              <a:gd name="connsiteX20896" fmla="*/ 381750 w 11737978"/>
              <a:gd name="connsiteY20896" fmla="*/ 2552392 h 6407150"/>
              <a:gd name="connsiteX20897" fmla="*/ 379287 w 11737978"/>
              <a:gd name="connsiteY20897" fmla="*/ 2551260 h 6407150"/>
              <a:gd name="connsiteX20898" fmla="*/ 5662701 w 11737978"/>
              <a:gd name="connsiteY20898" fmla="*/ 2549915 h 6407150"/>
              <a:gd name="connsiteX20899" fmla="*/ 5667174 w 11737978"/>
              <a:gd name="connsiteY20899" fmla="*/ 2563753 h 6407150"/>
              <a:gd name="connsiteX20900" fmla="*/ 5662701 w 11737978"/>
              <a:gd name="connsiteY20900" fmla="*/ 2549915 h 6407150"/>
              <a:gd name="connsiteX20901" fmla="*/ 952477 w 11737978"/>
              <a:gd name="connsiteY20901" fmla="*/ 2549915 h 6407150"/>
              <a:gd name="connsiteX20902" fmla="*/ 956949 w 11737978"/>
              <a:gd name="connsiteY20902" fmla="*/ 2563753 h 6407150"/>
              <a:gd name="connsiteX20903" fmla="*/ 952477 w 11737978"/>
              <a:gd name="connsiteY20903" fmla="*/ 2549915 h 6407150"/>
              <a:gd name="connsiteX20904" fmla="*/ 6905240 w 11737978"/>
              <a:gd name="connsiteY20904" fmla="*/ 2547712 h 6407150"/>
              <a:gd name="connsiteX20905" fmla="*/ 6896214 w 11737978"/>
              <a:gd name="connsiteY20905" fmla="*/ 2548228 h 6407150"/>
              <a:gd name="connsiteX20906" fmla="*/ 6896493 w 11737978"/>
              <a:gd name="connsiteY20906" fmla="*/ 2556261 h 6407150"/>
              <a:gd name="connsiteX20907" fmla="*/ 6896587 w 11737978"/>
              <a:gd name="connsiteY20907" fmla="*/ 2558939 h 6407150"/>
              <a:gd name="connsiteX20908" fmla="*/ 6896774 w 11737978"/>
              <a:gd name="connsiteY20908" fmla="*/ 2564295 h 6407150"/>
              <a:gd name="connsiteX20909" fmla="*/ 6914735 w 11737978"/>
              <a:gd name="connsiteY20909" fmla="*/ 2560585 h 6407150"/>
              <a:gd name="connsiteX20910" fmla="*/ 6905614 w 11737978"/>
              <a:gd name="connsiteY20910" fmla="*/ 2558422 h 6407150"/>
              <a:gd name="connsiteX20911" fmla="*/ 6905427 w 11737978"/>
              <a:gd name="connsiteY20911" fmla="*/ 2553067 h 6407150"/>
              <a:gd name="connsiteX20912" fmla="*/ 6914360 w 11737978"/>
              <a:gd name="connsiteY20912" fmla="*/ 2549872 h 6407150"/>
              <a:gd name="connsiteX20913" fmla="*/ 6905240 w 11737978"/>
              <a:gd name="connsiteY20913" fmla="*/ 2547712 h 6407150"/>
              <a:gd name="connsiteX20914" fmla="*/ 2195017 w 11737978"/>
              <a:gd name="connsiteY20914" fmla="*/ 2547712 h 6407150"/>
              <a:gd name="connsiteX20915" fmla="*/ 2185990 w 11737978"/>
              <a:gd name="connsiteY20915" fmla="*/ 2548228 h 6407150"/>
              <a:gd name="connsiteX20916" fmla="*/ 2186269 w 11737978"/>
              <a:gd name="connsiteY20916" fmla="*/ 2556261 h 6407150"/>
              <a:gd name="connsiteX20917" fmla="*/ 2186363 w 11737978"/>
              <a:gd name="connsiteY20917" fmla="*/ 2558939 h 6407150"/>
              <a:gd name="connsiteX20918" fmla="*/ 2186550 w 11737978"/>
              <a:gd name="connsiteY20918" fmla="*/ 2564295 h 6407150"/>
              <a:gd name="connsiteX20919" fmla="*/ 2204511 w 11737978"/>
              <a:gd name="connsiteY20919" fmla="*/ 2560585 h 6407150"/>
              <a:gd name="connsiteX20920" fmla="*/ 2195391 w 11737978"/>
              <a:gd name="connsiteY20920" fmla="*/ 2558422 h 6407150"/>
              <a:gd name="connsiteX20921" fmla="*/ 2195203 w 11737978"/>
              <a:gd name="connsiteY20921" fmla="*/ 2553067 h 6407150"/>
              <a:gd name="connsiteX20922" fmla="*/ 2204136 w 11737978"/>
              <a:gd name="connsiteY20922" fmla="*/ 2549872 h 6407150"/>
              <a:gd name="connsiteX20923" fmla="*/ 2195017 w 11737978"/>
              <a:gd name="connsiteY20923" fmla="*/ 2547712 h 6407150"/>
              <a:gd name="connsiteX20924" fmla="*/ 6094066 w 11737978"/>
              <a:gd name="connsiteY20924" fmla="*/ 2547285 h 6407150"/>
              <a:gd name="connsiteX20925" fmla="*/ 6085872 w 11737978"/>
              <a:gd name="connsiteY20925" fmla="*/ 2553645 h 6407150"/>
              <a:gd name="connsiteX20926" fmla="*/ 6088187 w 11737978"/>
              <a:gd name="connsiteY20926" fmla="*/ 2554039 h 6407150"/>
              <a:gd name="connsiteX20927" fmla="*/ 6094066 w 11737978"/>
              <a:gd name="connsiteY20927" fmla="*/ 2547285 h 6407150"/>
              <a:gd name="connsiteX20928" fmla="*/ 1383843 w 11737978"/>
              <a:gd name="connsiteY20928" fmla="*/ 2547285 h 6407150"/>
              <a:gd name="connsiteX20929" fmla="*/ 1375649 w 11737978"/>
              <a:gd name="connsiteY20929" fmla="*/ 2553645 h 6407150"/>
              <a:gd name="connsiteX20930" fmla="*/ 1377964 w 11737978"/>
              <a:gd name="connsiteY20930" fmla="*/ 2554039 h 6407150"/>
              <a:gd name="connsiteX20931" fmla="*/ 1383843 w 11737978"/>
              <a:gd name="connsiteY20931" fmla="*/ 2547285 h 6407150"/>
              <a:gd name="connsiteX20932" fmla="*/ 6331823 w 11737978"/>
              <a:gd name="connsiteY20932" fmla="*/ 2545544 h 6407150"/>
              <a:gd name="connsiteX20933" fmla="*/ 6331014 w 11737978"/>
              <a:gd name="connsiteY20933" fmla="*/ 2549363 h 6407150"/>
              <a:gd name="connsiteX20934" fmla="*/ 6338536 w 11737978"/>
              <a:gd name="connsiteY20934" fmla="*/ 2548934 h 6407150"/>
              <a:gd name="connsiteX20935" fmla="*/ 6331823 w 11737978"/>
              <a:gd name="connsiteY20935" fmla="*/ 2545544 h 6407150"/>
              <a:gd name="connsiteX20936" fmla="*/ 1621599 w 11737978"/>
              <a:gd name="connsiteY20936" fmla="*/ 2545544 h 6407150"/>
              <a:gd name="connsiteX20937" fmla="*/ 1620790 w 11737978"/>
              <a:gd name="connsiteY20937" fmla="*/ 2549363 h 6407150"/>
              <a:gd name="connsiteX20938" fmla="*/ 1628312 w 11737978"/>
              <a:gd name="connsiteY20938" fmla="*/ 2548934 h 6407150"/>
              <a:gd name="connsiteX20939" fmla="*/ 1621599 w 11737978"/>
              <a:gd name="connsiteY20939" fmla="*/ 2545544 h 6407150"/>
              <a:gd name="connsiteX20940" fmla="*/ 5151040 w 11737978"/>
              <a:gd name="connsiteY20940" fmla="*/ 2545506 h 6407150"/>
              <a:gd name="connsiteX20941" fmla="*/ 5147713 w 11737978"/>
              <a:gd name="connsiteY20941" fmla="*/ 2549012 h 6407150"/>
              <a:gd name="connsiteX20942" fmla="*/ 5147244 w 11737978"/>
              <a:gd name="connsiteY20942" fmla="*/ 2551346 h 6407150"/>
              <a:gd name="connsiteX20943" fmla="*/ 5146289 w 11737978"/>
              <a:gd name="connsiteY20943" fmla="*/ 2551737 h 6407150"/>
              <a:gd name="connsiteX20944" fmla="*/ 5146810 w 11737978"/>
              <a:gd name="connsiteY20944" fmla="*/ 2562230 h 6407150"/>
              <a:gd name="connsiteX20945" fmla="*/ 5147295 w 11737978"/>
              <a:gd name="connsiteY20945" fmla="*/ 2564172 h 6407150"/>
              <a:gd name="connsiteX20946" fmla="*/ 5151127 w 11737978"/>
              <a:gd name="connsiteY20946" fmla="*/ 2566885 h 6407150"/>
              <a:gd name="connsiteX20947" fmla="*/ 5152567 w 11737978"/>
              <a:gd name="connsiteY20947" fmla="*/ 2568435 h 6407150"/>
              <a:gd name="connsiteX20948" fmla="*/ 5154005 w 11737978"/>
              <a:gd name="connsiteY20948" fmla="*/ 2569987 h 6407150"/>
              <a:gd name="connsiteX20949" fmla="*/ 5154474 w 11737978"/>
              <a:gd name="connsiteY20949" fmla="*/ 2567654 h 6407150"/>
              <a:gd name="connsiteX20950" fmla="*/ 5152549 w 11737978"/>
              <a:gd name="connsiteY20950" fmla="*/ 2564160 h 6407150"/>
              <a:gd name="connsiteX20951" fmla="*/ 5154926 w 11737978"/>
              <a:gd name="connsiteY20951" fmla="*/ 2561045 h 6407150"/>
              <a:gd name="connsiteX20952" fmla="*/ 5153767 w 11737978"/>
              <a:gd name="connsiteY20952" fmla="*/ 2555363 h 6407150"/>
              <a:gd name="connsiteX20953" fmla="*/ 5151544 w 11737978"/>
              <a:gd name="connsiteY20953" fmla="*/ 2551724 h 6407150"/>
              <a:gd name="connsiteX20954" fmla="*/ 5152012 w 11737978"/>
              <a:gd name="connsiteY20954" fmla="*/ 2549390 h 6407150"/>
              <a:gd name="connsiteX20955" fmla="*/ 5151040 w 11737978"/>
              <a:gd name="connsiteY20955" fmla="*/ 2545506 h 6407150"/>
              <a:gd name="connsiteX20956" fmla="*/ 440816 w 11737978"/>
              <a:gd name="connsiteY20956" fmla="*/ 2545506 h 6407150"/>
              <a:gd name="connsiteX20957" fmla="*/ 437488 w 11737978"/>
              <a:gd name="connsiteY20957" fmla="*/ 2549012 h 6407150"/>
              <a:gd name="connsiteX20958" fmla="*/ 437019 w 11737978"/>
              <a:gd name="connsiteY20958" fmla="*/ 2551346 h 6407150"/>
              <a:gd name="connsiteX20959" fmla="*/ 436065 w 11737978"/>
              <a:gd name="connsiteY20959" fmla="*/ 2551737 h 6407150"/>
              <a:gd name="connsiteX20960" fmla="*/ 436586 w 11737978"/>
              <a:gd name="connsiteY20960" fmla="*/ 2562230 h 6407150"/>
              <a:gd name="connsiteX20961" fmla="*/ 437071 w 11737978"/>
              <a:gd name="connsiteY20961" fmla="*/ 2564172 h 6407150"/>
              <a:gd name="connsiteX20962" fmla="*/ 440903 w 11737978"/>
              <a:gd name="connsiteY20962" fmla="*/ 2566885 h 6407150"/>
              <a:gd name="connsiteX20963" fmla="*/ 442342 w 11737978"/>
              <a:gd name="connsiteY20963" fmla="*/ 2568435 h 6407150"/>
              <a:gd name="connsiteX20964" fmla="*/ 443781 w 11737978"/>
              <a:gd name="connsiteY20964" fmla="*/ 2569987 h 6407150"/>
              <a:gd name="connsiteX20965" fmla="*/ 444250 w 11737978"/>
              <a:gd name="connsiteY20965" fmla="*/ 2567654 h 6407150"/>
              <a:gd name="connsiteX20966" fmla="*/ 442324 w 11737978"/>
              <a:gd name="connsiteY20966" fmla="*/ 2564160 h 6407150"/>
              <a:gd name="connsiteX20967" fmla="*/ 444701 w 11737978"/>
              <a:gd name="connsiteY20967" fmla="*/ 2561045 h 6407150"/>
              <a:gd name="connsiteX20968" fmla="*/ 443543 w 11737978"/>
              <a:gd name="connsiteY20968" fmla="*/ 2555363 h 6407150"/>
              <a:gd name="connsiteX20969" fmla="*/ 441319 w 11737978"/>
              <a:gd name="connsiteY20969" fmla="*/ 2551724 h 6407150"/>
              <a:gd name="connsiteX20970" fmla="*/ 441787 w 11737978"/>
              <a:gd name="connsiteY20970" fmla="*/ 2549390 h 6407150"/>
              <a:gd name="connsiteX20971" fmla="*/ 440816 w 11737978"/>
              <a:gd name="connsiteY20971" fmla="*/ 2545506 h 6407150"/>
              <a:gd name="connsiteX20972" fmla="*/ 10216291 w 11737978"/>
              <a:gd name="connsiteY20972" fmla="*/ 2541292 h 6407150"/>
              <a:gd name="connsiteX20973" fmla="*/ 10217726 w 11737978"/>
              <a:gd name="connsiteY20973" fmla="*/ 2541654 h 6407150"/>
              <a:gd name="connsiteX20974" fmla="*/ 10217797 w 11737978"/>
              <a:gd name="connsiteY20974" fmla="*/ 2542392 h 6407150"/>
              <a:gd name="connsiteX20975" fmla="*/ 10216291 w 11737978"/>
              <a:gd name="connsiteY20975" fmla="*/ 2541292 h 6407150"/>
              <a:gd name="connsiteX20976" fmla="*/ 6491976 w 11737978"/>
              <a:gd name="connsiteY20976" fmla="*/ 2540157 h 6407150"/>
              <a:gd name="connsiteX20977" fmla="*/ 6482949 w 11737978"/>
              <a:gd name="connsiteY20977" fmla="*/ 2540673 h 6407150"/>
              <a:gd name="connsiteX20978" fmla="*/ 6483054 w 11737978"/>
              <a:gd name="connsiteY20978" fmla="*/ 2543686 h 6407150"/>
              <a:gd name="connsiteX20979" fmla="*/ 6491976 w 11737978"/>
              <a:gd name="connsiteY20979" fmla="*/ 2540157 h 6407150"/>
              <a:gd name="connsiteX20980" fmla="*/ 1781752 w 11737978"/>
              <a:gd name="connsiteY20980" fmla="*/ 2540157 h 6407150"/>
              <a:gd name="connsiteX20981" fmla="*/ 1772725 w 11737978"/>
              <a:gd name="connsiteY20981" fmla="*/ 2540673 h 6407150"/>
              <a:gd name="connsiteX20982" fmla="*/ 1772831 w 11737978"/>
              <a:gd name="connsiteY20982" fmla="*/ 2543686 h 6407150"/>
              <a:gd name="connsiteX20983" fmla="*/ 1781752 w 11737978"/>
              <a:gd name="connsiteY20983" fmla="*/ 2540157 h 6407150"/>
              <a:gd name="connsiteX20984" fmla="*/ 11379075 w 11737978"/>
              <a:gd name="connsiteY20984" fmla="*/ 2538880 h 6407150"/>
              <a:gd name="connsiteX20985" fmla="*/ 11377799 w 11737978"/>
              <a:gd name="connsiteY20985" fmla="*/ 2542682 h 6407150"/>
              <a:gd name="connsiteX20986" fmla="*/ 11376520 w 11737978"/>
              <a:gd name="connsiteY20986" fmla="*/ 2546484 h 6407150"/>
              <a:gd name="connsiteX20987" fmla="*/ 11382552 w 11737978"/>
              <a:gd name="connsiteY20987" fmla="*/ 2552484 h 6407150"/>
              <a:gd name="connsiteX20988" fmla="*/ 11383830 w 11737978"/>
              <a:gd name="connsiteY20988" fmla="*/ 2548681 h 6407150"/>
              <a:gd name="connsiteX20989" fmla="*/ 11379075 w 11737978"/>
              <a:gd name="connsiteY20989" fmla="*/ 2538880 h 6407150"/>
              <a:gd name="connsiteX20990" fmla="*/ 8961745 w 11737978"/>
              <a:gd name="connsiteY20990" fmla="*/ 2537885 h 6407150"/>
              <a:gd name="connsiteX20991" fmla="*/ 8953752 w 11737978"/>
              <a:gd name="connsiteY20991" fmla="*/ 2541141 h 6407150"/>
              <a:gd name="connsiteX20992" fmla="*/ 8960376 w 11737978"/>
              <a:gd name="connsiteY20992" fmla="*/ 2552041 h 6407150"/>
              <a:gd name="connsiteX20993" fmla="*/ 8963888 w 11737978"/>
              <a:gd name="connsiteY20993" fmla="*/ 2545511 h 6407150"/>
              <a:gd name="connsiteX20994" fmla="*/ 8961745 w 11737978"/>
              <a:gd name="connsiteY20994" fmla="*/ 2537885 h 6407150"/>
              <a:gd name="connsiteX20995" fmla="*/ 4251522 w 11737978"/>
              <a:gd name="connsiteY20995" fmla="*/ 2537885 h 6407150"/>
              <a:gd name="connsiteX20996" fmla="*/ 4243529 w 11737978"/>
              <a:gd name="connsiteY20996" fmla="*/ 2541141 h 6407150"/>
              <a:gd name="connsiteX20997" fmla="*/ 4250153 w 11737978"/>
              <a:gd name="connsiteY20997" fmla="*/ 2552041 h 6407150"/>
              <a:gd name="connsiteX20998" fmla="*/ 4253665 w 11737978"/>
              <a:gd name="connsiteY20998" fmla="*/ 2545511 h 6407150"/>
              <a:gd name="connsiteX20999" fmla="*/ 4251522 w 11737978"/>
              <a:gd name="connsiteY20999" fmla="*/ 2537885 h 6407150"/>
              <a:gd name="connsiteX21000" fmla="*/ 6397675 w 11737978"/>
              <a:gd name="connsiteY21000" fmla="*/ 2537502 h 6407150"/>
              <a:gd name="connsiteX21001" fmla="*/ 6398165 w 11737978"/>
              <a:gd name="connsiteY21001" fmla="*/ 2551560 h 6407150"/>
              <a:gd name="connsiteX21002" fmla="*/ 6422888 w 11737978"/>
              <a:gd name="connsiteY21002" fmla="*/ 2547328 h 6407150"/>
              <a:gd name="connsiteX21003" fmla="*/ 6414321 w 11737978"/>
              <a:gd name="connsiteY21003" fmla="*/ 2539367 h 6407150"/>
              <a:gd name="connsiteX21004" fmla="*/ 6397675 w 11737978"/>
              <a:gd name="connsiteY21004" fmla="*/ 2537502 h 6407150"/>
              <a:gd name="connsiteX21005" fmla="*/ 1687451 w 11737978"/>
              <a:gd name="connsiteY21005" fmla="*/ 2537502 h 6407150"/>
              <a:gd name="connsiteX21006" fmla="*/ 1687942 w 11737978"/>
              <a:gd name="connsiteY21006" fmla="*/ 2551560 h 6407150"/>
              <a:gd name="connsiteX21007" fmla="*/ 1712665 w 11737978"/>
              <a:gd name="connsiteY21007" fmla="*/ 2547328 h 6407150"/>
              <a:gd name="connsiteX21008" fmla="*/ 1704097 w 11737978"/>
              <a:gd name="connsiteY21008" fmla="*/ 2539367 h 6407150"/>
              <a:gd name="connsiteX21009" fmla="*/ 1687451 w 11737978"/>
              <a:gd name="connsiteY21009" fmla="*/ 2537502 h 6407150"/>
              <a:gd name="connsiteX21010" fmla="*/ 5672450 w 11737978"/>
              <a:gd name="connsiteY21010" fmla="*/ 2537353 h 6407150"/>
              <a:gd name="connsiteX21011" fmla="*/ 5675451 w 11737978"/>
              <a:gd name="connsiteY21011" fmla="*/ 2557926 h 6407150"/>
              <a:gd name="connsiteX21012" fmla="*/ 5678150 w 11737978"/>
              <a:gd name="connsiteY21012" fmla="*/ 2548371 h 6407150"/>
              <a:gd name="connsiteX21013" fmla="*/ 5672450 w 11737978"/>
              <a:gd name="connsiteY21013" fmla="*/ 2537353 h 6407150"/>
              <a:gd name="connsiteX21014" fmla="*/ 962227 w 11737978"/>
              <a:gd name="connsiteY21014" fmla="*/ 2537353 h 6407150"/>
              <a:gd name="connsiteX21015" fmla="*/ 965227 w 11737978"/>
              <a:gd name="connsiteY21015" fmla="*/ 2557926 h 6407150"/>
              <a:gd name="connsiteX21016" fmla="*/ 967926 w 11737978"/>
              <a:gd name="connsiteY21016" fmla="*/ 2548371 h 6407150"/>
              <a:gd name="connsiteX21017" fmla="*/ 962227 w 11737978"/>
              <a:gd name="connsiteY21017" fmla="*/ 2537353 h 6407150"/>
              <a:gd name="connsiteX21018" fmla="*/ 6541617 w 11737978"/>
              <a:gd name="connsiteY21018" fmla="*/ 2537318 h 6407150"/>
              <a:gd name="connsiteX21019" fmla="*/ 6533440 w 11737978"/>
              <a:gd name="connsiteY21019" fmla="*/ 2540552 h 6407150"/>
              <a:gd name="connsiteX21020" fmla="*/ 6533537 w 11737978"/>
              <a:gd name="connsiteY21020" fmla="*/ 2543315 h 6407150"/>
              <a:gd name="connsiteX21021" fmla="*/ 6525359 w 11737978"/>
              <a:gd name="connsiteY21021" fmla="*/ 2546548 h 6407150"/>
              <a:gd name="connsiteX21022" fmla="*/ 6525455 w 11737978"/>
              <a:gd name="connsiteY21022" fmla="*/ 2549310 h 6407150"/>
              <a:gd name="connsiteX21023" fmla="*/ 6533729 w 11737978"/>
              <a:gd name="connsiteY21023" fmla="*/ 2548838 h 6407150"/>
              <a:gd name="connsiteX21024" fmla="*/ 6533634 w 11737978"/>
              <a:gd name="connsiteY21024" fmla="*/ 2546075 h 6407150"/>
              <a:gd name="connsiteX21025" fmla="*/ 6541906 w 11737978"/>
              <a:gd name="connsiteY21025" fmla="*/ 2545602 h 6407150"/>
              <a:gd name="connsiteX21026" fmla="*/ 6550276 w 11737978"/>
              <a:gd name="connsiteY21026" fmla="*/ 2547891 h 6407150"/>
              <a:gd name="connsiteX21027" fmla="*/ 6552247 w 11737978"/>
              <a:gd name="connsiteY21027" fmla="*/ 2545010 h 6407150"/>
              <a:gd name="connsiteX21028" fmla="*/ 6541809 w 11737978"/>
              <a:gd name="connsiteY21028" fmla="*/ 2542842 h 6407150"/>
              <a:gd name="connsiteX21029" fmla="*/ 6541617 w 11737978"/>
              <a:gd name="connsiteY21029" fmla="*/ 2537318 h 6407150"/>
              <a:gd name="connsiteX21030" fmla="*/ 1831393 w 11737978"/>
              <a:gd name="connsiteY21030" fmla="*/ 2537318 h 6407150"/>
              <a:gd name="connsiteX21031" fmla="*/ 1823216 w 11737978"/>
              <a:gd name="connsiteY21031" fmla="*/ 2540552 h 6407150"/>
              <a:gd name="connsiteX21032" fmla="*/ 1823313 w 11737978"/>
              <a:gd name="connsiteY21032" fmla="*/ 2543315 h 6407150"/>
              <a:gd name="connsiteX21033" fmla="*/ 1815135 w 11737978"/>
              <a:gd name="connsiteY21033" fmla="*/ 2546548 h 6407150"/>
              <a:gd name="connsiteX21034" fmla="*/ 1815231 w 11737978"/>
              <a:gd name="connsiteY21034" fmla="*/ 2549310 h 6407150"/>
              <a:gd name="connsiteX21035" fmla="*/ 1823505 w 11737978"/>
              <a:gd name="connsiteY21035" fmla="*/ 2548838 h 6407150"/>
              <a:gd name="connsiteX21036" fmla="*/ 1823410 w 11737978"/>
              <a:gd name="connsiteY21036" fmla="*/ 2546075 h 6407150"/>
              <a:gd name="connsiteX21037" fmla="*/ 1831682 w 11737978"/>
              <a:gd name="connsiteY21037" fmla="*/ 2545602 h 6407150"/>
              <a:gd name="connsiteX21038" fmla="*/ 1840052 w 11737978"/>
              <a:gd name="connsiteY21038" fmla="*/ 2547891 h 6407150"/>
              <a:gd name="connsiteX21039" fmla="*/ 1842023 w 11737978"/>
              <a:gd name="connsiteY21039" fmla="*/ 2545010 h 6407150"/>
              <a:gd name="connsiteX21040" fmla="*/ 1831585 w 11737978"/>
              <a:gd name="connsiteY21040" fmla="*/ 2542842 h 6407150"/>
              <a:gd name="connsiteX21041" fmla="*/ 1831393 w 11737978"/>
              <a:gd name="connsiteY21041" fmla="*/ 2537318 h 6407150"/>
              <a:gd name="connsiteX21042" fmla="*/ 5144379 w 11737978"/>
              <a:gd name="connsiteY21042" fmla="*/ 2537140 h 6407150"/>
              <a:gd name="connsiteX21043" fmla="*/ 5146079 w 11737978"/>
              <a:gd name="connsiteY21043" fmla="*/ 2538585 h 6407150"/>
              <a:gd name="connsiteX21044" fmla="*/ 5147110 w 11737978"/>
              <a:gd name="connsiteY21044" fmla="*/ 2540035 h 6407150"/>
              <a:gd name="connsiteX21045" fmla="*/ 5148507 w 11737978"/>
              <a:gd name="connsiteY21045" fmla="*/ 2539730 h 6407150"/>
              <a:gd name="connsiteX21046" fmla="*/ 5144379 w 11737978"/>
              <a:gd name="connsiteY21046" fmla="*/ 2537140 h 6407150"/>
              <a:gd name="connsiteX21047" fmla="*/ 434155 w 11737978"/>
              <a:gd name="connsiteY21047" fmla="*/ 2537140 h 6407150"/>
              <a:gd name="connsiteX21048" fmla="*/ 435855 w 11737978"/>
              <a:gd name="connsiteY21048" fmla="*/ 2538585 h 6407150"/>
              <a:gd name="connsiteX21049" fmla="*/ 436886 w 11737978"/>
              <a:gd name="connsiteY21049" fmla="*/ 2540035 h 6407150"/>
              <a:gd name="connsiteX21050" fmla="*/ 438283 w 11737978"/>
              <a:gd name="connsiteY21050" fmla="*/ 2539730 h 6407150"/>
              <a:gd name="connsiteX21051" fmla="*/ 434155 w 11737978"/>
              <a:gd name="connsiteY21051" fmla="*/ 2537140 h 6407150"/>
              <a:gd name="connsiteX21052" fmla="*/ 9012528 w 11737978"/>
              <a:gd name="connsiteY21052" fmla="*/ 2536918 h 6407150"/>
              <a:gd name="connsiteX21053" fmla="*/ 9012015 w 11737978"/>
              <a:gd name="connsiteY21053" fmla="*/ 2542226 h 6407150"/>
              <a:gd name="connsiteX21054" fmla="*/ 9012528 w 11737978"/>
              <a:gd name="connsiteY21054" fmla="*/ 2536918 h 6407150"/>
              <a:gd name="connsiteX21055" fmla="*/ 4302304 w 11737978"/>
              <a:gd name="connsiteY21055" fmla="*/ 2536918 h 6407150"/>
              <a:gd name="connsiteX21056" fmla="*/ 4301791 w 11737978"/>
              <a:gd name="connsiteY21056" fmla="*/ 2542226 h 6407150"/>
              <a:gd name="connsiteX21057" fmla="*/ 4302304 w 11737978"/>
              <a:gd name="connsiteY21057" fmla="*/ 2536918 h 6407150"/>
              <a:gd name="connsiteX21058" fmla="*/ 6811272 w 11737978"/>
              <a:gd name="connsiteY21058" fmla="*/ 2532963 h 6407150"/>
              <a:gd name="connsiteX21059" fmla="*/ 6811587 w 11737978"/>
              <a:gd name="connsiteY21059" fmla="*/ 2542000 h 6407150"/>
              <a:gd name="connsiteX21060" fmla="*/ 6829640 w 11737978"/>
              <a:gd name="connsiteY21060" fmla="*/ 2540967 h 6407150"/>
              <a:gd name="connsiteX21061" fmla="*/ 6811272 w 11737978"/>
              <a:gd name="connsiteY21061" fmla="*/ 2532963 h 6407150"/>
              <a:gd name="connsiteX21062" fmla="*/ 2101048 w 11737978"/>
              <a:gd name="connsiteY21062" fmla="*/ 2532963 h 6407150"/>
              <a:gd name="connsiteX21063" fmla="*/ 2101364 w 11737978"/>
              <a:gd name="connsiteY21063" fmla="*/ 2542000 h 6407150"/>
              <a:gd name="connsiteX21064" fmla="*/ 2119417 w 11737978"/>
              <a:gd name="connsiteY21064" fmla="*/ 2540967 h 6407150"/>
              <a:gd name="connsiteX21065" fmla="*/ 2101048 w 11737978"/>
              <a:gd name="connsiteY21065" fmla="*/ 2532963 h 6407150"/>
              <a:gd name="connsiteX21066" fmla="*/ 6845872 w 11737978"/>
              <a:gd name="connsiteY21066" fmla="*/ 2530985 h 6407150"/>
              <a:gd name="connsiteX21067" fmla="*/ 6838350 w 11737978"/>
              <a:gd name="connsiteY21067" fmla="*/ 2531414 h 6407150"/>
              <a:gd name="connsiteX21068" fmla="*/ 6846187 w 11737978"/>
              <a:gd name="connsiteY21068" fmla="*/ 2540022 h 6407150"/>
              <a:gd name="connsiteX21069" fmla="*/ 6848915 w 11737978"/>
              <a:gd name="connsiteY21069" fmla="*/ 2537224 h 6407150"/>
              <a:gd name="connsiteX21070" fmla="*/ 6846083 w 11737978"/>
              <a:gd name="connsiteY21070" fmla="*/ 2537009 h 6407150"/>
              <a:gd name="connsiteX21071" fmla="*/ 6845872 w 11737978"/>
              <a:gd name="connsiteY21071" fmla="*/ 2530985 h 6407150"/>
              <a:gd name="connsiteX21072" fmla="*/ 2135648 w 11737978"/>
              <a:gd name="connsiteY21072" fmla="*/ 2530985 h 6407150"/>
              <a:gd name="connsiteX21073" fmla="*/ 2128127 w 11737978"/>
              <a:gd name="connsiteY21073" fmla="*/ 2531414 h 6407150"/>
              <a:gd name="connsiteX21074" fmla="*/ 2135963 w 11737978"/>
              <a:gd name="connsiteY21074" fmla="*/ 2540022 h 6407150"/>
              <a:gd name="connsiteX21075" fmla="*/ 2138692 w 11737978"/>
              <a:gd name="connsiteY21075" fmla="*/ 2537224 h 6407150"/>
              <a:gd name="connsiteX21076" fmla="*/ 2135859 w 11737978"/>
              <a:gd name="connsiteY21076" fmla="*/ 2537009 h 6407150"/>
              <a:gd name="connsiteX21077" fmla="*/ 2135648 w 11737978"/>
              <a:gd name="connsiteY21077" fmla="*/ 2530985 h 6407150"/>
              <a:gd name="connsiteX21078" fmla="*/ 6904638 w 11737978"/>
              <a:gd name="connsiteY21078" fmla="*/ 2530440 h 6407150"/>
              <a:gd name="connsiteX21079" fmla="*/ 6896363 w 11737978"/>
              <a:gd name="connsiteY21079" fmla="*/ 2530913 h 6407150"/>
              <a:gd name="connsiteX21080" fmla="*/ 6879816 w 11737978"/>
              <a:gd name="connsiteY21080" fmla="*/ 2531860 h 6407150"/>
              <a:gd name="connsiteX21081" fmla="*/ 6888482 w 11737978"/>
              <a:gd name="connsiteY21081" fmla="*/ 2542633 h 6407150"/>
              <a:gd name="connsiteX21082" fmla="*/ 6905030 w 11737978"/>
              <a:gd name="connsiteY21082" fmla="*/ 2541686 h 6407150"/>
              <a:gd name="connsiteX21083" fmla="*/ 6904638 w 11737978"/>
              <a:gd name="connsiteY21083" fmla="*/ 2530440 h 6407150"/>
              <a:gd name="connsiteX21084" fmla="*/ 2194414 w 11737978"/>
              <a:gd name="connsiteY21084" fmla="*/ 2530440 h 6407150"/>
              <a:gd name="connsiteX21085" fmla="*/ 2186139 w 11737978"/>
              <a:gd name="connsiteY21085" fmla="*/ 2530913 h 6407150"/>
              <a:gd name="connsiteX21086" fmla="*/ 2169592 w 11737978"/>
              <a:gd name="connsiteY21086" fmla="*/ 2531860 h 6407150"/>
              <a:gd name="connsiteX21087" fmla="*/ 2178258 w 11737978"/>
              <a:gd name="connsiteY21087" fmla="*/ 2542633 h 6407150"/>
              <a:gd name="connsiteX21088" fmla="*/ 2194807 w 11737978"/>
              <a:gd name="connsiteY21088" fmla="*/ 2541686 h 6407150"/>
              <a:gd name="connsiteX21089" fmla="*/ 2194414 w 11737978"/>
              <a:gd name="connsiteY21089" fmla="*/ 2530440 h 6407150"/>
              <a:gd name="connsiteX21090" fmla="*/ 5088328 w 11737978"/>
              <a:gd name="connsiteY21090" fmla="*/ 2529941 h 6407150"/>
              <a:gd name="connsiteX21091" fmla="*/ 5086386 w 11737978"/>
              <a:gd name="connsiteY21091" fmla="*/ 2530738 h 6407150"/>
              <a:gd name="connsiteX21092" fmla="*/ 5086890 w 11737978"/>
              <a:gd name="connsiteY21092" fmla="*/ 2532755 h 6407150"/>
              <a:gd name="connsiteX21093" fmla="*/ 5088404 w 11737978"/>
              <a:gd name="connsiteY21093" fmla="*/ 2538810 h 6407150"/>
              <a:gd name="connsiteX21094" fmla="*/ 5088442 w 11737978"/>
              <a:gd name="connsiteY21094" fmla="*/ 2543244 h 6407150"/>
              <a:gd name="connsiteX21095" fmla="*/ 5088946 w 11737978"/>
              <a:gd name="connsiteY21095" fmla="*/ 2545262 h 6407150"/>
              <a:gd name="connsiteX21096" fmla="*/ 5089918 w 11737978"/>
              <a:gd name="connsiteY21096" fmla="*/ 2544864 h 6407150"/>
              <a:gd name="connsiteX21097" fmla="*/ 5090888 w 11737978"/>
              <a:gd name="connsiteY21097" fmla="*/ 2544465 h 6407150"/>
              <a:gd name="connsiteX21098" fmla="*/ 5090347 w 11737978"/>
              <a:gd name="connsiteY21098" fmla="*/ 2538014 h 6407150"/>
              <a:gd name="connsiteX21099" fmla="*/ 5088328 w 11737978"/>
              <a:gd name="connsiteY21099" fmla="*/ 2529941 h 6407150"/>
              <a:gd name="connsiteX21100" fmla="*/ 378104 w 11737978"/>
              <a:gd name="connsiteY21100" fmla="*/ 2529941 h 6407150"/>
              <a:gd name="connsiteX21101" fmla="*/ 376162 w 11737978"/>
              <a:gd name="connsiteY21101" fmla="*/ 2530738 h 6407150"/>
              <a:gd name="connsiteX21102" fmla="*/ 376666 w 11737978"/>
              <a:gd name="connsiteY21102" fmla="*/ 2532755 h 6407150"/>
              <a:gd name="connsiteX21103" fmla="*/ 378180 w 11737978"/>
              <a:gd name="connsiteY21103" fmla="*/ 2538810 h 6407150"/>
              <a:gd name="connsiteX21104" fmla="*/ 378218 w 11737978"/>
              <a:gd name="connsiteY21104" fmla="*/ 2543244 h 6407150"/>
              <a:gd name="connsiteX21105" fmla="*/ 378722 w 11737978"/>
              <a:gd name="connsiteY21105" fmla="*/ 2545262 h 6407150"/>
              <a:gd name="connsiteX21106" fmla="*/ 379693 w 11737978"/>
              <a:gd name="connsiteY21106" fmla="*/ 2544864 h 6407150"/>
              <a:gd name="connsiteX21107" fmla="*/ 380664 w 11737978"/>
              <a:gd name="connsiteY21107" fmla="*/ 2544465 h 6407150"/>
              <a:gd name="connsiteX21108" fmla="*/ 380123 w 11737978"/>
              <a:gd name="connsiteY21108" fmla="*/ 2538014 h 6407150"/>
              <a:gd name="connsiteX21109" fmla="*/ 378104 w 11737978"/>
              <a:gd name="connsiteY21109" fmla="*/ 2529941 h 6407150"/>
              <a:gd name="connsiteX21110" fmla="*/ 5128561 w 11737978"/>
              <a:gd name="connsiteY21110" fmla="*/ 2528868 h 6407150"/>
              <a:gd name="connsiteX21111" fmla="*/ 5125645 w 11737978"/>
              <a:gd name="connsiteY21111" fmla="*/ 2530064 h 6407150"/>
              <a:gd name="connsiteX21112" fmla="*/ 5126140 w 11737978"/>
              <a:gd name="connsiteY21112" fmla="*/ 2532041 h 6407150"/>
              <a:gd name="connsiteX21113" fmla="*/ 5127607 w 11737978"/>
              <a:gd name="connsiteY21113" fmla="*/ 2533621 h 6407150"/>
              <a:gd name="connsiteX21114" fmla="*/ 5131014 w 11737978"/>
              <a:gd name="connsiteY21114" fmla="*/ 2534404 h 6407150"/>
              <a:gd name="connsiteX21115" fmla="*/ 5134423 w 11737978"/>
              <a:gd name="connsiteY21115" fmla="*/ 2535187 h 6407150"/>
              <a:gd name="connsiteX21116" fmla="*/ 5134294 w 11737978"/>
              <a:gd name="connsiteY21116" fmla="*/ 2533060 h 6407150"/>
              <a:gd name="connsiteX21117" fmla="*/ 5133434 w 11737978"/>
              <a:gd name="connsiteY21117" fmla="*/ 2531231 h 6407150"/>
              <a:gd name="connsiteX21118" fmla="*/ 5128561 w 11737978"/>
              <a:gd name="connsiteY21118" fmla="*/ 2528868 h 6407150"/>
              <a:gd name="connsiteX21119" fmla="*/ 418336 w 11737978"/>
              <a:gd name="connsiteY21119" fmla="*/ 2528868 h 6407150"/>
              <a:gd name="connsiteX21120" fmla="*/ 415422 w 11737978"/>
              <a:gd name="connsiteY21120" fmla="*/ 2530064 h 6407150"/>
              <a:gd name="connsiteX21121" fmla="*/ 415916 w 11737978"/>
              <a:gd name="connsiteY21121" fmla="*/ 2532041 h 6407150"/>
              <a:gd name="connsiteX21122" fmla="*/ 417382 w 11737978"/>
              <a:gd name="connsiteY21122" fmla="*/ 2533621 h 6407150"/>
              <a:gd name="connsiteX21123" fmla="*/ 420791 w 11737978"/>
              <a:gd name="connsiteY21123" fmla="*/ 2534404 h 6407150"/>
              <a:gd name="connsiteX21124" fmla="*/ 424200 w 11737978"/>
              <a:gd name="connsiteY21124" fmla="*/ 2535187 h 6407150"/>
              <a:gd name="connsiteX21125" fmla="*/ 424069 w 11737978"/>
              <a:gd name="connsiteY21125" fmla="*/ 2533060 h 6407150"/>
              <a:gd name="connsiteX21126" fmla="*/ 423210 w 11737978"/>
              <a:gd name="connsiteY21126" fmla="*/ 2531231 h 6407150"/>
              <a:gd name="connsiteX21127" fmla="*/ 418336 w 11737978"/>
              <a:gd name="connsiteY21127" fmla="*/ 2528868 h 6407150"/>
              <a:gd name="connsiteX21128" fmla="*/ 5658324 w 11737978"/>
              <a:gd name="connsiteY21128" fmla="*/ 2528349 h 6407150"/>
              <a:gd name="connsiteX21129" fmla="*/ 5655497 w 11737978"/>
              <a:gd name="connsiteY21129" fmla="*/ 2529508 h 6407150"/>
              <a:gd name="connsiteX21130" fmla="*/ 5656910 w 11737978"/>
              <a:gd name="connsiteY21130" fmla="*/ 2535158 h 6407150"/>
              <a:gd name="connsiteX21131" fmla="*/ 5659735 w 11737978"/>
              <a:gd name="connsiteY21131" fmla="*/ 2533999 h 6407150"/>
              <a:gd name="connsiteX21132" fmla="*/ 5658324 w 11737978"/>
              <a:gd name="connsiteY21132" fmla="*/ 2528349 h 6407150"/>
              <a:gd name="connsiteX21133" fmla="*/ 948099 w 11737978"/>
              <a:gd name="connsiteY21133" fmla="*/ 2528349 h 6407150"/>
              <a:gd name="connsiteX21134" fmla="*/ 945274 w 11737978"/>
              <a:gd name="connsiteY21134" fmla="*/ 2529508 h 6407150"/>
              <a:gd name="connsiteX21135" fmla="*/ 946686 w 11737978"/>
              <a:gd name="connsiteY21135" fmla="*/ 2535158 h 6407150"/>
              <a:gd name="connsiteX21136" fmla="*/ 949511 w 11737978"/>
              <a:gd name="connsiteY21136" fmla="*/ 2533999 h 6407150"/>
              <a:gd name="connsiteX21137" fmla="*/ 948099 w 11737978"/>
              <a:gd name="connsiteY21137" fmla="*/ 2528349 h 6407150"/>
              <a:gd name="connsiteX21138" fmla="*/ 8039147 w 11737978"/>
              <a:gd name="connsiteY21138" fmla="*/ 2528216 h 6407150"/>
              <a:gd name="connsiteX21139" fmla="*/ 8035935 w 11737978"/>
              <a:gd name="connsiteY21139" fmla="*/ 2538192 h 6407150"/>
              <a:gd name="connsiteX21140" fmla="*/ 8044638 w 11737978"/>
              <a:gd name="connsiteY21140" fmla="*/ 2536461 h 6407150"/>
              <a:gd name="connsiteX21141" fmla="*/ 8044590 w 11737978"/>
              <a:gd name="connsiteY21141" fmla="*/ 2542794 h 6407150"/>
              <a:gd name="connsiteX21142" fmla="*/ 8043439 w 11737978"/>
              <a:gd name="connsiteY21142" fmla="*/ 2541591 h 6407150"/>
              <a:gd name="connsiteX21143" fmla="*/ 8042089 w 11737978"/>
              <a:gd name="connsiteY21143" fmla="*/ 2543270 h 6407150"/>
              <a:gd name="connsiteX21144" fmla="*/ 8034875 w 11737978"/>
              <a:gd name="connsiteY21144" fmla="*/ 2539450 h 6407150"/>
              <a:gd name="connsiteX21145" fmla="*/ 8036370 w 11737978"/>
              <a:gd name="connsiteY21145" fmla="*/ 2529072 h 6407150"/>
              <a:gd name="connsiteX21146" fmla="*/ 3328923 w 11737978"/>
              <a:gd name="connsiteY21146" fmla="*/ 2528216 h 6407150"/>
              <a:gd name="connsiteX21147" fmla="*/ 3325711 w 11737978"/>
              <a:gd name="connsiteY21147" fmla="*/ 2538192 h 6407150"/>
              <a:gd name="connsiteX21148" fmla="*/ 3334414 w 11737978"/>
              <a:gd name="connsiteY21148" fmla="*/ 2536461 h 6407150"/>
              <a:gd name="connsiteX21149" fmla="*/ 3334367 w 11737978"/>
              <a:gd name="connsiteY21149" fmla="*/ 2542794 h 6407150"/>
              <a:gd name="connsiteX21150" fmla="*/ 3333215 w 11737978"/>
              <a:gd name="connsiteY21150" fmla="*/ 2541591 h 6407150"/>
              <a:gd name="connsiteX21151" fmla="*/ 3331865 w 11737978"/>
              <a:gd name="connsiteY21151" fmla="*/ 2543270 h 6407150"/>
              <a:gd name="connsiteX21152" fmla="*/ 3324652 w 11737978"/>
              <a:gd name="connsiteY21152" fmla="*/ 2539450 h 6407150"/>
              <a:gd name="connsiteX21153" fmla="*/ 3326146 w 11737978"/>
              <a:gd name="connsiteY21153" fmla="*/ 2529072 h 6407150"/>
              <a:gd name="connsiteX21154" fmla="*/ 6490663 w 11737978"/>
              <a:gd name="connsiteY21154" fmla="*/ 2524134 h 6407150"/>
              <a:gd name="connsiteX21155" fmla="*/ 6507262 w 11737978"/>
              <a:gd name="connsiteY21155" fmla="*/ 2532133 h 6407150"/>
              <a:gd name="connsiteX21156" fmla="*/ 6515773 w 11737978"/>
              <a:gd name="connsiteY21156" fmla="*/ 2530999 h 6407150"/>
              <a:gd name="connsiteX21157" fmla="*/ 6490663 w 11737978"/>
              <a:gd name="connsiteY21157" fmla="*/ 2524134 h 6407150"/>
              <a:gd name="connsiteX21158" fmla="*/ 1780440 w 11737978"/>
              <a:gd name="connsiteY21158" fmla="*/ 2524134 h 6407150"/>
              <a:gd name="connsiteX21159" fmla="*/ 1797039 w 11737978"/>
              <a:gd name="connsiteY21159" fmla="*/ 2532133 h 6407150"/>
              <a:gd name="connsiteX21160" fmla="*/ 1805549 w 11737978"/>
              <a:gd name="connsiteY21160" fmla="*/ 2530999 h 6407150"/>
              <a:gd name="connsiteX21161" fmla="*/ 1780440 w 11737978"/>
              <a:gd name="connsiteY21161" fmla="*/ 2524134 h 6407150"/>
              <a:gd name="connsiteX21162" fmla="*/ 6337590 w 11737978"/>
              <a:gd name="connsiteY21162" fmla="*/ 2521821 h 6407150"/>
              <a:gd name="connsiteX21163" fmla="*/ 6338781 w 11737978"/>
              <a:gd name="connsiteY21163" fmla="*/ 2523514 h 6407150"/>
              <a:gd name="connsiteX21164" fmla="*/ 6346687 w 11737978"/>
              <a:gd name="connsiteY21164" fmla="*/ 2523314 h 6407150"/>
              <a:gd name="connsiteX21165" fmla="*/ 6337590 w 11737978"/>
              <a:gd name="connsiteY21165" fmla="*/ 2521821 h 6407150"/>
              <a:gd name="connsiteX21166" fmla="*/ 1627366 w 11737978"/>
              <a:gd name="connsiteY21166" fmla="*/ 2521821 h 6407150"/>
              <a:gd name="connsiteX21167" fmla="*/ 1628557 w 11737978"/>
              <a:gd name="connsiteY21167" fmla="*/ 2523514 h 6407150"/>
              <a:gd name="connsiteX21168" fmla="*/ 1636463 w 11737978"/>
              <a:gd name="connsiteY21168" fmla="*/ 2523314 h 6407150"/>
              <a:gd name="connsiteX21169" fmla="*/ 1627366 w 11737978"/>
              <a:gd name="connsiteY21169" fmla="*/ 2521821 h 6407150"/>
              <a:gd name="connsiteX21170" fmla="*/ 6786743 w 11737978"/>
              <a:gd name="connsiteY21170" fmla="*/ 2521085 h 6407150"/>
              <a:gd name="connsiteX21171" fmla="*/ 6777717 w 11737978"/>
              <a:gd name="connsiteY21171" fmla="*/ 2521602 h 6407150"/>
              <a:gd name="connsiteX21172" fmla="*/ 6777814 w 11737978"/>
              <a:gd name="connsiteY21172" fmla="*/ 2524413 h 6407150"/>
              <a:gd name="connsiteX21173" fmla="*/ 6775717 w 11737978"/>
              <a:gd name="connsiteY21173" fmla="*/ 2529111 h 6407150"/>
              <a:gd name="connsiteX21174" fmla="*/ 6780532 w 11737978"/>
              <a:gd name="connsiteY21174" fmla="*/ 2529408 h 6407150"/>
              <a:gd name="connsiteX21175" fmla="*/ 6786939 w 11737978"/>
              <a:gd name="connsiteY21175" fmla="*/ 2526708 h 6407150"/>
              <a:gd name="connsiteX21176" fmla="*/ 6786743 w 11737978"/>
              <a:gd name="connsiteY21176" fmla="*/ 2521085 h 6407150"/>
              <a:gd name="connsiteX21177" fmla="*/ 2076519 w 11737978"/>
              <a:gd name="connsiteY21177" fmla="*/ 2521085 h 6407150"/>
              <a:gd name="connsiteX21178" fmla="*/ 2067493 w 11737978"/>
              <a:gd name="connsiteY21178" fmla="*/ 2521602 h 6407150"/>
              <a:gd name="connsiteX21179" fmla="*/ 2067591 w 11737978"/>
              <a:gd name="connsiteY21179" fmla="*/ 2524413 h 6407150"/>
              <a:gd name="connsiteX21180" fmla="*/ 2065493 w 11737978"/>
              <a:gd name="connsiteY21180" fmla="*/ 2529111 h 6407150"/>
              <a:gd name="connsiteX21181" fmla="*/ 2070308 w 11737978"/>
              <a:gd name="connsiteY21181" fmla="*/ 2529408 h 6407150"/>
              <a:gd name="connsiteX21182" fmla="*/ 2076716 w 11737978"/>
              <a:gd name="connsiteY21182" fmla="*/ 2526708 h 6407150"/>
              <a:gd name="connsiteX21183" fmla="*/ 2076519 w 11737978"/>
              <a:gd name="connsiteY21183" fmla="*/ 2521085 h 6407150"/>
              <a:gd name="connsiteX21184" fmla="*/ 9133898 w 11737978"/>
              <a:gd name="connsiteY21184" fmla="*/ 2520794 h 6407150"/>
              <a:gd name="connsiteX21185" fmla="*/ 9124396 w 11737978"/>
              <a:gd name="connsiteY21185" fmla="*/ 2523759 h 6407150"/>
              <a:gd name="connsiteX21186" fmla="*/ 9123939 w 11737978"/>
              <a:gd name="connsiteY21186" fmla="*/ 2528478 h 6407150"/>
              <a:gd name="connsiteX21187" fmla="*/ 9128119 w 11737978"/>
              <a:gd name="connsiteY21187" fmla="*/ 2532895 h 6407150"/>
              <a:gd name="connsiteX21188" fmla="*/ 9132984 w 11737978"/>
              <a:gd name="connsiteY21188" fmla="*/ 2530233 h 6407150"/>
              <a:gd name="connsiteX21189" fmla="*/ 9133898 w 11737978"/>
              <a:gd name="connsiteY21189" fmla="*/ 2520794 h 6407150"/>
              <a:gd name="connsiteX21190" fmla="*/ 4423674 w 11737978"/>
              <a:gd name="connsiteY21190" fmla="*/ 2520794 h 6407150"/>
              <a:gd name="connsiteX21191" fmla="*/ 4414172 w 11737978"/>
              <a:gd name="connsiteY21191" fmla="*/ 2523759 h 6407150"/>
              <a:gd name="connsiteX21192" fmla="*/ 4413715 w 11737978"/>
              <a:gd name="connsiteY21192" fmla="*/ 2528478 h 6407150"/>
              <a:gd name="connsiteX21193" fmla="*/ 4417897 w 11737978"/>
              <a:gd name="connsiteY21193" fmla="*/ 2532895 h 6407150"/>
              <a:gd name="connsiteX21194" fmla="*/ 4422761 w 11737978"/>
              <a:gd name="connsiteY21194" fmla="*/ 2530233 h 6407150"/>
              <a:gd name="connsiteX21195" fmla="*/ 4423674 w 11737978"/>
              <a:gd name="connsiteY21195" fmla="*/ 2520794 h 6407150"/>
              <a:gd name="connsiteX21196" fmla="*/ 6810783 w 11737978"/>
              <a:gd name="connsiteY21196" fmla="*/ 2518905 h 6407150"/>
              <a:gd name="connsiteX21197" fmla="*/ 6818591 w 11737978"/>
              <a:gd name="connsiteY21197" fmla="*/ 2523977 h 6407150"/>
              <a:gd name="connsiteX21198" fmla="*/ 6829046 w 11737978"/>
              <a:gd name="connsiteY21198" fmla="*/ 2523898 h 6407150"/>
              <a:gd name="connsiteX21199" fmla="*/ 6810783 w 11737978"/>
              <a:gd name="connsiteY21199" fmla="*/ 2518905 h 6407150"/>
              <a:gd name="connsiteX21200" fmla="*/ 2100560 w 11737978"/>
              <a:gd name="connsiteY21200" fmla="*/ 2518905 h 6407150"/>
              <a:gd name="connsiteX21201" fmla="*/ 2108367 w 11737978"/>
              <a:gd name="connsiteY21201" fmla="*/ 2523977 h 6407150"/>
              <a:gd name="connsiteX21202" fmla="*/ 2118822 w 11737978"/>
              <a:gd name="connsiteY21202" fmla="*/ 2523898 h 6407150"/>
              <a:gd name="connsiteX21203" fmla="*/ 2100560 w 11737978"/>
              <a:gd name="connsiteY21203" fmla="*/ 2518905 h 6407150"/>
              <a:gd name="connsiteX21204" fmla="*/ 7693234 w 11737978"/>
              <a:gd name="connsiteY21204" fmla="*/ 2517919 h 6407150"/>
              <a:gd name="connsiteX21205" fmla="*/ 7692422 w 11737978"/>
              <a:gd name="connsiteY21205" fmla="*/ 2523549 h 6407150"/>
              <a:gd name="connsiteX21206" fmla="*/ 7700053 w 11737978"/>
              <a:gd name="connsiteY21206" fmla="*/ 2525457 h 6407150"/>
              <a:gd name="connsiteX21207" fmla="*/ 7693234 w 11737978"/>
              <a:gd name="connsiteY21207" fmla="*/ 2517919 h 6407150"/>
              <a:gd name="connsiteX21208" fmla="*/ 2983011 w 11737978"/>
              <a:gd name="connsiteY21208" fmla="*/ 2517919 h 6407150"/>
              <a:gd name="connsiteX21209" fmla="*/ 2982198 w 11737978"/>
              <a:gd name="connsiteY21209" fmla="*/ 2523549 h 6407150"/>
              <a:gd name="connsiteX21210" fmla="*/ 2989830 w 11737978"/>
              <a:gd name="connsiteY21210" fmla="*/ 2525457 h 6407150"/>
              <a:gd name="connsiteX21211" fmla="*/ 2983011 w 11737978"/>
              <a:gd name="connsiteY21211" fmla="*/ 2517919 h 6407150"/>
              <a:gd name="connsiteX21212" fmla="*/ 5142637 w 11737978"/>
              <a:gd name="connsiteY21212" fmla="*/ 2516246 h 6407150"/>
              <a:gd name="connsiteX21213" fmla="*/ 5138838 w 11737978"/>
              <a:gd name="connsiteY21213" fmla="*/ 2522086 h 6407150"/>
              <a:gd name="connsiteX21214" fmla="*/ 5143641 w 11737978"/>
              <a:gd name="connsiteY21214" fmla="*/ 2528682 h 6407150"/>
              <a:gd name="connsiteX21215" fmla="*/ 5147875 w 11737978"/>
              <a:gd name="connsiteY21215" fmla="*/ 2529055 h 6407150"/>
              <a:gd name="connsiteX21216" fmla="*/ 5149851 w 11737978"/>
              <a:gd name="connsiteY21216" fmla="*/ 2528278 h 6407150"/>
              <a:gd name="connsiteX21217" fmla="*/ 5142637 w 11737978"/>
              <a:gd name="connsiteY21217" fmla="*/ 2516246 h 6407150"/>
              <a:gd name="connsiteX21218" fmla="*/ 432412 w 11737978"/>
              <a:gd name="connsiteY21218" fmla="*/ 2516246 h 6407150"/>
              <a:gd name="connsiteX21219" fmla="*/ 428615 w 11737978"/>
              <a:gd name="connsiteY21219" fmla="*/ 2522086 h 6407150"/>
              <a:gd name="connsiteX21220" fmla="*/ 433417 w 11737978"/>
              <a:gd name="connsiteY21220" fmla="*/ 2528682 h 6407150"/>
              <a:gd name="connsiteX21221" fmla="*/ 437651 w 11737978"/>
              <a:gd name="connsiteY21221" fmla="*/ 2529055 h 6407150"/>
              <a:gd name="connsiteX21222" fmla="*/ 439626 w 11737978"/>
              <a:gd name="connsiteY21222" fmla="*/ 2528278 h 6407150"/>
              <a:gd name="connsiteX21223" fmla="*/ 432412 w 11737978"/>
              <a:gd name="connsiteY21223" fmla="*/ 2516246 h 6407150"/>
              <a:gd name="connsiteX21224" fmla="*/ 11375425 w 11737978"/>
              <a:gd name="connsiteY21224" fmla="*/ 2513804 h 6407150"/>
              <a:gd name="connsiteX21225" fmla="*/ 11363184 w 11737978"/>
              <a:gd name="connsiteY21225" fmla="*/ 2514311 h 6407150"/>
              <a:gd name="connsiteX21226" fmla="*/ 11361908 w 11737978"/>
              <a:gd name="connsiteY21226" fmla="*/ 2518115 h 6407150"/>
              <a:gd name="connsiteX21227" fmla="*/ 11372139 w 11737978"/>
              <a:gd name="connsiteY21227" fmla="*/ 2519096 h 6407150"/>
              <a:gd name="connsiteX21228" fmla="*/ 11374148 w 11737978"/>
              <a:gd name="connsiteY21228" fmla="*/ 2517606 h 6407150"/>
              <a:gd name="connsiteX21229" fmla="*/ 11375425 w 11737978"/>
              <a:gd name="connsiteY21229" fmla="*/ 2513804 h 6407150"/>
              <a:gd name="connsiteX21230" fmla="*/ 5083916 w 11737978"/>
              <a:gd name="connsiteY21230" fmla="*/ 2512283 h 6407150"/>
              <a:gd name="connsiteX21231" fmla="*/ 5088463 w 11737978"/>
              <a:gd name="connsiteY21231" fmla="*/ 2523247 h 6407150"/>
              <a:gd name="connsiteX21232" fmla="*/ 5091798 w 11737978"/>
              <a:gd name="connsiteY21232" fmla="*/ 2522400 h 6407150"/>
              <a:gd name="connsiteX21233" fmla="*/ 5083916 w 11737978"/>
              <a:gd name="connsiteY21233" fmla="*/ 2512283 h 6407150"/>
              <a:gd name="connsiteX21234" fmla="*/ 373692 w 11737978"/>
              <a:gd name="connsiteY21234" fmla="*/ 2512283 h 6407150"/>
              <a:gd name="connsiteX21235" fmla="*/ 378239 w 11737978"/>
              <a:gd name="connsiteY21235" fmla="*/ 2523247 h 6407150"/>
              <a:gd name="connsiteX21236" fmla="*/ 381574 w 11737978"/>
              <a:gd name="connsiteY21236" fmla="*/ 2522400 h 6407150"/>
              <a:gd name="connsiteX21237" fmla="*/ 373692 w 11737978"/>
              <a:gd name="connsiteY21237" fmla="*/ 2512283 h 6407150"/>
              <a:gd name="connsiteX21238" fmla="*/ 6760350 w 11737978"/>
              <a:gd name="connsiteY21238" fmla="*/ 2511368 h 6407150"/>
              <a:gd name="connsiteX21239" fmla="*/ 6761852 w 11737978"/>
              <a:gd name="connsiteY21239" fmla="*/ 2514062 h 6407150"/>
              <a:gd name="connsiteX21240" fmla="*/ 6760447 w 11737978"/>
              <a:gd name="connsiteY21240" fmla="*/ 2514142 h 6407150"/>
              <a:gd name="connsiteX21241" fmla="*/ 6760350 w 11737978"/>
              <a:gd name="connsiteY21241" fmla="*/ 2511368 h 6407150"/>
              <a:gd name="connsiteX21242" fmla="*/ 2050126 w 11737978"/>
              <a:gd name="connsiteY21242" fmla="*/ 2511368 h 6407150"/>
              <a:gd name="connsiteX21243" fmla="*/ 2051629 w 11737978"/>
              <a:gd name="connsiteY21243" fmla="*/ 2514062 h 6407150"/>
              <a:gd name="connsiteX21244" fmla="*/ 2050223 w 11737978"/>
              <a:gd name="connsiteY21244" fmla="*/ 2514142 h 6407150"/>
              <a:gd name="connsiteX21245" fmla="*/ 2050126 w 11737978"/>
              <a:gd name="connsiteY21245" fmla="*/ 2511368 h 6407150"/>
              <a:gd name="connsiteX21246" fmla="*/ 6472864 w 11737978"/>
              <a:gd name="connsiteY21246" fmla="*/ 2510791 h 6407150"/>
              <a:gd name="connsiteX21247" fmla="*/ 6448329 w 11737978"/>
              <a:gd name="connsiteY21247" fmla="*/ 2520427 h 6407150"/>
              <a:gd name="connsiteX21248" fmla="*/ 6448521 w 11737978"/>
              <a:gd name="connsiteY21248" fmla="*/ 2525903 h 6407150"/>
              <a:gd name="connsiteX21249" fmla="*/ 6423412 w 11737978"/>
              <a:gd name="connsiteY21249" fmla="*/ 2519108 h 6407150"/>
              <a:gd name="connsiteX21250" fmla="*/ 6407151 w 11737978"/>
              <a:gd name="connsiteY21250" fmla="*/ 2528270 h 6407150"/>
              <a:gd name="connsiteX21251" fmla="*/ 6407439 w 11737978"/>
              <a:gd name="connsiteY21251" fmla="*/ 2536486 h 6407150"/>
              <a:gd name="connsiteX21252" fmla="*/ 6432356 w 11737978"/>
              <a:gd name="connsiteY21252" fmla="*/ 2537804 h 6407150"/>
              <a:gd name="connsiteX21253" fmla="*/ 6423890 w 11737978"/>
              <a:gd name="connsiteY21253" fmla="*/ 2532801 h 6407150"/>
              <a:gd name="connsiteX21254" fmla="*/ 6423699 w 11737978"/>
              <a:gd name="connsiteY21254" fmla="*/ 2527323 h 6407150"/>
              <a:gd name="connsiteX21255" fmla="*/ 6432260 w 11737978"/>
              <a:gd name="connsiteY21255" fmla="*/ 2535066 h 6407150"/>
              <a:gd name="connsiteX21256" fmla="*/ 6440723 w 11737978"/>
              <a:gd name="connsiteY21256" fmla="*/ 2540071 h 6407150"/>
              <a:gd name="connsiteX21257" fmla="*/ 6473723 w 11737978"/>
              <a:gd name="connsiteY21257" fmla="*/ 2535438 h 6407150"/>
              <a:gd name="connsiteX21258" fmla="*/ 6465354 w 11737978"/>
              <a:gd name="connsiteY21258" fmla="*/ 2533174 h 6407150"/>
              <a:gd name="connsiteX21259" fmla="*/ 6465258 w 11737978"/>
              <a:gd name="connsiteY21259" fmla="*/ 2530434 h 6407150"/>
              <a:gd name="connsiteX21260" fmla="*/ 6472864 w 11737978"/>
              <a:gd name="connsiteY21260" fmla="*/ 2510791 h 6407150"/>
              <a:gd name="connsiteX21261" fmla="*/ 1762640 w 11737978"/>
              <a:gd name="connsiteY21261" fmla="*/ 2510791 h 6407150"/>
              <a:gd name="connsiteX21262" fmla="*/ 1738106 w 11737978"/>
              <a:gd name="connsiteY21262" fmla="*/ 2520427 h 6407150"/>
              <a:gd name="connsiteX21263" fmla="*/ 1738297 w 11737978"/>
              <a:gd name="connsiteY21263" fmla="*/ 2525903 h 6407150"/>
              <a:gd name="connsiteX21264" fmla="*/ 1713188 w 11737978"/>
              <a:gd name="connsiteY21264" fmla="*/ 2519108 h 6407150"/>
              <a:gd name="connsiteX21265" fmla="*/ 1696928 w 11737978"/>
              <a:gd name="connsiteY21265" fmla="*/ 2528270 h 6407150"/>
              <a:gd name="connsiteX21266" fmla="*/ 1697215 w 11737978"/>
              <a:gd name="connsiteY21266" fmla="*/ 2536486 h 6407150"/>
              <a:gd name="connsiteX21267" fmla="*/ 1722132 w 11737978"/>
              <a:gd name="connsiteY21267" fmla="*/ 2537804 h 6407150"/>
              <a:gd name="connsiteX21268" fmla="*/ 1713666 w 11737978"/>
              <a:gd name="connsiteY21268" fmla="*/ 2532801 h 6407150"/>
              <a:gd name="connsiteX21269" fmla="*/ 1713475 w 11737978"/>
              <a:gd name="connsiteY21269" fmla="*/ 2527323 h 6407150"/>
              <a:gd name="connsiteX21270" fmla="*/ 1722036 w 11737978"/>
              <a:gd name="connsiteY21270" fmla="*/ 2535066 h 6407150"/>
              <a:gd name="connsiteX21271" fmla="*/ 1730499 w 11737978"/>
              <a:gd name="connsiteY21271" fmla="*/ 2540071 h 6407150"/>
              <a:gd name="connsiteX21272" fmla="*/ 1763499 w 11737978"/>
              <a:gd name="connsiteY21272" fmla="*/ 2535438 h 6407150"/>
              <a:gd name="connsiteX21273" fmla="*/ 1755130 w 11737978"/>
              <a:gd name="connsiteY21273" fmla="*/ 2533174 h 6407150"/>
              <a:gd name="connsiteX21274" fmla="*/ 1755034 w 11737978"/>
              <a:gd name="connsiteY21274" fmla="*/ 2530434 h 6407150"/>
              <a:gd name="connsiteX21275" fmla="*/ 1762640 w 11737978"/>
              <a:gd name="connsiteY21275" fmla="*/ 2510791 h 6407150"/>
              <a:gd name="connsiteX21276" fmla="*/ 6870779 w 11737978"/>
              <a:gd name="connsiteY21276" fmla="*/ 2510443 h 6407150"/>
              <a:gd name="connsiteX21277" fmla="*/ 6861929 w 11737978"/>
              <a:gd name="connsiteY21277" fmla="*/ 2515980 h 6407150"/>
              <a:gd name="connsiteX21278" fmla="*/ 6879980 w 11737978"/>
              <a:gd name="connsiteY21278" fmla="*/ 2514947 h 6407150"/>
              <a:gd name="connsiteX21279" fmla="*/ 6879893 w 11737978"/>
              <a:gd name="connsiteY21279" fmla="*/ 2512437 h 6407150"/>
              <a:gd name="connsiteX21280" fmla="*/ 6870779 w 11737978"/>
              <a:gd name="connsiteY21280" fmla="*/ 2510443 h 6407150"/>
              <a:gd name="connsiteX21281" fmla="*/ 2160555 w 11737978"/>
              <a:gd name="connsiteY21281" fmla="*/ 2510443 h 6407150"/>
              <a:gd name="connsiteX21282" fmla="*/ 2151705 w 11737978"/>
              <a:gd name="connsiteY21282" fmla="*/ 2515980 h 6407150"/>
              <a:gd name="connsiteX21283" fmla="*/ 2169756 w 11737978"/>
              <a:gd name="connsiteY21283" fmla="*/ 2514947 h 6407150"/>
              <a:gd name="connsiteX21284" fmla="*/ 2169669 w 11737978"/>
              <a:gd name="connsiteY21284" fmla="*/ 2512437 h 6407150"/>
              <a:gd name="connsiteX21285" fmla="*/ 2160555 w 11737978"/>
              <a:gd name="connsiteY21285" fmla="*/ 2510443 h 6407150"/>
              <a:gd name="connsiteX21286" fmla="*/ 10421394 w 11737978"/>
              <a:gd name="connsiteY21286" fmla="*/ 2508738 h 6407150"/>
              <a:gd name="connsiteX21287" fmla="*/ 10420156 w 11737978"/>
              <a:gd name="connsiteY21287" fmla="*/ 2512426 h 6407150"/>
              <a:gd name="connsiteX21288" fmla="*/ 10408542 w 11737978"/>
              <a:gd name="connsiteY21288" fmla="*/ 2517055 h 6407150"/>
              <a:gd name="connsiteX21289" fmla="*/ 10417678 w 11737978"/>
              <a:gd name="connsiteY21289" fmla="*/ 2519801 h 6407150"/>
              <a:gd name="connsiteX21290" fmla="*/ 10418916 w 11737978"/>
              <a:gd name="connsiteY21290" fmla="*/ 2516114 h 6407150"/>
              <a:gd name="connsiteX21291" fmla="*/ 10429295 w 11737978"/>
              <a:gd name="connsiteY21291" fmla="*/ 2515172 h 6407150"/>
              <a:gd name="connsiteX21292" fmla="*/ 10421394 w 11737978"/>
              <a:gd name="connsiteY21292" fmla="*/ 2508738 h 6407150"/>
              <a:gd name="connsiteX21293" fmla="*/ 5121205 w 11737978"/>
              <a:gd name="connsiteY21293" fmla="*/ 2507901 h 6407150"/>
              <a:gd name="connsiteX21294" fmla="*/ 5118314 w 11737978"/>
              <a:gd name="connsiteY21294" fmla="*/ 2509085 h 6407150"/>
              <a:gd name="connsiteX21295" fmla="*/ 5117350 w 11737978"/>
              <a:gd name="connsiteY21295" fmla="*/ 2509480 h 6407150"/>
              <a:gd name="connsiteX21296" fmla="*/ 5118824 w 11737978"/>
              <a:gd name="connsiteY21296" fmla="*/ 2519617 h 6407150"/>
              <a:gd name="connsiteX21297" fmla="*/ 5120294 w 11737978"/>
              <a:gd name="connsiteY21297" fmla="*/ 2529754 h 6407150"/>
              <a:gd name="connsiteX21298" fmla="*/ 5119806 w 11737978"/>
              <a:gd name="connsiteY21298" fmla="*/ 2527806 h 6407150"/>
              <a:gd name="connsiteX21299" fmla="*/ 5116917 w 11737978"/>
              <a:gd name="connsiteY21299" fmla="*/ 2528990 h 6407150"/>
              <a:gd name="connsiteX21300" fmla="*/ 5119331 w 11737978"/>
              <a:gd name="connsiteY21300" fmla="*/ 2530148 h 6407150"/>
              <a:gd name="connsiteX21301" fmla="*/ 5117414 w 11737978"/>
              <a:gd name="connsiteY21301" fmla="*/ 2535231 h 6407150"/>
              <a:gd name="connsiteX21302" fmla="*/ 5111137 w 11737978"/>
              <a:gd name="connsiteY21302" fmla="*/ 2531360 h 6407150"/>
              <a:gd name="connsiteX21303" fmla="*/ 5114069 w 11737978"/>
              <a:gd name="connsiteY21303" fmla="*/ 2547341 h 6407150"/>
              <a:gd name="connsiteX21304" fmla="*/ 5116961 w 11737978"/>
              <a:gd name="connsiteY21304" fmla="*/ 2546158 h 6407150"/>
              <a:gd name="connsiteX21305" fmla="*/ 5128585 w 11737978"/>
              <a:gd name="connsiteY21305" fmla="*/ 2567170 h 6407150"/>
              <a:gd name="connsiteX21306" fmla="*/ 5133347 w 11737978"/>
              <a:gd name="connsiteY21306" fmla="*/ 2543736 h 6407150"/>
              <a:gd name="connsiteX21307" fmla="*/ 5129007 w 11737978"/>
              <a:gd name="connsiteY21307" fmla="*/ 2543367 h 6407150"/>
              <a:gd name="connsiteX21308" fmla="*/ 5130924 w 11737978"/>
              <a:gd name="connsiteY21308" fmla="*/ 2538286 h 6407150"/>
              <a:gd name="connsiteX21309" fmla="*/ 5122221 w 11737978"/>
              <a:gd name="connsiteY21309" fmla="*/ 2528965 h 6407150"/>
              <a:gd name="connsiteX21310" fmla="*/ 5120749 w 11737978"/>
              <a:gd name="connsiteY21310" fmla="*/ 2518828 h 6407150"/>
              <a:gd name="connsiteX21311" fmla="*/ 5119764 w 11737978"/>
              <a:gd name="connsiteY21311" fmla="*/ 2510639 h 6407150"/>
              <a:gd name="connsiteX21312" fmla="*/ 5120728 w 11737978"/>
              <a:gd name="connsiteY21312" fmla="*/ 2510244 h 6407150"/>
              <a:gd name="connsiteX21313" fmla="*/ 5122177 w 11737978"/>
              <a:gd name="connsiteY21313" fmla="*/ 2511798 h 6407150"/>
              <a:gd name="connsiteX21314" fmla="*/ 5123153 w 11737978"/>
              <a:gd name="connsiteY21314" fmla="*/ 2515695 h 6407150"/>
              <a:gd name="connsiteX21315" fmla="*/ 5124603 w 11737978"/>
              <a:gd name="connsiteY21315" fmla="*/ 2517248 h 6407150"/>
              <a:gd name="connsiteX21316" fmla="*/ 5125079 w 11737978"/>
              <a:gd name="connsiteY21316" fmla="*/ 2514905 h 6407150"/>
              <a:gd name="connsiteX21317" fmla="*/ 5125069 w 11737978"/>
              <a:gd name="connsiteY21317" fmla="*/ 2510613 h 6407150"/>
              <a:gd name="connsiteX21318" fmla="*/ 5121205 w 11737978"/>
              <a:gd name="connsiteY21318" fmla="*/ 2507901 h 6407150"/>
              <a:gd name="connsiteX21319" fmla="*/ 410980 w 11737978"/>
              <a:gd name="connsiteY21319" fmla="*/ 2507901 h 6407150"/>
              <a:gd name="connsiteX21320" fmla="*/ 408090 w 11737978"/>
              <a:gd name="connsiteY21320" fmla="*/ 2509085 h 6407150"/>
              <a:gd name="connsiteX21321" fmla="*/ 407126 w 11737978"/>
              <a:gd name="connsiteY21321" fmla="*/ 2509480 h 6407150"/>
              <a:gd name="connsiteX21322" fmla="*/ 408599 w 11737978"/>
              <a:gd name="connsiteY21322" fmla="*/ 2519617 h 6407150"/>
              <a:gd name="connsiteX21323" fmla="*/ 410069 w 11737978"/>
              <a:gd name="connsiteY21323" fmla="*/ 2529754 h 6407150"/>
              <a:gd name="connsiteX21324" fmla="*/ 409582 w 11737978"/>
              <a:gd name="connsiteY21324" fmla="*/ 2527806 h 6407150"/>
              <a:gd name="connsiteX21325" fmla="*/ 406693 w 11737978"/>
              <a:gd name="connsiteY21325" fmla="*/ 2528990 h 6407150"/>
              <a:gd name="connsiteX21326" fmla="*/ 409107 w 11737978"/>
              <a:gd name="connsiteY21326" fmla="*/ 2530148 h 6407150"/>
              <a:gd name="connsiteX21327" fmla="*/ 407190 w 11737978"/>
              <a:gd name="connsiteY21327" fmla="*/ 2535231 h 6407150"/>
              <a:gd name="connsiteX21328" fmla="*/ 400913 w 11737978"/>
              <a:gd name="connsiteY21328" fmla="*/ 2531360 h 6407150"/>
              <a:gd name="connsiteX21329" fmla="*/ 403845 w 11737978"/>
              <a:gd name="connsiteY21329" fmla="*/ 2547341 h 6407150"/>
              <a:gd name="connsiteX21330" fmla="*/ 406736 w 11737978"/>
              <a:gd name="connsiteY21330" fmla="*/ 2546158 h 6407150"/>
              <a:gd name="connsiteX21331" fmla="*/ 418360 w 11737978"/>
              <a:gd name="connsiteY21331" fmla="*/ 2567170 h 6407150"/>
              <a:gd name="connsiteX21332" fmla="*/ 423123 w 11737978"/>
              <a:gd name="connsiteY21332" fmla="*/ 2543736 h 6407150"/>
              <a:gd name="connsiteX21333" fmla="*/ 418782 w 11737978"/>
              <a:gd name="connsiteY21333" fmla="*/ 2543367 h 6407150"/>
              <a:gd name="connsiteX21334" fmla="*/ 420699 w 11737978"/>
              <a:gd name="connsiteY21334" fmla="*/ 2538286 h 6407150"/>
              <a:gd name="connsiteX21335" fmla="*/ 411996 w 11737978"/>
              <a:gd name="connsiteY21335" fmla="*/ 2528965 h 6407150"/>
              <a:gd name="connsiteX21336" fmla="*/ 410525 w 11737978"/>
              <a:gd name="connsiteY21336" fmla="*/ 2518828 h 6407150"/>
              <a:gd name="connsiteX21337" fmla="*/ 409540 w 11737978"/>
              <a:gd name="connsiteY21337" fmla="*/ 2510639 h 6407150"/>
              <a:gd name="connsiteX21338" fmla="*/ 410503 w 11737978"/>
              <a:gd name="connsiteY21338" fmla="*/ 2510244 h 6407150"/>
              <a:gd name="connsiteX21339" fmla="*/ 411953 w 11737978"/>
              <a:gd name="connsiteY21339" fmla="*/ 2511798 h 6407150"/>
              <a:gd name="connsiteX21340" fmla="*/ 412928 w 11737978"/>
              <a:gd name="connsiteY21340" fmla="*/ 2515695 h 6407150"/>
              <a:gd name="connsiteX21341" fmla="*/ 414378 w 11737978"/>
              <a:gd name="connsiteY21341" fmla="*/ 2517248 h 6407150"/>
              <a:gd name="connsiteX21342" fmla="*/ 414854 w 11737978"/>
              <a:gd name="connsiteY21342" fmla="*/ 2514905 h 6407150"/>
              <a:gd name="connsiteX21343" fmla="*/ 414844 w 11737978"/>
              <a:gd name="connsiteY21343" fmla="*/ 2510613 h 6407150"/>
              <a:gd name="connsiteX21344" fmla="*/ 410980 w 11737978"/>
              <a:gd name="connsiteY21344" fmla="*/ 2507901 h 6407150"/>
              <a:gd name="connsiteX21345" fmla="*/ 6819425 w 11737978"/>
              <a:gd name="connsiteY21345" fmla="*/ 2507343 h 6407150"/>
              <a:gd name="connsiteX21346" fmla="*/ 6810398 w 11737978"/>
              <a:gd name="connsiteY21346" fmla="*/ 2507859 h 6407150"/>
              <a:gd name="connsiteX21347" fmla="*/ 6810503 w 11737978"/>
              <a:gd name="connsiteY21347" fmla="*/ 2510871 h 6407150"/>
              <a:gd name="connsiteX21348" fmla="*/ 6819530 w 11737978"/>
              <a:gd name="connsiteY21348" fmla="*/ 2510355 h 6407150"/>
              <a:gd name="connsiteX21349" fmla="*/ 6819425 w 11737978"/>
              <a:gd name="connsiteY21349" fmla="*/ 2507343 h 6407150"/>
              <a:gd name="connsiteX21350" fmla="*/ 2109201 w 11737978"/>
              <a:gd name="connsiteY21350" fmla="*/ 2507343 h 6407150"/>
              <a:gd name="connsiteX21351" fmla="*/ 2100174 w 11737978"/>
              <a:gd name="connsiteY21351" fmla="*/ 2507859 h 6407150"/>
              <a:gd name="connsiteX21352" fmla="*/ 2100280 w 11737978"/>
              <a:gd name="connsiteY21352" fmla="*/ 2510871 h 6407150"/>
              <a:gd name="connsiteX21353" fmla="*/ 2109306 w 11737978"/>
              <a:gd name="connsiteY21353" fmla="*/ 2510355 h 6407150"/>
              <a:gd name="connsiteX21354" fmla="*/ 2109201 w 11737978"/>
              <a:gd name="connsiteY21354" fmla="*/ 2507343 h 6407150"/>
              <a:gd name="connsiteX21355" fmla="*/ 7712186 w 11737978"/>
              <a:gd name="connsiteY21355" fmla="*/ 2507098 h 6407150"/>
              <a:gd name="connsiteX21356" fmla="*/ 7703203 w 11737978"/>
              <a:gd name="connsiteY21356" fmla="*/ 2514576 h 6407150"/>
              <a:gd name="connsiteX21357" fmla="*/ 7719816 w 11737978"/>
              <a:gd name="connsiteY21357" fmla="*/ 2509005 h 6407150"/>
              <a:gd name="connsiteX21358" fmla="*/ 7712186 w 11737978"/>
              <a:gd name="connsiteY21358" fmla="*/ 2507098 h 6407150"/>
              <a:gd name="connsiteX21359" fmla="*/ 3001962 w 11737978"/>
              <a:gd name="connsiteY21359" fmla="*/ 2507098 h 6407150"/>
              <a:gd name="connsiteX21360" fmla="*/ 2992979 w 11737978"/>
              <a:gd name="connsiteY21360" fmla="*/ 2514576 h 6407150"/>
              <a:gd name="connsiteX21361" fmla="*/ 3009592 w 11737978"/>
              <a:gd name="connsiteY21361" fmla="*/ 2509005 h 6407150"/>
              <a:gd name="connsiteX21362" fmla="*/ 3001962 w 11737978"/>
              <a:gd name="connsiteY21362" fmla="*/ 2507098 h 6407150"/>
              <a:gd name="connsiteX21363" fmla="*/ 6489209 w 11737978"/>
              <a:gd name="connsiteY21363" fmla="*/ 2504094 h 6407150"/>
              <a:gd name="connsiteX21364" fmla="*/ 6473058 w 11737978"/>
              <a:gd name="connsiteY21364" fmla="*/ 2516421 h 6407150"/>
              <a:gd name="connsiteX21365" fmla="*/ 6479131 w 11737978"/>
              <a:gd name="connsiteY21365" fmla="*/ 2517627 h 6407150"/>
              <a:gd name="connsiteX21366" fmla="*/ 6494942 w 11737978"/>
              <a:gd name="connsiteY21366" fmla="*/ 2508755 h 6407150"/>
              <a:gd name="connsiteX21367" fmla="*/ 6489209 w 11737978"/>
              <a:gd name="connsiteY21367" fmla="*/ 2504094 h 6407150"/>
              <a:gd name="connsiteX21368" fmla="*/ 1778985 w 11737978"/>
              <a:gd name="connsiteY21368" fmla="*/ 2504094 h 6407150"/>
              <a:gd name="connsiteX21369" fmla="*/ 1762835 w 11737978"/>
              <a:gd name="connsiteY21369" fmla="*/ 2516421 h 6407150"/>
              <a:gd name="connsiteX21370" fmla="*/ 1768907 w 11737978"/>
              <a:gd name="connsiteY21370" fmla="*/ 2517627 h 6407150"/>
              <a:gd name="connsiteX21371" fmla="*/ 1784719 w 11737978"/>
              <a:gd name="connsiteY21371" fmla="*/ 2508755 h 6407150"/>
              <a:gd name="connsiteX21372" fmla="*/ 1778985 w 11737978"/>
              <a:gd name="connsiteY21372" fmla="*/ 2504094 h 6407150"/>
              <a:gd name="connsiteX21373" fmla="*/ 6355047 w 11737978"/>
              <a:gd name="connsiteY21373" fmla="*/ 2503719 h 6407150"/>
              <a:gd name="connsiteX21374" fmla="*/ 6355214 w 11737978"/>
              <a:gd name="connsiteY21374" fmla="*/ 2508539 h 6407150"/>
              <a:gd name="connsiteX21375" fmla="*/ 6353713 w 11737978"/>
              <a:gd name="connsiteY21375" fmla="*/ 2508714 h 6407150"/>
              <a:gd name="connsiteX21376" fmla="*/ 6346114 w 11737978"/>
              <a:gd name="connsiteY21376" fmla="*/ 2506912 h 6407150"/>
              <a:gd name="connsiteX21377" fmla="*/ 6346208 w 11737978"/>
              <a:gd name="connsiteY21377" fmla="*/ 2509591 h 6407150"/>
              <a:gd name="connsiteX21378" fmla="*/ 6353713 w 11737978"/>
              <a:gd name="connsiteY21378" fmla="*/ 2508714 h 6407150"/>
              <a:gd name="connsiteX21379" fmla="*/ 6355233 w 11737978"/>
              <a:gd name="connsiteY21379" fmla="*/ 2509074 h 6407150"/>
              <a:gd name="connsiteX21380" fmla="*/ 6355214 w 11737978"/>
              <a:gd name="connsiteY21380" fmla="*/ 2508539 h 6407150"/>
              <a:gd name="connsiteX21381" fmla="*/ 6357467 w 11737978"/>
              <a:gd name="connsiteY21381" fmla="*/ 2508275 h 6407150"/>
              <a:gd name="connsiteX21382" fmla="*/ 6355047 w 11737978"/>
              <a:gd name="connsiteY21382" fmla="*/ 2503719 h 6407150"/>
              <a:gd name="connsiteX21383" fmla="*/ 1644823 w 11737978"/>
              <a:gd name="connsiteY21383" fmla="*/ 2503719 h 6407150"/>
              <a:gd name="connsiteX21384" fmla="*/ 1644990 w 11737978"/>
              <a:gd name="connsiteY21384" fmla="*/ 2508539 h 6407150"/>
              <a:gd name="connsiteX21385" fmla="*/ 1643489 w 11737978"/>
              <a:gd name="connsiteY21385" fmla="*/ 2508714 h 6407150"/>
              <a:gd name="connsiteX21386" fmla="*/ 1635891 w 11737978"/>
              <a:gd name="connsiteY21386" fmla="*/ 2506912 h 6407150"/>
              <a:gd name="connsiteX21387" fmla="*/ 1635984 w 11737978"/>
              <a:gd name="connsiteY21387" fmla="*/ 2509591 h 6407150"/>
              <a:gd name="connsiteX21388" fmla="*/ 1643489 w 11737978"/>
              <a:gd name="connsiteY21388" fmla="*/ 2508714 h 6407150"/>
              <a:gd name="connsiteX21389" fmla="*/ 1645009 w 11737978"/>
              <a:gd name="connsiteY21389" fmla="*/ 2509074 h 6407150"/>
              <a:gd name="connsiteX21390" fmla="*/ 1644990 w 11737978"/>
              <a:gd name="connsiteY21390" fmla="*/ 2508539 h 6407150"/>
              <a:gd name="connsiteX21391" fmla="*/ 1647243 w 11737978"/>
              <a:gd name="connsiteY21391" fmla="*/ 2508275 h 6407150"/>
              <a:gd name="connsiteX21392" fmla="*/ 1644823 w 11737978"/>
              <a:gd name="connsiteY21392" fmla="*/ 2503719 h 6407150"/>
              <a:gd name="connsiteX21393" fmla="*/ 10278328 w 11737978"/>
              <a:gd name="connsiteY21393" fmla="*/ 2496636 h 6407150"/>
              <a:gd name="connsiteX21394" fmla="*/ 10278300 w 11737978"/>
              <a:gd name="connsiteY21394" fmla="*/ 2496705 h 6407150"/>
              <a:gd name="connsiteX21395" fmla="*/ 10272126 w 11737978"/>
              <a:gd name="connsiteY21395" fmla="*/ 2496989 h 6407150"/>
              <a:gd name="connsiteX21396" fmla="*/ 10277503 w 11737978"/>
              <a:gd name="connsiteY21396" fmla="*/ 2503667 h 6407150"/>
              <a:gd name="connsiteX21397" fmla="*/ 10278328 w 11737978"/>
              <a:gd name="connsiteY21397" fmla="*/ 2506806 h 6407150"/>
              <a:gd name="connsiteX21398" fmla="*/ 6439185 w 11737978"/>
              <a:gd name="connsiteY21398" fmla="*/ 2495888 h 6407150"/>
              <a:gd name="connsiteX21399" fmla="*/ 6430158 w 11737978"/>
              <a:gd name="connsiteY21399" fmla="*/ 2496404 h 6407150"/>
              <a:gd name="connsiteX21400" fmla="*/ 6430258 w 11737978"/>
              <a:gd name="connsiteY21400" fmla="*/ 2499273 h 6407150"/>
              <a:gd name="connsiteX21401" fmla="*/ 6421834 w 11737978"/>
              <a:gd name="connsiteY21401" fmla="*/ 2517003 h 6407150"/>
              <a:gd name="connsiteX21402" fmla="*/ 6439685 w 11737978"/>
              <a:gd name="connsiteY21402" fmla="*/ 2510232 h 6407150"/>
              <a:gd name="connsiteX21403" fmla="*/ 6439385 w 11737978"/>
              <a:gd name="connsiteY21403" fmla="*/ 2501625 h 6407150"/>
              <a:gd name="connsiteX21404" fmla="*/ 6439285 w 11737978"/>
              <a:gd name="connsiteY21404" fmla="*/ 2498756 h 6407150"/>
              <a:gd name="connsiteX21405" fmla="*/ 6439185 w 11737978"/>
              <a:gd name="connsiteY21405" fmla="*/ 2495888 h 6407150"/>
              <a:gd name="connsiteX21406" fmla="*/ 1728961 w 11737978"/>
              <a:gd name="connsiteY21406" fmla="*/ 2495888 h 6407150"/>
              <a:gd name="connsiteX21407" fmla="*/ 1719934 w 11737978"/>
              <a:gd name="connsiteY21407" fmla="*/ 2496404 h 6407150"/>
              <a:gd name="connsiteX21408" fmla="*/ 1720034 w 11737978"/>
              <a:gd name="connsiteY21408" fmla="*/ 2499273 h 6407150"/>
              <a:gd name="connsiteX21409" fmla="*/ 1711610 w 11737978"/>
              <a:gd name="connsiteY21409" fmla="*/ 2517003 h 6407150"/>
              <a:gd name="connsiteX21410" fmla="*/ 1729461 w 11737978"/>
              <a:gd name="connsiteY21410" fmla="*/ 2510232 h 6407150"/>
              <a:gd name="connsiteX21411" fmla="*/ 1729161 w 11737978"/>
              <a:gd name="connsiteY21411" fmla="*/ 2501625 h 6407150"/>
              <a:gd name="connsiteX21412" fmla="*/ 1729061 w 11737978"/>
              <a:gd name="connsiteY21412" fmla="*/ 2498756 h 6407150"/>
              <a:gd name="connsiteX21413" fmla="*/ 1728961 w 11737978"/>
              <a:gd name="connsiteY21413" fmla="*/ 2495888 h 6407150"/>
              <a:gd name="connsiteX21414" fmla="*/ 6894360 w 11737978"/>
              <a:gd name="connsiteY21414" fmla="*/ 2495007 h 6407150"/>
              <a:gd name="connsiteX21415" fmla="*/ 6886837 w 11737978"/>
              <a:gd name="connsiteY21415" fmla="*/ 2495438 h 6407150"/>
              <a:gd name="connsiteX21416" fmla="*/ 6887117 w 11737978"/>
              <a:gd name="connsiteY21416" fmla="*/ 2503471 h 6407150"/>
              <a:gd name="connsiteX21417" fmla="*/ 6894360 w 11737978"/>
              <a:gd name="connsiteY21417" fmla="*/ 2495007 h 6407150"/>
              <a:gd name="connsiteX21418" fmla="*/ 2184136 w 11737978"/>
              <a:gd name="connsiteY21418" fmla="*/ 2495007 h 6407150"/>
              <a:gd name="connsiteX21419" fmla="*/ 2176614 w 11737978"/>
              <a:gd name="connsiteY21419" fmla="*/ 2495438 h 6407150"/>
              <a:gd name="connsiteX21420" fmla="*/ 2176894 w 11737978"/>
              <a:gd name="connsiteY21420" fmla="*/ 2503471 h 6407150"/>
              <a:gd name="connsiteX21421" fmla="*/ 2184136 w 11737978"/>
              <a:gd name="connsiteY21421" fmla="*/ 2495007 h 6407150"/>
              <a:gd name="connsiteX21422" fmla="*/ 9390811 w 11737978"/>
              <a:gd name="connsiteY21422" fmla="*/ 2494411 h 6407150"/>
              <a:gd name="connsiteX21423" fmla="*/ 9392338 w 11737978"/>
              <a:gd name="connsiteY21423" fmla="*/ 2497738 h 6407150"/>
              <a:gd name="connsiteX21424" fmla="*/ 9394732 w 11737978"/>
              <a:gd name="connsiteY21424" fmla="*/ 2497710 h 6407150"/>
              <a:gd name="connsiteX21425" fmla="*/ 9390811 w 11737978"/>
              <a:gd name="connsiteY21425" fmla="*/ 2494411 h 6407150"/>
              <a:gd name="connsiteX21426" fmla="*/ 5112918 w 11737978"/>
              <a:gd name="connsiteY21426" fmla="*/ 2491829 h 6407150"/>
              <a:gd name="connsiteX21427" fmla="*/ 5112568 w 11737978"/>
              <a:gd name="connsiteY21427" fmla="*/ 2495185 h 6407150"/>
              <a:gd name="connsiteX21428" fmla="*/ 5116854 w 11737978"/>
              <a:gd name="connsiteY21428" fmla="*/ 2494888 h 6407150"/>
              <a:gd name="connsiteX21429" fmla="*/ 5112918 w 11737978"/>
              <a:gd name="connsiteY21429" fmla="*/ 2491829 h 6407150"/>
              <a:gd name="connsiteX21430" fmla="*/ 402694 w 11737978"/>
              <a:gd name="connsiteY21430" fmla="*/ 2491829 h 6407150"/>
              <a:gd name="connsiteX21431" fmla="*/ 402344 w 11737978"/>
              <a:gd name="connsiteY21431" fmla="*/ 2495185 h 6407150"/>
              <a:gd name="connsiteX21432" fmla="*/ 406630 w 11737978"/>
              <a:gd name="connsiteY21432" fmla="*/ 2494888 h 6407150"/>
              <a:gd name="connsiteX21433" fmla="*/ 402694 w 11737978"/>
              <a:gd name="connsiteY21433" fmla="*/ 2491829 h 6407150"/>
              <a:gd name="connsiteX21434" fmla="*/ 9112171 w 11737978"/>
              <a:gd name="connsiteY21434" fmla="*/ 2491342 h 6407150"/>
              <a:gd name="connsiteX21435" fmla="*/ 9120704 w 11737978"/>
              <a:gd name="connsiteY21435" fmla="*/ 2498404 h 6407150"/>
              <a:gd name="connsiteX21436" fmla="*/ 9121216 w 11737978"/>
              <a:gd name="connsiteY21436" fmla="*/ 2493097 h 6407150"/>
              <a:gd name="connsiteX21437" fmla="*/ 9112171 w 11737978"/>
              <a:gd name="connsiteY21437" fmla="*/ 2491342 h 6407150"/>
              <a:gd name="connsiteX21438" fmla="*/ 4401949 w 11737978"/>
              <a:gd name="connsiteY21438" fmla="*/ 2491342 h 6407150"/>
              <a:gd name="connsiteX21439" fmla="*/ 4410480 w 11737978"/>
              <a:gd name="connsiteY21439" fmla="*/ 2498404 h 6407150"/>
              <a:gd name="connsiteX21440" fmla="*/ 4410993 w 11737978"/>
              <a:gd name="connsiteY21440" fmla="*/ 2493097 h 6407150"/>
              <a:gd name="connsiteX21441" fmla="*/ 4401949 w 11737978"/>
              <a:gd name="connsiteY21441" fmla="*/ 2491342 h 6407150"/>
              <a:gd name="connsiteX21442" fmla="*/ 6827890 w 11737978"/>
              <a:gd name="connsiteY21442" fmla="*/ 2490761 h 6407150"/>
              <a:gd name="connsiteX21443" fmla="*/ 6818863 w 11737978"/>
              <a:gd name="connsiteY21443" fmla="*/ 2491277 h 6407150"/>
              <a:gd name="connsiteX21444" fmla="*/ 6818968 w 11737978"/>
              <a:gd name="connsiteY21444" fmla="*/ 2494289 h 6407150"/>
              <a:gd name="connsiteX21445" fmla="*/ 6827995 w 11737978"/>
              <a:gd name="connsiteY21445" fmla="*/ 2493773 h 6407150"/>
              <a:gd name="connsiteX21446" fmla="*/ 6827890 w 11737978"/>
              <a:gd name="connsiteY21446" fmla="*/ 2490761 h 6407150"/>
              <a:gd name="connsiteX21447" fmla="*/ 2117666 w 11737978"/>
              <a:gd name="connsiteY21447" fmla="*/ 2490761 h 6407150"/>
              <a:gd name="connsiteX21448" fmla="*/ 2108639 w 11737978"/>
              <a:gd name="connsiteY21448" fmla="*/ 2491277 h 6407150"/>
              <a:gd name="connsiteX21449" fmla="*/ 2108744 w 11737978"/>
              <a:gd name="connsiteY21449" fmla="*/ 2494289 h 6407150"/>
              <a:gd name="connsiteX21450" fmla="*/ 2117771 w 11737978"/>
              <a:gd name="connsiteY21450" fmla="*/ 2493773 h 6407150"/>
              <a:gd name="connsiteX21451" fmla="*/ 2117666 w 11737978"/>
              <a:gd name="connsiteY21451" fmla="*/ 2490761 h 6407150"/>
              <a:gd name="connsiteX21452" fmla="*/ 11383324 w 11737978"/>
              <a:gd name="connsiteY21452" fmla="*/ 2490294 h 6407150"/>
              <a:gd name="connsiteX21453" fmla="*/ 11386072 w 11737978"/>
              <a:gd name="connsiteY21453" fmla="*/ 2512055 h 6407150"/>
              <a:gd name="connsiteX21454" fmla="*/ 11375658 w 11737978"/>
              <a:gd name="connsiteY21454" fmla="*/ 2513112 h 6407150"/>
              <a:gd name="connsiteX21455" fmla="*/ 11383517 w 11737978"/>
              <a:gd name="connsiteY21455" fmla="*/ 2519661 h 6407150"/>
              <a:gd name="connsiteX21456" fmla="*/ 11384794 w 11737978"/>
              <a:gd name="connsiteY21456" fmla="*/ 2515859 h 6407150"/>
              <a:gd name="connsiteX21457" fmla="*/ 11386072 w 11737978"/>
              <a:gd name="connsiteY21457" fmla="*/ 2512055 h 6407150"/>
              <a:gd name="connsiteX21458" fmla="*/ 11399043 w 11737978"/>
              <a:gd name="connsiteY21458" fmla="*/ 2503393 h 6407150"/>
              <a:gd name="connsiteX21459" fmla="*/ 11383324 w 11737978"/>
              <a:gd name="connsiteY21459" fmla="*/ 2490294 h 6407150"/>
              <a:gd name="connsiteX21460" fmla="*/ 5143697 w 11737978"/>
              <a:gd name="connsiteY21460" fmla="*/ 2490115 h 6407150"/>
              <a:gd name="connsiteX21461" fmla="*/ 5148168 w 11737978"/>
              <a:gd name="connsiteY21461" fmla="*/ 2497174 h 6407150"/>
              <a:gd name="connsiteX21462" fmla="*/ 5150267 w 11737978"/>
              <a:gd name="connsiteY21462" fmla="*/ 2496144 h 6407150"/>
              <a:gd name="connsiteX21463" fmla="*/ 5143697 w 11737978"/>
              <a:gd name="connsiteY21463" fmla="*/ 2490115 h 6407150"/>
              <a:gd name="connsiteX21464" fmla="*/ 433474 w 11737978"/>
              <a:gd name="connsiteY21464" fmla="*/ 2490115 h 6407150"/>
              <a:gd name="connsiteX21465" fmla="*/ 437944 w 11737978"/>
              <a:gd name="connsiteY21465" fmla="*/ 2497174 h 6407150"/>
              <a:gd name="connsiteX21466" fmla="*/ 440043 w 11737978"/>
              <a:gd name="connsiteY21466" fmla="*/ 2496144 h 6407150"/>
              <a:gd name="connsiteX21467" fmla="*/ 433474 w 11737978"/>
              <a:gd name="connsiteY21467" fmla="*/ 2490115 h 6407150"/>
              <a:gd name="connsiteX21468" fmla="*/ 6870009 w 11737978"/>
              <a:gd name="connsiteY21468" fmla="*/ 2488351 h 6407150"/>
              <a:gd name="connsiteX21469" fmla="*/ 6861176 w 11737978"/>
              <a:gd name="connsiteY21469" fmla="*/ 2494390 h 6407150"/>
              <a:gd name="connsiteX21470" fmla="*/ 6862424 w 11737978"/>
              <a:gd name="connsiteY21470" fmla="*/ 2497778 h 6407150"/>
              <a:gd name="connsiteX21471" fmla="*/ 6870298 w 11737978"/>
              <a:gd name="connsiteY21471" fmla="*/ 2496636 h 6407150"/>
              <a:gd name="connsiteX21472" fmla="*/ 6870009 w 11737978"/>
              <a:gd name="connsiteY21472" fmla="*/ 2488351 h 6407150"/>
              <a:gd name="connsiteX21473" fmla="*/ 2159786 w 11737978"/>
              <a:gd name="connsiteY21473" fmla="*/ 2488351 h 6407150"/>
              <a:gd name="connsiteX21474" fmla="*/ 2150953 w 11737978"/>
              <a:gd name="connsiteY21474" fmla="*/ 2494390 h 6407150"/>
              <a:gd name="connsiteX21475" fmla="*/ 2152200 w 11737978"/>
              <a:gd name="connsiteY21475" fmla="*/ 2497778 h 6407150"/>
              <a:gd name="connsiteX21476" fmla="*/ 2160075 w 11737978"/>
              <a:gd name="connsiteY21476" fmla="*/ 2496636 h 6407150"/>
              <a:gd name="connsiteX21477" fmla="*/ 2159786 w 11737978"/>
              <a:gd name="connsiteY21477" fmla="*/ 2488351 h 6407150"/>
              <a:gd name="connsiteX21478" fmla="*/ 6561005 w 11737978"/>
              <a:gd name="connsiteY21478" fmla="*/ 2488166 h 6407150"/>
              <a:gd name="connsiteX21479" fmla="*/ 6556517 w 11737978"/>
              <a:gd name="connsiteY21479" fmla="*/ 2489178 h 6407150"/>
              <a:gd name="connsiteX21480" fmla="*/ 6554354 w 11737978"/>
              <a:gd name="connsiteY21480" fmla="*/ 2491943 h 6407150"/>
              <a:gd name="connsiteX21481" fmla="*/ 6565649 w 11737978"/>
              <a:gd name="connsiteY21481" fmla="*/ 2491674 h 6407150"/>
              <a:gd name="connsiteX21482" fmla="*/ 6561005 w 11737978"/>
              <a:gd name="connsiteY21482" fmla="*/ 2488166 h 6407150"/>
              <a:gd name="connsiteX21483" fmla="*/ 1850781 w 11737978"/>
              <a:gd name="connsiteY21483" fmla="*/ 2488166 h 6407150"/>
              <a:gd name="connsiteX21484" fmla="*/ 1846293 w 11737978"/>
              <a:gd name="connsiteY21484" fmla="*/ 2489178 h 6407150"/>
              <a:gd name="connsiteX21485" fmla="*/ 1844130 w 11737978"/>
              <a:gd name="connsiteY21485" fmla="*/ 2491943 h 6407150"/>
              <a:gd name="connsiteX21486" fmla="*/ 1855425 w 11737978"/>
              <a:gd name="connsiteY21486" fmla="*/ 2491674 h 6407150"/>
              <a:gd name="connsiteX21487" fmla="*/ 1850781 w 11737978"/>
              <a:gd name="connsiteY21487" fmla="*/ 2488166 h 6407150"/>
              <a:gd name="connsiteX21488" fmla="*/ 8915925 w 11737978"/>
              <a:gd name="connsiteY21488" fmla="*/ 2487532 h 6407150"/>
              <a:gd name="connsiteX21489" fmla="*/ 8915411 w 11737978"/>
              <a:gd name="connsiteY21489" fmla="*/ 2492841 h 6407150"/>
              <a:gd name="connsiteX21490" fmla="*/ 8918761 w 11737978"/>
              <a:gd name="connsiteY21490" fmla="*/ 2494928 h 6407150"/>
              <a:gd name="connsiteX21491" fmla="*/ 8920753 w 11737978"/>
              <a:gd name="connsiteY21491" fmla="*/ 2493202 h 6407150"/>
              <a:gd name="connsiteX21492" fmla="*/ 8921956 w 11737978"/>
              <a:gd name="connsiteY21492" fmla="*/ 2488701 h 6407150"/>
              <a:gd name="connsiteX21493" fmla="*/ 8915925 w 11737978"/>
              <a:gd name="connsiteY21493" fmla="*/ 2487532 h 6407150"/>
              <a:gd name="connsiteX21494" fmla="*/ 4205702 w 11737978"/>
              <a:gd name="connsiteY21494" fmla="*/ 2487532 h 6407150"/>
              <a:gd name="connsiteX21495" fmla="*/ 4205187 w 11737978"/>
              <a:gd name="connsiteY21495" fmla="*/ 2492841 h 6407150"/>
              <a:gd name="connsiteX21496" fmla="*/ 4208538 w 11737978"/>
              <a:gd name="connsiteY21496" fmla="*/ 2494928 h 6407150"/>
              <a:gd name="connsiteX21497" fmla="*/ 4210531 w 11737978"/>
              <a:gd name="connsiteY21497" fmla="*/ 2493202 h 6407150"/>
              <a:gd name="connsiteX21498" fmla="*/ 4211733 w 11737978"/>
              <a:gd name="connsiteY21498" fmla="*/ 2488701 h 6407150"/>
              <a:gd name="connsiteX21499" fmla="*/ 4205702 w 11737978"/>
              <a:gd name="connsiteY21499" fmla="*/ 2487532 h 6407150"/>
              <a:gd name="connsiteX21500" fmla="*/ 6860773 w 11737978"/>
              <a:gd name="connsiteY21500" fmla="*/ 2482842 h 6407150"/>
              <a:gd name="connsiteX21501" fmla="*/ 6858609 w 11737978"/>
              <a:gd name="connsiteY21501" fmla="*/ 2485608 h 6407150"/>
              <a:gd name="connsiteX21502" fmla="*/ 6869905 w 11737978"/>
              <a:gd name="connsiteY21502" fmla="*/ 2485339 h 6407150"/>
              <a:gd name="connsiteX21503" fmla="*/ 6860773 w 11737978"/>
              <a:gd name="connsiteY21503" fmla="*/ 2482842 h 6407150"/>
              <a:gd name="connsiteX21504" fmla="*/ 2150549 w 11737978"/>
              <a:gd name="connsiteY21504" fmla="*/ 2482842 h 6407150"/>
              <a:gd name="connsiteX21505" fmla="*/ 2148385 w 11737978"/>
              <a:gd name="connsiteY21505" fmla="*/ 2485608 h 6407150"/>
              <a:gd name="connsiteX21506" fmla="*/ 2159681 w 11737978"/>
              <a:gd name="connsiteY21506" fmla="*/ 2485339 h 6407150"/>
              <a:gd name="connsiteX21507" fmla="*/ 2150549 w 11737978"/>
              <a:gd name="connsiteY21507" fmla="*/ 2482842 h 6407150"/>
              <a:gd name="connsiteX21508" fmla="*/ 5645729 w 11737978"/>
              <a:gd name="connsiteY21508" fmla="*/ 2482119 h 6407150"/>
              <a:gd name="connsiteX21509" fmla="*/ 5644318 w 11737978"/>
              <a:gd name="connsiteY21509" fmla="*/ 2484773 h 6407150"/>
              <a:gd name="connsiteX21510" fmla="*/ 5646200 w 11737978"/>
              <a:gd name="connsiteY21510" fmla="*/ 2492308 h 6407150"/>
              <a:gd name="connsiteX21511" fmla="*/ 5648554 w 11737978"/>
              <a:gd name="connsiteY21511" fmla="*/ 2493419 h 6407150"/>
              <a:gd name="connsiteX21512" fmla="*/ 5649025 w 11737978"/>
              <a:gd name="connsiteY21512" fmla="*/ 2491150 h 6407150"/>
              <a:gd name="connsiteX21513" fmla="*/ 5647143 w 11737978"/>
              <a:gd name="connsiteY21513" fmla="*/ 2483615 h 6407150"/>
              <a:gd name="connsiteX21514" fmla="*/ 5645729 w 11737978"/>
              <a:gd name="connsiteY21514" fmla="*/ 2482119 h 6407150"/>
              <a:gd name="connsiteX21515" fmla="*/ 935505 w 11737978"/>
              <a:gd name="connsiteY21515" fmla="*/ 2482119 h 6407150"/>
              <a:gd name="connsiteX21516" fmla="*/ 934092 w 11737978"/>
              <a:gd name="connsiteY21516" fmla="*/ 2484773 h 6407150"/>
              <a:gd name="connsiteX21517" fmla="*/ 935976 w 11737978"/>
              <a:gd name="connsiteY21517" fmla="*/ 2492308 h 6407150"/>
              <a:gd name="connsiteX21518" fmla="*/ 938330 w 11737978"/>
              <a:gd name="connsiteY21518" fmla="*/ 2493419 h 6407150"/>
              <a:gd name="connsiteX21519" fmla="*/ 938801 w 11737978"/>
              <a:gd name="connsiteY21519" fmla="*/ 2491150 h 6407150"/>
              <a:gd name="connsiteX21520" fmla="*/ 936918 w 11737978"/>
              <a:gd name="connsiteY21520" fmla="*/ 2483615 h 6407150"/>
              <a:gd name="connsiteX21521" fmla="*/ 935505 w 11737978"/>
              <a:gd name="connsiteY21521" fmla="*/ 2482119 h 6407150"/>
              <a:gd name="connsiteX21522" fmla="*/ 6827503 w 11737978"/>
              <a:gd name="connsiteY21522" fmla="*/ 2479714 h 6407150"/>
              <a:gd name="connsiteX21523" fmla="*/ 6827677 w 11737978"/>
              <a:gd name="connsiteY21523" fmla="*/ 2484736 h 6407150"/>
              <a:gd name="connsiteX21524" fmla="*/ 6830974 w 11737978"/>
              <a:gd name="connsiteY21524" fmla="*/ 2482031 h 6407150"/>
              <a:gd name="connsiteX21525" fmla="*/ 6827503 w 11737978"/>
              <a:gd name="connsiteY21525" fmla="*/ 2479714 h 6407150"/>
              <a:gd name="connsiteX21526" fmla="*/ 2117279 w 11737978"/>
              <a:gd name="connsiteY21526" fmla="*/ 2479714 h 6407150"/>
              <a:gd name="connsiteX21527" fmla="*/ 2117454 w 11737978"/>
              <a:gd name="connsiteY21527" fmla="*/ 2484736 h 6407150"/>
              <a:gd name="connsiteX21528" fmla="*/ 2120750 w 11737978"/>
              <a:gd name="connsiteY21528" fmla="*/ 2482031 h 6407150"/>
              <a:gd name="connsiteX21529" fmla="*/ 2117279 w 11737978"/>
              <a:gd name="connsiteY21529" fmla="*/ 2479714 h 6407150"/>
              <a:gd name="connsiteX21530" fmla="*/ 5651124 w 11737978"/>
              <a:gd name="connsiteY21530" fmla="*/ 2477728 h 6407150"/>
              <a:gd name="connsiteX21531" fmla="*/ 5653442 w 11737978"/>
              <a:gd name="connsiteY21531" fmla="*/ 2482851 h 6407150"/>
              <a:gd name="connsiteX21532" fmla="*/ 5653703 w 11737978"/>
              <a:gd name="connsiteY21532" fmla="*/ 2478188 h 6407150"/>
              <a:gd name="connsiteX21533" fmla="*/ 5651124 w 11737978"/>
              <a:gd name="connsiteY21533" fmla="*/ 2477728 h 6407150"/>
              <a:gd name="connsiteX21534" fmla="*/ 940898 w 11737978"/>
              <a:gd name="connsiteY21534" fmla="*/ 2477728 h 6407150"/>
              <a:gd name="connsiteX21535" fmla="*/ 943217 w 11737978"/>
              <a:gd name="connsiteY21535" fmla="*/ 2482851 h 6407150"/>
              <a:gd name="connsiteX21536" fmla="*/ 943479 w 11737978"/>
              <a:gd name="connsiteY21536" fmla="*/ 2478188 h 6407150"/>
              <a:gd name="connsiteX21537" fmla="*/ 940898 w 11737978"/>
              <a:gd name="connsiteY21537" fmla="*/ 2477728 h 6407150"/>
              <a:gd name="connsiteX21538" fmla="*/ 6447544 w 11737978"/>
              <a:gd name="connsiteY21538" fmla="*/ 2476293 h 6407150"/>
              <a:gd name="connsiteX21539" fmla="*/ 6447649 w 11737978"/>
              <a:gd name="connsiteY21539" fmla="*/ 2479305 h 6407150"/>
              <a:gd name="connsiteX21540" fmla="*/ 6453666 w 11737978"/>
              <a:gd name="connsiteY21540" fmla="*/ 2478961 h 6407150"/>
              <a:gd name="connsiteX21541" fmla="*/ 6447544 w 11737978"/>
              <a:gd name="connsiteY21541" fmla="*/ 2476293 h 6407150"/>
              <a:gd name="connsiteX21542" fmla="*/ 1737321 w 11737978"/>
              <a:gd name="connsiteY21542" fmla="*/ 2476293 h 6407150"/>
              <a:gd name="connsiteX21543" fmla="*/ 1737425 w 11737978"/>
              <a:gd name="connsiteY21543" fmla="*/ 2479305 h 6407150"/>
              <a:gd name="connsiteX21544" fmla="*/ 1743442 w 11737978"/>
              <a:gd name="connsiteY21544" fmla="*/ 2478961 h 6407150"/>
              <a:gd name="connsiteX21545" fmla="*/ 1737321 w 11737978"/>
              <a:gd name="connsiteY21545" fmla="*/ 2476293 h 6407150"/>
              <a:gd name="connsiteX21546" fmla="*/ 6479028 w 11737978"/>
              <a:gd name="connsiteY21546" fmla="*/ 2471474 h 6407150"/>
              <a:gd name="connsiteX21547" fmla="*/ 6454024 w 11737978"/>
              <a:gd name="connsiteY21547" fmla="*/ 2489290 h 6407150"/>
              <a:gd name="connsiteX21548" fmla="*/ 6459423 w 11737978"/>
              <a:gd name="connsiteY21548" fmla="*/ 2491029 h 6407150"/>
              <a:gd name="connsiteX21549" fmla="*/ 6471074 w 11737978"/>
              <a:gd name="connsiteY21549" fmla="*/ 2488315 h 6407150"/>
              <a:gd name="connsiteX21550" fmla="*/ 6489785 w 11737978"/>
              <a:gd name="connsiteY21550" fmla="*/ 2473803 h 6407150"/>
              <a:gd name="connsiteX21551" fmla="*/ 6479028 w 11737978"/>
              <a:gd name="connsiteY21551" fmla="*/ 2471474 h 6407150"/>
              <a:gd name="connsiteX21552" fmla="*/ 1768804 w 11737978"/>
              <a:gd name="connsiteY21552" fmla="*/ 2471474 h 6407150"/>
              <a:gd name="connsiteX21553" fmla="*/ 1743800 w 11737978"/>
              <a:gd name="connsiteY21553" fmla="*/ 2489290 h 6407150"/>
              <a:gd name="connsiteX21554" fmla="*/ 1749200 w 11737978"/>
              <a:gd name="connsiteY21554" fmla="*/ 2491029 h 6407150"/>
              <a:gd name="connsiteX21555" fmla="*/ 1760850 w 11737978"/>
              <a:gd name="connsiteY21555" fmla="*/ 2488315 h 6407150"/>
              <a:gd name="connsiteX21556" fmla="*/ 1779561 w 11737978"/>
              <a:gd name="connsiteY21556" fmla="*/ 2473803 h 6407150"/>
              <a:gd name="connsiteX21557" fmla="*/ 1768804 w 11737978"/>
              <a:gd name="connsiteY21557" fmla="*/ 2471474 h 6407150"/>
              <a:gd name="connsiteX21558" fmla="*/ 11355973 w 11737978"/>
              <a:gd name="connsiteY21558" fmla="*/ 2469895 h 6407150"/>
              <a:gd name="connsiteX21559" fmla="*/ 11349467 w 11737978"/>
              <a:gd name="connsiteY21559" fmla="*/ 2489255 h 6407150"/>
              <a:gd name="connsiteX21560" fmla="*/ 11347642 w 11737978"/>
              <a:gd name="connsiteY21560" fmla="*/ 2488705 h 6407150"/>
              <a:gd name="connsiteX21561" fmla="*/ 11342532 w 11737978"/>
              <a:gd name="connsiteY21561" fmla="*/ 2503916 h 6407150"/>
              <a:gd name="connsiteX21562" fmla="*/ 11349310 w 11737978"/>
              <a:gd name="connsiteY21562" fmla="*/ 2504514 h 6407150"/>
              <a:gd name="connsiteX21563" fmla="*/ 11358605 w 11737978"/>
              <a:gd name="connsiteY21563" fmla="*/ 2492001 h 6407150"/>
              <a:gd name="connsiteX21564" fmla="*/ 11349467 w 11737978"/>
              <a:gd name="connsiteY21564" fmla="*/ 2489255 h 6407150"/>
              <a:gd name="connsiteX21565" fmla="*/ 11355659 w 11737978"/>
              <a:gd name="connsiteY21565" fmla="*/ 2482056 h 6407150"/>
              <a:gd name="connsiteX21566" fmla="*/ 11355973 w 11737978"/>
              <a:gd name="connsiteY21566" fmla="*/ 2469895 h 6407150"/>
              <a:gd name="connsiteX21567" fmla="*/ 10432577 w 11737978"/>
              <a:gd name="connsiteY21567" fmla="*/ 2469469 h 6407150"/>
              <a:gd name="connsiteX21568" fmla="*/ 10440754 w 11737978"/>
              <a:gd name="connsiteY21568" fmla="*/ 2481062 h 6407150"/>
              <a:gd name="connsiteX21569" fmla="*/ 10443541 w 11737978"/>
              <a:gd name="connsiteY21569" fmla="*/ 2472764 h 6407150"/>
              <a:gd name="connsiteX21570" fmla="*/ 10432577 w 11737978"/>
              <a:gd name="connsiteY21570" fmla="*/ 2469469 h 6407150"/>
              <a:gd name="connsiteX21571" fmla="*/ 6851081 w 11737978"/>
              <a:gd name="connsiteY21571" fmla="*/ 2464280 h 6407150"/>
              <a:gd name="connsiteX21572" fmla="*/ 6848902 w 11737978"/>
              <a:gd name="connsiteY21572" fmla="*/ 2466606 h 6407150"/>
              <a:gd name="connsiteX21573" fmla="*/ 6860195 w 11737978"/>
              <a:gd name="connsiteY21573" fmla="*/ 2466275 h 6407150"/>
              <a:gd name="connsiteX21574" fmla="*/ 6851081 w 11737978"/>
              <a:gd name="connsiteY21574" fmla="*/ 2464280 h 6407150"/>
              <a:gd name="connsiteX21575" fmla="*/ 2140857 w 11737978"/>
              <a:gd name="connsiteY21575" fmla="*/ 2464280 h 6407150"/>
              <a:gd name="connsiteX21576" fmla="*/ 2138678 w 11737978"/>
              <a:gd name="connsiteY21576" fmla="*/ 2466606 h 6407150"/>
              <a:gd name="connsiteX21577" fmla="*/ 2149971 w 11737978"/>
              <a:gd name="connsiteY21577" fmla="*/ 2466275 h 6407150"/>
              <a:gd name="connsiteX21578" fmla="*/ 2140857 w 11737978"/>
              <a:gd name="connsiteY21578" fmla="*/ 2464280 h 6407150"/>
              <a:gd name="connsiteX21579" fmla="*/ 6817883 w 11737978"/>
              <a:gd name="connsiteY21579" fmla="*/ 2463161 h 6407150"/>
              <a:gd name="connsiteX21580" fmla="*/ 6815718 w 11737978"/>
              <a:gd name="connsiteY21580" fmla="*/ 2465925 h 6407150"/>
              <a:gd name="connsiteX21581" fmla="*/ 6820555 w 11737978"/>
              <a:gd name="connsiteY21581" fmla="*/ 2466828 h 6407150"/>
              <a:gd name="connsiteX21582" fmla="*/ 6827014 w 11737978"/>
              <a:gd name="connsiteY21582" fmla="*/ 2465657 h 6407150"/>
              <a:gd name="connsiteX21583" fmla="*/ 6817883 w 11737978"/>
              <a:gd name="connsiteY21583" fmla="*/ 2463161 h 6407150"/>
              <a:gd name="connsiteX21584" fmla="*/ 2107659 w 11737978"/>
              <a:gd name="connsiteY21584" fmla="*/ 2463161 h 6407150"/>
              <a:gd name="connsiteX21585" fmla="*/ 2105495 w 11737978"/>
              <a:gd name="connsiteY21585" fmla="*/ 2465925 h 6407150"/>
              <a:gd name="connsiteX21586" fmla="*/ 2110331 w 11737978"/>
              <a:gd name="connsiteY21586" fmla="*/ 2466828 h 6407150"/>
              <a:gd name="connsiteX21587" fmla="*/ 2116790 w 11737978"/>
              <a:gd name="connsiteY21587" fmla="*/ 2465657 h 6407150"/>
              <a:gd name="connsiteX21588" fmla="*/ 2107659 w 11737978"/>
              <a:gd name="connsiteY21588" fmla="*/ 2463161 h 6407150"/>
              <a:gd name="connsiteX21589" fmla="*/ 8157471 w 11737978"/>
              <a:gd name="connsiteY21589" fmla="*/ 2463133 h 6407150"/>
              <a:gd name="connsiteX21590" fmla="*/ 8161195 w 11737978"/>
              <a:gd name="connsiteY21590" fmla="*/ 2463492 h 6407150"/>
              <a:gd name="connsiteX21591" fmla="*/ 8169576 w 11737978"/>
              <a:gd name="connsiteY21591" fmla="*/ 2466929 h 6407150"/>
              <a:gd name="connsiteX21592" fmla="*/ 8176935 w 11737978"/>
              <a:gd name="connsiteY21592" fmla="*/ 2463565 h 6407150"/>
              <a:gd name="connsiteX21593" fmla="*/ 8176816 w 11737978"/>
              <a:gd name="connsiteY21593" fmla="*/ 2463729 h 6407150"/>
              <a:gd name="connsiteX21594" fmla="*/ 8169561 w 11737978"/>
              <a:gd name="connsiteY21594" fmla="*/ 2468153 h 6407150"/>
              <a:gd name="connsiteX21595" fmla="*/ 8179199 w 11737978"/>
              <a:gd name="connsiteY21595" fmla="*/ 2498027 h 6407150"/>
              <a:gd name="connsiteX21596" fmla="*/ 8177007 w 11737978"/>
              <a:gd name="connsiteY21596" fmla="*/ 2497933 h 6407150"/>
              <a:gd name="connsiteX21597" fmla="*/ 8174816 w 11737978"/>
              <a:gd name="connsiteY21597" fmla="*/ 2497840 h 6407150"/>
              <a:gd name="connsiteX21598" fmla="*/ 8168907 w 11737978"/>
              <a:gd name="connsiteY21598" fmla="*/ 2492984 h 6407150"/>
              <a:gd name="connsiteX21599" fmla="*/ 8168268 w 11737978"/>
              <a:gd name="connsiteY21599" fmla="*/ 2476010 h 6407150"/>
              <a:gd name="connsiteX21600" fmla="*/ 8162259 w 11737978"/>
              <a:gd name="connsiteY21600" fmla="*/ 2476066 h 6407150"/>
              <a:gd name="connsiteX21601" fmla="*/ 8161805 w 11737978"/>
              <a:gd name="connsiteY21601" fmla="*/ 2474200 h 6407150"/>
              <a:gd name="connsiteX21602" fmla="*/ 8156350 w 11737978"/>
              <a:gd name="connsiteY21602" fmla="*/ 2465482 h 6407150"/>
              <a:gd name="connsiteX21603" fmla="*/ 3447248 w 11737978"/>
              <a:gd name="connsiteY21603" fmla="*/ 2463133 h 6407150"/>
              <a:gd name="connsiteX21604" fmla="*/ 3450971 w 11737978"/>
              <a:gd name="connsiteY21604" fmla="*/ 2463492 h 6407150"/>
              <a:gd name="connsiteX21605" fmla="*/ 3459353 w 11737978"/>
              <a:gd name="connsiteY21605" fmla="*/ 2466929 h 6407150"/>
              <a:gd name="connsiteX21606" fmla="*/ 3466711 w 11737978"/>
              <a:gd name="connsiteY21606" fmla="*/ 2463565 h 6407150"/>
              <a:gd name="connsiteX21607" fmla="*/ 3466593 w 11737978"/>
              <a:gd name="connsiteY21607" fmla="*/ 2463729 h 6407150"/>
              <a:gd name="connsiteX21608" fmla="*/ 3459337 w 11737978"/>
              <a:gd name="connsiteY21608" fmla="*/ 2468153 h 6407150"/>
              <a:gd name="connsiteX21609" fmla="*/ 3468975 w 11737978"/>
              <a:gd name="connsiteY21609" fmla="*/ 2498027 h 6407150"/>
              <a:gd name="connsiteX21610" fmla="*/ 3466784 w 11737978"/>
              <a:gd name="connsiteY21610" fmla="*/ 2497933 h 6407150"/>
              <a:gd name="connsiteX21611" fmla="*/ 3464592 w 11737978"/>
              <a:gd name="connsiteY21611" fmla="*/ 2497840 h 6407150"/>
              <a:gd name="connsiteX21612" fmla="*/ 3458684 w 11737978"/>
              <a:gd name="connsiteY21612" fmla="*/ 2492984 h 6407150"/>
              <a:gd name="connsiteX21613" fmla="*/ 3458045 w 11737978"/>
              <a:gd name="connsiteY21613" fmla="*/ 2476010 h 6407150"/>
              <a:gd name="connsiteX21614" fmla="*/ 3452036 w 11737978"/>
              <a:gd name="connsiteY21614" fmla="*/ 2476066 h 6407150"/>
              <a:gd name="connsiteX21615" fmla="*/ 3451582 w 11737978"/>
              <a:gd name="connsiteY21615" fmla="*/ 2474200 h 6407150"/>
              <a:gd name="connsiteX21616" fmla="*/ 3446126 w 11737978"/>
              <a:gd name="connsiteY21616" fmla="*/ 2465482 h 6407150"/>
              <a:gd name="connsiteX21617" fmla="*/ 5133351 w 11737978"/>
              <a:gd name="connsiteY21617" fmla="*/ 2462430 h 6407150"/>
              <a:gd name="connsiteX21618" fmla="*/ 5134116 w 11737978"/>
              <a:gd name="connsiteY21618" fmla="*/ 2466257 h 6407150"/>
              <a:gd name="connsiteX21619" fmla="*/ 5136254 w 11737978"/>
              <a:gd name="connsiteY21619" fmla="*/ 2465456 h 6407150"/>
              <a:gd name="connsiteX21620" fmla="*/ 5133351 w 11737978"/>
              <a:gd name="connsiteY21620" fmla="*/ 2462430 h 6407150"/>
              <a:gd name="connsiteX21621" fmla="*/ 423127 w 11737978"/>
              <a:gd name="connsiteY21621" fmla="*/ 2462430 h 6407150"/>
              <a:gd name="connsiteX21622" fmla="*/ 423892 w 11737978"/>
              <a:gd name="connsiteY21622" fmla="*/ 2466257 h 6407150"/>
              <a:gd name="connsiteX21623" fmla="*/ 426030 w 11737978"/>
              <a:gd name="connsiteY21623" fmla="*/ 2465456 h 6407150"/>
              <a:gd name="connsiteX21624" fmla="*/ 423127 w 11737978"/>
              <a:gd name="connsiteY21624" fmla="*/ 2462430 h 6407150"/>
              <a:gd name="connsiteX21625" fmla="*/ 6556326 w 11737978"/>
              <a:gd name="connsiteY21625" fmla="*/ 2462021 h 6407150"/>
              <a:gd name="connsiteX21626" fmla="*/ 6547958 w 11737978"/>
              <a:gd name="connsiteY21626" fmla="*/ 2470650 h 6407150"/>
              <a:gd name="connsiteX21627" fmla="*/ 6539214 w 11737978"/>
              <a:gd name="connsiteY21627" fmla="*/ 2468434 h 6407150"/>
              <a:gd name="connsiteX21628" fmla="*/ 6522010 w 11737978"/>
              <a:gd name="connsiteY21628" fmla="*/ 2472134 h 6407150"/>
              <a:gd name="connsiteX21629" fmla="*/ 6522198 w 11737978"/>
              <a:gd name="connsiteY21629" fmla="*/ 2477556 h 6407150"/>
              <a:gd name="connsiteX21630" fmla="*/ 6513643 w 11737978"/>
              <a:gd name="connsiteY21630" fmla="*/ 2480763 h 6407150"/>
              <a:gd name="connsiteX21631" fmla="*/ 6505278 w 11737978"/>
              <a:gd name="connsiteY21631" fmla="*/ 2489392 h 6407150"/>
              <a:gd name="connsiteX21632" fmla="*/ 6514021 w 11737978"/>
              <a:gd name="connsiteY21632" fmla="*/ 2491607 h 6407150"/>
              <a:gd name="connsiteX21633" fmla="*/ 6522671 w 11737978"/>
              <a:gd name="connsiteY21633" fmla="*/ 2491112 h 6407150"/>
              <a:gd name="connsiteX21634" fmla="*/ 6522576 w 11737978"/>
              <a:gd name="connsiteY21634" fmla="*/ 2488402 h 6407150"/>
              <a:gd name="connsiteX21635" fmla="*/ 6565732 w 11737978"/>
              <a:gd name="connsiteY21635" fmla="*/ 2483216 h 6407150"/>
              <a:gd name="connsiteX21636" fmla="*/ 6556326 w 11737978"/>
              <a:gd name="connsiteY21636" fmla="*/ 2462021 h 6407150"/>
              <a:gd name="connsiteX21637" fmla="*/ 1846102 w 11737978"/>
              <a:gd name="connsiteY21637" fmla="*/ 2462021 h 6407150"/>
              <a:gd name="connsiteX21638" fmla="*/ 1837734 w 11737978"/>
              <a:gd name="connsiteY21638" fmla="*/ 2470650 h 6407150"/>
              <a:gd name="connsiteX21639" fmla="*/ 1828990 w 11737978"/>
              <a:gd name="connsiteY21639" fmla="*/ 2468434 h 6407150"/>
              <a:gd name="connsiteX21640" fmla="*/ 1811786 w 11737978"/>
              <a:gd name="connsiteY21640" fmla="*/ 2472134 h 6407150"/>
              <a:gd name="connsiteX21641" fmla="*/ 1811975 w 11737978"/>
              <a:gd name="connsiteY21641" fmla="*/ 2477556 h 6407150"/>
              <a:gd name="connsiteX21642" fmla="*/ 1803420 w 11737978"/>
              <a:gd name="connsiteY21642" fmla="*/ 2480763 h 6407150"/>
              <a:gd name="connsiteX21643" fmla="*/ 1795054 w 11737978"/>
              <a:gd name="connsiteY21643" fmla="*/ 2489392 h 6407150"/>
              <a:gd name="connsiteX21644" fmla="*/ 1803797 w 11737978"/>
              <a:gd name="connsiteY21644" fmla="*/ 2491607 h 6407150"/>
              <a:gd name="connsiteX21645" fmla="*/ 1812447 w 11737978"/>
              <a:gd name="connsiteY21645" fmla="*/ 2491112 h 6407150"/>
              <a:gd name="connsiteX21646" fmla="*/ 1812352 w 11737978"/>
              <a:gd name="connsiteY21646" fmla="*/ 2488402 h 6407150"/>
              <a:gd name="connsiteX21647" fmla="*/ 1855508 w 11737978"/>
              <a:gd name="connsiteY21647" fmla="*/ 2483216 h 6407150"/>
              <a:gd name="connsiteX21648" fmla="*/ 1846102 w 11737978"/>
              <a:gd name="connsiteY21648" fmla="*/ 2462021 h 6407150"/>
              <a:gd name="connsiteX21649" fmla="*/ 6377679 w 11737978"/>
              <a:gd name="connsiteY21649" fmla="*/ 2461172 h 6407150"/>
              <a:gd name="connsiteX21650" fmla="*/ 6377749 w 11737978"/>
              <a:gd name="connsiteY21650" fmla="*/ 2463180 h 6407150"/>
              <a:gd name="connsiteX21651" fmla="*/ 6386777 w 11737978"/>
              <a:gd name="connsiteY21651" fmla="*/ 2462664 h 6407150"/>
              <a:gd name="connsiteX21652" fmla="*/ 6377679 w 11737978"/>
              <a:gd name="connsiteY21652" fmla="*/ 2461172 h 6407150"/>
              <a:gd name="connsiteX21653" fmla="*/ 1667455 w 11737978"/>
              <a:gd name="connsiteY21653" fmla="*/ 2461172 h 6407150"/>
              <a:gd name="connsiteX21654" fmla="*/ 1667525 w 11737978"/>
              <a:gd name="connsiteY21654" fmla="*/ 2463180 h 6407150"/>
              <a:gd name="connsiteX21655" fmla="*/ 1676553 w 11737978"/>
              <a:gd name="connsiteY21655" fmla="*/ 2462664 h 6407150"/>
              <a:gd name="connsiteX21656" fmla="*/ 1667455 w 11737978"/>
              <a:gd name="connsiteY21656" fmla="*/ 2461172 h 6407150"/>
              <a:gd name="connsiteX21657" fmla="*/ 6471123 w 11737978"/>
              <a:gd name="connsiteY21657" fmla="*/ 2460858 h 6407150"/>
              <a:gd name="connsiteX21658" fmla="*/ 6462096 w 11737978"/>
              <a:gd name="connsiteY21658" fmla="*/ 2461375 h 6407150"/>
              <a:gd name="connsiteX21659" fmla="*/ 6453281 w 11737978"/>
              <a:gd name="connsiteY21659" fmla="*/ 2467916 h 6407150"/>
              <a:gd name="connsiteX21660" fmla="*/ 6471123 w 11737978"/>
              <a:gd name="connsiteY21660" fmla="*/ 2460858 h 6407150"/>
              <a:gd name="connsiteX21661" fmla="*/ 1760899 w 11737978"/>
              <a:gd name="connsiteY21661" fmla="*/ 2460858 h 6407150"/>
              <a:gd name="connsiteX21662" fmla="*/ 1751872 w 11737978"/>
              <a:gd name="connsiteY21662" fmla="*/ 2461375 h 6407150"/>
              <a:gd name="connsiteX21663" fmla="*/ 1743057 w 11737978"/>
              <a:gd name="connsiteY21663" fmla="*/ 2467916 h 6407150"/>
              <a:gd name="connsiteX21664" fmla="*/ 1760899 w 11737978"/>
              <a:gd name="connsiteY21664" fmla="*/ 2460858 h 6407150"/>
              <a:gd name="connsiteX21665" fmla="*/ 7763298 w 11737978"/>
              <a:gd name="connsiteY21665" fmla="*/ 2459588 h 6407150"/>
              <a:gd name="connsiteX21666" fmla="*/ 7754857 w 11737978"/>
              <a:gd name="connsiteY21666" fmla="*/ 2463311 h 6407150"/>
              <a:gd name="connsiteX21667" fmla="*/ 7761330 w 11737978"/>
              <a:gd name="connsiteY21667" fmla="*/ 2466388 h 6407150"/>
              <a:gd name="connsiteX21668" fmla="*/ 7763298 w 11737978"/>
              <a:gd name="connsiteY21668" fmla="*/ 2459588 h 6407150"/>
              <a:gd name="connsiteX21669" fmla="*/ 3053074 w 11737978"/>
              <a:gd name="connsiteY21669" fmla="*/ 2459588 h 6407150"/>
              <a:gd name="connsiteX21670" fmla="*/ 3044633 w 11737978"/>
              <a:gd name="connsiteY21670" fmla="*/ 2463311 h 6407150"/>
              <a:gd name="connsiteX21671" fmla="*/ 3051106 w 11737978"/>
              <a:gd name="connsiteY21671" fmla="*/ 2466388 h 6407150"/>
              <a:gd name="connsiteX21672" fmla="*/ 3053074 w 11737978"/>
              <a:gd name="connsiteY21672" fmla="*/ 2459588 h 6407150"/>
              <a:gd name="connsiteX21673" fmla="*/ 5078888 w 11737978"/>
              <a:gd name="connsiteY21673" fmla="*/ 2456722 h 6407150"/>
              <a:gd name="connsiteX21674" fmla="*/ 5076945 w 11737978"/>
              <a:gd name="connsiteY21674" fmla="*/ 2457519 h 6407150"/>
              <a:gd name="connsiteX21675" fmla="*/ 5075974 w 11737978"/>
              <a:gd name="connsiteY21675" fmla="*/ 2457917 h 6407150"/>
              <a:gd name="connsiteX21676" fmla="*/ 5077914 w 11737978"/>
              <a:gd name="connsiteY21676" fmla="*/ 2465686 h 6407150"/>
              <a:gd name="connsiteX21677" fmla="*/ 5078886 w 11737978"/>
              <a:gd name="connsiteY21677" fmla="*/ 2473854 h 6407150"/>
              <a:gd name="connsiteX21678" fmla="*/ 5082770 w 11737978"/>
              <a:gd name="connsiteY21678" fmla="*/ 2480828 h 6407150"/>
              <a:gd name="connsiteX21679" fmla="*/ 5084713 w 11737978"/>
              <a:gd name="connsiteY21679" fmla="*/ 2480031 h 6407150"/>
              <a:gd name="connsiteX21680" fmla="*/ 5084227 w 11737978"/>
              <a:gd name="connsiteY21680" fmla="*/ 2478088 h 6407150"/>
              <a:gd name="connsiteX21681" fmla="*/ 5080344 w 11737978"/>
              <a:gd name="connsiteY21681" fmla="*/ 2466833 h 6407150"/>
              <a:gd name="connsiteX21682" fmla="*/ 5078888 w 11737978"/>
              <a:gd name="connsiteY21682" fmla="*/ 2456722 h 6407150"/>
              <a:gd name="connsiteX21683" fmla="*/ 368663 w 11737978"/>
              <a:gd name="connsiteY21683" fmla="*/ 2456722 h 6407150"/>
              <a:gd name="connsiteX21684" fmla="*/ 366720 w 11737978"/>
              <a:gd name="connsiteY21684" fmla="*/ 2457519 h 6407150"/>
              <a:gd name="connsiteX21685" fmla="*/ 365749 w 11737978"/>
              <a:gd name="connsiteY21685" fmla="*/ 2457917 h 6407150"/>
              <a:gd name="connsiteX21686" fmla="*/ 367690 w 11737978"/>
              <a:gd name="connsiteY21686" fmla="*/ 2465686 h 6407150"/>
              <a:gd name="connsiteX21687" fmla="*/ 368661 w 11737978"/>
              <a:gd name="connsiteY21687" fmla="*/ 2473854 h 6407150"/>
              <a:gd name="connsiteX21688" fmla="*/ 372546 w 11737978"/>
              <a:gd name="connsiteY21688" fmla="*/ 2480828 h 6407150"/>
              <a:gd name="connsiteX21689" fmla="*/ 374489 w 11737978"/>
              <a:gd name="connsiteY21689" fmla="*/ 2480031 h 6407150"/>
              <a:gd name="connsiteX21690" fmla="*/ 374003 w 11737978"/>
              <a:gd name="connsiteY21690" fmla="*/ 2478088 h 6407150"/>
              <a:gd name="connsiteX21691" fmla="*/ 370119 w 11737978"/>
              <a:gd name="connsiteY21691" fmla="*/ 2466833 h 6407150"/>
              <a:gd name="connsiteX21692" fmla="*/ 368663 w 11737978"/>
              <a:gd name="connsiteY21692" fmla="*/ 2456722 h 6407150"/>
              <a:gd name="connsiteX21693" fmla="*/ 6809330 w 11737978"/>
              <a:gd name="connsiteY21693" fmla="*/ 2455601 h 6407150"/>
              <a:gd name="connsiteX21694" fmla="*/ 6784508 w 11737978"/>
              <a:gd name="connsiteY21694" fmla="*/ 2457020 h 6407150"/>
              <a:gd name="connsiteX21695" fmla="*/ 6784797 w 11737978"/>
              <a:gd name="connsiteY21695" fmla="*/ 2465304 h 6407150"/>
              <a:gd name="connsiteX21696" fmla="*/ 6791028 w 11737978"/>
              <a:gd name="connsiteY21696" fmla="*/ 2465683 h 6407150"/>
              <a:gd name="connsiteX21697" fmla="*/ 6809522 w 11737978"/>
              <a:gd name="connsiteY21697" fmla="*/ 2461123 h 6407150"/>
              <a:gd name="connsiteX21698" fmla="*/ 6809330 w 11737978"/>
              <a:gd name="connsiteY21698" fmla="*/ 2455601 h 6407150"/>
              <a:gd name="connsiteX21699" fmla="*/ 2099106 w 11737978"/>
              <a:gd name="connsiteY21699" fmla="*/ 2455601 h 6407150"/>
              <a:gd name="connsiteX21700" fmla="*/ 2074284 w 11737978"/>
              <a:gd name="connsiteY21700" fmla="*/ 2457020 h 6407150"/>
              <a:gd name="connsiteX21701" fmla="*/ 2074573 w 11737978"/>
              <a:gd name="connsiteY21701" fmla="*/ 2465304 h 6407150"/>
              <a:gd name="connsiteX21702" fmla="*/ 2080804 w 11737978"/>
              <a:gd name="connsiteY21702" fmla="*/ 2465683 h 6407150"/>
              <a:gd name="connsiteX21703" fmla="*/ 2099298 w 11737978"/>
              <a:gd name="connsiteY21703" fmla="*/ 2461123 h 6407150"/>
              <a:gd name="connsiteX21704" fmla="*/ 2099106 w 11737978"/>
              <a:gd name="connsiteY21704" fmla="*/ 2455601 h 6407150"/>
              <a:gd name="connsiteX21705" fmla="*/ 6555760 w 11737978"/>
              <a:gd name="connsiteY21705" fmla="*/ 2452999 h 6407150"/>
              <a:gd name="connsiteX21706" fmla="*/ 6538809 w 11737978"/>
              <a:gd name="connsiteY21706" fmla="*/ 2456785 h 6407150"/>
              <a:gd name="connsiteX21707" fmla="*/ 6521760 w 11737978"/>
              <a:gd name="connsiteY21707" fmla="*/ 2457760 h 6407150"/>
              <a:gd name="connsiteX21708" fmla="*/ 6521957 w 11737978"/>
              <a:gd name="connsiteY21708" fmla="*/ 2463383 h 6407150"/>
              <a:gd name="connsiteX21709" fmla="*/ 6513432 w 11737978"/>
              <a:gd name="connsiteY21709" fmla="*/ 2463872 h 6407150"/>
              <a:gd name="connsiteX21710" fmla="*/ 6513530 w 11737978"/>
              <a:gd name="connsiteY21710" fmla="*/ 2466683 h 6407150"/>
              <a:gd name="connsiteX21711" fmla="*/ 6522152 w 11737978"/>
              <a:gd name="connsiteY21711" fmla="*/ 2469008 h 6407150"/>
              <a:gd name="connsiteX21712" fmla="*/ 6530677 w 11737978"/>
              <a:gd name="connsiteY21712" fmla="*/ 2468520 h 6407150"/>
              <a:gd name="connsiteX21713" fmla="*/ 6564481 w 11737978"/>
              <a:gd name="connsiteY21713" fmla="*/ 2458135 h 6407150"/>
              <a:gd name="connsiteX21714" fmla="*/ 6564384 w 11737978"/>
              <a:gd name="connsiteY21714" fmla="*/ 2455323 h 6407150"/>
              <a:gd name="connsiteX21715" fmla="*/ 6555760 w 11737978"/>
              <a:gd name="connsiteY21715" fmla="*/ 2452999 h 6407150"/>
              <a:gd name="connsiteX21716" fmla="*/ 1845537 w 11737978"/>
              <a:gd name="connsiteY21716" fmla="*/ 2452999 h 6407150"/>
              <a:gd name="connsiteX21717" fmla="*/ 1828586 w 11737978"/>
              <a:gd name="connsiteY21717" fmla="*/ 2456785 h 6407150"/>
              <a:gd name="connsiteX21718" fmla="*/ 1811537 w 11737978"/>
              <a:gd name="connsiteY21718" fmla="*/ 2457760 h 6407150"/>
              <a:gd name="connsiteX21719" fmla="*/ 1811733 w 11737978"/>
              <a:gd name="connsiteY21719" fmla="*/ 2463383 h 6407150"/>
              <a:gd name="connsiteX21720" fmla="*/ 1803208 w 11737978"/>
              <a:gd name="connsiteY21720" fmla="*/ 2463872 h 6407150"/>
              <a:gd name="connsiteX21721" fmla="*/ 1803306 w 11737978"/>
              <a:gd name="connsiteY21721" fmla="*/ 2466683 h 6407150"/>
              <a:gd name="connsiteX21722" fmla="*/ 1811928 w 11737978"/>
              <a:gd name="connsiteY21722" fmla="*/ 2469008 h 6407150"/>
              <a:gd name="connsiteX21723" fmla="*/ 1820454 w 11737978"/>
              <a:gd name="connsiteY21723" fmla="*/ 2468520 h 6407150"/>
              <a:gd name="connsiteX21724" fmla="*/ 1854257 w 11737978"/>
              <a:gd name="connsiteY21724" fmla="*/ 2458135 h 6407150"/>
              <a:gd name="connsiteX21725" fmla="*/ 1854160 w 11737978"/>
              <a:gd name="connsiteY21725" fmla="*/ 2455323 h 6407150"/>
              <a:gd name="connsiteX21726" fmla="*/ 1845537 w 11737978"/>
              <a:gd name="connsiteY21726" fmla="*/ 2452999 h 6407150"/>
              <a:gd name="connsiteX21727" fmla="*/ 8180505 w 11737978"/>
              <a:gd name="connsiteY21727" fmla="*/ 2452669 h 6407150"/>
              <a:gd name="connsiteX21728" fmla="*/ 8182335 w 11737978"/>
              <a:gd name="connsiteY21728" fmla="*/ 2456074 h 6407150"/>
              <a:gd name="connsiteX21729" fmla="*/ 8179436 w 11737978"/>
              <a:gd name="connsiteY21729" fmla="*/ 2460094 h 6407150"/>
              <a:gd name="connsiteX21730" fmla="*/ 3470282 w 11737978"/>
              <a:gd name="connsiteY21730" fmla="*/ 2452669 h 6407150"/>
              <a:gd name="connsiteX21731" fmla="*/ 3472111 w 11737978"/>
              <a:gd name="connsiteY21731" fmla="*/ 2456074 h 6407150"/>
              <a:gd name="connsiteX21732" fmla="*/ 3469213 w 11737978"/>
              <a:gd name="connsiteY21732" fmla="*/ 2460094 h 6407150"/>
              <a:gd name="connsiteX21733" fmla="*/ 11341643 w 11737978"/>
              <a:gd name="connsiteY21733" fmla="*/ 2448469 h 6407150"/>
              <a:gd name="connsiteX21734" fmla="*/ 11336505 w 11737978"/>
              <a:gd name="connsiteY21734" fmla="*/ 2463766 h 6407150"/>
              <a:gd name="connsiteX21735" fmla="*/ 11335220 w 11737978"/>
              <a:gd name="connsiteY21735" fmla="*/ 2467590 h 6407150"/>
              <a:gd name="connsiteX21736" fmla="*/ 11325013 w 11737978"/>
              <a:gd name="connsiteY21736" fmla="*/ 2464523 h 6407150"/>
              <a:gd name="connsiteX21737" fmla="*/ 11322443 w 11737978"/>
              <a:gd name="connsiteY21737" fmla="*/ 2472172 h 6407150"/>
              <a:gd name="connsiteX21738" fmla="*/ 11321158 w 11737978"/>
              <a:gd name="connsiteY21738" fmla="*/ 2475996 h 6407150"/>
              <a:gd name="connsiteX21739" fmla="*/ 11342857 w 11737978"/>
              <a:gd name="connsiteY21739" fmla="*/ 2478308 h 6407150"/>
              <a:gd name="connsiteX21740" fmla="*/ 11335220 w 11737978"/>
              <a:gd name="connsiteY21740" fmla="*/ 2467590 h 6407150"/>
              <a:gd name="connsiteX21741" fmla="*/ 11344794 w 11737978"/>
              <a:gd name="connsiteY21741" fmla="*/ 2468363 h 6407150"/>
              <a:gd name="connsiteX21742" fmla="*/ 11346711 w 11737978"/>
              <a:gd name="connsiteY21742" fmla="*/ 2466834 h 6407150"/>
              <a:gd name="connsiteX21743" fmla="*/ 11347996 w 11737978"/>
              <a:gd name="connsiteY21743" fmla="*/ 2463010 h 6407150"/>
              <a:gd name="connsiteX21744" fmla="*/ 11350565 w 11737978"/>
              <a:gd name="connsiteY21744" fmla="*/ 2455362 h 6407150"/>
              <a:gd name="connsiteX21745" fmla="*/ 11341643 w 11737978"/>
              <a:gd name="connsiteY21745" fmla="*/ 2448469 h 6407150"/>
              <a:gd name="connsiteX21746" fmla="*/ 5132703 w 11737978"/>
              <a:gd name="connsiteY21746" fmla="*/ 2447122 h 6407150"/>
              <a:gd name="connsiteX21747" fmla="*/ 5137153 w 11737978"/>
              <a:gd name="connsiteY21747" fmla="*/ 2456422 h 6407150"/>
              <a:gd name="connsiteX21748" fmla="*/ 5138309 w 11737978"/>
              <a:gd name="connsiteY21748" fmla="*/ 2456400 h 6407150"/>
              <a:gd name="connsiteX21749" fmla="*/ 5132703 w 11737978"/>
              <a:gd name="connsiteY21749" fmla="*/ 2447122 h 6407150"/>
              <a:gd name="connsiteX21750" fmla="*/ 422479 w 11737978"/>
              <a:gd name="connsiteY21750" fmla="*/ 2447122 h 6407150"/>
              <a:gd name="connsiteX21751" fmla="*/ 426929 w 11737978"/>
              <a:gd name="connsiteY21751" fmla="*/ 2456422 h 6407150"/>
              <a:gd name="connsiteX21752" fmla="*/ 428085 w 11737978"/>
              <a:gd name="connsiteY21752" fmla="*/ 2456400 h 6407150"/>
              <a:gd name="connsiteX21753" fmla="*/ 422479 w 11737978"/>
              <a:gd name="connsiteY21753" fmla="*/ 2447122 h 6407150"/>
              <a:gd name="connsiteX21754" fmla="*/ 5112443 w 11737978"/>
              <a:gd name="connsiteY21754" fmla="*/ 2446860 h 6407150"/>
              <a:gd name="connsiteX21755" fmla="*/ 5103724 w 11737978"/>
              <a:gd name="connsiteY21755" fmla="*/ 2454824 h 6407150"/>
              <a:gd name="connsiteX21756" fmla="*/ 5104743 w 11737978"/>
              <a:gd name="connsiteY21756" fmla="*/ 2463184 h 6407150"/>
              <a:gd name="connsiteX21757" fmla="*/ 5105240 w 11737978"/>
              <a:gd name="connsiteY21757" fmla="*/ 2465175 h 6407150"/>
              <a:gd name="connsiteX21758" fmla="*/ 5104269 w 11737978"/>
              <a:gd name="connsiteY21758" fmla="*/ 2465573 h 6407150"/>
              <a:gd name="connsiteX21759" fmla="*/ 5105738 w 11737978"/>
              <a:gd name="connsiteY21759" fmla="*/ 2467165 h 6407150"/>
              <a:gd name="connsiteX21760" fmla="*/ 5107184 w 11737978"/>
              <a:gd name="connsiteY21760" fmla="*/ 2464378 h 6407150"/>
              <a:gd name="connsiteX21761" fmla="*/ 5107681 w 11737978"/>
              <a:gd name="connsiteY21761" fmla="*/ 2466369 h 6407150"/>
              <a:gd name="connsiteX21762" fmla="*/ 5111092 w 11737978"/>
              <a:gd name="connsiteY21762" fmla="*/ 2467164 h 6407150"/>
              <a:gd name="connsiteX21763" fmla="*/ 5110121 w 11737978"/>
              <a:gd name="connsiteY21763" fmla="*/ 2467563 h 6407150"/>
              <a:gd name="connsiteX21764" fmla="*/ 5109647 w 11737978"/>
              <a:gd name="connsiteY21764" fmla="*/ 2469953 h 6407150"/>
              <a:gd name="connsiteX21765" fmla="*/ 5110146 w 11737978"/>
              <a:gd name="connsiteY21765" fmla="*/ 2471942 h 6407150"/>
              <a:gd name="connsiteX21766" fmla="*/ 5112088 w 11737978"/>
              <a:gd name="connsiteY21766" fmla="*/ 2471146 h 6407150"/>
              <a:gd name="connsiteX21767" fmla="*/ 5113533 w 11737978"/>
              <a:gd name="connsiteY21767" fmla="*/ 2468360 h 6407150"/>
              <a:gd name="connsiteX21768" fmla="*/ 5114032 w 11737978"/>
              <a:gd name="connsiteY21768" fmla="*/ 2470349 h 6407150"/>
              <a:gd name="connsiteX21769" fmla="*/ 5118176 w 11737978"/>
              <a:gd name="connsiteY21769" fmla="*/ 2460696 h 6407150"/>
              <a:gd name="connsiteX21770" fmla="*/ 5112443 w 11737978"/>
              <a:gd name="connsiteY21770" fmla="*/ 2446860 h 6407150"/>
              <a:gd name="connsiteX21771" fmla="*/ 402219 w 11737978"/>
              <a:gd name="connsiteY21771" fmla="*/ 2446860 h 6407150"/>
              <a:gd name="connsiteX21772" fmla="*/ 393500 w 11737978"/>
              <a:gd name="connsiteY21772" fmla="*/ 2454824 h 6407150"/>
              <a:gd name="connsiteX21773" fmla="*/ 394519 w 11737978"/>
              <a:gd name="connsiteY21773" fmla="*/ 2463184 h 6407150"/>
              <a:gd name="connsiteX21774" fmla="*/ 395016 w 11737978"/>
              <a:gd name="connsiteY21774" fmla="*/ 2465175 h 6407150"/>
              <a:gd name="connsiteX21775" fmla="*/ 394045 w 11737978"/>
              <a:gd name="connsiteY21775" fmla="*/ 2465573 h 6407150"/>
              <a:gd name="connsiteX21776" fmla="*/ 395514 w 11737978"/>
              <a:gd name="connsiteY21776" fmla="*/ 2467165 h 6407150"/>
              <a:gd name="connsiteX21777" fmla="*/ 396959 w 11737978"/>
              <a:gd name="connsiteY21777" fmla="*/ 2464378 h 6407150"/>
              <a:gd name="connsiteX21778" fmla="*/ 397456 w 11737978"/>
              <a:gd name="connsiteY21778" fmla="*/ 2466369 h 6407150"/>
              <a:gd name="connsiteX21779" fmla="*/ 400868 w 11737978"/>
              <a:gd name="connsiteY21779" fmla="*/ 2467164 h 6407150"/>
              <a:gd name="connsiteX21780" fmla="*/ 399897 w 11737978"/>
              <a:gd name="connsiteY21780" fmla="*/ 2467563 h 6407150"/>
              <a:gd name="connsiteX21781" fmla="*/ 399423 w 11737978"/>
              <a:gd name="connsiteY21781" fmla="*/ 2469953 h 6407150"/>
              <a:gd name="connsiteX21782" fmla="*/ 399921 w 11737978"/>
              <a:gd name="connsiteY21782" fmla="*/ 2471942 h 6407150"/>
              <a:gd name="connsiteX21783" fmla="*/ 401864 w 11737978"/>
              <a:gd name="connsiteY21783" fmla="*/ 2471146 h 6407150"/>
              <a:gd name="connsiteX21784" fmla="*/ 403309 w 11737978"/>
              <a:gd name="connsiteY21784" fmla="*/ 2468360 h 6407150"/>
              <a:gd name="connsiteX21785" fmla="*/ 403807 w 11737978"/>
              <a:gd name="connsiteY21785" fmla="*/ 2470349 h 6407150"/>
              <a:gd name="connsiteX21786" fmla="*/ 407952 w 11737978"/>
              <a:gd name="connsiteY21786" fmla="*/ 2460696 h 6407150"/>
              <a:gd name="connsiteX21787" fmla="*/ 402219 w 11737978"/>
              <a:gd name="connsiteY21787" fmla="*/ 2446860 h 6407150"/>
              <a:gd name="connsiteX21788" fmla="*/ 5137723 w 11737978"/>
              <a:gd name="connsiteY21788" fmla="*/ 2445177 h 6407150"/>
              <a:gd name="connsiteX21789" fmla="*/ 5139639 w 11737978"/>
              <a:gd name="connsiteY21789" fmla="*/ 2452845 h 6407150"/>
              <a:gd name="connsiteX21790" fmla="*/ 5140913 w 11737978"/>
              <a:gd name="connsiteY21790" fmla="*/ 2450110 h 6407150"/>
              <a:gd name="connsiteX21791" fmla="*/ 5137723 w 11737978"/>
              <a:gd name="connsiteY21791" fmla="*/ 2445177 h 6407150"/>
              <a:gd name="connsiteX21792" fmla="*/ 427499 w 11737978"/>
              <a:gd name="connsiteY21792" fmla="*/ 2445177 h 6407150"/>
              <a:gd name="connsiteX21793" fmla="*/ 429416 w 11737978"/>
              <a:gd name="connsiteY21793" fmla="*/ 2452845 h 6407150"/>
              <a:gd name="connsiteX21794" fmla="*/ 430689 w 11737978"/>
              <a:gd name="connsiteY21794" fmla="*/ 2450110 h 6407150"/>
              <a:gd name="connsiteX21795" fmla="*/ 427499 w 11737978"/>
              <a:gd name="connsiteY21795" fmla="*/ 2445177 h 6407150"/>
              <a:gd name="connsiteX21796" fmla="*/ 11262698 w 11737978"/>
              <a:gd name="connsiteY21796" fmla="*/ 2442096 h 6407150"/>
              <a:gd name="connsiteX21797" fmla="*/ 11256267 w 11737978"/>
              <a:gd name="connsiteY21797" fmla="*/ 2461243 h 6407150"/>
              <a:gd name="connsiteX21798" fmla="*/ 11279550 w 11737978"/>
              <a:gd name="connsiteY21798" fmla="*/ 2459810 h 6407150"/>
              <a:gd name="connsiteX21799" fmla="*/ 11278264 w 11737978"/>
              <a:gd name="connsiteY21799" fmla="*/ 2463638 h 6407150"/>
              <a:gd name="connsiteX21800" fmla="*/ 11297758 w 11737978"/>
              <a:gd name="connsiteY21800" fmla="*/ 2469497 h 6407150"/>
              <a:gd name="connsiteX21801" fmla="*/ 11296470 w 11737978"/>
              <a:gd name="connsiteY21801" fmla="*/ 2473327 h 6407150"/>
              <a:gd name="connsiteX21802" fmla="*/ 11308828 w 11737978"/>
              <a:gd name="connsiteY21802" fmla="*/ 2472474 h 6407150"/>
              <a:gd name="connsiteX21803" fmla="*/ 11298652 w 11737978"/>
              <a:gd name="connsiteY21803" fmla="*/ 2469414 h 6407150"/>
              <a:gd name="connsiteX21804" fmla="*/ 11291192 w 11737978"/>
              <a:gd name="connsiteY21804" fmla="*/ 2459092 h 6407150"/>
              <a:gd name="connsiteX21805" fmla="*/ 11280836 w 11737978"/>
              <a:gd name="connsiteY21805" fmla="*/ 2455979 h 6407150"/>
              <a:gd name="connsiteX21806" fmla="*/ 11283410 w 11737978"/>
              <a:gd name="connsiteY21806" fmla="*/ 2448319 h 6407150"/>
              <a:gd name="connsiteX21807" fmla="*/ 11262698 w 11737978"/>
              <a:gd name="connsiteY21807" fmla="*/ 2442096 h 6407150"/>
              <a:gd name="connsiteX21808" fmla="*/ 5122625 w 11737978"/>
              <a:gd name="connsiteY21808" fmla="*/ 2440975 h 6407150"/>
              <a:gd name="connsiteX21809" fmla="*/ 5119285 w 11737978"/>
              <a:gd name="connsiteY21809" fmla="*/ 2444525 h 6407150"/>
              <a:gd name="connsiteX21810" fmla="*/ 5118326 w 11737978"/>
              <a:gd name="connsiteY21810" fmla="*/ 2444917 h 6407150"/>
              <a:gd name="connsiteX21811" fmla="*/ 5116873 w 11737978"/>
              <a:gd name="connsiteY21811" fmla="*/ 2443332 h 6407150"/>
              <a:gd name="connsiteX21812" fmla="*/ 5114956 w 11737978"/>
              <a:gd name="connsiteY21812" fmla="*/ 2444118 h 6407150"/>
              <a:gd name="connsiteX21813" fmla="*/ 5113997 w 11737978"/>
              <a:gd name="connsiteY21813" fmla="*/ 2444511 h 6407150"/>
              <a:gd name="connsiteX21814" fmla="*/ 5115451 w 11737978"/>
              <a:gd name="connsiteY21814" fmla="*/ 2446097 h 6407150"/>
              <a:gd name="connsiteX21815" fmla="*/ 5116903 w 11737978"/>
              <a:gd name="connsiteY21815" fmla="*/ 2447681 h 6407150"/>
              <a:gd name="connsiteX21816" fmla="*/ 5118356 w 11737978"/>
              <a:gd name="connsiteY21816" fmla="*/ 2449265 h 6407150"/>
              <a:gd name="connsiteX21817" fmla="*/ 5119809 w 11737978"/>
              <a:gd name="connsiteY21817" fmla="*/ 2450851 h 6407150"/>
              <a:gd name="connsiteX21818" fmla="*/ 5120275 w 11737978"/>
              <a:gd name="connsiteY21818" fmla="*/ 2448479 h 6407150"/>
              <a:gd name="connsiteX21819" fmla="*/ 5123614 w 11737978"/>
              <a:gd name="connsiteY21819" fmla="*/ 2444930 h 6407150"/>
              <a:gd name="connsiteX21820" fmla="*/ 5126026 w 11737978"/>
              <a:gd name="connsiteY21820" fmla="*/ 2446122 h 6407150"/>
              <a:gd name="connsiteX21821" fmla="*/ 5127944 w 11737978"/>
              <a:gd name="connsiteY21821" fmla="*/ 2445335 h 6407150"/>
              <a:gd name="connsiteX21822" fmla="*/ 5127449 w 11737978"/>
              <a:gd name="connsiteY21822" fmla="*/ 2443358 h 6407150"/>
              <a:gd name="connsiteX21823" fmla="*/ 5122625 w 11737978"/>
              <a:gd name="connsiteY21823" fmla="*/ 2440975 h 6407150"/>
              <a:gd name="connsiteX21824" fmla="*/ 412401 w 11737978"/>
              <a:gd name="connsiteY21824" fmla="*/ 2440975 h 6407150"/>
              <a:gd name="connsiteX21825" fmla="*/ 409061 w 11737978"/>
              <a:gd name="connsiteY21825" fmla="*/ 2444525 h 6407150"/>
              <a:gd name="connsiteX21826" fmla="*/ 408103 w 11737978"/>
              <a:gd name="connsiteY21826" fmla="*/ 2444917 h 6407150"/>
              <a:gd name="connsiteX21827" fmla="*/ 406649 w 11737978"/>
              <a:gd name="connsiteY21827" fmla="*/ 2443332 h 6407150"/>
              <a:gd name="connsiteX21828" fmla="*/ 404732 w 11737978"/>
              <a:gd name="connsiteY21828" fmla="*/ 2444118 h 6407150"/>
              <a:gd name="connsiteX21829" fmla="*/ 403773 w 11737978"/>
              <a:gd name="connsiteY21829" fmla="*/ 2444511 h 6407150"/>
              <a:gd name="connsiteX21830" fmla="*/ 405226 w 11737978"/>
              <a:gd name="connsiteY21830" fmla="*/ 2446097 h 6407150"/>
              <a:gd name="connsiteX21831" fmla="*/ 406679 w 11737978"/>
              <a:gd name="connsiteY21831" fmla="*/ 2447681 h 6407150"/>
              <a:gd name="connsiteX21832" fmla="*/ 408132 w 11737978"/>
              <a:gd name="connsiteY21832" fmla="*/ 2449265 h 6407150"/>
              <a:gd name="connsiteX21833" fmla="*/ 409585 w 11737978"/>
              <a:gd name="connsiteY21833" fmla="*/ 2450851 h 6407150"/>
              <a:gd name="connsiteX21834" fmla="*/ 410050 w 11737978"/>
              <a:gd name="connsiteY21834" fmla="*/ 2448479 h 6407150"/>
              <a:gd name="connsiteX21835" fmla="*/ 413390 w 11737978"/>
              <a:gd name="connsiteY21835" fmla="*/ 2444930 h 6407150"/>
              <a:gd name="connsiteX21836" fmla="*/ 415802 w 11737978"/>
              <a:gd name="connsiteY21836" fmla="*/ 2446122 h 6407150"/>
              <a:gd name="connsiteX21837" fmla="*/ 417720 w 11737978"/>
              <a:gd name="connsiteY21837" fmla="*/ 2445335 h 6407150"/>
              <a:gd name="connsiteX21838" fmla="*/ 417225 w 11737978"/>
              <a:gd name="connsiteY21838" fmla="*/ 2443358 h 6407150"/>
              <a:gd name="connsiteX21839" fmla="*/ 412401 w 11737978"/>
              <a:gd name="connsiteY21839" fmla="*/ 2440975 h 6407150"/>
              <a:gd name="connsiteX21840" fmla="*/ 6825134 w 11737978"/>
              <a:gd name="connsiteY21840" fmla="*/ 2440611 h 6407150"/>
              <a:gd name="connsiteX21841" fmla="*/ 6817310 w 11737978"/>
              <a:gd name="connsiteY21841" fmla="*/ 2446760 h 6407150"/>
              <a:gd name="connsiteX21842" fmla="*/ 6817410 w 11737978"/>
              <a:gd name="connsiteY21842" fmla="*/ 2449605 h 6407150"/>
              <a:gd name="connsiteX21843" fmla="*/ 6825729 w 11737978"/>
              <a:gd name="connsiteY21843" fmla="*/ 2457681 h 6407150"/>
              <a:gd name="connsiteX21844" fmla="*/ 6825432 w 11737978"/>
              <a:gd name="connsiteY21844" fmla="*/ 2449146 h 6407150"/>
              <a:gd name="connsiteX21845" fmla="*/ 6825333 w 11737978"/>
              <a:gd name="connsiteY21845" fmla="*/ 2446301 h 6407150"/>
              <a:gd name="connsiteX21846" fmla="*/ 6833355 w 11737978"/>
              <a:gd name="connsiteY21846" fmla="*/ 2445841 h 6407150"/>
              <a:gd name="connsiteX21847" fmla="*/ 6825134 w 11737978"/>
              <a:gd name="connsiteY21847" fmla="*/ 2440611 h 6407150"/>
              <a:gd name="connsiteX21848" fmla="*/ 2114910 w 11737978"/>
              <a:gd name="connsiteY21848" fmla="*/ 2440611 h 6407150"/>
              <a:gd name="connsiteX21849" fmla="*/ 2107087 w 11737978"/>
              <a:gd name="connsiteY21849" fmla="*/ 2446760 h 6407150"/>
              <a:gd name="connsiteX21850" fmla="*/ 2107186 w 11737978"/>
              <a:gd name="connsiteY21850" fmla="*/ 2449605 h 6407150"/>
              <a:gd name="connsiteX21851" fmla="*/ 2115506 w 11737978"/>
              <a:gd name="connsiteY21851" fmla="*/ 2457681 h 6407150"/>
              <a:gd name="connsiteX21852" fmla="*/ 2115209 w 11737978"/>
              <a:gd name="connsiteY21852" fmla="*/ 2449146 h 6407150"/>
              <a:gd name="connsiteX21853" fmla="*/ 2115109 w 11737978"/>
              <a:gd name="connsiteY21853" fmla="*/ 2446301 h 6407150"/>
              <a:gd name="connsiteX21854" fmla="*/ 2123131 w 11737978"/>
              <a:gd name="connsiteY21854" fmla="*/ 2445841 h 6407150"/>
              <a:gd name="connsiteX21855" fmla="*/ 2114910 w 11737978"/>
              <a:gd name="connsiteY21855" fmla="*/ 2440611 h 6407150"/>
              <a:gd name="connsiteX21856" fmla="*/ 5071825 w 11737978"/>
              <a:gd name="connsiteY21856" fmla="*/ 2437814 h 6407150"/>
              <a:gd name="connsiteX21857" fmla="*/ 5073382 w 11737978"/>
              <a:gd name="connsiteY21857" fmla="*/ 2448207 h 6407150"/>
              <a:gd name="connsiteX21858" fmla="*/ 5076709 w 11737978"/>
              <a:gd name="connsiteY21858" fmla="*/ 2449049 h 6407150"/>
              <a:gd name="connsiteX21859" fmla="*/ 5077033 w 11737978"/>
              <a:gd name="connsiteY21859" fmla="*/ 2437884 h 6407150"/>
              <a:gd name="connsiteX21860" fmla="*/ 5071825 w 11737978"/>
              <a:gd name="connsiteY21860" fmla="*/ 2437814 h 6407150"/>
              <a:gd name="connsiteX21861" fmla="*/ 361600 w 11737978"/>
              <a:gd name="connsiteY21861" fmla="*/ 2437814 h 6407150"/>
              <a:gd name="connsiteX21862" fmla="*/ 363159 w 11737978"/>
              <a:gd name="connsiteY21862" fmla="*/ 2448207 h 6407150"/>
              <a:gd name="connsiteX21863" fmla="*/ 366485 w 11737978"/>
              <a:gd name="connsiteY21863" fmla="*/ 2449049 h 6407150"/>
              <a:gd name="connsiteX21864" fmla="*/ 366809 w 11737978"/>
              <a:gd name="connsiteY21864" fmla="*/ 2437884 h 6407150"/>
              <a:gd name="connsiteX21865" fmla="*/ 361600 w 11737978"/>
              <a:gd name="connsiteY21865" fmla="*/ 2437814 h 6407150"/>
              <a:gd name="connsiteX21866" fmla="*/ 8168709 w 11737978"/>
              <a:gd name="connsiteY21866" fmla="*/ 2437115 h 6407150"/>
              <a:gd name="connsiteX21867" fmla="*/ 8173103 w 11737978"/>
              <a:gd name="connsiteY21867" fmla="*/ 2439893 h 6407150"/>
              <a:gd name="connsiteX21868" fmla="*/ 8174615 w 11737978"/>
              <a:gd name="connsiteY21868" fmla="*/ 2446868 h 6407150"/>
              <a:gd name="connsiteX21869" fmla="*/ 8172472 w 11737978"/>
              <a:gd name="connsiteY21869" fmla="*/ 2446822 h 6407150"/>
              <a:gd name="connsiteX21870" fmla="*/ 8164185 w 11737978"/>
              <a:gd name="connsiteY21870" fmla="*/ 2442736 h 6407150"/>
              <a:gd name="connsiteX21871" fmla="*/ 3458485 w 11737978"/>
              <a:gd name="connsiteY21871" fmla="*/ 2437115 h 6407150"/>
              <a:gd name="connsiteX21872" fmla="*/ 3462879 w 11737978"/>
              <a:gd name="connsiteY21872" fmla="*/ 2439893 h 6407150"/>
              <a:gd name="connsiteX21873" fmla="*/ 3464391 w 11737978"/>
              <a:gd name="connsiteY21873" fmla="*/ 2446868 h 6407150"/>
              <a:gd name="connsiteX21874" fmla="*/ 3462248 w 11737978"/>
              <a:gd name="connsiteY21874" fmla="*/ 2446822 h 6407150"/>
              <a:gd name="connsiteX21875" fmla="*/ 3453961 w 11737978"/>
              <a:gd name="connsiteY21875" fmla="*/ 2442736 h 6407150"/>
              <a:gd name="connsiteX21876" fmla="*/ 11232601 w 11737978"/>
              <a:gd name="connsiteY21876" fmla="*/ 2435861 h 6407150"/>
              <a:gd name="connsiteX21877" fmla="*/ 11231207 w 11737978"/>
              <a:gd name="connsiteY21877" fmla="*/ 2440009 h 6407150"/>
              <a:gd name="connsiteX21878" fmla="*/ 11234971 w 11737978"/>
              <a:gd name="connsiteY21878" fmla="*/ 2442283 h 6407150"/>
              <a:gd name="connsiteX21879" fmla="*/ 11232601 w 11737978"/>
              <a:gd name="connsiteY21879" fmla="*/ 2435861 h 6407150"/>
              <a:gd name="connsiteX21880" fmla="*/ 6860331 w 11737978"/>
              <a:gd name="connsiteY21880" fmla="*/ 2435578 h 6407150"/>
              <a:gd name="connsiteX21881" fmla="*/ 6843675 w 11737978"/>
              <a:gd name="connsiteY21881" fmla="*/ 2442066 h 6407150"/>
              <a:gd name="connsiteX21882" fmla="*/ 6843867 w 11737978"/>
              <a:gd name="connsiteY21882" fmla="*/ 2447588 h 6407150"/>
              <a:gd name="connsiteX21883" fmla="*/ 6869139 w 11737978"/>
              <a:gd name="connsiteY21883" fmla="*/ 2446142 h 6407150"/>
              <a:gd name="connsiteX21884" fmla="*/ 6860331 w 11737978"/>
              <a:gd name="connsiteY21884" fmla="*/ 2435578 h 6407150"/>
              <a:gd name="connsiteX21885" fmla="*/ 2150107 w 11737978"/>
              <a:gd name="connsiteY21885" fmla="*/ 2435578 h 6407150"/>
              <a:gd name="connsiteX21886" fmla="*/ 2133451 w 11737978"/>
              <a:gd name="connsiteY21886" fmla="*/ 2442066 h 6407150"/>
              <a:gd name="connsiteX21887" fmla="*/ 2133643 w 11737978"/>
              <a:gd name="connsiteY21887" fmla="*/ 2447588 h 6407150"/>
              <a:gd name="connsiteX21888" fmla="*/ 2158916 w 11737978"/>
              <a:gd name="connsiteY21888" fmla="*/ 2446142 h 6407150"/>
              <a:gd name="connsiteX21889" fmla="*/ 2150107 w 11737978"/>
              <a:gd name="connsiteY21889" fmla="*/ 2435578 h 6407150"/>
              <a:gd name="connsiteX21890" fmla="*/ 5104871 w 11737978"/>
              <a:gd name="connsiteY21890" fmla="*/ 2433372 h 6407150"/>
              <a:gd name="connsiteX21891" fmla="*/ 5106807 w 11737978"/>
              <a:gd name="connsiteY21891" fmla="*/ 2436892 h 6407150"/>
              <a:gd name="connsiteX21892" fmla="*/ 5103912 w 11737978"/>
              <a:gd name="connsiteY21892" fmla="*/ 2433766 h 6407150"/>
              <a:gd name="connsiteX21893" fmla="*/ 5104871 w 11737978"/>
              <a:gd name="connsiteY21893" fmla="*/ 2433372 h 6407150"/>
              <a:gd name="connsiteX21894" fmla="*/ 394647 w 11737978"/>
              <a:gd name="connsiteY21894" fmla="*/ 2433372 h 6407150"/>
              <a:gd name="connsiteX21895" fmla="*/ 396583 w 11737978"/>
              <a:gd name="connsiteY21895" fmla="*/ 2436892 h 6407150"/>
              <a:gd name="connsiteX21896" fmla="*/ 393688 w 11737978"/>
              <a:gd name="connsiteY21896" fmla="*/ 2433766 h 6407150"/>
              <a:gd name="connsiteX21897" fmla="*/ 394647 w 11737978"/>
              <a:gd name="connsiteY21897" fmla="*/ 2433372 h 6407150"/>
              <a:gd name="connsiteX21898" fmla="*/ 5620235 w 11737978"/>
              <a:gd name="connsiteY21898" fmla="*/ 2430273 h 6407150"/>
              <a:gd name="connsiteX21899" fmla="*/ 5622932 w 11737978"/>
              <a:gd name="connsiteY21899" fmla="*/ 2441057 h 6407150"/>
              <a:gd name="connsiteX21900" fmla="*/ 5625986 w 11737978"/>
              <a:gd name="connsiteY21900" fmla="*/ 2440598 h 6407150"/>
              <a:gd name="connsiteX21901" fmla="*/ 5620235 w 11737978"/>
              <a:gd name="connsiteY21901" fmla="*/ 2430273 h 6407150"/>
              <a:gd name="connsiteX21902" fmla="*/ 910011 w 11737978"/>
              <a:gd name="connsiteY21902" fmla="*/ 2430273 h 6407150"/>
              <a:gd name="connsiteX21903" fmla="*/ 912707 w 11737978"/>
              <a:gd name="connsiteY21903" fmla="*/ 2441057 h 6407150"/>
              <a:gd name="connsiteX21904" fmla="*/ 915763 w 11737978"/>
              <a:gd name="connsiteY21904" fmla="*/ 2440598 h 6407150"/>
              <a:gd name="connsiteX21905" fmla="*/ 910011 w 11737978"/>
              <a:gd name="connsiteY21905" fmla="*/ 2430273 h 6407150"/>
              <a:gd name="connsiteX21906" fmla="*/ 10621659 w 11737978"/>
              <a:gd name="connsiteY21906" fmla="*/ 2428570 h 6407150"/>
              <a:gd name="connsiteX21907" fmla="*/ 10619952 w 11737978"/>
              <a:gd name="connsiteY21907" fmla="*/ 2429928 h 6407150"/>
              <a:gd name="connsiteX21908" fmla="*/ 10617827 w 11737978"/>
              <a:gd name="connsiteY21908" fmla="*/ 2428820 h 6407150"/>
              <a:gd name="connsiteX21909" fmla="*/ 8967890 w 11737978"/>
              <a:gd name="connsiteY21909" fmla="*/ 2426700 h 6407150"/>
              <a:gd name="connsiteX21910" fmla="*/ 8964704 w 11737978"/>
              <a:gd name="connsiteY21910" fmla="*/ 2427884 h 6407150"/>
              <a:gd name="connsiteX21911" fmla="*/ 8963790 w 11737978"/>
              <a:gd name="connsiteY21911" fmla="*/ 2437323 h 6407150"/>
              <a:gd name="connsiteX21912" fmla="*/ 8970734 w 11737978"/>
              <a:gd name="connsiteY21912" fmla="*/ 2429054 h 6407150"/>
              <a:gd name="connsiteX21913" fmla="*/ 8967890 w 11737978"/>
              <a:gd name="connsiteY21913" fmla="*/ 2426700 h 6407150"/>
              <a:gd name="connsiteX21914" fmla="*/ 4257666 w 11737978"/>
              <a:gd name="connsiteY21914" fmla="*/ 2426700 h 6407150"/>
              <a:gd name="connsiteX21915" fmla="*/ 4254480 w 11737978"/>
              <a:gd name="connsiteY21915" fmla="*/ 2427884 h 6407150"/>
              <a:gd name="connsiteX21916" fmla="*/ 4253567 w 11737978"/>
              <a:gd name="connsiteY21916" fmla="*/ 2437323 h 6407150"/>
              <a:gd name="connsiteX21917" fmla="*/ 4260511 w 11737978"/>
              <a:gd name="connsiteY21917" fmla="*/ 2429054 h 6407150"/>
              <a:gd name="connsiteX21918" fmla="*/ 4257666 w 11737978"/>
              <a:gd name="connsiteY21918" fmla="*/ 2426700 h 6407150"/>
              <a:gd name="connsiteX21919" fmla="*/ 10698740 w 11737978"/>
              <a:gd name="connsiteY21919" fmla="*/ 2426298 h 6407150"/>
              <a:gd name="connsiteX21920" fmla="*/ 10708474 w 11737978"/>
              <a:gd name="connsiteY21920" fmla="*/ 2426591 h 6407150"/>
              <a:gd name="connsiteX21921" fmla="*/ 10695697 w 11737978"/>
              <a:gd name="connsiteY21921" fmla="*/ 2431173 h 6407150"/>
              <a:gd name="connsiteX21922" fmla="*/ 10698740 w 11737978"/>
              <a:gd name="connsiteY21922" fmla="*/ 2426298 h 6407150"/>
              <a:gd name="connsiteX21923" fmla="*/ 10663793 w 11737978"/>
              <a:gd name="connsiteY21923" fmla="*/ 2425794 h 6407150"/>
              <a:gd name="connsiteX21924" fmla="*/ 10673999 w 11737978"/>
              <a:gd name="connsiteY21924" fmla="*/ 2428863 h 6407150"/>
              <a:gd name="connsiteX21925" fmla="*/ 10695697 w 11737978"/>
              <a:gd name="connsiteY21925" fmla="*/ 2431173 h 6407150"/>
              <a:gd name="connsiteX21926" fmla="*/ 10682921 w 11737978"/>
              <a:gd name="connsiteY21926" fmla="*/ 2435754 h 6407150"/>
              <a:gd name="connsiteX21927" fmla="*/ 10680352 w 11737978"/>
              <a:gd name="connsiteY21927" fmla="*/ 2443402 h 6407150"/>
              <a:gd name="connsiteX21928" fmla="*/ 10703335 w 11737978"/>
              <a:gd name="connsiteY21928" fmla="*/ 2441889 h 6407150"/>
              <a:gd name="connsiteX21929" fmla="*/ 10709686 w 11737978"/>
              <a:gd name="connsiteY21929" fmla="*/ 2456428 h 6407150"/>
              <a:gd name="connsiteX21930" fmla="*/ 10693055 w 11737978"/>
              <a:gd name="connsiteY21930" fmla="*/ 2472484 h 6407150"/>
              <a:gd name="connsiteX21931" fmla="*/ 10682849 w 11737978"/>
              <a:gd name="connsiteY21931" fmla="*/ 2469416 h 6407150"/>
              <a:gd name="connsiteX21932" fmla="*/ 10695625 w 11737978"/>
              <a:gd name="connsiteY21932" fmla="*/ 2464834 h 6407150"/>
              <a:gd name="connsiteX21933" fmla="*/ 10672642 w 11737978"/>
              <a:gd name="connsiteY21933" fmla="*/ 2466349 h 6407150"/>
              <a:gd name="connsiteX21934" fmla="*/ 10650945 w 11737978"/>
              <a:gd name="connsiteY21934" fmla="*/ 2464037 h 6407150"/>
              <a:gd name="connsiteX21935" fmla="*/ 10639453 w 11737978"/>
              <a:gd name="connsiteY21935" fmla="*/ 2464794 h 6407150"/>
              <a:gd name="connsiteX21936" fmla="*/ 10619039 w 11737978"/>
              <a:gd name="connsiteY21936" fmla="*/ 2458659 h 6407150"/>
              <a:gd name="connsiteX21937" fmla="*/ 10603694 w 11737978"/>
              <a:gd name="connsiteY21937" fmla="*/ 2470890 h 6407150"/>
              <a:gd name="connsiteX21938" fmla="*/ 10604979 w 11737978"/>
              <a:gd name="connsiteY21938" fmla="*/ 2467064 h 6407150"/>
              <a:gd name="connsiteX21939" fmla="*/ 10593487 w 11737978"/>
              <a:gd name="connsiteY21939" fmla="*/ 2467821 h 6407150"/>
              <a:gd name="connsiteX21940" fmla="*/ 10588421 w 11737978"/>
              <a:gd name="connsiteY21940" fmla="*/ 2449457 h 6407150"/>
              <a:gd name="connsiteX21941" fmla="*/ 10620325 w 11737978"/>
              <a:gd name="connsiteY21941" fmla="*/ 2454836 h 6407150"/>
              <a:gd name="connsiteX21942" fmla="*/ 10605051 w 11737978"/>
              <a:gd name="connsiteY21942" fmla="*/ 2433403 h 6407150"/>
              <a:gd name="connsiteX21943" fmla="*/ 10616543 w 11737978"/>
              <a:gd name="connsiteY21943" fmla="*/ 2432645 h 6407150"/>
              <a:gd name="connsiteX21944" fmla="*/ 10619952 w 11737978"/>
              <a:gd name="connsiteY21944" fmla="*/ 2429928 h 6407150"/>
              <a:gd name="connsiteX21945" fmla="*/ 10636956 w 11737978"/>
              <a:gd name="connsiteY21945" fmla="*/ 2438781 h 6407150"/>
              <a:gd name="connsiteX21946" fmla="*/ 10663793 w 11737978"/>
              <a:gd name="connsiteY21946" fmla="*/ 2425794 h 6407150"/>
              <a:gd name="connsiteX21947" fmla="*/ 6816515 w 11737978"/>
              <a:gd name="connsiteY21947" fmla="*/ 2423999 h 6407150"/>
              <a:gd name="connsiteX21948" fmla="*/ 6825281 w 11737978"/>
              <a:gd name="connsiteY21948" fmla="*/ 2437584 h 6407150"/>
              <a:gd name="connsiteX21949" fmla="*/ 6841436 w 11737978"/>
              <a:gd name="connsiteY21949" fmla="*/ 2425391 h 6407150"/>
              <a:gd name="connsiteX21950" fmla="*/ 6816515 w 11737978"/>
              <a:gd name="connsiteY21950" fmla="*/ 2423999 h 6407150"/>
              <a:gd name="connsiteX21951" fmla="*/ 2106292 w 11737978"/>
              <a:gd name="connsiteY21951" fmla="*/ 2423999 h 6407150"/>
              <a:gd name="connsiteX21952" fmla="*/ 2115057 w 11737978"/>
              <a:gd name="connsiteY21952" fmla="*/ 2437584 h 6407150"/>
              <a:gd name="connsiteX21953" fmla="*/ 2131212 w 11737978"/>
              <a:gd name="connsiteY21953" fmla="*/ 2425391 h 6407150"/>
              <a:gd name="connsiteX21954" fmla="*/ 2106292 w 11737978"/>
              <a:gd name="connsiteY21954" fmla="*/ 2423999 h 6407150"/>
              <a:gd name="connsiteX21955" fmla="*/ 6629529 w 11737978"/>
              <a:gd name="connsiteY21955" fmla="*/ 2421614 h 6407150"/>
              <a:gd name="connsiteX21956" fmla="*/ 6614555 w 11737978"/>
              <a:gd name="connsiteY21956" fmla="*/ 2424483 h 6407150"/>
              <a:gd name="connsiteX21957" fmla="*/ 6629529 w 11737978"/>
              <a:gd name="connsiteY21957" fmla="*/ 2421614 h 6407150"/>
              <a:gd name="connsiteX21958" fmla="*/ 1919305 w 11737978"/>
              <a:gd name="connsiteY21958" fmla="*/ 2421614 h 6407150"/>
              <a:gd name="connsiteX21959" fmla="*/ 1904332 w 11737978"/>
              <a:gd name="connsiteY21959" fmla="*/ 2424483 h 6407150"/>
              <a:gd name="connsiteX21960" fmla="*/ 1919305 w 11737978"/>
              <a:gd name="connsiteY21960" fmla="*/ 2421614 h 6407150"/>
              <a:gd name="connsiteX21961" fmla="*/ 9008404 w 11737978"/>
              <a:gd name="connsiteY21961" fmla="*/ 2420737 h 6407150"/>
              <a:gd name="connsiteX21962" fmla="*/ 8997946 w 11737978"/>
              <a:gd name="connsiteY21962" fmla="*/ 2433582 h 6407150"/>
              <a:gd name="connsiteX21963" fmla="*/ 9006521 w 11737978"/>
              <a:gd name="connsiteY21963" fmla="*/ 2440203 h 6407150"/>
              <a:gd name="connsiteX21964" fmla="*/ 9007462 w 11737978"/>
              <a:gd name="connsiteY21964" fmla="*/ 2430469 h 6407150"/>
              <a:gd name="connsiteX21965" fmla="*/ 9008404 w 11737978"/>
              <a:gd name="connsiteY21965" fmla="*/ 2420737 h 6407150"/>
              <a:gd name="connsiteX21966" fmla="*/ 4298180 w 11737978"/>
              <a:gd name="connsiteY21966" fmla="*/ 2420737 h 6407150"/>
              <a:gd name="connsiteX21967" fmla="*/ 4287722 w 11737978"/>
              <a:gd name="connsiteY21967" fmla="*/ 2433582 h 6407150"/>
              <a:gd name="connsiteX21968" fmla="*/ 4296297 w 11737978"/>
              <a:gd name="connsiteY21968" fmla="*/ 2440203 h 6407150"/>
              <a:gd name="connsiteX21969" fmla="*/ 4297238 w 11737978"/>
              <a:gd name="connsiteY21969" fmla="*/ 2430469 h 6407150"/>
              <a:gd name="connsiteX21970" fmla="*/ 4298180 w 11737978"/>
              <a:gd name="connsiteY21970" fmla="*/ 2420737 h 6407150"/>
              <a:gd name="connsiteX21971" fmla="*/ 11282061 w 11737978"/>
              <a:gd name="connsiteY21971" fmla="*/ 2418402 h 6407150"/>
              <a:gd name="connsiteX21972" fmla="*/ 11276914 w 11737978"/>
              <a:gd name="connsiteY21972" fmla="*/ 2433720 h 6407150"/>
              <a:gd name="connsiteX21973" fmla="*/ 11285983 w 11737978"/>
              <a:gd name="connsiteY21973" fmla="*/ 2440661 h 6407150"/>
              <a:gd name="connsiteX21974" fmla="*/ 11284696 w 11737978"/>
              <a:gd name="connsiteY21974" fmla="*/ 2444490 h 6407150"/>
              <a:gd name="connsiteX21975" fmla="*/ 11297625 w 11737978"/>
              <a:gd name="connsiteY21975" fmla="*/ 2439944 h 6407150"/>
              <a:gd name="connsiteX21976" fmla="*/ 11314478 w 11737978"/>
              <a:gd name="connsiteY21976" fmla="*/ 2457657 h 6407150"/>
              <a:gd name="connsiteX21977" fmla="*/ 11328694 w 11737978"/>
              <a:gd name="connsiteY21977" fmla="*/ 2449282 h 6407150"/>
              <a:gd name="connsiteX21978" fmla="*/ 11311840 w 11737978"/>
              <a:gd name="connsiteY21978" fmla="*/ 2431568 h 6407150"/>
              <a:gd name="connsiteX21979" fmla="*/ 11314414 w 11737978"/>
              <a:gd name="connsiteY21979" fmla="*/ 2423909 h 6407150"/>
              <a:gd name="connsiteX21980" fmla="*/ 11301486 w 11737978"/>
              <a:gd name="connsiteY21980" fmla="*/ 2428455 h 6407150"/>
              <a:gd name="connsiteX21981" fmla="*/ 11282061 w 11737978"/>
              <a:gd name="connsiteY21981" fmla="*/ 2418402 h 6407150"/>
              <a:gd name="connsiteX21982" fmla="*/ 6832136 w 11737978"/>
              <a:gd name="connsiteY21982" fmla="*/ 2418074 h 6407150"/>
              <a:gd name="connsiteX21983" fmla="*/ 6823949 w 11737978"/>
              <a:gd name="connsiteY21983" fmla="*/ 2421058 h 6407150"/>
              <a:gd name="connsiteX21984" fmla="*/ 6829153 w 11737978"/>
              <a:gd name="connsiteY21984" fmla="*/ 2421705 h 6407150"/>
              <a:gd name="connsiteX21985" fmla="*/ 6840498 w 11737978"/>
              <a:gd name="connsiteY21985" fmla="*/ 2420112 h 6407150"/>
              <a:gd name="connsiteX21986" fmla="*/ 6832136 w 11737978"/>
              <a:gd name="connsiteY21986" fmla="*/ 2418074 h 6407150"/>
              <a:gd name="connsiteX21987" fmla="*/ 2121912 w 11737978"/>
              <a:gd name="connsiteY21987" fmla="*/ 2418074 h 6407150"/>
              <a:gd name="connsiteX21988" fmla="*/ 2113725 w 11737978"/>
              <a:gd name="connsiteY21988" fmla="*/ 2421058 h 6407150"/>
              <a:gd name="connsiteX21989" fmla="*/ 2118929 w 11737978"/>
              <a:gd name="connsiteY21989" fmla="*/ 2421705 h 6407150"/>
              <a:gd name="connsiteX21990" fmla="*/ 2130274 w 11737978"/>
              <a:gd name="connsiteY21990" fmla="*/ 2420112 h 6407150"/>
              <a:gd name="connsiteX21991" fmla="*/ 2121912 w 11737978"/>
              <a:gd name="connsiteY21991" fmla="*/ 2418074 h 6407150"/>
              <a:gd name="connsiteX21992" fmla="*/ 8172879 w 11737978"/>
              <a:gd name="connsiteY21992" fmla="*/ 2417362 h 6407150"/>
              <a:gd name="connsiteX21993" fmla="*/ 8172449 w 11737978"/>
              <a:gd name="connsiteY21993" fmla="*/ 2417770 h 6407150"/>
              <a:gd name="connsiteX21994" fmla="*/ 8174703 w 11737978"/>
              <a:gd name="connsiteY21994" fmla="*/ 2419971 h 6407150"/>
              <a:gd name="connsiteX21995" fmla="*/ 8171559 w 11737978"/>
              <a:gd name="connsiteY21995" fmla="*/ 2424729 h 6407150"/>
              <a:gd name="connsiteX21996" fmla="*/ 8167175 w 11737978"/>
              <a:gd name="connsiteY21996" fmla="*/ 2421979 h 6407150"/>
              <a:gd name="connsiteX21997" fmla="*/ 8170745 w 11737978"/>
              <a:gd name="connsiteY21997" fmla="*/ 2417410 h 6407150"/>
              <a:gd name="connsiteX21998" fmla="*/ 3462655 w 11737978"/>
              <a:gd name="connsiteY21998" fmla="*/ 2417362 h 6407150"/>
              <a:gd name="connsiteX21999" fmla="*/ 3462225 w 11737978"/>
              <a:gd name="connsiteY21999" fmla="*/ 2417770 h 6407150"/>
              <a:gd name="connsiteX22000" fmla="*/ 3464479 w 11737978"/>
              <a:gd name="connsiteY22000" fmla="*/ 2419971 h 6407150"/>
              <a:gd name="connsiteX22001" fmla="*/ 3461335 w 11737978"/>
              <a:gd name="connsiteY22001" fmla="*/ 2424729 h 6407150"/>
              <a:gd name="connsiteX22002" fmla="*/ 3456952 w 11737978"/>
              <a:gd name="connsiteY22002" fmla="*/ 2421979 h 6407150"/>
              <a:gd name="connsiteX22003" fmla="*/ 3460522 w 11737978"/>
              <a:gd name="connsiteY22003" fmla="*/ 2417410 h 6407150"/>
              <a:gd name="connsiteX22004" fmla="*/ 8177841 w 11737978"/>
              <a:gd name="connsiteY22004" fmla="*/ 2417251 h 6407150"/>
              <a:gd name="connsiteX22005" fmla="*/ 8194372 w 11737978"/>
              <a:gd name="connsiteY22005" fmla="*/ 2418022 h 6407150"/>
              <a:gd name="connsiteX22006" fmla="*/ 8198368 w 11737978"/>
              <a:gd name="connsiteY22006" fmla="*/ 2420764 h 6407150"/>
              <a:gd name="connsiteX22007" fmla="*/ 8196678 w 11737978"/>
              <a:gd name="connsiteY22007" fmla="*/ 2423015 h 6407150"/>
              <a:gd name="connsiteX22008" fmla="*/ 8204063 w 11737978"/>
              <a:gd name="connsiteY22008" fmla="*/ 2450689 h 6407150"/>
              <a:gd name="connsiteX22009" fmla="*/ 8208263 w 11737978"/>
              <a:gd name="connsiteY22009" fmla="*/ 2446718 h 6407150"/>
              <a:gd name="connsiteX22010" fmla="*/ 8208343 w 11737978"/>
              <a:gd name="connsiteY22010" fmla="*/ 2450996 h 6407150"/>
              <a:gd name="connsiteX22011" fmla="*/ 8212556 w 11737978"/>
              <a:gd name="connsiteY22011" fmla="*/ 2457333 h 6407150"/>
              <a:gd name="connsiteX22012" fmla="*/ 8205603 w 11737978"/>
              <a:gd name="connsiteY22012" fmla="*/ 2456542 h 6407150"/>
              <a:gd name="connsiteX22013" fmla="*/ 8199929 w 11737978"/>
              <a:gd name="connsiteY22013" fmla="*/ 2458929 h 6407150"/>
              <a:gd name="connsiteX22014" fmla="*/ 8198485 w 11737978"/>
              <a:gd name="connsiteY22014" fmla="*/ 2484121 h 6407150"/>
              <a:gd name="connsiteX22015" fmla="*/ 8188847 w 11737978"/>
              <a:gd name="connsiteY22015" fmla="*/ 2454247 h 6407150"/>
              <a:gd name="connsiteX22016" fmla="*/ 8188909 w 11737978"/>
              <a:gd name="connsiteY22016" fmla="*/ 2456353 h 6407150"/>
              <a:gd name="connsiteX22017" fmla="*/ 8186593 w 11737978"/>
              <a:gd name="connsiteY22017" fmla="*/ 2452045 h 6407150"/>
              <a:gd name="connsiteX22018" fmla="*/ 8176894 w 11737978"/>
              <a:gd name="connsiteY22018" fmla="*/ 2420063 h 6407150"/>
              <a:gd name="connsiteX22019" fmla="*/ 8176813 w 11737978"/>
              <a:gd name="connsiteY22019" fmla="*/ 2417275 h 6407150"/>
              <a:gd name="connsiteX22020" fmla="*/ 3467618 w 11737978"/>
              <a:gd name="connsiteY22020" fmla="*/ 2417251 h 6407150"/>
              <a:gd name="connsiteX22021" fmla="*/ 3484149 w 11737978"/>
              <a:gd name="connsiteY22021" fmla="*/ 2418022 h 6407150"/>
              <a:gd name="connsiteX22022" fmla="*/ 3488144 w 11737978"/>
              <a:gd name="connsiteY22022" fmla="*/ 2420764 h 6407150"/>
              <a:gd name="connsiteX22023" fmla="*/ 3486455 w 11737978"/>
              <a:gd name="connsiteY22023" fmla="*/ 2423015 h 6407150"/>
              <a:gd name="connsiteX22024" fmla="*/ 3493840 w 11737978"/>
              <a:gd name="connsiteY22024" fmla="*/ 2450689 h 6407150"/>
              <a:gd name="connsiteX22025" fmla="*/ 3498039 w 11737978"/>
              <a:gd name="connsiteY22025" fmla="*/ 2446718 h 6407150"/>
              <a:gd name="connsiteX22026" fmla="*/ 3498120 w 11737978"/>
              <a:gd name="connsiteY22026" fmla="*/ 2450996 h 6407150"/>
              <a:gd name="connsiteX22027" fmla="*/ 3502333 w 11737978"/>
              <a:gd name="connsiteY22027" fmla="*/ 2457333 h 6407150"/>
              <a:gd name="connsiteX22028" fmla="*/ 3495380 w 11737978"/>
              <a:gd name="connsiteY22028" fmla="*/ 2456542 h 6407150"/>
              <a:gd name="connsiteX22029" fmla="*/ 3489705 w 11737978"/>
              <a:gd name="connsiteY22029" fmla="*/ 2458929 h 6407150"/>
              <a:gd name="connsiteX22030" fmla="*/ 3488262 w 11737978"/>
              <a:gd name="connsiteY22030" fmla="*/ 2484121 h 6407150"/>
              <a:gd name="connsiteX22031" fmla="*/ 3478624 w 11737978"/>
              <a:gd name="connsiteY22031" fmla="*/ 2454247 h 6407150"/>
              <a:gd name="connsiteX22032" fmla="*/ 3478685 w 11737978"/>
              <a:gd name="connsiteY22032" fmla="*/ 2456353 h 6407150"/>
              <a:gd name="connsiteX22033" fmla="*/ 3476370 w 11737978"/>
              <a:gd name="connsiteY22033" fmla="*/ 2452045 h 6407150"/>
              <a:gd name="connsiteX22034" fmla="*/ 3466671 w 11737978"/>
              <a:gd name="connsiteY22034" fmla="*/ 2420063 h 6407150"/>
              <a:gd name="connsiteX22035" fmla="*/ 3466589 w 11737978"/>
              <a:gd name="connsiteY22035" fmla="*/ 2417275 h 6407150"/>
              <a:gd name="connsiteX22036" fmla="*/ 9024337 w 11737978"/>
              <a:gd name="connsiteY22036" fmla="*/ 2414813 h 6407150"/>
              <a:gd name="connsiteX22037" fmla="*/ 9014835 w 11737978"/>
              <a:gd name="connsiteY22037" fmla="*/ 2417777 h 6407150"/>
              <a:gd name="connsiteX22038" fmla="*/ 9022969 w 11737978"/>
              <a:gd name="connsiteY22038" fmla="*/ 2428969 h 6407150"/>
              <a:gd name="connsiteX22039" fmla="*/ 9024337 w 11737978"/>
              <a:gd name="connsiteY22039" fmla="*/ 2414813 h 6407150"/>
              <a:gd name="connsiteX22040" fmla="*/ 4314113 w 11737978"/>
              <a:gd name="connsiteY22040" fmla="*/ 2414813 h 6407150"/>
              <a:gd name="connsiteX22041" fmla="*/ 4304611 w 11737978"/>
              <a:gd name="connsiteY22041" fmla="*/ 2417777 h 6407150"/>
              <a:gd name="connsiteX22042" fmla="*/ 4312745 w 11737978"/>
              <a:gd name="connsiteY22042" fmla="*/ 2428969 h 6407150"/>
              <a:gd name="connsiteX22043" fmla="*/ 4314113 w 11737978"/>
              <a:gd name="connsiteY22043" fmla="*/ 2414813 h 6407150"/>
              <a:gd name="connsiteX22044" fmla="*/ 5078764 w 11737978"/>
              <a:gd name="connsiteY22044" fmla="*/ 2413944 h 6407150"/>
              <a:gd name="connsiteX22045" fmla="*/ 5076374 w 11737978"/>
              <a:gd name="connsiteY22045" fmla="*/ 2417066 h 6407150"/>
              <a:gd name="connsiteX22046" fmla="*/ 5077344 w 11737978"/>
              <a:gd name="connsiteY22046" fmla="*/ 2420951 h 6407150"/>
              <a:gd name="connsiteX22047" fmla="*/ 5080706 w 11737978"/>
              <a:gd name="connsiteY22047" fmla="*/ 2421714 h 6407150"/>
              <a:gd name="connsiteX22048" fmla="*/ 5081887 w 11737978"/>
              <a:gd name="connsiteY22048" fmla="*/ 2420494 h 6407150"/>
              <a:gd name="connsiteX22049" fmla="*/ 5078764 w 11737978"/>
              <a:gd name="connsiteY22049" fmla="*/ 2413944 h 6407150"/>
              <a:gd name="connsiteX22050" fmla="*/ 368539 w 11737978"/>
              <a:gd name="connsiteY22050" fmla="*/ 2413944 h 6407150"/>
              <a:gd name="connsiteX22051" fmla="*/ 366149 w 11737978"/>
              <a:gd name="connsiteY22051" fmla="*/ 2417066 h 6407150"/>
              <a:gd name="connsiteX22052" fmla="*/ 367120 w 11737978"/>
              <a:gd name="connsiteY22052" fmla="*/ 2420951 h 6407150"/>
              <a:gd name="connsiteX22053" fmla="*/ 370482 w 11737978"/>
              <a:gd name="connsiteY22053" fmla="*/ 2421714 h 6407150"/>
              <a:gd name="connsiteX22054" fmla="*/ 371663 w 11737978"/>
              <a:gd name="connsiteY22054" fmla="*/ 2420494 h 6407150"/>
              <a:gd name="connsiteX22055" fmla="*/ 368539 w 11737978"/>
              <a:gd name="connsiteY22055" fmla="*/ 2413944 h 6407150"/>
              <a:gd name="connsiteX22056" fmla="*/ 6469475 w 11737978"/>
              <a:gd name="connsiteY22056" fmla="*/ 2413663 h 6407150"/>
              <a:gd name="connsiteX22057" fmla="*/ 6451528 w 11737978"/>
              <a:gd name="connsiteY22057" fmla="*/ 2417708 h 6407150"/>
              <a:gd name="connsiteX22058" fmla="*/ 6465158 w 11737978"/>
              <a:gd name="connsiteY22058" fmla="*/ 2419570 h 6407150"/>
              <a:gd name="connsiteX22059" fmla="*/ 6478711 w 11737978"/>
              <a:gd name="connsiteY22059" fmla="*/ 2419171 h 6407150"/>
              <a:gd name="connsiteX22060" fmla="*/ 6469475 w 11737978"/>
              <a:gd name="connsiteY22060" fmla="*/ 2413663 h 6407150"/>
              <a:gd name="connsiteX22061" fmla="*/ 1759251 w 11737978"/>
              <a:gd name="connsiteY22061" fmla="*/ 2413663 h 6407150"/>
              <a:gd name="connsiteX22062" fmla="*/ 1741304 w 11737978"/>
              <a:gd name="connsiteY22062" fmla="*/ 2417708 h 6407150"/>
              <a:gd name="connsiteX22063" fmla="*/ 1754934 w 11737978"/>
              <a:gd name="connsiteY22063" fmla="*/ 2419570 h 6407150"/>
              <a:gd name="connsiteX22064" fmla="*/ 1768487 w 11737978"/>
              <a:gd name="connsiteY22064" fmla="*/ 2419171 h 6407150"/>
              <a:gd name="connsiteX22065" fmla="*/ 1759251 w 11737978"/>
              <a:gd name="connsiteY22065" fmla="*/ 2413663 h 6407150"/>
              <a:gd name="connsiteX22066" fmla="*/ 5074740 w 11737978"/>
              <a:gd name="connsiteY22066" fmla="*/ 2410923 h 6407150"/>
              <a:gd name="connsiteX22067" fmla="*/ 5075181 w 11737978"/>
              <a:gd name="connsiteY22067" fmla="*/ 2416971 h 6407150"/>
              <a:gd name="connsiteX22068" fmla="*/ 5078125 w 11737978"/>
              <a:gd name="connsiteY22068" fmla="*/ 2411612 h 6407150"/>
              <a:gd name="connsiteX22069" fmla="*/ 5074740 w 11737978"/>
              <a:gd name="connsiteY22069" fmla="*/ 2410923 h 6407150"/>
              <a:gd name="connsiteX22070" fmla="*/ 364516 w 11737978"/>
              <a:gd name="connsiteY22070" fmla="*/ 2410923 h 6407150"/>
              <a:gd name="connsiteX22071" fmla="*/ 364957 w 11737978"/>
              <a:gd name="connsiteY22071" fmla="*/ 2416971 h 6407150"/>
              <a:gd name="connsiteX22072" fmla="*/ 367901 w 11737978"/>
              <a:gd name="connsiteY22072" fmla="*/ 2411612 h 6407150"/>
              <a:gd name="connsiteX22073" fmla="*/ 364516 w 11737978"/>
              <a:gd name="connsiteY22073" fmla="*/ 2410923 h 6407150"/>
              <a:gd name="connsiteX22074" fmla="*/ 10567498 w 11737978"/>
              <a:gd name="connsiteY22074" fmla="*/ 2409869 h 6407150"/>
              <a:gd name="connsiteX22075" fmla="*/ 10564234 w 11737978"/>
              <a:gd name="connsiteY22075" fmla="*/ 2416925 h 6407150"/>
              <a:gd name="connsiteX22076" fmla="*/ 10551449 w 11737978"/>
              <a:gd name="connsiteY22076" fmla="*/ 2425714 h 6407150"/>
              <a:gd name="connsiteX22077" fmla="*/ 10555304 w 11737978"/>
              <a:gd name="connsiteY22077" fmla="*/ 2414241 h 6407150"/>
              <a:gd name="connsiteX22078" fmla="*/ 11297707 w 11737978"/>
              <a:gd name="connsiteY22078" fmla="*/ 2409754 h 6407150"/>
              <a:gd name="connsiteX22079" fmla="*/ 11296313 w 11737978"/>
              <a:gd name="connsiteY22079" fmla="*/ 2413902 h 6407150"/>
              <a:gd name="connsiteX22080" fmla="*/ 11307277 w 11737978"/>
              <a:gd name="connsiteY22080" fmla="*/ 2417198 h 6407150"/>
              <a:gd name="connsiteX22081" fmla="*/ 11308670 w 11737978"/>
              <a:gd name="connsiteY22081" fmla="*/ 2413050 h 6407150"/>
              <a:gd name="connsiteX22082" fmla="*/ 11297707 w 11737978"/>
              <a:gd name="connsiteY22082" fmla="*/ 2409754 h 6407150"/>
              <a:gd name="connsiteX22083" fmla="*/ 6834101 w 11737978"/>
              <a:gd name="connsiteY22083" fmla="*/ 2409578 h 6407150"/>
              <a:gd name="connsiteX22084" fmla="*/ 6816236 w 11737978"/>
              <a:gd name="connsiteY22084" fmla="*/ 2415966 h 6407150"/>
              <a:gd name="connsiteX22085" fmla="*/ 6834288 w 11737978"/>
              <a:gd name="connsiteY22085" fmla="*/ 2414934 h 6407150"/>
              <a:gd name="connsiteX22086" fmla="*/ 6834101 w 11737978"/>
              <a:gd name="connsiteY22086" fmla="*/ 2409578 h 6407150"/>
              <a:gd name="connsiteX22087" fmla="*/ 2123877 w 11737978"/>
              <a:gd name="connsiteY22087" fmla="*/ 2409578 h 6407150"/>
              <a:gd name="connsiteX22088" fmla="*/ 2106013 w 11737978"/>
              <a:gd name="connsiteY22088" fmla="*/ 2415966 h 6407150"/>
              <a:gd name="connsiteX22089" fmla="*/ 2124065 w 11737978"/>
              <a:gd name="connsiteY22089" fmla="*/ 2414934 h 6407150"/>
              <a:gd name="connsiteX22090" fmla="*/ 2123877 w 11737978"/>
              <a:gd name="connsiteY22090" fmla="*/ 2409578 h 6407150"/>
              <a:gd name="connsiteX22091" fmla="*/ 10567786 w 11737978"/>
              <a:gd name="connsiteY22091" fmla="*/ 2409247 h 6407150"/>
              <a:gd name="connsiteX22092" fmla="*/ 10568079 w 11737978"/>
              <a:gd name="connsiteY22092" fmla="*/ 2409660 h 6407150"/>
              <a:gd name="connsiteX22093" fmla="*/ 10567498 w 11737978"/>
              <a:gd name="connsiteY22093" fmla="*/ 2409869 h 6407150"/>
              <a:gd name="connsiteX22094" fmla="*/ 6393875 w 11737978"/>
              <a:gd name="connsiteY22094" fmla="*/ 2406919 h 6407150"/>
              <a:gd name="connsiteX22095" fmla="*/ 6393979 w 11737978"/>
              <a:gd name="connsiteY22095" fmla="*/ 2409932 h 6407150"/>
              <a:gd name="connsiteX22096" fmla="*/ 6403007 w 11737978"/>
              <a:gd name="connsiteY22096" fmla="*/ 2409416 h 6407150"/>
              <a:gd name="connsiteX22097" fmla="*/ 6393875 w 11737978"/>
              <a:gd name="connsiteY22097" fmla="*/ 2406919 h 6407150"/>
              <a:gd name="connsiteX22098" fmla="*/ 1683651 w 11737978"/>
              <a:gd name="connsiteY22098" fmla="*/ 2406919 h 6407150"/>
              <a:gd name="connsiteX22099" fmla="*/ 1683755 w 11737978"/>
              <a:gd name="connsiteY22099" fmla="*/ 2409932 h 6407150"/>
              <a:gd name="connsiteX22100" fmla="*/ 1692783 w 11737978"/>
              <a:gd name="connsiteY22100" fmla="*/ 2409416 h 6407150"/>
              <a:gd name="connsiteX22101" fmla="*/ 1683651 w 11737978"/>
              <a:gd name="connsiteY22101" fmla="*/ 2406919 h 6407150"/>
              <a:gd name="connsiteX22102" fmla="*/ 8923969 w 11737978"/>
              <a:gd name="connsiteY22102" fmla="*/ 2404362 h 6407150"/>
              <a:gd name="connsiteX22103" fmla="*/ 8931454 w 11737978"/>
              <a:gd name="connsiteY22103" fmla="*/ 2415908 h 6407150"/>
              <a:gd name="connsiteX22104" fmla="*/ 8939418 w 11737978"/>
              <a:gd name="connsiteY22104" fmla="*/ 2422500 h 6407150"/>
              <a:gd name="connsiteX22105" fmla="*/ 8938939 w 11737978"/>
              <a:gd name="connsiteY22105" fmla="*/ 2427456 h 6407150"/>
              <a:gd name="connsiteX22106" fmla="*/ 8946903 w 11737978"/>
              <a:gd name="connsiteY22106" fmla="*/ 2434049 h 6407150"/>
              <a:gd name="connsiteX22107" fmla="*/ 8965227 w 11737978"/>
              <a:gd name="connsiteY22107" fmla="*/ 2422459 h 6407150"/>
              <a:gd name="connsiteX22108" fmla="*/ 8957263 w 11737978"/>
              <a:gd name="connsiteY22108" fmla="*/ 2415867 h 6407150"/>
              <a:gd name="connsiteX22109" fmla="*/ 8939897 w 11737978"/>
              <a:gd name="connsiteY22109" fmla="*/ 2417547 h 6407150"/>
              <a:gd name="connsiteX22110" fmla="*/ 8940377 w 11737978"/>
              <a:gd name="connsiteY22110" fmla="*/ 2412591 h 6407150"/>
              <a:gd name="connsiteX22111" fmla="*/ 8940856 w 11737978"/>
              <a:gd name="connsiteY22111" fmla="*/ 2407637 h 6407150"/>
              <a:gd name="connsiteX22112" fmla="*/ 8923969 w 11737978"/>
              <a:gd name="connsiteY22112" fmla="*/ 2404362 h 6407150"/>
              <a:gd name="connsiteX22113" fmla="*/ 4213746 w 11737978"/>
              <a:gd name="connsiteY22113" fmla="*/ 2404362 h 6407150"/>
              <a:gd name="connsiteX22114" fmla="*/ 4221232 w 11737978"/>
              <a:gd name="connsiteY22114" fmla="*/ 2415908 h 6407150"/>
              <a:gd name="connsiteX22115" fmla="*/ 4229196 w 11737978"/>
              <a:gd name="connsiteY22115" fmla="*/ 2422500 h 6407150"/>
              <a:gd name="connsiteX22116" fmla="*/ 4228715 w 11737978"/>
              <a:gd name="connsiteY22116" fmla="*/ 2427456 h 6407150"/>
              <a:gd name="connsiteX22117" fmla="*/ 4236680 w 11737978"/>
              <a:gd name="connsiteY22117" fmla="*/ 2434049 h 6407150"/>
              <a:gd name="connsiteX22118" fmla="*/ 4255004 w 11737978"/>
              <a:gd name="connsiteY22118" fmla="*/ 2422459 h 6407150"/>
              <a:gd name="connsiteX22119" fmla="*/ 4247040 w 11737978"/>
              <a:gd name="connsiteY22119" fmla="*/ 2415867 h 6407150"/>
              <a:gd name="connsiteX22120" fmla="*/ 4229673 w 11737978"/>
              <a:gd name="connsiteY22120" fmla="*/ 2417547 h 6407150"/>
              <a:gd name="connsiteX22121" fmla="*/ 4230154 w 11737978"/>
              <a:gd name="connsiteY22121" fmla="*/ 2412591 h 6407150"/>
              <a:gd name="connsiteX22122" fmla="*/ 4230633 w 11737978"/>
              <a:gd name="connsiteY22122" fmla="*/ 2407637 h 6407150"/>
              <a:gd name="connsiteX22123" fmla="*/ 4213746 w 11737978"/>
              <a:gd name="connsiteY22123" fmla="*/ 2404362 h 6407150"/>
              <a:gd name="connsiteX22124" fmla="*/ 5125112 w 11737978"/>
              <a:gd name="connsiteY22124" fmla="*/ 2403123 h 6407150"/>
              <a:gd name="connsiteX22125" fmla="*/ 5127091 w 11737978"/>
              <a:gd name="connsiteY22125" fmla="*/ 2411647 h 6407150"/>
              <a:gd name="connsiteX22126" fmla="*/ 5130484 w 11737978"/>
              <a:gd name="connsiteY22126" fmla="*/ 2411628 h 6407150"/>
              <a:gd name="connsiteX22127" fmla="*/ 5131475 w 11737978"/>
              <a:gd name="connsiteY22127" fmla="*/ 2406939 h 6407150"/>
              <a:gd name="connsiteX22128" fmla="*/ 5124617 w 11737978"/>
              <a:gd name="connsiteY22128" fmla="*/ 2405467 h 6407150"/>
              <a:gd name="connsiteX22129" fmla="*/ 5125112 w 11737978"/>
              <a:gd name="connsiteY22129" fmla="*/ 2403123 h 6407150"/>
              <a:gd name="connsiteX22130" fmla="*/ 414888 w 11737978"/>
              <a:gd name="connsiteY22130" fmla="*/ 2403123 h 6407150"/>
              <a:gd name="connsiteX22131" fmla="*/ 416867 w 11737978"/>
              <a:gd name="connsiteY22131" fmla="*/ 2411647 h 6407150"/>
              <a:gd name="connsiteX22132" fmla="*/ 420260 w 11737978"/>
              <a:gd name="connsiteY22132" fmla="*/ 2411628 h 6407150"/>
              <a:gd name="connsiteX22133" fmla="*/ 421251 w 11737978"/>
              <a:gd name="connsiteY22133" fmla="*/ 2406939 h 6407150"/>
              <a:gd name="connsiteX22134" fmla="*/ 414393 w 11737978"/>
              <a:gd name="connsiteY22134" fmla="*/ 2405467 h 6407150"/>
              <a:gd name="connsiteX22135" fmla="*/ 414888 w 11737978"/>
              <a:gd name="connsiteY22135" fmla="*/ 2403123 h 6407150"/>
              <a:gd name="connsiteX22136" fmla="*/ 6604760 w 11737978"/>
              <a:gd name="connsiteY22136" fmla="*/ 2402908 h 6407150"/>
              <a:gd name="connsiteX22137" fmla="*/ 6587711 w 11737978"/>
              <a:gd name="connsiteY22137" fmla="*/ 2403882 h 6407150"/>
              <a:gd name="connsiteX22138" fmla="*/ 6554201 w 11737978"/>
              <a:gd name="connsiteY22138" fmla="*/ 2422703 h 6407150"/>
              <a:gd name="connsiteX22139" fmla="*/ 6571740 w 11737978"/>
              <a:gd name="connsiteY22139" fmla="*/ 2435785 h 6407150"/>
              <a:gd name="connsiteX22140" fmla="*/ 6554789 w 11737978"/>
              <a:gd name="connsiteY22140" fmla="*/ 2439572 h 6407150"/>
              <a:gd name="connsiteX22141" fmla="*/ 6563607 w 11737978"/>
              <a:gd name="connsiteY22141" fmla="*/ 2447520 h 6407150"/>
              <a:gd name="connsiteX22142" fmla="*/ 6588986 w 11737978"/>
              <a:gd name="connsiteY22142" fmla="*/ 2440434 h 6407150"/>
              <a:gd name="connsiteX22143" fmla="*/ 6589084 w 11737978"/>
              <a:gd name="connsiteY22143" fmla="*/ 2443245 h 6407150"/>
              <a:gd name="connsiteX22144" fmla="*/ 6597510 w 11737978"/>
              <a:gd name="connsiteY22144" fmla="*/ 2439946 h 6407150"/>
              <a:gd name="connsiteX22145" fmla="*/ 6605545 w 11737978"/>
              <a:gd name="connsiteY22145" fmla="*/ 2425400 h 6407150"/>
              <a:gd name="connsiteX22146" fmla="*/ 6588201 w 11737978"/>
              <a:gd name="connsiteY22146" fmla="*/ 2417940 h 6407150"/>
              <a:gd name="connsiteX22147" fmla="*/ 6605153 w 11737978"/>
              <a:gd name="connsiteY22147" fmla="*/ 2414154 h 6407150"/>
              <a:gd name="connsiteX22148" fmla="*/ 6604760 w 11737978"/>
              <a:gd name="connsiteY22148" fmla="*/ 2402908 h 6407150"/>
              <a:gd name="connsiteX22149" fmla="*/ 1894536 w 11737978"/>
              <a:gd name="connsiteY22149" fmla="*/ 2402908 h 6407150"/>
              <a:gd name="connsiteX22150" fmla="*/ 1877487 w 11737978"/>
              <a:gd name="connsiteY22150" fmla="*/ 2403882 h 6407150"/>
              <a:gd name="connsiteX22151" fmla="*/ 1843977 w 11737978"/>
              <a:gd name="connsiteY22151" fmla="*/ 2422703 h 6407150"/>
              <a:gd name="connsiteX22152" fmla="*/ 1861516 w 11737978"/>
              <a:gd name="connsiteY22152" fmla="*/ 2435785 h 6407150"/>
              <a:gd name="connsiteX22153" fmla="*/ 1844565 w 11737978"/>
              <a:gd name="connsiteY22153" fmla="*/ 2439572 h 6407150"/>
              <a:gd name="connsiteX22154" fmla="*/ 1853383 w 11737978"/>
              <a:gd name="connsiteY22154" fmla="*/ 2447520 h 6407150"/>
              <a:gd name="connsiteX22155" fmla="*/ 1878762 w 11737978"/>
              <a:gd name="connsiteY22155" fmla="*/ 2440434 h 6407150"/>
              <a:gd name="connsiteX22156" fmla="*/ 1878860 w 11737978"/>
              <a:gd name="connsiteY22156" fmla="*/ 2443245 h 6407150"/>
              <a:gd name="connsiteX22157" fmla="*/ 1887286 w 11737978"/>
              <a:gd name="connsiteY22157" fmla="*/ 2439946 h 6407150"/>
              <a:gd name="connsiteX22158" fmla="*/ 1895321 w 11737978"/>
              <a:gd name="connsiteY22158" fmla="*/ 2425400 h 6407150"/>
              <a:gd name="connsiteX22159" fmla="*/ 1877977 w 11737978"/>
              <a:gd name="connsiteY22159" fmla="*/ 2417940 h 6407150"/>
              <a:gd name="connsiteX22160" fmla="*/ 1894929 w 11737978"/>
              <a:gd name="connsiteY22160" fmla="*/ 2414154 h 6407150"/>
              <a:gd name="connsiteX22161" fmla="*/ 1894536 w 11737978"/>
              <a:gd name="connsiteY22161" fmla="*/ 2402908 h 6407150"/>
              <a:gd name="connsiteX22162" fmla="*/ 7681513 w 11737978"/>
              <a:gd name="connsiteY22162" fmla="*/ 2401723 h 6407150"/>
              <a:gd name="connsiteX22163" fmla="*/ 7680769 w 11737978"/>
              <a:gd name="connsiteY22163" fmla="*/ 2406884 h 6407150"/>
              <a:gd name="connsiteX22164" fmla="*/ 7688089 w 11737978"/>
              <a:gd name="connsiteY22164" fmla="*/ 2411638 h 6407150"/>
              <a:gd name="connsiteX22165" fmla="*/ 7681513 w 11737978"/>
              <a:gd name="connsiteY22165" fmla="*/ 2401723 h 6407150"/>
              <a:gd name="connsiteX22166" fmla="*/ 2971289 w 11737978"/>
              <a:gd name="connsiteY22166" fmla="*/ 2401723 h 6407150"/>
              <a:gd name="connsiteX22167" fmla="*/ 2970545 w 11737978"/>
              <a:gd name="connsiteY22167" fmla="*/ 2406884 h 6407150"/>
              <a:gd name="connsiteX22168" fmla="*/ 2977866 w 11737978"/>
              <a:gd name="connsiteY22168" fmla="*/ 2411638 h 6407150"/>
              <a:gd name="connsiteX22169" fmla="*/ 2971289 w 11737978"/>
              <a:gd name="connsiteY22169" fmla="*/ 2401723 h 6407150"/>
              <a:gd name="connsiteX22170" fmla="*/ 8967555 w 11737978"/>
              <a:gd name="connsiteY22170" fmla="*/ 2398392 h 6407150"/>
              <a:gd name="connsiteX22171" fmla="*/ 8967042 w 11737978"/>
              <a:gd name="connsiteY22171" fmla="*/ 2403701 h 6407150"/>
              <a:gd name="connsiteX22172" fmla="*/ 8973073 w 11737978"/>
              <a:gd name="connsiteY22172" fmla="*/ 2404871 h 6407150"/>
              <a:gd name="connsiteX22173" fmla="*/ 8973586 w 11737978"/>
              <a:gd name="connsiteY22173" fmla="*/ 2399562 h 6407150"/>
              <a:gd name="connsiteX22174" fmla="*/ 8967555 w 11737978"/>
              <a:gd name="connsiteY22174" fmla="*/ 2398392 h 6407150"/>
              <a:gd name="connsiteX22175" fmla="*/ 4257332 w 11737978"/>
              <a:gd name="connsiteY22175" fmla="*/ 2398392 h 6407150"/>
              <a:gd name="connsiteX22176" fmla="*/ 4256819 w 11737978"/>
              <a:gd name="connsiteY22176" fmla="*/ 2403701 h 6407150"/>
              <a:gd name="connsiteX22177" fmla="*/ 4262850 w 11737978"/>
              <a:gd name="connsiteY22177" fmla="*/ 2404871 h 6407150"/>
              <a:gd name="connsiteX22178" fmla="*/ 4263362 w 11737978"/>
              <a:gd name="connsiteY22178" fmla="*/ 2399562 h 6407150"/>
              <a:gd name="connsiteX22179" fmla="*/ 4257332 w 11737978"/>
              <a:gd name="connsiteY22179" fmla="*/ 2398392 h 6407150"/>
              <a:gd name="connsiteX22180" fmla="*/ 6468876 w 11737978"/>
              <a:gd name="connsiteY22180" fmla="*/ 2396467 h 6407150"/>
              <a:gd name="connsiteX22181" fmla="*/ 6459959 w 11737978"/>
              <a:gd name="connsiteY22181" fmla="*/ 2400121 h 6407150"/>
              <a:gd name="connsiteX22182" fmla="*/ 6478011 w 11737978"/>
              <a:gd name="connsiteY22182" fmla="*/ 2399089 h 6407150"/>
              <a:gd name="connsiteX22183" fmla="*/ 6477924 w 11737978"/>
              <a:gd name="connsiteY22183" fmla="*/ 2396578 h 6407150"/>
              <a:gd name="connsiteX22184" fmla="*/ 6468876 w 11737978"/>
              <a:gd name="connsiteY22184" fmla="*/ 2396467 h 6407150"/>
              <a:gd name="connsiteX22185" fmla="*/ 1758652 w 11737978"/>
              <a:gd name="connsiteY22185" fmla="*/ 2396467 h 6407150"/>
              <a:gd name="connsiteX22186" fmla="*/ 1749735 w 11737978"/>
              <a:gd name="connsiteY22186" fmla="*/ 2400121 h 6407150"/>
              <a:gd name="connsiteX22187" fmla="*/ 1767787 w 11737978"/>
              <a:gd name="connsiteY22187" fmla="*/ 2399089 h 6407150"/>
              <a:gd name="connsiteX22188" fmla="*/ 1767700 w 11737978"/>
              <a:gd name="connsiteY22188" fmla="*/ 2396578 h 6407150"/>
              <a:gd name="connsiteX22189" fmla="*/ 1758652 w 11737978"/>
              <a:gd name="connsiteY22189" fmla="*/ 2396467 h 6407150"/>
              <a:gd name="connsiteX22190" fmla="*/ 7701279 w 11737978"/>
              <a:gd name="connsiteY22190" fmla="*/ 2396211 h 6407150"/>
              <a:gd name="connsiteX22191" fmla="*/ 7691411 w 11737978"/>
              <a:gd name="connsiteY22191" fmla="*/ 2398849 h 6407150"/>
              <a:gd name="connsiteX22192" fmla="*/ 7699758 w 11737978"/>
              <a:gd name="connsiteY22192" fmla="*/ 2406768 h 6407150"/>
              <a:gd name="connsiteX22193" fmla="*/ 7710537 w 11737978"/>
              <a:gd name="connsiteY22193" fmla="*/ 2397794 h 6407150"/>
              <a:gd name="connsiteX22194" fmla="*/ 7701279 w 11737978"/>
              <a:gd name="connsiteY22194" fmla="*/ 2396211 h 6407150"/>
              <a:gd name="connsiteX22195" fmla="*/ 2991056 w 11737978"/>
              <a:gd name="connsiteY22195" fmla="*/ 2396211 h 6407150"/>
              <a:gd name="connsiteX22196" fmla="*/ 2981188 w 11737978"/>
              <a:gd name="connsiteY22196" fmla="*/ 2398849 h 6407150"/>
              <a:gd name="connsiteX22197" fmla="*/ 2989535 w 11737978"/>
              <a:gd name="connsiteY22197" fmla="*/ 2406768 h 6407150"/>
              <a:gd name="connsiteX22198" fmla="*/ 3000313 w 11737978"/>
              <a:gd name="connsiteY22198" fmla="*/ 2397794 h 6407150"/>
              <a:gd name="connsiteX22199" fmla="*/ 2991056 w 11737978"/>
              <a:gd name="connsiteY22199" fmla="*/ 2396211 h 6407150"/>
              <a:gd name="connsiteX22200" fmla="*/ 6402516 w 11737978"/>
              <a:gd name="connsiteY22200" fmla="*/ 2395358 h 6407150"/>
              <a:gd name="connsiteX22201" fmla="*/ 6402622 w 11737978"/>
              <a:gd name="connsiteY22201" fmla="*/ 2398370 h 6407150"/>
              <a:gd name="connsiteX22202" fmla="*/ 6408639 w 11737978"/>
              <a:gd name="connsiteY22202" fmla="*/ 2398026 h 6407150"/>
              <a:gd name="connsiteX22203" fmla="*/ 6402516 w 11737978"/>
              <a:gd name="connsiteY22203" fmla="*/ 2395358 h 6407150"/>
              <a:gd name="connsiteX22204" fmla="*/ 1692293 w 11737978"/>
              <a:gd name="connsiteY22204" fmla="*/ 2395358 h 6407150"/>
              <a:gd name="connsiteX22205" fmla="*/ 1692398 w 11737978"/>
              <a:gd name="connsiteY22205" fmla="*/ 2398370 h 6407150"/>
              <a:gd name="connsiteX22206" fmla="*/ 1698415 w 11737978"/>
              <a:gd name="connsiteY22206" fmla="*/ 2398026 h 6407150"/>
              <a:gd name="connsiteX22207" fmla="*/ 1692293 w 11737978"/>
              <a:gd name="connsiteY22207" fmla="*/ 2395358 h 6407150"/>
              <a:gd name="connsiteX22208" fmla="*/ 10617899 w 11737978"/>
              <a:gd name="connsiteY22208" fmla="*/ 2395159 h 6407150"/>
              <a:gd name="connsiteX22209" fmla="*/ 10614044 w 11737978"/>
              <a:gd name="connsiteY22209" fmla="*/ 2406633 h 6407150"/>
              <a:gd name="connsiteX22210" fmla="*/ 10633172 w 11737978"/>
              <a:gd name="connsiteY22210" fmla="*/ 2416592 h 6407150"/>
              <a:gd name="connsiteX22211" fmla="*/ 10629319 w 11737978"/>
              <a:gd name="connsiteY22211" fmla="*/ 2428065 h 6407150"/>
              <a:gd name="connsiteX22212" fmla="*/ 10621659 w 11737978"/>
              <a:gd name="connsiteY22212" fmla="*/ 2428570 h 6407150"/>
              <a:gd name="connsiteX22213" fmla="*/ 10622298 w 11737978"/>
              <a:gd name="connsiteY22213" fmla="*/ 2428060 h 6407150"/>
              <a:gd name="connsiteX22214" fmla="*/ 10620397 w 11737978"/>
              <a:gd name="connsiteY22214" fmla="*/ 2421173 h 6407150"/>
              <a:gd name="connsiteX22215" fmla="*/ 10608905 w 11737978"/>
              <a:gd name="connsiteY22215" fmla="*/ 2421929 h 6407150"/>
              <a:gd name="connsiteX22216" fmla="*/ 10587208 w 11737978"/>
              <a:gd name="connsiteY22216" fmla="*/ 2419618 h 6407150"/>
              <a:gd name="connsiteX22217" fmla="*/ 10588493 w 11737978"/>
              <a:gd name="connsiteY22217" fmla="*/ 2415794 h 6407150"/>
              <a:gd name="connsiteX22218" fmla="*/ 10589777 w 11737978"/>
              <a:gd name="connsiteY22218" fmla="*/ 2411971 h 6407150"/>
              <a:gd name="connsiteX22219" fmla="*/ 10617899 w 11737978"/>
              <a:gd name="connsiteY22219" fmla="*/ 2395159 h 6407150"/>
              <a:gd name="connsiteX22220" fmla="*/ 6435610 w 11737978"/>
              <a:gd name="connsiteY22220" fmla="*/ 2393465 h 6407150"/>
              <a:gd name="connsiteX22221" fmla="*/ 6426583 w 11737978"/>
              <a:gd name="connsiteY22221" fmla="*/ 2393981 h 6407150"/>
              <a:gd name="connsiteX22222" fmla="*/ 6427810 w 11737978"/>
              <a:gd name="connsiteY22222" fmla="*/ 2396741 h 6407150"/>
              <a:gd name="connsiteX22223" fmla="*/ 6435610 w 11737978"/>
              <a:gd name="connsiteY22223" fmla="*/ 2393465 h 6407150"/>
              <a:gd name="connsiteX22224" fmla="*/ 1725386 w 11737978"/>
              <a:gd name="connsiteY22224" fmla="*/ 2393465 h 6407150"/>
              <a:gd name="connsiteX22225" fmla="*/ 1716360 w 11737978"/>
              <a:gd name="connsiteY22225" fmla="*/ 2393981 h 6407150"/>
              <a:gd name="connsiteX22226" fmla="*/ 1717587 w 11737978"/>
              <a:gd name="connsiteY22226" fmla="*/ 2396741 h 6407150"/>
              <a:gd name="connsiteX22227" fmla="*/ 1725386 w 11737978"/>
              <a:gd name="connsiteY22227" fmla="*/ 2393465 h 6407150"/>
              <a:gd name="connsiteX22228" fmla="*/ 6739317 w 11737978"/>
              <a:gd name="connsiteY22228" fmla="*/ 2393015 h 6407150"/>
              <a:gd name="connsiteX22229" fmla="*/ 6747946 w 11737978"/>
              <a:gd name="connsiteY22229" fmla="*/ 2398082 h 6407150"/>
              <a:gd name="connsiteX22230" fmla="*/ 6739512 w 11737978"/>
              <a:gd name="connsiteY22230" fmla="*/ 2398566 h 6407150"/>
              <a:gd name="connsiteX22231" fmla="*/ 6739317 w 11737978"/>
              <a:gd name="connsiteY22231" fmla="*/ 2393015 h 6407150"/>
              <a:gd name="connsiteX22232" fmla="*/ 2029094 w 11737978"/>
              <a:gd name="connsiteY22232" fmla="*/ 2393015 h 6407150"/>
              <a:gd name="connsiteX22233" fmla="*/ 2037723 w 11737978"/>
              <a:gd name="connsiteY22233" fmla="*/ 2398082 h 6407150"/>
              <a:gd name="connsiteX22234" fmla="*/ 2029288 w 11737978"/>
              <a:gd name="connsiteY22234" fmla="*/ 2398566 h 6407150"/>
              <a:gd name="connsiteX22235" fmla="*/ 2029094 w 11737978"/>
              <a:gd name="connsiteY22235" fmla="*/ 2393015 h 6407150"/>
              <a:gd name="connsiteX22236" fmla="*/ 5564381 w 11737978"/>
              <a:gd name="connsiteY22236" fmla="*/ 2390874 h 6407150"/>
              <a:gd name="connsiteX22237" fmla="*/ 5564356 w 11737978"/>
              <a:gd name="connsiteY22237" fmla="*/ 2403862 h 6407150"/>
              <a:gd name="connsiteX22238" fmla="*/ 5568304 w 11737978"/>
              <a:gd name="connsiteY22238" fmla="*/ 2406570 h 6407150"/>
              <a:gd name="connsiteX22239" fmla="*/ 5569847 w 11737978"/>
              <a:gd name="connsiteY22239" fmla="*/ 2402929 h 6407150"/>
              <a:gd name="connsiteX22240" fmla="*/ 5564381 w 11737978"/>
              <a:gd name="connsiteY22240" fmla="*/ 2390874 h 6407150"/>
              <a:gd name="connsiteX22241" fmla="*/ 854156 w 11737978"/>
              <a:gd name="connsiteY22241" fmla="*/ 2390874 h 6407150"/>
              <a:gd name="connsiteX22242" fmla="*/ 854132 w 11737978"/>
              <a:gd name="connsiteY22242" fmla="*/ 2403862 h 6407150"/>
              <a:gd name="connsiteX22243" fmla="*/ 858080 w 11737978"/>
              <a:gd name="connsiteY22243" fmla="*/ 2406570 h 6407150"/>
              <a:gd name="connsiteX22244" fmla="*/ 859623 w 11737978"/>
              <a:gd name="connsiteY22244" fmla="*/ 2402929 h 6407150"/>
              <a:gd name="connsiteX22245" fmla="*/ 854156 w 11737978"/>
              <a:gd name="connsiteY22245" fmla="*/ 2390874 h 6407150"/>
              <a:gd name="connsiteX22246" fmla="*/ 5580468 w 11737978"/>
              <a:gd name="connsiteY22246" fmla="*/ 2390842 h 6407150"/>
              <a:gd name="connsiteX22247" fmla="*/ 5583806 w 11737978"/>
              <a:gd name="connsiteY22247" fmla="*/ 2400043 h 6407150"/>
              <a:gd name="connsiteX22248" fmla="*/ 5583897 w 11737978"/>
              <a:gd name="connsiteY22248" fmla="*/ 2393136 h 6407150"/>
              <a:gd name="connsiteX22249" fmla="*/ 5580468 w 11737978"/>
              <a:gd name="connsiteY22249" fmla="*/ 2390842 h 6407150"/>
              <a:gd name="connsiteX22250" fmla="*/ 870245 w 11737978"/>
              <a:gd name="connsiteY22250" fmla="*/ 2390842 h 6407150"/>
              <a:gd name="connsiteX22251" fmla="*/ 873582 w 11737978"/>
              <a:gd name="connsiteY22251" fmla="*/ 2400043 h 6407150"/>
              <a:gd name="connsiteX22252" fmla="*/ 873673 w 11737978"/>
              <a:gd name="connsiteY22252" fmla="*/ 2393136 h 6407150"/>
              <a:gd name="connsiteX22253" fmla="*/ 870245 w 11737978"/>
              <a:gd name="connsiteY22253" fmla="*/ 2390842 h 6407150"/>
              <a:gd name="connsiteX22254" fmla="*/ 5072888 w 11737978"/>
              <a:gd name="connsiteY22254" fmla="*/ 2390658 h 6407150"/>
              <a:gd name="connsiteX22255" fmla="*/ 5075489 w 11737978"/>
              <a:gd name="connsiteY22255" fmla="*/ 2397562 h 6407150"/>
              <a:gd name="connsiteX22256" fmla="*/ 5077550 w 11737978"/>
              <a:gd name="connsiteY22256" fmla="*/ 2396845 h 6407150"/>
              <a:gd name="connsiteX22257" fmla="*/ 5072888 w 11737978"/>
              <a:gd name="connsiteY22257" fmla="*/ 2390658 h 6407150"/>
              <a:gd name="connsiteX22258" fmla="*/ 362663 w 11737978"/>
              <a:gd name="connsiteY22258" fmla="*/ 2390658 h 6407150"/>
              <a:gd name="connsiteX22259" fmla="*/ 365266 w 11737978"/>
              <a:gd name="connsiteY22259" fmla="*/ 2397562 h 6407150"/>
              <a:gd name="connsiteX22260" fmla="*/ 367326 w 11737978"/>
              <a:gd name="connsiteY22260" fmla="*/ 2396845 h 6407150"/>
              <a:gd name="connsiteX22261" fmla="*/ 362663 w 11737978"/>
              <a:gd name="connsiteY22261" fmla="*/ 2390658 h 6407150"/>
              <a:gd name="connsiteX22262" fmla="*/ 10554723 w 11737978"/>
              <a:gd name="connsiteY22262" fmla="*/ 2386699 h 6407150"/>
              <a:gd name="connsiteX22263" fmla="*/ 10552805 w 11737978"/>
              <a:gd name="connsiteY22263" fmla="*/ 2388227 h 6407150"/>
              <a:gd name="connsiteX22264" fmla="*/ 10561727 w 11737978"/>
              <a:gd name="connsiteY22264" fmla="*/ 2395120 h 6407150"/>
              <a:gd name="connsiteX22265" fmla="*/ 10564297 w 11737978"/>
              <a:gd name="connsiteY22265" fmla="*/ 2387472 h 6407150"/>
              <a:gd name="connsiteX22266" fmla="*/ 10554723 w 11737978"/>
              <a:gd name="connsiteY22266" fmla="*/ 2386699 h 6407150"/>
              <a:gd name="connsiteX22267" fmla="*/ 8931884 w 11737978"/>
              <a:gd name="connsiteY22267" fmla="*/ 2386065 h 6407150"/>
              <a:gd name="connsiteX22268" fmla="*/ 8931371 w 11737978"/>
              <a:gd name="connsiteY22268" fmla="*/ 2391374 h 6407150"/>
              <a:gd name="connsiteX22269" fmla="*/ 8935019 w 11737978"/>
              <a:gd name="connsiteY22269" fmla="*/ 2389377 h 6407150"/>
              <a:gd name="connsiteX22270" fmla="*/ 8931884 w 11737978"/>
              <a:gd name="connsiteY22270" fmla="*/ 2386065 h 6407150"/>
              <a:gd name="connsiteX22271" fmla="*/ 4221661 w 11737978"/>
              <a:gd name="connsiteY22271" fmla="*/ 2386065 h 6407150"/>
              <a:gd name="connsiteX22272" fmla="*/ 4221148 w 11737978"/>
              <a:gd name="connsiteY22272" fmla="*/ 2391374 h 6407150"/>
              <a:gd name="connsiteX22273" fmla="*/ 4224795 w 11737978"/>
              <a:gd name="connsiteY22273" fmla="*/ 2389377 h 6407150"/>
              <a:gd name="connsiteX22274" fmla="*/ 4221661 w 11737978"/>
              <a:gd name="connsiteY22274" fmla="*/ 2386065 h 6407150"/>
              <a:gd name="connsiteX22275" fmla="*/ 5106579 w 11737978"/>
              <a:gd name="connsiteY22275" fmla="*/ 2385233 h 6407150"/>
              <a:gd name="connsiteX22276" fmla="*/ 5105638 w 11737978"/>
              <a:gd name="connsiteY22276" fmla="*/ 2389931 h 6407150"/>
              <a:gd name="connsiteX22277" fmla="*/ 5102274 w 11737978"/>
              <a:gd name="connsiteY22277" fmla="*/ 2389154 h 6407150"/>
              <a:gd name="connsiteX22278" fmla="*/ 5100826 w 11737978"/>
              <a:gd name="connsiteY22278" fmla="*/ 2387591 h 6407150"/>
              <a:gd name="connsiteX22279" fmla="*/ 5099379 w 11737978"/>
              <a:gd name="connsiteY22279" fmla="*/ 2386029 h 6407150"/>
              <a:gd name="connsiteX22280" fmla="*/ 5098908 w 11737978"/>
              <a:gd name="connsiteY22280" fmla="*/ 2388377 h 6407150"/>
              <a:gd name="connsiteX22281" fmla="*/ 5102293 w 11737978"/>
              <a:gd name="connsiteY22281" fmla="*/ 2393459 h 6407150"/>
              <a:gd name="connsiteX22282" fmla="*/ 5100845 w 11737978"/>
              <a:gd name="connsiteY22282" fmla="*/ 2391897 h 6407150"/>
              <a:gd name="connsiteX22283" fmla="*/ 5094605 w 11737978"/>
              <a:gd name="connsiteY22283" fmla="*/ 2392298 h 6407150"/>
              <a:gd name="connsiteX22284" fmla="*/ 5097031 w 11737978"/>
              <a:gd name="connsiteY22284" fmla="*/ 2397774 h 6407150"/>
              <a:gd name="connsiteX22285" fmla="*/ 5093683 w 11737978"/>
              <a:gd name="connsiteY22285" fmla="*/ 2401301 h 6407150"/>
              <a:gd name="connsiteX22286" fmla="*/ 5093194 w 11737978"/>
              <a:gd name="connsiteY22286" fmla="*/ 2399345 h 6407150"/>
              <a:gd name="connsiteX22287" fmla="*/ 5090787 w 11737978"/>
              <a:gd name="connsiteY22287" fmla="*/ 2398175 h 6407150"/>
              <a:gd name="connsiteX22288" fmla="*/ 5090318 w 11737978"/>
              <a:gd name="connsiteY22288" fmla="*/ 2400524 h 6407150"/>
              <a:gd name="connsiteX22289" fmla="*/ 5091296 w 11737978"/>
              <a:gd name="connsiteY22289" fmla="*/ 2404436 h 6407150"/>
              <a:gd name="connsiteX22290" fmla="*/ 5090357 w 11737978"/>
              <a:gd name="connsiteY22290" fmla="*/ 2409134 h 6407150"/>
              <a:gd name="connsiteX22291" fmla="*/ 5095188 w 11737978"/>
              <a:gd name="connsiteY22291" fmla="*/ 2415778 h 6407150"/>
              <a:gd name="connsiteX22292" fmla="*/ 5099963 w 11737978"/>
              <a:gd name="connsiteY22292" fmla="*/ 2409509 h 6407150"/>
              <a:gd name="connsiteX22293" fmla="*/ 5102408 w 11737978"/>
              <a:gd name="connsiteY22293" fmla="*/ 2419288 h 6407150"/>
              <a:gd name="connsiteX22294" fmla="*/ 5095678 w 11737978"/>
              <a:gd name="connsiteY22294" fmla="*/ 2417734 h 6407150"/>
              <a:gd name="connsiteX22295" fmla="*/ 5100528 w 11737978"/>
              <a:gd name="connsiteY22295" fmla="*/ 2428684 h 6407150"/>
              <a:gd name="connsiteX22296" fmla="*/ 5104382 w 11737978"/>
              <a:gd name="connsiteY22296" fmla="*/ 2431417 h 6407150"/>
              <a:gd name="connsiteX22297" fmla="*/ 5102464 w 11737978"/>
              <a:gd name="connsiteY22297" fmla="*/ 2432203 h 6407150"/>
              <a:gd name="connsiteX22298" fmla="*/ 5101506 w 11737978"/>
              <a:gd name="connsiteY22298" fmla="*/ 2432596 h 6407150"/>
              <a:gd name="connsiteX22299" fmla="*/ 5101995 w 11737978"/>
              <a:gd name="connsiteY22299" fmla="*/ 2434552 h 6407150"/>
              <a:gd name="connsiteX22300" fmla="*/ 5106337 w 11737978"/>
              <a:gd name="connsiteY22300" fmla="*/ 2439240 h 6407150"/>
              <a:gd name="connsiteX22301" fmla="*/ 5107299 w 11737978"/>
              <a:gd name="connsiteY22301" fmla="*/ 2438848 h 6407150"/>
              <a:gd name="connsiteX22302" fmla="*/ 5106807 w 11737978"/>
              <a:gd name="connsiteY22302" fmla="*/ 2436892 h 6407150"/>
              <a:gd name="connsiteX22303" fmla="*/ 5111526 w 11737978"/>
              <a:gd name="connsiteY22303" fmla="*/ 2417708 h 6407150"/>
              <a:gd name="connsiteX22304" fmla="*/ 5105677 w 11737978"/>
              <a:gd name="connsiteY22304" fmla="*/ 2398541 h 6407150"/>
              <a:gd name="connsiteX22305" fmla="*/ 5107594 w 11737978"/>
              <a:gd name="connsiteY22305" fmla="*/ 2397755 h 6407150"/>
              <a:gd name="connsiteX22306" fmla="*/ 5108556 w 11737978"/>
              <a:gd name="connsiteY22306" fmla="*/ 2397362 h 6407150"/>
              <a:gd name="connsiteX22307" fmla="*/ 5111449 w 11737978"/>
              <a:gd name="connsiteY22307" fmla="*/ 2400487 h 6407150"/>
              <a:gd name="connsiteX22308" fmla="*/ 5115302 w 11737978"/>
              <a:gd name="connsiteY22308" fmla="*/ 2403220 h 6407150"/>
              <a:gd name="connsiteX22309" fmla="*/ 5117220 w 11737978"/>
              <a:gd name="connsiteY22309" fmla="*/ 2402435 h 6407150"/>
              <a:gd name="connsiteX22310" fmla="*/ 5116731 w 11737978"/>
              <a:gd name="connsiteY22310" fmla="*/ 2400479 h 6407150"/>
              <a:gd name="connsiteX22311" fmla="*/ 5112388 w 11737978"/>
              <a:gd name="connsiteY22311" fmla="*/ 2395790 h 6407150"/>
              <a:gd name="connsiteX22312" fmla="*/ 5110941 w 11737978"/>
              <a:gd name="connsiteY22312" fmla="*/ 2394227 h 6407150"/>
              <a:gd name="connsiteX22313" fmla="*/ 5106579 w 11737978"/>
              <a:gd name="connsiteY22313" fmla="*/ 2385233 h 6407150"/>
              <a:gd name="connsiteX22314" fmla="*/ 396355 w 11737978"/>
              <a:gd name="connsiteY22314" fmla="*/ 2385233 h 6407150"/>
              <a:gd name="connsiteX22315" fmla="*/ 395415 w 11737978"/>
              <a:gd name="connsiteY22315" fmla="*/ 2389931 h 6407150"/>
              <a:gd name="connsiteX22316" fmla="*/ 392050 w 11737978"/>
              <a:gd name="connsiteY22316" fmla="*/ 2389154 h 6407150"/>
              <a:gd name="connsiteX22317" fmla="*/ 390602 w 11737978"/>
              <a:gd name="connsiteY22317" fmla="*/ 2387591 h 6407150"/>
              <a:gd name="connsiteX22318" fmla="*/ 389155 w 11737978"/>
              <a:gd name="connsiteY22318" fmla="*/ 2386029 h 6407150"/>
              <a:gd name="connsiteX22319" fmla="*/ 388685 w 11737978"/>
              <a:gd name="connsiteY22319" fmla="*/ 2388377 h 6407150"/>
              <a:gd name="connsiteX22320" fmla="*/ 392069 w 11737978"/>
              <a:gd name="connsiteY22320" fmla="*/ 2393459 h 6407150"/>
              <a:gd name="connsiteX22321" fmla="*/ 390621 w 11737978"/>
              <a:gd name="connsiteY22321" fmla="*/ 2391897 h 6407150"/>
              <a:gd name="connsiteX22322" fmla="*/ 384381 w 11737978"/>
              <a:gd name="connsiteY22322" fmla="*/ 2392298 h 6407150"/>
              <a:gd name="connsiteX22323" fmla="*/ 386806 w 11737978"/>
              <a:gd name="connsiteY22323" fmla="*/ 2397774 h 6407150"/>
              <a:gd name="connsiteX22324" fmla="*/ 383459 w 11737978"/>
              <a:gd name="connsiteY22324" fmla="*/ 2401301 h 6407150"/>
              <a:gd name="connsiteX22325" fmla="*/ 382970 w 11737978"/>
              <a:gd name="connsiteY22325" fmla="*/ 2399345 h 6407150"/>
              <a:gd name="connsiteX22326" fmla="*/ 380563 w 11737978"/>
              <a:gd name="connsiteY22326" fmla="*/ 2398175 h 6407150"/>
              <a:gd name="connsiteX22327" fmla="*/ 380094 w 11737978"/>
              <a:gd name="connsiteY22327" fmla="*/ 2400524 h 6407150"/>
              <a:gd name="connsiteX22328" fmla="*/ 381072 w 11737978"/>
              <a:gd name="connsiteY22328" fmla="*/ 2404436 h 6407150"/>
              <a:gd name="connsiteX22329" fmla="*/ 380132 w 11737978"/>
              <a:gd name="connsiteY22329" fmla="*/ 2409134 h 6407150"/>
              <a:gd name="connsiteX22330" fmla="*/ 384964 w 11737978"/>
              <a:gd name="connsiteY22330" fmla="*/ 2415778 h 6407150"/>
              <a:gd name="connsiteX22331" fmla="*/ 389739 w 11737978"/>
              <a:gd name="connsiteY22331" fmla="*/ 2409509 h 6407150"/>
              <a:gd name="connsiteX22332" fmla="*/ 392183 w 11737978"/>
              <a:gd name="connsiteY22332" fmla="*/ 2419288 h 6407150"/>
              <a:gd name="connsiteX22333" fmla="*/ 385453 w 11737978"/>
              <a:gd name="connsiteY22333" fmla="*/ 2417734 h 6407150"/>
              <a:gd name="connsiteX22334" fmla="*/ 390304 w 11737978"/>
              <a:gd name="connsiteY22334" fmla="*/ 2428684 h 6407150"/>
              <a:gd name="connsiteX22335" fmla="*/ 394158 w 11737978"/>
              <a:gd name="connsiteY22335" fmla="*/ 2431417 h 6407150"/>
              <a:gd name="connsiteX22336" fmla="*/ 392240 w 11737978"/>
              <a:gd name="connsiteY22336" fmla="*/ 2432203 h 6407150"/>
              <a:gd name="connsiteX22337" fmla="*/ 391282 w 11737978"/>
              <a:gd name="connsiteY22337" fmla="*/ 2432596 h 6407150"/>
              <a:gd name="connsiteX22338" fmla="*/ 391771 w 11737978"/>
              <a:gd name="connsiteY22338" fmla="*/ 2434552 h 6407150"/>
              <a:gd name="connsiteX22339" fmla="*/ 396113 w 11737978"/>
              <a:gd name="connsiteY22339" fmla="*/ 2439240 h 6407150"/>
              <a:gd name="connsiteX22340" fmla="*/ 397073 w 11737978"/>
              <a:gd name="connsiteY22340" fmla="*/ 2438848 h 6407150"/>
              <a:gd name="connsiteX22341" fmla="*/ 396583 w 11737978"/>
              <a:gd name="connsiteY22341" fmla="*/ 2436892 h 6407150"/>
              <a:gd name="connsiteX22342" fmla="*/ 401301 w 11737978"/>
              <a:gd name="connsiteY22342" fmla="*/ 2417708 h 6407150"/>
              <a:gd name="connsiteX22343" fmla="*/ 395453 w 11737978"/>
              <a:gd name="connsiteY22343" fmla="*/ 2398541 h 6407150"/>
              <a:gd name="connsiteX22344" fmla="*/ 397371 w 11737978"/>
              <a:gd name="connsiteY22344" fmla="*/ 2397755 h 6407150"/>
              <a:gd name="connsiteX22345" fmla="*/ 398330 w 11737978"/>
              <a:gd name="connsiteY22345" fmla="*/ 2397362 h 6407150"/>
              <a:gd name="connsiteX22346" fmla="*/ 401224 w 11737978"/>
              <a:gd name="connsiteY22346" fmla="*/ 2400487 h 6407150"/>
              <a:gd name="connsiteX22347" fmla="*/ 405078 w 11737978"/>
              <a:gd name="connsiteY22347" fmla="*/ 2403220 h 6407150"/>
              <a:gd name="connsiteX22348" fmla="*/ 406996 w 11737978"/>
              <a:gd name="connsiteY22348" fmla="*/ 2402435 h 6407150"/>
              <a:gd name="connsiteX22349" fmla="*/ 406508 w 11737978"/>
              <a:gd name="connsiteY22349" fmla="*/ 2400479 h 6407150"/>
              <a:gd name="connsiteX22350" fmla="*/ 402164 w 11737978"/>
              <a:gd name="connsiteY22350" fmla="*/ 2395790 h 6407150"/>
              <a:gd name="connsiteX22351" fmla="*/ 400716 w 11737978"/>
              <a:gd name="connsiteY22351" fmla="*/ 2394227 h 6407150"/>
              <a:gd name="connsiteX22352" fmla="*/ 396355 w 11737978"/>
              <a:gd name="connsiteY22352" fmla="*/ 2385233 h 6407150"/>
              <a:gd name="connsiteX22353" fmla="*/ 6747366 w 11737978"/>
              <a:gd name="connsiteY22353" fmla="*/ 2381433 h 6407150"/>
              <a:gd name="connsiteX22354" fmla="*/ 6747753 w 11737978"/>
              <a:gd name="connsiteY22354" fmla="*/ 2392533 h 6407150"/>
              <a:gd name="connsiteX22355" fmla="*/ 6739317 w 11737978"/>
              <a:gd name="connsiteY22355" fmla="*/ 2393015 h 6407150"/>
              <a:gd name="connsiteX22356" fmla="*/ 6713916 w 11737978"/>
              <a:gd name="connsiteY22356" fmla="*/ 2391687 h 6407150"/>
              <a:gd name="connsiteX22357" fmla="*/ 6722255 w 11737978"/>
              <a:gd name="connsiteY22357" fmla="*/ 2388430 h 6407150"/>
              <a:gd name="connsiteX22358" fmla="*/ 6713626 w 11737978"/>
              <a:gd name="connsiteY22358" fmla="*/ 2383363 h 6407150"/>
              <a:gd name="connsiteX22359" fmla="*/ 6705386 w 11737978"/>
              <a:gd name="connsiteY22359" fmla="*/ 2389395 h 6407150"/>
              <a:gd name="connsiteX22360" fmla="*/ 6680081 w 11737978"/>
              <a:gd name="connsiteY22360" fmla="*/ 2390842 h 6407150"/>
              <a:gd name="connsiteX22361" fmla="*/ 6671453 w 11737978"/>
              <a:gd name="connsiteY22361" fmla="*/ 2385775 h 6407150"/>
              <a:gd name="connsiteX22362" fmla="*/ 6646245 w 11737978"/>
              <a:gd name="connsiteY22362" fmla="*/ 2389997 h 6407150"/>
              <a:gd name="connsiteX22363" fmla="*/ 6663307 w 11737978"/>
              <a:gd name="connsiteY22363" fmla="*/ 2394583 h 6407150"/>
              <a:gd name="connsiteX22364" fmla="*/ 6655065 w 11737978"/>
              <a:gd name="connsiteY22364" fmla="*/ 2400614 h 6407150"/>
              <a:gd name="connsiteX22365" fmla="*/ 6654969 w 11737978"/>
              <a:gd name="connsiteY22365" fmla="*/ 2397840 h 6407150"/>
              <a:gd name="connsiteX22366" fmla="*/ 6629567 w 11737978"/>
              <a:gd name="connsiteY22366" fmla="*/ 2396512 h 6407150"/>
              <a:gd name="connsiteX22367" fmla="*/ 6638196 w 11737978"/>
              <a:gd name="connsiteY22367" fmla="*/ 2401579 h 6407150"/>
              <a:gd name="connsiteX22368" fmla="*/ 6646632 w 11737978"/>
              <a:gd name="connsiteY22368" fmla="*/ 2401097 h 6407150"/>
              <a:gd name="connsiteX22369" fmla="*/ 6655162 w 11737978"/>
              <a:gd name="connsiteY22369" fmla="*/ 2403389 h 6407150"/>
              <a:gd name="connsiteX22370" fmla="*/ 6647600 w 11737978"/>
              <a:gd name="connsiteY22370" fmla="*/ 2428844 h 6407150"/>
              <a:gd name="connsiteX22371" fmla="*/ 6622198 w 11737978"/>
              <a:gd name="connsiteY22371" fmla="*/ 2427517 h 6407150"/>
              <a:gd name="connsiteX22372" fmla="*/ 6614053 w 11737978"/>
              <a:gd name="connsiteY22372" fmla="*/ 2436325 h 6407150"/>
              <a:gd name="connsiteX22373" fmla="*/ 6614150 w 11737978"/>
              <a:gd name="connsiteY22373" fmla="*/ 2439099 h 6407150"/>
              <a:gd name="connsiteX22374" fmla="*/ 6597377 w 11737978"/>
              <a:gd name="connsiteY22374" fmla="*/ 2442839 h 6407150"/>
              <a:gd name="connsiteX22375" fmla="*/ 6597571 w 11737978"/>
              <a:gd name="connsiteY22375" fmla="*/ 2448387 h 6407150"/>
              <a:gd name="connsiteX22376" fmla="*/ 6606101 w 11737978"/>
              <a:gd name="connsiteY22376" fmla="*/ 2450681 h 6407150"/>
              <a:gd name="connsiteX22377" fmla="*/ 6598055 w 11737978"/>
              <a:gd name="connsiteY22377" fmla="*/ 2462262 h 6407150"/>
              <a:gd name="connsiteX22378" fmla="*/ 6597958 w 11737978"/>
              <a:gd name="connsiteY22378" fmla="*/ 2459488 h 6407150"/>
              <a:gd name="connsiteX22379" fmla="*/ 6614923 w 11737978"/>
              <a:gd name="connsiteY22379" fmla="*/ 2461297 h 6407150"/>
              <a:gd name="connsiteX22380" fmla="*/ 6606875 w 11737978"/>
              <a:gd name="connsiteY22380" fmla="*/ 2472880 h 6407150"/>
              <a:gd name="connsiteX22381" fmla="*/ 6581474 w 11737978"/>
              <a:gd name="connsiteY22381" fmla="*/ 2471552 h 6407150"/>
              <a:gd name="connsiteX22382" fmla="*/ 6598635 w 11737978"/>
              <a:gd name="connsiteY22382" fmla="*/ 2478911 h 6407150"/>
              <a:gd name="connsiteX22383" fmla="*/ 6565379 w 11737978"/>
              <a:gd name="connsiteY22383" fmla="*/ 2494715 h 6407150"/>
              <a:gd name="connsiteX22384" fmla="*/ 6574008 w 11737978"/>
              <a:gd name="connsiteY22384" fmla="*/ 2499782 h 6407150"/>
              <a:gd name="connsiteX22385" fmla="*/ 6565573 w 11737978"/>
              <a:gd name="connsiteY22385" fmla="*/ 2500265 h 6407150"/>
              <a:gd name="connsiteX22386" fmla="*/ 6565670 w 11737978"/>
              <a:gd name="connsiteY22386" fmla="*/ 2503039 h 6407150"/>
              <a:gd name="connsiteX22387" fmla="*/ 6557234 w 11737978"/>
              <a:gd name="connsiteY22387" fmla="*/ 2503522 h 6407150"/>
              <a:gd name="connsiteX22388" fmla="*/ 6548510 w 11737978"/>
              <a:gd name="connsiteY22388" fmla="*/ 2495680 h 6407150"/>
              <a:gd name="connsiteX22389" fmla="*/ 6523496 w 11737978"/>
              <a:gd name="connsiteY22389" fmla="*/ 2505451 h 6407150"/>
              <a:gd name="connsiteX22390" fmla="*/ 6523787 w 11737978"/>
              <a:gd name="connsiteY22390" fmla="*/ 2513776 h 6407150"/>
              <a:gd name="connsiteX22391" fmla="*/ 6515351 w 11737978"/>
              <a:gd name="connsiteY22391" fmla="*/ 2514259 h 6407150"/>
              <a:gd name="connsiteX22392" fmla="*/ 6515448 w 11737978"/>
              <a:gd name="connsiteY22392" fmla="*/ 2517032 h 6407150"/>
              <a:gd name="connsiteX22393" fmla="*/ 6523883 w 11737978"/>
              <a:gd name="connsiteY22393" fmla="*/ 2516551 h 6407150"/>
              <a:gd name="connsiteX22394" fmla="*/ 6532317 w 11737978"/>
              <a:gd name="connsiteY22394" fmla="*/ 2516068 h 6407150"/>
              <a:gd name="connsiteX22395" fmla="*/ 6541236 w 11737978"/>
              <a:gd name="connsiteY22395" fmla="*/ 2529460 h 6407150"/>
              <a:gd name="connsiteX22396" fmla="*/ 6566637 w 11737978"/>
              <a:gd name="connsiteY22396" fmla="*/ 2530787 h 6407150"/>
              <a:gd name="connsiteX22397" fmla="*/ 6575073 w 11737978"/>
              <a:gd name="connsiteY22397" fmla="*/ 2530305 h 6407150"/>
              <a:gd name="connsiteX22398" fmla="*/ 6583700 w 11737978"/>
              <a:gd name="connsiteY22398" fmla="*/ 2535372 h 6407150"/>
              <a:gd name="connsiteX22399" fmla="*/ 6567122 w 11737978"/>
              <a:gd name="connsiteY22399" fmla="*/ 2544662 h 6407150"/>
              <a:gd name="connsiteX22400" fmla="*/ 6575944 w 11737978"/>
              <a:gd name="connsiteY22400" fmla="*/ 2555279 h 6407150"/>
              <a:gd name="connsiteX22401" fmla="*/ 6542300 w 11737978"/>
              <a:gd name="connsiteY22401" fmla="*/ 2559983 h 6407150"/>
              <a:gd name="connsiteX22402" fmla="*/ 6550639 w 11737978"/>
              <a:gd name="connsiteY22402" fmla="*/ 2556726 h 6407150"/>
              <a:gd name="connsiteX22403" fmla="*/ 6525141 w 11737978"/>
              <a:gd name="connsiteY22403" fmla="*/ 2552622 h 6407150"/>
              <a:gd name="connsiteX22404" fmla="*/ 6508657 w 11737978"/>
              <a:gd name="connsiteY22404" fmla="*/ 2564688 h 6407150"/>
              <a:gd name="connsiteX22405" fmla="*/ 6525625 w 11737978"/>
              <a:gd name="connsiteY22405" fmla="*/ 2566497 h 6407150"/>
              <a:gd name="connsiteX22406" fmla="*/ 6509044 w 11737978"/>
              <a:gd name="connsiteY22406" fmla="*/ 2575787 h 6407150"/>
              <a:gd name="connsiteX22407" fmla="*/ 6509238 w 11737978"/>
              <a:gd name="connsiteY22407" fmla="*/ 2581337 h 6407150"/>
              <a:gd name="connsiteX22408" fmla="*/ 6534542 w 11737978"/>
              <a:gd name="connsiteY22408" fmla="*/ 2579890 h 6407150"/>
              <a:gd name="connsiteX22409" fmla="*/ 6526303 w 11737978"/>
              <a:gd name="connsiteY22409" fmla="*/ 2585921 h 6407150"/>
              <a:gd name="connsiteX22410" fmla="*/ 6551703 w 11737978"/>
              <a:gd name="connsiteY22410" fmla="*/ 2587249 h 6407150"/>
              <a:gd name="connsiteX22411" fmla="*/ 6551898 w 11737978"/>
              <a:gd name="connsiteY22411" fmla="*/ 2592798 h 6407150"/>
              <a:gd name="connsiteX22412" fmla="*/ 6551994 w 11737978"/>
              <a:gd name="connsiteY22412" fmla="*/ 2595573 h 6407150"/>
              <a:gd name="connsiteX22413" fmla="*/ 6518254 w 11737978"/>
              <a:gd name="connsiteY22413" fmla="*/ 2597504 h 6407150"/>
              <a:gd name="connsiteX22414" fmla="*/ 6501578 w 11737978"/>
              <a:gd name="connsiteY22414" fmla="*/ 2604016 h 6407150"/>
              <a:gd name="connsiteX22415" fmla="*/ 6535414 w 11737978"/>
              <a:gd name="connsiteY22415" fmla="*/ 2604863 h 6407150"/>
              <a:gd name="connsiteX22416" fmla="*/ 6527269 w 11737978"/>
              <a:gd name="connsiteY22416" fmla="*/ 2613669 h 6407150"/>
              <a:gd name="connsiteX22417" fmla="*/ 6484999 w 11737978"/>
              <a:gd name="connsiteY22417" fmla="*/ 2613308 h 6407150"/>
              <a:gd name="connsiteX22418" fmla="*/ 6485191 w 11737978"/>
              <a:gd name="connsiteY22418" fmla="*/ 2618856 h 6407150"/>
              <a:gd name="connsiteX22419" fmla="*/ 6485289 w 11737978"/>
              <a:gd name="connsiteY22419" fmla="*/ 2621630 h 6407150"/>
              <a:gd name="connsiteX22420" fmla="*/ 6477145 w 11737978"/>
              <a:gd name="connsiteY22420" fmla="*/ 2630438 h 6407150"/>
              <a:gd name="connsiteX22421" fmla="*/ 6502257 w 11737978"/>
              <a:gd name="connsiteY22421" fmla="*/ 2623440 h 6407150"/>
              <a:gd name="connsiteX22422" fmla="*/ 6493820 w 11737978"/>
              <a:gd name="connsiteY22422" fmla="*/ 2623924 h 6407150"/>
              <a:gd name="connsiteX22423" fmla="*/ 6493724 w 11737978"/>
              <a:gd name="connsiteY22423" fmla="*/ 2621149 h 6407150"/>
              <a:gd name="connsiteX22424" fmla="*/ 6493627 w 11737978"/>
              <a:gd name="connsiteY22424" fmla="*/ 2618373 h 6407150"/>
              <a:gd name="connsiteX22425" fmla="*/ 6510690 w 11737978"/>
              <a:gd name="connsiteY22425" fmla="*/ 2622959 h 6407150"/>
              <a:gd name="connsiteX22426" fmla="*/ 6519222 w 11737978"/>
              <a:gd name="connsiteY22426" fmla="*/ 2625251 h 6407150"/>
              <a:gd name="connsiteX22427" fmla="*/ 6519319 w 11737978"/>
              <a:gd name="connsiteY22427" fmla="*/ 2628025 h 6407150"/>
              <a:gd name="connsiteX22428" fmla="*/ 6519511 w 11737978"/>
              <a:gd name="connsiteY22428" fmla="*/ 2633575 h 6407150"/>
              <a:gd name="connsiteX22429" fmla="*/ 6527948 w 11737978"/>
              <a:gd name="connsiteY22429" fmla="*/ 2633092 h 6407150"/>
              <a:gd name="connsiteX22430" fmla="*/ 6545203 w 11737978"/>
              <a:gd name="connsiteY22430" fmla="*/ 2643228 h 6407150"/>
              <a:gd name="connsiteX22431" fmla="*/ 6528431 w 11737978"/>
              <a:gd name="connsiteY22431" fmla="*/ 2646967 h 6407150"/>
              <a:gd name="connsiteX22432" fmla="*/ 6536865 w 11737978"/>
              <a:gd name="connsiteY22432" fmla="*/ 2646485 h 6407150"/>
              <a:gd name="connsiteX22433" fmla="*/ 6528529 w 11737978"/>
              <a:gd name="connsiteY22433" fmla="*/ 2649742 h 6407150"/>
              <a:gd name="connsiteX22434" fmla="*/ 6520287 w 11737978"/>
              <a:gd name="connsiteY22434" fmla="*/ 2655773 h 6407150"/>
              <a:gd name="connsiteX22435" fmla="*/ 6528819 w 11737978"/>
              <a:gd name="connsiteY22435" fmla="*/ 2658066 h 6407150"/>
              <a:gd name="connsiteX22436" fmla="*/ 6604636 w 11737978"/>
              <a:gd name="connsiteY22436" fmla="*/ 2650950 h 6407150"/>
              <a:gd name="connsiteX22437" fmla="*/ 6613262 w 11737978"/>
              <a:gd name="connsiteY22437" fmla="*/ 2656017 h 6407150"/>
              <a:gd name="connsiteX22438" fmla="*/ 6630037 w 11737978"/>
              <a:gd name="connsiteY22438" fmla="*/ 2652277 h 6407150"/>
              <a:gd name="connsiteX22439" fmla="*/ 6655535 w 11737978"/>
              <a:gd name="connsiteY22439" fmla="*/ 2656380 h 6407150"/>
              <a:gd name="connsiteX22440" fmla="*/ 6655632 w 11737978"/>
              <a:gd name="connsiteY22440" fmla="*/ 2659154 h 6407150"/>
              <a:gd name="connsiteX22441" fmla="*/ 6655728 w 11737978"/>
              <a:gd name="connsiteY22441" fmla="*/ 2661930 h 6407150"/>
              <a:gd name="connsiteX22442" fmla="*/ 6630424 w 11737978"/>
              <a:gd name="connsiteY22442" fmla="*/ 2663377 h 6407150"/>
              <a:gd name="connsiteX22443" fmla="*/ 6622086 w 11737978"/>
              <a:gd name="connsiteY22443" fmla="*/ 2666634 h 6407150"/>
              <a:gd name="connsiteX22444" fmla="*/ 6621892 w 11737978"/>
              <a:gd name="connsiteY22444" fmla="*/ 2661084 h 6407150"/>
              <a:gd name="connsiteX22445" fmla="*/ 6621796 w 11737978"/>
              <a:gd name="connsiteY22445" fmla="*/ 2658309 h 6407150"/>
              <a:gd name="connsiteX22446" fmla="*/ 6630230 w 11737978"/>
              <a:gd name="connsiteY22446" fmla="*/ 2657827 h 6407150"/>
              <a:gd name="connsiteX22447" fmla="*/ 6621699 w 11737978"/>
              <a:gd name="connsiteY22447" fmla="*/ 2655535 h 6407150"/>
              <a:gd name="connsiteX22448" fmla="*/ 6613360 w 11737978"/>
              <a:gd name="connsiteY22448" fmla="*/ 2658792 h 6407150"/>
              <a:gd name="connsiteX22449" fmla="*/ 6613457 w 11737978"/>
              <a:gd name="connsiteY22449" fmla="*/ 2661567 h 6407150"/>
              <a:gd name="connsiteX22450" fmla="*/ 6596587 w 11737978"/>
              <a:gd name="connsiteY22450" fmla="*/ 2662531 h 6407150"/>
              <a:gd name="connsiteX22451" fmla="*/ 6613747 w 11737978"/>
              <a:gd name="connsiteY22451" fmla="*/ 2669891 h 6407150"/>
              <a:gd name="connsiteX22452" fmla="*/ 6580202 w 11737978"/>
              <a:gd name="connsiteY22452" fmla="*/ 2677371 h 6407150"/>
              <a:gd name="connsiteX22453" fmla="*/ 6596878 w 11737978"/>
              <a:gd name="connsiteY22453" fmla="*/ 2670855 h 6407150"/>
              <a:gd name="connsiteX22454" fmla="*/ 6588249 w 11737978"/>
              <a:gd name="connsiteY22454" fmla="*/ 2665789 h 6407150"/>
              <a:gd name="connsiteX22455" fmla="*/ 6588055 w 11737978"/>
              <a:gd name="connsiteY22455" fmla="*/ 2660239 h 6407150"/>
              <a:gd name="connsiteX22456" fmla="*/ 6545978 w 11737978"/>
              <a:gd name="connsiteY22456" fmla="*/ 2665426 h 6407150"/>
              <a:gd name="connsiteX22457" fmla="*/ 6529206 w 11737978"/>
              <a:gd name="connsiteY22457" fmla="*/ 2669165 h 6407150"/>
              <a:gd name="connsiteX22458" fmla="*/ 6504676 w 11737978"/>
              <a:gd name="connsiteY22458" fmla="*/ 2692812 h 6407150"/>
              <a:gd name="connsiteX22459" fmla="*/ 6471032 w 11737978"/>
              <a:gd name="connsiteY22459" fmla="*/ 2697517 h 6407150"/>
              <a:gd name="connsiteX22460" fmla="*/ 6488095 w 11737978"/>
              <a:gd name="connsiteY22460" fmla="*/ 2702100 h 6407150"/>
              <a:gd name="connsiteX22461" fmla="*/ 6488288 w 11737978"/>
              <a:gd name="connsiteY22461" fmla="*/ 2707650 h 6407150"/>
              <a:gd name="connsiteX22462" fmla="*/ 6479951 w 11737978"/>
              <a:gd name="connsiteY22462" fmla="*/ 2710908 h 6407150"/>
              <a:gd name="connsiteX22463" fmla="*/ 6480049 w 11737978"/>
              <a:gd name="connsiteY22463" fmla="*/ 2713683 h 6407150"/>
              <a:gd name="connsiteX22464" fmla="*/ 6488386 w 11737978"/>
              <a:gd name="connsiteY22464" fmla="*/ 2710425 h 6407150"/>
              <a:gd name="connsiteX22465" fmla="*/ 6498272 w 11737978"/>
              <a:gd name="connsiteY22465" fmla="*/ 2751565 h 6407150"/>
              <a:gd name="connsiteX22466" fmla="*/ 6481307 w 11737978"/>
              <a:gd name="connsiteY22466" fmla="*/ 2749754 h 6407150"/>
              <a:gd name="connsiteX22467" fmla="*/ 6472968 w 11737978"/>
              <a:gd name="connsiteY22467" fmla="*/ 2753011 h 6407150"/>
              <a:gd name="connsiteX22468" fmla="*/ 6464532 w 11737978"/>
              <a:gd name="connsiteY22468" fmla="*/ 2753495 h 6407150"/>
              <a:gd name="connsiteX22469" fmla="*/ 6464920 w 11737978"/>
              <a:gd name="connsiteY22469" fmla="*/ 2764593 h 6407150"/>
              <a:gd name="connsiteX22470" fmla="*/ 6490320 w 11737978"/>
              <a:gd name="connsiteY22470" fmla="*/ 2765922 h 6407150"/>
              <a:gd name="connsiteX22471" fmla="*/ 6473452 w 11737978"/>
              <a:gd name="connsiteY22471" fmla="*/ 2766887 h 6407150"/>
              <a:gd name="connsiteX22472" fmla="*/ 6465307 w 11737978"/>
              <a:gd name="connsiteY22472" fmla="*/ 2775693 h 6407150"/>
              <a:gd name="connsiteX22473" fmla="*/ 6439906 w 11737978"/>
              <a:gd name="connsiteY22473" fmla="*/ 2774366 h 6407150"/>
              <a:gd name="connsiteX22474" fmla="*/ 6431857 w 11737978"/>
              <a:gd name="connsiteY22474" fmla="*/ 2785947 h 6407150"/>
              <a:gd name="connsiteX22475" fmla="*/ 6406553 w 11737978"/>
              <a:gd name="connsiteY22475" fmla="*/ 2787394 h 6407150"/>
              <a:gd name="connsiteX22476" fmla="*/ 6398216 w 11737978"/>
              <a:gd name="connsiteY22476" fmla="*/ 2790651 h 6407150"/>
              <a:gd name="connsiteX22477" fmla="*/ 6398312 w 11737978"/>
              <a:gd name="connsiteY22477" fmla="*/ 2793427 h 6407150"/>
              <a:gd name="connsiteX22478" fmla="*/ 6406746 w 11737978"/>
              <a:gd name="connsiteY22478" fmla="*/ 2792944 h 6407150"/>
              <a:gd name="connsiteX22479" fmla="*/ 6406649 w 11737978"/>
              <a:gd name="connsiteY22479" fmla="*/ 2790170 h 6407150"/>
              <a:gd name="connsiteX22480" fmla="*/ 6423616 w 11737978"/>
              <a:gd name="connsiteY22480" fmla="*/ 2791980 h 6407150"/>
              <a:gd name="connsiteX22481" fmla="*/ 6415472 w 11737978"/>
              <a:gd name="connsiteY22481" fmla="*/ 2800787 h 6407150"/>
              <a:gd name="connsiteX22482" fmla="*/ 6440776 w 11737978"/>
              <a:gd name="connsiteY22482" fmla="*/ 2799339 h 6407150"/>
              <a:gd name="connsiteX22483" fmla="*/ 6449212 w 11737978"/>
              <a:gd name="connsiteY22483" fmla="*/ 2798857 h 6407150"/>
              <a:gd name="connsiteX22484" fmla="*/ 6466275 w 11737978"/>
              <a:gd name="connsiteY22484" fmla="*/ 2803440 h 6407150"/>
              <a:gd name="connsiteX22485" fmla="*/ 6474806 w 11737978"/>
              <a:gd name="connsiteY22485" fmla="*/ 2805734 h 6407150"/>
              <a:gd name="connsiteX22486" fmla="*/ 6474613 w 11737978"/>
              <a:gd name="connsiteY22486" fmla="*/ 2800183 h 6407150"/>
              <a:gd name="connsiteX22487" fmla="*/ 6465984 w 11737978"/>
              <a:gd name="connsiteY22487" fmla="*/ 2795117 h 6407150"/>
              <a:gd name="connsiteX22488" fmla="*/ 6482854 w 11737978"/>
              <a:gd name="connsiteY22488" fmla="*/ 2794152 h 6407150"/>
              <a:gd name="connsiteX22489" fmla="*/ 6482662 w 11737978"/>
              <a:gd name="connsiteY22489" fmla="*/ 2788602 h 6407150"/>
              <a:gd name="connsiteX22490" fmla="*/ 6499628 w 11737978"/>
              <a:gd name="connsiteY22490" fmla="*/ 2790412 h 6407150"/>
              <a:gd name="connsiteX22491" fmla="*/ 6499530 w 11737978"/>
              <a:gd name="connsiteY22491" fmla="*/ 2787637 h 6407150"/>
              <a:gd name="connsiteX22492" fmla="*/ 6550042 w 11737978"/>
              <a:gd name="connsiteY22492" fmla="*/ 2781968 h 6407150"/>
              <a:gd name="connsiteX22493" fmla="*/ 6550332 w 11737978"/>
              <a:gd name="connsiteY22493" fmla="*/ 2790293 h 6407150"/>
              <a:gd name="connsiteX22494" fmla="*/ 6516884 w 11737978"/>
              <a:gd name="connsiteY22494" fmla="*/ 2800546 h 6407150"/>
              <a:gd name="connsiteX22495" fmla="*/ 6508740 w 11737978"/>
              <a:gd name="connsiteY22495" fmla="*/ 2809354 h 6407150"/>
              <a:gd name="connsiteX22496" fmla="*/ 6534238 w 11737978"/>
              <a:gd name="connsiteY22496" fmla="*/ 2813456 h 6407150"/>
              <a:gd name="connsiteX22497" fmla="*/ 6525899 w 11737978"/>
              <a:gd name="connsiteY22497" fmla="*/ 2816713 h 6407150"/>
              <a:gd name="connsiteX22498" fmla="*/ 6526384 w 11737978"/>
              <a:gd name="connsiteY22498" fmla="*/ 2830587 h 6407150"/>
              <a:gd name="connsiteX22499" fmla="*/ 6517948 w 11737978"/>
              <a:gd name="connsiteY22499" fmla="*/ 2831070 h 6407150"/>
              <a:gd name="connsiteX22500" fmla="*/ 6526577 w 11737978"/>
              <a:gd name="connsiteY22500" fmla="*/ 2836137 h 6407150"/>
              <a:gd name="connsiteX22501" fmla="*/ 6501853 w 11737978"/>
              <a:gd name="connsiteY22501" fmla="*/ 2854233 h 6407150"/>
              <a:gd name="connsiteX22502" fmla="*/ 6476549 w 11737978"/>
              <a:gd name="connsiteY22502" fmla="*/ 2855680 h 6407150"/>
              <a:gd name="connsiteX22503" fmla="*/ 6467726 w 11737978"/>
              <a:gd name="connsiteY22503" fmla="*/ 2845063 h 6407150"/>
              <a:gd name="connsiteX22504" fmla="*/ 6467629 w 11737978"/>
              <a:gd name="connsiteY22504" fmla="*/ 2842289 h 6407150"/>
              <a:gd name="connsiteX22505" fmla="*/ 6476258 w 11737978"/>
              <a:gd name="connsiteY22505" fmla="*/ 2847357 h 6407150"/>
              <a:gd name="connsiteX22506" fmla="*/ 6493224 w 11737978"/>
              <a:gd name="connsiteY22506" fmla="*/ 2849166 h 6407150"/>
              <a:gd name="connsiteX22507" fmla="*/ 6492644 w 11737978"/>
              <a:gd name="connsiteY22507" fmla="*/ 2832517 h 6407150"/>
              <a:gd name="connsiteX22508" fmla="*/ 6467339 w 11737978"/>
              <a:gd name="connsiteY22508" fmla="*/ 2833964 h 6407150"/>
              <a:gd name="connsiteX22509" fmla="*/ 6450858 w 11737978"/>
              <a:gd name="connsiteY22509" fmla="*/ 2846028 h 6407150"/>
              <a:gd name="connsiteX22510" fmla="*/ 6442422 w 11737978"/>
              <a:gd name="connsiteY22510" fmla="*/ 2846511 h 6407150"/>
              <a:gd name="connsiteX22511" fmla="*/ 6434373 w 11737978"/>
              <a:gd name="connsiteY22511" fmla="*/ 2858093 h 6407150"/>
              <a:gd name="connsiteX22512" fmla="*/ 6409359 w 11737978"/>
              <a:gd name="connsiteY22512" fmla="*/ 2867865 h 6407150"/>
              <a:gd name="connsiteX22513" fmla="*/ 6468694 w 11737978"/>
              <a:gd name="connsiteY22513" fmla="*/ 2872811 h 6407150"/>
              <a:gd name="connsiteX22514" fmla="*/ 6485370 w 11737978"/>
              <a:gd name="connsiteY22514" fmla="*/ 2866296 h 6407150"/>
              <a:gd name="connsiteX22515" fmla="*/ 6493997 w 11737978"/>
              <a:gd name="connsiteY22515" fmla="*/ 2871364 h 6407150"/>
              <a:gd name="connsiteX22516" fmla="*/ 6502241 w 11737978"/>
              <a:gd name="connsiteY22516" fmla="*/ 2865333 h 6407150"/>
              <a:gd name="connsiteX22517" fmla="*/ 6510870 w 11737978"/>
              <a:gd name="connsiteY22517" fmla="*/ 2870399 h 6407150"/>
              <a:gd name="connsiteX22518" fmla="*/ 6519207 w 11737978"/>
              <a:gd name="connsiteY22518" fmla="*/ 2867143 h 6407150"/>
              <a:gd name="connsiteX22519" fmla="*/ 6519110 w 11737978"/>
              <a:gd name="connsiteY22519" fmla="*/ 2864368 h 6407150"/>
              <a:gd name="connsiteX22520" fmla="*/ 6544414 w 11737978"/>
              <a:gd name="connsiteY22520" fmla="*/ 2862920 h 6407150"/>
              <a:gd name="connsiteX22521" fmla="*/ 6553140 w 11737978"/>
              <a:gd name="connsiteY22521" fmla="*/ 2870763 h 6407150"/>
              <a:gd name="connsiteX22522" fmla="*/ 6552850 w 11737978"/>
              <a:gd name="connsiteY22522" fmla="*/ 2862438 h 6407150"/>
              <a:gd name="connsiteX22523" fmla="*/ 6603458 w 11737978"/>
              <a:gd name="connsiteY22523" fmla="*/ 2859543 h 6407150"/>
              <a:gd name="connsiteX22524" fmla="*/ 6620328 w 11737978"/>
              <a:gd name="connsiteY22524" fmla="*/ 2858578 h 6407150"/>
              <a:gd name="connsiteX22525" fmla="*/ 6611701 w 11737978"/>
              <a:gd name="connsiteY22525" fmla="*/ 2853511 h 6407150"/>
              <a:gd name="connsiteX22526" fmla="*/ 6603362 w 11737978"/>
              <a:gd name="connsiteY22526" fmla="*/ 2856769 h 6407150"/>
              <a:gd name="connsiteX22527" fmla="*/ 6603167 w 11737978"/>
              <a:gd name="connsiteY22527" fmla="*/ 2851218 h 6407150"/>
              <a:gd name="connsiteX22528" fmla="*/ 6662213 w 11737978"/>
              <a:gd name="connsiteY22528" fmla="*/ 2847842 h 6407150"/>
              <a:gd name="connsiteX22529" fmla="*/ 6637005 w 11737978"/>
              <a:gd name="connsiteY22529" fmla="*/ 2852064 h 6407150"/>
              <a:gd name="connsiteX22530" fmla="*/ 6645632 w 11737978"/>
              <a:gd name="connsiteY22530" fmla="*/ 2857131 h 6407150"/>
              <a:gd name="connsiteX22531" fmla="*/ 6696244 w 11737978"/>
              <a:gd name="connsiteY22531" fmla="*/ 2854236 h 6407150"/>
              <a:gd name="connsiteX22532" fmla="*/ 6729884 w 11737978"/>
              <a:gd name="connsiteY22532" fmla="*/ 2849533 h 6407150"/>
              <a:gd name="connsiteX22533" fmla="*/ 6695953 w 11737978"/>
              <a:gd name="connsiteY22533" fmla="*/ 2845912 h 6407150"/>
              <a:gd name="connsiteX22534" fmla="*/ 6729594 w 11737978"/>
              <a:gd name="connsiteY22534" fmla="*/ 2841208 h 6407150"/>
              <a:gd name="connsiteX22535" fmla="*/ 6729400 w 11737978"/>
              <a:gd name="connsiteY22535" fmla="*/ 2835657 h 6407150"/>
              <a:gd name="connsiteX22536" fmla="*/ 6721064 w 11737978"/>
              <a:gd name="connsiteY22536" fmla="*/ 2838915 h 6407150"/>
              <a:gd name="connsiteX22537" fmla="*/ 6703419 w 11737978"/>
              <a:gd name="connsiteY22537" fmla="*/ 2817682 h 6407150"/>
              <a:gd name="connsiteX22538" fmla="*/ 6677920 w 11737978"/>
              <a:gd name="connsiteY22538" fmla="*/ 2813579 h 6407150"/>
              <a:gd name="connsiteX22539" fmla="*/ 6677727 w 11737978"/>
              <a:gd name="connsiteY22539" fmla="*/ 2808029 h 6407150"/>
              <a:gd name="connsiteX22540" fmla="*/ 6711661 w 11737978"/>
              <a:gd name="connsiteY22540" fmla="*/ 2811649 h 6407150"/>
              <a:gd name="connsiteX22541" fmla="*/ 6712048 w 11737978"/>
              <a:gd name="connsiteY22541" fmla="*/ 2822748 h 6407150"/>
              <a:gd name="connsiteX22542" fmla="*/ 6729304 w 11737978"/>
              <a:gd name="connsiteY22542" fmla="*/ 2832884 h 6407150"/>
              <a:gd name="connsiteX22543" fmla="*/ 6754221 w 11737978"/>
              <a:gd name="connsiteY22543" fmla="*/ 2820337 h 6407150"/>
              <a:gd name="connsiteX22544" fmla="*/ 6779429 w 11737978"/>
              <a:gd name="connsiteY22544" fmla="*/ 2816115 h 6407150"/>
              <a:gd name="connsiteX22545" fmla="*/ 6778945 w 11737978"/>
              <a:gd name="connsiteY22545" fmla="*/ 2802241 h 6407150"/>
              <a:gd name="connsiteX22546" fmla="*/ 6762076 w 11737978"/>
              <a:gd name="connsiteY22546" fmla="*/ 2803206 h 6407150"/>
              <a:gd name="connsiteX22547" fmla="*/ 6761883 w 11737978"/>
              <a:gd name="connsiteY22547" fmla="*/ 2797655 h 6407150"/>
              <a:gd name="connsiteX22548" fmla="*/ 6787090 w 11737978"/>
              <a:gd name="connsiteY22548" fmla="*/ 2793433 h 6407150"/>
              <a:gd name="connsiteX22549" fmla="*/ 6786994 w 11737978"/>
              <a:gd name="connsiteY22549" fmla="*/ 2790659 h 6407150"/>
              <a:gd name="connsiteX22550" fmla="*/ 6778461 w 11737978"/>
              <a:gd name="connsiteY22550" fmla="*/ 2788366 h 6407150"/>
              <a:gd name="connsiteX22551" fmla="*/ 6761689 w 11737978"/>
              <a:gd name="connsiteY22551" fmla="*/ 2792106 h 6407150"/>
              <a:gd name="connsiteX22552" fmla="*/ 6752963 w 11737978"/>
              <a:gd name="connsiteY22552" fmla="*/ 2784263 h 6407150"/>
              <a:gd name="connsiteX22553" fmla="*/ 6761108 w 11737978"/>
              <a:gd name="connsiteY22553" fmla="*/ 2775456 h 6407150"/>
              <a:gd name="connsiteX22554" fmla="*/ 6760238 w 11737978"/>
              <a:gd name="connsiteY22554" fmla="*/ 2750484 h 6407150"/>
              <a:gd name="connsiteX22555" fmla="*/ 6768576 w 11737978"/>
              <a:gd name="connsiteY22555" fmla="*/ 2747226 h 6407150"/>
              <a:gd name="connsiteX22556" fmla="*/ 6785542 w 11737978"/>
              <a:gd name="connsiteY22556" fmla="*/ 2749036 h 6407150"/>
              <a:gd name="connsiteX22557" fmla="*/ 6794074 w 11737978"/>
              <a:gd name="connsiteY22557" fmla="*/ 2751328 h 6407150"/>
              <a:gd name="connsiteX22558" fmla="*/ 6802508 w 11737978"/>
              <a:gd name="connsiteY22558" fmla="*/ 2750846 h 6407150"/>
              <a:gd name="connsiteX22559" fmla="*/ 6793977 w 11737978"/>
              <a:gd name="connsiteY22559" fmla="*/ 2748555 h 6407150"/>
              <a:gd name="connsiteX22560" fmla="*/ 6785348 w 11737978"/>
              <a:gd name="connsiteY22560" fmla="*/ 2743486 h 6407150"/>
              <a:gd name="connsiteX22561" fmla="*/ 6776719 w 11737978"/>
              <a:gd name="connsiteY22561" fmla="*/ 2738419 h 6407150"/>
              <a:gd name="connsiteX22562" fmla="*/ 6784864 w 11737978"/>
              <a:gd name="connsiteY22562" fmla="*/ 2729614 h 6407150"/>
              <a:gd name="connsiteX22563" fmla="*/ 6776525 w 11737978"/>
              <a:gd name="connsiteY22563" fmla="*/ 2732870 h 6407150"/>
              <a:gd name="connsiteX22564" fmla="*/ 6751124 w 11737978"/>
              <a:gd name="connsiteY22564" fmla="*/ 2731543 h 6407150"/>
              <a:gd name="connsiteX22565" fmla="*/ 6741916 w 11737978"/>
              <a:gd name="connsiteY22565" fmla="*/ 2709826 h 6407150"/>
              <a:gd name="connsiteX22566" fmla="*/ 6750157 w 11737978"/>
              <a:gd name="connsiteY22566" fmla="*/ 2703794 h 6407150"/>
              <a:gd name="connsiteX22567" fmla="*/ 6758591 w 11737978"/>
              <a:gd name="connsiteY22567" fmla="*/ 2703312 h 6407150"/>
              <a:gd name="connsiteX22568" fmla="*/ 6758496 w 11737978"/>
              <a:gd name="connsiteY22568" fmla="*/ 2700537 h 6407150"/>
              <a:gd name="connsiteX22569" fmla="*/ 6750060 w 11737978"/>
              <a:gd name="connsiteY22569" fmla="*/ 2701018 h 6407150"/>
              <a:gd name="connsiteX22570" fmla="*/ 6741045 w 11737978"/>
              <a:gd name="connsiteY22570" fmla="*/ 2684854 h 6407150"/>
              <a:gd name="connsiteX22571" fmla="*/ 6732610 w 11737978"/>
              <a:gd name="connsiteY22571" fmla="*/ 2685336 h 6407150"/>
              <a:gd name="connsiteX22572" fmla="*/ 6740949 w 11737978"/>
              <a:gd name="connsiteY22572" fmla="*/ 2682079 h 6407150"/>
              <a:gd name="connsiteX22573" fmla="*/ 6732417 w 11737978"/>
              <a:gd name="connsiteY22573" fmla="*/ 2679786 h 6407150"/>
              <a:gd name="connsiteX22574" fmla="*/ 6748802 w 11737978"/>
              <a:gd name="connsiteY22574" fmla="*/ 2664947 h 6407150"/>
              <a:gd name="connsiteX22575" fmla="*/ 6731158 w 11737978"/>
              <a:gd name="connsiteY22575" fmla="*/ 2643713 h 6407150"/>
              <a:gd name="connsiteX22576" fmla="*/ 6739497 w 11737978"/>
              <a:gd name="connsiteY22576" fmla="*/ 2640456 h 6407150"/>
              <a:gd name="connsiteX22577" fmla="*/ 6764802 w 11737978"/>
              <a:gd name="connsiteY22577" fmla="*/ 2639009 h 6407150"/>
              <a:gd name="connsiteX22578" fmla="*/ 6747351 w 11737978"/>
              <a:gd name="connsiteY22578" fmla="*/ 2623324 h 6407150"/>
              <a:gd name="connsiteX22579" fmla="*/ 6755785 w 11737978"/>
              <a:gd name="connsiteY22579" fmla="*/ 2622842 h 6407150"/>
              <a:gd name="connsiteX22580" fmla="*/ 6746770 w 11737978"/>
              <a:gd name="connsiteY22580" fmla="*/ 2606676 h 6407150"/>
              <a:gd name="connsiteX22581" fmla="*/ 6745802 w 11737978"/>
              <a:gd name="connsiteY22581" fmla="*/ 2578929 h 6407150"/>
              <a:gd name="connsiteX22582" fmla="*/ 6762091 w 11737978"/>
              <a:gd name="connsiteY22582" fmla="*/ 2561314 h 6407150"/>
              <a:gd name="connsiteX22583" fmla="*/ 6753462 w 11737978"/>
              <a:gd name="connsiteY22583" fmla="*/ 2556246 h 6407150"/>
              <a:gd name="connsiteX22584" fmla="*/ 6761801 w 11737978"/>
              <a:gd name="connsiteY22584" fmla="*/ 2552989 h 6407150"/>
              <a:gd name="connsiteX22585" fmla="*/ 6795926 w 11737978"/>
              <a:gd name="connsiteY22585" fmla="*/ 2562160 h 6407150"/>
              <a:gd name="connsiteX22586" fmla="*/ 6787590 w 11737978"/>
              <a:gd name="connsiteY22586" fmla="*/ 2565417 h 6407150"/>
              <a:gd name="connsiteX22587" fmla="*/ 6812991 w 11737978"/>
              <a:gd name="connsiteY22587" fmla="*/ 2566744 h 6407150"/>
              <a:gd name="connsiteX22588" fmla="*/ 6804362 w 11737978"/>
              <a:gd name="connsiteY22588" fmla="*/ 2561677 h 6407150"/>
              <a:gd name="connsiteX22589" fmla="*/ 6821135 w 11737978"/>
              <a:gd name="connsiteY22589" fmla="*/ 2557937 h 6407150"/>
              <a:gd name="connsiteX22590" fmla="*/ 6804169 w 11737978"/>
              <a:gd name="connsiteY22590" fmla="*/ 2556127 h 6407150"/>
              <a:gd name="connsiteX22591" fmla="*/ 6795249 w 11737978"/>
              <a:gd name="connsiteY22591" fmla="*/ 2542736 h 6407150"/>
              <a:gd name="connsiteX22592" fmla="*/ 6769945 w 11737978"/>
              <a:gd name="connsiteY22592" fmla="*/ 2544183 h 6407150"/>
              <a:gd name="connsiteX22593" fmla="*/ 6769365 w 11737978"/>
              <a:gd name="connsiteY22593" fmla="*/ 2527534 h 6407150"/>
              <a:gd name="connsiteX22594" fmla="*/ 6761852 w 11737978"/>
              <a:gd name="connsiteY22594" fmla="*/ 2514062 h 6407150"/>
              <a:gd name="connsiteX22595" fmla="*/ 6768881 w 11737978"/>
              <a:gd name="connsiteY22595" fmla="*/ 2513660 h 6407150"/>
              <a:gd name="connsiteX22596" fmla="*/ 6768784 w 11737978"/>
              <a:gd name="connsiteY22596" fmla="*/ 2510885 h 6407150"/>
              <a:gd name="connsiteX22597" fmla="*/ 6760350 w 11737978"/>
              <a:gd name="connsiteY22597" fmla="*/ 2511368 h 6407150"/>
              <a:gd name="connsiteX22598" fmla="*/ 6751818 w 11737978"/>
              <a:gd name="connsiteY22598" fmla="*/ 2509074 h 6407150"/>
              <a:gd name="connsiteX22599" fmla="*/ 6768396 w 11737978"/>
              <a:gd name="connsiteY22599" fmla="*/ 2499786 h 6407150"/>
              <a:gd name="connsiteX22600" fmla="*/ 6742705 w 11737978"/>
              <a:gd name="connsiteY22600" fmla="*/ 2490133 h 6407150"/>
              <a:gd name="connsiteX22601" fmla="*/ 6734465 w 11737978"/>
              <a:gd name="connsiteY22601" fmla="*/ 2496165 h 6407150"/>
              <a:gd name="connsiteX22602" fmla="*/ 6717594 w 11737978"/>
              <a:gd name="connsiteY22602" fmla="*/ 2497131 h 6407150"/>
              <a:gd name="connsiteX22603" fmla="*/ 6708966 w 11737978"/>
              <a:gd name="connsiteY22603" fmla="*/ 2492063 h 6407150"/>
              <a:gd name="connsiteX22604" fmla="*/ 6692192 w 11737978"/>
              <a:gd name="connsiteY22604" fmla="*/ 2495802 h 6407150"/>
              <a:gd name="connsiteX22605" fmla="*/ 6700435 w 11737978"/>
              <a:gd name="connsiteY22605" fmla="*/ 2489771 h 6407150"/>
              <a:gd name="connsiteX22606" fmla="*/ 6691901 w 11737978"/>
              <a:gd name="connsiteY22606" fmla="*/ 2487479 h 6407150"/>
              <a:gd name="connsiteX22607" fmla="*/ 6700145 w 11737978"/>
              <a:gd name="connsiteY22607" fmla="*/ 2481446 h 6407150"/>
              <a:gd name="connsiteX22608" fmla="*/ 6707998 w 11737978"/>
              <a:gd name="connsiteY22608" fmla="*/ 2464316 h 6407150"/>
              <a:gd name="connsiteX22609" fmla="*/ 6716432 w 11737978"/>
              <a:gd name="connsiteY22609" fmla="*/ 2463832 h 6407150"/>
              <a:gd name="connsiteX22610" fmla="*/ 6725061 w 11737978"/>
              <a:gd name="connsiteY22610" fmla="*/ 2468900 h 6407150"/>
              <a:gd name="connsiteX22611" fmla="*/ 6717110 w 11737978"/>
              <a:gd name="connsiteY22611" fmla="*/ 2483256 h 6407150"/>
              <a:gd name="connsiteX22612" fmla="*/ 6742511 w 11737978"/>
              <a:gd name="connsiteY22612" fmla="*/ 2484584 h 6407150"/>
              <a:gd name="connsiteX22613" fmla="*/ 6742318 w 11737978"/>
              <a:gd name="connsiteY22613" fmla="*/ 2479035 h 6407150"/>
              <a:gd name="connsiteX22614" fmla="*/ 6758802 w 11737978"/>
              <a:gd name="connsiteY22614" fmla="*/ 2466971 h 6407150"/>
              <a:gd name="connsiteX22615" fmla="*/ 6749979 w 11737978"/>
              <a:gd name="connsiteY22615" fmla="*/ 2456353 h 6407150"/>
              <a:gd name="connsiteX22616" fmla="*/ 6754342 w 11737978"/>
              <a:gd name="connsiteY22616" fmla="*/ 2445156 h 6407150"/>
              <a:gd name="connsiteX22617" fmla="*/ 6756700 w 11737978"/>
              <a:gd name="connsiteY22617" fmla="*/ 2443080 h 6407150"/>
              <a:gd name="connsiteX22618" fmla="*/ 6756913 w 11737978"/>
              <a:gd name="connsiteY22618" fmla="*/ 2443097 h 6407150"/>
              <a:gd name="connsiteX22619" fmla="*/ 6757931 w 11737978"/>
              <a:gd name="connsiteY22619" fmla="*/ 2441996 h 6407150"/>
              <a:gd name="connsiteX22620" fmla="*/ 6756700 w 11737978"/>
              <a:gd name="connsiteY22620" fmla="*/ 2443080 h 6407150"/>
              <a:gd name="connsiteX22621" fmla="*/ 6749495 w 11737978"/>
              <a:gd name="connsiteY22621" fmla="*/ 2442479 h 6407150"/>
              <a:gd name="connsiteX22622" fmla="*/ 6757641 w 11737978"/>
              <a:gd name="connsiteY22622" fmla="*/ 2433672 h 6407150"/>
              <a:gd name="connsiteX22623" fmla="*/ 6766074 w 11737978"/>
              <a:gd name="connsiteY22623" fmla="*/ 2433191 h 6407150"/>
              <a:gd name="connsiteX22624" fmla="*/ 6756962 w 11737978"/>
              <a:gd name="connsiteY22624" fmla="*/ 2414248 h 6407150"/>
              <a:gd name="connsiteX22625" fmla="*/ 6765299 w 11737978"/>
              <a:gd name="connsiteY22625" fmla="*/ 2410992 h 6407150"/>
              <a:gd name="connsiteX22626" fmla="*/ 6765203 w 11737978"/>
              <a:gd name="connsiteY22626" fmla="*/ 2408217 h 6407150"/>
              <a:gd name="connsiteX22627" fmla="*/ 6765107 w 11737978"/>
              <a:gd name="connsiteY22627" fmla="*/ 2405442 h 6407150"/>
              <a:gd name="connsiteX22628" fmla="*/ 6773251 w 11737978"/>
              <a:gd name="connsiteY22628" fmla="*/ 2396635 h 6407150"/>
              <a:gd name="connsiteX22629" fmla="*/ 6747366 w 11737978"/>
              <a:gd name="connsiteY22629" fmla="*/ 2381433 h 6407150"/>
              <a:gd name="connsiteX22630" fmla="*/ 2037143 w 11737978"/>
              <a:gd name="connsiteY22630" fmla="*/ 2381433 h 6407150"/>
              <a:gd name="connsiteX22631" fmla="*/ 2037529 w 11737978"/>
              <a:gd name="connsiteY22631" fmla="*/ 2392533 h 6407150"/>
              <a:gd name="connsiteX22632" fmla="*/ 2029094 w 11737978"/>
              <a:gd name="connsiteY22632" fmla="*/ 2393015 h 6407150"/>
              <a:gd name="connsiteX22633" fmla="*/ 2003692 w 11737978"/>
              <a:gd name="connsiteY22633" fmla="*/ 2391687 h 6407150"/>
              <a:gd name="connsiteX22634" fmla="*/ 2012031 w 11737978"/>
              <a:gd name="connsiteY22634" fmla="*/ 2388430 h 6407150"/>
              <a:gd name="connsiteX22635" fmla="*/ 2003402 w 11737978"/>
              <a:gd name="connsiteY22635" fmla="*/ 2383363 h 6407150"/>
              <a:gd name="connsiteX22636" fmla="*/ 1995163 w 11737978"/>
              <a:gd name="connsiteY22636" fmla="*/ 2389395 h 6407150"/>
              <a:gd name="connsiteX22637" fmla="*/ 1969858 w 11737978"/>
              <a:gd name="connsiteY22637" fmla="*/ 2390842 h 6407150"/>
              <a:gd name="connsiteX22638" fmla="*/ 1961229 w 11737978"/>
              <a:gd name="connsiteY22638" fmla="*/ 2385775 h 6407150"/>
              <a:gd name="connsiteX22639" fmla="*/ 1936021 w 11737978"/>
              <a:gd name="connsiteY22639" fmla="*/ 2389997 h 6407150"/>
              <a:gd name="connsiteX22640" fmla="*/ 1953083 w 11737978"/>
              <a:gd name="connsiteY22640" fmla="*/ 2394583 h 6407150"/>
              <a:gd name="connsiteX22641" fmla="*/ 1944841 w 11737978"/>
              <a:gd name="connsiteY22641" fmla="*/ 2400614 h 6407150"/>
              <a:gd name="connsiteX22642" fmla="*/ 1944745 w 11737978"/>
              <a:gd name="connsiteY22642" fmla="*/ 2397840 h 6407150"/>
              <a:gd name="connsiteX22643" fmla="*/ 1919343 w 11737978"/>
              <a:gd name="connsiteY22643" fmla="*/ 2396512 h 6407150"/>
              <a:gd name="connsiteX22644" fmla="*/ 1927972 w 11737978"/>
              <a:gd name="connsiteY22644" fmla="*/ 2401579 h 6407150"/>
              <a:gd name="connsiteX22645" fmla="*/ 1936408 w 11737978"/>
              <a:gd name="connsiteY22645" fmla="*/ 2401097 h 6407150"/>
              <a:gd name="connsiteX22646" fmla="*/ 1944938 w 11737978"/>
              <a:gd name="connsiteY22646" fmla="*/ 2403389 h 6407150"/>
              <a:gd name="connsiteX22647" fmla="*/ 1937376 w 11737978"/>
              <a:gd name="connsiteY22647" fmla="*/ 2428844 h 6407150"/>
              <a:gd name="connsiteX22648" fmla="*/ 1911974 w 11737978"/>
              <a:gd name="connsiteY22648" fmla="*/ 2427517 h 6407150"/>
              <a:gd name="connsiteX22649" fmla="*/ 1903830 w 11737978"/>
              <a:gd name="connsiteY22649" fmla="*/ 2436325 h 6407150"/>
              <a:gd name="connsiteX22650" fmla="*/ 1903926 w 11737978"/>
              <a:gd name="connsiteY22650" fmla="*/ 2439099 h 6407150"/>
              <a:gd name="connsiteX22651" fmla="*/ 1887153 w 11737978"/>
              <a:gd name="connsiteY22651" fmla="*/ 2442839 h 6407150"/>
              <a:gd name="connsiteX22652" fmla="*/ 1887347 w 11737978"/>
              <a:gd name="connsiteY22652" fmla="*/ 2448387 h 6407150"/>
              <a:gd name="connsiteX22653" fmla="*/ 1895877 w 11737978"/>
              <a:gd name="connsiteY22653" fmla="*/ 2450681 h 6407150"/>
              <a:gd name="connsiteX22654" fmla="*/ 1887831 w 11737978"/>
              <a:gd name="connsiteY22654" fmla="*/ 2462262 h 6407150"/>
              <a:gd name="connsiteX22655" fmla="*/ 1887735 w 11737978"/>
              <a:gd name="connsiteY22655" fmla="*/ 2459488 h 6407150"/>
              <a:gd name="connsiteX22656" fmla="*/ 1904700 w 11737978"/>
              <a:gd name="connsiteY22656" fmla="*/ 2461297 h 6407150"/>
              <a:gd name="connsiteX22657" fmla="*/ 1896652 w 11737978"/>
              <a:gd name="connsiteY22657" fmla="*/ 2472880 h 6407150"/>
              <a:gd name="connsiteX22658" fmla="*/ 1871250 w 11737978"/>
              <a:gd name="connsiteY22658" fmla="*/ 2471552 h 6407150"/>
              <a:gd name="connsiteX22659" fmla="*/ 1888411 w 11737978"/>
              <a:gd name="connsiteY22659" fmla="*/ 2478911 h 6407150"/>
              <a:gd name="connsiteX22660" fmla="*/ 1855155 w 11737978"/>
              <a:gd name="connsiteY22660" fmla="*/ 2494715 h 6407150"/>
              <a:gd name="connsiteX22661" fmla="*/ 1863784 w 11737978"/>
              <a:gd name="connsiteY22661" fmla="*/ 2499782 h 6407150"/>
              <a:gd name="connsiteX22662" fmla="*/ 1855349 w 11737978"/>
              <a:gd name="connsiteY22662" fmla="*/ 2500265 h 6407150"/>
              <a:gd name="connsiteX22663" fmla="*/ 1855446 w 11737978"/>
              <a:gd name="connsiteY22663" fmla="*/ 2503039 h 6407150"/>
              <a:gd name="connsiteX22664" fmla="*/ 1847010 w 11737978"/>
              <a:gd name="connsiteY22664" fmla="*/ 2503522 h 6407150"/>
              <a:gd name="connsiteX22665" fmla="*/ 1838287 w 11737978"/>
              <a:gd name="connsiteY22665" fmla="*/ 2495680 h 6407150"/>
              <a:gd name="connsiteX22666" fmla="*/ 1813272 w 11737978"/>
              <a:gd name="connsiteY22666" fmla="*/ 2505451 h 6407150"/>
              <a:gd name="connsiteX22667" fmla="*/ 1813563 w 11737978"/>
              <a:gd name="connsiteY22667" fmla="*/ 2513776 h 6407150"/>
              <a:gd name="connsiteX22668" fmla="*/ 1805127 w 11737978"/>
              <a:gd name="connsiteY22668" fmla="*/ 2514259 h 6407150"/>
              <a:gd name="connsiteX22669" fmla="*/ 1805224 w 11737978"/>
              <a:gd name="connsiteY22669" fmla="*/ 2517032 h 6407150"/>
              <a:gd name="connsiteX22670" fmla="*/ 1813659 w 11737978"/>
              <a:gd name="connsiteY22670" fmla="*/ 2516551 h 6407150"/>
              <a:gd name="connsiteX22671" fmla="*/ 1822093 w 11737978"/>
              <a:gd name="connsiteY22671" fmla="*/ 2516068 h 6407150"/>
              <a:gd name="connsiteX22672" fmla="*/ 1831012 w 11737978"/>
              <a:gd name="connsiteY22672" fmla="*/ 2529460 h 6407150"/>
              <a:gd name="connsiteX22673" fmla="*/ 1856414 w 11737978"/>
              <a:gd name="connsiteY22673" fmla="*/ 2530787 h 6407150"/>
              <a:gd name="connsiteX22674" fmla="*/ 1864849 w 11737978"/>
              <a:gd name="connsiteY22674" fmla="*/ 2530305 h 6407150"/>
              <a:gd name="connsiteX22675" fmla="*/ 1873476 w 11737978"/>
              <a:gd name="connsiteY22675" fmla="*/ 2535372 h 6407150"/>
              <a:gd name="connsiteX22676" fmla="*/ 1856898 w 11737978"/>
              <a:gd name="connsiteY22676" fmla="*/ 2544662 h 6407150"/>
              <a:gd name="connsiteX22677" fmla="*/ 1865720 w 11737978"/>
              <a:gd name="connsiteY22677" fmla="*/ 2555279 h 6407150"/>
              <a:gd name="connsiteX22678" fmla="*/ 1832076 w 11737978"/>
              <a:gd name="connsiteY22678" fmla="*/ 2559983 h 6407150"/>
              <a:gd name="connsiteX22679" fmla="*/ 1840415 w 11737978"/>
              <a:gd name="connsiteY22679" fmla="*/ 2556726 h 6407150"/>
              <a:gd name="connsiteX22680" fmla="*/ 1814917 w 11737978"/>
              <a:gd name="connsiteY22680" fmla="*/ 2552622 h 6407150"/>
              <a:gd name="connsiteX22681" fmla="*/ 1798433 w 11737978"/>
              <a:gd name="connsiteY22681" fmla="*/ 2564688 h 6407150"/>
              <a:gd name="connsiteX22682" fmla="*/ 1815401 w 11737978"/>
              <a:gd name="connsiteY22682" fmla="*/ 2566497 h 6407150"/>
              <a:gd name="connsiteX22683" fmla="*/ 1798820 w 11737978"/>
              <a:gd name="connsiteY22683" fmla="*/ 2575787 h 6407150"/>
              <a:gd name="connsiteX22684" fmla="*/ 1799014 w 11737978"/>
              <a:gd name="connsiteY22684" fmla="*/ 2581337 h 6407150"/>
              <a:gd name="connsiteX22685" fmla="*/ 1824318 w 11737978"/>
              <a:gd name="connsiteY22685" fmla="*/ 2579890 h 6407150"/>
              <a:gd name="connsiteX22686" fmla="*/ 1816079 w 11737978"/>
              <a:gd name="connsiteY22686" fmla="*/ 2585921 h 6407150"/>
              <a:gd name="connsiteX22687" fmla="*/ 1841480 w 11737978"/>
              <a:gd name="connsiteY22687" fmla="*/ 2587249 h 6407150"/>
              <a:gd name="connsiteX22688" fmla="*/ 1841674 w 11737978"/>
              <a:gd name="connsiteY22688" fmla="*/ 2592798 h 6407150"/>
              <a:gd name="connsiteX22689" fmla="*/ 1841771 w 11737978"/>
              <a:gd name="connsiteY22689" fmla="*/ 2595573 h 6407150"/>
              <a:gd name="connsiteX22690" fmla="*/ 1808030 w 11737978"/>
              <a:gd name="connsiteY22690" fmla="*/ 2597504 h 6407150"/>
              <a:gd name="connsiteX22691" fmla="*/ 1791354 w 11737978"/>
              <a:gd name="connsiteY22691" fmla="*/ 2604016 h 6407150"/>
              <a:gd name="connsiteX22692" fmla="*/ 1825190 w 11737978"/>
              <a:gd name="connsiteY22692" fmla="*/ 2604863 h 6407150"/>
              <a:gd name="connsiteX22693" fmla="*/ 1817046 w 11737978"/>
              <a:gd name="connsiteY22693" fmla="*/ 2613669 h 6407150"/>
              <a:gd name="connsiteX22694" fmla="*/ 1774775 w 11737978"/>
              <a:gd name="connsiteY22694" fmla="*/ 2613308 h 6407150"/>
              <a:gd name="connsiteX22695" fmla="*/ 1774967 w 11737978"/>
              <a:gd name="connsiteY22695" fmla="*/ 2618856 h 6407150"/>
              <a:gd name="connsiteX22696" fmla="*/ 1775065 w 11737978"/>
              <a:gd name="connsiteY22696" fmla="*/ 2621630 h 6407150"/>
              <a:gd name="connsiteX22697" fmla="*/ 1766921 w 11737978"/>
              <a:gd name="connsiteY22697" fmla="*/ 2630438 h 6407150"/>
              <a:gd name="connsiteX22698" fmla="*/ 1792033 w 11737978"/>
              <a:gd name="connsiteY22698" fmla="*/ 2623440 h 6407150"/>
              <a:gd name="connsiteX22699" fmla="*/ 1783596 w 11737978"/>
              <a:gd name="connsiteY22699" fmla="*/ 2623924 h 6407150"/>
              <a:gd name="connsiteX22700" fmla="*/ 1783500 w 11737978"/>
              <a:gd name="connsiteY22700" fmla="*/ 2621149 h 6407150"/>
              <a:gd name="connsiteX22701" fmla="*/ 1783403 w 11737978"/>
              <a:gd name="connsiteY22701" fmla="*/ 2618373 h 6407150"/>
              <a:gd name="connsiteX22702" fmla="*/ 1800466 w 11737978"/>
              <a:gd name="connsiteY22702" fmla="*/ 2622959 h 6407150"/>
              <a:gd name="connsiteX22703" fmla="*/ 1808999 w 11737978"/>
              <a:gd name="connsiteY22703" fmla="*/ 2625251 h 6407150"/>
              <a:gd name="connsiteX22704" fmla="*/ 1809095 w 11737978"/>
              <a:gd name="connsiteY22704" fmla="*/ 2628025 h 6407150"/>
              <a:gd name="connsiteX22705" fmla="*/ 1809288 w 11737978"/>
              <a:gd name="connsiteY22705" fmla="*/ 2633575 h 6407150"/>
              <a:gd name="connsiteX22706" fmla="*/ 1817724 w 11737978"/>
              <a:gd name="connsiteY22706" fmla="*/ 2633092 h 6407150"/>
              <a:gd name="connsiteX22707" fmla="*/ 1834979 w 11737978"/>
              <a:gd name="connsiteY22707" fmla="*/ 2643228 h 6407150"/>
              <a:gd name="connsiteX22708" fmla="*/ 1818208 w 11737978"/>
              <a:gd name="connsiteY22708" fmla="*/ 2646967 h 6407150"/>
              <a:gd name="connsiteX22709" fmla="*/ 1826641 w 11737978"/>
              <a:gd name="connsiteY22709" fmla="*/ 2646485 h 6407150"/>
              <a:gd name="connsiteX22710" fmla="*/ 1818305 w 11737978"/>
              <a:gd name="connsiteY22710" fmla="*/ 2649742 h 6407150"/>
              <a:gd name="connsiteX22711" fmla="*/ 1810063 w 11737978"/>
              <a:gd name="connsiteY22711" fmla="*/ 2655773 h 6407150"/>
              <a:gd name="connsiteX22712" fmla="*/ 1818595 w 11737978"/>
              <a:gd name="connsiteY22712" fmla="*/ 2658066 h 6407150"/>
              <a:gd name="connsiteX22713" fmla="*/ 1894412 w 11737978"/>
              <a:gd name="connsiteY22713" fmla="*/ 2650950 h 6407150"/>
              <a:gd name="connsiteX22714" fmla="*/ 1903038 w 11737978"/>
              <a:gd name="connsiteY22714" fmla="*/ 2656017 h 6407150"/>
              <a:gd name="connsiteX22715" fmla="*/ 1919813 w 11737978"/>
              <a:gd name="connsiteY22715" fmla="*/ 2652277 h 6407150"/>
              <a:gd name="connsiteX22716" fmla="*/ 1945311 w 11737978"/>
              <a:gd name="connsiteY22716" fmla="*/ 2656380 h 6407150"/>
              <a:gd name="connsiteX22717" fmla="*/ 1945408 w 11737978"/>
              <a:gd name="connsiteY22717" fmla="*/ 2659154 h 6407150"/>
              <a:gd name="connsiteX22718" fmla="*/ 1945505 w 11737978"/>
              <a:gd name="connsiteY22718" fmla="*/ 2661930 h 6407150"/>
              <a:gd name="connsiteX22719" fmla="*/ 1920201 w 11737978"/>
              <a:gd name="connsiteY22719" fmla="*/ 2663377 h 6407150"/>
              <a:gd name="connsiteX22720" fmla="*/ 1911862 w 11737978"/>
              <a:gd name="connsiteY22720" fmla="*/ 2666634 h 6407150"/>
              <a:gd name="connsiteX22721" fmla="*/ 1911668 w 11737978"/>
              <a:gd name="connsiteY22721" fmla="*/ 2661084 h 6407150"/>
              <a:gd name="connsiteX22722" fmla="*/ 1911572 w 11737978"/>
              <a:gd name="connsiteY22722" fmla="*/ 2658309 h 6407150"/>
              <a:gd name="connsiteX22723" fmla="*/ 1920006 w 11737978"/>
              <a:gd name="connsiteY22723" fmla="*/ 2657827 h 6407150"/>
              <a:gd name="connsiteX22724" fmla="*/ 1911475 w 11737978"/>
              <a:gd name="connsiteY22724" fmla="*/ 2655535 h 6407150"/>
              <a:gd name="connsiteX22725" fmla="*/ 1903136 w 11737978"/>
              <a:gd name="connsiteY22725" fmla="*/ 2658792 h 6407150"/>
              <a:gd name="connsiteX22726" fmla="*/ 1903233 w 11737978"/>
              <a:gd name="connsiteY22726" fmla="*/ 2661567 h 6407150"/>
              <a:gd name="connsiteX22727" fmla="*/ 1886364 w 11737978"/>
              <a:gd name="connsiteY22727" fmla="*/ 2662531 h 6407150"/>
              <a:gd name="connsiteX22728" fmla="*/ 1903523 w 11737978"/>
              <a:gd name="connsiteY22728" fmla="*/ 2669891 h 6407150"/>
              <a:gd name="connsiteX22729" fmla="*/ 1869979 w 11737978"/>
              <a:gd name="connsiteY22729" fmla="*/ 2677371 h 6407150"/>
              <a:gd name="connsiteX22730" fmla="*/ 1886654 w 11737978"/>
              <a:gd name="connsiteY22730" fmla="*/ 2670855 h 6407150"/>
              <a:gd name="connsiteX22731" fmla="*/ 1878025 w 11737978"/>
              <a:gd name="connsiteY22731" fmla="*/ 2665789 h 6407150"/>
              <a:gd name="connsiteX22732" fmla="*/ 1877831 w 11737978"/>
              <a:gd name="connsiteY22732" fmla="*/ 2660239 h 6407150"/>
              <a:gd name="connsiteX22733" fmla="*/ 1835755 w 11737978"/>
              <a:gd name="connsiteY22733" fmla="*/ 2665426 h 6407150"/>
              <a:gd name="connsiteX22734" fmla="*/ 1818982 w 11737978"/>
              <a:gd name="connsiteY22734" fmla="*/ 2669165 h 6407150"/>
              <a:gd name="connsiteX22735" fmla="*/ 1794452 w 11737978"/>
              <a:gd name="connsiteY22735" fmla="*/ 2692812 h 6407150"/>
              <a:gd name="connsiteX22736" fmla="*/ 1760808 w 11737978"/>
              <a:gd name="connsiteY22736" fmla="*/ 2697517 h 6407150"/>
              <a:gd name="connsiteX22737" fmla="*/ 1777871 w 11737978"/>
              <a:gd name="connsiteY22737" fmla="*/ 2702100 h 6407150"/>
              <a:gd name="connsiteX22738" fmla="*/ 1778064 w 11737978"/>
              <a:gd name="connsiteY22738" fmla="*/ 2707650 h 6407150"/>
              <a:gd name="connsiteX22739" fmla="*/ 1769727 w 11737978"/>
              <a:gd name="connsiteY22739" fmla="*/ 2710908 h 6407150"/>
              <a:gd name="connsiteX22740" fmla="*/ 1769825 w 11737978"/>
              <a:gd name="connsiteY22740" fmla="*/ 2713683 h 6407150"/>
              <a:gd name="connsiteX22741" fmla="*/ 1778162 w 11737978"/>
              <a:gd name="connsiteY22741" fmla="*/ 2710425 h 6407150"/>
              <a:gd name="connsiteX22742" fmla="*/ 1788049 w 11737978"/>
              <a:gd name="connsiteY22742" fmla="*/ 2751565 h 6407150"/>
              <a:gd name="connsiteX22743" fmla="*/ 1771083 w 11737978"/>
              <a:gd name="connsiteY22743" fmla="*/ 2749754 h 6407150"/>
              <a:gd name="connsiteX22744" fmla="*/ 1762744 w 11737978"/>
              <a:gd name="connsiteY22744" fmla="*/ 2753011 h 6407150"/>
              <a:gd name="connsiteX22745" fmla="*/ 1754308 w 11737978"/>
              <a:gd name="connsiteY22745" fmla="*/ 2753495 h 6407150"/>
              <a:gd name="connsiteX22746" fmla="*/ 1754696 w 11737978"/>
              <a:gd name="connsiteY22746" fmla="*/ 2764593 h 6407150"/>
              <a:gd name="connsiteX22747" fmla="*/ 1780096 w 11737978"/>
              <a:gd name="connsiteY22747" fmla="*/ 2765922 h 6407150"/>
              <a:gd name="connsiteX22748" fmla="*/ 1763228 w 11737978"/>
              <a:gd name="connsiteY22748" fmla="*/ 2766887 h 6407150"/>
              <a:gd name="connsiteX22749" fmla="*/ 1755083 w 11737978"/>
              <a:gd name="connsiteY22749" fmla="*/ 2775693 h 6407150"/>
              <a:gd name="connsiteX22750" fmla="*/ 1729682 w 11737978"/>
              <a:gd name="connsiteY22750" fmla="*/ 2774366 h 6407150"/>
              <a:gd name="connsiteX22751" fmla="*/ 1721633 w 11737978"/>
              <a:gd name="connsiteY22751" fmla="*/ 2785947 h 6407150"/>
              <a:gd name="connsiteX22752" fmla="*/ 1696329 w 11737978"/>
              <a:gd name="connsiteY22752" fmla="*/ 2787394 h 6407150"/>
              <a:gd name="connsiteX22753" fmla="*/ 1687992 w 11737978"/>
              <a:gd name="connsiteY22753" fmla="*/ 2790651 h 6407150"/>
              <a:gd name="connsiteX22754" fmla="*/ 1688089 w 11737978"/>
              <a:gd name="connsiteY22754" fmla="*/ 2793427 h 6407150"/>
              <a:gd name="connsiteX22755" fmla="*/ 1696522 w 11737978"/>
              <a:gd name="connsiteY22755" fmla="*/ 2792944 h 6407150"/>
              <a:gd name="connsiteX22756" fmla="*/ 1696426 w 11737978"/>
              <a:gd name="connsiteY22756" fmla="*/ 2790170 h 6407150"/>
              <a:gd name="connsiteX22757" fmla="*/ 1713393 w 11737978"/>
              <a:gd name="connsiteY22757" fmla="*/ 2791980 h 6407150"/>
              <a:gd name="connsiteX22758" fmla="*/ 1705248 w 11737978"/>
              <a:gd name="connsiteY22758" fmla="*/ 2800787 h 6407150"/>
              <a:gd name="connsiteX22759" fmla="*/ 1730552 w 11737978"/>
              <a:gd name="connsiteY22759" fmla="*/ 2799339 h 6407150"/>
              <a:gd name="connsiteX22760" fmla="*/ 1738988 w 11737978"/>
              <a:gd name="connsiteY22760" fmla="*/ 2798857 h 6407150"/>
              <a:gd name="connsiteX22761" fmla="*/ 1756051 w 11737978"/>
              <a:gd name="connsiteY22761" fmla="*/ 2803440 h 6407150"/>
              <a:gd name="connsiteX22762" fmla="*/ 1764582 w 11737978"/>
              <a:gd name="connsiteY22762" fmla="*/ 2805734 h 6407150"/>
              <a:gd name="connsiteX22763" fmla="*/ 1764389 w 11737978"/>
              <a:gd name="connsiteY22763" fmla="*/ 2800183 h 6407150"/>
              <a:gd name="connsiteX22764" fmla="*/ 1755760 w 11737978"/>
              <a:gd name="connsiteY22764" fmla="*/ 2795117 h 6407150"/>
              <a:gd name="connsiteX22765" fmla="*/ 1772630 w 11737978"/>
              <a:gd name="connsiteY22765" fmla="*/ 2794152 h 6407150"/>
              <a:gd name="connsiteX22766" fmla="*/ 1772438 w 11737978"/>
              <a:gd name="connsiteY22766" fmla="*/ 2788602 h 6407150"/>
              <a:gd name="connsiteX22767" fmla="*/ 1789404 w 11737978"/>
              <a:gd name="connsiteY22767" fmla="*/ 2790412 h 6407150"/>
              <a:gd name="connsiteX22768" fmla="*/ 1789306 w 11737978"/>
              <a:gd name="connsiteY22768" fmla="*/ 2787637 h 6407150"/>
              <a:gd name="connsiteX22769" fmla="*/ 1839819 w 11737978"/>
              <a:gd name="connsiteY22769" fmla="*/ 2781968 h 6407150"/>
              <a:gd name="connsiteX22770" fmla="*/ 1840109 w 11737978"/>
              <a:gd name="connsiteY22770" fmla="*/ 2790293 h 6407150"/>
              <a:gd name="connsiteX22771" fmla="*/ 1806660 w 11737978"/>
              <a:gd name="connsiteY22771" fmla="*/ 2800546 h 6407150"/>
              <a:gd name="connsiteX22772" fmla="*/ 1798516 w 11737978"/>
              <a:gd name="connsiteY22772" fmla="*/ 2809354 h 6407150"/>
              <a:gd name="connsiteX22773" fmla="*/ 1824014 w 11737978"/>
              <a:gd name="connsiteY22773" fmla="*/ 2813456 h 6407150"/>
              <a:gd name="connsiteX22774" fmla="*/ 1815675 w 11737978"/>
              <a:gd name="connsiteY22774" fmla="*/ 2816713 h 6407150"/>
              <a:gd name="connsiteX22775" fmla="*/ 1816160 w 11737978"/>
              <a:gd name="connsiteY22775" fmla="*/ 2830587 h 6407150"/>
              <a:gd name="connsiteX22776" fmla="*/ 1807724 w 11737978"/>
              <a:gd name="connsiteY22776" fmla="*/ 2831070 h 6407150"/>
              <a:gd name="connsiteX22777" fmla="*/ 1816353 w 11737978"/>
              <a:gd name="connsiteY22777" fmla="*/ 2836137 h 6407150"/>
              <a:gd name="connsiteX22778" fmla="*/ 1791629 w 11737978"/>
              <a:gd name="connsiteY22778" fmla="*/ 2854233 h 6407150"/>
              <a:gd name="connsiteX22779" fmla="*/ 1766325 w 11737978"/>
              <a:gd name="connsiteY22779" fmla="*/ 2855680 h 6407150"/>
              <a:gd name="connsiteX22780" fmla="*/ 1757502 w 11737978"/>
              <a:gd name="connsiteY22780" fmla="*/ 2845063 h 6407150"/>
              <a:gd name="connsiteX22781" fmla="*/ 1757405 w 11737978"/>
              <a:gd name="connsiteY22781" fmla="*/ 2842289 h 6407150"/>
              <a:gd name="connsiteX22782" fmla="*/ 1766034 w 11737978"/>
              <a:gd name="connsiteY22782" fmla="*/ 2847357 h 6407150"/>
              <a:gd name="connsiteX22783" fmla="*/ 1783000 w 11737978"/>
              <a:gd name="connsiteY22783" fmla="*/ 2849166 h 6407150"/>
              <a:gd name="connsiteX22784" fmla="*/ 1782420 w 11737978"/>
              <a:gd name="connsiteY22784" fmla="*/ 2832517 h 6407150"/>
              <a:gd name="connsiteX22785" fmla="*/ 1757115 w 11737978"/>
              <a:gd name="connsiteY22785" fmla="*/ 2833964 h 6407150"/>
              <a:gd name="connsiteX22786" fmla="*/ 1740634 w 11737978"/>
              <a:gd name="connsiteY22786" fmla="*/ 2846028 h 6407150"/>
              <a:gd name="connsiteX22787" fmla="*/ 1732198 w 11737978"/>
              <a:gd name="connsiteY22787" fmla="*/ 2846511 h 6407150"/>
              <a:gd name="connsiteX22788" fmla="*/ 1724149 w 11737978"/>
              <a:gd name="connsiteY22788" fmla="*/ 2858093 h 6407150"/>
              <a:gd name="connsiteX22789" fmla="*/ 1699135 w 11737978"/>
              <a:gd name="connsiteY22789" fmla="*/ 2867865 h 6407150"/>
              <a:gd name="connsiteX22790" fmla="*/ 1758470 w 11737978"/>
              <a:gd name="connsiteY22790" fmla="*/ 2872811 h 6407150"/>
              <a:gd name="connsiteX22791" fmla="*/ 1775147 w 11737978"/>
              <a:gd name="connsiteY22791" fmla="*/ 2866296 h 6407150"/>
              <a:gd name="connsiteX22792" fmla="*/ 1783774 w 11737978"/>
              <a:gd name="connsiteY22792" fmla="*/ 2871364 h 6407150"/>
              <a:gd name="connsiteX22793" fmla="*/ 1792017 w 11737978"/>
              <a:gd name="connsiteY22793" fmla="*/ 2865333 h 6407150"/>
              <a:gd name="connsiteX22794" fmla="*/ 1800646 w 11737978"/>
              <a:gd name="connsiteY22794" fmla="*/ 2870399 h 6407150"/>
              <a:gd name="connsiteX22795" fmla="*/ 1808983 w 11737978"/>
              <a:gd name="connsiteY22795" fmla="*/ 2867143 h 6407150"/>
              <a:gd name="connsiteX22796" fmla="*/ 1808886 w 11737978"/>
              <a:gd name="connsiteY22796" fmla="*/ 2864368 h 6407150"/>
              <a:gd name="connsiteX22797" fmla="*/ 1834190 w 11737978"/>
              <a:gd name="connsiteY22797" fmla="*/ 2862920 h 6407150"/>
              <a:gd name="connsiteX22798" fmla="*/ 1842916 w 11737978"/>
              <a:gd name="connsiteY22798" fmla="*/ 2870763 h 6407150"/>
              <a:gd name="connsiteX22799" fmla="*/ 1842626 w 11737978"/>
              <a:gd name="connsiteY22799" fmla="*/ 2862438 h 6407150"/>
              <a:gd name="connsiteX22800" fmla="*/ 1893235 w 11737978"/>
              <a:gd name="connsiteY22800" fmla="*/ 2859543 h 6407150"/>
              <a:gd name="connsiteX22801" fmla="*/ 1910104 w 11737978"/>
              <a:gd name="connsiteY22801" fmla="*/ 2858578 h 6407150"/>
              <a:gd name="connsiteX22802" fmla="*/ 1901477 w 11737978"/>
              <a:gd name="connsiteY22802" fmla="*/ 2853511 h 6407150"/>
              <a:gd name="connsiteX22803" fmla="*/ 1893138 w 11737978"/>
              <a:gd name="connsiteY22803" fmla="*/ 2856769 h 6407150"/>
              <a:gd name="connsiteX22804" fmla="*/ 1892944 w 11737978"/>
              <a:gd name="connsiteY22804" fmla="*/ 2851218 h 6407150"/>
              <a:gd name="connsiteX22805" fmla="*/ 1951989 w 11737978"/>
              <a:gd name="connsiteY22805" fmla="*/ 2847842 h 6407150"/>
              <a:gd name="connsiteX22806" fmla="*/ 1926781 w 11737978"/>
              <a:gd name="connsiteY22806" fmla="*/ 2852064 h 6407150"/>
              <a:gd name="connsiteX22807" fmla="*/ 1935408 w 11737978"/>
              <a:gd name="connsiteY22807" fmla="*/ 2857131 h 6407150"/>
              <a:gd name="connsiteX22808" fmla="*/ 1986020 w 11737978"/>
              <a:gd name="connsiteY22808" fmla="*/ 2854236 h 6407150"/>
              <a:gd name="connsiteX22809" fmla="*/ 2019661 w 11737978"/>
              <a:gd name="connsiteY22809" fmla="*/ 2849533 h 6407150"/>
              <a:gd name="connsiteX22810" fmla="*/ 1985729 w 11737978"/>
              <a:gd name="connsiteY22810" fmla="*/ 2845912 h 6407150"/>
              <a:gd name="connsiteX22811" fmla="*/ 2019371 w 11737978"/>
              <a:gd name="connsiteY22811" fmla="*/ 2841208 h 6407150"/>
              <a:gd name="connsiteX22812" fmla="*/ 2019176 w 11737978"/>
              <a:gd name="connsiteY22812" fmla="*/ 2835657 h 6407150"/>
              <a:gd name="connsiteX22813" fmla="*/ 2010840 w 11737978"/>
              <a:gd name="connsiteY22813" fmla="*/ 2838915 h 6407150"/>
              <a:gd name="connsiteX22814" fmla="*/ 1993195 w 11737978"/>
              <a:gd name="connsiteY22814" fmla="*/ 2817682 h 6407150"/>
              <a:gd name="connsiteX22815" fmla="*/ 1967697 w 11737978"/>
              <a:gd name="connsiteY22815" fmla="*/ 2813579 h 6407150"/>
              <a:gd name="connsiteX22816" fmla="*/ 1967503 w 11737978"/>
              <a:gd name="connsiteY22816" fmla="*/ 2808029 h 6407150"/>
              <a:gd name="connsiteX22817" fmla="*/ 2001437 w 11737978"/>
              <a:gd name="connsiteY22817" fmla="*/ 2811649 h 6407150"/>
              <a:gd name="connsiteX22818" fmla="*/ 2001824 w 11737978"/>
              <a:gd name="connsiteY22818" fmla="*/ 2822748 h 6407150"/>
              <a:gd name="connsiteX22819" fmla="*/ 2019081 w 11737978"/>
              <a:gd name="connsiteY22819" fmla="*/ 2832884 h 6407150"/>
              <a:gd name="connsiteX22820" fmla="*/ 2043997 w 11737978"/>
              <a:gd name="connsiteY22820" fmla="*/ 2820337 h 6407150"/>
              <a:gd name="connsiteX22821" fmla="*/ 2069205 w 11737978"/>
              <a:gd name="connsiteY22821" fmla="*/ 2816115 h 6407150"/>
              <a:gd name="connsiteX22822" fmla="*/ 2068721 w 11737978"/>
              <a:gd name="connsiteY22822" fmla="*/ 2802241 h 6407150"/>
              <a:gd name="connsiteX22823" fmla="*/ 2051852 w 11737978"/>
              <a:gd name="connsiteY22823" fmla="*/ 2803206 h 6407150"/>
              <a:gd name="connsiteX22824" fmla="*/ 2051659 w 11737978"/>
              <a:gd name="connsiteY22824" fmla="*/ 2797655 h 6407150"/>
              <a:gd name="connsiteX22825" fmla="*/ 2076866 w 11737978"/>
              <a:gd name="connsiteY22825" fmla="*/ 2793433 h 6407150"/>
              <a:gd name="connsiteX22826" fmla="*/ 2076770 w 11737978"/>
              <a:gd name="connsiteY22826" fmla="*/ 2790659 h 6407150"/>
              <a:gd name="connsiteX22827" fmla="*/ 2068237 w 11737978"/>
              <a:gd name="connsiteY22827" fmla="*/ 2788366 h 6407150"/>
              <a:gd name="connsiteX22828" fmla="*/ 2051465 w 11737978"/>
              <a:gd name="connsiteY22828" fmla="*/ 2792106 h 6407150"/>
              <a:gd name="connsiteX22829" fmla="*/ 2042739 w 11737978"/>
              <a:gd name="connsiteY22829" fmla="*/ 2784263 h 6407150"/>
              <a:gd name="connsiteX22830" fmla="*/ 2050884 w 11737978"/>
              <a:gd name="connsiteY22830" fmla="*/ 2775456 h 6407150"/>
              <a:gd name="connsiteX22831" fmla="*/ 2050014 w 11737978"/>
              <a:gd name="connsiteY22831" fmla="*/ 2750484 h 6407150"/>
              <a:gd name="connsiteX22832" fmla="*/ 2058352 w 11737978"/>
              <a:gd name="connsiteY22832" fmla="*/ 2747226 h 6407150"/>
              <a:gd name="connsiteX22833" fmla="*/ 2075318 w 11737978"/>
              <a:gd name="connsiteY22833" fmla="*/ 2749036 h 6407150"/>
              <a:gd name="connsiteX22834" fmla="*/ 2083850 w 11737978"/>
              <a:gd name="connsiteY22834" fmla="*/ 2751328 h 6407150"/>
              <a:gd name="connsiteX22835" fmla="*/ 2092284 w 11737978"/>
              <a:gd name="connsiteY22835" fmla="*/ 2750846 h 6407150"/>
              <a:gd name="connsiteX22836" fmla="*/ 2083754 w 11737978"/>
              <a:gd name="connsiteY22836" fmla="*/ 2748555 h 6407150"/>
              <a:gd name="connsiteX22837" fmla="*/ 2075125 w 11737978"/>
              <a:gd name="connsiteY22837" fmla="*/ 2743486 h 6407150"/>
              <a:gd name="connsiteX22838" fmla="*/ 2066496 w 11737978"/>
              <a:gd name="connsiteY22838" fmla="*/ 2738419 h 6407150"/>
              <a:gd name="connsiteX22839" fmla="*/ 2074640 w 11737978"/>
              <a:gd name="connsiteY22839" fmla="*/ 2729614 h 6407150"/>
              <a:gd name="connsiteX22840" fmla="*/ 2066301 w 11737978"/>
              <a:gd name="connsiteY22840" fmla="*/ 2732870 h 6407150"/>
              <a:gd name="connsiteX22841" fmla="*/ 2040901 w 11737978"/>
              <a:gd name="connsiteY22841" fmla="*/ 2731543 h 6407150"/>
              <a:gd name="connsiteX22842" fmla="*/ 2031693 w 11737978"/>
              <a:gd name="connsiteY22842" fmla="*/ 2709826 h 6407150"/>
              <a:gd name="connsiteX22843" fmla="*/ 2039933 w 11737978"/>
              <a:gd name="connsiteY22843" fmla="*/ 2703794 h 6407150"/>
              <a:gd name="connsiteX22844" fmla="*/ 2048368 w 11737978"/>
              <a:gd name="connsiteY22844" fmla="*/ 2703312 h 6407150"/>
              <a:gd name="connsiteX22845" fmla="*/ 2048272 w 11737978"/>
              <a:gd name="connsiteY22845" fmla="*/ 2700537 h 6407150"/>
              <a:gd name="connsiteX22846" fmla="*/ 2039836 w 11737978"/>
              <a:gd name="connsiteY22846" fmla="*/ 2701018 h 6407150"/>
              <a:gd name="connsiteX22847" fmla="*/ 2030822 w 11737978"/>
              <a:gd name="connsiteY22847" fmla="*/ 2684854 h 6407150"/>
              <a:gd name="connsiteX22848" fmla="*/ 2022386 w 11737978"/>
              <a:gd name="connsiteY22848" fmla="*/ 2685336 h 6407150"/>
              <a:gd name="connsiteX22849" fmla="*/ 2030725 w 11737978"/>
              <a:gd name="connsiteY22849" fmla="*/ 2682079 h 6407150"/>
              <a:gd name="connsiteX22850" fmla="*/ 2022193 w 11737978"/>
              <a:gd name="connsiteY22850" fmla="*/ 2679786 h 6407150"/>
              <a:gd name="connsiteX22851" fmla="*/ 2038578 w 11737978"/>
              <a:gd name="connsiteY22851" fmla="*/ 2664947 h 6407150"/>
              <a:gd name="connsiteX22852" fmla="*/ 2020934 w 11737978"/>
              <a:gd name="connsiteY22852" fmla="*/ 2643713 h 6407150"/>
              <a:gd name="connsiteX22853" fmla="*/ 2029273 w 11737978"/>
              <a:gd name="connsiteY22853" fmla="*/ 2640456 h 6407150"/>
              <a:gd name="connsiteX22854" fmla="*/ 2054578 w 11737978"/>
              <a:gd name="connsiteY22854" fmla="*/ 2639009 h 6407150"/>
              <a:gd name="connsiteX22855" fmla="*/ 2037127 w 11737978"/>
              <a:gd name="connsiteY22855" fmla="*/ 2623324 h 6407150"/>
              <a:gd name="connsiteX22856" fmla="*/ 2045561 w 11737978"/>
              <a:gd name="connsiteY22856" fmla="*/ 2622842 h 6407150"/>
              <a:gd name="connsiteX22857" fmla="*/ 2036546 w 11737978"/>
              <a:gd name="connsiteY22857" fmla="*/ 2606676 h 6407150"/>
              <a:gd name="connsiteX22858" fmla="*/ 2035578 w 11737978"/>
              <a:gd name="connsiteY22858" fmla="*/ 2578929 h 6407150"/>
              <a:gd name="connsiteX22859" fmla="*/ 2051867 w 11737978"/>
              <a:gd name="connsiteY22859" fmla="*/ 2561314 h 6407150"/>
              <a:gd name="connsiteX22860" fmla="*/ 2043238 w 11737978"/>
              <a:gd name="connsiteY22860" fmla="*/ 2556246 h 6407150"/>
              <a:gd name="connsiteX22861" fmla="*/ 2051577 w 11737978"/>
              <a:gd name="connsiteY22861" fmla="*/ 2552989 h 6407150"/>
              <a:gd name="connsiteX22862" fmla="*/ 2085703 w 11737978"/>
              <a:gd name="connsiteY22862" fmla="*/ 2562160 h 6407150"/>
              <a:gd name="connsiteX22863" fmla="*/ 2077367 w 11737978"/>
              <a:gd name="connsiteY22863" fmla="*/ 2565417 h 6407150"/>
              <a:gd name="connsiteX22864" fmla="*/ 2102767 w 11737978"/>
              <a:gd name="connsiteY22864" fmla="*/ 2566744 h 6407150"/>
              <a:gd name="connsiteX22865" fmla="*/ 2094138 w 11737978"/>
              <a:gd name="connsiteY22865" fmla="*/ 2561677 h 6407150"/>
              <a:gd name="connsiteX22866" fmla="*/ 2110911 w 11737978"/>
              <a:gd name="connsiteY22866" fmla="*/ 2557937 h 6407150"/>
              <a:gd name="connsiteX22867" fmla="*/ 2093945 w 11737978"/>
              <a:gd name="connsiteY22867" fmla="*/ 2556127 h 6407150"/>
              <a:gd name="connsiteX22868" fmla="*/ 2085025 w 11737978"/>
              <a:gd name="connsiteY22868" fmla="*/ 2542736 h 6407150"/>
              <a:gd name="connsiteX22869" fmla="*/ 2059721 w 11737978"/>
              <a:gd name="connsiteY22869" fmla="*/ 2544183 h 6407150"/>
              <a:gd name="connsiteX22870" fmla="*/ 2059141 w 11737978"/>
              <a:gd name="connsiteY22870" fmla="*/ 2527534 h 6407150"/>
              <a:gd name="connsiteX22871" fmla="*/ 2051629 w 11737978"/>
              <a:gd name="connsiteY22871" fmla="*/ 2514062 h 6407150"/>
              <a:gd name="connsiteX22872" fmla="*/ 2058657 w 11737978"/>
              <a:gd name="connsiteY22872" fmla="*/ 2513660 h 6407150"/>
              <a:gd name="connsiteX22873" fmla="*/ 2058560 w 11737978"/>
              <a:gd name="connsiteY22873" fmla="*/ 2510885 h 6407150"/>
              <a:gd name="connsiteX22874" fmla="*/ 2050126 w 11737978"/>
              <a:gd name="connsiteY22874" fmla="*/ 2511368 h 6407150"/>
              <a:gd name="connsiteX22875" fmla="*/ 2041594 w 11737978"/>
              <a:gd name="connsiteY22875" fmla="*/ 2509074 h 6407150"/>
              <a:gd name="connsiteX22876" fmla="*/ 2058172 w 11737978"/>
              <a:gd name="connsiteY22876" fmla="*/ 2499786 h 6407150"/>
              <a:gd name="connsiteX22877" fmla="*/ 2032481 w 11737978"/>
              <a:gd name="connsiteY22877" fmla="*/ 2490133 h 6407150"/>
              <a:gd name="connsiteX22878" fmla="*/ 2024242 w 11737978"/>
              <a:gd name="connsiteY22878" fmla="*/ 2496165 h 6407150"/>
              <a:gd name="connsiteX22879" fmla="*/ 2007370 w 11737978"/>
              <a:gd name="connsiteY22879" fmla="*/ 2497131 h 6407150"/>
              <a:gd name="connsiteX22880" fmla="*/ 1998742 w 11737978"/>
              <a:gd name="connsiteY22880" fmla="*/ 2492063 h 6407150"/>
              <a:gd name="connsiteX22881" fmla="*/ 1981969 w 11737978"/>
              <a:gd name="connsiteY22881" fmla="*/ 2495802 h 6407150"/>
              <a:gd name="connsiteX22882" fmla="*/ 1990211 w 11737978"/>
              <a:gd name="connsiteY22882" fmla="*/ 2489771 h 6407150"/>
              <a:gd name="connsiteX22883" fmla="*/ 1981678 w 11737978"/>
              <a:gd name="connsiteY22883" fmla="*/ 2487479 h 6407150"/>
              <a:gd name="connsiteX22884" fmla="*/ 1989921 w 11737978"/>
              <a:gd name="connsiteY22884" fmla="*/ 2481446 h 6407150"/>
              <a:gd name="connsiteX22885" fmla="*/ 1997774 w 11737978"/>
              <a:gd name="connsiteY22885" fmla="*/ 2464316 h 6407150"/>
              <a:gd name="connsiteX22886" fmla="*/ 2006208 w 11737978"/>
              <a:gd name="connsiteY22886" fmla="*/ 2463832 h 6407150"/>
              <a:gd name="connsiteX22887" fmla="*/ 2014837 w 11737978"/>
              <a:gd name="connsiteY22887" fmla="*/ 2468900 h 6407150"/>
              <a:gd name="connsiteX22888" fmla="*/ 2006886 w 11737978"/>
              <a:gd name="connsiteY22888" fmla="*/ 2483256 h 6407150"/>
              <a:gd name="connsiteX22889" fmla="*/ 2032287 w 11737978"/>
              <a:gd name="connsiteY22889" fmla="*/ 2484584 h 6407150"/>
              <a:gd name="connsiteX22890" fmla="*/ 2032094 w 11737978"/>
              <a:gd name="connsiteY22890" fmla="*/ 2479035 h 6407150"/>
              <a:gd name="connsiteX22891" fmla="*/ 2048578 w 11737978"/>
              <a:gd name="connsiteY22891" fmla="*/ 2466971 h 6407150"/>
              <a:gd name="connsiteX22892" fmla="*/ 2039756 w 11737978"/>
              <a:gd name="connsiteY22892" fmla="*/ 2456353 h 6407150"/>
              <a:gd name="connsiteX22893" fmla="*/ 2044118 w 11737978"/>
              <a:gd name="connsiteY22893" fmla="*/ 2445156 h 6407150"/>
              <a:gd name="connsiteX22894" fmla="*/ 2046476 w 11737978"/>
              <a:gd name="connsiteY22894" fmla="*/ 2443080 h 6407150"/>
              <a:gd name="connsiteX22895" fmla="*/ 2046689 w 11737978"/>
              <a:gd name="connsiteY22895" fmla="*/ 2443097 h 6407150"/>
              <a:gd name="connsiteX22896" fmla="*/ 2047707 w 11737978"/>
              <a:gd name="connsiteY22896" fmla="*/ 2441996 h 6407150"/>
              <a:gd name="connsiteX22897" fmla="*/ 2046476 w 11737978"/>
              <a:gd name="connsiteY22897" fmla="*/ 2443080 h 6407150"/>
              <a:gd name="connsiteX22898" fmla="*/ 2039271 w 11737978"/>
              <a:gd name="connsiteY22898" fmla="*/ 2442479 h 6407150"/>
              <a:gd name="connsiteX22899" fmla="*/ 2047417 w 11737978"/>
              <a:gd name="connsiteY22899" fmla="*/ 2433672 h 6407150"/>
              <a:gd name="connsiteX22900" fmla="*/ 2055850 w 11737978"/>
              <a:gd name="connsiteY22900" fmla="*/ 2433191 h 6407150"/>
              <a:gd name="connsiteX22901" fmla="*/ 2046738 w 11737978"/>
              <a:gd name="connsiteY22901" fmla="*/ 2414248 h 6407150"/>
              <a:gd name="connsiteX22902" fmla="*/ 2055075 w 11737978"/>
              <a:gd name="connsiteY22902" fmla="*/ 2410992 h 6407150"/>
              <a:gd name="connsiteX22903" fmla="*/ 2054979 w 11737978"/>
              <a:gd name="connsiteY22903" fmla="*/ 2408217 h 6407150"/>
              <a:gd name="connsiteX22904" fmla="*/ 2054883 w 11737978"/>
              <a:gd name="connsiteY22904" fmla="*/ 2405442 h 6407150"/>
              <a:gd name="connsiteX22905" fmla="*/ 2063027 w 11737978"/>
              <a:gd name="connsiteY22905" fmla="*/ 2396635 h 6407150"/>
              <a:gd name="connsiteX22906" fmla="*/ 2037143 w 11737978"/>
              <a:gd name="connsiteY22906" fmla="*/ 2381433 h 6407150"/>
              <a:gd name="connsiteX22907" fmla="*/ 7694387 w 11737978"/>
              <a:gd name="connsiteY22907" fmla="*/ 2378204 h 6407150"/>
              <a:gd name="connsiteX22908" fmla="*/ 7691388 w 11737978"/>
              <a:gd name="connsiteY22908" fmla="*/ 2382558 h 6407150"/>
              <a:gd name="connsiteX22909" fmla="*/ 7702732 w 11737978"/>
              <a:gd name="connsiteY22909" fmla="*/ 2386123 h 6407150"/>
              <a:gd name="connsiteX22910" fmla="*/ 7694387 w 11737978"/>
              <a:gd name="connsiteY22910" fmla="*/ 2378204 h 6407150"/>
              <a:gd name="connsiteX22911" fmla="*/ 2984164 w 11737978"/>
              <a:gd name="connsiteY22911" fmla="*/ 2378204 h 6407150"/>
              <a:gd name="connsiteX22912" fmla="*/ 2981164 w 11737978"/>
              <a:gd name="connsiteY22912" fmla="*/ 2382558 h 6407150"/>
              <a:gd name="connsiteX22913" fmla="*/ 2992509 w 11737978"/>
              <a:gd name="connsiteY22913" fmla="*/ 2386123 h 6407150"/>
              <a:gd name="connsiteX22914" fmla="*/ 2984164 w 11737978"/>
              <a:gd name="connsiteY22914" fmla="*/ 2378204 h 6407150"/>
              <a:gd name="connsiteX22915" fmla="*/ 6805845 w 11737978"/>
              <a:gd name="connsiteY22915" fmla="*/ 2377321 h 6407150"/>
              <a:gd name="connsiteX22916" fmla="*/ 6805951 w 11737978"/>
              <a:gd name="connsiteY22916" fmla="*/ 2380334 h 6407150"/>
              <a:gd name="connsiteX22917" fmla="*/ 6796926 w 11737978"/>
              <a:gd name="connsiteY22917" fmla="*/ 2380850 h 6407150"/>
              <a:gd name="connsiteX22918" fmla="*/ 6797031 w 11737978"/>
              <a:gd name="connsiteY22918" fmla="*/ 2383861 h 6407150"/>
              <a:gd name="connsiteX22919" fmla="*/ 6814976 w 11737978"/>
              <a:gd name="connsiteY22919" fmla="*/ 2379817 h 6407150"/>
              <a:gd name="connsiteX22920" fmla="*/ 6815361 w 11737978"/>
              <a:gd name="connsiteY22920" fmla="*/ 2390863 h 6407150"/>
              <a:gd name="connsiteX22921" fmla="*/ 6807088 w 11737978"/>
              <a:gd name="connsiteY22921" fmla="*/ 2391335 h 6407150"/>
              <a:gd name="connsiteX22922" fmla="*/ 6782074 w 11737978"/>
              <a:gd name="connsiteY22922" fmla="*/ 2387232 h 6407150"/>
              <a:gd name="connsiteX22923" fmla="*/ 6782460 w 11737978"/>
              <a:gd name="connsiteY22923" fmla="*/ 2398278 h 6407150"/>
              <a:gd name="connsiteX22924" fmla="*/ 6807281 w 11737978"/>
              <a:gd name="connsiteY22924" fmla="*/ 2396858 h 6407150"/>
              <a:gd name="connsiteX22925" fmla="*/ 6807184 w 11737978"/>
              <a:gd name="connsiteY22925" fmla="*/ 2394097 h 6407150"/>
              <a:gd name="connsiteX22926" fmla="*/ 6815457 w 11737978"/>
              <a:gd name="connsiteY22926" fmla="*/ 2393624 h 6407150"/>
              <a:gd name="connsiteX22927" fmla="*/ 6807376 w 11737978"/>
              <a:gd name="connsiteY22927" fmla="*/ 2399620 h 6407150"/>
              <a:gd name="connsiteX22928" fmla="*/ 6815746 w 11737978"/>
              <a:gd name="connsiteY22928" fmla="*/ 2401907 h 6407150"/>
              <a:gd name="connsiteX22929" fmla="*/ 6832101 w 11737978"/>
              <a:gd name="connsiteY22929" fmla="*/ 2395438 h 6407150"/>
              <a:gd name="connsiteX22930" fmla="*/ 6848649 w 11737978"/>
              <a:gd name="connsiteY22930" fmla="*/ 2394493 h 6407150"/>
              <a:gd name="connsiteX22931" fmla="*/ 6848456 w 11737978"/>
              <a:gd name="connsiteY22931" fmla="*/ 2388970 h 6407150"/>
              <a:gd name="connsiteX22932" fmla="*/ 6831909 w 11737978"/>
              <a:gd name="connsiteY22932" fmla="*/ 2389916 h 6407150"/>
              <a:gd name="connsiteX22933" fmla="*/ 6840085 w 11737978"/>
              <a:gd name="connsiteY22933" fmla="*/ 2386681 h 6407150"/>
              <a:gd name="connsiteX22934" fmla="*/ 6831524 w 11737978"/>
              <a:gd name="connsiteY22934" fmla="*/ 2378870 h 6407150"/>
              <a:gd name="connsiteX22935" fmla="*/ 6814976 w 11737978"/>
              <a:gd name="connsiteY22935" fmla="*/ 2379816 h 6407150"/>
              <a:gd name="connsiteX22936" fmla="*/ 2095621 w 11737978"/>
              <a:gd name="connsiteY22936" fmla="*/ 2377321 h 6407150"/>
              <a:gd name="connsiteX22937" fmla="*/ 2095727 w 11737978"/>
              <a:gd name="connsiteY22937" fmla="*/ 2380334 h 6407150"/>
              <a:gd name="connsiteX22938" fmla="*/ 2086702 w 11737978"/>
              <a:gd name="connsiteY22938" fmla="*/ 2380850 h 6407150"/>
              <a:gd name="connsiteX22939" fmla="*/ 2086807 w 11737978"/>
              <a:gd name="connsiteY22939" fmla="*/ 2383861 h 6407150"/>
              <a:gd name="connsiteX22940" fmla="*/ 2104752 w 11737978"/>
              <a:gd name="connsiteY22940" fmla="*/ 2379817 h 6407150"/>
              <a:gd name="connsiteX22941" fmla="*/ 2105138 w 11737978"/>
              <a:gd name="connsiteY22941" fmla="*/ 2390863 h 6407150"/>
              <a:gd name="connsiteX22942" fmla="*/ 2096865 w 11737978"/>
              <a:gd name="connsiteY22942" fmla="*/ 2391335 h 6407150"/>
              <a:gd name="connsiteX22943" fmla="*/ 2071850 w 11737978"/>
              <a:gd name="connsiteY22943" fmla="*/ 2387232 h 6407150"/>
              <a:gd name="connsiteX22944" fmla="*/ 2072236 w 11737978"/>
              <a:gd name="connsiteY22944" fmla="*/ 2398278 h 6407150"/>
              <a:gd name="connsiteX22945" fmla="*/ 2097057 w 11737978"/>
              <a:gd name="connsiteY22945" fmla="*/ 2396858 h 6407150"/>
              <a:gd name="connsiteX22946" fmla="*/ 2096960 w 11737978"/>
              <a:gd name="connsiteY22946" fmla="*/ 2394097 h 6407150"/>
              <a:gd name="connsiteX22947" fmla="*/ 2105233 w 11737978"/>
              <a:gd name="connsiteY22947" fmla="*/ 2393624 h 6407150"/>
              <a:gd name="connsiteX22948" fmla="*/ 2097152 w 11737978"/>
              <a:gd name="connsiteY22948" fmla="*/ 2399620 h 6407150"/>
              <a:gd name="connsiteX22949" fmla="*/ 2105522 w 11737978"/>
              <a:gd name="connsiteY22949" fmla="*/ 2401907 h 6407150"/>
              <a:gd name="connsiteX22950" fmla="*/ 2121878 w 11737978"/>
              <a:gd name="connsiteY22950" fmla="*/ 2395438 h 6407150"/>
              <a:gd name="connsiteX22951" fmla="*/ 2138425 w 11737978"/>
              <a:gd name="connsiteY22951" fmla="*/ 2394493 h 6407150"/>
              <a:gd name="connsiteX22952" fmla="*/ 2138232 w 11737978"/>
              <a:gd name="connsiteY22952" fmla="*/ 2388970 h 6407150"/>
              <a:gd name="connsiteX22953" fmla="*/ 2121685 w 11737978"/>
              <a:gd name="connsiteY22953" fmla="*/ 2389916 h 6407150"/>
              <a:gd name="connsiteX22954" fmla="*/ 2129862 w 11737978"/>
              <a:gd name="connsiteY22954" fmla="*/ 2386681 h 6407150"/>
              <a:gd name="connsiteX22955" fmla="*/ 2121300 w 11737978"/>
              <a:gd name="connsiteY22955" fmla="*/ 2378870 h 6407150"/>
              <a:gd name="connsiteX22956" fmla="*/ 2104752 w 11737978"/>
              <a:gd name="connsiteY22956" fmla="*/ 2379816 h 6407150"/>
              <a:gd name="connsiteX22957" fmla="*/ 5603676 w 11737978"/>
              <a:gd name="connsiteY22957" fmla="*/ 2377103 h 6407150"/>
              <a:gd name="connsiteX22958" fmla="*/ 5603184 w 11737978"/>
              <a:gd name="connsiteY22958" fmla="*/ 2379418 h 6407150"/>
              <a:gd name="connsiteX22959" fmla="*/ 5603663 w 11737978"/>
              <a:gd name="connsiteY22959" fmla="*/ 2381335 h 6407150"/>
              <a:gd name="connsiteX22960" fmla="*/ 5604621 w 11737978"/>
              <a:gd name="connsiteY22960" fmla="*/ 2385169 h 6407150"/>
              <a:gd name="connsiteX22961" fmla="*/ 5605580 w 11737978"/>
              <a:gd name="connsiteY22961" fmla="*/ 2389003 h 6407150"/>
              <a:gd name="connsiteX22962" fmla="*/ 5608003 w 11737978"/>
              <a:gd name="connsiteY22962" fmla="*/ 2390125 h 6407150"/>
              <a:gd name="connsiteX22963" fmla="*/ 5608494 w 11737978"/>
              <a:gd name="connsiteY22963" fmla="*/ 2387810 h 6407150"/>
              <a:gd name="connsiteX22964" fmla="*/ 5608986 w 11737978"/>
              <a:gd name="connsiteY22964" fmla="*/ 2385494 h 6407150"/>
              <a:gd name="connsiteX22965" fmla="*/ 5606098 w 11737978"/>
              <a:gd name="connsiteY22965" fmla="*/ 2378224 h 6407150"/>
              <a:gd name="connsiteX22966" fmla="*/ 5603676 w 11737978"/>
              <a:gd name="connsiteY22966" fmla="*/ 2377103 h 6407150"/>
              <a:gd name="connsiteX22967" fmla="*/ 893452 w 11737978"/>
              <a:gd name="connsiteY22967" fmla="*/ 2377103 h 6407150"/>
              <a:gd name="connsiteX22968" fmla="*/ 892960 w 11737978"/>
              <a:gd name="connsiteY22968" fmla="*/ 2379418 h 6407150"/>
              <a:gd name="connsiteX22969" fmla="*/ 893439 w 11737978"/>
              <a:gd name="connsiteY22969" fmla="*/ 2381335 h 6407150"/>
              <a:gd name="connsiteX22970" fmla="*/ 894397 w 11737978"/>
              <a:gd name="connsiteY22970" fmla="*/ 2385169 h 6407150"/>
              <a:gd name="connsiteX22971" fmla="*/ 895356 w 11737978"/>
              <a:gd name="connsiteY22971" fmla="*/ 2389003 h 6407150"/>
              <a:gd name="connsiteX22972" fmla="*/ 897779 w 11737978"/>
              <a:gd name="connsiteY22972" fmla="*/ 2390125 h 6407150"/>
              <a:gd name="connsiteX22973" fmla="*/ 898270 w 11737978"/>
              <a:gd name="connsiteY22973" fmla="*/ 2387810 h 6407150"/>
              <a:gd name="connsiteX22974" fmla="*/ 898762 w 11737978"/>
              <a:gd name="connsiteY22974" fmla="*/ 2385494 h 6407150"/>
              <a:gd name="connsiteX22975" fmla="*/ 895874 w 11737978"/>
              <a:gd name="connsiteY22975" fmla="*/ 2378224 h 6407150"/>
              <a:gd name="connsiteX22976" fmla="*/ 893452 w 11737978"/>
              <a:gd name="connsiteY22976" fmla="*/ 2377103 h 6407150"/>
              <a:gd name="connsiteX22977" fmla="*/ 5577500 w 11737978"/>
              <a:gd name="connsiteY22977" fmla="*/ 2374594 h 6407150"/>
              <a:gd name="connsiteX22978" fmla="*/ 5579013 w 11737978"/>
              <a:gd name="connsiteY22978" fmla="*/ 2384876 h 6407150"/>
              <a:gd name="connsiteX22979" fmla="*/ 5580665 w 11737978"/>
              <a:gd name="connsiteY22979" fmla="*/ 2382495 h 6407150"/>
              <a:gd name="connsiteX22980" fmla="*/ 5577500 w 11737978"/>
              <a:gd name="connsiteY22980" fmla="*/ 2374594 h 6407150"/>
              <a:gd name="connsiteX22981" fmla="*/ 867276 w 11737978"/>
              <a:gd name="connsiteY22981" fmla="*/ 2374594 h 6407150"/>
              <a:gd name="connsiteX22982" fmla="*/ 868789 w 11737978"/>
              <a:gd name="connsiteY22982" fmla="*/ 2384876 h 6407150"/>
              <a:gd name="connsiteX22983" fmla="*/ 870441 w 11737978"/>
              <a:gd name="connsiteY22983" fmla="*/ 2382495 h 6407150"/>
              <a:gd name="connsiteX22984" fmla="*/ 867276 w 11737978"/>
              <a:gd name="connsiteY22984" fmla="*/ 2374594 h 6407150"/>
              <a:gd name="connsiteX22985" fmla="*/ 5572948 w 11737978"/>
              <a:gd name="connsiteY22985" fmla="*/ 2374126 h 6407150"/>
              <a:gd name="connsiteX22986" fmla="*/ 5575419 w 11737978"/>
              <a:gd name="connsiteY22986" fmla="*/ 2384013 h 6407150"/>
              <a:gd name="connsiteX22987" fmla="*/ 5576332 w 11737978"/>
              <a:gd name="connsiteY22987" fmla="*/ 2382243 h 6407150"/>
              <a:gd name="connsiteX22988" fmla="*/ 5572948 w 11737978"/>
              <a:gd name="connsiteY22988" fmla="*/ 2374126 h 6407150"/>
              <a:gd name="connsiteX22989" fmla="*/ 862723 w 11737978"/>
              <a:gd name="connsiteY22989" fmla="*/ 2374126 h 6407150"/>
              <a:gd name="connsiteX22990" fmla="*/ 865195 w 11737978"/>
              <a:gd name="connsiteY22990" fmla="*/ 2384013 h 6407150"/>
              <a:gd name="connsiteX22991" fmla="*/ 866107 w 11737978"/>
              <a:gd name="connsiteY22991" fmla="*/ 2382243 h 6407150"/>
              <a:gd name="connsiteX22992" fmla="*/ 862723 w 11737978"/>
              <a:gd name="connsiteY22992" fmla="*/ 2374126 h 6407150"/>
              <a:gd name="connsiteX22993" fmla="*/ 6788264 w 11737978"/>
              <a:gd name="connsiteY22993" fmla="*/ 2370276 h 6407150"/>
              <a:gd name="connsiteX22994" fmla="*/ 6780086 w 11737978"/>
              <a:gd name="connsiteY22994" fmla="*/ 2373511 h 6407150"/>
              <a:gd name="connsiteX22995" fmla="*/ 6780278 w 11737978"/>
              <a:gd name="connsiteY22995" fmla="*/ 2379034 h 6407150"/>
              <a:gd name="connsiteX22996" fmla="*/ 6796731 w 11737978"/>
              <a:gd name="connsiteY22996" fmla="*/ 2375326 h 6407150"/>
              <a:gd name="connsiteX22997" fmla="*/ 6788264 w 11737978"/>
              <a:gd name="connsiteY22997" fmla="*/ 2370276 h 6407150"/>
              <a:gd name="connsiteX22998" fmla="*/ 2078040 w 11737978"/>
              <a:gd name="connsiteY22998" fmla="*/ 2370276 h 6407150"/>
              <a:gd name="connsiteX22999" fmla="*/ 2069862 w 11737978"/>
              <a:gd name="connsiteY22999" fmla="*/ 2373511 h 6407150"/>
              <a:gd name="connsiteX23000" fmla="*/ 2070055 w 11737978"/>
              <a:gd name="connsiteY23000" fmla="*/ 2379034 h 6407150"/>
              <a:gd name="connsiteX23001" fmla="*/ 2086507 w 11737978"/>
              <a:gd name="connsiteY23001" fmla="*/ 2375326 h 6407150"/>
              <a:gd name="connsiteX23002" fmla="*/ 2078040 w 11737978"/>
              <a:gd name="connsiteY23002" fmla="*/ 2370276 h 6407150"/>
              <a:gd name="connsiteX23003" fmla="*/ 6612545 w 11737978"/>
              <a:gd name="connsiteY23003" fmla="*/ 2366845 h 6407150"/>
              <a:gd name="connsiteX23004" fmla="*/ 6621092 w 11737978"/>
              <a:gd name="connsiteY23004" fmla="*/ 2374204 h 6407150"/>
              <a:gd name="connsiteX23005" fmla="*/ 6621183 w 11737978"/>
              <a:gd name="connsiteY23005" fmla="*/ 2376815 h 6407150"/>
              <a:gd name="connsiteX23006" fmla="*/ 6645822 w 11737978"/>
              <a:gd name="connsiteY23006" fmla="*/ 2370173 h 6407150"/>
              <a:gd name="connsiteX23007" fmla="*/ 6612545 w 11737978"/>
              <a:gd name="connsiteY23007" fmla="*/ 2366845 h 6407150"/>
              <a:gd name="connsiteX23008" fmla="*/ 1902321 w 11737978"/>
              <a:gd name="connsiteY23008" fmla="*/ 2366845 h 6407150"/>
              <a:gd name="connsiteX23009" fmla="*/ 1910868 w 11737978"/>
              <a:gd name="connsiteY23009" fmla="*/ 2374204 h 6407150"/>
              <a:gd name="connsiteX23010" fmla="*/ 1910959 w 11737978"/>
              <a:gd name="connsiteY23010" fmla="*/ 2376815 h 6407150"/>
              <a:gd name="connsiteX23011" fmla="*/ 1935598 w 11737978"/>
              <a:gd name="connsiteY23011" fmla="*/ 2370173 h 6407150"/>
              <a:gd name="connsiteX23012" fmla="*/ 1902321 w 11737978"/>
              <a:gd name="connsiteY23012" fmla="*/ 2366845 h 6407150"/>
              <a:gd name="connsiteX23013" fmla="*/ 6476470 w 11737978"/>
              <a:gd name="connsiteY23013" fmla="*/ 2354907 h 6407150"/>
              <a:gd name="connsiteX23014" fmla="*/ 6485671 w 11737978"/>
              <a:gd name="connsiteY23014" fmla="*/ 2359412 h 6407150"/>
              <a:gd name="connsiteX23015" fmla="*/ 6485585 w 11737978"/>
              <a:gd name="connsiteY23015" fmla="*/ 2356900 h 6407150"/>
              <a:gd name="connsiteX23016" fmla="*/ 6476470 w 11737978"/>
              <a:gd name="connsiteY23016" fmla="*/ 2354907 h 6407150"/>
              <a:gd name="connsiteX23017" fmla="*/ 1766246 w 11737978"/>
              <a:gd name="connsiteY23017" fmla="*/ 2354907 h 6407150"/>
              <a:gd name="connsiteX23018" fmla="*/ 1775447 w 11737978"/>
              <a:gd name="connsiteY23018" fmla="*/ 2359412 h 6407150"/>
              <a:gd name="connsiteX23019" fmla="*/ 1775361 w 11737978"/>
              <a:gd name="connsiteY23019" fmla="*/ 2356900 h 6407150"/>
              <a:gd name="connsiteX23020" fmla="*/ 1766246 w 11737978"/>
              <a:gd name="connsiteY23020" fmla="*/ 2354907 h 6407150"/>
              <a:gd name="connsiteX23021" fmla="*/ 5429353 w 11737978"/>
              <a:gd name="connsiteY23021" fmla="*/ 2354067 h 6407150"/>
              <a:gd name="connsiteX23022" fmla="*/ 5429375 w 11737978"/>
              <a:gd name="connsiteY23022" fmla="*/ 2354098 h 6407150"/>
              <a:gd name="connsiteX23023" fmla="*/ 5429348 w 11737978"/>
              <a:gd name="connsiteY23023" fmla="*/ 2354095 h 6407150"/>
              <a:gd name="connsiteX23024" fmla="*/ 719129 w 11737978"/>
              <a:gd name="connsiteY23024" fmla="*/ 2354067 h 6407150"/>
              <a:gd name="connsiteX23025" fmla="*/ 719151 w 11737978"/>
              <a:gd name="connsiteY23025" fmla="*/ 2354098 h 6407150"/>
              <a:gd name="connsiteX23026" fmla="*/ 719124 w 11737978"/>
              <a:gd name="connsiteY23026" fmla="*/ 2354095 h 6407150"/>
              <a:gd name="connsiteX23027" fmla="*/ 6585960 w 11737978"/>
              <a:gd name="connsiteY23027" fmla="*/ 2353676 h 6407150"/>
              <a:gd name="connsiteX23028" fmla="*/ 6552154 w 11737978"/>
              <a:gd name="connsiteY23028" fmla="*/ 2364029 h 6407150"/>
              <a:gd name="connsiteX23029" fmla="*/ 6560875 w 11737978"/>
              <a:gd name="connsiteY23029" fmla="*/ 2369144 h 6407150"/>
              <a:gd name="connsiteX23030" fmla="*/ 6552448 w 11737978"/>
              <a:gd name="connsiteY23030" fmla="*/ 2372432 h 6407150"/>
              <a:gd name="connsiteX23031" fmla="*/ 6535789 w 11737978"/>
              <a:gd name="connsiteY23031" fmla="*/ 2384611 h 6407150"/>
              <a:gd name="connsiteX23032" fmla="*/ 6510704 w 11737978"/>
              <a:gd name="connsiteY23032" fmla="*/ 2400079 h 6407150"/>
              <a:gd name="connsiteX23033" fmla="*/ 6501984 w 11737978"/>
              <a:gd name="connsiteY23033" fmla="*/ 2394965 h 6407150"/>
              <a:gd name="connsiteX23034" fmla="*/ 6493459 w 11737978"/>
              <a:gd name="connsiteY23034" fmla="*/ 2395453 h 6407150"/>
              <a:gd name="connsiteX23035" fmla="*/ 6510313 w 11737978"/>
              <a:gd name="connsiteY23035" fmla="*/ 2388874 h 6407150"/>
              <a:gd name="connsiteX23036" fmla="*/ 6501495 w 11737978"/>
              <a:gd name="connsiteY23036" fmla="*/ 2380959 h 6407150"/>
              <a:gd name="connsiteX23037" fmla="*/ 6501397 w 11737978"/>
              <a:gd name="connsiteY23037" fmla="*/ 2378158 h 6407150"/>
              <a:gd name="connsiteX23038" fmla="*/ 6509824 w 11737978"/>
              <a:gd name="connsiteY23038" fmla="*/ 2374869 h 6407150"/>
              <a:gd name="connsiteX23039" fmla="*/ 6501301 w 11737978"/>
              <a:gd name="connsiteY23039" fmla="*/ 2375357 h 6407150"/>
              <a:gd name="connsiteX23040" fmla="*/ 6492873 w 11737978"/>
              <a:gd name="connsiteY23040" fmla="*/ 2378645 h 6407150"/>
              <a:gd name="connsiteX23041" fmla="*/ 6492971 w 11737978"/>
              <a:gd name="connsiteY23041" fmla="*/ 2381447 h 6407150"/>
              <a:gd name="connsiteX23042" fmla="*/ 6493167 w 11737978"/>
              <a:gd name="connsiteY23042" fmla="*/ 2387049 h 6407150"/>
              <a:gd name="connsiteX23043" fmla="*/ 6476217 w 11737978"/>
              <a:gd name="connsiteY23043" fmla="*/ 2390824 h 6407150"/>
              <a:gd name="connsiteX23044" fmla="*/ 6484937 w 11737978"/>
              <a:gd name="connsiteY23044" fmla="*/ 2395940 h 6407150"/>
              <a:gd name="connsiteX23045" fmla="*/ 6486038 w 11737978"/>
              <a:gd name="connsiteY23045" fmla="*/ 2396928 h 6407150"/>
              <a:gd name="connsiteX23046" fmla="*/ 6493459 w 11737978"/>
              <a:gd name="connsiteY23046" fmla="*/ 2395453 h 6407150"/>
              <a:gd name="connsiteX23047" fmla="*/ 6493558 w 11737978"/>
              <a:gd name="connsiteY23047" fmla="*/ 2398253 h 6407150"/>
              <a:gd name="connsiteX23048" fmla="*/ 6493850 w 11737978"/>
              <a:gd name="connsiteY23048" fmla="*/ 2406656 h 6407150"/>
              <a:gd name="connsiteX23049" fmla="*/ 6485914 w 11737978"/>
              <a:gd name="connsiteY23049" fmla="*/ 2423950 h 6407150"/>
              <a:gd name="connsiteX23050" fmla="*/ 6494436 w 11737978"/>
              <a:gd name="connsiteY23050" fmla="*/ 2423463 h 6407150"/>
              <a:gd name="connsiteX23051" fmla="*/ 6503255 w 11737978"/>
              <a:gd name="connsiteY23051" fmla="*/ 2431378 h 6407150"/>
              <a:gd name="connsiteX23052" fmla="*/ 6494729 w 11737978"/>
              <a:gd name="connsiteY23052" fmla="*/ 2431866 h 6407150"/>
              <a:gd name="connsiteX23053" fmla="*/ 6494827 w 11737978"/>
              <a:gd name="connsiteY23053" fmla="*/ 2434667 h 6407150"/>
              <a:gd name="connsiteX23054" fmla="*/ 6503351 w 11737978"/>
              <a:gd name="connsiteY23054" fmla="*/ 2434180 h 6407150"/>
              <a:gd name="connsiteX23055" fmla="*/ 6503449 w 11737978"/>
              <a:gd name="connsiteY23055" fmla="*/ 2436980 h 6407150"/>
              <a:gd name="connsiteX23056" fmla="*/ 6486500 w 11737978"/>
              <a:gd name="connsiteY23056" fmla="*/ 2440757 h 6407150"/>
              <a:gd name="connsiteX23057" fmla="*/ 6478171 w 11737978"/>
              <a:gd name="connsiteY23057" fmla="*/ 2446846 h 6407150"/>
              <a:gd name="connsiteX23058" fmla="*/ 6477878 w 11737978"/>
              <a:gd name="connsiteY23058" fmla="*/ 2438442 h 6407150"/>
              <a:gd name="connsiteX23059" fmla="*/ 6452694 w 11737978"/>
              <a:gd name="connsiteY23059" fmla="*/ 2451110 h 6407150"/>
              <a:gd name="connsiteX23060" fmla="*/ 6461415 w 11737978"/>
              <a:gd name="connsiteY23060" fmla="*/ 2456224 h 6407150"/>
              <a:gd name="connsiteX23061" fmla="*/ 6469939 w 11737978"/>
              <a:gd name="connsiteY23061" fmla="*/ 2455736 h 6407150"/>
              <a:gd name="connsiteX23062" fmla="*/ 6495902 w 11737978"/>
              <a:gd name="connsiteY23062" fmla="*/ 2465479 h 6407150"/>
              <a:gd name="connsiteX23063" fmla="*/ 6504427 w 11737978"/>
              <a:gd name="connsiteY23063" fmla="*/ 2464991 h 6407150"/>
              <a:gd name="connsiteX23064" fmla="*/ 6504329 w 11737978"/>
              <a:gd name="connsiteY23064" fmla="*/ 2462190 h 6407150"/>
              <a:gd name="connsiteX23065" fmla="*/ 6495804 w 11737978"/>
              <a:gd name="connsiteY23065" fmla="*/ 2462677 h 6407150"/>
              <a:gd name="connsiteX23066" fmla="*/ 6512071 w 11737978"/>
              <a:gd name="connsiteY23066" fmla="*/ 2439294 h 6407150"/>
              <a:gd name="connsiteX23067" fmla="*/ 6511973 w 11737978"/>
              <a:gd name="connsiteY23067" fmla="*/ 2436492 h 6407150"/>
              <a:gd name="connsiteX23068" fmla="*/ 6528632 w 11737978"/>
              <a:gd name="connsiteY23068" fmla="*/ 2424313 h 6407150"/>
              <a:gd name="connsiteX23069" fmla="*/ 6502863 w 11737978"/>
              <a:gd name="connsiteY23069" fmla="*/ 2420174 h 6407150"/>
              <a:gd name="connsiteX23070" fmla="*/ 6511291 w 11737978"/>
              <a:gd name="connsiteY23070" fmla="*/ 2416886 h 6407150"/>
              <a:gd name="connsiteX23071" fmla="*/ 6519913 w 11737978"/>
              <a:gd name="connsiteY23071" fmla="*/ 2419198 h 6407150"/>
              <a:gd name="connsiteX23072" fmla="*/ 6536863 w 11737978"/>
              <a:gd name="connsiteY23072" fmla="*/ 2415423 h 6407150"/>
              <a:gd name="connsiteX23073" fmla="*/ 6527850 w 11737978"/>
              <a:gd name="connsiteY23073" fmla="*/ 2401906 h 6407150"/>
              <a:gd name="connsiteX23074" fmla="*/ 6536277 w 11737978"/>
              <a:gd name="connsiteY23074" fmla="*/ 2398616 h 6407150"/>
              <a:gd name="connsiteX23075" fmla="*/ 6553425 w 11737978"/>
              <a:gd name="connsiteY23075" fmla="*/ 2400443 h 6407150"/>
              <a:gd name="connsiteX23076" fmla="*/ 6553229 w 11737978"/>
              <a:gd name="connsiteY23076" fmla="*/ 2394841 h 6407150"/>
              <a:gd name="connsiteX23077" fmla="*/ 6561949 w 11737978"/>
              <a:gd name="connsiteY23077" fmla="*/ 2399955 h 6407150"/>
              <a:gd name="connsiteX23078" fmla="*/ 6570376 w 11737978"/>
              <a:gd name="connsiteY23078" fmla="*/ 2396666 h 6407150"/>
              <a:gd name="connsiteX23079" fmla="*/ 6587132 w 11737978"/>
              <a:gd name="connsiteY23079" fmla="*/ 2387287 h 6407150"/>
              <a:gd name="connsiteX23080" fmla="*/ 6578510 w 11737978"/>
              <a:gd name="connsiteY23080" fmla="*/ 2384974 h 6407150"/>
              <a:gd name="connsiteX23081" fmla="*/ 6578412 w 11737978"/>
              <a:gd name="connsiteY23081" fmla="*/ 2382174 h 6407150"/>
              <a:gd name="connsiteX23082" fmla="*/ 6598437 w 11737978"/>
              <a:gd name="connsiteY23082" fmla="*/ 2374713 h 6407150"/>
              <a:gd name="connsiteX23083" fmla="*/ 6586350 w 11737978"/>
              <a:gd name="connsiteY23083" fmla="*/ 2364879 h 6407150"/>
              <a:gd name="connsiteX23084" fmla="*/ 6585960 w 11737978"/>
              <a:gd name="connsiteY23084" fmla="*/ 2353676 h 6407150"/>
              <a:gd name="connsiteX23085" fmla="*/ 1875736 w 11737978"/>
              <a:gd name="connsiteY23085" fmla="*/ 2353676 h 6407150"/>
              <a:gd name="connsiteX23086" fmla="*/ 1841930 w 11737978"/>
              <a:gd name="connsiteY23086" fmla="*/ 2364029 h 6407150"/>
              <a:gd name="connsiteX23087" fmla="*/ 1850651 w 11737978"/>
              <a:gd name="connsiteY23087" fmla="*/ 2369144 h 6407150"/>
              <a:gd name="connsiteX23088" fmla="*/ 1842224 w 11737978"/>
              <a:gd name="connsiteY23088" fmla="*/ 2372432 h 6407150"/>
              <a:gd name="connsiteX23089" fmla="*/ 1825565 w 11737978"/>
              <a:gd name="connsiteY23089" fmla="*/ 2384611 h 6407150"/>
              <a:gd name="connsiteX23090" fmla="*/ 1800480 w 11737978"/>
              <a:gd name="connsiteY23090" fmla="*/ 2400079 h 6407150"/>
              <a:gd name="connsiteX23091" fmla="*/ 1791760 w 11737978"/>
              <a:gd name="connsiteY23091" fmla="*/ 2394965 h 6407150"/>
              <a:gd name="connsiteX23092" fmla="*/ 1783235 w 11737978"/>
              <a:gd name="connsiteY23092" fmla="*/ 2395453 h 6407150"/>
              <a:gd name="connsiteX23093" fmla="*/ 1800090 w 11737978"/>
              <a:gd name="connsiteY23093" fmla="*/ 2388874 h 6407150"/>
              <a:gd name="connsiteX23094" fmla="*/ 1791271 w 11737978"/>
              <a:gd name="connsiteY23094" fmla="*/ 2380959 h 6407150"/>
              <a:gd name="connsiteX23095" fmla="*/ 1791173 w 11737978"/>
              <a:gd name="connsiteY23095" fmla="*/ 2378158 h 6407150"/>
              <a:gd name="connsiteX23096" fmla="*/ 1799600 w 11737978"/>
              <a:gd name="connsiteY23096" fmla="*/ 2374869 h 6407150"/>
              <a:gd name="connsiteX23097" fmla="*/ 1791077 w 11737978"/>
              <a:gd name="connsiteY23097" fmla="*/ 2375357 h 6407150"/>
              <a:gd name="connsiteX23098" fmla="*/ 1782649 w 11737978"/>
              <a:gd name="connsiteY23098" fmla="*/ 2378645 h 6407150"/>
              <a:gd name="connsiteX23099" fmla="*/ 1782747 w 11737978"/>
              <a:gd name="connsiteY23099" fmla="*/ 2381447 h 6407150"/>
              <a:gd name="connsiteX23100" fmla="*/ 1782943 w 11737978"/>
              <a:gd name="connsiteY23100" fmla="*/ 2387049 h 6407150"/>
              <a:gd name="connsiteX23101" fmla="*/ 1765993 w 11737978"/>
              <a:gd name="connsiteY23101" fmla="*/ 2390824 h 6407150"/>
              <a:gd name="connsiteX23102" fmla="*/ 1774714 w 11737978"/>
              <a:gd name="connsiteY23102" fmla="*/ 2395940 h 6407150"/>
              <a:gd name="connsiteX23103" fmla="*/ 1775814 w 11737978"/>
              <a:gd name="connsiteY23103" fmla="*/ 2396928 h 6407150"/>
              <a:gd name="connsiteX23104" fmla="*/ 1783235 w 11737978"/>
              <a:gd name="connsiteY23104" fmla="*/ 2395453 h 6407150"/>
              <a:gd name="connsiteX23105" fmla="*/ 1783334 w 11737978"/>
              <a:gd name="connsiteY23105" fmla="*/ 2398253 h 6407150"/>
              <a:gd name="connsiteX23106" fmla="*/ 1783627 w 11737978"/>
              <a:gd name="connsiteY23106" fmla="*/ 2406656 h 6407150"/>
              <a:gd name="connsiteX23107" fmla="*/ 1775690 w 11737978"/>
              <a:gd name="connsiteY23107" fmla="*/ 2423950 h 6407150"/>
              <a:gd name="connsiteX23108" fmla="*/ 1784213 w 11737978"/>
              <a:gd name="connsiteY23108" fmla="*/ 2423463 h 6407150"/>
              <a:gd name="connsiteX23109" fmla="*/ 1793031 w 11737978"/>
              <a:gd name="connsiteY23109" fmla="*/ 2431378 h 6407150"/>
              <a:gd name="connsiteX23110" fmla="*/ 1784506 w 11737978"/>
              <a:gd name="connsiteY23110" fmla="*/ 2431866 h 6407150"/>
              <a:gd name="connsiteX23111" fmla="*/ 1784603 w 11737978"/>
              <a:gd name="connsiteY23111" fmla="*/ 2434667 h 6407150"/>
              <a:gd name="connsiteX23112" fmla="*/ 1793128 w 11737978"/>
              <a:gd name="connsiteY23112" fmla="*/ 2434180 h 6407150"/>
              <a:gd name="connsiteX23113" fmla="*/ 1793225 w 11737978"/>
              <a:gd name="connsiteY23113" fmla="*/ 2436980 h 6407150"/>
              <a:gd name="connsiteX23114" fmla="*/ 1776276 w 11737978"/>
              <a:gd name="connsiteY23114" fmla="*/ 2440757 h 6407150"/>
              <a:gd name="connsiteX23115" fmla="*/ 1767947 w 11737978"/>
              <a:gd name="connsiteY23115" fmla="*/ 2446846 h 6407150"/>
              <a:gd name="connsiteX23116" fmla="*/ 1767654 w 11737978"/>
              <a:gd name="connsiteY23116" fmla="*/ 2438442 h 6407150"/>
              <a:gd name="connsiteX23117" fmla="*/ 1742470 w 11737978"/>
              <a:gd name="connsiteY23117" fmla="*/ 2451110 h 6407150"/>
              <a:gd name="connsiteX23118" fmla="*/ 1751191 w 11737978"/>
              <a:gd name="connsiteY23118" fmla="*/ 2456224 h 6407150"/>
              <a:gd name="connsiteX23119" fmla="*/ 1759715 w 11737978"/>
              <a:gd name="connsiteY23119" fmla="*/ 2455736 h 6407150"/>
              <a:gd name="connsiteX23120" fmla="*/ 1785678 w 11737978"/>
              <a:gd name="connsiteY23120" fmla="*/ 2465479 h 6407150"/>
              <a:gd name="connsiteX23121" fmla="*/ 1794203 w 11737978"/>
              <a:gd name="connsiteY23121" fmla="*/ 2464991 h 6407150"/>
              <a:gd name="connsiteX23122" fmla="*/ 1794105 w 11737978"/>
              <a:gd name="connsiteY23122" fmla="*/ 2462190 h 6407150"/>
              <a:gd name="connsiteX23123" fmla="*/ 1785580 w 11737978"/>
              <a:gd name="connsiteY23123" fmla="*/ 2462677 h 6407150"/>
              <a:gd name="connsiteX23124" fmla="*/ 1801847 w 11737978"/>
              <a:gd name="connsiteY23124" fmla="*/ 2439294 h 6407150"/>
              <a:gd name="connsiteX23125" fmla="*/ 1801750 w 11737978"/>
              <a:gd name="connsiteY23125" fmla="*/ 2436492 h 6407150"/>
              <a:gd name="connsiteX23126" fmla="*/ 1818408 w 11737978"/>
              <a:gd name="connsiteY23126" fmla="*/ 2424313 h 6407150"/>
              <a:gd name="connsiteX23127" fmla="*/ 1792639 w 11737978"/>
              <a:gd name="connsiteY23127" fmla="*/ 2420174 h 6407150"/>
              <a:gd name="connsiteX23128" fmla="*/ 1801067 w 11737978"/>
              <a:gd name="connsiteY23128" fmla="*/ 2416886 h 6407150"/>
              <a:gd name="connsiteX23129" fmla="*/ 1809689 w 11737978"/>
              <a:gd name="connsiteY23129" fmla="*/ 2419198 h 6407150"/>
              <a:gd name="connsiteX23130" fmla="*/ 1826639 w 11737978"/>
              <a:gd name="connsiteY23130" fmla="*/ 2415423 h 6407150"/>
              <a:gd name="connsiteX23131" fmla="*/ 1817627 w 11737978"/>
              <a:gd name="connsiteY23131" fmla="*/ 2401906 h 6407150"/>
              <a:gd name="connsiteX23132" fmla="*/ 1826053 w 11737978"/>
              <a:gd name="connsiteY23132" fmla="*/ 2398616 h 6407150"/>
              <a:gd name="connsiteX23133" fmla="*/ 1843201 w 11737978"/>
              <a:gd name="connsiteY23133" fmla="*/ 2400443 h 6407150"/>
              <a:gd name="connsiteX23134" fmla="*/ 1843006 w 11737978"/>
              <a:gd name="connsiteY23134" fmla="*/ 2394841 h 6407150"/>
              <a:gd name="connsiteX23135" fmla="*/ 1851725 w 11737978"/>
              <a:gd name="connsiteY23135" fmla="*/ 2399955 h 6407150"/>
              <a:gd name="connsiteX23136" fmla="*/ 1860152 w 11737978"/>
              <a:gd name="connsiteY23136" fmla="*/ 2396666 h 6407150"/>
              <a:gd name="connsiteX23137" fmla="*/ 1876908 w 11737978"/>
              <a:gd name="connsiteY23137" fmla="*/ 2387287 h 6407150"/>
              <a:gd name="connsiteX23138" fmla="*/ 1868286 w 11737978"/>
              <a:gd name="connsiteY23138" fmla="*/ 2384974 h 6407150"/>
              <a:gd name="connsiteX23139" fmla="*/ 1868188 w 11737978"/>
              <a:gd name="connsiteY23139" fmla="*/ 2382174 h 6407150"/>
              <a:gd name="connsiteX23140" fmla="*/ 1888213 w 11737978"/>
              <a:gd name="connsiteY23140" fmla="*/ 2374713 h 6407150"/>
              <a:gd name="connsiteX23141" fmla="*/ 1876127 w 11737978"/>
              <a:gd name="connsiteY23141" fmla="*/ 2364879 h 6407150"/>
              <a:gd name="connsiteX23142" fmla="*/ 1875736 w 11737978"/>
              <a:gd name="connsiteY23142" fmla="*/ 2353676 h 6407150"/>
              <a:gd name="connsiteX23143" fmla="*/ 5432249 w 11737978"/>
              <a:gd name="connsiteY23143" fmla="*/ 2352906 h 6407150"/>
              <a:gd name="connsiteX23144" fmla="*/ 5435158 w 11737978"/>
              <a:gd name="connsiteY23144" fmla="*/ 2356010 h 6407150"/>
              <a:gd name="connsiteX23145" fmla="*/ 5431348 w 11737978"/>
              <a:gd name="connsiteY23145" fmla="*/ 2356766 h 6407150"/>
              <a:gd name="connsiteX23146" fmla="*/ 5429375 w 11737978"/>
              <a:gd name="connsiteY23146" fmla="*/ 2354098 h 6407150"/>
              <a:gd name="connsiteX23147" fmla="*/ 5430982 w 11737978"/>
              <a:gd name="connsiteY23147" fmla="*/ 2354231 h 6407150"/>
              <a:gd name="connsiteX23148" fmla="*/ 5432249 w 11737978"/>
              <a:gd name="connsiteY23148" fmla="*/ 2352906 h 6407150"/>
              <a:gd name="connsiteX23149" fmla="*/ 722025 w 11737978"/>
              <a:gd name="connsiteY23149" fmla="*/ 2352906 h 6407150"/>
              <a:gd name="connsiteX23150" fmla="*/ 724934 w 11737978"/>
              <a:gd name="connsiteY23150" fmla="*/ 2356010 h 6407150"/>
              <a:gd name="connsiteX23151" fmla="*/ 721125 w 11737978"/>
              <a:gd name="connsiteY23151" fmla="*/ 2356766 h 6407150"/>
              <a:gd name="connsiteX23152" fmla="*/ 719151 w 11737978"/>
              <a:gd name="connsiteY23152" fmla="*/ 2354098 h 6407150"/>
              <a:gd name="connsiteX23153" fmla="*/ 720758 w 11737978"/>
              <a:gd name="connsiteY23153" fmla="*/ 2354231 h 6407150"/>
              <a:gd name="connsiteX23154" fmla="*/ 722025 w 11737978"/>
              <a:gd name="connsiteY23154" fmla="*/ 2352906 h 6407150"/>
              <a:gd name="connsiteX23155" fmla="*/ 10037257 w 11737978"/>
              <a:gd name="connsiteY23155" fmla="*/ 2343202 h 6407150"/>
              <a:gd name="connsiteX23156" fmla="*/ 10031296 w 11737978"/>
              <a:gd name="connsiteY23156" fmla="*/ 2343767 h 6407150"/>
              <a:gd name="connsiteX23157" fmla="*/ 10023065 w 11737978"/>
              <a:gd name="connsiteY23157" fmla="*/ 2364161 h 6407150"/>
              <a:gd name="connsiteX23158" fmla="*/ 10020590 w 11737978"/>
              <a:gd name="connsiteY23158" fmla="*/ 2385792 h 6407150"/>
              <a:gd name="connsiteX23159" fmla="*/ 10022839 w 11737978"/>
              <a:gd name="connsiteY23159" fmla="*/ 2417673 h 6407150"/>
              <a:gd name="connsiteX23160" fmla="*/ 10028387 w 11737978"/>
              <a:gd name="connsiteY23160" fmla="*/ 2420712 h 6407150"/>
              <a:gd name="connsiteX23161" fmla="*/ 10031293 w 11737978"/>
              <a:gd name="connsiteY23161" fmla="*/ 2421106 h 6407150"/>
              <a:gd name="connsiteX23162" fmla="*/ 10034352 w 11737978"/>
              <a:gd name="connsiteY23162" fmla="*/ 2420147 h 6407150"/>
              <a:gd name="connsiteX23163" fmla="*/ 10032101 w 11737978"/>
              <a:gd name="connsiteY23163" fmla="*/ 2388266 h 6407150"/>
              <a:gd name="connsiteX23164" fmla="*/ 10042808 w 11737978"/>
              <a:gd name="connsiteY23164" fmla="*/ 2346241 h 6407150"/>
              <a:gd name="connsiteX23165" fmla="*/ 10037257 w 11737978"/>
              <a:gd name="connsiteY23165" fmla="*/ 2343202 h 6407150"/>
              <a:gd name="connsiteX23166" fmla="*/ 6736415 w 11737978"/>
              <a:gd name="connsiteY23166" fmla="*/ 2340039 h 6407150"/>
              <a:gd name="connsiteX23167" fmla="*/ 6736612 w 11737978"/>
              <a:gd name="connsiteY23167" fmla="*/ 2345662 h 6407150"/>
              <a:gd name="connsiteX23168" fmla="*/ 6728483 w 11737978"/>
              <a:gd name="connsiteY23168" fmla="*/ 2354579 h 6407150"/>
              <a:gd name="connsiteX23169" fmla="*/ 6736907 w 11737978"/>
              <a:gd name="connsiteY23169" fmla="*/ 2354097 h 6407150"/>
              <a:gd name="connsiteX23170" fmla="*/ 6736808 w 11737978"/>
              <a:gd name="connsiteY23170" fmla="*/ 2351286 h 6407150"/>
              <a:gd name="connsiteX23171" fmla="*/ 6745134 w 11737978"/>
              <a:gd name="connsiteY23171" fmla="*/ 2347992 h 6407150"/>
              <a:gd name="connsiteX23172" fmla="*/ 6753657 w 11737978"/>
              <a:gd name="connsiteY23172" fmla="*/ 2350322 h 6407150"/>
              <a:gd name="connsiteX23173" fmla="*/ 6753558 w 11737978"/>
              <a:gd name="connsiteY23173" fmla="*/ 2347511 h 6407150"/>
              <a:gd name="connsiteX23174" fmla="*/ 6736415 w 11737978"/>
              <a:gd name="connsiteY23174" fmla="*/ 2340039 h 6407150"/>
              <a:gd name="connsiteX23175" fmla="*/ 2026192 w 11737978"/>
              <a:gd name="connsiteY23175" fmla="*/ 2340039 h 6407150"/>
              <a:gd name="connsiteX23176" fmla="*/ 2026388 w 11737978"/>
              <a:gd name="connsiteY23176" fmla="*/ 2345662 h 6407150"/>
              <a:gd name="connsiteX23177" fmla="*/ 2018259 w 11737978"/>
              <a:gd name="connsiteY23177" fmla="*/ 2354579 h 6407150"/>
              <a:gd name="connsiteX23178" fmla="*/ 2026683 w 11737978"/>
              <a:gd name="connsiteY23178" fmla="*/ 2354097 h 6407150"/>
              <a:gd name="connsiteX23179" fmla="*/ 2026584 w 11737978"/>
              <a:gd name="connsiteY23179" fmla="*/ 2351286 h 6407150"/>
              <a:gd name="connsiteX23180" fmla="*/ 2034910 w 11737978"/>
              <a:gd name="connsiteY23180" fmla="*/ 2347992 h 6407150"/>
              <a:gd name="connsiteX23181" fmla="*/ 2043433 w 11737978"/>
              <a:gd name="connsiteY23181" fmla="*/ 2350322 h 6407150"/>
              <a:gd name="connsiteX23182" fmla="*/ 2043334 w 11737978"/>
              <a:gd name="connsiteY23182" fmla="*/ 2347511 h 6407150"/>
              <a:gd name="connsiteX23183" fmla="*/ 2026192 w 11737978"/>
              <a:gd name="connsiteY23183" fmla="*/ 2340039 h 6407150"/>
              <a:gd name="connsiteX23184" fmla="*/ 6814732 w 11737978"/>
              <a:gd name="connsiteY23184" fmla="*/ 2338194 h 6407150"/>
              <a:gd name="connsiteX23185" fmla="*/ 6806308 w 11737978"/>
              <a:gd name="connsiteY23185" fmla="*/ 2338677 h 6407150"/>
              <a:gd name="connsiteX23186" fmla="*/ 6806404 w 11737978"/>
              <a:gd name="connsiteY23186" fmla="*/ 2341451 h 6407150"/>
              <a:gd name="connsiteX23187" fmla="*/ 6781035 w 11737978"/>
              <a:gd name="connsiteY23187" fmla="*/ 2340122 h 6407150"/>
              <a:gd name="connsiteX23188" fmla="*/ 6772901 w 11737978"/>
              <a:gd name="connsiteY23188" fmla="*/ 2348925 h 6407150"/>
              <a:gd name="connsiteX23189" fmla="*/ 6781713 w 11737978"/>
              <a:gd name="connsiteY23189" fmla="*/ 2359536 h 6407150"/>
              <a:gd name="connsiteX23190" fmla="*/ 6790136 w 11737978"/>
              <a:gd name="connsiteY23190" fmla="*/ 2359055 h 6407150"/>
              <a:gd name="connsiteX23191" fmla="*/ 6808328 w 11737978"/>
              <a:gd name="connsiteY23191" fmla="*/ 2366351 h 6407150"/>
              <a:gd name="connsiteX23192" fmla="*/ 6832257 w 11737978"/>
              <a:gd name="connsiteY23192" fmla="*/ 2356645 h 6407150"/>
              <a:gd name="connsiteX23193" fmla="*/ 6815118 w 11737978"/>
              <a:gd name="connsiteY23193" fmla="*/ 2349289 h 6407150"/>
              <a:gd name="connsiteX23194" fmla="*/ 6815215 w 11737978"/>
              <a:gd name="connsiteY23194" fmla="*/ 2352063 h 6407150"/>
              <a:gd name="connsiteX23195" fmla="*/ 6823639 w 11737978"/>
              <a:gd name="connsiteY23195" fmla="*/ 2351581 h 6407150"/>
              <a:gd name="connsiteX23196" fmla="*/ 6823542 w 11737978"/>
              <a:gd name="connsiteY23196" fmla="*/ 2348807 h 6407150"/>
              <a:gd name="connsiteX23197" fmla="*/ 6815021 w 11737978"/>
              <a:gd name="connsiteY23197" fmla="*/ 2346516 h 6407150"/>
              <a:gd name="connsiteX23198" fmla="*/ 6806597 w 11737978"/>
              <a:gd name="connsiteY23198" fmla="*/ 2346997 h 6407150"/>
              <a:gd name="connsiteX23199" fmla="*/ 6814925 w 11737978"/>
              <a:gd name="connsiteY23199" fmla="*/ 2343742 h 6407150"/>
              <a:gd name="connsiteX23200" fmla="*/ 6814732 w 11737978"/>
              <a:gd name="connsiteY23200" fmla="*/ 2338194 h 6407150"/>
              <a:gd name="connsiteX23201" fmla="*/ 2104508 w 11737978"/>
              <a:gd name="connsiteY23201" fmla="*/ 2338194 h 6407150"/>
              <a:gd name="connsiteX23202" fmla="*/ 2096084 w 11737978"/>
              <a:gd name="connsiteY23202" fmla="*/ 2338677 h 6407150"/>
              <a:gd name="connsiteX23203" fmla="*/ 2096180 w 11737978"/>
              <a:gd name="connsiteY23203" fmla="*/ 2341451 h 6407150"/>
              <a:gd name="connsiteX23204" fmla="*/ 2070811 w 11737978"/>
              <a:gd name="connsiteY23204" fmla="*/ 2340122 h 6407150"/>
              <a:gd name="connsiteX23205" fmla="*/ 2062677 w 11737978"/>
              <a:gd name="connsiteY23205" fmla="*/ 2348925 h 6407150"/>
              <a:gd name="connsiteX23206" fmla="*/ 2071489 w 11737978"/>
              <a:gd name="connsiteY23206" fmla="*/ 2359536 h 6407150"/>
              <a:gd name="connsiteX23207" fmla="*/ 2079913 w 11737978"/>
              <a:gd name="connsiteY23207" fmla="*/ 2359055 h 6407150"/>
              <a:gd name="connsiteX23208" fmla="*/ 2098105 w 11737978"/>
              <a:gd name="connsiteY23208" fmla="*/ 2366351 h 6407150"/>
              <a:gd name="connsiteX23209" fmla="*/ 2122034 w 11737978"/>
              <a:gd name="connsiteY23209" fmla="*/ 2356645 h 6407150"/>
              <a:gd name="connsiteX23210" fmla="*/ 2104894 w 11737978"/>
              <a:gd name="connsiteY23210" fmla="*/ 2349289 h 6407150"/>
              <a:gd name="connsiteX23211" fmla="*/ 2104992 w 11737978"/>
              <a:gd name="connsiteY23211" fmla="*/ 2352063 h 6407150"/>
              <a:gd name="connsiteX23212" fmla="*/ 2113415 w 11737978"/>
              <a:gd name="connsiteY23212" fmla="*/ 2351581 h 6407150"/>
              <a:gd name="connsiteX23213" fmla="*/ 2113319 w 11737978"/>
              <a:gd name="connsiteY23213" fmla="*/ 2348807 h 6407150"/>
              <a:gd name="connsiteX23214" fmla="*/ 2104797 w 11737978"/>
              <a:gd name="connsiteY23214" fmla="*/ 2346516 h 6407150"/>
              <a:gd name="connsiteX23215" fmla="*/ 2096373 w 11737978"/>
              <a:gd name="connsiteY23215" fmla="*/ 2346997 h 6407150"/>
              <a:gd name="connsiteX23216" fmla="*/ 2104702 w 11737978"/>
              <a:gd name="connsiteY23216" fmla="*/ 2343742 h 6407150"/>
              <a:gd name="connsiteX23217" fmla="*/ 2104508 w 11737978"/>
              <a:gd name="connsiteY23217" fmla="*/ 2338194 h 6407150"/>
              <a:gd name="connsiteX23218" fmla="*/ 5074569 w 11737978"/>
              <a:gd name="connsiteY23218" fmla="*/ 2337797 h 6407150"/>
              <a:gd name="connsiteX23219" fmla="*/ 5073112 w 11737978"/>
              <a:gd name="connsiteY23219" fmla="*/ 2340535 h 6407150"/>
              <a:gd name="connsiteX23220" fmla="*/ 5073597 w 11737978"/>
              <a:gd name="connsiteY23220" fmla="*/ 2342477 h 6407150"/>
              <a:gd name="connsiteX23221" fmla="*/ 5074084 w 11737978"/>
              <a:gd name="connsiteY23221" fmla="*/ 2344420 h 6407150"/>
              <a:gd name="connsiteX23222" fmla="*/ 5073112 w 11737978"/>
              <a:gd name="connsiteY23222" fmla="*/ 2344818 h 6407150"/>
              <a:gd name="connsiteX23223" fmla="*/ 5074569 w 11737978"/>
              <a:gd name="connsiteY23223" fmla="*/ 2346363 h 6407150"/>
              <a:gd name="connsiteX23224" fmla="*/ 5076511 w 11737978"/>
              <a:gd name="connsiteY23224" fmla="*/ 2345567 h 6407150"/>
              <a:gd name="connsiteX23225" fmla="*/ 5076513 w 11737978"/>
              <a:gd name="connsiteY23225" fmla="*/ 2341283 h 6407150"/>
              <a:gd name="connsiteX23226" fmla="*/ 5076028 w 11737978"/>
              <a:gd name="connsiteY23226" fmla="*/ 2339341 h 6407150"/>
              <a:gd name="connsiteX23227" fmla="*/ 5074569 w 11737978"/>
              <a:gd name="connsiteY23227" fmla="*/ 2337797 h 6407150"/>
              <a:gd name="connsiteX23228" fmla="*/ 364345 w 11737978"/>
              <a:gd name="connsiteY23228" fmla="*/ 2337797 h 6407150"/>
              <a:gd name="connsiteX23229" fmla="*/ 362888 w 11737978"/>
              <a:gd name="connsiteY23229" fmla="*/ 2340535 h 6407150"/>
              <a:gd name="connsiteX23230" fmla="*/ 363374 w 11737978"/>
              <a:gd name="connsiteY23230" fmla="*/ 2342477 h 6407150"/>
              <a:gd name="connsiteX23231" fmla="*/ 363860 w 11737978"/>
              <a:gd name="connsiteY23231" fmla="*/ 2344420 h 6407150"/>
              <a:gd name="connsiteX23232" fmla="*/ 362888 w 11737978"/>
              <a:gd name="connsiteY23232" fmla="*/ 2344818 h 6407150"/>
              <a:gd name="connsiteX23233" fmla="*/ 364345 w 11737978"/>
              <a:gd name="connsiteY23233" fmla="*/ 2346363 h 6407150"/>
              <a:gd name="connsiteX23234" fmla="*/ 366287 w 11737978"/>
              <a:gd name="connsiteY23234" fmla="*/ 2345567 h 6407150"/>
              <a:gd name="connsiteX23235" fmla="*/ 366288 w 11737978"/>
              <a:gd name="connsiteY23235" fmla="*/ 2341283 h 6407150"/>
              <a:gd name="connsiteX23236" fmla="*/ 365803 w 11737978"/>
              <a:gd name="connsiteY23236" fmla="*/ 2339341 h 6407150"/>
              <a:gd name="connsiteX23237" fmla="*/ 364345 w 11737978"/>
              <a:gd name="connsiteY23237" fmla="*/ 2337797 h 6407150"/>
              <a:gd name="connsiteX23238" fmla="*/ 10525220 w 11737978"/>
              <a:gd name="connsiteY23238" fmla="*/ 2337450 h 6407150"/>
              <a:gd name="connsiteX23239" fmla="*/ 10523826 w 11737978"/>
              <a:gd name="connsiteY23239" fmla="*/ 2341598 h 6407150"/>
              <a:gd name="connsiteX23240" fmla="*/ 10532530 w 11737978"/>
              <a:gd name="connsiteY23240" fmla="*/ 2339647 h 6407150"/>
              <a:gd name="connsiteX23241" fmla="*/ 10525220 w 11737978"/>
              <a:gd name="connsiteY23241" fmla="*/ 2337450 h 6407150"/>
              <a:gd name="connsiteX23242" fmla="*/ 5532900 w 11737978"/>
              <a:gd name="connsiteY23242" fmla="*/ 2334327 h 6407150"/>
              <a:gd name="connsiteX23243" fmla="*/ 5534988 w 11737978"/>
              <a:gd name="connsiteY23243" fmla="*/ 2339542 h 6407150"/>
              <a:gd name="connsiteX23244" fmla="*/ 5530604 w 11737978"/>
              <a:gd name="connsiteY23244" fmla="*/ 2341120 h 6407150"/>
              <a:gd name="connsiteX23245" fmla="*/ 5085206 w 11737978"/>
              <a:gd name="connsiteY23245" fmla="*/ 2333436 h 6407150"/>
              <a:gd name="connsiteX23246" fmla="*/ 5084244 w 11737978"/>
              <a:gd name="connsiteY23246" fmla="*/ 2333832 h 6407150"/>
              <a:gd name="connsiteX23247" fmla="*/ 5084276 w 11737978"/>
              <a:gd name="connsiteY23247" fmla="*/ 2342455 h 6407150"/>
              <a:gd name="connsiteX23248" fmla="*/ 5084290 w 11737978"/>
              <a:gd name="connsiteY23248" fmla="*/ 2346767 h 6407150"/>
              <a:gd name="connsiteX23249" fmla="*/ 5084780 w 11737978"/>
              <a:gd name="connsiteY23249" fmla="*/ 2348725 h 6407150"/>
              <a:gd name="connsiteX23250" fmla="*/ 5087685 w 11737978"/>
              <a:gd name="connsiteY23250" fmla="*/ 2351853 h 6407150"/>
              <a:gd name="connsiteX23251" fmla="*/ 5091096 w 11737978"/>
              <a:gd name="connsiteY23251" fmla="*/ 2361249 h 6407150"/>
              <a:gd name="connsiteX23252" fmla="*/ 5088696 w 11737978"/>
              <a:gd name="connsiteY23252" fmla="*/ 2364393 h 6407150"/>
              <a:gd name="connsiteX23253" fmla="*/ 5092565 w 11737978"/>
              <a:gd name="connsiteY23253" fmla="*/ 2367125 h 6407150"/>
              <a:gd name="connsiteX23254" fmla="*/ 5090638 w 11737978"/>
              <a:gd name="connsiteY23254" fmla="*/ 2367914 h 6407150"/>
              <a:gd name="connsiteX23255" fmla="*/ 5090164 w 11737978"/>
              <a:gd name="connsiteY23255" fmla="*/ 2370268 h 6407150"/>
              <a:gd name="connsiteX23256" fmla="*/ 5091618 w 11737978"/>
              <a:gd name="connsiteY23256" fmla="*/ 2371831 h 6407150"/>
              <a:gd name="connsiteX23257" fmla="*/ 5094508 w 11737978"/>
              <a:gd name="connsiteY23257" fmla="*/ 2370647 h 6407150"/>
              <a:gd name="connsiteX23258" fmla="*/ 5098378 w 11737978"/>
              <a:gd name="connsiteY23258" fmla="*/ 2373379 h 6407150"/>
              <a:gd name="connsiteX23259" fmla="*/ 5099830 w 11737978"/>
              <a:gd name="connsiteY23259" fmla="*/ 2374942 h 6407150"/>
              <a:gd name="connsiteX23260" fmla="*/ 5107046 w 11737978"/>
              <a:gd name="connsiteY23260" fmla="*/ 2369825 h 6407150"/>
              <a:gd name="connsiteX23261" fmla="*/ 5107521 w 11737978"/>
              <a:gd name="connsiteY23261" fmla="*/ 2367472 h 6407150"/>
              <a:gd name="connsiteX23262" fmla="*/ 5106068 w 11737978"/>
              <a:gd name="connsiteY23262" fmla="*/ 2365908 h 6407150"/>
              <a:gd name="connsiteX23263" fmla="*/ 5098850 w 11737978"/>
              <a:gd name="connsiteY23263" fmla="*/ 2371025 h 6407150"/>
              <a:gd name="connsiteX23264" fmla="*/ 5096909 w 11737978"/>
              <a:gd name="connsiteY23264" fmla="*/ 2367503 h 6407150"/>
              <a:gd name="connsiteX23265" fmla="*/ 5098361 w 11737978"/>
              <a:gd name="connsiteY23265" fmla="*/ 2369067 h 6407150"/>
              <a:gd name="connsiteX23266" fmla="*/ 5091539 w 11737978"/>
              <a:gd name="connsiteY23266" fmla="*/ 2350273 h 6407150"/>
              <a:gd name="connsiteX23267" fmla="*/ 5090575 w 11737978"/>
              <a:gd name="connsiteY23267" fmla="*/ 2350667 h 6407150"/>
              <a:gd name="connsiteX23268" fmla="*/ 5087180 w 11737978"/>
              <a:gd name="connsiteY23268" fmla="*/ 2345581 h 6407150"/>
              <a:gd name="connsiteX23269" fmla="*/ 5087164 w 11737978"/>
              <a:gd name="connsiteY23269" fmla="*/ 2341270 h 6407150"/>
              <a:gd name="connsiteX23270" fmla="*/ 5086187 w 11737978"/>
              <a:gd name="connsiteY23270" fmla="*/ 2337353 h 6407150"/>
              <a:gd name="connsiteX23271" fmla="*/ 5091018 w 11737978"/>
              <a:gd name="connsiteY23271" fmla="*/ 2339691 h 6407150"/>
              <a:gd name="connsiteX23272" fmla="*/ 5098251 w 11737978"/>
              <a:gd name="connsiteY23272" fmla="*/ 2338886 h 6407150"/>
              <a:gd name="connsiteX23273" fmla="*/ 5100683 w 11737978"/>
              <a:gd name="connsiteY23273" fmla="*/ 2344365 h 6407150"/>
              <a:gd name="connsiteX23274" fmla="*/ 5102625 w 11737978"/>
              <a:gd name="connsiteY23274" fmla="*/ 2347887 h 6407150"/>
              <a:gd name="connsiteX23275" fmla="*/ 5101188 w 11737978"/>
              <a:gd name="connsiteY23275" fmla="*/ 2350636 h 6407150"/>
              <a:gd name="connsiteX23276" fmla="*/ 5098772 w 11737978"/>
              <a:gd name="connsiteY23276" fmla="*/ 2349467 h 6407150"/>
              <a:gd name="connsiteX23277" fmla="*/ 5097335 w 11737978"/>
              <a:gd name="connsiteY23277" fmla="*/ 2352215 h 6407150"/>
              <a:gd name="connsiteX23278" fmla="*/ 5098788 w 11737978"/>
              <a:gd name="connsiteY23278" fmla="*/ 2353779 h 6407150"/>
              <a:gd name="connsiteX23279" fmla="*/ 5100240 w 11737978"/>
              <a:gd name="connsiteY23279" fmla="*/ 2355342 h 6407150"/>
              <a:gd name="connsiteX23280" fmla="*/ 5101204 w 11737978"/>
              <a:gd name="connsiteY23280" fmla="*/ 2354947 h 6407150"/>
              <a:gd name="connsiteX23281" fmla="*/ 5102167 w 11737978"/>
              <a:gd name="connsiteY23281" fmla="*/ 2354553 h 6407150"/>
              <a:gd name="connsiteX23282" fmla="*/ 5105514 w 11737978"/>
              <a:gd name="connsiteY23282" fmla="*/ 2346702 h 6407150"/>
              <a:gd name="connsiteX23283" fmla="*/ 5105025 w 11737978"/>
              <a:gd name="connsiteY23283" fmla="*/ 2344744 h 6407150"/>
              <a:gd name="connsiteX23284" fmla="*/ 5103084 w 11737978"/>
              <a:gd name="connsiteY23284" fmla="*/ 2341222 h 6407150"/>
              <a:gd name="connsiteX23285" fmla="*/ 5099688 w 11737978"/>
              <a:gd name="connsiteY23285" fmla="*/ 2336137 h 6407150"/>
              <a:gd name="connsiteX23286" fmla="*/ 5099199 w 11737978"/>
              <a:gd name="connsiteY23286" fmla="*/ 2334179 h 6407150"/>
              <a:gd name="connsiteX23287" fmla="*/ 5097272 w 11737978"/>
              <a:gd name="connsiteY23287" fmla="*/ 2334968 h 6407150"/>
              <a:gd name="connsiteX23288" fmla="*/ 5091966 w 11737978"/>
              <a:gd name="connsiteY23288" fmla="*/ 2334984 h 6407150"/>
              <a:gd name="connsiteX23289" fmla="*/ 5085206 w 11737978"/>
              <a:gd name="connsiteY23289" fmla="*/ 2333436 h 6407150"/>
              <a:gd name="connsiteX23290" fmla="*/ 374982 w 11737978"/>
              <a:gd name="connsiteY23290" fmla="*/ 2333436 h 6407150"/>
              <a:gd name="connsiteX23291" fmla="*/ 374020 w 11737978"/>
              <a:gd name="connsiteY23291" fmla="*/ 2333832 h 6407150"/>
              <a:gd name="connsiteX23292" fmla="*/ 374050 w 11737978"/>
              <a:gd name="connsiteY23292" fmla="*/ 2342455 h 6407150"/>
              <a:gd name="connsiteX23293" fmla="*/ 374066 w 11737978"/>
              <a:gd name="connsiteY23293" fmla="*/ 2346767 h 6407150"/>
              <a:gd name="connsiteX23294" fmla="*/ 374555 w 11737978"/>
              <a:gd name="connsiteY23294" fmla="*/ 2348725 h 6407150"/>
              <a:gd name="connsiteX23295" fmla="*/ 377461 w 11737978"/>
              <a:gd name="connsiteY23295" fmla="*/ 2351853 h 6407150"/>
              <a:gd name="connsiteX23296" fmla="*/ 380872 w 11737978"/>
              <a:gd name="connsiteY23296" fmla="*/ 2361249 h 6407150"/>
              <a:gd name="connsiteX23297" fmla="*/ 378472 w 11737978"/>
              <a:gd name="connsiteY23297" fmla="*/ 2364393 h 6407150"/>
              <a:gd name="connsiteX23298" fmla="*/ 382341 w 11737978"/>
              <a:gd name="connsiteY23298" fmla="*/ 2367125 h 6407150"/>
              <a:gd name="connsiteX23299" fmla="*/ 380414 w 11737978"/>
              <a:gd name="connsiteY23299" fmla="*/ 2367914 h 6407150"/>
              <a:gd name="connsiteX23300" fmla="*/ 379940 w 11737978"/>
              <a:gd name="connsiteY23300" fmla="*/ 2370268 h 6407150"/>
              <a:gd name="connsiteX23301" fmla="*/ 381394 w 11737978"/>
              <a:gd name="connsiteY23301" fmla="*/ 2371831 h 6407150"/>
              <a:gd name="connsiteX23302" fmla="*/ 384283 w 11737978"/>
              <a:gd name="connsiteY23302" fmla="*/ 2370647 h 6407150"/>
              <a:gd name="connsiteX23303" fmla="*/ 388153 w 11737978"/>
              <a:gd name="connsiteY23303" fmla="*/ 2373379 h 6407150"/>
              <a:gd name="connsiteX23304" fmla="*/ 389606 w 11737978"/>
              <a:gd name="connsiteY23304" fmla="*/ 2374942 h 6407150"/>
              <a:gd name="connsiteX23305" fmla="*/ 396822 w 11737978"/>
              <a:gd name="connsiteY23305" fmla="*/ 2369825 h 6407150"/>
              <a:gd name="connsiteX23306" fmla="*/ 397297 w 11737978"/>
              <a:gd name="connsiteY23306" fmla="*/ 2367472 h 6407150"/>
              <a:gd name="connsiteX23307" fmla="*/ 395844 w 11737978"/>
              <a:gd name="connsiteY23307" fmla="*/ 2365908 h 6407150"/>
              <a:gd name="connsiteX23308" fmla="*/ 388626 w 11737978"/>
              <a:gd name="connsiteY23308" fmla="*/ 2371025 h 6407150"/>
              <a:gd name="connsiteX23309" fmla="*/ 386684 w 11737978"/>
              <a:gd name="connsiteY23309" fmla="*/ 2367503 h 6407150"/>
              <a:gd name="connsiteX23310" fmla="*/ 388137 w 11737978"/>
              <a:gd name="connsiteY23310" fmla="*/ 2369067 h 6407150"/>
              <a:gd name="connsiteX23311" fmla="*/ 381315 w 11737978"/>
              <a:gd name="connsiteY23311" fmla="*/ 2350273 h 6407150"/>
              <a:gd name="connsiteX23312" fmla="*/ 380351 w 11737978"/>
              <a:gd name="connsiteY23312" fmla="*/ 2350667 h 6407150"/>
              <a:gd name="connsiteX23313" fmla="*/ 376956 w 11737978"/>
              <a:gd name="connsiteY23313" fmla="*/ 2345581 h 6407150"/>
              <a:gd name="connsiteX23314" fmla="*/ 376940 w 11737978"/>
              <a:gd name="connsiteY23314" fmla="*/ 2341270 h 6407150"/>
              <a:gd name="connsiteX23315" fmla="*/ 375962 w 11737978"/>
              <a:gd name="connsiteY23315" fmla="*/ 2337353 h 6407150"/>
              <a:gd name="connsiteX23316" fmla="*/ 380794 w 11737978"/>
              <a:gd name="connsiteY23316" fmla="*/ 2339691 h 6407150"/>
              <a:gd name="connsiteX23317" fmla="*/ 388028 w 11737978"/>
              <a:gd name="connsiteY23317" fmla="*/ 2338886 h 6407150"/>
              <a:gd name="connsiteX23318" fmla="*/ 390458 w 11737978"/>
              <a:gd name="connsiteY23318" fmla="*/ 2344365 h 6407150"/>
              <a:gd name="connsiteX23319" fmla="*/ 392401 w 11737978"/>
              <a:gd name="connsiteY23319" fmla="*/ 2347887 h 6407150"/>
              <a:gd name="connsiteX23320" fmla="*/ 390964 w 11737978"/>
              <a:gd name="connsiteY23320" fmla="*/ 2350636 h 6407150"/>
              <a:gd name="connsiteX23321" fmla="*/ 388548 w 11737978"/>
              <a:gd name="connsiteY23321" fmla="*/ 2349467 h 6407150"/>
              <a:gd name="connsiteX23322" fmla="*/ 387110 w 11737978"/>
              <a:gd name="connsiteY23322" fmla="*/ 2352215 h 6407150"/>
              <a:gd name="connsiteX23323" fmla="*/ 388563 w 11737978"/>
              <a:gd name="connsiteY23323" fmla="*/ 2353779 h 6407150"/>
              <a:gd name="connsiteX23324" fmla="*/ 390016 w 11737978"/>
              <a:gd name="connsiteY23324" fmla="*/ 2355342 h 6407150"/>
              <a:gd name="connsiteX23325" fmla="*/ 390980 w 11737978"/>
              <a:gd name="connsiteY23325" fmla="*/ 2354947 h 6407150"/>
              <a:gd name="connsiteX23326" fmla="*/ 391943 w 11737978"/>
              <a:gd name="connsiteY23326" fmla="*/ 2354553 h 6407150"/>
              <a:gd name="connsiteX23327" fmla="*/ 395290 w 11737978"/>
              <a:gd name="connsiteY23327" fmla="*/ 2346702 h 6407150"/>
              <a:gd name="connsiteX23328" fmla="*/ 394801 w 11737978"/>
              <a:gd name="connsiteY23328" fmla="*/ 2344744 h 6407150"/>
              <a:gd name="connsiteX23329" fmla="*/ 392860 w 11737978"/>
              <a:gd name="connsiteY23329" fmla="*/ 2341222 h 6407150"/>
              <a:gd name="connsiteX23330" fmla="*/ 389464 w 11737978"/>
              <a:gd name="connsiteY23330" fmla="*/ 2336137 h 6407150"/>
              <a:gd name="connsiteX23331" fmla="*/ 388975 w 11737978"/>
              <a:gd name="connsiteY23331" fmla="*/ 2334179 h 6407150"/>
              <a:gd name="connsiteX23332" fmla="*/ 387048 w 11737978"/>
              <a:gd name="connsiteY23332" fmla="*/ 2334968 h 6407150"/>
              <a:gd name="connsiteX23333" fmla="*/ 381741 w 11737978"/>
              <a:gd name="connsiteY23333" fmla="*/ 2334984 h 6407150"/>
              <a:gd name="connsiteX23334" fmla="*/ 374982 w 11737978"/>
              <a:gd name="connsiteY23334" fmla="*/ 2333436 h 6407150"/>
              <a:gd name="connsiteX23335" fmla="*/ 814779 w 11737978"/>
              <a:gd name="connsiteY23335" fmla="*/ 2331483 h 6407150"/>
              <a:gd name="connsiteX23336" fmla="*/ 814205 w 11737978"/>
              <a:gd name="connsiteY23336" fmla="*/ 2333859 h 6407150"/>
              <a:gd name="connsiteX23337" fmla="*/ 814690 w 11737978"/>
              <a:gd name="connsiteY23337" fmla="*/ 2335802 h 6407150"/>
              <a:gd name="connsiteX23338" fmla="*/ 815175 w 11737978"/>
              <a:gd name="connsiteY23338" fmla="*/ 2337745 h 6407150"/>
              <a:gd name="connsiteX23339" fmla="*/ 815661 w 11737978"/>
              <a:gd name="connsiteY23339" fmla="*/ 2339687 h 6407150"/>
              <a:gd name="connsiteX23340" fmla="*/ 817295 w 11737978"/>
              <a:gd name="connsiteY23340" fmla="*/ 2336876 h 6407150"/>
              <a:gd name="connsiteX23341" fmla="*/ 816810 w 11737978"/>
              <a:gd name="connsiteY23341" fmla="*/ 2334933 h 6407150"/>
              <a:gd name="connsiteX23342" fmla="*/ 816324 w 11737978"/>
              <a:gd name="connsiteY23342" fmla="*/ 2332992 h 6407150"/>
              <a:gd name="connsiteX23343" fmla="*/ 814779 w 11737978"/>
              <a:gd name="connsiteY23343" fmla="*/ 2331483 h 6407150"/>
              <a:gd name="connsiteX23344" fmla="*/ 7701956 w 11737978"/>
              <a:gd name="connsiteY23344" fmla="*/ 2325648 h 6407150"/>
              <a:gd name="connsiteX23345" fmla="*/ 7700333 w 11737978"/>
              <a:gd name="connsiteY23345" fmla="*/ 2336910 h 6407150"/>
              <a:gd name="connsiteX23346" fmla="*/ 7709492 w 11737978"/>
              <a:gd name="connsiteY23346" fmla="*/ 2339199 h 6407150"/>
              <a:gd name="connsiteX23347" fmla="*/ 7710303 w 11737978"/>
              <a:gd name="connsiteY23347" fmla="*/ 2333567 h 6407150"/>
              <a:gd name="connsiteX23348" fmla="*/ 7701956 w 11737978"/>
              <a:gd name="connsiteY23348" fmla="*/ 2325648 h 6407150"/>
              <a:gd name="connsiteX23349" fmla="*/ 2991732 w 11737978"/>
              <a:gd name="connsiteY23349" fmla="*/ 2325648 h 6407150"/>
              <a:gd name="connsiteX23350" fmla="*/ 2990109 w 11737978"/>
              <a:gd name="connsiteY23350" fmla="*/ 2336910 h 6407150"/>
              <a:gd name="connsiteX23351" fmla="*/ 2999268 w 11737978"/>
              <a:gd name="connsiteY23351" fmla="*/ 2339199 h 6407150"/>
              <a:gd name="connsiteX23352" fmla="*/ 3000079 w 11737978"/>
              <a:gd name="connsiteY23352" fmla="*/ 2333567 h 6407150"/>
              <a:gd name="connsiteX23353" fmla="*/ 2991732 w 11737978"/>
              <a:gd name="connsiteY23353" fmla="*/ 2325648 h 6407150"/>
              <a:gd name="connsiteX23354" fmla="*/ 5555025 w 11737978"/>
              <a:gd name="connsiteY23354" fmla="*/ 2323848 h 6407150"/>
              <a:gd name="connsiteX23355" fmla="*/ 5559433 w 11737978"/>
              <a:gd name="connsiteY23355" fmla="*/ 2341475 h 6407150"/>
              <a:gd name="connsiteX23356" fmla="*/ 5561856 w 11737978"/>
              <a:gd name="connsiteY23356" fmla="*/ 2338322 h 6407150"/>
              <a:gd name="connsiteX23357" fmla="*/ 5563326 w 11737978"/>
              <a:gd name="connsiteY23357" fmla="*/ 2344198 h 6407150"/>
              <a:gd name="connsiteX23358" fmla="*/ 5563814 w 11737978"/>
              <a:gd name="connsiteY23358" fmla="*/ 2346156 h 6407150"/>
              <a:gd name="connsiteX23359" fmla="*/ 5570162 w 11737978"/>
              <a:gd name="connsiteY23359" fmla="*/ 2362984 h 6407150"/>
              <a:gd name="connsiteX23360" fmla="*/ 5575495 w 11737978"/>
              <a:gd name="connsiteY23360" fmla="*/ 2354322 h 6407150"/>
              <a:gd name="connsiteX23361" fmla="*/ 5568671 w 11737978"/>
              <a:gd name="connsiteY23361" fmla="*/ 2344165 h 6407150"/>
              <a:gd name="connsiteX23362" fmla="*/ 5566713 w 11737978"/>
              <a:gd name="connsiteY23362" fmla="*/ 2336331 h 6407150"/>
              <a:gd name="connsiteX23363" fmla="*/ 5555025 w 11737978"/>
              <a:gd name="connsiteY23363" fmla="*/ 2323848 h 6407150"/>
              <a:gd name="connsiteX23364" fmla="*/ 844802 w 11737978"/>
              <a:gd name="connsiteY23364" fmla="*/ 2323848 h 6407150"/>
              <a:gd name="connsiteX23365" fmla="*/ 849208 w 11737978"/>
              <a:gd name="connsiteY23365" fmla="*/ 2341475 h 6407150"/>
              <a:gd name="connsiteX23366" fmla="*/ 851632 w 11737978"/>
              <a:gd name="connsiteY23366" fmla="*/ 2338322 h 6407150"/>
              <a:gd name="connsiteX23367" fmla="*/ 853101 w 11737978"/>
              <a:gd name="connsiteY23367" fmla="*/ 2344198 h 6407150"/>
              <a:gd name="connsiteX23368" fmla="*/ 853590 w 11737978"/>
              <a:gd name="connsiteY23368" fmla="*/ 2346156 h 6407150"/>
              <a:gd name="connsiteX23369" fmla="*/ 859939 w 11737978"/>
              <a:gd name="connsiteY23369" fmla="*/ 2362984 h 6407150"/>
              <a:gd name="connsiteX23370" fmla="*/ 865270 w 11737978"/>
              <a:gd name="connsiteY23370" fmla="*/ 2354322 h 6407150"/>
              <a:gd name="connsiteX23371" fmla="*/ 858446 w 11737978"/>
              <a:gd name="connsiteY23371" fmla="*/ 2344165 h 6407150"/>
              <a:gd name="connsiteX23372" fmla="*/ 856489 w 11737978"/>
              <a:gd name="connsiteY23372" fmla="*/ 2336331 h 6407150"/>
              <a:gd name="connsiteX23373" fmla="*/ 844802 w 11737978"/>
              <a:gd name="connsiteY23373" fmla="*/ 2323848 h 6407150"/>
              <a:gd name="connsiteX23374" fmla="*/ 5156306 w 11737978"/>
              <a:gd name="connsiteY23374" fmla="*/ 2323760 h 6407150"/>
              <a:gd name="connsiteX23375" fmla="*/ 5158287 w 11737978"/>
              <a:gd name="connsiteY23375" fmla="*/ 2340078 h 6407150"/>
              <a:gd name="connsiteX23376" fmla="*/ 5159218 w 11737978"/>
              <a:gd name="connsiteY23376" fmla="*/ 2335415 h 6407150"/>
              <a:gd name="connsiteX23377" fmla="*/ 5163993 w 11737978"/>
              <a:gd name="connsiteY23377" fmla="*/ 2337740 h 6407150"/>
              <a:gd name="connsiteX23378" fmla="*/ 5163580 w 11737978"/>
              <a:gd name="connsiteY23378" fmla="*/ 2332221 h 6407150"/>
              <a:gd name="connsiteX23379" fmla="*/ 5156306 w 11737978"/>
              <a:gd name="connsiteY23379" fmla="*/ 2323760 h 6407150"/>
              <a:gd name="connsiteX23380" fmla="*/ 446082 w 11737978"/>
              <a:gd name="connsiteY23380" fmla="*/ 2323760 h 6407150"/>
              <a:gd name="connsiteX23381" fmla="*/ 448063 w 11737978"/>
              <a:gd name="connsiteY23381" fmla="*/ 2340078 h 6407150"/>
              <a:gd name="connsiteX23382" fmla="*/ 448994 w 11737978"/>
              <a:gd name="connsiteY23382" fmla="*/ 2335415 h 6407150"/>
              <a:gd name="connsiteX23383" fmla="*/ 453770 w 11737978"/>
              <a:gd name="connsiteY23383" fmla="*/ 2337740 h 6407150"/>
              <a:gd name="connsiteX23384" fmla="*/ 453356 w 11737978"/>
              <a:gd name="connsiteY23384" fmla="*/ 2332221 h 6407150"/>
              <a:gd name="connsiteX23385" fmla="*/ 446082 w 11737978"/>
              <a:gd name="connsiteY23385" fmla="*/ 2323760 h 6407150"/>
              <a:gd name="connsiteX23386" fmla="*/ 6704349 w 11737978"/>
              <a:gd name="connsiteY23386" fmla="*/ 2319570 h 6407150"/>
              <a:gd name="connsiteX23387" fmla="*/ 6695619 w 11737978"/>
              <a:gd name="connsiteY23387" fmla="*/ 2328621 h 6407150"/>
              <a:gd name="connsiteX23388" fmla="*/ 6704844 w 11737978"/>
              <a:gd name="connsiteY23388" fmla="*/ 2333795 h 6407150"/>
              <a:gd name="connsiteX23389" fmla="*/ 6704745 w 11737978"/>
              <a:gd name="connsiteY23389" fmla="*/ 2330950 h 6407150"/>
              <a:gd name="connsiteX23390" fmla="*/ 6695619 w 11737978"/>
              <a:gd name="connsiteY23390" fmla="*/ 2328621 h 6407150"/>
              <a:gd name="connsiteX23391" fmla="*/ 6704349 w 11737978"/>
              <a:gd name="connsiteY23391" fmla="*/ 2319570 h 6407150"/>
              <a:gd name="connsiteX23392" fmla="*/ 1994125 w 11737978"/>
              <a:gd name="connsiteY23392" fmla="*/ 2319570 h 6407150"/>
              <a:gd name="connsiteX23393" fmla="*/ 1985395 w 11737978"/>
              <a:gd name="connsiteY23393" fmla="*/ 2328621 h 6407150"/>
              <a:gd name="connsiteX23394" fmla="*/ 1994620 w 11737978"/>
              <a:gd name="connsiteY23394" fmla="*/ 2333795 h 6407150"/>
              <a:gd name="connsiteX23395" fmla="*/ 1994521 w 11737978"/>
              <a:gd name="connsiteY23395" fmla="*/ 2330950 h 6407150"/>
              <a:gd name="connsiteX23396" fmla="*/ 1985395 w 11737978"/>
              <a:gd name="connsiteY23396" fmla="*/ 2328621 h 6407150"/>
              <a:gd name="connsiteX23397" fmla="*/ 1994125 w 11737978"/>
              <a:gd name="connsiteY23397" fmla="*/ 2319570 h 6407150"/>
              <a:gd name="connsiteX23398" fmla="*/ 6746475 w 11737978"/>
              <a:gd name="connsiteY23398" fmla="*/ 2317329 h 6407150"/>
              <a:gd name="connsiteX23399" fmla="*/ 6728516 w 11737978"/>
              <a:gd name="connsiteY23399" fmla="*/ 2321038 h 6407150"/>
              <a:gd name="connsiteX23400" fmla="*/ 6737728 w 11737978"/>
              <a:gd name="connsiteY23400" fmla="*/ 2325877 h 6407150"/>
              <a:gd name="connsiteX23401" fmla="*/ 6746475 w 11737978"/>
              <a:gd name="connsiteY23401" fmla="*/ 2317329 h 6407150"/>
              <a:gd name="connsiteX23402" fmla="*/ 2036251 w 11737978"/>
              <a:gd name="connsiteY23402" fmla="*/ 2317329 h 6407150"/>
              <a:gd name="connsiteX23403" fmla="*/ 2018293 w 11737978"/>
              <a:gd name="connsiteY23403" fmla="*/ 2321038 h 6407150"/>
              <a:gd name="connsiteX23404" fmla="*/ 2027505 w 11737978"/>
              <a:gd name="connsiteY23404" fmla="*/ 2325877 h 6407150"/>
              <a:gd name="connsiteX23405" fmla="*/ 2036251 w 11737978"/>
              <a:gd name="connsiteY23405" fmla="*/ 2317329 h 6407150"/>
              <a:gd name="connsiteX23406" fmla="*/ 6746370 w 11737978"/>
              <a:gd name="connsiteY23406" fmla="*/ 2314316 h 6407150"/>
              <a:gd name="connsiteX23407" fmla="*/ 6728318 w 11737978"/>
              <a:gd name="connsiteY23407" fmla="*/ 2315350 h 6407150"/>
              <a:gd name="connsiteX23408" fmla="*/ 6737422 w 11737978"/>
              <a:gd name="connsiteY23408" fmla="*/ 2317091 h 6407150"/>
              <a:gd name="connsiteX23409" fmla="*/ 6746370 w 11737978"/>
              <a:gd name="connsiteY23409" fmla="*/ 2314316 h 6407150"/>
              <a:gd name="connsiteX23410" fmla="*/ 2036146 w 11737978"/>
              <a:gd name="connsiteY23410" fmla="*/ 2314316 h 6407150"/>
              <a:gd name="connsiteX23411" fmla="*/ 2018094 w 11737978"/>
              <a:gd name="connsiteY23411" fmla="*/ 2315350 h 6407150"/>
              <a:gd name="connsiteX23412" fmla="*/ 2027198 w 11737978"/>
              <a:gd name="connsiteY23412" fmla="*/ 2317091 h 6407150"/>
              <a:gd name="connsiteX23413" fmla="*/ 2036146 w 11737978"/>
              <a:gd name="connsiteY23413" fmla="*/ 2314316 h 6407150"/>
              <a:gd name="connsiteX23414" fmla="*/ 5582224 w 11737978"/>
              <a:gd name="connsiteY23414" fmla="*/ 2312700 h 6407150"/>
              <a:gd name="connsiteX23415" fmla="*/ 5586693 w 11737978"/>
              <a:gd name="connsiteY23415" fmla="*/ 2321380 h 6407150"/>
              <a:gd name="connsiteX23416" fmla="*/ 5589522 w 11737978"/>
              <a:gd name="connsiteY23416" fmla="*/ 2320090 h 6407150"/>
              <a:gd name="connsiteX23417" fmla="*/ 5582224 w 11737978"/>
              <a:gd name="connsiteY23417" fmla="*/ 2312700 h 6407150"/>
              <a:gd name="connsiteX23418" fmla="*/ 872000 w 11737978"/>
              <a:gd name="connsiteY23418" fmla="*/ 2312700 h 6407150"/>
              <a:gd name="connsiteX23419" fmla="*/ 876470 w 11737978"/>
              <a:gd name="connsiteY23419" fmla="*/ 2321380 h 6407150"/>
              <a:gd name="connsiteX23420" fmla="*/ 879299 w 11737978"/>
              <a:gd name="connsiteY23420" fmla="*/ 2320090 h 6407150"/>
              <a:gd name="connsiteX23421" fmla="*/ 872000 w 11737978"/>
              <a:gd name="connsiteY23421" fmla="*/ 2312700 h 6407150"/>
              <a:gd name="connsiteX23422" fmla="*/ 5359115 w 11737978"/>
              <a:gd name="connsiteY23422" fmla="*/ 2311997 h 6407150"/>
              <a:gd name="connsiteX23423" fmla="*/ 5359603 w 11737978"/>
              <a:gd name="connsiteY23423" fmla="*/ 2313946 h 6407150"/>
              <a:gd name="connsiteX23424" fmla="*/ 5360576 w 11737978"/>
              <a:gd name="connsiteY23424" fmla="*/ 2317842 h 6407150"/>
              <a:gd name="connsiteX23425" fmla="*/ 5358015 w 11737978"/>
              <a:gd name="connsiteY23425" fmla="*/ 2312596 h 6407150"/>
              <a:gd name="connsiteX23426" fmla="*/ 5358147 w 11737978"/>
              <a:gd name="connsiteY23426" fmla="*/ 2312393 h 6407150"/>
              <a:gd name="connsiteX23427" fmla="*/ 5359115 w 11737978"/>
              <a:gd name="connsiteY23427" fmla="*/ 2311997 h 6407150"/>
              <a:gd name="connsiteX23428" fmla="*/ 648891 w 11737978"/>
              <a:gd name="connsiteY23428" fmla="*/ 2311997 h 6407150"/>
              <a:gd name="connsiteX23429" fmla="*/ 649378 w 11737978"/>
              <a:gd name="connsiteY23429" fmla="*/ 2313946 h 6407150"/>
              <a:gd name="connsiteX23430" fmla="*/ 650352 w 11737978"/>
              <a:gd name="connsiteY23430" fmla="*/ 2317842 h 6407150"/>
              <a:gd name="connsiteX23431" fmla="*/ 647790 w 11737978"/>
              <a:gd name="connsiteY23431" fmla="*/ 2312596 h 6407150"/>
              <a:gd name="connsiteX23432" fmla="*/ 647923 w 11737978"/>
              <a:gd name="connsiteY23432" fmla="*/ 2312393 h 6407150"/>
              <a:gd name="connsiteX23433" fmla="*/ 648891 w 11737978"/>
              <a:gd name="connsiteY23433" fmla="*/ 2311997 h 6407150"/>
              <a:gd name="connsiteX23434" fmla="*/ 8209561 w 11737978"/>
              <a:gd name="connsiteY23434" fmla="*/ 2308578 h 6407150"/>
              <a:gd name="connsiteX23435" fmla="*/ 8233390 w 11737978"/>
              <a:gd name="connsiteY23435" fmla="*/ 2324256 h 6407150"/>
              <a:gd name="connsiteX23436" fmla="*/ 8225673 w 11737978"/>
              <a:gd name="connsiteY23436" fmla="*/ 2317465 h 6407150"/>
              <a:gd name="connsiteX23437" fmla="*/ 8209561 w 11737978"/>
              <a:gd name="connsiteY23437" fmla="*/ 2308578 h 6407150"/>
              <a:gd name="connsiteX23438" fmla="*/ 3499338 w 11737978"/>
              <a:gd name="connsiteY23438" fmla="*/ 2308578 h 6407150"/>
              <a:gd name="connsiteX23439" fmla="*/ 3523166 w 11737978"/>
              <a:gd name="connsiteY23439" fmla="*/ 2324256 h 6407150"/>
              <a:gd name="connsiteX23440" fmla="*/ 3515450 w 11737978"/>
              <a:gd name="connsiteY23440" fmla="*/ 2317465 h 6407150"/>
              <a:gd name="connsiteX23441" fmla="*/ 3499338 w 11737978"/>
              <a:gd name="connsiteY23441" fmla="*/ 2308578 h 6407150"/>
              <a:gd name="connsiteX23442" fmla="*/ 5575295 w 11737978"/>
              <a:gd name="connsiteY23442" fmla="*/ 2306787 h 6407150"/>
              <a:gd name="connsiteX23443" fmla="*/ 5574323 w 11737978"/>
              <a:gd name="connsiteY23443" fmla="*/ 2307185 h 6407150"/>
              <a:gd name="connsiteX23444" fmla="*/ 5571411 w 11737978"/>
              <a:gd name="connsiteY23444" fmla="*/ 2312672 h 6407150"/>
              <a:gd name="connsiteX23445" fmla="*/ 5570924 w 11737978"/>
              <a:gd name="connsiteY23445" fmla="*/ 2310725 h 6407150"/>
              <a:gd name="connsiteX23446" fmla="*/ 5570437 w 11737978"/>
              <a:gd name="connsiteY23446" fmla="*/ 2308777 h 6407150"/>
              <a:gd name="connsiteX23447" fmla="*/ 5568007 w 11737978"/>
              <a:gd name="connsiteY23447" fmla="*/ 2307626 h 6407150"/>
              <a:gd name="connsiteX23448" fmla="*/ 5567524 w 11737978"/>
              <a:gd name="connsiteY23448" fmla="*/ 2309972 h 6407150"/>
              <a:gd name="connsiteX23449" fmla="*/ 5568010 w 11737978"/>
              <a:gd name="connsiteY23449" fmla="*/ 2311920 h 6407150"/>
              <a:gd name="connsiteX23450" fmla="*/ 5568984 w 11737978"/>
              <a:gd name="connsiteY23450" fmla="*/ 2315815 h 6407150"/>
              <a:gd name="connsiteX23451" fmla="*/ 5569472 w 11737978"/>
              <a:gd name="connsiteY23451" fmla="*/ 2317762 h 6407150"/>
              <a:gd name="connsiteX23452" fmla="*/ 5574822 w 11737978"/>
              <a:gd name="connsiteY23452" fmla="*/ 2330600 h 6407150"/>
              <a:gd name="connsiteX23453" fmla="*/ 5579203 w 11737978"/>
              <a:gd name="connsiteY23453" fmla="*/ 2348129 h 6407150"/>
              <a:gd name="connsiteX23454" fmla="*/ 5584069 w 11737978"/>
              <a:gd name="connsiteY23454" fmla="*/ 2363314 h 6407150"/>
              <a:gd name="connsiteX23455" fmla="*/ 5585529 w 11737978"/>
              <a:gd name="connsiteY23455" fmla="*/ 2369156 h 6407150"/>
              <a:gd name="connsiteX23456" fmla="*/ 5586988 w 11737978"/>
              <a:gd name="connsiteY23456" fmla="*/ 2370706 h 6407150"/>
              <a:gd name="connsiteX23457" fmla="*/ 5587472 w 11737978"/>
              <a:gd name="connsiteY23457" fmla="*/ 2368360 h 6407150"/>
              <a:gd name="connsiteX23458" fmla="*/ 5586499 w 11737978"/>
              <a:gd name="connsiteY23458" fmla="*/ 2364465 h 6407150"/>
              <a:gd name="connsiteX23459" fmla="*/ 5592325 w 11737978"/>
              <a:gd name="connsiteY23459" fmla="*/ 2357782 h 6407150"/>
              <a:gd name="connsiteX23460" fmla="*/ 5583088 w 11737978"/>
              <a:gd name="connsiteY23460" fmla="*/ 2346537 h 6407150"/>
              <a:gd name="connsiteX23461" fmla="*/ 5578707 w 11737978"/>
              <a:gd name="connsiteY23461" fmla="*/ 2329008 h 6407150"/>
              <a:gd name="connsiteX23462" fmla="*/ 5573355 w 11737978"/>
              <a:gd name="connsiteY23462" fmla="*/ 2316170 h 6407150"/>
              <a:gd name="connsiteX23463" fmla="*/ 5575297 w 11737978"/>
              <a:gd name="connsiteY23463" fmla="*/ 2311080 h 6407150"/>
              <a:gd name="connsiteX23464" fmla="*/ 5578214 w 11737978"/>
              <a:gd name="connsiteY23464" fmla="*/ 2314179 h 6407150"/>
              <a:gd name="connsiteX23465" fmla="*/ 5579184 w 11737978"/>
              <a:gd name="connsiteY23465" fmla="*/ 2313781 h 6407150"/>
              <a:gd name="connsiteX23466" fmla="*/ 5578697 w 11737978"/>
              <a:gd name="connsiteY23466" fmla="*/ 2311833 h 6407150"/>
              <a:gd name="connsiteX23467" fmla="*/ 5577239 w 11737978"/>
              <a:gd name="connsiteY23467" fmla="*/ 2310284 h 6407150"/>
              <a:gd name="connsiteX23468" fmla="*/ 5575780 w 11737978"/>
              <a:gd name="connsiteY23468" fmla="*/ 2308734 h 6407150"/>
              <a:gd name="connsiteX23469" fmla="*/ 5575295 w 11737978"/>
              <a:gd name="connsiteY23469" fmla="*/ 2306787 h 6407150"/>
              <a:gd name="connsiteX23470" fmla="*/ 865070 w 11737978"/>
              <a:gd name="connsiteY23470" fmla="*/ 2306787 h 6407150"/>
              <a:gd name="connsiteX23471" fmla="*/ 864099 w 11737978"/>
              <a:gd name="connsiteY23471" fmla="*/ 2307185 h 6407150"/>
              <a:gd name="connsiteX23472" fmla="*/ 861187 w 11737978"/>
              <a:gd name="connsiteY23472" fmla="*/ 2312672 h 6407150"/>
              <a:gd name="connsiteX23473" fmla="*/ 860699 w 11737978"/>
              <a:gd name="connsiteY23473" fmla="*/ 2310725 h 6407150"/>
              <a:gd name="connsiteX23474" fmla="*/ 860213 w 11737978"/>
              <a:gd name="connsiteY23474" fmla="*/ 2308777 h 6407150"/>
              <a:gd name="connsiteX23475" fmla="*/ 857783 w 11737978"/>
              <a:gd name="connsiteY23475" fmla="*/ 2307626 h 6407150"/>
              <a:gd name="connsiteX23476" fmla="*/ 857299 w 11737978"/>
              <a:gd name="connsiteY23476" fmla="*/ 2309972 h 6407150"/>
              <a:gd name="connsiteX23477" fmla="*/ 857786 w 11737978"/>
              <a:gd name="connsiteY23477" fmla="*/ 2311920 h 6407150"/>
              <a:gd name="connsiteX23478" fmla="*/ 858760 w 11737978"/>
              <a:gd name="connsiteY23478" fmla="*/ 2315815 h 6407150"/>
              <a:gd name="connsiteX23479" fmla="*/ 859246 w 11737978"/>
              <a:gd name="connsiteY23479" fmla="*/ 2317762 h 6407150"/>
              <a:gd name="connsiteX23480" fmla="*/ 864597 w 11737978"/>
              <a:gd name="connsiteY23480" fmla="*/ 2330600 h 6407150"/>
              <a:gd name="connsiteX23481" fmla="*/ 868979 w 11737978"/>
              <a:gd name="connsiteY23481" fmla="*/ 2348129 h 6407150"/>
              <a:gd name="connsiteX23482" fmla="*/ 873844 w 11737978"/>
              <a:gd name="connsiteY23482" fmla="*/ 2363314 h 6407150"/>
              <a:gd name="connsiteX23483" fmla="*/ 875305 w 11737978"/>
              <a:gd name="connsiteY23483" fmla="*/ 2369156 h 6407150"/>
              <a:gd name="connsiteX23484" fmla="*/ 876763 w 11737978"/>
              <a:gd name="connsiteY23484" fmla="*/ 2370706 h 6407150"/>
              <a:gd name="connsiteX23485" fmla="*/ 877248 w 11737978"/>
              <a:gd name="connsiteY23485" fmla="*/ 2368360 h 6407150"/>
              <a:gd name="connsiteX23486" fmla="*/ 876274 w 11737978"/>
              <a:gd name="connsiteY23486" fmla="*/ 2364465 h 6407150"/>
              <a:gd name="connsiteX23487" fmla="*/ 882100 w 11737978"/>
              <a:gd name="connsiteY23487" fmla="*/ 2357782 h 6407150"/>
              <a:gd name="connsiteX23488" fmla="*/ 872864 w 11737978"/>
              <a:gd name="connsiteY23488" fmla="*/ 2346537 h 6407150"/>
              <a:gd name="connsiteX23489" fmla="*/ 868483 w 11737978"/>
              <a:gd name="connsiteY23489" fmla="*/ 2329008 h 6407150"/>
              <a:gd name="connsiteX23490" fmla="*/ 863132 w 11737978"/>
              <a:gd name="connsiteY23490" fmla="*/ 2316170 h 6407150"/>
              <a:gd name="connsiteX23491" fmla="*/ 865073 w 11737978"/>
              <a:gd name="connsiteY23491" fmla="*/ 2311080 h 6407150"/>
              <a:gd name="connsiteX23492" fmla="*/ 867989 w 11737978"/>
              <a:gd name="connsiteY23492" fmla="*/ 2314179 h 6407150"/>
              <a:gd name="connsiteX23493" fmla="*/ 868960 w 11737978"/>
              <a:gd name="connsiteY23493" fmla="*/ 2313781 h 6407150"/>
              <a:gd name="connsiteX23494" fmla="*/ 868473 w 11737978"/>
              <a:gd name="connsiteY23494" fmla="*/ 2311833 h 6407150"/>
              <a:gd name="connsiteX23495" fmla="*/ 867015 w 11737978"/>
              <a:gd name="connsiteY23495" fmla="*/ 2310284 h 6407150"/>
              <a:gd name="connsiteX23496" fmla="*/ 865556 w 11737978"/>
              <a:gd name="connsiteY23496" fmla="*/ 2308734 h 6407150"/>
              <a:gd name="connsiteX23497" fmla="*/ 865070 w 11737978"/>
              <a:gd name="connsiteY23497" fmla="*/ 2306787 h 6407150"/>
              <a:gd name="connsiteX23498" fmla="*/ 5058707 w 11737978"/>
              <a:gd name="connsiteY23498" fmla="*/ 2303807 h 6407150"/>
              <a:gd name="connsiteX23499" fmla="*/ 5057320 w 11737978"/>
              <a:gd name="connsiteY23499" fmla="*/ 2306557 h 6407150"/>
              <a:gd name="connsiteX23500" fmla="*/ 5057812 w 11737978"/>
              <a:gd name="connsiteY23500" fmla="*/ 2308536 h 6407150"/>
              <a:gd name="connsiteX23501" fmla="*/ 5059743 w 11737978"/>
              <a:gd name="connsiteY23501" fmla="*/ 2312103 h 6407150"/>
              <a:gd name="connsiteX23502" fmla="*/ 5061236 w 11737978"/>
              <a:gd name="connsiteY23502" fmla="*/ 2313399 h 6407150"/>
              <a:gd name="connsiteX23503" fmla="*/ 5063063 w 11737978"/>
              <a:gd name="connsiteY23503" fmla="*/ 2312923 h 6407150"/>
              <a:gd name="connsiteX23504" fmla="*/ 5063957 w 11737978"/>
              <a:gd name="connsiteY23504" fmla="*/ 2308195 h 6407150"/>
              <a:gd name="connsiteX23505" fmla="*/ 5062028 w 11737978"/>
              <a:gd name="connsiteY23505" fmla="*/ 2304626 h 6407150"/>
              <a:gd name="connsiteX23506" fmla="*/ 5058707 w 11737978"/>
              <a:gd name="connsiteY23506" fmla="*/ 2303807 h 6407150"/>
              <a:gd name="connsiteX23507" fmla="*/ 348483 w 11737978"/>
              <a:gd name="connsiteY23507" fmla="*/ 2303807 h 6407150"/>
              <a:gd name="connsiteX23508" fmla="*/ 347094 w 11737978"/>
              <a:gd name="connsiteY23508" fmla="*/ 2306557 h 6407150"/>
              <a:gd name="connsiteX23509" fmla="*/ 347588 w 11737978"/>
              <a:gd name="connsiteY23509" fmla="*/ 2308536 h 6407150"/>
              <a:gd name="connsiteX23510" fmla="*/ 349519 w 11737978"/>
              <a:gd name="connsiteY23510" fmla="*/ 2312103 h 6407150"/>
              <a:gd name="connsiteX23511" fmla="*/ 351011 w 11737978"/>
              <a:gd name="connsiteY23511" fmla="*/ 2313399 h 6407150"/>
              <a:gd name="connsiteX23512" fmla="*/ 352839 w 11737978"/>
              <a:gd name="connsiteY23512" fmla="*/ 2312923 h 6407150"/>
              <a:gd name="connsiteX23513" fmla="*/ 353734 w 11737978"/>
              <a:gd name="connsiteY23513" fmla="*/ 2308195 h 6407150"/>
              <a:gd name="connsiteX23514" fmla="*/ 351803 w 11737978"/>
              <a:gd name="connsiteY23514" fmla="*/ 2304626 h 6407150"/>
              <a:gd name="connsiteX23515" fmla="*/ 348483 w 11737978"/>
              <a:gd name="connsiteY23515" fmla="*/ 2303807 h 6407150"/>
              <a:gd name="connsiteX23516" fmla="*/ 5357646 w 11737978"/>
              <a:gd name="connsiteY23516" fmla="*/ 2301859 h 6407150"/>
              <a:gd name="connsiteX23517" fmla="*/ 5356207 w 11737978"/>
              <a:gd name="connsiteY23517" fmla="*/ 2308894 h 6407150"/>
              <a:gd name="connsiteX23518" fmla="*/ 5358015 w 11737978"/>
              <a:gd name="connsiteY23518" fmla="*/ 2312596 h 6407150"/>
              <a:gd name="connsiteX23519" fmla="*/ 5354287 w 11737978"/>
              <a:gd name="connsiteY23519" fmla="*/ 2318273 h 6407150"/>
              <a:gd name="connsiteX23520" fmla="*/ 5352344 w 11737978"/>
              <a:gd name="connsiteY23520" fmla="*/ 2314773 h 6407150"/>
              <a:gd name="connsiteX23521" fmla="*/ 5355727 w 11737978"/>
              <a:gd name="connsiteY23521" fmla="*/ 2311238 h 6407150"/>
              <a:gd name="connsiteX23522" fmla="*/ 5354500 w 11737978"/>
              <a:gd name="connsiteY23522" fmla="*/ 2303654 h 6407150"/>
              <a:gd name="connsiteX23523" fmla="*/ 5356079 w 11737978"/>
              <a:gd name="connsiteY23523" fmla="*/ 2304114 h 6407150"/>
              <a:gd name="connsiteX23524" fmla="*/ 5357646 w 11737978"/>
              <a:gd name="connsiteY23524" fmla="*/ 2301859 h 6407150"/>
              <a:gd name="connsiteX23525" fmla="*/ 647422 w 11737978"/>
              <a:gd name="connsiteY23525" fmla="*/ 2301859 h 6407150"/>
              <a:gd name="connsiteX23526" fmla="*/ 645983 w 11737978"/>
              <a:gd name="connsiteY23526" fmla="*/ 2308894 h 6407150"/>
              <a:gd name="connsiteX23527" fmla="*/ 647790 w 11737978"/>
              <a:gd name="connsiteY23527" fmla="*/ 2312596 h 6407150"/>
              <a:gd name="connsiteX23528" fmla="*/ 644063 w 11737978"/>
              <a:gd name="connsiteY23528" fmla="*/ 2318273 h 6407150"/>
              <a:gd name="connsiteX23529" fmla="*/ 642120 w 11737978"/>
              <a:gd name="connsiteY23529" fmla="*/ 2314773 h 6407150"/>
              <a:gd name="connsiteX23530" fmla="*/ 645503 w 11737978"/>
              <a:gd name="connsiteY23530" fmla="*/ 2311238 h 6407150"/>
              <a:gd name="connsiteX23531" fmla="*/ 644276 w 11737978"/>
              <a:gd name="connsiteY23531" fmla="*/ 2303654 h 6407150"/>
              <a:gd name="connsiteX23532" fmla="*/ 645854 w 11737978"/>
              <a:gd name="connsiteY23532" fmla="*/ 2304114 h 6407150"/>
              <a:gd name="connsiteX23533" fmla="*/ 647422 w 11737978"/>
              <a:gd name="connsiteY23533" fmla="*/ 2301859 h 6407150"/>
              <a:gd name="connsiteX23534" fmla="*/ 5354173 w 11737978"/>
              <a:gd name="connsiteY23534" fmla="*/ 2301636 h 6407150"/>
              <a:gd name="connsiteX23535" fmla="*/ 5354500 w 11737978"/>
              <a:gd name="connsiteY23535" fmla="*/ 2303654 h 6407150"/>
              <a:gd name="connsiteX23536" fmla="*/ 5353778 w 11737978"/>
              <a:gd name="connsiteY23536" fmla="*/ 2303445 h 6407150"/>
              <a:gd name="connsiteX23537" fmla="*/ 643949 w 11737978"/>
              <a:gd name="connsiteY23537" fmla="*/ 2301636 h 6407150"/>
              <a:gd name="connsiteX23538" fmla="*/ 644276 w 11737978"/>
              <a:gd name="connsiteY23538" fmla="*/ 2303654 h 6407150"/>
              <a:gd name="connsiteX23539" fmla="*/ 643554 w 11737978"/>
              <a:gd name="connsiteY23539" fmla="*/ 2303445 h 6407150"/>
              <a:gd name="connsiteX23540" fmla="*/ 6694627 w 11737978"/>
              <a:gd name="connsiteY23540" fmla="*/ 2300171 h 6407150"/>
              <a:gd name="connsiteX23541" fmla="*/ 6686023 w 11737978"/>
              <a:gd name="connsiteY23541" fmla="*/ 2312737 h 6407150"/>
              <a:gd name="connsiteX23542" fmla="*/ 6700518 w 11737978"/>
              <a:gd name="connsiteY23542" fmla="*/ 2307003 h 6407150"/>
              <a:gd name="connsiteX23543" fmla="*/ 6694627 w 11737978"/>
              <a:gd name="connsiteY23543" fmla="*/ 2300171 h 6407150"/>
              <a:gd name="connsiteX23544" fmla="*/ 1984403 w 11737978"/>
              <a:gd name="connsiteY23544" fmla="*/ 2300171 h 6407150"/>
              <a:gd name="connsiteX23545" fmla="*/ 1975799 w 11737978"/>
              <a:gd name="connsiteY23545" fmla="*/ 2312737 h 6407150"/>
              <a:gd name="connsiteX23546" fmla="*/ 1990294 w 11737978"/>
              <a:gd name="connsiteY23546" fmla="*/ 2307003 h 6407150"/>
              <a:gd name="connsiteX23547" fmla="*/ 1984403 w 11737978"/>
              <a:gd name="connsiteY23547" fmla="*/ 2300171 h 6407150"/>
              <a:gd name="connsiteX23548" fmla="*/ 8226137 w 11737978"/>
              <a:gd name="connsiteY23548" fmla="*/ 2297772 h 6407150"/>
              <a:gd name="connsiteX23549" fmla="*/ 8220967 w 11737978"/>
              <a:gd name="connsiteY23549" fmla="*/ 2300734 h 6407150"/>
              <a:gd name="connsiteX23550" fmla="*/ 8229449 w 11737978"/>
              <a:gd name="connsiteY23550" fmla="*/ 2307715 h 6407150"/>
              <a:gd name="connsiteX23551" fmla="*/ 8230801 w 11737978"/>
              <a:gd name="connsiteY23551" fmla="*/ 2298330 h 6407150"/>
              <a:gd name="connsiteX23552" fmla="*/ 8226137 w 11737978"/>
              <a:gd name="connsiteY23552" fmla="*/ 2297772 h 6407150"/>
              <a:gd name="connsiteX23553" fmla="*/ 3515914 w 11737978"/>
              <a:gd name="connsiteY23553" fmla="*/ 2297772 h 6407150"/>
              <a:gd name="connsiteX23554" fmla="*/ 3510744 w 11737978"/>
              <a:gd name="connsiteY23554" fmla="*/ 2300734 h 6407150"/>
              <a:gd name="connsiteX23555" fmla="*/ 3519226 w 11737978"/>
              <a:gd name="connsiteY23555" fmla="*/ 2307715 h 6407150"/>
              <a:gd name="connsiteX23556" fmla="*/ 3520577 w 11737978"/>
              <a:gd name="connsiteY23556" fmla="*/ 2298330 h 6407150"/>
              <a:gd name="connsiteX23557" fmla="*/ 3515914 w 11737978"/>
              <a:gd name="connsiteY23557" fmla="*/ 2297772 h 6407150"/>
              <a:gd name="connsiteX23558" fmla="*/ 5125877 w 11737978"/>
              <a:gd name="connsiteY23558" fmla="*/ 2295741 h 6407150"/>
              <a:gd name="connsiteX23559" fmla="*/ 5125421 w 11737978"/>
              <a:gd name="connsiteY23559" fmla="*/ 2298070 h 6407150"/>
              <a:gd name="connsiteX23560" fmla="*/ 5125906 w 11737978"/>
              <a:gd name="connsiteY23560" fmla="*/ 2300012 h 6407150"/>
              <a:gd name="connsiteX23561" fmla="*/ 5126391 w 11737978"/>
              <a:gd name="connsiteY23561" fmla="*/ 2301954 h 6407150"/>
              <a:gd name="connsiteX23562" fmla="*/ 5128789 w 11737978"/>
              <a:gd name="connsiteY23562" fmla="*/ 2307395 h 6407150"/>
              <a:gd name="connsiteX23563" fmla="*/ 5125994 w 11737978"/>
              <a:gd name="connsiteY23563" fmla="*/ 2312824 h 6407150"/>
              <a:gd name="connsiteX23564" fmla="*/ 5125537 w 11737978"/>
              <a:gd name="connsiteY23564" fmla="*/ 2315153 h 6407150"/>
              <a:gd name="connsiteX23565" fmla="*/ 5125566 w 11737978"/>
              <a:gd name="connsiteY23565" fmla="*/ 2319424 h 6407150"/>
              <a:gd name="connsiteX23566" fmla="*/ 5126580 w 11737978"/>
              <a:gd name="connsiteY23566" fmla="*/ 2320882 h 6407150"/>
              <a:gd name="connsiteX23567" fmla="*/ 5127936 w 11737978"/>
              <a:gd name="connsiteY23567" fmla="*/ 2320594 h 6407150"/>
              <a:gd name="connsiteX23568" fmla="*/ 5129334 w 11737978"/>
              <a:gd name="connsiteY23568" fmla="*/ 2317880 h 6407150"/>
              <a:gd name="connsiteX23569" fmla="*/ 5128848 w 11737978"/>
              <a:gd name="connsiteY23569" fmla="*/ 2315937 h 6407150"/>
              <a:gd name="connsiteX23570" fmla="*/ 5131646 w 11737978"/>
              <a:gd name="connsiteY23570" fmla="*/ 2310507 h 6407150"/>
              <a:gd name="connsiteX23571" fmla="*/ 5132588 w 11737978"/>
              <a:gd name="connsiteY23571" fmla="*/ 2310122 h 6407150"/>
              <a:gd name="connsiteX23572" fmla="*/ 5134957 w 11737978"/>
              <a:gd name="connsiteY23572" fmla="*/ 2311292 h 6407150"/>
              <a:gd name="connsiteX23573" fmla="*/ 5133985 w 11737978"/>
              <a:gd name="connsiteY23573" fmla="*/ 2307407 h 6407150"/>
              <a:gd name="connsiteX23574" fmla="*/ 5131616 w 11737978"/>
              <a:gd name="connsiteY23574" fmla="*/ 2306237 h 6407150"/>
              <a:gd name="connsiteX23575" fmla="*/ 5129217 w 11737978"/>
              <a:gd name="connsiteY23575" fmla="*/ 2300796 h 6407150"/>
              <a:gd name="connsiteX23576" fmla="*/ 5128247 w 11737978"/>
              <a:gd name="connsiteY23576" fmla="*/ 2296912 h 6407150"/>
              <a:gd name="connsiteX23577" fmla="*/ 5125877 w 11737978"/>
              <a:gd name="connsiteY23577" fmla="*/ 2295741 h 6407150"/>
              <a:gd name="connsiteX23578" fmla="*/ 415653 w 11737978"/>
              <a:gd name="connsiteY23578" fmla="*/ 2295741 h 6407150"/>
              <a:gd name="connsiteX23579" fmla="*/ 415197 w 11737978"/>
              <a:gd name="connsiteY23579" fmla="*/ 2298070 h 6407150"/>
              <a:gd name="connsiteX23580" fmla="*/ 415682 w 11737978"/>
              <a:gd name="connsiteY23580" fmla="*/ 2300012 h 6407150"/>
              <a:gd name="connsiteX23581" fmla="*/ 416167 w 11737978"/>
              <a:gd name="connsiteY23581" fmla="*/ 2301954 h 6407150"/>
              <a:gd name="connsiteX23582" fmla="*/ 418565 w 11737978"/>
              <a:gd name="connsiteY23582" fmla="*/ 2307395 h 6407150"/>
              <a:gd name="connsiteX23583" fmla="*/ 415770 w 11737978"/>
              <a:gd name="connsiteY23583" fmla="*/ 2312824 h 6407150"/>
              <a:gd name="connsiteX23584" fmla="*/ 415313 w 11737978"/>
              <a:gd name="connsiteY23584" fmla="*/ 2315153 h 6407150"/>
              <a:gd name="connsiteX23585" fmla="*/ 415342 w 11737978"/>
              <a:gd name="connsiteY23585" fmla="*/ 2319424 h 6407150"/>
              <a:gd name="connsiteX23586" fmla="*/ 416356 w 11737978"/>
              <a:gd name="connsiteY23586" fmla="*/ 2320882 h 6407150"/>
              <a:gd name="connsiteX23587" fmla="*/ 417712 w 11737978"/>
              <a:gd name="connsiteY23587" fmla="*/ 2320594 h 6407150"/>
              <a:gd name="connsiteX23588" fmla="*/ 419110 w 11737978"/>
              <a:gd name="connsiteY23588" fmla="*/ 2317880 h 6407150"/>
              <a:gd name="connsiteX23589" fmla="*/ 418624 w 11737978"/>
              <a:gd name="connsiteY23589" fmla="*/ 2315937 h 6407150"/>
              <a:gd name="connsiteX23590" fmla="*/ 421421 w 11737978"/>
              <a:gd name="connsiteY23590" fmla="*/ 2310507 h 6407150"/>
              <a:gd name="connsiteX23591" fmla="*/ 422363 w 11737978"/>
              <a:gd name="connsiteY23591" fmla="*/ 2310122 h 6407150"/>
              <a:gd name="connsiteX23592" fmla="*/ 424732 w 11737978"/>
              <a:gd name="connsiteY23592" fmla="*/ 2311292 h 6407150"/>
              <a:gd name="connsiteX23593" fmla="*/ 423761 w 11737978"/>
              <a:gd name="connsiteY23593" fmla="*/ 2307407 h 6407150"/>
              <a:gd name="connsiteX23594" fmla="*/ 421391 w 11737978"/>
              <a:gd name="connsiteY23594" fmla="*/ 2306237 h 6407150"/>
              <a:gd name="connsiteX23595" fmla="*/ 418993 w 11737978"/>
              <a:gd name="connsiteY23595" fmla="*/ 2300796 h 6407150"/>
              <a:gd name="connsiteX23596" fmla="*/ 418023 w 11737978"/>
              <a:gd name="connsiteY23596" fmla="*/ 2296912 h 6407150"/>
              <a:gd name="connsiteX23597" fmla="*/ 415653 w 11737978"/>
              <a:gd name="connsiteY23597" fmla="*/ 2295741 h 6407150"/>
              <a:gd name="connsiteX23598" fmla="*/ 839388 w 11737978"/>
              <a:gd name="connsiteY23598" fmla="*/ 2293363 h 6407150"/>
              <a:gd name="connsiteX23599" fmla="*/ 837881 w 11737978"/>
              <a:gd name="connsiteY23599" fmla="*/ 2296162 h 6407150"/>
              <a:gd name="connsiteX23600" fmla="*/ 839364 w 11737978"/>
              <a:gd name="connsiteY23600" fmla="*/ 2302095 h 6407150"/>
              <a:gd name="connsiteX23601" fmla="*/ 839859 w 11737978"/>
              <a:gd name="connsiteY23601" fmla="*/ 2304072 h 6407150"/>
              <a:gd name="connsiteX23602" fmla="*/ 842836 w 11737978"/>
              <a:gd name="connsiteY23602" fmla="*/ 2311573 h 6407150"/>
              <a:gd name="connsiteX23603" fmla="*/ 844148 w 11737978"/>
              <a:gd name="connsiteY23603" fmla="*/ 2311853 h 6407150"/>
              <a:gd name="connsiteX23604" fmla="*/ 845839 w 11737978"/>
              <a:gd name="connsiteY23604" fmla="*/ 2310342 h 6407150"/>
              <a:gd name="connsiteX23605" fmla="*/ 846781 w 11737978"/>
              <a:gd name="connsiteY23605" fmla="*/ 2308594 h 6407150"/>
              <a:gd name="connsiteX23606" fmla="*/ 845851 w 11737978"/>
              <a:gd name="connsiteY23606" fmla="*/ 2305977 h 6407150"/>
              <a:gd name="connsiteX23607" fmla="*/ 844368 w 11737978"/>
              <a:gd name="connsiteY23607" fmla="*/ 2300043 h 6407150"/>
              <a:gd name="connsiteX23608" fmla="*/ 842886 w 11737978"/>
              <a:gd name="connsiteY23608" fmla="*/ 2294110 h 6407150"/>
              <a:gd name="connsiteX23609" fmla="*/ 839388 w 11737978"/>
              <a:gd name="connsiteY23609" fmla="*/ 2293363 h 6407150"/>
              <a:gd name="connsiteX23610" fmla="*/ 8249649 w 11737978"/>
              <a:gd name="connsiteY23610" fmla="*/ 2292580 h 6407150"/>
              <a:gd name="connsiteX23611" fmla="*/ 8245770 w 11737978"/>
              <a:gd name="connsiteY23611" fmla="*/ 2298905 h 6407150"/>
              <a:gd name="connsiteX23612" fmla="*/ 8245375 w 11737978"/>
              <a:gd name="connsiteY23612" fmla="*/ 2298801 h 6407150"/>
              <a:gd name="connsiteX23613" fmla="*/ 8245320 w 11737978"/>
              <a:gd name="connsiteY23613" fmla="*/ 2299639 h 6407150"/>
              <a:gd name="connsiteX23614" fmla="*/ 8243271 w 11737978"/>
              <a:gd name="connsiteY23614" fmla="*/ 2302981 h 6407150"/>
              <a:gd name="connsiteX23615" fmla="*/ 8245183 w 11737978"/>
              <a:gd name="connsiteY23615" fmla="*/ 2301729 h 6407150"/>
              <a:gd name="connsiteX23616" fmla="*/ 8245320 w 11737978"/>
              <a:gd name="connsiteY23616" fmla="*/ 2299639 h 6407150"/>
              <a:gd name="connsiteX23617" fmla="*/ 8245770 w 11737978"/>
              <a:gd name="connsiteY23617" fmla="*/ 2298905 h 6407150"/>
              <a:gd name="connsiteX23618" fmla="*/ 8249025 w 11737978"/>
              <a:gd name="connsiteY23618" fmla="*/ 2299759 h 6407150"/>
              <a:gd name="connsiteX23619" fmla="*/ 8254301 w 11737978"/>
              <a:gd name="connsiteY23619" fmla="*/ 2299184 h 6407150"/>
              <a:gd name="connsiteX23620" fmla="*/ 8249649 w 11737978"/>
              <a:gd name="connsiteY23620" fmla="*/ 2292580 h 6407150"/>
              <a:gd name="connsiteX23621" fmla="*/ 3539426 w 11737978"/>
              <a:gd name="connsiteY23621" fmla="*/ 2292580 h 6407150"/>
              <a:gd name="connsiteX23622" fmla="*/ 3535547 w 11737978"/>
              <a:gd name="connsiteY23622" fmla="*/ 2298905 h 6407150"/>
              <a:gd name="connsiteX23623" fmla="*/ 3535152 w 11737978"/>
              <a:gd name="connsiteY23623" fmla="*/ 2298801 h 6407150"/>
              <a:gd name="connsiteX23624" fmla="*/ 3535097 w 11737978"/>
              <a:gd name="connsiteY23624" fmla="*/ 2299639 h 6407150"/>
              <a:gd name="connsiteX23625" fmla="*/ 3533047 w 11737978"/>
              <a:gd name="connsiteY23625" fmla="*/ 2302981 h 6407150"/>
              <a:gd name="connsiteX23626" fmla="*/ 3534960 w 11737978"/>
              <a:gd name="connsiteY23626" fmla="*/ 2301729 h 6407150"/>
              <a:gd name="connsiteX23627" fmla="*/ 3535097 w 11737978"/>
              <a:gd name="connsiteY23627" fmla="*/ 2299639 h 6407150"/>
              <a:gd name="connsiteX23628" fmla="*/ 3535547 w 11737978"/>
              <a:gd name="connsiteY23628" fmla="*/ 2298905 h 6407150"/>
              <a:gd name="connsiteX23629" fmla="*/ 3538801 w 11737978"/>
              <a:gd name="connsiteY23629" fmla="*/ 2299759 h 6407150"/>
              <a:gd name="connsiteX23630" fmla="*/ 3544078 w 11737978"/>
              <a:gd name="connsiteY23630" fmla="*/ 2299184 h 6407150"/>
              <a:gd name="connsiteX23631" fmla="*/ 3539426 w 11737978"/>
              <a:gd name="connsiteY23631" fmla="*/ 2292580 h 6407150"/>
              <a:gd name="connsiteX23632" fmla="*/ 5148543 w 11737978"/>
              <a:gd name="connsiteY23632" fmla="*/ 2288787 h 6407150"/>
              <a:gd name="connsiteX23633" fmla="*/ 5145657 w 11737978"/>
              <a:gd name="connsiteY23633" fmla="*/ 2289969 h 6407150"/>
              <a:gd name="connsiteX23634" fmla="*/ 5145657 w 11737978"/>
              <a:gd name="connsiteY23634" fmla="*/ 2302688 h 6407150"/>
              <a:gd name="connsiteX23635" fmla="*/ 5149502 w 11737978"/>
              <a:gd name="connsiteY23635" fmla="*/ 2305352 h 6407150"/>
              <a:gd name="connsiteX23636" fmla="*/ 5149502 w 11737978"/>
              <a:gd name="connsiteY23636" fmla="*/ 2309591 h 6407150"/>
              <a:gd name="connsiteX23637" fmla="*/ 5148540 w 11737978"/>
              <a:gd name="connsiteY23637" fmla="*/ 2309985 h 6407150"/>
              <a:gd name="connsiteX23638" fmla="*/ 5147099 w 11737978"/>
              <a:gd name="connsiteY23638" fmla="*/ 2304216 h 6407150"/>
              <a:gd name="connsiteX23639" fmla="*/ 5146137 w 11737978"/>
              <a:gd name="connsiteY23639" fmla="*/ 2304611 h 6407150"/>
              <a:gd name="connsiteX23640" fmla="*/ 5145176 w 11737978"/>
              <a:gd name="connsiteY23640" fmla="*/ 2305005 h 6407150"/>
              <a:gd name="connsiteX23641" fmla="*/ 5145655 w 11737978"/>
              <a:gd name="connsiteY23641" fmla="*/ 2306928 h 6407150"/>
              <a:gd name="connsiteX23642" fmla="*/ 5148059 w 11737978"/>
              <a:gd name="connsiteY23642" fmla="*/ 2312302 h 6407150"/>
              <a:gd name="connsiteX23643" fmla="*/ 5147099 w 11737978"/>
              <a:gd name="connsiteY23643" fmla="*/ 2312695 h 6407150"/>
              <a:gd name="connsiteX23644" fmla="*/ 5144694 w 11737978"/>
              <a:gd name="connsiteY23644" fmla="*/ 2315801 h 6407150"/>
              <a:gd name="connsiteX23645" fmla="*/ 5144214 w 11737978"/>
              <a:gd name="connsiteY23645" fmla="*/ 2318117 h 6407150"/>
              <a:gd name="connsiteX23646" fmla="*/ 5143252 w 11737978"/>
              <a:gd name="connsiteY23646" fmla="*/ 2318513 h 6407150"/>
              <a:gd name="connsiteX23647" fmla="*/ 5144693 w 11737978"/>
              <a:gd name="connsiteY23647" fmla="*/ 2320041 h 6407150"/>
              <a:gd name="connsiteX23648" fmla="*/ 5147098 w 11737978"/>
              <a:gd name="connsiteY23648" fmla="*/ 2316936 h 6407150"/>
              <a:gd name="connsiteX23649" fmla="*/ 5146616 w 11737978"/>
              <a:gd name="connsiteY23649" fmla="*/ 2319252 h 6407150"/>
              <a:gd name="connsiteX23650" fmla="*/ 5146135 w 11737978"/>
              <a:gd name="connsiteY23650" fmla="*/ 2321569 h 6407150"/>
              <a:gd name="connsiteX23651" fmla="*/ 5148659 w 11737978"/>
              <a:gd name="connsiteY23651" fmla="*/ 2321595 h 6407150"/>
              <a:gd name="connsiteX23652" fmla="*/ 5153346 w 11737978"/>
              <a:gd name="connsiteY23652" fmla="*/ 2320733 h 6407150"/>
              <a:gd name="connsiteX23653" fmla="*/ 5153829 w 11737978"/>
              <a:gd name="connsiteY23653" fmla="*/ 2314177 h 6407150"/>
              <a:gd name="connsiteX23654" fmla="*/ 5158155 w 11737978"/>
              <a:gd name="connsiteY23654" fmla="*/ 2314523 h 6407150"/>
              <a:gd name="connsiteX23655" fmla="*/ 5158570 w 11737978"/>
              <a:gd name="connsiteY23655" fmla="*/ 2315518 h 6407150"/>
              <a:gd name="connsiteX23656" fmla="*/ 5157674 w 11737978"/>
              <a:gd name="connsiteY23656" fmla="*/ 2316840 h 6407150"/>
              <a:gd name="connsiteX23657" fmla="*/ 5158816 w 11737978"/>
              <a:gd name="connsiteY23657" fmla="*/ 2316106 h 6407150"/>
              <a:gd name="connsiteX23658" fmla="*/ 5158570 w 11737978"/>
              <a:gd name="connsiteY23658" fmla="*/ 2315518 h 6407150"/>
              <a:gd name="connsiteX23659" fmla="*/ 5159417 w 11737978"/>
              <a:gd name="connsiteY23659" fmla="*/ 2314271 h 6407150"/>
              <a:gd name="connsiteX23660" fmla="*/ 5155754 w 11737978"/>
              <a:gd name="connsiteY23660" fmla="*/ 2309149 h 6407150"/>
              <a:gd name="connsiteX23661" fmla="*/ 5154790 w 11737978"/>
              <a:gd name="connsiteY23661" fmla="*/ 2305303 h 6407150"/>
              <a:gd name="connsiteX23662" fmla="*/ 5156235 w 11737978"/>
              <a:gd name="connsiteY23662" fmla="*/ 2294113 h 6407150"/>
              <a:gd name="connsiteX23663" fmla="*/ 5148543 w 11737978"/>
              <a:gd name="connsiteY23663" fmla="*/ 2288787 h 6407150"/>
              <a:gd name="connsiteX23664" fmla="*/ 438318 w 11737978"/>
              <a:gd name="connsiteY23664" fmla="*/ 2288787 h 6407150"/>
              <a:gd name="connsiteX23665" fmla="*/ 435433 w 11737978"/>
              <a:gd name="connsiteY23665" fmla="*/ 2289969 h 6407150"/>
              <a:gd name="connsiteX23666" fmla="*/ 435433 w 11737978"/>
              <a:gd name="connsiteY23666" fmla="*/ 2302688 h 6407150"/>
              <a:gd name="connsiteX23667" fmla="*/ 439278 w 11737978"/>
              <a:gd name="connsiteY23667" fmla="*/ 2305352 h 6407150"/>
              <a:gd name="connsiteX23668" fmla="*/ 439278 w 11737978"/>
              <a:gd name="connsiteY23668" fmla="*/ 2309591 h 6407150"/>
              <a:gd name="connsiteX23669" fmla="*/ 438316 w 11737978"/>
              <a:gd name="connsiteY23669" fmla="*/ 2309985 h 6407150"/>
              <a:gd name="connsiteX23670" fmla="*/ 436875 w 11737978"/>
              <a:gd name="connsiteY23670" fmla="*/ 2304216 h 6407150"/>
              <a:gd name="connsiteX23671" fmla="*/ 435913 w 11737978"/>
              <a:gd name="connsiteY23671" fmla="*/ 2304611 h 6407150"/>
              <a:gd name="connsiteX23672" fmla="*/ 434951 w 11737978"/>
              <a:gd name="connsiteY23672" fmla="*/ 2305005 h 6407150"/>
              <a:gd name="connsiteX23673" fmla="*/ 435432 w 11737978"/>
              <a:gd name="connsiteY23673" fmla="*/ 2306928 h 6407150"/>
              <a:gd name="connsiteX23674" fmla="*/ 437835 w 11737978"/>
              <a:gd name="connsiteY23674" fmla="*/ 2312302 h 6407150"/>
              <a:gd name="connsiteX23675" fmla="*/ 436875 w 11737978"/>
              <a:gd name="connsiteY23675" fmla="*/ 2312695 h 6407150"/>
              <a:gd name="connsiteX23676" fmla="*/ 434470 w 11737978"/>
              <a:gd name="connsiteY23676" fmla="*/ 2315801 h 6407150"/>
              <a:gd name="connsiteX23677" fmla="*/ 433989 w 11737978"/>
              <a:gd name="connsiteY23677" fmla="*/ 2318117 h 6407150"/>
              <a:gd name="connsiteX23678" fmla="*/ 433027 w 11737978"/>
              <a:gd name="connsiteY23678" fmla="*/ 2318513 h 6407150"/>
              <a:gd name="connsiteX23679" fmla="*/ 434469 w 11737978"/>
              <a:gd name="connsiteY23679" fmla="*/ 2320041 h 6407150"/>
              <a:gd name="connsiteX23680" fmla="*/ 436874 w 11737978"/>
              <a:gd name="connsiteY23680" fmla="*/ 2316936 h 6407150"/>
              <a:gd name="connsiteX23681" fmla="*/ 436392 w 11737978"/>
              <a:gd name="connsiteY23681" fmla="*/ 2319252 h 6407150"/>
              <a:gd name="connsiteX23682" fmla="*/ 435911 w 11737978"/>
              <a:gd name="connsiteY23682" fmla="*/ 2321569 h 6407150"/>
              <a:gd name="connsiteX23683" fmla="*/ 438435 w 11737978"/>
              <a:gd name="connsiteY23683" fmla="*/ 2321595 h 6407150"/>
              <a:gd name="connsiteX23684" fmla="*/ 443122 w 11737978"/>
              <a:gd name="connsiteY23684" fmla="*/ 2320733 h 6407150"/>
              <a:gd name="connsiteX23685" fmla="*/ 443604 w 11737978"/>
              <a:gd name="connsiteY23685" fmla="*/ 2314177 h 6407150"/>
              <a:gd name="connsiteX23686" fmla="*/ 447930 w 11737978"/>
              <a:gd name="connsiteY23686" fmla="*/ 2314523 h 6407150"/>
              <a:gd name="connsiteX23687" fmla="*/ 448346 w 11737978"/>
              <a:gd name="connsiteY23687" fmla="*/ 2315518 h 6407150"/>
              <a:gd name="connsiteX23688" fmla="*/ 447450 w 11737978"/>
              <a:gd name="connsiteY23688" fmla="*/ 2316840 h 6407150"/>
              <a:gd name="connsiteX23689" fmla="*/ 448592 w 11737978"/>
              <a:gd name="connsiteY23689" fmla="*/ 2316106 h 6407150"/>
              <a:gd name="connsiteX23690" fmla="*/ 448346 w 11737978"/>
              <a:gd name="connsiteY23690" fmla="*/ 2315518 h 6407150"/>
              <a:gd name="connsiteX23691" fmla="*/ 449193 w 11737978"/>
              <a:gd name="connsiteY23691" fmla="*/ 2314271 h 6407150"/>
              <a:gd name="connsiteX23692" fmla="*/ 445528 w 11737978"/>
              <a:gd name="connsiteY23692" fmla="*/ 2309149 h 6407150"/>
              <a:gd name="connsiteX23693" fmla="*/ 444567 w 11737978"/>
              <a:gd name="connsiteY23693" fmla="*/ 2305303 h 6407150"/>
              <a:gd name="connsiteX23694" fmla="*/ 446010 w 11737978"/>
              <a:gd name="connsiteY23694" fmla="*/ 2294113 h 6407150"/>
              <a:gd name="connsiteX23695" fmla="*/ 438318 w 11737978"/>
              <a:gd name="connsiteY23695" fmla="*/ 2288787 h 6407150"/>
              <a:gd name="connsiteX23696" fmla="*/ 8268156 w 11737978"/>
              <a:gd name="connsiteY23696" fmla="*/ 2288704 h 6407150"/>
              <a:gd name="connsiteX23697" fmla="*/ 8265998 w 11737978"/>
              <a:gd name="connsiteY23697" fmla="*/ 2295457 h 6407150"/>
              <a:gd name="connsiteX23698" fmla="*/ 8275965 w 11737978"/>
              <a:gd name="connsiteY23698" fmla="*/ 2292113 h 6407150"/>
              <a:gd name="connsiteX23699" fmla="*/ 8268156 w 11737978"/>
              <a:gd name="connsiteY23699" fmla="*/ 2288704 h 6407150"/>
              <a:gd name="connsiteX23700" fmla="*/ 3557933 w 11737978"/>
              <a:gd name="connsiteY23700" fmla="*/ 2288704 h 6407150"/>
              <a:gd name="connsiteX23701" fmla="*/ 3555775 w 11737978"/>
              <a:gd name="connsiteY23701" fmla="*/ 2295457 h 6407150"/>
              <a:gd name="connsiteX23702" fmla="*/ 3565742 w 11737978"/>
              <a:gd name="connsiteY23702" fmla="*/ 2292113 h 6407150"/>
              <a:gd name="connsiteX23703" fmla="*/ 3557933 w 11737978"/>
              <a:gd name="connsiteY23703" fmla="*/ 2288704 h 6407150"/>
              <a:gd name="connsiteX23704" fmla="*/ 11327942 w 11737978"/>
              <a:gd name="connsiteY23704" fmla="*/ 2288565 h 6407150"/>
              <a:gd name="connsiteX23705" fmla="*/ 11348356 w 11737978"/>
              <a:gd name="connsiteY23705" fmla="*/ 2294700 h 6407150"/>
              <a:gd name="connsiteX23706" fmla="*/ 11315167 w 11737978"/>
              <a:gd name="connsiteY23706" fmla="*/ 2293147 h 6407150"/>
              <a:gd name="connsiteX23707" fmla="*/ 11327942 w 11737978"/>
              <a:gd name="connsiteY23707" fmla="*/ 2288565 h 6407150"/>
              <a:gd name="connsiteX23708" fmla="*/ 5596284 w 11737978"/>
              <a:gd name="connsiteY23708" fmla="*/ 2283577 h 6407150"/>
              <a:gd name="connsiteX23709" fmla="*/ 5595957 w 11737978"/>
              <a:gd name="connsiteY23709" fmla="*/ 2289169 h 6407150"/>
              <a:gd name="connsiteX23710" fmla="*/ 5598006 w 11737978"/>
              <a:gd name="connsiteY23710" fmla="*/ 2286785 h 6407150"/>
              <a:gd name="connsiteX23711" fmla="*/ 5596284 w 11737978"/>
              <a:gd name="connsiteY23711" fmla="*/ 2283577 h 6407150"/>
              <a:gd name="connsiteX23712" fmla="*/ 886060 w 11737978"/>
              <a:gd name="connsiteY23712" fmla="*/ 2283577 h 6407150"/>
              <a:gd name="connsiteX23713" fmla="*/ 885733 w 11737978"/>
              <a:gd name="connsiteY23713" fmla="*/ 2289169 h 6407150"/>
              <a:gd name="connsiteX23714" fmla="*/ 887783 w 11737978"/>
              <a:gd name="connsiteY23714" fmla="*/ 2286785 h 6407150"/>
              <a:gd name="connsiteX23715" fmla="*/ 886060 w 11737978"/>
              <a:gd name="connsiteY23715" fmla="*/ 2283577 h 6407150"/>
              <a:gd name="connsiteX23716" fmla="*/ 5080667 w 11737978"/>
              <a:gd name="connsiteY23716" fmla="*/ 2281569 h 6407150"/>
              <a:gd name="connsiteX23717" fmla="*/ 5079314 w 11737978"/>
              <a:gd name="connsiteY23717" fmla="*/ 2284459 h 6407150"/>
              <a:gd name="connsiteX23718" fmla="*/ 5078900 w 11737978"/>
              <a:gd name="connsiteY23718" fmla="*/ 2286964 h 6407150"/>
              <a:gd name="connsiteX23719" fmla="*/ 5079431 w 11737978"/>
              <a:gd name="connsiteY23719" fmla="*/ 2289084 h 6407150"/>
              <a:gd name="connsiteX23720" fmla="*/ 5080372 w 11737978"/>
              <a:gd name="connsiteY23720" fmla="*/ 2288697 h 6407150"/>
              <a:gd name="connsiteX23721" fmla="*/ 5081197 w 11737978"/>
              <a:gd name="connsiteY23721" fmla="*/ 2283688 h 6407150"/>
              <a:gd name="connsiteX23722" fmla="*/ 5080667 w 11737978"/>
              <a:gd name="connsiteY23722" fmla="*/ 2281569 h 6407150"/>
              <a:gd name="connsiteX23723" fmla="*/ 370443 w 11737978"/>
              <a:gd name="connsiteY23723" fmla="*/ 2281569 h 6407150"/>
              <a:gd name="connsiteX23724" fmla="*/ 369090 w 11737978"/>
              <a:gd name="connsiteY23724" fmla="*/ 2284459 h 6407150"/>
              <a:gd name="connsiteX23725" fmla="*/ 368676 w 11737978"/>
              <a:gd name="connsiteY23725" fmla="*/ 2286964 h 6407150"/>
              <a:gd name="connsiteX23726" fmla="*/ 369206 w 11737978"/>
              <a:gd name="connsiteY23726" fmla="*/ 2289084 h 6407150"/>
              <a:gd name="connsiteX23727" fmla="*/ 370148 w 11737978"/>
              <a:gd name="connsiteY23727" fmla="*/ 2288697 h 6407150"/>
              <a:gd name="connsiteX23728" fmla="*/ 370973 w 11737978"/>
              <a:gd name="connsiteY23728" fmla="*/ 2283688 h 6407150"/>
              <a:gd name="connsiteX23729" fmla="*/ 370443 w 11737978"/>
              <a:gd name="connsiteY23729" fmla="*/ 2281569 h 6407150"/>
              <a:gd name="connsiteX23730" fmla="*/ 6396949 w 11737978"/>
              <a:gd name="connsiteY23730" fmla="*/ 2278963 h 6407150"/>
              <a:gd name="connsiteX23731" fmla="*/ 6397124 w 11737978"/>
              <a:gd name="connsiteY23731" fmla="*/ 2283984 h 6407150"/>
              <a:gd name="connsiteX23732" fmla="*/ 6404559 w 11737978"/>
              <a:gd name="connsiteY23732" fmla="*/ 2281043 h 6407150"/>
              <a:gd name="connsiteX23733" fmla="*/ 6396949 w 11737978"/>
              <a:gd name="connsiteY23733" fmla="*/ 2278963 h 6407150"/>
              <a:gd name="connsiteX23734" fmla="*/ 1686725 w 11737978"/>
              <a:gd name="connsiteY23734" fmla="*/ 2278963 h 6407150"/>
              <a:gd name="connsiteX23735" fmla="*/ 1686900 w 11737978"/>
              <a:gd name="connsiteY23735" fmla="*/ 2283984 h 6407150"/>
              <a:gd name="connsiteX23736" fmla="*/ 1694335 w 11737978"/>
              <a:gd name="connsiteY23736" fmla="*/ 2281043 h 6407150"/>
              <a:gd name="connsiteX23737" fmla="*/ 1686725 w 11737978"/>
              <a:gd name="connsiteY23737" fmla="*/ 2278963 h 6407150"/>
              <a:gd name="connsiteX23738" fmla="*/ 5088527 w 11737978"/>
              <a:gd name="connsiteY23738" fmla="*/ 2278346 h 6407150"/>
              <a:gd name="connsiteX23739" fmla="*/ 5086141 w 11737978"/>
              <a:gd name="connsiteY23739" fmla="*/ 2281661 h 6407150"/>
              <a:gd name="connsiteX23740" fmla="*/ 5086671 w 11737978"/>
              <a:gd name="connsiteY23740" fmla="*/ 2283779 h 6407150"/>
              <a:gd name="connsiteX23741" fmla="*/ 5087201 w 11737978"/>
              <a:gd name="connsiteY23741" fmla="*/ 2285898 h 6407150"/>
              <a:gd name="connsiteX23742" fmla="*/ 5088172 w 11737978"/>
              <a:gd name="connsiteY23742" fmla="*/ 2285500 h 6407150"/>
              <a:gd name="connsiteX23743" fmla="*/ 5089143 w 11737978"/>
              <a:gd name="connsiteY23743" fmla="*/ 2285102 h 6407150"/>
              <a:gd name="connsiteX23744" fmla="*/ 5088614 w 11737978"/>
              <a:gd name="connsiteY23744" fmla="*/ 2282982 h 6407150"/>
              <a:gd name="connsiteX23745" fmla="*/ 5087644 w 11737978"/>
              <a:gd name="connsiteY23745" fmla="*/ 2283381 h 6407150"/>
              <a:gd name="connsiteX23746" fmla="*/ 5089055 w 11737978"/>
              <a:gd name="connsiteY23746" fmla="*/ 2280466 h 6407150"/>
              <a:gd name="connsiteX23747" fmla="*/ 5090028 w 11737978"/>
              <a:gd name="connsiteY23747" fmla="*/ 2280067 h 6407150"/>
              <a:gd name="connsiteX23748" fmla="*/ 5088527 w 11737978"/>
              <a:gd name="connsiteY23748" fmla="*/ 2278346 h 6407150"/>
              <a:gd name="connsiteX23749" fmla="*/ 378303 w 11737978"/>
              <a:gd name="connsiteY23749" fmla="*/ 2278346 h 6407150"/>
              <a:gd name="connsiteX23750" fmla="*/ 375918 w 11737978"/>
              <a:gd name="connsiteY23750" fmla="*/ 2281661 h 6407150"/>
              <a:gd name="connsiteX23751" fmla="*/ 376447 w 11737978"/>
              <a:gd name="connsiteY23751" fmla="*/ 2283779 h 6407150"/>
              <a:gd name="connsiteX23752" fmla="*/ 376977 w 11737978"/>
              <a:gd name="connsiteY23752" fmla="*/ 2285898 h 6407150"/>
              <a:gd name="connsiteX23753" fmla="*/ 377949 w 11737978"/>
              <a:gd name="connsiteY23753" fmla="*/ 2285500 h 6407150"/>
              <a:gd name="connsiteX23754" fmla="*/ 378919 w 11737978"/>
              <a:gd name="connsiteY23754" fmla="*/ 2285102 h 6407150"/>
              <a:gd name="connsiteX23755" fmla="*/ 378390 w 11737978"/>
              <a:gd name="connsiteY23755" fmla="*/ 2282982 h 6407150"/>
              <a:gd name="connsiteX23756" fmla="*/ 377419 w 11737978"/>
              <a:gd name="connsiteY23756" fmla="*/ 2283381 h 6407150"/>
              <a:gd name="connsiteX23757" fmla="*/ 378831 w 11737978"/>
              <a:gd name="connsiteY23757" fmla="*/ 2280466 h 6407150"/>
              <a:gd name="connsiteX23758" fmla="*/ 379803 w 11737978"/>
              <a:gd name="connsiteY23758" fmla="*/ 2280067 h 6407150"/>
              <a:gd name="connsiteX23759" fmla="*/ 378303 w 11737978"/>
              <a:gd name="connsiteY23759" fmla="*/ 2278346 h 6407150"/>
              <a:gd name="connsiteX23760" fmla="*/ 5457265 w 11737978"/>
              <a:gd name="connsiteY23760" fmla="*/ 2277320 h 6407150"/>
              <a:gd name="connsiteX23761" fmla="*/ 5450642 w 11737978"/>
              <a:gd name="connsiteY23761" fmla="*/ 2281300 h 6407150"/>
              <a:gd name="connsiteX23762" fmla="*/ 5453788 w 11737978"/>
              <a:gd name="connsiteY23762" fmla="*/ 2281248 h 6407150"/>
              <a:gd name="connsiteX23763" fmla="*/ 5456247 w 11737978"/>
              <a:gd name="connsiteY23763" fmla="*/ 2278294 h 6407150"/>
              <a:gd name="connsiteX23764" fmla="*/ 5457265 w 11737978"/>
              <a:gd name="connsiteY23764" fmla="*/ 2277320 h 6407150"/>
              <a:gd name="connsiteX23765" fmla="*/ 747041 w 11737978"/>
              <a:gd name="connsiteY23765" fmla="*/ 2277320 h 6407150"/>
              <a:gd name="connsiteX23766" fmla="*/ 740417 w 11737978"/>
              <a:gd name="connsiteY23766" fmla="*/ 2281300 h 6407150"/>
              <a:gd name="connsiteX23767" fmla="*/ 743564 w 11737978"/>
              <a:gd name="connsiteY23767" fmla="*/ 2281248 h 6407150"/>
              <a:gd name="connsiteX23768" fmla="*/ 746023 w 11737978"/>
              <a:gd name="connsiteY23768" fmla="*/ 2278294 h 6407150"/>
              <a:gd name="connsiteX23769" fmla="*/ 747041 w 11737978"/>
              <a:gd name="connsiteY23769" fmla="*/ 2277320 h 6407150"/>
              <a:gd name="connsiteX23770" fmla="*/ 5409832 w 11737978"/>
              <a:gd name="connsiteY23770" fmla="*/ 2275775 h 6407150"/>
              <a:gd name="connsiteX23771" fmla="*/ 5407712 w 11737978"/>
              <a:gd name="connsiteY23771" fmla="*/ 2276644 h 6407150"/>
              <a:gd name="connsiteX23772" fmla="*/ 5408212 w 11737978"/>
              <a:gd name="connsiteY23772" fmla="*/ 2278646 h 6407150"/>
              <a:gd name="connsiteX23773" fmla="*/ 5410271 w 11737978"/>
              <a:gd name="connsiteY23773" fmla="*/ 2282215 h 6407150"/>
              <a:gd name="connsiteX23774" fmla="*/ 5411272 w 11737978"/>
              <a:gd name="connsiteY23774" fmla="*/ 2286217 h 6407150"/>
              <a:gd name="connsiteX23775" fmla="*/ 5412332 w 11737978"/>
              <a:gd name="connsiteY23775" fmla="*/ 2285783 h 6407150"/>
              <a:gd name="connsiteX23776" fmla="*/ 5413392 w 11737978"/>
              <a:gd name="connsiteY23776" fmla="*/ 2285348 h 6407150"/>
              <a:gd name="connsiteX23777" fmla="*/ 5412891 w 11737978"/>
              <a:gd name="connsiteY23777" fmla="*/ 2283347 h 6407150"/>
              <a:gd name="connsiteX23778" fmla="*/ 5409832 w 11737978"/>
              <a:gd name="connsiteY23778" fmla="*/ 2275775 h 6407150"/>
              <a:gd name="connsiteX23779" fmla="*/ 699607 w 11737978"/>
              <a:gd name="connsiteY23779" fmla="*/ 2275775 h 6407150"/>
              <a:gd name="connsiteX23780" fmla="*/ 697488 w 11737978"/>
              <a:gd name="connsiteY23780" fmla="*/ 2276644 h 6407150"/>
              <a:gd name="connsiteX23781" fmla="*/ 697988 w 11737978"/>
              <a:gd name="connsiteY23781" fmla="*/ 2278646 h 6407150"/>
              <a:gd name="connsiteX23782" fmla="*/ 700047 w 11737978"/>
              <a:gd name="connsiteY23782" fmla="*/ 2282215 h 6407150"/>
              <a:gd name="connsiteX23783" fmla="*/ 701048 w 11737978"/>
              <a:gd name="connsiteY23783" fmla="*/ 2286217 h 6407150"/>
              <a:gd name="connsiteX23784" fmla="*/ 702108 w 11737978"/>
              <a:gd name="connsiteY23784" fmla="*/ 2285783 h 6407150"/>
              <a:gd name="connsiteX23785" fmla="*/ 703167 w 11737978"/>
              <a:gd name="connsiteY23785" fmla="*/ 2285348 h 6407150"/>
              <a:gd name="connsiteX23786" fmla="*/ 702667 w 11737978"/>
              <a:gd name="connsiteY23786" fmla="*/ 2283347 h 6407150"/>
              <a:gd name="connsiteX23787" fmla="*/ 699607 w 11737978"/>
              <a:gd name="connsiteY23787" fmla="*/ 2275775 h 6407150"/>
              <a:gd name="connsiteX23788" fmla="*/ 6558084 w 11737978"/>
              <a:gd name="connsiteY23788" fmla="*/ 2274777 h 6407150"/>
              <a:gd name="connsiteX23789" fmla="*/ 6549058 w 11737978"/>
              <a:gd name="connsiteY23789" fmla="*/ 2275293 h 6407150"/>
              <a:gd name="connsiteX23790" fmla="*/ 6549162 w 11737978"/>
              <a:gd name="connsiteY23790" fmla="*/ 2278306 h 6407150"/>
              <a:gd name="connsiteX23791" fmla="*/ 6558189 w 11737978"/>
              <a:gd name="connsiteY23791" fmla="*/ 2277790 h 6407150"/>
              <a:gd name="connsiteX23792" fmla="*/ 6558084 w 11737978"/>
              <a:gd name="connsiteY23792" fmla="*/ 2274777 h 6407150"/>
              <a:gd name="connsiteX23793" fmla="*/ 1847861 w 11737978"/>
              <a:gd name="connsiteY23793" fmla="*/ 2274777 h 6407150"/>
              <a:gd name="connsiteX23794" fmla="*/ 1838834 w 11737978"/>
              <a:gd name="connsiteY23794" fmla="*/ 2275293 h 6407150"/>
              <a:gd name="connsiteX23795" fmla="*/ 1838939 w 11737978"/>
              <a:gd name="connsiteY23795" fmla="*/ 2278306 h 6407150"/>
              <a:gd name="connsiteX23796" fmla="*/ 1847965 w 11737978"/>
              <a:gd name="connsiteY23796" fmla="*/ 2277790 h 6407150"/>
              <a:gd name="connsiteX23797" fmla="*/ 1847861 w 11737978"/>
              <a:gd name="connsiteY23797" fmla="*/ 2274777 h 6407150"/>
              <a:gd name="connsiteX23798" fmla="*/ 6615353 w 11737978"/>
              <a:gd name="connsiteY23798" fmla="*/ 2274521 h 6407150"/>
              <a:gd name="connsiteX23799" fmla="*/ 6609337 w 11737978"/>
              <a:gd name="connsiteY23799" fmla="*/ 2274864 h 6407150"/>
              <a:gd name="connsiteX23800" fmla="*/ 6609442 w 11737978"/>
              <a:gd name="connsiteY23800" fmla="*/ 2277877 h 6407150"/>
              <a:gd name="connsiteX23801" fmla="*/ 6615459 w 11737978"/>
              <a:gd name="connsiteY23801" fmla="*/ 2277533 h 6407150"/>
              <a:gd name="connsiteX23802" fmla="*/ 6615353 w 11737978"/>
              <a:gd name="connsiteY23802" fmla="*/ 2274521 h 6407150"/>
              <a:gd name="connsiteX23803" fmla="*/ 1905129 w 11737978"/>
              <a:gd name="connsiteY23803" fmla="*/ 2274521 h 6407150"/>
              <a:gd name="connsiteX23804" fmla="*/ 1899114 w 11737978"/>
              <a:gd name="connsiteY23804" fmla="*/ 2274864 h 6407150"/>
              <a:gd name="connsiteX23805" fmla="*/ 1899218 w 11737978"/>
              <a:gd name="connsiteY23805" fmla="*/ 2277877 h 6407150"/>
              <a:gd name="connsiteX23806" fmla="*/ 1905235 w 11737978"/>
              <a:gd name="connsiteY23806" fmla="*/ 2277533 h 6407150"/>
              <a:gd name="connsiteX23807" fmla="*/ 1905129 w 11737978"/>
              <a:gd name="connsiteY23807" fmla="*/ 2274521 h 6407150"/>
              <a:gd name="connsiteX23808" fmla="*/ 8295270 w 11737978"/>
              <a:gd name="connsiteY23808" fmla="*/ 2273760 h 6407150"/>
              <a:gd name="connsiteX23809" fmla="*/ 8282806 w 11737978"/>
              <a:gd name="connsiteY23809" fmla="*/ 2294246 h 6407150"/>
              <a:gd name="connsiteX23810" fmla="*/ 8294208 w 11737978"/>
              <a:gd name="connsiteY23810" fmla="*/ 2311550 h 6407150"/>
              <a:gd name="connsiteX23811" fmla="*/ 8310595 w 11737978"/>
              <a:gd name="connsiteY23811" fmla="*/ 2350087 h 6407150"/>
              <a:gd name="connsiteX23812" fmla="*/ 8321499 w 11737978"/>
              <a:gd name="connsiteY23812" fmla="*/ 2350553 h 6407150"/>
              <a:gd name="connsiteX23813" fmla="*/ 8295270 w 11737978"/>
              <a:gd name="connsiteY23813" fmla="*/ 2273760 h 6407150"/>
              <a:gd name="connsiteX23814" fmla="*/ 3585047 w 11737978"/>
              <a:gd name="connsiteY23814" fmla="*/ 2273760 h 6407150"/>
              <a:gd name="connsiteX23815" fmla="*/ 3572582 w 11737978"/>
              <a:gd name="connsiteY23815" fmla="*/ 2294246 h 6407150"/>
              <a:gd name="connsiteX23816" fmla="*/ 3583984 w 11737978"/>
              <a:gd name="connsiteY23816" fmla="*/ 2311550 h 6407150"/>
              <a:gd name="connsiteX23817" fmla="*/ 3600371 w 11737978"/>
              <a:gd name="connsiteY23817" fmla="*/ 2350087 h 6407150"/>
              <a:gd name="connsiteX23818" fmla="*/ 3611276 w 11737978"/>
              <a:gd name="connsiteY23818" fmla="*/ 2350553 h 6407150"/>
              <a:gd name="connsiteX23819" fmla="*/ 3585047 w 11737978"/>
              <a:gd name="connsiteY23819" fmla="*/ 2273760 h 6407150"/>
              <a:gd name="connsiteX23820" fmla="*/ 5557362 w 11737978"/>
              <a:gd name="connsiteY23820" fmla="*/ 2273056 h 6407150"/>
              <a:gd name="connsiteX23821" fmla="*/ 5555383 w 11737978"/>
              <a:gd name="connsiteY23821" fmla="*/ 2273867 h 6407150"/>
              <a:gd name="connsiteX23822" fmla="*/ 5555878 w 11737978"/>
              <a:gd name="connsiteY23822" fmla="*/ 2275845 h 6407150"/>
              <a:gd name="connsiteX23823" fmla="*/ 5557855 w 11737978"/>
              <a:gd name="connsiteY23823" fmla="*/ 2279395 h 6407150"/>
              <a:gd name="connsiteX23824" fmla="*/ 5558349 w 11737978"/>
              <a:gd name="connsiteY23824" fmla="*/ 2281372 h 6407150"/>
              <a:gd name="connsiteX23825" fmla="*/ 5559401 w 11737978"/>
              <a:gd name="connsiteY23825" fmla="*/ 2282849 h 6407150"/>
              <a:gd name="connsiteX23826" fmla="*/ 5560822 w 11737978"/>
              <a:gd name="connsiteY23826" fmla="*/ 2282539 h 6407150"/>
              <a:gd name="connsiteX23827" fmla="*/ 5562306 w 11737978"/>
              <a:gd name="connsiteY23827" fmla="*/ 2279751 h 6407150"/>
              <a:gd name="connsiteX23828" fmla="*/ 5560328 w 11737978"/>
              <a:gd name="connsiteY23828" fmla="*/ 2276201 h 6407150"/>
              <a:gd name="connsiteX23829" fmla="*/ 5558845 w 11737978"/>
              <a:gd name="connsiteY23829" fmla="*/ 2274628 h 6407150"/>
              <a:gd name="connsiteX23830" fmla="*/ 5557362 w 11737978"/>
              <a:gd name="connsiteY23830" fmla="*/ 2273056 h 6407150"/>
              <a:gd name="connsiteX23831" fmla="*/ 847137 w 11737978"/>
              <a:gd name="connsiteY23831" fmla="*/ 2273056 h 6407150"/>
              <a:gd name="connsiteX23832" fmla="*/ 845160 w 11737978"/>
              <a:gd name="connsiteY23832" fmla="*/ 2273867 h 6407150"/>
              <a:gd name="connsiteX23833" fmla="*/ 845654 w 11737978"/>
              <a:gd name="connsiteY23833" fmla="*/ 2275845 h 6407150"/>
              <a:gd name="connsiteX23834" fmla="*/ 847631 w 11737978"/>
              <a:gd name="connsiteY23834" fmla="*/ 2279395 h 6407150"/>
              <a:gd name="connsiteX23835" fmla="*/ 848126 w 11737978"/>
              <a:gd name="connsiteY23835" fmla="*/ 2281372 h 6407150"/>
              <a:gd name="connsiteX23836" fmla="*/ 849176 w 11737978"/>
              <a:gd name="connsiteY23836" fmla="*/ 2282849 h 6407150"/>
              <a:gd name="connsiteX23837" fmla="*/ 850597 w 11737978"/>
              <a:gd name="connsiteY23837" fmla="*/ 2282539 h 6407150"/>
              <a:gd name="connsiteX23838" fmla="*/ 852081 w 11737978"/>
              <a:gd name="connsiteY23838" fmla="*/ 2279751 h 6407150"/>
              <a:gd name="connsiteX23839" fmla="*/ 850104 w 11737978"/>
              <a:gd name="connsiteY23839" fmla="*/ 2276201 h 6407150"/>
              <a:gd name="connsiteX23840" fmla="*/ 848621 w 11737978"/>
              <a:gd name="connsiteY23840" fmla="*/ 2274628 h 6407150"/>
              <a:gd name="connsiteX23841" fmla="*/ 847137 w 11737978"/>
              <a:gd name="connsiteY23841" fmla="*/ 2273056 h 6407150"/>
              <a:gd name="connsiteX23842" fmla="*/ 805645 w 11737978"/>
              <a:gd name="connsiteY23842" fmla="*/ 2272933 h 6407150"/>
              <a:gd name="connsiteX23843" fmla="*/ 804233 w 11737978"/>
              <a:gd name="connsiteY23843" fmla="*/ 2279950 h 6407150"/>
              <a:gd name="connsiteX23844" fmla="*/ 808125 w 11737978"/>
              <a:gd name="connsiteY23844" fmla="*/ 2295523 h 6407150"/>
              <a:gd name="connsiteX23845" fmla="*/ 810510 w 11737978"/>
              <a:gd name="connsiteY23845" fmla="*/ 2292399 h 6407150"/>
              <a:gd name="connsiteX23846" fmla="*/ 829421 w 11737978"/>
              <a:gd name="connsiteY23846" fmla="*/ 2351178 h 6407150"/>
              <a:gd name="connsiteX23847" fmla="*/ 834673 w 11737978"/>
              <a:gd name="connsiteY23847" fmla="*/ 2346879 h 6407150"/>
              <a:gd name="connsiteX23848" fmla="*/ 834154 w 11737978"/>
              <a:gd name="connsiteY23848" fmla="*/ 2336361 h 6407150"/>
              <a:gd name="connsiteX23849" fmla="*/ 830748 w 11737978"/>
              <a:gd name="connsiteY23849" fmla="*/ 2322735 h 6407150"/>
              <a:gd name="connsiteX23850" fmla="*/ 835061 w 11737978"/>
              <a:gd name="connsiteY23850" fmla="*/ 2323112 h 6407150"/>
              <a:gd name="connsiteX23851" fmla="*/ 836521 w 11737978"/>
              <a:gd name="connsiteY23851" fmla="*/ 2328952 h 6407150"/>
              <a:gd name="connsiteX23852" fmla="*/ 837493 w 11737978"/>
              <a:gd name="connsiteY23852" fmla="*/ 2332845 h 6407150"/>
              <a:gd name="connsiteX23853" fmla="*/ 839894 w 11737978"/>
              <a:gd name="connsiteY23853" fmla="*/ 2334008 h 6407150"/>
              <a:gd name="connsiteX23854" fmla="*/ 840364 w 11737978"/>
              <a:gd name="connsiteY23854" fmla="*/ 2331669 h 6407150"/>
              <a:gd name="connsiteX23855" fmla="*/ 839391 w 11737978"/>
              <a:gd name="connsiteY23855" fmla="*/ 2327776 h 6407150"/>
              <a:gd name="connsiteX23856" fmla="*/ 837444 w 11737978"/>
              <a:gd name="connsiteY23856" fmla="*/ 2319990 h 6407150"/>
              <a:gd name="connsiteX23857" fmla="*/ 836999 w 11737978"/>
              <a:gd name="connsiteY23857" fmla="*/ 2317020 h 6407150"/>
              <a:gd name="connsiteX23858" fmla="*/ 835498 w 11737978"/>
              <a:gd name="connsiteY23858" fmla="*/ 2312203 h 6407150"/>
              <a:gd name="connsiteX23859" fmla="*/ 825429 w 11737978"/>
              <a:gd name="connsiteY23859" fmla="*/ 2309892 h 6407150"/>
              <a:gd name="connsiteX23860" fmla="*/ 825379 w 11737978"/>
              <a:gd name="connsiteY23860" fmla="*/ 2297035 h 6407150"/>
              <a:gd name="connsiteX23861" fmla="*/ 814774 w 11737978"/>
              <a:gd name="connsiteY23861" fmla="*/ 2279921 h 6407150"/>
              <a:gd name="connsiteX23862" fmla="*/ 813800 w 11737978"/>
              <a:gd name="connsiteY23862" fmla="*/ 2276028 h 6407150"/>
              <a:gd name="connsiteX23863" fmla="*/ 805645 w 11737978"/>
              <a:gd name="connsiteY23863" fmla="*/ 2272933 h 6407150"/>
              <a:gd name="connsiteX23864" fmla="*/ 5054706 w 11737978"/>
              <a:gd name="connsiteY23864" fmla="*/ 2271184 h 6407150"/>
              <a:gd name="connsiteX23865" fmla="*/ 5056135 w 11737978"/>
              <a:gd name="connsiteY23865" fmla="*/ 2272741 h 6407150"/>
              <a:gd name="connsiteX23866" fmla="*/ 5052853 w 11737978"/>
              <a:gd name="connsiteY23866" fmla="*/ 2276227 h 6407150"/>
              <a:gd name="connsiteX23867" fmla="*/ 5054766 w 11737978"/>
              <a:gd name="connsiteY23867" fmla="*/ 2279726 h 6407150"/>
              <a:gd name="connsiteX23868" fmla="*/ 5057590 w 11737978"/>
              <a:gd name="connsiteY23868" fmla="*/ 2278567 h 6407150"/>
              <a:gd name="connsiteX23869" fmla="*/ 5058504 w 11737978"/>
              <a:gd name="connsiteY23869" fmla="*/ 2273910 h 6407150"/>
              <a:gd name="connsiteX23870" fmla="*/ 5054706 w 11737978"/>
              <a:gd name="connsiteY23870" fmla="*/ 2271184 h 6407150"/>
              <a:gd name="connsiteX23871" fmla="*/ 344482 w 11737978"/>
              <a:gd name="connsiteY23871" fmla="*/ 2271184 h 6407150"/>
              <a:gd name="connsiteX23872" fmla="*/ 345910 w 11737978"/>
              <a:gd name="connsiteY23872" fmla="*/ 2272741 h 6407150"/>
              <a:gd name="connsiteX23873" fmla="*/ 342628 w 11737978"/>
              <a:gd name="connsiteY23873" fmla="*/ 2276227 h 6407150"/>
              <a:gd name="connsiteX23874" fmla="*/ 344541 w 11737978"/>
              <a:gd name="connsiteY23874" fmla="*/ 2279726 h 6407150"/>
              <a:gd name="connsiteX23875" fmla="*/ 347366 w 11737978"/>
              <a:gd name="connsiteY23875" fmla="*/ 2278567 h 6407150"/>
              <a:gd name="connsiteX23876" fmla="*/ 348280 w 11737978"/>
              <a:gd name="connsiteY23876" fmla="*/ 2273910 h 6407150"/>
              <a:gd name="connsiteX23877" fmla="*/ 344482 w 11737978"/>
              <a:gd name="connsiteY23877" fmla="*/ 2271184 h 6407150"/>
              <a:gd name="connsiteX23878" fmla="*/ 8233970 w 11737978"/>
              <a:gd name="connsiteY23878" fmla="*/ 2271017 h 6407150"/>
              <a:gd name="connsiteX23879" fmla="*/ 8229777 w 11737978"/>
              <a:gd name="connsiteY23879" fmla="*/ 2277242 h 6407150"/>
              <a:gd name="connsiteX23880" fmla="*/ 8234095 w 11737978"/>
              <a:gd name="connsiteY23880" fmla="*/ 2275292 h 6407150"/>
              <a:gd name="connsiteX23881" fmla="*/ 8236288 w 11737978"/>
              <a:gd name="connsiteY23881" fmla="*/ 2275386 h 6407150"/>
              <a:gd name="connsiteX23882" fmla="*/ 8238417 w 11737978"/>
              <a:gd name="connsiteY23882" fmla="*/ 2273342 h 6407150"/>
              <a:gd name="connsiteX23883" fmla="*/ 8231842 w 11737978"/>
              <a:gd name="connsiteY23883" fmla="*/ 2273060 h 6407150"/>
              <a:gd name="connsiteX23884" fmla="*/ 8233970 w 11737978"/>
              <a:gd name="connsiteY23884" fmla="*/ 2271017 h 6407150"/>
              <a:gd name="connsiteX23885" fmla="*/ 3523746 w 11737978"/>
              <a:gd name="connsiteY23885" fmla="*/ 2271017 h 6407150"/>
              <a:gd name="connsiteX23886" fmla="*/ 3519553 w 11737978"/>
              <a:gd name="connsiteY23886" fmla="*/ 2277242 h 6407150"/>
              <a:gd name="connsiteX23887" fmla="*/ 3523872 w 11737978"/>
              <a:gd name="connsiteY23887" fmla="*/ 2275292 h 6407150"/>
              <a:gd name="connsiteX23888" fmla="*/ 3526064 w 11737978"/>
              <a:gd name="connsiteY23888" fmla="*/ 2275386 h 6407150"/>
              <a:gd name="connsiteX23889" fmla="*/ 3528193 w 11737978"/>
              <a:gd name="connsiteY23889" fmla="*/ 2273342 h 6407150"/>
              <a:gd name="connsiteX23890" fmla="*/ 3521619 w 11737978"/>
              <a:gd name="connsiteY23890" fmla="*/ 2273060 h 6407150"/>
              <a:gd name="connsiteX23891" fmla="*/ 3523746 w 11737978"/>
              <a:gd name="connsiteY23891" fmla="*/ 2271017 h 6407150"/>
              <a:gd name="connsiteX23892" fmla="*/ 5062555 w 11737978"/>
              <a:gd name="connsiteY23892" fmla="*/ 2269331 h 6407150"/>
              <a:gd name="connsiteX23893" fmla="*/ 5058961 w 11737978"/>
              <a:gd name="connsiteY23893" fmla="*/ 2275741 h 6407150"/>
              <a:gd name="connsiteX23894" fmla="*/ 5063368 w 11737978"/>
              <a:gd name="connsiteY23894" fmla="*/ 2280518 h 6407150"/>
              <a:gd name="connsiteX23895" fmla="*/ 5063867 w 11737978"/>
              <a:gd name="connsiteY23895" fmla="*/ 2282509 h 6407150"/>
              <a:gd name="connsiteX23896" fmla="*/ 5065334 w 11737978"/>
              <a:gd name="connsiteY23896" fmla="*/ 2284102 h 6407150"/>
              <a:gd name="connsiteX23897" fmla="*/ 5066377 w 11737978"/>
              <a:gd name="connsiteY23897" fmla="*/ 2285594 h 6407150"/>
              <a:gd name="connsiteX23898" fmla="*/ 5067775 w 11737978"/>
              <a:gd name="connsiteY23898" fmla="*/ 2285295 h 6407150"/>
              <a:gd name="connsiteX23899" fmla="*/ 5068723 w 11737978"/>
              <a:gd name="connsiteY23899" fmla="*/ 2280518 h 6407150"/>
              <a:gd name="connsiteX23900" fmla="*/ 5067750 w 11737978"/>
              <a:gd name="connsiteY23900" fmla="*/ 2280916 h 6407150"/>
              <a:gd name="connsiteX23901" fmla="*/ 5067436 w 11737978"/>
              <a:gd name="connsiteY23901" fmla="*/ 2273501 h 6407150"/>
              <a:gd name="connsiteX23902" fmla="*/ 5062555 w 11737978"/>
              <a:gd name="connsiteY23902" fmla="*/ 2269331 h 6407150"/>
              <a:gd name="connsiteX23903" fmla="*/ 352330 w 11737978"/>
              <a:gd name="connsiteY23903" fmla="*/ 2269331 h 6407150"/>
              <a:gd name="connsiteX23904" fmla="*/ 348737 w 11737978"/>
              <a:gd name="connsiteY23904" fmla="*/ 2275741 h 6407150"/>
              <a:gd name="connsiteX23905" fmla="*/ 353144 w 11737978"/>
              <a:gd name="connsiteY23905" fmla="*/ 2280518 h 6407150"/>
              <a:gd name="connsiteX23906" fmla="*/ 353642 w 11737978"/>
              <a:gd name="connsiteY23906" fmla="*/ 2282509 h 6407150"/>
              <a:gd name="connsiteX23907" fmla="*/ 355110 w 11737978"/>
              <a:gd name="connsiteY23907" fmla="*/ 2284102 h 6407150"/>
              <a:gd name="connsiteX23908" fmla="*/ 356153 w 11737978"/>
              <a:gd name="connsiteY23908" fmla="*/ 2285594 h 6407150"/>
              <a:gd name="connsiteX23909" fmla="*/ 357551 w 11737978"/>
              <a:gd name="connsiteY23909" fmla="*/ 2285295 h 6407150"/>
              <a:gd name="connsiteX23910" fmla="*/ 358499 w 11737978"/>
              <a:gd name="connsiteY23910" fmla="*/ 2280518 h 6407150"/>
              <a:gd name="connsiteX23911" fmla="*/ 357526 w 11737978"/>
              <a:gd name="connsiteY23911" fmla="*/ 2280916 h 6407150"/>
              <a:gd name="connsiteX23912" fmla="*/ 357213 w 11737978"/>
              <a:gd name="connsiteY23912" fmla="*/ 2273501 h 6407150"/>
              <a:gd name="connsiteX23913" fmla="*/ 352330 w 11737978"/>
              <a:gd name="connsiteY23913" fmla="*/ 2269331 h 6407150"/>
              <a:gd name="connsiteX23914" fmla="*/ 6768897 w 11737978"/>
              <a:gd name="connsiteY23914" fmla="*/ 2268756 h 6407150"/>
              <a:gd name="connsiteX23915" fmla="*/ 6769003 w 11737978"/>
              <a:gd name="connsiteY23915" fmla="*/ 2271770 h 6407150"/>
              <a:gd name="connsiteX23916" fmla="*/ 6778029 w 11737978"/>
              <a:gd name="connsiteY23916" fmla="*/ 2271253 h 6407150"/>
              <a:gd name="connsiteX23917" fmla="*/ 6768897 w 11737978"/>
              <a:gd name="connsiteY23917" fmla="*/ 2268756 h 6407150"/>
              <a:gd name="connsiteX23918" fmla="*/ 2058674 w 11737978"/>
              <a:gd name="connsiteY23918" fmla="*/ 2268756 h 6407150"/>
              <a:gd name="connsiteX23919" fmla="*/ 2058779 w 11737978"/>
              <a:gd name="connsiteY23919" fmla="*/ 2271770 h 6407150"/>
              <a:gd name="connsiteX23920" fmla="*/ 2067805 w 11737978"/>
              <a:gd name="connsiteY23920" fmla="*/ 2271253 h 6407150"/>
              <a:gd name="connsiteX23921" fmla="*/ 2058674 w 11737978"/>
              <a:gd name="connsiteY23921" fmla="*/ 2268756 h 6407150"/>
              <a:gd name="connsiteX23922" fmla="*/ 5251937 w 11737978"/>
              <a:gd name="connsiteY23922" fmla="*/ 2268038 h 6407150"/>
              <a:gd name="connsiteX23923" fmla="*/ 5248531 w 11737978"/>
              <a:gd name="connsiteY23923" fmla="*/ 2270772 h 6407150"/>
              <a:gd name="connsiteX23924" fmla="*/ 5252469 w 11737978"/>
              <a:gd name="connsiteY23924" fmla="*/ 2273442 h 6407150"/>
              <a:gd name="connsiteX23925" fmla="*/ 5253340 w 11737978"/>
              <a:gd name="connsiteY23925" fmla="*/ 2272013 h 6407150"/>
              <a:gd name="connsiteX23926" fmla="*/ 5251984 w 11737978"/>
              <a:gd name="connsiteY23926" fmla="*/ 2271498 h 6407150"/>
              <a:gd name="connsiteX23927" fmla="*/ 5251937 w 11737978"/>
              <a:gd name="connsiteY23927" fmla="*/ 2268038 h 6407150"/>
              <a:gd name="connsiteX23928" fmla="*/ 541713 w 11737978"/>
              <a:gd name="connsiteY23928" fmla="*/ 2268038 h 6407150"/>
              <a:gd name="connsiteX23929" fmla="*/ 538308 w 11737978"/>
              <a:gd name="connsiteY23929" fmla="*/ 2270772 h 6407150"/>
              <a:gd name="connsiteX23930" fmla="*/ 542245 w 11737978"/>
              <a:gd name="connsiteY23930" fmla="*/ 2273442 h 6407150"/>
              <a:gd name="connsiteX23931" fmla="*/ 543116 w 11737978"/>
              <a:gd name="connsiteY23931" fmla="*/ 2272013 h 6407150"/>
              <a:gd name="connsiteX23932" fmla="*/ 541760 w 11737978"/>
              <a:gd name="connsiteY23932" fmla="*/ 2271498 h 6407150"/>
              <a:gd name="connsiteX23933" fmla="*/ 541713 w 11737978"/>
              <a:gd name="connsiteY23933" fmla="*/ 2268038 h 6407150"/>
              <a:gd name="connsiteX23934" fmla="*/ 5050328 w 11737978"/>
              <a:gd name="connsiteY23934" fmla="*/ 2266750 h 6407150"/>
              <a:gd name="connsiteX23935" fmla="*/ 5049233 w 11737978"/>
              <a:gd name="connsiteY23935" fmla="*/ 2271093 h 6407150"/>
              <a:gd name="connsiteX23936" fmla="*/ 5054177 w 11737978"/>
              <a:gd name="connsiteY23936" fmla="*/ 2269066 h 6407150"/>
              <a:gd name="connsiteX23937" fmla="*/ 5050328 w 11737978"/>
              <a:gd name="connsiteY23937" fmla="*/ 2266750 h 6407150"/>
              <a:gd name="connsiteX23938" fmla="*/ 340104 w 11737978"/>
              <a:gd name="connsiteY23938" fmla="*/ 2266750 h 6407150"/>
              <a:gd name="connsiteX23939" fmla="*/ 339009 w 11737978"/>
              <a:gd name="connsiteY23939" fmla="*/ 2271093 h 6407150"/>
              <a:gd name="connsiteX23940" fmla="*/ 343952 w 11737978"/>
              <a:gd name="connsiteY23940" fmla="*/ 2269066 h 6407150"/>
              <a:gd name="connsiteX23941" fmla="*/ 340104 w 11737978"/>
              <a:gd name="connsiteY23941" fmla="*/ 2266750 h 6407150"/>
              <a:gd name="connsiteX23942" fmla="*/ 6633123 w 11737978"/>
              <a:gd name="connsiteY23942" fmla="*/ 2265455 h 6407150"/>
              <a:gd name="connsiteX23943" fmla="*/ 6633299 w 11737978"/>
              <a:gd name="connsiteY23943" fmla="*/ 2270476 h 6407150"/>
              <a:gd name="connsiteX23944" fmla="*/ 6636629 w 11737978"/>
              <a:gd name="connsiteY23944" fmla="*/ 2268713 h 6407150"/>
              <a:gd name="connsiteX23945" fmla="*/ 6633123 w 11737978"/>
              <a:gd name="connsiteY23945" fmla="*/ 2265455 h 6407150"/>
              <a:gd name="connsiteX23946" fmla="*/ 1922899 w 11737978"/>
              <a:gd name="connsiteY23946" fmla="*/ 2265455 h 6407150"/>
              <a:gd name="connsiteX23947" fmla="*/ 1923075 w 11737978"/>
              <a:gd name="connsiteY23947" fmla="*/ 2270476 h 6407150"/>
              <a:gd name="connsiteX23948" fmla="*/ 1926405 w 11737978"/>
              <a:gd name="connsiteY23948" fmla="*/ 2268713 h 6407150"/>
              <a:gd name="connsiteX23949" fmla="*/ 1922899 w 11737978"/>
              <a:gd name="connsiteY23949" fmla="*/ 2265455 h 6407150"/>
              <a:gd name="connsiteX23950" fmla="*/ 5069155 w 11737978"/>
              <a:gd name="connsiteY23950" fmla="*/ 2265107 h 6407150"/>
              <a:gd name="connsiteX23951" fmla="*/ 5064444 w 11737978"/>
              <a:gd name="connsiteY23951" fmla="*/ 2267038 h 6407150"/>
              <a:gd name="connsiteX23952" fmla="*/ 5068752 w 11737978"/>
              <a:gd name="connsiteY23952" fmla="*/ 2271812 h 6407150"/>
              <a:gd name="connsiteX23953" fmla="*/ 5069155 w 11737978"/>
              <a:gd name="connsiteY23953" fmla="*/ 2265107 h 6407150"/>
              <a:gd name="connsiteX23954" fmla="*/ 358930 w 11737978"/>
              <a:gd name="connsiteY23954" fmla="*/ 2265107 h 6407150"/>
              <a:gd name="connsiteX23955" fmla="*/ 354220 w 11737978"/>
              <a:gd name="connsiteY23955" fmla="*/ 2267038 h 6407150"/>
              <a:gd name="connsiteX23956" fmla="*/ 358528 w 11737978"/>
              <a:gd name="connsiteY23956" fmla="*/ 2271812 h 6407150"/>
              <a:gd name="connsiteX23957" fmla="*/ 358930 w 11737978"/>
              <a:gd name="connsiteY23957" fmla="*/ 2265107 h 6407150"/>
              <a:gd name="connsiteX23958" fmla="*/ 5523560 w 11737978"/>
              <a:gd name="connsiteY23958" fmla="*/ 2261214 h 6407150"/>
              <a:gd name="connsiteX23959" fmla="*/ 5525043 w 11737978"/>
              <a:gd name="connsiteY23959" fmla="*/ 2271508 h 6407150"/>
              <a:gd name="connsiteX23960" fmla="*/ 5525993 w 11737978"/>
              <a:gd name="connsiteY23960" fmla="*/ 2269721 h 6407150"/>
              <a:gd name="connsiteX23961" fmla="*/ 5523560 w 11737978"/>
              <a:gd name="connsiteY23961" fmla="*/ 2261214 h 6407150"/>
              <a:gd name="connsiteX23962" fmla="*/ 813336 w 11737978"/>
              <a:gd name="connsiteY23962" fmla="*/ 2261214 h 6407150"/>
              <a:gd name="connsiteX23963" fmla="*/ 814819 w 11737978"/>
              <a:gd name="connsiteY23963" fmla="*/ 2271508 h 6407150"/>
              <a:gd name="connsiteX23964" fmla="*/ 815769 w 11737978"/>
              <a:gd name="connsiteY23964" fmla="*/ 2269721 h 6407150"/>
              <a:gd name="connsiteX23965" fmla="*/ 813336 w 11737978"/>
              <a:gd name="connsiteY23965" fmla="*/ 2261214 h 6407150"/>
              <a:gd name="connsiteX23966" fmla="*/ 11067567 w 11737978"/>
              <a:gd name="connsiteY23966" fmla="*/ 2260836 h 6407150"/>
              <a:gd name="connsiteX23967" fmla="*/ 11089265 w 11737978"/>
              <a:gd name="connsiteY23967" fmla="*/ 2263147 h 6407150"/>
              <a:gd name="connsiteX23968" fmla="*/ 11087981 w 11737978"/>
              <a:gd name="connsiteY23968" fmla="*/ 2266971 h 6407150"/>
              <a:gd name="connsiteX23969" fmla="*/ 11086695 w 11737978"/>
              <a:gd name="connsiteY23969" fmla="*/ 2270795 h 6407150"/>
              <a:gd name="connsiteX23970" fmla="*/ 11073919 w 11737978"/>
              <a:gd name="connsiteY23970" fmla="*/ 2275377 h 6407150"/>
              <a:gd name="connsiteX23971" fmla="*/ 11067567 w 11737978"/>
              <a:gd name="connsiteY23971" fmla="*/ 2260836 h 6407150"/>
              <a:gd name="connsiteX23972" fmla="*/ 5089499 w 11737978"/>
              <a:gd name="connsiteY23972" fmla="*/ 2260817 h 6407150"/>
              <a:gd name="connsiteX23973" fmla="*/ 5096720 w 11737978"/>
              <a:gd name="connsiteY23973" fmla="*/ 2268564 h 6407150"/>
              <a:gd name="connsiteX23974" fmla="*/ 5097555 w 11737978"/>
              <a:gd name="connsiteY23974" fmla="*/ 2269259 h 6407150"/>
              <a:gd name="connsiteX23975" fmla="*/ 5089499 w 11737978"/>
              <a:gd name="connsiteY23975" fmla="*/ 2260817 h 6407150"/>
              <a:gd name="connsiteX23976" fmla="*/ 379275 w 11737978"/>
              <a:gd name="connsiteY23976" fmla="*/ 2260817 h 6407150"/>
              <a:gd name="connsiteX23977" fmla="*/ 386497 w 11737978"/>
              <a:gd name="connsiteY23977" fmla="*/ 2268564 h 6407150"/>
              <a:gd name="connsiteX23978" fmla="*/ 387331 w 11737978"/>
              <a:gd name="connsiteY23978" fmla="*/ 2269259 h 6407150"/>
              <a:gd name="connsiteX23979" fmla="*/ 379275 w 11737978"/>
              <a:gd name="connsiteY23979" fmla="*/ 2260817 h 6407150"/>
              <a:gd name="connsiteX23980" fmla="*/ 7561131 w 11737978"/>
              <a:gd name="connsiteY23980" fmla="*/ 2260567 h 6407150"/>
              <a:gd name="connsiteX23981" fmla="*/ 7552993 w 11737978"/>
              <a:gd name="connsiteY23981" fmla="*/ 2262180 h 6407150"/>
              <a:gd name="connsiteX23982" fmla="*/ 7557255 w 11737978"/>
              <a:gd name="connsiteY23982" fmla="*/ 2266891 h 6407150"/>
              <a:gd name="connsiteX23983" fmla="*/ 7568254 w 11737978"/>
              <a:gd name="connsiteY23983" fmla="*/ 2265994 h 6407150"/>
              <a:gd name="connsiteX23984" fmla="*/ 7561131 w 11737978"/>
              <a:gd name="connsiteY23984" fmla="*/ 2260567 h 6407150"/>
              <a:gd name="connsiteX23985" fmla="*/ 2850907 w 11737978"/>
              <a:gd name="connsiteY23985" fmla="*/ 2260567 h 6407150"/>
              <a:gd name="connsiteX23986" fmla="*/ 2842769 w 11737978"/>
              <a:gd name="connsiteY23986" fmla="*/ 2262180 h 6407150"/>
              <a:gd name="connsiteX23987" fmla="*/ 2847031 w 11737978"/>
              <a:gd name="connsiteY23987" fmla="*/ 2266891 h 6407150"/>
              <a:gd name="connsiteX23988" fmla="*/ 2858031 w 11737978"/>
              <a:gd name="connsiteY23988" fmla="*/ 2265994 h 6407150"/>
              <a:gd name="connsiteX23989" fmla="*/ 2850907 w 11737978"/>
              <a:gd name="connsiteY23989" fmla="*/ 2260567 h 6407150"/>
              <a:gd name="connsiteX23990" fmla="*/ 5405976 w 11737978"/>
              <a:gd name="connsiteY23990" fmla="*/ 2260355 h 6407150"/>
              <a:gd name="connsiteX23991" fmla="*/ 5410744 w 11737978"/>
              <a:gd name="connsiteY23991" fmla="*/ 2270859 h 6407150"/>
              <a:gd name="connsiteX23992" fmla="*/ 5411088 w 11737978"/>
              <a:gd name="connsiteY23992" fmla="*/ 2269356 h 6407150"/>
              <a:gd name="connsiteX23993" fmla="*/ 5405976 w 11737978"/>
              <a:gd name="connsiteY23993" fmla="*/ 2260355 h 6407150"/>
              <a:gd name="connsiteX23994" fmla="*/ 695753 w 11737978"/>
              <a:gd name="connsiteY23994" fmla="*/ 2260355 h 6407150"/>
              <a:gd name="connsiteX23995" fmla="*/ 700520 w 11737978"/>
              <a:gd name="connsiteY23995" fmla="*/ 2270859 h 6407150"/>
              <a:gd name="connsiteX23996" fmla="*/ 700863 w 11737978"/>
              <a:gd name="connsiteY23996" fmla="*/ 2269356 h 6407150"/>
              <a:gd name="connsiteX23997" fmla="*/ 695753 w 11737978"/>
              <a:gd name="connsiteY23997" fmla="*/ 2260355 h 6407150"/>
              <a:gd name="connsiteX23998" fmla="*/ 7704156 w 11737978"/>
              <a:gd name="connsiteY23998" fmla="*/ 2257691 h 6407150"/>
              <a:gd name="connsiteX23999" fmla="*/ 7691118 w 11737978"/>
              <a:gd name="connsiteY23999" fmla="*/ 2286742 h 6407150"/>
              <a:gd name="connsiteX24000" fmla="*/ 7681822 w 11737978"/>
              <a:gd name="connsiteY24000" fmla="*/ 2289805 h 6407150"/>
              <a:gd name="connsiteX24001" fmla="*/ 7679576 w 11737978"/>
              <a:gd name="connsiteY24001" fmla="*/ 2305397 h 6407150"/>
              <a:gd name="connsiteX24002" fmla="*/ 7695172 w 11737978"/>
              <a:gd name="connsiteY24002" fmla="*/ 2320064 h 6407150"/>
              <a:gd name="connsiteX24003" fmla="*/ 7713012 w 11737978"/>
              <a:gd name="connsiteY24003" fmla="*/ 2319137 h 6407150"/>
              <a:gd name="connsiteX24004" fmla="*/ 7708957 w 11737978"/>
              <a:gd name="connsiteY24004" fmla="*/ 2285816 h 6407150"/>
              <a:gd name="connsiteX24005" fmla="*/ 7721249 w 11737978"/>
              <a:gd name="connsiteY24005" fmla="*/ 2261962 h 6407150"/>
              <a:gd name="connsiteX24006" fmla="*/ 7704156 w 11737978"/>
              <a:gd name="connsiteY24006" fmla="*/ 2257691 h 6407150"/>
              <a:gd name="connsiteX24007" fmla="*/ 2993932 w 11737978"/>
              <a:gd name="connsiteY24007" fmla="*/ 2257691 h 6407150"/>
              <a:gd name="connsiteX24008" fmla="*/ 2980894 w 11737978"/>
              <a:gd name="connsiteY24008" fmla="*/ 2286742 h 6407150"/>
              <a:gd name="connsiteX24009" fmla="*/ 2971598 w 11737978"/>
              <a:gd name="connsiteY24009" fmla="*/ 2289805 h 6407150"/>
              <a:gd name="connsiteX24010" fmla="*/ 2969352 w 11737978"/>
              <a:gd name="connsiteY24010" fmla="*/ 2305397 h 6407150"/>
              <a:gd name="connsiteX24011" fmla="*/ 2984948 w 11737978"/>
              <a:gd name="connsiteY24011" fmla="*/ 2320064 h 6407150"/>
              <a:gd name="connsiteX24012" fmla="*/ 3002789 w 11737978"/>
              <a:gd name="connsiteY24012" fmla="*/ 2319137 h 6407150"/>
              <a:gd name="connsiteX24013" fmla="*/ 2998734 w 11737978"/>
              <a:gd name="connsiteY24013" fmla="*/ 2285816 h 6407150"/>
              <a:gd name="connsiteX24014" fmla="*/ 3011025 w 11737978"/>
              <a:gd name="connsiteY24014" fmla="*/ 2261962 h 6407150"/>
              <a:gd name="connsiteX24015" fmla="*/ 2993932 w 11737978"/>
              <a:gd name="connsiteY24015" fmla="*/ 2257691 h 6407150"/>
              <a:gd name="connsiteX24016" fmla="*/ 6769709 w 11737978"/>
              <a:gd name="connsiteY24016" fmla="*/ 2257404 h 6407150"/>
              <a:gd name="connsiteX24017" fmla="*/ 6744437 w 11737978"/>
              <a:gd name="connsiteY24017" fmla="*/ 2258849 h 6407150"/>
              <a:gd name="connsiteX24018" fmla="*/ 6754021 w 11737978"/>
              <a:gd name="connsiteY24018" fmla="*/ 2291649 h 6407150"/>
              <a:gd name="connsiteX24019" fmla="*/ 6762446 w 11737978"/>
              <a:gd name="connsiteY24019" fmla="*/ 2291166 h 6407150"/>
              <a:gd name="connsiteX24020" fmla="*/ 6754118 w 11737978"/>
              <a:gd name="connsiteY24020" fmla="*/ 2294420 h 6407150"/>
              <a:gd name="connsiteX24021" fmla="*/ 6763800 w 11737978"/>
              <a:gd name="connsiteY24021" fmla="*/ 2329993 h 6407150"/>
              <a:gd name="connsiteX24022" fmla="*/ 6780842 w 11737978"/>
              <a:gd name="connsiteY24022" fmla="*/ 2334575 h 6407150"/>
              <a:gd name="connsiteX24023" fmla="*/ 6780938 w 11737978"/>
              <a:gd name="connsiteY24023" fmla="*/ 2337350 h 6407150"/>
              <a:gd name="connsiteX24024" fmla="*/ 6789265 w 11737978"/>
              <a:gd name="connsiteY24024" fmla="*/ 2334095 h 6407150"/>
              <a:gd name="connsiteX24025" fmla="*/ 6814538 w 11737978"/>
              <a:gd name="connsiteY24025" fmla="*/ 2332648 h 6407150"/>
              <a:gd name="connsiteX24026" fmla="*/ 6814441 w 11737978"/>
              <a:gd name="connsiteY24026" fmla="*/ 2329876 h 6407150"/>
              <a:gd name="connsiteX24027" fmla="*/ 6814248 w 11737978"/>
              <a:gd name="connsiteY24027" fmla="*/ 2324329 h 6407150"/>
              <a:gd name="connsiteX24028" fmla="*/ 6797400 w 11737978"/>
              <a:gd name="connsiteY24028" fmla="*/ 2325292 h 6407150"/>
              <a:gd name="connsiteX24029" fmla="*/ 6797206 w 11737978"/>
              <a:gd name="connsiteY24029" fmla="*/ 2319746 h 6407150"/>
              <a:gd name="connsiteX24030" fmla="*/ 6805631 w 11737978"/>
              <a:gd name="connsiteY24030" fmla="*/ 2319265 h 6407150"/>
              <a:gd name="connsiteX24031" fmla="*/ 6805534 w 11737978"/>
              <a:gd name="connsiteY24031" fmla="*/ 2316490 h 6407150"/>
              <a:gd name="connsiteX24032" fmla="*/ 6805437 w 11737978"/>
              <a:gd name="connsiteY24032" fmla="*/ 2313718 h 6407150"/>
              <a:gd name="connsiteX24033" fmla="*/ 6797110 w 11737978"/>
              <a:gd name="connsiteY24033" fmla="*/ 2316972 h 6407150"/>
              <a:gd name="connsiteX24034" fmla="*/ 6788685 w 11737978"/>
              <a:gd name="connsiteY24034" fmla="*/ 2317454 h 6407150"/>
              <a:gd name="connsiteX24035" fmla="*/ 6796819 w 11737978"/>
              <a:gd name="connsiteY24035" fmla="*/ 2308652 h 6407150"/>
              <a:gd name="connsiteX24036" fmla="*/ 6788202 w 11737978"/>
              <a:gd name="connsiteY24036" fmla="*/ 2303587 h 6407150"/>
              <a:gd name="connsiteX24037" fmla="*/ 6788105 w 11737978"/>
              <a:gd name="connsiteY24037" fmla="*/ 2300814 h 6407150"/>
              <a:gd name="connsiteX24038" fmla="*/ 6787621 w 11737978"/>
              <a:gd name="connsiteY24038" fmla="*/ 2286946 h 6407150"/>
              <a:gd name="connsiteX24039" fmla="*/ 6779294 w 11737978"/>
              <a:gd name="connsiteY24039" fmla="*/ 2290202 h 6407150"/>
              <a:gd name="connsiteX24040" fmla="*/ 6770580 w 11737978"/>
              <a:gd name="connsiteY24040" fmla="*/ 2282365 h 6407150"/>
              <a:gd name="connsiteX24041" fmla="*/ 6762059 w 11737978"/>
              <a:gd name="connsiteY24041" fmla="*/ 2280073 h 6407150"/>
              <a:gd name="connsiteX24042" fmla="*/ 6778811 w 11737978"/>
              <a:gd name="connsiteY24042" fmla="*/ 2276336 h 6407150"/>
              <a:gd name="connsiteX24043" fmla="*/ 6761962 w 11737978"/>
              <a:gd name="connsiteY24043" fmla="*/ 2277299 h 6407150"/>
              <a:gd name="connsiteX24044" fmla="*/ 6762059 w 11737978"/>
              <a:gd name="connsiteY24044" fmla="*/ 2280073 h 6407150"/>
              <a:gd name="connsiteX24045" fmla="*/ 6753441 w 11737978"/>
              <a:gd name="connsiteY24045" fmla="*/ 2275008 h 6407150"/>
              <a:gd name="connsiteX24046" fmla="*/ 6761769 w 11737978"/>
              <a:gd name="connsiteY24046" fmla="*/ 2271752 h 6407150"/>
              <a:gd name="connsiteX24047" fmla="*/ 6753152 w 11737978"/>
              <a:gd name="connsiteY24047" fmla="*/ 2266687 h 6407150"/>
              <a:gd name="connsiteX24048" fmla="*/ 6778326 w 11737978"/>
              <a:gd name="connsiteY24048" fmla="*/ 2262468 h 6407150"/>
              <a:gd name="connsiteX24049" fmla="*/ 6769709 w 11737978"/>
              <a:gd name="connsiteY24049" fmla="*/ 2257404 h 6407150"/>
              <a:gd name="connsiteX24050" fmla="*/ 2059485 w 11737978"/>
              <a:gd name="connsiteY24050" fmla="*/ 2257404 h 6407150"/>
              <a:gd name="connsiteX24051" fmla="*/ 2034213 w 11737978"/>
              <a:gd name="connsiteY24051" fmla="*/ 2258849 h 6407150"/>
              <a:gd name="connsiteX24052" fmla="*/ 2043798 w 11737978"/>
              <a:gd name="connsiteY24052" fmla="*/ 2291649 h 6407150"/>
              <a:gd name="connsiteX24053" fmla="*/ 2052223 w 11737978"/>
              <a:gd name="connsiteY24053" fmla="*/ 2291166 h 6407150"/>
              <a:gd name="connsiteX24054" fmla="*/ 2043894 w 11737978"/>
              <a:gd name="connsiteY24054" fmla="*/ 2294420 h 6407150"/>
              <a:gd name="connsiteX24055" fmla="*/ 2053576 w 11737978"/>
              <a:gd name="connsiteY24055" fmla="*/ 2329993 h 6407150"/>
              <a:gd name="connsiteX24056" fmla="*/ 2070618 w 11737978"/>
              <a:gd name="connsiteY24056" fmla="*/ 2334575 h 6407150"/>
              <a:gd name="connsiteX24057" fmla="*/ 2070714 w 11737978"/>
              <a:gd name="connsiteY24057" fmla="*/ 2337350 h 6407150"/>
              <a:gd name="connsiteX24058" fmla="*/ 2079041 w 11737978"/>
              <a:gd name="connsiteY24058" fmla="*/ 2334095 h 6407150"/>
              <a:gd name="connsiteX24059" fmla="*/ 2104314 w 11737978"/>
              <a:gd name="connsiteY24059" fmla="*/ 2332648 h 6407150"/>
              <a:gd name="connsiteX24060" fmla="*/ 2104217 w 11737978"/>
              <a:gd name="connsiteY24060" fmla="*/ 2329876 h 6407150"/>
              <a:gd name="connsiteX24061" fmla="*/ 2104024 w 11737978"/>
              <a:gd name="connsiteY24061" fmla="*/ 2324329 h 6407150"/>
              <a:gd name="connsiteX24062" fmla="*/ 2087176 w 11737978"/>
              <a:gd name="connsiteY24062" fmla="*/ 2325292 h 6407150"/>
              <a:gd name="connsiteX24063" fmla="*/ 2086982 w 11737978"/>
              <a:gd name="connsiteY24063" fmla="*/ 2319746 h 6407150"/>
              <a:gd name="connsiteX24064" fmla="*/ 2095407 w 11737978"/>
              <a:gd name="connsiteY24064" fmla="*/ 2319265 h 6407150"/>
              <a:gd name="connsiteX24065" fmla="*/ 2095310 w 11737978"/>
              <a:gd name="connsiteY24065" fmla="*/ 2316490 h 6407150"/>
              <a:gd name="connsiteX24066" fmla="*/ 2095213 w 11737978"/>
              <a:gd name="connsiteY24066" fmla="*/ 2313718 h 6407150"/>
              <a:gd name="connsiteX24067" fmla="*/ 2086886 w 11737978"/>
              <a:gd name="connsiteY24067" fmla="*/ 2316972 h 6407150"/>
              <a:gd name="connsiteX24068" fmla="*/ 2078461 w 11737978"/>
              <a:gd name="connsiteY24068" fmla="*/ 2317454 h 6407150"/>
              <a:gd name="connsiteX24069" fmla="*/ 2086595 w 11737978"/>
              <a:gd name="connsiteY24069" fmla="*/ 2308652 h 6407150"/>
              <a:gd name="connsiteX24070" fmla="*/ 2077978 w 11737978"/>
              <a:gd name="connsiteY24070" fmla="*/ 2303587 h 6407150"/>
              <a:gd name="connsiteX24071" fmla="*/ 2077881 w 11737978"/>
              <a:gd name="connsiteY24071" fmla="*/ 2300814 h 6407150"/>
              <a:gd name="connsiteX24072" fmla="*/ 2077397 w 11737978"/>
              <a:gd name="connsiteY24072" fmla="*/ 2286946 h 6407150"/>
              <a:gd name="connsiteX24073" fmla="*/ 2069070 w 11737978"/>
              <a:gd name="connsiteY24073" fmla="*/ 2290202 h 6407150"/>
              <a:gd name="connsiteX24074" fmla="*/ 2060356 w 11737978"/>
              <a:gd name="connsiteY24074" fmla="*/ 2282365 h 6407150"/>
              <a:gd name="connsiteX24075" fmla="*/ 2051835 w 11737978"/>
              <a:gd name="connsiteY24075" fmla="*/ 2280073 h 6407150"/>
              <a:gd name="connsiteX24076" fmla="*/ 2068587 w 11737978"/>
              <a:gd name="connsiteY24076" fmla="*/ 2276336 h 6407150"/>
              <a:gd name="connsiteX24077" fmla="*/ 2051738 w 11737978"/>
              <a:gd name="connsiteY24077" fmla="*/ 2277299 h 6407150"/>
              <a:gd name="connsiteX24078" fmla="*/ 2051835 w 11737978"/>
              <a:gd name="connsiteY24078" fmla="*/ 2280073 h 6407150"/>
              <a:gd name="connsiteX24079" fmla="*/ 2043218 w 11737978"/>
              <a:gd name="connsiteY24079" fmla="*/ 2275008 h 6407150"/>
              <a:gd name="connsiteX24080" fmla="*/ 2051545 w 11737978"/>
              <a:gd name="connsiteY24080" fmla="*/ 2271752 h 6407150"/>
              <a:gd name="connsiteX24081" fmla="*/ 2042928 w 11737978"/>
              <a:gd name="connsiteY24081" fmla="*/ 2266687 h 6407150"/>
              <a:gd name="connsiteX24082" fmla="*/ 2068102 w 11737978"/>
              <a:gd name="connsiteY24082" fmla="*/ 2262468 h 6407150"/>
              <a:gd name="connsiteX24083" fmla="*/ 2059485 w 11737978"/>
              <a:gd name="connsiteY24083" fmla="*/ 2257404 h 6407150"/>
              <a:gd name="connsiteX24084" fmla="*/ 10060206 w 11737978"/>
              <a:gd name="connsiteY24084" fmla="*/ 2256038 h 6407150"/>
              <a:gd name="connsiteX24085" fmla="*/ 10053956 w 11737978"/>
              <a:gd name="connsiteY24085" fmla="*/ 2256547 h 6407150"/>
              <a:gd name="connsiteX24086" fmla="*/ 10028172 w 11737978"/>
              <a:gd name="connsiteY24086" fmla="*/ 2319526 h 6407150"/>
              <a:gd name="connsiteX24087" fmla="*/ 10027966 w 11737978"/>
              <a:gd name="connsiteY24087" fmla="*/ 2321334 h 6407150"/>
              <a:gd name="connsiteX24088" fmla="*/ 10033804 w 11737978"/>
              <a:gd name="connsiteY24088" fmla="*/ 2324441 h 6407150"/>
              <a:gd name="connsiteX24089" fmla="*/ 10039116 w 11737978"/>
              <a:gd name="connsiteY24089" fmla="*/ 2325352 h 6407150"/>
              <a:gd name="connsiteX24090" fmla="*/ 10040053 w 11737978"/>
              <a:gd name="connsiteY24090" fmla="*/ 2323932 h 6407150"/>
              <a:gd name="connsiteX24091" fmla="*/ 10065837 w 11737978"/>
              <a:gd name="connsiteY24091" fmla="*/ 2260952 h 6407150"/>
              <a:gd name="connsiteX24092" fmla="*/ 10060206 w 11737978"/>
              <a:gd name="connsiteY24092" fmla="*/ 2256038 h 6407150"/>
              <a:gd name="connsiteX24093" fmla="*/ 5547879 w 11737978"/>
              <a:gd name="connsiteY24093" fmla="*/ 2255918 h 6407150"/>
              <a:gd name="connsiteX24094" fmla="*/ 5546448 w 11737978"/>
              <a:gd name="connsiteY24094" fmla="*/ 2263045 h 6407150"/>
              <a:gd name="connsiteX24095" fmla="*/ 5547773 w 11737978"/>
              <a:gd name="connsiteY24095" fmla="*/ 2263933 h 6407150"/>
              <a:gd name="connsiteX24096" fmla="*/ 5547879 w 11737978"/>
              <a:gd name="connsiteY24096" fmla="*/ 2255918 h 6407150"/>
              <a:gd name="connsiteX24097" fmla="*/ 837655 w 11737978"/>
              <a:gd name="connsiteY24097" fmla="*/ 2255918 h 6407150"/>
              <a:gd name="connsiteX24098" fmla="*/ 836224 w 11737978"/>
              <a:gd name="connsiteY24098" fmla="*/ 2263045 h 6407150"/>
              <a:gd name="connsiteX24099" fmla="*/ 837549 w 11737978"/>
              <a:gd name="connsiteY24099" fmla="*/ 2263933 h 6407150"/>
              <a:gd name="connsiteX24100" fmla="*/ 837655 w 11737978"/>
              <a:gd name="connsiteY24100" fmla="*/ 2255918 h 6407150"/>
              <a:gd name="connsiteX24101" fmla="*/ 11035983 w 11737978"/>
              <a:gd name="connsiteY24101" fmla="*/ 2254502 h 6407150"/>
              <a:gd name="connsiteX24102" fmla="*/ 11037487 w 11737978"/>
              <a:gd name="connsiteY24102" fmla="*/ 2254804 h 6407150"/>
              <a:gd name="connsiteX24103" fmla="*/ 11035661 w 11737978"/>
              <a:gd name="connsiteY24103" fmla="*/ 2255459 h 6407150"/>
              <a:gd name="connsiteX24104" fmla="*/ 5452335 w 11737978"/>
              <a:gd name="connsiteY24104" fmla="*/ 2253812 h 6407150"/>
              <a:gd name="connsiteX24105" fmla="*/ 5450392 w 11737978"/>
              <a:gd name="connsiteY24105" fmla="*/ 2258890 h 6407150"/>
              <a:gd name="connsiteX24106" fmla="*/ 5450877 w 11737978"/>
              <a:gd name="connsiteY24106" fmla="*/ 2260832 h 6407150"/>
              <a:gd name="connsiteX24107" fmla="*/ 5451850 w 11737978"/>
              <a:gd name="connsiteY24107" fmla="*/ 2260434 h 6407150"/>
              <a:gd name="connsiteX24108" fmla="*/ 5454278 w 11737978"/>
              <a:gd name="connsiteY24108" fmla="*/ 2261581 h 6407150"/>
              <a:gd name="connsiteX24109" fmla="*/ 5455250 w 11737978"/>
              <a:gd name="connsiteY24109" fmla="*/ 2261183 h 6407150"/>
              <a:gd name="connsiteX24110" fmla="*/ 5453792 w 11737978"/>
              <a:gd name="connsiteY24110" fmla="*/ 2259638 h 6407150"/>
              <a:gd name="connsiteX24111" fmla="*/ 5452335 w 11737978"/>
              <a:gd name="connsiteY24111" fmla="*/ 2258093 h 6407150"/>
              <a:gd name="connsiteX24112" fmla="*/ 5453792 w 11737978"/>
              <a:gd name="connsiteY24112" fmla="*/ 2255355 h 6407150"/>
              <a:gd name="connsiteX24113" fmla="*/ 5452335 w 11737978"/>
              <a:gd name="connsiteY24113" fmla="*/ 2253812 h 6407150"/>
              <a:gd name="connsiteX24114" fmla="*/ 742111 w 11737978"/>
              <a:gd name="connsiteY24114" fmla="*/ 2253812 h 6407150"/>
              <a:gd name="connsiteX24115" fmla="*/ 740168 w 11737978"/>
              <a:gd name="connsiteY24115" fmla="*/ 2258890 h 6407150"/>
              <a:gd name="connsiteX24116" fmla="*/ 740653 w 11737978"/>
              <a:gd name="connsiteY24116" fmla="*/ 2260832 h 6407150"/>
              <a:gd name="connsiteX24117" fmla="*/ 741625 w 11737978"/>
              <a:gd name="connsiteY24117" fmla="*/ 2260434 h 6407150"/>
              <a:gd name="connsiteX24118" fmla="*/ 744053 w 11737978"/>
              <a:gd name="connsiteY24118" fmla="*/ 2261581 h 6407150"/>
              <a:gd name="connsiteX24119" fmla="*/ 745025 w 11737978"/>
              <a:gd name="connsiteY24119" fmla="*/ 2261183 h 6407150"/>
              <a:gd name="connsiteX24120" fmla="*/ 743568 w 11737978"/>
              <a:gd name="connsiteY24120" fmla="*/ 2259638 h 6407150"/>
              <a:gd name="connsiteX24121" fmla="*/ 742111 w 11737978"/>
              <a:gd name="connsiteY24121" fmla="*/ 2258093 h 6407150"/>
              <a:gd name="connsiteX24122" fmla="*/ 743568 w 11737978"/>
              <a:gd name="connsiteY24122" fmla="*/ 2255355 h 6407150"/>
              <a:gd name="connsiteX24123" fmla="*/ 742111 w 11737978"/>
              <a:gd name="connsiteY24123" fmla="*/ 2253812 h 6407150"/>
              <a:gd name="connsiteX24124" fmla="*/ 5132280 w 11737978"/>
              <a:gd name="connsiteY24124" fmla="*/ 2250567 h 6407150"/>
              <a:gd name="connsiteX24125" fmla="*/ 5133194 w 11737978"/>
              <a:gd name="connsiteY24125" fmla="*/ 2255688 h 6407150"/>
              <a:gd name="connsiteX24126" fmla="*/ 5135859 w 11737978"/>
              <a:gd name="connsiteY24126" fmla="*/ 2254663 h 6407150"/>
              <a:gd name="connsiteX24127" fmla="*/ 5134887 w 11737978"/>
              <a:gd name="connsiteY24127" fmla="*/ 2250777 h 6407150"/>
              <a:gd name="connsiteX24128" fmla="*/ 5132280 w 11737978"/>
              <a:gd name="connsiteY24128" fmla="*/ 2250567 h 6407150"/>
              <a:gd name="connsiteX24129" fmla="*/ 422056 w 11737978"/>
              <a:gd name="connsiteY24129" fmla="*/ 2250567 h 6407150"/>
              <a:gd name="connsiteX24130" fmla="*/ 422970 w 11737978"/>
              <a:gd name="connsiteY24130" fmla="*/ 2255688 h 6407150"/>
              <a:gd name="connsiteX24131" fmla="*/ 425635 w 11737978"/>
              <a:gd name="connsiteY24131" fmla="*/ 2254663 h 6407150"/>
              <a:gd name="connsiteX24132" fmla="*/ 424663 w 11737978"/>
              <a:gd name="connsiteY24132" fmla="*/ 2250777 h 6407150"/>
              <a:gd name="connsiteX24133" fmla="*/ 422056 w 11737978"/>
              <a:gd name="connsiteY24133" fmla="*/ 2250567 h 6407150"/>
              <a:gd name="connsiteX24134" fmla="*/ 5382108 w 11737978"/>
              <a:gd name="connsiteY24134" fmla="*/ 2250543 h 6407150"/>
              <a:gd name="connsiteX24135" fmla="*/ 5387575 w 11737978"/>
              <a:gd name="connsiteY24135" fmla="*/ 2259332 h 6407150"/>
              <a:gd name="connsiteX24136" fmla="*/ 5386506 w 11737978"/>
              <a:gd name="connsiteY24136" fmla="*/ 2253427 h 6407150"/>
              <a:gd name="connsiteX24137" fmla="*/ 5382108 w 11737978"/>
              <a:gd name="connsiteY24137" fmla="*/ 2250543 h 6407150"/>
              <a:gd name="connsiteX24138" fmla="*/ 671882 w 11737978"/>
              <a:gd name="connsiteY24138" fmla="*/ 2250543 h 6407150"/>
              <a:gd name="connsiteX24139" fmla="*/ 677350 w 11737978"/>
              <a:gd name="connsiteY24139" fmla="*/ 2259332 h 6407150"/>
              <a:gd name="connsiteX24140" fmla="*/ 676282 w 11737978"/>
              <a:gd name="connsiteY24140" fmla="*/ 2253427 h 6407150"/>
              <a:gd name="connsiteX24141" fmla="*/ 671882 w 11737978"/>
              <a:gd name="connsiteY24141" fmla="*/ 2250543 h 6407150"/>
              <a:gd name="connsiteX24142" fmla="*/ 5115638 w 11737978"/>
              <a:gd name="connsiteY24142" fmla="*/ 2250103 h 6407150"/>
              <a:gd name="connsiteX24143" fmla="*/ 5116124 w 11737978"/>
              <a:gd name="connsiteY24143" fmla="*/ 2252046 h 6407150"/>
              <a:gd name="connsiteX24144" fmla="*/ 5118065 w 11737978"/>
              <a:gd name="connsiteY24144" fmla="*/ 2255532 h 6407150"/>
              <a:gd name="connsiteX24145" fmla="*/ 5119037 w 11737978"/>
              <a:gd name="connsiteY24145" fmla="*/ 2255133 h 6407150"/>
              <a:gd name="connsiteX24146" fmla="*/ 5120068 w 11737978"/>
              <a:gd name="connsiteY24146" fmla="*/ 2256584 h 6407150"/>
              <a:gd name="connsiteX24147" fmla="*/ 5121465 w 11737978"/>
              <a:gd name="connsiteY24147" fmla="*/ 2256280 h 6407150"/>
              <a:gd name="connsiteX24148" fmla="*/ 5120979 w 11737978"/>
              <a:gd name="connsiteY24148" fmla="*/ 2254337 h 6407150"/>
              <a:gd name="connsiteX24149" fmla="*/ 5119522 w 11737978"/>
              <a:gd name="connsiteY24149" fmla="*/ 2252793 h 6407150"/>
              <a:gd name="connsiteX24150" fmla="*/ 5118068 w 11737978"/>
              <a:gd name="connsiteY24150" fmla="*/ 2251249 h 6407150"/>
              <a:gd name="connsiteX24151" fmla="*/ 5115638 w 11737978"/>
              <a:gd name="connsiteY24151" fmla="*/ 2250103 h 6407150"/>
              <a:gd name="connsiteX24152" fmla="*/ 405414 w 11737978"/>
              <a:gd name="connsiteY24152" fmla="*/ 2250103 h 6407150"/>
              <a:gd name="connsiteX24153" fmla="*/ 405899 w 11737978"/>
              <a:gd name="connsiteY24153" fmla="*/ 2252046 h 6407150"/>
              <a:gd name="connsiteX24154" fmla="*/ 407841 w 11737978"/>
              <a:gd name="connsiteY24154" fmla="*/ 2255532 h 6407150"/>
              <a:gd name="connsiteX24155" fmla="*/ 408813 w 11737978"/>
              <a:gd name="connsiteY24155" fmla="*/ 2255133 h 6407150"/>
              <a:gd name="connsiteX24156" fmla="*/ 409845 w 11737978"/>
              <a:gd name="connsiteY24156" fmla="*/ 2256584 h 6407150"/>
              <a:gd name="connsiteX24157" fmla="*/ 411241 w 11737978"/>
              <a:gd name="connsiteY24157" fmla="*/ 2256280 h 6407150"/>
              <a:gd name="connsiteX24158" fmla="*/ 410755 w 11737978"/>
              <a:gd name="connsiteY24158" fmla="*/ 2254337 h 6407150"/>
              <a:gd name="connsiteX24159" fmla="*/ 409298 w 11737978"/>
              <a:gd name="connsiteY24159" fmla="*/ 2252793 h 6407150"/>
              <a:gd name="connsiteX24160" fmla="*/ 407842 w 11737978"/>
              <a:gd name="connsiteY24160" fmla="*/ 2251249 h 6407150"/>
              <a:gd name="connsiteX24161" fmla="*/ 405414 w 11737978"/>
              <a:gd name="connsiteY24161" fmla="*/ 2250103 h 6407150"/>
              <a:gd name="connsiteX24162" fmla="*/ 5059006 w 11737978"/>
              <a:gd name="connsiteY24162" fmla="*/ 2249956 h 6407150"/>
              <a:gd name="connsiteX24163" fmla="*/ 5058550 w 11737978"/>
              <a:gd name="connsiteY24163" fmla="*/ 2252285 h 6407150"/>
              <a:gd name="connsiteX24164" fmla="*/ 5059522 w 11737978"/>
              <a:gd name="connsiteY24164" fmla="*/ 2256169 h 6407150"/>
              <a:gd name="connsiteX24165" fmla="*/ 5060948 w 11737978"/>
              <a:gd name="connsiteY24165" fmla="*/ 2257725 h 6407150"/>
              <a:gd name="connsiteX24166" fmla="*/ 5061405 w 11737978"/>
              <a:gd name="connsiteY24166" fmla="*/ 2255397 h 6407150"/>
              <a:gd name="connsiteX24167" fmla="*/ 5060434 w 11737978"/>
              <a:gd name="connsiteY24167" fmla="*/ 2251512 h 6407150"/>
              <a:gd name="connsiteX24168" fmla="*/ 5059006 w 11737978"/>
              <a:gd name="connsiteY24168" fmla="*/ 2249956 h 6407150"/>
              <a:gd name="connsiteX24169" fmla="*/ 348782 w 11737978"/>
              <a:gd name="connsiteY24169" fmla="*/ 2249956 h 6407150"/>
              <a:gd name="connsiteX24170" fmla="*/ 348326 w 11737978"/>
              <a:gd name="connsiteY24170" fmla="*/ 2252285 h 6407150"/>
              <a:gd name="connsiteX24171" fmla="*/ 349297 w 11737978"/>
              <a:gd name="connsiteY24171" fmla="*/ 2256169 h 6407150"/>
              <a:gd name="connsiteX24172" fmla="*/ 350724 w 11737978"/>
              <a:gd name="connsiteY24172" fmla="*/ 2257725 h 6407150"/>
              <a:gd name="connsiteX24173" fmla="*/ 351181 w 11737978"/>
              <a:gd name="connsiteY24173" fmla="*/ 2255397 h 6407150"/>
              <a:gd name="connsiteX24174" fmla="*/ 350210 w 11737978"/>
              <a:gd name="connsiteY24174" fmla="*/ 2251512 h 6407150"/>
              <a:gd name="connsiteX24175" fmla="*/ 348782 w 11737978"/>
              <a:gd name="connsiteY24175" fmla="*/ 2249956 h 6407150"/>
              <a:gd name="connsiteX24176" fmla="*/ 5108006 w 11737978"/>
              <a:gd name="connsiteY24176" fmla="*/ 2249339 h 6407150"/>
              <a:gd name="connsiteX24177" fmla="*/ 5108186 w 11737978"/>
              <a:gd name="connsiteY24177" fmla="*/ 2255012 h 6407150"/>
              <a:gd name="connsiteX24178" fmla="*/ 5110221 w 11737978"/>
              <a:gd name="connsiteY24178" fmla="*/ 2253949 h 6407150"/>
              <a:gd name="connsiteX24179" fmla="*/ 5108006 w 11737978"/>
              <a:gd name="connsiteY24179" fmla="*/ 2249339 h 6407150"/>
              <a:gd name="connsiteX24180" fmla="*/ 397781 w 11737978"/>
              <a:gd name="connsiteY24180" fmla="*/ 2249339 h 6407150"/>
              <a:gd name="connsiteX24181" fmla="*/ 397962 w 11737978"/>
              <a:gd name="connsiteY24181" fmla="*/ 2255012 h 6407150"/>
              <a:gd name="connsiteX24182" fmla="*/ 399997 w 11737978"/>
              <a:gd name="connsiteY24182" fmla="*/ 2253949 h 6407150"/>
              <a:gd name="connsiteX24183" fmla="*/ 397781 w 11737978"/>
              <a:gd name="connsiteY24183" fmla="*/ 2249339 h 6407150"/>
              <a:gd name="connsiteX24184" fmla="*/ 11039517 w 11737978"/>
              <a:gd name="connsiteY24184" fmla="*/ 2243985 h 6407150"/>
              <a:gd name="connsiteX24185" fmla="*/ 11038232 w 11737978"/>
              <a:gd name="connsiteY24185" fmla="*/ 2247808 h 6407150"/>
              <a:gd name="connsiteX24186" fmla="*/ 11044179 w 11737978"/>
              <a:gd name="connsiteY24186" fmla="*/ 2252403 h 6407150"/>
              <a:gd name="connsiteX24187" fmla="*/ 11042048 w 11737978"/>
              <a:gd name="connsiteY24187" fmla="*/ 2253166 h 6407150"/>
              <a:gd name="connsiteX24188" fmla="*/ 11036947 w 11737978"/>
              <a:gd name="connsiteY24188" fmla="*/ 2251633 h 6407150"/>
              <a:gd name="connsiteX24189" fmla="*/ 11035983 w 11737978"/>
              <a:gd name="connsiteY24189" fmla="*/ 2254502 h 6407150"/>
              <a:gd name="connsiteX24190" fmla="*/ 11025455 w 11737978"/>
              <a:gd name="connsiteY24190" fmla="*/ 2252391 h 6407150"/>
              <a:gd name="connsiteX24191" fmla="*/ 11039517 w 11737978"/>
              <a:gd name="connsiteY24191" fmla="*/ 2243985 h 6407150"/>
              <a:gd name="connsiteX24192" fmla="*/ 5398821 w 11737978"/>
              <a:gd name="connsiteY24192" fmla="*/ 2242004 h 6407150"/>
              <a:gd name="connsiteX24193" fmla="*/ 5397167 w 11737978"/>
              <a:gd name="connsiteY24193" fmla="*/ 2242423 h 6407150"/>
              <a:gd name="connsiteX24194" fmla="*/ 5400031 w 11737978"/>
              <a:gd name="connsiteY24194" fmla="*/ 2249554 h 6407150"/>
              <a:gd name="connsiteX24195" fmla="*/ 5401563 w 11737978"/>
              <a:gd name="connsiteY24195" fmla="*/ 2242697 h 6407150"/>
              <a:gd name="connsiteX24196" fmla="*/ 5398821 w 11737978"/>
              <a:gd name="connsiteY24196" fmla="*/ 2242004 h 6407150"/>
              <a:gd name="connsiteX24197" fmla="*/ 688596 w 11737978"/>
              <a:gd name="connsiteY24197" fmla="*/ 2242004 h 6407150"/>
              <a:gd name="connsiteX24198" fmla="*/ 686942 w 11737978"/>
              <a:gd name="connsiteY24198" fmla="*/ 2242423 h 6407150"/>
              <a:gd name="connsiteX24199" fmla="*/ 689808 w 11737978"/>
              <a:gd name="connsiteY24199" fmla="*/ 2249554 h 6407150"/>
              <a:gd name="connsiteX24200" fmla="*/ 691338 w 11737978"/>
              <a:gd name="connsiteY24200" fmla="*/ 2242697 h 6407150"/>
              <a:gd name="connsiteX24201" fmla="*/ 688596 w 11737978"/>
              <a:gd name="connsiteY24201" fmla="*/ 2242004 h 6407150"/>
              <a:gd name="connsiteX24202" fmla="*/ 10893327 w 11737978"/>
              <a:gd name="connsiteY24202" fmla="*/ 2241065 h 6407150"/>
              <a:gd name="connsiteX24203" fmla="*/ 10893984 w 11737978"/>
              <a:gd name="connsiteY24203" fmla="*/ 2242350 h 6407150"/>
              <a:gd name="connsiteX24204" fmla="*/ 10893043 w 11737978"/>
              <a:gd name="connsiteY24204" fmla="*/ 2241625 h 6407150"/>
              <a:gd name="connsiteX24205" fmla="*/ 10872282 w 11737978"/>
              <a:gd name="connsiteY24205" fmla="*/ 2240037 h 6407150"/>
              <a:gd name="connsiteX24206" fmla="*/ 10878636 w 11737978"/>
              <a:gd name="connsiteY24206" fmla="*/ 2254580 h 6407150"/>
              <a:gd name="connsiteX24207" fmla="*/ 10845445 w 11737978"/>
              <a:gd name="connsiteY24207" fmla="*/ 2253025 h 6407150"/>
              <a:gd name="connsiteX24208" fmla="*/ 10870997 w 11737978"/>
              <a:gd name="connsiteY24208" fmla="*/ 2243864 h 6407150"/>
              <a:gd name="connsiteX24209" fmla="*/ 5106491 w 11737978"/>
              <a:gd name="connsiteY24209" fmla="*/ 2239058 h 6407150"/>
              <a:gd name="connsiteX24210" fmla="*/ 5104983 w 11737978"/>
              <a:gd name="connsiteY24210" fmla="*/ 2241752 h 6407150"/>
              <a:gd name="connsiteX24211" fmla="*/ 5106444 w 11737978"/>
              <a:gd name="connsiteY24211" fmla="*/ 2243231 h 6407150"/>
              <a:gd name="connsiteX24212" fmla="*/ 5107433 w 11737978"/>
              <a:gd name="connsiteY24212" fmla="*/ 2242824 h 6407150"/>
              <a:gd name="connsiteX24213" fmla="*/ 5109881 w 11737978"/>
              <a:gd name="connsiteY24213" fmla="*/ 2243897 h 6407150"/>
              <a:gd name="connsiteX24214" fmla="*/ 5110399 w 11737978"/>
              <a:gd name="connsiteY24214" fmla="*/ 2241608 h 6407150"/>
              <a:gd name="connsiteX24215" fmla="*/ 5106491 w 11737978"/>
              <a:gd name="connsiteY24215" fmla="*/ 2239058 h 6407150"/>
              <a:gd name="connsiteX24216" fmla="*/ 396267 w 11737978"/>
              <a:gd name="connsiteY24216" fmla="*/ 2239058 h 6407150"/>
              <a:gd name="connsiteX24217" fmla="*/ 394759 w 11737978"/>
              <a:gd name="connsiteY24217" fmla="*/ 2241752 h 6407150"/>
              <a:gd name="connsiteX24218" fmla="*/ 396219 w 11737978"/>
              <a:gd name="connsiteY24218" fmla="*/ 2243231 h 6407150"/>
              <a:gd name="connsiteX24219" fmla="*/ 397208 w 11737978"/>
              <a:gd name="connsiteY24219" fmla="*/ 2242824 h 6407150"/>
              <a:gd name="connsiteX24220" fmla="*/ 399657 w 11737978"/>
              <a:gd name="connsiteY24220" fmla="*/ 2243897 h 6407150"/>
              <a:gd name="connsiteX24221" fmla="*/ 400175 w 11737978"/>
              <a:gd name="connsiteY24221" fmla="*/ 2241608 h 6407150"/>
              <a:gd name="connsiteX24222" fmla="*/ 396267 w 11737978"/>
              <a:gd name="connsiteY24222" fmla="*/ 2239058 h 6407150"/>
              <a:gd name="connsiteX24223" fmla="*/ 8288923 w 11737978"/>
              <a:gd name="connsiteY24223" fmla="*/ 2238536 h 6407150"/>
              <a:gd name="connsiteX24224" fmla="*/ 8287756 w 11737978"/>
              <a:gd name="connsiteY24224" fmla="*/ 2239566 h 6407150"/>
              <a:gd name="connsiteX24225" fmla="*/ 8287537 w 11737978"/>
              <a:gd name="connsiteY24225" fmla="*/ 2240020 h 6407150"/>
              <a:gd name="connsiteX24226" fmla="*/ 8287497 w 11737978"/>
              <a:gd name="connsiteY24226" fmla="*/ 2240063 h 6407150"/>
              <a:gd name="connsiteX24227" fmla="*/ 8285685 w 11737978"/>
              <a:gd name="connsiteY24227" fmla="*/ 2243544 h 6407150"/>
              <a:gd name="connsiteX24228" fmla="*/ 8287876 w 11737978"/>
              <a:gd name="connsiteY24228" fmla="*/ 2243638 h 6407150"/>
              <a:gd name="connsiteX24229" fmla="*/ 8290189 w 11737978"/>
              <a:gd name="connsiteY24229" fmla="*/ 2247803 h 6407150"/>
              <a:gd name="connsiteX24230" fmla="*/ 8292320 w 11737978"/>
              <a:gd name="connsiteY24230" fmla="*/ 2245860 h 6407150"/>
              <a:gd name="connsiteX24231" fmla="*/ 8292259 w 11737978"/>
              <a:gd name="connsiteY24231" fmla="*/ 2243825 h 6407150"/>
              <a:gd name="connsiteX24232" fmla="*/ 8292199 w 11737978"/>
              <a:gd name="connsiteY24232" fmla="*/ 2241789 h 6407150"/>
              <a:gd name="connsiteX24233" fmla="*/ 8286660 w 11737978"/>
              <a:gd name="connsiteY24233" fmla="*/ 2241839 h 6407150"/>
              <a:gd name="connsiteX24234" fmla="*/ 8287537 w 11737978"/>
              <a:gd name="connsiteY24234" fmla="*/ 2240020 h 6407150"/>
              <a:gd name="connsiteX24235" fmla="*/ 3578699 w 11737978"/>
              <a:gd name="connsiteY24235" fmla="*/ 2238536 h 6407150"/>
              <a:gd name="connsiteX24236" fmla="*/ 3577532 w 11737978"/>
              <a:gd name="connsiteY24236" fmla="*/ 2239566 h 6407150"/>
              <a:gd name="connsiteX24237" fmla="*/ 3577313 w 11737978"/>
              <a:gd name="connsiteY24237" fmla="*/ 2240020 h 6407150"/>
              <a:gd name="connsiteX24238" fmla="*/ 3577274 w 11737978"/>
              <a:gd name="connsiteY24238" fmla="*/ 2240063 h 6407150"/>
              <a:gd name="connsiteX24239" fmla="*/ 3575461 w 11737978"/>
              <a:gd name="connsiteY24239" fmla="*/ 2243544 h 6407150"/>
              <a:gd name="connsiteX24240" fmla="*/ 3577653 w 11737978"/>
              <a:gd name="connsiteY24240" fmla="*/ 2243638 h 6407150"/>
              <a:gd name="connsiteX24241" fmla="*/ 3579965 w 11737978"/>
              <a:gd name="connsiteY24241" fmla="*/ 2247803 h 6407150"/>
              <a:gd name="connsiteX24242" fmla="*/ 3582096 w 11737978"/>
              <a:gd name="connsiteY24242" fmla="*/ 2245860 h 6407150"/>
              <a:gd name="connsiteX24243" fmla="*/ 3582036 w 11737978"/>
              <a:gd name="connsiteY24243" fmla="*/ 2243825 h 6407150"/>
              <a:gd name="connsiteX24244" fmla="*/ 3581976 w 11737978"/>
              <a:gd name="connsiteY24244" fmla="*/ 2241789 h 6407150"/>
              <a:gd name="connsiteX24245" fmla="*/ 3576436 w 11737978"/>
              <a:gd name="connsiteY24245" fmla="*/ 2241839 h 6407150"/>
              <a:gd name="connsiteX24246" fmla="*/ 3577313 w 11737978"/>
              <a:gd name="connsiteY24246" fmla="*/ 2240020 h 6407150"/>
              <a:gd name="connsiteX24247" fmla="*/ 11142938 w 11737978"/>
              <a:gd name="connsiteY24247" fmla="*/ 2237173 h 6407150"/>
              <a:gd name="connsiteX24248" fmla="*/ 11141655 w 11737978"/>
              <a:gd name="connsiteY24248" fmla="*/ 2240998 h 6407150"/>
              <a:gd name="connsiteX24249" fmla="*/ 11162069 w 11737978"/>
              <a:gd name="connsiteY24249" fmla="*/ 2247134 h 6407150"/>
              <a:gd name="connsiteX24250" fmla="*/ 11169704 w 11737978"/>
              <a:gd name="connsiteY24250" fmla="*/ 2257850 h 6407150"/>
              <a:gd name="connsiteX24251" fmla="*/ 11148006 w 11737978"/>
              <a:gd name="connsiteY24251" fmla="*/ 2255539 h 6407150"/>
              <a:gd name="connsiteX24252" fmla="*/ 11122453 w 11737978"/>
              <a:gd name="connsiteY24252" fmla="*/ 2264700 h 6407150"/>
              <a:gd name="connsiteX24253" fmla="*/ 11112248 w 11737978"/>
              <a:gd name="connsiteY24253" fmla="*/ 2261633 h 6407150"/>
              <a:gd name="connsiteX24254" fmla="*/ 11094404 w 11737978"/>
              <a:gd name="connsiteY24254" fmla="*/ 2247850 h 6407150"/>
              <a:gd name="connsiteX24255" fmla="*/ 11119956 w 11737978"/>
              <a:gd name="connsiteY24255" fmla="*/ 2238687 h 6407150"/>
              <a:gd name="connsiteX24256" fmla="*/ 11142938 w 11737978"/>
              <a:gd name="connsiteY24256" fmla="*/ 2237173 h 6407150"/>
              <a:gd name="connsiteX24257" fmla="*/ 5557781 w 11737978"/>
              <a:gd name="connsiteY24257" fmla="*/ 2237109 h 6407150"/>
              <a:gd name="connsiteX24258" fmla="*/ 5564605 w 11737978"/>
              <a:gd name="connsiteY24258" fmla="*/ 2246882 h 6407150"/>
              <a:gd name="connsiteX24259" fmla="*/ 5560250 w 11737978"/>
              <a:gd name="connsiteY24259" fmla="*/ 2237766 h 6407150"/>
              <a:gd name="connsiteX24260" fmla="*/ 5557781 w 11737978"/>
              <a:gd name="connsiteY24260" fmla="*/ 2237109 h 6407150"/>
              <a:gd name="connsiteX24261" fmla="*/ 847556 w 11737978"/>
              <a:gd name="connsiteY24261" fmla="*/ 2237109 h 6407150"/>
              <a:gd name="connsiteX24262" fmla="*/ 854380 w 11737978"/>
              <a:gd name="connsiteY24262" fmla="*/ 2246882 h 6407150"/>
              <a:gd name="connsiteX24263" fmla="*/ 850024 w 11737978"/>
              <a:gd name="connsiteY24263" fmla="*/ 2237766 h 6407150"/>
              <a:gd name="connsiteX24264" fmla="*/ 847556 w 11737978"/>
              <a:gd name="connsiteY24264" fmla="*/ 2237109 h 6407150"/>
              <a:gd name="connsiteX24265" fmla="*/ 10896552 w 11737978"/>
              <a:gd name="connsiteY24265" fmla="*/ 2234702 h 6407150"/>
              <a:gd name="connsiteX24266" fmla="*/ 10893327 w 11737978"/>
              <a:gd name="connsiteY24266" fmla="*/ 2241065 h 6407150"/>
              <a:gd name="connsiteX24267" fmla="*/ 10891439 w 11737978"/>
              <a:gd name="connsiteY24267" fmla="*/ 2237374 h 6407150"/>
              <a:gd name="connsiteX24268" fmla="*/ 10896552 w 11737978"/>
              <a:gd name="connsiteY24268" fmla="*/ 2234702 h 6407150"/>
              <a:gd name="connsiteX24269" fmla="*/ 5114227 w 11737978"/>
              <a:gd name="connsiteY24269" fmla="*/ 2231994 h 6407150"/>
              <a:gd name="connsiteX24270" fmla="*/ 5113285 w 11737978"/>
              <a:gd name="connsiteY24270" fmla="*/ 2232379 h 6407150"/>
              <a:gd name="connsiteX24271" fmla="*/ 5113769 w 11737978"/>
              <a:gd name="connsiteY24271" fmla="*/ 2234321 h 6407150"/>
              <a:gd name="connsiteX24272" fmla="*/ 5114257 w 11737978"/>
              <a:gd name="connsiteY24272" fmla="*/ 2236263 h 6407150"/>
              <a:gd name="connsiteX24273" fmla="*/ 5113799 w 11737978"/>
              <a:gd name="connsiteY24273" fmla="*/ 2238592 h 6407150"/>
              <a:gd name="connsiteX24274" fmla="*/ 5115683 w 11737978"/>
              <a:gd name="connsiteY24274" fmla="*/ 2237820 h 6407150"/>
              <a:gd name="connsiteX24275" fmla="*/ 5114712 w 11737978"/>
              <a:gd name="connsiteY24275" fmla="*/ 2233936 h 6407150"/>
              <a:gd name="connsiteX24276" fmla="*/ 5114227 w 11737978"/>
              <a:gd name="connsiteY24276" fmla="*/ 2231994 h 6407150"/>
              <a:gd name="connsiteX24277" fmla="*/ 404002 w 11737978"/>
              <a:gd name="connsiteY24277" fmla="*/ 2231994 h 6407150"/>
              <a:gd name="connsiteX24278" fmla="*/ 403060 w 11737978"/>
              <a:gd name="connsiteY24278" fmla="*/ 2232379 h 6407150"/>
              <a:gd name="connsiteX24279" fmla="*/ 403546 w 11737978"/>
              <a:gd name="connsiteY24279" fmla="*/ 2234321 h 6407150"/>
              <a:gd name="connsiteX24280" fmla="*/ 404032 w 11737978"/>
              <a:gd name="connsiteY24280" fmla="*/ 2236263 h 6407150"/>
              <a:gd name="connsiteX24281" fmla="*/ 403575 w 11737978"/>
              <a:gd name="connsiteY24281" fmla="*/ 2238592 h 6407150"/>
              <a:gd name="connsiteX24282" fmla="*/ 405459 w 11737978"/>
              <a:gd name="connsiteY24282" fmla="*/ 2237820 h 6407150"/>
              <a:gd name="connsiteX24283" fmla="*/ 404488 w 11737978"/>
              <a:gd name="connsiteY24283" fmla="*/ 2233936 h 6407150"/>
              <a:gd name="connsiteX24284" fmla="*/ 404002 w 11737978"/>
              <a:gd name="connsiteY24284" fmla="*/ 2231994 h 6407150"/>
              <a:gd name="connsiteX24285" fmla="*/ 5533607 w 11737978"/>
              <a:gd name="connsiteY24285" fmla="*/ 2231580 h 6407150"/>
              <a:gd name="connsiteX24286" fmla="*/ 5528686 w 11737978"/>
              <a:gd name="connsiteY24286" fmla="*/ 2231652 h 6407150"/>
              <a:gd name="connsiteX24287" fmla="*/ 5532063 w 11737978"/>
              <a:gd name="connsiteY24287" fmla="*/ 2245166 h 6407150"/>
              <a:gd name="connsiteX24288" fmla="*/ 5533030 w 11737978"/>
              <a:gd name="connsiteY24288" fmla="*/ 2249028 h 6407150"/>
              <a:gd name="connsiteX24289" fmla="*/ 5533015 w 11737978"/>
              <a:gd name="connsiteY24289" fmla="*/ 2253290 h 6407150"/>
              <a:gd name="connsiteX24290" fmla="*/ 5534959 w 11737978"/>
              <a:gd name="connsiteY24290" fmla="*/ 2256750 h 6407150"/>
              <a:gd name="connsiteX24291" fmla="*/ 5535993 w 11737978"/>
              <a:gd name="connsiteY24291" fmla="*/ 2258188 h 6407150"/>
              <a:gd name="connsiteX24292" fmla="*/ 5537398 w 11737978"/>
              <a:gd name="connsiteY24292" fmla="*/ 2257879 h 6407150"/>
              <a:gd name="connsiteX24293" fmla="*/ 5537411 w 11737978"/>
              <a:gd name="connsiteY24293" fmla="*/ 2253617 h 6407150"/>
              <a:gd name="connsiteX24294" fmla="*/ 5535963 w 11737978"/>
              <a:gd name="connsiteY24294" fmla="*/ 2247825 h 6407150"/>
              <a:gd name="connsiteX24295" fmla="*/ 5535976 w 11737978"/>
              <a:gd name="connsiteY24295" fmla="*/ 2243563 h 6407150"/>
              <a:gd name="connsiteX24296" fmla="*/ 5538483 w 11737978"/>
              <a:gd name="connsiteY24296" fmla="*/ 2239908 h 6407150"/>
              <a:gd name="connsiteX24297" fmla="*/ 5537594 w 11737978"/>
              <a:gd name="connsiteY24297" fmla="*/ 2236152 h 6407150"/>
              <a:gd name="connsiteX24298" fmla="*/ 5533607 w 11737978"/>
              <a:gd name="connsiteY24298" fmla="*/ 2231580 h 6407150"/>
              <a:gd name="connsiteX24299" fmla="*/ 823383 w 11737978"/>
              <a:gd name="connsiteY24299" fmla="*/ 2231580 h 6407150"/>
              <a:gd name="connsiteX24300" fmla="*/ 818462 w 11737978"/>
              <a:gd name="connsiteY24300" fmla="*/ 2231652 h 6407150"/>
              <a:gd name="connsiteX24301" fmla="*/ 821839 w 11737978"/>
              <a:gd name="connsiteY24301" fmla="*/ 2245166 h 6407150"/>
              <a:gd name="connsiteX24302" fmla="*/ 822805 w 11737978"/>
              <a:gd name="connsiteY24302" fmla="*/ 2249028 h 6407150"/>
              <a:gd name="connsiteX24303" fmla="*/ 822791 w 11737978"/>
              <a:gd name="connsiteY24303" fmla="*/ 2253290 h 6407150"/>
              <a:gd name="connsiteX24304" fmla="*/ 824735 w 11737978"/>
              <a:gd name="connsiteY24304" fmla="*/ 2256750 h 6407150"/>
              <a:gd name="connsiteX24305" fmla="*/ 825769 w 11737978"/>
              <a:gd name="connsiteY24305" fmla="*/ 2258188 h 6407150"/>
              <a:gd name="connsiteX24306" fmla="*/ 827174 w 11737978"/>
              <a:gd name="connsiteY24306" fmla="*/ 2257879 h 6407150"/>
              <a:gd name="connsiteX24307" fmla="*/ 827187 w 11737978"/>
              <a:gd name="connsiteY24307" fmla="*/ 2253617 h 6407150"/>
              <a:gd name="connsiteX24308" fmla="*/ 825739 w 11737978"/>
              <a:gd name="connsiteY24308" fmla="*/ 2247825 h 6407150"/>
              <a:gd name="connsiteX24309" fmla="*/ 825752 w 11737978"/>
              <a:gd name="connsiteY24309" fmla="*/ 2243563 h 6407150"/>
              <a:gd name="connsiteX24310" fmla="*/ 828259 w 11737978"/>
              <a:gd name="connsiteY24310" fmla="*/ 2239908 h 6407150"/>
              <a:gd name="connsiteX24311" fmla="*/ 827370 w 11737978"/>
              <a:gd name="connsiteY24311" fmla="*/ 2236152 h 6407150"/>
              <a:gd name="connsiteX24312" fmla="*/ 823383 w 11737978"/>
              <a:gd name="connsiteY24312" fmla="*/ 2231580 h 6407150"/>
              <a:gd name="connsiteX24313" fmla="*/ 5277560 w 11737978"/>
              <a:gd name="connsiteY24313" fmla="*/ 2230695 h 6407150"/>
              <a:gd name="connsiteX24314" fmla="*/ 5278204 w 11737978"/>
              <a:gd name="connsiteY24314" fmla="*/ 2235249 h 6407150"/>
              <a:gd name="connsiteX24315" fmla="*/ 5278406 w 11737978"/>
              <a:gd name="connsiteY24315" fmla="*/ 2235656 h 6407150"/>
              <a:gd name="connsiteX24316" fmla="*/ 5277560 w 11737978"/>
              <a:gd name="connsiteY24316" fmla="*/ 2230695 h 6407150"/>
              <a:gd name="connsiteX24317" fmla="*/ 567335 w 11737978"/>
              <a:gd name="connsiteY24317" fmla="*/ 2230695 h 6407150"/>
              <a:gd name="connsiteX24318" fmla="*/ 567980 w 11737978"/>
              <a:gd name="connsiteY24318" fmla="*/ 2235249 h 6407150"/>
              <a:gd name="connsiteX24319" fmla="*/ 568182 w 11737978"/>
              <a:gd name="connsiteY24319" fmla="*/ 2235656 h 6407150"/>
              <a:gd name="connsiteX24320" fmla="*/ 567335 w 11737978"/>
              <a:gd name="connsiteY24320" fmla="*/ 2230695 h 6407150"/>
              <a:gd name="connsiteX24321" fmla="*/ 11079603 w 11737978"/>
              <a:gd name="connsiteY24321" fmla="*/ 2229191 h 6407150"/>
              <a:gd name="connsiteX24322" fmla="*/ 11088052 w 11737978"/>
              <a:gd name="connsiteY24322" fmla="*/ 2233309 h 6407150"/>
              <a:gd name="connsiteX24323" fmla="*/ 11067567 w 11737978"/>
              <a:gd name="connsiteY24323" fmla="*/ 2260836 h 6407150"/>
              <a:gd name="connsiteX24324" fmla="*/ 11037487 w 11737978"/>
              <a:gd name="connsiteY24324" fmla="*/ 2254804 h 6407150"/>
              <a:gd name="connsiteX24325" fmla="*/ 11042048 w 11737978"/>
              <a:gd name="connsiteY24325" fmla="*/ 2253166 h 6407150"/>
              <a:gd name="connsiteX24326" fmla="*/ 11047154 w 11737978"/>
              <a:gd name="connsiteY24326" fmla="*/ 2254701 h 6407150"/>
              <a:gd name="connsiteX24327" fmla="*/ 11044179 w 11737978"/>
              <a:gd name="connsiteY24327" fmla="*/ 2252403 h 6407150"/>
              <a:gd name="connsiteX24328" fmla="*/ 11048438 w 11737978"/>
              <a:gd name="connsiteY24328" fmla="*/ 2250876 h 6407150"/>
              <a:gd name="connsiteX24329" fmla="*/ 11077845 w 11737978"/>
              <a:gd name="connsiteY24329" fmla="*/ 2230242 h 6407150"/>
              <a:gd name="connsiteX24330" fmla="*/ 11079603 w 11737978"/>
              <a:gd name="connsiteY24330" fmla="*/ 2229191 h 6407150"/>
              <a:gd name="connsiteX24331" fmla="*/ 5241442 w 11737978"/>
              <a:gd name="connsiteY24331" fmla="*/ 2228904 h 6407150"/>
              <a:gd name="connsiteX24332" fmla="*/ 5244796 w 11737978"/>
              <a:gd name="connsiteY24332" fmla="*/ 2242324 h 6407150"/>
              <a:gd name="connsiteX24333" fmla="*/ 5246056 w 11737978"/>
              <a:gd name="connsiteY24333" fmla="*/ 2238604 h 6407150"/>
              <a:gd name="connsiteX24334" fmla="*/ 5241442 w 11737978"/>
              <a:gd name="connsiteY24334" fmla="*/ 2228904 h 6407150"/>
              <a:gd name="connsiteX24335" fmla="*/ 531217 w 11737978"/>
              <a:gd name="connsiteY24335" fmla="*/ 2228904 h 6407150"/>
              <a:gd name="connsiteX24336" fmla="*/ 534572 w 11737978"/>
              <a:gd name="connsiteY24336" fmla="*/ 2242324 h 6407150"/>
              <a:gd name="connsiteX24337" fmla="*/ 535833 w 11737978"/>
              <a:gd name="connsiteY24337" fmla="*/ 2238604 h 6407150"/>
              <a:gd name="connsiteX24338" fmla="*/ 531217 w 11737978"/>
              <a:gd name="connsiteY24338" fmla="*/ 2228904 h 6407150"/>
              <a:gd name="connsiteX24339" fmla="*/ 5249507 w 11737978"/>
              <a:gd name="connsiteY24339" fmla="*/ 2227934 h 6407150"/>
              <a:gd name="connsiteX24340" fmla="*/ 5251484 w 11737978"/>
              <a:gd name="connsiteY24340" fmla="*/ 2235846 h 6407150"/>
              <a:gd name="connsiteX24341" fmla="*/ 5254945 w 11737978"/>
              <a:gd name="connsiteY24341" fmla="*/ 2236607 h 6407150"/>
              <a:gd name="connsiteX24342" fmla="*/ 5254266 w 11737978"/>
              <a:gd name="connsiteY24342" fmla="*/ 2230617 h 6407150"/>
              <a:gd name="connsiteX24343" fmla="*/ 5249507 w 11737978"/>
              <a:gd name="connsiteY24343" fmla="*/ 2227934 h 6407150"/>
              <a:gd name="connsiteX24344" fmla="*/ 539283 w 11737978"/>
              <a:gd name="connsiteY24344" fmla="*/ 2227934 h 6407150"/>
              <a:gd name="connsiteX24345" fmla="*/ 541260 w 11737978"/>
              <a:gd name="connsiteY24345" fmla="*/ 2235846 h 6407150"/>
              <a:gd name="connsiteX24346" fmla="*/ 544721 w 11737978"/>
              <a:gd name="connsiteY24346" fmla="*/ 2236607 h 6407150"/>
              <a:gd name="connsiteX24347" fmla="*/ 544042 w 11737978"/>
              <a:gd name="connsiteY24347" fmla="*/ 2230617 h 6407150"/>
              <a:gd name="connsiteX24348" fmla="*/ 539283 w 11737978"/>
              <a:gd name="connsiteY24348" fmla="*/ 2227934 h 6407150"/>
              <a:gd name="connsiteX24349" fmla="*/ 8287189 w 11737978"/>
              <a:gd name="connsiteY24349" fmla="*/ 2227088 h 6407150"/>
              <a:gd name="connsiteX24350" fmla="*/ 8282469 w 11737978"/>
              <a:gd name="connsiteY24350" fmla="*/ 2228983 h 6407150"/>
              <a:gd name="connsiteX24351" fmla="*/ 8282593 w 11737978"/>
              <a:gd name="connsiteY24351" fmla="*/ 2233182 h 6407150"/>
              <a:gd name="connsiteX24352" fmla="*/ 8285046 w 11737978"/>
              <a:gd name="connsiteY24352" fmla="*/ 2235384 h 6407150"/>
              <a:gd name="connsiteX24353" fmla="*/ 8289765 w 11737978"/>
              <a:gd name="connsiteY24353" fmla="*/ 2233489 h 6407150"/>
              <a:gd name="connsiteX24354" fmla="*/ 8289641 w 11737978"/>
              <a:gd name="connsiteY24354" fmla="*/ 2229290 h 6407150"/>
              <a:gd name="connsiteX24355" fmla="*/ 8287189 w 11737978"/>
              <a:gd name="connsiteY24355" fmla="*/ 2227088 h 6407150"/>
              <a:gd name="connsiteX24356" fmla="*/ 3576965 w 11737978"/>
              <a:gd name="connsiteY24356" fmla="*/ 2227088 h 6407150"/>
              <a:gd name="connsiteX24357" fmla="*/ 3572245 w 11737978"/>
              <a:gd name="connsiteY24357" fmla="*/ 2228983 h 6407150"/>
              <a:gd name="connsiteX24358" fmla="*/ 3572370 w 11737978"/>
              <a:gd name="connsiteY24358" fmla="*/ 2233182 h 6407150"/>
              <a:gd name="connsiteX24359" fmla="*/ 3574823 w 11737978"/>
              <a:gd name="connsiteY24359" fmla="*/ 2235384 h 6407150"/>
              <a:gd name="connsiteX24360" fmla="*/ 3579542 w 11737978"/>
              <a:gd name="connsiteY24360" fmla="*/ 2233489 h 6407150"/>
              <a:gd name="connsiteX24361" fmla="*/ 3579417 w 11737978"/>
              <a:gd name="connsiteY24361" fmla="*/ 2229290 h 6407150"/>
              <a:gd name="connsiteX24362" fmla="*/ 3576965 w 11737978"/>
              <a:gd name="connsiteY24362" fmla="*/ 2227088 h 6407150"/>
              <a:gd name="connsiteX24363" fmla="*/ 5125716 w 11737978"/>
              <a:gd name="connsiteY24363" fmla="*/ 2227061 h 6407150"/>
              <a:gd name="connsiteX24364" fmla="*/ 5119827 w 11737978"/>
              <a:gd name="connsiteY24364" fmla="*/ 2229474 h 6407150"/>
              <a:gd name="connsiteX24365" fmla="*/ 5127160 w 11737978"/>
              <a:gd name="connsiteY24365" fmla="*/ 2235683 h 6407150"/>
              <a:gd name="connsiteX24366" fmla="*/ 5130574 w 11737978"/>
              <a:gd name="connsiteY24366" fmla="*/ 2233522 h 6407150"/>
              <a:gd name="connsiteX24367" fmla="*/ 5125716 w 11737978"/>
              <a:gd name="connsiteY24367" fmla="*/ 2227061 h 6407150"/>
              <a:gd name="connsiteX24368" fmla="*/ 415491 w 11737978"/>
              <a:gd name="connsiteY24368" fmla="*/ 2227061 h 6407150"/>
              <a:gd name="connsiteX24369" fmla="*/ 409603 w 11737978"/>
              <a:gd name="connsiteY24369" fmla="*/ 2229474 h 6407150"/>
              <a:gd name="connsiteX24370" fmla="*/ 416936 w 11737978"/>
              <a:gd name="connsiteY24370" fmla="*/ 2235683 h 6407150"/>
              <a:gd name="connsiteX24371" fmla="*/ 420351 w 11737978"/>
              <a:gd name="connsiteY24371" fmla="*/ 2233522 h 6407150"/>
              <a:gd name="connsiteX24372" fmla="*/ 415491 w 11737978"/>
              <a:gd name="connsiteY24372" fmla="*/ 2227061 h 6407150"/>
              <a:gd name="connsiteX24373" fmla="*/ 7966066 w 11737978"/>
              <a:gd name="connsiteY24373" fmla="*/ 2226352 h 6407150"/>
              <a:gd name="connsiteX24374" fmla="*/ 7965255 w 11737978"/>
              <a:gd name="connsiteY24374" fmla="*/ 2231984 h 6407150"/>
              <a:gd name="connsiteX24375" fmla="*/ 7974413 w 11737978"/>
              <a:gd name="connsiteY24375" fmla="*/ 2234272 h 6407150"/>
              <a:gd name="connsiteX24376" fmla="*/ 7975224 w 11737978"/>
              <a:gd name="connsiteY24376" fmla="*/ 2228641 h 6407150"/>
              <a:gd name="connsiteX24377" fmla="*/ 7966066 w 11737978"/>
              <a:gd name="connsiteY24377" fmla="*/ 2226352 h 6407150"/>
              <a:gd name="connsiteX24378" fmla="*/ 3255842 w 11737978"/>
              <a:gd name="connsiteY24378" fmla="*/ 2226352 h 6407150"/>
              <a:gd name="connsiteX24379" fmla="*/ 3255031 w 11737978"/>
              <a:gd name="connsiteY24379" fmla="*/ 2231984 h 6407150"/>
              <a:gd name="connsiteX24380" fmla="*/ 3264189 w 11737978"/>
              <a:gd name="connsiteY24380" fmla="*/ 2234272 h 6407150"/>
              <a:gd name="connsiteX24381" fmla="*/ 3265001 w 11737978"/>
              <a:gd name="connsiteY24381" fmla="*/ 2228641 h 6407150"/>
              <a:gd name="connsiteX24382" fmla="*/ 3255842 w 11737978"/>
              <a:gd name="connsiteY24382" fmla="*/ 2226352 h 6407150"/>
              <a:gd name="connsiteX24383" fmla="*/ 5060362 w 11737978"/>
              <a:gd name="connsiteY24383" fmla="*/ 2226039 h 6407150"/>
              <a:gd name="connsiteX24384" fmla="*/ 5059390 w 11737978"/>
              <a:gd name="connsiteY24384" fmla="*/ 2226437 h 6407150"/>
              <a:gd name="connsiteX24385" fmla="*/ 5058419 w 11737978"/>
              <a:gd name="connsiteY24385" fmla="*/ 2226836 h 6407150"/>
              <a:gd name="connsiteX24386" fmla="*/ 5058905 w 11737978"/>
              <a:gd name="connsiteY24386" fmla="*/ 2228778 h 6407150"/>
              <a:gd name="connsiteX24387" fmla="*/ 5061333 w 11737978"/>
              <a:gd name="connsiteY24387" fmla="*/ 2229924 h 6407150"/>
              <a:gd name="connsiteX24388" fmla="*/ 5061820 w 11737978"/>
              <a:gd name="connsiteY24388" fmla="*/ 2231866 h 6407150"/>
              <a:gd name="connsiteX24389" fmla="*/ 5063275 w 11737978"/>
              <a:gd name="connsiteY24389" fmla="*/ 2233411 h 6407150"/>
              <a:gd name="connsiteX24390" fmla="*/ 5063761 w 11737978"/>
              <a:gd name="connsiteY24390" fmla="*/ 2231070 h 6407150"/>
              <a:gd name="connsiteX24391" fmla="*/ 5063275 w 11737978"/>
              <a:gd name="connsiteY24391" fmla="*/ 2229128 h 6407150"/>
              <a:gd name="connsiteX24392" fmla="*/ 5062790 w 11737978"/>
              <a:gd name="connsiteY24392" fmla="*/ 2227185 h 6407150"/>
              <a:gd name="connsiteX24393" fmla="*/ 5060362 w 11737978"/>
              <a:gd name="connsiteY24393" fmla="*/ 2226039 h 6407150"/>
              <a:gd name="connsiteX24394" fmla="*/ 350138 w 11737978"/>
              <a:gd name="connsiteY24394" fmla="*/ 2226039 h 6407150"/>
              <a:gd name="connsiteX24395" fmla="*/ 349167 w 11737978"/>
              <a:gd name="connsiteY24395" fmla="*/ 2226437 h 6407150"/>
              <a:gd name="connsiteX24396" fmla="*/ 348195 w 11737978"/>
              <a:gd name="connsiteY24396" fmla="*/ 2226836 h 6407150"/>
              <a:gd name="connsiteX24397" fmla="*/ 348680 w 11737978"/>
              <a:gd name="connsiteY24397" fmla="*/ 2228778 h 6407150"/>
              <a:gd name="connsiteX24398" fmla="*/ 351109 w 11737978"/>
              <a:gd name="connsiteY24398" fmla="*/ 2229924 h 6407150"/>
              <a:gd name="connsiteX24399" fmla="*/ 351594 w 11737978"/>
              <a:gd name="connsiteY24399" fmla="*/ 2231866 h 6407150"/>
              <a:gd name="connsiteX24400" fmla="*/ 353051 w 11737978"/>
              <a:gd name="connsiteY24400" fmla="*/ 2233411 h 6407150"/>
              <a:gd name="connsiteX24401" fmla="*/ 353537 w 11737978"/>
              <a:gd name="connsiteY24401" fmla="*/ 2231070 h 6407150"/>
              <a:gd name="connsiteX24402" fmla="*/ 353051 w 11737978"/>
              <a:gd name="connsiteY24402" fmla="*/ 2229128 h 6407150"/>
              <a:gd name="connsiteX24403" fmla="*/ 352566 w 11737978"/>
              <a:gd name="connsiteY24403" fmla="*/ 2227185 h 6407150"/>
              <a:gd name="connsiteX24404" fmla="*/ 350138 w 11737978"/>
              <a:gd name="connsiteY24404" fmla="*/ 2226039 h 6407150"/>
              <a:gd name="connsiteX24405" fmla="*/ 5353704 w 11737978"/>
              <a:gd name="connsiteY24405" fmla="*/ 2225716 h 6407150"/>
              <a:gd name="connsiteX24406" fmla="*/ 5350702 w 11737978"/>
              <a:gd name="connsiteY24406" fmla="*/ 2226946 h 6407150"/>
              <a:gd name="connsiteX24407" fmla="*/ 5352980 w 11737978"/>
              <a:gd name="connsiteY24407" fmla="*/ 2232337 h 6407150"/>
              <a:gd name="connsiteX24408" fmla="*/ 5355161 w 11737978"/>
              <a:gd name="connsiteY24408" fmla="*/ 2231544 h 6407150"/>
              <a:gd name="connsiteX24409" fmla="*/ 5353704 w 11737978"/>
              <a:gd name="connsiteY24409" fmla="*/ 2225716 h 6407150"/>
              <a:gd name="connsiteX24410" fmla="*/ 643480 w 11737978"/>
              <a:gd name="connsiteY24410" fmla="*/ 2225716 h 6407150"/>
              <a:gd name="connsiteX24411" fmla="*/ 640478 w 11737978"/>
              <a:gd name="connsiteY24411" fmla="*/ 2226946 h 6407150"/>
              <a:gd name="connsiteX24412" fmla="*/ 642756 w 11737978"/>
              <a:gd name="connsiteY24412" fmla="*/ 2232337 h 6407150"/>
              <a:gd name="connsiteX24413" fmla="*/ 644937 w 11737978"/>
              <a:gd name="connsiteY24413" fmla="*/ 2231544 h 6407150"/>
              <a:gd name="connsiteX24414" fmla="*/ 643480 w 11737978"/>
              <a:gd name="connsiteY24414" fmla="*/ 2225716 h 6407150"/>
              <a:gd name="connsiteX24415" fmla="*/ 8301500 w 11737978"/>
              <a:gd name="connsiteY24415" fmla="*/ 2224600 h 6407150"/>
              <a:gd name="connsiteX24416" fmla="*/ 8300959 w 11737978"/>
              <a:gd name="connsiteY24416" fmla="*/ 2228355 h 6407150"/>
              <a:gd name="connsiteX24417" fmla="*/ 8306683 w 11737978"/>
              <a:gd name="connsiteY24417" fmla="*/ 2229785 h 6407150"/>
              <a:gd name="connsiteX24418" fmla="*/ 8310117 w 11737978"/>
              <a:gd name="connsiteY24418" fmla="*/ 2230643 h 6407150"/>
              <a:gd name="connsiteX24419" fmla="*/ 8310657 w 11737978"/>
              <a:gd name="connsiteY24419" fmla="*/ 2226890 h 6407150"/>
              <a:gd name="connsiteX24420" fmla="*/ 8301500 w 11737978"/>
              <a:gd name="connsiteY24420" fmla="*/ 2224600 h 6407150"/>
              <a:gd name="connsiteX24421" fmla="*/ 3591277 w 11737978"/>
              <a:gd name="connsiteY24421" fmla="*/ 2224600 h 6407150"/>
              <a:gd name="connsiteX24422" fmla="*/ 3590736 w 11737978"/>
              <a:gd name="connsiteY24422" fmla="*/ 2228355 h 6407150"/>
              <a:gd name="connsiteX24423" fmla="*/ 3596459 w 11737978"/>
              <a:gd name="connsiteY24423" fmla="*/ 2229785 h 6407150"/>
              <a:gd name="connsiteX24424" fmla="*/ 3599893 w 11737978"/>
              <a:gd name="connsiteY24424" fmla="*/ 2230643 h 6407150"/>
              <a:gd name="connsiteX24425" fmla="*/ 3600433 w 11737978"/>
              <a:gd name="connsiteY24425" fmla="*/ 2226890 h 6407150"/>
              <a:gd name="connsiteX24426" fmla="*/ 3591277 w 11737978"/>
              <a:gd name="connsiteY24426" fmla="*/ 2224600 h 6407150"/>
              <a:gd name="connsiteX24427" fmla="*/ 5372070 w 11737978"/>
              <a:gd name="connsiteY24427" fmla="*/ 2222859 h 6407150"/>
              <a:gd name="connsiteX24428" fmla="*/ 5371263 w 11737978"/>
              <a:gd name="connsiteY24428" fmla="*/ 2227418 h 6407150"/>
              <a:gd name="connsiteX24429" fmla="*/ 5372222 w 11737978"/>
              <a:gd name="connsiteY24429" fmla="*/ 2231252 h 6407150"/>
              <a:gd name="connsiteX24430" fmla="*/ 5372700 w 11737978"/>
              <a:gd name="connsiteY24430" fmla="*/ 2233168 h 6407150"/>
              <a:gd name="connsiteX24431" fmla="*/ 5376310 w 11737978"/>
              <a:gd name="connsiteY24431" fmla="*/ 2235918 h 6407150"/>
              <a:gd name="connsiteX24432" fmla="*/ 5376234 w 11737978"/>
              <a:gd name="connsiteY24432" fmla="*/ 2231721 h 6407150"/>
              <a:gd name="connsiteX24433" fmla="*/ 5375274 w 11737978"/>
              <a:gd name="connsiteY24433" fmla="*/ 2227887 h 6407150"/>
              <a:gd name="connsiteX24434" fmla="*/ 5374796 w 11737978"/>
              <a:gd name="connsiteY24434" fmla="*/ 2225969 h 6407150"/>
              <a:gd name="connsiteX24435" fmla="*/ 5372070 w 11737978"/>
              <a:gd name="connsiteY24435" fmla="*/ 2222859 h 6407150"/>
              <a:gd name="connsiteX24436" fmla="*/ 661846 w 11737978"/>
              <a:gd name="connsiteY24436" fmla="*/ 2222859 h 6407150"/>
              <a:gd name="connsiteX24437" fmla="*/ 661039 w 11737978"/>
              <a:gd name="connsiteY24437" fmla="*/ 2227418 h 6407150"/>
              <a:gd name="connsiteX24438" fmla="*/ 661997 w 11737978"/>
              <a:gd name="connsiteY24438" fmla="*/ 2231252 h 6407150"/>
              <a:gd name="connsiteX24439" fmla="*/ 662477 w 11737978"/>
              <a:gd name="connsiteY24439" fmla="*/ 2233168 h 6407150"/>
              <a:gd name="connsiteX24440" fmla="*/ 666085 w 11737978"/>
              <a:gd name="connsiteY24440" fmla="*/ 2235918 h 6407150"/>
              <a:gd name="connsiteX24441" fmla="*/ 666009 w 11737978"/>
              <a:gd name="connsiteY24441" fmla="*/ 2231721 h 6407150"/>
              <a:gd name="connsiteX24442" fmla="*/ 665050 w 11737978"/>
              <a:gd name="connsiteY24442" fmla="*/ 2227887 h 6407150"/>
              <a:gd name="connsiteX24443" fmla="*/ 664572 w 11737978"/>
              <a:gd name="connsiteY24443" fmla="*/ 2225969 h 6407150"/>
              <a:gd name="connsiteX24444" fmla="*/ 661846 w 11737978"/>
              <a:gd name="connsiteY24444" fmla="*/ 2222859 h 6407150"/>
              <a:gd name="connsiteX24445" fmla="*/ 11337570 w 11737978"/>
              <a:gd name="connsiteY24445" fmla="*/ 2219241 h 6407150"/>
              <a:gd name="connsiteX24446" fmla="*/ 11336176 w 11737978"/>
              <a:gd name="connsiteY24446" fmla="*/ 2223389 h 6407150"/>
              <a:gd name="connsiteX24447" fmla="*/ 11341507 w 11737978"/>
              <a:gd name="connsiteY24447" fmla="*/ 2220995 h 6407150"/>
              <a:gd name="connsiteX24448" fmla="*/ 11337570 w 11737978"/>
              <a:gd name="connsiteY24448" fmla="*/ 2219241 h 6407150"/>
              <a:gd name="connsiteX24449" fmla="*/ 5106898 w 11737978"/>
              <a:gd name="connsiteY24449" fmla="*/ 2215530 h 6407150"/>
              <a:gd name="connsiteX24450" fmla="*/ 5106846 w 11737978"/>
              <a:gd name="connsiteY24450" fmla="*/ 2219601 h 6407150"/>
              <a:gd name="connsiteX24451" fmla="*/ 5107763 w 11737978"/>
              <a:gd name="connsiteY24451" fmla="*/ 2223274 h 6407150"/>
              <a:gd name="connsiteX24452" fmla="*/ 5109194 w 11737978"/>
              <a:gd name="connsiteY24452" fmla="*/ 2224712 h 6407150"/>
              <a:gd name="connsiteX24453" fmla="*/ 5110678 w 11737978"/>
              <a:gd name="connsiteY24453" fmla="*/ 2222079 h 6407150"/>
              <a:gd name="connsiteX24454" fmla="*/ 5109300 w 11737978"/>
              <a:gd name="connsiteY24454" fmla="*/ 2216570 h 6407150"/>
              <a:gd name="connsiteX24455" fmla="*/ 5106898 w 11737978"/>
              <a:gd name="connsiteY24455" fmla="*/ 2215530 h 6407150"/>
              <a:gd name="connsiteX24456" fmla="*/ 396674 w 11737978"/>
              <a:gd name="connsiteY24456" fmla="*/ 2215530 h 6407150"/>
              <a:gd name="connsiteX24457" fmla="*/ 396621 w 11737978"/>
              <a:gd name="connsiteY24457" fmla="*/ 2219601 h 6407150"/>
              <a:gd name="connsiteX24458" fmla="*/ 397539 w 11737978"/>
              <a:gd name="connsiteY24458" fmla="*/ 2223274 h 6407150"/>
              <a:gd name="connsiteX24459" fmla="*/ 398971 w 11737978"/>
              <a:gd name="connsiteY24459" fmla="*/ 2224712 h 6407150"/>
              <a:gd name="connsiteX24460" fmla="*/ 400454 w 11737978"/>
              <a:gd name="connsiteY24460" fmla="*/ 2222079 h 6407150"/>
              <a:gd name="connsiteX24461" fmla="*/ 399076 w 11737978"/>
              <a:gd name="connsiteY24461" fmla="*/ 2216570 h 6407150"/>
              <a:gd name="connsiteX24462" fmla="*/ 396674 w 11737978"/>
              <a:gd name="connsiteY24462" fmla="*/ 2215530 h 6407150"/>
              <a:gd name="connsiteX24463" fmla="*/ 10924855 w 11737978"/>
              <a:gd name="connsiteY24463" fmla="*/ 2213957 h 6407150"/>
              <a:gd name="connsiteX24464" fmla="*/ 10912730 w 11737978"/>
              <a:gd name="connsiteY24464" fmla="*/ 2214120 h 6407150"/>
              <a:gd name="connsiteX24465" fmla="*/ 10911568 w 11737978"/>
              <a:gd name="connsiteY24465" fmla="*/ 2217576 h 6407150"/>
              <a:gd name="connsiteX24466" fmla="*/ 10923694 w 11737978"/>
              <a:gd name="connsiteY24466" fmla="*/ 2217415 h 6407150"/>
              <a:gd name="connsiteX24467" fmla="*/ 10924855 w 11737978"/>
              <a:gd name="connsiteY24467" fmla="*/ 2213957 h 6407150"/>
              <a:gd name="connsiteX24468" fmla="*/ 5523010 w 11737978"/>
              <a:gd name="connsiteY24468" fmla="*/ 2212383 h 6407150"/>
              <a:gd name="connsiteX24469" fmla="*/ 5522070 w 11737978"/>
              <a:gd name="connsiteY24469" fmla="*/ 2212769 h 6407150"/>
              <a:gd name="connsiteX24470" fmla="*/ 5521597 w 11737978"/>
              <a:gd name="connsiteY24470" fmla="*/ 2215038 h 6407150"/>
              <a:gd name="connsiteX24471" fmla="*/ 5523010 w 11737978"/>
              <a:gd name="connsiteY24471" fmla="*/ 2216536 h 6407150"/>
              <a:gd name="connsiteX24472" fmla="*/ 5524893 w 11737978"/>
              <a:gd name="connsiteY24472" fmla="*/ 2219917 h 6407150"/>
              <a:gd name="connsiteX24473" fmla="*/ 5526306 w 11737978"/>
              <a:gd name="connsiteY24473" fmla="*/ 2221414 h 6407150"/>
              <a:gd name="connsiteX24474" fmla="*/ 5527721 w 11737978"/>
              <a:gd name="connsiteY24474" fmla="*/ 2222912 h 6407150"/>
              <a:gd name="connsiteX24475" fmla="*/ 5528661 w 11737978"/>
              <a:gd name="connsiteY24475" fmla="*/ 2221489 h 6407150"/>
              <a:gd name="connsiteX24476" fmla="*/ 5528190 w 11737978"/>
              <a:gd name="connsiteY24476" fmla="*/ 2220642 h 6407150"/>
              <a:gd name="connsiteX24477" fmla="*/ 5527248 w 11737978"/>
              <a:gd name="connsiteY24477" fmla="*/ 2216875 h 6407150"/>
              <a:gd name="connsiteX24478" fmla="*/ 5523010 w 11737978"/>
              <a:gd name="connsiteY24478" fmla="*/ 2212383 h 6407150"/>
              <a:gd name="connsiteX24479" fmla="*/ 812786 w 11737978"/>
              <a:gd name="connsiteY24479" fmla="*/ 2212383 h 6407150"/>
              <a:gd name="connsiteX24480" fmla="*/ 811845 w 11737978"/>
              <a:gd name="connsiteY24480" fmla="*/ 2212769 h 6407150"/>
              <a:gd name="connsiteX24481" fmla="*/ 811374 w 11737978"/>
              <a:gd name="connsiteY24481" fmla="*/ 2215038 h 6407150"/>
              <a:gd name="connsiteX24482" fmla="*/ 812786 w 11737978"/>
              <a:gd name="connsiteY24482" fmla="*/ 2216536 h 6407150"/>
              <a:gd name="connsiteX24483" fmla="*/ 814669 w 11737978"/>
              <a:gd name="connsiteY24483" fmla="*/ 2219917 h 6407150"/>
              <a:gd name="connsiteX24484" fmla="*/ 816083 w 11737978"/>
              <a:gd name="connsiteY24484" fmla="*/ 2221414 h 6407150"/>
              <a:gd name="connsiteX24485" fmla="*/ 817495 w 11737978"/>
              <a:gd name="connsiteY24485" fmla="*/ 2222912 h 6407150"/>
              <a:gd name="connsiteX24486" fmla="*/ 818437 w 11737978"/>
              <a:gd name="connsiteY24486" fmla="*/ 2221489 h 6407150"/>
              <a:gd name="connsiteX24487" fmla="*/ 817967 w 11737978"/>
              <a:gd name="connsiteY24487" fmla="*/ 2220642 h 6407150"/>
              <a:gd name="connsiteX24488" fmla="*/ 817025 w 11737978"/>
              <a:gd name="connsiteY24488" fmla="*/ 2216875 h 6407150"/>
              <a:gd name="connsiteX24489" fmla="*/ 812786 w 11737978"/>
              <a:gd name="connsiteY24489" fmla="*/ 2212383 h 6407150"/>
              <a:gd name="connsiteX24490" fmla="*/ 5500307 w 11737978"/>
              <a:gd name="connsiteY24490" fmla="*/ 2210788 h 6407150"/>
              <a:gd name="connsiteX24491" fmla="*/ 5495519 w 11737978"/>
              <a:gd name="connsiteY24491" fmla="*/ 2217075 h 6407150"/>
              <a:gd name="connsiteX24492" fmla="*/ 5505327 w 11737978"/>
              <a:gd name="connsiteY24492" fmla="*/ 2256316 h 6407150"/>
              <a:gd name="connsiteX24493" fmla="*/ 5514510 w 11737978"/>
              <a:gd name="connsiteY24493" fmla="*/ 2263367 h 6407150"/>
              <a:gd name="connsiteX24494" fmla="*/ 5519317 w 11737978"/>
              <a:gd name="connsiteY24494" fmla="*/ 2261396 h 6407150"/>
              <a:gd name="connsiteX24495" fmla="*/ 5509038 w 11737978"/>
              <a:gd name="connsiteY24495" fmla="*/ 2224513 h 6407150"/>
              <a:gd name="connsiteX24496" fmla="*/ 5510962 w 11737978"/>
              <a:gd name="connsiteY24496" fmla="*/ 2223725 h 6407150"/>
              <a:gd name="connsiteX24497" fmla="*/ 5511923 w 11737978"/>
              <a:gd name="connsiteY24497" fmla="*/ 2223330 h 6407150"/>
              <a:gd name="connsiteX24498" fmla="*/ 5512885 w 11737978"/>
              <a:gd name="connsiteY24498" fmla="*/ 2222936 h 6407150"/>
              <a:gd name="connsiteX24499" fmla="*/ 5511433 w 11737978"/>
              <a:gd name="connsiteY24499" fmla="*/ 2221369 h 6407150"/>
              <a:gd name="connsiteX24500" fmla="*/ 5507587 w 11737978"/>
              <a:gd name="connsiteY24500" fmla="*/ 2222944 h 6407150"/>
              <a:gd name="connsiteX24501" fmla="*/ 5507096 w 11737978"/>
              <a:gd name="connsiteY24501" fmla="*/ 2220983 h 6407150"/>
              <a:gd name="connsiteX24502" fmla="*/ 5500307 w 11737978"/>
              <a:gd name="connsiteY24502" fmla="*/ 2210788 h 6407150"/>
              <a:gd name="connsiteX24503" fmla="*/ 790083 w 11737978"/>
              <a:gd name="connsiteY24503" fmla="*/ 2210788 h 6407150"/>
              <a:gd name="connsiteX24504" fmla="*/ 785294 w 11737978"/>
              <a:gd name="connsiteY24504" fmla="*/ 2217075 h 6407150"/>
              <a:gd name="connsiteX24505" fmla="*/ 795103 w 11737978"/>
              <a:gd name="connsiteY24505" fmla="*/ 2256316 h 6407150"/>
              <a:gd name="connsiteX24506" fmla="*/ 804285 w 11737978"/>
              <a:gd name="connsiteY24506" fmla="*/ 2263367 h 6407150"/>
              <a:gd name="connsiteX24507" fmla="*/ 809093 w 11737978"/>
              <a:gd name="connsiteY24507" fmla="*/ 2261396 h 6407150"/>
              <a:gd name="connsiteX24508" fmla="*/ 798814 w 11737978"/>
              <a:gd name="connsiteY24508" fmla="*/ 2224513 h 6407150"/>
              <a:gd name="connsiteX24509" fmla="*/ 800737 w 11737978"/>
              <a:gd name="connsiteY24509" fmla="*/ 2223725 h 6407150"/>
              <a:gd name="connsiteX24510" fmla="*/ 801699 w 11737978"/>
              <a:gd name="connsiteY24510" fmla="*/ 2223330 h 6407150"/>
              <a:gd name="connsiteX24511" fmla="*/ 802661 w 11737978"/>
              <a:gd name="connsiteY24511" fmla="*/ 2222936 h 6407150"/>
              <a:gd name="connsiteX24512" fmla="*/ 801209 w 11737978"/>
              <a:gd name="connsiteY24512" fmla="*/ 2221369 h 6407150"/>
              <a:gd name="connsiteX24513" fmla="*/ 797362 w 11737978"/>
              <a:gd name="connsiteY24513" fmla="*/ 2222944 h 6407150"/>
              <a:gd name="connsiteX24514" fmla="*/ 796872 w 11737978"/>
              <a:gd name="connsiteY24514" fmla="*/ 2220983 h 6407150"/>
              <a:gd name="connsiteX24515" fmla="*/ 790083 w 11737978"/>
              <a:gd name="connsiteY24515" fmla="*/ 2210788 h 6407150"/>
              <a:gd name="connsiteX24516" fmla="*/ 5418987 w 11737978"/>
              <a:gd name="connsiteY24516" fmla="*/ 2209858 h 6407150"/>
              <a:gd name="connsiteX24517" fmla="*/ 5418051 w 11737978"/>
              <a:gd name="connsiteY24517" fmla="*/ 2214545 h 6407150"/>
              <a:gd name="connsiteX24518" fmla="*/ 5420469 w 11737978"/>
              <a:gd name="connsiteY24518" fmla="*/ 2220008 h 6407150"/>
              <a:gd name="connsiteX24519" fmla="*/ 5420958 w 11737978"/>
              <a:gd name="connsiteY24519" fmla="*/ 2221960 h 6407150"/>
              <a:gd name="connsiteX24520" fmla="*/ 5421445 w 11737978"/>
              <a:gd name="connsiteY24520" fmla="*/ 2223912 h 6407150"/>
              <a:gd name="connsiteX24521" fmla="*/ 5422909 w 11737978"/>
              <a:gd name="connsiteY24521" fmla="*/ 2229767 h 6407150"/>
              <a:gd name="connsiteX24522" fmla="*/ 5421953 w 11737978"/>
              <a:gd name="connsiteY24522" fmla="*/ 2230159 h 6407150"/>
              <a:gd name="connsiteX24523" fmla="*/ 5422441 w 11737978"/>
              <a:gd name="connsiteY24523" fmla="*/ 2232110 h 6407150"/>
              <a:gd name="connsiteX24524" fmla="*/ 5424840 w 11737978"/>
              <a:gd name="connsiteY24524" fmla="*/ 2233278 h 6407150"/>
              <a:gd name="connsiteX24525" fmla="*/ 5426266 w 11737978"/>
              <a:gd name="connsiteY24525" fmla="*/ 2230543 h 6407150"/>
              <a:gd name="connsiteX24526" fmla="*/ 5425776 w 11737978"/>
              <a:gd name="connsiteY24526" fmla="*/ 2228590 h 6407150"/>
              <a:gd name="connsiteX24527" fmla="*/ 5424801 w 11737978"/>
              <a:gd name="connsiteY24527" fmla="*/ 2224688 h 6407150"/>
              <a:gd name="connsiteX24528" fmla="*/ 5425757 w 11737978"/>
              <a:gd name="connsiteY24528" fmla="*/ 2224297 h 6407150"/>
              <a:gd name="connsiteX24529" fmla="*/ 5429639 w 11737978"/>
              <a:gd name="connsiteY24529" fmla="*/ 2235614 h 6407150"/>
              <a:gd name="connsiteX24530" fmla="*/ 5432078 w 11737978"/>
              <a:gd name="connsiteY24530" fmla="*/ 2245373 h 6407150"/>
              <a:gd name="connsiteX24531" fmla="*/ 5431123 w 11737978"/>
              <a:gd name="connsiteY24531" fmla="*/ 2245764 h 6407150"/>
              <a:gd name="connsiteX24532" fmla="*/ 5433563 w 11737978"/>
              <a:gd name="connsiteY24532" fmla="*/ 2255523 h 6407150"/>
              <a:gd name="connsiteX24533" fmla="*/ 5435105 w 11737978"/>
              <a:gd name="connsiteY24533" fmla="*/ 2278558 h 6407150"/>
              <a:gd name="connsiteX24534" fmla="*/ 5436081 w 11737978"/>
              <a:gd name="connsiteY24534" fmla="*/ 2282461 h 6407150"/>
              <a:gd name="connsiteX24535" fmla="*/ 5438480 w 11737978"/>
              <a:gd name="connsiteY24535" fmla="*/ 2283630 h 6407150"/>
              <a:gd name="connsiteX24536" fmla="*/ 5439903 w 11737978"/>
              <a:gd name="connsiteY24536" fmla="*/ 2280895 h 6407150"/>
              <a:gd name="connsiteX24537" fmla="*/ 5439415 w 11737978"/>
              <a:gd name="connsiteY24537" fmla="*/ 2278943 h 6407150"/>
              <a:gd name="connsiteX24538" fmla="*/ 5440372 w 11737978"/>
              <a:gd name="connsiteY24538" fmla="*/ 2278551 h 6407150"/>
              <a:gd name="connsiteX24539" fmla="*/ 5440859 w 11737978"/>
              <a:gd name="connsiteY24539" fmla="*/ 2280502 h 6407150"/>
              <a:gd name="connsiteX24540" fmla="*/ 5443259 w 11737978"/>
              <a:gd name="connsiteY24540" fmla="*/ 2281670 h 6407150"/>
              <a:gd name="connsiteX24541" fmla="*/ 5444683 w 11737978"/>
              <a:gd name="connsiteY24541" fmla="*/ 2278935 h 6407150"/>
              <a:gd name="connsiteX24542" fmla="*/ 5442751 w 11737978"/>
              <a:gd name="connsiteY24542" fmla="*/ 2275424 h 6407150"/>
              <a:gd name="connsiteX24543" fmla="*/ 5443706 w 11737978"/>
              <a:gd name="connsiteY24543" fmla="*/ 2275032 h 6407150"/>
              <a:gd name="connsiteX24544" fmla="*/ 5438542 w 11737978"/>
              <a:gd name="connsiteY24544" fmla="*/ 2250220 h 6407150"/>
              <a:gd name="connsiteX24545" fmla="*/ 5433991 w 11737978"/>
              <a:gd name="connsiteY24545" fmla="*/ 2244589 h 6407150"/>
              <a:gd name="connsiteX24546" fmla="*/ 5431551 w 11737978"/>
              <a:gd name="connsiteY24546" fmla="*/ 2234830 h 6407150"/>
              <a:gd name="connsiteX24547" fmla="*/ 5428624 w 11737978"/>
              <a:gd name="connsiteY24547" fmla="*/ 2223121 h 6407150"/>
              <a:gd name="connsiteX24548" fmla="*/ 5427668 w 11737978"/>
              <a:gd name="connsiteY24548" fmla="*/ 2223512 h 6407150"/>
              <a:gd name="connsiteX24549" fmla="*/ 5426225 w 11737978"/>
              <a:gd name="connsiteY24549" fmla="*/ 2221953 h 6407150"/>
              <a:gd name="connsiteX24550" fmla="*/ 5423317 w 11737978"/>
              <a:gd name="connsiteY24550" fmla="*/ 2214538 h 6407150"/>
              <a:gd name="connsiteX24551" fmla="*/ 5421874 w 11737978"/>
              <a:gd name="connsiteY24551" fmla="*/ 2212978 h 6407150"/>
              <a:gd name="connsiteX24552" fmla="*/ 5418987 w 11737978"/>
              <a:gd name="connsiteY24552" fmla="*/ 2209858 h 6407150"/>
              <a:gd name="connsiteX24553" fmla="*/ 708763 w 11737978"/>
              <a:gd name="connsiteY24553" fmla="*/ 2209858 h 6407150"/>
              <a:gd name="connsiteX24554" fmla="*/ 707827 w 11737978"/>
              <a:gd name="connsiteY24554" fmla="*/ 2214545 h 6407150"/>
              <a:gd name="connsiteX24555" fmla="*/ 710246 w 11737978"/>
              <a:gd name="connsiteY24555" fmla="*/ 2220008 h 6407150"/>
              <a:gd name="connsiteX24556" fmla="*/ 710734 w 11737978"/>
              <a:gd name="connsiteY24556" fmla="*/ 2221960 h 6407150"/>
              <a:gd name="connsiteX24557" fmla="*/ 711221 w 11737978"/>
              <a:gd name="connsiteY24557" fmla="*/ 2223912 h 6407150"/>
              <a:gd name="connsiteX24558" fmla="*/ 712685 w 11737978"/>
              <a:gd name="connsiteY24558" fmla="*/ 2229767 h 6407150"/>
              <a:gd name="connsiteX24559" fmla="*/ 711729 w 11737978"/>
              <a:gd name="connsiteY24559" fmla="*/ 2230159 h 6407150"/>
              <a:gd name="connsiteX24560" fmla="*/ 712217 w 11737978"/>
              <a:gd name="connsiteY24560" fmla="*/ 2232110 h 6407150"/>
              <a:gd name="connsiteX24561" fmla="*/ 714616 w 11737978"/>
              <a:gd name="connsiteY24561" fmla="*/ 2233278 h 6407150"/>
              <a:gd name="connsiteX24562" fmla="*/ 716041 w 11737978"/>
              <a:gd name="connsiteY24562" fmla="*/ 2230543 h 6407150"/>
              <a:gd name="connsiteX24563" fmla="*/ 715552 w 11737978"/>
              <a:gd name="connsiteY24563" fmla="*/ 2228590 h 6407150"/>
              <a:gd name="connsiteX24564" fmla="*/ 714577 w 11737978"/>
              <a:gd name="connsiteY24564" fmla="*/ 2224688 h 6407150"/>
              <a:gd name="connsiteX24565" fmla="*/ 715533 w 11737978"/>
              <a:gd name="connsiteY24565" fmla="*/ 2224297 h 6407150"/>
              <a:gd name="connsiteX24566" fmla="*/ 719415 w 11737978"/>
              <a:gd name="connsiteY24566" fmla="*/ 2235614 h 6407150"/>
              <a:gd name="connsiteX24567" fmla="*/ 721854 w 11737978"/>
              <a:gd name="connsiteY24567" fmla="*/ 2245373 h 6407150"/>
              <a:gd name="connsiteX24568" fmla="*/ 720899 w 11737978"/>
              <a:gd name="connsiteY24568" fmla="*/ 2245764 h 6407150"/>
              <a:gd name="connsiteX24569" fmla="*/ 723338 w 11737978"/>
              <a:gd name="connsiteY24569" fmla="*/ 2255523 h 6407150"/>
              <a:gd name="connsiteX24570" fmla="*/ 724881 w 11737978"/>
              <a:gd name="connsiteY24570" fmla="*/ 2278558 h 6407150"/>
              <a:gd name="connsiteX24571" fmla="*/ 725856 w 11737978"/>
              <a:gd name="connsiteY24571" fmla="*/ 2282461 h 6407150"/>
              <a:gd name="connsiteX24572" fmla="*/ 728256 w 11737978"/>
              <a:gd name="connsiteY24572" fmla="*/ 2283630 h 6407150"/>
              <a:gd name="connsiteX24573" fmla="*/ 729680 w 11737978"/>
              <a:gd name="connsiteY24573" fmla="*/ 2280895 h 6407150"/>
              <a:gd name="connsiteX24574" fmla="*/ 729191 w 11737978"/>
              <a:gd name="connsiteY24574" fmla="*/ 2278943 h 6407150"/>
              <a:gd name="connsiteX24575" fmla="*/ 730148 w 11737978"/>
              <a:gd name="connsiteY24575" fmla="*/ 2278551 h 6407150"/>
              <a:gd name="connsiteX24576" fmla="*/ 730635 w 11737978"/>
              <a:gd name="connsiteY24576" fmla="*/ 2280502 h 6407150"/>
              <a:gd name="connsiteX24577" fmla="*/ 733035 w 11737978"/>
              <a:gd name="connsiteY24577" fmla="*/ 2281670 h 6407150"/>
              <a:gd name="connsiteX24578" fmla="*/ 734459 w 11737978"/>
              <a:gd name="connsiteY24578" fmla="*/ 2278935 h 6407150"/>
              <a:gd name="connsiteX24579" fmla="*/ 732527 w 11737978"/>
              <a:gd name="connsiteY24579" fmla="*/ 2275424 h 6407150"/>
              <a:gd name="connsiteX24580" fmla="*/ 733482 w 11737978"/>
              <a:gd name="connsiteY24580" fmla="*/ 2275032 h 6407150"/>
              <a:gd name="connsiteX24581" fmla="*/ 728318 w 11737978"/>
              <a:gd name="connsiteY24581" fmla="*/ 2250220 h 6407150"/>
              <a:gd name="connsiteX24582" fmla="*/ 723766 w 11737978"/>
              <a:gd name="connsiteY24582" fmla="*/ 2244589 h 6407150"/>
              <a:gd name="connsiteX24583" fmla="*/ 721327 w 11737978"/>
              <a:gd name="connsiteY24583" fmla="*/ 2234830 h 6407150"/>
              <a:gd name="connsiteX24584" fmla="*/ 718400 w 11737978"/>
              <a:gd name="connsiteY24584" fmla="*/ 2223121 h 6407150"/>
              <a:gd name="connsiteX24585" fmla="*/ 717444 w 11737978"/>
              <a:gd name="connsiteY24585" fmla="*/ 2223512 h 6407150"/>
              <a:gd name="connsiteX24586" fmla="*/ 716001 w 11737978"/>
              <a:gd name="connsiteY24586" fmla="*/ 2221953 h 6407150"/>
              <a:gd name="connsiteX24587" fmla="*/ 713093 w 11737978"/>
              <a:gd name="connsiteY24587" fmla="*/ 2214538 h 6407150"/>
              <a:gd name="connsiteX24588" fmla="*/ 711650 w 11737978"/>
              <a:gd name="connsiteY24588" fmla="*/ 2212978 h 6407150"/>
              <a:gd name="connsiteX24589" fmla="*/ 708763 w 11737978"/>
              <a:gd name="connsiteY24589" fmla="*/ 2209858 h 6407150"/>
              <a:gd name="connsiteX24590" fmla="*/ 7835706 w 11737978"/>
              <a:gd name="connsiteY24590" fmla="*/ 2209339 h 6407150"/>
              <a:gd name="connsiteX24591" fmla="*/ 7843104 w 11737978"/>
              <a:gd name="connsiteY24591" fmla="*/ 2216535 h 6407150"/>
              <a:gd name="connsiteX24592" fmla="*/ 7851243 w 11737978"/>
              <a:gd name="connsiteY24592" fmla="*/ 2218568 h 6407150"/>
              <a:gd name="connsiteX24593" fmla="*/ 7834219 w 11737978"/>
              <a:gd name="connsiteY24593" fmla="*/ 2219662 h 6407150"/>
              <a:gd name="connsiteX24594" fmla="*/ 7832732 w 11737978"/>
              <a:gd name="connsiteY24594" fmla="*/ 2229985 h 6407150"/>
              <a:gd name="connsiteX24595" fmla="*/ 7858638 w 11737978"/>
              <a:gd name="connsiteY24595" fmla="*/ 2225763 h 6407150"/>
              <a:gd name="connsiteX24596" fmla="*/ 7851243 w 11737978"/>
              <a:gd name="connsiteY24596" fmla="*/ 2218568 h 6407150"/>
              <a:gd name="connsiteX24597" fmla="*/ 7851985 w 11737978"/>
              <a:gd name="connsiteY24597" fmla="*/ 2213405 h 6407150"/>
              <a:gd name="connsiteX24598" fmla="*/ 7843848 w 11737978"/>
              <a:gd name="connsiteY24598" fmla="*/ 2211372 h 6407150"/>
              <a:gd name="connsiteX24599" fmla="*/ 7835706 w 11737978"/>
              <a:gd name="connsiteY24599" fmla="*/ 2209339 h 6407150"/>
              <a:gd name="connsiteX24600" fmla="*/ 3125482 w 11737978"/>
              <a:gd name="connsiteY24600" fmla="*/ 2209339 h 6407150"/>
              <a:gd name="connsiteX24601" fmla="*/ 3132880 w 11737978"/>
              <a:gd name="connsiteY24601" fmla="*/ 2216535 h 6407150"/>
              <a:gd name="connsiteX24602" fmla="*/ 3141019 w 11737978"/>
              <a:gd name="connsiteY24602" fmla="*/ 2218568 h 6407150"/>
              <a:gd name="connsiteX24603" fmla="*/ 3123996 w 11737978"/>
              <a:gd name="connsiteY24603" fmla="*/ 2219662 h 6407150"/>
              <a:gd name="connsiteX24604" fmla="*/ 3122508 w 11737978"/>
              <a:gd name="connsiteY24604" fmla="*/ 2229985 h 6407150"/>
              <a:gd name="connsiteX24605" fmla="*/ 3148414 w 11737978"/>
              <a:gd name="connsiteY24605" fmla="*/ 2225763 h 6407150"/>
              <a:gd name="connsiteX24606" fmla="*/ 3141019 w 11737978"/>
              <a:gd name="connsiteY24606" fmla="*/ 2218568 h 6407150"/>
              <a:gd name="connsiteX24607" fmla="*/ 3141762 w 11737978"/>
              <a:gd name="connsiteY24607" fmla="*/ 2213405 h 6407150"/>
              <a:gd name="connsiteX24608" fmla="*/ 3133624 w 11737978"/>
              <a:gd name="connsiteY24608" fmla="*/ 2211372 h 6407150"/>
              <a:gd name="connsiteX24609" fmla="*/ 3125482 w 11737978"/>
              <a:gd name="connsiteY24609" fmla="*/ 2209339 h 6407150"/>
              <a:gd name="connsiteX24610" fmla="*/ 10870124 w 11737978"/>
              <a:gd name="connsiteY24610" fmla="*/ 2209181 h 6407150"/>
              <a:gd name="connsiteX24611" fmla="*/ 10868809 w 11737978"/>
              <a:gd name="connsiteY24611" fmla="*/ 2213100 h 6407150"/>
              <a:gd name="connsiteX24612" fmla="*/ 10866176 w 11737978"/>
              <a:gd name="connsiteY24612" fmla="*/ 2220935 h 6407150"/>
              <a:gd name="connsiteX24613" fmla="*/ 10864859 w 11737978"/>
              <a:gd name="connsiteY24613" fmla="*/ 2224853 h 6407150"/>
              <a:gd name="connsiteX24614" fmla="*/ 10879773 w 11737978"/>
              <a:gd name="connsiteY24614" fmla="*/ 2216394 h 6407150"/>
              <a:gd name="connsiteX24615" fmla="*/ 10870124 w 11737978"/>
              <a:gd name="connsiteY24615" fmla="*/ 2209181 h 6407150"/>
              <a:gd name="connsiteX24616" fmla="*/ 5334367 w 11737978"/>
              <a:gd name="connsiteY24616" fmla="*/ 2207946 h 6407150"/>
              <a:gd name="connsiteX24617" fmla="*/ 5333890 w 11737978"/>
              <a:gd name="connsiteY24617" fmla="*/ 2210322 h 6407150"/>
              <a:gd name="connsiteX24618" fmla="*/ 5334879 w 11737978"/>
              <a:gd name="connsiteY24618" fmla="*/ 2214278 h 6407150"/>
              <a:gd name="connsiteX24619" fmla="*/ 5336839 w 11737978"/>
              <a:gd name="connsiteY24619" fmla="*/ 2217834 h 6407150"/>
              <a:gd name="connsiteX24620" fmla="*/ 5338781 w 11737978"/>
              <a:gd name="connsiteY24620" fmla="*/ 2217038 h 6407150"/>
              <a:gd name="connsiteX24621" fmla="*/ 5339259 w 11737978"/>
              <a:gd name="connsiteY24621" fmla="*/ 2214661 h 6407150"/>
              <a:gd name="connsiteX24622" fmla="*/ 5337300 w 11737978"/>
              <a:gd name="connsiteY24622" fmla="*/ 2211105 h 6407150"/>
              <a:gd name="connsiteX24623" fmla="*/ 5335832 w 11737978"/>
              <a:gd name="connsiteY24623" fmla="*/ 2209525 h 6407150"/>
              <a:gd name="connsiteX24624" fmla="*/ 5334367 w 11737978"/>
              <a:gd name="connsiteY24624" fmla="*/ 2207946 h 6407150"/>
              <a:gd name="connsiteX24625" fmla="*/ 624143 w 11737978"/>
              <a:gd name="connsiteY24625" fmla="*/ 2207946 h 6407150"/>
              <a:gd name="connsiteX24626" fmla="*/ 623666 w 11737978"/>
              <a:gd name="connsiteY24626" fmla="*/ 2210322 h 6407150"/>
              <a:gd name="connsiteX24627" fmla="*/ 624655 w 11737978"/>
              <a:gd name="connsiteY24627" fmla="*/ 2214278 h 6407150"/>
              <a:gd name="connsiteX24628" fmla="*/ 626614 w 11737978"/>
              <a:gd name="connsiteY24628" fmla="*/ 2217834 h 6407150"/>
              <a:gd name="connsiteX24629" fmla="*/ 628558 w 11737978"/>
              <a:gd name="connsiteY24629" fmla="*/ 2217038 h 6407150"/>
              <a:gd name="connsiteX24630" fmla="*/ 629035 w 11737978"/>
              <a:gd name="connsiteY24630" fmla="*/ 2214661 h 6407150"/>
              <a:gd name="connsiteX24631" fmla="*/ 627074 w 11737978"/>
              <a:gd name="connsiteY24631" fmla="*/ 2211105 h 6407150"/>
              <a:gd name="connsiteX24632" fmla="*/ 625608 w 11737978"/>
              <a:gd name="connsiteY24632" fmla="*/ 2209525 h 6407150"/>
              <a:gd name="connsiteX24633" fmla="*/ 624143 w 11737978"/>
              <a:gd name="connsiteY24633" fmla="*/ 2207946 h 6407150"/>
              <a:gd name="connsiteX24634" fmla="*/ 8282185 w 11737978"/>
              <a:gd name="connsiteY24634" fmla="*/ 2207812 h 6407150"/>
              <a:gd name="connsiteX24635" fmla="*/ 8277817 w 11737978"/>
              <a:gd name="connsiteY24635" fmla="*/ 2213915 h 6407150"/>
              <a:gd name="connsiteX24636" fmla="*/ 8282433 w 11737978"/>
              <a:gd name="connsiteY24636" fmla="*/ 2216209 h 6407150"/>
              <a:gd name="connsiteX24637" fmla="*/ 8282185 w 11737978"/>
              <a:gd name="connsiteY24637" fmla="*/ 2207812 h 6407150"/>
              <a:gd name="connsiteX24638" fmla="*/ 3571961 w 11737978"/>
              <a:gd name="connsiteY24638" fmla="*/ 2207812 h 6407150"/>
              <a:gd name="connsiteX24639" fmla="*/ 3567593 w 11737978"/>
              <a:gd name="connsiteY24639" fmla="*/ 2213915 h 6407150"/>
              <a:gd name="connsiteX24640" fmla="*/ 3572209 w 11737978"/>
              <a:gd name="connsiteY24640" fmla="*/ 2216209 h 6407150"/>
              <a:gd name="connsiteX24641" fmla="*/ 3571961 w 11737978"/>
              <a:gd name="connsiteY24641" fmla="*/ 2207812 h 6407150"/>
              <a:gd name="connsiteX24642" fmla="*/ 8029465 w 11737978"/>
              <a:gd name="connsiteY24642" fmla="*/ 2203302 h 6407150"/>
              <a:gd name="connsiteX24643" fmla="*/ 8028655 w 11737978"/>
              <a:gd name="connsiteY24643" fmla="*/ 2208933 h 6407150"/>
              <a:gd name="connsiteX24644" fmla="*/ 8037812 w 11737978"/>
              <a:gd name="connsiteY24644" fmla="*/ 2211221 h 6407150"/>
              <a:gd name="connsiteX24645" fmla="*/ 8038623 w 11737978"/>
              <a:gd name="connsiteY24645" fmla="*/ 2205591 h 6407150"/>
              <a:gd name="connsiteX24646" fmla="*/ 8029465 w 11737978"/>
              <a:gd name="connsiteY24646" fmla="*/ 2203302 h 6407150"/>
              <a:gd name="connsiteX24647" fmla="*/ 3319241 w 11737978"/>
              <a:gd name="connsiteY24647" fmla="*/ 2203302 h 6407150"/>
              <a:gd name="connsiteX24648" fmla="*/ 3318432 w 11737978"/>
              <a:gd name="connsiteY24648" fmla="*/ 2208933 h 6407150"/>
              <a:gd name="connsiteX24649" fmla="*/ 3327588 w 11737978"/>
              <a:gd name="connsiteY24649" fmla="*/ 2211221 h 6407150"/>
              <a:gd name="connsiteX24650" fmla="*/ 3328399 w 11737978"/>
              <a:gd name="connsiteY24650" fmla="*/ 2205591 h 6407150"/>
              <a:gd name="connsiteX24651" fmla="*/ 3319241 w 11737978"/>
              <a:gd name="connsiteY24651" fmla="*/ 2203302 h 6407150"/>
              <a:gd name="connsiteX24652" fmla="*/ 5331277 w 11737978"/>
              <a:gd name="connsiteY24652" fmla="*/ 2200647 h 6407150"/>
              <a:gd name="connsiteX24653" fmla="*/ 5328771 w 11737978"/>
              <a:gd name="connsiteY24653" fmla="*/ 2203856 h 6407150"/>
              <a:gd name="connsiteX24654" fmla="*/ 5330823 w 11737978"/>
              <a:gd name="connsiteY24654" fmla="*/ 2206693 h 6407150"/>
              <a:gd name="connsiteX24655" fmla="*/ 5331763 w 11737978"/>
              <a:gd name="connsiteY24655" fmla="*/ 2205898 h 6407150"/>
              <a:gd name="connsiteX24656" fmla="*/ 5334774 w 11737978"/>
              <a:gd name="connsiteY24656" fmla="*/ 2201394 h 6407150"/>
              <a:gd name="connsiteX24657" fmla="*/ 5331277 w 11737978"/>
              <a:gd name="connsiteY24657" fmla="*/ 2200647 h 6407150"/>
              <a:gd name="connsiteX24658" fmla="*/ 621053 w 11737978"/>
              <a:gd name="connsiteY24658" fmla="*/ 2200647 h 6407150"/>
              <a:gd name="connsiteX24659" fmla="*/ 618545 w 11737978"/>
              <a:gd name="connsiteY24659" fmla="*/ 2203856 h 6407150"/>
              <a:gd name="connsiteX24660" fmla="*/ 620598 w 11737978"/>
              <a:gd name="connsiteY24660" fmla="*/ 2206693 h 6407150"/>
              <a:gd name="connsiteX24661" fmla="*/ 621538 w 11737978"/>
              <a:gd name="connsiteY24661" fmla="*/ 2205898 h 6407150"/>
              <a:gd name="connsiteX24662" fmla="*/ 624550 w 11737978"/>
              <a:gd name="connsiteY24662" fmla="*/ 2201394 h 6407150"/>
              <a:gd name="connsiteX24663" fmla="*/ 621053 w 11737978"/>
              <a:gd name="connsiteY24663" fmla="*/ 2200647 h 6407150"/>
              <a:gd name="connsiteX24664" fmla="*/ 5375870 w 11737978"/>
              <a:gd name="connsiteY24664" fmla="*/ 2199500 h 6407150"/>
              <a:gd name="connsiteX24665" fmla="*/ 5376802 w 11737978"/>
              <a:gd name="connsiteY24665" fmla="*/ 2211798 h 6407150"/>
              <a:gd name="connsiteX24666" fmla="*/ 5381661 w 11737978"/>
              <a:gd name="connsiteY24666" fmla="*/ 2209808 h 6407150"/>
              <a:gd name="connsiteX24667" fmla="*/ 5375870 w 11737978"/>
              <a:gd name="connsiteY24667" fmla="*/ 2199500 h 6407150"/>
              <a:gd name="connsiteX24668" fmla="*/ 665646 w 11737978"/>
              <a:gd name="connsiteY24668" fmla="*/ 2199500 h 6407150"/>
              <a:gd name="connsiteX24669" fmla="*/ 666578 w 11737978"/>
              <a:gd name="connsiteY24669" fmla="*/ 2211798 h 6407150"/>
              <a:gd name="connsiteX24670" fmla="*/ 671436 w 11737978"/>
              <a:gd name="connsiteY24670" fmla="*/ 2209808 h 6407150"/>
              <a:gd name="connsiteX24671" fmla="*/ 665646 w 11737978"/>
              <a:gd name="connsiteY24671" fmla="*/ 2199500 h 6407150"/>
              <a:gd name="connsiteX24672" fmla="*/ 10737346 w 11737978"/>
              <a:gd name="connsiteY24672" fmla="*/ 2199462 h 6407150"/>
              <a:gd name="connsiteX24673" fmla="*/ 10736240 w 11737978"/>
              <a:gd name="connsiteY24673" fmla="*/ 2200443 h 6407150"/>
              <a:gd name="connsiteX24674" fmla="*/ 10736560 w 11737978"/>
              <a:gd name="connsiteY24674" fmla="*/ 2199489 h 6407150"/>
              <a:gd name="connsiteX24675" fmla="*/ 5570789 w 11737978"/>
              <a:gd name="connsiteY24675" fmla="*/ 2199028 h 6407150"/>
              <a:gd name="connsiteX24676" fmla="*/ 5569802 w 11737978"/>
              <a:gd name="connsiteY24676" fmla="*/ 2199433 h 6407150"/>
              <a:gd name="connsiteX24677" fmla="*/ 5568811 w 11737978"/>
              <a:gd name="connsiteY24677" fmla="*/ 2199839 h 6407150"/>
              <a:gd name="connsiteX24678" fmla="*/ 5576192 w 11737978"/>
              <a:gd name="connsiteY24678" fmla="*/ 2216280 h 6407150"/>
              <a:gd name="connsiteX24679" fmla="*/ 5578170 w 11737978"/>
              <a:gd name="connsiteY24679" fmla="*/ 2215469 h 6407150"/>
              <a:gd name="connsiteX24680" fmla="*/ 5577681 w 11737978"/>
              <a:gd name="connsiteY24680" fmla="*/ 2213507 h 6407150"/>
              <a:gd name="connsiteX24681" fmla="*/ 5570789 w 11737978"/>
              <a:gd name="connsiteY24681" fmla="*/ 2199028 h 6407150"/>
              <a:gd name="connsiteX24682" fmla="*/ 860565 w 11737978"/>
              <a:gd name="connsiteY24682" fmla="*/ 2199028 h 6407150"/>
              <a:gd name="connsiteX24683" fmla="*/ 859577 w 11737978"/>
              <a:gd name="connsiteY24683" fmla="*/ 2199433 h 6407150"/>
              <a:gd name="connsiteX24684" fmla="*/ 858587 w 11737978"/>
              <a:gd name="connsiteY24684" fmla="*/ 2199839 h 6407150"/>
              <a:gd name="connsiteX24685" fmla="*/ 865969 w 11737978"/>
              <a:gd name="connsiteY24685" fmla="*/ 2216280 h 6407150"/>
              <a:gd name="connsiteX24686" fmla="*/ 867946 w 11737978"/>
              <a:gd name="connsiteY24686" fmla="*/ 2215469 h 6407150"/>
              <a:gd name="connsiteX24687" fmla="*/ 867456 w 11737978"/>
              <a:gd name="connsiteY24687" fmla="*/ 2213507 h 6407150"/>
              <a:gd name="connsiteX24688" fmla="*/ 860565 w 11737978"/>
              <a:gd name="connsiteY24688" fmla="*/ 2199028 h 6407150"/>
              <a:gd name="connsiteX24689" fmla="*/ 5261606 w 11737978"/>
              <a:gd name="connsiteY24689" fmla="*/ 2198836 h 6407150"/>
              <a:gd name="connsiteX24690" fmla="*/ 5263196 w 11737978"/>
              <a:gd name="connsiteY24690" fmla="*/ 2213759 h 6407150"/>
              <a:gd name="connsiteX24691" fmla="*/ 5263588 w 11737978"/>
              <a:gd name="connsiteY24691" fmla="*/ 2202474 h 6407150"/>
              <a:gd name="connsiteX24692" fmla="*/ 5261606 w 11737978"/>
              <a:gd name="connsiteY24692" fmla="*/ 2198836 h 6407150"/>
              <a:gd name="connsiteX24693" fmla="*/ 551382 w 11737978"/>
              <a:gd name="connsiteY24693" fmla="*/ 2198836 h 6407150"/>
              <a:gd name="connsiteX24694" fmla="*/ 552971 w 11737978"/>
              <a:gd name="connsiteY24694" fmla="*/ 2213759 h 6407150"/>
              <a:gd name="connsiteX24695" fmla="*/ 553363 w 11737978"/>
              <a:gd name="connsiteY24695" fmla="*/ 2202474 h 6407150"/>
              <a:gd name="connsiteX24696" fmla="*/ 551382 w 11737978"/>
              <a:gd name="connsiteY24696" fmla="*/ 2198836 h 6407150"/>
              <a:gd name="connsiteX24697" fmla="*/ 5246718 w 11737978"/>
              <a:gd name="connsiteY24697" fmla="*/ 2198710 h 6407150"/>
              <a:gd name="connsiteX24698" fmla="*/ 5245729 w 11737978"/>
              <a:gd name="connsiteY24698" fmla="*/ 2199114 h 6407150"/>
              <a:gd name="connsiteX24699" fmla="*/ 5244740 w 11737978"/>
              <a:gd name="connsiteY24699" fmla="*/ 2199520 h 6407150"/>
              <a:gd name="connsiteX24700" fmla="*/ 5245241 w 11737978"/>
              <a:gd name="connsiteY24700" fmla="*/ 2201521 h 6407150"/>
              <a:gd name="connsiteX24701" fmla="*/ 5248219 w 11737978"/>
              <a:gd name="connsiteY24701" fmla="*/ 2204713 h 6407150"/>
              <a:gd name="connsiteX24702" fmla="*/ 5251698 w 11737978"/>
              <a:gd name="connsiteY24702" fmla="*/ 2209906 h 6407150"/>
              <a:gd name="connsiteX24703" fmla="*/ 5252686 w 11737978"/>
              <a:gd name="connsiteY24703" fmla="*/ 2209501 h 6407150"/>
              <a:gd name="connsiteX24704" fmla="*/ 5249209 w 11737978"/>
              <a:gd name="connsiteY24704" fmla="*/ 2204307 h 6407150"/>
              <a:gd name="connsiteX24705" fmla="*/ 5246718 w 11737978"/>
              <a:gd name="connsiteY24705" fmla="*/ 2198710 h 6407150"/>
              <a:gd name="connsiteX24706" fmla="*/ 536494 w 11737978"/>
              <a:gd name="connsiteY24706" fmla="*/ 2198710 h 6407150"/>
              <a:gd name="connsiteX24707" fmla="*/ 535505 w 11737978"/>
              <a:gd name="connsiteY24707" fmla="*/ 2199114 h 6407150"/>
              <a:gd name="connsiteX24708" fmla="*/ 534516 w 11737978"/>
              <a:gd name="connsiteY24708" fmla="*/ 2199520 h 6407150"/>
              <a:gd name="connsiteX24709" fmla="*/ 535017 w 11737978"/>
              <a:gd name="connsiteY24709" fmla="*/ 2201521 h 6407150"/>
              <a:gd name="connsiteX24710" fmla="*/ 537995 w 11737978"/>
              <a:gd name="connsiteY24710" fmla="*/ 2204713 h 6407150"/>
              <a:gd name="connsiteX24711" fmla="*/ 541474 w 11737978"/>
              <a:gd name="connsiteY24711" fmla="*/ 2209906 h 6407150"/>
              <a:gd name="connsiteX24712" fmla="*/ 542462 w 11737978"/>
              <a:gd name="connsiteY24712" fmla="*/ 2209501 h 6407150"/>
              <a:gd name="connsiteX24713" fmla="*/ 538984 w 11737978"/>
              <a:gd name="connsiteY24713" fmla="*/ 2204307 h 6407150"/>
              <a:gd name="connsiteX24714" fmla="*/ 536494 w 11737978"/>
              <a:gd name="connsiteY24714" fmla="*/ 2198710 h 6407150"/>
              <a:gd name="connsiteX24715" fmla="*/ 5298358 w 11737978"/>
              <a:gd name="connsiteY24715" fmla="*/ 2196853 h 6407150"/>
              <a:gd name="connsiteX24716" fmla="*/ 5295603 w 11737978"/>
              <a:gd name="connsiteY24716" fmla="*/ 2197983 h 6407150"/>
              <a:gd name="connsiteX24717" fmla="*/ 5295179 w 11737978"/>
              <a:gd name="connsiteY24717" fmla="*/ 2200337 h 6407150"/>
              <a:gd name="connsiteX24718" fmla="*/ 5297086 w 11737978"/>
              <a:gd name="connsiteY24718" fmla="*/ 2203917 h 6407150"/>
              <a:gd name="connsiteX24719" fmla="*/ 5299418 w 11737978"/>
              <a:gd name="connsiteY24719" fmla="*/ 2205141 h 6407150"/>
              <a:gd name="connsiteX24720" fmla="*/ 5300759 w 11737978"/>
              <a:gd name="connsiteY24720" fmla="*/ 2202411 h 6407150"/>
              <a:gd name="connsiteX24721" fmla="*/ 5298358 w 11737978"/>
              <a:gd name="connsiteY24721" fmla="*/ 2196853 h 6407150"/>
              <a:gd name="connsiteX24722" fmla="*/ 588134 w 11737978"/>
              <a:gd name="connsiteY24722" fmla="*/ 2196853 h 6407150"/>
              <a:gd name="connsiteX24723" fmla="*/ 585379 w 11737978"/>
              <a:gd name="connsiteY24723" fmla="*/ 2197983 h 6407150"/>
              <a:gd name="connsiteX24724" fmla="*/ 584955 w 11737978"/>
              <a:gd name="connsiteY24724" fmla="*/ 2200337 h 6407150"/>
              <a:gd name="connsiteX24725" fmla="*/ 586862 w 11737978"/>
              <a:gd name="connsiteY24725" fmla="*/ 2203917 h 6407150"/>
              <a:gd name="connsiteX24726" fmla="*/ 589193 w 11737978"/>
              <a:gd name="connsiteY24726" fmla="*/ 2205141 h 6407150"/>
              <a:gd name="connsiteX24727" fmla="*/ 590535 w 11737978"/>
              <a:gd name="connsiteY24727" fmla="*/ 2202411 h 6407150"/>
              <a:gd name="connsiteX24728" fmla="*/ 588134 w 11737978"/>
              <a:gd name="connsiteY24728" fmla="*/ 2196853 h 6407150"/>
              <a:gd name="connsiteX24729" fmla="*/ 5115960 w 11737978"/>
              <a:gd name="connsiteY24729" fmla="*/ 2196242 h 6407150"/>
              <a:gd name="connsiteX24730" fmla="*/ 5113982 w 11737978"/>
              <a:gd name="connsiteY24730" fmla="*/ 2197054 h 6407150"/>
              <a:gd name="connsiteX24731" fmla="*/ 5113486 w 11737978"/>
              <a:gd name="connsiteY24731" fmla="*/ 2199436 h 6407150"/>
              <a:gd name="connsiteX24732" fmla="*/ 5114476 w 11737978"/>
              <a:gd name="connsiteY24732" fmla="*/ 2199030 h 6407150"/>
              <a:gd name="connsiteX24733" fmla="*/ 5116948 w 11737978"/>
              <a:gd name="connsiteY24733" fmla="*/ 2204558 h 6407150"/>
              <a:gd name="connsiteX24734" fmla="*/ 5118432 w 11737978"/>
              <a:gd name="connsiteY24734" fmla="*/ 2206129 h 6407150"/>
              <a:gd name="connsiteX24735" fmla="*/ 5119915 w 11737978"/>
              <a:gd name="connsiteY24735" fmla="*/ 2203342 h 6407150"/>
              <a:gd name="connsiteX24736" fmla="*/ 5115960 w 11737978"/>
              <a:gd name="connsiteY24736" fmla="*/ 2196242 h 6407150"/>
              <a:gd name="connsiteX24737" fmla="*/ 405735 w 11737978"/>
              <a:gd name="connsiteY24737" fmla="*/ 2196242 h 6407150"/>
              <a:gd name="connsiteX24738" fmla="*/ 403758 w 11737978"/>
              <a:gd name="connsiteY24738" fmla="*/ 2197054 h 6407150"/>
              <a:gd name="connsiteX24739" fmla="*/ 403262 w 11737978"/>
              <a:gd name="connsiteY24739" fmla="*/ 2199436 h 6407150"/>
              <a:gd name="connsiteX24740" fmla="*/ 404252 w 11737978"/>
              <a:gd name="connsiteY24740" fmla="*/ 2199030 h 6407150"/>
              <a:gd name="connsiteX24741" fmla="*/ 406725 w 11737978"/>
              <a:gd name="connsiteY24741" fmla="*/ 2204558 h 6407150"/>
              <a:gd name="connsiteX24742" fmla="*/ 408207 w 11737978"/>
              <a:gd name="connsiteY24742" fmla="*/ 2206129 h 6407150"/>
              <a:gd name="connsiteX24743" fmla="*/ 409691 w 11737978"/>
              <a:gd name="connsiteY24743" fmla="*/ 2203342 h 6407150"/>
              <a:gd name="connsiteX24744" fmla="*/ 405735 w 11737978"/>
              <a:gd name="connsiteY24744" fmla="*/ 2196242 h 6407150"/>
              <a:gd name="connsiteX24745" fmla="*/ 8059100 w 11737978"/>
              <a:gd name="connsiteY24745" fmla="*/ 2195150 h 6407150"/>
              <a:gd name="connsiteX24746" fmla="*/ 8058289 w 11737978"/>
              <a:gd name="connsiteY24746" fmla="*/ 2200781 h 6407150"/>
              <a:gd name="connsiteX24747" fmla="*/ 8067444 w 11737978"/>
              <a:gd name="connsiteY24747" fmla="*/ 2203070 h 6407150"/>
              <a:gd name="connsiteX24748" fmla="*/ 8067446 w 11737978"/>
              <a:gd name="connsiteY24748" fmla="*/ 2203070 h 6407150"/>
              <a:gd name="connsiteX24749" fmla="*/ 8059100 w 11737978"/>
              <a:gd name="connsiteY24749" fmla="*/ 2195150 h 6407150"/>
              <a:gd name="connsiteX24750" fmla="*/ 3348877 w 11737978"/>
              <a:gd name="connsiteY24750" fmla="*/ 2195150 h 6407150"/>
              <a:gd name="connsiteX24751" fmla="*/ 3348065 w 11737978"/>
              <a:gd name="connsiteY24751" fmla="*/ 2200781 h 6407150"/>
              <a:gd name="connsiteX24752" fmla="*/ 3357221 w 11737978"/>
              <a:gd name="connsiteY24752" fmla="*/ 2203070 h 6407150"/>
              <a:gd name="connsiteX24753" fmla="*/ 3357222 w 11737978"/>
              <a:gd name="connsiteY24753" fmla="*/ 2203070 h 6407150"/>
              <a:gd name="connsiteX24754" fmla="*/ 3348877 w 11737978"/>
              <a:gd name="connsiteY24754" fmla="*/ 2195150 h 6407150"/>
              <a:gd name="connsiteX24755" fmla="*/ 5256162 w 11737978"/>
              <a:gd name="connsiteY24755" fmla="*/ 2194839 h 6407150"/>
              <a:gd name="connsiteX24756" fmla="*/ 5255691 w 11737978"/>
              <a:gd name="connsiteY24756" fmla="*/ 2197109 h 6407150"/>
              <a:gd name="connsiteX24757" fmla="*/ 5255690 w 11737978"/>
              <a:gd name="connsiteY24757" fmla="*/ 2201261 h 6407150"/>
              <a:gd name="connsiteX24758" fmla="*/ 5256632 w 11737978"/>
              <a:gd name="connsiteY24758" fmla="*/ 2200875 h 6407150"/>
              <a:gd name="connsiteX24759" fmla="*/ 5257574 w 11737978"/>
              <a:gd name="connsiteY24759" fmla="*/ 2196336 h 6407150"/>
              <a:gd name="connsiteX24760" fmla="*/ 5256162 w 11737978"/>
              <a:gd name="connsiteY24760" fmla="*/ 2194839 h 6407150"/>
              <a:gd name="connsiteX24761" fmla="*/ 545937 w 11737978"/>
              <a:gd name="connsiteY24761" fmla="*/ 2194839 h 6407150"/>
              <a:gd name="connsiteX24762" fmla="*/ 545467 w 11737978"/>
              <a:gd name="connsiteY24762" fmla="*/ 2197109 h 6407150"/>
              <a:gd name="connsiteX24763" fmla="*/ 545466 w 11737978"/>
              <a:gd name="connsiteY24763" fmla="*/ 2201261 h 6407150"/>
              <a:gd name="connsiteX24764" fmla="*/ 546408 w 11737978"/>
              <a:gd name="connsiteY24764" fmla="*/ 2200875 h 6407150"/>
              <a:gd name="connsiteX24765" fmla="*/ 547350 w 11737978"/>
              <a:gd name="connsiteY24765" fmla="*/ 2196336 h 6407150"/>
              <a:gd name="connsiteX24766" fmla="*/ 545937 w 11737978"/>
              <a:gd name="connsiteY24766" fmla="*/ 2194839 h 6407150"/>
              <a:gd name="connsiteX24767" fmla="*/ 5159188 w 11737978"/>
              <a:gd name="connsiteY24767" fmla="*/ 2193931 h 6407150"/>
              <a:gd name="connsiteX24768" fmla="*/ 5153796 w 11737978"/>
              <a:gd name="connsiteY24768" fmla="*/ 2206986 h 6407150"/>
              <a:gd name="connsiteX24769" fmla="*/ 5151833 w 11737978"/>
              <a:gd name="connsiteY24769" fmla="*/ 2207789 h 6407150"/>
              <a:gd name="connsiteX24770" fmla="*/ 5149869 w 11737978"/>
              <a:gd name="connsiteY24770" fmla="*/ 2204256 h 6407150"/>
              <a:gd name="connsiteX24771" fmla="*/ 5147904 w 11737978"/>
              <a:gd name="connsiteY24771" fmla="*/ 2200724 h 6407150"/>
              <a:gd name="connsiteX24772" fmla="*/ 5145941 w 11737978"/>
              <a:gd name="connsiteY24772" fmla="*/ 2201528 h 6407150"/>
              <a:gd name="connsiteX24773" fmla="*/ 5146434 w 11737978"/>
              <a:gd name="connsiteY24773" fmla="*/ 2203496 h 6407150"/>
              <a:gd name="connsiteX24774" fmla="*/ 5147906 w 11737978"/>
              <a:gd name="connsiteY24774" fmla="*/ 2205060 h 6407150"/>
              <a:gd name="connsiteX24775" fmla="*/ 5151345 w 11737978"/>
              <a:gd name="connsiteY24775" fmla="*/ 2210160 h 6407150"/>
              <a:gd name="connsiteX24776" fmla="*/ 5152327 w 11737978"/>
              <a:gd name="connsiteY24776" fmla="*/ 2209757 h 6407150"/>
              <a:gd name="connsiteX24777" fmla="*/ 5155269 w 11737978"/>
              <a:gd name="connsiteY24777" fmla="*/ 2208551 h 6407150"/>
              <a:gd name="connsiteX24778" fmla="*/ 5154781 w 11737978"/>
              <a:gd name="connsiteY24778" fmla="*/ 2210921 h 6407150"/>
              <a:gd name="connsiteX24779" fmla="*/ 5158215 w 11737978"/>
              <a:gd name="connsiteY24779" fmla="*/ 2211681 h 6407150"/>
              <a:gd name="connsiteX24780" fmla="*/ 5158710 w 11737978"/>
              <a:gd name="connsiteY24780" fmla="*/ 2217986 h 6407150"/>
              <a:gd name="connsiteX24781" fmla="*/ 5159691 w 11737978"/>
              <a:gd name="connsiteY24781" fmla="*/ 2217584 h 6407150"/>
              <a:gd name="connsiteX24782" fmla="*/ 5162636 w 11737978"/>
              <a:gd name="connsiteY24782" fmla="*/ 2220715 h 6407150"/>
              <a:gd name="connsiteX24783" fmla="*/ 5167045 w 11737978"/>
              <a:gd name="connsiteY24783" fmla="*/ 2208062 h 6407150"/>
              <a:gd name="connsiteX24784" fmla="*/ 5159188 w 11737978"/>
              <a:gd name="connsiteY24784" fmla="*/ 2193931 h 6407150"/>
              <a:gd name="connsiteX24785" fmla="*/ 448963 w 11737978"/>
              <a:gd name="connsiteY24785" fmla="*/ 2193931 h 6407150"/>
              <a:gd name="connsiteX24786" fmla="*/ 443572 w 11737978"/>
              <a:gd name="connsiteY24786" fmla="*/ 2206986 h 6407150"/>
              <a:gd name="connsiteX24787" fmla="*/ 441609 w 11737978"/>
              <a:gd name="connsiteY24787" fmla="*/ 2207789 h 6407150"/>
              <a:gd name="connsiteX24788" fmla="*/ 439644 w 11737978"/>
              <a:gd name="connsiteY24788" fmla="*/ 2204256 h 6407150"/>
              <a:gd name="connsiteX24789" fmla="*/ 437681 w 11737978"/>
              <a:gd name="connsiteY24789" fmla="*/ 2200724 h 6407150"/>
              <a:gd name="connsiteX24790" fmla="*/ 435718 w 11737978"/>
              <a:gd name="connsiteY24790" fmla="*/ 2201528 h 6407150"/>
              <a:gd name="connsiteX24791" fmla="*/ 436210 w 11737978"/>
              <a:gd name="connsiteY24791" fmla="*/ 2203496 h 6407150"/>
              <a:gd name="connsiteX24792" fmla="*/ 437682 w 11737978"/>
              <a:gd name="connsiteY24792" fmla="*/ 2205060 h 6407150"/>
              <a:gd name="connsiteX24793" fmla="*/ 441120 w 11737978"/>
              <a:gd name="connsiteY24793" fmla="*/ 2210160 h 6407150"/>
              <a:gd name="connsiteX24794" fmla="*/ 442102 w 11737978"/>
              <a:gd name="connsiteY24794" fmla="*/ 2209757 h 6407150"/>
              <a:gd name="connsiteX24795" fmla="*/ 445045 w 11737978"/>
              <a:gd name="connsiteY24795" fmla="*/ 2208551 h 6407150"/>
              <a:gd name="connsiteX24796" fmla="*/ 444557 w 11737978"/>
              <a:gd name="connsiteY24796" fmla="*/ 2210921 h 6407150"/>
              <a:gd name="connsiteX24797" fmla="*/ 447991 w 11737978"/>
              <a:gd name="connsiteY24797" fmla="*/ 2211681 h 6407150"/>
              <a:gd name="connsiteX24798" fmla="*/ 448486 w 11737978"/>
              <a:gd name="connsiteY24798" fmla="*/ 2217986 h 6407150"/>
              <a:gd name="connsiteX24799" fmla="*/ 449467 w 11737978"/>
              <a:gd name="connsiteY24799" fmla="*/ 2217584 h 6407150"/>
              <a:gd name="connsiteX24800" fmla="*/ 452412 w 11737978"/>
              <a:gd name="connsiteY24800" fmla="*/ 2220715 h 6407150"/>
              <a:gd name="connsiteX24801" fmla="*/ 456822 w 11737978"/>
              <a:gd name="connsiteY24801" fmla="*/ 2208062 h 6407150"/>
              <a:gd name="connsiteX24802" fmla="*/ 448963 w 11737978"/>
              <a:gd name="connsiteY24802" fmla="*/ 2193931 h 6407150"/>
              <a:gd name="connsiteX24803" fmla="*/ 5542675 w 11737978"/>
              <a:gd name="connsiteY24803" fmla="*/ 2193422 h 6407150"/>
              <a:gd name="connsiteX24804" fmla="*/ 5547124 w 11737978"/>
              <a:gd name="connsiteY24804" fmla="*/ 2200182 h 6407150"/>
              <a:gd name="connsiteX24805" fmla="*/ 5549596 w 11737978"/>
              <a:gd name="connsiteY24805" fmla="*/ 2199305 h 6407150"/>
              <a:gd name="connsiteX24806" fmla="*/ 5542675 w 11737978"/>
              <a:gd name="connsiteY24806" fmla="*/ 2193422 h 6407150"/>
              <a:gd name="connsiteX24807" fmla="*/ 832451 w 11737978"/>
              <a:gd name="connsiteY24807" fmla="*/ 2193422 h 6407150"/>
              <a:gd name="connsiteX24808" fmla="*/ 836899 w 11737978"/>
              <a:gd name="connsiteY24808" fmla="*/ 2200182 h 6407150"/>
              <a:gd name="connsiteX24809" fmla="*/ 839372 w 11737978"/>
              <a:gd name="connsiteY24809" fmla="*/ 2199305 h 6407150"/>
              <a:gd name="connsiteX24810" fmla="*/ 832451 w 11737978"/>
              <a:gd name="connsiteY24810" fmla="*/ 2193422 h 6407150"/>
              <a:gd name="connsiteX24811" fmla="*/ 5140310 w 11737978"/>
              <a:gd name="connsiteY24811" fmla="*/ 2193387 h 6407150"/>
              <a:gd name="connsiteX24812" fmla="*/ 5140971 w 11737978"/>
              <a:gd name="connsiteY24812" fmla="*/ 2193890 h 6407150"/>
              <a:gd name="connsiteX24813" fmla="*/ 5141801 w 11737978"/>
              <a:gd name="connsiteY24813" fmla="*/ 2194444 h 6407150"/>
              <a:gd name="connsiteX24814" fmla="*/ 5142315 w 11737978"/>
              <a:gd name="connsiteY24814" fmla="*/ 2194807 h 6407150"/>
              <a:gd name="connsiteX24815" fmla="*/ 5143388 w 11737978"/>
              <a:gd name="connsiteY24815" fmla="*/ 2195989 h 6407150"/>
              <a:gd name="connsiteX24816" fmla="*/ 5142145 w 11737978"/>
              <a:gd name="connsiteY24816" fmla="*/ 2198357 h 6407150"/>
              <a:gd name="connsiteX24817" fmla="*/ 5144596 w 11737978"/>
              <a:gd name="connsiteY24817" fmla="*/ 2197320 h 6407150"/>
              <a:gd name="connsiteX24818" fmla="*/ 5143388 w 11737978"/>
              <a:gd name="connsiteY24818" fmla="*/ 2195989 h 6407150"/>
              <a:gd name="connsiteX24819" fmla="*/ 5143577 w 11737978"/>
              <a:gd name="connsiteY24819" fmla="*/ 2195628 h 6407150"/>
              <a:gd name="connsiteX24820" fmla="*/ 5141801 w 11737978"/>
              <a:gd name="connsiteY24820" fmla="*/ 2194444 h 6407150"/>
              <a:gd name="connsiteX24821" fmla="*/ 430085 w 11737978"/>
              <a:gd name="connsiteY24821" fmla="*/ 2193387 h 6407150"/>
              <a:gd name="connsiteX24822" fmla="*/ 430746 w 11737978"/>
              <a:gd name="connsiteY24822" fmla="*/ 2193890 h 6407150"/>
              <a:gd name="connsiteX24823" fmla="*/ 431577 w 11737978"/>
              <a:gd name="connsiteY24823" fmla="*/ 2194444 h 6407150"/>
              <a:gd name="connsiteX24824" fmla="*/ 432091 w 11737978"/>
              <a:gd name="connsiteY24824" fmla="*/ 2194807 h 6407150"/>
              <a:gd name="connsiteX24825" fmla="*/ 433164 w 11737978"/>
              <a:gd name="connsiteY24825" fmla="*/ 2195989 h 6407150"/>
              <a:gd name="connsiteX24826" fmla="*/ 431921 w 11737978"/>
              <a:gd name="connsiteY24826" fmla="*/ 2198357 h 6407150"/>
              <a:gd name="connsiteX24827" fmla="*/ 434370 w 11737978"/>
              <a:gd name="connsiteY24827" fmla="*/ 2197320 h 6407150"/>
              <a:gd name="connsiteX24828" fmla="*/ 433164 w 11737978"/>
              <a:gd name="connsiteY24828" fmla="*/ 2195989 h 6407150"/>
              <a:gd name="connsiteX24829" fmla="*/ 433353 w 11737978"/>
              <a:gd name="connsiteY24829" fmla="*/ 2195628 h 6407150"/>
              <a:gd name="connsiteX24830" fmla="*/ 431577 w 11737978"/>
              <a:gd name="connsiteY24830" fmla="*/ 2194444 h 6407150"/>
              <a:gd name="connsiteX24831" fmla="*/ 5475507 w 11737978"/>
              <a:gd name="connsiteY24831" fmla="*/ 2192790 h 6407150"/>
              <a:gd name="connsiteX24832" fmla="*/ 5469706 w 11737978"/>
              <a:gd name="connsiteY24832" fmla="*/ 2208406 h 6407150"/>
              <a:gd name="connsiteX24833" fmla="*/ 5470684 w 11737978"/>
              <a:gd name="connsiteY24833" fmla="*/ 2208004 h 6407150"/>
              <a:gd name="connsiteX24834" fmla="*/ 5478076 w 11737978"/>
              <a:gd name="connsiteY24834" fmla="*/ 2216007 h 6407150"/>
              <a:gd name="connsiteX24835" fmla="*/ 5481010 w 11737978"/>
              <a:gd name="connsiteY24835" fmla="*/ 2214804 h 6407150"/>
              <a:gd name="connsiteX24836" fmla="*/ 5481378 w 11737978"/>
              <a:gd name="connsiteY24836" fmla="*/ 2208999 h 6407150"/>
              <a:gd name="connsiteX24837" fmla="*/ 5475507 w 11737978"/>
              <a:gd name="connsiteY24837" fmla="*/ 2192790 h 6407150"/>
              <a:gd name="connsiteX24838" fmla="*/ 765283 w 11737978"/>
              <a:gd name="connsiteY24838" fmla="*/ 2192790 h 6407150"/>
              <a:gd name="connsiteX24839" fmla="*/ 759481 w 11737978"/>
              <a:gd name="connsiteY24839" fmla="*/ 2208406 h 6407150"/>
              <a:gd name="connsiteX24840" fmla="*/ 760460 w 11737978"/>
              <a:gd name="connsiteY24840" fmla="*/ 2208004 h 6407150"/>
              <a:gd name="connsiteX24841" fmla="*/ 767852 w 11737978"/>
              <a:gd name="connsiteY24841" fmla="*/ 2216007 h 6407150"/>
              <a:gd name="connsiteX24842" fmla="*/ 770786 w 11737978"/>
              <a:gd name="connsiteY24842" fmla="*/ 2214804 h 6407150"/>
              <a:gd name="connsiteX24843" fmla="*/ 771154 w 11737978"/>
              <a:gd name="connsiteY24843" fmla="*/ 2208999 h 6407150"/>
              <a:gd name="connsiteX24844" fmla="*/ 765283 w 11737978"/>
              <a:gd name="connsiteY24844" fmla="*/ 2192790 h 6407150"/>
              <a:gd name="connsiteX24845" fmla="*/ 5056091 w 11737978"/>
              <a:gd name="connsiteY24845" fmla="*/ 2190725 h 6407150"/>
              <a:gd name="connsiteX24846" fmla="*/ 5052630 w 11737978"/>
              <a:gd name="connsiteY24846" fmla="*/ 2194324 h 6407150"/>
              <a:gd name="connsiteX24847" fmla="*/ 5054669 w 11737978"/>
              <a:gd name="connsiteY24847" fmla="*/ 2195395 h 6407150"/>
              <a:gd name="connsiteX24848" fmla="*/ 5057079 w 11737978"/>
              <a:gd name="connsiteY24848" fmla="*/ 2194680 h 6407150"/>
              <a:gd name="connsiteX24849" fmla="*/ 5056894 w 11737978"/>
              <a:gd name="connsiteY24849" fmla="*/ 2192849 h 6407150"/>
              <a:gd name="connsiteX24850" fmla="*/ 5055597 w 11737978"/>
              <a:gd name="connsiteY24850" fmla="*/ 2193108 h 6407150"/>
              <a:gd name="connsiteX24851" fmla="*/ 5056091 w 11737978"/>
              <a:gd name="connsiteY24851" fmla="*/ 2190725 h 6407150"/>
              <a:gd name="connsiteX24852" fmla="*/ 345867 w 11737978"/>
              <a:gd name="connsiteY24852" fmla="*/ 2190725 h 6407150"/>
              <a:gd name="connsiteX24853" fmla="*/ 342406 w 11737978"/>
              <a:gd name="connsiteY24853" fmla="*/ 2194324 h 6407150"/>
              <a:gd name="connsiteX24854" fmla="*/ 344445 w 11737978"/>
              <a:gd name="connsiteY24854" fmla="*/ 2195395 h 6407150"/>
              <a:gd name="connsiteX24855" fmla="*/ 346855 w 11737978"/>
              <a:gd name="connsiteY24855" fmla="*/ 2194680 h 6407150"/>
              <a:gd name="connsiteX24856" fmla="*/ 346670 w 11737978"/>
              <a:gd name="connsiteY24856" fmla="*/ 2192849 h 6407150"/>
              <a:gd name="connsiteX24857" fmla="*/ 345373 w 11737978"/>
              <a:gd name="connsiteY24857" fmla="*/ 2193108 h 6407150"/>
              <a:gd name="connsiteX24858" fmla="*/ 345867 w 11737978"/>
              <a:gd name="connsiteY24858" fmla="*/ 2190725 h 6407150"/>
              <a:gd name="connsiteX24859" fmla="*/ 5527698 w 11737978"/>
              <a:gd name="connsiteY24859" fmla="*/ 2188657 h 6407150"/>
              <a:gd name="connsiteX24860" fmla="*/ 5526211 w 11737978"/>
              <a:gd name="connsiteY24860" fmla="*/ 2191429 h 6407150"/>
              <a:gd name="connsiteX24861" fmla="*/ 5526701 w 11737978"/>
              <a:gd name="connsiteY24861" fmla="*/ 2193389 h 6407150"/>
              <a:gd name="connsiteX24862" fmla="*/ 5551750 w 11737978"/>
              <a:gd name="connsiteY24862" fmla="*/ 2263073 h 6407150"/>
              <a:gd name="connsiteX24863" fmla="*/ 5553229 w 11737978"/>
              <a:gd name="connsiteY24863" fmla="*/ 2264626 h 6407150"/>
              <a:gd name="connsiteX24864" fmla="*/ 5554718 w 11737978"/>
              <a:gd name="connsiteY24864" fmla="*/ 2261855 h 6407150"/>
              <a:gd name="connsiteX24865" fmla="*/ 5530166 w 11737978"/>
              <a:gd name="connsiteY24865" fmla="*/ 2189806 h 6407150"/>
              <a:gd name="connsiteX24866" fmla="*/ 5527698 w 11737978"/>
              <a:gd name="connsiteY24866" fmla="*/ 2188657 h 6407150"/>
              <a:gd name="connsiteX24867" fmla="*/ 817474 w 11737978"/>
              <a:gd name="connsiteY24867" fmla="*/ 2188657 h 6407150"/>
              <a:gd name="connsiteX24868" fmla="*/ 815986 w 11737978"/>
              <a:gd name="connsiteY24868" fmla="*/ 2191429 h 6407150"/>
              <a:gd name="connsiteX24869" fmla="*/ 816476 w 11737978"/>
              <a:gd name="connsiteY24869" fmla="*/ 2193389 h 6407150"/>
              <a:gd name="connsiteX24870" fmla="*/ 841527 w 11737978"/>
              <a:gd name="connsiteY24870" fmla="*/ 2263073 h 6407150"/>
              <a:gd name="connsiteX24871" fmla="*/ 843005 w 11737978"/>
              <a:gd name="connsiteY24871" fmla="*/ 2264626 h 6407150"/>
              <a:gd name="connsiteX24872" fmla="*/ 844494 w 11737978"/>
              <a:gd name="connsiteY24872" fmla="*/ 2261855 h 6407150"/>
              <a:gd name="connsiteX24873" fmla="*/ 819942 w 11737978"/>
              <a:gd name="connsiteY24873" fmla="*/ 2189806 h 6407150"/>
              <a:gd name="connsiteX24874" fmla="*/ 817474 w 11737978"/>
              <a:gd name="connsiteY24874" fmla="*/ 2188657 h 6407150"/>
              <a:gd name="connsiteX24875" fmla="*/ 5552780 w 11737978"/>
              <a:gd name="connsiteY24875" fmla="*/ 2187867 h 6407150"/>
              <a:gd name="connsiteX24876" fmla="*/ 5552727 w 11737978"/>
              <a:gd name="connsiteY24876" fmla="*/ 2190431 h 6407150"/>
              <a:gd name="connsiteX24877" fmla="*/ 5555823 w 11737978"/>
              <a:gd name="connsiteY24877" fmla="*/ 2198564 h 6407150"/>
              <a:gd name="connsiteX24878" fmla="*/ 5558225 w 11737978"/>
              <a:gd name="connsiteY24878" fmla="*/ 2191132 h 6407150"/>
              <a:gd name="connsiteX24879" fmla="*/ 5565037 w 11737978"/>
              <a:gd name="connsiteY24879" fmla="*/ 2214132 h 6407150"/>
              <a:gd name="connsiteX24880" fmla="*/ 5567473 w 11737978"/>
              <a:gd name="connsiteY24880" fmla="*/ 2223879 h 6407150"/>
              <a:gd name="connsiteX24881" fmla="*/ 5566508 w 11737978"/>
              <a:gd name="connsiteY24881" fmla="*/ 2224275 h 6407150"/>
              <a:gd name="connsiteX24882" fmla="*/ 5575252 w 11737978"/>
              <a:gd name="connsiteY24882" fmla="*/ 2246483 h 6407150"/>
              <a:gd name="connsiteX24883" fmla="*/ 5578158 w 11737978"/>
              <a:gd name="connsiteY24883" fmla="*/ 2249591 h 6407150"/>
              <a:gd name="connsiteX24884" fmla="*/ 5579133 w 11737978"/>
              <a:gd name="connsiteY24884" fmla="*/ 2253490 h 6407150"/>
              <a:gd name="connsiteX24885" fmla="*/ 5583031 w 11737978"/>
              <a:gd name="connsiteY24885" fmla="*/ 2269087 h 6407150"/>
              <a:gd name="connsiteX24886" fmla="*/ 5580613 w 11737978"/>
              <a:gd name="connsiteY24886" fmla="*/ 2267929 h 6407150"/>
              <a:gd name="connsiteX24887" fmla="*/ 5580135 w 11737978"/>
              <a:gd name="connsiteY24887" fmla="*/ 2270274 h 6407150"/>
              <a:gd name="connsiteX24888" fmla="*/ 5583518 w 11737978"/>
              <a:gd name="connsiteY24888" fmla="*/ 2271037 h 6407150"/>
              <a:gd name="connsiteX24889" fmla="*/ 5583041 w 11737978"/>
              <a:gd name="connsiteY24889" fmla="*/ 2273381 h 6407150"/>
              <a:gd name="connsiteX24890" fmla="*/ 5585514 w 11737978"/>
              <a:gd name="connsiteY24890" fmla="*/ 2300310 h 6407150"/>
              <a:gd name="connsiteX24891" fmla="*/ 5595233 w 11737978"/>
              <a:gd name="connsiteY24891" fmla="*/ 2326416 h 6407150"/>
              <a:gd name="connsiteX24892" fmla="*/ 5600547 w 11737978"/>
              <a:gd name="connsiteY24892" fmla="*/ 2326387 h 6407150"/>
              <a:gd name="connsiteX24893" fmla="*/ 5601513 w 11737978"/>
              <a:gd name="connsiteY24893" fmla="*/ 2325992 h 6407150"/>
              <a:gd name="connsiteX24894" fmla="*/ 5606366 w 11737978"/>
              <a:gd name="connsiteY24894" fmla="*/ 2336897 h 6407150"/>
              <a:gd name="connsiteX24895" fmla="*/ 5605889 w 11737978"/>
              <a:gd name="connsiteY24895" fmla="*/ 2339243 h 6407150"/>
              <a:gd name="connsiteX24896" fmla="*/ 5603957 w 11737978"/>
              <a:gd name="connsiteY24896" fmla="*/ 2340035 h 6407150"/>
              <a:gd name="connsiteX24897" fmla="*/ 5602993 w 11737978"/>
              <a:gd name="connsiteY24897" fmla="*/ 2340431 h 6407150"/>
              <a:gd name="connsiteX24898" fmla="*/ 5602515 w 11737978"/>
              <a:gd name="connsiteY24898" fmla="*/ 2342776 h 6407150"/>
              <a:gd name="connsiteX24899" fmla="*/ 5603482 w 11737978"/>
              <a:gd name="connsiteY24899" fmla="*/ 2342380 h 6407150"/>
              <a:gd name="connsiteX24900" fmla="*/ 5604445 w 11737978"/>
              <a:gd name="connsiteY24900" fmla="*/ 2341984 h 6407150"/>
              <a:gd name="connsiteX24901" fmla="*/ 5606376 w 11737978"/>
              <a:gd name="connsiteY24901" fmla="*/ 2341193 h 6407150"/>
              <a:gd name="connsiteX24902" fmla="*/ 5616591 w 11737978"/>
              <a:gd name="connsiteY24902" fmla="*/ 2373544 h 6407150"/>
              <a:gd name="connsiteX24903" fmla="*/ 5620979 w 11737978"/>
              <a:gd name="connsiteY24903" fmla="*/ 2391090 h 6407150"/>
              <a:gd name="connsiteX24904" fmla="*/ 5626393 w 11737978"/>
              <a:gd name="connsiteY24904" fmla="*/ 2438306 h 6407150"/>
              <a:gd name="connsiteX24905" fmla="*/ 5638495 w 11737978"/>
              <a:gd name="connsiteY24905" fmla="*/ 2448391 h 6407150"/>
              <a:gd name="connsiteX24906" fmla="*/ 5646253 w 11737978"/>
              <a:gd name="connsiteY24906" fmla="*/ 2462405 h 6407150"/>
              <a:gd name="connsiteX24907" fmla="*/ 5647227 w 11737978"/>
              <a:gd name="connsiteY24907" fmla="*/ 2466304 h 6407150"/>
              <a:gd name="connsiteX24908" fmla="*/ 5649168 w 11737978"/>
              <a:gd name="connsiteY24908" fmla="*/ 2469807 h 6407150"/>
              <a:gd name="connsiteX24909" fmla="*/ 5651578 w 11737978"/>
              <a:gd name="connsiteY24909" fmla="*/ 2466671 h 6407150"/>
              <a:gd name="connsiteX24910" fmla="*/ 5650601 w 11737978"/>
              <a:gd name="connsiteY24910" fmla="*/ 2461698 h 6407150"/>
              <a:gd name="connsiteX24911" fmla="*/ 5648175 w 11737978"/>
              <a:gd name="connsiteY24911" fmla="*/ 2457318 h 6407150"/>
              <a:gd name="connsiteX24912" fmla="*/ 5649141 w 11737978"/>
              <a:gd name="connsiteY24912" fmla="*/ 2456923 h 6407150"/>
              <a:gd name="connsiteX24913" fmla="*/ 5634567 w 11737978"/>
              <a:gd name="connsiteY24913" fmla="*/ 2419909 h 6407150"/>
              <a:gd name="connsiteX24914" fmla="*/ 5637473 w 11737978"/>
              <a:gd name="connsiteY24914" fmla="*/ 2423017 h 6407150"/>
              <a:gd name="connsiteX24915" fmla="*/ 5625805 w 11737978"/>
              <a:gd name="connsiteY24915" fmla="*/ 2389112 h 6407150"/>
              <a:gd name="connsiteX24916" fmla="*/ 5624838 w 11737978"/>
              <a:gd name="connsiteY24916" fmla="*/ 2389507 h 6407150"/>
              <a:gd name="connsiteX24917" fmla="*/ 5620453 w 11737978"/>
              <a:gd name="connsiteY24917" fmla="*/ 2371961 h 6407150"/>
              <a:gd name="connsiteX24918" fmla="*/ 5609750 w 11737978"/>
              <a:gd name="connsiteY24918" fmla="*/ 2337661 h 6407150"/>
              <a:gd name="connsiteX24919" fmla="*/ 5609265 w 11737978"/>
              <a:gd name="connsiteY24919" fmla="*/ 2335710 h 6407150"/>
              <a:gd name="connsiteX24920" fmla="*/ 5604408 w 11737978"/>
              <a:gd name="connsiteY24920" fmla="*/ 2324804 h 6407150"/>
              <a:gd name="connsiteX24921" fmla="*/ 5587390 w 11737978"/>
              <a:gd name="connsiteY24921" fmla="*/ 2273748 h 6407150"/>
              <a:gd name="connsiteX24922" fmla="*/ 5586424 w 11737978"/>
              <a:gd name="connsiteY24922" fmla="*/ 2274143 h 6407150"/>
              <a:gd name="connsiteX24923" fmla="*/ 5586414 w 11737978"/>
              <a:gd name="connsiteY24923" fmla="*/ 2269849 h 6407150"/>
              <a:gd name="connsiteX24924" fmla="*/ 5585928 w 11737978"/>
              <a:gd name="connsiteY24924" fmla="*/ 2267899 h 6407150"/>
              <a:gd name="connsiteX24925" fmla="*/ 5582030 w 11737978"/>
              <a:gd name="connsiteY24925" fmla="*/ 2252303 h 6407150"/>
              <a:gd name="connsiteX24926" fmla="*/ 5581055 w 11737978"/>
              <a:gd name="connsiteY24926" fmla="*/ 2248403 h 6407150"/>
              <a:gd name="connsiteX24927" fmla="*/ 5582986 w 11737978"/>
              <a:gd name="connsiteY24927" fmla="*/ 2247612 h 6407150"/>
              <a:gd name="connsiteX24928" fmla="*/ 5583951 w 11737978"/>
              <a:gd name="connsiteY24928" fmla="*/ 2247216 h 6407150"/>
              <a:gd name="connsiteX24929" fmla="*/ 5581506 w 11737978"/>
              <a:gd name="connsiteY24929" fmla="*/ 2233173 h 6407150"/>
              <a:gd name="connsiteX24930" fmla="*/ 5579565 w 11737978"/>
              <a:gd name="connsiteY24930" fmla="*/ 2229669 h 6407150"/>
              <a:gd name="connsiteX24931" fmla="*/ 5578601 w 11737978"/>
              <a:gd name="connsiteY24931" fmla="*/ 2230066 h 6407150"/>
              <a:gd name="connsiteX24932" fmla="*/ 5578121 w 11737978"/>
              <a:gd name="connsiteY24932" fmla="*/ 2232411 h 6407150"/>
              <a:gd name="connsiteX24933" fmla="*/ 5579575 w 11737978"/>
              <a:gd name="connsiteY24933" fmla="*/ 2233964 h 6407150"/>
              <a:gd name="connsiteX24934" fmla="*/ 5581533 w 11737978"/>
              <a:gd name="connsiteY24934" fmla="*/ 2246058 h 6407150"/>
              <a:gd name="connsiteX24935" fmla="*/ 5580567 w 11737978"/>
              <a:gd name="connsiteY24935" fmla="*/ 2246454 h 6407150"/>
              <a:gd name="connsiteX24936" fmla="*/ 5578131 w 11737978"/>
              <a:gd name="connsiteY24936" fmla="*/ 2236706 h 6407150"/>
              <a:gd name="connsiteX24937" fmla="*/ 5575234 w 11737978"/>
              <a:gd name="connsiteY24937" fmla="*/ 2237893 h 6407150"/>
              <a:gd name="connsiteX24938" fmla="*/ 5571823 w 11737978"/>
              <a:gd name="connsiteY24938" fmla="*/ 2224246 h 6407150"/>
              <a:gd name="connsiteX24939" fmla="*/ 5570857 w 11737978"/>
              <a:gd name="connsiteY24939" fmla="*/ 2224642 h 6407150"/>
              <a:gd name="connsiteX24940" fmla="*/ 5570371 w 11737978"/>
              <a:gd name="connsiteY24940" fmla="*/ 2222693 h 6407150"/>
              <a:gd name="connsiteX24941" fmla="*/ 5568900 w 11737978"/>
              <a:gd name="connsiteY24941" fmla="*/ 2212549 h 6407150"/>
              <a:gd name="connsiteX24942" fmla="*/ 5560633 w 11737978"/>
              <a:gd name="connsiteY24942" fmla="*/ 2187994 h 6407150"/>
              <a:gd name="connsiteX24943" fmla="*/ 5560600 w 11737978"/>
              <a:gd name="connsiteY24943" fmla="*/ 2187867 h 6407150"/>
              <a:gd name="connsiteX24944" fmla="*/ 5513394 w 11737978"/>
              <a:gd name="connsiteY24944" fmla="*/ 2187867 h 6407150"/>
              <a:gd name="connsiteX24945" fmla="*/ 5514086 w 11737978"/>
              <a:gd name="connsiteY24945" fmla="*/ 2191122 h 6407150"/>
              <a:gd name="connsiteX24946" fmla="*/ 5517066 w 11737978"/>
              <a:gd name="connsiteY24946" fmla="*/ 2197688 h 6407150"/>
              <a:gd name="connsiteX24947" fmla="*/ 5518996 w 11737978"/>
              <a:gd name="connsiteY24947" fmla="*/ 2188276 h 6407150"/>
              <a:gd name="connsiteX24948" fmla="*/ 5518725 w 11737978"/>
              <a:gd name="connsiteY24948" fmla="*/ 2187867 h 6407150"/>
              <a:gd name="connsiteX24949" fmla="*/ 5489446 w 11737978"/>
              <a:gd name="connsiteY24949" fmla="*/ 2187867 h 6407150"/>
              <a:gd name="connsiteX24950" fmla="*/ 5493048 w 11737978"/>
              <a:gd name="connsiteY24950" fmla="*/ 2190403 h 6407150"/>
              <a:gd name="connsiteX24951" fmla="*/ 5493562 w 11737978"/>
              <a:gd name="connsiteY24951" fmla="*/ 2187867 h 6407150"/>
              <a:gd name="connsiteX24952" fmla="*/ 5413513 w 11737978"/>
              <a:gd name="connsiteY24952" fmla="*/ 2187867 h 6407150"/>
              <a:gd name="connsiteX24953" fmla="*/ 5413388 w 11737978"/>
              <a:gd name="connsiteY24953" fmla="*/ 2187936 h 6407150"/>
              <a:gd name="connsiteX24954" fmla="*/ 5414156 w 11737978"/>
              <a:gd name="connsiteY24954" fmla="*/ 2194708 h 6407150"/>
              <a:gd name="connsiteX24955" fmla="*/ 5417003 w 11737978"/>
              <a:gd name="connsiteY24955" fmla="*/ 2189180 h 6407150"/>
              <a:gd name="connsiteX24956" fmla="*/ 5416045 w 11737978"/>
              <a:gd name="connsiteY24956" fmla="*/ 2187867 h 6407150"/>
              <a:gd name="connsiteX24957" fmla="*/ 5329211 w 11737978"/>
              <a:gd name="connsiteY24957" fmla="*/ 2187867 h 6407150"/>
              <a:gd name="connsiteX24958" fmla="*/ 5329299 w 11737978"/>
              <a:gd name="connsiteY24958" fmla="*/ 2188220 h 6407150"/>
              <a:gd name="connsiteX24959" fmla="*/ 5330159 w 11737978"/>
              <a:gd name="connsiteY24959" fmla="*/ 2187867 h 6407150"/>
              <a:gd name="connsiteX24960" fmla="*/ 5314172 w 11737978"/>
              <a:gd name="connsiteY24960" fmla="*/ 2187867 h 6407150"/>
              <a:gd name="connsiteX24961" fmla="*/ 5314516 w 11737978"/>
              <a:gd name="connsiteY24961" fmla="*/ 2192463 h 6407150"/>
              <a:gd name="connsiteX24962" fmla="*/ 5315946 w 11737978"/>
              <a:gd name="connsiteY24962" fmla="*/ 2193953 h 6407150"/>
              <a:gd name="connsiteX24963" fmla="*/ 5314988 w 11737978"/>
              <a:gd name="connsiteY24963" fmla="*/ 2194346 h 6407150"/>
              <a:gd name="connsiteX24964" fmla="*/ 5314499 w 11737978"/>
              <a:gd name="connsiteY24964" fmla="*/ 2196622 h 6407150"/>
              <a:gd name="connsiteX24965" fmla="*/ 5315458 w 11737978"/>
              <a:gd name="connsiteY24965" fmla="*/ 2196230 h 6407150"/>
              <a:gd name="connsiteX24966" fmla="*/ 5316417 w 11737978"/>
              <a:gd name="connsiteY24966" fmla="*/ 2195836 h 6407150"/>
              <a:gd name="connsiteX24967" fmla="*/ 5318318 w 11737978"/>
              <a:gd name="connsiteY24967" fmla="*/ 2199211 h 6407150"/>
              <a:gd name="connsiteX24968" fmla="*/ 5319329 w 11737978"/>
              <a:gd name="connsiteY24968" fmla="*/ 2200613 h 6407150"/>
              <a:gd name="connsiteX24969" fmla="*/ 5320706 w 11737978"/>
              <a:gd name="connsiteY24969" fmla="*/ 2200308 h 6407150"/>
              <a:gd name="connsiteX24970" fmla="*/ 5321681 w 11737978"/>
              <a:gd name="connsiteY24970" fmla="*/ 2195755 h 6407150"/>
              <a:gd name="connsiteX24971" fmla="*/ 5319783 w 11737978"/>
              <a:gd name="connsiteY24971" fmla="*/ 2192381 h 6407150"/>
              <a:gd name="connsiteX24972" fmla="*/ 5318351 w 11737978"/>
              <a:gd name="connsiteY24972" fmla="*/ 2190891 h 6407150"/>
              <a:gd name="connsiteX24973" fmla="*/ 5317698 w 11737978"/>
              <a:gd name="connsiteY24973" fmla="*/ 2189861 h 6407150"/>
              <a:gd name="connsiteX24974" fmla="*/ 5317490 w 11737978"/>
              <a:gd name="connsiteY24974" fmla="*/ 2187867 h 6407150"/>
              <a:gd name="connsiteX24975" fmla="*/ 5253986 w 11737978"/>
              <a:gd name="connsiteY24975" fmla="*/ 2187867 h 6407150"/>
              <a:gd name="connsiteX24976" fmla="*/ 5254623 w 11737978"/>
              <a:gd name="connsiteY24976" fmla="*/ 2189590 h 6407150"/>
              <a:gd name="connsiteX24977" fmla="*/ 5259753 w 11737978"/>
              <a:gd name="connsiteY24977" fmla="*/ 2191030 h 6407150"/>
              <a:gd name="connsiteX24978" fmla="*/ 5257946 w 11737978"/>
              <a:gd name="connsiteY24978" fmla="*/ 2187867 h 6407150"/>
              <a:gd name="connsiteX24979" fmla="*/ 5251339 w 11737978"/>
              <a:gd name="connsiteY24979" fmla="*/ 2187867 h 6407150"/>
              <a:gd name="connsiteX24980" fmla="*/ 5251763 w 11737978"/>
              <a:gd name="connsiteY24980" fmla="*/ 2188206 h 6407150"/>
              <a:gd name="connsiteX24981" fmla="*/ 5251732 w 11737978"/>
              <a:gd name="connsiteY24981" fmla="*/ 2187867 h 6407150"/>
              <a:gd name="connsiteX24982" fmla="*/ 5190123 w 11737978"/>
              <a:gd name="connsiteY24982" fmla="*/ 2187867 h 6407150"/>
              <a:gd name="connsiteX24983" fmla="*/ 5188993 w 11737978"/>
              <a:gd name="connsiteY24983" fmla="*/ 2189926 h 6407150"/>
              <a:gd name="connsiteX24984" fmla="*/ 5192694 w 11737978"/>
              <a:gd name="connsiteY24984" fmla="*/ 2188668 h 6407150"/>
              <a:gd name="connsiteX24985" fmla="*/ 5193259 w 11737978"/>
              <a:gd name="connsiteY24985" fmla="*/ 2187867 h 6407150"/>
              <a:gd name="connsiteX24986" fmla="*/ 5170261 w 11737978"/>
              <a:gd name="connsiteY24986" fmla="*/ 2187867 h 6407150"/>
              <a:gd name="connsiteX24987" fmla="*/ 5170415 w 11737978"/>
              <a:gd name="connsiteY24987" fmla="*/ 2188534 h 6407150"/>
              <a:gd name="connsiteX24988" fmla="*/ 5171047 w 11737978"/>
              <a:gd name="connsiteY24988" fmla="*/ 2187867 h 6407150"/>
              <a:gd name="connsiteX24989" fmla="*/ 5158546 w 11737978"/>
              <a:gd name="connsiteY24989" fmla="*/ 2187867 h 6407150"/>
              <a:gd name="connsiteX24990" fmla="*/ 5157780 w 11737978"/>
              <a:gd name="connsiteY24990" fmla="*/ 2188133 h 6407150"/>
              <a:gd name="connsiteX24991" fmla="*/ 5163502 w 11737978"/>
              <a:gd name="connsiteY24991" fmla="*/ 2193885 h 6407150"/>
              <a:gd name="connsiteX24992" fmla="*/ 5161025 w 11737978"/>
              <a:gd name="connsiteY24992" fmla="*/ 2189332 h 6407150"/>
              <a:gd name="connsiteX24993" fmla="*/ 5160064 w 11737978"/>
              <a:gd name="connsiteY24993" fmla="*/ 2187867 h 6407150"/>
              <a:gd name="connsiteX24994" fmla="*/ 5099886 w 11737978"/>
              <a:gd name="connsiteY24994" fmla="*/ 2187867 h 6407150"/>
              <a:gd name="connsiteX24995" fmla="*/ 5101339 w 11737978"/>
              <a:gd name="connsiteY24995" fmla="*/ 2193670 h 6407150"/>
              <a:gd name="connsiteX24996" fmla="*/ 5102309 w 11737978"/>
              <a:gd name="connsiteY24996" fmla="*/ 2193273 h 6407150"/>
              <a:gd name="connsiteX24997" fmla="*/ 5102789 w 11737978"/>
              <a:gd name="connsiteY24997" fmla="*/ 2190913 h 6407150"/>
              <a:gd name="connsiteX24998" fmla="*/ 5102028 w 11737978"/>
              <a:gd name="connsiteY24998" fmla="*/ 2187867 h 6407150"/>
              <a:gd name="connsiteX24999" fmla="*/ 5079552 w 11737978"/>
              <a:gd name="connsiteY24999" fmla="*/ 2187867 h 6407150"/>
              <a:gd name="connsiteX25000" fmla="*/ 5078527 w 11737978"/>
              <a:gd name="connsiteY25000" fmla="*/ 2189315 h 6407150"/>
              <a:gd name="connsiteX25001" fmla="*/ 5078166 w 11737978"/>
              <a:gd name="connsiteY25001" fmla="*/ 2190552 h 6407150"/>
              <a:gd name="connsiteX25002" fmla="*/ 5078661 w 11737978"/>
              <a:gd name="connsiteY25002" fmla="*/ 2192531 h 6407150"/>
              <a:gd name="connsiteX25003" fmla="*/ 5080622 w 11737978"/>
              <a:gd name="connsiteY25003" fmla="*/ 2196088 h 6407150"/>
              <a:gd name="connsiteX25004" fmla="*/ 5083059 w 11737978"/>
              <a:gd name="connsiteY25004" fmla="*/ 2197270 h 6407150"/>
              <a:gd name="connsiteX25005" fmla="*/ 5083041 w 11737978"/>
              <a:gd name="connsiteY25005" fmla="*/ 2192916 h 6407150"/>
              <a:gd name="connsiteX25006" fmla="*/ 5081574 w 11737978"/>
              <a:gd name="connsiteY25006" fmla="*/ 2191336 h 6407150"/>
              <a:gd name="connsiteX25007" fmla="*/ 5079664 w 11737978"/>
              <a:gd name="connsiteY25007" fmla="*/ 2187867 h 6407150"/>
              <a:gd name="connsiteX25008" fmla="*/ 5051355 w 11737978"/>
              <a:gd name="connsiteY25008" fmla="*/ 2187867 h 6407150"/>
              <a:gd name="connsiteX25009" fmla="*/ 5051985 w 11737978"/>
              <a:gd name="connsiteY25009" fmla="*/ 2189608 h 6407150"/>
              <a:gd name="connsiteX25010" fmla="*/ 5050759 w 11737978"/>
              <a:gd name="connsiteY25010" fmla="*/ 2190847 h 6407150"/>
              <a:gd name="connsiteX25011" fmla="*/ 5053139 w 11737978"/>
              <a:gd name="connsiteY25011" fmla="*/ 2191845 h 6407150"/>
              <a:gd name="connsiteX25012" fmla="*/ 5053934 w 11737978"/>
              <a:gd name="connsiteY25012" fmla="*/ 2189278 h 6407150"/>
              <a:gd name="connsiteX25013" fmla="*/ 5053505 w 11737978"/>
              <a:gd name="connsiteY25013" fmla="*/ 2187867 h 6407150"/>
              <a:gd name="connsiteX25014" fmla="*/ 842556 w 11737978"/>
              <a:gd name="connsiteY25014" fmla="*/ 2187867 h 6407150"/>
              <a:gd name="connsiteX25015" fmla="*/ 842502 w 11737978"/>
              <a:gd name="connsiteY25015" fmla="*/ 2190431 h 6407150"/>
              <a:gd name="connsiteX25016" fmla="*/ 845599 w 11737978"/>
              <a:gd name="connsiteY25016" fmla="*/ 2198564 h 6407150"/>
              <a:gd name="connsiteX25017" fmla="*/ 848000 w 11737978"/>
              <a:gd name="connsiteY25017" fmla="*/ 2191132 h 6407150"/>
              <a:gd name="connsiteX25018" fmla="*/ 854813 w 11737978"/>
              <a:gd name="connsiteY25018" fmla="*/ 2214132 h 6407150"/>
              <a:gd name="connsiteX25019" fmla="*/ 857249 w 11737978"/>
              <a:gd name="connsiteY25019" fmla="*/ 2223879 h 6407150"/>
              <a:gd name="connsiteX25020" fmla="*/ 856284 w 11737978"/>
              <a:gd name="connsiteY25020" fmla="*/ 2224275 h 6407150"/>
              <a:gd name="connsiteX25021" fmla="*/ 865028 w 11737978"/>
              <a:gd name="connsiteY25021" fmla="*/ 2246483 h 6407150"/>
              <a:gd name="connsiteX25022" fmla="*/ 867934 w 11737978"/>
              <a:gd name="connsiteY25022" fmla="*/ 2249591 h 6407150"/>
              <a:gd name="connsiteX25023" fmla="*/ 868908 w 11737978"/>
              <a:gd name="connsiteY25023" fmla="*/ 2253490 h 6407150"/>
              <a:gd name="connsiteX25024" fmla="*/ 872806 w 11737978"/>
              <a:gd name="connsiteY25024" fmla="*/ 2269087 h 6407150"/>
              <a:gd name="connsiteX25025" fmla="*/ 870389 w 11737978"/>
              <a:gd name="connsiteY25025" fmla="*/ 2267929 h 6407150"/>
              <a:gd name="connsiteX25026" fmla="*/ 869911 w 11737978"/>
              <a:gd name="connsiteY25026" fmla="*/ 2270274 h 6407150"/>
              <a:gd name="connsiteX25027" fmla="*/ 873294 w 11737978"/>
              <a:gd name="connsiteY25027" fmla="*/ 2271037 h 6407150"/>
              <a:gd name="connsiteX25028" fmla="*/ 872816 w 11737978"/>
              <a:gd name="connsiteY25028" fmla="*/ 2273381 h 6407150"/>
              <a:gd name="connsiteX25029" fmla="*/ 875290 w 11737978"/>
              <a:gd name="connsiteY25029" fmla="*/ 2300310 h 6407150"/>
              <a:gd name="connsiteX25030" fmla="*/ 885009 w 11737978"/>
              <a:gd name="connsiteY25030" fmla="*/ 2326416 h 6407150"/>
              <a:gd name="connsiteX25031" fmla="*/ 890322 w 11737978"/>
              <a:gd name="connsiteY25031" fmla="*/ 2326387 h 6407150"/>
              <a:gd name="connsiteX25032" fmla="*/ 891288 w 11737978"/>
              <a:gd name="connsiteY25032" fmla="*/ 2325992 h 6407150"/>
              <a:gd name="connsiteX25033" fmla="*/ 896142 w 11737978"/>
              <a:gd name="connsiteY25033" fmla="*/ 2336897 h 6407150"/>
              <a:gd name="connsiteX25034" fmla="*/ 895665 w 11737978"/>
              <a:gd name="connsiteY25034" fmla="*/ 2339243 h 6407150"/>
              <a:gd name="connsiteX25035" fmla="*/ 893734 w 11737978"/>
              <a:gd name="connsiteY25035" fmla="*/ 2340035 h 6407150"/>
              <a:gd name="connsiteX25036" fmla="*/ 892769 w 11737978"/>
              <a:gd name="connsiteY25036" fmla="*/ 2340431 h 6407150"/>
              <a:gd name="connsiteX25037" fmla="*/ 892290 w 11737978"/>
              <a:gd name="connsiteY25037" fmla="*/ 2342776 h 6407150"/>
              <a:gd name="connsiteX25038" fmla="*/ 893256 w 11737978"/>
              <a:gd name="connsiteY25038" fmla="*/ 2342380 h 6407150"/>
              <a:gd name="connsiteX25039" fmla="*/ 894221 w 11737978"/>
              <a:gd name="connsiteY25039" fmla="*/ 2341984 h 6407150"/>
              <a:gd name="connsiteX25040" fmla="*/ 896152 w 11737978"/>
              <a:gd name="connsiteY25040" fmla="*/ 2341193 h 6407150"/>
              <a:gd name="connsiteX25041" fmla="*/ 906367 w 11737978"/>
              <a:gd name="connsiteY25041" fmla="*/ 2373544 h 6407150"/>
              <a:gd name="connsiteX25042" fmla="*/ 910753 w 11737978"/>
              <a:gd name="connsiteY25042" fmla="*/ 2391090 h 6407150"/>
              <a:gd name="connsiteX25043" fmla="*/ 916169 w 11737978"/>
              <a:gd name="connsiteY25043" fmla="*/ 2438306 h 6407150"/>
              <a:gd name="connsiteX25044" fmla="*/ 928269 w 11737978"/>
              <a:gd name="connsiteY25044" fmla="*/ 2448391 h 6407150"/>
              <a:gd name="connsiteX25045" fmla="*/ 936029 w 11737978"/>
              <a:gd name="connsiteY25045" fmla="*/ 2462405 h 6407150"/>
              <a:gd name="connsiteX25046" fmla="*/ 937003 w 11737978"/>
              <a:gd name="connsiteY25046" fmla="*/ 2466304 h 6407150"/>
              <a:gd name="connsiteX25047" fmla="*/ 938944 w 11737978"/>
              <a:gd name="connsiteY25047" fmla="*/ 2469807 h 6407150"/>
              <a:gd name="connsiteX25048" fmla="*/ 941353 w 11737978"/>
              <a:gd name="connsiteY25048" fmla="*/ 2466671 h 6407150"/>
              <a:gd name="connsiteX25049" fmla="*/ 940377 w 11737978"/>
              <a:gd name="connsiteY25049" fmla="*/ 2461698 h 6407150"/>
              <a:gd name="connsiteX25050" fmla="*/ 937952 w 11737978"/>
              <a:gd name="connsiteY25050" fmla="*/ 2457318 h 6407150"/>
              <a:gd name="connsiteX25051" fmla="*/ 938917 w 11737978"/>
              <a:gd name="connsiteY25051" fmla="*/ 2456923 h 6407150"/>
              <a:gd name="connsiteX25052" fmla="*/ 924343 w 11737978"/>
              <a:gd name="connsiteY25052" fmla="*/ 2419909 h 6407150"/>
              <a:gd name="connsiteX25053" fmla="*/ 927248 w 11737978"/>
              <a:gd name="connsiteY25053" fmla="*/ 2423017 h 6407150"/>
              <a:gd name="connsiteX25054" fmla="*/ 915581 w 11737978"/>
              <a:gd name="connsiteY25054" fmla="*/ 2389112 h 6407150"/>
              <a:gd name="connsiteX25055" fmla="*/ 914614 w 11737978"/>
              <a:gd name="connsiteY25055" fmla="*/ 2389507 h 6407150"/>
              <a:gd name="connsiteX25056" fmla="*/ 910229 w 11737978"/>
              <a:gd name="connsiteY25056" fmla="*/ 2371961 h 6407150"/>
              <a:gd name="connsiteX25057" fmla="*/ 899527 w 11737978"/>
              <a:gd name="connsiteY25057" fmla="*/ 2337661 h 6407150"/>
              <a:gd name="connsiteX25058" fmla="*/ 899039 w 11737978"/>
              <a:gd name="connsiteY25058" fmla="*/ 2335710 h 6407150"/>
              <a:gd name="connsiteX25059" fmla="*/ 894184 w 11737978"/>
              <a:gd name="connsiteY25059" fmla="*/ 2324804 h 6407150"/>
              <a:gd name="connsiteX25060" fmla="*/ 877166 w 11737978"/>
              <a:gd name="connsiteY25060" fmla="*/ 2273748 h 6407150"/>
              <a:gd name="connsiteX25061" fmla="*/ 876200 w 11737978"/>
              <a:gd name="connsiteY25061" fmla="*/ 2274143 h 6407150"/>
              <a:gd name="connsiteX25062" fmla="*/ 876190 w 11737978"/>
              <a:gd name="connsiteY25062" fmla="*/ 2269849 h 6407150"/>
              <a:gd name="connsiteX25063" fmla="*/ 875704 w 11737978"/>
              <a:gd name="connsiteY25063" fmla="*/ 2267899 h 6407150"/>
              <a:gd name="connsiteX25064" fmla="*/ 871805 w 11737978"/>
              <a:gd name="connsiteY25064" fmla="*/ 2252303 h 6407150"/>
              <a:gd name="connsiteX25065" fmla="*/ 870830 w 11737978"/>
              <a:gd name="connsiteY25065" fmla="*/ 2248403 h 6407150"/>
              <a:gd name="connsiteX25066" fmla="*/ 872761 w 11737978"/>
              <a:gd name="connsiteY25066" fmla="*/ 2247612 h 6407150"/>
              <a:gd name="connsiteX25067" fmla="*/ 873726 w 11737978"/>
              <a:gd name="connsiteY25067" fmla="*/ 2247216 h 6407150"/>
              <a:gd name="connsiteX25068" fmla="*/ 871281 w 11737978"/>
              <a:gd name="connsiteY25068" fmla="*/ 2233173 h 6407150"/>
              <a:gd name="connsiteX25069" fmla="*/ 869341 w 11737978"/>
              <a:gd name="connsiteY25069" fmla="*/ 2229669 h 6407150"/>
              <a:gd name="connsiteX25070" fmla="*/ 868376 w 11737978"/>
              <a:gd name="connsiteY25070" fmla="*/ 2230066 h 6407150"/>
              <a:gd name="connsiteX25071" fmla="*/ 867897 w 11737978"/>
              <a:gd name="connsiteY25071" fmla="*/ 2232411 h 6407150"/>
              <a:gd name="connsiteX25072" fmla="*/ 869350 w 11737978"/>
              <a:gd name="connsiteY25072" fmla="*/ 2233964 h 6407150"/>
              <a:gd name="connsiteX25073" fmla="*/ 871309 w 11737978"/>
              <a:gd name="connsiteY25073" fmla="*/ 2246058 h 6407150"/>
              <a:gd name="connsiteX25074" fmla="*/ 870343 w 11737978"/>
              <a:gd name="connsiteY25074" fmla="*/ 2246454 h 6407150"/>
              <a:gd name="connsiteX25075" fmla="*/ 867907 w 11737978"/>
              <a:gd name="connsiteY25075" fmla="*/ 2236706 h 6407150"/>
              <a:gd name="connsiteX25076" fmla="*/ 865010 w 11737978"/>
              <a:gd name="connsiteY25076" fmla="*/ 2237893 h 6407150"/>
              <a:gd name="connsiteX25077" fmla="*/ 861599 w 11737978"/>
              <a:gd name="connsiteY25077" fmla="*/ 2224246 h 6407150"/>
              <a:gd name="connsiteX25078" fmla="*/ 860633 w 11737978"/>
              <a:gd name="connsiteY25078" fmla="*/ 2224642 h 6407150"/>
              <a:gd name="connsiteX25079" fmla="*/ 860146 w 11737978"/>
              <a:gd name="connsiteY25079" fmla="*/ 2222693 h 6407150"/>
              <a:gd name="connsiteX25080" fmla="*/ 858675 w 11737978"/>
              <a:gd name="connsiteY25080" fmla="*/ 2212549 h 6407150"/>
              <a:gd name="connsiteX25081" fmla="*/ 850409 w 11737978"/>
              <a:gd name="connsiteY25081" fmla="*/ 2187994 h 6407150"/>
              <a:gd name="connsiteX25082" fmla="*/ 850376 w 11737978"/>
              <a:gd name="connsiteY25082" fmla="*/ 2187867 h 6407150"/>
              <a:gd name="connsiteX25083" fmla="*/ 803170 w 11737978"/>
              <a:gd name="connsiteY25083" fmla="*/ 2187867 h 6407150"/>
              <a:gd name="connsiteX25084" fmla="*/ 803862 w 11737978"/>
              <a:gd name="connsiteY25084" fmla="*/ 2191122 h 6407150"/>
              <a:gd name="connsiteX25085" fmla="*/ 806842 w 11737978"/>
              <a:gd name="connsiteY25085" fmla="*/ 2197688 h 6407150"/>
              <a:gd name="connsiteX25086" fmla="*/ 808772 w 11737978"/>
              <a:gd name="connsiteY25086" fmla="*/ 2188276 h 6407150"/>
              <a:gd name="connsiteX25087" fmla="*/ 808501 w 11737978"/>
              <a:gd name="connsiteY25087" fmla="*/ 2187867 h 6407150"/>
              <a:gd name="connsiteX25088" fmla="*/ 779222 w 11737978"/>
              <a:gd name="connsiteY25088" fmla="*/ 2187867 h 6407150"/>
              <a:gd name="connsiteX25089" fmla="*/ 782824 w 11737978"/>
              <a:gd name="connsiteY25089" fmla="*/ 2190403 h 6407150"/>
              <a:gd name="connsiteX25090" fmla="*/ 783337 w 11737978"/>
              <a:gd name="connsiteY25090" fmla="*/ 2187867 h 6407150"/>
              <a:gd name="connsiteX25091" fmla="*/ 703290 w 11737978"/>
              <a:gd name="connsiteY25091" fmla="*/ 2187867 h 6407150"/>
              <a:gd name="connsiteX25092" fmla="*/ 703164 w 11737978"/>
              <a:gd name="connsiteY25092" fmla="*/ 2187936 h 6407150"/>
              <a:gd name="connsiteX25093" fmla="*/ 703932 w 11737978"/>
              <a:gd name="connsiteY25093" fmla="*/ 2194708 h 6407150"/>
              <a:gd name="connsiteX25094" fmla="*/ 706778 w 11737978"/>
              <a:gd name="connsiteY25094" fmla="*/ 2189180 h 6407150"/>
              <a:gd name="connsiteX25095" fmla="*/ 705821 w 11737978"/>
              <a:gd name="connsiteY25095" fmla="*/ 2187867 h 6407150"/>
              <a:gd name="connsiteX25096" fmla="*/ 618988 w 11737978"/>
              <a:gd name="connsiteY25096" fmla="*/ 2187867 h 6407150"/>
              <a:gd name="connsiteX25097" fmla="*/ 619075 w 11737978"/>
              <a:gd name="connsiteY25097" fmla="*/ 2188220 h 6407150"/>
              <a:gd name="connsiteX25098" fmla="*/ 619935 w 11737978"/>
              <a:gd name="connsiteY25098" fmla="*/ 2187867 h 6407150"/>
              <a:gd name="connsiteX25099" fmla="*/ 603948 w 11737978"/>
              <a:gd name="connsiteY25099" fmla="*/ 2187867 h 6407150"/>
              <a:gd name="connsiteX25100" fmla="*/ 604292 w 11737978"/>
              <a:gd name="connsiteY25100" fmla="*/ 2192463 h 6407150"/>
              <a:gd name="connsiteX25101" fmla="*/ 605722 w 11737978"/>
              <a:gd name="connsiteY25101" fmla="*/ 2193953 h 6407150"/>
              <a:gd name="connsiteX25102" fmla="*/ 604764 w 11737978"/>
              <a:gd name="connsiteY25102" fmla="*/ 2194346 h 6407150"/>
              <a:gd name="connsiteX25103" fmla="*/ 604276 w 11737978"/>
              <a:gd name="connsiteY25103" fmla="*/ 2196622 h 6407150"/>
              <a:gd name="connsiteX25104" fmla="*/ 605234 w 11737978"/>
              <a:gd name="connsiteY25104" fmla="*/ 2196230 h 6407150"/>
              <a:gd name="connsiteX25105" fmla="*/ 606193 w 11737978"/>
              <a:gd name="connsiteY25105" fmla="*/ 2195836 h 6407150"/>
              <a:gd name="connsiteX25106" fmla="*/ 608094 w 11737978"/>
              <a:gd name="connsiteY25106" fmla="*/ 2199211 h 6407150"/>
              <a:gd name="connsiteX25107" fmla="*/ 609105 w 11737978"/>
              <a:gd name="connsiteY25107" fmla="*/ 2200613 h 6407150"/>
              <a:gd name="connsiteX25108" fmla="*/ 610482 w 11737978"/>
              <a:gd name="connsiteY25108" fmla="*/ 2200308 h 6407150"/>
              <a:gd name="connsiteX25109" fmla="*/ 611457 w 11737978"/>
              <a:gd name="connsiteY25109" fmla="*/ 2195755 h 6407150"/>
              <a:gd name="connsiteX25110" fmla="*/ 609558 w 11737978"/>
              <a:gd name="connsiteY25110" fmla="*/ 2192381 h 6407150"/>
              <a:gd name="connsiteX25111" fmla="*/ 608127 w 11737978"/>
              <a:gd name="connsiteY25111" fmla="*/ 2190891 h 6407150"/>
              <a:gd name="connsiteX25112" fmla="*/ 607474 w 11737978"/>
              <a:gd name="connsiteY25112" fmla="*/ 2189861 h 6407150"/>
              <a:gd name="connsiteX25113" fmla="*/ 607265 w 11737978"/>
              <a:gd name="connsiteY25113" fmla="*/ 2187867 h 6407150"/>
              <a:gd name="connsiteX25114" fmla="*/ 543762 w 11737978"/>
              <a:gd name="connsiteY25114" fmla="*/ 2187867 h 6407150"/>
              <a:gd name="connsiteX25115" fmla="*/ 544398 w 11737978"/>
              <a:gd name="connsiteY25115" fmla="*/ 2189590 h 6407150"/>
              <a:gd name="connsiteX25116" fmla="*/ 549529 w 11737978"/>
              <a:gd name="connsiteY25116" fmla="*/ 2191030 h 6407150"/>
              <a:gd name="connsiteX25117" fmla="*/ 547723 w 11737978"/>
              <a:gd name="connsiteY25117" fmla="*/ 2187867 h 6407150"/>
              <a:gd name="connsiteX25118" fmla="*/ 541115 w 11737978"/>
              <a:gd name="connsiteY25118" fmla="*/ 2187867 h 6407150"/>
              <a:gd name="connsiteX25119" fmla="*/ 541539 w 11737978"/>
              <a:gd name="connsiteY25119" fmla="*/ 2188206 h 6407150"/>
              <a:gd name="connsiteX25120" fmla="*/ 541507 w 11737978"/>
              <a:gd name="connsiteY25120" fmla="*/ 2187867 h 6407150"/>
              <a:gd name="connsiteX25121" fmla="*/ 479899 w 11737978"/>
              <a:gd name="connsiteY25121" fmla="*/ 2187867 h 6407150"/>
              <a:gd name="connsiteX25122" fmla="*/ 478769 w 11737978"/>
              <a:gd name="connsiteY25122" fmla="*/ 2189926 h 6407150"/>
              <a:gd name="connsiteX25123" fmla="*/ 482470 w 11737978"/>
              <a:gd name="connsiteY25123" fmla="*/ 2188668 h 6407150"/>
              <a:gd name="connsiteX25124" fmla="*/ 483035 w 11737978"/>
              <a:gd name="connsiteY25124" fmla="*/ 2187867 h 6407150"/>
              <a:gd name="connsiteX25125" fmla="*/ 460036 w 11737978"/>
              <a:gd name="connsiteY25125" fmla="*/ 2187867 h 6407150"/>
              <a:gd name="connsiteX25126" fmla="*/ 460191 w 11737978"/>
              <a:gd name="connsiteY25126" fmla="*/ 2188534 h 6407150"/>
              <a:gd name="connsiteX25127" fmla="*/ 460822 w 11737978"/>
              <a:gd name="connsiteY25127" fmla="*/ 2187867 h 6407150"/>
              <a:gd name="connsiteX25128" fmla="*/ 448322 w 11737978"/>
              <a:gd name="connsiteY25128" fmla="*/ 2187867 h 6407150"/>
              <a:gd name="connsiteX25129" fmla="*/ 447556 w 11737978"/>
              <a:gd name="connsiteY25129" fmla="*/ 2188133 h 6407150"/>
              <a:gd name="connsiteX25130" fmla="*/ 453278 w 11737978"/>
              <a:gd name="connsiteY25130" fmla="*/ 2193885 h 6407150"/>
              <a:gd name="connsiteX25131" fmla="*/ 450802 w 11737978"/>
              <a:gd name="connsiteY25131" fmla="*/ 2189332 h 6407150"/>
              <a:gd name="connsiteX25132" fmla="*/ 449840 w 11737978"/>
              <a:gd name="connsiteY25132" fmla="*/ 2187867 h 6407150"/>
              <a:gd name="connsiteX25133" fmla="*/ 389662 w 11737978"/>
              <a:gd name="connsiteY25133" fmla="*/ 2187867 h 6407150"/>
              <a:gd name="connsiteX25134" fmla="*/ 391114 w 11737978"/>
              <a:gd name="connsiteY25134" fmla="*/ 2193670 h 6407150"/>
              <a:gd name="connsiteX25135" fmla="*/ 392085 w 11737978"/>
              <a:gd name="connsiteY25135" fmla="*/ 2193273 h 6407150"/>
              <a:gd name="connsiteX25136" fmla="*/ 392565 w 11737978"/>
              <a:gd name="connsiteY25136" fmla="*/ 2190913 h 6407150"/>
              <a:gd name="connsiteX25137" fmla="*/ 391804 w 11737978"/>
              <a:gd name="connsiteY25137" fmla="*/ 2187867 h 6407150"/>
              <a:gd name="connsiteX25138" fmla="*/ 369329 w 11737978"/>
              <a:gd name="connsiteY25138" fmla="*/ 2187867 h 6407150"/>
              <a:gd name="connsiteX25139" fmla="*/ 368303 w 11737978"/>
              <a:gd name="connsiteY25139" fmla="*/ 2189315 h 6407150"/>
              <a:gd name="connsiteX25140" fmla="*/ 367943 w 11737978"/>
              <a:gd name="connsiteY25140" fmla="*/ 2190552 h 6407150"/>
              <a:gd name="connsiteX25141" fmla="*/ 368437 w 11737978"/>
              <a:gd name="connsiteY25141" fmla="*/ 2192531 h 6407150"/>
              <a:gd name="connsiteX25142" fmla="*/ 370398 w 11737978"/>
              <a:gd name="connsiteY25142" fmla="*/ 2196088 h 6407150"/>
              <a:gd name="connsiteX25143" fmla="*/ 372834 w 11737978"/>
              <a:gd name="connsiteY25143" fmla="*/ 2197270 h 6407150"/>
              <a:gd name="connsiteX25144" fmla="*/ 372817 w 11737978"/>
              <a:gd name="connsiteY25144" fmla="*/ 2192916 h 6407150"/>
              <a:gd name="connsiteX25145" fmla="*/ 371350 w 11737978"/>
              <a:gd name="connsiteY25145" fmla="*/ 2191336 h 6407150"/>
              <a:gd name="connsiteX25146" fmla="*/ 369440 w 11737978"/>
              <a:gd name="connsiteY25146" fmla="*/ 2187867 h 6407150"/>
              <a:gd name="connsiteX25147" fmla="*/ 341130 w 11737978"/>
              <a:gd name="connsiteY25147" fmla="*/ 2187867 h 6407150"/>
              <a:gd name="connsiteX25148" fmla="*/ 341761 w 11737978"/>
              <a:gd name="connsiteY25148" fmla="*/ 2189608 h 6407150"/>
              <a:gd name="connsiteX25149" fmla="*/ 340535 w 11737978"/>
              <a:gd name="connsiteY25149" fmla="*/ 2190847 h 6407150"/>
              <a:gd name="connsiteX25150" fmla="*/ 342915 w 11737978"/>
              <a:gd name="connsiteY25150" fmla="*/ 2191845 h 6407150"/>
              <a:gd name="connsiteX25151" fmla="*/ 343710 w 11737978"/>
              <a:gd name="connsiteY25151" fmla="*/ 2189278 h 6407150"/>
              <a:gd name="connsiteX25152" fmla="*/ 343281 w 11737978"/>
              <a:gd name="connsiteY25152" fmla="*/ 2187867 h 6407150"/>
              <a:gd name="connsiteX25153" fmla="*/ 11055292 w 11737978"/>
              <a:gd name="connsiteY25153" fmla="*/ 2187866 h 6407150"/>
              <a:gd name="connsiteX25154" fmla="*/ 11055732 w 11737978"/>
              <a:gd name="connsiteY25154" fmla="*/ 2189727 h 6407150"/>
              <a:gd name="connsiteX25155" fmla="*/ 11054454 w 11737978"/>
              <a:gd name="connsiteY25155" fmla="*/ 2193530 h 6407150"/>
              <a:gd name="connsiteX25156" fmla="*/ 11063593 w 11737978"/>
              <a:gd name="connsiteY25156" fmla="*/ 2196276 h 6407150"/>
              <a:gd name="connsiteX25157" fmla="*/ 11064871 w 11737978"/>
              <a:gd name="connsiteY25157" fmla="*/ 2192474 h 6407150"/>
              <a:gd name="connsiteX25158" fmla="*/ 11066148 w 11737978"/>
              <a:gd name="connsiteY25158" fmla="*/ 2188671 h 6407150"/>
              <a:gd name="connsiteX25159" fmla="*/ 11066419 w 11737978"/>
              <a:gd name="connsiteY25159" fmla="*/ 2187866 h 6407150"/>
              <a:gd name="connsiteX25160" fmla="*/ 11030847 w 11737978"/>
              <a:gd name="connsiteY25160" fmla="*/ 2187866 h 6407150"/>
              <a:gd name="connsiteX25161" fmla="*/ 11032244 w 11737978"/>
              <a:gd name="connsiteY25161" fmla="*/ 2188711 h 6407150"/>
              <a:gd name="connsiteX25162" fmla="*/ 11033701 w 11737978"/>
              <a:gd name="connsiteY25162" fmla="*/ 2187866 h 6407150"/>
              <a:gd name="connsiteX25163" fmla="*/ 10922710 w 11737978"/>
              <a:gd name="connsiteY25163" fmla="*/ 2187866 h 6407150"/>
              <a:gd name="connsiteX25164" fmla="*/ 10920866 w 11737978"/>
              <a:gd name="connsiteY25164" fmla="*/ 2191613 h 6407150"/>
              <a:gd name="connsiteX25165" fmla="*/ 10918286 w 11737978"/>
              <a:gd name="connsiteY25165" fmla="*/ 2199296 h 6407150"/>
              <a:gd name="connsiteX25166" fmla="*/ 10885944 w 11737978"/>
              <a:gd name="connsiteY25166" fmla="*/ 2198033 h 6407150"/>
              <a:gd name="connsiteX25167" fmla="*/ 10926916 w 11737978"/>
              <a:gd name="connsiteY25167" fmla="*/ 2206118 h 6407150"/>
              <a:gd name="connsiteX25168" fmla="*/ 10929497 w 11737978"/>
              <a:gd name="connsiteY25168" fmla="*/ 2198435 h 6407150"/>
              <a:gd name="connsiteX25169" fmla="*/ 10938128 w 11737978"/>
              <a:gd name="connsiteY25169" fmla="*/ 2205259 h 6407150"/>
              <a:gd name="connsiteX25170" fmla="*/ 10948049 w 11737978"/>
              <a:gd name="connsiteY25170" fmla="*/ 2208240 h 6407150"/>
              <a:gd name="connsiteX25171" fmla="*/ 10949339 w 11737978"/>
              <a:gd name="connsiteY25171" fmla="*/ 2204399 h 6407150"/>
              <a:gd name="connsiteX25172" fmla="*/ 10963132 w 11737978"/>
              <a:gd name="connsiteY25172" fmla="*/ 2195857 h 6407150"/>
              <a:gd name="connsiteX25173" fmla="*/ 10950630 w 11737978"/>
              <a:gd name="connsiteY25173" fmla="*/ 2200558 h 6407150"/>
              <a:gd name="connsiteX25174" fmla="*/ 10940709 w 11737978"/>
              <a:gd name="connsiteY25174" fmla="*/ 2197576 h 6407150"/>
              <a:gd name="connsiteX25175" fmla="*/ 10943289 w 11737978"/>
              <a:gd name="connsiteY25175" fmla="*/ 2189893 h 6407150"/>
              <a:gd name="connsiteX25176" fmla="*/ 10940967 w 11737978"/>
              <a:gd name="connsiteY25176" fmla="*/ 2187866 h 6407150"/>
              <a:gd name="connsiteX25177" fmla="*/ 10766059 w 11737978"/>
              <a:gd name="connsiteY25177" fmla="*/ 2187866 h 6407150"/>
              <a:gd name="connsiteX25178" fmla="*/ 10762750 w 11737978"/>
              <a:gd name="connsiteY25178" fmla="*/ 2193961 h 6407150"/>
              <a:gd name="connsiteX25179" fmla="*/ 10752373 w 11737978"/>
              <a:gd name="connsiteY25179" fmla="*/ 2195580 h 6407150"/>
              <a:gd name="connsiteX25180" fmla="*/ 10761295 w 11737978"/>
              <a:gd name="connsiteY25180" fmla="*/ 2202472 h 6407150"/>
              <a:gd name="connsiteX25181" fmla="*/ 10760010 w 11737978"/>
              <a:gd name="connsiteY25181" fmla="*/ 2206296 h 6407150"/>
              <a:gd name="connsiteX25182" fmla="*/ 10756156 w 11737978"/>
              <a:gd name="connsiteY25182" fmla="*/ 2217769 h 6407150"/>
              <a:gd name="connsiteX25183" fmla="*/ 10766362 w 11737978"/>
              <a:gd name="connsiteY25183" fmla="*/ 2220836 h 6407150"/>
              <a:gd name="connsiteX25184" fmla="*/ 10765077 w 11737978"/>
              <a:gd name="connsiteY25184" fmla="*/ 2224660 h 6407150"/>
              <a:gd name="connsiteX25185" fmla="*/ 10775284 w 11737978"/>
              <a:gd name="connsiteY25185" fmla="*/ 2227727 h 6407150"/>
              <a:gd name="connsiteX25186" fmla="*/ 10785490 w 11737978"/>
              <a:gd name="connsiteY25186" fmla="*/ 2230796 h 6407150"/>
              <a:gd name="connsiteX25187" fmla="*/ 10813540 w 11737978"/>
              <a:gd name="connsiteY25187" fmla="*/ 2247647 h 6407150"/>
              <a:gd name="connsiteX25188" fmla="*/ 10811465 w 11737978"/>
              <a:gd name="connsiteY25188" fmla="*/ 2250209 h 6407150"/>
              <a:gd name="connsiteX25189" fmla="*/ 10802049 w 11737978"/>
              <a:gd name="connsiteY25189" fmla="*/ 2248404 h 6407150"/>
              <a:gd name="connsiteX25190" fmla="*/ 10811141 w 11737978"/>
              <a:gd name="connsiteY25190" fmla="*/ 2250611 h 6407150"/>
              <a:gd name="connsiteX25191" fmla="*/ 10811465 w 11737978"/>
              <a:gd name="connsiteY25191" fmla="*/ 2250209 h 6407150"/>
              <a:gd name="connsiteX25192" fmla="*/ 10816566 w 11737978"/>
              <a:gd name="connsiteY25192" fmla="*/ 2251188 h 6407150"/>
              <a:gd name="connsiteX25193" fmla="*/ 10822462 w 11737978"/>
              <a:gd name="connsiteY25193" fmla="*/ 2254538 h 6407150"/>
              <a:gd name="connsiteX25194" fmla="*/ 10826245 w 11737978"/>
              <a:gd name="connsiteY25194" fmla="*/ 2276727 h 6407150"/>
              <a:gd name="connsiteX25195" fmla="*/ 10856865 w 11737978"/>
              <a:gd name="connsiteY25195" fmla="*/ 2285929 h 6407150"/>
              <a:gd name="connsiteX25196" fmla="*/ 10805760 w 11737978"/>
              <a:gd name="connsiteY25196" fmla="*/ 2304255 h 6407150"/>
              <a:gd name="connsiteX25197" fmla="*/ 10791700 w 11737978"/>
              <a:gd name="connsiteY25197" fmla="*/ 2312661 h 6407150"/>
              <a:gd name="connsiteX25198" fmla="*/ 10784062 w 11737978"/>
              <a:gd name="connsiteY25198" fmla="*/ 2301943 h 6407150"/>
              <a:gd name="connsiteX25199" fmla="*/ 10786632 w 11737978"/>
              <a:gd name="connsiteY25199" fmla="*/ 2294294 h 6407150"/>
              <a:gd name="connsiteX25200" fmla="*/ 10796839 w 11737978"/>
              <a:gd name="connsiteY25200" fmla="*/ 2297363 h 6407150"/>
              <a:gd name="connsiteX25201" fmla="*/ 10790485 w 11737978"/>
              <a:gd name="connsiteY25201" fmla="*/ 2282823 h 6407150"/>
              <a:gd name="connsiteX25202" fmla="*/ 10771358 w 11737978"/>
              <a:gd name="connsiteY25202" fmla="*/ 2272864 h 6407150"/>
              <a:gd name="connsiteX25203" fmla="*/ 10773927 w 11737978"/>
              <a:gd name="connsiteY25203" fmla="*/ 2265214 h 6407150"/>
              <a:gd name="connsiteX25204" fmla="*/ 10762435 w 11737978"/>
              <a:gd name="connsiteY25204" fmla="*/ 2265972 h 6407150"/>
              <a:gd name="connsiteX25205" fmla="*/ 10735599 w 11737978"/>
              <a:gd name="connsiteY25205" fmla="*/ 2278958 h 6407150"/>
              <a:gd name="connsiteX25206" fmla="*/ 10753441 w 11737978"/>
              <a:gd name="connsiteY25206" fmla="*/ 2292742 h 6407150"/>
              <a:gd name="connsiteX25207" fmla="*/ 10738097 w 11737978"/>
              <a:gd name="connsiteY25207" fmla="*/ 2304971 h 6407150"/>
              <a:gd name="connsiteX25208" fmla="*/ 10727890 w 11737978"/>
              <a:gd name="connsiteY25208" fmla="*/ 2301903 h 6407150"/>
              <a:gd name="connsiteX25209" fmla="*/ 10730460 w 11737978"/>
              <a:gd name="connsiteY25209" fmla="*/ 2294255 h 6407150"/>
              <a:gd name="connsiteX25210" fmla="*/ 10715113 w 11737978"/>
              <a:gd name="connsiteY25210" fmla="*/ 2306485 h 6407150"/>
              <a:gd name="connsiteX25211" fmla="*/ 10707475 w 11737978"/>
              <a:gd name="connsiteY25211" fmla="*/ 2295769 h 6407150"/>
              <a:gd name="connsiteX25212" fmla="*/ 10697270 w 11737978"/>
              <a:gd name="connsiteY25212" fmla="*/ 2292701 h 6407150"/>
              <a:gd name="connsiteX25213" fmla="*/ 10702409 w 11737978"/>
              <a:gd name="connsiteY25213" fmla="*/ 2277403 h 6407150"/>
              <a:gd name="connsiteX25214" fmla="*/ 10675572 w 11737978"/>
              <a:gd name="connsiteY25214" fmla="*/ 2290391 h 6407150"/>
              <a:gd name="connsiteX25215" fmla="*/ 10683209 w 11737978"/>
              <a:gd name="connsiteY25215" fmla="*/ 2301106 h 6407150"/>
              <a:gd name="connsiteX25216" fmla="*/ 10660154 w 11737978"/>
              <a:gd name="connsiteY25216" fmla="*/ 2336283 h 6407150"/>
              <a:gd name="connsiteX25217" fmla="*/ 10649948 w 11737978"/>
              <a:gd name="connsiteY25217" fmla="*/ 2333214 h 6407150"/>
              <a:gd name="connsiteX25218" fmla="*/ 10647379 w 11737978"/>
              <a:gd name="connsiteY25218" fmla="*/ 2340864 h 6407150"/>
              <a:gd name="connsiteX25219" fmla="*/ 10605267 w 11737978"/>
              <a:gd name="connsiteY25219" fmla="*/ 2332417 h 6407150"/>
              <a:gd name="connsiteX25220" fmla="*/ 10588709 w 11737978"/>
              <a:gd name="connsiteY25220" fmla="*/ 2314808 h 6407150"/>
              <a:gd name="connsiteX25221" fmla="*/ 10574648 w 11737978"/>
              <a:gd name="connsiteY25221" fmla="*/ 2323214 h 6407150"/>
              <a:gd name="connsiteX25222" fmla="*/ 10583569 w 11737978"/>
              <a:gd name="connsiteY25222" fmla="*/ 2330106 h 6407150"/>
              <a:gd name="connsiteX25223" fmla="*/ 10584854 w 11737978"/>
              <a:gd name="connsiteY25223" fmla="*/ 2326282 h 6407150"/>
              <a:gd name="connsiteX25224" fmla="*/ 10603982 w 11737978"/>
              <a:gd name="connsiteY25224" fmla="*/ 2336241 h 6407150"/>
              <a:gd name="connsiteX25225" fmla="*/ 10610334 w 11737978"/>
              <a:gd name="connsiteY25225" fmla="*/ 2350782 h 6407150"/>
              <a:gd name="connsiteX25226" fmla="*/ 10603910 w 11737978"/>
              <a:gd name="connsiteY25226" fmla="*/ 2369903 h 6407150"/>
              <a:gd name="connsiteX25227" fmla="*/ 10617971 w 11737978"/>
              <a:gd name="connsiteY25227" fmla="*/ 2361498 h 6407150"/>
              <a:gd name="connsiteX25228" fmla="*/ 10644736 w 11737978"/>
              <a:gd name="connsiteY25228" fmla="*/ 2382174 h 6407150"/>
              <a:gd name="connsiteX25229" fmla="*/ 10643452 w 11737978"/>
              <a:gd name="connsiteY25229" fmla="*/ 2385998 h 6407150"/>
              <a:gd name="connsiteX25230" fmla="*/ 10621754 w 11737978"/>
              <a:gd name="connsiteY25230" fmla="*/ 2383686 h 6407150"/>
              <a:gd name="connsiteX25231" fmla="*/ 10617899 w 11737978"/>
              <a:gd name="connsiteY25231" fmla="*/ 2395159 h 6407150"/>
              <a:gd name="connsiteX25232" fmla="*/ 10602626 w 11737978"/>
              <a:gd name="connsiteY25232" fmla="*/ 2373727 h 6407150"/>
              <a:gd name="connsiteX25233" fmla="*/ 10568151 w 11737978"/>
              <a:gd name="connsiteY25233" fmla="*/ 2375998 h 6407150"/>
              <a:gd name="connsiteX25234" fmla="*/ 10570720 w 11737978"/>
              <a:gd name="connsiteY25234" fmla="*/ 2368348 h 6407150"/>
              <a:gd name="connsiteX25235" fmla="*/ 10559229 w 11737978"/>
              <a:gd name="connsiteY25235" fmla="*/ 2369106 h 6407150"/>
              <a:gd name="connsiteX25236" fmla="*/ 10546453 w 11737978"/>
              <a:gd name="connsiteY25236" fmla="*/ 2373687 h 6407150"/>
              <a:gd name="connsiteX25237" fmla="*/ 10532392 w 11737978"/>
              <a:gd name="connsiteY25237" fmla="*/ 2382093 h 6407150"/>
              <a:gd name="connsiteX25238" fmla="*/ 10542759 w 11737978"/>
              <a:gd name="connsiteY25238" fmla="*/ 2384682 h 6407150"/>
              <a:gd name="connsiteX25239" fmla="*/ 10547287 w 11737978"/>
              <a:gd name="connsiteY25239" fmla="*/ 2384793 h 6407150"/>
              <a:gd name="connsiteX25240" fmla="*/ 10554090 w 11737978"/>
              <a:gd name="connsiteY25240" fmla="*/ 2384404 h 6407150"/>
              <a:gd name="connsiteX25241" fmla="*/ 10546453 w 11737978"/>
              <a:gd name="connsiteY25241" fmla="*/ 2373687 h 6407150"/>
              <a:gd name="connsiteX25242" fmla="*/ 10557944 w 11737978"/>
              <a:gd name="connsiteY25242" fmla="*/ 2372930 h 6407150"/>
              <a:gd name="connsiteX25243" fmla="*/ 10555376 w 11737978"/>
              <a:gd name="connsiteY25243" fmla="*/ 2380579 h 6407150"/>
              <a:gd name="connsiteX25244" fmla="*/ 10565581 w 11737978"/>
              <a:gd name="connsiteY25244" fmla="*/ 2383646 h 6407150"/>
              <a:gd name="connsiteX25245" fmla="*/ 10575788 w 11737978"/>
              <a:gd name="connsiteY25245" fmla="*/ 2386714 h 6407150"/>
              <a:gd name="connsiteX25246" fmla="*/ 10569364 w 11737978"/>
              <a:gd name="connsiteY25246" fmla="*/ 2405835 h 6407150"/>
              <a:gd name="connsiteX25247" fmla="*/ 10567786 w 11737978"/>
              <a:gd name="connsiteY25247" fmla="*/ 2409247 h 6407150"/>
              <a:gd name="connsiteX25248" fmla="*/ 10560442 w 11737978"/>
              <a:gd name="connsiteY25248" fmla="*/ 2398944 h 6407150"/>
              <a:gd name="connsiteX25249" fmla="*/ 10543811 w 11737978"/>
              <a:gd name="connsiteY25249" fmla="*/ 2414998 h 6407150"/>
              <a:gd name="connsiteX25250" fmla="*/ 10506768 w 11737978"/>
              <a:gd name="connsiteY25250" fmla="*/ 2424916 h 6407150"/>
              <a:gd name="connsiteX25251" fmla="*/ 10504198 w 11737978"/>
              <a:gd name="connsiteY25251" fmla="*/ 2432565 h 6407150"/>
              <a:gd name="connsiteX25252" fmla="*/ 10486282 w 11737978"/>
              <a:gd name="connsiteY25252" fmla="*/ 2452444 h 6407150"/>
              <a:gd name="connsiteX25253" fmla="*/ 10465868 w 11737978"/>
              <a:gd name="connsiteY25253" fmla="*/ 2446308 h 6407150"/>
              <a:gd name="connsiteX25254" fmla="*/ 10451808 w 11737978"/>
              <a:gd name="connsiteY25254" fmla="*/ 2454714 h 6407150"/>
              <a:gd name="connsiteX25255" fmla="*/ 10460730 w 11737978"/>
              <a:gd name="connsiteY25255" fmla="*/ 2461605 h 6407150"/>
              <a:gd name="connsiteX25256" fmla="*/ 10486282 w 11737978"/>
              <a:gd name="connsiteY25256" fmla="*/ 2452444 h 6407150"/>
              <a:gd name="connsiteX25257" fmla="*/ 10513120 w 11737978"/>
              <a:gd name="connsiteY25257" fmla="*/ 2439458 h 6407150"/>
              <a:gd name="connsiteX25258" fmla="*/ 10515690 w 11737978"/>
              <a:gd name="connsiteY25258" fmla="*/ 2431808 h 6407150"/>
              <a:gd name="connsiteX25259" fmla="*/ 10546309 w 11737978"/>
              <a:gd name="connsiteY25259" fmla="*/ 2441011 h 6407150"/>
              <a:gd name="connsiteX25260" fmla="*/ 10542456 w 11737978"/>
              <a:gd name="connsiteY25260" fmla="*/ 2452485 h 6407150"/>
              <a:gd name="connsiteX25261" fmla="*/ 10550092 w 11737978"/>
              <a:gd name="connsiteY25261" fmla="*/ 2463200 h 6407150"/>
              <a:gd name="connsiteX25262" fmla="*/ 10493919 w 11737978"/>
              <a:gd name="connsiteY25262" fmla="*/ 2463160 h 6407150"/>
              <a:gd name="connsiteX25263" fmla="*/ 10500272 w 11737978"/>
              <a:gd name="connsiteY25263" fmla="*/ 2477699 h 6407150"/>
              <a:gd name="connsiteX25264" fmla="*/ 10497701 w 11737978"/>
              <a:gd name="connsiteY25264" fmla="*/ 2485349 h 6407150"/>
              <a:gd name="connsiteX25265" fmla="*/ 10509194 w 11737978"/>
              <a:gd name="connsiteY25265" fmla="*/ 2484592 h 6407150"/>
              <a:gd name="connsiteX25266" fmla="*/ 10510478 w 11737978"/>
              <a:gd name="connsiteY25266" fmla="*/ 2480768 h 6407150"/>
              <a:gd name="connsiteX25267" fmla="*/ 10500272 w 11737978"/>
              <a:gd name="connsiteY25267" fmla="*/ 2477699 h 6407150"/>
              <a:gd name="connsiteX25268" fmla="*/ 10543668 w 11737978"/>
              <a:gd name="connsiteY25268" fmla="*/ 2482322 h 6407150"/>
              <a:gd name="connsiteX25269" fmla="*/ 10560299 w 11737978"/>
              <a:gd name="connsiteY25269" fmla="*/ 2466268 h 6407150"/>
              <a:gd name="connsiteX25270" fmla="*/ 10569221 w 11737978"/>
              <a:gd name="connsiteY25270" fmla="*/ 2473159 h 6407150"/>
              <a:gd name="connsiteX25271" fmla="*/ 10567934 w 11737978"/>
              <a:gd name="connsiteY25271" fmla="*/ 2476984 h 6407150"/>
              <a:gd name="connsiteX25272" fmla="*/ 10565365 w 11737978"/>
              <a:gd name="connsiteY25272" fmla="*/ 2484631 h 6407150"/>
              <a:gd name="connsiteX25273" fmla="*/ 10564082 w 11737978"/>
              <a:gd name="connsiteY25273" fmla="*/ 2488457 h 6407150"/>
              <a:gd name="connsiteX25274" fmla="*/ 10575573 w 11737978"/>
              <a:gd name="connsiteY25274" fmla="*/ 2487700 h 6407150"/>
              <a:gd name="connsiteX25275" fmla="*/ 10574288 w 11737978"/>
              <a:gd name="connsiteY25275" fmla="*/ 2491524 h 6407150"/>
              <a:gd name="connsiteX25276" fmla="*/ 10584494 w 11737978"/>
              <a:gd name="connsiteY25276" fmla="*/ 2494591 h 6407150"/>
              <a:gd name="connsiteX25277" fmla="*/ 10589757 w 11737978"/>
              <a:gd name="connsiteY25277" fmla="*/ 2495647 h 6407150"/>
              <a:gd name="connsiteX25278" fmla="*/ 10595985 w 11737978"/>
              <a:gd name="connsiteY25278" fmla="*/ 2493835 h 6407150"/>
              <a:gd name="connsiteX25279" fmla="*/ 10585779 w 11737978"/>
              <a:gd name="connsiteY25279" fmla="*/ 2490768 h 6407150"/>
              <a:gd name="connsiteX25280" fmla="*/ 10575573 w 11737978"/>
              <a:gd name="connsiteY25280" fmla="*/ 2487700 h 6407150"/>
              <a:gd name="connsiteX25281" fmla="*/ 10576857 w 11737978"/>
              <a:gd name="connsiteY25281" fmla="*/ 2483876 h 6407150"/>
              <a:gd name="connsiteX25282" fmla="*/ 10578142 w 11737978"/>
              <a:gd name="connsiteY25282" fmla="*/ 2480051 h 6407150"/>
              <a:gd name="connsiteX25283" fmla="*/ 10603694 w 11737978"/>
              <a:gd name="connsiteY25283" fmla="*/ 2470890 h 6407150"/>
              <a:gd name="connsiteX25284" fmla="*/ 10621537 w 11737978"/>
              <a:gd name="connsiteY25284" fmla="*/ 2484673 h 6407150"/>
              <a:gd name="connsiteX25285" fmla="*/ 10618968 w 11737978"/>
              <a:gd name="connsiteY25285" fmla="*/ 2492321 h 6407150"/>
              <a:gd name="connsiteX25286" fmla="*/ 10630459 w 11737978"/>
              <a:gd name="connsiteY25286" fmla="*/ 2491564 h 6407150"/>
              <a:gd name="connsiteX25287" fmla="*/ 10636812 w 11737978"/>
              <a:gd name="connsiteY25287" fmla="*/ 2506104 h 6407150"/>
              <a:gd name="connsiteX25288" fmla="*/ 10612543 w 11737978"/>
              <a:gd name="connsiteY25288" fmla="*/ 2511442 h 6407150"/>
              <a:gd name="connsiteX25289" fmla="*/ 10632956 w 11737978"/>
              <a:gd name="connsiteY25289" fmla="*/ 2517577 h 6407150"/>
              <a:gd name="connsiteX25290" fmla="*/ 10644449 w 11737978"/>
              <a:gd name="connsiteY25290" fmla="*/ 2516820 h 6407150"/>
              <a:gd name="connsiteX25291" fmla="*/ 10663577 w 11737978"/>
              <a:gd name="connsiteY25291" fmla="*/ 2526780 h 6407150"/>
              <a:gd name="connsiteX25292" fmla="*/ 10664861 w 11737978"/>
              <a:gd name="connsiteY25292" fmla="*/ 2522957 h 6407150"/>
              <a:gd name="connsiteX25293" fmla="*/ 10671214 w 11737978"/>
              <a:gd name="connsiteY25293" fmla="*/ 2537496 h 6407150"/>
              <a:gd name="connsiteX25294" fmla="*/ 10644376 w 11737978"/>
              <a:gd name="connsiteY25294" fmla="*/ 2550483 h 6407150"/>
              <a:gd name="connsiteX25295" fmla="*/ 10634171 w 11737978"/>
              <a:gd name="connsiteY25295" fmla="*/ 2547415 h 6407150"/>
              <a:gd name="connsiteX25296" fmla="*/ 10627818 w 11737978"/>
              <a:gd name="connsiteY25296" fmla="*/ 2532875 h 6407150"/>
              <a:gd name="connsiteX25297" fmla="*/ 10639310 w 11737978"/>
              <a:gd name="connsiteY25297" fmla="*/ 2532118 h 6407150"/>
              <a:gd name="connsiteX25298" fmla="*/ 10640594 w 11737978"/>
              <a:gd name="connsiteY25298" fmla="*/ 2528294 h 6407150"/>
              <a:gd name="connsiteX25299" fmla="*/ 10629103 w 11737978"/>
              <a:gd name="connsiteY25299" fmla="*/ 2529051 h 6407150"/>
              <a:gd name="connsiteX25300" fmla="*/ 10616327 w 11737978"/>
              <a:gd name="connsiteY25300" fmla="*/ 2533632 h 6407150"/>
              <a:gd name="connsiteX25301" fmla="*/ 10617611 w 11737978"/>
              <a:gd name="connsiteY25301" fmla="*/ 2529807 h 6407150"/>
              <a:gd name="connsiteX25302" fmla="*/ 10606120 w 11737978"/>
              <a:gd name="connsiteY25302" fmla="*/ 2530565 h 6407150"/>
              <a:gd name="connsiteX25303" fmla="*/ 10588205 w 11737978"/>
              <a:gd name="connsiteY25303" fmla="*/ 2550442 h 6407150"/>
              <a:gd name="connsiteX25304" fmla="*/ 10565222 w 11737978"/>
              <a:gd name="connsiteY25304" fmla="*/ 2551957 h 6407150"/>
              <a:gd name="connsiteX25305" fmla="*/ 10555016 w 11737978"/>
              <a:gd name="connsiteY25305" fmla="*/ 2548889 h 6407150"/>
              <a:gd name="connsiteX25306" fmla="*/ 10561439 w 11737978"/>
              <a:gd name="connsiteY25306" fmla="*/ 2529767 h 6407150"/>
              <a:gd name="connsiteX25307" fmla="*/ 10580567 w 11737978"/>
              <a:gd name="connsiteY25307" fmla="*/ 2539726 h 6407150"/>
              <a:gd name="connsiteX25308" fmla="*/ 10572930 w 11737978"/>
              <a:gd name="connsiteY25308" fmla="*/ 2529010 h 6407150"/>
              <a:gd name="connsiteX25309" fmla="*/ 10584422 w 11737978"/>
              <a:gd name="connsiteY25309" fmla="*/ 2528254 h 6407150"/>
              <a:gd name="connsiteX25310" fmla="*/ 10597199 w 11737978"/>
              <a:gd name="connsiteY25310" fmla="*/ 2523673 h 6407150"/>
              <a:gd name="connsiteX25311" fmla="*/ 10586992 w 11737978"/>
              <a:gd name="connsiteY25311" fmla="*/ 2520605 h 6407150"/>
              <a:gd name="connsiteX25312" fmla="*/ 10585706 w 11737978"/>
              <a:gd name="connsiteY25312" fmla="*/ 2524429 h 6407150"/>
              <a:gd name="connsiteX25313" fmla="*/ 10574215 w 11737978"/>
              <a:gd name="connsiteY25313" fmla="*/ 2525186 h 6407150"/>
              <a:gd name="connsiteX25314" fmla="*/ 10572930 w 11737978"/>
              <a:gd name="connsiteY25314" fmla="*/ 2529010 h 6407150"/>
              <a:gd name="connsiteX25315" fmla="*/ 10553801 w 11737978"/>
              <a:gd name="connsiteY25315" fmla="*/ 2519051 h 6407150"/>
              <a:gd name="connsiteX25316" fmla="*/ 10571718 w 11737978"/>
              <a:gd name="connsiteY25316" fmla="*/ 2499172 h 6407150"/>
              <a:gd name="connsiteX25317" fmla="*/ 10561511 w 11737978"/>
              <a:gd name="connsiteY25317" fmla="*/ 2496104 h 6407150"/>
              <a:gd name="connsiteX25318" fmla="*/ 10560226 w 11737978"/>
              <a:gd name="connsiteY25318" fmla="*/ 2499929 h 6407150"/>
              <a:gd name="connsiteX25319" fmla="*/ 10558941 w 11737978"/>
              <a:gd name="connsiteY25319" fmla="*/ 2503754 h 6407150"/>
              <a:gd name="connsiteX25320" fmla="*/ 10547450 w 11737978"/>
              <a:gd name="connsiteY25320" fmla="*/ 2504510 h 6407150"/>
              <a:gd name="connsiteX25321" fmla="*/ 10538528 w 11737978"/>
              <a:gd name="connsiteY25321" fmla="*/ 2497618 h 6407150"/>
              <a:gd name="connsiteX25322" fmla="*/ 10505339 w 11737978"/>
              <a:gd name="connsiteY25322" fmla="*/ 2496065 h 6407150"/>
              <a:gd name="connsiteX25323" fmla="*/ 10506624 w 11737978"/>
              <a:gd name="connsiteY25323" fmla="*/ 2492240 h 6407150"/>
              <a:gd name="connsiteX25324" fmla="*/ 10496417 w 11737978"/>
              <a:gd name="connsiteY25324" fmla="*/ 2489173 h 6407150"/>
              <a:gd name="connsiteX25325" fmla="*/ 10505339 w 11737978"/>
              <a:gd name="connsiteY25325" fmla="*/ 2496065 h 6407150"/>
              <a:gd name="connsiteX25326" fmla="*/ 10500201 w 11737978"/>
              <a:gd name="connsiteY25326" fmla="*/ 2511362 h 6407150"/>
              <a:gd name="connsiteX25327" fmla="*/ 10498916 w 11737978"/>
              <a:gd name="connsiteY25327" fmla="*/ 2515186 h 6407150"/>
              <a:gd name="connsiteX25328" fmla="*/ 10472078 w 11737978"/>
              <a:gd name="connsiteY25328" fmla="*/ 2528172 h 6407150"/>
              <a:gd name="connsiteX25329" fmla="*/ 10482284 w 11737978"/>
              <a:gd name="connsiteY25329" fmla="*/ 2531240 h 6407150"/>
              <a:gd name="connsiteX25330" fmla="*/ 10460587 w 11737978"/>
              <a:gd name="connsiteY25330" fmla="*/ 2528929 h 6407150"/>
              <a:gd name="connsiteX25331" fmla="*/ 10447810 w 11737978"/>
              <a:gd name="connsiteY25331" fmla="*/ 2533511 h 6407150"/>
              <a:gd name="connsiteX25332" fmla="*/ 10445241 w 11737978"/>
              <a:gd name="connsiteY25332" fmla="*/ 2541160 h 6407150"/>
              <a:gd name="connsiteX25333" fmla="*/ 10433749 w 11737978"/>
              <a:gd name="connsiteY25333" fmla="*/ 2541916 h 6407150"/>
              <a:gd name="connsiteX25334" fmla="*/ 10432392 w 11737978"/>
              <a:gd name="connsiteY25334" fmla="*/ 2579402 h 6407150"/>
              <a:gd name="connsiteX25335" fmla="*/ 10419616 w 11737978"/>
              <a:gd name="connsiteY25335" fmla="*/ 2583983 h 6407150"/>
              <a:gd name="connsiteX25336" fmla="*/ 10409409 w 11737978"/>
              <a:gd name="connsiteY25336" fmla="*/ 2580915 h 6407150"/>
              <a:gd name="connsiteX25337" fmla="*/ 10408125 w 11737978"/>
              <a:gd name="connsiteY25337" fmla="*/ 2584740 h 6407150"/>
              <a:gd name="connsiteX25338" fmla="*/ 10418330 w 11737978"/>
              <a:gd name="connsiteY25338" fmla="*/ 2587808 h 6407150"/>
              <a:gd name="connsiteX25339" fmla="*/ 10415762 w 11737978"/>
              <a:gd name="connsiteY25339" fmla="*/ 2595456 h 6407150"/>
              <a:gd name="connsiteX25340" fmla="*/ 10447665 w 11737978"/>
              <a:gd name="connsiteY25340" fmla="*/ 2600834 h 6407150"/>
              <a:gd name="connsiteX25341" fmla="*/ 10457873 w 11737978"/>
              <a:gd name="connsiteY25341" fmla="*/ 2603902 h 6407150"/>
              <a:gd name="connsiteX25342" fmla="*/ 10459157 w 11737978"/>
              <a:gd name="connsiteY25342" fmla="*/ 2600078 h 6407150"/>
              <a:gd name="connsiteX25343" fmla="*/ 10470649 w 11737978"/>
              <a:gd name="connsiteY25343" fmla="*/ 2599320 h 6407150"/>
              <a:gd name="connsiteX25344" fmla="*/ 10471934 w 11737978"/>
              <a:gd name="connsiteY25344" fmla="*/ 2595496 h 6407150"/>
              <a:gd name="connsiteX25345" fmla="*/ 10473219 w 11737978"/>
              <a:gd name="connsiteY25345" fmla="*/ 2591673 h 6407150"/>
              <a:gd name="connsiteX25346" fmla="*/ 10484709 w 11737978"/>
              <a:gd name="connsiteY25346" fmla="*/ 2590915 h 6407150"/>
              <a:gd name="connsiteX25347" fmla="*/ 10485995 w 11737978"/>
              <a:gd name="connsiteY25347" fmla="*/ 2587092 h 6407150"/>
              <a:gd name="connsiteX25348" fmla="*/ 10474503 w 11737978"/>
              <a:gd name="connsiteY25348" fmla="*/ 2587847 h 6407150"/>
              <a:gd name="connsiteX25349" fmla="*/ 10475788 w 11737978"/>
              <a:gd name="connsiteY25349" fmla="*/ 2584023 h 6407150"/>
              <a:gd name="connsiteX25350" fmla="*/ 10477073 w 11737978"/>
              <a:gd name="connsiteY25350" fmla="*/ 2580200 h 6407150"/>
              <a:gd name="connsiteX25351" fmla="*/ 10492418 w 11737978"/>
              <a:gd name="connsiteY25351" fmla="*/ 2567971 h 6407150"/>
              <a:gd name="connsiteX25352" fmla="*/ 10514117 w 11737978"/>
              <a:gd name="connsiteY25352" fmla="*/ 2570280 h 6407150"/>
              <a:gd name="connsiteX25353" fmla="*/ 10489850 w 11737978"/>
              <a:gd name="connsiteY25353" fmla="*/ 2575618 h 6407150"/>
              <a:gd name="connsiteX25354" fmla="*/ 10517900 w 11737978"/>
              <a:gd name="connsiteY25354" fmla="*/ 2592470 h 6407150"/>
              <a:gd name="connsiteX25355" fmla="*/ 10537670 w 11737978"/>
              <a:gd name="connsiteY25355" fmla="*/ 2600517 h 6407150"/>
              <a:gd name="connsiteX25356" fmla="*/ 10547235 w 11737978"/>
              <a:gd name="connsiteY25356" fmla="*/ 2605496 h 6407150"/>
              <a:gd name="connsiteX25357" fmla="*/ 10557441 w 11737978"/>
              <a:gd name="connsiteY25357" fmla="*/ 2608564 h 6407150"/>
              <a:gd name="connsiteX25358" fmla="*/ 10537670 w 11737978"/>
              <a:gd name="connsiteY25358" fmla="*/ 2600517 h 6407150"/>
              <a:gd name="connsiteX25359" fmla="*/ 10528106 w 11737978"/>
              <a:gd name="connsiteY25359" fmla="*/ 2595536 h 6407150"/>
              <a:gd name="connsiteX25360" fmla="*/ 10534530 w 11737978"/>
              <a:gd name="connsiteY25360" fmla="*/ 2576415 h 6407150"/>
              <a:gd name="connsiteX25361" fmla="*/ 10542167 w 11737978"/>
              <a:gd name="connsiteY25361" fmla="*/ 2587131 h 6407150"/>
              <a:gd name="connsiteX25362" fmla="*/ 10577926 w 11737978"/>
              <a:gd name="connsiteY25362" fmla="*/ 2581036 h 6407150"/>
              <a:gd name="connsiteX25363" fmla="*/ 10591987 w 11737978"/>
              <a:gd name="connsiteY25363" fmla="*/ 2572632 h 6407150"/>
              <a:gd name="connsiteX25364" fmla="*/ 10594556 w 11737978"/>
              <a:gd name="connsiteY25364" fmla="*/ 2564982 h 6407150"/>
              <a:gd name="connsiteX25365" fmla="*/ 10617539 w 11737978"/>
              <a:gd name="connsiteY25365" fmla="*/ 2563469 h 6407150"/>
              <a:gd name="connsiteX25366" fmla="*/ 10630244 w 11737978"/>
              <a:gd name="connsiteY25366" fmla="*/ 2592551 h 6407150"/>
              <a:gd name="connsiteX25367" fmla="*/ 10653226 w 11737978"/>
              <a:gd name="connsiteY25367" fmla="*/ 2591036 h 6407150"/>
              <a:gd name="connsiteX25368" fmla="*/ 10644233 w 11737978"/>
              <a:gd name="connsiteY25368" fmla="*/ 2617806 h 6407150"/>
              <a:gd name="connsiteX25369" fmla="*/ 10639166 w 11737978"/>
              <a:gd name="connsiteY25369" fmla="*/ 2599442 h 6407150"/>
              <a:gd name="connsiteX25370" fmla="*/ 10626390 w 11737978"/>
              <a:gd name="connsiteY25370" fmla="*/ 2604024 h 6407150"/>
              <a:gd name="connsiteX25371" fmla="*/ 10616183 w 11737978"/>
              <a:gd name="connsiteY25371" fmla="*/ 2600955 h 6407150"/>
              <a:gd name="connsiteX25372" fmla="*/ 10617467 w 11737978"/>
              <a:gd name="connsiteY25372" fmla="*/ 2597131 h 6407150"/>
              <a:gd name="connsiteX25373" fmla="*/ 10608546 w 11737978"/>
              <a:gd name="connsiteY25373" fmla="*/ 2590239 h 6407150"/>
              <a:gd name="connsiteX25374" fmla="*/ 10616183 w 11737978"/>
              <a:gd name="connsiteY25374" fmla="*/ 2600955 h 6407150"/>
              <a:gd name="connsiteX25375" fmla="*/ 10613612 w 11737978"/>
              <a:gd name="connsiteY25375" fmla="*/ 2608604 h 6407150"/>
              <a:gd name="connsiteX25376" fmla="*/ 10622534 w 11737978"/>
              <a:gd name="connsiteY25376" fmla="*/ 2615496 h 6407150"/>
              <a:gd name="connsiteX25377" fmla="*/ 10589345 w 11737978"/>
              <a:gd name="connsiteY25377" fmla="*/ 2613943 h 6407150"/>
              <a:gd name="connsiteX25378" fmla="*/ 10575284 w 11737978"/>
              <a:gd name="connsiteY25378" fmla="*/ 2622348 h 6407150"/>
              <a:gd name="connsiteX25379" fmla="*/ 10565078 w 11737978"/>
              <a:gd name="connsiteY25379" fmla="*/ 2619280 h 6407150"/>
              <a:gd name="connsiteX25380" fmla="*/ 10552302 w 11737978"/>
              <a:gd name="connsiteY25380" fmla="*/ 2623861 h 6407150"/>
              <a:gd name="connsiteX25381" fmla="*/ 10540811 w 11737978"/>
              <a:gd name="connsiteY25381" fmla="*/ 2624618 h 6407150"/>
              <a:gd name="connsiteX25382" fmla="*/ 10551017 w 11737978"/>
              <a:gd name="connsiteY25382" fmla="*/ 2627685 h 6407150"/>
              <a:gd name="connsiteX25383" fmla="*/ 10561223 w 11737978"/>
              <a:gd name="connsiteY25383" fmla="*/ 2630753 h 6407150"/>
              <a:gd name="connsiteX25384" fmla="*/ 10557369 w 11737978"/>
              <a:gd name="connsiteY25384" fmla="*/ 2642226 h 6407150"/>
              <a:gd name="connsiteX25385" fmla="*/ 10525464 w 11737978"/>
              <a:gd name="connsiteY25385" fmla="*/ 2636849 h 6407150"/>
              <a:gd name="connsiteX25386" fmla="*/ 10524180 w 11737978"/>
              <a:gd name="connsiteY25386" fmla="*/ 2640673 h 6407150"/>
              <a:gd name="connsiteX25387" fmla="*/ 10556084 w 11737978"/>
              <a:gd name="connsiteY25387" fmla="*/ 2646051 h 6407150"/>
              <a:gd name="connsiteX25388" fmla="*/ 10542023 w 11737978"/>
              <a:gd name="connsiteY25388" fmla="*/ 2654456 h 6407150"/>
              <a:gd name="connsiteX25389" fmla="*/ 10559867 w 11737978"/>
              <a:gd name="connsiteY25389" fmla="*/ 2668239 h 6407150"/>
              <a:gd name="connsiteX25390" fmla="*/ 10545806 w 11737978"/>
              <a:gd name="connsiteY25390" fmla="*/ 2676645 h 6407150"/>
              <a:gd name="connsiteX25391" fmla="*/ 10535598 w 11737978"/>
              <a:gd name="connsiteY25391" fmla="*/ 2673577 h 6407150"/>
              <a:gd name="connsiteX25392" fmla="*/ 10526677 w 11737978"/>
              <a:gd name="connsiteY25392" fmla="*/ 2666685 h 6407150"/>
              <a:gd name="connsiteX25393" fmla="*/ 10525392 w 11737978"/>
              <a:gd name="connsiteY25393" fmla="*/ 2670510 h 6407150"/>
              <a:gd name="connsiteX25394" fmla="*/ 10515186 w 11737978"/>
              <a:gd name="connsiteY25394" fmla="*/ 2667441 h 6407150"/>
              <a:gd name="connsiteX25395" fmla="*/ 10513901 w 11737978"/>
              <a:gd name="connsiteY25395" fmla="*/ 2671266 h 6407150"/>
              <a:gd name="connsiteX25396" fmla="*/ 10492203 w 11737978"/>
              <a:gd name="connsiteY25396" fmla="*/ 2668956 h 6407150"/>
              <a:gd name="connsiteX25397" fmla="*/ 10510118 w 11737978"/>
              <a:gd name="connsiteY25397" fmla="*/ 2649077 h 6407150"/>
              <a:gd name="connsiteX25398" fmla="*/ 10517828 w 11737978"/>
              <a:gd name="connsiteY25398" fmla="*/ 2626131 h 6407150"/>
              <a:gd name="connsiteX25399" fmla="*/ 10533173 w 11737978"/>
              <a:gd name="connsiteY25399" fmla="*/ 2613901 h 6407150"/>
              <a:gd name="connsiteX25400" fmla="*/ 10514045 w 11737978"/>
              <a:gd name="connsiteY25400" fmla="*/ 2603942 h 6407150"/>
              <a:gd name="connsiteX25401" fmla="*/ 10516614 w 11737978"/>
              <a:gd name="connsiteY25401" fmla="*/ 2596294 h 6407150"/>
              <a:gd name="connsiteX25402" fmla="*/ 10506407 w 11737978"/>
              <a:gd name="connsiteY25402" fmla="*/ 2593226 h 6407150"/>
              <a:gd name="connsiteX25403" fmla="*/ 10487208 w 11737978"/>
              <a:gd name="connsiteY25403" fmla="*/ 2616928 h 6407150"/>
              <a:gd name="connsiteX25404" fmla="*/ 10484637 w 11737978"/>
              <a:gd name="connsiteY25404" fmla="*/ 2624578 h 6407150"/>
              <a:gd name="connsiteX25405" fmla="*/ 10450164 w 11737978"/>
              <a:gd name="connsiteY25405" fmla="*/ 2626847 h 6407150"/>
              <a:gd name="connsiteX25406" fmla="*/ 10465437 w 11737978"/>
              <a:gd name="connsiteY25406" fmla="*/ 2648280 h 6407150"/>
              <a:gd name="connsiteX25407" fmla="*/ 10490990 w 11737978"/>
              <a:gd name="connsiteY25407" fmla="*/ 2639117 h 6407150"/>
              <a:gd name="connsiteX25408" fmla="*/ 10484566 w 11737978"/>
              <a:gd name="connsiteY25408" fmla="*/ 2658239 h 6407150"/>
              <a:gd name="connsiteX25409" fmla="*/ 10475644 w 11737978"/>
              <a:gd name="connsiteY25409" fmla="*/ 2651348 h 6407150"/>
              <a:gd name="connsiteX25410" fmla="*/ 10470504 w 11737978"/>
              <a:gd name="connsiteY25410" fmla="*/ 2666645 h 6407150"/>
              <a:gd name="connsiteX25411" fmla="*/ 10446238 w 11737978"/>
              <a:gd name="connsiteY25411" fmla="*/ 2671983 h 6407150"/>
              <a:gd name="connsiteX25412" fmla="*/ 10436031 w 11737978"/>
              <a:gd name="connsiteY25412" fmla="*/ 2668914 h 6407150"/>
              <a:gd name="connsiteX25413" fmla="*/ 10437316 w 11737978"/>
              <a:gd name="connsiteY25413" fmla="*/ 2665091 h 6407150"/>
              <a:gd name="connsiteX25414" fmla="*/ 10418187 w 11737978"/>
              <a:gd name="connsiteY25414" fmla="*/ 2655131 h 6407150"/>
              <a:gd name="connsiteX25415" fmla="*/ 10424540 w 11737978"/>
              <a:gd name="connsiteY25415" fmla="*/ 2669671 h 6407150"/>
              <a:gd name="connsiteX25416" fmla="*/ 10436031 w 11737978"/>
              <a:gd name="connsiteY25416" fmla="*/ 2668914 h 6407150"/>
              <a:gd name="connsiteX25417" fmla="*/ 10433461 w 11737978"/>
              <a:gd name="connsiteY25417" fmla="*/ 2676563 h 6407150"/>
              <a:gd name="connsiteX25418" fmla="*/ 10409193 w 11737978"/>
              <a:gd name="connsiteY25418" fmla="*/ 2681902 h 6407150"/>
              <a:gd name="connsiteX25419" fmla="*/ 10388780 w 11737978"/>
              <a:gd name="connsiteY25419" fmla="*/ 2675767 h 6407150"/>
              <a:gd name="connsiteX25420" fmla="*/ 10379786 w 11737978"/>
              <a:gd name="connsiteY25420" fmla="*/ 2702535 h 6407150"/>
              <a:gd name="connsiteX25421" fmla="*/ 10416831 w 11737978"/>
              <a:gd name="connsiteY25421" fmla="*/ 2692618 h 6407150"/>
              <a:gd name="connsiteX25422" fmla="*/ 10447450 w 11737978"/>
              <a:gd name="connsiteY25422" fmla="*/ 2701821 h 6407150"/>
              <a:gd name="connsiteX25423" fmla="*/ 10435959 w 11737978"/>
              <a:gd name="connsiteY25423" fmla="*/ 2702577 h 6407150"/>
              <a:gd name="connsiteX25424" fmla="*/ 10398915 w 11737978"/>
              <a:gd name="connsiteY25424" fmla="*/ 2712495 h 6407150"/>
              <a:gd name="connsiteX25425" fmla="*/ 10422031 w 11737978"/>
              <a:gd name="connsiteY25425" fmla="*/ 2723127 h 6407150"/>
              <a:gd name="connsiteX25426" fmla="*/ 10442311 w 11737978"/>
              <a:gd name="connsiteY25426" fmla="*/ 2717117 h 6407150"/>
              <a:gd name="connsiteX25427" fmla="*/ 10433389 w 11737978"/>
              <a:gd name="connsiteY25427" fmla="*/ 2710225 h 6407150"/>
              <a:gd name="connsiteX25428" fmla="*/ 10446166 w 11737978"/>
              <a:gd name="connsiteY25428" fmla="*/ 2705644 h 6407150"/>
              <a:gd name="connsiteX25429" fmla="*/ 10447450 w 11737978"/>
              <a:gd name="connsiteY25429" fmla="*/ 2701821 h 6407150"/>
              <a:gd name="connsiteX25430" fmla="*/ 10448735 w 11737978"/>
              <a:gd name="connsiteY25430" fmla="*/ 2697995 h 6407150"/>
              <a:gd name="connsiteX25431" fmla="*/ 10451305 w 11737978"/>
              <a:gd name="connsiteY25431" fmla="*/ 2690348 h 6407150"/>
              <a:gd name="connsiteX25432" fmla="*/ 10453875 w 11737978"/>
              <a:gd name="connsiteY25432" fmla="*/ 2682698 h 6407150"/>
              <a:gd name="connsiteX25433" fmla="*/ 10475573 w 11737978"/>
              <a:gd name="connsiteY25433" fmla="*/ 2685009 h 6407150"/>
              <a:gd name="connsiteX25434" fmla="*/ 10474288 w 11737978"/>
              <a:gd name="connsiteY25434" fmla="*/ 2688833 h 6407150"/>
              <a:gd name="connsiteX25435" fmla="*/ 10497270 w 11737978"/>
              <a:gd name="connsiteY25435" fmla="*/ 2687319 h 6407150"/>
              <a:gd name="connsiteX25436" fmla="*/ 10495487 w 11737978"/>
              <a:gd name="connsiteY25436" fmla="*/ 2700995 h 6407150"/>
              <a:gd name="connsiteX25437" fmla="*/ 10483113 w 11737978"/>
              <a:gd name="connsiteY25437" fmla="*/ 2705753 h 6407150"/>
              <a:gd name="connsiteX25438" fmla="*/ 10480640 w 11737978"/>
              <a:gd name="connsiteY25438" fmla="*/ 2703374 h 6407150"/>
              <a:gd name="connsiteX25439" fmla="*/ 10467863 w 11737978"/>
              <a:gd name="connsiteY25439" fmla="*/ 2707956 h 6407150"/>
              <a:gd name="connsiteX25440" fmla="*/ 10457657 w 11737978"/>
              <a:gd name="connsiteY25440" fmla="*/ 2704888 h 6407150"/>
              <a:gd name="connsiteX25441" fmla="*/ 10456371 w 11737978"/>
              <a:gd name="connsiteY25441" fmla="*/ 2708712 h 6407150"/>
              <a:gd name="connsiteX25442" fmla="*/ 10464009 w 11737978"/>
              <a:gd name="connsiteY25442" fmla="*/ 2719428 h 6407150"/>
              <a:gd name="connsiteX25443" fmla="*/ 10423110 w 11737978"/>
              <a:gd name="connsiteY25443" fmla="*/ 2740820 h 6407150"/>
              <a:gd name="connsiteX25444" fmla="*/ 10421826 w 11737978"/>
              <a:gd name="connsiteY25444" fmla="*/ 2744645 h 6407150"/>
              <a:gd name="connsiteX25445" fmla="*/ 10412903 w 11737978"/>
              <a:gd name="connsiteY25445" fmla="*/ 2737753 h 6407150"/>
              <a:gd name="connsiteX25446" fmla="*/ 10402698 w 11737978"/>
              <a:gd name="connsiteY25446" fmla="*/ 2734685 h 6407150"/>
              <a:gd name="connsiteX25447" fmla="*/ 10401413 w 11737978"/>
              <a:gd name="connsiteY25447" fmla="*/ 2738509 h 6407150"/>
              <a:gd name="connsiteX25448" fmla="*/ 10411620 w 11737978"/>
              <a:gd name="connsiteY25448" fmla="*/ 2741577 h 6407150"/>
              <a:gd name="connsiteX25449" fmla="*/ 10420541 w 11737978"/>
              <a:gd name="connsiteY25449" fmla="*/ 2748469 h 6407150"/>
              <a:gd name="connsiteX25450" fmla="*/ 10406480 w 11737978"/>
              <a:gd name="connsiteY25450" fmla="*/ 2756873 h 6407150"/>
              <a:gd name="connsiteX25451" fmla="*/ 10403911 w 11737978"/>
              <a:gd name="connsiteY25451" fmla="*/ 2764522 h 6407150"/>
              <a:gd name="connsiteX25452" fmla="*/ 10402626 w 11737978"/>
              <a:gd name="connsiteY25452" fmla="*/ 2768347 h 6407150"/>
              <a:gd name="connsiteX25453" fmla="*/ 10392420 w 11737978"/>
              <a:gd name="connsiteY25453" fmla="*/ 2765279 h 6407150"/>
              <a:gd name="connsiteX25454" fmla="*/ 10384783 w 11737978"/>
              <a:gd name="connsiteY25454" fmla="*/ 2754563 h 6407150"/>
              <a:gd name="connsiteX25455" fmla="*/ 10396274 w 11737978"/>
              <a:gd name="connsiteY25455" fmla="*/ 2753806 h 6407150"/>
              <a:gd name="connsiteX25456" fmla="*/ 10400127 w 11737978"/>
              <a:gd name="connsiteY25456" fmla="*/ 2742334 h 6407150"/>
              <a:gd name="connsiteX25457" fmla="*/ 10368223 w 11737978"/>
              <a:gd name="connsiteY25457" fmla="*/ 2736956 h 6407150"/>
              <a:gd name="connsiteX25458" fmla="*/ 10354162 w 11737978"/>
              <a:gd name="connsiteY25458" fmla="*/ 2745361 h 6407150"/>
              <a:gd name="connsiteX25459" fmla="*/ 10351594 w 11737978"/>
              <a:gd name="connsiteY25459" fmla="*/ 2753009 h 6407150"/>
              <a:gd name="connsiteX25460" fmla="*/ 10383498 w 11737978"/>
              <a:gd name="connsiteY25460" fmla="*/ 2758387 h 6407150"/>
              <a:gd name="connsiteX25461" fmla="*/ 10387279 w 11737978"/>
              <a:gd name="connsiteY25461" fmla="*/ 2780577 h 6407150"/>
              <a:gd name="connsiteX25462" fmla="*/ 10375789 w 11737978"/>
              <a:gd name="connsiteY25462" fmla="*/ 2781333 h 6407150"/>
              <a:gd name="connsiteX25463" fmla="*/ 10369364 w 11737978"/>
              <a:gd name="connsiteY25463" fmla="*/ 2800455 h 6407150"/>
              <a:gd name="connsiteX25464" fmla="*/ 10370649 w 11737978"/>
              <a:gd name="connsiteY25464" fmla="*/ 2796631 h 6407150"/>
              <a:gd name="connsiteX25465" fmla="*/ 10373219 w 11737978"/>
              <a:gd name="connsiteY25465" fmla="*/ 2788981 h 6407150"/>
              <a:gd name="connsiteX25466" fmla="*/ 10350236 w 11737978"/>
              <a:gd name="connsiteY25466" fmla="*/ 2790495 h 6407150"/>
              <a:gd name="connsiteX25467" fmla="*/ 10360443 w 11737978"/>
              <a:gd name="connsiteY25467" fmla="*/ 2793563 h 6407150"/>
              <a:gd name="connsiteX25468" fmla="*/ 10359158 w 11737978"/>
              <a:gd name="connsiteY25468" fmla="*/ 2797387 h 6407150"/>
              <a:gd name="connsiteX25469" fmla="*/ 10354018 w 11737978"/>
              <a:gd name="connsiteY25469" fmla="*/ 2812685 h 6407150"/>
              <a:gd name="connsiteX25470" fmla="*/ 10366794 w 11737978"/>
              <a:gd name="connsiteY25470" fmla="*/ 2808103 h 6407150"/>
              <a:gd name="connsiteX25471" fmla="*/ 10380783 w 11737978"/>
              <a:gd name="connsiteY25471" fmla="*/ 2833359 h 6407150"/>
              <a:gd name="connsiteX25472" fmla="*/ 10348879 w 11737978"/>
              <a:gd name="connsiteY25472" fmla="*/ 2827981 h 6407150"/>
              <a:gd name="connsiteX25473" fmla="*/ 10345025 w 11737978"/>
              <a:gd name="connsiteY25473" fmla="*/ 2839454 h 6407150"/>
              <a:gd name="connsiteX25474" fmla="*/ 10333533 w 11737978"/>
              <a:gd name="connsiteY25474" fmla="*/ 2840210 h 6407150"/>
              <a:gd name="connsiteX25475" fmla="*/ 10350092 w 11737978"/>
              <a:gd name="connsiteY25475" fmla="*/ 2857818 h 6407150"/>
              <a:gd name="connsiteX25476" fmla="*/ 10339885 w 11737978"/>
              <a:gd name="connsiteY25476" fmla="*/ 2854752 h 6407150"/>
              <a:gd name="connsiteX25477" fmla="*/ 10348807 w 11737978"/>
              <a:gd name="connsiteY25477" fmla="*/ 2861644 h 6407150"/>
              <a:gd name="connsiteX25478" fmla="*/ 10347522 w 11737978"/>
              <a:gd name="connsiteY25478" fmla="*/ 2865467 h 6407150"/>
              <a:gd name="connsiteX25479" fmla="*/ 10356444 w 11737978"/>
              <a:gd name="connsiteY25479" fmla="*/ 2872360 h 6407150"/>
              <a:gd name="connsiteX25480" fmla="*/ 10362554 w 11737978"/>
              <a:gd name="connsiteY25480" fmla="*/ 2880933 h 6407150"/>
              <a:gd name="connsiteX25481" fmla="*/ 10351305 w 11737978"/>
              <a:gd name="connsiteY25481" fmla="*/ 2887657 h 6407150"/>
              <a:gd name="connsiteX25482" fmla="*/ 10333389 w 11737978"/>
              <a:gd name="connsiteY25482" fmla="*/ 2907535 h 6407150"/>
              <a:gd name="connsiteX25483" fmla="*/ 10353803 w 11737978"/>
              <a:gd name="connsiteY25483" fmla="*/ 2913670 h 6407150"/>
              <a:gd name="connsiteX25484" fmla="*/ 10348663 w 11737978"/>
              <a:gd name="connsiteY25484" fmla="*/ 2928967 h 6407150"/>
              <a:gd name="connsiteX25485" fmla="*/ 10339741 w 11737978"/>
              <a:gd name="connsiteY25485" fmla="*/ 2922076 h 6407150"/>
              <a:gd name="connsiteX25486" fmla="*/ 10333318 w 11737978"/>
              <a:gd name="connsiteY25486" fmla="*/ 2941197 h 6407150"/>
              <a:gd name="connsiteX25487" fmla="*/ 10332033 w 11737978"/>
              <a:gd name="connsiteY25487" fmla="*/ 2945022 h 6407150"/>
              <a:gd name="connsiteX25488" fmla="*/ 10320541 w 11737978"/>
              <a:gd name="connsiteY25488" fmla="*/ 2945777 h 6407150"/>
              <a:gd name="connsiteX25489" fmla="*/ 10323111 w 11737978"/>
              <a:gd name="connsiteY25489" fmla="*/ 2938129 h 6407150"/>
              <a:gd name="connsiteX25490" fmla="*/ 10310335 w 11737978"/>
              <a:gd name="connsiteY25490" fmla="*/ 2942710 h 6407150"/>
              <a:gd name="connsiteX25491" fmla="*/ 10300128 w 11737978"/>
              <a:gd name="connsiteY25491" fmla="*/ 2939643 h 6407150"/>
              <a:gd name="connsiteX25492" fmla="*/ 10288637 w 11737978"/>
              <a:gd name="connsiteY25492" fmla="*/ 2940399 h 6407150"/>
              <a:gd name="connsiteX25493" fmla="*/ 10296274 w 11737978"/>
              <a:gd name="connsiteY25493" fmla="*/ 2951116 h 6407150"/>
              <a:gd name="connsiteX25494" fmla="*/ 10298843 w 11737978"/>
              <a:gd name="connsiteY25494" fmla="*/ 2943467 h 6407150"/>
              <a:gd name="connsiteX25495" fmla="*/ 10316687 w 11737978"/>
              <a:gd name="connsiteY25495" fmla="*/ 2957252 h 6407150"/>
              <a:gd name="connsiteX25496" fmla="*/ 10329464 w 11737978"/>
              <a:gd name="connsiteY25496" fmla="*/ 2952670 h 6407150"/>
              <a:gd name="connsiteX25497" fmla="*/ 10326893 w 11737978"/>
              <a:gd name="connsiteY25497" fmla="*/ 2960318 h 6407150"/>
              <a:gd name="connsiteX25498" fmla="*/ 10312831 w 11737978"/>
              <a:gd name="connsiteY25498" fmla="*/ 2968724 h 6407150"/>
              <a:gd name="connsiteX25499" fmla="*/ 10334531 w 11737978"/>
              <a:gd name="connsiteY25499" fmla="*/ 2971035 h 6407150"/>
              <a:gd name="connsiteX25500" fmla="*/ 10340883 w 11737978"/>
              <a:gd name="connsiteY25500" fmla="*/ 2985575 h 6407150"/>
              <a:gd name="connsiteX25501" fmla="*/ 10321682 w 11737978"/>
              <a:gd name="connsiteY25501" fmla="*/ 3009277 h 6407150"/>
              <a:gd name="connsiteX25502" fmla="*/ 10343380 w 11737978"/>
              <a:gd name="connsiteY25502" fmla="*/ 3011588 h 6407150"/>
              <a:gd name="connsiteX25503" fmla="*/ 10356156 w 11737978"/>
              <a:gd name="connsiteY25503" fmla="*/ 3007008 h 6407150"/>
              <a:gd name="connsiteX25504" fmla="*/ 10336956 w 11737978"/>
              <a:gd name="connsiteY25504" fmla="*/ 3030710 h 6407150"/>
              <a:gd name="connsiteX25505" fmla="*/ 10344593 w 11737978"/>
              <a:gd name="connsiteY25505" fmla="*/ 3041426 h 6407150"/>
              <a:gd name="connsiteX25506" fmla="*/ 10343308 w 11737978"/>
              <a:gd name="connsiteY25506" fmla="*/ 3045250 h 6407150"/>
              <a:gd name="connsiteX25507" fmla="*/ 10322895 w 11737978"/>
              <a:gd name="connsiteY25507" fmla="*/ 3039114 h 6407150"/>
              <a:gd name="connsiteX25508" fmla="*/ 10330532 w 11737978"/>
              <a:gd name="connsiteY25508" fmla="*/ 3049832 h 6407150"/>
              <a:gd name="connsiteX25509" fmla="*/ 10334314 w 11737978"/>
              <a:gd name="connsiteY25509" fmla="*/ 3072020 h 6407150"/>
              <a:gd name="connsiteX25510" fmla="*/ 10298555 w 11737978"/>
              <a:gd name="connsiteY25510" fmla="*/ 3078114 h 6407150"/>
              <a:gd name="connsiteX25511" fmla="*/ 10307477 w 11737978"/>
              <a:gd name="connsiteY25511" fmla="*/ 3085007 h 6407150"/>
              <a:gd name="connsiteX25512" fmla="*/ 10317684 w 11737978"/>
              <a:gd name="connsiteY25512" fmla="*/ 3088074 h 6407150"/>
              <a:gd name="connsiteX25513" fmla="*/ 10316399 w 11737978"/>
              <a:gd name="connsiteY25513" fmla="*/ 3091898 h 6407150"/>
              <a:gd name="connsiteX25514" fmla="*/ 10325321 w 11737978"/>
              <a:gd name="connsiteY25514" fmla="*/ 3098790 h 6407150"/>
              <a:gd name="connsiteX25515" fmla="*/ 10309975 w 11737978"/>
              <a:gd name="connsiteY25515" fmla="*/ 3111020 h 6407150"/>
              <a:gd name="connsiteX25516" fmla="*/ 10293416 w 11737978"/>
              <a:gd name="connsiteY25516" fmla="*/ 3093413 h 6407150"/>
              <a:gd name="connsiteX25517" fmla="*/ 10307406 w 11737978"/>
              <a:gd name="connsiteY25517" fmla="*/ 3118669 h 6407150"/>
              <a:gd name="connsiteX25518" fmla="*/ 10323964 w 11737978"/>
              <a:gd name="connsiteY25518" fmla="*/ 3136277 h 6407150"/>
              <a:gd name="connsiteX25519" fmla="*/ 10353299 w 11737978"/>
              <a:gd name="connsiteY25519" fmla="*/ 3149303 h 6407150"/>
              <a:gd name="connsiteX25520" fmla="*/ 10348232 w 11737978"/>
              <a:gd name="connsiteY25520" fmla="*/ 3130938 h 6407150"/>
              <a:gd name="connsiteX25521" fmla="*/ 10355870 w 11737978"/>
              <a:gd name="connsiteY25521" fmla="*/ 3141655 h 6407150"/>
              <a:gd name="connsiteX25522" fmla="*/ 10364791 w 11737978"/>
              <a:gd name="connsiteY25522" fmla="*/ 3148546 h 6407150"/>
              <a:gd name="connsiteX25523" fmla="*/ 10330316 w 11737978"/>
              <a:gd name="connsiteY25523" fmla="*/ 3150816 h 6407150"/>
              <a:gd name="connsiteX25524" fmla="*/ 10329032 w 11737978"/>
              <a:gd name="connsiteY25524" fmla="*/ 3154642 h 6407150"/>
              <a:gd name="connsiteX25525" fmla="*/ 10318825 w 11737978"/>
              <a:gd name="connsiteY25525" fmla="*/ 3151574 h 6407150"/>
              <a:gd name="connsiteX25526" fmla="*/ 10317540 w 11737978"/>
              <a:gd name="connsiteY25526" fmla="*/ 3155399 h 6407150"/>
              <a:gd name="connsiteX25527" fmla="*/ 10327747 w 11737978"/>
              <a:gd name="connsiteY25527" fmla="*/ 3158465 h 6407150"/>
              <a:gd name="connsiteX25528" fmla="*/ 10316255 w 11737978"/>
              <a:gd name="connsiteY25528" fmla="*/ 3159222 h 6407150"/>
              <a:gd name="connsiteX25529" fmla="*/ 10295843 w 11737978"/>
              <a:gd name="connsiteY25529" fmla="*/ 3153087 h 6407150"/>
              <a:gd name="connsiteX25530" fmla="*/ 10290775 w 11737978"/>
              <a:gd name="connsiteY25530" fmla="*/ 3134722 h 6407150"/>
              <a:gd name="connsiteX25531" fmla="*/ 10276714 w 11737978"/>
              <a:gd name="connsiteY25531" fmla="*/ 3143128 h 6407150"/>
              <a:gd name="connsiteX25532" fmla="*/ 10271450 w 11737978"/>
              <a:gd name="connsiteY25532" fmla="*/ 3142072 h 6407150"/>
              <a:gd name="connsiteX25533" fmla="*/ 10265682 w 11737978"/>
              <a:gd name="connsiteY25533" fmla="*/ 3143750 h 6407150"/>
              <a:gd name="connsiteX25534" fmla="*/ 10265736 w 11737978"/>
              <a:gd name="connsiteY25534" fmla="*/ 3143280 h 6407150"/>
              <a:gd name="connsiteX25535" fmla="*/ 10267125 w 11737978"/>
              <a:gd name="connsiteY25535" fmla="*/ 3131150 h 6407150"/>
              <a:gd name="connsiteX25536" fmla="*/ 10270210 w 11737978"/>
              <a:gd name="connsiteY25536" fmla="*/ 3104194 h 6407150"/>
              <a:gd name="connsiteX25537" fmla="*/ 10272265 w 11737978"/>
              <a:gd name="connsiteY25537" fmla="*/ 3086223 h 6407150"/>
              <a:gd name="connsiteX25538" fmla="*/ 10273088 w 11737978"/>
              <a:gd name="connsiteY25538" fmla="*/ 3079036 h 6407150"/>
              <a:gd name="connsiteX25539" fmla="*/ 10269354 w 11737978"/>
              <a:gd name="connsiteY25539" fmla="*/ 3057978 h 6407150"/>
              <a:gd name="connsiteX25540" fmla="*/ 10275555 w 11737978"/>
              <a:gd name="connsiteY25540" fmla="*/ 3057470 h 6407150"/>
              <a:gd name="connsiteX25541" fmla="*/ 10270177 w 11737978"/>
              <a:gd name="connsiteY25541" fmla="*/ 3050790 h 6407150"/>
              <a:gd name="connsiteX25542" fmla="*/ 10271510 w 11737978"/>
              <a:gd name="connsiteY25542" fmla="*/ 3032434 h 6407150"/>
              <a:gd name="connsiteX25543" fmla="*/ 10278328 w 11737978"/>
              <a:gd name="connsiteY25543" fmla="*/ 3024781 h 6407150"/>
              <a:gd name="connsiteX25544" fmla="*/ 10278328 w 11737978"/>
              <a:gd name="connsiteY25544" fmla="*/ 2530152 h 6407150"/>
              <a:gd name="connsiteX25545" fmla="*/ 10277521 w 11737978"/>
              <a:gd name="connsiteY25545" fmla="*/ 2533708 h 6407150"/>
              <a:gd name="connsiteX25546" fmla="*/ 10273184 w 11737978"/>
              <a:gd name="connsiteY25546" fmla="*/ 2541406 h 6407150"/>
              <a:gd name="connsiteX25547" fmla="*/ 10266985 w 11737978"/>
              <a:gd name="connsiteY25547" fmla="*/ 2541916 h 6407150"/>
              <a:gd name="connsiteX25548" fmla="*/ 10271745 w 11737978"/>
              <a:gd name="connsiteY25548" fmla="*/ 2553987 h 6407150"/>
              <a:gd name="connsiteX25549" fmla="*/ 10244920 w 11737978"/>
              <a:gd name="connsiteY25549" fmla="*/ 2627395 h 6407150"/>
              <a:gd name="connsiteX25550" fmla="*/ 10247214 w 11737978"/>
              <a:gd name="connsiteY25550" fmla="*/ 2661031 h 6407150"/>
              <a:gd name="connsiteX25551" fmla="*/ 10225531 w 11737978"/>
              <a:gd name="connsiteY25551" fmla="*/ 2689514 h 6407150"/>
              <a:gd name="connsiteX25552" fmla="*/ 10221561 w 11737978"/>
              <a:gd name="connsiteY25552" fmla="*/ 2616851 h 6407150"/>
              <a:gd name="connsiteX25553" fmla="*/ 10229199 w 11737978"/>
              <a:gd name="connsiteY25553" fmla="*/ 2603763 h 6407150"/>
              <a:gd name="connsiteX25554" fmla="*/ 10226085 w 11737978"/>
              <a:gd name="connsiteY25554" fmla="*/ 2577317 h 6407150"/>
              <a:gd name="connsiteX25555" fmla="*/ 10215535 w 11737978"/>
              <a:gd name="connsiteY25555" fmla="*/ 2562160 h 6407150"/>
              <a:gd name="connsiteX25556" fmla="*/ 10223792 w 11737978"/>
              <a:gd name="connsiteY25556" fmla="*/ 2543680 h 6407150"/>
              <a:gd name="connsiteX25557" fmla="*/ 10218623 w 11737978"/>
              <a:gd name="connsiteY25557" fmla="*/ 2541880 h 6407150"/>
              <a:gd name="connsiteX25558" fmla="*/ 10217726 w 11737978"/>
              <a:gd name="connsiteY25558" fmla="*/ 2541654 h 6407150"/>
              <a:gd name="connsiteX25559" fmla="*/ 10215691 w 11737978"/>
              <a:gd name="connsiteY25559" fmla="*/ 2520535 h 6407150"/>
              <a:gd name="connsiteX25560" fmla="*/ 10222732 w 11737978"/>
              <a:gd name="connsiteY25560" fmla="*/ 2499263 h 6407150"/>
              <a:gd name="connsiteX25561" fmla="*/ 10241918 w 11737978"/>
              <a:gd name="connsiteY25561" fmla="*/ 2438941 h 6407150"/>
              <a:gd name="connsiteX25562" fmla="*/ 10260692 w 11737978"/>
              <a:gd name="connsiteY25562" fmla="*/ 2382214 h 6407150"/>
              <a:gd name="connsiteX25563" fmla="*/ 10231953 w 11737978"/>
              <a:gd name="connsiteY25563" fmla="*/ 2364991 h 6407150"/>
              <a:gd name="connsiteX25564" fmla="*/ 10232982 w 11737978"/>
              <a:gd name="connsiteY25564" fmla="*/ 2356005 h 6407150"/>
              <a:gd name="connsiteX25565" fmla="*/ 10233804 w 11737978"/>
              <a:gd name="connsiteY25565" fmla="*/ 2348817 h 6407150"/>
              <a:gd name="connsiteX25566" fmla="*/ 10240621 w 11737978"/>
              <a:gd name="connsiteY25566" fmla="*/ 2342916 h 6407150"/>
              <a:gd name="connsiteX25567" fmla="*/ 10246614 w 11737978"/>
              <a:gd name="connsiteY25567" fmla="*/ 2344206 h 6407150"/>
              <a:gd name="connsiteX25568" fmla="*/ 10246821 w 11737978"/>
              <a:gd name="connsiteY25568" fmla="*/ 2342408 h 6407150"/>
              <a:gd name="connsiteX25569" fmla="*/ 10253227 w 11737978"/>
              <a:gd name="connsiteY25569" fmla="*/ 2340103 h 6407150"/>
              <a:gd name="connsiteX25570" fmla="*/ 10253433 w 11737978"/>
              <a:gd name="connsiteY25570" fmla="*/ 2338304 h 6407150"/>
              <a:gd name="connsiteX25571" fmla="*/ 10247232 w 11737978"/>
              <a:gd name="connsiteY25571" fmla="*/ 2338815 h 6407150"/>
              <a:gd name="connsiteX25572" fmla="*/ 10240827 w 11737978"/>
              <a:gd name="connsiteY25572" fmla="*/ 2341120 h 6407150"/>
              <a:gd name="connsiteX25573" fmla="*/ 10250111 w 11737978"/>
              <a:gd name="connsiteY25573" fmla="*/ 2313655 h 6407150"/>
              <a:gd name="connsiteX25574" fmla="*/ 10266006 w 11737978"/>
              <a:gd name="connsiteY25574" fmla="*/ 2282087 h 6407150"/>
              <a:gd name="connsiteX25575" fmla="*/ 10260217 w 11737978"/>
              <a:gd name="connsiteY25575" fmla="*/ 2279002 h 6407150"/>
              <a:gd name="connsiteX25576" fmla="*/ 10254017 w 11737978"/>
              <a:gd name="connsiteY25576" fmla="*/ 2279511 h 6407150"/>
              <a:gd name="connsiteX25577" fmla="*/ 10238122 w 11737978"/>
              <a:gd name="connsiteY25577" fmla="*/ 2311078 h 6407150"/>
              <a:gd name="connsiteX25578" fmla="*/ 10228838 w 11737978"/>
              <a:gd name="connsiteY25578" fmla="*/ 2338544 h 6407150"/>
              <a:gd name="connsiteX25579" fmla="*/ 10228633 w 11737978"/>
              <a:gd name="connsiteY25579" fmla="*/ 2340341 h 6407150"/>
              <a:gd name="connsiteX25580" fmla="*/ 10221815 w 11737978"/>
              <a:gd name="connsiteY25580" fmla="*/ 2346240 h 6407150"/>
              <a:gd name="connsiteX25581" fmla="*/ 10221199 w 11737978"/>
              <a:gd name="connsiteY25581" fmla="*/ 2351632 h 6407150"/>
              <a:gd name="connsiteX25582" fmla="*/ 10202803 w 11737978"/>
              <a:gd name="connsiteY25582" fmla="*/ 2351360 h 6407150"/>
              <a:gd name="connsiteX25583" fmla="*/ 10174303 w 11737978"/>
              <a:gd name="connsiteY25583" fmla="*/ 2385743 h 6407150"/>
              <a:gd name="connsiteX25584" fmla="*/ 10161080 w 11737978"/>
              <a:gd name="connsiteY25584" fmla="*/ 2393949 h 6407150"/>
              <a:gd name="connsiteX25585" fmla="*/ 10147447 w 11737978"/>
              <a:gd name="connsiteY25585" fmla="*/ 2405749 h 6407150"/>
              <a:gd name="connsiteX25586" fmla="*/ 10147036 w 11737978"/>
              <a:gd name="connsiteY25586" fmla="*/ 2409344 h 6407150"/>
              <a:gd name="connsiteX25587" fmla="*/ 10128848 w 11737978"/>
              <a:gd name="connsiteY25587" fmla="*/ 2407276 h 6407150"/>
              <a:gd name="connsiteX25588" fmla="*/ 10140632 w 11737978"/>
              <a:gd name="connsiteY25588" fmla="*/ 2411650 h 6407150"/>
              <a:gd name="connsiteX25589" fmla="*/ 10125558 w 11737978"/>
              <a:gd name="connsiteY25589" fmla="*/ 2436030 h 6407150"/>
              <a:gd name="connsiteX25590" fmla="*/ 10134052 w 11737978"/>
              <a:gd name="connsiteY25590" fmla="*/ 2469157 h 6407150"/>
              <a:gd name="connsiteX25591" fmla="*/ 10096265 w 11737978"/>
              <a:gd name="connsiteY25591" fmla="*/ 2531004 h 6407150"/>
              <a:gd name="connsiteX25592" fmla="*/ 10112193 w 11737978"/>
              <a:gd name="connsiteY25592" fmla="*/ 2552839 h 6407150"/>
              <a:gd name="connsiteX25593" fmla="*/ 10094414 w 11737978"/>
              <a:gd name="connsiteY25593" fmla="*/ 2547178 h 6407150"/>
              <a:gd name="connsiteX25594" fmla="*/ 10111987 w 11737978"/>
              <a:gd name="connsiteY25594" fmla="*/ 2554637 h 6407150"/>
              <a:gd name="connsiteX25595" fmla="*/ 10077286 w 11737978"/>
              <a:gd name="connsiteY25595" fmla="*/ 2589528 h 6407150"/>
              <a:gd name="connsiteX25596" fmla="*/ 10090538 w 11737978"/>
              <a:gd name="connsiteY25596" fmla="*/ 2634725 h 6407150"/>
              <a:gd name="connsiteX25597" fmla="*/ 10083928 w 11737978"/>
              <a:gd name="connsiteY25597" fmla="*/ 2638828 h 6407150"/>
              <a:gd name="connsiteX25598" fmla="*/ 10089304 w 11737978"/>
              <a:gd name="connsiteY25598" fmla="*/ 2645507 h 6407150"/>
              <a:gd name="connsiteX25599" fmla="*/ 10095299 w 11737978"/>
              <a:gd name="connsiteY25599" fmla="*/ 2646795 h 6407150"/>
              <a:gd name="connsiteX25600" fmla="*/ 10082489 w 11737978"/>
              <a:gd name="connsiteY25600" fmla="*/ 2651408 h 6407150"/>
              <a:gd name="connsiteX25601" fmla="*/ 10088482 w 11737978"/>
              <a:gd name="connsiteY25601" fmla="*/ 2652696 h 6407150"/>
              <a:gd name="connsiteX25602" fmla="*/ 10081871 w 11737978"/>
              <a:gd name="connsiteY25602" fmla="*/ 2656799 h 6407150"/>
              <a:gd name="connsiteX25603" fmla="*/ 10081460 w 11737978"/>
              <a:gd name="connsiteY25603" fmla="*/ 2660393 h 6407150"/>
              <a:gd name="connsiteX25604" fmla="*/ 10087454 w 11737978"/>
              <a:gd name="connsiteY25604" fmla="*/ 2661681 h 6407150"/>
              <a:gd name="connsiteX25605" fmla="*/ 10087660 w 11737978"/>
              <a:gd name="connsiteY25605" fmla="*/ 2659884 h 6407150"/>
              <a:gd name="connsiteX25606" fmla="*/ 10088277 w 11737978"/>
              <a:gd name="connsiteY25606" fmla="*/ 2654492 h 6407150"/>
              <a:gd name="connsiteX25607" fmla="*/ 10079816 w 11737978"/>
              <a:gd name="connsiteY25607" fmla="*/ 2674769 h 6407150"/>
              <a:gd name="connsiteX25608" fmla="*/ 10095948 w 11737978"/>
              <a:gd name="connsiteY25608" fmla="*/ 2694809 h 6407150"/>
              <a:gd name="connsiteX25609" fmla="*/ 10075703 w 11737978"/>
              <a:gd name="connsiteY25609" fmla="*/ 2710712 h 6407150"/>
              <a:gd name="connsiteX25610" fmla="*/ 10081523 w 11737978"/>
              <a:gd name="connsiteY25610" fmla="*/ 2767200 h 6407150"/>
              <a:gd name="connsiteX25611" fmla="*/ 10066450 w 11737978"/>
              <a:gd name="connsiteY25611" fmla="*/ 2791579 h 6407150"/>
              <a:gd name="connsiteX25612" fmla="*/ 10070798 w 11737978"/>
              <a:gd name="connsiteY25612" fmla="*/ 2807244 h 6407150"/>
              <a:gd name="connsiteX25613" fmla="*/ 10067714 w 11737978"/>
              <a:gd name="connsiteY25613" fmla="*/ 2834200 h 6407150"/>
              <a:gd name="connsiteX25614" fmla="*/ 10052468 w 11737978"/>
              <a:gd name="connsiteY25614" fmla="*/ 2913780 h 6407150"/>
              <a:gd name="connsiteX25615" fmla="*/ 10048973 w 11737978"/>
              <a:gd name="connsiteY25615" fmla="*/ 2944330 h 6407150"/>
              <a:gd name="connsiteX25616" fmla="*/ 10047945 w 11737978"/>
              <a:gd name="connsiteY25616" fmla="*/ 2953317 h 6407150"/>
              <a:gd name="connsiteX25617" fmla="*/ 10040921 w 11737978"/>
              <a:gd name="connsiteY25617" fmla="*/ 2961013 h 6407150"/>
              <a:gd name="connsiteX25618" fmla="*/ 10037837 w 11737978"/>
              <a:gd name="connsiteY25618" fmla="*/ 2987969 h 6407150"/>
              <a:gd name="connsiteX25619" fmla="*/ 10017387 w 11737978"/>
              <a:gd name="connsiteY25619" fmla="*/ 3005670 h 6407150"/>
              <a:gd name="connsiteX25620" fmla="*/ 10035164 w 11737978"/>
              <a:gd name="connsiteY25620" fmla="*/ 3011332 h 6407150"/>
              <a:gd name="connsiteX25621" fmla="*/ 10024441 w 11737978"/>
              <a:gd name="connsiteY25621" fmla="*/ 3051375 h 6407150"/>
              <a:gd name="connsiteX25622" fmla="*/ 10029099 w 11737978"/>
              <a:gd name="connsiteY25622" fmla="*/ 3064345 h 6407150"/>
              <a:gd name="connsiteX25623" fmla="*/ 10028174 w 11737978"/>
              <a:gd name="connsiteY25623" fmla="*/ 3064976 h 6407150"/>
              <a:gd name="connsiteX25624" fmla="*/ 10020234 w 11737978"/>
              <a:gd name="connsiteY25624" fmla="*/ 3057618 h 6407150"/>
              <a:gd name="connsiteX25625" fmla="*/ 10018828 w 11737978"/>
              <a:gd name="connsiteY25625" fmla="*/ 3043282 h 6407150"/>
              <a:gd name="connsiteX25626" fmla="*/ 10002762 w 11737978"/>
              <a:gd name="connsiteY25626" fmla="*/ 3022291 h 6407150"/>
              <a:gd name="connsiteX25627" fmla="*/ 9999781 w 11737978"/>
              <a:gd name="connsiteY25627" fmla="*/ 3001051 h 6407150"/>
              <a:gd name="connsiteX25628" fmla="*/ 9996950 w 11737978"/>
              <a:gd name="connsiteY25628" fmla="*/ 2995146 h 6407150"/>
              <a:gd name="connsiteX25629" fmla="*/ 10004133 w 11737978"/>
              <a:gd name="connsiteY25629" fmla="*/ 2960472 h 6407150"/>
              <a:gd name="connsiteX25630" fmla="*/ 9998345 w 11737978"/>
              <a:gd name="connsiteY25630" fmla="*/ 2957387 h 6407150"/>
              <a:gd name="connsiteX25631" fmla="*/ 10010918 w 11737978"/>
              <a:gd name="connsiteY25631" fmla="*/ 2901169 h 6407150"/>
              <a:gd name="connsiteX25632" fmla="*/ 10008627 w 11737978"/>
              <a:gd name="connsiteY25632" fmla="*/ 2867534 h 6407150"/>
              <a:gd name="connsiteX25633" fmla="*/ 10015442 w 11737978"/>
              <a:gd name="connsiteY25633" fmla="*/ 2861632 h 6407150"/>
              <a:gd name="connsiteX25634" fmla="*/ 10014178 w 11737978"/>
              <a:gd name="connsiteY25634" fmla="*/ 2819012 h 6407150"/>
              <a:gd name="connsiteX25635" fmla="*/ 10014384 w 11737978"/>
              <a:gd name="connsiteY25635" fmla="*/ 2817215 h 6407150"/>
              <a:gd name="connsiteX25636" fmla="*/ 10015000 w 11737978"/>
              <a:gd name="connsiteY25636" fmla="*/ 2811824 h 6407150"/>
              <a:gd name="connsiteX25637" fmla="*/ 10020994 w 11737978"/>
              <a:gd name="connsiteY25637" fmla="*/ 2813112 h 6407150"/>
              <a:gd name="connsiteX25638" fmla="*/ 10027338 w 11737978"/>
              <a:gd name="connsiteY25638" fmla="*/ 2703999 h 6407150"/>
              <a:gd name="connsiteX25639" fmla="*/ 10018844 w 11737978"/>
              <a:gd name="connsiteY25639" fmla="*/ 2670873 h 6407150"/>
              <a:gd name="connsiteX25640" fmla="*/ 10036528 w 11737978"/>
              <a:gd name="connsiteY25640" fmla="*/ 2516324 h 6407150"/>
              <a:gd name="connsiteX25641" fmla="*/ 10042521 w 11737978"/>
              <a:gd name="connsiteY25641" fmla="*/ 2517613 h 6407150"/>
              <a:gd name="connsiteX25642" fmla="*/ 10050778 w 11737978"/>
              <a:gd name="connsiteY25642" fmla="*/ 2499132 h 6407150"/>
              <a:gd name="connsiteX25643" fmla="*/ 10035056 w 11737978"/>
              <a:gd name="connsiteY25643" fmla="*/ 2475500 h 6407150"/>
              <a:gd name="connsiteX25644" fmla="*/ 10030502 w 11737978"/>
              <a:gd name="connsiteY25644" fmla="*/ 2461633 h 6407150"/>
              <a:gd name="connsiteX25645" fmla="*/ 10032147 w 11737978"/>
              <a:gd name="connsiteY25645" fmla="*/ 2447257 h 6407150"/>
              <a:gd name="connsiteX25646" fmla="*/ 10026770 w 11737978"/>
              <a:gd name="connsiteY25646" fmla="*/ 2440576 h 6407150"/>
              <a:gd name="connsiteX25647" fmla="*/ 10027386 w 11737978"/>
              <a:gd name="connsiteY25647" fmla="*/ 2435184 h 6407150"/>
              <a:gd name="connsiteX25648" fmla="*/ 10033793 w 11737978"/>
              <a:gd name="connsiteY25648" fmla="*/ 2432879 h 6407150"/>
              <a:gd name="connsiteX25649" fmla="*/ 10028003 w 11737978"/>
              <a:gd name="connsiteY25649" fmla="*/ 2429794 h 6407150"/>
              <a:gd name="connsiteX25650" fmla="*/ 10021802 w 11737978"/>
              <a:gd name="connsiteY25650" fmla="*/ 2430303 h 6407150"/>
              <a:gd name="connsiteX25651" fmla="*/ 10015604 w 11737978"/>
              <a:gd name="connsiteY25651" fmla="*/ 2430813 h 6407150"/>
              <a:gd name="connsiteX25652" fmla="*/ 10014986 w 11737978"/>
              <a:gd name="connsiteY25652" fmla="*/ 2436203 h 6407150"/>
              <a:gd name="connsiteX25653" fmla="*/ 10014781 w 11737978"/>
              <a:gd name="connsiteY25653" fmla="*/ 2438000 h 6407150"/>
              <a:gd name="connsiteX25654" fmla="*/ 10002175 w 11737978"/>
              <a:gd name="connsiteY25654" fmla="*/ 2440815 h 6407150"/>
              <a:gd name="connsiteX25655" fmla="*/ 10013957 w 11737978"/>
              <a:gd name="connsiteY25655" fmla="*/ 2445188 h 6407150"/>
              <a:gd name="connsiteX25656" fmla="*/ 10018513 w 11737978"/>
              <a:gd name="connsiteY25656" fmla="*/ 2459055 h 6407150"/>
              <a:gd name="connsiteX25657" fmla="*/ 10016662 w 11737978"/>
              <a:gd name="connsiteY25657" fmla="*/ 2475229 h 6407150"/>
              <a:gd name="connsiteX25658" fmla="*/ 9997652 w 11737978"/>
              <a:gd name="connsiteY25658" fmla="*/ 2480350 h 6407150"/>
              <a:gd name="connsiteX25659" fmla="*/ 10015223 w 11737978"/>
              <a:gd name="connsiteY25659" fmla="*/ 2487809 h 6407150"/>
              <a:gd name="connsiteX25660" fmla="*/ 10012961 w 11737978"/>
              <a:gd name="connsiteY25660" fmla="*/ 2507578 h 6407150"/>
              <a:gd name="connsiteX25661" fmla="*/ 10024539 w 11737978"/>
              <a:gd name="connsiteY25661" fmla="*/ 2513748 h 6407150"/>
              <a:gd name="connsiteX25662" fmla="*/ 10006855 w 11737978"/>
              <a:gd name="connsiteY25662" fmla="*/ 2668297 h 6407150"/>
              <a:gd name="connsiteX25663" fmla="*/ 9994661 w 11737978"/>
              <a:gd name="connsiteY25663" fmla="*/ 2667517 h 6407150"/>
              <a:gd name="connsiteX25664" fmla="*/ 9994867 w 11737978"/>
              <a:gd name="connsiteY25664" fmla="*/ 2665719 h 6407150"/>
              <a:gd name="connsiteX25665" fmla="*/ 9989078 w 11737978"/>
              <a:gd name="connsiteY25665" fmla="*/ 2662635 h 6407150"/>
              <a:gd name="connsiteX25666" fmla="*/ 9997950 w 11737978"/>
              <a:gd name="connsiteY25666" fmla="*/ 2638764 h 6407150"/>
              <a:gd name="connsiteX25667" fmla="*/ 9992163 w 11737978"/>
              <a:gd name="connsiteY25667" fmla="*/ 2635678 h 6407150"/>
              <a:gd name="connsiteX25668" fmla="*/ 9985962 w 11737978"/>
              <a:gd name="connsiteY25668" fmla="*/ 2636187 h 6407150"/>
              <a:gd name="connsiteX25669" fmla="*/ 9978323 w 11737978"/>
              <a:gd name="connsiteY25669" fmla="*/ 2649276 h 6407150"/>
              <a:gd name="connsiteX25670" fmla="*/ 9983082 w 11737978"/>
              <a:gd name="connsiteY25670" fmla="*/ 2661346 h 6407150"/>
              <a:gd name="connsiteX25671" fmla="*/ 9982878 w 11737978"/>
              <a:gd name="connsiteY25671" fmla="*/ 2663143 h 6407150"/>
              <a:gd name="connsiteX25672" fmla="*/ 9988667 w 11737978"/>
              <a:gd name="connsiteY25672" fmla="*/ 2666229 h 6407150"/>
              <a:gd name="connsiteX25673" fmla="*/ 9982672 w 11737978"/>
              <a:gd name="connsiteY25673" fmla="*/ 2664940 h 6407150"/>
              <a:gd name="connsiteX25674" fmla="*/ 9982467 w 11737978"/>
              <a:gd name="connsiteY25674" fmla="*/ 2666737 h 6407150"/>
              <a:gd name="connsiteX25675" fmla="*/ 9988461 w 11737978"/>
              <a:gd name="connsiteY25675" fmla="*/ 2668024 h 6407150"/>
              <a:gd name="connsiteX25676" fmla="*/ 9988667 w 11737978"/>
              <a:gd name="connsiteY25676" fmla="*/ 2666229 h 6407150"/>
              <a:gd name="connsiteX25677" fmla="*/ 9994454 w 11737978"/>
              <a:gd name="connsiteY25677" fmla="*/ 2669314 h 6407150"/>
              <a:gd name="connsiteX25678" fmla="*/ 9999834 w 11737978"/>
              <a:gd name="connsiteY25678" fmla="*/ 2675993 h 6407150"/>
              <a:gd name="connsiteX25679" fmla="*/ 9975034 w 11737978"/>
              <a:gd name="connsiteY25679" fmla="*/ 2678028 h 6407150"/>
              <a:gd name="connsiteX25680" fmla="*/ 9993016 w 11737978"/>
              <a:gd name="connsiteY25680" fmla="*/ 2681893 h 6407150"/>
              <a:gd name="connsiteX25681" fmla="*/ 9990342 w 11737978"/>
              <a:gd name="connsiteY25681" fmla="*/ 2705255 h 6407150"/>
              <a:gd name="connsiteX25682" fmla="*/ 9972360 w 11737978"/>
              <a:gd name="connsiteY25682" fmla="*/ 2701390 h 6407150"/>
              <a:gd name="connsiteX25683" fmla="*/ 9971743 w 11737978"/>
              <a:gd name="connsiteY25683" fmla="*/ 2706782 h 6407150"/>
              <a:gd name="connsiteX25684" fmla="*/ 9983115 w 11737978"/>
              <a:gd name="connsiteY25684" fmla="*/ 2714749 h 6407150"/>
              <a:gd name="connsiteX25685" fmla="*/ 9970305 w 11737978"/>
              <a:gd name="connsiteY25685" fmla="*/ 2719361 h 6407150"/>
              <a:gd name="connsiteX25686" fmla="*/ 9993869 w 11737978"/>
              <a:gd name="connsiteY25686" fmla="*/ 2728108 h 6407150"/>
              <a:gd name="connsiteX25687" fmla="*/ 9981471 w 11737978"/>
              <a:gd name="connsiteY25687" fmla="*/ 2729126 h 6407150"/>
              <a:gd name="connsiteX25688" fmla="*/ 9969545 w 11737978"/>
              <a:gd name="connsiteY25688" fmla="*/ 2833357 h 6407150"/>
              <a:gd name="connsiteX25689" fmla="*/ 9957350 w 11737978"/>
              <a:gd name="connsiteY25689" fmla="*/ 2832577 h 6407150"/>
              <a:gd name="connsiteX25690" fmla="*/ 9968722 w 11737978"/>
              <a:gd name="connsiteY25690" fmla="*/ 2840544 h 6407150"/>
              <a:gd name="connsiteX25691" fmla="*/ 9962316 w 11737978"/>
              <a:gd name="connsiteY25691" fmla="*/ 2842850 h 6407150"/>
              <a:gd name="connsiteX25692" fmla="*/ 9956322 w 11737978"/>
              <a:gd name="connsiteY25692" fmla="*/ 2841562 h 6407150"/>
              <a:gd name="connsiteX25693" fmla="*/ 9949917 w 11737978"/>
              <a:gd name="connsiteY25693" fmla="*/ 2843868 h 6407150"/>
              <a:gd name="connsiteX25694" fmla="*/ 9955706 w 11737978"/>
              <a:gd name="connsiteY25694" fmla="*/ 2846954 h 6407150"/>
              <a:gd name="connsiteX25695" fmla="*/ 9955910 w 11737978"/>
              <a:gd name="connsiteY25695" fmla="*/ 2845156 h 6407150"/>
              <a:gd name="connsiteX25696" fmla="*/ 9962111 w 11737978"/>
              <a:gd name="connsiteY25696" fmla="*/ 2844648 h 6407150"/>
              <a:gd name="connsiteX25697" fmla="*/ 9958091 w 11737978"/>
              <a:gd name="connsiteY25697" fmla="*/ 2906616 h 6407150"/>
              <a:gd name="connsiteX25698" fmla="*/ 9957641 w 11737978"/>
              <a:gd name="connsiteY25698" fmla="*/ 2913943 h 6407150"/>
              <a:gd name="connsiteX25699" fmla="*/ 9954743 w 11737978"/>
              <a:gd name="connsiteY25699" fmla="*/ 2914486 h 6407150"/>
              <a:gd name="connsiteX25700" fmla="*/ 9947383 w 11737978"/>
              <a:gd name="connsiteY25700" fmla="*/ 2904664 h 6407150"/>
              <a:gd name="connsiteX25701" fmla="*/ 9937109 w 11737978"/>
              <a:gd name="connsiteY25701" fmla="*/ 2911385 h 6407150"/>
              <a:gd name="connsiteX25702" fmla="*/ 9931414 w 11737978"/>
              <a:gd name="connsiteY25702" fmla="*/ 2904451 h 6407150"/>
              <a:gd name="connsiteX25703" fmla="*/ 9896410 w 11737978"/>
              <a:gd name="connsiteY25703" fmla="*/ 2904598 h 6407150"/>
              <a:gd name="connsiteX25704" fmla="*/ 9849468 w 11737978"/>
              <a:gd name="connsiteY25704" fmla="*/ 2908578 h 6407150"/>
              <a:gd name="connsiteX25705" fmla="*/ 9847159 w 11737978"/>
              <a:gd name="connsiteY25705" fmla="*/ 2902610 h 6407150"/>
              <a:gd name="connsiteX25706" fmla="*/ 9823885 w 11737978"/>
              <a:gd name="connsiteY25706" fmla="*/ 2887766 h 6407150"/>
              <a:gd name="connsiteX25707" fmla="*/ 9810056 w 11737978"/>
              <a:gd name="connsiteY25707" fmla="*/ 2907950 h 6407150"/>
              <a:gd name="connsiteX25708" fmla="*/ 9811134 w 11737978"/>
              <a:gd name="connsiteY25708" fmla="*/ 2902950 h 6407150"/>
              <a:gd name="connsiteX25709" fmla="*/ 9808769 w 11737978"/>
              <a:gd name="connsiteY25709" fmla="*/ 2901792 h 6407150"/>
              <a:gd name="connsiteX25710" fmla="*/ 9808070 w 11737978"/>
              <a:gd name="connsiteY25710" fmla="*/ 2903522 h 6407150"/>
              <a:gd name="connsiteX25711" fmla="*/ 9807691 w 11737978"/>
              <a:gd name="connsiteY25711" fmla="*/ 2906794 h 6407150"/>
              <a:gd name="connsiteX25712" fmla="*/ 9806670 w 11737978"/>
              <a:gd name="connsiteY25712" fmla="*/ 2906983 h 6407150"/>
              <a:gd name="connsiteX25713" fmla="*/ 9803870 w 11737978"/>
              <a:gd name="connsiteY25713" fmla="*/ 2913907 h 6407150"/>
              <a:gd name="connsiteX25714" fmla="*/ 9802849 w 11737978"/>
              <a:gd name="connsiteY25714" fmla="*/ 2914097 h 6407150"/>
              <a:gd name="connsiteX25715" fmla="*/ 9802527 w 11737978"/>
              <a:gd name="connsiteY25715" fmla="*/ 2912558 h 6407150"/>
              <a:gd name="connsiteX25716" fmla="*/ 9800217 w 11737978"/>
              <a:gd name="connsiteY25716" fmla="*/ 2906590 h 6407150"/>
              <a:gd name="connsiteX25717" fmla="*/ 9799574 w 11737978"/>
              <a:gd name="connsiteY25717" fmla="*/ 2903512 h 6407150"/>
              <a:gd name="connsiteX25718" fmla="*/ 9798930 w 11737978"/>
              <a:gd name="connsiteY25718" fmla="*/ 2900432 h 6407150"/>
              <a:gd name="connsiteX25719" fmla="*/ 9797585 w 11737978"/>
              <a:gd name="connsiteY25719" fmla="*/ 2899084 h 6407150"/>
              <a:gd name="connsiteX25720" fmla="*/ 9798608 w 11737978"/>
              <a:gd name="connsiteY25720" fmla="*/ 2898893 h 6407150"/>
              <a:gd name="connsiteX25721" fmla="*/ 9798020 w 11737978"/>
              <a:gd name="connsiteY25721" fmla="*/ 2891004 h 6407150"/>
              <a:gd name="connsiteX25722" fmla="*/ 9794311 w 11737978"/>
              <a:gd name="connsiteY25722" fmla="*/ 2888498 h 6407150"/>
              <a:gd name="connsiteX25723" fmla="*/ 9792590 w 11737978"/>
              <a:gd name="connsiteY25723" fmla="*/ 2890419 h 6407150"/>
              <a:gd name="connsiteX25724" fmla="*/ 9792912 w 11737978"/>
              <a:gd name="connsiteY25724" fmla="*/ 2891959 h 6407150"/>
              <a:gd name="connsiteX25725" fmla="*/ 9793178 w 11737978"/>
              <a:gd name="connsiteY25725" fmla="*/ 2898308 h 6407150"/>
              <a:gd name="connsiteX25726" fmla="*/ 9792156 w 11737978"/>
              <a:gd name="connsiteY25726" fmla="*/ 2898499 h 6407150"/>
              <a:gd name="connsiteX25727" fmla="*/ 9789413 w 11737978"/>
              <a:gd name="connsiteY25727" fmla="*/ 2900612 h 6407150"/>
              <a:gd name="connsiteX25728" fmla="*/ 9772856 w 11737978"/>
              <a:gd name="connsiteY25728" fmla="*/ 2892511 h 6407150"/>
              <a:gd name="connsiteX25729" fmla="*/ 9770630 w 11737978"/>
              <a:gd name="connsiteY25729" fmla="*/ 2937721 h 6407150"/>
              <a:gd name="connsiteX25730" fmla="*/ 9761210 w 11737978"/>
              <a:gd name="connsiteY25730" fmla="*/ 2958681 h 6407150"/>
              <a:gd name="connsiteX25731" fmla="*/ 9753848 w 11737978"/>
              <a:gd name="connsiteY25731" fmla="*/ 2948858 h 6407150"/>
              <a:gd name="connsiteX25732" fmla="*/ 9764289 w 11737978"/>
              <a:gd name="connsiteY25732" fmla="*/ 2927709 h 6407150"/>
              <a:gd name="connsiteX25733" fmla="*/ 9752520 w 11737978"/>
              <a:gd name="connsiteY25733" fmla="*/ 2917112 h 6407150"/>
              <a:gd name="connsiteX25734" fmla="*/ 9758385 w 11737978"/>
              <a:gd name="connsiteY25734" fmla="*/ 2909615 h 6407150"/>
              <a:gd name="connsiteX25735" fmla="*/ 9759000 w 11737978"/>
              <a:gd name="connsiteY25735" fmla="*/ 2856707 h 6407150"/>
              <a:gd name="connsiteX25736" fmla="*/ 9750506 w 11737978"/>
              <a:gd name="connsiteY25736" fmla="*/ 2856696 h 6407150"/>
              <a:gd name="connsiteX25737" fmla="*/ 9744977 w 11737978"/>
              <a:gd name="connsiteY25737" fmla="*/ 2835333 h 6407150"/>
              <a:gd name="connsiteX25738" fmla="*/ 9745999 w 11737978"/>
              <a:gd name="connsiteY25738" fmla="*/ 2835141 h 6407150"/>
              <a:gd name="connsiteX25739" fmla="*/ 9746699 w 11737978"/>
              <a:gd name="connsiteY25739" fmla="*/ 2833410 h 6407150"/>
              <a:gd name="connsiteX25740" fmla="*/ 9744334 w 11737978"/>
              <a:gd name="connsiteY25740" fmla="*/ 2832252 h 6407150"/>
              <a:gd name="connsiteX25741" fmla="*/ 9741590 w 11737978"/>
              <a:gd name="connsiteY25741" fmla="*/ 2834366 h 6407150"/>
              <a:gd name="connsiteX25742" fmla="*/ 9733417 w 11737978"/>
              <a:gd name="connsiteY25742" fmla="*/ 2835894 h 6407150"/>
              <a:gd name="connsiteX25743" fmla="*/ 9736257 w 11737978"/>
              <a:gd name="connsiteY25743" fmla="*/ 2854561 h 6407150"/>
              <a:gd name="connsiteX25744" fmla="*/ 9737265 w 11737978"/>
              <a:gd name="connsiteY25744" fmla="*/ 2884769 h 6407150"/>
              <a:gd name="connsiteX25745" fmla="*/ 9731890 w 11737978"/>
              <a:gd name="connsiteY25745" fmla="*/ 2879374 h 6407150"/>
              <a:gd name="connsiteX25746" fmla="*/ 9729623 w 11737978"/>
              <a:gd name="connsiteY25746" fmla="*/ 2898996 h 6407150"/>
              <a:gd name="connsiteX25747" fmla="*/ 9737852 w 11737978"/>
              <a:gd name="connsiteY25747" fmla="*/ 2892658 h 6407150"/>
              <a:gd name="connsiteX25748" fmla="*/ 9739392 w 11737978"/>
              <a:gd name="connsiteY25748" fmla="*/ 2935565 h 6407150"/>
              <a:gd name="connsiteX25749" fmla="*/ 9744444 w 11737978"/>
              <a:gd name="connsiteY25749" fmla="*/ 2939419 h 6407150"/>
              <a:gd name="connsiteX25750" fmla="*/ 9746865 w 11737978"/>
              <a:gd name="connsiteY25750" fmla="*/ 2935767 h 6407150"/>
              <a:gd name="connsiteX25751" fmla="*/ 9750294 w 11737978"/>
              <a:gd name="connsiteY25751" fmla="*/ 2962322 h 6407150"/>
              <a:gd name="connsiteX25752" fmla="*/ 9756424 w 11737978"/>
              <a:gd name="connsiteY25752" fmla="*/ 2961176 h 6407150"/>
              <a:gd name="connsiteX25753" fmla="*/ 9749538 w 11737978"/>
              <a:gd name="connsiteY25753" fmla="*/ 2968861 h 6407150"/>
              <a:gd name="connsiteX25754" fmla="*/ 9744710 w 11737978"/>
              <a:gd name="connsiteY25754" fmla="*/ 2945769 h 6407150"/>
              <a:gd name="connsiteX25755" fmla="*/ 9737292 w 11737978"/>
              <a:gd name="connsiteY25755" fmla="*/ 2940756 h 6407150"/>
              <a:gd name="connsiteX25756" fmla="*/ 9715193 w 11737978"/>
              <a:gd name="connsiteY25756" fmla="*/ 2941689 h 6407150"/>
              <a:gd name="connsiteX25757" fmla="*/ 9712931 w 11737978"/>
              <a:gd name="connsiteY25757" fmla="*/ 2942960 h 6407150"/>
              <a:gd name="connsiteX25758" fmla="*/ 9711898 w 11737978"/>
              <a:gd name="connsiteY25758" fmla="*/ 2938932 h 6407150"/>
              <a:gd name="connsiteX25759" fmla="*/ 9706518 w 11737978"/>
              <a:gd name="connsiteY25759" fmla="*/ 2933851 h 6407150"/>
              <a:gd name="connsiteX25760" fmla="*/ 9707074 w 11737978"/>
              <a:gd name="connsiteY25760" fmla="*/ 2925416 h 6407150"/>
              <a:gd name="connsiteX25761" fmla="*/ 9699350 w 11737978"/>
              <a:gd name="connsiteY25761" fmla="*/ 2916494 h 6407150"/>
              <a:gd name="connsiteX25762" fmla="*/ 9695304 w 11737978"/>
              <a:gd name="connsiteY25762" fmla="*/ 2914844 h 6407150"/>
              <a:gd name="connsiteX25763" fmla="*/ 9699535 w 11737978"/>
              <a:gd name="connsiteY25763" fmla="*/ 2913682 h 6407150"/>
              <a:gd name="connsiteX25764" fmla="*/ 9696506 w 11737978"/>
              <a:gd name="connsiteY25764" fmla="*/ 2896567 h 6407150"/>
              <a:gd name="connsiteX25765" fmla="*/ 9685012 w 11737978"/>
              <a:gd name="connsiteY25765" fmla="*/ 2881777 h 6407150"/>
              <a:gd name="connsiteX25766" fmla="*/ 9689245 w 11737978"/>
              <a:gd name="connsiteY25766" fmla="*/ 2880616 h 6407150"/>
              <a:gd name="connsiteX25767" fmla="*/ 9697338 w 11737978"/>
              <a:gd name="connsiteY25767" fmla="*/ 2883913 h 6407150"/>
              <a:gd name="connsiteX25768" fmla="*/ 9701107 w 11737978"/>
              <a:gd name="connsiteY25768" fmla="*/ 2889782 h 6407150"/>
              <a:gd name="connsiteX25769" fmla="*/ 9701015 w 11737978"/>
              <a:gd name="connsiteY25769" fmla="*/ 2891187 h 6407150"/>
              <a:gd name="connsiteX25770" fmla="*/ 9700737 w 11737978"/>
              <a:gd name="connsiteY25770" fmla="*/ 2895405 h 6407150"/>
              <a:gd name="connsiteX25771" fmla="*/ 9704692 w 11737978"/>
              <a:gd name="connsiteY25771" fmla="*/ 2898461 h 6407150"/>
              <a:gd name="connsiteX25772" fmla="*/ 9713155 w 11737978"/>
              <a:gd name="connsiteY25772" fmla="*/ 2896136 h 6407150"/>
              <a:gd name="connsiteX25773" fmla="*/ 9709293 w 11737978"/>
              <a:gd name="connsiteY25773" fmla="*/ 2891674 h 6407150"/>
              <a:gd name="connsiteX25774" fmla="*/ 9709385 w 11737978"/>
              <a:gd name="connsiteY25774" fmla="*/ 2890269 h 6407150"/>
              <a:gd name="connsiteX25775" fmla="*/ 9705801 w 11737978"/>
              <a:gd name="connsiteY25775" fmla="*/ 2881589 h 6407150"/>
              <a:gd name="connsiteX25776" fmla="*/ 9702032 w 11737978"/>
              <a:gd name="connsiteY25776" fmla="*/ 2875722 h 6407150"/>
              <a:gd name="connsiteX25777" fmla="*/ 9702124 w 11737978"/>
              <a:gd name="connsiteY25777" fmla="*/ 2874317 h 6407150"/>
              <a:gd name="connsiteX25778" fmla="*/ 9702494 w 11737978"/>
              <a:gd name="connsiteY25778" fmla="*/ 2868694 h 6407150"/>
              <a:gd name="connsiteX25779" fmla="*/ 9700483 w 11737978"/>
              <a:gd name="connsiteY25779" fmla="*/ 2836114 h 6407150"/>
              <a:gd name="connsiteX25780" fmla="*/ 9706401 w 11737978"/>
              <a:gd name="connsiteY25780" fmla="*/ 2746136 h 6407150"/>
              <a:gd name="connsiteX25781" fmla="*/ 9715050 w 11737978"/>
              <a:gd name="connsiteY25781" fmla="*/ 2741001 h 6407150"/>
              <a:gd name="connsiteX25782" fmla="*/ 9718285 w 11737978"/>
              <a:gd name="connsiteY25782" fmla="*/ 2691795 h 6407150"/>
              <a:gd name="connsiteX25783" fmla="*/ 9710470 w 11737978"/>
              <a:gd name="connsiteY25783" fmla="*/ 2684278 h 6407150"/>
              <a:gd name="connsiteX25784" fmla="*/ 9713335 w 11737978"/>
              <a:gd name="connsiteY25784" fmla="*/ 2640694 h 6407150"/>
              <a:gd name="connsiteX25785" fmla="*/ 9709105 w 11737978"/>
              <a:gd name="connsiteY25785" fmla="*/ 2641857 h 6407150"/>
              <a:gd name="connsiteX25786" fmla="*/ 9705336 w 11737978"/>
              <a:gd name="connsiteY25786" fmla="*/ 2635990 h 6407150"/>
              <a:gd name="connsiteX25787" fmla="*/ 9709475 w 11737978"/>
              <a:gd name="connsiteY25787" fmla="*/ 2636233 h 6407150"/>
              <a:gd name="connsiteX25788" fmla="*/ 9718585 w 11737978"/>
              <a:gd name="connsiteY25788" fmla="*/ 2624068 h 6407150"/>
              <a:gd name="connsiteX25789" fmla="*/ 9714723 w 11737978"/>
              <a:gd name="connsiteY25789" fmla="*/ 2619606 h 6407150"/>
              <a:gd name="connsiteX25790" fmla="*/ 9699277 w 11737978"/>
              <a:gd name="connsiteY25790" fmla="*/ 2601762 h 6407150"/>
              <a:gd name="connsiteX25791" fmla="*/ 9687320 w 11737978"/>
              <a:gd name="connsiteY25791" fmla="*/ 2594002 h 6407150"/>
              <a:gd name="connsiteX25792" fmla="*/ 9672428 w 11737978"/>
              <a:gd name="connsiteY25792" fmla="*/ 2567720 h 6407150"/>
              <a:gd name="connsiteX25793" fmla="*/ 9659918 w 11737978"/>
              <a:gd name="connsiteY25793" fmla="*/ 2568397 h 6407150"/>
              <a:gd name="connsiteX25794" fmla="*/ 9624237 w 11737978"/>
              <a:gd name="connsiteY25794" fmla="*/ 2542304 h 6407150"/>
              <a:gd name="connsiteX25795" fmla="*/ 9596279 w 11737978"/>
              <a:gd name="connsiteY25795" fmla="*/ 2525135 h 6407150"/>
              <a:gd name="connsiteX25796" fmla="*/ 9558656 w 11737978"/>
              <a:gd name="connsiteY25796" fmla="*/ 2528565 h 6407150"/>
              <a:gd name="connsiteX25797" fmla="*/ 9554517 w 11737978"/>
              <a:gd name="connsiteY25797" fmla="*/ 2528322 h 6407150"/>
              <a:gd name="connsiteX25798" fmla="*/ 9542192 w 11737978"/>
              <a:gd name="connsiteY25798" fmla="*/ 2526185 h 6407150"/>
              <a:gd name="connsiteX25799" fmla="*/ 9567676 w 11737978"/>
              <a:gd name="connsiteY25799" fmla="*/ 2517806 h 6407150"/>
              <a:gd name="connsiteX25800" fmla="*/ 9534653 w 11737978"/>
              <a:gd name="connsiteY25800" fmla="*/ 2514451 h 6407150"/>
              <a:gd name="connsiteX25801" fmla="*/ 9508894 w 11737978"/>
              <a:gd name="connsiteY25801" fmla="*/ 2527048 h 6407150"/>
              <a:gd name="connsiteX25802" fmla="*/ 9488382 w 11737978"/>
              <a:gd name="connsiteY25802" fmla="*/ 2523020 h 6407150"/>
              <a:gd name="connsiteX25803" fmla="*/ 9488936 w 11737978"/>
              <a:gd name="connsiteY25803" fmla="*/ 2514584 h 6407150"/>
              <a:gd name="connsiteX25804" fmla="*/ 9464471 w 11737978"/>
              <a:gd name="connsiteY25804" fmla="*/ 2507499 h 6407150"/>
              <a:gd name="connsiteX25805" fmla="*/ 9453163 w 11737978"/>
              <a:gd name="connsiteY25805" fmla="*/ 2489897 h 6407150"/>
              <a:gd name="connsiteX25806" fmla="*/ 9440653 w 11737978"/>
              <a:gd name="connsiteY25806" fmla="*/ 2490572 h 6407150"/>
              <a:gd name="connsiteX25807" fmla="*/ 9415078 w 11737978"/>
              <a:gd name="connsiteY25807" fmla="*/ 2500358 h 6407150"/>
              <a:gd name="connsiteX25808" fmla="*/ 9390242 w 11737978"/>
              <a:gd name="connsiteY25808" fmla="*/ 2498898 h 6407150"/>
              <a:gd name="connsiteX25809" fmla="*/ 9398427 w 11737978"/>
              <a:gd name="connsiteY25809" fmla="*/ 2500790 h 6407150"/>
              <a:gd name="connsiteX25810" fmla="*/ 9377917 w 11737978"/>
              <a:gd name="connsiteY25810" fmla="*/ 2496760 h 6407150"/>
              <a:gd name="connsiteX25811" fmla="*/ 9382148 w 11737978"/>
              <a:gd name="connsiteY25811" fmla="*/ 2495598 h 6407150"/>
              <a:gd name="connsiteX25812" fmla="*/ 9382242 w 11737978"/>
              <a:gd name="connsiteY25812" fmla="*/ 2494192 h 6407150"/>
              <a:gd name="connsiteX25813" fmla="*/ 9373870 w 11737978"/>
              <a:gd name="connsiteY25813" fmla="*/ 2495111 h 6407150"/>
              <a:gd name="connsiteX25814" fmla="*/ 9345543 w 11737978"/>
              <a:gd name="connsiteY25814" fmla="*/ 2483565 h 6407150"/>
              <a:gd name="connsiteX25815" fmla="*/ 9337172 w 11737978"/>
              <a:gd name="connsiteY25815" fmla="*/ 2484484 h 6407150"/>
              <a:gd name="connsiteX25816" fmla="*/ 9332385 w 11737978"/>
              <a:gd name="connsiteY25816" fmla="*/ 2494082 h 6407150"/>
              <a:gd name="connsiteX25817" fmla="*/ 9320060 w 11737978"/>
              <a:gd name="connsiteY25817" fmla="*/ 2491945 h 6407150"/>
              <a:gd name="connsiteX25818" fmla="*/ 9268632 w 11737978"/>
              <a:gd name="connsiteY25818" fmla="*/ 2515733 h 6407150"/>
              <a:gd name="connsiteX25819" fmla="*/ 9260632 w 11737978"/>
              <a:gd name="connsiteY25819" fmla="*/ 2511028 h 6407150"/>
              <a:gd name="connsiteX25820" fmla="*/ 9251336 w 11737978"/>
              <a:gd name="connsiteY25820" fmla="*/ 2526007 h 6407150"/>
              <a:gd name="connsiteX25821" fmla="*/ 9229807 w 11737978"/>
              <a:gd name="connsiteY25821" fmla="*/ 2537442 h 6407150"/>
              <a:gd name="connsiteX25822" fmla="*/ 9181431 w 11737978"/>
              <a:gd name="connsiteY25822" fmla="*/ 2514837 h 6407150"/>
              <a:gd name="connsiteX25823" fmla="*/ 9180692 w 11737978"/>
              <a:gd name="connsiteY25823" fmla="*/ 2526083 h 6407150"/>
              <a:gd name="connsiteX25824" fmla="*/ 9156041 w 11737978"/>
              <a:gd name="connsiteY25824" fmla="*/ 2521810 h 6407150"/>
              <a:gd name="connsiteX25825" fmla="*/ 9140605 w 11737978"/>
              <a:gd name="connsiteY25825" fmla="*/ 2535368 h 6407150"/>
              <a:gd name="connsiteX25826" fmla="*/ 9125415 w 11737978"/>
              <a:gd name="connsiteY25826" fmla="*/ 2538968 h 6407150"/>
              <a:gd name="connsiteX25827" fmla="*/ 9125875 w 11737978"/>
              <a:gd name="connsiteY25827" fmla="*/ 2534197 h 6407150"/>
              <a:gd name="connsiteX25828" fmla="*/ 9117498 w 11737978"/>
              <a:gd name="connsiteY25828" fmla="*/ 2540440 h 6407150"/>
              <a:gd name="connsiteX25829" fmla="*/ 9111132 w 11737978"/>
              <a:gd name="connsiteY25829" fmla="*/ 2541038 h 6407150"/>
              <a:gd name="connsiteX25830" fmla="*/ 9109121 w 11737978"/>
              <a:gd name="connsiteY25830" fmla="*/ 2540219 h 6407150"/>
              <a:gd name="connsiteX25831" fmla="*/ 9105075 w 11737978"/>
              <a:gd name="connsiteY25831" fmla="*/ 2538570 h 6407150"/>
              <a:gd name="connsiteX25832" fmla="*/ 9105168 w 11737978"/>
              <a:gd name="connsiteY25832" fmla="*/ 2537164 h 6407150"/>
              <a:gd name="connsiteX25833" fmla="*/ 9092934 w 11737978"/>
              <a:gd name="connsiteY25833" fmla="*/ 2533622 h 6407150"/>
              <a:gd name="connsiteX25834" fmla="*/ 9090579 w 11737978"/>
              <a:gd name="connsiteY25834" fmla="*/ 2536432 h 6407150"/>
              <a:gd name="connsiteX25835" fmla="*/ 9083773 w 11737978"/>
              <a:gd name="connsiteY25835" fmla="*/ 2526031 h 6407150"/>
              <a:gd name="connsiteX25836" fmla="*/ 9093141 w 11737978"/>
              <a:gd name="connsiteY25836" fmla="*/ 2517877 h 6407150"/>
              <a:gd name="connsiteX25837" fmla="*/ 9076299 w 11737978"/>
              <a:gd name="connsiteY25837" fmla="*/ 2514610 h 6407150"/>
              <a:gd name="connsiteX25838" fmla="*/ 9075352 w 11737978"/>
              <a:gd name="connsiteY25838" fmla="*/ 2524399 h 6407150"/>
              <a:gd name="connsiteX25839" fmla="*/ 9067878 w 11737978"/>
              <a:gd name="connsiteY25839" fmla="*/ 2512977 h 6407150"/>
              <a:gd name="connsiteX25840" fmla="*/ 9050564 w 11737978"/>
              <a:gd name="connsiteY25840" fmla="*/ 2514605 h 6407150"/>
              <a:gd name="connsiteX25841" fmla="*/ 9040723 w 11737978"/>
              <a:gd name="connsiteY25841" fmla="*/ 2527653 h 6407150"/>
              <a:gd name="connsiteX25842" fmla="*/ 9032303 w 11737978"/>
              <a:gd name="connsiteY25842" fmla="*/ 2526019 h 6407150"/>
              <a:gd name="connsiteX25843" fmla="*/ 9032776 w 11737978"/>
              <a:gd name="connsiteY25843" fmla="*/ 2521126 h 6407150"/>
              <a:gd name="connsiteX25844" fmla="*/ 9034196 w 11737978"/>
              <a:gd name="connsiteY25844" fmla="*/ 2506444 h 6407150"/>
              <a:gd name="connsiteX25845" fmla="*/ 9042617 w 11737978"/>
              <a:gd name="connsiteY25845" fmla="*/ 2508078 h 6407150"/>
              <a:gd name="connsiteX25846" fmla="*/ 9043089 w 11737978"/>
              <a:gd name="connsiteY25846" fmla="*/ 2503183 h 6407150"/>
              <a:gd name="connsiteX25847" fmla="*/ 9034669 w 11737978"/>
              <a:gd name="connsiteY25847" fmla="*/ 2501550 h 6407150"/>
              <a:gd name="connsiteX25848" fmla="*/ 9008934 w 11737978"/>
              <a:gd name="connsiteY25848" fmla="*/ 2501545 h 6407150"/>
              <a:gd name="connsiteX25849" fmla="*/ 9000513 w 11737978"/>
              <a:gd name="connsiteY25849" fmla="*/ 2499912 h 6407150"/>
              <a:gd name="connsiteX25850" fmla="*/ 8981306 w 11737978"/>
              <a:gd name="connsiteY25850" fmla="*/ 2521114 h 6407150"/>
              <a:gd name="connsiteX25851" fmla="*/ 9015935 w 11737978"/>
              <a:gd name="connsiteY25851" fmla="*/ 2517859 h 6407150"/>
              <a:gd name="connsiteX25852" fmla="*/ 9014989 w 11737978"/>
              <a:gd name="connsiteY25852" fmla="*/ 2527646 h 6407150"/>
              <a:gd name="connsiteX25853" fmla="*/ 9024356 w 11737978"/>
              <a:gd name="connsiteY25853" fmla="*/ 2519492 h 6407150"/>
              <a:gd name="connsiteX25854" fmla="*/ 9032303 w 11737978"/>
              <a:gd name="connsiteY25854" fmla="*/ 2526019 h 6407150"/>
              <a:gd name="connsiteX25855" fmla="*/ 9031830 w 11737978"/>
              <a:gd name="connsiteY25855" fmla="*/ 2530914 h 6407150"/>
              <a:gd name="connsiteX25856" fmla="*/ 9040723 w 11737978"/>
              <a:gd name="connsiteY25856" fmla="*/ 2527653 h 6407150"/>
              <a:gd name="connsiteX25857" fmla="*/ 9047725 w 11737978"/>
              <a:gd name="connsiteY25857" fmla="*/ 2543967 h 6407150"/>
              <a:gd name="connsiteX25858" fmla="*/ 9042982 w 11737978"/>
              <a:gd name="connsiteY25858" fmla="*/ 2548656 h 6407150"/>
              <a:gd name="connsiteX25859" fmla="*/ 9039508 w 11737978"/>
              <a:gd name="connsiteY25859" fmla="*/ 2554352 h 6407150"/>
              <a:gd name="connsiteX25860" fmla="*/ 9036538 w 11737978"/>
              <a:gd name="connsiteY25860" fmla="*/ 2554959 h 6407150"/>
              <a:gd name="connsiteX25861" fmla="*/ 9030409 w 11737978"/>
              <a:gd name="connsiteY25861" fmla="*/ 2545594 h 6407150"/>
              <a:gd name="connsiteX25862" fmla="*/ 9016537 w 11737978"/>
              <a:gd name="connsiteY25862" fmla="*/ 2555991 h 6407150"/>
              <a:gd name="connsiteX25863" fmla="*/ 9012638 w 11737978"/>
              <a:gd name="connsiteY25863" fmla="*/ 2559845 h 6407150"/>
              <a:gd name="connsiteX25864" fmla="*/ 9012255 w 11737978"/>
              <a:gd name="connsiteY25864" fmla="*/ 2559923 h 6407150"/>
              <a:gd name="connsiteX25865" fmla="*/ 9011884 w 11737978"/>
              <a:gd name="connsiteY25865" fmla="*/ 2560590 h 6407150"/>
              <a:gd name="connsiteX25866" fmla="*/ 9002308 w 11737978"/>
              <a:gd name="connsiteY25866" fmla="*/ 2570058 h 6407150"/>
              <a:gd name="connsiteX25867" fmla="*/ 9005277 w 11737978"/>
              <a:gd name="connsiteY25867" fmla="*/ 2572496 h 6407150"/>
              <a:gd name="connsiteX25868" fmla="*/ 9004005 w 11737978"/>
              <a:gd name="connsiteY25868" fmla="*/ 2574786 h 6407150"/>
              <a:gd name="connsiteX25869" fmla="*/ 8991575 w 11737978"/>
              <a:gd name="connsiteY25869" fmla="*/ 2578767 h 6407150"/>
              <a:gd name="connsiteX25870" fmla="*/ 8991309 w 11737978"/>
              <a:gd name="connsiteY25870" fmla="*/ 2572911 h 6407150"/>
              <a:gd name="connsiteX25871" fmla="*/ 9003255 w 11737978"/>
              <a:gd name="connsiteY25871" fmla="*/ 2560272 h 6407150"/>
              <a:gd name="connsiteX25872" fmla="*/ 8996254 w 11737978"/>
              <a:gd name="connsiteY25872" fmla="*/ 2543957 h 6407150"/>
              <a:gd name="connsiteX25873" fmla="*/ 8978466 w 11737978"/>
              <a:gd name="connsiteY25873" fmla="*/ 2550477 h 6407150"/>
              <a:gd name="connsiteX25874" fmla="*/ 8970045 w 11737978"/>
              <a:gd name="connsiteY25874" fmla="*/ 2548844 h 6407150"/>
              <a:gd name="connsiteX25875" fmla="*/ 8977992 w 11737978"/>
              <a:gd name="connsiteY25875" fmla="*/ 2555372 h 6407150"/>
              <a:gd name="connsiteX25876" fmla="*/ 8977520 w 11737978"/>
              <a:gd name="connsiteY25876" fmla="*/ 2560265 h 6407150"/>
              <a:gd name="connsiteX25877" fmla="*/ 8959258 w 11737978"/>
              <a:gd name="connsiteY25877" fmla="*/ 2571680 h 6407150"/>
              <a:gd name="connsiteX25878" fmla="*/ 8947998 w 11737978"/>
              <a:gd name="connsiteY25878" fmla="*/ 2599411 h 6407150"/>
              <a:gd name="connsiteX25879" fmla="*/ 8961602 w 11737978"/>
              <a:gd name="connsiteY25879" fmla="*/ 2602050 h 6407150"/>
              <a:gd name="connsiteX25880" fmla="*/ 8949112 w 11737978"/>
              <a:gd name="connsiteY25880" fmla="*/ 2611779 h 6407150"/>
              <a:gd name="connsiteX25881" fmla="*/ 8949272 w 11737978"/>
              <a:gd name="connsiteY25881" fmla="*/ 2612149 h 6407150"/>
              <a:gd name="connsiteX25882" fmla="*/ 8947808 w 11737978"/>
              <a:gd name="connsiteY25882" fmla="*/ 2612460 h 6407150"/>
              <a:gd name="connsiteX25883" fmla="*/ 8946105 w 11737978"/>
              <a:gd name="connsiteY25883" fmla="*/ 2618985 h 6407150"/>
              <a:gd name="connsiteX25884" fmla="*/ 8947525 w 11737978"/>
              <a:gd name="connsiteY25884" fmla="*/ 2604303 h 6407150"/>
              <a:gd name="connsiteX25885" fmla="*/ 8940523 w 11737978"/>
              <a:gd name="connsiteY25885" fmla="*/ 2587989 h 6407150"/>
              <a:gd name="connsiteX25886" fmla="*/ 8931630 w 11737978"/>
              <a:gd name="connsiteY25886" fmla="*/ 2591250 h 6407150"/>
              <a:gd name="connsiteX25887" fmla="*/ 8929737 w 11737978"/>
              <a:gd name="connsiteY25887" fmla="*/ 2610825 h 6407150"/>
              <a:gd name="connsiteX25888" fmla="*/ 8911949 w 11737978"/>
              <a:gd name="connsiteY25888" fmla="*/ 2617347 h 6407150"/>
              <a:gd name="connsiteX25889" fmla="*/ 8902581 w 11737978"/>
              <a:gd name="connsiteY25889" fmla="*/ 2625501 h 6407150"/>
              <a:gd name="connsiteX25890" fmla="*/ 8909109 w 11737978"/>
              <a:gd name="connsiteY25890" fmla="*/ 2646711 h 6407150"/>
              <a:gd name="connsiteX25891" fmla="*/ 8899742 w 11737978"/>
              <a:gd name="connsiteY25891" fmla="*/ 2654864 h 6407150"/>
              <a:gd name="connsiteX25892" fmla="*/ 8891794 w 11737978"/>
              <a:gd name="connsiteY25892" fmla="*/ 2648337 h 6407150"/>
              <a:gd name="connsiteX25893" fmla="*/ 8890847 w 11737978"/>
              <a:gd name="connsiteY25893" fmla="*/ 2658125 h 6407150"/>
              <a:gd name="connsiteX25894" fmla="*/ 8866059 w 11737978"/>
              <a:gd name="connsiteY25894" fmla="*/ 2648331 h 6407150"/>
              <a:gd name="connsiteX25895" fmla="*/ 8840798 w 11737978"/>
              <a:gd name="connsiteY25895" fmla="*/ 2643432 h 6407150"/>
              <a:gd name="connsiteX25896" fmla="*/ 8823483 w 11737978"/>
              <a:gd name="connsiteY25896" fmla="*/ 2645059 h 6407150"/>
              <a:gd name="connsiteX25897" fmla="*/ 8822537 w 11737978"/>
              <a:gd name="connsiteY25897" fmla="*/ 2654846 h 6407150"/>
              <a:gd name="connsiteX25898" fmla="*/ 8814589 w 11737978"/>
              <a:gd name="connsiteY25898" fmla="*/ 2648319 h 6407150"/>
              <a:gd name="connsiteX25899" fmla="*/ 8814115 w 11737978"/>
              <a:gd name="connsiteY25899" fmla="*/ 2653213 h 6407150"/>
              <a:gd name="connsiteX25900" fmla="*/ 8813642 w 11737978"/>
              <a:gd name="connsiteY25900" fmla="*/ 2658108 h 6407150"/>
              <a:gd name="connsiteX25901" fmla="*/ 8821070 w 11737978"/>
              <a:gd name="connsiteY25901" fmla="*/ 2658925 h 6407150"/>
              <a:gd name="connsiteX25902" fmla="*/ 8822537 w 11737978"/>
              <a:gd name="connsiteY25902" fmla="*/ 2654846 h 6407150"/>
              <a:gd name="connsiteX25903" fmla="*/ 8830957 w 11737978"/>
              <a:gd name="connsiteY25903" fmla="*/ 2656479 h 6407150"/>
              <a:gd name="connsiteX25904" fmla="*/ 8846851 w 11737978"/>
              <a:gd name="connsiteY25904" fmla="*/ 2669534 h 6407150"/>
              <a:gd name="connsiteX25905" fmla="*/ 8854325 w 11737978"/>
              <a:gd name="connsiteY25905" fmla="*/ 2680955 h 6407150"/>
              <a:gd name="connsiteX25906" fmla="*/ 8871640 w 11737978"/>
              <a:gd name="connsiteY25906" fmla="*/ 2679328 h 6407150"/>
              <a:gd name="connsiteX25907" fmla="*/ 8879113 w 11737978"/>
              <a:gd name="connsiteY25907" fmla="*/ 2690749 h 6407150"/>
              <a:gd name="connsiteX25908" fmla="*/ 8880060 w 11737978"/>
              <a:gd name="connsiteY25908" fmla="*/ 2680960 h 6407150"/>
              <a:gd name="connsiteX25909" fmla="*/ 8880534 w 11737978"/>
              <a:gd name="connsiteY25909" fmla="*/ 2676067 h 6407150"/>
              <a:gd name="connsiteX25910" fmla="*/ 8888954 w 11737978"/>
              <a:gd name="connsiteY25910" fmla="*/ 2677700 h 6407150"/>
              <a:gd name="connsiteX25911" fmla="*/ 8887062 w 11737978"/>
              <a:gd name="connsiteY25911" fmla="*/ 2697276 h 6407150"/>
              <a:gd name="connsiteX25912" fmla="*/ 8895482 w 11737978"/>
              <a:gd name="connsiteY25912" fmla="*/ 2698909 h 6407150"/>
              <a:gd name="connsiteX25913" fmla="*/ 8896429 w 11737978"/>
              <a:gd name="connsiteY25913" fmla="*/ 2689121 h 6407150"/>
              <a:gd name="connsiteX25914" fmla="*/ 8902955 w 11737978"/>
              <a:gd name="connsiteY25914" fmla="*/ 2710329 h 6407150"/>
              <a:gd name="connsiteX25915" fmla="*/ 8883748 w 11737978"/>
              <a:gd name="connsiteY25915" fmla="*/ 2731533 h 6407150"/>
              <a:gd name="connsiteX25916" fmla="*/ 8866434 w 11737978"/>
              <a:gd name="connsiteY25916" fmla="*/ 2733160 h 6407150"/>
              <a:gd name="connsiteX25917" fmla="*/ 8868327 w 11737978"/>
              <a:gd name="connsiteY25917" fmla="*/ 2713584 h 6407150"/>
              <a:gd name="connsiteX25918" fmla="*/ 8868093 w 11737978"/>
              <a:gd name="connsiteY25918" fmla="*/ 2709550 h 6407150"/>
              <a:gd name="connsiteX25919" fmla="*/ 8868822 w 11737978"/>
              <a:gd name="connsiteY25919" fmla="*/ 2708876 h 6407150"/>
              <a:gd name="connsiteX25920" fmla="*/ 8868033 w 11737978"/>
              <a:gd name="connsiteY25920" fmla="*/ 2708508 h 6407150"/>
              <a:gd name="connsiteX25921" fmla="*/ 8867925 w 11737978"/>
              <a:gd name="connsiteY25921" fmla="*/ 2706652 h 6407150"/>
              <a:gd name="connsiteX25922" fmla="*/ 8860853 w 11737978"/>
              <a:gd name="connsiteY25922" fmla="*/ 2702164 h 6407150"/>
              <a:gd name="connsiteX25923" fmla="*/ 8859998 w 11737978"/>
              <a:gd name="connsiteY25923" fmla="*/ 2706652 h 6407150"/>
              <a:gd name="connsiteX25924" fmla="*/ 8856094 w 11737978"/>
              <a:gd name="connsiteY25924" fmla="*/ 2708227 h 6407150"/>
              <a:gd name="connsiteX25925" fmla="*/ 8847772 w 11737978"/>
              <a:gd name="connsiteY25925" fmla="*/ 2712927 h 6407150"/>
              <a:gd name="connsiteX25926" fmla="*/ 8848328 w 11737978"/>
              <a:gd name="connsiteY25926" fmla="*/ 2709705 h 6407150"/>
              <a:gd name="connsiteX25927" fmla="*/ 8852432 w 11737978"/>
              <a:gd name="connsiteY25927" fmla="*/ 2700531 h 6407150"/>
              <a:gd name="connsiteX25928" fmla="*/ 8843538 w 11737978"/>
              <a:gd name="connsiteY25928" fmla="*/ 2703790 h 6407150"/>
              <a:gd name="connsiteX25929" fmla="*/ 8833698 w 11737978"/>
              <a:gd name="connsiteY25929" fmla="*/ 2716839 h 6407150"/>
              <a:gd name="connsiteX25930" fmla="*/ 8825750 w 11737978"/>
              <a:gd name="connsiteY25930" fmla="*/ 2710313 h 6407150"/>
              <a:gd name="connsiteX25931" fmla="*/ 8827644 w 11737978"/>
              <a:gd name="connsiteY25931" fmla="*/ 2690737 h 6407150"/>
              <a:gd name="connsiteX25932" fmla="*/ 8817803 w 11737978"/>
              <a:gd name="connsiteY25932" fmla="*/ 2703785 h 6407150"/>
              <a:gd name="connsiteX25933" fmla="*/ 8811276 w 11737978"/>
              <a:gd name="connsiteY25933" fmla="*/ 2682577 h 6407150"/>
              <a:gd name="connsiteX25934" fmla="*/ 8812695 w 11737978"/>
              <a:gd name="connsiteY25934" fmla="*/ 2667895 h 6407150"/>
              <a:gd name="connsiteX25935" fmla="*/ 8795380 w 11737978"/>
              <a:gd name="connsiteY25935" fmla="*/ 2669522 h 6407150"/>
              <a:gd name="connsiteX25936" fmla="*/ 8776647 w 11737978"/>
              <a:gd name="connsiteY25936" fmla="*/ 2685832 h 6407150"/>
              <a:gd name="connsiteX25937" fmla="*/ 8780619 w 11737978"/>
              <a:gd name="connsiteY25937" fmla="*/ 2689094 h 6407150"/>
              <a:gd name="connsiteX25938" fmla="*/ 8783757 w 11737978"/>
              <a:gd name="connsiteY25938" fmla="*/ 2691671 h 6407150"/>
              <a:gd name="connsiteX25939" fmla="*/ 8783423 w 11737978"/>
              <a:gd name="connsiteY25939" fmla="*/ 2693377 h 6407150"/>
              <a:gd name="connsiteX25940" fmla="*/ 8775700 w 11737978"/>
              <a:gd name="connsiteY25940" fmla="*/ 2695619 h 6407150"/>
              <a:gd name="connsiteX25941" fmla="*/ 8767278 w 11737978"/>
              <a:gd name="connsiteY25941" fmla="*/ 2693985 h 6407150"/>
              <a:gd name="connsiteX25942" fmla="*/ 8767750 w 11737978"/>
              <a:gd name="connsiteY25942" fmla="*/ 2689092 h 6407150"/>
              <a:gd name="connsiteX25943" fmla="*/ 8733595 w 11737978"/>
              <a:gd name="connsiteY25943" fmla="*/ 2687453 h 6407150"/>
              <a:gd name="connsiteX25944" fmla="*/ 8735488 w 11737978"/>
              <a:gd name="connsiteY25944" fmla="*/ 2667877 h 6407150"/>
              <a:gd name="connsiteX25945" fmla="*/ 8718173 w 11737978"/>
              <a:gd name="connsiteY25945" fmla="*/ 2669505 h 6407150"/>
              <a:gd name="connsiteX25946" fmla="*/ 8708807 w 11737978"/>
              <a:gd name="connsiteY25946" fmla="*/ 2677660 h 6407150"/>
              <a:gd name="connsiteX25947" fmla="*/ 8701214 w 11737978"/>
              <a:gd name="connsiteY25947" fmla="*/ 2667461 h 6407150"/>
              <a:gd name="connsiteX25948" fmla="*/ 8697771 w 11737978"/>
              <a:gd name="connsiteY25948" fmla="*/ 2658686 h 6407150"/>
              <a:gd name="connsiteX25949" fmla="*/ 8701415 w 11737978"/>
              <a:gd name="connsiteY25949" fmla="*/ 2657813 h 6407150"/>
              <a:gd name="connsiteX25950" fmla="*/ 8699503 w 11737978"/>
              <a:gd name="connsiteY25950" fmla="*/ 2656297 h 6407150"/>
              <a:gd name="connsiteX25951" fmla="*/ 8696884 w 11737978"/>
              <a:gd name="connsiteY25951" fmla="*/ 2656427 h 6407150"/>
              <a:gd name="connsiteX25952" fmla="*/ 8694332 w 11737978"/>
              <a:gd name="connsiteY25952" fmla="*/ 2649923 h 6407150"/>
              <a:gd name="connsiteX25953" fmla="*/ 8719594 w 11737978"/>
              <a:gd name="connsiteY25953" fmla="*/ 2654823 h 6407150"/>
              <a:gd name="connsiteX25954" fmla="*/ 8728015 w 11737978"/>
              <a:gd name="connsiteY25954" fmla="*/ 2656456 h 6407150"/>
              <a:gd name="connsiteX25955" fmla="*/ 8728488 w 11737978"/>
              <a:gd name="connsiteY25955" fmla="*/ 2651562 h 6407150"/>
              <a:gd name="connsiteX25956" fmla="*/ 8736435 w 11737978"/>
              <a:gd name="connsiteY25956" fmla="*/ 2658090 h 6407150"/>
              <a:gd name="connsiteX25957" fmla="*/ 8737855 w 11737978"/>
              <a:gd name="connsiteY25957" fmla="*/ 2643409 h 6407150"/>
              <a:gd name="connsiteX25958" fmla="*/ 8730381 w 11737978"/>
              <a:gd name="connsiteY25958" fmla="*/ 2631987 h 6407150"/>
              <a:gd name="connsiteX25959" fmla="*/ 8722434 w 11737978"/>
              <a:gd name="connsiteY25959" fmla="*/ 2625460 h 6407150"/>
              <a:gd name="connsiteX25960" fmla="*/ 8731328 w 11737978"/>
              <a:gd name="connsiteY25960" fmla="*/ 2622200 h 6407150"/>
              <a:gd name="connsiteX25961" fmla="*/ 8723381 w 11737978"/>
              <a:gd name="connsiteY25961" fmla="*/ 2615673 h 6407150"/>
              <a:gd name="connsiteX25962" fmla="*/ 8723853 w 11737978"/>
              <a:gd name="connsiteY25962" fmla="*/ 2610778 h 6407150"/>
              <a:gd name="connsiteX25963" fmla="*/ 8732274 w 11737978"/>
              <a:gd name="connsiteY25963" fmla="*/ 2612413 h 6407150"/>
              <a:gd name="connsiteX25964" fmla="*/ 8736616 w 11737978"/>
              <a:gd name="connsiteY25964" fmla="*/ 2600790 h 6407150"/>
              <a:gd name="connsiteX25965" fmla="*/ 8734640 w 11737978"/>
              <a:gd name="connsiteY25965" fmla="*/ 2587941 h 6407150"/>
              <a:gd name="connsiteX25966" fmla="*/ 8724327 w 11737978"/>
              <a:gd name="connsiteY25966" fmla="*/ 2605885 h 6407150"/>
              <a:gd name="connsiteX25967" fmla="*/ 8723853 w 11737978"/>
              <a:gd name="connsiteY25967" fmla="*/ 2610778 h 6407150"/>
              <a:gd name="connsiteX25968" fmla="*/ 8714013 w 11737978"/>
              <a:gd name="connsiteY25968" fmla="*/ 2623826 h 6407150"/>
              <a:gd name="connsiteX25969" fmla="*/ 8695278 w 11737978"/>
              <a:gd name="connsiteY25969" fmla="*/ 2640136 h 6407150"/>
              <a:gd name="connsiteX25970" fmla="*/ 8687805 w 11737978"/>
              <a:gd name="connsiteY25970" fmla="*/ 2628715 h 6407150"/>
              <a:gd name="connsiteX25971" fmla="*/ 8678436 w 11737978"/>
              <a:gd name="connsiteY25971" fmla="*/ 2636870 h 6407150"/>
              <a:gd name="connsiteX25972" fmla="*/ 8660649 w 11737978"/>
              <a:gd name="connsiteY25972" fmla="*/ 2643390 h 6407150"/>
              <a:gd name="connsiteX25973" fmla="*/ 8661122 w 11737978"/>
              <a:gd name="connsiteY25973" fmla="*/ 2638497 h 6407150"/>
              <a:gd name="connsiteX25974" fmla="*/ 8653175 w 11737978"/>
              <a:gd name="connsiteY25974" fmla="*/ 2631970 h 6407150"/>
              <a:gd name="connsiteX25975" fmla="*/ 8654594 w 11737978"/>
              <a:gd name="connsiteY25975" fmla="*/ 2617287 h 6407150"/>
              <a:gd name="connsiteX25976" fmla="*/ 8645229 w 11737978"/>
              <a:gd name="connsiteY25976" fmla="*/ 2625444 h 6407150"/>
              <a:gd name="connsiteX25977" fmla="*/ 8637281 w 11737978"/>
              <a:gd name="connsiteY25977" fmla="*/ 2618915 h 6407150"/>
              <a:gd name="connsiteX25978" fmla="*/ 8635992 w 11737978"/>
              <a:gd name="connsiteY25978" fmla="*/ 2621158 h 6407150"/>
              <a:gd name="connsiteX25979" fmla="*/ 8635409 w 11737978"/>
              <a:gd name="connsiteY25979" fmla="*/ 2621236 h 6407150"/>
              <a:gd name="connsiteX25980" fmla="*/ 8634394 w 11737978"/>
              <a:gd name="connsiteY25980" fmla="*/ 2617436 h 6407150"/>
              <a:gd name="connsiteX25981" fmla="*/ 8615452 w 11737978"/>
              <a:gd name="connsiteY25981" fmla="*/ 2630718 h 6407150"/>
              <a:gd name="connsiteX25982" fmla="*/ 8604881 w 11737978"/>
              <a:gd name="connsiteY25982" fmla="*/ 2633245 h 6407150"/>
              <a:gd name="connsiteX25983" fmla="*/ 8614353 w 11737978"/>
              <a:gd name="connsiteY25983" fmla="*/ 2626603 h 6407150"/>
              <a:gd name="connsiteX25984" fmla="*/ 8613253 w 11737978"/>
              <a:gd name="connsiteY25984" fmla="*/ 2622490 h 6407150"/>
              <a:gd name="connsiteX25985" fmla="*/ 8612154 w 11737978"/>
              <a:gd name="connsiteY25985" fmla="*/ 2618375 h 6407150"/>
              <a:gd name="connsiteX25986" fmla="*/ 8609954 w 11737978"/>
              <a:gd name="connsiteY25986" fmla="*/ 2610147 h 6407150"/>
              <a:gd name="connsiteX25987" fmla="*/ 8620525 w 11737978"/>
              <a:gd name="connsiteY25987" fmla="*/ 2607621 h 6407150"/>
              <a:gd name="connsiteX25988" fmla="*/ 8619425 w 11737978"/>
              <a:gd name="connsiteY25988" fmla="*/ 2603505 h 6407150"/>
              <a:gd name="connsiteX25989" fmla="*/ 8606656 w 11737978"/>
              <a:gd name="connsiteY25989" fmla="*/ 2597803 h 6407150"/>
              <a:gd name="connsiteX25990" fmla="*/ 8591687 w 11737978"/>
              <a:gd name="connsiteY25990" fmla="*/ 2583873 h 6407150"/>
              <a:gd name="connsiteX25991" fmla="*/ 8581116 w 11737978"/>
              <a:gd name="connsiteY25991" fmla="*/ 2586400 h 6407150"/>
              <a:gd name="connsiteX25992" fmla="*/ 8580017 w 11737978"/>
              <a:gd name="connsiteY25992" fmla="*/ 2582286 h 6407150"/>
              <a:gd name="connsiteX25993" fmla="*/ 8578917 w 11737978"/>
              <a:gd name="connsiteY25993" fmla="*/ 2578172 h 6407150"/>
              <a:gd name="connsiteX25994" fmla="*/ 8569447 w 11737978"/>
              <a:gd name="connsiteY25994" fmla="*/ 2584814 h 6407150"/>
              <a:gd name="connsiteX25995" fmla="*/ 8570547 w 11737978"/>
              <a:gd name="connsiteY25995" fmla="*/ 2588928 h 6407150"/>
              <a:gd name="connsiteX25996" fmla="*/ 8571646 w 11737978"/>
              <a:gd name="connsiteY25996" fmla="*/ 2593042 h 6407150"/>
              <a:gd name="connsiteX25997" fmla="*/ 8585515 w 11737978"/>
              <a:gd name="connsiteY25997" fmla="*/ 2602857 h 6407150"/>
              <a:gd name="connsiteX25998" fmla="*/ 8577143 w 11737978"/>
              <a:gd name="connsiteY25998" fmla="*/ 2613614 h 6407150"/>
              <a:gd name="connsiteX25999" fmla="*/ 8578243 w 11737978"/>
              <a:gd name="connsiteY25999" fmla="*/ 2617729 h 6407150"/>
              <a:gd name="connsiteX26000" fmla="*/ 8589913 w 11737978"/>
              <a:gd name="connsiteY26000" fmla="*/ 2619315 h 6407150"/>
              <a:gd name="connsiteX26001" fmla="*/ 8579342 w 11737978"/>
              <a:gd name="connsiteY26001" fmla="*/ 2621842 h 6407150"/>
              <a:gd name="connsiteX26002" fmla="*/ 8580442 w 11737978"/>
              <a:gd name="connsiteY26002" fmla="*/ 2625957 h 6407150"/>
              <a:gd name="connsiteX26003" fmla="*/ 8593211 w 11737978"/>
              <a:gd name="connsiteY26003" fmla="*/ 2631658 h 6407150"/>
              <a:gd name="connsiteX26004" fmla="*/ 8594311 w 11737978"/>
              <a:gd name="connsiteY26004" fmla="*/ 2635772 h 6407150"/>
              <a:gd name="connsiteX26005" fmla="*/ 8595411 w 11737978"/>
              <a:gd name="connsiteY26005" fmla="*/ 2639888 h 6407150"/>
              <a:gd name="connsiteX26006" fmla="*/ 8607081 w 11737978"/>
              <a:gd name="connsiteY26006" fmla="*/ 2641475 h 6407150"/>
              <a:gd name="connsiteX26007" fmla="*/ 8609279 w 11737978"/>
              <a:gd name="connsiteY26007" fmla="*/ 2649703 h 6407150"/>
              <a:gd name="connsiteX26008" fmla="*/ 8625037 w 11737978"/>
              <a:gd name="connsiteY26008" fmla="*/ 2661324 h 6407150"/>
              <a:gd name="connsiteX26009" fmla="*/ 8634819 w 11737978"/>
              <a:gd name="connsiteY26009" fmla="*/ 2661106 h 6407150"/>
              <a:gd name="connsiteX26010" fmla="*/ 8644290 w 11737978"/>
              <a:gd name="connsiteY26010" fmla="*/ 2654465 h 6407150"/>
              <a:gd name="connsiteX26011" fmla="*/ 8643085 w 11737978"/>
              <a:gd name="connsiteY26011" fmla="*/ 2649956 h 6407150"/>
              <a:gd name="connsiteX26012" fmla="*/ 8651282 w 11737978"/>
              <a:gd name="connsiteY26012" fmla="*/ 2651547 h 6407150"/>
              <a:gd name="connsiteX26013" fmla="*/ 8640495 w 11737978"/>
              <a:gd name="connsiteY26013" fmla="*/ 2674382 h 6407150"/>
              <a:gd name="connsiteX26014" fmla="*/ 8648442 w 11737978"/>
              <a:gd name="connsiteY26014" fmla="*/ 2680909 h 6407150"/>
              <a:gd name="connsiteX26015" fmla="*/ 8653008 w 11737978"/>
              <a:gd name="connsiteY26015" fmla="*/ 2678054 h 6407150"/>
              <a:gd name="connsiteX26016" fmla="*/ 8655220 w 11737978"/>
              <a:gd name="connsiteY26016" fmla="*/ 2673780 h 6407150"/>
              <a:gd name="connsiteX26017" fmla="*/ 8654880 w 11737978"/>
              <a:gd name="connsiteY26017" fmla="*/ 2677279 h 6407150"/>
              <a:gd name="connsiteX26018" fmla="*/ 8663471 w 11737978"/>
              <a:gd name="connsiteY26018" fmla="*/ 2683752 h 6407150"/>
              <a:gd name="connsiteX26019" fmla="*/ 8663927 w 11737978"/>
              <a:gd name="connsiteY26019" fmla="*/ 2679034 h 6407150"/>
              <a:gd name="connsiteX26020" fmla="*/ 8664383 w 11737978"/>
              <a:gd name="connsiteY26020" fmla="*/ 2674314 h 6407150"/>
              <a:gd name="connsiteX26021" fmla="*/ 8664840 w 11737978"/>
              <a:gd name="connsiteY26021" fmla="*/ 2669596 h 6407150"/>
              <a:gd name="connsiteX26022" fmla="*/ 8660090 w 11737978"/>
              <a:gd name="connsiteY26022" fmla="*/ 2671077 h 6407150"/>
              <a:gd name="connsiteX26023" fmla="*/ 8655951 w 11737978"/>
              <a:gd name="connsiteY26023" fmla="*/ 2672368 h 6407150"/>
              <a:gd name="connsiteX26024" fmla="*/ 8658283 w 11737978"/>
              <a:gd name="connsiteY26024" fmla="*/ 2667861 h 6407150"/>
              <a:gd name="connsiteX26025" fmla="*/ 8659229 w 11737978"/>
              <a:gd name="connsiteY26025" fmla="*/ 2658073 h 6407150"/>
              <a:gd name="connsiteX26026" fmla="*/ 8677016 w 11737978"/>
              <a:gd name="connsiteY26026" fmla="*/ 2651552 h 6407150"/>
              <a:gd name="connsiteX26027" fmla="*/ 8667177 w 11737978"/>
              <a:gd name="connsiteY26027" fmla="*/ 2664599 h 6407150"/>
              <a:gd name="connsiteX26028" fmla="*/ 8675124 w 11737978"/>
              <a:gd name="connsiteY26028" fmla="*/ 2671127 h 6407150"/>
              <a:gd name="connsiteX26029" fmla="*/ 8674650 w 11737978"/>
              <a:gd name="connsiteY26029" fmla="*/ 2676020 h 6407150"/>
              <a:gd name="connsiteX26030" fmla="*/ 8673230 w 11737978"/>
              <a:gd name="connsiteY26030" fmla="*/ 2690703 h 6407150"/>
              <a:gd name="connsiteX26031" fmla="*/ 8681652 w 11737978"/>
              <a:gd name="connsiteY26031" fmla="*/ 2692335 h 6407150"/>
              <a:gd name="connsiteX26032" fmla="*/ 8681179 w 11737978"/>
              <a:gd name="connsiteY26032" fmla="*/ 2697229 h 6407150"/>
              <a:gd name="connsiteX26033" fmla="*/ 8689600 w 11737978"/>
              <a:gd name="connsiteY26033" fmla="*/ 2698862 h 6407150"/>
              <a:gd name="connsiteX26034" fmla="*/ 8698019 w 11737978"/>
              <a:gd name="connsiteY26034" fmla="*/ 2700496 h 6407150"/>
              <a:gd name="connsiteX26035" fmla="*/ 8701334 w 11737978"/>
              <a:gd name="connsiteY26035" fmla="*/ 2702498 h 6407150"/>
              <a:gd name="connsiteX26036" fmla="*/ 8694633 w 11737978"/>
              <a:gd name="connsiteY26036" fmla="*/ 2707583 h 6407150"/>
              <a:gd name="connsiteX26037" fmla="*/ 8700987 w 11737978"/>
              <a:gd name="connsiteY26037" fmla="*/ 2709050 h 6407150"/>
              <a:gd name="connsiteX26038" fmla="*/ 8705164 w 11737978"/>
              <a:gd name="connsiteY26038" fmla="*/ 2704811 h 6407150"/>
              <a:gd name="connsiteX26039" fmla="*/ 8710177 w 11737978"/>
              <a:gd name="connsiteY26039" fmla="*/ 2707839 h 6407150"/>
              <a:gd name="connsiteX26040" fmla="*/ 8722335 w 11737978"/>
              <a:gd name="connsiteY26040" fmla="*/ 2715183 h 6407150"/>
              <a:gd name="connsiteX26041" fmla="*/ 8721066 w 11737978"/>
              <a:gd name="connsiteY26041" fmla="*/ 2718709 h 6407150"/>
              <a:gd name="connsiteX26042" fmla="*/ 8713441 w 11737978"/>
              <a:gd name="connsiteY26042" fmla="*/ 2718444 h 6407150"/>
              <a:gd name="connsiteX26043" fmla="*/ 8720867 w 11737978"/>
              <a:gd name="connsiteY26043" fmla="*/ 2719261 h 6407150"/>
              <a:gd name="connsiteX26044" fmla="*/ 8721066 w 11737978"/>
              <a:gd name="connsiteY26044" fmla="*/ 2718709 h 6407150"/>
              <a:gd name="connsiteX26045" fmla="*/ 8725196 w 11737978"/>
              <a:gd name="connsiteY26045" fmla="*/ 2718854 h 6407150"/>
              <a:gd name="connsiteX26046" fmla="*/ 8730282 w 11737978"/>
              <a:gd name="connsiteY26046" fmla="*/ 2721710 h 6407150"/>
              <a:gd name="connsiteX26047" fmla="*/ 8735539 w 11737978"/>
              <a:gd name="connsiteY26047" fmla="*/ 2733324 h 6407150"/>
              <a:gd name="connsiteX26048" fmla="*/ 8733757 w 11737978"/>
              <a:gd name="connsiteY26048" fmla="*/ 2733750 h 6407150"/>
              <a:gd name="connsiteX26049" fmla="*/ 8736141 w 11737978"/>
              <a:gd name="connsiteY26049" fmla="*/ 2734653 h 6407150"/>
              <a:gd name="connsiteX26050" fmla="*/ 8736467 w 11737978"/>
              <a:gd name="connsiteY26050" fmla="*/ 2735373 h 6407150"/>
              <a:gd name="connsiteX26051" fmla="*/ 8736336 w 11737978"/>
              <a:gd name="connsiteY26051" fmla="*/ 2747813 h 6407150"/>
              <a:gd name="connsiteX26052" fmla="*/ 8749322 w 11737978"/>
              <a:gd name="connsiteY26052" fmla="*/ 2746592 h 6407150"/>
              <a:gd name="connsiteX26053" fmla="*/ 8750410 w 11737978"/>
              <a:gd name="connsiteY26053" fmla="*/ 2747134 h 6407150"/>
              <a:gd name="connsiteX26054" fmla="*/ 8749447 w 11737978"/>
              <a:gd name="connsiteY26054" fmla="*/ 2747364 h 6407150"/>
              <a:gd name="connsiteX26055" fmla="*/ 8738120 w 11737978"/>
              <a:gd name="connsiteY26055" fmla="*/ 2750073 h 6407150"/>
              <a:gd name="connsiteX26056" fmla="*/ 8740341 w 11737978"/>
              <a:gd name="connsiteY26056" fmla="*/ 2758382 h 6407150"/>
              <a:gd name="connsiteX26057" fmla="*/ 8750558 w 11737978"/>
              <a:gd name="connsiteY26057" fmla="*/ 2751520 h 6407150"/>
              <a:gd name="connsiteX26058" fmla="*/ 8759595 w 11737978"/>
              <a:gd name="connsiteY26058" fmla="*/ 2751714 h 6407150"/>
              <a:gd name="connsiteX26059" fmla="*/ 8761597 w 11737978"/>
              <a:gd name="connsiteY26059" fmla="*/ 2752712 h 6407150"/>
              <a:gd name="connsiteX26060" fmla="*/ 8724129 w 11737978"/>
              <a:gd name="connsiteY26060" fmla="*/ 2785331 h 6407150"/>
              <a:gd name="connsiteX26061" fmla="*/ 8714289 w 11737978"/>
              <a:gd name="connsiteY26061" fmla="*/ 2798378 h 6407150"/>
              <a:gd name="connsiteX26062" fmla="*/ 8706814 w 11737978"/>
              <a:gd name="connsiteY26062" fmla="*/ 2786957 h 6407150"/>
              <a:gd name="connsiteX26063" fmla="*/ 8707761 w 11737978"/>
              <a:gd name="connsiteY26063" fmla="*/ 2777170 h 6407150"/>
              <a:gd name="connsiteX26064" fmla="*/ 8716182 w 11737978"/>
              <a:gd name="connsiteY26064" fmla="*/ 2778802 h 6407150"/>
              <a:gd name="connsiteX26065" fmla="*/ 8709180 w 11737978"/>
              <a:gd name="connsiteY26065" fmla="*/ 2762488 h 6407150"/>
              <a:gd name="connsiteX26066" fmla="*/ 8692813 w 11737978"/>
              <a:gd name="connsiteY26066" fmla="*/ 2754327 h 6407150"/>
              <a:gd name="connsiteX26067" fmla="*/ 8693759 w 11737978"/>
              <a:gd name="connsiteY26067" fmla="*/ 2744540 h 6407150"/>
              <a:gd name="connsiteX26068" fmla="*/ 8684866 w 11737978"/>
              <a:gd name="connsiteY26068" fmla="*/ 2747801 h 6407150"/>
              <a:gd name="connsiteX26069" fmla="*/ 8665658 w 11737978"/>
              <a:gd name="connsiteY26069" fmla="*/ 2769003 h 6407150"/>
              <a:gd name="connsiteX26070" fmla="*/ 8681553 w 11737978"/>
              <a:gd name="connsiteY26070" fmla="*/ 2782057 h 6407150"/>
              <a:gd name="connsiteX26071" fmla="*/ 8671239 w 11737978"/>
              <a:gd name="connsiteY26071" fmla="*/ 2800000 h 6407150"/>
              <a:gd name="connsiteX26072" fmla="*/ 8662818 w 11737978"/>
              <a:gd name="connsiteY26072" fmla="*/ 2798367 h 6407150"/>
              <a:gd name="connsiteX26073" fmla="*/ 8663765 w 11737978"/>
              <a:gd name="connsiteY26073" fmla="*/ 2788578 h 6407150"/>
              <a:gd name="connsiteX26074" fmla="*/ 8653451 w 11737978"/>
              <a:gd name="connsiteY26074" fmla="*/ 2806522 h 6407150"/>
              <a:gd name="connsiteX26075" fmla="*/ 8645977 w 11737978"/>
              <a:gd name="connsiteY26075" fmla="*/ 2795100 h 6407150"/>
              <a:gd name="connsiteX26076" fmla="*/ 8643910 w 11737978"/>
              <a:gd name="connsiteY26076" fmla="*/ 2794699 h 6407150"/>
              <a:gd name="connsiteX26077" fmla="*/ 8647349 w 11737978"/>
              <a:gd name="connsiteY26077" fmla="*/ 2791769 h 6407150"/>
              <a:gd name="connsiteX26078" fmla="*/ 8649029 w 11737978"/>
              <a:gd name="connsiteY26078" fmla="*/ 2792420 h 6407150"/>
              <a:gd name="connsiteX26079" fmla="*/ 8646914 w 11737978"/>
              <a:gd name="connsiteY26079" fmla="*/ 2784508 h 6407150"/>
              <a:gd name="connsiteX26080" fmla="*/ 8638194 w 11737978"/>
              <a:gd name="connsiteY26080" fmla="*/ 2791328 h 6407150"/>
              <a:gd name="connsiteX26081" fmla="*/ 8638361 w 11737978"/>
              <a:gd name="connsiteY26081" fmla="*/ 2793623 h 6407150"/>
              <a:gd name="connsiteX26082" fmla="*/ 8637556 w 11737978"/>
              <a:gd name="connsiteY26082" fmla="*/ 2793467 h 6407150"/>
              <a:gd name="connsiteX26083" fmla="*/ 8639449 w 11737978"/>
              <a:gd name="connsiteY26083" fmla="*/ 2773891 h 6407150"/>
              <a:gd name="connsiteX26084" fmla="*/ 8630023 w 11737978"/>
              <a:gd name="connsiteY26084" fmla="*/ 2782658 h 6407150"/>
              <a:gd name="connsiteX26085" fmla="*/ 8622027 w 11737978"/>
              <a:gd name="connsiteY26085" fmla="*/ 2792825 h 6407150"/>
              <a:gd name="connsiteX26086" fmla="*/ 8616711 w 11737978"/>
              <a:gd name="connsiteY26086" fmla="*/ 2791727 h 6407150"/>
              <a:gd name="connsiteX26087" fmla="*/ 8620995 w 11737978"/>
              <a:gd name="connsiteY26087" fmla="*/ 2794137 h 6407150"/>
              <a:gd name="connsiteX26088" fmla="*/ 8620241 w 11737978"/>
              <a:gd name="connsiteY26088" fmla="*/ 2795096 h 6407150"/>
              <a:gd name="connsiteX26089" fmla="*/ 8627716 w 11737978"/>
              <a:gd name="connsiteY26089" fmla="*/ 2806515 h 6407150"/>
              <a:gd name="connsiteX26090" fmla="*/ 8625099 w 11737978"/>
              <a:gd name="connsiteY26090" fmla="*/ 2825504 h 6407150"/>
              <a:gd name="connsiteX26091" fmla="*/ 8624440 w 11737978"/>
              <a:gd name="connsiteY26091" fmla="*/ 2825662 h 6407150"/>
              <a:gd name="connsiteX26092" fmla="*/ 8624861 w 11737978"/>
              <a:gd name="connsiteY26092" fmla="*/ 2827233 h 6407150"/>
              <a:gd name="connsiteX26093" fmla="*/ 8624119 w 11737978"/>
              <a:gd name="connsiteY26093" fmla="*/ 2832615 h 6407150"/>
              <a:gd name="connsiteX26094" fmla="*/ 8614562 w 11737978"/>
              <a:gd name="connsiteY26094" fmla="*/ 2853821 h 6407150"/>
              <a:gd name="connsiteX26095" fmla="*/ 8606142 w 11737978"/>
              <a:gd name="connsiteY26095" fmla="*/ 2852188 h 6407150"/>
              <a:gd name="connsiteX26096" fmla="*/ 8605195 w 11737978"/>
              <a:gd name="connsiteY26096" fmla="*/ 2861975 h 6407150"/>
              <a:gd name="connsiteX26097" fmla="*/ 8571038 w 11737978"/>
              <a:gd name="connsiteY26097" fmla="*/ 2860337 h 6407150"/>
              <a:gd name="connsiteX26098" fmla="*/ 8555618 w 11737978"/>
              <a:gd name="connsiteY26098" fmla="*/ 2842389 h 6407150"/>
              <a:gd name="connsiteX26099" fmla="*/ 8550723 w 11737978"/>
              <a:gd name="connsiteY26099" fmla="*/ 2850414 h 6407150"/>
              <a:gd name="connsiteX26100" fmla="*/ 8547028 w 11737978"/>
              <a:gd name="connsiteY26100" fmla="*/ 2849916 h 6407150"/>
              <a:gd name="connsiteX26101" fmla="*/ 8541189 w 11737978"/>
              <a:gd name="connsiteY26101" fmla="*/ 2849129 h 6407150"/>
              <a:gd name="connsiteX26102" fmla="*/ 8549578 w 11737978"/>
              <a:gd name="connsiteY26102" fmla="*/ 2838392 h 6407150"/>
              <a:gd name="connsiteX26103" fmla="*/ 8536802 w 11737978"/>
              <a:gd name="connsiteY26103" fmla="*/ 2832714 h 6407150"/>
              <a:gd name="connsiteX26104" fmla="*/ 8548481 w 11737978"/>
              <a:gd name="connsiteY26104" fmla="*/ 2834288 h 6407150"/>
              <a:gd name="connsiteX26105" fmla="*/ 8531319 w 11737978"/>
              <a:gd name="connsiteY26105" fmla="*/ 2812195 h 6407150"/>
              <a:gd name="connsiteX26106" fmla="*/ 8530221 w 11737978"/>
              <a:gd name="connsiteY26106" fmla="*/ 2808091 h 6407150"/>
              <a:gd name="connsiteX26107" fmla="*/ 8519639 w 11737978"/>
              <a:gd name="connsiteY26107" fmla="*/ 2810621 h 6407150"/>
              <a:gd name="connsiteX26108" fmla="*/ 8520736 w 11737978"/>
              <a:gd name="connsiteY26108" fmla="*/ 2814725 h 6407150"/>
              <a:gd name="connsiteX26109" fmla="*/ 8532415 w 11737978"/>
              <a:gd name="connsiteY26109" fmla="*/ 2816298 h 6407150"/>
              <a:gd name="connsiteX26110" fmla="*/ 8522930 w 11737978"/>
              <a:gd name="connsiteY26110" fmla="*/ 2822933 h 6407150"/>
              <a:gd name="connsiteX26111" fmla="*/ 8513445 w 11737978"/>
              <a:gd name="connsiteY26111" fmla="*/ 2829566 h 6407150"/>
              <a:gd name="connsiteX26112" fmla="*/ 8501766 w 11737978"/>
              <a:gd name="connsiteY26112" fmla="*/ 2827993 h 6407150"/>
              <a:gd name="connsiteX26113" fmla="*/ 8506863 w 11737978"/>
              <a:gd name="connsiteY26113" fmla="*/ 2804943 h 6407150"/>
              <a:gd name="connsiteX26114" fmla="*/ 8505766 w 11737978"/>
              <a:gd name="connsiteY26114" fmla="*/ 2800839 h 6407150"/>
              <a:gd name="connsiteX26115" fmla="*/ 8516348 w 11737978"/>
              <a:gd name="connsiteY26115" fmla="*/ 2798309 h 6407150"/>
              <a:gd name="connsiteX26116" fmla="*/ 8523641 w 11737978"/>
              <a:gd name="connsiteY26116" fmla="*/ 2783468 h 6407150"/>
              <a:gd name="connsiteX26117" fmla="*/ 8513059 w 11737978"/>
              <a:gd name="connsiteY26117" fmla="*/ 2785998 h 6407150"/>
              <a:gd name="connsiteX26118" fmla="*/ 8522545 w 11737978"/>
              <a:gd name="connsiteY26118" fmla="*/ 2779364 h 6407150"/>
              <a:gd name="connsiteX26119" fmla="*/ 8509769 w 11737978"/>
              <a:gd name="connsiteY26119" fmla="*/ 2773687 h 6407150"/>
              <a:gd name="connsiteX26120" fmla="*/ 8508672 w 11737978"/>
              <a:gd name="connsiteY26120" fmla="*/ 2769584 h 6407150"/>
              <a:gd name="connsiteX26121" fmla="*/ 8519254 w 11737978"/>
              <a:gd name="connsiteY26121" fmla="*/ 2767052 h 6407150"/>
              <a:gd name="connsiteX26122" fmla="*/ 8517062 w 11737978"/>
              <a:gd name="connsiteY26122" fmla="*/ 2758846 h 6407150"/>
              <a:gd name="connsiteX26123" fmla="*/ 8504285 w 11737978"/>
              <a:gd name="connsiteY26123" fmla="*/ 2753167 h 6407150"/>
              <a:gd name="connsiteX26124" fmla="*/ 8492606 w 11737978"/>
              <a:gd name="connsiteY26124" fmla="*/ 2751593 h 6407150"/>
              <a:gd name="connsiteX26125" fmla="*/ 8482024 w 11737978"/>
              <a:gd name="connsiteY26125" fmla="*/ 2754123 h 6407150"/>
              <a:gd name="connsiteX26126" fmla="*/ 8479804 w 11737978"/>
              <a:gd name="connsiteY26126" fmla="*/ 2753863 h 6407150"/>
              <a:gd name="connsiteX26127" fmla="*/ 8479804 w 11737978"/>
              <a:gd name="connsiteY26127" fmla="*/ 2955492 h 6407150"/>
              <a:gd name="connsiteX26128" fmla="*/ 8480882 w 11737978"/>
              <a:gd name="connsiteY26128" fmla="*/ 2955234 h 6407150"/>
              <a:gd name="connsiteX26129" fmla="*/ 8490141 w 11737978"/>
              <a:gd name="connsiteY26129" fmla="*/ 2953021 h 6407150"/>
              <a:gd name="connsiteX26130" fmla="*/ 8491239 w 11737978"/>
              <a:gd name="connsiteY26130" fmla="*/ 2957124 h 6407150"/>
              <a:gd name="connsiteX26131" fmla="*/ 8482851 w 11737978"/>
              <a:gd name="connsiteY26131" fmla="*/ 2967863 h 6407150"/>
              <a:gd name="connsiteX26132" fmla="*/ 8481196 w 11737978"/>
              <a:gd name="connsiteY26132" fmla="*/ 2968258 h 6407150"/>
              <a:gd name="connsiteX26133" fmla="*/ 8479804 w 11737978"/>
              <a:gd name="connsiteY26133" fmla="*/ 2968590 h 6407150"/>
              <a:gd name="connsiteX26134" fmla="*/ 8479804 w 11737978"/>
              <a:gd name="connsiteY26134" fmla="*/ 3001874 h 6407150"/>
              <a:gd name="connsiteX26135" fmla="*/ 8477128 w 11737978"/>
              <a:gd name="connsiteY26135" fmla="*/ 2988749 h 6407150"/>
              <a:gd name="connsiteX26136" fmla="*/ 8479723 w 11737978"/>
              <a:gd name="connsiteY26136" fmla="*/ 2965449 h 6407150"/>
              <a:gd name="connsiteX26137" fmla="*/ 8470523 w 11737978"/>
              <a:gd name="connsiteY26137" fmla="*/ 2950324 h 6407150"/>
              <a:gd name="connsiteX26138" fmla="*/ 8474667 w 11737978"/>
              <a:gd name="connsiteY26138" fmla="*/ 2868427 h 6407150"/>
              <a:gd name="connsiteX26139" fmla="*/ 8465777 w 11737978"/>
              <a:gd name="connsiteY26139" fmla="*/ 2863838 h 6407150"/>
              <a:gd name="connsiteX26140" fmla="*/ 8464033 w 11737978"/>
              <a:gd name="connsiteY26140" fmla="*/ 2804839 h 6407150"/>
              <a:gd name="connsiteX26141" fmla="*/ 8466237 w 11737978"/>
              <a:gd name="connsiteY26141" fmla="*/ 2731279 h 6407150"/>
              <a:gd name="connsiteX26142" fmla="*/ 8461730 w 11737978"/>
              <a:gd name="connsiteY26142" fmla="*/ 2726877 h 6407150"/>
              <a:gd name="connsiteX26143" fmla="*/ 8465677 w 11737978"/>
              <a:gd name="connsiteY26143" fmla="*/ 2712314 h 6407150"/>
              <a:gd name="connsiteX26144" fmla="*/ 8458728 w 11737978"/>
              <a:gd name="connsiteY26144" fmla="*/ 2699390 h 6407150"/>
              <a:gd name="connsiteX26145" fmla="*/ 8460298 w 11737978"/>
              <a:gd name="connsiteY26145" fmla="*/ 2678412 h 6407150"/>
              <a:gd name="connsiteX26146" fmla="*/ 8453412 w 11737978"/>
              <a:gd name="connsiteY26146" fmla="*/ 2667595 h 6407150"/>
              <a:gd name="connsiteX26147" fmla="*/ 8444147 w 11737978"/>
              <a:gd name="connsiteY26147" fmla="*/ 2650363 h 6407150"/>
              <a:gd name="connsiteX26148" fmla="*/ 8448157 w 11737978"/>
              <a:gd name="connsiteY26148" fmla="*/ 2637909 h 6407150"/>
              <a:gd name="connsiteX26149" fmla="*/ 8449353 w 11737978"/>
              <a:gd name="connsiteY26149" fmla="*/ 2604289 h 6407150"/>
              <a:gd name="connsiteX26150" fmla="*/ 8439279 w 11737978"/>
              <a:gd name="connsiteY26150" fmla="*/ 2559663 h 6407150"/>
              <a:gd name="connsiteX26151" fmla="*/ 8431583 w 11737978"/>
              <a:gd name="connsiteY26151" fmla="*/ 2521454 h 6407150"/>
              <a:gd name="connsiteX26152" fmla="*/ 8437536 w 11737978"/>
              <a:gd name="connsiteY26152" fmla="*/ 2500665 h 6407150"/>
              <a:gd name="connsiteX26153" fmla="*/ 8424201 w 11737978"/>
              <a:gd name="connsiteY26153" fmla="*/ 2493781 h 6407150"/>
              <a:gd name="connsiteX26154" fmla="*/ 8410740 w 11737978"/>
              <a:gd name="connsiteY26154" fmla="*/ 2482683 h 6407150"/>
              <a:gd name="connsiteX26155" fmla="*/ 8395462 w 11737978"/>
              <a:gd name="connsiteY26155" fmla="*/ 2484134 h 6407150"/>
              <a:gd name="connsiteX26156" fmla="*/ 8361283 w 11737978"/>
              <a:gd name="connsiteY26156" fmla="*/ 2438477 h 6407150"/>
              <a:gd name="connsiteX26157" fmla="*/ 8352019 w 11737978"/>
              <a:gd name="connsiteY26157" fmla="*/ 2421245 h 6407150"/>
              <a:gd name="connsiteX26158" fmla="*/ 8345259 w 11737978"/>
              <a:gd name="connsiteY26158" fmla="*/ 2414642 h 6407150"/>
              <a:gd name="connsiteX26159" fmla="*/ 8340795 w 11737978"/>
              <a:gd name="connsiteY26159" fmla="*/ 2383936 h 6407150"/>
              <a:gd name="connsiteX26160" fmla="*/ 8334293 w 11737978"/>
              <a:gd name="connsiteY26160" fmla="*/ 2375407 h 6407150"/>
              <a:gd name="connsiteX26161" fmla="*/ 8342487 w 11737978"/>
              <a:gd name="connsiteY26161" fmla="*/ 2379124 h 6407150"/>
              <a:gd name="connsiteX26162" fmla="*/ 8341729 w 11737978"/>
              <a:gd name="connsiteY26162" fmla="*/ 2384379 h 6407150"/>
              <a:gd name="connsiteX26163" fmla="*/ 8350885 w 11737978"/>
              <a:gd name="connsiteY26163" fmla="*/ 2386667 h 6407150"/>
              <a:gd name="connsiteX26164" fmla="*/ 8351641 w 11737978"/>
              <a:gd name="connsiteY26164" fmla="*/ 2381411 h 6407150"/>
              <a:gd name="connsiteX26165" fmla="*/ 8342487 w 11737978"/>
              <a:gd name="connsiteY26165" fmla="*/ 2379124 h 6407150"/>
              <a:gd name="connsiteX26166" fmla="*/ 8353913 w 11737978"/>
              <a:gd name="connsiteY26166" fmla="*/ 2365644 h 6407150"/>
              <a:gd name="connsiteX26167" fmla="*/ 8332355 w 11737978"/>
              <a:gd name="connsiteY26167" fmla="*/ 2358898 h 6407150"/>
              <a:gd name="connsiteX26168" fmla="*/ 8322993 w 11737978"/>
              <a:gd name="connsiteY26168" fmla="*/ 2360585 h 6407150"/>
              <a:gd name="connsiteX26169" fmla="*/ 8321725 w 11737978"/>
              <a:gd name="connsiteY26169" fmla="*/ 2358920 h 6407150"/>
              <a:gd name="connsiteX26170" fmla="*/ 8318172 w 11737978"/>
              <a:gd name="connsiteY26170" fmla="*/ 2361454 h 6407150"/>
              <a:gd name="connsiteX26171" fmla="*/ 8316529 w 11737978"/>
              <a:gd name="connsiteY26171" fmla="*/ 2361749 h 6407150"/>
              <a:gd name="connsiteX26172" fmla="*/ 8316785 w 11737978"/>
              <a:gd name="connsiteY26172" fmla="*/ 2362443 h 6407150"/>
              <a:gd name="connsiteX26173" fmla="*/ 8316199 w 11737978"/>
              <a:gd name="connsiteY26173" fmla="*/ 2362859 h 6407150"/>
              <a:gd name="connsiteX26174" fmla="*/ 8315773 w 11737978"/>
              <a:gd name="connsiteY26174" fmla="*/ 2379710 h 6407150"/>
              <a:gd name="connsiteX26175" fmla="*/ 8325473 w 11737978"/>
              <a:gd name="connsiteY26175" fmla="*/ 2411692 h 6407150"/>
              <a:gd name="connsiteX26176" fmla="*/ 8316894 w 11737978"/>
              <a:gd name="connsiteY26176" fmla="*/ 2417638 h 6407150"/>
              <a:gd name="connsiteX26177" fmla="*/ 8311378 w 11737978"/>
              <a:gd name="connsiteY26177" fmla="*/ 2411553 h 6407150"/>
              <a:gd name="connsiteX26178" fmla="*/ 8311725 w 11737978"/>
              <a:gd name="connsiteY26178" fmla="*/ 2411558 h 6407150"/>
              <a:gd name="connsiteX26179" fmla="*/ 8316602 w 11737978"/>
              <a:gd name="connsiteY26179" fmla="*/ 2412453 h 6407150"/>
              <a:gd name="connsiteX26180" fmla="*/ 8318998 w 11737978"/>
              <a:gd name="connsiteY26180" fmla="*/ 2410458 h 6407150"/>
              <a:gd name="connsiteX26181" fmla="*/ 8314155 w 11737978"/>
              <a:gd name="connsiteY26181" fmla="*/ 2400176 h 6407150"/>
              <a:gd name="connsiteX26182" fmla="*/ 8302621 w 11737978"/>
              <a:gd name="connsiteY26182" fmla="*/ 2396469 h 6407150"/>
              <a:gd name="connsiteX26183" fmla="*/ 8300745 w 11737978"/>
              <a:gd name="connsiteY26183" fmla="*/ 2389587 h 6407150"/>
              <a:gd name="connsiteX26184" fmla="*/ 8299937 w 11737978"/>
              <a:gd name="connsiteY26184" fmla="*/ 2362196 h 6407150"/>
              <a:gd name="connsiteX26185" fmla="*/ 8288357 w 11737978"/>
              <a:gd name="connsiteY26185" fmla="*/ 2340656 h 6407150"/>
              <a:gd name="connsiteX26186" fmla="*/ 8270015 w 11737978"/>
              <a:gd name="connsiteY26186" fmla="*/ 2312513 h 6407150"/>
              <a:gd name="connsiteX26187" fmla="*/ 8273763 w 11737978"/>
              <a:gd name="connsiteY26187" fmla="*/ 2365286 h 6407150"/>
              <a:gd name="connsiteX26188" fmla="*/ 8260926 w 11737978"/>
              <a:gd name="connsiteY26188" fmla="*/ 2375257 h 6407150"/>
              <a:gd name="connsiteX26189" fmla="*/ 8269817 w 11737978"/>
              <a:gd name="connsiteY26189" fmla="*/ 2379847 h 6407150"/>
              <a:gd name="connsiteX26190" fmla="*/ 8271821 w 11737978"/>
              <a:gd name="connsiteY26190" fmla="*/ 2373620 h 6407150"/>
              <a:gd name="connsiteX26191" fmla="*/ 8259419 w 11737978"/>
              <a:gd name="connsiteY26191" fmla="*/ 2398343 h 6407150"/>
              <a:gd name="connsiteX26192" fmla="*/ 8252333 w 11737978"/>
              <a:gd name="connsiteY26192" fmla="*/ 2380676 h 6407150"/>
              <a:gd name="connsiteX26193" fmla="*/ 8252103 w 11737978"/>
              <a:gd name="connsiteY26193" fmla="*/ 2380305 h 6407150"/>
              <a:gd name="connsiteX26194" fmla="*/ 8250649 w 11737978"/>
              <a:gd name="connsiteY26194" fmla="*/ 2366226 h 6407150"/>
              <a:gd name="connsiteX26195" fmla="*/ 8249915 w 11737978"/>
              <a:gd name="connsiteY26195" fmla="*/ 2340506 h 6407150"/>
              <a:gd name="connsiteX26196" fmla="*/ 8224213 w 11737978"/>
              <a:gd name="connsiteY26196" fmla="*/ 2334085 h 6407150"/>
              <a:gd name="connsiteX26197" fmla="*/ 8204837 w 11737978"/>
              <a:gd name="connsiteY26197" fmla="*/ 2345371 h 6407150"/>
              <a:gd name="connsiteX26198" fmla="*/ 8199427 w 11737978"/>
              <a:gd name="connsiteY26198" fmla="*/ 2344020 h 6407150"/>
              <a:gd name="connsiteX26199" fmla="*/ 8196255 w 11737978"/>
              <a:gd name="connsiteY26199" fmla="*/ 2334609 h 6407150"/>
              <a:gd name="connsiteX26200" fmla="*/ 8196192 w 11737978"/>
              <a:gd name="connsiteY26200" fmla="*/ 2332503 h 6407150"/>
              <a:gd name="connsiteX26201" fmla="*/ 8193877 w 11737978"/>
              <a:gd name="connsiteY26201" fmla="*/ 2328194 h 6407150"/>
              <a:gd name="connsiteX26202" fmla="*/ 8193753 w 11737978"/>
              <a:gd name="connsiteY26202" fmla="*/ 2323980 h 6407150"/>
              <a:gd name="connsiteX26203" fmla="*/ 8191499 w 11737978"/>
              <a:gd name="connsiteY26203" fmla="*/ 2321779 h 6407150"/>
              <a:gd name="connsiteX26204" fmla="*/ 8187241 w 11737978"/>
              <a:gd name="connsiteY26204" fmla="*/ 2325806 h 6407150"/>
              <a:gd name="connsiteX26205" fmla="*/ 8187301 w 11737978"/>
              <a:gd name="connsiteY26205" fmla="*/ 2327913 h 6407150"/>
              <a:gd name="connsiteX26206" fmla="*/ 8189681 w 11737978"/>
              <a:gd name="connsiteY26206" fmla="*/ 2334329 h 6407150"/>
              <a:gd name="connsiteX26207" fmla="*/ 8189185 w 11737978"/>
              <a:gd name="connsiteY26207" fmla="*/ 2336204 h 6407150"/>
              <a:gd name="connsiteX26208" fmla="*/ 8188449 w 11737978"/>
              <a:gd name="connsiteY26208" fmla="*/ 2335901 h 6407150"/>
              <a:gd name="connsiteX26209" fmla="*/ 8170569 w 11737978"/>
              <a:gd name="connsiteY26209" fmla="*/ 2336809 h 6407150"/>
              <a:gd name="connsiteX26210" fmla="*/ 8148604 w 11737978"/>
              <a:gd name="connsiteY26210" fmla="*/ 2304442 h 6407150"/>
              <a:gd name="connsiteX26211" fmla="*/ 8181377 w 11737978"/>
              <a:gd name="connsiteY26211" fmla="*/ 2323382 h 6407150"/>
              <a:gd name="connsiteX26212" fmla="*/ 8183619 w 11737978"/>
              <a:gd name="connsiteY26212" fmla="*/ 2307814 h 6407150"/>
              <a:gd name="connsiteX26213" fmla="*/ 8142279 w 11737978"/>
              <a:gd name="connsiteY26213" fmla="*/ 2286734 h 6407150"/>
              <a:gd name="connsiteX26214" fmla="*/ 8141532 w 11737978"/>
              <a:gd name="connsiteY26214" fmla="*/ 2291924 h 6407150"/>
              <a:gd name="connsiteX26215" fmla="*/ 8118820 w 11737978"/>
              <a:gd name="connsiteY26215" fmla="*/ 2264747 h 6407150"/>
              <a:gd name="connsiteX26216" fmla="*/ 8128135 w 11737978"/>
              <a:gd name="connsiteY26216" fmla="*/ 2261698 h 6407150"/>
              <a:gd name="connsiteX26217" fmla="*/ 8111000 w 11737978"/>
              <a:gd name="connsiteY26217" fmla="*/ 2257417 h 6407150"/>
              <a:gd name="connsiteX26218" fmla="*/ 8086046 w 11737978"/>
              <a:gd name="connsiteY26218" fmla="*/ 2245806 h 6407150"/>
              <a:gd name="connsiteX26219" fmla="*/ 8088288 w 11737978"/>
              <a:gd name="connsiteY26219" fmla="*/ 2230238 h 6407150"/>
              <a:gd name="connsiteX26220" fmla="*/ 8105423 w 11737978"/>
              <a:gd name="connsiteY26220" fmla="*/ 2234519 h 6407150"/>
              <a:gd name="connsiteX26221" fmla="*/ 8114738 w 11737978"/>
              <a:gd name="connsiteY26221" fmla="*/ 2231471 h 6407150"/>
              <a:gd name="connsiteX26222" fmla="*/ 8107665 w 11737978"/>
              <a:gd name="connsiteY26222" fmla="*/ 2218951 h 6407150"/>
              <a:gd name="connsiteX26223" fmla="*/ 8070407 w 11737978"/>
              <a:gd name="connsiteY26223" fmla="*/ 2231147 h 6407150"/>
              <a:gd name="connsiteX26224" fmla="*/ 8043958 w 11737978"/>
              <a:gd name="connsiteY26224" fmla="*/ 2229914 h 6407150"/>
              <a:gd name="connsiteX26225" fmla="*/ 8009690 w 11737978"/>
              <a:gd name="connsiteY26225" fmla="*/ 2221352 h 6407150"/>
              <a:gd name="connsiteX26226" fmla="*/ 8001122 w 11737978"/>
              <a:gd name="connsiteY26226" fmla="*/ 2219212 h 6407150"/>
              <a:gd name="connsiteX26227" fmla="*/ 8001870 w 11737978"/>
              <a:gd name="connsiteY26227" fmla="*/ 2214023 h 6407150"/>
              <a:gd name="connsiteX26228" fmla="*/ 8002616 w 11737978"/>
              <a:gd name="connsiteY26228" fmla="*/ 2208833 h 6407150"/>
              <a:gd name="connsiteX26229" fmla="*/ 7993302 w 11737978"/>
              <a:gd name="connsiteY26229" fmla="*/ 2211883 h 6407150"/>
              <a:gd name="connsiteX26230" fmla="*/ 7984736 w 11737978"/>
              <a:gd name="connsiteY26230" fmla="*/ 2209742 h 6407150"/>
              <a:gd name="connsiteX26231" fmla="*/ 7973927 w 11737978"/>
              <a:gd name="connsiteY26231" fmla="*/ 2223169 h 6407150"/>
              <a:gd name="connsiteX26232" fmla="*/ 7991060 w 11737978"/>
              <a:gd name="connsiteY26232" fmla="*/ 2227450 h 6407150"/>
              <a:gd name="connsiteX26233" fmla="*/ 7979504 w 11737978"/>
              <a:gd name="connsiteY26233" fmla="*/ 2246065 h 6407150"/>
              <a:gd name="connsiteX26234" fmla="*/ 7970937 w 11737978"/>
              <a:gd name="connsiteY26234" fmla="*/ 2243925 h 6407150"/>
              <a:gd name="connsiteX26235" fmla="*/ 7970189 w 11737978"/>
              <a:gd name="connsiteY26235" fmla="*/ 2249114 h 6407150"/>
              <a:gd name="connsiteX26236" fmla="*/ 7919534 w 11737978"/>
              <a:gd name="connsiteY26236" fmla="*/ 2231082 h 6407150"/>
              <a:gd name="connsiteX26237" fmla="*/ 7922523 w 11737978"/>
              <a:gd name="connsiteY26237" fmla="*/ 2210325 h 6407150"/>
              <a:gd name="connsiteX26238" fmla="*/ 7894579 w 11737978"/>
              <a:gd name="connsiteY26238" fmla="*/ 2219471 h 6407150"/>
              <a:gd name="connsiteX26239" fmla="*/ 7900904 w 11737978"/>
              <a:gd name="connsiteY26239" fmla="*/ 2237180 h 6407150"/>
              <a:gd name="connsiteX26240" fmla="*/ 7865142 w 11737978"/>
              <a:gd name="connsiteY26240" fmla="*/ 2238997 h 6407150"/>
              <a:gd name="connsiteX26241" fmla="*/ 7848753 w 11737978"/>
              <a:gd name="connsiteY26241" fmla="*/ 2229526 h 6407150"/>
              <a:gd name="connsiteX26242" fmla="*/ 7838691 w 11737978"/>
              <a:gd name="connsiteY26242" fmla="*/ 2237764 h 6407150"/>
              <a:gd name="connsiteX26243" fmla="*/ 7820063 w 11737978"/>
              <a:gd name="connsiteY26243" fmla="*/ 2243862 h 6407150"/>
              <a:gd name="connsiteX26244" fmla="*/ 7812243 w 11737978"/>
              <a:gd name="connsiteY26244" fmla="*/ 2236532 h 6407150"/>
              <a:gd name="connsiteX26245" fmla="*/ 7785794 w 11737978"/>
              <a:gd name="connsiteY26245" fmla="*/ 2235300 h 6407150"/>
              <a:gd name="connsiteX26246" fmla="*/ 7792117 w 11737978"/>
              <a:gd name="connsiteY26246" fmla="*/ 2253008 h 6407150"/>
              <a:gd name="connsiteX26247" fmla="*/ 7781308 w 11737978"/>
              <a:gd name="connsiteY26247" fmla="*/ 2266435 h 6407150"/>
              <a:gd name="connsiteX26248" fmla="*/ 7747788 w 11737978"/>
              <a:gd name="connsiteY26248" fmla="*/ 2252684 h 6407150"/>
              <a:gd name="connsiteX26249" fmla="*/ 7749283 w 11737978"/>
              <a:gd name="connsiteY26249" fmla="*/ 2242306 h 6407150"/>
              <a:gd name="connsiteX26250" fmla="*/ 7722833 w 11737978"/>
              <a:gd name="connsiteY26250" fmla="*/ 2241072 h 6407150"/>
              <a:gd name="connsiteX26251" fmla="*/ 7739220 w 11737978"/>
              <a:gd name="connsiteY26251" fmla="*/ 2250544 h 6407150"/>
              <a:gd name="connsiteX26252" fmla="*/ 7745546 w 11737978"/>
              <a:gd name="connsiteY26252" fmla="*/ 2268251 h 6407150"/>
              <a:gd name="connsiteX26253" fmla="*/ 7727663 w 11737978"/>
              <a:gd name="connsiteY26253" fmla="*/ 2269160 h 6407150"/>
              <a:gd name="connsiteX26254" fmla="*/ 7744798 w 11737978"/>
              <a:gd name="connsiteY26254" fmla="*/ 2273441 h 6407150"/>
              <a:gd name="connsiteX26255" fmla="*/ 7740313 w 11737978"/>
              <a:gd name="connsiteY26255" fmla="*/ 2304576 h 6407150"/>
              <a:gd name="connsiteX26256" fmla="*/ 7729504 w 11737978"/>
              <a:gd name="connsiteY26256" fmla="*/ 2318004 h 6407150"/>
              <a:gd name="connsiteX26257" fmla="*/ 7753711 w 11737978"/>
              <a:gd name="connsiteY26257" fmla="*/ 2334803 h 6407150"/>
              <a:gd name="connsiteX26258" fmla="*/ 7736575 w 11737978"/>
              <a:gd name="connsiteY26258" fmla="*/ 2330523 h 6407150"/>
              <a:gd name="connsiteX26259" fmla="*/ 7734332 w 11737978"/>
              <a:gd name="connsiteY26259" fmla="*/ 2346090 h 6407150"/>
              <a:gd name="connsiteX26260" fmla="*/ 7717198 w 11737978"/>
              <a:gd name="connsiteY26260" fmla="*/ 2341810 h 6407150"/>
              <a:gd name="connsiteX26261" fmla="*/ 7725018 w 11737978"/>
              <a:gd name="connsiteY26261" fmla="*/ 2349138 h 6407150"/>
              <a:gd name="connsiteX26262" fmla="*/ 7741406 w 11737978"/>
              <a:gd name="connsiteY26262" fmla="*/ 2358609 h 6407150"/>
              <a:gd name="connsiteX26263" fmla="*/ 7731344 w 11737978"/>
              <a:gd name="connsiteY26263" fmla="*/ 2366846 h 6407150"/>
              <a:gd name="connsiteX26264" fmla="*/ 7723523 w 11737978"/>
              <a:gd name="connsiteY26264" fmla="*/ 2359516 h 6407150"/>
              <a:gd name="connsiteX26265" fmla="*/ 7689255 w 11737978"/>
              <a:gd name="connsiteY26265" fmla="*/ 2350954 h 6407150"/>
              <a:gd name="connsiteX26266" fmla="*/ 7687013 w 11737978"/>
              <a:gd name="connsiteY26266" fmla="*/ 2366523 h 6407150"/>
              <a:gd name="connsiteX26267" fmla="*/ 7729102 w 11737978"/>
              <a:gd name="connsiteY26267" fmla="*/ 2382413 h 6407150"/>
              <a:gd name="connsiteX26268" fmla="*/ 7736173 w 11737978"/>
              <a:gd name="connsiteY26268" fmla="*/ 2394933 h 6407150"/>
              <a:gd name="connsiteX26269" fmla="*/ 7716796 w 11737978"/>
              <a:gd name="connsiteY26269" fmla="*/ 2406220 h 6407150"/>
              <a:gd name="connsiteX26270" fmla="*/ 7725364 w 11737978"/>
              <a:gd name="connsiteY26270" fmla="*/ 2408360 h 6407150"/>
              <a:gd name="connsiteX26271" fmla="*/ 7740257 w 11737978"/>
              <a:gd name="connsiteY26271" fmla="*/ 2428209 h 6407150"/>
              <a:gd name="connsiteX26272" fmla="*/ 7702997 w 11737978"/>
              <a:gd name="connsiteY26272" fmla="*/ 2440405 h 6407150"/>
              <a:gd name="connsiteX26273" fmla="*/ 7735772 w 11737978"/>
              <a:gd name="connsiteY26273" fmla="*/ 2459344 h 6407150"/>
              <a:gd name="connsiteX26274" fmla="*/ 7754400 w 11737978"/>
              <a:gd name="connsiteY26274" fmla="*/ 2453247 h 6407150"/>
              <a:gd name="connsiteX26275" fmla="*/ 7756642 w 11737978"/>
              <a:gd name="connsiteY26275" fmla="*/ 2437679 h 6407150"/>
              <a:gd name="connsiteX26276" fmla="*/ 7762967 w 11737978"/>
              <a:gd name="connsiteY26276" fmla="*/ 2455388 h 6407150"/>
              <a:gd name="connsiteX26277" fmla="*/ 7781597 w 11737978"/>
              <a:gd name="connsiteY26277" fmla="*/ 2449290 h 6407150"/>
              <a:gd name="connsiteX26278" fmla="*/ 7797982 w 11737978"/>
              <a:gd name="connsiteY26278" fmla="*/ 2458759 h 6407150"/>
              <a:gd name="connsiteX26279" fmla="*/ 7823685 w 11737978"/>
              <a:gd name="connsiteY26279" fmla="*/ 2465181 h 6407150"/>
              <a:gd name="connsiteX26280" fmla="*/ 7803560 w 11737978"/>
              <a:gd name="connsiteY26280" fmla="*/ 2481657 h 6407150"/>
              <a:gd name="connsiteX26281" fmla="*/ 7804308 w 11737978"/>
              <a:gd name="connsiteY26281" fmla="*/ 2476469 h 6407150"/>
              <a:gd name="connsiteX26282" fmla="*/ 7796488 w 11737978"/>
              <a:gd name="connsiteY26282" fmla="*/ 2469138 h 6407150"/>
              <a:gd name="connsiteX26283" fmla="*/ 7795740 w 11737978"/>
              <a:gd name="connsiteY26283" fmla="*/ 2474329 h 6407150"/>
              <a:gd name="connsiteX26284" fmla="*/ 7794993 w 11737978"/>
              <a:gd name="connsiteY26284" fmla="*/ 2479517 h 6407150"/>
              <a:gd name="connsiteX26285" fmla="*/ 7776365 w 11737978"/>
              <a:gd name="connsiteY26285" fmla="*/ 2485615 h 6407150"/>
              <a:gd name="connsiteX26286" fmla="*/ 7742094 w 11737978"/>
              <a:gd name="connsiteY26286" fmla="*/ 2477054 h 6407150"/>
              <a:gd name="connsiteX26287" fmla="*/ 7756240 w 11737978"/>
              <a:gd name="connsiteY26287" fmla="*/ 2502090 h 6407150"/>
              <a:gd name="connsiteX26288" fmla="*/ 7744684 w 11737978"/>
              <a:gd name="connsiteY26288" fmla="*/ 2520707 h 6407150"/>
              <a:gd name="connsiteX26289" fmla="*/ 7726055 w 11737978"/>
              <a:gd name="connsiteY26289" fmla="*/ 2526806 h 6407150"/>
              <a:gd name="connsiteX26290" fmla="*/ 7709667 w 11737978"/>
              <a:gd name="connsiteY26290" fmla="*/ 2517335 h 6407150"/>
              <a:gd name="connsiteX26291" fmla="*/ 7707425 w 11737978"/>
              <a:gd name="connsiteY26291" fmla="*/ 2532902 h 6407150"/>
              <a:gd name="connsiteX26292" fmla="*/ 7723813 w 11737978"/>
              <a:gd name="connsiteY26292" fmla="*/ 2542372 h 6407150"/>
              <a:gd name="connsiteX26293" fmla="*/ 7733873 w 11737978"/>
              <a:gd name="connsiteY26293" fmla="*/ 2534134 h 6407150"/>
              <a:gd name="connsiteX26294" fmla="*/ 7730135 w 11737978"/>
              <a:gd name="connsiteY26294" fmla="*/ 2560080 h 6407150"/>
              <a:gd name="connsiteX26295" fmla="*/ 7745776 w 11737978"/>
              <a:gd name="connsiteY26295" fmla="*/ 2574739 h 6407150"/>
              <a:gd name="connsiteX26296" fmla="*/ 7718581 w 11737978"/>
              <a:gd name="connsiteY26296" fmla="*/ 2578696 h 6407150"/>
              <a:gd name="connsiteX26297" fmla="*/ 7720075 w 11737978"/>
              <a:gd name="connsiteY26297" fmla="*/ 2568318 h 6407150"/>
              <a:gd name="connsiteX26298" fmla="*/ 7692131 w 11737978"/>
              <a:gd name="connsiteY26298" fmla="*/ 2577464 h 6407150"/>
              <a:gd name="connsiteX26299" fmla="*/ 7706275 w 11737978"/>
              <a:gd name="connsiteY26299" fmla="*/ 2602501 h 6407150"/>
              <a:gd name="connsiteX26300" fmla="*/ 7676088 w 11737978"/>
              <a:gd name="connsiteY26300" fmla="*/ 2627215 h 6407150"/>
              <a:gd name="connsiteX26301" fmla="*/ 7638830 w 11737978"/>
              <a:gd name="connsiteY26301" fmla="*/ 2639411 h 6407150"/>
              <a:gd name="connsiteX26302" fmla="*/ 7639578 w 11737978"/>
              <a:gd name="connsiteY26302" fmla="*/ 2634222 h 6407150"/>
              <a:gd name="connsiteX26303" fmla="*/ 7631010 w 11737978"/>
              <a:gd name="connsiteY26303" fmla="*/ 2632082 h 6407150"/>
              <a:gd name="connsiteX26304" fmla="*/ 7638830 w 11737978"/>
              <a:gd name="connsiteY26304" fmla="*/ 2639411 h 6407150"/>
              <a:gd name="connsiteX26305" fmla="*/ 7629515 w 11737978"/>
              <a:gd name="connsiteY26305" fmla="*/ 2642459 h 6407150"/>
              <a:gd name="connsiteX26306" fmla="*/ 7628768 w 11737978"/>
              <a:gd name="connsiteY26306" fmla="*/ 2647650 h 6407150"/>
              <a:gd name="connsiteX26307" fmla="*/ 7564312 w 11737978"/>
              <a:gd name="connsiteY26307" fmla="*/ 2663801 h 6407150"/>
              <a:gd name="connsiteX26308" fmla="*/ 7554596 w 11737978"/>
              <a:gd name="connsiteY26308" fmla="*/ 2731261 h 6407150"/>
              <a:gd name="connsiteX26309" fmla="*/ 7561667 w 11737978"/>
              <a:gd name="connsiteY26309" fmla="*/ 2743779 h 6407150"/>
              <a:gd name="connsiteX26310" fmla="*/ 7557930 w 11737978"/>
              <a:gd name="connsiteY26310" fmla="*/ 2769726 h 6407150"/>
              <a:gd name="connsiteX26311" fmla="*/ 7547120 w 11737978"/>
              <a:gd name="connsiteY26311" fmla="*/ 2783154 h 6407150"/>
              <a:gd name="connsiteX26312" fmla="*/ 7553446 w 11737978"/>
              <a:gd name="connsiteY26312" fmla="*/ 2800861 h 6407150"/>
              <a:gd name="connsiteX26313" fmla="*/ 7534071 w 11737978"/>
              <a:gd name="connsiteY26313" fmla="*/ 2812148 h 6407150"/>
              <a:gd name="connsiteX26314" fmla="*/ 7541140 w 11737978"/>
              <a:gd name="connsiteY26314" fmla="*/ 2824667 h 6407150"/>
              <a:gd name="connsiteX26315" fmla="*/ 7536656 w 11737978"/>
              <a:gd name="connsiteY26315" fmla="*/ 2855803 h 6407150"/>
              <a:gd name="connsiteX26316" fmla="*/ 7533667 w 11737978"/>
              <a:gd name="connsiteY26316" fmla="*/ 2876558 h 6407150"/>
              <a:gd name="connsiteX26317" fmla="*/ 7514292 w 11737978"/>
              <a:gd name="connsiteY26317" fmla="*/ 2887844 h 6407150"/>
              <a:gd name="connsiteX26318" fmla="*/ 7521363 w 11737978"/>
              <a:gd name="connsiteY26318" fmla="*/ 2900365 h 6407150"/>
              <a:gd name="connsiteX26319" fmla="*/ 7501239 w 11737978"/>
              <a:gd name="connsiteY26319" fmla="*/ 2916840 h 6407150"/>
              <a:gd name="connsiteX26320" fmla="*/ 7517627 w 11737978"/>
              <a:gd name="connsiteY26320" fmla="*/ 2926310 h 6407150"/>
              <a:gd name="connsiteX26321" fmla="*/ 7498997 w 11737978"/>
              <a:gd name="connsiteY26321" fmla="*/ 2932408 h 6407150"/>
              <a:gd name="connsiteX26322" fmla="*/ 7506817 w 11737978"/>
              <a:gd name="connsiteY26322" fmla="*/ 2939737 h 6407150"/>
              <a:gd name="connsiteX26323" fmla="*/ 7497501 w 11737978"/>
              <a:gd name="connsiteY26323" fmla="*/ 2942786 h 6407150"/>
              <a:gd name="connsiteX26324" fmla="*/ 7495259 w 11737978"/>
              <a:gd name="connsiteY26324" fmla="*/ 2958354 h 6407150"/>
              <a:gd name="connsiteX26325" fmla="*/ 7512395 w 11737978"/>
              <a:gd name="connsiteY26325" fmla="*/ 2962634 h 6407150"/>
              <a:gd name="connsiteX26326" fmla="*/ 7511647 w 11737978"/>
              <a:gd name="connsiteY26326" fmla="*/ 2967825 h 6407150"/>
              <a:gd name="connsiteX26327" fmla="*/ 7494513 w 11737978"/>
              <a:gd name="connsiteY26327" fmla="*/ 2963544 h 6407150"/>
              <a:gd name="connsiteX26328" fmla="*/ 7500090 w 11737978"/>
              <a:gd name="connsiteY26328" fmla="*/ 2986441 h 6407150"/>
              <a:gd name="connsiteX26329" fmla="*/ 7519464 w 11737978"/>
              <a:gd name="connsiteY26329" fmla="*/ 2975154 h 6407150"/>
              <a:gd name="connsiteX26330" fmla="*/ 7528779 w 11737978"/>
              <a:gd name="connsiteY26330" fmla="*/ 2972105 h 6407150"/>
              <a:gd name="connsiteX26331" fmla="*/ 7529527 w 11737978"/>
              <a:gd name="connsiteY26331" fmla="*/ 2966916 h 6407150"/>
              <a:gd name="connsiteX26332" fmla="*/ 7546662 w 11737978"/>
              <a:gd name="connsiteY26332" fmla="*/ 2971198 h 6407150"/>
              <a:gd name="connsiteX26333" fmla="*/ 7537347 w 11737978"/>
              <a:gd name="connsiteY26333" fmla="*/ 2974245 h 6407150"/>
              <a:gd name="connsiteX26334" fmla="*/ 7545915 w 11737978"/>
              <a:gd name="connsiteY26334" fmla="*/ 2976387 h 6407150"/>
              <a:gd name="connsiteX26335" fmla="*/ 7532115 w 11737978"/>
              <a:gd name="connsiteY26335" fmla="*/ 3010570 h 6407150"/>
              <a:gd name="connsiteX26336" fmla="*/ 7515727 w 11737978"/>
              <a:gd name="connsiteY26336" fmla="*/ 3001100 h 6407150"/>
              <a:gd name="connsiteX26337" fmla="*/ 7507909 w 11737978"/>
              <a:gd name="connsiteY26337" fmla="*/ 2993771 h 6407150"/>
              <a:gd name="connsiteX26338" fmla="*/ 7499342 w 11737978"/>
              <a:gd name="connsiteY26338" fmla="*/ 2991629 h 6407150"/>
              <a:gd name="connsiteX26339" fmla="*/ 7497847 w 11737978"/>
              <a:gd name="connsiteY26339" fmla="*/ 3002009 h 6407150"/>
              <a:gd name="connsiteX26340" fmla="*/ 7466912 w 11737978"/>
              <a:gd name="connsiteY26340" fmla="*/ 3031911 h 6407150"/>
              <a:gd name="connsiteX26341" fmla="*/ 7484047 w 11737978"/>
              <a:gd name="connsiteY26341" fmla="*/ 3036193 h 6407150"/>
              <a:gd name="connsiteX26342" fmla="*/ 7464669 w 11737978"/>
              <a:gd name="connsiteY26342" fmla="*/ 3047479 h 6407150"/>
              <a:gd name="connsiteX26343" fmla="*/ 7471743 w 11737978"/>
              <a:gd name="connsiteY26343" fmla="*/ 3059997 h 6407150"/>
              <a:gd name="connsiteX26344" fmla="*/ 7478815 w 11737978"/>
              <a:gd name="connsiteY26344" fmla="*/ 3072517 h 6407150"/>
              <a:gd name="connsiteX26345" fmla="*/ 7495950 w 11737978"/>
              <a:gd name="connsiteY26345" fmla="*/ 3076798 h 6407150"/>
              <a:gd name="connsiteX26346" fmla="*/ 7506010 w 11737978"/>
              <a:gd name="connsiteY26346" fmla="*/ 3068560 h 6407150"/>
              <a:gd name="connsiteX26347" fmla="*/ 7491119 w 11737978"/>
              <a:gd name="connsiteY26347" fmla="*/ 3048711 h 6407150"/>
              <a:gd name="connsiteX26348" fmla="*/ 7517569 w 11737978"/>
              <a:gd name="connsiteY26348" fmla="*/ 3049943 h 6407150"/>
              <a:gd name="connsiteX26349" fmla="*/ 7514578 w 11737978"/>
              <a:gd name="connsiteY26349" fmla="*/ 3070700 h 6407150"/>
              <a:gd name="connsiteX26350" fmla="*/ 7510093 w 11737978"/>
              <a:gd name="connsiteY26350" fmla="*/ 3101835 h 6407150"/>
              <a:gd name="connsiteX26351" fmla="*/ 7507103 w 11737978"/>
              <a:gd name="connsiteY26351" fmla="*/ 3122592 h 6407150"/>
              <a:gd name="connsiteX26352" fmla="*/ 7497789 w 11737978"/>
              <a:gd name="connsiteY26352" fmla="*/ 3125641 h 6407150"/>
              <a:gd name="connsiteX26353" fmla="*/ 7504861 w 11737978"/>
              <a:gd name="connsiteY26353" fmla="*/ 3138160 h 6407150"/>
              <a:gd name="connsiteX26354" fmla="*/ 7494799 w 11737978"/>
              <a:gd name="connsiteY26354" fmla="*/ 3146398 h 6407150"/>
              <a:gd name="connsiteX26355" fmla="*/ 7478011 w 11737978"/>
              <a:gd name="connsiteY26355" fmla="*/ 3201340 h 6407150"/>
              <a:gd name="connsiteX26356" fmla="*/ 7470793 w 11737978"/>
              <a:gd name="connsiteY26356" fmla="*/ 3203702 h 6407150"/>
              <a:gd name="connsiteX26357" fmla="*/ 7468268 w 11737978"/>
              <a:gd name="connsiteY26357" fmla="*/ 3190656 h 6407150"/>
              <a:gd name="connsiteX26358" fmla="*/ 7465548 w 11737978"/>
              <a:gd name="connsiteY26358" fmla="*/ 3176609 h 6407150"/>
              <a:gd name="connsiteX26359" fmla="*/ 7442772 w 11737978"/>
              <a:gd name="connsiteY26359" fmla="*/ 3203003 h 6407150"/>
              <a:gd name="connsiteX26360" fmla="*/ 7451185 w 11737978"/>
              <a:gd name="connsiteY26360" fmla="*/ 3210451 h 6407150"/>
              <a:gd name="connsiteX26361" fmla="*/ 7469546 w 11737978"/>
              <a:gd name="connsiteY26361" fmla="*/ 3205121 h 6407150"/>
              <a:gd name="connsiteX26362" fmla="*/ 7478565 w 11737978"/>
              <a:gd name="connsiteY26362" fmla="*/ 3212901 h 6407150"/>
              <a:gd name="connsiteX26363" fmla="*/ 7475022 w 11737978"/>
              <a:gd name="connsiteY26363" fmla="*/ 3222095 h 6407150"/>
              <a:gd name="connsiteX26364" fmla="*/ 7472031 w 11737978"/>
              <a:gd name="connsiteY26364" fmla="*/ 3242853 h 6407150"/>
              <a:gd name="connsiteX26365" fmla="*/ 7469041 w 11737978"/>
              <a:gd name="connsiteY26365" fmla="*/ 3263610 h 6407150"/>
              <a:gd name="connsiteX26366" fmla="*/ 7465304 w 11737978"/>
              <a:gd name="connsiteY26366" fmla="*/ 3289557 h 6407150"/>
              <a:gd name="connsiteX26367" fmla="*/ 7463061 w 11737978"/>
              <a:gd name="connsiteY26367" fmla="*/ 3305124 h 6407150"/>
              <a:gd name="connsiteX26368" fmla="*/ 7452252 w 11737978"/>
              <a:gd name="connsiteY26368" fmla="*/ 3318552 h 6407150"/>
              <a:gd name="connsiteX26369" fmla="*/ 7459324 w 11737978"/>
              <a:gd name="connsiteY26369" fmla="*/ 3331070 h 6407150"/>
              <a:gd name="connsiteX26370" fmla="*/ 7432472 w 11737978"/>
              <a:gd name="connsiteY26370" fmla="*/ 3394248 h 6407150"/>
              <a:gd name="connsiteX26371" fmla="*/ 7444375 w 11737978"/>
              <a:gd name="connsiteY26371" fmla="*/ 3434854 h 6407150"/>
              <a:gd name="connsiteX26372" fmla="*/ 7442132 w 11737978"/>
              <a:gd name="connsiteY26372" fmla="*/ 3450421 h 6407150"/>
              <a:gd name="connsiteX26373" fmla="*/ 7423503 w 11737978"/>
              <a:gd name="connsiteY26373" fmla="*/ 3456519 h 6407150"/>
              <a:gd name="connsiteX26374" fmla="*/ 7410450 w 11737978"/>
              <a:gd name="connsiteY26374" fmla="*/ 3485514 h 6407150"/>
              <a:gd name="connsiteX26375" fmla="*/ 7404126 w 11737978"/>
              <a:gd name="connsiteY26375" fmla="*/ 3467806 h 6407150"/>
              <a:gd name="connsiteX26376" fmla="*/ 7386992 w 11737978"/>
              <a:gd name="connsiteY26376" fmla="*/ 3463526 h 6407150"/>
              <a:gd name="connsiteX26377" fmla="*/ 7392972 w 11737978"/>
              <a:gd name="connsiteY26377" fmla="*/ 3422012 h 6407150"/>
              <a:gd name="connsiteX26378" fmla="*/ 7378078 w 11737978"/>
              <a:gd name="connsiteY26378" fmla="*/ 3402162 h 6407150"/>
              <a:gd name="connsiteX26379" fmla="*/ 7375088 w 11737978"/>
              <a:gd name="connsiteY26379" fmla="*/ 3422919 h 6407150"/>
              <a:gd name="connsiteX26380" fmla="*/ 7357208 w 11737978"/>
              <a:gd name="connsiteY26380" fmla="*/ 3423827 h 6407150"/>
              <a:gd name="connsiteX26381" fmla="*/ 7364279 w 11737978"/>
              <a:gd name="connsiteY26381" fmla="*/ 3436346 h 6407150"/>
              <a:gd name="connsiteX26382" fmla="*/ 7348985 w 11737978"/>
              <a:gd name="connsiteY26382" fmla="*/ 3480909 h 6407150"/>
              <a:gd name="connsiteX26383" fmla="*/ 7378770 w 11737978"/>
              <a:gd name="connsiteY26383" fmla="*/ 3520606 h 6407150"/>
              <a:gd name="connsiteX26384" fmla="*/ 7381759 w 11737978"/>
              <a:gd name="connsiteY26384" fmla="*/ 3499850 h 6407150"/>
              <a:gd name="connsiteX26385" fmla="*/ 7389578 w 11737978"/>
              <a:gd name="connsiteY26385" fmla="*/ 3507180 h 6407150"/>
              <a:gd name="connsiteX26386" fmla="*/ 7414533 w 11737978"/>
              <a:gd name="connsiteY26386" fmla="*/ 3518790 h 6407150"/>
              <a:gd name="connsiteX26387" fmla="*/ 7411543 w 11737978"/>
              <a:gd name="connsiteY26387" fmla="*/ 3539547 h 6407150"/>
              <a:gd name="connsiteX26388" fmla="*/ 7426436 w 11737978"/>
              <a:gd name="connsiteY26388" fmla="*/ 3559395 h 6407150"/>
              <a:gd name="connsiteX26389" fmla="*/ 7425688 w 11737978"/>
              <a:gd name="connsiteY26389" fmla="*/ 3564585 h 6407150"/>
              <a:gd name="connsiteX26390" fmla="*/ 7417120 w 11737978"/>
              <a:gd name="connsiteY26390" fmla="*/ 3562445 h 6407150"/>
              <a:gd name="connsiteX26391" fmla="*/ 7416373 w 11737978"/>
              <a:gd name="connsiteY26391" fmla="*/ 3567634 h 6407150"/>
              <a:gd name="connsiteX26392" fmla="*/ 7402574 w 11737978"/>
              <a:gd name="connsiteY26392" fmla="*/ 3601817 h 6407150"/>
              <a:gd name="connsiteX26393" fmla="*/ 7418962 w 11737978"/>
              <a:gd name="connsiteY26393" fmla="*/ 3611286 h 6407150"/>
              <a:gd name="connsiteX26394" fmla="*/ 7423042 w 11737978"/>
              <a:gd name="connsiteY26394" fmla="*/ 3644562 h 6407150"/>
              <a:gd name="connsiteX26395" fmla="*/ 7399584 w 11737978"/>
              <a:gd name="connsiteY26395" fmla="*/ 3622574 h 6407150"/>
              <a:gd name="connsiteX26396" fmla="*/ 7395099 w 11737978"/>
              <a:gd name="connsiteY26396" fmla="*/ 3653709 h 6407150"/>
              <a:gd name="connsiteX26397" fmla="*/ 7392109 w 11737978"/>
              <a:gd name="connsiteY26397" fmla="*/ 3674466 h 6407150"/>
              <a:gd name="connsiteX26398" fmla="*/ 7399929 w 11737978"/>
              <a:gd name="connsiteY26398" fmla="*/ 3681797 h 6407150"/>
              <a:gd name="connsiteX26399" fmla="*/ 7399182 w 11737978"/>
              <a:gd name="connsiteY26399" fmla="*/ 3686985 h 6407150"/>
              <a:gd name="connsiteX26400" fmla="*/ 7407750 w 11737978"/>
              <a:gd name="connsiteY26400" fmla="*/ 3689126 h 6407150"/>
              <a:gd name="connsiteX26401" fmla="*/ 7405506 w 11737978"/>
              <a:gd name="connsiteY26401" fmla="*/ 3704694 h 6407150"/>
              <a:gd name="connsiteX26402" fmla="*/ 7389867 w 11737978"/>
              <a:gd name="connsiteY26402" fmla="*/ 3690034 h 6407150"/>
              <a:gd name="connsiteX26403" fmla="*/ 7386129 w 11737978"/>
              <a:gd name="connsiteY26403" fmla="*/ 3715980 h 6407150"/>
              <a:gd name="connsiteX26404" fmla="*/ 7374572 w 11737978"/>
              <a:gd name="connsiteY26404" fmla="*/ 3734596 h 6407150"/>
              <a:gd name="connsiteX26405" fmla="*/ 7381645 w 11737978"/>
              <a:gd name="connsiteY26405" fmla="*/ 3747116 h 6407150"/>
              <a:gd name="connsiteX26406" fmla="*/ 7390212 w 11737978"/>
              <a:gd name="connsiteY26406" fmla="*/ 3749256 h 6407150"/>
              <a:gd name="connsiteX26407" fmla="*/ 7388718 w 11737978"/>
              <a:gd name="connsiteY26407" fmla="*/ 3759635 h 6407150"/>
              <a:gd name="connsiteX26408" fmla="*/ 7387969 w 11737978"/>
              <a:gd name="connsiteY26408" fmla="*/ 3764824 h 6407150"/>
              <a:gd name="connsiteX26409" fmla="*/ 7404355 w 11737978"/>
              <a:gd name="connsiteY26409" fmla="*/ 3774293 h 6407150"/>
              <a:gd name="connsiteX26410" fmla="*/ 7402113 w 11737978"/>
              <a:gd name="connsiteY26410" fmla="*/ 3789861 h 6407150"/>
              <a:gd name="connsiteX26411" fmla="*/ 7430059 w 11737978"/>
              <a:gd name="connsiteY26411" fmla="*/ 3780714 h 6407150"/>
              <a:gd name="connsiteX26412" fmla="*/ 7425574 w 11737978"/>
              <a:gd name="connsiteY26412" fmla="*/ 3811850 h 6407150"/>
              <a:gd name="connsiteX26413" fmla="*/ 7417006 w 11737978"/>
              <a:gd name="connsiteY26413" fmla="*/ 3809709 h 6407150"/>
              <a:gd name="connsiteX26414" fmla="*/ 7409933 w 11737978"/>
              <a:gd name="connsiteY26414" fmla="*/ 3797191 h 6407150"/>
              <a:gd name="connsiteX26415" fmla="*/ 7394984 w 11737978"/>
              <a:gd name="connsiteY26415" fmla="*/ 3900976 h 6407150"/>
              <a:gd name="connsiteX26416" fmla="*/ 7394237 w 11737978"/>
              <a:gd name="connsiteY26416" fmla="*/ 3906165 h 6407150"/>
              <a:gd name="connsiteX26417" fmla="*/ 7377851 w 11737978"/>
              <a:gd name="connsiteY26417" fmla="*/ 3896695 h 6407150"/>
              <a:gd name="connsiteX26418" fmla="*/ 7359221 w 11737978"/>
              <a:gd name="connsiteY26418" fmla="*/ 3902792 h 6407150"/>
              <a:gd name="connsiteX26419" fmla="*/ 7354391 w 11737978"/>
              <a:gd name="connsiteY26419" fmla="*/ 3874706 h 6407150"/>
              <a:gd name="connsiteX26420" fmla="*/ 7320121 w 11737978"/>
              <a:gd name="connsiteY26420" fmla="*/ 3866143 h 6407150"/>
              <a:gd name="connsiteX26421" fmla="*/ 7317878 w 11737978"/>
              <a:gd name="connsiteY26421" fmla="*/ 3881711 h 6407150"/>
              <a:gd name="connsiteX26422" fmla="*/ 7312646 w 11737978"/>
              <a:gd name="connsiteY26422" fmla="*/ 3918035 h 6407150"/>
              <a:gd name="connsiteX26423" fmla="*/ 7321963 w 11737978"/>
              <a:gd name="connsiteY26423" fmla="*/ 3914987 h 6407150"/>
              <a:gd name="connsiteX26424" fmla="*/ 7321215 w 11737978"/>
              <a:gd name="connsiteY26424" fmla="*/ 3920176 h 6407150"/>
              <a:gd name="connsiteX26425" fmla="*/ 7319721 w 11737978"/>
              <a:gd name="connsiteY26425" fmla="*/ 3930554 h 6407150"/>
              <a:gd name="connsiteX26426" fmla="*/ 7302583 w 11737978"/>
              <a:gd name="connsiteY26426" fmla="*/ 3926272 h 6407150"/>
              <a:gd name="connsiteX26427" fmla="*/ 7291029 w 11737978"/>
              <a:gd name="connsiteY26427" fmla="*/ 3944889 h 6407150"/>
              <a:gd name="connsiteX26428" fmla="*/ 7298847 w 11737978"/>
              <a:gd name="connsiteY26428" fmla="*/ 3952218 h 6407150"/>
              <a:gd name="connsiteX26429" fmla="*/ 7305918 w 11737978"/>
              <a:gd name="connsiteY26429" fmla="*/ 3964738 h 6407150"/>
              <a:gd name="connsiteX26430" fmla="*/ 7305172 w 11737978"/>
              <a:gd name="connsiteY26430" fmla="*/ 3969927 h 6407150"/>
              <a:gd name="connsiteX26431" fmla="*/ 7304424 w 11737978"/>
              <a:gd name="connsiteY26431" fmla="*/ 3975116 h 6407150"/>
              <a:gd name="connsiteX26432" fmla="*/ 7303677 w 11737978"/>
              <a:gd name="connsiteY26432" fmla="*/ 3980305 h 6407150"/>
              <a:gd name="connsiteX26433" fmla="*/ 7312994 w 11737978"/>
              <a:gd name="connsiteY26433" fmla="*/ 3977258 h 6407150"/>
              <a:gd name="connsiteX26434" fmla="*/ 7313741 w 11737978"/>
              <a:gd name="connsiteY26434" fmla="*/ 3972068 h 6407150"/>
              <a:gd name="connsiteX26435" fmla="*/ 7314488 w 11737978"/>
              <a:gd name="connsiteY26435" fmla="*/ 3966878 h 6407150"/>
              <a:gd name="connsiteX26436" fmla="*/ 7323054 w 11737978"/>
              <a:gd name="connsiteY26436" fmla="*/ 3969019 h 6407150"/>
              <a:gd name="connsiteX26437" fmla="*/ 7318225 w 11737978"/>
              <a:gd name="connsiteY26437" fmla="*/ 3940932 h 6407150"/>
              <a:gd name="connsiteX26438" fmla="*/ 7328286 w 11737978"/>
              <a:gd name="connsiteY26438" fmla="*/ 3932695 h 6407150"/>
              <a:gd name="connsiteX26439" fmla="*/ 7329033 w 11737978"/>
              <a:gd name="connsiteY26439" fmla="*/ 3927505 h 6407150"/>
              <a:gd name="connsiteX26440" fmla="*/ 7330529 w 11737978"/>
              <a:gd name="connsiteY26440" fmla="*/ 3917128 h 6407150"/>
              <a:gd name="connsiteX26441" fmla="*/ 7322711 w 11737978"/>
              <a:gd name="connsiteY26441" fmla="*/ 3909798 h 6407150"/>
              <a:gd name="connsiteX26442" fmla="*/ 7323458 w 11737978"/>
              <a:gd name="connsiteY26442" fmla="*/ 3904609 h 6407150"/>
              <a:gd name="connsiteX26443" fmla="*/ 7356979 w 11737978"/>
              <a:gd name="connsiteY26443" fmla="*/ 3918360 h 6407150"/>
              <a:gd name="connsiteX26444" fmla="*/ 7365546 w 11737978"/>
              <a:gd name="connsiteY26444" fmla="*/ 3920501 h 6407150"/>
              <a:gd name="connsiteX26445" fmla="*/ 7373366 w 11737978"/>
              <a:gd name="connsiteY26445" fmla="*/ 3927831 h 6407150"/>
              <a:gd name="connsiteX26446" fmla="*/ 7383426 w 11737978"/>
              <a:gd name="connsiteY26446" fmla="*/ 3919591 h 6407150"/>
              <a:gd name="connsiteX26447" fmla="*/ 7397572 w 11737978"/>
              <a:gd name="connsiteY26447" fmla="*/ 3944630 h 6407150"/>
              <a:gd name="connsiteX26448" fmla="*/ 7398320 w 11737978"/>
              <a:gd name="connsiteY26448" fmla="*/ 3939442 h 6407150"/>
              <a:gd name="connsiteX26449" fmla="*/ 7406885 w 11737978"/>
              <a:gd name="connsiteY26449" fmla="*/ 3941581 h 6407150"/>
              <a:gd name="connsiteX26450" fmla="*/ 7406140 w 11737978"/>
              <a:gd name="connsiteY26450" fmla="*/ 3946770 h 6407150"/>
              <a:gd name="connsiteX26451" fmla="*/ 7414707 w 11737978"/>
              <a:gd name="connsiteY26451" fmla="*/ 3948911 h 6407150"/>
              <a:gd name="connsiteX26452" fmla="*/ 7404644 w 11737978"/>
              <a:gd name="connsiteY26452" fmla="*/ 3957148 h 6407150"/>
              <a:gd name="connsiteX26453" fmla="*/ 7405392 w 11737978"/>
              <a:gd name="connsiteY26453" fmla="*/ 3951959 h 6407150"/>
              <a:gd name="connsiteX26454" fmla="*/ 7388256 w 11737978"/>
              <a:gd name="connsiteY26454" fmla="*/ 3947678 h 6407150"/>
              <a:gd name="connsiteX26455" fmla="*/ 7383025 w 11737978"/>
              <a:gd name="connsiteY26455" fmla="*/ 3984002 h 6407150"/>
              <a:gd name="connsiteX26456" fmla="*/ 7365891 w 11737978"/>
              <a:gd name="connsiteY26456" fmla="*/ 3979721 h 6407150"/>
              <a:gd name="connsiteX26457" fmla="*/ 7368477 w 11737978"/>
              <a:gd name="connsiteY26457" fmla="*/ 4023375 h 6407150"/>
              <a:gd name="connsiteX26458" fmla="*/ 7378539 w 11737978"/>
              <a:gd name="connsiteY26458" fmla="*/ 4015137 h 6407150"/>
              <a:gd name="connsiteX26459" fmla="*/ 7366982 w 11737978"/>
              <a:gd name="connsiteY26459" fmla="*/ 4033755 h 6407150"/>
              <a:gd name="connsiteX26460" fmla="*/ 7358417 w 11737978"/>
              <a:gd name="connsiteY26460" fmla="*/ 4031614 h 6407150"/>
              <a:gd name="connsiteX26461" fmla="*/ 7356922 w 11737978"/>
              <a:gd name="connsiteY26461" fmla="*/ 4041993 h 6407150"/>
              <a:gd name="connsiteX26462" fmla="*/ 7366234 w 11737978"/>
              <a:gd name="connsiteY26462" fmla="*/ 4038943 h 6407150"/>
              <a:gd name="connsiteX26463" fmla="*/ 7374802 w 11737978"/>
              <a:gd name="connsiteY26463" fmla="*/ 4041083 h 6407150"/>
              <a:gd name="connsiteX26464" fmla="*/ 7380380 w 11737978"/>
              <a:gd name="connsiteY26464" fmla="*/ 4063982 h 6407150"/>
              <a:gd name="connsiteX26465" fmla="*/ 7387343 w 11737978"/>
              <a:gd name="connsiteY26465" fmla="*/ 4062485 h 6407150"/>
              <a:gd name="connsiteX26466" fmla="*/ 7387343 w 11737978"/>
              <a:gd name="connsiteY26466" fmla="*/ 4067910 h 6407150"/>
              <a:gd name="connsiteX26467" fmla="*/ 7389522 w 11737978"/>
              <a:gd name="connsiteY26467" fmla="*/ 4067910 h 6407150"/>
              <a:gd name="connsiteX26468" fmla="*/ 7391663 w 11737978"/>
              <a:gd name="connsiteY26468" fmla="*/ 4061558 h 6407150"/>
              <a:gd name="connsiteX26469" fmla="*/ 7391846 w 11737978"/>
              <a:gd name="connsiteY26469" fmla="*/ 4061519 h 6407150"/>
              <a:gd name="connsiteX26470" fmla="*/ 7398236 w 11737978"/>
              <a:gd name="connsiteY26470" fmla="*/ 4064678 h 6407150"/>
              <a:gd name="connsiteX26471" fmla="*/ 7402593 w 11737978"/>
              <a:gd name="connsiteY26471" fmla="*/ 4067910 h 6407150"/>
              <a:gd name="connsiteX26472" fmla="*/ 7396057 w 11737978"/>
              <a:gd name="connsiteY26472" fmla="*/ 4077609 h 6407150"/>
              <a:gd name="connsiteX26473" fmla="*/ 7391701 w 11737978"/>
              <a:gd name="connsiteY26473" fmla="*/ 4077609 h 6407150"/>
              <a:gd name="connsiteX26474" fmla="*/ 7387838 w 11737978"/>
              <a:gd name="connsiteY26474" fmla="*/ 4079519 h 6407150"/>
              <a:gd name="connsiteX26475" fmla="*/ 7387522 w 11737978"/>
              <a:gd name="connsiteY26475" fmla="*/ 4076863 h 6407150"/>
              <a:gd name="connsiteX26476" fmla="*/ 7383332 w 11737978"/>
              <a:gd name="connsiteY26476" fmla="*/ 4078750 h 6407150"/>
              <a:gd name="connsiteX26477" fmla="*/ 7381625 w 11737978"/>
              <a:gd name="connsiteY26477" fmla="*/ 4076801 h 6407150"/>
              <a:gd name="connsiteX26478" fmla="*/ 7376451 w 11737978"/>
              <a:gd name="connsiteY26478" fmla="*/ 4077609 h 6407150"/>
              <a:gd name="connsiteX26479" fmla="*/ 7374272 w 11737978"/>
              <a:gd name="connsiteY26479" fmla="*/ 4061447 h 6407150"/>
              <a:gd name="connsiteX26480" fmla="*/ 7361201 w 11737978"/>
              <a:gd name="connsiteY26480" fmla="*/ 4045283 h 6407150"/>
              <a:gd name="connsiteX26481" fmla="*/ 7348130 w 11737978"/>
              <a:gd name="connsiteY26481" fmla="*/ 4071144 h 6407150"/>
              <a:gd name="connsiteX26482" fmla="*/ 7352487 w 11737978"/>
              <a:gd name="connsiteY26482" fmla="*/ 4080841 h 6407150"/>
              <a:gd name="connsiteX26483" fmla="*/ 7354666 w 11737978"/>
              <a:gd name="connsiteY26483" fmla="*/ 4080841 h 6407150"/>
              <a:gd name="connsiteX26484" fmla="*/ 7354666 w 11737978"/>
              <a:gd name="connsiteY26484" fmla="*/ 4079630 h 6407150"/>
              <a:gd name="connsiteX26485" fmla="*/ 7354666 w 11737978"/>
              <a:gd name="connsiteY26485" fmla="*/ 4074376 h 6407150"/>
              <a:gd name="connsiteX26486" fmla="*/ 7367737 w 11737978"/>
              <a:gd name="connsiteY26486" fmla="*/ 4080841 h 6407150"/>
              <a:gd name="connsiteX26487" fmla="*/ 7361201 w 11737978"/>
              <a:gd name="connsiteY26487" fmla="*/ 4093772 h 6407150"/>
              <a:gd name="connsiteX26488" fmla="*/ 7361201 w 11737978"/>
              <a:gd name="connsiteY26488" fmla="*/ 4080841 h 6407150"/>
              <a:gd name="connsiteX26489" fmla="*/ 7361201 w 11737978"/>
              <a:gd name="connsiteY26489" fmla="*/ 4084073 h 6407150"/>
              <a:gd name="connsiteX26490" fmla="*/ 7354666 w 11737978"/>
              <a:gd name="connsiteY26490" fmla="*/ 4090539 h 6407150"/>
              <a:gd name="connsiteX26491" fmla="*/ 7311095 w 11737978"/>
              <a:gd name="connsiteY26491" fmla="*/ 4097004 h 6407150"/>
              <a:gd name="connsiteX26492" fmla="*/ 7305649 w 11737978"/>
              <a:gd name="connsiteY26492" fmla="*/ 4090135 h 6407150"/>
              <a:gd name="connsiteX26493" fmla="*/ 7303779 w 11737978"/>
              <a:gd name="connsiteY26493" fmla="*/ 4086943 h 6407150"/>
              <a:gd name="connsiteX26494" fmla="*/ 7305805 w 11737978"/>
              <a:gd name="connsiteY26494" fmla="*/ 4088043 h 6407150"/>
              <a:gd name="connsiteX26495" fmla="*/ 7299896 w 11737978"/>
              <a:gd name="connsiteY26495" fmla="*/ 4070525 h 6407150"/>
              <a:gd name="connsiteX26496" fmla="*/ 7282129 w 11737978"/>
              <a:gd name="connsiteY26496" fmla="*/ 4076780 h 6407150"/>
              <a:gd name="connsiteX26497" fmla="*/ 7289524 w 11737978"/>
              <a:gd name="connsiteY26497" fmla="*/ 4083976 h 6407150"/>
              <a:gd name="connsiteX26498" fmla="*/ 7289432 w 11737978"/>
              <a:gd name="connsiteY26498" fmla="*/ 4084621 h 6407150"/>
              <a:gd name="connsiteX26499" fmla="*/ 7289179 w 11737978"/>
              <a:gd name="connsiteY26499" fmla="*/ 4086377 h 6407150"/>
              <a:gd name="connsiteX26500" fmla="*/ 7282775 w 11737978"/>
              <a:gd name="connsiteY26500" fmla="*/ 4080438 h 6407150"/>
              <a:gd name="connsiteX26501" fmla="*/ 7279346 w 11737978"/>
              <a:gd name="connsiteY26501" fmla="*/ 4070577 h 6407150"/>
              <a:gd name="connsiteX26502" fmla="*/ 7280930 w 11737978"/>
              <a:gd name="connsiteY26502" fmla="*/ 4068642 h 6407150"/>
              <a:gd name="connsiteX26503" fmla="*/ 7275270 w 11737978"/>
              <a:gd name="connsiteY26503" fmla="*/ 4058539 h 6407150"/>
              <a:gd name="connsiteX26504" fmla="*/ 7272960 w 11737978"/>
              <a:gd name="connsiteY26504" fmla="*/ 4060139 h 6407150"/>
              <a:gd name="connsiteX26505" fmla="*/ 7270827 w 11737978"/>
              <a:gd name="connsiteY26505" fmla="*/ 4057101 h 6407150"/>
              <a:gd name="connsiteX26506" fmla="*/ 7243561 w 11737978"/>
              <a:gd name="connsiteY26506" fmla="*/ 4045283 h 6407150"/>
              <a:gd name="connsiteX26507" fmla="*/ 7247918 w 11737978"/>
              <a:gd name="connsiteY26507" fmla="*/ 4054980 h 6407150"/>
              <a:gd name="connsiteX26508" fmla="*/ 7237027 w 11737978"/>
              <a:gd name="connsiteY26508" fmla="*/ 4054980 h 6407150"/>
              <a:gd name="connsiteX26509" fmla="*/ 7234848 w 11737978"/>
              <a:gd name="connsiteY26509" fmla="*/ 4054980 h 6407150"/>
              <a:gd name="connsiteX26510" fmla="*/ 7237027 w 11737978"/>
              <a:gd name="connsiteY26510" fmla="*/ 4042050 h 6407150"/>
              <a:gd name="connsiteX26511" fmla="*/ 7228313 w 11737978"/>
              <a:gd name="connsiteY26511" fmla="*/ 4032352 h 6407150"/>
              <a:gd name="connsiteX26512" fmla="*/ 7215241 w 11737978"/>
              <a:gd name="connsiteY26512" fmla="*/ 4048515 h 6407150"/>
              <a:gd name="connsiteX26513" fmla="*/ 7223955 w 11737978"/>
              <a:gd name="connsiteY26513" fmla="*/ 4064678 h 6407150"/>
              <a:gd name="connsiteX26514" fmla="*/ 7232669 w 11737978"/>
              <a:gd name="connsiteY26514" fmla="*/ 4061447 h 6407150"/>
              <a:gd name="connsiteX26515" fmla="*/ 7237027 w 11737978"/>
              <a:gd name="connsiteY26515" fmla="*/ 4061447 h 6407150"/>
              <a:gd name="connsiteX26516" fmla="*/ 7250097 w 11737978"/>
              <a:gd name="connsiteY26516" fmla="*/ 4061447 h 6407150"/>
              <a:gd name="connsiteX26517" fmla="*/ 7256633 w 11737978"/>
              <a:gd name="connsiteY26517" fmla="*/ 4067910 h 6407150"/>
              <a:gd name="connsiteX26518" fmla="*/ 7228313 w 11737978"/>
              <a:gd name="connsiteY26518" fmla="*/ 4080841 h 6407150"/>
              <a:gd name="connsiteX26519" fmla="*/ 7204349 w 11737978"/>
              <a:gd name="connsiteY26519" fmla="*/ 4077609 h 6407150"/>
              <a:gd name="connsiteX26520" fmla="*/ 7193457 w 11737978"/>
              <a:gd name="connsiteY26520" fmla="*/ 4074376 h 6407150"/>
              <a:gd name="connsiteX26521" fmla="*/ 7193457 w 11737978"/>
              <a:gd name="connsiteY26521" fmla="*/ 4071144 h 6407150"/>
              <a:gd name="connsiteX26522" fmla="*/ 7195635 w 11737978"/>
              <a:gd name="connsiteY26522" fmla="*/ 4061447 h 6407150"/>
              <a:gd name="connsiteX26523" fmla="*/ 7195635 w 11737978"/>
              <a:gd name="connsiteY26523" fmla="*/ 4058212 h 6407150"/>
              <a:gd name="connsiteX26524" fmla="*/ 7195635 w 11737978"/>
              <a:gd name="connsiteY26524" fmla="*/ 4054980 h 6407150"/>
              <a:gd name="connsiteX26525" fmla="*/ 7197813 w 11737978"/>
              <a:gd name="connsiteY26525" fmla="*/ 4051747 h 6407150"/>
              <a:gd name="connsiteX26526" fmla="*/ 7199991 w 11737978"/>
              <a:gd name="connsiteY26526" fmla="*/ 4042050 h 6407150"/>
              <a:gd name="connsiteX26527" fmla="*/ 7197813 w 11737978"/>
              <a:gd name="connsiteY26527" fmla="*/ 4042050 h 6407150"/>
              <a:gd name="connsiteX26528" fmla="*/ 7193457 w 11737978"/>
              <a:gd name="connsiteY26528" fmla="*/ 4038817 h 6407150"/>
              <a:gd name="connsiteX26529" fmla="*/ 7189099 w 11737978"/>
              <a:gd name="connsiteY26529" fmla="*/ 4035584 h 6407150"/>
              <a:gd name="connsiteX26530" fmla="*/ 7186921 w 11737978"/>
              <a:gd name="connsiteY26530" fmla="*/ 4038817 h 6407150"/>
              <a:gd name="connsiteX26531" fmla="*/ 7189099 w 11737978"/>
              <a:gd name="connsiteY26531" fmla="*/ 4042050 h 6407150"/>
              <a:gd name="connsiteX26532" fmla="*/ 7191279 w 11737978"/>
              <a:gd name="connsiteY26532" fmla="*/ 4042050 h 6407150"/>
              <a:gd name="connsiteX26533" fmla="*/ 7195635 w 11737978"/>
              <a:gd name="connsiteY26533" fmla="*/ 4045283 h 6407150"/>
              <a:gd name="connsiteX26534" fmla="*/ 7195635 w 11737978"/>
              <a:gd name="connsiteY26534" fmla="*/ 4048515 h 6407150"/>
              <a:gd name="connsiteX26535" fmla="*/ 7193457 w 11737978"/>
              <a:gd name="connsiteY26535" fmla="*/ 4054980 h 6407150"/>
              <a:gd name="connsiteX26536" fmla="*/ 7186921 w 11737978"/>
              <a:gd name="connsiteY26536" fmla="*/ 4051747 h 6407150"/>
              <a:gd name="connsiteX26537" fmla="*/ 7180385 w 11737978"/>
              <a:gd name="connsiteY26537" fmla="*/ 4048515 h 6407150"/>
              <a:gd name="connsiteX26538" fmla="*/ 7180385 w 11737978"/>
              <a:gd name="connsiteY26538" fmla="*/ 4042050 h 6407150"/>
              <a:gd name="connsiteX26539" fmla="*/ 7160778 w 11737978"/>
              <a:gd name="connsiteY26539" fmla="*/ 4042050 h 6407150"/>
              <a:gd name="connsiteX26540" fmla="*/ 7158599 w 11737978"/>
              <a:gd name="connsiteY26540" fmla="*/ 4061447 h 6407150"/>
              <a:gd name="connsiteX26541" fmla="*/ 7178207 w 11737978"/>
              <a:gd name="connsiteY26541" fmla="*/ 4054980 h 6407150"/>
              <a:gd name="connsiteX26542" fmla="*/ 7184742 w 11737978"/>
              <a:gd name="connsiteY26542" fmla="*/ 4058212 h 6407150"/>
              <a:gd name="connsiteX26543" fmla="*/ 7193457 w 11737978"/>
              <a:gd name="connsiteY26543" fmla="*/ 4061447 h 6407150"/>
              <a:gd name="connsiteX26544" fmla="*/ 7191279 w 11737978"/>
              <a:gd name="connsiteY26544" fmla="*/ 4071144 h 6407150"/>
              <a:gd name="connsiteX26545" fmla="*/ 7160778 w 11737978"/>
              <a:gd name="connsiteY26545" fmla="*/ 4071144 h 6407150"/>
              <a:gd name="connsiteX26546" fmla="*/ 7134637 w 11737978"/>
              <a:gd name="connsiteY26546" fmla="*/ 4067910 h 6407150"/>
              <a:gd name="connsiteX26547" fmla="*/ 7145530 w 11737978"/>
              <a:gd name="connsiteY26547" fmla="*/ 4058212 h 6407150"/>
              <a:gd name="connsiteX26548" fmla="*/ 7147708 w 11737978"/>
              <a:gd name="connsiteY26548" fmla="*/ 4058212 h 6407150"/>
              <a:gd name="connsiteX26549" fmla="*/ 7149886 w 11737978"/>
              <a:gd name="connsiteY26549" fmla="*/ 4058212 h 6407150"/>
              <a:gd name="connsiteX26550" fmla="*/ 7147708 w 11737978"/>
              <a:gd name="connsiteY26550" fmla="*/ 4054980 h 6407150"/>
              <a:gd name="connsiteX26551" fmla="*/ 7145530 w 11737978"/>
              <a:gd name="connsiteY26551" fmla="*/ 4054980 h 6407150"/>
              <a:gd name="connsiteX26552" fmla="*/ 7143351 w 11737978"/>
              <a:gd name="connsiteY26552" fmla="*/ 4054980 h 6407150"/>
              <a:gd name="connsiteX26553" fmla="*/ 7143351 w 11737978"/>
              <a:gd name="connsiteY26553" fmla="*/ 4051747 h 6407150"/>
              <a:gd name="connsiteX26554" fmla="*/ 7141172 w 11737978"/>
              <a:gd name="connsiteY26554" fmla="*/ 4035584 h 6407150"/>
              <a:gd name="connsiteX26555" fmla="*/ 7115030 w 11737978"/>
              <a:gd name="connsiteY26555" fmla="*/ 4035584 h 6407150"/>
              <a:gd name="connsiteX26556" fmla="*/ 7110673 w 11737978"/>
              <a:gd name="connsiteY26556" fmla="*/ 4035584 h 6407150"/>
              <a:gd name="connsiteX26557" fmla="*/ 7110673 w 11737978"/>
              <a:gd name="connsiteY26557" fmla="*/ 4038817 h 6407150"/>
              <a:gd name="connsiteX26558" fmla="*/ 7108494 w 11737978"/>
              <a:gd name="connsiteY26558" fmla="*/ 4042050 h 6407150"/>
              <a:gd name="connsiteX26559" fmla="*/ 7108494 w 11737978"/>
              <a:gd name="connsiteY26559" fmla="*/ 4045283 h 6407150"/>
              <a:gd name="connsiteX26560" fmla="*/ 7106316 w 11737978"/>
              <a:gd name="connsiteY26560" fmla="*/ 4045283 h 6407150"/>
              <a:gd name="connsiteX26561" fmla="*/ 7106316 w 11737978"/>
              <a:gd name="connsiteY26561" fmla="*/ 4035584 h 6407150"/>
              <a:gd name="connsiteX26562" fmla="*/ 7054032 w 11737978"/>
              <a:gd name="connsiteY26562" fmla="*/ 4038817 h 6407150"/>
              <a:gd name="connsiteX26563" fmla="*/ 7034425 w 11737978"/>
              <a:gd name="connsiteY26563" fmla="*/ 4035584 h 6407150"/>
              <a:gd name="connsiteX26564" fmla="*/ 7034425 w 11737978"/>
              <a:gd name="connsiteY26564" fmla="*/ 4067910 h 6407150"/>
              <a:gd name="connsiteX26565" fmla="*/ 7021355 w 11737978"/>
              <a:gd name="connsiteY26565" fmla="*/ 4063870 h 6407150"/>
              <a:gd name="connsiteX26566" fmla="*/ 7016958 w 11737978"/>
              <a:gd name="connsiteY26566" fmla="*/ 4061194 h 6407150"/>
              <a:gd name="connsiteX26567" fmla="*/ 7018086 w 11737978"/>
              <a:gd name="connsiteY26567" fmla="*/ 4060418 h 6407150"/>
              <a:gd name="connsiteX26568" fmla="*/ 7026422 w 11737978"/>
              <a:gd name="connsiteY26568" fmla="*/ 4056811 h 6407150"/>
              <a:gd name="connsiteX26569" fmla="*/ 7017784 w 11737978"/>
              <a:gd name="connsiteY26569" fmla="*/ 4051742 h 6407150"/>
              <a:gd name="connsiteX26570" fmla="*/ 7034285 w 11737978"/>
              <a:gd name="connsiteY26570" fmla="*/ 4039671 h 6407150"/>
              <a:gd name="connsiteX26571" fmla="*/ 7017300 w 11737978"/>
              <a:gd name="connsiteY26571" fmla="*/ 4037861 h 6407150"/>
              <a:gd name="connsiteX26572" fmla="*/ 7033995 w 11737978"/>
              <a:gd name="connsiteY26572" fmla="*/ 4031343 h 6407150"/>
              <a:gd name="connsiteX26573" fmla="*/ 7025453 w 11737978"/>
              <a:gd name="connsiteY26573" fmla="*/ 4029049 h 6407150"/>
              <a:gd name="connsiteX26574" fmla="*/ 7033801 w 11737978"/>
              <a:gd name="connsiteY26574" fmla="*/ 4025790 h 6407150"/>
              <a:gd name="connsiteX26575" fmla="*/ 7033511 w 11737978"/>
              <a:gd name="connsiteY26575" fmla="*/ 4017462 h 6407150"/>
              <a:gd name="connsiteX26576" fmla="*/ 7016622 w 11737978"/>
              <a:gd name="connsiteY26576" fmla="*/ 4018427 h 6407150"/>
              <a:gd name="connsiteX26577" fmla="*/ 7016525 w 11737978"/>
              <a:gd name="connsiteY26577" fmla="*/ 4015652 h 6407150"/>
              <a:gd name="connsiteX26578" fmla="*/ 7033414 w 11737978"/>
              <a:gd name="connsiteY26578" fmla="*/ 4014686 h 6407150"/>
              <a:gd name="connsiteX26579" fmla="*/ 7024582 w 11737978"/>
              <a:gd name="connsiteY26579" fmla="*/ 4004064 h 6407150"/>
              <a:gd name="connsiteX26580" fmla="*/ 7007985 w 11737978"/>
              <a:gd name="connsiteY26580" fmla="*/ 4013358 h 6407150"/>
              <a:gd name="connsiteX26581" fmla="*/ 6999637 w 11737978"/>
              <a:gd name="connsiteY26581" fmla="*/ 4016617 h 6407150"/>
              <a:gd name="connsiteX26582" fmla="*/ 6999733 w 11737978"/>
              <a:gd name="connsiteY26582" fmla="*/ 4019394 h 6407150"/>
              <a:gd name="connsiteX26583" fmla="*/ 6982844 w 11737978"/>
              <a:gd name="connsiteY26583" fmla="*/ 4020359 h 6407150"/>
              <a:gd name="connsiteX26584" fmla="*/ 6991192 w 11737978"/>
              <a:gd name="connsiteY26584" fmla="*/ 4017100 h 6407150"/>
              <a:gd name="connsiteX26585" fmla="*/ 6982746 w 11737978"/>
              <a:gd name="connsiteY26585" fmla="*/ 4017584 h 6407150"/>
              <a:gd name="connsiteX26586" fmla="*/ 6990514 w 11737978"/>
              <a:gd name="connsiteY26586" fmla="*/ 3997667 h 6407150"/>
              <a:gd name="connsiteX26587" fmla="*/ 7007501 w 11737978"/>
              <a:gd name="connsiteY26587" fmla="*/ 3999477 h 6407150"/>
              <a:gd name="connsiteX26588" fmla="*/ 7016041 w 11737978"/>
              <a:gd name="connsiteY26588" fmla="*/ 4001771 h 6407150"/>
              <a:gd name="connsiteX26589" fmla="*/ 7024486 w 11737978"/>
              <a:gd name="connsiteY26589" fmla="*/ 4001287 h 6407150"/>
              <a:gd name="connsiteX26590" fmla="*/ 7024292 w 11737978"/>
              <a:gd name="connsiteY26590" fmla="*/ 3995736 h 6407150"/>
              <a:gd name="connsiteX26591" fmla="*/ 7048949 w 11737978"/>
              <a:gd name="connsiteY26591" fmla="*/ 3974854 h 6407150"/>
              <a:gd name="connsiteX26592" fmla="*/ 7032059 w 11737978"/>
              <a:gd name="connsiteY26592" fmla="*/ 3975819 h 6407150"/>
              <a:gd name="connsiteX26593" fmla="*/ 7048658 w 11737978"/>
              <a:gd name="connsiteY26593" fmla="*/ 3966525 h 6407150"/>
              <a:gd name="connsiteX26594" fmla="*/ 7040020 w 11737978"/>
              <a:gd name="connsiteY26594" fmla="*/ 3961456 h 6407150"/>
              <a:gd name="connsiteX26595" fmla="*/ 7031381 w 11737978"/>
              <a:gd name="connsiteY26595" fmla="*/ 3956386 h 6407150"/>
              <a:gd name="connsiteX26596" fmla="*/ 7014491 w 11737978"/>
              <a:gd name="connsiteY26596" fmla="*/ 3957352 h 6407150"/>
              <a:gd name="connsiteX26597" fmla="*/ 7006242 w 11737978"/>
              <a:gd name="connsiteY26597" fmla="*/ 3963387 h 6407150"/>
              <a:gd name="connsiteX26598" fmla="*/ 7023420 w 11737978"/>
              <a:gd name="connsiteY26598" fmla="*/ 3970751 h 6407150"/>
              <a:gd name="connsiteX26599" fmla="*/ 6998184 w 11737978"/>
              <a:gd name="connsiteY26599" fmla="*/ 3974975 h 6407150"/>
              <a:gd name="connsiteX26600" fmla="*/ 6997797 w 11737978"/>
              <a:gd name="connsiteY26600" fmla="*/ 3963871 h 6407150"/>
              <a:gd name="connsiteX26601" fmla="*/ 6997217 w 11737978"/>
              <a:gd name="connsiteY26601" fmla="*/ 3947213 h 6407150"/>
              <a:gd name="connsiteX26602" fmla="*/ 6996829 w 11737978"/>
              <a:gd name="connsiteY26602" fmla="*/ 3936109 h 6407150"/>
              <a:gd name="connsiteX26603" fmla="*/ 7005177 w 11737978"/>
              <a:gd name="connsiteY26603" fmla="*/ 3932850 h 6407150"/>
              <a:gd name="connsiteX26604" fmla="*/ 6996538 w 11737978"/>
              <a:gd name="connsiteY26604" fmla="*/ 3927779 h 6407150"/>
              <a:gd name="connsiteX26605" fmla="*/ 7004789 w 11737978"/>
              <a:gd name="connsiteY26605" fmla="*/ 3921745 h 6407150"/>
              <a:gd name="connsiteX26606" fmla="*/ 7012167 w 11737978"/>
              <a:gd name="connsiteY26606" fmla="*/ 3890724 h 6407150"/>
              <a:gd name="connsiteX26607" fmla="*/ 7018636 w 11737978"/>
              <a:gd name="connsiteY26607" fmla="*/ 3888198 h 6407150"/>
              <a:gd name="connsiteX26608" fmla="*/ 7023050 w 11737978"/>
              <a:gd name="connsiteY26608" fmla="*/ 3894370 h 6407150"/>
              <a:gd name="connsiteX26609" fmla="*/ 7027804 w 11737978"/>
              <a:gd name="connsiteY26609" fmla="*/ 3901015 h 6407150"/>
              <a:gd name="connsiteX26610" fmla="*/ 7045280 w 11737978"/>
              <a:gd name="connsiteY26610" fmla="*/ 3883414 h 6407150"/>
              <a:gd name="connsiteX26611" fmla="*/ 7036157 w 11737978"/>
              <a:gd name="connsiteY26611" fmla="*/ 3881169 h 6407150"/>
              <a:gd name="connsiteX26612" fmla="*/ 7019597 w 11737978"/>
              <a:gd name="connsiteY26612" fmla="*/ 3887248 h 6407150"/>
              <a:gd name="connsiteX26613" fmla="*/ 7009851 w 11737978"/>
              <a:gd name="connsiteY26613" fmla="*/ 3884945 h 6407150"/>
              <a:gd name="connsiteX26614" fmla="*/ 7011780 w 11737978"/>
              <a:gd name="connsiteY26614" fmla="*/ 3879620 h 6407150"/>
              <a:gd name="connsiteX26615" fmla="*/ 7011393 w 11737978"/>
              <a:gd name="connsiteY26615" fmla="*/ 3868515 h 6407150"/>
              <a:gd name="connsiteX26616" fmla="*/ 7011005 w 11737978"/>
              <a:gd name="connsiteY26616" fmla="*/ 3857411 h 6407150"/>
              <a:gd name="connsiteX26617" fmla="*/ 7010521 w 11737978"/>
              <a:gd name="connsiteY26617" fmla="*/ 3843530 h 6407150"/>
              <a:gd name="connsiteX26618" fmla="*/ 7010231 w 11737978"/>
              <a:gd name="connsiteY26618" fmla="*/ 3835201 h 6407150"/>
              <a:gd name="connsiteX26619" fmla="*/ 7018386 w 11737978"/>
              <a:gd name="connsiteY26619" fmla="*/ 3826389 h 6407150"/>
              <a:gd name="connsiteX26620" fmla="*/ 7009747 w 11737978"/>
              <a:gd name="connsiteY26620" fmla="*/ 3821319 h 6407150"/>
              <a:gd name="connsiteX26621" fmla="*/ 7025378 w 11737978"/>
              <a:gd name="connsiteY26621" fmla="*/ 3784263 h 6407150"/>
              <a:gd name="connsiteX26622" fmla="*/ 7007811 w 11737978"/>
              <a:gd name="connsiteY26622" fmla="*/ 3765796 h 6407150"/>
              <a:gd name="connsiteX26623" fmla="*/ 7007520 w 11737978"/>
              <a:gd name="connsiteY26623" fmla="*/ 3757468 h 6407150"/>
              <a:gd name="connsiteX26624" fmla="*/ 7024216 w 11737978"/>
              <a:gd name="connsiteY26624" fmla="*/ 3750950 h 6407150"/>
              <a:gd name="connsiteX26625" fmla="*/ 7032081 w 11737978"/>
              <a:gd name="connsiteY26625" fmla="*/ 3733809 h 6407150"/>
              <a:gd name="connsiteX26626" fmla="*/ 7040815 w 11737978"/>
              <a:gd name="connsiteY26626" fmla="*/ 3741655 h 6407150"/>
              <a:gd name="connsiteX26627" fmla="*/ 7057704 w 11737978"/>
              <a:gd name="connsiteY26627" fmla="*/ 3740689 h 6407150"/>
              <a:gd name="connsiteX26628" fmla="*/ 7058479 w 11737978"/>
              <a:gd name="connsiteY26628" fmla="*/ 3762898 h 6407150"/>
              <a:gd name="connsiteX26629" fmla="*/ 7075661 w 11737978"/>
              <a:gd name="connsiteY26629" fmla="*/ 3770261 h 6407150"/>
              <a:gd name="connsiteX26630" fmla="*/ 7075274 w 11737978"/>
              <a:gd name="connsiteY26630" fmla="*/ 3759157 h 6407150"/>
              <a:gd name="connsiteX26631" fmla="*/ 7092064 w 11737978"/>
              <a:gd name="connsiteY26631" fmla="*/ 3755414 h 6407150"/>
              <a:gd name="connsiteX26632" fmla="*/ 7083425 w 11737978"/>
              <a:gd name="connsiteY26632" fmla="*/ 3750345 h 6407150"/>
              <a:gd name="connsiteX26633" fmla="*/ 7091000 w 11737978"/>
              <a:gd name="connsiteY26633" fmla="*/ 3724876 h 6407150"/>
              <a:gd name="connsiteX26634" fmla="*/ 7056638 w 11737978"/>
              <a:gd name="connsiteY26634" fmla="*/ 3710152 h 6407150"/>
              <a:gd name="connsiteX26635" fmla="*/ 7057026 w 11737978"/>
              <a:gd name="connsiteY26635" fmla="*/ 3721256 h 6407150"/>
              <a:gd name="connsiteX26636" fmla="*/ 7048486 w 11737978"/>
              <a:gd name="connsiteY26636" fmla="*/ 3718962 h 6407150"/>
              <a:gd name="connsiteX26637" fmla="*/ 7023054 w 11737978"/>
              <a:gd name="connsiteY26637" fmla="*/ 3717635 h 6407150"/>
              <a:gd name="connsiteX26638" fmla="*/ 7022668 w 11737978"/>
              <a:gd name="connsiteY26638" fmla="*/ 3706531 h 6407150"/>
              <a:gd name="connsiteX26639" fmla="*/ 7005487 w 11737978"/>
              <a:gd name="connsiteY26639" fmla="*/ 3699168 h 6407150"/>
              <a:gd name="connsiteX26640" fmla="*/ 7005390 w 11737978"/>
              <a:gd name="connsiteY26640" fmla="*/ 3696392 h 6407150"/>
              <a:gd name="connsiteX26641" fmla="*/ 7013834 w 11737978"/>
              <a:gd name="connsiteY26641" fmla="*/ 3695909 h 6407150"/>
              <a:gd name="connsiteX26642" fmla="*/ 7013738 w 11737978"/>
              <a:gd name="connsiteY26642" fmla="*/ 3693132 h 6407150"/>
              <a:gd name="connsiteX26643" fmla="*/ 7021505 w 11737978"/>
              <a:gd name="connsiteY26643" fmla="*/ 3673217 h 6407150"/>
              <a:gd name="connsiteX26644" fmla="*/ 7004519 w 11737978"/>
              <a:gd name="connsiteY26644" fmla="*/ 3671407 h 6407150"/>
              <a:gd name="connsiteX26645" fmla="*/ 6995494 w 11737978"/>
              <a:gd name="connsiteY26645" fmla="*/ 3655232 h 6407150"/>
              <a:gd name="connsiteX26646" fmla="*/ 7021118 w 11737978"/>
              <a:gd name="connsiteY26646" fmla="*/ 3662112 h 6407150"/>
              <a:gd name="connsiteX26647" fmla="*/ 7020537 w 11737978"/>
              <a:gd name="connsiteY26647" fmla="*/ 3645455 h 6407150"/>
              <a:gd name="connsiteX26648" fmla="*/ 7020149 w 11737978"/>
              <a:gd name="connsiteY26648" fmla="*/ 3634350 h 6407150"/>
              <a:gd name="connsiteX26649" fmla="*/ 7011608 w 11737978"/>
              <a:gd name="connsiteY26649" fmla="*/ 3632057 h 6407150"/>
              <a:gd name="connsiteX26650" fmla="*/ 7011511 w 11737978"/>
              <a:gd name="connsiteY26650" fmla="*/ 3629281 h 6407150"/>
              <a:gd name="connsiteX26651" fmla="*/ 7003066 w 11737978"/>
              <a:gd name="connsiteY26651" fmla="*/ 3629764 h 6407150"/>
              <a:gd name="connsiteX26652" fmla="*/ 7002776 w 11737978"/>
              <a:gd name="connsiteY26652" fmla="*/ 3621435 h 6407150"/>
              <a:gd name="connsiteX26653" fmla="*/ 7019859 w 11737978"/>
              <a:gd name="connsiteY26653" fmla="*/ 3626022 h 6407150"/>
              <a:gd name="connsiteX26654" fmla="*/ 7019375 w 11737978"/>
              <a:gd name="connsiteY26654" fmla="*/ 3612141 h 6407150"/>
              <a:gd name="connsiteX26655" fmla="*/ 7027433 w 11737978"/>
              <a:gd name="connsiteY26655" fmla="*/ 3600553 h 6407150"/>
              <a:gd name="connsiteX26656" fmla="*/ 7018794 w 11737978"/>
              <a:gd name="connsiteY26656" fmla="*/ 3595483 h 6407150"/>
              <a:gd name="connsiteX26657" fmla="*/ 7010350 w 11737978"/>
              <a:gd name="connsiteY26657" fmla="*/ 3595967 h 6407150"/>
              <a:gd name="connsiteX26658" fmla="*/ 7010155 w 11737978"/>
              <a:gd name="connsiteY26658" fmla="*/ 3590414 h 6407150"/>
              <a:gd name="connsiteX26659" fmla="*/ 7010059 w 11737978"/>
              <a:gd name="connsiteY26659" fmla="*/ 3587638 h 6407150"/>
              <a:gd name="connsiteX26660" fmla="*/ 6993074 w 11737978"/>
              <a:gd name="connsiteY26660" fmla="*/ 3585829 h 6407150"/>
              <a:gd name="connsiteX26661" fmla="*/ 6992784 w 11737978"/>
              <a:gd name="connsiteY26661" fmla="*/ 3577499 h 6407150"/>
              <a:gd name="connsiteX26662" fmla="*/ 6967738 w 11737978"/>
              <a:gd name="connsiteY26662" fmla="*/ 3587278 h 6407150"/>
              <a:gd name="connsiteX26663" fmla="*/ 6967158 w 11737978"/>
              <a:gd name="connsiteY26663" fmla="*/ 3570620 h 6407150"/>
              <a:gd name="connsiteX26664" fmla="*/ 6975603 w 11737978"/>
              <a:gd name="connsiteY26664" fmla="*/ 3570137 h 6407150"/>
              <a:gd name="connsiteX26665" fmla="*/ 6984242 w 11737978"/>
              <a:gd name="connsiteY26665" fmla="*/ 3575207 h 6407150"/>
              <a:gd name="connsiteX26666" fmla="*/ 6982305 w 11737978"/>
              <a:gd name="connsiteY26666" fmla="*/ 3519683 h 6407150"/>
              <a:gd name="connsiteX26667" fmla="*/ 6982209 w 11737978"/>
              <a:gd name="connsiteY26667" fmla="*/ 3516906 h 6407150"/>
              <a:gd name="connsiteX26668" fmla="*/ 6999193 w 11737978"/>
              <a:gd name="connsiteY26668" fmla="*/ 3518717 h 6407150"/>
              <a:gd name="connsiteX26669" fmla="*/ 7015889 w 11737978"/>
              <a:gd name="connsiteY26669" fmla="*/ 3512199 h 6407150"/>
              <a:gd name="connsiteX26670" fmla="*/ 7024819 w 11737978"/>
              <a:gd name="connsiteY26670" fmla="*/ 3525596 h 6407150"/>
              <a:gd name="connsiteX26671" fmla="*/ 7058598 w 11737978"/>
              <a:gd name="connsiteY26671" fmla="*/ 3523664 h 6407150"/>
              <a:gd name="connsiteX26672" fmla="*/ 7058308 w 11737978"/>
              <a:gd name="connsiteY26672" fmla="*/ 3515336 h 6407150"/>
              <a:gd name="connsiteX26673" fmla="*/ 7057630 w 11737978"/>
              <a:gd name="connsiteY26673" fmla="*/ 3495902 h 6407150"/>
              <a:gd name="connsiteX26674" fmla="*/ 7049279 w 11737978"/>
              <a:gd name="connsiteY26674" fmla="*/ 3499162 h 6407150"/>
              <a:gd name="connsiteX26675" fmla="*/ 7049183 w 11737978"/>
              <a:gd name="connsiteY26675" fmla="*/ 3496386 h 6407150"/>
              <a:gd name="connsiteX26676" fmla="*/ 7048990 w 11737978"/>
              <a:gd name="connsiteY26676" fmla="*/ 3490834 h 6407150"/>
              <a:gd name="connsiteX26677" fmla="*/ 7065881 w 11737978"/>
              <a:gd name="connsiteY26677" fmla="*/ 3489868 h 6407150"/>
              <a:gd name="connsiteX26678" fmla="*/ 7073937 w 11737978"/>
              <a:gd name="connsiteY26678" fmla="*/ 3478280 h 6407150"/>
              <a:gd name="connsiteX26679" fmla="*/ 7065397 w 11737978"/>
              <a:gd name="connsiteY26679" fmla="*/ 3475987 h 6407150"/>
              <a:gd name="connsiteX26680" fmla="*/ 7056758 w 11737978"/>
              <a:gd name="connsiteY26680" fmla="*/ 3470918 h 6407150"/>
              <a:gd name="connsiteX26681" fmla="*/ 7056662 w 11737978"/>
              <a:gd name="connsiteY26681" fmla="*/ 3468141 h 6407150"/>
              <a:gd name="connsiteX26682" fmla="*/ 7056565 w 11737978"/>
              <a:gd name="connsiteY26682" fmla="*/ 3465365 h 6407150"/>
              <a:gd name="connsiteX26683" fmla="*/ 7056468 w 11737978"/>
              <a:gd name="connsiteY26683" fmla="*/ 3462590 h 6407150"/>
              <a:gd name="connsiteX26684" fmla="*/ 7048119 w 11737978"/>
              <a:gd name="connsiteY26684" fmla="*/ 3465849 h 6407150"/>
              <a:gd name="connsiteX26685" fmla="*/ 7048215 w 11737978"/>
              <a:gd name="connsiteY26685" fmla="*/ 3468624 h 6407150"/>
              <a:gd name="connsiteX26686" fmla="*/ 7048312 w 11737978"/>
              <a:gd name="connsiteY26686" fmla="*/ 3471401 h 6407150"/>
              <a:gd name="connsiteX26687" fmla="*/ 7039868 w 11737978"/>
              <a:gd name="connsiteY26687" fmla="*/ 3471883 h 6407150"/>
              <a:gd name="connsiteX26688" fmla="*/ 7048795 w 11737978"/>
              <a:gd name="connsiteY26688" fmla="*/ 3485283 h 6407150"/>
              <a:gd name="connsiteX26689" fmla="*/ 7040547 w 11737978"/>
              <a:gd name="connsiteY26689" fmla="*/ 3491317 h 6407150"/>
              <a:gd name="connsiteX26690" fmla="*/ 7040644 w 11737978"/>
              <a:gd name="connsiteY26690" fmla="*/ 3494092 h 6407150"/>
              <a:gd name="connsiteX26691" fmla="*/ 7040837 w 11737978"/>
              <a:gd name="connsiteY26691" fmla="*/ 3499645 h 6407150"/>
              <a:gd name="connsiteX26692" fmla="*/ 7049377 w 11737978"/>
              <a:gd name="connsiteY26692" fmla="*/ 3501938 h 6407150"/>
              <a:gd name="connsiteX26693" fmla="*/ 7049474 w 11737978"/>
              <a:gd name="connsiteY26693" fmla="*/ 3504715 h 6407150"/>
              <a:gd name="connsiteX26694" fmla="*/ 7015599 w 11737978"/>
              <a:gd name="connsiteY26694" fmla="*/ 3503870 h 6407150"/>
              <a:gd name="connsiteX26695" fmla="*/ 7007155 w 11737978"/>
              <a:gd name="connsiteY26695" fmla="*/ 3504354 h 6407150"/>
              <a:gd name="connsiteX26696" fmla="*/ 6998612 w 11737978"/>
              <a:gd name="connsiteY26696" fmla="*/ 3502060 h 6407150"/>
              <a:gd name="connsiteX26697" fmla="*/ 6990363 w 11737978"/>
              <a:gd name="connsiteY26697" fmla="*/ 3508095 h 6407150"/>
              <a:gd name="connsiteX26698" fmla="*/ 6973086 w 11737978"/>
              <a:gd name="connsiteY26698" fmla="*/ 3497957 h 6407150"/>
              <a:gd name="connsiteX26699" fmla="*/ 6973182 w 11737978"/>
              <a:gd name="connsiteY26699" fmla="*/ 3500733 h 6407150"/>
              <a:gd name="connsiteX26700" fmla="*/ 6964737 w 11737978"/>
              <a:gd name="connsiteY26700" fmla="*/ 3501216 h 6407150"/>
              <a:gd name="connsiteX26701" fmla="*/ 6964641 w 11737978"/>
              <a:gd name="connsiteY26701" fmla="*/ 3498440 h 6407150"/>
              <a:gd name="connsiteX26702" fmla="*/ 6956196 w 11737978"/>
              <a:gd name="connsiteY26702" fmla="*/ 3498922 h 6407150"/>
              <a:gd name="connsiteX26703" fmla="*/ 6964447 w 11737978"/>
              <a:gd name="connsiteY26703" fmla="*/ 3492888 h 6407150"/>
              <a:gd name="connsiteX26704" fmla="*/ 6964543 w 11737978"/>
              <a:gd name="connsiteY26704" fmla="*/ 3495663 h 6407150"/>
              <a:gd name="connsiteX26705" fmla="*/ 6981433 w 11737978"/>
              <a:gd name="connsiteY26705" fmla="*/ 3494699 h 6407150"/>
              <a:gd name="connsiteX26706" fmla="*/ 6980757 w 11737978"/>
              <a:gd name="connsiteY26706" fmla="*/ 3475265 h 6407150"/>
              <a:gd name="connsiteX26707" fmla="*/ 6997644 w 11737978"/>
              <a:gd name="connsiteY26707" fmla="*/ 3474299 h 6407150"/>
              <a:gd name="connsiteX26708" fmla="*/ 6988426 w 11737978"/>
              <a:gd name="connsiteY26708" fmla="*/ 3452572 h 6407150"/>
              <a:gd name="connsiteX26709" fmla="*/ 6980175 w 11737978"/>
              <a:gd name="connsiteY26709" fmla="*/ 3458608 h 6407150"/>
              <a:gd name="connsiteX26710" fmla="*/ 6988233 w 11737978"/>
              <a:gd name="connsiteY26710" fmla="*/ 3447020 h 6407150"/>
              <a:gd name="connsiteX26711" fmla="*/ 6996676 w 11737978"/>
              <a:gd name="connsiteY26711" fmla="*/ 3446537 h 6407150"/>
              <a:gd name="connsiteX26712" fmla="*/ 6996482 w 11737978"/>
              <a:gd name="connsiteY26712" fmla="*/ 3440985 h 6407150"/>
              <a:gd name="connsiteX26713" fmla="*/ 6988136 w 11737978"/>
              <a:gd name="connsiteY26713" fmla="*/ 3444244 h 6407150"/>
              <a:gd name="connsiteX26714" fmla="*/ 6979690 w 11737978"/>
              <a:gd name="connsiteY26714" fmla="*/ 3444726 h 6407150"/>
              <a:gd name="connsiteX26715" fmla="*/ 6970858 w 11737978"/>
              <a:gd name="connsiteY26715" fmla="*/ 3434106 h 6407150"/>
              <a:gd name="connsiteX26716" fmla="*/ 6920578 w 11737978"/>
              <a:gd name="connsiteY26716" fmla="*/ 3448107 h 6407150"/>
              <a:gd name="connsiteX26717" fmla="*/ 6912036 w 11737978"/>
              <a:gd name="connsiteY26717" fmla="*/ 3445814 h 6407150"/>
              <a:gd name="connsiteX26718" fmla="*/ 6903688 w 11737978"/>
              <a:gd name="connsiteY26718" fmla="*/ 3449073 h 6407150"/>
              <a:gd name="connsiteX26719" fmla="*/ 6886026 w 11737978"/>
              <a:gd name="connsiteY26719" fmla="*/ 3427830 h 6407150"/>
              <a:gd name="connsiteX26720" fmla="*/ 6894471 w 11737978"/>
              <a:gd name="connsiteY26720" fmla="*/ 3427347 h 6407150"/>
              <a:gd name="connsiteX26721" fmla="*/ 6885929 w 11737978"/>
              <a:gd name="connsiteY26721" fmla="*/ 3425053 h 6407150"/>
              <a:gd name="connsiteX26722" fmla="*/ 6911165 w 11737978"/>
              <a:gd name="connsiteY26722" fmla="*/ 3420829 h 6407150"/>
              <a:gd name="connsiteX26723" fmla="*/ 6919416 w 11737978"/>
              <a:gd name="connsiteY26723" fmla="*/ 3414793 h 6407150"/>
              <a:gd name="connsiteX26724" fmla="*/ 6928248 w 11737978"/>
              <a:gd name="connsiteY26724" fmla="*/ 3425415 h 6407150"/>
              <a:gd name="connsiteX26725" fmla="*/ 6945137 w 11737978"/>
              <a:gd name="connsiteY26725" fmla="*/ 3424449 h 6407150"/>
              <a:gd name="connsiteX26726" fmla="*/ 6953001 w 11737978"/>
              <a:gd name="connsiteY26726" fmla="*/ 3407309 h 6407150"/>
              <a:gd name="connsiteX26727" fmla="*/ 6961542 w 11737978"/>
              <a:gd name="connsiteY26727" fmla="*/ 3409603 h 6407150"/>
              <a:gd name="connsiteX26728" fmla="*/ 6986393 w 11737978"/>
              <a:gd name="connsiteY26728" fmla="*/ 3394272 h 6407150"/>
              <a:gd name="connsiteX26729" fmla="*/ 6960767 w 11737978"/>
              <a:gd name="connsiteY26729" fmla="*/ 3387394 h 6407150"/>
              <a:gd name="connsiteX26730" fmla="*/ 6952420 w 11737978"/>
              <a:gd name="connsiteY26730" fmla="*/ 3390652 h 6407150"/>
              <a:gd name="connsiteX26731" fmla="*/ 6949895 w 11737978"/>
              <a:gd name="connsiteY26731" fmla="*/ 3391075 h 6407150"/>
              <a:gd name="connsiteX26732" fmla="*/ 6943781 w 11737978"/>
              <a:gd name="connsiteY26732" fmla="*/ 3385583 h 6407150"/>
              <a:gd name="connsiteX26733" fmla="*/ 6952225 w 11737978"/>
              <a:gd name="connsiteY26733" fmla="*/ 3385100 h 6407150"/>
              <a:gd name="connsiteX26734" fmla="*/ 6952130 w 11737978"/>
              <a:gd name="connsiteY26734" fmla="*/ 3382324 h 6407150"/>
              <a:gd name="connsiteX26735" fmla="*/ 6943684 w 11737978"/>
              <a:gd name="connsiteY26735" fmla="*/ 3382807 h 6407150"/>
              <a:gd name="connsiteX26736" fmla="*/ 6943200 w 11737978"/>
              <a:gd name="connsiteY26736" fmla="*/ 3368926 h 6407150"/>
              <a:gd name="connsiteX26737" fmla="*/ 6960090 w 11737978"/>
              <a:gd name="connsiteY26737" fmla="*/ 3367960 h 6407150"/>
              <a:gd name="connsiteX26738" fmla="*/ 7001926 w 11737978"/>
              <a:gd name="connsiteY26738" fmla="*/ 3354441 h 6407150"/>
              <a:gd name="connsiteX26739" fmla="*/ 6959509 w 11737978"/>
              <a:gd name="connsiteY26739" fmla="*/ 3351303 h 6407150"/>
              <a:gd name="connsiteX26740" fmla="*/ 6958735 w 11737978"/>
              <a:gd name="connsiteY26740" fmla="*/ 3329093 h 6407150"/>
              <a:gd name="connsiteX26741" fmla="*/ 6951161 w 11737978"/>
              <a:gd name="connsiteY26741" fmla="*/ 3354563 h 6407150"/>
              <a:gd name="connsiteX26742" fmla="*/ 6942619 w 11737978"/>
              <a:gd name="connsiteY26742" fmla="*/ 3352268 h 6407150"/>
              <a:gd name="connsiteX26743" fmla="*/ 6942522 w 11737978"/>
              <a:gd name="connsiteY26743" fmla="*/ 3349493 h 6407150"/>
              <a:gd name="connsiteX26744" fmla="*/ 6934079 w 11737978"/>
              <a:gd name="connsiteY26744" fmla="*/ 3349976 h 6407150"/>
              <a:gd name="connsiteX26745" fmla="*/ 6934176 w 11737978"/>
              <a:gd name="connsiteY26745" fmla="*/ 3352752 h 6407150"/>
              <a:gd name="connsiteX26746" fmla="*/ 6900009 w 11737978"/>
              <a:gd name="connsiteY26746" fmla="*/ 3343579 h 6407150"/>
              <a:gd name="connsiteX26747" fmla="*/ 6891566 w 11737978"/>
              <a:gd name="connsiteY26747" fmla="*/ 3344062 h 6407150"/>
              <a:gd name="connsiteX26748" fmla="*/ 6883605 w 11737978"/>
              <a:gd name="connsiteY26748" fmla="*/ 3358426 h 6407150"/>
              <a:gd name="connsiteX26749" fmla="*/ 6858173 w 11737978"/>
              <a:gd name="connsiteY26749" fmla="*/ 3357099 h 6407150"/>
              <a:gd name="connsiteX26750" fmla="*/ 6874773 w 11737978"/>
              <a:gd name="connsiteY26750" fmla="*/ 3347805 h 6407150"/>
              <a:gd name="connsiteX26751" fmla="*/ 6866231 w 11737978"/>
              <a:gd name="connsiteY26751" fmla="*/ 3345511 h 6407150"/>
              <a:gd name="connsiteX26752" fmla="*/ 6882636 w 11737978"/>
              <a:gd name="connsiteY26752" fmla="*/ 3330664 h 6407150"/>
              <a:gd name="connsiteX26753" fmla="*/ 6882734 w 11737978"/>
              <a:gd name="connsiteY26753" fmla="*/ 3333440 h 6407150"/>
              <a:gd name="connsiteX26754" fmla="*/ 6882830 w 11737978"/>
              <a:gd name="connsiteY26754" fmla="*/ 3336217 h 6407150"/>
              <a:gd name="connsiteX26755" fmla="*/ 6882927 w 11737978"/>
              <a:gd name="connsiteY26755" fmla="*/ 3338993 h 6407150"/>
              <a:gd name="connsiteX26756" fmla="*/ 6899912 w 11737978"/>
              <a:gd name="connsiteY26756" fmla="*/ 3340803 h 6407150"/>
              <a:gd name="connsiteX26757" fmla="*/ 6916608 w 11737978"/>
              <a:gd name="connsiteY26757" fmla="*/ 3334285 h 6407150"/>
              <a:gd name="connsiteX26758" fmla="*/ 6925053 w 11737978"/>
              <a:gd name="connsiteY26758" fmla="*/ 3333802 h 6407150"/>
              <a:gd name="connsiteX26759" fmla="*/ 6916995 w 11737978"/>
              <a:gd name="connsiteY26759" fmla="*/ 3345389 h 6407150"/>
              <a:gd name="connsiteX26760" fmla="*/ 6933111 w 11737978"/>
              <a:gd name="connsiteY26760" fmla="*/ 3322214 h 6407150"/>
              <a:gd name="connsiteX26761" fmla="*/ 6941554 w 11737978"/>
              <a:gd name="connsiteY26761" fmla="*/ 3321731 h 6407150"/>
              <a:gd name="connsiteX26762" fmla="*/ 6941264 w 11737978"/>
              <a:gd name="connsiteY26762" fmla="*/ 3313402 h 6407150"/>
              <a:gd name="connsiteX26763" fmla="*/ 6916028 w 11737978"/>
              <a:gd name="connsiteY26763" fmla="*/ 3317627 h 6407150"/>
              <a:gd name="connsiteX26764" fmla="*/ 6881959 w 11737978"/>
              <a:gd name="connsiteY26764" fmla="*/ 3311232 h 6407150"/>
              <a:gd name="connsiteX26765" fmla="*/ 6882250 w 11737978"/>
              <a:gd name="connsiteY26765" fmla="*/ 3319559 h 6407150"/>
              <a:gd name="connsiteX26766" fmla="*/ 6873514 w 11737978"/>
              <a:gd name="connsiteY26766" fmla="*/ 3311714 h 6407150"/>
              <a:gd name="connsiteX26767" fmla="*/ 6890210 w 11737978"/>
              <a:gd name="connsiteY26767" fmla="*/ 3305196 h 6407150"/>
              <a:gd name="connsiteX26768" fmla="*/ 6898653 w 11737978"/>
              <a:gd name="connsiteY26768" fmla="*/ 3304712 h 6407150"/>
              <a:gd name="connsiteX26769" fmla="*/ 6907196 w 11737978"/>
              <a:gd name="connsiteY26769" fmla="*/ 3307006 h 6407150"/>
              <a:gd name="connsiteX26770" fmla="*/ 6907001 w 11737978"/>
              <a:gd name="connsiteY26770" fmla="*/ 3301453 h 6407150"/>
              <a:gd name="connsiteX26771" fmla="*/ 6890113 w 11737978"/>
              <a:gd name="connsiteY26771" fmla="*/ 3302419 h 6407150"/>
              <a:gd name="connsiteX26772" fmla="*/ 6873030 w 11737978"/>
              <a:gd name="connsiteY26772" fmla="*/ 3297833 h 6407150"/>
              <a:gd name="connsiteX26773" fmla="*/ 6898363 w 11737978"/>
              <a:gd name="connsiteY26773" fmla="*/ 3296384 h 6407150"/>
              <a:gd name="connsiteX26774" fmla="*/ 6897879 w 11737978"/>
              <a:gd name="connsiteY26774" fmla="*/ 3282504 h 6407150"/>
              <a:gd name="connsiteX26775" fmla="*/ 6889339 w 11737978"/>
              <a:gd name="connsiteY26775" fmla="*/ 3280210 h 6407150"/>
              <a:gd name="connsiteX26776" fmla="*/ 6889436 w 11737978"/>
              <a:gd name="connsiteY26776" fmla="*/ 3282986 h 6407150"/>
              <a:gd name="connsiteX26777" fmla="*/ 6880991 w 11737978"/>
              <a:gd name="connsiteY26777" fmla="*/ 3283470 h 6407150"/>
              <a:gd name="connsiteX26778" fmla="*/ 6863423 w 11737978"/>
              <a:gd name="connsiteY26778" fmla="*/ 3265002 h 6407150"/>
              <a:gd name="connsiteX26779" fmla="*/ 6821296 w 11737978"/>
              <a:gd name="connsiteY26779" fmla="*/ 3270193 h 6407150"/>
              <a:gd name="connsiteX26780" fmla="*/ 6821586 w 11737978"/>
              <a:gd name="connsiteY26780" fmla="*/ 3278522 h 6407150"/>
              <a:gd name="connsiteX26781" fmla="*/ 6796155 w 11737978"/>
              <a:gd name="connsiteY26781" fmla="*/ 3277194 h 6407150"/>
              <a:gd name="connsiteX26782" fmla="*/ 6787713 w 11737978"/>
              <a:gd name="connsiteY26782" fmla="*/ 3277677 h 6407150"/>
              <a:gd name="connsiteX26783" fmla="*/ 6779655 w 11737978"/>
              <a:gd name="connsiteY26783" fmla="*/ 3289266 h 6407150"/>
              <a:gd name="connsiteX26784" fmla="*/ 6788971 w 11737978"/>
              <a:gd name="connsiteY26784" fmla="*/ 3313768 h 6407150"/>
              <a:gd name="connsiteX26785" fmla="*/ 6789166 w 11737978"/>
              <a:gd name="connsiteY26785" fmla="*/ 3319320 h 6407150"/>
              <a:gd name="connsiteX26786" fmla="*/ 6780816 w 11737978"/>
              <a:gd name="connsiteY26786" fmla="*/ 3322579 h 6407150"/>
              <a:gd name="connsiteX26787" fmla="*/ 6789456 w 11737978"/>
              <a:gd name="connsiteY26787" fmla="*/ 3327648 h 6407150"/>
              <a:gd name="connsiteX26788" fmla="*/ 6781204 w 11737978"/>
              <a:gd name="connsiteY26788" fmla="*/ 3333684 h 6407150"/>
              <a:gd name="connsiteX26789" fmla="*/ 6764701 w 11737978"/>
              <a:gd name="connsiteY26789" fmla="*/ 3345754 h 6407150"/>
              <a:gd name="connsiteX26790" fmla="*/ 6773437 w 11737978"/>
              <a:gd name="connsiteY26790" fmla="*/ 3353600 h 6407150"/>
              <a:gd name="connsiteX26791" fmla="*/ 6764992 w 11737978"/>
              <a:gd name="connsiteY26791" fmla="*/ 3354082 h 6407150"/>
              <a:gd name="connsiteX26792" fmla="*/ 6765185 w 11737978"/>
              <a:gd name="connsiteY26792" fmla="*/ 3359636 h 6407150"/>
              <a:gd name="connsiteX26793" fmla="*/ 6773534 w 11737978"/>
              <a:gd name="connsiteY26793" fmla="*/ 3356376 h 6407150"/>
              <a:gd name="connsiteX26794" fmla="*/ 6773921 w 11737978"/>
              <a:gd name="connsiteY26794" fmla="*/ 3367481 h 6407150"/>
              <a:gd name="connsiteX26795" fmla="*/ 6748199 w 11737978"/>
              <a:gd name="connsiteY26795" fmla="*/ 3357825 h 6407150"/>
              <a:gd name="connsiteX26796" fmla="*/ 6748102 w 11737978"/>
              <a:gd name="connsiteY26796" fmla="*/ 3355049 h 6407150"/>
              <a:gd name="connsiteX26797" fmla="*/ 6739659 w 11737978"/>
              <a:gd name="connsiteY26797" fmla="*/ 3355532 h 6407150"/>
              <a:gd name="connsiteX26798" fmla="*/ 6739756 w 11737978"/>
              <a:gd name="connsiteY26798" fmla="*/ 3358307 h 6407150"/>
              <a:gd name="connsiteX26799" fmla="*/ 6740434 w 11737978"/>
              <a:gd name="connsiteY26799" fmla="*/ 3377741 h 6407150"/>
              <a:gd name="connsiteX26800" fmla="*/ 6757419 w 11737978"/>
              <a:gd name="connsiteY26800" fmla="*/ 3379551 h 6407150"/>
              <a:gd name="connsiteX26801" fmla="*/ 6757322 w 11737978"/>
              <a:gd name="connsiteY26801" fmla="*/ 3376775 h 6407150"/>
              <a:gd name="connsiteX26802" fmla="*/ 6766154 w 11737978"/>
              <a:gd name="connsiteY26802" fmla="*/ 3387397 h 6407150"/>
              <a:gd name="connsiteX26803" fmla="*/ 6774793 w 11737978"/>
              <a:gd name="connsiteY26803" fmla="*/ 3392467 h 6407150"/>
              <a:gd name="connsiteX26804" fmla="*/ 6757903 w 11737978"/>
              <a:gd name="connsiteY26804" fmla="*/ 3393433 h 6407150"/>
              <a:gd name="connsiteX26805" fmla="*/ 6749264 w 11737978"/>
              <a:gd name="connsiteY26805" fmla="*/ 3388364 h 6407150"/>
              <a:gd name="connsiteX26806" fmla="*/ 6724125 w 11737978"/>
              <a:gd name="connsiteY26806" fmla="*/ 3395364 h 6407150"/>
              <a:gd name="connsiteX26807" fmla="*/ 6707138 w 11737978"/>
              <a:gd name="connsiteY26807" fmla="*/ 3393554 h 6407150"/>
              <a:gd name="connsiteX26808" fmla="*/ 6690637 w 11737978"/>
              <a:gd name="connsiteY26808" fmla="*/ 3405624 h 6407150"/>
              <a:gd name="connsiteX26809" fmla="*/ 6699177 w 11737978"/>
              <a:gd name="connsiteY26809" fmla="*/ 3407918 h 6407150"/>
              <a:gd name="connsiteX26810" fmla="*/ 6682289 w 11737978"/>
              <a:gd name="connsiteY26810" fmla="*/ 3408884 h 6407150"/>
              <a:gd name="connsiteX26811" fmla="*/ 6674135 w 11737978"/>
              <a:gd name="connsiteY26811" fmla="*/ 3417695 h 6407150"/>
              <a:gd name="connsiteX26812" fmla="*/ 6674038 w 11737978"/>
              <a:gd name="connsiteY26812" fmla="*/ 3414919 h 6407150"/>
              <a:gd name="connsiteX26813" fmla="*/ 6665689 w 11737978"/>
              <a:gd name="connsiteY26813" fmla="*/ 3418177 h 6407150"/>
              <a:gd name="connsiteX26814" fmla="*/ 6665980 w 11737978"/>
              <a:gd name="connsiteY26814" fmla="*/ 3426506 h 6407150"/>
              <a:gd name="connsiteX26815" fmla="*/ 6682967 w 11737978"/>
              <a:gd name="connsiteY26815" fmla="*/ 3428316 h 6407150"/>
              <a:gd name="connsiteX26816" fmla="*/ 6707816 w 11737978"/>
              <a:gd name="connsiteY26816" fmla="*/ 3412988 h 6407150"/>
              <a:gd name="connsiteX26817" fmla="*/ 6716260 w 11737978"/>
              <a:gd name="connsiteY26817" fmla="*/ 3412504 h 6407150"/>
              <a:gd name="connsiteX26818" fmla="*/ 6750038 w 11737978"/>
              <a:gd name="connsiteY26818" fmla="*/ 3410573 h 6407150"/>
              <a:gd name="connsiteX26819" fmla="*/ 6733345 w 11737978"/>
              <a:gd name="connsiteY26819" fmla="*/ 3417090 h 6407150"/>
              <a:gd name="connsiteX26820" fmla="*/ 6741886 w 11737978"/>
              <a:gd name="connsiteY26820" fmla="*/ 3419384 h 6407150"/>
              <a:gd name="connsiteX26821" fmla="*/ 6733925 w 11737978"/>
              <a:gd name="connsiteY26821" fmla="*/ 3433747 h 6407150"/>
              <a:gd name="connsiteX26822" fmla="*/ 6708784 w 11737978"/>
              <a:gd name="connsiteY26822" fmla="*/ 3440749 h 6407150"/>
              <a:gd name="connsiteX26823" fmla="*/ 6708687 w 11737978"/>
              <a:gd name="connsiteY26823" fmla="*/ 3437972 h 6407150"/>
              <a:gd name="connsiteX26824" fmla="*/ 6683258 w 11737978"/>
              <a:gd name="connsiteY26824" fmla="*/ 3436646 h 6407150"/>
              <a:gd name="connsiteX26825" fmla="*/ 6674812 w 11737978"/>
              <a:gd name="connsiteY26825" fmla="*/ 3437128 h 6407150"/>
              <a:gd name="connsiteX26826" fmla="*/ 6666077 w 11737978"/>
              <a:gd name="connsiteY26826" fmla="*/ 3429282 h 6407150"/>
              <a:gd name="connsiteX26827" fmla="*/ 6640550 w 11737978"/>
              <a:gd name="connsiteY26827" fmla="*/ 3425179 h 6407150"/>
              <a:gd name="connsiteX26828" fmla="*/ 6623564 w 11737978"/>
              <a:gd name="connsiteY26828" fmla="*/ 3423369 h 6407150"/>
              <a:gd name="connsiteX26829" fmla="*/ 6606576 w 11737978"/>
              <a:gd name="connsiteY26829" fmla="*/ 3421559 h 6407150"/>
              <a:gd name="connsiteX26830" fmla="*/ 6598132 w 11737978"/>
              <a:gd name="connsiteY26830" fmla="*/ 3422042 h 6407150"/>
              <a:gd name="connsiteX26831" fmla="*/ 6598229 w 11737978"/>
              <a:gd name="connsiteY26831" fmla="*/ 3424819 h 6407150"/>
              <a:gd name="connsiteX26832" fmla="*/ 6615215 w 11737978"/>
              <a:gd name="connsiteY26832" fmla="*/ 3426629 h 6407150"/>
              <a:gd name="connsiteX26833" fmla="*/ 6640647 w 11737978"/>
              <a:gd name="connsiteY26833" fmla="*/ 3427955 h 6407150"/>
              <a:gd name="connsiteX26834" fmla="*/ 6640938 w 11737978"/>
              <a:gd name="connsiteY26834" fmla="*/ 3436284 h 6407150"/>
              <a:gd name="connsiteX26835" fmla="*/ 6607255 w 11737978"/>
              <a:gd name="connsiteY26835" fmla="*/ 3440993 h 6407150"/>
              <a:gd name="connsiteX26836" fmla="*/ 6607448 w 11737978"/>
              <a:gd name="connsiteY26836" fmla="*/ 3446545 h 6407150"/>
              <a:gd name="connsiteX26837" fmla="*/ 6599003 w 11737978"/>
              <a:gd name="connsiteY26837" fmla="*/ 3447027 h 6407150"/>
              <a:gd name="connsiteX26838" fmla="*/ 6590560 w 11737978"/>
              <a:gd name="connsiteY26838" fmla="*/ 3447511 h 6407150"/>
              <a:gd name="connsiteX26839" fmla="*/ 6590463 w 11737978"/>
              <a:gd name="connsiteY26839" fmla="*/ 3444735 h 6407150"/>
              <a:gd name="connsiteX26840" fmla="*/ 6570756 w 11737978"/>
              <a:gd name="connsiteY26840" fmla="*/ 3445860 h 6407150"/>
              <a:gd name="connsiteX26841" fmla="*/ 6565813 w 11737978"/>
              <a:gd name="connsiteY26841" fmla="*/ 3429080 h 6407150"/>
              <a:gd name="connsiteX26842" fmla="*/ 6568153 w 11737978"/>
              <a:gd name="connsiteY26842" fmla="*/ 3427751 h 6407150"/>
              <a:gd name="connsiteX26843" fmla="*/ 6571108 w 11737978"/>
              <a:gd name="connsiteY26843" fmla="*/ 3426073 h 6407150"/>
              <a:gd name="connsiteX26844" fmla="*/ 6565091 w 11737978"/>
              <a:gd name="connsiteY26844" fmla="*/ 3426418 h 6407150"/>
              <a:gd name="connsiteX26845" fmla="*/ 6565094 w 11737978"/>
              <a:gd name="connsiteY26845" fmla="*/ 3426501 h 6407150"/>
              <a:gd name="connsiteX26846" fmla="*/ 6564433 w 11737978"/>
              <a:gd name="connsiteY26846" fmla="*/ 3423732 h 6407150"/>
              <a:gd name="connsiteX26847" fmla="*/ 6564994 w 11737978"/>
              <a:gd name="connsiteY26847" fmla="*/ 3423656 h 6407150"/>
              <a:gd name="connsiteX26848" fmla="*/ 6564360 w 11737978"/>
              <a:gd name="connsiteY26848" fmla="*/ 3423424 h 6407150"/>
              <a:gd name="connsiteX26849" fmla="*/ 6562858 w 11737978"/>
              <a:gd name="connsiteY26849" fmla="*/ 3417123 h 6407150"/>
              <a:gd name="connsiteX26850" fmla="*/ 6566892 w 11737978"/>
              <a:gd name="connsiteY26850" fmla="*/ 3417568 h 6407150"/>
              <a:gd name="connsiteX26851" fmla="*/ 6564921 w 11737978"/>
              <a:gd name="connsiteY26851" fmla="*/ 3421579 h 6407150"/>
              <a:gd name="connsiteX26852" fmla="*/ 6581474 w 11737978"/>
              <a:gd name="connsiteY26852" fmla="*/ 3412126 h 6407150"/>
              <a:gd name="connsiteX26853" fmla="*/ 6564625 w 11737978"/>
              <a:gd name="connsiteY26853" fmla="*/ 3413089 h 6407150"/>
              <a:gd name="connsiteX26854" fmla="*/ 6564528 w 11737978"/>
              <a:gd name="connsiteY26854" fmla="*/ 3410259 h 6407150"/>
              <a:gd name="connsiteX26855" fmla="*/ 6598224 w 11737978"/>
              <a:gd name="connsiteY26855" fmla="*/ 3408332 h 6407150"/>
              <a:gd name="connsiteX26856" fmla="*/ 6606313 w 11737978"/>
              <a:gd name="connsiteY26856" fmla="*/ 3402292 h 6407150"/>
              <a:gd name="connsiteX26857" fmla="*/ 6615255 w 11737978"/>
              <a:gd name="connsiteY26857" fmla="*/ 3403740 h 6407150"/>
              <a:gd name="connsiteX26858" fmla="*/ 6630852 w 11737978"/>
              <a:gd name="connsiteY26858" fmla="*/ 3400772 h 6407150"/>
              <a:gd name="connsiteX26859" fmla="*/ 6664185 w 11737978"/>
              <a:gd name="connsiteY26859" fmla="*/ 3396100 h 6407150"/>
              <a:gd name="connsiteX26860" fmla="*/ 6672542 w 11737978"/>
              <a:gd name="connsiteY26860" fmla="*/ 3395621 h 6407150"/>
              <a:gd name="connsiteX26861" fmla="*/ 6664089 w 11737978"/>
              <a:gd name="connsiteY26861" fmla="*/ 3393338 h 6407150"/>
              <a:gd name="connsiteX26862" fmla="*/ 6647277 w 11737978"/>
              <a:gd name="connsiteY26862" fmla="*/ 3391533 h 6407150"/>
              <a:gd name="connsiteX26863" fmla="*/ 6638536 w 11737978"/>
              <a:gd name="connsiteY26863" fmla="*/ 3380965 h 6407150"/>
              <a:gd name="connsiteX26864" fmla="*/ 6663607 w 11737978"/>
              <a:gd name="connsiteY26864" fmla="*/ 3379531 h 6407150"/>
              <a:gd name="connsiteX26865" fmla="*/ 6663318 w 11737978"/>
              <a:gd name="connsiteY26865" fmla="*/ 3371248 h 6407150"/>
              <a:gd name="connsiteX26866" fmla="*/ 6629986 w 11737978"/>
              <a:gd name="connsiteY26866" fmla="*/ 3375920 h 6407150"/>
              <a:gd name="connsiteX26867" fmla="*/ 6621820 w 11737978"/>
              <a:gd name="connsiteY26867" fmla="*/ 3381920 h 6407150"/>
              <a:gd name="connsiteX26868" fmla="*/ 6613366 w 11737978"/>
              <a:gd name="connsiteY26868" fmla="*/ 3379637 h 6407150"/>
              <a:gd name="connsiteX26869" fmla="*/ 6605106 w 11737978"/>
              <a:gd name="connsiteY26869" fmla="*/ 3382876 h 6407150"/>
              <a:gd name="connsiteX26870" fmla="*/ 6596748 w 11737978"/>
              <a:gd name="connsiteY26870" fmla="*/ 3383355 h 6407150"/>
              <a:gd name="connsiteX26871" fmla="*/ 6605202 w 11737978"/>
              <a:gd name="connsiteY26871" fmla="*/ 3385638 h 6407150"/>
              <a:gd name="connsiteX26872" fmla="*/ 6605395 w 11737978"/>
              <a:gd name="connsiteY26872" fmla="*/ 3391161 h 6407150"/>
              <a:gd name="connsiteX26873" fmla="*/ 6608684 w 11737978"/>
              <a:gd name="connsiteY26873" fmla="*/ 3395469 h 6407150"/>
              <a:gd name="connsiteX26874" fmla="*/ 6605792 w 11737978"/>
              <a:gd name="connsiteY26874" fmla="*/ 3402175 h 6407150"/>
              <a:gd name="connsiteX26875" fmla="*/ 6575827 w 11737978"/>
              <a:gd name="connsiteY26875" fmla="*/ 3401461 h 6407150"/>
              <a:gd name="connsiteX26876" fmla="*/ 6564528 w 11737978"/>
              <a:gd name="connsiteY26876" fmla="*/ 3410259 h 6407150"/>
              <a:gd name="connsiteX26877" fmla="*/ 6561266 w 11737978"/>
              <a:gd name="connsiteY26877" fmla="*/ 3410446 h 6407150"/>
              <a:gd name="connsiteX26878" fmla="*/ 6556137 w 11737978"/>
              <a:gd name="connsiteY26878" fmla="*/ 3388925 h 6407150"/>
              <a:gd name="connsiteX26879" fmla="*/ 6536024 w 11737978"/>
              <a:gd name="connsiteY26879" fmla="*/ 3338601 h 6407150"/>
              <a:gd name="connsiteX26880" fmla="*/ 6535718 w 11737978"/>
              <a:gd name="connsiteY26880" fmla="*/ 3337749 h 6407150"/>
              <a:gd name="connsiteX26881" fmla="*/ 6537704 w 11737978"/>
              <a:gd name="connsiteY26881" fmla="*/ 3340124 h 6407150"/>
              <a:gd name="connsiteX26882" fmla="*/ 6560166 w 11737978"/>
              <a:gd name="connsiteY26882" fmla="*/ 3340794 h 6407150"/>
              <a:gd name="connsiteX26883" fmla="*/ 6569127 w 11737978"/>
              <a:gd name="connsiteY26883" fmla="*/ 3356954 h 6407150"/>
              <a:gd name="connsiteX26884" fmla="*/ 6602749 w 11737978"/>
              <a:gd name="connsiteY26884" fmla="*/ 3357811 h 6407150"/>
              <a:gd name="connsiteX26885" fmla="*/ 6602846 w 11737978"/>
              <a:gd name="connsiteY26885" fmla="*/ 3360583 h 6407150"/>
              <a:gd name="connsiteX26886" fmla="*/ 6602942 w 11737978"/>
              <a:gd name="connsiteY26886" fmla="*/ 3363357 h 6407150"/>
              <a:gd name="connsiteX26887" fmla="*/ 6603136 w 11737978"/>
              <a:gd name="connsiteY26887" fmla="*/ 3368904 h 6407150"/>
              <a:gd name="connsiteX26888" fmla="*/ 6611516 w 11737978"/>
              <a:gd name="connsiteY26888" fmla="*/ 3368424 h 6407150"/>
              <a:gd name="connsiteX26889" fmla="*/ 6611323 w 11737978"/>
              <a:gd name="connsiteY26889" fmla="*/ 3362877 h 6407150"/>
              <a:gd name="connsiteX26890" fmla="*/ 6611226 w 11737978"/>
              <a:gd name="connsiteY26890" fmla="*/ 3360104 h 6407150"/>
              <a:gd name="connsiteX26891" fmla="*/ 6619607 w 11737978"/>
              <a:gd name="connsiteY26891" fmla="*/ 3359625 h 6407150"/>
              <a:gd name="connsiteX26892" fmla="*/ 6610936 w 11737978"/>
              <a:gd name="connsiteY26892" fmla="*/ 3351784 h 6407150"/>
              <a:gd name="connsiteX26893" fmla="*/ 6610840 w 11737978"/>
              <a:gd name="connsiteY26893" fmla="*/ 3349010 h 6407150"/>
              <a:gd name="connsiteX26894" fmla="*/ 6602458 w 11737978"/>
              <a:gd name="connsiteY26894" fmla="*/ 3349490 h 6407150"/>
              <a:gd name="connsiteX26895" fmla="*/ 6602555 w 11737978"/>
              <a:gd name="connsiteY26895" fmla="*/ 3352264 h 6407150"/>
              <a:gd name="connsiteX26896" fmla="*/ 6577315 w 11737978"/>
              <a:gd name="connsiteY26896" fmla="*/ 3350928 h 6407150"/>
              <a:gd name="connsiteX26897" fmla="*/ 6585502 w 11737978"/>
              <a:gd name="connsiteY26897" fmla="*/ 3344902 h 6407150"/>
              <a:gd name="connsiteX26898" fmla="*/ 6576928 w 11737978"/>
              <a:gd name="connsiteY26898" fmla="*/ 3339834 h 6407150"/>
              <a:gd name="connsiteX26899" fmla="*/ 6585018 w 11737978"/>
              <a:gd name="connsiteY26899" fmla="*/ 3331035 h 6407150"/>
              <a:gd name="connsiteX26900" fmla="*/ 6568063 w 11737978"/>
              <a:gd name="connsiteY26900" fmla="*/ 3326448 h 6407150"/>
              <a:gd name="connsiteX26901" fmla="*/ 6560068 w 11737978"/>
              <a:gd name="connsiteY26901" fmla="*/ 3338021 h 6407150"/>
              <a:gd name="connsiteX26902" fmla="*/ 6550555 w 11737978"/>
              <a:gd name="connsiteY26902" fmla="*/ 3336133 h 6407150"/>
              <a:gd name="connsiteX26903" fmla="*/ 6535329 w 11737978"/>
              <a:gd name="connsiteY26903" fmla="*/ 3336667 h 6407150"/>
              <a:gd name="connsiteX26904" fmla="*/ 6526662 w 11737978"/>
              <a:gd name="connsiteY26904" fmla="*/ 3312569 h 6407150"/>
              <a:gd name="connsiteX26905" fmla="*/ 6526532 w 11737978"/>
              <a:gd name="connsiteY26905" fmla="*/ 3311888 h 6407150"/>
              <a:gd name="connsiteX26906" fmla="*/ 6526643 w 11737978"/>
              <a:gd name="connsiteY26906" fmla="*/ 3311903 h 6407150"/>
              <a:gd name="connsiteX26907" fmla="*/ 6560736 w 11737978"/>
              <a:gd name="connsiteY26907" fmla="*/ 3301568 h 6407150"/>
              <a:gd name="connsiteX26908" fmla="*/ 6526478 w 11737978"/>
              <a:gd name="connsiteY26908" fmla="*/ 3291737 h 6407150"/>
              <a:gd name="connsiteX26909" fmla="*/ 6522285 w 11737978"/>
              <a:gd name="connsiteY26909" fmla="*/ 3289733 h 6407150"/>
              <a:gd name="connsiteX26910" fmla="*/ 6521179 w 11737978"/>
              <a:gd name="connsiteY26910" fmla="*/ 3283969 h 6407150"/>
              <a:gd name="connsiteX26911" fmla="*/ 6524578 w 11737978"/>
              <a:gd name="connsiteY26911" fmla="*/ 3271137 h 6407150"/>
              <a:gd name="connsiteX26912" fmla="*/ 6510570 w 11737978"/>
              <a:gd name="connsiteY26912" fmla="*/ 3249204 h 6407150"/>
              <a:gd name="connsiteX26913" fmla="*/ 6513978 w 11737978"/>
              <a:gd name="connsiteY26913" fmla="*/ 3242713 h 6407150"/>
              <a:gd name="connsiteX26914" fmla="*/ 6514484 w 11737978"/>
              <a:gd name="connsiteY26914" fmla="*/ 3243174 h 6407150"/>
              <a:gd name="connsiteX26915" fmla="*/ 6522508 w 11737978"/>
              <a:gd name="connsiteY26915" fmla="*/ 3242715 h 6407150"/>
              <a:gd name="connsiteX26916" fmla="*/ 6513980 w 11737978"/>
              <a:gd name="connsiteY26916" fmla="*/ 3242711 h 6407150"/>
              <a:gd name="connsiteX26917" fmla="*/ 6516121 w 11737978"/>
              <a:gd name="connsiteY26917" fmla="*/ 3238633 h 6407150"/>
              <a:gd name="connsiteX26918" fmla="*/ 6517865 w 11737978"/>
              <a:gd name="connsiteY26918" fmla="*/ 3229969 h 6407150"/>
              <a:gd name="connsiteX26919" fmla="*/ 6516087 w 11737978"/>
              <a:gd name="connsiteY26919" fmla="*/ 3229408 h 6407150"/>
              <a:gd name="connsiteX26920" fmla="*/ 6522193 w 11737978"/>
              <a:gd name="connsiteY26920" fmla="*/ 3228597 h 6407150"/>
              <a:gd name="connsiteX26921" fmla="*/ 6532820 w 11737978"/>
              <a:gd name="connsiteY26921" fmla="*/ 3255839 h 6407150"/>
              <a:gd name="connsiteX26922" fmla="*/ 6533043 w 11737978"/>
              <a:gd name="connsiteY26922" fmla="*/ 3255935 h 6407150"/>
              <a:gd name="connsiteX26923" fmla="*/ 6526997 w 11737978"/>
              <a:gd name="connsiteY26923" fmla="*/ 3256209 h 6407150"/>
              <a:gd name="connsiteX26924" fmla="*/ 6525178 w 11737978"/>
              <a:gd name="connsiteY26924" fmla="*/ 3261680 h 6407150"/>
              <a:gd name="connsiteX26925" fmla="*/ 6541131 w 11737978"/>
              <a:gd name="connsiteY26925" fmla="*/ 3258084 h 6407150"/>
              <a:gd name="connsiteX26926" fmla="*/ 6535689 w 11737978"/>
              <a:gd name="connsiteY26926" fmla="*/ 3256406 h 6407150"/>
              <a:gd name="connsiteX26927" fmla="*/ 6538391 w 11737978"/>
              <a:gd name="connsiteY26927" fmla="*/ 3255269 h 6407150"/>
              <a:gd name="connsiteX26928" fmla="*/ 6541541 w 11737978"/>
              <a:gd name="connsiteY26928" fmla="*/ 3251473 h 6407150"/>
              <a:gd name="connsiteX26929" fmla="*/ 6533007 w 11737978"/>
              <a:gd name="connsiteY26929" fmla="*/ 3229322 h 6407150"/>
              <a:gd name="connsiteX26930" fmla="*/ 6540657 w 11737978"/>
              <a:gd name="connsiteY26930" fmla="*/ 3230843 h 6407150"/>
              <a:gd name="connsiteX26931" fmla="*/ 6549073 w 11737978"/>
              <a:gd name="connsiteY26931" fmla="*/ 3231058 h 6407150"/>
              <a:gd name="connsiteX26932" fmla="*/ 6557346 w 11737978"/>
              <a:gd name="connsiteY26932" fmla="*/ 3227101 h 6407150"/>
              <a:gd name="connsiteX26933" fmla="*/ 6582426 w 11737978"/>
              <a:gd name="connsiteY26933" fmla="*/ 3222881 h 6407150"/>
              <a:gd name="connsiteX26934" fmla="*/ 6573353 w 11737978"/>
              <a:gd name="connsiteY26934" fmla="*/ 3203895 h 6407150"/>
              <a:gd name="connsiteX26935" fmla="*/ 6564962 w 11737978"/>
              <a:gd name="connsiteY26935" fmla="*/ 3204376 h 6407150"/>
              <a:gd name="connsiteX26936" fmla="*/ 6556376 w 11737978"/>
              <a:gd name="connsiteY26936" fmla="*/ 3199294 h 6407150"/>
              <a:gd name="connsiteX26937" fmla="*/ 6564476 w 11737978"/>
              <a:gd name="connsiteY26937" fmla="*/ 3190473 h 6407150"/>
              <a:gd name="connsiteX26938" fmla="*/ 6572965 w 11737978"/>
              <a:gd name="connsiteY26938" fmla="*/ 3192774 h 6407150"/>
              <a:gd name="connsiteX26939" fmla="*/ 6589654 w 11737978"/>
              <a:gd name="connsiteY26939" fmla="*/ 3189032 h 6407150"/>
              <a:gd name="connsiteX26940" fmla="*/ 6623708 w 11737978"/>
              <a:gd name="connsiteY26940" fmla="*/ 3201016 h 6407150"/>
              <a:gd name="connsiteX26941" fmla="*/ 6640300 w 11737978"/>
              <a:gd name="connsiteY26941" fmla="*/ 3194495 h 6407150"/>
              <a:gd name="connsiteX26942" fmla="*/ 6640009 w 11737978"/>
              <a:gd name="connsiteY26942" fmla="*/ 3186153 h 6407150"/>
              <a:gd name="connsiteX26943" fmla="*/ 6648401 w 11737978"/>
              <a:gd name="connsiteY26943" fmla="*/ 3185672 h 6407150"/>
              <a:gd name="connsiteX26944" fmla="*/ 6656889 w 11737978"/>
              <a:gd name="connsiteY26944" fmla="*/ 3187973 h 6407150"/>
              <a:gd name="connsiteX26945" fmla="*/ 6656793 w 11737978"/>
              <a:gd name="connsiteY26945" fmla="*/ 3185193 h 6407150"/>
              <a:gd name="connsiteX26946" fmla="*/ 6648401 w 11737978"/>
              <a:gd name="connsiteY26946" fmla="*/ 3185672 h 6407150"/>
              <a:gd name="connsiteX26947" fmla="*/ 6648304 w 11737978"/>
              <a:gd name="connsiteY26947" fmla="*/ 3182892 h 6407150"/>
              <a:gd name="connsiteX26948" fmla="*/ 6639718 w 11737978"/>
              <a:gd name="connsiteY26948" fmla="*/ 3177810 h 6407150"/>
              <a:gd name="connsiteX26949" fmla="*/ 6656405 w 11737978"/>
              <a:gd name="connsiteY26949" fmla="*/ 3174070 h 6407150"/>
              <a:gd name="connsiteX26950" fmla="*/ 6664799 w 11737978"/>
              <a:gd name="connsiteY26950" fmla="*/ 3173589 h 6407150"/>
              <a:gd name="connsiteX26951" fmla="*/ 6664702 w 11737978"/>
              <a:gd name="connsiteY26951" fmla="*/ 3170809 h 6407150"/>
              <a:gd name="connsiteX26952" fmla="*/ 6656307 w 11737978"/>
              <a:gd name="connsiteY26952" fmla="*/ 3171289 h 6407150"/>
              <a:gd name="connsiteX26953" fmla="*/ 6656405 w 11737978"/>
              <a:gd name="connsiteY26953" fmla="*/ 3174070 h 6407150"/>
              <a:gd name="connsiteX26954" fmla="*/ 6631131 w 11737978"/>
              <a:gd name="connsiteY26954" fmla="*/ 3172728 h 6407150"/>
              <a:gd name="connsiteX26955" fmla="*/ 6631033 w 11737978"/>
              <a:gd name="connsiteY26955" fmla="*/ 3169949 h 6407150"/>
              <a:gd name="connsiteX26956" fmla="*/ 6622641 w 11737978"/>
              <a:gd name="connsiteY26956" fmla="*/ 3170428 h 6407150"/>
              <a:gd name="connsiteX26957" fmla="*/ 6622351 w 11737978"/>
              <a:gd name="connsiteY26957" fmla="*/ 3162086 h 6407150"/>
              <a:gd name="connsiteX26958" fmla="*/ 6589073 w 11737978"/>
              <a:gd name="connsiteY26958" fmla="*/ 3172347 h 6407150"/>
              <a:gd name="connsiteX26959" fmla="*/ 6580681 w 11737978"/>
              <a:gd name="connsiteY26959" fmla="*/ 3172828 h 6407150"/>
              <a:gd name="connsiteX26960" fmla="*/ 6572286 w 11737978"/>
              <a:gd name="connsiteY26960" fmla="*/ 3173308 h 6407150"/>
              <a:gd name="connsiteX26961" fmla="*/ 6564283 w 11737978"/>
              <a:gd name="connsiteY26961" fmla="*/ 3184911 h 6407150"/>
              <a:gd name="connsiteX26962" fmla="*/ 6555891 w 11737978"/>
              <a:gd name="connsiteY26962" fmla="*/ 3185391 h 6407150"/>
              <a:gd name="connsiteX26963" fmla="*/ 6555600 w 11737978"/>
              <a:gd name="connsiteY26963" fmla="*/ 3177049 h 6407150"/>
              <a:gd name="connsiteX26964" fmla="*/ 6555502 w 11737978"/>
              <a:gd name="connsiteY26964" fmla="*/ 3174268 h 6407150"/>
              <a:gd name="connsiteX26965" fmla="*/ 6563507 w 11737978"/>
              <a:gd name="connsiteY26965" fmla="*/ 3162665 h 6407150"/>
              <a:gd name="connsiteX26966" fmla="*/ 6538329 w 11737978"/>
              <a:gd name="connsiteY26966" fmla="*/ 3164105 h 6407150"/>
              <a:gd name="connsiteX26967" fmla="*/ 6555600 w 11737978"/>
              <a:gd name="connsiteY26967" fmla="*/ 3177049 h 6407150"/>
              <a:gd name="connsiteX26968" fmla="*/ 6531392 w 11737978"/>
              <a:gd name="connsiteY26968" fmla="*/ 3206295 h 6407150"/>
              <a:gd name="connsiteX26969" fmla="*/ 6531974 w 11737978"/>
              <a:gd name="connsiteY26969" fmla="*/ 3222979 h 6407150"/>
              <a:gd name="connsiteX26970" fmla="*/ 6531877 w 11737978"/>
              <a:gd name="connsiteY26970" fmla="*/ 3220199 h 6407150"/>
              <a:gd name="connsiteX26971" fmla="*/ 6531779 w 11737978"/>
              <a:gd name="connsiteY26971" fmla="*/ 3217419 h 6407150"/>
              <a:gd name="connsiteX26972" fmla="*/ 6530718 w 11737978"/>
              <a:gd name="connsiteY26972" fmla="*/ 3217131 h 6407150"/>
              <a:gd name="connsiteX26973" fmla="*/ 6528030 w 11737978"/>
              <a:gd name="connsiteY26973" fmla="*/ 3216402 h 6407150"/>
              <a:gd name="connsiteX26974" fmla="*/ 6526854 w 11737978"/>
              <a:gd name="connsiteY26974" fmla="*/ 3213351 h 6407150"/>
              <a:gd name="connsiteX26975" fmla="*/ 6512994 w 11737978"/>
              <a:gd name="connsiteY26975" fmla="*/ 3181468 h 6407150"/>
              <a:gd name="connsiteX26976" fmla="*/ 6507424 w 11737978"/>
              <a:gd name="connsiteY26976" fmla="*/ 3182038 h 6407150"/>
              <a:gd name="connsiteX26977" fmla="*/ 6503029 w 11737978"/>
              <a:gd name="connsiteY26977" fmla="*/ 3186456 h 6407150"/>
              <a:gd name="connsiteX26978" fmla="*/ 6506371 w 11737978"/>
              <a:gd name="connsiteY26978" fmla="*/ 3193462 h 6407150"/>
              <a:gd name="connsiteX26979" fmla="*/ 6505714 w 11737978"/>
              <a:gd name="connsiteY26979" fmla="*/ 3193369 h 6407150"/>
              <a:gd name="connsiteX26980" fmla="*/ 6506798 w 11737978"/>
              <a:gd name="connsiteY26980" fmla="*/ 3197457 h 6407150"/>
              <a:gd name="connsiteX26981" fmla="*/ 6508456 w 11737978"/>
              <a:gd name="connsiteY26981" fmla="*/ 3197833 h 6407150"/>
              <a:gd name="connsiteX26982" fmla="*/ 6511506 w 11737978"/>
              <a:gd name="connsiteY26982" fmla="*/ 3204226 h 6407150"/>
              <a:gd name="connsiteX26983" fmla="*/ 6503855 w 11737978"/>
              <a:gd name="connsiteY26983" fmla="*/ 3204919 h 6407150"/>
              <a:gd name="connsiteX26984" fmla="*/ 6506204 w 11737978"/>
              <a:gd name="connsiteY26984" fmla="*/ 3207427 h 6407150"/>
              <a:gd name="connsiteX26985" fmla="*/ 6512706 w 11737978"/>
              <a:gd name="connsiteY26985" fmla="*/ 3206743 h 6407150"/>
              <a:gd name="connsiteX26986" fmla="*/ 6517978 w 11737978"/>
              <a:gd name="connsiteY26986" fmla="*/ 3217793 h 6407150"/>
              <a:gd name="connsiteX26987" fmla="*/ 6520365 w 11737978"/>
              <a:gd name="connsiteY26987" fmla="*/ 3223911 h 6407150"/>
              <a:gd name="connsiteX26988" fmla="*/ 6519396 w 11737978"/>
              <a:gd name="connsiteY26988" fmla="*/ 3224047 h 6407150"/>
              <a:gd name="connsiteX26989" fmla="*/ 6515285 w 11737978"/>
              <a:gd name="connsiteY26989" fmla="*/ 3226720 h 6407150"/>
              <a:gd name="connsiteX26990" fmla="*/ 6506893 w 11737978"/>
              <a:gd name="connsiteY26990" fmla="*/ 3227201 h 6407150"/>
              <a:gd name="connsiteX26991" fmla="*/ 6506923 w 11737978"/>
              <a:gd name="connsiteY26991" fmla="*/ 3228058 h 6407150"/>
              <a:gd name="connsiteX26992" fmla="*/ 6504086 w 11737978"/>
              <a:gd name="connsiteY26992" fmla="*/ 3227959 h 6407150"/>
              <a:gd name="connsiteX26993" fmla="*/ 6501098 w 11737978"/>
              <a:gd name="connsiteY26993" fmla="*/ 3218787 h 6407150"/>
              <a:gd name="connsiteX26994" fmla="*/ 6505460 w 11737978"/>
              <a:gd name="connsiteY26994" fmla="*/ 3218536 h 6407150"/>
              <a:gd name="connsiteX26995" fmla="*/ 6506589 w 11737978"/>
              <a:gd name="connsiteY26995" fmla="*/ 3218472 h 6407150"/>
              <a:gd name="connsiteX26996" fmla="*/ 6506483 w 11737978"/>
              <a:gd name="connsiteY26996" fmla="*/ 3215460 h 6407150"/>
              <a:gd name="connsiteX26997" fmla="*/ 6505356 w 11737978"/>
              <a:gd name="connsiteY26997" fmla="*/ 3215524 h 6407150"/>
              <a:gd name="connsiteX26998" fmla="*/ 6500134 w 11737978"/>
              <a:gd name="connsiteY26998" fmla="*/ 3215823 h 6407150"/>
              <a:gd name="connsiteX26999" fmla="*/ 6495358 w 11737978"/>
              <a:gd name="connsiteY26999" fmla="*/ 3201157 h 6407150"/>
              <a:gd name="connsiteX27000" fmla="*/ 6487582 w 11737978"/>
              <a:gd name="connsiteY27000" fmla="*/ 3173880 h 6407150"/>
              <a:gd name="connsiteX27001" fmla="*/ 6480108 w 11737978"/>
              <a:gd name="connsiteY27001" fmla="*/ 3162454 h 6407150"/>
              <a:gd name="connsiteX27002" fmla="*/ 6485975 w 11737978"/>
              <a:gd name="connsiteY27002" fmla="*/ 3163497 h 6407150"/>
              <a:gd name="connsiteX27003" fmla="*/ 6487160 w 11737978"/>
              <a:gd name="connsiteY27003" fmla="*/ 3167264 h 6407150"/>
              <a:gd name="connsiteX27004" fmla="*/ 6497355 w 11737978"/>
              <a:gd name="connsiteY27004" fmla="*/ 3165135 h 6407150"/>
              <a:gd name="connsiteX27005" fmla="*/ 6500120 w 11737978"/>
              <a:gd name="connsiteY27005" fmla="*/ 3165746 h 6407150"/>
              <a:gd name="connsiteX27006" fmla="*/ 6511440 w 11737978"/>
              <a:gd name="connsiteY27006" fmla="*/ 3162282 h 6407150"/>
              <a:gd name="connsiteX27007" fmla="*/ 6511356 w 11737978"/>
              <a:gd name="connsiteY27007" fmla="*/ 3161552 h 6407150"/>
              <a:gd name="connsiteX27008" fmla="*/ 6512233 w 11737978"/>
              <a:gd name="connsiteY27008" fmla="*/ 3161647 h 6407150"/>
              <a:gd name="connsiteX27009" fmla="*/ 6520688 w 11737978"/>
              <a:gd name="connsiteY27009" fmla="*/ 3162557 h 6407150"/>
              <a:gd name="connsiteX27010" fmla="*/ 6520495 w 11737978"/>
              <a:gd name="connsiteY27010" fmla="*/ 3156991 h 6407150"/>
              <a:gd name="connsiteX27011" fmla="*/ 6528899 w 11737978"/>
              <a:gd name="connsiteY27011" fmla="*/ 3156511 h 6407150"/>
              <a:gd name="connsiteX27012" fmla="*/ 6537307 w 11737978"/>
              <a:gd name="connsiteY27012" fmla="*/ 3156030 h 6407150"/>
              <a:gd name="connsiteX27013" fmla="*/ 6537209 w 11737978"/>
              <a:gd name="connsiteY27013" fmla="*/ 3153247 h 6407150"/>
              <a:gd name="connsiteX27014" fmla="*/ 6537113 w 11737978"/>
              <a:gd name="connsiteY27014" fmla="*/ 3150465 h 6407150"/>
              <a:gd name="connsiteX27015" fmla="*/ 6545616 w 11737978"/>
              <a:gd name="connsiteY27015" fmla="*/ 3152766 h 6407150"/>
              <a:gd name="connsiteX27016" fmla="*/ 6554313 w 11737978"/>
              <a:gd name="connsiteY27016" fmla="*/ 3160634 h 6407150"/>
              <a:gd name="connsiteX27017" fmla="*/ 6562623 w 11737978"/>
              <a:gd name="connsiteY27017" fmla="*/ 3157371 h 6407150"/>
              <a:gd name="connsiteX27018" fmla="*/ 6579436 w 11737978"/>
              <a:gd name="connsiteY27018" fmla="*/ 3156409 h 6407150"/>
              <a:gd name="connsiteX27019" fmla="*/ 6595958 w 11737978"/>
              <a:gd name="connsiteY27019" fmla="*/ 3147099 h 6407150"/>
              <a:gd name="connsiteX27020" fmla="*/ 6604655 w 11737978"/>
              <a:gd name="connsiteY27020" fmla="*/ 3154966 h 6407150"/>
              <a:gd name="connsiteX27021" fmla="*/ 6629971 w 11737978"/>
              <a:gd name="connsiteY27021" fmla="*/ 3156307 h 6407150"/>
              <a:gd name="connsiteX27022" fmla="*/ 6629874 w 11737978"/>
              <a:gd name="connsiteY27022" fmla="*/ 3153524 h 6407150"/>
              <a:gd name="connsiteX27023" fmla="*/ 6646688 w 11737978"/>
              <a:gd name="connsiteY27023" fmla="*/ 3152562 h 6407150"/>
              <a:gd name="connsiteX27024" fmla="*/ 6655190 w 11737978"/>
              <a:gd name="connsiteY27024" fmla="*/ 3154865 h 6407150"/>
              <a:gd name="connsiteX27025" fmla="*/ 6646881 w 11737978"/>
              <a:gd name="connsiteY27025" fmla="*/ 3158129 h 6407150"/>
              <a:gd name="connsiteX27026" fmla="*/ 6663695 w 11737978"/>
              <a:gd name="connsiteY27026" fmla="*/ 3157166 h 6407150"/>
              <a:gd name="connsiteX27027" fmla="*/ 6663597 w 11737978"/>
              <a:gd name="connsiteY27027" fmla="*/ 3154384 h 6407150"/>
              <a:gd name="connsiteX27028" fmla="*/ 6680410 w 11737978"/>
              <a:gd name="connsiteY27028" fmla="*/ 3153423 h 6407150"/>
              <a:gd name="connsiteX27029" fmla="*/ 6697126 w 11737978"/>
              <a:gd name="connsiteY27029" fmla="*/ 3149677 h 6407150"/>
              <a:gd name="connsiteX27030" fmla="*/ 6688525 w 11737978"/>
              <a:gd name="connsiteY27030" fmla="*/ 3144592 h 6407150"/>
              <a:gd name="connsiteX27031" fmla="*/ 6680216 w 11737978"/>
              <a:gd name="connsiteY27031" fmla="*/ 3147856 h 6407150"/>
              <a:gd name="connsiteX27032" fmla="*/ 6671615 w 11737978"/>
              <a:gd name="connsiteY27032" fmla="*/ 3142772 h 6407150"/>
              <a:gd name="connsiteX27033" fmla="*/ 6680021 w 11737978"/>
              <a:gd name="connsiteY27033" fmla="*/ 3142291 h 6407150"/>
              <a:gd name="connsiteX27034" fmla="*/ 6662917 w 11737978"/>
              <a:gd name="connsiteY27034" fmla="*/ 3134904 h 6407150"/>
              <a:gd name="connsiteX27035" fmla="*/ 6654510 w 11737978"/>
              <a:gd name="connsiteY27035" fmla="*/ 3135384 h 6407150"/>
              <a:gd name="connsiteX27036" fmla="*/ 6645814 w 11737978"/>
              <a:gd name="connsiteY27036" fmla="*/ 3127516 h 6407150"/>
              <a:gd name="connsiteX27037" fmla="*/ 6645620 w 11737978"/>
              <a:gd name="connsiteY27037" fmla="*/ 3121950 h 6407150"/>
              <a:gd name="connsiteX27038" fmla="*/ 6637214 w 11737978"/>
              <a:gd name="connsiteY27038" fmla="*/ 3122431 h 6407150"/>
              <a:gd name="connsiteX27039" fmla="*/ 6637310 w 11737978"/>
              <a:gd name="connsiteY27039" fmla="*/ 3125214 h 6407150"/>
              <a:gd name="connsiteX27040" fmla="*/ 6637407 w 11737978"/>
              <a:gd name="connsiteY27040" fmla="*/ 3127997 h 6407150"/>
              <a:gd name="connsiteX27041" fmla="*/ 6595278 w 11737978"/>
              <a:gd name="connsiteY27041" fmla="*/ 3127617 h 6407150"/>
              <a:gd name="connsiteX27042" fmla="*/ 6553439 w 11737978"/>
              <a:gd name="connsiteY27042" fmla="*/ 3135588 h 6407150"/>
              <a:gd name="connsiteX27043" fmla="*/ 6562041 w 11737978"/>
              <a:gd name="connsiteY27043" fmla="*/ 3140673 h 6407150"/>
              <a:gd name="connsiteX27044" fmla="*/ 6553730 w 11737978"/>
              <a:gd name="connsiteY27044" fmla="*/ 3143936 h 6407150"/>
              <a:gd name="connsiteX27045" fmla="*/ 6545229 w 11737978"/>
              <a:gd name="connsiteY27045" fmla="*/ 3141634 h 6407150"/>
              <a:gd name="connsiteX27046" fmla="*/ 6520203 w 11737978"/>
              <a:gd name="connsiteY27046" fmla="*/ 3148643 h 6407150"/>
              <a:gd name="connsiteX27047" fmla="*/ 6528706 w 11737978"/>
              <a:gd name="connsiteY27047" fmla="*/ 3150946 h 6407150"/>
              <a:gd name="connsiteX27048" fmla="*/ 6528802 w 11737978"/>
              <a:gd name="connsiteY27048" fmla="*/ 3153727 h 6407150"/>
              <a:gd name="connsiteX27049" fmla="*/ 6520495 w 11737978"/>
              <a:gd name="connsiteY27049" fmla="*/ 3156991 h 6407150"/>
              <a:gd name="connsiteX27050" fmla="*/ 6512026 w 11737978"/>
              <a:gd name="connsiteY27050" fmla="*/ 3155734 h 6407150"/>
              <a:gd name="connsiteX27051" fmla="*/ 6507357 w 11737978"/>
              <a:gd name="connsiteY27051" fmla="*/ 3153904 h 6407150"/>
              <a:gd name="connsiteX27052" fmla="*/ 6504888 w 11737978"/>
              <a:gd name="connsiteY27052" fmla="*/ 3150861 h 6407150"/>
              <a:gd name="connsiteX27053" fmla="*/ 6507545 w 11737978"/>
              <a:gd name="connsiteY27053" fmla="*/ 3147972 h 6407150"/>
              <a:gd name="connsiteX27054" fmla="*/ 6511603 w 11737978"/>
              <a:gd name="connsiteY27054" fmla="*/ 3143559 h 6407150"/>
              <a:gd name="connsiteX27055" fmla="*/ 6494402 w 11737978"/>
              <a:gd name="connsiteY27055" fmla="*/ 3133388 h 6407150"/>
              <a:gd name="connsiteX27056" fmla="*/ 6494879 w 11737978"/>
              <a:gd name="connsiteY27056" fmla="*/ 3133360 h 6407150"/>
              <a:gd name="connsiteX27057" fmla="*/ 6495918 w 11737978"/>
              <a:gd name="connsiteY27057" fmla="*/ 3134084 h 6407150"/>
              <a:gd name="connsiteX27058" fmla="*/ 6500314 w 11737978"/>
              <a:gd name="connsiteY27058" fmla="*/ 3134111 h 6407150"/>
              <a:gd name="connsiteX27059" fmla="*/ 6500984 w 11737978"/>
              <a:gd name="connsiteY27059" fmla="*/ 3133011 h 6407150"/>
              <a:gd name="connsiteX27060" fmla="*/ 6502807 w 11737978"/>
              <a:gd name="connsiteY27060" fmla="*/ 3132907 h 6407150"/>
              <a:gd name="connsiteX27061" fmla="*/ 6511117 w 11737978"/>
              <a:gd name="connsiteY27061" fmla="*/ 3129643 h 6407150"/>
              <a:gd name="connsiteX27062" fmla="*/ 6502709 w 11737978"/>
              <a:gd name="connsiteY27062" fmla="*/ 3130124 h 6407150"/>
              <a:gd name="connsiteX27063" fmla="*/ 6500595 w 11737978"/>
              <a:gd name="connsiteY27063" fmla="*/ 3129518 h 6407150"/>
              <a:gd name="connsiteX27064" fmla="*/ 6501675 w 11737978"/>
              <a:gd name="connsiteY27064" fmla="*/ 3128978 h 6407150"/>
              <a:gd name="connsiteX27065" fmla="*/ 6502362 w 11737978"/>
              <a:gd name="connsiteY27065" fmla="*/ 3123087 h 6407150"/>
              <a:gd name="connsiteX27066" fmla="*/ 6510923 w 11737978"/>
              <a:gd name="connsiteY27066" fmla="*/ 3124078 h 6407150"/>
              <a:gd name="connsiteX27067" fmla="*/ 6544258 w 11737978"/>
              <a:gd name="connsiteY27067" fmla="*/ 3113805 h 6407150"/>
              <a:gd name="connsiteX27068" fmla="*/ 6569186 w 11737978"/>
              <a:gd name="connsiteY27068" fmla="*/ 3104014 h 6407150"/>
              <a:gd name="connsiteX27069" fmla="*/ 6560487 w 11737978"/>
              <a:gd name="connsiteY27069" fmla="*/ 3096146 h 6407150"/>
              <a:gd name="connsiteX27070" fmla="*/ 6560391 w 11737978"/>
              <a:gd name="connsiteY27070" fmla="*/ 3093364 h 6407150"/>
              <a:gd name="connsiteX27071" fmla="*/ 6568410 w 11737978"/>
              <a:gd name="connsiteY27071" fmla="*/ 3081750 h 6407150"/>
              <a:gd name="connsiteX27072" fmla="*/ 6593822 w 11737978"/>
              <a:gd name="connsiteY27072" fmla="*/ 3085874 h 6407150"/>
              <a:gd name="connsiteX27073" fmla="*/ 6594017 w 11737978"/>
              <a:gd name="connsiteY27073" fmla="*/ 3091440 h 6407150"/>
              <a:gd name="connsiteX27074" fmla="*/ 6602519 w 11737978"/>
              <a:gd name="connsiteY27074" fmla="*/ 3093743 h 6407150"/>
              <a:gd name="connsiteX27075" fmla="*/ 6611023 w 11737978"/>
              <a:gd name="connsiteY27075" fmla="*/ 3096045 h 6407150"/>
              <a:gd name="connsiteX27076" fmla="*/ 6619528 w 11737978"/>
              <a:gd name="connsiteY27076" fmla="*/ 3098347 h 6407150"/>
              <a:gd name="connsiteX27077" fmla="*/ 6627933 w 11737978"/>
              <a:gd name="connsiteY27077" fmla="*/ 3097866 h 6407150"/>
              <a:gd name="connsiteX27078" fmla="*/ 6636340 w 11737978"/>
              <a:gd name="connsiteY27078" fmla="*/ 3097386 h 6407150"/>
              <a:gd name="connsiteX27079" fmla="*/ 6636242 w 11737978"/>
              <a:gd name="connsiteY27079" fmla="*/ 3094602 h 6407150"/>
              <a:gd name="connsiteX27080" fmla="*/ 6619430 w 11737978"/>
              <a:gd name="connsiteY27080" fmla="*/ 3095564 h 6407150"/>
              <a:gd name="connsiteX27081" fmla="*/ 6627544 w 11737978"/>
              <a:gd name="connsiteY27081" fmla="*/ 3086733 h 6407150"/>
              <a:gd name="connsiteX27082" fmla="*/ 6610635 w 11737978"/>
              <a:gd name="connsiteY27082" fmla="*/ 3084912 h 6407150"/>
              <a:gd name="connsiteX27083" fmla="*/ 6610732 w 11737978"/>
              <a:gd name="connsiteY27083" fmla="*/ 3087696 h 6407150"/>
              <a:gd name="connsiteX27084" fmla="*/ 6602131 w 11737978"/>
              <a:gd name="connsiteY27084" fmla="*/ 3082610 h 6407150"/>
              <a:gd name="connsiteX27085" fmla="*/ 6610538 w 11737978"/>
              <a:gd name="connsiteY27085" fmla="*/ 3082130 h 6407150"/>
              <a:gd name="connsiteX27086" fmla="*/ 6610344 w 11737978"/>
              <a:gd name="connsiteY27086" fmla="*/ 3076564 h 6407150"/>
              <a:gd name="connsiteX27087" fmla="*/ 6618752 w 11737978"/>
              <a:gd name="connsiteY27087" fmla="*/ 3076082 h 6407150"/>
              <a:gd name="connsiteX27088" fmla="*/ 6635855 w 11737978"/>
              <a:gd name="connsiteY27088" fmla="*/ 3083469 h 6407150"/>
              <a:gd name="connsiteX27089" fmla="*/ 6652667 w 11737978"/>
              <a:gd name="connsiteY27089" fmla="*/ 3082508 h 6407150"/>
              <a:gd name="connsiteX27090" fmla="*/ 6643873 w 11737978"/>
              <a:gd name="connsiteY27090" fmla="*/ 3071858 h 6407150"/>
              <a:gd name="connsiteX27091" fmla="*/ 6643775 w 11737978"/>
              <a:gd name="connsiteY27091" fmla="*/ 3069075 h 6407150"/>
              <a:gd name="connsiteX27092" fmla="*/ 6635369 w 11737978"/>
              <a:gd name="connsiteY27092" fmla="*/ 3069555 h 6407150"/>
              <a:gd name="connsiteX27093" fmla="*/ 6626670 w 11737978"/>
              <a:gd name="connsiteY27093" fmla="*/ 3061688 h 6407150"/>
              <a:gd name="connsiteX27094" fmla="*/ 6610247 w 11737978"/>
              <a:gd name="connsiteY27094" fmla="*/ 3073781 h 6407150"/>
              <a:gd name="connsiteX27095" fmla="*/ 6610344 w 11737978"/>
              <a:gd name="connsiteY27095" fmla="*/ 3076564 h 6407150"/>
              <a:gd name="connsiteX27096" fmla="*/ 6576621 w 11737978"/>
              <a:gd name="connsiteY27096" fmla="*/ 3075705 h 6407150"/>
              <a:gd name="connsiteX27097" fmla="*/ 6568410 w 11737978"/>
              <a:gd name="connsiteY27097" fmla="*/ 3081750 h 6407150"/>
              <a:gd name="connsiteX27098" fmla="*/ 6551402 w 11737978"/>
              <a:gd name="connsiteY27098" fmla="*/ 3077147 h 6407150"/>
              <a:gd name="connsiteX27099" fmla="*/ 6551984 w 11737978"/>
              <a:gd name="connsiteY27099" fmla="*/ 3093844 h 6407150"/>
              <a:gd name="connsiteX27100" fmla="*/ 6552081 w 11737978"/>
              <a:gd name="connsiteY27100" fmla="*/ 3096627 h 6407150"/>
              <a:gd name="connsiteX27101" fmla="*/ 6526861 w 11737978"/>
              <a:gd name="connsiteY27101" fmla="*/ 3098069 h 6407150"/>
              <a:gd name="connsiteX27102" fmla="*/ 6527055 w 11737978"/>
              <a:gd name="connsiteY27102" fmla="*/ 3103635 h 6407150"/>
              <a:gd name="connsiteX27103" fmla="*/ 6518941 w 11737978"/>
              <a:gd name="connsiteY27103" fmla="*/ 3112466 h 6407150"/>
              <a:gd name="connsiteX27104" fmla="*/ 6510243 w 11737978"/>
              <a:gd name="connsiteY27104" fmla="*/ 3104597 h 6407150"/>
              <a:gd name="connsiteX27105" fmla="*/ 6518553 w 11737978"/>
              <a:gd name="connsiteY27105" fmla="*/ 3101333 h 6407150"/>
              <a:gd name="connsiteX27106" fmla="*/ 6509951 w 11737978"/>
              <a:gd name="connsiteY27106" fmla="*/ 3096248 h 6407150"/>
              <a:gd name="connsiteX27107" fmla="*/ 6501545 w 11737978"/>
              <a:gd name="connsiteY27107" fmla="*/ 3096729 h 6407150"/>
              <a:gd name="connsiteX27108" fmla="*/ 6493140 w 11737978"/>
              <a:gd name="connsiteY27108" fmla="*/ 3097210 h 6407150"/>
              <a:gd name="connsiteX27109" fmla="*/ 6493237 w 11737978"/>
              <a:gd name="connsiteY27109" fmla="*/ 3099992 h 6407150"/>
              <a:gd name="connsiteX27110" fmla="*/ 6501740 w 11737978"/>
              <a:gd name="connsiteY27110" fmla="*/ 3102295 h 6407150"/>
              <a:gd name="connsiteX27111" fmla="*/ 6501835 w 11737978"/>
              <a:gd name="connsiteY27111" fmla="*/ 3105078 h 6407150"/>
              <a:gd name="connsiteX27112" fmla="*/ 6498175 w 11737978"/>
              <a:gd name="connsiteY27112" fmla="*/ 3105897 h 6407150"/>
              <a:gd name="connsiteX27113" fmla="*/ 6498227 w 11737978"/>
              <a:gd name="connsiteY27113" fmla="*/ 3105099 h 6407150"/>
              <a:gd name="connsiteX27114" fmla="*/ 6488435 w 11737978"/>
              <a:gd name="connsiteY27114" fmla="*/ 3099981 h 6407150"/>
              <a:gd name="connsiteX27115" fmla="*/ 6489116 w 11737978"/>
              <a:gd name="connsiteY27115" fmla="*/ 3097414 h 6407150"/>
              <a:gd name="connsiteX27116" fmla="*/ 6491064 w 11737978"/>
              <a:gd name="connsiteY27116" fmla="*/ 3094212 h 6407150"/>
              <a:gd name="connsiteX27117" fmla="*/ 6490475 w 11737978"/>
              <a:gd name="connsiteY27117" fmla="*/ 3092281 h 6407150"/>
              <a:gd name="connsiteX27118" fmla="*/ 6488616 w 11737978"/>
              <a:gd name="connsiteY27118" fmla="*/ 3090985 h 6407150"/>
              <a:gd name="connsiteX27119" fmla="*/ 6488026 w 11737978"/>
              <a:gd name="connsiteY27119" fmla="*/ 3089053 h 6407150"/>
              <a:gd name="connsiteX27120" fmla="*/ 6489296 w 11737978"/>
              <a:gd name="connsiteY27120" fmla="*/ 3088418 h 6407150"/>
              <a:gd name="connsiteX27121" fmla="*/ 6487855 w 11737978"/>
              <a:gd name="connsiteY27121" fmla="*/ 3074111 h 6407150"/>
              <a:gd name="connsiteX27122" fmla="*/ 6476869 w 11737978"/>
              <a:gd name="connsiteY27122" fmla="*/ 3068890 h 6407150"/>
              <a:gd name="connsiteX27123" fmla="*/ 6475808 w 11737978"/>
              <a:gd name="connsiteY27123" fmla="*/ 3067074 h 6407150"/>
              <a:gd name="connsiteX27124" fmla="*/ 6484111 w 11737978"/>
              <a:gd name="connsiteY27124" fmla="*/ 3063804 h 6407150"/>
              <a:gd name="connsiteX27125" fmla="*/ 6501202 w 11737978"/>
              <a:gd name="connsiteY27125" fmla="*/ 3071212 h 6407150"/>
              <a:gd name="connsiteX27126" fmla="*/ 6492900 w 11737978"/>
              <a:gd name="connsiteY27126" fmla="*/ 3074481 h 6407150"/>
              <a:gd name="connsiteX27127" fmla="*/ 6493289 w 11737978"/>
              <a:gd name="connsiteY27127" fmla="*/ 3085639 h 6407150"/>
              <a:gd name="connsiteX27128" fmla="*/ 6526690 w 11737978"/>
              <a:gd name="connsiteY27128" fmla="*/ 3078138 h 6407150"/>
              <a:gd name="connsiteX27129" fmla="*/ 6559897 w 11737978"/>
              <a:gd name="connsiteY27129" fmla="*/ 3065060 h 6407150"/>
              <a:gd name="connsiteX27130" fmla="*/ 6576793 w 11737978"/>
              <a:gd name="connsiteY27130" fmla="*/ 3066888 h 6407150"/>
              <a:gd name="connsiteX27131" fmla="*/ 6584804 w 11737978"/>
              <a:gd name="connsiteY27131" fmla="*/ 3055251 h 6407150"/>
              <a:gd name="connsiteX27132" fmla="*/ 6576209 w 11737978"/>
              <a:gd name="connsiteY27132" fmla="*/ 3050152 h 6407150"/>
              <a:gd name="connsiteX27133" fmla="*/ 6593103 w 11737978"/>
              <a:gd name="connsiteY27133" fmla="*/ 3051981 h 6407150"/>
              <a:gd name="connsiteX27134" fmla="*/ 6610734 w 11737978"/>
              <a:gd name="connsiteY27134" fmla="*/ 3044684 h 6407150"/>
              <a:gd name="connsiteX27135" fmla="*/ 6609320 w 11737978"/>
              <a:gd name="connsiteY27135" fmla="*/ 3034285 h 6407150"/>
              <a:gd name="connsiteX27136" fmla="*/ 6584123 w 11737978"/>
              <a:gd name="connsiteY27136" fmla="*/ 3035726 h 6407150"/>
              <a:gd name="connsiteX27137" fmla="*/ 6575821 w 11737978"/>
              <a:gd name="connsiteY27137" fmla="*/ 3038995 h 6407150"/>
              <a:gd name="connsiteX27138" fmla="*/ 6567324 w 11737978"/>
              <a:gd name="connsiteY27138" fmla="*/ 3036687 h 6407150"/>
              <a:gd name="connsiteX27139" fmla="*/ 6567226 w 11737978"/>
              <a:gd name="connsiteY27139" fmla="*/ 3033896 h 6407150"/>
              <a:gd name="connsiteX27140" fmla="*/ 6558924 w 11737978"/>
              <a:gd name="connsiteY27140" fmla="*/ 3037167 h 6407150"/>
              <a:gd name="connsiteX27141" fmla="*/ 6542128 w 11737978"/>
              <a:gd name="connsiteY27141" fmla="*/ 3038127 h 6407150"/>
              <a:gd name="connsiteX27142" fmla="*/ 6533923 w 11737978"/>
              <a:gd name="connsiteY27142" fmla="*/ 3044187 h 6407150"/>
              <a:gd name="connsiteX27143" fmla="*/ 6525620 w 11737978"/>
              <a:gd name="connsiteY27143" fmla="*/ 3047456 h 6407150"/>
              <a:gd name="connsiteX27144" fmla="*/ 6517221 w 11737978"/>
              <a:gd name="connsiteY27144" fmla="*/ 3047937 h 6407150"/>
              <a:gd name="connsiteX27145" fmla="*/ 6500716 w 11737978"/>
              <a:gd name="connsiteY27145" fmla="*/ 3057265 h 6407150"/>
              <a:gd name="connsiteX27146" fmla="*/ 6484014 w 11737978"/>
              <a:gd name="connsiteY27146" fmla="*/ 3061015 h 6407150"/>
              <a:gd name="connsiteX27147" fmla="*/ 6477830 w 11737978"/>
              <a:gd name="connsiteY27147" fmla="*/ 3059622 h 6407150"/>
              <a:gd name="connsiteX27148" fmla="*/ 6477416 w 11737978"/>
              <a:gd name="connsiteY27148" fmla="*/ 3054289 h 6407150"/>
              <a:gd name="connsiteX27149" fmla="*/ 6476669 w 11737978"/>
              <a:gd name="connsiteY27149" fmla="*/ 3044644 h 6407150"/>
              <a:gd name="connsiteX27150" fmla="*/ 6474857 w 11737978"/>
              <a:gd name="connsiteY27150" fmla="*/ 3043382 h 6407150"/>
              <a:gd name="connsiteX27151" fmla="*/ 6500404 w 11737978"/>
              <a:gd name="connsiteY27151" fmla="*/ 3041141 h 6407150"/>
              <a:gd name="connsiteX27152" fmla="*/ 6473243 w 11737978"/>
              <a:gd name="connsiteY27152" fmla="*/ 3031204 h 6407150"/>
              <a:gd name="connsiteX27153" fmla="*/ 6473303 w 11737978"/>
              <a:gd name="connsiteY27153" fmla="*/ 3030671 h 6407150"/>
              <a:gd name="connsiteX27154" fmla="*/ 6473992 w 11737978"/>
              <a:gd name="connsiteY27154" fmla="*/ 3029285 h 6407150"/>
              <a:gd name="connsiteX27155" fmla="*/ 6473521 w 11737978"/>
              <a:gd name="connsiteY27155" fmla="*/ 3028762 h 6407150"/>
              <a:gd name="connsiteX27156" fmla="*/ 6473865 w 11737978"/>
              <a:gd name="connsiteY27156" fmla="*/ 3025755 h 6407150"/>
              <a:gd name="connsiteX27157" fmla="*/ 6469172 w 11737978"/>
              <a:gd name="connsiteY27157" fmla="*/ 3015459 h 6407150"/>
              <a:gd name="connsiteX27158" fmla="*/ 6464655 w 11737978"/>
              <a:gd name="connsiteY27158" fmla="*/ 3009419 h 6407150"/>
              <a:gd name="connsiteX27159" fmla="*/ 6464910 w 11737978"/>
              <a:gd name="connsiteY27159" fmla="*/ 3009120 h 6407150"/>
              <a:gd name="connsiteX27160" fmla="*/ 6463735 w 11737978"/>
              <a:gd name="connsiteY27160" fmla="*/ 3005272 h 6407150"/>
              <a:gd name="connsiteX27161" fmla="*/ 6460557 w 11737978"/>
              <a:gd name="connsiteY27161" fmla="*/ 3004646 h 6407150"/>
              <a:gd name="connsiteX27162" fmla="*/ 6457256 w 11737978"/>
              <a:gd name="connsiteY27162" fmla="*/ 3008515 h 6407150"/>
              <a:gd name="connsiteX27163" fmla="*/ 6457833 w 11737978"/>
              <a:gd name="connsiteY27163" fmla="*/ 3010402 h 6407150"/>
              <a:gd name="connsiteX27164" fmla="*/ 6457083 w 11737978"/>
              <a:gd name="connsiteY27164" fmla="*/ 3010516 h 6407150"/>
              <a:gd name="connsiteX27165" fmla="*/ 6455879 w 11737978"/>
              <a:gd name="connsiteY27165" fmla="*/ 3007063 h 6407150"/>
              <a:gd name="connsiteX27166" fmla="*/ 6443285 w 11737978"/>
              <a:gd name="connsiteY27166" fmla="*/ 3018700 h 6407150"/>
              <a:gd name="connsiteX27167" fmla="*/ 6441889 w 11737978"/>
              <a:gd name="connsiteY27167" fmla="*/ 3020403 h 6407150"/>
              <a:gd name="connsiteX27168" fmla="*/ 6442963 w 11737978"/>
              <a:gd name="connsiteY27168" fmla="*/ 3018098 h 6407150"/>
              <a:gd name="connsiteX27169" fmla="*/ 6435698 w 11737978"/>
              <a:gd name="connsiteY27169" fmla="*/ 3009420 h 6407150"/>
              <a:gd name="connsiteX27170" fmla="*/ 6433572 w 11737978"/>
              <a:gd name="connsiteY27170" fmla="*/ 3003496 h 6407150"/>
              <a:gd name="connsiteX27171" fmla="*/ 6439240 w 11737978"/>
              <a:gd name="connsiteY27171" fmla="*/ 3002466 h 6407150"/>
              <a:gd name="connsiteX27172" fmla="*/ 6439433 w 11737978"/>
              <a:gd name="connsiteY27172" fmla="*/ 3008004 h 6407150"/>
              <a:gd name="connsiteX27173" fmla="*/ 6456025 w 11737978"/>
              <a:gd name="connsiteY27173" fmla="*/ 3001506 h 6407150"/>
              <a:gd name="connsiteX27174" fmla="*/ 6455929 w 11737978"/>
              <a:gd name="connsiteY27174" fmla="*/ 2998737 h 6407150"/>
              <a:gd name="connsiteX27175" fmla="*/ 6455735 w 11737978"/>
              <a:gd name="connsiteY27175" fmla="*/ 2993199 h 6407150"/>
              <a:gd name="connsiteX27176" fmla="*/ 6514675 w 11737978"/>
              <a:gd name="connsiteY27176" fmla="*/ 2995377 h 6407150"/>
              <a:gd name="connsiteX27177" fmla="*/ 6522487 w 11737978"/>
              <a:gd name="connsiteY27177" fmla="*/ 2978283 h 6407150"/>
              <a:gd name="connsiteX27178" fmla="*/ 6531170 w 11737978"/>
              <a:gd name="connsiteY27178" fmla="*/ 2986110 h 6407150"/>
              <a:gd name="connsiteX27179" fmla="*/ 6547955 w 11737978"/>
              <a:gd name="connsiteY27179" fmla="*/ 2985149 h 6407150"/>
              <a:gd name="connsiteX27180" fmla="*/ 6547568 w 11737978"/>
              <a:gd name="connsiteY27180" fmla="*/ 2974073 h 6407150"/>
              <a:gd name="connsiteX27181" fmla="*/ 6564258 w 11737978"/>
              <a:gd name="connsiteY27181" fmla="*/ 2970344 h 6407150"/>
              <a:gd name="connsiteX27182" fmla="*/ 6538502 w 11737978"/>
              <a:gd name="connsiteY27182" fmla="*/ 2955170 h 6407150"/>
              <a:gd name="connsiteX27183" fmla="*/ 6530591 w 11737978"/>
              <a:gd name="connsiteY27183" fmla="*/ 2969495 h 6407150"/>
              <a:gd name="connsiteX27184" fmla="*/ 6513806 w 11737978"/>
              <a:gd name="connsiteY27184" fmla="*/ 2970455 h 6407150"/>
              <a:gd name="connsiteX27185" fmla="*/ 6513516 w 11737978"/>
              <a:gd name="connsiteY27185" fmla="*/ 2962148 h 6407150"/>
              <a:gd name="connsiteX27186" fmla="*/ 6488532 w 11737978"/>
              <a:gd name="connsiteY27186" fmla="*/ 2969126 h 6407150"/>
              <a:gd name="connsiteX27187" fmla="*/ 6471650 w 11737978"/>
              <a:gd name="connsiteY27187" fmla="*/ 2967317 h 6407150"/>
              <a:gd name="connsiteX27188" fmla="*/ 6463065 w 11737978"/>
              <a:gd name="connsiteY27188" fmla="*/ 2962260 h 6407150"/>
              <a:gd name="connsiteX27189" fmla="*/ 6479753 w 11737978"/>
              <a:gd name="connsiteY27189" fmla="*/ 2958531 h 6407150"/>
              <a:gd name="connsiteX27190" fmla="*/ 6462293 w 11737978"/>
              <a:gd name="connsiteY27190" fmla="*/ 2940107 h 6407150"/>
              <a:gd name="connsiteX27191" fmla="*/ 6470781 w 11737978"/>
              <a:gd name="connsiteY27191" fmla="*/ 2942397 h 6407150"/>
              <a:gd name="connsiteX27192" fmla="*/ 6479175 w 11737978"/>
              <a:gd name="connsiteY27192" fmla="*/ 2941916 h 6407150"/>
              <a:gd name="connsiteX27193" fmla="*/ 6479078 w 11737978"/>
              <a:gd name="connsiteY27193" fmla="*/ 2939147 h 6407150"/>
              <a:gd name="connsiteX27194" fmla="*/ 6462293 w 11737978"/>
              <a:gd name="connsiteY27194" fmla="*/ 2940107 h 6407150"/>
              <a:gd name="connsiteX27195" fmla="*/ 6453707 w 11737978"/>
              <a:gd name="connsiteY27195" fmla="*/ 2935049 h 6407150"/>
              <a:gd name="connsiteX27196" fmla="*/ 6470395 w 11737978"/>
              <a:gd name="connsiteY27196" fmla="*/ 2931320 h 6407150"/>
              <a:gd name="connsiteX27197" fmla="*/ 6469912 w 11737978"/>
              <a:gd name="connsiteY27197" fmla="*/ 2917475 h 6407150"/>
              <a:gd name="connsiteX27198" fmla="*/ 6453224 w 11737978"/>
              <a:gd name="connsiteY27198" fmla="*/ 2921204 h 6407150"/>
              <a:gd name="connsiteX27199" fmla="*/ 6427854 w 11737978"/>
              <a:gd name="connsiteY27199" fmla="*/ 2917106 h 6407150"/>
              <a:gd name="connsiteX27200" fmla="*/ 6428143 w 11737978"/>
              <a:gd name="connsiteY27200" fmla="*/ 2925414 h 6407150"/>
              <a:gd name="connsiteX27201" fmla="*/ 6436535 w 11737978"/>
              <a:gd name="connsiteY27201" fmla="*/ 2924932 h 6407150"/>
              <a:gd name="connsiteX27202" fmla="*/ 6417001 w 11737978"/>
              <a:gd name="connsiteY27202" fmla="*/ 2937495 h 6407150"/>
              <a:gd name="connsiteX27203" fmla="*/ 6415228 w 11737978"/>
              <a:gd name="connsiteY27203" fmla="*/ 2940247 h 6407150"/>
              <a:gd name="connsiteX27204" fmla="*/ 6413606 w 11737978"/>
              <a:gd name="connsiteY27204" fmla="*/ 2939282 h 6407150"/>
              <a:gd name="connsiteX27205" fmla="*/ 6420426 w 11737978"/>
              <a:gd name="connsiteY27205" fmla="*/ 2920284 h 6407150"/>
              <a:gd name="connsiteX27206" fmla="*/ 6408720 w 11737978"/>
              <a:gd name="connsiteY27206" fmla="*/ 2916679 h 6407150"/>
              <a:gd name="connsiteX27207" fmla="*/ 6408398 w 11737978"/>
              <a:gd name="connsiteY27207" fmla="*/ 2912995 h 6407150"/>
              <a:gd name="connsiteX27208" fmla="*/ 6411508 w 11737978"/>
              <a:gd name="connsiteY27208" fmla="*/ 2912507 h 6407150"/>
              <a:gd name="connsiteX27209" fmla="*/ 6408235 w 11737978"/>
              <a:gd name="connsiteY27209" fmla="*/ 2911124 h 6407150"/>
              <a:gd name="connsiteX27210" fmla="*/ 6408097 w 11737978"/>
              <a:gd name="connsiteY27210" fmla="*/ 2909547 h 6407150"/>
              <a:gd name="connsiteX27211" fmla="*/ 6405648 w 11737978"/>
              <a:gd name="connsiteY27211" fmla="*/ 2905416 h 6407150"/>
              <a:gd name="connsiteX27212" fmla="*/ 6412764 w 11737978"/>
              <a:gd name="connsiteY27212" fmla="*/ 2895175 h 6407150"/>
              <a:gd name="connsiteX27213" fmla="*/ 6407597 w 11737978"/>
              <a:gd name="connsiteY27213" fmla="*/ 2902214 h 6407150"/>
              <a:gd name="connsiteX27214" fmla="*/ 6378629 w 11737978"/>
              <a:gd name="connsiteY27214" fmla="*/ 2874410 h 6407150"/>
              <a:gd name="connsiteX27215" fmla="*/ 6384566 w 11737978"/>
              <a:gd name="connsiteY27215" fmla="*/ 2860307 h 6407150"/>
              <a:gd name="connsiteX27216" fmla="*/ 6366804 w 11737978"/>
              <a:gd name="connsiteY27216" fmla="*/ 2845472 h 6407150"/>
              <a:gd name="connsiteX27217" fmla="*/ 6366607 w 11737978"/>
              <a:gd name="connsiteY27217" fmla="*/ 2845148 h 6407150"/>
              <a:gd name="connsiteX27218" fmla="*/ 6366954 w 11737978"/>
              <a:gd name="connsiteY27218" fmla="*/ 2845128 h 6407150"/>
              <a:gd name="connsiteX27219" fmla="*/ 6375980 w 11737978"/>
              <a:gd name="connsiteY27219" fmla="*/ 2844611 h 6407150"/>
              <a:gd name="connsiteX27220" fmla="*/ 6366848 w 11737978"/>
              <a:gd name="connsiteY27220" fmla="*/ 2842116 h 6407150"/>
              <a:gd name="connsiteX27221" fmla="*/ 6364932 w 11737978"/>
              <a:gd name="connsiteY27221" fmla="*/ 2842386 h 6407150"/>
              <a:gd name="connsiteX27222" fmla="*/ 6354794 w 11737978"/>
              <a:gd name="connsiteY27222" fmla="*/ 2825670 h 6407150"/>
              <a:gd name="connsiteX27223" fmla="*/ 6341815 w 11737978"/>
              <a:gd name="connsiteY27223" fmla="*/ 2807188 h 6407150"/>
              <a:gd name="connsiteX27224" fmla="*/ 6338530 w 11737978"/>
              <a:gd name="connsiteY27224" fmla="*/ 2805460 h 6407150"/>
              <a:gd name="connsiteX27225" fmla="*/ 6339567 w 11737978"/>
              <a:gd name="connsiteY27225" fmla="*/ 2805442 h 6407150"/>
              <a:gd name="connsiteX27226" fmla="*/ 6330720 w 11737978"/>
              <a:gd name="connsiteY27226" fmla="*/ 2800277 h 6407150"/>
              <a:gd name="connsiteX27227" fmla="*/ 6329331 w 11737978"/>
              <a:gd name="connsiteY27227" fmla="*/ 2800618 h 6407150"/>
              <a:gd name="connsiteX27228" fmla="*/ 6321146 w 11737978"/>
              <a:gd name="connsiteY27228" fmla="*/ 2796312 h 6407150"/>
              <a:gd name="connsiteX27229" fmla="*/ 6321923 w 11737978"/>
              <a:gd name="connsiteY27229" fmla="*/ 2794406 h 6407150"/>
              <a:gd name="connsiteX27230" fmla="*/ 6330523 w 11737978"/>
              <a:gd name="connsiteY27230" fmla="*/ 2794617 h 6407150"/>
              <a:gd name="connsiteX27231" fmla="*/ 6355980 w 11737978"/>
              <a:gd name="connsiteY27231" fmla="*/ 2778983 h 6407150"/>
              <a:gd name="connsiteX27232" fmla="*/ 6329930 w 11737978"/>
              <a:gd name="connsiteY27232" fmla="*/ 2777638 h 6407150"/>
              <a:gd name="connsiteX27233" fmla="*/ 6338876 w 11737978"/>
              <a:gd name="connsiteY27233" fmla="*/ 2785633 h 6407150"/>
              <a:gd name="connsiteX27234" fmla="*/ 6330275 w 11737978"/>
              <a:gd name="connsiteY27234" fmla="*/ 2787544 h 6407150"/>
              <a:gd name="connsiteX27235" fmla="*/ 6324169 w 11737978"/>
              <a:gd name="connsiteY27235" fmla="*/ 2788899 h 6407150"/>
              <a:gd name="connsiteX27236" fmla="*/ 6325121 w 11737978"/>
              <a:gd name="connsiteY27236" fmla="*/ 2786565 h 6407150"/>
              <a:gd name="connsiteX27237" fmla="*/ 6322045 w 11737978"/>
              <a:gd name="connsiteY27237" fmla="*/ 2778885 h 6407150"/>
              <a:gd name="connsiteX27238" fmla="*/ 6312639 w 11737978"/>
              <a:gd name="connsiteY27238" fmla="*/ 2769964 h 6407150"/>
              <a:gd name="connsiteX27239" fmla="*/ 6314428 w 11737978"/>
              <a:gd name="connsiteY27239" fmla="*/ 2770659 h 6407150"/>
              <a:gd name="connsiteX27240" fmla="*/ 6337181 w 11737978"/>
              <a:gd name="connsiteY27240" fmla="*/ 2769358 h 6407150"/>
              <a:gd name="connsiteX27241" fmla="*/ 6312044 w 11737978"/>
              <a:gd name="connsiteY27241" fmla="*/ 2761740 h 6407150"/>
              <a:gd name="connsiteX27242" fmla="*/ 6307390 w 11737978"/>
              <a:gd name="connsiteY27242" fmla="*/ 2762006 h 6407150"/>
              <a:gd name="connsiteX27243" fmla="*/ 6306759 w 11737978"/>
              <a:gd name="connsiteY27243" fmla="*/ 2762043 h 6407150"/>
              <a:gd name="connsiteX27244" fmla="*/ 6306530 w 11737978"/>
              <a:gd name="connsiteY27244" fmla="*/ 2761604 h 6407150"/>
              <a:gd name="connsiteX27245" fmla="*/ 6306230 w 11737978"/>
              <a:gd name="connsiteY27245" fmla="*/ 2757023 h 6407150"/>
              <a:gd name="connsiteX27246" fmla="*/ 6283927 w 11737978"/>
              <a:gd name="connsiteY27246" fmla="*/ 2741469 h 6407150"/>
              <a:gd name="connsiteX27247" fmla="*/ 6276445 w 11737978"/>
              <a:gd name="connsiteY27247" fmla="*/ 2707364 h 6407150"/>
              <a:gd name="connsiteX27248" fmla="*/ 6247477 w 11737978"/>
              <a:gd name="connsiteY27248" fmla="*/ 2679560 h 6407150"/>
              <a:gd name="connsiteX27249" fmla="*/ 6240812 w 11737978"/>
              <a:gd name="connsiteY27249" fmla="*/ 2667310 h 6407150"/>
              <a:gd name="connsiteX27250" fmla="*/ 6234738 w 11737978"/>
              <a:gd name="connsiteY27250" fmla="*/ 2656993 h 6407150"/>
              <a:gd name="connsiteX27251" fmla="*/ 6231700 w 11737978"/>
              <a:gd name="connsiteY27251" fmla="*/ 2651834 h 6407150"/>
              <a:gd name="connsiteX27252" fmla="*/ 6199647 w 11737978"/>
              <a:gd name="connsiteY27252" fmla="*/ 2589950 h 6407150"/>
              <a:gd name="connsiteX27253" fmla="*/ 6181879 w 11737978"/>
              <a:gd name="connsiteY27253" fmla="*/ 2598843 h 6407150"/>
              <a:gd name="connsiteX27254" fmla="*/ 6186595 w 11737978"/>
              <a:gd name="connsiteY27254" fmla="*/ 2614295 h 6407150"/>
              <a:gd name="connsiteX27255" fmla="*/ 6196068 w 11737978"/>
              <a:gd name="connsiteY27255" fmla="*/ 2611780 h 6407150"/>
              <a:gd name="connsiteX27256" fmla="*/ 6194396 w 11737978"/>
              <a:gd name="connsiteY27256" fmla="*/ 2663823 h 6407150"/>
              <a:gd name="connsiteX27257" fmla="*/ 6219688 w 11737978"/>
              <a:gd name="connsiteY27257" fmla="*/ 2655619 h 6407150"/>
              <a:gd name="connsiteX27258" fmla="*/ 6223405 w 11737978"/>
              <a:gd name="connsiteY27258" fmla="*/ 2658211 h 6407150"/>
              <a:gd name="connsiteX27259" fmla="*/ 6224584 w 11737978"/>
              <a:gd name="connsiteY27259" fmla="*/ 2662074 h 6407150"/>
              <a:gd name="connsiteX27260" fmla="*/ 6231249 w 11737978"/>
              <a:gd name="connsiteY27260" fmla="*/ 2674324 h 6407150"/>
              <a:gd name="connsiteX27261" fmla="*/ 6234286 w 11737978"/>
              <a:gd name="connsiteY27261" fmla="*/ 2679483 h 6407150"/>
              <a:gd name="connsiteX27262" fmla="*/ 6219057 w 11737978"/>
              <a:gd name="connsiteY27262" fmla="*/ 2687104 h 6407150"/>
              <a:gd name="connsiteX27263" fmla="*/ 6250791 w 11737978"/>
              <a:gd name="connsiteY27263" fmla="*/ 2733561 h 6407150"/>
              <a:gd name="connsiteX27264" fmla="*/ 6282843 w 11737978"/>
              <a:gd name="connsiteY27264" fmla="*/ 2795444 h 6407150"/>
              <a:gd name="connsiteX27265" fmla="*/ 6278266 w 11737978"/>
              <a:gd name="connsiteY27265" fmla="*/ 2804414 h 6407150"/>
              <a:gd name="connsiteX27266" fmla="*/ 6298982 w 11737978"/>
              <a:gd name="connsiteY27266" fmla="*/ 2805178 h 6407150"/>
              <a:gd name="connsiteX27267" fmla="*/ 6324051 w 11737978"/>
              <a:gd name="connsiteY27267" fmla="*/ 2839386 h 6407150"/>
              <a:gd name="connsiteX27268" fmla="*/ 6320260 w 11737978"/>
              <a:gd name="connsiteY27268" fmla="*/ 2843892 h 6407150"/>
              <a:gd name="connsiteX27269" fmla="*/ 6320241 w 11737978"/>
              <a:gd name="connsiteY27269" fmla="*/ 2844966 h 6407150"/>
              <a:gd name="connsiteX27270" fmla="*/ 6319774 w 11737978"/>
              <a:gd name="connsiteY27270" fmla="*/ 2845085 h 6407150"/>
              <a:gd name="connsiteX27271" fmla="*/ 6314520 w 11737978"/>
              <a:gd name="connsiteY27271" fmla="*/ 2845712 h 6407150"/>
              <a:gd name="connsiteX27272" fmla="*/ 6311319 w 11737978"/>
              <a:gd name="connsiteY27272" fmla="*/ 2848470 h 6407150"/>
              <a:gd name="connsiteX27273" fmla="*/ 6318195 w 11737978"/>
              <a:gd name="connsiteY27273" fmla="*/ 2849932 h 6407150"/>
              <a:gd name="connsiteX27274" fmla="*/ 6313128 w 11737978"/>
              <a:gd name="connsiteY27274" fmla="*/ 2851531 h 6407150"/>
              <a:gd name="connsiteX27275" fmla="*/ 6331714 w 11737978"/>
              <a:gd name="connsiteY27275" fmla="*/ 2864494 h 6407150"/>
              <a:gd name="connsiteX27276" fmla="*/ 6350071 w 11737978"/>
              <a:gd name="connsiteY27276" fmla="*/ 2857533 h 6407150"/>
              <a:gd name="connsiteX27277" fmla="*/ 6349301 w 11737978"/>
              <a:gd name="connsiteY27277" fmla="*/ 2864598 h 6407150"/>
              <a:gd name="connsiteX27278" fmla="*/ 6339828 w 11737978"/>
              <a:gd name="connsiteY27278" fmla="*/ 2867112 h 6407150"/>
              <a:gd name="connsiteX27279" fmla="*/ 6339472 w 11737978"/>
              <a:gd name="connsiteY27279" fmla="*/ 2873135 h 6407150"/>
              <a:gd name="connsiteX27280" fmla="*/ 6339544 w 11737978"/>
              <a:gd name="connsiteY27280" fmla="*/ 2879484 h 6407150"/>
              <a:gd name="connsiteX27281" fmla="*/ 6336952 w 11737978"/>
              <a:gd name="connsiteY27281" fmla="*/ 2878055 h 6407150"/>
              <a:gd name="connsiteX27282" fmla="*/ 6332927 w 11737978"/>
              <a:gd name="connsiteY27282" fmla="*/ 2877930 h 6407150"/>
              <a:gd name="connsiteX27283" fmla="*/ 6324706 w 11737978"/>
              <a:gd name="connsiteY27283" fmla="*/ 2872698 h 6407150"/>
              <a:gd name="connsiteX27284" fmla="*/ 6325302 w 11737978"/>
              <a:gd name="connsiteY27284" fmla="*/ 2889769 h 6407150"/>
              <a:gd name="connsiteX27285" fmla="*/ 6336184 w 11737978"/>
              <a:gd name="connsiteY27285" fmla="*/ 2884869 h 6407150"/>
              <a:gd name="connsiteX27286" fmla="*/ 6338665 w 11737978"/>
              <a:gd name="connsiteY27286" fmla="*/ 2882548 h 6407150"/>
              <a:gd name="connsiteX27287" fmla="*/ 6337608 w 11737978"/>
              <a:gd name="connsiteY27287" fmla="*/ 2883808 h 6407150"/>
              <a:gd name="connsiteX27288" fmla="*/ 6340147 w 11737978"/>
              <a:gd name="connsiteY27288" fmla="*/ 2882538 h 6407150"/>
              <a:gd name="connsiteX27289" fmla="*/ 6343364 w 11737978"/>
              <a:gd name="connsiteY27289" fmla="*/ 2878701 h 6407150"/>
              <a:gd name="connsiteX27290" fmla="*/ 6343954 w 11737978"/>
              <a:gd name="connsiteY27290" fmla="*/ 2880632 h 6407150"/>
              <a:gd name="connsiteX27291" fmla="*/ 6352548 w 11737978"/>
              <a:gd name="connsiteY27291" fmla="*/ 2895927 h 6407150"/>
              <a:gd name="connsiteX27292" fmla="*/ 6350662 w 11737978"/>
              <a:gd name="connsiteY27292" fmla="*/ 2896618 h 6407150"/>
              <a:gd name="connsiteX27293" fmla="*/ 6350757 w 11737978"/>
              <a:gd name="connsiteY27293" fmla="*/ 2899380 h 6407150"/>
              <a:gd name="connsiteX27294" fmla="*/ 6354230 w 11737978"/>
              <a:gd name="connsiteY27294" fmla="*/ 2899182 h 6407150"/>
              <a:gd name="connsiteX27295" fmla="*/ 6361998 w 11737978"/>
              <a:gd name="connsiteY27295" fmla="*/ 2920582 h 6407150"/>
              <a:gd name="connsiteX27296" fmla="*/ 6373788 w 11737978"/>
              <a:gd name="connsiteY27296" fmla="*/ 2959211 h 6407150"/>
              <a:gd name="connsiteX27297" fmla="*/ 6388975 w 11737978"/>
              <a:gd name="connsiteY27297" fmla="*/ 2985005 h 6407150"/>
              <a:gd name="connsiteX27298" fmla="*/ 6378232 w 11737978"/>
              <a:gd name="connsiteY27298" fmla="*/ 2988154 h 6407150"/>
              <a:gd name="connsiteX27299" fmla="*/ 6376963 w 11737978"/>
              <a:gd name="connsiteY27299" fmla="*/ 2988790 h 6407150"/>
              <a:gd name="connsiteX27300" fmla="*/ 6373246 w 11737978"/>
              <a:gd name="connsiteY27300" fmla="*/ 2986197 h 6407150"/>
              <a:gd name="connsiteX27301" fmla="*/ 6370708 w 11737978"/>
              <a:gd name="connsiteY27301" fmla="*/ 2987468 h 6407150"/>
              <a:gd name="connsiteX27302" fmla="*/ 6368169 w 11737978"/>
              <a:gd name="connsiteY27302" fmla="*/ 2988738 h 6407150"/>
              <a:gd name="connsiteX27303" fmla="*/ 6373156 w 11737978"/>
              <a:gd name="connsiteY27303" fmla="*/ 2990696 h 6407150"/>
              <a:gd name="connsiteX27304" fmla="*/ 6375015 w 11737978"/>
              <a:gd name="connsiteY27304" fmla="*/ 2991993 h 6407150"/>
              <a:gd name="connsiteX27305" fmla="*/ 6373745 w 11737978"/>
              <a:gd name="connsiteY27305" fmla="*/ 2992627 h 6407150"/>
              <a:gd name="connsiteX27306" fmla="*/ 6374744 w 11737978"/>
              <a:gd name="connsiteY27306" fmla="*/ 3005486 h 6407150"/>
              <a:gd name="connsiteX27307" fmla="*/ 6374208 w 11737978"/>
              <a:gd name="connsiteY27307" fmla="*/ 3006939 h 6407150"/>
              <a:gd name="connsiteX27308" fmla="*/ 6373730 w 11737978"/>
              <a:gd name="connsiteY27308" fmla="*/ 3006982 h 6407150"/>
              <a:gd name="connsiteX27309" fmla="*/ 6372662 w 11737978"/>
              <a:gd name="connsiteY27309" fmla="*/ 3008803 h 6407150"/>
              <a:gd name="connsiteX27310" fmla="*/ 6381689 w 11737978"/>
              <a:gd name="connsiteY27310" fmla="*/ 3008288 h 6407150"/>
              <a:gd name="connsiteX27311" fmla="*/ 6381653 w 11737978"/>
              <a:gd name="connsiteY27311" fmla="*/ 3007263 h 6407150"/>
              <a:gd name="connsiteX27312" fmla="*/ 6385396 w 11737978"/>
              <a:gd name="connsiteY27312" fmla="*/ 3006834 h 6407150"/>
              <a:gd name="connsiteX27313" fmla="*/ 6393828 w 11737978"/>
              <a:gd name="connsiteY27313" fmla="*/ 3024878 h 6407150"/>
              <a:gd name="connsiteX27314" fmla="*/ 6389931 w 11737978"/>
              <a:gd name="connsiteY27314" fmla="*/ 3031280 h 6407150"/>
              <a:gd name="connsiteX27315" fmla="*/ 6379778 w 11737978"/>
              <a:gd name="connsiteY27315" fmla="*/ 3036363 h 6407150"/>
              <a:gd name="connsiteX27316" fmla="*/ 6377240 w 11737978"/>
              <a:gd name="connsiteY27316" fmla="*/ 3037633 h 6407150"/>
              <a:gd name="connsiteX27317" fmla="*/ 6376559 w 11737978"/>
              <a:gd name="connsiteY27317" fmla="*/ 3040199 h 6407150"/>
              <a:gd name="connsiteX27318" fmla="*/ 6375290 w 11737978"/>
              <a:gd name="connsiteY27318" fmla="*/ 3040834 h 6407150"/>
              <a:gd name="connsiteX27319" fmla="*/ 6366449 w 11737978"/>
              <a:gd name="connsiteY27319" fmla="*/ 3011864 h 6407150"/>
              <a:gd name="connsiteX27320" fmla="*/ 6358925 w 11737978"/>
              <a:gd name="connsiteY27320" fmla="*/ 3011177 h 6407150"/>
              <a:gd name="connsiteX27321" fmla="*/ 6358034 w 11737978"/>
              <a:gd name="connsiteY27321" fmla="*/ 3004665 h 6407150"/>
              <a:gd name="connsiteX27322" fmla="*/ 6355294 w 11737978"/>
              <a:gd name="connsiteY27322" fmla="*/ 2998729 h 6407150"/>
              <a:gd name="connsiteX27323" fmla="*/ 6363250 w 11737978"/>
              <a:gd name="connsiteY27323" fmla="*/ 2998275 h 6407150"/>
              <a:gd name="connsiteX27324" fmla="*/ 6368717 w 11737978"/>
              <a:gd name="connsiteY27324" fmla="*/ 2992932 h 6407150"/>
              <a:gd name="connsiteX27325" fmla="*/ 6353943 w 11737978"/>
              <a:gd name="connsiteY27325" fmla="*/ 2990757 h 6407150"/>
              <a:gd name="connsiteX27326" fmla="*/ 6349344 w 11737978"/>
              <a:gd name="connsiteY27326" fmla="*/ 2995254 h 6407150"/>
              <a:gd name="connsiteX27327" fmla="*/ 6348882 w 11737978"/>
              <a:gd name="connsiteY27327" fmla="*/ 2995051 h 6407150"/>
              <a:gd name="connsiteX27328" fmla="*/ 6344993 w 11737978"/>
              <a:gd name="connsiteY27328" fmla="*/ 2993337 h 6407150"/>
              <a:gd name="connsiteX27329" fmla="*/ 6344710 w 11737978"/>
              <a:gd name="connsiteY27329" fmla="*/ 2985249 h 6407150"/>
              <a:gd name="connsiteX27330" fmla="*/ 6341989 w 11737978"/>
              <a:gd name="connsiteY27330" fmla="*/ 2985553 h 6407150"/>
              <a:gd name="connsiteX27331" fmla="*/ 6341970 w 11737978"/>
              <a:gd name="connsiteY27331" fmla="*/ 2979588 h 6407150"/>
              <a:gd name="connsiteX27332" fmla="*/ 6325144 w 11737978"/>
              <a:gd name="connsiteY27332" fmla="*/ 2945428 h 6407150"/>
              <a:gd name="connsiteX27333" fmla="*/ 6307104 w 11737978"/>
              <a:gd name="connsiteY27333" fmla="*/ 2921099 h 6407150"/>
              <a:gd name="connsiteX27334" fmla="*/ 6308312 w 11737978"/>
              <a:gd name="connsiteY27334" fmla="*/ 2921260 h 6407150"/>
              <a:gd name="connsiteX27335" fmla="*/ 6310131 w 11737978"/>
              <a:gd name="connsiteY27335" fmla="*/ 2915790 h 6407150"/>
              <a:gd name="connsiteX27336" fmla="*/ 6304163 w 11737978"/>
              <a:gd name="connsiteY27336" fmla="*/ 2917134 h 6407150"/>
              <a:gd name="connsiteX27337" fmla="*/ 6301213 w 11737978"/>
              <a:gd name="connsiteY27337" fmla="*/ 2913156 h 6407150"/>
              <a:gd name="connsiteX27338" fmla="*/ 6270748 w 11737978"/>
              <a:gd name="connsiteY27338" fmla="*/ 2866063 h 6407150"/>
              <a:gd name="connsiteX27339" fmla="*/ 6272877 w 11737978"/>
              <a:gd name="connsiteY27339" fmla="*/ 2853865 h 6407150"/>
              <a:gd name="connsiteX27340" fmla="*/ 6262225 w 11737978"/>
              <a:gd name="connsiteY27340" fmla="*/ 2852517 h 6407150"/>
              <a:gd name="connsiteX27341" fmla="*/ 6267981 w 11737978"/>
              <a:gd name="connsiteY27341" fmla="*/ 2847410 h 6407150"/>
              <a:gd name="connsiteX27342" fmla="*/ 6212266 w 11737978"/>
              <a:gd name="connsiteY27342" fmla="*/ 2775105 h 6407150"/>
              <a:gd name="connsiteX27343" fmla="*/ 6208729 w 11737978"/>
              <a:gd name="connsiteY27343" fmla="*/ 2763518 h 6407150"/>
              <a:gd name="connsiteX27344" fmla="*/ 6201794 w 11737978"/>
              <a:gd name="connsiteY27344" fmla="*/ 2764762 h 6407150"/>
              <a:gd name="connsiteX27345" fmla="*/ 6182300 w 11737978"/>
              <a:gd name="connsiteY27345" fmla="*/ 2734443 h 6407150"/>
              <a:gd name="connsiteX27346" fmla="*/ 6159089 w 11737978"/>
              <a:gd name="connsiteY27346" fmla="*/ 2701532 h 6407150"/>
              <a:gd name="connsiteX27347" fmla="*/ 6158090 w 11737978"/>
              <a:gd name="connsiteY27347" fmla="*/ 2688674 h 6407150"/>
              <a:gd name="connsiteX27348" fmla="*/ 6137237 w 11737978"/>
              <a:gd name="connsiteY27348" fmla="*/ 2663487 h 6407150"/>
              <a:gd name="connsiteX27349" fmla="*/ 6108492 w 11737978"/>
              <a:gd name="connsiteY27349" fmla="*/ 2593272 h 6407150"/>
              <a:gd name="connsiteX27350" fmla="*/ 6105545 w 11737978"/>
              <a:gd name="connsiteY27350" fmla="*/ 2583613 h 6407150"/>
              <a:gd name="connsiteX27351" fmla="*/ 6099019 w 11737978"/>
              <a:gd name="connsiteY27351" fmla="*/ 2595785 h 6407150"/>
              <a:gd name="connsiteX27352" fmla="*/ 6099609 w 11737978"/>
              <a:gd name="connsiteY27352" fmla="*/ 2597717 h 6407150"/>
              <a:gd name="connsiteX27353" fmla="*/ 6107861 w 11737978"/>
              <a:gd name="connsiteY27353" fmla="*/ 2624756 h 6407150"/>
              <a:gd name="connsiteX27354" fmla="*/ 6100745 w 11737978"/>
              <a:gd name="connsiteY27354" fmla="*/ 2634997 h 6407150"/>
              <a:gd name="connsiteX27355" fmla="*/ 6102514 w 11737978"/>
              <a:gd name="connsiteY27355" fmla="*/ 2640790 h 6407150"/>
              <a:gd name="connsiteX27356" fmla="*/ 6113756 w 11737978"/>
              <a:gd name="connsiteY27356" fmla="*/ 2644070 h 6407150"/>
              <a:gd name="connsiteX27357" fmla="*/ 6112715 w 11737978"/>
              <a:gd name="connsiteY27357" fmla="*/ 2664628 h 6407150"/>
              <a:gd name="connsiteX27358" fmla="*/ 6099115 w 11737978"/>
              <a:gd name="connsiteY27358" fmla="*/ 2653624 h 6407150"/>
              <a:gd name="connsiteX27359" fmla="*/ 6096168 w 11737978"/>
              <a:gd name="connsiteY27359" fmla="*/ 2643966 h 6407150"/>
              <a:gd name="connsiteX27360" fmla="*/ 6085516 w 11737978"/>
              <a:gd name="connsiteY27360" fmla="*/ 2642619 h 6407150"/>
              <a:gd name="connsiteX27361" fmla="*/ 6079032 w 11737978"/>
              <a:gd name="connsiteY27361" fmla="*/ 2621373 h 6407150"/>
              <a:gd name="connsiteX27362" fmla="*/ 6079213 w 11737978"/>
              <a:gd name="connsiteY27362" fmla="*/ 2612378 h 6407150"/>
              <a:gd name="connsiteX27363" fmla="*/ 6092493 w 11737978"/>
              <a:gd name="connsiteY27363" fmla="*/ 2607957 h 6407150"/>
              <a:gd name="connsiteX27364" fmla="*/ 6064254 w 11737978"/>
              <a:gd name="connsiteY27364" fmla="*/ 2606505 h 6407150"/>
              <a:gd name="connsiteX27365" fmla="*/ 6069559 w 11737978"/>
              <a:gd name="connsiteY27365" fmla="*/ 2623888 h 6407150"/>
              <a:gd name="connsiteX27366" fmla="*/ 6070148 w 11737978"/>
              <a:gd name="connsiteY27366" fmla="*/ 2625820 h 6407150"/>
              <a:gd name="connsiteX27367" fmla="*/ 6068789 w 11737978"/>
              <a:gd name="connsiteY27367" fmla="*/ 2630953 h 6407150"/>
              <a:gd name="connsiteX27368" fmla="*/ 6062444 w 11737978"/>
              <a:gd name="connsiteY27368" fmla="*/ 2634129 h 6407150"/>
              <a:gd name="connsiteX27369" fmla="*/ 6081444 w 11737978"/>
              <a:gd name="connsiteY27369" fmla="*/ 2720354 h 6407150"/>
              <a:gd name="connsiteX27370" fmla="*/ 6068663 w 11737978"/>
              <a:gd name="connsiteY27370" fmla="*/ 2731204 h 6407150"/>
              <a:gd name="connsiteX27371" fmla="*/ 6080674 w 11737978"/>
              <a:gd name="connsiteY27371" fmla="*/ 2727419 h 6407150"/>
              <a:gd name="connsiteX27372" fmla="*/ 6081672 w 11737978"/>
              <a:gd name="connsiteY27372" fmla="*/ 2740277 h 6407150"/>
              <a:gd name="connsiteX27373" fmla="*/ 6080404 w 11737978"/>
              <a:gd name="connsiteY27373" fmla="*/ 2740913 h 6407150"/>
              <a:gd name="connsiteX27374" fmla="*/ 6077955 w 11737978"/>
              <a:gd name="connsiteY27374" fmla="*/ 2737686 h 6407150"/>
              <a:gd name="connsiteX27375" fmla="*/ 6073558 w 11737978"/>
              <a:gd name="connsiteY27375" fmla="*/ 2737659 h 6407150"/>
              <a:gd name="connsiteX27376" fmla="*/ 6072879 w 11737978"/>
              <a:gd name="connsiteY27376" fmla="*/ 2740225 h 6407150"/>
              <a:gd name="connsiteX27377" fmla="*/ 6074737 w 11737978"/>
              <a:gd name="connsiteY27377" fmla="*/ 2741522 h 6407150"/>
              <a:gd name="connsiteX27378" fmla="*/ 6069570 w 11737978"/>
              <a:gd name="connsiteY27378" fmla="*/ 2748561 h 6407150"/>
              <a:gd name="connsiteX27379" fmla="*/ 6047086 w 11737978"/>
              <a:gd name="connsiteY27379" fmla="*/ 2742002 h 6407150"/>
              <a:gd name="connsiteX27380" fmla="*/ 6059369 w 11737978"/>
              <a:gd name="connsiteY27380" fmla="*/ 2724722 h 6407150"/>
              <a:gd name="connsiteX27381" fmla="*/ 6042642 w 11737978"/>
              <a:gd name="connsiteY27381" fmla="*/ 2713057 h 6407150"/>
              <a:gd name="connsiteX27382" fmla="*/ 6037337 w 11737978"/>
              <a:gd name="connsiteY27382" fmla="*/ 2695675 h 6407150"/>
              <a:gd name="connsiteX27383" fmla="*/ 6033801 w 11737978"/>
              <a:gd name="connsiteY27383" fmla="*/ 2684086 h 6407150"/>
              <a:gd name="connsiteX27384" fmla="*/ 6046582 w 11737978"/>
              <a:gd name="connsiteY27384" fmla="*/ 2673237 h 6407150"/>
              <a:gd name="connsiteX27385" fmla="*/ 6038558 w 11737978"/>
              <a:gd name="connsiteY27385" fmla="*/ 2666121 h 6407150"/>
              <a:gd name="connsiteX27386" fmla="*/ 6024507 w 11737978"/>
              <a:gd name="connsiteY27386" fmla="*/ 2677604 h 6407150"/>
              <a:gd name="connsiteX27387" fmla="*/ 6005832 w 11737978"/>
              <a:gd name="connsiteY27387" fmla="*/ 2669140 h 6407150"/>
              <a:gd name="connsiteX27388" fmla="*/ 6005242 w 11737978"/>
              <a:gd name="connsiteY27388" fmla="*/ 2667209 h 6407150"/>
              <a:gd name="connsiteX27389" fmla="*/ 6002704 w 11737978"/>
              <a:gd name="connsiteY27389" fmla="*/ 2668479 h 6407150"/>
              <a:gd name="connsiteX27390" fmla="*/ 6001434 w 11737978"/>
              <a:gd name="connsiteY27390" fmla="*/ 2669114 h 6407150"/>
              <a:gd name="connsiteX27391" fmla="*/ 6002025 w 11737978"/>
              <a:gd name="connsiteY27391" fmla="*/ 2671046 h 6407150"/>
              <a:gd name="connsiteX27392" fmla="*/ 6001255 w 11737978"/>
              <a:gd name="connsiteY27392" fmla="*/ 2678110 h 6407150"/>
              <a:gd name="connsiteX27393" fmla="*/ 5996592 w 11737978"/>
              <a:gd name="connsiteY27393" fmla="*/ 2753916 h 6407150"/>
              <a:gd name="connsiteX27394" fmla="*/ 5985309 w 11737978"/>
              <a:gd name="connsiteY27394" fmla="*/ 2784052 h 6407150"/>
              <a:gd name="connsiteX27395" fmla="*/ 5969670 w 11737978"/>
              <a:gd name="connsiteY27395" fmla="*/ 2780747 h 6407150"/>
              <a:gd name="connsiteX27396" fmla="*/ 5966994 w 11737978"/>
              <a:gd name="connsiteY27396" fmla="*/ 2757597 h 6407150"/>
              <a:gd name="connsiteX27397" fmla="*/ 5974110 w 11737978"/>
              <a:gd name="connsiteY27397" fmla="*/ 2747356 h 6407150"/>
              <a:gd name="connsiteX27398" fmla="*/ 5972522 w 11737978"/>
              <a:gd name="connsiteY27398" fmla="*/ 2732566 h 6407150"/>
              <a:gd name="connsiteX27399" fmla="*/ 5958284 w 11737978"/>
              <a:gd name="connsiteY27399" fmla="*/ 2690711 h 6407150"/>
              <a:gd name="connsiteX27400" fmla="*/ 5955428 w 11737978"/>
              <a:gd name="connsiteY27400" fmla="*/ 2676555 h 6407150"/>
              <a:gd name="connsiteX27401" fmla="*/ 5955518 w 11737978"/>
              <a:gd name="connsiteY27401" fmla="*/ 2672058 h 6407150"/>
              <a:gd name="connsiteX27402" fmla="*/ 5951121 w 11737978"/>
              <a:gd name="connsiteY27402" fmla="*/ 2672031 h 6407150"/>
              <a:gd name="connsiteX27403" fmla="*/ 5946634 w 11737978"/>
              <a:gd name="connsiteY27403" fmla="*/ 2676503 h 6407150"/>
              <a:gd name="connsiteX27404" fmla="*/ 5947223 w 11737978"/>
              <a:gd name="connsiteY27404" fmla="*/ 2678435 h 6407150"/>
              <a:gd name="connsiteX27405" fmla="*/ 5949401 w 11737978"/>
              <a:gd name="connsiteY27405" fmla="*/ 2695157 h 6407150"/>
              <a:gd name="connsiteX27406" fmla="*/ 5948132 w 11737978"/>
              <a:gd name="connsiteY27406" fmla="*/ 2695791 h 6407150"/>
              <a:gd name="connsiteX27407" fmla="*/ 5947092 w 11737978"/>
              <a:gd name="connsiteY27407" fmla="*/ 2716350 h 6407150"/>
              <a:gd name="connsiteX27408" fmla="*/ 5931862 w 11737978"/>
              <a:gd name="connsiteY27408" fmla="*/ 2723972 h 6407150"/>
              <a:gd name="connsiteX27409" fmla="*/ 5925786 w 11737978"/>
              <a:gd name="connsiteY27409" fmla="*/ 2713654 h 6407150"/>
              <a:gd name="connsiteX27410" fmla="*/ 5924517 w 11737978"/>
              <a:gd name="connsiteY27410" fmla="*/ 2714289 h 6407150"/>
              <a:gd name="connsiteX27411" fmla="*/ 5925197 w 11737978"/>
              <a:gd name="connsiteY27411" fmla="*/ 2711723 h 6407150"/>
              <a:gd name="connsiteX27412" fmla="*/ 5927146 w 11737978"/>
              <a:gd name="connsiteY27412" fmla="*/ 2708521 h 6407150"/>
              <a:gd name="connsiteX27413" fmla="*/ 5926556 w 11737978"/>
              <a:gd name="connsiteY27413" fmla="*/ 2706589 h 6407150"/>
              <a:gd name="connsiteX27414" fmla="*/ 5924018 w 11737978"/>
              <a:gd name="connsiteY27414" fmla="*/ 2707860 h 6407150"/>
              <a:gd name="connsiteX27415" fmla="*/ 5921390 w 11737978"/>
              <a:gd name="connsiteY27415" fmla="*/ 2713628 h 6407150"/>
              <a:gd name="connsiteX27416" fmla="*/ 5920121 w 11737978"/>
              <a:gd name="connsiteY27416" fmla="*/ 2714264 h 6407150"/>
              <a:gd name="connsiteX27417" fmla="*/ 5896187 w 11737978"/>
              <a:gd name="connsiteY27417" fmla="*/ 2717335 h 6407150"/>
              <a:gd name="connsiteX27418" fmla="*/ 5888302 w 11737978"/>
              <a:gd name="connsiteY27418" fmla="*/ 2734641 h 6407150"/>
              <a:gd name="connsiteX27419" fmla="*/ 5888892 w 11737978"/>
              <a:gd name="connsiteY27419" fmla="*/ 2736573 h 6407150"/>
              <a:gd name="connsiteX27420" fmla="*/ 5889391 w 11737978"/>
              <a:gd name="connsiteY27420" fmla="*/ 2743001 h 6407150"/>
              <a:gd name="connsiteX27421" fmla="*/ 5881186 w 11737978"/>
              <a:gd name="connsiteY27421" fmla="*/ 2744881 h 6407150"/>
              <a:gd name="connsiteX27422" fmla="*/ 5859431 w 11737978"/>
              <a:gd name="connsiteY27422" fmla="*/ 2764675 h 6407150"/>
              <a:gd name="connsiteX27423" fmla="*/ 5866505 w 11737978"/>
              <a:gd name="connsiteY27423" fmla="*/ 2787851 h 6407150"/>
              <a:gd name="connsiteX27424" fmla="*/ 5851275 w 11737978"/>
              <a:gd name="connsiteY27424" fmla="*/ 2795475 h 6407150"/>
              <a:gd name="connsiteX27425" fmla="*/ 5850824 w 11737978"/>
              <a:gd name="connsiteY27425" fmla="*/ 2817963 h 6407150"/>
              <a:gd name="connsiteX27426" fmla="*/ 5871359 w 11737978"/>
              <a:gd name="connsiteY27426" fmla="*/ 2827723 h 6407150"/>
              <a:gd name="connsiteX27427" fmla="*/ 5858756 w 11737978"/>
              <a:gd name="connsiteY27427" fmla="*/ 2829577 h 6407150"/>
              <a:gd name="connsiteX27428" fmla="*/ 5845887 w 11737978"/>
              <a:gd name="connsiteY27428" fmla="*/ 2844925 h 6407150"/>
              <a:gd name="connsiteX27429" fmla="*/ 5846614 w 11737978"/>
              <a:gd name="connsiteY27429" fmla="*/ 2871278 h 6407150"/>
              <a:gd name="connsiteX27430" fmla="*/ 5839499 w 11737978"/>
              <a:gd name="connsiteY27430" fmla="*/ 2881518 h 6407150"/>
              <a:gd name="connsiteX27431" fmla="*/ 5833153 w 11737978"/>
              <a:gd name="connsiteY27431" fmla="*/ 2884695 h 6407150"/>
              <a:gd name="connsiteX27432" fmla="*/ 5829934 w 11737978"/>
              <a:gd name="connsiteY27432" fmla="*/ 2888531 h 6407150"/>
              <a:gd name="connsiteX27433" fmla="*/ 5834330 w 11737978"/>
              <a:gd name="connsiteY27433" fmla="*/ 2888558 h 6407150"/>
              <a:gd name="connsiteX27434" fmla="*/ 5843215 w 11737978"/>
              <a:gd name="connsiteY27434" fmla="*/ 2884111 h 6407150"/>
              <a:gd name="connsiteX27435" fmla="*/ 5844484 w 11737978"/>
              <a:gd name="connsiteY27435" fmla="*/ 2883475 h 6407150"/>
              <a:gd name="connsiteX27436" fmla="*/ 5835287 w 11737978"/>
              <a:gd name="connsiteY27436" fmla="*/ 2934833 h 6407150"/>
              <a:gd name="connsiteX27437" fmla="*/ 5845350 w 11737978"/>
              <a:gd name="connsiteY27437" fmla="*/ 2934250 h 6407150"/>
              <a:gd name="connsiteX27438" fmla="*/ 5852424 w 11737978"/>
              <a:gd name="connsiteY27438" fmla="*/ 2957426 h 6407150"/>
              <a:gd name="connsiteX27439" fmla="*/ 5834475 w 11737978"/>
              <a:gd name="connsiteY27439" fmla="*/ 2975316 h 6407150"/>
              <a:gd name="connsiteX27440" fmla="*/ 5831034 w 11737978"/>
              <a:gd name="connsiteY27440" fmla="*/ 3021564 h 6407150"/>
              <a:gd name="connsiteX27441" fmla="*/ 5827227 w 11737978"/>
              <a:gd name="connsiteY27441" fmla="*/ 3023470 h 6407150"/>
              <a:gd name="connsiteX27442" fmla="*/ 5822741 w 11737978"/>
              <a:gd name="connsiteY27442" fmla="*/ 3027942 h 6407150"/>
              <a:gd name="connsiteX27443" fmla="*/ 5828407 w 11737978"/>
              <a:gd name="connsiteY27443" fmla="*/ 3027332 h 6407150"/>
              <a:gd name="connsiteX27444" fmla="*/ 5832216 w 11737978"/>
              <a:gd name="connsiteY27444" fmla="*/ 3025427 h 6407150"/>
              <a:gd name="connsiteX27445" fmla="*/ 5823120 w 11737978"/>
              <a:gd name="connsiteY27445" fmla="*/ 3051581 h 6407150"/>
              <a:gd name="connsiteX27446" fmla="*/ 5820006 w 11737978"/>
              <a:gd name="connsiteY27446" fmla="*/ 3059578 h 6407150"/>
              <a:gd name="connsiteX27447" fmla="*/ 5816611 w 11737978"/>
              <a:gd name="connsiteY27447" fmla="*/ 3045993 h 6407150"/>
              <a:gd name="connsiteX27448" fmla="*/ 5814182 w 11737978"/>
              <a:gd name="connsiteY27448" fmla="*/ 3040546 h 6407150"/>
              <a:gd name="connsiteX27449" fmla="*/ 5815150 w 11737978"/>
              <a:gd name="connsiteY27449" fmla="*/ 3040149 h 6407150"/>
              <a:gd name="connsiteX27450" fmla="*/ 5815123 w 11737978"/>
              <a:gd name="connsiteY27450" fmla="*/ 3022975 h 6407150"/>
              <a:gd name="connsiteX27451" fmla="*/ 5808332 w 11737978"/>
              <a:gd name="connsiteY27451" fmla="*/ 3012870 h 6407150"/>
              <a:gd name="connsiteX27452" fmla="*/ 5807844 w 11737978"/>
              <a:gd name="connsiteY27452" fmla="*/ 3010922 h 6407150"/>
              <a:gd name="connsiteX27453" fmla="*/ 5805416 w 11737978"/>
              <a:gd name="connsiteY27453" fmla="*/ 3005473 h 6407150"/>
              <a:gd name="connsiteX27454" fmla="*/ 5805896 w 11737978"/>
              <a:gd name="connsiteY27454" fmla="*/ 3003129 h 6407150"/>
              <a:gd name="connsiteX27455" fmla="*/ 5805408 w 11737978"/>
              <a:gd name="connsiteY27455" fmla="*/ 3001180 h 6407150"/>
              <a:gd name="connsiteX27456" fmla="*/ 5803467 w 11737978"/>
              <a:gd name="connsiteY27456" fmla="*/ 2997679 h 6407150"/>
              <a:gd name="connsiteX27457" fmla="*/ 5802014 w 11737978"/>
              <a:gd name="connsiteY27457" fmla="*/ 2996127 h 6407150"/>
              <a:gd name="connsiteX27458" fmla="*/ 5797186 w 11737978"/>
              <a:gd name="connsiteY27458" fmla="*/ 2983594 h 6407150"/>
              <a:gd name="connsiteX27459" fmla="*/ 5799108 w 11737978"/>
              <a:gd name="connsiteY27459" fmla="*/ 2983999 h 6407150"/>
              <a:gd name="connsiteX27460" fmla="*/ 5802295 w 11737978"/>
              <a:gd name="connsiteY27460" fmla="*/ 2980204 h 6407150"/>
              <a:gd name="connsiteX27461" fmla="*/ 5801309 w 11737978"/>
              <a:gd name="connsiteY27461" fmla="*/ 2975198 h 6407150"/>
              <a:gd name="connsiteX27462" fmla="*/ 5799381 w 11737978"/>
              <a:gd name="connsiteY27462" fmla="*/ 2970664 h 6407150"/>
              <a:gd name="connsiteX27463" fmla="*/ 5797053 w 11737978"/>
              <a:gd name="connsiteY27463" fmla="*/ 2963030 h 6407150"/>
              <a:gd name="connsiteX27464" fmla="*/ 5792701 w 11737978"/>
              <a:gd name="connsiteY27464" fmla="*/ 2963007 h 6407150"/>
              <a:gd name="connsiteX27465" fmla="*/ 5790771 w 11737978"/>
              <a:gd name="connsiteY27465" fmla="*/ 2966173 h 6407150"/>
              <a:gd name="connsiteX27466" fmla="*/ 5790756 w 11737978"/>
              <a:gd name="connsiteY27466" fmla="*/ 2966903 h 6407150"/>
              <a:gd name="connsiteX27467" fmla="*/ 5789866 w 11737978"/>
              <a:gd name="connsiteY27467" fmla="*/ 2964590 h 6407150"/>
              <a:gd name="connsiteX27468" fmla="*/ 5789378 w 11737978"/>
              <a:gd name="connsiteY27468" fmla="*/ 2962641 h 6407150"/>
              <a:gd name="connsiteX27469" fmla="*/ 5788406 w 11737978"/>
              <a:gd name="connsiteY27469" fmla="*/ 2958745 h 6407150"/>
              <a:gd name="connsiteX27470" fmla="*/ 5785983 w 11737978"/>
              <a:gd name="connsiteY27470" fmla="*/ 2957589 h 6407150"/>
              <a:gd name="connsiteX27471" fmla="*/ 5783569 w 11737978"/>
              <a:gd name="connsiteY27471" fmla="*/ 2960727 h 6407150"/>
              <a:gd name="connsiteX27472" fmla="*/ 5785511 w 11737978"/>
              <a:gd name="connsiteY27472" fmla="*/ 2964227 h 6407150"/>
              <a:gd name="connsiteX27473" fmla="*/ 5784544 w 11737978"/>
              <a:gd name="connsiteY27473" fmla="*/ 2964623 h 6407150"/>
              <a:gd name="connsiteX27474" fmla="*/ 5784557 w 11737978"/>
              <a:gd name="connsiteY27474" fmla="*/ 2973210 h 6407150"/>
              <a:gd name="connsiteX27475" fmla="*/ 5753971 w 11737978"/>
              <a:gd name="connsiteY27475" fmla="*/ 2910565 h 6407150"/>
              <a:gd name="connsiteX27476" fmla="*/ 5740312 w 11737978"/>
              <a:gd name="connsiteY27476" fmla="*/ 2843128 h 6407150"/>
              <a:gd name="connsiteX27477" fmla="*/ 5692668 w 11737978"/>
              <a:gd name="connsiteY27477" fmla="*/ 2703701 h 6407150"/>
              <a:gd name="connsiteX27478" fmla="*/ 5694094 w 11737978"/>
              <a:gd name="connsiteY27478" fmla="*/ 2688080 h 6407150"/>
              <a:gd name="connsiteX27479" fmla="*/ 5686343 w 11737978"/>
              <a:gd name="connsiteY27479" fmla="*/ 2682665 h 6407150"/>
              <a:gd name="connsiteX27480" fmla="*/ 5679037 w 11737978"/>
              <a:gd name="connsiteY27480" fmla="*/ 2653439 h 6407150"/>
              <a:gd name="connsiteX27481" fmla="*/ 5681431 w 11737978"/>
              <a:gd name="connsiteY27481" fmla="*/ 2637421 h 6407150"/>
              <a:gd name="connsiteX27482" fmla="*/ 5672240 w 11737978"/>
              <a:gd name="connsiteY27482" fmla="*/ 2639039 h 6407150"/>
              <a:gd name="connsiteX27483" fmla="*/ 5659592 w 11737978"/>
              <a:gd name="connsiteY27483" fmla="*/ 2596967 h 6407150"/>
              <a:gd name="connsiteX27484" fmla="*/ 5672191 w 11737978"/>
              <a:gd name="connsiteY27484" fmla="*/ 2608986 h 6407150"/>
              <a:gd name="connsiteX27485" fmla="*/ 5651256 w 11737978"/>
              <a:gd name="connsiteY27485" fmla="*/ 2529497 h 6407150"/>
              <a:gd name="connsiteX27486" fmla="*/ 5640110 w 11737978"/>
              <a:gd name="connsiteY27486" fmla="*/ 2519030 h 6407150"/>
              <a:gd name="connsiteX27487" fmla="*/ 5643012 w 11737978"/>
              <a:gd name="connsiteY27487" fmla="*/ 2517840 h 6407150"/>
              <a:gd name="connsiteX27488" fmla="*/ 5644472 w 11737978"/>
              <a:gd name="connsiteY27488" fmla="*/ 2523686 h 6407150"/>
              <a:gd name="connsiteX27489" fmla="*/ 5645926 w 11737978"/>
              <a:gd name="connsiteY27489" fmla="*/ 2525237 h 6407150"/>
              <a:gd name="connsiteX27490" fmla="*/ 5646406 w 11737978"/>
              <a:gd name="connsiteY27490" fmla="*/ 2522893 h 6407150"/>
              <a:gd name="connsiteX27491" fmla="*/ 5643978 w 11737978"/>
              <a:gd name="connsiteY27491" fmla="*/ 2517444 h 6407150"/>
              <a:gd name="connsiteX27492" fmla="*/ 5644946 w 11737978"/>
              <a:gd name="connsiteY27492" fmla="*/ 2517048 h 6407150"/>
              <a:gd name="connsiteX27493" fmla="*/ 5640576 w 11737978"/>
              <a:gd name="connsiteY27493" fmla="*/ 2508098 h 6407150"/>
              <a:gd name="connsiteX27494" fmla="*/ 5624580 w 11737978"/>
              <a:gd name="connsiteY27494" fmla="*/ 2491026 h 6407150"/>
              <a:gd name="connsiteX27495" fmla="*/ 5622632 w 11737978"/>
              <a:gd name="connsiteY27495" fmla="*/ 2483232 h 6407150"/>
              <a:gd name="connsiteX27496" fmla="*/ 5619224 w 11737978"/>
              <a:gd name="connsiteY27496" fmla="*/ 2469593 h 6407150"/>
              <a:gd name="connsiteX27497" fmla="*/ 5636200 w 11737978"/>
              <a:gd name="connsiteY27497" fmla="*/ 2494856 h 6407150"/>
              <a:gd name="connsiteX27498" fmla="*/ 5633258 w 11737978"/>
              <a:gd name="connsiteY27498" fmla="*/ 2470284 h 6407150"/>
              <a:gd name="connsiteX27499" fmla="*/ 5618710 w 11737978"/>
              <a:gd name="connsiteY27499" fmla="*/ 2450472 h 6407150"/>
              <a:gd name="connsiteX27500" fmla="*/ 5609483 w 11737978"/>
              <a:gd name="connsiteY27500" fmla="*/ 2430624 h 6407150"/>
              <a:gd name="connsiteX27501" fmla="*/ 5599762 w 11737978"/>
              <a:gd name="connsiteY27501" fmla="*/ 2404535 h 6407150"/>
              <a:gd name="connsiteX27502" fmla="*/ 5592464 w 11737978"/>
              <a:gd name="connsiteY27502" fmla="*/ 2379602 h 6407150"/>
              <a:gd name="connsiteX27503" fmla="*/ 5590042 w 11737978"/>
              <a:gd name="connsiteY27503" fmla="*/ 2378446 h 6407150"/>
              <a:gd name="connsiteX27504" fmla="*/ 5589562 w 11737978"/>
              <a:gd name="connsiteY27504" fmla="*/ 2380791 h 6407150"/>
              <a:gd name="connsiteX27505" fmla="*/ 5590050 w 11737978"/>
              <a:gd name="connsiteY27505" fmla="*/ 2382740 h 6407150"/>
              <a:gd name="connsiteX27506" fmla="*/ 5596374 w 11737978"/>
              <a:gd name="connsiteY27506" fmla="*/ 2403777 h 6407150"/>
              <a:gd name="connsiteX27507" fmla="*/ 5607067 w 11737978"/>
              <a:gd name="connsiteY27507" fmla="*/ 2433762 h 6407150"/>
              <a:gd name="connsiteX27508" fmla="*/ 5606101 w 11737978"/>
              <a:gd name="connsiteY27508" fmla="*/ 2434159 h 6407150"/>
              <a:gd name="connsiteX27509" fmla="*/ 5604667 w 11737978"/>
              <a:gd name="connsiteY27509" fmla="*/ 2445486 h 6407150"/>
              <a:gd name="connsiteX27510" fmla="*/ 5602733 w 11737978"/>
              <a:gd name="connsiteY27510" fmla="*/ 2446278 h 6407150"/>
              <a:gd name="connsiteX27511" fmla="*/ 5602252 w 11737978"/>
              <a:gd name="connsiteY27511" fmla="*/ 2448624 h 6407150"/>
              <a:gd name="connsiteX27512" fmla="*/ 5601766 w 11737978"/>
              <a:gd name="connsiteY27512" fmla="*/ 2446675 h 6407150"/>
              <a:gd name="connsiteX27513" fmla="*/ 5584761 w 11737978"/>
              <a:gd name="connsiteY27513" fmla="*/ 2404240 h 6407150"/>
              <a:gd name="connsiteX27514" fmla="*/ 5580425 w 11737978"/>
              <a:gd name="connsiteY27514" fmla="*/ 2416758 h 6407150"/>
              <a:gd name="connsiteX27515" fmla="*/ 5583348 w 11737978"/>
              <a:gd name="connsiteY27515" fmla="*/ 2428447 h 6407150"/>
              <a:gd name="connsiteX27516" fmla="*/ 5577539 w 11737978"/>
              <a:gd name="connsiteY27516" fmla="*/ 2426533 h 6407150"/>
              <a:gd name="connsiteX27517" fmla="*/ 5574130 w 11737978"/>
              <a:gd name="connsiteY27517" fmla="*/ 2412894 h 6407150"/>
              <a:gd name="connsiteX27518" fmla="*/ 5572195 w 11737978"/>
              <a:gd name="connsiteY27518" fmla="*/ 2413687 h 6407150"/>
              <a:gd name="connsiteX27519" fmla="*/ 5572681 w 11737978"/>
              <a:gd name="connsiteY27519" fmla="*/ 2415635 h 6407150"/>
              <a:gd name="connsiteX27520" fmla="*/ 5575116 w 11737978"/>
              <a:gd name="connsiteY27520" fmla="*/ 2425378 h 6407150"/>
              <a:gd name="connsiteX27521" fmla="*/ 5575605 w 11737978"/>
              <a:gd name="connsiteY27521" fmla="*/ 2427326 h 6407150"/>
              <a:gd name="connsiteX27522" fmla="*/ 5571742 w 11737978"/>
              <a:gd name="connsiteY27522" fmla="*/ 2433205 h 6407150"/>
              <a:gd name="connsiteX27523" fmla="*/ 5567379 w 11737978"/>
              <a:gd name="connsiteY27523" fmla="*/ 2428549 h 6407150"/>
              <a:gd name="connsiteX27524" fmla="*/ 5566893 w 11737978"/>
              <a:gd name="connsiteY27524" fmla="*/ 2426601 h 6407150"/>
              <a:gd name="connsiteX27525" fmla="*/ 5569306 w 11737978"/>
              <a:gd name="connsiteY27525" fmla="*/ 2423463 h 6407150"/>
              <a:gd name="connsiteX27526" fmla="*/ 5563970 w 11737978"/>
              <a:gd name="connsiteY27526" fmla="*/ 2414910 h 6407150"/>
              <a:gd name="connsiteX27527" fmla="*/ 5563462 w 11737978"/>
              <a:gd name="connsiteY27527" fmla="*/ 2400082 h 6407150"/>
              <a:gd name="connsiteX27528" fmla="*/ 5556192 w 11737978"/>
              <a:gd name="connsiteY27528" fmla="*/ 2392322 h 6407150"/>
              <a:gd name="connsiteX27529" fmla="*/ 5555218 w 11737978"/>
              <a:gd name="connsiteY27529" fmla="*/ 2388425 h 6407150"/>
              <a:gd name="connsiteX27530" fmla="*/ 5557632 w 11737978"/>
              <a:gd name="connsiteY27530" fmla="*/ 2385287 h 6407150"/>
              <a:gd name="connsiteX27531" fmla="*/ 5560047 w 11737978"/>
              <a:gd name="connsiteY27531" fmla="*/ 2382149 h 6407150"/>
              <a:gd name="connsiteX27532" fmla="*/ 5561014 w 11737978"/>
              <a:gd name="connsiteY27532" fmla="*/ 2381753 h 6407150"/>
              <a:gd name="connsiteX27533" fmla="*/ 5560526 w 11737978"/>
              <a:gd name="connsiteY27533" fmla="*/ 2379805 h 6407150"/>
              <a:gd name="connsiteX27534" fmla="*/ 5552296 w 11737978"/>
              <a:gd name="connsiteY27534" fmla="*/ 2376734 h 6407150"/>
              <a:gd name="connsiteX27535" fmla="*/ 5551329 w 11737978"/>
              <a:gd name="connsiteY27535" fmla="*/ 2377130 h 6407150"/>
              <a:gd name="connsiteX27536" fmla="*/ 5550374 w 11737978"/>
              <a:gd name="connsiteY27536" fmla="*/ 2386114 h 6407150"/>
              <a:gd name="connsiteX27537" fmla="*/ 5550862 w 11737978"/>
              <a:gd name="connsiteY27537" fmla="*/ 2388062 h 6407150"/>
              <a:gd name="connsiteX27538" fmla="*/ 5552323 w 11737978"/>
              <a:gd name="connsiteY27538" fmla="*/ 2393908 h 6407150"/>
              <a:gd name="connsiteX27539" fmla="*/ 5549423 w 11737978"/>
              <a:gd name="connsiteY27539" fmla="*/ 2395096 h 6407150"/>
              <a:gd name="connsiteX27540" fmla="*/ 5546074 w 11737978"/>
              <a:gd name="connsiteY27540" fmla="*/ 2420097 h 6407150"/>
              <a:gd name="connsiteX27541" fmla="*/ 5545593 w 11737978"/>
              <a:gd name="connsiteY27541" fmla="*/ 2422442 h 6407150"/>
              <a:gd name="connsiteX27542" fmla="*/ 5544626 w 11737978"/>
              <a:gd name="connsiteY27542" fmla="*/ 2422839 h 6407150"/>
              <a:gd name="connsiteX27543" fmla="*/ 5544606 w 11737978"/>
              <a:gd name="connsiteY27543" fmla="*/ 2409958 h 6407150"/>
              <a:gd name="connsiteX27544" fmla="*/ 5542851 w 11737978"/>
              <a:gd name="connsiteY27544" fmla="*/ 2400471 h 6407150"/>
              <a:gd name="connsiteX27545" fmla="*/ 5550468 w 11737978"/>
              <a:gd name="connsiteY27545" fmla="*/ 2382214 h 6407150"/>
              <a:gd name="connsiteX27546" fmla="*/ 5528363 w 11737978"/>
              <a:gd name="connsiteY27546" fmla="*/ 2368966 h 6407150"/>
              <a:gd name="connsiteX27547" fmla="*/ 5523118 w 11737978"/>
              <a:gd name="connsiteY27547" fmla="*/ 2352854 h 6407150"/>
              <a:gd name="connsiteX27548" fmla="*/ 5523580 w 11737978"/>
              <a:gd name="connsiteY27548" fmla="*/ 2348817 h 6407150"/>
              <a:gd name="connsiteX27549" fmla="*/ 5530397 w 11737978"/>
              <a:gd name="connsiteY27549" fmla="*/ 2342916 h 6407150"/>
              <a:gd name="connsiteX27550" fmla="*/ 5536390 w 11737978"/>
              <a:gd name="connsiteY27550" fmla="*/ 2344206 h 6407150"/>
              <a:gd name="connsiteX27551" fmla="*/ 5536494 w 11737978"/>
              <a:gd name="connsiteY27551" fmla="*/ 2343307 h 6407150"/>
              <a:gd name="connsiteX27552" fmla="*/ 5539644 w 11737978"/>
              <a:gd name="connsiteY27552" fmla="*/ 2351178 h 6407150"/>
              <a:gd name="connsiteX27553" fmla="*/ 5544898 w 11737978"/>
              <a:gd name="connsiteY27553" fmla="*/ 2346879 h 6407150"/>
              <a:gd name="connsiteX27554" fmla="*/ 5544378 w 11737978"/>
              <a:gd name="connsiteY27554" fmla="*/ 2336361 h 6407150"/>
              <a:gd name="connsiteX27555" fmla="*/ 5540972 w 11737978"/>
              <a:gd name="connsiteY27555" fmla="*/ 2322735 h 6407150"/>
              <a:gd name="connsiteX27556" fmla="*/ 5545285 w 11737978"/>
              <a:gd name="connsiteY27556" fmla="*/ 2323112 h 6407150"/>
              <a:gd name="connsiteX27557" fmla="*/ 5546745 w 11737978"/>
              <a:gd name="connsiteY27557" fmla="*/ 2328952 h 6407150"/>
              <a:gd name="connsiteX27558" fmla="*/ 5547717 w 11737978"/>
              <a:gd name="connsiteY27558" fmla="*/ 2332845 h 6407150"/>
              <a:gd name="connsiteX27559" fmla="*/ 5550118 w 11737978"/>
              <a:gd name="connsiteY27559" fmla="*/ 2334008 h 6407150"/>
              <a:gd name="connsiteX27560" fmla="*/ 5550588 w 11737978"/>
              <a:gd name="connsiteY27560" fmla="*/ 2331669 h 6407150"/>
              <a:gd name="connsiteX27561" fmla="*/ 5549616 w 11737978"/>
              <a:gd name="connsiteY27561" fmla="*/ 2327776 h 6407150"/>
              <a:gd name="connsiteX27562" fmla="*/ 5547668 w 11737978"/>
              <a:gd name="connsiteY27562" fmla="*/ 2319990 h 6407150"/>
              <a:gd name="connsiteX27563" fmla="*/ 5547223 w 11737978"/>
              <a:gd name="connsiteY27563" fmla="*/ 2317020 h 6407150"/>
              <a:gd name="connsiteX27564" fmla="*/ 5545722 w 11737978"/>
              <a:gd name="connsiteY27564" fmla="*/ 2312203 h 6407150"/>
              <a:gd name="connsiteX27565" fmla="*/ 5541596 w 11737978"/>
              <a:gd name="connsiteY27565" fmla="*/ 2313090 h 6407150"/>
              <a:gd name="connsiteX27566" fmla="*/ 5540475 w 11737978"/>
              <a:gd name="connsiteY27566" fmla="*/ 2312488 h 6407150"/>
              <a:gd name="connsiteX27567" fmla="*/ 5548301 w 11737978"/>
              <a:gd name="connsiteY27567" fmla="*/ 2296946 h 6407150"/>
              <a:gd name="connsiteX27568" fmla="*/ 5549588 w 11737978"/>
              <a:gd name="connsiteY27568" fmla="*/ 2302095 h 6407150"/>
              <a:gd name="connsiteX27569" fmla="*/ 5550083 w 11737978"/>
              <a:gd name="connsiteY27569" fmla="*/ 2304072 h 6407150"/>
              <a:gd name="connsiteX27570" fmla="*/ 5553060 w 11737978"/>
              <a:gd name="connsiteY27570" fmla="*/ 2311573 h 6407150"/>
              <a:gd name="connsiteX27571" fmla="*/ 5554371 w 11737978"/>
              <a:gd name="connsiteY27571" fmla="*/ 2311853 h 6407150"/>
              <a:gd name="connsiteX27572" fmla="*/ 5556063 w 11737978"/>
              <a:gd name="connsiteY27572" fmla="*/ 2310342 h 6407150"/>
              <a:gd name="connsiteX27573" fmla="*/ 5557005 w 11737978"/>
              <a:gd name="connsiteY27573" fmla="*/ 2308594 h 6407150"/>
              <a:gd name="connsiteX27574" fmla="*/ 5556075 w 11737978"/>
              <a:gd name="connsiteY27574" fmla="*/ 2305977 h 6407150"/>
              <a:gd name="connsiteX27575" fmla="*/ 5554593 w 11737978"/>
              <a:gd name="connsiteY27575" fmla="*/ 2300043 h 6407150"/>
              <a:gd name="connsiteX27576" fmla="*/ 5553111 w 11737978"/>
              <a:gd name="connsiteY27576" fmla="*/ 2294110 h 6407150"/>
              <a:gd name="connsiteX27577" fmla="*/ 5550057 w 11737978"/>
              <a:gd name="connsiteY27577" fmla="*/ 2293458 h 6407150"/>
              <a:gd name="connsiteX27578" fmla="*/ 5555783 w 11737978"/>
              <a:gd name="connsiteY27578" fmla="*/ 2282087 h 6407150"/>
              <a:gd name="connsiteX27579" fmla="*/ 5549995 w 11737978"/>
              <a:gd name="connsiteY27579" fmla="*/ 2279002 h 6407150"/>
              <a:gd name="connsiteX27580" fmla="*/ 5543793 w 11737978"/>
              <a:gd name="connsiteY27580" fmla="*/ 2279511 h 6407150"/>
              <a:gd name="connsiteX27581" fmla="*/ 5534636 w 11737978"/>
              <a:gd name="connsiteY27581" fmla="*/ 2297698 h 6407150"/>
              <a:gd name="connsiteX27582" fmla="*/ 5531340 w 11737978"/>
              <a:gd name="connsiteY27582" fmla="*/ 2299956 h 6407150"/>
              <a:gd name="connsiteX27583" fmla="*/ 5524998 w 11737978"/>
              <a:gd name="connsiteY27583" fmla="*/ 2279921 h 6407150"/>
              <a:gd name="connsiteX27584" fmla="*/ 5524024 w 11737978"/>
              <a:gd name="connsiteY27584" fmla="*/ 2276028 h 6407150"/>
              <a:gd name="connsiteX27585" fmla="*/ 5515868 w 11737978"/>
              <a:gd name="connsiteY27585" fmla="*/ 2272933 h 6407150"/>
              <a:gd name="connsiteX27586" fmla="*/ 5514457 w 11737978"/>
              <a:gd name="connsiteY27586" fmla="*/ 2279950 h 6407150"/>
              <a:gd name="connsiteX27587" fmla="*/ 5518350 w 11737978"/>
              <a:gd name="connsiteY27587" fmla="*/ 2295523 h 6407150"/>
              <a:gd name="connsiteX27588" fmla="*/ 5520733 w 11737978"/>
              <a:gd name="connsiteY27588" fmla="*/ 2292399 h 6407150"/>
              <a:gd name="connsiteX27589" fmla="*/ 5526520 w 11737978"/>
              <a:gd name="connsiteY27589" fmla="*/ 2315162 h 6407150"/>
              <a:gd name="connsiteX27590" fmla="*/ 5519655 w 11737978"/>
              <a:gd name="connsiteY27590" fmla="*/ 2335465 h 6407150"/>
              <a:gd name="connsiteX27591" fmla="*/ 5519016 w 11737978"/>
              <a:gd name="connsiteY27591" fmla="*/ 2332041 h 6407150"/>
              <a:gd name="connsiteX27592" fmla="*/ 5515426 w 11737978"/>
              <a:gd name="connsiteY27592" fmla="*/ 2318812 h 6407150"/>
              <a:gd name="connsiteX27593" fmla="*/ 5507174 w 11737978"/>
              <a:gd name="connsiteY27593" fmla="*/ 2302863 h 6407150"/>
              <a:gd name="connsiteX27594" fmla="*/ 5497449 w 11737978"/>
              <a:gd name="connsiteY27594" fmla="*/ 2272480 h 6407150"/>
              <a:gd name="connsiteX27595" fmla="*/ 5493572 w 11737978"/>
              <a:gd name="connsiteY27595" fmla="*/ 2269772 h 6407150"/>
              <a:gd name="connsiteX27596" fmla="*/ 5492612 w 11737978"/>
              <a:gd name="connsiteY27596" fmla="*/ 2274463 h 6407150"/>
              <a:gd name="connsiteX27597" fmla="*/ 5501365 w 11737978"/>
              <a:gd name="connsiteY27597" fmla="*/ 2300948 h 6407150"/>
              <a:gd name="connsiteX27598" fmla="*/ 5484874 w 11737978"/>
              <a:gd name="connsiteY27598" fmla="*/ 2277634 h 6407150"/>
              <a:gd name="connsiteX27599" fmla="*/ 5485327 w 11737978"/>
              <a:gd name="connsiteY27599" fmla="*/ 2258115 h 6407150"/>
              <a:gd name="connsiteX27600" fmla="*/ 5491144 w 11737978"/>
              <a:gd name="connsiteY27600" fmla="*/ 2264322 h 6407150"/>
              <a:gd name="connsiteX27601" fmla="*/ 5476553 w 11737978"/>
              <a:gd name="connsiteY27601" fmla="*/ 2218750 h 6407150"/>
              <a:gd name="connsiteX27602" fmla="*/ 5474633 w 11737978"/>
              <a:gd name="connsiteY27602" fmla="*/ 2228130 h 6407150"/>
              <a:gd name="connsiteX27603" fmla="*/ 5473178 w 11737978"/>
              <a:gd name="connsiteY27603" fmla="*/ 2226578 h 6407150"/>
              <a:gd name="connsiteX27604" fmla="*/ 5470757 w 11737978"/>
              <a:gd name="connsiteY27604" fmla="*/ 2225422 h 6407150"/>
              <a:gd name="connsiteX27605" fmla="*/ 5470271 w 11737978"/>
              <a:gd name="connsiteY27605" fmla="*/ 2223473 h 6407150"/>
              <a:gd name="connsiteX27606" fmla="*/ 5459569 w 11737978"/>
              <a:gd name="connsiteY27606" fmla="*/ 2189195 h 6407150"/>
              <a:gd name="connsiteX27607" fmla="*/ 5457549 w 11737978"/>
              <a:gd name="connsiteY27607" fmla="*/ 2188579 h 6407150"/>
              <a:gd name="connsiteX27608" fmla="*/ 5457312 w 11737978"/>
              <a:gd name="connsiteY27608" fmla="*/ 2187867 h 6407150"/>
              <a:gd name="connsiteX27609" fmla="*/ 5441211 w 11737978"/>
              <a:gd name="connsiteY27609" fmla="*/ 2187867 h 6407150"/>
              <a:gd name="connsiteX27610" fmla="*/ 5441728 w 11737978"/>
              <a:gd name="connsiteY27610" fmla="*/ 2191271 h 6407150"/>
              <a:gd name="connsiteX27611" fmla="*/ 5445597 w 11737978"/>
              <a:gd name="connsiteY27611" fmla="*/ 2227142 h 6407150"/>
              <a:gd name="connsiteX27612" fmla="*/ 5463549 w 11737978"/>
              <a:gd name="connsiteY27612" fmla="*/ 2256302 h 6407150"/>
              <a:gd name="connsiteX27613" fmla="*/ 5464516 w 11737978"/>
              <a:gd name="connsiteY27613" fmla="*/ 2255906 h 6407150"/>
              <a:gd name="connsiteX27614" fmla="*/ 5464522 w 11737978"/>
              <a:gd name="connsiteY27614" fmla="*/ 2260198 h 6407150"/>
              <a:gd name="connsiteX27615" fmla="*/ 5465010 w 11737978"/>
              <a:gd name="connsiteY27615" fmla="*/ 2262147 h 6407150"/>
              <a:gd name="connsiteX27616" fmla="*/ 5465977 w 11737978"/>
              <a:gd name="connsiteY27616" fmla="*/ 2261751 h 6407150"/>
              <a:gd name="connsiteX27617" fmla="*/ 5466943 w 11737978"/>
              <a:gd name="connsiteY27617" fmla="*/ 2261354 h 6407150"/>
              <a:gd name="connsiteX27618" fmla="*/ 5476135 w 11737978"/>
              <a:gd name="connsiteY27618" fmla="*/ 2259735 h 6407150"/>
              <a:gd name="connsiteX27619" fmla="*/ 5474709 w 11737978"/>
              <a:gd name="connsiteY27619" fmla="*/ 2275356 h 6407150"/>
              <a:gd name="connsiteX27620" fmla="*/ 5472294 w 11737978"/>
              <a:gd name="connsiteY27620" fmla="*/ 2278494 h 6407150"/>
              <a:gd name="connsiteX27621" fmla="*/ 5468891 w 11737978"/>
              <a:gd name="connsiteY27621" fmla="*/ 2269149 h 6407150"/>
              <a:gd name="connsiteX27622" fmla="*/ 5467925 w 11737978"/>
              <a:gd name="connsiteY27622" fmla="*/ 2269544 h 6407150"/>
              <a:gd name="connsiteX27623" fmla="*/ 5468404 w 11737978"/>
              <a:gd name="connsiteY27623" fmla="*/ 2267199 h 6407150"/>
              <a:gd name="connsiteX27624" fmla="*/ 5467918 w 11737978"/>
              <a:gd name="connsiteY27624" fmla="*/ 2265252 h 6407150"/>
              <a:gd name="connsiteX27625" fmla="*/ 5465984 w 11737978"/>
              <a:gd name="connsiteY27625" fmla="*/ 2266044 h 6407150"/>
              <a:gd name="connsiteX27626" fmla="*/ 5465503 w 11737978"/>
              <a:gd name="connsiteY27626" fmla="*/ 2268388 h 6407150"/>
              <a:gd name="connsiteX27627" fmla="*/ 5462609 w 11737978"/>
              <a:gd name="connsiteY27627" fmla="*/ 2273872 h 6407150"/>
              <a:gd name="connsiteX27628" fmla="*/ 5462122 w 11737978"/>
              <a:gd name="connsiteY27628" fmla="*/ 2271924 h 6407150"/>
              <a:gd name="connsiteX27629" fmla="*/ 5460187 w 11737978"/>
              <a:gd name="connsiteY27629" fmla="*/ 2272717 h 6407150"/>
              <a:gd name="connsiteX27630" fmla="*/ 5460674 w 11737978"/>
              <a:gd name="connsiteY27630" fmla="*/ 2274665 h 6407150"/>
              <a:gd name="connsiteX27631" fmla="*/ 5462129 w 11737978"/>
              <a:gd name="connsiteY27631" fmla="*/ 2276216 h 6407150"/>
              <a:gd name="connsiteX27632" fmla="*/ 5461161 w 11737978"/>
              <a:gd name="connsiteY27632" fmla="*/ 2276613 h 6407150"/>
              <a:gd name="connsiteX27633" fmla="*/ 5466512 w 11737978"/>
              <a:gd name="connsiteY27633" fmla="*/ 2293752 h 6407150"/>
              <a:gd name="connsiteX27634" fmla="*/ 5466498 w 11737978"/>
              <a:gd name="connsiteY27634" fmla="*/ 2285166 h 6407150"/>
              <a:gd name="connsiteX27635" fmla="*/ 5474770 w 11737978"/>
              <a:gd name="connsiteY27635" fmla="*/ 2313996 h 6407150"/>
              <a:gd name="connsiteX27636" fmla="*/ 5475738 w 11737978"/>
              <a:gd name="connsiteY27636" fmla="*/ 2313600 h 6407150"/>
              <a:gd name="connsiteX27637" fmla="*/ 5475258 w 11737978"/>
              <a:gd name="connsiteY27637" fmla="*/ 2315944 h 6407150"/>
              <a:gd name="connsiteX27638" fmla="*/ 5472356 w 11737978"/>
              <a:gd name="connsiteY27638" fmla="*/ 2317134 h 6407150"/>
              <a:gd name="connsiteX27639" fmla="*/ 5469935 w 11737978"/>
              <a:gd name="connsiteY27639" fmla="*/ 2315979 h 6407150"/>
              <a:gd name="connsiteX27640" fmla="*/ 5467996 w 11737978"/>
              <a:gd name="connsiteY27640" fmla="*/ 2312478 h 6407150"/>
              <a:gd name="connsiteX27641" fmla="*/ 5468473 w 11737978"/>
              <a:gd name="connsiteY27641" fmla="*/ 2310133 h 6407150"/>
              <a:gd name="connsiteX27642" fmla="*/ 5469922 w 11737978"/>
              <a:gd name="connsiteY27642" fmla="*/ 2307392 h 6407150"/>
              <a:gd name="connsiteX27643" fmla="*/ 5466526 w 11737978"/>
              <a:gd name="connsiteY27643" fmla="*/ 2302339 h 6407150"/>
              <a:gd name="connsiteX27644" fmla="*/ 5465552 w 11737978"/>
              <a:gd name="connsiteY27644" fmla="*/ 2298443 h 6407150"/>
              <a:gd name="connsiteX27645" fmla="*/ 5464584 w 11737978"/>
              <a:gd name="connsiteY27645" fmla="*/ 2298838 h 6407150"/>
              <a:gd name="connsiteX27646" fmla="*/ 5463617 w 11737978"/>
              <a:gd name="connsiteY27646" fmla="*/ 2299236 h 6407150"/>
              <a:gd name="connsiteX27647" fmla="*/ 5464592 w 11737978"/>
              <a:gd name="connsiteY27647" fmla="*/ 2303132 h 6407150"/>
              <a:gd name="connsiteX27648" fmla="*/ 5461209 w 11737978"/>
              <a:gd name="connsiteY27648" fmla="*/ 2306666 h 6407150"/>
              <a:gd name="connsiteX27649" fmla="*/ 5458775 w 11737978"/>
              <a:gd name="connsiteY27649" fmla="*/ 2296924 h 6407150"/>
              <a:gd name="connsiteX27650" fmla="*/ 5459742 w 11737978"/>
              <a:gd name="connsiteY27650" fmla="*/ 2296528 h 6407150"/>
              <a:gd name="connsiteX27651" fmla="*/ 5461676 w 11737978"/>
              <a:gd name="connsiteY27651" fmla="*/ 2295735 h 6407150"/>
              <a:gd name="connsiteX27652" fmla="*/ 5461190 w 11737978"/>
              <a:gd name="connsiteY27652" fmla="*/ 2293786 h 6407150"/>
              <a:gd name="connsiteX27653" fmla="*/ 5456833 w 11737978"/>
              <a:gd name="connsiteY27653" fmla="*/ 2293424 h 6407150"/>
              <a:gd name="connsiteX27654" fmla="*/ 5455865 w 11737978"/>
              <a:gd name="connsiteY27654" fmla="*/ 2293821 h 6407150"/>
              <a:gd name="connsiteX27655" fmla="*/ 5455881 w 11737978"/>
              <a:gd name="connsiteY27655" fmla="*/ 2302407 h 6407150"/>
              <a:gd name="connsiteX27656" fmla="*/ 5459762 w 11737978"/>
              <a:gd name="connsiteY27656" fmla="*/ 2309407 h 6407150"/>
              <a:gd name="connsiteX27657" fmla="*/ 5461216 w 11737978"/>
              <a:gd name="connsiteY27657" fmla="*/ 2310959 h 6407150"/>
              <a:gd name="connsiteX27658" fmla="*/ 5462670 w 11737978"/>
              <a:gd name="connsiteY27658" fmla="*/ 2312512 h 6407150"/>
              <a:gd name="connsiteX27659" fmla="*/ 5463158 w 11737978"/>
              <a:gd name="connsiteY27659" fmla="*/ 2314461 h 6407150"/>
              <a:gd name="connsiteX27660" fmla="*/ 5465586 w 11737978"/>
              <a:gd name="connsiteY27660" fmla="*/ 2319910 h 6407150"/>
              <a:gd name="connsiteX27661" fmla="*/ 5466080 w 11737978"/>
              <a:gd name="connsiteY27661" fmla="*/ 2326151 h 6407150"/>
              <a:gd name="connsiteX27662" fmla="*/ 5466567 w 11737978"/>
              <a:gd name="connsiteY27662" fmla="*/ 2328099 h 6407150"/>
              <a:gd name="connsiteX27663" fmla="*/ 5465600 w 11737978"/>
              <a:gd name="connsiteY27663" fmla="*/ 2328495 h 6407150"/>
              <a:gd name="connsiteX27664" fmla="*/ 5473844 w 11737978"/>
              <a:gd name="connsiteY27664" fmla="*/ 2340153 h 6407150"/>
              <a:gd name="connsiteX27665" fmla="*/ 5475785 w 11737978"/>
              <a:gd name="connsiteY27665" fmla="*/ 2343653 h 6407150"/>
              <a:gd name="connsiteX27666" fmla="*/ 5475306 w 11737978"/>
              <a:gd name="connsiteY27666" fmla="*/ 2345998 h 6407150"/>
              <a:gd name="connsiteX27667" fmla="*/ 5476761 w 11737978"/>
              <a:gd name="connsiteY27667" fmla="*/ 2347549 h 6407150"/>
              <a:gd name="connsiteX27668" fmla="*/ 5479182 w 11737978"/>
              <a:gd name="connsiteY27668" fmla="*/ 2348705 h 6407150"/>
              <a:gd name="connsiteX27669" fmla="*/ 5480141 w 11737978"/>
              <a:gd name="connsiteY27669" fmla="*/ 2344016 h 6407150"/>
              <a:gd name="connsiteX27670" fmla="*/ 5481108 w 11737978"/>
              <a:gd name="connsiteY27670" fmla="*/ 2343620 h 6407150"/>
              <a:gd name="connsiteX27671" fmla="*/ 5487176 w 11737978"/>
              <a:gd name="connsiteY27671" fmla="*/ 2355095 h 6407150"/>
              <a:gd name="connsiteX27672" fmla="*/ 5487518 w 11737978"/>
              <a:gd name="connsiteY27672" fmla="*/ 2355741 h 6407150"/>
              <a:gd name="connsiteX27673" fmla="*/ 5480217 w 11737978"/>
              <a:gd name="connsiteY27673" fmla="*/ 2362061 h 6407150"/>
              <a:gd name="connsiteX27674" fmla="*/ 5479624 w 11737978"/>
              <a:gd name="connsiteY27674" fmla="*/ 2360607 h 6407150"/>
              <a:gd name="connsiteX27675" fmla="*/ 5475320 w 11737978"/>
              <a:gd name="connsiteY27675" fmla="*/ 2354584 h 6407150"/>
              <a:gd name="connsiteX27676" fmla="*/ 5473391 w 11737978"/>
              <a:gd name="connsiteY27676" fmla="*/ 2359670 h 6407150"/>
              <a:gd name="connsiteX27677" fmla="*/ 5470971 w 11737978"/>
              <a:gd name="connsiteY27677" fmla="*/ 2358515 h 6407150"/>
              <a:gd name="connsiteX27678" fmla="*/ 5456401 w 11737978"/>
              <a:gd name="connsiteY27678" fmla="*/ 2325822 h 6407150"/>
              <a:gd name="connsiteX27679" fmla="*/ 5455434 w 11737978"/>
              <a:gd name="connsiteY27679" fmla="*/ 2326219 h 6407150"/>
              <a:gd name="connsiteX27680" fmla="*/ 5455914 w 11737978"/>
              <a:gd name="connsiteY27680" fmla="*/ 2323873 h 6407150"/>
              <a:gd name="connsiteX27681" fmla="*/ 5453486 w 11737978"/>
              <a:gd name="connsiteY27681" fmla="*/ 2318425 h 6407150"/>
              <a:gd name="connsiteX27682" fmla="*/ 5454453 w 11737978"/>
              <a:gd name="connsiteY27682" fmla="*/ 2318028 h 6407150"/>
              <a:gd name="connsiteX27683" fmla="*/ 5447649 w 11737978"/>
              <a:gd name="connsiteY27683" fmla="*/ 2299336 h 6407150"/>
              <a:gd name="connsiteX27684" fmla="*/ 5448615 w 11737978"/>
              <a:gd name="connsiteY27684" fmla="*/ 2298941 h 6407150"/>
              <a:gd name="connsiteX27685" fmla="*/ 5448130 w 11737978"/>
              <a:gd name="connsiteY27685" fmla="*/ 2296992 h 6407150"/>
              <a:gd name="connsiteX27686" fmla="*/ 5448608 w 11737978"/>
              <a:gd name="connsiteY27686" fmla="*/ 2294647 h 6407150"/>
              <a:gd name="connsiteX27687" fmla="*/ 5447155 w 11737978"/>
              <a:gd name="connsiteY27687" fmla="*/ 2293096 h 6407150"/>
              <a:gd name="connsiteX27688" fmla="*/ 5446187 w 11737978"/>
              <a:gd name="connsiteY27688" fmla="*/ 2293491 h 6407150"/>
              <a:gd name="connsiteX27689" fmla="*/ 5447162 w 11737978"/>
              <a:gd name="connsiteY27689" fmla="*/ 2297389 h 6407150"/>
              <a:gd name="connsiteX27690" fmla="*/ 5446195 w 11737978"/>
              <a:gd name="connsiteY27690" fmla="*/ 2297784 h 6407150"/>
              <a:gd name="connsiteX27691" fmla="*/ 5442319 w 11737978"/>
              <a:gd name="connsiteY27691" fmla="*/ 2295077 h 6407150"/>
              <a:gd name="connsiteX27692" fmla="*/ 5445749 w 11737978"/>
              <a:gd name="connsiteY27692" fmla="*/ 2321597 h 6407150"/>
              <a:gd name="connsiteX27693" fmla="*/ 5451071 w 11737978"/>
              <a:gd name="connsiteY27693" fmla="*/ 2321563 h 6407150"/>
              <a:gd name="connsiteX27694" fmla="*/ 5452046 w 11737978"/>
              <a:gd name="connsiteY27694" fmla="*/ 2325459 h 6407150"/>
              <a:gd name="connsiteX27695" fmla="*/ 5453027 w 11737978"/>
              <a:gd name="connsiteY27695" fmla="*/ 2333649 h 6407150"/>
              <a:gd name="connsiteX27696" fmla="*/ 5437520 w 11737978"/>
              <a:gd name="connsiteY27696" fmla="*/ 2318526 h 6407150"/>
              <a:gd name="connsiteX27697" fmla="*/ 5436063 w 11737978"/>
              <a:gd name="connsiteY27697" fmla="*/ 2316974 h 6407150"/>
              <a:gd name="connsiteX27698" fmla="*/ 5433644 w 11737978"/>
              <a:gd name="connsiteY27698" fmla="*/ 2315818 h 6407150"/>
              <a:gd name="connsiteX27699" fmla="*/ 5432195 w 11737978"/>
              <a:gd name="connsiteY27699" fmla="*/ 2318559 h 6407150"/>
              <a:gd name="connsiteX27700" fmla="*/ 5432681 w 11737978"/>
              <a:gd name="connsiteY27700" fmla="*/ 2320508 h 6407150"/>
              <a:gd name="connsiteX27701" fmla="*/ 5433168 w 11737978"/>
              <a:gd name="connsiteY27701" fmla="*/ 2322455 h 6407150"/>
              <a:gd name="connsiteX27702" fmla="*/ 5442403 w 11737978"/>
              <a:gd name="connsiteY27702" fmla="*/ 2346598 h 6407150"/>
              <a:gd name="connsiteX27703" fmla="*/ 5444329 w 11737978"/>
              <a:gd name="connsiteY27703" fmla="*/ 2341511 h 6407150"/>
              <a:gd name="connsiteX27704" fmla="*/ 5447730 w 11737978"/>
              <a:gd name="connsiteY27704" fmla="*/ 2350857 h 6407150"/>
              <a:gd name="connsiteX27705" fmla="*/ 5439500 w 11737978"/>
              <a:gd name="connsiteY27705" fmla="*/ 2347786 h 6407150"/>
              <a:gd name="connsiteX27706" fmla="*/ 5438540 w 11737978"/>
              <a:gd name="connsiteY27706" fmla="*/ 2352475 h 6407150"/>
              <a:gd name="connsiteX27707" fmla="*/ 5436112 w 11737978"/>
              <a:gd name="connsiteY27707" fmla="*/ 2347027 h 6407150"/>
              <a:gd name="connsiteX27708" fmla="*/ 5438039 w 11737978"/>
              <a:gd name="connsiteY27708" fmla="*/ 2341941 h 6407150"/>
              <a:gd name="connsiteX27709" fmla="*/ 5432717 w 11737978"/>
              <a:gd name="connsiteY27709" fmla="*/ 2341975 h 6407150"/>
              <a:gd name="connsiteX27710" fmla="*/ 5431742 w 11737978"/>
              <a:gd name="connsiteY27710" fmla="*/ 2338077 h 6407150"/>
              <a:gd name="connsiteX27711" fmla="*/ 5427380 w 11737978"/>
              <a:gd name="connsiteY27711" fmla="*/ 2333421 h 6407150"/>
              <a:gd name="connsiteX27712" fmla="*/ 5425925 w 11737978"/>
              <a:gd name="connsiteY27712" fmla="*/ 2331870 h 6407150"/>
              <a:gd name="connsiteX27713" fmla="*/ 5425438 w 11737978"/>
              <a:gd name="connsiteY27713" fmla="*/ 2329922 h 6407150"/>
              <a:gd name="connsiteX27714" fmla="*/ 5424444 w 11737978"/>
              <a:gd name="connsiteY27714" fmla="*/ 2313144 h 6407150"/>
              <a:gd name="connsiteX27715" fmla="*/ 5418628 w 11737978"/>
              <a:gd name="connsiteY27715" fmla="*/ 2306937 h 6407150"/>
              <a:gd name="connsiteX27716" fmla="*/ 5418133 w 11737978"/>
              <a:gd name="connsiteY27716" fmla="*/ 2300695 h 6407150"/>
              <a:gd name="connsiteX27717" fmla="*/ 5419099 w 11737978"/>
              <a:gd name="connsiteY27717" fmla="*/ 2300298 h 6407150"/>
              <a:gd name="connsiteX27718" fmla="*/ 5419587 w 11737978"/>
              <a:gd name="connsiteY27718" fmla="*/ 2302247 h 6407150"/>
              <a:gd name="connsiteX27719" fmla="*/ 5427345 w 11737978"/>
              <a:gd name="connsiteY27719" fmla="*/ 2311955 h 6407150"/>
              <a:gd name="connsiteX27720" fmla="*/ 5429280 w 11737978"/>
              <a:gd name="connsiteY27720" fmla="*/ 2311162 h 6407150"/>
              <a:gd name="connsiteX27721" fmla="*/ 5429759 w 11737978"/>
              <a:gd name="connsiteY27721" fmla="*/ 2308818 h 6407150"/>
              <a:gd name="connsiteX27722" fmla="*/ 5422001 w 11737978"/>
              <a:gd name="connsiteY27722" fmla="*/ 2299109 h 6407150"/>
              <a:gd name="connsiteX27723" fmla="*/ 5420547 w 11737978"/>
              <a:gd name="connsiteY27723" fmla="*/ 2297557 h 6407150"/>
              <a:gd name="connsiteX27724" fmla="*/ 5415225 w 11737978"/>
              <a:gd name="connsiteY27724" fmla="*/ 2297591 h 6407150"/>
              <a:gd name="connsiteX27725" fmla="*/ 5414257 w 11737978"/>
              <a:gd name="connsiteY27725" fmla="*/ 2297987 h 6407150"/>
              <a:gd name="connsiteX27726" fmla="*/ 5414744 w 11737978"/>
              <a:gd name="connsiteY27726" fmla="*/ 2299935 h 6407150"/>
              <a:gd name="connsiteX27727" fmla="*/ 5415239 w 11737978"/>
              <a:gd name="connsiteY27727" fmla="*/ 2306177 h 6407150"/>
              <a:gd name="connsiteX27728" fmla="*/ 5414272 w 11737978"/>
              <a:gd name="connsiteY27728" fmla="*/ 2306574 h 6407150"/>
              <a:gd name="connsiteX27729" fmla="*/ 5410890 w 11737978"/>
              <a:gd name="connsiteY27729" fmla="*/ 2310108 h 6407150"/>
              <a:gd name="connsiteX27730" fmla="*/ 5408454 w 11737978"/>
              <a:gd name="connsiteY27730" fmla="*/ 2300366 h 6407150"/>
              <a:gd name="connsiteX27731" fmla="*/ 5405051 w 11737978"/>
              <a:gd name="connsiteY27731" fmla="*/ 2291020 h 6407150"/>
              <a:gd name="connsiteX27732" fmla="*/ 5402631 w 11737978"/>
              <a:gd name="connsiteY27732" fmla="*/ 2289864 h 6407150"/>
              <a:gd name="connsiteX27733" fmla="*/ 5401671 w 11737978"/>
              <a:gd name="connsiteY27733" fmla="*/ 2294554 h 6407150"/>
              <a:gd name="connsiteX27734" fmla="*/ 5403619 w 11737978"/>
              <a:gd name="connsiteY27734" fmla="*/ 2302348 h 6407150"/>
              <a:gd name="connsiteX27735" fmla="*/ 5406541 w 11737978"/>
              <a:gd name="connsiteY27735" fmla="*/ 2314039 h 6407150"/>
              <a:gd name="connsiteX27736" fmla="*/ 5418674 w 11737978"/>
              <a:gd name="connsiteY27736" fmla="*/ 2336990 h 6407150"/>
              <a:gd name="connsiteX27737" fmla="*/ 5420129 w 11737978"/>
              <a:gd name="connsiteY27737" fmla="*/ 2338542 h 6407150"/>
              <a:gd name="connsiteX27738" fmla="*/ 5420609 w 11737978"/>
              <a:gd name="connsiteY27738" fmla="*/ 2336197 h 6407150"/>
              <a:gd name="connsiteX27739" fmla="*/ 5422051 w 11737978"/>
              <a:gd name="connsiteY27739" fmla="*/ 2329162 h 6407150"/>
              <a:gd name="connsiteX27740" fmla="*/ 5422537 w 11737978"/>
              <a:gd name="connsiteY27740" fmla="*/ 2331111 h 6407150"/>
              <a:gd name="connsiteX27741" fmla="*/ 5422057 w 11737978"/>
              <a:gd name="connsiteY27741" fmla="*/ 2333456 h 6407150"/>
              <a:gd name="connsiteX27742" fmla="*/ 5422543 w 11737978"/>
              <a:gd name="connsiteY27742" fmla="*/ 2335404 h 6407150"/>
              <a:gd name="connsiteX27743" fmla="*/ 5423512 w 11737978"/>
              <a:gd name="connsiteY27743" fmla="*/ 2335007 h 6407150"/>
              <a:gd name="connsiteX27744" fmla="*/ 5425932 w 11737978"/>
              <a:gd name="connsiteY27744" fmla="*/ 2336163 h 6407150"/>
              <a:gd name="connsiteX27745" fmla="*/ 5427873 w 11737978"/>
              <a:gd name="connsiteY27745" fmla="*/ 2339664 h 6407150"/>
              <a:gd name="connsiteX27746" fmla="*/ 5430269 w 11737978"/>
              <a:gd name="connsiteY27746" fmla="*/ 2348650 h 6407150"/>
              <a:gd name="connsiteX27747" fmla="*/ 5429353 w 11737978"/>
              <a:gd name="connsiteY27747" fmla="*/ 2354067 h 6407150"/>
              <a:gd name="connsiteX27748" fmla="*/ 5429235 w 11737978"/>
              <a:gd name="connsiteY27748" fmla="*/ 2353908 h 6407150"/>
              <a:gd name="connsiteX27749" fmla="*/ 5427894 w 11737978"/>
              <a:gd name="connsiteY27749" fmla="*/ 2352543 h 6407150"/>
              <a:gd name="connsiteX27750" fmla="*/ 5420629 w 11737978"/>
              <a:gd name="connsiteY27750" fmla="*/ 2349077 h 6407150"/>
              <a:gd name="connsiteX27751" fmla="*/ 5403687 w 11737978"/>
              <a:gd name="connsiteY27751" fmla="*/ 2345281 h 6407150"/>
              <a:gd name="connsiteX27752" fmla="*/ 5394991 w 11737978"/>
              <a:gd name="connsiteY27752" fmla="*/ 2353142 h 6407150"/>
              <a:gd name="connsiteX27753" fmla="*/ 5394503 w 11737978"/>
              <a:gd name="connsiteY27753" fmla="*/ 2351194 h 6407150"/>
              <a:gd name="connsiteX27754" fmla="*/ 5394969 w 11737978"/>
              <a:gd name="connsiteY27754" fmla="*/ 2340262 h 6407150"/>
              <a:gd name="connsiteX27755" fmla="*/ 5394962 w 11737978"/>
              <a:gd name="connsiteY27755" fmla="*/ 2335969 h 6407150"/>
              <a:gd name="connsiteX27756" fmla="*/ 5396898 w 11737978"/>
              <a:gd name="connsiteY27756" fmla="*/ 2335177 h 6407150"/>
              <a:gd name="connsiteX27757" fmla="*/ 5400765 w 11737978"/>
              <a:gd name="connsiteY27757" fmla="*/ 2333591 h 6407150"/>
              <a:gd name="connsiteX27758" fmla="*/ 5403187 w 11737978"/>
              <a:gd name="connsiteY27758" fmla="*/ 2334746 h 6407150"/>
              <a:gd name="connsiteX27759" fmla="*/ 5402213 w 11737978"/>
              <a:gd name="connsiteY27759" fmla="*/ 2330849 h 6407150"/>
              <a:gd name="connsiteX27760" fmla="*/ 5394955 w 11737978"/>
              <a:gd name="connsiteY27760" fmla="*/ 2331676 h 6407150"/>
              <a:gd name="connsiteX27761" fmla="*/ 5393988 w 11737978"/>
              <a:gd name="connsiteY27761" fmla="*/ 2332072 h 6407150"/>
              <a:gd name="connsiteX27762" fmla="*/ 5390113 w 11737978"/>
              <a:gd name="connsiteY27762" fmla="*/ 2329364 h 6407150"/>
              <a:gd name="connsiteX27763" fmla="*/ 5389646 w 11737978"/>
              <a:gd name="connsiteY27763" fmla="*/ 2340296 h 6407150"/>
              <a:gd name="connsiteX27764" fmla="*/ 5390613 w 11737978"/>
              <a:gd name="connsiteY27764" fmla="*/ 2339899 h 6407150"/>
              <a:gd name="connsiteX27765" fmla="*/ 5389660 w 11737978"/>
              <a:gd name="connsiteY27765" fmla="*/ 2348883 h 6407150"/>
              <a:gd name="connsiteX27766" fmla="*/ 5388694 w 11737978"/>
              <a:gd name="connsiteY27766" fmla="*/ 2349279 h 6407150"/>
              <a:gd name="connsiteX27767" fmla="*/ 5386752 w 11737978"/>
              <a:gd name="connsiteY27767" fmla="*/ 2345779 h 6407150"/>
              <a:gd name="connsiteX27768" fmla="*/ 5375584 w 11737978"/>
              <a:gd name="connsiteY27768" fmla="*/ 2322431 h 6407150"/>
              <a:gd name="connsiteX27769" fmla="*/ 5394454 w 11737978"/>
              <a:gd name="connsiteY27769" fmla="*/ 2321141 h 6407150"/>
              <a:gd name="connsiteX27770" fmla="*/ 5396875 w 11737978"/>
              <a:gd name="connsiteY27770" fmla="*/ 2322297 h 6407150"/>
              <a:gd name="connsiteX27771" fmla="*/ 5397843 w 11737978"/>
              <a:gd name="connsiteY27771" fmla="*/ 2321900 h 6407150"/>
              <a:gd name="connsiteX27772" fmla="*/ 5397356 w 11737978"/>
              <a:gd name="connsiteY27772" fmla="*/ 2319951 h 6407150"/>
              <a:gd name="connsiteX27773" fmla="*/ 5394935 w 11737978"/>
              <a:gd name="connsiteY27773" fmla="*/ 2318796 h 6407150"/>
              <a:gd name="connsiteX27774" fmla="*/ 5395901 w 11737978"/>
              <a:gd name="connsiteY27774" fmla="*/ 2318399 h 6407150"/>
              <a:gd name="connsiteX27775" fmla="*/ 5391533 w 11737978"/>
              <a:gd name="connsiteY27775" fmla="*/ 2309450 h 6407150"/>
              <a:gd name="connsiteX27776" fmla="*/ 5379419 w 11737978"/>
              <a:gd name="connsiteY27776" fmla="*/ 2299379 h 6407150"/>
              <a:gd name="connsiteX27777" fmla="*/ 5365844 w 11737978"/>
              <a:gd name="connsiteY27777" fmla="*/ 2283462 h 6407150"/>
              <a:gd name="connsiteX27778" fmla="*/ 5361989 w 11737978"/>
              <a:gd name="connsiteY27778" fmla="*/ 2293635 h 6407150"/>
              <a:gd name="connsiteX27779" fmla="*/ 5358115 w 11737978"/>
              <a:gd name="connsiteY27779" fmla="*/ 2290927 h 6407150"/>
              <a:gd name="connsiteX27780" fmla="*/ 5359562 w 11737978"/>
              <a:gd name="connsiteY27780" fmla="*/ 2288186 h 6407150"/>
              <a:gd name="connsiteX27781" fmla="*/ 5352777 w 11737978"/>
              <a:gd name="connsiteY27781" fmla="*/ 2282374 h 6407150"/>
              <a:gd name="connsiteX27782" fmla="*/ 5352289 w 11737978"/>
              <a:gd name="connsiteY27782" fmla="*/ 2280425 h 6407150"/>
              <a:gd name="connsiteX27783" fmla="*/ 5352296 w 11737978"/>
              <a:gd name="connsiteY27783" fmla="*/ 2284719 h 6407150"/>
              <a:gd name="connsiteX27784" fmla="*/ 5354231 w 11737978"/>
              <a:gd name="connsiteY27784" fmla="*/ 2283926 h 6407150"/>
              <a:gd name="connsiteX27785" fmla="*/ 5357626 w 11737978"/>
              <a:gd name="connsiteY27785" fmla="*/ 2288979 h 6407150"/>
              <a:gd name="connsiteX27786" fmla="*/ 5356659 w 11737978"/>
              <a:gd name="connsiteY27786" fmla="*/ 2289375 h 6407150"/>
              <a:gd name="connsiteX27787" fmla="*/ 5351823 w 11737978"/>
              <a:gd name="connsiteY27787" fmla="*/ 2291358 h 6407150"/>
              <a:gd name="connsiteX27788" fmla="*/ 5355519 w 11737978"/>
              <a:gd name="connsiteY27788" fmla="*/ 2295481 h 6407150"/>
              <a:gd name="connsiteX27789" fmla="*/ 5354173 w 11737978"/>
              <a:gd name="connsiteY27789" fmla="*/ 2301636 h 6407150"/>
              <a:gd name="connsiteX27790" fmla="*/ 5353772 w 11737978"/>
              <a:gd name="connsiteY27790" fmla="*/ 2299151 h 6407150"/>
              <a:gd name="connsiteX27791" fmla="*/ 5350383 w 11737978"/>
              <a:gd name="connsiteY27791" fmla="*/ 2298391 h 6407150"/>
              <a:gd name="connsiteX27792" fmla="*/ 5348434 w 11737978"/>
              <a:gd name="connsiteY27792" fmla="*/ 2290599 h 6407150"/>
              <a:gd name="connsiteX27793" fmla="*/ 5346008 w 11737978"/>
              <a:gd name="connsiteY27793" fmla="*/ 2285149 h 6407150"/>
              <a:gd name="connsiteX27794" fmla="*/ 5346974 w 11737978"/>
              <a:gd name="connsiteY27794" fmla="*/ 2284753 h 6407150"/>
              <a:gd name="connsiteX27795" fmla="*/ 5345561 w 11737978"/>
              <a:gd name="connsiteY27795" fmla="*/ 2281167 h 6407150"/>
              <a:gd name="connsiteX27796" fmla="*/ 5353114 w 11737978"/>
              <a:gd name="connsiteY27796" fmla="*/ 2265980 h 6407150"/>
              <a:gd name="connsiteX27797" fmla="*/ 5354142 w 11737978"/>
              <a:gd name="connsiteY27797" fmla="*/ 2265973 h 6407150"/>
              <a:gd name="connsiteX27798" fmla="*/ 5355658 w 11737978"/>
              <a:gd name="connsiteY27798" fmla="*/ 2268306 h 6407150"/>
              <a:gd name="connsiteX27799" fmla="*/ 5356980 w 11737978"/>
              <a:gd name="connsiteY27799" fmla="*/ 2262393 h 6407150"/>
              <a:gd name="connsiteX27800" fmla="*/ 5355597 w 11737978"/>
              <a:gd name="connsiteY27800" fmla="*/ 2260983 h 6407150"/>
              <a:gd name="connsiteX27801" fmla="*/ 5355614 w 11737978"/>
              <a:gd name="connsiteY27801" fmla="*/ 2260952 h 6407150"/>
              <a:gd name="connsiteX27802" fmla="*/ 5355285 w 11737978"/>
              <a:gd name="connsiteY27802" fmla="*/ 2260665 h 6407150"/>
              <a:gd name="connsiteX27803" fmla="*/ 5353223 w 11737978"/>
              <a:gd name="connsiteY27803" fmla="*/ 2258562 h 6407150"/>
              <a:gd name="connsiteX27804" fmla="*/ 5354176 w 11737978"/>
              <a:gd name="connsiteY27804" fmla="*/ 2249580 h 6407150"/>
              <a:gd name="connsiteX27805" fmla="*/ 5344457 w 11737978"/>
              <a:gd name="connsiteY27805" fmla="*/ 2223491 h 6407150"/>
              <a:gd name="connsiteX27806" fmla="*/ 5327032 w 11737978"/>
              <a:gd name="connsiteY27806" fmla="*/ 2222040 h 6407150"/>
              <a:gd name="connsiteX27807" fmla="*/ 5325572 w 11737978"/>
              <a:gd name="connsiteY27807" fmla="*/ 2216194 h 6407150"/>
              <a:gd name="connsiteX27808" fmla="*/ 5325559 w 11737978"/>
              <a:gd name="connsiteY27808" fmla="*/ 2207609 h 6407150"/>
              <a:gd name="connsiteX27809" fmla="*/ 5313459 w 11737978"/>
              <a:gd name="connsiteY27809" fmla="*/ 2206123 h 6407150"/>
              <a:gd name="connsiteX27810" fmla="*/ 5309583 w 11737978"/>
              <a:gd name="connsiteY27810" fmla="*/ 2203416 h 6407150"/>
              <a:gd name="connsiteX27811" fmla="*/ 5302346 w 11737978"/>
              <a:gd name="connsiteY27811" fmla="*/ 2217123 h 6407150"/>
              <a:gd name="connsiteX27812" fmla="*/ 5302833 w 11737978"/>
              <a:gd name="connsiteY27812" fmla="*/ 2219071 h 6407150"/>
              <a:gd name="connsiteX27813" fmla="*/ 5300413 w 11737978"/>
              <a:gd name="connsiteY27813" fmla="*/ 2217916 h 6407150"/>
              <a:gd name="connsiteX27814" fmla="*/ 5299445 w 11737978"/>
              <a:gd name="connsiteY27814" fmla="*/ 2218312 h 6407150"/>
              <a:gd name="connsiteX27815" fmla="*/ 5299932 w 11737978"/>
              <a:gd name="connsiteY27815" fmla="*/ 2220260 h 6407150"/>
              <a:gd name="connsiteX27816" fmla="*/ 5300899 w 11737978"/>
              <a:gd name="connsiteY27816" fmla="*/ 2219864 h 6407150"/>
              <a:gd name="connsiteX27817" fmla="*/ 5300907 w 11737978"/>
              <a:gd name="connsiteY27817" fmla="*/ 2224157 h 6407150"/>
              <a:gd name="connsiteX27818" fmla="*/ 5298183 w 11737978"/>
              <a:gd name="connsiteY27818" fmla="*/ 2222321 h 6407150"/>
              <a:gd name="connsiteX27819" fmla="*/ 5295196 w 11737978"/>
              <a:gd name="connsiteY27819" fmla="*/ 2222245 h 6407150"/>
              <a:gd name="connsiteX27820" fmla="*/ 5295248 w 11737978"/>
              <a:gd name="connsiteY27820" fmla="*/ 2222034 h 6407150"/>
              <a:gd name="connsiteX27821" fmla="*/ 5294806 w 11737978"/>
              <a:gd name="connsiteY27821" fmla="*/ 2220268 h 6407150"/>
              <a:gd name="connsiteX27822" fmla="*/ 5293834 w 11737978"/>
              <a:gd name="connsiteY27822" fmla="*/ 2220666 h 6407150"/>
              <a:gd name="connsiteX27823" fmla="*/ 5292333 w 11737978"/>
              <a:gd name="connsiteY27823" fmla="*/ 2223228 h 6407150"/>
              <a:gd name="connsiteX27824" fmla="*/ 5292776 w 11737978"/>
              <a:gd name="connsiteY27824" fmla="*/ 2224995 h 6407150"/>
              <a:gd name="connsiteX27825" fmla="*/ 5293748 w 11737978"/>
              <a:gd name="connsiteY27825" fmla="*/ 2224595 h 6407150"/>
              <a:gd name="connsiteX27826" fmla="*/ 5294717 w 11737978"/>
              <a:gd name="connsiteY27826" fmla="*/ 2224198 h 6407150"/>
              <a:gd name="connsiteX27827" fmla="*/ 5295135 w 11737978"/>
              <a:gd name="connsiteY27827" fmla="*/ 2222490 h 6407150"/>
              <a:gd name="connsiteX27828" fmla="*/ 5296318 w 11737978"/>
              <a:gd name="connsiteY27828" fmla="*/ 2229797 h 6407150"/>
              <a:gd name="connsiteX27829" fmla="*/ 5298986 w 11737978"/>
              <a:gd name="connsiteY27829" fmla="*/ 2233537 h 6407150"/>
              <a:gd name="connsiteX27830" fmla="*/ 5298993 w 11737978"/>
              <a:gd name="connsiteY27830" fmla="*/ 2237830 h 6407150"/>
              <a:gd name="connsiteX27831" fmla="*/ 5298038 w 11737978"/>
              <a:gd name="connsiteY27831" fmla="*/ 2246813 h 6407150"/>
              <a:gd name="connsiteX27832" fmla="*/ 5297072 w 11737978"/>
              <a:gd name="connsiteY27832" fmla="*/ 2247209 h 6407150"/>
              <a:gd name="connsiteX27833" fmla="*/ 5294650 w 11737978"/>
              <a:gd name="connsiteY27833" fmla="*/ 2246054 h 6407150"/>
              <a:gd name="connsiteX27834" fmla="*/ 5294164 w 11737978"/>
              <a:gd name="connsiteY27834" fmla="*/ 2244105 h 6407150"/>
              <a:gd name="connsiteX27835" fmla="*/ 5296093 w 11737978"/>
              <a:gd name="connsiteY27835" fmla="*/ 2239019 h 6407150"/>
              <a:gd name="connsiteX27836" fmla="*/ 5292223 w 11737978"/>
              <a:gd name="connsiteY27836" fmla="*/ 2240606 h 6407150"/>
              <a:gd name="connsiteX27837" fmla="*/ 5278139 w 11737978"/>
              <a:gd name="connsiteY27837" fmla="*/ 2209861 h 6407150"/>
              <a:gd name="connsiteX27838" fmla="*/ 5279100 w 11737978"/>
              <a:gd name="connsiteY27838" fmla="*/ 2205171 h 6407150"/>
              <a:gd name="connsiteX27839" fmla="*/ 5281028 w 11737978"/>
              <a:gd name="connsiteY27839" fmla="*/ 2200085 h 6407150"/>
              <a:gd name="connsiteX27840" fmla="*/ 5282961 w 11737978"/>
              <a:gd name="connsiteY27840" fmla="*/ 2199292 h 6407150"/>
              <a:gd name="connsiteX27841" fmla="*/ 5286344 w 11737978"/>
              <a:gd name="connsiteY27841" fmla="*/ 2195757 h 6407150"/>
              <a:gd name="connsiteX27842" fmla="*/ 5287310 w 11737978"/>
              <a:gd name="connsiteY27842" fmla="*/ 2195361 h 6407150"/>
              <a:gd name="connsiteX27843" fmla="*/ 5286823 w 11737978"/>
              <a:gd name="connsiteY27843" fmla="*/ 2193413 h 6407150"/>
              <a:gd name="connsiteX27844" fmla="*/ 5281988 w 11737978"/>
              <a:gd name="connsiteY27844" fmla="*/ 2195395 h 6407150"/>
              <a:gd name="connsiteX27845" fmla="*/ 5278601 w 11737978"/>
              <a:gd name="connsiteY27845" fmla="*/ 2194636 h 6407150"/>
              <a:gd name="connsiteX27846" fmla="*/ 5277147 w 11737978"/>
              <a:gd name="connsiteY27846" fmla="*/ 2193084 h 6407150"/>
              <a:gd name="connsiteX27847" fmla="*/ 5280047 w 11737978"/>
              <a:gd name="connsiteY27847" fmla="*/ 2191895 h 6407150"/>
              <a:gd name="connsiteX27848" fmla="*/ 5279425 w 11737978"/>
              <a:gd name="connsiteY27848" fmla="*/ 2187867 h 6407150"/>
              <a:gd name="connsiteX27849" fmla="*/ 5264596 w 11737978"/>
              <a:gd name="connsiteY27849" fmla="*/ 2187867 h 6407150"/>
              <a:gd name="connsiteX27850" fmla="*/ 5265162 w 11737978"/>
              <a:gd name="connsiteY27850" fmla="*/ 2189403 h 6407150"/>
              <a:gd name="connsiteX27851" fmla="*/ 5267953 w 11737978"/>
              <a:gd name="connsiteY27851" fmla="*/ 2194703 h 6407150"/>
              <a:gd name="connsiteX27852" fmla="*/ 5271822 w 11737978"/>
              <a:gd name="connsiteY27852" fmla="*/ 2193117 h 6407150"/>
              <a:gd name="connsiteX27853" fmla="*/ 5272789 w 11737978"/>
              <a:gd name="connsiteY27853" fmla="*/ 2192721 h 6407150"/>
              <a:gd name="connsiteX27854" fmla="*/ 5273277 w 11737978"/>
              <a:gd name="connsiteY27854" fmla="*/ 2194669 h 6407150"/>
              <a:gd name="connsiteX27855" fmla="*/ 5273763 w 11737978"/>
              <a:gd name="connsiteY27855" fmla="*/ 2196618 h 6407150"/>
              <a:gd name="connsiteX27856" fmla="*/ 5275217 w 11737978"/>
              <a:gd name="connsiteY27856" fmla="*/ 2198170 h 6407150"/>
              <a:gd name="connsiteX27857" fmla="*/ 5271836 w 11737978"/>
              <a:gd name="connsiteY27857" fmla="*/ 2201704 h 6407150"/>
              <a:gd name="connsiteX27858" fmla="*/ 5271355 w 11737978"/>
              <a:gd name="connsiteY27858" fmla="*/ 2204048 h 6407150"/>
              <a:gd name="connsiteX27859" fmla="*/ 5273290 w 11737978"/>
              <a:gd name="connsiteY27859" fmla="*/ 2203256 h 6407150"/>
              <a:gd name="connsiteX27860" fmla="*/ 5275225 w 11737978"/>
              <a:gd name="connsiteY27860" fmla="*/ 2202463 h 6407150"/>
              <a:gd name="connsiteX27861" fmla="*/ 5273784 w 11737978"/>
              <a:gd name="connsiteY27861" fmla="*/ 2209498 h 6407150"/>
              <a:gd name="connsiteX27862" fmla="*/ 5268955 w 11737978"/>
              <a:gd name="connsiteY27862" fmla="*/ 2215773 h 6407150"/>
              <a:gd name="connsiteX27863" fmla="*/ 5274292 w 11737978"/>
              <a:gd name="connsiteY27863" fmla="*/ 2224326 h 6407150"/>
              <a:gd name="connsiteX27864" fmla="*/ 5282035 w 11737978"/>
              <a:gd name="connsiteY27864" fmla="*/ 2225449 h 6407150"/>
              <a:gd name="connsiteX27865" fmla="*/ 5282049 w 11737978"/>
              <a:gd name="connsiteY27865" fmla="*/ 2234034 h 6407150"/>
              <a:gd name="connsiteX27866" fmla="*/ 5280128 w 11737978"/>
              <a:gd name="connsiteY27866" fmla="*/ 2243414 h 6407150"/>
              <a:gd name="connsiteX27867" fmla="*/ 5276260 w 11737978"/>
              <a:gd name="connsiteY27867" fmla="*/ 2245000 h 6407150"/>
              <a:gd name="connsiteX27868" fmla="*/ 5275774 w 11737978"/>
              <a:gd name="connsiteY27868" fmla="*/ 2243051 h 6407150"/>
              <a:gd name="connsiteX27869" fmla="*/ 5274320 w 11737978"/>
              <a:gd name="connsiteY27869" fmla="*/ 2241499 h 6407150"/>
              <a:gd name="connsiteX27870" fmla="*/ 5275286 w 11737978"/>
              <a:gd name="connsiteY27870" fmla="*/ 2241103 h 6407150"/>
              <a:gd name="connsiteX27871" fmla="*/ 5269463 w 11737978"/>
              <a:gd name="connsiteY27871" fmla="*/ 2230603 h 6407150"/>
              <a:gd name="connsiteX27872" fmla="*/ 5268489 w 11737978"/>
              <a:gd name="connsiteY27872" fmla="*/ 2226705 h 6407150"/>
              <a:gd name="connsiteX27873" fmla="*/ 5268001 w 11737978"/>
              <a:gd name="connsiteY27873" fmla="*/ 2224756 h 6407150"/>
              <a:gd name="connsiteX27874" fmla="*/ 5268483 w 11737978"/>
              <a:gd name="connsiteY27874" fmla="*/ 2222412 h 6407150"/>
              <a:gd name="connsiteX27875" fmla="*/ 5267027 w 11737978"/>
              <a:gd name="connsiteY27875" fmla="*/ 2220859 h 6407150"/>
              <a:gd name="connsiteX27876" fmla="*/ 5265093 w 11737978"/>
              <a:gd name="connsiteY27876" fmla="*/ 2221652 h 6407150"/>
              <a:gd name="connsiteX27877" fmla="*/ 5264612 w 11737978"/>
              <a:gd name="connsiteY27877" fmla="*/ 2223997 h 6407150"/>
              <a:gd name="connsiteX27878" fmla="*/ 5263646 w 11737978"/>
              <a:gd name="connsiteY27878" fmla="*/ 2224393 h 6407150"/>
              <a:gd name="connsiteX27879" fmla="*/ 5262678 w 11737978"/>
              <a:gd name="connsiteY27879" fmla="*/ 2224790 h 6407150"/>
              <a:gd name="connsiteX27880" fmla="*/ 5261711 w 11737978"/>
              <a:gd name="connsiteY27880" fmla="*/ 2225187 h 6407150"/>
              <a:gd name="connsiteX27881" fmla="*/ 5261231 w 11737978"/>
              <a:gd name="connsiteY27881" fmla="*/ 2227532 h 6407150"/>
              <a:gd name="connsiteX27882" fmla="*/ 5262200 w 11737978"/>
              <a:gd name="connsiteY27882" fmla="*/ 2227136 h 6407150"/>
              <a:gd name="connsiteX27883" fmla="*/ 5263166 w 11737978"/>
              <a:gd name="connsiteY27883" fmla="*/ 2226739 h 6407150"/>
              <a:gd name="connsiteX27884" fmla="*/ 5263654 w 11737978"/>
              <a:gd name="connsiteY27884" fmla="*/ 2228687 h 6407150"/>
              <a:gd name="connsiteX27885" fmla="*/ 5265114 w 11737978"/>
              <a:gd name="connsiteY27885" fmla="*/ 2234532 h 6407150"/>
              <a:gd name="connsiteX27886" fmla="*/ 5265602 w 11737978"/>
              <a:gd name="connsiteY27886" fmla="*/ 2236481 h 6407150"/>
              <a:gd name="connsiteX27887" fmla="*/ 5263667 w 11737978"/>
              <a:gd name="connsiteY27887" fmla="*/ 2237274 h 6407150"/>
              <a:gd name="connsiteX27888" fmla="*/ 5264155 w 11737978"/>
              <a:gd name="connsiteY27888" fmla="*/ 2239223 h 6407150"/>
              <a:gd name="connsiteX27889" fmla="*/ 5265120 w 11737978"/>
              <a:gd name="connsiteY27889" fmla="*/ 2238826 h 6407150"/>
              <a:gd name="connsiteX27890" fmla="*/ 5267542 w 11737978"/>
              <a:gd name="connsiteY27890" fmla="*/ 2239981 h 6407150"/>
              <a:gd name="connsiteX27891" fmla="*/ 5266574 w 11737978"/>
              <a:gd name="connsiteY27891" fmla="*/ 2240378 h 6407150"/>
              <a:gd name="connsiteX27892" fmla="*/ 5270938 w 11737978"/>
              <a:gd name="connsiteY27892" fmla="*/ 2245034 h 6407150"/>
              <a:gd name="connsiteX27893" fmla="*/ 5270944 w 11737978"/>
              <a:gd name="connsiteY27893" fmla="*/ 2249327 h 6407150"/>
              <a:gd name="connsiteX27894" fmla="*/ 5265134 w 11737978"/>
              <a:gd name="connsiteY27894" fmla="*/ 2247413 h 6407150"/>
              <a:gd name="connsiteX27895" fmla="*/ 5269038 w 11737978"/>
              <a:gd name="connsiteY27895" fmla="*/ 2267293 h 6407150"/>
              <a:gd name="connsiteX27896" fmla="*/ 5261788 w 11737978"/>
              <a:gd name="connsiteY27896" fmla="*/ 2272413 h 6407150"/>
              <a:gd name="connsiteX27897" fmla="*/ 5260820 w 11737978"/>
              <a:gd name="connsiteY27897" fmla="*/ 2272809 h 6407150"/>
              <a:gd name="connsiteX27898" fmla="*/ 5261307 w 11737978"/>
              <a:gd name="connsiteY27898" fmla="*/ 2274757 h 6407150"/>
              <a:gd name="connsiteX27899" fmla="*/ 5261793 w 11737978"/>
              <a:gd name="connsiteY27899" fmla="*/ 2276707 h 6407150"/>
              <a:gd name="connsiteX27900" fmla="*/ 5263736 w 11737978"/>
              <a:gd name="connsiteY27900" fmla="*/ 2280207 h 6407150"/>
              <a:gd name="connsiteX27901" fmla="*/ 5262768 w 11737978"/>
              <a:gd name="connsiteY27901" fmla="*/ 2280603 h 6407150"/>
              <a:gd name="connsiteX27902" fmla="*/ 5257452 w 11737978"/>
              <a:gd name="connsiteY27902" fmla="*/ 2284931 h 6407150"/>
              <a:gd name="connsiteX27903" fmla="*/ 5262782 w 11737978"/>
              <a:gd name="connsiteY27903" fmla="*/ 2289190 h 6407150"/>
              <a:gd name="connsiteX27904" fmla="*/ 5255031 w 11737978"/>
              <a:gd name="connsiteY27904" fmla="*/ 2283774 h 6407150"/>
              <a:gd name="connsiteX27905" fmla="*/ 5252130 w 11737978"/>
              <a:gd name="connsiteY27905" fmla="*/ 2284964 h 6407150"/>
              <a:gd name="connsiteX27906" fmla="*/ 5251643 w 11737978"/>
              <a:gd name="connsiteY27906" fmla="*/ 2283017 h 6407150"/>
              <a:gd name="connsiteX27907" fmla="*/ 5252124 w 11737978"/>
              <a:gd name="connsiteY27907" fmla="*/ 2280671 h 6407150"/>
              <a:gd name="connsiteX27908" fmla="*/ 5252602 w 11737978"/>
              <a:gd name="connsiteY27908" fmla="*/ 2278326 h 6407150"/>
              <a:gd name="connsiteX27909" fmla="*/ 5251148 w 11737978"/>
              <a:gd name="connsiteY27909" fmla="*/ 2276774 h 6407150"/>
              <a:gd name="connsiteX27910" fmla="*/ 5249221 w 11737978"/>
              <a:gd name="connsiteY27910" fmla="*/ 2281860 h 6407150"/>
              <a:gd name="connsiteX27911" fmla="*/ 5248254 w 11737978"/>
              <a:gd name="connsiteY27911" fmla="*/ 2282256 h 6407150"/>
              <a:gd name="connsiteX27912" fmla="*/ 5245840 w 11737978"/>
              <a:gd name="connsiteY27912" fmla="*/ 2285395 h 6407150"/>
              <a:gd name="connsiteX27913" fmla="*/ 5246800 w 11737978"/>
              <a:gd name="connsiteY27913" fmla="*/ 2280704 h 6407150"/>
              <a:gd name="connsiteX27914" fmla="*/ 5240977 w 11737978"/>
              <a:gd name="connsiteY27914" fmla="*/ 2270203 h 6407150"/>
              <a:gd name="connsiteX27915" fmla="*/ 5240489 w 11737978"/>
              <a:gd name="connsiteY27915" fmla="*/ 2268254 h 6407150"/>
              <a:gd name="connsiteX27916" fmla="*/ 5243878 w 11737978"/>
              <a:gd name="connsiteY27916" fmla="*/ 2269014 h 6407150"/>
              <a:gd name="connsiteX27917" fmla="*/ 5245812 w 11737978"/>
              <a:gd name="connsiteY27917" fmla="*/ 2268222 h 6407150"/>
              <a:gd name="connsiteX27918" fmla="*/ 5244358 w 11737978"/>
              <a:gd name="connsiteY27918" fmla="*/ 2266669 h 6407150"/>
              <a:gd name="connsiteX27919" fmla="*/ 5243391 w 11737978"/>
              <a:gd name="connsiteY27919" fmla="*/ 2267066 h 6407150"/>
              <a:gd name="connsiteX27920" fmla="*/ 5241937 w 11737978"/>
              <a:gd name="connsiteY27920" fmla="*/ 2265514 h 6407150"/>
              <a:gd name="connsiteX27921" fmla="*/ 5241930 w 11737978"/>
              <a:gd name="connsiteY27921" fmla="*/ 2261219 h 6407150"/>
              <a:gd name="connsiteX27922" fmla="*/ 5238678 w 11737978"/>
              <a:gd name="connsiteY27922" fmla="*/ 2256209 h 6407150"/>
              <a:gd name="connsiteX27923" fmla="*/ 5230262 w 11737978"/>
              <a:gd name="connsiteY27923" fmla="*/ 2227338 h 6407150"/>
              <a:gd name="connsiteX27924" fmla="*/ 5236552 w 11737978"/>
              <a:gd name="connsiteY27924" fmla="*/ 2226908 h 6407150"/>
              <a:gd name="connsiteX27925" fmla="*/ 5231701 w 11737978"/>
              <a:gd name="connsiteY27925" fmla="*/ 2220303 h 6407150"/>
              <a:gd name="connsiteX27926" fmla="*/ 5230743 w 11737978"/>
              <a:gd name="connsiteY27926" fmla="*/ 2224992 h 6407150"/>
              <a:gd name="connsiteX27927" fmla="*/ 5221982 w 11737978"/>
              <a:gd name="connsiteY27927" fmla="*/ 2194214 h 6407150"/>
              <a:gd name="connsiteX27928" fmla="*/ 5210363 w 11737978"/>
              <a:gd name="connsiteY27928" fmla="*/ 2190385 h 6407150"/>
              <a:gd name="connsiteX27929" fmla="*/ 5210358 w 11737978"/>
              <a:gd name="connsiteY27929" fmla="*/ 2187867 h 6407150"/>
              <a:gd name="connsiteX27930" fmla="*/ 5202725 w 11737978"/>
              <a:gd name="connsiteY27930" fmla="*/ 2187867 h 6407150"/>
              <a:gd name="connsiteX27931" fmla="*/ 5203585 w 11737978"/>
              <a:gd name="connsiteY27931" fmla="*/ 2188866 h 6407150"/>
              <a:gd name="connsiteX27932" fmla="*/ 5199236 w 11737978"/>
              <a:gd name="connsiteY27932" fmla="*/ 2192797 h 6407150"/>
              <a:gd name="connsiteX27933" fmla="*/ 5203112 w 11737978"/>
              <a:gd name="connsiteY27933" fmla="*/ 2195504 h 6407150"/>
              <a:gd name="connsiteX27934" fmla="*/ 5200211 w 11737978"/>
              <a:gd name="connsiteY27934" fmla="*/ 2196693 h 6407150"/>
              <a:gd name="connsiteX27935" fmla="*/ 5199730 w 11737978"/>
              <a:gd name="connsiteY27935" fmla="*/ 2199039 h 6407150"/>
              <a:gd name="connsiteX27936" fmla="*/ 5198282 w 11737978"/>
              <a:gd name="connsiteY27936" fmla="*/ 2201780 h 6407150"/>
              <a:gd name="connsiteX27937" fmla="*/ 5197309 w 11737978"/>
              <a:gd name="connsiteY27937" fmla="*/ 2197883 h 6407150"/>
              <a:gd name="connsiteX27938" fmla="*/ 5197782 w 11737978"/>
              <a:gd name="connsiteY27938" fmla="*/ 2191245 h 6407150"/>
              <a:gd name="connsiteX27939" fmla="*/ 5196816 w 11737978"/>
              <a:gd name="connsiteY27939" fmla="*/ 2191642 h 6407150"/>
              <a:gd name="connsiteX27940" fmla="*/ 5195848 w 11737978"/>
              <a:gd name="connsiteY27940" fmla="*/ 2192038 h 6407150"/>
              <a:gd name="connsiteX27941" fmla="*/ 5195855 w 11737978"/>
              <a:gd name="connsiteY27941" fmla="*/ 2196331 h 6407150"/>
              <a:gd name="connsiteX27942" fmla="*/ 5192466 w 11737978"/>
              <a:gd name="connsiteY27942" fmla="*/ 2195572 h 6407150"/>
              <a:gd name="connsiteX27943" fmla="*/ 5192967 w 11737978"/>
              <a:gd name="connsiteY27943" fmla="*/ 2206107 h 6407150"/>
              <a:gd name="connsiteX27944" fmla="*/ 5184228 w 11737978"/>
              <a:gd name="connsiteY27944" fmla="*/ 2188544 h 6407150"/>
              <a:gd name="connsiteX27945" fmla="*/ 5183659 w 11737978"/>
              <a:gd name="connsiteY27945" fmla="*/ 2187867 h 6407150"/>
              <a:gd name="connsiteX27946" fmla="*/ 5183139 w 11737978"/>
              <a:gd name="connsiteY27946" fmla="*/ 2187867 h 6407150"/>
              <a:gd name="connsiteX27947" fmla="*/ 5182294 w 11737978"/>
              <a:gd name="connsiteY27947" fmla="*/ 2189001 h 6407150"/>
              <a:gd name="connsiteX27948" fmla="*/ 5182557 w 11737978"/>
              <a:gd name="connsiteY27948" fmla="*/ 2187867 h 6407150"/>
              <a:gd name="connsiteX27949" fmla="*/ 5172107 w 11737978"/>
              <a:gd name="connsiteY27949" fmla="*/ 2187867 h 6407150"/>
              <a:gd name="connsiteX27950" fmla="*/ 5172072 w 11737978"/>
              <a:gd name="connsiteY27950" fmla="*/ 2189701 h 6407150"/>
              <a:gd name="connsiteX27951" fmla="*/ 5173103 w 11737978"/>
              <a:gd name="connsiteY27951" fmla="*/ 2190620 h 6407150"/>
              <a:gd name="connsiteX27952" fmla="*/ 5169720 w 11737978"/>
              <a:gd name="connsiteY27952" fmla="*/ 2194155 h 6407150"/>
              <a:gd name="connsiteX27953" fmla="*/ 5175544 w 11737978"/>
              <a:gd name="connsiteY27953" fmla="*/ 2204657 h 6407150"/>
              <a:gd name="connsiteX27954" fmla="*/ 5169735 w 11737978"/>
              <a:gd name="connsiteY27954" fmla="*/ 2202742 h 6407150"/>
              <a:gd name="connsiteX27955" fmla="*/ 5167326 w 11737978"/>
              <a:gd name="connsiteY27955" fmla="*/ 2210173 h 6407150"/>
              <a:gd name="connsiteX27956" fmla="*/ 5172677 w 11737978"/>
              <a:gd name="connsiteY27956" fmla="*/ 2227312 h 6407150"/>
              <a:gd name="connsiteX27957" fmla="*/ 5173644 w 11737978"/>
              <a:gd name="connsiteY27957" fmla="*/ 2226915 h 6407150"/>
              <a:gd name="connsiteX27958" fmla="*/ 5171717 w 11737978"/>
              <a:gd name="connsiteY27958" fmla="*/ 2232002 h 6407150"/>
              <a:gd name="connsiteX27959" fmla="*/ 5169289 w 11737978"/>
              <a:gd name="connsiteY27959" fmla="*/ 2226554 h 6407150"/>
              <a:gd name="connsiteX27960" fmla="*/ 5166860 w 11737978"/>
              <a:gd name="connsiteY27960" fmla="*/ 2221105 h 6407150"/>
              <a:gd name="connsiteX27961" fmla="*/ 5165406 w 11737978"/>
              <a:gd name="connsiteY27961" fmla="*/ 2219553 h 6407150"/>
              <a:gd name="connsiteX27962" fmla="*/ 5164926 w 11737978"/>
              <a:gd name="connsiteY27962" fmla="*/ 2221897 h 6407150"/>
              <a:gd name="connsiteX27963" fmla="*/ 5167355 w 11737978"/>
              <a:gd name="connsiteY27963" fmla="*/ 2227346 h 6407150"/>
              <a:gd name="connsiteX27964" fmla="*/ 5170269 w 11737978"/>
              <a:gd name="connsiteY27964" fmla="*/ 2234743 h 6407150"/>
              <a:gd name="connsiteX27965" fmla="*/ 5171243 w 11737978"/>
              <a:gd name="connsiteY27965" fmla="*/ 2238640 h 6407150"/>
              <a:gd name="connsiteX27966" fmla="*/ 5169796 w 11737978"/>
              <a:gd name="connsiteY27966" fmla="*/ 2241382 h 6407150"/>
              <a:gd name="connsiteX27967" fmla="*/ 5170770 w 11737978"/>
              <a:gd name="connsiteY27967" fmla="*/ 2245279 h 6407150"/>
              <a:gd name="connsiteX27968" fmla="*/ 5174166 w 11737978"/>
              <a:gd name="connsiteY27968" fmla="*/ 2250330 h 6407150"/>
              <a:gd name="connsiteX27969" fmla="*/ 5173198 w 11737978"/>
              <a:gd name="connsiteY27969" fmla="*/ 2250727 h 6407150"/>
              <a:gd name="connsiteX27970" fmla="*/ 5176587 w 11737978"/>
              <a:gd name="connsiteY27970" fmla="*/ 2251486 h 6407150"/>
              <a:gd name="connsiteX27971" fmla="*/ 5173211 w 11737978"/>
              <a:gd name="connsiteY27971" fmla="*/ 2259314 h 6407150"/>
              <a:gd name="connsiteX27972" fmla="*/ 5165948 w 11737978"/>
              <a:gd name="connsiteY27972" fmla="*/ 2255847 h 6407150"/>
              <a:gd name="connsiteX27973" fmla="*/ 5161085 w 11737978"/>
              <a:gd name="connsiteY27973" fmla="*/ 2240657 h 6407150"/>
              <a:gd name="connsiteX27974" fmla="*/ 5155741 w 11737978"/>
              <a:gd name="connsiteY27974" fmla="*/ 2227810 h 6407150"/>
              <a:gd name="connsiteX27975" fmla="*/ 5155254 w 11737978"/>
              <a:gd name="connsiteY27975" fmla="*/ 2225861 h 6407150"/>
              <a:gd name="connsiteX27976" fmla="*/ 5150898 w 11737978"/>
              <a:gd name="connsiteY27976" fmla="*/ 2225499 h 6407150"/>
              <a:gd name="connsiteX27977" fmla="*/ 5148478 w 11737978"/>
              <a:gd name="connsiteY27977" fmla="*/ 2224343 h 6407150"/>
              <a:gd name="connsiteX27978" fmla="*/ 5146056 w 11737978"/>
              <a:gd name="connsiteY27978" fmla="*/ 2223188 h 6407150"/>
              <a:gd name="connsiteX27979" fmla="*/ 5144610 w 11737978"/>
              <a:gd name="connsiteY27979" fmla="*/ 2225928 h 6407150"/>
              <a:gd name="connsiteX27980" fmla="*/ 5151392 w 11737978"/>
              <a:gd name="connsiteY27980" fmla="*/ 2231741 h 6407150"/>
              <a:gd name="connsiteX27981" fmla="*/ 5153328 w 11737978"/>
              <a:gd name="connsiteY27981" fmla="*/ 2230948 h 6407150"/>
              <a:gd name="connsiteX27982" fmla="*/ 5157216 w 11737978"/>
              <a:gd name="connsiteY27982" fmla="*/ 2242242 h 6407150"/>
              <a:gd name="connsiteX27983" fmla="*/ 5163534 w 11737978"/>
              <a:gd name="connsiteY27983" fmla="*/ 2258985 h 6407150"/>
              <a:gd name="connsiteX27984" fmla="*/ 5162566 w 11737978"/>
              <a:gd name="connsiteY27984" fmla="*/ 2259382 h 6407150"/>
              <a:gd name="connsiteX27985" fmla="*/ 5163054 w 11737978"/>
              <a:gd name="connsiteY27985" fmla="*/ 2261330 h 6407150"/>
              <a:gd name="connsiteX27986" fmla="*/ 5159178 w 11737978"/>
              <a:gd name="connsiteY27986" fmla="*/ 2258622 h 6407150"/>
              <a:gd name="connsiteX27987" fmla="*/ 5158212 w 11737978"/>
              <a:gd name="connsiteY27987" fmla="*/ 2259020 h 6407150"/>
              <a:gd name="connsiteX27988" fmla="*/ 5153375 w 11737978"/>
              <a:gd name="connsiteY27988" fmla="*/ 2261001 h 6407150"/>
              <a:gd name="connsiteX27989" fmla="*/ 5152888 w 11737978"/>
              <a:gd name="connsiteY27989" fmla="*/ 2259052 h 6407150"/>
              <a:gd name="connsiteX27990" fmla="*/ 5150946 w 11737978"/>
              <a:gd name="connsiteY27990" fmla="*/ 2255553 h 6407150"/>
              <a:gd name="connsiteX27991" fmla="*/ 5147558 w 11737978"/>
              <a:gd name="connsiteY27991" fmla="*/ 2254793 h 6407150"/>
              <a:gd name="connsiteX27992" fmla="*/ 5147078 w 11737978"/>
              <a:gd name="connsiteY27992" fmla="*/ 2257139 h 6407150"/>
              <a:gd name="connsiteX27993" fmla="*/ 5147566 w 11737978"/>
              <a:gd name="connsiteY27993" fmla="*/ 2259087 h 6407150"/>
              <a:gd name="connsiteX27994" fmla="*/ 5148539 w 11737978"/>
              <a:gd name="connsiteY27994" fmla="*/ 2262983 h 6407150"/>
              <a:gd name="connsiteX27995" fmla="*/ 5150480 w 11737978"/>
              <a:gd name="connsiteY27995" fmla="*/ 2266484 h 6407150"/>
              <a:gd name="connsiteX27996" fmla="*/ 5149514 w 11737978"/>
              <a:gd name="connsiteY27996" fmla="*/ 2266880 h 6407150"/>
              <a:gd name="connsiteX27997" fmla="*/ 5147099 w 11737978"/>
              <a:gd name="connsiteY27997" fmla="*/ 2270018 h 6407150"/>
              <a:gd name="connsiteX27998" fmla="*/ 5146611 w 11737978"/>
              <a:gd name="connsiteY27998" fmla="*/ 2268070 h 6407150"/>
              <a:gd name="connsiteX27999" fmla="*/ 5146125 w 11737978"/>
              <a:gd name="connsiteY27999" fmla="*/ 2266121 h 6407150"/>
              <a:gd name="connsiteX28000" fmla="*/ 5139354 w 11737978"/>
              <a:gd name="connsiteY28000" fmla="*/ 2268896 h 6407150"/>
              <a:gd name="connsiteX28001" fmla="*/ 5138387 w 11737978"/>
              <a:gd name="connsiteY28001" fmla="*/ 2269292 h 6407150"/>
              <a:gd name="connsiteX28002" fmla="*/ 5137414 w 11737978"/>
              <a:gd name="connsiteY28002" fmla="*/ 2265396 h 6407150"/>
              <a:gd name="connsiteX28003" fmla="*/ 5137895 w 11737978"/>
              <a:gd name="connsiteY28003" fmla="*/ 2263050 h 6407150"/>
              <a:gd name="connsiteX28004" fmla="*/ 5134986 w 11737978"/>
              <a:gd name="connsiteY28004" fmla="*/ 2259947 h 6407150"/>
              <a:gd name="connsiteX28005" fmla="*/ 5134024 w 11737978"/>
              <a:gd name="connsiteY28005" fmla="*/ 2264636 h 6407150"/>
              <a:gd name="connsiteX28006" fmla="*/ 5133545 w 11737978"/>
              <a:gd name="connsiteY28006" fmla="*/ 2266982 h 6407150"/>
              <a:gd name="connsiteX28007" fmla="*/ 5134519 w 11737978"/>
              <a:gd name="connsiteY28007" fmla="*/ 2270879 h 6407150"/>
              <a:gd name="connsiteX28008" fmla="*/ 5135005 w 11737978"/>
              <a:gd name="connsiteY28008" fmla="*/ 2272827 h 6407150"/>
              <a:gd name="connsiteX28009" fmla="*/ 5133071 w 11737978"/>
              <a:gd name="connsiteY28009" fmla="*/ 2273619 h 6407150"/>
              <a:gd name="connsiteX28010" fmla="*/ 5127268 w 11737978"/>
              <a:gd name="connsiteY28010" fmla="*/ 2275999 h 6407150"/>
              <a:gd name="connsiteX28011" fmla="*/ 5125327 w 11737978"/>
              <a:gd name="connsiteY28011" fmla="*/ 2272498 h 6407150"/>
              <a:gd name="connsiteX28012" fmla="*/ 5124840 w 11737978"/>
              <a:gd name="connsiteY28012" fmla="*/ 2270550 h 6407150"/>
              <a:gd name="connsiteX28013" fmla="*/ 5122419 w 11737978"/>
              <a:gd name="connsiteY28013" fmla="*/ 2269393 h 6407150"/>
              <a:gd name="connsiteX28014" fmla="*/ 5120485 w 11737978"/>
              <a:gd name="connsiteY28014" fmla="*/ 2270187 h 6407150"/>
              <a:gd name="connsiteX28015" fmla="*/ 5120971 w 11737978"/>
              <a:gd name="connsiteY28015" fmla="*/ 2272136 h 6407150"/>
              <a:gd name="connsiteX28016" fmla="*/ 5123393 w 11737978"/>
              <a:gd name="connsiteY28016" fmla="*/ 2273291 h 6407150"/>
              <a:gd name="connsiteX28017" fmla="*/ 5124368 w 11737978"/>
              <a:gd name="connsiteY28017" fmla="*/ 2277188 h 6407150"/>
              <a:gd name="connsiteX28018" fmla="*/ 5124382 w 11737978"/>
              <a:gd name="connsiteY28018" fmla="*/ 2285774 h 6407150"/>
              <a:gd name="connsiteX28019" fmla="*/ 5124867 w 11737978"/>
              <a:gd name="connsiteY28019" fmla="*/ 2287723 h 6407150"/>
              <a:gd name="connsiteX28020" fmla="*/ 5125843 w 11737978"/>
              <a:gd name="connsiteY28020" fmla="*/ 2291619 h 6407150"/>
              <a:gd name="connsiteX28021" fmla="*/ 5128264 w 11737978"/>
              <a:gd name="connsiteY28021" fmla="*/ 2292775 h 6407150"/>
              <a:gd name="connsiteX28022" fmla="*/ 5129709 w 11737978"/>
              <a:gd name="connsiteY28022" fmla="*/ 2290034 h 6407150"/>
              <a:gd name="connsiteX28023" fmla="*/ 5128736 w 11737978"/>
              <a:gd name="connsiteY28023" fmla="*/ 2286137 h 6407150"/>
              <a:gd name="connsiteX28024" fmla="*/ 5128244 w 11737978"/>
              <a:gd name="connsiteY28024" fmla="*/ 2279896 h 6407150"/>
              <a:gd name="connsiteX28025" fmla="*/ 5127755 w 11737978"/>
              <a:gd name="connsiteY28025" fmla="*/ 2277946 h 6407150"/>
              <a:gd name="connsiteX28026" fmla="*/ 5133558 w 11737978"/>
              <a:gd name="connsiteY28026" fmla="*/ 2275569 h 6407150"/>
              <a:gd name="connsiteX28027" fmla="*/ 5136459 w 11737978"/>
              <a:gd name="connsiteY28027" fmla="*/ 2274379 h 6407150"/>
              <a:gd name="connsiteX28028" fmla="*/ 5135980 w 11737978"/>
              <a:gd name="connsiteY28028" fmla="*/ 2276725 h 6407150"/>
              <a:gd name="connsiteX28029" fmla="*/ 5136953 w 11737978"/>
              <a:gd name="connsiteY28029" fmla="*/ 2280621 h 6407150"/>
              <a:gd name="connsiteX28030" fmla="*/ 5137921 w 11737978"/>
              <a:gd name="connsiteY28030" fmla="*/ 2280224 h 6407150"/>
              <a:gd name="connsiteX28031" fmla="*/ 5136961 w 11737978"/>
              <a:gd name="connsiteY28031" fmla="*/ 2284913 h 6407150"/>
              <a:gd name="connsiteX28032" fmla="*/ 5137449 w 11737978"/>
              <a:gd name="connsiteY28032" fmla="*/ 2286862 h 6407150"/>
              <a:gd name="connsiteX28033" fmla="*/ 5139383 w 11737978"/>
              <a:gd name="connsiteY28033" fmla="*/ 2286068 h 6407150"/>
              <a:gd name="connsiteX28034" fmla="*/ 5139855 w 11737978"/>
              <a:gd name="connsiteY28034" fmla="*/ 2279431 h 6407150"/>
              <a:gd name="connsiteX28035" fmla="*/ 5141778 w 11737978"/>
              <a:gd name="connsiteY28035" fmla="*/ 2270051 h 6407150"/>
              <a:gd name="connsiteX28036" fmla="*/ 5144677 w 11737978"/>
              <a:gd name="connsiteY28036" fmla="*/ 2268863 h 6407150"/>
              <a:gd name="connsiteX28037" fmla="*/ 5147105 w 11737978"/>
              <a:gd name="connsiteY28037" fmla="*/ 2274312 h 6407150"/>
              <a:gd name="connsiteX28038" fmla="*/ 5145171 w 11737978"/>
              <a:gd name="connsiteY28038" fmla="*/ 2275105 h 6407150"/>
              <a:gd name="connsiteX28039" fmla="*/ 5143250 w 11737978"/>
              <a:gd name="connsiteY28039" fmla="*/ 2284483 h 6407150"/>
              <a:gd name="connsiteX28040" fmla="*/ 5144218 w 11737978"/>
              <a:gd name="connsiteY28040" fmla="*/ 2284087 h 6407150"/>
              <a:gd name="connsiteX28041" fmla="*/ 5141323 w 11737978"/>
              <a:gd name="connsiteY28041" fmla="*/ 2289570 h 6407150"/>
              <a:gd name="connsiteX28042" fmla="*/ 5141810 w 11737978"/>
              <a:gd name="connsiteY28042" fmla="*/ 2291518 h 6407150"/>
              <a:gd name="connsiteX28043" fmla="*/ 5142777 w 11737978"/>
              <a:gd name="connsiteY28043" fmla="*/ 2291122 h 6407150"/>
              <a:gd name="connsiteX28044" fmla="*/ 5146639 w 11737978"/>
              <a:gd name="connsiteY28044" fmla="*/ 2285243 h 6407150"/>
              <a:gd name="connsiteX28045" fmla="*/ 5149540 w 11737978"/>
              <a:gd name="connsiteY28045" fmla="*/ 2284054 h 6407150"/>
              <a:gd name="connsiteX28046" fmla="*/ 5151969 w 11737978"/>
              <a:gd name="connsiteY28046" fmla="*/ 2289503 h 6407150"/>
              <a:gd name="connsiteX28047" fmla="*/ 5158245 w 11737978"/>
              <a:gd name="connsiteY28047" fmla="*/ 2280486 h 6407150"/>
              <a:gd name="connsiteX28048" fmla="*/ 5154362 w 11737978"/>
              <a:gd name="connsiteY28048" fmla="*/ 2273485 h 6407150"/>
              <a:gd name="connsiteX28049" fmla="*/ 5155330 w 11737978"/>
              <a:gd name="connsiteY28049" fmla="*/ 2273089 h 6407150"/>
              <a:gd name="connsiteX28050" fmla="*/ 5157753 w 11737978"/>
              <a:gd name="connsiteY28050" fmla="*/ 2274244 h 6407150"/>
              <a:gd name="connsiteX28051" fmla="*/ 5159234 w 11737978"/>
              <a:gd name="connsiteY28051" fmla="*/ 2292968 h 6407150"/>
              <a:gd name="connsiteX28052" fmla="*/ 5162136 w 11737978"/>
              <a:gd name="connsiteY28052" fmla="*/ 2291780 h 6407150"/>
              <a:gd name="connsiteX28053" fmla="*/ 5157306 w 11737978"/>
              <a:gd name="connsiteY28053" fmla="*/ 2298055 h 6407150"/>
              <a:gd name="connsiteX28054" fmla="*/ 5168445 w 11737978"/>
              <a:gd name="connsiteY28054" fmla="*/ 2304229 h 6407150"/>
              <a:gd name="connsiteX28055" fmla="*/ 5167025 w 11737978"/>
              <a:gd name="connsiteY28055" fmla="*/ 2324145 h 6407150"/>
              <a:gd name="connsiteX28056" fmla="*/ 5164599 w 11737978"/>
              <a:gd name="connsiteY28056" fmla="*/ 2318694 h 6407150"/>
              <a:gd name="connsiteX28057" fmla="*/ 5173350 w 11737978"/>
              <a:gd name="connsiteY28057" fmla="*/ 2345180 h 6407150"/>
              <a:gd name="connsiteX28058" fmla="*/ 5171415 w 11737978"/>
              <a:gd name="connsiteY28058" fmla="*/ 2345973 h 6407150"/>
              <a:gd name="connsiteX28059" fmla="*/ 5166567 w 11737978"/>
              <a:gd name="connsiteY28059" fmla="*/ 2339369 h 6407150"/>
              <a:gd name="connsiteX28060" fmla="*/ 5165112 w 11737978"/>
              <a:gd name="connsiteY28060" fmla="*/ 2337817 h 6407150"/>
              <a:gd name="connsiteX28061" fmla="*/ 5164633 w 11737978"/>
              <a:gd name="connsiteY28061" fmla="*/ 2340162 h 6407150"/>
              <a:gd name="connsiteX28062" fmla="*/ 5169968 w 11737978"/>
              <a:gd name="connsiteY28062" fmla="*/ 2348714 h 6407150"/>
              <a:gd name="connsiteX28063" fmla="*/ 5170455 w 11737978"/>
              <a:gd name="connsiteY28063" fmla="*/ 2350663 h 6407150"/>
              <a:gd name="connsiteX28064" fmla="*/ 5170943 w 11737978"/>
              <a:gd name="connsiteY28064" fmla="*/ 2352612 h 6407150"/>
              <a:gd name="connsiteX28065" fmla="*/ 5169496 w 11737978"/>
              <a:gd name="connsiteY28065" fmla="*/ 2355353 h 6407150"/>
              <a:gd name="connsiteX28066" fmla="*/ 5168535 w 11737978"/>
              <a:gd name="connsiteY28066" fmla="*/ 2360042 h 6407150"/>
              <a:gd name="connsiteX28067" fmla="*/ 5168048 w 11737978"/>
              <a:gd name="connsiteY28067" fmla="*/ 2358094 h 6407150"/>
              <a:gd name="connsiteX28068" fmla="*/ 5163198 w 11737978"/>
              <a:gd name="connsiteY28068" fmla="*/ 2351490 h 6407150"/>
              <a:gd name="connsiteX28069" fmla="*/ 5161250 w 11737978"/>
              <a:gd name="connsiteY28069" fmla="*/ 2343696 h 6407150"/>
              <a:gd name="connsiteX28070" fmla="*/ 5155927 w 11737978"/>
              <a:gd name="connsiteY28070" fmla="*/ 2343730 h 6407150"/>
              <a:gd name="connsiteX28071" fmla="*/ 5156407 w 11737978"/>
              <a:gd name="connsiteY28071" fmla="*/ 2341385 h 6407150"/>
              <a:gd name="connsiteX28072" fmla="*/ 5154953 w 11737978"/>
              <a:gd name="connsiteY28072" fmla="*/ 2339833 h 6407150"/>
              <a:gd name="connsiteX28073" fmla="*/ 5155913 w 11737978"/>
              <a:gd name="connsiteY28073" fmla="*/ 2335144 h 6407150"/>
              <a:gd name="connsiteX28074" fmla="*/ 5150103 w 11737978"/>
              <a:gd name="connsiteY28074" fmla="*/ 2333229 h 6407150"/>
              <a:gd name="connsiteX28075" fmla="*/ 5152051 w 11737978"/>
              <a:gd name="connsiteY28075" fmla="*/ 2341023 h 6407150"/>
              <a:gd name="connsiteX28076" fmla="*/ 5152532 w 11737978"/>
              <a:gd name="connsiteY28076" fmla="*/ 2338678 h 6407150"/>
              <a:gd name="connsiteX28077" fmla="*/ 5154473 w 11737978"/>
              <a:gd name="connsiteY28077" fmla="*/ 2342177 h 6407150"/>
              <a:gd name="connsiteX28078" fmla="*/ 5153027 w 11737978"/>
              <a:gd name="connsiteY28078" fmla="*/ 2344920 h 6407150"/>
              <a:gd name="connsiteX28079" fmla="*/ 5151573 w 11737978"/>
              <a:gd name="connsiteY28079" fmla="*/ 2343367 h 6407150"/>
              <a:gd name="connsiteX28080" fmla="*/ 5149149 w 11737978"/>
              <a:gd name="connsiteY28080" fmla="*/ 2342211 h 6407150"/>
              <a:gd name="connsiteX28081" fmla="*/ 5145275 w 11737978"/>
              <a:gd name="connsiteY28081" fmla="*/ 2339504 h 6407150"/>
              <a:gd name="connsiteX28082" fmla="*/ 5140445 w 11737978"/>
              <a:gd name="connsiteY28082" fmla="*/ 2345780 h 6407150"/>
              <a:gd name="connsiteX28083" fmla="*/ 5140934 w 11737978"/>
              <a:gd name="connsiteY28083" fmla="*/ 2347728 h 6407150"/>
              <a:gd name="connsiteX28084" fmla="*/ 5140452 w 11737978"/>
              <a:gd name="connsiteY28084" fmla="*/ 2350074 h 6407150"/>
              <a:gd name="connsiteX28085" fmla="*/ 5137064 w 11737978"/>
              <a:gd name="connsiteY28085" fmla="*/ 2349313 h 6407150"/>
              <a:gd name="connsiteX28086" fmla="*/ 5135618 w 11737978"/>
              <a:gd name="connsiteY28086" fmla="*/ 2352056 h 6407150"/>
              <a:gd name="connsiteX28087" fmla="*/ 5137071 w 11737978"/>
              <a:gd name="connsiteY28087" fmla="*/ 2353608 h 6407150"/>
              <a:gd name="connsiteX28088" fmla="*/ 5140459 w 11737978"/>
              <a:gd name="connsiteY28088" fmla="*/ 2354365 h 6407150"/>
              <a:gd name="connsiteX28089" fmla="*/ 5141433 w 11737978"/>
              <a:gd name="connsiteY28089" fmla="*/ 2358264 h 6407150"/>
              <a:gd name="connsiteX28090" fmla="*/ 5144829 w 11737978"/>
              <a:gd name="connsiteY28090" fmla="*/ 2363316 h 6407150"/>
              <a:gd name="connsiteX28091" fmla="*/ 5152100 w 11737978"/>
              <a:gd name="connsiteY28091" fmla="*/ 2371075 h 6407150"/>
              <a:gd name="connsiteX28092" fmla="*/ 5152587 w 11737978"/>
              <a:gd name="connsiteY28092" fmla="*/ 2373024 h 6407150"/>
              <a:gd name="connsiteX28093" fmla="*/ 5150653 w 11737978"/>
              <a:gd name="connsiteY28093" fmla="*/ 2373817 h 6407150"/>
              <a:gd name="connsiteX28094" fmla="*/ 5142909 w 11737978"/>
              <a:gd name="connsiteY28094" fmla="*/ 2372694 h 6407150"/>
              <a:gd name="connsiteX28095" fmla="*/ 5146324 w 11737978"/>
              <a:gd name="connsiteY28095" fmla="*/ 2390627 h 6407150"/>
              <a:gd name="connsiteX28096" fmla="*/ 5148253 w 11737978"/>
              <a:gd name="connsiteY28096" fmla="*/ 2385541 h 6407150"/>
              <a:gd name="connsiteX28097" fmla="*/ 5149218 w 11737978"/>
              <a:gd name="connsiteY28097" fmla="*/ 2385145 h 6407150"/>
              <a:gd name="connsiteX28098" fmla="*/ 5150193 w 11737978"/>
              <a:gd name="connsiteY28098" fmla="*/ 2389042 h 6407150"/>
              <a:gd name="connsiteX28099" fmla="*/ 5150201 w 11737978"/>
              <a:gd name="connsiteY28099" fmla="*/ 2393335 h 6407150"/>
              <a:gd name="connsiteX28100" fmla="*/ 5152140 w 11737978"/>
              <a:gd name="connsiteY28100" fmla="*/ 2396835 h 6407150"/>
              <a:gd name="connsiteX28101" fmla="*/ 5147799 w 11737978"/>
              <a:gd name="connsiteY28101" fmla="*/ 2405059 h 6407150"/>
              <a:gd name="connsiteX28102" fmla="*/ 5153624 w 11737978"/>
              <a:gd name="connsiteY28102" fmla="*/ 2415561 h 6407150"/>
              <a:gd name="connsiteX28103" fmla="*/ 5150233 w 11737978"/>
              <a:gd name="connsiteY28103" fmla="*/ 2414802 h 6407150"/>
              <a:gd name="connsiteX28104" fmla="*/ 5149267 w 11737978"/>
              <a:gd name="connsiteY28104" fmla="*/ 2415198 h 6407150"/>
              <a:gd name="connsiteX28105" fmla="*/ 5146352 w 11737978"/>
              <a:gd name="connsiteY28105" fmla="*/ 2407801 h 6407150"/>
              <a:gd name="connsiteX28106" fmla="*/ 5144412 w 11737978"/>
              <a:gd name="connsiteY28106" fmla="*/ 2404300 h 6407150"/>
              <a:gd name="connsiteX28107" fmla="*/ 5143924 w 11737978"/>
              <a:gd name="connsiteY28107" fmla="*/ 2402353 h 6407150"/>
              <a:gd name="connsiteX28108" fmla="*/ 5145859 w 11737978"/>
              <a:gd name="connsiteY28108" fmla="*/ 2401559 h 6407150"/>
              <a:gd name="connsiteX28109" fmla="*/ 5146825 w 11737978"/>
              <a:gd name="connsiteY28109" fmla="*/ 2401162 h 6407150"/>
              <a:gd name="connsiteX28110" fmla="*/ 5146338 w 11737978"/>
              <a:gd name="connsiteY28110" fmla="*/ 2399214 h 6407150"/>
              <a:gd name="connsiteX28111" fmla="*/ 5145370 w 11737978"/>
              <a:gd name="connsiteY28111" fmla="*/ 2399610 h 6407150"/>
              <a:gd name="connsiteX28112" fmla="*/ 5148267 w 11737978"/>
              <a:gd name="connsiteY28112" fmla="*/ 2394128 h 6407150"/>
              <a:gd name="connsiteX28113" fmla="*/ 5138080 w 11737978"/>
              <a:gd name="connsiteY28113" fmla="*/ 2378971 h 6407150"/>
              <a:gd name="connsiteX28114" fmla="*/ 5134732 w 11737978"/>
              <a:gd name="connsiteY28114" fmla="*/ 2403971 h 6407150"/>
              <a:gd name="connsiteX28115" fmla="*/ 5133279 w 11737978"/>
              <a:gd name="connsiteY28115" fmla="*/ 2402419 h 6407150"/>
              <a:gd name="connsiteX28116" fmla="*/ 5131344 w 11737978"/>
              <a:gd name="connsiteY28116" fmla="*/ 2403212 h 6407150"/>
              <a:gd name="connsiteX28117" fmla="*/ 5131830 w 11737978"/>
              <a:gd name="connsiteY28117" fmla="*/ 2405161 h 6407150"/>
              <a:gd name="connsiteX28118" fmla="*/ 5135706 w 11737978"/>
              <a:gd name="connsiteY28118" fmla="*/ 2407868 h 6407150"/>
              <a:gd name="connsiteX28119" fmla="*/ 5134739 w 11737978"/>
              <a:gd name="connsiteY28119" fmla="*/ 2408264 h 6407150"/>
              <a:gd name="connsiteX28120" fmla="*/ 5139581 w 11737978"/>
              <a:gd name="connsiteY28120" fmla="*/ 2410576 h 6407150"/>
              <a:gd name="connsiteX28121" fmla="*/ 5141036 w 11737978"/>
              <a:gd name="connsiteY28121" fmla="*/ 2412128 h 6407150"/>
              <a:gd name="connsiteX28122" fmla="*/ 5140562 w 11737978"/>
              <a:gd name="connsiteY28122" fmla="*/ 2418766 h 6407150"/>
              <a:gd name="connsiteX28123" fmla="*/ 5142037 w 11737978"/>
              <a:gd name="connsiteY28123" fmla="*/ 2433198 h 6407150"/>
              <a:gd name="connsiteX28124" fmla="*/ 5137195 w 11737978"/>
              <a:gd name="connsiteY28124" fmla="*/ 2430887 h 6407150"/>
              <a:gd name="connsiteX28125" fmla="*/ 5142525 w 11737978"/>
              <a:gd name="connsiteY28125" fmla="*/ 2435146 h 6407150"/>
              <a:gd name="connsiteX28126" fmla="*/ 5147861 w 11737978"/>
              <a:gd name="connsiteY28126" fmla="*/ 2443700 h 6407150"/>
              <a:gd name="connsiteX28127" fmla="*/ 5150762 w 11737978"/>
              <a:gd name="connsiteY28127" fmla="*/ 2442510 h 6407150"/>
              <a:gd name="connsiteX28128" fmla="*/ 5150721 w 11737978"/>
              <a:gd name="connsiteY28128" fmla="*/ 2416750 h 6407150"/>
              <a:gd name="connsiteX28129" fmla="*/ 5153142 w 11737978"/>
              <a:gd name="connsiteY28129" fmla="*/ 2417906 h 6407150"/>
              <a:gd name="connsiteX28130" fmla="*/ 5156059 w 11737978"/>
              <a:gd name="connsiteY28130" fmla="*/ 2425304 h 6407150"/>
              <a:gd name="connsiteX28131" fmla="*/ 5170586 w 11737978"/>
              <a:gd name="connsiteY28131" fmla="*/ 2432236 h 6407150"/>
              <a:gd name="connsiteX28132" fmla="*/ 5177322 w 11737978"/>
              <a:gd name="connsiteY28132" fmla="*/ 2407995 h 6407150"/>
              <a:gd name="connsiteX28133" fmla="*/ 5179256 w 11737978"/>
              <a:gd name="connsiteY28133" fmla="*/ 2407202 h 6407150"/>
              <a:gd name="connsiteX28134" fmla="*/ 5180710 w 11737978"/>
              <a:gd name="connsiteY28134" fmla="*/ 2408754 h 6407150"/>
              <a:gd name="connsiteX28135" fmla="*/ 5182166 w 11737978"/>
              <a:gd name="connsiteY28135" fmla="*/ 2410306 h 6407150"/>
              <a:gd name="connsiteX28136" fmla="*/ 5185574 w 11737978"/>
              <a:gd name="connsiteY28136" fmla="*/ 2423945 h 6407150"/>
              <a:gd name="connsiteX28137" fmla="*/ 5186540 w 11737978"/>
              <a:gd name="connsiteY28137" fmla="*/ 2423548 h 6407150"/>
              <a:gd name="connsiteX28138" fmla="*/ 5188483 w 11737978"/>
              <a:gd name="connsiteY28138" fmla="*/ 2427050 h 6407150"/>
              <a:gd name="connsiteX28139" fmla="*/ 5191384 w 11737978"/>
              <a:gd name="connsiteY28139" fmla="*/ 2425860 h 6407150"/>
              <a:gd name="connsiteX28140" fmla="*/ 5191865 w 11737978"/>
              <a:gd name="connsiteY28140" fmla="*/ 2423514 h 6407150"/>
              <a:gd name="connsiteX28141" fmla="*/ 5194765 w 11737978"/>
              <a:gd name="connsiteY28141" fmla="*/ 2422325 h 6407150"/>
              <a:gd name="connsiteX28142" fmla="*/ 5197200 w 11737978"/>
              <a:gd name="connsiteY28142" fmla="*/ 2432068 h 6407150"/>
              <a:gd name="connsiteX28143" fmla="*/ 5183167 w 11737978"/>
              <a:gd name="connsiteY28143" fmla="*/ 2431376 h 6407150"/>
              <a:gd name="connsiteX28144" fmla="*/ 5183654 w 11737978"/>
              <a:gd name="connsiteY28144" fmla="*/ 2433324 h 6407150"/>
              <a:gd name="connsiteX28145" fmla="*/ 5167685 w 11737978"/>
              <a:gd name="connsiteY28145" fmla="*/ 2433426 h 6407150"/>
              <a:gd name="connsiteX28146" fmla="*/ 5164304 w 11737978"/>
              <a:gd name="connsiteY28146" fmla="*/ 2436960 h 6407150"/>
              <a:gd name="connsiteX28147" fmla="*/ 5167218 w 11737978"/>
              <a:gd name="connsiteY28147" fmla="*/ 2444357 h 6407150"/>
              <a:gd name="connsiteX28148" fmla="*/ 5158980 w 11737978"/>
              <a:gd name="connsiteY28148" fmla="*/ 2436994 h 6407150"/>
              <a:gd name="connsiteX28149" fmla="*/ 5163831 w 11737978"/>
              <a:gd name="connsiteY28149" fmla="*/ 2443598 h 6407150"/>
              <a:gd name="connsiteX28150" fmla="*/ 5160448 w 11737978"/>
              <a:gd name="connsiteY28150" fmla="*/ 2447132 h 6407150"/>
              <a:gd name="connsiteX28151" fmla="*/ 5162397 w 11737978"/>
              <a:gd name="connsiteY28151" fmla="*/ 2454926 h 6407150"/>
              <a:gd name="connsiteX28152" fmla="*/ 5161951 w 11737978"/>
              <a:gd name="connsiteY28152" fmla="*/ 2478738 h 6407150"/>
              <a:gd name="connsiteX28153" fmla="*/ 5154681 w 11737978"/>
              <a:gd name="connsiteY28153" fmla="*/ 2470978 h 6407150"/>
              <a:gd name="connsiteX28154" fmla="*/ 5157094 w 11737978"/>
              <a:gd name="connsiteY28154" fmla="*/ 2467839 h 6407150"/>
              <a:gd name="connsiteX28155" fmla="*/ 5147394 w 11737978"/>
              <a:gd name="connsiteY28155" fmla="*/ 2454631 h 6407150"/>
              <a:gd name="connsiteX28156" fmla="*/ 5136764 w 11737978"/>
              <a:gd name="connsiteY28156" fmla="*/ 2463286 h 6407150"/>
              <a:gd name="connsiteX28157" fmla="*/ 5142108 w 11737978"/>
              <a:gd name="connsiteY28157" fmla="*/ 2476132 h 6407150"/>
              <a:gd name="connsiteX28158" fmla="*/ 5148883 w 11737978"/>
              <a:gd name="connsiteY28158" fmla="*/ 2477650 h 6407150"/>
              <a:gd name="connsiteX28159" fmla="*/ 5156649 w 11737978"/>
              <a:gd name="connsiteY28159" fmla="*/ 2491650 h 6407150"/>
              <a:gd name="connsiteX28160" fmla="*/ 5155229 w 11737978"/>
              <a:gd name="connsiteY28160" fmla="*/ 2511567 h 6407150"/>
              <a:gd name="connsiteX28161" fmla="*/ 5148452 w 11737978"/>
              <a:gd name="connsiteY28161" fmla="*/ 2510048 h 6407150"/>
              <a:gd name="connsiteX28162" fmla="*/ 5147011 w 11737978"/>
              <a:gd name="connsiteY28162" fmla="*/ 2517082 h 6407150"/>
              <a:gd name="connsiteX28163" fmla="*/ 5158157 w 11737978"/>
              <a:gd name="connsiteY28163" fmla="*/ 2527550 h 6407150"/>
              <a:gd name="connsiteX28164" fmla="*/ 5156717 w 11737978"/>
              <a:gd name="connsiteY28164" fmla="*/ 2534584 h 6407150"/>
              <a:gd name="connsiteX28165" fmla="*/ 5150914 w 11737978"/>
              <a:gd name="connsiteY28165" fmla="*/ 2536963 h 6407150"/>
              <a:gd name="connsiteX28166" fmla="*/ 5155271 w 11737978"/>
              <a:gd name="connsiteY28166" fmla="*/ 2537326 h 6407150"/>
              <a:gd name="connsiteX28167" fmla="*/ 5151888 w 11737978"/>
              <a:gd name="connsiteY28167" fmla="*/ 2540860 h 6407150"/>
              <a:gd name="connsiteX28168" fmla="*/ 5168364 w 11737978"/>
              <a:gd name="connsiteY28168" fmla="*/ 2555587 h 6407150"/>
              <a:gd name="connsiteX28169" fmla="*/ 5166919 w 11737978"/>
              <a:gd name="connsiteY28169" fmla="*/ 2558329 h 6407150"/>
              <a:gd name="connsiteX28170" fmla="*/ 5166437 w 11737978"/>
              <a:gd name="connsiteY28170" fmla="*/ 2560673 h 6407150"/>
              <a:gd name="connsiteX28171" fmla="*/ 5167892 w 11737978"/>
              <a:gd name="connsiteY28171" fmla="*/ 2562225 h 6407150"/>
              <a:gd name="connsiteX28172" fmla="*/ 5168378 w 11737978"/>
              <a:gd name="connsiteY28172" fmla="*/ 2564174 h 6407150"/>
              <a:gd name="connsiteX28173" fmla="*/ 5165010 w 11737978"/>
              <a:gd name="connsiteY28173" fmla="*/ 2576295 h 6407150"/>
              <a:gd name="connsiteX28174" fmla="*/ 5164043 w 11737978"/>
              <a:gd name="connsiteY28174" fmla="*/ 2576692 h 6407150"/>
              <a:gd name="connsiteX28175" fmla="*/ 5163556 w 11737978"/>
              <a:gd name="connsiteY28175" fmla="*/ 2574743 h 6407150"/>
              <a:gd name="connsiteX28176" fmla="*/ 5161135 w 11737978"/>
              <a:gd name="connsiteY28176" fmla="*/ 2573587 h 6407150"/>
              <a:gd name="connsiteX28177" fmla="*/ 5160655 w 11737978"/>
              <a:gd name="connsiteY28177" fmla="*/ 2575932 h 6407150"/>
              <a:gd name="connsiteX28178" fmla="*/ 5161142 w 11737978"/>
              <a:gd name="connsiteY28178" fmla="*/ 2577880 h 6407150"/>
              <a:gd name="connsiteX28179" fmla="*/ 5160662 w 11737978"/>
              <a:gd name="connsiteY28179" fmla="*/ 2580226 h 6407150"/>
              <a:gd name="connsiteX28180" fmla="*/ 5158734 w 11737978"/>
              <a:gd name="connsiteY28180" fmla="*/ 2585311 h 6407150"/>
              <a:gd name="connsiteX28181" fmla="*/ 5158255 w 11737978"/>
              <a:gd name="connsiteY28181" fmla="*/ 2587656 h 6407150"/>
              <a:gd name="connsiteX28182" fmla="*/ 5158755 w 11737978"/>
              <a:gd name="connsiteY28182" fmla="*/ 2598192 h 6407150"/>
              <a:gd name="connsiteX28183" fmla="*/ 5159729 w 11737978"/>
              <a:gd name="connsiteY28183" fmla="*/ 2602088 h 6407150"/>
              <a:gd name="connsiteX28184" fmla="*/ 5161182 w 11737978"/>
              <a:gd name="connsiteY28184" fmla="*/ 2603640 h 6407150"/>
              <a:gd name="connsiteX28185" fmla="*/ 5158762 w 11737978"/>
              <a:gd name="connsiteY28185" fmla="*/ 2602485 h 6407150"/>
              <a:gd name="connsiteX28186" fmla="*/ 5146681 w 11737978"/>
              <a:gd name="connsiteY28186" fmla="*/ 2613880 h 6407150"/>
              <a:gd name="connsiteX28187" fmla="*/ 5144734 w 11737978"/>
              <a:gd name="connsiteY28187" fmla="*/ 2606087 h 6407150"/>
              <a:gd name="connsiteX28188" fmla="*/ 5149577 w 11737978"/>
              <a:gd name="connsiteY28188" fmla="*/ 2608398 h 6407150"/>
              <a:gd name="connsiteX28189" fmla="*/ 5143273 w 11737978"/>
              <a:gd name="connsiteY28189" fmla="*/ 2600242 h 6407150"/>
              <a:gd name="connsiteX28190" fmla="*/ 5134081 w 11737978"/>
              <a:gd name="connsiteY28190" fmla="*/ 2601860 h 6407150"/>
              <a:gd name="connsiteX28191" fmla="*/ 5135049 w 11737978"/>
              <a:gd name="connsiteY28191" fmla="*/ 2601464 h 6407150"/>
              <a:gd name="connsiteX28192" fmla="*/ 5133101 w 11737978"/>
              <a:gd name="connsiteY28192" fmla="*/ 2593671 h 6407150"/>
              <a:gd name="connsiteX28193" fmla="*/ 5132126 w 11737978"/>
              <a:gd name="connsiteY28193" fmla="*/ 2589773 h 6407150"/>
              <a:gd name="connsiteX28194" fmla="*/ 5135035 w 11737978"/>
              <a:gd name="connsiteY28194" fmla="*/ 2592878 h 6407150"/>
              <a:gd name="connsiteX28195" fmla="*/ 5136957 w 11737978"/>
              <a:gd name="connsiteY28195" fmla="*/ 2583498 h 6407150"/>
              <a:gd name="connsiteX28196" fmla="*/ 5145667 w 11737978"/>
              <a:gd name="connsiteY28196" fmla="*/ 2584223 h 6407150"/>
              <a:gd name="connsiteX28197" fmla="*/ 5136434 w 11737978"/>
              <a:gd name="connsiteY28197" fmla="*/ 2560082 h 6407150"/>
              <a:gd name="connsiteX28198" fmla="*/ 5131604 w 11737978"/>
              <a:gd name="connsiteY28198" fmla="*/ 2566358 h 6407150"/>
              <a:gd name="connsiteX28199" fmla="*/ 5133553 w 11737978"/>
              <a:gd name="connsiteY28199" fmla="*/ 2574152 h 6407150"/>
              <a:gd name="connsiteX28200" fmla="*/ 5123388 w 11737978"/>
              <a:gd name="connsiteY28200" fmla="*/ 2571875 h 6407150"/>
              <a:gd name="connsiteX28201" fmla="*/ 5123401 w 11737978"/>
              <a:gd name="connsiteY28201" fmla="*/ 2580461 h 6407150"/>
              <a:gd name="connsiteX28202" fmla="*/ 5122434 w 11737978"/>
              <a:gd name="connsiteY28202" fmla="*/ 2580858 h 6407150"/>
              <a:gd name="connsiteX28203" fmla="*/ 5120013 w 11737978"/>
              <a:gd name="connsiteY28203" fmla="*/ 2579702 h 6407150"/>
              <a:gd name="connsiteX28204" fmla="*/ 5119046 w 11737978"/>
              <a:gd name="connsiteY28204" fmla="*/ 2580099 h 6407150"/>
              <a:gd name="connsiteX28205" fmla="*/ 5115671 w 11737978"/>
              <a:gd name="connsiteY28205" fmla="*/ 2587927 h 6407150"/>
              <a:gd name="connsiteX28206" fmla="*/ 5117125 w 11737978"/>
              <a:gd name="connsiteY28206" fmla="*/ 2589478 h 6407150"/>
              <a:gd name="connsiteX28207" fmla="*/ 5117605 w 11737978"/>
              <a:gd name="connsiteY28207" fmla="*/ 2587134 h 6407150"/>
              <a:gd name="connsiteX28208" fmla="*/ 5119532 w 11737978"/>
              <a:gd name="connsiteY28208" fmla="*/ 2582048 h 6407150"/>
              <a:gd name="connsiteX28209" fmla="*/ 5120987 w 11737978"/>
              <a:gd name="connsiteY28209" fmla="*/ 2583599 h 6407150"/>
              <a:gd name="connsiteX28210" fmla="*/ 5129226 w 11737978"/>
              <a:gd name="connsiteY28210" fmla="*/ 2590963 h 6407150"/>
              <a:gd name="connsiteX28211" fmla="*/ 5130199 w 11737978"/>
              <a:gd name="connsiteY28211" fmla="*/ 2594860 h 6407150"/>
              <a:gd name="connsiteX28212" fmla="*/ 5119066 w 11737978"/>
              <a:gd name="connsiteY28212" fmla="*/ 2592979 h 6407150"/>
              <a:gd name="connsiteX28213" fmla="*/ 5112310 w 11737978"/>
              <a:gd name="connsiteY28213" fmla="*/ 2604340 h 6407150"/>
              <a:gd name="connsiteX28214" fmla="*/ 5117159 w 11737978"/>
              <a:gd name="connsiteY28214" fmla="*/ 2610945 h 6407150"/>
              <a:gd name="connsiteX28215" fmla="*/ 5112330 w 11737978"/>
              <a:gd name="connsiteY28215" fmla="*/ 2617221 h 6407150"/>
              <a:gd name="connsiteX28216" fmla="*/ 5116686 w 11737978"/>
              <a:gd name="connsiteY28216" fmla="*/ 2617583 h 6407150"/>
              <a:gd name="connsiteX28217" fmla="*/ 5112358 w 11737978"/>
              <a:gd name="connsiteY28217" fmla="*/ 2634394 h 6407150"/>
              <a:gd name="connsiteX28218" fmla="*/ 5112866 w 11737978"/>
              <a:gd name="connsiteY28218" fmla="*/ 2649222 h 6407150"/>
              <a:gd name="connsiteX28219" fmla="*/ 5106549 w 11737978"/>
              <a:gd name="connsiteY28219" fmla="*/ 2632479 h 6407150"/>
              <a:gd name="connsiteX28220" fmla="*/ 5093481 w 11737978"/>
              <a:gd name="connsiteY28220" fmla="*/ 2631391 h 6407150"/>
              <a:gd name="connsiteX28221" fmla="*/ 5094949 w 11737978"/>
              <a:gd name="connsiteY28221" fmla="*/ 2641530 h 6407150"/>
              <a:gd name="connsiteX28222" fmla="*/ 5093982 w 11737978"/>
              <a:gd name="connsiteY28222" fmla="*/ 2641926 h 6407150"/>
              <a:gd name="connsiteX28223" fmla="*/ 5092527 w 11737978"/>
              <a:gd name="connsiteY28223" fmla="*/ 2640375 h 6407150"/>
              <a:gd name="connsiteX28224" fmla="*/ 5089626 w 11737978"/>
              <a:gd name="connsiteY28224" fmla="*/ 2641564 h 6407150"/>
              <a:gd name="connsiteX28225" fmla="*/ 5089146 w 11737978"/>
              <a:gd name="connsiteY28225" fmla="*/ 2643908 h 6407150"/>
              <a:gd name="connsiteX28226" fmla="*/ 5089632 w 11737978"/>
              <a:gd name="connsiteY28226" fmla="*/ 2645856 h 6407150"/>
              <a:gd name="connsiteX28227" fmla="*/ 5093023 w 11737978"/>
              <a:gd name="connsiteY28227" fmla="*/ 2646616 h 6407150"/>
              <a:gd name="connsiteX28228" fmla="*/ 5103208 w 11737978"/>
              <a:gd name="connsiteY28228" fmla="*/ 2661773 h 6407150"/>
              <a:gd name="connsiteX28229" fmla="*/ 5098865 w 11737978"/>
              <a:gd name="connsiteY28229" fmla="*/ 2669997 h 6407150"/>
              <a:gd name="connsiteX28230" fmla="*/ 5099345 w 11737978"/>
              <a:gd name="connsiteY28230" fmla="*/ 2667653 h 6407150"/>
              <a:gd name="connsiteX28231" fmla="*/ 5093544 w 11737978"/>
              <a:gd name="connsiteY28231" fmla="*/ 2670031 h 6407150"/>
              <a:gd name="connsiteX28232" fmla="*/ 5086306 w 11737978"/>
              <a:gd name="connsiteY28232" fmla="*/ 2683738 h 6407150"/>
              <a:gd name="connsiteX28233" fmla="*/ 5067477 w 11737978"/>
              <a:gd name="connsiteY28233" fmla="*/ 2710789 h 6407150"/>
              <a:gd name="connsiteX28234" fmla="*/ 5056770 w 11737978"/>
              <a:gd name="connsiteY28234" fmla="*/ 2672216 h 6407150"/>
              <a:gd name="connsiteX28235" fmla="*/ 5058287 w 11737978"/>
              <a:gd name="connsiteY28235" fmla="*/ 2712408 h 6407150"/>
              <a:gd name="connsiteX28236" fmla="*/ 5054904 w 11737978"/>
              <a:gd name="connsiteY28236" fmla="*/ 2715943 h 6407150"/>
              <a:gd name="connsiteX28237" fmla="*/ 5056852 w 11737978"/>
              <a:gd name="connsiteY28237" fmla="*/ 2723735 h 6407150"/>
              <a:gd name="connsiteX28238" fmla="*/ 5054918 w 11737978"/>
              <a:gd name="connsiteY28238" fmla="*/ 2724528 h 6407150"/>
              <a:gd name="connsiteX28239" fmla="*/ 5053952 w 11737978"/>
              <a:gd name="connsiteY28239" fmla="*/ 2724925 h 6407150"/>
              <a:gd name="connsiteX28240" fmla="*/ 5054438 w 11737978"/>
              <a:gd name="connsiteY28240" fmla="*/ 2726874 h 6407150"/>
              <a:gd name="connsiteX28241" fmla="*/ 5055405 w 11737978"/>
              <a:gd name="connsiteY28241" fmla="*/ 2726477 h 6407150"/>
              <a:gd name="connsiteX28242" fmla="*/ 5054939 w 11737978"/>
              <a:gd name="connsiteY28242" fmla="*/ 2737408 h 6407150"/>
              <a:gd name="connsiteX28243" fmla="*/ 5059796 w 11737978"/>
              <a:gd name="connsiteY28243" fmla="*/ 2748306 h 6407150"/>
              <a:gd name="connsiteX28244" fmla="*/ 5049644 w 11737978"/>
              <a:gd name="connsiteY28244" fmla="*/ 2754616 h 6407150"/>
              <a:gd name="connsiteX28245" fmla="*/ 5043819 w 11737978"/>
              <a:gd name="connsiteY28245" fmla="*/ 2744114 h 6407150"/>
              <a:gd name="connsiteX28246" fmla="*/ 5050597 w 11737978"/>
              <a:gd name="connsiteY28246" fmla="*/ 2745632 h 6407150"/>
              <a:gd name="connsiteX28247" fmla="*/ 5044752 w 11737978"/>
              <a:gd name="connsiteY28247" fmla="*/ 2722250 h 6407150"/>
              <a:gd name="connsiteX28248" fmla="*/ 5043780 w 11737978"/>
              <a:gd name="connsiteY28248" fmla="*/ 2718354 h 6407150"/>
              <a:gd name="connsiteX28249" fmla="*/ 5043758 w 11737978"/>
              <a:gd name="connsiteY28249" fmla="*/ 2705474 h 6407150"/>
              <a:gd name="connsiteX28250" fmla="*/ 5038442 w 11737978"/>
              <a:gd name="connsiteY28250" fmla="*/ 2709801 h 6407150"/>
              <a:gd name="connsiteX28251" fmla="*/ 5039889 w 11737978"/>
              <a:gd name="connsiteY28251" fmla="*/ 2707060 h 6407150"/>
              <a:gd name="connsiteX28252" fmla="*/ 5039403 w 11737978"/>
              <a:gd name="connsiteY28252" fmla="*/ 2705111 h 6407150"/>
              <a:gd name="connsiteX28253" fmla="*/ 5038436 w 11737978"/>
              <a:gd name="connsiteY28253" fmla="*/ 2705508 h 6407150"/>
              <a:gd name="connsiteX28254" fmla="*/ 5036987 w 11737978"/>
              <a:gd name="connsiteY28254" fmla="*/ 2708250 h 6407150"/>
              <a:gd name="connsiteX28255" fmla="*/ 5032618 w 11737978"/>
              <a:gd name="connsiteY28255" fmla="*/ 2699300 h 6407150"/>
              <a:gd name="connsiteX28256" fmla="*/ 5032132 w 11737978"/>
              <a:gd name="connsiteY28256" fmla="*/ 2697351 h 6407150"/>
              <a:gd name="connsiteX28257" fmla="*/ 5034533 w 11737978"/>
              <a:gd name="connsiteY28257" fmla="*/ 2685628 h 6407150"/>
              <a:gd name="connsiteX28258" fmla="*/ 5042284 w 11737978"/>
              <a:gd name="connsiteY28258" fmla="*/ 2691042 h 6407150"/>
              <a:gd name="connsiteX28259" fmla="*/ 5038734 w 11737978"/>
              <a:gd name="connsiteY28259" fmla="*/ 2672968 h 6407150"/>
              <a:gd name="connsiteX28260" fmla="*/ 5038867 w 11737978"/>
              <a:gd name="connsiteY28260" fmla="*/ 2673109 h 6407150"/>
              <a:gd name="connsiteX28261" fmla="*/ 5038380 w 11737978"/>
              <a:gd name="connsiteY28261" fmla="*/ 2671161 h 6407150"/>
              <a:gd name="connsiteX28262" fmla="*/ 5038734 w 11737978"/>
              <a:gd name="connsiteY28262" fmla="*/ 2672968 h 6407150"/>
              <a:gd name="connsiteX28263" fmla="*/ 5034504 w 11737978"/>
              <a:gd name="connsiteY28263" fmla="*/ 2668454 h 6407150"/>
              <a:gd name="connsiteX28264" fmla="*/ 5034024 w 11737978"/>
              <a:gd name="connsiteY28264" fmla="*/ 2670798 h 6407150"/>
              <a:gd name="connsiteX28265" fmla="*/ 5036446 w 11737978"/>
              <a:gd name="connsiteY28265" fmla="*/ 2671954 h 6407150"/>
              <a:gd name="connsiteX28266" fmla="*/ 5025319 w 11737978"/>
              <a:gd name="connsiteY28266" fmla="*/ 2674367 h 6407150"/>
              <a:gd name="connsiteX28267" fmla="*/ 5028263 w 11737978"/>
              <a:gd name="connsiteY28267" fmla="*/ 2698937 h 6407150"/>
              <a:gd name="connsiteX28268" fmla="*/ 5028763 w 11737978"/>
              <a:gd name="connsiteY28268" fmla="*/ 2709473 h 6407150"/>
              <a:gd name="connsiteX28269" fmla="*/ 5025896 w 11737978"/>
              <a:gd name="connsiteY28269" fmla="*/ 2732128 h 6407150"/>
              <a:gd name="connsiteX28270" fmla="*/ 5035630 w 11737978"/>
              <a:gd name="connsiteY28270" fmla="*/ 2766804 h 6407150"/>
              <a:gd name="connsiteX28271" fmla="*/ 5033243 w 11737978"/>
              <a:gd name="connsiteY28271" fmla="*/ 2787115 h 6407150"/>
              <a:gd name="connsiteX28272" fmla="*/ 5030849 w 11737978"/>
              <a:gd name="connsiteY28272" fmla="*/ 2803133 h 6407150"/>
              <a:gd name="connsiteX28273" fmla="*/ 5029888 w 11737978"/>
              <a:gd name="connsiteY28273" fmla="*/ 2807823 h 6407150"/>
              <a:gd name="connsiteX28274" fmla="*/ 5048862 w 11737978"/>
              <a:gd name="connsiteY28274" fmla="*/ 2870932 h 6407150"/>
              <a:gd name="connsiteX28275" fmla="*/ 5051764 w 11737978"/>
              <a:gd name="connsiteY28275" fmla="*/ 2869742 h 6407150"/>
              <a:gd name="connsiteX28276" fmla="*/ 5049857 w 11737978"/>
              <a:gd name="connsiteY28276" fmla="*/ 2887709 h 6407150"/>
              <a:gd name="connsiteX28277" fmla="*/ 5054706 w 11737978"/>
              <a:gd name="connsiteY28277" fmla="*/ 2894313 h 6407150"/>
              <a:gd name="connsiteX28278" fmla="*/ 5051345 w 11737978"/>
              <a:gd name="connsiteY28278" fmla="*/ 2910727 h 6407150"/>
              <a:gd name="connsiteX28279" fmla="*/ 5053328 w 11737978"/>
              <a:gd name="connsiteY28279" fmla="*/ 2939988 h 6407150"/>
              <a:gd name="connsiteX28280" fmla="*/ 5056231 w 11737978"/>
              <a:gd name="connsiteY28280" fmla="*/ 2938798 h 6407150"/>
              <a:gd name="connsiteX28281" fmla="*/ 5057720 w 11737978"/>
              <a:gd name="connsiteY28281" fmla="*/ 2961817 h 6407150"/>
              <a:gd name="connsiteX28282" fmla="*/ 5048033 w 11737978"/>
              <a:gd name="connsiteY28282" fmla="*/ 2957194 h 6407150"/>
              <a:gd name="connsiteX28283" fmla="*/ 5043691 w 11737978"/>
              <a:gd name="connsiteY28283" fmla="*/ 2965419 h 6407150"/>
              <a:gd name="connsiteX28284" fmla="*/ 5049014 w 11737978"/>
              <a:gd name="connsiteY28284" fmla="*/ 2965384 h 6407150"/>
              <a:gd name="connsiteX28285" fmla="*/ 5034993 w 11737978"/>
              <a:gd name="connsiteY28285" fmla="*/ 2973280 h 6407150"/>
              <a:gd name="connsiteX28286" fmla="*/ 5049543 w 11737978"/>
              <a:gd name="connsiteY28286" fmla="*/ 2993093 h 6407150"/>
              <a:gd name="connsiteX28287" fmla="*/ 5037497 w 11737978"/>
              <a:gd name="connsiteY28287" fmla="*/ 3025955 h 6407150"/>
              <a:gd name="connsiteX28288" fmla="*/ 5040398 w 11737978"/>
              <a:gd name="connsiteY28288" fmla="*/ 3024765 h 6407150"/>
              <a:gd name="connsiteX28289" fmla="*/ 5052993 w 11737978"/>
              <a:gd name="connsiteY28289" fmla="*/ 3032492 h 6407150"/>
              <a:gd name="connsiteX28290" fmla="*/ 5066053 w 11737978"/>
              <a:gd name="connsiteY28290" fmla="*/ 3029287 h 6407150"/>
              <a:gd name="connsiteX28291" fmla="*/ 5066059 w 11737978"/>
              <a:gd name="connsiteY28291" fmla="*/ 3033580 h 6407150"/>
              <a:gd name="connsiteX28292" fmla="*/ 5074332 w 11737978"/>
              <a:gd name="connsiteY28292" fmla="*/ 3062411 h 6407150"/>
              <a:gd name="connsiteX28293" fmla="*/ 5065121 w 11737978"/>
              <a:gd name="connsiteY28293" fmla="*/ 3051149 h 6407150"/>
              <a:gd name="connsiteX28294" fmla="*/ 5059811 w 11737978"/>
              <a:gd name="connsiteY28294" fmla="*/ 3059770 h 6407150"/>
              <a:gd name="connsiteX28295" fmla="*/ 5055942 w 11737978"/>
              <a:gd name="connsiteY28295" fmla="*/ 3061357 h 6407150"/>
              <a:gd name="connsiteX28296" fmla="*/ 5047218 w 11737978"/>
              <a:gd name="connsiteY28296" fmla="*/ 3052044 h 6407150"/>
              <a:gd name="connsiteX28297" fmla="*/ 5042889 w 11737978"/>
              <a:gd name="connsiteY28297" fmla="*/ 3068854 h 6407150"/>
              <a:gd name="connsiteX28298" fmla="*/ 5068556 w 11737978"/>
              <a:gd name="connsiteY28298" fmla="*/ 3081963 h 6407150"/>
              <a:gd name="connsiteX28299" fmla="*/ 5069058 w 11737978"/>
              <a:gd name="connsiteY28299" fmla="*/ 3092498 h 6407150"/>
              <a:gd name="connsiteX28300" fmla="*/ 5065196 w 11737978"/>
              <a:gd name="connsiteY28300" fmla="*/ 3098376 h 6407150"/>
              <a:gd name="connsiteX28301" fmla="*/ 5059427 w 11737978"/>
              <a:gd name="connsiteY28301" fmla="*/ 3122222 h 6407150"/>
              <a:gd name="connsiteX28302" fmla="*/ 5051189 w 11737978"/>
              <a:gd name="connsiteY28302" fmla="*/ 3114858 h 6407150"/>
              <a:gd name="connsiteX28303" fmla="*/ 5045873 w 11737978"/>
              <a:gd name="connsiteY28303" fmla="*/ 3119185 h 6407150"/>
              <a:gd name="connsiteX28304" fmla="*/ 5052184 w 11737978"/>
              <a:gd name="connsiteY28304" fmla="*/ 3131635 h 6407150"/>
              <a:gd name="connsiteX28305" fmla="*/ 5057499 w 11737978"/>
              <a:gd name="connsiteY28305" fmla="*/ 3127308 h 6407150"/>
              <a:gd name="connsiteX28306" fmla="*/ 5076857 w 11737978"/>
              <a:gd name="connsiteY28306" fmla="*/ 3127966 h 6407150"/>
              <a:gd name="connsiteX28307" fmla="*/ 5076836 w 11737978"/>
              <a:gd name="connsiteY28307" fmla="*/ 3115085 h 6407150"/>
              <a:gd name="connsiteX28308" fmla="*/ 5077804 w 11737978"/>
              <a:gd name="connsiteY28308" fmla="*/ 3114689 h 6407150"/>
              <a:gd name="connsiteX28309" fmla="*/ 5078284 w 11737978"/>
              <a:gd name="connsiteY28309" fmla="*/ 3112344 h 6407150"/>
              <a:gd name="connsiteX28310" fmla="*/ 5083126 w 11737978"/>
              <a:gd name="connsiteY28310" fmla="*/ 3114656 h 6407150"/>
              <a:gd name="connsiteX28311" fmla="*/ 5083614 w 11737978"/>
              <a:gd name="connsiteY28311" fmla="*/ 3116604 h 6407150"/>
              <a:gd name="connsiteX28312" fmla="*/ 5099595 w 11737978"/>
              <a:gd name="connsiteY28312" fmla="*/ 3125089 h 6407150"/>
              <a:gd name="connsiteX28313" fmla="*/ 5105906 w 11737978"/>
              <a:gd name="connsiteY28313" fmla="*/ 3137539 h 6407150"/>
              <a:gd name="connsiteX28314" fmla="*/ 5096701 w 11737978"/>
              <a:gd name="connsiteY28314" fmla="*/ 3130572 h 6407150"/>
              <a:gd name="connsiteX28315" fmla="*/ 5084134 w 11737978"/>
              <a:gd name="connsiteY28315" fmla="*/ 3140019 h 6407150"/>
              <a:gd name="connsiteX28316" fmla="*/ 5097710 w 11737978"/>
              <a:gd name="connsiteY28316" fmla="*/ 3155935 h 6407150"/>
              <a:gd name="connsiteX28317" fmla="*/ 5095811 w 11737978"/>
              <a:gd name="connsiteY28317" fmla="*/ 3178195 h 6407150"/>
              <a:gd name="connsiteX28318" fmla="*/ 5081768 w 11737978"/>
              <a:gd name="connsiteY28318" fmla="*/ 3173211 h 6407150"/>
              <a:gd name="connsiteX28319" fmla="*/ 5075986 w 11737978"/>
              <a:gd name="connsiteY28319" fmla="*/ 3188469 h 6407150"/>
              <a:gd name="connsiteX28320" fmla="*/ 5087621 w 11737978"/>
              <a:gd name="connsiteY28320" fmla="*/ 3200885 h 6407150"/>
              <a:gd name="connsiteX28321" fmla="*/ 5108430 w 11737978"/>
              <a:gd name="connsiteY28321" fmla="*/ 3203095 h 6407150"/>
              <a:gd name="connsiteX28322" fmla="*/ 5119550 w 11737978"/>
              <a:gd name="connsiteY28322" fmla="*/ 3196389 h 6407150"/>
              <a:gd name="connsiteX28323" fmla="*/ 5132172 w 11737978"/>
              <a:gd name="connsiteY28323" fmla="*/ 3221288 h 6407150"/>
              <a:gd name="connsiteX28324" fmla="*/ 5129756 w 11737978"/>
              <a:gd name="connsiteY28324" fmla="*/ 3224426 h 6407150"/>
              <a:gd name="connsiteX28325" fmla="*/ 5133146 w 11737978"/>
              <a:gd name="connsiteY28325" fmla="*/ 3225186 h 6407150"/>
              <a:gd name="connsiteX28326" fmla="*/ 5144327 w 11737978"/>
              <a:gd name="connsiteY28326" fmla="*/ 3257119 h 6407150"/>
              <a:gd name="connsiteX28327" fmla="*/ 5140492 w 11737978"/>
              <a:gd name="connsiteY28327" fmla="*/ 3280172 h 6407150"/>
              <a:gd name="connsiteX28328" fmla="*/ 5130806 w 11737978"/>
              <a:gd name="connsiteY28328" fmla="*/ 3275549 h 6407150"/>
              <a:gd name="connsiteX28329" fmla="*/ 5129344 w 11737978"/>
              <a:gd name="connsiteY28329" fmla="*/ 3269704 h 6407150"/>
              <a:gd name="connsiteX28330" fmla="*/ 5115709 w 11737978"/>
              <a:gd name="connsiteY28330" fmla="*/ 3215148 h 6407150"/>
              <a:gd name="connsiteX28331" fmla="*/ 5114735 w 11737978"/>
              <a:gd name="connsiteY28331" fmla="*/ 3211251 h 6407150"/>
              <a:gd name="connsiteX28332" fmla="*/ 5113767 w 11737978"/>
              <a:gd name="connsiteY28332" fmla="*/ 3211647 h 6407150"/>
              <a:gd name="connsiteX28333" fmla="*/ 5114741 w 11737978"/>
              <a:gd name="connsiteY28333" fmla="*/ 3215545 h 6407150"/>
              <a:gd name="connsiteX28334" fmla="*/ 5109418 w 11737978"/>
              <a:gd name="connsiteY28334" fmla="*/ 3215578 h 6407150"/>
              <a:gd name="connsiteX28335" fmla="*/ 5114775 w 11737978"/>
              <a:gd name="connsiteY28335" fmla="*/ 3237011 h 6407150"/>
              <a:gd name="connsiteX28336" fmla="*/ 5112368 w 11737978"/>
              <a:gd name="connsiteY28336" fmla="*/ 3244442 h 6407150"/>
              <a:gd name="connsiteX28337" fmla="*/ 5125965 w 11737978"/>
              <a:gd name="connsiteY28337" fmla="*/ 3273239 h 6407150"/>
              <a:gd name="connsiteX28338" fmla="*/ 5126451 w 11737978"/>
              <a:gd name="connsiteY28338" fmla="*/ 3275187 h 6407150"/>
              <a:gd name="connsiteX28339" fmla="*/ 5126026 w 11737978"/>
              <a:gd name="connsiteY28339" fmla="*/ 3311879 h 6407150"/>
              <a:gd name="connsiteX28340" fmla="*/ 5133777 w 11737978"/>
              <a:gd name="connsiteY28340" fmla="*/ 3317294 h 6407150"/>
              <a:gd name="connsiteX28341" fmla="*/ 5158429 w 11737978"/>
              <a:gd name="connsiteY28341" fmla="*/ 3300744 h 6407150"/>
              <a:gd name="connsiteX28342" fmla="*/ 5155550 w 11737978"/>
              <a:gd name="connsiteY28342" fmla="*/ 3314814 h 6407150"/>
              <a:gd name="connsiteX28343" fmla="*/ 5158826 w 11737978"/>
              <a:gd name="connsiteY28343" fmla="*/ 3320989 h 6407150"/>
              <a:gd name="connsiteX28344" fmla="*/ 5160314 w 11737978"/>
              <a:gd name="connsiteY28344" fmla="*/ 3323178 h 6407150"/>
              <a:gd name="connsiteX28345" fmla="*/ 5160199 w 11737978"/>
              <a:gd name="connsiteY28345" fmla="*/ 3323925 h 6407150"/>
              <a:gd name="connsiteX28346" fmla="*/ 5159375 w 11737978"/>
              <a:gd name="connsiteY28346" fmla="*/ 3331113 h 6407150"/>
              <a:gd name="connsiteX28347" fmla="*/ 5159957 w 11737978"/>
              <a:gd name="connsiteY28347" fmla="*/ 3332318 h 6407150"/>
              <a:gd name="connsiteX28348" fmla="*/ 5159932 w 11737978"/>
              <a:gd name="connsiteY28348" fmla="*/ 3332349 h 6407150"/>
              <a:gd name="connsiteX28349" fmla="*/ 5156064 w 11737978"/>
              <a:gd name="connsiteY28349" fmla="*/ 3333935 h 6407150"/>
              <a:gd name="connsiteX28350" fmla="*/ 5153162 w 11737978"/>
              <a:gd name="connsiteY28350" fmla="*/ 3335125 h 6407150"/>
              <a:gd name="connsiteX28351" fmla="*/ 5152682 w 11737978"/>
              <a:gd name="connsiteY28351" fmla="*/ 3337470 h 6407150"/>
              <a:gd name="connsiteX28352" fmla="*/ 5154135 w 11737978"/>
              <a:gd name="connsiteY28352" fmla="*/ 3339022 h 6407150"/>
              <a:gd name="connsiteX28353" fmla="*/ 5157037 w 11737978"/>
              <a:gd name="connsiteY28353" fmla="*/ 3337833 h 6407150"/>
              <a:gd name="connsiteX28354" fmla="*/ 5158971 w 11737978"/>
              <a:gd name="connsiteY28354" fmla="*/ 3337040 h 6407150"/>
              <a:gd name="connsiteX28355" fmla="*/ 5162637 w 11737978"/>
              <a:gd name="connsiteY28355" fmla="*/ 3337860 h 6407150"/>
              <a:gd name="connsiteX28356" fmla="*/ 5164342 w 11737978"/>
              <a:gd name="connsiteY28356" fmla="*/ 3341387 h 6407150"/>
              <a:gd name="connsiteX28357" fmla="*/ 5157936 w 11737978"/>
              <a:gd name="connsiteY28357" fmla="*/ 3343693 h 6407150"/>
              <a:gd name="connsiteX28358" fmla="*/ 5157730 w 11737978"/>
              <a:gd name="connsiteY28358" fmla="*/ 3345490 h 6407150"/>
              <a:gd name="connsiteX28359" fmla="*/ 5157525 w 11737978"/>
              <a:gd name="connsiteY28359" fmla="*/ 3347287 h 6407150"/>
              <a:gd name="connsiteX28360" fmla="*/ 5150503 w 11737978"/>
              <a:gd name="connsiteY28360" fmla="*/ 3354984 h 6407150"/>
              <a:gd name="connsiteX28361" fmla="*/ 5150298 w 11737978"/>
              <a:gd name="connsiteY28361" fmla="*/ 3356781 h 6407150"/>
              <a:gd name="connsiteX28362" fmla="*/ 5148242 w 11737978"/>
              <a:gd name="connsiteY28362" fmla="*/ 3374752 h 6407150"/>
              <a:gd name="connsiteX28363" fmla="*/ 5160847 w 11737978"/>
              <a:gd name="connsiteY28363" fmla="*/ 3371937 h 6407150"/>
              <a:gd name="connsiteX28364" fmla="*/ 5167403 w 11737978"/>
              <a:gd name="connsiteY28364" fmla="*/ 3378654 h 6407150"/>
              <a:gd name="connsiteX28365" fmla="*/ 5161942 w 11737978"/>
              <a:gd name="connsiteY28365" fmla="*/ 3378784 h 6407150"/>
              <a:gd name="connsiteX28366" fmla="*/ 5164552 w 11737978"/>
              <a:gd name="connsiteY28366" fmla="*/ 3383106 h 6407150"/>
              <a:gd name="connsiteX28367" fmla="*/ 5159202 w 11737978"/>
              <a:gd name="connsiteY28367" fmla="*/ 3386314 h 6407150"/>
              <a:gd name="connsiteX28368" fmla="*/ 5153206 w 11737978"/>
              <a:gd name="connsiteY28368" fmla="*/ 3385026 h 6407150"/>
              <a:gd name="connsiteX28369" fmla="*/ 5153412 w 11737978"/>
              <a:gd name="connsiteY28369" fmla="*/ 3383228 h 6407150"/>
              <a:gd name="connsiteX28370" fmla="*/ 5147624 w 11737978"/>
              <a:gd name="connsiteY28370" fmla="*/ 3380143 h 6407150"/>
              <a:gd name="connsiteX28371" fmla="*/ 5147419 w 11737978"/>
              <a:gd name="connsiteY28371" fmla="*/ 3381940 h 6407150"/>
              <a:gd name="connsiteX28372" fmla="*/ 5147214 w 11737978"/>
              <a:gd name="connsiteY28372" fmla="*/ 3383737 h 6407150"/>
              <a:gd name="connsiteX28373" fmla="*/ 5147009 w 11737978"/>
              <a:gd name="connsiteY28373" fmla="*/ 3385535 h 6407150"/>
              <a:gd name="connsiteX28374" fmla="*/ 5134774 w 11737978"/>
              <a:gd name="connsiteY28374" fmla="*/ 3397553 h 6407150"/>
              <a:gd name="connsiteX28375" fmla="*/ 5134344 w 11737978"/>
              <a:gd name="connsiteY28375" fmla="*/ 3395086 h 6407150"/>
              <a:gd name="connsiteX28376" fmla="*/ 5123429 w 11737978"/>
              <a:gd name="connsiteY28376" fmla="*/ 3379580 h 6407150"/>
              <a:gd name="connsiteX28377" fmla="*/ 5122609 w 11737978"/>
              <a:gd name="connsiteY28377" fmla="*/ 3376335 h 6407150"/>
              <a:gd name="connsiteX28378" fmla="*/ 5124739 w 11737978"/>
              <a:gd name="connsiteY28378" fmla="*/ 3378037 h 6407150"/>
              <a:gd name="connsiteX28379" fmla="*/ 5128614 w 11737978"/>
              <a:gd name="connsiteY28379" fmla="*/ 3376985 h 6407150"/>
              <a:gd name="connsiteX28380" fmla="*/ 5125148 w 11737978"/>
              <a:gd name="connsiteY28380" fmla="*/ 3373052 h 6407150"/>
              <a:gd name="connsiteX28381" fmla="*/ 5122293 w 11737978"/>
              <a:gd name="connsiteY28381" fmla="*/ 3375093 h 6407150"/>
              <a:gd name="connsiteX28382" fmla="*/ 5120294 w 11737978"/>
              <a:gd name="connsiteY28382" fmla="*/ 3367194 h 6407150"/>
              <a:gd name="connsiteX28383" fmla="*/ 5096374 w 11737978"/>
              <a:gd name="connsiteY28383" fmla="*/ 3334088 h 6407150"/>
              <a:gd name="connsiteX28384" fmla="*/ 5056624 w 11737978"/>
              <a:gd name="connsiteY28384" fmla="*/ 3282927 h 6407150"/>
              <a:gd name="connsiteX28385" fmla="*/ 5041614 w 11737978"/>
              <a:gd name="connsiteY28385" fmla="*/ 3241294 h 6407150"/>
              <a:gd name="connsiteX28386" fmla="*/ 5014263 w 11737978"/>
              <a:gd name="connsiteY28386" fmla="*/ 3224527 h 6407150"/>
              <a:gd name="connsiteX28387" fmla="*/ 5016043 w 11737978"/>
              <a:gd name="connsiteY28387" fmla="*/ 3214690 h 6407150"/>
              <a:gd name="connsiteX28388" fmla="*/ 5002042 w 11737978"/>
              <a:gd name="connsiteY28388" fmla="*/ 3205400 h 6407150"/>
              <a:gd name="connsiteX28389" fmla="*/ 4985429 w 11737978"/>
              <a:gd name="connsiteY28389" fmla="*/ 3188871 h 6407150"/>
              <a:gd name="connsiteX28390" fmla="*/ 4957722 w 11737978"/>
              <a:gd name="connsiteY28390" fmla="*/ 3141570 h 6407150"/>
              <a:gd name="connsiteX28391" fmla="*/ 4915607 w 11737978"/>
              <a:gd name="connsiteY28391" fmla="*/ 3083847 h 6407150"/>
              <a:gd name="connsiteX28392" fmla="*/ 4903747 w 11737978"/>
              <a:gd name="connsiteY28392" fmla="*/ 3057332 h 6407150"/>
              <a:gd name="connsiteX28393" fmla="*/ 4902959 w 11737978"/>
              <a:gd name="connsiteY28393" fmla="*/ 3041450 h 6407150"/>
              <a:gd name="connsiteX28394" fmla="*/ 4908278 w 11737978"/>
              <a:gd name="connsiteY28394" fmla="*/ 3021357 h 6407150"/>
              <a:gd name="connsiteX28395" fmla="*/ 4913629 w 11737978"/>
              <a:gd name="connsiteY28395" fmla="*/ 2991340 h 6407150"/>
              <a:gd name="connsiteX28396" fmla="*/ 4922537 w 11737978"/>
              <a:gd name="connsiteY28396" fmla="*/ 2995889 h 6407150"/>
              <a:gd name="connsiteX28397" fmla="*/ 4924571 w 11737978"/>
              <a:gd name="connsiteY28397" fmla="*/ 3015639 h 6407150"/>
              <a:gd name="connsiteX28398" fmla="*/ 4933480 w 11737978"/>
              <a:gd name="connsiteY28398" fmla="*/ 3020186 h 6407150"/>
              <a:gd name="connsiteX28399" fmla="*/ 4938832 w 11737978"/>
              <a:gd name="connsiteY28399" fmla="*/ 2990170 h 6407150"/>
              <a:gd name="connsiteX28400" fmla="*/ 4922030 w 11737978"/>
              <a:gd name="connsiteY28400" fmla="*/ 2990950 h 6407150"/>
              <a:gd name="connsiteX28401" fmla="*/ 4918979 w 11737978"/>
              <a:gd name="connsiteY28401" fmla="*/ 2961324 h 6407150"/>
              <a:gd name="connsiteX28402" fmla="*/ 4884359 w 11737978"/>
              <a:gd name="connsiteY28402" fmla="*/ 2953007 h 6407150"/>
              <a:gd name="connsiteX28403" fmla="*/ 4881817 w 11737978"/>
              <a:gd name="connsiteY28403" fmla="*/ 2928319 h 6407150"/>
              <a:gd name="connsiteX28404" fmla="*/ 4865016 w 11737978"/>
              <a:gd name="connsiteY28404" fmla="*/ 2929099 h 6407150"/>
              <a:gd name="connsiteX28405" fmla="*/ 4857123 w 11737978"/>
              <a:gd name="connsiteY28405" fmla="*/ 2934427 h 6407150"/>
              <a:gd name="connsiteX28406" fmla="*/ 4855726 w 11737978"/>
              <a:gd name="connsiteY28406" fmla="*/ 2934493 h 6407150"/>
              <a:gd name="connsiteX28407" fmla="*/ 4851302 w 11737978"/>
              <a:gd name="connsiteY28407" fmla="*/ 2923955 h 6407150"/>
              <a:gd name="connsiteX28408" fmla="*/ 4836276 w 11737978"/>
              <a:gd name="connsiteY28408" fmla="*/ 2908134 h 6407150"/>
              <a:gd name="connsiteX28409" fmla="*/ 4826634 w 11737978"/>
              <a:gd name="connsiteY28409" fmla="*/ 2897808 h 6407150"/>
              <a:gd name="connsiteX28410" fmla="*/ 4835585 w 11737978"/>
              <a:gd name="connsiteY28410" fmla="*/ 2899457 h 6407150"/>
              <a:gd name="connsiteX28411" fmla="*/ 4844654 w 11737978"/>
              <a:gd name="connsiteY28411" fmla="*/ 2895314 h 6407150"/>
              <a:gd name="connsiteX28412" fmla="*/ 4850514 w 11737978"/>
              <a:gd name="connsiteY28412" fmla="*/ 2870236 h 6407150"/>
              <a:gd name="connsiteX28413" fmla="*/ 4857898 w 11737978"/>
              <a:gd name="connsiteY28413" fmla="*/ 2859970 h 6407150"/>
              <a:gd name="connsiteX28414" fmla="*/ 4882593 w 11737978"/>
              <a:gd name="connsiteY28414" fmla="*/ 2853862 h 6407150"/>
              <a:gd name="connsiteX28415" fmla="*/ 4872159 w 11737978"/>
              <a:gd name="connsiteY28415" fmla="*/ 2834499 h 6407150"/>
              <a:gd name="connsiteX28416" fmla="*/ 4878526 w 11737978"/>
              <a:gd name="connsiteY28416" fmla="*/ 2814359 h 6407150"/>
              <a:gd name="connsiteX28417" fmla="*/ 4875984 w 11737978"/>
              <a:gd name="connsiteY28417" fmla="*/ 2789670 h 6407150"/>
              <a:gd name="connsiteX28418" fmla="*/ 4859692 w 11737978"/>
              <a:gd name="connsiteY28418" fmla="*/ 2795387 h 6407150"/>
              <a:gd name="connsiteX28419" fmla="*/ 4841873 w 11737978"/>
              <a:gd name="connsiteY28419" fmla="*/ 2786292 h 6407150"/>
              <a:gd name="connsiteX28420" fmla="*/ 4840349 w 11737978"/>
              <a:gd name="connsiteY28420" fmla="*/ 2771478 h 6407150"/>
              <a:gd name="connsiteX28421" fmla="*/ 4839839 w 11737978"/>
              <a:gd name="connsiteY28421" fmla="*/ 2766540 h 6407150"/>
              <a:gd name="connsiteX28422" fmla="*/ 4831437 w 11737978"/>
              <a:gd name="connsiteY28422" fmla="*/ 2766930 h 6407150"/>
              <a:gd name="connsiteX28423" fmla="*/ 4807251 w 11737978"/>
              <a:gd name="connsiteY28423" fmla="*/ 2777978 h 6407150"/>
              <a:gd name="connsiteX28424" fmla="*/ 4813113 w 11737978"/>
              <a:gd name="connsiteY28424" fmla="*/ 2752898 h 6407150"/>
              <a:gd name="connsiteX28425" fmla="*/ 4804202 w 11737978"/>
              <a:gd name="connsiteY28425" fmla="*/ 2748350 h 6407150"/>
              <a:gd name="connsiteX28426" fmla="*/ 4810570 w 11737978"/>
              <a:gd name="connsiteY28426" fmla="*/ 2728208 h 6407150"/>
              <a:gd name="connsiteX28427" fmla="*/ 4800134 w 11737978"/>
              <a:gd name="connsiteY28427" fmla="*/ 2708847 h 6407150"/>
              <a:gd name="connsiteX28428" fmla="*/ 4800644 w 11737978"/>
              <a:gd name="connsiteY28428" fmla="*/ 2713785 h 6407150"/>
              <a:gd name="connsiteX28429" fmla="*/ 4791734 w 11737978"/>
              <a:gd name="connsiteY28429" fmla="*/ 2709237 h 6407150"/>
              <a:gd name="connsiteX28430" fmla="*/ 4798610 w 11737978"/>
              <a:gd name="connsiteY28430" fmla="*/ 2694034 h 6407150"/>
              <a:gd name="connsiteX28431" fmla="*/ 4801022 w 11737978"/>
              <a:gd name="connsiteY28431" fmla="*/ 2696078 h 6407150"/>
              <a:gd name="connsiteX28432" fmla="*/ 4799627 w 11737978"/>
              <a:gd name="connsiteY28432" fmla="*/ 2703909 h 6407150"/>
              <a:gd name="connsiteX28433" fmla="*/ 4802079 w 11737978"/>
              <a:gd name="connsiteY28433" fmla="*/ 2696973 h 6407150"/>
              <a:gd name="connsiteX28434" fmla="*/ 4801022 w 11737978"/>
              <a:gd name="connsiteY28434" fmla="*/ 2696078 h 6407150"/>
              <a:gd name="connsiteX28435" fmla="*/ 4803640 w 11737978"/>
              <a:gd name="connsiteY28435" fmla="*/ 2681397 h 6407150"/>
              <a:gd name="connsiteX28436" fmla="*/ 4795051 w 11737978"/>
              <a:gd name="connsiteY28436" fmla="*/ 2659468 h 6407150"/>
              <a:gd name="connsiteX28437" fmla="*/ 4771374 w 11737978"/>
              <a:gd name="connsiteY28437" fmla="*/ 2675453 h 6407150"/>
              <a:gd name="connsiteX28438" fmla="*/ 4755435 w 11737978"/>
              <a:gd name="connsiteY28438" fmla="*/ 2716660 h 6407150"/>
              <a:gd name="connsiteX28439" fmla="*/ 4754802 w 11737978"/>
              <a:gd name="connsiteY28439" fmla="*/ 2720510 h 6407150"/>
              <a:gd name="connsiteX28440" fmla="*/ 4744627 w 11737978"/>
              <a:gd name="connsiteY28440" fmla="*/ 2709244 h 6407150"/>
              <a:gd name="connsiteX28441" fmla="*/ 4745498 w 11737978"/>
              <a:gd name="connsiteY28441" fmla="*/ 2700842 h 6407150"/>
              <a:gd name="connsiteX28442" fmla="*/ 4754062 w 11737978"/>
              <a:gd name="connsiteY28442" fmla="*/ 2671295 h 6407150"/>
              <a:gd name="connsiteX28443" fmla="*/ 4734717 w 11737978"/>
              <a:gd name="connsiteY28443" fmla="*/ 2647386 h 6407150"/>
              <a:gd name="connsiteX28444" fmla="*/ 4709514 w 11737978"/>
              <a:gd name="connsiteY28444" fmla="*/ 2648557 h 6407150"/>
              <a:gd name="connsiteX28445" fmla="*/ 4707990 w 11737978"/>
              <a:gd name="connsiteY28445" fmla="*/ 2633744 h 6407150"/>
              <a:gd name="connsiteX28446" fmla="*/ 4674386 w 11737978"/>
              <a:gd name="connsiteY28446" fmla="*/ 2635305 h 6407150"/>
              <a:gd name="connsiteX28447" fmla="*/ 4659109 w 11737978"/>
              <a:gd name="connsiteY28447" fmla="*/ 2650898 h 6407150"/>
              <a:gd name="connsiteX28448" fmla="*/ 4616595 w 11737978"/>
              <a:gd name="connsiteY28448" fmla="*/ 2647912 h 6407150"/>
              <a:gd name="connsiteX28449" fmla="*/ 4608193 w 11737978"/>
              <a:gd name="connsiteY28449" fmla="*/ 2648302 h 6407150"/>
              <a:gd name="connsiteX28450" fmla="*/ 4608701 w 11737978"/>
              <a:gd name="connsiteY28450" fmla="*/ 2653239 h 6407150"/>
              <a:gd name="connsiteX28451" fmla="*/ 4610733 w 11737978"/>
              <a:gd name="connsiteY28451" fmla="*/ 2672991 h 6407150"/>
              <a:gd name="connsiteX28452" fmla="*/ 4593932 w 11737978"/>
              <a:gd name="connsiteY28452" fmla="*/ 2673771 h 6407150"/>
              <a:gd name="connsiteX28453" fmla="*/ 4548877 w 11737978"/>
              <a:gd name="connsiteY28453" fmla="*/ 2646096 h 6407150"/>
              <a:gd name="connsiteX28454" fmla="*/ 4550404 w 11737978"/>
              <a:gd name="connsiteY28454" fmla="*/ 2660909 h 6407150"/>
              <a:gd name="connsiteX28455" fmla="*/ 4524690 w 11737978"/>
              <a:gd name="connsiteY28455" fmla="*/ 2657142 h 6407150"/>
              <a:gd name="connsiteX28456" fmla="*/ 4501012 w 11737978"/>
              <a:gd name="connsiteY28456" fmla="*/ 2673126 h 6407150"/>
              <a:gd name="connsiteX28457" fmla="*/ 4475808 w 11737978"/>
              <a:gd name="connsiteY28457" fmla="*/ 2674297 h 6407150"/>
              <a:gd name="connsiteX28458" fmla="*/ 4468933 w 11737978"/>
              <a:gd name="connsiteY28458" fmla="*/ 2689501 h 6407150"/>
              <a:gd name="connsiteX28459" fmla="*/ 4459007 w 11737978"/>
              <a:gd name="connsiteY28459" fmla="*/ 2675077 h 6407150"/>
              <a:gd name="connsiteX28460" fmla="*/ 4458500 w 11737978"/>
              <a:gd name="connsiteY28460" fmla="*/ 2670139 h 6407150"/>
              <a:gd name="connsiteX28461" fmla="*/ 4450095 w 11737978"/>
              <a:gd name="connsiteY28461" fmla="*/ 2670529 h 6407150"/>
              <a:gd name="connsiteX28462" fmla="*/ 4450349 w 11737978"/>
              <a:gd name="connsiteY28462" fmla="*/ 2672998 h 6407150"/>
              <a:gd name="connsiteX28463" fmla="*/ 4450477 w 11737978"/>
              <a:gd name="connsiteY28463" fmla="*/ 2674238 h 6407150"/>
              <a:gd name="connsiteX28464" fmla="*/ 4449542 w 11737978"/>
              <a:gd name="connsiteY28464" fmla="*/ 2671643 h 6407150"/>
              <a:gd name="connsiteX28465" fmla="*/ 4446870 w 11737978"/>
              <a:gd name="connsiteY28465" fmla="*/ 2654921 h 6407150"/>
              <a:gd name="connsiteX28466" fmla="*/ 4457184 w 11737978"/>
              <a:gd name="connsiteY28466" fmla="*/ 2636979 h 6407150"/>
              <a:gd name="connsiteX28467" fmla="*/ 4429556 w 11737978"/>
              <a:gd name="connsiteY28467" fmla="*/ 2656550 h 6407150"/>
              <a:gd name="connsiteX28468" fmla="*/ 4420662 w 11737978"/>
              <a:gd name="connsiteY28468" fmla="*/ 2659809 h 6407150"/>
              <a:gd name="connsiteX28469" fmla="*/ 4422556 w 11737978"/>
              <a:gd name="connsiteY28469" fmla="*/ 2640235 h 6407150"/>
              <a:gd name="connsiteX28470" fmla="*/ 4413660 w 11737978"/>
              <a:gd name="connsiteY28470" fmla="*/ 2643495 h 6407150"/>
              <a:gd name="connsiteX28471" fmla="*/ 4407607 w 11737978"/>
              <a:gd name="connsiteY28471" fmla="*/ 2617393 h 6407150"/>
              <a:gd name="connsiteX28472" fmla="*/ 4417447 w 11737978"/>
              <a:gd name="connsiteY28472" fmla="*/ 2604344 h 6407150"/>
              <a:gd name="connsiteX28473" fmla="*/ 4425869 w 11737978"/>
              <a:gd name="connsiteY28473" fmla="*/ 2605976 h 6407150"/>
              <a:gd name="connsiteX28474" fmla="*/ 4427761 w 11737978"/>
              <a:gd name="connsiteY28474" fmla="*/ 2586402 h 6407150"/>
              <a:gd name="connsiteX28475" fmla="*/ 4418866 w 11737978"/>
              <a:gd name="connsiteY28475" fmla="*/ 2589663 h 6407150"/>
              <a:gd name="connsiteX28476" fmla="*/ 4412813 w 11737978"/>
              <a:gd name="connsiteY28476" fmla="*/ 2563560 h 6407150"/>
              <a:gd name="connsiteX28477" fmla="*/ 4422181 w 11737978"/>
              <a:gd name="connsiteY28477" fmla="*/ 2555405 h 6407150"/>
              <a:gd name="connsiteX28478" fmla="*/ 4422654 w 11737978"/>
              <a:gd name="connsiteY28478" fmla="*/ 2550512 h 6407150"/>
              <a:gd name="connsiteX28479" fmla="*/ 4423127 w 11737978"/>
              <a:gd name="connsiteY28479" fmla="*/ 2545619 h 6407150"/>
              <a:gd name="connsiteX28480" fmla="*/ 4414707 w 11737978"/>
              <a:gd name="connsiteY28480" fmla="*/ 2543985 h 6407150"/>
              <a:gd name="connsiteX28481" fmla="*/ 4415652 w 11737978"/>
              <a:gd name="connsiteY28481" fmla="*/ 2534197 h 6407150"/>
              <a:gd name="connsiteX28482" fmla="*/ 4381023 w 11737978"/>
              <a:gd name="connsiteY28482" fmla="*/ 2537452 h 6407150"/>
              <a:gd name="connsiteX28483" fmla="*/ 4373550 w 11737978"/>
              <a:gd name="connsiteY28483" fmla="*/ 2526031 h 6407150"/>
              <a:gd name="connsiteX28484" fmla="*/ 4382917 w 11737978"/>
              <a:gd name="connsiteY28484" fmla="*/ 2517877 h 6407150"/>
              <a:gd name="connsiteX28485" fmla="*/ 4366077 w 11737978"/>
              <a:gd name="connsiteY28485" fmla="*/ 2514610 h 6407150"/>
              <a:gd name="connsiteX28486" fmla="*/ 4365129 w 11737978"/>
              <a:gd name="connsiteY28486" fmla="*/ 2524399 h 6407150"/>
              <a:gd name="connsiteX28487" fmla="*/ 4357655 w 11737978"/>
              <a:gd name="connsiteY28487" fmla="*/ 2512977 h 6407150"/>
              <a:gd name="connsiteX28488" fmla="*/ 4340342 w 11737978"/>
              <a:gd name="connsiteY28488" fmla="*/ 2514605 h 6407150"/>
              <a:gd name="connsiteX28489" fmla="*/ 4330501 w 11737978"/>
              <a:gd name="connsiteY28489" fmla="*/ 2527653 h 6407150"/>
              <a:gd name="connsiteX28490" fmla="*/ 4322079 w 11737978"/>
              <a:gd name="connsiteY28490" fmla="*/ 2526019 h 6407150"/>
              <a:gd name="connsiteX28491" fmla="*/ 4322553 w 11737978"/>
              <a:gd name="connsiteY28491" fmla="*/ 2521126 h 6407150"/>
              <a:gd name="connsiteX28492" fmla="*/ 4323972 w 11737978"/>
              <a:gd name="connsiteY28492" fmla="*/ 2506444 h 6407150"/>
              <a:gd name="connsiteX28493" fmla="*/ 4332393 w 11737978"/>
              <a:gd name="connsiteY28493" fmla="*/ 2508078 h 6407150"/>
              <a:gd name="connsiteX28494" fmla="*/ 4332866 w 11737978"/>
              <a:gd name="connsiteY28494" fmla="*/ 2503183 h 6407150"/>
              <a:gd name="connsiteX28495" fmla="*/ 4324446 w 11737978"/>
              <a:gd name="connsiteY28495" fmla="*/ 2501550 h 6407150"/>
              <a:gd name="connsiteX28496" fmla="*/ 4298711 w 11737978"/>
              <a:gd name="connsiteY28496" fmla="*/ 2501545 h 6407150"/>
              <a:gd name="connsiteX28497" fmla="*/ 4290289 w 11737978"/>
              <a:gd name="connsiteY28497" fmla="*/ 2499912 h 6407150"/>
              <a:gd name="connsiteX28498" fmla="*/ 4271082 w 11737978"/>
              <a:gd name="connsiteY28498" fmla="*/ 2521114 h 6407150"/>
              <a:gd name="connsiteX28499" fmla="*/ 4305711 w 11737978"/>
              <a:gd name="connsiteY28499" fmla="*/ 2517859 h 6407150"/>
              <a:gd name="connsiteX28500" fmla="*/ 4304765 w 11737978"/>
              <a:gd name="connsiteY28500" fmla="*/ 2527646 h 6407150"/>
              <a:gd name="connsiteX28501" fmla="*/ 4314132 w 11737978"/>
              <a:gd name="connsiteY28501" fmla="*/ 2519492 h 6407150"/>
              <a:gd name="connsiteX28502" fmla="*/ 4322079 w 11737978"/>
              <a:gd name="connsiteY28502" fmla="*/ 2526019 h 6407150"/>
              <a:gd name="connsiteX28503" fmla="*/ 4321606 w 11737978"/>
              <a:gd name="connsiteY28503" fmla="*/ 2530914 h 6407150"/>
              <a:gd name="connsiteX28504" fmla="*/ 4330501 w 11737978"/>
              <a:gd name="connsiteY28504" fmla="*/ 2527653 h 6407150"/>
              <a:gd name="connsiteX28505" fmla="*/ 4337503 w 11737978"/>
              <a:gd name="connsiteY28505" fmla="*/ 2543967 h 6407150"/>
              <a:gd name="connsiteX28506" fmla="*/ 4327659 w 11737978"/>
              <a:gd name="connsiteY28506" fmla="*/ 2557015 h 6407150"/>
              <a:gd name="connsiteX28507" fmla="*/ 4320186 w 11737978"/>
              <a:gd name="connsiteY28507" fmla="*/ 2545594 h 6407150"/>
              <a:gd name="connsiteX28508" fmla="*/ 4292085 w 11737978"/>
              <a:gd name="connsiteY28508" fmla="*/ 2570058 h 6407150"/>
              <a:gd name="connsiteX28509" fmla="*/ 4300033 w 11737978"/>
              <a:gd name="connsiteY28509" fmla="*/ 2576586 h 6407150"/>
              <a:gd name="connsiteX28510" fmla="*/ 4291137 w 11737978"/>
              <a:gd name="connsiteY28510" fmla="*/ 2579846 h 6407150"/>
              <a:gd name="connsiteX28511" fmla="*/ 4281770 w 11737978"/>
              <a:gd name="connsiteY28511" fmla="*/ 2588001 h 6407150"/>
              <a:gd name="connsiteX28512" fmla="*/ 4293031 w 11737978"/>
              <a:gd name="connsiteY28512" fmla="*/ 2560272 h 6407150"/>
              <a:gd name="connsiteX28513" fmla="*/ 4286031 w 11737978"/>
              <a:gd name="connsiteY28513" fmla="*/ 2543957 h 6407150"/>
              <a:gd name="connsiteX28514" fmla="*/ 4268243 w 11737978"/>
              <a:gd name="connsiteY28514" fmla="*/ 2550477 h 6407150"/>
              <a:gd name="connsiteX28515" fmla="*/ 4259821 w 11737978"/>
              <a:gd name="connsiteY28515" fmla="*/ 2548844 h 6407150"/>
              <a:gd name="connsiteX28516" fmla="*/ 4267769 w 11737978"/>
              <a:gd name="connsiteY28516" fmla="*/ 2555372 h 6407150"/>
              <a:gd name="connsiteX28517" fmla="*/ 4267296 w 11737978"/>
              <a:gd name="connsiteY28517" fmla="*/ 2560265 h 6407150"/>
              <a:gd name="connsiteX28518" fmla="*/ 4249034 w 11737978"/>
              <a:gd name="connsiteY28518" fmla="*/ 2571680 h 6407150"/>
              <a:gd name="connsiteX28519" fmla="*/ 4237774 w 11737978"/>
              <a:gd name="connsiteY28519" fmla="*/ 2599411 h 6407150"/>
              <a:gd name="connsiteX28520" fmla="*/ 4254615 w 11737978"/>
              <a:gd name="connsiteY28520" fmla="*/ 2602677 h 6407150"/>
              <a:gd name="connsiteX28521" fmla="*/ 4263983 w 11737978"/>
              <a:gd name="connsiteY28521" fmla="*/ 2594521 h 6407150"/>
              <a:gd name="connsiteX28522" fmla="*/ 4271929 w 11737978"/>
              <a:gd name="connsiteY28522" fmla="*/ 2601048 h 6407150"/>
              <a:gd name="connsiteX28523" fmla="*/ 4254143 w 11737978"/>
              <a:gd name="connsiteY28523" fmla="*/ 2607570 h 6407150"/>
              <a:gd name="connsiteX28524" fmla="*/ 4250829 w 11737978"/>
              <a:gd name="connsiteY28524" fmla="*/ 2641828 h 6407150"/>
              <a:gd name="connsiteX28525" fmla="*/ 4244302 w 11737978"/>
              <a:gd name="connsiteY28525" fmla="*/ 2620619 h 6407150"/>
              <a:gd name="connsiteX28526" fmla="*/ 4245248 w 11737978"/>
              <a:gd name="connsiteY28526" fmla="*/ 2610831 h 6407150"/>
              <a:gd name="connsiteX28527" fmla="*/ 4235882 w 11737978"/>
              <a:gd name="connsiteY28527" fmla="*/ 2618985 h 6407150"/>
              <a:gd name="connsiteX28528" fmla="*/ 4237301 w 11737978"/>
              <a:gd name="connsiteY28528" fmla="*/ 2604303 h 6407150"/>
              <a:gd name="connsiteX28529" fmla="*/ 4230300 w 11737978"/>
              <a:gd name="connsiteY28529" fmla="*/ 2587989 h 6407150"/>
              <a:gd name="connsiteX28530" fmla="*/ 4221406 w 11737978"/>
              <a:gd name="connsiteY28530" fmla="*/ 2591250 h 6407150"/>
              <a:gd name="connsiteX28531" fmla="*/ 4219513 w 11737978"/>
              <a:gd name="connsiteY28531" fmla="*/ 2610825 h 6407150"/>
              <a:gd name="connsiteX28532" fmla="*/ 4201726 w 11737978"/>
              <a:gd name="connsiteY28532" fmla="*/ 2617347 h 6407150"/>
              <a:gd name="connsiteX28533" fmla="*/ 4192359 w 11737978"/>
              <a:gd name="connsiteY28533" fmla="*/ 2625501 h 6407150"/>
              <a:gd name="connsiteX28534" fmla="*/ 4198886 w 11737978"/>
              <a:gd name="connsiteY28534" fmla="*/ 2646711 h 6407150"/>
              <a:gd name="connsiteX28535" fmla="*/ 4189518 w 11737978"/>
              <a:gd name="connsiteY28535" fmla="*/ 2654864 h 6407150"/>
              <a:gd name="connsiteX28536" fmla="*/ 4181571 w 11737978"/>
              <a:gd name="connsiteY28536" fmla="*/ 2648337 h 6407150"/>
              <a:gd name="connsiteX28537" fmla="*/ 4180624 w 11737978"/>
              <a:gd name="connsiteY28537" fmla="*/ 2658125 h 6407150"/>
              <a:gd name="connsiteX28538" fmla="*/ 4155836 w 11737978"/>
              <a:gd name="connsiteY28538" fmla="*/ 2648331 h 6407150"/>
              <a:gd name="connsiteX28539" fmla="*/ 4130574 w 11737978"/>
              <a:gd name="connsiteY28539" fmla="*/ 2643432 h 6407150"/>
              <a:gd name="connsiteX28540" fmla="*/ 4113259 w 11737978"/>
              <a:gd name="connsiteY28540" fmla="*/ 2645059 h 6407150"/>
              <a:gd name="connsiteX28541" fmla="*/ 4112313 w 11737978"/>
              <a:gd name="connsiteY28541" fmla="*/ 2654846 h 6407150"/>
              <a:gd name="connsiteX28542" fmla="*/ 4104366 w 11737978"/>
              <a:gd name="connsiteY28542" fmla="*/ 2648319 h 6407150"/>
              <a:gd name="connsiteX28543" fmla="*/ 4103891 w 11737978"/>
              <a:gd name="connsiteY28543" fmla="*/ 2653213 h 6407150"/>
              <a:gd name="connsiteX28544" fmla="*/ 4103419 w 11737978"/>
              <a:gd name="connsiteY28544" fmla="*/ 2658108 h 6407150"/>
              <a:gd name="connsiteX28545" fmla="*/ 4110847 w 11737978"/>
              <a:gd name="connsiteY28545" fmla="*/ 2658925 h 6407150"/>
              <a:gd name="connsiteX28546" fmla="*/ 4112313 w 11737978"/>
              <a:gd name="connsiteY28546" fmla="*/ 2654846 h 6407150"/>
              <a:gd name="connsiteX28547" fmla="*/ 4120733 w 11737978"/>
              <a:gd name="connsiteY28547" fmla="*/ 2656479 h 6407150"/>
              <a:gd name="connsiteX28548" fmla="*/ 4136628 w 11737978"/>
              <a:gd name="connsiteY28548" fmla="*/ 2669534 h 6407150"/>
              <a:gd name="connsiteX28549" fmla="*/ 4144102 w 11737978"/>
              <a:gd name="connsiteY28549" fmla="*/ 2680955 h 6407150"/>
              <a:gd name="connsiteX28550" fmla="*/ 4161417 w 11737978"/>
              <a:gd name="connsiteY28550" fmla="*/ 2679328 h 6407150"/>
              <a:gd name="connsiteX28551" fmla="*/ 4168891 w 11737978"/>
              <a:gd name="connsiteY28551" fmla="*/ 2690749 h 6407150"/>
              <a:gd name="connsiteX28552" fmla="*/ 4169837 w 11737978"/>
              <a:gd name="connsiteY28552" fmla="*/ 2680960 h 6407150"/>
              <a:gd name="connsiteX28553" fmla="*/ 4170310 w 11737978"/>
              <a:gd name="connsiteY28553" fmla="*/ 2676067 h 6407150"/>
              <a:gd name="connsiteX28554" fmla="*/ 4178731 w 11737978"/>
              <a:gd name="connsiteY28554" fmla="*/ 2677700 h 6407150"/>
              <a:gd name="connsiteX28555" fmla="*/ 4176838 w 11737978"/>
              <a:gd name="connsiteY28555" fmla="*/ 2697276 h 6407150"/>
              <a:gd name="connsiteX28556" fmla="*/ 4185259 w 11737978"/>
              <a:gd name="connsiteY28556" fmla="*/ 2698909 h 6407150"/>
              <a:gd name="connsiteX28557" fmla="*/ 4186206 w 11737978"/>
              <a:gd name="connsiteY28557" fmla="*/ 2689121 h 6407150"/>
              <a:gd name="connsiteX28558" fmla="*/ 4192732 w 11737978"/>
              <a:gd name="connsiteY28558" fmla="*/ 2710329 h 6407150"/>
              <a:gd name="connsiteX28559" fmla="*/ 4173525 w 11737978"/>
              <a:gd name="connsiteY28559" fmla="*/ 2731533 h 6407150"/>
              <a:gd name="connsiteX28560" fmla="*/ 4156210 w 11737978"/>
              <a:gd name="connsiteY28560" fmla="*/ 2733160 h 6407150"/>
              <a:gd name="connsiteX28561" fmla="*/ 4158104 w 11737978"/>
              <a:gd name="connsiteY28561" fmla="*/ 2713584 h 6407150"/>
              <a:gd name="connsiteX28562" fmla="*/ 4157870 w 11737978"/>
              <a:gd name="connsiteY28562" fmla="*/ 2709550 h 6407150"/>
              <a:gd name="connsiteX28563" fmla="*/ 4158598 w 11737978"/>
              <a:gd name="connsiteY28563" fmla="*/ 2708876 h 6407150"/>
              <a:gd name="connsiteX28564" fmla="*/ 4157809 w 11737978"/>
              <a:gd name="connsiteY28564" fmla="*/ 2708508 h 6407150"/>
              <a:gd name="connsiteX28565" fmla="*/ 4157701 w 11737978"/>
              <a:gd name="connsiteY28565" fmla="*/ 2706652 h 6407150"/>
              <a:gd name="connsiteX28566" fmla="*/ 4150630 w 11737978"/>
              <a:gd name="connsiteY28566" fmla="*/ 2702164 h 6407150"/>
              <a:gd name="connsiteX28567" fmla="*/ 4149774 w 11737978"/>
              <a:gd name="connsiteY28567" fmla="*/ 2706652 h 6407150"/>
              <a:gd name="connsiteX28568" fmla="*/ 4145870 w 11737978"/>
              <a:gd name="connsiteY28568" fmla="*/ 2708227 h 6407150"/>
              <a:gd name="connsiteX28569" fmla="*/ 4137548 w 11737978"/>
              <a:gd name="connsiteY28569" fmla="*/ 2712927 h 6407150"/>
              <a:gd name="connsiteX28570" fmla="*/ 4138104 w 11737978"/>
              <a:gd name="connsiteY28570" fmla="*/ 2709705 h 6407150"/>
              <a:gd name="connsiteX28571" fmla="*/ 4142209 w 11737978"/>
              <a:gd name="connsiteY28571" fmla="*/ 2700531 h 6407150"/>
              <a:gd name="connsiteX28572" fmla="*/ 4133314 w 11737978"/>
              <a:gd name="connsiteY28572" fmla="*/ 2703790 h 6407150"/>
              <a:gd name="connsiteX28573" fmla="*/ 4123474 w 11737978"/>
              <a:gd name="connsiteY28573" fmla="*/ 2716839 h 6407150"/>
              <a:gd name="connsiteX28574" fmla="*/ 4115527 w 11737978"/>
              <a:gd name="connsiteY28574" fmla="*/ 2710313 h 6407150"/>
              <a:gd name="connsiteX28575" fmla="*/ 4117421 w 11737978"/>
              <a:gd name="connsiteY28575" fmla="*/ 2690737 h 6407150"/>
              <a:gd name="connsiteX28576" fmla="*/ 4107579 w 11737978"/>
              <a:gd name="connsiteY28576" fmla="*/ 2703785 h 6407150"/>
              <a:gd name="connsiteX28577" fmla="*/ 4101052 w 11737978"/>
              <a:gd name="connsiteY28577" fmla="*/ 2682577 h 6407150"/>
              <a:gd name="connsiteX28578" fmla="*/ 4102472 w 11737978"/>
              <a:gd name="connsiteY28578" fmla="*/ 2667895 h 6407150"/>
              <a:gd name="connsiteX28579" fmla="*/ 4085157 w 11737978"/>
              <a:gd name="connsiteY28579" fmla="*/ 2669522 h 6407150"/>
              <a:gd name="connsiteX28580" fmla="*/ 4066423 w 11737978"/>
              <a:gd name="connsiteY28580" fmla="*/ 2685832 h 6407150"/>
              <a:gd name="connsiteX28581" fmla="*/ 4070395 w 11737978"/>
              <a:gd name="connsiteY28581" fmla="*/ 2689094 h 6407150"/>
              <a:gd name="connsiteX28582" fmla="*/ 4073533 w 11737978"/>
              <a:gd name="connsiteY28582" fmla="*/ 2691671 h 6407150"/>
              <a:gd name="connsiteX28583" fmla="*/ 4073200 w 11737978"/>
              <a:gd name="connsiteY28583" fmla="*/ 2693377 h 6407150"/>
              <a:gd name="connsiteX28584" fmla="*/ 4065476 w 11737978"/>
              <a:gd name="connsiteY28584" fmla="*/ 2695619 h 6407150"/>
              <a:gd name="connsiteX28585" fmla="*/ 4057054 w 11737978"/>
              <a:gd name="connsiteY28585" fmla="*/ 2693985 h 6407150"/>
              <a:gd name="connsiteX28586" fmla="*/ 4057527 w 11737978"/>
              <a:gd name="connsiteY28586" fmla="*/ 2689092 h 6407150"/>
              <a:gd name="connsiteX28587" fmla="*/ 4023371 w 11737978"/>
              <a:gd name="connsiteY28587" fmla="*/ 2687453 h 6407150"/>
              <a:gd name="connsiteX28588" fmla="*/ 4025265 w 11737978"/>
              <a:gd name="connsiteY28588" fmla="*/ 2667877 h 6407150"/>
              <a:gd name="connsiteX28589" fmla="*/ 4007950 w 11737978"/>
              <a:gd name="connsiteY28589" fmla="*/ 2669505 h 6407150"/>
              <a:gd name="connsiteX28590" fmla="*/ 3998583 w 11737978"/>
              <a:gd name="connsiteY28590" fmla="*/ 2677660 h 6407150"/>
              <a:gd name="connsiteX28591" fmla="*/ 3984109 w 11737978"/>
              <a:gd name="connsiteY28591" fmla="*/ 2649923 h 6407150"/>
              <a:gd name="connsiteX28592" fmla="*/ 4009370 w 11737978"/>
              <a:gd name="connsiteY28592" fmla="*/ 2654823 h 6407150"/>
              <a:gd name="connsiteX28593" fmla="*/ 4017792 w 11737978"/>
              <a:gd name="connsiteY28593" fmla="*/ 2656456 h 6407150"/>
              <a:gd name="connsiteX28594" fmla="*/ 4018264 w 11737978"/>
              <a:gd name="connsiteY28594" fmla="*/ 2651562 h 6407150"/>
              <a:gd name="connsiteX28595" fmla="*/ 4026212 w 11737978"/>
              <a:gd name="connsiteY28595" fmla="*/ 2658090 h 6407150"/>
              <a:gd name="connsiteX28596" fmla="*/ 4027631 w 11737978"/>
              <a:gd name="connsiteY28596" fmla="*/ 2643409 h 6407150"/>
              <a:gd name="connsiteX28597" fmla="*/ 4020158 w 11737978"/>
              <a:gd name="connsiteY28597" fmla="*/ 2631987 h 6407150"/>
              <a:gd name="connsiteX28598" fmla="*/ 4012210 w 11737978"/>
              <a:gd name="connsiteY28598" fmla="*/ 2625460 h 6407150"/>
              <a:gd name="connsiteX28599" fmla="*/ 4021104 w 11737978"/>
              <a:gd name="connsiteY28599" fmla="*/ 2622200 h 6407150"/>
              <a:gd name="connsiteX28600" fmla="*/ 4013157 w 11737978"/>
              <a:gd name="connsiteY28600" fmla="*/ 2615673 h 6407150"/>
              <a:gd name="connsiteX28601" fmla="*/ 4013629 w 11737978"/>
              <a:gd name="connsiteY28601" fmla="*/ 2610778 h 6407150"/>
              <a:gd name="connsiteX28602" fmla="*/ 4022050 w 11737978"/>
              <a:gd name="connsiteY28602" fmla="*/ 2612413 h 6407150"/>
              <a:gd name="connsiteX28603" fmla="*/ 4026393 w 11737978"/>
              <a:gd name="connsiteY28603" fmla="*/ 2600790 h 6407150"/>
              <a:gd name="connsiteX28604" fmla="*/ 4024416 w 11737978"/>
              <a:gd name="connsiteY28604" fmla="*/ 2587941 h 6407150"/>
              <a:gd name="connsiteX28605" fmla="*/ 4014104 w 11737978"/>
              <a:gd name="connsiteY28605" fmla="*/ 2605885 h 6407150"/>
              <a:gd name="connsiteX28606" fmla="*/ 4013629 w 11737978"/>
              <a:gd name="connsiteY28606" fmla="*/ 2610778 h 6407150"/>
              <a:gd name="connsiteX28607" fmla="*/ 4003789 w 11737978"/>
              <a:gd name="connsiteY28607" fmla="*/ 2623826 h 6407150"/>
              <a:gd name="connsiteX28608" fmla="*/ 3985054 w 11737978"/>
              <a:gd name="connsiteY28608" fmla="*/ 2640136 h 6407150"/>
              <a:gd name="connsiteX28609" fmla="*/ 3977582 w 11737978"/>
              <a:gd name="connsiteY28609" fmla="*/ 2628715 h 6407150"/>
              <a:gd name="connsiteX28610" fmla="*/ 3968213 w 11737978"/>
              <a:gd name="connsiteY28610" fmla="*/ 2636870 h 6407150"/>
              <a:gd name="connsiteX28611" fmla="*/ 3950425 w 11737978"/>
              <a:gd name="connsiteY28611" fmla="*/ 2643390 h 6407150"/>
              <a:gd name="connsiteX28612" fmla="*/ 3950899 w 11737978"/>
              <a:gd name="connsiteY28612" fmla="*/ 2638497 h 6407150"/>
              <a:gd name="connsiteX28613" fmla="*/ 3942952 w 11737978"/>
              <a:gd name="connsiteY28613" fmla="*/ 2631970 h 6407150"/>
              <a:gd name="connsiteX28614" fmla="*/ 3944371 w 11737978"/>
              <a:gd name="connsiteY28614" fmla="*/ 2617287 h 6407150"/>
              <a:gd name="connsiteX28615" fmla="*/ 3935005 w 11737978"/>
              <a:gd name="connsiteY28615" fmla="*/ 2625444 h 6407150"/>
              <a:gd name="connsiteX28616" fmla="*/ 3927058 w 11737978"/>
              <a:gd name="connsiteY28616" fmla="*/ 2618915 h 6407150"/>
              <a:gd name="connsiteX28617" fmla="*/ 3918163 w 11737978"/>
              <a:gd name="connsiteY28617" fmla="*/ 2622177 h 6407150"/>
              <a:gd name="connsiteX28618" fmla="*/ 3932638 w 11737978"/>
              <a:gd name="connsiteY28618" fmla="*/ 2649913 h 6407150"/>
              <a:gd name="connsiteX28619" fmla="*/ 3941059 w 11737978"/>
              <a:gd name="connsiteY28619" fmla="*/ 2651547 h 6407150"/>
              <a:gd name="connsiteX28620" fmla="*/ 3930271 w 11737978"/>
              <a:gd name="connsiteY28620" fmla="*/ 2674382 h 6407150"/>
              <a:gd name="connsiteX28621" fmla="*/ 3938219 w 11737978"/>
              <a:gd name="connsiteY28621" fmla="*/ 2680909 h 6407150"/>
              <a:gd name="connsiteX28622" fmla="*/ 3942785 w 11737978"/>
              <a:gd name="connsiteY28622" fmla="*/ 2678054 h 6407150"/>
              <a:gd name="connsiteX28623" fmla="*/ 3944996 w 11737978"/>
              <a:gd name="connsiteY28623" fmla="*/ 2673780 h 6407150"/>
              <a:gd name="connsiteX28624" fmla="*/ 3944657 w 11737978"/>
              <a:gd name="connsiteY28624" fmla="*/ 2677279 h 6407150"/>
              <a:gd name="connsiteX28625" fmla="*/ 3953247 w 11737978"/>
              <a:gd name="connsiteY28625" fmla="*/ 2683752 h 6407150"/>
              <a:gd name="connsiteX28626" fmla="*/ 3953703 w 11737978"/>
              <a:gd name="connsiteY28626" fmla="*/ 2679034 h 6407150"/>
              <a:gd name="connsiteX28627" fmla="*/ 3954160 w 11737978"/>
              <a:gd name="connsiteY28627" fmla="*/ 2674314 h 6407150"/>
              <a:gd name="connsiteX28628" fmla="*/ 3954617 w 11737978"/>
              <a:gd name="connsiteY28628" fmla="*/ 2669596 h 6407150"/>
              <a:gd name="connsiteX28629" fmla="*/ 3949866 w 11737978"/>
              <a:gd name="connsiteY28629" fmla="*/ 2671077 h 6407150"/>
              <a:gd name="connsiteX28630" fmla="*/ 3945727 w 11737978"/>
              <a:gd name="connsiteY28630" fmla="*/ 2672368 h 6407150"/>
              <a:gd name="connsiteX28631" fmla="*/ 3948059 w 11737978"/>
              <a:gd name="connsiteY28631" fmla="*/ 2667861 h 6407150"/>
              <a:gd name="connsiteX28632" fmla="*/ 3949006 w 11737978"/>
              <a:gd name="connsiteY28632" fmla="*/ 2658073 h 6407150"/>
              <a:gd name="connsiteX28633" fmla="*/ 3966792 w 11737978"/>
              <a:gd name="connsiteY28633" fmla="*/ 2651552 h 6407150"/>
              <a:gd name="connsiteX28634" fmla="*/ 3956953 w 11737978"/>
              <a:gd name="connsiteY28634" fmla="*/ 2664599 h 6407150"/>
              <a:gd name="connsiteX28635" fmla="*/ 3964900 w 11737978"/>
              <a:gd name="connsiteY28635" fmla="*/ 2671127 h 6407150"/>
              <a:gd name="connsiteX28636" fmla="*/ 3964426 w 11737978"/>
              <a:gd name="connsiteY28636" fmla="*/ 2676020 h 6407150"/>
              <a:gd name="connsiteX28637" fmla="*/ 3963007 w 11737978"/>
              <a:gd name="connsiteY28637" fmla="*/ 2690703 h 6407150"/>
              <a:gd name="connsiteX28638" fmla="*/ 3971428 w 11737978"/>
              <a:gd name="connsiteY28638" fmla="*/ 2692335 h 6407150"/>
              <a:gd name="connsiteX28639" fmla="*/ 3970955 w 11737978"/>
              <a:gd name="connsiteY28639" fmla="*/ 2697229 h 6407150"/>
              <a:gd name="connsiteX28640" fmla="*/ 3979376 w 11737978"/>
              <a:gd name="connsiteY28640" fmla="*/ 2698862 h 6407150"/>
              <a:gd name="connsiteX28641" fmla="*/ 3987796 w 11737978"/>
              <a:gd name="connsiteY28641" fmla="*/ 2700496 h 6407150"/>
              <a:gd name="connsiteX28642" fmla="*/ 4012111 w 11737978"/>
              <a:gd name="connsiteY28642" fmla="*/ 2715183 h 6407150"/>
              <a:gd name="connsiteX28643" fmla="*/ 4010843 w 11737978"/>
              <a:gd name="connsiteY28643" fmla="*/ 2718709 h 6407150"/>
              <a:gd name="connsiteX28644" fmla="*/ 4003217 w 11737978"/>
              <a:gd name="connsiteY28644" fmla="*/ 2718444 h 6407150"/>
              <a:gd name="connsiteX28645" fmla="*/ 4010643 w 11737978"/>
              <a:gd name="connsiteY28645" fmla="*/ 2719261 h 6407150"/>
              <a:gd name="connsiteX28646" fmla="*/ 4010843 w 11737978"/>
              <a:gd name="connsiteY28646" fmla="*/ 2718709 h 6407150"/>
              <a:gd name="connsiteX28647" fmla="*/ 4014973 w 11737978"/>
              <a:gd name="connsiteY28647" fmla="*/ 2718854 h 6407150"/>
              <a:gd name="connsiteX28648" fmla="*/ 4020059 w 11737978"/>
              <a:gd name="connsiteY28648" fmla="*/ 2721710 h 6407150"/>
              <a:gd name="connsiteX28649" fmla="*/ 4026112 w 11737978"/>
              <a:gd name="connsiteY28649" fmla="*/ 2747813 h 6407150"/>
              <a:gd name="connsiteX28650" fmla="*/ 4051374 w 11737978"/>
              <a:gd name="connsiteY28650" fmla="*/ 2752712 h 6407150"/>
              <a:gd name="connsiteX28651" fmla="*/ 4013905 w 11737978"/>
              <a:gd name="connsiteY28651" fmla="*/ 2785331 h 6407150"/>
              <a:gd name="connsiteX28652" fmla="*/ 4004065 w 11737978"/>
              <a:gd name="connsiteY28652" fmla="*/ 2798378 h 6407150"/>
              <a:gd name="connsiteX28653" fmla="*/ 3996590 w 11737978"/>
              <a:gd name="connsiteY28653" fmla="*/ 2786957 h 6407150"/>
              <a:gd name="connsiteX28654" fmla="*/ 3997538 w 11737978"/>
              <a:gd name="connsiteY28654" fmla="*/ 2777170 h 6407150"/>
              <a:gd name="connsiteX28655" fmla="*/ 4005958 w 11737978"/>
              <a:gd name="connsiteY28655" fmla="*/ 2778802 h 6407150"/>
              <a:gd name="connsiteX28656" fmla="*/ 3998957 w 11737978"/>
              <a:gd name="connsiteY28656" fmla="*/ 2762488 h 6407150"/>
              <a:gd name="connsiteX28657" fmla="*/ 3982589 w 11737978"/>
              <a:gd name="connsiteY28657" fmla="*/ 2754327 h 6407150"/>
              <a:gd name="connsiteX28658" fmla="*/ 3983535 w 11737978"/>
              <a:gd name="connsiteY28658" fmla="*/ 2744540 h 6407150"/>
              <a:gd name="connsiteX28659" fmla="*/ 3974642 w 11737978"/>
              <a:gd name="connsiteY28659" fmla="*/ 2747801 h 6407150"/>
              <a:gd name="connsiteX28660" fmla="*/ 3955434 w 11737978"/>
              <a:gd name="connsiteY28660" fmla="*/ 2769003 h 6407150"/>
              <a:gd name="connsiteX28661" fmla="*/ 3971329 w 11737978"/>
              <a:gd name="connsiteY28661" fmla="*/ 2782057 h 6407150"/>
              <a:gd name="connsiteX28662" fmla="*/ 3961015 w 11737978"/>
              <a:gd name="connsiteY28662" fmla="*/ 2800000 h 6407150"/>
              <a:gd name="connsiteX28663" fmla="*/ 3952595 w 11737978"/>
              <a:gd name="connsiteY28663" fmla="*/ 2798367 h 6407150"/>
              <a:gd name="connsiteX28664" fmla="*/ 3953541 w 11737978"/>
              <a:gd name="connsiteY28664" fmla="*/ 2788578 h 6407150"/>
              <a:gd name="connsiteX28665" fmla="*/ 3943228 w 11737978"/>
              <a:gd name="connsiteY28665" fmla="*/ 2806522 h 6407150"/>
              <a:gd name="connsiteX28666" fmla="*/ 3935754 w 11737978"/>
              <a:gd name="connsiteY28666" fmla="*/ 2795100 h 6407150"/>
              <a:gd name="connsiteX28667" fmla="*/ 3927333 w 11737978"/>
              <a:gd name="connsiteY28667" fmla="*/ 2793467 h 6407150"/>
              <a:gd name="connsiteX28668" fmla="*/ 3929226 w 11737978"/>
              <a:gd name="connsiteY28668" fmla="*/ 2773891 h 6407150"/>
              <a:gd name="connsiteX28669" fmla="*/ 3910018 w 11737978"/>
              <a:gd name="connsiteY28669" fmla="*/ 2795096 h 6407150"/>
              <a:gd name="connsiteX28670" fmla="*/ 3917492 w 11737978"/>
              <a:gd name="connsiteY28670" fmla="*/ 2806515 h 6407150"/>
              <a:gd name="connsiteX28671" fmla="*/ 3904338 w 11737978"/>
              <a:gd name="connsiteY28671" fmla="*/ 2853821 h 6407150"/>
              <a:gd name="connsiteX28672" fmla="*/ 3895918 w 11737978"/>
              <a:gd name="connsiteY28672" fmla="*/ 2852188 h 6407150"/>
              <a:gd name="connsiteX28673" fmla="*/ 3894971 w 11737978"/>
              <a:gd name="connsiteY28673" fmla="*/ 2861975 h 6407150"/>
              <a:gd name="connsiteX28674" fmla="*/ 3860815 w 11737978"/>
              <a:gd name="connsiteY28674" fmla="*/ 2860337 h 6407150"/>
              <a:gd name="connsiteX28675" fmla="*/ 3845394 w 11737978"/>
              <a:gd name="connsiteY28675" fmla="*/ 2842389 h 6407150"/>
              <a:gd name="connsiteX28676" fmla="*/ 3835554 w 11737978"/>
              <a:gd name="connsiteY28676" fmla="*/ 2855436 h 6407150"/>
              <a:gd name="connsiteX28677" fmla="*/ 3843500 w 11737978"/>
              <a:gd name="connsiteY28677" fmla="*/ 2861963 h 6407150"/>
              <a:gd name="connsiteX28678" fmla="*/ 3843974 w 11737978"/>
              <a:gd name="connsiteY28678" fmla="*/ 2857069 h 6407150"/>
              <a:gd name="connsiteX28679" fmla="*/ 3860342 w 11737978"/>
              <a:gd name="connsiteY28679" fmla="*/ 2865230 h 6407150"/>
              <a:gd name="connsiteX28680" fmla="*/ 3867343 w 11737978"/>
              <a:gd name="connsiteY28680" fmla="*/ 2881545 h 6407150"/>
              <a:gd name="connsiteX28681" fmla="*/ 3864977 w 11737978"/>
              <a:gd name="connsiteY28681" fmla="*/ 2906014 h 6407150"/>
              <a:gd name="connsiteX28682" fmla="*/ 3874817 w 11737978"/>
              <a:gd name="connsiteY28682" fmla="*/ 2892966 h 6407150"/>
              <a:gd name="connsiteX28683" fmla="*/ 3898659 w 11737978"/>
              <a:gd name="connsiteY28683" fmla="*/ 2912546 h 6407150"/>
              <a:gd name="connsiteX28684" fmla="*/ 3898185 w 11737978"/>
              <a:gd name="connsiteY28684" fmla="*/ 2917441 h 6407150"/>
              <a:gd name="connsiteX28685" fmla="*/ 3880871 w 11737978"/>
              <a:gd name="connsiteY28685" fmla="*/ 2919067 h 6407150"/>
              <a:gd name="connsiteX28686" fmla="*/ 3879451 w 11737978"/>
              <a:gd name="connsiteY28686" fmla="*/ 2933750 h 6407150"/>
              <a:gd name="connsiteX28687" fmla="*/ 3864503 w 11737978"/>
              <a:gd name="connsiteY28687" fmla="*/ 2910908 h 6407150"/>
              <a:gd name="connsiteX28688" fmla="*/ 3837821 w 11737978"/>
              <a:gd name="connsiteY28688" fmla="*/ 2920690 h 6407150"/>
              <a:gd name="connsiteX28689" fmla="*/ 3838767 w 11737978"/>
              <a:gd name="connsiteY28689" fmla="*/ 2910902 h 6407150"/>
              <a:gd name="connsiteX28690" fmla="*/ 3829874 w 11737978"/>
              <a:gd name="connsiteY28690" fmla="*/ 2914163 h 6407150"/>
              <a:gd name="connsiteX28691" fmla="*/ 3820507 w 11737978"/>
              <a:gd name="connsiteY28691" fmla="*/ 2922317 h 6407150"/>
              <a:gd name="connsiteX28692" fmla="*/ 3810666 w 11737978"/>
              <a:gd name="connsiteY28692" fmla="*/ 2935366 h 6407150"/>
              <a:gd name="connsiteX28693" fmla="*/ 3819145 w 11737978"/>
              <a:gd name="connsiteY28693" fmla="*/ 2936388 h 6407150"/>
              <a:gd name="connsiteX28694" fmla="*/ 3827981 w 11737978"/>
              <a:gd name="connsiteY28694" fmla="*/ 2933739 h 6407150"/>
              <a:gd name="connsiteX28695" fmla="*/ 3820507 w 11737978"/>
              <a:gd name="connsiteY28695" fmla="*/ 2922317 h 6407150"/>
              <a:gd name="connsiteX28696" fmla="*/ 3829401 w 11737978"/>
              <a:gd name="connsiteY28696" fmla="*/ 2919058 h 6407150"/>
              <a:gd name="connsiteX28697" fmla="*/ 3828454 w 11737978"/>
              <a:gd name="connsiteY28697" fmla="*/ 2928845 h 6407150"/>
              <a:gd name="connsiteX28698" fmla="*/ 3836875 w 11737978"/>
              <a:gd name="connsiteY28698" fmla="*/ 2930477 h 6407150"/>
              <a:gd name="connsiteX28699" fmla="*/ 3845295 w 11737978"/>
              <a:gd name="connsiteY28699" fmla="*/ 2932110 h 6407150"/>
              <a:gd name="connsiteX28700" fmla="*/ 3842929 w 11737978"/>
              <a:gd name="connsiteY28700" fmla="*/ 2956580 h 6407150"/>
              <a:gd name="connsiteX28701" fmla="*/ 3842169 w 11737978"/>
              <a:gd name="connsiteY28701" fmla="*/ 2961035 h 6407150"/>
              <a:gd name="connsiteX28702" fmla="*/ 3834982 w 11737978"/>
              <a:gd name="connsiteY28702" fmla="*/ 2950054 h 6407150"/>
              <a:gd name="connsiteX28703" fmla="*/ 3824195 w 11737978"/>
              <a:gd name="connsiteY28703" fmla="*/ 2972889 h 6407150"/>
              <a:gd name="connsiteX28704" fmla="*/ 3796567 w 11737978"/>
              <a:gd name="connsiteY28704" fmla="*/ 2992459 h 6407150"/>
              <a:gd name="connsiteX28705" fmla="*/ 3795619 w 11737978"/>
              <a:gd name="connsiteY28705" fmla="*/ 3002246 h 6407150"/>
              <a:gd name="connsiteX28706" fmla="*/ 3784359 w 11737978"/>
              <a:gd name="connsiteY28706" fmla="*/ 3029978 h 6407150"/>
              <a:gd name="connsiteX28707" fmla="*/ 3775937 w 11737978"/>
              <a:gd name="connsiteY28707" fmla="*/ 3028344 h 6407150"/>
              <a:gd name="connsiteX28708" fmla="*/ 3773379 w 11737978"/>
              <a:gd name="connsiteY28708" fmla="*/ 3027848 h 6407150"/>
              <a:gd name="connsiteX28709" fmla="*/ 3770210 w 11737978"/>
              <a:gd name="connsiteY28709" fmla="*/ 3026508 h 6407150"/>
              <a:gd name="connsiteX28710" fmla="*/ 3764670 w 11737978"/>
              <a:gd name="connsiteY28710" fmla="*/ 3024168 h 6407150"/>
              <a:gd name="connsiteX28711" fmla="*/ 3770745 w 11737978"/>
              <a:gd name="connsiteY28711" fmla="*/ 3007590 h 6407150"/>
              <a:gd name="connsiteX28712" fmla="*/ 3769499 w 11737978"/>
              <a:gd name="connsiteY28712" fmla="*/ 2965449 h 6407150"/>
              <a:gd name="connsiteX28713" fmla="*/ 3760299 w 11737978"/>
              <a:gd name="connsiteY28713" fmla="*/ 2950324 h 6407150"/>
              <a:gd name="connsiteX28714" fmla="*/ 3764444 w 11737978"/>
              <a:gd name="connsiteY28714" fmla="*/ 2868427 h 6407150"/>
              <a:gd name="connsiteX28715" fmla="*/ 3755554 w 11737978"/>
              <a:gd name="connsiteY28715" fmla="*/ 2863838 h 6407150"/>
              <a:gd name="connsiteX28716" fmla="*/ 3753810 w 11737978"/>
              <a:gd name="connsiteY28716" fmla="*/ 2804839 h 6407150"/>
              <a:gd name="connsiteX28717" fmla="*/ 3756013 w 11737978"/>
              <a:gd name="connsiteY28717" fmla="*/ 2731279 h 6407150"/>
              <a:gd name="connsiteX28718" fmla="*/ 3751506 w 11737978"/>
              <a:gd name="connsiteY28718" fmla="*/ 2726877 h 6407150"/>
              <a:gd name="connsiteX28719" fmla="*/ 3755454 w 11737978"/>
              <a:gd name="connsiteY28719" fmla="*/ 2712314 h 6407150"/>
              <a:gd name="connsiteX28720" fmla="*/ 3748505 w 11737978"/>
              <a:gd name="connsiteY28720" fmla="*/ 2699390 h 6407150"/>
              <a:gd name="connsiteX28721" fmla="*/ 3750074 w 11737978"/>
              <a:gd name="connsiteY28721" fmla="*/ 2678412 h 6407150"/>
              <a:gd name="connsiteX28722" fmla="*/ 3743188 w 11737978"/>
              <a:gd name="connsiteY28722" fmla="*/ 2667595 h 6407150"/>
              <a:gd name="connsiteX28723" fmla="*/ 3733924 w 11737978"/>
              <a:gd name="connsiteY28723" fmla="*/ 2650363 h 6407150"/>
              <a:gd name="connsiteX28724" fmla="*/ 3737934 w 11737978"/>
              <a:gd name="connsiteY28724" fmla="*/ 2637909 h 6407150"/>
              <a:gd name="connsiteX28725" fmla="*/ 3739129 w 11737978"/>
              <a:gd name="connsiteY28725" fmla="*/ 2604289 h 6407150"/>
              <a:gd name="connsiteX28726" fmla="*/ 3729055 w 11737978"/>
              <a:gd name="connsiteY28726" fmla="*/ 2559663 h 6407150"/>
              <a:gd name="connsiteX28727" fmla="*/ 3721359 w 11737978"/>
              <a:gd name="connsiteY28727" fmla="*/ 2521454 h 6407150"/>
              <a:gd name="connsiteX28728" fmla="*/ 3727312 w 11737978"/>
              <a:gd name="connsiteY28728" fmla="*/ 2500665 h 6407150"/>
              <a:gd name="connsiteX28729" fmla="*/ 3713977 w 11737978"/>
              <a:gd name="connsiteY28729" fmla="*/ 2493781 h 6407150"/>
              <a:gd name="connsiteX28730" fmla="*/ 3700517 w 11737978"/>
              <a:gd name="connsiteY28730" fmla="*/ 2482683 h 6407150"/>
              <a:gd name="connsiteX28731" fmla="*/ 3685239 w 11737978"/>
              <a:gd name="connsiteY28731" fmla="*/ 2484134 h 6407150"/>
              <a:gd name="connsiteX28732" fmla="*/ 3651059 w 11737978"/>
              <a:gd name="connsiteY28732" fmla="*/ 2438477 h 6407150"/>
              <a:gd name="connsiteX28733" fmla="*/ 3641796 w 11737978"/>
              <a:gd name="connsiteY28733" fmla="*/ 2421245 h 6407150"/>
              <a:gd name="connsiteX28734" fmla="*/ 3635036 w 11737978"/>
              <a:gd name="connsiteY28734" fmla="*/ 2414642 h 6407150"/>
              <a:gd name="connsiteX28735" fmla="*/ 3630572 w 11737978"/>
              <a:gd name="connsiteY28735" fmla="*/ 2383936 h 6407150"/>
              <a:gd name="connsiteX28736" fmla="*/ 3624069 w 11737978"/>
              <a:gd name="connsiteY28736" fmla="*/ 2375407 h 6407150"/>
              <a:gd name="connsiteX28737" fmla="*/ 3632263 w 11737978"/>
              <a:gd name="connsiteY28737" fmla="*/ 2379124 h 6407150"/>
              <a:gd name="connsiteX28738" fmla="*/ 3631506 w 11737978"/>
              <a:gd name="connsiteY28738" fmla="*/ 2384379 h 6407150"/>
              <a:gd name="connsiteX28739" fmla="*/ 3640662 w 11737978"/>
              <a:gd name="connsiteY28739" fmla="*/ 2386667 h 6407150"/>
              <a:gd name="connsiteX28740" fmla="*/ 3641418 w 11737978"/>
              <a:gd name="connsiteY28740" fmla="*/ 2381411 h 6407150"/>
              <a:gd name="connsiteX28741" fmla="*/ 3632263 w 11737978"/>
              <a:gd name="connsiteY28741" fmla="*/ 2379124 h 6407150"/>
              <a:gd name="connsiteX28742" fmla="*/ 3643690 w 11737978"/>
              <a:gd name="connsiteY28742" fmla="*/ 2365644 h 6407150"/>
              <a:gd name="connsiteX28743" fmla="*/ 3622132 w 11737978"/>
              <a:gd name="connsiteY28743" fmla="*/ 2358898 h 6407150"/>
              <a:gd name="connsiteX28744" fmla="*/ 3612770 w 11737978"/>
              <a:gd name="connsiteY28744" fmla="*/ 2360585 h 6407150"/>
              <a:gd name="connsiteX28745" fmla="*/ 3611502 w 11737978"/>
              <a:gd name="connsiteY28745" fmla="*/ 2358920 h 6407150"/>
              <a:gd name="connsiteX28746" fmla="*/ 3607949 w 11737978"/>
              <a:gd name="connsiteY28746" fmla="*/ 2361454 h 6407150"/>
              <a:gd name="connsiteX28747" fmla="*/ 3606305 w 11737978"/>
              <a:gd name="connsiteY28747" fmla="*/ 2361749 h 6407150"/>
              <a:gd name="connsiteX28748" fmla="*/ 3606561 w 11737978"/>
              <a:gd name="connsiteY28748" fmla="*/ 2362443 h 6407150"/>
              <a:gd name="connsiteX28749" fmla="*/ 3605976 w 11737978"/>
              <a:gd name="connsiteY28749" fmla="*/ 2362859 h 6407150"/>
              <a:gd name="connsiteX28750" fmla="*/ 3605550 w 11737978"/>
              <a:gd name="connsiteY28750" fmla="*/ 2379710 h 6407150"/>
              <a:gd name="connsiteX28751" fmla="*/ 3615249 w 11737978"/>
              <a:gd name="connsiteY28751" fmla="*/ 2411692 h 6407150"/>
              <a:gd name="connsiteX28752" fmla="*/ 3606670 w 11737978"/>
              <a:gd name="connsiteY28752" fmla="*/ 2417638 h 6407150"/>
              <a:gd name="connsiteX28753" fmla="*/ 3601155 w 11737978"/>
              <a:gd name="connsiteY28753" fmla="*/ 2411553 h 6407150"/>
              <a:gd name="connsiteX28754" fmla="*/ 3601501 w 11737978"/>
              <a:gd name="connsiteY28754" fmla="*/ 2411558 h 6407150"/>
              <a:gd name="connsiteX28755" fmla="*/ 3606378 w 11737978"/>
              <a:gd name="connsiteY28755" fmla="*/ 2412453 h 6407150"/>
              <a:gd name="connsiteX28756" fmla="*/ 3608774 w 11737978"/>
              <a:gd name="connsiteY28756" fmla="*/ 2410458 h 6407150"/>
              <a:gd name="connsiteX28757" fmla="*/ 3603932 w 11737978"/>
              <a:gd name="connsiteY28757" fmla="*/ 2400176 h 6407150"/>
              <a:gd name="connsiteX28758" fmla="*/ 3592397 w 11737978"/>
              <a:gd name="connsiteY28758" fmla="*/ 2396469 h 6407150"/>
              <a:gd name="connsiteX28759" fmla="*/ 3590522 w 11737978"/>
              <a:gd name="connsiteY28759" fmla="*/ 2389587 h 6407150"/>
              <a:gd name="connsiteX28760" fmla="*/ 3589713 w 11737978"/>
              <a:gd name="connsiteY28760" fmla="*/ 2362196 h 6407150"/>
              <a:gd name="connsiteX28761" fmla="*/ 3578133 w 11737978"/>
              <a:gd name="connsiteY28761" fmla="*/ 2340656 h 6407150"/>
              <a:gd name="connsiteX28762" fmla="*/ 3559791 w 11737978"/>
              <a:gd name="connsiteY28762" fmla="*/ 2312513 h 6407150"/>
              <a:gd name="connsiteX28763" fmla="*/ 3563539 w 11737978"/>
              <a:gd name="connsiteY28763" fmla="*/ 2365286 h 6407150"/>
              <a:gd name="connsiteX28764" fmla="*/ 3550702 w 11737978"/>
              <a:gd name="connsiteY28764" fmla="*/ 2375257 h 6407150"/>
              <a:gd name="connsiteX28765" fmla="*/ 3559593 w 11737978"/>
              <a:gd name="connsiteY28765" fmla="*/ 2379847 h 6407150"/>
              <a:gd name="connsiteX28766" fmla="*/ 3561598 w 11737978"/>
              <a:gd name="connsiteY28766" fmla="*/ 2373620 h 6407150"/>
              <a:gd name="connsiteX28767" fmla="*/ 3549196 w 11737978"/>
              <a:gd name="connsiteY28767" fmla="*/ 2398343 h 6407150"/>
              <a:gd name="connsiteX28768" fmla="*/ 3542109 w 11737978"/>
              <a:gd name="connsiteY28768" fmla="*/ 2380676 h 6407150"/>
              <a:gd name="connsiteX28769" fmla="*/ 3541880 w 11737978"/>
              <a:gd name="connsiteY28769" fmla="*/ 2380305 h 6407150"/>
              <a:gd name="connsiteX28770" fmla="*/ 3540425 w 11737978"/>
              <a:gd name="connsiteY28770" fmla="*/ 2366226 h 6407150"/>
              <a:gd name="connsiteX28771" fmla="*/ 3539691 w 11737978"/>
              <a:gd name="connsiteY28771" fmla="*/ 2340506 h 6407150"/>
              <a:gd name="connsiteX28772" fmla="*/ 3513990 w 11737978"/>
              <a:gd name="connsiteY28772" fmla="*/ 2334085 h 6407150"/>
              <a:gd name="connsiteX28773" fmla="*/ 3494614 w 11737978"/>
              <a:gd name="connsiteY28773" fmla="*/ 2345371 h 6407150"/>
              <a:gd name="connsiteX28774" fmla="*/ 3489203 w 11737978"/>
              <a:gd name="connsiteY28774" fmla="*/ 2344020 h 6407150"/>
              <a:gd name="connsiteX28775" fmla="*/ 3486031 w 11737978"/>
              <a:gd name="connsiteY28775" fmla="*/ 2334609 h 6407150"/>
              <a:gd name="connsiteX28776" fmla="*/ 3485968 w 11737978"/>
              <a:gd name="connsiteY28776" fmla="*/ 2332503 h 6407150"/>
              <a:gd name="connsiteX28777" fmla="*/ 3483653 w 11737978"/>
              <a:gd name="connsiteY28777" fmla="*/ 2328194 h 6407150"/>
              <a:gd name="connsiteX28778" fmla="*/ 3483529 w 11737978"/>
              <a:gd name="connsiteY28778" fmla="*/ 2323980 h 6407150"/>
              <a:gd name="connsiteX28779" fmla="*/ 3481275 w 11737978"/>
              <a:gd name="connsiteY28779" fmla="*/ 2321779 h 6407150"/>
              <a:gd name="connsiteX28780" fmla="*/ 3477017 w 11737978"/>
              <a:gd name="connsiteY28780" fmla="*/ 2325806 h 6407150"/>
              <a:gd name="connsiteX28781" fmla="*/ 3477078 w 11737978"/>
              <a:gd name="connsiteY28781" fmla="*/ 2327913 h 6407150"/>
              <a:gd name="connsiteX28782" fmla="*/ 3479457 w 11737978"/>
              <a:gd name="connsiteY28782" fmla="*/ 2334329 h 6407150"/>
              <a:gd name="connsiteX28783" fmla="*/ 3478961 w 11737978"/>
              <a:gd name="connsiteY28783" fmla="*/ 2336204 h 6407150"/>
              <a:gd name="connsiteX28784" fmla="*/ 3478226 w 11737978"/>
              <a:gd name="connsiteY28784" fmla="*/ 2335901 h 6407150"/>
              <a:gd name="connsiteX28785" fmla="*/ 3460346 w 11737978"/>
              <a:gd name="connsiteY28785" fmla="*/ 2336809 h 6407150"/>
              <a:gd name="connsiteX28786" fmla="*/ 3438380 w 11737978"/>
              <a:gd name="connsiteY28786" fmla="*/ 2304442 h 6407150"/>
              <a:gd name="connsiteX28787" fmla="*/ 3471154 w 11737978"/>
              <a:gd name="connsiteY28787" fmla="*/ 2323382 h 6407150"/>
              <a:gd name="connsiteX28788" fmla="*/ 3473395 w 11737978"/>
              <a:gd name="connsiteY28788" fmla="*/ 2307814 h 6407150"/>
              <a:gd name="connsiteX28789" fmla="*/ 3432055 w 11737978"/>
              <a:gd name="connsiteY28789" fmla="*/ 2286734 h 6407150"/>
              <a:gd name="connsiteX28790" fmla="*/ 3431308 w 11737978"/>
              <a:gd name="connsiteY28790" fmla="*/ 2291924 h 6407150"/>
              <a:gd name="connsiteX28791" fmla="*/ 3408597 w 11737978"/>
              <a:gd name="connsiteY28791" fmla="*/ 2264747 h 6407150"/>
              <a:gd name="connsiteX28792" fmla="*/ 3417911 w 11737978"/>
              <a:gd name="connsiteY28792" fmla="*/ 2261698 h 6407150"/>
              <a:gd name="connsiteX28793" fmla="*/ 3400777 w 11737978"/>
              <a:gd name="connsiteY28793" fmla="*/ 2257417 h 6407150"/>
              <a:gd name="connsiteX28794" fmla="*/ 3375822 w 11737978"/>
              <a:gd name="connsiteY28794" fmla="*/ 2245806 h 6407150"/>
              <a:gd name="connsiteX28795" fmla="*/ 3378064 w 11737978"/>
              <a:gd name="connsiteY28795" fmla="*/ 2230238 h 6407150"/>
              <a:gd name="connsiteX28796" fmla="*/ 3395200 w 11737978"/>
              <a:gd name="connsiteY28796" fmla="*/ 2234519 h 6407150"/>
              <a:gd name="connsiteX28797" fmla="*/ 3404514 w 11737978"/>
              <a:gd name="connsiteY28797" fmla="*/ 2231471 h 6407150"/>
              <a:gd name="connsiteX28798" fmla="*/ 3397442 w 11737978"/>
              <a:gd name="connsiteY28798" fmla="*/ 2218951 h 6407150"/>
              <a:gd name="connsiteX28799" fmla="*/ 3360184 w 11737978"/>
              <a:gd name="connsiteY28799" fmla="*/ 2231147 h 6407150"/>
              <a:gd name="connsiteX28800" fmla="*/ 3333734 w 11737978"/>
              <a:gd name="connsiteY28800" fmla="*/ 2229914 h 6407150"/>
              <a:gd name="connsiteX28801" fmla="*/ 3299466 w 11737978"/>
              <a:gd name="connsiteY28801" fmla="*/ 2221352 h 6407150"/>
              <a:gd name="connsiteX28802" fmla="*/ 3290898 w 11737978"/>
              <a:gd name="connsiteY28802" fmla="*/ 2219212 h 6407150"/>
              <a:gd name="connsiteX28803" fmla="*/ 3291646 w 11737978"/>
              <a:gd name="connsiteY28803" fmla="*/ 2214023 h 6407150"/>
              <a:gd name="connsiteX28804" fmla="*/ 3292393 w 11737978"/>
              <a:gd name="connsiteY28804" fmla="*/ 2208833 h 6407150"/>
              <a:gd name="connsiteX28805" fmla="*/ 3283078 w 11737978"/>
              <a:gd name="connsiteY28805" fmla="*/ 2211883 h 6407150"/>
              <a:gd name="connsiteX28806" fmla="*/ 3274512 w 11737978"/>
              <a:gd name="connsiteY28806" fmla="*/ 2209742 h 6407150"/>
              <a:gd name="connsiteX28807" fmla="*/ 3263704 w 11737978"/>
              <a:gd name="connsiteY28807" fmla="*/ 2223169 h 6407150"/>
              <a:gd name="connsiteX28808" fmla="*/ 3280836 w 11737978"/>
              <a:gd name="connsiteY28808" fmla="*/ 2227450 h 6407150"/>
              <a:gd name="connsiteX28809" fmla="*/ 3269281 w 11737978"/>
              <a:gd name="connsiteY28809" fmla="*/ 2246065 h 6407150"/>
              <a:gd name="connsiteX28810" fmla="*/ 3260713 w 11737978"/>
              <a:gd name="connsiteY28810" fmla="*/ 2243925 h 6407150"/>
              <a:gd name="connsiteX28811" fmla="*/ 3259965 w 11737978"/>
              <a:gd name="connsiteY28811" fmla="*/ 2249114 h 6407150"/>
              <a:gd name="connsiteX28812" fmla="*/ 3209310 w 11737978"/>
              <a:gd name="connsiteY28812" fmla="*/ 2231082 h 6407150"/>
              <a:gd name="connsiteX28813" fmla="*/ 3212299 w 11737978"/>
              <a:gd name="connsiteY28813" fmla="*/ 2210325 h 6407150"/>
              <a:gd name="connsiteX28814" fmla="*/ 3184355 w 11737978"/>
              <a:gd name="connsiteY28814" fmla="*/ 2219471 h 6407150"/>
              <a:gd name="connsiteX28815" fmla="*/ 3190680 w 11737978"/>
              <a:gd name="connsiteY28815" fmla="*/ 2237180 h 6407150"/>
              <a:gd name="connsiteX28816" fmla="*/ 3154918 w 11737978"/>
              <a:gd name="connsiteY28816" fmla="*/ 2238997 h 6407150"/>
              <a:gd name="connsiteX28817" fmla="*/ 3138529 w 11737978"/>
              <a:gd name="connsiteY28817" fmla="*/ 2229526 h 6407150"/>
              <a:gd name="connsiteX28818" fmla="*/ 3128467 w 11737978"/>
              <a:gd name="connsiteY28818" fmla="*/ 2237764 h 6407150"/>
              <a:gd name="connsiteX28819" fmla="*/ 3109839 w 11737978"/>
              <a:gd name="connsiteY28819" fmla="*/ 2243862 h 6407150"/>
              <a:gd name="connsiteX28820" fmla="*/ 3102019 w 11737978"/>
              <a:gd name="connsiteY28820" fmla="*/ 2236532 h 6407150"/>
              <a:gd name="connsiteX28821" fmla="*/ 3075570 w 11737978"/>
              <a:gd name="connsiteY28821" fmla="*/ 2235300 h 6407150"/>
              <a:gd name="connsiteX28822" fmla="*/ 3081894 w 11737978"/>
              <a:gd name="connsiteY28822" fmla="*/ 2253008 h 6407150"/>
              <a:gd name="connsiteX28823" fmla="*/ 3071085 w 11737978"/>
              <a:gd name="connsiteY28823" fmla="*/ 2266435 h 6407150"/>
              <a:gd name="connsiteX28824" fmla="*/ 3037564 w 11737978"/>
              <a:gd name="connsiteY28824" fmla="*/ 2252684 h 6407150"/>
              <a:gd name="connsiteX28825" fmla="*/ 3039059 w 11737978"/>
              <a:gd name="connsiteY28825" fmla="*/ 2242306 h 6407150"/>
              <a:gd name="connsiteX28826" fmla="*/ 3012609 w 11737978"/>
              <a:gd name="connsiteY28826" fmla="*/ 2241072 h 6407150"/>
              <a:gd name="connsiteX28827" fmla="*/ 3028996 w 11737978"/>
              <a:gd name="connsiteY28827" fmla="*/ 2250544 h 6407150"/>
              <a:gd name="connsiteX28828" fmla="*/ 3035322 w 11737978"/>
              <a:gd name="connsiteY28828" fmla="*/ 2268251 h 6407150"/>
              <a:gd name="connsiteX28829" fmla="*/ 3017440 w 11737978"/>
              <a:gd name="connsiteY28829" fmla="*/ 2269160 h 6407150"/>
              <a:gd name="connsiteX28830" fmla="*/ 3034574 w 11737978"/>
              <a:gd name="connsiteY28830" fmla="*/ 2273441 h 6407150"/>
              <a:gd name="connsiteX28831" fmla="*/ 3030089 w 11737978"/>
              <a:gd name="connsiteY28831" fmla="*/ 2304576 h 6407150"/>
              <a:gd name="connsiteX28832" fmla="*/ 3019280 w 11737978"/>
              <a:gd name="connsiteY28832" fmla="*/ 2318004 h 6407150"/>
              <a:gd name="connsiteX28833" fmla="*/ 3043487 w 11737978"/>
              <a:gd name="connsiteY28833" fmla="*/ 2334803 h 6407150"/>
              <a:gd name="connsiteX28834" fmla="*/ 3026352 w 11737978"/>
              <a:gd name="connsiteY28834" fmla="*/ 2330523 h 6407150"/>
              <a:gd name="connsiteX28835" fmla="*/ 3024109 w 11737978"/>
              <a:gd name="connsiteY28835" fmla="*/ 2346090 h 6407150"/>
              <a:gd name="connsiteX28836" fmla="*/ 3006974 w 11737978"/>
              <a:gd name="connsiteY28836" fmla="*/ 2341810 h 6407150"/>
              <a:gd name="connsiteX28837" fmla="*/ 3014794 w 11737978"/>
              <a:gd name="connsiteY28837" fmla="*/ 2349138 h 6407150"/>
              <a:gd name="connsiteX28838" fmla="*/ 3031182 w 11737978"/>
              <a:gd name="connsiteY28838" fmla="*/ 2358609 h 6407150"/>
              <a:gd name="connsiteX28839" fmla="*/ 3021120 w 11737978"/>
              <a:gd name="connsiteY28839" fmla="*/ 2366846 h 6407150"/>
              <a:gd name="connsiteX28840" fmla="*/ 3013300 w 11737978"/>
              <a:gd name="connsiteY28840" fmla="*/ 2359516 h 6407150"/>
              <a:gd name="connsiteX28841" fmla="*/ 2979032 w 11737978"/>
              <a:gd name="connsiteY28841" fmla="*/ 2350954 h 6407150"/>
              <a:gd name="connsiteX28842" fmla="*/ 2976789 w 11737978"/>
              <a:gd name="connsiteY28842" fmla="*/ 2366523 h 6407150"/>
              <a:gd name="connsiteX28843" fmla="*/ 3018878 w 11737978"/>
              <a:gd name="connsiteY28843" fmla="*/ 2382413 h 6407150"/>
              <a:gd name="connsiteX28844" fmla="*/ 3025949 w 11737978"/>
              <a:gd name="connsiteY28844" fmla="*/ 2394933 h 6407150"/>
              <a:gd name="connsiteX28845" fmla="*/ 3006572 w 11737978"/>
              <a:gd name="connsiteY28845" fmla="*/ 2406220 h 6407150"/>
              <a:gd name="connsiteX28846" fmla="*/ 3015140 w 11737978"/>
              <a:gd name="connsiteY28846" fmla="*/ 2408360 h 6407150"/>
              <a:gd name="connsiteX28847" fmla="*/ 3030033 w 11737978"/>
              <a:gd name="connsiteY28847" fmla="*/ 2428209 h 6407150"/>
              <a:gd name="connsiteX28848" fmla="*/ 2992773 w 11737978"/>
              <a:gd name="connsiteY28848" fmla="*/ 2440405 h 6407150"/>
              <a:gd name="connsiteX28849" fmla="*/ 3025548 w 11737978"/>
              <a:gd name="connsiteY28849" fmla="*/ 2459344 h 6407150"/>
              <a:gd name="connsiteX28850" fmla="*/ 3044176 w 11737978"/>
              <a:gd name="connsiteY28850" fmla="*/ 2453247 h 6407150"/>
              <a:gd name="connsiteX28851" fmla="*/ 3046418 w 11737978"/>
              <a:gd name="connsiteY28851" fmla="*/ 2437679 h 6407150"/>
              <a:gd name="connsiteX28852" fmla="*/ 3052744 w 11737978"/>
              <a:gd name="connsiteY28852" fmla="*/ 2455388 h 6407150"/>
              <a:gd name="connsiteX28853" fmla="*/ 3071373 w 11737978"/>
              <a:gd name="connsiteY28853" fmla="*/ 2449290 h 6407150"/>
              <a:gd name="connsiteX28854" fmla="*/ 3087758 w 11737978"/>
              <a:gd name="connsiteY28854" fmla="*/ 2458759 h 6407150"/>
              <a:gd name="connsiteX28855" fmla="*/ 3113461 w 11737978"/>
              <a:gd name="connsiteY28855" fmla="*/ 2465181 h 6407150"/>
              <a:gd name="connsiteX28856" fmla="*/ 3093337 w 11737978"/>
              <a:gd name="connsiteY28856" fmla="*/ 2481657 h 6407150"/>
              <a:gd name="connsiteX28857" fmla="*/ 3094084 w 11737978"/>
              <a:gd name="connsiteY28857" fmla="*/ 2476469 h 6407150"/>
              <a:gd name="connsiteX28858" fmla="*/ 3086264 w 11737978"/>
              <a:gd name="connsiteY28858" fmla="*/ 2469138 h 6407150"/>
              <a:gd name="connsiteX28859" fmla="*/ 3085516 w 11737978"/>
              <a:gd name="connsiteY28859" fmla="*/ 2474329 h 6407150"/>
              <a:gd name="connsiteX28860" fmla="*/ 3084769 w 11737978"/>
              <a:gd name="connsiteY28860" fmla="*/ 2479517 h 6407150"/>
              <a:gd name="connsiteX28861" fmla="*/ 3066141 w 11737978"/>
              <a:gd name="connsiteY28861" fmla="*/ 2485615 h 6407150"/>
              <a:gd name="connsiteX28862" fmla="*/ 3031871 w 11737978"/>
              <a:gd name="connsiteY28862" fmla="*/ 2477054 h 6407150"/>
              <a:gd name="connsiteX28863" fmla="*/ 3046016 w 11737978"/>
              <a:gd name="connsiteY28863" fmla="*/ 2502090 h 6407150"/>
              <a:gd name="connsiteX28864" fmla="*/ 3034460 w 11737978"/>
              <a:gd name="connsiteY28864" fmla="*/ 2520707 h 6407150"/>
              <a:gd name="connsiteX28865" fmla="*/ 3015831 w 11737978"/>
              <a:gd name="connsiteY28865" fmla="*/ 2526806 h 6407150"/>
              <a:gd name="connsiteX28866" fmla="*/ 2999443 w 11737978"/>
              <a:gd name="connsiteY28866" fmla="*/ 2517335 h 6407150"/>
              <a:gd name="connsiteX28867" fmla="*/ 2997201 w 11737978"/>
              <a:gd name="connsiteY28867" fmla="*/ 2532902 h 6407150"/>
              <a:gd name="connsiteX28868" fmla="*/ 3013589 w 11737978"/>
              <a:gd name="connsiteY28868" fmla="*/ 2542372 h 6407150"/>
              <a:gd name="connsiteX28869" fmla="*/ 3023649 w 11737978"/>
              <a:gd name="connsiteY28869" fmla="*/ 2534134 h 6407150"/>
              <a:gd name="connsiteX28870" fmla="*/ 3019912 w 11737978"/>
              <a:gd name="connsiteY28870" fmla="*/ 2560080 h 6407150"/>
              <a:gd name="connsiteX28871" fmla="*/ 3035552 w 11737978"/>
              <a:gd name="connsiteY28871" fmla="*/ 2574739 h 6407150"/>
              <a:gd name="connsiteX28872" fmla="*/ 3008357 w 11737978"/>
              <a:gd name="connsiteY28872" fmla="*/ 2578696 h 6407150"/>
              <a:gd name="connsiteX28873" fmla="*/ 3009851 w 11737978"/>
              <a:gd name="connsiteY28873" fmla="*/ 2568318 h 6407150"/>
              <a:gd name="connsiteX28874" fmla="*/ 2981907 w 11737978"/>
              <a:gd name="connsiteY28874" fmla="*/ 2577464 h 6407150"/>
              <a:gd name="connsiteX28875" fmla="*/ 2996051 w 11737978"/>
              <a:gd name="connsiteY28875" fmla="*/ 2602501 h 6407150"/>
              <a:gd name="connsiteX28876" fmla="*/ 2965864 w 11737978"/>
              <a:gd name="connsiteY28876" fmla="*/ 2627215 h 6407150"/>
              <a:gd name="connsiteX28877" fmla="*/ 2928606 w 11737978"/>
              <a:gd name="connsiteY28877" fmla="*/ 2639411 h 6407150"/>
              <a:gd name="connsiteX28878" fmla="*/ 2929354 w 11737978"/>
              <a:gd name="connsiteY28878" fmla="*/ 2634222 h 6407150"/>
              <a:gd name="connsiteX28879" fmla="*/ 2920786 w 11737978"/>
              <a:gd name="connsiteY28879" fmla="*/ 2632082 h 6407150"/>
              <a:gd name="connsiteX28880" fmla="*/ 2928606 w 11737978"/>
              <a:gd name="connsiteY28880" fmla="*/ 2639411 h 6407150"/>
              <a:gd name="connsiteX28881" fmla="*/ 2919292 w 11737978"/>
              <a:gd name="connsiteY28881" fmla="*/ 2642459 h 6407150"/>
              <a:gd name="connsiteX28882" fmla="*/ 2918544 w 11737978"/>
              <a:gd name="connsiteY28882" fmla="*/ 2647650 h 6407150"/>
              <a:gd name="connsiteX28883" fmla="*/ 2854088 w 11737978"/>
              <a:gd name="connsiteY28883" fmla="*/ 2663801 h 6407150"/>
              <a:gd name="connsiteX28884" fmla="*/ 2844372 w 11737978"/>
              <a:gd name="connsiteY28884" fmla="*/ 2731261 h 6407150"/>
              <a:gd name="connsiteX28885" fmla="*/ 2851443 w 11737978"/>
              <a:gd name="connsiteY28885" fmla="*/ 2743779 h 6407150"/>
              <a:gd name="connsiteX28886" fmla="*/ 2847706 w 11737978"/>
              <a:gd name="connsiteY28886" fmla="*/ 2769726 h 6407150"/>
              <a:gd name="connsiteX28887" fmla="*/ 2836896 w 11737978"/>
              <a:gd name="connsiteY28887" fmla="*/ 2783154 h 6407150"/>
              <a:gd name="connsiteX28888" fmla="*/ 2843222 w 11737978"/>
              <a:gd name="connsiteY28888" fmla="*/ 2800861 h 6407150"/>
              <a:gd name="connsiteX28889" fmla="*/ 2823847 w 11737978"/>
              <a:gd name="connsiteY28889" fmla="*/ 2812148 h 6407150"/>
              <a:gd name="connsiteX28890" fmla="*/ 2830917 w 11737978"/>
              <a:gd name="connsiteY28890" fmla="*/ 2824667 h 6407150"/>
              <a:gd name="connsiteX28891" fmla="*/ 2826432 w 11737978"/>
              <a:gd name="connsiteY28891" fmla="*/ 2855803 h 6407150"/>
              <a:gd name="connsiteX28892" fmla="*/ 2823443 w 11737978"/>
              <a:gd name="connsiteY28892" fmla="*/ 2876558 h 6407150"/>
              <a:gd name="connsiteX28893" fmla="*/ 2804068 w 11737978"/>
              <a:gd name="connsiteY28893" fmla="*/ 2887844 h 6407150"/>
              <a:gd name="connsiteX28894" fmla="*/ 2811140 w 11737978"/>
              <a:gd name="connsiteY28894" fmla="*/ 2900365 h 6407150"/>
              <a:gd name="connsiteX28895" fmla="*/ 2791015 w 11737978"/>
              <a:gd name="connsiteY28895" fmla="*/ 2916840 h 6407150"/>
              <a:gd name="connsiteX28896" fmla="*/ 2807403 w 11737978"/>
              <a:gd name="connsiteY28896" fmla="*/ 2926310 h 6407150"/>
              <a:gd name="connsiteX28897" fmla="*/ 2788773 w 11737978"/>
              <a:gd name="connsiteY28897" fmla="*/ 2932408 h 6407150"/>
              <a:gd name="connsiteX28898" fmla="*/ 2796593 w 11737978"/>
              <a:gd name="connsiteY28898" fmla="*/ 2939737 h 6407150"/>
              <a:gd name="connsiteX28899" fmla="*/ 2787278 w 11737978"/>
              <a:gd name="connsiteY28899" fmla="*/ 2942786 h 6407150"/>
              <a:gd name="connsiteX28900" fmla="*/ 2785036 w 11737978"/>
              <a:gd name="connsiteY28900" fmla="*/ 2958354 h 6407150"/>
              <a:gd name="connsiteX28901" fmla="*/ 2802171 w 11737978"/>
              <a:gd name="connsiteY28901" fmla="*/ 2962634 h 6407150"/>
              <a:gd name="connsiteX28902" fmla="*/ 2801424 w 11737978"/>
              <a:gd name="connsiteY28902" fmla="*/ 2967825 h 6407150"/>
              <a:gd name="connsiteX28903" fmla="*/ 2784289 w 11737978"/>
              <a:gd name="connsiteY28903" fmla="*/ 2963544 h 6407150"/>
              <a:gd name="connsiteX28904" fmla="*/ 2789866 w 11737978"/>
              <a:gd name="connsiteY28904" fmla="*/ 2986441 h 6407150"/>
              <a:gd name="connsiteX28905" fmla="*/ 2809241 w 11737978"/>
              <a:gd name="connsiteY28905" fmla="*/ 2975154 h 6407150"/>
              <a:gd name="connsiteX28906" fmla="*/ 2818555 w 11737978"/>
              <a:gd name="connsiteY28906" fmla="*/ 2972105 h 6407150"/>
              <a:gd name="connsiteX28907" fmla="*/ 2819303 w 11737978"/>
              <a:gd name="connsiteY28907" fmla="*/ 2966916 h 6407150"/>
              <a:gd name="connsiteX28908" fmla="*/ 2836439 w 11737978"/>
              <a:gd name="connsiteY28908" fmla="*/ 2971198 h 6407150"/>
              <a:gd name="connsiteX28909" fmla="*/ 2827123 w 11737978"/>
              <a:gd name="connsiteY28909" fmla="*/ 2974245 h 6407150"/>
              <a:gd name="connsiteX28910" fmla="*/ 2835691 w 11737978"/>
              <a:gd name="connsiteY28910" fmla="*/ 2976387 h 6407150"/>
              <a:gd name="connsiteX28911" fmla="*/ 2821891 w 11737978"/>
              <a:gd name="connsiteY28911" fmla="*/ 3010570 h 6407150"/>
              <a:gd name="connsiteX28912" fmla="*/ 2805503 w 11737978"/>
              <a:gd name="connsiteY28912" fmla="*/ 3001100 h 6407150"/>
              <a:gd name="connsiteX28913" fmla="*/ 2797685 w 11737978"/>
              <a:gd name="connsiteY28913" fmla="*/ 2993771 h 6407150"/>
              <a:gd name="connsiteX28914" fmla="*/ 2789118 w 11737978"/>
              <a:gd name="connsiteY28914" fmla="*/ 2991629 h 6407150"/>
              <a:gd name="connsiteX28915" fmla="*/ 2787623 w 11737978"/>
              <a:gd name="connsiteY28915" fmla="*/ 3002009 h 6407150"/>
              <a:gd name="connsiteX28916" fmla="*/ 2756689 w 11737978"/>
              <a:gd name="connsiteY28916" fmla="*/ 3031911 h 6407150"/>
              <a:gd name="connsiteX28917" fmla="*/ 2773823 w 11737978"/>
              <a:gd name="connsiteY28917" fmla="*/ 3036193 h 6407150"/>
              <a:gd name="connsiteX28918" fmla="*/ 2754445 w 11737978"/>
              <a:gd name="connsiteY28918" fmla="*/ 3047479 h 6407150"/>
              <a:gd name="connsiteX28919" fmla="*/ 2761519 w 11737978"/>
              <a:gd name="connsiteY28919" fmla="*/ 3059997 h 6407150"/>
              <a:gd name="connsiteX28920" fmla="*/ 2768591 w 11737978"/>
              <a:gd name="connsiteY28920" fmla="*/ 3072517 h 6407150"/>
              <a:gd name="connsiteX28921" fmla="*/ 2785726 w 11737978"/>
              <a:gd name="connsiteY28921" fmla="*/ 3076798 h 6407150"/>
              <a:gd name="connsiteX28922" fmla="*/ 2795786 w 11737978"/>
              <a:gd name="connsiteY28922" fmla="*/ 3068560 h 6407150"/>
              <a:gd name="connsiteX28923" fmla="*/ 2780896 w 11737978"/>
              <a:gd name="connsiteY28923" fmla="*/ 3048711 h 6407150"/>
              <a:gd name="connsiteX28924" fmla="*/ 2807345 w 11737978"/>
              <a:gd name="connsiteY28924" fmla="*/ 3049943 h 6407150"/>
              <a:gd name="connsiteX28925" fmla="*/ 2804354 w 11737978"/>
              <a:gd name="connsiteY28925" fmla="*/ 3070700 h 6407150"/>
              <a:gd name="connsiteX28926" fmla="*/ 2799869 w 11737978"/>
              <a:gd name="connsiteY28926" fmla="*/ 3101835 h 6407150"/>
              <a:gd name="connsiteX28927" fmla="*/ 2796879 w 11737978"/>
              <a:gd name="connsiteY28927" fmla="*/ 3122592 h 6407150"/>
              <a:gd name="connsiteX28928" fmla="*/ 2787565 w 11737978"/>
              <a:gd name="connsiteY28928" fmla="*/ 3125641 h 6407150"/>
              <a:gd name="connsiteX28929" fmla="*/ 2794637 w 11737978"/>
              <a:gd name="connsiteY28929" fmla="*/ 3138160 h 6407150"/>
              <a:gd name="connsiteX28930" fmla="*/ 2784575 w 11737978"/>
              <a:gd name="connsiteY28930" fmla="*/ 3146398 h 6407150"/>
              <a:gd name="connsiteX28931" fmla="*/ 2767788 w 11737978"/>
              <a:gd name="connsiteY28931" fmla="*/ 3201340 h 6407150"/>
              <a:gd name="connsiteX28932" fmla="*/ 2760569 w 11737978"/>
              <a:gd name="connsiteY28932" fmla="*/ 3203702 h 6407150"/>
              <a:gd name="connsiteX28933" fmla="*/ 2758044 w 11737978"/>
              <a:gd name="connsiteY28933" fmla="*/ 3190656 h 6407150"/>
              <a:gd name="connsiteX28934" fmla="*/ 2755324 w 11737978"/>
              <a:gd name="connsiteY28934" fmla="*/ 3176609 h 6407150"/>
              <a:gd name="connsiteX28935" fmla="*/ 2732549 w 11737978"/>
              <a:gd name="connsiteY28935" fmla="*/ 3203003 h 6407150"/>
              <a:gd name="connsiteX28936" fmla="*/ 2740962 w 11737978"/>
              <a:gd name="connsiteY28936" fmla="*/ 3210451 h 6407150"/>
              <a:gd name="connsiteX28937" fmla="*/ 2759322 w 11737978"/>
              <a:gd name="connsiteY28937" fmla="*/ 3205121 h 6407150"/>
              <a:gd name="connsiteX28938" fmla="*/ 2768341 w 11737978"/>
              <a:gd name="connsiteY28938" fmla="*/ 3212901 h 6407150"/>
              <a:gd name="connsiteX28939" fmla="*/ 2764798 w 11737978"/>
              <a:gd name="connsiteY28939" fmla="*/ 3222095 h 6407150"/>
              <a:gd name="connsiteX28940" fmla="*/ 2761807 w 11737978"/>
              <a:gd name="connsiteY28940" fmla="*/ 3242853 h 6407150"/>
              <a:gd name="connsiteX28941" fmla="*/ 2758817 w 11737978"/>
              <a:gd name="connsiteY28941" fmla="*/ 3263610 h 6407150"/>
              <a:gd name="connsiteX28942" fmla="*/ 2755080 w 11737978"/>
              <a:gd name="connsiteY28942" fmla="*/ 3289557 h 6407150"/>
              <a:gd name="connsiteX28943" fmla="*/ 2752838 w 11737978"/>
              <a:gd name="connsiteY28943" fmla="*/ 3305124 h 6407150"/>
              <a:gd name="connsiteX28944" fmla="*/ 2742028 w 11737978"/>
              <a:gd name="connsiteY28944" fmla="*/ 3318552 h 6407150"/>
              <a:gd name="connsiteX28945" fmla="*/ 2749100 w 11737978"/>
              <a:gd name="connsiteY28945" fmla="*/ 3331070 h 6407150"/>
              <a:gd name="connsiteX28946" fmla="*/ 2722249 w 11737978"/>
              <a:gd name="connsiteY28946" fmla="*/ 3394248 h 6407150"/>
              <a:gd name="connsiteX28947" fmla="*/ 2734152 w 11737978"/>
              <a:gd name="connsiteY28947" fmla="*/ 3434854 h 6407150"/>
              <a:gd name="connsiteX28948" fmla="*/ 2731909 w 11737978"/>
              <a:gd name="connsiteY28948" fmla="*/ 3450421 h 6407150"/>
              <a:gd name="connsiteX28949" fmla="*/ 2713279 w 11737978"/>
              <a:gd name="connsiteY28949" fmla="*/ 3456519 h 6407150"/>
              <a:gd name="connsiteX28950" fmla="*/ 2700227 w 11737978"/>
              <a:gd name="connsiteY28950" fmla="*/ 3485514 h 6407150"/>
              <a:gd name="connsiteX28951" fmla="*/ 2693902 w 11737978"/>
              <a:gd name="connsiteY28951" fmla="*/ 3467806 h 6407150"/>
              <a:gd name="connsiteX28952" fmla="*/ 2676768 w 11737978"/>
              <a:gd name="connsiteY28952" fmla="*/ 3463526 h 6407150"/>
              <a:gd name="connsiteX28953" fmla="*/ 2682748 w 11737978"/>
              <a:gd name="connsiteY28953" fmla="*/ 3422012 h 6407150"/>
              <a:gd name="connsiteX28954" fmla="*/ 2667854 w 11737978"/>
              <a:gd name="connsiteY28954" fmla="*/ 3402162 h 6407150"/>
              <a:gd name="connsiteX28955" fmla="*/ 2664864 w 11737978"/>
              <a:gd name="connsiteY28955" fmla="*/ 3422919 h 6407150"/>
              <a:gd name="connsiteX28956" fmla="*/ 2646984 w 11737978"/>
              <a:gd name="connsiteY28956" fmla="*/ 3423827 h 6407150"/>
              <a:gd name="connsiteX28957" fmla="*/ 2654055 w 11737978"/>
              <a:gd name="connsiteY28957" fmla="*/ 3436346 h 6407150"/>
              <a:gd name="connsiteX28958" fmla="*/ 2638761 w 11737978"/>
              <a:gd name="connsiteY28958" fmla="*/ 3480909 h 6407150"/>
              <a:gd name="connsiteX28959" fmla="*/ 2668547 w 11737978"/>
              <a:gd name="connsiteY28959" fmla="*/ 3520606 h 6407150"/>
              <a:gd name="connsiteX28960" fmla="*/ 2671535 w 11737978"/>
              <a:gd name="connsiteY28960" fmla="*/ 3499850 h 6407150"/>
              <a:gd name="connsiteX28961" fmla="*/ 2679354 w 11737978"/>
              <a:gd name="connsiteY28961" fmla="*/ 3507180 h 6407150"/>
              <a:gd name="connsiteX28962" fmla="*/ 2704309 w 11737978"/>
              <a:gd name="connsiteY28962" fmla="*/ 3518790 h 6407150"/>
              <a:gd name="connsiteX28963" fmla="*/ 2701319 w 11737978"/>
              <a:gd name="connsiteY28963" fmla="*/ 3539547 h 6407150"/>
              <a:gd name="connsiteX28964" fmla="*/ 2716212 w 11737978"/>
              <a:gd name="connsiteY28964" fmla="*/ 3559395 h 6407150"/>
              <a:gd name="connsiteX28965" fmla="*/ 2715464 w 11737978"/>
              <a:gd name="connsiteY28965" fmla="*/ 3564585 h 6407150"/>
              <a:gd name="connsiteX28966" fmla="*/ 2706897 w 11737978"/>
              <a:gd name="connsiteY28966" fmla="*/ 3562445 h 6407150"/>
              <a:gd name="connsiteX28967" fmla="*/ 2706149 w 11737978"/>
              <a:gd name="connsiteY28967" fmla="*/ 3567634 h 6407150"/>
              <a:gd name="connsiteX28968" fmla="*/ 2692350 w 11737978"/>
              <a:gd name="connsiteY28968" fmla="*/ 3601817 h 6407150"/>
              <a:gd name="connsiteX28969" fmla="*/ 2708738 w 11737978"/>
              <a:gd name="connsiteY28969" fmla="*/ 3611286 h 6407150"/>
              <a:gd name="connsiteX28970" fmla="*/ 2712818 w 11737978"/>
              <a:gd name="connsiteY28970" fmla="*/ 3644562 h 6407150"/>
              <a:gd name="connsiteX28971" fmla="*/ 2689360 w 11737978"/>
              <a:gd name="connsiteY28971" fmla="*/ 3622574 h 6407150"/>
              <a:gd name="connsiteX28972" fmla="*/ 2684875 w 11737978"/>
              <a:gd name="connsiteY28972" fmla="*/ 3653709 h 6407150"/>
              <a:gd name="connsiteX28973" fmla="*/ 2681885 w 11737978"/>
              <a:gd name="connsiteY28973" fmla="*/ 3674466 h 6407150"/>
              <a:gd name="connsiteX28974" fmla="*/ 2689706 w 11737978"/>
              <a:gd name="connsiteY28974" fmla="*/ 3681797 h 6407150"/>
              <a:gd name="connsiteX28975" fmla="*/ 2688958 w 11737978"/>
              <a:gd name="connsiteY28975" fmla="*/ 3686985 h 6407150"/>
              <a:gd name="connsiteX28976" fmla="*/ 2697526 w 11737978"/>
              <a:gd name="connsiteY28976" fmla="*/ 3689126 h 6407150"/>
              <a:gd name="connsiteX28977" fmla="*/ 2695283 w 11737978"/>
              <a:gd name="connsiteY28977" fmla="*/ 3704694 h 6407150"/>
              <a:gd name="connsiteX28978" fmla="*/ 2679643 w 11737978"/>
              <a:gd name="connsiteY28978" fmla="*/ 3690034 h 6407150"/>
              <a:gd name="connsiteX28979" fmla="*/ 2675905 w 11737978"/>
              <a:gd name="connsiteY28979" fmla="*/ 3715980 h 6407150"/>
              <a:gd name="connsiteX28980" fmla="*/ 2664348 w 11737978"/>
              <a:gd name="connsiteY28980" fmla="*/ 3734596 h 6407150"/>
              <a:gd name="connsiteX28981" fmla="*/ 2671421 w 11737978"/>
              <a:gd name="connsiteY28981" fmla="*/ 3747116 h 6407150"/>
              <a:gd name="connsiteX28982" fmla="*/ 2679989 w 11737978"/>
              <a:gd name="connsiteY28982" fmla="*/ 3749256 h 6407150"/>
              <a:gd name="connsiteX28983" fmla="*/ 2678494 w 11737978"/>
              <a:gd name="connsiteY28983" fmla="*/ 3759635 h 6407150"/>
              <a:gd name="connsiteX28984" fmla="*/ 2677746 w 11737978"/>
              <a:gd name="connsiteY28984" fmla="*/ 3764824 h 6407150"/>
              <a:gd name="connsiteX28985" fmla="*/ 2694132 w 11737978"/>
              <a:gd name="connsiteY28985" fmla="*/ 3774293 h 6407150"/>
              <a:gd name="connsiteX28986" fmla="*/ 2691890 w 11737978"/>
              <a:gd name="connsiteY28986" fmla="*/ 3789861 h 6407150"/>
              <a:gd name="connsiteX28987" fmla="*/ 2719835 w 11737978"/>
              <a:gd name="connsiteY28987" fmla="*/ 3780714 h 6407150"/>
              <a:gd name="connsiteX28988" fmla="*/ 2715350 w 11737978"/>
              <a:gd name="connsiteY28988" fmla="*/ 3811850 h 6407150"/>
              <a:gd name="connsiteX28989" fmla="*/ 2706782 w 11737978"/>
              <a:gd name="connsiteY28989" fmla="*/ 3809709 h 6407150"/>
              <a:gd name="connsiteX28990" fmla="*/ 2699709 w 11737978"/>
              <a:gd name="connsiteY28990" fmla="*/ 3797191 h 6407150"/>
              <a:gd name="connsiteX28991" fmla="*/ 2684760 w 11737978"/>
              <a:gd name="connsiteY28991" fmla="*/ 3900976 h 6407150"/>
              <a:gd name="connsiteX28992" fmla="*/ 2684013 w 11737978"/>
              <a:gd name="connsiteY28992" fmla="*/ 3906165 h 6407150"/>
              <a:gd name="connsiteX28993" fmla="*/ 2667627 w 11737978"/>
              <a:gd name="connsiteY28993" fmla="*/ 3896695 h 6407150"/>
              <a:gd name="connsiteX28994" fmla="*/ 2648997 w 11737978"/>
              <a:gd name="connsiteY28994" fmla="*/ 3902792 h 6407150"/>
              <a:gd name="connsiteX28995" fmla="*/ 2644167 w 11737978"/>
              <a:gd name="connsiteY28995" fmla="*/ 3874706 h 6407150"/>
              <a:gd name="connsiteX28996" fmla="*/ 2609898 w 11737978"/>
              <a:gd name="connsiteY28996" fmla="*/ 3866143 h 6407150"/>
              <a:gd name="connsiteX28997" fmla="*/ 2607655 w 11737978"/>
              <a:gd name="connsiteY28997" fmla="*/ 3881711 h 6407150"/>
              <a:gd name="connsiteX28998" fmla="*/ 2602423 w 11737978"/>
              <a:gd name="connsiteY28998" fmla="*/ 3918035 h 6407150"/>
              <a:gd name="connsiteX28999" fmla="*/ 2611739 w 11737978"/>
              <a:gd name="connsiteY28999" fmla="*/ 3914987 h 6407150"/>
              <a:gd name="connsiteX29000" fmla="*/ 2610992 w 11737978"/>
              <a:gd name="connsiteY29000" fmla="*/ 3920176 h 6407150"/>
              <a:gd name="connsiteX29001" fmla="*/ 2609497 w 11737978"/>
              <a:gd name="connsiteY29001" fmla="*/ 3930554 h 6407150"/>
              <a:gd name="connsiteX29002" fmla="*/ 2592360 w 11737978"/>
              <a:gd name="connsiteY29002" fmla="*/ 3926272 h 6407150"/>
              <a:gd name="connsiteX29003" fmla="*/ 2580805 w 11737978"/>
              <a:gd name="connsiteY29003" fmla="*/ 3944889 h 6407150"/>
              <a:gd name="connsiteX29004" fmla="*/ 2588623 w 11737978"/>
              <a:gd name="connsiteY29004" fmla="*/ 3952218 h 6407150"/>
              <a:gd name="connsiteX29005" fmla="*/ 2595695 w 11737978"/>
              <a:gd name="connsiteY29005" fmla="*/ 3964738 h 6407150"/>
              <a:gd name="connsiteX29006" fmla="*/ 2594948 w 11737978"/>
              <a:gd name="connsiteY29006" fmla="*/ 3969927 h 6407150"/>
              <a:gd name="connsiteX29007" fmla="*/ 2594200 w 11737978"/>
              <a:gd name="connsiteY29007" fmla="*/ 3975116 h 6407150"/>
              <a:gd name="connsiteX29008" fmla="*/ 2593453 w 11737978"/>
              <a:gd name="connsiteY29008" fmla="*/ 3980305 h 6407150"/>
              <a:gd name="connsiteX29009" fmla="*/ 2602770 w 11737978"/>
              <a:gd name="connsiteY29009" fmla="*/ 3977258 h 6407150"/>
              <a:gd name="connsiteX29010" fmla="*/ 2603518 w 11737978"/>
              <a:gd name="connsiteY29010" fmla="*/ 3972068 h 6407150"/>
              <a:gd name="connsiteX29011" fmla="*/ 2604264 w 11737978"/>
              <a:gd name="connsiteY29011" fmla="*/ 3966878 h 6407150"/>
              <a:gd name="connsiteX29012" fmla="*/ 2612830 w 11737978"/>
              <a:gd name="connsiteY29012" fmla="*/ 3969019 h 6407150"/>
              <a:gd name="connsiteX29013" fmla="*/ 2608002 w 11737978"/>
              <a:gd name="connsiteY29013" fmla="*/ 3940932 h 6407150"/>
              <a:gd name="connsiteX29014" fmla="*/ 2618062 w 11737978"/>
              <a:gd name="connsiteY29014" fmla="*/ 3932695 h 6407150"/>
              <a:gd name="connsiteX29015" fmla="*/ 2618810 w 11737978"/>
              <a:gd name="connsiteY29015" fmla="*/ 3927505 h 6407150"/>
              <a:gd name="connsiteX29016" fmla="*/ 2620305 w 11737978"/>
              <a:gd name="connsiteY29016" fmla="*/ 3917128 h 6407150"/>
              <a:gd name="connsiteX29017" fmla="*/ 2612487 w 11737978"/>
              <a:gd name="connsiteY29017" fmla="*/ 3909798 h 6407150"/>
              <a:gd name="connsiteX29018" fmla="*/ 2613235 w 11737978"/>
              <a:gd name="connsiteY29018" fmla="*/ 3904609 h 6407150"/>
              <a:gd name="connsiteX29019" fmla="*/ 2646755 w 11737978"/>
              <a:gd name="connsiteY29019" fmla="*/ 3918360 h 6407150"/>
              <a:gd name="connsiteX29020" fmla="*/ 2655322 w 11737978"/>
              <a:gd name="connsiteY29020" fmla="*/ 3920501 h 6407150"/>
              <a:gd name="connsiteX29021" fmla="*/ 2663142 w 11737978"/>
              <a:gd name="connsiteY29021" fmla="*/ 3927831 h 6407150"/>
              <a:gd name="connsiteX29022" fmla="*/ 2673202 w 11737978"/>
              <a:gd name="connsiteY29022" fmla="*/ 3919591 h 6407150"/>
              <a:gd name="connsiteX29023" fmla="*/ 2687348 w 11737978"/>
              <a:gd name="connsiteY29023" fmla="*/ 3944630 h 6407150"/>
              <a:gd name="connsiteX29024" fmla="*/ 2688096 w 11737978"/>
              <a:gd name="connsiteY29024" fmla="*/ 3939442 h 6407150"/>
              <a:gd name="connsiteX29025" fmla="*/ 2696661 w 11737978"/>
              <a:gd name="connsiteY29025" fmla="*/ 3941581 h 6407150"/>
              <a:gd name="connsiteX29026" fmla="*/ 2695916 w 11737978"/>
              <a:gd name="connsiteY29026" fmla="*/ 3946770 h 6407150"/>
              <a:gd name="connsiteX29027" fmla="*/ 2704483 w 11737978"/>
              <a:gd name="connsiteY29027" fmla="*/ 3948911 h 6407150"/>
              <a:gd name="connsiteX29028" fmla="*/ 2694421 w 11737978"/>
              <a:gd name="connsiteY29028" fmla="*/ 3957148 h 6407150"/>
              <a:gd name="connsiteX29029" fmla="*/ 2695168 w 11737978"/>
              <a:gd name="connsiteY29029" fmla="*/ 3951959 h 6407150"/>
              <a:gd name="connsiteX29030" fmla="*/ 2678033 w 11737978"/>
              <a:gd name="connsiteY29030" fmla="*/ 3947678 h 6407150"/>
              <a:gd name="connsiteX29031" fmla="*/ 2672801 w 11737978"/>
              <a:gd name="connsiteY29031" fmla="*/ 3984002 h 6407150"/>
              <a:gd name="connsiteX29032" fmla="*/ 2655667 w 11737978"/>
              <a:gd name="connsiteY29032" fmla="*/ 3979721 h 6407150"/>
              <a:gd name="connsiteX29033" fmla="*/ 2658253 w 11737978"/>
              <a:gd name="connsiteY29033" fmla="*/ 4023375 h 6407150"/>
              <a:gd name="connsiteX29034" fmla="*/ 2668316 w 11737978"/>
              <a:gd name="connsiteY29034" fmla="*/ 4015137 h 6407150"/>
              <a:gd name="connsiteX29035" fmla="*/ 2656758 w 11737978"/>
              <a:gd name="connsiteY29035" fmla="*/ 4033755 h 6407150"/>
              <a:gd name="connsiteX29036" fmla="*/ 2648193 w 11737978"/>
              <a:gd name="connsiteY29036" fmla="*/ 4031614 h 6407150"/>
              <a:gd name="connsiteX29037" fmla="*/ 2646698 w 11737978"/>
              <a:gd name="connsiteY29037" fmla="*/ 4041993 h 6407150"/>
              <a:gd name="connsiteX29038" fmla="*/ 2656011 w 11737978"/>
              <a:gd name="connsiteY29038" fmla="*/ 4038943 h 6407150"/>
              <a:gd name="connsiteX29039" fmla="*/ 2664578 w 11737978"/>
              <a:gd name="connsiteY29039" fmla="*/ 4041083 h 6407150"/>
              <a:gd name="connsiteX29040" fmla="*/ 2670156 w 11737978"/>
              <a:gd name="connsiteY29040" fmla="*/ 4063982 h 6407150"/>
              <a:gd name="connsiteX29041" fmla="*/ 2677119 w 11737978"/>
              <a:gd name="connsiteY29041" fmla="*/ 4062485 h 6407150"/>
              <a:gd name="connsiteX29042" fmla="*/ 2677119 w 11737978"/>
              <a:gd name="connsiteY29042" fmla="*/ 4067910 h 6407150"/>
              <a:gd name="connsiteX29043" fmla="*/ 2679298 w 11737978"/>
              <a:gd name="connsiteY29043" fmla="*/ 4067910 h 6407150"/>
              <a:gd name="connsiteX29044" fmla="*/ 2681439 w 11737978"/>
              <a:gd name="connsiteY29044" fmla="*/ 4061558 h 6407150"/>
              <a:gd name="connsiteX29045" fmla="*/ 2681622 w 11737978"/>
              <a:gd name="connsiteY29045" fmla="*/ 4061519 h 6407150"/>
              <a:gd name="connsiteX29046" fmla="*/ 2688012 w 11737978"/>
              <a:gd name="connsiteY29046" fmla="*/ 4064678 h 6407150"/>
              <a:gd name="connsiteX29047" fmla="*/ 2692369 w 11737978"/>
              <a:gd name="connsiteY29047" fmla="*/ 4067910 h 6407150"/>
              <a:gd name="connsiteX29048" fmla="*/ 2685833 w 11737978"/>
              <a:gd name="connsiteY29048" fmla="*/ 4077609 h 6407150"/>
              <a:gd name="connsiteX29049" fmla="*/ 2681477 w 11737978"/>
              <a:gd name="connsiteY29049" fmla="*/ 4077609 h 6407150"/>
              <a:gd name="connsiteX29050" fmla="*/ 2677614 w 11737978"/>
              <a:gd name="connsiteY29050" fmla="*/ 4079519 h 6407150"/>
              <a:gd name="connsiteX29051" fmla="*/ 2677298 w 11737978"/>
              <a:gd name="connsiteY29051" fmla="*/ 4076863 h 6407150"/>
              <a:gd name="connsiteX29052" fmla="*/ 2673109 w 11737978"/>
              <a:gd name="connsiteY29052" fmla="*/ 4078750 h 6407150"/>
              <a:gd name="connsiteX29053" fmla="*/ 2671401 w 11737978"/>
              <a:gd name="connsiteY29053" fmla="*/ 4076801 h 6407150"/>
              <a:gd name="connsiteX29054" fmla="*/ 2666228 w 11737978"/>
              <a:gd name="connsiteY29054" fmla="*/ 4077609 h 6407150"/>
              <a:gd name="connsiteX29055" fmla="*/ 2664049 w 11737978"/>
              <a:gd name="connsiteY29055" fmla="*/ 4061447 h 6407150"/>
              <a:gd name="connsiteX29056" fmla="*/ 2650977 w 11737978"/>
              <a:gd name="connsiteY29056" fmla="*/ 4045283 h 6407150"/>
              <a:gd name="connsiteX29057" fmla="*/ 2637906 w 11737978"/>
              <a:gd name="connsiteY29057" fmla="*/ 4071144 h 6407150"/>
              <a:gd name="connsiteX29058" fmla="*/ 2642263 w 11737978"/>
              <a:gd name="connsiteY29058" fmla="*/ 4080841 h 6407150"/>
              <a:gd name="connsiteX29059" fmla="*/ 2644442 w 11737978"/>
              <a:gd name="connsiteY29059" fmla="*/ 4080841 h 6407150"/>
              <a:gd name="connsiteX29060" fmla="*/ 2644442 w 11737978"/>
              <a:gd name="connsiteY29060" fmla="*/ 4079630 h 6407150"/>
              <a:gd name="connsiteX29061" fmla="*/ 2644442 w 11737978"/>
              <a:gd name="connsiteY29061" fmla="*/ 4074376 h 6407150"/>
              <a:gd name="connsiteX29062" fmla="*/ 2657514 w 11737978"/>
              <a:gd name="connsiteY29062" fmla="*/ 4080841 h 6407150"/>
              <a:gd name="connsiteX29063" fmla="*/ 2650977 w 11737978"/>
              <a:gd name="connsiteY29063" fmla="*/ 4093772 h 6407150"/>
              <a:gd name="connsiteX29064" fmla="*/ 2650977 w 11737978"/>
              <a:gd name="connsiteY29064" fmla="*/ 4080841 h 6407150"/>
              <a:gd name="connsiteX29065" fmla="*/ 2650977 w 11737978"/>
              <a:gd name="connsiteY29065" fmla="*/ 4084073 h 6407150"/>
              <a:gd name="connsiteX29066" fmla="*/ 2644442 w 11737978"/>
              <a:gd name="connsiteY29066" fmla="*/ 4090539 h 6407150"/>
              <a:gd name="connsiteX29067" fmla="*/ 2600871 w 11737978"/>
              <a:gd name="connsiteY29067" fmla="*/ 4097004 h 6407150"/>
              <a:gd name="connsiteX29068" fmla="*/ 2595425 w 11737978"/>
              <a:gd name="connsiteY29068" fmla="*/ 4090135 h 6407150"/>
              <a:gd name="connsiteX29069" fmla="*/ 2593555 w 11737978"/>
              <a:gd name="connsiteY29069" fmla="*/ 4086943 h 6407150"/>
              <a:gd name="connsiteX29070" fmla="*/ 2595581 w 11737978"/>
              <a:gd name="connsiteY29070" fmla="*/ 4088043 h 6407150"/>
              <a:gd name="connsiteX29071" fmla="*/ 2589672 w 11737978"/>
              <a:gd name="connsiteY29071" fmla="*/ 4070525 h 6407150"/>
              <a:gd name="connsiteX29072" fmla="*/ 2571906 w 11737978"/>
              <a:gd name="connsiteY29072" fmla="*/ 4076780 h 6407150"/>
              <a:gd name="connsiteX29073" fmla="*/ 2579301 w 11737978"/>
              <a:gd name="connsiteY29073" fmla="*/ 4083976 h 6407150"/>
              <a:gd name="connsiteX29074" fmla="*/ 2579208 w 11737978"/>
              <a:gd name="connsiteY29074" fmla="*/ 4084621 h 6407150"/>
              <a:gd name="connsiteX29075" fmla="*/ 2578955 w 11737978"/>
              <a:gd name="connsiteY29075" fmla="*/ 4086377 h 6407150"/>
              <a:gd name="connsiteX29076" fmla="*/ 2572551 w 11737978"/>
              <a:gd name="connsiteY29076" fmla="*/ 4080438 h 6407150"/>
              <a:gd name="connsiteX29077" fmla="*/ 2569122 w 11737978"/>
              <a:gd name="connsiteY29077" fmla="*/ 4070577 h 6407150"/>
              <a:gd name="connsiteX29078" fmla="*/ 2570706 w 11737978"/>
              <a:gd name="connsiteY29078" fmla="*/ 4068642 h 6407150"/>
              <a:gd name="connsiteX29079" fmla="*/ 2565046 w 11737978"/>
              <a:gd name="connsiteY29079" fmla="*/ 4058539 h 6407150"/>
              <a:gd name="connsiteX29080" fmla="*/ 2562736 w 11737978"/>
              <a:gd name="connsiteY29080" fmla="*/ 4060139 h 6407150"/>
              <a:gd name="connsiteX29081" fmla="*/ 2560604 w 11737978"/>
              <a:gd name="connsiteY29081" fmla="*/ 4057101 h 6407150"/>
              <a:gd name="connsiteX29082" fmla="*/ 2533337 w 11737978"/>
              <a:gd name="connsiteY29082" fmla="*/ 4045283 h 6407150"/>
              <a:gd name="connsiteX29083" fmla="*/ 2537695 w 11737978"/>
              <a:gd name="connsiteY29083" fmla="*/ 4054980 h 6407150"/>
              <a:gd name="connsiteX29084" fmla="*/ 2526803 w 11737978"/>
              <a:gd name="connsiteY29084" fmla="*/ 4054980 h 6407150"/>
              <a:gd name="connsiteX29085" fmla="*/ 2524624 w 11737978"/>
              <a:gd name="connsiteY29085" fmla="*/ 4054980 h 6407150"/>
              <a:gd name="connsiteX29086" fmla="*/ 2526803 w 11737978"/>
              <a:gd name="connsiteY29086" fmla="*/ 4042050 h 6407150"/>
              <a:gd name="connsiteX29087" fmla="*/ 2518089 w 11737978"/>
              <a:gd name="connsiteY29087" fmla="*/ 4032352 h 6407150"/>
              <a:gd name="connsiteX29088" fmla="*/ 2505017 w 11737978"/>
              <a:gd name="connsiteY29088" fmla="*/ 4048515 h 6407150"/>
              <a:gd name="connsiteX29089" fmla="*/ 2513731 w 11737978"/>
              <a:gd name="connsiteY29089" fmla="*/ 4064678 h 6407150"/>
              <a:gd name="connsiteX29090" fmla="*/ 2522445 w 11737978"/>
              <a:gd name="connsiteY29090" fmla="*/ 4061447 h 6407150"/>
              <a:gd name="connsiteX29091" fmla="*/ 2526803 w 11737978"/>
              <a:gd name="connsiteY29091" fmla="*/ 4061447 h 6407150"/>
              <a:gd name="connsiteX29092" fmla="*/ 2539873 w 11737978"/>
              <a:gd name="connsiteY29092" fmla="*/ 4061447 h 6407150"/>
              <a:gd name="connsiteX29093" fmla="*/ 2546409 w 11737978"/>
              <a:gd name="connsiteY29093" fmla="*/ 4067910 h 6407150"/>
              <a:gd name="connsiteX29094" fmla="*/ 2518089 w 11737978"/>
              <a:gd name="connsiteY29094" fmla="*/ 4080841 h 6407150"/>
              <a:gd name="connsiteX29095" fmla="*/ 2494126 w 11737978"/>
              <a:gd name="connsiteY29095" fmla="*/ 4077609 h 6407150"/>
              <a:gd name="connsiteX29096" fmla="*/ 2483233 w 11737978"/>
              <a:gd name="connsiteY29096" fmla="*/ 4074376 h 6407150"/>
              <a:gd name="connsiteX29097" fmla="*/ 2483233 w 11737978"/>
              <a:gd name="connsiteY29097" fmla="*/ 4071144 h 6407150"/>
              <a:gd name="connsiteX29098" fmla="*/ 2485411 w 11737978"/>
              <a:gd name="connsiteY29098" fmla="*/ 4061447 h 6407150"/>
              <a:gd name="connsiteX29099" fmla="*/ 2485411 w 11737978"/>
              <a:gd name="connsiteY29099" fmla="*/ 4058212 h 6407150"/>
              <a:gd name="connsiteX29100" fmla="*/ 2485411 w 11737978"/>
              <a:gd name="connsiteY29100" fmla="*/ 4054980 h 6407150"/>
              <a:gd name="connsiteX29101" fmla="*/ 2487589 w 11737978"/>
              <a:gd name="connsiteY29101" fmla="*/ 4051747 h 6407150"/>
              <a:gd name="connsiteX29102" fmla="*/ 2489768 w 11737978"/>
              <a:gd name="connsiteY29102" fmla="*/ 4042050 h 6407150"/>
              <a:gd name="connsiteX29103" fmla="*/ 2487589 w 11737978"/>
              <a:gd name="connsiteY29103" fmla="*/ 4042050 h 6407150"/>
              <a:gd name="connsiteX29104" fmla="*/ 2483233 w 11737978"/>
              <a:gd name="connsiteY29104" fmla="*/ 4038817 h 6407150"/>
              <a:gd name="connsiteX29105" fmla="*/ 2478875 w 11737978"/>
              <a:gd name="connsiteY29105" fmla="*/ 4035584 h 6407150"/>
              <a:gd name="connsiteX29106" fmla="*/ 2476697 w 11737978"/>
              <a:gd name="connsiteY29106" fmla="*/ 4038817 h 6407150"/>
              <a:gd name="connsiteX29107" fmla="*/ 2478875 w 11737978"/>
              <a:gd name="connsiteY29107" fmla="*/ 4042050 h 6407150"/>
              <a:gd name="connsiteX29108" fmla="*/ 2481055 w 11737978"/>
              <a:gd name="connsiteY29108" fmla="*/ 4042050 h 6407150"/>
              <a:gd name="connsiteX29109" fmla="*/ 2485411 w 11737978"/>
              <a:gd name="connsiteY29109" fmla="*/ 4045283 h 6407150"/>
              <a:gd name="connsiteX29110" fmla="*/ 2485411 w 11737978"/>
              <a:gd name="connsiteY29110" fmla="*/ 4048515 h 6407150"/>
              <a:gd name="connsiteX29111" fmla="*/ 2483233 w 11737978"/>
              <a:gd name="connsiteY29111" fmla="*/ 4054980 h 6407150"/>
              <a:gd name="connsiteX29112" fmla="*/ 2476697 w 11737978"/>
              <a:gd name="connsiteY29112" fmla="*/ 4051747 h 6407150"/>
              <a:gd name="connsiteX29113" fmla="*/ 2470161 w 11737978"/>
              <a:gd name="connsiteY29113" fmla="*/ 4048515 h 6407150"/>
              <a:gd name="connsiteX29114" fmla="*/ 2470161 w 11737978"/>
              <a:gd name="connsiteY29114" fmla="*/ 4042050 h 6407150"/>
              <a:gd name="connsiteX29115" fmla="*/ 2450555 w 11737978"/>
              <a:gd name="connsiteY29115" fmla="*/ 4042050 h 6407150"/>
              <a:gd name="connsiteX29116" fmla="*/ 2448376 w 11737978"/>
              <a:gd name="connsiteY29116" fmla="*/ 4061447 h 6407150"/>
              <a:gd name="connsiteX29117" fmla="*/ 2467983 w 11737978"/>
              <a:gd name="connsiteY29117" fmla="*/ 4054980 h 6407150"/>
              <a:gd name="connsiteX29118" fmla="*/ 2474518 w 11737978"/>
              <a:gd name="connsiteY29118" fmla="*/ 4058212 h 6407150"/>
              <a:gd name="connsiteX29119" fmla="*/ 2483233 w 11737978"/>
              <a:gd name="connsiteY29119" fmla="*/ 4061447 h 6407150"/>
              <a:gd name="connsiteX29120" fmla="*/ 2481055 w 11737978"/>
              <a:gd name="connsiteY29120" fmla="*/ 4071144 h 6407150"/>
              <a:gd name="connsiteX29121" fmla="*/ 2450555 w 11737978"/>
              <a:gd name="connsiteY29121" fmla="*/ 4071144 h 6407150"/>
              <a:gd name="connsiteX29122" fmla="*/ 2424413 w 11737978"/>
              <a:gd name="connsiteY29122" fmla="*/ 4067910 h 6407150"/>
              <a:gd name="connsiteX29123" fmla="*/ 2435306 w 11737978"/>
              <a:gd name="connsiteY29123" fmla="*/ 4058212 h 6407150"/>
              <a:gd name="connsiteX29124" fmla="*/ 2437484 w 11737978"/>
              <a:gd name="connsiteY29124" fmla="*/ 4058212 h 6407150"/>
              <a:gd name="connsiteX29125" fmla="*/ 2439662 w 11737978"/>
              <a:gd name="connsiteY29125" fmla="*/ 4058212 h 6407150"/>
              <a:gd name="connsiteX29126" fmla="*/ 2437484 w 11737978"/>
              <a:gd name="connsiteY29126" fmla="*/ 4054980 h 6407150"/>
              <a:gd name="connsiteX29127" fmla="*/ 2435306 w 11737978"/>
              <a:gd name="connsiteY29127" fmla="*/ 4054980 h 6407150"/>
              <a:gd name="connsiteX29128" fmla="*/ 2433127 w 11737978"/>
              <a:gd name="connsiteY29128" fmla="*/ 4054980 h 6407150"/>
              <a:gd name="connsiteX29129" fmla="*/ 2433127 w 11737978"/>
              <a:gd name="connsiteY29129" fmla="*/ 4051747 h 6407150"/>
              <a:gd name="connsiteX29130" fmla="*/ 2430948 w 11737978"/>
              <a:gd name="connsiteY29130" fmla="*/ 4035584 h 6407150"/>
              <a:gd name="connsiteX29131" fmla="*/ 2404807 w 11737978"/>
              <a:gd name="connsiteY29131" fmla="*/ 4035584 h 6407150"/>
              <a:gd name="connsiteX29132" fmla="*/ 2400449 w 11737978"/>
              <a:gd name="connsiteY29132" fmla="*/ 4035584 h 6407150"/>
              <a:gd name="connsiteX29133" fmla="*/ 2400449 w 11737978"/>
              <a:gd name="connsiteY29133" fmla="*/ 4038817 h 6407150"/>
              <a:gd name="connsiteX29134" fmla="*/ 2398270 w 11737978"/>
              <a:gd name="connsiteY29134" fmla="*/ 4042050 h 6407150"/>
              <a:gd name="connsiteX29135" fmla="*/ 2398270 w 11737978"/>
              <a:gd name="connsiteY29135" fmla="*/ 4045283 h 6407150"/>
              <a:gd name="connsiteX29136" fmla="*/ 2396092 w 11737978"/>
              <a:gd name="connsiteY29136" fmla="*/ 4045283 h 6407150"/>
              <a:gd name="connsiteX29137" fmla="*/ 2396092 w 11737978"/>
              <a:gd name="connsiteY29137" fmla="*/ 4035584 h 6407150"/>
              <a:gd name="connsiteX29138" fmla="*/ 2343808 w 11737978"/>
              <a:gd name="connsiteY29138" fmla="*/ 4038817 h 6407150"/>
              <a:gd name="connsiteX29139" fmla="*/ 2324201 w 11737978"/>
              <a:gd name="connsiteY29139" fmla="*/ 4035584 h 6407150"/>
              <a:gd name="connsiteX29140" fmla="*/ 2324201 w 11737978"/>
              <a:gd name="connsiteY29140" fmla="*/ 4067910 h 6407150"/>
              <a:gd name="connsiteX29141" fmla="*/ 2311131 w 11737978"/>
              <a:gd name="connsiteY29141" fmla="*/ 4063870 h 6407150"/>
              <a:gd name="connsiteX29142" fmla="*/ 2306734 w 11737978"/>
              <a:gd name="connsiteY29142" fmla="*/ 4061194 h 6407150"/>
              <a:gd name="connsiteX29143" fmla="*/ 2307862 w 11737978"/>
              <a:gd name="connsiteY29143" fmla="*/ 4060418 h 6407150"/>
              <a:gd name="connsiteX29144" fmla="*/ 2316198 w 11737978"/>
              <a:gd name="connsiteY29144" fmla="*/ 4056811 h 6407150"/>
              <a:gd name="connsiteX29145" fmla="*/ 2307560 w 11737978"/>
              <a:gd name="connsiteY29145" fmla="*/ 4051742 h 6407150"/>
              <a:gd name="connsiteX29146" fmla="*/ 2324062 w 11737978"/>
              <a:gd name="connsiteY29146" fmla="*/ 4039671 h 6407150"/>
              <a:gd name="connsiteX29147" fmla="*/ 2307076 w 11737978"/>
              <a:gd name="connsiteY29147" fmla="*/ 4037861 h 6407150"/>
              <a:gd name="connsiteX29148" fmla="*/ 2323772 w 11737978"/>
              <a:gd name="connsiteY29148" fmla="*/ 4031343 h 6407150"/>
              <a:gd name="connsiteX29149" fmla="*/ 2315229 w 11737978"/>
              <a:gd name="connsiteY29149" fmla="*/ 4029049 h 6407150"/>
              <a:gd name="connsiteX29150" fmla="*/ 2323577 w 11737978"/>
              <a:gd name="connsiteY29150" fmla="*/ 4025790 h 6407150"/>
              <a:gd name="connsiteX29151" fmla="*/ 2323287 w 11737978"/>
              <a:gd name="connsiteY29151" fmla="*/ 4017462 h 6407150"/>
              <a:gd name="connsiteX29152" fmla="*/ 2306398 w 11737978"/>
              <a:gd name="connsiteY29152" fmla="*/ 4018427 h 6407150"/>
              <a:gd name="connsiteX29153" fmla="*/ 2306302 w 11737978"/>
              <a:gd name="connsiteY29153" fmla="*/ 4015652 h 6407150"/>
              <a:gd name="connsiteX29154" fmla="*/ 2323191 w 11737978"/>
              <a:gd name="connsiteY29154" fmla="*/ 4014686 h 6407150"/>
              <a:gd name="connsiteX29155" fmla="*/ 2314358 w 11737978"/>
              <a:gd name="connsiteY29155" fmla="*/ 4004064 h 6407150"/>
              <a:gd name="connsiteX29156" fmla="*/ 2297761 w 11737978"/>
              <a:gd name="connsiteY29156" fmla="*/ 4013358 h 6407150"/>
              <a:gd name="connsiteX29157" fmla="*/ 2289414 w 11737978"/>
              <a:gd name="connsiteY29157" fmla="*/ 4016617 h 6407150"/>
              <a:gd name="connsiteX29158" fmla="*/ 2289509 w 11737978"/>
              <a:gd name="connsiteY29158" fmla="*/ 4019394 h 6407150"/>
              <a:gd name="connsiteX29159" fmla="*/ 2272620 w 11737978"/>
              <a:gd name="connsiteY29159" fmla="*/ 4020359 h 6407150"/>
              <a:gd name="connsiteX29160" fmla="*/ 2280968 w 11737978"/>
              <a:gd name="connsiteY29160" fmla="*/ 4017100 h 6407150"/>
              <a:gd name="connsiteX29161" fmla="*/ 2272523 w 11737978"/>
              <a:gd name="connsiteY29161" fmla="*/ 4017584 h 6407150"/>
              <a:gd name="connsiteX29162" fmla="*/ 2280290 w 11737978"/>
              <a:gd name="connsiteY29162" fmla="*/ 3997667 h 6407150"/>
              <a:gd name="connsiteX29163" fmla="*/ 2297277 w 11737978"/>
              <a:gd name="connsiteY29163" fmla="*/ 3999477 h 6407150"/>
              <a:gd name="connsiteX29164" fmla="*/ 2305817 w 11737978"/>
              <a:gd name="connsiteY29164" fmla="*/ 4001771 h 6407150"/>
              <a:gd name="connsiteX29165" fmla="*/ 2314262 w 11737978"/>
              <a:gd name="connsiteY29165" fmla="*/ 4001287 h 6407150"/>
              <a:gd name="connsiteX29166" fmla="*/ 2314068 w 11737978"/>
              <a:gd name="connsiteY29166" fmla="*/ 3995736 h 6407150"/>
              <a:gd name="connsiteX29167" fmla="*/ 2338725 w 11737978"/>
              <a:gd name="connsiteY29167" fmla="*/ 3974854 h 6407150"/>
              <a:gd name="connsiteX29168" fmla="*/ 2321835 w 11737978"/>
              <a:gd name="connsiteY29168" fmla="*/ 3975819 h 6407150"/>
              <a:gd name="connsiteX29169" fmla="*/ 2338434 w 11737978"/>
              <a:gd name="connsiteY29169" fmla="*/ 3966525 h 6407150"/>
              <a:gd name="connsiteX29170" fmla="*/ 2329796 w 11737978"/>
              <a:gd name="connsiteY29170" fmla="*/ 3961456 h 6407150"/>
              <a:gd name="connsiteX29171" fmla="*/ 2321158 w 11737978"/>
              <a:gd name="connsiteY29171" fmla="*/ 3956386 h 6407150"/>
              <a:gd name="connsiteX29172" fmla="*/ 2304268 w 11737978"/>
              <a:gd name="connsiteY29172" fmla="*/ 3957352 h 6407150"/>
              <a:gd name="connsiteX29173" fmla="*/ 2296018 w 11737978"/>
              <a:gd name="connsiteY29173" fmla="*/ 3963387 h 6407150"/>
              <a:gd name="connsiteX29174" fmla="*/ 2313197 w 11737978"/>
              <a:gd name="connsiteY29174" fmla="*/ 3970751 h 6407150"/>
              <a:gd name="connsiteX29175" fmla="*/ 2287961 w 11737978"/>
              <a:gd name="connsiteY29175" fmla="*/ 3974975 h 6407150"/>
              <a:gd name="connsiteX29176" fmla="*/ 2287573 w 11737978"/>
              <a:gd name="connsiteY29176" fmla="*/ 3963871 h 6407150"/>
              <a:gd name="connsiteX29177" fmla="*/ 2286993 w 11737978"/>
              <a:gd name="connsiteY29177" fmla="*/ 3947213 h 6407150"/>
              <a:gd name="connsiteX29178" fmla="*/ 2286605 w 11737978"/>
              <a:gd name="connsiteY29178" fmla="*/ 3936109 h 6407150"/>
              <a:gd name="connsiteX29179" fmla="*/ 2294953 w 11737978"/>
              <a:gd name="connsiteY29179" fmla="*/ 3932850 h 6407150"/>
              <a:gd name="connsiteX29180" fmla="*/ 2286314 w 11737978"/>
              <a:gd name="connsiteY29180" fmla="*/ 3927779 h 6407150"/>
              <a:gd name="connsiteX29181" fmla="*/ 2294566 w 11737978"/>
              <a:gd name="connsiteY29181" fmla="*/ 3921745 h 6407150"/>
              <a:gd name="connsiteX29182" fmla="*/ 2301944 w 11737978"/>
              <a:gd name="connsiteY29182" fmla="*/ 3890724 h 6407150"/>
              <a:gd name="connsiteX29183" fmla="*/ 2308413 w 11737978"/>
              <a:gd name="connsiteY29183" fmla="*/ 3888198 h 6407150"/>
              <a:gd name="connsiteX29184" fmla="*/ 2312827 w 11737978"/>
              <a:gd name="connsiteY29184" fmla="*/ 3894370 h 6407150"/>
              <a:gd name="connsiteX29185" fmla="*/ 2317580 w 11737978"/>
              <a:gd name="connsiteY29185" fmla="*/ 3901015 h 6407150"/>
              <a:gd name="connsiteX29186" fmla="*/ 2335056 w 11737978"/>
              <a:gd name="connsiteY29186" fmla="*/ 3883414 h 6407150"/>
              <a:gd name="connsiteX29187" fmla="*/ 2325933 w 11737978"/>
              <a:gd name="connsiteY29187" fmla="*/ 3881169 h 6407150"/>
              <a:gd name="connsiteX29188" fmla="*/ 2309373 w 11737978"/>
              <a:gd name="connsiteY29188" fmla="*/ 3887248 h 6407150"/>
              <a:gd name="connsiteX29189" fmla="*/ 2299628 w 11737978"/>
              <a:gd name="connsiteY29189" fmla="*/ 3884945 h 6407150"/>
              <a:gd name="connsiteX29190" fmla="*/ 2301556 w 11737978"/>
              <a:gd name="connsiteY29190" fmla="*/ 3879620 h 6407150"/>
              <a:gd name="connsiteX29191" fmla="*/ 2301169 w 11737978"/>
              <a:gd name="connsiteY29191" fmla="*/ 3868515 h 6407150"/>
              <a:gd name="connsiteX29192" fmla="*/ 2300782 w 11737978"/>
              <a:gd name="connsiteY29192" fmla="*/ 3857411 h 6407150"/>
              <a:gd name="connsiteX29193" fmla="*/ 2300297 w 11737978"/>
              <a:gd name="connsiteY29193" fmla="*/ 3843530 h 6407150"/>
              <a:gd name="connsiteX29194" fmla="*/ 2300007 w 11737978"/>
              <a:gd name="connsiteY29194" fmla="*/ 3835201 h 6407150"/>
              <a:gd name="connsiteX29195" fmla="*/ 2308162 w 11737978"/>
              <a:gd name="connsiteY29195" fmla="*/ 3826389 h 6407150"/>
              <a:gd name="connsiteX29196" fmla="*/ 2299523 w 11737978"/>
              <a:gd name="connsiteY29196" fmla="*/ 3821319 h 6407150"/>
              <a:gd name="connsiteX29197" fmla="*/ 2315155 w 11737978"/>
              <a:gd name="connsiteY29197" fmla="*/ 3784263 h 6407150"/>
              <a:gd name="connsiteX29198" fmla="*/ 2297587 w 11737978"/>
              <a:gd name="connsiteY29198" fmla="*/ 3765796 h 6407150"/>
              <a:gd name="connsiteX29199" fmla="*/ 2297296 w 11737978"/>
              <a:gd name="connsiteY29199" fmla="*/ 3757468 h 6407150"/>
              <a:gd name="connsiteX29200" fmla="*/ 2313993 w 11737978"/>
              <a:gd name="connsiteY29200" fmla="*/ 3750950 h 6407150"/>
              <a:gd name="connsiteX29201" fmla="*/ 2321857 w 11737978"/>
              <a:gd name="connsiteY29201" fmla="*/ 3733809 h 6407150"/>
              <a:gd name="connsiteX29202" fmla="*/ 2330592 w 11737978"/>
              <a:gd name="connsiteY29202" fmla="*/ 3741655 h 6407150"/>
              <a:gd name="connsiteX29203" fmla="*/ 2347481 w 11737978"/>
              <a:gd name="connsiteY29203" fmla="*/ 3740689 h 6407150"/>
              <a:gd name="connsiteX29204" fmla="*/ 2348255 w 11737978"/>
              <a:gd name="connsiteY29204" fmla="*/ 3762898 h 6407150"/>
              <a:gd name="connsiteX29205" fmla="*/ 2365437 w 11737978"/>
              <a:gd name="connsiteY29205" fmla="*/ 3770261 h 6407150"/>
              <a:gd name="connsiteX29206" fmla="*/ 2365050 w 11737978"/>
              <a:gd name="connsiteY29206" fmla="*/ 3759157 h 6407150"/>
              <a:gd name="connsiteX29207" fmla="*/ 2381841 w 11737978"/>
              <a:gd name="connsiteY29207" fmla="*/ 3755414 h 6407150"/>
              <a:gd name="connsiteX29208" fmla="*/ 2373202 w 11737978"/>
              <a:gd name="connsiteY29208" fmla="*/ 3750345 h 6407150"/>
              <a:gd name="connsiteX29209" fmla="*/ 2380776 w 11737978"/>
              <a:gd name="connsiteY29209" fmla="*/ 3724876 h 6407150"/>
              <a:gd name="connsiteX29210" fmla="*/ 2346414 w 11737978"/>
              <a:gd name="connsiteY29210" fmla="*/ 3710152 h 6407150"/>
              <a:gd name="connsiteX29211" fmla="*/ 2346802 w 11737978"/>
              <a:gd name="connsiteY29211" fmla="*/ 3721256 h 6407150"/>
              <a:gd name="connsiteX29212" fmla="*/ 2338263 w 11737978"/>
              <a:gd name="connsiteY29212" fmla="*/ 3718962 h 6407150"/>
              <a:gd name="connsiteX29213" fmla="*/ 2312831 w 11737978"/>
              <a:gd name="connsiteY29213" fmla="*/ 3717635 h 6407150"/>
              <a:gd name="connsiteX29214" fmla="*/ 2312444 w 11737978"/>
              <a:gd name="connsiteY29214" fmla="*/ 3706531 h 6407150"/>
              <a:gd name="connsiteX29215" fmla="*/ 2295263 w 11737978"/>
              <a:gd name="connsiteY29215" fmla="*/ 3699168 h 6407150"/>
              <a:gd name="connsiteX29216" fmla="*/ 2295166 w 11737978"/>
              <a:gd name="connsiteY29216" fmla="*/ 3696392 h 6407150"/>
              <a:gd name="connsiteX29217" fmla="*/ 2303611 w 11737978"/>
              <a:gd name="connsiteY29217" fmla="*/ 3695909 h 6407150"/>
              <a:gd name="connsiteX29218" fmla="*/ 2303514 w 11737978"/>
              <a:gd name="connsiteY29218" fmla="*/ 3693132 h 6407150"/>
              <a:gd name="connsiteX29219" fmla="*/ 2311281 w 11737978"/>
              <a:gd name="connsiteY29219" fmla="*/ 3673217 h 6407150"/>
              <a:gd name="connsiteX29220" fmla="*/ 2294295 w 11737978"/>
              <a:gd name="connsiteY29220" fmla="*/ 3671407 h 6407150"/>
              <a:gd name="connsiteX29221" fmla="*/ 2285271 w 11737978"/>
              <a:gd name="connsiteY29221" fmla="*/ 3655232 h 6407150"/>
              <a:gd name="connsiteX29222" fmla="*/ 2310894 w 11737978"/>
              <a:gd name="connsiteY29222" fmla="*/ 3662112 h 6407150"/>
              <a:gd name="connsiteX29223" fmla="*/ 2310313 w 11737978"/>
              <a:gd name="connsiteY29223" fmla="*/ 3645455 h 6407150"/>
              <a:gd name="connsiteX29224" fmla="*/ 2309926 w 11737978"/>
              <a:gd name="connsiteY29224" fmla="*/ 3634350 h 6407150"/>
              <a:gd name="connsiteX29225" fmla="*/ 2301384 w 11737978"/>
              <a:gd name="connsiteY29225" fmla="*/ 3632057 h 6407150"/>
              <a:gd name="connsiteX29226" fmla="*/ 2301288 w 11737978"/>
              <a:gd name="connsiteY29226" fmla="*/ 3629281 h 6407150"/>
              <a:gd name="connsiteX29227" fmla="*/ 2292842 w 11737978"/>
              <a:gd name="connsiteY29227" fmla="*/ 3629764 h 6407150"/>
              <a:gd name="connsiteX29228" fmla="*/ 2292552 w 11737978"/>
              <a:gd name="connsiteY29228" fmla="*/ 3621435 h 6407150"/>
              <a:gd name="connsiteX29229" fmla="*/ 2309636 w 11737978"/>
              <a:gd name="connsiteY29229" fmla="*/ 3626022 h 6407150"/>
              <a:gd name="connsiteX29230" fmla="*/ 2309151 w 11737978"/>
              <a:gd name="connsiteY29230" fmla="*/ 3612141 h 6407150"/>
              <a:gd name="connsiteX29231" fmla="*/ 2317209 w 11737978"/>
              <a:gd name="connsiteY29231" fmla="*/ 3600553 h 6407150"/>
              <a:gd name="connsiteX29232" fmla="*/ 2308570 w 11737978"/>
              <a:gd name="connsiteY29232" fmla="*/ 3595483 h 6407150"/>
              <a:gd name="connsiteX29233" fmla="*/ 2300126 w 11737978"/>
              <a:gd name="connsiteY29233" fmla="*/ 3595967 h 6407150"/>
              <a:gd name="connsiteX29234" fmla="*/ 2299932 w 11737978"/>
              <a:gd name="connsiteY29234" fmla="*/ 3590414 h 6407150"/>
              <a:gd name="connsiteX29235" fmla="*/ 2299835 w 11737978"/>
              <a:gd name="connsiteY29235" fmla="*/ 3587638 h 6407150"/>
              <a:gd name="connsiteX29236" fmla="*/ 2282850 w 11737978"/>
              <a:gd name="connsiteY29236" fmla="*/ 3585829 h 6407150"/>
              <a:gd name="connsiteX29237" fmla="*/ 2282560 w 11737978"/>
              <a:gd name="connsiteY29237" fmla="*/ 3577499 h 6407150"/>
              <a:gd name="connsiteX29238" fmla="*/ 2257515 w 11737978"/>
              <a:gd name="connsiteY29238" fmla="*/ 3587278 h 6407150"/>
              <a:gd name="connsiteX29239" fmla="*/ 2256935 w 11737978"/>
              <a:gd name="connsiteY29239" fmla="*/ 3570620 h 6407150"/>
              <a:gd name="connsiteX29240" fmla="*/ 2265379 w 11737978"/>
              <a:gd name="connsiteY29240" fmla="*/ 3570137 h 6407150"/>
              <a:gd name="connsiteX29241" fmla="*/ 2274018 w 11737978"/>
              <a:gd name="connsiteY29241" fmla="*/ 3575207 h 6407150"/>
              <a:gd name="connsiteX29242" fmla="*/ 2272082 w 11737978"/>
              <a:gd name="connsiteY29242" fmla="*/ 3519683 h 6407150"/>
              <a:gd name="connsiteX29243" fmla="*/ 2271985 w 11737978"/>
              <a:gd name="connsiteY29243" fmla="*/ 3516906 h 6407150"/>
              <a:gd name="connsiteX29244" fmla="*/ 2288970 w 11737978"/>
              <a:gd name="connsiteY29244" fmla="*/ 3518717 h 6407150"/>
              <a:gd name="connsiteX29245" fmla="*/ 2305665 w 11737978"/>
              <a:gd name="connsiteY29245" fmla="*/ 3512199 h 6407150"/>
              <a:gd name="connsiteX29246" fmla="*/ 2314595 w 11737978"/>
              <a:gd name="connsiteY29246" fmla="*/ 3525596 h 6407150"/>
              <a:gd name="connsiteX29247" fmla="*/ 2348374 w 11737978"/>
              <a:gd name="connsiteY29247" fmla="*/ 3523664 h 6407150"/>
              <a:gd name="connsiteX29248" fmla="*/ 2348084 w 11737978"/>
              <a:gd name="connsiteY29248" fmla="*/ 3515336 h 6407150"/>
              <a:gd name="connsiteX29249" fmla="*/ 2347407 w 11737978"/>
              <a:gd name="connsiteY29249" fmla="*/ 3495902 h 6407150"/>
              <a:gd name="connsiteX29250" fmla="*/ 2339056 w 11737978"/>
              <a:gd name="connsiteY29250" fmla="*/ 3499162 h 6407150"/>
              <a:gd name="connsiteX29251" fmla="*/ 2338959 w 11737978"/>
              <a:gd name="connsiteY29251" fmla="*/ 3496386 h 6407150"/>
              <a:gd name="connsiteX29252" fmla="*/ 2338766 w 11737978"/>
              <a:gd name="connsiteY29252" fmla="*/ 3490834 h 6407150"/>
              <a:gd name="connsiteX29253" fmla="*/ 2355658 w 11737978"/>
              <a:gd name="connsiteY29253" fmla="*/ 3489868 h 6407150"/>
              <a:gd name="connsiteX29254" fmla="*/ 2363714 w 11737978"/>
              <a:gd name="connsiteY29254" fmla="*/ 3478280 h 6407150"/>
              <a:gd name="connsiteX29255" fmla="*/ 2355173 w 11737978"/>
              <a:gd name="connsiteY29255" fmla="*/ 3475987 h 6407150"/>
              <a:gd name="connsiteX29256" fmla="*/ 2346535 w 11737978"/>
              <a:gd name="connsiteY29256" fmla="*/ 3470918 h 6407150"/>
              <a:gd name="connsiteX29257" fmla="*/ 2346438 w 11737978"/>
              <a:gd name="connsiteY29257" fmla="*/ 3468141 h 6407150"/>
              <a:gd name="connsiteX29258" fmla="*/ 2346341 w 11737978"/>
              <a:gd name="connsiteY29258" fmla="*/ 3465365 h 6407150"/>
              <a:gd name="connsiteX29259" fmla="*/ 2346245 w 11737978"/>
              <a:gd name="connsiteY29259" fmla="*/ 3462590 h 6407150"/>
              <a:gd name="connsiteX29260" fmla="*/ 2337895 w 11737978"/>
              <a:gd name="connsiteY29260" fmla="*/ 3465849 h 6407150"/>
              <a:gd name="connsiteX29261" fmla="*/ 2337991 w 11737978"/>
              <a:gd name="connsiteY29261" fmla="*/ 3468624 h 6407150"/>
              <a:gd name="connsiteX29262" fmla="*/ 2338088 w 11737978"/>
              <a:gd name="connsiteY29262" fmla="*/ 3471401 h 6407150"/>
              <a:gd name="connsiteX29263" fmla="*/ 2329644 w 11737978"/>
              <a:gd name="connsiteY29263" fmla="*/ 3471883 h 6407150"/>
              <a:gd name="connsiteX29264" fmla="*/ 2338571 w 11737978"/>
              <a:gd name="connsiteY29264" fmla="*/ 3485283 h 6407150"/>
              <a:gd name="connsiteX29265" fmla="*/ 2330323 w 11737978"/>
              <a:gd name="connsiteY29265" fmla="*/ 3491317 h 6407150"/>
              <a:gd name="connsiteX29266" fmla="*/ 2330420 w 11737978"/>
              <a:gd name="connsiteY29266" fmla="*/ 3494092 h 6407150"/>
              <a:gd name="connsiteX29267" fmla="*/ 2330613 w 11737978"/>
              <a:gd name="connsiteY29267" fmla="*/ 3499645 h 6407150"/>
              <a:gd name="connsiteX29268" fmla="*/ 2339153 w 11737978"/>
              <a:gd name="connsiteY29268" fmla="*/ 3501938 h 6407150"/>
              <a:gd name="connsiteX29269" fmla="*/ 2339250 w 11737978"/>
              <a:gd name="connsiteY29269" fmla="*/ 3504715 h 6407150"/>
              <a:gd name="connsiteX29270" fmla="*/ 2305375 w 11737978"/>
              <a:gd name="connsiteY29270" fmla="*/ 3503870 h 6407150"/>
              <a:gd name="connsiteX29271" fmla="*/ 2296931 w 11737978"/>
              <a:gd name="connsiteY29271" fmla="*/ 3504354 h 6407150"/>
              <a:gd name="connsiteX29272" fmla="*/ 2288389 w 11737978"/>
              <a:gd name="connsiteY29272" fmla="*/ 3502060 h 6407150"/>
              <a:gd name="connsiteX29273" fmla="*/ 2280139 w 11737978"/>
              <a:gd name="connsiteY29273" fmla="*/ 3508095 h 6407150"/>
              <a:gd name="connsiteX29274" fmla="*/ 2262862 w 11737978"/>
              <a:gd name="connsiteY29274" fmla="*/ 3497957 h 6407150"/>
              <a:gd name="connsiteX29275" fmla="*/ 2262958 w 11737978"/>
              <a:gd name="connsiteY29275" fmla="*/ 3500733 h 6407150"/>
              <a:gd name="connsiteX29276" fmla="*/ 2254513 w 11737978"/>
              <a:gd name="connsiteY29276" fmla="*/ 3501216 h 6407150"/>
              <a:gd name="connsiteX29277" fmla="*/ 2254417 w 11737978"/>
              <a:gd name="connsiteY29277" fmla="*/ 3498440 h 6407150"/>
              <a:gd name="connsiteX29278" fmla="*/ 2245972 w 11737978"/>
              <a:gd name="connsiteY29278" fmla="*/ 3498922 h 6407150"/>
              <a:gd name="connsiteX29279" fmla="*/ 2254223 w 11737978"/>
              <a:gd name="connsiteY29279" fmla="*/ 3492888 h 6407150"/>
              <a:gd name="connsiteX29280" fmla="*/ 2254320 w 11737978"/>
              <a:gd name="connsiteY29280" fmla="*/ 3495663 h 6407150"/>
              <a:gd name="connsiteX29281" fmla="*/ 2271209 w 11737978"/>
              <a:gd name="connsiteY29281" fmla="*/ 3494699 h 6407150"/>
              <a:gd name="connsiteX29282" fmla="*/ 2270533 w 11737978"/>
              <a:gd name="connsiteY29282" fmla="*/ 3475265 h 6407150"/>
              <a:gd name="connsiteX29283" fmla="*/ 2287420 w 11737978"/>
              <a:gd name="connsiteY29283" fmla="*/ 3474299 h 6407150"/>
              <a:gd name="connsiteX29284" fmla="*/ 2278202 w 11737978"/>
              <a:gd name="connsiteY29284" fmla="*/ 3452572 h 6407150"/>
              <a:gd name="connsiteX29285" fmla="*/ 2269951 w 11737978"/>
              <a:gd name="connsiteY29285" fmla="*/ 3458608 h 6407150"/>
              <a:gd name="connsiteX29286" fmla="*/ 2278009 w 11737978"/>
              <a:gd name="connsiteY29286" fmla="*/ 3447020 h 6407150"/>
              <a:gd name="connsiteX29287" fmla="*/ 2286452 w 11737978"/>
              <a:gd name="connsiteY29287" fmla="*/ 3446537 h 6407150"/>
              <a:gd name="connsiteX29288" fmla="*/ 2286258 w 11737978"/>
              <a:gd name="connsiteY29288" fmla="*/ 3440985 h 6407150"/>
              <a:gd name="connsiteX29289" fmla="*/ 2277912 w 11737978"/>
              <a:gd name="connsiteY29289" fmla="*/ 3444244 h 6407150"/>
              <a:gd name="connsiteX29290" fmla="*/ 2269467 w 11737978"/>
              <a:gd name="connsiteY29290" fmla="*/ 3444726 h 6407150"/>
              <a:gd name="connsiteX29291" fmla="*/ 2260634 w 11737978"/>
              <a:gd name="connsiteY29291" fmla="*/ 3434106 h 6407150"/>
              <a:gd name="connsiteX29292" fmla="*/ 2210354 w 11737978"/>
              <a:gd name="connsiteY29292" fmla="*/ 3448107 h 6407150"/>
              <a:gd name="connsiteX29293" fmla="*/ 2201812 w 11737978"/>
              <a:gd name="connsiteY29293" fmla="*/ 3445814 h 6407150"/>
              <a:gd name="connsiteX29294" fmla="*/ 2193464 w 11737978"/>
              <a:gd name="connsiteY29294" fmla="*/ 3449073 h 6407150"/>
              <a:gd name="connsiteX29295" fmla="*/ 2175802 w 11737978"/>
              <a:gd name="connsiteY29295" fmla="*/ 3427830 h 6407150"/>
              <a:gd name="connsiteX29296" fmla="*/ 2184247 w 11737978"/>
              <a:gd name="connsiteY29296" fmla="*/ 3427347 h 6407150"/>
              <a:gd name="connsiteX29297" fmla="*/ 2175705 w 11737978"/>
              <a:gd name="connsiteY29297" fmla="*/ 3425053 h 6407150"/>
              <a:gd name="connsiteX29298" fmla="*/ 2200941 w 11737978"/>
              <a:gd name="connsiteY29298" fmla="*/ 3420829 h 6407150"/>
              <a:gd name="connsiteX29299" fmla="*/ 2209192 w 11737978"/>
              <a:gd name="connsiteY29299" fmla="*/ 3414793 h 6407150"/>
              <a:gd name="connsiteX29300" fmla="*/ 2218024 w 11737978"/>
              <a:gd name="connsiteY29300" fmla="*/ 3425415 h 6407150"/>
              <a:gd name="connsiteX29301" fmla="*/ 2234913 w 11737978"/>
              <a:gd name="connsiteY29301" fmla="*/ 3424449 h 6407150"/>
              <a:gd name="connsiteX29302" fmla="*/ 2242777 w 11737978"/>
              <a:gd name="connsiteY29302" fmla="*/ 3407309 h 6407150"/>
              <a:gd name="connsiteX29303" fmla="*/ 2251318 w 11737978"/>
              <a:gd name="connsiteY29303" fmla="*/ 3409603 h 6407150"/>
              <a:gd name="connsiteX29304" fmla="*/ 2276169 w 11737978"/>
              <a:gd name="connsiteY29304" fmla="*/ 3394272 h 6407150"/>
              <a:gd name="connsiteX29305" fmla="*/ 2250544 w 11737978"/>
              <a:gd name="connsiteY29305" fmla="*/ 3387394 h 6407150"/>
              <a:gd name="connsiteX29306" fmla="*/ 2242196 w 11737978"/>
              <a:gd name="connsiteY29306" fmla="*/ 3390652 h 6407150"/>
              <a:gd name="connsiteX29307" fmla="*/ 2239672 w 11737978"/>
              <a:gd name="connsiteY29307" fmla="*/ 3391075 h 6407150"/>
              <a:gd name="connsiteX29308" fmla="*/ 2233557 w 11737978"/>
              <a:gd name="connsiteY29308" fmla="*/ 3385583 h 6407150"/>
              <a:gd name="connsiteX29309" fmla="*/ 2242002 w 11737978"/>
              <a:gd name="connsiteY29309" fmla="*/ 3385100 h 6407150"/>
              <a:gd name="connsiteX29310" fmla="*/ 2241906 w 11737978"/>
              <a:gd name="connsiteY29310" fmla="*/ 3382324 h 6407150"/>
              <a:gd name="connsiteX29311" fmla="*/ 2233460 w 11737978"/>
              <a:gd name="connsiteY29311" fmla="*/ 3382807 h 6407150"/>
              <a:gd name="connsiteX29312" fmla="*/ 2232976 w 11737978"/>
              <a:gd name="connsiteY29312" fmla="*/ 3368926 h 6407150"/>
              <a:gd name="connsiteX29313" fmla="*/ 2249866 w 11737978"/>
              <a:gd name="connsiteY29313" fmla="*/ 3367960 h 6407150"/>
              <a:gd name="connsiteX29314" fmla="*/ 2291702 w 11737978"/>
              <a:gd name="connsiteY29314" fmla="*/ 3354441 h 6407150"/>
              <a:gd name="connsiteX29315" fmla="*/ 2249285 w 11737978"/>
              <a:gd name="connsiteY29315" fmla="*/ 3351303 h 6407150"/>
              <a:gd name="connsiteX29316" fmla="*/ 2248511 w 11737978"/>
              <a:gd name="connsiteY29316" fmla="*/ 3329093 h 6407150"/>
              <a:gd name="connsiteX29317" fmla="*/ 2240937 w 11737978"/>
              <a:gd name="connsiteY29317" fmla="*/ 3354563 h 6407150"/>
              <a:gd name="connsiteX29318" fmla="*/ 2232395 w 11737978"/>
              <a:gd name="connsiteY29318" fmla="*/ 3352268 h 6407150"/>
              <a:gd name="connsiteX29319" fmla="*/ 2232298 w 11737978"/>
              <a:gd name="connsiteY29319" fmla="*/ 3349493 h 6407150"/>
              <a:gd name="connsiteX29320" fmla="*/ 2223855 w 11737978"/>
              <a:gd name="connsiteY29320" fmla="*/ 3349976 h 6407150"/>
              <a:gd name="connsiteX29321" fmla="*/ 2223953 w 11737978"/>
              <a:gd name="connsiteY29321" fmla="*/ 3352752 h 6407150"/>
              <a:gd name="connsiteX29322" fmla="*/ 2189785 w 11737978"/>
              <a:gd name="connsiteY29322" fmla="*/ 3343579 h 6407150"/>
              <a:gd name="connsiteX29323" fmla="*/ 2181342 w 11737978"/>
              <a:gd name="connsiteY29323" fmla="*/ 3344062 h 6407150"/>
              <a:gd name="connsiteX29324" fmla="*/ 2173381 w 11737978"/>
              <a:gd name="connsiteY29324" fmla="*/ 3358426 h 6407150"/>
              <a:gd name="connsiteX29325" fmla="*/ 2147949 w 11737978"/>
              <a:gd name="connsiteY29325" fmla="*/ 3357099 h 6407150"/>
              <a:gd name="connsiteX29326" fmla="*/ 2164549 w 11737978"/>
              <a:gd name="connsiteY29326" fmla="*/ 3347805 h 6407150"/>
              <a:gd name="connsiteX29327" fmla="*/ 2156007 w 11737978"/>
              <a:gd name="connsiteY29327" fmla="*/ 3345511 h 6407150"/>
              <a:gd name="connsiteX29328" fmla="*/ 2172413 w 11737978"/>
              <a:gd name="connsiteY29328" fmla="*/ 3330664 h 6407150"/>
              <a:gd name="connsiteX29329" fmla="*/ 2172510 w 11737978"/>
              <a:gd name="connsiteY29329" fmla="*/ 3333440 h 6407150"/>
              <a:gd name="connsiteX29330" fmla="*/ 2172606 w 11737978"/>
              <a:gd name="connsiteY29330" fmla="*/ 3336217 h 6407150"/>
              <a:gd name="connsiteX29331" fmla="*/ 2172704 w 11737978"/>
              <a:gd name="connsiteY29331" fmla="*/ 3338993 h 6407150"/>
              <a:gd name="connsiteX29332" fmla="*/ 2189688 w 11737978"/>
              <a:gd name="connsiteY29332" fmla="*/ 3340803 h 6407150"/>
              <a:gd name="connsiteX29333" fmla="*/ 2206384 w 11737978"/>
              <a:gd name="connsiteY29333" fmla="*/ 3334285 h 6407150"/>
              <a:gd name="connsiteX29334" fmla="*/ 2214829 w 11737978"/>
              <a:gd name="connsiteY29334" fmla="*/ 3333802 h 6407150"/>
              <a:gd name="connsiteX29335" fmla="*/ 2206772 w 11737978"/>
              <a:gd name="connsiteY29335" fmla="*/ 3345389 h 6407150"/>
              <a:gd name="connsiteX29336" fmla="*/ 2222887 w 11737978"/>
              <a:gd name="connsiteY29336" fmla="*/ 3322214 h 6407150"/>
              <a:gd name="connsiteX29337" fmla="*/ 2231330 w 11737978"/>
              <a:gd name="connsiteY29337" fmla="*/ 3321731 h 6407150"/>
              <a:gd name="connsiteX29338" fmla="*/ 2231040 w 11737978"/>
              <a:gd name="connsiteY29338" fmla="*/ 3313402 h 6407150"/>
              <a:gd name="connsiteX29339" fmla="*/ 2205804 w 11737978"/>
              <a:gd name="connsiteY29339" fmla="*/ 3317627 h 6407150"/>
              <a:gd name="connsiteX29340" fmla="*/ 2171735 w 11737978"/>
              <a:gd name="connsiteY29340" fmla="*/ 3311232 h 6407150"/>
              <a:gd name="connsiteX29341" fmla="*/ 2172026 w 11737978"/>
              <a:gd name="connsiteY29341" fmla="*/ 3319559 h 6407150"/>
              <a:gd name="connsiteX29342" fmla="*/ 2163290 w 11737978"/>
              <a:gd name="connsiteY29342" fmla="*/ 3311714 h 6407150"/>
              <a:gd name="connsiteX29343" fmla="*/ 2179986 w 11737978"/>
              <a:gd name="connsiteY29343" fmla="*/ 3305196 h 6407150"/>
              <a:gd name="connsiteX29344" fmla="*/ 2188430 w 11737978"/>
              <a:gd name="connsiteY29344" fmla="*/ 3304712 h 6407150"/>
              <a:gd name="connsiteX29345" fmla="*/ 2196972 w 11737978"/>
              <a:gd name="connsiteY29345" fmla="*/ 3307006 h 6407150"/>
              <a:gd name="connsiteX29346" fmla="*/ 2196777 w 11737978"/>
              <a:gd name="connsiteY29346" fmla="*/ 3301453 h 6407150"/>
              <a:gd name="connsiteX29347" fmla="*/ 2179889 w 11737978"/>
              <a:gd name="connsiteY29347" fmla="*/ 3302419 h 6407150"/>
              <a:gd name="connsiteX29348" fmla="*/ 2162806 w 11737978"/>
              <a:gd name="connsiteY29348" fmla="*/ 3297833 h 6407150"/>
              <a:gd name="connsiteX29349" fmla="*/ 2188140 w 11737978"/>
              <a:gd name="connsiteY29349" fmla="*/ 3296384 h 6407150"/>
              <a:gd name="connsiteX29350" fmla="*/ 2187655 w 11737978"/>
              <a:gd name="connsiteY29350" fmla="*/ 3282504 h 6407150"/>
              <a:gd name="connsiteX29351" fmla="*/ 2179115 w 11737978"/>
              <a:gd name="connsiteY29351" fmla="*/ 3280210 h 6407150"/>
              <a:gd name="connsiteX29352" fmla="*/ 2179212 w 11737978"/>
              <a:gd name="connsiteY29352" fmla="*/ 3282986 h 6407150"/>
              <a:gd name="connsiteX29353" fmla="*/ 2170767 w 11737978"/>
              <a:gd name="connsiteY29353" fmla="*/ 3283470 h 6407150"/>
              <a:gd name="connsiteX29354" fmla="*/ 2153200 w 11737978"/>
              <a:gd name="connsiteY29354" fmla="*/ 3265002 h 6407150"/>
              <a:gd name="connsiteX29355" fmla="*/ 2111073 w 11737978"/>
              <a:gd name="connsiteY29355" fmla="*/ 3270193 h 6407150"/>
              <a:gd name="connsiteX29356" fmla="*/ 2111363 w 11737978"/>
              <a:gd name="connsiteY29356" fmla="*/ 3278522 h 6407150"/>
              <a:gd name="connsiteX29357" fmla="*/ 2085932 w 11737978"/>
              <a:gd name="connsiteY29357" fmla="*/ 3277194 h 6407150"/>
              <a:gd name="connsiteX29358" fmla="*/ 2077489 w 11737978"/>
              <a:gd name="connsiteY29358" fmla="*/ 3277677 h 6407150"/>
              <a:gd name="connsiteX29359" fmla="*/ 2069431 w 11737978"/>
              <a:gd name="connsiteY29359" fmla="*/ 3289266 h 6407150"/>
              <a:gd name="connsiteX29360" fmla="*/ 2078748 w 11737978"/>
              <a:gd name="connsiteY29360" fmla="*/ 3313768 h 6407150"/>
              <a:gd name="connsiteX29361" fmla="*/ 2078942 w 11737978"/>
              <a:gd name="connsiteY29361" fmla="*/ 3319320 h 6407150"/>
              <a:gd name="connsiteX29362" fmla="*/ 2070592 w 11737978"/>
              <a:gd name="connsiteY29362" fmla="*/ 3322579 h 6407150"/>
              <a:gd name="connsiteX29363" fmla="*/ 2079232 w 11737978"/>
              <a:gd name="connsiteY29363" fmla="*/ 3327648 h 6407150"/>
              <a:gd name="connsiteX29364" fmla="*/ 2070980 w 11737978"/>
              <a:gd name="connsiteY29364" fmla="*/ 3333684 h 6407150"/>
              <a:gd name="connsiteX29365" fmla="*/ 2054477 w 11737978"/>
              <a:gd name="connsiteY29365" fmla="*/ 3345754 h 6407150"/>
              <a:gd name="connsiteX29366" fmla="*/ 2063213 w 11737978"/>
              <a:gd name="connsiteY29366" fmla="*/ 3353600 h 6407150"/>
              <a:gd name="connsiteX29367" fmla="*/ 2054768 w 11737978"/>
              <a:gd name="connsiteY29367" fmla="*/ 3354082 h 6407150"/>
              <a:gd name="connsiteX29368" fmla="*/ 2054962 w 11737978"/>
              <a:gd name="connsiteY29368" fmla="*/ 3359636 h 6407150"/>
              <a:gd name="connsiteX29369" fmla="*/ 2063310 w 11737978"/>
              <a:gd name="connsiteY29369" fmla="*/ 3356376 h 6407150"/>
              <a:gd name="connsiteX29370" fmla="*/ 2063697 w 11737978"/>
              <a:gd name="connsiteY29370" fmla="*/ 3367481 h 6407150"/>
              <a:gd name="connsiteX29371" fmla="*/ 2037975 w 11737978"/>
              <a:gd name="connsiteY29371" fmla="*/ 3357825 h 6407150"/>
              <a:gd name="connsiteX29372" fmla="*/ 2037878 w 11737978"/>
              <a:gd name="connsiteY29372" fmla="*/ 3355049 h 6407150"/>
              <a:gd name="connsiteX29373" fmla="*/ 2029435 w 11737978"/>
              <a:gd name="connsiteY29373" fmla="*/ 3355532 h 6407150"/>
              <a:gd name="connsiteX29374" fmla="*/ 2029532 w 11737978"/>
              <a:gd name="connsiteY29374" fmla="*/ 3358307 h 6407150"/>
              <a:gd name="connsiteX29375" fmla="*/ 2030210 w 11737978"/>
              <a:gd name="connsiteY29375" fmla="*/ 3377741 h 6407150"/>
              <a:gd name="connsiteX29376" fmla="*/ 2047195 w 11737978"/>
              <a:gd name="connsiteY29376" fmla="*/ 3379551 h 6407150"/>
              <a:gd name="connsiteX29377" fmla="*/ 2047098 w 11737978"/>
              <a:gd name="connsiteY29377" fmla="*/ 3376775 h 6407150"/>
              <a:gd name="connsiteX29378" fmla="*/ 2055930 w 11737978"/>
              <a:gd name="connsiteY29378" fmla="*/ 3387397 h 6407150"/>
              <a:gd name="connsiteX29379" fmla="*/ 2064569 w 11737978"/>
              <a:gd name="connsiteY29379" fmla="*/ 3392467 h 6407150"/>
              <a:gd name="connsiteX29380" fmla="*/ 2047679 w 11737978"/>
              <a:gd name="connsiteY29380" fmla="*/ 3393433 h 6407150"/>
              <a:gd name="connsiteX29381" fmla="*/ 2039040 w 11737978"/>
              <a:gd name="connsiteY29381" fmla="*/ 3388364 h 6407150"/>
              <a:gd name="connsiteX29382" fmla="*/ 2013901 w 11737978"/>
              <a:gd name="connsiteY29382" fmla="*/ 3395364 h 6407150"/>
              <a:gd name="connsiteX29383" fmla="*/ 1996914 w 11737978"/>
              <a:gd name="connsiteY29383" fmla="*/ 3393554 h 6407150"/>
              <a:gd name="connsiteX29384" fmla="*/ 1980413 w 11737978"/>
              <a:gd name="connsiteY29384" fmla="*/ 3405624 h 6407150"/>
              <a:gd name="connsiteX29385" fmla="*/ 1988953 w 11737978"/>
              <a:gd name="connsiteY29385" fmla="*/ 3407918 h 6407150"/>
              <a:gd name="connsiteX29386" fmla="*/ 1972065 w 11737978"/>
              <a:gd name="connsiteY29386" fmla="*/ 3408884 h 6407150"/>
              <a:gd name="connsiteX29387" fmla="*/ 1963911 w 11737978"/>
              <a:gd name="connsiteY29387" fmla="*/ 3417695 h 6407150"/>
              <a:gd name="connsiteX29388" fmla="*/ 1963814 w 11737978"/>
              <a:gd name="connsiteY29388" fmla="*/ 3414919 h 6407150"/>
              <a:gd name="connsiteX29389" fmla="*/ 1955465 w 11737978"/>
              <a:gd name="connsiteY29389" fmla="*/ 3418177 h 6407150"/>
              <a:gd name="connsiteX29390" fmla="*/ 1955756 w 11737978"/>
              <a:gd name="connsiteY29390" fmla="*/ 3426506 h 6407150"/>
              <a:gd name="connsiteX29391" fmla="*/ 1972743 w 11737978"/>
              <a:gd name="connsiteY29391" fmla="*/ 3428316 h 6407150"/>
              <a:gd name="connsiteX29392" fmla="*/ 1997592 w 11737978"/>
              <a:gd name="connsiteY29392" fmla="*/ 3412988 h 6407150"/>
              <a:gd name="connsiteX29393" fmla="*/ 2006037 w 11737978"/>
              <a:gd name="connsiteY29393" fmla="*/ 3412504 h 6407150"/>
              <a:gd name="connsiteX29394" fmla="*/ 2039815 w 11737978"/>
              <a:gd name="connsiteY29394" fmla="*/ 3410573 h 6407150"/>
              <a:gd name="connsiteX29395" fmla="*/ 2023121 w 11737978"/>
              <a:gd name="connsiteY29395" fmla="*/ 3417090 h 6407150"/>
              <a:gd name="connsiteX29396" fmla="*/ 2031662 w 11737978"/>
              <a:gd name="connsiteY29396" fmla="*/ 3419384 h 6407150"/>
              <a:gd name="connsiteX29397" fmla="*/ 2023701 w 11737978"/>
              <a:gd name="connsiteY29397" fmla="*/ 3433747 h 6407150"/>
              <a:gd name="connsiteX29398" fmla="*/ 1998560 w 11737978"/>
              <a:gd name="connsiteY29398" fmla="*/ 3440749 h 6407150"/>
              <a:gd name="connsiteX29399" fmla="*/ 1998463 w 11737978"/>
              <a:gd name="connsiteY29399" fmla="*/ 3437972 h 6407150"/>
              <a:gd name="connsiteX29400" fmla="*/ 1973034 w 11737978"/>
              <a:gd name="connsiteY29400" fmla="*/ 3436646 h 6407150"/>
              <a:gd name="connsiteX29401" fmla="*/ 1964588 w 11737978"/>
              <a:gd name="connsiteY29401" fmla="*/ 3437128 h 6407150"/>
              <a:gd name="connsiteX29402" fmla="*/ 1955853 w 11737978"/>
              <a:gd name="connsiteY29402" fmla="*/ 3429282 h 6407150"/>
              <a:gd name="connsiteX29403" fmla="*/ 1930326 w 11737978"/>
              <a:gd name="connsiteY29403" fmla="*/ 3425179 h 6407150"/>
              <a:gd name="connsiteX29404" fmla="*/ 1913340 w 11737978"/>
              <a:gd name="connsiteY29404" fmla="*/ 3423369 h 6407150"/>
              <a:gd name="connsiteX29405" fmla="*/ 1896353 w 11737978"/>
              <a:gd name="connsiteY29405" fmla="*/ 3421559 h 6407150"/>
              <a:gd name="connsiteX29406" fmla="*/ 1887908 w 11737978"/>
              <a:gd name="connsiteY29406" fmla="*/ 3422042 h 6407150"/>
              <a:gd name="connsiteX29407" fmla="*/ 1888005 w 11737978"/>
              <a:gd name="connsiteY29407" fmla="*/ 3424819 h 6407150"/>
              <a:gd name="connsiteX29408" fmla="*/ 1904991 w 11737978"/>
              <a:gd name="connsiteY29408" fmla="*/ 3426629 h 6407150"/>
              <a:gd name="connsiteX29409" fmla="*/ 1930423 w 11737978"/>
              <a:gd name="connsiteY29409" fmla="*/ 3427955 h 6407150"/>
              <a:gd name="connsiteX29410" fmla="*/ 1930715 w 11737978"/>
              <a:gd name="connsiteY29410" fmla="*/ 3436284 h 6407150"/>
              <a:gd name="connsiteX29411" fmla="*/ 1897031 w 11737978"/>
              <a:gd name="connsiteY29411" fmla="*/ 3440993 h 6407150"/>
              <a:gd name="connsiteX29412" fmla="*/ 1897225 w 11737978"/>
              <a:gd name="connsiteY29412" fmla="*/ 3446545 h 6407150"/>
              <a:gd name="connsiteX29413" fmla="*/ 1888779 w 11737978"/>
              <a:gd name="connsiteY29413" fmla="*/ 3447027 h 6407150"/>
              <a:gd name="connsiteX29414" fmla="*/ 1880337 w 11737978"/>
              <a:gd name="connsiteY29414" fmla="*/ 3447511 h 6407150"/>
              <a:gd name="connsiteX29415" fmla="*/ 1880239 w 11737978"/>
              <a:gd name="connsiteY29415" fmla="*/ 3444735 h 6407150"/>
              <a:gd name="connsiteX29416" fmla="*/ 1860532 w 11737978"/>
              <a:gd name="connsiteY29416" fmla="*/ 3445860 h 6407150"/>
              <a:gd name="connsiteX29417" fmla="*/ 1855589 w 11737978"/>
              <a:gd name="connsiteY29417" fmla="*/ 3429080 h 6407150"/>
              <a:gd name="connsiteX29418" fmla="*/ 1857929 w 11737978"/>
              <a:gd name="connsiteY29418" fmla="*/ 3427751 h 6407150"/>
              <a:gd name="connsiteX29419" fmla="*/ 1860884 w 11737978"/>
              <a:gd name="connsiteY29419" fmla="*/ 3426073 h 6407150"/>
              <a:gd name="connsiteX29420" fmla="*/ 1854867 w 11737978"/>
              <a:gd name="connsiteY29420" fmla="*/ 3426418 h 6407150"/>
              <a:gd name="connsiteX29421" fmla="*/ 1854870 w 11737978"/>
              <a:gd name="connsiteY29421" fmla="*/ 3426501 h 6407150"/>
              <a:gd name="connsiteX29422" fmla="*/ 1854209 w 11737978"/>
              <a:gd name="connsiteY29422" fmla="*/ 3423732 h 6407150"/>
              <a:gd name="connsiteX29423" fmla="*/ 1854770 w 11737978"/>
              <a:gd name="connsiteY29423" fmla="*/ 3423656 h 6407150"/>
              <a:gd name="connsiteX29424" fmla="*/ 1854136 w 11737978"/>
              <a:gd name="connsiteY29424" fmla="*/ 3423424 h 6407150"/>
              <a:gd name="connsiteX29425" fmla="*/ 1852634 w 11737978"/>
              <a:gd name="connsiteY29425" fmla="*/ 3417123 h 6407150"/>
              <a:gd name="connsiteX29426" fmla="*/ 1856668 w 11737978"/>
              <a:gd name="connsiteY29426" fmla="*/ 3417568 h 6407150"/>
              <a:gd name="connsiteX29427" fmla="*/ 1854697 w 11737978"/>
              <a:gd name="connsiteY29427" fmla="*/ 3421579 h 6407150"/>
              <a:gd name="connsiteX29428" fmla="*/ 1871250 w 11737978"/>
              <a:gd name="connsiteY29428" fmla="*/ 3412126 h 6407150"/>
              <a:gd name="connsiteX29429" fmla="*/ 1854401 w 11737978"/>
              <a:gd name="connsiteY29429" fmla="*/ 3413089 h 6407150"/>
              <a:gd name="connsiteX29430" fmla="*/ 1854304 w 11737978"/>
              <a:gd name="connsiteY29430" fmla="*/ 3410259 h 6407150"/>
              <a:gd name="connsiteX29431" fmla="*/ 1888000 w 11737978"/>
              <a:gd name="connsiteY29431" fmla="*/ 3408332 h 6407150"/>
              <a:gd name="connsiteX29432" fmla="*/ 1896089 w 11737978"/>
              <a:gd name="connsiteY29432" fmla="*/ 3402292 h 6407150"/>
              <a:gd name="connsiteX29433" fmla="*/ 1905031 w 11737978"/>
              <a:gd name="connsiteY29433" fmla="*/ 3403740 h 6407150"/>
              <a:gd name="connsiteX29434" fmla="*/ 1920628 w 11737978"/>
              <a:gd name="connsiteY29434" fmla="*/ 3400772 h 6407150"/>
              <a:gd name="connsiteX29435" fmla="*/ 1953961 w 11737978"/>
              <a:gd name="connsiteY29435" fmla="*/ 3396100 h 6407150"/>
              <a:gd name="connsiteX29436" fmla="*/ 1962319 w 11737978"/>
              <a:gd name="connsiteY29436" fmla="*/ 3395621 h 6407150"/>
              <a:gd name="connsiteX29437" fmla="*/ 1953865 w 11737978"/>
              <a:gd name="connsiteY29437" fmla="*/ 3393338 h 6407150"/>
              <a:gd name="connsiteX29438" fmla="*/ 1937053 w 11737978"/>
              <a:gd name="connsiteY29438" fmla="*/ 3391533 h 6407150"/>
              <a:gd name="connsiteX29439" fmla="*/ 1928312 w 11737978"/>
              <a:gd name="connsiteY29439" fmla="*/ 3380965 h 6407150"/>
              <a:gd name="connsiteX29440" fmla="*/ 1953383 w 11737978"/>
              <a:gd name="connsiteY29440" fmla="*/ 3379531 h 6407150"/>
              <a:gd name="connsiteX29441" fmla="*/ 1953094 w 11737978"/>
              <a:gd name="connsiteY29441" fmla="*/ 3371248 h 6407150"/>
              <a:gd name="connsiteX29442" fmla="*/ 1919762 w 11737978"/>
              <a:gd name="connsiteY29442" fmla="*/ 3375920 h 6407150"/>
              <a:gd name="connsiteX29443" fmla="*/ 1911596 w 11737978"/>
              <a:gd name="connsiteY29443" fmla="*/ 3381920 h 6407150"/>
              <a:gd name="connsiteX29444" fmla="*/ 1903142 w 11737978"/>
              <a:gd name="connsiteY29444" fmla="*/ 3379637 h 6407150"/>
              <a:gd name="connsiteX29445" fmla="*/ 1894882 w 11737978"/>
              <a:gd name="connsiteY29445" fmla="*/ 3382876 h 6407150"/>
              <a:gd name="connsiteX29446" fmla="*/ 1886524 w 11737978"/>
              <a:gd name="connsiteY29446" fmla="*/ 3383355 h 6407150"/>
              <a:gd name="connsiteX29447" fmla="*/ 1894979 w 11737978"/>
              <a:gd name="connsiteY29447" fmla="*/ 3385638 h 6407150"/>
              <a:gd name="connsiteX29448" fmla="*/ 1895171 w 11737978"/>
              <a:gd name="connsiteY29448" fmla="*/ 3391161 h 6407150"/>
              <a:gd name="connsiteX29449" fmla="*/ 1898461 w 11737978"/>
              <a:gd name="connsiteY29449" fmla="*/ 3395469 h 6407150"/>
              <a:gd name="connsiteX29450" fmla="*/ 1895569 w 11737978"/>
              <a:gd name="connsiteY29450" fmla="*/ 3402175 h 6407150"/>
              <a:gd name="connsiteX29451" fmla="*/ 1865603 w 11737978"/>
              <a:gd name="connsiteY29451" fmla="*/ 3401461 h 6407150"/>
              <a:gd name="connsiteX29452" fmla="*/ 1854304 w 11737978"/>
              <a:gd name="connsiteY29452" fmla="*/ 3410259 h 6407150"/>
              <a:gd name="connsiteX29453" fmla="*/ 1851043 w 11737978"/>
              <a:gd name="connsiteY29453" fmla="*/ 3410446 h 6407150"/>
              <a:gd name="connsiteX29454" fmla="*/ 1845913 w 11737978"/>
              <a:gd name="connsiteY29454" fmla="*/ 3388925 h 6407150"/>
              <a:gd name="connsiteX29455" fmla="*/ 1825800 w 11737978"/>
              <a:gd name="connsiteY29455" fmla="*/ 3338601 h 6407150"/>
              <a:gd name="connsiteX29456" fmla="*/ 1825494 w 11737978"/>
              <a:gd name="connsiteY29456" fmla="*/ 3337749 h 6407150"/>
              <a:gd name="connsiteX29457" fmla="*/ 1827480 w 11737978"/>
              <a:gd name="connsiteY29457" fmla="*/ 3340124 h 6407150"/>
              <a:gd name="connsiteX29458" fmla="*/ 1849942 w 11737978"/>
              <a:gd name="connsiteY29458" fmla="*/ 3340794 h 6407150"/>
              <a:gd name="connsiteX29459" fmla="*/ 1858903 w 11737978"/>
              <a:gd name="connsiteY29459" fmla="*/ 3356954 h 6407150"/>
              <a:gd name="connsiteX29460" fmla="*/ 1892525 w 11737978"/>
              <a:gd name="connsiteY29460" fmla="*/ 3357811 h 6407150"/>
              <a:gd name="connsiteX29461" fmla="*/ 1892622 w 11737978"/>
              <a:gd name="connsiteY29461" fmla="*/ 3360583 h 6407150"/>
              <a:gd name="connsiteX29462" fmla="*/ 1892718 w 11737978"/>
              <a:gd name="connsiteY29462" fmla="*/ 3363357 h 6407150"/>
              <a:gd name="connsiteX29463" fmla="*/ 1892912 w 11737978"/>
              <a:gd name="connsiteY29463" fmla="*/ 3368904 h 6407150"/>
              <a:gd name="connsiteX29464" fmla="*/ 1901292 w 11737978"/>
              <a:gd name="connsiteY29464" fmla="*/ 3368424 h 6407150"/>
              <a:gd name="connsiteX29465" fmla="*/ 1901099 w 11737978"/>
              <a:gd name="connsiteY29465" fmla="*/ 3362877 h 6407150"/>
              <a:gd name="connsiteX29466" fmla="*/ 1901002 w 11737978"/>
              <a:gd name="connsiteY29466" fmla="*/ 3360104 h 6407150"/>
              <a:gd name="connsiteX29467" fmla="*/ 1909383 w 11737978"/>
              <a:gd name="connsiteY29467" fmla="*/ 3359625 h 6407150"/>
              <a:gd name="connsiteX29468" fmla="*/ 1900712 w 11737978"/>
              <a:gd name="connsiteY29468" fmla="*/ 3351784 h 6407150"/>
              <a:gd name="connsiteX29469" fmla="*/ 1900616 w 11737978"/>
              <a:gd name="connsiteY29469" fmla="*/ 3349010 h 6407150"/>
              <a:gd name="connsiteX29470" fmla="*/ 1892235 w 11737978"/>
              <a:gd name="connsiteY29470" fmla="*/ 3349490 h 6407150"/>
              <a:gd name="connsiteX29471" fmla="*/ 1892331 w 11737978"/>
              <a:gd name="connsiteY29471" fmla="*/ 3352264 h 6407150"/>
              <a:gd name="connsiteX29472" fmla="*/ 1867091 w 11737978"/>
              <a:gd name="connsiteY29472" fmla="*/ 3350928 h 6407150"/>
              <a:gd name="connsiteX29473" fmla="*/ 1875278 w 11737978"/>
              <a:gd name="connsiteY29473" fmla="*/ 3344902 h 6407150"/>
              <a:gd name="connsiteX29474" fmla="*/ 1866705 w 11737978"/>
              <a:gd name="connsiteY29474" fmla="*/ 3339834 h 6407150"/>
              <a:gd name="connsiteX29475" fmla="*/ 1874794 w 11737978"/>
              <a:gd name="connsiteY29475" fmla="*/ 3331035 h 6407150"/>
              <a:gd name="connsiteX29476" fmla="*/ 1857839 w 11737978"/>
              <a:gd name="connsiteY29476" fmla="*/ 3326448 h 6407150"/>
              <a:gd name="connsiteX29477" fmla="*/ 1849844 w 11737978"/>
              <a:gd name="connsiteY29477" fmla="*/ 3338021 h 6407150"/>
              <a:gd name="connsiteX29478" fmla="*/ 1840332 w 11737978"/>
              <a:gd name="connsiteY29478" fmla="*/ 3336133 h 6407150"/>
              <a:gd name="connsiteX29479" fmla="*/ 1825106 w 11737978"/>
              <a:gd name="connsiteY29479" fmla="*/ 3336667 h 6407150"/>
              <a:gd name="connsiteX29480" fmla="*/ 1816438 w 11737978"/>
              <a:gd name="connsiteY29480" fmla="*/ 3312569 h 6407150"/>
              <a:gd name="connsiteX29481" fmla="*/ 1816308 w 11737978"/>
              <a:gd name="connsiteY29481" fmla="*/ 3311888 h 6407150"/>
              <a:gd name="connsiteX29482" fmla="*/ 1816419 w 11737978"/>
              <a:gd name="connsiteY29482" fmla="*/ 3311903 h 6407150"/>
              <a:gd name="connsiteX29483" fmla="*/ 1850512 w 11737978"/>
              <a:gd name="connsiteY29483" fmla="*/ 3301568 h 6407150"/>
              <a:gd name="connsiteX29484" fmla="*/ 1816255 w 11737978"/>
              <a:gd name="connsiteY29484" fmla="*/ 3291737 h 6407150"/>
              <a:gd name="connsiteX29485" fmla="*/ 1812061 w 11737978"/>
              <a:gd name="connsiteY29485" fmla="*/ 3289733 h 6407150"/>
              <a:gd name="connsiteX29486" fmla="*/ 1810956 w 11737978"/>
              <a:gd name="connsiteY29486" fmla="*/ 3283969 h 6407150"/>
              <a:gd name="connsiteX29487" fmla="*/ 1814354 w 11737978"/>
              <a:gd name="connsiteY29487" fmla="*/ 3271137 h 6407150"/>
              <a:gd name="connsiteX29488" fmla="*/ 1800346 w 11737978"/>
              <a:gd name="connsiteY29488" fmla="*/ 3249204 h 6407150"/>
              <a:gd name="connsiteX29489" fmla="*/ 1803754 w 11737978"/>
              <a:gd name="connsiteY29489" fmla="*/ 3242713 h 6407150"/>
              <a:gd name="connsiteX29490" fmla="*/ 1804260 w 11737978"/>
              <a:gd name="connsiteY29490" fmla="*/ 3243174 h 6407150"/>
              <a:gd name="connsiteX29491" fmla="*/ 1812284 w 11737978"/>
              <a:gd name="connsiteY29491" fmla="*/ 3242715 h 6407150"/>
              <a:gd name="connsiteX29492" fmla="*/ 1803756 w 11737978"/>
              <a:gd name="connsiteY29492" fmla="*/ 3242711 h 6407150"/>
              <a:gd name="connsiteX29493" fmla="*/ 1805897 w 11737978"/>
              <a:gd name="connsiteY29493" fmla="*/ 3238633 h 6407150"/>
              <a:gd name="connsiteX29494" fmla="*/ 1807641 w 11737978"/>
              <a:gd name="connsiteY29494" fmla="*/ 3229969 h 6407150"/>
              <a:gd name="connsiteX29495" fmla="*/ 1805863 w 11737978"/>
              <a:gd name="connsiteY29495" fmla="*/ 3229408 h 6407150"/>
              <a:gd name="connsiteX29496" fmla="*/ 1811970 w 11737978"/>
              <a:gd name="connsiteY29496" fmla="*/ 3228597 h 6407150"/>
              <a:gd name="connsiteX29497" fmla="*/ 1822596 w 11737978"/>
              <a:gd name="connsiteY29497" fmla="*/ 3255839 h 6407150"/>
              <a:gd name="connsiteX29498" fmla="*/ 1822819 w 11737978"/>
              <a:gd name="connsiteY29498" fmla="*/ 3255935 h 6407150"/>
              <a:gd name="connsiteX29499" fmla="*/ 1816773 w 11737978"/>
              <a:gd name="connsiteY29499" fmla="*/ 3256209 h 6407150"/>
              <a:gd name="connsiteX29500" fmla="*/ 1814954 w 11737978"/>
              <a:gd name="connsiteY29500" fmla="*/ 3261680 h 6407150"/>
              <a:gd name="connsiteX29501" fmla="*/ 1830907 w 11737978"/>
              <a:gd name="connsiteY29501" fmla="*/ 3258084 h 6407150"/>
              <a:gd name="connsiteX29502" fmla="*/ 1825465 w 11737978"/>
              <a:gd name="connsiteY29502" fmla="*/ 3256406 h 6407150"/>
              <a:gd name="connsiteX29503" fmla="*/ 1828167 w 11737978"/>
              <a:gd name="connsiteY29503" fmla="*/ 3255269 h 6407150"/>
              <a:gd name="connsiteX29504" fmla="*/ 1831317 w 11737978"/>
              <a:gd name="connsiteY29504" fmla="*/ 3251473 h 6407150"/>
              <a:gd name="connsiteX29505" fmla="*/ 1822783 w 11737978"/>
              <a:gd name="connsiteY29505" fmla="*/ 3229322 h 6407150"/>
              <a:gd name="connsiteX29506" fmla="*/ 1830433 w 11737978"/>
              <a:gd name="connsiteY29506" fmla="*/ 3230843 h 6407150"/>
              <a:gd name="connsiteX29507" fmla="*/ 1838849 w 11737978"/>
              <a:gd name="connsiteY29507" fmla="*/ 3231058 h 6407150"/>
              <a:gd name="connsiteX29508" fmla="*/ 1847122 w 11737978"/>
              <a:gd name="connsiteY29508" fmla="*/ 3227101 h 6407150"/>
              <a:gd name="connsiteX29509" fmla="*/ 1872202 w 11737978"/>
              <a:gd name="connsiteY29509" fmla="*/ 3222881 h 6407150"/>
              <a:gd name="connsiteX29510" fmla="*/ 1863129 w 11737978"/>
              <a:gd name="connsiteY29510" fmla="*/ 3203895 h 6407150"/>
              <a:gd name="connsiteX29511" fmla="*/ 1854738 w 11737978"/>
              <a:gd name="connsiteY29511" fmla="*/ 3204376 h 6407150"/>
              <a:gd name="connsiteX29512" fmla="*/ 1846152 w 11737978"/>
              <a:gd name="connsiteY29512" fmla="*/ 3199294 h 6407150"/>
              <a:gd name="connsiteX29513" fmla="*/ 1854252 w 11737978"/>
              <a:gd name="connsiteY29513" fmla="*/ 3190473 h 6407150"/>
              <a:gd name="connsiteX29514" fmla="*/ 1862741 w 11737978"/>
              <a:gd name="connsiteY29514" fmla="*/ 3192774 h 6407150"/>
              <a:gd name="connsiteX29515" fmla="*/ 1879430 w 11737978"/>
              <a:gd name="connsiteY29515" fmla="*/ 3189032 h 6407150"/>
              <a:gd name="connsiteX29516" fmla="*/ 1913484 w 11737978"/>
              <a:gd name="connsiteY29516" fmla="*/ 3201016 h 6407150"/>
              <a:gd name="connsiteX29517" fmla="*/ 1930076 w 11737978"/>
              <a:gd name="connsiteY29517" fmla="*/ 3194495 h 6407150"/>
              <a:gd name="connsiteX29518" fmla="*/ 1929786 w 11737978"/>
              <a:gd name="connsiteY29518" fmla="*/ 3186153 h 6407150"/>
              <a:gd name="connsiteX29519" fmla="*/ 1938177 w 11737978"/>
              <a:gd name="connsiteY29519" fmla="*/ 3185672 h 6407150"/>
              <a:gd name="connsiteX29520" fmla="*/ 1946666 w 11737978"/>
              <a:gd name="connsiteY29520" fmla="*/ 3187973 h 6407150"/>
              <a:gd name="connsiteX29521" fmla="*/ 1946569 w 11737978"/>
              <a:gd name="connsiteY29521" fmla="*/ 3185193 h 6407150"/>
              <a:gd name="connsiteX29522" fmla="*/ 1938177 w 11737978"/>
              <a:gd name="connsiteY29522" fmla="*/ 3185672 h 6407150"/>
              <a:gd name="connsiteX29523" fmla="*/ 1938080 w 11737978"/>
              <a:gd name="connsiteY29523" fmla="*/ 3182892 h 6407150"/>
              <a:gd name="connsiteX29524" fmla="*/ 1929495 w 11737978"/>
              <a:gd name="connsiteY29524" fmla="*/ 3177810 h 6407150"/>
              <a:gd name="connsiteX29525" fmla="*/ 1946181 w 11737978"/>
              <a:gd name="connsiteY29525" fmla="*/ 3174070 h 6407150"/>
              <a:gd name="connsiteX29526" fmla="*/ 1954576 w 11737978"/>
              <a:gd name="connsiteY29526" fmla="*/ 3173589 h 6407150"/>
              <a:gd name="connsiteX29527" fmla="*/ 1954478 w 11737978"/>
              <a:gd name="connsiteY29527" fmla="*/ 3170809 h 6407150"/>
              <a:gd name="connsiteX29528" fmla="*/ 1946083 w 11737978"/>
              <a:gd name="connsiteY29528" fmla="*/ 3171289 h 6407150"/>
              <a:gd name="connsiteX29529" fmla="*/ 1946181 w 11737978"/>
              <a:gd name="connsiteY29529" fmla="*/ 3174070 h 6407150"/>
              <a:gd name="connsiteX29530" fmla="*/ 1920907 w 11737978"/>
              <a:gd name="connsiteY29530" fmla="*/ 3172728 h 6407150"/>
              <a:gd name="connsiteX29531" fmla="*/ 1920809 w 11737978"/>
              <a:gd name="connsiteY29531" fmla="*/ 3169949 h 6407150"/>
              <a:gd name="connsiteX29532" fmla="*/ 1912417 w 11737978"/>
              <a:gd name="connsiteY29532" fmla="*/ 3170428 h 6407150"/>
              <a:gd name="connsiteX29533" fmla="*/ 1912127 w 11737978"/>
              <a:gd name="connsiteY29533" fmla="*/ 3162086 h 6407150"/>
              <a:gd name="connsiteX29534" fmla="*/ 1878849 w 11737978"/>
              <a:gd name="connsiteY29534" fmla="*/ 3172347 h 6407150"/>
              <a:gd name="connsiteX29535" fmla="*/ 1870457 w 11737978"/>
              <a:gd name="connsiteY29535" fmla="*/ 3172828 h 6407150"/>
              <a:gd name="connsiteX29536" fmla="*/ 1862063 w 11737978"/>
              <a:gd name="connsiteY29536" fmla="*/ 3173308 h 6407150"/>
              <a:gd name="connsiteX29537" fmla="*/ 1854059 w 11737978"/>
              <a:gd name="connsiteY29537" fmla="*/ 3184911 h 6407150"/>
              <a:gd name="connsiteX29538" fmla="*/ 1845667 w 11737978"/>
              <a:gd name="connsiteY29538" fmla="*/ 3185391 h 6407150"/>
              <a:gd name="connsiteX29539" fmla="*/ 1845376 w 11737978"/>
              <a:gd name="connsiteY29539" fmla="*/ 3177049 h 6407150"/>
              <a:gd name="connsiteX29540" fmla="*/ 1845278 w 11737978"/>
              <a:gd name="connsiteY29540" fmla="*/ 3174268 h 6407150"/>
              <a:gd name="connsiteX29541" fmla="*/ 1853283 w 11737978"/>
              <a:gd name="connsiteY29541" fmla="*/ 3162665 h 6407150"/>
              <a:gd name="connsiteX29542" fmla="*/ 1828105 w 11737978"/>
              <a:gd name="connsiteY29542" fmla="*/ 3164105 h 6407150"/>
              <a:gd name="connsiteX29543" fmla="*/ 1845376 w 11737978"/>
              <a:gd name="connsiteY29543" fmla="*/ 3177049 h 6407150"/>
              <a:gd name="connsiteX29544" fmla="*/ 1821168 w 11737978"/>
              <a:gd name="connsiteY29544" fmla="*/ 3206295 h 6407150"/>
              <a:gd name="connsiteX29545" fmla="*/ 1821750 w 11737978"/>
              <a:gd name="connsiteY29545" fmla="*/ 3222979 h 6407150"/>
              <a:gd name="connsiteX29546" fmla="*/ 1821653 w 11737978"/>
              <a:gd name="connsiteY29546" fmla="*/ 3220199 h 6407150"/>
              <a:gd name="connsiteX29547" fmla="*/ 1821556 w 11737978"/>
              <a:gd name="connsiteY29547" fmla="*/ 3217419 h 6407150"/>
              <a:gd name="connsiteX29548" fmla="*/ 1820494 w 11737978"/>
              <a:gd name="connsiteY29548" fmla="*/ 3217131 h 6407150"/>
              <a:gd name="connsiteX29549" fmla="*/ 1817806 w 11737978"/>
              <a:gd name="connsiteY29549" fmla="*/ 3216402 h 6407150"/>
              <a:gd name="connsiteX29550" fmla="*/ 1816630 w 11737978"/>
              <a:gd name="connsiteY29550" fmla="*/ 3213351 h 6407150"/>
              <a:gd name="connsiteX29551" fmla="*/ 1802771 w 11737978"/>
              <a:gd name="connsiteY29551" fmla="*/ 3181468 h 6407150"/>
              <a:gd name="connsiteX29552" fmla="*/ 1797200 w 11737978"/>
              <a:gd name="connsiteY29552" fmla="*/ 3182038 h 6407150"/>
              <a:gd name="connsiteX29553" fmla="*/ 1792805 w 11737978"/>
              <a:gd name="connsiteY29553" fmla="*/ 3186456 h 6407150"/>
              <a:gd name="connsiteX29554" fmla="*/ 1796147 w 11737978"/>
              <a:gd name="connsiteY29554" fmla="*/ 3193462 h 6407150"/>
              <a:gd name="connsiteX29555" fmla="*/ 1795490 w 11737978"/>
              <a:gd name="connsiteY29555" fmla="*/ 3193369 h 6407150"/>
              <a:gd name="connsiteX29556" fmla="*/ 1796574 w 11737978"/>
              <a:gd name="connsiteY29556" fmla="*/ 3197457 h 6407150"/>
              <a:gd name="connsiteX29557" fmla="*/ 1798232 w 11737978"/>
              <a:gd name="connsiteY29557" fmla="*/ 3197833 h 6407150"/>
              <a:gd name="connsiteX29558" fmla="*/ 1801282 w 11737978"/>
              <a:gd name="connsiteY29558" fmla="*/ 3204226 h 6407150"/>
              <a:gd name="connsiteX29559" fmla="*/ 1793632 w 11737978"/>
              <a:gd name="connsiteY29559" fmla="*/ 3204919 h 6407150"/>
              <a:gd name="connsiteX29560" fmla="*/ 1795980 w 11737978"/>
              <a:gd name="connsiteY29560" fmla="*/ 3207427 h 6407150"/>
              <a:gd name="connsiteX29561" fmla="*/ 1802483 w 11737978"/>
              <a:gd name="connsiteY29561" fmla="*/ 3206743 h 6407150"/>
              <a:gd name="connsiteX29562" fmla="*/ 1807754 w 11737978"/>
              <a:gd name="connsiteY29562" fmla="*/ 3217793 h 6407150"/>
              <a:gd name="connsiteX29563" fmla="*/ 1810141 w 11737978"/>
              <a:gd name="connsiteY29563" fmla="*/ 3223911 h 6407150"/>
              <a:gd name="connsiteX29564" fmla="*/ 1809172 w 11737978"/>
              <a:gd name="connsiteY29564" fmla="*/ 3224047 h 6407150"/>
              <a:gd name="connsiteX29565" fmla="*/ 1805061 w 11737978"/>
              <a:gd name="connsiteY29565" fmla="*/ 3226720 h 6407150"/>
              <a:gd name="connsiteX29566" fmla="*/ 1796669 w 11737978"/>
              <a:gd name="connsiteY29566" fmla="*/ 3227201 h 6407150"/>
              <a:gd name="connsiteX29567" fmla="*/ 1796699 w 11737978"/>
              <a:gd name="connsiteY29567" fmla="*/ 3228058 h 6407150"/>
              <a:gd name="connsiteX29568" fmla="*/ 1793862 w 11737978"/>
              <a:gd name="connsiteY29568" fmla="*/ 3227959 h 6407150"/>
              <a:gd name="connsiteX29569" fmla="*/ 1790875 w 11737978"/>
              <a:gd name="connsiteY29569" fmla="*/ 3218787 h 6407150"/>
              <a:gd name="connsiteX29570" fmla="*/ 1795237 w 11737978"/>
              <a:gd name="connsiteY29570" fmla="*/ 3218536 h 6407150"/>
              <a:gd name="connsiteX29571" fmla="*/ 1796365 w 11737978"/>
              <a:gd name="connsiteY29571" fmla="*/ 3218472 h 6407150"/>
              <a:gd name="connsiteX29572" fmla="*/ 1796259 w 11737978"/>
              <a:gd name="connsiteY29572" fmla="*/ 3215460 h 6407150"/>
              <a:gd name="connsiteX29573" fmla="*/ 1795132 w 11737978"/>
              <a:gd name="connsiteY29573" fmla="*/ 3215524 h 6407150"/>
              <a:gd name="connsiteX29574" fmla="*/ 1789910 w 11737978"/>
              <a:gd name="connsiteY29574" fmla="*/ 3215823 h 6407150"/>
              <a:gd name="connsiteX29575" fmla="*/ 1785134 w 11737978"/>
              <a:gd name="connsiteY29575" fmla="*/ 3201157 h 6407150"/>
              <a:gd name="connsiteX29576" fmla="*/ 1777358 w 11737978"/>
              <a:gd name="connsiteY29576" fmla="*/ 3173880 h 6407150"/>
              <a:gd name="connsiteX29577" fmla="*/ 1769884 w 11737978"/>
              <a:gd name="connsiteY29577" fmla="*/ 3162454 h 6407150"/>
              <a:gd name="connsiteX29578" fmla="*/ 1775751 w 11737978"/>
              <a:gd name="connsiteY29578" fmla="*/ 3163497 h 6407150"/>
              <a:gd name="connsiteX29579" fmla="*/ 1776936 w 11737978"/>
              <a:gd name="connsiteY29579" fmla="*/ 3167264 h 6407150"/>
              <a:gd name="connsiteX29580" fmla="*/ 1787131 w 11737978"/>
              <a:gd name="connsiteY29580" fmla="*/ 3165135 h 6407150"/>
              <a:gd name="connsiteX29581" fmla="*/ 1789896 w 11737978"/>
              <a:gd name="connsiteY29581" fmla="*/ 3165746 h 6407150"/>
              <a:gd name="connsiteX29582" fmla="*/ 1801216 w 11737978"/>
              <a:gd name="connsiteY29582" fmla="*/ 3162282 h 6407150"/>
              <a:gd name="connsiteX29583" fmla="*/ 1801132 w 11737978"/>
              <a:gd name="connsiteY29583" fmla="*/ 3161552 h 6407150"/>
              <a:gd name="connsiteX29584" fmla="*/ 1802009 w 11737978"/>
              <a:gd name="connsiteY29584" fmla="*/ 3161647 h 6407150"/>
              <a:gd name="connsiteX29585" fmla="*/ 1810465 w 11737978"/>
              <a:gd name="connsiteY29585" fmla="*/ 3162557 h 6407150"/>
              <a:gd name="connsiteX29586" fmla="*/ 1810271 w 11737978"/>
              <a:gd name="connsiteY29586" fmla="*/ 3156991 h 6407150"/>
              <a:gd name="connsiteX29587" fmla="*/ 1818675 w 11737978"/>
              <a:gd name="connsiteY29587" fmla="*/ 3156511 h 6407150"/>
              <a:gd name="connsiteX29588" fmla="*/ 1827083 w 11737978"/>
              <a:gd name="connsiteY29588" fmla="*/ 3156030 h 6407150"/>
              <a:gd name="connsiteX29589" fmla="*/ 1826985 w 11737978"/>
              <a:gd name="connsiteY29589" fmla="*/ 3153247 h 6407150"/>
              <a:gd name="connsiteX29590" fmla="*/ 1826889 w 11737978"/>
              <a:gd name="connsiteY29590" fmla="*/ 3150465 h 6407150"/>
              <a:gd name="connsiteX29591" fmla="*/ 1835393 w 11737978"/>
              <a:gd name="connsiteY29591" fmla="*/ 3152766 h 6407150"/>
              <a:gd name="connsiteX29592" fmla="*/ 1844090 w 11737978"/>
              <a:gd name="connsiteY29592" fmla="*/ 3160634 h 6407150"/>
              <a:gd name="connsiteX29593" fmla="*/ 1852399 w 11737978"/>
              <a:gd name="connsiteY29593" fmla="*/ 3157371 h 6407150"/>
              <a:gd name="connsiteX29594" fmla="*/ 1869212 w 11737978"/>
              <a:gd name="connsiteY29594" fmla="*/ 3156409 h 6407150"/>
              <a:gd name="connsiteX29595" fmla="*/ 1885734 w 11737978"/>
              <a:gd name="connsiteY29595" fmla="*/ 3147099 h 6407150"/>
              <a:gd name="connsiteX29596" fmla="*/ 1894431 w 11737978"/>
              <a:gd name="connsiteY29596" fmla="*/ 3154966 h 6407150"/>
              <a:gd name="connsiteX29597" fmla="*/ 1919747 w 11737978"/>
              <a:gd name="connsiteY29597" fmla="*/ 3156307 h 6407150"/>
              <a:gd name="connsiteX29598" fmla="*/ 1919650 w 11737978"/>
              <a:gd name="connsiteY29598" fmla="*/ 3153524 h 6407150"/>
              <a:gd name="connsiteX29599" fmla="*/ 1936464 w 11737978"/>
              <a:gd name="connsiteY29599" fmla="*/ 3152562 h 6407150"/>
              <a:gd name="connsiteX29600" fmla="*/ 1944966 w 11737978"/>
              <a:gd name="connsiteY29600" fmla="*/ 3154865 h 6407150"/>
              <a:gd name="connsiteX29601" fmla="*/ 1936658 w 11737978"/>
              <a:gd name="connsiteY29601" fmla="*/ 3158129 h 6407150"/>
              <a:gd name="connsiteX29602" fmla="*/ 1953471 w 11737978"/>
              <a:gd name="connsiteY29602" fmla="*/ 3157166 h 6407150"/>
              <a:gd name="connsiteX29603" fmla="*/ 1953373 w 11737978"/>
              <a:gd name="connsiteY29603" fmla="*/ 3154384 h 6407150"/>
              <a:gd name="connsiteX29604" fmla="*/ 1970186 w 11737978"/>
              <a:gd name="connsiteY29604" fmla="*/ 3153423 h 6407150"/>
              <a:gd name="connsiteX29605" fmla="*/ 1986902 w 11737978"/>
              <a:gd name="connsiteY29605" fmla="*/ 3149677 h 6407150"/>
              <a:gd name="connsiteX29606" fmla="*/ 1978301 w 11737978"/>
              <a:gd name="connsiteY29606" fmla="*/ 3144592 h 6407150"/>
              <a:gd name="connsiteX29607" fmla="*/ 1969992 w 11737978"/>
              <a:gd name="connsiteY29607" fmla="*/ 3147856 h 6407150"/>
              <a:gd name="connsiteX29608" fmla="*/ 1961392 w 11737978"/>
              <a:gd name="connsiteY29608" fmla="*/ 3142772 h 6407150"/>
              <a:gd name="connsiteX29609" fmla="*/ 1969798 w 11737978"/>
              <a:gd name="connsiteY29609" fmla="*/ 3142291 h 6407150"/>
              <a:gd name="connsiteX29610" fmla="*/ 1952693 w 11737978"/>
              <a:gd name="connsiteY29610" fmla="*/ 3134904 h 6407150"/>
              <a:gd name="connsiteX29611" fmla="*/ 1944286 w 11737978"/>
              <a:gd name="connsiteY29611" fmla="*/ 3135384 h 6407150"/>
              <a:gd name="connsiteX29612" fmla="*/ 1935590 w 11737978"/>
              <a:gd name="connsiteY29612" fmla="*/ 3127516 h 6407150"/>
              <a:gd name="connsiteX29613" fmla="*/ 1935396 w 11737978"/>
              <a:gd name="connsiteY29613" fmla="*/ 3121950 h 6407150"/>
              <a:gd name="connsiteX29614" fmla="*/ 1926990 w 11737978"/>
              <a:gd name="connsiteY29614" fmla="*/ 3122431 h 6407150"/>
              <a:gd name="connsiteX29615" fmla="*/ 1927087 w 11737978"/>
              <a:gd name="connsiteY29615" fmla="*/ 3125214 h 6407150"/>
              <a:gd name="connsiteX29616" fmla="*/ 1927183 w 11737978"/>
              <a:gd name="connsiteY29616" fmla="*/ 3127997 h 6407150"/>
              <a:gd name="connsiteX29617" fmla="*/ 1885055 w 11737978"/>
              <a:gd name="connsiteY29617" fmla="*/ 3127617 h 6407150"/>
              <a:gd name="connsiteX29618" fmla="*/ 1843216 w 11737978"/>
              <a:gd name="connsiteY29618" fmla="*/ 3135588 h 6407150"/>
              <a:gd name="connsiteX29619" fmla="*/ 1851817 w 11737978"/>
              <a:gd name="connsiteY29619" fmla="*/ 3140673 h 6407150"/>
              <a:gd name="connsiteX29620" fmla="*/ 1843507 w 11737978"/>
              <a:gd name="connsiteY29620" fmla="*/ 3143936 h 6407150"/>
              <a:gd name="connsiteX29621" fmla="*/ 1835005 w 11737978"/>
              <a:gd name="connsiteY29621" fmla="*/ 3141634 h 6407150"/>
              <a:gd name="connsiteX29622" fmla="*/ 1809979 w 11737978"/>
              <a:gd name="connsiteY29622" fmla="*/ 3148643 h 6407150"/>
              <a:gd name="connsiteX29623" fmla="*/ 1818482 w 11737978"/>
              <a:gd name="connsiteY29623" fmla="*/ 3150946 h 6407150"/>
              <a:gd name="connsiteX29624" fmla="*/ 1818578 w 11737978"/>
              <a:gd name="connsiteY29624" fmla="*/ 3153727 h 6407150"/>
              <a:gd name="connsiteX29625" fmla="*/ 1810271 w 11737978"/>
              <a:gd name="connsiteY29625" fmla="*/ 3156991 h 6407150"/>
              <a:gd name="connsiteX29626" fmla="*/ 1801802 w 11737978"/>
              <a:gd name="connsiteY29626" fmla="*/ 3155734 h 6407150"/>
              <a:gd name="connsiteX29627" fmla="*/ 1797133 w 11737978"/>
              <a:gd name="connsiteY29627" fmla="*/ 3153904 h 6407150"/>
              <a:gd name="connsiteX29628" fmla="*/ 1794664 w 11737978"/>
              <a:gd name="connsiteY29628" fmla="*/ 3150861 h 6407150"/>
              <a:gd name="connsiteX29629" fmla="*/ 1797321 w 11737978"/>
              <a:gd name="connsiteY29629" fmla="*/ 3147972 h 6407150"/>
              <a:gd name="connsiteX29630" fmla="*/ 1801379 w 11737978"/>
              <a:gd name="connsiteY29630" fmla="*/ 3143559 h 6407150"/>
              <a:gd name="connsiteX29631" fmla="*/ 1784178 w 11737978"/>
              <a:gd name="connsiteY29631" fmla="*/ 3133388 h 6407150"/>
              <a:gd name="connsiteX29632" fmla="*/ 1784655 w 11737978"/>
              <a:gd name="connsiteY29632" fmla="*/ 3133360 h 6407150"/>
              <a:gd name="connsiteX29633" fmla="*/ 1785694 w 11737978"/>
              <a:gd name="connsiteY29633" fmla="*/ 3134084 h 6407150"/>
              <a:gd name="connsiteX29634" fmla="*/ 1790091 w 11737978"/>
              <a:gd name="connsiteY29634" fmla="*/ 3134111 h 6407150"/>
              <a:gd name="connsiteX29635" fmla="*/ 1790760 w 11737978"/>
              <a:gd name="connsiteY29635" fmla="*/ 3133011 h 6407150"/>
              <a:gd name="connsiteX29636" fmla="*/ 1792583 w 11737978"/>
              <a:gd name="connsiteY29636" fmla="*/ 3132907 h 6407150"/>
              <a:gd name="connsiteX29637" fmla="*/ 1800893 w 11737978"/>
              <a:gd name="connsiteY29637" fmla="*/ 3129643 h 6407150"/>
              <a:gd name="connsiteX29638" fmla="*/ 1792485 w 11737978"/>
              <a:gd name="connsiteY29638" fmla="*/ 3130124 h 6407150"/>
              <a:gd name="connsiteX29639" fmla="*/ 1790372 w 11737978"/>
              <a:gd name="connsiteY29639" fmla="*/ 3129518 h 6407150"/>
              <a:gd name="connsiteX29640" fmla="*/ 1791451 w 11737978"/>
              <a:gd name="connsiteY29640" fmla="*/ 3128978 h 6407150"/>
              <a:gd name="connsiteX29641" fmla="*/ 1792138 w 11737978"/>
              <a:gd name="connsiteY29641" fmla="*/ 3123087 h 6407150"/>
              <a:gd name="connsiteX29642" fmla="*/ 1800699 w 11737978"/>
              <a:gd name="connsiteY29642" fmla="*/ 3124078 h 6407150"/>
              <a:gd name="connsiteX29643" fmla="*/ 1834034 w 11737978"/>
              <a:gd name="connsiteY29643" fmla="*/ 3113805 h 6407150"/>
              <a:gd name="connsiteX29644" fmla="*/ 1858962 w 11737978"/>
              <a:gd name="connsiteY29644" fmla="*/ 3104014 h 6407150"/>
              <a:gd name="connsiteX29645" fmla="*/ 1850263 w 11737978"/>
              <a:gd name="connsiteY29645" fmla="*/ 3096146 h 6407150"/>
              <a:gd name="connsiteX29646" fmla="*/ 1850167 w 11737978"/>
              <a:gd name="connsiteY29646" fmla="*/ 3093364 h 6407150"/>
              <a:gd name="connsiteX29647" fmla="*/ 1858186 w 11737978"/>
              <a:gd name="connsiteY29647" fmla="*/ 3081750 h 6407150"/>
              <a:gd name="connsiteX29648" fmla="*/ 1883598 w 11737978"/>
              <a:gd name="connsiteY29648" fmla="*/ 3085874 h 6407150"/>
              <a:gd name="connsiteX29649" fmla="*/ 1883793 w 11737978"/>
              <a:gd name="connsiteY29649" fmla="*/ 3091440 h 6407150"/>
              <a:gd name="connsiteX29650" fmla="*/ 1892295 w 11737978"/>
              <a:gd name="connsiteY29650" fmla="*/ 3093743 h 6407150"/>
              <a:gd name="connsiteX29651" fmla="*/ 1900799 w 11737978"/>
              <a:gd name="connsiteY29651" fmla="*/ 3096045 h 6407150"/>
              <a:gd name="connsiteX29652" fmla="*/ 1909304 w 11737978"/>
              <a:gd name="connsiteY29652" fmla="*/ 3098347 h 6407150"/>
              <a:gd name="connsiteX29653" fmla="*/ 1917709 w 11737978"/>
              <a:gd name="connsiteY29653" fmla="*/ 3097866 h 6407150"/>
              <a:gd name="connsiteX29654" fmla="*/ 1926116 w 11737978"/>
              <a:gd name="connsiteY29654" fmla="*/ 3097386 h 6407150"/>
              <a:gd name="connsiteX29655" fmla="*/ 1926018 w 11737978"/>
              <a:gd name="connsiteY29655" fmla="*/ 3094602 h 6407150"/>
              <a:gd name="connsiteX29656" fmla="*/ 1909206 w 11737978"/>
              <a:gd name="connsiteY29656" fmla="*/ 3095564 h 6407150"/>
              <a:gd name="connsiteX29657" fmla="*/ 1917320 w 11737978"/>
              <a:gd name="connsiteY29657" fmla="*/ 3086733 h 6407150"/>
              <a:gd name="connsiteX29658" fmla="*/ 1900411 w 11737978"/>
              <a:gd name="connsiteY29658" fmla="*/ 3084912 h 6407150"/>
              <a:gd name="connsiteX29659" fmla="*/ 1900508 w 11737978"/>
              <a:gd name="connsiteY29659" fmla="*/ 3087696 h 6407150"/>
              <a:gd name="connsiteX29660" fmla="*/ 1891907 w 11737978"/>
              <a:gd name="connsiteY29660" fmla="*/ 3082610 h 6407150"/>
              <a:gd name="connsiteX29661" fmla="*/ 1900314 w 11737978"/>
              <a:gd name="connsiteY29661" fmla="*/ 3082130 h 6407150"/>
              <a:gd name="connsiteX29662" fmla="*/ 1900121 w 11737978"/>
              <a:gd name="connsiteY29662" fmla="*/ 3076564 h 6407150"/>
              <a:gd name="connsiteX29663" fmla="*/ 1908528 w 11737978"/>
              <a:gd name="connsiteY29663" fmla="*/ 3076082 h 6407150"/>
              <a:gd name="connsiteX29664" fmla="*/ 1925631 w 11737978"/>
              <a:gd name="connsiteY29664" fmla="*/ 3083469 h 6407150"/>
              <a:gd name="connsiteX29665" fmla="*/ 1942443 w 11737978"/>
              <a:gd name="connsiteY29665" fmla="*/ 3082508 h 6407150"/>
              <a:gd name="connsiteX29666" fmla="*/ 1933649 w 11737978"/>
              <a:gd name="connsiteY29666" fmla="*/ 3071858 h 6407150"/>
              <a:gd name="connsiteX29667" fmla="*/ 1933552 w 11737978"/>
              <a:gd name="connsiteY29667" fmla="*/ 3069075 h 6407150"/>
              <a:gd name="connsiteX29668" fmla="*/ 1925146 w 11737978"/>
              <a:gd name="connsiteY29668" fmla="*/ 3069555 h 6407150"/>
              <a:gd name="connsiteX29669" fmla="*/ 1916446 w 11737978"/>
              <a:gd name="connsiteY29669" fmla="*/ 3061688 h 6407150"/>
              <a:gd name="connsiteX29670" fmla="*/ 1900023 w 11737978"/>
              <a:gd name="connsiteY29670" fmla="*/ 3073781 h 6407150"/>
              <a:gd name="connsiteX29671" fmla="*/ 1900121 w 11737978"/>
              <a:gd name="connsiteY29671" fmla="*/ 3076564 h 6407150"/>
              <a:gd name="connsiteX29672" fmla="*/ 1866397 w 11737978"/>
              <a:gd name="connsiteY29672" fmla="*/ 3075705 h 6407150"/>
              <a:gd name="connsiteX29673" fmla="*/ 1858186 w 11737978"/>
              <a:gd name="connsiteY29673" fmla="*/ 3081750 h 6407150"/>
              <a:gd name="connsiteX29674" fmla="*/ 1841178 w 11737978"/>
              <a:gd name="connsiteY29674" fmla="*/ 3077147 h 6407150"/>
              <a:gd name="connsiteX29675" fmla="*/ 1841760 w 11737978"/>
              <a:gd name="connsiteY29675" fmla="*/ 3093844 h 6407150"/>
              <a:gd name="connsiteX29676" fmla="*/ 1841857 w 11737978"/>
              <a:gd name="connsiteY29676" fmla="*/ 3096627 h 6407150"/>
              <a:gd name="connsiteX29677" fmla="*/ 1816637 w 11737978"/>
              <a:gd name="connsiteY29677" fmla="*/ 3098069 h 6407150"/>
              <a:gd name="connsiteX29678" fmla="*/ 1816832 w 11737978"/>
              <a:gd name="connsiteY29678" fmla="*/ 3103635 h 6407150"/>
              <a:gd name="connsiteX29679" fmla="*/ 1808718 w 11737978"/>
              <a:gd name="connsiteY29679" fmla="*/ 3112466 h 6407150"/>
              <a:gd name="connsiteX29680" fmla="*/ 1800019 w 11737978"/>
              <a:gd name="connsiteY29680" fmla="*/ 3104597 h 6407150"/>
              <a:gd name="connsiteX29681" fmla="*/ 1808329 w 11737978"/>
              <a:gd name="connsiteY29681" fmla="*/ 3101333 h 6407150"/>
              <a:gd name="connsiteX29682" fmla="*/ 1799728 w 11737978"/>
              <a:gd name="connsiteY29682" fmla="*/ 3096248 h 6407150"/>
              <a:gd name="connsiteX29683" fmla="*/ 1791322 w 11737978"/>
              <a:gd name="connsiteY29683" fmla="*/ 3096729 h 6407150"/>
              <a:gd name="connsiteX29684" fmla="*/ 1782916 w 11737978"/>
              <a:gd name="connsiteY29684" fmla="*/ 3097210 h 6407150"/>
              <a:gd name="connsiteX29685" fmla="*/ 1783013 w 11737978"/>
              <a:gd name="connsiteY29685" fmla="*/ 3099992 h 6407150"/>
              <a:gd name="connsiteX29686" fmla="*/ 1791516 w 11737978"/>
              <a:gd name="connsiteY29686" fmla="*/ 3102295 h 6407150"/>
              <a:gd name="connsiteX29687" fmla="*/ 1791612 w 11737978"/>
              <a:gd name="connsiteY29687" fmla="*/ 3105078 h 6407150"/>
              <a:gd name="connsiteX29688" fmla="*/ 1787951 w 11737978"/>
              <a:gd name="connsiteY29688" fmla="*/ 3105897 h 6407150"/>
              <a:gd name="connsiteX29689" fmla="*/ 1788003 w 11737978"/>
              <a:gd name="connsiteY29689" fmla="*/ 3105099 h 6407150"/>
              <a:gd name="connsiteX29690" fmla="*/ 1778211 w 11737978"/>
              <a:gd name="connsiteY29690" fmla="*/ 3099981 h 6407150"/>
              <a:gd name="connsiteX29691" fmla="*/ 1778892 w 11737978"/>
              <a:gd name="connsiteY29691" fmla="*/ 3097414 h 6407150"/>
              <a:gd name="connsiteX29692" fmla="*/ 1780840 w 11737978"/>
              <a:gd name="connsiteY29692" fmla="*/ 3094212 h 6407150"/>
              <a:gd name="connsiteX29693" fmla="*/ 1780251 w 11737978"/>
              <a:gd name="connsiteY29693" fmla="*/ 3092281 h 6407150"/>
              <a:gd name="connsiteX29694" fmla="*/ 1778392 w 11737978"/>
              <a:gd name="connsiteY29694" fmla="*/ 3090985 h 6407150"/>
              <a:gd name="connsiteX29695" fmla="*/ 1777802 w 11737978"/>
              <a:gd name="connsiteY29695" fmla="*/ 3089053 h 6407150"/>
              <a:gd name="connsiteX29696" fmla="*/ 1779072 w 11737978"/>
              <a:gd name="connsiteY29696" fmla="*/ 3088418 h 6407150"/>
              <a:gd name="connsiteX29697" fmla="*/ 1777631 w 11737978"/>
              <a:gd name="connsiteY29697" fmla="*/ 3074111 h 6407150"/>
              <a:gd name="connsiteX29698" fmla="*/ 1766645 w 11737978"/>
              <a:gd name="connsiteY29698" fmla="*/ 3068890 h 6407150"/>
              <a:gd name="connsiteX29699" fmla="*/ 1765585 w 11737978"/>
              <a:gd name="connsiteY29699" fmla="*/ 3067074 h 6407150"/>
              <a:gd name="connsiteX29700" fmla="*/ 1773887 w 11737978"/>
              <a:gd name="connsiteY29700" fmla="*/ 3063804 h 6407150"/>
              <a:gd name="connsiteX29701" fmla="*/ 1790978 w 11737978"/>
              <a:gd name="connsiteY29701" fmla="*/ 3071212 h 6407150"/>
              <a:gd name="connsiteX29702" fmla="*/ 1782676 w 11737978"/>
              <a:gd name="connsiteY29702" fmla="*/ 3074481 h 6407150"/>
              <a:gd name="connsiteX29703" fmla="*/ 1783065 w 11737978"/>
              <a:gd name="connsiteY29703" fmla="*/ 3085639 h 6407150"/>
              <a:gd name="connsiteX29704" fmla="*/ 1816467 w 11737978"/>
              <a:gd name="connsiteY29704" fmla="*/ 3078138 h 6407150"/>
              <a:gd name="connsiteX29705" fmla="*/ 1849674 w 11737978"/>
              <a:gd name="connsiteY29705" fmla="*/ 3065060 h 6407150"/>
              <a:gd name="connsiteX29706" fmla="*/ 1866570 w 11737978"/>
              <a:gd name="connsiteY29706" fmla="*/ 3066888 h 6407150"/>
              <a:gd name="connsiteX29707" fmla="*/ 1874580 w 11737978"/>
              <a:gd name="connsiteY29707" fmla="*/ 3055251 h 6407150"/>
              <a:gd name="connsiteX29708" fmla="*/ 1865986 w 11737978"/>
              <a:gd name="connsiteY29708" fmla="*/ 3050152 h 6407150"/>
              <a:gd name="connsiteX29709" fmla="*/ 1882880 w 11737978"/>
              <a:gd name="connsiteY29709" fmla="*/ 3051981 h 6407150"/>
              <a:gd name="connsiteX29710" fmla="*/ 1900510 w 11737978"/>
              <a:gd name="connsiteY29710" fmla="*/ 3044684 h 6407150"/>
              <a:gd name="connsiteX29711" fmla="*/ 1899096 w 11737978"/>
              <a:gd name="connsiteY29711" fmla="*/ 3034285 h 6407150"/>
              <a:gd name="connsiteX29712" fmla="*/ 1873899 w 11737978"/>
              <a:gd name="connsiteY29712" fmla="*/ 3035726 h 6407150"/>
              <a:gd name="connsiteX29713" fmla="*/ 1865597 w 11737978"/>
              <a:gd name="connsiteY29713" fmla="*/ 3038995 h 6407150"/>
              <a:gd name="connsiteX29714" fmla="*/ 1857100 w 11737978"/>
              <a:gd name="connsiteY29714" fmla="*/ 3036687 h 6407150"/>
              <a:gd name="connsiteX29715" fmla="*/ 1857003 w 11737978"/>
              <a:gd name="connsiteY29715" fmla="*/ 3033896 h 6407150"/>
              <a:gd name="connsiteX29716" fmla="*/ 1848700 w 11737978"/>
              <a:gd name="connsiteY29716" fmla="*/ 3037167 h 6407150"/>
              <a:gd name="connsiteX29717" fmla="*/ 1831904 w 11737978"/>
              <a:gd name="connsiteY29717" fmla="*/ 3038127 h 6407150"/>
              <a:gd name="connsiteX29718" fmla="*/ 1823699 w 11737978"/>
              <a:gd name="connsiteY29718" fmla="*/ 3044187 h 6407150"/>
              <a:gd name="connsiteX29719" fmla="*/ 1815396 w 11737978"/>
              <a:gd name="connsiteY29719" fmla="*/ 3047456 h 6407150"/>
              <a:gd name="connsiteX29720" fmla="*/ 1806997 w 11737978"/>
              <a:gd name="connsiteY29720" fmla="*/ 3047937 h 6407150"/>
              <a:gd name="connsiteX29721" fmla="*/ 1790492 w 11737978"/>
              <a:gd name="connsiteY29721" fmla="*/ 3057265 h 6407150"/>
              <a:gd name="connsiteX29722" fmla="*/ 1773790 w 11737978"/>
              <a:gd name="connsiteY29722" fmla="*/ 3061015 h 6407150"/>
              <a:gd name="connsiteX29723" fmla="*/ 1767607 w 11737978"/>
              <a:gd name="connsiteY29723" fmla="*/ 3059622 h 6407150"/>
              <a:gd name="connsiteX29724" fmla="*/ 1767192 w 11737978"/>
              <a:gd name="connsiteY29724" fmla="*/ 3054289 h 6407150"/>
              <a:gd name="connsiteX29725" fmla="*/ 1766445 w 11737978"/>
              <a:gd name="connsiteY29725" fmla="*/ 3044644 h 6407150"/>
              <a:gd name="connsiteX29726" fmla="*/ 1764634 w 11737978"/>
              <a:gd name="connsiteY29726" fmla="*/ 3043382 h 6407150"/>
              <a:gd name="connsiteX29727" fmla="*/ 1790180 w 11737978"/>
              <a:gd name="connsiteY29727" fmla="*/ 3041141 h 6407150"/>
              <a:gd name="connsiteX29728" fmla="*/ 1763019 w 11737978"/>
              <a:gd name="connsiteY29728" fmla="*/ 3031204 h 6407150"/>
              <a:gd name="connsiteX29729" fmla="*/ 1763079 w 11737978"/>
              <a:gd name="connsiteY29729" fmla="*/ 3030671 h 6407150"/>
              <a:gd name="connsiteX29730" fmla="*/ 1763769 w 11737978"/>
              <a:gd name="connsiteY29730" fmla="*/ 3029285 h 6407150"/>
              <a:gd name="connsiteX29731" fmla="*/ 1763297 w 11737978"/>
              <a:gd name="connsiteY29731" fmla="*/ 3028762 h 6407150"/>
              <a:gd name="connsiteX29732" fmla="*/ 1763641 w 11737978"/>
              <a:gd name="connsiteY29732" fmla="*/ 3025755 h 6407150"/>
              <a:gd name="connsiteX29733" fmla="*/ 1758948 w 11737978"/>
              <a:gd name="connsiteY29733" fmla="*/ 3015459 h 6407150"/>
              <a:gd name="connsiteX29734" fmla="*/ 1754431 w 11737978"/>
              <a:gd name="connsiteY29734" fmla="*/ 3009419 h 6407150"/>
              <a:gd name="connsiteX29735" fmla="*/ 1754686 w 11737978"/>
              <a:gd name="connsiteY29735" fmla="*/ 3009120 h 6407150"/>
              <a:gd name="connsiteX29736" fmla="*/ 1753511 w 11737978"/>
              <a:gd name="connsiteY29736" fmla="*/ 3005272 h 6407150"/>
              <a:gd name="connsiteX29737" fmla="*/ 1750333 w 11737978"/>
              <a:gd name="connsiteY29737" fmla="*/ 3004646 h 6407150"/>
              <a:gd name="connsiteX29738" fmla="*/ 1747033 w 11737978"/>
              <a:gd name="connsiteY29738" fmla="*/ 3008515 h 6407150"/>
              <a:gd name="connsiteX29739" fmla="*/ 1747609 w 11737978"/>
              <a:gd name="connsiteY29739" fmla="*/ 3010402 h 6407150"/>
              <a:gd name="connsiteX29740" fmla="*/ 1746859 w 11737978"/>
              <a:gd name="connsiteY29740" fmla="*/ 3010516 h 6407150"/>
              <a:gd name="connsiteX29741" fmla="*/ 1745655 w 11737978"/>
              <a:gd name="connsiteY29741" fmla="*/ 3007063 h 6407150"/>
              <a:gd name="connsiteX29742" fmla="*/ 1733061 w 11737978"/>
              <a:gd name="connsiteY29742" fmla="*/ 3018700 h 6407150"/>
              <a:gd name="connsiteX29743" fmla="*/ 1731666 w 11737978"/>
              <a:gd name="connsiteY29743" fmla="*/ 3020403 h 6407150"/>
              <a:gd name="connsiteX29744" fmla="*/ 1732740 w 11737978"/>
              <a:gd name="connsiteY29744" fmla="*/ 3018098 h 6407150"/>
              <a:gd name="connsiteX29745" fmla="*/ 1725474 w 11737978"/>
              <a:gd name="connsiteY29745" fmla="*/ 3009420 h 6407150"/>
              <a:gd name="connsiteX29746" fmla="*/ 1723348 w 11737978"/>
              <a:gd name="connsiteY29746" fmla="*/ 3003496 h 6407150"/>
              <a:gd name="connsiteX29747" fmla="*/ 1729016 w 11737978"/>
              <a:gd name="connsiteY29747" fmla="*/ 3002466 h 6407150"/>
              <a:gd name="connsiteX29748" fmla="*/ 1729209 w 11737978"/>
              <a:gd name="connsiteY29748" fmla="*/ 3008004 h 6407150"/>
              <a:gd name="connsiteX29749" fmla="*/ 1745802 w 11737978"/>
              <a:gd name="connsiteY29749" fmla="*/ 3001506 h 6407150"/>
              <a:gd name="connsiteX29750" fmla="*/ 1745705 w 11737978"/>
              <a:gd name="connsiteY29750" fmla="*/ 2998737 h 6407150"/>
              <a:gd name="connsiteX29751" fmla="*/ 1745512 w 11737978"/>
              <a:gd name="connsiteY29751" fmla="*/ 2993199 h 6407150"/>
              <a:gd name="connsiteX29752" fmla="*/ 1804451 w 11737978"/>
              <a:gd name="connsiteY29752" fmla="*/ 2995377 h 6407150"/>
              <a:gd name="connsiteX29753" fmla="*/ 1812264 w 11737978"/>
              <a:gd name="connsiteY29753" fmla="*/ 2978283 h 6407150"/>
              <a:gd name="connsiteX29754" fmla="*/ 1820946 w 11737978"/>
              <a:gd name="connsiteY29754" fmla="*/ 2986110 h 6407150"/>
              <a:gd name="connsiteX29755" fmla="*/ 1837731 w 11737978"/>
              <a:gd name="connsiteY29755" fmla="*/ 2985149 h 6407150"/>
              <a:gd name="connsiteX29756" fmla="*/ 1837345 w 11737978"/>
              <a:gd name="connsiteY29756" fmla="*/ 2974073 h 6407150"/>
              <a:gd name="connsiteX29757" fmla="*/ 1854034 w 11737978"/>
              <a:gd name="connsiteY29757" fmla="*/ 2970344 h 6407150"/>
              <a:gd name="connsiteX29758" fmla="*/ 1828278 w 11737978"/>
              <a:gd name="connsiteY29758" fmla="*/ 2955170 h 6407150"/>
              <a:gd name="connsiteX29759" fmla="*/ 1820367 w 11737978"/>
              <a:gd name="connsiteY29759" fmla="*/ 2969495 h 6407150"/>
              <a:gd name="connsiteX29760" fmla="*/ 1803582 w 11737978"/>
              <a:gd name="connsiteY29760" fmla="*/ 2970455 h 6407150"/>
              <a:gd name="connsiteX29761" fmla="*/ 1803292 w 11737978"/>
              <a:gd name="connsiteY29761" fmla="*/ 2962148 h 6407150"/>
              <a:gd name="connsiteX29762" fmla="*/ 1778308 w 11737978"/>
              <a:gd name="connsiteY29762" fmla="*/ 2969126 h 6407150"/>
              <a:gd name="connsiteX29763" fmla="*/ 1761426 w 11737978"/>
              <a:gd name="connsiteY29763" fmla="*/ 2967317 h 6407150"/>
              <a:gd name="connsiteX29764" fmla="*/ 1752841 w 11737978"/>
              <a:gd name="connsiteY29764" fmla="*/ 2962260 h 6407150"/>
              <a:gd name="connsiteX29765" fmla="*/ 1769529 w 11737978"/>
              <a:gd name="connsiteY29765" fmla="*/ 2958531 h 6407150"/>
              <a:gd name="connsiteX29766" fmla="*/ 1752069 w 11737978"/>
              <a:gd name="connsiteY29766" fmla="*/ 2940107 h 6407150"/>
              <a:gd name="connsiteX29767" fmla="*/ 1760557 w 11737978"/>
              <a:gd name="connsiteY29767" fmla="*/ 2942397 h 6407150"/>
              <a:gd name="connsiteX29768" fmla="*/ 1768951 w 11737978"/>
              <a:gd name="connsiteY29768" fmla="*/ 2941916 h 6407150"/>
              <a:gd name="connsiteX29769" fmla="*/ 1768854 w 11737978"/>
              <a:gd name="connsiteY29769" fmla="*/ 2939147 h 6407150"/>
              <a:gd name="connsiteX29770" fmla="*/ 1752069 w 11737978"/>
              <a:gd name="connsiteY29770" fmla="*/ 2940107 h 6407150"/>
              <a:gd name="connsiteX29771" fmla="*/ 1743483 w 11737978"/>
              <a:gd name="connsiteY29771" fmla="*/ 2935049 h 6407150"/>
              <a:gd name="connsiteX29772" fmla="*/ 1760171 w 11737978"/>
              <a:gd name="connsiteY29772" fmla="*/ 2931320 h 6407150"/>
              <a:gd name="connsiteX29773" fmla="*/ 1759688 w 11737978"/>
              <a:gd name="connsiteY29773" fmla="*/ 2917475 h 6407150"/>
              <a:gd name="connsiteX29774" fmla="*/ 1743000 w 11737978"/>
              <a:gd name="connsiteY29774" fmla="*/ 2921204 h 6407150"/>
              <a:gd name="connsiteX29775" fmla="*/ 1717630 w 11737978"/>
              <a:gd name="connsiteY29775" fmla="*/ 2917106 h 6407150"/>
              <a:gd name="connsiteX29776" fmla="*/ 1717919 w 11737978"/>
              <a:gd name="connsiteY29776" fmla="*/ 2925414 h 6407150"/>
              <a:gd name="connsiteX29777" fmla="*/ 1726311 w 11737978"/>
              <a:gd name="connsiteY29777" fmla="*/ 2924932 h 6407150"/>
              <a:gd name="connsiteX29778" fmla="*/ 1706777 w 11737978"/>
              <a:gd name="connsiteY29778" fmla="*/ 2937495 h 6407150"/>
              <a:gd name="connsiteX29779" fmla="*/ 1705004 w 11737978"/>
              <a:gd name="connsiteY29779" fmla="*/ 2940247 h 6407150"/>
              <a:gd name="connsiteX29780" fmla="*/ 1703383 w 11737978"/>
              <a:gd name="connsiteY29780" fmla="*/ 2939282 h 6407150"/>
              <a:gd name="connsiteX29781" fmla="*/ 1710203 w 11737978"/>
              <a:gd name="connsiteY29781" fmla="*/ 2920284 h 6407150"/>
              <a:gd name="connsiteX29782" fmla="*/ 1698496 w 11737978"/>
              <a:gd name="connsiteY29782" fmla="*/ 2916679 h 6407150"/>
              <a:gd name="connsiteX29783" fmla="*/ 1698175 w 11737978"/>
              <a:gd name="connsiteY29783" fmla="*/ 2912995 h 6407150"/>
              <a:gd name="connsiteX29784" fmla="*/ 1701284 w 11737978"/>
              <a:gd name="connsiteY29784" fmla="*/ 2912507 h 6407150"/>
              <a:gd name="connsiteX29785" fmla="*/ 1698011 w 11737978"/>
              <a:gd name="connsiteY29785" fmla="*/ 2911124 h 6407150"/>
              <a:gd name="connsiteX29786" fmla="*/ 1697874 w 11737978"/>
              <a:gd name="connsiteY29786" fmla="*/ 2909547 h 6407150"/>
              <a:gd name="connsiteX29787" fmla="*/ 1695424 w 11737978"/>
              <a:gd name="connsiteY29787" fmla="*/ 2905416 h 6407150"/>
              <a:gd name="connsiteX29788" fmla="*/ 1702540 w 11737978"/>
              <a:gd name="connsiteY29788" fmla="*/ 2895175 h 6407150"/>
              <a:gd name="connsiteX29789" fmla="*/ 1697373 w 11737978"/>
              <a:gd name="connsiteY29789" fmla="*/ 2902214 h 6407150"/>
              <a:gd name="connsiteX29790" fmla="*/ 1668405 w 11737978"/>
              <a:gd name="connsiteY29790" fmla="*/ 2874410 h 6407150"/>
              <a:gd name="connsiteX29791" fmla="*/ 1674342 w 11737978"/>
              <a:gd name="connsiteY29791" fmla="*/ 2860307 h 6407150"/>
              <a:gd name="connsiteX29792" fmla="*/ 1656580 w 11737978"/>
              <a:gd name="connsiteY29792" fmla="*/ 2845472 h 6407150"/>
              <a:gd name="connsiteX29793" fmla="*/ 1656383 w 11737978"/>
              <a:gd name="connsiteY29793" fmla="*/ 2845148 h 6407150"/>
              <a:gd name="connsiteX29794" fmla="*/ 1656730 w 11737978"/>
              <a:gd name="connsiteY29794" fmla="*/ 2845128 h 6407150"/>
              <a:gd name="connsiteX29795" fmla="*/ 1665757 w 11737978"/>
              <a:gd name="connsiteY29795" fmla="*/ 2844611 h 6407150"/>
              <a:gd name="connsiteX29796" fmla="*/ 1656625 w 11737978"/>
              <a:gd name="connsiteY29796" fmla="*/ 2842116 h 6407150"/>
              <a:gd name="connsiteX29797" fmla="*/ 1654708 w 11737978"/>
              <a:gd name="connsiteY29797" fmla="*/ 2842386 h 6407150"/>
              <a:gd name="connsiteX29798" fmla="*/ 1644570 w 11737978"/>
              <a:gd name="connsiteY29798" fmla="*/ 2825670 h 6407150"/>
              <a:gd name="connsiteX29799" fmla="*/ 1631591 w 11737978"/>
              <a:gd name="connsiteY29799" fmla="*/ 2807188 h 6407150"/>
              <a:gd name="connsiteX29800" fmla="*/ 1628306 w 11737978"/>
              <a:gd name="connsiteY29800" fmla="*/ 2805460 h 6407150"/>
              <a:gd name="connsiteX29801" fmla="*/ 1629343 w 11737978"/>
              <a:gd name="connsiteY29801" fmla="*/ 2805442 h 6407150"/>
              <a:gd name="connsiteX29802" fmla="*/ 1620496 w 11737978"/>
              <a:gd name="connsiteY29802" fmla="*/ 2800277 h 6407150"/>
              <a:gd name="connsiteX29803" fmla="*/ 1619107 w 11737978"/>
              <a:gd name="connsiteY29803" fmla="*/ 2800618 h 6407150"/>
              <a:gd name="connsiteX29804" fmla="*/ 1610922 w 11737978"/>
              <a:gd name="connsiteY29804" fmla="*/ 2796312 h 6407150"/>
              <a:gd name="connsiteX29805" fmla="*/ 1611699 w 11737978"/>
              <a:gd name="connsiteY29805" fmla="*/ 2794406 h 6407150"/>
              <a:gd name="connsiteX29806" fmla="*/ 1620299 w 11737978"/>
              <a:gd name="connsiteY29806" fmla="*/ 2794617 h 6407150"/>
              <a:gd name="connsiteX29807" fmla="*/ 1645756 w 11737978"/>
              <a:gd name="connsiteY29807" fmla="*/ 2778983 h 6407150"/>
              <a:gd name="connsiteX29808" fmla="*/ 1619706 w 11737978"/>
              <a:gd name="connsiteY29808" fmla="*/ 2777638 h 6407150"/>
              <a:gd name="connsiteX29809" fmla="*/ 1628653 w 11737978"/>
              <a:gd name="connsiteY29809" fmla="*/ 2785633 h 6407150"/>
              <a:gd name="connsiteX29810" fmla="*/ 1620051 w 11737978"/>
              <a:gd name="connsiteY29810" fmla="*/ 2787544 h 6407150"/>
              <a:gd name="connsiteX29811" fmla="*/ 1613945 w 11737978"/>
              <a:gd name="connsiteY29811" fmla="*/ 2788899 h 6407150"/>
              <a:gd name="connsiteX29812" fmla="*/ 1614897 w 11737978"/>
              <a:gd name="connsiteY29812" fmla="*/ 2786565 h 6407150"/>
              <a:gd name="connsiteX29813" fmla="*/ 1611822 w 11737978"/>
              <a:gd name="connsiteY29813" fmla="*/ 2778885 h 6407150"/>
              <a:gd name="connsiteX29814" fmla="*/ 1602415 w 11737978"/>
              <a:gd name="connsiteY29814" fmla="*/ 2769964 h 6407150"/>
              <a:gd name="connsiteX29815" fmla="*/ 1604204 w 11737978"/>
              <a:gd name="connsiteY29815" fmla="*/ 2770659 h 6407150"/>
              <a:gd name="connsiteX29816" fmla="*/ 1626957 w 11737978"/>
              <a:gd name="connsiteY29816" fmla="*/ 2769358 h 6407150"/>
              <a:gd name="connsiteX29817" fmla="*/ 1601821 w 11737978"/>
              <a:gd name="connsiteY29817" fmla="*/ 2761740 h 6407150"/>
              <a:gd name="connsiteX29818" fmla="*/ 1597166 w 11737978"/>
              <a:gd name="connsiteY29818" fmla="*/ 2762006 h 6407150"/>
              <a:gd name="connsiteX29819" fmla="*/ 1596536 w 11737978"/>
              <a:gd name="connsiteY29819" fmla="*/ 2762043 h 6407150"/>
              <a:gd name="connsiteX29820" fmla="*/ 1596306 w 11737978"/>
              <a:gd name="connsiteY29820" fmla="*/ 2761604 h 6407150"/>
              <a:gd name="connsiteX29821" fmla="*/ 1596006 w 11737978"/>
              <a:gd name="connsiteY29821" fmla="*/ 2757023 h 6407150"/>
              <a:gd name="connsiteX29822" fmla="*/ 1573704 w 11737978"/>
              <a:gd name="connsiteY29822" fmla="*/ 2741469 h 6407150"/>
              <a:gd name="connsiteX29823" fmla="*/ 1566221 w 11737978"/>
              <a:gd name="connsiteY29823" fmla="*/ 2707364 h 6407150"/>
              <a:gd name="connsiteX29824" fmla="*/ 1537253 w 11737978"/>
              <a:gd name="connsiteY29824" fmla="*/ 2679560 h 6407150"/>
              <a:gd name="connsiteX29825" fmla="*/ 1530588 w 11737978"/>
              <a:gd name="connsiteY29825" fmla="*/ 2667310 h 6407150"/>
              <a:gd name="connsiteX29826" fmla="*/ 1524514 w 11737978"/>
              <a:gd name="connsiteY29826" fmla="*/ 2656993 h 6407150"/>
              <a:gd name="connsiteX29827" fmla="*/ 1521476 w 11737978"/>
              <a:gd name="connsiteY29827" fmla="*/ 2651834 h 6407150"/>
              <a:gd name="connsiteX29828" fmla="*/ 1489423 w 11737978"/>
              <a:gd name="connsiteY29828" fmla="*/ 2589950 h 6407150"/>
              <a:gd name="connsiteX29829" fmla="*/ 1471655 w 11737978"/>
              <a:gd name="connsiteY29829" fmla="*/ 2598843 h 6407150"/>
              <a:gd name="connsiteX29830" fmla="*/ 1476371 w 11737978"/>
              <a:gd name="connsiteY29830" fmla="*/ 2614295 h 6407150"/>
              <a:gd name="connsiteX29831" fmla="*/ 1485845 w 11737978"/>
              <a:gd name="connsiteY29831" fmla="*/ 2611780 h 6407150"/>
              <a:gd name="connsiteX29832" fmla="*/ 1484172 w 11737978"/>
              <a:gd name="connsiteY29832" fmla="*/ 2663823 h 6407150"/>
              <a:gd name="connsiteX29833" fmla="*/ 1509465 w 11737978"/>
              <a:gd name="connsiteY29833" fmla="*/ 2655619 h 6407150"/>
              <a:gd name="connsiteX29834" fmla="*/ 1513181 w 11737978"/>
              <a:gd name="connsiteY29834" fmla="*/ 2658211 h 6407150"/>
              <a:gd name="connsiteX29835" fmla="*/ 1514360 w 11737978"/>
              <a:gd name="connsiteY29835" fmla="*/ 2662074 h 6407150"/>
              <a:gd name="connsiteX29836" fmla="*/ 1521025 w 11737978"/>
              <a:gd name="connsiteY29836" fmla="*/ 2674324 h 6407150"/>
              <a:gd name="connsiteX29837" fmla="*/ 1524062 w 11737978"/>
              <a:gd name="connsiteY29837" fmla="*/ 2679483 h 6407150"/>
              <a:gd name="connsiteX29838" fmla="*/ 1508833 w 11737978"/>
              <a:gd name="connsiteY29838" fmla="*/ 2687104 h 6407150"/>
              <a:gd name="connsiteX29839" fmla="*/ 1540568 w 11737978"/>
              <a:gd name="connsiteY29839" fmla="*/ 2733561 h 6407150"/>
              <a:gd name="connsiteX29840" fmla="*/ 1572619 w 11737978"/>
              <a:gd name="connsiteY29840" fmla="*/ 2795444 h 6407150"/>
              <a:gd name="connsiteX29841" fmla="*/ 1568043 w 11737978"/>
              <a:gd name="connsiteY29841" fmla="*/ 2804414 h 6407150"/>
              <a:gd name="connsiteX29842" fmla="*/ 1588758 w 11737978"/>
              <a:gd name="connsiteY29842" fmla="*/ 2805178 h 6407150"/>
              <a:gd name="connsiteX29843" fmla="*/ 1613827 w 11737978"/>
              <a:gd name="connsiteY29843" fmla="*/ 2839386 h 6407150"/>
              <a:gd name="connsiteX29844" fmla="*/ 1610036 w 11737978"/>
              <a:gd name="connsiteY29844" fmla="*/ 2843892 h 6407150"/>
              <a:gd name="connsiteX29845" fmla="*/ 1610018 w 11737978"/>
              <a:gd name="connsiteY29845" fmla="*/ 2844966 h 6407150"/>
              <a:gd name="connsiteX29846" fmla="*/ 1609550 w 11737978"/>
              <a:gd name="connsiteY29846" fmla="*/ 2845085 h 6407150"/>
              <a:gd name="connsiteX29847" fmla="*/ 1604296 w 11737978"/>
              <a:gd name="connsiteY29847" fmla="*/ 2845712 h 6407150"/>
              <a:gd name="connsiteX29848" fmla="*/ 1601096 w 11737978"/>
              <a:gd name="connsiteY29848" fmla="*/ 2848470 h 6407150"/>
              <a:gd name="connsiteX29849" fmla="*/ 1607971 w 11737978"/>
              <a:gd name="connsiteY29849" fmla="*/ 2849932 h 6407150"/>
              <a:gd name="connsiteX29850" fmla="*/ 1602905 w 11737978"/>
              <a:gd name="connsiteY29850" fmla="*/ 2851531 h 6407150"/>
              <a:gd name="connsiteX29851" fmla="*/ 1621490 w 11737978"/>
              <a:gd name="connsiteY29851" fmla="*/ 2864494 h 6407150"/>
              <a:gd name="connsiteX29852" fmla="*/ 1639847 w 11737978"/>
              <a:gd name="connsiteY29852" fmla="*/ 2857533 h 6407150"/>
              <a:gd name="connsiteX29853" fmla="*/ 1639078 w 11737978"/>
              <a:gd name="connsiteY29853" fmla="*/ 2864598 h 6407150"/>
              <a:gd name="connsiteX29854" fmla="*/ 1629604 w 11737978"/>
              <a:gd name="connsiteY29854" fmla="*/ 2867112 h 6407150"/>
              <a:gd name="connsiteX29855" fmla="*/ 1629248 w 11737978"/>
              <a:gd name="connsiteY29855" fmla="*/ 2873135 h 6407150"/>
              <a:gd name="connsiteX29856" fmla="*/ 1629320 w 11737978"/>
              <a:gd name="connsiteY29856" fmla="*/ 2879484 h 6407150"/>
              <a:gd name="connsiteX29857" fmla="*/ 1626728 w 11737978"/>
              <a:gd name="connsiteY29857" fmla="*/ 2878055 h 6407150"/>
              <a:gd name="connsiteX29858" fmla="*/ 1622704 w 11737978"/>
              <a:gd name="connsiteY29858" fmla="*/ 2877930 h 6407150"/>
              <a:gd name="connsiteX29859" fmla="*/ 1614482 w 11737978"/>
              <a:gd name="connsiteY29859" fmla="*/ 2872698 h 6407150"/>
              <a:gd name="connsiteX29860" fmla="*/ 1615078 w 11737978"/>
              <a:gd name="connsiteY29860" fmla="*/ 2889769 h 6407150"/>
              <a:gd name="connsiteX29861" fmla="*/ 1625961 w 11737978"/>
              <a:gd name="connsiteY29861" fmla="*/ 2884869 h 6407150"/>
              <a:gd name="connsiteX29862" fmla="*/ 1628441 w 11737978"/>
              <a:gd name="connsiteY29862" fmla="*/ 2882548 h 6407150"/>
              <a:gd name="connsiteX29863" fmla="*/ 1627384 w 11737978"/>
              <a:gd name="connsiteY29863" fmla="*/ 2883808 h 6407150"/>
              <a:gd name="connsiteX29864" fmla="*/ 1629923 w 11737978"/>
              <a:gd name="connsiteY29864" fmla="*/ 2882538 h 6407150"/>
              <a:gd name="connsiteX29865" fmla="*/ 1633141 w 11737978"/>
              <a:gd name="connsiteY29865" fmla="*/ 2878701 h 6407150"/>
              <a:gd name="connsiteX29866" fmla="*/ 1633731 w 11737978"/>
              <a:gd name="connsiteY29866" fmla="*/ 2880632 h 6407150"/>
              <a:gd name="connsiteX29867" fmla="*/ 1642324 w 11737978"/>
              <a:gd name="connsiteY29867" fmla="*/ 2895927 h 6407150"/>
              <a:gd name="connsiteX29868" fmla="*/ 1640438 w 11737978"/>
              <a:gd name="connsiteY29868" fmla="*/ 2896618 h 6407150"/>
              <a:gd name="connsiteX29869" fmla="*/ 1640534 w 11737978"/>
              <a:gd name="connsiteY29869" fmla="*/ 2899380 h 6407150"/>
              <a:gd name="connsiteX29870" fmla="*/ 1644006 w 11737978"/>
              <a:gd name="connsiteY29870" fmla="*/ 2899182 h 6407150"/>
              <a:gd name="connsiteX29871" fmla="*/ 1651775 w 11737978"/>
              <a:gd name="connsiteY29871" fmla="*/ 2920582 h 6407150"/>
              <a:gd name="connsiteX29872" fmla="*/ 1663564 w 11737978"/>
              <a:gd name="connsiteY29872" fmla="*/ 2959211 h 6407150"/>
              <a:gd name="connsiteX29873" fmla="*/ 1678751 w 11737978"/>
              <a:gd name="connsiteY29873" fmla="*/ 2985005 h 6407150"/>
              <a:gd name="connsiteX29874" fmla="*/ 1668009 w 11737978"/>
              <a:gd name="connsiteY29874" fmla="*/ 2988154 h 6407150"/>
              <a:gd name="connsiteX29875" fmla="*/ 1666739 w 11737978"/>
              <a:gd name="connsiteY29875" fmla="*/ 2988790 h 6407150"/>
              <a:gd name="connsiteX29876" fmla="*/ 1663022 w 11737978"/>
              <a:gd name="connsiteY29876" fmla="*/ 2986197 h 6407150"/>
              <a:gd name="connsiteX29877" fmla="*/ 1660484 w 11737978"/>
              <a:gd name="connsiteY29877" fmla="*/ 2987468 h 6407150"/>
              <a:gd name="connsiteX29878" fmla="*/ 1657945 w 11737978"/>
              <a:gd name="connsiteY29878" fmla="*/ 2988738 h 6407150"/>
              <a:gd name="connsiteX29879" fmla="*/ 1662933 w 11737978"/>
              <a:gd name="connsiteY29879" fmla="*/ 2990696 h 6407150"/>
              <a:gd name="connsiteX29880" fmla="*/ 1664791 w 11737978"/>
              <a:gd name="connsiteY29880" fmla="*/ 2991993 h 6407150"/>
              <a:gd name="connsiteX29881" fmla="*/ 1663521 w 11737978"/>
              <a:gd name="connsiteY29881" fmla="*/ 2992627 h 6407150"/>
              <a:gd name="connsiteX29882" fmla="*/ 1664520 w 11737978"/>
              <a:gd name="connsiteY29882" fmla="*/ 3005486 h 6407150"/>
              <a:gd name="connsiteX29883" fmla="*/ 1663984 w 11737978"/>
              <a:gd name="connsiteY29883" fmla="*/ 3006939 h 6407150"/>
              <a:gd name="connsiteX29884" fmla="*/ 1663506 w 11737978"/>
              <a:gd name="connsiteY29884" fmla="*/ 3006982 h 6407150"/>
              <a:gd name="connsiteX29885" fmla="*/ 1662438 w 11737978"/>
              <a:gd name="connsiteY29885" fmla="*/ 3008803 h 6407150"/>
              <a:gd name="connsiteX29886" fmla="*/ 1671465 w 11737978"/>
              <a:gd name="connsiteY29886" fmla="*/ 3008288 h 6407150"/>
              <a:gd name="connsiteX29887" fmla="*/ 1671429 w 11737978"/>
              <a:gd name="connsiteY29887" fmla="*/ 3007263 h 6407150"/>
              <a:gd name="connsiteX29888" fmla="*/ 1675172 w 11737978"/>
              <a:gd name="connsiteY29888" fmla="*/ 3006834 h 6407150"/>
              <a:gd name="connsiteX29889" fmla="*/ 1683604 w 11737978"/>
              <a:gd name="connsiteY29889" fmla="*/ 3024878 h 6407150"/>
              <a:gd name="connsiteX29890" fmla="*/ 1679707 w 11737978"/>
              <a:gd name="connsiteY29890" fmla="*/ 3031280 h 6407150"/>
              <a:gd name="connsiteX29891" fmla="*/ 1669554 w 11737978"/>
              <a:gd name="connsiteY29891" fmla="*/ 3036363 h 6407150"/>
              <a:gd name="connsiteX29892" fmla="*/ 1667016 w 11737978"/>
              <a:gd name="connsiteY29892" fmla="*/ 3037633 h 6407150"/>
              <a:gd name="connsiteX29893" fmla="*/ 1666336 w 11737978"/>
              <a:gd name="connsiteY29893" fmla="*/ 3040199 h 6407150"/>
              <a:gd name="connsiteX29894" fmla="*/ 1665066 w 11737978"/>
              <a:gd name="connsiteY29894" fmla="*/ 3040834 h 6407150"/>
              <a:gd name="connsiteX29895" fmla="*/ 1656225 w 11737978"/>
              <a:gd name="connsiteY29895" fmla="*/ 3011864 h 6407150"/>
              <a:gd name="connsiteX29896" fmla="*/ 1648701 w 11737978"/>
              <a:gd name="connsiteY29896" fmla="*/ 3011177 h 6407150"/>
              <a:gd name="connsiteX29897" fmla="*/ 1647810 w 11737978"/>
              <a:gd name="connsiteY29897" fmla="*/ 3004665 h 6407150"/>
              <a:gd name="connsiteX29898" fmla="*/ 1645070 w 11737978"/>
              <a:gd name="connsiteY29898" fmla="*/ 2998729 h 6407150"/>
              <a:gd name="connsiteX29899" fmla="*/ 1653026 w 11737978"/>
              <a:gd name="connsiteY29899" fmla="*/ 2998275 h 6407150"/>
              <a:gd name="connsiteX29900" fmla="*/ 1658493 w 11737978"/>
              <a:gd name="connsiteY29900" fmla="*/ 2992932 h 6407150"/>
              <a:gd name="connsiteX29901" fmla="*/ 1643720 w 11737978"/>
              <a:gd name="connsiteY29901" fmla="*/ 2990757 h 6407150"/>
              <a:gd name="connsiteX29902" fmla="*/ 1639120 w 11737978"/>
              <a:gd name="connsiteY29902" fmla="*/ 2995254 h 6407150"/>
              <a:gd name="connsiteX29903" fmla="*/ 1638658 w 11737978"/>
              <a:gd name="connsiteY29903" fmla="*/ 2995051 h 6407150"/>
              <a:gd name="connsiteX29904" fmla="*/ 1634769 w 11737978"/>
              <a:gd name="connsiteY29904" fmla="*/ 2993337 h 6407150"/>
              <a:gd name="connsiteX29905" fmla="*/ 1634486 w 11737978"/>
              <a:gd name="connsiteY29905" fmla="*/ 2985249 h 6407150"/>
              <a:gd name="connsiteX29906" fmla="*/ 1631765 w 11737978"/>
              <a:gd name="connsiteY29906" fmla="*/ 2985553 h 6407150"/>
              <a:gd name="connsiteX29907" fmla="*/ 1631746 w 11737978"/>
              <a:gd name="connsiteY29907" fmla="*/ 2979588 h 6407150"/>
              <a:gd name="connsiteX29908" fmla="*/ 1614920 w 11737978"/>
              <a:gd name="connsiteY29908" fmla="*/ 2945428 h 6407150"/>
              <a:gd name="connsiteX29909" fmla="*/ 1596880 w 11737978"/>
              <a:gd name="connsiteY29909" fmla="*/ 2921099 h 6407150"/>
              <a:gd name="connsiteX29910" fmla="*/ 1598088 w 11737978"/>
              <a:gd name="connsiteY29910" fmla="*/ 2921260 h 6407150"/>
              <a:gd name="connsiteX29911" fmla="*/ 1599907 w 11737978"/>
              <a:gd name="connsiteY29911" fmla="*/ 2915790 h 6407150"/>
              <a:gd name="connsiteX29912" fmla="*/ 1593939 w 11737978"/>
              <a:gd name="connsiteY29912" fmla="*/ 2917134 h 6407150"/>
              <a:gd name="connsiteX29913" fmla="*/ 1590989 w 11737978"/>
              <a:gd name="connsiteY29913" fmla="*/ 2913156 h 6407150"/>
              <a:gd name="connsiteX29914" fmla="*/ 1560524 w 11737978"/>
              <a:gd name="connsiteY29914" fmla="*/ 2866063 h 6407150"/>
              <a:gd name="connsiteX29915" fmla="*/ 1562653 w 11737978"/>
              <a:gd name="connsiteY29915" fmla="*/ 2853865 h 6407150"/>
              <a:gd name="connsiteX29916" fmla="*/ 1552001 w 11737978"/>
              <a:gd name="connsiteY29916" fmla="*/ 2852517 h 6407150"/>
              <a:gd name="connsiteX29917" fmla="*/ 1557758 w 11737978"/>
              <a:gd name="connsiteY29917" fmla="*/ 2847410 h 6407150"/>
              <a:gd name="connsiteX29918" fmla="*/ 1502042 w 11737978"/>
              <a:gd name="connsiteY29918" fmla="*/ 2775105 h 6407150"/>
              <a:gd name="connsiteX29919" fmla="*/ 1498505 w 11737978"/>
              <a:gd name="connsiteY29919" fmla="*/ 2763518 h 6407150"/>
              <a:gd name="connsiteX29920" fmla="*/ 1491571 w 11737978"/>
              <a:gd name="connsiteY29920" fmla="*/ 2764762 h 6407150"/>
              <a:gd name="connsiteX29921" fmla="*/ 1472076 w 11737978"/>
              <a:gd name="connsiteY29921" fmla="*/ 2734443 h 6407150"/>
              <a:gd name="connsiteX29922" fmla="*/ 1448866 w 11737978"/>
              <a:gd name="connsiteY29922" fmla="*/ 2701532 h 6407150"/>
              <a:gd name="connsiteX29923" fmla="*/ 1447866 w 11737978"/>
              <a:gd name="connsiteY29923" fmla="*/ 2688674 h 6407150"/>
              <a:gd name="connsiteX29924" fmla="*/ 1427013 w 11737978"/>
              <a:gd name="connsiteY29924" fmla="*/ 2663487 h 6407150"/>
              <a:gd name="connsiteX29925" fmla="*/ 1398269 w 11737978"/>
              <a:gd name="connsiteY29925" fmla="*/ 2593272 h 6407150"/>
              <a:gd name="connsiteX29926" fmla="*/ 1395321 w 11737978"/>
              <a:gd name="connsiteY29926" fmla="*/ 2583613 h 6407150"/>
              <a:gd name="connsiteX29927" fmla="*/ 1388795 w 11737978"/>
              <a:gd name="connsiteY29927" fmla="*/ 2595785 h 6407150"/>
              <a:gd name="connsiteX29928" fmla="*/ 1389385 w 11737978"/>
              <a:gd name="connsiteY29928" fmla="*/ 2597717 h 6407150"/>
              <a:gd name="connsiteX29929" fmla="*/ 1397637 w 11737978"/>
              <a:gd name="connsiteY29929" fmla="*/ 2624756 h 6407150"/>
              <a:gd name="connsiteX29930" fmla="*/ 1390521 w 11737978"/>
              <a:gd name="connsiteY29930" fmla="*/ 2634997 h 6407150"/>
              <a:gd name="connsiteX29931" fmla="*/ 1392290 w 11737978"/>
              <a:gd name="connsiteY29931" fmla="*/ 2640790 h 6407150"/>
              <a:gd name="connsiteX29932" fmla="*/ 1403532 w 11737978"/>
              <a:gd name="connsiteY29932" fmla="*/ 2644070 h 6407150"/>
              <a:gd name="connsiteX29933" fmla="*/ 1402491 w 11737978"/>
              <a:gd name="connsiteY29933" fmla="*/ 2664628 h 6407150"/>
              <a:gd name="connsiteX29934" fmla="*/ 1388891 w 11737978"/>
              <a:gd name="connsiteY29934" fmla="*/ 2653624 h 6407150"/>
              <a:gd name="connsiteX29935" fmla="*/ 1385945 w 11737978"/>
              <a:gd name="connsiteY29935" fmla="*/ 2643966 h 6407150"/>
              <a:gd name="connsiteX29936" fmla="*/ 1375292 w 11737978"/>
              <a:gd name="connsiteY29936" fmla="*/ 2642619 h 6407150"/>
              <a:gd name="connsiteX29937" fmla="*/ 1368808 w 11737978"/>
              <a:gd name="connsiteY29937" fmla="*/ 2621373 h 6407150"/>
              <a:gd name="connsiteX29938" fmla="*/ 1368989 w 11737978"/>
              <a:gd name="connsiteY29938" fmla="*/ 2612378 h 6407150"/>
              <a:gd name="connsiteX29939" fmla="*/ 1382269 w 11737978"/>
              <a:gd name="connsiteY29939" fmla="*/ 2607957 h 6407150"/>
              <a:gd name="connsiteX29940" fmla="*/ 1354030 w 11737978"/>
              <a:gd name="connsiteY29940" fmla="*/ 2606505 h 6407150"/>
              <a:gd name="connsiteX29941" fmla="*/ 1359336 w 11737978"/>
              <a:gd name="connsiteY29941" fmla="*/ 2623888 h 6407150"/>
              <a:gd name="connsiteX29942" fmla="*/ 1359925 w 11737978"/>
              <a:gd name="connsiteY29942" fmla="*/ 2625820 h 6407150"/>
              <a:gd name="connsiteX29943" fmla="*/ 1358565 w 11737978"/>
              <a:gd name="connsiteY29943" fmla="*/ 2630953 h 6407150"/>
              <a:gd name="connsiteX29944" fmla="*/ 1352220 w 11737978"/>
              <a:gd name="connsiteY29944" fmla="*/ 2634129 h 6407150"/>
              <a:gd name="connsiteX29945" fmla="*/ 1371220 w 11737978"/>
              <a:gd name="connsiteY29945" fmla="*/ 2720354 h 6407150"/>
              <a:gd name="connsiteX29946" fmla="*/ 1358439 w 11737978"/>
              <a:gd name="connsiteY29946" fmla="*/ 2731204 h 6407150"/>
              <a:gd name="connsiteX29947" fmla="*/ 1370450 w 11737978"/>
              <a:gd name="connsiteY29947" fmla="*/ 2727419 h 6407150"/>
              <a:gd name="connsiteX29948" fmla="*/ 1371448 w 11737978"/>
              <a:gd name="connsiteY29948" fmla="*/ 2740277 h 6407150"/>
              <a:gd name="connsiteX29949" fmla="*/ 1370180 w 11737978"/>
              <a:gd name="connsiteY29949" fmla="*/ 2740913 h 6407150"/>
              <a:gd name="connsiteX29950" fmla="*/ 1367731 w 11737978"/>
              <a:gd name="connsiteY29950" fmla="*/ 2737686 h 6407150"/>
              <a:gd name="connsiteX29951" fmla="*/ 1363334 w 11737978"/>
              <a:gd name="connsiteY29951" fmla="*/ 2737659 h 6407150"/>
              <a:gd name="connsiteX29952" fmla="*/ 1362655 w 11737978"/>
              <a:gd name="connsiteY29952" fmla="*/ 2740225 h 6407150"/>
              <a:gd name="connsiteX29953" fmla="*/ 1364513 w 11737978"/>
              <a:gd name="connsiteY29953" fmla="*/ 2741522 h 6407150"/>
              <a:gd name="connsiteX29954" fmla="*/ 1359346 w 11737978"/>
              <a:gd name="connsiteY29954" fmla="*/ 2748561 h 6407150"/>
              <a:gd name="connsiteX29955" fmla="*/ 1336863 w 11737978"/>
              <a:gd name="connsiteY29955" fmla="*/ 2742002 h 6407150"/>
              <a:gd name="connsiteX29956" fmla="*/ 1349145 w 11737978"/>
              <a:gd name="connsiteY29956" fmla="*/ 2724722 h 6407150"/>
              <a:gd name="connsiteX29957" fmla="*/ 1332418 w 11737978"/>
              <a:gd name="connsiteY29957" fmla="*/ 2713057 h 6407150"/>
              <a:gd name="connsiteX29958" fmla="*/ 1327113 w 11737978"/>
              <a:gd name="connsiteY29958" fmla="*/ 2695675 h 6407150"/>
              <a:gd name="connsiteX29959" fmla="*/ 1323577 w 11737978"/>
              <a:gd name="connsiteY29959" fmla="*/ 2684086 h 6407150"/>
              <a:gd name="connsiteX29960" fmla="*/ 1336359 w 11737978"/>
              <a:gd name="connsiteY29960" fmla="*/ 2673237 h 6407150"/>
              <a:gd name="connsiteX29961" fmla="*/ 1328334 w 11737978"/>
              <a:gd name="connsiteY29961" fmla="*/ 2666121 h 6407150"/>
              <a:gd name="connsiteX29962" fmla="*/ 1314283 w 11737978"/>
              <a:gd name="connsiteY29962" fmla="*/ 2677604 h 6407150"/>
              <a:gd name="connsiteX29963" fmla="*/ 1295608 w 11737978"/>
              <a:gd name="connsiteY29963" fmla="*/ 2669140 h 6407150"/>
              <a:gd name="connsiteX29964" fmla="*/ 1295018 w 11737978"/>
              <a:gd name="connsiteY29964" fmla="*/ 2667209 h 6407150"/>
              <a:gd name="connsiteX29965" fmla="*/ 1292480 w 11737978"/>
              <a:gd name="connsiteY29965" fmla="*/ 2668479 h 6407150"/>
              <a:gd name="connsiteX29966" fmla="*/ 1291210 w 11737978"/>
              <a:gd name="connsiteY29966" fmla="*/ 2669114 h 6407150"/>
              <a:gd name="connsiteX29967" fmla="*/ 1291800 w 11737978"/>
              <a:gd name="connsiteY29967" fmla="*/ 2671046 h 6407150"/>
              <a:gd name="connsiteX29968" fmla="*/ 1291031 w 11737978"/>
              <a:gd name="connsiteY29968" fmla="*/ 2678110 h 6407150"/>
              <a:gd name="connsiteX29969" fmla="*/ 1286368 w 11737978"/>
              <a:gd name="connsiteY29969" fmla="*/ 2753916 h 6407150"/>
              <a:gd name="connsiteX29970" fmla="*/ 1275085 w 11737978"/>
              <a:gd name="connsiteY29970" fmla="*/ 2784052 h 6407150"/>
              <a:gd name="connsiteX29971" fmla="*/ 1259447 w 11737978"/>
              <a:gd name="connsiteY29971" fmla="*/ 2780747 h 6407150"/>
              <a:gd name="connsiteX29972" fmla="*/ 1256770 w 11737978"/>
              <a:gd name="connsiteY29972" fmla="*/ 2757597 h 6407150"/>
              <a:gd name="connsiteX29973" fmla="*/ 1263886 w 11737978"/>
              <a:gd name="connsiteY29973" fmla="*/ 2747356 h 6407150"/>
              <a:gd name="connsiteX29974" fmla="*/ 1262298 w 11737978"/>
              <a:gd name="connsiteY29974" fmla="*/ 2732566 h 6407150"/>
              <a:gd name="connsiteX29975" fmla="*/ 1248061 w 11737978"/>
              <a:gd name="connsiteY29975" fmla="*/ 2690711 h 6407150"/>
              <a:gd name="connsiteX29976" fmla="*/ 1245204 w 11737978"/>
              <a:gd name="connsiteY29976" fmla="*/ 2676555 h 6407150"/>
              <a:gd name="connsiteX29977" fmla="*/ 1245294 w 11737978"/>
              <a:gd name="connsiteY29977" fmla="*/ 2672058 h 6407150"/>
              <a:gd name="connsiteX29978" fmla="*/ 1240897 w 11737978"/>
              <a:gd name="connsiteY29978" fmla="*/ 2672031 h 6407150"/>
              <a:gd name="connsiteX29979" fmla="*/ 1236410 w 11737978"/>
              <a:gd name="connsiteY29979" fmla="*/ 2676503 h 6407150"/>
              <a:gd name="connsiteX29980" fmla="*/ 1236999 w 11737978"/>
              <a:gd name="connsiteY29980" fmla="*/ 2678435 h 6407150"/>
              <a:gd name="connsiteX29981" fmla="*/ 1239177 w 11737978"/>
              <a:gd name="connsiteY29981" fmla="*/ 2695157 h 6407150"/>
              <a:gd name="connsiteX29982" fmla="*/ 1237908 w 11737978"/>
              <a:gd name="connsiteY29982" fmla="*/ 2695791 h 6407150"/>
              <a:gd name="connsiteX29983" fmla="*/ 1236867 w 11737978"/>
              <a:gd name="connsiteY29983" fmla="*/ 2716350 h 6407150"/>
              <a:gd name="connsiteX29984" fmla="*/ 1221637 w 11737978"/>
              <a:gd name="connsiteY29984" fmla="*/ 2723972 h 6407150"/>
              <a:gd name="connsiteX29985" fmla="*/ 1215562 w 11737978"/>
              <a:gd name="connsiteY29985" fmla="*/ 2713654 h 6407150"/>
              <a:gd name="connsiteX29986" fmla="*/ 1214293 w 11737978"/>
              <a:gd name="connsiteY29986" fmla="*/ 2714289 h 6407150"/>
              <a:gd name="connsiteX29987" fmla="*/ 1214973 w 11737978"/>
              <a:gd name="connsiteY29987" fmla="*/ 2711723 h 6407150"/>
              <a:gd name="connsiteX29988" fmla="*/ 1216922 w 11737978"/>
              <a:gd name="connsiteY29988" fmla="*/ 2708521 h 6407150"/>
              <a:gd name="connsiteX29989" fmla="*/ 1216332 w 11737978"/>
              <a:gd name="connsiteY29989" fmla="*/ 2706589 h 6407150"/>
              <a:gd name="connsiteX29990" fmla="*/ 1213794 w 11737978"/>
              <a:gd name="connsiteY29990" fmla="*/ 2707860 h 6407150"/>
              <a:gd name="connsiteX29991" fmla="*/ 1211166 w 11737978"/>
              <a:gd name="connsiteY29991" fmla="*/ 2713628 h 6407150"/>
              <a:gd name="connsiteX29992" fmla="*/ 1209897 w 11737978"/>
              <a:gd name="connsiteY29992" fmla="*/ 2714264 h 6407150"/>
              <a:gd name="connsiteX29993" fmla="*/ 1185963 w 11737978"/>
              <a:gd name="connsiteY29993" fmla="*/ 2717335 h 6407150"/>
              <a:gd name="connsiteX29994" fmla="*/ 1178078 w 11737978"/>
              <a:gd name="connsiteY29994" fmla="*/ 2734641 h 6407150"/>
              <a:gd name="connsiteX29995" fmla="*/ 1178668 w 11737978"/>
              <a:gd name="connsiteY29995" fmla="*/ 2736573 h 6407150"/>
              <a:gd name="connsiteX29996" fmla="*/ 1179167 w 11737978"/>
              <a:gd name="connsiteY29996" fmla="*/ 2743001 h 6407150"/>
              <a:gd name="connsiteX29997" fmla="*/ 1170962 w 11737978"/>
              <a:gd name="connsiteY29997" fmla="*/ 2744881 h 6407150"/>
              <a:gd name="connsiteX29998" fmla="*/ 1149207 w 11737978"/>
              <a:gd name="connsiteY29998" fmla="*/ 2764675 h 6407150"/>
              <a:gd name="connsiteX29999" fmla="*/ 1156281 w 11737978"/>
              <a:gd name="connsiteY29999" fmla="*/ 2787851 h 6407150"/>
              <a:gd name="connsiteX30000" fmla="*/ 1141051 w 11737978"/>
              <a:gd name="connsiteY30000" fmla="*/ 2795475 h 6407150"/>
              <a:gd name="connsiteX30001" fmla="*/ 1140600 w 11737978"/>
              <a:gd name="connsiteY30001" fmla="*/ 2817963 h 6407150"/>
              <a:gd name="connsiteX30002" fmla="*/ 1161135 w 11737978"/>
              <a:gd name="connsiteY30002" fmla="*/ 2827723 h 6407150"/>
              <a:gd name="connsiteX30003" fmla="*/ 1148533 w 11737978"/>
              <a:gd name="connsiteY30003" fmla="*/ 2829577 h 6407150"/>
              <a:gd name="connsiteX30004" fmla="*/ 1135662 w 11737978"/>
              <a:gd name="connsiteY30004" fmla="*/ 2844925 h 6407150"/>
              <a:gd name="connsiteX30005" fmla="*/ 1136389 w 11737978"/>
              <a:gd name="connsiteY30005" fmla="*/ 2871278 h 6407150"/>
              <a:gd name="connsiteX30006" fmla="*/ 1129273 w 11737978"/>
              <a:gd name="connsiteY30006" fmla="*/ 2881518 h 6407150"/>
              <a:gd name="connsiteX30007" fmla="*/ 1122928 w 11737978"/>
              <a:gd name="connsiteY30007" fmla="*/ 2884695 h 6407150"/>
              <a:gd name="connsiteX30008" fmla="*/ 1119710 w 11737978"/>
              <a:gd name="connsiteY30008" fmla="*/ 2888531 h 6407150"/>
              <a:gd name="connsiteX30009" fmla="*/ 1124106 w 11737978"/>
              <a:gd name="connsiteY30009" fmla="*/ 2888558 h 6407150"/>
              <a:gd name="connsiteX30010" fmla="*/ 1132991 w 11737978"/>
              <a:gd name="connsiteY30010" fmla="*/ 2884111 h 6407150"/>
              <a:gd name="connsiteX30011" fmla="*/ 1134259 w 11737978"/>
              <a:gd name="connsiteY30011" fmla="*/ 2883475 h 6407150"/>
              <a:gd name="connsiteX30012" fmla="*/ 1125063 w 11737978"/>
              <a:gd name="connsiteY30012" fmla="*/ 2934833 h 6407150"/>
              <a:gd name="connsiteX30013" fmla="*/ 1135126 w 11737978"/>
              <a:gd name="connsiteY30013" fmla="*/ 2934250 h 6407150"/>
              <a:gd name="connsiteX30014" fmla="*/ 1142200 w 11737978"/>
              <a:gd name="connsiteY30014" fmla="*/ 2957426 h 6407150"/>
              <a:gd name="connsiteX30015" fmla="*/ 1124251 w 11737978"/>
              <a:gd name="connsiteY30015" fmla="*/ 2975316 h 6407150"/>
              <a:gd name="connsiteX30016" fmla="*/ 1120810 w 11737978"/>
              <a:gd name="connsiteY30016" fmla="*/ 3021564 h 6407150"/>
              <a:gd name="connsiteX30017" fmla="*/ 1117003 w 11737978"/>
              <a:gd name="connsiteY30017" fmla="*/ 3023470 h 6407150"/>
              <a:gd name="connsiteX30018" fmla="*/ 1112516 w 11737978"/>
              <a:gd name="connsiteY30018" fmla="*/ 3027942 h 6407150"/>
              <a:gd name="connsiteX30019" fmla="*/ 1118182 w 11737978"/>
              <a:gd name="connsiteY30019" fmla="*/ 3027332 h 6407150"/>
              <a:gd name="connsiteX30020" fmla="*/ 1121990 w 11737978"/>
              <a:gd name="connsiteY30020" fmla="*/ 3025427 h 6407150"/>
              <a:gd name="connsiteX30021" fmla="*/ 1112896 w 11737978"/>
              <a:gd name="connsiteY30021" fmla="*/ 3051581 h 6407150"/>
              <a:gd name="connsiteX30022" fmla="*/ 1109782 w 11737978"/>
              <a:gd name="connsiteY30022" fmla="*/ 3059578 h 6407150"/>
              <a:gd name="connsiteX30023" fmla="*/ 1106387 w 11737978"/>
              <a:gd name="connsiteY30023" fmla="*/ 3045993 h 6407150"/>
              <a:gd name="connsiteX30024" fmla="*/ 1103958 w 11737978"/>
              <a:gd name="connsiteY30024" fmla="*/ 3040546 h 6407150"/>
              <a:gd name="connsiteX30025" fmla="*/ 1104925 w 11737978"/>
              <a:gd name="connsiteY30025" fmla="*/ 3040149 h 6407150"/>
              <a:gd name="connsiteX30026" fmla="*/ 1104898 w 11737978"/>
              <a:gd name="connsiteY30026" fmla="*/ 3022975 h 6407150"/>
              <a:gd name="connsiteX30027" fmla="*/ 1098107 w 11737978"/>
              <a:gd name="connsiteY30027" fmla="*/ 3012870 h 6407150"/>
              <a:gd name="connsiteX30028" fmla="*/ 1097620 w 11737978"/>
              <a:gd name="connsiteY30028" fmla="*/ 3010922 h 6407150"/>
              <a:gd name="connsiteX30029" fmla="*/ 1095192 w 11737978"/>
              <a:gd name="connsiteY30029" fmla="*/ 3005473 h 6407150"/>
              <a:gd name="connsiteX30030" fmla="*/ 1095672 w 11737978"/>
              <a:gd name="connsiteY30030" fmla="*/ 3003129 h 6407150"/>
              <a:gd name="connsiteX30031" fmla="*/ 1095184 w 11737978"/>
              <a:gd name="connsiteY30031" fmla="*/ 3001180 h 6407150"/>
              <a:gd name="connsiteX30032" fmla="*/ 1093243 w 11737978"/>
              <a:gd name="connsiteY30032" fmla="*/ 2997679 h 6407150"/>
              <a:gd name="connsiteX30033" fmla="*/ 1091790 w 11737978"/>
              <a:gd name="connsiteY30033" fmla="*/ 2996127 h 6407150"/>
              <a:gd name="connsiteX30034" fmla="*/ 1086962 w 11737978"/>
              <a:gd name="connsiteY30034" fmla="*/ 2983594 h 6407150"/>
              <a:gd name="connsiteX30035" fmla="*/ 1088884 w 11737978"/>
              <a:gd name="connsiteY30035" fmla="*/ 2983999 h 6407150"/>
              <a:gd name="connsiteX30036" fmla="*/ 1092070 w 11737978"/>
              <a:gd name="connsiteY30036" fmla="*/ 2980204 h 6407150"/>
              <a:gd name="connsiteX30037" fmla="*/ 1091084 w 11737978"/>
              <a:gd name="connsiteY30037" fmla="*/ 2975198 h 6407150"/>
              <a:gd name="connsiteX30038" fmla="*/ 1089158 w 11737978"/>
              <a:gd name="connsiteY30038" fmla="*/ 2970664 h 6407150"/>
              <a:gd name="connsiteX30039" fmla="*/ 1086828 w 11737978"/>
              <a:gd name="connsiteY30039" fmla="*/ 2963030 h 6407150"/>
              <a:gd name="connsiteX30040" fmla="*/ 1082477 w 11737978"/>
              <a:gd name="connsiteY30040" fmla="*/ 2963007 h 6407150"/>
              <a:gd name="connsiteX30041" fmla="*/ 1080548 w 11737978"/>
              <a:gd name="connsiteY30041" fmla="*/ 2966173 h 6407150"/>
              <a:gd name="connsiteX30042" fmla="*/ 1080533 w 11737978"/>
              <a:gd name="connsiteY30042" fmla="*/ 2966903 h 6407150"/>
              <a:gd name="connsiteX30043" fmla="*/ 1079642 w 11737978"/>
              <a:gd name="connsiteY30043" fmla="*/ 2964590 h 6407150"/>
              <a:gd name="connsiteX30044" fmla="*/ 1079155 w 11737978"/>
              <a:gd name="connsiteY30044" fmla="*/ 2962641 h 6407150"/>
              <a:gd name="connsiteX30045" fmla="*/ 1078181 w 11737978"/>
              <a:gd name="connsiteY30045" fmla="*/ 2958745 h 6407150"/>
              <a:gd name="connsiteX30046" fmla="*/ 1075760 w 11737978"/>
              <a:gd name="connsiteY30046" fmla="*/ 2957589 h 6407150"/>
              <a:gd name="connsiteX30047" fmla="*/ 1073345 w 11737978"/>
              <a:gd name="connsiteY30047" fmla="*/ 2960727 h 6407150"/>
              <a:gd name="connsiteX30048" fmla="*/ 1075286 w 11737978"/>
              <a:gd name="connsiteY30048" fmla="*/ 2964227 h 6407150"/>
              <a:gd name="connsiteX30049" fmla="*/ 1074319 w 11737978"/>
              <a:gd name="connsiteY30049" fmla="*/ 2964623 h 6407150"/>
              <a:gd name="connsiteX30050" fmla="*/ 1074332 w 11737978"/>
              <a:gd name="connsiteY30050" fmla="*/ 2973210 h 6407150"/>
              <a:gd name="connsiteX30051" fmla="*/ 1043747 w 11737978"/>
              <a:gd name="connsiteY30051" fmla="*/ 2910565 h 6407150"/>
              <a:gd name="connsiteX30052" fmla="*/ 1030088 w 11737978"/>
              <a:gd name="connsiteY30052" fmla="*/ 2843128 h 6407150"/>
              <a:gd name="connsiteX30053" fmla="*/ 982444 w 11737978"/>
              <a:gd name="connsiteY30053" fmla="*/ 2703701 h 6407150"/>
              <a:gd name="connsiteX30054" fmla="*/ 983870 w 11737978"/>
              <a:gd name="connsiteY30054" fmla="*/ 2688080 h 6407150"/>
              <a:gd name="connsiteX30055" fmla="*/ 976119 w 11737978"/>
              <a:gd name="connsiteY30055" fmla="*/ 2682665 h 6407150"/>
              <a:gd name="connsiteX30056" fmla="*/ 968813 w 11737978"/>
              <a:gd name="connsiteY30056" fmla="*/ 2653439 h 6407150"/>
              <a:gd name="connsiteX30057" fmla="*/ 971207 w 11737978"/>
              <a:gd name="connsiteY30057" fmla="*/ 2637421 h 6407150"/>
              <a:gd name="connsiteX30058" fmla="*/ 962016 w 11737978"/>
              <a:gd name="connsiteY30058" fmla="*/ 2639039 h 6407150"/>
              <a:gd name="connsiteX30059" fmla="*/ 949367 w 11737978"/>
              <a:gd name="connsiteY30059" fmla="*/ 2596967 h 6407150"/>
              <a:gd name="connsiteX30060" fmla="*/ 961967 w 11737978"/>
              <a:gd name="connsiteY30060" fmla="*/ 2608986 h 6407150"/>
              <a:gd name="connsiteX30061" fmla="*/ 941032 w 11737978"/>
              <a:gd name="connsiteY30061" fmla="*/ 2529497 h 6407150"/>
              <a:gd name="connsiteX30062" fmla="*/ 929886 w 11737978"/>
              <a:gd name="connsiteY30062" fmla="*/ 2519030 h 6407150"/>
              <a:gd name="connsiteX30063" fmla="*/ 932788 w 11737978"/>
              <a:gd name="connsiteY30063" fmla="*/ 2517840 h 6407150"/>
              <a:gd name="connsiteX30064" fmla="*/ 934248 w 11737978"/>
              <a:gd name="connsiteY30064" fmla="*/ 2523686 h 6407150"/>
              <a:gd name="connsiteX30065" fmla="*/ 935703 w 11737978"/>
              <a:gd name="connsiteY30065" fmla="*/ 2525237 h 6407150"/>
              <a:gd name="connsiteX30066" fmla="*/ 936182 w 11737978"/>
              <a:gd name="connsiteY30066" fmla="*/ 2522893 h 6407150"/>
              <a:gd name="connsiteX30067" fmla="*/ 933754 w 11737978"/>
              <a:gd name="connsiteY30067" fmla="*/ 2517444 h 6407150"/>
              <a:gd name="connsiteX30068" fmla="*/ 934722 w 11737978"/>
              <a:gd name="connsiteY30068" fmla="*/ 2517048 h 6407150"/>
              <a:gd name="connsiteX30069" fmla="*/ 930352 w 11737978"/>
              <a:gd name="connsiteY30069" fmla="*/ 2508098 h 6407150"/>
              <a:gd name="connsiteX30070" fmla="*/ 914356 w 11737978"/>
              <a:gd name="connsiteY30070" fmla="*/ 2491026 h 6407150"/>
              <a:gd name="connsiteX30071" fmla="*/ 912408 w 11737978"/>
              <a:gd name="connsiteY30071" fmla="*/ 2483232 h 6407150"/>
              <a:gd name="connsiteX30072" fmla="*/ 908999 w 11737978"/>
              <a:gd name="connsiteY30072" fmla="*/ 2469593 h 6407150"/>
              <a:gd name="connsiteX30073" fmla="*/ 925976 w 11737978"/>
              <a:gd name="connsiteY30073" fmla="*/ 2494856 h 6407150"/>
              <a:gd name="connsiteX30074" fmla="*/ 923033 w 11737978"/>
              <a:gd name="connsiteY30074" fmla="*/ 2470284 h 6407150"/>
              <a:gd name="connsiteX30075" fmla="*/ 908484 w 11737978"/>
              <a:gd name="connsiteY30075" fmla="*/ 2450472 h 6407150"/>
              <a:gd name="connsiteX30076" fmla="*/ 899258 w 11737978"/>
              <a:gd name="connsiteY30076" fmla="*/ 2430624 h 6407150"/>
              <a:gd name="connsiteX30077" fmla="*/ 889538 w 11737978"/>
              <a:gd name="connsiteY30077" fmla="*/ 2404535 h 6407150"/>
              <a:gd name="connsiteX30078" fmla="*/ 882240 w 11737978"/>
              <a:gd name="connsiteY30078" fmla="*/ 2379602 h 6407150"/>
              <a:gd name="connsiteX30079" fmla="*/ 879818 w 11737978"/>
              <a:gd name="connsiteY30079" fmla="*/ 2378446 h 6407150"/>
              <a:gd name="connsiteX30080" fmla="*/ 879338 w 11737978"/>
              <a:gd name="connsiteY30080" fmla="*/ 2380791 h 6407150"/>
              <a:gd name="connsiteX30081" fmla="*/ 879825 w 11737978"/>
              <a:gd name="connsiteY30081" fmla="*/ 2382740 h 6407150"/>
              <a:gd name="connsiteX30082" fmla="*/ 886150 w 11737978"/>
              <a:gd name="connsiteY30082" fmla="*/ 2403777 h 6407150"/>
              <a:gd name="connsiteX30083" fmla="*/ 896844 w 11737978"/>
              <a:gd name="connsiteY30083" fmla="*/ 2433762 h 6407150"/>
              <a:gd name="connsiteX30084" fmla="*/ 895877 w 11737978"/>
              <a:gd name="connsiteY30084" fmla="*/ 2434159 h 6407150"/>
              <a:gd name="connsiteX30085" fmla="*/ 894443 w 11737978"/>
              <a:gd name="connsiteY30085" fmla="*/ 2445486 h 6407150"/>
              <a:gd name="connsiteX30086" fmla="*/ 892508 w 11737978"/>
              <a:gd name="connsiteY30086" fmla="*/ 2446278 h 6407150"/>
              <a:gd name="connsiteX30087" fmla="*/ 892028 w 11737978"/>
              <a:gd name="connsiteY30087" fmla="*/ 2448624 h 6407150"/>
              <a:gd name="connsiteX30088" fmla="*/ 891542 w 11737978"/>
              <a:gd name="connsiteY30088" fmla="*/ 2446675 h 6407150"/>
              <a:gd name="connsiteX30089" fmla="*/ 874536 w 11737978"/>
              <a:gd name="connsiteY30089" fmla="*/ 2404240 h 6407150"/>
              <a:gd name="connsiteX30090" fmla="*/ 870201 w 11737978"/>
              <a:gd name="connsiteY30090" fmla="*/ 2416758 h 6407150"/>
              <a:gd name="connsiteX30091" fmla="*/ 873124 w 11737978"/>
              <a:gd name="connsiteY30091" fmla="*/ 2428447 h 6407150"/>
              <a:gd name="connsiteX30092" fmla="*/ 867314 w 11737978"/>
              <a:gd name="connsiteY30092" fmla="*/ 2426533 h 6407150"/>
              <a:gd name="connsiteX30093" fmla="*/ 863906 w 11737978"/>
              <a:gd name="connsiteY30093" fmla="*/ 2412894 h 6407150"/>
              <a:gd name="connsiteX30094" fmla="*/ 861971 w 11737978"/>
              <a:gd name="connsiteY30094" fmla="*/ 2413687 h 6407150"/>
              <a:gd name="connsiteX30095" fmla="*/ 862457 w 11737978"/>
              <a:gd name="connsiteY30095" fmla="*/ 2415635 h 6407150"/>
              <a:gd name="connsiteX30096" fmla="*/ 864892 w 11737978"/>
              <a:gd name="connsiteY30096" fmla="*/ 2425378 h 6407150"/>
              <a:gd name="connsiteX30097" fmla="*/ 865380 w 11737978"/>
              <a:gd name="connsiteY30097" fmla="*/ 2427326 h 6407150"/>
              <a:gd name="connsiteX30098" fmla="*/ 861518 w 11737978"/>
              <a:gd name="connsiteY30098" fmla="*/ 2433205 h 6407150"/>
              <a:gd name="connsiteX30099" fmla="*/ 857155 w 11737978"/>
              <a:gd name="connsiteY30099" fmla="*/ 2428549 h 6407150"/>
              <a:gd name="connsiteX30100" fmla="*/ 856669 w 11737978"/>
              <a:gd name="connsiteY30100" fmla="*/ 2426601 h 6407150"/>
              <a:gd name="connsiteX30101" fmla="*/ 859083 w 11737978"/>
              <a:gd name="connsiteY30101" fmla="*/ 2423463 h 6407150"/>
              <a:gd name="connsiteX30102" fmla="*/ 853746 w 11737978"/>
              <a:gd name="connsiteY30102" fmla="*/ 2414910 h 6407150"/>
              <a:gd name="connsiteX30103" fmla="*/ 853238 w 11737978"/>
              <a:gd name="connsiteY30103" fmla="*/ 2400082 h 6407150"/>
              <a:gd name="connsiteX30104" fmla="*/ 845967 w 11737978"/>
              <a:gd name="connsiteY30104" fmla="*/ 2392322 h 6407150"/>
              <a:gd name="connsiteX30105" fmla="*/ 844994 w 11737978"/>
              <a:gd name="connsiteY30105" fmla="*/ 2388425 h 6407150"/>
              <a:gd name="connsiteX30106" fmla="*/ 847407 w 11737978"/>
              <a:gd name="connsiteY30106" fmla="*/ 2385287 h 6407150"/>
              <a:gd name="connsiteX30107" fmla="*/ 849823 w 11737978"/>
              <a:gd name="connsiteY30107" fmla="*/ 2382149 h 6407150"/>
              <a:gd name="connsiteX30108" fmla="*/ 850790 w 11737978"/>
              <a:gd name="connsiteY30108" fmla="*/ 2381753 h 6407150"/>
              <a:gd name="connsiteX30109" fmla="*/ 850303 w 11737978"/>
              <a:gd name="connsiteY30109" fmla="*/ 2379805 h 6407150"/>
              <a:gd name="connsiteX30110" fmla="*/ 842071 w 11737978"/>
              <a:gd name="connsiteY30110" fmla="*/ 2376734 h 6407150"/>
              <a:gd name="connsiteX30111" fmla="*/ 841104 w 11737978"/>
              <a:gd name="connsiteY30111" fmla="*/ 2377130 h 6407150"/>
              <a:gd name="connsiteX30112" fmla="*/ 840151 w 11737978"/>
              <a:gd name="connsiteY30112" fmla="*/ 2386114 h 6407150"/>
              <a:gd name="connsiteX30113" fmla="*/ 840638 w 11737978"/>
              <a:gd name="connsiteY30113" fmla="*/ 2388062 h 6407150"/>
              <a:gd name="connsiteX30114" fmla="*/ 842099 w 11737978"/>
              <a:gd name="connsiteY30114" fmla="*/ 2393908 h 6407150"/>
              <a:gd name="connsiteX30115" fmla="*/ 839198 w 11737978"/>
              <a:gd name="connsiteY30115" fmla="*/ 2395096 h 6407150"/>
              <a:gd name="connsiteX30116" fmla="*/ 835850 w 11737978"/>
              <a:gd name="connsiteY30116" fmla="*/ 2420097 h 6407150"/>
              <a:gd name="connsiteX30117" fmla="*/ 835370 w 11737978"/>
              <a:gd name="connsiteY30117" fmla="*/ 2422442 h 6407150"/>
              <a:gd name="connsiteX30118" fmla="*/ 834402 w 11737978"/>
              <a:gd name="connsiteY30118" fmla="*/ 2422839 h 6407150"/>
              <a:gd name="connsiteX30119" fmla="*/ 834382 w 11737978"/>
              <a:gd name="connsiteY30119" fmla="*/ 2409958 h 6407150"/>
              <a:gd name="connsiteX30120" fmla="*/ 829011 w 11737978"/>
              <a:gd name="connsiteY30120" fmla="*/ 2379940 h 6407150"/>
              <a:gd name="connsiteX30121" fmla="*/ 805202 w 11737978"/>
              <a:gd name="connsiteY30121" fmla="*/ 2318812 h 6407150"/>
              <a:gd name="connsiteX30122" fmla="*/ 796950 w 11737978"/>
              <a:gd name="connsiteY30122" fmla="*/ 2302863 h 6407150"/>
              <a:gd name="connsiteX30123" fmla="*/ 787224 w 11737978"/>
              <a:gd name="connsiteY30123" fmla="*/ 2272480 h 6407150"/>
              <a:gd name="connsiteX30124" fmla="*/ 783348 w 11737978"/>
              <a:gd name="connsiteY30124" fmla="*/ 2269772 h 6407150"/>
              <a:gd name="connsiteX30125" fmla="*/ 782387 w 11737978"/>
              <a:gd name="connsiteY30125" fmla="*/ 2274463 h 6407150"/>
              <a:gd name="connsiteX30126" fmla="*/ 791140 w 11737978"/>
              <a:gd name="connsiteY30126" fmla="*/ 2300948 h 6407150"/>
              <a:gd name="connsiteX30127" fmla="*/ 774650 w 11737978"/>
              <a:gd name="connsiteY30127" fmla="*/ 2277634 h 6407150"/>
              <a:gd name="connsiteX30128" fmla="*/ 775103 w 11737978"/>
              <a:gd name="connsiteY30128" fmla="*/ 2258115 h 6407150"/>
              <a:gd name="connsiteX30129" fmla="*/ 780920 w 11737978"/>
              <a:gd name="connsiteY30129" fmla="*/ 2264322 h 6407150"/>
              <a:gd name="connsiteX30130" fmla="*/ 766329 w 11737978"/>
              <a:gd name="connsiteY30130" fmla="*/ 2218750 h 6407150"/>
              <a:gd name="connsiteX30131" fmla="*/ 764409 w 11737978"/>
              <a:gd name="connsiteY30131" fmla="*/ 2228130 h 6407150"/>
              <a:gd name="connsiteX30132" fmla="*/ 762955 w 11737978"/>
              <a:gd name="connsiteY30132" fmla="*/ 2226578 h 6407150"/>
              <a:gd name="connsiteX30133" fmla="*/ 760533 w 11737978"/>
              <a:gd name="connsiteY30133" fmla="*/ 2225422 h 6407150"/>
              <a:gd name="connsiteX30134" fmla="*/ 760047 w 11737978"/>
              <a:gd name="connsiteY30134" fmla="*/ 2223473 h 6407150"/>
              <a:gd name="connsiteX30135" fmla="*/ 749345 w 11737978"/>
              <a:gd name="connsiteY30135" fmla="*/ 2189195 h 6407150"/>
              <a:gd name="connsiteX30136" fmla="*/ 747325 w 11737978"/>
              <a:gd name="connsiteY30136" fmla="*/ 2188579 h 6407150"/>
              <a:gd name="connsiteX30137" fmla="*/ 747088 w 11737978"/>
              <a:gd name="connsiteY30137" fmla="*/ 2187867 h 6407150"/>
              <a:gd name="connsiteX30138" fmla="*/ 730988 w 11737978"/>
              <a:gd name="connsiteY30138" fmla="*/ 2187867 h 6407150"/>
              <a:gd name="connsiteX30139" fmla="*/ 731504 w 11737978"/>
              <a:gd name="connsiteY30139" fmla="*/ 2191271 h 6407150"/>
              <a:gd name="connsiteX30140" fmla="*/ 735373 w 11737978"/>
              <a:gd name="connsiteY30140" fmla="*/ 2227142 h 6407150"/>
              <a:gd name="connsiteX30141" fmla="*/ 753324 w 11737978"/>
              <a:gd name="connsiteY30141" fmla="*/ 2256302 h 6407150"/>
              <a:gd name="connsiteX30142" fmla="*/ 754291 w 11737978"/>
              <a:gd name="connsiteY30142" fmla="*/ 2255906 h 6407150"/>
              <a:gd name="connsiteX30143" fmla="*/ 754298 w 11737978"/>
              <a:gd name="connsiteY30143" fmla="*/ 2260198 h 6407150"/>
              <a:gd name="connsiteX30144" fmla="*/ 754785 w 11737978"/>
              <a:gd name="connsiteY30144" fmla="*/ 2262147 h 6407150"/>
              <a:gd name="connsiteX30145" fmla="*/ 755753 w 11737978"/>
              <a:gd name="connsiteY30145" fmla="*/ 2261751 h 6407150"/>
              <a:gd name="connsiteX30146" fmla="*/ 756720 w 11737978"/>
              <a:gd name="connsiteY30146" fmla="*/ 2261354 h 6407150"/>
              <a:gd name="connsiteX30147" fmla="*/ 765911 w 11737978"/>
              <a:gd name="connsiteY30147" fmla="*/ 2259735 h 6407150"/>
              <a:gd name="connsiteX30148" fmla="*/ 764484 w 11737978"/>
              <a:gd name="connsiteY30148" fmla="*/ 2275356 h 6407150"/>
              <a:gd name="connsiteX30149" fmla="*/ 762070 w 11737978"/>
              <a:gd name="connsiteY30149" fmla="*/ 2278494 h 6407150"/>
              <a:gd name="connsiteX30150" fmla="*/ 758668 w 11737978"/>
              <a:gd name="connsiteY30150" fmla="*/ 2269149 h 6407150"/>
              <a:gd name="connsiteX30151" fmla="*/ 757701 w 11737978"/>
              <a:gd name="connsiteY30151" fmla="*/ 2269544 h 6407150"/>
              <a:gd name="connsiteX30152" fmla="*/ 758180 w 11737978"/>
              <a:gd name="connsiteY30152" fmla="*/ 2267199 h 6407150"/>
              <a:gd name="connsiteX30153" fmla="*/ 757694 w 11737978"/>
              <a:gd name="connsiteY30153" fmla="*/ 2265252 h 6407150"/>
              <a:gd name="connsiteX30154" fmla="*/ 755760 w 11737978"/>
              <a:gd name="connsiteY30154" fmla="*/ 2266044 h 6407150"/>
              <a:gd name="connsiteX30155" fmla="*/ 755279 w 11737978"/>
              <a:gd name="connsiteY30155" fmla="*/ 2268388 h 6407150"/>
              <a:gd name="connsiteX30156" fmla="*/ 752385 w 11737978"/>
              <a:gd name="connsiteY30156" fmla="*/ 2273872 h 6407150"/>
              <a:gd name="connsiteX30157" fmla="*/ 751898 w 11737978"/>
              <a:gd name="connsiteY30157" fmla="*/ 2271924 h 6407150"/>
              <a:gd name="connsiteX30158" fmla="*/ 749963 w 11737978"/>
              <a:gd name="connsiteY30158" fmla="*/ 2272717 h 6407150"/>
              <a:gd name="connsiteX30159" fmla="*/ 750450 w 11737978"/>
              <a:gd name="connsiteY30159" fmla="*/ 2274665 h 6407150"/>
              <a:gd name="connsiteX30160" fmla="*/ 751905 w 11737978"/>
              <a:gd name="connsiteY30160" fmla="*/ 2276216 h 6407150"/>
              <a:gd name="connsiteX30161" fmla="*/ 750937 w 11737978"/>
              <a:gd name="connsiteY30161" fmla="*/ 2276613 h 6407150"/>
              <a:gd name="connsiteX30162" fmla="*/ 756287 w 11737978"/>
              <a:gd name="connsiteY30162" fmla="*/ 2293752 h 6407150"/>
              <a:gd name="connsiteX30163" fmla="*/ 756274 w 11737978"/>
              <a:gd name="connsiteY30163" fmla="*/ 2285166 h 6407150"/>
              <a:gd name="connsiteX30164" fmla="*/ 764547 w 11737978"/>
              <a:gd name="connsiteY30164" fmla="*/ 2313996 h 6407150"/>
              <a:gd name="connsiteX30165" fmla="*/ 765514 w 11737978"/>
              <a:gd name="connsiteY30165" fmla="*/ 2313600 h 6407150"/>
              <a:gd name="connsiteX30166" fmla="*/ 765034 w 11737978"/>
              <a:gd name="connsiteY30166" fmla="*/ 2315944 h 6407150"/>
              <a:gd name="connsiteX30167" fmla="*/ 762132 w 11737978"/>
              <a:gd name="connsiteY30167" fmla="*/ 2317134 h 6407150"/>
              <a:gd name="connsiteX30168" fmla="*/ 759710 w 11737978"/>
              <a:gd name="connsiteY30168" fmla="*/ 2315979 h 6407150"/>
              <a:gd name="connsiteX30169" fmla="*/ 757770 w 11737978"/>
              <a:gd name="connsiteY30169" fmla="*/ 2312478 h 6407150"/>
              <a:gd name="connsiteX30170" fmla="*/ 758249 w 11737978"/>
              <a:gd name="connsiteY30170" fmla="*/ 2310133 h 6407150"/>
              <a:gd name="connsiteX30171" fmla="*/ 759696 w 11737978"/>
              <a:gd name="connsiteY30171" fmla="*/ 2307392 h 6407150"/>
              <a:gd name="connsiteX30172" fmla="*/ 756301 w 11737978"/>
              <a:gd name="connsiteY30172" fmla="*/ 2302339 h 6407150"/>
              <a:gd name="connsiteX30173" fmla="*/ 755328 w 11737978"/>
              <a:gd name="connsiteY30173" fmla="*/ 2298443 h 6407150"/>
              <a:gd name="connsiteX30174" fmla="*/ 754360 w 11737978"/>
              <a:gd name="connsiteY30174" fmla="*/ 2298838 h 6407150"/>
              <a:gd name="connsiteX30175" fmla="*/ 753393 w 11737978"/>
              <a:gd name="connsiteY30175" fmla="*/ 2299236 h 6407150"/>
              <a:gd name="connsiteX30176" fmla="*/ 754367 w 11737978"/>
              <a:gd name="connsiteY30176" fmla="*/ 2303132 h 6407150"/>
              <a:gd name="connsiteX30177" fmla="*/ 750986 w 11737978"/>
              <a:gd name="connsiteY30177" fmla="*/ 2306666 h 6407150"/>
              <a:gd name="connsiteX30178" fmla="*/ 748550 w 11737978"/>
              <a:gd name="connsiteY30178" fmla="*/ 2296924 h 6407150"/>
              <a:gd name="connsiteX30179" fmla="*/ 749518 w 11737978"/>
              <a:gd name="connsiteY30179" fmla="*/ 2296528 h 6407150"/>
              <a:gd name="connsiteX30180" fmla="*/ 751452 w 11737978"/>
              <a:gd name="connsiteY30180" fmla="*/ 2295735 h 6407150"/>
              <a:gd name="connsiteX30181" fmla="*/ 750965 w 11737978"/>
              <a:gd name="connsiteY30181" fmla="*/ 2293786 h 6407150"/>
              <a:gd name="connsiteX30182" fmla="*/ 746609 w 11737978"/>
              <a:gd name="connsiteY30182" fmla="*/ 2293424 h 6407150"/>
              <a:gd name="connsiteX30183" fmla="*/ 745641 w 11737978"/>
              <a:gd name="connsiteY30183" fmla="*/ 2293821 h 6407150"/>
              <a:gd name="connsiteX30184" fmla="*/ 745656 w 11737978"/>
              <a:gd name="connsiteY30184" fmla="*/ 2302407 h 6407150"/>
              <a:gd name="connsiteX30185" fmla="*/ 749539 w 11737978"/>
              <a:gd name="connsiteY30185" fmla="*/ 2309407 h 6407150"/>
              <a:gd name="connsiteX30186" fmla="*/ 750992 w 11737978"/>
              <a:gd name="connsiteY30186" fmla="*/ 2310959 h 6407150"/>
              <a:gd name="connsiteX30187" fmla="*/ 752446 w 11737978"/>
              <a:gd name="connsiteY30187" fmla="*/ 2312512 h 6407150"/>
              <a:gd name="connsiteX30188" fmla="*/ 752934 w 11737978"/>
              <a:gd name="connsiteY30188" fmla="*/ 2314461 h 6407150"/>
              <a:gd name="connsiteX30189" fmla="*/ 755362 w 11737978"/>
              <a:gd name="connsiteY30189" fmla="*/ 2319910 h 6407150"/>
              <a:gd name="connsiteX30190" fmla="*/ 755856 w 11737978"/>
              <a:gd name="connsiteY30190" fmla="*/ 2326151 h 6407150"/>
              <a:gd name="connsiteX30191" fmla="*/ 756343 w 11737978"/>
              <a:gd name="connsiteY30191" fmla="*/ 2328099 h 6407150"/>
              <a:gd name="connsiteX30192" fmla="*/ 755375 w 11737978"/>
              <a:gd name="connsiteY30192" fmla="*/ 2328495 h 6407150"/>
              <a:gd name="connsiteX30193" fmla="*/ 763620 w 11737978"/>
              <a:gd name="connsiteY30193" fmla="*/ 2340153 h 6407150"/>
              <a:gd name="connsiteX30194" fmla="*/ 765562 w 11737978"/>
              <a:gd name="connsiteY30194" fmla="*/ 2343653 h 6407150"/>
              <a:gd name="connsiteX30195" fmla="*/ 765082 w 11737978"/>
              <a:gd name="connsiteY30195" fmla="*/ 2345998 h 6407150"/>
              <a:gd name="connsiteX30196" fmla="*/ 766536 w 11737978"/>
              <a:gd name="connsiteY30196" fmla="*/ 2347549 h 6407150"/>
              <a:gd name="connsiteX30197" fmla="*/ 768958 w 11737978"/>
              <a:gd name="connsiteY30197" fmla="*/ 2348705 h 6407150"/>
              <a:gd name="connsiteX30198" fmla="*/ 769917 w 11737978"/>
              <a:gd name="connsiteY30198" fmla="*/ 2344016 h 6407150"/>
              <a:gd name="connsiteX30199" fmla="*/ 770884 w 11737978"/>
              <a:gd name="connsiteY30199" fmla="*/ 2343620 h 6407150"/>
              <a:gd name="connsiteX30200" fmla="*/ 783019 w 11737978"/>
              <a:gd name="connsiteY30200" fmla="*/ 2366570 h 6407150"/>
              <a:gd name="connsiteX30201" fmla="*/ 779644 w 11737978"/>
              <a:gd name="connsiteY30201" fmla="*/ 2374398 h 6407150"/>
              <a:gd name="connsiteX30202" fmla="*/ 770432 w 11737978"/>
              <a:gd name="connsiteY30202" fmla="*/ 2363137 h 6407150"/>
              <a:gd name="connsiteX30203" fmla="*/ 765096 w 11737978"/>
              <a:gd name="connsiteY30203" fmla="*/ 2354584 h 6407150"/>
              <a:gd name="connsiteX30204" fmla="*/ 763168 w 11737978"/>
              <a:gd name="connsiteY30204" fmla="*/ 2359670 h 6407150"/>
              <a:gd name="connsiteX30205" fmla="*/ 760747 w 11737978"/>
              <a:gd name="connsiteY30205" fmla="*/ 2358515 h 6407150"/>
              <a:gd name="connsiteX30206" fmla="*/ 746177 w 11737978"/>
              <a:gd name="connsiteY30206" fmla="*/ 2325822 h 6407150"/>
              <a:gd name="connsiteX30207" fmla="*/ 745210 w 11737978"/>
              <a:gd name="connsiteY30207" fmla="*/ 2326219 h 6407150"/>
              <a:gd name="connsiteX30208" fmla="*/ 745690 w 11737978"/>
              <a:gd name="connsiteY30208" fmla="*/ 2323873 h 6407150"/>
              <a:gd name="connsiteX30209" fmla="*/ 743262 w 11737978"/>
              <a:gd name="connsiteY30209" fmla="*/ 2318425 h 6407150"/>
              <a:gd name="connsiteX30210" fmla="*/ 744229 w 11737978"/>
              <a:gd name="connsiteY30210" fmla="*/ 2318028 h 6407150"/>
              <a:gd name="connsiteX30211" fmla="*/ 737425 w 11737978"/>
              <a:gd name="connsiteY30211" fmla="*/ 2299336 h 6407150"/>
              <a:gd name="connsiteX30212" fmla="*/ 738391 w 11737978"/>
              <a:gd name="connsiteY30212" fmla="*/ 2298941 h 6407150"/>
              <a:gd name="connsiteX30213" fmla="*/ 737905 w 11737978"/>
              <a:gd name="connsiteY30213" fmla="*/ 2296992 h 6407150"/>
              <a:gd name="connsiteX30214" fmla="*/ 738384 w 11737978"/>
              <a:gd name="connsiteY30214" fmla="*/ 2294647 h 6407150"/>
              <a:gd name="connsiteX30215" fmla="*/ 736931 w 11737978"/>
              <a:gd name="connsiteY30215" fmla="*/ 2293096 h 6407150"/>
              <a:gd name="connsiteX30216" fmla="*/ 735963 w 11737978"/>
              <a:gd name="connsiteY30216" fmla="*/ 2293491 h 6407150"/>
              <a:gd name="connsiteX30217" fmla="*/ 736937 w 11737978"/>
              <a:gd name="connsiteY30217" fmla="*/ 2297389 h 6407150"/>
              <a:gd name="connsiteX30218" fmla="*/ 735971 w 11737978"/>
              <a:gd name="connsiteY30218" fmla="*/ 2297784 h 6407150"/>
              <a:gd name="connsiteX30219" fmla="*/ 732095 w 11737978"/>
              <a:gd name="connsiteY30219" fmla="*/ 2295077 h 6407150"/>
              <a:gd name="connsiteX30220" fmla="*/ 735525 w 11737978"/>
              <a:gd name="connsiteY30220" fmla="*/ 2321597 h 6407150"/>
              <a:gd name="connsiteX30221" fmla="*/ 740848 w 11737978"/>
              <a:gd name="connsiteY30221" fmla="*/ 2321563 h 6407150"/>
              <a:gd name="connsiteX30222" fmla="*/ 741821 w 11737978"/>
              <a:gd name="connsiteY30222" fmla="*/ 2325459 h 6407150"/>
              <a:gd name="connsiteX30223" fmla="*/ 742802 w 11737978"/>
              <a:gd name="connsiteY30223" fmla="*/ 2333649 h 6407150"/>
              <a:gd name="connsiteX30224" fmla="*/ 727294 w 11737978"/>
              <a:gd name="connsiteY30224" fmla="*/ 2318526 h 6407150"/>
              <a:gd name="connsiteX30225" fmla="*/ 725840 w 11737978"/>
              <a:gd name="connsiteY30225" fmla="*/ 2316974 h 6407150"/>
              <a:gd name="connsiteX30226" fmla="*/ 723418 w 11737978"/>
              <a:gd name="connsiteY30226" fmla="*/ 2315818 h 6407150"/>
              <a:gd name="connsiteX30227" fmla="*/ 721971 w 11737978"/>
              <a:gd name="connsiteY30227" fmla="*/ 2318559 h 6407150"/>
              <a:gd name="connsiteX30228" fmla="*/ 722457 w 11737978"/>
              <a:gd name="connsiteY30228" fmla="*/ 2320508 h 6407150"/>
              <a:gd name="connsiteX30229" fmla="*/ 722944 w 11737978"/>
              <a:gd name="connsiteY30229" fmla="*/ 2322455 h 6407150"/>
              <a:gd name="connsiteX30230" fmla="*/ 732178 w 11737978"/>
              <a:gd name="connsiteY30230" fmla="*/ 2346598 h 6407150"/>
              <a:gd name="connsiteX30231" fmla="*/ 734104 w 11737978"/>
              <a:gd name="connsiteY30231" fmla="*/ 2341511 h 6407150"/>
              <a:gd name="connsiteX30232" fmla="*/ 737507 w 11737978"/>
              <a:gd name="connsiteY30232" fmla="*/ 2350857 h 6407150"/>
              <a:gd name="connsiteX30233" fmla="*/ 729276 w 11737978"/>
              <a:gd name="connsiteY30233" fmla="*/ 2347786 h 6407150"/>
              <a:gd name="connsiteX30234" fmla="*/ 728315 w 11737978"/>
              <a:gd name="connsiteY30234" fmla="*/ 2352475 h 6407150"/>
              <a:gd name="connsiteX30235" fmla="*/ 725888 w 11737978"/>
              <a:gd name="connsiteY30235" fmla="*/ 2347027 h 6407150"/>
              <a:gd name="connsiteX30236" fmla="*/ 727814 w 11737978"/>
              <a:gd name="connsiteY30236" fmla="*/ 2341941 h 6407150"/>
              <a:gd name="connsiteX30237" fmla="*/ 722493 w 11737978"/>
              <a:gd name="connsiteY30237" fmla="*/ 2341975 h 6407150"/>
              <a:gd name="connsiteX30238" fmla="*/ 721518 w 11737978"/>
              <a:gd name="connsiteY30238" fmla="*/ 2338077 h 6407150"/>
              <a:gd name="connsiteX30239" fmla="*/ 717155 w 11737978"/>
              <a:gd name="connsiteY30239" fmla="*/ 2333421 h 6407150"/>
              <a:gd name="connsiteX30240" fmla="*/ 715701 w 11737978"/>
              <a:gd name="connsiteY30240" fmla="*/ 2331870 h 6407150"/>
              <a:gd name="connsiteX30241" fmla="*/ 715214 w 11737978"/>
              <a:gd name="connsiteY30241" fmla="*/ 2329922 h 6407150"/>
              <a:gd name="connsiteX30242" fmla="*/ 714219 w 11737978"/>
              <a:gd name="connsiteY30242" fmla="*/ 2313144 h 6407150"/>
              <a:gd name="connsiteX30243" fmla="*/ 708403 w 11737978"/>
              <a:gd name="connsiteY30243" fmla="*/ 2306937 h 6407150"/>
              <a:gd name="connsiteX30244" fmla="*/ 707909 w 11737978"/>
              <a:gd name="connsiteY30244" fmla="*/ 2300695 h 6407150"/>
              <a:gd name="connsiteX30245" fmla="*/ 708875 w 11737978"/>
              <a:gd name="connsiteY30245" fmla="*/ 2300298 h 6407150"/>
              <a:gd name="connsiteX30246" fmla="*/ 709363 w 11737978"/>
              <a:gd name="connsiteY30246" fmla="*/ 2302247 h 6407150"/>
              <a:gd name="connsiteX30247" fmla="*/ 717121 w 11737978"/>
              <a:gd name="connsiteY30247" fmla="*/ 2311955 h 6407150"/>
              <a:gd name="connsiteX30248" fmla="*/ 719055 w 11737978"/>
              <a:gd name="connsiteY30248" fmla="*/ 2311162 h 6407150"/>
              <a:gd name="connsiteX30249" fmla="*/ 719535 w 11737978"/>
              <a:gd name="connsiteY30249" fmla="*/ 2308818 h 6407150"/>
              <a:gd name="connsiteX30250" fmla="*/ 711777 w 11737978"/>
              <a:gd name="connsiteY30250" fmla="*/ 2299109 h 6407150"/>
              <a:gd name="connsiteX30251" fmla="*/ 710324 w 11737978"/>
              <a:gd name="connsiteY30251" fmla="*/ 2297557 h 6407150"/>
              <a:gd name="connsiteX30252" fmla="*/ 705001 w 11737978"/>
              <a:gd name="connsiteY30252" fmla="*/ 2297591 h 6407150"/>
              <a:gd name="connsiteX30253" fmla="*/ 704033 w 11737978"/>
              <a:gd name="connsiteY30253" fmla="*/ 2297987 h 6407150"/>
              <a:gd name="connsiteX30254" fmla="*/ 704521 w 11737978"/>
              <a:gd name="connsiteY30254" fmla="*/ 2299935 h 6407150"/>
              <a:gd name="connsiteX30255" fmla="*/ 705014 w 11737978"/>
              <a:gd name="connsiteY30255" fmla="*/ 2306177 h 6407150"/>
              <a:gd name="connsiteX30256" fmla="*/ 704047 w 11737978"/>
              <a:gd name="connsiteY30256" fmla="*/ 2306574 h 6407150"/>
              <a:gd name="connsiteX30257" fmla="*/ 700665 w 11737978"/>
              <a:gd name="connsiteY30257" fmla="*/ 2310108 h 6407150"/>
              <a:gd name="connsiteX30258" fmla="*/ 698230 w 11737978"/>
              <a:gd name="connsiteY30258" fmla="*/ 2300366 h 6407150"/>
              <a:gd name="connsiteX30259" fmla="*/ 694827 w 11737978"/>
              <a:gd name="connsiteY30259" fmla="*/ 2291020 h 6407150"/>
              <a:gd name="connsiteX30260" fmla="*/ 692407 w 11737978"/>
              <a:gd name="connsiteY30260" fmla="*/ 2289864 h 6407150"/>
              <a:gd name="connsiteX30261" fmla="*/ 691446 w 11737978"/>
              <a:gd name="connsiteY30261" fmla="*/ 2294554 h 6407150"/>
              <a:gd name="connsiteX30262" fmla="*/ 693394 w 11737978"/>
              <a:gd name="connsiteY30262" fmla="*/ 2302348 h 6407150"/>
              <a:gd name="connsiteX30263" fmla="*/ 696317 w 11737978"/>
              <a:gd name="connsiteY30263" fmla="*/ 2314039 h 6407150"/>
              <a:gd name="connsiteX30264" fmla="*/ 708450 w 11737978"/>
              <a:gd name="connsiteY30264" fmla="*/ 2336990 h 6407150"/>
              <a:gd name="connsiteX30265" fmla="*/ 709905 w 11737978"/>
              <a:gd name="connsiteY30265" fmla="*/ 2338542 h 6407150"/>
              <a:gd name="connsiteX30266" fmla="*/ 710385 w 11737978"/>
              <a:gd name="connsiteY30266" fmla="*/ 2336197 h 6407150"/>
              <a:gd name="connsiteX30267" fmla="*/ 711826 w 11737978"/>
              <a:gd name="connsiteY30267" fmla="*/ 2329162 h 6407150"/>
              <a:gd name="connsiteX30268" fmla="*/ 712313 w 11737978"/>
              <a:gd name="connsiteY30268" fmla="*/ 2331111 h 6407150"/>
              <a:gd name="connsiteX30269" fmla="*/ 711833 w 11737978"/>
              <a:gd name="connsiteY30269" fmla="*/ 2333456 h 6407150"/>
              <a:gd name="connsiteX30270" fmla="*/ 712319 w 11737978"/>
              <a:gd name="connsiteY30270" fmla="*/ 2335404 h 6407150"/>
              <a:gd name="connsiteX30271" fmla="*/ 713287 w 11737978"/>
              <a:gd name="connsiteY30271" fmla="*/ 2335007 h 6407150"/>
              <a:gd name="connsiteX30272" fmla="*/ 715708 w 11737978"/>
              <a:gd name="connsiteY30272" fmla="*/ 2336163 h 6407150"/>
              <a:gd name="connsiteX30273" fmla="*/ 717649 w 11737978"/>
              <a:gd name="connsiteY30273" fmla="*/ 2339664 h 6407150"/>
              <a:gd name="connsiteX30274" fmla="*/ 720045 w 11737978"/>
              <a:gd name="connsiteY30274" fmla="*/ 2348650 h 6407150"/>
              <a:gd name="connsiteX30275" fmla="*/ 719129 w 11737978"/>
              <a:gd name="connsiteY30275" fmla="*/ 2354067 h 6407150"/>
              <a:gd name="connsiteX30276" fmla="*/ 719011 w 11737978"/>
              <a:gd name="connsiteY30276" fmla="*/ 2353908 h 6407150"/>
              <a:gd name="connsiteX30277" fmla="*/ 717670 w 11737978"/>
              <a:gd name="connsiteY30277" fmla="*/ 2352543 h 6407150"/>
              <a:gd name="connsiteX30278" fmla="*/ 710405 w 11737978"/>
              <a:gd name="connsiteY30278" fmla="*/ 2349077 h 6407150"/>
              <a:gd name="connsiteX30279" fmla="*/ 693463 w 11737978"/>
              <a:gd name="connsiteY30279" fmla="*/ 2345281 h 6407150"/>
              <a:gd name="connsiteX30280" fmla="*/ 684766 w 11737978"/>
              <a:gd name="connsiteY30280" fmla="*/ 2353142 h 6407150"/>
              <a:gd name="connsiteX30281" fmla="*/ 684279 w 11737978"/>
              <a:gd name="connsiteY30281" fmla="*/ 2351194 h 6407150"/>
              <a:gd name="connsiteX30282" fmla="*/ 684744 w 11737978"/>
              <a:gd name="connsiteY30282" fmla="*/ 2340262 h 6407150"/>
              <a:gd name="connsiteX30283" fmla="*/ 684737 w 11737978"/>
              <a:gd name="connsiteY30283" fmla="*/ 2335969 h 6407150"/>
              <a:gd name="connsiteX30284" fmla="*/ 686672 w 11737978"/>
              <a:gd name="connsiteY30284" fmla="*/ 2335177 h 6407150"/>
              <a:gd name="connsiteX30285" fmla="*/ 690541 w 11737978"/>
              <a:gd name="connsiteY30285" fmla="*/ 2333591 h 6407150"/>
              <a:gd name="connsiteX30286" fmla="*/ 692963 w 11737978"/>
              <a:gd name="connsiteY30286" fmla="*/ 2334746 h 6407150"/>
              <a:gd name="connsiteX30287" fmla="*/ 691988 w 11737978"/>
              <a:gd name="connsiteY30287" fmla="*/ 2330849 h 6407150"/>
              <a:gd name="connsiteX30288" fmla="*/ 684732 w 11737978"/>
              <a:gd name="connsiteY30288" fmla="*/ 2331676 h 6407150"/>
              <a:gd name="connsiteX30289" fmla="*/ 683764 w 11737978"/>
              <a:gd name="connsiteY30289" fmla="*/ 2332072 h 6407150"/>
              <a:gd name="connsiteX30290" fmla="*/ 679888 w 11737978"/>
              <a:gd name="connsiteY30290" fmla="*/ 2329364 h 6407150"/>
              <a:gd name="connsiteX30291" fmla="*/ 679422 w 11737978"/>
              <a:gd name="connsiteY30291" fmla="*/ 2340296 h 6407150"/>
              <a:gd name="connsiteX30292" fmla="*/ 680390 w 11737978"/>
              <a:gd name="connsiteY30292" fmla="*/ 2339899 h 6407150"/>
              <a:gd name="connsiteX30293" fmla="*/ 679436 w 11737978"/>
              <a:gd name="connsiteY30293" fmla="*/ 2348883 h 6407150"/>
              <a:gd name="connsiteX30294" fmla="*/ 678469 w 11737978"/>
              <a:gd name="connsiteY30294" fmla="*/ 2349279 h 6407150"/>
              <a:gd name="connsiteX30295" fmla="*/ 676528 w 11737978"/>
              <a:gd name="connsiteY30295" fmla="*/ 2345779 h 6407150"/>
              <a:gd name="connsiteX30296" fmla="*/ 665360 w 11737978"/>
              <a:gd name="connsiteY30296" fmla="*/ 2322431 h 6407150"/>
              <a:gd name="connsiteX30297" fmla="*/ 684231 w 11737978"/>
              <a:gd name="connsiteY30297" fmla="*/ 2321141 h 6407150"/>
              <a:gd name="connsiteX30298" fmla="*/ 686651 w 11737978"/>
              <a:gd name="connsiteY30298" fmla="*/ 2322297 h 6407150"/>
              <a:gd name="connsiteX30299" fmla="*/ 687619 w 11737978"/>
              <a:gd name="connsiteY30299" fmla="*/ 2321900 h 6407150"/>
              <a:gd name="connsiteX30300" fmla="*/ 687132 w 11737978"/>
              <a:gd name="connsiteY30300" fmla="*/ 2319951 h 6407150"/>
              <a:gd name="connsiteX30301" fmla="*/ 684710 w 11737978"/>
              <a:gd name="connsiteY30301" fmla="*/ 2318796 h 6407150"/>
              <a:gd name="connsiteX30302" fmla="*/ 685678 w 11737978"/>
              <a:gd name="connsiteY30302" fmla="*/ 2318399 h 6407150"/>
              <a:gd name="connsiteX30303" fmla="*/ 681308 w 11737978"/>
              <a:gd name="connsiteY30303" fmla="*/ 2309450 h 6407150"/>
              <a:gd name="connsiteX30304" fmla="*/ 669195 w 11737978"/>
              <a:gd name="connsiteY30304" fmla="*/ 2299379 h 6407150"/>
              <a:gd name="connsiteX30305" fmla="*/ 655619 w 11737978"/>
              <a:gd name="connsiteY30305" fmla="*/ 2283462 h 6407150"/>
              <a:gd name="connsiteX30306" fmla="*/ 651765 w 11737978"/>
              <a:gd name="connsiteY30306" fmla="*/ 2293635 h 6407150"/>
              <a:gd name="connsiteX30307" fmla="*/ 647890 w 11737978"/>
              <a:gd name="connsiteY30307" fmla="*/ 2290927 h 6407150"/>
              <a:gd name="connsiteX30308" fmla="*/ 649337 w 11737978"/>
              <a:gd name="connsiteY30308" fmla="*/ 2288186 h 6407150"/>
              <a:gd name="connsiteX30309" fmla="*/ 642552 w 11737978"/>
              <a:gd name="connsiteY30309" fmla="*/ 2282374 h 6407150"/>
              <a:gd name="connsiteX30310" fmla="*/ 642065 w 11737978"/>
              <a:gd name="connsiteY30310" fmla="*/ 2280425 h 6407150"/>
              <a:gd name="connsiteX30311" fmla="*/ 642072 w 11737978"/>
              <a:gd name="connsiteY30311" fmla="*/ 2284719 h 6407150"/>
              <a:gd name="connsiteX30312" fmla="*/ 644007 w 11737978"/>
              <a:gd name="connsiteY30312" fmla="*/ 2283926 h 6407150"/>
              <a:gd name="connsiteX30313" fmla="*/ 647402 w 11737978"/>
              <a:gd name="connsiteY30313" fmla="*/ 2288979 h 6407150"/>
              <a:gd name="connsiteX30314" fmla="*/ 646435 w 11737978"/>
              <a:gd name="connsiteY30314" fmla="*/ 2289375 h 6407150"/>
              <a:gd name="connsiteX30315" fmla="*/ 641600 w 11737978"/>
              <a:gd name="connsiteY30315" fmla="*/ 2291358 h 6407150"/>
              <a:gd name="connsiteX30316" fmla="*/ 645295 w 11737978"/>
              <a:gd name="connsiteY30316" fmla="*/ 2295481 h 6407150"/>
              <a:gd name="connsiteX30317" fmla="*/ 643949 w 11737978"/>
              <a:gd name="connsiteY30317" fmla="*/ 2301636 h 6407150"/>
              <a:gd name="connsiteX30318" fmla="*/ 643548 w 11737978"/>
              <a:gd name="connsiteY30318" fmla="*/ 2299151 h 6407150"/>
              <a:gd name="connsiteX30319" fmla="*/ 640158 w 11737978"/>
              <a:gd name="connsiteY30319" fmla="*/ 2298391 h 6407150"/>
              <a:gd name="connsiteX30320" fmla="*/ 638210 w 11737978"/>
              <a:gd name="connsiteY30320" fmla="*/ 2290599 h 6407150"/>
              <a:gd name="connsiteX30321" fmla="*/ 635783 w 11737978"/>
              <a:gd name="connsiteY30321" fmla="*/ 2285149 h 6407150"/>
              <a:gd name="connsiteX30322" fmla="*/ 636749 w 11737978"/>
              <a:gd name="connsiteY30322" fmla="*/ 2284753 h 6407150"/>
              <a:gd name="connsiteX30323" fmla="*/ 633835 w 11737978"/>
              <a:gd name="connsiteY30323" fmla="*/ 2277356 h 6407150"/>
              <a:gd name="connsiteX30324" fmla="*/ 633347 w 11737978"/>
              <a:gd name="connsiteY30324" fmla="*/ 2275408 h 6407150"/>
              <a:gd name="connsiteX30325" fmla="*/ 632860 w 11737978"/>
              <a:gd name="connsiteY30325" fmla="*/ 2273458 h 6407150"/>
              <a:gd name="connsiteX30326" fmla="*/ 636736 w 11737978"/>
              <a:gd name="connsiteY30326" fmla="*/ 2276166 h 6407150"/>
              <a:gd name="connsiteX30327" fmla="*/ 634300 w 11737978"/>
              <a:gd name="connsiteY30327" fmla="*/ 2266424 h 6407150"/>
              <a:gd name="connsiteX30328" fmla="*/ 639631 w 11737978"/>
              <a:gd name="connsiteY30328" fmla="*/ 2270684 h 6407150"/>
              <a:gd name="connsiteX30329" fmla="*/ 640590 w 11737978"/>
              <a:gd name="connsiteY30329" fmla="*/ 2265994 h 6407150"/>
              <a:gd name="connsiteX30330" fmla="*/ 645434 w 11737978"/>
              <a:gd name="connsiteY30330" fmla="*/ 2268306 h 6407150"/>
              <a:gd name="connsiteX30331" fmla="*/ 642998 w 11737978"/>
              <a:gd name="connsiteY30331" fmla="*/ 2258562 h 6407150"/>
              <a:gd name="connsiteX30332" fmla="*/ 643952 w 11737978"/>
              <a:gd name="connsiteY30332" fmla="*/ 2249580 h 6407150"/>
              <a:gd name="connsiteX30333" fmla="*/ 634232 w 11737978"/>
              <a:gd name="connsiteY30333" fmla="*/ 2223491 h 6407150"/>
              <a:gd name="connsiteX30334" fmla="*/ 616809 w 11737978"/>
              <a:gd name="connsiteY30334" fmla="*/ 2222040 h 6407150"/>
              <a:gd name="connsiteX30335" fmla="*/ 615348 w 11737978"/>
              <a:gd name="connsiteY30335" fmla="*/ 2216194 h 6407150"/>
              <a:gd name="connsiteX30336" fmla="*/ 615335 w 11737978"/>
              <a:gd name="connsiteY30336" fmla="*/ 2207609 h 6407150"/>
              <a:gd name="connsiteX30337" fmla="*/ 603235 w 11737978"/>
              <a:gd name="connsiteY30337" fmla="*/ 2206123 h 6407150"/>
              <a:gd name="connsiteX30338" fmla="*/ 599359 w 11737978"/>
              <a:gd name="connsiteY30338" fmla="*/ 2203416 h 6407150"/>
              <a:gd name="connsiteX30339" fmla="*/ 592122 w 11737978"/>
              <a:gd name="connsiteY30339" fmla="*/ 2217123 h 6407150"/>
              <a:gd name="connsiteX30340" fmla="*/ 592609 w 11737978"/>
              <a:gd name="connsiteY30340" fmla="*/ 2219071 h 6407150"/>
              <a:gd name="connsiteX30341" fmla="*/ 590189 w 11737978"/>
              <a:gd name="connsiteY30341" fmla="*/ 2217916 h 6407150"/>
              <a:gd name="connsiteX30342" fmla="*/ 589221 w 11737978"/>
              <a:gd name="connsiteY30342" fmla="*/ 2218312 h 6407150"/>
              <a:gd name="connsiteX30343" fmla="*/ 589708 w 11737978"/>
              <a:gd name="connsiteY30343" fmla="*/ 2220260 h 6407150"/>
              <a:gd name="connsiteX30344" fmla="*/ 590675 w 11737978"/>
              <a:gd name="connsiteY30344" fmla="*/ 2219864 h 6407150"/>
              <a:gd name="connsiteX30345" fmla="*/ 590682 w 11737978"/>
              <a:gd name="connsiteY30345" fmla="*/ 2224157 h 6407150"/>
              <a:gd name="connsiteX30346" fmla="*/ 587958 w 11737978"/>
              <a:gd name="connsiteY30346" fmla="*/ 2222321 h 6407150"/>
              <a:gd name="connsiteX30347" fmla="*/ 584972 w 11737978"/>
              <a:gd name="connsiteY30347" fmla="*/ 2222245 h 6407150"/>
              <a:gd name="connsiteX30348" fmla="*/ 585024 w 11737978"/>
              <a:gd name="connsiteY30348" fmla="*/ 2222034 h 6407150"/>
              <a:gd name="connsiteX30349" fmla="*/ 584582 w 11737978"/>
              <a:gd name="connsiteY30349" fmla="*/ 2220268 h 6407150"/>
              <a:gd name="connsiteX30350" fmla="*/ 583611 w 11737978"/>
              <a:gd name="connsiteY30350" fmla="*/ 2220666 h 6407150"/>
              <a:gd name="connsiteX30351" fmla="*/ 582109 w 11737978"/>
              <a:gd name="connsiteY30351" fmla="*/ 2223228 h 6407150"/>
              <a:gd name="connsiteX30352" fmla="*/ 582551 w 11737978"/>
              <a:gd name="connsiteY30352" fmla="*/ 2224995 h 6407150"/>
              <a:gd name="connsiteX30353" fmla="*/ 583522 w 11737978"/>
              <a:gd name="connsiteY30353" fmla="*/ 2224595 h 6407150"/>
              <a:gd name="connsiteX30354" fmla="*/ 584493 w 11737978"/>
              <a:gd name="connsiteY30354" fmla="*/ 2224198 h 6407150"/>
              <a:gd name="connsiteX30355" fmla="*/ 584912 w 11737978"/>
              <a:gd name="connsiteY30355" fmla="*/ 2222490 h 6407150"/>
              <a:gd name="connsiteX30356" fmla="*/ 586094 w 11737978"/>
              <a:gd name="connsiteY30356" fmla="*/ 2229797 h 6407150"/>
              <a:gd name="connsiteX30357" fmla="*/ 588761 w 11737978"/>
              <a:gd name="connsiteY30357" fmla="*/ 2233537 h 6407150"/>
              <a:gd name="connsiteX30358" fmla="*/ 588768 w 11737978"/>
              <a:gd name="connsiteY30358" fmla="*/ 2237830 h 6407150"/>
              <a:gd name="connsiteX30359" fmla="*/ 587814 w 11737978"/>
              <a:gd name="connsiteY30359" fmla="*/ 2246813 h 6407150"/>
              <a:gd name="connsiteX30360" fmla="*/ 586848 w 11737978"/>
              <a:gd name="connsiteY30360" fmla="*/ 2247209 h 6407150"/>
              <a:gd name="connsiteX30361" fmla="*/ 584426 w 11737978"/>
              <a:gd name="connsiteY30361" fmla="*/ 2246054 h 6407150"/>
              <a:gd name="connsiteX30362" fmla="*/ 583940 w 11737978"/>
              <a:gd name="connsiteY30362" fmla="*/ 2244105 h 6407150"/>
              <a:gd name="connsiteX30363" fmla="*/ 585867 w 11737978"/>
              <a:gd name="connsiteY30363" fmla="*/ 2239019 h 6407150"/>
              <a:gd name="connsiteX30364" fmla="*/ 581998 w 11737978"/>
              <a:gd name="connsiteY30364" fmla="*/ 2240606 h 6407150"/>
              <a:gd name="connsiteX30365" fmla="*/ 567915 w 11737978"/>
              <a:gd name="connsiteY30365" fmla="*/ 2209861 h 6407150"/>
              <a:gd name="connsiteX30366" fmla="*/ 568876 w 11737978"/>
              <a:gd name="connsiteY30366" fmla="*/ 2205171 h 6407150"/>
              <a:gd name="connsiteX30367" fmla="*/ 570803 w 11737978"/>
              <a:gd name="connsiteY30367" fmla="*/ 2200085 h 6407150"/>
              <a:gd name="connsiteX30368" fmla="*/ 572738 w 11737978"/>
              <a:gd name="connsiteY30368" fmla="*/ 2199292 h 6407150"/>
              <a:gd name="connsiteX30369" fmla="*/ 576120 w 11737978"/>
              <a:gd name="connsiteY30369" fmla="*/ 2195757 h 6407150"/>
              <a:gd name="connsiteX30370" fmla="*/ 577087 w 11737978"/>
              <a:gd name="connsiteY30370" fmla="*/ 2195361 h 6407150"/>
              <a:gd name="connsiteX30371" fmla="*/ 576599 w 11737978"/>
              <a:gd name="connsiteY30371" fmla="*/ 2193413 h 6407150"/>
              <a:gd name="connsiteX30372" fmla="*/ 571764 w 11737978"/>
              <a:gd name="connsiteY30372" fmla="*/ 2195395 h 6407150"/>
              <a:gd name="connsiteX30373" fmla="*/ 568376 w 11737978"/>
              <a:gd name="connsiteY30373" fmla="*/ 2194636 h 6407150"/>
              <a:gd name="connsiteX30374" fmla="*/ 566921 w 11737978"/>
              <a:gd name="connsiteY30374" fmla="*/ 2193084 h 6407150"/>
              <a:gd name="connsiteX30375" fmla="*/ 569823 w 11737978"/>
              <a:gd name="connsiteY30375" fmla="*/ 2191895 h 6407150"/>
              <a:gd name="connsiteX30376" fmla="*/ 569201 w 11737978"/>
              <a:gd name="connsiteY30376" fmla="*/ 2187867 h 6407150"/>
              <a:gd name="connsiteX30377" fmla="*/ 554372 w 11737978"/>
              <a:gd name="connsiteY30377" fmla="*/ 2187867 h 6407150"/>
              <a:gd name="connsiteX30378" fmla="*/ 554938 w 11737978"/>
              <a:gd name="connsiteY30378" fmla="*/ 2189403 h 6407150"/>
              <a:gd name="connsiteX30379" fmla="*/ 557729 w 11737978"/>
              <a:gd name="connsiteY30379" fmla="*/ 2194703 h 6407150"/>
              <a:gd name="connsiteX30380" fmla="*/ 561598 w 11737978"/>
              <a:gd name="connsiteY30380" fmla="*/ 2193117 h 6407150"/>
              <a:gd name="connsiteX30381" fmla="*/ 562565 w 11737978"/>
              <a:gd name="connsiteY30381" fmla="*/ 2192721 h 6407150"/>
              <a:gd name="connsiteX30382" fmla="*/ 563052 w 11737978"/>
              <a:gd name="connsiteY30382" fmla="*/ 2194669 h 6407150"/>
              <a:gd name="connsiteX30383" fmla="*/ 563539 w 11737978"/>
              <a:gd name="connsiteY30383" fmla="*/ 2196618 h 6407150"/>
              <a:gd name="connsiteX30384" fmla="*/ 564993 w 11737978"/>
              <a:gd name="connsiteY30384" fmla="*/ 2198170 h 6407150"/>
              <a:gd name="connsiteX30385" fmla="*/ 561612 w 11737978"/>
              <a:gd name="connsiteY30385" fmla="*/ 2201704 h 6407150"/>
              <a:gd name="connsiteX30386" fmla="*/ 561132 w 11737978"/>
              <a:gd name="connsiteY30386" fmla="*/ 2204048 h 6407150"/>
              <a:gd name="connsiteX30387" fmla="*/ 563066 w 11737978"/>
              <a:gd name="connsiteY30387" fmla="*/ 2203256 h 6407150"/>
              <a:gd name="connsiteX30388" fmla="*/ 565000 w 11737978"/>
              <a:gd name="connsiteY30388" fmla="*/ 2202463 h 6407150"/>
              <a:gd name="connsiteX30389" fmla="*/ 563560 w 11737978"/>
              <a:gd name="connsiteY30389" fmla="*/ 2209498 h 6407150"/>
              <a:gd name="connsiteX30390" fmla="*/ 558731 w 11737978"/>
              <a:gd name="connsiteY30390" fmla="*/ 2215773 h 6407150"/>
              <a:gd name="connsiteX30391" fmla="*/ 564068 w 11737978"/>
              <a:gd name="connsiteY30391" fmla="*/ 2224326 h 6407150"/>
              <a:gd name="connsiteX30392" fmla="*/ 571811 w 11737978"/>
              <a:gd name="connsiteY30392" fmla="*/ 2225449 h 6407150"/>
              <a:gd name="connsiteX30393" fmla="*/ 571825 w 11737978"/>
              <a:gd name="connsiteY30393" fmla="*/ 2234034 h 6407150"/>
              <a:gd name="connsiteX30394" fmla="*/ 569905 w 11737978"/>
              <a:gd name="connsiteY30394" fmla="*/ 2243414 h 6407150"/>
              <a:gd name="connsiteX30395" fmla="*/ 566036 w 11737978"/>
              <a:gd name="connsiteY30395" fmla="*/ 2245000 h 6407150"/>
              <a:gd name="connsiteX30396" fmla="*/ 565549 w 11737978"/>
              <a:gd name="connsiteY30396" fmla="*/ 2243051 h 6407150"/>
              <a:gd name="connsiteX30397" fmla="*/ 564096 w 11737978"/>
              <a:gd name="connsiteY30397" fmla="*/ 2241499 h 6407150"/>
              <a:gd name="connsiteX30398" fmla="*/ 565062 w 11737978"/>
              <a:gd name="connsiteY30398" fmla="*/ 2241103 h 6407150"/>
              <a:gd name="connsiteX30399" fmla="*/ 559239 w 11737978"/>
              <a:gd name="connsiteY30399" fmla="*/ 2230603 h 6407150"/>
              <a:gd name="connsiteX30400" fmla="*/ 558264 w 11737978"/>
              <a:gd name="connsiteY30400" fmla="*/ 2226705 h 6407150"/>
              <a:gd name="connsiteX30401" fmla="*/ 557777 w 11737978"/>
              <a:gd name="connsiteY30401" fmla="*/ 2224756 h 6407150"/>
              <a:gd name="connsiteX30402" fmla="*/ 558258 w 11737978"/>
              <a:gd name="connsiteY30402" fmla="*/ 2222412 h 6407150"/>
              <a:gd name="connsiteX30403" fmla="*/ 556803 w 11737978"/>
              <a:gd name="connsiteY30403" fmla="*/ 2220859 h 6407150"/>
              <a:gd name="connsiteX30404" fmla="*/ 554869 w 11737978"/>
              <a:gd name="connsiteY30404" fmla="*/ 2221652 h 6407150"/>
              <a:gd name="connsiteX30405" fmla="*/ 554389 w 11737978"/>
              <a:gd name="connsiteY30405" fmla="*/ 2223997 h 6407150"/>
              <a:gd name="connsiteX30406" fmla="*/ 553422 w 11737978"/>
              <a:gd name="connsiteY30406" fmla="*/ 2224393 h 6407150"/>
              <a:gd name="connsiteX30407" fmla="*/ 552454 w 11737978"/>
              <a:gd name="connsiteY30407" fmla="*/ 2224790 h 6407150"/>
              <a:gd name="connsiteX30408" fmla="*/ 551488 w 11737978"/>
              <a:gd name="connsiteY30408" fmla="*/ 2225187 h 6407150"/>
              <a:gd name="connsiteX30409" fmla="*/ 551007 w 11737978"/>
              <a:gd name="connsiteY30409" fmla="*/ 2227532 h 6407150"/>
              <a:gd name="connsiteX30410" fmla="*/ 551975 w 11737978"/>
              <a:gd name="connsiteY30410" fmla="*/ 2227136 h 6407150"/>
              <a:gd name="connsiteX30411" fmla="*/ 552942 w 11737978"/>
              <a:gd name="connsiteY30411" fmla="*/ 2226739 h 6407150"/>
              <a:gd name="connsiteX30412" fmla="*/ 553429 w 11737978"/>
              <a:gd name="connsiteY30412" fmla="*/ 2228687 h 6407150"/>
              <a:gd name="connsiteX30413" fmla="*/ 554890 w 11737978"/>
              <a:gd name="connsiteY30413" fmla="*/ 2234532 h 6407150"/>
              <a:gd name="connsiteX30414" fmla="*/ 555377 w 11737978"/>
              <a:gd name="connsiteY30414" fmla="*/ 2236481 h 6407150"/>
              <a:gd name="connsiteX30415" fmla="*/ 553443 w 11737978"/>
              <a:gd name="connsiteY30415" fmla="*/ 2237274 h 6407150"/>
              <a:gd name="connsiteX30416" fmla="*/ 553930 w 11737978"/>
              <a:gd name="connsiteY30416" fmla="*/ 2239223 h 6407150"/>
              <a:gd name="connsiteX30417" fmla="*/ 554897 w 11737978"/>
              <a:gd name="connsiteY30417" fmla="*/ 2238826 h 6407150"/>
              <a:gd name="connsiteX30418" fmla="*/ 557318 w 11737978"/>
              <a:gd name="connsiteY30418" fmla="*/ 2239981 h 6407150"/>
              <a:gd name="connsiteX30419" fmla="*/ 556351 w 11737978"/>
              <a:gd name="connsiteY30419" fmla="*/ 2240378 h 6407150"/>
              <a:gd name="connsiteX30420" fmla="*/ 560714 w 11737978"/>
              <a:gd name="connsiteY30420" fmla="*/ 2245034 h 6407150"/>
              <a:gd name="connsiteX30421" fmla="*/ 560720 w 11737978"/>
              <a:gd name="connsiteY30421" fmla="*/ 2249327 h 6407150"/>
              <a:gd name="connsiteX30422" fmla="*/ 554910 w 11737978"/>
              <a:gd name="connsiteY30422" fmla="*/ 2247413 h 6407150"/>
              <a:gd name="connsiteX30423" fmla="*/ 558814 w 11737978"/>
              <a:gd name="connsiteY30423" fmla="*/ 2267293 h 6407150"/>
              <a:gd name="connsiteX30424" fmla="*/ 551564 w 11737978"/>
              <a:gd name="connsiteY30424" fmla="*/ 2272413 h 6407150"/>
              <a:gd name="connsiteX30425" fmla="*/ 550596 w 11737978"/>
              <a:gd name="connsiteY30425" fmla="*/ 2272809 h 6407150"/>
              <a:gd name="connsiteX30426" fmla="*/ 551083 w 11737978"/>
              <a:gd name="connsiteY30426" fmla="*/ 2274757 h 6407150"/>
              <a:gd name="connsiteX30427" fmla="*/ 551570 w 11737978"/>
              <a:gd name="connsiteY30427" fmla="*/ 2276707 h 6407150"/>
              <a:gd name="connsiteX30428" fmla="*/ 553512 w 11737978"/>
              <a:gd name="connsiteY30428" fmla="*/ 2280207 h 6407150"/>
              <a:gd name="connsiteX30429" fmla="*/ 552544 w 11737978"/>
              <a:gd name="connsiteY30429" fmla="*/ 2280603 h 6407150"/>
              <a:gd name="connsiteX30430" fmla="*/ 547228 w 11737978"/>
              <a:gd name="connsiteY30430" fmla="*/ 2284931 h 6407150"/>
              <a:gd name="connsiteX30431" fmla="*/ 552558 w 11737978"/>
              <a:gd name="connsiteY30431" fmla="*/ 2289190 h 6407150"/>
              <a:gd name="connsiteX30432" fmla="*/ 544807 w 11737978"/>
              <a:gd name="connsiteY30432" fmla="*/ 2283774 h 6407150"/>
              <a:gd name="connsiteX30433" fmla="*/ 541906 w 11737978"/>
              <a:gd name="connsiteY30433" fmla="*/ 2284964 h 6407150"/>
              <a:gd name="connsiteX30434" fmla="*/ 541418 w 11737978"/>
              <a:gd name="connsiteY30434" fmla="*/ 2283017 h 6407150"/>
              <a:gd name="connsiteX30435" fmla="*/ 541899 w 11737978"/>
              <a:gd name="connsiteY30435" fmla="*/ 2280671 h 6407150"/>
              <a:gd name="connsiteX30436" fmla="*/ 542378 w 11737978"/>
              <a:gd name="connsiteY30436" fmla="*/ 2278326 h 6407150"/>
              <a:gd name="connsiteX30437" fmla="*/ 540924 w 11737978"/>
              <a:gd name="connsiteY30437" fmla="*/ 2276774 h 6407150"/>
              <a:gd name="connsiteX30438" fmla="*/ 538997 w 11737978"/>
              <a:gd name="connsiteY30438" fmla="*/ 2281860 h 6407150"/>
              <a:gd name="connsiteX30439" fmla="*/ 538029 w 11737978"/>
              <a:gd name="connsiteY30439" fmla="*/ 2282256 h 6407150"/>
              <a:gd name="connsiteX30440" fmla="*/ 535616 w 11737978"/>
              <a:gd name="connsiteY30440" fmla="*/ 2285395 h 6407150"/>
              <a:gd name="connsiteX30441" fmla="*/ 536575 w 11737978"/>
              <a:gd name="connsiteY30441" fmla="*/ 2280704 h 6407150"/>
              <a:gd name="connsiteX30442" fmla="*/ 530753 w 11737978"/>
              <a:gd name="connsiteY30442" fmla="*/ 2270203 h 6407150"/>
              <a:gd name="connsiteX30443" fmla="*/ 530265 w 11737978"/>
              <a:gd name="connsiteY30443" fmla="*/ 2268254 h 6407150"/>
              <a:gd name="connsiteX30444" fmla="*/ 533654 w 11737978"/>
              <a:gd name="connsiteY30444" fmla="*/ 2269014 h 6407150"/>
              <a:gd name="connsiteX30445" fmla="*/ 535587 w 11737978"/>
              <a:gd name="connsiteY30445" fmla="*/ 2268222 h 6407150"/>
              <a:gd name="connsiteX30446" fmla="*/ 534134 w 11737978"/>
              <a:gd name="connsiteY30446" fmla="*/ 2266669 h 6407150"/>
              <a:gd name="connsiteX30447" fmla="*/ 533166 w 11737978"/>
              <a:gd name="connsiteY30447" fmla="*/ 2267066 h 6407150"/>
              <a:gd name="connsiteX30448" fmla="*/ 531712 w 11737978"/>
              <a:gd name="connsiteY30448" fmla="*/ 2265514 h 6407150"/>
              <a:gd name="connsiteX30449" fmla="*/ 531706 w 11737978"/>
              <a:gd name="connsiteY30449" fmla="*/ 2261219 h 6407150"/>
              <a:gd name="connsiteX30450" fmla="*/ 528453 w 11737978"/>
              <a:gd name="connsiteY30450" fmla="*/ 2256209 h 6407150"/>
              <a:gd name="connsiteX30451" fmla="*/ 520038 w 11737978"/>
              <a:gd name="connsiteY30451" fmla="*/ 2227338 h 6407150"/>
              <a:gd name="connsiteX30452" fmla="*/ 526328 w 11737978"/>
              <a:gd name="connsiteY30452" fmla="*/ 2226908 h 6407150"/>
              <a:gd name="connsiteX30453" fmla="*/ 521478 w 11737978"/>
              <a:gd name="connsiteY30453" fmla="*/ 2220303 h 6407150"/>
              <a:gd name="connsiteX30454" fmla="*/ 520518 w 11737978"/>
              <a:gd name="connsiteY30454" fmla="*/ 2224992 h 6407150"/>
              <a:gd name="connsiteX30455" fmla="*/ 511758 w 11737978"/>
              <a:gd name="connsiteY30455" fmla="*/ 2194214 h 6407150"/>
              <a:gd name="connsiteX30456" fmla="*/ 500138 w 11737978"/>
              <a:gd name="connsiteY30456" fmla="*/ 2190385 h 6407150"/>
              <a:gd name="connsiteX30457" fmla="*/ 500134 w 11737978"/>
              <a:gd name="connsiteY30457" fmla="*/ 2187867 h 6407150"/>
              <a:gd name="connsiteX30458" fmla="*/ 492501 w 11737978"/>
              <a:gd name="connsiteY30458" fmla="*/ 2187867 h 6407150"/>
              <a:gd name="connsiteX30459" fmla="*/ 493361 w 11737978"/>
              <a:gd name="connsiteY30459" fmla="*/ 2188866 h 6407150"/>
              <a:gd name="connsiteX30460" fmla="*/ 489012 w 11737978"/>
              <a:gd name="connsiteY30460" fmla="*/ 2192797 h 6407150"/>
              <a:gd name="connsiteX30461" fmla="*/ 492888 w 11737978"/>
              <a:gd name="connsiteY30461" fmla="*/ 2195504 h 6407150"/>
              <a:gd name="connsiteX30462" fmla="*/ 489987 w 11737978"/>
              <a:gd name="connsiteY30462" fmla="*/ 2196693 h 6407150"/>
              <a:gd name="connsiteX30463" fmla="*/ 489507 w 11737978"/>
              <a:gd name="connsiteY30463" fmla="*/ 2199039 h 6407150"/>
              <a:gd name="connsiteX30464" fmla="*/ 488059 w 11737978"/>
              <a:gd name="connsiteY30464" fmla="*/ 2201780 h 6407150"/>
              <a:gd name="connsiteX30465" fmla="*/ 487085 w 11737978"/>
              <a:gd name="connsiteY30465" fmla="*/ 2197883 h 6407150"/>
              <a:gd name="connsiteX30466" fmla="*/ 487559 w 11737978"/>
              <a:gd name="connsiteY30466" fmla="*/ 2191245 h 6407150"/>
              <a:gd name="connsiteX30467" fmla="*/ 486591 w 11737978"/>
              <a:gd name="connsiteY30467" fmla="*/ 2191642 h 6407150"/>
              <a:gd name="connsiteX30468" fmla="*/ 485624 w 11737978"/>
              <a:gd name="connsiteY30468" fmla="*/ 2192038 h 6407150"/>
              <a:gd name="connsiteX30469" fmla="*/ 485631 w 11737978"/>
              <a:gd name="connsiteY30469" fmla="*/ 2196331 h 6407150"/>
              <a:gd name="connsiteX30470" fmla="*/ 482242 w 11737978"/>
              <a:gd name="connsiteY30470" fmla="*/ 2195572 h 6407150"/>
              <a:gd name="connsiteX30471" fmla="*/ 482743 w 11737978"/>
              <a:gd name="connsiteY30471" fmla="*/ 2206107 h 6407150"/>
              <a:gd name="connsiteX30472" fmla="*/ 474005 w 11737978"/>
              <a:gd name="connsiteY30472" fmla="*/ 2188544 h 6407150"/>
              <a:gd name="connsiteX30473" fmla="*/ 473435 w 11737978"/>
              <a:gd name="connsiteY30473" fmla="*/ 2187867 h 6407150"/>
              <a:gd name="connsiteX30474" fmla="*/ 472916 w 11737978"/>
              <a:gd name="connsiteY30474" fmla="*/ 2187867 h 6407150"/>
              <a:gd name="connsiteX30475" fmla="*/ 472070 w 11737978"/>
              <a:gd name="connsiteY30475" fmla="*/ 2189001 h 6407150"/>
              <a:gd name="connsiteX30476" fmla="*/ 472334 w 11737978"/>
              <a:gd name="connsiteY30476" fmla="*/ 2187867 h 6407150"/>
              <a:gd name="connsiteX30477" fmla="*/ 461883 w 11737978"/>
              <a:gd name="connsiteY30477" fmla="*/ 2187867 h 6407150"/>
              <a:gd name="connsiteX30478" fmla="*/ 461848 w 11737978"/>
              <a:gd name="connsiteY30478" fmla="*/ 2189701 h 6407150"/>
              <a:gd name="connsiteX30479" fmla="*/ 462878 w 11737978"/>
              <a:gd name="connsiteY30479" fmla="*/ 2190620 h 6407150"/>
              <a:gd name="connsiteX30480" fmla="*/ 459497 w 11737978"/>
              <a:gd name="connsiteY30480" fmla="*/ 2194155 h 6407150"/>
              <a:gd name="connsiteX30481" fmla="*/ 465320 w 11737978"/>
              <a:gd name="connsiteY30481" fmla="*/ 2204657 h 6407150"/>
              <a:gd name="connsiteX30482" fmla="*/ 459510 w 11737978"/>
              <a:gd name="connsiteY30482" fmla="*/ 2202742 h 6407150"/>
              <a:gd name="connsiteX30483" fmla="*/ 457103 w 11737978"/>
              <a:gd name="connsiteY30483" fmla="*/ 2210173 h 6407150"/>
              <a:gd name="connsiteX30484" fmla="*/ 462453 w 11737978"/>
              <a:gd name="connsiteY30484" fmla="*/ 2227312 h 6407150"/>
              <a:gd name="connsiteX30485" fmla="*/ 463420 w 11737978"/>
              <a:gd name="connsiteY30485" fmla="*/ 2226915 h 6407150"/>
              <a:gd name="connsiteX30486" fmla="*/ 461493 w 11737978"/>
              <a:gd name="connsiteY30486" fmla="*/ 2232002 h 6407150"/>
              <a:gd name="connsiteX30487" fmla="*/ 459065 w 11737978"/>
              <a:gd name="connsiteY30487" fmla="*/ 2226554 h 6407150"/>
              <a:gd name="connsiteX30488" fmla="*/ 456636 w 11737978"/>
              <a:gd name="connsiteY30488" fmla="*/ 2221105 h 6407150"/>
              <a:gd name="connsiteX30489" fmla="*/ 455182 w 11737978"/>
              <a:gd name="connsiteY30489" fmla="*/ 2219553 h 6407150"/>
              <a:gd name="connsiteX30490" fmla="*/ 454702 w 11737978"/>
              <a:gd name="connsiteY30490" fmla="*/ 2221897 h 6407150"/>
              <a:gd name="connsiteX30491" fmla="*/ 457130 w 11737978"/>
              <a:gd name="connsiteY30491" fmla="*/ 2227346 h 6407150"/>
              <a:gd name="connsiteX30492" fmla="*/ 460045 w 11737978"/>
              <a:gd name="connsiteY30492" fmla="*/ 2234743 h 6407150"/>
              <a:gd name="connsiteX30493" fmla="*/ 461020 w 11737978"/>
              <a:gd name="connsiteY30493" fmla="*/ 2238640 h 6407150"/>
              <a:gd name="connsiteX30494" fmla="*/ 459573 w 11737978"/>
              <a:gd name="connsiteY30494" fmla="*/ 2241382 h 6407150"/>
              <a:gd name="connsiteX30495" fmla="*/ 460546 w 11737978"/>
              <a:gd name="connsiteY30495" fmla="*/ 2245279 h 6407150"/>
              <a:gd name="connsiteX30496" fmla="*/ 463942 w 11737978"/>
              <a:gd name="connsiteY30496" fmla="*/ 2250330 h 6407150"/>
              <a:gd name="connsiteX30497" fmla="*/ 462975 w 11737978"/>
              <a:gd name="connsiteY30497" fmla="*/ 2250727 h 6407150"/>
              <a:gd name="connsiteX30498" fmla="*/ 466363 w 11737978"/>
              <a:gd name="connsiteY30498" fmla="*/ 2251486 h 6407150"/>
              <a:gd name="connsiteX30499" fmla="*/ 462987 w 11737978"/>
              <a:gd name="connsiteY30499" fmla="*/ 2259314 h 6407150"/>
              <a:gd name="connsiteX30500" fmla="*/ 455724 w 11737978"/>
              <a:gd name="connsiteY30500" fmla="*/ 2255847 h 6407150"/>
              <a:gd name="connsiteX30501" fmla="*/ 450861 w 11737978"/>
              <a:gd name="connsiteY30501" fmla="*/ 2240657 h 6407150"/>
              <a:gd name="connsiteX30502" fmla="*/ 445518 w 11737978"/>
              <a:gd name="connsiteY30502" fmla="*/ 2227810 h 6407150"/>
              <a:gd name="connsiteX30503" fmla="*/ 445030 w 11737978"/>
              <a:gd name="connsiteY30503" fmla="*/ 2225861 h 6407150"/>
              <a:gd name="connsiteX30504" fmla="*/ 440674 w 11737978"/>
              <a:gd name="connsiteY30504" fmla="*/ 2225499 h 6407150"/>
              <a:gd name="connsiteX30505" fmla="*/ 438253 w 11737978"/>
              <a:gd name="connsiteY30505" fmla="*/ 2224343 h 6407150"/>
              <a:gd name="connsiteX30506" fmla="*/ 435832 w 11737978"/>
              <a:gd name="connsiteY30506" fmla="*/ 2223188 h 6407150"/>
              <a:gd name="connsiteX30507" fmla="*/ 434385 w 11737978"/>
              <a:gd name="connsiteY30507" fmla="*/ 2225928 h 6407150"/>
              <a:gd name="connsiteX30508" fmla="*/ 441168 w 11737978"/>
              <a:gd name="connsiteY30508" fmla="*/ 2231741 h 6407150"/>
              <a:gd name="connsiteX30509" fmla="*/ 443103 w 11737978"/>
              <a:gd name="connsiteY30509" fmla="*/ 2230948 h 6407150"/>
              <a:gd name="connsiteX30510" fmla="*/ 446992 w 11737978"/>
              <a:gd name="connsiteY30510" fmla="*/ 2242242 h 6407150"/>
              <a:gd name="connsiteX30511" fmla="*/ 453310 w 11737978"/>
              <a:gd name="connsiteY30511" fmla="*/ 2258985 h 6407150"/>
              <a:gd name="connsiteX30512" fmla="*/ 452342 w 11737978"/>
              <a:gd name="connsiteY30512" fmla="*/ 2259382 h 6407150"/>
              <a:gd name="connsiteX30513" fmla="*/ 452830 w 11737978"/>
              <a:gd name="connsiteY30513" fmla="*/ 2261330 h 6407150"/>
              <a:gd name="connsiteX30514" fmla="*/ 448954 w 11737978"/>
              <a:gd name="connsiteY30514" fmla="*/ 2258622 h 6407150"/>
              <a:gd name="connsiteX30515" fmla="*/ 447987 w 11737978"/>
              <a:gd name="connsiteY30515" fmla="*/ 2259020 h 6407150"/>
              <a:gd name="connsiteX30516" fmla="*/ 443151 w 11737978"/>
              <a:gd name="connsiteY30516" fmla="*/ 2261001 h 6407150"/>
              <a:gd name="connsiteX30517" fmla="*/ 442664 w 11737978"/>
              <a:gd name="connsiteY30517" fmla="*/ 2259052 h 6407150"/>
              <a:gd name="connsiteX30518" fmla="*/ 440723 w 11737978"/>
              <a:gd name="connsiteY30518" fmla="*/ 2255553 h 6407150"/>
              <a:gd name="connsiteX30519" fmla="*/ 437334 w 11737978"/>
              <a:gd name="connsiteY30519" fmla="*/ 2254793 h 6407150"/>
              <a:gd name="connsiteX30520" fmla="*/ 436854 w 11737978"/>
              <a:gd name="connsiteY30520" fmla="*/ 2257139 h 6407150"/>
              <a:gd name="connsiteX30521" fmla="*/ 437341 w 11737978"/>
              <a:gd name="connsiteY30521" fmla="*/ 2259087 h 6407150"/>
              <a:gd name="connsiteX30522" fmla="*/ 438315 w 11737978"/>
              <a:gd name="connsiteY30522" fmla="*/ 2262983 h 6407150"/>
              <a:gd name="connsiteX30523" fmla="*/ 440256 w 11737978"/>
              <a:gd name="connsiteY30523" fmla="*/ 2266484 h 6407150"/>
              <a:gd name="connsiteX30524" fmla="*/ 439289 w 11737978"/>
              <a:gd name="connsiteY30524" fmla="*/ 2266880 h 6407150"/>
              <a:gd name="connsiteX30525" fmla="*/ 436875 w 11737978"/>
              <a:gd name="connsiteY30525" fmla="*/ 2270018 h 6407150"/>
              <a:gd name="connsiteX30526" fmla="*/ 436387 w 11737978"/>
              <a:gd name="connsiteY30526" fmla="*/ 2268070 h 6407150"/>
              <a:gd name="connsiteX30527" fmla="*/ 435901 w 11737978"/>
              <a:gd name="connsiteY30527" fmla="*/ 2266121 h 6407150"/>
              <a:gd name="connsiteX30528" fmla="*/ 429131 w 11737978"/>
              <a:gd name="connsiteY30528" fmla="*/ 2268896 h 6407150"/>
              <a:gd name="connsiteX30529" fmla="*/ 428163 w 11737978"/>
              <a:gd name="connsiteY30529" fmla="*/ 2269292 h 6407150"/>
              <a:gd name="connsiteX30530" fmla="*/ 427189 w 11737978"/>
              <a:gd name="connsiteY30530" fmla="*/ 2265396 h 6407150"/>
              <a:gd name="connsiteX30531" fmla="*/ 427670 w 11737978"/>
              <a:gd name="connsiteY30531" fmla="*/ 2263050 h 6407150"/>
              <a:gd name="connsiteX30532" fmla="*/ 424762 w 11737978"/>
              <a:gd name="connsiteY30532" fmla="*/ 2259947 h 6407150"/>
              <a:gd name="connsiteX30533" fmla="*/ 423800 w 11737978"/>
              <a:gd name="connsiteY30533" fmla="*/ 2264636 h 6407150"/>
              <a:gd name="connsiteX30534" fmla="*/ 423321 w 11737978"/>
              <a:gd name="connsiteY30534" fmla="*/ 2266982 h 6407150"/>
              <a:gd name="connsiteX30535" fmla="*/ 424294 w 11737978"/>
              <a:gd name="connsiteY30535" fmla="*/ 2270879 h 6407150"/>
              <a:gd name="connsiteX30536" fmla="*/ 424781 w 11737978"/>
              <a:gd name="connsiteY30536" fmla="*/ 2272827 h 6407150"/>
              <a:gd name="connsiteX30537" fmla="*/ 422847 w 11737978"/>
              <a:gd name="connsiteY30537" fmla="*/ 2273619 h 6407150"/>
              <a:gd name="connsiteX30538" fmla="*/ 417044 w 11737978"/>
              <a:gd name="connsiteY30538" fmla="*/ 2275999 h 6407150"/>
              <a:gd name="connsiteX30539" fmla="*/ 415103 w 11737978"/>
              <a:gd name="connsiteY30539" fmla="*/ 2272498 h 6407150"/>
              <a:gd name="connsiteX30540" fmla="*/ 414616 w 11737978"/>
              <a:gd name="connsiteY30540" fmla="*/ 2270550 h 6407150"/>
              <a:gd name="connsiteX30541" fmla="*/ 412195 w 11737978"/>
              <a:gd name="connsiteY30541" fmla="*/ 2269393 h 6407150"/>
              <a:gd name="connsiteX30542" fmla="*/ 410261 w 11737978"/>
              <a:gd name="connsiteY30542" fmla="*/ 2270187 h 6407150"/>
              <a:gd name="connsiteX30543" fmla="*/ 410747 w 11737978"/>
              <a:gd name="connsiteY30543" fmla="*/ 2272136 h 6407150"/>
              <a:gd name="connsiteX30544" fmla="*/ 413169 w 11737978"/>
              <a:gd name="connsiteY30544" fmla="*/ 2273291 h 6407150"/>
              <a:gd name="connsiteX30545" fmla="*/ 414143 w 11737978"/>
              <a:gd name="connsiteY30545" fmla="*/ 2277188 h 6407150"/>
              <a:gd name="connsiteX30546" fmla="*/ 414157 w 11737978"/>
              <a:gd name="connsiteY30546" fmla="*/ 2285774 h 6407150"/>
              <a:gd name="connsiteX30547" fmla="*/ 414643 w 11737978"/>
              <a:gd name="connsiteY30547" fmla="*/ 2287723 h 6407150"/>
              <a:gd name="connsiteX30548" fmla="*/ 415618 w 11737978"/>
              <a:gd name="connsiteY30548" fmla="*/ 2291619 h 6407150"/>
              <a:gd name="connsiteX30549" fmla="*/ 418039 w 11737978"/>
              <a:gd name="connsiteY30549" fmla="*/ 2292775 h 6407150"/>
              <a:gd name="connsiteX30550" fmla="*/ 419486 w 11737978"/>
              <a:gd name="connsiteY30550" fmla="*/ 2290034 h 6407150"/>
              <a:gd name="connsiteX30551" fmla="*/ 418512 w 11737978"/>
              <a:gd name="connsiteY30551" fmla="*/ 2286137 h 6407150"/>
              <a:gd name="connsiteX30552" fmla="*/ 418019 w 11737978"/>
              <a:gd name="connsiteY30552" fmla="*/ 2279896 h 6407150"/>
              <a:gd name="connsiteX30553" fmla="*/ 417531 w 11737978"/>
              <a:gd name="connsiteY30553" fmla="*/ 2277946 h 6407150"/>
              <a:gd name="connsiteX30554" fmla="*/ 423334 w 11737978"/>
              <a:gd name="connsiteY30554" fmla="*/ 2275569 h 6407150"/>
              <a:gd name="connsiteX30555" fmla="*/ 426235 w 11737978"/>
              <a:gd name="connsiteY30555" fmla="*/ 2274379 h 6407150"/>
              <a:gd name="connsiteX30556" fmla="*/ 425755 w 11737978"/>
              <a:gd name="connsiteY30556" fmla="*/ 2276725 h 6407150"/>
              <a:gd name="connsiteX30557" fmla="*/ 426730 w 11737978"/>
              <a:gd name="connsiteY30557" fmla="*/ 2280621 h 6407150"/>
              <a:gd name="connsiteX30558" fmla="*/ 427697 w 11737978"/>
              <a:gd name="connsiteY30558" fmla="*/ 2280224 h 6407150"/>
              <a:gd name="connsiteX30559" fmla="*/ 426736 w 11737978"/>
              <a:gd name="connsiteY30559" fmla="*/ 2284913 h 6407150"/>
              <a:gd name="connsiteX30560" fmla="*/ 427224 w 11737978"/>
              <a:gd name="connsiteY30560" fmla="*/ 2286862 h 6407150"/>
              <a:gd name="connsiteX30561" fmla="*/ 429158 w 11737978"/>
              <a:gd name="connsiteY30561" fmla="*/ 2286068 h 6407150"/>
              <a:gd name="connsiteX30562" fmla="*/ 429632 w 11737978"/>
              <a:gd name="connsiteY30562" fmla="*/ 2279431 h 6407150"/>
              <a:gd name="connsiteX30563" fmla="*/ 431552 w 11737978"/>
              <a:gd name="connsiteY30563" fmla="*/ 2270051 h 6407150"/>
              <a:gd name="connsiteX30564" fmla="*/ 434453 w 11737978"/>
              <a:gd name="connsiteY30564" fmla="*/ 2268863 h 6407150"/>
              <a:gd name="connsiteX30565" fmla="*/ 436882 w 11737978"/>
              <a:gd name="connsiteY30565" fmla="*/ 2274312 h 6407150"/>
              <a:gd name="connsiteX30566" fmla="*/ 434947 w 11737978"/>
              <a:gd name="connsiteY30566" fmla="*/ 2275105 h 6407150"/>
              <a:gd name="connsiteX30567" fmla="*/ 433026 w 11737978"/>
              <a:gd name="connsiteY30567" fmla="*/ 2284483 h 6407150"/>
              <a:gd name="connsiteX30568" fmla="*/ 433993 w 11737978"/>
              <a:gd name="connsiteY30568" fmla="*/ 2284087 h 6407150"/>
              <a:gd name="connsiteX30569" fmla="*/ 431099 w 11737978"/>
              <a:gd name="connsiteY30569" fmla="*/ 2289570 h 6407150"/>
              <a:gd name="connsiteX30570" fmla="*/ 431587 w 11737978"/>
              <a:gd name="connsiteY30570" fmla="*/ 2291518 h 6407150"/>
              <a:gd name="connsiteX30571" fmla="*/ 432553 w 11737978"/>
              <a:gd name="connsiteY30571" fmla="*/ 2291122 h 6407150"/>
              <a:gd name="connsiteX30572" fmla="*/ 436415 w 11737978"/>
              <a:gd name="connsiteY30572" fmla="*/ 2285243 h 6407150"/>
              <a:gd name="connsiteX30573" fmla="*/ 439316 w 11737978"/>
              <a:gd name="connsiteY30573" fmla="*/ 2284054 h 6407150"/>
              <a:gd name="connsiteX30574" fmla="*/ 441745 w 11737978"/>
              <a:gd name="connsiteY30574" fmla="*/ 2289503 h 6407150"/>
              <a:gd name="connsiteX30575" fmla="*/ 448021 w 11737978"/>
              <a:gd name="connsiteY30575" fmla="*/ 2280486 h 6407150"/>
              <a:gd name="connsiteX30576" fmla="*/ 444139 w 11737978"/>
              <a:gd name="connsiteY30576" fmla="*/ 2273485 h 6407150"/>
              <a:gd name="connsiteX30577" fmla="*/ 445106 w 11737978"/>
              <a:gd name="connsiteY30577" fmla="*/ 2273089 h 6407150"/>
              <a:gd name="connsiteX30578" fmla="*/ 447528 w 11737978"/>
              <a:gd name="connsiteY30578" fmla="*/ 2274244 h 6407150"/>
              <a:gd name="connsiteX30579" fmla="*/ 449008 w 11737978"/>
              <a:gd name="connsiteY30579" fmla="*/ 2292968 h 6407150"/>
              <a:gd name="connsiteX30580" fmla="*/ 451910 w 11737978"/>
              <a:gd name="connsiteY30580" fmla="*/ 2291780 h 6407150"/>
              <a:gd name="connsiteX30581" fmla="*/ 447082 w 11737978"/>
              <a:gd name="connsiteY30581" fmla="*/ 2298055 h 6407150"/>
              <a:gd name="connsiteX30582" fmla="*/ 458221 w 11737978"/>
              <a:gd name="connsiteY30582" fmla="*/ 2304229 h 6407150"/>
              <a:gd name="connsiteX30583" fmla="*/ 456801 w 11737978"/>
              <a:gd name="connsiteY30583" fmla="*/ 2324145 h 6407150"/>
              <a:gd name="connsiteX30584" fmla="*/ 454373 w 11737978"/>
              <a:gd name="connsiteY30584" fmla="*/ 2318694 h 6407150"/>
              <a:gd name="connsiteX30585" fmla="*/ 463127 w 11737978"/>
              <a:gd name="connsiteY30585" fmla="*/ 2345180 h 6407150"/>
              <a:gd name="connsiteX30586" fmla="*/ 461191 w 11737978"/>
              <a:gd name="connsiteY30586" fmla="*/ 2345973 h 6407150"/>
              <a:gd name="connsiteX30587" fmla="*/ 456342 w 11737978"/>
              <a:gd name="connsiteY30587" fmla="*/ 2339369 h 6407150"/>
              <a:gd name="connsiteX30588" fmla="*/ 454887 w 11737978"/>
              <a:gd name="connsiteY30588" fmla="*/ 2337817 h 6407150"/>
              <a:gd name="connsiteX30589" fmla="*/ 454408 w 11737978"/>
              <a:gd name="connsiteY30589" fmla="*/ 2340162 h 6407150"/>
              <a:gd name="connsiteX30590" fmla="*/ 459744 w 11737978"/>
              <a:gd name="connsiteY30590" fmla="*/ 2348714 h 6407150"/>
              <a:gd name="connsiteX30591" fmla="*/ 460231 w 11737978"/>
              <a:gd name="connsiteY30591" fmla="*/ 2350663 h 6407150"/>
              <a:gd name="connsiteX30592" fmla="*/ 460719 w 11737978"/>
              <a:gd name="connsiteY30592" fmla="*/ 2352612 h 6407150"/>
              <a:gd name="connsiteX30593" fmla="*/ 459271 w 11737978"/>
              <a:gd name="connsiteY30593" fmla="*/ 2355353 h 6407150"/>
              <a:gd name="connsiteX30594" fmla="*/ 458311 w 11737978"/>
              <a:gd name="connsiteY30594" fmla="*/ 2360042 h 6407150"/>
              <a:gd name="connsiteX30595" fmla="*/ 457824 w 11737978"/>
              <a:gd name="connsiteY30595" fmla="*/ 2358094 h 6407150"/>
              <a:gd name="connsiteX30596" fmla="*/ 452975 w 11737978"/>
              <a:gd name="connsiteY30596" fmla="*/ 2351490 h 6407150"/>
              <a:gd name="connsiteX30597" fmla="*/ 451026 w 11737978"/>
              <a:gd name="connsiteY30597" fmla="*/ 2343696 h 6407150"/>
              <a:gd name="connsiteX30598" fmla="*/ 445703 w 11737978"/>
              <a:gd name="connsiteY30598" fmla="*/ 2343730 h 6407150"/>
              <a:gd name="connsiteX30599" fmla="*/ 446183 w 11737978"/>
              <a:gd name="connsiteY30599" fmla="*/ 2341385 h 6407150"/>
              <a:gd name="connsiteX30600" fmla="*/ 444729 w 11737978"/>
              <a:gd name="connsiteY30600" fmla="*/ 2339833 h 6407150"/>
              <a:gd name="connsiteX30601" fmla="*/ 445689 w 11737978"/>
              <a:gd name="connsiteY30601" fmla="*/ 2335144 h 6407150"/>
              <a:gd name="connsiteX30602" fmla="*/ 439879 w 11737978"/>
              <a:gd name="connsiteY30602" fmla="*/ 2333229 h 6407150"/>
              <a:gd name="connsiteX30603" fmla="*/ 441827 w 11737978"/>
              <a:gd name="connsiteY30603" fmla="*/ 2341023 h 6407150"/>
              <a:gd name="connsiteX30604" fmla="*/ 442308 w 11737978"/>
              <a:gd name="connsiteY30604" fmla="*/ 2338678 h 6407150"/>
              <a:gd name="connsiteX30605" fmla="*/ 444249 w 11737978"/>
              <a:gd name="connsiteY30605" fmla="*/ 2342177 h 6407150"/>
              <a:gd name="connsiteX30606" fmla="*/ 442802 w 11737978"/>
              <a:gd name="connsiteY30606" fmla="*/ 2344920 h 6407150"/>
              <a:gd name="connsiteX30607" fmla="*/ 441348 w 11737978"/>
              <a:gd name="connsiteY30607" fmla="*/ 2343367 h 6407150"/>
              <a:gd name="connsiteX30608" fmla="*/ 438925 w 11737978"/>
              <a:gd name="connsiteY30608" fmla="*/ 2342211 h 6407150"/>
              <a:gd name="connsiteX30609" fmla="*/ 435051 w 11737978"/>
              <a:gd name="connsiteY30609" fmla="*/ 2339504 h 6407150"/>
              <a:gd name="connsiteX30610" fmla="*/ 430222 w 11737978"/>
              <a:gd name="connsiteY30610" fmla="*/ 2345780 h 6407150"/>
              <a:gd name="connsiteX30611" fmla="*/ 430709 w 11737978"/>
              <a:gd name="connsiteY30611" fmla="*/ 2347728 h 6407150"/>
              <a:gd name="connsiteX30612" fmla="*/ 430228 w 11737978"/>
              <a:gd name="connsiteY30612" fmla="*/ 2350074 h 6407150"/>
              <a:gd name="connsiteX30613" fmla="*/ 426840 w 11737978"/>
              <a:gd name="connsiteY30613" fmla="*/ 2349313 h 6407150"/>
              <a:gd name="connsiteX30614" fmla="*/ 425393 w 11737978"/>
              <a:gd name="connsiteY30614" fmla="*/ 2352056 h 6407150"/>
              <a:gd name="connsiteX30615" fmla="*/ 426847 w 11737978"/>
              <a:gd name="connsiteY30615" fmla="*/ 2353608 h 6407150"/>
              <a:gd name="connsiteX30616" fmla="*/ 430235 w 11737978"/>
              <a:gd name="connsiteY30616" fmla="*/ 2354365 h 6407150"/>
              <a:gd name="connsiteX30617" fmla="*/ 431209 w 11737978"/>
              <a:gd name="connsiteY30617" fmla="*/ 2358264 h 6407150"/>
              <a:gd name="connsiteX30618" fmla="*/ 434605 w 11737978"/>
              <a:gd name="connsiteY30618" fmla="*/ 2363316 h 6407150"/>
              <a:gd name="connsiteX30619" fmla="*/ 441876 w 11737978"/>
              <a:gd name="connsiteY30619" fmla="*/ 2371075 h 6407150"/>
              <a:gd name="connsiteX30620" fmla="*/ 442363 w 11737978"/>
              <a:gd name="connsiteY30620" fmla="*/ 2373024 h 6407150"/>
              <a:gd name="connsiteX30621" fmla="*/ 440429 w 11737978"/>
              <a:gd name="connsiteY30621" fmla="*/ 2373817 h 6407150"/>
              <a:gd name="connsiteX30622" fmla="*/ 432684 w 11737978"/>
              <a:gd name="connsiteY30622" fmla="*/ 2372694 h 6407150"/>
              <a:gd name="connsiteX30623" fmla="*/ 436100 w 11737978"/>
              <a:gd name="connsiteY30623" fmla="*/ 2390627 h 6407150"/>
              <a:gd name="connsiteX30624" fmla="*/ 438028 w 11737978"/>
              <a:gd name="connsiteY30624" fmla="*/ 2385541 h 6407150"/>
              <a:gd name="connsiteX30625" fmla="*/ 438994 w 11737978"/>
              <a:gd name="connsiteY30625" fmla="*/ 2385145 h 6407150"/>
              <a:gd name="connsiteX30626" fmla="*/ 439969 w 11737978"/>
              <a:gd name="connsiteY30626" fmla="*/ 2389042 h 6407150"/>
              <a:gd name="connsiteX30627" fmla="*/ 439976 w 11737978"/>
              <a:gd name="connsiteY30627" fmla="*/ 2393335 h 6407150"/>
              <a:gd name="connsiteX30628" fmla="*/ 441916 w 11737978"/>
              <a:gd name="connsiteY30628" fmla="*/ 2396835 h 6407150"/>
              <a:gd name="connsiteX30629" fmla="*/ 437575 w 11737978"/>
              <a:gd name="connsiteY30629" fmla="*/ 2405059 h 6407150"/>
              <a:gd name="connsiteX30630" fmla="*/ 443399 w 11737978"/>
              <a:gd name="connsiteY30630" fmla="*/ 2415561 h 6407150"/>
              <a:gd name="connsiteX30631" fmla="*/ 440009 w 11737978"/>
              <a:gd name="connsiteY30631" fmla="*/ 2414802 h 6407150"/>
              <a:gd name="connsiteX30632" fmla="*/ 439043 w 11737978"/>
              <a:gd name="connsiteY30632" fmla="*/ 2415198 h 6407150"/>
              <a:gd name="connsiteX30633" fmla="*/ 436128 w 11737978"/>
              <a:gd name="connsiteY30633" fmla="*/ 2407801 h 6407150"/>
              <a:gd name="connsiteX30634" fmla="*/ 434187 w 11737978"/>
              <a:gd name="connsiteY30634" fmla="*/ 2404300 h 6407150"/>
              <a:gd name="connsiteX30635" fmla="*/ 433699 w 11737978"/>
              <a:gd name="connsiteY30635" fmla="*/ 2402353 h 6407150"/>
              <a:gd name="connsiteX30636" fmla="*/ 435635 w 11737978"/>
              <a:gd name="connsiteY30636" fmla="*/ 2401559 h 6407150"/>
              <a:gd name="connsiteX30637" fmla="*/ 436602 w 11737978"/>
              <a:gd name="connsiteY30637" fmla="*/ 2401162 h 6407150"/>
              <a:gd name="connsiteX30638" fmla="*/ 436114 w 11737978"/>
              <a:gd name="connsiteY30638" fmla="*/ 2399214 h 6407150"/>
              <a:gd name="connsiteX30639" fmla="*/ 435146 w 11737978"/>
              <a:gd name="connsiteY30639" fmla="*/ 2399610 h 6407150"/>
              <a:gd name="connsiteX30640" fmla="*/ 438042 w 11737978"/>
              <a:gd name="connsiteY30640" fmla="*/ 2394128 h 6407150"/>
              <a:gd name="connsiteX30641" fmla="*/ 427856 w 11737978"/>
              <a:gd name="connsiteY30641" fmla="*/ 2378971 h 6407150"/>
              <a:gd name="connsiteX30642" fmla="*/ 424508 w 11737978"/>
              <a:gd name="connsiteY30642" fmla="*/ 2403971 h 6407150"/>
              <a:gd name="connsiteX30643" fmla="*/ 423054 w 11737978"/>
              <a:gd name="connsiteY30643" fmla="*/ 2402419 h 6407150"/>
              <a:gd name="connsiteX30644" fmla="*/ 421120 w 11737978"/>
              <a:gd name="connsiteY30644" fmla="*/ 2403212 h 6407150"/>
              <a:gd name="connsiteX30645" fmla="*/ 421606 w 11737978"/>
              <a:gd name="connsiteY30645" fmla="*/ 2405161 h 6407150"/>
              <a:gd name="connsiteX30646" fmla="*/ 425482 w 11737978"/>
              <a:gd name="connsiteY30646" fmla="*/ 2407868 h 6407150"/>
              <a:gd name="connsiteX30647" fmla="*/ 424515 w 11737978"/>
              <a:gd name="connsiteY30647" fmla="*/ 2408264 h 6407150"/>
              <a:gd name="connsiteX30648" fmla="*/ 429357 w 11737978"/>
              <a:gd name="connsiteY30648" fmla="*/ 2410576 h 6407150"/>
              <a:gd name="connsiteX30649" fmla="*/ 430812 w 11737978"/>
              <a:gd name="connsiteY30649" fmla="*/ 2412128 h 6407150"/>
              <a:gd name="connsiteX30650" fmla="*/ 430338 w 11737978"/>
              <a:gd name="connsiteY30650" fmla="*/ 2418766 h 6407150"/>
              <a:gd name="connsiteX30651" fmla="*/ 431814 w 11737978"/>
              <a:gd name="connsiteY30651" fmla="*/ 2433198 h 6407150"/>
              <a:gd name="connsiteX30652" fmla="*/ 426971 w 11737978"/>
              <a:gd name="connsiteY30652" fmla="*/ 2430887 h 6407150"/>
              <a:gd name="connsiteX30653" fmla="*/ 432301 w 11737978"/>
              <a:gd name="connsiteY30653" fmla="*/ 2435146 h 6407150"/>
              <a:gd name="connsiteX30654" fmla="*/ 437637 w 11737978"/>
              <a:gd name="connsiteY30654" fmla="*/ 2443700 h 6407150"/>
              <a:gd name="connsiteX30655" fmla="*/ 440538 w 11737978"/>
              <a:gd name="connsiteY30655" fmla="*/ 2442510 h 6407150"/>
              <a:gd name="connsiteX30656" fmla="*/ 440497 w 11737978"/>
              <a:gd name="connsiteY30656" fmla="*/ 2416750 h 6407150"/>
              <a:gd name="connsiteX30657" fmla="*/ 442918 w 11737978"/>
              <a:gd name="connsiteY30657" fmla="*/ 2417906 h 6407150"/>
              <a:gd name="connsiteX30658" fmla="*/ 445834 w 11737978"/>
              <a:gd name="connsiteY30658" fmla="*/ 2425304 h 6407150"/>
              <a:gd name="connsiteX30659" fmla="*/ 460362 w 11737978"/>
              <a:gd name="connsiteY30659" fmla="*/ 2432236 h 6407150"/>
              <a:gd name="connsiteX30660" fmla="*/ 467098 w 11737978"/>
              <a:gd name="connsiteY30660" fmla="*/ 2407995 h 6407150"/>
              <a:gd name="connsiteX30661" fmla="*/ 469032 w 11737978"/>
              <a:gd name="connsiteY30661" fmla="*/ 2407202 h 6407150"/>
              <a:gd name="connsiteX30662" fmla="*/ 470486 w 11737978"/>
              <a:gd name="connsiteY30662" fmla="*/ 2408754 h 6407150"/>
              <a:gd name="connsiteX30663" fmla="*/ 471941 w 11737978"/>
              <a:gd name="connsiteY30663" fmla="*/ 2410306 h 6407150"/>
              <a:gd name="connsiteX30664" fmla="*/ 475350 w 11737978"/>
              <a:gd name="connsiteY30664" fmla="*/ 2423945 h 6407150"/>
              <a:gd name="connsiteX30665" fmla="*/ 476317 w 11737978"/>
              <a:gd name="connsiteY30665" fmla="*/ 2423548 h 6407150"/>
              <a:gd name="connsiteX30666" fmla="*/ 478259 w 11737978"/>
              <a:gd name="connsiteY30666" fmla="*/ 2427050 h 6407150"/>
              <a:gd name="connsiteX30667" fmla="*/ 481160 w 11737978"/>
              <a:gd name="connsiteY30667" fmla="*/ 2425860 h 6407150"/>
              <a:gd name="connsiteX30668" fmla="*/ 481640 w 11737978"/>
              <a:gd name="connsiteY30668" fmla="*/ 2423514 h 6407150"/>
              <a:gd name="connsiteX30669" fmla="*/ 484541 w 11737978"/>
              <a:gd name="connsiteY30669" fmla="*/ 2422325 h 6407150"/>
              <a:gd name="connsiteX30670" fmla="*/ 486976 w 11737978"/>
              <a:gd name="connsiteY30670" fmla="*/ 2432068 h 6407150"/>
              <a:gd name="connsiteX30671" fmla="*/ 472942 w 11737978"/>
              <a:gd name="connsiteY30671" fmla="*/ 2431376 h 6407150"/>
              <a:gd name="connsiteX30672" fmla="*/ 473429 w 11737978"/>
              <a:gd name="connsiteY30672" fmla="*/ 2433324 h 6407150"/>
              <a:gd name="connsiteX30673" fmla="*/ 457461 w 11737978"/>
              <a:gd name="connsiteY30673" fmla="*/ 2433426 h 6407150"/>
              <a:gd name="connsiteX30674" fmla="*/ 454079 w 11737978"/>
              <a:gd name="connsiteY30674" fmla="*/ 2436960 h 6407150"/>
              <a:gd name="connsiteX30675" fmla="*/ 456994 w 11737978"/>
              <a:gd name="connsiteY30675" fmla="*/ 2444357 h 6407150"/>
              <a:gd name="connsiteX30676" fmla="*/ 448756 w 11737978"/>
              <a:gd name="connsiteY30676" fmla="*/ 2436994 h 6407150"/>
              <a:gd name="connsiteX30677" fmla="*/ 453606 w 11737978"/>
              <a:gd name="connsiteY30677" fmla="*/ 2443598 h 6407150"/>
              <a:gd name="connsiteX30678" fmla="*/ 450225 w 11737978"/>
              <a:gd name="connsiteY30678" fmla="*/ 2447132 h 6407150"/>
              <a:gd name="connsiteX30679" fmla="*/ 452173 w 11737978"/>
              <a:gd name="connsiteY30679" fmla="*/ 2454926 h 6407150"/>
              <a:gd name="connsiteX30680" fmla="*/ 451727 w 11737978"/>
              <a:gd name="connsiteY30680" fmla="*/ 2478738 h 6407150"/>
              <a:gd name="connsiteX30681" fmla="*/ 444456 w 11737978"/>
              <a:gd name="connsiteY30681" fmla="*/ 2470978 h 6407150"/>
              <a:gd name="connsiteX30682" fmla="*/ 446870 w 11737978"/>
              <a:gd name="connsiteY30682" fmla="*/ 2467839 h 6407150"/>
              <a:gd name="connsiteX30683" fmla="*/ 437171 w 11737978"/>
              <a:gd name="connsiteY30683" fmla="*/ 2454631 h 6407150"/>
              <a:gd name="connsiteX30684" fmla="*/ 426539 w 11737978"/>
              <a:gd name="connsiteY30684" fmla="*/ 2463286 h 6407150"/>
              <a:gd name="connsiteX30685" fmla="*/ 431882 w 11737978"/>
              <a:gd name="connsiteY30685" fmla="*/ 2476132 h 6407150"/>
              <a:gd name="connsiteX30686" fmla="*/ 438659 w 11737978"/>
              <a:gd name="connsiteY30686" fmla="*/ 2477650 h 6407150"/>
              <a:gd name="connsiteX30687" fmla="*/ 446425 w 11737978"/>
              <a:gd name="connsiteY30687" fmla="*/ 2491650 h 6407150"/>
              <a:gd name="connsiteX30688" fmla="*/ 445005 w 11737978"/>
              <a:gd name="connsiteY30688" fmla="*/ 2511567 h 6407150"/>
              <a:gd name="connsiteX30689" fmla="*/ 438228 w 11737978"/>
              <a:gd name="connsiteY30689" fmla="*/ 2510048 h 6407150"/>
              <a:gd name="connsiteX30690" fmla="*/ 436787 w 11737978"/>
              <a:gd name="connsiteY30690" fmla="*/ 2517082 h 6407150"/>
              <a:gd name="connsiteX30691" fmla="*/ 447933 w 11737978"/>
              <a:gd name="connsiteY30691" fmla="*/ 2527550 h 6407150"/>
              <a:gd name="connsiteX30692" fmla="*/ 446493 w 11737978"/>
              <a:gd name="connsiteY30692" fmla="*/ 2534584 h 6407150"/>
              <a:gd name="connsiteX30693" fmla="*/ 440690 w 11737978"/>
              <a:gd name="connsiteY30693" fmla="*/ 2536963 h 6407150"/>
              <a:gd name="connsiteX30694" fmla="*/ 445046 w 11737978"/>
              <a:gd name="connsiteY30694" fmla="*/ 2537326 h 6407150"/>
              <a:gd name="connsiteX30695" fmla="*/ 441664 w 11737978"/>
              <a:gd name="connsiteY30695" fmla="*/ 2540860 h 6407150"/>
              <a:gd name="connsiteX30696" fmla="*/ 458140 w 11737978"/>
              <a:gd name="connsiteY30696" fmla="*/ 2555587 h 6407150"/>
              <a:gd name="connsiteX30697" fmla="*/ 456693 w 11737978"/>
              <a:gd name="connsiteY30697" fmla="*/ 2558329 h 6407150"/>
              <a:gd name="connsiteX30698" fmla="*/ 456213 w 11737978"/>
              <a:gd name="connsiteY30698" fmla="*/ 2560673 h 6407150"/>
              <a:gd name="connsiteX30699" fmla="*/ 457668 w 11737978"/>
              <a:gd name="connsiteY30699" fmla="*/ 2562225 h 6407150"/>
              <a:gd name="connsiteX30700" fmla="*/ 458154 w 11737978"/>
              <a:gd name="connsiteY30700" fmla="*/ 2564174 h 6407150"/>
              <a:gd name="connsiteX30701" fmla="*/ 454786 w 11737978"/>
              <a:gd name="connsiteY30701" fmla="*/ 2576295 h 6407150"/>
              <a:gd name="connsiteX30702" fmla="*/ 453819 w 11737978"/>
              <a:gd name="connsiteY30702" fmla="*/ 2576692 h 6407150"/>
              <a:gd name="connsiteX30703" fmla="*/ 453332 w 11737978"/>
              <a:gd name="connsiteY30703" fmla="*/ 2574743 h 6407150"/>
              <a:gd name="connsiteX30704" fmla="*/ 450911 w 11737978"/>
              <a:gd name="connsiteY30704" fmla="*/ 2573587 h 6407150"/>
              <a:gd name="connsiteX30705" fmla="*/ 450431 w 11737978"/>
              <a:gd name="connsiteY30705" fmla="*/ 2575932 h 6407150"/>
              <a:gd name="connsiteX30706" fmla="*/ 450918 w 11737978"/>
              <a:gd name="connsiteY30706" fmla="*/ 2577880 h 6407150"/>
              <a:gd name="connsiteX30707" fmla="*/ 450438 w 11737978"/>
              <a:gd name="connsiteY30707" fmla="*/ 2580226 h 6407150"/>
              <a:gd name="connsiteX30708" fmla="*/ 448509 w 11737978"/>
              <a:gd name="connsiteY30708" fmla="*/ 2585311 h 6407150"/>
              <a:gd name="connsiteX30709" fmla="*/ 448030 w 11737978"/>
              <a:gd name="connsiteY30709" fmla="*/ 2587656 h 6407150"/>
              <a:gd name="connsiteX30710" fmla="*/ 448531 w 11737978"/>
              <a:gd name="connsiteY30710" fmla="*/ 2598192 h 6407150"/>
              <a:gd name="connsiteX30711" fmla="*/ 449504 w 11737978"/>
              <a:gd name="connsiteY30711" fmla="*/ 2602088 h 6407150"/>
              <a:gd name="connsiteX30712" fmla="*/ 450958 w 11737978"/>
              <a:gd name="connsiteY30712" fmla="*/ 2603640 h 6407150"/>
              <a:gd name="connsiteX30713" fmla="*/ 448538 w 11737978"/>
              <a:gd name="connsiteY30713" fmla="*/ 2602485 h 6407150"/>
              <a:gd name="connsiteX30714" fmla="*/ 436457 w 11737978"/>
              <a:gd name="connsiteY30714" fmla="*/ 2613880 h 6407150"/>
              <a:gd name="connsiteX30715" fmla="*/ 434510 w 11737978"/>
              <a:gd name="connsiteY30715" fmla="*/ 2606087 h 6407150"/>
              <a:gd name="connsiteX30716" fmla="*/ 439354 w 11737978"/>
              <a:gd name="connsiteY30716" fmla="*/ 2608398 h 6407150"/>
              <a:gd name="connsiteX30717" fmla="*/ 433049 w 11737978"/>
              <a:gd name="connsiteY30717" fmla="*/ 2600242 h 6407150"/>
              <a:gd name="connsiteX30718" fmla="*/ 423857 w 11737978"/>
              <a:gd name="connsiteY30718" fmla="*/ 2601860 h 6407150"/>
              <a:gd name="connsiteX30719" fmla="*/ 424825 w 11737978"/>
              <a:gd name="connsiteY30719" fmla="*/ 2601464 h 6407150"/>
              <a:gd name="connsiteX30720" fmla="*/ 422877 w 11737978"/>
              <a:gd name="connsiteY30720" fmla="*/ 2593671 h 6407150"/>
              <a:gd name="connsiteX30721" fmla="*/ 421902 w 11737978"/>
              <a:gd name="connsiteY30721" fmla="*/ 2589773 h 6407150"/>
              <a:gd name="connsiteX30722" fmla="*/ 424811 w 11737978"/>
              <a:gd name="connsiteY30722" fmla="*/ 2592878 h 6407150"/>
              <a:gd name="connsiteX30723" fmla="*/ 426732 w 11737978"/>
              <a:gd name="connsiteY30723" fmla="*/ 2583498 h 6407150"/>
              <a:gd name="connsiteX30724" fmla="*/ 435443 w 11737978"/>
              <a:gd name="connsiteY30724" fmla="*/ 2584223 h 6407150"/>
              <a:gd name="connsiteX30725" fmla="*/ 426210 w 11737978"/>
              <a:gd name="connsiteY30725" fmla="*/ 2560082 h 6407150"/>
              <a:gd name="connsiteX30726" fmla="*/ 421380 w 11737978"/>
              <a:gd name="connsiteY30726" fmla="*/ 2566358 h 6407150"/>
              <a:gd name="connsiteX30727" fmla="*/ 423330 w 11737978"/>
              <a:gd name="connsiteY30727" fmla="*/ 2574152 h 6407150"/>
              <a:gd name="connsiteX30728" fmla="*/ 413164 w 11737978"/>
              <a:gd name="connsiteY30728" fmla="*/ 2571875 h 6407150"/>
              <a:gd name="connsiteX30729" fmla="*/ 413178 w 11737978"/>
              <a:gd name="connsiteY30729" fmla="*/ 2580461 h 6407150"/>
              <a:gd name="connsiteX30730" fmla="*/ 412210 w 11737978"/>
              <a:gd name="connsiteY30730" fmla="*/ 2580858 h 6407150"/>
              <a:gd name="connsiteX30731" fmla="*/ 409789 w 11737978"/>
              <a:gd name="connsiteY30731" fmla="*/ 2579702 h 6407150"/>
              <a:gd name="connsiteX30732" fmla="*/ 408822 w 11737978"/>
              <a:gd name="connsiteY30732" fmla="*/ 2580099 h 6407150"/>
              <a:gd name="connsiteX30733" fmla="*/ 405447 w 11737978"/>
              <a:gd name="connsiteY30733" fmla="*/ 2587927 h 6407150"/>
              <a:gd name="connsiteX30734" fmla="*/ 406901 w 11737978"/>
              <a:gd name="connsiteY30734" fmla="*/ 2589478 h 6407150"/>
              <a:gd name="connsiteX30735" fmla="*/ 407381 w 11737978"/>
              <a:gd name="connsiteY30735" fmla="*/ 2587134 h 6407150"/>
              <a:gd name="connsiteX30736" fmla="*/ 409308 w 11737978"/>
              <a:gd name="connsiteY30736" fmla="*/ 2582048 h 6407150"/>
              <a:gd name="connsiteX30737" fmla="*/ 410763 w 11737978"/>
              <a:gd name="connsiteY30737" fmla="*/ 2583599 h 6407150"/>
              <a:gd name="connsiteX30738" fmla="*/ 419001 w 11737978"/>
              <a:gd name="connsiteY30738" fmla="*/ 2590963 h 6407150"/>
              <a:gd name="connsiteX30739" fmla="*/ 419975 w 11737978"/>
              <a:gd name="connsiteY30739" fmla="*/ 2594860 h 6407150"/>
              <a:gd name="connsiteX30740" fmla="*/ 408842 w 11737978"/>
              <a:gd name="connsiteY30740" fmla="*/ 2592979 h 6407150"/>
              <a:gd name="connsiteX30741" fmla="*/ 402086 w 11737978"/>
              <a:gd name="connsiteY30741" fmla="*/ 2604340 h 6407150"/>
              <a:gd name="connsiteX30742" fmla="*/ 406935 w 11737978"/>
              <a:gd name="connsiteY30742" fmla="*/ 2610945 h 6407150"/>
              <a:gd name="connsiteX30743" fmla="*/ 402106 w 11737978"/>
              <a:gd name="connsiteY30743" fmla="*/ 2617221 h 6407150"/>
              <a:gd name="connsiteX30744" fmla="*/ 406462 w 11737978"/>
              <a:gd name="connsiteY30744" fmla="*/ 2617583 h 6407150"/>
              <a:gd name="connsiteX30745" fmla="*/ 402134 w 11737978"/>
              <a:gd name="connsiteY30745" fmla="*/ 2634394 h 6407150"/>
              <a:gd name="connsiteX30746" fmla="*/ 402642 w 11737978"/>
              <a:gd name="connsiteY30746" fmla="*/ 2649222 h 6407150"/>
              <a:gd name="connsiteX30747" fmla="*/ 396325 w 11737978"/>
              <a:gd name="connsiteY30747" fmla="*/ 2632479 h 6407150"/>
              <a:gd name="connsiteX30748" fmla="*/ 383257 w 11737978"/>
              <a:gd name="connsiteY30748" fmla="*/ 2631391 h 6407150"/>
              <a:gd name="connsiteX30749" fmla="*/ 384725 w 11737978"/>
              <a:gd name="connsiteY30749" fmla="*/ 2641530 h 6407150"/>
              <a:gd name="connsiteX30750" fmla="*/ 383758 w 11737978"/>
              <a:gd name="connsiteY30750" fmla="*/ 2641926 h 6407150"/>
              <a:gd name="connsiteX30751" fmla="*/ 382303 w 11737978"/>
              <a:gd name="connsiteY30751" fmla="*/ 2640375 h 6407150"/>
              <a:gd name="connsiteX30752" fmla="*/ 379402 w 11737978"/>
              <a:gd name="connsiteY30752" fmla="*/ 2641564 h 6407150"/>
              <a:gd name="connsiteX30753" fmla="*/ 378922 w 11737978"/>
              <a:gd name="connsiteY30753" fmla="*/ 2643908 h 6407150"/>
              <a:gd name="connsiteX30754" fmla="*/ 379408 w 11737978"/>
              <a:gd name="connsiteY30754" fmla="*/ 2645856 h 6407150"/>
              <a:gd name="connsiteX30755" fmla="*/ 382798 w 11737978"/>
              <a:gd name="connsiteY30755" fmla="*/ 2646616 h 6407150"/>
              <a:gd name="connsiteX30756" fmla="*/ 392984 w 11737978"/>
              <a:gd name="connsiteY30756" fmla="*/ 2661773 h 6407150"/>
              <a:gd name="connsiteX30757" fmla="*/ 388641 w 11737978"/>
              <a:gd name="connsiteY30757" fmla="*/ 2669997 h 6407150"/>
              <a:gd name="connsiteX30758" fmla="*/ 389121 w 11737978"/>
              <a:gd name="connsiteY30758" fmla="*/ 2667653 h 6407150"/>
              <a:gd name="connsiteX30759" fmla="*/ 383320 w 11737978"/>
              <a:gd name="connsiteY30759" fmla="*/ 2670031 h 6407150"/>
              <a:gd name="connsiteX30760" fmla="*/ 376082 w 11737978"/>
              <a:gd name="connsiteY30760" fmla="*/ 2683738 h 6407150"/>
              <a:gd name="connsiteX30761" fmla="*/ 357253 w 11737978"/>
              <a:gd name="connsiteY30761" fmla="*/ 2710789 h 6407150"/>
              <a:gd name="connsiteX30762" fmla="*/ 346546 w 11737978"/>
              <a:gd name="connsiteY30762" fmla="*/ 2672216 h 6407150"/>
              <a:gd name="connsiteX30763" fmla="*/ 348062 w 11737978"/>
              <a:gd name="connsiteY30763" fmla="*/ 2712408 h 6407150"/>
              <a:gd name="connsiteX30764" fmla="*/ 344680 w 11737978"/>
              <a:gd name="connsiteY30764" fmla="*/ 2715943 h 6407150"/>
              <a:gd name="connsiteX30765" fmla="*/ 346629 w 11737978"/>
              <a:gd name="connsiteY30765" fmla="*/ 2723735 h 6407150"/>
              <a:gd name="connsiteX30766" fmla="*/ 344694 w 11737978"/>
              <a:gd name="connsiteY30766" fmla="*/ 2724528 h 6407150"/>
              <a:gd name="connsiteX30767" fmla="*/ 343728 w 11737978"/>
              <a:gd name="connsiteY30767" fmla="*/ 2724925 h 6407150"/>
              <a:gd name="connsiteX30768" fmla="*/ 344214 w 11737978"/>
              <a:gd name="connsiteY30768" fmla="*/ 2726874 h 6407150"/>
              <a:gd name="connsiteX30769" fmla="*/ 345182 w 11737978"/>
              <a:gd name="connsiteY30769" fmla="*/ 2726477 h 6407150"/>
              <a:gd name="connsiteX30770" fmla="*/ 344715 w 11737978"/>
              <a:gd name="connsiteY30770" fmla="*/ 2737408 h 6407150"/>
              <a:gd name="connsiteX30771" fmla="*/ 349572 w 11737978"/>
              <a:gd name="connsiteY30771" fmla="*/ 2748306 h 6407150"/>
              <a:gd name="connsiteX30772" fmla="*/ 339420 w 11737978"/>
              <a:gd name="connsiteY30772" fmla="*/ 2754616 h 6407150"/>
              <a:gd name="connsiteX30773" fmla="*/ 333595 w 11737978"/>
              <a:gd name="connsiteY30773" fmla="*/ 2744114 h 6407150"/>
              <a:gd name="connsiteX30774" fmla="*/ 340373 w 11737978"/>
              <a:gd name="connsiteY30774" fmla="*/ 2745632 h 6407150"/>
              <a:gd name="connsiteX30775" fmla="*/ 334529 w 11737978"/>
              <a:gd name="connsiteY30775" fmla="*/ 2722250 h 6407150"/>
              <a:gd name="connsiteX30776" fmla="*/ 333555 w 11737978"/>
              <a:gd name="connsiteY30776" fmla="*/ 2718354 h 6407150"/>
              <a:gd name="connsiteX30777" fmla="*/ 333534 w 11737978"/>
              <a:gd name="connsiteY30777" fmla="*/ 2705474 h 6407150"/>
              <a:gd name="connsiteX30778" fmla="*/ 328218 w 11737978"/>
              <a:gd name="connsiteY30778" fmla="*/ 2709801 h 6407150"/>
              <a:gd name="connsiteX30779" fmla="*/ 329666 w 11737978"/>
              <a:gd name="connsiteY30779" fmla="*/ 2707060 h 6407150"/>
              <a:gd name="connsiteX30780" fmla="*/ 329178 w 11737978"/>
              <a:gd name="connsiteY30780" fmla="*/ 2705111 h 6407150"/>
              <a:gd name="connsiteX30781" fmla="*/ 328212 w 11737978"/>
              <a:gd name="connsiteY30781" fmla="*/ 2705508 h 6407150"/>
              <a:gd name="connsiteX30782" fmla="*/ 326764 w 11737978"/>
              <a:gd name="connsiteY30782" fmla="*/ 2708250 h 6407150"/>
              <a:gd name="connsiteX30783" fmla="*/ 322394 w 11737978"/>
              <a:gd name="connsiteY30783" fmla="*/ 2699300 h 6407150"/>
              <a:gd name="connsiteX30784" fmla="*/ 321908 w 11737978"/>
              <a:gd name="connsiteY30784" fmla="*/ 2697351 h 6407150"/>
              <a:gd name="connsiteX30785" fmla="*/ 324308 w 11737978"/>
              <a:gd name="connsiteY30785" fmla="*/ 2685628 h 6407150"/>
              <a:gd name="connsiteX30786" fmla="*/ 332060 w 11737978"/>
              <a:gd name="connsiteY30786" fmla="*/ 2691042 h 6407150"/>
              <a:gd name="connsiteX30787" fmla="*/ 328511 w 11737978"/>
              <a:gd name="connsiteY30787" fmla="*/ 2672968 h 6407150"/>
              <a:gd name="connsiteX30788" fmla="*/ 328643 w 11737978"/>
              <a:gd name="connsiteY30788" fmla="*/ 2673109 h 6407150"/>
              <a:gd name="connsiteX30789" fmla="*/ 328155 w 11737978"/>
              <a:gd name="connsiteY30789" fmla="*/ 2671161 h 6407150"/>
              <a:gd name="connsiteX30790" fmla="*/ 328511 w 11737978"/>
              <a:gd name="connsiteY30790" fmla="*/ 2672968 h 6407150"/>
              <a:gd name="connsiteX30791" fmla="*/ 324280 w 11737978"/>
              <a:gd name="connsiteY30791" fmla="*/ 2668454 h 6407150"/>
              <a:gd name="connsiteX30792" fmla="*/ 323800 w 11737978"/>
              <a:gd name="connsiteY30792" fmla="*/ 2670798 h 6407150"/>
              <a:gd name="connsiteX30793" fmla="*/ 326222 w 11737978"/>
              <a:gd name="connsiteY30793" fmla="*/ 2671954 h 6407150"/>
              <a:gd name="connsiteX30794" fmla="*/ 315096 w 11737978"/>
              <a:gd name="connsiteY30794" fmla="*/ 2674367 h 6407150"/>
              <a:gd name="connsiteX30795" fmla="*/ 318039 w 11737978"/>
              <a:gd name="connsiteY30795" fmla="*/ 2698937 h 6407150"/>
              <a:gd name="connsiteX30796" fmla="*/ 318539 w 11737978"/>
              <a:gd name="connsiteY30796" fmla="*/ 2709473 h 6407150"/>
              <a:gd name="connsiteX30797" fmla="*/ 315673 w 11737978"/>
              <a:gd name="connsiteY30797" fmla="*/ 2732128 h 6407150"/>
              <a:gd name="connsiteX30798" fmla="*/ 325406 w 11737978"/>
              <a:gd name="connsiteY30798" fmla="*/ 2766804 h 6407150"/>
              <a:gd name="connsiteX30799" fmla="*/ 323018 w 11737978"/>
              <a:gd name="connsiteY30799" fmla="*/ 2787115 h 6407150"/>
              <a:gd name="connsiteX30800" fmla="*/ 320625 w 11737978"/>
              <a:gd name="connsiteY30800" fmla="*/ 2803133 h 6407150"/>
              <a:gd name="connsiteX30801" fmla="*/ 319665 w 11737978"/>
              <a:gd name="connsiteY30801" fmla="*/ 2807823 h 6407150"/>
              <a:gd name="connsiteX30802" fmla="*/ 338638 w 11737978"/>
              <a:gd name="connsiteY30802" fmla="*/ 2870932 h 6407150"/>
              <a:gd name="connsiteX30803" fmla="*/ 341540 w 11737978"/>
              <a:gd name="connsiteY30803" fmla="*/ 2869742 h 6407150"/>
              <a:gd name="connsiteX30804" fmla="*/ 339633 w 11737978"/>
              <a:gd name="connsiteY30804" fmla="*/ 2887709 h 6407150"/>
              <a:gd name="connsiteX30805" fmla="*/ 344482 w 11737978"/>
              <a:gd name="connsiteY30805" fmla="*/ 2894313 h 6407150"/>
              <a:gd name="connsiteX30806" fmla="*/ 341122 w 11737978"/>
              <a:gd name="connsiteY30806" fmla="*/ 2910727 h 6407150"/>
              <a:gd name="connsiteX30807" fmla="*/ 343104 w 11737978"/>
              <a:gd name="connsiteY30807" fmla="*/ 2939988 h 6407150"/>
              <a:gd name="connsiteX30808" fmla="*/ 346006 w 11737978"/>
              <a:gd name="connsiteY30808" fmla="*/ 2938798 h 6407150"/>
              <a:gd name="connsiteX30809" fmla="*/ 347495 w 11737978"/>
              <a:gd name="connsiteY30809" fmla="*/ 2961817 h 6407150"/>
              <a:gd name="connsiteX30810" fmla="*/ 337809 w 11737978"/>
              <a:gd name="connsiteY30810" fmla="*/ 2957194 h 6407150"/>
              <a:gd name="connsiteX30811" fmla="*/ 333467 w 11737978"/>
              <a:gd name="connsiteY30811" fmla="*/ 2965419 h 6407150"/>
              <a:gd name="connsiteX30812" fmla="*/ 338790 w 11737978"/>
              <a:gd name="connsiteY30812" fmla="*/ 2965384 h 6407150"/>
              <a:gd name="connsiteX30813" fmla="*/ 324769 w 11737978"/>
              <a:gd name="connsiteY30813" fmla="*/ 2973280 h 6407150"/>
              <a:gd name="connsiteX30814" fmla="*/ 339318 w 11737978"/>
              <a:gd name="connsiteY30814" fmla="*/ 2993093 h 6407150"/>
              <a:gd name="connsiteX30815" fmla="*/ 327274 w 11737978"/>
              <a:gd name="connsiteY30815" fmla="*/ 3025955 h 6407150"/>
              <a:gd name="connsiteX30816" fmla="*/ 330175 w 11737978"/>
              <a:gd name="connsiteY30816" fmla="*/ 3024765 h 6407150"/>
              <a:gd name="connsiteX30817" fmla="*/ 342769 w 11737978"/>
              <a:gd name="connsiteY30817" fmla="*/ 3032492 h 6407150"/>
              <a:gd name="connsiteX30818" fmla="*/ 355829 w 11737978"/>
              <a:gd name="connsiteY30818" fmla="*/ 3029287 h 6407150"/>
              <a:gd name="connsiteX30819" fmla="*/ 355836 w 11737978"/>
              <a:gd name="connsiteY30819" fmla="*/ 3033580 h 6407150"/>
              <a:gd name="connsiteX30820" fmla="*/ 364109 w 11737978"/>
              <a:gd name="connsiteY30820" fmla="*/ 3062411 h 6407150"/>
              <a:gd name="connsiteX30821" fmla="*/ 354895 w 11737978"/>
              <a:gd name="connsiteY30821" fmla="*/ 3051149 h 6407150"/>
              <a:gd name="connsiteX30822" fmla="*/ 349587 w 11737978"/>
              <a:gd name="connsiteY30822" fmla="*/ 3059770 h 6407150"/>
              <a:gd name="connsiteX30823" fmla="*/ 345718 w 11737978"/>
              <a:gd name="connsiteY30823" fmla="*/ 3061357 h 6407150"/>
              <a:gd name="connsiteX30824" fmla="*/ 336994 w 11737978"/>
              <a:gd name="connsiteY30824" fmla="*/ 3052044 h 6407150"/>
              <a:gd name="connsiteX30825" fmla="*/ 332665 w 11737978"/>
              <a:gd name="connsiteY30825" fmla="*/ 3068854 h 6407150"/>
              <a:gd name="connsiteX30826" fmla="*/ 358332 w 11737978"/>
              <a:gd name="connsiteY30826" fmla="*/ 3081963 h 6407150"/>
              <a:gd name="connsiteX30827" fmla="*/ 358833 w 11737978"/>
              <a:gd name="connsiteY30827" fmla="*/ 3092498 h 6407150"/>
              <a:gd name="connsiteX30828" fmla="*/ 354972 w 11737978"/>
              <a:gd name="connsiteY30828" fmla="*/ 3098376 h 6407150"/>
              <a:gd name="connsiteX30829" fmla="*/ 349203 w 11737978"/>
              <a:gd name="connsiteY30829" fmla="*/ 3122222 h 6407150"/>
              <a:gd name="connsiteX30830" fmla="*/ 340965 w 11737978"/>
              <a:gd name="connsiteY30830" fmla="*/ 3114858 h 6407150"/>
              <a:gd name="connsiteX30831" fmla="*/ 335649 w 11737978"/>
              <a:gd name="connsiteY30831" fmla="*/ 3119185 h 6407150"/>
              <a:gd name="connsiteX30832" fmla="*/ 341960 w 11737978"/>
              <a:gd name="connsiteY30832" fmla="*/ 3131635 h 6407150"/>
              <a:gd name="connsiteX30833" fmla="*/ 347275 w 11737978"/>
              <a:gd name="connsiteY30833" fmla="*/ 3127308 h 6407150"/>
              <a:gd name="connsiteX30834" fmla="*/ 366633 w 11737978"/>
              <a:gd name="connsiteY30834" fmla="*/ 3127966 h 6407150"/>
              <a:gd name="connsiteX30835" fmla="*/ 366612 w 11737978"/>
              <a:gd name="connsiteY30835" fmla="*/ 3115085 h 6407150"/>
              <a:gd name="connsiteX30836" fmla="*/ 367580 w 11737978"/>
              <a:gd name="connsiteY30836" fmla="*/ 3114689 h 6407150"/>
              <a:gd name="connsiteX30837" fmla="*/ 368059 w 11737978"/>
              <a:gd name="connsiteY30837" fmla="*/ 3112344 h 6407150"/>
              <a:gd name="connsiteX30838" fmla="*/ 372902 w 11737978"/>
              <a:gd name="connsiteY30838" fmla="*/ 3114656 h 6407150"/>
              <a:gd name="connsiteX30839" fmla="*/ 373389 w 11737978"/>
              <a:gd name="connsiteY30839" fmla="*/ 3116604 h 6407150"/>
              <a:gd name="connsiteX30840" fmla="*/ 389371 w 11737978"/>
              <a:gd name="connsiteY30840" fmla="*/ 3125089 h 6407150"/>
              <a:gd name="connsiteX30841" fmla="*/ 395682 w 11737978"/>
              <a:gd name="connsiteY30841" fmla="*/ 3137539 h 6407150"/>
              <a:gd name="connsiteX30842" fmla="*/ 386477 w 11737978"/>
              <a:gd name="connsiteY30842" fmla="*/ 3130572 h 6407150"/>
              <a:gd name="connsiteX30843" fmla="*/ 373910 w 11737978"/>
              <a:gd name="connsiteY30843" fmla="*/ 3140019 h 6407150"/>
              <a:gd name="connsiteX30844" fmla="*/ 387486 w 11737978"/>
              <a:gd name="connsiteY30844" fmla="*/ 3155935 h 6407150"/>
              <a:gd name="connsiteX30845" fmla="*/ 385586 w 11737978"/>
              <a:gd name="connsiteY30845" fmla="*/ 3178195 h 6407150"/>
              <a:gd name="connsiteX30846" fmla="*/ 371544 w 11737978"/>
              <a:gd name="connsiteY30846" fmla="*/ 3173211 h 6407150"/>
              <a:gd name="connsiteX30847" fmla="*/ 365762 w 11737978"/>
              <a:gd name="connsiteY30847" fmla="*/ 3188469 h 6407150"/>
              <a:gd name="connsiteX30848" fmla="*/ 377395 w 11737978"/>
              <a:gd name="connsiteY30848" fmla="*/ 3200885 h 6407150"/>
              <a:gd name="connsiteX30849" fmla="*/ 398206 w 11737978"/>
              <a:gd name="connsiteY30849" fmla="*/ 3203095 h 6407150"/>
              <a:gd name="connsiteX30850" fmla="*/ 409326 w 11737978"/>
              <a:gd name="connsiteY30850" fmla="*/ 3196389 h 6407150"/>
              <a:gd name="connsiteX30851" fmla="*/ 421948 w 11737978"/>
              <a:gd name="connsiteY30851" fmla="*/ 3221288 h 6407150"/>
              <a:gd name="connsiteX30852" fmla="*/ 419532 w 11737978"/>
              <a:gd name="connsiteY30852" fmla="*/ 3224426 h 6407150"/>
              <a:gd name="connsiteX30853" fmla="*/ 422921 w 11737978"/>
              <a:gd name="connsiteY30853" fmla="*/ 3225186 h 6407150"/>
              <a:gd name="connsiteX30854" fmla="*/ 434103 w 11737978"/>
              <a:gd name="connsiteY30854" fmla="*/ 3257119 h 6407150"/>
              <a:gd name="connsiteX30855" fmla="*/ 430268 w 11737978"/>
              <a:gd name="connsiteY30855" fmla="*/ 3280172 h 6407150"/>
              <a:gd name="connsiteX30856" fmla="*/ 420582 w 11737978"/>
              <a:gd name="connsiteY30856" fmla="*/ 3275549 h 6407150"/>
              <a:gd name="connsiteX30857" fmla="*/ 419121 w 11737978"/>
              <a:gd name="connsiteY30857" fmla="*/ 3269704 h 6407150"/>
              <a:gd name="connsiteX30858" fmla="*/ 405485 w 11737978"/>
              <a:gd name="connsiteY30858" fmla="*/ 3215148 h 6407150"/>
              <a:gd name="connsiteX30859" fmla="*/ 404511 w 11737978"/>
              <a:gd name="connsiteY30859" fmla="*/ 3211251 h 6407150"/>
              <a:gd name="connsiteX30860" fmla="*/ 403543 w 11737978"/>
              <a:gd name="connsiteY30860" fmla="*/ 3211647 h 6407150"/>
              <a:gd name="connsiteX30861" fmla="*/ 404517 w 11737978"/>
              <a:gd name="connsiteY30861" fmla="*/ 3215545 h 6407150"/>
              <a:gd name="connsiteX30862" fmla="*/ 399194 w 11737978"/>
              <a:gd name="connsiteY30862" fmla="*/ 3215578 h 6407150"/>
              <a:gd name="connsiteX30863" fmla="*/ 404551 w 11737978"/>
              <a:gd name="connsiteY30863" fmla="*/ 3237011 h 6407150"/>
              <a:gd name="connsiteX30864" fmla="*/ 402144 w 11737978"/>
              <a:gd name="connsiteY30864" fmla="*/ 3244442 h 6407150"/>
              <a:gd name="connsiteX30865" fmla="*/ 415740 w 11737978"/>
              <a:gd name="connsiteY30865" fmla="*/ 3273239 h 6407150"/>
              <a:gd name="connsiteX30866" fmla="*/ 416228 w 11737978"/>
              <a:gd name="connsiteY30866" fmla="*/ 3275187 h 6407150"/>
              <a:gd name="connsiteX30867" fmla="*/ 415801 w 11737978"/>
              <a:gd name="connsiteY30867" fmla="*/ 3311879 h 6407150"/>
              <a:gd name="connsiteX30868" fmla="*/ 423552 w 11737978"/>
              <a:gd name="connsiteY30868" fmla="*/ 3317294 h 6407150"/>
              <a:gd name="connsiteX30869" fmla="*/ 448205 w 11737978"/>
              <a:gd name="connsiteY30869" fmla="*/ 3300744 h 6407150"/>
              <a:gd name="connsiteX30870" fmla="*/ 445325 w 11737978"/>
              <a:gd name="connsiteY30870" fmla="*/ 3314814 h 6407150"/>
              <a:gd name="connsiteX30871" fmla="*/ 452602 w 11737978"/>
              <a:gd name="connsiteY30871" fmla="*/ 3326867 h 6407150"/>
              <a:gd name="connsiteX30872" fmla="*/ 449708 w 11737978"/>
              <a:gd name="connsiteY30872" fmla="*/ 3332349 h 6407150"/>
              <a:gd name="connsiteX30873" fmla="*/ 445839 w 11737978"/>
              <a:gd name="connsiteY30873" fmla="*/ 3333935 h 6407150"/>
              <a:gd name="connsiteX30874" fmla="*/ 442937 w 11737978"/>
              <a:gd name="connsiteY30874" fmla="*/ 3335125 h 6407150"/>
              <a:gd name="connsiteX30875" fmla="*/ 442457 w 11737978"/>
              <a:gd name="connsiteY30875" fmla="*/ 3337470 h 6407150"/>
              <a:gd name="connsiteX30876" fmla="*/ 443911 w 11737978"/>
              <a:gd name="connsiteY30876" fmla="*/ 3339022 h 6407150"/>
              <a:gd name="connsiteX30877" fmla="*/ 446814 w 11737978"/>
              <a:gd name="connsiteY30877" fmla="*/ 3337833 h 6407150"/>
              <a:gd name="connsiteX30878" fmla="*/ 448747 w 11737978"/>
              <a:gd name="connsiteY30878" fmla="*/ 3337040 h 6407150"/>
              <a:gd name="connsiteX30879" fmla="*/ 455524 w 11737978"/>
              <a:gd name="connsiteY30879" fmla="*/ 3338558 h 6407150"/>
              <a:gd name="connsiteX30880" fmla="*/ 459908 w 11737978"/>
              <a:gd name="connsiteY30880" fmla="*/ 3356094 h 6407150"/>
              <a:gd name="connsiteX30881" fmla="*/ 453151 w 11737978"/>
              <a:gd name="connsiteY30881" fmla="*/ 3367455 h 6407150"/>
              <a:gd name="connsiteX30882" fmla="*/ 459935 w 11737978"/>
              <a:gd name="connsiteY30882" fmla="*/ 3373268 h 6407150"/>
              <a:gd name="connsiteX30883" fmla="*/ 451718 w 11737978"/>
              <a:gd name="connsiteY30883" fmla="*/ 3378784 h 6407150"/>
              <a:gd name="connsiteX30884" fmla="*/ 458996 w 11737978"/>
              <a:gd name="connsiteY30884" fmla="*/ 3390836 h 6407150"/>
              <a:gd name="connsiteX30885" fmla="*/ 474484 w 11737978"/>
              <a:gd name="connsiteY30885" fmla="*/ 3393080 h 6407150"/>
              <a:gd name="connsiteX30886" fmla="*/ 473564 w 11737978"/>
              <a:gd name="connsiteY30886" fmla="*/ 3423530 h 6407150"/>
              <a:gd name="connsiteX30887" fmla="*/ 471631 w 11737978"/>
              <a:gd name="connsiteY30887" fmla="*/ 3424323 h 6407150"/>
              <a:gd name="connsiteX30888" fmla="*/ 470657 w 11737978"/>
              <a:gd name="connsiteY30888" fmla="*/ 3420426 h 6407150"/>
              <a:gd name="connsiteX30889" fmla="*/ 467749 w 11737978"/>
              <a:gd name="connsiteY30889" fmla="*/ 3417322 h 6407150"/>
              <a:gd name="connsiteX30890" fmla="*/ 466301 w 11737978"/>
              <a:gd name="connsiteY30890" fmla="*/ 3420063 h 6407150"/>
              <a:gd name="connsiteX30891" fmla="*/ 466308 w 11737978"/>
              <a:gd name="connsiteY30891" fmla="*/ 3424357 h 6407150"/>
              <a:gd name="connsiteX30892" fmla="*/ 468735 w 11737978"/>
              <a:gd name="connsiteY30892" fmla="*/ 3429805 h 6407150"/>
              <a:gd name="connsiteX30893" fmla="*/ 472612 w 11737978"/>
              <a:gd name="connsiteY30893" fmla="*/ 3432513 h 6407150"/>
              <a:gd name="connsiteX30894" fmla="*/ 469710 w 11737978"/>
              <a:gd name="connsiteY30894" fmla="*/ 3433702 h 6407150"/>
              <a:gd name="connsiteX30895" fmla="*/ 481872 w 11737978"/>
              <a:gd name="connsiteY30895" fmla="*/ 3473827 h 6407150"/>
              <a:gd name="connsiteX30896" fmla="*/ 486214 w 11737978"/>
              <a:gd name="connsiteY30896" fmla="*/ 3465603 h 6407150"/>
              <a:gd name="connsiteX30897" fmla="*/ 489602 w 11737978"/>
              <a:gd name="connsiteY30897" fmla="*/ 3466362 h 6407150"/>
              <a:gd name="connsiteX30898" fmla="*/ 497388 w 11737978"/>
              <a:gd name="connsiteY30898" fmla="*/ 3493244 h 6407150"/>
              <a:gd name="connsiteX30899" fmla="*/ 497409 w 11737978"/>
              <a:gd name="connsiteY30899" fmla="*/ 3506123 h 6407150"/>
              <a:gd name="connsiteX30900" fmla="*/ 486715 w 11737978"/>
              <a:gd name="connsiteY30900" fmla="*/ 3476138 h 6407150"/>
              <a:gd name="connsiteX30901" fmla="*/ 484850 w 11737978"/>
              <a:gd name="connsiteY30901" fmla="*/ 3519864 h 6407150"/>
              <a:gd name="connsiteX30902" fmla="*/ 504213 w 11737978"/>
              <a:gd name="connsiteY30902" fmla="*/ 3524815 h 6407150"/>
              <a:gd name="connsiteX30903" fmla="*/ 517321 w 11737978"/>
              <a:gd name="connsiteY30903" fmla="*/ 3551664 h 6407150"/>
              <a:gd name="connsiteX30904" fmla="*/ 523666 w 11737978"/>
              <a:gd name="connsiteY30904" fmla="*/ 3585580 h 6407150"/>
              <a:gd name="connsiteX30905" fmla="*/ 541631 w 11737978"/>
              <a:gd name="connsiteY30905" fmla="*/ 3623324 h 6407150"/>
              <a:gd name="connsiteX30906" fmla="*/ 540920 w 11737978"/>
              <a:gd name="connsiteY30906" fmla="*/ 3632745 h 6407150"/>
              <a:gd name="connsiteX30907" fmla="*/ 539942 w 11737978"/>
              <a:gd name="connsiteY30907" fmla="*/ 3634746 h 6407150"/>
              <a:gd name="connsiteX30908" fmla="*/ 524564 w 11737978"/>
              <a:gd name="connsiteY30908" fmla="*/ 3614587 h 6407150"/>
              <a:gd name="connsiteX30909" fmla="*/ 503546 w 11737978"/>
              <a:gd name="connsiteY30909" fmla="*/ 3579834 h 6407150"/>
              <a:gd name="connsiteX30910" fmla="*/ 498578 w 11737978"/>
              <a:gd name="connsiteY30910" fmla="*/ 3568688 h 6407150"/>
              <a:gd name="connsiteX30911" fmla="*/ 511664 w 11737978"/>
              <a:gd name="connsiteY30911" fmla="*/ 3575470 h 6407150"/>
              <a:gd name="connsiteX30912" fmla="*/ 512188 w 11737978"/>
              <a:gd name="connsiteY30912" fmla="*/ 3568564 h 6407150"/>
              <a:gd name="connsiteX30913" fmla="*/ 510186 w 11737978"/>
              <a:gd name="connsiteY30913" fmla="*/ 3561087 h 6407150"/>
              <a:gd name="connsiteX30914" fmla="*/ 499113 w 11737978"/>
              <a:gd name="connsiteY30914" fmla="*/ 3554918 h 6407150"/>
              <a:gd name="connsiteX30915" fmla="*/ 495562 w 11737978"/>
              <a:gd name="connsiteY30915" fmla="*/ 3561919 h 6407150"/>
              <a:gd name="connsiteX30916" fmla="*/ 485236 w 11737978"/>
              <a:gd name="connsiteY30916" fmla="*/ 3538746 h 6407150"/>
              <a:gd name="connsiteX30917" fmla="*/ 468940 w 11737978"/>
              <a:gd name="connsiteY30917" fmla="*/ 3497702 h 6407150"/>
              <a:gd name="connsiteX30918" fmla="*/ 463516 w 11737978"/>
              <a:gd name="connsiteY30918" fmla="*/ 3485165 h 6407150"/>
              <a:gd name="connsiteX30919" fmla="*/ 465492 w 11737978"/>
              <a:gd name="connsiteY30919" fmla="*/ 3484603 h 6407150"/>
              <a:gd name="connsiteX30920" fmla="*/ 470410 w 11737978"/>
              <a:gd name="connsiteY30920" fmla="*/ 3461277 h 6407150"/>
              <a:gd name="connsiteX30921" fmla="*/ 468239 w 11737978"/>
              <a:gd name="connsiteY30921" fmla="*/ 3450977 h 6407150"/>
              <a:gd name="connsiteX30922" fmla="*/ 463135 w 11737978"/>
              <a:gd name="connsiteY30922" fmla="*/ 3445077 h 6407150"/>
              <a:gd name="connsiteX30923" fmla="*/ 457253 w 11737978"/>
              <a:gd name="connsiteY30923" fmla="*/ 3464538 h 6407150"/>
              <a:gd name="connsiteX30924" fmla="*/ 455712 w 11737978"/>
              <a:gd name="connsiteY30924" fmla="*/ 3467126 h 6407150"/>
              <a:gd name="connsiteX30925" fmla="*/ 453963 w 11737978"/>
              <a:gd name="connsiteY30925" fmla="*/ 3463084 h 6407150"/>
              <a:gd name="connsiteX30926" fmla="*/ 434741 w 11737978"/>
              <a:gd name="connsiteY30926" fmla="*/ 3439314 h 6407150"/>
              <a:gd name="connsiteX30927" fmla="*/ 430647 w 11737978"/>
              <a:gd name="connsiteY30927" fmla="*/ 3413187 h 6407150"/>
              <a:gd name="connsiteX30928" fmla="*/ 424121 w 11737978"/>
              <a:gd name="connsiteY30928" fmla="*/ 3395086 h 6407150"/>
              <a:gd name="connsiteX30929" fmla="*/ 413205 w 11737978"/>
              <a:gd name="connsiteY30929" fmla="*/ 3379580 h 6407150"/>
              <a:gd name="connsiteX30930" fmla="*/ 412385 w 11737978"/>
              <a:gd name="connsiteY30930" fmla="*/ 3376335 h 6407150"/>
              <a:gd name="connsiteX30931" fmla="*/ 414515 w 11737978"/>
              <a:gd name="connsiteY30931" fmla="*/ 3378037 h 6407150"/>
              <a:gd name="connsiteX30932" fmla="*/ 418390 w 11737978"/>
              <a:gd name="connsiteY30932" fmla="*/ 3376985 h 6407150"/>
              <a:gd name="connsiteX30933" fmla="*/ 414924 w 11737978"/>
              <a:gd name="connsiteY30933" fmla="*/ 3373052 h 6407150"/>
              <a:gd name="connsiteX30934" fmla="*/ 412069 w 11737978"/>
              <a:gd name="connsiteY30934" fmla="*/ 3375093 h 6407150"/>
              <a:gd name="connsiteX30935" fmla="*/ 410070 w 11737978"/>
              <a:gd name="connsiteY30935" fmla="*/ 3367194 h 6407150"/>
              <a:gd name="connsiteX30936" fmla="*/ 386150 w 11737978"/>
              <a:gd name="connsiteY30936" fmla="*/ 3334088 h 6407150"/>
              <a:gd name="connsiteX30937" fmla="*/ 346400 w 11737978"/>
              <a:gd name="connsiteY30937" fmla="*/ 3282927 h 6407150"/>
              <a:gd name="connsiteX30938" fmla="*/ 331390 w 11737978"/>
              <a:gd name="connsiteY30938" fmla="*/ 3241294 h 6407150"/>
              <a:gd name="connsiteX30939" fmla="*/ 304039 w 11737978"/>
              <a:gd name="connsiteY30939" fmla="*/ 3224527 h 6407150"/>
              <a:gd name="connsiteX30940" fmla="*/ 305820 w 11737978"/>
              <a:gd name="connsiteY30940" fmla="*/ 3214690 h 6407150"/>
              <a:gd name="connsiteX30941" fmla="*/ 291818 w 11737978"/>
              <a:gd name="connsiteY30941" fmla="*/ 3205400 h 6407150"/>
              <a:gd name="connsiteX30942" fmla="*/ 275205 w 11737978"/>
              <a:gd name="connsiteY30942" fmla="*/ 3188871 h 6407150"/>
              <a:gd name="connsiteX30943" fmla="*/ 247498 w 11737978"/>
              <a:gd name="connsiteY30943" fmla="*/ 3141570 h 6407150"/>
              <a:gd name="connsiteX30944" fmla="*/ 177905 w 11737978"/>
              <a:gd name="connsiteY30944" fmla="*/ 3022410 h 6407150"/>
              <a:gd name="connsiteX30945" fmla="*/ 172862 w 11737978"/>
              <a:gd name="connsiteY30945" fmla="*/ 3023196 h 6407150"/>
              <a:gd name="connsiteX30946" fmla="*/ 150496 w 11737978"/>
              <a:gd name="connsiteY30946" fmla="*/ 2946386 h 6407150"/>
              <a:gd name="connsiteX30947" fmla="*/ 126052 w 11737978"/>
              <a:gd name="connsiteY30947" fmla="*/ 2908134 h 6407150"/>
              <a:gd name="connsiteX30948" fmla="*/ 93777 w 11737978"/>
              <a:gd name="connsiteY30948" fmla="*/ 2848162 h 6407150"/>
              <a:gd name="connsiteX30949" fmla="*/ 58536 w 11737978"/>
              <a:gd name="connsiteY30949" fmla="*/ 2750416 h 6407150"/>
              <a:gd name="connsiteX30950" fmla="*/ 32135 w 11737978"/>
              <a:gd name="connsiteY30950" fmla="*/ 2706733 h 6407150"/>
              <a:gd name="connsiteX30951" fmla="*/ 26262 w 11737978"/>
              <a:gd name="connsiteY30951" fmla="*/ 2690443 h 6407150"/>
              <a:gd name="connsiteX30952" fmla="*/ 14151 w 11737978"/>
              <a:gd name="connsiteY30952" fmla="*/ 2680858 h 6407150"/>
              <a:gd name="connsiteX30953" fmla="*/ 2 w 11737978"/>
              <a:gd name="connsiteY30953" fmla="*/ 2672852 h 6407150"/>
              <a:gd name="connsiteX30954" fmla="*/ 2 w 11737978"/>
              <a:gd name="connsiteY30954" fmla="*/ 5572507 h 6407150"/>
              <a:gd name="connsiteX30955" fmla="*/ 1917 w 11737978"/>
              <a:gd name="connsiteY30955" fmla="*/ 5571087 h 6407150"/>
              <a:gd name="connsiteX30956" fmla="*/ 828 w 11737978"/>
              <a:gd name="connsiteY30956" fmla="*/ 5581188 h 6407150"/>
              <a:gd name="connsiteX30957" fmla="*/ 2 w 11737978"/>
              <a:gd name="connsiteY30957" fmla="*/ 5583334 h 6407150"/>
              <a:gd name="connsiteX30958" fmla="*/ 2 w 11737978"/>
              <a:gd name="connsiteY30958" fmla="*/ 5584257 h 6407150"/>
              <a:gd name="connsiteX30959" fmla="*/ 3347 w 11737978"/>
              <a:gd name="connsiteY30959" fmla="*/ 5587301 h 6407150"/>
              <a:gd name="connsiteX30960" fmla="*/ 14988 w 11737978"/>
              <a:gd name="connsiteY30960" fmla="*/ 5590483 h 6407150"/>
              <a:gd name="connsiteX30961" fmla="*/ 17166 w 11737978"/>
              <a:gd name="connsiteY30961" fmla="*/ 5571087 h 6407150"/>
              <a:gd name="connsiteX30962" fmla="*/ 52023 w 11737978"/>
              <a:gd name="connsiteY30962" fmla="*/ 5584017 h 6407150"/>
              <a:gd name="connsiteX30963" fmla="*/ 56380 w 11737978"/>
              <a:gd name="connsiteY30963" fmla="*/ 5577552 h 6407150"/>
              <a:gd name="connsiteX30964" fmla="*/ 95594 w 11737978"/>
              <a:gd name="connsiteY30964" fmla="*/ 5596948 h 6407150"/>
              <a:gd name="connsiteX30965" fmla="*/ 84701 w 11737978"/>
              <a:gd name="connsiteY30965" fmla="*/ 5596948 h 6407150"/>
              <a:gd name="connsiteX30966" fmla="*/ 126093 w 11737978"/>
              <a:gd name="connsiteY30966" fmla="*/ 5651903 h 6407150"/>
              <a:gd name="connsiteX30967" fmla="*/ 150055 w 11737978"/>
              <a:gd name="connsiteY30967" fmla="*/ 5609878 h 6407150"/>
              <a:gd name="connsiteX30968" fmla="*/ 141341 w 11737978"/>
              <a:gd name="connsiteY30968" fmla="*/ 5626041 h 6407150"/>
              <a:gd name="connsiteX30969" fmla="*/ 150055 w 11737978"/>
              <a:gd name="connsiteY30969" fmla="*/ 5661600 h 6407150"/>
              <a:gd name="connsiteX30970" fmla="*/ 193625 w 11737978"/>
              <a:gd name="connsiteY30970" fmla="*/ 5684230 h 6407150"/>
              <a:gd name="connsiteX30971" fmla="*/ 167483 w 11737978"/>
              <a:gd name="connsiteY30971" fmla="*/ 5697159 h 6407150"/>
              <a:gd name="connsiteX30972" fmla="*/ 167483 w 11737978"/>
              <a:gd name="connsiteY30972" fmla="*/ 5700392 h 6407150"/>
              <a:gd name="connsiteX30973" fmla="*/ 160948 w 11737978"/>
              <a:gd name="connsiteY30973" fmla="*/ 5697159 h 6407150"/>
              <a:gd name="connsiteX30974" fmla="*/ 160948 w 11737978"/>
              <a:gd name="connsiteY30974" fmla="*/ 5693927 h 6407150"/>
              <a:gd name="connsiteX30975" fmla="*/ 158770 w 11737978"/>
              <a:gd name="connsiteY30975" fmla="*/ 5697159 h 6407150"/>
              <a:gd name="connsiteX30976" fmla="*/ 115200 w 11737978"/>
              <a:gd name="connsiteY30976" fmla="*/ 5680996 h 6407150"/>
              <a:gd name="connsiteX30977" fmla="*/ 156591 w 11737978"/>
              <a:gd name="connsiteY30977" fmla="*/ 5706858 h 6407150"/>
              <a:gd name="connsiteX30978" fmla="*/ 158770 w 11737978"/>
              <a:gd name="connsiteY30978" fmla="*/ 5700392 h 6407150"/>
              <a:gd name="connsiteX30979" fmla="*/ 160948 w 11737978"/>
              <a:gd name="connsiteY30979" fmla="*/ 5700392 h 6407150"/>
              <a:gd name="connsiteX30980" fmla="*/ 165305 w 11737978"/>
              <a:gd name="connsiteY30980" fmla="*/ 5703625 h 6407150"/>
              <a:gd name="connsiteX30981" fmla="*/ 219768 w 11737978"/>
              <a:gd name="connsiteY30981" fmla="*/ 5729486 h 6407150"/>
              <a:gd name="connsiteX30982" fmla="*/ 232838 w 11737978"/>
              <a:gd name="connsiteY30982" fmla="*/ 5723021 h 6407150"/>
              <a:gd name="connsiteX30983" fmla="*/ 230659 w 11737978"/>
              <a:gd name="connsiteY30983" fmla="*/ 5723021 h 6407150"/>
              <a:gd name="connsiteX30984" fmla="*/ 232838 w 11737978"/>
              <a:gd name="connsiteY30984" fmla="*/ 5726253 h 6407150"/>
              <a:gd name="connsiteX30985" fmla="*/ 235017 w 11737978"/>
              <a:gd name="connsiteY30985" fmla="*/ 5723021 h 6407150"/>
              <a:gd name="connsiteX30986" fmla="*/ 235017 w 11737978"/>
              <a:gd name="connsiteY30986" fmla="*/ 5726253 h 6407150"/>
              <a:gd name="connsiteX30987" fmla="*/ 274231 w 11737978"/>
              <a:gd name="connsiteY30987" fmla="*/ 5742416 h 6407150"/>
              <a:gd name="connsiteX30988" fmla="*/ 219087 w 11737978"/>
              <a:gd name="connsiteY30988" fmla="*/ 5695593 h 6407150"/>
              <a:gd name="connsiteX30989" fmla="*/ 217932 w 11737978"/>
              <a:gd name="connsiteY30989" fmla="*/ 5694343 h 6407150"/>
              <a:gd name="connsiteX30990" fmla="*/ 219639 w 11737978"/>
              <a:gd name="connsiteY30990" fmla="*/ 5694519 h 6407150"/>
              <a:gd name="connsiteX30991" fmla="*/ 223665 w 11737978"/>
              <a:gd name="connsiteY30991" fmla="*/ 5689265 h 6407150"/>
              <a:gd name="connsiteX30992" fmla="*/ 224125 w 11737978"/>
              <a:gd name="connsiteY30992" fmla="*/ 5690695 h 6407150"/>
              <a:gd name="connsiteX30993" fmla="*/ 253535 w 11737978"/>
              <a:gd name="connsiteY30993" fmla="*/ 5703423 h 6407150"/>
              <a:gd name="connsiteX30994" fmla="*/ 263891 w 11737978"/>
              <a:gd name="connsiteY30994" fmla="*/ 5700803 h 6407150"/>
              <a:gd name="connsiteX30995" fmla="*/ 267695 w 11737978"/>
              <a:gd name="connsiteY30995" fmla="*/ 5703625 h 6407150"/>
              <a:gd name="connsiteX30996" fmla="*/ 272051 w 11737978"/>
              <a:gd name="connsiteY30996" fmla="*/ 5706858 h 6407150"/>
              <a:gd name="connsiteX30997" fmla="*/ 274231 w 11737978"/>
              <a:gd name="connsiteY30997" fmla="*/ 5703625 h 6407150"/>
              <a:gd name="connsiteX30998" fmla="*/ 272051 w 11737978"/>
              <a:gd name="connsiteY30998" fmla="*/ 5700392 h 6407150"/>
              <a:gd name="connsiteX30999" fmla="*/ 269873 w 11737978"/>
              <a:gd name="connsiteY30999" fmla="*/ 5697159 h 6407150"/>
              <a:gd name="connsiteX31000" fmla="*/ 265517 w 11737978"/>
              <a:gd name="connsiteY31000" fmla="*/ 5697159 h 6407150"/>
              <a:gd name="connsiteX31001" fmla="*/ 256803 w 11737978"/>
              <a:gd name="connsiteY31001" fmla="*/ 5655135 h 6407150"/>
              <a:gd name="connsiteX31002" fmla="*/ 263534 w 11737978"/>
              <a:gd name="connsiteY31002" fmla="*/ 5651960 h 6407150"/>
              <a:gd name="connsiteX31003" fmla="*/ 264051 w 11737978"/>
              <a:gd name="connsiteY31003" fmla="*/ 5652063 h 6407150"/>
              <a:gd name="connsiteX31004" fmla="*/ 263478 w 11737978"/>
              <a:gd name="connsiteY31004" fmla="*/ 5653080 h 6407150"/>
              <a:gd name="connsiteX31005" fmla="*/ 264131 w 11737978"/>
              <a:gd name="connsiteY31005" fmla="*/ 5654890 h 6407150"/>
              <a:gd name="connsiteX31006" fmla="*/ 269091 w 11737978"/>
              <a:gd name="connsiteY31006" fmla="*/ 5653877 h 6407150"/>
              <a:gd name="connsiteX31007" fmla="*/ 270208 w 11737978"/>
              <a:gd name="connsiteY31007" fmla="*/ 5653286 h 6407150"/>
              <a:gd name="connsiteX31008" fmla="*/ 270622 w 11737978"/>
              <a:gd name="connsiteY31008" fmla="*/ 5653368 h 6407150"/>
              <a:gd name="connsiteX31009" fmla="*/ 285514 w 11737978"/>
              <a:gd name="connsiteY31009" fmla="*/ 5662716 h 6407150"/>
              <a:gd name="connsiteX31010" fmla="*/ 283828 w 11737978"/>
              <a:gd name="connsiteY31010" fmla="*/ 5665202 h 6407150"/>
              <a:gd name="connsiteX31011" fmla="*/ 290175 w 11737978"/>
              <a:gd name="connsiteY31011" fmla="*/ 5668037 h 6407150"/>
              <a:gd name="connsiteX31012" fmla="*/ 291481 w 11737978"/>
              <a:gd name="connsiteY31012" fmla="*/ 5671658 h 6407150"/>
              <a:gd name="connsiteX31013" fmla="*/ 292134 w 11737978"/>
              <a:gd name="connsiteY31013" fmla="*/ 5673468 h 6407150"/>
              <a:gd name="connsiteX31014" fmla="*/ 282225 w 11737978"/>
              <a:gd name="connsiteY31014" fmla="*/ 5690306 h 6407150"/>
              <a:gd name="connsiteX31015" fmla="*/ 289225 w 11737978"/>
              <a:gd name="connsiteY31015" fmla="*/ 5694950 h 6407150"/>
              <a:gd name="connsiteX31016" fmla="*/ 286319 w 11737978"/>
              <a:gd name="connsiteY31016" fmla="*/ 5716433 h 6407150"/>
              <a:gd name="connsiteX31017" fmla="*/ 285666 w 11737978"/>
              <a:gd name="connsiteY31017" fmla="*/ 5714623 h 6407150"/>
              <a:gd name="connsiteX31018" fmla="*/ 281275 w 11737978"/>
              <a:gd name="connsiteY31018" fmla="*/ 5717219 h 6407150"/>
              <a:gd name="connsiteX31019" fmla="*/ 281928 w 11737978"/>
              <a:gd name="connsiteY31019" fmla="*/ 5719029 h 6407150"/>
              <a:gd name="connsiteX31020" fmla="*/ 286971 w 11737978"/>
              <a:gd name="connsiteY31020" fmla="*/ 5718243 h 6407150"/>
              <a:gd name="connsiteX31021" fmla="*/ 291878 w 11737978"/>
              <a:gd name="connsiteY31021" fmla="*/ 5722694 h 6407150"/>
              <a:gd name="connsiteX31022" fmla="*/ 291659 w 11737978"/>
              <a:gd name="connsiteY31022" fmla="*/ 5723021 h 6407150"/>
              <a:gd name="connsiteX31023" fmla="*/ 293837 w 11737978"/>
              <a:gd name="connsiteY31023" fmla="*/ 5726253 h 6407150"/>
              <a:gd name="connsiteX31024" fmla="*/ 296015 w 11737978"/>
              <a:gd name="connsiteY31024" fmla="*/ 5726253 h 6407150"/>
              <a:gd name="connsiteX31025" fmla="*/ 298194 w 11737978"/>
              <a:gd name="connsiteY31025" fmla="*/ 5729486 h 6407150"/>
              <a:gd name="connsiteX31026" fmla="*/ 298194 w 11737978"/>
              <a:gd name="connsiteY31026" fmla="*/ 5731371 h 6407150"/>
              <a:gd name="connsiteX31027" fmla="*/ 297235 w 11737978"/>
              <a:gd name="connsiteY31027" fmla="*/ 5731939 h 6407150"/>
              <a:gd name="connsiteX31028" fmla="*/ 292845 w 11737978"/>
              <a:gd name="connsiteY31028" fmla="*/ 5734534 h 6407150"/>
              <a:gd name="connsiteX31029" fmla="*/ 298243 w 11737978"/>
              <a:gd name="connsiteY31029" fmla="*/ 5764282 h 6407150"/>
              <a:gd name="connsiteX31030" fmla="*/ 305600 w 11737978"/>
              <a:gd name="connsiteY31030" fmla="*/ 5799459 h 6407150"/>
              <a:gd name="connsiteX31031" fmla="*/ 304948 w 11737978"/>
              <a:gd name="connsiteY31031" fmla="*/ 5797649 h 6407150"/>
              <a:gd name="connsiteX31032" fmla="*/ 302218 w 11737978"/>
              <a:gd name="connsiteY31032" fmla="*/ 5834398 h 6407150"/>
              <a:gd name="connsiteX31033" fmla="*/ 310998 w 11737978"/>
              <a:gd name="connsiteY31033" fmla="*/ 5829207 h 6407150"/>
              <a:gd name="connsiteX31034" fmla="*/ 325830 w 11737978"/>
              <a:gd name="connsiteY31034" fmla="*/ 5855573 h 6407150"/>
              <a:gd name="connsiteX31035" fmla="*/ 321618 w 11737978"/>
              <a:gd name="connsiteY31035" fmla="*/ 5873436 h 6407150"/>
              <a:gd name="connsiteX31036" fmla="*/ 327492 w 11737978"/>
              <a:gd name="connsiteY31036" fmla="*/ 5889727 h 6407150"/>
              <a:gd name="connsiteX31037" fmla="*/ 325059 w 11737978"/>
              <a:gd name="connsiteY31037" fmla="*/ 5897752 h 6407150"/>
              <a:gd name="connsiteX31038" fmla="*/ 335798 w 11737978"/>
              <a:gd name="connsiteY31038" fmla="*/ 5897991 h 6407150"/>
              <a:gd name="connsiteX31039" fmla="*/ 337281 w 11737978"/>
              <a:gd name="connsiteY31039" fmla="*/ 5916877 h 6407150"/>
              <a:gd name="connsiteX31040" fmla="*/ 342976 w 11737978"/>
              <a:gd name="connsiteY31040" fmla="*/ 5917903 h 6407150"/>
              <a:gd name="connsiteX31041" fmla="*/ 343807 w 11737978"/>
              <a:gd name="connsiteY31041" fmla="*/ 5934980 h 6407150"/>
              <a:gd name="connsiteX31042" fmla="*/ 331940 w 11737978"/>
              <a:gd name="connsiteY31042" fmla="*/ 5946387 h 6407150"/>
              <a:gd name="connsiteX31043" fmla="*/ 332592 w 11737978"/>
              <a:gd name="connsiteY31043" fmla="*/ 5948197 h 6407150"/>
              <a:gd name="connsiteX31044" fmla="*/ 337636 w 11737978"/>
              <a:gd name="connsiteY31044" fmla="*/ 5947411 h 6407150"/>
              <a:gd name="connsiteX31045" fmla="*/ 338289 w 11737978"/>
              <a:gd name="connsiteY31045" fmla="*/ 5949222 h 6407150"/>
              <a:gd name="connsiteX31046" fmla="*/ 342679 w 11737978"/>
              <a:gd name="connsiteY31046" fmla="*/ 5946626 h 6407150"/>
              <a:gd name="connsiteX31047" fmla="*/ 335856 w 11737978"/>
              <a:gd name="connsiteY31047" fmla="*/ 5957249 h 6407150"/>
              <a:gd name="connsiteX31048" fmla="*/ 345290 w 11737978"/>
              <a:gd name="connsiteY31048" fmla="*/ 5953866 h 6407150"/>
              <a:gd name="connsiteX31049" fmla="*/ 340424 w 11737978"/>
              <a:gd name="connsiteY31049" fmla="*/ 5969919 h 6407150"/>
              <a:gd name="connsiteX31050" fmla="*/ 336686 w 11737978"/>
              <a:gd name="connsiteY31050" fmla="*/ 5974324 h 6407150"/>
              <a:gd name="connsiteX31051" fmla="*/ 341729 w 11737978"/>
              <a:gd name="connsiteY31051" fmla="*/ 5973540 h 6407150"/>
              <a:gd name="connsiteX31052" fmla="*/ 337991 w 11737978"/>
              <a:gd name="connsiteY31052" fmla="*/ 5977945 h 6407150"/>
              <a:gd name="connsiteX31053" fmla="*/ 344339 w 11737978"/>
              <a:gd name="connsiteY31053" fmla="*/ 5980780 h 6407150"/>
              <a:gd name="connsiteX31054" fmla="*/ 350036 w 11737978"/>
              <a:gd name="connsiteY31054" fmla="*/ 5981805 h 6407150"/>
              <a:gd name="connsiteX31055" fmla="*/ 346653 w 11737978"/>
              <a:gd name="connsiteY31055" fmla="*/ 6016743 h 6407150"/>
              <a:gd name="connsiteX31056" fmla="*/ 355434 w 11737978"/>
              <a:gd name="connsiteY31056" fmla="*/ 6011551 h 6407150"/>
              <a:gd name="connsiteX31057" fmla="*/ 360654 w 11737978"/>
              <a:gd name="connsiteY31057" fmla="*/ 6026032 h 6407150"/>
              <a:gd name="connsiteX31058" fmla="*/ 361485 w 11737978"/>
              <a:gd name="connsiteY31058" fmla="*/ 6043108 h 6407150"/>
              <a:gd name="connsiteX31059" fmla="*/ 357095 w 11737978"/>
              <a:gd name="connsiteY31059" fmla="*/ 6045704 h 6407150"/>
              <a:gd name="connsiteX31060" fmla="*/ 361188 w 11737978"/>
              <a:gd name="connsiteY31060" fmla="*/ 6071831 h 6407150"/>
              <a:gd name="connsiteX31061" fmla="*/ 366883 w 11737978"/>
              <a:gd name="connsiteY31061" fmla="*/ 6072857 h 6407150"/>
              <a:gd name="connsiteX31062" fmla="*/ 363799 w 11737978"/>
              <a:gd name="connsiteY31062" fmla="*/ 6079073 h 6407150"/>
              <a:gd name="connsiteX31063" fmla="*/ 368189 w 11737978"/>
              <a:gd name="connsiteY31063" fmla="*/ 6076478 h 6407150"/>
              <a:gd name="connsiteX31064" fmla="*/ 365281 w 11737978"/>
              <a:gd name="connsiteY31064" fmla="*/ 6097959 h 6407150"/>
              <a:gd name="connsiteX31065" fmla="*/ 377978 w 11737978"/>
              <a:gd name="connsiteY31065" fmla="*/ 6103628 h 6407150"/>
              <a:gd name="connsiteX31066" fmla="*/ 385809 w 11737978"/>
              <a:gd name="connsiteY31066" fmla="*/ 6125350 h 6407150"/>
              <a:gd name="connsiteX31067" fmla="*/ 377481 w 11737978"/>
              <a:gd name="connsiteY31067" fmla="*/ 6135490 h 6407150"/>
              <a:gd name="connsiteX31068" fmla="*/ 390377 w 11737978"/>
              <a:gd name="connsiteY31068" fmla="*/ 6138020 h 6407150"/>
              <a:gd name="connsiteX31069" fmla="*/ 396252 w 11737978"/>
              <a:gd name="connsiteY31069" fmla="*/ 6154311 h 6407150"/>
              <a:gd name="connsiteX31070" fmla="*/ 409303 w 11737978"/>
              <a:gd name="connsiteY31070" fmla="*/ 6190515 h 6407150"/>
              <a:gd name="connsiteX31071" fmla="*/ 418084 w 11737978"/>
              <a:gd name="connsiteY31071" fmla="*/ 6185322 h 6407150"/>
              <a:gd name="connsiteX31072" fmla="*/ 422000 w 11737978"/>
              <a:gd name="connsiteY31072" fmla="*/ 6196183 h 6407150"/>
              <a:gd name="connsiteX31073" fmla="*/ 432086 w 11737978"/>
              <a:gd name="connsiteY31073" fmla="*/ 6194612 h 6407150"/>
              <a:gd name="connsiteX31074" fmla="*/ 421050 w 11737978"/>
              <a:gd name="connsiteY31074" fmla="*/ 6223096 h 6407150"/>
              <a:gd name="connsiteX31075" fmla="*/ 432442 w 11737978"/>
              <a:gd name="connsiteY31075" fmla="*/ 6225145 h 6407150"/>
              <a:gd name="connsiteX31076" fmla="*/ 425618 w 11737978"/>
              <a:gd name="connsiteY31076" fmla="*/ 6235767 h 6407150"/>
              <a:gd name="connsiteX31077" fmla="*/ 430187 w 11737978"/>
              <a:gd name="connsiteY31077" fmla="*/ 6248438 h 6407150"/>
              <a:gd name="connsiteX31078" fmla="*/ 438967 w 11737978"/>
              <a:gd name="connsiteY31078" fmla="*/ 6243246 h 6407150"/>
              <a:gd name="connsiteX31079" fmla="*/ 445197 w 11737978"/>
              <a:gd name="connsiteY31079" fmla="*/ 6290070 h 6407150"/>
              <a:gd name="connsiteX31080" fmla="*/ 460978 w 11737978"/>
              <a:gd name="connsiteY31080" fmla="*/ 6289523 h 6407150"/>
              <a:gd name="connsiteX31081" fmla="*/ 461631 w 11737978"/>
              <a:gd name="connsiteY31081" fmla="*/ 6291334 h 6407150"/>
              <a:gd name="connsiteX31082" fmla="*/ 459199 w 11737978"/>
              <a:gd name="connsiteY31082" fmla="*/ 6299360 h 6407150"/>
              <a:gd name="connsiteX31083" fmla="*/ 455638 w 11737978"/>
              <a:gd name="connsiteY31083" fmla="*/ 6319032 h 6407150"/>
              <a:gd name="connsiteX31084" fmla="*/ 470945 w 11737978"/>
              <a:gd name="connsiteY31084" fmla="*/ 6331942 h 6407150"/>
              <a:gd name="connsiteX31085" fmla="*/ 475336 w 11737978"/>
              <a:gd name="connsiteY31085" fmla="*/ 6329346 h 6407150"/>
              <a:gd name="connsiteX31086" fmla="*/ 472904 w 11737978"/>
              <a:gd name="connsiteY31086" fmla="*/ 6337372 h 6407150"/>
              <a:gd name="connsiteX31087" fmla="*/ 474209 w 11737978"/>
              <a:gd name="connsiteY31087" fmla="*/ 6340992 h 6407150"/>
              <a:gd name="connsiteX31088" fmla="*/ 469343 w 11737978"/>
              <a:gd name="connsiteY31088" fmla="*/ 6357044 h 6407150"/>
              <a:gd name="connsiteX31089" fmla="*/ 478124 w 11737978"/>
              <a:gd name="connsiteY31089" fmla="*/ 6351853 h 6407150"/>
              <a:gd name="connsiteX31090" fmla="*/ 470648 w 11737978"/>
              <a:gd name="connsiteY31090" fmla="*/ 6360665 h 6407150"/>
              <a:gd name="connsiteX31091" fmla="*/ 476523 w 11737978"/>
              <a:gd name="connsiteY31091" fmla="*/ 6376956 h 6407150"/>
              <a:gd name="connsiteX31092" fmla="*/ 486609 w 11737978"/>
              <a:gd name="connsiteY31092" fmla="*/ 6375384 h 6407150"/>
              <a:gd name="connsiteX31093" fmla="*/ 479132 w 11737978"/>
              <a:gd name="connsiteY31093" fmla="*/ 6384196 h 6407150"/>
              <a:gd name="connsiteX31094" fmla="*/ 485659 w 11737978"/>
              <a:gd name="connsiteY31094" fmla="*/ 6402297 h 6407150"/>
              <a:gd name="connsiteX31095" fmla="*/ 486311 w 11737978"/>
              <a:gd name="connsiteY31095" fmla="*/ 6404107 h 6407150"/>
              <a:gd name="connsiteX31096" fmla="*/ 486964 w 11737978"/>
              <a:gd name="connsiteY31096" fmla="*/ 6405917 h 6407150"/>
              <a:gd name="connsiteX31097" fmla="*/ 488098 w 11737978"/>
              <a:gd name="connsiteY31097" fmla="*/ 6407047 h 6407150"/>
              <a:gd name="connsiteX31098" fmla="*/ 970660 w 11737978"/>
              <a:gd name="connsiteY31098" fmla="*/ 6407047 h 6407150"/>
              <a:gd name="connsiteX31099" fmla="*/ 978005 w 11737978"/>
              <a:gd name="connsiteY31099" fmla="*/ 6401347 h 6407150"/>
              <a:gd name="connsiteX31100" fmla="*/ 988900 w 11737978"/>
              <a:gd name="connsiteY31100" fmla="*/ 6394632 h 6407150"/>
              <a:gd name="connsiteX31101" fmla="*/ 987595 w 11737978"/>
              <a:gd name="connsiteY31101" fmla="*/ 6391012 h 6407150"/>
              <a:gd name="connsiteX31102" fmla="*/ 997028 w 11737978"/>
              <a:gd name="connsiteY31102" fmla="*/ 6387631 h 6407150"/>
              <a:gd name="connsiteX31103" fmla="*/ 1004682 w 11737978"/>
              <a:gd name="connsiteY31103" fmla="*/ 6394084 h 6407150"/>
              <a:gd name="connsiteX31104" fmla="*/ 991510 w 11737978"/>
              <a:gd name="connsiteY31104" fmla="*/ 6401873 h 6407150"/>
              <a:gd name="connsiteX31105" fmla="*/ 990858 w 11737978"/>
              <a:gd name="connsiteY31105" fmla="*/ 6400062 h 6407150"/>
              <a:gd name="connsiteX31106" fmla="*/ 985814 w 11737978"/>
              <a:gd name="connsiteY31106" fmla="*/ 6400847 h 6407150"/>
              <a:gd name="connsiteX31107" fmla="*/ 981423 w 11737978"/>
              <a:gd name="connsiteY31107" fmla="*/ 6403443 h 6407150"/>
              <a:gd name="connsiteX31108" fmla="*/ 986466 w 11737978"/>
              <a:gd name="connsiteY31108" fmla="*/ 6402657 h 6407150"/>
              <a:gd name="connsiteX31109" fmla="*/ 992162 w 11737978"/>
              <a:gd name="connsiteY31109" fmla="*/ 6403682 h 6407150"/>
              <a:gd name="connsiteX31110" fmla="*/ 992816 w 11737978"/>
              <a:gd name="connsiteY31110" fmla="*/ 6405492 h 6407150"/>
              <a:gd name="connsiteX31111" fmla="*/ 1000157 w 11737978"/>
              <a:gd name="connsiteY31111" fmla="*/ 6405543 h 6407150"/>
              <a:gd name="connsiteX31112" fmla="*/ 1003203 w 11737978"/>
              <a:gd name="connsiteY31112" fmla="*/ 6407047 h 6407150"/>
              <a:gd name="connsiteX31113" fmla="*/ 1052547 w 11737978"/>
              <a:gd name="connsiteY31113" fmla="*/ 6407047 h 6407150"/>
              <a:gd name="connsiteX31114" fmla="*/ 1056808 w 11737978"/>
              <a:gd name="connsiteY31114" fmla="*/ 6398779 h 6407150"/>
              <a:gd name="connsiteX31115" fmla="*/ 1063241 w 11737978"/>
              <a:gd name="connsiteY31115" fmla="*/ 6379225 h 6407150"/>
              <a:gd name="connsiteX31116" fmla="*/ 1073328 w 11737978"/>
              <a:gd name="connsiteY31116" fmla="*/ 6377655 h 6407150"/>
              <a:gd name="connsiteX31117" fmla="*/ 1070895 w 11737978"/>
              <a:gd name="connsiteY31117" fmla="*/ 6385681 h 6407150"/>
              <a:gd name="connsiteX31118" fmla="*/ 1075938 w 11737978"/>
              <a:gd name="connsiteY31118" fmla="*/ 6384895 h 6407150"/>
              <a:gd name="connsiteX31119" fmla="*/ 1079676 w 11737978"/>
              <a:gd name="connsiteY31119" fmla="*/ 6380490 h 6407150"/>
              <a:gd name="connsiteX31120" fmla="*/ 1079024 w 11737978"/>
              <a:gd name="connsiteY31120" fmla="*/ 6378680 h 6407150"/>
              <a:gd name="connsiteX31121" fmla="*/ 1094806 w 11737978"/>
              <a:gd name="connsiteY31121" fmla="*/ 6378133 h 6407150"/>
              <a:gd name="connsiteX31122" fmla="*/ 1095933 w 11737978"/>
              <a:gd name="connsiteY31122" fmla="*/ 6366485 h 6407150"/>
              <a:gd name="connsiteX31123" fmla="*/ 1091543 w 11737978"/>
              <a:gd name="connsiteY31123" fmla="*/ 6369082 h 6407150"/>
              <a:gd name="connsiteX31124" fmla="*/ 1094627 w 11737978"/>
              <a:gd name="connsiteY31124" fmla="*/ 6362865 h 6407150"/>
              <a:gd name="connsiteX31125" fmla="*/ 1090237 w 11737978"/>
              <a:gd name="connsiteY31125" fmla="*/ 6365461 h 6407150"/>
              <a:gd name="connsiteX31126" fmla="*/ 1090890 w 11737978"/>
              <a:gd name="connsiteY31126" fmla="*/ 6367271 h 6407150"/>
              <a:gd name="connsiteX31127" fmla="*/ 1075760 w 11737978"/>
              <a:gd name="connsiteY31127" fmla="*/ 6369629 h 6407150"/>
              <a:gd name="connsiteX31128" fmla="*/ 1077065 w 11737978"/>
              <a:gd name="connsiteY31128" fmla="*/ 6373249 h 6407150"/>
              <a:gd name="connsiteX31129" fmla="*/ 1066980 w 11737978"/>
              <a:gd name="connsiteY31129" fmla="*/ 6374820 h 6407150"/>
              <a:gd name="connsiteX31130" fmla="*/ 1066327 w 11737978"/>
              <a:gd name="connsiteY31130" fmla="*/ 6373010 h 6407150"/>
              <a:gd name="connsiteX31131" fmla="*/ 1065021 w 11737978"/>
              <a:gd name="connsiteY31131" fmla="*/ 6369390 h 6407150"/>
              <a:gd name="connsiteX31132" fmla="*/ 1068760 w 11737978"/>
              <a:gd name="connsiteY31132" fmla="*/ 6364984 h 6407150"/>
              <a:gd name="connsiteX31133" fmla="*/ 1063717 w 11737978"/>
              <a:gd name="connsiteY31133" fmla="*/ 6365769 h 6407150"/>
              <a:gd name="connsiteX31134" fmla="*/ 1074278 w 11737978"/>
              <a:gd name="connsiteY31134" fmla="*/ 6350742 h 6407150"/>
              <a:gd name="connsiteX31135" fmla="*/ 1070362 w 11737978"/>
              <a:gd name="connsiteY31135" fmla="*/ 6339881 h 6407150"/>
              <a:gd name="connsiteX31136" fmla="*/ 1075405 w 11737978"/>
              <a:gd name="connsiteY31136" fmla="*/ 6339096 h 6407150"/>
              <a:gd name="connsiteX31137" fmla="*/ 1083533 w 11737978"/>
              <a:gd name="connsiteY31137" fmla="*/ 6332094 h 6407150"/>
              <a:gd name="connsiteX31138" fmla="*/ 1082406 w 11737978"/>
              <a:gd name="connsiteY31138" fmla="*/ 6343740 h 6407150"/>
              <a:gd name="connsiteX31139" fmla="*/ 1083058 w 11737978"/>
              <a:gd name="connsiteY31139" fmla="*/ 6345550 h 6407150"/>
              <a:gd name="connsiteX31140" fmla="*/ 1084364 w 11737978"/>
              <a:gd name="connsiteY31140" fmla="*/ 6349170 h 6407150"/>
              <a:gd name="connsiteX31141" fmla="*/ 1080625 w 11737978"/>
              <a:gd name="connsiteY31141" fmla="*/ 6353577 h 6407150"/>
              <a:gd name="connsiteX31142" fmla="*/ 1085016 w 11737978"/>
              <a:gd name="connsiteY31142" fmla="*/ 6350980 h 6407150"/>
              <a:gd name="connsiteX31143" fmla="*/ 1088754 w 11737978"/>
              <a:gd name="connsiteY31143" fmla="*/ 6346575 h 6407150"/>
              <a:gd name="connsiteX31144" fmla="*/ 1088101 w 11737978"/>
              <a:gd name="connsiteY31144" fmla="*/ 6344764 h 6407150"/>
              <a:gd name="connsiteX31145" fmla="*/ 1098188 w 11737978"/>
              <a:gd name="connsiteY31145" fmla="*/ 6343194 h 6407150"/>
              <a:gd name="connsiteX31146" fmla="*/ 1098840 w 11737978"/>
              <a:gd name="connsiteY31146" fmla="*/ 6345004 h 6407150"/>
              <a:gd name="connsiteX31147" fmla="*/ 1099493 w 11737978"/>
              <a:gd name="connsiteY31147" fmla="*/ 6346814 h 6407150"/>
              <a:gd name="connsiteX31148" fmla="*/ 1103883 w 11737978"/>
              <a:gd name="connsiteY31148" fmla="*/ 6344218 h 6407150"/>
              <a:gd name="connsiteX31149" fmla="*/ 1103231 w 11737978"/>
              <a:gd name="connsiteY31149" fmla="*/ 6342408 h 6407150"/>
              <a:gd name="connsiteX31150" fmla="*/ 1120139 w 11737978"/>
              <a:gd name="connsiteY31150" fmla="*/ 6330215 h 6407150"/>
              <a:gd name="connsiteX31151" fmla="*/ 1114445 w 11737978"/>
              <a:gd name="connsiteY31151" fmla="*/ 6329190 h 6407150"/>
              <a:gd name="connsiteX31152" fmla="*/ 1126310 w 11737978"/>
              <a:gd name="connsiteY31152" fmla="*/ 6317782 h 6407150"/>
              <a:gd name="connsiteX31153" fmla="*/ 1130701 w 11737978"/>
              <a:gd name="connsiteY31153" fmla="*/ 6315187 h 6407150"/>
              <a:gd name="connsiteX31154" fmla="*/ 1130049 w 11737978"/>
              <a:gd name="connsiteY31154" fmla="*/ 6313377 h 6407150"/>
              <a:gd name="connsiteX31155" fmla="*/ 1125657 w 11737978"/>
              <a:gd name="connsiteY31155" fmla="*/ 6315972 h 6407150"/>
              <a:gd name="connsiteX31156" fmla="*/ 1134736 w 11737978"/>
              <a:gd name="connsiteY31156" fmla="*/ 6282057 h 6407150"/>
              <a:gd name="connsiteX31157" fmla="*/ 1125302 w 11737978"/>
              <a:gd name="connsiteY31157" fmla="*/ 6285440 h 6407150"/>
              <a:gd name="connsiteX31158" fmla="*/ 1128388 w 11737978"/>
              <a:gd name="connsiteY31158" fmla="*/ 6279223 h 6407150"/>
              <a:gd name="connsiteX31159" fmla="*/ 1132778 w 11737978"/>
              <a:gd name="connsiteY31159" fmla="*/ 6276628 h 6407150"/>
              <a:gd name="connsiteX31160" fmla="*/ 1138469 w 11737978"/>
              <a:gd name="connsiteY31160" fmla="*/ 6277651 h 6407150"/>
              <a:gd name="connsiteX31161" fmla="*/ 1136210 w 11737978"/>
              <a:gd name="connsiteY31161" fmla="*/ 6279228 h 6407150"/>
              <a:gd name="connsiteX31162" fmla="*/ 1143660 w 11737978"/>
              <a:gd name="connsiteY31162" fmla="*/ 6276738 h 6407150"/>
              <a:gd name="connsiteX31163" fmla="*/ 1138775 w 11737978"/>
              <a:gd name="connsiteY31163" fmla="*/ 6277439 h 6407150"/>
              <a:gd name="connsiteX31164" fmla="*/ 1138475 w 11737978"/>
              <a:gd name="connsiteY31164" fmla="*/ 6277647 h 6407150"/>
              <a:gd name="connsiteX31165" fmla="*/ 1141455 w 11737978"/>
              <a:gd name="connsiteY31165" fmla="*/ 6269301 h 6407150"/>
              <a:gd name="connsiteX31166" fmla="*/ 1134557 w 11737978"/>
              <a:gd name="connsiteY31166" fmla="*/ 6266791 h 6407150"/>
              <a:gd name="connsiteX31167" fmla="*/ 1127082 w 11737978"/>
              <a:gd name="connsiteY31167" fmla="*/ 6275603 h 6407150"/>
              <a:gd name="connsiteX31168" fmla="*/ 1122039 w 11737978"/>
              <a:gd name="connsiteY31168" fmla="*/ 6276389 h 6407150"/>
              <a:gd name="connsiteX31169" fmla="*/ 1130168 w 11737978"/>
              <a:gd name="connsiteY31169" fmla="*/ 6269387 h 6407150"/>
              <a:gd name="connsiteX31170" fmla="*/ 1126301 w 11737978"/>
              <a:gd name="connsiteY31170" fmla="*/ 6267281 h 6407150"/>
              <a:gd name="connsiteX31171" fmla="*/ 1128863 w 11737978"/>
              <a:gd name="connsiteY31171" fmla="*/ 6265767 h 6407150"/>
              <a:gd name="connsiteX31172" fmla="*/ 1133905 w 11737978"/>
              <a:gd name="connsiteY31172" fmla="*/ 6264981 h 6407150"/>
              <a:gd name="connsiteX31173" fmla="*/ 1133252 w 11737978"/>
              <a:gd name="connsiteY31173" fmla="*/ 6263171 h 6407150"/>
              <a:gd name="connsiteX31174" fmla="*/ 1128210 w 11737978"/>
              <a:gd name="connsiteY31174" fmla="*/ 6263956 h 6407150"/>
              <a:gd name="connsiteX31175" fmla="*/ 1131295 w 11737978"/>
              <a:gd name="connsiteY31175" fmla="*/ 6257740 h 6407150"/>
              <a:gd name="connsiteX31176" fmla="*/ 1131947 w 11737978"/>
              <a:gd name="connsiteY31176" fmla="*/ 6259551 h 6407150"/>
              <a:gd name="connsiteX31177" fmla="*/ 1140728 w 11737978"/>
              <a:gd name="connsiteY31177" fmla="*/ 6254359 h 6407150"/>
              <a:gd name="connsiteX31178" fmla="*/ 1127854 w 11737978"/>
              <a:gd name="connsiteY31178" fmla="*/ 6233424 h 6407150"/>
              <a:gd name="connsiteX31179" fmla="*/ 1127202 w 11737978"/>
              <a:gd name="connsiteY31179" fmla="*/ 6231614 h 6407150"/>
              <a:gd name="connsiteX31180" fmla="*/ 1126549 w 11737978"/>
              <a:gd name="connsiteY31180" fmla="*/ 6229804 h 6407150"/>
              <a:gd name="connsiteX31181" fmla="*/ 1122811 w 11737978"/>
              <a:gd name="connsiteY31181" fmla="*/ 6234209 h 6407150"/>
              <a:gd name="connsiteX31182" fmla="*/ 1123463 w 11737978"/>
              <a:gd name="connsiteY31182" fmla="*/ 6236019 h 6407150"/>
              <a:gd name="connsiteX31183" fmla="*/ 1120379 w 11737978"/>
              <a:gd name="connsiteY31183" fmla="*/ 6242235 h 6407150"/>
              <a:gd name="connsiteX31184" fmla="*/ 1114030 w 11737978"/>
              <a:gd name="connsiteY31184" fmla="*/ 6239400 h 6407150"/>
              <a:gd name="connsiteX31185" fmla="*/ 1109640 w 11737978"/>
              <a:gd name="connsiteY31185" fmla="*/ 6241997 h 6407150"/>
              <a:gd name="connsiteX31186" fmla="*/ 1107029 w 11737978"/>
              <a:gd name="connsiteY31186" fmla="*/ 6234755 h 6407150"/>
              <a:gd name="connsiteX31187" fmla="*/ 1102639 w 11737978"/>
              <a:gd name="connsiteY31187" fmla="*/ 6237352 h 6407150"/>
              <a:gd name="connsiteX31188" fmla="*/ 1101334 w 11737978"/>
              <a:gd name="connsiteY31188" fmla="*/ 6233732 h 6407150"/>
              <a:gd name="connsiteX31189" fmla="*/ 1109106 w 11737978"/>
              <a:gd name="connsiteY31189" fmla="*/ 6196196 h 6407150"/>
              <a:gd name="connsiteX31190" fmla="*/ 1121626 w 11737978"/>
              <a:gd name="connsiteY31190" fmla="*/ 6186599 h 6407150"/>
              <a:gd name="connsiteX31191" fmla="*/ 1120973 w 11737978"/>
              <a:gd name="connsiteY31191" fmla="*/ 6184789 h 6407150"/>
              <a:gd name="connsiteX31192" fmla="*/ 1126491 w 11737978"/>
              <a:gd name="connsiteY31192" fmla="*/ 6170546 h 6407150"/>
              <a:gd name="connsiteX31193" fmla="*/ 1125186 w 11737978"/>
              <a:gd name="connsiteY31193" fmla="*/ 6166927 h 6407150"/>
              <a:gd name="connsiteX31194" fmla="*/ 1124533 w 11737978"/>
              <a:gd name="connsiteY31194" fmla="*/ 6165116 h 6407150"/>
              <a:gd name="connsiteX31195" fmla="*/ 1120795 w 11737978"/>
              <a:gd name="connsiteY31195" fmla="*/ 6169522 h 6407150"/>
              <a:gd name="connsiteX31196" fmla="*/ 1117057 w 11737978"/>
              <a:gd name="connsiteY31196" fmla="*/ 6173928 h 6407150"/>
              <a:gd name="connsiteX31197" fmla="*/ 1115929 w 11737978"/>
              <a:gd name="connsiteY31197" fmla="*/ 6185575 h 6407150"/>
              <a:gd name="connsiteX31198" fmla="*/ 1107801 w 11737978"/>
              <a:gd name="connsiteY31198" fmla="*/ 6192576 h 6407150"/>
              <a:gd name="connsiteX31199" fmla="*/ 1112014 w 11737978"/>
              <a:gd name="connsiteY31199" fmla="*/ 6174714 h 6407150"/>
              <a:gd name="connsiteX31200" fmla="*/ 1110056 w 11737978"/>
              <a:gd name="connsiteY31200" fmla="*/ 6169284 h 6407150"/>
              <a:gd name="connsiteX31201" fmla="*/ 1101276 w 11737978"/>
              <a:gd name="connsiteY31201" fmla="*/ 6174475 h 6407150"/>
              <a:gd name="connsiteX31202" fmla="*/ 1102403 w 11737978"/>
              <a:gd name="connsiteY31202" fmla="*/ 6162829 h 6407150"/>
              <a:gd name="connsiteX31203" fmla="*/ 1118185 w 11737978"/>
              <a:gd name="connsiteY31203" fmla="*/ 6162282 h 6407150"/>
              <a:gd name="connsiteX31204" fmla="*/ 1126313 w 11737978"/>
              <a:gd name="connsiteY31204" fmla="*/ 6155280 h 6407150"/>
              <a:gd name="connsiteX31205" fmla="*/ 1120618 w 11737978"/>
              <a:gd name="connsiteY31205" fmla="*/ 6154255 h 6407150"/>
              <a:gd name="connsiteX31206" fmla="*/ 1126136 w 11737978"/>
              <a:gd name="connsiteY31206" fmla="*/ 6140013 h 6407150"/>
              <a:gd name="connsiteX31207" fmla="*/ 1135568 w 11737978"/>
              <a:gd name="connsiteY31207" fmla="*/ 6136632 h 6407150"/>
              <a:gd name="connsiteX31208" fmla="*/ 1134739 w 11737978"/>
              <a:gd name="connsiteY31208" fmla="*/ 6119555 h 6407150"/>
              <a:gd name="connsiteX31209" fmla="*/ 1132603 w 11737978"/>
              <a:gd name="connsiteY31209" fmla="*/ 6098858 h 6407150"/>
              <a:gd name="connsiteX31210" fmla="*/ 1119253 w 11737978"/>
              <a:gd name="connsiteY31210" fmla="*/ 6091379 h 6407150"/>
              <a:gd name="connsiteX31211" fmla="*/ 1117948 w 11737978"/>
              <a:gd name="connsiteY31211" fmla="*/ 6087759 h 6407150"/>
              <a:gd name="connsiteX31212" fmla="*/ 1114983 w 11737978"/>
              <a:gd name="connsiteY31212" fmla="*/ 6049985 h 6407150"/>
              <a:gd name="connsiteX31213" fmla="*/ 1118721 w 11737978"/>
              <a:gd name="connsiteY31213" fmla="*/ 6045579 h 6407150"/>
              <a:gd name="connsiteX31214" fmla="*/ 1111913 w 11737978"/>
              <a:gd name="connsiteY31214" fmla="*/ 6032929 h 6407150"/>
              <a:gd name="connsiteX31215" fmla="*/ 1114277 w 11737978"/>
              <a:gd name="connsiteY31215" fmla="*/ 6028858 h 6407150"/>
              <a:gd name="connsiteX31216" fmla="*/ 1118384 w 11737978"/>
              <a:gd name="connsiteY31216" fmla="*/ 6040054 h 6407150"/>
              <a:gd name="connsiteX31217" fmla="*/ 1145131 w 11737978"/>
              <a:gd name="connsiteY31217" fmla="*/ 6084672 h 6407150"/>
              <a:gd name="connsiteX31218" fmla="*/ 1160077 w 11737978"/>
              <a:gd name="connsiteY31218" fmla="*/ 6050621 h 6407150"/>
              <a:gd name="connsiteX31219" fmla="*/ 1169757 w 11737978"/>
              <a:gd name="connsiteY31219" fmla="*/ 6050949 h 6407150"/>
              <a:gd name="connsiteX31220" fmla="*/ 1170772 w 11737978"/>
              <a:gd name="connsiteY31220" fmla="*/ 6080606 h 6407150"/>
              <a:gd name="connsiteX31221" fmla="*/ 1151956 w 11737978"/>
              <a:gd name="connsiteY31221" fmla="*/ 6116244 h 6407150"/>
              <a:gd name="connsiteX31222" fmla="*/ 1186919 w 11737978"/>
              <a:gd name="connsiteY31222" fmla="*/ 6192131 h 6407150"/>
              <a:gd name="connsiteX31223" fmla="*/ 1201495 w 11737978"/>
              <a:gd name="connsiteY31223" fmla="*/ 6229118 h 6407150"/>
              <a:gd name="connsiteX31224" fmla="*/ 1204905 w 11737978"/>
              <a:gd name="connsiteY31224" fmla="*/ 6242757 h 6407150"/>
              <a:gd name="connsiteX31225" fmla="*/ 1211202 w 11737978"/>
              <a:gd name="connsiteY31225" fmla="*/ 6246620 h 6407150"/>
              <a:gd name="connsiteX31226" fmla="*/ 1214611 w 11737978"/>
              <a:gd name="connsiteY31226" fmla="*/ 6260260 h 6407150"/>
              <a:gd name="connsiteX31227" fmla="*/ 1239360 w 11737978"/>
              <a:gd name="connsiteY31227" fmla="*/ 6303817 h 6407150"/>
              <a:gd name="connsiteX31228" fmla="*/ 1286730 w 11737978"/>
              <a:gd name="connsiteY31228" fmla="*/ 6393751 h 6407150"/>
              <a:gd name="connsiteX31229" fmla="*/ 1293639 w 11737978"/>
              <a:gd name="connsiteY31229" fmla="*/ 6407047 h 6407150"/>
              <a:gd name="connsiteX31230" fmla="*/ 1795328 w 11737978"/>
              <a:gd name="connsiteY31230" fmla="*/ 6407047 h 6407150"/>
              <a:gd name="connsiteX31231" fmla="*/ 1798298 w 11737978"/>
              <a:gd name="connsiteY31231" fmla="*/ 6399069 h 6407150"/>
              <a:gd name="connsiteX31232" fmla="*/ 1803234 w 11737978"/>
              <a:gd name="connsiteY31232" fmla="*/ 6384157 h 6407150"/>
              <a:gd name="connsiteX31233" fmla="*/ 1813358 w 11737978"/>
              <a:gd name="connsiteY31233" fmla="*/ 6360674 h 6407150"/>
              <a:gd name="connsiteX31234" fmla="*/ 1842256 w 11737978"/>
              <a:gd name="connsiteY31234" fmla="*/ 6275794 h 6407150"/>
              <a:gd name="connsiteX31235" fmla="*/ 1847023 w 11737978"/>
              <a:gd name="connsiteY31235" fmla="*/ 6230880 h 6407150"/>
              <a:gd name="connsiteX31236" fmla="*/ 1849863 w 11737978"/>
              <a:gd name="connsiteY31236" fmla="*/ 6191050 h 6407150"/>
              <a:gd name="connsiteX31237" fmla="*/ 1851680 w 11737978"/>
              <a:gd name="connsiteY31237" fmla="*/ 6117270 h 6407150"/>
              <a:gd name="connsiteX31238" fmla="*/ 1847303 w 11737978"/>
              <a:gd name="connsiteY31238" fmla="*/ 6104028 h 6407150"/>
              <a:gd name="connsiteX31239" fmla="*/ 1849670 w 11737978"/>
              <a:gd name="connsiteY31239" fmla="*/ 6070838 h 6407150"/>
              <a:gd name="connsiteX31240" fmla="*/ 1858354 w 11737978"/>
              <a:gd name="connsiteY31240" fmla="*/ 6054390 h 6407150"/>
              <a:gd name="connsiteX31241" fmla="*/ 1876565 w 11737978"/>
              <a:gd name="connsiteY31241" fmla="*/ 5943817 h 6407150"/>
              <a:gd name="connsiteX31242" fmla="*/ 1879446 w 11737978"/>
              <a:gd name="connsiteY31242" fmla="*/ 5929747 h 6407150"/>
              <a:gd name="connsiteX31243" fmla="*/ 1872606 w 11737978"/>
              <a:gd name="connsiteY31243" fmla="*/ 5889589 h 6407150"/>
              <a:gd name="connsiteX31244" fmla="*/ 1871591 w 11737978"/>
              <a:gd name="connsiteY31244" fmla="*/ 5859933 h 6407150"/>
              <a:gd name="connsiteX31245" fmla="*/ 1851657 w 11737978"/>
              <a:gd name="connsiteY31245" fmla="*/ 5801513 h 6407150"/>
              <a:gd name="connsiteX31246" fmla="*/ 1852508 w 11737978"/>
              <a:gd name="connsiteY31246" fmla="*/ 5786473 h 6407150"/>
              <a:gd name="connsiteX31247" fmla="*/ 1858442 w 11737978"/>
              <a:gd name="connsiteY31247" fmla="*/ 5785353 h 6407150"/>
              <a:gd name="connsiteX31248" fmla="*/ 1864520 w 11737978"/>
              <a:gd name="connsiteY31248" fmla="*/ 5774609 h 6407150"/>
              <a:gd name="connsiteX31249" fmla="*/ 1873260 w 11737978"/>
              <a:gd name="connsiteY31249" fmla="*/ 5781158 h 6407150"/>
              <a:gd name="connsiteX31250" fmla="*/ 1875445 w 11737978"/>
              <a:gd name="connsiteY31250" fmla="*/ 5777883 h 6407150"/>
              <a:gd name="connsiteX31251" fmla="*/ 1873260 w 11737978"/>
              <a:gd name="connsiteY31251" fmla="*/ 5771333 h 6407150"/>
              <a:gd name="connsiteX31252" fmla="*/ 1866705 w 11737978"/>
              <a:gd name="connsiteY31252" fmla="*/ 5768059 h 6407150"/>
              <a:gd name="connsiteX31253" fmla="*/ 1863176 w 11737978"/>
              <a:gd name="connsiteY31253" fmla="*/ 5764469 h 6407150"/>
              <a:gd name="connsiteX31254" fmla="*/ 1863399 w 11737978"/>
              <a:gd name="connsiteY31254" fmla="*/ 5764299 h 6407150"/>
              <a:gd name="connsiteX31255" fmla="*/ 1862357 w 11737978"/>
              <a:gd name="connsiteY31255" fmla="*/ 5758887 h 6407150"/>
              <a:gd name="connsiteX31256" fmla="*/ 1862291 w 11737978"/>
              <a:gd name="connsiteY31256" fmla="*/ 5763566 h 6407150"/>
              <a:gd name="connsiteX31257" fmla="*/ 1852226 w 11737978"/>
              <a:gd name="connsiteY31257" fmla="*/ 5753324 h 6407150"/>
              <a:gd name="connsiteX31258" fmla="*/ 1850899 w 11737978"/>
              <a:gd name="connsiteY31258" fmla="*/ 5751277 h 6407150"/>
              <a:gd name="connsiteX31259" fmla="*/ 1850666 w 11737978"/>
              <a:gd name="connsiteY31259" fmla="*/ 5748486 h 6407150"/>
              <a:gd name="connsiteX31260" fmla="*/ 1838432 w 11737978"/>
              <a:gd name="connsiteY31260" fmla="*/ 5701677 h 6407150"/>
              <a:gd name="connsiteX31261" fmla="*/ 1840353 w 11737978"/>
              <a:gd name="connsiteY31261" fmla="*/ 5692298 h 6407150"/>
              <a:gd name="connsiteX31262" fmla="*/ 1835618 w 11737978"/>
              <a:gd name="connsiteY31262" fmla="*/ 5669724 h 6407150"/>
              <a:gd name="connsiteX31263" fmla="*/ 1838472 w 11737978"/>
              <a:gd name="connsiteY31263" fmla="*/ 5670410 h 6407150"/>
              <a:gd name="connsiteX31264" fmla="*/ 1866303 w 11737978"/>
              <a:gd name="connsiteY31264" fmla="*/ 5667685 h 6407150"/>
              <a:gd name="connsiteX31265" fmla="*/ 1869362 w 11737978"/>
              <a:gd name="connsiteY31265" fmla="*/ 5660668 h 6407150"/>
              <a:gd name="connsiteX31266" fmla="*/ 1872299 w 11737978"/>
              <a:gd name="connsiteY31266" fmla="*/ 5658893 h 6407150"/>
              <a:gd name="connsiteX31267" fmla="*/ 1874086 w 11737978"/>
              <a:gd name="connsiteY31267" fmla="*/ 5664124 h 6407150"/>
              <a:gd name="connsiteX31268" fmla="*/ 1888332 w 11737978"/>
              <a:gd name="connsiteY31268" fmla="*/ 5689833 h 6407150"/>
              <a:gd name="connsiteX31269" fmla="*/ 1942237 w 11737978"/>
              <a:gd name="connsiteY31269" fmla="*/ 5789760 h 6407150"/>
              <a:gd name="connsiteX31270" fmla="*/ 1958783 w 11737978"/>
              <a:gd name="connsiteY31270" fmla="*/ 5810421 h 6407150"/>
              <a:gd name="connsiteX31271" fmla="*/ 1988118 w 11737978"/>
              <a:gd name="connsiteY31271" fmla="*/ 5882571 h 6407150"/>
              <a:gd name="connsiteX31272" fmla="*/ 2003762 w 11737978"/>
              <a:gd name="connsiteY31272" fmla="*/ 5948212 h 6407150"/>
              <a:gd name="connsiteX31273" fmla="*/ 2010474 w 11737978"/>
              <a:gd name="connsiteY31273" fmla="*/ 5989380 h 6407150"/>
              <a:gd name="connsiteX31274" fmla="*/ 2014192 w 11737978"/>
              <a:gd name="connsiteY31274" fmla="*/ 5991974 h 6407150"/>
              <a:gd name="connsiteX31275" fmla="*/ 2013741 w 11737978"/>
              <a:gd name="connsiteY31275" fmla="*/ 6014463 h 6407150"/>
              <a:gd name="connsiteX31276" fmla="*/ 2031875 w 11737978"/>
              <a:gd name="connsiteY31276" fmla="*/ 6049916 h 6407150"/>
              <a:gd name="connsiteX31277" fmla="*/ 2054684 w 11737978"/>
              <a:gd name="connsiteY31277" fmla="*/ 6134236 h 6407150"/>
              <a:gd name="connsiteX31278" fmla="*/ 2062346 w 11737978"/>
              <a:gd name="connsiteY31278" fmla="*/ 6159344 h 6407150"/>
              <a:gd name="connsiteX31279" fmla="*/ 2059946 w 11737978"/>
              <a:gd name="connsiteY31279" fmla="*/ 6185035 h 6407150"/>
              <a:gd name="connsiteX31280" fmla="*/ 2083337 w 11737978"/>
              <a:gd name="connsiteY31280" fmla="*/ 6208950 h 6407150"/>
              <a:gd name="connsiteX31281" fmla="*/ 2102693 w 11737978"/>
              <a:gd name="connsiteY31281" fmla="*/ 6214848 h 6407150"/>
              <a:gd name="connsiteX31282" fmla="*/ 2105460 w 11737978"/>
              <a:gd name="connsiteY31282" fmla="*/ 6233502 h 6407150"/>
              <a:gd name="connsiteX31283" fmla="*/ 2114073 w 11737978"/>
              <a:gd name="connsiteY31283" fmla="*/ 6242549 h 6407150"/>
              <a:gd name="connsiteX31284" fmla="*/ 2145080 w 11737978"/>
              <a:gd name="connsiteY31284" fmla="*/ 6262654 h 6407150"/>
              <a:gd name="connsiteX31285" fmla="*/ 2171323 w 11737978"/>
              <a:gd name="connsiteY31285" fmla="*/ 6238387 h 6407150"/>
              <a:gd name="connsiteX31286" fmla="*/ 2177572 w 11737978"/>
              <a:gd name="connsiteY31286" fmla="*/ 6177374 h 6407150"/>
              <a:gd name="connsiteX31287" fmla="*/ 2193890 w 11737978"/>
              <a:gd name="connsiteY31287" fmla="*/ 6178112 h 6407150"/>
              <a:gd name="connsiteX31288" fmla="*/ 2227886 w 11737978"/>
              <a:gd name="connsiteY31288" fmla="*/ 6174457 h 6407150"/>
              <a:gd name="connsiteX31289" fmla="*/ 2274844 w 11737978"/>
              <a:gd name="connsiteY31289" fmla="*/ 6150955 h 6407150"/>
              <a:gd name="connsiteX31290" fmla="*/ 2297549 w 11737978"/>
              <a:gd name="connsiteY31290" fmla="*/ 6115101 h 6407150"/>
              <a:gd name="connsiteX31291" fmla="*/ 2303756 w 11737978"/>
              <a:gd name="connsiteY31291" fmla="*/ 6087504 h 6407150"/>
              <a:gd name="connsiteX31292" fmla="*/ 2316628 w 11737978"/>
              <a:gd name="connsiteY31292" fmla="*/ 6072155 h 6407150"/>
              <a:gd name="connsiteX31293" fmla="*/ 2347587 w 11737978"/>
              <a:gd name="connsiteY31293" fmla="*/ 6063341 h 6407150"/>
              <a:gd name="connsiteX31294" fmla="*/ 2354840 w 11737978"/>
              <a:gd name="connsiteY31294" fmla="*/ 6077522 h 6407150"/>
              <a:gd name="connsiteX31295" fmla="*/ 2375417 w 11737978"/>
              <a:gd name="connsiteY31295" fmla="*/ 6053866 h 6407150"/>
              <a:gd name="connsiteX31296" fmla="*/ 2381174 w 11737978"/>
              <a:gd name="connsiteY31296" fmla="*/ 6048758 h 6407150"/>
              <a:gd name="connsiteX31297" fmla="*/ 2414310 w 11737978"/>
              <a:gd name="connsiteY31297" fmla="*/ 6056665 h 6407150"/>
              <a:gd name="connsiteX31298" fmla="*/ 2438784 w 11737978"/>
              <a:gd name="connsiteY31298" fmla="*/ 6026605 h 6407150"/>
              <a:gd name="connsiteX31299" fmla="*/ 2480256 w 11737978"/>
              <a:gd name="connsiteY31299" fmla="*/ 5994717 h 6407150"/>
              <a:gd name="connsiteX31300" fmla="*/ 2478759 w 11737978"/>
              <a:gd name="connsiteY31300" fmla="*/ 5975429 h 6407150"/>
              <a:gd name="connsiteX31301" fmla="*/ 2501873 w 11737978"/>
              <a:gd name="connsiteY31301" fmla="*/ 5950502 h 6407150"/>
              <a:gd name="connsiteX31302" fmla="*/ 2512279 w 11737978"/>
              <a:gd name="connsiteY31302" fmla="*/ 5920560 h 6407150"/>
              <a:gd name="connsiteX31303" fmla="*/ 2519845 w 11737978"/>
              <a:gd name="connsiteY31303" fmla="*/ 5914442 h 6407150"/>
              <a:gd name="connsiteX31304" fmla="*/ 2523333 w 11737978"/>
              <a:gd name="connsiteY31304" fmla="*/ 5917752 h 6407150"/>
              <a:gd name="connsiteX31305" fmla="*/ 2527506 w 11737978"/>
              <a:gd name="connsiteY31305" fmla="*/ 5921712 h 6407150"/>
              <a:gd name="connsiteX31306" fmla="*/ 2530505 w 11737978"/>
              <a:gd name="connsiteY31306" fmla="*/ 5917356 h 6407150"/>
              <a:gd name="connsiteX31307" fmla="*/ 2520231 w 11737978"/>
              <a:gd name="connsiteY31307" fmla="*/ 5914129 h 6407150"/>
              <a:gd name="connsiteX31308" fmla="*/ 2525938 w 11737978"/>
              <a:gd name="connsiteY31308" fmla="*/ 5909515 h 6407150"/>
              <a:gd name="connsiteX31309" fmla="*/ 2564777 w 11737978"/>
              <a:gd name="connsiteY31309" fmla="*/ 5821058 h 6407150"/>
              <a:gd name="connsiteX31310" fmla="*/ 2567552 w 11737978"/>
              <a:gd name="connsiteY31310" fmla="*/ 5770188 h 6407150"/>
              <a:gd name="connsiteX31311" fmla="*/ 2567922 w 11737978"/>
              <a:gd name="connsiteY31311" fmla="*/ 5770702 h 6407150"/>
              <a:gd name="connsiteX31312" fmla="*/ 2571196 w 11737978"/>
              <a:gd name="connsiteY31312" fmla="*/ 5770996 h 6407150"/>
              <a:gd name="connsiteX31313" fmla="*/ 2571295 w 11737978"/>
              <a:gd name="connsiteY31313" fmla="*/ 5771963 h 6407150"/>
              <a:gd name="connsiteX31314" fmla="*/ 2574267 w 11737978"/>
              <a:gd name="connsiteY31314" fmla="*/ 5782110 h 6407150"/>
              <a:gd name="connsiteX31315" fmla="*/ 2599938 w 11737978"/>
              <a:gd name="connsiteY31315" fmla="*/ 5788523 h 6407150"/>
              <a:gd name="connsiteX31316" fmla="*/ 2595456 w 11737978"/>
              <a:gd name="connsiteY31316" fmla="*/ 5819643 h 6407150"/>
              <a:gd name="connsiteX31317" fmla="*/ 2598850 w 11737978"/>
              <a:gd name="connsiteY31317" fmla="*/ 5847357 h 6407150"/>
              <a:gd name="connsiteX31318" fmla="*/ 2591720 w 11737978"/>
              <a:gd name="connsiteY31318" fmla="*/ 5845576 h 6407150"/>
              <a:gd name="connsiteX31319" fmla="*/ 2590973 w 11737978"/>
              <a:gd name="connsiteY31319" fmla="*/ 5850764 h 6407150"/>
              <a:gd name="connsiteX31320" fmla="*/ 2599528 w 11737978"/>
              <a:gd name="connsiteY31320" fmla="*/ 5852901 h 6407150"/>
              <a:gd name="connsiteX31321" fmla="*/ 2607340 w 11737978"/>
              <a:gd name="connsiteY31321" fmla="*/ 5860226 h 6407150"/>
              <a:gd name="connsiteX31322" fmla="*/ 2587984 w 11737978"/>
              <a:gd name="connsiteY31322" fmla="*/ 5871510 h 6407150"/>
              <a:gd name="connsiteX31323" fmla="*/ 2610668 w 11737978"/>
              <a:gd name="connsiteY31323" fmla="*/ 5898671 h 6407150"/>
              <a:gd name="connsiteX31324" fmla="*/ 2620718 w 11737978"/>
              <a:gd name="connsiteY31324" fmla="*/ 5890434 h 6407150"/>
              <a:gd name="connsiteX31325" fmla="*/ 2637833 w 11737978"/>
              <a:gd name="connsiteY31325" fmla="*/ 5894711 h 6407150"/>
              <a:gd name="connsiteX31326" fmla="*/ 2644896 w 11737978"/>
              <a:gd name="connsiteY31326" fmla="*/ 5907223 h 6407150"/>
              <a:gd name="connsiteX31327" fmla="*/ 2662758 w 11737978"/>
              <a:gd name="connsiteY31327" fmla="*/ 5906312 h 6407150"/>
              <a:gd name="connsiteX31328" fmla="*/ 2652706 w 11737978"/>
              <a:gd name="connsiteY31328" fmla="*/ 5914548 h 6407150"/>
              <a:gd name="connsiteX31329" fmla="*/ 2660516 w 11737978"/>
              <a:gd name="connsiteY31329" fmla="*/ 5921872 h 6407150"/>
              <a:gd name="connsiteX31330" fmla="*/ 2650465 w 11737978"/>
              <a:gd name="connsiteY31330" fmla="*/ 5930108 h 6407150"/>
              <a:gd name="connsiteX31331" fmla="*/ 2637425 w 11737978"/>
              <a:gd name="connsiteY31331" fmla="*/ 5959089 h 6407150"/>
              <a:gd name="connsiteX31332" fmla="*/ 2628869 w 11737978"/>
              <a:gd name="connsiteY31332" fmla="*/ 5956952 h 6407150"/>
              <a:gd name="connsiteX31333" fmla="*/ 2621805 w 11737978"/>
              <a:gd name="connsiteY31333" fmla="*/ 5944440 h 6407150"/>
              <a:gd name="connsiteX31334" fmla="*/ 2634099 w 11737978"/>
              <a:gd name="connsiteY31334" fmla="*/ 5920644 h 6407150"/>
              <a:gd name="connsiteX31335" fmla="*/ 2609175 w 11737978"/>
              <a:gd name="connsiteY31335" fmla="*/ 5909044 h 6407150"/>
              <a:gd name="connsiteX31336" fmla="*/ 2607679 w 11737978"/>
              <a:gd name="connsiteY31336" fmla="*/ 5919416 h 6407150"/>
              <a:gd name="connsiteX31337" fmla="*/ 2587576 w 11737978"/>
              <a:gd name="connsiteY31337" fmla="*/ 5935887 h 6407150"/>
              <a:gd name="connsiteX31338" fmla="*/ 2593145 w 11737978"/>
              <a:gd name="connsiteY31338" fmla="*/ 5958774 h 6407150"/>
              <a:gd name="connsiteX31339" fmla="*/ 2585389 w 11737978"/>
              <a:gd name="connsiteY31339" fmla="*/ 5977992 h 6407150"/>
              <a:gd name="connsiteX31340" fmla="*/ 2582407 w 11737978"/>
              <a:gd name="connsiteY31340" fmla="*/ 5981000 h 6407150"/>
              <a:gd name="connsiteX31341" fmla="*/ 2582202 w 11737978"/>
              <a:gd name="connsiteY31341" fmla="*/ 5980890 h 6407150"/>
              <a:gd name="connsiteX31342" fmla="*/ 2580851 w 11737978"/>
              <a:gd name="connsiteY31342" fmla="*/ 5982569 h 6407150"/>
              <a:gd name="connsiteX31343" fmla="*/ 2582407 w 11737978"/>
              <a:gd name="connsiteY31343" fmla="*/ 5981000 h 6407150"/>
              <a:gd name="connsiteX31344" fmla="*/ 2589409 w 11737978"/>
              <a:gd name="connsiteY31344" fmla="*/ 5984706 h 6407150"/>
              <a:gd name="connsiteX31345" fmla="*/ 2578609 w 11737978"/>
              <a:gd name="connsiteY31345" fmla="*/ 5998128 h 6407150"/>
              <a:gd name="connsiteX31346" fmla="*/ 2570054 w 11737978"/>
              <a:gd name="connsiteY31346" fmla="*/ 5995990 h 6407150"/>
              <a:gd name="connsiteX31347" fmla="*/ 2573380 w 11737978"/>
              <a:gd name="connsiteY31347" fmla="*/ 6034435 h 6407150"/>
              <a:gd name="connsiteX31348" fmla="*/ 2564079 w 11737978"/>
              <a:gd name="connsiteY31348" fmla="*/ 6037484 h 6407150"/>
              <a:gd name="connsiteX31349" fmla="*/ 2563330 w 11737978"/>
              <a:gd name="connsiteY31349" fmla="*/ 6042670 h 6407150"/>
              <a:gd name="connsiteX31350" fmla="*/ 2562583 w 11737978"/>
              <a:gd name="connsiteY31350" fmla="*/ 6047857 h 6407150"/>
              <a:gd name="connsiteX31351" fmla="*/ 2551784 w 11737978"/>
              <a:gd name="connsiteY31351" fmla="*/ 6061279 h 6407150"/>
              <a:gd name="connsiteX31352" fmla="*/ 2572973 w 11737978"/>
              <a:gd name="connsiteY31352" fmla="*/ 6098813 h 6407150"/>
              <a:gd name="connsiteX31353" fmla="*/ 2575962 w 11737978"/>
              <a:gd name="connsiteY31353" fmla="*/ 6078067 h 6407150"/>
              <a:gd name="connsiteX31354" fmla="*/ 2584519 w 11737978"/>
              <a:gd name="connsiteY31354" fmla="*/ 6080205 h 6407150"/>
              <a:gd name="connsiteX31355" fmla="*/ 2609444 w 11737978"/>
              <a:gd name="connsiteY31355" fmla="*/ 6091805 h 6407150"/>
              <a:gd name="connsiteX31356" fmla="*/ 2600139 w 11737978"/>
              <a:gd name="connsiteY31356" fmla="*/ 6094855 h 6407150"/>
              <a:gd name="connsiteX31357" fmla="*/ 2607204 w 11737978"/>
              <a:gd name="connsiteY31357" fmla="*/ 6107365 h 6407150"/>
              <a:gd name="connsiteX31358" fmla="*/ 2617253 w 11737978"/>
              <a:gd name="connsiteY31358" fmla="*/ 6099131 h 6407150"/>
              <a:gd name="connsiteX31359" fmla="*/ 2642925 w 11737978"/>
              <a:gd name="connsiteY31359" fmla="*/ 6105545 h 6407150"/>
              <a:gd name="connsiteX31360" fmla="*/ 2649988 w 11737978"/>
              <a:gd name="connsiteY31360" fmla="*/ 6118054 h 6407150"/>
              <a:gd name="connsiteX31361" fmla="*/ 2662638 w 11737978"/>
              <a:gd name="connsiteY31361" fmla="*/ 6122558 h 6407150"/>
              <a:gd name="connsiteX31362" fmla="*/ 2676408 w 11737978"/>
              <a:gd name="connsiteY31362" fmla="*/ 6119282 h 6407150"/>
              <a:gd name="connsiteX31363" fmla="*/ 2660788 w 11737978"/>
              <a:gd name="connsiteY31363" fmla="*/ 6104634 h 6407150"/>
              <a:gd name="connsiteX31364" fmla="*/ 2670841 w 11737978"/>
              <a:gd name="connsiteY31364" fmla="*/ 6096398 h 6407150"/>
              <a:gd name="connsiteX31365" fmla="*/ 2670092 w 11737978"/>
              <a:gd name="connsiteY31365" fmla="*/ 6101583 h 6407150"/>
              <a:gd name="connsiteX31366" fmla="*/ 2695017 w 11737978"/>
              <a:gd name="connsiteY31366" fmla="*/ 6113186 h 6407150"/>
              <a:gd name="connsiteX31367" fmla="*/ 2687955 w 11737978"/>
              <a:gd name="connsiteY31367" fmla="*/ 6100674 h 6407150"/>
              <a:gd name="connsiteX31368" fmla="*/ 2679395 w 11737978"/>
              <a:gd name="connsiteY31368" fmla="*/ 6098537 h 6407150"/>
              <a:gd name="connsiteX31369" fmla="*/ 2671586 w 11737978"/>
              <a:gd name="connsiteY31369" fmla="*/ 6091212 h 6407150"/>
              <a:gd name="connsiteX31370" fmla="*/ 2686867 w 11737978"/>
              <a:gd name="connsiteY31370" fmla="*/ 6046669 h 6407150"/>
              <a:gd name="connsiteX31371" fmla="*/ 2711791 w 11737978"/>
              <a:gd name="connsiteY31371" fmla="*/ 6058269 h 6407150"/>
              <a:gd name="connsiteX31372" fmla="*/ 2722591 w 11737978"/>
              <a:gd name="connsiteY31372" fmla="*/ 6044848 h 6407150"/>
              <a:gd name="connsiteX31373" fmla="*/ 2723337 w 11737978"/>
              <a:gd name="connsiteY31373" fmla="*/ 6039662 h 6407150"/>
              <a:gd name="connsiteX31374" fmla="*/ 2741198 w 11737978"/>
              <a:gd name="connsiteY31374" fmla="*/ 6038750 h 6407150"/>
              <a:gd name="connsiteX31375" fmla="*/ 2742693 w 11737978"/>
              <a:gd name="connsiteY31375" fmla="*/ 6028376 h 6407150"/>
              <a:gd name="connsiteX31376" fmla="*/ 2734884 w 11737978"/>
              <a:gd name="connsiteY31376" fmla="*/ 6021053 h 6407150"/>
              <a:gd name="connsiteX31377" fmla="*/ 2746428 w 11737978"/>
              <a:gd name="connsiteY31377" fmla="*/ 6002444 h 6407150"/>
              <a:gd name="connsiteX31378" fmla="*/ 2745681 w 11737978"/>
              <a:gd name="connsiteY31378" fmla="*/ 6007630 h 6407150"/>
              <a:gd name="connsiteX31379" fmla="*/ 2729314 w 11737978"/>
              <a:gd name="connsiteY31379" fmla="*/ 5998167 h 6407150"/>
              <a:gd name="connsiteX31380" fmla="*/ 2740861 w 11737978"/>
              <a:gd name="connsiteY31380" fmla="*/ 5979559 h 6407150"/>
              <a:gd name="connsiteX31381" fmla="*/ 2765785 w 11737978"/>
              <a:gd name="connsiteY31381" fmla="*/ 5991159 h 6407150"/>
              <a:gd name="connsiteX31382" fmla="*/ 2750910 w 11737978"/>
              <a:gd name="connsiteY31382" fmla="*/ 5971323 h 6407150"/>
              <a:gd name="connsiteX31383" fmla="*/ 2788876 w 11737978"/>
              <a:gd name="connsiteY31383" fmla="*/ 5953942 h 6407150"/>
              <a:gd name="connsiteX31384" fmla="*/ 2781811 w 11737978"/>
              <a:gd name="connsiteY31384" fmla="*/ 5941431 h 6407150"/>
              <a:gd name="connsiteX31385" fmla="*/ 2790370 w 11737978"/>
              <a:gd name="connsiteY31385" fmla="*/ 5943568 h 6407150"/>
              <a:gd name="connsiteX31386" fmla="*/ 2791118 w 11737978"/>
              <a:gd name="connsiteY31386" fmla="*/ 5938381 h 6407150"/>
              <a:gd name="connsiteX31387" fmla="*/ 2799675 w 11737978"/>
              <a:gd name="connsiteY31387" fmla="*/ 5940520 h 6407150"/>
              <a:gd name="connsiteX31388" fmla="*/ 2805990 w 11737978"/>
              <a:gd name="connsiteY31388" fmla="*/ 5958216 h 6407150"/>
              <a:gd name="connsiteX31389" fmla="*/ 2833903 w 11737978"/>
              <a:gd name="connsiteY31389" fmla="*/ 5949071 h 6407150"/>
              <a:gd name="connsiteX31390" fmla="*/ 2836144 w 11737978"/>
              <a:gd name="connsiteY31390" fmla="*/ 5933512 h 6407150"/>
              <a:gd name="connsiteX31391" fmla="*/ 2844702 w 11737978"/>
              <a:gd name="connsiteY31391" fmla="*/ 5935650 h 6407150"/>
              <a:gd name="connsiteX31392" fmla="*/ 2845449 w 11737978"/>
              <a:gd name="connsiteY31392" fmla="*/ 5930464 h 6407150"/>
              <a:gd name="connsiteX31393" fmla="*/ 2836891 w 11737978"/>
              <a:gd name="connsiteY31393" fmla="*/ 5928326 h 6407150"/>
              <a:gd name="connsiteX31394" fmla="*/ 2828335 w 11737978"/>
              <a:gd name="connsiteY31394" fmla="*/ 5926188 h 6407150"/>
              <a:gd name="connsiteX31395" fmla="*/ 2823513 w 11737978"/>
              <a:gd name="connsiteY31395" fmla="*/ 5898115 h 6407150"/>
              <a:gd name="connsiteX31396" fmla="*/ 2798588 w 11737978"/>
              <a:gd name="connsiteY31396" fmla="*/ 5886515 h 6407150"/>
              <a:gd name="connsiteX31397" fmla="*/ 2790030 w 11737978"/>
              <a:gd name="connsiteY31397" fmla="*/ 5884377 h 6407150"/>
              <a:gd name="connsiteX31398" fmla="*/ 2782969 w 11737978"/>
              <a:gd name="connsiteY31398" fmla="*/ 5871865 h 6407150"/>
              <a:gd name="connsiteX31399" fmla="*/ 2802323 w 11737978"/>
              <a:gd name="connsiteY31399" fmla="*/ 5860580 h 6407150"/>
              <a:gd name="connsiteX31400" fmla="*/ 2796754 w 11737978"/>
              <a:gd name="connsiteY31400" fmla="*/ 5837697 h 6407150"/>
              <a:gd name="connsiteX31401" fmla="*/ 2831730 w 11737978"/>
              <a:gd name="connsiteY31401" fmla="*/ 5841061 h 6407150"/>
              <a:gd name="connsiteX31402" fmla="*/ 2822426 w 11737978"/>
              <a:gd name="connsiteY31402" fmla="*/ 5844110 h 6407150"/>
              <a:gd name="connsiteX31403" fmla="*/ 2846603 w 11737978"/>
              <a:gd name="connsiteY31403" fmla="*/ 5860899 h 6407150"/>
              <a:gd name="connsiteX31404" fmla="*/ 2866707 w 11737978"/>
              <a:gd name="connsiteY31404" fmla="*/ 5844427 h 6407150"/>
              <a:gd name="connsiteX31405" fmla="*/ 2850339 w 11737978"/>
              <a:gd name="connsiteY31405" fmla="*/ 5834965 h 6407150"/>
              <a:gd name="connsiteX31406" fmla="*/ 2869696 w 11737978"/>
              <a:gd name="connsiteY31406" fmla="*/ 5823681 h 6407150"/>
              <a:gd name="connsiteX31407" fmla="*/ 2871190 w 11737978"/>
              <a:gd name="connsiteY31407" fmla="*/ 5813307 h 6407150"/>
              <a:gd name="connsiteX31408" fmla="*/ 2845518 w 11737978"/>
              <a:gd name="connsiteY31408" fmla="*/ 5806893 h 6407150"/>
              <a:gd name="connsiteX31409" fmla="*/ 2855569 w 11737978"/>
              <a:gd name="connsiteY31409" fmla="*/ 5798657 h 6407150"/>
              <a:gd name="connsiteX31410" fmla="*/ 2830644 w 11737978"/>
              <a:gd name="connsiteY31410" fmla="*/ 5787056 h 6407150"/>
              <a:gd name="connsiteX31411" fmla="*/ 2832138 w 11737978"/>
              <a:gd name="connsiteY31411" fmla="*/ 5776683 h 6407150"/>
              <a:gd name="connsiteX31412" fmla="*/ 2832886 w 11737978"/>
              <a:gd name="connsiteY31412" fmla="*/ 5771496 h 6407150"/>
              <a:gd name="connsiteX31413" fmla="*/ 2867114 w 11737978"/>
              <a:gd name="connsiteY31413" fmla="*/ 5780049 h 6407150"/>
              <a:gd name="connsiteX31414" fmla="*/ 2885723 w 11737978"/>
              <a:gd name="connsiteY31414" fmla="*/ 5773951 h 6407150"/>
              <a:gd name="connsiteX31415" fmla="*/ 2852242 w 11737978"/>
              <a:gd name="connsiteY31415" fmla="*/ 5760214 h 6407150"/>
              <a:gd name="connsiteX31416" fmla="*/ 2863040 w 11737978"/>
              <a:gd name="connsiteY31416" fmla="*/ 5746791 h 6407150"/>
              <a:gd name="connsiteX31417" fmla="*/ 2905079 w 11737978"/>
              <a:gd name="connsiteY31417" fmla="*/ 5762667 h 6407150"/>
              <a:gd name="connsiteX31418" fmla="*/ 2906574 w 11737978"/>
              <a:gd name="connsiteY31418" fmla="*/ 5752295 h 6407150"/>
              <a:gd name="connsiteX31419" fmla="*/ 2907321 w 11737978"/>
              <a:gd name="connsiteY31419" fmla="*/ 5747107 h 6407150"/>
              <a:gd name="connsiteX31420" fmla="*/ 2918119 w 11737978"/>
              <a:gd name="connsiteY31420" fmla="*/ 5733685 h 6407150"/>
              <a:gd name="connsiteX31421" fmla="*/ 2890953 w 11737978"/>
              <a:gd name="connsiteY31421" fmla="*/ 5737644 h 6407150"/>
              <a:gd name="connsiteX31422" fmla="*/ 2899510 w 11737978"/>
              <a:gd name="connsiteY31422" fmla="*/ 5739782 h 6407150"/>
              <a:gd name="connsiteX31423" fmla="*/ 2898763 w 11737978"/>
              <a:gd name="connsiteY31423" fmla="*/ 5744970 h 6407150"/>
              <a:gd name="connsiteX31424" fmla="*/ 2898016 w 11737978"/>
              <a:gd name="connsiteY31424" fmla="*/ 5750156 h 6407150"/>
              <a:gd name="connsiteX31425" fmla="*/ 2882398 w 11737978"/>
              <a:gd name="connsiteY31425" fmla="*/ 5735507 h 6407150"/>
              <a:gd name="connsiteX31426" fmla="*/ 2874585 w 11737978"/>
              <a:gd name="connsiteY31426" fmla="*/ 5728181 h 6407150"/>
              <a:gd name="connsiteX31427" fmla="*/ 2875333 w 11737978"/>
              <a:gd name="connsiteY31427" fmla="*/ 5722995 h 6407150"/>
              <a:gd name="connsiteX31428" fmla="*/ 2876827 w 11737978"/>
              <a:gd name="connsiteY31428" fmla="*/ 5712624 h 6407150"/>
              <a:gd name="connsiteX31429" fmla="*/ 2868268 w 11737978"/>
              <a:gd name="connsiteY31429" fmla="*/ 5710485 h 6407150"/>
              <a:gd name="connsiteX31430" fmla="*/ 2868226 w 11737978"/>
              <a:gd name="connsiteY31430" fmla="*/ 5703067 h 6407150"/>
              <a:gd name="connsiteX31431" fmla="*/ 2868777 w 11737978"/>
              <a:gd name="connsiteY31431" fmla="*/ 5703067 h 6407150"/>
              <a:gd name="connsiteX31432" fmla="*/ 2878367 w 11737978"/>
              <a:gd name="connsiteY31432" fmla="*/ 5708303 h 6407150"/>
              <a:gd name="connsiteX31433" fmla="*/ 2884298 w 11737978"/>
              <a:gd name="connsiteY31433" fmla="*/ 5699584 h 6407150"/>
              <a:gd name="connsiteX31434" fmla="*/ 2886169 w 11737978"/>
              <a:gd name="connsiteY31434" fmla="*/ 5710410 h 6407150"/>
              <a:gd name="connsiteX31435" fmla="*/ 2885425 w 11737978"/>
              <a:gd name="connsiteY31435" fmla="*/ 5715571 h 6407150"/>
              <a:gd name="connsiteX31436" fmla="*/ 2893972 w 11737978"/>
              <a:gd name="connsiteY31436" fmla="*/ 5717707 h 6407150"/>
              <a:gd name="connsiteX31437" fmla="*/ 2894715 w 11737978"/>
              <a:gd name="connsiteY31437" fmla="*/ 5712545 h 6407150"/>
              <a:gd name="connsiteX31438" fmla="*/ 2886169 w 11737978"/>
              <a:gd name="connsiteY31438" fmla="*/ 5710410 h 6407150"/>
              <a:gd name="connsiteX31439" fmla="*/ 2895458 w 11737978"/>
              <a:gd name="connsiteY31439" fmla="*/ 5707383 h 6407150"/>
              <a:gd name="connsiteX31440" fmla="*/ 2904004 w 11737978"/>
              <a:gd name="connsiteY31440" fmla="*/ 5709519 h 6407150"/>
              <a:gd name="connsiteX31441" fmla="*/ 2904748 w 11737978"/>
              <a:gd name="connsiteY31441" fmla="*/ 5704357 h 6407150"/>
              <a:gd name="connsiteX31442" fmla="*/ 2896202 w 11737978"/>
              <a:gd name="connsiteY31442" fmla="*/ 5702222 h 6407150"/>
              <a:gd name="connsiteX31443" fmla="*/ 2924815 w 11737978"/>
              <a:gd name="connsiteY31443" fmla="*/ 5687982 h 6407150"/>
              <a:gd name="connsiteX31444" fmla="*/ 2899920 w 11737978"/>
              <a:gd name="connsiteY31444" fmla="*/ 5676415 h 6407150"/>
              <a:gd name="connsiteX31445" fmla="*/ 2891373 w 11737978"/>
              <a:gd name="connsiteY31445" fmla="*/ 5674279 h 6407150"/>
              <a:gd name="connsiteX31446" fmla="*/ 2899176 w 11737978"/>
              <a:gd name="connsiteY31446" fmla="*/ 5681576 h 6407150"/>
              <a:gd name="connsiteX31447" fmla="*/ 2894594 w 11737978"/>
              <a:gd name="connsiteY31447" fmla="*/ 5682762 h 6407150"/>
              <a:gd name="connsiteX31448" fmla="*/ 2892783 w 11737978"/>
              <a:gd name="connsiteY31448" fmla="*/ 5677290 h 6407150"/>
              <a:gd name="connsiteX31449" fmla="*/ 2890575 w 11737978"/>
              <a:gd name="connsiteY31449" fmla="*/ 5680629 h 6407150"/>
              <a:gd name="connsiteX31450" fmla="*/ 2890575 w 11737978"/>
              <a:gd name="connsiteY31450" fmla="*/ 5683803 h 6407150"/>
              <a:gd name="connsiteX31451" fmla="*/ 2889980 w 11737978"/>
              <a:gd name="connsiteY31451" fmla="*/ 5683957 h 6407150"/>
              <a:gd name="connsiteX31452" fmla="*/ 2887865 w 11737978"/>
              <a:gd name="connsiteY31452" fmla="*/ 5683592 h 6407150"/>
              <a:gd name="connsiteX31453" fmla="*/ 2883945 w 11737978"/>
              <a:gd name="connsiteY31453" fmla="*/ 5680629 h 6407150"/>
              <a:gd name="connsiteX31454" fmla="*/ 2883945 w 11737978"/>
              <a:gd name="connsiteY31454" fmla="*/ 5682915 h 6407150"/>
              <a:gd name="connsiteX31455" fmla="*/ 2881340 w 11737978"/>
              <a:gd name="connsiteY31455" fmla="*/ 5682466 h 6407150"/>
              <a:gd name="connsiteX31456" fmla="*/ 2883272 w 11737978"/>
              <a:gd name="connsiteY31456" fmla="*/ 5693641 h 6407150"/>
              <a:gd name="connsiteX31457" fmla="*/ 2879737 w 11737978"/>
              <a:gd name="connsiteY31457" fmla="*/ 5690178 h 6407150"/>
              <a:gd name="connsiteX31458" fmla="*/ 2879737 w 11737978"/>
              <a:gd name="connsiteY31458" fmla="*/ 5683734 h 6407150"/>
              <a:gd name="connsiteX31459" fmla="*/ 2876175 w 11737978"/>
              <a:gd name="connsiteY31459" fmla="*/ 5679706 h 6407150"/>
              <a:gd name="connsiteX31460" fmla="*/ 2871163 w 11737978"/>
              <a:gd name="connsiteY31460" fmla="*/ 5680481 h 6407150"/>
              <a:gd name="connsiteX31461" fmla="*/ 2872751 w 11737978"/>
              <a:gd name="connsiteY31461" fmla="*/ 5679364 h 6407150"/>
              <a:gd name="connsiteX31462" fmla="*/ 2882804 w 11737978"/>
              <a:gd name="connsiteY31462" fmla="*/ 5671130 h 6407150"/>
              <a:gd name="connsiteX31463" fmla="*/ 2882388 w 11737978"/>
              <a:gd name="connsiteY31463" fmla="*/ 5666323 h 6407150"/>
              <a:gd name="connsiteX31464" fmla="*/ 2876559 w 11737978"/>
              <a:gd name="connsiteY31464" fmla="*/ 5664337 h 6407150"/>
              <a:gd name="connsiteX31465" fmla="*/ 2879475 w 11737978"/>
              <a:gd name="connsiteY31465" fmla="*/ 5661813 h 6407150"/>
              <a:gd name="connsiteX31466" fmla="*/ 2884894 w 11737978"/>
              <a:gd name="connsiteY31466" fmla="*/ 5662409 h 6407150"/>
              <a:gd name="connsiteX31467" fmla="*/ 2890613 w 11737978"/>
              <a:gd name="connsiteY31467" fmla="*/ 5658368 h 6407150"/>
              <a:gd name="connsiteX31468" fmla="*/ 2890613 w 11737978"/>
              <a:gd name="connsiteY31468" fmla="*/ 5655135 h 6407150"/>
              <a:gd name="connsiteX31469" fmla="*/ 2892791 w 11737978"/>
              <a:gd name="connsiteY31469" fmla="*/ 5651903 h 6407150"/>
              <a:gd name="connsiteX31470" fmla="*/ 2890613 w 11737978"/>
              <a:gd name="connsiteY31470" fmla="*/ 5651903 h 6407150"/>
              <a:gd name="connsiteX31471" fmla="*/ 2879720 w 11737978"/>
              <a:gd name="connsiteY31471" fmla="*/ 5658368 h 6407150"/>
              <a:gd name="connsiteX31472" fmla="*/ 2873185 w 11737978"/>
              <a:gd name="connsiteY31472" fmla="*/ 5658368 h 6407150"/>
              <a:gd name="connsiteX31473" fmla="*/ 2873185 w 11737978"/>
              <a:gd name="connsiteY31473" fmla="*/ 5645437 h 6407150"/>
              <a:gd name="connsiteX31474" fmla="*/ 2867738 w 11737978"/>
              <a:gd name="connsiteY31474" fmla="*/ 5643012 h 6407150"/>
              <a:gd name="connsiteX31475" fmla="*/ 2866326 w 11737978"/>
              <a:gd name="connsiteY31475" fmla="*/ 5641126 h 6407150"/>
              <a:gd name="connsiteX31476" fmla="*/ 2869611 w 11737978"/>
              <a:gd name="connsiteY31476" fmla="*/ 5639622 h 6407150"/>
              <a:gd name="connsiteX31477" fmla="*/ 2876893 w 11737978"/>
              <a:gd name="connsiteY31477" fmla="*/ 5642610 h 6407150"/>
              <a:gd name="connsiteX31478" fmla="*/ 2879720 w 11737978"/>
              <a:gd name="connsiteY31478" fmla="*/ 5651903 h 6407150"/>
              <a:gd name="connsiteX31479" fmla="*/ 2892791 w 11737978"/>
              <a:gd name="connsiteY31479" fmla="*/ 5635740 h 6407150"/>
              <a:gd name="connsiteX31480" fmla="*/ 2894970 w 11737978"/>
              <a:gd name="connsiteY31480" fmla="*/ 5635740 h 6407150"/>
              <a:gd name="connsiteX31481" fmla="*/ 2894970 w 11737978"/>
              <a:gd name="connsiteY31481" fmla="*/ 5642205 h 6407150"/>
              <a:gd name="connsiteX31482" fmla="*/ 2897148 w 11737978"/>
              <a:gd name="connsiteY31482" fmla="*/ 5638973 h 6407150"/>
              <a:gd name="connsiteX31483" fmla="*/ 2897148 w 11737978"/>
              <a:gd name="connsiteY31483" fmla="*/ 5635740 h 6407150"/>
              <a:gd name="connsiteX31484" fmla="*/ 2901505 w 11737978"/>
              <a:gd name="connsiteY31484" fmla="*/ 5629274 h 6407150"/>
              <a:gd name="connsiteX31485" fmla="*/ 2903684 w 11737978"/>
              <a:gd name="connsiteY31485" fmla="*/ 5626041 h 6407150"/>
              <a:gd name="connsiteX31486" fmla="*/ 2912398 w 11737978"/>
              <a:gd name="connsiteY31486" fmla="*/ 5622809 h 6407150"/>
              <a:gd name="connsiteX31487" fmla="*/ 2912398 w 11737978"/>
              <a:gd name="connsiteY31487" fmla="*/ 5626041 h 6407150"/>
              <a:gd name="connsiteX31488" fmla="*/ 2914577 w 11737978"/>
              <a:gd name="connsiteY31488" fmla="*/ 5632506 h 6407150"/>
              <a:gd name="connsiteX31489" fmla="*/ 2912398 w 11737978"/>
              <a:gd name="connsiteY31489" fmla="*/ 5632506 h 6407150"/>
              <a:gd name="connsiteX31490" fmla="*/ 2910232 w 11737978"/>
              <a:gd name="connsiteY31490" fmla="*/ 5634916 h 6407150"/>
              <a:gd name="connsiteX31491" fmla="*/ 2907268 w 11737978"/>
              <a:gd name="connsiteY31491" fmla="*/ 5634176 h 6407150"/>
              <a:gd name="connsiteX31492" fmla="*/ 2906547 w 11737978"/>
              <a:gd name="connsiteY31492" fmla="*/ 5639180 h 6407150"/>
              <a:gd name="connsiteX31493" fmla="*/ 2907381 w 11737978"/>
              <a:gd name="connsiteY31493" fmla="*/ 5639388 h 6407150"/>
              <a:gd name="connsiteX31494" fmla="*/ 2905863 w 11737978"/>
              <a:gd name="connsiteY31494" fmla="*/ 5642205 h 6407150"/>
              <a:gd name="connsiteX31495" fmla="*/ 2910219 w 11737978"/>
              <a:gd name="connsiteY31495" fmla="*/ 5655135 h 6407150"/>
              <a:gd name="connsiteX31496" fmla="*/ 2912398 w 11737978"/>
              <a:gd name="connsiteY31496" fmla="*/ 5645437 h 6407150"/>
              <a:gd name="connsiteX31497" fmla="*/ 2914577 w 11737978"/>
              <a:gd name="connsiteY31497" fmla="*/ 5642205 h 6407150"/>
              <a:gd name="connsiteX31498" fmla="*/ 2915197 w 11737978"/>
              <a:gd name="connsiteY31498" fmla="*/ 5641284 h 6407150"/>
              <a:gd name="connsiteX31499" fmla="*/ 2916253 w 11737978"/>
              <a:gd name="connsiteY31499" fmla="*/ 5640958 h 6407150"/>
              <a:gd name="connsiteX31500" fmla="*/ 2922662 w 11737978"/>
              <a:gd name="connsiteY31500" fmla="*/ 5638973 h 6407150"/>
              <a:gd name="connsiteX31501" fmla="*/ 2923290 w 11737978"/>
              <a:gd name="connsiteY31501" fmla="*/ 5638973 h 6407150"/>
              <a:gd name="connsiteX31502" fmla="*/ 2923325 w 11737978"/>
              <a:gd name="connsiteY31502" fmla="*/ 5638767 h 6407150"/>
              <a:gd name="connsiteX31503" fmla="*/ 2924361 w 11737978"/>
              <a:gd name="connsiteY31503" fmla="*/ 5638446 h 6407150"/>
              <a:gd name="connsiteX31504" fmla="*/ 2937091 w 11737978"/>
              <a:gd name="connsiteY31504" fmla="*/ 5642275 h 6407150"/>
              <a:gd name="connsiteX31505" fmla="*/ 2938223 w 11737978"/>
              <a:gd name="connsiteY31505" fmla="*/ 5642979 h 6407150"/>
              <a:gd name="connsiteX31506" fmla="*/ 2933660 w 11737978"/>
              <a:gd name="connsiteY31506" fmla="*/ 5654892 h 6407150"/>
              <a:gd name="connsiteX31507" fmla="*/ 2941206 w 11737978"/>
              <a:gd name="connsiteY31507" fmla="*/ 5646640 h 6407150"/>
              <a:gd name="connsiteX31508" fmla="*/ 2941950 w 11737978"/>
              <a:gd name="connsiteY31508" fmla="*/ 5645297 h 6407150"/>
              <a:gd name="connsiteX31509" fmla="*/ 2949279 w 11737978"/>
              <a:gd name="connsiteY31509" fmla="*/ 5649857 h 6407150"/>
              <a:gd name="connsiteX31510" fmla="*/ 2950721 w 11737978"/>
              <a:gd name="connsiteY31510" fmla="*/ 5639846 h 6407150"/>
              <a:gd name="connsiteX31511" fmla="*/ 2945798 w 11737978"/>
              <a:gd name="connsiteY31511" fmla="*/ 5638342 h 6407150"/>
              <a:gd name="connsiteX31512" fmla="*/ 2947075 w 11737978"/>
              <a:gd name="connsiteY31512" fmla="*/ 5636032 h 6407150"/>
              <a:gd name="connsiteX31513" fmla="*/ 2943586 w 11737978"/>
              <a:gd name="connsiteY31513" fmla="*/ 5637666 h 6407150"/>
              <a:gd name="connsiteX31514" fmla="*/ 2939060 w 11737978"/>
              <a:gd name="connsiteY31514" fmla="*/ 5636284 h 6407150"/>
              <a:gd name="connsiteX31515" fmla="*/ 2934350 w 11737978"/>
              <a:gd name="connsiteY31515" fmla="*/ 5630570 h 6407150"/>
              <a:gd name="connsiteX31516" fmla="*/ 2925353 w 11737978"/>
              <a:gd name="connsiteY31516" fmla="*/ 5631563 h 6407150"/>
              <a:gd name="connsiteX31517" fmla="*/ 2924464 w 11737978"/>
              <a:gd name="connsiteY31517" fmla="*/ 5632005 h 6407150"/>
              <a:gd name="connsiteX31518" fmla="*/ 2925468 w 11737978"/>
              <a:gd name="connsiteY31518" fmla="*/ 5626041 h 6407150"/>
              <a:gd name="connsiteX31519" fmla="*/ 2916755 w 11737978"/>
              <a:gd name="connsiteY31519" fmla="*/ 5626041 h 6407150"/>
              <a:gd name="connsiteX31520" fmla="*/ 2916755 w 11737978"/>
              <a:gd name="connsiteY31520" fmla="*/ 5629274 h 6407150"/>
              <a:gd name="connsiteX31521" fmla="*/ 2914577 w 11737978"/>
              <a:gd name="connsiteY31521" fmla="*/ 5626041 h 6407150"/>
              <a:gd name="connsiteX31522" fmla="*/ 2914577 w 11737978"/>
              <a:gd name="connsiteY31522" fmla="*/ 5622809 h 6407150"/>
              <a:gd name="connsiteX31523" fmla="*/ 2922766 w 11737978"/>
              <a:gd name="connsiteY31523" fmla="*/ 5611351 h 6407150"/>
              <a:gd name="connsiteX31524" fmla="*/ 2927119 w 11737978"/>
              <a:gd name="connsiteY31524" fmla="*/ 5609660 h 6407150"/>
              <a:gd name="connsiteX31525" fmla="*/ 2944606 w 11737978"/>
              <a:gd name="connsiteY31525" fmla="*/ 5611341 h 6407150"/>
              <a:gd name="connsiteX31526" fmla="*/ 2943775 w 11737978"/>
              <a:gd name="connsiteY31526" fmla="*/ 5601733 h 6407150"/>
              <a:gd name="connsiteX31527" fmla="*/ 2930289 w 11737978"/>
              <a:gd name="connsiteY31527" fmla="*/ 5597138 h 6407150"/>
              <a:gd name="connsiteX31528" fmla="*/ 2932004 w 11737978"/>
              <a:gd name="connsiteY31528" fmla="*/ 5593715 h 6407150"/>
              <a:gd name="connsiteX31529" fmla="*/ 2929547 w 11737978"/>
              <a:gd name="connsiteY31529" fmla="*/ 5592804 h 6407150"/>
              <a:gd name="connsiteX31530" fmla="*/ 2930014 w 11737978"/>
              <a:gd name="connsiteY31530" fmla="*/ 5589563 h 6407150"/>
              <a:gd name="connsiteX31531" fmla="*/ 2930481 w 11737978"/>
              <a:gd name="connsiteY31531" fmla="*/ 5586320 h 6407150"/>
              <a:gd name="connsiteX31532" fmla="*/ 2935412 w 11737978"/>
              <a:gd name="connsiteY31532" fmla="*/ 5582850 h 6407150"/>
              <a:gd name="connsiteX31533" fmla="*/ 2938539 w 11737978"/>
              <a:gd name="connsiteY31533" fmla="*/ 5583151 h 6407150"/>
              <a:gd name="connsiteX31534" fmla="*/ 2938539 w 11737978"/>
              <a:gd name="connsiteY31534" fmla="*/ 5584017 h 6407150"/>
              <a:gd name="connsiteX31535" fmla="*/ 2938539 w 11737978"/>
              <a:gd name="connsiteY31535" fmla="*/ 5590483 h 6407150"/>
              <a:gd name="connsiteX31536" fmla="*/ 2951611 w 11737978"/>
              <a:gd name="connsiteY31536" fmla="*/ 5580784 h 6407150"/>
              <a:gd name="connsiteX31537" fmla="*/ 2945075 w 11737978"/>
              <a:gd name="connsiteY31537" fmla="*/ 5574320 h 6407150"/>
              <a:gd name="connsiteX31538" fmla="*/ 2945075 w 11737978"/>
              <a:gd name="connsiteY31538" fmla="*/ 5564622 h 6407150"/>
              <a:gd name="connsiteX31539" fmla="*/ 2942898 w 11737978"/>
              <a:gd name="connsiteY31539" fmla="*/ 5564622 h 6407150"/>
              <a:gd name="connsiteX31540" fmla="*/ 2949433 w 11737978"/>
              <a:gd name="connsiteY31540" fmla="*/ 5554925 h 6407150"/>
              <a:gd name="connsiteX31541" fmla="*/ 2953790 w 11737978"/>
              <a:gd name="connsiteY31541" fmla="*/ 5551690 h 6407150"/>
              <a:gd name="connsiteX31542" fmla="*/ 2958147 w 11737978"/>
              <a:gd name="connsiteY31542" fmla="*/ 5545225 h 6407150"/>
              <a:gd name="connsiteX31543" fmla="*/ 2958147 w 11737978"/>
              <a:gd name="connsiteY31543" fmla="*/ 5548458 h 6407150"/>
              <a:gd name="connsiteX31544" fmla="*/ 2964954 w 11737978"/>
              <a:gd name="connsiteY31544" fmla="*/ 5542801 h 6407150"/>
              <a:gd name="connsiteX31545" fmla="*/ 2965099 w 11737978"/>
              <a:gd name="connsiteY31545" fmla="*/ 5542001 h 6407150"/>
              <a:gd name="connsiteX31546" fmla="*/ 2972287 w 11737978"/>
              <a:gd name="connsiteY31546" fmla="*/ 5543796 h 6407150"/>
              <a:gd name="connsiteX31547" fmla="*/ 2981104 w 11737978"/>
              <a:gd name="connsiteY31547" fmla="*/ 5546000 h 6407150"/>
              <a:gd name="connsiteX31548" fmla="*/ 3010531 w 11737978"/>
              <a:gd name="connsiteY31548" fmla="*/ 5531961 h 6407150"/>
              <a:gd name="connsiteX31549" fmla="*/ 2984822 w 11737978"/>
              <a:gd name="connsiteY31549" fmla="*/ 5520192 h 6407150"/>
              <a:gd name="connsiteX31550" fmla="*/ 2992895 w 11737978"/>
              <a:gd name="connsiteY31550" fmla="*/ 5527555 h 6407150"/>
              <a:gd name="connsiteX31551" fmla="*/ 2928942 w 11737978"/>
              <a:gd name="connsiteY31551" fmla="*/ 5527618 h 6407150"/>
              <a:gd name="connsiteX31552" fmla="*/ 2944346 w 11737978"/>
              <a:gd name="connsiteY31552" fmla="*/ 5547510 h 6407150"/>
              <a:gd name="connsiteX31553" fmla="*/ 2945075 w 11737978"/>
              <a:gd name="connsiteY31553" fmla="*/ 5547284 h 6407150"/>
              <a:gd name="connsiteX31554" fmla="*/ 2945075 w 11737978"/>
              <a:gd name="connsiteY31554" fmla="*/ 5548458 h 6407150"/>
              <a:gd name="connsiteX31555" fmla="*/ 2942898 w 11737978"/>
              <a:gd name="connsiteY31555" fmla="*/ 5554925 h 6407150"/>
              <a:gd name="connsiteX31556" fmla="*/ 2919206 w 11737978"/>
              <a:gd name="connsiteY31556" fmla="*/ 5563408 h 6407150"/>
              <a:gd name="connsiteX31557" fmla="*/ 2916151 w 11737978"/>
              <a:gd name="connsiteY31557" fmla="*/ 5568070 h 6407150"/>
              <a:gd name="connsiteX31558" fmla="*/ 2914480 w 11737978"/>
              <a:gd name="connsiteY31558" fmla="*/ 5566622 h 6407150"/>
              <a:gd name="connsiteX31559" fmla="*/ 2912954 w 11737978"/>
              <a:gd name="connsiteY31559" fmla="*/ 5548183 h 6407150"/>
              <a:gd name="connsiteX31560" fmla="*/ 2918934 w 11737978"/>
              <a:gd name="connsiteY31560" fmla="*/ 5545225 h 6407150"/>
              <a:gd name="connsiteX31561" fmla="*/ 2916755 w 11737978"/>
              <a:gd name="connsiteY31561" fmla="*/ 5538761 h 6407150"/>
              <a:gd name="connsiteX31562" fmla="*/ 2915121 w 11737978"/>
              <a:gd name="connsiteY31562" fmla="*/ 5533911 h 6407150"/>
              <a:gd name="connsiteX31563" fmla="*/ 2917117 w 11737978"/>
              <a:gd name="connsiteY31563" fmla="*/ 5527710 h 6407150"/>
              <a:gd name="connsiteX31564" fmla="*/ 2919921 w 11737978"/>
              <a:gd name="connsiteY31564" fmla="*/ 5522648 h 6407150"/>
              <a:gd name="connsiteX31565" fmla="*/ 2942898 w 11737978"/>
              <a:gd name="connsiteY31565" fmla="*/ 5525830 h 6407150"/>
              <a:gd name="connsiteX31566" fmla="*/ 2947253 w 11737978"/>
              <a:gd name="connsiteY31566" fmla="*/ 5509667 h 6407150"/>
              <a:gd name="connsiteX31567" fmla="*/ 2951611 w 11737978"/>
              <a:gd name="connsiteY31567" fmla="*/ 5522597 h 6407150"/>
              <a:gd name="connsiteX31568" fmla="*/ 2958147 w 11737978"/>
              <a:gd name="connsiteY31568" fmla="*/ 5509667 h 6407150"/>
              <a:gd name="connsiteX31569" fmla="*/ 2963048 w 11737978"/>
              <a:gd name="connsiteY31569" fmla="*/ 5510475 h 6407150"/>
              <a:gd name="connsiteX31570" fmla="*/ 2963779 w 11737978"/>
              <a:gd name="connsiteY31570" fmla="*/ 5508666 h 6407150"/>
              <a:gd name="connsiteX31571" fmla="*/ 2963827 w 11737978"/>
              <a:gd name="connsiteY31571" fmla="*/ 5508677 h 6407150"/>
              <a:gd name="connsiteX31572" fmla="*/ 2968106 w 11737978"/>
              <a:gd name="connsiteY31572" fmla="*/ 5509748 h 6407150"/>
              <a:gd name="connsiteX31573" fmla="*/ 2969049 w 11737978"/>
              <a:gd name="connsiteY31573" fmla="*/ 5503199 h 6407150"/>
              <a:gd name="connsiteX31574" fmla="*/ 2986467 w 11737978"/>
              <a:gd name="connsiteY31574" fmla="*/ 5499969 h 6407150"/>
              <a:gd name="connsiteX31575" fmla="*/ 2988646 w 11737978"/>
              <a:gd name="connsiteY31575" fmla="*/ 5506433 h 6407150"/>
              <a:gd name="connsiteX31576" fmla="*/ 2993002 w 11737978"/>
              <a:gd name="connsiteY31576" fmla="*/ 5496736 h 6407150"/>
              <a:gd name="connsiteX31577" fmla="*/ 2995181 w 11737978"/>
              <a:gd name="connsiteY31577" fmla="*/ 5496736 h 6407150"/>
              <a:gd name="connsiteX31578" fmla="*/ 3019144 w 11737978"/>
              <a:gd name="connsiteY31578" fmla="*/ 5490271 h 6407150"/>
              <a:gd name="connsiteX31579" fmla="*/ 3021323 w 11737978"/>
              <a:gd name="connsiteY31579" fmla="*/ 5483806 h 6407150"/>
              <a:gd name="connsiteX31580" fmla="*/ 3019144 w 11737978"/>
              <a:gd name="connsiteY31580" fmla="*/ 5480573 h 6407150"/>
              <a:gd name="connsiteX31581" fmla="*/ 3016966 w 11737978"/>
              <a:gd name="connsiteY31581" fmla="*/ 5480573 h 6407150"/>
              <a:gd name="connsiteX31582" fmla="*/ 2995181 w 11737978"/>
              <a:gd name="connsiteY31582" fmla="*/ 5487038 h 6407150"/>
              <a:gd name="connsiteX31583" fmla="*/ 2993002 w 11737978"/>
              <a:gd name="connsiteY31583" fmla="*/ 5487038 h 6407150"/>
              <a:gd name="connsiteX31584" fmla="*/ 2986467 w 11737978"/>
              <a:gd name="connsiteY31584" fmla="*/ 5490271 h 6407150"/>
              <a:gd name="connsiteX31585" fmla="*/ 2969660 w 11737978"/>
              <a:gd name="connsiteY31585" fmla="*/ 5496505 h 6407150"/>
              <a:gd name="connsiteX31586" fmla="*/ 2968326 w 11737978"/>
              <a:gd name="connsiteY31586" fmla="*/ 5490912 h 6407150"/>
              <a:gd name="connsiteX31587" fmla="*/ 2971095 w 11737978"/>
              <a:gd name="connsiteY31587" fmla="*/ 5489001 h 6407150"/>
              <a:gd name="connsiteX31588" fmla="*/ 2958352 w 11737978"/>
              <a:gd name="connsiteY31588" fmla="*/ 5485145 h 6407150"/>
              <a:gd name="connsiteX31589" fmla="*/ 2956215 w 11737978"/>
              <a:gd name="connsiteY31589" fmla="*/ 5483786 h 6407150"/>
              <a:gd name="connsiteX31590" fmla="*/ 2951936 w 11737978"/>
              <a:gd name="connsiteY31590" fmla="*/ 5474791 h 6407150"/>
              <a:gd name="connsiteX31591" fmla="*/ 2952078 w 11737978"/>
              <a:gd name="connsiteY31591" fmla="*/ 5474845 h 6407150"/>
              <a:gd name="connsiteX31592" fmla="*/ 2963284 w 11737978"/>
              <a:gd name="connsiteY31592" fmla="*/ 5481675 h 6407150"/>
              <a:gd name="connsiteX31593" fmla="*/ 2974083 w 11737978"/>
              <a:gd name="connsiteY31593" fmla="*/ 5468253 h 6407150"/>
              <a:gd name="connsiteX31594" fmla="*/ 2999007 w 11737978"/>
              <a:gd name="connsiteY31594" fmla="*/ 5479854 h 6407150"/>
              <a:gd name="connsiteX31595" fmla="*/ 3010554 w 11737978"/>
              <a:gd name="connsiteY31595" fmla="*/ 5461247 h 6407150"/>
              <a:gd name="connsiteX31596" fmla="*/ 3036227 w 11737978"/>
              <a:gd name="connsiteY31596" fmla="*/ 5467660 h 6407150"/>
              <a:gd name="connsiteX31597" fmla="*/ 3045528 w 11737978"/>
              <a:gd name="connsiteY31597" fmla="*/ 5464610 h 6407150"/>
              <a:gd name="connsiteX31598" fmla="*/ 3046275 w 11737978"/>
              <a:gd name="connsiteY31598" fmla="*/ 5459424 h 6407150"/>
              <a:gd name="connsiteX31599" fmla="*/ 3037719 w 11737978"/>
              <a:gd name="connsiteY31599" fmla="*/ 5457286 h 6407150"/>
              <a:gd name="connsiteX31600" fmla="*/ 3036972 w 11737978"/>
              <a:gd name="connsiteY31600" fmla="*/ 5462474 h 6407150"/>
              <a:gd name="connsiteX31601" fmla="*/ 3020604 w 11737978"/>
              <a:gd name="connsiteY31601" fmla="*/ 5453009 h 6407150"/>
              <a:gd name="connsiteX31602" fmla="*/ 3031403 w 11737978"/>
              <a:gd name="connsiteY31602" fmla="*/ 5439588 h 6407150"/>
              <a:gd name="connsiteX31603" fmla="*/ 3015359 w 11737978"/>
              <a:gd name="connsiteY31603" fmla="*/ 5435579 h 6407150"/>
              <a:gd name="connsiteX31604" fmla="*/ 3008970 w 11737978"/>
              <a:gd name="connsiteY31604" fmla="*/ 5433983 h 6407150"/>
              <a:gd name="connsiteX31605" fmla="*/ 3010158 w 11737978"/>
              <a:gd name="connsiteY31605" fmla="*/ 5426426 h 6407150"/>
              <a:gd name="connsiteX31606" fmla="*/ 3003895 w 11737978"/>
              <a:gd name="connsiteY31606" fmla="*/ 5419152 h 6407150"/>
              <a:gd name="connsiteX31607" fmla="*/ 3003999 w 11737978"/>
              <a:gd name="connsiteY31607" fmla="*/ 5418741 h 6407150"/>
              <a:gd name="connsiteX31608" fmla="*/ 3008983 w 11737978"/>
              <a:gd name="connsiteY31608" fmla="*/ 5418308 h 6407150"/>
              <a:gd name="connsiteX31609" fmla="*/ 3005599 w 11737978"/>
              <a:gd name="connsiteY31609" fmla="*/ 5412409 h 6407150"/>
              <a:gd name="connsiteX31610" fmla="*/ 3006346 w 11737978"/>
              <a:gd name="connsiteY31610" fmla="*/ 5409455 h 6407150"/>
              <a:gd name="connsiteX31611" fmla="*/ 3010430 w 11737978"/>
              <a:gd name="connsiteY31611" fmla="*/ 5409455 h 6407150"/>
              <a:gd name="connsiteX31612" fmla="*/ 3011456 w 11737978"/>
              <a:gd name="connsiteY31612" fmla="*/ 5407113 h 6407150"/>
              <a:gd name="connsiteX31613" fmla="*/ 3019861 w 11737978"/>
              <a:gd name="connsiteY31613" fmla="*/ 5404983 h 6407150"/>
              <a:gd name="connsiteX31614" fmla="*/ 3028509 w 11737978"/>
              <a:gd name="connsiteY31614" fmla="*/ 5407145 h 6407150"/>
              <a:gd name="connsiteX31615" fmla="*/ 3025300 w 11737978"/>
              <a:gd name="connsiteY31615" fmla="*/ 5398322 h 6407150"/>
              <a:gd name="connsiteX31616" fmla="*/ 3023658 w 11737978"/>
              <a:gd name="connsiteY31616" fmla="*/ 5393807 h 6407150"/>
              <a:gd name="connsiteX31617" fmla="*/ 3029765 w 11737978"/>
              <a:gd name="connsiteY31617" fmla="*/ 5394503 h 6407150"/>
              <a:gd name="connsiteX31618" fmla="*/ 3038751 w 11737978"/>
              <a:gd name="connsiteY31618" fmla="*/ 5393292 h 6407150"/>
              <a:gd name="connsiteX31619" fmla="*/ 3032216 w 11737978"/>
              <a:gd name="connsiteY31619" fmla="*/ 5383594 h 6407150"/>
              <a:gd name="connsiteX31620" fmla="*/ 3045287 w 11737978"/>
              <a:gd name="connsiteY31620" fmla="*/ 5373896 h 6407150"/>
              <a:gd name="connsiteX31621" fmla="*/ 3064893 w 11737978"/>
              <a:gd name="connsiteY31621" fmla="*/ 5354500 h 6407150"/>
              <a:gd name="connsiteX31622" fmla="*/ 3064893 w 11737978"/>
              <a:gd name="connsiteY31622" fmla="*/ 5351267 h 6407150"/>
              <a:gd name="connsiteX31623" fmla="*/ 3071429 w 11737978"/>
              <a:gd name="connsiteY31623" fmla="*/ 5348034 h 6407150"/>
              <a:gd name="connsiteX31624" fmla="*/ 3082321 w 11737978"/>
              <a:gd name="connsiteY31624" fmla="*/ 5335104 h 6407150"/>
              <a:gd name="connsiteX31625" fmla="*/ 3086679 w 11737978"/>
              <a:gd name="connsiteY31625" fmla="*/ 5335104 h 6407150"/>
              <a:gd name="connsiteX31626" fmla="*/ 3086679 w 11737978"/>
              <a:gd name="connsiteY31626" fmla="*/ 5331871 h 6407150"/>
              <a:gd name="connsiteX31627" fmla="*/ 3082321 w 11737978"/>
              <a:gd name="connsiteY31627" fmla="*/ 5331871 h 6407150"/>
              <a:gd name="connsiteX31628" fmla="*/ 3084500 w 11737978"/>
              <a:gd name="connsiteY31628" fmla="*/ 5328639 h 6407150"/>
              <a:gd name="connsiteX31629" fmla="*/ 3091035 w 11737978"/>
              <a:gd name="connsiteY31629" fmla="*/ 5329447 h 6407150"/>
              <a:gd name="connsiteX31630" fmla="*/ 3093168 w 11737978"/>
              <a:gd name="connsiteY31630" fmla="*/ 5328128 h 6407150"/>
              <a:gd name="connsiteX31631" fmla="*/ 3104949 w 11737978"/>
              <a:gd name="connsiteY31631" fmla="*/ 5352914 h 6407150"/>
              <a:gd name="connsiteX31632" fmla="*/ 3114311 w 11737978"/>
              <a:gd name="connsiteY31632" fmla="*/ 5382777 h 6407150"/>
              <a:gd name="connsiteX31633" fmla="*/ 3115884 w 11737978"/>
              <a:gd name="connsiteY31633" fmla="*/ 5389684 h 6407150"/>
              <a:gd name="connsiteX31634" fmla="*/ 3112791 w 11737978"/>
              <a:gd name="connsiteY31634" fmla="*/ 5392850 h 6407150"/>
              <a:gd name="connsiteX31635" fmla="*/ 3112791 w 11737978"/>
              <a:gd name="connsiteY31635" fmla="*/ 5389658 h 6407150"/>
              <a:gd name="connsiteX31636" fmla="*/ 3110536 w 11737978"/>
              <a:gd name="connsiteY31636" fmla="*/ 5389658 h 6407150"/>
              <a:gd name="connsiteX31637" fmla="*/ 3106028 w 11737978"/>
              <a:gd name="connsiteY31637" fmla="*/ 5389658 h 6407150"/>
              <a:gd name="connsiteX31638" fmla="*/ 3097009 w 11737978"/>
              <a:gd name="connsiteY31638" fmla="*/ 5402861 h 6407150"/>
              <a:gd name="connsiteX31639" fmla="*/ 3099264 w 11737978"/>
              <a:gd name="connsiteY31639" fmla="*/ 5406162 h 6407150"/>
              <a:gd name="connsiteX31640" fmla="*/ 3101519 w 11737978"/>
              <a:gd name="connsiteY31640" fmla="*/ 5402861 h 6407150"/>
              <a:gd name="connsiteX31641" fmla="*/ 3108283 w 11737978"/>
              <a:gd name="connsiteY31641" fmla="*/ 5396259 h 6407150"/>
              <a:gd name="connsiteX31642" fmla="*/ 3112432 w 11737978"/>
              <a:gd name="connsiteY31642" fmla="*/ 5393222 h 6407150"/>
              <a:gd name="connsiteX31643" fmla="*/ 3114802 w 11737978"/>
              <a:gd name="connsiteY31643" fmla="*/ 5399371 h 6407150"/>
              <a:gd name="connsiteX31644" fmla="*/ 3117126 w 11737978"/>
              <a:gd name="connsiteY31644" fmla="*/ 5403943 h 6407150"/>
              <a:gd name="connsiteX31645" fmla="*/ 3119567 w 11737978"/>
              <a:gd name="connsiteY31645" fmla="*/ 5412466 h 6407150"/>
              <a:gd name="connsiteX31646" fmla="*/ 3118510 w 11737978"/>
              <a:gd name="connsiteY31646" fmla="*/ 5415201 h 6407150"/>
              <a:gd name="connsiteX31647" fmla="*/ 3117342 w 11737978"/>
              <a:gd name="connsiteY31647" fmla="*/ 5415180 h 6407150"/>
              <a:gd name="connsiteX31648" fmla="*/ 3110850 w 11737978"/>
              <a:gd name="connsiteY31648" fmla="*/ 5420911 h 6407150"/>
              <a:gd name="connsiteX31649" fmla="*/ 3111990 w 11737978"/>
              <a:gd name="connsiteY31649" fmla="*/ 5428549 h 6407150"/>
              <a:gd name="connsiteX31650" fmla="*/ 3116535 w 11737978"/>
              <a:gd name="connsiteY31650" fmla="*/ 5431459 h 6407150"/>
              <a:gd name="connsiteX31651" fmla="*/ 3115868 w 11737978"/>
              <a:gd name="connsiteY31651" fmla="*/ 5435456 h 6407150"/>
              <a:gd name="connsiteX31652" fmla="*/ 3118683 w 11737978"/>
              <a:gd name="connsiteY31652" fmla="*/ 5456620 h 6407150"/>
              <a:gd name="connsiteX31653" fmla="*/ 3118744 w 11737978"/>
              <a:gd name="connsiteY31653" fmla="*/ 5458727 h 6407150"/>
              <a:gd name="connsiteX31654" fmla="*/ 3116552 w 11737978"/>
              <a:gd name="connsiteY31654" fmla="*/ 5458633 h 6407150"/>
              <a:gd name="connsiteX31655" fmla="*/ 3114783 w 11737978"/>
              <a:gd name="connsiteY31655" fmla="*/ 5460308 h 6407150"/>
              <a:gd name="connsiteX31656" fmla="*/ 3108504 w 11737978"/>
              <a:gd name="connsiteY31656" fmla="*/ 5458243 h 6407150"/>
              <a:gd name="connsiteX31657" fmla="*/ 3115756 w 11737978"/>
              <a:gd name="connsiteY31657" fmla="*/ 5471015 h 6407150"/>
              <a:gd name="connsiteX31658" fmla="*/ 3121101 w 11737978"/>
              <a:gd name="connsiteY31658" fmla="*/ 5470534 h 6407150"/>
              <a:gd name="connsiteX31659" fmla="*/ 3116988 w 11737978"/>
              <a:gd name="connsiteY31659" fmla="*/ 5473383 h 6407150"/>
              <a:gd name="connsiteX31660" fmla="*/ 3125942 w 11737978"/>
              <a:gd name="connsiteY31660" fmla="*/ 5480080 h 6407150"/>
              <a:gd name="connsiteX31661" fmla="*/ 3121990 w 11737978"/>
              <a:gd name="connsiteY31661" fmla="*/ 5484771 h 6407150"/>
              <a:gd name="connsiteX31662" fmla="*/ 3114231 w 11737978"/>
              <a:gd name="connsiteY31662" fmla="*/ 5481596 h 6407150"/>
              <a:gd name="connsiteX31663" fmla="*/ 3097836 w 11737978"/>
              <a:gd name="connsiteY31663" fmla="*/ 5483951 h 6407150"/>
              <a:gd name="connsiteX31664" fmla="*/ 3092992 w 11737978"/>
              <a:gd name="connsiteY31664" fmla="*/ 5482756 h 6407150"/>
              <a:gd name="connsiteX31665" fmla="*/ 3095726 w 11737978"/>
              <a:gd name="connsiteY31665" fmla="*/ 5484254 h 6407150"/>
              <a:gd name="connsiteX31666" fmla="*/ 3089863 w 11737978"/>
              <a:gd name="connsiteY31666" fmla="*/ 5485097 h 6407150"/>
              <a:gd name="connsiteX31667" fmla="*/ 3084095 w 11737978"/>
              <a:gd name="connsiteY31667" fmla="*/ 5501465 h 6407150"/>
              <a:gd name="connsiteX31668" fmla="*/ 3109660 w 11737978"/>
              <a:gd name="connsiteY31668" fmla="*/ 5513332 h 6407150"/>
              <a:gd name="connsiteX31669" fmla="*/ 3103172 w 11737978"/>
              <a:gd name="connsiteY31669" fmla="*/ 5495270 h 6407150"/>
              <a:gd name="connsiteX31670" fmla="*/ 3112327 w 11737978"/>
              <a:gd name="connsiteY31670" fmla="*/ 5494819 h 6407150"/>
              <a:gd name="connsiteX31671" fmla="*/ 3118172 w 11737978"/>
              <a:gd name="connsiteY31671" fmla="*/ 5494530 h 6407150"/>
              <a:gd name="connsiteX31672" fmla="*/ 3117721 w 11737978"/>
              <a:gd name="connsiteY31672" fmla="*/ 5498142 h 6407150"/>
              <a:gd name="connsiteX31673" fmla="*/ 3116168 w 11737978"/>
              <a:gd name="connsiteY31673" fmla="*/ 5519646 h 6407150"/>
              <a:gd name="connsiteX31674" fmla="*/ 3120676 w 11737978"/>
              <a:gd name="connsiteY31674" fmla="*/ 5524047 h 6407150"/>
              <a:gd name="connsiteX31675" fmla="*/ 3119787 w 11737978"/>
              <a:gd name="connsiteY31675" fmla="*/ 5531064 h 6407150"/>
              <a:gd name="connsiteX31676" fmla="*/ 3099914 w 11737978"/>
              <a:gd name="connsiteY31676" fmla="*/ 5526098 h 6407150"/>
              <a:gd name="connsiteX31677" fmla="*/ 3119011 w 11737978"/>
              <a:gd name="connsiteY31677" fmla="*/ 5545562 h 6407150"/>
              <a:gd name="connsiteX31678" fmla="*/ 3119716 w 11737978"/>
              <a:gd name="connsiteY31678" fmla="*/ 5556363 h 6407150"/>
              <a:gd name="connsiteX31679" fmla="*/ 3120352 w 11737978"/>
              <a:gd name="connsiteY31679" fmla="*/ 5587167 h 6407150"/>
              <a:gd name="connsiteX31680" fmla="*/ 3122544 w 11737978"/>
              <a:gd name="connsiteY31680" fmla="*/ 5587260 h 6407150"/>
              <a:gd name="connsiteX31681" fmla="*/ 3123104 w 11737978"/>
              <a:gd name="connsiteY31681" fmla="*/ 5606226 h 6407150"/>
              <a:gd name="connsiteX31682" fmla="*/ 3130364 w 11737978"/>
              <a:gd name="connsiteY31682" fmla="*/ 5629684 h 6407150"/>
              <a:gd name="connsiteX31683" fmla="*/ 3134871 w 11737978"/>
              <a:gd name="connsiteY31683" fmla="*/ 5634087 h 6407150"/>
              <a:gd name="connsiteX31684" fmla="*/ 3132803 w 11737978"/>
              <a:gd name="connsiteY31684" fmla="*/ 5638208 h 6407150"/>
              <a:gd name="connsiteX31685" fmla="*/ 3141944 w 11737978"/>
              <a:gd name="connsiteY31685" fmla="*/ 5651225 h 6407150"/>
              <a:gd name="connsiteX31686" fmla="*/ 3142193 w 11737978"/>
              <a:gd name="connsiteY31686" fmla="*/ 5659654 h 6407150"/>
              <a:gd name="connsiteX31687" fmla="*/ 3149140 w 11737978"/>
              <a:gd name="connsiteY31687" fmla="*/ 5672578 h 6407150"/>
              <a:gd name="connsiteX31688" fmla="*/ 3150510 w 11737978"/>
              <a:gd name="connsiteY31688" fmla="*/ 5718933 h 6407150"/>
              <a:gd name="connsiteX31689" fmla="*/ 3153323 w 11737978"/>
              <a:gd name="connsiteY31689" fmla="*/ 5740099 h 6407150"/>
              <a:gd name="connsiteX31690" fmla="*/ 3158018 w 11737978"/>
              <a:gd name="connsiteY31690" fmla="*/ 5750823 h 6407150"/>
              <a:gd name="connsiteX31691" fmla="*/ 3173732 w 11737978"/>
              <a:gd name="connsiteY31691" fmla="*/ 5764122 h 6407150"/>
              <a:gd name="connsiteX31692" fmla="*/ 3169350 w 11737978"/>
              <a:gd name="connsiteY31692" fmla="*/ 5763933 h 6407150"/>
              <a:gd name="connsiteX31693" fmla="*/ 3162649 w 11737978"/>
              <a:gd name="connsiteY31693" fmla="*/ 5759438 h 6407150"/>
              <a:gd name="connsiteX31694" fmla="*/ 3163023 w 11737978"/>
              <a:gd name="connsiteY31694" fmla="*/ 5772080 h 6407150"/>
              <a:gd name="connsiteX31695" fmla="*/ 3165403 w 11737978"/>
              <a:gd name="connsiteY31695" fmla="*/ 5778495 h 6407150"/>
              <a:gd name="connsiteX31696" fmla="*/ 3165527 w 11737978"/>
              <a:gd name="connsiteY31696" fmla="*/ 5782710 h 6407150"/>
              <a:gd name="connsiteX31697" fmla="*/ 3172039 w 11737978"/>
              <a:gd name="connsiteY31697" fmla="*/ 5780884 h 6407150"/>
              <a:gd name="connsiteX31698" fmla="*/ 3178675 w 11737978"/>
              <a:gd name="connsiteY31698" fmla="*/ 5783273 h 6407150"/>
              <a:gd name="connsiteX31699" fmla="*/ 3180866 w 11737978"/>
              <a:gd name="connsiteY31699" fmla="*/ 5783366 h 6407150"/>
              <a:gd name="connsiteX31700" fmla="*/ 3197701 w 11737978"/>
              <a:gd name="connsiteY31700" fmla="*/ 5834594 h 6407150"/>
              <a:gd name="connsiteX31701" fmla="*/ 3191251 w 11737978"/>
              <a:gd name="connsiteY31701" fmla="*/ 5838526 h 6407150"/>
              <a:gd name="connsiteX31702" fmla="*/ 3193753 w 11737978"/>
              <a:gd name="connsiteY31702" fmla="*/ 5849156 h 6407150"/>
              <a:gd name="connsiteX31703" fmla="*/ 3200204 w 11737978"/>
              <a:gd name="connsiteY31703" fmla="*/ 5845223 h 6407150"/>
              <a:gd name="connsiteX31704" fmla="*/ 3209218 w 11737978"/>
              <a:gd name="connsiteY31704" fmla="*/ 5854026 h 6407150"/>
              <a:gd name="connsiteX31705" fmla="*/ 3200390 w 11737978"/>
              <a:gd name="connsiteY31705" fmla="*/ 5851545 h 6407150"/>
              <a:gd name="connsiteX31706" fmla="*/ 3196133 w 11737978"/>
              <a:gd name="connsiteY31706" fmla="*/ 5855572 h 6407150"/>
              <a:gd name="connsiteX31707" fmla="*/ 3205334 w 11737978"/>
              <a:gd name="connsiteY31707" fmla="*/ 5870697 h 6407150"/>
              <a:gd name="connsiteX31708" fmla="*/ 3205147 w 11737978"/>
              <a:gd name="connsiteY31708" fmla="*/ 5864375 h 6407150"/>
              <a:gd name="connsiteX31709" fmla="*/ 3209468 w 11737978"/>
              <a:gd name="connsiteY31709" fmla="*/ 5862455 h 6407150"/>
              <a:gd name="connsiteX31710" fmla="*/ 3220861 w 11737978"/>
              <a:gd name="connsiteY31710" fmla="*/ 5877673 h 6407150"/>
              <a:gd name="connsiteX31711" fmla="*/ 3216601 w 11737978"/>
              <a:gd name="connsiteY31711" fmla="*/ 5881700 h 6407150"/>
              <a:gd name="connsiteX31712" fmla="*/ 3218856 w 11737978"/>
              <a:gd name="connsiteY31712" fmla="*/ 5883901 h 6407150"/>
              <a:gd name="connsiteX31713" fmla="*/ 3216664 w 11737978"/>
              <a:gd name="connsiteY31713" fmla="*/ 5883807 h 6407150"/>
              <a:gd name="connsiteX31714" fmla="*/ 3210214 w 11737978"/>
              <a:gd name="connsiteY31714" fmla="*/ 5887740 h 6407150"/>
              <a:gd name="connsiteX31715" fmla="*/ 3214909 w 11737978"/>
              <a:gd name="connsiteY31715" fmla="*/ 5898463 h 6407150"/>
              <a:gd name="connsiteX31716" fmla="*/ 3221296 w 11737978"/>
              <a:gd name="connsiteY31716" fmla="*/ 5892424 h 6407150"/>
              <a:gd name="connsiteX31717" fmla="*/ 3225680 w 11737978"/>
              <a:gd name="connsiteY31717" fmla="*/ 5892612 h 6407150"/>
              <a:gd name="connsiteX31718" fmla="*/ 3227870 w 11737978"/>
              <a:gd name="connsiteY31718" fmla="*/ 5892704 h 6407150"/>
              <a:gd name="connsiteX31719" fmla="*/ 3225617 w 11737978"/>
              <a:gd name="connsiteY31719" fmla="*/ 5890504 h 6407150"/>
              <a:gd name="connsiteX31720" fmla="*/ 3223425 w 11737978"/>
              <a:gd name="connsiteY31720" fmla="*/ 5890410 h 6407150"/>
              <a:gd name="connsiteX31721" fmla="*/ 3223302 w 11737978"/>
              <a:gd name="connsiteY31721" fmla="*/ 5886196 h 6407150"/>
              <a:gd name="connsiteX31722" fmla="*/ 3225493 w 11737978"/>
              <a:gd name="connsiteY31722" fmla="*/ 5886290 h 6407150"/>
              <a:gd name="connsiteX31723" fmla="*/ 3232191 w 11737978"/>
              <a:gd name="connsiteY31723" fmla="*/ 5890785 h 6407150"/>
              <a:gd name="connsiteX31724" fmla="*/ 3234632 w 11737978"/>
              <a:gd name="connsiteY31724" fmla="*/ 5899307 h 6407150"/>
              <a:gd name="connsiteX31725" fmla="*/ 3239326 w 11737978"/>
              <a:gd name="connsiteY31725" fmla="*/ 5910031 h 6407150"/>
              <a:gd name="connsiteX31726" fmla="*/ 3241642 w 11737978"/>
              <a:gd name="connsiteY31726" fmla="*/ 5914338 h 6407150"/>
              <a:gd name="connsiteX31727" fmla="*/ 3243834 w 11737978"/>
              <a:gd name="connsiteY31727" fmla="*/ 5914432 h 6407150"/>
              <a:gd name="connsiteX31728" fmla="*/ 3241518 w 11737978"/>
              <a:gd name="connsiteY31728" fmla="*/ 5910125 h 6407150"/>
              <a:gd name="connsiteX31729" fmla="*/ 3245837 w 11737978"/>
              <a:gd name="connsiteY31729" fmla="*/ 5908205 h 6407150"/>
              <a:gd name="connsiteX31730" fmla="*/ 3254666 w 11737978"/>
              <a:gd name="connsiteY31730" fmla="*/ 5910687 h 6407150"/>
              <a:gd name="connsiteX31731" fmla="*/ 3254853 w 11737978"/>
              <a:gd name="connsiteY31731" fmla="*/ 5917009 h 6407150"/>
              <a:gd name="connsiteX31732" fmla="*/ 3257106 w 11737978"/>
              <a:gd name="connsiteY31732" fmla="*/ 5919208 h 6407150"/>
              <a:gd name="connsiteX31733" fmla="*/ 3255164 w 11737978"/>
              <a:gd name="connsiteY31733" fmla="*/ 5927543 h 6407150"/>
              <a:gd name="connsiteX31734" fmla="*/ 3259796 w 11737978"/>
              <a:gd name="connsiteY31734" fmla="*/ 5936159 h 6407150"/>
              <a:gd name="connsiteX31735" fmla="*/ 3257666 w 11737978"/>
              <a:gd name="connsiteY31735" fmla="*/ 5938174 h 6407150"/>
              <a:gd name="connsiteX31736" fmla="*/ 3257603 w 11737978"/>
              <a:gd name="connsiteY31736" fmla="*/ 5936066 h 6407150"/>
              <a:gd name="connsiteX31737" fmla="*/ 3248589 w 11737978"/>
              <a:gd name="connsiteY31737" fmla="*/ 5927262 h 6407150"/>
              <a:gd name="connsiteX31738" fmla="*/ 3235628 w 11737978"/>
              <a:gd name="connsiteY31738" fmla="*/ 5933022 h 6407150"/>
              <a:gd name="connsiteX31739" fmla="*/ 3235940 w 11737978"/>
              <a:gd name="connsiteY31739" fmla="*/ 5943556 h 6407150"/>
              <a:gd name="connsiteX31740" fmla="*/ 3244892 w 11737978"/>
              <a:gd name="connsiteY31740" fmla="*/ 5950253 h 6407150"/>
              <a:gd name="connsiteX31741" fmla="*/ 3247083 w 11737978"/>
              <a:gd name="connsiteY31741" fmla="*/ 5950348 h 6407150"/>
              <a:gd name="connsiteX31742" fmla="*/ 3249399 w 11737978"/>
              <a:gd name="connsiteY31742" fmla="*/ 5954655 h 6407150"/>
              <a:gd name="connsiteX31743" fmla="*/ 3253845 w 11737978"/>
              <a:gd name="connsiteY31743" fmla="*/ 5956950 h 6407150"/>
              <a:gd name="connsiteX31744" fmla="*/ 3253782 w 11737978"/>
              <a:gd name="connsiteY31744" fmla="*/ 5954843 h 6407150"/>
              <a:gd name="connsiteX31745" fmla="*/ 3251404 w 11737978"/>
              <a:gd name="connsiteY31745" fmla="*/ 5948428 h 6407150"/>
              <a:gd name="connsiteX31746" fmla="*/ 3259920 w 11737978"/>
              <a:gd name="connsiteY31746" fmla="*/ 5940374 h 6407150"/>
              <a:gd name="connsiteX31747" fmla="*/ 3262112 w 11737978"/>
              <a:gd name="connsiteY31747" fmla="*/ 5940468 h 6407150"/>
              <a:gd name="connsiteX31748" fmla="*/ 3273692 w 11737978"/>
              <a:gd name="connsiteY31748" fmla="*/ 5962008 h 6407150"/>
              <a:gd name="connsiteX31749" fmla="*/ 3273754 w 11737978"/>
              <a:gd name="connsiteY31749" fmla="*/ 5964115 h 6407150"/>
              <a:gd name="connsiteX31750" fmla="*/ 3275944 w 11737978"/>
              <a:gd name="connsiteY31750" fmla="*/ 5964209 h 6407150"/>
              <a:gd name="connsiteX31751" fmla="*/ 3275883 w 11737978"/>
              <a:gd name="connsiteY31751" fmla="*/ 5962102 h 6407150"/>
              <a:gd name="connsiteX31752" fmla="*/ 3278074 w 11737978"/>
              <a:gd name="connsiteY31752" fmla="*/ 5962196 h 6407150"/>
              <a:gd name="connsiteX31753" fmla="*/ 3280578 w 11737978"/>
              <a:gd name="connsiteY31753" fmla="*/ 5972826 h 6407150"/>
              <a:gd name="connsiteX31754" fmla="*/ 3282769 w 11737978"/>
              <a:gd name="connsiteY31754" fmla="*/ 5972919 h 6407150"/>
              <a:gd name="connsiteX31755" fmla="*/ 3284897 w 11737978"/>
              <a:gd name="connsiteY31755" fmla="*/ 5970906 h 6407150"/>
              <a:gd name="connsiteX31756" fmla="*/ 3282520 w 11737978"/>
              <a:gd name="connsiteY31756" fmla="*/ 5964490 h 6407150"/>
              <a:gd name="connsiteX31757" fmla="*/ 3282270 w 11737978"/>
              <a:gd name="connsiteY31757" fmla="*/ 5956062 h 6407150"/>
              <a:gd name="connsiteX31758" fmla="*/ 3284025 w 11737978"/>
              <a:gd name="connsiteY31758" fmla="*/ 5941405 h 6407150"/>
              <a:gd name="connsiteX31759" fmla="*/ 3286155 w 11737978"/>
              <a:gd name="connsiteY31759" fmla="*/ 5939393 h 6407150"/>
              <a:gd name="connsiteX31760" fmla="*/ 3290991 w 11737978"/>
              <a:gd name="connsiteY31760" fmla="*/ 5945651 h 6407150"/>
              <a:gd name="connsiteX31761" fmla="*/ 3294732 w 11737978"/>
              <a:gd name="connsiteY31761" fmla="*/ 5948410 h 6407150"/>
              <a:gd name="connsiteX31762" fmla="*/ 3292135 w 11737978"/>
              <a:gd name="connsiteY31762" fmla="*/ 5949678 h 6407150"/>
              <a:gd name="connsiteX31763" fmla="*/ 3295419 w 11737978"/>
              <a:gd name="connsiteY31763" fmla="*/ 5956624 h 6407150"/>
              <a:gd name="connsiteX31764" fmla="*/ 3288845 w 11737978"/>
              <a:gd name="connsiteY31764" fmla="*/ 5956344 h 6407150"/>
              <a:gd name="connsiteX31765" fmla="*/ 3298047 w 11737978"/>
              <a:gd name="connsiteY31765" fmla="*/ 5971467 h 6407150"/>
              <a:gd name="connsiteX31766" fmla="*/ 3304559 w 11737978"/>
              <a:gd name="connsiteY31766" fmla="*/ 5969643 h 6407150"/>
              <a:gd name="connsiteX31767" fmla="*/ 3309314 w 11737978"/>
              <a:gd name="connsiteY31767" fmla="*/ 5982473 h 6407150"/>
              <a:gd name="connsiteX31768" fmla="*/ 3315764 w 11737978"/>
              <a:gd name="connsiteY31768" fmla="*/ 5978540 h 6407150"/>
              <a:gd name="connsiteX31769" fmla="*/ 3315826 w 11737978"/>
              <a:gd name="connsiteY31769" fmla="*/ 5980648 h 6407150"/>
              <a:gd name="connsiteX31770" fmla="*/ 3318142 w 11737978"/>
              <a:gd name="connsiteY31770" fmla="*/ 5984955 h 6407150"/>
              <a:gd name="connsiteX31771" fmla="*/ 3320333 w 11737978"/>
              <a:gd name="connsiteY31771" fmla="*/ 5985049 h 6407150"/>
              <a:gd name="connsiteX31772" fmla="*/ 3320458 w 11737978"/>
              <a:gd name="connsiteY31772" fmla="*/ 5989263 h 6407150"/>
              <a:gd name="connsiteX31773" fmla="*/ 3318329 w 11737978"/>
              <a:gd name="connsiteY31773" fmla="*/ 5991276 h 6407150"/>
              <a:gd name="connsiteX31774" fmla="*/ 3320583 w 11737978"/>
              <a:gd name="connsiteY31774" fmla="*/ 5993478 h 6407150"/>
              <a:gd name="connsiteX31775" fmla="*/ 3322775 w 11737978"/>
              <a:gd name="connsiteY31775" fmla="*/ 5993571 h 6407150"/>
              <a:gd name="connsiteX31776" fmla="*/ 3322649 w 11737978"/>
              <a:gd name="connsiteY31776" fmla="*/ 5989357 h 6407150"/>
              <a:gd name="connsiteX31777" fmla="*/ 3324717 w 11737978"/>
              <a:gd name="connsiteY31777" fmla="*/ 5985236 h 6407150"/>
              <a:gd name="connsiteX31778" fmla="*/ 3322463 w 11737978"/>
              <a:gd name="connsiteY31778" fmla="*/ 5983035 h 6407150"/>
              <a:gd name="connsiteX31779" fmla="*/ 3320209 w 11737978"/>
              <a:gd name="connsiteY31779" fmla="*/ 5980834 h 6407150"/>
              <a:gd name="connsiteX31780" fmla="*/ 3318017 w 11737978"/>
              <a:gd name="connsiteY31780" fmla="*/ 5980740 h 6407150"/>
              <a:gd name="connsiteX31781" fmla="*/ 3320147 w 11737978"/>
              <a:gd name="connsiteY31781" fmla="*/ 5978727 h 6407150"/>
              <a:gd name="connsiteX31782" fmla="*/ 3329162 w 11737978"/>
              <a:gd name="connsiteY31782" fmla="*/ 5987531 h 6407150"/>
              <a:gd name="connsiteX31783" fmla="*/ 3331291 w 11737978"/>
              <a:gd name="connsiteY31783" fmla="*/ 5985518 h 6407150"/>
              <a:gd name="connsiteX31784" fmla="*/ 3329285 w 11737978"/>
              <a:gd name="connsiteY31784" fmla="*/ 5991745 h 6407150"/>
              <a:gd name="connsiteX31785" fmla="*/ 3331665 w 11737978"/>
              <a:gd name="connsiteY31785" fmla="*/ 5998160 h 6407150"/>
              <a:gd name="connsiteX31786" fmla="*/ 3335922 w 11737978"/>
              <a:gd name="connsiteY31786" fmla="*/ 5994134 h 6407150"/>
              <a:gd name="connsiteX31787" fmla="*/ 3353765 w 11737978"/>
              <a:gd name="connsiteY31787" fmla="*/ 6005420 h 6407150"/>
              <a:gd name="connsiteX31788" fmla="*/ 3351823 w 11737978"/>
              <a:gd name="connsiteY31788" fmla="*/ 6013754 h 6407150"/>
              <a:gd name="connsiteX31789" fmla="*/ 3358523 w 11737978"/>
              <a:gd name="connsiteY31789" fmla="*/ 6018249 h 6407150"/>
              <a:gd name="connsiteX31790" fmla="*/ 3360900 w 11737978"/>
              <a:gd name="connsiteY31790" fmla="*/ 6024665 h 6407150"/>
              <a:gd name="connsiteX31791" fmla="*/ 3361086 w 11737978"/>
              <a:gd name="connsiteY31791" fmla="*/ 6030986 h 6407150"/>
              <a:gd name="connsiteX31792" fmla="*/ 3358832 w 11737978"/>
              <a:gd name="connsiteY31792" fmla="*/ 6028786 h 6407150"/>
              <a:gd name="connsiteX31793" fmla="*/ 3356642 w 11737978"/>
              <a:gd name="connsiteY31793" fmla="*/ 6028693 h 6407150"/>
              <a:gd name="connsiteX31794" fmla="*/ 3356705 w 11737978"/>
              <a:gd name="connsiteY31794" fmla="*/ 6030798 h 6407150"/>
              <a:gd name="connsiteX31795" fmla="*/ 3361149 w 11737978"/>
              <a:gd name="connsiteY31795" fmla="*/ 6033093 h 6407150"/>
              <a:gd name="connsiteX31796" fmla="*/ 3361211 w 11737978"/>
              <a:gd name="connsiteY31796" fmla="*/ 6035201 h 6407150"/>
              <a:gd name="connsiteX31797" fmla="*/ 3361274 w 11737978"/>
              <a:gd name="connsiteY31797" fmla="*/ 6037308 h 6407150"/>
              <a:gd name="connsiteX31798" fmla="*/ 3363465 w 11737978"/>
              <a:gd name="connsiteY31798" fmla="*/ 6037401 h 6407150"/>
              <a:gd name="connsiteX31799" fmla="*/ 3365594 w 11737978"/>
              <a:gd name="connsiteY31799" fmla="*/ 6035389 h 6407150"/>
              <a:gd name="connsiteX31800" fmla="*/ 3365532 w 11737978"/>
              <a:gd name="connsiteY31800" fmla="*/ 6033280 h 6407150"/>
              <a:gd name="connsiteX31801" fmla="*/ 3365407 w 11737978"/>
              <a:gd name="connsiteY31801" fmla="*/ 6029067 h 6407150"/>
              <a:gd name="connsiteX31802" fmla="*/ 3363092 w 11737978"/>
              <a:gd name="connsiteY31802" fmla="*/ 6024758 h 6407150"/>
              <a:gd name="connsiteX31803" fmla="*/ 3360713 w 11737978"/>
              <a:gd name="connsiteY31803" fmla="*/ 6018344 h 6407150"/>
              <a:gd name="connsiteX31804" fmla="*/ 3378369 w 11737978"/>
              <a:gd name="connsiteY31804" fmla="*/ 6023308 h 6407150"/>
              <a:gd name="connsiteX31805" fmla="*/ 3387633 w 11737978"/>
              <a:gd name="connsiteY31805" fmla="*/ 6040541 h 6407150"/>
              <a:gd name="connsiteX31806" fmla="*/ 3387447 w 11737978"/>
              <a:gd name="connsiteY31806" fmla="*/ 6034219 h 6407150"/>
              <a:gd name="connsiteX31807" fmla="*/ 3411738 w 11737978"/>
              <a:gd name="connsiteY31807" fmla="*/ 6041571 h 6407150"/>
              <a:gd name="connsiteX31808" fmla="*/ 3411801 w 11737978"/>
              <a:gd name="connsiteY31808" fmla="*/ 6043679 h 6407150"/>
              <a:gd name="connsiteX31809" fmla="*/ 3409609 w 11737978"/>
              <a:gd name="connsiteY31809" fmla="*/ 6043585 h 6407150"/>
              <a:gd name="connsiteX31810" fmla="*/ 3409672 w 11737978"/>
              <a:gd name="connsiteY31810" fmla="*/ 6045692 h 6407150"/>
              <a:gd name="connsiteX31811" fmla="*/ 3411925 w 11737978"/>
              <a:gd name="connsiteY31811" fmla="*/ 6047892 h 6407150"/>
              <a:gd name="connsiteX31812" fmla="*/ 3414178 w 11737978"/>
              <a:gd name="connsiteY31812" fmla="*/ 6050093 h 6407150"/>
              <a:gd name="connsiteX31813" fmla="*/ 3416307 w 11737978"/>
              <a:gd name="connsiteY31813" fmla="*/ 6048081 h 6407150"/>
              <a:gd name="connsiteX31814" fmla="*/ 3414055 w 11737978"/>
              <a:gd name="connsiteY31814" fmla="*/ 6045880 h 6407150"/>
              <a:gd name="connsiteX31815" fmla="*/ 3413993 w 11737978"/>
              <a:gd name="connsiteY31815" fmla="*/ 6043773 h 6407150"/>
              <a:gd name="connsiteX31816" fmla="*/ 3423007 w 11737978"/>
              <a:gd name="connsiteY31816" fmla="*/ 6052576 h 6407150"/>
              <a:gd name="connsiteX31817" fmla="*/ 3423070 w 11737978"/>
              <a:gd name="connsiteY31817" fmla="*/ 6054683 h 6407150"/>
              <a:gd name="connsiteX31818" fmla="*/ 3425384 w 11737978"/>
              <a:gd name="connsiteY31818" fmla="*/ 6058991 h 6407150"/>
              <a:gd name="connsiteX31819" fmla="*/ 3427638 w 11737978"/>
              <a:gd name="connsiteY31819" fmla="*/ 6061192 h 6407150"/>
              <a:gd name="connsiteX31820" fmla="*/ 3430640 w 11737978"/>
              <a:gd name="connsiteY31820" fmla="*/ 6088679 h 6407150"/>
              <a:gd name="connsiteX31821" fmla="*/ 3432894 w 11737978"/>
              <a:gd name="connsiteY31821" fmla="*/ 6090879 h 6407150"/>
              <a:gd name="connsiteX31822" fmla="*/ 3435085 w 11737978"/>
              <a:gd name="connsiteY31822" fmla="*/ 6090974 h 6407150"/>
              <a:gd name="connsiteX31823" fmla="*/ 3439467 w 11737978"/>
              <a:gd name="connsiteY31823" fmla="*/ 6091161 h 6407150"/>
              <a:gd name="connsiteX31824" fmla="*/ 3446353 w 11737978"/>
              <a:gd name="connsiteY31824" fmla="*/ 6101978 h 6407150"/>
              <a:gd name="connsiteX31825" fmla="*/ 3443787 w 11737978"/>
              <a:gd name="connsiteY31825" fmla="*/ 6089241 h 6407150"/>
              <a:gd name="connsiteX31826" fmla="*/ 3443602 w 11737978"/>
              <a:gd name="connsiteY31826" fmla="*/ 6082920 h 6407150"/>
              <a:gd name="connsiteX31827" fmla="*/ 3445606 w 11737978"/>
              <a:gd name="connsiteY31827" fmla="*/ 6076692 h 6407150"/>
              <a:gd name="connsiteX31828" fmla="*/ 3447797 w 11737978"/>
              <a:gd name="connsiteY31828" fmla="*/ 6076787 h 6407150"/>
              <a:gd name="connsiteX31829" fmla="*/ 3449926 w 11737978"/>
              <a:gd name="connsiteY31829" fmla="*/ 6074773 h 6407150"/>
              <a:gd name="connsiteX31830" fmla="*/ 3447735 w 11737978"/>
              <a:gd name="connsiteY31830" fmla="*/ 6074680 h 6407150"/>
              <a:gd name="connsiteX31831" fmla="*/ 3445543 w 11737978"/>
              <a:gd name="connsiteY31831" fmla="*/ 6074586 h 6407150"/>
              <a:gd name="connsiteX31832" fmla="*/ 3443103 w 11737978"/>
              <a:gd name="connsiteY31832" fmla="*/ 6066063 h 6407150"/>
              <a:gd name="connsiteX31833" fmla="*/ 3454061 w 11737978"/>
              <a:gd name="connsiteY31833" fmla="*/ 6066532 h 6407150"/>
              <a:gd name="connsiteX31834" fmla="*/ 3456251 w 11737978"/>
              <a:gd name="connsiteY31834" fmla="*/ 6066626 h 6407150"/>
              <a:gd name="connsiteX31835" fmla="*/ 3456189 w 11737978"/>
              <a:gd name="connsiteY31835" fmla="*/ 6064518 h 6407150"/>
              <a:gd name="connsiteX31836" fmla="*/ 3458131 w 11737978"/>
              <a:gd name="connsiteY31836" fmla="*/ 6056184 h 6407150"/>
              <a:gd name="connsiteX31837" fmla="*/ 3460322 w 11737978"/>
              <a:gd name="connsiteY31837" fmla="*/ 6056277 h 6407150"/>
              <a:gd name="connsiteX31838" fmla="*/ 3467333 w 11737978"/>
              <a:gd name="connsiteY31838" fmla="*/ 6071308 h 6407150"/>
              <a:gd name="connsiteX31839" fmla="*/ 3472028 w 11737978"/>
              <a:gd name="connsiteY31839" fmla="*/ 6082032 h 6407150"/>
              <a:gd name="connsiteX31840" fmla="*/ 3474219 w 11737978"/>
              <a:gd name="connsiteY31840" fmla="*/ 6082127 h 6407150"/>
              <a:gd name="connsiteX31841" fmla="*/ 3474156 w 11737978"/>
              <a:gd name="connsiteY31841" fmla="*/ 6080018 h 6407150"/>
              <a:gd name="connsiteX31842" fmla="*/ 3469463 w 11737978"/>
              <a:gd name="connsiteY31842" fmla="*/ 6069296 h 6407150"/>
              <a:gd name="connsiteX31843" fmla="*/ 3462452 w 11737978"/>
              <a:gd name="connsiteY31843" fmla="*/ 6054264 h 6407150"/>
              <a:gd name="connsiteX31844" fmla="*/ 3459701 w 11737978"/>
              <a:gd name="connsiteY31844" fmla="*/ 6035207 h 6407150"/>
              <a:gd name="connsiteX31845" fmla="*/ 3453127 w 11737978"/>
              <a:gd name="connsiteY31845" fmla="*/ 6034926 h 6407150"/>
              <a:gd name="connsiteX31846" fmla="*/ 3455317 w 11737978"/>
              <a:gd name="connsiteY31846" fmla="*/ 6035019 h 6407150"/>
              <a:gd name="connsiteX31847" fmla="*/ 3455254 w 11737978"/>
              <a:gd name="connsiteY31847" fmla="*/ 6032912 h 6407150"/>
              <a:gd name="connsiteX31848" fmla="*/ 3452940 w 11737978"/>
              <a:gd name="connsiteY31848" fmla="*/ 6028604 h 6407150"/>
              <a:gd name="connsiteX31849" fmla="*/ 3452815 w 11737978"/>
              <a:gd name="connsiteY31849" fmla="*/ 6024389 h 6407150"/>
              <a:gd name="connsiteX31850" fmla="*/ 3459327 w 11737978"/>
              <a:gd name="connsiteY31850" fmla="*/ 6022564 h 6407150"/>
              <a:gd name="connsiteX31851" fmla="*/ 3462078 w 11737978"/>
              <a:gd name="connsiteY31851" fmla="*/ 6041622 h 6407150"/>
              <a:gd name="connsiteX31852" fmla="*/ 3477791 w 11737978"/>
              <a:gd name="connsiteY31852" fmla="*/ 6054920 h 6407150"/>
              <a:gd name="connsiteX31853" fmla="*/ 3475601 w 11737978"/>
              <a:gd name="connsiteY31853" fmla="*/ 6054826 h 6407150"/>
              <a:gd name="connsiteX31854" fmla="*/ 3473409 w 11737978"/>
              <a:gd name="connsiteY31854" fmla="*/ 6054734 h 6407150"/>
              <a:gd name="connsiteX31855" fmla="*/ 3478165 w 11737978"/>
              <a:gd name="connsiteY31855" fmla="*/ 6067564 h 6407150"/>
              <a:gd name="connsiteX31856" fmla="*/ 3480419 w 11737978"/>
              <a:gd name="connsiteY31856" fmla="*/ 6069763 h 6407150"/>
              <a:gd name="connsiteX31857" fmla="*/ 3489185 w 11737978"/>
              <a:gd name="connsiteY31857" fmla="*/ 6070139 h 6407150"/>
              <a:gd name="connsiteX31858" fmla="*/ 3489247 w 11737978"/>
              <a:gd name="connsiteY31858" fmla="*/ 6072246 h 6407150"/>
              <a:gd name="connsiteX31859" fmla="*/ 3491438 w 11737978"/>
              <a:gd name="connsiteY31859" fmla="*/ 6072340 h 6407150"/>
              <a:gd name="connsiteX31860" fmla="*/ 3491376 w 11737978"/>
              <a:gd name="connsiteY31860" fmla="*/ 6070233 h 6407150"/>
              <a:gd name="connsiteX31861" fmla="*/ 3491314 w 11737978"/>
              <a:gd name="connsiteY31861" fmla="*/ 6068126 h 6407150"/>
              <a:gd name="connsiteX31862" fmla="*/ 3493506 w 11737978"/>
              <a:gd name="connsiteY31862" fmla="*/ 6068221 h 6407150"/>
              <a:gd name="connsiteX31863" fmla="*/ 3493443 w 11737978"/>
              <a:gd name="connsiteY31863" fmla="*/ 6066113 h 6407150"/>
              <a:gd name="connsiteX31864" fmla="*/ 3500266 w 11737978"/>
              <a:gd name="connsiteY31864" fmla="*/ 6074823 h 6407150"/>
              <a:gd name="connsiteX31865" fmla="*/ 3500328 w 11737978"/>
              <a:gd name="connsiteY31865" fmla="*/ 6076930 h 6407150"/>
              <a:gd name="connsiteX31866" fmla="*/ 3500454 w 11737978"/>
              <a:gd name="connsiteY31866" fmla="*/ 6081144 h 6407150"/>
              <a:gd name="connsiteX31867" fmla="*/ 3504837 w 11737978"/>
              <a:gd name="connsiteY31867" fmla="*/ 6081332 h 6407150"/>
              <a:gd name="connsiteX31868" fmla="*/ 3506904 w 11737978"/>
              <a:gd name="connsiteY31868" fmla="*/ 6077212 h 6407150"/>
              <a:gd name="connsiteX31869" fmla="*/ 3509094 w 11737978"/>
              <a:gd name="connsiteY31869" fmla="*/ 6077305 h 6407150"/>
              <a:gd name="connsiteX31870" fmla="*/ 3511410 w 11737978"/>
              <a:gd name="connsiteY31870" fmla="*/ 6081613 h 6407150"/>
              <a:gd name="connsiteX31871" fmla="*/ 3513664 w 11737978"/>
              <a:gd name="connsiteY31871" fmla="*/ 6083815 h 6407150"/>
              <a:gd name="connsiteX31872" fmla="*/ 3513601 w 11737978"/>
              <a:gd name="connsiteY31872" fmla="*/ 6081707 h 6407150"/>
              <a:gd name="connsiteX31873" fmla="*/ 3509032 w 11737978"/>
              <a:gd name="connsiteY31873" fmla="*/ 6075197 h 6407150"/>
              <a:gd name="connsiteX31874" fmla="*/ 3511285 w 11737978"/>
              <a:gd name="connsiteY31874" fmla="*/ 6077399 h 6407150"/>
              <a:gd name="connsiteX31875" fmla="*/ 3513353 w 11737978"/>
              <a:gd name="connsiteY31875" fmla="*/ 6073278 h 6407150"/>
              <a:gd name="connsiteX31876" fmla="*/ 3515669 w 11737978"/>
              <a:gd name="connsiteY31876" fmla="*/ 6077587 h 6407150"/>
              <a:gd name="connsiteX31877" fmla="*/ 3516195 w 11737978"/>
              <a:gd name="connsiteY31877" fmla="*/ 6077655 h 6407150"/>
              <a:gd name="connsiteX31878" fmla="*/ 3521753 w 11737978"/>
              <a:gd name="connsiteY31878" fmla="*/ 6100061 h 6407150"/>
              <a:gd name="connsiteX31879" fmla="*/ 3528280 w 11737978"/>
              <a:gd name="connsiteY31879" fmla="*/ 6121270 h 6407150"/>
              <a:gd name="connsiteX31880" fmla="*/ 3534807 w 11737978"/>
              <a:gd name="connsiteY31880" fmla="*/ 6142478 h 6407150"/>
              <a:gd name="connsiteX31881" fmla="*/ 3534334 w 11737978"/>
              <a:gd name="connsiteY31881" fmla="*/ 6147372 h 6407150"/>
              <a:gd name="connsiteX31882" fmla="*/ 3547862 w 11737978"/>
              <a:gd name="connsiteY31882" fmla="*/ 6184895 h 6407150"/>
              <a:gd name="connsiteX31883" fmla="*/ 3554389 w 11737978"/>
              <a:gd name="connsiteY31883" fmla="*/ 6206104 h 6407150"/>
              <a:gd name="connsiteX31884" fmla="*/ 3557525 w 11737978"/>
              <a:gd name="connsiteY31884" fmla="*/ 6200014 h 6407150"/>
              <a:gd name="connsiteX31885" fmla="*/ 3560760 w 11737978"/>
              <a:gd name="connsiteY31885" fmla="*/ 6197198 h 6407150"/>
              <a:gd name="connsiteX31886" fmla="*/ 3560993 w 11737978"/>
              <a:gd name="connsiteY31886" fmla="*/ 6197406 h 6407150"/>
              <a:gd name="connsiteX31887" fmla="*/ 3565376 w 11737978"/>
              <a:gd name="connsiteY31887" fmla="*/ 6197593 h 6407150"/>
              <a:gd name="connsiteX31888" fmla="*/ 3565320 w 11737978"/>
              <a:gd name="connsiteY31888" fmla="*/ 6195685 h 6407150"/>
              <a:gd name="connsiteX31889" fmla="*/ 3563128 w 11737978"/>
              <a:gd name="connsiteY31889" fmla="*/ 6195592 h 6407150"/>
              <a:gd name="connsiteX31890" fmla="*/ 3562870 w 11737978"/>
              <a:gd name="connsiteY31890" fmla="*/ 6195360 h 6407150"/>
              <a:gd name="connsiteX31891" fmla="*/ 3562941 w 11737978"/>
              <a:gd name="connsiteY31891" fmla="*/ 6195299 h 6407150"/>
              <a:gd name="connsiteX31892" fmla="*/ 3565177 w 11737978"/>
              <a:gd name="connsiteY31892" fmla="*/ 6183269 h 6407150"/>
              <a:gd name="connsiteX31893" fmla="*/ 3567831 w 11737978"/>
              <a:gd name="connsiteY31893" fmla="*/ 6184667 h 6407150"/>
              <a:gd name="connsiteX31894" fmla="*/ 3569412 w 11737978"/>
              <a:gd name="connsiteY31894" fmla="*/ 6195675 h 6407150"/>
              <a:gd name="connsiteX31895" fmla="*/ 3571637 w 11737978"/>
              <a:gd name="connsiteY31895" fmla="*/ 6197861 h 6407150"/>
              <a:gd name="connsiteX31896" fmla="*/ 3573737 w 11737978"/>
              <a:gd name="connsiteY31896" fmla="*/ 6195860 h 6407150"/>
              <a:gd name="connsiteX31897" fmla="*/ 3573552 w 11737978"/>
              <a:gd name="connsiteY31897" fmla="*/ 6189578 h 6407150"/>
              <a:gd name="connsiteX31898" fmla="*/ 3573184 w 11737978"/>
              <a:gd name="connsiteY31898" fmla="*/ 6187489 h 6407150"/>
              <a:gd name="connsiteX31899" fmla="*/ 3576400 w 11737978"/>
              <a:gd name="connsiteY31899" fmla="*/ 6189184 h 6407150"/>
              <a:gd name="connsiteX31900" fmla="*/ 3580598 w 11737978"/>
              <a:gd name="connsiteY31900" fmla="*/ 6201217 h 6407150"/>
              <a:gd name="connsiteX31901" fmla="*/ 3579651 w 11737978"/>
              <a:gd name="connsiteY31901" fmla="*/ 6211004 h 6407150"/>
              <a:gd name="connsiteX31902" fmla="*/ 3594599 w 11737978"/>
              <a:gd name="connsiteY31902" fmla="*/ 6233846 h 6407150"/>
              <a:gd name="connsiteX31903" fmla="*/ 3584285 w 11737978"/>
              <a:gd name="connsiteY31903" fmla="*/ 6251788 h 6407150"/>
              <a:gd name="connsiteX31904" fmla="*/ 3593653 w 11737978"/>
              <a:gd name="connsiteY31904" fmla="*/ 6243633 h 6407150"/>
              <a:gd name="connsiteX31905" fmla="*/ 3603493 w 11737978"/>
              <a:gd name="connsiteY31905" fmla="*/ 6230586 h 6407150"/>
              <a:gd name="connsiteX31906" fmla="*/ 3612387 w 11737978"/>
              <a:gd name="connsiteY31906" fmla="*/ 6227324 h 6407150"/>
              <a:gd name="connsiteX31907" fmla="*/ 3603966 w 11737978"/>
              <a:gd name="connsiteY31907" fmla="*/ 6225690 h 6407150"/>
              <a:gd name="connsiteX31908" fmla="*/ 3605387 w 11737978"/>
              <a:gd name="connsiteY31908" fmla="*/ 6211009 h 6407150"/>
              <a:gd name="connsiteX31909" fmla="*/ 3598385 w 11737978"/>
              <a:gd name="connsiteY31909" fmla="*/ 6194695 h 6407150"/>
              <a:gd name="connsiteX31910" fmla="*/ 3599805 w 11737978"/>
              <a:gd name="connsiteY31910" fmla="*/ 6180014 h 6407150"/>
              <a:gd name="connsiteX31911" fmla="*/ 3585804 w 11737978"/>
              <a:gd name="connsiteY31911" fmla="*/ 6147384 h 6407150"/>
              <a:gd name="connsiteX31912" fmla="*/ 3597667 w 11737978"/>
              <a:gd name="connsiteY31912" fmla="*/ 6157786 h 6407150"/>
              <a:gd name="connsiteX31913" fmla="*/ 3603957 w 11737978"/>
              <a:gd name="connsiteY31913" fmla="*/ 6165479 h 6407150"/>
              <a:gd name="connsiteX31914" fmla="*/ 3603970 w 11737978"/>
              <a:gd name="connsiteY31914" fmla="*/ 6165609 h 6407150"/>
              <a:gd name="connsiteX31915" fmla="*/ 3604590 w 11737978"/>
              <a:gd name="connsiteY31915" fmla="*/ 6166252 h 6407150"/>
              <a:gd name="connsiteX31916" fmla="*/ 3609173 w 11737978"/>
              <a:gd name="connsiteY31916" fmla="*/ 6171858 h 6407150"/>
              <a:gd name="connsiteX31917" fmla="*/ 3607280 w 11737978"/>
              <a:gd name="connsiteY31917" fmla="*/ 6191434 h 6407150"/>
              <a:gd name="connsiteX31918" fmla="*/ 3616055 w 11737978"/>
              <a:gd name="connsiteY31918" fmla="*/ 6189397 h 6407150"/>
              <a:gd name="connsiteX31919" fmla="*/ 3617558 w 11737978"/>
              <a:gd name="connsiteY31919" fmla="*/ 6190385 h 6407150"/>
              <a:gd name="connsiteX31920" fmla="*/ 3618059 w 11737978"/>
              <a:gd name="connsiteY31920" fmla="*/ 6200343 h 6407150"/>
              <a:gd name="connsiteX31921" fmla="*/ 3617846 w 11737978"/>
              <a:gd name="connsiteY31921" fmla="*/ 6203799 h 6407150"/>
              <a:gd name="connsiteX31922" fmla="*/ 3612116 w 11737978"/>
              <a:gd name="connsiteY31922" fmla="*/ 6207952 h 6407150"/>
              <a:gd name="connsiteX31923" fmla="*/ 3612861 w 11737978"/>
              <a:gd name="connsiteY31923" fmla="*/ 6222430 h 6407150"/>
              <a:gd name="connsiteX31924" fmla="*/ 3621281 w 11737978"/>
              <a:gd name="connsiteY31924" fmla="*/ 6224064 h 6407150"/>
              <a:gd name="connsiteX31925" fmla="*/ 3624910 w 11737978"/>
              <a:gd name="connsiteY31925" fmla="*/ 6219252 h 6407150"/>
              <a:gd name="connsiteX31926" fmla="*/ 3625214 w 11737978"/>
              <a:gd name="connsiteY31926" fmla="*/ 6229586 h 6407150"/>
              <a:gd name="connsiteX31927" fmla="*/ 3625317 w 11737978"/>
              <a:gd name="connsiteY31927" fmla="*/ 6233036 h 6407150"/>
              <a:gd name="connsiteX31928" fmla="*/ 3620335 w 11737978"/>
              <a:gd name="connsiteY31928" fmla="*/ 6233852 h 6407150"/>
              <a:gd name="connsiteX31929" fmla="*/ 3621225 w 11737978"/>
              <a:gd name="connsiteY31929" fmla="*/ 6237690 h 6407150"/>
              <a:gd name="connsiteX31930" fmla="*/ 3621082 w 11737978"/>
              <a:gd name="connsiteY31930" fmla="*/ 6237827 h 6407150"/>
              <a:gd name="connsiteX31931" fmla="*/ 3621388 w 11737978"/>
              <a:gd name="connsiteY31931" fmla="*/ 6238398 h 6407150"/>
              <a:gd name="connsiteX31932" fmla="*/ 3623291 w 11737978"/>
              <a:gd name="connsiteY31932" fmla="*/ 6246600 h 6407150"/>
              <a:gd name="connsiteX31933" fmla="*/ 3623153 w 11737978"/>
              <a:gd name="connsiteY31933" fmla="*/ 6252384 h 6407150"/>
              <a:gd name="connsiteX31934" fmla="*/ 3625883 w 11737978"/>
              <a:gd name="connsiteY31934" fmla="*/ 6260411 h 6407150"/>
              <a:gd name="connsiteX31935" fmla="*/ 3622276 w 11737978"/>
              <a:gd name="connsiteY31935" fmla="*/ 6263674 h 6407150"/>
              <a:gd name="connsiteX31936" fmla="*/ 3616075 w 11737978"/>
              <a:gd name="connsiteY31936" fmla="*/ 6277895 h 6407150"/>
              <a:gd name="connsiteX31937" fmla="*/ 3623075 w 11737978"/>
              <a:gd name="connsiteY31937" fmla="*/ 6294211 h 6407150"/>
              <a:gd name="connsiteX31938" fmla="*/ 3614655 w 11737978"/>
              <a:gd name="connsiteY31938" fmla="*/ 6292578 h 6407150"/>
              <a:gd name="connsiteX31939" fmla="*/ 3614182 w 11737978"/>
              <a:gd name="connsiteY31939" fmla="*/ 6297472 h 6407150"/>
              <a:gd name="connsiteX31940" fmla="*/ 3622603 w 11737978"/>
              <a:gd name="connsiteY31940" fmla="*/ 6299105 h 6407150"/>
              <a:gd name="connsiteX31941" fmla="*/ 3622150 w 11737978"/>
              <a:gd name="connsiteY31941" fmla="*/ 6303781 h 6407150"/>
              <a:gd name="connsiteX31942" fmla="*/ 3621577 w 11737978"/>
              <a:gd name="connsiteY31942" fmla="*/ 6304332 h 6407150"/>
              <a:gd name="connsiteX31943" fmla="*/ 3622066 w 11737978"/>
              <a:gd name="connsiteY31943" fmla="*/ 6304644 h 6407150"/>
              <a:gd name="connsiteX31944" fmla="*/ 3621789 w 11737978"/>
              <a:gd name="connsiteY31944" fmla="*/ 6307517 h 6407150"/>
              <a:gd name="connsiteX31945" fmla="*/ 3618373 w 11737978"/>
              <a:gd name="connsiteY31945" fmla="*/ 6305083 h 6407150"/>
              <a:gd name="connsiteX31946" fmla="*/ 3617174 w 11737978"/>
              <a:gd name="connsiteY31946" fmla="*/ 6305699 h 6407150"/>
              <a:gd name="connsiteX31947" fmla="*/ 3620786 w 11737978"/>
              <a:gd name="connsiteY31947" fmla="*/ 6311287 h 6407150"/>
              <a:gd name="connsiteX31948" fmla="*/ 3622081 w 11737978"/>
              <a:gd name="connsiteY31948" fmla="*/ 6309496 h 6407150"/>
              <a:gd name="connsiteX31949" fmla="*/ 3628255 w 11737978"/>
              <a:gd name="connsiteY31949" fmla="*/ 6318274 h 6407150"/>
              <a:gd name="connsiteX31950" fmla="*/ 3628183 w 11737978"/>
              <a:gd name="connsiteY31950" fmla="*/ 6330100 h 6407150"/>
              <a:gd name="connsiteX31951" fmla="*/ 3627709 w 11737978"/>
              <a:gd name="connsiteY31951" fmla="*/ 6334996 h 6407150"/>
              <a:gd name="connsiteX31952" fmla="*/ 3640764 w 11737978"/>
              <a:gd name="connsiteY31952" fmla="*/ 6377412 h 6407150"/>
              <a:gd name="connsiteX31953" fmla="*/ 3640640 w 11737978"/>
              <a:gd name="connsiteY31953" fmla="*/ 6378706 h 6407150"/>
              <a:gd name="connsiteX31954" fmla="*/ 3638408 w 11737978"/>
              <a:gd name="connsiteY31954" fmla="*/ 6379749 h 6407150"/>
              <a:gd name="connsiteX31955" fmla="*/ 3640658 w 11737978"/>
              <a:gd name="connsiteY31955" fmla="*/ 6384115 h 6407150"/>
              <a:gd name="connsiteX31956" fmla="*/ 3640722 w 11737978"/>
              <a:gd name="connsiteY31956" fmla="*/ 6386253 h 6407150"/>
              <a:gd name="connsiteX31957" fmla="*/ 3642910 w 11737978"/>
              <a:gd name="connsiteY31957" fmla="*/ 6388482 h 6407150"/>
              <a:gd name="connsiteX31958" fmla="*/ 3644972 w 11737978"/>
              <a:gd name="connsiteY31958" fmla="*/ 6386434 h 6407150"/>
              <a:gd name="connsiteX31959" fmla="*/ 3644908 w 11737978"/>
              <a:gd name="connsiteY31959" fmla="*/ 6384297 h 6407150"/>
              <a:gd name="connsiteX31960" fmla="*/ 3644876 w 11737978"/>
              <a:gd name="connsiteY31960" fmla="*/ 6383195 h 6407150"/>
              <a:gd name="connsiteX31961" fmla="*/ 3648711 w 11737978"/>
              <a:gd name="connsiteY31961" fmla="*/ 6383939 h 6407150"/>
              <a:gd name="connsiteX31962" fmla="*/ 3643130 w 11737978"/>
              <a:gd name="connsiteY31962" fmla="*/ 6352943 h 6407150"/>
              <a:gd name="connsiteX31963" fmla="*/ 3643605 w 11737978"/>
              <a:gd name="connsiteY31963" fmla="*/ 6348050 h 6407150"/>
              <a:gd name="connsiteX31964" fmla="*/ 3645498 w 11737978"/>
              <a:gd name="connsiteY31964" fmla="*/ 6328473 h 6407150"/>
              <a:gd name="connsiteX31965" fmla="*/ 3644439 w 11737978"/>
              <a:gd name="connsiteY31965" fmla="*/ 6324678 h 6407150"/>
              <a:gd name="connsiteX31966" fmla="*/ 3646036 w 11737978"/>
              <a:gd name="connsiteY31966" fmla="*/ 6323694 h 6407150"/>
              <a:gd name="connsiteX31967" fmla="*/ 3643113 w 11737978"/>
              <a:gd name="connsiteY31967" fmla="*/ 6319807 h 6407150"/>
              <a:gd name="connsiteX31968" fmla="*/ 3643343 w 11737978"/>
              <a:gd name="connsiteY31968" fmla="*/ 6313332 h 6407150"/>
              <a:gd name="connsiteX31969" fmla="*/ 3647391 w 11737978"/>
              <a:gd name="connsiteY31969" fmla="*/ 6308899 h 6407150"/>
              <a:gd name="connsiteX31970" fmla="*/ 3653445 w 11737978"/>
              <a:gd name="connsiteY31970" fmla="*/ 6335001 h 6407150"/>
              <a:gd name="connsiteX31971" fmla="*/ 3666974 w 11737978"/>
              <a:gd name="connsiteY31971" fmla="*/ 6372525 h 6407150"/>
              <a:gd name="connsiteX31972" fmla="*/ 3664606 w 11737978"/>
              <a:gd name="connsiteY31972" fmla="*/ 6396993 h 6407150"/>
              <a:gd name="connsiteX31973" fmla="*/ 3672554 w 11737978"/>
              <a:gd name="connsiteY31973" fmla="*/ 6403520 h 6407150"/>
              <a:gd name="connsiteX31974" fmla="*/ 3655713 w 11737978"/>
              <a:gd name="connsiteY31974" fmla="*/ 6400254 h 6407150"/>
              <a:gd name="connsiteX31975" fmla="*/ 3657803 w 11737978"/>
              <a:gd name="connsiteY31975" fmla="*/ 6407046 h 6407150"/>
              <a:gd name="connsiteX31976" fmla="*/ 4152855 w 11737978"/>
              <a:gd name="connsiteY31976" fmla="*/ 6407046 h 6407150"/>
              <a:gd name="connsiteX31977" fmla="*/ 4152630 w 11737978"/>
              <a:gd name="connsiteY31977" fmla="*/ 6406890 h 6407150"/>
              <a:gd name="connsiteX31978" fmla="*/ 4137681 w 11737978"/>
              <a:gd name="connsiteY31978" fmla="*/ 6384050 h 6407150"/>
              <a:gd name="connsiteX31979" fmla="*/ 4138630 w 11737978"/>
              <a:gd name="connsiteY31979" fmla="*/ 6374261 h 6407150"/>
              <a:gd name="connsiteX31980" fmla="*/ 4164363 w 11737978"/>
              <a:gd name="connsiteY31980" fmla="*/ 6374268 h 6407150"/>
              <a:gd name="connsiteX31981" fmla="*/ 4183573 w 11737978"/>
              <a:gd name="connsiteY31981" fmla="*/ 6353063 h 6407150"/>
              <a:gd name="connsiteX31982" fmla="*/ 4198047 w 11737978"/>
              <a:gd name="connsiteY31982" fmla="*/ 6380800 h 6407150"/>
              <a:gd name="connsiteX31983" fmla="*/ 4189155 w 11737978"/>
              <a:gd name="connsiteY31983" fmla="*/ 6384060 h 6407150"/>
              <a:gd name="connsiteX31984" fmla="*/ 4196628 w 11737978"/>
              <a:gd name="connsiteY31984" fmla="*/ 6395482 h 6407150"/>
              <a:gd name="connsiteX31985" fmla="*/ 4205995 w 11737978"/>
              <a:gd name="connsiteY31985" fmla="*/ 6387327 h 6407150"/>
              <a:gd name="connsiteX31986" fmla="*/ 4249992 w 11737978"/>
              <a:gd name="connsiteY31986" fmla="*/ 6375917 h 6407150"/>
              <a:gd name="connsiteX31987" fmla="*/ 4262199 w 11737978"/>
              <a:gd name="connsiteY31987" fmla="*/ 6338401 h 6407150"/>
              <a:gd name="connsiteX31988" fmla="*/ 4263144 w 11737978"/>
              <a:gd name="connsiteY31988" fmla="*/ 6328614 h 6407150"/>
              <a:gd name="connsiteX31989" fmla="*/ 4271566 w 11737978"/>
              <a:gd name="connsiteY31989" fmla="*/ 6330245 h 6407150"/>
              <a:gd name="connsiteX31990" fmla="*/ 4285666 w 11737978"/>
              <a:gd name="connsiteY31990" fmla="*/ 6273153 h 6407150"/>
              <a:gd name="connsiteX31991" fmla="*/ 4286613 w 11737978"/>
              <a:gd name="connsiteY31991" fmla="*/ 6263366 h 6407150"/>
              <a:gd name="connsiteX31992" fmla="*/ 4287087 w 11737978"/>
              <a:gd name="connsiteY31992" fmla="*/ 6258472 h 6407150"/>
              <a:gd name="connsiteX31993" fmla="*/ 4289452 w 11737978"/>
              <a:gd name="connsiteY31993" fmla="*/ 6234002 h 6407150"/>
              <a:gd name="connsiteX31994" fmla="*/ 4290872 w 11737978"/>
              <a:gd name="connsiteY31994" fmla="*/ 6219320 h 6407150"/>
              <a:gd name="connsiteX31995" fmla="*/ 4283872 w 11737978"/>
              <a:gd name="connsiteY31995" fmla="*/ 6203005 h 6407150"/>
              <a:gd name="connsiteX31996" fmla="*/ 4292767 w 11737978"/>
              <a:gd name="connsiteY31996" fmla="*/ 6199744 h 6407150"/>
              <a:gd name="connsiteX31997" fmla="*/ 4296553 w 11737978"/>
              <a:gd name="connsiteY31997" fmla="*/ 6160593 h 6407150"/>
              <a:gd name="connsiteX31998" fmla="*/ 4290498 w 11737978"/>
              <a:gd name="connsiteY31998" fmla="*/ 6134491 h 6407150"/>
              <a:gd name="connsiteX31999" fmla="*/ 4291444 w 11737978"/>
              <a:gd name="connsiteY31999" fmla="*/ 6124705 h 6407150"/>
              <a:gd name="connsiteX32000" fmla="*/ 4288231 w 11737978"/>
              <a:gd name="connsiteY32000" fmla="*/ 6069238 h 6407150"/>
              <a:gd name="connsiteX32001" fmla="*/ 4297125 w 11737978"/>
              <a:gd name="connsiteY32001" fmla="*/ 6065979 h 6407150"/>
              <a:gd name="connsiteX32002" fmla="*/ 4299020 w 11737978"/>
              <a:gd name="connsiteY32002" fmla="*/ 6046402 h 6407150"/>
              <a:gd name="connsiteX32003" fmla="*/ 4292492 w 11737978"/>
              <a:gd name="connsiteY32003" fmla="*/ 6025193 h 6407150"/>
              <a:gd name="connsiteX32004" fmla="*/ 4300437 w 11737978"/>
              <a:gd name="connsiteY32004" fmla="*/ 6031721 h 6407150"/>
              <a:gd name="connsiteX32005" fmla="*/ 4303278 w 11737978"/>
              <a:gd name="connsiteY32005" fmla="*/ 6002358 h 6407150"/>
              <a:gd name="connsiteX32006" fmla="*/ 4298644 w 11737978"/>
              <a:gd name="connsiteY32006" fmla="*/ 5961573 h 6407150"/>
              <a:gd name="connsiteX32007" fmla="*/ 4308956 w 11737978"/>
              <a:gd name="connsiteY32007" fmla="*/ 5943632 h 6407150"/>
              <a:gd name="connsiteX32008" fmla="*/ 4316905 w 11737978"/>
              <a:gd name="connsiteY32008" fmla="*/ 5950157 h 6407150"/>
              <a:gd name="connsiteX32009" fmla="*/ 4317377 w 11737978"/>
              <a:gd name="connsiteY32009" fmla="*/ 5945265 h 6407150"/>
              <a:gd name="connsiteX32010" fmla="*/ 4318324 w 11737978"/>
              <a:gd name="connsiteY32010" fmla="*/ 5935477 h 6407150"/>
              <a:gd name="connsiteX32011" fmla="*/ 4328638 w 11737978"/>
              <a:gd name="connsiteY32011" fmla="*/ 5917534 h 6407150"/>
              <a:gd name="connsiteX32012" fmla="*/ 4321164 w 11737978"/>
              <a:gd name="connsiteY32012" fmla="*/ 5906114 h 6407150"/>
              <a:gd name="connsiteX32013" fmla="*/ 4315583 w 11737978"/>
              <a:gd name="connsiteY32013" fmla="*/ 5875117 h 6407150"/>
              <a:gd name="connsiteX32014" fmla="*/ 4333372 w 11737978"/>
              <a:gd name="connsiteY32014" fmla="*/ 5868595 h 6407150"/>
              <a:gd name="connsiteX32015" fmla="*/ 4331577 w 11737978"/>
              <a:gd name="connsiteY32015" fmla="*/ 5798448 h 6407150"/>
              <a:gd name="connsiteX32016" fmla="*/ 4339997 w 11737978"/>
              <a:gd name="connsiteY32016" fmla="*/ 5800082 h 6407150"/>
              <a:gd name="connsiteX32017" fmla="*/ 4340943 w 11737978"/>
              <a:gd name="connsiteY32017" fmla="*/ 5790295 h 6407150"/>
              <a:gd name="connsiteX32018" fmla="*/ 4332997 w 11737978"/>
              <a:gd name="connsiteY32018" fmla="*/ 5783769 h 6407150"/>
              <a:gd name="connsiteX32019" fmla="*/ 4336309 w 11737978"/>
              <a:gd name="connsiteY32019" fmla="*/ 5749511 h 6407150"/>
              <a:gd name="connsiteX32020" fmla="*/ 4340631 w 11737978"/>
              <a:gd name="connsiteY32020" fmla="*/ 5743649 h 6407150"/>
              <a:gd name="connsiteX32021" fmla="*/ 4341639 w 11737978"/>
              <a:gd name="connsiteY32021" fmla="*/ 5738432 h 6407150"/>
              <a:gd name="connsiteX32022" fmla="*/ 4344167 w 11737978"/>
              <a:gd name="connsiteY32022" fmla="*/ 5746426 h 6407150"/>
              <a:gd name="connsiteX32023" fmla="*/ 4362709 w 11737978"/>
              <a:gd name="connsiteY32023" fmla="*/ 5750591 h 6407150"/>
              <a:gd name="connsiteX32024" fmla="*/ 4361164 w 11737978"/>
              <a:gd name="connsiteY32024" fmla="*/ 5735585 h 6407150"/>
              <a:gd name="connsiteX32025" fmla="*/ 4344941 w 11737978"/>
              <a:gd name="connsiteY32025" fmla="*/ 5731941 h 6407150"/>
              <a:gd name="connsiteX32026" fmla="*/ 4342438 w 11737978"/>
              <a:gd name="connsiteY32026" fmla="*/ 5734295 h 6407150"/>
              <a:gd name="connsiteX32027" fmla="*/ 4342777 w 11737978"/>
              <a:gd name="connsiteY32027" fmla="*/ 5732536 h 6407150"/>
              <a:gd name="connsiteX32028" fmla="*/ 4347097 w 11737978"/>
              <a:gd name="connsiteY32028" fmla="*/ 5726675 h 6407150"/>
              <a:gd name="connsiteX32029" fmla="*/ 4341516 w 11737978"/>
              <a:gd name="connsiteY32029" fmla="*/ 5695678 h 6407150"/>
              <a:gd name="connsiteX32030" fmla="*/ 4329783 w 11737978"/>
              <a:gd name="connsiteY32030" fmla="*/ 5728303 h 6407150"/>
              <a:gd name="connsiteX32031" fmla="*/ 4311521 w 11737978"/>
              <a:gd name="connsiteY32031" fmla="*/ 5739716 h 6407150"/>
              <a:gd name="connsiteX32032" fmla="*/ 4328362 w 11737978"/>
              <a:gd name="connsiteY32032" fmla="*/ 5742982 h 6407150"/>
              <a:gd name="connsiteX32033" fmla="*/ 4316629 w 11737978"/>
              <a:gd name="connsiteY32033" fmla="*/ 5775608 h 6407150"/>
              <a:gd name="connsiteX32034" fmla="*/ 4315208 w 11737978"/>
              <a:gd name="connsiteY32034" fmla="*/ 5790289 h 6407150"/>
              <a:gd name="connsiteX32035" fmla="*/ 4323157 w 11737978"/>
              <a:gd name="connsiteY32035" fmla="*/ 5796816 h 6407150"/>
              <a:gd name="connsiteX32036" fmla="*/ 4319370 w 11737978"/>
              <a:gd name="connsiteY32036" fmla="*/ 5835967 h 6407150"/>
              <a:gd name="connsiteX32037" fmla="*/ 4308109 w 11737978"/>
              <a:gd name="connsiteY32037" fmla="*/ 5863696 h 6407150"/>
              <a:gd name="connsiteX32038" fmla="*/ 4306216 w 11737978"/>
              <a:gd name="connsiteY32038" fmla="*/ 5883273 h 6407150"/>
              <a:gd name="connsiteX32039" fmla="*/ 4313691 w 11737978"/>
              <a:gd name="connsiteY32039" fmla="*/ 5894692 h 6407150"/>
              <a:gd name="connsiteX32040" fmla="*/ 4304797 w 11737978"/>
              <a:gd name="connsiteY32040" fmla="*/ 5897953 h 6407150"/>
              <a:gd name="connsiteX32041" fmla="*/ 4304322 w 11737978"/>
              <a:gd name="connsiteY32041" fmla="*/ 5902848 h 6407150"/>
              <a:gd name="connsiteX32042" fmla="*/ 4303376 w 11737978"/>
              <a:gd name="connsiteY32042" fmla="*/ 5912635 h 6407150"/>
              <a:gd name="connsiteX32043" fmla="*/ 4294956 w 11737978"/>
              <a:gd name="connsiteY32043" fmla="*/ 5911001 h 6407150"/>
              <a:gd name="connsiteX32044" fmla="*/ 4302431 w 11737978"/>
              <a:gd name="connsiteY32044" fmla="*/ 5922423 h 6407150"/>
              <a:gd name="connsiteX32045" fmla="*/ 4293535 w 11737978"/>
              <a:gd name="connsiteY32045" fmla="*/ 5925683 h 6407150"/>
              <a:gd name="connsiteX32046" fmla="*/ 4284168 w 11737978"/>
              <a:gd name="connsiteY32046" fmla="*/ 5933838 h 6407150"/>
              <a:gd name="connsiteX32047" fmla="*/ 4267800 w 11737978"/>
              <a:gd name="connsiteY32047" fmla="*/ 5925678 h 6407150"/>
              <a:gd name="connsiteX32048" fmla="*/ 4258907 w 11737978"/>
              <a:gd name="connsiteY32048" fmla="*/ 5928938 h 6407150"/>
              <a:gd name="connsiteX32049" fmla="*/ 4268747 w 11737978"/>
              <a:gd name="connsiteY32049" fmla="*/ 5915891 h 6407150"/>
              <a:gd name="connsiteX32050" fmla="*/ 4260801 w 11737978"/>
              <a:gd name="connsiteY32050" fmla="*/ 5909363 h 6407150"/>
              <a:gd name="connsiteX32051" fmla="*/ 4277640 w 11737978"/>
              <a:gd name="connsiteY32051" fmla="*/ 5912629 h 6407150"/>
              <a:gd name="connsiteX32052" fmla="*/ 4287482 w 11737978"/>
              <a:gd name="connsiteY32052" fmla="*/ 5899581 h 6407150"/>
              <a:gd name="connsiteX32053" fmla="*/ 4287954 w 11737978"/>
              <a:gd name="connsiteY32053" fmla="*/ 5894687 h 6407150"/>
              <a:gd name="connsiteX32054" fmla="*/ 4279061 w 11737978"/>
              <a:gd name="connsiteY32054" fmla="*/ 5897949 h 6407150"/>
              <a:gd name="connsiteX32055" fmla="*/ 4271113 w 11737978"/>
              <a:gd name="connsiteY32055" fmla="*/ 5891421 h 6407150"/>
              <a:gd name="connsiteX32056" fmla="*/ 4270167 w 11737978"/>
              <a:gd name="connsiteY32056" fmla="*/ 5901208 h 6407150"/>
              <a:gd name="connsiteX32057" fmla="*/ 4265533 w 11737978"/>
              <a:gd name="connsiteY32057" fmla="*/ 5860424 h 6407150"/>
              <a:gd name="connsiteX32058" fmla="*/ 4275846 w 11737978"/>
              <a:gd name="connsiteY32058" fmla="*/ 5842483 h 6407150"/>
              <a:gd name="connsiteX32059" fmla="*/ 4284268 w 11737978"/>
              <a:gd name="connsiteY32059" fmla="*/ 5844116 h 6407150"/>
              <a:gd name="connsiteX32060" fmla="*/ 4293160 w 11737978"/>
              <a:gd name="connsiteY32060" fmla="*/ 5840854 h 6407150"/>
              <a:gd name="connsiteX32061" fmla="*/ 4293634 w 11737978"/>
              <a:gd name="connsiteY32061" fmla="*/ 5835961 h 6407150"/>
              <a:gd name="connsiteX32062" fmla="*/ 4285213 w 11737978"/>
              <a:gd name="connsiteY32062" fmla="*/ 5834328 h 6407150"/>
              <a:gd name="connsiteX32063" fmla="*/ 4284741 w 11737978"/>
              <a:gd name="connsiteY32063" fmla="*/ 5839221 h 6407150"/>
              <a:gd name="connsiteX32064" fmla="*/ 4276320 w 11737978"/>
              <a:gd name="connsiteY32064" fmla="*/ 5837587 h 6407150"/>
              <a:gd name="connsiteX32065" fmla="*/ 4269319 w 11737978"/>
              <a:gd name="connsiteY32065" fmla="*/ 5821273 h 6407150"/>
              <a:gd name="connsiteX32066" fmla="*/ 4278214 w 11737978"/>
              <a:gd name="connsiteY32066" fmla="*/ 5818013 h 6407150"/>
              <a:gd name="connsiteX32067" fmla="*/ 4285687 w 11737978"/>
              <a:gd name="connsiteY32067" fmla="*/ 5829434 h 6407150"/>
              <a:gd name="connsiteX32068" fmla="*/ 4296001 w 11737978"/>
              <a:gd name="connsiteY32068" fmla="*/ 5811491 h 6407150"/>
              <a:gd name="connsiteX32069" fmla="*/ 4297421 w 11737978"/>
              <a:gd name="connsiteY32069" fmla="*/ 5796811 h 6407150"/>
              <a:gd name="connsiteX32070" fmla="*/ 4299787 w 11737978"/>
              <a:gd name="connsiteY32070" fmla="*/ 5772341 h 6407150"/>
              <a:gd name="connsiteX32071" fmla="*/ 4291366 w 11737978"/>
              <a:gd name="connsiteY32071" fmla="*/ 5770708 h 6407150"/>
              <a:gd name="connsiteX32072" fmla="*/ 4280107 w 11737978"/>
              <a:gd name="connsiteY32072" fmla="*/ 5798438 h 6407150"/>
              <a:gd name="connsiteX32073" fmla="*/ 4276894 w 11737978"/>
              <a:gd name="connsiteY32073" fmla="*/ 5742972 h 6407150"/>
              <a:gd name="connsiteX32074" fmla="*/ 4287207 w 11737978"/>
              <a:gd name="connsiteY32074" fmla="*/ 5725030 h 6407150"/>
              <a:gd name="connsiteX32075" fmla="*/ 4287680 w 11737978"/>
              <a:gd name="connsiteY32075" fmla="*/ 5720136 h 6407150"/>
              <a:gd name="connsiteX32076" fmla="*/ 4288627 w 11737978"/>
              <a:gd name="connsiteY32076" fmla="*/ 5710348 h 6407150"/>
              <a:gd name="connsiteX32077" fmla="*/ 4297519 w 11737978"/>
              <a:gd name="connsiteY32077" fmla="*/ 5707087 h 6407150"/>
              <a:gd name="connsiteX32078" fmla="*/ 4289099 w 11737978"/>
              <a:gd name="connsiteY32078" fmla="*/ 5705455 h 6407150"/>
              <a:gd name="connsiteX32079" fmla="*/ 4282572 w 11737978"/>
              <a:gd name="connsiteY32079" fmla="*/ 5684246 h 6407150"/>
              <a:gd name="connsiteX32080" fmla="*/ 4286737 w 11737978"/>
              <a:gd name="connsiteY32080" fmla="*/ 5674459 h 6407150"/>
              <a:gd name="connsiteX32081" fmla="*/ 4284939 w 11737978"/>
              <a:gd name="connsiteY32081" fmla="*/ 5659775 h 6407150"/>
              <a:gd name="connsiteX32082" fmla="*/ 4282572 w 11737978"/>
              <a:gd name="connsiteY32082" fmla="*/ 5684246 h 6407150"/>
              <a:gd name="connsiteX32083" fmla="*/ 4271784 w 11737978"/>
              <a:gd name="connsiteY32083" fmla="*/ 5707081 h 6407150"/>
              <a:gd name="connsiteX32084" fmla="*/ 4280205 w 11737978"/>
              <a:gd name="connsiteY32084" fmla="*/ 5708715 h 6407150"/>
              <a:gd name="connsiteX32085" fmla="*/ 4269892 w 11737978"/>
              <a:gd name="connsiteY32085" fmla="*/ 5726656 h 6407150"/>
              <a:gd name="connsiteX32086" fmla="*/ 4268945 w 11737978"/>
              <a:gd name="connsiteY32086" fmla="*/ 5736445 h 6407150"/>
              <a:gd name="connsiteX32087" fmla="*/ 4268472 w 11737978"/>
              <a:gd name="connsiteY32087" fmla="*/ 5741339 h 6407150"/>
              <a:gd name="connsiteX32088" fmla="*/ 4260050 w 11737978"/>
              <a:gd name="connsiteY32088" fmla="*/ 5739705 h 6407150"/>
              <a:gd name="connsiteX32089" fmla="*/ 4260998 w 11737978"/>
              <a:gd name="connsiteY32089" fmla="*/ 5729917 h 6407150"/>
              <a:gd name="connsiteX32090" fmla="*/ 4261945 w 11737978"/>
              <a:gd name="connsiteY32090" fmla="*/ 5720130 h 6407150"/>
              <a:gd name="connsiteX32091" fmla="*/ 4263364 w 11737978"/>
              <a:gd name="connsiteY32091" fmla="*/ 5705449 h 6407150"/>
              <a:gd name="connsiteX32092" fmla="*/ 4263838 w 11737978"/>
              <a:gd name="connsiteY32092" fmla="*/ 5700555 h 6407150"/>
              <a:gd name="connsiteX32093" fmla="*/ 4254943 w 11737978"/>
              <a:gd name="connsiteY32093" fmla="*/ 5703816 h 6407150"/>
              <a:gd name="connsiteX32094" fmla="*/ 4256363 w 11737978"/>
              <a:gd name="connsiteY32094" fmla="*/ 5689134 h 6407150"/>
              <a:gd name="connsiteX32095" fmla="*/ 4246996 w 11737978"/>
              <a:gd name="connsiteY32095" fmla="*/ 5697288 h 6407150"/>
              <a:gd name="connsiteX32096" fmla="*/ 4246049 w 11737978"/>
              <a:gd name="connsiteY32096" fmla="*/ 5707076 h 6407150"/>
              <a:gd name="connsiteX32097" fmla="*/ 4236208 w 11737978"/>
              <a:gd name="connsiteY32097" fmla="*/ 5720124 h 6407150"/>
              <a:gd name="connsiteX32098" fmla="*/ 4235262 w 11737978"/>
              <a:gd name="connsiteY32098" fmla="*/ 5729913 h 6407150"/>
              <a:gd name="connsiteX32099" fmla="*/ 4227314 w 11737978"/>
              <a:gd name="connsiteY32099" fmla="*/ 5723384 h 6407150"/>
              <a:gd name="connsiteX32100" fmla="*/ 4220313 w 11737978"/>
              <a:gd name="connsiteY32100" fmla="*/ 5707070 h 6407150"/>
              <a:gd name="connsiteX32101" fmla="*/ 4229207 w 11737978"/>
              <a:gd name="connsiteY32101" fmla="*/ 5703810 h 6407150"/>
              <a:gd name="connsiteX32102" fmla="*/ 4229680 w 11737978"/>
              <a:gd name="connsiteY32102" fmla="*/ 5698915 h 6407150"/>
              <a:gd name="connsiteX32103" fmla="*/ 4221259 w 11737978"/>
              <a:gd name="connsiteY32103" fmla="*/ 5697282 h 6407150"/>
              <a:gd name="connsiteX32104" fmla="*/ 4220787 w 11737978"/>
              <a:gd name="connsiteY32104" fmla="*/ 5702176 h 6407150"/>
              <a:gd name="connsiteX32105" fmla="*/ 4211891 w 11737978"/>
              <a:gd name="connsiteY32105" fmla="*/ 5705437 h 6407150"/>
              <a:gd name="connsiteX32106" fmla="*/ 4213312 w 11737978"/>
              <a:gd name="connsiteY32106" fmla="*/ 5690756 h 6407150"/>
              <a:gd name="connsiteX32107" fmla="*/ 4213784 w 11737978"/>
              <a:gd name="connsiteY32107" fmla="*/ 5685861 h 6407150"/>
              <a:gd name="connsiteX32108" fmla="*/ 4199785 w 11737978"/>
              <a:gd name="connsiteY32108" fmla="*/ 5653231 h 6407150"/>
              <a:gd name="connsiteX32109" fmla="*/ 4208679 w 11737978"/>
              <a:gd name="connsiteY32109" fmla="*/ 5649971 h 6407150"/>
              <a:gd name="connsiteX32110" fmla="*/ 4200730 w 11737978"/>
              <a:gd name="connsiteY32110" fmla="*/ 5643444 h 6407150"/>
              <a:gd name="connsiteX32111" fmla="*/ 4225519 w 11737978"/>
              <a:gd name="connsiteY32111" fmla="*/ 5653237 h 6407150"/>
              <a:gd name="connsiteX32112" fmla="*/ 4218518 w 11737978"/>
              <a:gd name="connsiteY32112" fmla="*/ 5636923 h 6407150"/>
              <a:gd name="connsiteX32113" fmla="*/ 4227413 w 11737978"/>
              <a:gd name="connsiteY32113" fmla="*/ 5633662 h 6407150"/>
              <a:gd name="connsiteX32114" fmla="*/ 4234413 w 11737978"/>
              <a:gd name="connsiteY32114" fmla="*/ 5649976 h 6407150"/>
              <a:gd name="connsiteX32115" fmla="*/ 4235833 w 11737978"/>
              <a:gd name="connsiteY32115" fmla="*/ 5635295 h 6407150"/>
              <a:gd name="connsiteX32116" fmla="*/ 4244255 w 11737978"/>
              <a:gd name="connsiteY32116" fmla="*/ 5636929 h 6407150"/>
              <a:gd name="connsiteX32117" fmla="*/ 4243783 w 11737978"/>
              <a:gd name="connsiteY32117" fmla="*/ 5641823 h 6407150"/>
              <a:gd name="connsiteX32118" fmla="*/ 4252202 w 11737978"/>
              <a:gd name="connsiteY32118" fmla="*/ 5643456 h 6407150"/>
              <a:gd name="connsiteX32119" fmla="*/ 4252676 w 11737978"/>
              <a:gd name="connsiteY32119" fmla="*/ 5638562 h 6407150"/>
              <a:gd name="connsiteX32120" fmla="*/ 4244729 w 11737978"/>
              <a:gd name="connsiteY32120" fmla="*/ 5632036 h 6407150"/>
              <a:gd name="connsiteX32121" fmla="*/ 4253149 w 11737978"/>
              <a:gd name="connsiteY32121" fmla="*/ 5633669 h 6407150"/>
              <a:gd name="connsiteX32122" fmla="*/ 4256463 w 11737978"/>
              <a:gd name="connsiteY32122" fmla="*/ 5599411 h 6407150"/>
              <a:gd name="connsiteX32123" fmla="*/ 4265356 w 11737978"/>
              <a:gd name="connsiteY32123" fmla="*/ 5596151 h 6407150"/>
              <a:gd name="connsiteX32124" fmla="*/ 4265829 w 11737978"/>
              <a:gd name="connsiteY32124" fmla="*/ 5591257 h 6407150"/>
              <a:gd name="connsiteX32125" fmla="*/ 4257882 w 11737978"/>
              <a:gd name="connsiteY32125" fmla="*/ 5584730 h 6407150"/>
              <a:gd name="connsiteX32126" fmla="*/ 4266304 w 11737978"/>
              <a:gd name="connsiteY32126" fmla="*/ 5586364 h 6407150"/>
              <a:gd name="connsiteX32127" fmla="*/ 4274250 w 11737978"/>
              <a:gd name="connsiteY32127" fmla="*/ 5592890 h 6407150"/>
              <a:gd name="connsiteX32128" fmla="*/ 4275197 w 11737978"/>
              <a:gd name="connsiteY32128" fmla="*/ 5583103 h 6407150"/>
              <a:gd name="connsiteX32129" fmla="*/ 4283617 w 11737978"/>
              <a:gd name="connsiteY32129" fmla="*/ 5584736 h 6407150"/>
              <a:gd name="connsiteX32130" fmla="*/ 4284090 w 11737978"/>
              <a:gd name="connsiteY32130" fmla="*/ 5579841 h 6407150"/>
              <a:gd name="connsiteX32131" fmla="*/ 4275671 w 11737978"/>
              <a:gd name="connsiteY32131" fmla="*/ 5578207 h 6407150"/>
              <a:gd name="connsiteX32132" fmla="*/ 4284564 w 11737978"/>
              <a:gd name="connsiteY32132" fmla="*/ 5574947 h 6407150"/>
              <a:gd name="connsiteX32133" fmla="*/ 4287404 w 11737978"/>
              <a:gd name="connsiteY32133" fmla="*/ 5545585 h 6407150"/>
              <a:gd name="connsiteX32134" fmla="*/ 4277089 w 11737978"/>
              <a:gd name="connsiteY32134" fmla="*/ 5563527 h 6407150"/>
              <a:gd name="connsiteX32135" fmla="*/ 4268671 w 11737978"/>
              <a:gd name="connsiteY32135" fmla="*/ 5561893 h 6407150"/>
              <a:gd name="connsiteX32136" fmla="*/ 4260249 w 11737978"/>
              <a:gd name="connsiteY32136" fmla="*/ 5560261 h 6407150"/>
              <a:gd name="connsiteX32137" fmla="*/ 4268196 w 11737978"/>
              <a:gd name="connsiteY32137" fmla="*/ 5566788 h 6407150"/>
              <a:gd name="connsiteX32138" fmla="*/ 4276618 w 11737978"/>
              <a:gd name="connsiteY32138" fmla="*/ 5568421 h 6407150"/>
              <a:gd name="connsiteX32139" fmla="*/ 4267249 w 11737978"/>
              <a:gd name="connsiteY32139" fmla="*/ 5576575 h 6407150"/>
              <a:gd name="connsiteX32140" fmla="*/ 4267723 w 11737978"/>
              <a:gd name="connsiteY32140" fmla="*/ 5571681 h 6407150"/>
              <a:gd name="connsiteX32141" fmla="*/ 4257882 w 11737978"/>
              <a:gd name="connsiteY32141" fmla="*/ 5584730 h 6407150"/>
              <a:gd name="connsiteX32142" fmla="*/ 4257408 w 11737978"/>
              <a:gd name="connsiteY32142" fmla="*/ 5589623 h 6407150"/>
              <a:gd name="connsiteX32143" fmla="*/ 4256936 w 11737978"/>
              <a:gd name="connsiteY32143" fmla="*/ 5594517 h 6407150"/>
              <a:gd name="connsiteX32144" fmla="*/ 4248516 w 11737978"/>
              <a:gd name="connsiteY32144" fmla="*/ 5592884 h 6407150"/>
              <a:gd name="connsiteX32145" fmla="*/ 4246621 w 11737978"/>
              <a:gd name="connsiteY32145" fmla="*/ 5612459 h 6407150"/>
              <a:gd name="connsiteX32146" fmla="*/ 4238199 w 11737978"/>
              <a:gd name="connsiteY32146" fmla="*/ 5610826 h 6407150"/>
              <a:gd name="connsiteX32147" fmla="*/ 4227885 w 11737978"/>
              <a:gd name="connsiteY32147" fmla="*/ 5628769 h 6407150"/>
              <a:gd name="connsiteX32148" fmla="*/ 4227413 w 11737978"/>
              <a:gd name="connsiteY32148" fmla="*/ 5633662 h 6407150"/>
              <a:gd name="connsiteX32149" fmla="*/ 4218992 w 11737978"/>
              <a:gd name="connsiteY32149" fmla="*/ 5632029 h 6407150"/>
              <a:gd name="connsiteX32150" fmla="*/ 4211044 w 11737978"/>
              <a:gd name="connsiteY32150" fmla="*/ 5625503 h 6407150"/>
              <a:gd name="connsiteX32151" fmla="*/ 4213410 w 11737978"/>
              <a:gd name="connsiteY32151" fmla="*/ 5601032 h 6407150"/>
              <a:gd name="connsiteX32152" fmla="*/ 4221831 w 11737978"/>
              <a:gd name="connsiteY32152" fmla="*/ 5602667 h 6407150"/>
              <a:gd name="connsiteX32153" fmla="*/ 4231200 w 11737978"/>
              <a:gd name="connsiteY32153" fmla="*/ 5594510 h 6407150"/>
              <a:gd name="connsiteX32154" fmla="*/ 4240092 w 11737978"/>
              <a:gd name="connsiteY32154" fmla="*/ 5591250 h 6407150"/>
              <a:gd name="connsiteX32155" fmla="*/ 4232146 w 11737978"/>
              <a:gd name="connsiteY32155" fmla="*/ 5584723 h 6407150"/>
              <a:gd name="connsiteX32156" fmla="*/ 4234037 w 11737978"/>
              <a:gd name="connsiteY32156" fmla="*/ 5565148 h 6407150"/>
              <a:gd name="connsiteX32157" fmla="*/ 4220037 w 11737978"/>
              <a:gd name="connsiteY32157" fmla="*/ 5532518 h 6407150"/>
              <a:gd name="connsiteX32158" fmla="*/ 4220983 w 11737978"/>
              <a:gd name="connsiteY32158" fmla="*/ 5522732 h 6407150"/>
              <a:gd name="connsiteX32159" fmla="*/ 4229878 w 11737978"/>
              <a:gd name="connsiteY32159" fmla="*/ 5519470 h 6407150"/>
              <a:gd name="connsiteX32160" fmla="*/ 4221457 w 11737978"/>
              <a:gd name="connsiteY32160" fmla="*/ 5517837 h 6407150"/>
              <a:gd name="connsiteX32161" fmla="*/ 4213036 w 11737978"/>
              <a:gd name="connsiteY32161" fmla="*/ 5516204 h 6407150"/>
              <a:gd name="connsiteX32162" fmla="*/ 4222403 w 11737978"/>
              <a:gd name="connsiteY32162" fmla="*/ 5508049 h 6407150"/>
              <a:gd name="connsiteX32163" fmla="*/ 4214930 w 11737978"/>
              <a:gd name="connsiteY32163" fmla="*/ 5496629 h 6407150"/>
              <a:gd name="connsiteX32164" fmla="*/ 4241139 w 11737978"/>
              <a:gd name="connsiteY32164" fmla="*/ 5491739 h 6407150"/>
              <a:gd name="connsiteX32165" fmla="*/ 4241611 w 11737978"/>
              <a:gd name="connsiteY32165" fmla="*/ 5486847 h 6407150"/>
              <a:gd name="connsiteX32166" fmla="*/ 4243031 w 11737978"/>
              <a:gd name="connsiteY32166" fmla="*/ 5472165 h 6407150"/>
              <a:gd name="connsiteX32167" fmla="*/ 4225718 w 11737978"/>
              <a:gd name="connsiteY32167" fmla="*/ 5473794 h 6407150"/>
              <a:gd name="connsiteX32168" fmla="*/ 4227137 w 11737978"/>
              <a:gd name="connsiteY32168" fmla="*/ 5459110 h 6407150"/>
              <a:gd name="connsiteX32169" fmla="*/ 4220077 w 11737978"/>
              <a:gd name="connsiteY32169" fmla="*/ 5450893 h 6407150"/>
              <a:gd name="connsiteX32170" fmla="*/ 4226484 w 11737978"/>
              <a:gd name="connsiteY32170" fmla="*/ 5449088 h 6407150"/>
              <a:gd name="connsiteX32171" fmla="*/ 4217438 w 11737978"/>
              <a:gd name="connsiteY32171" fmla="*/ 5447335 h 6407150"/>
              <a:gd name="connsiteX32172" fmla="*/ 4217397 w 11737978"/>
              <a:gd name="connsiteY32172" fmla="*/ 5447774 h 6407150"/>
              <a:gd name="connsiteX32173" fmla="*/ 4211716 w 11737978"/>
              <a:gd name="connsiteY32173" fmla="*/ 5441163 h 6407150"/>
              <a:gd name="connsiteX32174" fmla="*/ 4212662 w 11737978"/>
              <a:gd name="connsiteY32174" fmla="*/ 5431376 h 6407150"/>
              <a:gd name="connsiteX32175" fmla="*/ 4229977 w 11737978"/>
              <a:gd name="connsiteY32175" fmla="*/ 5429747 h 6407150"/>
              <a:gd name="connsiteX32176" fmla="*/ 4231396 w 11737978"/>
              <a:gd name="connsiteY32176" fmla="*/ 5415065 h 6407150"/>
              <a:gd name="connsiteX32177" fmla="*/ 4235183 w 11737978"/>
              <a:gd name="connsiteY32177" fmla="*/ 5375916 h 6407150"/>
              <a:gd name="connsiteX32178" fmla="*/ 4235657 w 11737978"/>
              <a:gd name="connsiteY32178" fmla="*/ 5371022 h 6407150"/>
              <a:gd name="connsiteX32179" fmla="*/ 4228182 w 11737978"/>
              <a:gd name="connsiteY32179" fmla="*/ 5359601 h 6407150"/>
              <a:gd name="connsiteX32180" fmla="*/ 4238495 w 11737978"/>
              <a:gd name="connsiteY32180" fmla="*/ 5341658 h 6407150"/>
              <a:gd name="connsiteX32181" fmla="*/ 4214183 w 11737978"/>
              <a:gd name="connsiteY32181" fmla="*/ 5326971 h 6407150"/>
              <a:gd name="connsiteX32182" fmla="*/ 4223548 w 11737978"/>
              <a:gd name="connsiteY32182" fmla="*/ 5318816 h 6407150"/>
              <a:gd name="connsiteX32183" fmla="*/ 4207653 w 11737978"/>
              <a:gd name="connsiteY32183" fmla="*/ 5305763 h 6407150"/>
              <a:gd name="connsiteX32184" fmla="*/ 4208126 w 11737978"/>
              <a:gd name="connsiteY32184" fmla="*/ 5300868 h 6407150"/>
              <a:gd name="connsiteX32185" fmla="*/ 4224495 w 11737978"/>
              <a:gd name="connsiteY32185" fmla="*/ 5309028 h 6407150"/>
              <a:gd name="connsiteX32186" fmla="*/ 4240862 w 11737978"/>
              <a:gd name="connsiteY32186" fmla="*/ 5317188 h 6407150"/>
              <a:gd name="connsiteX32187" fmla="*/ 4233861 w 11737978"/>
              <a:gd name="connsiteY32187" fmla="*/ 5300875 h 6407150"/>
              <a:gd name="connsiteX32188" fmla="*/ 4225442 w 11737978"/>
              <a:gd name="connsiteY32188" fmla="*/ 5299242 h 6407150"/>
              <a:gd name="connsiteX32189" fmla="*/ 4226861 w 11737978"/>
              <a:gd name="connsiteY32189" fmla="*/ 5284559 h 6407150"/>
              <a:gd name="connsiteX32190" fmla="*/ 4243702 w 11737978"/>
              <a:gd name="connsiteY32190" fmla="*/ 5287826 h 6407150"/>
              <a:gd name="connsiteX32191" fmla="*/ 4244650 w 11737978"/>
              <a:gd name="connsiteY32191" fmla="*/ 5278038 h 6407150"/>
              <a:gd name="connsiteX32192" fmla="*/ 4228754 w 11737978"/>
              <a:gd name="connsiteY32192" fmla="*/ 5264984 h 6407150"/>
              <a:gd name="connsiteX32193" fmla="*/ 4239069 w 11737978"/>
              <a:gd name="connsiteY32193" fmla="*/ 5247043 h 6407150"/>
              <a:gd name="connsiteX32194" fmla="*/ 4239543 w 11737978"/>
              <a:gd name="connsiteY32194" fmla="*/ 5242149 h 6407150"/>
              <a:gd name="connsiteX32195" fmla="*/ 4240015 w 11737978"/>
              <a:gd name="connsiteY32195" fmla="*/ 5237255 h 6407150"/>
              <a:gd name="connsiteX32196" fmla="*/ 4241435 w 11737978"/>
              <a:gd name="connsiteY32196" fmla="*/ 5222573 h 6407150"/>
              <a:gd name="connsiteX32197" fmla="*/ 4232541 w 11737978"/>
              <a:gd name="connsiteY32197" fmla="*/ 5225833 h 6407150"/>
              <a:gd name="connsiteX32198" fmla="*/ 4233015 w 11737978"/>
              <a:gd name="connsiteY32198" fmla="*/ 5220940 h 6407150"/>
              <a:gd name="connsiteX32199" fmla="*/ 4244275 w 11737978"/>
              <a:gd name="connsiteY32199" fmla="*/ 5193210 h 6407150"/>
              <a:gd name="connsiteX32200" fmla="*/ 4252695 w 11737978"/>
              <a:gd name="connsiteY32200" fmla="*/ 5194844 h 6407150"/>
              <a:gd name="connsiteX32201" fmla="*/ 4253168 w 11737978"/>
              <a:gd name="connsiteY32201" fmla="*/ 5189950 h 6407150"/>
              <a:gd name="connsiteX32202" fmla="*/ 4244749 w 11737978"/>
              <a:gd name="connsiteY32202" fmla="*/ 5188317 h 6407150"/>
              <a:gd name="connsiteX32203" fmla="*/ 4235853 w 11737978"/>
              <a:gd name="connsiteY32203" fmla="*/ 5191578 h 6407150"/>
              <a:gd name="connsiteX32204" fmla="*/ 4246169 w 11737978"/>
              <a:gd name="connsiteY32204" fmla="*/ 5173634 h 6407150"/>
              <a:gd name="connsiteX32205" fmla="*/ 4230748 w 11737978"/>
              <a:gd name="connsiteY32205" fmla="*/ 5155686 h 6407150"/>
              <a:gd name="connsiteX32206" fmla="*/ 4239641 w 11737978"/>
              <a:gd name="connsiteY32206" fmla="*/ 5152425 h 6407150"/>
              <a:gd name="connsiteX32207" fmla="*/ 4247588 w 11737978"/>
              <a:gd name="connsiteY32207" fmla="*/ 5158952 h 6407150"/>
              <a:gd name="connsiteX32208" fmla="*/ 4259322 w 11737978"/>
              <a:gd name="connsiteY32208" fmla="*/ 5126329 h 6407150"/>
              <a:gd name="connsiteX32209" fmla="*/ 4261214 w 11737978"/>
              <a:gd name="connsiteY32209" fmla="*/ 5106754 h 6407150"/>
              <a:gd name="connsiteX32210" fmla="*/ 4244847 w 11737978"/>
              <a:gd name="connsiteY32210" fmla="*/ 5098593 h 6407150"/>
              <a:gd name="connsiteX32211" fmla="*/ 4243427 w 11737978"/>
              <a:gd name="connsiteY32211" fmla="*/ 5113275 h 6407150"/>
              <a:gd name="connsiteX32212" fmla="*/ 4250427 w 11737978"/>
              <a:gd name="connsiteY32212" fmla="*/ 5129589 h 6407150"/>
              <a:gd name="connsiteX32213" fmla="*/ 4240587 w 11737978"/>
              <a:gd name="connsiteY32213" fmla="*/ 5142638 h 6407150"/>
              <a:gd name="connsiteX32214" fmla="*/ 4241534 w 11737978"/>
              <a:gd name="connsiteY32214" fmla="*/ 5132851 h 6407150"/>
              <a:gd name="connsiteX32215" fmla="*/ 4242480 w 11737978"/>
              <a:gd name="connsiteY32215" fmla="*/ 5123063 h 6407150"/>
              <a:gd name="connsiteX32216" fmla="*/ 4227058 w 11737978"/>
              <a:gd name="connsiteY32216" fmla="*/ 5105114 h 6407150"/>
              <a:gd name="connsiteX32217" fmla="*/ 4227532 w 11737978"/>
              <a:gd name="connsiteY32217" fmla="*/ 5100220 h 6407150"/>
              <a:gd name="connsiteX32218" fmla="*/ 4228479 w 11737978"/>
              <a:gd name="connsiteY32218" fmla="*/ 5090432 h 6407150"/>
              <a:gd name="connsiteX32219" fmla="*/ 4238319 w 11737978"/>
              <a:gd name="connsiteY32219" fmla="*/ 5077384 h 6407150"/>
              <a:gd name="connsiteX32220" fmla="*/ 4239739 w 11737978"/>
              <a:gd name="connsiteY32220" fmla="*/ 5062704 h 6407150"/>
              <a:gd name="connsiteX32221" fmla="*/ 4247687 w 11737978"/>
              <a:gd name="connsiteY32221" fmla="*/ 5069230 h 6407150"/>
              <a:gd name="connsiteX32222" fmla="*/ 4247213 w 11737978"/>
              <a:gd name="connsiteY32222" fmla="*/ 5074124 h 6407150"/>
              <a:gd name="connsiteX32223" fmla="*/ 4255161 w 11737978"/>
              <a:gd name="connsiteY32223" fmla="*/ 5080651 h 6407150"/>
              <a:gd name="connsiteX32224" fmla="*/ 4255635 w 11737978"/>
              <a:gd name="connsiteY32224" fmla="*/ 5075757 h 6407150"/>
              <a:gd name="connsiteX32225" fmla="*/ 4256108 w 11737978"/>
              <a:gd name="connsiteY32225" fmla="*/ 5070863 h 6407150"/>
              <a:gd name="connsiteX32226" fmla="*/ 4248160 w 11737978"/>
              <a:gd name="connsiteY32226" fmla="*/ 5064337 h 6407150"/>
              <a:gd name="connsiteX32227" fmla="*/ 4240214 w 11737978"/>
              <a:gd name="connsiteY32227" fmla="*/ 5057809 h 6407150"/>
              <a:gd name="connsiteX32228" fmla="*/ 4249108 w 11737978"/>
              <a:gd name="connsiteY32228" fmla="*/ 5054548 h 6407150"/>
              <a:gd name="connsiteX32229" fmla="*/ 4249581 w 11737978"/>
              <a:gd name="connsiteY32229" fmla="*/ 5049655 h 6407150"/>
              <a:gd name="connsiteX32230" fmla="*/ 4262261 w 11737978"/>
              <a:gd name="connsiteY32230" fmla="*/ 5007243 h 6407150"/>
              <a:gd name="connsiteX32231" fmla="*/ 4265573 w 11737978"/>
              <a:gd name="connsiteY32231" fmla="*/ 4972986 h 6407150"/>
              <a:gd name="connsiteX32232" fmla="*/ 4266046 w 11737978"/>
              <a:gd name="connsiteY32232" fmla="*/ 4968093 h 6407150"/>
              <a:gd name="connsiteX32233" fmla="*/ 4257628 w 11737978"/>
              <a:gd name="connsiteY32233" fmla="*/ 4966459 h 6407150"/>
              <a:gd name="connsiteX32234" fmla="*/ 4258100 w 11737978"/>
              <a:gd name="connsiteY32234" fmla="*/ 4961566 h 6407150"/>
              <a:gd name="connsiteX32235" fmla="*/ 4249680 w 11737978"/>
              <a:gd name="connsiteY32235" fmla="*/ 4959932 h 6407150"/>
              <a:gd name="connsiteX32236" fmla="*/ 4252991 w 11737978"/>
              <a:gd name="connsiteY32236" fmla="*/ 4925675 h 6407150"/>
              <a:gd name="connsiteX32237" fmla="*/ 4254884 w 11737978"/>
              <a:gd name="connsiteY32237" fmla="*/ 4906100 h 6407150"/>
              <a:gd name="connsiteX32238" fmla="*/ 4246465 w 11737978"/>
              <a:gd name="connsiteY32238" fmla="*/ 4904466 h 6407150"/>
              <a:gd name="connsiteX32239" fmla="*/ 4246938 w 11737978"/>
              <a:gd name="connsiteY32239" fmla="*/ 4899572 h 6407150"/>
              <a:gd name="connsiteX32240" fmla="*/ 4248357 w 11737978"/>
              <a:gd name="connsiteY32240" fmla="*/ 4884891 h 6407150"/>
              <a:gd name="connsiteX32241" fmla="*/ 4267092 w 11737978"/>
              <a:gd name="connsiteY32241" fmla="*/ 4868582 h 6407150"/>
              <a:gd name="connsiteX32242" fmla="*/ 4271133 w 11737978"/>
              <a:gd name="connsiteY32242" fmla="*/ 4868041 h 6407150"/>
              <a:gd name="connsiteX32243" fmla="*/ 4271522 w 11737978"/>
              <a:gd name="connsiteY32243" fmla="*/ 4871789 h 6407150"/>
              <a:gd name="connsiteX32244" fmla="*/ 4280937 w 11737978"/>
              <a:gd name="connsiteY32244" fmla="*/ 4881272 h 6407150"/>
              <a:gd name="connsiteX32245" fmla="*/ 4277754 w 11737978"/>
              <a:gd name="connsiteY32245" fmla="*/ 4891343 h 6407150"/>
              <a:gd name="connsiteX32246" fmla="*/ 4274805 w 11737978"/>
              <a:gd name="connsiteY32246" fmla="*/ 4900673 h 6407150"/>
              <a:gd name="connsiteX32247" fmla="*/ 4275614 w 11737978"/>
              <a:gd name="connsiteY32247" fmla="*/ 4895190 h 6407150"/>
              <a:gd name="connsiteX32248" fmla="*/ 4272943 w 11737978"/>
              <a:gd name="connsiteY32248" fmla="*/ 4889308 h 6407150"/>
              <a:gd name="connsiteX32249" fmla="*/ 4264926 w 11737978"/>
              <a:gd name="connsiteY32249" fmla="*/ 4892801 h 6407150"/>
              <a:gd name="connsiteX32250" fmla="*/ 4264488 w 11737978"/>
              <a:gd name="connsiteY32250" fmla="*/ 4897332 h 6407150"/>
              <a:gd name="connsiteX32251" fmla="*/ 4258563 w 11737978"/>
              <a:gd name="connsiteY32251" fmla="*/ 4899677 h 6407150"/>
              <a:gd name="connsiteX32252" fmla="*/ 4257767 w 11737978"/>
              <a:gd name="connsiteY32252" fmla="*/ 4902196 h 6407150"/>
              <a:gd name="connsiteX32253" fmla="*/ 4259579 w 11737978"/>
              <a:gd name="connsiteY32253" fmla="*/ 4909552 h 6407150"/>
              <a:gd name="connsiteX32254" fmla="*/ 4263016 w 11737978"/>
              <a:gd name="connsiteY32254" fmla="*/ 4912545 h 6407150"/>
              <a:gd name="connsiteX32255" fmla="*/ 4262530 w 11737978"/>
              <a:gd name="connsiteY32255" fmla="*/ 4917576 h 6407150"/>
              <a:gd name="connsiteX32256" fmla="*/ 4260613 w 11737978"/>
              <a:gd name="connsiteY32256" fmla="*/ 4937397 h 6407150"/>
              <a:gd name="connsiteX32257" fmla="*/ 4275689 w 11737978"/>
              <a:gd name="connsiteY32257" fmla="*/ 4940320 h 6407150"/>
              <a:gd name="connsiteX32258" fmla="*/ 4274472 w 11737978"/>
              <a:gd name="connsiteY32258" fmla="*/ 4934114 h 6407150"/>
              <a:gd name="connsiteX32259" fmla="*/ 4278127 w 11737978"/>
              <a:gd name="connsiteY32259" fmla="*/ 4935980 h 6407150"/>
              <a:gd name="connsiteX32260" fmla="*/ 4280669 w 11737978"/>
              <a:gd name="connsiteY32260" fmla="*/ 4960668 h 6407150"/>
              <a:gd name="connsiteX32261" fmla="*/ 4285245 w 11737978"/>
              <a:gd name="connsiteY32261" fmla="*/ 5005109 h 6407150"/>
              <a:gd name="connsiteX32262" fmla="*/ 4294154 w 11737978"/>
              <a:gd name="connsiteY32262" fmla="*/ 5009657 h 6407150"/>
              <a:gd name="connsiteX32263" fmla="*/ 4301031 w 11737978"/>
              <a:gd name="connsiteY32263" fmla="*/ 4994454 h 6407150"/>
              <a:gd name="connsiteX32264" fmla="*/ 4305096 w 11737978"/>
              <a:gd name="connsiteY32264" fmla="*/ 5033956 h 6407150"/>
              <a:gd name="connsiteX32265" fmla="*/ 4296694 w 11737978"/>
              <a:gd name="connsiteY32265" fmla="*/ 5034346 h 6407150"/>
              <a:gd name="connsiteX32266" fmla="*/ 4297711 w 11737978"/>
              <a:gd name="connsiteY32266" fmla="*/ 5044221 h 6407150"/>
              <a:gd name="connsiteX32267" fmla="*/ 4282437 w 11737978"/>
              <a:gd name="connsiteY32267" fmla="*/ 5059816 h 6407150"/>
              <a:gd name="connsiteX32268" fmla="*/ 4284468 w 11737978"/>
              <a:gd name="connsiteY32268" fmla="*/ 5079568 h 6407150"/>
              <a:gd name="connsiteX32269" fmla="*/ 4293377 w 11737978"/>
              <a:gd name="connsiteY32269" fmla="*/ 5084115 h 6407150"/>
              <a:gd name="connsiteX32270" fmla="*/ 4303302 w 11737978"/>
              <a:gd name="connsiteY32270" fmla="*/ 5098538 h 6407150"/>
              <a:gd name="connsiteX32271" fmla="*/ 4309673 w 11737978"/>
              <a:gd name="connsiteY32271" fmla="*/ 5078398 h 6407150"/>
              <a:gd name="connsiteX32272" fmla="*/ 4310689 w 11737978"/>
              <a:gd name="connsiteY32272" fmla="*/ 5088273 h 6407150"/>
              <a:gd name="connsiteX32273" fmla="*/ 4333350 w 11737978"/>
              <a:gd name="connsiteY32273" fmla="*/ 5062413 h 6407150"/>
              <a:gd name="connsiteX32274" fmla="*/ 4331825 w 11737978"/>
              <a:gd name="connsiteY32274" fmla="*/ 5047600 h 6407150"/>
              <a:gd name="connsiteX32275" fmla="*/ 4331316 w 11737978"/>
              <a:gd name="connsiteY32275" fmla="*/ 5042661 h 6407150"/>
              <a:gd name="connsiteX32276" fmla="*/ 4349644 w 11737978"/>
              <a:gd name="connsiteY32276" fmla="*/ 5056695 h 6407150"/>
              <a:gd name="connsiteX32277" fmla="*/ 4367970 w 11737978"/>
              <a:gd name="connsiteY32277" fmla="*/ 5070729 h 6407150"/>
              <a:gd name="connsiteX32278" fmla="*/ 4363128 w 11737978"/>
              <a:gd name="connsiteY32278" fmla="*/ 5105683 h 6407150"/>
              <a:gd name="connsiteX32279" fmla="*/ 4371021 w 11737978"/>
              <a:gd name="connsiteY32279" fmla="*/ 5100354 h 6407150"/>
              <a:gd name="connsiteX32280" fmla="*/ 4381456 w 11737978"/>
              <a:gd name="connsiteY32280" fmla="*/ 5119716 h 6407150"/>
              <a:gd name="connsiteX32281" fmla="*/ 4390872 w 11737978"/>
              <a:gd name="connsiteY32281" fmla="*/ 5129201 h 6407150"/>
              <a:gd name="connsiteX32282" fmla="*/ 4395208 w 11737978"/>
              <a:gd name="connsiteY32282" fmla="*/ 5089308 h 6407150"/>
              <a:gd name="connsiteX32283" fmla="*/ 4404626 w 11737978"/>
              <a:gd name="connsiteY32283" fmla="*/ 5098793 h 6407150"/>
              <a:gd name="connsiteX32284" fmla="*/ 4411501 w 11737978"/>
              <a:gd name="connsiteY32284" fmla="*/ 5083590 h 6407150"/>
              <a:gd name="connsiteX32285" fmla="*/ 4429321 w 11737978"/>
              <a:gd name="connsiteY32285" fmla="*/ 5092685 h 6407150"/>
              <a:gd name="connsiteX32286" fmla="*/ 4446632 w 11737978"/>
              <a:gd name="connsiteY32286" fmla="*/ 5096843 h 6407150"/>
              <a:gd name="connsiteX32287" fmla="*/ 4448664 w 11737978"/>
              <a:gd name="connsiteY32287" fmla="*/ 5116594 h 6407150"/>
              <a:gd name="connsiteX32288" fmla="*/ 4423971 w 11737978"/>
              <a:gd name="connsiteY32288" fmla="*/ 5122702 h 6407150"/>
              <a:gd name="connsiteX32289" fmla="*/ 4428036 w 11737978"/>
              <a:gd name="connsiteY32289" fmla="*/ 5162206 h 6407150"/>
              <a:gd name="connsiteX32290" fmla="*/ 4410217 w 11737978"/>
              <a:gd name="connsiteY32290" fmla="*/ 5153110 h 6407150"/>
              <a:gd name="connsiteX32291" fmla="*/ 4404866 w 11737978"/>
              <a:gd name="connsiteY32291" fmla="*/ 5183128 h 6407150"/>
              <a:gd name="connsiteX32292" fmla="*/ 4402832 w 11737978"/>
              <a:gd name="connsiteY32292" fmla="*/ 5163376 h 6407150"/>
              <a:gd name="connsiteX32293" fmla="*/ 4386030 w 11737978"/>
              <a:gd name="connsiteY32293" fmla="*/ 5164156 h 6407150"/>
              <a:gd name="connsiteX32294" fmla="*/ 4387555 w 11737978"/>
              <a:gd name="connsiteY32294" fmla="*/ 5178971 h 6407150"/>
              <a:gd name="connsiteX32295" fmla="*/ 4372279 w 11737978"/>
              <a:gd name="connsiteY32295" fmla="*/ 5194564 h 6407150"/>
              <a:gd name="connsiteX32296" fmla="*/ 4354967 w 11737978"/>
              <a:gd name="connsiteY32296" fmla="*/ 5190408 h 6407150"/>
              <a:gd name="connsiteX32297" fmla="*/ 4342230 w 11737978"/>
              <a:gd name="connsiteY32297" fmla="*/ 5230690 h 6407150"/>
              <a:gd name="connsiteX32298" fmla="*/ 4343755 w 11737978"/>
              <a:gd name="connsiteY32298" fmla="*/ 5245504 h 6407150"/>
              <a:gd name="connsiteX32299" fmla="*/ 4334338 w 11737978"/>
              <a:gd name="connsiteY32299" fmla="*/ 5236019 h 6407150"/>
              <a:gd name="connsiteX32300" fmla="*/ 4333322 w 11737978"/>
              <a:gd name="connsiteY32300" fmla="*/ 5226142 h 6407150"/>
              <a:gd name="connsiteX32301" fmla="*/ 4317536 w 11737978"/>
              <a:gd name="connsiteY32301" fmla="*/ 5236798 h 6407150"/>
              <a:gd name="connsiteX32302" fmla="*/ 4312693 w 11737978"/>
              <a:gd name="connsiteY32302" fmla="*/ 5271753 h 6407150"/>
              <a:gd name="connsiteX32303" fmla="*/ 4289016 w 11737978"/>
              <a:gd name="connsiteY32303" fmla="*/ 5287738 h 6407150"/>
              <a:gd name="connsiteX32304" fmla="*/ 4291049 w 11737978"/>
              <a:gd name="connsiteY32304" fmla="*/ 5307489 h 6407150"/>
              <a:gd name="connsiteX32305" fmla="*/ 4307344 w 11737978"/>
              <a:gd name="connsiteY32305" fmla="*/ 5301771 h 6407150"/>
              <a:gd name="connsiteX32306" fmla="*/ 4310145 w 11737978"/>
              <a:gd name="connsiteY32306" fmla="*/ 5287997 h 6407150"/>
              <a:gd name="connsiteX32307" fmla="*/ 4310491 w 11737978"/>
              <a:gd name="connsiteY32307" fmla="*/ 5287376 h 6407150"/>
              <a:gd name="connsiteX32308" fmla="*/ 4310794 w 11737978"/>
              <a:gd name="connsiteY32308" fmla="*/ 5288088 h 6407150"/>
              <a:gd name="connsiteX32309" fmla="*/ 4318901 w 11737978"/>
              <a:gd name="connsiteY32309" fmla="*/ 5287633 h 6407150"/>
              <a:gd name="connsiteX32310" fmla="*/ 4313058 w 11737978"/>
              <a:gd name="connsiteY32310" fmla="*/ 5282794 h 6407150"/>
              <a:gd name="connsiteX32311" fmla="*/ 4313711 w 11737978"/>
              <a:gd name="connsiteY32311" fmla="*/ 5281629 h 6407150"/>
              <a:gd name="connsiteX32312" fmla="*/ 4322619 w 11737978"/>
              <a:gd name="connsiteY32312" fmla="*/ 5286177 h 6407150"/>
              <a:gd name="connsiteX32313" fmla="*/ 4348838 w 11737978"/>
              <a:gd name="connsiteY32313" fmla="*/ 5294882 h 6407150"/>
              <a:gd name="connsiteX32314" fmla="*/ 4356225 w 11737978"/>
              <a:gd name="connsiteY32314" fmla="*/ 5284616 h 6407150"/>
              <a:gd name="connsiteX32315" fmla="*/ 4373027 w 11737978"/>
              <a:gd name="connsiteY32315" fmla="*/ 5283835 h 6407150"/>
              <a:gd name="connsiteX32316" fmla="*/ 4374044 w 11737978"/>
              <a:gd name="connsiteY32316" fmla="*/ 5293711 h 6407150"/>
              <a:gd name="connsiteX32317" fmla="*/ 4365641 w 11737978"/>
              <a:gd name="connsiteY32317" fmla="*/ 5294101 h 6407150"/>
              <a:gd name="connsiteX32318" fmla="*/ 4358766 w 11737978"/>
              <a:gd name="connsiteY32318" fmla="*/ 5309305 h 6407150"/>
              <a:gd name="connsiteX32319" fmla="*/ 4359784 w 11737978"/>
              <a:gd name="connsiteY32319" fmla="*/ 5319180 h 6407150"/>
              <a:gd name="connsiteX32320" fmla="*/ 4353413 w 11737978"/>
              <a:gd name="connsiteY32320" fmla="*/ 5339322 h 6407150"/>
              <a:gd name="connsiteX32321" fmla="*/ 4362832 w 11737978"/>
              <a:gd name="connsiteY32321" fmla="*/ 5348808 h 6407150"/>
              <a:gd name="connsiteX32322" fmla="*/ 4355447 w 11737978"/>
              <a:gd name="connsiteY32322" fmla="*/ 5359075 h 6407150"/>
              <a:gd name="connsiteX32323" fmla="*/ 4350097 w 11737978"/>
              <a:gd name="connsiteY32323" fmla="*/ 5389090 h 6407150"/>
              <a:gd name="connsiteX32324" fmla="*/ 4375807 w 11737978"/>
              <a:gd name="connsiteY32324" fmla="*/ 5392858 h 6407150"/>
              <a:gd name="connsiteX32325" fmla="*/ 4387527 w 11737978"/>
              <a:gd name="connsiteY32325" fmla="*/ 5342700 h 6407150"/>
              <a:gd name="connsiteX32326" fmla="*/ 4396944 w 11737978"/>
              <a:gd name="connsiteY32326" fmla="*/ 5352185 h 6407150"/>
              <a:gd name="connsiteX32327" fmla="*/ 4403313 w 11737978"/>
              <a:gd name="connsiteY32327" fmla="*/ 5332043 h 6407150"/>
              <a:gd name="connsiteX32328" fmla="*/ 4419609 w 11737978"/>
              <a:gd name="connsiteY32328" fmla="*/ 5326325 h 6407150"/>
              <a:gd name="connsiteX32329" fmla="*/ 4423166 w 11737978"/>
              <a:gd name="connsiteY32329" fmla="*/ 5360891 h 6407150"/>
              <a:gd name="connsiteX32330" fmla="*/ 4399994 w 11737978"/>
              <a:gd name="connsiteY32330" fmla="*/ 5381812 h 6407150"/>
              <a:gd name="connsiteX32331" fmla="*/ 4390577 w 11737978"/>
              <a:gd name="connsiteY32331" fmla="*/ 5372327 h 6407150"/>
              <a:gd name="connsiteX32332" fmla="*/ 4386751 w 11737978"/>
              <a:gd name="connsiteY32332" fmla="*/ 5417157 h 6407150"/>
              <a:gd name="connsiteX32333" fmla="*/ 4376315 w 11737978"/>
              <a:gd name="connsiteY32333" fmla="*/ 5397795 h 6407150"/>
              <a:gd name="connsiteX32334" fmla="*/ 4353654 w 11737978"/>
              <a:gd name="connsiteY32334" fmla="*/ 5423656 h 6407150"/>
              <a:gd name="connsiteX32335" fmla="*/ 4334310 w 11737978"/>
              <a:gd name="connsiteY32335" fmla="*/ 5399747 h 6407150"/>
              <a:gd name="connsiteX32336" fmla="*/ 4327943 w 11737978"/>
              <a:gd name="connsiteY32336" fmla="*/ 5419889 h 6407150"/>
              <a:gd name="connsiteX32337" fmla="*/ 4326418 w 11737978"/>
              <a:gd name="connsiteY32337" fmla="*/ 5405076 h 6407150"/>
              <a:gd name="connsiteX32338" fmla="*/ 4309616 w 11737978"/>
              <a:gd name="connsiteY32338" fmla="*/ 5405856 h 6407150"/>
              <a:gd name="connsiteX32339" fmla="*/ 4312444 w 11737978"/>
              <a:gd name="connsiteY32339" fmla="*/ 5423089 h 6407150"/>
              <a:gd name="connsiteX32340" fmla="*/ 4314283 w 11737978"/>
              <a:gd name="connsiteY32340" fmla="*/ 5426502 h 6407150"/>
              <a:gd name="connsiteX32341" fmla="*/ 4313384 w 11737978"/>
              <a:gd name="connsiteY32341" fmla="*/ 5428083 h 6407150"/>
              <a:gd name="connsiteX32342" fmla="*/ 4305211 w 11737978"/>
              <a:gd name="connsiteY32342" fmla="*/ 5429202 h 6407150"/>
              <a:gd name="connsiteX32343" fmla="*/ 4313230 w 11737978"/>
              <a:gd name="connsiteY32343" fmla="*/ 5441574 h 6407150"/>
              <a:gd name="connsiteX32344" fmla="*/ 4314617 w 11737978"/>
              <a:gd name="connsiteY32344" fmla="*/ 5439140 h 6407150"/>
              <a:gd name="connsiteX32345" fmla="*/ 4320651 w 11737978"/>
              <a:gd name="connsiteY32345" fmla="*/ 5438313 h 6407150"/>
              <a:gd name="connsiteX32346" fmla="*/ 4321575 w 11737978"/>
              <a:gd name="connsiteY32346" fmla="*/ 5440031 h 6407150"/>
              <a:gd name="connsiteX32347" fmla="*/ 4321672 w 11737978"/>
              <a:gd name="connsiteY32347" fmla="*/ 5438174 h 6407150"/>
              <a:gd name="connsiteX32348" fmla="*/ 4322790 w 11737978"/>
              <a:gd name="connsiteY32348" fmla="*/ 5438020 h 6407150"/>
              <a:gd name="connsiteX32349" fmla="*/ 4321760 w 11737978"/>
              <a:gd name="connsiteY32349" fmla="*/ 5436432 h 6407150"/>
              <a:gd name="connsiteX32350" fmla="*/ 4321927 w 11737978"/>
              <a:gd name="connsiteY32350" fmla="*/ 5433192 h 6407150"/>
              <a:gd name="connsiteX32351" fmla="*/ 4328960 w 11737978"/>
              <a:gd name="connsiteY32351" fmla="*/ 5429764 h 6407150"/>
              <a:gd name="connsiteX32352" fmla="*/ 4331502 w 11737978"/>
              <a:gd name="connsiteY32352" fmla="*/ 5454454 h 6407150"/>
              <a:gd name="connsiteX32353" fmla="*/ 4341427 w 11737978"/>
              <a:gd name="connsiteY32353" fmla="*/ 5468877 h 6407150"/>
              <a:gd name="connsiteX32354" fmla="*/ 4335059 w 11737978"/>
              <a:gd name="connsiteY32354" fmla="*/ 5489019 h 6407150"/>
              <a:gd name="connsiteX32355" fmla="*/ 4319781 w 11737978"/>
              <a:gd name="connsiteY32355" fmla="*/ 5504613 h 6407150"/>
              <a:gd name="connsiteX32356" fmla="*/ 4335569 w 11737978"/>
              <a:gd name="connsiteY32356" fmla="*/ 5493957 h 6407150"/>
              <a:gd name="connsiteX32357" fmla="*/ 4344985 w 11737978"/>
              <a:gd name="connsiteY32357" fmla="*/ 5503441 h 6407150"/>
              <a:gd name="connsiteX32358" fmla="*/ 4358229 w 11737978"/>
              <a:gd name="connsiteY32358" fmla="*/ 5468096 h 6407150"/>
              <a:gd name="connsiteX32359" fmla="*/ 4370697 w 11737978"/>
              <a:gd name="connsiteY32359" fmla="*/ 5507209 h 6407150"/>
              <a:gd name="connsiteX32360" fmla="*/ 4371141 w 11737978"/>
              <a:gd name="connsiteY32360" fmla="*/ 5511529 h 6407150"/>
              <a:gd name="connsiteX32361" fmla="*/ 4371205 w 11737978"/>
              <a:gd name="connsiteY32361" fmla="*/ 5512148 h 6407150"/>
              <a:gd name="connsiteX32362" fmla="*/ 4371204 w 11737978"/>
              <a:gd name="connsiteY32362" fmla="*/ 5512147 h 6407150"/>
              <a:gd name="connsiteX32363" fmla="*/ 4371339 w 11737978"/>
              <a:gd name="connsiteY32363" fmla="*/ 5513458 h 6407150"/>
              <a:gd name="connsiteX32364" fmla="*/ 4371205 w 11737978"/>
              <a:gd name="connsiteY32364" fmla="*/ 5512148 h 6407150"/>
              <a:gd name="connsiteX32365" fmla="*/ 4376269 w 11737978"/>
              <a:gd name="connsiteY32365" fmla="*/ 5513927 h 6407150"/>
              <a:gd name="connsiteX32366" fmla="*/ 4379099 w 11737978"/>
              <a:gd name="connsiteY32366" fmla="*/ 5506818 h 6407150"/>
              <a:gd name="connsiteX32367" fmla="*/ 4386482 w 11737978"/>
              <a:gd name="connsiteY32367" fmla="*/ 5496554 h 6407150"/>
              <a:gd name="connsiteX32368" fmla="*/ 4391326 w 11737978"/>
              <a:gd name="connsiteY32368" fmla="*/ 5461598 h 6407150"/>
              <a:gd name="connsiteX32369" fmla="*/ 4381907 w 11737978"/>
              <a:gd name="connsiteY32369" fmla="*/ 5452114 h 6407150"/>
              <a:gd name="connsiteX32370" fmla="*/ 4407110 w 11737978"/>
              <a:gd name="connsiteY32370" fmla="*/ 5450943 h 6407150"/>
              <a:gd name="connsiteX32371" fmla="*/ 4404061 w 11737978"/>
              <a:gd name="connsiteY32371" fmla="*/ 5421315 h 6407150"/>
              <a:gd name="connsiteX32372" fmla="*/ 4403553 w 11737978"/>
              <a:gd name="connsiteY32372" fmla="*/ 5416377 h 6407150"/>
              <a:gd name="connsiteX32373" fmla="*/ 4402027 w 11737978"/>
              <a:gd name="connsiteY32373" fmla="*/ 5401563 h 6407150"/>
              <a:gd name="connsiteX32374" fmla="*/ 4412464 w 11737978"/>
              <a:gd name="connsiteY32374" fmla="*/ 5420924 h 6407150"/>
              <a:gd name="connsiteX32375" fmla="*/ 4407620 w 11737978"/>
              <a:gd name="connsiteY32375" fmla="*/ 5455879 h 6407150"/>
              <a:gd name="connsiteX32376" fmla="*/ 4410668 w 11737978"/>
              <a:gd name="connsiteY32376" fmla="*/ 5485507 h 6407150"/>
              <a:gd name="connsiteX32377" fmla="*/ 4428488 w 11737978"/>
              <a:gd name="connsiteY32377" fmla="*/ 5494603 h 6407150"/>
              <a:gd name="connsiteX32378" fmla="*/ 4427472 w 11737978"/>
              <a:gd name="connsiteY32378" fmla="*/ 5484727 h 6407150"/>
              <a:gd name="connsiteX32379" fmla="*/ 4437399 w 11737978"/>
              <a:gd name="connsiteY32379" fmla="*/ 5499149 h 6407150"/>
              <a:gd name="connsiteX32380" fmla="*/ 4438416 w 11737978"/>
              <a:gd name="connsiteY32380" fmla="*/ 5509025 h 6407150"/>
              <a:gd name="connsiteX32381" fmla="*/ 4448341 w 11737978"/>
              <a:gd name="connsiteY32381" fmla="*/ 5523448 h 6407150"/>
              <a:gd name="connsiteX32382" fmla="*/ 4460568 w 11737978"/>
              <a:gd name="connsiteY32382" fmla="*/ 5478227 h 6407150"/>
              <a:gd name="connsiteX32383" fmla="*/ 4469477 w 11737978"/>
              <a:gd name="connsiteY32383" fmla="*/ 5482776 h 6407150"/>
              <a:gd name="connsiteX32384" fmla="*/ 4463618 w 11737978"/>
              <a:gd name="connsiteY32384" fmla="*/ 5507853 h 6407150"/>
              <a:gd name="connsiteX32385" fmla="*/ 4464126 w 11737978"/>
              <a:gd name="connsiteY32385" fmla="*/ 5512791 h 6407150"/>
              <a:gd name="connsiteX32386" fmla="*/ 4480927 w 11737978"/>
              <a:gd name="connsiteY32386" fmla="*/ 5512011 h 6407150"/>
              <a:gd name="connsiteX32387" fmla="*/ 4475578 w 11737978"/>
              <a:gd name="connsiteY32387" fmla="*/ 5542029 h 6407150"/>
              <a:gd name="connsiteX32388" fmla="*/ 4449357 w 11737978"/>
              <a:gd name="connsiteY32388" fmla="*/ 5533323 h 6407150"/>
              <a:gd name="connsiteX32389" fmla="*/ 4439941 w 11737978"/>
              <a:gd name="connsiteY32389" fmla="*/ 5523838 h 6407150"/>
              <a:gd name="connsiteX32390" fmla="*/ 4432553 w 11737978"/>
              <a:gd name="connsiteY32390" fmla="*/ 5534105 h 6407150"/>
              <a:gd name="connsiteX32391" fmla="*/ 4414227 w 11737978"/>
              <a:gd name="connsiteY32391" fmla="*/ 5520071 h 6407150"/>
              <a:gd name="connsiteX32392" fmla="*/ 4389023 w 11737978"/>
              <a:gd name="connsiteY32392" fmla="*/ 5521242 h 6407150"/>
              <a:gd name="connsiteX32393" fmla="*/ 4381640 w 11737978"/>
              <a:gd name="connsiteY32393" fmla="*/ 5531507 h 6407150"/>
              <a:gd name="connsiteX32394" fmla="*/ 4364837 w 11737978"/>
              <a:gd name="connsiteY32394" fmla="*/ 5532289 h 6407150"/>
              <a:gd name="connsiteX32395" fmla="*/ 4368904 w 11737978"/>
              <a:gd name="connsiteY32395" fmla="*/ 5571791 h 6407150"/>
              <a:gd name="connsiteX32396" fmla="*/ 4379338 w 11737978"/>
              <a:gd name="connsiteY32396" fmla="*/ 5591152 h 6407150"/>
              <a:gd name="connsiteX32397" fmla="*/ 4370936 w 11737978"/>
              <a:gd name="connsiteY32397" fmla="*/ 5591541 h 6407150"/>
              <a:gd name="connsiteX32398" fmla="*/ 4364569 w 11737978"/>
              <a:gd name="connsiteY32398" fmla="*/ 5611684 h 6407150"/>
              <a:gd name="connsiteX32399" fmla="*/ 4362537 w 11737978"/>
              <a:gd name="connsiteY32399" fmla="*/ 5591933 h 6407150"/>
              <a:gd name="connsiteX32400" fmla="*/ 4369921 w 11737978"/>
              <a:gd name="connsiteY32400" fmla="*/ 5581666 h 6407150"/>
              <a:gd name="connsiteX32401" fmla="*/ 4350575 w 11737978"/>
              <a:gd name="connsiteY32401" fmla="*/ 5557758 h 6407150"/>
              <a:gd name="connsiteX32402" fmla="*/ 4341668 w 11737978"/>
              <a:gd name="connsiteY32402" fmla="*/ 5553210 h 6407150"/>
              <a:gd name="connsiteX32403" fmla="*/ 4334793 w 11737978"/>
              <a:gd name="connsiteY32403" fmla="*/ 5568414 h 6407150"/>
              <a:gd name="connsiteX32404" fmla="*/ 4344208 w 11737978"/>
              <a:gd name="connsiteY32404" fmla="*/ 5577900 h 6407150"/>
              <a:gd name="connsiteX32405" fmla="*/ 4348276 w 11737978"/>
              <a:gd name="connsiteY32405" fmla="*/ 5617402 h 6407150"/>
              <a:gd name="connsiteX32406" fmla="*/ 4375003 w 11737978"/>
              <a:gd name="connsiteY32406" fmla="*/ 5631045 h 6407150"/>
              <a:gd name="connsiteX32407" fmla="*/ 4381880 w 11737978"/>
              <a:gd name="connsiteY32407" fmla="*/ 5615842 h 6407150"/>
              <a:gd name="connsiteX32408" fmla="*/ 4390791 w 11737978"/>
              <a:gd name="connsiteY32408" fmla="*/ 5620389 h 6407150"/>
              <a:gd name="connsiteX32409" fmla="*/ 4391298 w 11737978"/>
              <a:gd name="connsiteY32409" fmla="*/ 5625327 h 6407150"/>
              <a:gd name="connsiteX32410" fmla="*/ 4400207 w 11737978"/>
              <a:gd name="connsiteY32410" fmla="*/ 5629875 h 6407150"/>
              <a:gd name="connsiteX32411" fmla="*/ 4401224 w 11737978"/>
              <a:gd name="connsiteY32411" fmla="*/ 5639750 h 6407150"/>
              <a:gd name="connsiteX32412" fmla="*/ 4393841 w 11737978"/>
              <a:gd name="connsiteY32412" fmla="*/ 5650016 h 6407150"/>
              <a:gd name="connsiteX32413" fmla="*/ 4387472 w 11737978"/>
              <a:gd name="connsiteY32413" fmla="*/ 5670158 h 6407150"/>
              <a:gd name="connsiteX32414" fmla="*/ 4399432 w 11737978"/>
              <a:gd name="connsiteY32414" fmla="*/ 5704333 h 6407150"/>
              <a:gd name="connsiteX32415" fmla="*/ 4400957 w 11737978"/>
              <a:gd name="connsiteY32415" fmla="*/ 5719146 h 6407150"/>
              <a:gd name="connsiteX32416" fmla="*/ 4412915 w 11737978"/>
              <a:gd name="connsiteY32416" fmla="*/ 5753320 h 6407150"/>
              <a:gd name="connsiteX32417" fmla="*/ 4430734 w 11737978"/>
              <a:gd name="connsiteY32417" fmla="*/ 5762415 h 6407150"/>
              <a:gd name="connsiteX32418" fmla="*/ 4436086 w 11737978"/>
              <a:gd name="connsiteY32418" fmla="*/ 5732399 h 6407150"/>
              <a:gd name="connsiteX32419" fmla="*/ 4436593 w 11737978"/>
              <a:gd name="connsiteY32419" fmla="*/ 5737336 h 6407150"/>
              <a:gd name="connsiteX32420" fmla="*/ 4438117 w 11737978"/>
              <a:gd name="connsiteY32420" fmla="*/ 5752150 h 6407150"/>
              <a:gd name="connsiteX32421" fmla="*/ 4448046 w 11737978"/>
              <a:gd name="connsiteY32421" fmla="*/ 5766573 h 6407150"/>
              <a:gd name="connsiteX32422" fmla="*/ 4455429 w 11737978"/>
              <a:gd name="connsiteY32422" fmla="*/ 5756306 h 6407150"/>
              <a:gd name="connsiteX32423" fmla="*/ 4464848 w 11737978"/>
              <a:gd name="connsiteY32423" fmla="*/ 5765793 h 6407150"/>
              <a:gd name="connsiteX32424" fmla="*/ 4480123 w 11737978"/>
              <a:gd name="connsiteY32424" fmla="*/ 5750200 h 6407150"/>
              <a:gd name="connsiteX32425" fmla="*/ 4481140 w 11737978"/>
              <a:gd name="connsiteY32425" fmla="*/ 5760074 h 6407150"/>
              <a:gd name="connsiteX32426" fmla="*/ 4487240 w 11737978"/>
              <a:gd name="connsiteY32426" fmla="*/ 5819329 h 6407150"/>
              <a:gd name="connsiteX32427" fmla="*/ 4497170 w 11737978"/>
              <a:gd name="connsiteY32427" fmla="*/ 5833752 h 6407150"/>
              <a:gd name="connsiteX32428" fmla="*/ 4471964 w 11737978"/>
              <a:gd name="connsiteY32428" fmla="*/ 5834922 h 6407150"/>
              <a:gd name="connsiteX32429" fmla="*/ 4471456 w 11737978"/>
              <a:gd name="connsiteY32429" fmla="*/ 5829984 h 6407150"/>
              <a:gd name="connsiteX32430" fmla="*/ 4479856 w 11737978"/>
              <a:gd name="connsiteY32430" fmla="*/ 5829594 h 6407150"/>
              <a:gd name="connsiteX32431" fmla="*/ 4486224 w 11737978"/>
              <a:gd name="connsiteY32431" fmla="*/ 5809453 h 6407150"/>
              <a:gd name="connsiteX32432" fmla="*/ 4474267 w 11737978"/>
              <a:gd name="connsiteY32432" fmla="*/ 5775279 h 6407150"/>
              <a:gd name="connsiteX32433" fmla="*/ 4458480 w 11737978"/>
              <a:gd name="connsiteY32433" fmla="*/ 5785935 h 6407150"/>
              <a:gd name="connsiteX32434" fmla="*/ 4432768 w 11737978"/>
              <a:gd name="connsiteY32434" fmla="*/ 5782168 h 6407150"/>
              <a:gd name="connsiteX32435" fmla="*/ 4416981 w 11737978"/>
              <a:gd name="connsiteY32435" fmla="*/ 5792824 h 6407150"/>
              <a:gd name="connsiteX32436" fmla="*/ 4404245 w 11737978"/>
              <a:gd name="connsiteY32436" fmla="*/ 5833106 h 6407150"/>
              <a:gd name="connsiteX32437" fmla="*/ 4396354 w 11737978"/>
              <a:gd name="connsiteY32437" fmla="*/ 5838435 h 6407150"/>
              <a:gd name="connsiteX32438" fmla="*/ 4398386 w 11737978"/>
              <a:gd name="connsiteY32438" fmla="*/ 5858186 h 6407150"/>
              <a:gd name="connsiteX32439" fmla="*/ 4391004 w 11737978"/>
              <a:gd name="connsiteY32439" fmla="*/ 5868452 h 6407150"/>
              <a:gd name="connsiteX32440" fmla="*/ 4362750 w 11737978"/>
              <a:gd name="connsiteY32440" fmla="*/ 5839996 h 6407150"/>
              <a:gd name="connsiteX32441" fmla="*/ 4375724 w 11737978"/>
              <a:gd name="connsiteY32441" fmla="*/ 5884045 h 6407150"/>
              <a:gd name="connsiteX32442" fmla="*/ 4392019 w 11737978"/>
              <a:gd name="connsiteY32442" fmla="*/ 5878328 h 6407150"/>
              <a:gd name="connsiteX32443" fmla="*/ 4394053 w 11737978"/>
              <a:gd name="connsiteY32443" fmla="*/ 5898079 h 6407150"/>
              <a:gd name="connsiteX32444" fmla="*/ 4405503 w 11737978"/>
              <a:gd name="connsiteY32444" fmla="*/ 5927316 h 6407150"/>
              <a:gd name="connsiteX32445" fmla="*/ 4388191 w 11737978"/>
              <a:gd name="connsiteY32445" fmla="*/ 5923159 h 6407150"/>
              <a:gd name="connsiteX32446" fmla="*/ 4379791 w 11737978"/>
              <a:gd name="connsiteY32446" fmla="*/ 5923549 h 6407150"/>
              <a:gd name="connsiteX32447" fmla="*/ 4381824 w 11737978"/>
              <a:gd name="connsiteY32447" fmla="*/ 5943301 h 6407150"/>
              <a:gd name="connsiteX32448" fmla="*/ 4376983 w 11737978"/>
              <a:gd name="connsiteY32448" fmla="*/ 5978255 h 6407150"/>
              <a:gd name="connsiteX32449" fmla="*/ 4367055 w 11737978"/>
              <a:gd name="connsiteY32449" fmla="*/ 5963832 h 6407150"/>
              <a:gd name="connsiteX32450" fmla="*/ 4358654 w 11737978"/>
              <a:gd name="connsiteY32450" fmla="*/ 5964222 h 6407150"/>
              <a:gd name="connsiteX32451" fmla="*/ 4360690 w 11737978"/>
              <a:gd name="connsiteY32451" fmla="*/ 5983974 h 6407150"/>
              <a:gd name="connsiteX32452" fmla="*/ 4345919 w 11737978"/>
              <a:gd name="connsiteY32452" fmla="*/ 6004507 h 6407150"/>
              <a:gd name="connsiteX32453" fmla="*/ 4379016 w 11737978"/>
              <a:gd name="connsiteY32453" fmla="*/ 5998007 h 6407150"/>
              <a:gd name="connsiteX32454" fmla="*/ 4377491 w 11737978"/>
              <a:gd name="connsiteY32454" fmla="*/ 5983194 h 6407150"/>
              <a:gd name="connsiteX32455" fmla="*/ 4398867 w 11737978"/>
              <a:gd name="connsiteY32455" fmla="*/ 6026852 h 6407150"/>
              <a:gd name="connsiteX32456" fmla="*/ 4406760 w 11737978"/>
              <a:gd name="connsiteY32456" fmla="*/ 6021525 h 6407150"/>
              <a:gd name="connsiteX32457" fmla="*/ 4392766 w 11737978"/>
              <a:gd name="connsiteY32457" fmla="*/ 5967599 h 6407150"/>
              <a:gd name="connsiteX32458" fmla="*/ 4400661 w 11737978"/>
              <a:gd name="connsiteY32458" fmla="*/ 5962270 h 6407150"/>
              <a:gd name="connsiteX32459" fmla="*/ 4404218 w 11737978"/>
              <a:gd name="connsiteY32459" fmla="*/ 5996836 h 6407150"/>
              <a:gd name="connsiteX32460" fmla="*/ 4416178 w 11737978"/>
              <a:gd name="connsiteY32460" fmla="*/ 6031010 h 6407150"/>
              <a:gd name="connsiteX32461" fmla="*/ 4407268 w 11737978"/>
              <a:gd name="connsiteY32461" fmla="*/ 6026464 h 6407150"/>
              <a:gd name="connsiteX32462" fmla="*/ 4400899 w 11737978"/>
              <a:gd name="connsiteY32462" fmla="*/ 6046605 h 6407150"/>
              <a:gd name="connsiteX32463" fmla="*/ 4393516 w 11737978"/>
              <a:gd name="connsiteY32463" fmla="*/ 6056871 h 6407150"/>
              <a:gd name="connsiteX32464" fmla="*/ 4375698 w 11737978"/>
              <a:gd name="connsiteY32464" fmla="*/ 6047775 h 6407150"/>
              <a:gd name="connsiteX32465" fmla="*/ 4377221 w 11737978"/>
              <a:gd name="connsiteY32465" fmla="*/ 6062589 h 6407150"/>
              <a:gd name="connsiteX32466" fmla="*/ 4368315 w 11737978"/>
              <a:gd name="connsiteY32466" fmla="*/ 6058041 h 6407150"/>
              <a:gd name="connsiteX32467" fmla="*/ 4366789 w 11737978"/>
              <a:gd name="connsiteY32467" fmla="*/ 6043227 h 6407150"/>
              <a:gd name="connsiteX32468" fmla="*/ 4358387 w 11737978"/>
              <a:gd name="connsiteY32468" fmla="*/ 6043619 h 6407150"/>
              <a:gd name="connsiteX32469" fmla="*/ 4360419 w 11737978"/>
              <a:gd name="connsiteY32469" fmla="*/ 6063370 h 6407150"/>
              <a:gd name="connsiteX32470" fmla="*/ 4363976 w 11737978"/>
              <a:gd name="connsiteY32470" fmla="*/ 6097934 h 6407150"/>
              <a:gd name="connsiteX32471" fmla="*/ 4358627 w 11737978"/>
              <a:gd name="connsiteY32471" fmla="*/ 6127952 h 6407150"/>
              <a:gd name="connsiteX32472" fmla="*/ 4349718 w 11737978"/>
              <a:gd name="connsiteY32472" fmla="*/ 6123404 h 6407150"/>
              <a:gd name="connsiteX32473" fmla="*/ 4341316 w 11737978"/>
              <a:gd name="connsiteY32473" fmla="*/ 6123795 h 6407150"/>
              <a:gd name="connsiteX32474" fmla="*/ 4360661 w 11737978"/>
              <a:gd name="connsiteY32474" fmla="*/ 6147702 h 6407150"/>
              <a:gd name="connsiteX32475" fmla="*/ 4353276 w 11737978"/>
              <a:gd name="connsiteY32475" fmla="*/ 6157970 h 6407150"/>
              <a:gd name="connsiteX32476" fmla="*/ 4334439 w 11737978"/>
              <a:gd name="connsiteY32476" fmla="*/ 6138996 h 6407150"/>
              <a:gd name="connsiteX32477" fmla="*/ 4329598 w 11737978"/>
              <a:gd name="connsiteY32477" fmla="*/ 6173953 h 6407150"/>
              <a:gd name="connsiteX32478" fmla="*/ 4321196 w 11737978"/>
              <a:gd name="connsiteY32478" fmla="*/ 6174344 h 6407150"/>
              <a:gd name="connsiteX32479" fmla="*/ 4332140 w 11737978"/>
              <a:gd name="connsiteY32479" fmla="*/ 6198643 h 6407150"/>
              <a:gd name="connsiteX32480" fmla="*/ 4340031 w 11737978"/>
              <a:gd name="connsiteY32480" fmla="*/ 6193314 h 6407150"/>
              <a:gd name="connsiteX32481" fmla="*/ 4339015 w 11737978"/>
              <a:gd name="connsiteY32481" fmla="*/ 6183438 h 6407150"/>
              <a:gd name="connsiteX32482" fmla="*/ 4372110 w 11737978"/>
              <a:gd name="connsiteY32482" fmla="*/ 6176941 h 6407150"/>
              <a:gd name="connsiteX32483" fmla="*/ 4370585 w 11737978"/>
              <a:gd name="connsiteY32483" fmla="*/ 6162127 h 6407150"/>
              <a:gd name="connsiteX32484" fmla="*/ 4369568 w 11737978"/>
              <a:gd name="connsiteY32484" fmla="*/ 6152251 h 6407150"/>
              <a:gd name="connsiteX32485" fmla="*/ 4378987 w 11737978"/>
              <a:gd name="connsiteY32485" fmla="*/ 6161737 h 6407150"/>
              <a:gd name="connsiteX32486" fmla="*/ 4411068 w 11737978"/>
              <a:gd name="connsiteY32486" fmla="*/ 6145362 h 6407150"/>
              <a:gd name="connsiteX32487" fmla="*/ 4420993 w 11737978"/>
              <a:gd name="connsiteY32487" fmla="*/ 6159786 h 6407150"/>
              <a:gd name="connsiteX32488" fmla="*/ 4451039 w 11737978"/>
              <a:gd name="connsiteY32488" fmla="*/ 6123659 h 6407150"/>
              <a:gd name="connsiteX32489" fmla="*/ 4460967 w 11737978"/>
              <a:gd name="connsiteY32489" fmla="*/ 6138082 h 6407150"/>
              <a:gd name="connsiteX32490" fmla="*/ 4468350 w 11737978"/>
              <a:gd name="connsiteY32490" fmla="*/ 6127817 h 6407150"/>
              <a:gd name="connsiteX32491" fmla="*/ 4508831 w 11737978"/>
              <a:gd name="connsiteY32491" fmla="*/ 6111052 h 6407150"/>
              <a:gd name="connsiteX32492" fmla="*/ 4518756 w 11737978"/>
              <a:gd name="connsiteY32492" fmla="*/ 6125476 h 6407150"/>
              <a:gd name="connsiteX32493" fmla="*/ 4527157 w 11737978"/>
              <a:gd name="connsiteY32493" fmla="*/ 6125085 h 6407150"/>
              <a:gd name="connsiteX32494" fmla="*/ 4527667 w 11737978"/>
              <a:gd name="connsiteY32494" fmla="*/ 6130023 h 6407150"/>
              <a:gd name="connsiteX32495" fmla="*/ 4536068 w 11737978"/>
              <a:gd name="connsiteY32495" fmla="*/ 6129633 h 6407150"/>
              <a:gd name="connsiteX32496" fmla="*/ 4535558 w 11737978"/>
              <a:gd name="connsiteY32496" fmla="*/ 6124696 h 6407150"/>
              <a:gd name="connsiteX32497" fmla="*/ 4535051 w 11737978"/>
              <a:gd name="connsiteY32497" fmla="*/ 6119758 h 6407150"/>
              <a:gd name="connsiteX32498" fmla="*/ 4541926 w 11737978"/>
              <a:gd name="connsiteY32498" fmla="*/ 6104553 h 6407150"/>
              <a:gd name="connsiteX32499" fmla="*/ 4575022 w 11737978"/>
              <a:gd name="connsiteY32499" fmla="*/ 6098054 h 6407150"/>
              <a:gd name="connsiteX32500" fmla="*/ 4588642 w 11737978"/>
              <a:gd name="connsiteY32500" fmla="*/ 6107345 h 6407150"/>
              <a:gd name="connsiteX32501" fmla="*/ 4589335 w 11737978"/>
              <a:gd name="connsiteY32501" fmla="*/ 6107818 h 6407150"/>
              <a:gd name="connsiteX32502" fmla="*/ 4591228 w 11737978"/>
              <a:gd name="connsiteY32502" fmla="*/ 6149509 h 6407150"/>
              <a:gd name="connsiteX32503" fmla="*/ 4593643 w 11737978"/>
              <a:gd name="connsiteY32503" fmla="*/ 6163700 h 6407150"/>
              <a:gd name="connsiteX32504" fmla="*/ 4590031 w 11737978"/>
              <a:gd name="connsiteY32504" fmla="*/ 6161856 h 6407150"/>
              <a:gd name="connsiteX32505" fmla="*/ 4581124 w 11737978"/>
              <a:gd name="connsiteY32505" fmla="*/ 6157310 h 6407150"/>
              <a:gd name="connsiteX32506" fmla="*/ 4578073 w 11737978"/>
              <a:gd name="connsiteY32506" fmla="*/ 6127681 h 6407150"/>
              <a:gd name="connsiteX32507" fmla="*/ 4560253 w 11737978"/>
              <a:gd name="connsiteY32507" fmla="*/ 6118587 h 6407150"/>
              <a:gd name="connsiteX32508" fmla="*/ 4563812 w 11737978"/>
              <a:gd name="connsiteY32508" fmla="*/ 6153151 h 6407150"/>
              <a:gd name="connsiteX32509" fmla="*/ 4555920 w 11737978"/>
              <a:gd name="connsiteY32509" fmla="*/ 6158480 h 6407150"/>
              <a:gd name="connsiteX32510" fmla="*/ 4542166 w 11737978"/>
              <a:gd name="connsiteY32510" fmla="*/ 6188887 h 6407150"/>
              <a:gd name="connsiteX32511" fmla="*/ 4537592 w 11737978"/>
              <a:gd name="connsiteY32511" fmla="*/ 6144446 h 6407150"/>
              <a:gd name="connsiteX32512" fmla="*/ 4530716 w 11737978"/>
              <a:gd name="connsiteY32512" fmla="*/ 6159649 h 6407150"/>
              <a:gd name="connsiteX32513" fmla="*/ 4511373 w 11737978"/>
              <a:gd name="connsiteY32513" fmla="*/ 6135740 h 6407150"/>
              <a:gd name="connsiteX32514" fmla="*/ 4505513 w 11737978"/>
              <a:gd name="connsiteY32514" fmla="*/ 6160821 h 6407150"/>
              <a:gd name="connsiteX32515" fmla="*/ 4487186 w 11737978"/>
              <a:gd name="connsiteY32515" fmla="*/ 6146788 h 6407150"/>
              <a:gd name="connsiteX32516" fmla="*/ 4487694 w 11737978"/>
              <a:gd name="connsiteY32516" fmla="*/ 6151725 h 6407150"/>
              <a:gd name="connsiteX32517" fmla="*/ 4482850 w 11737978"/>
              <a:gd name="connsiteY32517" fmla="*/ 6186681 h 6407150"/>
              <a:gd name="connsiteX32518" fmla="*/ 4485392 w 11737978"/>
              <a:gd name="connsiteY32518" fmla="*/ 6211370 h 6407150"/>
              <a:gd name="connsiteX32519" fmla="*/ 4479024 w 11737978"/>
              <a:gd name="connsiteY32519" fmla="*/ 6231512 h 6407150"/>
              <a:gd name="connsiteX32520" fmla="*/ 4461206 w 11737978"/>
              <a:gd name="connsiteY32520" fmla="*/ 6222417 h 6407150"/>
              <a:gd name="connsiteX32521" fmla="*/ 4454838 w 11737978"/>
              <a:gd name="connsiteY32521" fmla="*/ 6242559 h 6407150"/>
              <a:gd name="connsiteX32522" fmla="*/ 4453312 w 11737978"/>
              <a:gd name="connsiteY32522" fmla="*/ 6227744 h 6407150"/>
              <a:gd name="connsiteX32523" fmla="*/ 4445419 w 11737978"/>
              <a:gd name="connsiteY32523" fmla="*/ 6233073 h 6407150"/>
              <a:gd name="connsiteX32524" fmla="*/ 4434985 w 11737978"/>
              <a:gd name="connsiteY32524" fmla="*/ 6213712 h 6407150"/>
              <a:gd name="connsiteX32525" fmla="*/ 4429635 w 11737978"/>
              <a:gd name="connsiteY32525" fmla="*/ 6243729 h 6407150"/>
              <a:gd name="connsiteX32526" fmla="*/ 4421232 w 11737978"/>
              <a:gd name="connsiteY32526" fmla="*/ 6244119 h 6407150"/>
              <a:gd name="connsiteX32527" fmla="*/ 4412833 w 11737978"/>
              <a:gd name="connsiteY32527" fmla="*/ 6244509 h 6407150"/>
              <a:gd name="connsiteX32528" fmla="*/ 4421741 w 11737978"/>
              <a:gd name="connsiteY32528" fmla="*/ 6249057 h 6407150"/>
              <a:gd name="connsiteX32529" fmla="*/ 4430143 w 11737978"/>
              <a:gd name="connsiteY32529" fmla="*/ 6248666 h 6407150"/>
              <a:gd name="connsiteX32530" fmla="*/ 4432177 w 11737978"/>
              <a:gd name="connsiteY32530" fmla="*/ 6268418 h 6407150"/>
              <a:gd name="connsiteX32531" fmla="*/ 4440068 w 11737978"/>
              <a:gd name="connsiteY32531" fmla="*/ 6263090 h 6407150"/>
              <a:gd name="connsiteX32532" fmla="*/ 4445419 w 11737978"/>
              <a:gd name="connsiteY32532" fmla="*/ 6233073 h 6407150"/>
              <a:gd name="connsiteX32533" fmla="*/ 4448977 w 11737978"/>
              <a:gd name="connsiteY32533" fmla="*/ 6267637 h 6407150"/>
              <a:gd name="connsiteX32534" fmla="*/ 4472149 w 11737978"/>
              <a:gd name="connsiteY32534" fmla="*/ 6246715 h 6407150"/>
              <a:gd name="connsiteX32535" fmla="*/ 4491490 w 11737978"/>
              <a:gd name="connsiteY32535" fmla="*/ 6270625 h 6407150"/>
              <a:gd name="connsiteX32536" fmla="*/ 4484107 w 11737978"/>
              <a:gd name="connsiteY32536" fmla="*/ 6280890 h 6407150"/>
              <a:gd name="connsiteX32537" fmla="*/ 4465271 w 11737978"/>
              <a:gd name="connsiteY32537" fmla="*/ 6261919 h 6407150"/>
              <a:gd name="connsiteX32538" fmla="*/ 4468830 w 11737978"/>
              <a:gd name="connsiteY32538" fmla="*/ 6296484 h 6407150"/>
              <a:gd name="connsiteX32539" fmla="*/ 4458396 w 11737978"/>
              <a:gd name="connsiteY32539" fmla="*/ 6277123 h 6407150"/>
              <a:gd name="connsiteX32540" fmla="*/ 4436243 w 11737978"/>
              <a:gd name="connsiteY32540" fmla="*/ 6307920 h 6407150"/>
              <a:gd name="connsiteX32541" fmla="*/ 4438784 w 11737978"/>
              <a:gd name="connsiteY32541" fmla="*/ 6332610 h 6407150"/>
              <a:gd name="connsiteX32542" fmla="*/ 4420965 w 11737978"/>
              <a:gd name="connsiteY32542" fmla="*/ 6323515 h 6407150"/>
              <a:gd name="connsiteX32543" fmla="*/ 4421982 w 11737978"/>
              <a:gd name="connsiteY32543" fmla="*/ 6333390 h 6407150"/>
              <a:gd name="connsiteX32544" fmla="*/ 4413073 w 11737978"/>
              <a:gd name="connsiteY32544" fmla="*/ 6328843 h 6407150"/>
              <a:gd name="connsiteX32545" fmla="*/ 4400095 w 11737978"/>
              <a:gd name="connsiteY32545" fmla="*/ 6284792 h 6407150"/>
              <a:gd name="connsiteX32546" fmla="*/ 4405956 w 11737978"/>
              <a:gd name="connsiteY32546" fmla="*/ 6259712 h 6407150"/>
              <a:gd name="connsiteX32547" fmla="*/ 4398062 w 11737978"/>
              <a:gd name="connsiteY32547" fmla="*/ 6265040 h 6407150"/>
              <a:gd name="connsiteX32548" fmla="*/ 4397554 w 11737978"/>
              <a:gd name="connsiteY32548" fmla="*/ 6260103 h 6407150"/>
              <a:gd name="connsiteX32549" fmla="*/ 4389661 w 11737978"/>
              <a:gd name="connsiteY32549" fmla="*/ 6265431 h 6407150"/>
              <a:gd name="connsiteX32550" fmla="*/ 4398812 w 11737978"/>
              <a:gd name="connsiteY32550" fmla="*/ 6354313 h 6407150"/>
              <a:gd name="connsiteX32551" fmla="*/ 4407720 w 11737978"/>
              <a:gd name="connsiteY32551" fmla="*/ 6358860 h 6407150"/>
              <a:gd name="connsiteX32552" fmla="*/ 4414908 w 11737978"/>
              <a:gd name="connsiteY32552" fmla="*/ 6387674 h 6407150"/>
              <a:gd name="connsiteX32553" fmla="*/ 4420159 w 11737978"/>
              <a:gd name="connsiteY32553" fmla="*/ 6407046 h 6407150"/>
              <a:gd name="connsiteX32554" fmla="*/ 4480677 w 11737978"/>
              <a:gd name="connsiteY32554" fmla="*/ 6407046 h 6407150"/>
              <a:gd name="connsiteX32555" fmla="*/ 4480872 w 11737978"/>
              <a:gd name="connsiteY32555" fmla="*/ 6403216 h 6407150"/>
              <a:gd name="connsiteX32556" fmla="*/ 4487908 w 11737978"/>
              <a:gd name="connsiteY32556" fmla="*/ 6399789 h 6407150"/>
              <a:gd name="connsiteX32557" fmla="*/ 4488416 w 11737978"/>
              <a:gd name="connsiteY32557" fmla="*/ 6404726 h 6407150"/>
              <a:gd name="connsiteX32558" fmla="*/ 4496815 w 11737978"/>
              <a:gd name="connsiteY32558" fmla="*/ 6404336 h 6407150"/>
              <a:gd name="connsiteX32559" fmla="*/ 4496307 w 11737978"/>
              <a:gd name="connsiteY32559" fmla="*/ 6399397 h 6407150"/>
              <a:gd name="connsiteX32560" fmla="*/ 4487908 w 11737978"/>
              <a:gd name="connsiteY32560" fmla="*/ 6399789 h 6407150"/>
              <a:gd name="connsiteX32561" fmla="*/ 4510568 w 11737978"/>
              <a:gd name="connsiteY32561" fmla="*/ 6373930 h 6407150"/>
              <a:gd name="connsiteX32562" fmla="*/ 4529404 w 11737978"/>
              <a:gd name="connsiteY32562" fmla="*/ 6392900 h 6407150"/>
              <a:gd name="connsiteX32563" fmla="*/ 4530860 w 11737978"/>
              <a:gd name="connsiteY32563" fmla="*/ 6407046 h 6407150"/>
              <a:gd name="connsiteX32564" fmla="*/ 4532300 w 11737978"/>
              <a:gd name="connsiteY32564" fmla="*/ 6407046 h 6407150"/>
              <a:gd name="connsiteX32565" fmla="*/ 4537961 w 11737978"/>
              <a:gd name="connsiteY32565" fmla="*/ 6404286 h 6407150"/>
              <a:gd name="connsiteX32566" fmla="*/ 4538313 w 11737978"/>
              <a:gd name="connsiteY32566" fmla="*/ 6397446 h 6407150"/>
              <a:gd name="connsiteX32567" fmla="*/ 4547222 w 11737978"/>
              <a:gd name="connsiteY32567" fmla="*/ 6401994 h 6407150"/>
              <a:gd name="connsiteX32568" fmla="*/ 4580321 w 11737978"/>
              <a:gd name="connsiteY32568" fmla="*/ 6395496 h 6407150"/>
              <a:gd name="connsiteX32569" fmla="*/ 4589227 w 11737978"/>
              <a:gd name="connsiteY32569" fmla="*/ 6400043 h 6407150"/>
              <a:gd name="connsiteX32570" fmla="*/ 4591460 w 11737978"/>
              <a:gd name="connsiteY32570" fmla="*/ 6407046 h 6407150"/>
              <a:gd name="connsiteX32571" fmla="*/ 4606831 w 11737978"/>
              <a:gd name="connsiteY32571" fmla="*/ 6407046 h 6407150"/>
              <a:gd name="connsiteX32572" fmla="*/ 4606031 w 11737978"/>
              <a:gd name="connsiteY32572" fmla="*/ 6399263 h 6407150"/>
              <a:gd name="connsiteX32573" fmla="*/ 4613952 w 11737978"/>
              <a:gd name="connsiteY32573" fmla="*/ 6404477 h 6407150"/>
              <a:gd name="connsiteX32574" fmla="*/ 4614510 w 11737978"/>
              <a:gd name="connsiteY32574" fmla="*/ 6407046 h 6407150"/>
              <a:gd name="connsiteX32575" fmla="*/ 4674362 w 11737978"/>
              <a:gd name="connsiteY32575" fmla="*/ 6407046 h 6407150"/>
              <a:gd name="connsiteX32576" fmla="*/ 4674255 w 11737978"/>
              <a:gd name="connsiteY32576" fmla="*/ 6406018 h 6407150"/>
              <a:gd name="connsiteX32577" fmla="*/ 4664839 w 11737978"/>
              <a:gd name="connsiteY32577" fmla="*/ 6396531 h 6407150"/>
              <a:gd name="connsiteX32578" fmla="*/ 4656946 w 11737978"/>
              <a:gd name="connsiteY32578" fmla="*/ 6401860 h 6407150"/>
              <a:gd name="connsiteX32579" fmla="*/ 4655421 w 11737978"/>
              <a:gd name="connsiteY32579" fmla="*/ 6387046 h 6407150"/>
              <a:gd name="connsiteX32580" fmla="*/ 4639126 w 11737978"/>
              <a:gd name="connsiteY32580" fmla="*/ 6392765 h 6407150"/>
              <a:gd name="connsiteX32581" fmla="*/ 4637092 w 11737978"/>
              <a:gd name="connsiteY32581" fmla="*/ 6373013 h 6407150"/>
              <a:gd name="connsiteX32582" fmla="*/ 4672225 w 11737978"/>
              <a:gd name="connsiteY32582" fmla="*/ 6386266 h 6407150"/>
              <a:gd name="connsiteX32583" fmla="*/ 4681639 w 11737978"/>
              <a:gd name="connsiteY32583" fmla="*/ 6395751 h 6407150"/>
              <a:gd name="connsiteX32584" fmla="*/ 4680622 w 11737978"/>
              <a:gd name="connsiteY32584" fmla="*/ 6385876 h 6407150"/>
              <a:gd name="connsiteX32585" fmla="*/ 4679605 w 11737978"/>
              <a:gd name="connsiteY32585" fmla="*/ 6376000 h 6407150"/>
              <a:gd name="connsiteX32586" fmla="*/ 4686992 w 11737978"/>
              <a:gd name="connsiteY32586" fmla="*/ 6365735 h 6407150"/>
              <a:gd name="connsiteX32587" fmla="*/ 4687501 w 11737978"/>
              <a:gd name="connsiteY32587" fmla="*/ 6370672 h 6407150"/>
              <a:gd name="connsiteX32588" fmla="*/ 4688008 w 11737978"/>
              <a:gd name="connsiteY32588" fmla="*/ 6375610 h 6407150"/>
              <a:gd name="connsiteX32589" fmla="*/ 4689026 w 11737978"/>
              <a:gd name="connsiteY32589" fmla="*/ 6385485 h 6407150"/>
              <a:gd name="connsiteX32590" fmla="*/ 4696918 w 11737978"/>
              <a:gd name="connsiteY32590" fmla="*/ 6380158 h 6407150"/>
              <a:gd name="connsiteX32591" fmla="*/ 4702963 w 11737978"/>
              <a:gd name="connsiteY32591" fmla="*/ 6404297 h 6407150"/>
              <a:gd name="connsiteX32592" fmla="*/ 4701465 w 11737978"/>
              <a:gd name="connsiteY32592" fmla="*/ 6407046 h 6407150"/>
              <a:gd name="connsiteX32593" fmla="*/ 4927600 w 11737978"/>
              <a:gd name="connsiteY32593" fmla="*/ 6407046 h 6407150"/>
              <a:gd name="connsiteX32594" fmla="*/ 4927306 w 11737978"/>
              <a:gd name="connsiteY32594" fmla="*/ 6404187 h 6407150"/>
              <a:gd name="connsiteX32595" fmla="*/ 4926797 w 11737978"/>
              <a:gd name="connsiteY32595" fmla="*/ 6399250 h 6407150"/>
              <a:gd name="connsiteX32596" fmla="*/ 4924435 w 11737978"/>
              <a:gd name="connsiteY32596" fmla="*/ 6395818 h 6407150"/>
              <a:gd name="connsiteX32597" fmla="*/ 4927837 w 11737978"/>
              <a:gd name="connsiteY32597" fmla="*/ 6394699 h 6407150"/>
              <a:gd name="connsiteX32598" fmla="*/ 4944795 w 11737978"/>
              <a:gd name="connsiteY32598" fmla="*/ 6388245 h 6407150"/>
              <a:gd name="connsiteX32599" fmla="*/ 4957661 w 11737978"/>
              <a:gd name="connsiteY32599" fmla="*/ 6381190 h 6407150"/>
              <a:gd name="connsiteX32600" fmla="*/ 4955503 w 11737978"/>
              <a:gd name="connsiteY32600" fmla="*/ 6391094 h 6407150"/>
              <a:gd name="connsiteX32601" fmla="*/ 4953354 w 11737978"/>
              <a:gd name="connsiteY32601" fmla="*/ 6398404 h 6407150"/>
              <a:gd name="connsiteX32602" fmla="*/ 4953050 w 11737978"/>
              <a:gd name="connsiteY32602" fmla="*/ 6407046 h 6407150"/>
              <a:gd name="connsiteX32603" fmla="*/ 4993119 w 11737978"/>
              <a:gd name="connsiteY32603" fmla="*/ 6407046 h 6407150"/>
              <a:gd name="connsiteX32604" fmla="*/ 4994514 w 11737978"/>
              <a:gd name="connsiteY32604" fmla="*/ 6401065 h 6407150"/>
              <a:gd name="connsiteX32605" fmla="*/ 4982554 w 11737978"/>
              <a:gd name="connsiteY32605" fmla="*/ 6366892 h 6407150"/>
              <a:gd name="connsiteX32606" fmla="*/ 4974732 w 11737978"/>
              <a:gd name="connsiteY32606" fmla="*/ 6363921 h 6407150"/>
              <a:gd name="connsiteX32607" fmla="*/ 4972807 w 11737978"/>
              <a:gd name="connsiteY32607" fmla="*/ 6364663 h 6407150"/>
              <a:gd name="connsiteX32608" fmla="*/ 4978864 w 11737978"/>
              <a:gd name="connsiteY32608" fmla="*/ 6358024 h 6407150"/>
              <a:gd name="connsiteX32609" fmla="*/ 4980591 w 11737978"/>
              <a:gd name="connsiteY32609" fmla="*/ 6357326 h 6407150"/>
              <a:gd name="connsiteX32610" fmla="*/ 4987713 w 11737978"/>
              <a:gd name="connsiteY32610" fmla="*/ 6360603 h 6407150"/>
              <a:gd name="connsiteX32611" fmla="*/ 5008137 w 11737978"/>
              <a:gd name="connsiteY32611" fmla="*/ 6361069 h 6407150"/>
              <a:gd name="connsiteX32612" fmla="*/ 4998609 w 11737978"/>
              <a:gd name="connsiteY32612" fmla="*/ 6356484 h 6407150"/>
              <a:gd name="connsiteX32613" fmla="*/ 4995430 w 11737978"/>
              <a:gd name="connsiteY32613" fmla="*/ 6351200 h 6407150"/>
              <a:gd name="connsiteX32614" fmla="*/ 4998827 w 11737978"/>
              <a:gd name="connsiteY32614" fmla="*/ 6349625 h 6407150"/>
              <a:gd name="connsiteX32615" fmla="*/ 4998699 w 11737978"/>
              <a:gd name="connsiteY32615" fmla="*/ 6345714 h 6407150"/>
              <a:gd name="connsiteX32616" fmla="*/ 5022881 w 11737978"/>
              <a:gd name="connsiteY32616" fmla="*/ 6349070 h 6407150"/>
              <a:gd name="connsiteX32617" fmla="*/ 5053810 w 11737978"/>
              <a:gd name="connsiteY32617" fmla="*/ 6313598 h 6407150"/>
              <a:gd name="connsiteX32618" fmla="*/ 5080417 w 11737978"/>
              <a:gd name="connsiteY32618" fmla="*/ 6273553 h 6407150"/>
              <a:gd name="connsiteX32619" fmla="*/ 5080889 w 11737978"/>
              <a:gd name="connsiteY32619" fmla="*/ 6274860 h 6407150"/>
              <a:gd name="connsiteX32620" fmla="*/ 5081971 w 11737978"/>
              <a:gd name="connsiteY32620" fmla="*/ 6274221 h 6407150"/>
              <a:gd name="connsiteX32621" fmla="*/ 5091635 w 11737978"/>
              <a:gd name="connsiteY32621" fmla="*/ 6282671 h 6407150"/>
              <a:gd name="connsiteX32622" fmla="*/ 5089275 w 11737978"/>
              <a:gd name="connsiteY32622" fmla="*/ 6283057 h 6407150"/>
              <a:gd name="connsiteX32623" fmla="*/ 5085450 w 11737978"/>
              <a:gd name="connsiteY32623" fmla="*/ 6287512 h 6407150"/>
              <a:gd name="connsiteX32624" fmla="*/ 5086752 w 11737978"/>
              <a:gd name="connsiteY32624" fmla="*/ 6291126 h 6407150"/>
              <a:gd name="connsiteX32625" fmla="*/ 5093837 w 11737978"/>
              <a:gd name="connsiteY32625" fmla="*/ 6295708 h 6407150"/>
              <a:gd name="connsiteX32626" fmla="*/ 5103791 w 11737978"/>
              <a:gd name="connsiteY32626" fmla="*/ 6286221 h 6407150"/>
              <a:gd name="connsiteX32627" fmla="*/ 5107032 w 11737978"/>
              <a:gd name="connsiteY32627" fmla="*/ 6287130 h 6407150"/>
              <a:gd name="connsiteX32628" fmla="*/ 5107915 w 11737978"/>
              <a:gd name="connsiteY32628" fmla="*/ 6289576 h 6407150"/>
              <a:gd name="connsiteX32629" fmla="*/ 5106046 w 11737978"/>
              <a:gd name="connsiteY32629" fmla="*/ 6299452 h 6407150"/>
              <a:gd name="connsiteX32630" fmla="*/ 5106930 w 11737978"/>
              <a:gd name="connsiteY32630" fmla="*/ 6300024 h 6407150"/>
              <a:gd name="connsiteX32631" fmla="*/ 5111172 w 11737978"/>
              <a:gd name="connsiteY32631" fmla="*/ 6298612 h 6407150"/>
              <a:gd name="connsiteX32632" fmla="*/ 5114996 w 11737978"/>
              <a:gd name="connsiteY32632" fmla="*/ 6294160 h 6407150"/>
              <a:gd name="connsiteX32633" fmla="*/ 5113072 w 11737978"/>
              <a:gd name="connsiteY32633" fmla="*/ 6288823 h 6407150"/>
              <a:gd name="connsiteX32634" fmla="*/ 5144687 w 11737978"/>
              <a:gd name="connsiteY32634" fmla="*/ 6297683 h 6407150"/>
              <a:gd name="connsiteX32635" fmla="*/ 5166334 w 11737978"/>
              <a:gd name="connsiteY32635" fmla="*/ 6316428 h 6407150"/>
              <a:gd name="connsiteX32636" fmla="*/ 5165862 w 11737978"/>
              <a:gd name="connsiteY32636" fmla="*/ 6319032 h 6407150"/>
              <a:gd name="connsiteX32637" fmla="*/ 5170692 w 11737978"/>
              <a:gd name="connsiteY32637" fmla="*/ 6320201 h 6407150"/>
              <a:gd name="connsiteX32638" fmla="*/ 5173326 w 11737978"/>
              <a:gd name="connsiteY32638" fmla="*/ 6322481 h 6407150"/>
              <a:gd name="connsiteX32639" fmla="*/ 5176194 w 11737978"/>
              <a:gd name="connsiteY32639" fmla="*/ 6321749 h 6407150"/>
              <a:gd name="connsiteX32640" fmla="*/ 5181169 w 11737978"/>
              <a:gd name="connsiteY32640" fmla="*/ 6331942 h 6407150"/>
              <a:gd name="connsiteX32641" fmla="*/ 5185560 w 11737978"/>
              <a:gd name="connsiteY32641" fmla="*/ 6329346 h 6407150"/>
              <a:gd name="connsiteX32642" fmla="*/ 5183128 w 11737978"/>
              <a:gd name="connsiteY32642" fmla="*/ 6337372 h 6407150"/>
              <a:gd name="connsiteX32643" fmla="*/ 5184434 w 11737978"/>
              <a:gd name="connsiteY32643" fmla="*/ 6340992 h 6407150"/>
              <a:gd name="connsiteX32644" fmla="*/ 5179567 w 11737978"/>
              <a:gd name="connsiteY32644" fmla="*/ 6357044 h 6407150"/>
              <a:gd name="connsiteX32645" fmla="*/ 5188348 w 11737978"/>
              <a:gd name="connsiteY32645" fmla="*/ 6351853 h 6407150"/>
              <a:gd name="connsiteX32646" fmla="*/ 5180872 w 11737978"/>
              <a:gd name="connsiteY32646" fmla="*/ 6360665 h 6407150"/>
              <a:gd name="connsiteX32647" fmla="*/ 5186748 w 11737978"/>
              <a:gd name="connsiteY32647" fmla="*/ 6376956 h 6407150"/>
              <a:gd name="connsiteX32648" fmla="*/ 5196833 w 11737978"/>
              <a:gd name="connsiteY32648" fmla="*/ 6375384 h 6407150"/>
              <a:gd name="connsiteX32649" fmla="*/ 5189357 w 11737978"/>
              <a:gd name="connsiteY32649" fmla="*/ 6384196 h 6407150"/>
              <a:gd name="connsiteX32650" fmla="*/ 5195883 w 11737978"/>
              <a:gd name="connsiteY32650" fmla="*/ 6402297 h 6407150"/>
              <a:gd name="connsiteX32651" fmla="*/ 5196535 w 11737978"/>
              <a:gd name="connsiteY32651" fmla="*/ 6404107 h 6407150"/>
              <a:gd name="connsiteX32652" fmla="*/ 5197188 w 11737978"/>
              <a:gd name="connsiteY32652" fmla="*/ 6405917 h 6407150"/>
              <a:gd name="connsiteX32653" fmla="*/ 5198322 w 11737978"/>
              <a:gd name="connsiteY32653" fmla="*/ 6407047 h 6407150"/>
              <a:gd name="connsiteX32654" fmla="*/ 5680884 w 11737978"/>
              <a:gd name="connsiteY32654" fmla="*/ 6407047 h 6407150"/>
              <a:gd name="connsiteX32655" fmla="*/ 5688229 w 11737978"/>
              <a:gd name="connsiteY32655" fmla="*/ 6401347 h 6407150"/>
              <a:gd name="connsiteX32656" fmla="*/ 5699125 w 11737978"/>
              <a:gd name="connsiteY32656" fmla="*/ 6394632 h 6407150"/>
              <a:gd name="connsiteX32657" fmla="*/ 5697819 w 11737978"/>
              <a:gd name="connsiteY32657" fmla="*/ 6391012 h 6407150"/>
              <a:gd name="connsiteX32658" fmla="*/ 5707251 w 11737978"/>
              <a:gd name="connsiteY32658" fmla="*/ 6387631 h 6407150"/>
              <a:gd name="connsiteX32659" fmla="*/ 5714907 w 11737978"/>
              <a:gd name="connsiteY32659" fmla="*/ 6394084 h 6407150"/>
              <a:gd name="connsiteX32660" fmla="*/ 5701734 w 11737978"/>
              <a:gd name="connsiteY32660" fmla="*/ 6401873 h 6407150"/>
              <a:gd name="connsiteX32661" fmla="*/ 5701082 w 11737978"/>
              <a:gd name="connsiteY32661" fmla="*/ 6400062 h 6407150"/>
              <a:gd name="connsiteX32662" fmla="*/ 5696039 w 11737978"/>
              <a:gd name="connsiteY32662" fmla="*/ 6400847 h 6407150"/>
              <a:gd name="connsiteX32663" fmla="*/ 5691647 w 11737978"/>
              <a:gd name="connsiteY32663" fmla="*/ 6403443 h 6407150"/>
              <a:gd name="connsiteX32664" fmla="*/ 5696690 w 11737978"/>
              <a:gd name="connsiteY32664" fmla="*/ 6402657 h 6407150"/>
              <a:gd name="connsiteX32665" fmla="*/ 5702386 w 11737978"/>
              <a:gd name="connsiteY32665" fmla="*/ 6403682 h 6407150"/>
              <a:gd name="connsiteX32666" fmla="*/ 5703039 w 11737978"/>
              <a:gd name="connsiteY32666" fmla="*/ 6405492 h 6407150"/>
              <a:gd name="connsiteX32667" fmla="*/ 5710382 w 11737978"/>
              <a:gd name="connsiteY32667" fmla="*/ 6405543 h 6407150"/>
              <a:gd name="connsiteX32668" fmla="*/ 5713427 w 11737978"/>
              <a:gd name="connsiteY32668" fmla="*/ 6407047 h 6407150"/>
              <a:gd name="connsiteX32669" fmla="*/ 5762772 w 11737978"/>
              <a:gd name="connsiteY32669" fmla="*/ 6407047 h 6407150"/>
              <a:gd name="connsiteX32670" fmla="*/ 5767033 w 11737978"/>
              <a:gd name="connsiteY32670" fmla="*/ 6398779 h 6407150"/>
              <a:gd name="connsiteX32671" fmla="*/ 5773465 w 11737978"/>
              <a:gd name="connsiteY32671" fmla="*/ 6379225 h 6407150"/>
              <a:gd name="connsiteX32672" fmla="*/ 5783553 w 11737978"/>
              <a:gd name="connsiteY32672" fmla="*/ 6377655 h 6407150"/>
              <a:gd name="connsiteX32673" fmla="*/ 5781118 w 11737978"/>
              <a:gd name="connsiteY32673" fmla="*/ 6385681 h 6407150"/>
              <a:gd name="connsiteX32674" fmla="*/ 5786162 w 11737978"/>
              <a:gd name="connsiteY32674" fmla="*/ 6384895 h 6407150"/>
              <a:gd name="connsiteX32675" fmla="*/ 5789900 w 11737978"/>
              <a:gd name="connsiteY32675" fmla="*/ 6380490 h 6407150"/>
              <a:gd name="connsiteX32676" fmla="*/ 5789247 w 11737978"/>
              <a:gd name="connsiteY32676" fmla="*/ 6378680 h 6407150"/>
              <a:gd name="connsiteX32677" fmla="*/ 5805032 w 11737978"/>
              <a:gd name="connsiteY32677" fmla="*/ 6378133 h 6407150"/>
              <a:gd name="connsiteX32678" fmla="*/ 5806157 w 11737978"/>
              <a:gd name="connsiteY32678" fmla="*/ 6366485 h 6407150"/>
              <a:gd name="connsiteX32679" fmla="*/ 5801767 w 11737978"/>
              <a:gd name="connsiteY32679" fmla="*/ 6369082 h 6407150"/>
              <a:gd name="connsiteX32680" fmla="*/ 5804851 w 11737978"/>
              <a:gd name="connsiteY32680" fmla="*/ 6362865 h 6407150"/>
              <a:gd name="connsiteX32681" fmla="*/ 5800461 w 11737978"/>
              <a:gd name="connsiteY32681" fmla="*/ 6365461 h 6407150"/>
              <a:gd name="connsiteX32682" fmla="*/ 5801114 w 11737978"/>
              <a:gd name="connsiteY32682" fmla="*/ 6367271 h 6407150"/>
              <a:gd name="connsiteX32683" fmla="*/ 5785985 w 11737978"/>
              <a:gd name="connsiteY32683" fmla="*/ 6369629 h 6407150"/>
              <a:gd name="connsiteX32684" fmla="*/ 5787290 w 11737978"/>
              <a:gd name="connsiteY32684" fmla="*/ 6373249 h 6407150"/>
              <a:gd name="connsiteX32685" fmla="*/ 5777203 w 11737978"/>
              <a:gd name="connsiteY32685" fmla="*/ 6374820 h 6407150"/>
              <a:gd name="connsiteX32686" fmla="*/ 5776550 w 11737978"/>
              <a:gd name="connsiteY32686" fmla="*/ 6373010 h 6407150"/>
              <a:gd name="connsiteX32687" fmla="*/ 5775244 w 11737978"/>
              <a:gd name="connsiteY32687" fmla="*/ 6369390 h 6407150"/>
              <a:gd name="connsiteX32688" fmla="*/ 5778986 w 11737978"/>
              <a:gd name="connsiteY32688" fmla="*/ 6364984 h 6407150"/>
              <a:gd name="connsiteX32689" fmla="*/ 5773940 w 11737978"/>
              <a:gd name="connsiteY32689" fmla="*/ 6365769 h 6407150"/>
              <a:gd name="connsiteX32690" fmla="*/ 5784502 w 11737978"/>
              <a:gd name="connsiteY32690" fmla="*/ 6350742 h 6407150"/>
              <a:gd name="connsiteX32691" fmla="*/ 5780586 w 11737978"/>
              <a:gd name="connsiteY32691" fmla="*/ 6339881 h 6407150"/>
              <a:gd name="connsiteX32692" fmla="*/ 5785629 w 11737978"/>
              <a:gd name="connsiteY32692" fmla="*/ 6339096 h 6407150"/>
              <a:gd name="connsiteX32693" fmla="*/ 5793757 w 11737978"/>
              <a:gd name="connsiteY32693" fmla="*/ 6332094 h 6407150"/>
              <a:gd name="connsiteX32694" fmla="*/ 5792631 w 11737978"/>
              <a:gd name="connsiteY32694" fmla="*/ 6343740 h 6407150"/>
              <a:gd name="connsiteX32695" fmla="*/ 5793282 w 11737978"/>
              <a:gd name="connsiteY32695" fmla="*/ 6345550 h 6407150"/>
              <a:gd name="connsiteX32696" fmla="*/ 5794588 w 11737978"/>
              <a:gd name="connsiteY32696" fmla="*/ 6349170 h 6407150"/>
              <a:gd name="connsiteX32697" fmla="*/ 5790849 w 11737978"/>
              <a:gd name="connsiteY32697" fmla="*/ 6353577 h 6407150"/>
              <a:gd name="connsiteX32698" fmla="*/ 5795240 w 11737978"/>
              <a:gd name="connsiteY32698" fmla="*/ 6350980 h 6407150"/>
              <a:gd name="connsiteX32699" fmla="*/ 5798979 w 11737978"/>
              <a:gd name="connsiteY32699" fmla="*/ 6346575 h 6407150"/>
              <a:gd name="connsiteX32700" fmla="*/ 5798326 w 11737978"/>
              <a:gd name="connsiteY32700" fmla="*/ 6344764 h 6407150"/>
              <a:gd name="connsiteX32701" fmla="*/ 5808412 w 11737978"/>
              <a:gd name="connsiteY32701" fmla="*/ 6343194 h 6407150"/>
              <a:gd name="connsiteX32702" fmla="*/ 5809065 w 11737978"/>
              <a:gd name="connsiteY32702" fmla="*/ 6345004 h 6407150"/>
              <a:gd name="connsiteX32703" fmla="*/ 5809717 w 11737978"/>
              <a:gd name="connsiteY32703" fmla="*/ 6346814 h 6407150"/>
              <a:gd name="connsiteX32704" fmla="*/ 5814108 w 11737978"/>
              <a:gd name="connsiteY32704" fmla="*/ 6344218 h 6407150"/>
              <a:gd name="connsiteX32705" fmla="*/ 5813454 w 11737978"/>
              <a:gd name="connsiteY32705" fmla="*/ 6342408 h 6407150"/>
              <a:gd name="connsiteX32706" fmla="*/ 5830363 w 11737978"/>
              <a:gd name="connsiteY32706" fmla="*/ 6330215 h 6407150"/>
              <a:gd name="connsiteX32707" fmla="*/ 5824669 w 11737978"/>
              <a:gd name="connsiteY32707" fmla="*/ 6329190 h 6407150"/>
              <a:gd name="connsiteX32708" fmla="*/ 5836535 w 11737978"/>
              <a:gd name="connsiteY32708" fmla="*/ 6317782 h 6407150"/>
              <a:gd name="connsiteX32709" fmla="*/ 5840924 w 11737978"/>
              <a:gd name="connsiteY32709" fmla="*/ 6315187 h 6407150"/>
              <a:gd name="connsiteX32710" fmla="*/ 5840272 w 11737978"/>
              <a:gd name="connsiteY32710" fmla="*/ 6313377 h 6407150"/>
              <a:gd name="connsiteX32711" fmla="*/ 5835881 w 11737978"/>
              <a:gd name="connsiteY32711" fmla="*/ 6315972 h 6407150"/>
              <a:gd name="connsiteX32712" fmla="*/ 5844962 w 11737978"/>
              <a:gd name="connsiteY32712" fmla="*/ 6282057 h 6407150"/>
              <a:gd name="connsiteX32713" fmla="*/ 5835527 w 11737978"/>
              <a:gd name="connsiteY32713" fmla="*/ 6285440 h 6407150"/>
              <a:gd name="connsiteX32714" fmla="*/ 5838611 w 11737978"/>
              <a:gd name="connsiteY32714" fmla="*/ 6279223 h 6407150"/>
              <a:gd name="connsiteX32715" fmla="*/ 5843002 w 11737978"/>
              <a:gd name="connsiteY32715" fmla="*/ 6276628 h 6407150"/>
              <a:gd name="connsiteX32716" fmla="*/ 5848694 w 11737978"/>
              <a:gd name="connsiteY32716" fmla="*/ 6277651 h 6407150"/>
              <a:gd name="connsiteX32717" fmla="*/ 5846433 w 11737978"/>
              <a:gd name="connsiteY32717" fmla="*/ 6279228 h 6407150"/>
              <a:gd name="connsiteX32718" fmla="*/ 5853884 w 11737978"/>
              <a:gd name="connsiteY32718" fmla="*/ 6276738 h 6407150"/>
              <a:gd name="connsiteX32719" fmla="*/ 5849000 w 11737978"/>
              <a:gd name="connsiteY32719" fmla="*/ 6277439 h 6407150"/>
              <a:gd name="connsiteX32720" fmla="*/ 5848700 w 11737978"/>
              <a:gd name="connsiteY32720" fmla="*/ 6277647 h 6407150"/>
              <a:gd name="connsiteX32721" fmla="*/ 5851680 w 11737978"/>
              <a:gd name="connsiteY32721" fmla="*/ 6269301 h 6407150"/>
              <a:gd name="connsiteX32722" fmla="*/ 5844781 w 11737978"/>
              <a:gd name="connsiteY32722" fmla="*/ 6266791 h 6407150"/>
              <a:gd name="connsiteX32723" fmla="*/ 5837305 w 11737978"/>
              <a:gd name="connsiteY32723" fmla="*/ 6275603 h 6407150"/>
              <a:gd name="connsiteX32724" fmla="*/ 5832263 w 11737978"/>
              <a:gd name="connsiteY32724" fmla="*/ 6276389 h 6407150"/>
              <a:gd name="connsiteX32725" fmla="*/ 5840392 w 11737978"/>
              <a:gd name="connsiteY32725" fmla="*/ 6269387 h 6407150"/>
              <a:gd name="connsiteX32726" fmla="*/ 5836527 w 11737978"/>
              <a:gd name="connsiteY32726" fmla="*/ 6267281 h 6407150"/>
              <a:gd name="connsiteX32727" fmla="*/ 5839088 w 11737978"/>
              <a:gd name="connsiteY32727" fmla="*/ 6265767 h 6407150"/>
              <a:gd name="connsiteX32728" fmla="*/ 5844129 w 11737978"/>
              <a:gd name="connsiteY32728" fmla="*/ 6264981 h 6407150"/>
              <a:gd name="connsiteX32729" fmla="*/ 5843476 w 11737978"/>
              <a:gd name="connsiteY32729" fmla="*/ 6263171 h 6407150"/>
              <a:gd name="connsiteX32730" fmla="*/ 5838434 w 11737978"/>
              <a:gd name="connsiteY32730" fmla="*/ 6263956 h 6407150"/>
              <a:gd name="connsiteX32731" fmla="*/ 5841519 w 11737978"/>
              <a:gd name="connsiteY32731" fmla="*/ 6257740 h 6407150"/>
              <a:gd name="connsiteX32732" fmla="*/ 5842171 w 11737978"/>
              <a:gd name="connsiteY32732" fmla="*/ 6259551 h 6407150"/>
              <a:gd name="connsiteX32733" fmla="*/ 5850953 w 11737978"/>
              <a:gd name="connsiteY32733" fmla="*/ 6254359 h 6407150"/>
              <a:gd name="connsiteX32734" fmla="*/ 5838078 w 11737978"/>
              <a:gd name="connsiteY32734" fmla="*/ 6233424 h 6407150"/>
              <a:gd name="connsiteX32735" fmla="*/ 5837426 w 11737978"/>
              <a:gd name="connsiteY32735" fmla="*/ 6231614 h 6407150"/>
              <a:gd name="connsiteX32736" fmla="*/ 5836774 w 11737978"/>
              <a:gd name="connsiteY32736" fmla="*/ 6229804 h 6407150"/>
              <a:gd name="connsiteX32737" fmla="*/ 5833036 w 11737978"/>
              <a:gd name="connsiteY32737" fmla="*/ 6234209 h 6407150"/>
              <a:gd name="connsiteX32738" fmla="*/ 5833687 w 11737978"/>
              <a:gd name="connsiteY32738" fmla="*/ 6236019 h 6407150"/>
              <a:gd name="connsiteX32739" fmla="*/ 5830603 w 11737978"/>
              <a:gd name="connsiteY32739" fmla="*/ 6242235 h 6407150"/>
              <a:gd name="connsiteX32740" fmla="*/ 5824254 w 11737978"/>
              <a:gd name="connsiteY32740" fmla="*/ 6239400 h 6407150"/>
              <a:gd name="connsiteX32741" fmla="*/ 5819864 w 11737978"/>
              <a:gd name="connsiteY32741" fmla="*/ 6241996 h 6407150"/>
              <a:gd name="connsiteX32742" fmla="*/ 5817253 w 11737978"/>
              <a:gd name="connsiteY32742" fmla="*/ 6234755 h 6407150"/>
              <a:gd name="connsiteX32743" fmla="*/ 5812864 w 11737978"/>
              <a:gd name="connsiteY32743" fmla="*/ 6237352 h 6407150"/>
              <a:gd name="connsiteX32744" fmla="*/ 5811558 w 11737978"/>
              <a:gd name="connsiteY32744" fmla="*/ 6233732 h 6407150"/>
              <a:gd name="connsiteX32745" fmla="*/ 5819330 w 11737978"/>
              <a:gd name="connsiteY32745" fmla="*/ 6196196 h 6407150"/>
              <a:gd name="connsiteX32746" fmla="*/ 5831851 w 11737978"/>
              <a:gd name="connsiteY32746" fmla="*/ 6186599 h 6407150"/>
              <a:gd name="connsiteX32747" fmla="*/ 5831198 w 11737978"/>
              <a:gd name="connsiteY32747" fmla="*/ 6184789 h 6407150"/>
              <a:gd name="connsiteX32748" fmla="*/ 5836714 w 11737978"/>
              <a:gd name="connsiteY32748" fmla="*/ 6170546 h 6407150"/>
              <a:gd name="connsiteX32749" fmla="*/ 5835409 w 11737978"/>
              <a:gd name="connsiteY32749" fmla="*/ 6166927 h 6407150"/>
              <a:gd name="connsiteX32750" fmla="*/ 5834756 w 11737978"/>
              <a:gd name="connsiteY32750" fmla="*/ 6165116 h 6407150"/>
              <a:gd name="connsiteX32751" fmla="*/ 5831020 w 11737978"/>
              <a:gd name="connsiteY32751" fmla="*/ 6169522 h 6407150"/>
              <a:gd name="connsiteX32752" fmla="*/ 5827281 w 11737978"/>
              <a:gd name="connsiteY32752" fmla="*/ 6173928 h 6407150"/>
              <a:gd name="connsiteX32753" fmla="*/ 5826153 w 11737978"/>
              <a:gd name="connsiteY32753" fmla="*/ 6185575 h 6407150"/>
              <a:gd name="connsiteX32754" fmla="*/ 5818025 w 11737978"/>
              <a:gd name="connsiteY32754" fmla="*/ 6192576 h 6407150"/>
              <a:gd name="connsiteX32755" fmla="*/ 5822238 w 11737978"/>
              <a:gd name="connsiteY32755" fmla="*/ 6174714 h 6407150"/>
              <a:gd name="connsiteX32756" fmla="*/ 5820280 w 11737978"/>
              <a:gd name="connsiteY32756" fmla="*/ 6169284 h 6407150"/>
              <a:gd name="connsiteX32757" fmla="*/ 5811500 w 11737978"/>
              <a:gd name="connsiteY32757" fmla="*/ 6174475 h 6407150"/>
              <a:gd name="connsiteX32758" fmla="*/ 5812627 w 11737978"/>
              <a:gd name="connsiteY32758" fmla="*/ 6162829 h 6407150"/>
              <a:gd name="connsiteX32759" fmla="*/ 5828410 w 11737978"/>
              <a:gd name="connsiteY32759" fmla="*/ 6162282 h 6407150"/>
              <a:gd name="connsiteX32760" fmla="*/ 5836537 w 11737978"/>
              <a:gd name="connsiteY32760" fmla="*/ 6155280 h 6407150"/>
              <a:gd name="connsiteX32761" fmla="*/ 5830842 w 11737978"/>
              <a:gd name="connsiteY32761" fmla="*/ 6154255 h 6407150"/>
              <a:gd name="connsiteX32762" fmla="*/ 5836359 w 11737978"/>
              <a:gd name="connsiteY32762" fmla="*/ 6140013 h 6407150"/>
              <a:gd name="connsiteX32763" fmla="*/ 5845792 w 11737978"/>
              <a:gd name="connsiteY32763" fmla="*/ 6136632 h 6407150"/>
              <a:gd name="connsiteX32764" fmla="*/ 5844963 w 11737978"/>
              <a:gd name="connsiteY32764" fmla="*/ 6119555 h 6407150"/>
              <a:gd name="connsiteX32765" fmla="*/ 5842827 w 11737978"/>
              <a:gd name="connsiteY32765" fmla="*/ 6098858 h 6407150"/>
              <a:gd name="connsiteX32766" fmla="*/ 5829479 w 11737978"/>
              <a:gd name="connsiteY32766" fmla="*/ 6091379 h 6407150"/>
              <a:gd name="connsiteX32767" fmla="*/ 5828173 w 11737978"/>
              <a:gd name="connsiteY32767" fmla="*/ 6087759 h 6407150"/>
              <a:gd name="connsiteX32768" fmla="*/ 5825208 w 11737978"/>
              <a:gd name="connsiteY32768" fmla="*/ 6049985 h 6407150"/>
              <a:gd name="connsiteX32769" fmla="*/ 5828946 w 11737978"/>
              <a:gd name="connsiteY32769" fmla="*/ 6045579 h 6407150"/>
              <a:gd name="connsiteX32770" fmla="*/ 5822137 w 11737978"/>
              <a:gd name="connsiteY32770" fmla="*/ 6032929 h 6407150"/>
              <a:gd name="connsiteX32771" fmla="*/ 5824501 w 11737978"/>
              <a:gd name="connsiteY32771" fmla="*/ 6028858 h 6407150"/>
              <a:gd name="connsiteX32772" fmla="*/ 5828608 w 11737978"/>
              <a:gd name="connsiteY32772" fmla="*/ 6040054 h 6407150"/>
              <a:gd name="connsiteX32773" fmla="*/ 5855355 w 11737978"/>
              <a:gd name="connsiteY32773" fmla="*/ 6084672 h 6407150"/>
              <a:gd name="connsiteX32774" fmla="*/ 5870302 w 11737978"/>
              <a:gd name="connsiteY32774" fmla="*/ 6050620 h 6407150"/>
              <a:gd name="connsiteX32775" fmla="*/ 5879982 w 11737978"/>
              <a:gd name="connsiteY32775" fmla="*/ 6050949 h 6407150"/>
              <a:gd name="connsiteX32776" fmla="*/ 5880997 w 11737978"/>
              <a:gd name="connsiteY32776" fmla="*/ 6080606 h 6407150"/>
              <a:gd name="connsiteX32777" fmla="*/ 5862181 w 11737978"/>
              <a:gd name="connsiteY32777" fmla="*/ 6116244 h 6407150"/>
              <a:gd name="connsiteX32778" fmla="*/ 5897144 w 11737978"/>
              <a:gd name="connsiteY32778" fmla="*/ 6192131 h 6407150"/>
              <a:gd name="connsiteX32779" fmla="*/ 5911719 w 11737978"/>
              <a:gd name="connsiteY32779" fmla="*/ 6229118 h 6407150"/>
              <a:gd name="connsiteX32780" fmla="*/ 5915130 w 11737978"/>
              <a:gd name="connsiteY32780" fmla="*/ 6242757 h 6407150"/>
              <a:gd name="connsiteX32781" fmla="*/ 5921426 w 11737978"/>
              <a:gd name="connsiteY32781" fmla="*/ 6246620 h 6407150"/>
              <a:gd name="connsiteX32782" fmla="*/ 5924835 w 11737978"/>
              <a:gd name="connsiteY32782" fmla="*/ 6260260 h 6407150"/>
              <a:gd name="connsiteX32783" fmla="*/ 5949583 w 11737978"/>
              <a:gd name="connsiteY32783" fmla="*/ 6303817 h 6407150"/>
              <a:gd name="connsiteX32784" fmla="*/ 5996954 w 11737978"/>
              <a:gd name="connsiteY32784" fmla="*/ 6393751 h 6407150"/>
              <a:gd name="connsiteX32785" fmla="*/ 6003864 w 11737978"/>
              <a:gd name="connsiteY32785" fmla="*/ 6407047 h 6407150"/>
              <a:gd name="connsiteX32786" fmla="*/ 6505552 w 11737978"/>
              <a:gd name="connsiteY32786" fmla="*/ 6407047 h 6407150"/>
              <a:gd name="connsiteX32787" fmla="*/ 6508522 w 11737978"/>
              <a:gd name="connsiteY32787" fmla="*/ 6399069 h 6407150"/>
              <a:gd name="connsiteX32788" fmla="*/ 6513458 w 11737978"/>
              <a:gd name="connsiteY32788" fmla="*/ 6384157 h 6407150"/>
              <a:gd name="connsiteX32789" fmla="*/ 6523581 w 11737978"/>
              <a:gd name="connsiteY32789" fmla="*/ 6360674 h 6407150"/>
              <a:gd name="connsiteX32790" fmla="*/ 6552480 w 11737978"/>
              <a:gd name="connsiteY32790" fmla="*/ 6275794 h 6407150"/>
              <a:gd name="connsiteX32791" fmla="*/ 6557247 w 11737978"/>
              <a:gd name="connsiteY32791" fmla="*/ 6230880 h 6407150"/>
              <a:gd name="connsiteX32792" fmla="*/ 6560087 w 11737978"/>
              <a:gd name="connsiteY32792" fmla="*/ 6191050 h 6407150"/>
              <a:gd name="connsiteX32793" fmla="*/ 6561904 w 11737978"/>
              <a:gd name="connsiteY32793" fmla="*/ 6117270 h 6407150"/>
              <a:gd name="connsiteX32794" fmla="*/ 6557527 w 11737978"/>
              <a:gd name="connsiteY32794" fmla="*/ 6104028 h 6407150"/>
              <a:gd name="connsiteX32795" fmla="*/ 6559893 w 11737978"/>
              <a:gd name="connsiteY32795" fmla="*/ 6070838 h 6407150"/>
              <a:gd name="connsiteX32796" fmla="*/ 6568578 w 11737978"/>
              <a:gd name="connsiteY32796" fmla="*/ 6054389 h 6407150"/>
              <a:gd name="connsiteX32797" fmla="*/ 6586788 w 11737978"/>
              <a:gd name="connsiteY32797" fmla="*/ 5943817 h 6407150"/>
              <a:gd name="connsiteX32798" fmla="*/ 6589670 w 11737978"/>
              <a:gd name="connsiteY32798" fmla="*/ 5929747 h 6407150"/>
              <a:gd name="connsiteX32799" fmla="*/ 6582830 w 11737978"/>
              <a:gd name="connsiteY32799" fmla="*/ 5889589 h 6407150"/>
              <a:gd name="connsiteX32800" fmla="*/ 6581815 w 11737978"/>
              <a:gd name="connsiteY32800" fmla="*/ 5859933 h 6407150"/>
              <a:gd name="connsiteX32801" fmla="*/ 6561881 w 11737978"/>
              <a:gd name="connsiteY32801" fmla="*/ 5801513 h 6407150"/>
              <a:gd name="connsiteX32802" fmla="*/ 6562731 w 11737978"/>
              <a:gd name="connsiteY32802" fmla="*/ 5786473 h 6407150"/>
              <a:gd name="connsiteX32803" fmla="*/ 6568665 w 11737978"/>
              <a:gd name="connsiteY32803" fmla="*/ 5785353 h 6407150"/>
              <a:gd name="connsiteX32804" fmla="*/ 6574744 w 11737978"/>
              <a:gd name="connsiteY32804" fmla="*/ 5774609 h 6407150"/>
              <a:gd name="connsiteX32805" fmla="*/ 6583484 w 11737978"/>
              <a:gd name="connsiteY32805" fmla="*/ 5781158 h 6407150"/>
              <a:gd name="connsiteX32806" fmla="*/ 6585669 w 11737978"/>
              <a:gd name="connsiteY32806" fmla="*/ 5777883 h 6407150"/>
              <a:gd name="connsiteX32807" fmla="*/ 6583484 w 11737978"/>
              <a:gd name="connsiteY32807" fmla="*/ 5771333 h 6407150"/>
              <a:gd name="connsiteX32808" fmla="*/ 6576928 w 11737978"/>
              <a:gd name="connsiteY32808" fmla="*/ 5768059 h 6407150"/>
              <a:gd name="connsiteX32809" fmla="*/ 6573400 w 11737978"/>
              <a:gd name="connsiteY32809" fmla="*/ 5764469 h 6407150"/>
              <a:gd name="connsiteX32810" fmla="*/ 6573623 w 11737978"/>
              <a:gd name="connsiteY32810" fmla="*/ 5764299 h 6407150"/>
              <a:gd name="connsiteX32811" fmla="*/ 6572580 w 11737978"/>
              <a:gd name="connsiteY32811" fmla="*/ 5758887 h 6407150"/>
              <a:gd name="connsiteX32812" fmla="*/ 6572514 w 11737978"/>
              <a:gd name="connsiteY32812" fmla="*/ 5763566 h 6407150"/>
              <a:gd name="connsiteX32813" fmla="*/ 6562450 w 11737978"/>
              <a:gd name="connsiteY32813" fmla="*/ 5753324 h 6407150"/>
              <a:gd name="connsiteX32814" fmla="*/ 6561122 w 11737978"/>
              <a:gd name="connsiteY32814" fmla="*/ 5751277 h 6407150"/>
              <a:gd name="connsiteX32815" fmla="*/ 6560890 w 11737978"/>
              <a:gd name="connsiteY32815" fmla="*/ 5748486 h 6407150"/>
              <a:gd name="connsiteX32816" fmla="*/ 6548655 w 11737978"/>
              <a:gd name="connsiteY32816" fmla="*/ 5701677 h 6407150"/>
              <a:gd name="connsiteX32817" fmla="*/ 6550577 w 11737978"/>
              <a:gd name="connsiteY32817" fmla="*/ 5692298 h 6407150"/>
              <a:gd name="connsiteX32818" fmla="*/ 6545842 w 11737978"/>
              <a:gd name="connsiteY32818" fmla="*/ 5669724 h 6407150"/>
              <a:gd name="connsiteX32819" fmla="*/ 6548696 w 11737978"/>
              <a:gd name="connsiteY32819" fmla="*/ 5670410 h 6407150"/>
              <a:gd name="connsiteX32820" fmla="*/ 6576527 w 11737978"/>
              <a:gd name="connsiteY32820" fmla="*/ 5667685 h 6407150"/>
              <a:gd name="connsiteX32821" fmla="*/ 6579586 w 11737978"/>
              <a:gd name="connsiteY32821" fmla="*/ 5660668 h 6407150"/>
              <a:gd name="connsiteX32822" fmla="*/ 6582523 w 11737978"/>
              <a:gd name="connsiteY32822" fmla="*/ 5658893 h 6407150"/>
              <a:gd name="connsiteX32823" fmla="*/ 6584310 w 11737978"/>
              <a:gd name="connsiteY32823" fmla="*/ 5664124 h 6407150"/>
              <a:gd name="connsiteX32824" fmla="*/ 6598556 w 11737978"/>
              <a:gd name="connsiteY32824" fmla="*/ 5689833 h 6407150"/>
              <a:gd name="connsiteX32825" fmla="*/ 6652461 w 11737978"/>
              <a:gd name="connsiteY32825" fmla="*/ 5789760 h 6407150"/>
              <a:gd name="connsiteX32826" fmla="*/ 6669007 w 11737978"/>
              <a:gd name="connsiteY32826" fmla="*/ 5810421 h 6407150"/>
              <a:gd name="connsiteX32827" fmla="*/ 6698342 w 11737978"/>
              <a:gd name="connsiteY32827" fmla="*/ 5882571 h 6407150"/>
              <a:gd name="connsiteX32828" fmla="*/ 6713986 w 11737978"/>
              <a:gd name="connsiteY32828" fmla="*/ 5948212 h 6407150"/>
              <a:gd name="connsiteX32829" fmla="*/ 6720698 w 11737978"/>
              <a:gd name="connsiteY32829" fmla="*/ 5989380 h 6407150"/>
              <a:gd name="connsiteX32830" fmla="*/ 6724416 w 11737978"/>
              <a:gd name="connsiteY32830" fmla="*/ 5991973 h 6407150"/>
              <a:gd name="connsiteX32831" fmla="*/ 6723965 w 11737978"/>
              <a:gd name="connsiteY32831" fmla="*/ 6014463 h 6407150"/>
              <a:gd name="connsiteX32832" fmla="*/ 6742099 w 11737978"/>
              <a:gd name="connsiteY32832" fmla="*/ 6049916 h 6407150"/>
              <a:gd name="connsiteX32833" fmla="*/ 6764907 w 11737978"/>
              <a:gd name="connsiteY32833" fmla="*/ 6134236 h 6407150"/>
              <a:gd name="connsiteX32834" fmla="*/ 6772570 w 11737978"/>
              <a:gd name="connsiteY32834" fmla="*/ 6159344 h 6407150"/>
              <a:gd name="connsiteX32835" fmla="*/ 6770170 w 11737978"/>
              <a:gd name="connsiteY32835" fmla="*/ 6185035 h 6407150"/>
              <a:gd name="connsiteX32836" fmla="*/ 6793561 w 11737978"/>
              <a:gd name="connsiteY32836" fmla="*/ 6208950 h 6407150"/>
              <a:gd name="connsiteX32837" fmla="*/ 6812917 w 11737978"/>
              <a:gd name="connsiteY32837" fmla="*/ 6214848 h 6407150"/>
              <a:gd name="connsiteX32838" fmla="*/ 6815684 w 11737978"/>
              <a:gd name="connsiteY32838" fmla="*/ 6233502 h 6407150"/>
              <a:gd name="connsiteX32839" fmla="*/ 6824297 w 11737978"/>
              <a:gd name="connsiteY32839" fmla="*/ 6242549 h 6407150"/>
              <a:gd name="connsiteX32840" fmla="*/ 6855303 w 11737978"/>
              <a:gd name="connsiteY32840" fmla="*/ 6262654 h 6407150"/>
              <a:gd name="connsiteX32841" fmla="*/ 6881546 w 11737978"/>
              <a:gd name="connsiteY32841" fmla="*/ 6238387 h 6407150"/>
              <a:gd name="connsiteX32842" fmla="*/ 6887796 w 11737978"/>
              <a:gd name="connsiteY32842" fmla="*/ 6177374 h 6407150"/>
              <a:gd name="connsiteX32843" fmla="*/ 6904114 w 11737978"/>
              <a:gd name="connsiteY32843" fmla="*/ 6178112 h 6407150"/>
              <a:gd name="connsiteX32844" fmla="*/ 6938110 w 11737978"/>
              <a:gd name="connsiteY32844" fmla="*/ 6174457 h 6407150"/>
              <a:gd name="connsiteX32845" fmla="*/ 6985067 w 11737978"/>
              <a:gd name="connsiteY32845" fmla="*/ 6150955 h 6407150"/>
              <a:gd name="connsiteX32846" fmla="*/ 7007773 w 11737978"/>
              <a:gd name="connsiteY32846" fmla="*/ 6115101 h 6407150"/>
              <a:gd name="connsiteX32847" fmla="*/ 7013980 w 11737978"/>
              <a:gd name="connsiteY32847" fmla="*/ 6087504 h 6407150"/>
              <a:gd name="connsiteX32848" fmla="*/ 7026852 w 11737978"/>
              <a:gd name="connsiteY32848" fmla="*/ 6072155 h 6407150"/>
              <a:gd name="connsiteX32849" fmla="*/ 7057811 w 11737978"/>
              <a:gd name="connsiteY32849" fmla="*/ 6063341 h 6407150"/>
              <a:gd name="connsiteX32850" fmla="*/ 7065064 w 11737978"/>
              <a:gd name="connsiteY32850" fmla="*/ 6077522 h 6407150"/>
              <a:gd name="connsiteX32851" fmla="*/ 7085641 w 11737978"/>
              <a:gd name="connsiteY32851" fmla="*/ 6053866 h 6407150"/>
              <a:gd name="connsiteX32852" fmla="*/ 7091397 w 11737978"/>
              <a:gd name="connsiteY32852" fmla="*/ 6048758 h 6407150"/>
              <a:gd name="connsiteX32853" fmla="*/ 7124533 w 11737978"/>
              <a:gd name="connsiteY32853" fmla="*/ 6056665 h 6407150"/>
              <a:gd name="connsiteX32854" fmla="*/ 7149008 w 11737978"/>
              <a:gd name="connsiteY32854" fmla="*/ 6026605 h 6407150"/>
              <a:gd name="connsiteX32855" fmla="*/ 7190480 w 11737978"/>
              <a:gd name="connsiteY32855" fmla="*/ 5994717 h 6407150"/>
              <a:gd name="connsiteX32856" fmla="*/ 7188982 w 11737978"/>
              <a:gd name="connsiteY32856" fmla="*/ 5975429 h 6407150"/>
              <a:gd name="connsiteX32857" fmla="*/ 7212096 w 11737978"/>
              <a:gd name="connsiteY32857" fmla="*/ 5950502 h 6407150"/>
              <a:gd name="connsiteX32858" fmla="*/ 7222503 w 11737978"/>
              <a:gd name="connsiteY32858" fmla="*/ 5920560 h 6407150"/>
              <a:gd name="connsiteX32859" fmla="*/ 7230069 w 11737978"/>
              <a:gd name="connsiteY32859" fmla="*/ 5914442 h 6407150"/>
              <a:gd name="connsiteX32860" fmla="*/ 7233556 w 11737978"/>
              <a:gd name="connsiteY32860" fmla="*/ 5917752 h 6407150"/>
              <a:gd name="connsiteX32861" fmla="*/ 7237730 w 11737978"/>
              <a:gd name="connsiteY32861" fmla="*/ 5921712 h 6407150"/>
              <a:gd name="connsiteX32862" fmla="*/ 7240729 w 11737978"/>
              <a:gd name="connsiteY32862" fmla="*/ 5917356 h 6407150"/>
              <a:gd name="connsiteX32863" fmla="*/ 7230455 w 11737978"/>
              <a:gd name="connsiteY32863" fmla="*/ 5914129 h 6407150"/>
              <a:gd name="connsiteX32864" fmla="*/ 7236162 w 11737978"/>
              <a:gd name="connsiteY32864" fmla="*/ 5909515 h 6407150"/>
              <a:gd name="connsiteX32865" fmla="*/ 7275001 w 11737978"/>
              <a:gd name="connsiteY32865" fmla="*/ 5821058 h 6407150"/>
              <a:gd name="connsiteX32866" fmla="*/ 7277775 w 11737978"/>
              <a:gd name="connsiteY32866" fmla="*/ 5770188 h 6407150"/>
              <a:gd name="connsiteX32867" fmla="*/ 7278145 w 11737978"/>
              <a:gd name="connsiteY32867" fmla="*/ 5770702 h 6407150"/>
              <a:gd name="connsiteX32868" fmla="*/ 7281419 w 11737978"/>
              <a:gd name="connsiteY32868" fmla="*/ 5770996 h 6407150"/>
              <a:gd name="connsiteX32869" fmla="*/ 7281519 w 11737978"/>
              <a:gd name="connsiteY32869" fmla="*/ 5771962 h 6407150"/>
              <a:gd name="connsiteX32870" fmla="*/ 7284491 w 11737978"/>
              <a:gd name="connsiteY32870" fmla="*/ 5782110 h 6407150"/>
              <a:gd name="connsiteX32871" fmla="*/ 7310162 w 11737978"/>
              <a:gd name="connsiteY32871" fmla="*/ 5788523 h 6407150"/>
              <a:gd name="connsiteX32872" fmla="*/ 7305680 w 11737978"/>
              <a:gd name="connsiteY32872" fmla="*/ 5819643 h 6407150"/>
              <a:gd name="connsiteX32873" fmla="*/ 7309074 w 11737978"/>
              <a:gd name="connsiteY32873" fmla="*/ 5847356 h 6407150"/>
              <a:gd name="connsiteX32874" fmla="*/ 7301944 w 11737978"/>
              <a:gd name="connsiteY32874" fmla="*/ 5845576 h 6407150"/>
              <a:gd name="connsiteX32875" fmla="*/ 7301196 w 11737978"/>
              <a:gd name="connsiteY32875" fmla="*/ 5850763 h 6407150"/>
              <a:gd name="connsiteX32876" fmla="*/ 7309752 w 11737978"/>
              <a:gd name="connsiteY32876" fmla="*/ 5852901 h 6407150"/>
              <a:gd name="connsiteX32877" fmla="*/ 7317564 w 11737978"/>
              <a:gd name="connsiteY32877" fmla="*/ 5860226 h 6407150"/>
              <a:gd name="connsiteX32878" fmla="*/ 7298208 w 11737978"/>
              <a:gd name="connsiteY32878" fmla="*/ 5871510 h 6407150"/>
              <a:gd name="connsiteX32879" fmla="*/ 7320892 w 11737978"/>
              <a:gd name="connsiteY32879" fmla="*/ 5898671 h 6407150"/>
              <a:gd name="connsiteX32880" fmla="*/ 7330942 w 11737978"/>
              <a:gd name="connsiteY32880" fmla="*/ 5890434 h 6407150"/>
              <a:gd name="connsiteX32881" fmla="*/ 7348057 w 11737978"/>
              <a:gd name="connsiteY32881" fmla="*/ 5894711 h 6407150"/>
              <a:gd name="connsiteX32882" fmla="*/ 7355120 w 11737978"/>
              <a:gd name="connsiteY32882" fmla="*/ 5907223 h 6407150"/>
              <a:gd name="connsiteX32883" fmla="*/ 7372982 w 11737978"/>
              <a:gd name="connsiteY32883" fmla="*/ 5906312 h 6407150"/>
              <a:gd name="connsiteX32884" fmla="*/ 7362930 w 11737978"/>
              <a:gd name="connsiteY32884" fmla="*/ 5914548 h 6407150"/>
              <a:gd name="connsiteX32885" fmla="*/ 7370740 w 11737978"/>
              <a:gd name="connsiteY32885" fmla="*/ 5921872 h 6407150"/>
              <a:gd name="connsiteX32886" fmla="*/ 7360689 w 11737978"/>
              <a:gd name="connsiteY32886" fmla="*/ 5930108 h 6407150"/>
              <a:gd name="connsiteX32887" fmla="*/ 7347649 w 11737978"/>
              <a:gd name="connsiteY32887" fmla="*/ 5959089 h 6407150"/>
              <a:gd name="connsiteX32888" fmla="*/ 7339093 w 11737978"/>
              <a:gd name="connsiteY32888" fmla="*/ 5956952 h 6407150"/>
              <a:gd name="connsiteX32889" fmla="*/ 7332029 w 11737978"/>
              <a:gd name="connsiteY32889" fmla="*/ 5944440 h 6407150"/>
              <a:gd name="connsiteX32890" fmla="*/ 7344322 w 11737978"/>
              <a:gd name="connsiteY32890" fmla="*/ 5920644 h 6407150"/>
              <a:gd name="connsiteX32891" fmla="*/ 7319398 w 11737978"/>
              <a:gd name="connsiteY32891" fmla="*/ 5909043 h 6407150"/>
              <a:gd name="connsiteX32892" fmla="*/ 7317903 w 11737978"/>
              <a:gd name="connsiteY32892" fmla="*/ 5919416 h 6407150"/>
              <a:gd name="connsiteX32893" fmla="*/ 7297799 w 11737978"/>
              <a:gd name="connsiteY32893" fmla="*/ 5935887 h 6407150"/>
              <a:gd name="connsiteX32894" fmla="*/ 7303368 w 11737978"/>
              <a:gd name="connsiteY32894" fmla="*/ 5958773 h 6407150"/>
              <a:gd name="connsiteX32895" fmla="*/ 7295613 w 11737978"/>
              <a:gd name="connsiteY32895" fmla="*/ 5977992 h 6407150"/>
              <a:gd name="connsiteX32896" fmla="*/ 7292631 w 11737978"/>
              <a:gd name="connsiteY32896" fmla="*/ 5981000 h 6407150"/>
              <a:gd name="connsiteX32897" fmla="*/ 7292425 w 11737978"/>
              <a:gd name="connsiteY32897" fmla="*/ 5980890 h 6407150"/>
              <a:gd name="connsiteX32898" fmla="*/ 7291075 w 11737978"/>
              <a:gd name="connsiteY32898" fmla="*/ 5982569 h 6407150"/>
              <a:gd name="connsiteX32899" fmla="*/ 7292631 w 11737978"/>
              <a:gd name="connsiteY32899" fmla="*/ 5981000 h 6407150"/>
              <a:gd name="connsiteX32900" fmla="*/ 7299633 w 11737978"/>
              <a:gd name="connsiteY32900" fmla="*/ 5984706 h 6407150"/>
              <a:gd name="connsiteX32901" fmla="*/ 7288833 w 11737978"/>
              <a:gd name="connsiteY32901" fmla="*/ 5998128 h 6407150"/>
              <a:gd name="connsiteX32902" fmla="*/ 7280278 w 11737978"/>
              <a:gd name="connsiteY32902" fmla="*/ 5995990 h 6407150"/>
              <a:gd name="connsiteX32903" fmla="*/ 7283604 w 11737978"/>
              <a:gd name="connsiteY32903" fmla="*/ 6034435 h 6407150"/>
              <a:gd name="connsiteX32904" fmla="*/ 7274302 w 11737978"/>
              <a:gd name="connsiteY32904" fmla="*/ 6037484 h 6407150"/>
              <a:gd name="connsiteX32905" fmla="*/ 7273554 w 11737978"/>
              <a:gd name="connsiteY32905" fmla="*/ 6042670 h 6407150"/>
              <a:gd name="connsiteX32906" fmla="*/ 7272807 w 11737978"/>
              <a:gd name="connsiteY32906" fmla="*/ 6047857 h 6407150"/>
              <a:gd name="connsiteX32907" fmla="*/ 7262008 w 11737978"/>
              <a:gd name="connsiteY32907" fmla="*/ 6061279 h 6407150"/>
              <a:gd name="connsiteX32908" fmla="*/ 7283197 w 11737978"/>
              <a:gd name="connsiteY32908" fmla="*/ 6098813 h 6407150"/>
              <a:gd name="connsiteX32909" fmla="*/ 7286185 w 11737978"/>
              <a:gd name="connsiteY32909" fmla="*/ 6078067 h 6407150"/>
              <a:gd name="connsiteX32910" fmla="*/ 7294742 w 11737978"/>
              <a:gd name="connsiteY32910" fmla="*/ 6080205 h 6407150"/>
              <a:gd name="connsiteX32911" fmla="*/ 7319668 w 11737978"/>
              <a:gd name="connsiteY32911" fmla="*/ 6091805 h 6407150"/>
              <a:gd name="connsiteX32912" fmla="*/ 7310363 w 11737978"/>
              <a:gd name="connsiteY32912" fmla="*/ 6094855 h 6407150"/>
              <a:gd name="connsiteX32913" fmla="*/ 7317427 w 11737978"/>
              <a:gd name="connsiteY32913" fmla="*/ 6107365 h 6407150"/>
              <a:gd name="connsiteX32914" fmla="*/ 7327477 w 11737978"/>
              <a:gd name="connsiteY32914" fmla="*/ 6099131 h 6407150"/>
              <a:gd name="connsiteX32915" fmla="*/ 7353149 w 11737978"/>
              <a:gd name="connsiteY32915" fmla="*/ 6105545 h 6407150"/>
              <a:gd name="connsiteX32916" fmla="*/ 7360212 w 11737978"/>
              <a:gd name="connsiteY32916" fmla="*/ 6118054 h 6407150"/>
              <a:gd name="connsiteX32917" fmla="*/ 7372862 w 11737978"/>
              <a:gd name="connsiteY32917" fmla="*/ 6122558 h 6407150"/>
              <a:gd name="connsiteX32918" fmla="*/ 7386632 w 11737978"/>
              <a:gd name="connsiteY32918" fmla="*/ 6119282 h 6407150"/>
              <a:gd name="connsiteX32919" fmla="*/ 7371011 w 11737978"/>
              <a:gd name="connsiteY32919" fmla="*/ 6104634 h 6407150"/>
              <a:gd name="connsiteX32920" fmla="*/ 7381065 w 11737978"/>
              <a:gd name="connsiteY32920" fmla="*/ 6096398 h 6407150"/>
              <a:gd name="connsiteX32921" fmla="*/ 7380316 w 11737978"/>
              <a:gd name="connsiteY32921" fmla="*/ 6101583 h 6407150"/>
              <a:gd name="connsiteX32922" fmla="*/ 7405241 w 11737978"/>
              <a:gd name="connsiteY32922" fmla="*/ 6113186 h 6407150"/>
              <a:gd name="connsiteX32923" fmla="*/ 7398179 w 11737978"/>
              <a:gd name="connsiteY32923" fmla="*/ 6100674 h 6407150"/>
              <a:gd name="connsiteX32924" fmla="*/ 7389619 w 11737978"/>
              <a:gd name="connsiteY32924" fmla="*/ 6098536 h 6407150"/>
              <a:gd name="connsiteX32925" fmla="*/ 7381810 w 11737978"/>
              <a:gd name="connsiteY32925" fmla="*/ 6091212 h 6407150"/>
              <a:gd name="connsiteX32926" fmla="*/ 7397091 w 11737978"/>
              <a:gd name="connsiteY32926" fmla="*/ 6046669 h 6407150"/>
              <a:gd name="connsiteX32927" fmla="*/ 7422015 w 11737978"/>
              <a:gd name="connsiteY32927" fmla="*/ 6058269 h 6407150"/>
              <a:gd name="connsiteX32928" fmla="*/ 7432815 w 11737978"/>
              <a:gd name="connsiteY32928" fmla="*/ 6044848 h 6407150"/>
              <a:gd name="connsiteX32929" fmla="*/ 7433561 w 11737978"/>
              <a:gd name="connsiteY32929" fmla="*/ 6039662 h 6407150"/>
              <a:gd name="connsiteX32930" fmla="*/ 7451422 w 11737978"/>
              <a:gd name="connsiteY32930" fmla="*/ 6038750 h 6407150"/>
              <a:gd name="connsiteX32931" fmla="*/ 7452916 w 11737978"/>
              <a:gd name="connsiteY32931" fmla="*/ 6028376 h 6407150"/>
              <a:gd name="connsiteX32932" fmla="*/ 7445108 w 11737978"/>
              <a:gd name="connsiteY32932" fmla="*/ 6021053 h 6407150"/>
              <a:gd name="connsiteX32933" fmla="*/ 7456652 w 11737978"/>
              <a:gd name="connsiteY32933" fmla="*/ 6002444 h 6407150"/>
              <a:gd name="connsiteX32934" fmla="*/ 7455905 w 11737978"/>
              <a:gd name="connsiteY32934" fmla="*/ 6007630 h 6407150"/>
              <a:gd name="connsiteX32935" fmla="*/ 7439538 w 11737978"/>
              <a:gd name="connsiteY32935" fmla="*/ 5998167 h 6407150"/>
              <a:gd name="connsiteX32936" fmla="*/ 7451085 w 11737978"/>
              <a:gd name="connsiteY32936" fmla="*/ 5979559 h 6407150"/>
              <a:gd name="connsiteX32937" fmla="*/ 7476009 w 11737978"/>
              <a:gd name="connsiteY32937" fmla="*/ 5991159 h 6407150"/>
              <a:gd name="connsiteX32938" fmla="*/ 7461134 w 11737978"/>
              <a:gd name="connsiteY32938" fmla="*/ 5971323 h 6407150"/>
              <a:gd name="connsiteX32939" fmla="*/ 7499099 w 11737978"/>
              <a:gd name="connsiteY32939" fmla="*/ 5953942 h 6407150"/>
              <a:gd name="connsiteX32940" fmla="*/ 7492035 w 11737978"/>
              <a:gd name="connsiteY32940" fmla="*/ 5941431 h 6407150"/>
              <a:gd name="connsiteX32941" fmla="*/ 7500594 w 11737978"/>
              <a:gd name="connsiteY32941" fmla="*/ 5943568 h 6407150"/>
              <a:gd name="connsiteX32942" fmla="*/ 7501341 w 11737978"/>
              <a:gd name="connsiteY32942" fmla="*/ 5938381 h 6407150"/>
              <a:gd name="connsiteX32943" fmla="*/ 7509898 w 11737978"/>
              <a:gd name="connsiteY32943" fmla="*/ 5940520 h 6407150"/>
              <a:gd name="connsiteX32944" fmla="*/ 7516213 w 11737978"/>
              <a:gd name="connsiteY32944" fmla="*/ 5958216 h 6407150"/>
              <a:gd name="connsiteX32945" fmla="*/ 7544126 w 11737978"/>
              <a:gd name="connsiteY32945" fmla="*/ 5949071 h 6407150"/>
              <a:gd name="connsiteX32946" fmla="*/ 7546367 w 11737978"/>
              <a:gd name="connsiteY32946" fmla="*/ 5933512 h 6407150"/>
              <a:gd name="connsiteX32947" fmla="*/ 7554925 w 11737978"/>
              <a:gd name="connsiteY32947" fmla="*/ 5935649 h 6407150"/>
              <a:gd name="connsiteX32948" fmla="*/ 7555673 w 11737978"/>
              <a:gd name="connsiteY32948" fmla="*/ 5930464 h 6407150"/>
              <a:gd name="connsiteX32949" fmla="*/ 7547115 w 11737978"/>
              <a:gd name="connsiteY32949" fmla="*/ 5928326 h 6407150"/>
              <a:gd name="connsiteX32950" fmla="*/ 7538559 w 11737978"/>
              <a:gd name="connsiteY32950" fmla="*/ 5926188 h 6407150"/>
              <a:gd name="connsiteX32951" fmla="*/ 7533737 w 11737978"/>
              <a:gd name="connsiteY32951" fmla="*/ 5898115 h 6407150"/>
              <a:gd name="connsiteX32952" fmla="*/ 7508811 w 11737978"/>
              <a:gd name="connsiteY32952" fmla="*/ 5886515 h 6407150"/>
              <a:gd name="connsiteX32953" fmla="*/ 7500254 w 11737978"/>
              <a:gd name="connsiteY32953" fmla="*/ 5884377 h 6407150"/>
              <a:gd name="connsiteX32954" fmla="*/ 7493193 w 11737978"/>
              <a:gd name="connsiteY32954" fmla="*/ 5871865 h 6407150"/>
              <a:gd name="connsiteX32955" fmla="*/ 7512547 w 11737978"/>
              <a:gd name="connsiteY32955" fmla="*/ 5860580 h 6407150"/>
              <a:gd name="connsiteX32956" fmla="*/ 7506978 w 11737978"/>
              <a:gd name="connsiteY32956" fmla="*/ 5837697 h 6407150"/>
              <a:gd name="connsiteX32957" fmla="*/ 7541954 w 11737978"/>
              <a:gd name="connsiteY32957" fmla="*/ 5841061 h 6407150"/>
              <a:gd name="connsiteX32958" fmla="*/ 7532650 w 11737978"/>
              <a:gd name="connsiteY32958" fmla="*/ 5844110 h 6407150"/>
              <a:gd name="connsiteX32959" fmla="*/ 7556827 w 11737978"/>
              <a:gd name="connsiteY32959" fmla="*/ 5860899 h 6407150"/>
              <a:gd name="connsiteX32960" fmla="*/ 7576931 w 11737978"/>
              <a:gd name="connsiteY32960" fmla="*/ 5844427 h 6407150"/>
              <a:gd name="connsiteX32961" fmla="*/ 7560562 w 11737978"/>
              <a:gd name="connsiteY32961" fmla="*/ 5834965 h 6407150"/>
              <a:gd name="connsiteX32962" fmla="*/ 7579919 w 11737978"/>
              <a:gd name="connsiteY32962" fmla="*/ 5823681 h 6407150"/>
              <a:gd name="connsiteX32963" fmla="*/ 7581414 w 11737978"/>
              <a:gd name="connsiteY32963" fmla="*/ 5813307 h 6407150"/>
              <a:gd name="connsiteX32964" fmla="*/ 7555742 w 11737978"/>
              <a:gd name="connsiteY32964" fmla="*/ 5806893 h 6407150"/>
              <a:gd name="connsiteX32965" fmla="*/ 7565792 w 11737978"/>
              <a:gd name="connsiteY32965" fmla="*/ 5798657 h 6407150"/>
              <a:gd name="connsiteX32966" fmla="*/ 7540868 w 11737978"/>
              <a:gd name="connsiteY32966" fmla="*/ 5787056 h 6407150"/>
              <a:gd name="connsiteX32967" fmla="*/ 7542362 w 11737978"/>
              <a:gd name="connsiteY32967" fmla="*/ 5776683 h 6407150"/>
              <a:gd name="connsiteX32968" fmla="*/ 7543109 w 11737978"/>
              <a:gd name="connsiteY32968" fmla="*/ 5771496 h 6407150"/>
              <a:gd name="connsiteX32969" fmla="*/ 7577338 w 11737978"/>
              <a:gd name="connsiteY32969" fmla="*/ 5780049 h 6407150"/>
              <a:gd name="connsiteX32970" fmla="*/ 7595946 w 11737978"/>
              <a:gd name="connsiteY32970" fmla="*/ 5773951 h 6407150"/>
              <a:gd name="connsiteX32971" fmla="*/ 7562466 w 11737978"/>
              <a:gd name="connsiteY32971" fmla="*/ 5760214 h 6407150"/>
              <a:gd name="connsiteX32972" fmla="*/ 7573263 w 11737978"/>
              <a:gd name="connsiteY32972" fmla="*/ 5746791 h 6407150"/>
              <a:gd name="connsiteX32973" fmla="*/ 7615303 w 11737978"/>
              <a:gd name="connsiteY32973" fmla="*/ 5762667 h 6407150"/>
              <a:gd name="connsiteX32974" fmla="*/ 7616798 w 11737978"/>
              <a:gd name="connsiteY32974" fmla="*/ 5752295 h 6407150"/>
              <a:gd name="connsiteX32975" fmla="*/ 7617545 w 11737978"/>
              <a:gd name="connsiteY32975" fmla="*/ 5747107 h 6407150"/>
              <a:gd name="connsiteX32976" fmla="*/ 7628342 w 11737978"/>
              <a:gd name="connsiteY32976" fmla="*/ 5733685 h 6407150"/>
              <a:gd name="connsiteX32977" fmla="*/ 7601176 w 11737978"/>
              <a:gd name="connsiteY32977" fmla="*/ 5737644 h 6407150"/>
              <a:gd name="connsiteX32978" fmla="*/ 7609734 w 11737978"/>
              <a:gd name="connsiteY32978" fmla="*/ 5739782 h 6407150"/>
              <a:gd name="connsiteX32979" fmla="*/ 7608987 w 11737978"/>
              <a:gd name="connsiteY32979" fmla="*/ 5744970 h 6407150"/>
              <a:gd name="connsiteX32980" fmla="*/ 7608240 w 11737978"/>
              <a:gd name="connsiteY32980" fmla="*/ 5750156 h 6407150"/>
              <a:gd name="connsiteX32981" fmla="*/ 7592621 w 11737978"/>
              <a:gd name="connsiteY32981" fmla="*/ 5735507 h 6407150"/>
              <a:gd name="connsiteX32982" fmla="*/ 7584809 w 11737978"/>
              <a:gd name="connsiteY32982" fmla="*/ 5728181 h 6407150"/>
              <a:gd name="connsiteX32983" fmla="*/ 7585557 w 11737978"/>
              <a:gd name="connsiteY32983" fmla="*/ 5722995 h 6407150"/>
              <a:gd name="connsiteX32984" fmla="*/ 7587051 w 11737978"/>
              <a:gd name="connsiteY32984" fmla="*/ 5712624 h 6407150"/>
              <a:gd name="connsiteX32985" fmla="*/ 7578492 w 11737978"/>
              <a:gd name="connsiteY32985" fmla="*/ 5710485 h 6407150"/>
              <a:gd name="connsiteX32986" fmla="*/ 7578450 w 11737978"/>
              <a:gd name="connsiteY32986" fmla="*/ 5703067 h 6407150"/>
              <a:gd name="connsiteX32987" fmla="*/ 7579001 w 11737978"/>
              <a:gd name="connsiteY32987" fmla="*/ 5703067 h 6407150"/>
              <a:gd name="connsiteX32988" fmla="*/ 7588591 w 11737978"/>
              <a:gd name="connsiteY32988" fmla="*/ 5708303 h 6407150"/>
              <a:gd name="connsiteX32989" fmla="*/ 7594522 w 11737978"/>
              <a:gd name="connsiteY32989" fmla="*/ 5699584 h 6407150"/>
              <a:gd name="connsiteX32990" fmla="*/ 7596392 w 11737978"/>
              <a:gd name="connsiteY32990" fmla="*/ 5710410 h 6407150"/>
              <a:gd name="connsiteX32991" fmla="*/ 7595648 w 11737978"/>
              <a:gd name="connsiteY32991" fmla="*/ 5715571 h 6407150"/>
              <a:gd name="connsiteX32992" fmla="*/ 7604196 w 11737978"/>
              <a:gd name="connsiteY32992" fmla="*/ 5717707 h 6407150"/>
              <a:gd name="connsiteX32993" fmla="*/ 7604938 w 11737978"/>
              <a:gd name="connsiteY32993" fmla="*/ 5712545 h 6407150"/>
              <a:gd name="connsiteX32994" fmla="*/ 7596392 w 11737978"/>
              <a:gd name="connsiteY32994" fmla="*/ 5710410 h 6407150"/>
              <a:gd name="connsiteX32995" fmla="*/ 7605682 w 11737978"/>
              <a:gd name="connsiteY32995" fmla="*/ 5707383 h 6407150"/>
              <a:gd name="connsiteX32996" fmla="*/ 7614228 w 11737978"/>
              <a:gd name="connsiteY32996" fmla="*/ 5709519 h 6407150"/>
              <a:gd name="connsiteX32997" fmla="*/ 7614972 w 11737978"/>
              <a:gd name="connsiteY32997" fmla="*/ 5704357 h 6407150"/>
              <a:gd name="connsiteX32998" fmla="*/ 7606426 w 11737978"/>
              <a:gd name="connsiteY32998" fmla="*/ 5702222 h 6407150"/>
              <a:gd name="connsiteX32999" fmla="*/ 7635039 w 11737978"/>
              <a:gd name="connsiteY32999" fmla="*/ 5687982 h 6407150"/>
              <a:gd name="connsiteX33000" fmla="*/ 7610144 w 11737978"/>
              <a:gd name="connsiteY33000" fmla="*/ 5676415 h 6407150"/>
              <a:gd name="connsiteX33001" fmla="*/ 7601596 w 11737978"/>
              <a:gd name="connsiteY33001" fmla="*/ 5674279 h 6407150"/>
              <a:gd name="connsiteX33002" fmla="*/ 7609400 w 11737978"/>
              <a:gd name="connsiteY33002" fmla="*/ 5681576 h 6407150"/>
              <a:gd name="connsiteX33003" fmla="*/ 7604818 w 11737978"/>
              <a:gd name="connsiteY33003" fmla="*/ 5682762 h 6407150"/>
              <a:gd name="connsiteX33004" fmla="*/ 7603007 w 11737978"/>
              <a:gd name="connsiteY33004" fmla="*/ 5677289 h 6407150"/>
              <a:gd name="connsiteX33005" fmla="*/ 7600798 w 11737978"/>
              <a:gd name="connsiteY33005" fmla="*/ 5680629 h 6407150"/>
              <a:gd name="connsiteX33006" fmla="*/ 7600798 w 11737978"/>
              <a:gd name="connsiteY33006" fmla="*/ 5683803 h 6407150"/>
              <a:gd name="connsiteX33007" fmla="*/ 7600204 w 11737978"/>
              <a:gd name="connsiteY33007" fmla="*/ 5683957 h 6407150"/>
              <a:gd name="connsiteX33008" fmla="*/ 7598089 w 11737978"/>
              <a:gd name="connsiteY33008" fmla="*/ 5683592 h 6407150"/>
              <a:gd name="connsiteX33009" fmla="*/ 7594169 w 11737978"/>
              <a:gd name="connsiteY33009" fmla="*/ 5680629 h 6407150"/>
              <a:gd name="connsiteX33010" fmla="*/ 7594169 w 11737978"/>
              <a:gd name="connsiteY33010" fmla="*/ 5682915 h 6407150"/>
              <a:gd name="connsiteX33011" fmla="*/ 7591564 w 11737978"/>
              <a:gd name="connsiteY33011" fmla="*/ 5682466 h 6407150"/>
              <a:gd name="connsiteX33012" fmla="*/ 7593495 w 11737978"/>
              <a:gd name="connsiteY33012" fmla="*/ 5693641 h 6407150"/>
              <a:gd name="connsiteX33013" fmla="*/ 7589961 w 11737978"/>
              <a:gd name="connsiteY33013" fmla="*/ 5690178 h 6407150"/>
              <a:gd name="connsiteX33014" fmla="*/ 7589961 w 11737978"/>
              <a:gd name="connsiteY33014" fmla="*/ 5683734 h 6407150"/>
              <a:gd name="connsiteX33015" fmla="*/ 7586399 w 11737978"/>
              <a:gd name="connsiteY33015" fmla="*/ 5679706 h 6407150"/>
              <a:gd name="connsiteX33016" fmla="*/ 7581387 w 11737978"/>
              <a:gd name="connsiteY33016" fmla="*/ 5680480 h 6407150"/>
              <a:gd name="connsiteX33017" fmla="*/ 7582975 w 11737978"/>
              <a:gd name="connsiteY33017" fmla="*/ 5679364 h 6407150"/>
              <a:gd name="connsiteX33018" fmla="*/ 7593028 w 11737978"/>
              <a:gd name="connsiteY33018" fmla="*/ 5671129 h 6407150"/>
              <a:gd name="connsiteX33019" fmla="*/ 7592611 w 11737978"/>
              <a:gd name="connsiteY33019" fmla="*/ 5666323 h 6407150"/>
              <a:gd name="connsiteX33020" fmla="*/ 7586783 w 11737978"/>
              <a:gd name="connsiteY33020" fmla="*/ 5664337 h 6407150"/>
              <a:gd name="connsiteX33021" fmla="*/ 7589699 w 11737978"/>
              <a:gd name="connsiteY33021" fmla="*/ 5661813 h 6407150"/>
              <a:gd name="connsiteX33022" fmla="*/ 7595118 w 11737978"/>
              <a:gd name="connsiteY33022" fmla="*/ 5662409 h 6407150"/>
              <a:gd name="connsiteX33023" fmla="*/ 7600837 w 11737978"/>
              <a:gd name="connsiteY33023" fmla="*/ 5658367 h 6407150"/>
              <a:gd name="connsiteX33024" fmla="*/ 7600837 w 11737978"/>
              <a:gd name="connsiteY33024" fmla="*/ 5655135 h 6407150"/>
              <a:gd name="connsiteX33025" fmla="*/ 7603015 w 11737978"/>
              <a:gd name="connsiteY33025" fmla="*/ 5651903 h 6407150"/>
              <a:gd name="connsiteX33026" fmla="*/ 7600837 w 11737978"/>
              <a:gd name="connsiteY33026" fmla="*/ 5651903 h 6407150"/>
              <a:gd name="connsiteX33027" fmla="*/ 7589944 w 11737978"/>
              <a:gd name="connsiteY33027" fmla="*/ 5658367 h 6407150"/>
              <a:gd name="connsiteX33028" fmla="*/ 7583408 w 11737978"/>
              <a:gd name="connsiteY33028" fmla="*/ 5658367 h 6407150"/>
              <a:gd name="connsiteX33029" fmla="*/ 7583408 w 11737978"/>
              <a:gd name="connsiteY33029" fmla="*/ 5645437 h 6407150"/>
              <a:gd name="connsiteX33030" fmla="*/ 7577961 w 11737978"/>
              <a:gd name="connsiteY33030" fmla="*/ 5643012 h 6407150"/>
              <a:gd name="connsiteX33031" fmla="*/ 7576550 w 11737978"/>
              <a:gd name="connsiteY33031" fmla="*/ 5641126 h 6407150"/>
              <a:gd name="connsiteX33032" fmla="*/ 7579835 w 11737978"/>
              <a:gd name="connsiteY33032" fmla="*/ 5639622 h 6407150"/>
              <a:gd name="connsiteX33033" fmla="*/ 7587116 w 11737978"/>
              <a:gd name="connsiteY33033" fmla="*/ 5642610 h 6407150"/>
              <a:gd name="connsiteX33034" fmla="*/ 7589944 w 11737978"/>
              <a:gd name="connsiteY33034" fmla="*/ 5651903 h 6407150"/>
              <a:gd name="connsiteX33035" fmla="*/ 7603015 w 11737978"/>
              <a:gd name="connsiteY33035" fmla="*/ 5635740 h 6407150"/>
              <a:gd name="connsiteX33036" fmla="*/ 7605194 w 11737978"/>
              <a:gd name="connsiteY33036" fmla="*/ 5635740 h 6407150"/>
              <a:gd name="connsiteX33037" fmla="*/ 7605194 w 11737978"/>
              <a:gd name="connsiteY33037" fmla="*/ 5642204 h 6407150"/>
              <a:gd name="connsiteX33038" fmla="*/ 7607372 w 11737978"/>
              <a:gd name="connsiteY33038" fmla="*/ 5638973 h 6407150"/>
              <a:gd name="connsiteX33039" fmla="*/ 7607372 w 11737978"/>
              <a:gd name="connsiteY33039" fmla="*/ 5635740 h 6407150"/>
              <a:gd name="connsiteX33040" fmla="*/ 7611729 w 11737978"/>
              <a:gd name="connsiteY33040" fmla="*/ 5629274 h 6407150"/>
              <a:gd name="connsiteX33041" fmla="*/ 7613908 w 11737978"/>
              <a:gd name="connsiteY33041" fmla="*/ 5626041 h 6407150"/>
              <a:gd name="connsiteX33042" fmla="*/ 7622621 w 11737978"/>
              <a:gd name="connsiteY33042" fmla="*/ 5622809 h 6407150"/>
              <a:gd name="connsiteX33043" fmla="*/ 7622621 w 11737978"/>
              <a:gd name="connsiteY33043" fmla="*/ 5626041 h 6407150"/>
              <a:gd name="connsiteX33044" fmla="*/ 7624800 w 11737978"/>
              <a:gd name="connsiteY33044" fmla="*/ 5632506 h 6407150"/>
              <a:gd name="connsiteX33045" fmla="*/ 7622621 w 11737978"/>
              <a:gd name="connsiteY33045" fmla="*/ 5632506 h 6407150"/>
              <a:gd name="connsiteX33046" fmla="*/ 7620456 w 11737978"/>
              <a:gd name="connsiteY33046" fmla="*/ 5634916 h 6407150"/>
              <a:gd name="connsiteX33047" fmla="*/ 7617492 w 11737978"/>
              <a:gd name="connsiteY33047" fmla="*/ 5634176 h 6407150"/>
              <a:gd name="connsiteX33048" fmla="*/ 7616771 w 11737978"/>
              <a:gd name="connsiteY33048" fmla="*/ 5639180 h 6407150"/>
              <a:gd name="connsiteX33049" fmla="*/ 7617605 w 11737978"/>
              <a:gd name="connsiteY33049" fmla="*/ 5639388 h 6407150"/>
              <a:gd name="connsiteX33050" fmla="*/ 7616087 w 11737978"/>
              <a:gd name="connsiteY33050" fmla="*/ 5642204 h 6407150"/>
              <a:gd name="connsiteX33051" fmla="*/ 7620442 w 11737978"/>
              <a:gd name="connsiteY33051" fmla="*/ 5655135 h 6407150"/>
              <a:gd name="connsiteX33052" fmla="*/ 7622621 w 11737978"/>
              <a:gd name="connsiteY33052" fmla="*/ 5645437 h 6407150"/>
              <a:gd name="connsiteX33053" fmla="*/ 7624800 w 11737978"/>
              <a:gd name="connsiteY33053" fmla="*/ 5642204 h 6407150"/>
              <a:gd name="connsiteX33054" fmla="*/ 7625421 w 11737978"/>
              <a:gd name="connsiteY33054" fmla="*/ 5641284 h 6407150"/>
              <a:gd name="connsiteX33055" fmla="*/ 7626476 w 11737978"/>
              <a:gd name="connsiteY33055" fmla="*/ 5640958 h 6407150"/>
              <a:gd name="connsiteX33056" fmla="*/ 7632886 w 11737978"/>
              <a:gd name="connsiteY33056" fmla="*/ 5638973 h 6407150"/>
              <a:gd name="connsiteX33057" fmla="*/ 7633514 w 11737978"/>
              <a:gd name="connsiteY33057" fmla="*/ 5638973 h 6407150"/>
              <a:gd name="connsiteX33058" fmla="*/ 7633549 w 11737978"/>
              <a:gd name="connsiteY33058" fmla="*/ 5638767 h 6407150"/>
              <a:gd name="connsiteX33059" fmla="*/ 7634584 w 11737978"/>
              <a:gd name="connsiteY33059" fmla="*/ 5638446 h 6407150"/>
              <a:gd name="connsiteX33060" fmla="*/ 7647315 w 11737978"/>
              <a:gd name="connsiteY33060" fmla="*/ 5642274 h 6407150"/>
              <a:gd name="connsiteX33061" fmla="*/ 7648447 w 11737978"/>
              <a:gd name="connsiteY33061" fmla="*/ 5642979 h 6407150"/>
              <a:gd name="connsiteX33062" fmla="*/ 7643884 w 11737978"/>
              <a:gd name="connsiteY33062" fmla="*/ 5654892 h 6407150"/>
              <a:gd name="connsiteX33063" fmla="*/ 7651430 w 11737978"/>
              <a:gd name="connsiteY33063" fmla="*/ 5646640 h 6407150"/>
              <a:gd name="connsiteX33064" fmla="*/ 7652174 w 11737978"/>
              <a:gd name="connsiteY33064" fmla="*/ 5645297 h 6407150"/>
              <a:gd name="connsiteX33065" fmla="*/ 7659503 w 11737978"/>
              <a:gd name="connsiteY33065" fmla="*/ 5649857 h 6407150"/>
              <a:gd name="connsiteX33066" fmla="*/ 7660945 w 11737978"/>
              <a:gd name="connsiteY33066" fmla="*/ 5639846 h 6407150"/>
              <a:gd name="connsiteX33067" fmla="*/ 7656022 w 11737978"/>
              <a:gd name="connsiteY33067" fmla="*/ 5638342 h 6407150"/>
              <a:gd name="connsiteX33068" fmla="*/ 7657299 w 11737978"/>
              <a:gd name="connsiteY33068" fmla="*/ 5636032 h 6407150"/>
              <a:gd name="connsiteX33069" fmla="*/ 7653810 w 11737978"/>
              <a:gd name="connsiteY33069" fmla="*/ 5637666 h 6407150"/>
              <a:gd name="connsiteX33070" fmla="*/ 7649284 w 11737978"/>
              <a:gd name="connsiteY33070" fmla="*/ 5636284 h 6407150"/>
              <a:gd name="connsiteX33071" fmla="*/ 7644574 w 11737978"/>
              <a:gd name="connsiteY33071" fmla="*/ 5630570 h 6407150"/>
              <a:gd name="connsiteX33072" fmla="*/ 7635577 w 11737978"/>
              <a:gd name="connsiteY33072" fmla="*/ 5631563 h 6407150"/>
              <a:gd name="connsiteX33073" fmla="*/ 7634688 w 11737978"/>
              <a:gd name="connsiteY33073" fmla="*/ 5632005 h 6407150"/>
              <a:gd name="connsiteX33074" fmla="*/ 7635692 w 11737978"/>
              <a:gd name="connsiteY33074" fmla="*/ 5626041 h 6407150"/>
              <a:gd name="connsiteX33075" fmla="*/ 7626978 w 11737978"/>
              <a:gd name="connsiteY33075" fmla="*/ 5626041 h 6407150"/>
              <a:gd name="connsiteX33076" fmla="*/ 7626978 w 11737978"/>
              <a:gd name="connsiteY33076" fmla="*/ 5629274 h 6407150"/>
              <a:gd name="connsiteX33077" fmla="*/ 7624800 w 11737978"/>
              <a:gd name="connsiteY33077" fmla="*/ 5626041 h 6407150"/>
              <a:gd name="connsiteX33078" fmla="*/ 7624800 w 11737978"/>
              <a:gd name="connsiteY33078" fmla="*/ 5622809 h 6407150"/>
              <a:gd name="connsiteX33079" fmla="*/ 7632989 w 11737978"/>
              <a:gd name="connsiteY33079" fmla="*/ 5611351 h 6407150"/>
              <a:gd name="connsiteX33080" fmla="*/ 7637342 w 11737978"/>
              <a:gd name="connsiteY33080" fmla="*/ 5609660 h 6407150"/>
              <a:gd name="connsiteX33081" fmla="*/ 7654830 w 11737978"/>
              <a:gd name="connsiteY33081" fmla="*/ 5611341 h 6407150"/>
              <a:gd name="connsiteX33082" fmla="*/ 7653999 w 11737978"/>
              <a:gd name="connsiteY33082" fmla="*/ 5601733 h 6407150"/>
              <a:gd name="connsiteX33083" fmla="*/ 7640513 w 11737978"/>
              <a:gd name="connsiteY33083" fmla="*/ 5597138 h 6407150"/>
              <a:gd name="connsiteX33084" fmla="*/ 7642228 w 11737978"/>
              <a:gd name="connsiteY33084" fmla="*/ 5593715 h 6407150"/>
              <a:gd name="connsiteX33085" fmla="*/ 7639771 w 11737978"/>
              <a:gd name="connsiteY33085" fmla="*/ 5592804 h 6407150"/>
              <a:gd name="connsiteX33086" fmla="*/ 7640237 w 11737978"/>
              <a:gd name="connsiteY33086" fmla="*/ 5589563 h 6407150"/>
              <a:gd name="connsiteX33087" fmla="*/ 7640705 w 11737978"/>
              <a:gd name="connsiteY33087" fmla="*/ 5586320 h 6407150"/>
              <a:gd name="connsiteX33088" fmla="*/ 7645636 w 11737978"/>
              <a:gd name="connsiteY33088" fmla="*/ 5582850 h 6407150"/>
              <a:gd name="connsiteX33089" fmla="*/ 7648763 w 11737978"/>
              <a:gd name="connsiteY33089" fmla="*/ 5583151 h 6407150"/>
              <a:gd name="connsiteX33090" fmla="*/ 7648763 w 11737978"/>
              <a:gd name="connsiteY33090" fmla="*/ 5584017 h 6407150"/>
              <a:gd name="connsiteX33091" fmla="*/ 7648763 w 11737978"/>
              <a:gd name="connsiteY33091" fmla="*/ 5590483 h 6407150"/>
              <a:gd name="connsiteX33092" fmla="*/ 7661834 w 11737978"/>
              <a:gd name="connsiteY33092" fmla="*/ 5580784 h 6407150"/>
              <a:gd name="connsiteX33093" fmla="*/ 7655299 w 11737978"/>
              <a:gd name="connsiteY33093" fmla="*/ 5574320 h 6407150"/>
              <a:gd name="connsiteX33094" fmla="*/ 7655299 w 11737978"/>
              <a:gd name="connsiteY33094" fmla="*/ 5564622 h 6407150"/>
              <a:gd name="connsiteX33095" fmla="*/ 7653122 w 11737978"/>
              <a:gd name="connsiteY33095" fmla="*/ 5564622 h 6407150"/>
              <a:gd name="connsiteX33096" fmla="*/ 7659657 w 11737978"/>
              <a:gd name="connsiteY33096" fmla="*/ 5554924 h 6407150"/>
              <a:gd name="connsiteX33097" fmla="*/ 7664013 w 11737978"/>
              <a:gd name="connsiteY33097" fmla="*/ 5551690 h 6407150"/>
              <a:gd name="connsiteX33098" fmla="*/ 7668370 w 11737978"/>
              <a:gd name="connsiteY33098" fmla="*/ 5545225 h 6407150"/>
              <a:gd name="connsiteX33099" fmla="*/ 7668370 w 11737978"/>
              <a:gd name="connsiteY33099" fmla="*/ 5548458 h 6407150"/>
              <a:gd name="connsiteX33100" fmla="*/ 7675177 w 11737978"/>
              <a:gd name="connsiteY33100" fmla="*/ 5542801 h 6407150"/>
              <a:gd name="connsiteX33101" fmla="*/ 7675322 w 11737978"/>
              <a:gd name="connsiteY33101" fmla="*/ 5542001 h 6407150"/>
              <a:gd name="connsiteX33102" fmla="*/ 7682510 w 11737978"/>
              <a:gd name="connsiteY33102" fmla="*/ 5543796 h 6407150"/>
              <a:gd name="connsiteX33103" fmla="*/ 7691328 w 11737978"/>
              <a:gd name="connsiteY33103" fmla="*/ 5546000 h 6407150"/>
              <a:gd name="connsiteX33104" fmla="*/ 7720755 w 11737978"/>
              <a:gd name="connsiteY33104" fmla="*/ 5531961 h 6407150"/>
              <a:gd name="connsiteX33105" fmla="*/ 7695045 w 11737978"/>
              <a:gd name="connsiteY33105" fmla="*/ 5520192 h 6407150"/>
              <a:gd name="connsiteX33106" fmla="*/ 7703119 w 11737978"/>
              <a:gd name="connsiteY33106" fmla="*/ 5527555 h 6407150"/>
              <a:gd name="connsiteX33107" fmla="*/ 7639165 w 11737978"/>
              <a:gd name="connsiteY33107" fmla="*/ 5527618 h 6407150"/>
              <a:gd name="connsiteX33108" fmla="*/ 7654570 w 11737978"/>
              <a:gd name="connsiteY33108" fmla="*/ 5547510 h 6407150"/>
              <a:gd name="connsiteX33109" fmla="*/ 7655299 w 11737978"/>
              <a:gd name="connsiteY33109" fmla="*/ 5547284 h 6407150"/>
              <a:gd name="connsiteX33110" fmla="*/ 7655299 w 11737978"/>
              <a:gd name="connsiteY33110" fmla="*/ 5548458 h 6407150"/>
              <a:gd name="connsiteX33111" fmla="*/ 7653122 w 11737978"/>
              <a:gd name="connsiteY33111" fmla="*/ 5554924 h 6407150"/>
              <a:gd name="connsiteX33112" fmla="*/ 7629429 w 11737978"/>
              <a:gd name="connsiteY33112" fmla="*/ 5563408 h 6407150"/>
              <a:gd name="connsiteX33113" fmla="*/ 7626375 w 11737978"/>
              <a:gd name="connsiteY33113" fmla="*/ 5568070 h 6407150"/>
              <a:gd name="connsiteX33114" fmla="*/ 7624704 w 11737978"/>
              <a:gd name="connsiteY33114" fmla="*/ 5566622 h 6407150"/>
              <a:gd name="connsiteX33115" fmla="*/ 7623178 w 11737978"/>
              <a:gd name="connsiteY33115" fmla="*/ 5548182 h 6407150"/>
              <a:gd name="connsiteX33116" fmla="*/ 7629157 w 11737978"/>
              <a:gd name="connsiteY33116" fmla="*/ 5545225 h 6407150"/>
              <a:gd name="connsiteX33117" fmla="*/ 7626978 w 11737978"/>
              <a:gd name="connsiteY33117" fmla="*/ 5538760 h 6407150"/>
              <a:gd name="connsiteX33118" fmla="*/ 7625345 w 11737978"/>
              <a:gd name="connsiteY33118" fmla="*/ 5533911 h 6407150"/>
              <a:gd name="connsiteX33119" fmla="*/ 7627340 w 11737978"/>
              <a:gd name="connsiteY33119" fmla="*/ 5527710 h 6407150"/>
              <a:gd name="connsiteX33120" fmla="*/ 7630145 w 11737978"/>
              <a:gd name="connsiteY33120" fmla="*/ 5522648 h 6407150"/>
              <a:gd name="connsiteX33121" fmla="*/ 7653122 w 11737978"/>
              <a:gd name="connsiteY33121" fmla="*/ 5525830 h 6407150"/>
              <a:gd name="connsiteX33122" fmla="*/ 7657477 w 11737978"/>
              <a:gd name="connsiteY33122" fmla="*/ 5509667 h 6407150"/>
              <a:gd name="connsiteX33123" fmla="*/ 7661834 w 11737978"/>
              <a:gd name="connsiteY33123" fmla="*/ 5522597 h 6407150"/>
              <a:gd name="connsiteX33124" fmla="*/ 7668370 w 11737978"/>
              <a:gd name="connsiteY33124" fmla="*/ 5509667 h 6407150"/>
              <a:gd name="connsiteX33125" fmla="*/ 7673272 w 11737978"/>
              <a:gd name="connsiteY33125" fmla="*/ 5510475 h 6407150"/>
              <a:gd name="connsiteX33126" fmla="*/ 7674003 w 11737978"/>
              <a:gd name="connsiteY33126" fmla="*/ 5508666 h 6407150"/>
              <a:gd name="connsiteX33127" fmla="*/ 7674051 w 11737978"/>
              <a:gd name="connsiteY33127" fmla="*/ 5508677 h 6407150"/>
              <a:gd name="connsiteX33128" fmla="*/ 7678330 w 11737978"/>
              <a:gd name="connsiteY33128" fmla="*/ 5509748 h 6407150"/>
              <a:gd name="connsiteX33129" fmla="*/ 7679273 w 11737978"/>
              <a:gd name="connsiteY33129" fmla="*/ 5503199 h 6407150"/>
              <a:gd name="connsiteX33130" fmla="*/ 7696691 w 11737978"/>
              <a:gd name="connsiteY33130" fmla="*/ 5499969 h 6407150"/>
              <a:gd name="connsiteX33131" fmla="*/ 7698870 w 11737978"/>
              <a:gd name="connsiteY33131" fmla="*/ 5506433 h 6407150"/>
              <a:gd name="connsiteX33132" fmla="*/ 7703226 w 11737978"/>
              <a:gd name="connsiteY33132" fmla="*/ 5496736 h 6407150"/>
              <a:gd name="connsiteX33133" fmla="*/ 7705404 w 11737978"/>
              <a:gd name="connsiteY33133" fmla="*/ 5496736 h 6407150"/>
              <a:gd name="connsiteX33134" fmla="*/ 7729368 w 11737978"/>
              <a:gd name="connsiteY33134" fmla="*/ 5490271 h 6407150"/>
              <a:gd name="connsiteX33135" fmla="*/ 7731547 w 11737978"/>
              <a:gd name="connsiteY33135" fmla="*/ 5483806 h 6407150"/>
              <a:gd name="connsiteX33136" fmla="*/ 7729368 w 11737978"/>
              <a:gd name="connsiteY33136" fmla="*/ 5480573 h 6407150"/>
              <a:gd name="connsiteX33137" fmla="*/ 7727190 w 11737978"/>
              <a:gd name="connsiteY33137" fmla="*/ 5480573 h 6407150"/>
              <a:gd name="connsiteX33138" fmla="*/ 7705404 w 11737978"/>
              <a:gd name="connsiteY33138" fmla="*/ 5487038 h 6407150"/>
              <a:gd name="connsiteX33139" fmla="*/ 7703226 w 11737978"/>
              <a:gd name="connsiteY33139" fmla="*/ 5487038 h 6407150"/>
              <a:gd name="connsiteX33140" fmla="*/ 7696691 w 11737978"/>
              <a:gd name="connsiteY33140" fmla="*/ 5490271 h 6407150"/>
              <a:gd name="connsiteX33141" fmla="*/ 7679883 w 11737978"/>
              <a:gd name="connsiteY33141" fmla="*/ 5496505 h 6407150"/>
              <a:gd name="connsiteX33142" fmla="*/ 7678550 w 11737978"/>
              <a:gd name="connsiteY33142" fmla="*/ 5490912 h 6407150"/>
              <a:gd name="connsiteX33143" fmla="*/ 7681319 w 11737978"/>
              <a:gd name="connsiteY33143" fmla="*/ 5489001 h 6407150"/>
              <a:gd name="connsiteX33144" fmla="*/ 7668575 w 11737978"/>
              <a:gd name="connsiteY33144" fmla="*/ 5485145 h 6407150"/>
              <a:gd name="connsiteX33145" fmla="*/ 7666439 w 11737978"/>
              <a:gd name="connsiteY33145" fmla="*/ 5483786 h 6407150"/>
              <a:gd name="connsiteX33146" fmla="*/ 7662160 w 11737978"/>
              <a:gd name="connsiteY33146" fmla="*/ 5474791 h 6407150"/>
              <a:gd name="connsiteX33147" fmla="*/ 7662302 w 11737978"/>
              <a:gd name="connsiteY33147" fmla="*/ 5474845 h 6407150"/>
              <a:gd name="connsiteX33148" fmla="*/ 7673507 w 11737978"/>
              <a:gd name="connsiteY33148" fmla="*/ 5481675 h 6407150"/>
              <a:gd name="connsiteX33149" fmla="*/ 7684306 w 11737978"/>
              <a:gd name="connsiteY33149" fmla="*/ 5468253 h 6407150"/>
              <a:gd name="connsiteX33150" fmla="*/ 7709231 w 11737978"/>
              <a:gd name="connsiteY33150" fmla="*/ 5479854 h 6407150"/>
              <a:gd name="connsiteX33151" fmla="*/ 7720777 w 11737978"/>
              <a:gd name="connsiteY33151" fmla="*/ 5461247 h 6407150"/>
              <a:gd name="connsiteX33152" fmla="*/ 7746450 w 11737978"/>
              <a:gd name="connsiteY33152" fmla="*/ 5467660 h 6407150"/>
              <a:gd name="connsiteX33153" fmla="*/ 7755752 w 11737978"/>
              <a:gd name="connsiteY33153" fmla="*/ 5464610 h 6407150"/>
              <a:gd name="connsiteX33154" fmla="*/ 7756499 w 11737978"/>
              <a:gd name="connsiteY33154" fmla="*/ 5459424 h 6407150"/>
              <a:gd name="connsiteX33155" fmla="*/ 7747943 w 11737978"/>
              <a:gd name="connsiteY33155" fmla="*/ 5457286 h 6407150"/>
              <a:gd name="connsiteX33156" fmla="*/ 7747196 w 11737978"/>
              <a:gd name="connsiteY33156" fmla="*/ 5462474 h 6407150"/>
              <a:gd name="connsiteX33157" fmla="*/ 7730828 w 11737978"/>
              <a:gd name="connsiteY33157" fmla="*/ 5453009 h 6407150"/>
              <a:gd name="connsiteX33158" fmla="*/ 7741627 w 11737978"/>
              <a:gd name="connsiteY33158" fmla="*/ 5439588 h 6407150"/>
              <a:gd name="connsiteX33159" fmla="*/ 7725583 w 11737978"/>
              <a:gd name="connsiteY33159" fmla="*/ 5435579 h 6407150"/>
              <a:gd name="connsiteX33160" fmla="*/ 7719194 w 11737978"/>
              <a:gd name="connsiteY33160" fmla="*/ 5433983 h 6407150"/>
              <a:gd name="connsiteX33161" fmla="*/ 7720382 w 11737978"/>
              <a:gd name="connsiteY33161" fmla="*/ 5426426 h 6407150"/>
              <a:gd name="connsiteX33162" fmla="*/ 7714118 w 11737978"/>
              <a:gd name="connsiteY33162" fmla="*/ 5419152 h 6407150"/>
              <a:gd name="connsiteX33163" fmla="*/ 7714223 w 11737978"/>
              <a:gd name="connsiteY33163" fmla="*/ 5418741 h 6407150"/>
              <a:gd name="connsiteX33164" fmla="*/ 7719207 w 11737978"/>
              <a:gd name="connsiteY33164" fmla="*/ 5418308 h 6407150"/>
              <a:gd name="connsiteX33165" fmla="*/ 7715823 w 11737978"/>
              <a:gd name="connsiteY33165" fmla="*/ 5412409 h 6407150"/>
              <a:gd name="connsiteX33166" fmla="*/ 7716569 w 11737978"/>
              <a:gd name="connsiteY33166" fmla="*/ 5409455 h 6407150"/>
              <a:gd name="connsiteX33167" fmla="*/ 7720654 w 11737978"/>
              <a:gd name="connsiteY33167" fmla="*/ 5409455 h 6407150"/>
              <a:gd name="connsiteX33168" fmla="*/ 7721680 w 11737978"/>
              <a:gd name="connsiteY33168" fmla="*/ 5407112 h 6407150"/>
              <a:gd name="connsiteX33169" fmla="*/ 7730085 w 11737978"/>
              <a:gd name="connsiteY33169" fmla="*/ 5404983 h 6407150"/>
              <a:gd name="connsiteX33170" fmla="*/ 7738733 w 11737978"/>
              <a:gd name="connsiteY33170" fmla="*/ 5407145 h 6407150"/>
              <a:gd name="connsiteX33171" fmla="*/ 7735524 w 11737978"/>
              <a:gd name="connsiteY33171" fmla="*/ 5398322 h 6407150"/>
              <a:gd name="connsiteX33172" fmla="*/ 7733882 w 11737978"/>
              <a:gd name="connsiteY33172" fmla="*/ 5393807 h 6407150"/>
              <a:gd name="connsiteX33173" fmla="*/ 7739988 w 11737978"/>
              <a:gd name="connsiteY33173" fmla="*/ 5394503 h 6407150"/>
              <a:gd name="connsiteX33174" fmla="*/ 7748974 w 11737978"/>
              <a:gd name="connsiteY33174" fmla="*/ 5393292 h 6407150"/>
              <a:gd name="connsiteX33175" fmla="*/ 7742440 w 11737978"/>
              <a:gd name="connsiteY33175" fmla="*/ 5383594 h 6407150"/>
              <a:gd name="connsiteX33176" fmla="*/ 7755510 w 11737978"/>
              <a:gd name="connsiteY33176" fmla="*/ 5373896 h 6407150"/>
              <a:gd name="connsiteX33177" fmla="*/ 7775117 w 11737978"/>
              <a:gd name="connsiteY33177" fmla="*/ 5354500 h 6407150"/>
              <a:gd name="connsiteX33178" fmla="*/ 7775117 w 11737978"/>
              <a:gd name="connsiteY33178" fmla="*/ 5351267 h 6407150"/>
              <a:gd name="connsiteX33179" fmla="*/ 7781653 w 11737978"/>
              <a:gd name="connsiteY33179" fmla="*/ 5348034 h 6407150"/>
              <a:gd name="connsiteX33180" fmla="*/ 7792544 w 11737978"/>
              <a:gd name="connsiteY33180" fmla="*/ 5335104 h 6407150"/>
              <a:gd name="connsiteX33181" fmla="*/ 7796902 w 11737978"/>
              <a:gd name="connsiteY33181" fmla="*/ 5335104 h 6407150"/>
              <a:gd name="connsiteX33182" fmla="*/ 7796902 w 11737978"/>
              <a:gd name="connsiteY33182" fmla="*/ 5331871 h 6407150"/>
              <a:gd name="connsiteX33183" fmla="*/ 7792544 w 11737978"/>
              <a:gd name="connsiteY33183" fmla="*/ 5331871 h 6407150"/>
              <a:gd name="connsiteX33184" fmla="*/ 7794723 w 11737978"/>
              <a:gd name="connsiteY33184" fmla="*/ 5328639 h 6407150"/>
              <a:gd name="connsiteX33185" fmla="*/ 7801259 w 11737978"/>
              <a:gd name="connsiteY33185" fmla="*/ 5329447 h 6407150"/>
              <a:gd name="connsiteX33186" fmla="*/ 7803392 w 11737978"/>
              <a:gd name="connsiteY33186" fmla="*/ 5328128 h 6407150"/>
              <a:gd name="connsiteX33187" fmla="*/ 7815172 w 11737978"/>
              <a:gd name="connsiteY33187" fmla="*/ 5352914 h 6407150"/>
              <a:gd name="connsiteX33188" fmla="*/ 7824535 w 11737978"/>
              <a:gd name="connsiteY33188" fmla="*/ 5382777 h 6407150"/>
              <a:gd name="connsiteX33189" fmla="*/ 7826107 w 11737978"/>
              <a:gd name="connsiteY33189" fmla="*/ 5389684 h 6407150"/>
              <a:gd name="connsiteX33190" fmla="*/ 7823015 w 11737978"/>
              <a:gd name="connsiteY33190" fmla="*/ 5392850 h 6407150"/>
              <a:gd name="connsiteX33191" fmla="*/ 7823015 w 11737978"/>
              <a:gd name="connsiteY33191" fmla="*/ 5389658 h 6407150"/>
              <a:gd name="connsiteX33192" fmla="*/ 7820760 w 11737978"/>
              <a:gd name="connsiteY33192" fmla="*/ 5389658 h 6407150"/>
              <a:gd name="connsiteX33193" fmla="*/ 7816251 w 11737978"/>
              <a:gd name="connsiteY33193" fmla="*/ 5389658 h 6407150"/>
              <a:gd name="connsiteX33194" fmla="*/ 7807233 w 11737978"/>
              <a:gd name="connsiteY33194" fmla="*/ 5402861 h 6407150"/>
              <a:gd name="connsiteX33195" fmla="*/ 7809488 w 11737978"/>
              <a:gd name="connsiteY33195" fmla="*/ 5406162 h 6407150"/>
              <a:gd name="connsiteX33196" fmla="*/ 7811743 w 11737978"/>
              <a:gd name="connsiteY33196" fmla="*/ 5402861 h 6407150"/>
              <a:gd name="connsiteX33197" fmla="*/ 7818506 w 11737978"/>
              <a:gd name="connsiteY33197" fmla="*/ 5396259 h 6407150"/>
              <a:gd name="connsiteX33198" fmla="*/ 7822656 w 11737978"/>
              <a:gd name="connsiteY33198" fmla="*/ 5393222 h 6407150"/>
              <a:gd name="connsiteX33199" fmla="*/ 7825025 w 11737978"/>
              <a:gd name="connsiteY33199" fmla="*/ 5399371 h 6407150"/>
              <a:gd name="connsiteX33200" fmla="*/ 7827349 w 11737978"/>
              <a:gd name="connsiteY33200" fmla="*/ 5403943 h 6407150"/>
              <a:gd name="connsiteX33201" fmla="*/ 7829791 w 11737978"/>
              <a:gd name="connsiteY33201" fmla="*/ 5412466 h 6407150"/>
              <a:gd name="connsiteX33202" fmla="*/ 7828734 w 11737978"/>
              <a:gd name="connsiteY33202" fmla="*/ 5415201 h 6407150"/>
              <a:gd name="connsiteX33203" fmla="*/ 7827565 w 11737978"/>
              <a:gd name="connsiteY33203" fmla="*/ 5415180 h 6407150"/>
              <a:gd name="connsiteX33204" fmla="*/ 7821074 w 11737978"/>
              <a:gd name="connsiteY33204" fmla="*/ 5420911 h 6407150"/>
              <a:gd name="connsiteX33205" fmla="*/ 7822214 w 11737978"/>
              <a:gd name="connsiteY33205" fmla="*/ 5428549 h 6407150"/>
              <a:gd name="connsiteX33206" fmla="*/ 7826759 w 11737978"/>
              <a:gd name="connsiteY33206" fmla="*/ 5431459 h 6407150"/>
              <a:gd name="connsiteX33207" fmla="*/ 7826092 w 11737978"/>
              <a:gd name="connsiteY33207" fmla="*/ 5435456 h 6407150"/>
              <a:gd name="connsiteX33208" fmla="*/ 7828907 w 11737978"/>
              <a:gd name="connsiteY33208" fmla="*/ 5456620 h 6407150"/>
              <a:gd name="connsiteX33209" fmla="*/ 7828968 w 11737978"/>
              <a:gd name="connsiteY33209" fmla="*/ 5458726 h 6407150"/>
              <a:gd name="connsiteX33210" fmla="*/ 7826776 w 11737978"/>
              <a:gd name="connsiteY33210" fmla="*/ 5458633 h 6407150"/>
              <a:gd name="connsiteX33211" fmla="*/ 7825007 w 11737978"/>
              <a:gd name="connsiteY33211" fmla="*/ 5460308 h 6407150"/>
              <a:gd name="connsiteX33212" fmla="*/ 7818728 w 11737978"/>
              <a:gd name="connsiteY33212" fmla="*/ 5458243 h 6407150"/>
              <a:gd name="connsiteX33213" fmla="*/ 7825980 w 11737978"/>
              <a:gd name="connsiteY33213" fmla="*/ 5471015 h 6407150"/>
              <a:gd name="connsiteX33214" fmla="*/ 7831324 w 11737978"/>
              <a:gd name="connsiteY33214" fmla="*/ 5470534 h 6407150"/>
              <a:gd name="connsiteX33215" fmla="*/ 7827212 w 11737978"/>
              <a:gd name="connsiteY33215" fmla="*/ 5473383 h 6407150"/>
              <a:gd name="connsiteX33216" fmla="*/ 7836166 w 11737978"/>
              <a:gd name="connsiteY33216" fmla="*/ 5480080 h 6407150"/>
              <a:gd name="connsiteX33217" fmla="*/ 7832214 w 11737978"/>
              <a:gd name="connsiteY33217" fmla="*/ 5484771 h 6407150"/>
              <a:gd name="connsiteX33218" fmla="*/ 7824455 w 11737978"/>
              <a:gd name="connsiteY33218" fmla="*/ 5481596 h 6407150"/>
              <a:gd name="connsiteX33219" fmla="*/ 7808059 w 11737978"/>
              <a:gd name="connsiteY33219" fmla="*/ 5483951 h 6407150"/>
              <a:gd name="connsiteX33220" fmla="*/ 7803216 w 11737978"/>
              <a:gd name="connsiteY33220" fmla="*/ 5482756 h 6407150"/>
              <a:gd name="connsiteX33221" fmla="*/ 7805949 w 11737978"/>
              <a:gd name="connsiteY33221" fmla="*/ 5484254 h 6407150"/>
              <a:gd name="connsiteX33222" fmla="*/ 7800086 w 11737978"/>
              <a:gd name="connsiteY33222" fmla="*/ 5485097 h 6407150"/>
              <a:gd name="connsiteX33223" fmla="*/ 7794319 w 11737978"/>
              <a:gd name="connsiteY33223" fmla="*/ 5501465 h 6407150"/>
              <a:gd name="connsiteX33224" fmla="*/ 7819884 w 11737978"/>
              <a:gd name="connsiteY33224" fmla="*/ 5513332 h 6407150"/>
              <a:gd name="connsiteX33225" fmla="*/ 7813396 w 11737978"/>
              <a:gd name="connsiteY33225" fmla="*/ 5495270 h 6407150"/>
              <a:gd name="connsiteX33226" fmla="*/ 7822551 w 11737978"/>
              <a:gd name="connsiteY33226" fmla="*/ 5494819 h 6407150"/>
              <a:gd name="connsiteX33227" fmla="*/ 7828396 w 11737978"/>
              <a:gd name="connsiteY33227" fmla="*/ 5494530 h 6407150"/>
              <a:gd name="connsiteX33228" fmla="*/ 7827945 w 11737978"/>
              <a:gd name="connsiteY33228" fmla="*/ 5498142 h 6407150"/>
              <a:gd name="connsiteX33229" fmla="*/ 7826391 w 11737978"/>
              <a:gd name="connsiteY33229" fmla="*/ 5519646 h 6407150"/>
              <a:gd name="connsiteX33230" fmla="*/ 7830899 w 11737978"/>
              <a:gd name="connsiteY33230" fmla="*/ 5524047 h 6407150"/>
              <a:gd name="connsiteX33231" fmla="*/ 7830011 w 11737978"/>
              <a:gd name="connsiteY33231" fmla="*/ 5531064 h 6407150"/>
              <a:gd name="connsiteX33232" fmla="*/ 7810138 w 11737978"/>
              <a:gd name="connsiteY33232" fmla="*/ 5526098 h 6407150"/>
              <a:gd name="connsiteX33233" fmla="*/ 7829235 w 11737978"/>
              <a:gd name="connsiteY33233" fmla="*/ 5545562 h 6407150"/>
              <a:gd name="connsiteX33234" fmla="*/ 7829940 w 11737978"/>
              <a:gd name="connsiteY33234" fmla="*/ 5556363 h 6407150"/>
              <a:gd name="connsiteX33235" fmla="*/ 7830576 w 11737978"/>
              <a:gd name="connsiteY33235" fmla="*/ 5587167 h 6407150"/>
              <a:gd name="connsiteX33236" fmla="*/ 7832768 w 11737978"/>
              <a:gd name="connsiteY33236" fmla="*/ 5587260 h 6407150"/>
              <a:gd name="connsiteX33237" fmla="*/ 7833328 w 11737978"/>
              <a:gd name="connsiteY33237" fmla="*/ 5606226 h 6407150"/>
              <a:gd name="connsiteX33238" fmla="*/ 7840588 w 11737978"/>
              <a:gd name="connsiteY33238" fmla="*/ 5629684 h 6407150"/>
              <a:gd name="connsiteX33239" fmla="*/ 7845094 w 11737978"/>
              <a:gd name="connsiteY33239" fmla="*/ 5634086 h 6407150"/>
              <a:gd name="connsiteX33240" fmla="*/ 7843027 w 11737978"/>
              <a:gd name="connsiteY33240" fmla="*/ 5638208 h 6407150"/>
              <a:gd name="connsiteX33241" fmla="*/ 7852168 w 11737978"/>
              <a:gd name="connsiteY33241" fmla="*/ 5651225 h 6407150"/>
              <a:gd name="connsiteX33242" fmla="*/ 7852416 w 11737978"/>
              <a:gd name="connsiteY33242" fmla="*/ 5659654 h 6407150"/>
              <a:gd name="connsiteX33243" fmla="*/ 7859364 w 11737978"/>
              <a:gd name="connsiteY33243" fmla="*/ 5672577 h 6407150"/>
              <a:gd name="connsiteX33244" fmla="*/ 7860734 w 11737978"/>
              <a:gd name="connsiteY33244" fmla="*/ 5718933 h 6407150"/>
              <a:gd name="connsiteX33245" fmla="*/ 7863547 w 11737978"/>
              <a:gd name="connsiteY33245" fmla="*/ 5740099 h 6407150"/>
              <a:gd name="connsiteX33246" fmla="*/ 7868242 w 11737978"/>
              <a:gd name="connsiteY33246" fmla="*/ 5750823 h 6407150"/>
              <a:gd name="connsiteX33247" fmla="*/ 7883955 w 11737978"/>
              <a:gd name="connsiteY33247" fmla="*/ 5764122 h 6407150"/>
              <a:gd name="connsiteX33248" fmla="*/ 7879574 w 11737978"/>
              <a:gd name="connsiteY33248" fmla="*/ 5763933 h 6407150"/>
              <a:gd name="connsiteX33249" fmla="*/ 7872873 w 11737978"/>
              <a:gd name="connsiteY33249" fmla="*/ 5759438 h 6407150"/>
              <a:gd name="connsiteX33250" fmla="*/ 7873247 w 11737978"/>
              <a:gd name="connsiteY33250" fmla="*/ 5772080 h 6407150"/>
              <a:gd name="connsiteX33251" fmla="*/ 7875626 w 11737978"/>
              <a:gd name="connsiteY33251" fmla="*/ 5778495 h 6407150"/>
              <a:gd name="connsiteX33252" fmla="*/ 7875751 w 11737978"/>
              <a:gd name="connsiteY33252" fmla="*/ 5782710 h 6407150"/>
              <a:gd name="connsiteX33253" fmla="*/ 7882263 w 11737978"/>
              <a:gd name="connsiteY33253" fmla="*/ 5780884 h 6407150"/>
              <a:gd name="connsiteX33254" fmla="*/ 7888899 w 11737978"/>
              <a:gd name="connsiteY33254" fmla="*/ 5783272 h 6407150"/>
              <a:gd name="connsiteX33255" fmla="*/ 7891090 w 11737978"/>
              <a:gd name="connsiteY33255" fmla="*/ 5783366 h 6407150"/>
              <a:gd name="connsiteX33256" fmla="*/ 7907925 w 11737978"/>
              <a:gd name="connsiteY33256" fmla="*/ 5834593 h 6407150"/>
              <a:gd name="connsiteX33257" fmla="*/ 7901475 w 11737978"/>
              <a:gd name="connsiteY33257" fmla="*/ 5838526 h 6407150"/>
              <a:gd name="connsiteX33258" fmla="*/ 7903977 w 11737978"/>
              <a:gd name="connsiteY33258" fmla="*/ 5849156 h 6407150"/>
              <a:gd name="connsiteX33259" fmla="*/ 7910427 w 11737978"/>
              <a:gd name="connsiteY33259" fmla="*/ 5845223 h 6407150"/>
              <a:gd name="connsiteX33260" fmla="*/ 7919442 w 11737978"/>
              <a:gd name="connsiteY33260" fmla="*/ 5854026 h 6407150"/>
              <a:gd name="connsiteX33261" fmla="*/ 7910614 w 11737978"/>
              <a:gd name="connsiteY33261" fmla="*/ 5851545 h 6407150"/>
              <a:gd name="connsiteX33262" fmla="*/ 7906356 w 11737978"/>
              <a:gd name="connsiteY33262" fmla="*/ 5855572 h 6407150"/>
              <a:gd name="connsiteX33263" fmla="*/ 7915557 w 11737978"/>
              <a:gd name="connsiteY33263" fmla="*/ 5870696 h 6407150"/>
              <a:gd name="connsiteX33264" fmla="*/ 7915371 w 11737978"/>
              <a:gd name="connsiteY33264" fmla="*/ 5864375 h 6407150"/>
              <a:gd name="connsiteX33265" fmla="*/ 7919691 w 11737978"/>
              <a:gd name="connsiteY33265" fmla="*/ 5862455 h 6407150"/>
              <a:gd name="connsiteX33266" fmla="*/ 7931084 w 11737978"/>
              <a:gd name="connsiteY33266" fmla="*/ 5877673 h 6407150"/>
              <a:gd name="connsiteX33267" fmla="*/ 7926825 w 11737978"/>
              <a:gd name="connsiteY33267" fmla="*/ 5881700 h 6407150"/>
              <a:gd name="connsiteX33268" fmla="*/ 7929080 w 11737978"/>
              <a:gd name="connsiteY33268" fmla="*/ 5883901 h 6407150"/>
              <a:gd name="connsiteX33269" fmla="*/ 7926888 w 11737978"/>
              <a:gd name="connsiteY33269" fmla="*/ 5883807 h 6407150"/>
              <a:gd name="connsiteX33270" fmla="*/ 7920438 w 11737978"/>
              <a:gd name="connsiteY33270" fmla="*/ 5887740 h 6407150"/>
              <a:gd name="connsiteX33271" fmla="*/ 7925132 w 11737978"/>
              <a:gd name="connsiteY33271" fmla="*/ 5898463 h 6407150"/>
              <a:gd name="connsiteX33272" fmla="*/ 7931520 w 11737978"/>
              <a:gd name="connsiteY33272" fmla="*/ 5892424 h 6407150"/>
              <a:gd name="connsiteX33273" fmla="*/ 7935904 w 11737978"/>
              <a:gd name="connsiteY33273" fmla="*/ 5892612 h 6407150"/>
              <a:gd name="connsiteX33274" fmla="*/ 7938094 w 11737978"/>
              <a:gd name="connsiteY33274" fmla="*/ 5892704 h 6407150"/>
              <a:gd name="connsiteX33275" fmla="*/ 7935841 w 11737978"/>
              <a:gd name="connsiteY33275" fmla="*/ 5890504 h 6407150"/>
              <a:gd name="connsiteX33276" fmla="*/ 7933649 w 11737978"/>
              <a:gd name="connsiteY33276" fmla="*/ 5890410 h 6407150"/>
              <a:gd name="connsiteX33277" fmla="*/ 7933526 w 11737978"/>
              <a:gd name="connsiteY33277" fmla="*/ 5886196 h 6407150"/>
              <a:gd name="connsiteX33278" fmla="*/ 7935716 w 11737978"/>
              <a:gd name="connsiteY33278" fmla="*/ 5886290 h 6407150"/>
              <a:gd name="connsiteX33279" fmla="*/ 7942415 w 11737978"/>
              <a:gd name="connsiteY33279" fmla="*/ 5890785 h 6407150"/>
              <a:gd name="connsiteX33280" fmla="*/ 7944855 w 11737978"/>
              <a:gd name="connsiteY33280" fmla="*/ 5899307 h 6407150"/>
              <a:gd name="connsiteX33281" fmla="*/ 7949550 w 11737978"/>
              <a:gd name="connsiteY33281" fmla="*/ 5910031 h 6407150"/>
              <a:gd name="connsiteX33282" fmla="*/ 7951866 w 11737978"/>
              <a:gd name="connsiteY33282" fmla="*/ 5914338 h 6407150"/>
              <a:gd name="connsiteX33283" fmla="*/ 7954057 w 11737978"/>
              <a:gd name="connsiteY33283" fmla="*/ 5914432 h 6407150"/>
              <a:gd name="connsiteX33284" fmla="*/ 7951741 w 11737978"/>
              <a:gd name="connsiteY33284" fmla="*/ 5910125 h 6407150"/>
              <a:gd name="connsiteX33285" fmla="*/ 7956061 w 11737978"/>
              <a:gd name="connsiteY33285" fmla="*/ 5908205 h 6407150"/>
              <a:gd name="connsiteX33286" fmla="*/ 7964890 w 11737978"/>
              <a:gd name="connsiteY33286" fmla="*/ 5910687 h 6407150"/>
              <a:gd name="connsiteX33287" fmla="*/ 7965076 w 11737978"/>
              <a:gd name="connsiteY33287" fmla="*/ 5917009 h 6407150"/>
              <a:gd name="connsiteX33288" fmla="*/ 7967329 w 11737978"/>
              <a:gd name="connsiteY33288" fmla="*/ 5919208 h 6407150"/>
              <a:gd name="connsiteX33289" fmla="*/ 7965388 w 11737978"/>
              <a:gd name="connsiteY33289" fmla="*/ 5927543 h 6407150"/>
              <a:gd name="connsiteX33290" fmla="*/ 7970020 w 11737978"/>
              <a:gd name="connsiteY33290" fmla="*/ 5936159 h 6407150"/>
              <a:gd name="connsiteX33291" fmla="*/ 7967890 w 11737978"/>
              <a:gd name="connsiteY33291" fmla="*/ 5938174 h 6407150"/>
              <a:gd name="connsiteX33292" fmla="*/ 7967827 w 11737978"/>
              <a:gd name="connsiteY33292" fmla="*/ 5936066 h 6407150"/>
              <a:gd name="connsiteX33293" fmla="*/ 7958813 w 11737978"/>
              <a:gd name="connsiteY33293" fmla="*/ 5927262 h 6407150"/>
              <a:gd name="connsiteX33294" fmla="*/ 7945852 w 11737978"/>
              <a:gd name="connsiteY33294" fmla="*/ 5933022 h 6407150"/>
              <a:gd name="connsiteX33295" fmla="*/ 7946163 w 11737978"/>
              <a:gd name="connsiteY33295" fmla="*/ 5943556 h 6407150"/>
              <a:gd name="connsiteX33296" fmla="*/ 7955116 w 11737978"/>
              <a:gd name="connsiteY33296" fmla="*/ 5950253 h 6407150"/>
              <a:gd name="connsiteX33297" fmla="*/ 7957307 w 11737978"/>
              <a:gd name="connsiteY33297" fmla="*/ 5950348 h 6407150"/>
              <a:gd name="connsiteX33298" fmla="*/ 7959623 w 11737978"/>
              <a:gd name="connsiteY33298" fmla="*/ 5954655 h 6407150"/>
              <a:gd name="connsiteX33299" fmla="*/ 7964068 w 11737978"/>
              <a:gd name="connsiteY33299" fmla="*/ 5956950 h 6407150"/>
              <a:gd name="connsiteX33300" fmla="*/ 7964006 w 11737978"/>
              <a:gd name="connsiteY33300" fmla="*/ 5954843 h 6407150"/>
              <a:gd name="connsiteX33301" fmla="*/ 7961628 w 11737978"/>
              <a:gd name="connsiteY33301" fmla="*/ 5948428 h 6407150"/>
              <a:gd name="connsiteX33302" fmla="*/ 7970143 w 11737978"/>
              <a:gd name="connsiteY33302" fmla="*/ 5940374 h 6407150"/>
              <a:gd name="connsiteX33303" fmla="*/ 7972335 w 11737978"/>
              <a:gd name="connsiteY33303" fmla="*/ 5940468 h 6407150"/>
              <a:gd name="connsiteX33304" fmla="*/ 7983915 w 11737978"/>
              <a:gd name="connsiteY33304" fmla="*/ 5962008 h 6407150"/>
              <a:gd name="connsiteX33305" fmla="*/ 7983978 w 11737978"/>
              <a:gd name="connsiteY33305" fmla="*/ 5964115 h 6407150"/>
              <a:gd name="connsiteX33306" fmla="*/ 7986168 w 11737978"/>
              <a:gd name="connsiteY33306" fmla="*/ 5964209 h 6407150"/>
              <a:gd name="connsiteX33307" fmla="*/ 7986106 w 11737978"/>
              <a:gd name="connsiteY33307" fmla="*/ 5962102 h 6407150"/>
              <a:gd name="connsiteX33308" fmla="*/ 7988298 w 11737978"/>
              <a:gd name="connsiteY33308" fmla="*/ 5962196 h 6407150"/>
              <a:gd name="connsiteX33309" fmla="*/ 7990801 w 11737978"/>
              <a:gd name="connsiteY33309" fmla="*/ 5972826 h 6407150"/>
              <a:gd name="connsiteX33310" fmla="*/ 7992992 w 11737978"/>
              <a:gd name="connsiteY33310" fmla="*/ 5972919 h 6407150"/>
              <a:gd name="connsiteX33311" fmla="*/ 7995121 w 11737978"/>
              <a:gd name="connsiteY33311" fmla="*/ 5970906 h 6407150"/>
              <a:gd name="connsiteX33312" fmla="*/ 7992744 w 11737978"/>
              <a:gd name="connsiteY33312" fmla="*/ 5964490 h 6407150"/>
              <a:gd name="connsiteX33313" fmla="*/ 7992494 w 11737978"/>
              <a:gd name="connsiteY33313" fmla="*/ 5956062 h 6407150"/>
              <a:gd name="connsiteX33314" fmla="*/ 7994249 w 11737978"/>
              <a:gd name="connsiteY33314" fmla="*/ 5941405 h 6407150"/>
              <a:gd name="connsiteX33315" fmla="*/ 7996379 w 11737978"/>
              <a:gd name="connsiteY33315" fmla="*/ 5939393 h 6407150"/>
              <a:gd name="connsiteX33316" fmla="*/ 8001215 w 11737978"/>
              <a:gd name="connsiteY33316" fmla="*/ 5945651 h 6407150"/>
              <a:gd name="connsiteX33317" fmla="*/ 8004955 w 11737978"/>
              <a:gd name="connsiteY33317" fmla="*/ 5948410 h 6407150"/>
              <a:gd name="connsiteX33318" fmla="*/ 8002359 w 11737978"/>
              <a:gd name="connsiteY33318" fmla="*/ 5949678 h 6407150"/>
              <a:gd name="connsiteX33319" fmla="*/ 8005643 w 11737978"/>
              <a:gd name="connsiteY33319" fmla="*/ 5956624 h 6407150"/>
              <a:gd name="connsiteX33320" fmla="*/ 7999068 w 11737978"/>
              <a:gd name="connsiteY33320" fmla="*/ 5956344 h 6407150"/>
              <a:gd name="connsiteX33321" fmla="*/ 8008270 w 11737978"/>
              <a:gd name="connsiteY33321" fmla="*/ 5971467 h 6407150"/>
              <a:gd name="connsiteX33322" fmla="*/ 8014783 w 11737978"/>
              <a:gd name="connsiteY33322" fmla="*/ 5969643 h 6407150"/>
              <a:gd name="connsiteX33323" fmla="*/ 8019538 w 11737978"/>
              <a:gd name="connsiteY33323" fmla="*/ 5982473 h 6407150"/>
              <a:gd name="connsiteX33324" fmla="*/ 8025988 w 11737978"/>
              <a:gd name="connsiteY33324" fmla="*/ 5978540 h 6407150"/>
              <a:gd name="connsiteX33325" fmla="*/ 8026050 w 11737978"/>
              <a:gd name="connsiteY33325" fmla="*/ 5980648 h 6407150"/>
              <a:gd name="connsiteX33326" fmla="*/ 8028365 w 11737978"/>
              <a:gd name="connsiteY33326" fmla="*/ 5984955 h 6407150"/>
              <a:gd name="connsiteX33327" fmla="*/ 8030557 w 11737978"/>
              <a:gd name="connsiteY33327" fmla="*/ 5985049 h 6407150"/>
              <a:gd name="connsiteX33328" fmla="*/ 8030681 w 11737978"/>
              <a:gd name="connsiteY33328" fmla="*/ 5989263 h 6407150"/>
              <a:gd name="connsiteX33329" fmla="*/ 8028553 w 11737978"/>
              <a:gd name="connsiteY33329" fmla="*/ 5991276 h 6407150"/>
              <a:gd name="connsiteX33330" fmla="*/ 8030807 w 11737978"/>
              <a:gd name="connsiteY33330" fmla="*/ 5993478 h 6407150"/>
              <a:gd name="connsiteX33331" fmla="*/ 8032998 w 11737978"/>
              <a:gd name="connsiteY33331" fmla="*/ 5993571 h 6407150"/>
              <a:gd name="connsiteX33332" fmla="*/ 8032873 w 11737978"/>
              <a:gd name="connsiteY33332" fmla="*/ 5989357 h 6407150"/>
              <a:gd name="connsiteX33333" fmla="*/ 8034941 w 11737978"/>
              <a:gd name="connsiteY33333" fmla="*/ 5985236 h 6407150"/>
              <a:gd name="connsiteX33334" fmla="*/ 8032687 w 11737978"/>
              <a:gd name="connsiteY33334" fmla="*/ 5983035 h 6407150"/>
              <a:gd name="connsiteX33335" fmla="*/ 8030433 w 11737978"/>
              <a:gd name="connsiteY33335" fmla="*/ 5980834 h 6407150"/>
              <a:gd name="connsiteX33336" fmla="*/ 8028241 w 11737978"/>
              <a:gd name="connsiteY33336" fmla="*/ 5980740 h 6407150"/>
              <a:gd name="connsiteX33337" fmla="*/ 8030371 w 11737978"/>
              <a:gd name="connsiteY33337" fmla="*/ 5978727 h 6407150"/>
              <a:gd name="connsiteX33338" fmla="*/ 8039385 w 11737978"/>
              <a:gd name="connsiteY33338" fmla="*/ 5987531 h 6407150"/>
              <a:gd name="connsiteX33339" fmla="*/ 8041515 w 11737978"/>
              <a:gd name="connsiteY33339" fmla="*/ 5985518 h 6407150"/>
              <a:gd name="connsiteX33340" fmla="*/ 8039509 w 11737978"/>
              <a:gd name="connsiteY33340" fmla="*/ 5991745 h 6407150"/>
              <a:gd name="connsiteX33341" fmla="*/ 8041889 w 11737978"/>
              <a:gd name="connsiteY33341" fmla="*/ 5998160 h 6407150"/>
              <a:gd name="connsiteX33342" fmla="*/ 8046146 w 11737978"/>
              <a:gd name="connsiteY33342" fmla="*/ 5994134 h 6407150"/>
              <a:gd name="connsiteX33343" fmla="*/ 8063989 w 11737978"/>
              <a:gd name="connsiteY33343" fmla="*/ 6005420 h 6407150"/>
              <a:gd name="connsiteX33344" fmla="*/ 8062047 w 11737978"/>
              <a:gd name="connsiteY33344" fmla="*/ 6013754 h 6407150"/>
              <a:gd name="connsiteX33345" fmla="*/ 8068746 w 11737978"/>
              <a:gd name="connsiteY33345" fmla="*/ 6018249 h 6407150"/>
              <a:gd name="connsiteX33346" fmla="*/ 8071123 w 11737978"/>
              <a:gd name="connsiteY33346" fmla="*/ 6024665 h 6407150"/>
              <a:gd name="connsiteX33347" fmla="*/ 8071310 w 11737978"/>
              <a:gd name="connsiteY33347" fmla="*/ 6030986 h 6407150"/>
              <a:gd name="connsiteX33348" fmla="*/ 8069056 w 11737978"/>
              <a:gd name="connsiteY33348" fmla="*/ 6028786 h 6407150"/>
              <a:gd name="connsiteX33349" fmla="*/ 8066865 w 11737978"/>
              <a:gd name="connsiteY33349" fmla="*/ 6028693 h 6407150"/>
              <a:gd name="connsiteX33350" fmla="*/ 8066928 w 11737978"/>
              <a:gd name="connsiteY33350" fmla="*/ 6030798 h 6407150"/>
              <a:gd name="connsiteX33351" fmla="*/ 8071373 w 11737978"/>
              <a:gd name="connsiteY33351" fmla="*/ 6033093 h 6407150"/>
              <a:gd name="connsiteX33352" fmla="*/ 8071435 w 11737978"/>
              <a:gd name="connsiteY33352" fmla="*/ 6035201 h 6407150"/>
              <a:gd name="connsiteX33353" fmla="*/ 8071497 w 11737978"/>
              <a:gd name="connsiteY33353" fmla="*/ 6037308 h 6407150"/>
              <a:gd name="connsiteX33354" fmla="*/ 8073689 w 11737978"/>
              <a:gd name="connsiteY33354" fmla="*/ 6037401 h 6407150"/>
              <a:gd name="connsiteX33355" fmla="*/ 8075818 w 11737978"/>
              <a:gd name="connsiteY33355" fmla="*/ 6035389 h 6407150"/>
              <a:gd name="connsiteX33356" fmla="*/ 8075756 w 11737978"/>
              <a:gd name="connsiteY33356" fmla="*/ 6033280 h 6407150"/>
              <a:gd name="connsiteX33357" fmla="*/ 8075630 w 11737978"/>
              <a:gd name="connsiteY33357" fmla="*/ 6029067 h 6407150"/>
              <a:gd name="connsiteX33358" fmla="*/ 8073315 w 11737978"/>
              <a:gd name="connsiteY33358" fmla="*/ 6024758 h 6407150"/>
              <a:gd name="connsiteX33359" fmla="*/ 8070937 w 11737978"/>
              <a:gd name="connsiteY33359" fmla="*/ 6018344 h 6407150"/>
              <a:gd name="connsiteX33360" fmla="*/ 8088592 w 11737978"/>
              <a:gd name="connsiteY33360" fmla="*/ 6023308 h 6407150"/>
              <a:gd name="connsiteX33361" fmla="*/ 8097857 w 11737978"/>
              <a:gd name="connsiteY33361" fmla="*/ 6040541 h 6407150"/>
              <a:gd name="connsiteX33362" fmla="*/ 8097670 w 11737978"/>
              <a:gd name="connsiteY33362" fmla="*/ 6034219 h 6407150"/>
              <a:gd name="connsiteX33363" fmla="*/ 8121962 w 11737978"/>
              <a:gd name="connsiteY33363" fmla="*/ 6041571 h 6407150"/>
              <a:gd name="connsiteX33364" fmla="*/ 8122024 w 11737978"/>
              <a:gd name="connsiteY33364" fmla="*/ 6043679 h 6407150"/>
              <a:gd name="connsiteX33365" fmla="*/ 8119833 w 11737978"/>
              <a:gd name="connsiteY33365" fmla="*/ 6043585 h 6407150"/>
              <a:gd name="connsiteX33366" fmla="*/ 8119896 w 11737978"/>
              <a:gd name="connsiteY33366" fmla="*/ 6045692 h 6407150"/>
              <a:gd name="connsiteX33367" fmla="*/ 8122149 w 11737978"/>
              <a:gd name="connsiteY33367" fmla="*/ 6047892 h 6407150"/>
              <a:gd name="connsiteX33368" fmla="*/ 8124402 w 11737978"/>
              <a:gd name="connsiteY33368" fmla="*/ 6050093 h 6407150"/>
              <a:gd name="connsiteX33369" fmla="*/ 8126531 w 11737978"/>
              <a:gd name="connsiteY33369" fmla="*/ 6048081 h 6407150"/>
              <a:gd name="connsiteX33370" fmla="*/ 8124278 w 11737978"/>
              <a:gd name="connsiteY33370" fmla="*/ 6045880 h 6407150"/>
              <a:gd name="connsiteX33371" fmla="*/ 8124217 w 11737978"/>
              <a:gd name="connsiteY33371" fmla="*/ 6043773 h 6407150"/>
              <a:gd name="connsiteX33372" fmla="*/ 8133231 w 11737978"/>
              <a:gd name="connsiteY33372" fmla="*/ 6052576 h 6407150"/>
              <a:gd name="connsiteX33373" fmla="*/ 8133294 w 11737978"/>
              <a:gd name="connsiteY33373" fmla="*/ 6054683 h 6407150"/>
              <a:gd name="connsiteX33374" fmla="*/ 8135608 w 11737978"/>
              <a:gd name="connsiteY33374" fmla="*/ 6058991 h 6407150"/>
              <a:gd name="connsiteX33375" fmla="*/ 8137862 w 11737978"/>
              <a:gd name="connsiteY33375" fmla="*/ 6061192 h 6407150"/>
              <a:gd name="connsiteX33376" fmla="*/ 8140863 w 11737978"/>
              <a:gd name="connsiteY33376" fmla="*/ 6088678 h 6407150"/>
              <a:gd name="connsiteX33377" fmla="*/ 8143117 w 11737978"/>
              <a:gd name="connsiteY33377" fmla="*/ 6090879 h 6407150"/>
              <a:gd name="connsiteX33378" fmla="*/ 8145309 w 11737978"/>
              <a:gd name="connsiteY33378" fmla="*/ 6090974 h 6407150"/>
              <a:gd name="connsiteX33379" fmla="*/ 8149691 w 11737978"/>
              <a:gd name="connsiteY33379" fmla="*/ 6091161 h 6407150"/>
              <a:gd name="connsiteX33380" fmla="*/ 8156577 w 11737978"/>
              <a:gd name="connsiteY33380" fmla="*/ 6101978 h 6407150"/>
              <a:gd name="connsiteX33381" fmla="*/ 8154011 w 11737978"/>
              <a:gd name="connsiteY33381" fmla="*/ 6089241 h 6407150"/>
              <a:gd name="connsiteX33382" fmla="*/ 8153826 w 11737978"/>
              <a:gd name="connsiteY33382" fmla="*/ 6082920 h 6407150"/>
              <a:gd name="connsiteX33383" fmla="*/ 8155830 w 11737978"/>
              <a:gd name="connsiteY33383" fmla="*/ 6076692 h 6407150"/>
              <a:gd name="connsiteX33384" fmla="*/ 8158021 w 11737978"/>
              <a:gd name="connsiteY33384" fmla="*/ 6076787 h 6407150"/>
              <a:gd name="connsiteX33385" fmla="*/ 8160150 w 11737978"/>
              <a:gd name="connsiteY33385" fmla="*/ 6074773 h 6407150"/>
              <a:gd name="connsiteX33386" fmla="*/ 8157959 w 11737978"/>
              <a:gd name="connsiteY33386" fmla="*/ 6074680 h 6407150"/>
              <a:gd name="connsiteX33387" fmla="*/ 8155767 w 11737978"/>
              <a:gd name="connsiteY33387" fmla="*/ 6074586 h 6407150"/>
              <a:gd name="connsiteX33388" fmla="*/ 8153326 w 11737978"/>
              <a:gd name="connsiteY33388" fmla="*/ 6066063 h 6407150"/>
              <a:gd name="connsiteX33389" fmla="*/ 8164284 w 11737978"/>
              <a:gd name="connsiteY33389" fmla="*/ 6066532 h 6407150"/>
              <a:gd name="connsiteX33390" fmla="*/ 8166475 w 11737978"/>
              <a:gd name="connsiteY33390" fmla="*/ 6066626 h 6407150"/>
              <a:gd name="connsiteX33391" fmla="*/ 8166413 w 11737978"/>
              <a:gd name="connsiteY33391" fmla="*/ 6064518 h 6407150"/>
              <a:gd name="connsiteX33392" fmla="*/ 8168355 w 11737978"/>
              <a:gd name="connsiteY33392" fmla="*/ 6056184 h 6407150"/>
              <a:gd name="connsiteX33393" fmla="*/ 8170545 w 11737978"/>
              <a:gd name="connsiteY33393" fmla="*/ 6056277 h 6407150"/>
              <a:gd name="connsiteX33394" fmla="*/ 8177557 w 11737978"/>
              <a:gd name="connsiteY33394" fmla="*/ 6071308 h 6407150"/>
              <a:gd name="connsiteX33395" fmla="*/ 8182251 w 11737978"/>
              <a:gd name="connsiteY33395" fmla="*/ 6082032 h 6407150"/>
              <a:gd name="connsiteX33396" fmla="*/ 8184442 w 11737978"/>
              <a:gd name="connsiteY33396" fmla="*/ 6082127 h 6407150"/>
              <a:gd name="connsiteX33397" fmla="*/ 8184380 w 11737978"/>
              <a:gd name="connsiteY33397" fmla="*/ 6080018 h 6407150"/>
              <a:gd name="connsiteX33398" fmla="*/ 8179687 w 11737978"/>
              <a:gd name="connsiteY33398" fmla="*/ 6069296 h 6407150"/>
              <a:gd name="connsiteX33399" fmla="*/ 8172675 w 11737978"/>
              <a:gd name="connsiteY33399" fmla="*/ 6054264 h 6407150"/>
              <a:gd name="connsiteX33400" fmla="*/ 8169925 w 11737978"/>
              <a:gd name="connsiteY33400" fmla="*/ 6035207 h 6407150"/>
              <a:gd name="connsiteX33401" fmla="*/ 8163350 w 11737978"/>
              <a:gd name="connsiteY33401" fmla="*/ 6034926 h 6407150"/>
              <a:gd name="connsiteX33402" fmla="*/ 8165541 w 11737978"/>
              <a:gd name="connsiteY33402" fmla="*/ 6035019 h 6407150"/>
              <a:gd name="connsiteX33403" fmla="*/ 8165477 w 11737978"/>
              <a:gd name="connsiteY33403" fmla="*/ 6032912 h 6407150"/>
              <a:gd name="connsiteX33404" fmla="*/ 8163163 w 11737978"/>
              <a:gd name="connsiteY33404" fmla="*/ 6028604 h 6407150"/>
              <a:gd name="connsiteX33405" fmla="*/ 8163039 w 11737978"/>
              <a:gd name="connsiteY33405" fmla="*/ 6024389 h 6407150"/>
              <a:gd name="connsiteX33406" fmla="*/ 8169551 w 11737978"/>
              <a:gd name="connsiteY33406" fmla="*/ 6022564 h 6407150"/>
              <a:gd name="connsiteX33407" fmla="*/ 8172301 w 11737978"/>
              <a:gd name="connsiteY33407" fmla="*/ 6041622 h 6407150"/>
              <a:gd name="connsiteX33408" fmla="*/ 8188015 w 11737978"/>
              <a:gd name="connsiteY33408" fmla="*/ 6054920 h 6407150"/>
              <a:gd name="connsiteX33409" fmla="*/ 8185825 w 11737978"/>
              <a:gd name="connsiteY33409" fmla="*/ 6054826 h 6407150"/>
              <a:gd name="connsiteX33410" fmla="*/ 8183632 w 11737978"/>
              <a:gd name="connsiteY33410" fmla="*/ 6054734 h 6407150"/>
              <a:gd name="connsiteX33411" fmla="*/ 8188389 w 11737978"/>
              <a:gd name="connsiteY33411" fmla="*/ 6067564 h 6407150"/>
              <a:gd name="connsiteX33412" fmla="*/ 8190643 w 11737978"/>
              <a:gd name="connsiteY33412" fmla="*/ 6069763 h 6407150"/>
              <a:gd name="connsiteX33413" fmla="*/ 8199409 w 11737978"/>
              <a:gd name="connsiteY33413" fmla="*/ 6070139 h 6407150"/>
              <a:gd name="connsiteX33414" fmla="*/ 8199471 w 11737978"/>
              <a:gd name="connsiteY33414" fmla="*/ 6072246 h 6407150"/>
              <a:gd name="connsiteX33415" fmla="*/ 8201661 w 11737978"/>
              <a:gd name="connsiteY33415" fmla="*/ 6072340 h 6407150"/>
              <a:gd name="connsiteX33416" fmla="*/ 8201599 w 11737978"/>
              <a:gd name="connsiteY33416" fmla="*/ 6070233 h 6407150"/>
              <a:gd name="connsiteX33417" fmla="*/ 8201537 w 11737978"/>
              <a:gd name="connsiteY33417" fmla="*/ 6068126 h 6407150"/>
              <a:gd name="connsiteX33418" fmla="*/ 8203729 w 11737978"/>
              <a:gd name="connsiteY33418" fmla="*/ 6068221 h 6407150"/>
              <a:gd name="connsiteX33419" fmla="*/ 8203667 w 11737978"/>
              <a:gd name="connsiteY33419" fmla="*/ 6066113 h 6407150"/>
              <a:gd name="connsiteX33420" fmla="*/ 8210489 w 11737978"/>
              <a:gd name="connsiteY33420" fmla="*/ 6074823 h 6407150"/>
              <a:gd name="connsiteX33421" fmla="*/ 8210552 w 11737978"/>
              <a:gd name="connsiteY33421" fmla="*/ 6076930 h 6407150"/>
              <a:gd name="connsiteX33422" fmla="*/ 8210677 w 11737978"/>
              <a:gd name="connsiteY33422" fmla="*/ 6081144 h 6407150"/>
              <a:gd name="connsiteX33423" fmla="*/ 8215061 w 11737978"/>
              <a:gd name="connsiteY33423" fmla="*/ 6081332 h 6407150"/>
              <a:gd name="connsiteX33424" fmla="*/ 8217127 w 11737978"/>
              <a:gd name="connsiteY33424" fmla="*/ 6077212 h 6407150"/>
              <a:gd name="connsiteX33425" fmla="*/ 8219318 w 11737978"/>
              <a:gd name="connsiteY33425" fmla="*/ 6077305 h 6407150"/>
              <a:gd name="connsiteX33426" fmla="*/ 8221633 w 11737978"/>
              <a:gd name="connsiteY33426" fmla="*/ 6081613 h 6407150"/>
              <a:gd name="connsiteX33427" fmla="*/ 8223888 w 11737978"/>
              <a:gd name="connsiteY33427" fmla="*/ 6083815 h 6407150"/>
              <a:gd name="connsiteX33428" fmla="*/ 8223825 w 11737978"/>
              <a:gd name="connsiteY33428" fmla="*/ 6081707 h 6407150"/>
              <a:gd name="connsiteX33429" fmla="*/ 8219256 w 11737978"/>
              <a:gd name="connsiteY33429" fmla="*/ 6075197 h 6407150"/>
              <a:gd name="connsiteX33430" fmla="*/ 8221509 w 11737978"/>
              <a:gd name="connsiteY33430" fmla="*/ 6077399 h 6407150"/>
              <a:gd name="connsiteX33431" fmla="*/ 8223576 w 11737978"/>
              <a:gd name="connsiteY33431" fmla="*/ 6073278 h 6407150"/>
              <a:gd name="connsiteX33432" fmla="*/ 8225892 w 11737978"/>
              <a:gd name="connsiteY33432" fmla="*/ 6077586 h 6407150"/>
              <a:gd name="connsiteX33433" fmla="*/ 8226418 w 11737978"/>
              <a:gd name="connsiteY33433" fmla="*/ 6077655 h 6407150"/>
              <a:gd name="connsiteX33434" fmla="*/ 8231977 w 11737978"/>
              <a:gd name="connsiteY33434" fmla="*/ 6100061 h 6407150"/>
              <a:gd name="connsiteX33435" fmla="*/ 8238503 w 11737978"/>
              <a:gd name="connsiteY33435" fmla="*/ 6121270 h 6407150"/>
              <a:gd name="connsiteX33436" fmla="*/ 8245030 w 11737978"/>
              <a:gd name="connsiteY33436" fmla="*/ 6142478 h 6407150"/>
              <a:gd name="connsiteX33437" fmla="*/ 8244557 w 11737978"/>
              <a:gd name="connsiteY33437" fmla="*/ 6147372 h 6407150"/>
              <a:gd name="connsiteX33438" fmla="*/ 8258085 w 11737978"/>
              <a:gd name="connsiteY33438" fmla="*/ 6184895 h 6407150"/>
              <a:gd name="connsiteX33439" fmla="*/ 8264612 w 11737978"/>
              <a:gd name="connsiteY33439" fmla="*/ 6206104 h 6407150"/>
              <a:gd name="connsiteX33440" fmla="*/ 8267749 w 11737978"/>
              <a:gd name="connsiteY33440" fmla="*/ 6200014 h 6407150"/>
              <a:gd name="connsiteX33441" fmla="*/ 8270983 w 11737978"/>
              <a:gd name="connsiteY33441" fmla="*/ 6197198 h 6407150"/>
              <a:gd name="connsiteX33442" fmla="*/ 8271216 w 11737978"/>
              <a:gd name="connsiteY33442" fmla="*/ 6197406 h 6407150"/>
              <a:gd name="connsiteX33443" fmla="*/ 8275599 w 11737978"/>
              <a:gd name="connsiteY33443" fmla="*/ 6197593 h 6407150"/>
              <a:gd name="connsiteX33444" fmla="*/ 8275543 w 11737978"/>
              <a:gd name="connsiteY33444" fmla="*/ 6195685 h 6407150"/>
              <a:gd name="connsiteX33445" fmla="*/ 8273351 w 11737978"/>
              <a:gd name="connsiteY33445" fmla="*/ 6195592 h 6407150"/>
              <a:gd name="connsiteX33446" fmla="*/ 8273093 w 11737978"/>
              <a:gd name="connsiteY33446" fmla="*/ 6195360 h 6407150"/>
              <a:gd name="connsiteX33447" fmla="*/ 8273164 w 11737978"/>
              <a:gd name="connsiteY33447" fmla="*/ 6195299 h 6407150"/>
              <a:gd name="connsiteX33448" fmla="*/ 8275401 w 11737978"/>
              <a:gd name="connsiteY33448" fmla="*/ 6183269 h 6407150"/>
              <a:gd name="connsiteX33449" fmla="*/ 8278055 w 11737978"/>
              <a:gd name="connsiteY33449" fmla="*/ 6184667 h 6407150"/>
              <a:gd name="connsiteX33450" fmla="*/ 8279636 w 11737978"/>
              <a:gd name="connsiteY33450" fmla="*/ 6195674 h 6407150"/>
              <a:gd name="connsiteX33451" fmla="*/ 8281860 w 11737978"/>
              <a:gd name="connsiteY33451" fmla="*/ 6197861 h 6407150"/>
              <a:gd name="connsiteX33452" fmla="*/ 8283960 w 11737978"/>
              <a:gd name="connsiteY33452" fmla="*/ 6195860 h 6407150"/>
              <a:gd name="connsiteX33453" fmla="*/ 8283775 w 11737978"/>
              <a:gd name="connsiteY33453" fmla="*/ 6189578 h 6407150"/>
              <a:gd name="connsiteX33454" fmla="*/ 8283408 w 11737978"/>
              <a:gd name="connsiteY33454" fmla="*/ 6187489 h 6407150"/>
              <a:gd name="connsiteX33455" fmla="*/ 8286623 w 11737978"/>
              <a:gd name="connsiteY33455" fmla="*/ 6189184 h 6407150"/>
              <a:gd name="connsiteX33456" fmla="*/ 8290821 w 11737978"/>
              <a:gd name="connsiteY33456" fmla="*/ 6201217 h 6407150"/>
              <a:gd name="connsiteX33457" fmla="*/ 8289875 w 11737978"/>
              <a:gd name="connsiteY33457" fmla="*/ 6211004 h 6407150"/>
              <a:gd name="connsiteX33458" fmla="*/ 8304823 w 11737978"/>
              <a:gd name="connsiteY33458" fmla="*/ 6233846 h 6407150"/>
              <a:gd name="connsiteX33459" fmla="*/ 8294509 w 11737978"/>
              <a:gd name="connsiteY33459" fmla="*/ 6251788 h 6407150"/>
              <a:gd name="connsiteX33460" fmla="*/ 8303877 w 11737978"/>
              <a:gd name="connsiteY33460" fmla="*/ 6243633 h 6407150"/>
              <a:gd name="connsiteX33461" fmla="*/ 8313717 w 11737978"/>
              <a:gd name="connsiteY33461" fmla="*/ 6230586 h 6407150"/>
              <a:gd name="connsiteX33462" fmla="*/ 8322611 w 11737978"/>
              <a:gd name="connsiteY33462" fmla="*/ 6227324 h 6407150"/>
              <a:gd name="connsiteX33463" fmla="*/ 8314190 w 11737978"/>
              <a:gd name="connsiteY33463" fmla="*/ 6225690 h 6407150"/>
              <a:gd name="connsiteX33464" fmla="*/ 8315611 w 11737978"/>
              <a:gd name="connsiteY33464" fmla="*/ 6211009 h 6407150"/>
              <a:gd name="connsiteX33465" fmla="*/ 8308609 w 11737978"/>
              <a:gd name="connsiteY33465" fmla="*/ 6194695 h 6407150"/>
              <a:gd name="connsiteX33466" fmla="*/ 8310029 w 11737978"/>
              <a:gd name="connsiteY33466" fmla="*/ 6180014 h 6407150"/>
              <a:gd name="connsiteX33467" fmla="*/ 8296027 w 11737978"/>
              <a:gd name="connsiteY33467" fmla="*/ 6147384 h 6407150"/>
              <a:gd name="connsiteX33468" fmla="*/ 8307890 w 11737978"/>
              <a:gd name="connsiteY33468" fmla="*/ 6157786 h 6407150"/>
              <a:gd name="connsiteX33469" fmla="*/ 8314181 w 11737978"/>
              <a:gd name="connsiteY33469" fmla="*/ 6165479 h 6407150"/>
              <a:gd name="connsiteX33470" fmla="*/ 8314193 w 11737978"/>
              <a:gd name="connsiteY33470" fmla="*/ 6165609 h 6407150"/>
              <a:gd name="connsiteX33471" fmla="*/ 8314813 w 11737978"/>
              <a:gd name="connsiteY33471" fmla="*/ 6166252 h 6407150"/>
              <a:gd name="connsiteX33472" fmla="*/ 8319397 w 11737978"/>
              <a:gd name="connsiteY33472" fmla="*/ 6171858 h 6407150"/>
              <a:gd name="connsiteX33473" fmla="*/ 8317503 w 11737978"/>
              <a:gd name="connsiteY33473" fmla="*/ 6191434 h 6407150"/>
              <a:gd name="connsiteX33474" fmla="*/ 8326279 w 11737978"/>
              <a:gd name="connsiteY33474" fmla="*/ 6189397 h 6407150"/>
              <a:gd name="connsiteX33475" fmla="*/ 8327781 w 11737978"/>
              <a:gd name="connsiteY33475" fmla="*/ 6190385 h 6407150"/>
              <a:gd name="connsiteX33476" fmla="*/ 8328283 w 11737978"/>
              <a:gd name="connsiteY33476" fmla="*/ 6200343 h 6407150"/>
              <a:gd name="connsiteX33477" fmla="*/ 8328069 w 11737978"/>
              <a:gd name="connsiteY33477" fmla="*/ 6203799 h 6407150"/>
              <a:gd name="connsiteX33478" fmla="*/ 8322339 w 11737978"/>
              <a:gd name="connsiteY33478" fmla="*/ 6207952 h 6407150"/>
              <a:gd name="connsiteX33479" fmla="*/ 8323085 w 11737978"/>
              <a:gd name="connsiteY33479" fmla="*/ 6222430 h 6407150"/>
              <a:gd name="connsiteX33480" fmla="*/ 8331505 w 11737978"/>
              <a:gd name="connsiteY33480" fmla="*/ 6224064 h 6407150"/>
              <a:gd name="connsiteX33481" fmla="*/ 8335133 w 11737978"/>
              <a:gd name="connsiteY33481" fmla="*/ 6219252 h 6407150"/>
              <a:gd name="connsiteX33482" fmla="*/ 8335438 w 11737978"/>
              <a:gd name="connsiteY33482" fmla="*/ 6229586 h 6407150"/>
              <a:gd name="connsiteX33483" fmla="*/ 8335541 w 11737978"/>
              <a:gd name="connsiteY33483" fmla="*/ 6233036 h 6407150"/>
              <a:gd name="connsiteX33484" fmla="*/ 8330559 w 11737978"/>
              <a:gd name="connsiteY33484" fmla="*/ 6233852 h 6407150"/>
              <a:gd name="connsiteX33485" fmla="*/ 8331448 w 11737978"/>
              <a:gd name="connsiteY33485" fmla="*/ 6237690 h 6407150"/>
              <a:gd name="connsiteX33486" fmla="*/ 8331305 w 11737978"/>
              <a:gd name="connsiteY33486" fmla="*/ 6237827 h 6407150"/>
              <a:gd name="connsiteX33487" fmla="*/ 8331612 w 11737978"/>
              <a:gd name="connsiteY33487" fmla="*/ 6238398 h 6407150"/>
              <a:gd name="connsiteX33488" fmla="*/ 8333515 w 11737978"/>
              <a:gd name="connsiteY33488" fmla="*/ 6246600 h 6407150"/>
              <a:gd name="connsiteX33489" fmla="*/ 8333377 w 11737978"/>
              <a:gd name="connsiteY33489" fmla="*/ 6252384 h 6407150"/>
              <a:gd name="connsiteX33490" fmla="*/ 8336107 w 11737978"/>
              <a:gd name="connsiteY33490" fmla="*/ 6260411 h 6407150"/>
              <a:gd name="connsiteX33491" fmla="*/ 8332499 w 11737978"/>
              <a:gd name="connsiteY33491" fmla="*/ 6263674 h 6407150"/>
              <a:gd name="connsiteX33492" fmla="*/ 8326298 w 11737978"/>
              <a:gd name="connsiteY33492" fmla="*/ 6277895 h 6407150"/>
              <a:gd name="connsiteX33493" fmla="*/ 8333299 w 11737978"/>
              <a:gd name="connsiteY33493" fmla="*/ 6294211 h 6407150"/>
              <a:gd name="connsiteX33494" fmla="*/ 8324879 w 11737978"/>
              <a:gd name="connsiteY33494" fmla="*/ 6292578 h 6407150"/>
              <a:gd name="connsiteX33495" fmla="*/ 8324405 w 11737978"/>
              <a:gd name="connsiteY33495" fmla="*/ 6297472 h 6407150"/>
              <a:gd name="connsiteX33496" fmla="*/ 8332826 w 11737978"/>
              <a:gd name="connsiteY33496" fmla="*/ 6299105 h 6407150"/>
              <a:gd name="connsiteX33497" fmla="*/ 8332373 w 11737978"/>
              <a:gd name="connsiteY33497" fmla="*/ 6303781 h 6407150"/>
              <a:gd name="connsiteX33498" fmla="*/ 8331800 w 11737978"/>
              <a:gd name="connsiteY33498" fmla="*/ 6304332 h 6407150"/>
              <a:gd name="connsiteX33499" fmla="*/ 8332289 w 11737978"/>
              <a:gd name="connsiteY33499" fmla="*/ 6304644 h 6407150"/>
              <a:gd name="connsiteX33500" fmla="*/ 8332013 w 11737978"/>
              <a:gd name="connsiteY33500" fmla="*/ 6307517 h 6407150"/>
              <a:gd name="connsiteX33501" fmla="*/ 8328597 w 11737978"/>
              <a:gd name="connsiteY33501" fmla="*/ 6305083 h 6407150"/>
              <a:gd name="connsiteX33502" fmla="*/ 8327397 w 11737978"/>
              <a:gd name="connsiteY33502" fmla="*/ 6305699 h 6407150"/>
              <a:gd name="connsiteX33503" fmla="*/ 8331009 w 11737978"/>
              <a:gd name="connsiteY33503" fmla="*/ 6311287 h 6407150"/>
              <a:gd name="connsiteX33504" fmla="*/ 8332305 w 11737978"/>
              <a:gd name="connsiteY33504" fmla="*/ 6309496 h 6407150"/>
              <a:gd name="connsiteX33505" fmla="*/ 8338478 w 11737978"/>
              <a:gd name="connsiteY33505" fmla="*/ 6318274 h 6407150"/>
              <a:gd name="connsiteX33506" fmla="*/ 8338406 w 11737978"/>
              <a:gd name="connsiteY33506" fmla="*/ 6330100 h 6407150"/>
              <a:gd name="connsiteX33507" fmla="*/ 8337933 w 11737978"/>
              <a:gd name="connsiteY33507" fmla="*/ 6334996 h 6407150"/>
              <a:gd name="connsiteX33508" fmla="*/ 8350987 w 11737978"/>
              <a:gd name="connsiteY33508" fmla="*/ 6377412 h 6407150"/>
              <a:gd name="connsiteX33509" fmla="*/ 8350863 w 11737978"/>
              <a:gd name="connsiteY33509" fmla="*/ 6378706 h 6407150"/>
              <a:gd name="connsiteX33510" fmla="*/ 8348631 w 11737978"/>
              <a:gd name="connsiteY33510" fmla="*/ 6379749 h 6407150"/>
              <a:gd name="connsiteX33511" fmla="*/ 8350882 w 11737978"/>
              <a:gd name="connsiteY33511" fmla="*/ 6384115 h 6407150"/>
              <a:gd name="connsiteX33512" fmla="*/ 8350945 w 11737978"/>
              <a:gd name="connsiteY33512" fmla="*/ 6386253 h 6407150"/>
              <a:gd name="connsiteX33513" fmla="*/ 8353133 w 11737978"/>
              <a:gd name="connsiteY33513" fmla="*/ 6388482 h 6407150"/>
              <a:gd name="connsiteX33514" fmla="*/ 8355195 w 11737978"/>
              <a:gd name="connsiteY33514" fmla="*/ 6386434 h 6407150"/>
              <a:gd name="connsiteX33515" fmla="*/ 8355131 w 11737978"/>
              <a:gd name="connsiteY33515" fmla="*/ 6384297 h 6407150"/>
              <a:gd name="connsiteX33516" fmla="*/ 8355100 w 11737978"/>
              <a:gd name="connsiteY33516" fmla="*/ 6383195 h 6407150"/>
              <a:gd name="connsiteX33517" fmla="*/ 8358935 w 11737978"/>
              <a:gd name="connsiteY33517" fmla="*/ 6383939 h 6407150"/>
              <a:gd name="connsiteX33518" fmla="*/ 8353354 w 11737978"/>
              <a:gd name="connsiteY33518" fmla="*/ 6352943 h 6407150"/>
              <a:gd name="connsiteX33519" fmla="*/ 8353829 w 11737978"/>
              <a:gd name="connsiteY33519" fmla="*/ 6348050 h 6407150"/>
              <a:gd name="connsiteX33520" fmla="*/ 8355721 w 11737978"/>
              <a:gd name="connsiteY33520" fmla="*/ 6328473 h 6407150"/>
              <a:gd name="connsiteX33521" fmla="*/ 8354663 w 11737978"/>
              <a:gd name="connsiteY33521" fmla="*/ 6324678 h 6407150"/>
              <a:gd name="connsiteX33522" fmla="*/ 8356260 w 11737978"/>
              <a:gd name="connsiteY33522" fmla="*/ 6323694 h 6407150"/>
              <a:gd name="connsiteX33523" fmla="*/ 8353336 w 11737978"/>
              <a:gd name="connsiteY33523" fmla="*/ 6319807 h 6407150"/>
              <a:gd name="connsiteX33524" fmla="*/ 8353566 w 11737978"/>
              <a:gd name="connsiteY33524" fmla="*/ 6313332 h 6407150"/>
              <a:gd name="connsiteX33525" fmla="*/ 8357614 w 11737978"/>
              <a:gd name="connsiteY33525" fmla="*/ 6308899 h 6407150"/>
              <a:gd name="connsiteX33526" fmla="*/ 8363669 w 11737978"/>
              <a:gd name="connsiteY33526" fmla="*/ 6335001 h 6407150"/>
              <a:gd name="connsiteX33527" fmla="*/ 8377197 w 11737978"/>
              <a:gd name="connsiteY33527" fmla="*/ 6372525 h 6407150"/>
              <a:gd name="connsiteX33528" fmla="*/ 8374829 w 11737978"/>
              <a:gd name="connsiteY33528" fmla="*/ 6396993 h 6407150"/>
              <a:gd name="connsiteX33529" fmla="*/ 8382777 w 11737978"/>
              <a:gd name="connsiteY33529" fmla="*/ 6403520 h 6407150"/>
              <a:gd name="connsiteX33530" fmla="*/ 8365937 w 11737978"/>
              <a:gd name="connsiteY33530" fmla="*/ 6400254 h 6407150"/>
              <a:gd name="connsiteX33531" fmla="*/ 8368027 w 11737978"/>
              <a:gd name="connsiteY33531" fmla="*/ 6407046 h 6407150"/>
              <a:gd name="connsiteX33532" fmla="*/ 8863078 w 11737978"/>
              <a:gd name="connsiteY33532" fmla="*/ 6407046 h 6407150"/>
              <a:gd name="connsiteX33533" fmla="*/ 8862854 w 11737978"/>
              <a:gd name="connsiteY33533" fmla="*/ 6406890 h 6407150"/>
              <a:gd name="connsiteX33534" fmla="*/ 8847905 w 11737978"/>
              <a:gd name="connsiteY33534" fmla="*/ 6384050 h 6407150"/>
              <a:gd name="connsiteX33535" fmla="*/ 8848853 w 11737978"/>
              <a:gd name="connsiteY33535" fmla="*/ 6374261 h 6407150"/>
              <a:gd name="connsiteX33536" fmla="*/ 8874587 w 11737978"/>
              <a:gd name="connsiteY33536" fmla="*/ 6374268 h 6407150"/>
              <a:gd name="connsiteX33537" fmla="*/ 8893797 w 11737978"/>
              <a:gd name="connsiteY33537" fmla="*/ 6353063 h 6407150"/>
              <a:gd name="connsiteX33538" fmla="*/ 8908271 w 11737978"/>
              <a:gd name="connsiteY33538" fmla="*/ 6380800 h 6407150"/>
              <a:gd name="connsiteX33539" fmla="*/ 8899378 w 11737978"/>
              <a:gd name="connsiteY33539" fmla="*/ 6384060 h 6407150"/>
              <a:gd name="connsiteX33540" fmla="*/ 8906852 w 11737978"/>
              <a:gd name="connsiteY33540" fmla="*/ 6395482 h 6407150"/>
              <a:gd name="connsiteX33541" fmla="*/ 8916218 w 11737978"/>
              <a:gd name="connsiteY33541" fmla="*/ 6387327 h 6407150"/>
              <a:gd name="connsiteX33542" fmla="*/ 8960215 w 11737978"/>
              <a:gd name="connsiteY33542" fmla="*/ 6375917 h 6407150"/>
              <a:gd name="connsiteX33543" fmla="*/ 8972422 w 11737978"/>
              <a:gd name="connsiteY33543" fmla="*/ 6338401 h 6407150"/>
              <a:gd name="connsiteX33544" fmla="*/ 8973368 w 11737978"/>
              <a:gd name="connsiteY33544" fmla="*/ 6328614 h 6407150"/>
              <a:gd name="connsiteX33545" fmla="*/ 8981790 w 11737978"/>
              <a:gd name="connsiteY33545" fmla="*/ 6330245 h 6407150"/>
              <a:gd name="connsiteX33546" fmla="*/ 8995889 w 11737978"/>
              <a:gd name="connsiteY33546" fmla="*/ 6273153 h 6407150"/>
              <a:gd name="connsiteX33547" fmla="*/ 8996836 w 11737978"/>
              <a:gd name="connsiteY33547" fmla="*/ 6263366 h 6407150"/>
              <a:gd name="connsiteX33548" fmla="*/ 8997310 w 11737978"/>
              <a:gd name="connsiteY33548" fmla="*/ 6258472 h 6407150"/>
              <a:gd name="connsiteX33549" fmla="*/ 8999675 w 11737978"/>
              <a:gd name="connsiteY33549" fmla="*/ 6234002 h 6407150"/>
              <a:gd name="connsiteX33550" fmla="*/ 9001096 w 11737978"/>
              <a:gd name="connsiteY33550" fmla="*/ 6219320 h 6407150"/>
              <a:gd name="connsiteX33551" fmla="*/ 8999822 w 11737978"/>
              <a:gd name="connsiteY33551" fmla="*/ 6216353 h 6407150"/>
              <a:gd name="connsiteX33552" fmla="*/ 9017531 w 11737978"/>
              <a:gd name="connsiteY33552" fmla="*/ 6232462 h 6407150"/>
              <a:gd name="connsiteX33553" fmla="*/ 9027016 w 11737978"/>
              <a:gd name="connsiteY33553" fmla="*/ 6225828 h 6407150"/>
              <a:gd name="connsiteX33554" fmla="*/ 9023726 w 11737978"/>
              <a:gd name="connsiteY33554" fmla="*/ 6213516 h 6407150"/>
              <a:gd name="connsiteX33555" fmla="*/ 9008371 w 11737978"/>
              <a:gd name="connsiteY33555" fmla="*/ 6156062 h 6407150"/>
              <a:gd name="connsiteX33556" fmla="*/ 9008177 w 11737978"/>
              <a:gd name="connsiteY33556" fmla="*/ 6155490 h 6407150"/>
              <a:gd name="connsiteX33557" fmla="*/ 9015646 w 11737978"/>
              <a:gd name="connsiteY33557" fmla="*/ 6157582 h 6407150"/>
              <a:gd name="connsiteX33558" fmla="*/ 9007627 w 11737978"/>
              <a:gd name="connsiteY33558" fmla="*/ 6145210 h 6407150"/>
              <a:gd name="connsiteX33559" fmla="*/ 9007113 w 11737978"/>
              <a:gd name="connsiteY33559" fmla="*/ 6150517 h 6407150"/>
              <a:gd name="connsiteX33560" fmla="*/ 9007551 w 11737978"/>
              <a:gd name="connsiteY33560" fmla="*/ 6153642 h 6407150"/>
              <a:gd name="connsiteX33561" fmla="*/ 9001702 w 11737978"/>
              <a:gd name="connsiteY33561" fmla="*/ 6136373 h 6407150"/>
              <a:gd name="connsiteX33562" fmla="*/ 9000979 w 11737978"/>
              <a:gd name="connsiteY33562" fmla="*/ 6135600 h 6407150"/>
              <a:gd name="connsiteX33563" fmla="*/ 9000722 w 11737978"/>
              <a:gd name="connsiteY33563" fmla="*/ 6134491 h 6407150"/>
              <a:gd name="connsiteX33564" fmla="*/ 9001668 w 11737978"/>
              <a:gd name="connsiteY33564" fmla="*/ 6124705 h 6407150"/>
              <a:gd name="connsiteX33565" fmla="*/ 9000061 w 11737978"/>
              <a:gd name="connsiteY33565" fmla="*/ 6096971 h 6407150"/>
              <a:gd name="connsiteX33566" fmla="*/ 8999530 w 11737978"/>
              <a:gd name="connsiteY33566" fmla="*/ 6087815 h 6407150"/>
              <a:gd name="connsiteX33567" fmla="*/ 9007786 w 11737978"/>
              <a:gd name="connsiteY33567" fmla="*/ 6095282 h 6407150"/>
              <a:gd name="connsiteX33568" fmla="*/ 9011775 w 11737978"/>
              <a:gd name="connsiteY33568" fmla="*/ 6102317 h 6407150"/>
              <a:gd name="connsiteX33569" fmla="*/ 9010366 w 11737978"/>
              <a:gd name="connsiteY33569" fmla="*/ 6116896 h 6407150"/>
              <a:gd name="connsiteX33570" fmla="*/ 9018017 w 11737978"/>
              <a:gd name="connsiteY33570" fmla="*/ 6113326 h 6407150"/>
              <a:gd name="connsiteX33571" fmla="*/ 9020764 w 11737978"/>
              <a:gd name="connsiteY33571" fmla="*/ 6118171 h 6407150"/>
              <a:gd name="connsiteX33572" fmla="*/ 9048509 w 11737978"/>
              <a:gd name="connsiteY33572" fmla="*/ 6137734 h 6407150"/>
              <a:gd name="connsiteX33573" fmla="*/ 9053116 w 11737978"/>
              <a:gd name="connsiteY33573" fmla="*/ 6133905 h 6407150"/>
              <a:gd name="connsiteX33574" fmla="*/ 9057376 w 11737978"/>
              <a:gd name="connsiteY33574" fmla="*/ 6137160 h 6407150"/>
              <a:gd name="connsiteX33575" fmla="*/ 9058442 w 11737978"/>
              <a:gd name="connsiteY33575" fmla="*/ 6139598 h 6407150"/>
              <a:gd name="connsiteX33576" fmla="*/ 9070883 w 11737978"/>
              <a:gd name="connsiteY33576" fmla="*/ 6147702 h 6407150"/>
              <a:gd name="connsiteX33577" fmla="*/ 9063500 w 11737978"/>
              <a:gd name="connsiteY33577" fmla="*/ 6157970 h 6407150"/>
              <a:gd name="connsiteX33578" fmla="*/ 9044663 w 11737978"/>
              <a:gd name="connsiteY33578" fmla="*/ 6138996 h 6407150"/>
              <a:gd name="connsiteX33579" fmla="*/ 9039821 w 11737978"/>
              <a:gd name="connsiteY33579" fmla="*/ 6173953 h 6407150"/>
              <a:gd name="connsiteX33580" fmla="*/ 9031419 w 11737978"/>
              <a:gd name="connsiteY33580" fmla="*/ 6174344 h 6407150"/>
              <a:gd name="connsiteX33581" fmla="*/ 9042362 w 11737978"/>
              <a:gd name="connsiteY33581" fmla="*/ 6198643 h 6407150"/>
              <a:gd name="connsiteX33582" fmla="*/ 9050254 w 11737978"/>
              <a:gd name="connsiteY33582" fmla="*/ 6193314 h 6407150"/>
              <a:gd name="connsiteX33583" fmla="*/ 9049238 w 11737978"/>
              <a:gd name="connsiteY33583" fmla="*/ 6183438 h 6407150"/>
              <a:gd name="connsiteX33584" fmla="*/ 9082334 w 11737978"/>
              <a:gd name="connsiteY33584" fmla="*/ 6176941 h 6407150"/>
              <a:gd name="connsiteX33585" fmla="*/ 9080809 w 11737978"/>
              <a:gd name="connsiteY33585" fmla="*/ 6162127 h 6407150"/>
              <a:gd name="connsiteX33586" fmla="*/ 9079792 w 11737978"/>
              <a:gd name="connsiteY33586" fmla="*/ 6152251 h 6407150"/>
              <a:gd name="connsiteX33587" fmla="*/ 9089211 w 11737978"/>
              <a:gd name="connsiteY33587" fmla="*/ 6161737 h 6407150"/>
              <a:gd name="connsiteX33588" fmla="*/ 9121289 w 11737978"/>
              <a:gd name="connsiteY33588" fmla="*/ 6145362 h 6407150"/>
              <a:gd name="connsiteX33589" fmla="*/ 9131217 w 11737978"/>
              <a:gd name="connsiteY33589" fmla="*/ 6159786 h 6407150"/>
              <a:gd name="connsiteX33590" fmla="*/ 9161262 w 11737978"/>
              <a:gd name="connsiteY33590" fmla="*/ 6123659 h 6407150"/>
              <a:gd name="connsiteX33591" fmla="*/ 9171190 w 11737978"/>
              <a:gd name="connsiteY33591" fmla="*/ 6138082 h 6407150"/>
              <a:gd name="connsiteX33592" fmla="*/ 9178573 w 11737978"/>
              <a:gd name="connsiteY33592" fmla="*/ 6127817 h 6407150"/>
              <a:gd name="connsiteX33593" fmla="*/ 9219054 w 11737978"/>
              <a:gd name="connsiteY33593" fmla="*/ 6111052 h 6407150"/>
              <a:gd name="connsiteX33594" fmla="*/ 9228980 w 11737978"/>
              <a:gd name="connsiteY33594" fmla="*/ 6125476 h 6407150"/>
              <a:gd name="connsiteX33595" fmla="*/ 9237381 w 11737978"/>
              <a:gd name="connsiteY33595" fmla="*/ 6125085 h 6407150"/>
              <a:gd name="connsiteX33596" fmla="*/ 9237890 w 11737978"/>
              <a:gd name="connsiteY33596" fmla="*/ 6130023 h 6407150"/>
              <a:gd name="connsiteX33597" fmla="*/ 9246290 w 11737978"/>
              <a:gd name="connsiteY33597" fmla="*/ 6129633 h 6407150"/>
              <a:gd name="connsiteX33598" fmla="*/ 9245781 w 11737978"/>
              <a:gd name="connsiteY33598" fmla="*/ 6124696 h 6407150"/>
              <a:gd name="connsiteX33599" fmla="*/ 9245274 w 11737978"/>
              <a:gd name="connsiteY33599" fmla="*/ 6119758 h 6407150"/>
              <a:gd name="connsiteX33600" fmla="*/ 9252148 w 11737978"/>
              <a:gd name="connsiteY33600" fmla="*/ 6104553 h 6407150"/>
              <a:gd name="connsiteX33601" fmla="*/ 9285246 w 11737978"/>
              <a:gd name="connsiteY33601" fmla="*/ 6098054 h 6407150"/>
              <a:gd name="connsiteX33602" fmla="*/ 9298865 w 11737978"/>
              <a:gd name="connsiteY33602" fmla="*/ 6107345 h 6407150"/>
              <a:gd name="connsiteX33603" fmla="*/ 9299558 w 11737978"/>
              <a:gd name="connsiteY33603" fmla="*/ 6107818 h 6407150"/>
              <a:gd name="connsiteX33604" fmla="*/ 9301451 w 11737978"/>
              <a:gd name="connsiteY33604" fmla="*/ 6149509 h 6407150"/>
              <a:gd name="connsiteX33605" fmla="*/ 9303866 w 11737978"/>
              <a:gd name="connsiteY33605" fmla="*/ 6163700 h 6407150"/>
              <a:gd name="connsiteX33606" fmla="*/ 9300255 w 11737978"/>
              <a:gd name="connsiteY33606" fmla="*/ 6161856 h 6407150"/>
              <a:gd name="connsiteX33607" fmla="*/ 9291347 w 11737978"/>
              <a:gd name="connsiteY33607" fmla="*/ 6157310 h 6407150"/>
              <a:gd name="connsiteX33608" fmla="*/ 9288297 w 11737978"/>
              <a:gd name="connsiteY33608" fmla="*/ 6127681 h 6407150"/>
              <a:gd name="connsiteX33609" fmla="*/ 9270476 w 11737978"/>
              <a:gd name="connsiteY33609" fmla="*/ 6118587 h 6407150"/>
              <a:gd name="connsiteX33610" fmla="*/ 9274035 w 11737978"/>
              <a:gd name="connsiteY33610" fmla="*/ 6153151 h 6407150"/>
              <a:gd name="connsiteX33611" fmla="*/ 9266143 w 11737978"/>
              <a:gd name="connsiteY33611" fmla="*/ 6158480 h 6407150"/>
              <a:gd name="connsiteX33612" fmla="*/ 9252390 w 11737978"/>
              <a:gd name="connsiteY33612" fmla="*/ 6188887 h 6407150"/>
              <a:gd name="connsiteX33613" fmla="*/ 9247815 w 11737978"/>
              <a:gd name="connsiteY33613" fmla="*/ 6144446 h 6407150"/>
              <a:gd name="connsiteX33614" fmla="*/ 9240939 w 11737978"/>
              <a:gd name="connsiteY33614" fmla="*/ 6159649 h 6407150"/>
              <a:gd name="connsiteX33615" fmla="*/ 9221596 w 11737978"/>
              <a:gd name="connsiteY33615" fmla="*/ 6135740 h 6407150"/>
              <a:gd name="connsiteX33616" fmla="*/ 9215737 w 11737978"/>
              <a:gd name="connsiteY33616" fmla="*/ 6160821 h 6407150"/>
              <a:gd name="connsiteX33617" fmla="*/ 9197408 w 11737978"/>
              <a:gd name="connsiteY33617" fmla="*/ 6146788 h 6407150"/>
              <a:gd name="connsiteX33618" fmla="*/ 9197917 w 11737978"/>
              <a:gd name="connsiteY33618" fmla="*/ 6151725 h 6407150"/>
              <a:gd name="connsiteX33619" fmla="*/ 9193073 w 11737978"/>
              <a:gd name="connsiteY33619" fmla="*/ 6186681 h 6407150"/>
              <a:gd name="connsiteX33620" fmla="*/ 9195615 w 11737978"/>
              <a:gd name="connsiteY33620" fmla="*/ 6211370 h 6407150"/>
              <a:gd name="connsiteX33621" fmla="*/ 9189248 w 11737978"/>
              <a:gd name="connsiteY33621" fmla="*/ 6231512 h 6407150"/>
              <a:gd name="connsiteX33622" fmla="*/ 9171429 w 11737978"/>
              <a:gd name="connsiteY33622" fmla="*/ 6222417 h 6407150"/>
              <a:gd name="connsiteX33623" fmla="*/ 9165062 w 11737978"/>
              <a:gd name="connsiteY33623" fmla="*/ 6242559 h 6407150"/>
              <a:gd name="connsiteX33624" fmla="*/ 9163536 w 11737978"/>
              <a:gd name="connsiteY33624" fmla="*/ 6227744 h 6407150"/>
              <a:gd name="connsiteX33625" fmla="*/ 9155643 w 11737978"/>
              <a:gd name="connsiteY33625" fmla="*/ 6233073 h 6407150"/>
              <a:gd name="connsiteX33626" fmla="*/ 9145209 w 11737978"/>
              <a:gd name="connsiteY33626" fmla="*/ 6213712 h 6407150"/>
              <a:gd name="connsiteX33627" fmla="*/ 9139858 w 11737978"/>
              <a:gd name="connsiteY33627" fmla="*/ 6243729 h 6407150"/>
              <a:gd name="connsiteX33628" fmla="*/ 9131455 w 11737978"/>
              <a:gd name="connsiteY33628" fmla="*/ 6244119 h 6407150"/>
              <a:gd name="connsiteX33629" fmla="*/ 9123056 w 11737978"/>
              <a:gd name="connsiteY33629" fmla="*/ 6244509 h 6407150"/>
              <a:gd name="connsiteX33630" fmla="*/ 9131964 w 11737978"/>
              <a:gd name="connsiteY33630" fmla="*/ 6249057 h 6407150"/>
              <a:gd name="connsiteX33631" fmla="*/ 9140366 w 11737978"/>
              <a:gd name="connsiteY33631" fmla="*/ 6248666 h 6407150"/>
              <a:gd name="connsiteX33632" fmla="*/ 9142400 w 11737978"/>
              <a:gd name="connsiteY33632" fmla="*/ 6268418 h 6407150"/>
              <a:gd name="connsiteX33633" fmla="*/ 9150291 w 11737978"/>
              <a:gd name="connsiteY33633" fmla="*/ 6263090 h 6407150"/>
              <a:gd name="connsiteX33634" fmla="*/ 9155643 w 11737978"/>
              <a:gd name="connsiteY33634" fmla="*/ 6233073 h 6407150"/>
              <a:gd name="connsiteX33635" fmla="*/ 9159200 w 11737978"/>
              <a:gd name="connsiteY33635" fmla="*/ 6267637 h 6407150"/>
              <a:gd name="connsiteX33636" fmla="*/ 9182373 w 11737978"/>
              <a:gd name="connsiteY33636" fmla="*/ 6246715 h 6407150"/>
              <a:gd name="connsiteX33637" fmla="*/ 9201714 w 11737978"/>
              <a:gd name="connsiteY33637" fmla="*/ 6270625 h 6407150"/>
              <a:gd name="connsiteX33638" fmla="*/ 9194331 w 11737978"/>
              <a:gd name="connsiteY33638" fmla="*/ 6280890 h 6407150"/>
              <a:gd name="connsiteX33639" fmla="*/ 9175495 w 11737978"/>
              <a:gd name="connsiteY33639" fmla="*/ 6261919 h 6407150"/>
              <a:gd name="connsiteX33640" fmla="*/ 9179054 w 11737978"/>
              <a:gd name="connsiteY33640" fmla="*/ 6296484 h 6407150"/>
              <a:gd name="connsiteX33641" fmla="*/ 9168620 w 11737978"/>
              <a:gd name="connsiteY33641" fmla="*/ 6277123 h 6407150"/>
              <a:gd name="connsiteX33642" fmla="*/ 9146466 w 11737978"/>
              <a:gd name="connsiteY33642" fmla="*/ 6307920 h 6407150"/>
              <a:gd name="connsiteX33643" fmla="*/ 9149007 w 11737978"/>
              <a:gd name="connsiteY33643" fmla="*/ 6332610 h 6407150"/>
              <a:gd name="connsiteX33644" fmla="*/ 9131188 w 11737978"/>
              <a:gd name="connsiteY33644" fmla="*/ 6323515 h 6407150"/>
              <a:gd name="connsiteX33645" fmla="*/ 9132206 w 11737978"/>
              <a:gd name="connsiteY33645" fmla="*/ 6333390 h 6407150"/>
              <a:gd name="connsiteX33646" fmla="*/ 9123297 w 11737978"/>
              <a:gd name="connsiteY33646" fmla="*/ 6328843 h 6407150"/>
              <a:gd name="connsiteX33647" fmla="*/ 9110319 w 11737978"/>
              <a:gd name="connsiteY33647" fmla="*/ 6284792 h 6407150"/>
              <a:gd name="connsiteX33648" fmla="*/ 9116180 w 11737978"/>
              <a:gd name="connsiteY33648" fmla="*/ 6259712 h 6407150"/>
              <a:gd name="connsiteX33649" fmla="*/ 9108286 w 11737978"/>
              <a:gd name="connsiteY33649" fmla="*/ 6265040 h 6407150"/>
              <a:gd name="connsiteX33650" fmla="*/ 9107778 w 11737978"/>
              <a:gd name="connsiteY33650" fmla="*/ 6260103 h 6407150"/>
              <a:gd name="connsiteX33651" fmla="*/ 9099885 w 11737978"/>
              <a:gd name="connsiteY33651" fmla="*/ 6265431 h 6407150"/>
              <a:gd name="connsiteX33652" fmla="*/ 9109036 w 11737978"/>
              <a:gd name="connsiteY33652" fmla="*/ 6354313 h 6407150"/>
              <a:gd name="connsiteX33653" fmla="*/ 9117944 w 11737978"/>
              <a:gd name="connsiteY33653" fmla="*/ 6358860 h 6407150"/>
              <a:gd name="connsiteX33654" fmla="*/ 9125131 w 11737978"/>
              <a:gd name="connsiteY33654" fmla="*/ 6387674 h 6407150"/>
              <a:gd name="connsiteX33655" fmla="*/ 9130382 w 11737978"/>
              <a:gd name="connsiteY33655" fmla="*/ 6407046 h 6407150"/>
              <a:gd name="connsiteX33656" fmla="*/ 9190899 w 11737978"/>
              <a:gd name="connsiteY33656" fmla="*/ 6407046 h 6407150"/>
              <a:gd name="connsiteX33657" fmla="*/ 9191096 w 11737978"/>
              <a:gd name="connsiteY33657" fmla="*/ 6403216 h 6407150"/>
              <a:gd name="connsiteX33658" fmla="*/ 9198130 w 11737978"/>
              <a:gd name="connsiteY33658" fmla="*/ 6399789 h 6407150"/>
              <a:gd name="connsiteX33659" fmla="*/ 9198638 w 11737978"/>
              <a:gd name="connsiteY33659" fmla="*/ 6404726 h 6407150"/>
              <a:gd name="connsiteX33660" fmla="*/ 9207039 w 11737978"/>
              <a:gd name="connsiteY33660" fmla="*/ 6404336 h 6407150"/>
              <a:gd name="connsiteX33661" fmla="*/ 9206531 w 11737978"/>
              <a:gd name="connsiteY33661" fmla="*/ 6399397 h 6407150"/>
              <a:gd name="connsiteX33662" fmla="*/ 9198130 w 11737978"/>
              <a:gd name="connsiteY33662" fmla="*/ 6399789 h 6407150"/>
              <a:gd name="connsiteX33663" fmla="*/ 9220792 w 11737978"/>
              <a:gd name="connsiteY33663" fmla="*/ 6373930 h 6407150"/>
              <a:gd name="connsiteX33664" fmla="*/ 9239627 w 11737978"/>
              <a:gd name="connsiteY33664" fmla="*/ 6392900 h 6407150"/>
              <a:gd name="connsiteX33665" fmla="*/ 9241084 w 11737978"/>
              <a:gd name="connsiteY33665" fmla="*/ 6407046 h 6407150"/>
              <a:gd name="connsiteX33666" fmla="*/ 9242523 w 11737978"/>
              <a:gd name="connsiteY33666" fmla="*/ 6407046 h 6407150"/>
              <a:gd name="connsiteX33667" fmla="*/ 9248185 w 11737978"/>
              <a:gd name="connsiteY33667" fmla="*/ 6404286 h 6407150"/>
              <a:gd name="connsiteX33668" fmla="*/ 9248536 w 11737978"/>
              <a:gd name="connsiteY33668" fmla="*/ 6397446 h 6407150"/>
              <a:gd name="connsiteX33669" fmla="*/ 9257444 w 11737978"/>
              <a:gd name="connsiteY33669" fmla="*/ 6401994 h 6407150"/>
              <a:gd name="connsiteX33670" fmla="*/ 9290543 w 11737978"/>
              <a:gd name="connsiteY33670" fmla="*/ 6395496 h 6407150"/>
              <a:gd name="connsiteX33671" fmla="*/ 9299451 w 11737978"/>
              <a:gd name="connsiteY33671" fmla="*/ 6400043 h 6407150"/>
              <a:gd name="connsiteX33672" fmla="*/ 9301683 w 11737978"/>
              <a:gd name="connsiteY33672" fmla="*/ 6407046 h 6407150"/>
              <a:gd name="connsiteX33673" fmla="*/ 9317055 w 11737978"/>
              <a:gd name="connsiteY33673" fmla="*/ 6407046 h 6407150"/>
              <a:gd name="connsiteX33674" fmla="*/ 9316254 w 11737978"/>
              <a:gd name="connsiteY33674" fmla="*/ 6399263 h 6407150"/>
              <a:gd name="connsiteX33675" fmla="*/ 9324176 w 11737978"/>
              <a:gd name="connsiteY33675" fmla="*/ 6404477 h 6407150"/>
              <a:gd name="connsiteX33676" fmla="*/ 9324734 w 11737978"/>
              <a:gd name="connsiteY33676" fmla="*/ 6407046 h 6407150"/>
              <a:gd name="connsiteX33677" fmla="*/ 9384585 w 11737978"/>
              <a:gd name="connsiteY33677" fmla="*/ 6407046 h 6407150"/>
              <a:gd name="connsiteX33678" fmla="*/ 9384479 w 11737978"/>
              <a:gd name="connsiteY33678" fmla="*/ 6406018 h 6407150"/>
              <a:gd name="connsiteX33679" fmla="*/ 9375062 w 11737978"/>
              <a:gd name="connsiteY33679" fmla="*/ 6396531 h 6407150"/>
              <a:gd name="connsiteX33680" fmla="*/ 9367169 w 11737978"/>
              <a:gd name="connsiteY33680" fmla="*/ 6401860 h 6407150"/>
              <a:gd name="connsiteX33681" fmla="*/ 9365644 w 11737978"/>
              <a:gd name="connsiteY33681" fmla="*/ 6387046 h 6407150"/>
              <a:gd name="connsiteX33682" fmla="*/ 9349348 w 11737978"/>
              <a:gd name="connsiteY33682" fmla="*/ 6392765 h 6407150"/>
              <a:gd name="connsiteX33683" fmla="*/ 9347316 w 11737978"/>
              <a:gd name="connsiteY33683" fmla="*/ 6373013 h 6407150"/>
              <a:gd name="connsiteX33684" fmla="*/ 9382447 w 11737978"/>
              <a:gd name="connsiteY33684" fmla="*/ 6386266 h 6407150"/>
              <a:gd name="connsiteX33685" fmla="*/ 9391863 w 11737978"/>
              <a:gd name="connsiteY33685" fmla="*/ 6395751 h 6407150"/>
              <a:gd name="connsiteX33686" fmla="*/ 9390846 w 11737978"/>
              <a:gd name="connsiteY33686" fmla="*/ 6385876 h 6407150"/>
              <a:gd name="connsiteX33687" fmla="*/ 9389829 w 11737978"/>
              <a:gd name="connsiteY33687" fmla="*/ 6376000 h 6407150"/>
              <a:gd name="connsiteX33688" fmla="*/ 9397215 w 11737978"/>
              <a:gd name="connsiteY33688" fmla="*/ 6365735 h 6407150"/>
              <a:gd name="connsiteX33689" fmla="*/ 9397724 w 11737978"/>
              <a:gd name="connsiteY33689" fmla="*/ 6370672 h 6407150"/>
              <a:gd name="connsiteX33690" fmla="*/ 9398231 w 11737978"/>
              <a:gd name="connsiteY33690" fmla="*/ 6375610 h 6407150"/>
              <a:gd name="connsiteX33691" fmla="*/ 9399249 w 11737978"/>
              <a:gd name="connsiteY33691" fmla="*/ 6385485 h 6407150"/>
              <a:gd name="connsiteX33692" fmla="*/ 9407140 w 11737978"/>
              <a:gd name="connsiteY33692" fmla="*/ 6380158 h 6407150"/>
              <a:gd name="connsiteX33693" fmla="*/ 9413187 w 11737978"/>
              <a:gd name="connsiteY33693" fmla="*/ 6404297 h 6407150"/>
              <a:gd name="connsiteX33694" fmla="*/ 9411687 w 11737978"/>
              <a:gd name="connsiteY33694" fmla="*/ 6407046 h 6407150"/>
              <a:gd name="connsiteX33695" fmla="*/ 9637823 w 11737978"/>
              <a:gd name="connsiteY33695" fmla="*/ 6407046 h 6407150"/>
              <a:gd name="connsiteX33696" fmla="*/ 9637529 w 11737978"/>
              <a:gd name="connsiteY33696" fmla="*/ 6404187 h 6407150"/>
              <a:gd name="connsiteX33697" fmla="*/ 9637020 w 11737978"/>
              <a:gd name="connsiteY33697" fmla="*/ 6399250 h 6407150"/>
              <a:gd name="connsiteX33698" fmla="*/ 9634659 w 11737978"/>
              <a:gd name="connsiteY33698" fmla="*/ 6395818 h 6407150"/>
              <a:gd name="connsiteX33699" fmla="*/ 9638061 w 11737978"/>
              <a:gd name="connsiteY33699" fmla="*/ 6394699 h 6407150"/>
              <a:gd name="connsiteX33700" fmla="*/ 9655018 w 11737978"/>
              <a:gd name="connsiteY33700" fmla="*/ 6388245 h 6407150"/>
              <a:gd name="connsiteX33701" fmla="*/ 9667884 w 11737978"/>
              <a:gd name="connsiteY33701" fmla="*/ 6381190 h 6407150"/>
              <a:gd name="connsiteX33702" fmla="*/ 9665726 w 11737978"/>
              <a:gd name="connsiteY33702" fmla="*/ 6391094 h 6407150"/>
              <a:gd name="connsiteX33703" fmla="*/ 9663578 w 11737978"/>
              <a:gd name="connsiteY33703" fmla="*/ 6398404 h 6407150"/>
              <a:gd name="connsiteX33704" fmla="*/ 9663274 w 11737978"/>
              <a:gd name="connsiteY33704" fmla="*/ 6407046 h 6407150"/>
              <a:gd name="connsiteX33705" fmla="*/ 9703341 w 11737978"/>
              <a:gd name="connsiteY33705" fmla="*/ 6407046 h 6407150"/>
              <a:gd name="connsiteX33706" fmla="*/ 9704738 w 11737978"/>
              <a:gd name="connsiteY33706" fmla="*/ 6401065 h 6407150"/>
              <a:gd name="connsiteX33707" fmla="*/ 9692778 w 11737978"/>
              <a:gd name="connsiteY33707" fmla="*/ 6366892 h 6407150"/>
              <a:gd name="connsiteX33708" fmla="*/ 9684955 w 11737978"/>
              <a:gd name="connsiteY33708" fmla="*/ 6363921 h 6407150"/>
              <a:gd name="connsiteX33709" fmla="*/ 9683030 w 11737978"/>
              <a:gd name="connsiteY33709" fmla="*/ 6364663 h 6407150"/>
              <a:gd name="connsiteX33710" fmla="*/ 9689088 w 11737978"/>
              <a:gd name="connsiteY33710" fmla="*/ 6358024 h 6407150"/>
              <a:gd name="connsiteX33711" fmla="*/ 9690814 w 11737978"/>
              <a:gd name="connsiteY33711" fmla="*/ 6357326 h 6407150"/>
              <a:gd name="connsiteX33712" fmla="*/ 9697937 w 11737978"/>
              <a:gd name="connsiteY33712" fmla="*/ 6360603 h 6407150"/>
              <a:gd name="connsiteX33713" fmla="*/ 9718361 w 11737978"/>
              <a:gd name="connsiteY33713" fmla="*/ 6361069 h 6407150"/>
              <a:gd name="connsiteX33714" fmla="*/ 9708832 w 11737978"/>
              <a:gd name="connsiteY33714" fmla="*/ 6356484 h 6407150"/>
              <a:gd name="connsiteX33715" fmla="*/ 9705653 w 11737978"/>
              <a:gd name="connsiteY33715" fmla="*/ 6351200 h 6407150"/>
              <a:gd name="connsiteX33716" fmla="*/ 9709050 w 11737978"/>
              <a:gd name="connsiteY33716" fmla="*/ 6349625 h 6407150"/>
              <a:gd name="connsiteX33717" fmla="*/ 9708922 w 11737978"/>
              <a:gd name="connsiteY33717" fmla="*/ 6345714 h 6407150"/>
              <a:gd name="connsiteX33718" fmla="*/ 9733105 w 11737978"/>
              <a:gd name="connsiteY33718" fmla="*/ 6349070 h 6407150"/>
              <a:gd name="connsiteX33719" fmla="*/ 9790931 w 11737978"/>
              <a:gd name="connsiteY33719" fmla="*/ 6273116 h 6407150"/>
              <a:gd name="connsiteX33720" fmla="*/ 9802097 w 11737978"/>
              <a:gd name="connsiteY33720" fmla="*/ 6282882 h 6407150"/>
              <a:gd name="connsiteX33721" fmla="*/ 9883548 w 11737978"/>
              <a:gd name="connsiteY33721" fmla="*/ 6322481 h 6407150"/>
              <a:gd name="connsiteX33722" fmla="*/ 9938700 w 11737978"/>
              <a:gd name="connsiteY33722" fmla="*/ 6269891 h 6407150"/>
              <a:gd name="connsiteX33723" fmla="*/ 9989265 w 11737978"/>
              <a:gd name="connsiteY33723" fmla="*/ 6150027 h 6407150"/>
              <a:gd name="connsiteX33724" fmla="*/ 10018146 w 11737978"/>
              <a:gd name="connsiteY33724" fmla="*/ 6058647 h 6407150"/>
              <a:gd name="connsiteX33725" fmla="*/ 10018352 w 11737978"/>
              <a:gd name="connsiteY33725" fmla="*/ 6056851 h 6407150"/>
              <a:gd name="connsiteX33726" fmla="*/ 10018556 w 11737978"/>
              <a:gd name="connsiteY33726" fmla="*/ 6055053 h 6407150"/>
              <a:gd name="connsiteX33727" fmla="*/ 10032237 w 11737978"/>
              <a:gd name="connsiteY33727" fmla="*/ 6036128 h 6407150"/>
              <a:gd name="connsiteX33728" fmla="*/ 10037912 w 11737978"/>
              <a:gd name="connsiteY33728" fmla="*/ 6024479 h 6407150"/>
              <a:gd name="connsiteX33729" fmla="*/ 10041679 w 11737978"/>
              <a:gd name="connsiteY33729" fmla="*/ 6043237 h 6407150"/>
              <a:gd name="connsiteX33730" fmla="*/ 10049433 w 11737978"/>
              <a:gd name="connsiteY33730" fmla="*/ 6073982 h 6407150"/>
              <a:gd name="connsiteX33731" fmla="*/ 10059860 w 11737978"/>
              <a:gd name="connsiteY33731" fmla="*/ 6083231 h 6407150"/>
              <a:gd name="connsiteX33732" fmla="*/ 10056795 w 11737978"/>
              <a:gd name="connsiteY33732" fmla="*/ 6083804 h 6407150"/>
              <a:gd name="connsiteX33733" fmla="*/ 10055829 w 11737978"/>
              <a:gd name="connsiteY33733" fmla="*/ 6079185 h 6407150"/>
              <a:gd name="connsiteX33734" fmla="*/ 10054485 w 11737978"/>
              <a:gd name="connsiteY33734" fmla="*/ 6077836 h 6407150"/>
              <a:gd name="connsiteX33735" fmla="*/ 10053787 w 11737978"/>
              <a:gd name="connsiteY33735" fmla="*/ 6079567 h 6407150"/>
              <a:gd name="connsiteX33736" fmla="*/ 10055774 w 11737978"/>
              <a:gd name="connsiteY33736" fmla="*/ 6083995 h 6407150"/>
              <a:gd name="connsiteX33737" fmla="*/ 10054752 w 11737978"/>
              <a:gd name="connsiteY33737" fmla="*/ 6084186 h 6407150"/>
              <a:gd name="connsiteX33738" fmla="*/ 10058404 w 11737978"/>
              <a:gd name="connsiteY33738" fmla="*/ 6091503 h 6407150"/>
              <a:gd name="connsiteX33739" fmla="*/ 10073182 w 11737978"/>
              <a:gd name="connsiteY33739" fmla="*/ 6106336 h 6407150"/>
              <a:gd name="connsiteX33740" fmla="*/ 10074471 w 11737978"/>
              <a:gd name="connsiteY33740" fmla="*/ 6112495 h 6407150"/>
              <a:gd name="connsiteX33741" fmla="*/ 10076725 w 11737978"/>
              <a:gd name="connsiteY33741" fmla="*/ 6123271 h 6407150"/>
              <a:gd name="connsiteX33742" fmla="*/ 10061678 w 11737978"/>
              <a:gd name="connsiteY33742" fmla="*/ 6102088 h 6407150"/>
              <a:gd name="connsiteX33743" fmla="*/ 10062477 w 11737978"/>
              <a:gd name="connsiteY33743" fmla="*/ 6121137 h 6407150"/>
              <a:gd name="connsiteX33744" fmla="*/ 10075535 w 11737978"/>
              <a:gd name="connsiteY33744" fmla="*/ 6137894 h 6407150"/>
              <a:gd name="connsiteX33745" fmla="*/ 10083162 w 11737978"/>
              <a:gd name="connsiteY33745" fmla="*/ 6154064 h 6407150"/>
              <a:gd name="connsiteX33746" fmla="*/ 10086302 w 11737978"/>
              <a:gd name="connsiteY33746" fmla="*/ 6162766 h 6407150"/>
              <a:gd name="connsiteX33747" fmla="*/ 10085214 w 11737978"/>
              <a:gd name="connsiteY33747" fmla="*/ 6165189 h 6407150"/>
              <a:gd name="connsiteX33748" fmla="*/ 10079077 w 11737978"/>
              <a:gd name="connsiteY33748" fmla="*/ 6165682 h 6407150"/>
              <a:gd name="connsiteX33749" fmla="*/ 10084811 w 11737978"/>
              <a:gd name="connsiteY33749" fmla="*/ 6168725 h 6407150"/>
              <a:gd name="connsiteX33750" fmla="*/ 10088512 w 11737978"/>
              <a:gd name="connsiteY33750" fmla="*/ 6168888 h 6407150"/>
              <a:gd name="connsiteX33751" fmla="*/ 10090733 w 11737978"/>
              <a:gd name="connsiteY33751" fmla="*/ 6175044 h 6407150"/>
              <a:gd name="connsiteX33752" fmla="*/ 10095939 w 11737978"/>
              <a:gd name="connsiteY33752" fmla="*/ 6194869 h 6407150"/>
              <a:gd name="connsiteX33753" fmla="*/ 10098305 w 11737978"/>
              <a:gd name="connsiteY33753" fmla="*/ 6196026 h 6407150"/>
              <a:gd name="connsiteX33754" fmla="*/ 10099004 w 11737978"/>
              <a:gd name="connsiteY33754" fmla="*/ 6194295 h 6407150"/>
              <a:gd name="connsiteX33755" fmla="*/ 10098684 w 11737978"/>
              <a:gd name="connsiteY33755" fmla="*/ 6192755 h 6407150"/>
              <a:gd name="connsiteX33756" fmla="*/ 10094121 w 11737978"/>
              <a:gd name="connsiteY33756" fmla="*/ 6176011 h 6407150"/>
              <a:gd name="connsiteX33757" fmla="*/ 10091315 w 11737978"/>
              <a:gd name="connsiteY33757" fmla="*/ 6167794 h 6407150"/>
              <a:gd name="connsiteX33758" fmla="*/ 10097950 w 11737978"/>
              <a:gd name="connsiteY33758" fmla="*/ 6159844 h 6407150"/>
              <a:gd name="connsiteX33759" fmla="*/ 10098207 w 11737978"/>
              <a:gd name="connsiteY33759" fmla="*/ 6160649 h 6407150"/>
              <a:gd name="connsiteX33760" fmla="*/ 10106003 w 11737978"/>
              <a:gd name="connsiteY33760" fmla="*/ 6176988 h 6407150"/>
              <a:gd name="connsiteX33761" fmla="*/ 10111545 w 11737978"/>
              <a:gd name="connsiteY33761" fmla="*/ 6167952 h 6407150"/>
              <a:gd name="connsiteX33762" fmla="*/ 10109614 w 11737978"/>
              <a:gd name="connsiteY33762" fmla="*/ 6158716 h 6407150"/>
              <a:gd name="connsiteX33763" fmla="*/ 10115365 w 11737978"/>
              <a:gd name="connsiteY33763" fmla="*/ 6160839 h 6407150"/>
              <a:gd name="connsiteX33764" fmla="*/ 10117618 w 11737978"/>
              <a:gd name="connsiteY33764" fmla="*/ 6171616 h 6407150"/>
              <a:gd name="connsiteX33765" fmla="*/ 10119662 w 11737978"/>
              <a:gd name="connsiteY33765" fmla="*/ 6171234 h 6407150"/>
              <a:gd name="connsiteX33766" fmla="*/ 10119341 w 11737978"/>
              <a:gd name="connsiteY33766" fmla="*/ 6169695 h 6407150"/>
              <a:gd name="connsiteX33767" fmla="*/ 10117731 w 11737978"/>
              <a:gd name="connsiteY33767" fmla="*/ 6161996 h 6407150"/>
              <a:gd name="connsiteX33768" fmla="*/ 10117409 w 11737978"/>
              <a:gd name="connsiteY33768" fmla="*/ 6160457 h 6407150"/>
              <a:gd name="connsiteX33769" fmla="*/ 10121874 w 11737978"/>
              <a:gd name="connsiteY33769" fmla="*/ 6156423 h 6407150"/>
              <a:gd name="connsiteX33770" fmla="*/ 10125904 w 11737978"/>
              <a:gd name="connsiteY33770" fmla="*/ 6160467 h 6407150"/>
              <a:gd name="connsiteX33771" fmla="*/ 10126226 w 11737978"/>
              <a:gd name="connsiteY33771" fmla="*/ 6162008 h 6407150"/>
              <a:gd name="connsiteX33772" fmla="*/ 10123483 w 11737978"/>
              <a:gd name="connsiteY33772" fmla="*/ 6164120 h 6407150"/>
              <a:gd name="connsiteX33773" fmla="*/ 10128158 w 11737978"/>
              <a:gd name="connsiteY33773" fmla="*/ 6171245 h 6407150"/>
              <a:gd name="connsiteX33774" fmla="*/ 10127346 w 11737978"/>
              <a:gd name="connsiteY33774" fmla="*/ 6182595 h 6407150"/>
              <a:gd name="connsiteX33775" fmla="*/ 10134064 w 11737978"/>
              <a:gd name="connsiteY33775" fmla="*/ 6189338 h 6407150"/>
              <a:gd name="connsiteX33776" fmla="*/ 10134707 w 11737978"/>
              <a:gd name="connsiteY33776" fmla="*/ 6192417 h 6407150"/>
              <a:gd name="connsiteX33777" fmla="*/ 10131964 w 11737978"/>
              <a:gd name="connsiteY33777" fmla="*/ 6194530 h 6407150"/>
              <a:gd name="connsiteX33778" fmla="*/ 10129221 w 11737978"/>
              <a:gd name="connsiteY33778" fmla="*/ 6196643 h 6407150"/>
              <a:gd name="connsiteX33779" fmla="*/ 10128199 w 11737978"/>
              <a:gd name="connsiteY33779" fmla="*/ 6196834 h 6407150"/>
              <a:gd name="connsiteX33780" fmla="*/ 10128521 w 11737978"/>
              <a:gd name="connsiteY33780" fmla="*/ 6198373 h 6407150"/>
              <a:gd name="connsiteX33781" fmla="*/ 10136639 w 11737978"/>
              <a:gd name="connsiteY33781" fmla="*/ 6201654 h 6407150"/>
              <a:gd name="connsiteX33782" fmla="*/ 10137661 w 11737978"/>
              <a:gd name="connsiteY33782" fmla="*/ 6201464 h 6407150"/>
              <a:gd name="connsiteX33783" fmla="*/ 10139438 w 11737978"/>
              <a:gd name="connsiteY33783" fmla="*/ 6194732 h 6407150"/>
              <a:gd name="connsiteX33784" fmla="*/ 10139117 w 11737978"/>
              <a:gd name="connsiteY33784" fmla="*/ 6193193 h 6407150"/>
              <a:gd name="connsiteX33785" fmla="*/ 10138151 w 11737978"/>
              <a:gd name="connsiteY33785" fmla="*/ 6188573 h 6407150"/>
              <a:gd name="connsiteX33786" fmla="*/ 10141216 w 11737978"/>
              <a:gd name="connsiteY33786" fmla="*/ 6188000 h 6407150"/>
              <a:gd name="connsiteX33787" fmla="*/ 10146870 w 11737978"/>
              <a:gd name="connsiteY33787" fmla="*/ 6169345 h 6407150"/>
              <a:gd name="connsiteX33788" fmla="*/ 10147569 w 11737978"/>
              <a:gd name="connsiteY33788" fmla="*/ 6167615 h 6407150"/>
              <a:gd name="connsiteX33789" fmla="*/ 10148592 w 11737978"/>
              <a:gd name="connsiteY33789" fmla="*/ 6167424 h 6407150"/>
              <a:gd name="connsiteX33790" fmla="*/ 10147458 w 11737978"/>
              <a:gd name="connsiteY33790" fmla="*/ 6177234 h 6407150"/>
              <a:gd name="connsiteX33791" fmla="*/ 10150242 w 11737978"/>
              <a:gd name="connsiteY33791" fmla="*/ 6200710 h 6407150"/>
              <a:gd name="connsiteX33792" fmla="*/ 10169038 w 11737978"/>
              <a:gd name="connsiteY33792" fmla="*/ 6249988 h 6407150"/>
              <a:gd name="connsiteX33793" fmla="*/ 10176022 w 11737978"/>
              <a:gd name="connsiteY33793" fmla="*/ 6263080 h 6407150"/>
              <a:gd name="connsiteX33794" fmla="*/ 10183216 w 11737978"/>
              <a:gd name="connsiteY33794" fmla="*/ 6287331 h 6407150"/>
              <a:gd name="connsiteX33795" fmla="*/ 10186924 w 11737978"/>
              <a:gd name="connsiteY33795" fmla="*/ 6289839 h 6407150"/>
              <a:gd name="connsiteX33796" fmla="*/ 10188324 w 11737978"/>
              <a:gd name="connsiteY33796" fmla="*/ 6286376 h 6407150"/>
              <a:gd name="connsiteX33797" fmla="*/ 10181774 w 11737978"/>
              <a:gd name="connsiteY33797" fmla="*/ 6265204 h 6407150"/>
              <a:gd name="connsiteX33798" fmla="*/ 10196497 w 11737978"/>
              <a:gd name="connsiteY33798" fmla="*/ 6284848 h 6407150"/>
              <a:gd name="connsiteX33799" fmla="*/ 10194286 w 11737978"/>
              <a:gd name="connsiteY33799" fmla="*/ 6299660 h 6407150"/>
              <a:gd name="connsiteX33800" fmla="*/ 10188911 w 11737978"/>
              <a:gd name="connsiteY33800" fmla="*/ 6294265 h 6407150"/>
              <a:gd name="connsiteX33801" fmla="*/ 10199701 w 11737978"/>
              <a:gd name="connsiteY33801" fmla="*/ 6330644 h 6407150"/>
              <a:gd name="connsiteX33802" fmla="*/ 10202500 w 11737978"/>
              <a:gd name="connsiteY33802" fmla="*/ 6323720 h 6407150"/>
              <a:gd name="connsiteX33803" fmla="*/ 10203844 w 11737978"/>
              <a:gd name="connsiteY33803" fmla="*/ 6325070 h 6407150"/>
              <a:gd name="connsiteX33804" fmla="*/ 10206210 w 11737978"/>
              <a:gd name="connsiteY33804" fmla="*/ 6326227 h 6407150"/>
              <a:gd name="connsiteX33805" fmla="*/ 10206532 w 11737978"/>
              <a:gd name="connsiteY33805" fmla="*/ 6327766 h 6407150"/>
              <a:gd name="connsiteX33806" fmla="*/ 10214369 w 11737978"/>
              <a:gd name="connsiteY33806" fmla="*/ 6355096 h 6407150"/>
              <a:gd name="connsiteX33807" fmla="*/ 10220708 w 11737978"/>
              <a:gd name="connsiteY33807" fmla="*/ 6365109 h 6407150"/>
              <a:gd name="connsiteX33808" fmla="*/ 10219686 w 11737978"/>
              <a:gd name="connsiteY33808" fmla="*/ 6365301 h 6407150"/>
              <a:gd name="connsiteX33809" fmla="*/ 10221296 w 11737978"/>
              <a:gd name="connsiteY33809" fmla="*/ 6372998 h 6407150"/>
              <a:gd name="connsiteX33810" fmla="*/ 10224684 w 11737978"/>
              <a:gd name="connsiteY33810" fmla="*/ 6373965 h 6407150"/>
              <a:gd name="connsiteX33811" fmla="*/ 10224039 w 11737978"/>
              <a:gd name="connsiteY33811" fmla="*/ 6370886 h 6407150"/>
              <a:gd name="connsiteX33812" fmla="*/ 10224096 w 11737978"/>
              <a:gd name="connsiteY33812" fmla="*/ 6366076 h 6407150"/>
              <a:gd name="connsiteX33813" fmla="*/ 10223774 w 11737978"/>
              <a:gd name="connsiteY33813" fmla="*/ 6364536 h 6407150"/>
              <a:gd name="connsiteX33814" fmla="*/ 10230869 w 11737978"/>
              <a:gd name="connsiteY33814" fmla="*/ 6368008 h 6407150"/>
              <a:gd name="connsiteX33815" fmla="*/ 10231192 w 11737978"/>
              <a:gd name="connsiteY33815" fmla="*/ 6369548 h 6407150"/>
              <a:gd name="connsiteX33816" fmla="*/ 10228127 w 11737978"/>
              <a:gd name="connsiteY33816" fmla="*/ 6370122 h 6407150"/>
              <a:gd name="connsiteX33817" fmla="*/ 10226083 w 11737978"/>
              <a:gd name="connsiteY33817" fmla="*/ 6370504 h 6407150"/>
              <a:gd name="connsiteX33818" fmla="*/ 10227748 w 11737978"/>
              <a:gd name="connsiteY33818" fmla="*/ 6373391 h 6407150"/>
              <a:gd name="connsiteX33819" fmla="*/ 10230814 w 11737978"/>
              <a:gd name="connsiteY33819" fmla="*/ 6372819 h 6407150"/>
              <a:gd name="connsiteX33820" fmla="*/ 10237041 w 11737978"/>
              <a:gd name="connsiteY33820" fmla="*/ 6392451 h 6407150"/>
              <a:gd name="connsiteX33821" fmla="*/ 10238651 w 11737978"/>
              <a:gd name="connsiteY33821" fmla="*/ 6400149 h 6407150"/>
              <a:gd name="connsiteX33822" fmla="*/ 10239994 w 11737978"/>
              <a:gd name="connsiteY33822" fmla="*/ 6401498 h 6407150"/>
              <a:gd name="connsiteX33823" fmla="*/ 10241716 w 11737978"/>
              <a:gd name="connsiteY33823" fmla="*/ 6399576 h 6407150"/>
              <a:gd name="connsiteX33824" fmla="*/ 10240107 w 11737978"/>
              <a:gd name="connsiteY33824" fmla="*/ 6391878 h 6407150"/>
              <a:gd name="connsiteX33825" fmla="*/ 10234901 w 11737978"/>
              <a:gd name="connsiteY33825" fmla="*/ 6372053 h 6407150"/>
              <a:gd name="connsiteX33826" fmla="*/ 10233935 w 11737978"/>
              <a:gd name="connsiteY33826" fmla="*/ 6367435 h 6407150"/>
              <a:gd name="connsiteX33827" fmla="*/ 10233612 w 11737978"/>
              <a:gd name="connsiteY33827" fmla="*/ 6365895 h 6407150"/>
              <a:gd name="connsiteX33828" fmla="*/ 10232017 w 11737978"/>
              <a:gd name="connsiteY33828" fmla="*/ 6327798 h 6407150"/>
              <a:gd name="connsiteX33829" fmla="*/ 10216329 w 11737978"/>
              <a:gd name="connsiteY33829" fmla="*/ 6303536 h 6407150"/>
              <a:gd name="connsiteX33830" fmla="*/ 10215307 w 11737978"/>
              <a:gd name="connsiteY33830" fmla="*/ 6303727 h 6407150"/>
              <a:gd name="connsiteX33831" fmla="*/ 10215686 w 11737978"/>
              <a:gd name="connsiteY33831" fmla="*/ 6300457 h 6407150"/>
              <a:gd name="connsiteX33832" fmla="*/ 10215363 w 11737978"/>
              <a:gd name="connsiteY33832" fmla="*/ 6298918 h 6407150"/>
              <a:gd name="connsiteX33833" fmla="*/ 10214341 w 11737978"/>
              <a:gd name="connsiteY33833" fmla="*/ 6299109 h 6407150"/>
              <a:gd name="connsiteX33834" fmla="*/ 10213320 w 11737978"/>
              <a:gd name="connsiteY33834" fmla="*/ 6299299 h 6407150"/>
              <a:gd name="connsiteX33835" fmla="*/ 10203803 w 11737978"/>
              <a:gd name="connsiteY33835" fmla="*/ 6299480 h 6407150"/>
              <a:gd name="connsiteX33836" fmla="*/ 10206658 w 11737978"/>
              <a:gd name="connsiteY33836" fmla="*/ 6287747 h 6407150"/>
              <a:gd name="connsiteX33837" fmla="*/ 10209402 w 11737978"/>
              <a:gd name="connsiteY33837" fmla="*/ 6285634 h 6407150"/>
              <a:gd name="connsiteX33838" fmla="*/ 10212032 w 11737978"/>
              <a:gd name="connsiteY33838" fmla="*/ 6293141 h 6407150"/>
              <a:gd name="connsiteX33839" fmla="*/ 10213054 w 11737978"/>
              <a:gd name="connsiteY33839" fmla="*/ 6292950 h 6407150"/>
              <a:gd name="connsiteX33840" fmla="*/ 10212355 w 11737978"/>
              <a:gd name="connsiteY33840" fmla="*/ 6294681 h 6407150"/>
              <a:gd name="connsiteX33841" fmla="*/ 10212677 w 11737978"/>
              <a:gd name="connsiteY33841" fmla="*/ 6296220 h 6407150"/>
              <a:gd name="connsiteX33842" fmla="*/ 10214720 w 11737978"/>
              <a:gd name="connsiteY33842" fmla="*/ 6295838 h 6407150"/>
              <a:gd name="connsiteX33843" fmla="*/ 10215419 w 11737978"/>
              <a:gd name="connsiteY33843" fmla="*/ 6294108 h 6407150"/>
              <a:gd name="connsiteX33844" fmla="*/ 10218862 w 11737978"/>
              <a:gd name="connsiteY33844" fmla="*/ 6290265 h 6407150"/>
              <a:gd name="connsiteX33845" fmla="*/ 10219184 w 11737978"/>
              <a:gd name="connsiteY33845" fmla="*/ 6291804 h 6407150"/>
              <a:gd name="connsiteX33846" fmla="*/ 10221227 w 11737978"/>
              <a:gd name="connsiteY33846" fmla="*/ 6291422 h 6407150"/>
              <a:gd name="connsiteX33847" fmla="*/ 10220906 w 11737978"/>
              <a:gd name="connsiteY33847" fmla="*/ 6289881 h 6407150"/>
              <a:gd name="connsiteX33848" fmla="*/ 10219562 w 11737978"/>
              <a:gd name="connsiteY33848" fmla="*/ 6288534 h 6407150"/>
              <a:gd name="connsiteX33849" fmla="*/ 10220584 w 11737978"/>
              <a:gd name="connsiteY33849" fmla="*/ 6288342 h 6407150"/>
              <a:gd name="connsiteX33850" fmla="*/ 10216665 w 11737978"/>
              <a:gd name="connsiteY33850" fmla="*/ 6274677 h 6407150"/>
              <a:gd name="connsiteX33851" fmla="*/ 10215909 w 11737978"/>
              <a:gd name="connsiteY33851" fmla="*/ 6281217 h 6407150"/>
              <a:gd name="connsiteX33852" fmla="*/ 10210058 w 11737978"/>
              <a:gd name="connsiteY33852" fmla="*/ 6258314 h 6407150"/>
              <a:gd name="connsiteX33853" fmla="*/ 10209038 w 11737978"/>
              <a:gd name="connsiteY33853" fmla="*/ 6258506 h 6407150"/>
              <a:gd name="connsiteX33854" fmla="*/ 10209737 w 11737978"/>
              <a:gd name="connsiteY33854" fmla="*/ 6256775 h 6407150"/>
              <a:gd name="connsiteX33855" fmla="*/ 10212802 w 11737978"/>
              <a:gd name="connsiteY33855" fmla="*/ 6256203 h 6407150"/>
              <a:gd name="connsiteX33856" fmla="*/ 10215169 w 11737978"/>
              <a:gd name="connsiteY33856" fmla="*/ 6257359 h 6407150"/>
              <a:gd name="connsiteX33857" fmla="*/ 10216834 w 11737978"/>
              <a:gd name="connsiteY33857" fmla="*/ 6260247 h 6407150"/>
              <a:gd name="connsiteX33858" fmla="*/ 10216133 w 11737978"/>
              <a:gd name="connsiteY33858" fmla="*/ 6261979 h 6407150"/>
              <a:gd name="connsiteX33859" fmla="*/ 10214412 w 11737978"/>
              <a:gd name="connsiteY33859" fmla="*/ 6263899 h 6407150"/>
              <a:gd name="connsiteX33860" fmla="*/ 10217421 w 11737978"/>
              <a:gd name="connsiteY33860" fmla="*/ 6268137 h 6407150"/>
              <a:gd name="connsiteX33861" fmla="*/ 10218065 w 11737978"/>
              <a:gd name="connsiteY33861" fmla="*/ 6271215 h 6407150"/>
              <a:gd name="connsiteX33862" fmla="*/ 10219086 w 11737978"/>
              <a:gd name="connsiteY33862" fmla="*/ 6271024 h 6407150"/>
              <a:gd name="connsiteX33863" fmla="*/ 10220109 w 11737978"/>
              <a:gd name="connsiteY33863" fmla="*/ 6270833 h 6407150"/>
              <a:gd name="connsiteX33864" fmla="*/ 10219465 w 11737978"/>
              <a:gd name="connsiteY33864" fmla="*/ 6267754 h 6407150"/>
              <a:gd name="connsiteX33865" fmla="*/ 10223230 w 11737978"/>
              <a:gd name="connsiteY33865" fmla="*/ 6265450 h 6407150"/>
              <a:gd name="connsiteX33866" fmla="*/ 10224838 w 11737978"/>
              <a:gd name="connsiteY33866" fmla="*/ 6273148 h 6407150"/>
              <a:gd name="connsiteX33867" fmla="*/ 10223817 w 11737978"/>
              <a:gd name="connsiteY33867" fmla="*/ 6273339 h 6407150"/>
              <a:gd name="connsiteX33868" fmla="*/ 10221775 w 11737978"/>
              <a:gd name="connsiteY33868" fmla="*/ 6273722 h 6407150"/>
              <a:gd name="connsiteX33869" fmla="*/ 10222095 w 11737978"/>
              <a:gd name="connsiteY33869" fmla="*/ 6275261 h 6407150"/>
              <a:gd name="connsiteX33870" fmla="*/ 10226504 w 11737978"/>
              <a:gd name="connsiteY33870" fmla="*/ 6276036 h 6407150"/>
              <a:gd name="connsiteX33871" fmla="*/ 10227526 w 11737978"/>
              <a:gd name="connsiteY33871" fmla="*/ 6275846 h 6407150"/>
              <a:gd name="connsiteX33872" fmla="*/ 10228282 w 11737978"/>
              <a:gd name="connsiteY33872" fmla="*/ 6269305 h 6407150"/>
              <a:gd name="connsiteX33873" fmla="*/ 10224951 w 11737978"/>
              <a:gd name="connsiteY33873" fmla="*/ 6263528 h 6407150"/>
              <a:gd name="connsiteX33874" fmla="*/ 10223607 w 11737978"/>
              <a:gd name="connsiteY33874" fmla="*/ 6262179 h 6407150"/>
              <a:gd name="connsiteX33875" fmla="*/ 10222264 w 11737978"/>
              <a:gd name="connsiteY33875" fmla="*/ 6260832 h 6407150"/>
              <a:gd name="connsiteX33876" fmla="*/ 10221941 w 11737978"/>
              <a:gd name="connsiteY33876" fmla="*/ 6259292 h 6407150"/>
              <a:gd name="connsiteX33877" fmla="*/ 10219954 w 11737978"/>
              <a:gd name="connsiteY33877" fmla="*/ 6254864 h 6407150"/>
              <a:gd name="connsiteX33878" fmla="*/ 10220011 w 11737978"/>
              <a:gd name="connsiteY33878" fmla="*/ 6250054 h 6407150"/>
              <a:gd name="connsiteX33879" fmla="*/ 10219688 w 11737978"/>
              <a:gd name="connsiteY33879" fmla="*/ 6248515 h 6407150"/>
              <a:gd name="connsiteX33880" fmla="*/ 10220710 w 11737978"/>
              <a:gd name="connsiteY33880" fmla="*/ 6248323 h 6407150"/>
              <a:gd name="connsiteX33881" fmla="*/ 10213349 w 11737978"/>
              <a:gd name="connsiteY33881" fmla="*/ 6238502 h 6407150"/>
              <a:gd name="connsiteX33882" fmla="*/ 10211684 w 11737978"/>
              <a:gd name="connsiteY33882" fmla="*/ 6235614 h 6407150"/>
              <a:gd name="connsiteX33883" fmla="*/ 10212383 w 11737978"/>
              <a:gd name="connsiteY33883" fmla="*/ 6233882 h 6407150"/>
              <a:gd name="connsiteX33884" fmla="*/ 10211040 w 11737978"/>
              <a:gd name="connsiteY33884" fmla="*/ 6232534 h 6407150"/>
              <a:gd name="connsiteX33885" fmla="*/ 10208674 w 11737978"/>
              <a:gd name="connsiteY33885" fmla="*/ 6231378 h 6407150"/>
              <a:gd name="connsiteX33886" fmla="*/ 10207276 w 11737978"/>
              <a:gd name="connsiteY33886" fmla="*/ 6234838 h 6407150"/>
              <a:gd name="connsiteX33887" fmla="*/ 10206254 w 11737978"/>
              <a:gd name="connsiteY33887" fmla="*/ 6235030 h 6407150"/>
              <a:gd name="connsiteX33888" fmla="*/ 10195938 w 11737978"/>
              <a:gd name="connsiteY33888" fmla="*/ 6216161 h 6407150"/>
              <a:gd name="connsiteX33889" fmla="*/ 10200081 w 11737978"/>
              <a:gd name="connsiteY33889" fmla="*/ 6210587 h 6407150"/>
              <a:gd name="connsiteX33890" fmla="*/ 10208465 w 11737978"/>
              <a:gd name="connsiteY33890" fmla="*/ 6220217 h 6407150"/>
              <a:gd name="connsiteX33891" fmla="*/ 10213139 w 11737978"/>
              <a:gd name="connsiteY33891" fmla="*/ 6227343 h 6407150"/>
              <a:gd name="connsiteX33892" fmla="*/ 10215560 w 11737978"/>
              <a:gd name="connsiteY33892" fmla="*/ 6223690 h 6407150"/>
              <a:gd name="connsiteX33893" fmla="*/ 10217926 w 11737978"/>
              <a:gd name="connsiteY33893" fmla="*/ 6224847 h 6407150"/>
              <a:gd name="connsiteX33894" fmla="*/ 10229849 w 11737978"/>
              <a:gd name="connsiteY33894" fmla="*/ 6251413 h 6407150"/>
              <a:gd name="connsiteX33895" fmla="*/ 10230871 w 11737978"/>
              <a:gd name="connsiteY33895" fmla="*/ 6251222 h 6407150"/>
              <a:gd name="connsiteX33896" fmla="*/ 10230172 w 11737978"/>
              <a:gd name="connsiteY33896" fmla="*/ 6252953 h 6407150"/>
              <a:gd name="connsiteX33897" fmla="*/ 10232158 w 11737978"/>
              <a:gd name="connsiteY33897" fmla="*/ 6257381 h 6407150"/>
              <a:gd name="connsiteX33898" fmla="*/ 10231137 w 11737978"/>
              <a:gd name="connsiteY33898" fmla="*/ 6257572 h 6407150"/>
              <a:gd name="connsiteX33899" fmla="*/ 10236400 w 11737978"/>
              <a:gd name="connsiteY33899" fmla="*/ 6272586 h 6407150"/>
              <a:gd name="connsiteX33900" fmla="*/ 10235378 w 11737978"/>
              <a:gd name="connsiteY33900" fmla="*/ 6272777 h 6407150"/>
              <a:gd name="connsiteX33901" fmla="*/ 10235699 w 11737978"/>
              <a:gd name="connsiteY33901" fmla="*/ 6274318 h 6407150"/>
              <a:gd name="connsiteX33902" fmla="*/ 10234999 w 11737978"/>
              <a:gd name="connsiteY33902" fmla="*/ 6276047 h 6407150"/>
              <a:gd name="connsiteX33903" fmla="*/ 10236344 w 11737978"/>
              <a:gd name="connsiteY33903" fmla="*/ 6277395 h 6407150"/>
              <a:gd name="connsiteX33904" fmla="*/ 10237365 w 11737978"/>
              <a:gd name="connsiteY33904" fmla="*/ 6277205 h 6407150"/>
              <a:gd name="connsiteX33905" fmla="*/ 10236721 w 11737978"/>
              <a:gd name="connsiteY33905" fmla="*/ 6274125 h 6407150"/>
              <a:gd name="connsiteX33906" fmla="*/ 10237742 w 11737978"/>
              <a:gd name="connsiteY33906" fmla="*/ 6273935 h 6407150"/>
              <a:gd name="connsiteX33907" fmla="*/ 10241451 w 11737978"/>
              <a:gd name="connsiteY33907" fmla="*/ 6276440 h 6407150"/>
              <a:gd name="connsiteX33908" fmla="*/ 10240333 w 11737978"/>
              <a:gd name="connsiteY33908" fmla="*/ 6255852 h 6407150"/>
              <a:gd name="connsiteX33909" fmla="*/ 10234902 w 11737978"/>
              <a:gd name="connsiteY33909" fmla="*/ 6255268 h 6407150"/>
              <a:gd name="connsiteX33910" fmla="*/ 10234258 w 11737978"/>
              <a:gd name="connsiteY33910" fmla="*/ 6252189 h 6407150"/>
              <a:gd name="connsiteX33911" fmla="*/ 10233992 w 11737978"/>
              <a:gd name="connsiteY33911" fmla="*/ 6245839 h 6407150"/>
              <a:gd name="connsiteX33912" fmla="*/ 10248450 w 11737978"/>
              <a:gd name="connsiteY33912" fmla="*/ 6259134 h 6407150"/>
              <a:gd name="connsiteX33913" fmla="*/ 10249793 w 11737978"/>
              <a:gd name="connsiteY33913" fmla="*/ 6260482 h 6407150"/>
              <a:gd name="connsiteX33914" fmla="*/ 10252158 w 11737978"/>
              <a:gd name="connsiteY33914" fmla="*/ 6261640 h 6407150"/>
              <a:gd name="connsiteX33915" fmla="*/ 10253880 w 11737978"/>
              <a:gd name="connsiteY33915" fmla="*/ 6259718 h 6407150"/>
              <a:gd name="connsiteX33916" fmla="*/ 10253558 w 11737978"/>
              <a:gd name="connsiteY33916" fmla="*/ 6258178 h 6407150"/>
              <a:gd name="connsiteX33917" fmla="*/ 10253236 w 11737978"/>
              <a:gd name="connsiteY33917" fmla="*/ 6256639 h 6407150"/>
              <a:gd name="connsiteX33918" fmla="*/ 10245987 w 11737978"/>
              <a:gd name="connsiteY33918" fmla="*/ 6237197 h 6407150"/>
              <a:gd name="connsiteX33919" fmla="*/ 10243566 w 11737978"/>
              <a:gd name="connsiteY33919" fmla="*/ 6240849 h 6407150"/>
              <a:gd name="connsiteX33920" fmla="*/ 10240934 w 11737978"/>
              <a:gd name="connsiteY33920" fmla="*/ 6233343 h 6407150"/>
              <a:gd name="connsiteX33921" fmla="*/ 10249051 w 11737978"/>
              <a:gd name="connsiteY33921" fmla="*/ 6236624 h 6407150"/>
              <a:gd name="connsiteX33922" fmla="*/ 10250452 w 11737978"/>
              <a:gd name="connsiteY33922" fmla="*/ 6233162 h 6407150"/>
              <a:gd name="connsiteX33923" fmla="*/ 10252439 w 11737978"/>
              <a:gd name="connsiteY33923" fmla="*/ 6237590 h 6407150"/>
              <a:gd name="connsiteX33924" fmla="*/ 10250018 w 11737978"/>
              <a:gd name="connsiteY33924" fmla="*/ 6241242 h 6407150"/>
              <a:gd name="connsiteX33925" fmla="*/ 10255447 w 11737978"/>
              <a:gd name="connsiteY33925" fmla="*/ 6241827 h 6407150"/>
              <a:gd name="connsiteX33926" fmla="*/ 10256091 w 11737978"/>
              <a:gd name="connsiteY33926" fmla="*/ 6244906 h 6407150"/>
              <a:gd name="connsiteX33927" fmla="*/ 10260123 w 11737978"/>
              <a:gd name="connsiteY33927" fmla="*/ 6248952 h 6407150"/>
              <a:gd name="connsiteX33928" fmla="*/ 10261466 w 11737978"/>
              <a:gd name="connsiteY33928" fmla="*/ 6250300 h 6407150"/>
              <a:gd name="connsiteX33929" fmla="*/ 10261788 w 11737978"/>
              <a:gd name="connsiteY33929" fmla="*/ 6251839 h 6407150"/>
              <a:gd name="connsiteX33930" fmla="*/ 10261298 w 11737978"/>
              <a:gd name="connsiteY33930" fmla="*/ 6264730 h 6407150"/>
              <a:gd name="connsiteX33931" fmla="*/ 10266672 w 11737978"/>
              <a:gd name="connsiteY33931" fmla="*/ 6270124 h 6407150"/>
              <a:gd name="connsiteX33932" fmla="*/ 10266616 w 11737978"/>
              <a:gd name="connsiteY33932" fmla="*/ 6274933 h 6407150"/>
              <a:gd name="connsiteX33933" fmla="*/ 10265594 w 11737978"/>
              <a:gd name="connsiteY33933" fmla="*/ 6275125 h 6407150"/>
              <a:gd name="connsiteX33934" fmla="*/ 10265273 w 11737978"/>
              <a:gd name="connsiteY33934" fmla="*/ 6273585 h 6407150"/>
              <a:gd name="connsiteX33935" fmla="*/ 10258233 w 11737978"/>
              <a:gd name="connsiteY33935" fmla="*/ 6265303 h 6407150"/>
              <a:gd name="connsiteX33936" fmla="*/ 10256189 w 11737978"/>
              <a:gd name="connsiteY33936" fmla="*/ 6265686 h 6407150"/>
              <a:gd name="connsiteX33937" fmla="*/ 10255490 w 11737978"/>
              <a:gd name="connsiteY33937" fmla="*/ 6267416 h 6407150"/>
              <a:gd name="connsiteX33938" fmla="*/ 10262530 w 11737978"/>
              <a:gd name="connsiteY33938" fmla="*/ 6275698 h 6407150"/>
              <a:gd name="connsiteX33939" fmla="*/ 10263873 w 11737978"/>
              <a:gd name="connsiteY33939" fmla="*/ 6277047 h 6407150"/>
              <a:gd name="connsiteX33940" fmla="*/ 10269303 w 11737978"/>
              <a:gd name="connsiteY33940" fmla="*/ 6277631 h 6407150"/>
              <a:gd name="connsiteX33941" fmla="*/ 10270325 w 11737978"/>
              <a:gd name="connsiteY33941" fmla="*/ 6277440 h 6407150"/>
              <a:gd name="connsiteX33942" fmla="*/ 10270002 w 11737978"/>
              <a:gd name="connsiteY33942" fmla="*/ 6275900 h 6407150"/>
              <a:gd name="connsiteX33943" fmla="*/ 10270059 w 11737978"/>
              <a:gd name="connsiteY33943" fmla="*/ 6271090 h 6407150"/>
              <a:gd name="connsiteX33944" fmla="*/ 10271080 w 11737978"/>
              <a:gd name="connsiteY33944" fmla="*/ 6270899 h 6407150"/>
              <a:gd name="connsiteX33945" fmla="*/ 10274845 w 11737978"/>
              <a:gd name="connsiteY33945" fmla="*/ 6268595 h 6407150"/>
              <a:gd name="connsiteX33946" fmla="*/ 10276454 w 11737978"/>
              <a:gd name="connsiteY33946" fmla="*/ 6276293 h 6407150"/>
              <a:gd name="connsiteX33947" fmla="*/ 10279087 w 11737978"/>
              <a:gd name="connsiteY33947" fmla="*/ 6283801 h 6407150"/>
              <a:gd name="connsiteX33948" fmla="*/ 10281451 w 11737978"/>
              <a:gd name="connsiteY33948" fmla="*/ 6284957 h 6407150"/>
              <a:gd name="connsiteX33949" fmla="*/ 10282851 w 11737978"/>
              <a:gd name="connsiteY33949" fmla="*/ 6281497 h 6407150"/>
              <a:gd name="connsiteX33950" fmla="*/ 10281564 w 11737978"/>
              <a:gd name="connsiteY33950" fmla="*/ 6275338 h 6407150"/>
              <a:gd name="connsiteX33951" fmla="*/ 10279632 w 11737978"/>
              <a:gd name="connsiteY33951" fmla="*/ 6266100 h 6407150"/>
              <a:gd name="connsiteX33952" fmla="*/ 10269318 w 11737978"/>
              <a:gd name="connsiteY33952" fmla="*/ 6247231 h 6407150"/>
              <a:gd name="connsiteX33953" fmla="*/ 10267973 w 11737978"/>
              <a:gd name="connsiteY33953" fmla="*/ 6245884 h 6407150"/>
              <a:gd name="connsiteX33954" fmla="*/ 10267274 w 11737978"/>
              <a:gd name="connsiteY33954" fmla="*/ 6247614 h 6407150"/>
              <a:gd name="connsiteX33955" fmla="*/ 10265174 w 11737978"/>
              <a:gd name="connsiteY33955" fmla="*/ 6252805 h 6407150"/>
              <a:gd name="connsiteX33956" fmla="*/ 10264852 w 11737978"/>
              <a:gd name="connsiteY33956" fmla="*/ 6251266 h 6407150"/>
              <a:gd name="connsiteX33957" fmla="*/ 10265553 w 11737978"/>
              <a:gd name="connsiteY33957" fmla="*/ 6249535 h 6407150"/>
              <a:gd name="connsiteX33958" fmla="*/ 10265231 w 11737978"/>
              <a:gd name="connsiteY33958" fmla="*/ 6247996 h 6407150"/>
              <a:gd name="connsiteX33959" fmla="*/ 10264209 w 11737978"/>
              <a:gd name="connsiteY33959" fmla="*/ 6248187 h 6407150"/>
              <a:gd name="connsiteX33960" fmla="*/ 10261844 w 11737978"/>
              <a:gd name="connsiteY33960" fmla="*/ 6247030 h 6407150"/>
              <a:gd name="connsiteX33961" fmla="*/ 10260179 w 11737978"/>
              <a:gd name="connsiteY33961" fmla="*/ 6244141 h 6407150"/>
              <a:gd name="connsiteX33962" fmla="*/ 10258540 w 11737978"/>
              <a:gd name="connsiteY33962" fmla="*/ 6237024 h 6407150"/>
              <a:gd name="connsiteX33963" fmla="*/ 10259961 w 11737978"/>
              <a:gd name="connsiteY33963" fmla="*/ 6233003 h 6407150"/>
              <a:gd name="connsiteX33964" fmla="*/ 10260067 w 11737978"/>
              <a:gd name="connsiteY33964" fmla="*/ 6233139 h 6407150"/>
              <a:gd name="connsiteX33965" fmla="*/ 10261312 w 11737978"/>
              <a:gd name="connsiteY33965" fmla="*/ 6234330 h 6407150"/>
              <a:gd name="connsiteX33966" fmla="*/ 10268408 w 11737978"/>
              <a:gd name="connsiteY33966" fmla="*/ 6237803 h 6407150"/>
              <a:gd name="connsiteX33967" fmla="*/ 10285343 w 11737978"/>
              <a:gd name="connsiteY33967" fmla="*/ 6242635 h 6407150"/>
              <a:gd name="connsiteX33968" fmla="*/ 10294916 w 11737978"/>
              <a:gd name="connsiteY33968" fmla="*/ 6237645 h 6407150"/>
              <a:gd name="connsiteX33969" fmla="*/ 10295237 w 11737978"/>
              <a:gd name="connsiteY33969" fmla="*/ 6239184 h 6407150"/>
              <a:gd name="connsiteX33970" fmla="*/ 10293782 w 11737978"/>
              <a:gd name="connsiteY33970" fmla="*/ 6247456 h 6407150"/>
              <a:gd name="connsiteX33971" fmla="*/ 10293404 w 11737978"/>
              <a:gd name="connsiteY33971" fmla="*/ 6250725 h 6407150"/>
              <a:gd name="connsiteX33972" fmla="*/ 10291362 w 11737978"/>
              <a:gd name="connsiteY33972" fmla="*/ 6251108 h 6407150"/>
              <a:gd name="connsiteX33973" fmla="*/ 10287274 w 11737978"/>
              <a:gd name="connsiteY33973" fmla="*/ 6251872 h 6407150"/>
              <a:gd name="connsiteX33974" fmla="*/ 10284909 w 11737978"/>
              <a:gd name="connsiteY33974" fmla="*/ 6250715 h 6407150"/>
              <a:gd name="connsiteX33975" fmla="*/ 10285553 w 11737978"/>
              <a:gd name="connsiteY33975" fmla="*/ 6253795 h 6407150"/>
              <a:gd name="connsiteX33976" fmla="*/ 10293027 w 11737978"/>
              <a:gd name="connsiteY33976" fmla="*/ 6253997 h 6407150"/>
              <a:gd name="connsiteX33977" fmla="*/ 10294049 w 11737978"/>
              <a:gd name="connsiteY33977" fmla="*/ 6253806 h 6407150"/>
              <a:gd name="connsiteX33978" fmla="*/ 10297757 w 11737978"/>
              <a:gd name="connsiteY33978" fmla="*/ 6256311 h 6407150"/>
              <a:gd name="connsiteX33979" fmla="*/ 10299212 w 11737978"/>
              <a:gd name="connsiteY33979" fmla="*/ 6248040 h 6407150"/>
              <a:gd name="connsiteX33980" fmla="*/ 10298191 w 11737978"/>
              <a:gd name="connsiteY33980" fmla="*/ 6248231 h 6407150"/>
              <a:gd name="connsiteX33981" fmla="*/ 10299969 w 11737978"/>
              <a:gd name="connsiteY33981" fmla="*/ 6241499 h 6407150"/>
              <a:gd name="connsiteX33982" fmla="*/ 10300990 w 11737978"/>
              <a:gd name="connsiteY33982" fmla="*/ 6241308 h 6407150"/>
              <a:gd name="connsiteX33983" fmla="*/ 10302656 w 11737978"/>
              <a:gd name="connsiteY33983" fmla="*/ 6244196 h 6407150"/>
              <a:gd name="connsiteX33984" fmla="*/ 10311949 w 11737978"/>
              <a:gd name="connsiteY33984" fmla="*/ 6263256 h 6407150"/>
              <a:gd name="connsiteX33985" fmla="*/ 10292593 w 11737978"/>
              <a:gd name="connsiteY33985" fmla="*/ 6262076 h 6407150"/>
              <a:gd name="connsiteX33986" fmla="*/ 10290226 w 11737978"/>
              <a:gd name="connsiteY33986" fmla="*/ 6260918 h 6407150"/>
              <a:gd name="connsiteX33987" fmla="*/ 10289205 w 11737978"/>
              <a:gd name="connsiteY33987" fmla="*/ 6261110 h 6407150"/>
              <a:gd name="connsiteX33988" fmla="*/ 10289527 w 11737978"/>
              <a:gd name="connsiteY33988" fmla="*/ 6262650 h 6407150"/>
              <a:gd name="connsiteX33989" fmla="*/ 10291892 w 11737978"/>
              <a:gd name="connsiteY33989" fmla="*/ 6263807 h 6407150"/>
              <a:gd name="connsiteX33990" fmla="*/ 10290870 w 11737978"/>
              <a:gd name="connsiteY33990" fmla="*/ 6263999 h 6407150"/>
              <a:gd name="connsiteX33991" fmla="*/ 10294524 w 11737978"/>
              <a:gd name="connsiteY33991" fmla="*/ 6271314 h 6407150"/>
              <a:gd name="connsiteX33992" fmla="*/ 10305971 w 11737978"/>
              <a:gd name="connsiteY33992" fmla="*/ 6280372 h 6407150"/>
              <a:gd name="connsiteX33993" fmla="*/ 10318386 w 11737978"/>
              <a:gd name="connsiteY33993" fmla="*/ 6294047 h 6407150"/>
              <a:gd name="connsiteX33994" fmla="*/ 10323228 w 11737978"/>
              <a:gd name="connsiteY33994" fmla="*/ 6286743 h 6407150"/>
              <a:gd name="connsiteX33995" fmla="*/ 10326937 w 11737978"/>
              <a:gd name="connsiteY33995" fmla="*/ 6289249 h 6407150"/>
              <a:gd name="connsiteX33996" fmla="*/ 10325216 w 11737978"/>
              <a:gd name="connsiteY33996" fmla="*/ 6291170 h 6407150"/>
              <a:gd name="connsiteX33997" fmla="*/ 10331611 w 11737978"/>
              <a:gd name="connsiteY33997" fmla="*/ 6296373 h 6407150"/>
              <a:gd name="connsiteX33998" fmla="*/ 10331933 w 11737978"/>
              <a:gd name="connsiteY33998" fmla="*/ 6297913 h 6407150"/>
              <a:gd name="connsiteX33999" fmla="*/ 10332312 w 11737978"/>
              <a:gd name="connsiteY33999" fmla="*/ 6294643 h 6407150"/>
              <a:gd name="connsiteX34000" fmla="*/ 10330268 w 11737978"/>
              <a:gd name="connsiteY34000" fmla="*/ 6295026 h 6407150"/>
              <a:gd name="connsiteX34001" fmla="*/ 10327259 w 11737978"/>
              <a:gd name="connsiteY34001" fmla="*/ 6290788 h 6407150"/>
              <a:gd name="connsiteX34002" fmla="*/ 10328280 w 11737978"/>
              <a:gd name="connsiteY34002" fmla="*/ 6290597 h 6407150"/>
              <a:gd name="connsiteX34003" fmla="*/ 10333390 w 11737978"/>
              <a:gd name="connsiteY34003" fmla="*/ 6289642 h 6407150"/>
              <a:gd name="connsiteX34004" fmla="*/ 10332795 w 11737978"/>
              <a:gd name="connsiteY34004" fmla="*/ 6283470 h 6407150"/>
              <a:gd name="connsiteX34005" fmla="*/ 10333292 w 11737978"/>
              <a:gd name="connsiteY34005" fmla="*/ 6283461 h 6407150"/>
              <a:gd name="connsiteX34006" fmla="*/ 10335489 w 11737978"/>
              <a:gd name="connsiteY34006" fmla="*/ 6284449 h 6407150"/>
              <a:gd name="connsiteX34007" fmla="*/ 10336776 w 11737978"/>
              <a:gd name="connsiteY34007" fmla="*/ 6290609 h 6407150"/>
              <a:gd name="connsiteX34008" fmla="*/ 10338764 w 11737978"/>
              <a:gd name="connsiteY34008" fmla="*/ 6295036 h 6407150"/>
              <a:gd name="connsiteX34009" fmla="*/ 10337742 w 11737978"/>
              <a:gd name="connsiteY34009" fmla="*/ 6295227 h 6407150"/>
              <a:gd name="connsiteX34010" fmla="*/ 10340050 w 11737978"/>
              <a:gd name="connsiteY34010" fmla="*/ 6301195 h 6407150"/>
              <a:gd name="connsiteX34011" fmla="*/ 10340373 w 11737978"/>
              <a:gd name="connsiteY34011" fmla="*/ 6302735 h 6407150"/>
              <a:gd name="connsiteX34012" fmla="*/ 10340694 w 11737978"/>
              <a:gd name="connsiteY34012" fmla="*/ 6304273 h 6407150"/>
              <a:gd name="connsiteX34013" fmla="*/ 10336986 w 11737978"/>
              <a:gd name="connsiteY34013" fmla="*/ 6301768 h 6407150"/>
              <a:gd name="connsiteX34014" fmla="*/ 10338595 w 11737978"/>
              <a:gd name="connsiteY34014" fmla="*/ 6309466 h 6407150"/>
              <a:gd name="connsiteX34015" fmla="*/ 10333544 w 11737978"/>
              <a:gd name="connsiteY34015" fmla="*/ 6305612 h 6407150"/>
              <a:gd name="connsiteX34016" fmla="*/ 10332144 w 11737978"/>
              <a:gd name="connsiteY34016" fmla="*/ 6309073 h 6407150"/>
              <a:gd name="connsiteX34017" fmla="*/ 10327412 w 11737978"/>
              <a:gd name="connsiteY34017" fmla="*/ 6306758 h 6407150"/>
              <a:gd name="connsiteX34018" fmla="*/ 10329022 w 11737978"/>
              <a:gd name="connsiteY34018" fmla="*/ 6314456 h 6407150"/>
              <a:gd name="connsiteX34019" fmla="*/ 10327246 w 11737978"/>
              <a:gd name="connsiteY34019" fmla="*/ 6321187 h 6407150"/>
              <a:gd name="connsiteX34020" fmla="*/ 10334815 w 11737978"/>
              <a:gd name="connsiteY34020" fmla="*/ 6342169 h 6407150"/>
              <a:gd name="connsiteX34021" fmla="*/ 10352450 w 11737978"/>
              <a:gd name="connsiteY34021" fmla="*/ 6345270 h 6407150"/>
              <a:gd name="connsiteX34022" fmla="*/ 10353417 w 11737978"/>
              <a:gd name="connsiteY34022" fmla="*/ 6349888 h 6407150"/>
              <a:gd name="connsiteX34023" fmla="*/ 10352661 w 11737978"/>
              <a:gd name="connsiteY34023" fmla="*/ 6356429 h 6407150"/>
              <a:gd name="connsiteX34024" fmla="*/ 10364864 w 11737978"/>
              <a:gd name="connsiteY34024" fmla="*/ 6358946 h 6407150"/>
              <a:gd name="connsiteX34025" fmla="*/ 10368574 w 11737978"/>
              <a:gd name="connsiteY34025" fmla="*/ 6361453 h 6407150"/>
              <a:gd name="connsiteX34026" fmla="*/ 10377182 w 11737978"/>
              <a:gd name="connsiteY34026" fmla="*/ 6351843 h 6407150"/>
              <a:gd name="connsiteX34027" fmla="*/ 10376859 w 11737978"/>
              <a:gd name="connsiteY34027" fmla="*/ 6350303 h 6407150"/>
              <a:gd name="connsiteX34028" fmla="*/ 10379225 w 11737978"/>
              <a:gd name="connsiteY34028" fmla="*/ 6351461 h 6407150"/>
              <a:gd name="connsiteX34029" fmla="*/ 10380246 w 11737978"/>
              <a:gd name="connsiteY34029" fmla="*/ 6351269 h 6407150"/>
              <a:gd name="connsiteX34030" fmla="*/ 10379924 w 11737978"/>
              <a:gd name="connsiteY34030" fmla="*/ 6349730 h 6407150"/>
              <a:gd name="connsiteX34031" fmla="*/ 10378903 w 11737978"/>
              <a:gd name="connsiteY34031" fmla="*/ 6349922 h 6407150"/>
              <a:gd name="connsiteX34032" fmla="*/ 10379282 w 11737978"/>
              <a:gd name="connsiteY34032" fmla="*/ 6346651 h 6407150"/>
              <a:gd name="connsiteX34033" fmla="*/ 10381894 w 11737978"/>
              <a:gd name="connsiteY34033" fmla="*/ 6348362 h 6407150"/>
              <a:gd name="connsiteX34034" fmla="*/ 10384931 w 11737978"/>
              <a:gd name="connsiteY34034" fmla="*/ 6348762 h 6407150"/>
              <a:gd name="connsiteX34035" fmla="*/ 10384860 w 11737978"/>
              <a:gd name="connsiteY34035" fmla="*/ 6348917 h 6407150"/>
              <a:gd name="connsiteX34036" fmla="*/ 10385151 w 11737978"/>
              <a:gd name="connsiteY34036" fmla="*/ 6350311 h 6407150"/>
              <a:gd name="connsiteX34037" fmla="*/ 10386178 w 11737978"/>
              <a:gd name="connsiteY34037" fmla="*/ 6350120 h 6407150"/>
              <a:gd name="connsiteX34038" fmla="*/ 10387937 w 11737978"/>
              <a:gd name="connsiteY34038" fmla="*/ 6348341 h 6407150"/>
              <a:gd name="connsiteX34039" fmla="*/ 10387645 w 11737978"/>
              <a:gd name="connsiteY34039" fmla="*/ 6346945 h 6407150"/>
              <a:gd name="connsiteX34040" fmla="*/ 10386620 w 11737978"/>
              <a:gd name="connsiteY34040" fmla="*/ 6347138 h 6407150"/>
              <a:gd name="connsiteX34041" fmla="*/ 10385594 w 11737978"/>
              <a:gd name="connsiteY34041" fmla="*/ 6347329 h 6407150"/>
              <a:gd name="connsiteX34042" fmla="*/ 10385014 w 11737978"/>
              <a:gd name="connsiteY34042" fmla="*/ 6348582 h 6407150"/>
              <a:gd name="connsiteX34043" fmla="*/ 10384464 w 11737978"/>
              <a:gd name="connsiteY34043" fmla="*/ 6342882 h 6407150"/>
              <a:gd name="connsiteX34044" fmla="*/ 10382079 w 11737978"/>
              <a:gd name="connsiteY34044" fmla="*/ 6339728 h 6407150"/>
              <a:gd name="connsiteX34045" fmla="*/ 10382458 w 11737978"/>
              <a:gd name="connsiteY34045" fmla="*/ 6336458 h 6407150"/>
              <a:gd name="connsiteX34046" fmla="*/ 10384235 w 11737978"/>
              <a:gd name="connsiteY34046" fmla="*/ 6329726 h 6407150"/>
              <a:gd name="connsiteX34047" fmla="*/ 10385256 w 11737978"/>
              <a:gd name="connsiteY34047" fmla="*/ 6329536 h 6407150"/>
              <a:gd name="connsiteX34048" fmla="*/ 10387622 w 11737978"/>
              <a:gd name="connsiteY34048" fmla="*/ 6330693 h 6407150"/>
              <a:gd name="connsiteX34049" fmla="*/ 10387943 w 11737978"/>
              <a:gd name="connsiteY34049" fmla="*/ 6332232 h 6407150"/>
              <a:gd name="connsiteX34050" fmla="*/ 10385524 w 11737978"/>
              <a:gd name="connsiteY34050" fmla="*/ 6335885 h 6407150"/>
              <a:gd name="connsiteX34051" fmla="*/ 10389609 w 11737978"/>
              <a:gd name="connsiteY34051" fmla="*/ 6335121 h 6407150"/>
              <a:gd name="connsiteX34052" fmla="*/ 10401211 w 11737978"/>
              <a:gd name="connsiteY34052" fmla="*/ 6360147 h 6407150"/>
              <a:gd name="connsiteX34053" fmla="*/ 10399813 w 11737978"/>
              <a:gd name="connsiteY34053" fmla="*/ 6363609 h 6407150"/>
              <a:gd name="connsiteX34054" fmla="*/ 10397390 w 11737978"/>
              <a:gd name="connsiteY34054" fmla="*/ 6367262 h 6407150"/>
              <a:gd name="connsiteX34055" fmla="*/ 10395347 w 11737978"/>
              <a:gd name="connsiteY34055" fmla="*/ 6367643 h 6407150"/>
              <a:gd name="connsiteX34056" fmla="*/ 10391582 w 11737978"/>
              <a:gd name="connsiteY34056" fmla="*/ 6369947 h 6407150"/>
              <a:gd name="connsiteX34057" fmla="*/ 10390560 w 11737978"/>
              <a:gd name="connsiteY34057" fmla="*/ 6370138 h 6407150"/>
              <a:gd name="connsiteX34058" fmla="*/ 10390883 w 11737978"/>
              <a:gd name="connsiteY34058" fmla="*/ 6371679 h 6407150"/>
              <a:gd name="connsiteX34059" fmla="*/ 10395990 w 11737978"/>
              <a:gd name="connsiteY34059" fmla="*/ 6370722 h 6407150"/>
              <a:gd name="connsiteX34060" fmla="*/ 10399379 w 11737978"/>
              <a:gd name="connsiteY34060" fmla="*/ 6371688 h 6407150"/>
              <a:gd name="connsiteX34061" fmla="*/ 10400722 w 11737978"/>
              <a:gd name="connsiteY34061" fmla="*/ 6373037 h 6407150"/>
              <a:gd name="connsiteX34062" fmla="*/ 10397656 w 11737978"/>
              <a:gd name="connsiteY34062" fmla="*/ 6373611 h 6407150"/>
              <a:gd name="connsiteX34063" fmla="*/ 10404262 w 11737978"/>
              <a:gd name="connsiteY34063" fmla="*/ 6389973 h 6407150"/>
              <a:gd name="connsiteX34064" fmla="*/ 10405284 w 11737978"/>
              <a:gd name="connsiteY34064" fmla="*/ 6389782 h 6407150"/>
              <a:gd name="connsiteX34065" fmla="*/ 10407916 w 11737978"/>
              <a:gd name="connsiteY34065" fmla="*/ 6397288 h 6407150"/>
              <a:gd name="connsiteX34066" fmla="*/ 10409959 w 11737978"/>
              <a:gd name="connsiteY34066" fmla="*/ 6396907 h 6407150"/>
              <a:gd name="connsiteX34067" fmla="*/ 10409637 w 11737978"/>
              <a:gd name="connsiteY34067" fmla="*/ 6395367 h 6407150"/>
              <a:gd name="connsiteX34068" fmla="*/ 10407649 w 11737978"/>
              <a:gd name="connsiteY34068" fmla="*/ 6390939 h 6407150"/>
              <a:gd name="connsiteX34069" fmla="*/ 10409371 w 11737978"/>
              <a:gd name="connsiteY34069" fmla="*/ 6389017 h 6407150"/>
              <a:gd name="connsiteX34070" fmla="*/ 10413836 w 11737978"/>
              <a:gd name="connsiteY34070" fmla="*/ 6384983 h 6407150"/>
              <a:gd name="connsiteX34071" fmla="*/ 10417221 w 11737978"/>
              <a:gd name="connsiteY34071" fmla="*/ 6385950 h 6407150"/>
              <a:gd name="connsiteX34072" fmla="*/ 10418244 w 11737978"/>
              <a:gd name="connsiteY34072" fmla="*/ 6385758 h 6407150"/>
              <a:gd name="connsiteX34073" fmla="*/ 10423562 w 11737978"/>
              <a:gd name="connsiteY34073" fmla="*/ 6395962 h 6407150"/>
              <a:gd name="connsiteX34074" fmla="*/ 10426194 w 11737978"/>
              <a:gd name="connsiteY34074" fmla="*/ 6403469 h 6407150"/>
              <a:gd name="connsiteX34075" fmla="*/ 10429581 w 11737978"/>
              <a:gd name="connsiteY34075" fmla="*/ 6404436 h 6407150"/>
              <a:gd name="connsiteX34076" fmla="*/ 10430279 w 11737978"/>
              <a:gd name="connsiteY34076" fmla="*/ 6402705 h 6407150"/>
              <a:gd name="connsiteX34077" fmla="*/ 10429958 w 11737978"/>
              <a:gd name="connsiteY34077" fmla="*/ 6401165 h 6407150"/>
              <a:gd name="connsiteX34078" fmla="*/ 10427970 w 11737978"/>
              <a:gd name="connsiteY34078" fmla="*/ 6396738 h 6407150"/>
              <a:gd name="connsiteX34079" fmla="*/ 10430014 w 11737978"/>
              <a:gd name="connsiteY34079" fmla="*/ 6396355 h 6407150"/>
              <a:gd name="connsiteX34080" fmla="*/ 10430715 w 11737978"/>
              <a:gd name="connsiteY34080" fmla="*/ 6394625 h 6407150"/>
              <a:gd name="connsiteX34081" fmla="*/ 10429370 w 11737978"/>
              <a:gd name="connsiteY34081" fmla="*/ 6393276 h 6407150"/>
              <a:gd name="connsiteX34082" fmla="*/ 10426305 w 11737978"/>
              <a:gd name="connsiteY34082" fmla="*/ 6393849 h 6407150"/>
              <a:gd name="connsiteX34083" fmla="*/ 10420987 w 11737978"/>
              <a:gd name="connsiteY34083" fmla="*/ 6383645 h 6407150"/>
              <a:gd name="connsiteX34084" fmla="*/ 10419966 w 11737978"/>
              <a:gd name="connsiteY34084" fmla="*/ 6383836 h 6407150"/>
              <a:gd name="connsiteX34085" fmla="*/ 10419644 w 11737978"/>
              <a:gd name="connsiteY34085" fmla="*/ 6382296 h 6407150"/>
              <a:gd name="connsiteX34086" fmla="*/ 10417600 w 11737978"/>
              <a:gd name="connsiteY34086" fmla="*/ 6382679 h 6407150"/>
              <a:gd name="connsiteX34087" fmla="*/ 10415236 w 11737978"/>
              <a:gd name="connsiteY34087" fmla="*/ 6381522 h 6407150"/>
              <a:gd name="connsiteX34088" fmla="*/ 10414213 w 11737978"/>
              <a:gd name="connsiteY34088" fmla="*/ 6381712 h 6407150"/>
              <a:gd name="connsiteX34089" fmla="*/ 10410239 w 11737978"/>
              <a:gd name="connsiteY34089" fmla="*/ 6372857 h 6407150"/>
              <a:gd name="connsiteX34090" fmla="*/ 10406152 w 11737978"/>
              <a:gd name="connsiteY34090" fmla="*/ 6373621 h 6407150"/>
              <a:gd name="connsiteX34091" fmla="*/ 10405130 w 11737978"/>
              <a:gd name="connsiteY34091" fmla="*/ 6373812 h 6407150"/>
              <a:gd name="connsiteX34092" fmla="*/ 10404808 w 11737978"/>
              <a:gd name="connsiteY34092" fmla="*/ 6372272 h 6407150"/>
              <a:gd name="connsiteX34093" fmla="*/ 10404486 w 11737978"/>
              <a:gd name="connsiteY34093" fmla="*/ 6370734 h 6407150"/>
              <a:gd name="connsiteX34094" fmla="*/ 10403144 w 11737978"/>
              <a:gd name="connsiteY34094" fmla="*/ 6369384 h 6407150"/>
              <a:gd name="connsiteX34095" fmla="*/ 10406908 w 11737978"/>
              <a:gd name="connsiteY34095" fmla="*/ 6367081 h 6407150"/>
              <a:gd name="connsiteX34096" fmla="*/ 10407608 w 11737978"/>
              <a:gd name="connsiteY34096" fmla="*/ 6365350 h 6407150"/>
              <a:gd name="connsiteX34097" fmla="*/ 10405564 w 11737978"/>
              <a:gd name="connsiteY34097" fmla="*/ 6365733 h 6407150"/>
              <a:gd name="connsiteX34098" fmla="*/ 10403520 w 11737978"/>
              <a:gd name="connsiteY34098" fmla="*/ 6366114 h 6407150"/>
              <a:gd name="connsiteX34099" fmla="*/ 10405620 w 11737978"/>
              <a:gd name="connsiteY34099" fmla="*/ 6360923 h 6407150"/>
              <a:gd name="connsiteX34100" fmla="*/ 10411107 w 11737978"/>
              <a:gd name="connsiteY34100" fmla="*/ 6356696 h 6407150"/>
              <a:gd name="connsiteX34101" fmla="*/ 10406432 w 11737978"/>
              <a:gd name="connsiteY34101" fmla="*/ 6349572 h 6407150"/>
              <a:gd name="connsiteX34102" fmla="*/ 10398637 w 11737978"/>
              <a:gd name="connsiteY34102" fmla="*/ 6347830 h 6407150"/>
              <a:gd name="connsiteX34103" fmla="*/ 10399392 w 11737978"/>
              <a:gd name="connsiteY34103" fmla="*/ 6341289 h 6407150"/>
              <a:gd name="connsiteX34104" fmla="*/ 10402192 w 11737978"/>
              <a:gd name="connsiteY34104" fmla="*/ 6334367 h 6407150"/>
              <a:gd name="connsiteX34105" fmla="*/ 10406278 w 11737978"/>
              <a:gd name="connsiteY34105" fmla="*/ 6333603 h 6407150"/>
              <a:gd name="connsiteX34106" fmla="*/ 10406600 w 11737978"/>
              <a:gd name="connsiteY34106" fmla="*/ 6335142 h 6407150"/>
              <a:gd name="connsiteX34107" fmla="*/ 10407944 w 11737978"/>
              <a:gd name="connsiteY34107" fmla="*/ 6336491 h 6407150"/>
              <a:gd name="connsiteX34108" fmla="*/ 10406923 w 11737978"/>
              <a:gd name="connsiteY34108" fmla="*/ 6336682 h 6407150"/>
              <a:gd name="connsiteX34109" fmla="*/ 10411920 w 11737978"/>
              <a:gd name="connsiteY34109" fmla="*/ 6345346 h 6407150"/>
              <a:gd name="connsiteX34110" fmla="*/ 10412563 w 11737978"/>
              <a:gd name="connsiteY34110" fmla="*/ 6348425 h 6407150"/>
              <a:gd name="connsiteX34111" fmla="*/ 10412884 w 11737978"/>
              <a:gd name="connsiteY34111" fmla="*/ 6349965 h 6407150"/>
              <a:gd name="connsiteX34112" fmla="*/ 10412185 w 11737978"/>
              <a:gd name="connsiteY34112" fmla="*/ 6351696 h 6407150"/>
              <a:gd name="connsiteX34113" fmla="*/ 10413528 w 11737978"/>
              <a:gd name="connsiteY34113" fmla="*/ 6353045 h 6407150"/>
              <a:gd name="connsiteX34114" fmla="*/ 10415571 w 11737978"/>
              <a:gd name="connsiteY34114" fmla="*/ 6352663 h 6407150"/>
              <a:gd name="connsiteX34115" fmla="*/ 10416271 w 11737978"/>
              <a:gd name="connsiteY34115" fmla="*/ 6350932 h 6407150"/>
              <a:gd name="connsiteX34116" fmla="*/ 10417292 w 11737978"/>
              <a:gd name="connsiteY34116" fmla="*/ 6350740 h 6407150"/>
              <a:gd name="connsiteX34117" fmla="*/ 10418314 w 11737978"/>
              <a:gd name="connsiteY34117" fmla="*/ 6350549 h 6407150"/>
              <a:gd name="connsiteX34118" fmla="*/ 10419336 w 11737978"/>
              <a:gd name="connsiteY34118" fmla="*/ 6350358 h 6407150"/>
              <a:gd name="connsiteX34119" fmla="*/ 10420036 w 11737978"/>
              <a:gd name="connsiteY34119" fmla="*/ 6348627 h 6407150"/>
              <a:gd name="connsiteX34120" fmla="*/ 10419015 w 11737978"/>
              <a:gd name="connsiteY34120" fmla="*/ 6348818 h 6407150"/>
              <a:gd name="connsiteX34121" fmla="*/ 10417993 w 11737978"/>
              <a:gd name="connsiteY34121" fmla="*/ 6349010 h 6407150"/>
              <a:gd name="connsiteX34122" fmla="*/ 10417671 w 11737978"/>
              <a:gd name="connsiteY34122" fmla="*/ 6347471 h 6407150"/>
              <a:gd name="connsiteX34123" fmla="*/ 10416706 w 11737978"/>
              <a:gd name="connsiteY34123" fmla="*/ 6342851 h 6407150"/>
              <a:gd name="connsiteX34124" fmla="*/ 10416383 w 11737978"/>
              <a:gd name="connsiteY34124" fmla="*/ 6341311 h 6407150"/>
              <a:gd name="connsiteX34125" fmla="*/ 10418427 w 11737978"/>
              <a:gd name="connsiteY34125" fmla="*/ 6340930 h 6407150"/>
              <a:gd name="connsiteX34126" fmla="*/ 10418104 w 11737978"/>
              <a:gd name="connsiteY34126" fmla="*/ 6339390 h 6407150"/>
              <a:gd name="connsiteX34127" fmla="*/ 10417083 w 11737978"/>
              <a:gd name="connsiteY34127" fmla="*/ 6339581 h 6407150"/>
              <a:gd name="connsiteX34128" fmla="*/ 10414718 w 11737978"/>
              <a:gd name="connsiteY34128" fmla="*/ 6338423 h 6407150"/>
              <a:gd name="connsiteX34129" fmla="*/ 10415740 w 11737978"/>
              <a:gd name="connsiteY34129" fmla="*/ 6338233 h 6407150"/>
              <a:gd name="connsiteX34130" fmla="*/ 10411709 w 11737978"/>
              <a:gd name="connsiteY34130" fmla="*/ 6334187 h 6407150"/>
              <a:gd name="connsiteX34131" fmla="*/ 10412086 w 11737978"/>
              <a:gd name="connsiteY34131" fmla="*/ 6330916 h 6407150"/>
              <a:gd name="connsiteX34132" fmla="*/ 10417839 w 11737978"/>
              <a:gd name="connsiteY34132" fmla="*/ 6333041 h 6407150"/>
              <a:gd name="connsiteX34133" fmla="*/ 10415641 w 11737978"/>
              <a:gd name="connsiteY34133" fmla="*/ 6317453 h 6407150"/>
              <a:gd name="connsiteX34134" fmla="*/ 10423493 w 11737978"/>
              <a:gd name="connsiteY34134" fmla="*/ 6314385 h 6407150"/>
              <a:gd name="connsiteX34135" fmla="*/ 10424515 w 11737978"/>
              <a:gd name="connsiteY34135" fmla="*/ 6314194 h 6407150"/>
              <a:gd name="connsiteX34136" fmla="*/ 10424193 w 11737978"/>
              <a:gd name="connsiteY34136" fmla="*/ 6312654 h 6407150"/>
              <a:gd name="connsiteX34137" fmla="*/ 10423872 w 11737978"/>
              <a:gd name="connsiteY34137" fmla="*/ 6311115 h 6407150"/>
              <a:gd name="connsiteX34138" fmla="*/ 10422207 w 11737978"/>
              <a:gd name="connsiteY34138" fmla="*/ 6308226 h 6407150"/>
              <a:gd name="connsiteX34139" fmla="*/ 10423228 w 11737978"/>
              <a:gd name="connsiteY34139" fmla="*/ 6308036 h 6407150"/>
              <a:gd name="connsiteX34140" fmla="*/ 10429036 w 11737978"/>
              <a:gd name="connsiteY34140" fmla="*/ 6305349 h 6407150"/>
              <a:gd name="connsiteX34141" fmla="*/ 10423984 w 11737978"/>
              <a:gd name="connsiteY34141" fmla="*/ 6301495 h 6407150"/>
              <a:gd name="connsiteX34142" fmla="*/ 10431401 w 11737978"/>
              <a:gd name="connsiteY34142" fmla="*/ 6306507 h 6407150"/>
              <a:gd name="connsiteX34143" fmla="*/ 10434466 w 11737978"/>
              <a:gd name="connsiteY34143" fmla="*/ 6305934 h 6407150"/>
              <a:gd name="connsiteX34144" fmla="*/ 10434787 w 11737978"/>
              <a:gd name="connsiteY34144" fmla="*/ 6307473 h 6407150"/>
              <a:gd name="connsiteX34145" fmla="*/ 10434089 w 11737978"/>
              <a:gd name="connsiteY34145" fmla="*/ 6309204 h 6407150"/>
              <a:gd name="connsiteX34146" fmla="*/ 10433388 w 11737978"/>
              <a:gd name="connsiteY34146" fmla="*/ 6310935 h 6407150"/>
              <a:gd name="connsiteX34147" fmla="*/ 10434733 w 11737978"/>
              <a:gd name="connsiteY34147" fmla="*/ 6312284 h 6407150"/>
              <a:gd name="connsiteX34148" fmla="*/ 10437153 w 11737978"/>
              <a:gd name="connsiteY34148" fmla="*/ 6308630 h 6407150"/>
              <a:gd name="connsiteX34149" fmla="*/ 10438175 w 11737978"/>
              <a:gd name="connsiteY34149" fmla="*/ 6308440 h 6407150"/>
              <a:gd name="connsiteX34150" fmla="*/ 10440919 w 11737978"/>
              <a:gd name="connsiteY34150" fmla="*/ 6306326 h 6407150"/>
              <a:gd name="connsiteX34151" fmla="*/ 10439519 w 11737978"/>
              <a:gd name="connsiteY34151" fmla="*/ 6309788 h 6407150"/>
              <a:gd name="connsiteX34152" fmla="*/ 10444515 w 11737978"/>
              <a:gd name="connsiteY34152" fmla="*/ 6318452 h 6407150"/>
              <a:gd name="connsiteX34153" fmla="*/ 10444837 w 11737978"/>
              <a:gd name="connsiteY34153" fmla="*/ 6319993 h 6407150"/>
              <a:gd name="connsiteX34154" fmla="*/ 10441449 w 11737978"/>
              <a:gd name="connsiteY34154" fmla="*/ 6319026 h 6407150"/>
              <a:gd name="connsiteX34155" fmla="*/ 10439406 w 11737978"/>
              <a:gd name="connsiteY34155" fmla="*/ 6319408 h 6407150"/>
              <a:gd name="connsiteX34156" fmla="*/ 10440750 w 11737978"/>
              <a:gd name="connsiteY34156" fmla="*/ 6320756 h 6407150"/>
              <a:gd name="connsiteX34157" fmla="*/ 10441772 w 11737978"/>
              <a:gd name="connsiteY34157" fmla="*/ 6320565 h 6407150"/>
              <a:gd name="connsiteX34158" fmla="*/ 10443115 w 11737978"/>
              <a:gd name="connsiteY34158" fmla="*/ 6321914 h 6407150"/>
              <a:gd name="connsiteX34159" fmla="*/ 10442737 w 11737978"/>
              <a:gd name="connsiteY34159" fmla="*/ 6325185 h 6407150"/>
              <a:gd name="connsiteX34160" fmla="*/ 10447571 w 11737978"/>
              <a:gd name="connsiteY34160" fmla="*/ 6336879 h 6407150"/>
              <a:gd name="connsiteX34161" fmla="*/ 10451596 w 11737978"/>
              <a:gd name="connsiteY34161" fmla="*/ 6352325 h 6407150"/>
              <a:gd name="connsiteX34162" fmla="*/ 10445144 w 11737978"/>
              <a:gd name="connsiteY34162" fmla="*/ 6351931 h 6407150"/>
              <a:gd name="connsiteX34163" fmla="*/ 10449497 w 11737978"/>
              <a:gd name="connsiteY34163" fmla="*/ 6357516 h 6407150"/>
              <a:gd name="connsiteX34164" fmla="*/ 10450896 w 11737978"/>
              <a:gd name="connsiteY34164" fmla="*/ 6354054 h 6407150"/>
              <a:gd name="connsiteX34165" fmla="*/ 10457068 w 11737978"/>
              <a:gd name="connsiteY34165" fmla="*/ 6378497 h 6407150"/>
              <a:gd name="connsiteX34166" fmla="*/ 10468573 w 11737978"/>
              <a:gd name="connsiteY34166" fmla="*/ 6382744 h 6407150"/>
              <a:gd name="connsiteX34167" fmla="*/ 10472226 w 11737978"/>
              <a:gd name="connsiteY34167" fmla="*/ 6390059 h 6407150"/>
              <a:gd name="connsiteX34168" fmla="*/ 10470826 w 11737978"/>
              <a:gd name="connsiteY34168" fmla="*/ 6393522 h 6407150"/>
              <a:gd name="connsiteX34169" fmla="*/ 10469804 w 11737978"/>
              <a:gd name="connsiteY34169" fmla="*/ 6393713 h 6407150"/>
              <a:gd name="connsiteX34170" fmla="*/ 10462386 w 11737978"/>
              <a:gd name="connsiteY34170" fmla="*/ 6388701 h 6407150"/>
              <a:gd name="connsiteX34171" fmla="*/ 10459772 w 11737978"/>
              <a:gd name="connsiteY34171" fmla="*/ 6401588 h 6407150"/>
              <a:gd name="connsiteX34172" fmla="*/ 10460122 w 11737978"/>
              <a:gd name="connsiteY34172" fmla="*/ 6407049 h 6407150"/>
              <a:gd name="connsiteX34173" fmla="*/ 10470017 w 11737978"/>
              <a:gd name="connsiteY34173" fmla="*/ 6407049 h 6407150"/>
              <a:gd name="connsiteX34174" fmla="*/ 10469153 w 11737978"/>
              <a:gd name="connsiteY34174" fmla="*/ 6405833 h 6407150"/>
              <a:gd name="connsiteX34175" fmla="*/ 10467649 w 11737978"/>
              <a:gd name="connsiteY34175" fmla="*/ 6403715 h 6407150"/>
              <a:gd name="connsiteX34176" fmla="*/ 10469048 w 11737978"/>
              <a:gd name="connsiteY34176" fmla="*/ 6400253 h 6407150"/>
              <a:gd name="connsiteX34177" fmla="*/ 10471091 w 11737978"/>
              <a:gd name="connsiteY34177" fmla="*/ 6399871 h 6407150"/>
              <a:gd name="connsiteX34178" fmla="*/ 10473456 w 11737978"/>
              <a:gd name="connsiteY34178" fmla="*/ 6401028 h 6407150"/>
              <a:gd name="connsiteX34179" fmla="*/ 10474801 w 11737978"/>
              <a:gd name="connsiteY34179" fmla="*/ 6402377 h 6407150"/>
              <a:gd name="connsiteX34180" fmla="*/ 10476522 w 11737978"/>
              <a:gd name="connsiteY34180" fmla="*/ 6400456 h 6407150"/>
              <a:gd name="connsiteX34181" fmla="*/ 10476200 w 11737978"/>
              <a:gd name="connsiteY34181" fmla="*/ 6398916 h 6407150"/>
              <a:gd name="connsiteX34182" fmla="*/ 10474856 w 11737978"/>
              <a:gd name="connsiteY34182" fmla="*/ 6397567 h 6407150"/>
              <a:gd name="connsiteX34183" fmla="*/ 10472491 w 11737978"/>
              <a:gd name="connsiteY34183" fmla="*/ 6396409 h 6407150"/>
              <a:gd name="connsiteX34184" fmla="*/ 10473191 w 11737978"/>
              <a:gd name="connsiteY34184" fmla="*/ 6394679 h 6407150"/>
              <a:gd name="connsiteX34185" fmla="*/ 10475613 w 11737978"/>
              <a:gd name="connsiteY34185" fmla="*/ 6391027 h 6407150"/>
              <a:gd name="connsiteX34186" fmla="*/ 10478678 w 11737978"/>
              <a:gd name="connsiteY34186" fmla="*/ 6390455 h 6407150"/>
              <a:gd name="connsiteX34187" fmla="*/ 10475347 w 11737978"/>
              <a:gd name="connsiteY34187" fmla="*/ 6384677 h 6407150"/>
              <a:gd name="connsiteX34188" fmla="*/ 10480133 w 11737978"/>
              <a:gd name="connsiteY34188" fmla="*/ 6382182 h 6407150"/>
              <a:gd name="connsiteX34189" fmla="*/ 10476425 w 11737978"/>
              <a:gd name="connsiteY34189" fmla="*/ 6379676 h 6407150"/>
              <a:gd name="connsiteX34190" fmla="*/ 10479489 w 11737978"/>
              <a:gd name="connsiteY34190" fmla="*/ 6379103 h 6407150"/>
              <a:gd name="connsiteX34191" fmla="*/ 10480189 w 11737978"/>
              <a:gd name="connsiteY34191" fmla="*/ 6377372 h 6407150"/>
              <a:gd name="connsiteX34192" fmla="*/ 10481910 w 11737978"/>
              <a:gd name="connsiteY34192" fmla="*/ 6375451 h 6407150"/>
              <a:gd name="connsiteX34193" fmla="*/ 10482554 w 11737978"/>
              <a:gd name="connsiteY34193" fmla="*/ 6378530 h 6407150"/>
              <a:gd name="connsiteX34194" fmla="*/ 10481477 w 11737978"/>
              <a:gd name="connsiteY34194" fmla="*/ 6383531 h 6407150"/>
              <a:gd name="connsiteX34195" fmla="*/ 10482499 w 11737978"/>
              <a:gd name="connsiteY34195" fmla="*/ 6383340 h 6407150"/>
              <a:gd name="connsiteX34196" fmla="*/ 10483520 w 11737978"/>
              <a:gd name="connsiteY34196" fmla="*/ 6383149 h 6407150"/>
              <a:gd name="connsiteX34197" fmla="*/ 10483898 w 11737978"/>
              <a:gd name="connsiteY34197" fmla="*/ 6379877 h 6407150"/>
              <a:gd name="connsiteX34198" fmla="*/ 10487285 w 11737978"/>
              <a:gd name="connsiteY34198" fmla="*/ 6380844 h 6407150"/>
              <a:gd name="connsiteX34199" fmla="*/ 10487720 w 11737978"/>
              <a:gd name="connsiteY34199" fmla="*/ 6372765 h 6407150"/>
              <a:gd name="connsiteX34200" fmla="*/ 10497068 w 11737978"/>
              <a:gd name="connsiteY34200" fmla="*/ 6387014 h 6407150"/>
              <a:gd name="connsiteX34201" fmla="*/ 10493891 w 11737978"/>
              <a:gd name="connsiteY34201" fmla="*/ 6397206 h 6407150"/>
              <a:gd name="connsiteX34202" fmla="*/ 10494912 w 11737978"/>
              <a:gd name="connsiteY34202" fmla="*/ 6397016 h 6407150"/>
              <a:gd name="connsiteX34203" fmla="*/ 10490448 w 11737978"/>
              <a:gd name="connsiteY34203" fmla="*/ 6401050 h 6407150"/>
              <a:gd name="connsiteX34204" fmla="*/ 10490770 w 11737978"/>
              <a:gd name="connsiteY34204" fmla="*/ 6402590 h 6407150"/>
              <a:gd name="connsiteX34205" fmla="*/ 10494479 w 11737978"/>
              <a:gd name="connsiteY34205" fmla="*/ 6405096 h 6407150"/>
              <a:gd name="connsiteX34206" fmla="*/ 10495822 w 11737978"/>
              <a:gd name="connsiteY34206" fmla="*/ 6406445 h 6407150"/>
              <a:gd name="connsiteX34207" fmla="*/ 10495974 w 11737978"/>
              <a:gd name="connsiteY34207" fmla="*/ 6407049 h 6407150"/>
              <a:gd name="connsiteX34208" fmla="*/ 10510501 w 11737978"/>
              <a:gd name="connsiteY34208" fmla="*/ 6407049 h 6407150"/>
              <a:gd name="connsiteX34209" fmla="*/ 10510448 w 11737978"/>
              <a:gd name="connsiteY34209" fmla="*/ 6405310 h 6407150"/>
              <a:gd name="connsiteX34210" fmla="*/ 10512491 w 11737978"/>
              <a:gd name="connsiteY34210" fmla="*/ 6404927 h 6407150"/>
              <a:gd name="connsiteX34211" fmla="*/ 10513513 w 11737978"/>
              <a:gd name="connsiteY34211" fmla="*/ 6404736 h 6407150"/>
              <a:gd name="connsiteX34212" fmla="*/ 10512170 w 11737978"/>
              <a:gd name="connsiteY34212" fmla="*/ 6403387 h 6407150"/>
              <a:gd name="connsiteX34213" fmla="*/ 10511148 w 11737978"/>
              <a:gd name="connsiteY34213" fmla="*/ 6403579 h 6407150"/>
              <a:gd name="connsiteX34214" fmla="*/ 10512280 w 11737978"/>
              <a:gd name="connsiteY34214" fmla="*/ 6393768 h 6407150"/>
              <a:gd name="connsiteX34215" fmla="*/ 10507228 w 11737978"/>
              <a:gd name="connsiteY34215" fmla="*/ 6389913 h 6407150"/>
              <a:gd name="connsiteX34216" fmla="*/ 10506585 w 11737978"/>
              <a:gd name="connsiteY34216" fmla="*/ 6386834 h 6407150"/>
              <a:gd name="connsiteX34217" fmla="*/ 10510350 w 11737978"/>
              <a:gd name="connsiteY34217" fmla="*/ 6384530 h 6407150"/>
              <a:gd name="connsiteX34218" fmla="*/ 10505354 w 11737978"/>
              <a:gd name="connsiteY34218" fmla="*/ 6375866 h 6407150"/>
              <a:gd name="connsiteX34219" fmla="*/ 10511105 w 11737978"/>
              <a:gd name="connsiteY34219" fmla="*/ 6377989 h 6407150"/>
              <a:gd name="connsiteX34220" fmla="*/ 10514227 w 11737978"/>
              <a:gd name="connsiteY34220" fmla="*/ 6372607 h 6407150"/>
              <a:gd name="connsiteX34221" fmla="*/ 10510307 w 11737978"/>
              <a:gd name="connsiteY34221" fmla="*/ 6358940 h 6407150"/>
              <a:gd name="connsiteX34222" fmla="*/ 10509286 w 11737978"/>
              <a:gd name="connsiteY34222" fmla="*/ 6359132 h 6407150"/>
              <a:gd name="connsiteX34223" fmla="*/ 10511708 w 11737978"/>
              <a:gd name="connsiteY34223" fmla="*/ 6355480 h 6407150"/>
              <a:gd name="connsiteX34224" fmla="*/ 10513696 w 11737978"/>
              <a:gd name="connsiteY34224" fmla="*/ 6359907 h 6407150"/>
              <a:gd name="connsiteX34225" fmla="*/ 10515683 w 11737978"/>
              <a:gd name="connsiteY34225" fmla="*/ 6364335 h 6407150"/>
              <a:gd name="connsiteX34226" fmla="*/ 10517027 w 11737978"/>
              <a:gd name="connsiteY34226" fmla="*/ 6365683 h 6407150"/>
              <a:gd name="connsiteX34227" fmla="*/ 10517727 w 11737978"/>
              <a:gd name="connsiteY34227" fmla="*/ 6363953 h 6407150"/>
              <a:gd name="connsiteX34228" fmla="*/ 10515738 w 11737978"/>
              <a:gd name="connsiteY34228" fmla="*/ 6359525 h 6407150"/>
              <a:gd name="connsiteX34229" fmla="*/ 10513430 w 11737978"/>
              <a:gd name="connsiteY34229" fmla="*/ 6353558 h 6407150"/>
              <a:gd name="connsiteX34230" fmla="*/ 10512786 w 11737978"/>
              <a:gd name="connsiteY34230" fmla="*/ 6350479 h 6407150"/>
              <a:gd name="connsiteX34231" fmla="*/ 10514507 w 11737978"/>
              <a:gd name="connsiteY34231" fmla="*/ 6348557 h 6407150"/>
              <a:gd name="connsiteX34232" fmla="*/ 10513864 w 11737978"/>
              <a:gd name="connsiteY34232" fmla="*/ 6345478 h 6407150"/>
              <a:gd name="connsiteX34233" fmla="*/ 10510855 w 11737978"/>
              <a:gd name="connsiteY34233" fmla="*/ 6341240 h 6407150"/>
              <a:gd name="connsiteX34234" fmla="*/ 10511876 w 11737978"/>
              <a:gd name="connsiteY34234" fmla="*/ 6341050 h 6407150"/>
              <a:gd name="connsiteX34235" fmla="*/ 10508488 w 11737978"/>
              <a:gd name="connsiteY34235" fmla="*/ 6340083 h 6407150"/>
              <a:gd name="connsiteX34236" fmla="*/ 10512632 w 11737978"/>
              <a:gd name="connsiteY34236" fmla="*/ 6334509 h 6407150"/>
              <a:gd name="connsiteX34237" fmla="*/ 10519727 w 11737978"/>
              <a:gd name="connsiteY34237" fmla="*/ 6337981 h 6407150"/>
              <a:gd name="connsiteX34238" fmla="*/ 10523324 w 11737978"/>
              <a:gd name="connsiteY34238" fmla="*/ 6350107 h 6407150"/>
              <a:gd name="connsiteX34239" fmla="*/ 10527621 w 11737978"/>
              <a:gd name="connsiteY34239" fmla="*/ 6360502 h 6407150"/>
              <a:gd name="connsiteX34240" fmla="*/ 10527942 w 11737978"/>
              <a:gd name="connsiteY34240" fmla="*/ 6362042 h 6407150"/>
              <a:gd name="connsiteX34241" fmla="*/ 10532351 w 11737978"/>
              <a:gd name="connsiteY34241" fmla="*/ 6362818 h 6407150"/>
              <a:gd name="connsiteX34242" fmla="*/ 10534717 w 11737978"/>
              <a:gd name="connsiteY34242" fmla="*/ 6363975 h 6407150"/>
              <a:gd name="connsiteX34243" fmla="*/ 10537081 w 11737978"/>
              <a:gd name="connsiteY34243" fmla="*/ 6365132 h 6407150"/>
              <a:gd name="connsiteX34244" fmla="*/ 10538803 w 11737978"/>
              <a:gd name="connsiteY34244" fmla="*/ 6363211 h 6407150"/>
              <a:gd name="connsiteX34245" fmla="*/ 10532407 w 11737978"/>
              <a:gd name="connsiteY34245" fmla="*/ 6358007 h 6407150"/>
              <a:gd name="connsiteX34246" fmla="*/ 10530365 w 11737978"/>
              <a:gd name="connsiteY34246" fmla="*/ 6358390 h 6407150"/>
              <a:gd name="connsiteX34247" fmla="*/ 10527411 w 11737978"/>
              <a:gd name="connsiteY34247" fmla="*/ 6349344 h 6407150"/>
              <a:gd name="connsiteX34248" fmla="*/ 10522471 w 11737978"/>
              <a:gd name="connsiteY34248" fmla="*/ 6335869 h 6407150"/>
              <a:gd name="connsiteX34249" fmla="*/ 10523492 w 11737978"/>
              <a:gd name="connsiteY34249" fmla="*/ 6335677 h 6407150"/>
              <a:gd name="connsiteX34250" fmla="*/ 10523171 w 11737978"/>
              <a:gd name="connsiteY34250" fmla="*/ 6334137 h 6407150"/>
              <a:gd name="connsiteX34251" fmla="*/ 10526881 w 11737978"/>
              <a:gd name="connsiteY34251" fmla="*/ 6336644 h 6407150"/>
              <a:gd name="connsiteX34252" fmla="*/ 10527902 w 11737978"/>
              <a:gd name="connsiteY34252" fmla="*/ 6336453 h 6407150"/>
              <a:gd name="connsiteX34253" fmla="*/ 10533010 w 11737978"/>
              <a:gd name="connsiteY34253" fmla="*/ 6335499 h 6407150"/>
              <a:gd name="connsiteX34254" fmla="*/ 10533332 w 11737978"/>
              <a:gd name="connsiteY34254" fmla="*/ 6337036 h 6407150"/>
              <a:gd name="connsiteX34255" fmla="*/ 10534997 w 11737978"/>
              <a:gd name="connsiteY34255" fmla="*/ 6339925 h 6407150"/>
              <a:gd name="connsiteX34256" fmla="*/ 10538383 w 11737978"/>
              <a:gd name="connsiteY34256" fmla="*/ 6340891 h 6407150"/>
              <a:gd name="connsiteX34257" fmla="*/ 10539084 w 11737978"/>
              <a:gd name="connsiteY34257" fmla="*/ 6339160 h 6407150"/>
              <a:gd name="connsiteX34258" fmla="*/ 10538762 w 11737978"/>
              <a:gd name="connsiteY34258" fmla="*/ 6337621 h 6407150"/>
              <a:gd name="connsiteX34259" fmla="*/ 10538118 w 11737978"/>
              <a:gd name="connsiteY34259" fmla="*/ 6334542 h 6407150"/>
              <a:gd name="connsiteX34260" fmla="*/ 10536453 w 11737978"/>
              <a:gd name="connsiteY34260" fmla="*/ 6331655 h 6407150"/>
              <a:gd name="connsiteX34261" fmla="*/ 10537475 w 11737978"/>
              <a:gd name="connsiteY34261" fmla="*/ 6331462 h 6407150"/>
              <a:gd name="connsiteX34262" fmla="*/ 10540218 w 11737978"/>
              <a:gd name="connsiteY34262" fmla="*/ 6329350 h 6407150"/>
              <a:gd name="connsiteX34263" fmla="*/ 10540539 w 11737978"/>
              <a:gd name="connsiteY34263" fmla="*/ 6330889 h 6407150"/>
              <a:gd name="connsiteX34264" fmla="*/ 10540862 w 11737978"/>
              <a:gd name="connsiteY34264" fmla="*/ 6332429 h 6407150"/>
              <a:gd name="connsiteX34265" fmla="*/ 10548013 w 11737978"/>
              <a:gd name="connsiteY34265" fmla="*/ 6331092 h 6407150"/>
              <a:gd name="connsiteX34266" fmla="*/ 10549035 w 11737978"/>
              <a:gd name="connsiteY34266" fmla="*/ 6330900 h 6407150"/>
              <a:gd name="connsiteX34267" fmla="*/ 10549678 w 11737978"/>
              <a:gd name="connsiteY34267" fmla="*/ 6333980 h 6407150"/>
              <a:gd name="connsiteX34268" fmla="*/ 10548979 w 11737978"/>
              <a:gd name="connsiteY34268" fmla="*/ 6335710 h 6407150"/>
              <a:gd name="connsiteX34269" fmla="*/ 10551666 w 11737978"/>
              <a:gd name="connsiteY34269" fmla="*/ 6338408 h 6407150"/>
              <a:gd name="connsiteX34270" fmla="*/ 10553066 w 11737978"/>
              <a:gd name="connsiteY34270" fmla="*/ 6334946 h 6407150"/>
              <a:gd name="connsiteX34271" fmla="*/ 10553766 w 11737978"/>
              <a:gd name="connsiteY34271" fmla="*/ 6333215 h 6407150"/>
              <a:gd name="connsiteX34272" fmla="*/ 10553123 w 11737978"/>
              <a:gd name="connsiteY34272" fmla="*/ 6330136 h 6407150"/>
              <a:gd name="connsiteX34273" fmla="*/ 10552799 w 11737978"/>
              <a:gd name="connsiteY34273" fmla="*/ 6328597 h 6407150"/>
              <a:gd name="connsiteX34274" fmla="*/ 10554843 w 11737978"/>
              <a:gd name="connsiteY34274" fmla="*/ 6328214 h 6407150"/>
              <a:gd name="connsiteX34275" fmla="*/ 10560973 w 11737978"/>
              <a:gd name="connsiteY34275" fmla="*/ 6327068 h 6407150"/>
              <a:gd name="connsiteX34276" fmla="*/ 10562639 w 11737978"/>
              <a:gd name="connsiteY34276" fmla="*/ 6329957 h 6407150"/>
              <a:gd name="connsiteX34277" fmla="*/ 10562961 w 11737978"/>
              <a:gd name="connsiteY34277" fmla="*/ 6331496 h 6407150"/>
              <a:gd name="connsiteX34278" fmla="*/ 10565326 w 11737978"/>
              <a:gd name="connsiteY34278" fmla="*/ 6332653 h 6407150"/>
              <a:gd name="connsiteX34279" fmla="*/ 10567369 w 11737978"/>
              <a:gd name="connsiteY34279" fmla="*/ 6332271 h 6407150"/>
              <a:gd name="connsiteX34280" fmla="*/ 10567047 w 11737978"/>
              <a:gd name="connsiteY34280" fmla="*/ 6330731 h 6407150"/>
              <a:gd name="connsiteX34281" fmla="*/ 10564682 w 11737978"/>
              <a:gd name="connsiteY34281" fmla="*/ 6329574 h 6407150"/>
              <a:gd name="connsiteX34282" fmla="*/ 10564038 w 11737978"/>
              <a:gd name="connsiteY34282" fmla="*/ 6326495 h 6407150"/>
              <a:gd name="connsiteX34283" fmla="*/ 10564794 w 11737978"/>
              <a:gd name="connsiteY34283" fmla="*/ 6319954 h 6407150"/>
              <a:gd name="connsiteX34284" fmla="*/ 10564472 w 11737978"/>
              <a:gd name="connsiteY34284" fmla="*/ 6318414 h 6407150"/>
              <a:gd name="connsiteX34285" fmla="*/ 10563829 w 11737978"/>
              <a:gd name="connsiteY34285" fmla="*/ 6315335 h 6407150"/>
              <a:gd name="connsiteX34286" fmla="*/ 10561464 w 11737978"/>
              <a:gd name="connsiteY34286" fmla="*/ 6314178 h 6407150"/>
              <a:gd name="connsiteX34287" fmla="*/ 10559741 w 11737978"/>
              <a:gd name="connsiteY34287" fmla="*/ 6316099 h 6407150"/>
              <a:gd name="connsiteX34288" fmla="*/ 10560387 w 11737978"/>
              <a:gd name="connsiteY34288" fmla="*/ 6319179 h 6407150"/>
              <a:gd name="connsiteX34289" fmla="*/ 10560329 w 11737978"/>
              <a:gd name="connsiteY34289" fmla="*/ 6323988 h 6407150"/>
              <a:gd name="connsiteX34290" fmla="*/ 10560652 w 11737978"/>
              <a:gd name="connsiteY34290" fmla="*/ 6325528 h 6407150"/>
              <a:gd name="connsiteX34291" fmla="*/ 10554521 w 11737978"/>
              <a:gd name="connsiteY34291" fmla="*/ 6326674 h 6407150"/>
              <a:gd name="connsiteX34292" fmla="*/ 10551456 w 11737978"/>
              <a:gd name="connsiteY34292" fmla="*/ 6327248 h 6407150"/>
              <a:gd name="connsiteX34293" fmla="*/ 10552156 w 11737978"/>
              <a:gd name="connsiteY34293" fmla="*/ 6325517 h 6407150"/>
              <a:gd name="connsiteX34294" fmla="*/ 10551513 w 11737978"/>
              <a:gd name="connsiteY34294" fmla="*/ 6322438 h 6407150"/>
              <a:gd name="connsiteX34295" fmla="*/ 10550490 w 11737978"/>
              <a:gd name="connsiteY34295" fmla="*/ 6322629 h 6407150"/>
              <a:gd name="connsiteX34296" fmla="*/ 10551890 w 11737978"/>
              <a:gd name="connsiteY34296" fmla="*/ 6319168 h 6407150"/>
              <a:gd name="connsiteX34297" fmla="*/ 10551568 w 11737978"/>
              <a:gd name="connsiteY34297" fmla="*/ 6317628 h 6407150"/>
              <a:gd name="connsiteX34298" fmla="*/ 10549524 w 11737978"/>
              <a:gd name="connsiteY34298" fmla="*/ 6318010 h 6407150"/>
              <a:gd name="connsiteX34299" fmla="*/ 10548447 w 11737978"/>
              <a:gd name="connsiteY34299" fmla="*/ 6323012 h 6407150"/>
              <a:gd name="connsiteX34300" fmla="*/ 10545648 w 11737978"/>
              <a:gd name="connsiteY34300" fmla="*/ 6329934 h 6407150"/>
              <a:gd name="connsiteX34301" fmla="*/ 10542583 w 11737978"/>
              <a:gd name="connsiteY34301" fmla="*/ 6330508 h 6407150"/>
              <a:gd name="connsiteX34302" fmla="*/ 10540596 w 11737978"/>
              <a:gd name="connsiteY34302" fmla="*/ 6326080 h 6407150"/>
              <a:gd name="connsiteX34303" fmla="*/ 10542638 w 11737978"/>
              <a:gd name="connsiteY34303" fmla="*/ 6325698 h 6407150"/>
              <a:gd name="connsiteX34304" fmla="*/ 10545439 w 11737978"/>
              <a:gd name="connsiteY34304" fmla="*/ 6318774 h 6407150"/>
              <a:gd name="connsiteX34305" fmla="*/ 10544417 w 11737978"/>
              <a:gd name="connsiteY34305" fmla="*/ 6318967 h 6407150"/>
              <a:gd name="connsiteX34306" fmla="*/ 10547859 w 11737978"/>
              <a:gd name="connsiteY34306" fmla="*/ 6315123 h 6407150"/>
              <a:gd name="connsiteX34307" fmla="*/ 10547538 w 11737978"/>
              <a:gd name="connsiteY34307" fmla="*/ 6313583 h 6407150"/>
              <a:gd name="connsiteX34308" fmla="*/ 10546516 w 11737978"/>
              <a:gd name="connsiteY34308" fmla="*/ 6313774 h 6407150"/>
              <a:gd name="connsiteX34309" fmla="*/ 10542051 w 11737978"/>
              <a:gd name="connsiteY34309" fmla="*/ 6317809 h 6407150"/>
              <a:gd name="connsiteX34310" fmla="*/ 10538986 w 11737978"/>
              <a:gd name="connsiteY34310" fmla="*/ 6318382 h 6407150"/>
              <a:gd name="connsiteX34311" fmla="*/ 10536999 w 11737978"/>
              <a:gd name="connsiteY34311" fmla="*/ 6313954 h 6407150"/>
              <a:gd name="connsiteX34312" fmla="*/ 10532366 w 11737978"/>
              <a:gd name="connsiteY34312" fmla="*/ 6317820 h 6407150"/>
              <a:gd name="connsiteX34313" fmla="*/ 10529792 w 11737978"/>
              <a:gd name="connsiteY34313" fmla="*/ 6320101 h 6407150"/>
              <a:gd name="connsiteX34314" fmla="*/ 10529903 w 11737978"/>
              <a:gd name="connsiteY34314" fmla="*/ 6310482 h 6407150"/>
              <a:gd name="connsiteX34315" fmla="*/ 10526838 w 11737978"/>
              <a:gd name="connsiteY34315" fmla="*/ 6311055 h 6407150"/>
              <a:gd name="connsiteX34316" fmla="*/ 10532325 w 11737978"/>
              <a:gd name="connsiteY34316" fmla="*/ 6306829 h 6407150"/>
              <a:gd name="connsiteX34317" fmla="*/ 10521520 w 11737978"/>
              <a:gd name="connsiteY34317" fmla="*/ 6300851 h 6407150"/>
              <a:gd name="connsiteX34318" fmla="*/ 10524752 w 11737978"/>
              <a:gd name="connsiteY34318" fmla="*/ 6285848 h 6407150"/>
              <a:gd name="connsiteX34319" fmla="*/ 10526741 w 11737978"/>
              <a:gd name="connsiteY34319" fmla="*/ 6290276 h 6407150"/>
              <a:gd name="connsiteX34320" fmla="*/ 10520191 w 11737978"/>
              <a:gd name="connsiteY34320" fmla="*/ 6269104 h 6407150"/>
              <a:gd name="connsiteX34321" fmla="*/ 10522234 w 11737978"/>
              <a:gd name="connsiteY34321" fmla="*/ 6268721 h 6407150"/>
              <a:gd name="connsiteX34322" fmla="*/ 10526587 w 11737978"/>
              <a:gd name="connsiteY34322" fmla="*/ 6274306 h 6407150"/>
              <a:gd name="connsiteX34323" fmla="*/ 10527930 w 11737978"/>
              <a:gd name="connsiteY34323" fmla="*/ 6275655 h 6407150"/>
              <a:gd name="connsiteX34324" fmla="*/ 10528630 w 11737978"/>
              <a:gd name="connsiteY34324" fmla="*/ 6273924 h 6407150"/>
              <a:gd name="connsiteX34325" fmla="*/ 10523955 w 11737978"/>
              <a:gd name="connsiteY34325" fmla="*/ 6266799 h 6407150"/>
              <a:gd name="connsiteX34326" fmla="*/ 10523635 w 11737978"/>
              <a:gd name="connsiteY34326" fmla="*/ 6265260 h 6407150"/>
              <a:gd name="connsiteX34327" fmla="*/ 10523312 w 11737978"/>
              <a:gd name="connsiteY34327" fmla="*/ 6263721 h 6407150"/>
              <a:gd name="connsiteX34328" fmla="*/ 10525033 w 11737978"/>
              <a:gd name="connsiteY34328" fmla="*/ 6261798 h 6407150"/>
              <a:gd name="connsiteX34329" fmla="*/ 10526433 w 11737978"/>
              <a:gd name="connsiteY34329" fmla="*/ 6258337 h 6407150"/>
              <a:gd name="connsiteX34330" fmla="*/ 10526754 w 11737978"/>
              <a:gd name="connsiteY34330" fmla="*/ 6259877 h 6407150"/>
              <a:gd name="connsiteX34331" fmla="*/ 10531107 w 11737978"/>
              <a:gd name="connsiteY34331" fmla="*/ 6265463 h 6407150"/>
              <a:gd name="connsiteX34332" fmla="*/ 10532396 w 11737978"/>
              <a:gd name="connsiteY34332" fmla="*/ 6271621 h 6407150"/>
              <a:gd name="connsiteX34333" fmla="*/ 10537825 w 11737978"/>
              <a:gd name="connsiteY34333" fmla="*/ 6272204 h 6407150"/>
              <a:gd name="connsiteX34334" fmla="*/ 10537125 w 11737978"/>
              <a:gd name="connsiteY34334" fmla="*/ 6273935 h 6407150"/>
              <a:gd name="connsiteX34335" fmla="*/ 10538469 w 11737978"/>
              <a:gd name="connsiteY34335" fmla="*/ 6275283 h 6407150"/>
              <a:gd name="connsiteX34336" fmla="*/ 10537069 w 11737978"/>
              <a:gd name="connsiteY34336" fmla="*/ 6278746 h 6407150"/>
              <a:gd name="connsiteX34337" fmla="*/ 10542822 w 11737978"/>
              <a:gd name="connsiteY34337" fmla="*/ 6280869 h 6407150"/>
              <a:gd name="connsiteX34338" fmla="*/ 10541534 w 11737978"/>
              <a:gd name="connsiteY34338" fmla="*/ 6274711 h 6407150"/>
              <a:gd name="connsiteX34339" fmla="*/ 10540835 w 11737978"/>
              <a:gd name="connsiteY34339" fmla="*/ 6276441 h 6407150"/>
              <a:gd name="connsiteX34340" fmla="*/ 10539169 w 11737978"/>
              <a:gd name="connsiteY34340" fmla="*/ 6273553 h 6407150"/>
              <a:gd name="connsiteX34341" fmla="*/ 10540890 w 11737978"/>
              <a:gd name="connsiteY34341" fmla="*/ 6271631 h 6407150"/>
              <a:gd name="connsiteX34342" fmla="*/ 10542234 w 11737978"/>
              <a:gd name="connsiteY34342" fmla="*/ 6272980 h 6407150"/>
              <a:gd name="connsiteX34343" fmla="*/ 10544599 w 11737978"/>
              <a:gd name="connsiteY34343" fmla="*/ 6274137 h 6407150"/>
              <a:gd name="connsiteX34344" fmla="*/ 10548308 w 11737978"/>
              <a:gd name="connsiteY34344" fmla="*/ 6276643 h 6407150"/>
              <a:gd name="connsiteX34345" fmla="*/ 10553794 w 11737978"/>
              <a:gd name="connsiteY34345" fmla="*/ 6272417 h 6407150"/>
              <a:gd name="connsiteX34346" fmla="*/ 10553472 w 11737978"/>
              <a:gd name="connsiteY34346" fmla="*/ 6270878 h 6407150"/>
              <a:gd name="connsiteX34347" fmla="*/ 10554172 w 11737978"/>
              <a:gd name="connsiteY34347" fmla="*/ 6269147 h 6407150"/>
              <a:gd name="connsiteX34348" fmla="*/ 10557560 w 11737978"/>
              <a:gd name="connsiteY34348" fmla="*/ 6270114 h 6407150"/>
              <a:gd name="connsiteX34349" fmla="*/ 10559281 w 11737978"/>
              <a:gd name="connsiteY34349" fmla="*/ 6268192 h 6407150"/>
              <a:gd name="connsiteX34350" fmla="*/ 10557937 w 11737978"/>
              <a:gd name="connsiteY34350" fmla="*/ 6266843 h 6407150"/>
              <a:gd name="connsiteX34351" fmla="*/ 10554550 w 11737978"/>
              <a:gd name="connsiteY34351" fmla="*/ 6265876 h 6407150"/>
              <a:gd name="connsiteX34352" fmla="*/ 10553906 w 11737978"/>
              <a:gd name="connsiteY34352" fmla="*/ 6262798 h 6407150"/>
              <a:gd name="connsiteX34353" fmla="*/ 10550897 w 11737978"/>
              <a:gd name="connsiteY34353" fmla="*/ 6258561 h 6407150"/>
              <a:gd name="connsiteX34354" fmla="*/ 10544180 w 11737978"/>
              <a:gd name="connsiteY34354" fmla="*/ 6251819 h 6407150"/>
              <a:gd name="connsiteX34355" fmla="*/ 10543859 w 11737978"/>
              <a:gd name="connsiteY34355" fmla="*/ 6250279 h 6407150"/>
              <a:gd name="connsiteX34356" fmla="*/ 10545900 w 11737978"/>
              <a:gd name="connsiteY34356" fmla="*/ 6249898 h 6407150"/>
              <a:gd name="connsiteX34357" fmla="*/ 10553697 w 11737978"/>
              <a:gd name="connsiteY34357" fmla="*/ 6251638 h 6407150"/>
              <a:gd name="connsiteX34358" fmla="*/ 10551822 w 11737978"/>
              <a:gd name="connsiteY34358" fmla="*/ 6237591 h 6407150"/>
              <a:gd name="connsiteX34359" fmla="*/ 10549400 w 11737978"/>
              <a:gd name="connsiteY34359" fmla="*/ 6241244 h 6407150"/>
              <a:gd name="connsiteX34360" fmla="*/ 10548379 w 11737978"/>
              <a:gd name="connsiteY34360" fmla="*/ 6241435 h 6407150"/>
              <a:gd name="connsiteX34361" fmla="*/ 10547734 w 11737978"/>
              <a:gd name="connsiteY34361" fmla="*/ 6238356 h 6407150"/>
              <a:gd name="connsiteX34362" fmla="*/ 10548113 w 11737978"/>
              <a:gd name="connsiteY34362" fmla="*/ 6235085 h 6407150"/>
              <a:gd name="connsiteX34363" fmla="*/ 10546448 w 11737978"/>
              <a:gd name="connsiteY34363" fmla="*/ 6232197 h 6407150"/>
              <a:gd name="connsiteX34364" fmla="*/ 10551612 w 11737978"/>
              <a:gd name="connsiteY34364" fmla="*/ 6226431 h 6407150"/>
              <a:gd name="connsiteX34365" fmla="*/ 10546615 w 11737978"/>
              <a:gd name="connsiteY34365" fmla="*/ 6217768 h 6407150"/>
              <a:gd name="connsiteX34366" fmla="*/ 10550003 w 11737978"/>
              <a:gd name="connsiteY34366" fmla="*/ 6218733 h 6407150"/>
              <a:gd name="connsiteX34367" fmla="*/ 10551024 w 11737978"/>
              <a:gd name="connsiteY34367" fmla="*/ 6218543 h 6407150"/>
              <a:gd name="connsiteX34368" fmla="*/ 10553334 w 11737978"/>
              <a:gd name="connsiteY34368" fmla="*/ 6224510 h 6407150"/>
              <a:gd name="connsiteX34369" fmla="*/ 10554998 w 11737978"/>
              <a:gd name="connsiteY34369" fmla="*/ 6227398 h 6407150"/>
              <a:gd name="connsiteX34370" fmla="*/ 10555320 w 11737978"/>
              <a:gd name="connsiteY34370" fmla="*/ 6228938 h 6407150"/>
              <a:gd name="connsiteX34371" fmla="*/ 10553277 w 11737978"/>
              <a:gd name="connsiteY34371" fmla="*/ 6229319 h 6407150"/>
              <a:gd name="connsiteX34372" fmla="*/ 10552256 w 11737978"/>
              <a:gd name="connsiteY34372" fmla="*/ 6229511 h 6407150"/>
              <a:gd name="connsiteX34373" fmla="*/ 10552577 w 11737978"/>
              <a:gd name="connsiteY34373" fmla="*/ 6231050 h 6407150"/>
              <a:gd name="connsiteX34374" fmla="*/ 10553599 w 11737978"/>
              <a:gd name="connsiteY34374" fmla="*/ 6230859 h 6407150"/>
              <a:gd name="connsiteX34375" fmla="*/ 10550156 w 11737978"/>
              <a:gd name="connsiteY34375" fmla="*/ 6234703 h 6407150"/>
              <a:gd name="connsiteX34376" fmla="*/ 10559184 w 11737978"/>
              <a:gd name="connsiteY34376" fmla="*/ 6247413 h 6407150"/>
              <a:gd name="connsiteX34377" fmla="*/ 10564837 w 11737978"/>
              <a:gd name="connsiteY34377" fmla="*/ 6228757 h 6407150"/>
              <a:gd name="connsiteX34378" fmla="*/ 10566181 w 11737978"/>
              <a:gd name="connsiteY34378" fmla="*/ 6230106 h 6407150"/>
              <a:gd name="connsiteX34379" fmla="*/ 10568225 w 11737978"/>
              <a:gd name="connsiteY34379" fmla="*/ 6229724 h 6407150"/>
              <a:gd name="connsiteX34380" fmla="*/ 10567903 w 11737978"/>
              <a:gd name="connsiteY34380" fmla="*/ 6228184 h 6407150"/>
              <a:gd name="connsiteX34381" fmla="*/ 10564194 w 11737978"/>
              <a:gd name="connsiteY34381" fmla="*/ 6225678 h 6407150"/>
              <a:gd name="connsiteX34382" fmla="*/ 10565215 w 11737978"/>
              <a:gd name="connsiteY34382" fmla="*/ 6225486 h 6407150"/>
              <a:gd name="connsiteX34383" fmla="*/ 10560485 w 11737978"/>
              <a:gd name="connsiteY34383" fmla="*/ 6223171 h 6407150"/>
              <a:gd name="connsiteX34384" fmla="*/ 10559142 w 11737978"/>
              <a:gd name="connsiteY34384" fmla="*/ 6221824 h 6407150"/>
              <a:gd name="connsiteX34385" fmla="*/ 10560219 w 11737978"/>
              <a:gd name="connsiteY34385" fmla="*/ 6216823 h 6407150"/>
              <a:gd name="connsiteX34386" fmla="*/ 10560010 w 11737978"/>
              <a:gd name="connsiteY34386" fmla="*/ 6205663 h 6407150"/>
              <a:gd name="connsiteX34387" fmla="*/ 10564740 w 11737978"/>
              <a:gd name="connsiteY34387" fmla="*/ 6207978 h 6407150"/>
              <a:gd name="connsiteX34388" fmla="*/ 10559688 w 11737978"/>
              <a:gd name="connsiteY34388" fmla="*/ 6204124 h 6407150"/>
              <a:gd name="connsiteX34389" fmla="*/ 10555014 w 11737978"/>
              <a:gd name="connsiteY34389" fmla="*/ 6196999 h 6407150"/>
              <a:gd name="connsiteX34390" fmla="*/ 10551948 w 11737978"/>
              <a:gd name="connsiteY34390" fmla="*/ 6197571 h 6407150"/>
              <a:gd name="connsiteX34391" fmla="*/ 10549680 w 11737978"/>
              <a:gd name="connsiteY34391" fmla="*/ 6217194 h 6407150"/>
              <a:gd name="connsiteX34392" fmla="*/ 10547315 w 11737978"/>
              <a:gd name="connsiteY34392" fmla="*/ 6216037 h 6407150"/>
              <a:gd name="connsiteX34393" fmla="*/ 10545006 w 11737978"/>
              <a:gd name="connsiteY34393" fmla="*/ 6210069 h 6407150"/>
              <a:gd name="connsiteX34394" fmla="*/ 10530814 w 11737978"/>
              <a:gd name="connsiteY34394" fmla="*/ 6203125 h 6407150"/>
              <a:gd name="connsiteX34395" fmla="*/ 10521773 w 11737978"/>
              <a:gd name="connsiteY34395" fmla="*/ 6220814 h 6407150"/>
              <a:gd name="connsiteX34396" fmla="*/ 10519729 w 11737978"/>
              <a:gd name="connsiteY34396" fmla="*/ 6221195 h 6407150"/>
              <a:gd name="connsiteX34397" fmla="*/ 10518386 w 11737978"/>
              <a:gd name="connsiteY34397" fmla="*/ 6219847 h 6407150"/>
              <a:gd name="connsiteX34398" fmla="*/ 10517042 w 11737978"/>
              <a:gd name="connsiteY34398" fmla="*/ 6218499 h 6407150"/>
              <a:gd name="connsiteX34399" fmla="*/ 10514790 w 11737978"/>
              <a:gd name="connsiteY34399" fmla="*/ 6207721 h 6407150"/>
              <a:gd name="connsiteX34400" fmla="*/ 10513767 w 11737978"/>
              <a:gd name="connsiteY34400" fmla="*/ 6207913 h 6407150"/>
              <a:gd name="connsiteX34401" fmla="*/ 10512103 w 11737978"/>
              <a:gd name="connsiteY34401" fmla="*/ 6205024 h 6407150"/>
              <a:gd name="connsiteX34402" fmla="*/ 10509037 w 11737978"/>
              <a:gd name="connsiteY34402" fmla="*/ 6205597 h 6407150"/>
              <a:gd name="connsiteX34403" fmla="*/ 10508338 w 11737978"/>
              <a:gd name="connsiteY34403" fmla="*/ 6207329 h 6407150"/>
              <a:gd name="connsiteX34404" fmla="*/ 10505272 w 11737978"/>
              <a:gd name="connsiteY34404" fmla="*/ 6207902 h 6407150"/>
              <a:gd name="connsiteX34405" fmla="*/ 10503663 w 11737978"/>
              <a:gd name="connsiteY34405" fmla="*/ 6200204 h 6407150"/>
              <a:gd name="connsiteX34406" fmla="*/ 10517909 w 11737978"/>
              <a:gd name="connsiteY34406" fmla="*/ 6202339 h 6407150"/>
              <a:gd name="connsiteX34407" fmla="*/ 10517589 w 11737978"/>
              <a:gd name="connsiteY34407" fmla="*/ 6200798 h 6407150"/>
              <a:gd name="connsiteX34408" fmla="*/ 10533879 w 11737978"/>
              <a:gd name="connsiteY34408" fmla="*/ 6202551 h 6407150"/>
              <a:gd name="connsiteX34409" fmla="*/ 10537644 w 11737978"/>
              <a:gd name="connsiteY34409" fmla="*/ 6200247 h 6407150"/>
              <a:gd name="connsiteX34410" fmla="*/ 10535335 w 11737978"/>
              <a:gd name="connsiteY34410" fmla="*/ 6194280 h 6407150"/>
              <a:gd name="connsiteX34411" fmla="*/ 10543074 w 11737978"/>
              <a:gd name="connsiteY34411" fmla="*/ 6200831 h 6407150"/>
              <a:gd name="connsiteX34412" fmla="*/ 10538722 w 11737978"/>
              <a:gd name="connsiteY34412" fmla="*/ 6195246 h 6407150"/>
              <a:gd name="connsiteX34413" fmla="*/ 10542487 w 11737978"/>
              <a:gd name="connsiteY34413" fmla="*/ 6192942 h 6407150"/>
              <a:gd name="connsiteX34414" fmla="*/ 10541199 w 11737978"/>
              <a:gd name="connsiteY34414" fmla="*/ 6186783 h 6407150"/>
              <a:gd name="connsiteX34415" fmla="*/ 10543789 w 11737978"/>
              <a:gd name="connsiteY34415" fmla="*/ 6168702 h 6407150"/>
              <a:gd name="connsiteX34416" fmla="*/ 10550507 w 11737978"/>
              <a:gd name="connsiteY34416" fmla="*/ 6175444 h 6407150"/>
              <a:gd name="connsiteX34417" fmla="*/ 10547764 w 11737978"/>
              <a:gd name="connsiteY34417" fmla="*/ 6177557 h 6407150"/>
              <a:gd name="connsiteX34418" fmla="*/ 10556469 w 11737978"/>
              <a:gd name="connsiteY34418" fmla="*/ 6188728 h 6407150"/>
              <a:gd name="connsiteX34419" fmla="*/ 10568084 w 11737978"/>
              <a:gd name="connsiteY34419" fmla="*/ 6183355 h 6407150"/>
              <a:gd name="connsiteX34420" fmla="*/ 10563789 w 11737978"/>
              <a:gd name="connsiteY34420" fmla="*/ 6172960 h 6407150"/>
              <a:gd name="connsiteX34421" fmla="*/ 10557015 w 11737978"/>
              <a:gd name="connsiteY34421" fmla="*/ 6171028 h 6407150"/>
              <a:gd name="connsiteX34422" fmla="*/ 10550353 w 11737978"/>
              <a:gd name="connsiteY34422" fmla="*/ 6159475 h 6407150"/>
              <a:gd name="connsiteX34423" fmla="*/ 10553586 w 11737978"/>
              <a:gd name="connsiteY34423" fmla="*/ 6144473 h 6407150"/>
              <a:gd name="connsiteX34424" fmla="*/ 10560360 w 11737978"/>
              <a:gd name="connsiteY34424" fmla="*/ 6146404 h 6407150"/>
              <a:gd name="connsiteX34425" fmla="*/ 10562460 w 11737978"/>
              <a:gd name="connsiteY34425" fmla="*/ 6141213 h 6407150"/>
              <a:gd name="connsiteX34426" fmla="*/ 10552033 w 11737978"/>
              <a:gd name="connsiteY34426" fmla="*/ 6131965 h 6407150"/>
              <a:gd name="connsiteX34427" fmla="*/ 10554133 w 11737978"/>
              <a:gd name="connsiteY34427" fmla="*/ 6126772 h 6407150"/>
              <a:gd name="connsiteX34428" fmla="*/ 10560262 w 11737978"/>
              <a:gd name="connsiteY34428" fmla="*/ 6125626 h 6407150"/>
              <a:gd name="connsiteX34429" fmla="*/ 10555854 w 11737978"/>
              <a:gd name="connsiteY34429" fmla="*/ 6124850 h 6407150"/>
              <a:gd name="connsiteX34430" fmla="*/ 10559619 w 11737978"/>
              <a:gd name="connsiteY34430" fmla="*/ 6122546 h 6407150"/>
              <a:gd name="connsiteX34431" fmla="*/ 10544140 w 11737978"/>
              <a:gd name="connsiteY34431" fmla="*/ 6109444 h 6407150"/>
              <a:gd name="connsiteX34432" fmla="*/ 10545862 w 11737978"/>
              <a:gd name="connsiteY34432" fmla="*/ 6107522 h 6407150"/>
              <a:gd name="connsiteX34433" fmla="*/ 10546561 w 11737978"/>
              <a:gd name="connsiteY34433" fmla="*/ 6105791 h 6407150"/>
              <a:gd name="connsiteX34434" fmla="*/ 10545218 w 11737978"/>
              <a:gd name="connsiteY34434" fmla="*/ 6104443 h 6407150"/>
              <a:gd name="connsiteX34435" fmla="*/ 10544895 w 11737978"/>
              <a:gd name="connsiteY34435" fmla="*/ 6102903 h 6407150"/>
              <a:gd name="connsiteX34436" fmla="*/ 10549416 w 11737978"/>
              <a:gd name="connsiteY34436" fmla="*/ 6094058 h 6407150"/>
              <a:gd name="connsiteX34437" fmla="*/ 10550439 w 11737978"/>
              <a:gd name="connsiteY34437" fmla="*/ 6093867 h 6407150"/>
              <a:gd name="connsiteX34438" fmla="*/ 10550760 w 11737978"/>
              <a:gd name="connsiteY34438" fmla="*/ 6095407 h 6407150"/>
              <a:gd name="connsiteX34439" fmla="*/ 10553126 w 11737978"/>
              <a:gd name="connsiteY34439" fmla="*/ 6096565 h 6407150"/>
              <a:gd name="connsiteX34440" fmla="*/ 10553825 w 11737978"/>
              <a:gd name="connsiteY34440" fmla="*/ 6094834 h 6407150"/>
              <a:gd name="connsiteX34441" fmla="*/ 10553503 w 11737978"/>
              <a:gd name="connsiteY34441" fmla="*/ 6093294 h 6407150"/>
              <a:gd name="connsiteX34442" fmla="*/ 10554203 w 11737978"/>
              <a:gd name="connsiteY34442" fmla="*/ 6091564 h 6407150"/>
              <a:gd name="connsiteX34443" fmla="*/ 10556624 w 11737978"/>
              <a:gd name="connsiteY34443" fmla="*/ 6087911 h 6407150"/>
              <a:gd name="connsiteX34444" fmla="*/ 10557325 w 11737978"/>
              <a:gd name="connsiteY34444" fmla="*/ 6086181 h 6407150"/>
              <a:gd name="connsiteX34445" fmla="*/ 10557758 w 11737978"/>
              <a:gd name="connsiteY34445" fmla="*/ 6078099 h 6407150"/>
              <a:gd name="connsiteX34446" fmla="*/ 10557115 w 11737978"/>
              <a:gd name="connsiteY34446" fmla="*/ 6075021 h 6407150"/>
              <a:gd name="connsiteX34447" fmla="*/ 10555771 w 11737978"/>
              <a:gd name="connsiteY34447" fmla="*/ 6073672 h 6407150"/>
              <a:gd name="connsiteX34448" fmla="*/ 10558136 w 11737978"/>
              <a:gd name="connsiteY34448" fmla="*/ 6074830 h 6407150"/>
              <a:gd name="connsiteX34449" fmla="*/ 10571474 w 11737978"/>
              <a:gd name="connsiteY34449" fmla="*/ 6067536 h 6407150"/>
              <a:gd name="connsiteX34450" fmla="*/ 10572762 w 11737978"/>
              <a:gd name="connsiteY34450" fmla="*/ 6073694 h 6407150"/>
              <a:gd name="connsiteX34451" fmla="*/ 10568031 w 11737978"/>
              <a:gd name="connsiteY34451" fmla="*/ 6071380 h 6407150"/>
              <a:gd name="connsiteX34452" fmla="*/ 10573728 w 11737978"/>
              <a:gd name="connsiteY34452" fmla="*/ 6078313 h 6407150"/>
              <a:gd name="connsiteX34453" fmla="*/ 10583244 w 11737978"/>
              <a:gd name="connsiteY34453" fmla="*/ 6078133 h 6407150"/>
              <a:gd name="connsiteX34454" fmla="*/ 10582222 w 11737978"/>
              <a:gd name="connsiteY34454" fmla="*/ 6078324 h 6407150"/>
              <a:gd name="connsiteX34455" fmla="*/ 10583510 w 11737978"/>
              <a:gd name="connsiteY34455" fmla="*/ 6084482 h 6407150"/>
              <a:gd name="connsiteX34456" fmla="*/ 10584154 w 11737978"/>
              <a:gd name="connsiteY34456" fmla="*/ 6087562 h 6407150"/>
              <a:gd name="connsiteX34457" fmla="*/ 10581467 w 11737978"/>
              <a:gd name="connsiteY34457" fmla="*/ 6084865 h 6407150"/>
              <a:gd name="connsiteX34458" fmla="*/ 10578666 w 11737978"/>
              <a:gd name="connsiteY34458" fmla="*/ 6091788 h 6407150"/>
              <a:gd name="connsiteX34459" fmla="*/ 10569850 w 11737978"/>
              <a:gd name="connsiteY34459" fmla="*/ 6090236 h 6407150"/>
              <a:gd name="connsiteX34460" fmla="*/ 10577099 w 11737978"/>
              <a:gd name="connsiteY34460" fmla="*/ 6109679 h 6407150"/>
              <a:gd name="connsiteX34461" fmla="*/ 10582586 w 11737978"/>
              <a:gd name="connsiteY34461" fmla="*/ 6105453 h 6407150"/>
              <a:gd name="connsiteX34462" fmla="*/ 10581298 w 11737978"/>
              <a:gd name="connsiteY34462" fmla="*/ 6099295 h 6407150"/>
              <a:gd name="connsiteX34463" fmla="*/ 10591460 w 11737978"/>
              <a:gd name="connsiteY34463" fmla="*/ 6102193 h 6407150"/>
              <a:gd name="connsiteX34464" fmla="*/ 10592215 w 11737978"/>
              <a:gd name="connsiteY34464" fmla="*/ 6095653 h 6407150"/>
              <a:gd name="connsiteX34465" fmla="*/ 10593236 w 11737978"/>
              <a:gd name="connsiteY34465" fmla="*/ 6095462 h 6407150"/>
              <a:gd name="connsiteX34466" fmla="*/ 10595602 w 11737978"/>
              <a:gd name="connsiteY34466" fmla="*/ 6096619 h 6407150"/>
              <a:gd name="connsiteX34467" fmla="*/ 10596624 w 11737978"/>
              <a:gd name="connsiteY34467" fmla="*/ 6096428 h 6407150"/>
              <a:gd name="connsiteX34468" fmla="*/ 10599702 w 11737978"/>
              <a:gd name="connsiteY34468" fmla="*/ 6094652 h 6407150"/>
              <a:gd name="connsiteX34469" fmla="*/ 10600170 w 11737978"/>
              <a:gd name="connsiteY34469" fmla="*/ 6092984 h 6407150"/>
              <a:gd name="connsiteX34470" fmla="*/ 10602554 w 11737978"/>
              <a:gd name="connsiteY34470" fmla="*/ 6095109 h 6407150"/>
              <a:gd name="connsiteX34471" fmla="*/ 10620024 w 11737978"/>
              <a:gd name="connsiteY34471" fmla="*/ 6142521 h 6407150"/>
              <a:gd name="connsiteX34472" fmla="*/ 10620741 w 11737978"/>
              <a:gd name="connsiteY34472" fmla="*/ 6143955 h 6407150"/>
              <a:gd name="connsiteX34473" fmla="*/ 10619232 w 11737978"/>
              <a:gd name="connsiteY34473" fmla="*/ 6143488 h 6407150"/>
              <a:gd name="connsiteX34474" fmla="*/ 10621998 w 11737978"/>
              <a:gd name="connsiteY34474" fmla="*/ 6146468 h 6407150"/>
              <a:gd name="connsiteX34475" fmla="*/ 10629393 w 11737978"/>
              <a:gd name="connsiteY34475" fmla="*/ 6161257 h 6407150"/>
              <a:gd name="connsiteX34476" fmla="*/ 10639519 w 11737978"/>
              <a:gd name="connsiteY34476" fmla="*/ 6176584 h 6407150"/>
              <a:gd name="connsiteX34477" fmla="*/ 10640188 w 11737978"/>
              <a:gd name="connsiteY34477" fmla="*/ 6183481 h 6407150"/>
              <a:gd name="connsiteX34478" fmla="*/ 10676168 w 11737978"/>
              <a:gd name="connsiteY34478" fmla="*/ 6209941 h 6407150"/>
              <a:gd name="connsiteX34479" fmla="*/ 10678181 w 11737978"/>
              <a:gd name="connsiteY34479" fmla="*/ 6222119 h 6407150"/>
              <a:gd name="connsiteX34480" fmla="*/ 10668420 w 11737978"/>
              <a:gd name="connsiteY34480" fmla="*/ 6239124 h 6407150"/>
              <a:gd name="connsiteX34481" fmla="*/ 10658667 w 11737978"/>
              <a:gd name="connsiteY34481" fmla="*/ 6234856 h 6407150"/>
              <a:gd name="connsiteX34482" fmla="*/ 10676138 w 11737978"/>
              <a:gd name="connsiteY34482" fmla="*/ 6282267 h 6407150"/>
              <a:gd name="connsiteX34483" fmla="*/ 10679500 w 11737978"/>
              <a:gd name="connsiteY34483" fmla="*/ 6282713 h 6407150"/>
              <a:gd name="connsiteX34484" fmla="*/ 10682859 w 11737978"/>
              <a:gd name="connsiteY34484" fmla="*/ 6295921 h 6407150"/>
              <a:gd name="connsiteX34485" fmla="*/ 10679831 w 11737978"/>
              <a:gd name="connsiteY34485" fmla="*/ 6296797 h 6407150"/>
              <a:gd name="connsiteX34486" fmla="*/ 10671418 w 11737978"/>
              <a:gd name="connsiteY34486" fmla="*/ 6306320 h 6407150"/>
              <a:gd name="connsiteX34487" fmla="*/ 10669072 w 11737978"/>
              <a:gd name="connsiteY34487" fmla="*/ 6284311 h 6407150"/>
              <a:gd name="connsiteX34488" fmla="*/ 10661676 w 11737978"/>
              <a:gd name="connsiteY34488" fmla="*/ 6276525 h 6407150"/>
              <a:gd name="connsiteX34489" fmla="*/ 10658652 w 11737978"/>
              <a:gd name="connsiteY34489" fmla="*/ 6268891 h 6407150"/>
              <a:gd name="connsiteX34490" fmla="*/ 10660674 w 11737978"/>
              <a:gd name="connsiteY34490" fmla="*/ 6259799 h 6407150"/>
              <a:gd name="connsiteX34491" fmla="*/ 10645546 w 11737978"/>
              <a:gd name="connsiteY34491" fmla="*/ 6238651 h 6407150"/>
              <a:gd name="connsiteX34492" fmla="*/ 10657978 w 11737978"/>
              <a:gd name="connsiteY34492" fmla="*/ 6270504 h 6407150"/>
              <a:gd name="connsiteX34493" fmla="*/ 10662013 w 11737978"/>
              <a:gd name="connsiteY34493" fmla="*/ 6277846 h 6407150"/>
              <a:gd name="connsiteX34494" fmla="*/ 10661003 w 11737978"/>
              <a:gd name="connsiteY34494" fmla="*/ 6278138 h 6407150"/>
              <a:gd name="connsiteX34495" fmla="*/ 10667714 w 11737978"/>
              <a:gd name="connsiteY34495" fmla="*/ 6317318 h 6407150"/>
              <a:gd name="connsiteX34496" fmla="*/ 10669394 w 11737978"/>
              <a:gd name="connsiteY34496" fmla="*/ 6319669 h 6407150"/>
              <a:gd name="connsiteX34497" fmla="*/ 10673429 w 11737978"/>
              <a:gd name="connsiteY34497" fmla="*/ 6322754 h 6407150"/>
              <a:gd name="connsiteX34498" fmla="*/ 10680825 w 11737978"/>
              <a:gd name="connsiteY34498" fmla="*/ 6330541 h 6407150"/>
              <a:gd name="connsiteX34499" fmla="*/ 10693603 w 11737978"/>
              <a:gd name="connsiteY34499" fmla="*/ 6342441 h 6407150"/>
              <a:gd name="connsiteX34500" fmla="*/ 10705363 w 11737978"/>
              <a:gd name="connsiteY34500" fmla="*/ 6371655 h 6407150"/>
              <a:gd name="connsiteX34501" fmla="*/ 10703341 w 11737978"/>
              <a:gd name="connsiteY34501" fmla="*/ 6380747 h 6407150"/>
              <a:gd name="connsiteX34502" fmla="*/ 10691581 w 11737978"/>
              <a:gd name="connsiteY34502" fmla="*/ 6351535 h 6407150"/>
              <a:gd name="connsiteX34503" fmla="*/ 10687208 w 11737978"/>
              <a:gd name="connsiteY34503" fmla="*/ 6351383 h 6407150"/>
              <a:gd name="connsiteX34504" fmla="*/ 10681494 w 11737978"/>
              <a:gd name="connsiteY34504" fmla="*/ 6341691 h 6407150"/>
              <a:gd name="connsiteX34505" fmla="*/ 10678804 w 11737978"/>
              <a:gd name="connsiteY34505" fmla="*/ 6339634 h 6407150"/>
              <a:gd name="connsiteX34506" fmla="*/ 10679477 w 11737978"/>
              <a:gd name="connsiteY34506" fmla="*/ 6338022 h 6407150"/>
              <a:gd name="connsiteX34507" fmla="*/ 10674771 w 11737978"/>
              <a:gd name="connsiteY34507" fmla="*/ 6332293 h 6407150"/>
              <a:gd name="connsiteX34508" fmla="*/ 10678802 w 11737978"/>
              <a:gd name="connsiteY34508" fmla="*/ 6343889 h 6407150"/>
              <a:gd name="connsiteX34509" fmla="*/ 10679811 w 11737978"/>
              <a:gd name="connsiteY34509" fmla="*/ 6343596 h 6407150"/>
              <a:gd name="connsiteX34510" fmla="*/ 10681492 w 11737978"/>
              <a:gd name="connsiteY34510" fmla="*/ 6345947 h 6407150"/>
              <a:gd name="connsiteX34511" fmla="*/ 10686870 w 11737978"/>
              <a:gd name="connsiteY34511" fmla="*/ 6354317 h 6407150"/>
              <a:gd name="connsiteX34512" fmla="*/ 10694266 w 11737978"/>
              <a:gd name="connsiteY34512" fmla="*/ 6366357 h 6407150"/>
              <a:gd name="connsiteX34513" fmla="*/ 10694597 w 11737978"/>
              <a:gd name="connsiteY34513" fmla="*/ 6376187 h 6407150"/>
              <a:gd name="connsiteX34514" fmla="*/ 10683839 w 11737978"/>
              <a:gd name="connsiteY34514" fmla="*/ 6363702 h 6407150"/>
              <a:gd name="connsiteX34515" fmla="*/ 10686861 w 11737978"/>
              <a:gd name="connsiteY34515" fmla="*/ 6375588 h 6407150"/>
              <a:gd name="connsiteX34516" fmla="*/ 10698415 w 11737978"/>
              <a:gd name="connsiteY34516" fmla="*/ 6393870 h 6407150"/>
              <a:gd name="connsiteX34517" fmla="*/ 10705688 w 11737978"/>
              <a:gd name="connsiteY34517" fmla="*/ 6407049 h 6407150"/>
              <a:gd name="connsiteX34518" fmla="*/ 10755676 w 11737978"/>
              <a:gd name="connsiteY34518" fmla="*/ 6407049 h 6407150"/>
              <a:gd name="connsiteX34519" fmla="*/ 10755594 w 11737978"/>
              <a:gd name="connsiteY34519" fmla="*/ 6403561 h 6407150"/>
              <a:gd name="connsiteX34520" fmla="*/ 10753120 w 11737978"/>
              <a:gd name="connsiteY34520" fmla="*/ 6389033 h 6407150"/>
              <a:gd name="connsiteX34521" fmla="*/ 10756481 w 11737978"/>
              <a:gd name="connsiteY34521" fmla="*/ 6393733 h 6407150"/>
              <a:gd name="connsiteX34522" fmla="*/ 10754471 w 11737978"/>
              <a:gd name="connsiteY34522" fmla="*/ 6377298 h 6407150"/>
              <a:gd name="connsiteX34523" fmla="*/ 10762204 w 11737978"/>
              <a:gd name="connsiteY34523" fmla="*/ 6386405 h 6407150"/>
              <a:gd name="connsiteX34524" fmla="*/ 10759845 w 11737978"/>
              <a:gd name="connsiteY34524" fmla="*/ 6394177 h 6407150"/>
              <a:gd name="connsiteX34525" fmla="*/ 10762196 w 11737978"/>
              <a:gd name="connsiteY34525" fmla="*/ 6403425 h 6407150"/>
              <a:gd name="connsiteX34526" fmla="*/ 10764928 w 11737978"/>
              <a:gd name="connsiteY34526" fmla="*/ 6405646 h 6407150"/>
              <a:gd name="connsiteX34527" fmla="*/ 10766230 w 11737978"/>
              <a:gd name="connsiteY34527" fmla="*/ 6407049 h 6407150"/>
              <a:gd name="connsiteX34528" fmla="*/ 10768548 w 11737978"/>
              <a:gd name="connsiteY34528" fmla="*/ 6407049 h 6407150"/>
              <a:gd name="connsiteX34529" fmla="*/ 10768922 w 11737978"/>
              <a:gd name="connsiteY34529" fmla="*/ 6404313 h 6407150"/>
              <a:gd name="connsiteX34530" fmla="*/ 10779688 w 11737978"/>
              <a:gd name="connsiteY34530" fmla="*/ 6399781 h 6407150"/>
              <a:gd name="connsiteX34531" fmla="*/ 10775331 w 11737978"/>
              <a:gd name="connsiteY34531" fmla="*/ 6361336 h 6407150"/>
              <a:gd name="connsiteX34532" fmla="*/ 10793159 w 11737978"/>
              <a:gd name="connsiteY34532" fmla="*/ 6363270 h 6407150"/>
              <a:gd name="connsiteX34533" fmla="*/ 10797864 w 11737978"/>
              <a:gd name="connsiteY34533" fmla="*/ 6373252 h 6407150"/>
              <a:gd name="connsiteX34534" fmla="*/ 10799890 w 11737978"/>
              <a:gd name="connsiteY34534" fmla="*/ 6355651 h 6407150"/>
              <a:gd name="connsiteX34535" fmla="*/ 10808296 w 11737978"/>
              <a:gd name="connsiteY34535" fmla="*/ 6363144 h 6407150"/>
              <a:gd name="connsiteX34536" fmla="*/ 10805604 w 11737978"/>
              <a:gd name="connsiteY34536" fmla="*/ 6365341 h 6407150"/>
              <a:gd name="connsiteX34537" fmla="*/ 10810983 w 11737978"/>
              <a:gd name="connsiteY34537" fmla="*/ 6373711 h 6407150"/>
              <a:gd name="connsiteX34538" fmla="*/ 10816373 w 11737978"/>
              <a:gd name="connsiteY34538" fmla="*/ 6352300 h 6407150"/>
              <a:gd name="connsiteX34539" fmla="*/ 10820407 w 11737978"/>
              <a:gd name="connsiteY34539" fmla="*/ 6359641 h 6407150"/>
              <a:gd name="connsiteX34540" fmla="*/ 10820744 w 11737978"/>
              <a:gd name="connsiteY34540" fmla="*/ 6356708 h 6407150"/>
              <a:gd name="connsiteX34541" fmla="*/ 10825790 w 11737978"/>
              <a:gd name="connsiteY34541" fmla="*/ 6355247 h 6407150"/>
              <a:gd name="connsiteX34542" fmla="*/ 10828816 w 11737978"/>
              <a:gd name="connsiteY34542" fmla="*/ 6358626 h 6407150"/>
              <a:gd name="connsiteX34543" fmla="*/ 10829491 w 11737978"/>
              <a:gd name="connsiteY34543" fmla="*/ 6352759 h 6407150"/>
              <a:gd name="connsiteX34544" fmla="*/ 10820082 w 11737978"/>
              <a:gd name="connsiteY34544" fmla="*/ 6332792 h 6407150"/>
              <a:gd name="connsiteX34545" fmla="*/ 10819409 w 11737978"/>
              <a:gd name="connsiteY34545" fmla="*/ 6330150 h 6407150"/>
              <a:gd name="connsiteX34546" fmla="*/ 10819074 w 11737978"/>
              <a:gd name="connsiteY34546" fmla="*/ 6328830 h 6407150"/>
              <a:gd name="connsiteX34547" fmla="*/ 10831852 w 11737978"/>
              <a:gd name="connsiteY34547" fmla="*/ 6340731 h 6407150"/>
              <a:gd name="connsiteX34548" fmla="*/ 10832528 w 11737978"/>
              <a:gd name="connsiteY34548" fmla="*/ 6330609 h 6407150"/>
              <a:gd name="connsiteX34549" fmla="*/ 10839593 w 11737978"/>
              <a:gd name="connsiteY34549" fmla="*/ 6328564 h 6407150"/>
              <a:gd name="connsiteX34550" fmla="*/ 10839932 w 11737978"/>
              <a:gd name="connsiteY34550" fmla="*/ 6321377 h 6407150"/>
              <a:gd name="connsiteX34551" fmla="*/ 10840941 w 11737978"/>
              <a:gd name="connsiteY34551" fmla="*/ 6321085 h 6407150"/>
              <a:gd name="connsiteX34552" fmla="*/ 10842959 w 11737978"/>
              <a:gd name="connsiteY34552" fmla="*/ 6324757 h 6407150"/>
              <a:gd name="connsiteX34553" fmla="*/ 10843968 w 11737978"/>
              <a:gd name="connsiteY34553" fmla="*/ 6324464 h 6407150"/>
              <a:gd name="connsiteX34554" fmla="*/ 10843631 w 11737978"/>
              <a:gd name="connsiteY34554" fmla="*/ 6323142 h 6407150"/>
              <a:gd name="connsiteX34555" fmla="*/ 10843296 w 11737978"/>
              <a:gd name="connsiteY34555" fmla="*/ 6321822 h 6407150"/>
              <a:gd name="connsiteX34556" fmla="*/ 10841614 w 11737978"/>
              <a:gd name="connsiteY34556" fmla="*/ 6319473 h 6407150"/>
              <a:gd name="connsiteX34557" fmla="*/ 10839268 w 11737978"/>
              <a:gd name="connsiteY34557" fmla="*/ 6301717 h 6407150"/>
              <a:gd name="connsiteX34558" fmla="*/ 10847006 w 11737978"/>
              <a:gd name="connsiteY34558" fmla="*/ 6298060 h 6407150"/>
              <a:gd name="connsiteX34559" fmla="*/ 10850367 w 11737978"/>
              <a:gd name="connsiteY34559" fmla="*/ 6302760 h 6407150"/>
              <a:gd name="connsiteX34560" fmla="*/ 10847343 w 11737978"/>
              <a:gd name="connsiteY34560" fmla="*/ 6295126 h 6407150"/>
              <a:gd name="connsiteX34561" fmla="*/ 10846335 w 11737978"/>
              <a:gd name="connsiteY34561" fmla="*/ 6295419 h 6407150"/>
              <a:gd name="connsiteX34562" fmla="*/ 10845326 w 11737978"/>
              <a:gd name="connsiteY34562" fmla="*/ 6295712 h 6407150"/>
              <a:gd name="connsiteX34563" fmla="*/ 10832228 w 11737978"/>
              <a:gd name="connsiteY34563" fmla="*/ 6248452 h 6407150"/>
              <a:gd name="connsiteX34564" fmla="*/ 10818456 w 11737978"/>
              <a:gd name="connsiteY34564" fmla="*/ 6202806 h 6407150"/>
              <a:gd name="connsiteX34565" fmla="*/ 10810064 w 11737978"/>
              <a:gd name="connsiteY34565" fmla="*/ 6161276 h 6407150"/>
              <a:gd name="connsiteX34566" fmla="*/ 10797967 w 11737978"/>
              <a:gd name="connsiteY34566" fmla="*/ 6130743 h 6407150"/>
              <a:gd name="connsiteX34567" fmla="*/ 10795281 w 11737978"/>
              <a:gd name="connsiteY34567" fmla="*/ 6120177 h 6407150"/>
              <a:gd name="connsiteX34568" fmla="*/ 10796621 w 11737978"/>
              <a:gd name="connsiteY34568" fmla="*/ 6133969 h 6407150"/>
              <a:gd name="connsiteX34569" fmla="*/ 10775109 w 11737978"/>
              <a:gd name="connsiteY34569" fmla="*/ 6096233 h 6407150"/>
              <a:gd name="connsiteX34570" fmla="*/ 10785538 w 11737978"/>
              <a:gd name="connsiteY34570" fmla="*/ 6094634 h 6407150"/>
              <a:gd name="connsiteX34571" fmla="*/ 10792929 w 11737978"/>
              <a:gd name="connsiteY34571" fmla="*/ 6115184 h 6407150"/>
              <a:gd name="connsiteX34572" fmla="*/ 10794950 w 11737978"/>
              <a:gd name="connsiteY34572" fmla="*/ 6110346 h 6407150"/>
              <a:gd name="connsiteX34573" fmla="*/ 10784208 w 11737978"/>
              <a:gd name="connsiteY34573" fmla="*/ 6059569 h 6407150"/>
              <a:gd name="connsiteX34574" fmla="*/ 10776486 w 11737978"/>
              <a:gd name="connsiteY34574" fmla="*/ 6024935 h 6407150"/>
              <a:gd name="connsiteX34575" fmla="*/ 10776487 w 11737978"/>
              <a:gd name="connsiteY34575" fmla="*/ 6020680 h 6407150"/>
              <a:gd name="connsiteX34576" fmla="*/ 10776152 w 11737978"/>
              <a:gd name="connsiteY34576" fmla="*/ 6019360 h 6407150"/>
              <a:gd name="connsiteX34577" fmla="*/ 10774807 w 11737978"/>
              <a:gd name="connsiteY34577" fmla="*/ 6018331 h 6407150"/>
              <a:gd name="connsiteX34578" fmla="*/ 10775142 w 11737978"/>
              <a:gd name="connsiteY34578" fmla="*/ 6019652 h 6407150"/>
              <a:gd name="connsiteX34579" fmla="*/ 10774805 w 11737978"/>
              <a:gd name="connsiteY34579" fmla="*/ 6022586 h 6407150"/>
              <a:gd name="connsiteX34580" fmla="*/ 10770101 w 11737978"/>
              <a:gd name="connsiteY34580" fmla="*/ 6012602 h 6407150"/>
              <a:gd name="connsiteX34581" fmla="*/ 10772458 w 11737978"/>
              <a:gd name="connsiteY34581" fmla="*/ 6004831 h 6407150"/>
              <a:gd name="connsiteX34582" fmla="*/ 10766081 w 11737978"/>
              <a:gd name="connsiteY34582" fmla="*/ 5971226 h 6407150"/>
              <a:gd name="connsiteX34583" fmla="*/ 10761038 w 11737978"/>
              <a:gd name="connsiteY34583" fmla="*/ 5964176 h 6407150"/>
              <a:gd name="connsiteX34584" fmla="*/ 10761716 w 11737978"/>
              <a:gd name="connsiteY34584" fmla="*/ 5954055 h 6407150"/>
              <a:gd name="connsiteX34585" fmla="*/ 10759364 w 11737978"/>
              <a:gd name="connsiteY34585" fmla="*/ 5949063 h 6407150"/>
              <a:gd name="connsiteX34586" fmla="*/ 10759030 w 11737978"/>
              <a:gd name="connsiteY34586" fmla="*/ 5943487 h 6407150"/>
              <a:gd name="connsiteX34587" fmla="*/ 10758360 w 11737978"/>
              <a:gd name="connsiteY34587" fmla="*/ 5936590 h 6407150"/>
              <a:gd name="connsiteX34588" fmla="*/ 10756675 w 11737978"/>
              <a:gd name="connsiteY34588" fmla="*/ 5942750 h 6407150"/>
              <a:gd name="connsiteX34589" fmla="*/ 10757684 w 11737978"/>
              <a:gd name="connsiteY34589" fmla="*/ 5942459 h 6407150"/>
              <a:gd name="connsiteX34590" fmla="*/ 10758018 w 11737978"/>
              <a:gd name="connsiteY34590" fmla="*/ 5948034 h 6407150"/>
              <a:gd name="connsiteX34591" fmla="*/ 10752304 w 11737978"/>
              <a:gd name="connsiteY34591" fmla="*/ 5938343 h 6407150"/>
              <a:gd name="connsiteX34592" fmla="*/ 10751628 w 11737978"/>
              <a:gd name="connsiteY34592" fmla="*/ 5944210 h 6407150"/>
              <a:gd name="connsiteX34593" fmla="*/ 10745915 w 11737978"/>
              <a:gd name="connsiteY34593" fmla="*/ 5934519 h 6407150"/>
              <a:gd name="connsiteX34594" fmla="*/ 10740545 w 11737978"/>
              <a:gd name="connsiteY34594" fmla="*/ 5904877 h 6407150"/>
              <a:gd name="connsiteX34595" fmla="*/ 10743911 w 11737978"/>
              <a:gd name="connsiteY34595" fmla="*/ 5901067 h 6407150"/>
              <a:gd name="connsiteX34596" fmla="*/ 10739882 w 11737978"/>
              <a:gd name="connsiteY34596" fmla="*/ 5885216 h 6407150"/>
              <a:gd name="connsiteX34597" fmla="*/ 10732485 w 11737978"/>
              <a:gd name="connsiteY34597" fmla="*/ 5877431 h 6407150"/>
              <a:gd name="connsiteX34598" fmla="*/ 10732151 w 11737978"/>
              <a:gd name="connsiteY34598" fmla="*/ 5871855 h 6407150"/>
              <a:gd name="connsiteX34599" fmla="*/ 10730133 w 11737978"/>
              <a:gd name="connsiteY34599" fmla="*/ 5872439 h 6407150"/>
              <a:gd name="connsiteX34600" fmla="*/ 10729466 w 11737978"/>
              <a:gd name="connsiteY34600" fmla="*/ 5857034 h 6407150"/>
              <a:gd name="connsiteX34601" fmla="*/ 10738538 w 11737978"/>
              <a:gd name="connsiteY34601" fmla="*/ 5879933 h 6407150"/>
              <a:gd name="connsiteX34602" fmla="*/ 10739890 w 11737978"/>
              <a:gd name="connsiteY34602" fmla="*/ 5863944 h 6407150"/>
              <a:gd name="connsiteX34603" fmla="*/ 10731486 w 11737978"/>
              <a:gd name="connsiteY34603" fmla="*/ 5852196 h 6407150"/>
              <a:gd name="connsiteX34604" fmla="*/ 10728464 w 11737978"/>
              <a:gd name="connsiteY34604" fmla="*/ 5840308 h 6407150"/>
              <a:gd name="connsiteX34605" fmla="*/ 10725437 w 11737978"/>
              <a:gd name="connsiteY34605" fmla="*/ 5841184 h 6407150"/>
              <a:gd name="connsiteX34606" fmla="*/ 10724769 w 11737978"/>
              <a:gd name="connsiteY34606" fmla="*/ 5830033 h 6407150"/>
              <a:gd name="connsiteX34607" fmla="*/ 10733847 w 11737978"/>
              <a:gd name="connsiteY34607" fmla="*/ 5840169 h 6407150"/>
              <a:gd name="connsiteX34608" fmla="*/ 10738885 w 11737978"/>
              <a:gd name="connsiteY34608" fmla="*/ 5855728 h 6407150"/>
              <a:gd name="connsiteX34609" fmla="*/ 10743930 w 11737978"/>
              <a:gd name="connsiteY34609" fmla="*/ 5858521 h 6407150"/>
              <a:gd name="connsiteX34610" fmla="*/ 10740904 w 11737978"/>
              <a:gd name="connsiteY34610" fmla="*/ 5850888 h 6407150"/>
              <a:gd name="connsiteX34611" fmla="*/ 10742929 w 11737978"/>
              <a:gd name="connsiteY34611" fmla="*/ 5837541 h 6407150"/>
              <a:gd name="connsiteX34612" fmla="*/ 10741925 w 11737978"/>
              <a:gd name="connsiteY34612" fmla="*/ 5825069 h 6407150"/>
              <a:gd name="connsiteX34613" fmla="*/ 10739908 w 11737978"/>
              <a:gd name="connsiteY34613" fmla="*/ 5821399 h 6407150"/>
              <a:gd name="connsiteX34614" fmla="*/ 10736208 w 11737978"/>
              <a:gd name="connsiteY34614" fmla="*/ 5823887 h 6407150"/>
              <a:gd name="connsiteX34615" fmla="*/ 10735872 w 11737978"/>
              <a:gd name="connsiteY34615" fmla="*/ 5822566 h 6407150"/>
              <a:gd name="connsiteX34616" fmla="*/ 10734865 w 11737978"/>
              <a:gd name="connsiteY34616" fmla="*/ 5818604 h 6407150"/>
              <a:gd name="connsiteX34617" fmla="*/ 10732179 w 11737978"/>
              <a:gd name="connsiteY34617" fmla="*/ 5808037 h 6407150"/>
              <a:gd name="connsiteX34618" fmla="*/ 10733520 w 11737978"/>
              <a:gd name="connsiteY34618" fmla="*/ 5817574 h 6407150"/>
              <a:gd name="connsiteX34619" fmla="*/ 10734526 w 11737978"/>
              <a:gd name="connsiteY34619" fmla="*/ 5821537 h 6407150"/>
              <a:gd name="connsiteX34620" fmla="*/ 10734863 w 11737978"/>
              <a:gd name="connsiteY34620" fmla="*/ 5822858 h 6407150"/>
              <a:gd name="connsiteX34621" fmla="*/ 10734861 w 11737978"/>
              <a:gd name="connsiteY34621" fmla="*/ 5827113 h 6407150"/>
              <a:gd name="connsiteX34622" fmla="*/ 10726455 w 11737978"/>
              <a:gd name="connsiteY34622" fmla="*/ 5819618 h 6407150"/>
              <a:gd name="connsiteX34623" fmla="*/ 10720409 w 11737978"/>
              <a:gd name="connsiteY34623" fmla="*/ 5800097 h 6407150"/>
              <a:gd name="connsiteX34624" fmla="*/ 10728150 w 11737978"/>
              <a:gd name="connsiteY34624" fmla="*/ 5787931 h 6407150"/>
              <a:gd name="connsiteX34625" fmla="*/ 10729159 w 11737978"/>
              <a:gd name="connsiteY34625" fmla="*/ 5787640 h 6407150"/>
              <a:gd name="connsiteX34626" fmla="*/ 10728822 w 11737978"/>
              <a:gd name="connsiteY34626" fmla="*/ 5790574 h 6407150"/>
              <a:gd name="connsiteX34627" fmla="*/ 10729158 w 11737978"/>
              <a:gd name="connsiteY34627" fmla="*/ 5791895 h 6407150"/>
              <a:gd name="connsiteX34628" fmla="*/ 10729831 w 11737978"/>
              <a:gd name="connsiteY34628" fmla="*/ 5790282 h 6407150"/>
              <a:gd name="connsiteX34629" fmla="*/ 10729159 w 11737978"/>
              <a:gd name="connsiteY34629" fmla="*/ 5787640 h 6407150"/>
              <a:gd name="connsiteX34630" fmla="*/ 10718742 w 11737978"/>
              <a:gd name="connsiteY34630" fmla="*/ 5763712 h 6407150"/>
              <a:gd name="connsiteX34631" fmla="*/ 10718581 w 11737978"/>
              <a:gd name="connsiteY34631" fmla="*/ 5763565 h 6407150"/>
              <a:gd name="connsiteX34632" fmla="*/ 10718515 w 11737978"/>
              <a:gd name="connsiteY34632" fmla="*/ 5761371 h 6407150"/>
              <a:gd name="connsiteX34633" fmla="*/ 10708365 w 11737978"/>
              <a:gd name="connsiteY34633" fmla="*/ 5754869 h 6407150"/>
              <a:gd name="connsiteX34634" fmla="*/ 10706542 w 11737978"/>
              <a:gd name="connsiteY34634" fmla="*/ 5757066 h 6407150"/>
              <a:gd name="connsiteX34635" fmla="*/ 10705964 w 11737978"/>
              <a:gd name="connsiteY34635" fmla="*/ 5756065 h 6407150"/>
              <a:gd name="connsiteX34636" fmla="*/ 10705749 w 11737978"/>
              <a:gd name="connsiteY34636" fmla="*/ 5758022 h 6407150"/>
              <a:gd name="connsiteX34637" fmla="*/ 10705368 w 11737978"/>
              <a:gd name="connsiteY34637" fmla="*/ 5758483 h 6407150"/>
              <a:gd name="connsiteX34638" fmla="*/ 10704114 w 11737978"/>
              <a:gd name="connsiteY34638" fmla="*/ 5757309 h 6407150"/>
              <a:gd name="connsiteX34639" fmla="*/ 10702558 w 11737978"/>
              <a:gd name="connsiteY34639" fmla="*/ 5755854 h 6407150"/>
              <a:gd name="connsiteX34640" fmla="*/ 10702265 w 11737978"/>
              <a:gd name="connsiteY34640" fmla="*/ 5758532 h 6407150"/>
              <a:gd name="connsiteX34641" fmla="*/ 10702240 w 11737978"/>
              <a:gd name="connsiteY34641" fmla="*/ 5758521 h 6407150"/>
              <a:gd name="connsiteX34642" fmla="*/ 10696968 w 11737978"/>
              <a:gd name="connsiteY34642" fmla="*/ 5751046 h 6407150"/>
              <a:gd name="connsiteX34643" fmla="*/ 10694650 w 11737978"/>
              <a:gd name="connsiteY34643" fmla="*/ 5744218 h 6407150"/>
              <a:gd name="connsiteX34644" fmla="*/ 10695603 w 11737978"/>
              <a:gd name="connsiteY34644" fmla="*/ 5744608 h 6407150"/>
              <a:gd name="connsiteX34645" fmla="*/ 10700029 w 11737978"/>
              <a:gd name="connsiteY34645" fmla="*/ 5737930 h 6407150"/>
              <a:gd name="connsiteX34646" fmla="*/ 10704117 w 11737978"/>
              <a:gd name="connsiteY34646" fmla="*/ 5737165 h 6407150"/>
              <a:gd name="connsiteX34647" fmla="*/ 10712178 w 11737978"/>
              <a:gd name="connsiteY34647" fmla="*/ 5745257 h 6407150"/>
              <a:gd name="connsiteX34648" fmla="*/ 10718099 w 11737978"/>
              <a:gd name="connsiteY34648" fmla="*/ 5732952 h 6407150"/>
              <a:gd name="connsiteX34649" fmla="*/ 10693103 w 11737978"/>
              <a:gd name="connsiteY34649" fmla="*/ 5720028 h 6407150"/>
              <a:gd name="connsiteX34650" fmla="*/ 10692814 w 11737978"/>
              <a:gd name="connsiteY34650" fmla="*/ 5718813 h 6407150"/>
              <a:gd name="connsiteX34651" fmla="*/ 10692820 w 11737978"/>
              <a:gd name="connsiteY34651" fmla="*/ 5718745 h 6407150"/>
              <a:gd name="connsiteX34652" fmla="*/ 10695219 w 11737978"/>
              <a:gd name="connsiteY34652" fmla="*/ 5713798 h 6407150"/>
              <a:gd name="connsiteX34653" fmla="*/ 10699251 w 11737978"/>
              <a:gd name="connsiteY34653" fmla="*/ 5721139 h 6407150"/>
              <a:gd name="connsiteX34654" fmla="*/ 10698921 w 11737978"/>
              <a:gd name="connsiteY34654" fmla="*/ 5707054 h 6407150"/>
              <a:gd name="connsiteX34655" fmla="*/ 10702626 w 11737978"/>
              <a:gd name="connsiteY34655" fmla="*/ 5696057 h 6407150"/>
              <a:gd name="connsiteX34656" fmla="*/ 10705314 w 11737978"/>
              <a:gd name="connsiteY34656" fmla="*/ 5702369 h 6407150"/>
              <a:gd name="connsiteX34657" fmla="*/ 10706659 w 11737978"/>
              <a:gd name="connsiteY34657" fmla="*/ 5703397 h 6407150"/>
              <a:gd name="connsiteX34658" fmla="*/ 10706997 w 11737978"/>
              <a:gd name="connsiteY34658" fmla="*/ 5700464 h 6407150"/>
              <a:gd name="connsiteX34659" fmla="*/ 10703441 w 11737978"/>
              <a:gd name="connsiteY34659" fmla="*/ 5693991 h 6407150"/>
              <a:gd name="connsiteX34660" fmla="*/ 10706022 w 11737978"/>
              <a:gd name="connsiteY34660" fmla="*/ 5690415 h 6407150"/>
              <a:gd name="connsiteX34661" fmla="*/ 10713761 w 11737978"/>
              <a:gd name="connsiteY34661" fmla="*/ 5696968 h 6407150"/>
              <a:gd name="connsiteX34662" fmla="*/ 10719568 w 11737978"/>
              <a:gd name="connsiteY34662" fmla="*/ 5694281 h 6407150"/>
              <a:gd name="connsiteX34663" fmla="*/ 10714251 w 11737978"/>
              <a:gd name="connsiteY34663" fmla="*/ 5684078 h 6407150"/>
              <a:gd name="connsiteX34664" fmla="*/ 10708441 w 11737978"/>
              <a:gd name="connsiteY34664" fmla="*/ 5686764 h 6407150"/>
              <a:gd name="connsiteX34665" fmla="*/ 10703818 w 11737978"/>
              <a:gd name="connsiteY34665" fmla="*/ 5683929 h 6407150"/>
              <a:gd name="connsiteX34666" fmla="*/ 10699680 w 11737978"/>
              <a:gd name="connsiteY34666" fmla="*/ 5683410 h 6407150"/>
              <a:gd name="connsiteX34667" fmla="*/ 10698596 w 11737978"/>
              <a:gd name="connsiteY34667" fmla="*/ 5680205 h 6407150"/>
              <a:gd name="connsiteX34668" fmla="*/ 10692876 w 11737978"/>
              <a:gd name="connsiteY34668" fmla="*/ 5683279 h 6407150"/>
              <a:gd name="connsiteX34669" fmla="*/ 10692854 w 11737978"/>
              <a:gd name="connsiteY34669" fmla="*/ 5683475 h 6407150"/>
              <a:gd name="connsiteX34670" fmla="*/ 10692089 w 11737978"/>
              <a:gd name="connsiteY34670" fmla="*/ 5683522 h 6407150"/>
              <a:gd name="connsiteX34671" fmla="*/ 10688765 w 11737978"/>
              <a:gd name="connsiteY34671" fmla="*/ 5684044 h 6407150"/>
              <a:gd name="connsiteX34672" fmla="*/ 10688312 w 11737978"/>
              <a:gd name="connsiteY34672" fmla="*/ 5687957 h 6407150"/>
              <a:gd name="connsiteX34673" fmla="*/ 10687829 w 11737978"/>
              <a:gd name="connsiteY34673" fmla="*/ 5687398 h 6407150"/>
              <a:gd name="connsiteX34674" fmla="*/ 10684806 w 11737978"/>
              <a:gd name="connsiteY34674" fmla="*/ 5677106 h 6407150"/>
              <a:gd name="connsiteX34675" fmla="*/ 10686152 w 11737978"/>
              <a:gd name="connsiteY34675" fmla="*/ 5678135 h 6407150"/>
              <a:gd name="connsiteX34676" fmla="*/ 10687161 w 11737978"/>
              <a:gd name="connsiteY34676" fmla="*/ 5677842 h 6407150"/>
              <a:gd name="connsiteX34677" fmla="*/ 10686825 w 11737978"/>
              <a:gd name="connsiteY34677" fmla="*/ 5676522 h 6407150"/>
              <a:gd name="connsiteX34678" fmla="*/ 10686489 w 11737978"/>
              <a:gd name="connsiteY34678" fmla="*/ 5675200 h 6407150"/>
              <a:gd name="connsiteX34679" fmla="*/ 10686491 w 11737978"/>
              <a:gd name="connsiteY34679" fmla="*/ 5670945 h 6407150"/>
              <a:gd name="connsiteX34680" fmla="*/ 10685819 w 11737978"/>
              <a:gd name="connsiteY34680" fmla="*/ 5668304 h 6407150"/>
              <a:gd name="connsiteX34681" fmla="*/ 10687500 w 11737978"/>
              <a:gd name="connsiteY34681" fmla="*/ 5670654 h 6407150"/>
              <a:gd name="connsiteX34682" fmla="*/ 10682460 w 11737978"/>
              <a:gd name="connsiteY34682" fmla="*/ 5659350 h 6407150"/>
              <a:gd name="connsiteX34683" fmla="*/ 10681782 w 11737978"/>
              <a:gd name="connsiteY34683" fmla="*/ 5669472 h 6407150"/>
              <a:gd name="connsiteX34684" fmla="*/ 10682790 w 11737978"/>
              <a:gd name="connsiteY34684" fmla="*/ 5673435 h 6407150"/>
              <a:gd name="connsiteX34685" fmla="*/ 10679764 w 11737978"/>
              <a:gd name="connsiteY34685" fmla="*/ 5670057 h 6407150"/>
              <a:gd name="connsiteX34686" fmla="*/ 10679982 w 11737978"/>
              <a:gd name="connsiteY34686" fmla="*/ 5671687 h 6407150"/>
              <a:gd name="connsiteX34687" fmla="*/ 10675450 w 11737978"/>
              <a:gd name="connsiteY34687" fmla="*/ 5667336 h 6407150"/>
              <a:gd name="connsiteX34688" fmla="*/ 10670760 w 11737978"/>
              <a:gd name="connsiteY34688" fmla="*/ 5661318 h 6407150"/>
              <a:gd name="connsiteX34689" fmla="*/ 10671022 w 11737978"/>
              <a:gd name="connsiteY34689" fmla="*/ 5661242 h 6407150"/>
              <a:gd name="connsiteX34690" fmla="*/ 10671695 w 11737978"/>
              <a:gd name="connsiteY34690" fmla="*/ 5659628 h 6407150"/>
              <a:gd name="connsiteX34691" fmla="*/ 10671094 w 11737978"/>
              <a:gd name="connsiteY34691" fmla="*/ 5658789 h 6407150"/>
              <a:gd name="connsiteX34692" fmla="*/ 10671819 w 11737978"/>
              <a:gd name="connsiteY34692" fmla="*/ 5657742 h 6407150"/>
              <a:gd name="connsiteX34693" fmla="*/ 10673943 w 11737978"/>
              <a:gd name="connsiteY34693" fmla="*/ 5643622 h 6407150"/>
              <a:gd name="connsiteX34694" fmla="*/ 10687813 w 11737978"/>
              <a:gd name="connsiteY34694" fmla="*/ 5649026 h 6407150"/>
              <a:gd name="connsiteX34695" fmla="*/ 10695077 w 11737978"/>
              <a:gd name="connsiteY34695" fmla="*/ 5638070 h 6407150"/>
              <a:gd name="connsiteX34696" fmla="*/ 10684328 w 11737978"/>
              <a:gd name="connsiteY34696" fmla="*/ 5627281 h 6407150"/>
              <a:gd name="connsiteX34697" fmla="*/ 10663306 w 11737978"/>
              <a:gd name="connsiteY34697" fmla="*/ 5623213 h 6407150"/>
              <a:gd name="connsiteX34698" fmla="*/ 10651369 w 11737978"/>
              <a:gd name="connsiteY34698" fmla="*/ 5627046 h 6407150"/>
              <a:gd name="connsiteX34699" fmla="*/ 10648841 w 11737978"/>
              <a:gd name="connsiteY34699" fmla="*/ 5622197 h 6407150"/>
              <a:gd name="connsiteX34700" fmla="*/ 10649515 w 11737978"/>
              <a:gd name="connsiteY34700" fmla="*/ 5614998 h 6407150"/>
              <a:gd name="connsiteX34701" fmla="*/ 10645819 w 11737978"/>
              <a:gd name="connsiteY34701" fmla="*/ 5604723 h 6407150"/>
              <a:gd name="connsiteX34702" fmla="*/ 10643800 w 11737978"/>
              <a:gd name="connsiteY34702" fmla="*/ 5605306 h 6407150"/>
              <a:gd name="connsiteX34703" fmla="*/ 10643461 w 11737978"/>
              <a:gd name="connsiteY34703" fmla="*/ 5604537 h 6407150"/>
              <a:gd name="connsiteX34704" fmla="*/ 10643474 w 11737978"/>
              <a:gd name="connsiteY34704" fmla="*/ 5604526 h 6407150"/>
              <a:gd name="connsiteX34705" fmla="*/ 10643453 w 11737978"/>
              <a:gd name="connsiteY34705" fmla="*/ 5604519 h 6407150"/>
              <a:gd name="connsiteX34706" fmla="*/ 10639771 w 11737978"/>
              <a:gd name="connsiteY34706" fmla="*/ 5596183 h 6407150"/>
              <a:gd name="connsiteX34707" fmla="*/ 10639755 w 11737978"/>
              <a:gd name="connsiteY34707" fmla="*/ 5595772 h 6407150"/>
              <a:gd name="connsiteX34708" fmla="*/ 10636381 w 11737978"/>
              <a:gd name="connsiteY34708" fmla="*/ 5578749 h 6407150"/>
              <a:gd name="connsiteX34709" fmla="*/ 10634170 w 11737978"/>
              <a:gd name="connsiteY34709" fmla="*/ 5578388 h 6407150"/>
              <a:gd name="connsiteX34710" fmla="*/ 10632794 w 11737978"/>
              <a:gd name="connsiteY34710" fmla="*/ 5568485 h 6407150"/>
              <a:gd name="connsiteX34711" fmla="*/ 10633027 w 11737978"/>
              <a:gd name="connsiteY34711" fmla="*/ 5567884 h 6407150"/>
              <a:gd name="connsiteX34712" fmla="*/ 10637527 w 11737978"/>
              <a:gd name="connsiteY34712" fmla="*/ 5560843 h 6407150"/>
              <a:gd name="connsiteX34713" fmla="*/ 10641997 w 11737978"/>
              <a:gd name="connsiteY34713" fmla="*/ 5561708 h 6407150"/>
              <a:gd name="connsiteX34714" fmla="*/ 10645160 w 11737978"/>
              <a:gd name="connsiteY34714" fmla="*/ 5572298 h 6407150"/>
              <a:gd name="connsiteX34715" fmla="*/ 10642804 w 11737978"/>
              <a:gd name="connsiteY34715" fmla="*/ 5575817 h 6407150"/>
              <a:gd name="connsiteX34716" fmla="*/ 10648513 w 11737978"/>
              <a:gd name="connsiteY34716" fmla="*/ 5598271 h 6407150"/>
              <a:gd name="connsiteX34717" fmla="*/ 10647173 w 11737978"/>
              <a:gd name="connsiteY34717" fmla="*/ 5584479 h 6407150"/>
              <a:gd name="connsiteX34718" fmla="*/ 10650760 w 11737978"/>
              <a:gd name="connsiteY34718" fmla="*/ 5591745 h 6407150"/>
              <a:gd name="connsiteX34719" fmla="*/ 10650907 w 11737978"/>
              <a:gd name="connsiteY34719" fmla="*/ 5593737 h 6407150"/>
              <a:gd name="connsiteX34720" fmla="*/ 10656967 w 11737978"/>
              <a:gd name="connsiteY34720" fmla="*/ 5613201 h 6407150"/>
              <a:gd name="connsiteX34721" fmla="*/ 10657611 w 11737978"/>
              <a:gd name="connsiteY34721" fmla="*/ 5616279 h 6407150"/>
              <a:gd name="connsiteX34722" fmla="*/ 10658631 w 11737978"/>
              <a:gd name="connsiteY34722" fmla="*/ 5616089 h 6407150"/>
              <a:gd name="connsiteX34723" fmla="*/ 10657988 w 11737978"/>
              <a:gd name="connsiteY34723" fmla="*/ 5613010 h 6407150"/>
              <a:gd name="connsiteX34724" fmla="*/ 10663419 w 11737978"/>
              <a:gd name="connsiteY34724" fmla="*/ 5613594 h 6407150"/>
              <a:gd name="connsiteX34725" fmla="*/ 10663054 w 11737978"/>
              <a:gd name="connsiteY34725" fmla="*/ 5599715 h 6407150"/>
              <a:gd name="connsiteX34726" fmla="*/ 10661802 w 11737978"/>
              <a:gd name="connsiteY34726" fmla="*/ 5598508 h 6407150"/>
              <a:gd name="connsiteX34727" fmla="*/ 10660888 w 11737978"/>
              <a:gd name="connsiteY34727" fmla="*/ 5594916 h 6407150"/>
              <a:gd name="connsiteX34728" fmla="*/ 10662999 w 11737978"/>
              <a:gd name="connsiteY34728" fmla="*/ 5591275 h 6407150"/>
              <a:gd name="connsiteX34729" fmla="*/ 10660623 w 11737978"/>
              <a:gd name="connsiteY34729" fmla="*/ 5588749 h 6407150"/>
              <a:gd name="connsiteX34730" fmla="*/ 10660963 w 11737978"/>
              <a:gd name="connsiteY34730" fmla="*/ 5587579 h 6407150"/>
              <a:gd name="connsiteX34731" fmla="*/ 10666341 w 11737978"/>
              <a:gd name="connsiteY34731" fmla="*/ 5595949 h 6407150"/>
              <a:gd name="connsiteX34732" fmla="*/ 10670707 w 11737978"/>
              <a:gd name="connsiteY34732" fmla="*/ 5613121 h 6407150"/>
              <a:gd name="connsiteX34733" fmla="*/ 10673735 w 11737978"/>
              <a:gd name="connsiteY34733" fmla="*/ 5612245 h 6407150"/>
              <a:gd name="connsiteX34734" fmla="*/ 10675086 w 11737978"/>
              <a:gd name="connsiteY34734" fmla="*/ 5596254 h 6407150"/>
              <a:gd name="connsiteX34735" fmla="*/ 10671569 w 11737978"/>
              <a:gd name="connsiteY34735" fmla="*/ 5591068 h 6407150"/>
              <a:gd name="connsiteX34736" fmla="*/ 10672026 w 11737978"/>
              <a:gd name="connsiteY34736" fmla="*/ 5589917 h 6407150"/>
              <a:gd name="connsiteX34737" fmla="*/ 10670141 w 11737978"/>
              <a:gd name="connsiteY34737" fmla="*/ 5588066 h 6407150"/>
              <a:gd name="connsiteX34738" fmla="*/ 10669503 w 11737978"/>
              <a:gd name="connsiteY34738" fmla="*/ 5588020 h 6407150"/>
              <a:gd name="connsiteX34739" fmla="*/ 10668154 w 11737978"/>
              <a:gd name="connsiteY34739" fmla="*/ 5586031 h 6407150"/>
              <a:gd name="connsiteX34740" fmla="*/ 10660969 w 11737978"/>
              <a:gd name="connsiteY34740" fmla="*/ 5574816 h 6407150"/>
              <a:gd name="connsiteX34741" fmla="*/ 10659626 w 11737978"/>
              <a:gd name="connsiteY34741" fmla="*/ 5569532 h 6407150"/>
              <a:gd name="connsiteX34742" fmla="*/ 10659289 w 11737978"/>
              <a:gd name="connsiteY34742" fmla="*/ 5568211 h 6407150"/>
              <a:gd name="connsiteX34743" fmla="*/ 10661309 w 11737978"/>
              <a:gd name="connsiteY34743" fmla="*/ 5563373 h 6407150"/>
              <a:gd name="connsiteX34744" fmla="*/ 10660308 w 11737978"/>
              <a:gd name="connsiteY34744" fmla="*/ 5546647 h 6407150"/>
              <a:gd name="connsiteX34745" fmla="*/ 10656275 w 11737978"/>
              <a:gd name="connsiteY34745" fmla="*/ 5539305 h 6407150"/>
              <a:gd name="connsiteX34746" fmla="*/ 10655934 w 11737978"/>
              <a:gd name="connsiteY34746" fmla="*/ 5546494 h 6407150"/>
              <a:gd name="connsiteX34747" fmla="*/ 10653706 w 11737978"/>
              <a:gd name="connsiteY34747" fmla="*/ 5545189 h 6407150"/>
              <a:gd name="connsiteX34748" fmla="*/ 10653071 w 11737978"/>
              <a:gd name="connsiteY34748" fmla="*/ 5543148 h 6407150"/>
              <a:gd name="connsiteX34749" fmla="*/ 10655121 w 11737978"/>
              <a:gd name="connsiteY34749" fmla="*/ 5538356 h 6407150"/>
              <a:gd name="connsiteX34750" fmla="*/ 10647702 w 11737978"/>
              <a:gd name="connsiteY34750" fmla="*/ 5533343 h 6407150"/>
              <a:gd name="connsiteX34751" fmla="*/ 10643753 w 11737978"/>
              <a:gd name="connsiteY34751" fmla="*/ 5541581 h 6407150"/>
              <a:gd name="connsiteX34752" fmla="*/ 10643131 w 11737978"/>
              <a:gd name="connsiteY34752" fmla="*/ 5542118 h 6407150"/>
              <a:gd name="connsiteX34753" fmla="*/ 10641559 w 11737978"/>
              <a:gd name="connsiteY34753" fmla="*/ 5537890 h 6407150"/>
              <a:gd name="connsiteX34754" fmla="*/ 10636769 w 11737978"/>
              <a:gd name="connsiteY34754" fmla="*/ 5530768 h 6407150"/>
              <a:gd name="connsiteX34755" fmla="*/ 10626364 w 11737978"/>
              <a:gd name="connsiteY34755" fmla="*/ 5477059 h 6407150"/>
              <a:gd name="connsiteX34756" fmla="*/ 10628385 w 11737978"/>
              <a:gd name="connsiteY34756" fmla="*/ 5472220 h 6407150"/>
              <a:gd name="connsiteX34757" fmla="*/ 10631742 w 11737978"/>
              <a:gd name="connsiteY34757" fmla="*/ 5485428 h 6407150"/>
              <a:gd name="connsiteX34758" fmla="*/ 10637463 w 11737978"/>
              <a:gd name="connsiteY34758" fmla="*/ 5478101 h 6407150"/>
              <a:gd name="connsiteX34759" fmla="*/ 10638477 w 11737978"/>
              <a:gd name="connsiteY34759" fmla="*/ 5469300 h 6407150"/>
              <a:gd name="connsiteX34760" fmla="*/ 10631757 w 11737978"/>
              <a:gd name="connsiteY34760" fmla="*/ 5451392 h 6407150"/>
              <a:gd name="connsiteX34761" fmla="*/ 10623350 w 11737978"/>
              <a:gd name="connsiteY34761" fmla="*/ 5448152 h 6407150"/>
              <a:gd name="connsiteX34762" fmla="*/ 10615283 w 11737978"/>
              <a:gd name="connsiteY34762" fmla="*/ 5433471 h 6407150"/>
              <a:gd name="connsiteX34763" fmla="*/ 10611874 w 11737978"/>
              <a:gd name="connsiteY34763" fmla="*/ 5441902 h 6407150"/>
              <a:gd name="connsiteX34764" fmla="*/ 10612456 w 11737978"/>
              <a:gd name="connsiteY34764" fmla="*/ 5444122 h 6407150"/>
              <a:gd name="connsiteX34765" fmla="*/ 10611721 w 11737978"/>
              <a:gd name="connsiteY34765" fmla="*/ 5442486 h 6407150"/>
              <a:gd name="connsiteX34766" fmla="*/ 10608013 w 11737978"/>
              <a:gd name="connsiteY34766" fmla="*/ 5439979 h 6407150"/>
              <a:gd name="connsiteX34767" fmla="*/ 10611077 w 11737978"/>
              <a:gd name="connsiteY34767" fmla="*/ 5439407 h 6407150"/>
              <a:gd name="connsiteX34768" fmla="*/ 10602275 w 11737978"/>
              <a:gd name="connsiteY34768" fmla="*/ 5407456 h 6407150"/>
              <a:gd name="connsiteX34769" fmla="*/ 10601304 w 11737978"/>
              <a:gd name="connsiteY34769" fmla="*/ 5407637 h 6407150"/>
              <a:gd name="connsiteX34770" fmla="*/ 10600106 w 11737978"/>
              <a:gd name="connsiteY34770" fmla="*/ 5401383 h 6407150"/>
              <a:gd name="connsiteX34771" fmla="*/ 10600462 w 11737978"/>
              <a:gd name="connsiteY34771" fmla="*/ 5400859 h 6407150"/>
              <a:gd name="connsiteX34772" fmla="*/ 10600845 w 11737978"/>
              <a:gd name="connsiteY34772" fmla="*/ 5380227 h 6407150"/>
              <a:gd name="connsiteX34773" fmla="*/ 10602289 w 11737978"/>
              <a:gd name="connsiteY34773" fmla="*/ 5375553 h 6407150"/>
              <a:gd name="connsiteX34774" fmla="*/ 10607821 w 11737978"/>
              <a:gd name="connsiteY34774" fmla="*/ 5379085 h 6407150"/>
              <a:gd name="connsiteX34775" fmla="*/ 10612614 w 11737978"/>
              <a:gd name="connsiteY34775" fmla="*/ 5380358 h 6407150"/>
              <a:gd name="connsiteX34776" fmla="*/ 10605561 w 11737978"/>
              <a:gd name="connsiteY34776" fmla="*/ 5356874 h 6407150"/>
              <a:gd name="connsiteX34777" fmla="*/ 10598836 w 11737978"/>
              <a:gd name="connsiteY34777" fmla="*/ 5351729 h 6407150"/>
              <a:gd name="connsiteX34778" fmla="*/ 10590430 w 11737978"/>
              <a:gd name="connsiteY34778" fmla="*/ 5344236 h 6407150"/>
              <a:gd name="connsiteX34779" fmla="*/ 10590762 w 11737978"/>
              <a:gd name="connsiteY34779" fmla="*/ 5354065 h 6407150"/>
              <a:gd name="connsiteX34780" fmla="*/ 10584711 w 11737978"/>
              <a:gd name="connsiteY34780" fmla="*/ 5347308 h 6407150"/>
              <a:gd name="connsiteX34781" fmla="*/ 10584703 w 11737978"/>
              <a:gd name="connsiteY34781" fmla="*/ 5364327 h 6407150"/>
              <a:gd name="connsiteX34782" fmla="*/ 10585299 w 11737978"/>
              <a:gd name="connsiteY34782" fmla="*/ 5366006 h 6407150"/>
              <a:gd name="connsiteX34783" fmla="*/ 10584067 w 11737978"/>
              <a:gd name="connsiteY34783" fmla="*/ 5366068 h 6407150"/>
              <a:gd name="connsiteX34784" fmla="*/ 10579353 w 11737978"/>
              <a:gd name="connsiteY34784" fmla="*/ 5361849 h 6407150"/>
              <a:gd name="connsiteX34785" fmla="*/ 10578945 w 11737978"/>
              <a:gd name="connsiteY34785" fmla="*/ 5360535 h 6407150"/>
              <a:gd name="connsiteX34786" fmla="*/ 10581008 w 11737978"/>
              <a:gd name="connsiteY34786" fmla="*/ 5354051 h 6407150"/>
              <a:gd name="connsiteX34787" fmla="*/ 10578994 w 11737978"/>
              <a:gd name="connsiteY34787" fmla="*/ 5341872 h 6407150"/>
              <a:gd name="connsiteX34788" fmla="*/ 10579669 w 11737978"/>
              <a:gd name="connsiteY34788" fmla="*/ 5340260 h 6407150"/>
              <a:gd name="connsiteX34789" fmla="*/ 10582355 w 11737978"/>
              <a:gd name="connsiteY34789" fmla="*/ 5346572 h 6407150"/>
              <a:gd name="connsiteX34790" fmla="*/ 10582692 w 11737978"/>
              <a:gd name="connsiteY34790" fmla="*/ 5347892 h 6407150"/>
              <a:gd name="connsiteX34791" fmla="*/ 10584036 w 11737978"/>
              <a:gd name="connsiteY34791" fmla="*/ 5348920 h 6407150"/>
              <a:gd name="connsiteX34792" fmla="*/ 10583701 w 11737978"/>
              <a:gd name="connsiteY34792" fmla="*/ 5347600 h 6407150"/>
              <a:gd name="connsiteX34793" fmla="*/ 10583030 w 11737978"/>
              <a:gd name="connsiteY34793" fmla="*/ 5344959 h 6407150"/>
              <a:gd name="connsiteX34794" fmla="*/ 10578660 w 11737978"/>
              <a:gd name="connsiteY34794" fmla="*/ 5336296 h 6407150"/>
              <a:gd name="connsiteX34795" fmla="*/ 10577314 w 11737978"/>
              <a:gd name="connsiteY34795" fmla="*/ 5339523 h 6407150"/>
              <a:gd name="connsiteX34796" fmla="*/ 10571522 w 11737978"/>
              <a:gd name="connsiteY34796" fmla="*/ 5326730 h 6407150"/>
              <a:gd name="connsiteX34797" fmla="*/ 10571355 w 11737978"/>
              <a:gd name="connsiteY34797" fmla="*/ 5326418 h 6407150"/>
              <a:gd name="connsiteX34798" fmla="*/ 10570299 w 11737978"/>
              <a:gd name="connsiteY34798" fmla="*/ 5322822 h 6407150"/>
              <a:gd name="connsiteX34799" fmla="*/ 10569679 w 11737978"/>
              <a:gd name="connsiteY34799" fmla="*/ 5317565 h 6407150"/>
              <a:gd name="connsiteX34800" fmla="*/ 10571842 w 11737978"/>
              <a:gd name="connsiteY34800" fmla="*/ 5314863 h 6407150"/>
              <a:gd name="connsiteX34801" fmla="*/ 10571819 w 11737978"/>
              <a:gd name="connsiteY34801" fmla="*/ 5314039 h 6407150"/>
              <a:gd name="connsiteX34802" fmla="*/ 10573288 w 11737978"/>
              <a:gd name="connsiteY34802" fmla="*/ 5315163 h 6407150"/>
              <a:gd name="connsiteX34803" fmla="*/ 10572282 w 11737978"/>
              <a:gd name="connsiteY34803" fmla="*/ 5306946 h 6407150"/>
              <a:gd name="connsiteX34804" fmla="*/ 10570938 w 11737978"/>
              <a:gd name="connsiteY34804" fmla="*/ 5301663 h 6407150"/>
              <a:gd name="connsiteX34805" fmla="*/ 10569267 w 11737978"/>
              <a:gd name="connsiteY34805" fmla="*/ 5278040 h 6407150"/>
              <a:gd name="connsiteX34806" fmla="*/ 10567373 w 11737978"/>
              <a:gd name="connsiteY34806" fmla="*/ 5280715 h 6407150"/>
              <a:gd name="connsiteX34807" fmla="*/ 10566936 w 11737978"/>
              <a:gd name="connsiteY34807" fmla="*/ 5281659 h 6407150"/>
              <a:gd name="connsiteX34808" fmla="*/ 10566526 w 11737978"/>
              <a:gd name="connsiteY34808" fmla="*/ 5281155 h 6407150"/>
              <a:gd name="connsiteX34809" fmla="*/ 10565524 w 11737978"/>
              <a:gd name="connsiteY34809" fmla="*/ 5280361 h 6407150"/>
              <a:gd name="connsiteX34810" fmla="*/ 10561242 w 11737978"/>
              <a:gd name="connsiteY34810" fmla="*/ 5263519 h 6407150"/>
              <a:gd name="connsiteX34811" fmla="*/ 10561479 w 11737978"/>
              <a:gd name="connsiteY34811" fmla="*/ 5263105 h 6407150"/>
              <a:gd name="connsiteX34812" fmla="*/ 10559663 w 11737978"/>
              <a:gd name="connsiteY34812" fmla="*/ 5254733 h 6407150"/>
              <a:gd name="connsiteX34813" fmla="*/ 10564230 w 11737978"/>
              <a:gd name="connsiteY34813" fmla="*/ 5258227 h 6407150"/>
              <a:gd name="connsiteX34814" fmla="*/ 10568943 w 11737978"/>
              <a:gd name="connsiteY34814" fmla="*/ 5251192 h 6407150"/>
              <a:gd name="connsiteX34815" fmla="*/ 10568774 w 11737978"/>
              <a:gd name="connsiteY34815" fmla="*/ 5249460 h 6407150"/>
              <a:gd name="connsiteX34816" fmla="*/ 10570975 w 11737978"/>
              <a:gd name="connsiteY34816" fmla="*/ 5247064 h 6407150"/>
              <a:gd name="connsiteX34817" fmla="*/ 10571487 w 11737978"/>
              <a:gd name="connsiteY34817" fmla="*/ 5246508 h 6407150"/>
              <a:gd name="connsiteX34818" fmla="*/ 10570112 w 11737978"/>
              <a:gd name="connsiteY34818" fmla="*/ 5245377 h 6407150"/>
              <a:gd name="connsiteX34819" fmla="*/ 10569601 w 11737978"/>
              <a:gd name="connsiteY34819" fmla="*/ 5245934 h 6407150"/>
              <a:gd name="connsiteX34820" fmla="*/ 10568543 w 11737978"/>
              <a:gd name="connsiteY34820" fmla="*/ 5247084 h 6407150"/>
              <a:gd name="connsiteX34821" fmla="*/ 10567854 w 11737978"/>
              <a:gd name="connsiteY34821" fmla="*/ 5239985 h 6407150"/>
              <a:gd name="connsiteX34822" fmla="*/ 10568126 w 11737978"/>
              <a:gd name="connsiteY34822" fmla="*/ 5234560 h 6407150"/>
              <a:gd name="connsiteX34823" fmla="*/ 10586308 w 11737978"/>
              <a:gd name="connsiteY34823" fmla="*/ 5231923 h 6407150"/>
              <a:gd name="connsiteX34824" fmla="*/ 10606792 w 11737978"/>
              <a:gd name="connsiteY34824" fmla="*/ 5204397 h 6407150"/>
              <a:gd name="connsiteX34825" fmla="*/ 10609363 w 11737978"/>
              <a:gd name="connsiteY34825" fmla="*/ 5196748 h 6407150"/>
              <a:gd name="connsiteX34826" fmla="*/ 10619569 w 11737978"/>
              <a:gd name="connsiteY34826" fmla="*/ 5199816 h 6407150"/>
              <a:gd name="connsiteX34827" fmla="*/ 10631080 w 11737978"/>
              <a:gd name="connsiteY34827" fmla="*/ 5187725 h 6407150"/>
              <a:gd name="connsiteX34828" fmla="*/ 10630467 w 11737978"/>
              <a:gd name="connsiteY34828" fmla="*/ 5190687 h 6407150"/>
              <a:gd name="connsiteX34829" fmla="*/ 10629493 w 11737978"/>
              <a:gd name="connsiteY34829" fmla="*/ 5195376 h 6407150"/>
              <a:gd name="connsiteX34830" fmla="*/ 10637775 w 11737978"/>
              <a:gd name="connsiteY34830" fmla="*/ 5191205 h 6407150"/>
              <a:gd name="connsiteX34831" fmla="*/ 10641214 w 11737978"/>
              <a:gd name="connsiteY34831" fmla="*/ 5205012 h 6407150"/>
              <a:gd name="connsiteX34832" fmla="*/ 10646156 w 11737978"/>
              <a:gd name="connsiteY34832" fmla="*/ 5207461 h 6407150"/>
              <a:gd name="connsiteX34833" fmla="*/ 10646272 w 11737978"/>
              <a:gd name="connsiteY34833" fmla="*/ 5208122 h 6407150"/>
              <a:gd name="connsiteX34834" fmla="*/ 10642752 w 11737978"/>
              <a:gd name="connsiteY34834" fmla="*/ 5217255 h 6407150"/>
              <a:gd name="connsiteX34835" fmla="*/ 10646412 w 11737978"/>
              <a:gd name="connsiteY34835" fmla="*/ 5217180 h 6407150"/>
              <a:gd name="connsiteX34836" fmla="*/ 10643862 w 11737978"/>
              <a:gd name="connsiteY34836" fmla="*/ 5227942 h 6407150"/>
              <a:gd name="connsiteX34837" fmla="*/ 10642579 w 11737978"/>
              <a:gd name="connsiteY34837" fmla="*/ 5231762 h 6407150"/>
              <a:gd name="connsiteX34838" fmla="*/ 10642449 w 11737978"/>
              <a:gd name="connsiteY34838" fmla="*/ 5234359 h 6407150"/>
              <a:gd name="connsiteX34839" fmla="*/ 10637704 w 11737978"/>
              <a:gd name="connsiteY34839" fmla="*/ 5255915 h 6407150"/>
              <a:gd name="connsiteX34840" fmla="*/ 10637281 w 11737978"/>
              <a:gd name="connsiteY34840" fmla="*/ 5255131 h 6407150"/>
              <a:gd name="connsiteX34841" fmla="*/ 10628634 w 11737978"/>
              <a:gd name="connsiteY34841" fmla="*/ 5249565 h 6407150"/>
              <a:gd name="connsiteX34842" fmla="*/ 10613336 w 11737978"/>
              <a:gd name="connsiteY34842" fmla="*/ 5258951 h 6407150"/>
              <a:gd name="connsiteX34843" fmla="*/ 10618404 w 11737978"/>
              <a:gd name="connsiteY34843" fmla="*/ 5263118 h 6407150"/>
              <a:gd name="connsiteX34844" fmla="*/ 10608178 w 11737978"/>
              <a:gd name="connsiteY34844" fmla="*/ 5276668 h 6407150"/>
              <a:gd name="connsiteX34845" fmla="*/ 10616460 w 11737978"/>
              <a:gd name="connsiteY34845" fmla="*/ 5272495 h 6407150"/>
              <a:gd name="connsiteX34846" fmla="*/ 10622117 w 11737978"/>
              <a:gd name="connsiteY34846" fmla="*/ 5288125 h 6407150"/>
              <a:gd name="connsiteX34847" fmla="*/ 10625642 w 11737978"/>
              <a:gd name="connsiteY34847" fmla="*/ 5287721 h 6407150"/>
              <a:gd name="connsiteX34848" fmla="*/ 10622048 w 11737978"/>
              <a:gd name="connsiteY34848" fmla="*/ 5292871 h 6407150"/>
              <a:gd name="connsiteX34849" fmla="*/ 10626191 w 11737978"/>
              <a:gd name="connsiteY34849" fmla="*/ 5309886 h 6407150"/>
              <a:gd name="connsiteX34850" fmla="*/ 10621949 w 11737978"/>
              <a:gd name="connsiteY34850" fmla="*/ 5325773 h 6407150"/>
              <a:gd name="connsiteX34851" fmla="*/ 10621146 w 11737978"/>
              <a:gd name="connsiteY34851" fmla="*/ 5325510 h 6407150"/>
              <a:gd name="connsiteX34852" fmla="*/ 10620637 w 11737978"/>
              <a:gd name="connsiteY34852" fmla="*/ 5329568 h 6407150"/>
              <a:gd name="connsiteX34853" fmla="*/ 10620838 w 11737978"/>
              <a:gd name="connsiteY34853" fmla="*/ 5329934 h 6407150"/>
              <a:gd name="connsiteX34854" fmla="*/ 10620734 w 11737978"/>
              <a:gd name="connsiteY34854" fmla="*/ 5330322 h 6407150"/>
              <a:gd name="connsiteX34855" fmla="*/ 10606650 w 11737978"/>
              <a:gd name="connsiteY34855" fmla="*/ 5338704 h 6407150"/>
              <a:gd name="connsiteX34856" fmla="*/ 10630937 w 11737978"/>
              <a:gd name="connsiteY34856" fmla="*/ 5367028 h 6407150"/>
              <a:gd name="connsiteX34857" fmla="*/ 10642958 w 11737978"/>
              <a:gd name="connsiteY34857" fmla="*/ 5339628 h 6407150"/>
              <a:gd name="connsiteX34858" fmla="*/ 10638667 w 11737978"/>
              <a:gd name="connsiteY34858" fmla="*/ 5310481 h 6407150"/>
              <a:gd name="connsiteX34859" fmla="*/ 10639695 w 11737978"/>
              <a:gd name="connsiteY34859" fmla="*/ 5289784 h 6407150"/>
              <a:gd name="connsiteX34860" fmla="*/ 10640731 w 11737978"/>
              <a:gd name="connsiteY34860" fmla="*/ 5289342 h 6407150"/>
              <a:gd name="connsiteX34861" fmla="*/ 10656709 w 11737978"/>
              <a:gd name="connsiteY34861" fmla="*/ 5269619 h 6407150"/>
              <a:gd name="connsiteX34862" fmla="*/ 10644391 w 11737978"/>
              <a:gd name="connsiteY34862" fmla="*/ 5280479 h 6407150"/>
              <a:gd name="connsiteX34863" fmla="*/ 10639860 w 11737978"/>
              <a:gd name="connsiteY34863" fmla="*/ 5286456 h 6407150"/>
              <a:gd name="connsiteX34864" fmla="*/ 10640172 w 11737978"/>
              <a:gd name="connsiteY34864" fmla="*/ 5280200 h 6407150"/>
              <a:gd name="connsiteX34865" fmla="*/ 10652709 w 11737978"/>
              <a:gd name="connsiteY34865" fmla="*/ 5269354 h 6407150"/>
              <a:gd name="connsiteX34866" fmla="*/ 10647641 w 11737978"/>
              <a:gd name="connsiteY34866" fmla="*/ 5265188 h 6407150"/>
              <a:gd name="connsiteX34867" fmla="*/ 10654654 w 11737978"/>
              <a:gd name="connsiteY34867" fmla="*/ 5259975 h 6407150"/>
              <a:gd name="connsiteX34868" fmla="*/ 10673163 w 11737978"/>
              <a:gd name="connsiteY34868" fmla="*/ 5242252 h 6407150"/>
              <a:gd name="connsiteX34869" fmla="*/ 10678231 w 11737978"/>
              <a:gd name="connsiteY34869" fmla="*/ 5246418 h 6407150"/>
              <a:gd name="connsiteX34870" fmla="*/ 10693527 w 11737978"/>
              <a:gd name="connsiteY34870" fmla="*/ 5237033 h 6407150"/>
              <a:gd name="connsiteX34871" fmla="*/ 10694794 w 11737978"/>
              <a:gd name="connsiteY34871" fmla="*/ 5238073 h 6407150"/>
              <a:gd name="connsiteX34872" fmla="*/ 10689048 w 11737978"/>
              <a:gd name="connsiteY34872" fmla="*/ 5244329 h 6407150"/>
              <a:gd name="connsiteX34873" fmla="*/ 10690314 w 11737978"/>
              <a:gd name="connsiteY34873" fmla="*/ 5245370 h 6407150"/>
              <a:gd name="connsiteX34874" fmla="*/ 10693437 w 11737978"/>
              <a:gd name="connsiteY34874" fmla="*/ 5258917 h 6407150"/>
              <a:gd name="connsiteX34875" fmla="*/ 10706199 w 11737978"/>
              <a:gd name="connsiteY34875" fmla="*/ 5247447 h 6407150"/>
              <a:gd name="connsiteX34876" fmla="*/ 10719547 w 11737978"/>
              <a:gd name="connsiteY34876" fmla="*/ 5247442 h 6407150"/>
              <a:gd name="connsiteX34877" fmla="*/ 10698504 w 11737978"/>
              <a:gd name="connsiteY34877" fmla="*/ 5263082 h 6407150"/>
              <a:gd name="connsiteX34878" fmla="*/ 10706107 w 11737978"/>
              <a:gd name="connsiteY34878" fmla="*/ 5269331 h 6407150"/>
              <a:gd name="connsiteX34879" fmla="*/ 10711176 w 11737978"/>
              <a:gd name="connsiteY34879" fmla="*/ 5273498 h 6407150"/>
              <a:gd name="connsiteX34880" fmla="*/ 10718191 w 11737978"/>
              <a:gd name="connsiteY34880" fmla="*/ 5268284 h 6407150"/>
              <a:gd name="connsiteX34881" fmla="*/ 10719458 w 11737978"/>
              <a:gd name="connsiteY34881" fmla="*/ 5269325 h 6407150"/>
              <a:gd name="connsiteX34882" fmla="*/ 10725206 w 11737978"/>
              <a:gd name="connsiteY34882" fmla="*/ 5263070 h 6407150"/>
              <a:gd name="connsiteX34883" fmla="*/ 10729006 w 11737978"/>
              <a:gd name="connsiteY34883" fmla="*/ 5266195 h 6407150"/>
              <a:gd name="connsiteX34884" fmla="*/ 10714978 w 11737978"/>
              <a:gd name="connsiteY34884" fmla="*/ 5276622 h 6407150"/>
              <a:gd name="connsiteX34885" fmla="*/ 10721313 w 11737978"/>
              <a:gd name="connsiteY34885" fmla="*/ 5281830 h 6407150"/>
              <a:gd name="connsiteX34886" fmla="*/ 10720634 w 11737978"/>
              <a:gd name="connsiteY34886" fmla="*/ 5292251 h 6407150"/>
              <a:gd name="connsiteX34887" fmla="*/ 10728916 w 11737978"/>
              <a:gd name="connsiteY34887" fmla="*/ 5288079 h 6407150"/>
              <a:gd name="connsiteX34888" fmla="*/ 10734662 w 11737978"/>
              <a:gd name="connsiteY34888" fmla="*/ 5281824 h 6407150"/>
              <a:gd name="connsiteX34889" fmla="*/ 10737197 w 11737978"/>
              <a:gd name="connsiteY34889" fmla="*/ 5283907 h 6407150"/>
              <a:gd name="connsiteX34890" fmla="*/ 10738464 w 11737978"/>
              <a:gd name="connsiteY34890" fmla="*/ 5284948 h 6407150"/>
              <a:gd name="connsiteX34891" fmla="*/ 10751225 w 11737978"/>
              <a:gd name="connsiteY34891" fmla="*/ 5273481 h 6407150"/>
              <a:gd name="connsiteX34892" fmla="*/ 10755027 w 11737978"/>
              <a:gd name="connsiteY34892" fmla="*/ 5276606 h 6407150"/>
              <a:gd name="connsiteX34893" fmla="*/ 10768468 w 11737978"/>
              <a:gd name="connsiteY34893" fmla="*/ 5254715 h 6407150"/>
              <a:gd name="connsiteX34894" fmla="*/ 10776071 w 11737978"/>
              <a:gd name="connsiteY34894" fmla="*/ 5260965 h 6407150"/>
              <a:gd name="connsiteX34895" fmla="*/ 10770323 w 11737978"/>
              <a:gd name="connsiteY34895" fmla="*/ 5267219 h 6407150"/>
              <a:gd name="connsiteX34896" fmla="*/ 10762041 w 11737978"/>
              <a:gd name="connsiteY34896" fmla="*/ 5271392 h 6407150"/>
              <a:gd name="connsiteX34897" fmla="*/ 10787383 w 11737978"/>
              <a:gd name="connsiteY34897" fmla="*/ 5292222 h 6407150"/>
              <a:gd name="connsiteX34898" fmla="*/ 10788650 w 11737978"/>
              <a:gd name="connsiteY34898" fmla="*/ 5293264 h 6407150"/>
              <a:gd name="connsiteX34899" fmla="*/ 10775890 w 11737978"/>
              <a:gd name="connsiteY34899" fmla="*/ 5304732 h 6407150"/>
              <a:gd name="connsiteX34900" fmla="*/ 10766929 w 11737978"/>
              <a:gd name="connsiteY34900" fmla="*/ 5319324 h 6407150"/>
              <a:gd name="connsiteX34901" fmla="*/ 10754846 w 11737978"/>
              <a:gd name="connsiteY34901" fmla="*/ 5320372 h 6407150"/>
              <a:gd name="connsiteX34902" fmla="*/ 10731856 w 11737978"/>
              <a:gd name="connsiteY34902" fmla="*/ 5345393 h 6407150"/>
              <a:gd name="connsiteX34903" fmla="*/ 10735658 w 11737978"/>
              <a:gd name="connsiteY34903" fmla="*/ 5348518 h 6407150"/>
              <a:gd name="connsiteX34904" fmla="*/ 10744527 w 11737978"/>
              <a:gd name="connsiteY34904" fmla="*/ 5355808 h 6407150"/>
              <a:gd name="connsiteX34905" fmla="*/ 10749010 w 11737978"/>
              <a:gd name="connsiteY34905" fmla="*/ 5348509 h 6407150"/>
              <a:gd name="connsiteX34906" fmla="*/ 10750276 w 11737978"/>
              <a:gd name="connsiteY34906" fmla="*/ 5349551 h 6407150"/>
              <a:gd name="connsiteX34907" fmla="*/ 10752810 w 11737978"/>
              <a:gd name="connsiteY34907" fmla="*/ 5351634 h 6407150"/>
              <a:gd name="connsiteX34908" fmla="*/ 10741314 w 11737978"/>
              <a:gd name="connsiteY34908" fmla="*/ 5364146 h 6407150"/>
              <a:gd name="connsiteX34909" fmla="*/ 10740636 w 11737978"/>
              <a:gd name="connsiteY34909" fmla="*/ 5374565 h 6407150"/>
              <a:gd name="connsiteX34910" fmla="*/ 10747649 w 11737978"/>
              <a:gd name="connsiteY34910" fmla="*/ 5369353 h 6407150"/>
              <a:gd name="connsiteX34911" fmla="*/ 10755931 w 11737978"/>
              <a:gd name="connsiteY34911" fmla="*/ 5365181 h 6407150"/>
              <a:gd name="connsiteX34912" fmla="*/ 10757198 w 11737978"/>
              <a:gd name="connsiteY34912" fmla="*/ 5366223 h 6407150"/>
              <a:gd name="connsiteX34913" fmla="*/ 10758465 w 11737978"/>
              <a:gd name="connsiteY34913" fmla="*/ 5367264 h 6407150"/>
              <a:gd name="connsiteX34914" fmla="*/ 10759733 w 11737978"/>
              <a:gd name="connsiteY34914" fmla="*/ 5368307 h 6407150"/>
              <a:gd name="connsiteX34915" fmla="*/ 10764214 w 11737978"/>
              <a:gd name="connsiteY34915" fmla="*/ 5361008 h 6407150"/>
              <a:gd name="connsiteX34916" fmla="*/ 10762947 w 11737978"/>
              <a:gd name="connsiteY34916" fmla="*/ 5359967 h 6407150"/>
              <a:gd name="connsiteX34917" fmla="*/ 10761680 w 11737978"/>
              <a:gd name="connsiteY34917" fmla="*/ 5358924 h 6407150"/>
              <a:gd name="connsiteX34918" fmla="*/ 10767426 w 11737978"/>
              <a:gd name="connsiteY34918" fmla="*/ 5352670 h 6407150"/>
              <a:gd name="connsiteX34919" fmla="*/ 10755345 w 11737978"/>
              <a:gd name="connsiteY34919" fmla="*/ 5353717 h 6407150"/>
              <a:gd name="connsiteX34920" fmla="*/ 10758557 w 11737978"/>
              <a:gd name="connsiteY34920" fmla="*/ 5345380 h 6407150"/>
              <a:gd name="connsiteX34921" fmla="*/ 10757289 w 11737978"/>
              <a:gd name="connsiteY34921" fmla="*/ 5344339 h 6407150"/>
              <a:gd name="connsiteX34922" fmla="*/ 10754755 w 11737978"/>
              <a:gd name="connsiteY34922" fmla="*/ 5342256 h 6407150"/>
              <a:gd name="connsiteX34923" fmla="*/ 10747742 w 11737978"/>
              <a:gd name="connsiteY34923" fmla="*/ 5347468 h 6407150"/>
              <a:gd name="connsiteX34924" fmla="*/ 10746475 w 11737978"/>
              <a:gd name="connsiteY34924" fmla="*/ 5346427 h 6407150"/>
              <a:gd name="connsiteX34925" fmla="*/ 10770731 w 11737978"/>
              <a:gd name="connsiteY34925" fmla="*/ 5322449 h 6407150"/>
              <a:gd name="connsiteX34926" fmla="*/ 10776479 w 11737978"/>
              <a:gd name="connsiteY34926" fmla="*/ 5316194 h 6407150"/>
              <a:gd name="connsiteX34927" fmla="*/ 10783492 w 11737978"/>
              <a:gd name="connsiteY34927" fmla="*/ 5310980 h 6407150"/>
              <a:gd name="connsiteX34928" fmla="*/ 10786704 w 11737978"/>
              <a:gd name="connsiteY34928" fmla="*/ 5302644 h 6407150"/>
              <a:gd name="connsiteX34929" fmla="*/ 10803268 w 11737978"/>
              <a:gd name="connsiteY34929" fmla="*/ 5294300 h 6407150"/>
              <a:gd name="connsiteX34930" fmla="*/ 10802000 w 11737978"/>
              <a:gd name="connsiteY34930" fmla="*/ 5293258 h 6407150"/>
              <a:gd name="connsiteX34931" fmla="*/ 10807748 w 11737978"/>
              <a:gd name="connsiteY34931" fmla="*/ 5287002 h 6407150"/>
              <a:gd name="connsiteX34932" fmla="*/ 10809015 w 11737978"/>
              <a:gd name="connsiteY34932" fmla="*/ 5288045 h 6407150"/>
              <a:gd name="connsiteX34933" fmla="*/ 10814762 w 11737978"/>
              <a:gd name="connsiteY34933" fmla="*/ 5281789 h 6407150"/>
              <a:gd name="connsiteX34934" fmla="*/ 10811550 w 11737978"/>
              <a:gd name="connsiteY34934" fmla="*/ 5290127 h 6407150"/>
              <a:gd name="connsiteX34935" fmla="*/ 10810281 w 11737978"/>
              <a:gd name="connsiteY34935" fmla="*/ 5289086 h 6407150"/>
              <a:gd name="connsiteX34936" fmla="*/ 10798787 w 11737978"/>
              <a:gd name="connsiteY34936" fmla="*/ 5301596 h 6407150"/>
              <a:gd name="connsiteX34937" fmla="*/ 10807657 w 11737978"/>
              <a:gd name="connsiteY34937" fmla="*/ 5308886 h 6407150"/>
              <a:gd name="connsiteX34938" fmla="*/ 10796164 w 11737978"/>
              <a:gd name="connsiteY34938" fmla="*/ 5321396 h 6407150"/>
              <a:gd name="connsiteX34939" fmla="*/ 10812046 w 11737978"/>
              <a:gd name="connsiteY34939" fmla="*/ 5323474 h 6407150"/>
              <a:gd name="connsiteX34940" fmla="*/ 10815260 w 11737978"/>
              <a:gd name="connsiteY34940" fmla="*/ 5315136 h 6407150"/>
              <a:gd name="connsiteX34941" fmla="*/ 10814580 w 11737978"/>
              <a:gd name="connsiteY34941" fmla="*/ 5325557 h 6407150"/>
              <a:gd name="connsiteX34942" fmla="*/ 10808834 w 11737978"/>
              <a:gd name="connsiteY34942" fmla="*/ 5331810 h 6407150"/>
              <a:gd name="connsiteX34943" fmla="*/ 10811368 w 11737978"/>
              <a:gd name="connsiteY34943" fmla="*/ 5333894 h 6407150"/>
              <a:gd name="connsiteX34944" fmla="*/ 10815848 w 11737978"/>
              <a:gd name="connsiteY34944" fmla="*/ 5326598 h 6407150"/>
              <a:gd name="connsiteX34945" fmla="*/ 10821595 w 11737978"/>
              <a:gd name="connsiteY34945" fmla="*/ 5320344 h 6407150"/>
              <a:gd name="connsiteX34946" fmla="*/ 10832411 w 11737978"/>
              <a:gd name="connsiteY34946" fmla="*/ 5318255 h 6407150"/>
              <a:gd name="connsiteX34947" fmla="*/ 10861826 w 11737978"/>
              <a:gd name="connsiteY34947" fmla="*/ 5276558 h 6407150"/>
              <a:gd name="connsiteX34948" fmla="*/ 10868841 w 11737978"/>
              <a:gd name="connsiteY34948" fmla="*/ 5271345 h 6407150"/>
              <a:gd name="connsiteX34949" fmla="*/ 10873322 w 11737978"/>
              <a:gd name="connsiteY34949" fmla="*/ 5264049 h 6407150"/>
              <a:gd name="connsiteX34950" fmla="*/ 10894951 w 11737978"/>
              <a:gd name="connsiteY34950" fmla="*/ 5259872 h 6407150"/>
              <a:gd name="connsiteX34951" fmla="*/ 10889204 w 11737978"/>
              <a:gd name="connsiteY34951" fmla="*/ 5266127 h 6407150"/>
              <a:gd name="connsiteX34952" fmla="*/ 10896218 w 11737978"/>
              <a:gd name="connsiteY34952" fmla="*/ 5260914 h 6407150"/>
              <a:gd name="connsiteX34953" fmla="*/ 10880245 w 11737978"/>
              <a:gd name="connsiteY34953" fmla="*/ 5280719 h 6407150"/>
              <a:gd name="connsiteX34954" fmla="*/ 10877032 w 11737978"/>
              <a:gd name="connsiteY34954" fmla="*/ 5289057 h 6407150"/>
              <a:gd name="connsiteX34955" fmla="*/ 10866216 w 11737978"/>
              <a:gd name="connsiteY34955" fmla="*/ 5291146 h 6407150"/>
              <a:gd name="connsiteX34956" fmla="*/ 10854721 w 11737978"/>
              <a:gd name="connsiteY34956" fmla="*/ 5303655 h 6407150"/>
              <a:gd name="connsiteX34957" fmla="*/ 10856577 w 11737978"/>
              <a:gd name="connsiteY34957" fmla="*/ 5316159 h 6407150"/>
              <a:gd name="connsiteX34958" fmla="*/ 10849563 w 11737978"/>
              <a:gd name="connsiteY34958" fmla="*/ 5321373 h 6407150"/>
              <a:gd name="connsiteX34959" fmla="*/ 10838656 w 11737978"/>
              <a:gd name="connsiteY34959" fmla="*/ 5345347 h 6407150"/>
              <a:gd name="connsiteX34960" fmla="*/ 10859700 w 11737978"/>
              <a:gd name="connsiteY34960" fmla="*/ 5329705 h 6407150"/>
              <a:gd name="connsiteX34961" fmla="*/ 10864180 w 11737978"/>
              <a:gd name="connsiteY34961" fmla="*/ 5322409 h 6407150"/>
              <a:gd name="connsiteX34962" fmla="*/ 10865778 w 11737978"/>
              <a:gd name="connsiteY34962" fmla="*/ 5320427 h 6407150"/>
              <a:gd name="connsiteX34963" fmla="*/ 10872462 w 11737978"/>
              <a:gd name="connsiteY34963" fmla="*/ 5318236 h 6407150"/>
              <a:gd name="connsiteX34964" fmla="*/ 10866714 w 11737978"/>
              <a:gd name="connsiteY34964" fmla="*/ 5324491 h 6407150"/>
              <a:gd name="connsiteX34965" fmla="*/ 10867981 w 11737978"/>
              <a:gd name="connsiteY34965" fmla="*/ 5325533 h 6407150"/>
              <a:gd name="connsiteX34966" fmla="*/ 10873728 w 11737978"/>
              <a:gd name="connsiteY34966" fmla="*/ 5319278 h 6407150"/>
              <a:gd name="connsiteX34967" fmla="*/ 10880064 w 11737978"/>
              <a:gd name="connsiteY34967" fmla="*/ 5324485 h 6407150"/>
              <a:gd name="connsiteX34968" fmla="*/ 10868569 w 11737978"/>
              <a:gd name="connsiteY34968" fmla="*/ 5336996 h 6407150"/>
              <a:gd name="connsiteX34969" fmla="*/ 10844902 w 11737978"/>
              <a:gd name="connsiteY34969" fmla="*/ 5372436 h 6407150"/>
              <a:gd name="connsiteX34970" fmla="*/ 10876171 w 11737978"/>
              <a:gd name="connsiteY34970" fmla="*/ 5343245 h 6407150"/>
              <a:gd name="connsiteX34971" fmla="*/ 10886309 w 11737978"/>
              <a:gd name="connsiteY34971" fmla="*/ 5351579 h 6407150"/>
              <a:gd name="connsiteX34972" fmla="*/ 10880653 w 11737978"/>
              <a:gd name="connsiteY34972" fmla="*/ 5335948 h 6407150"/>
              <a:gd name="connsiteX34973" fmla="*/ 10887666 w 11737978"/>
              <a:gd name="connsiteY34973" fmla="*/ 5330735 h 6407150"/>
              <a:gd name="connsiteX34974" fmla="*/ 10888934 w 11737978"/>
              <a:gd name="connsiteY34974" fmla="*/ 5331776 h 6407150"/>
              <a:gd name="connsiteX34975" fmla="*/ 10894679 w 11737978"/>
              <a:gd name="connsiteY34975" fmla="*/ 5325523 h 6407150"/>
              <a:gd name="connsiteX34976" fmla="*/ 10893413 w 11737978"/>
              <a:gd name="connsiteY34976" fmla="*/ 5324481 h 6407150"/>
              <a:gd name="connsiteX34977" fmla="*/ 10921470 w 11737978"/>
              <a:gd name="connsiteY34977" fmla="*/ 5303627 h 6407150"/>
              <a:gd name="connsiteX34978" fmla="*/ 10927217 w 11737978"/>
              <a:gd name="connsiteY34978" fmla="*/ 5297372 h 6407150"/>
              <a:gd name="connsiteX34979" fmla="*/ 10926629 w 11737978"/>
              <a:gd name="connsiteY34979" fmla="*/ 5285910 h 6407150"/>
              <a:gd name="connsiteX34980" fmla="*/ 10945138 w 11737978"/>
              <a:gd name="connsiteY34980" fmla="*/ 5268187 h 6407150"/>
              <a:gd name="connsiteX34981" fmla="*/ 10937445 w 11737978"/>
              <a:gd name="connsiteY34981" fmla="*/ 5283820 h 6407150"/>
              <a:gd name="connsiteX34982" fmla="*/ 10944459 w 11737978"/>
              <a:gd name="connsiteY34982" fmla="*/ 5278607 h 6407150"/>
              <a:gd name="connsiteX34983" fmla="*/ 10939300 w 11737978"/>
              <a:gd name="connsiteY34983" fmla="*/ 5296325 h 6407150"/>
              <a:gd name="connsiteX34984" fmla="*/ 10938033 w 11737978"/>
              <a:gd name="connsiteY34984" fmla="*/ 5295284 h 6407150"/>
              <a:gd name="connsiteX34985" fmla="*/ 10936766 w 11737978"/>
              <a:gd name="connsiteY34985" fmla="*/ 5294242 h 6407150"/>
              <a:gd name="connsiteX34986" fmla="*/ 10935499 w 11737978"/>
              <a:gd name="connsiteY34986" fmla="*/ 5293201 h 6407150"/>
              <a:gd name="connsiteX34987" fmla="*/ 10922738 w 11737978"/>
              <a:gd name="connsiteY34987" fmla="*/ 5304669 h 6407150"/>
              <a:gd name="connsiteX34988" fmla="*/ 10913778 w 11737978"/>
              <a:gd name="connsiteY34988" fmla="*/ 5319261 h 6407150"/>
              <a:gd name="connsiteX34989" fmla="*/ 10908030 w 11737978"/>
              <a:gd name="connsiteY34989" fmla="*/ 5325516 h 6407150"/>
              <a:gd name="connsiteX34990" fmla="*/ 10908709 w 11737978"/>
              <a:gd name="connsiteY34990" fmla="*/ 5315096 h 6407150"/>
              <a:gd name="connsiteX34991" fmla="*/ 10907351 w 11737978"/>
              <a:gd name="connsiteY34991" fmla="*/ 5335937 h 6407150"/>
              <a:gd name="connsiteX34992" fmla="*/ 10901605 w 11737978"/>
              <a:gd name="connsiteY34992" fmla="*/ 5342191 h 6407150"/>
              <a:gd name="connsiteX34993" fmla="*/ 10905405 w 11737978"/>
              <a:gd name="connsiteY34993" fmla="*/ 5345316 h 6407150"/>
              <a:gd name="connsiteX34994" fmla="*/ 10921381 w 11737978"/>
              <a:gd name="connsiteY34994" fmla="*/ 5325510 h 6407150"/>
              <a:gd name="connsiteX34995" fmla="*/ 10948169 w 11737978"/>
              <a:gd name="connsiteY34995" fmla="*/ 5303615 h 6407150"/>
              <a:gd name="connsiteX34996" fmla="*/ 10944368 w 11737978"/>
              <a:gd name="connsiteY34996" fmla="*/ 5300491 h 6407150"/>
              <a:gd name="connsiteX34997" fmla="*/ 10953917 w 11737978"/>
              <a:gd name="connsiteY34997" fmla="*/ 5297361 h 6407150"/>
              <a:gd name="connsiteX34998" fmla="*/ 10944956 w 11737978"/>
              <a:gd name="connsiteY34998" fmla="*/ 5311954 h 6407150"/>
              <a:gd name="connsiteX34999" fmla="*/ 10939210 w 11737978"/>
              <a:gd name="connsiteY34999" fmla="*/ 5318208 h 6407150"/>
              <a:gd name="connsiteX35000" fmla="*/ 10932197 w 11737978"/>
              <a:gd name="connsiteY35000" fmla="*/ 5323421 h 6407150"/>
              <a:gd name="connsiteX35001" fmla="*/ 10934731 w 11737978"/>
              <a:gd name="connsiteY35001" fmla="*/ 5325504 h 6407150"/>
              <a:gd name="connsiteX35002" fmla="*/ 10946224 w 11737978"/>
              <a:gd name="connsiteY35002" fmla="*/ 5312996 h 6407150"/>
              <a:gd name="connsiteX35003" fmla="*/ 10960252 w 11737978"/>
              <a:gd name="connsiteY35003" fmla="*/ 5302568 h 6407150"/>
              <a:gd name="connsiteX35004" fmla="*/ 10943012 w 11737978"/>
              <a:gd name="connsiteY35004" fmla="*/ 5321332 h 6407150"/>
              <a:gd name="connsiteX35005" fmla="*/ 10949347 w 11737978"/>
              <a:gd name="connsiteY35005" fmla="*/ 5326540 h 6407150"/>
              <a:gd name="connsiteX35006" fmla="*/ 10956360 w 11737978"/>
              <a:gd name="connsiteY35006" fmla="*/ 5321328 h 6407150"/>
              <a:gd name="connsiteX35007" fmla="*/ 10955094 w 11737978"/>
              <a:gd name="connsiteY35007" fmla="*/ 5320286 h 6407150"/>
              <a:gd name="connsiteX35008" fmla="*/ 10960840 w 11737978"/>
              <a:gd name="connsiteY35008" fmla="*/ 5314031 h 6407150"/>
              <a:gd name="connsiteX35009" fmla="*/ 10981205 w 11737978"/>
              <a:gd name="connsiteY35009" fmla="*/ 5308812 h 6407150"/>
              <a:gd name="connsiteX35010" fmla="*/ 11008675 w 11737978"/>
              <a:gd name="connsiteY35010" fmla="*/ 5276496 h 6407150"/>
              <a:gd name="connsiteX35011" fmla="*/ 11004873 w 11737978"/>
              <a:gd name="connsiteY35011" fmla="*/ 5273370 h 6407150"/>
              <a:gd name="connsiteX35012" fmla="*/ 11023383 w 11737978"/>
              <a:gd name="connsiteY35012" fmla="*/ 5255647 h 6407150"/>
              <a:gd name="connsiteX35013" fmla="*/ 11029128 w 11737978"/>
              <a:gd name="connsiteY35013" fmla="*/ 5249394 h 6407150"/>
              <a:gd name="connsiteX35014" fmla="*/ 11029807 w 11737978"/>
              <a:gd name="connsiteY35014" fmla="*/ 5238972 h 6407150"/>
              <a:gd name="connsiteX35015" fmla="*/ 11012656 w 11737978"/>
              <a:gd name="connsiteY35015" fmla="*/ 5235854 h 6407150"/>
              <a:gd name="connsiteX35016" fmla="*/ 11010122 w 11737978"/>
              <a:gd name="connsiteY35016" fmla="*/ 5233771 h 6407150"/>
              <a:gd name="connsiteX35017" fmla="*/ 11014602 w 11737978"/>
              <a:gd name="connsiteY35017" fmla="*/ 5226474 h 6407150"/>
              <a:gd name="connsiteX35018" fmla="*/ 11006321 w 11737978"/>
              <a:gd name="connsiteY35018" fmla="*/ 5230646 h 6407150"/>
              <a:gd name="connsiteX35019" fmla="*/ 11009534 w 11737978"/>
              <a:gd name="connsiteY35019" fmla="*/ 5222309 h 6407150"/>
              <a:gd name="connsiteX35020" fmla="*/ 11015960 w 11737978"/>
              <a:gd name="connsiteY35020" fmla="*/ 5205631 h 6407150"/>
              <a:gd name="connsiteX35021" fmla="*/ 11006412 w 11737978"/>
              <a:gd name="connsiteY35021" fmla="*/ 5208762 h 6407150"/>
              <a:gd name="connsiteX35022" fmla="*/ 11012158 w 11737978"/>
              <a:gd name="connsiteY35022" fmla="*/ 5202508 h 6407150"/>
              <a:gd name="connsiteX35023" fmla="*/ 11009625 w 11737978"/>
              <a:gd name="connsiteY35023" fmla="*/ 5200424 h 6407150"/>
              <a:gd name="connsiteX35024" fmla="*/ 11005145 w 11737978"/>
              <a:gd name="connsiteY35024" fmla="*/ 5207720 h 6407150"/>
              <a:gd name="connsiteX35025" fmla="*/ 11000076 w 11737978"/>
              <a:gd name="connsiteY35025" fmla="*/ 5203555 h 6407150"/>
              <a:gd name="connsiteX35026" fmla="*/ 11022386 w 11737978"/>
              <a:gd name="connsiteY35026" fmla="*/ 5188956 h 6407150"/>
              <a:gd name="connsiteX35027" fmla="*/ 11023654 w 11737978"/>
              <a:gd name="connsiteY35027" fmla="*/ 5189998 h 6407150"/>
              <a:gd name="connsiteX35028" fmla="*/ 11029401 w 11737978"/>
              <a:gd name="connsiteY35028" fmla="*/ 5183744 h 6407150"/>
              <a:gd name="connsiteX35029" fmla="*/ 11028133 w 11737978"/>
              <a:gd name="connsiteY35029" fmla="*/ 5182702 h 6407150"/>
              <a:gd name="connsiteX35030" fmla="*/ 11019263 w 11737978"/>
              <a:gd name="connsiteY35030" fmla="*/ 5175411 h 6407150"/>
              <a:gd name="connsiteX35031" fmla="*/ 11006502 w 11737978"/>
              <a:gd name="connsiteY35031" fmla="*/ 5186878 h 6407150"/>
              <a:gd name="connsiteX35032" fmla="*/ 11007770 w 11737978"/>
              <a:gd name="connsiteY35032" fmla="*/ 5187920 h 6407150"/>
              <a:gd name="connsiteX35033" fmla="*/ 10996953 w 11737978"/>
              <a:gd name="connsiteY35033" fmla="*/ 5190009 h 6407150"/>
              <a:gd name="connsiteX35034" fmla="*/ 10988672 w 11737978"/>
              <a:gd name="connsiteY35034" fmla="*/ 5194181 h 6407150"/>
              <a:gd name="connsiteX35035" fmla="*/ 11000166 w 11737978"/>
              <a:gd name="connsiteY35035" fmla="*/ 5181670 h 6407150"/>
              <a:gd name="connsiteX35036" fmla="*/ 11008449 w 11737978"/>
              <a:gd name="connsiteY35036" fmla="*/ 5177499 h 6407150"/>
              <a:gd name="connsiteX35037" fmla="*/ 11023155 w 11737978"/>
              <a:gd name="connsiteY35037" fmla="*/ 5156652 h 6407150"/>
              <a:gd name="connsiteX35038" fmla="*/ 11035918 w 11737978"/>
              <a:gd name="connsiteY35038" fmla="*/ 5145184 h 6407150"/>
              <a:gd name="connsiteX35039" fmla="*/ 11042342 w 11737978"/>
              <a:gd name="connsiteY35039" fmla="*/ 5128509 h 6407150"/>
              <a:gd name="connsiteX35040" fmla="*/ 11035329 w 11737978"/>
              <a:gd name="connsiteY35040" fmla="*/ 5133721 h 6407150"/>
              <a:gd name="connsiteX35041" fmla="*/ 11046823 w 11737978"/>
              <a:gd name="connsiteY35041" fmla="*/ 5121211 h 6407150"/>
              <a:gd name="connsiteX35042" fmla="*/ 11048769 w 11737978"/>
              <a:gd name="connsiteY35042" fmla="*/ 5111832 h 6407150"/>
              <a:gd name="connsiteX35043" fmla="*/ 11050036 w 11737978"/>
              <a:gd name="connsiteY35043" fmla="*/ 5112872 h 6407150"/>
              <a:gd name="connsiteX35044" fmla="*/ 11054516 w 11737978"/>
              <a:gd name="connsiteY35044" fmla="*/ 5105576 h 6407150"/>
              <a:gd name="connsiteX35045" fmla="*/ 11050716 w 11737978"/>
              <a:gd name="connsiteY35045" fmla="*/ 5102452 h 6407150"/>
              <a:gd name="connsiteX35046" fmla="*/ 11037953 w 11737978"/>
              <a:gd name="connsiteY35046" fmla="*/ 5113921 h 6407150"/>
              <a:gd name="connsiteX35047" fmla="*/ 11027047 w 11737978"/>
              <a:gd name="connsiteY35047" fmla="*/ 5137892 h 6407150"/>
              <a:gd name="connsiteX35048" fmla="*/ 11021300 w 11737978"/>
              <a:gd name="connsiteY35048" fmla="*/ 5144147 h 6407150"/>
              <a:gd name="connsiteX35049" fmla="*/ 10998311 w 11737978"/>
              <a:gd name="connsiteY35049" fmla="*/ 5169166 h 6407150"/>
              <a:gd name="connsiteX35050" fmla="*/ 11007272 w 11737978"/>
              <a:gd name="connsiteY35050" fmla="*/ 5154574 h 6407150"/>
              <a:gd name="connsiteX35051" fmla="*/ 11000257 w 11737978"/>
              <a:gd name="connsiteY35051" fmla="*/ 5159788 h 6407150"/>
              <a:gd name="connsiteX35052" fmla="*/ 10999669 w 11737978"/>
              <a:gd name="connsiteY35052" fmla="*/ 5148325 h 6407150"/>
              <a:gd name="connsiteX35053" fmla="*/ 11014376 w 11737978"/>
              <a:gd name="connsiteY35053" fmla="*/ 5127477 h 6407150"/>
              <a:gd name="connsiteX35054" fmla="*/ 11015644 w 11737978"/>
              <a:gd name="connsiteY35054" fmla="*/ 5128519 h 6407150"/>
              <a:gd name="connsiteX35055" fmla="*/ 11034152 w 11737978"/>
              <a:gd name="connsiteY35055" fmla="*/ 5110796 h 6407150"/>
              <a:gd name="connsiteX35056" fmla="*/ 11039900 w 11737978"/>
              <a:gd name="connsiteY35056" fmla="*/ 5104541 h 6407150"/>
              <a:gd name="connsiteX35057" fmla="*/ 11049448 w 11737978"/>
              <a:gd name="connsiteY35057" fmla="*/ 5101411 h 6407150"/>
              <a:gd name="connsiteX35058" fmla="*/ 11069223 w 11737978"/>
              <a:gd name="connsiteY35058" fmla="*/ 5084730 h 6407150"/>
              <a:gd name="connsiteX35059" fmla="*/ 11081985 w 11737978"/>
              <a:gd name="connsiteY35059" fmla="*/ 5073261 h 6407150"/>
              <a:gd name="connsiteX35060" fmla="*/ 11094748 w 11737978"/>
              <a:gd name="connsiteY35060" fmla="*/ 5061792 h 6407150"/>
              <a:gd name="connsiteX35061" fmla="*/ 11100494 w 11737978"/>
              <a:gd name="connsiteY35061" fmla="*/ 5055536 h 6407150"/>
              <a:gd name="connsiteX35062" fmla="*/ 11099227 w 11737978"/>
              <a:gd name="connsiteY35062" fmla="*/ 5054496 h 6407150"/>
              <a:gd name="connsiteX35063" fmla="*/ 11086465 w 11737978"/>
              <a:gd name="connsiteY35063" fmla="*/ 5065965 h 6407150"/>
              <a:gd name="connsiteX35064" fmla="*/ 11067957 w 11737978"/>
              <a:gd name="connsiteY35064" fmla="*/ 5083688 h 6407150"/>
              <a:gd name="connsiteX35065" fmla="*/ 11064154 w 11737978"/>
              <a:gd name="connsiteY35065" fmla="*/ 5080563 h 6407150"/>
              <a:gd name="connsiteX35066" fmla="*/ 11085878 w 11737978"/>
              <a:gd name="connsiteY35066" fmla="*/ 5054502 h 6407150"/>
              <a:gd name="connsiteX35067" fmla="*/ 11083343 w 11737978"/>
              <a:gd name="connsiteY35067" fmla="*/ 5052418 h 6407150"/>
              <a:gd name="connsiteX35068" fmla="*/ 11089091 w 11737978"/>
              <a:gd name="connsiteY35068" fmla="*/ 5046164 h 6407150"/>
              <a:gd name="connsiteX35069" fmla="*/ 11094837 w 11737978"/>
              <a:gd name="connsiteY35069" fmla="*/ 5039910 h 6407150"/>
              <a:gd name="connsiteX35070" fmla="*/ 11096104 w 11737978"/>
              <a:gd name="connsiteY35070" fmla="*/ 5040952 h 6407150"/>
              <a:gd name="connsiteX35071" fmla="*/ 11113347 w 11737978"/>
              <a:gd name="connsiteY35071" fmla="*/ 5022185 h 6407150"/>
              <a:gd name="connsiteX35072" fmla="*/ 11119094 w 11737978"/>
              <a:gd name="connsiteY35072" fmla="*/ 5015931 h 6407150"/>
              <a:gd name="connsiteX35073" fmla="*/ 11122895 w 11737978"/>
              <a:gd name="connsiteY35073" fmla="*/ 5019055 h 6407150"/>
              <a:gd name="connsiteX35074" fmla="*/ 11131854 w 11737978"/>
              <a:gd name="connsiteY35074" fmla="*/ 5004463 h 6407150"/>
              <a:gd name="connsiteX35075" fmla="*/ 11144616 w 11737978"/>
              <a:gd name="connsiteY35075" fmla="*/ 4992994 h 6407150"/>
              <a:gd name="connsiteX35076" fmla="*/ 11149096 w 11737978"/>
              <a:gd name="connsiteY35076" fmla="*/ 4985699 h 6407150"/>
              <a:gd name="connsiteX35077" fmla="*/ 11145975 w 11737978"/>
              <a:gd name="connsiteY35077" fmla="*/ 4972153 h 6407150"/>
              <a:gd name="connsiteX35078" fmla="*/ 11128732 w 11737978"/>
              <a:gd name="connsiteY35078" fmla="*/ 4990918 h 6407150"/>
              <a:gd name="connsiteX35079" fmla="*/ 11118505 w 11737978"/>
              <a:gd name="connsiteY35079" fmla="*/ 5004469 h 6407150"/>
              <a:gd name="connsiteX35080" fmla="*/ 11115294 w 11737978"/>
              <a:gd name="connsiteY35080" fmla="*/ 5012807 h 6407150"/>
              <a:gd name="connsiteX35081" fmla="*/ 11116559 w 11737978"/>
              <a:gd name="connsiteY35081" fmla="*/ 5013847 h 6407150"/>
              <a:gd name="connsiteX35082" fmla="*/ 11112080 w 11737978"/>
              <a:gd name="connsiteY35082" fmla="*/ 5021145 h 6407150"/>
              <a:gd name="connsiteX35083" fmla="*/ 11103798 w 11737978"/>
              <a:gd name="connsiteY35083" fmla="*/ 5025316 h 6407150"/>
              <a:gd name="connsiteX35084" fmla="*/ 11094837 w 11737978"/>
              <a:gd name="connsiteY35084" fmla="*/ 5039910 h 6407150"/>
              <a:gd name="connsiteX35085" fmla="*/ 11087824 w 11737978"/>
              <a:gd name="connsiteY35085" fmla="*/ 5045122 h 6407150"/>
              <a:gd name="connsiteX35086" fmla="*/ 11082077 w 11737978"/>
              <a:gd name="connsiteY35086" fmla="*/ 5051377 h 6407150"/>
              <a:gd name="connsiteX35087" fmla="*/ 11076328 w 11737978"/>
              <a:gd name="connsiteY35087" fmla="*/ 5057631 h 6407150"/>
              <a:gd name="connsiteX35088" fmla="*/ 11039311 w 11737978"/>
              <a:gd name="connsiteY35088" fmla="*/ 5093078 h 6407150"/>
              <a:gd name="connsiteX35089" fmla="*/ 11042526 w 11737978"/>
              <a:gd name="connsiteY35089" fmla="*/ 5084740 h 6407150"/>
              <a:gd name="connsiteX35090" fmla="*/ 11031618 w 11737978"/>
              <a:gd name="connsiteY35090" fmla="*/ 5108713 h 6407150"/>
              <a:gd name="connsiteX35091" fmla="*/ 11038632 w 11737978"/>
              <a:gd name="connsiteY35091" fmla="*/ 5103500 h 6407150"/>
              <a:gd name="connsiteX35092" fmla="*/ 11032885 w 11737978"/>
              <a:gd name="connsiteY35092" fmla="*/ 5109754 h 6407150"/>
              <a:gd name="connsiteX35093" fmla="*/ 11020125 w 11737978"/>
              <a:gd name="connsiteY35093" fmla="*/ 5121222 h 6407150"/>
              <a:gd name="connsiteX35094" fmla="*/ 11029083 w 11737978"/>
              <a:gd name="connsiteY35094" fmla="*/ 5106631 h 6407150"/>
              <a:gd name="connsiteX35095" fmla="*/ 11020802 w 11737978"/>
              <a:gd name="connsiteY35095" fmla="*/ 5110802 h 6407150"/>
              <a:gd name="connsiteX35096" fmla="*/ 11026549 w 11737978"/>
              <a:gd name="connsiteY35096" fmla="*/ 5104546 h 6407150"/>
              <a:gd name="connsiteX35097" fmla="*/ 11025282 w 11737978"/>
              <a:gd name="connsiteY35097" fmla="*/ 5103506 h 6407150"/>
              <a:gd name="connsiteX35098" fmla="*/ 11019535 w 11737978"/>
              <a:gd name="connsiteY35098" fmla="*/ 5109761 h 6407150"/>
              <a:gd name="connsiteX35099" fmla="*/ 11013789 w 11737978"/>
              <a:gd name="connsiteY35099" fmla="*/ 5116014 h 6407150"/>
              <a:gd name="connsiteX35100" fmla="*/ 11002294 w 11737978"/>
              <a:gd name="connsiteY35100" fmla="*/ 5128525 h 6407150"/>
              <a:gd name="connsiteX35101" fmla="*/ 10981250 w 11737978"/>
              <a:gd name="connsiteY35101" fmla="*/ 5144165 h 6407150"/>
              <a:gd name="connsiteX35102" fmla="*/ 10971703 w 11737978"/>
              <a:gd name="connsiteY35102" fmla="*/ 5147295 h 6407150"/>
              <a:gd name="connsiteX35103" fmla="*/ 10964687 w 11737978"/>
              <a:gd name="connsiteY35103" fmla="*/ 5152508 h 6407150"/>
              <a:gd name="connsiteX35104" fmla="*/ 10963421 w 11737978"/>
              <a:gd name="connsiteY35104" fmla="*/ 5151466 h 6407150"/>
              <a:gd name="connsiteX35105" fmla="*/ 10969168 w 11737978"/>
              <a:gd name="connsiteY35105" fmla="*/ 5145211 h 6407150"/>
              <a:gd name="connsiteX35106" fmla="*/ 10967901 w 11737978"/>
              <a:gd name="connsiteY35106" fmla="*/ 5144170 h 6407150"/>
              <a:gd name="connsiteX35107" fmla="*/ 10963510 w 11737978"/>
              <a:gd name="connsiteY35107" fmla="*/ 5129584 h 6407150"/>
              <a:gd name="connsiteX35108" fmla="*/ 10973059 w 11737978"/>
              <a:gd name="connsiteY35108" fmla="*/ 5126453 h 6407150"/>
              <a:gd name="connsiteX35109" fmla="*/ 11006864 w 11737978"/>
              <a:gd name="connsiteY35109" fmla="*/ 5099345 h 6407150"/>
              <a:gd name="connsiteX35110" fmla="*/ 11012611 w 11737978"/>
              <a:gd name="connsiteY35110" fmla="*/ 5093090 h 6407150"/>
              <a:gd name="connsiteX35111" fmla="*/ 11013878 w 11737978"/>
              <a:gd name="connsiteY35111" fmla="*/ 5094131 h 6407150"/>
              <a:gd name="connsiteX35112" fmla="*/ 11015145 w 11737978"/>
              <a:gd name="connsiteY35112" fmla="*/ 5095173 h 6407150"/>
              <a:gd name="connsiteX35113" fmla="*/ 11010665 w 11737978"/>
              <a:gd name="connsiteY35113" fmla="*/ 5102470 h 6407150"/>
              <a:gd name="connsiteX35114" fmla="*/ 11011932 w 11737978"/>
              <a:gd name="connsiteY35114" fmla="*/ 5103512 h 6407150"/>
              <a:gd name="connsiteX35115" fmla="*/ 11043203 w 11737978"/>
              <a:gd name="connsiteY35115" fmla="*/ 5074318 h 6407150"/>
              <a:gd name="connsiteX35116" fmla="*/ 11047682 w 11737978"/>
              <a:gd name="connsiteY35116" fmla="*/ 5067024 h 6407150"/>
              <a:gd name="connsiteX35117" fmla="*/ 11053430 w 11737978"/>
              <a:gd name="connsiteY35117" fmla="*/ 5060768 h 6407150"/>
              <a:gd name="connsiteX35118" fmla="*/ 11057909 w 11737978"/>
              <a:gd name="connsiteY35118" fmla="*/ 5053472 h 6407150"/>
              <a:gd name="connsiteX35119" fmla="*/ 11056643 w 11737978"/>
              <a:gd name="connsiteY35119" fmla="*/ 5052430 h 6407150"/>
              <a:gd name="connsiteX35120" fmla="*/ 11055376 w 11737978"/>
              <a:gd name="connsiteY35120" fmla="*/ 5051389 h 6407150"/>
              <a:gd name="connsiteX35121" fmla="*/ 11063658 w 11737978"/>
              <a:gd name="connsiteY35121" fmla="*/ 5047216 h 6407150"/>
              <a:gd name="connsiteX35122" fmla="*/ 11073885 w 11737978"/>
              <a:gd name="connsiteY35122" fmla="*/ 5033665 h 6407150"/>
              <a:gd name="connsiteX35123" fmla="*/ 11071940 w 11737978"/>
              <a:gd name="connsiteY35123" fmla="*/ 5043045 h 6407150"/>
              <a:gd name="connsiteX35124" fmla="*/ 11067459 w 11737978"/>
              <a:gd name="connsiteY35124" fmla="*/ 5050341 h 6407150"/>
              <a:gd name="connsiteX35125" fmla="*/ 11080222 w 11737978"/>
              <a:gd name="connsiteY35125" fmla="*/ 5038873 h 6407150"/>
              <a:gd name="connsiteX35126" fmla="*/ 11077687 w 11737978"/>
              <a:gd name="connsiteY35126" fmla="*/ 5036790 h 6407150"/>
              <a:gd name="connsiteX35127" fmla="*/ 11080898 w 11737978"/>
              <a:gd name="connsiteY35127" fmla="*/ 5028453 h 6407150"/>
              <a:gd name="connsiteX35128" fmla="*/ 11079632 w 11737978"/>
              <a:gd name="connsiteY35128" fmla="*/ 5027412 h 6407150"/>
              <a:gd name="connsiteX35129" fmla="*/ 11065015 w 11737978"/>
              <a:gd name="connsiteY35129" fmla="*/ 5026375 h 6407150"/>
              <a:gd name="connsiteX35130" fmla="*/ 11109047 w 11737978"/>
              <a:gd name="connsiteY35130" fmla="*/ 4985716 h 6407150"/>
              <a:gd name="connsiteX35131" fmla="*/ 11119275 w 11737978"/>
              <a:gd name="connsiteY35131" fmla="*/ 4972163 h 6407150"/>
              <a:gd name="connsiteX35132" fmla="*/ 11115473 w 11737978"/>
              <a:gd name="connsiteY35132" fmla="*/ 4969040 h 6407150"/>
              <a:gd name="connsiteX35133" fmla="*/ 11109726 w 11737978"/>
              <a:gd name="connsiteY35133" fmla="*/ 4975294 h 6407150"/>
              <a:gd name="connsiteX35134" fmla="*/ 11105245 w 11737978"/>
              <a:gd name="connsiteY35134" fmla="*/ 4982591 h 6407150"/>
              <a:gd name="connsiteX35135" fmla="*/ 11075242 w 11737978"/>
              <a:gd name="connsiteY35135" fmla="*/ 5012824 h 6407150"/>
              <a:gd name="connsiteX35136" fmla="*/ 11058680 w 11737978"/>
              <a:gd name="connsiteY35136" fmla="*/ 5021166 h 6407150"/>
              <a:gd name="connsiteX35137" fmla="*/ 11047185 w 11737978"/>
              <a:gd name="connsiteY35137" fmla="*/ 5033678 h 6407150"/>
              <a:gd name="connsiteX35138" fmla="*/ 11050987 w 11737978"/>
              <a:gd name="connsiteY35138" fmla="*/ 5036801 h 6407150"/>
              <a:gd name="connsiteX35139" fmla="*/ 11040171 w 11737978"/>
              <a:gd name="connsiteY35139" fmla="*/ 5038891 h 6407150"/>
              <a:gd name="connsiteX35140" fmla="*/ 11029943 w 11737978"/>
              <a:gd name="connsiteY35140" fmla="*/ 5052443 h 6407150"/>
              <a:gd name="connsiteX35141" fmla="*/ 11013381 w 11737978"/>
              <a:gd name="connsiteY35141" fmla="*/ 5060785 h 6407150"/>
              <a:gd name="connsiteX35142" fmla="*/ 10996726 w 11737978"/>
              <a:gd name="connsiteY35142" fmla="*/ 5091013 h 6407150"/>
              <a:gd name="connsiteX35143" fmla="*/ 10992926 w 11737978"/>
              <a:gd name="connsiteY35143" fmla="*/ 5087889 h 6407150"/>
              <a:gd name="connsiteX35144" fmla="*/ 10971884 w 11737978"/>
              <a:gd name="connsiteY35144" fmla="*/ 5103528 h 6407150"/>
              <a:gd name="connsiteX35145" fmla="*/ 10975684 w 11737978"/>
              <a:gd name="connsiteY35145" fmla="*/ 5106652 h 6407150"/>
              <a:gd name="connsiteX35146" fmla="*/ 10962923 w 11737978"/>
              <a:gd name="connsiteY35146" fmla="*/ 5118121 h 6407150"/>
              <a:gd name="connsiteX35147" fmla="*/ 10963602 w 11737978"/>
              <a:gd name="connsiteY35147" fmla="*/ 5107701 h 6407150"/>
              <a:gd name="connsiteX35148" fmla="*/ 10950839 w 11737978"/>
              <a:gd name="connsiteY35148" fmla="*/ 5119170 h 6407150"/>
              <a:gd name="connsiteX35149" fmla="*/ 10953464 w 11737978"/>
              <a:gd name="connsiteY35149" fmla="*/ 5099368 h 6407150"/>
              <a:gd name="connsiteX35150" fmla="*/ 10957944 w 11737978"/>
              <a:gd name="connsiteY35150" fmla="*/ 5092071 h 6407150"/>
              <a:gd name="connsiteX35151" fmla="*/ 10960479 w 11737978"/>
              <a:gd name="connsiteY35151" fmla="*/ 5094155 h 6407150"/>
              <a:gd name="connsiteX35152" fmla="*/ 10976453 w 11737978"/>
              <a:gd name="connsiteY35152" fmla="*/ 5074349 h 6407150"/>
              <a:gd name="connsiteX35153" fmla="*/ 10987269 w 11737978"/>
              <a:gd name="connsiteY35153" fmla="*/ 5072260 h 6407150"/>
              <a:gd name="connsiteX35154" fmla="*/ 10992382 w 11737978"/>
              <a:gd name="connsiteY35154" fmla="*/ 5065484 h 6407150"/>
              <a:gd name="connsiteX35155" fmla="*/ 10994428 w 11737978"/>
              <a:gd name="connsiteY35155" fmla="*/ 5062774 h 6407150"/>
              <a:gd name="connsiteX35156" fmla="*/ 10993017 w 11737978"/>
              <a:gd name="connsiteY35156" fmla="*/ 5066005 h 6407150"/>
              <a:gd name="connsiteX35157" fmla="*/ 11000031 w 11737978"/>
              <a:gd name="connsiteY35157" fmla="*/ 5060791 h 6407150"/>
              <a:gd name="connsiteX35158" fmla="*/ 11003832 w 11737978"/>
              <a:gd name="connsiteY35158" fmla="*/ 5063917 h 6407150"/>
              <a:gd name="connsiteX35159" fmla="*/ 11015327 w 11737978"/>
              <a:gd name="connsiteY35159" fmla="*/ 5051404 h 6407150"/>
              <a:gd name="connsiteX35160" fmla="*/ 11017862 w 11737978"/>
              <a:gd name="connsiteY35160" fmla="*/ 5053489 h 6407150"/>
              <a:gd name="connsiteX35161" fmla="*/ 11036369 w 11737978"/>
              <a:gd name="connsiteY35161" fmla="*/ 5035766 h 6407150"/>
              <a:gd name="connsiteX35162" fmla="*/ 11051078 w 11737978"/>
              <a:gd name="connsiteY35162" fmla="*/ 5014918 h 6407150"/>
              <a:gd name="connsiteX35163" fmla="*/ 11069585 w 11737978"/>
              <a:gd name="connsiteY35163" fmla="*/ 4997195 h 6407150"/>
              <a:gd name="connsiteX35164" fmla="*/ 11065785 w 11737978"/>
              <a:gd name="connsiteY35164" fmla="*/ 4994070 h 6407150"/>
              <a:gd name="connsiteX35165" fmla="*/ 11055556 w 11737978"/>
              <a:gd name="connsiteY35165" fmla="*/ 5007622 h 6407150"/>
              <a:gd name="connsiteX35166" fmla="*/ 11035193 w 11737978"/>
              <a:gd name="connsiteY35166" fmla="*/ 5012840 h 6407150"/>
              <a:gd name="connsiteX35167" fmla="*/ 11031393 w 11737978"/>
              <a:gd name="connsiteY35167" fmla="*/ 5009715 h 6407150"/>
              <a:gd name="connsiteX35168" fmla="*/ 11025644 w 11737978"/>
              <a:gd name="connsiteY35168" fmla="*/ 5015971 h 6407150"/>
              <a:gd name="connsiteX35169" fmla="*/ 11022431 w 11737978"/>
              <a:gd name="connsiteY35169" fmla="*/ 5024309 h 6407150"/>
              <a:gd name="connsiteX35170" fmla="*/ 11012882 w 11737978"/>
              <a:gd name="connsiteY35170" fmla="*/ 5027440 h 6407150"/>
              <a:gd name="connsiteX35171" fmla="*/ 11010935 w 11737978"/>
              <a:gd name="connsiteY35171" fmla="*/ 5036820 h 6407150"/>
              <a:gd name="connsiteX35172" fmla="*/ 11006457 w 11737978"/>
              <a:gd name="connsiteY35172" fmla="*/ 5044115 h 6407150"/>
              <a:gd name="connsiteX35173" fmla="*/ 11002657 w 11737978"/>
              <a:gd name="connsiteY35173" fmla="*/ 5040990 h 6407150"/>
              <a:gd name="connsiteX35174" fmla="*/ 10988626 w 11737978"/>
              <a:gd name="connsiteY35174" fmla="*/ 5051417 h 6407150"/>
              <a:gd name="connsiteX35175" fmla="*/ 10997587 w 11737978"/>
              <a:gd name="connsiteY35175" fmla="*/ 5036824 h 6407150"/>
              <a:gd name="connsiteX35176" fmla="*/ 11005868 w 11737978"/>
              <a:gd name="connsiteY35176" fmla="*/ 5032653 h 6407150"/>
              <a:gd name="connsiteX35177" fmla="*/ 11009081 w 11737978"/>
              <a:gd name="connsiteY35177" fmla="*/ 5024315 h 6407150"/>
              <a:gd name="connsiteX35178" fmla="*/ 11025057 w 11737978"/>
              <a:gd name="connsiteY35178" fmla="*/ 5004508 h 6407150"/>
              <a:gd name="connsiteX35179" fmla="*/ 11019987 w 11737978"/>
              <a:gd name="connsiteY35179" fmla="*/ 5000342 h 6407150"/>
              <a:gd name="connsiteX35180" fmla="*/ 11005280 w 11737978"/>
              <a:gd name="connsiteY35180" fmla="*/ 5021190 h 6407150"/>
              <a:gd name="connsiteX35181" fmla="*/ 11012295 w 11737978"/>
              <a:gd name="connsiteY35181" fmla="*/ 5015977 h 6407150"/>
              <a:gd name="connsiteX35182" fmla="*/ 10993786 w 11737978"/>
              <a:gd name="connsiteY35182" fmla="*/ 5033700 h 6407150"/>
              <a:gd name="connsiteX35183" fmla="*/ 10992519 w 11737978"/>
              <a:gd name="connsiteY35183" fmla="*/ 5032659 h 6407150"/>
              <a:gd name="connsiteX35184" fmla="*/ 10984237 w 11737978"/>
              <a:gd name="connsiteY35184" fmla="*/ 5036830 h 6407150"/>
              <a:gd name="connsiteX35185" fmla="*/ 10988718 w 11737978"/>
              <a:gd name="connsiteY35185" fmla="*/ 5029533 h 6407150"/>
              <a:gd name="connsiteX35186" fmla="*/ 10981703 w 11737978"/>
              <a:gd name="connsiteY35186" fmla="*/ 5034747 h 6407150"/>
              <a:gd name="connsiteX35187" fmla="*/ 10980769 w 11737978"/>
              <a:gd name="connsiteY35187" fmla="*/ 5033371 h 6407150"/>
              <a:gd name="connsiteX35188" fmla="*/ 10994719 w 11737978"/>
              <a:gd name="connsiteY35188" fmla="*/ 5019371 h 6407150"/>
              <a:gd name="connsiteX35189" fmla="*/ 11004691 w 11737978"/>
              <a:gd name="connsiteY35189" fmla="*/ 5009728 h 6407150"/>
              <a:gd name="connsiteX35190" fmla="*/ 11002157 w 11737978"/>
              <a:gd name="connsiteY35190" fmla="*/ 5007644 h 6407150"/>
              <a:gd name="connsiteX35191" fmla="*/ 10995235 w 11737978"/>
              <a:gd name="connsiteY35191" fmla="*/ 4990974 h 6407150"/>
              <a:gd name="connsiteX35192" fmla="*/ 10986274 w 11737978"/>
              <a:gd name="connsiteY35192" fmla="*/ 5005568 h 6407150"/>
              <a:gd name="connsiteX35193" fmla="*/ 10983060 w 11737978"/>
              <a:gd name="connsiteY35193" fmla="*/ 5013906 h 6407150"/>
              <a:gd name="connsiteX35194" fmla="*/ 10977314 w 11737978"/>
              <a:gd name="connsiteY35194" fmla="*/ 5020160 h 6407150"/>
              <a:gd name="connsiteX35195" fmla="*/ 10986861 w 11737978"/>
              <a:gd name="connsiteY35195" fmla="*/ 5017031 h 6407150"/>
              <a:gd name="connsiteX35196" fmla="*/ 10985398 w 11737978"/>
              <a:gd name="connsiteY35196" fmla="*/ 5025090 h 6407150"/>
              <a:gd name="connsiteX35197" fmla="*/ 10979641 w 11737978"/>
              <a:gd name="connsiteY35197" fmla="*/ 5032090 h 6407150"/>
              <a:gd name="connsiteX35198" fmla="*/ 10972568 w 11737978"/>
              <a:gd name="connsiteY35198" fmla="*/ 5034100 h 6407150"/>
              <a:gd name="connsiteX35199" fmla="*/ 10960072 w 11737978"/>
              <a:gd name="connsiteY35199" fmla="*/ 5038926 h 6407150"/>
              <a:gd name="connsiteX35200" fmla="*/ 10964551 w 11737978"/>
              <a:gd name="connsiteY35200" fmla="*/ 5031628 h 6407150"/>
              <a:gd name="connsiteX35201" fmla="*/ 10946043 w 11737978"/>
              <a:gd name="connsiteY35201" fmla="*/ 5049353 h 6407150"/>
              <a:gd name="connsiteX35202" fmla="*/ 10947310 w 11737978"/>
              <a:gd name="connsiteY35202" fmla="*/ 5050394 h 6407150"/>
              <a:gd name="connsiteX35203" fmla="*/ 10948578 w 11737978"/>
              <a:gd name="connsiteY35203" fmla="*/ 5051435 h 6407150"/>
              <a:gd name="connsiteX35204" fmla="*/ 10949844 w 11737978"/>
              <a:gd name="connsiteY35204" fmla="*/ 5052477 h 6407150"/>
              <a:gd name="connsiteX35205" fmla="*/ 10915360 w 11737978"/>
              <a:gd name="connsiteY35205" fmla="*/ 5090007 h 6407150"/>
              <a:gd name="connsiteX35206" fmla="*/ 10907758 w 11737978"/>
              <a:gd name="connsiteY35206" fmla="*/ 5083757 h 6407150"/>
              <a:gd name="connsiteX35207" fmla="*/ 10896943 w 11737978"/>
              <a:gd name="connsiteY35207" fmla="*/ 5085845 h 6407150"/>
              <a:gd name="connsiteX35208" fmla="*/ 10915452 w 11737978"/>
              <a:gd name="connsiteY35208" fmla="*/ 5068123 h 6407150"/>
              <a:gd name="connsiteX35209" fmla="*/ 10926946 w 11737978"/>
              <a:gd name="connsiteY35209" fmla="*/ 5055612 h 6407150"/>
              <a:gd name="connsiteX35210" fmla="*/ 10932694 w 11737978"/>
              <a:gd name="connsiteY35210" fmla="*/ 5049358 h 6407150"/>
              <a:gd name="connsiteX35211" fmla="*/ 10925679 w 11737978"/>
              <a:gd name="connsiteY35211" fmla="*/ 5054571 h 6407150"/>
              <a:gd name="connsiteX35212" fmla="*/ 10914184 w 11737978"/>
              <a:gd name="connsiteY35212" fmla="*/ 5067081 h 6407150"/>
              <a:gd name="connsiteX35213" fmla="*/ 10896943 w 11737978"/>
              <a:gd name="connsiteY35213" fmla="*/ 5085845 h 6407150"/>
              <a:gd name="connsiteX35214" fmla="*/ 10890607 w 11737978"/>
              <a:gd name="connsiteY35214" fmla="*/ 5080637 h 6407150"/>
              <a:gd name="connsiteX35215" fmla="*/ 10872099 w 11737978"/>
              <a:gd name="connsiteY35215" fmla="*/ 5098362 h 6407150"/>
              <a:gd name="connsiteX35216" fmla="*/ 10893820 w 11737978"/>
              <a:gd name="connsiteY35216" fmla="*/ 5072300 h 6407150"/>
              <a:gd name="connsiteX35217" fmla="*/ 10874044 w 11737978"/>
              <a:gd name="connsiteY35217" fmla="*/ 5088981 h 6407150"/>
              <a:gd name="connsiteX35218" fmla="*/ 10879792 w 11737978"/>
              <a:gd name="connsiteY35218" fmla="*/ 5082726 h 6407150"/>
              <a:gd name="connsiteX35219" fmla="*/ 10895765 w 11737978"/>
              <a:gd name="connsiteY35219" fmla="*/ 5062921 h 6407150"/>
              <a:gd name="connsiteX35220" fmla="*/ 10897033 w 11737978"/>
              <a:gd name="connsiteY35220" fmla="*/ 5063962 h 6407150"/>
              <a:gd name="connsiteX35221" fmla="*/ 10902780 w 11737978"/>
              <a:gd name="connsiteY35221" fmla="*/ 5057706 h 6407150"/>
              <a:gd name="connsiteX35222" fmla="*/ 10901513 w 11737978"/>
              <a:gd name="connsiteY35222" fmla="*/ 5056665 h 6407150"/>
              <a:gd name="connsiteX35223" fmla="*/ 10907261 w 11737978"/>
              <a:gd name="connsiteY35223" fmla="*/ 5050410 h 6407150"/>
              <a:gd name="connsiteX35224" fmla="*/ 10924502 w 11737978"/>
              <a:gd name="connsiteY35224" fmla="*/ 5031646 h 6407150"/>
              <a:gd name="connsiteX35225" fmla="*/ 10905314 w 11737978"/>
              <a:gd name="connsiteY35225" fmla="*/ 5059791 h 6407150"/>
              <a:gd name="connsiteX35226" fmla="*/ 10926358 w 11737978"/>
              <a:gd name="connsiteY35226" fmla="*/ 5044149 h 6407150"/>
              <a:gd name="connsiteX35227" fmla="*/ 10925091 w 11737978"/>
              <a:gd name="connsiteY35227" fmla="*/ 5043108 h 6407150"/>
              <a:gd name="connsiteX35228" fmla="*/ 10983241 w 11737978"/>
              <a:gd name="connsiteY35228" fmla="*/ 4970138 h 6407150"/>
              <a:gd name="connsiteX35229" fmla="*/ 10966091 w 11737978"/>
              <a:gd name="connsiteY35229" fmla="*/ 4967018 h 6407150"/>
              <a:gd name="connsiteX35230" fmla="*/ 10959076 w 11737978"/>
              <a:gd name="connsiteY35230" fmla="*/ 4972233 h 6407150"/>
              <a:gd name="connsiteX35231" fmla="*/ 10937354 w 11737978"/>
              <a:gd name="connsiteY35231" fmla="*/ 4998293 h 6407150"/>
              <a:gd name="connsiteX35232" fmla="*/ 10923326 w 11737978"/>
              <a:gd name="connsiteY35232" fmla="*/ 5008721 h 6407150"/>
              <a:gd name="connsiteX35233" fmla="*/ 10911830 w 11737978"/>
              <a:gd name="connsiteY35233" fmla="*/ 5021231 h 6407150"/>
              <a:gd name="connsiteX35234" fmla="*/ 10896535 w 11737978"/>
              <a:gd name="connsiteY35234" fmla="*/ 5030615 h 6407150"/>
              <a:gd name="connsiteX35235" fmla="*/ 10919524 w 11737978"/>
              <a:gd name="connsiteY35235" fmla="*/ 5005596 h 6407150"/>
              <a:gd name="connsiteX35236" fmla="*/ 10906762 w 11737978"/>
              <a:gd name="connsiteY35236" fmla="*/ 5017065 h 6407150"/>
              <a:gd name="connsiteX35237" fmla="*/ 10914455 w 11737978"/>
              <a:gd name="connsiteY35237" fmla="*/ 5001430 h 6407150"/>
              <a:gd name="connsiteX35238" fmla="*/ 10905496 w 11737978"/>
              <a:gd name="connsiteY35238" fmla="*/ 5016023 h 6407150"/>
              <a:gd name="connsiteX35239" fmla="*/ 10892735 w 11737978"/>
              <a:gd name="connsiteY35239" fmla="*/ 5027491 h 6407150"/>
              <a:gd name="connsiteX35240" fmla="*/ 10886987 w 11737978"/>
              <a:gd name="connsiteY35240" fmla="*/ 5033746 h 6407150"/>
              <a:gd name="connsiteX35241" fmla="*/ 10894590 w 11737978"/>
              <a:gd name="connsiteY35241" fmla="*/ 5039995 h 6407150"/>
              <a:gd name="connsiteX35242" fmla="*/ 10885041 w 11737978"/>
              <a:gd name="connsiteY35242" fmla="*/ 5043125 h 6407150"/>
              <a:gd name="connsiteX35243" fmla="*/ 10879293 w 11737978"/>
              <a:gd name="connsiteY35243" fmla="*/ 5049381 h 6407150"/>
              <a:gd name="connsiteX35244" fmla="*/ 10880561 w 11737978"/>
              <a:gd name="connsiteY35244" fmla="*/ 5050423 h 6407150"/>
              <a:gd name="connsiteX35245" fmla="*/ 10876080 w 11737978"/>
              <a:gd name="connsiteY35245" fmla="*/ 5057719 h 6407150"/>
              <a:gd name="connsiteX35246" fmla="*/ 10870333 w 11737978"/>
              <a:gd name="connsiteY35246" fmla="*/ 5063972 h 6407150"/>
              <a:gd name="connsiteX35247" fmla="*/ 10866533 w 11737978"/>
              <a:gd name="connsiteY35247" fmla="*/ 5060848 h 6407150"/>
              <a:gd name="connsiteX35248" fmla="*/ 10867799 w 11737978"/>
              <a:gd name="connsiteY35248" fmla="*/ 5061890 h 6407150"/>
              <a:gd name="connsiteX35249" fmla="*/ 10871012 w 11737978"/>
              <a:gd name="connsiteY35249" fmla="*/ 5053554 h 6407150"/>
              <a:gd name="connsiteX35250" fmla="*/ 10866533 w 11737978"/>
              <a:gd name="connsiteY35250" fmla="*/ 5060848 h 6407150"/>
              <a:gd name="connsiteX35251" fmla="*/ 10847436 w 11737978"/>
              <a:gd name="connsiteY35251" fmla="*/ 5067109 h 6407150"/>
              <a:gd name="connsiteX35252" fmla="*/ 10828926 w 11737978"/>
              <a:gd name="connsiteY35252" fmla="*/ 5084833 h 6407150"/>
              <a:gd name="connsiteX35253" fmla="*/ 10830871 w 11737978"/>
              <a:gd name="connsiteY35253" fmla="*/ 5075454 h 6407150"/>
              <a:gd name="connsiteX35254" fmla="*/ 10833405 w 11737978"/>
              <a:gd name="connsiteY35254" fmla="*/ 5077536 h 6407150"/>
              <a:gd name="connsiteX35255" fmla="*/ 10844313 w 11737978"/>
              <a:gd name="connsiteY35255" fmla="*/ 5053563 h 6407150"/>
              <a:gd name="connsiteX35256" fmla="*/ 10850061 w 11737978"/>
              <a:gd name="connsiteY35256" fmla="*/ 5047308 h 6407150"/>
              <a:gd name="connsiteX35257" fmla="*/ 10864088 w 11737978"/>
              <a:gd name="connsiteY35257" fmla="*/ 5036884 h 6407150"/>
              <a:gd name="connsiteX35258" fmla="*/ 10860875 w 11737978"/>
              <a:gd name="connsiteY35258" fmla="*/ 5045221 h 6407150"/>
              <a:gd name="connsiteX35259" fmla="*/ 10864675 w 11737978"/>
              <a:gd name="connsiteY35259" fmla="*/ 5048345 h 6407150"/>
              <a:gd name="connsiteX35260" fmla="*/ 10878705 w 11737978"/>
              <a:gd name="connsiteY35260" fmla="*/ 5037917 h 6407150"/>
              <a:gd name="connsiteX35261" fmla="*/ 10891466 w 11737978"/>
              <a:gd name="connsiteY35261" fmla="*/ 5026450 h 6407150"/>
              <a:gd name="connsiteX35262" fmla="*/ 10890200 w 11737978"/>
              <a:gd name="connsiteY35262" fmla="*/ 5025408 h 6407150"/>
              <a:gd name="connsiteX35263" fmla="*/ 10906174 w 11737978"/>
              <a:gd name="connsiteY35263" fmla="*/ 5005602 h 6407150"/>
              <a:gd name="connsiteX35264" fmla="*/ 10922149 w 11737978"/>
              <a:gd name="connsiteY35264" fmla="*/ 4985795 h 6407150"/>
              <a:gd name="connsiteX35265" fmla="*/ 10923416 w 11737978"/>
              <a:gd name="connsiteY35265" fmla="*/ 4986837 h 6407150"/>
              <a:gd name="connsiteX35266" fmla="*/ 10923128 w 11737978"/>
              <a:gd name="connsiteY35266" fmla="*/ 4989344 h 6407150"/>
              <a:gd name="connsiteX35267" fmla="*/ 10939978 w 11737978"/>
              <a:gd name="connsiteY35267" fmla="*/ 4978494 h 6407150"/>
              <a:gd name="connsiteX35268" fmla="*/ 10935499 w 11737978"/>
              <a:gd name="connsiteY35268" fmla="*/ 4985790 h 6407150"/>
              <a:gd name="connsiteX35269" fmla="*/ 10946993 w 11737978"/>
              <a:gd name="connsiteY35269" fmla="*/ 4973281 h 6407150"/>
              <a:gd name="connsiteX35270" fmla="*/ 10952061 w 11737978"/>
              <a:gd name="connsiteY35270" fmla="*/ 4977447 h 6407150"/>
              <a:gd name="connsiteX35271" fmla="*/ 10941924 w 11737978"/>
              <a:gd name="connsiteY35271" fmla="*/ 4969115 h 6407150"/>
              <a:gd name="connsiteX35272" fmla="*/ 10940707 w 11737978"/>
              <a:gd name="connsiteY35272" fmla="*/ 4971408 h 6407150"/>
              <a:gd name="connsiteX35273" fmla="*/ 10934910 w 11737978"/>
              <a:gd name="connsiteY35273" fmla="*/ 4974328 h 6407150"/>
              <a:gd name="connsiteX35274" fmla="*/ 10922149 w 11737978"/>
              <a:gd name="connsiteY35274" fmla="*/ 4985795 h 6407150"/>
              <a:gd name="connsiteX35275" fmla="*/ 10936856 w 11737978"/>
              <a:gd name="connsiteY35275" fmla="*/ 4964948 h 6407150"/>
              <a:gd name="connsiteX35276" fmla="*/ 10945138 w 11737978"/>
              <a:gd name="connsiteY35276" fmla="*/ 4960777 h 6407150"/>
              <a:gd name="connsiteX35277" fmla="*/ 10950885 w 11737978"/>
              <a:gd name="connsiteY35277" fmla="*/ 4954521 h 6407150"/>
              <a:gd name="connsiteX35278" fmla="*/ 10940750 w 11737978"/>
              <a:gd name="connsiteY35278" fmla="*/ 4946189 h 6407150"/>
              <a:gd name="connsiteX35279" fmla="*/ 10939481 w 11737978"/>
              <a:gd name="connsiteY35279" fmla="*/ 4945147 h 6407150"/>
              <a:gd name="connsiteX35280" fmla="*/ 10933734 w 11737978"/>
              <a:gd name="connsiteY35280" fmla="*/ 4951402 h 6407150"/>
              <a:gd name="connsiteX35281" fmla="*/ 10935001 w 11737978"/>
              <a:gd name="connsiteY35281" fmla="*/ 4952444 h 6407150"/>
              <a:gd name="connsiteX35282" fmla="*/ 10929254 w 11737978"/>
              <a:gd name="connsiteY35282" fmla="*/ 4958699 h 6407150"/>
              <a:gd name="connsiteX35283" fmla="*/ 10925453 w 11737978"/>
              <a:gd name="connsiteY35283" fmla="*/ 4955575 h 6407150"/>
              <a:gd name="connsiteX35284" fmla="*/ 10927398 w 11737978"/>
              <a:gd name="connsiteY35284" fmla="*/ 4946195 h 6407150"/>
              <a:gd name="connsiteX35285" fmla="*/ 10933145 w 11737978"/>
              <a:gd name="connsiteY35285" fmla="*/ 4939939 h 6407150"/>
              <a:gd name="connsiteX35286" fmla="*/ 10931878 w 11737978"/>
              <a:gd name="connsiteY35286" fmla="*/ 4938898 h 6407150"/>
              <a:gd name="connsiteX35287" fmla="*/ 10919117 w 11737978"/>
              <a:gd name="connsiteY35287" fmla="*/ 4950367 h 6407150"/>
              <a:gd name="connsiteX35288" fmla="*/ 10912012 w 11737978"/>
              <a:gd name="connsiteY35288" fmla="*/ 4977463 h 6407150"/>
              <a:gd name="connsiteX35289" fmla="*/ 10882687 w 11737978"/>
              <a:gd name="connsiteY35289" fmla="*/ 4997276 h 6407150"/>
              <a:gd name="connsiteX35290" fmla="*/ 10905089 w 11737978"/>
              <a:gd name="connsiteY35290" fmla="*/ 4960793 h 6407150"/>
              <a:gd name="connsiteX35291" fmla="*/ 10916582 w 11737978"/>
              <a:gd name="connsiteY35291" fmla="*/ 4948284 h 6407150"/>
              <a:gd name="connsiteX35292" fmla="*/ 10915315 w 11737978"/>
              <a:gd name="connsiteY35292" fmla="*/ 4947242 h 6407150"/>
              <a:gd name="connsiteX35293" fmla="*/ 10914048 w 11737978"/>
              <a:gd name="connsiteY35293" fmla="*/ 4946201 h 6407150"/>
              <a:gd name="connsiteX35294" fmla="*/ 10924275 w 11737978"/>
              <a:gd name="connsiteY35294" fmla="*/ 4932649 h 6407150"/>
              <a:gd name="connsiteX35295" fmla="*/ 10923009 w 11737978"/>
              <a:gd name="connsiteY35295" fmla="*/ 4931607 h 6407150"/>
              <a:gd name="connsiteX35296" fmla="*/ 10941517 w 11737978"/>
              <a:gd name="connsiteY35296" fmla="*/ 4913885 h 6407150"/>
              <a:gd name="connsiteX35297" fmla="*/ 10944731 w 11737978"/>
              <a:gd name="connsiteY35297" fmla="*/ 4905546 h 6407150"/>
              <a:gd name="connsiteX35298" fmla="*/ 10927489 w 11737978"/>
              <a:gd name="connsiteY35298" fmla="*/ 4924311 h 6407150"/>
              <a:gd name="connsiteX35299" fmla="*/ 10918620 w 11737978"/>
              <a:gd name="connsiteY35299" fmla="*/ 4917020 h 6407150"/>
              <a:gd name="connsiteX35300" fmla="*/ 10933915 w 11737978"/>
              <a:gd name="connsiteY35300" fmla="*/ 4907637 h 6407150"/>
              <a:gd name="connsiteX35301" fmla="*/ 10930703 w 11737978"/>
              <a:gd name="connsiteY35301" fmla="*/ 4915974 h 6407150"/>
              <a:gd name="connsiteX35302" fmla="*/ 10948622 w 11737978"/>
              <a:gd name="connsiteY35302" fmla="*/ 4886787 h 6407150"/>
              <a:gd name="connsiteX35303" fmla="*/ 10958850 w 11737978"/>
              <a:gd name="connsiteY35303" fmla="*/ 4873237 h 6407150"/>
              <a:gd name="connsiteX35304" fmla="*/ 10951836 w 11737978"/>
              <a:gd name="connsiteY35304" fmla="*/ 4878449 h 6407150"/>
              <a:gd name="connsiteX35305" fmla="*/ 10964009 w 11737978"/>
              <a:gd name="connsiteY35305" fmla="*/ 4855520 h 6407150"/>
              <a:gd name="connsiteX35306" fmla="*/ 10923778 w 11737978"/>
              <a:gd name="connsiteY35306" fmla="*/ 4899305 h 6407150"/>
              <a:gd name="connsiteX35307" fmla="*/ 10922510 w 11737978"/>
              <a:gd name="connsiteY35307" fmla="*/ 4898262 h 6407150"/>
              <a:gd name="connsiteX35308" fmla="*/ 10924456 w 11737978"/>
              <a:gd name="connsiteY35308" fmla="*/ 4888881 h 6407150"/>
              <a:gd name="connsiteX35309" fmla="*/ 10908483 w 11737978"/>
              <a:gd name="connsiteY35309" fmla="*/ 4908688 h 6407150"/>
              <a:gd name="connsiteX35310" fmla="*/ 10909749 w 11737978"/>
              <a:gd name="connsiteY35310" fmla="*/ 4909730 h 6407150"/>
              <a:gd name="connsiteX35311" fmla="*/ 10911106 w 11737978"/>
              <a:gd name="connsiteY35311" fmla="*/ 4888888 h 6407150"/>
              <a:gd name="connsiteX35312" fmla="*/ 10929616 w 11737978"/>
              <a:gd name="connsiteY35312" fmla="*/ 4871164 h 6407150"/>
              <a:gd name="connsiteX35313" fmla="*/ 10935363 w 11737978"/>
              <a:gd name="connsiteY35313" fmla="*/ 4864909 h 6407150"/>
              <a:gd name="connsiteX35314" fmla="*/ 10948124 w 11737978"/>
              <a:gd name="connsiteY35314" fmla="*/ 4853442 h 6407150"/>
              <a:gd name="connsiteX35315" fmla="*/ 10946856 w 11737978"/>
              <a:gd name="connsiteY35315" fmla="*/ 4852401 h 6407150"/>
              <a:gd name="connsiteX35316" fmla="*/ 10934096 w 11737978"/>
              <a:gd name="connsiteY35316" fmla="*/ 4863867 h 6407150"/>
              <a:gd name="connsiteX35317" fmla="*/ 10928349 w 11737978"/>
              <a:gd name="connsiteY35317" fmla="*/ 4870123 h 6407150"/>
              <a:gd name="connsiteX35318" fmla="*/ 10927082 w 11737978"/>
              <a:gd name="connsiteY35318" fmla="*/ 4869081 h 6407150"/>
              <a:gd name="connsiteX35319" fmla="*/ 10907305 w 11737978"/>
              <a:gd name="connsiteY35319" fmla="*/ 4885764 h 6407150"/>
              <a:gd name="connsiteX35320" fmla="*/ 10892598 w 11737978"/>
              <a:gd name="connsiteY35320" fmla="*/ 4906611 h 6407150"/>
              <a:gd name="connsiteX35321" fmla="*/ 10883049 w 11737978"/>
              <a:gd name="connsiteY35321" fmla="*/ 4909742 h 6407150"/>
              <a:gd name="connsiteX35322" fmla="*/ 10886263 w 11737978"/>
              <a:gd name="connsiteY35322" fmla="*/ 4901404 h 6407150"/>
              <a:gd name="connsiteX35323" fmla="*/ 10882462 w 11737978"/>
              <a:gd name="connsiteY35323" fmla="*/ 4898279 h 6407150"/>
              <a:gd name="connsiteX35324" fmla="*/ 10886353 w 11737978"/>
              <a:gd name="connsiteY35324" fmla="*/ 4879518 h 6407150"/>
              <a:gd name="connsiteX35325" fmla="*/ 10888888 w 11737978"/>
              <a:gd name="connsiteY35325" fmla="*/ 4881602 h 6407150"/>
              <a:gd name="connsiteX35326" fmla="*/ 10901649 w 11737978"/>
              <a:gd name="connsiteY35326" fmla="*/ 4870135 h 6407150"/>
              <a:gd name="connsiteX35327" fmla="*/ 10903595 w 11737978"/>
              <a:gd name="connsiteY35327" fmla="*/ 4860755 h 6407150"/>
              <a:gd name="connsiteX35328" fmla="*/ 10931063 w 11737978"/>
              <a:gd name="connsiteY35328" fmla="*/ 4828439 h 6407150"/>
              <a:gd name="connsiteX35329" fmla="*/ 10923461 w 11737978"/>
              <a:gd name="connsiteY35329" fmla="*/ 4822190 h 6407150"/>
              <a:gd name="connsiteX35330" fmla="*/ 10933689 w 11737978"/>
              <a:gd name="connsiteY35330" fmla="*/ 4808638 h 6407150"/>
              <a:gd name="connsiteX35331" fmla="*/ 10908165 w 11737978"/>
              <a:gd name="connsiteY35331" fmla="*/ 4831577 h 6407150"/>
              <a:gd name="connsiteX35332" fmla="*/ 10924140 w 11737978"/>
              <a:gd name="connsiteY35332" fmla="*/ 4811769 h 6407150"/>
              <a:gd name="connsiteX35333" fmla="*/ 10910110 w 11737978"/>
              <a:gd name="connsiteY35333" fmla="*/ 4822196 h 6407150"/>
              <a:gd name="connsiteX35334" fmla="*/ 10889656 w 11737978"/>
              <a:gd name="connsiteY35334" fmla="*/ 4849299 h 6407150"/>
              <a:gd name="connsiteX35335" fmla="*/ 10887710 w 11737978"/>
              <a:gd name="connsiteY35335" fmla="*/ 4858679 h 6407150"/>
              <a:gd name="connsiteX35336" fmla="*/ 10869203 w 11737978"/>
              <a:gd name="connsiteY35336" fmla="*/ 4876401 h 6407150"/>
              <a:gd name="connsiteX35337" fmla="*/ 10872416 w 11737978"/>
              <a:gd name="connsiteY35337" fmla="*/ 4868063 h 6407150"/>
              <a:gd name="connsiteX35338" fmla="*/ 10878162 w 11737978"/>
              <a:gd name="connsiteY35338" fmla="*/ 4861810 h 6407150"/>
              <a:gd name="connsiteX35339" fmla="*/ 10883910 w 11737978"/>
              <a:gd name="connsiteY35339" fmla="*/ 4855554 h 6407150"/>
              <a:gd name="connsiteX35340" fmla="*/ 10882642 w 11737978"/>
              <a:gd name="connsiteY35340" fmla="*/ 4854512 h 6407150"/>
              <a:gd name="connsiteX35341" fmla="*/ 10876895 w 11737978"/>
              <a:gd name="connsiteY35341" fmla="*/ 4860768 h 6407150"/>
              <a:gd name="connsiteX35342" fmla="*/ 10865401 w 11737978"/>
              <a:gd name="connsiteY35342" fmla="*/ 4873276 h 6407150"/>
              <a:gd name="connsiteX35343" fmla="*/ 10874359 w 11737978"/>
              <a:gd name="connsiteY35343" fmla="*/ 4858685 h 6407150"/>
              <a:gd name="connsiteX35344" fmla="*/ 10881375 w 11737978"/>
              <a:gd name="connsiteY35344" fmla="*/ 4853470 h 6407150"/>
              <a:gd name="connsiteX35345" fmla="*/ 10874359 w 11737978"/>
              <a:gd name="connsiteY35345" fmla="*/ 4858685 h 6407150"/>
              <a:gd name="connsiteX35346" fmla="*/ 10873093 w 11737978"/>
              <a:gd name="connsiteY35346" fmla="*/ 4857642 h 6407150"/>
              <a:gd name="connsiteX35347" fmla="*/ 10864813 w 11737978"/>
              <a:gd name="connsiteY35347" fmla="*/ 4861814 h 6407150"/>
              <a:gd name="connsiteX35348" fmla="*/ 10880787 w 11737978"/>
              <a:gd name="connsiteY35348" fmla="*/ 4842008 h 6407150"/>
              <a:gd name="connsiteX35349" fmla="*/ 10887802 w 11737978"/>
              <a:gd name="connsiteY35349" fmla="*/ 4836795 h 6407150"/>
              <a:gd name="connsiteX35350" fmla="*/ 10898028 w 11737978"/>
              <a:gd name="connsiteY35350" fmla="*/ 4823244 h 6407150"/>
              <a:gd name="connsiteX35351" fmla="*/ 10912736 w 11737978"/>
              <a:gd name="connsiteY35351" fmla="*/ 4802395 h 6407150"/>
              <a:gd name="connsiteX35352" fmla="*/ 10925498 w 11737978"/>
              <a:gd name="connsiteY35352" fmla="*/ 4790927 h 6407150"/>
              <a:gd name="connsiteX35353" fmla="*/ 10921107 w 11737978"/>
              <a:gd name="connsiteY35353" fmla="*/ 4776340 h 6407150"/>
              <a:gd name="connsiteX35354" fmla="*/ 10923732 w 11737978"/>
              <a:gd name="connsiteY35354" fmla="*/ 4756540 h 6407150"/>
              <a:gd name="connsiteX35355" fmla="*/ 10929479 w 11737978"/>
              <a:gd name="connsiteY35355" fmla="*/ 4750284 h 6407150"/>
              <a:gd name="connsiteX35356" fmla="*/ 10935228 w 11737978"/>
              <a:gd name="connsiteY35356" fmla="*/ 4744030 h 6407150"/>
              <a:gd name="connsiteX35357" fmla="*/ 10926946 w 11737978"/>
              <a:gd name="connsiteY35357" fmla="*/ 4748202 h 6407150"/>
              <a:gd name="connsiteX35358" fmla="*/ 10924411 w 11737978"/>
              <a:gd name="connsiteY35358" fmla="*/ 4746119 h 6407150"/>
              <a:gd name="connsiteX35359" fmla="*/ 10921198 w 11737978"/>
              <a:gd name="connsiteY35359" fmla="*/ 4754457 h 6407150"/>
              <a:gd name="connsiteX35360" fmla="*/ 10926946 w 11737978"/>
              <a:gd name="connsiteY35360" fmla="*/ 4748202 h 6407150"/>
              <a:gd name="connsiteX35361" fmla="*/ 10922466 w 11737978"/>
              <a:gd name="connsiteY35361" fmla="*/ 4755499 h 6407150"/>
              <a:gd name="connsiteX35362" fmla="*/ 10907848 w 11737978"/>
              <a:gd name="connsiteY35362" fmla="*/ 4754463 h 6407150"/>
              <a:gd name="connsiteX35363" fmla="*/ 10895087 w 11737978"/>
              <a:gd name="connsiteY35363" fmla="*/ 4765930 h 6407150"/>
              <a:gd name="connsiteX35364" fmla="*/ 10893140 w 11737978"/>
              <a:gd name="connsiteY35364" fmla="*/ 4775309 h 6407150"/>
              <a:gd name="connsiteX35365" fmla="*/ 10896942 w 11737978"/>
              <a:gd name="connsiteY35365" fmla="*/ 4778434 h 6407150"/>
              <a:gd name="connsiteX35366" fmla="*/ 10896263 w 11737978"/>
              <a:gd name="connsiteY35366" fmla="*/ 4788855 h 6407150"/>
              <a:gd name="connsiteX35367" fmla="*/ 10910293 w 11737978"/>
              <a:gd name="connsiteY35367" fmla="*/ 4778428 h 6407150"/>
              <a:gd name="connsiteX35368" fmla="*/ 10900065 w 11737978"/>
              <a:gd name="connsiteY35368" fmla="*/ 4791980 h 6407150"/>
              <a:gd name="connsiteX35369" fmla="*/ 10903866 w 11737978"/>
              <a:gd name="connsiteY35369" fmla="*/ 4795104 h 6407150"/>
              <a:gd name="connsiteX35370" fmla="*/ 10898120 w 11737978"/>
              <a:gd name="connsiteY35370" fmla="*/ 4801360 h 6407150"/>
              <a:gd name="connsiteX35371" fmla="*/ 10891783 w 11737978"/>
              <a:gd name="connsiteY35371" fmla="*/ 4796153 h 6407150"/>
              <a:gd name="connsiteX35372" fmla="*/ 10886035 w 11737978"/>
              <a:gd name="connsiteY35372" fmla="*/ 4802407 h 6407150"/>
              <a:gd name="connsiteX35373" fmla="*/ 10873863 w 11737978"/>
              <a:gd name="connsiteY35373" fmla="*/ 4825338 h 6407150"/>
              <a:gd name="connsiteX35374" fmla="*/ 10849609 w 11737978"/>
              <a:gd name="connsiteY35374" fmla="*/ 4849315 h 6407150"/>
              <a:gd name="connsiteX35375" fmla="*/ 10842594 w 11737978"/>
              <a:gd name="connsiteY35375" fmla="*/ 4854528 h 6407150"/>
              <a:gd name="connsiteX35376" fmla="*/ 10851552 w 11737978"/>
              <a:gd name="connsiteY35376" fmla="*/ 4839937 h 6407150"/>
              <a:gd name="connsiteX35377" fmla="*/ 10844539 w 11737978"/>
              <a:gd name="connsiteY35377" fmla="*/ 4845149 h 6407150"/>
              <a:gd name="connsiteX35378" fmla="*/ 10843950 w 11737978"/>
              <a:gd name="connsiteY35378" fmla="*/ 4833688 h 6407150"/>
              <a:gd name="connsiteX35379" fmla="*/ 10863138 w 11737978"/>
              <a:gd name="connsiteY35379" fmla="*/ 4805543 h 6407150"/>
              <a:gd name="connsiteX35380" fmla="*/ 10861872 w 11737978"/>
              <a:gd name="connsiteY35380" fmla="*/ 4804500 h 6407150"/>
              <a:gd name="connsiteX35381" fmla="*/ 10876578 w 11737978"/>
              <a:gd name="connsiteY35381" fmla="*/ 4783654 h 6407150"/>
              <a:gd name="connsiteX35382" fmla="*/ 10877076 w 11737978"/>
              <a:gd name="connsiteY35382" fmla="*/ 4778573 h 6407150"/>
              <a:gd name="connsiteX35383" fmla="*/ 10876895 w 11737978"/>
              <a:gd name="connsiteY35383" fmla="*/ 4778003 h 6407150"/>
              <a:gd name="connsiteX35384" fmla="*/ 10878524 w 11737978"/>
              <a:gd name="connsiteY35384" fmla="*/ 4774274 h 6407150"/>
              <a:gd name="connsiteX35385" fmla="*/ 10876782 w 11737978"/>
              <a:gd name="connsiteY35385" fmla="*/ 4777646 h 6407150"/>
              <a:gd name="connsiteX35386" fmla="*/ 10876895 w 11737978"/>
              <a:gd name="connsiteY35386" fmla="*/ 4778003 h 6407150"/>
              <a:gd name="connsiteX35387" fmla="*/ 10876759 w 11737978"/>
              <a:gd name="connsiteY35387" fmla="*/ 4778314 h 6407150"/>
              <a:gd name="connsiteX35388" fmla="*/ 10874044 w 11737978"/>
              <a:gd name="connsiteY35388" fmla="*/ 4781571 h 6407150"/>
              <a:gd name="connsiteX35389" fmla="*/ 10877257 w 11737978"/>
              <a:gd name="connsiteY35389" fmla="*/ 4773233 h 6407150"/>
              <a:gd name="connsiteX35390" fmla="*/ 10880470 w 11737978"/>
              <a:gd name="connsiteY35390" fmla="*/ 4764895 h 6407150"/>
              <a:gd name="connsiteX35391" fmla="*/ 10875991 w 11737978"/>
              <a:gd name="connsiteY35391" fmla="*/ 4772191 h 6407150"/>
              <a:gd name="connsiteX35392" fmla="*/ 10858747 w 11737978"/>
              <a:gd name="connsiteY35392" fmla="*/ 4790957 h 6407150"/>
              <a:gd name="connsiteX35393" fmla="*/ 10847254 w 11737978"/>
              <a:gd name="connsiteY35393" fmla="*/ 4803466 h 6407150"/>
              <a:gd name="connsiteX35394" fmla="*/ 10821731 w 11737978"/>
              <a:gd name="connsiteY35394" fmla="*/ 4826401 h 6407150"/>
              <a:gd name="connsiteX35395" fmla="*/ 10819875 w 11737978"/>
              <a:gd name="connsiteY35395" fmla="*/ 4813899 h 6407150"/>
              <a:gd name="connsiteX35396" fmla="*/ 10841597 w 11737978"/>
              <a:gd name="connsiteY35396" fmla="*/ 4787836 h 6407150"/>
              <a:gd name="connsiteX35397" fmla="*/ 10842275 w 11737978"/>
              <a:gd name="connsiteY35397" fmla="*/ 4777417 h 6407150"/>
              <a:gd name="connsiteX35398" fmla="*/ 10809738 w 11737978"/>
              <a:gd name="connsiteY35398" fmla="*/ 4805567 h 6407150"/>
              <a:gd name="connsiteX35399" fmla="*/ 10812272 w 11737978"/>
              <a:gd name="connsiteY35399" fmla="*/ 4807649 h 6407150"/>
              <a:gd name="connsiteX35400" fmla="*/ 10806525 w 11737978"/>
              <a:gd name="connsiteY35400" fmla="*/ 4813904 h 6407150"/>
              <a:gd name="connsiteX35401" fmla="*/ 10795122 w 11737978"/>
              <a:gd name="connsiteY35401" fmla="*/ 4804529 h 6407150"/>
              <a:gd name="connsiteX35402" fmla="*/ 10812364 w 11737978"/>
              <a:gd name="connsiteY35402" fmla="*/ 4785765 h 6407150"/>
              <a:gd name="connsiteX35403" fmla="*/ 10813630 w 11737978"/>
              <a:gd name="connsiteY35403" fmla="*/ 4786806 h 6407150"/>
              <a:gd name="connsiteX35404" fmla="*/ 10807882 w 11737978"/>
              <a:gd name="connsiteY35404" fmla="*/ 4793062 h 6407150"/>
              <a:gd name="connsiteX35405" fmla="*/ 10809150 w 11737978"/>
              <a:gd name="connsiteY35405" fmla="*/ 4794104 h 6407150"/>
              <a:gd name="connsiteX35406" fmla="*/ 10814898 w 11737978"/>
              <a:gd name="connsiteY35406" fmla="*/ 4787848 h 6407150"/>
              <a:gd name="connsiteX35407" fmla="*/ 10816164 w 11737978"/>
              <a:gd name="connsiteY35407" fmla="*/ 4788891 h 6407150"/>
              <a:gd name="connsiteX35408" fmla="*/ 10829604 w 11737978"/>
              <a:gd name="connsiteY35408" fmla="*/ 4767002 h 6407150"/>
              <a:gd name="connsiteX35409" fmla="*/ 10827070 w 11737978"/>
              <a:gd name="connsiteY35409" fmla="*/ 4764918 h 6407150"/>
              <a:gd name="connsiteX35410" fmla="*/ 10832816 w 11737978"/>
              <a:gd name="connsiteY35410" fmla="*/ 4758663 h 6407150"/>
              <a:gd name="connsiteX35411" fmla="*/ 10806028 w 11737978"/>
              <a:gd name="connsiteY35411" fmla="*/ 4780558 h 6407150"/>
              <a:gd name="connsiteX35412" fmla="*/ 10791321 w 11737978"/>
              <a:gd name="connsiteY35412" fmla="*/ 4801405 h 6407150"/>
              <a:gd name="connsiteX35413" fmla="*/ 10793266 w 11737978"/>
              <a:gd name="connsiteY35413" fmla="*/ 4792026 h 6407150"/>
              <a:gd name="connsiteX35414" fmla="*/ 10799013 w 11737978"/>
              <a:gd name="connsiteY35414" fmla="*/ 4785772 h 6407150"/>
              <a:gd name="connsiteX35415" fmla="*/ 10797745 w 11737978"/>
              <a:gd name="connsiteY35415" fmla="*/ 4784730 h 6407150"/>
              <a:gd name="connsiteX35416" fmla="*/ 10818200 w 11737978"/>
              <a:gd name="connsiteY35416" fmla="*/ 4757628 h 6407150"/>
              <a:gd name="connsiteX35417" fmla="*/ 10815666 w 11737978"/>
              <a:gd name="connsiteY35417" fmla="*/ 4755545 h 6407150"/>
              <a:gd name="connsiteX35418" fmla="*/ 10791999 w 11737978"/>
              <a:gd name="connsiteY35418" fmla="*/ 4790986 h 6407150"/>
              <a:gd name="connsiteX35419" fmla="*/ 10789463 w 11737978"/>
              <a:gd name="connsiteY35419" fmla="*/ 4788902 h 6407150"/>
              <a:gd name="connsiteX35420" fmla="*/ 10774169 w 11737978"/>
              <a:gd name="connsiteY35420" fmla="*/ 4798286 h 6407150"/>
              <a:gd name="connsiteX35421" fmla="*/ 10770957 w 11737978"/>
              <a:gd name="connsiteY35421" fmla="*/ 4806624 h 6407150"/>
              <a:gd name="connsiteX35422" fmla="*/ 10767091 w 11737978"/>
              <a:gd name="connsiteY35422" fmla="*/ 4810291 h 6407150"/>
              <a:gd name="connsiteX35423" fmla="*/ 10770031 w 11737978"/>
              <a:gd name="connsiteY35423" fmla="*/ 4800045 h 6407150"/>
              <a:gd name="connsiteX35424" fmla="*/ 10769989 w 11737978"/>
              <a:gd name="connsiteY35424" fmla="*/ 4797290 h 6407150"/>
              <a:gd name="connsiteX35425" fmla="*/ 10770363 w 11737978"/>
              <a:gd name="connsiteY35425" fmla="*/ 4796848 h 6407150"/>
              <a:gd name="connsiteX35426" fmla="*/ 10769970 w 11737978"/>
              <a:gd name="connsiteY35426" fmla="*/ 4795967 h 6407150"/>
              <a:gd name="connsiteX35427" fmla="*/ 10769880 w 11737978"/>
              <a:gd name="connsiteY35427" fmla="*/ 4789943 h 6407150"/>
              <a:gd name="connsiteX35428" fmla="*/ 10772353 w 11737978"/>
              <a:gd name="connsiteY35428" fmla="*/ 4786796 h 6407150"/>
              <a:gd name="connsiteX35429" fmla="*/ 10774924 w 11737978"/>
              <a:gd name="connsiteY35429" fmla="*/ 4787569 h 6407150"/>
              <a:gd name="connsiteX35430" fmla="*/ 10780029 w 11737978"/>
              <a:gd name="connsiteY35430" fmla="*/ 4789103 h 6407150"/>
              <a:gd name="connsiteX35431" fmla="*/ 10782177 w 11737978"/>
              <a:gd name="connsiteY35431" fmla="*/ 4782706 h 6407150"/>
              <a:gd name="connsiteX35432" fmla="*/ 10786172 w 11737978"/>
              <a:gd name="connsiteY35432" fmla="*/ 4783673 h 6407150"/>
              <a:gd name="connsiteX35433" fmla="*/ 10788160 w 11737978"/>
              <a:gd name="connsiteY35433" fmla="*/ 4786270 h 6407150"/>
              <a:gd name="connsiteX35434" fmla="*/ 10793698 w 11737978"/>
              <a:gd name="connsiteY35434" fmla="*/ 4781410 h 6407150"/>
              <a:gd name="connsiteX35435" fmla="*/ 10806008 w 11737978"/>
              <a:gd name="connsiteY35435" fmla="*/ 4758673 h 6407150"/>
              <a:gd name="connsiteX35436" fmla="*/ 10795164 w 11737978"/>
              <a:gd name="connsiteY35436" fmla="*/ 4767556 h 6407150"/>
              <a:gd name="connsiteX35437" fmla="*/ 10782418 w 11737978"/>
              <a:gd name="connsiteY35437" fmla="*/ 4781989 h 6407150"/>
              <a:gd name="connsiteX35438" fmla="*/ 10782597 w 11737978"/>
              <a:gd name="connsiteY35438" fmla="*/ 4781454 h 6407150"/>
              <a:gd name="connsiteX35439" fmla="*/ 10773675 w 11737978"/>
              <a:gd name="connsiteY35439" fmla="*/ 4774562 h 6407150"/>
              <a:gd name="connsiteX35440" fmla="*/ 10775774 w 11737978"/>
              <a:gd name="connsiteY35440" fmla="*/ 4768315 h 6407150"/>
              <a:gd name="connsiteX35441" fmla="*/ 10787700 w 11737978"/>
              <a:gd name="connsiteY35441" fmla="*/ 4754514 h 6407150"/>
              <a:gd name="connsiteX35442" fmla="*/ 10790234 w 11737978"/>
              <a:gd name="connsiteY35442" fmla="*/ 4756597 h 6407150"/>
              <a:gd name="connsiteX35443" fmla="*/ 10797249 w 11737978"/>
              <a:gd name="connsiteY35443" fmla="*/ 4751383 h 6407150"/>
              <a:gd name="connsiteX35444" fmla="*/ 10795393 w 11737978"/>
              <a:gd name="connsiteY35444" fmla="*/ 4738880 h 6407150"/>
              <a:gd name="connsiteX35445" fmla="*/ 10783899 w 11737978"/>
              <a:gd name="connsiteY35445" fmla="*/ 4751390 h 6407150"/>
              <a:gd name="connsiteX35446" fmla="*/ 10786942 w 11737978"/>
              <a:gd name="connsiteY35446" fmla="*/ 4745657 h 6407150"/>
              <a:gd name="connsiteX35447" fmla="*/ 10782384 w 11737978"/>
              <a:gd name="connsiteY35447" fmla="*/ 4748638 h 6407150"/>
              <a:gd name="connsiteX35448" fmla="*/ 10782669 w 11737978"/>
              <a:gd name="connsiteY35448" fmla="*/ 4747793 h 6407150"/>
              <a:gd name="connsiteX35449" fmla="*/ 10799300 w 11737978"/>
              <a:gd name="connsiteY35449" fmla="*/ 4731739 h 6407150"/>
              <a:gd name="connsiteX35450" fmla="*/ 10792976 w 11737978"/>
              <a:gd name="connsiteY35450" fmla="*/ 4727065 h 6407150"/>
              <a:gd name="connsiteX35451" fmla="*/ 10793537 w 11737978"/>
              <a:gd name="connsiteY35451" fmla="*/ 4726375 h 6407150"/>
              <a:gd name="connsiteX35452" fmla="*/ 10792744 w 11737978"/>
              <a:gd name="connsiteY35452" fmla="*/ 4726895 h 6407150"/>
              <a:gd name="connsiteX35453" fmla="*/ 10791809 w 11737978"/>
              <a:gd name="connsiteY35453" fmla="*/ 4726202 h 6407150"/>
              <a:gd name="connsiteX35454" fmla="*/ 10792270 w 11737978"/>
              <a:gd name="connsiteY35454" fmla="*/ 4725334 h 6407150"/>
              <a:gd name="connsiteX35455" fmla="*/ 10791598 w 11737978"/>
              <a:gd name="connsiteY35455" fmla="*/ 4726047 h 6407150"/>
              <a:gd name="connsiteX35456" fmla="*/ 10790297 w 11737978"/>
              <a:gd name="connsiteY35456" fmla="*/ 4725085 h 6407150"/>
              <a:gd name="connsiteX35457" fmla="*/ 10796802 w 11737978"/>
              <a:gd name="connsiteY35457" fmla="*/ 4705725 h 6407150"/>
              <a:gd name="connsiteX35458" fmla="*/ 10786345 w 11737978"/>
              <a:gd name="connsiteY35458" fmla="*/ 4710014 h 6407150"/>
              <a:gd name="connsiteX35459" fmla="*/ 10786613 w 11737978"/>
              <a:gd name="connsiteY35459" fmla="*/ 4709706 h 6407150"/>
              <a:gd name="connsiteX35460" fmla="*/ 10785802 w 11737978"/>
              <a:gd name="connsiteY35460" fmla="*/ 4710237 h 6407150"/>
              <a:gd name="connsiteX35461" fmla="*/ 10780510 w 11737978"/>
              <a:gd name="connsiteY35461" fmla="*/ 4712408 h 6407150"/>
              <a:gd name="connsiteX35462" fmla="*/ 10779314 w 11737978"/>
              <a:gd name="connsiteY35462" fmla="*/ 4714481 h 6407150"/>
              <a:gd name="connsiteX35463" fmla="*/ 10764304 w 11737978"/>
              <a:gd name="connsiteY35463" fmla="*/ 4724304 h 6407150"/>
              <a:gd name="connsiteX35464" fmla="*/ 10762947 w 11737978"/>
              <a:gd name="connsiteY35464" fmla="*/ 4728162 h 6407150"/>
              <a:gd name="connsiteX35465" fmla="*/ 10761410 w 11737978"/>
              <a:gd name="connsiteY35465" fmla="*/ 4729937 h 6407150"/>
              <a:gd name="connsiteX35466" fmla="*/ 10753334 w 11737978"/>
              <a:gd name="connsiteY35466" fmla="*/ 4734764 h 6407150"/>
              <a:gd name="connsiteX35467" fmla="*/ 10755578 w 11737978"/>
              <a:gd name="connsiteY35467" fmla="*/ 4736041 h 6407150"/>
              <a:gd name="connsiteX35468" fmla="*/ 10753072 w 11737978"/>
              <a:gd name="connsiteY35468" fmla="*/ 4738231 h 6407150"/>
              <a:gd name="connsiteX35469" fmla="*/ 10752809 w 11737978"/>
              <a:gd name="connsiteY35469" fmla="*/ 4736814 h 6407150"/>
              <a:gd name="connsiteX35470" fmla="*/ 10736835 w 11737978"/>
              <a:gd name="connsiteY35470" fmla="*/ 4756620 h 6407150"/>
              <a:gd name="connsiteX35471" fmla="*/ 10734045 w 11737978"/>
              <a:gd name="connsiteY35471" fmla="*/ 4758453 h 6407150"/>
              <a:gd name="connsiteX35472" fmla="*/ 10729487 w 11737978"/>
              <a:gd name="connsiteY35472" fmla="*/ 4757664 h 6407150"/>
              <a:gd name="connsiteX35473" fmla="*/ 10723928 w 11737978"/>
              <a:gd name="connsiteY35473" fmla="*/ 4755401 h 6407150"/>
              <a:gd name="connsiteX35474" fmla="*/ 10723300 w 11737978"/>
              <a:gd name="connsiteY35474" fmla="*/ 4756755 h 6407150"/>
              <a:gd name="connsiteX35475" fmla="*/ 10717189 w 11737978"/>
              <a:gd name="connsiteY35475" fmla="*/ 4761057 h 6407150"/>
              <a:gd name="connsiteX35476" fmla="*/ 10715203 w 11737978"/>
              <a:gd name="connsiteY35476" fmla="*/ 4760797 h 6407150"/>
              <a:gd name="connsiteX35477" fmla="*/ 10718417 w 11737978"/>
              <a:gd name="connsiteY35477" fmla="*/ 4752459 h 6407150"/>
              <a:gd name="connsiteX35478" fmla="*/ 10725432 w 11737978"/>
              <a:gd name="connsiteY35478" fmla="*/ 4747245 h 6407150"/>
              <a:gd name="connsiteX35479" fmla="*/ 10727376 w 11737978"/>
              <a:gd name="connsiteY35479" fmla="*/ 4737868 h 6407150"/>
              <a:gd name="connsiteX35480" fmla="*/ 10732444 w 11737978"/>
              <a:gd name="connsiteY35480" fmla="*/ 4742033 h 6407150"/>
              <a:gd name="connsiteX35481" fmla="*/ 10726698 w 11737978"/>
              <a:gd name="connsiteY35481" fmla="*/ 4748287 h 6407150"/>
              <a:gd name="connsiteX35482" fmla="*/ 10729232 w 11737978"/>
              <a:gd name="connsiteY35482" fmla="*/ 4750370 h 6407150"/>
              <a:gd name="connsiteX35483" fmla="*/ 10734979 w 11737978"/>
              <a:gd name="connsiteY35483" fmla="*/ 4744116 h 6407150"/>
              <a:gd name="connsiteX35484" fmla="*/ 10745795 w 11737978"/>
              <a:gd name="connsiteY35484" fmla="*/ 4742028 h 6407150"/>
              <a:gd name="connsiteX35485" fmla="*/ 10761771 w 11737978"/>
              <a:gd name="connsiteY35485" fmla="*/ 4722220 h 6407150"/>
              <a:gd name="connsiteX35486" fmla="*/ 10752220 w 11737978"/>
              <a:gd name="connsiteY35486" fmla="*/ 4725351 h 6407150"/>
              <a:gd name="connsiteX35487" fmla="*/ 10761181 w 11737978"/>
              <a:gd name="connsiteY35487" fmla="*/ 4710759 h 6407150"/>
              <a:gd name="connsiteX35488" fmla="*/ 10755434 w 11737978"/>
              <a:gd name="connsiteY35488" fmla="*/ 4717013 h 6407150"/>
              <a:gd name="connsiteX35489" fmla="*/ 10744618 w 11737978"/>
              <a:gd name="connsiteY35489" fmla="*/ 4719101 h 6407150"/>
              <a:gd name="connsiteX35490" fmla="*/ 10759914 w 11737978"/>
              <a:gd name="connsiteY35490" fmla="*/ 4709717 h 6407150"/>
              <a:gd name="connsiteX35491" fmla="*/ 10771408 w 11737978"/>
              <a:gd name="connsiteY35491" fmla="*/ 4697207 h 6407150"/>
              <a:gd name="connsiteX35492" fmla="*/ 10751043 w 11737978"/>
              <a:gd name="connsiteY35492" fmla="*/ 4702427 h 6407150"/>
              <a:gd name="connsiteX35493" fmla="*/ 10739551 w 11737978"/>
              <a:gd name="connsiteY35493" fmla="*/ 4714936 h 6407150"/>
              <a:gd name="connsiteX35494" fmla="*/ 10730680 w 11737978"/>
              <a:gd name="connsiteY35494" fmla="*/ 4707645 h 6407150"/>
              <a:gd name="connsiteX35495" fmla="*/ 10727173 w 11737978"/>
              <a:gd name="connsiteY35495" fmla="*/ 4712291 h 6407150"/>
              <a:gd name="connsiteX35496" fmla="*/ 10729139 w 11737978"/>
              <a:gd name="connsiteY35496" fmla="*/ 4706441 h 6407150"/>
              <a:gd name="connsiteX35497" fmla="*/ 10740630 w 11737978"/>
              <a:gd name="connsiteY35497" fmla="*/ 4705684 h 6407150"/>
              <a:gd name="connsiteX35498" fmla="*/ 10730424 w 11737978"/>
              <a:gd name="connsiteY35498" fmla="*/ 4702617 h 6407150"/>
              <a:gd name="connsiteX35499" fmla="*/ 10726580 w 11737978"/>
              <a:gd name="connsiteY35499" fmla="*/ 4699423 h 6407150"/>
              <a:gd name="connsiteX35500" fmla="*/ 10726692 w 11737978"/>
              <a:gd name="connsiteY35500" fmla="*/ 4698805 h 6407150"/>
              <a:gd name="connsiteX35501" fmla="*/ 10728825 w 11737978"/>
              <a:gd name="connsiteY35501" fmla="*/ 4695141 h 6407150"/>
              <a:gd name="connsiteX35502" fmla="*/ 10727420 w 11737978"/>
              <a:gd name="connsiteY35502" fmla="*/ 4694806 h 6407150"/>
              <a:gd name="connsiteX35503" fmla="*/ 10728476 w 11737978"/>
              <a:gd name="connsiteY35503" fmla="*/ 4689597 h 6407150"/>
              <a:gd name="connsiteX35504" fmla="*/ 10725356 w 11737978"/>
              <a:gd name="connsiteY35504" fmla="*/ 4684252 h 6407150"/>
              <a:gd name="connsiteX35505" fmla="*/ 10726852 w 11737978"/>
              <a:gd name="connsiteY35505" fmla="*/ 4682661 h 6407150"/>
              <a:gd name="connsiteX35506" fmla="*/ 10726969 w 11737978"/>
              <a:gd name="connsiteY35506" fmla="*/ 4682638 h 6407150"/>
              <a:gd name="connsiteX35507" fmla="*/ 10728565 w 11737978"/>
              <a:gd name="connsiteY35507" fmla="*/ 4680862 h 6407150"/>
              <a:gd name="connsiteX35508" fmla="*/ 10728382 w 11737978"/>
              <a:gd name="connsiteY35508" fmla="*/ 4681034 h 6407150"/>
              <a:gd name="connsiteX35509" fmla="*/ 10731915 w 11737978"/>
              <a:gd name="connsiteY35509" fmla="*/ 4677276 h 6407150"/>
              <a:gd name="connsiteX35510" fmla="*/ 10731780 w 11737978"/>
              <a:gd name="connsiteY35510" fmla="*/ 4665130 h 6407150"/>
              <a:gd name="connsiteX35511" fmla="*/ 10728763 w 11737978"/>
              <a:gd name="connsiteY35511" fmla="*/ 4674114 h 6407150"/>
              <a:gd name="connsiteX35512" fmla="*/ 10728196 w 11737978"/>
              <a:gd name="connsiteY35512" fmla="*/ 4674040 h 6407150"/>
              <a:gd name="connsiteX35513" fmla="*/ 10721900 w 11737978"/>
              <a:gd name="connsiteY35513" fmla="*/ 4678472 h 6407150"/>
              <a:gd name="connsiteX35514" fmla="*/ 10716154 w 11737978"/>
              <a:gd name="connsiteY35514" fmla="*/ 4684726 h 6407150"/>
              <a:gd name="connsiteX35515" fmla="*/ 10713620 w 11737978"/>
              <a:gd name="connsiteY35515" fmla="*/ 4682642 h 6407150"/>
              <a:gd name="connsiteX35516" fmla="*/ 10719365 w 11737978"/>
              <a:gd name="connsiteY35516" fmla="*/ 4676389 h 6407150"/>
              <a:gd name="connsiteX35517" fmla="*/ 10718778 w 11737978"/>
              <a:gd name="connsiteY35517" fmla="*/ 4664926 h 6407150"/>
              <a:gd name="connsiteX35518" fmla="*/ 10709229 w 11737978"/>
              <a:gd name="connsiteY35518" fmla="*/ 4668057 h 6407150"/>
              <a:gd name="connsiteX35519" fmla="*/ 10731541 w 11737978"/>
              <a:gd name="connsiteY35519" fmla="*/ 4653457 h 6407150"/>
              <a:gd name="connsiteX35520" fmla="*/ 10741767 w 11737978"/>
              <a:gd name="connsiteY35520" fmla="*/ 4639906 h 6407150"/>
              <a:gd name="connsiteX35521" fmla="*/ 10736698 w 11737978"/>
              <a:gd name="connsiteY35521" fmla="*/ 4635739 h 6407150"/>
              <a:gd name="connsiteX35522" fmla="*/ 10742445 w 11737978"/>
              <a:gd name="connsiteY35522" fmla="*/ 4629486 h 6407150"/>
              <a:gd name="connsiteX35523" fmla="*/ 10753261 w 11737978"/>
              <a:gd name="connsiteY35523" fmla="*/ 4627396 h 6407150"/>
              <a:gd name="connsiteX35524" fmla="*/ 10754528 w 11737978"/>
              <a:gd name="connsiteY35524" fmla="*/ 4628438 h 6407150"/>
              <a:gd name="connsiteX35525" fmla="*/ 10748781 w 11737978"/>
              <a:gd name="connsiteY35525" fmla="*/ 4634693 h 6407150"/>
              <a:gd name="connsiteX35526" fmla="*/ 10750608 w 11737978"/>
              <a:gd name="connsiteY35526" fmla="*/ 4634822 h 6407150"/>
              <a:gd name="connsiteX35527" fmla="*/ 10755795 w 11737978"/>
              <a:gd name="connsiteY35527" fmla="*/ 4629480 h 6407150"/>
              <a:gd name="connsiteX35528" fmla="*/ 10754528 w 11737978"/>
              <a:gd name="connsiteY35528" fmla="*/ 4628438 h 6407150"/>
              <a:gd name="connsiteX35529" fmla="*/ 10764756 w 11737978"/>
              <a:gd name="connsiteY35529" fmla="*/ 4614887 h 6407150"/>
              <a:gd name="connsiteX35530" fmla="*/ 10770503 w 11737978"/>
              <a:gd name="connsiteY35530" fmla="*/ 4608631 h 6407150"/>
              <a:gd name="connsiteX35531" fmla="*/ 10784532 w 11737978"/>
              <a:gd name="connsiteY35531" fmla="*/ 4598205 h 6407150"/>
              <a:gd name="connsiteX35532" fmla="*/ 10781319 w 11737978"/>
              <a:gd name="connsiteY35532" fmla="*/ 4606543 h 6407150"/>
              <a:gd name="connsiteX35533" fmla="*/ 10795347 w 11737978"/>
              <a:gd name="connsiteY35533" fmla="*/ 4596117 h 6407150"/>
              <a:gd name="connsiteX35534" fmla="*/ 10786387 w 11737978"/>
              <a:gd name="connsiteY35534" fmla="*/ 4610708 h 6407150"/>
              <a:gd name="connsiteX35535" fmla="*/ 10802949 w 11737978"/>
              <a:gd name="connsiteY35535" fmla="*/ 4602366 h 6407150"/>
              <a:gd name="connsiteX35536" fmla="*/ 10806162 w 11737978"/>
              <a:gd name="connsiteY35536" fmla="*/ 4594028 h 6407150"/>
              <a:gd name="connsiteX35537" fmla="*/ 10799148 w 11737978"/>
              <a:gd name="connsiteY35537" fmla="*/ 4599241 h 6407150"/>
              <a:gd name="connsiteX35538" fmla="*/ 10808109 w 11737978"/>
              <a:gd name="connsiteY35538" fmla="*/ 4584647 h 6407150"/>
              <a:gd name="connsiteX35539" fmla="*/ 10806254 w 11737978"/>
              <a:gd name="connsiteY35539" fmla="*/ 4572143 h 6407150"/>
              <a:gd name="connsiteX35540" fmla="*/ 10773805 w 11737978"/>
              <a:gd name="connsiteY35540" fmla="*/ 4578410 h 6407150"/>
              <a:gd name="connsiteX35541" fmla="*/ 10768059 w 11737978"/>
              <a:gd name="connsiteY35541" fmla="*/ 4584665 h 6407150"/>
              <a:gd name="connsiteX35542" fmla="*/ 10762313 w 11737978"/>
              <a:gd name="connsiteY35542" fmla="*/ 4590919 h 6407150"/>
              <a:gd name="connsiteX35543" fmla="*/ 10761046 w 11737978"/>
              <a:gd name="connsiteY35543" fmla="*/ 4589878 h 6407150"/>
              <a:gd name="connsiteX35544" fmla="*/ 10765525 w 11737978"/>
              <a:gd name="connsiteY35544" fmla="*/ 4582583 h 6407150"/>
              <a:gd name="connsiteX35545" fmla="*/ 10775753 w 11737978"/>
              <a:gd name="connsiteY35545" fmla="*/ 4569031 h 6407150"/>
              <a:gd name="connsiteX35546" fmla="*/ 10771951 w 11737978"/>
              <a:gd name="connsiteY35546" fmla="*/ 4565907 h 6407150"/>
              <a:gd name="connsiteX35547" fmla="*/ 10760457 w 11737978"/>
              <a:gd name="connsiteY35547" fmla="*/ 4578416 h 6407150"/>
              <a:gd name="connsiteX35548" fmla="*/ 10762402 w 11737978"/>
              <a:gd name="connsiteY35548" fmla="*/ 4569037 h 6407150"/>
              <a:gd name="connsiteX35549" fmla="*/ 10755388 w 11737978"/>
              <a:gd name="connsiteY35549" fmla="*/ 4574251 h 6407150"/>
              <a:gd name="connsiteX35550" fmla="*/ 10770096 w 11737978"/>
              <a:gd name="connsiteY35550" fmla="*/ 4553402 h 6407150"/>
              <a:gd name="connsiteX35551" fmla="*/ 10796206 w 11737978"/>
              <a:gd name="connsiteY35551" fmla="*/ 4541928 h 6407150"/>
              <a:gd name="connsiteX35552" fmla="*/ 10802634 w 11737978"/>
              <a:gd name="connsiteY35552" fmla="*/ 4525253 h 6407150"/>
              <a:gd name="connsiteX35553" fmla="*/ 10795619 w 11737978"/>
              <a:gd name="connsiteY35553" fmla="*/ 4530467 h 6407150"/>
              <a:gd name="connsiteX35554" fmla="*/ 10803312 w 11737978"/>
              <a:gd name="connsiteY35554" fmla="*/ 4514831 h 6407150"/>
              <a:gd name="connsiteX35555" fmla="*/ 10789284 w 11737978"/>
              <a:gd name="connsiteY35555" fmla="*/ 4525257 h 6407150"/>
              <a:gd name="connsiteX35556" fmla="*/ 10795031 w 11737978"/>
              <a:gd name="connsiteY35556" fmla="*/ 4519003 h 6407150"/>
              <a:gd name="connsiteX35557" fmla="*/ 10802045 w 11737978"/>
              <a:gd name="connsiteY35557" fmla="*/ 4513790 h 6407150"/>
              <a:gd name="connsiteX35558" fmla="*/ 10818608 w 11737978"/>
              <a:gd name="connsiteY35558" fmla="*/ 4505446 h 6407150"/>
              <a:gd name="connsiteX35559" fmla="*/ 10800777 w 11737978"/>
              <a:gd name="connsiteY35559" fmla="*/ 4512748 h 6407150"/>
              <a:gd name="connsiteX35560" fmla="*/ 10793763 w 11737978"/>
              <a:gd name="connsiteY35560" fmla="*/ 4517961 h 6407150"/>
              <a:gd name="connsiteX35561" fmla="*/ 10788695 w 11737978"/>
              <a:gd name="connsiteY35561" fmla="*/ 4513796 h 6407150"/>
              <a:gd name="connsiteX35562" fmla="*/ 10793175 w 11737978"/>
              <a:gd name="connsiteY35562" fmla="*/ 4506499 h 6407150"/>
              <a:gd name="connsiteX35563" fmla="*/ 10777290 w 11737978"/>
              <a:gd name="connsiteY35563" fmla="*/ 4504421 h 6407150"/>
              <a:gd name="connsiteX35564" fmla="*/ 10760050 w 11737978"/>
              <a:gd name="connsiteY35564" fmla="*/ 4523185 h 6407150"/>
              <a:gd name="connsiteX35565" fmla="*/ 10752356 w 11737978"/>
              <a:gd name="connsiteY35565" fmla="*/ 4538820 h 6407150"/>
              <a:gd name="connsiteX35566" fmla="*/ 10746610 w 11737978"/>
              <a:gd name="connsiteY35566" fmla="*/ 4545076 h 6407150"/>
              <a:gd name="connsiteX35567" fmla="*/ 10739594 w 11737978"/>
              <a:gd name="connsiteY35567" fmla="*/ 4550289 h 6407150"/>
              <a:gd name="connsiteX35568" fmla="*/ 10729367 w 11737978"/>
              <a:gd name="connsiteY35568" fmla="*/ 4563840 h 6407150"/>
              <a:gd name="connsiteX35569" fmla="*/ 10705791 w 11737978"/>
              <a:gd name="connsiteY35569" fmla="*/ 4577397 h 6407150"/>
              <a:gd name="connsiteX35570" fmla="*/ 10731313 w 11737978"/>
              <a:gd name="connsiteY35570" fmla="*/ 4554462 h 6407150"/>
              <a:gd name="connsiteX35571" fmla="*/ 10727511 w 11737978"/>
              <a:gd name="connsiteY35571" fmla="*/ 4551337 h 6407150"/>
              <a:gd name="connsiteX35572" fmla="*/ 10696241 w 11737978"/>
              <a:gd name="connsiteY35572" fmla="*/ 4580528 h 6407150"/>
              <a:gd name="connsiteX35573" fmla="*/ 10697509 w 11737978"/>
              <a:gd name="connsiteY35573" fmla="*/ 4581570 h 6407150"/>
              <a:gd name="connsiteX35574" fmla="*/ 10684674 w 11737978"/>
              <a:gd name="connsiteY35574" fmla="*/ 4591604 h 6407150"/>
              <a:gd name="connsiteX35575" fmla="*/ 10678545 w 11737978"/>
              <a:gd name="connsiteY35575" fmla="*/ 4594556 h 6407150"/>
              <a:gd name="connsiteX35576" fmla="*/ 10677034 w 11737978"/>
              <a:gd name="connsiteY35576" fmla="*/ 4593941 h 6407150"/>
              <a:gd name="connsiteX35577" fmla="*/ 10682174 w 11737978"/>
              <a:gd name="connsiteY35577" fmla="*/ 4578644 h 6407150"/>
              <a:gd name="connsiteX35578" fmla="*/ 10669470 w 11737978"/>
              <a:gd name="connsiteY35578" fmla="*/ 4549563 h 6407150"/>
              <a:gd name="connsiteX35579" fmla="*/ 10672038 w 11737978"/>
              <a:gd name="connsiteY35579" fmla="*/ 4541915 h 6407150"/>
              <a:gd name="connsiteX35580" fmla="*/ 10683530 w 11737978"/>
              <a:gd name="connsiteY35580" fmla="*/ 4541158 h 6407150"/>
              <a:gd name="connsiteX35581" fmla="*/ 10673324 w 11737978"/>
              <a:gd name="connsiteY35581" fmla="*/ 4538090 h 6407150"/>
              <a:gd name="connsiteX35582" fmla="*/ 10663117 w 11737978"/>
              <a:gd name="connsiteY35582" fmla="*/ 4535023 h 6407150"/>
              <a:gd name="connsiteX35583" fmla="*/ 10675894 w 11737978"/>
              <a:gd name="connsiteY35583" fmla="*/ 4530442 h 6407150"/>
              <a:gd name="connsiteX35584" fmla="*/ 10668257 w 11737978"/>
              <a:gd name="connsiteY35584" fmla="*/ 4519726 h 6407150"/>
              <a:gd name="connsiteX35585" fmla="*/ 10701446 w 11737978"/>
              <a:gd name="connsiteY35585" fmla="*/ 4521280 h 6407150"/>
              <a:gd name="connsiteX35586" fmla="*/ 10702731 w 11737978"/>
              <a:gd name="connsiteY35586" fmla="*/ 4517455 h 6407150"/>
              <a:gd name="connsiteX35587" fmla="*/ 10706585 w 11737978"/>
              <a:gd name="connsiteY35587" fmla="*/ 4505982 h 6407150"/>
              <a:gd name="connsiteX35588" fmla="*/ 10684887 w 11737978"/>
              <a:gd name="connsiteY35588" fmla="*/ 4503671 h 6407150"/>
              <a:gd name="connsiteX35589" fmla="*/ 10688742 w 11737978"/>
              <a:gd name="connsiteY35589" fmla="*/ 4492199 h 6407150"/>
              <a:gd name="connsiteX35590" fmla="*/ 10681161 w 11737978"/>
              <a:gd name="connsiteY35590" fmla="*/ 4484137 h 6407150"/>
              <a:gd name="connsiteX35591" fmla="*/ 10689363 w 11737978"/>
              <a:gd name="connsiteY35591" fmla="*/ 4484028 h 6407150"/>
              <a:gd name="connsiteX35592" fmla="*/ 10678399 w 11737978"/>
              <a:gd name="connsiteY35592" fmla="*/ 4480734 h 6407150"/>
              <a:gd name="connsiteX35593" fmla="*/ 10678282 w 11737978"/>
              <a:gd name="connsiteY35593" fmla="*/ 4481077 h 6407150"/>
              <a:gd name="connsiteX35594" fmla="*/ 10672182 w 11737978"/>
              <a:gd name="connsiteY35594" fmla="*/ 4474591 h 6407150"/>
              <a:gd name="connsiteX35595" fmla="*/ 10674753 w 11737978"/>
              <a:gd name="connsiteY35595" fmla="*/ 4466942 h 6407150"/>
              <a:gd name="connsiteX35596" fmla="*/ 10696450 w 11737978"/>
              <a:gd name="connsiteY35596" fmla="*/ 4469253 h 6407150"/>
              <a:gd name="connsiteX35597" fmla="*/ 10700305 w 11737978"/>
              <a:gd name="connsiteY35597" fmla="*/ 4457780 h 6407150"/>
              <a:gd name="connsiteX35598" fmla="*/ 10710584 w 11737978"/>
              <a:gd name="connsiteY35598" fmla="*/ 4427185 h 6407150"/>
              <a:gd name="connsiteX35599" fmla="*/ 10711868 w 11737978"/>
              <a:gd name="connsiteY35599" fmla="*/ 4423362 h 6407150"/>
              <a:gd name="connsiteX35600" fmla="*/ 10704231 w 11737978"/>
              <a:gd name="connsiteY35600" fmla="*/ 4412645 h 6407150"/>
              <a:gd name="connsiteX35601" fmla="*/ 10719577 w 11737978"/>
              <a:gd name="connsiteY35601" fmla="*/ 4400417 h 6407150"/>
              <a:gd name="connsiteX35602" fmla="*/ 10691526 w 11737978"/>
              <a:gd name="connsiteY35602" fmla="*/ 4383564 h 6407150"/>
              <a:gd name="connsiteX35603" fmla="*/ 10704303 w 11737978"/>
              <a:gd name="connsiteY35603" fmla="*/ 4378983 h 6407150"/>
              <a:gd name="connsiteX35604" fmla="*/ 10686460 w 11737978"/>
              <a:gd name="connsiteY35604" fmla="*/ 4365199 h 6407150"/>
              <a:gd name="connsiteX35605" fmla="*/ 10687745 w 11737978"/>
              <a:gd name="connsiteY35605" fmla="*/ 4361376 h 6407150"/>
              <a:gd name="connsiteX35606" fmla="*/ 10706874 w 11737978"/>
              <a:gd name="connsiteY35606" fmla="*/ 4371335 h 6407150"/>
              <a:gd name="connsiteX35607" fmla="*/ 10726001 w 11737978"/>
              <a:gd name="connsiteY35607" fmla="*/ 4381293 h 6407150"/>
              <a:gd name="connsiteX35608" fmla="*/ 10719650 w 11737978"/>
              <a:gd name="connsiteY35608" fmla="*/ 4366754 h 6407150"/>
              <a:gd name="connsiteX35609" fmla="*/ 10709442 w 11737978"/>
              <a:gd name="connsiteY35609" fmla="*/ 4363686 h 6407150"/>
              <a:gd name="connsiteX35610" fmla="*/ 10713297 w 11737978"/>
              <a:gd name="connsiteY35610" fmla="*/ 4352213 h 6407150"/>
              <a:gd name="connsiteX35611" fmla="*/ 10733711 w 11737978"/>
              <a:gd name="connsiteY35611" fmla="*/ 4358348 h 6407150"/>
              <a:gd name="connsiteX35612" fmla="*/ 10736279 w 11737978"/>
              <a:gd name="connsiteY35612" fmla="*/ 4350700 h 6407150"/>
              <a:gd name="connsiteX35613" fmla="*/ 10718436 w 11737978"/>
              <a:gd name="connsiteY35613" fmla="*/ 4336916 h 6407150"/>
              <a:gd name="connsiteX35614" fmla="*/ 10733783 w 11737978"/>
              <a:gd name="connsiteY35614" fmla="*/ 4324687 h 6407150"/>
              <a:gd name="connsiteX35615" fmla="*/ 10735067 w 11737978"/>
              <a:gd name="connsiteY35615" fmla="*/ 4320863 h 6407150"/>
              <a:gd name="connsiteX35616" fmla="*/ 10736351 w 11737978"/>
              <a:gd name="connsiteY35616" fmla="*/ 4317039 h 6407150"/>
              <a:gd name="connsiteX35617" fmla="*/ 10740206 w 11737978"/>
              <a:gd name="connsiteY35617" fmla="*/ 4305565 h 6407150"/>
              <a:gd name="connsiteX35618" fmla="*/ 10728714 w 11737978"/>
              <a:gd name="connsiteY35618" fmla="*/ 4306322 h 6407150"/>
              <a:gd name="connsiteX35619" fmla="*/ 10730000 w 11737978"/>
              <a:gd name="connsiteY35619" fmla="*/ 4302497 h 6407150"/>
              <a:gd name="connsiteX35620" fmla="*/ 10747916 w 11737978"/>
              <a:gd name="connsiteY35620" fmla="*/ 4282620 h 6407150"/>
              <a:gd name="connsiteX35621" fmla="*/ 10758121 w 11737978"/>
              <a:gd name="connsiteY35621" fmla="*/ 4285687 h 6407150"/>
              <a:gd name="connsiteX35622" fmla="*/ 10759406 w 11737978"/>
              <a:gd name="connsiteY35622" fmla="*/ 4281863 h 6407150"/>
              <a:gd name="connsiteX35623" fmla="*/ 10749200 w 11737978"/>
              <a:gd name="connsiteY35623" fmla="*/ 4278795 h 6407150"/>
              <a:gd name="connsiteX35624" fmla="*/ 10737708 w 11737978"/>
              <a:gd name="connsiteY35624" fmla="*/ 4279552 h 6407150"/>
              <a:gd name="connsiteX35625" fmla="*/ 10753054 w 11737978"/>
              <a:gd name="connsiteY35625" fmla="*/ 4267323 h 6407150"/>
              <a:gd name="connsiteX35626" fmla="*/ 10736496 w 11737978"/>
              <a:gd name="connsiteY35626" fmla="*/ 4249713 h 6407150"/>
              <a:gd name="connsiteX35627" fmla="*/ 10747988 w 11737978"/>
              <a:gd name="connsiteY35627" fmla="*/ 4248957 h 6407150"/>
              <a:gd name="connsiteX35628" fmla="*/ 10756909 w 11737978"/>
              <a:gd name="connsiteY35628" fmla="*/ 4255848 h 6407150"/>
              <a:gd name="connsiteX35629" fmla="*/ 10776109 w 11737978"/>
              <a:gd name="connsiteY35629" fmla="*/ 4232146 h 6407150"/>
              <a:gd name="connsiteX35630" fmla="*/ 10781248 w 11737978"/>
              <a:gd name="connsiteY35630" fmla="*/ 4216849 h 6407150"/>
              <a:gd name="connsiteX35631" fmla="*/ 10762120 w 11737978"/>
              <a:gd name="connsiteY35631" fmla="*/ 4206890 h 6407150"/>
              <a:gd name="connsiteX35632" fmla="*/ 10758265 w 11737978"/>
              <a:gd name="connsiteY35632" fmla="*/ 4218362 h 6407150"/>
              <a:gd name="connsiteX35633" fmla="*/ 10764618 w 11737978"/>
              <a:gd name="connsiteY35633" fmla="*/ 4232902 h 6407150"/>
              <a:gd name="connsiteX35634" fmla="*/ 10750556 w 11737978"/>
              <a:gd name="connsiteY35634" fmla="*/ 4241308 h 6407150"/>
              <a:gd name="connsiteX35635" fmla="*/ 10753127 w 11737978"/>
              <a:gd name="connsiteY35635" fmla="*/ 4233659 h 6407150"/>
              <a:gd name="connsiteX35636" fmla="*/ 10755695 w 11737978"/>
              <a:gd name="connsiteY35636" fmla="*/ 4226011 h 6407150"/>
              <a:gd name="connsiteX35637" fmla="*/ 10739138 w 11737978"/>
              <a:gd name="connsiteY35637" fmla="*/ 4208402 h 6407150"/>
              <a:gd name="connsiteX35638" fmla="*/ 10740422 w 11737978"/>
              <a:gd name="connsiteY35638" fmla="*/ 4204579 h 6407150"/>
              <a:gd name="connsiteX35639" fmla="*/ 10742992 w 11737978"/>
              <a:gd name="connsiteY35639" fmla="*/ 4196931 h 6407150"/>
              <a:gd name="connsiteX35640" fmla="*/ 10757053 w 11737978"/>
              <a:gd name="connsiteY35640" fmla="*/ 4188526 h 6407150"/>
              <a:gd name="connsiteX35641" fmla="*/ 10760907 w 11737978"/>
              <a:gd name="connsiteY35641" fmla="*/ 4177052 h 6407150"/>
              <a:gd name="connsiteX35642" fmla="*/ 10769829 w 11737978"/>
              <a:gd name="connsiteY35642" fmla="*/ 4183944 h 6407150"/>
              <a:gd name="connsiteX35643" fmla="*/ 10768544 w 11737978"/>
              <a:gd name="connsiteY35643" fmla="*/ 4187768 h 6407150"/>
              <a:gd name="connsiteX35644" fmla="*/ 10777466 w 11737978"/>
              <a:gd name="connsiteY35644" fmla="*/ 4194659 h 6407150"/>
              <a:gd name="connsiteX35645" fmla="*/ 10778750 w 11737978"/>
              <a:gd name="connsiteY35645" fmla="*/ 4190836 h 6407150"/>
              <a:gd name="connsiteX35646" fmla="*/ 10780036 w 11737978"/>
              <a:gd name="connsiteY35646" fmla="*/ 4187011 h 6407150"/>
              <a:gd name="connsiteX35647" fmla="*/ 10771114 w 11737978"/>
              <a:gd name="connsiteY35647" fmla="*/ 4180119 h 6407150"/>
              <a:gd name="connsiteX35648" fmla="*/ 10762192 w 11737978"/>
              <a:gd name="connsiteY35648" fmla="*/ 4173228 h 6407150"/>
              <a:gd name="connsiteX35649" fmla="*/ 10773684 w 11737978"/>
              <a:gd name="connsiteY35649" fmla="*/ 4172471 h 6407150"/>
              <a:gd name="connsiteX35650" fmla="*/ 10774968 w 11737978"/>
              <a:gd name="connsiteY35650" fmla="*/ 4168647 h 6407150"/>
              <a:gd name="connsiteX35651" fmla="*/ 10796738 w 11737978"/>
              <a:gd name="connsiteY35651" fmla="*/ 4137295 h 6407150"/>
              <a:gd name="connsiteX35652" fmla="*/ 10805732 w 11737978"/>
              <a:gd name="connsiteY35652" fmla="*/ 4110526 h 6407150"/>
              <a:gd name="connsiteX35653" fmla="*/ 10807016 w 11737978"/>
              <a:gd name="connsiteY35653" fmla="*/ 4106702 h 6407150"/>
              <a:gd name="connsiteX35654" fmla="*/ 10796810 w 11737978"/>
              <a:gd name="connsiteY35654" fmla="*/ 4103634 h 6407150"/>
              <a:gd name="connsiteX35655" fmla="*/ 10798095 w 11737978"/>
              <a:gd name="connsiteY35655" fmla="*/ 4099809 h 6407150"/>
              <a:gd name="connsiteX35656" fmla="*/ 10787888 w 11737978"/>
              <a:gd name="connsiteY35656" fmla="*/ 4096743 h 6407150"/>
              <a:gd name="connsiteX35657" fmla="*/ 10796882 w 11737978"/>
              <a:gd name="connsiteY35657" fmla="*/ 4069972 h 6407150"/>
              <a:gd name="connsiteX35658" fmla="*/ 10802021 w 11737978"/>
              <a:gd name="connsiteY35658" fmla="*/ 4054674 h 6407150"/>
              <a:gd name="connsiteX35659" fmla="*/ 10791815 w 11737978"/>
              <a:gd name="connsiteY35659" fmla="*/ 4051606 h 6407150"/>
              <a:gd name="connsiteX35660" fmla="*/ 10793099 w 11737978"/>
              <a:gd name="connsiteY35660" fmla="*/ 4047783 h 6407150"/>
              <a:gd name="connsiteX35661" fmla="*/ 10796954 w 11737978"/>
              <a:gd name="connsiteY35661" fmla="*/ 4036309 h 6407150"/>
              <a:gd name="connsiteX35662" fmla="*/ 10822507 w 11737978"/>
              <a:gd name="connsiteY35662" fmla="*/ 4027149 h 6407150"/>
              <a:gd name="connsiteX35663" fmla="*/ 10833998 w 11737978"/>
              <a:gd name="connsiteY35663" fmla="*/ 4026391 h 6407150"/>
              <a:gd name="connsiteX35664" fmla="*/ 10844276 w 11737978"/>
              <a:gd name="connsiteY35664" fmla="*/ 3995796 h 6407150"/>
              <a:gd name="connsiteX35665" fmla="*/ 10832785 w 11737978"/>
              <a:gd name="connsiteY35665" fmla="*/ 3996554 h 6407150"/>
              <a:gd name="connsiteX35666" fmla="*/ 10839208 w 11737978"/>
              <a:gd name="connsiteY35666" fmla="*/ 3977432 h 6407150"/>
              <a:gd name="connsiteX35667" fmla="*/ 10863476 w 11737978"/>
              <a:gd name="connsiteY35667" fmla="*/ 3972094 h 6407150"/>
              <a:gd name="connsiteX35668" fmla="*/ 10863549 w 11737978"/>
              <a:gd name="connsiteY35668" fmla="*/ 3938431 h 6407150"/>
              <a:gd name="connsiteX35669" fmla="*/ 10858480 w 11737978"/>
              <a:gd name="connsiteY35669" fmla="*/ 3920068 h 6407150"/>
              <a:gd name="connsiteX35670" fmla="*/ 10827789 w 11737978"/>
              <a:gd name="connsiteY35670" fmla="*/ 3944526 h 6407150"/>
              <a:gd name="connsiteX35671" fmla="*/ 10822722 w 11737978"/>
              <a:gd name="connsiteY35671" fmla="*/ 3926162 h 6407150"/>
              <a:gd name="connsiteX35672" fmla="*/ 10841923 w 11737978"/>
              <a:gd name="connsiteY35672" fmla="*/ 3902460 h 6407150"/>
              <a:gd name="connsiteX35673" fmla="*/ 10848274 w 11737978"/>
              <a:gd name="connsiteY35673" fmla="*/ 3917000 h 6407150"/>
              <a:gd name="connsiteX35674" fmla="*/ 10873827 w 11737978"/>
              <a:gd name="connsiteY35674" fmla="*/ 3907838 h 6407150"/>
              <a:gd name="connsiteX35675" fmla="*/ 10868760 w 11737978"/>
              <a:gd name="connsiteY35675" fmla="*/ 3889473 h 6407150"/>
              <a:gd name="connsiteX35676" fmla="*/ 10878966 w 11737978"/>
              <a:gd name="connsiteY35676" fmla="*/ 3892541 h 6407150"/>
              <a:gd name="connsiteX35677" fmla="*/ 10890457 w 11737978"/>
              <a:gd name="connsiteY35677" fmla="*/ 3891784 h 6407150"/>
              <a:gd name="connsiteX35678" fmla="*/ 10882821 w 11737978"/>
              <a:gd name="connsiteY35678" fmla="*/ 3881068 h 6407150"/>
              <a:gd name="connsiteX35679" fmla="*/ 10885391 w 11737978"/>
              <a:gd name="connsiteY35679" fmla="*/ 3873419 h 6407150"/>
              <a:gd name="connsiteX35680" fmla="*/ 10876468 w 11737978"/>
              <a:gd name="connsiteY35680" fmla="*/ 3866527 h 6407150"/>
              <a:gd name="connsiteX35681" fmla="*/ 10873899 w 11737978"/>
              <a:gd name="connsiteY35681" fmla="*/ 3874176 h 6407150"/>
              <a:gd name="connsiteX35682" fmla="*/ 10848346 w 11737978"/>
              <a:gd name="connsiteY35682" fmla="*/ 3883338 h 6407150"/>
              <a:gd name="connsiteX35683" fmla="*/ 10862407 w 11737978"/>
              <a:gd name="connsiteY35683" fmla="*/ 3874932 h 6407150"/>
              <a:gd name="connsiteX35684" fmla="*/ 10854771 w 11737978"/>
              <a:gd name="connsiteY35684" fmla="*/ 3864216 h 6407150"/>
              <a:gd name="connsiteX35685" fmla="*/ 10856055 w 11737978"/>
              <a:gd name="connsiteY35685" fmla="*/ 3860393 h 6407150"/>
              <a:gd name="connsiteX35686" fmla="*/ 10880395 w 11737978"/>
              <a:gd name="connsiteY35686" fmla="*/ 3821393 h 6407150"/>
              <a:gd name="connsiteX35687" fmla="*/ 10871473 w 11737978"/>
              <a:gd name="connsiteY35687" fmla="*/ 3814501 h 6407150"/>
              <a:gd name="connsiteX35688" fmla="*/ 10879183 w 11737978"/>
              <a:gd name="connsiteY35688" fmla="*/ 3791554 h 6407150"/>
              <a:gd name="connsiteX35689" fmla="*/ 10868976 w 11737978"/>
              <a:gd name="connsiteY35689" fmla="*/ 3788487 h 6407150"/>
              <a:gd name="connsiteX35690" fmla="*/ 10885606 w 11737978"/>
              <a:gd name="connsiteY35690" fmla="*/ 3772432 h 6407150"/>
              <a:gd name="connsiteX35691" fmla="*/ 10894528 w 11737978"/>
              <a:gd name="connsiteY35691" fmla="*/ 3779325 h 6407150"/>
              <a:gd name="connsiteX35692" fmla="*/ 10914941 w 11737978"/>
              <a:gd name="connsiteY35692" fmla="*/ 3785461 h 6407150"/>
              <a:gd name="connsiteX35693" fmla="*/ 10908589 w 11737978"/>
              <a:gd name="connsiteY35693" fmla="*/ 3770920 h 6407150"/>
              <a:gd name="connsiteX35694" fmla="*/ 10907305 w 11737978"/>
              <a:gd name="connsiteY35694" fmla="*/ 3774744 h 6407150"/>
              <a:gd name="connsiteX35695" fmla="*/ 10899667 w 11737978"/>
              <a:gd name="connsiteY35695" fmla="*/ 3764027 h 6407150"/>
              <a:gd name="connsiteX35696" fmla="*/ 10913801 w 11737978"/>
              <a:gd name="connsiteY35696" fmla="*/ 3721960 h 6407150"/>
              <a:gd name="connsiteX35697" fmla="*/ 10915086 w 11737978"/>
              <a:gd name="connsiteY35697" fmla="*/ 3718137 h 6407150"/>
              <a:gd name="connsiteX35698" fmla="*/ 10916370 w 11737978"/>
              <a:gd name="connsiteY35698" fmla="*/ 3714312 h 6407150"/>
              <a:gd name="connsiteX35699" fmla="*/ 10924007 w 11737978"/>
              <a:gd name="connsiteY35699" fmla="*/ 3725028 h 6407150"/>
              <a:gd name="connsiteX35700" fmla="*/ 10925291 w 11737978"/>
              <a:gd name="connsiteY35700" fmla="*/ 3721204 h 6407150"/>
              <a:gd name="connsiteX35701" fmla="*/ 10936782 w 11737978"/>
              <a:gd name="connsiteY35701" fmla="*/ 3720448 h 6407150"/>
              <a:gd name="connsiteX35702" fmla="*/ 10926577 w 11737978"/>
              <a:gd name="connsiteY35702" fmla="*/ 3717380 h 6407150"/>
              <a:gd name="connsiteX35703" fmla="*/ 10916370 w 11737978"/>
              <a:gd name="connsiteY35703" fmla="*/ 3714312 h 6407150"/>
              <a:gd name="connsiteX35704" fmla="*/ 10930503 w 11737978"/>
              <a:gd name="connsiteY35704" fmla="*/ 3672244 h 6407150"/>
              <a:gd name="connsiteX35705" fmla="*/ 10922866 w 11737978"/>
              <a:gd name="connsiteY35705" fmla="*/ 3661529 h 6407150"/>
              <a:gd name="connsiteX35706" fmla="*/ 10935642 w 11737978"/>
              <a:gd name="connsiteY35706" fmla="*/ 3656948 h 6407150"/>
              <a:gd name="connsiteX35707" fmla="*/ 10944636 w 11737978"/>
              <a:gd name="connsiteY35707" fmla="*/ 3630178 h 6407150"/>
              <a:gd name="connsiteX35708" fmla="*/ 10936998 w 11737978"/>
              <a:gd name="connsiteY35708" fmla="*/ 3619461 h 6407150"/>
              <a:gd name="connsiteX35709" fmla="*/ 10954914 w 11737978"/>
              <a:gd name="connsiteY35709" fmla="*/ 3599583 h 6407150"/>
              <a:gd name="connsiteX35710" fmla="*/ 10944708 w 11737978"/>
              <a:gd name="connsiteY35710" fmla="*/ 3596515 h 6407150"/>
              <a:gd name="connsiteX35711" fmla="*/ 10940853 w 11737978"/>
              <a:gd name="connsiteY35711" fmla="*/ 3607988 h 6407150"/>
              <a:gd name="connsiteX35712" fmla="*/ 10917871 w 11737978"/>
              <a:gd name="connsiteY35712" fmla="*/ 3609501 h 6407150"/>
              <a:gd name="connsiteX35713" fmla="*/ 10923009 w 11737978"/>
              <a:gd name="connsiteY35713" fmla="*/ 3594205 h 6407150"/>
              <a:gd name="connsiteX35714" fmla="*/ 10920440 w 11737978"/>
              <a:gd name="connsiteY35714" fmla="*/ 3601853 h 6407150"/>
              <a:gd name="connsiteX35715" fmla="*/ 10933216 w 11737978"/>
              <a:gd name="connsiteY35715" fmla="*/ 3597273 h 6407150"/>
              <a:gd name="connsiteX35716" fmla="*/ 10935785 w 11737978"/>
              <a:gd name="connsiteY35716" fmla="*/ 3589623 h 6407150"/>
              <a:gd name="connsiteX35717" fmla="*/ 10937070 w 11737978"/>
              <a:gd name="connsiteY35717" fmla="*/ 3585799 h 6407150"/>
              <a:gd name="connsiteX35718" fmla="*/ 10926865 w 11737978"/>
              <a:gd name="connsiteY35718" fmla="*/ 3582731 h 6407150"/>
              <a:gd name="connsiteX35719" fmla="*/ 10928149 w 11737978"/>
              <a:gd name="connsiteY35719" fmla="*/ 3578908 h 6407150"/>
              <a:gd name="connsiteX35720" fmla="*/ 10929434 w 11737978"/>
              <a:gd name="connsiteY35720" fmla="*/ 3575084 h 6407150"/>
              <a:gd name="connsiteX35721" fmla="*/ 10919226 w 11737978"/>
              <a:gd name="connsiteY35721" fmla="*/ 3572016 h 6407150"/>
              <a:gd name="connsiteX35722" fmla="*/ 10917942 w 11737978"/>
              <a:gd name="connsiteY35722" fmla="*/ 3575840 h 6407150"/>
              <a:gd name="connsiteX35723" fmla="*/ 10911590 w 11737978"/>
              <a:gd name="connsiteY35723" fmla="*/ 3561299 h 6407150"/>
              <a:gd name="connsiteX35724" fmla="*/ 10937142 w 11737978"/>
              <a:gd name="connsiteY35724" fmla="*/ 3552137 h 6407150"/>
              <a:gd name="connsiteX35725" fmla="*/ 10946064 w 11737978"/>
              <a:gd name="connsiteY35725" fmla="*/ 3559030 h 6407150"/>
              <a:gd name="connsiteX35726" fmla="*/ 10949919 w 11737978"/>
              <a:gd name="connsiteY35726" fmla="*/ 3547557 h 6407150"/>
              <a:gd name="connsiteX35727" fmla="*/ 10958840 w 11737978"/>
              <a:gd name="connsiteY35727" fmla="*/ 3554448 h 6407150"/>
              <a:gd name="connsiteX35728" fmla="*/ 10963980 w 11737978"/>
              <a:gd name="connsiteY35728" fmla="*/ 3539151 h 6407150"/>
              <a:gd name="connsiteX35729" fmla="*/ 10978041 w 11737978"/>
              <a:gd name="connsiteY35729" fmla="*/ 3530745 h 6407150"/>
              <a:gd name="connsiteX35730" fmla="*/ 10986962 w 11737978"/>
              <a:gd name="connsiteY35730" fmla="*/ 3537637 h 6407150"/>
              <a:gd name="connsiteX35731" fmla="*/ 10989533 w 11737978"/>
              <a:gd name="connsiteY35731" fmla="*/ 3529988 h 6407150"/>
              <a:gd name="connsiteX35732" fmla="*/ 10979325 w 11737978"/>
              <a:gd name="connsiteY35732" fmla="*/ 3526921 h 6407150"/>
              <a:gd name="connsiteX35733" fmla="*/ 10983180 w 11737978"/>
              <a:gd name="connsiteY35733" fmla="*/ 3515448 h 6407150"/>
              <a:gd name="connsiteX35734" fmla="*/ 10992101 w 11737978"/>
              <a:gd name="connsiteY35734" fmla="*/ 3522340 h 6407150"/>
              <a:gd name="connsiteX35735" fmla="*/ 10999740 w 11737978"/>
              <a:gd name="connsiteY35735" fmla="*/ 3533057 h 6407150"/>
              <a:gd name="connsiteX35736" fmla="*/ 10995956 w 11737978"/>
              <a:gd name="connsiteY35736" fmla="*/ 3510868 h 6407150"/>
              <a:gd name="connsiteX35737" fmla="*/ 10999811 w 11737978"/>
              <a:gd name="connsiteY35737" fmla="*/ 3499394 h 6407150"/>
              <a:gd name="connsiteX35738" fmla="*/ 10988320 w 11737978"/>
              <a:gd name="connsiteY35738" fmla="*/ 3500150 h 6407150"/>
              <a:gd name="connsiteX35739" fmla="*/ 10980683 w 11737978"/>
              <a:gd name="connsiteY35739" fmla="*/ 3489435 h 6407150"/>
              <a:gd name="connsiteX35740" fmla="*/ 10985822 w 11737978"/>
              <a:gd name="connsiteY35740" fmla="*/ 3474138 h 6407150"/>
              <a:gd name="connsiteX35741" fmla="*/ 10976900 w 11737978"/>
              <a:gd name="connsiteY35741" fmla="*/ 3467246 h 6407150"/>
              <a:gd name="connsiteX35742" fmla="*/ 10969262 w 11737978"/>
              <a:gd name="connsiteY35742" fmla="*/ 3456530 h 6407150"/>
              <a:gd name="connsiteX35743" fmla="*/ 10980754 w 11737978"/>
              <a:gd name="connsiteY35743" fmla="*/ 3455774 h 6407150"/>
              <a:gd name="connsiteX35744" fmla="*/ 10975688 w 11737978"/>
              <a:gd name="connsiteY35744" fmla="*/ 3437408 h 6407150"/>
              <a:gd name="connsiteX35745" fmla="*/ 10989749 w 11737978"/>
              <a:gd name="connsiteY35745" fmla="*/ 3429003 h 6407150"/>
              <a:gd name="connsiteX35746" fmla="*/ 10971905 w 11737978"/>
              <a:gd name="connsiteY35746" fmla="*/ 3415220 h 6407150"/>
              <a:gd name="connsiteX35747" fmla="*/ 10985966 w 11737978"/>
              <a:gd name="connsiteY35747" fmla="*/ 3406814 h 6407150"/>
              <a:gd name="connsiteX35748" fmla="*/ 11005094 w 11737978"/>
              <a:gd name="connsiteY35748" fmla="*/ 3416774 h 6407150"/>
              <a:gd name="connsiteX35749" fmla="*/ 10999955 w 11737978"/>
              <a:gd name="connsiteY35749" fmla="*/ 3432071 h 6407150"/>
              <a:gd name="connsiteX35750" fmla="*/ 11022938 w 11737978"/>
              <a:gd name="connsiteY35750" fmla="*/ 3430557 h 6407150"/>
              <a:gd name="connsiteX35751" fmla="*/ 11025507 w 11737978"/>
              <a:gd name="connsiteY35751" fmla="*/ 3422908 h 6407150"/>
              <a:gd name="connsiteX35752" fmla="*/ 11015301 w 11737978"/>
              <a:gd name="connsiteY35752" fmla="*/ 3419840 h 6407150"/>
              <a:gd name="connsiteX35753" fmla="*/ 10998743 w 11737978"/>
              <a:gd name="connsiteY35753" fmla="*/ 3402233 h 6407150"/>
              <a:gd name="connsiteX35754" fmla="*/ 11011518 w 11737978"/>
              <a:gd name="connsiteY35754" fmla="*/ 3397652 h 6407150"/>
              <a:gd name="connsiteX35755" fmla="*/ 11001311 w 11737978"/>
              <a:gd name="connsiteY35755" fmla="*/ 3394585 h 6407150"/>
              <a:gd name="connsiteX35756" fmla="*/ 11014088 w 11737978"/>
              <a:gd name="connsiteY35756" fmla="*/ 3390004 h 6407150"/>
              <a:gd name="connsiteX35757" fmla="*/ 11015372 w 11737978"/>
              <a:gd name="connsiteY35757" fmla="*/ 3386180 h 6407150"/>
              <a:gd name="connsiteX35758" fmla="*/ 11009021 w 11737978"/>
              <a:gd name="connsiteY35758" fmla="*/ 3371638 h 6407150"/>
              <a:gd name="connsiteX35759" fmla="*/ 11016729 w 11737978"/>
              <a:gd name="connsiteY35759" fmla="*/ 3348693 h 6407150"/>
              <a:gd name="connsiteX35760" fmla="*/ 11018015 w 11737978"/>
              <a:gd name="connsiteY35760" fmla="*/ 3344869 h 6407150"/>
              <a:gd name="connsiteX35761" fmla="*/ 11019299 w 11737978"/>
              <a:gd name="connsiteY35761" fmla="*/ 3341044 h 6407150"/>
              <a:gd name="connsiteX35762" fmla="*/ 11032076 w 11737978"/>
              <a:gd name="connsiteY35762" fmla="*/ 3336463 h 6407150"/>
              <a:gd name="connsiteX35763" fmla="*/ 11033360 w 11737978"/>
              <a:gd name="connsiteY35763" fmla="*/ 3332638 h 6407150"/>
              <a:gd name="connsiteX35764" fmla="*/ 11021869 w 11737978"/>
              <a:gd name="connsiteY35764" fmla="*/ 3333396 h 6407150"/>
              <a:gd name="connsiteX35765" fmla="*/ 11020584 w 11737978"/>
              <a:gd name="connsiteY35765" fmla="*/ 3337220 h 6407150"/>
              <a:gd name="connsiteX35766" fmla="*/ 11011662 w 11737978"/>
              <a:gd name="connsiteY35766" fmla="*/ 3330328 h 6407150"/>
              <a:gd name="connsiteX35767" fmla="*/ 11014232 w 11737978"/>
              <a:gd name="connsiteY35767" fmla="*/ 3322680 h 6407150"/>
              <a:gd name="connsiteX35768" fmla="*/ 11006595 w 11737978"/>
              <a:gd name="connsiteY35768" fmla="*/ 3311962 h 6407150"/>
              <a:gd name="connsiteX35769" fmla="*/ 11025723 w 11737978"/>
              <a:gd name="connsiteY35769" fmla="*/ 3321923 h 6407150"/>
              <a:gd name="connsiteX35770" fmla="*/ 11028292 w 11737978"/>
              <a:gd name="connsiteY35770" fmla="*/ 3314275 h 6407150"/>
              <a:gd name="connsiteX35771" fmla="*/ 11035930 w 11737978"/>
              <a:gd name="connsiteY35771" fmla="*/ 3324991 h 6407150"/>
              <a:gd name="connsiteX35772" fmla="*/ 11047420 w 11737978"/>
              <a:gd name="connsiteY35772" fmla="*/ 3324233 h 6407150"/>
              <a:gd name="connsiteX35773" fmla="*/ 11041069 w 11737978"/>
              <a:gd name="connsiteY35773" fmla="*/ 3309693 h 6407150"/>
              <a:gd name="connsiteX35774" fmla="*/ 11053845 w 11737978"/>
              <a:gd name="connsiteY35774" fmla="*/ 3305112 h 6407150"/>
              <a:gd name="connsiteX35775" fmla="*/ 11044923 w 11737978"/>
              <a:gd name="connsiteY35775" fmla="*/ 3298220 h 6407150"/>
              <a:gd name="connsiteX35776" fmla="*/ 11029649 w 11737978"/>
              <a:gd name="connsiteY35776" fmla="*/ 3276789 h 6407150"/>
              <a:gd name="connsiteX35777" fmla="*/ 11040016 w 11737978"/>
              <a:gd name="connsiteY35777" fmla="*/ 3279378 h 6407150"/>
              <a:gd name="connsiteX35778" fmla="*/ 11044544 w 11737978"/>
              <a:gd name="connsiteY35778" fmla="*/ 3279489 h 6407150"/>
              <a:gd name="connsiteX35779" fmla="*/ 11051348 w 11737978"/>
              <a:gd name="connsiteY35779" fmla="*/ 3279100 h 6407150"/>
              <a:gd name="connsiteX35780" fmla="*/ 11030934 w 11737978"/>
              <a:gd name="connsiteY35780" fmla="*/ 3272964 h 6407150"/>
              <a:gd name="connsiteX35781" fmla="*/ 11029649 w 11737978"/>
              <a:gd name="connsiteY35781" fmla="*/ 3276789 h 6407150"/>
              <a:gd name="connsiteX35782" fmla="*/ 11019442 w 11737978"/>
              <a:gd name="connsiteY35782" fmla="*/ 3273721 h 6407150"/>
              <a:gd name="connsiteX35783" fmla="*/ 11034788 w 11737978"/>
              <a:gd name="connsiteY35783" fmla="*/ 3261490 h 6407150"/>
              <a:gd name="connsiteX35784" fmla="*/ 11027152 w 11737978"/>
              <a:gd name="connsiteY35784" fmla="*/ 3250775 h 6407150"/>
              <a:gd name="connsiteX35785" fmla="*/ 11043782 w 11737978"/>
              <a:gd name="connsiteY35785" fmla="*/ 3234721 h 6407150"/>
              <a:gd name="connsiteX35786" fmla="*/ 11038643 w 11737978"/>
              <a:gd name="connsiteY35786" fmla="*/ 3250017 h 6407150"/>
              <a:gd name="connsiteX35787" fmla="*/ 11048850 w 11737978"/>
              <a:gd name="connsiteY35787" fmla="*/ 3253085 h 6407150"/>
              <a:gd name="connsiteX35788" fmla="*/ 11044995 w 11737978"/>
              <a:gd name="connsiteY35788" fmla="*/ 3264558 h 6407150"/>
              <a:gd name="connsiteX35789" fmla="*/ 11069263 w 11737978"/>
              <a:gd name="connsiteY35789" fmla="*/ 3259220 h 6407150"/>
              <a:gd name="connsiteX35790" fmla="*/ 11073118 w 11737978"/>
              <a:gd name="connsiteY35790" fmla="*/ 3247747 h 6407150"/>
              <a:gd name="connsiteX35791" fmla="*/ 11080754 w 11737978"/>
              <a:gd name="connsiteY35791" fmla="*/ 3258463 h 6407150"/>
              <a:gd name="connsiteX35792" fmla="*/ 11079470 w 11737978"/>
              <a:gd name="connsiteY35792" fmla="*/ 3262288 h 6407150"/>
              <a:gd name="connsiteX35793" fmla="*/ 11099882 w 11737978"/>
              <a:gd name="connsiteY35793" fmla="*/ 3268422 h 6407150"/>
              <a:gd name="connsiteX35794" fmla="*/ 11105022 w 11737978"/>
              <a:gd name="connsiteY35794" fmla="*/ 3253125 h 6407150"/>
              <a:gd name="connsiteX35795" fmla="*/ 11090961 w 11737978"/>
              <a:gd name="connsiteY35795" fmla="*/ 3261531 h 6407150"/>
              <a:gd name="connsiteX35796" fmla="*/ 11096100 w 11737978"/>
              <a:gd name="connsiteY35796" fmla="*/ 3246234 h 6407150"/>
              <a:gd name="connsiteX35797" fmla="*/ 11065481 w 11737978"/>
              <a:gd name="connsiteY35797" fmla="*/ 3237032 h 6407150"/>
              <a:gd name="connsiteX35798" fmla="*/ 11078257 w 11737978"/>
              <a:gd name="connsiteY35798" fmla="*/ 3232450 h 6407150"/>
              <a:gd name="connsiteX35799" fmla="*/ 11068050 w 11737978"/>
              <a:gd name="connsiteY35799" fmla="*/ 3229383 h 6407150"/>
              <a:gd name="connsiteX35800" fmla="*/ 11060413 w 11737978"/>
              <a:gd name="connsiteY35800" fmla="*/ 3218666 h 6407150"/>
              <a:gd name="connsiteX35801" fmla="*/ 11061698 w 11737978"/>
              <a:gd name="connsiteY35801" fmla="*/ 3214842 h 6407150"/>
              <a:gd name="connsiteX35802" fmla="*/ 11068122 w 11737978"/>
              <a:gd name="connsiteY35802" fmla="*/ 3195721 h 6407150"/>
              <a:gd name="connsiteX35803" fmla="*/ 11069407 w 11737978"/>
              <a:gd name="connsiteY35803" fmla="*/ 3191896 h 6407150"/>
              <a:gd name="connsiteX35804" fmla="*/ 11070692 w 11737978"/>
              <a:gd name="connsiteY35804" fmla="*/ 3188072 h 6407150"/>
              <a:gd name="connsiteX35805" fmla="*/ 11060485 w 11737978"/>
              <a:gd name="connsiteY35805" fmla="*/ 3185005 h 6407150"/>
              <a:gd name="connsiteX35806" fmla="*/ 11069407 w 11737978"/>
              <a:gd name="connsiteY35806" fmla="*/ 3191896 h 6407150"/>
              <a:gd name="connsiteX35807" fmla="*/ 11057915 w 11737978"/>
              <a:gd name="connsiteY35807" fmla="*/ 3192654 h 6407150"/>
              <a:gd name="connsiteX35808" fmla="*/ 11061770 w 11737978"/>
              <a:gd name="connsiteY35808" fmla="*/ 3181181 h 6407150"/>
              <a:gd name="connsiteX35809" fmla="*/ 11063054 w 11737978"/>
              <a:gd name="connsiteY35809" fmla="*/ 3177356 h 6407150"/>
              <a:gd name="connsiteX35810" fmla="*/ 11054132 w 11737978"/>
              <a:gd name="connsiteY35810" fmla="*/ 3170464 h 6407150"/>
              <a:gd name="connsiteX35811" fmla="*/ 11070763 w 11737978"/>
              <a:gd name="connsiteY35811" fmla="*/ 3154411 h 6407150"/>
              <a:gd name="connsiteX35812" fmla="*/ 11057988 w 11737978"/>
              <a:gd name="connsiteY35812" fmla="*/ 3158992 h 6407150"/>
              <a:gd name="connsiteX35813" fmla="*/ 11054204 w 11737978"/>
              <a:gd name="connsiteY35813" fmla="*/ 3136803 h 6407150"/>
              <a:gd name="connsiteX35814" fmla="*/ 11068266 w 11737978"/>
              <a:gd name="connsiteY35814" fmla="*/ 3128397 h 6407150"/>
              <a:gd name="connsiteX35815" fmla="*/ 11075903 w 11737978"/>
              <a:gd name="connsiteY35815" fmla="*/ 3139114 h 6407150"/>
              <a:gd name="connsiteX35816" fmla="*/ 11086109 w 11737978"/>
              <a:gd name="connsiteY35816" fmla="*/ 3142182 h 6407150"/>
              <a:gd name="connsiteX35817" fmla="*/ 11089964 w 11737978"/>
              <a:gd name="connsiteY35817" fmla="*/ 3130708 h 6407150"/>
              <a:gd name="connsiteX35818" fmla="*/ 11095030 w 11737978"/>
              <a:gd name="connsiteY35818" fmla="*/ 3149073 h 6407150"/>
              <a:gd name="connsiteX35819" fmla="*/ 11115444 w 11737978"/>
              <a:gd name="connsiteY35819" fmla="*/ 3155208 h 6407150"/>
              <a:gd name="connsiteX35820" fmla="*/ 11120583 w 11737978"/>
              <a:gd name="connsiteY35820" fmla="*/ 3139911 h 6407150"/>
              <a:gd name="connsiteX35821" fmla="*/ 11102740 w 11737978"/>
              <a:gd name="connsiteY35821" fmla="*/ 3126127 h 6407150"/>
              <a:gd name="connsiteX35822" fmla="*/ 11105309 w 11737978"/>
              <a:gd name="connsiteY35822" fmla="*/ 3118479 h 6407150"/>
              <a:gd name="connsiteX35823" fmla="*/ 11115517 w 11737978"/>
              <a:gd name="connsiteY35823" fmla="*/ 3121546 h 6407150"/>
              <a:gd name="connsiteX35824" fmla="*/ 11123153 w 11737978"/>
              <a:gd name="connsiteY35824" fmla="*/ 3132262 h 6407150"/>
              <a:gd name="connsiteX35825" fmla="*/ 11133360 w 11737978"/>
              <a:gd name="connsiteY35825" fmla="*/ 3135329 h 6407150"/>
              <a:gd name="connsiteX35826" fmla="*/ 11134644 w 11737978"/>
              <a:gd name="connsiteY35826" fmla="*/ 3131505 h 6407150"/>
              <a:gd name="connsiteX35827" fmla="*/ 11133851 w 11737978"/>
              <a:gd name="connsiteY35827" fmla="*/ 3129688 h 6407150"/>
              <a:gd name="connsiteX35828" fmla="*/ 11130542 w 11737978"/>
              <a:gd name="connsiteY35828" fmla="*/ 3129249 h 6407150"/>
              <a:gd name="connsiteX35829" fmla="*/ 11135929 w 11737978"/>
              <a:gd name="connsiteY35829" fmla="*/ 3127682 h 6407150"/>
              <a:gd name="connsiteX35830" fmla="*/ 11137213 w 11737978"/>
              <a:gd name="connsiteY35830" fmla="*/ 3123856 h 6407150"/>
              <a:gd name="connsiteX35831" fmla="*/ 11138500 w 11737978"/>
              <a:gd name="connsiteY35831" fmla="*/ 3120032 h 6407150"/>
              <a:gd name="connsiteX35832" fmla="*/ 11152560 w 11737978"/>
              <a:gd name="connsiteY35832" fmla="*/ 3111626 h 6407150"/>
              <a:gd name="connsiteX35833" fmla="*/ 11157700 w 11737978"/>
              <a:gd name="connsiteY35833" fmla="*/ 3096329 h 6407150"/>
              <a:gd name="connsiteX35834" fmla="*/ 11155129 w 11737978"/>
              <a:gd name="connsiteY35834" fmla="*/ 3103979 h 6407150"/>
              <a:gd name="connsiteX35835" fmla="*/ 11164052 w 11737978"/>
              <a:gd name="connsiteY35835" fmla="*/ 3110870 h 6407150"/>
              <a:gd name="connsiteX35836" fmla="*/ 11162767 w 11737978"/>
              <a:gd name="connsiteY35836" fmla="*/ 3114694 h 6407150"/>
              <a:gd name="connsiteX35837" fmla="*/ 11161482 w 11737978"/>
              <a:gd name="connsiteY35837" fmla="*/ 3118519 h 6407150"/>
              <a:gd name="connsiteX35838" fmla="*/ 11171689 w 11737978"/>
              <a:gd name="connsiteY35838" fmla="*/ 3121587 h 6407150"/>
              <a:gd name="connsiteX35839" fmla="*/ 11172974 w 11737978"/>
              <a:gd name="connsiteY35839" fmla="*/ 3117761 h 6407150"/>
              <a:gd name="connsiteX35840" fmla="*/ 11169191 w 11737978"/>
              <a:gd name="connsiteY35840" fmla="*/ 3095574 h 6407150"/>
              <a:gd name="connsiteX35841" fmla="*/ 11158984 w 11737978"/>
              <a:gd name="connsiteY35841" fmla="*/ 3092506 h 6407150"/>
              <a:gd name="connsiteX35842" fmla="*/ 11170476 w 11737978"/>
              <a:gd name="connsiteY35842" fmla="*/ 3091748 h 6407150"/>
              <a:gd name="connsiteX35843" fmla="*/ 11180683 w 11737978"/>
              <a:gd name="connsiteY35843" fmla="*/ 3094816 h 6407150"/>
              <a:gd name="connsiteX35844" fmla="*/ 11171761 w 11737978"/>
              <a:gd name="connsiteY35844" fmla="*/ 3087924 h 6407150"/>
              <a:gd name="connsiteX35845" fmla="*/ 11161554 w 11737978"/>
              <a:gd name="connsiteY35845" fmla="*/ 3084857 h 6407150"/>
              <a:gd name="connsiteX35846" fmla="*/ 11143710 w 11737978"/>
              <a:gd name="connsiteY35846" fmla="*/ 3071074 h 6407150"/>
              <a:gd name="connsiteX35847" fmla="*/ 11139856 w 11737978"/>
              <a:gd name="connsiteY35847" fmla="*/ 3082545 h 6407150"/>
              <a:gd name="connsiteX35848" fmla="*/ 11138723 w 11737978"/>
              <a:gd name="connsiteY35848" fmla="*/ 3085921 h 6407150"/>
              <a:gd name="connsiteX35849" fmla="*/ 11127967 w 11737978"/>
              <a:gd name="connsiteY35849" fmla="*/ 3082688 h 6407150"/>
              <a:gd name="connsiteX35850" fmla="*/ 11126807 w 11737978"/>
              <a:gd name="connsiteY35850" fmla="*/ 3086146 h 6407150"/>
              <a:gd name="connsiteX35851" fmla="*/ 11138700 w 11737978"/>
              <a:gd name="connsiteY35851" fmla="*/ 3085987 h 6407150"/>
              <a:gd name="connsiteX35852" fmla="*/ 11134717 w 11737978"/>
              <a:gd name="connsiteY35852" fmla="*/ 3097843 h 6407150"/>
              <a:gd name="connsiteX35853" fmla="*/ 11116801 w 11737978"/>
              <a:gd name="connsiteY35853" fmla="*/ 3117721 h 6407150"/>
              <a:gd name="connsiteX35854" fmla="*/ 11105309 w 11737978"/>
              <a:gd name="connsiteY35854" fmla="*/ 3118479 h 6407150"/>
              <a:gd name="connsiteX35855" fmla="*/ 11106595 w 11737978"/>
              <a:gd name="connsiteY35855" fmla="*/ 3114653 h 6407150"/>
              <a:gd name="connsiteX35856" fmla="*/ 11118086 w 11737978"/>
              <a:gd name="connsiteY35856" fmla="*/ 3113898 h 6407150"/>
              <a:gd name="connsiteX35857" fmla="*/ 11118889 w 11737978"/>
              <a:gd name="connsiteY35857" fmla="*/ 3111507 h 6407150"/>
              <a:gd name="connsiteX35858" fmla="*/ 11119772 w 11737978"/>
              <a:gd name="connsiteY35858" fmla="*/ 3108878 h 6407150"/>
              <a:gd name="connsiteX35859" fmla="*/ 11121940 w 11737978"/>
              <a:gd name="connsiteY35859" fmla="*/ 3102423 h 6407150"/>
              <a:gd name="connsiteX35860" fmla="*/ 11123225 w 11737978"/>
              <a:gd name="connsiteY35860" fmla="*/ 3098600 h 6407150"/>
              <a:gd name="connsiteX35861" fmla="*/ 11116874 w 11737978"/>
              <a:gd name="connsiteY35861" fmla="*/ 3084060 h 6407150"/>
              <a:gd name="connsiteX35862" fmla="*/ 11106667 w 11737978"/>
              <a:gd name="connsiteY35862" fmla="*/ 3080992 h 6407150"/>
              <a:gd name="connsiteX35863" fmla="*/ 11110522 w 11737978"/>
              <a:gd name="connsiteY35863" fmla="*/ 3069519 h 6407150"/>
              <a:gd name="connsiteX35864" fmla="*/ 11111805 w 11737978"/>
              <a:gd name="connsiteY35864" fmla="*/ 3065695 h 6407150"/>
              <a:gd name="connsiteX35865" fmla="*/ 11101599 w 11737978"/>
              <a:gd name="connsiteY35865" fmla="*/ 3062627 h 6407150"/>
              <a:gd name="connsiteX35866" fmla="*/ 11105453 w 11737978"/>
              <a:gd name="connsiteY35866" fmla="*/ 3051153 h 6407150"/>
              <a:gd name="connsiteX35867" fmla="*/ 11097817 w 11737978"/>
              <a:gd name="connsiteY35867" fmla="*/ 3040438 h 6407150"/>
              <a:gd name="connsiteX35868" fmla="*/ 11068482 w 11737978"/>
              <a:gd name="connsiteY35868" fmla="*/ 3027412 h 6407150"/>
              <a:gd name="connsiteX35869" fmla="*/ 11079973 w 11737978"/>
              <a:gd name="connsiteY35869" fmla="*/ 3026655 h 6407150"/>
              <a:gd name="connsiteX35870" fmla="*/ 11090179 w 11737978"/>
              <a:gd name="connsiteY35870" fmla="*/ 3029723 h 6407150"/>
              <a:gd name="connsiteX35871" fmla="*/ 11099101 w 11737978"/>
              <a:gd name="connsiteY35871" fmla="*/ 3036614 h 6407150"/>
              <a:gd name="connsiteX35872" fmla="*/ 11110593 w 11737978"/>
              <a:gd name="connsiteY35872" fmla="*/ 3035859 h 6407150"/>
              <a:gd name="connsiteX35873" fmla="*/ 11115661 w 11737978"/>
              <a:gd name="connsiteY35873" fmla="*/ 3054221 h 6407150"/>
              <a:gd name="connsiteX35874" fmla="*/ 11116945 w 11737978"/>
              <a:gd name="connsiteY35874" fmla="*/ 3050397 h 6407150"/>
              <a:gd name="connsiteX35875" fmla="*/ 11134789 w 11737978"/>
              <a:gd name="connsiteY35875" fmla="*/ 3064181 h 6407150"/>
              <a:gd name="connsiteX35876" fmla="*/ 11150134 w 11737978"/>
              <a:gd name="connsiteY35876" fmla="*/ 3051952 h 6407150"/>
              <a:gd name="connsiteX35877" fmla="*/ 11159056 w 11737978"/>
              <a:gd name="connsiteY35877" fmla="*/ 3058843 h 6407150"/>
              <a:gd name="connsiteX35878" fmla="*/ 11162911 w 11737978"/>
              <a:gd name="connsiteY35878" fmla="*/ 3047371 h 6407150"/>
              <a:gd name="connsiteX35879" fmla="*/ 11145067 w 11737978"/>
              <a:gd name="connsiteY35879" fmla="*/ 3033588 h 6407150"/>
              <a:gd name="connsiteX35880" fmla="*/ 11147637 w 11737978"/>
              <a:gd name="connsiteY35880" fmla="*/ 3025939 h 6407150"/>
              <a:gd name="connsiteX35881" fmla="*/ 11137430 w 11737978"/>
              <a:gd name="connsiteY35881" fmla="*/ 3022871 h 6407150"/>
              <a:gd name="connsiteX35882" fmla="*/ 11131078 w 11737978"/>
              <a:gd name="connsiteY35882" fmla="*/ 3008330 h 6407150"/>
              <a:gd name="connsiteX35883" fmla="*/ 11145139 w 11737978"/>
              <a:gd name="connsiteY35883" fmla="*/ 2999925 h 6407150"/>
              <a:gd name="connsiteX35884" fmla="*/ 11136217 w 11737978"/>
              <a:gd name="connsiteY35884" fmla="*/ 2993033 h 6407150"/>
              <a:gd name="connsiteX35885" fmla="*/ 11143927 w 11737978"/>
              <a:gd name="connsiteY35885" fmla="*/ 2970088 h 6407150"/>
              <a:gd name="connsiteX35886" fmla="*/ 11155417 w 11737978"/>
              <a:gd name="connsiteY35886" fmla="*/ 2969330 h 6407150"/>
              <a:gd name="connsiteX35887" fmla="*/ 11170692 w 11737978"/>
              <a:gd name="connsiteY35887" fmla="*/ 2990763 h 6407150"/>
              <a:gd name="connsiteX35888" fmla="*/ 11155345 w 11737978"/>
              <a:gd name="connsiteY35888" fmla="*/ 3002993 h 6407150"/>
              <a:gd name="connsiteX35889" fmla="*/ 11174473 w 11737978"/>
              <a:gd name="connsiteY35889" fmla="*/ 3012952 h 6407150"/>
              <a:gd name="connsiteX35890" fmla="*/ 11177044 w 11737978"/>
              <a:gd name="connsiteY35890" fmla="*/ 3005303 h 6407150"/>
              <a:gd name="connsiteX35891" fmla="*/ 11201311 w 11737978"/>
              <a:gd name="connsiteY35891" fmla="*/ 2999965 h 6407150"/>
              <a:gd name="connsiteX35892" fmla="*/ 11203881 w 11737978"/>
              <a:gd name="connsiteY35892" fmla="*/ 2992316 h 6407150"/>
              <a:gd name="connsiteX35893" fmla="*/ 11210305 w 11737978"/>
              <a:gd name="connsiteY35893" fmla="*/ 2973196 h 6407150"/>
              <a:gd name="connsiteX35894" fmla="*/ 11215444 w 11737978"/>
              <a:gd name="connsiteY35894" fmla="*/ 2957898 h 6407150"/>
              <a:gd name="connsiteX35895" fmla="*/ 11246345 w 11737978"/>
              <a:gd name="connsiteY35895" fmla="*/ 2959345 h 6407150"/>
              <a:gd name="connsiteX35896" fmla="*/ 11251816 w 11737978"/>
              <a:gd name="connsiteY35896" fmla="*/ 2977557 h 6407150"/>
              <a:gd name="connsiteX35897" fmla="*/ 11263664 w 11737978"/>
              <a:gd name="connsiteY35897" fmla="*/ 2942294 h 6407150"/>
              <a:gd name="connsiteX35898" fmla="*/ 11264979 w 11737978"/>
              <a:gd name="connsiteY35898" fmla="*/ 2938375 h 6407150"/>
              <a:gd name="connsiteX35899" fmla="*/ 11267613 w 11737978"/>
              <a:gd name="connsiteY35899" fmla="*/ 2930538 h 6407150"/>
              <a:gd name="connsiteX35900" fmla="*/ 11256649 w 11737978"/>
              <a:gd name="connsiteY35900" fmla="*/ 2927244 h 6407150"/>
              <a:gd name="connsiteX35901" fmla="*/ 11255331 w 11737978"/>
              <a:gd name="connsiteY35901" fmla="*/ 2931162 h 6407150"/>
              <a:gd name="connsiteX35902" fmla="*/ 11254016 w 11737978"/>
              <a:gd name="connsiteY35902" fmla="*/ 2935080 h 6407150"/>
              <a:gd name="connsiteX35903" fmla="*/ 11252699 w 11737978"/>
              <a:gd name="connsiteY35903" fmla="*/ 2938998 h 6407150"/>
              <a:gd name="connsiteX35904" fmla="*/ 11247369 w 11737978"/>
              <a:gd name="connsiteY35904" fmla="*/ 2954863 h 6407150"/>
              <a:gd name="connsiteX35905" fmla="*/ 11243566 w 11737978"/>
              <a:gd name="connsiteY35905" fmla="*/ 2941088 h 6407150"/>
              <a:gd name="connsiteX35906" fmla="*/ 11234644 w 11737978"/>
              <a:gd name="connsiteY35906" fmla="*/ 2934196 h 6407150"/>
              <a:gd name="connsiteX35907" fmla="*/ 11242353 w 11737978"/>
              <a:gd name="connsiteY35907" fmla="*/ 2911250 h 6407150"/>
              <a:gd name="connsiteX35908" fmla="*/ 11243638 w 11737978"/>
              <a:gd name="connsiteY35908" fmla="*/ 2907425 h 6407150"/>
              <a:gd name="connsiteX35909" fmla="*/ 11233432 w 11737978"/>
              <a:gd name="connsiteY35909" fmla="*/ 2904358 h 6407150"/>
              <a:gd name="connsiteX35910" fmla="*/ 11244923 w 11737978"/>
              <a:gd name="connsiteY35910" fmla="*/ 2903601 h 6407150"/>
              <a:gd name="connsiteX35911" fmla="*/ 11264123 w 11737978"/>
              <a:gd name="connsiteY35911" fmla="*/ 2879899 h 6407150"/>
              <a:gd name="connsiteX35912" fmla="*/ 11238570 w 11737978"/>
              <a:gd name="connsiteY35912" fmla="*/ 2889060 h 6407150"/>
              <a:gd name="connsiteX35913" fmla="*/ 11228365 w 11737978"/>
              <a:gd name="connsiteY35913" fmla="*/ 2885994 h 6407150"/>
              <a:gd name="connsiteX35914" fmla="*/ 11202811 w 11737978"/>
              <a:gd name="connsiteY35914" fmla="*/ 2895155 h 6407150"/>
              <a:gd name="connsiteX35915" fmla="*/ 11202739 w 11737978"/>
              <a:gd name="connsiteY35915" fmla="*/ 2928818 h 6407150"/>
              <a:gd name="connsiteX35916" fmla="*/ 11188678 w 11737978"/>
              <a:gd name="connsiteY35916" fmla="*/ 2937223 h 6407150"/>
              <a:gd name="connsiteX35917" fmla="*/ 11182327 w 11737978"/>
              <a:gd name="connsiteY35917" fmla="*/ 2922683 h 6407150"/>
              <a:gd name="connsiteX35918" fmla="*/ 11195103 w 11737978"/>
              <a:gd name="connsiteY35918" fmla="*/ 2918101 h 6407150"/>
              <a:gd name="connsiteX35919" fmla="*/ 11184896 w 11737978"/>
              <a:gd name="connsiteY35919" fmla="*/ 2915033 h 6407150"/>
              <a:gd name="connsiteX35920" fmla="*/ 11179829 w 11737978"/>
              <a:gd name="connsiteY35920" fmla="*/ 2896668 h 6407150"/>
              <a:gd name="connsiteX35921" fmla="*/ 11156846 w 11737978"/>
              <a:gd name="connsiteY35921" fmla="*/ 2898182 h 6407150"/>
              <a:gd name="connsiteX35922" fmla="*/ 11165767 w 11737978"/>
              <a:gd name="connsiteY35922" fmla="*/ 2905074 h 6407150"/>
              <a:gd name="connsiteX35923" fmla="*/ 11153635 w 11737978"/>
              <a:gd name="connsiteY35923" fmla="*/ 2907744 h 6407150"/>
              <a:gd name="connsiteX35924" fmla="*/ 11154276 w 11737978"/>
              <a:gd name="connsiteY35924" fmla="*/ 2905831 h 6407150"/>
              <a:gd name="connsiteX35925" fmla="*/ 11149210 w 11737978"/>
              <a:gd name="connsiteY35925" fmla="*/ 2887466 h 6407150"/>
              <a:gd name="connsiteX35926" fmla="*/ 11150493 w 11737978"/>
              <a:gd name="connsiteY35926" fmla="*/ 2883642 h 6407150"/>
              <a:gd name="connsiteX35927" fmla="*/ 11160701 w 11737978"/>
              <a:gd name="connsiteY35927" fmla="*/ 2886710 h 6407150"/>
              <a:gd name="connsiteX35928" fmla="*/ 11158131 w 11737978"/>
              <a:gd name="connsiteY35928" fmla="*/ 2894358 h 6407150"/>
              <a:gd name="connsiteX35929" fmla="*/ 11169622 w 11737978"/>
              <a:gd name="connsiteY35929" fmla="*/ 2893601 h 6407150"/>
              <a:gd name="connsiteX35930" fmla="*/ 11182399 w 11737978"/>
              <a:gd name="connsiteY35930" fmla="*/ 2889021 h 6407150"/>
              <a:gd name="connsiteX35931" fmla="*/ 11174761 w 11737978"/>
              <a:gd name="connsiteY35931" fmla="*/ 2878304 h 6407150"/>
              <a:gd name="connsiteX35932" fmla="*/ 11176047 w 11737978"/>
              <a:gd name="connsiteY35932" fmla="*/ 2874479 h 6407150"/>
              <a:gd name="connsiteX35933" fmla="*/ 11188823 w 11737978"/>
              <a:gd name="connsiteY35933" fmla="*/ 2869899 h 6407150"/>
              <a:gd name="connsiteX35934" fmla="*/ 11190108 w 11737978"/>
              <a:gd name="connsiteY35934" fmla="*/ 2866074 h 6407150"/>
              <a:gd name="connsiteX35935" fmla="*/ 11200314 w 11737978"/>
              <a:gd name="connsiteY35935" fmla="*/ 2869142 h 6407150"/>
              <a:gd name="connsiteX35936" fmla="*/ 11213091 w 11737978"/>
              <a:gd name="connsiteY35936" fmla="*/ 2864560 h 6407150"/>
              <a:gd name="connsiteX35937" fmla="*/ 11222012 w 11737978"/>
              <a:gd name="connsiteY35937" fmla="*/ 2871452 h 6407150"/>
              <a:gd name="connsiteX35938" fmla="*/ 11236073 w 11737978"/>
              <a:gd name="connsiteY35938" fmla="*/ 2863047 h 6407150"/>
              <a:gd name="connsiteX35939" fmla="*/ 11225866 w 11737978"/>
              <a:gd name="connsiteY35939" fmla="*/ 2859980 h 6407150"/>
              <a:gd name="connsiteX35940" fmla="*/ 11234860 w 11737978"/>
              <a:gd name="connsiteY35940" fmla="*/ 2833210 h 6407150"/>
              <a:gd name="connsiteX35941" fmla="*/ 11223369 w 11737978"/>
              <a:gd name="connsiteY35941" fmla="*/ 2833966 h 6407150"/>
              <a:gd name="connsiteX35942" fmla="*/ 11225938 w 11737978"/>
              <a:gd name="connsiteY35942" fmla="*/ 2826318 h 6407150"/>
              <a:gd name="connsiteX35943" fmla="*/ 11237430 w 11737978"/>
              <a:gd name="connsiteY35943" fmla="*/ 2825562 h 6407150"/>
              <a:gd name="connsiteX35944" fmla="*/ 11218302 w 11737978"/>
              <a:gd name="connsiteY35944" fmla="*/ 2815602 h 6407150"/>
              <a:gd name="connsiteX35945" fmla="*/ 11217017 w 11737978"/>
              <a:gd name="connsiteY35945" fmla="*/ 2819426 h 6407150"/>
              <a:gd name="connsiteX35946" fmla="*/ 11206810 w 11737978"/>
              <a:gd name="connsiteY35946" fmla="*/ 2816358 h 6407150"/>
              <a:gd name="connsiteX35947" fmla="*/ 11205525 w 11737978"/>
              <a:gd name="connsiteY35947" fmla="*/ 2820183 h 6407150"/>
              <a:gd name="connsiteX35948" fmla="*/ 11214618 w 11737978"/>
              <a:gd name="connsiteY35948" fmla="*/ 2822388 h 6407150"/>
              <a:gd name="connsiteX35949" fmla="*/ 11217017 w 11737978"/>
              <a:gd name="connsiteY35949" fmla="*/ 2819426 h 6407150"/>
              <a:gd name="connsiteX35950" fmla="*/ 11215732 w 11737978"/>
              <a:gd name="connsiteY35950" fmla="*/ 2823250 h 6407150"/>
              <a:gd name="connsiteX35951" fmla="*/ 11211877 w 11737978"/>
              <a:gd name="connsiteY35951" fmla="*/ 2834724 h 6407150"/>
              <a:gd name="connsiteX35952" fmla="*/ 11182471 w 11737978"/>
              <a:gd name="connsiteY35952" fmla="*/ 2855358 h 6407150"/>
              <a:gd name="connsiteX35953" fmla="*/ 11191392 w 11737978"/>
              <a:gd name="connsiteY35953" fmla="*/ 2862249 h 6407150"/>
              <a:gd name="connsiteX35954" fmla="*/ 11190108 w 11737978"/>
              <a:gd name="connsiteY35954" fmla="*/ 2866074 h 6407150"/>
              <a:gd name="connsiteX35955" fmla="*/ 11179902 w 11737978"/>
              <a:gd name="connsiteY35955" fmla="*/ 2863008 h 6407150"/>
              <a:gd name="connsiteX35956" fmla="*/ 11165840 w 11737978"/>
              <a:gd name="connsiteY35956" fmla="*/ 2871412 h 6407150"/>
              <a:gd name="connsiteX35957" fmla="*/ 11181186 w 11737978"/>
              <a:gd name="connsiteY35957" fmla="*/ 2859182 h 6407150"/>
              <a:gd name="connsiteX35958" fmla="*/ 11172264 w 11737978"/>
              <a:gd name="connsiteY35958" fmla="*/ 2852291 h 6407150"/>
              <a:gd name="connsiteX35959" fmla="*/ 11174834 w 11737978"/>
              <a:gd name="connsiteY35959" fmla="*/ 2844643 h 6407150"/>
              <a:gd name="connsiteX35960" fmla="*/ 11195319 w 11737978"/>
              <a:gd name="connsiteY35960" fmla="*/ 2817116 h 6407150"/>
              <a:gd name="connsiteX35961" fmla="*/ 11186397 w 11737978"/>
              <a:gd name="connsiteY35961" fmla="*/ 2810223 h 6407150"/>
              <a:gd name="connsiteX35962" fmla="*/ 11199174 w 11737978"/>
              <a:gd name="connsiteY35962" fmla="*/ 2805643 h 6407150"/>
              <a:gd name="connsiteX35963" fmla="*/ 11209380 w 11737978"/>
              <a:gd name="connsiteY35963" fmla="*/ 2808710 h 6407150"/>
              <a:gd name="connsiteX35964" fmla="*/ 11243854 w 11737978"/>
              <a:gd name="connsiteY35964" fmla="*/ 2806439 h 6407150"/>
              <a:gd name="connsiteX35965" fmla="*/ 11248993 w 11737978"/>
              <a:gd name="connsiteY35965" fmla="*/ 2791141 h 6407150"/>
              <a:gd name="connsiteX35966" fmla="*/ 11240071 w 11737978"/>
              <a:gd name="connsiteY35966" fmla="*/ 2784251 h 6407150"/>
              <a:gd name="connsiteX35967" fmla="*/ 11251563 w 11737978"/>
              <a:gd name="connsiteY35967" fmla="*/ 2783494 h 6407150"/>
              <a:gd name="connsiteX35968" fmla="*/ 11264339 w 11737978"/>
              <a:gd name="connsiteY35968" fmla="*/ 2778913 h 6407150"/>
              <a:gd name="connsiteX35969" fmla="*/ 11278400 w 11737978"/>
              <a:gd name="connsiteY35969" fmla="*/ 2770507 h 6407150"/>
              <a:gd name="connsiteX35970" fmla="*/ 11270763 w 11737978"/>
              <a:gd name="connsiteY35970" fmla="*/ 2759792 h 6407150"/>
              <a:gd name="connsiteX35971" fmla="*/ 11283539 w 11737978"/>
              <a:gd name="connsiteY35971" fmla="*/ 2755210 h 6407150"/>
              <a:gd name="connsiteX35972" fmla="*/ 11274618 w 11737978"/>
              <a:gd name="connsiteY35972" fmla="*/ 2748319 h 6407150"/>
              <a:gd name="connsiteX35973" fmla="*/ 11270835 w 11737978"/>
              <a:gd name="connsiteY35973" fmla="*/ 2726130 h 6407150"/>
              <a:gd name="connsiteX35974" fmla="*/ 11272120 w 11737978"/>
              <a:gd name="connsiteY35974" fmla="*/ 2722305 h 6407150"/>
              <a:gd name="connsiteX35975" fmla="*/ 11283611 w 11737978"/>
              <a:gd name="connsiteY35975" fmla="*/ 2721548 h 6407150"/>
              <a:gd name="connsiteX35976" fmla="*/ 11273405 w 11737978"/>
              <a:gd name="connsiteY35976" fmla="*/ 2718481 h 6407150"/>
              <a:gd name="connsiteX35977" fmla="*/ 11270907 w 11737978"/>
              <a:gd name="connsiteY35977" fmla="*/ 2692469 h 6407150"/>
              <a:gd name="connsiteX35978" fmla="*/ 11290035 w 11737978"/>
              <a:gd name="connsiteY35978" fmla="*/ 2702427 h 6407150"/>
              <a:gd name="connsiteX35979" fmla="*/ 11287538 w 11737978"/>
              <a:gd name="connsiteY35979" fmla="*/ 2676414 h 6407150"/>
              <a:gd name="connsiteX35980" fmla="*/ 11290107 w 11737978"/>
              <a:gd name="connsiteY35980" fmla="*/ 2668765 h 6407150"/>
              <a:gd name="connsiteX35981" fmla="*/ 11285040 w 11737978"/>
              <a:gd name="connsiteY35981" fmla="*/ 2650401 h 6407150"/>
              <a:gd name="connsiteX35982" fmla="*/ 11273549 w 11737978"/>
              <a:gd name="connsiteY35982" fmla="*/ 2651156 h 6407150"/>
              <a:gd name="connsiteX35983" fmla="*/ 11278688 w 11737978"/>
              <a:gd name="connsiteY35983" fmla="*/ 2635860 h 6407150"/>
              <a:gd name="connsiteX35984" fmla="*/ 11269766 w 11737978"/>
              <a:gd name="connsiteY35984" fmla="*/ 2628968 h 6407150"/>
              <a:gd name="connsiteX35985" fmla="*/ 11281258 w 11737978"/>
              <a:gd name="connsiteY35985" fmla="*/ 2628211 h 6407150"/>
              <a:gd name="connsiteX35986" fmla="*/ 11291464 w 11737978"/>
              <a:gd name="connsiteY35986" fmla="*/ 2631278 h 6407150"/>
              <a:gd name="connsiteX35987" fmla="*/ 11292749 w 11737978"/>
              <a:gd name="connsiteY35987" fmla="*/ 2627454 h 6407150"/>
              <a:gd name="connsiteX35988" fmla="*/ 11282543 w 11737978"/>
              <a:gd name="connsiteY35988" fmla="*/ 2624386 h 6407150"/>
              <a:gd name="connsiteX35989" fmla="*/ 11272335 w 11737978"/>
              <a:gd name="connsiteY35989" fmla="*/ 2621319 h 6407150"/>
              <a:gd name="connsiteX35990" fmla="*/ 11273621 w 11737978"/>
              <a:gd name="connsiteY35990" fmla="*/ 2617495 h 6407150"/>
              <a:gd name="connsiteX35991" fmla="*/ 11274904 w 11737978"/>
              <a:gd name="connsiteY35991" fmla="*/ 2613670 h 6407150"/>
              <a:gd name="connsiteX35992" fmla="*/ 11277475 w 11737978"/>
              <a:gd name="connsiteY35992" fmla="*/ 2606023 h 6407150"/>
              <a:gd name="connsiteX35993" fmla="*/ 11265983 w 11737978"/>
              <a:gd name="connsiteY35993" fmla="*/ 2606779 h 6407150"/>
              <a:gd name="connsiteX35994" fmla="*/ 11268554 w 11737978"/>
              <a:gd name="connsiteY35994" fmla="*/ 2599131 h 6407150"/>
              <a:gd name="connsiteX35995" fmla="*/ 11266056 w 11737978"/>
              <a:gd name="connsiteY35995" fmla="*/ 2573118 h 6407150"/>
              <a:gd name="connsiteX35996" fmla="*/ 11257134 w 11737978"/>
              <a:gd name="connsiteY35996" fmla="*/ 2566226 h 6407150"/>
              <a:gd name="connsiteX35997" fmla="*/ 11268626 w 11737978"/>
              <a:gd name="connsiteY35997" fmla="*/ 2565469 h 6407150"/>
              <a:gd name="connsiteX35998" fmla="*/ 11267340 w 11737978"/>
              <a:gd name="connsiteY35998" fmla="*/ 2569293 h 6407150"/>
              <a:gd name="connsiteX35999" fmla="*/ 11290322 w 11737978"/>
              <a:gd name="connsiteY35999" fmla="*/ 2567780 h 6407150"/>
              <a:gd name="connsiteX36000" fmla="*/ 11296676 w 11737978"/>
              <a:gd name="connsiteY36000" fmla="*/ 2582319 h 6407150"/>
              <a:gd name="connsiteX36001" fmla="*/ 11300529 w 11737978"/>
              <a:gd name="connsiteY36001" fmla="*/ 2570847 h 6407150"/>
              <a:gd name="connsiteX36002" fmla="*/ 11317161 w 11737978"/>
              <a:gd name="connsiteY36002" fmla="*/ 2554794 h 6407150"/>
              <a:gd name="connsiteX36003" fmla="*/ 11331222 w 11737978"/>
              <a:gd name="connsiteY36003" fmla="*/ 2546386 h 6407150"/>
              <a:gd name="connsiteX36004" fmla="*/ 11321016 w 11737978"/>
              <a:gd name="connsiteY36004" fmla="*/ 2543319 h 6407150"/>
              <a:gd name="connsiteX36005" fmla="*/ 11335076 w 11737978"/>
              <a:gd name="connsiteY36005" fmla="*/ 2534916 h 6407150"/>
              <a:gd name="connsiteX36006" fmla="*/ 11340144 w 11737978"/>
              <a:gd name="connsiteY36006" fmla="*/ 2553279 h 6407150"/>
              <a:gd name="connsiteX36007" fmla="*/ 11328652 w 11737978"/>
              <a:gd name="connsiteY36007" fmla="*/ 2554035 h 6407150"/>
              <a:gd name="connsiteX36008" fmla="*/ 11322227 w 11737978"/>
              <a:gd name="connsiteY36008" fmla="*/ 2573157 h 6407150"/>
              <a:gd name="connsiteX36009" fmla="*/ 11310736 w 11737978"/>
              <a:gd name="connsiteY36009" fmla="*/ 2573915 h 6407150"/>
              <a:gd name="connsiteX36010" fmla="*/ 11318373 w 11737978"/>
              <a:gd name="connsiteY36010" fmla="*/ 2584631 h 6407150"/>
              <a:gd name="connsiteX36011" fmla="*/ 11317089 w 11737978"/>
              <a:gd name="connsiteY36011" fmla="*/ 2588454 h 6407150"/>
              <a:gd name="connsiteX36012" fmla="*/ 11326011 w 11737978"/>
              <a:gd name="connsiteY36012" fmla="*/ 2595346 h 6407150"/>
              <a:gd name="connsiteX36013" fmla="*/ 11322798 w 11737978"/>
              <a:gd name="connsiteY36013" fmla="*/ 2604907 h 6407150"/>
              <a:gd name="connsiteX36014" fmla="*/ 11320871 w 11737978"/>
              <a:gd name="connsiteY36014" fmla="*/ 2610644 h 6407150"/>
              <a:gd name="connsiteX36015" fmla="*/ 11310665 w 11737978"/>
              <a:gd name="connsiteY36015" fmla="*/ 2607576 h 6407150"/>
              <a:gd name="connsiteX36016" fmla="*/ 11308095 w 11737978"/>
              <a:gd name="connsiteY36016" fmla="*/ 2615225 h 6407150"/>
              <a:gd name="connsiteX36017" fmla="*/ 11301672 w 11737978"/>
              <a:gd name="connsiteY36017" fmla="*/ 2634346 h 6407150"/>
              <a:gd name="connsiteX36018" fmla="*/ 11310593 w 11737978"/>
              <a:gd name="connsiteY36018" fmla="*/ 2641238 h 6407150"/>
              <a:gd name="connsiteX36019" fmla="*/ 11308023 w 11737978"/>
              <a:gd name="connsiteY36019" fmla="*/ 2648886 h 6407150"/>
              <a:gd name="connsiteX36020" fmla="*/ 11314100 w 11737978"/>
              <a:gd name="connsiteY36020" fmla="*/ 2643345 h 6407150"/>
              <a:gd name="connsiteX36021" fmla="*/ 11310593 w 11737978"/>
              <a:gd name="connsiteY36021" fmla="*/ 2641238 h 6407150"/>
              <a:gd name="connsiteX36022" fmla="*/ 11313162 w 11737978"/>
              <a:gd name="connsiteY36022" fmla="*/ 2633590 h 6407150"/>
              <a:gd name="connsiteX36023" fmla="*/ 11332290 w 11737978"/>
              <a:gd name="connsiteY36023" fmla="*/ 2643548 h 6407150"/>
              <a:gd name="connsiteX36024" fmla="*/ 11324654 w 11737978"/>
              <a:gd name="connsiteY36024" fmla="*/ 2632833 h 6407150"/>
              <a:gd name="connsiteX36025" fmla="*/ 11329792 w 11737978"/>
              <a:gd name="connsiteY36025" fmla="*/ 2617536 h 6407150"/>
              <a:gd name="connsiteX36026" fmla="*/ 11340000 w 11737978"/>
              <a:gd name="connsiteY36026" fmla="*/ 2620604 h 6407150"/>
              <a:gd name="connsiteX36027" fmla="*/ 11348993 w 11737978"/>
              <a:gd name="connsiteY36027" fmla="*/ 2593833 h 6407150"/>
              <a:gd name="connsiteX36028" fmla="*/ 11345210 w 11737978"/>
              <a:gd name="connsiteY36028" fmla="*/ 2571644 h 6407150"/>
              <a:gd name="connsiteX36029" fmla="*/ 11347780 w 11737978"/>
              <a:gd name="connsiteY36029" fmla="*/ 2563996 h 6407150"/>
              <a:gd name="connsiteX36030" fmla="*/ 11351635 w 11737978"/>
              <a:gd name="connsiteY36030" fmla="*/ 2552522 h 6407150"/>
              <a:gd name="connsiteX36031" fmla="*/ 11365696 w 11737978"/>
              <a:gd name="connsiteY36031" fmla="*/ 2544118 h 6407150"/>
              <a:gd name="connsiteX36032" fmla="*/ 11343998 w 11737978"/>
              <a:gd name="connsiteY36032" fmla="*/ 2541807 h 6407150"/>
              <a:gd name="connsiteX36033" fmla="*/ 11336360 w 11737978"/>
              <a:gd name="connsiteY36033" fmla="*/ 2531090 h 6407150"/>
              <a:gd name="connsiteX36034" fmla="*/ 11341500 w 11737978"/>
              <a:gd name="connsiteY36034" fmla="*/ 2515792 h 6407150"/>
              <a:gd name="connsiteX36035" fmla="*/ 11321087 w 11737978"/>
              <a:gd name="connsiteY36035" fmla="*/ 2509657 h 6407150"/>
              <a:gd name="connsiteX36036" fmla="*/ 11337717 w 11737978"/>
              <a:gd name="connsiteY36036" fmla="*/ 2493604 h 6407150"/>
              <a:gd name="connsiteX36037" fmla="*/ 11319875 w 11737978"/>
              <a:gd name="connsiteY36037" fmla="*/ 2479821 h 6407150"/>
              <a:gd name="connsiteX36038" fmla="*/ 11309667 w 11737978"/>
              <a:gd name="connsiteY36038" fmla="*/ 2476753 h 6407150"/>
              <a:gd name="connsiteX36039" fmla="*/ 11308382 w 11737978"/>
              <a:gd name="connsiteY36039" fmla="*/ 2480578 h 6407150"/>
              <a:gd name="connsiteX36040" fmla="*/ 11298176 w 11737978"/>
              <a:gd name="connsiteY36040" fmla="*/ 2477510 h 6407150"/>
              <a:gd name="connsiteX36041" fmla="*/ 11296891 w 11737978"/>
              <a:gd name="connsiteY36041" fmla="*/ 2481334 h 6407150"/>
              <a:gd name="connsiteX36042" fmla="*/ 11307098 w 11737978"/>
              <a:gd name="connsiteY36042" fmla="*/ 2484401 h 6407150"/>
              <a:gd name="connsiteX36043" fmla="*/ 11284115 w 11737978"/>
              <a:gd name="connsiteY36043" fmla="*/ 2485916 h 6407150"/>
              <a:gd name="connsiteX36044" fmla="*/ 11291753 w 11737978"/>
              <a:gd name="connsiteY36044" fmla="*/ 2496631 h 6407150"/>
              <a:gd name="connsiteX36045" fmla="*/ 11270054 w 11737978"/>
              <a:gd name="connsiteY36045" fmla="*/ 2494320 h 6407150"/>
              <a:gd name="connsiteX36046" fmla="*/ 11273908 w 11737978"/>
              <a:gd name="connsiteY36046" fmla="*/ 2482847 h 6407150"/>
              <a:gd name="connsiteX36047" fmla="*/ 11262417 w 11737978"/>
              <a:gd name="connsiteY36047" fmla="*/ 2483603 h 6407150"/>
              <a:gd name="connsiteX36048" fmla="*/ 11253494 w 11737978"/>
              <a:gd name="connsiteY36048" fmla="*/ 2476713 h 6407150"/>
              <a:gd name="connsiteX36049" fmla="*/ 11247143 w 11737978"/>
              <a:gd name="connsiteY36049" fmla="*/ 2462172 h 6407150"/>
              <a:gd name="connsiteX36050" fmla="*/ 11245859 w 11737978"/>
              <a:gd name="connsiteY36050" fmla="*/ 2465997 h 6407150"/>
              <a:gd name="connsiteX36051" fmla="*/ 11236937 w 11737978"/>
              <a:gd name="connsiteY36051" fmla="*/ 2459105 h 6407150"/>
              <a:gd name="connsiteX36052" fmla="*/ 11228015 w 11737978"/>
              <a:gd name="connsiteY36052" fmla="*/ 2452212 h 6407150"/>
              <a:gd name="connsiteX36053" fmla="*/ 11221662 w 11737978"/>
              <a:gd name="connsiteY36053" fmla="*/ 2437672 h 6407150"/>
              <a:gd name="connsiteX36054" fmla="*/ 11249784 w 11737978"/>
              <a:gd name="connsiteY36054" fmla="*/ 2420861 h 6407150"/>
              <a:gd name="connsiteX36055" fmla="*/ 11245930 w 11737978"/>
              <a:gd name="connsiteY36055" fmla="*/ 2432334 h 6407150"/>
              <a:gd name="connsiteX36056" fmla="*/ 11260126 w 11737978"/>
              <a:gd name="connsiteY36056" fmla="*/ 2436073 h 6407150"/>
              <a:gd name="connsiteX36057" fmla="*/ 11267628 w 11737978"/>
              <a:gd name="connsiteY36057" fmla="*/ 2434646 h 6407150"/>
              <a:gd name="connsiteX36058" fmla="*/ 11281689 w 11737978"/>
              <a:gd name="connsiteY36058" fmla="*/ 2426240 h 6407150"/>
              <a:gd name="connsiteX36059" fmla="*/ 11271483 w 11737978"/>
              <a:gd name="connsiteY36059" fmla="*/ 2423172 h 6407150"/>
              <a:gd name="connsiteX36060" fmla="*/ 11268913 w 11737978"/>
              <a:gd name="connsiteY36060" fmla="*/ 2430822 h 6407150"/>
              <a:gd name="connsiteX36061" fmla="*/ 11259991 w 11737978"/>
              <a:gd name="connsiteY36061" fmla="*/ 2423930 h 6407150"/>
              <a:gd name="connsiteX36062" fmla="*/ 11249784 w 11737978"/>
              <a:gd name="connsiteY36062" fmla="*/ 2420861 h 6407150"/>
              <a:gd name="connsiteX36063" fmla="*/ 11239577 w 11737978"/>
              <a:gd name="connsiteY36063" fmla="*/ 2417794 h 6407150"/>
              <a:gd name="connsiteX36064" fmla="*/ 11252355 w 11737978"/>
              <a:gd name="connsiteY36064" fmla="*/ 2413214 h 6407150"/>
              <a:gd name="connsiteX36065" fmla="*/ 11253639 w 11737978"/>
              <a:gd name="connsiteY36065" fmla="*/ 2409388 h 6407150"/>
              <a:gd name="connsiteX36066" fmla="*/ 11256209 w 11737978"/>
              <a:gd name="connsiteY36066" fmla="*/ 2401739 h 6407150"/>
              <a:gd name="connsiteX36067" fmla="*/ 11265131 w 11737978"/>
              <a:gd name="connsiteY36067" fmla="*/ 2408632 h 6407150"/>
              <a:gd name="connsiteX36068" fmla="*/ 11277907 w 11737978"/>
              <a:gd name="connsiteY36068" fmla="*/ 2404051 h 6407150"/>
              <a:gd name="connsiteX36069" fmla="*/ 11279191 w 11737978"/>
              <a:gd name="connsiteY36069" fmla="*/ 2400226 h 6407150"/>
              <a:gd name="connsiteX36070" fmla="*/ 11288114 w 11737978"/>
              <a:gd name="connsiteY36070" fmla="*/ 2407119 h 6407150"/>
              <a:gd name="connsiteX36071" fmla="*/ 11300889 w 11737978"/>
              <a:gd name="connsiteY36071" fmla="*/ 2402537 h 6407150"/>
              <a:gd name="connsiteX36072" fmla="*/ 11293252 w 11737978"/>
              <a:gd name="connsiteY36072" fmla="*/ 2391822 h 6407150"/>
              <a:gd name="connsiteX36073" fmla="*/ 11295822 w 11737978"/>
              <a:gd name="connsiteY36073" fmla="*/ 2384172 h 6407150"/>
              <a:gd name="connsiteX36074" fmla="*/ 11304744 w 11737978"/>
              <a:gd name="connsiteY36074" fmla="*/ 2391064 h 6407150"/>
              <a:gd name="connsiteX36075" fmla="*/ 11317521 w 11737978"/>
              <a:gd name="connsiteY36075" fmla="*/ 2386483 h 6407150"/>
              <a:gd name="connsiteX36076" fmla="*/ 11318805 w 11737978"/>
              <a:gd name="connsiteY36076" fmla="*/ 2382659 h 6407150"/>
              <a:gd name="connsiteX36077" fmla="*/ 11331581 w 11737978"/>
              <a:gd name="connsiteY36077" fmla="*/ 2378077 h 6407150"/>
              <a:gd name="connsiteX36078" fmla="*/ 11337861 w 11737978"/>
              <a:gd name="connsiteY36078" fmla="*/ 2426280 h 6407150"/>
              <a:gd name="connsiteX36079" fmla="*/ 11351923 w 11737978"/>
              <a:gd name="connsiteY36079" fmla="*/ 2417874 h 6407150"/>
              <a:gd name="connsiteX36080" fmla="*/ 11341716 w 11737978"/>
              <a:gd name="connsiteY36080" fmla="*/ 2414808 h 6407150"/>
              <a:gd name="connsiteX36081" fmla="*/ 11344286 w 11737978"/>
              <a:gd name="connsiteY36081" fmla="*/ 2407159 h 6407150"/>
              <a:gd name="connsiteX36082" fmla="*/ 11354492 w 11737978"/>
              <a:gd name="connsiteY36082" fmla="*/ 2410227 h 6407150"/>
              <a:gd name="connsiteX36083" fmla="*/ 11355776 w 11737978"/>
              <a:gd name="connsiteY36083" fmla="*/ 2406403 h 6407150"/>
              <a:gd name="connsiteX36084" fmla="*/ 11357062 w 11737978"/>
              <a:gd name="connsiteY36084" fmla="*/ 2402577 h 6407150"/>
              <a:gd name="connsiteX36085" fmla="*/ 11345569 w 11737978"/>
              <a:gd name="connsiteY36085" fmla="*/ 2403335 h 6407150"/>
              <a:gd name="connsiteX36086" fmla="*/ 11348140 w 11737978"/>
              <a:gd name="connsiteY36086" fmla="*/ 2395687 h 6407150"/>
              <a:gd name="connsiteX36087" fmla="*/ 11337933 w 11737978"/>
              <a:gd name="connsiteY36087" fmla="*/ 2392618 h 6407150"/>
              <a:gd name="connsiteX36088" fmla="*/ 11359631 w 11737978"/>
              <a:gd name="connsiteY36088" fmla="*/ 2394930 h 6407150"/>
              <a:gd name="connsiteX36089" fmla="*/ 11360916 w 11737978"/>
              <a:gd name="connsiteY36089" fmla="*/ 2391105 h 6407150"/>
              <a:gd name="connsiteX36090" fmla="*/ 11364770 w 11737978"/>
              <a:gd name="connsiteY36090" fmla="*/ 2379632 h 6407150"/>
              <a:gd name="connsiteX36091" fmla="*/ 11355848 w 11737978"/>
              <a:gd name="connsiteY36091" fmla="*/ 2372740 h 6407150"/>
              <a:gd name="connsiteX36092" fmla="*/ 11358418 w 11737978"/>
              <a:gd name="connsiteY36092" fmla="*/ 2365092 h 6407150"/>
              <a:gd name="connsiteX36093" fmla="*/ 11368625 w 11737978"/>
              <a:gd name="connsiteY36093" fmla="*/ 2368160 h 6407150"/>
              <a:gd name="connsiteX36094" fmla="*/ 11355920 w 11737978"/>
              <a:gd name="connsiteY36094" fmla="*/ 2339078 h 6407150"/>
              <a:gd name="connsiteX36095" fmla="*/ 11352067 w 11737978"/>
              <a:gd name="connsiteY36095" fmla="*/ 2350552 h 6407150"/>
              <a:gd name="connsiteX36096" fmla="*/ 11345714 w 11737978"/>
              <a:gd name="connsiteY36096" fmla="*/ 2336011 h 6407150"/>
              <a:gd name="connsiteX36097" fmla="*/ 11348284 w 11737978"/>
              <a:gd name="connsiteY36097" fmla="*/ 2328361 h 6407150"/>
              <a:gd name="connsiteX36098" fmla="*/ 11358491 w 11737978"/>
              <a:gd name="connsiteY36098" fmla="*/ 2331430 h 6407150"/>
              <a:gd name="connsiteX36099" fmla="*/ 11359775 w 11737978"/>
              <a:gd name="connsiteY36099" fmla="*/ 2327606 h 6407150"/>
              <a:gd name="connsiteX36100" fmla="*/ 11361060 w 11737978"/>
              <a:gd name="connsiteY36100" fmla="*/ 2323781 h 6407150"/>
              <a:gd name="connsiteX36101" fmla="*/ 11364915 w 11737978"/>
              <a:gd name="connsiteY36101" fmla="*/ 2312307 h 6407150"/>
              <a:gd name="connsiteX36102" fmla="*/ 11361132 w 11737978"/>
              <a:gd name="connsiteY36102" fmla="*/ 2290119 h 6407150"/>
              <a:gd name="connsiteX36103" fmla="*/ 11376478 w 11737978"/>
              <a:gd name="connsiteY36103" fmla="*/ 2277889 h 6407150"/>
              <a:gd name="connsiteX36104" fmla="*/ 11339434 w 11737978"/>
              <a:gd name="connsiteY36104" fmla="*/ 2287808 h 6407150"/>
              <a:gd name="connsiteX36105" fmla="*/ 11327942 w 11737978"/>
              <a:gd name="connsiteY36105" fmla="*/ 2288565 h 6407150"/>
              <a:gd name="connsiteX36106" fmla="*/ 11333081 w 11737978"/>
              <a:gd name="connsiteY36106" fmla="*/ 2273269 h 6407150"/>
              <a:gd name="connsiteX36107" fmla="*/ 11321590 w 11737978"/>
              <a:gd name="connsiteY36107" fmla="*/ 2274025 h 6407150"/>
              <a:gd name="connsiteX36108" fmla="*/ 11317808 w 11737978"/>
              <a:gd name="connsiteY36108" fmla="*/ 2251836 h 6407150"/>
              <a:gd name="connsiteX36109" fmla="*/ 11331869 w 11737978"/>
              <a:gd name="connsiteY36109" fmla="*/ 2243431 h 6407150"/>
              <a:gd name="connsiteX36110" fmla="*/ 11342075 w 11737978"/>
              <a:gd name="connsiteY36110" fmla="*/ 2246497 h 6407150"/>
              <a:gd name="connsiteX36111" fmla="*/ 11347214 w 11737978"/>
              <a:gd name="connsiteY36111" fmla="*/ 2231201 h 6407150"/>
              <a:gd name="connsiteX36112" fmla="*/ 11335723 w 11737978"/>
              <a:gd name="connsiteY36112" fmla="*/ 2231958 h 6407150"/>
              <a:gd name="connsiteX36113" fmla="*/ 11331941 w 11737978"/>
              <a:gd name="connsiteY36113" fmla="*/ 2209768 h 6407150"/>
              <a:gd name="connsiteX36114" fmla="*/ 11344717 w 11737978"/>
              <a:gd name="connsiteY36114" fmla="*/ 2205186 h 6407150"/>
              <a:gd name="connsiteX36115" fmla="*/ 11346002 w 11737978"/>
              <a:gd name="connsiteY36115" fmla="*/ 2201363 h 6407150"/>
              <a:gd name="connsiteX36116" fmla="*/ 11347286 w 11737978"/>
              <a:gd name="connsiteY36116" fmla="*/ 2197539 h 6407150"/>
              <a:gd name="connsiteX36117" fmla="*/ 11337080 w 11737978"/>
              <a:gd name="connsiteY36117" fmla="*/ 2194471 h 6407150"/>
              <a:gd name="connsiteX36118" fmla="*/ 11338365 w 11737978"/>
              <a:gd name="connsiteY36118" fmla="*/ 2190647 h 6407150"/>
              <a:gd name="connsiteX36119" fmla="*/ 11339300 w 11737978"/>
              <a:gd name="connsiteY36119" fmla="*/ 2187866 h 6407150"/>
              <a:gd name="connsiteX36120" fmla="*/ 11336037 w 11737978"/>
              <a:gd name="connsiteY36120" fmla="*/ 2187866 h 6407150"/>
              <a:gd name="connsiteX36121" fmla="*/ 11328372 w 11737978"/>
              <a:gd name="connsiteY36121" fmla="*/ 2190079 h 6407150"/>
              <a:gd name="connsiteX36122" fmla="*/ 11316506 w 11737978"/>
              <a:gd name="connsiteY36122" fmla="*/ 2188814 h 6407150"/>
              <a:gd name="connsiteX36123" fmla="*/ 11313602 w 11737978"/>
              <a:gd name="connsiteY36123" fmla="*/ 2187866 h 6407150"/>
              <a:gd name="connsiteX36124" fmla="*/ 11226746 w 11737978"/>
              <a:gd name="connsiteY36124" fmla="*/ 2187866 h 6407150"/>
              <a:gd name="connsiteX36125" fmla="*/ 11222978 w 11737978"/>
              <a:gd name="connsiteY36125" fmla="*/ 2195441 h 6407150"/>
              <a:gd name="connsiteX36126" fmla="*/ 11211959 w 11737978"/>
              <a:gd name="connsiteY36126" fmla="*/ 2198971 h 6407150"/>
              <a:gd name="connsiteX36127" fmla="*/ 11213245 w 11737978"/>
              <a:gd name="connsiteY36127" fmla="*/ 2195148 h 6407150"/>
              <a:gd name="connsiteX36128" fmla="*/ 11216447 w 11737978"/>
              <a:gd name="connsiteY36128" fmla="*/ 2189794 h 6407150"/>
              <a:gd name="connsiteX36129" fmla="*/ 11220381 w 11737978"/>
              <a:gd name="connsiteY36129" fmla="*/ 2187866 h 6407150"/>
              <a:gd name="connsiteX36130" fmla="*/ 11185842 w 11737978"/>
              <a:gd name="connsiteY36130" fmla="*/ 2187866 h 6407150"/>
              <a:gd name="connsiteX36131" fmla="*/ 11181341 w 11737978"/>
              <a:gd name="connsiteY36131" fmla="*/ 2189769 h 6407150"/>
              <a:gd name="connsiteX36132" fmla="*/ 11190262 w 11737978"/>
              <a:gd name="connsiteY36132" fmla="*/ 2196661 h 6407150"/>
              <a:gd name="connsiteX36133" fmla="*/ 11178770 w 11737978"/>
              <a:gd name="connsiteY36133" fmla="*/ 2197417 h 6407150"/>
              <a:gd name="connsiteX36134" fmla="*/ 11165994 w 11737978"/>
              <a:gd name="connsiteY36134" fmla="*/ 2201999 h 6407150"/>
              <a:gd name="connsiteX36135" fmla="*/ 11167296 w 11737978"/>
              <a:gd name="connsiteY36135" fmla="*/ 2189758 h 6407150"/>
              <a:gd name="connsiteX36136" fmla="*/ 11170684 w 11737978"/>
              <a:gd name="connsiteY36136" fmla="*/ 2187866 h 6407150"/>
              <a:gd name="connsiteX36137" fmla="*/ 11150579 w 11737978"/>
              <a:gd name="connsiteY36137" fmla="*/ 2187866 h 6407150"/>
              <a:gd name="connsiteX36138" fmla="*/ 11149427 w 11737978"/>
              <a:gd name="connsiteY36138" fmla="*/ 2188598 h 6407150"/>
              <a:gd name="connsiteX36139" fmla="*/ 11146550 w 11737978"/>
              <a:gd name="connsiteY36139" fmla="*/ 2187866 h 6407150"/>
              <a:gd name="connsiteX36140" fmla="*/ 11125060 w 11737978"/>
              <a:gd name="connsiteY36140" fmla="*/ 2187866 h 6407150"/>
              <a:gd name="connsiteX36141" fmla="*/ 11122607 w 11737978"/>
              <a:gd name="connsiteY36141" fmla="*/ 2193170 h 6407150"/>
              <a:gd name="connsiteX36142" fmla="*/ 11109822 w 11737978"/>
              <a:gd name="connsiteY36142" fmla="*/ 2201959 h 6407150"/>
              <a:gd name="connsiteX36143" fmla="*/ 11130236 w 11737978"/>
              <a:gd name="connsiteY36143" fmla="*/ 2208094 h 6407150"/>
              <a:gd name="connsiteX36144" fmla="*/ 11143011 w 11737978"/>
              <a:gd name="connsiteY36144" fmla="*/ 2203512 h 6407150"/>
              <a:gd name="connsiteX36145" fmla="*/ 11151933 w 11737978"/>
              <a:gd name="connsiteY36145" fmla="*/ 2210404 h 6407150"/>
              <a:gd name="connsiteX36146" fmla="*/ 11128949 w 11737978"/>
              <a:gd name="connsiteY36146" fmla="*/ 2211917 h 6407150"/>
              <a:gd name="connsiteX36147" fmla="*/ 11119956 w 11737978"/>
              <a:gd name="connsiteY36147" fmla="*/ 2238687 h 6407150"/>
              <a:gd name="connsiteX36148" fmla="*/ 11114889 w 11737978"/>
              <a:gd name="connsiteY36148" fmla="*/ 2220322 h 6407150"/>
              <a:gd name="connsiteX36149" fmla="*/ 11117459 w 11737978"/>
              <a:gd name="connsiteY36149" fmla="*/ 2212675 h 6407150"/>
              <a:gd name="connsiteX36150" fmla="*/ 11104683 w 11737978"/>
              <a:gd name="connsiteY36150" fmla="*/ 2217256 h 6407150"/>
              <a:gd name="connsiteX36151" fmla="*/ 11108536 w 11737978"/>
              <a:gd name="connsiteY36151" fmla="*/ 2205783 h 6407150"/>
              <a:gd name="connsiteX36152" fmla="*/ 11102185 w 11737978"/>
              <a:gd name="connsiteY36152" fmla="*/ 2191242 h 6407150"/>
              <a:gd name="connsiteX36153" fmla="*/ 11090693 w 11737978"/>
              <a:gd name="connsiteY36153" fmla="*/ 2191998 h 6407150"/>
              <a:gd name="connsiteX36154" fmla="*/ 11085554 w 11737978"/>
              <a:gd name="connsiteY36154" fmla="*/ 2207295 h 6407150"/>
              <a:gd name="connsiteX36155" fmla="*/ 11062571 w 11737978"/>
              <a:gd name="connsiteY36155" fmla="*/ 2208809 h 6407150"/>
              <a:gd name="connsiteX36156" fmla="*/ 11049795 w 11737978"/>
              <a:gd name="connsiteY36156" fmla="*/ 2213391 h 6407150"/>
              <a:gd name="connsiteX36157" fmla="*/ 11054863 w 11737978"/>
              <a:gd name="connsiteY36157" fmla="*/ 2231756 h 6407150"/>
              <a:gd name="connsiteX36158" fmla="*/ 11042086 w 11737978"/>
              <a:gd name="connsiteY36158" fmla="*/ 2236336 h 6407150"/>
              <a:gd name="connsiteX36159" fmla="*/ 11033165 w 11737978"/>
              <a:gd name="connsiteY36159" fmla="*/ 2229445 h 6407150"/>
              <a:gd name="connsiteX36160" fmla="*/ 11030595 w 11737978"/>
              <a:gd name="connsiteY36160" fmla="*/ 2237093 h 6407150"/>
              <a:gd name="connsiteX36161" fmla="*/ 11001260 w 11737978"/>
              <a:gd name="connsiteY36161" fmla="*/ 2224066 h 6407150"/>
              <a:gd name="connsiteX36162" fmla="*/ 10970640 w 11737978"/>
              <a:gd name="connsiteY36162" fmla="*/ 2214864 h 6407150"/>
              <a:gd name="connsiteX36163" fmla="*/ 10948943 w 11737978"/>
              <a:gd name="connsiteY36163" fmla="*/ 2212552 h 6407150"/>
              <a:gd name="connsiteX36164" fmla="*/ 10946373 w 11737978"/>
              <a:gd name="connsiteY36164" fmla="*/ 2220201 h 6407150"/>
              <a:gd name="connsiteX36165" fmla="*/ 10937451 w 11737978"/>
              <a:gd name="connsiteY36165" fmla="*/ 2213309 h 6407150"/>
              <a:gd name="connsiteX36166" fmla="*/ 10936167 w 11737978"/>
              <a:gd name="connsiteY36166" fmla="*/ 2217133 h 6407150"/>
              <a:gd name="connsiteX36167" fmla="*/ 10934880 w 11737978"/>
              <a:gd name="connsiteY36167" fmla="*/ 2220958 h 6407150"/>
              <a:gd name="connsiteX36168" fmla="*/ 10943972 w 11737978"/>
              <a:gd name="connsiteY36168" fmla="*/ 2223164 h 6407150"/>
              <a:gd name="connsiteX36169" fmla="*/ 10946373 w 11737978"/>
              <a:gd name="connsiteY36169" fmla="*/ 2220201 h 6407150"/>
              <a:gd name="connsiteX36170" fmla="*/ 10956579 w 11737978"/>
              <a:gd name="connsiteY36170" fmla="*/ 2223269 h 6407150"/>
              <a:gd name="connsiteX36171" fmla="*/ 10974422 w 11737978"/>
              <a:gd name="connsiteY36171" fmla="*/ 2237053 h 6407150"/>
              <a:gd name="connsiteX36172" fmla="*/ 10982060 w 11737978"/>
              <a:gd name="connsiteY36172" fmla="*/ 2247769 h 6407150"/>
              <a:gd name="connsiteX36173" fmla="*/ 11003757 w 11737978"/>
              <a:gd name="connsiteY36173" fmla="*/ 2250079 h 6407150"/>
              <a:gd name="connsiteX36174" fmla="*/ 11011395 w 11737978"/>
              <a:gd name="connsiteY36174" fmla="*/ 2260795 h 6407150"/>
              <a:gd name="connsiteX36175" fmla="*/ 11013964 w 11737978"/>
              <a:gd name="connsiteY36175" fmla="*/ 2253148 h 6407150"/>
              <a:gd name="connsiteX36176" fmla="*/ 11015248 w 11737978"/>
              <a:gd name="connsiteY36176" fmla="*/ 2249323 h 6407150"/>
              <a:gd name="connsiteX36177" fmla="*/ 11025455 w 11737978"/>
              <a:gd name="connsiteY36177" fmla="*/ 2252391 h 6407150"/>
              <a:gd name="connsiteX36178" fmla="*/ 11020316 w 11737978"/>
              <a:gd name="connsiteY36178" fmla="*/ 2267688 h 6407150"/>
              <a:gd name="connsiteX36179" fmla="*/ 11030523 w 11737978"/>
              <a:gd name="connsiteY36179" fmla="*/ 2270755 h 6407150"/>
              <a:gd name="connsiteX36180" fmla="*/ 11033092 w 11737978"/>
              <a:gd name="connsiteY36180" fmla="*/ 2263107 h 6407150"/>
              <a:gd name="connsiteX36181" fmla="*/ 11038160 w 11737978"/>
              <a:gd name="connsiteY36181" fmla="*/ 2281471 h 6407150"/>
              <a:gd name="connsiteX36182" fmla="*/ 11011323 w 11737978"/>
              <a:gd name="connsiteY36182" fmla="*/ 2294458 h 6407150"/>
              <a:gd name="connsiteX36183" fmla="*/ 10989625 w 11737978"/>
              <a:gd name="connsiteY36183" fmla="*/ 2292147 h 6407150"/>
              <a:gd name="connsiteX36184" fmla="*/ 10994763 w 11737978"/>
              <a:gd name="connsiteY36184" fmla="*/ 2276850 h 6407150"/>
              <a:gd name="connsiteX36185" fmla="*/ 10987127 w 11737978"/>
              <a:gd name="connsiteY36185" fmla="*/ 2266133 h 6407150"/>
              <a:gd name="connsiteX36186" fmla="*/ 10971781 w 11737978"/>
              <a:gd name="connsiteY36186" fmla="*/ 2278364 h 6407150"/>
              <a:gd name="connsiteX36187" fmla="*/ 10976921 w 11737978"/>
              <a:gd name="connsiteY36187" fmla="*/ 2263066 h 6407150"/>
              <a:gd name="connsiteX36188" fmla="*/ 10965429 w 11737978"/>
              <a:gd name="connsiteY36188" fmla="*/ 2263823 h 6407150"/>
              <a:gd name="connsiteX36189" fmla="*/ 10951368 w 11737978"/>
              <a:gd name="connsiteY36189" fmla="*/ 2272228 h 6407150"/>
              <a:gd name="connsiteX36190" fmla="*/ 10942446 w 11737978"/>
              <a:gd name="connsiteY36190" fmla="*/ 2265336 h 6407150"/>
              <a:gd name="connsiteX36191" fmla="*/ 10947585 w 11737978"/>
              <a:gd name="connsiteY36191" fmla="*/ 2250039 h 6407150"/>
              <a:gd name="connsiteX36192" fmla="*/ 10933524 w 11737978"/>
              <a:gd name="connsiteY36192" fmla="*/ 2258445 h 6407150"/>
              <a:gd name="connsiteX36193" fmla="*/ 10928456 w 11737978"/>
              <a:gd name="connsiteY36193" fmla="*/ 2240080 h 6407150"/>
              <a:gd name="connsiteX36194" fmla="*/ 10932312 w 11737978"/>
              <a:gd name="connsiteY36194" fmla="*/ 2228606 h 6407150"/>
              <a:gd name="connsiteX36195" fmla="*/ 10910614 w 11737978"/>
              <a:gd name="connsiteY36195" fmla="*/ 2226296 h 6407150"/>
              <a:gd name="connsiteX36196" fmla="*/ 10885061 w 11737978"/>
              <a:gd name="connsiteY36196" fmla="*/ 2235459 h 6407150"/>
              <a:gd name="connsiteX36197" fmla="*/ 10889522 w 11737978"/>
              <a:gd name="connsiteY36197" fmla="*/ 2238903 h 6407150"/>
              <a:gd name="connsiteX36198" fmla="*/ 10893043 w 11737978"/>
              <a:gd name="connsiteY36198" fmla="*/ 2241625 h 6407150"/>
              <a:gd name="connsiteX36199" fmla="*/ 10892387 w 11737978"/>
              <a:gd name="connsiteY36199" fmla="*/ 2242923 h 6407150"/>
              <a:gd name="connsiteX36200" fmla="*/ 10882491 w 11737978"/>
              <a:gd name="connsiteY36200" fmla="*/ 2243107 h 6407150"/>
              <a:gd name="connsiteX36201" fmla="*/ 10872282 w 11737978"/>
              <a:gd name="connsiteY36201" fmla="*/ 2240037 h 6407150"/>
              <a:gd name="connsiteX36202" fmla="*/ 10873568 w 11737978"/>
              <a:gd name="connsiteY36202" fmla="*/ 2236214 h 6407150"/>
              <a:gd name="connsiteX36203" fmla="*/ 10831457 w 11737978"/>
              <a:gd name="connsiteY36203" fmla="*/ 2227769 h 6407150"/>
              <a:gd name="connsiteX36204" fmla="*/ 10836595 w 11737978"/>
              <a:gd name="connsiteY36204" fmla="*/ 2212472 h 6407150"/>
              <a:gd name="connsiteX36205" fmla="*/ 10814897 w 11737978"/>
              <a:gd name="connsiteY36205" fmla="*/ 2210162 h 6407150"/>
              <a:gd name="connsiteX36206" fmla="*/ 10802121 w 11737978"/>
              <a:gd name="connsiteY36206" fmla="*/ 2214741 h 6407150"/>
              <a:gd name="connsiteX36207" fmla="*/ 10788133 w 11737978"/>
              <a:gd name="connsiteY36207" fmla="*/ 2189486 h 6407150"/>
              <a:gd name="connsiteX36208" fmla="*/ 10818752 w 11737978"/>
              <a:gd name="connsiteY36208" fmla="*/ 2198688 h 6407150"/>
              <a:gd name="connsiteX36209" fmla="*/ 10828959 w 11737978"/>
              <a:gd name="connsiteY36209" fmla="*/ 2201756 h 6407150"/>
              <a:gd name="connsiteX36210" fmla="*/ 10830244 w 11737978"/>
              <a:gd name="connsiteY36210" fmla="*/ 2197930 h 6407150"/>
              <a:gd name="connsiteX36211" fmla="*/ 10839165 w 11737978"/>
              <a:gd name="connsiteY36211" fmla="*/ 2204823 h 6407150"/>
              <a:gd name="connsiteX36212" fmla="*/ 10843020 w 11737978"/>
              <a:gd name="connsiteY36212" fmla="*/ 2193351 h 6407150"/>
              <a:gd name="connsiteX36213" fmla="*/ 10838238 w 11737978"/>
              <a:gd name="connsiteY36213" fmla="*/ 2190860 h 6407150"/>
              <a:gd name="connsiteX36214" fmla="*/ 10835766 w 11737978"/>
              <a:gd name="connsiteY36214" fmla="*/ 2187866 h 6407150"/>
              <a:gd name="connsiteX36215" fmla="*/ 10730792 w 11737978"/>
              <a:gd name="connsiteY36215" fmla="*/ 2187866 h 6407150"/>
              <a:gd name="connsiteX36216" fmla="*/ 10730666 w 11737978"/>
              <a:gd name="connsiteY36216" fmla="*/ 2188069 h 6407150"/>
              <a:gd name="connsiteX36217" fmla="*/ 10717899 w 11737978"/>
              <a:gd name="connsiteY36217" fmla="*/ 2197851 h 6407150"/>
              <a:gd name="connsiteX36218" fmla="*/ 10726821 w 11737978"/>
              <a:gd name="connsiteY36218" fmla="*/ 2204741 h 6407150"/>
              <a:gd name="connsiteX36219" fmla="*/ 10732887 w 11737978"/>
              <a:gd name="connsiteY36219" fmla="*/ 2203408 h 6407150"/>
              <a:gd name="connsiteX36220" fmla="*/ 10736240 w 11737978"/>
              <a:gd name="connsiteY36220" fmla="*/ 2200443 h 6407150"/>
              <a:gd name="connsiteX36221" fmla="*/ 10735321 w 11737978"/>
              <a:gd name="connsiteY36221" fmla="*/ 2203177 h 6407150"/>
              <a:gd name="connsiteX36222" fmla="*/ 10745047 w 11737978"/>
              <a:gd name="connsiteY36222" fmla="*/ 2210160 h 6407150"/>
              <a:gd name="connsiteX36223" fmla="*/ 10746286 w 11737978"/>
              <a:gd name="connsiteY36223" fmla="*/ 2206473 h 6407150"/>
              <a:gd name="connsiteX36224" fmla="*/ 10747525 w 11737978"/>
              <a:gd name="connsiteY36224" fmla="*/ 2202784 h 6407150"/>
              <a:gd name="connsiteX36225" fmla="*/ 10748763 w 11737978"/>
              <a:gd name="connsiteY36225" fmla="*/ 2199096 h 6407150"/>
              <a:gd name="connsiteX36226" fmla="*/ 10742662 w 11737978"/>
              <a:gd name="connsiteY36226" fmla="*/ 2199293 h 6407150"/>
              <a:gd name="connsiteX36227" fmla="*/ 10737346 w 11737978"/>
              <a:gd name="connsiteY36227" fmla="*/ 2199462 h 6407150"/>
              <a:gd name="connsiteX36228" fmla="*/ 10740882 w 11737978"/>
              <a:gd name="connsiteY36228" fmla="*/ 2196336 h 6407150"/>
              <a:gd name="connsiteX36229" fmla="*/ 10743451 w 11737978"/>
              <a:gd name="connsiteY36229" fmla="*/ 2188689 h 6407150"/>
              <a:gd name="connsiteX36230" fmla="*/ 10746758 w 11737978"/>
              <a:gd name="connsiteY36230" fmla="*/ 2187866 h 6407150"/>
              <a:gd name="connsiteX36231" fmla="*/ 8112470 w 11737978"/>
              <a:gd name="connsiteY36231" fmla="*/ 2187866 h 6407150"/>
              <a:gd name="connsiteX36232" fmla="*/ 8107973 w 11737978"/>
              <a:gd name="connsiteY36232" fmla="*/ 2191416 h 6407150"/>
              <a:gd name="connsiteX36233" fmla="*/ 8119646 w 11737978"/>
              <a:gd name="connsiteY36233" fmla="*/ 2204445 h 6407150"/>
              <a:gd name="connsiteX36234" fmla="*/ 8137792 w 11737978"/>
              <a:gd name="connsiteY36234" fmla="*/ 2203923 h 6407150"/>
              <a:gd name="connsiteX36235" fmla="*/ 8155233 w 11737978"/>
              <a:gd name="connsiteY36235" fmla="*/ 2208281 h 6407150"/>
              <a:gd name="connsiteX36236" fmla="*/ 8155935 w 11737978"/>
              <a:gd name="connsiteY36236" fmla="*/ 2203401 h 6407150"/>
              <a:gd name="connsiteX36237" fmla="*/ 8147216 w 11737978"/>
              <a:gd name="connsiteY36237" fmla="*/ 2201222 h 6407150"/>
              <a:gd name="connsiteX36238" fmla="*/ 8148621 w 11737978"/>
              <a:gd name="connsiteY36238" fmla="*/ 2191461 h 6407150"/>
              <a:gd name="connsiteX36239" fmla="*/ 8139584 w 11737978"/>
              <a:gd name="connsiteY36239" fmla="*/ 2187866 h 6407150"/>
              <a:gd name="connsiteX36240" fmla="*/ 3402246 w 11737978"/>
              <a:gd name="connsiteY36240" fmla="*/ 2187866 h 6407150"/>
              <a:gd name="connsiteX36241" fmla="*/ 3397749 w 11737978"/>
              <a:gd name="connsiteY36241" fmla="*/ 2191416 h 6407150"/>
              <a:gd name="connsiteX36242" fmla="*/ 3409422 w 11737978"/>
              <a:gd name="connsiteY36242" fmla="*/ 2204445 h 6407150"/>
              <a:gd name="connsiteX36243" fmla="*/ 3427568 w 11737978"/>
              <a:gd name="connsiteY36243" fmla="*/ 2203923 h 6407150"/>
              <a:gd name="connsiteX36244" fmla="*/ 3445009 w 11737978"/>
              <a:gd name="connsiteY36244" fmla="*/ 2208281 h 6407150"/>
              <a:gd name="connsiteX36245" fmla="*/ 3445712 w 11737978"/>
              <a:gd name="connsiteY36245" fmla="*/ 2203401 h 6407150"/>
              <a:gd name="connsiteX36246" fmla="*/ 3436992 w 11737978"/>
              <a:gd name="connsiteY36246" fmla="*/ 2201222 h 6407150"/>
              <a:gd name="connsiteX36247" fmla="*/ 3438397 w 11737978"/>
              <a:gd name="connsiteY36247" fmla="*/ 2191461 h 6407150"/>
              <a:gd name="connsiteX36248" fmla="*/ 3429360 w 11737978"/>
              <a:gd name="connsiteY36248" fmla="*/ 2187866 h 6407150"/>
              <a:gd name="connsiteX36249" fmla="*/ 0 w 11737978"/>
              <a:gd name="connsiteY36249" fmla="*/ 0 h 6407150"/>
              <a:gd name="connsiteX36250" fmla="*/ 11737977 w 11737978"/>
              <a:gd name="connsiteY36250" fmla="*/ 0 h 6407150"/>
              <a:gd name="connsiteX36251" fmla="*/ 11737977 w 11737978"/>
              <a:gd name="connsiteY36251" fmla="*/ 6407150 h 6407150"/>
              <a:gd name="connsiteX36252" fmla="*/ 0 w 11737978"/>
              <a:gd name="connsiteY36252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  <a:cxn ang="0">
                <a:pos x="connsiteX28635" y="connsiteY28635"/>
              </a:cxn>
              <a:cxn ang="0">
                <a:pos x="connsiteX28636" y="connsiteY28636"/>
              </a:cxn>
              <a:cxn ang="0">
                <a:pos x="connsiteX28637" y="connsiteY28637"/>
              </a:cxn>
              <a:cxn ang="0">
                <a:pos x="connsiteX28638" y="connsiteY28638"/>
              </a:cxn>
              <a:cxn ang="0">
                <a:pos x="connsiteX28639" y="connsiteY28639"/>
              </a:cxn>
              <a:cxn ang="0">
                <a:pos x="connsiteX28640" y="connsiteY28640"/>
              </a:cxn>
              <a:cxn ang="0">
                <a:pos x="connsiteX28641" y="connsiteY28641"/>
              </a:cxn>
              <a:cxn ang="0">
                <a:pos x="connsiteX28642" y="connsiteY28642"/>
              </a:cxn>
              <a:cxn ang="0">
                <a:pos x="connsiteX28643" y="connsiteY28643"/>
              </a:cxn>
              <a:cxn ang="0">
                <a:pos x="connsiteX28644" y="connsiteY28644"/>
              </a:cxn>
              <a:cxn ang="0">
                <a:pos x="connsiteX28645" y="connsiteY28645"/>
              </a:cxn>
              <a:cxn ang="0">
                <a:pos x="connsiteX28646" y="connsiteY28646"/>
              </a:cxn>
              <a:cxn ang="0">
                <a:pos x="connsiteX28647" y="connsiteY28647"/>
              </a:cxn>
              <a:cxn ang="0">
                <a:pos x="connsiteX28648" y="connsiteY28648"/>
              </a:cxn>
              <a:cxn ang="0">
                <a:pos x="connsiteX28649" y="connsiteY28649"/>
              </a:cxn>
              <a:cxn ang="0">
                <a:pos x="connsiteX28650" y="connsiteY28650"/>
              </a:cxn>
              <a:cxn ang="0">
                <a:pos x="connsiteX28651" y="connsiteY28651"/>
              </a:cxn>
              <a:cxn ang="0">
                <a:pos x="connsiteX28652" y="connsiteY28652"/>
              </a:cxn>
              <a:cxn ang="0">
                <a:pos x="connsiteX28653" y="connsiteY28653"/>
              </a:cxn>
              <a:cxn ang="0">
                <a:pos x="connsiteX28654" y="connsiteY28654"/>
              </a:cxn>
              <a:cxn ang="0">
                <a:pos x="connsiteX28655" y="connsiteY28655"/>
              </a:cxn>
              <a:cxn ang="0">
                <a:pos x="connsiteX28656" y="connsiteY28656"/>
              </a:cxn>
              <a:cxn ang="0">
                <a:pos x="connsiteX28657" y="connsiteY28657"/>
              </a:cxn>
              <a:cxn ang="0">
                <a:pos x="connsiteX28658" y="connsiteY28658"/>
              </a:cxn>
              <a:cxn ang="0">
                <a:pos x="connsiteX28659" y="connsiteY28659"/>
              </a:cxn>
              <a:cxn ang="0">
                <a:pos x="connsiteX28660" y="connsiteY28660"/>
              </a:cxn>
              <a:cxn ang="0">
                <a:pos x="connsiteX28661" y="connsiteY28661"/>
              </a:cxn>
              <a:cxn ang="0">
                <a:pos x="connsiteX28662" y="connsiteY28662"/>
              </a:cxn>
              <a:cxn ang="0">
                <a:pos x="connsiteX28663" y="connsiteY28663"/>
              </a:cxn>
              <a:cxn ang="0">
                <a:pos x="connsiteX28664" y="connsiteY28664"/>
              </a:cxn>
              <a:cxn ang="0">
                <a:pos x="connsiteX28665" y="connsiteY28665"/>
              </a:cxn>
              <a:cxn ang="0">
                <a:pos x="connsiteX28666" y="connsiteY28666"/>
              </a:cxn>
              <a:cxn ang="0">
                <a:pos x="connsiteX28667" y="connsiteY28667"/>
              </a:cxn>
              <a:cxn ang="0">
                <a:pos x="connsiteX28668" y="connsiteY28668"/>
              </a:cxn>
              <a:cxn ang="0">
                <a:pos x="connsiteX28669" y="connsiteY28669"/>
              </a:cxn>
              <a:cxn ang="0">
                <a:pos x="connsiteX28670" y="connsiteY28670"/>
              </a:cxn>
              <a:cxn ang="0">
                <a:pos x="connsiteX28671" y="connsiteY28671"/>
              </a:cxn>
              <a:cxn ang="0">
                <a:pos x="connsiteX28672" y="connsiteY28672"/>
              </a:cxn>
              <a:cxn ang="0">
                <a:pos x="connsiteX28673" y="connsiteY28673"/>
              </a:cxn>
              <a:cxn ang="0">
                <a:pos x="connsiteX28674" y="connsiteY28674"/>
              </a:cxn>
              <a:cxn ang="0">
                <a:pos x="connsiteX28675" y="connsiteY28675"/>
              </a:cxn>
              <a:cxn ang="0">
                <a:pos x="connsiteX28676" y="connsiteY28676"/>
              </a:cxn>
              <a:cxn ang="0">
                <a:pos x="connsiteX28677" y="connsiteY28677"/>
              </a:cxn>
              <a:cxn ang="0">
                <a:pos x="connsiteX28678" y="connsiteY28678"/>
              </a:cxn>
              <a:cxn ang="0">
                <a:pos x="connsiteX28679" y="connsiteY28679"/>
              </a:cxn>
              <a:cxn ang="0">
                <a:pos x="connsiteX28680" y="connsiteY28680"/>
              </a:cxn>
              <a:cxn ang="0">
                <a:pos x="connsiteX28681" y="connsiteY28681"/>
              </a:cxn>
              <a:cxn ang="0">
                <a:pos x="connsiteX28682" y="connsiteY28682"/>
              </a:cxn>
              <a:cxn ang="0">
                <a:pos x="connsiteX28683" y="connsiteY28683"/>
              </a:cxn>
              <a:cxn ang="0">
                <a:pos x="connsiteX28684" y="connsiteY28684"/>
              </a:cxn>
              <a:cxn ang="0">
                <a:pos x="connsiteX28685" y="connsiteY28685"/>
              </a:cxn>
              <a:cxn ang="0">
                <a:pos x="connsiteX28686" y="connsiteY28686"/>
              </a:cxn>
              <a:cxn ang="0">
                <a:pos x="connsiteX28687" y="connsiteY28687"/>
              </a:cxn>
              <a:cxn ang="0">
                <a:pos x="connsiteX28688" y="connsiteY28688"/>
              </a:cxn>
              <a:cxn ang="0">
                <a:pos x="connsiteX28689" y="connsiteY28689"/>
              </a:cxn>
              <a:cxn ang="0">
                <a:pos x="connsiteX28690" y="connsiteY28690"/>
              </a:cxn>
              <a:cxn ang="0">
                <a:pos x="connsiteX28691" y="connsiteY28691"/>
              </a:cxn>
              <a:cxn ang="0">
                <a:pos x="connsiteX28692" y="connsiteY28692"/>
              </a:cxn>
              <a:cxn ang="0">
                <a:pos x="connsiteX28693" y="connsiteY28693"/>
              </a:cxn>
              <a:cxn ang="0">
                <a:pos x="connsiteX28694" y="connsiteY28694"/>
              </a:cxn>
              <a:cxn ang="0">
                <a:pos x="connsiteX28695" y="connsiteY28695"/>
              </a:cxn>
              <a:cxn ang="0">
                <a:pos x="connsiteX28696" y="connsiteY28696"/>
              </a:cxn>
              <a:cxn ang="0">
                <a:pos x="connsiteX28697" y="connsiteY28697"/>
              </a:cxn>
              <a:cxn ang="0">
                <a:pos x="connsiteX28698" y="connsiteY28698"/>
              </a:cxn>
              <a:cxn ang="0">
                <a:pos x="connsiteX28699" y="connsiteY28699"/>
              </a:cxn>
              <a:cxn ang="0">
                <a:pos x="connsiteX28700" y="connsiteY28700"/>
              </a:cxn>
              <a:cxn ang="0">
                <a:pos x="connsiteX28701" y="connsiteY28701"/>
              </a:cxn>
              <a:cxn ang="0">
                <a:pos x="connsiteX28702" y="connsiteY28702"/>
              </a:cxn>
              <a:cxn ang="0">
                <a:pos x="connsiteX28703" y="connsiteY28703"/>
              </a:cxn>
              <a:cxn ang="0">
                <a:pos x="connsiteX28704" y="connsiteY28704"/>
              </a:cxn>
              <a:cxn ang="0">
                <a:pos x="connsiteX28705" y="connsiteY28705"/>
              </a:cxn>
              <a:cxn ang="0">
                <a:pos x="connsiteX28706" y="connsiteY28706"/>
              </a:cxn>
              <a:cxn ang="0">
                <a:pos x="connsiteX28707" y="connsiteY28707"/>
              </a:cxn>
              <a:cxn ang="0">
                <a:pos x="connsiteX28708" y="connsiteY28708"/>
              </a:cxn>
              <a:cxn ang="0">
                <a:pos x="connsiteX28709" y="connsiteY28709"/>
              </a:cxn>
              <a:cxn ang="0">
                <a:pos x="connsiteX28710" y="connsiteY28710"/>
              </a:cxn>
              <a:cxn ang="0">
                <a:pos x="connsiteX28711" y="connsiteY28711"/>
              </a:cxn>
              <a:cxn ang="0">
                <a:pos x="connsiteX28712" y="connsiteY28712"/>
              </a:cxn>
              <a:cxn ang="0">
                <a:pos x="connsiteX28713" y="connsiteY28713"/>
              </a:cxn>
              <a:cxn ang="0">
                <a:pos x="connsiteX28714" y="connsiteY28714"/>
              </a:cxn>
              <a:cxn ang="0">
                <a:pos x="connsiteX28715" y="connsiteY28715"/>
              </a:cxn>
              <a:cxn ang="0">
                <a:pos x="connsiteX28716" y="connsiteY28716"/>
              </a:cxn>
              <a:cxn ang="0">
                <a:pos x="connsiteX28717" y="connsiteY28717"/>
              </a:cxn>
              <a:cxn ang="0">
                <a:pos x="connsiteX28718" y="connsiteY28718"/>
              </a:cxn>
              <a:cxn ang="0">
                <a:pos x="connsiteX28719" y="connsiteY28719"/>
              </a:cxn>
              <a:cxn ang="0">
                <a:pos x="connsiteX28720" y="connsiteY28720"/>
              </a:cxn>
              <a:cxn ang="0">
                <a:pos x="connsiteX28721" y="connsiteY28721"/>
              </a:cxn>
              <a:cxn ang="0">
                <a:pos x="connsiteX28722" y="connsiteY28722"/>
              </a:cxn>
              <a:cxn ang="0">
                <a:pos x="connsiteX28723" y="connsiteY28723"/>
              </a:cxn>
              <a:cxn ang="0">
                <a:pos x="connsiteX28724" y="connsiteY28724"/>
              </a:cxn>
              <a:cxn ang="0">
                <a:pos x="connsiteX28725" y="connsiteY28725"/>
              </a:cxn>
              <a:cxn ang="0">
                <a:pos x="connsiteX28726" y="connsiteY28726"/>
              </a:cxn>
              <a:cxn ang="0">
                <a:pos x="connsiteX28727" y="connsiteY28727"/>
              </a:cxn>
              <a:cxn ang="0">
                <a:pos x="connsiteX28728" y="connsiteY28728"/>
              </a:cxn>
              <a:cxn ang="0">
                <a:pos x="connsiteX28729" y="connsiteY28729"/>
              </a:cxn>
              <a:cxn ang="0">
                <a:pos x="connsiteX28730" y="connsiteY28730"/>
              </a:cxn>
              <a:cxn ang="0">
                <a:pos x="connsiteX28731" y="connsiteY28731"/>
              </a:cxn>
              <a:cxn ang="0">
                <a:pos x="connsiteX28732" y="connsiteY28732"/>
              </a:cxn>
              <a:cxn ang="0">
                <a:pos x="connsiteX28733" y="connsiteY28733"/>
              </a:cxn>
              <a:cxn ang="0">
                <a:pos x="connsiteX28734" y="connsiteY28734"/>
              </a:cxn>
              <a:cxn ang="0">
                <a:pos x="connsiteX28735" y="connsiteY28735"/>
              </a:cxn>
              <a:cxn ang="0">
                <a:pos x="connsiteX28736" y="connsiteY28736"/>
              </a:cxn>
              <a:cxn ang="0">
                <a:pos x="connsiteX28737" y="connsiteY28737"/>
              </a:cxn>
              <a:cxn ang="0">
                <a:pos x="connsiteX28738" y="connsiteY28738"/>
              </a:cxn>
              <a:cxn ang="0">
                <a:pos x="connsiteX28739" y="connsiteY28739"/>
              </a:cxn>
              <a:cxn ang="0">
                <a:pos x="connsiteX28740" y="connsiteY28740"/>
              </a:cxn>
              <a:cxn ang="0">
                <a:pos x="connsiteX28741" y="connsiteY28741"/>
              </a:cxn>
              <a:cxn ang="0">
                <a:pos x="connsiteX28742" y="connsiteY28742"/>
              </a:cxn>
              <a:cxn ang="0">
                <a:pos x="connsiteX28743" y="connsiteY28743"/>
              </a:cxn>
              <a:cxn ang="0">
                <a:pos x="connsiteX28744" y="connsiteY28744"/>
              </a:cxn>
              <a:cxn ang="0">
                <a:pos x="connsiteX28745" y="connsiteY28745"/>
              </a:cxn>
              <a:cxn ang="0">
                <a:pos x="connsiteX28746" y="connsiteY28746"/>
              </a:cxn>
              <a:cxn ang="0">
                <a:pos x="connsiteX28747" y="connsiteY28747"/>
              </a:cxn>
              <a:cxn ang="0">
                <a:pos x="connsiteX28748" y="connsiteY28748"/>
              </a:cxn>
              <a:cxn ang="0">
                <a:pos x="connsiteX28749" y="connsiteY28749"/>
              </a:cxn>
              <a:cxn ang="0">
                <a:pos x="connsiteX28750" y="connsiteY28750"/>
              </a:cxn>
              <a:cxn ang="0">
                <a:pos x="connsiteX28751" y="connsiteY28751"/>
              </a:cxn>
              <a:cxn ang="0">
                <a:pos x="connsiteX28752" y="connsiteY28752"/>
              </a:cxn>
              <a:cxn ang="0">
                <a:pos x="connsiteX28753" y="connsiteY28753"/>
              </a:cxn>
              <a:cxn ang="0">
                <a:pos x="connsiteX28754" y="connsiteY28754"/>
              </a:cxn>
              <a:cxn ang="0">
                <a:pos x="connsiteX28755" y="connsiteY28755"/>
              </a:cxn>
              <a:cxn ang="0">
                <a:pos x="connsiteX28756" y="connsiteY28756"/>
              </a:cxn>
              <a:cxn ang="0">
                <a:pos x="connsiteX28757" y="connsiteY28757"/>
              </a:cxn>
              <a:cxn ang="0">
                <a:pos x="connsiteX28758" y="connsiteY28758"/>
              </a:cxn>
              <a:cxn ang="0">
                <a:pos x="connsiteX28759" y="connsiteY28759"/>
              </a:cxn>
              <a:cxn ang="0">
                <a:pos x="connsiteX28760" y="connsiteY28760"/>
              </a:cxn>
              <a:cxn ang="0">
                <a:pos x="connsiteX28761" y="connsiteY28761"/>
              </a:cxn>
              <a:cxn ang="0">
                <a:pos x="connsiteX28762" y="connsiteY28762"/>
              </a:cxn>
              <a:cxn ang="0">
                <a:pos x="connsiteX28763" y="connsiteY28763"/>
              </a:cxn>
              <a:cxn ang="0">
                <a:pos x="connsiteX28764" y="connsiteY28764"/>
              </a:cxn>
              <a:cxn ang="0">
                <a:pos x="connsiteX28765" y="connsiteY28765"/>
              </a:cxn>
              <a:cxn ang="0">
                <a:pos x="connsiteX28766" y="connsiteY28766"/>
              </a:cxn>
              <a:cxn ang="0">
                <a:pos x="connsiteX28767" y="connsiteY28767"/>
              </a:cxn>
              <a:cxn ang="0">
                <a:pos x="connsiteX28768" y="connsiteY28768"/>
              </a:cxn>
              <a:cxn ang="0">
                <a:pos x="connsiteX28769" y="connsiteY28769"/>
              </a:cxn>
              <a:cxn ang="0">
                <a:pos x="connsiteX28770" y="connsiteY28770"/>
              </a:cxn>
              <a:cxn ang="0">
                <a:pos x="connsiteX28771" y="connsiteY28771"/>
              </a:cxn>
              <a:cxn ang="0">
                <a:pos x="connsiteX28772" y="connsiteY28772"/>
              </a:cxn>
              <a:cxn ang="0">
                <a:pos x="connsiteX28773" y="connsiteY28773"/>
              </a:cxn>
              <a:cxn ang="0">
                <a:pos x="connsiteX28774" y="connsiteY28774"/>
              </a:cxn>
              <a:cxn ang="0">
                <a:pos x="connsiteX28775" y="connsiteY28775"/>
              </a:cxn>
              <a:cxn ang="0">
                <a:pos x="connsiteX28776" y="connsiteY28776"/>
              </a:cxn>
              <a:cxn ang="0">
                <a:pos x="connsiteX28777" y="connsiteY28777"/>
              </a:cxn>
              <a:cxn ang="0">
                <a:pos x="connsiteX28778" y="connsiteY28778"/>
              </a:cxn>
              <a:cxn ang="0">
                <a:pos x="connsiteX28779" y="connsiteY28779"/>
              </a:cxn>
              <a:cxn ang="0">
                <a:pos x="connsiteX28780" y="connsiteY28780"/>
              </a:cxn>
              <a:cxn ang="0">
                <a:pos x="connsiteX28781" y="connsiteY28781"/>
              </a:cxn>
              <a:cxn ang="0">
                <a:pos x="connsiteX28782" y="connsiteY28782"/>
              </a:cxn>
              <a:cxn ang="0">
                <a:pos x="connsiteX28783" y="connsiteY28783"/>
              </a:cxn>
              <a:cxn ang="0">
                <a:pos x="connsiteX28784" y="connsiteY28784"/>
              </a:cxn>
              <a:cxn ang="0">
                <a:pos x="connsiteX28785" y="connsiteY28785"/>
              </a:cxn>
              <a:cxn ang="0">
                <a:pos x="connsiteX28786" y="connsiteY28786"/>
              </a:cxn>
              <a:cxn ang="0">
                <a:pos x="connsiteX28787" y="connsiteY28787"/>
              </a:cxn>
              <a:cxn ang="0">
                <a:pos x="connsiteX28788" y="connsiteY28788"/>
              </a:cxn>
              <a:cxn ang="0">
                <a:pos x="connsiteX28789" y="connsiteY28789"/>
              </a:cxn>
              <a:cxn ang="0">
                <a:pos x="connsiteX28790" y="connsiteY28790"/>
              </a:cxn>
              <a:cxn ang="0">
                <a:pos x="connsiteX28791" y="connsiteY28791"/>
              </a:cxn>
              <a:cxn ang="0">
                <a:pos x="connsiteX28792" y="connsiteY28792"/>
              </a:cxn>
              <a:cxn ang="0">
                <a:pos x="connsiteX28793" y="connsiteY28793"/>
              </a:cxn>
              <a:cxn ang="0">
                <a:pos x="connsiteX28794" y="connsiteY28794"/>
              </a:cxn>
              <a:cxn ang="0">
                <a:pos x="connsiteX28795" y="connsiteY28795"/>
              </a:cxn>
              <a:cxn ang="0">
                <a:pos x="connsiteX28796" y="connsiteY28796"/>
              </a:cxn>
              <a:cxn ang="0">
                <a:pos x="connsiteX28797" y="connsiteY28797"/>
              </a:cxn>
              <a:cxn ang="0">
                <a:pos x="connsiteX28798" y="connsiteY28798"/>
              </a:cxn>
              <a:cxn ang="0">
                <a:pos x="connsiteX28799" y="connsiteY28799"/>
              </a:cxn>
              <a:cxn ang="0">
                <a:pos x="connsiteX28800" y="connsiteY28800"/>
              </a:cxn>
              <a:cxn ang="0">
                <a:pos x="connsiteX28801" y="connsiteY28801"/>
              </a:cxn>
              <a:cxn ang="0">
                <a:pos x="connsiteX28802" y="connsiteY28802"/>
              </a:cxn>
              <a:cxn ang="0">
                <a:pos x="connsiteX28803" y="connsiteY28803"/>
              </a:cxn>
              <a:cxn ang="0">
                <a:pos x="connsiteX28804" y="connsiteY28804"/>
              </a:cxn>
              <a:cxn ang="0">
                <a:pos x="connsiteX28805" y="connsiteY28805"/>
              </a:cxn>
              <a:cxn ang="0">
                <a:pos x="connsiteX28806" y="connsiteY28806"/>
              </a:cxn>
              <a:cxn ang="0">
                <a:pos x="connsiteX28807" y="connsiteY28807"/>
              </a:cxn>
              <a:cxn ang="0">
                <a:pos x="connsiteX28808" y="connsiteY28808"/>
              </a:cxn>
              <a:cxn ang="0">
                <a:pos x="connsiteX28809" y="connsiteY28809"/>
              </a:cxn>
              <a:cxn ang="0">
                <a:pos x="connsiteX28810" y="connsiteY28810"/>
              </a:cxn>
              <a:cxn ang="0">
                <a:pos x="connsiteX28811" y="connsiteY28811"/>
              </a:cxn>
              <a:cxn ang="0">
                <a:pos x="connsiteX28812" y="connsiteY28812"/>
              </a:cxn>
              <a:cxn ang="0">
                <a:pos x="connsiteX28813" y="connsiteY28813"/>
              </a:cxn>
              <a:cxn ang="0">
                <a:pos x="connsiteX28814" y="connsiteY28814"/>
              </a:cxn>
              <a:cxn ang="0">
                <a:pos x="connsiteX28815" y="connsiteY28815"/>
              </a:cxn>
              <a:cxn ang="0">
                <a:pos x="connsiteX28816" y="connsiteY28816"/>
              </a:cxn>
              <a:cxn ang="0">
                <a:pos x="connsiteX28817" y="connsiteY28817"/>
              </a:cxn>
              <a:cxn ang="0">
                <a:pos x="connsiteX28818" y="connsiteY28818"/>
              </a:cxn>
              <a:cxn ang="0">
                <a:pos x="connsiteX28819" y="connsiteY28819"/>
              </a:cxn>
              <a:cxn ang="0">
                <a:pos x="connsiteX28820" y="connsiteY28820"/>
              </a:cxn>
              <a:cxn ang="0">
                <a:pos x="connsiteX28821" y="connsiteY28821"/>
              </a:cxn>
              <a:cxn ang="0">
                <a:pos x="connsiteX28822" y="connsiteY28822"/>
              </a:cxn>
              <a:cxn ang="0">
                <a:pos x="connsiteX28823" y="connsiteY28823"/>
              </a:cxn>
              <a:cxn ang="0">
                <a:pos x="connsiteX28824" y="connsiteY28824"/>
              </a:cxn>
              <a:cxn ang="0">
                <a:pos x="connsiteX28825" y="connsiteY28825"/>
              </a:cxn>
              <a:cxn ang="0">
                <a:pos x="connsiteX28826" y="connsiteY28826"/>
              </a:cxn>
              <a:cxn ang="0">
                <a:pos x="connsiteX28827" y="connsiteY28827"/>
              </a:cxn>
              <a:cxn ang="0">
                <a:pos x="connsiteX28828" y="connsiteY28828"/>
              </a:cxn>
              <a:cxn ang="0">
                <a:pos x="connsiteX28829" y="connsiteY28829"/>
              </a:cxn>
              <a:cxn ang="0">
                <a:pos x="connsiteX28830" y="connsiteY28830"/>
              </a:cxn>
              <a:cxn ang="0">
                <a:pos x="connsiteX28831" y="connsiteY28831"/>
              </a:cxn>
              <a:cxn ang="0">
                <a:pos x="connsiteX28832" y="connsiteY28832"/>
              </a:cxn>
              <a:cxn ang="0">
                <a:pos x="connsiteX28833" y="connsiteY28833"/>
              </a:cxn>
              <a:cxn ang="0">
                <a:pos x="connsiteX28834" y="connsiteY28834"/>
              </a:cxn>
              <a:cxn ang="0">
                <a:pos x="connsiteX28835" y="connsiteY28835"/>
              </a:cxn>
              <a:cxn ang="0">
                <a:pos x="connsiteX28836" y="connsiteY28836"/>
              </a:cxn>
              <a:cxn ang="0">
                <a:pos x="connsiteX28837" y="connsiteY28837"/>
              </a:cxn>
              <a:cxn ang="0">
                <a:pos x="connsiteX28838" y="connsiteY28838"/>
              </a:cxn>
              <a:cxn ang="0">
                <a:pos x="connsiteX28839" y="connsiteY28839"/>
              </a:cxn>
              <a:cxn ang="0">
                <a:pos x="connsiteX28840" y="connsiteY28840"/>
              </a:cxn>
              <a:cxn ang="0">
                <a:pos x="connsiteX28841" y="connsiteY28841"/>
              </a:cxn>
              <a:cxn ang="0">
                <a:pos x="connsiteX28842" y="connsiteY28842"/>
              </a:cxn>
              <a:cxn ang="0">
                <a:pos x="connsiteX28843" y="connsiteY28843"/>
              </a:cxn>
              <a:cxn ang="0">
                <a:pos x="connsiteX28844" y="connsiteY28844"/>
              </a:cxn>
              <a:cxn ang="0">
                <a:pos x="connsiteX28845" y="connsiteY28845"/>
              </a:cxn>
              <a:cxn ang="0">
                <a:pos x="connsiteX28846" y="connsiteY28846"/>
              </a:cxn>
              <a:cxn ang="0">
                <a:pos x="connsiteX28847" y="connsiteY28847"/>
              </a:cxn>
              <a:cxn ang="0">
                <a:pos x="connsiteX28848" y="connsiteY28848"/>
              </a:cxn>
              <a:cxn ang="0">
                <a:pos x="connsiteX28849" y="connsiteY28849"/>
              </a:cxn>
              <a:cxn ang="0">
                <a:pos x="connsiteX28850" y="connsiteY28850"/>
              </a:cxn>
              <a:cxn ang="0">
                <a:pos x="connsiteX28851" y="connsiteY28851"/>
              </a:cxn>
              <a:cxn ang="0">
                <a:pos x="connsiteX28852" y="connsiteY28852"/>
              </a:cxn>
              <a:cxn ang="0">
                <a:pos x="connsiteX28853" y="connsiteY28853"/>
              </a:cxn>
              <a:cxn ang="0">
                <a:pos x="connsiteX28854" y="connsiteY28854"/>
              </a:cxn>
              <a:cxn ang="0">
                <a:pos x="connsiteX28855" y="connsiteY28855"/>
              </a:cxn>
              <a:cxn ang="0">
                <a:pos x="connsiteX28856" y="connsiteY28856"/>
              </a:cxn>
              <a:cxn ang="0">
                <a:pos x="connsiteX28857" y="connsiteY28857"/>
              </a:cxn>
              <a:cxn ang="0">
                <a:pos x="connsiteX28858" y="connsiteY28858"/>
              </a:cxn>
              <a:cxn ang="0">
                <a:pos x="connsiteX28859" y="connsiteY28859"/>
              </a:cxn>
              <a:cxn ang="0">
                <a:pos x="connsiteX28860" y="connsiteY28860"/>
              </a:cxn>
              <a:cxn ang="0">
                <a:pos x="connsiteX28861" y="connsiteY28861"/>
              </a:cxn>
              <a:cxn ang="0">
                <a:pos x="connsiteX28862" y="connsiteY28862"/>
              </a:cxn>
              <a:cxn ang="0">
                <a:pos x="connsiteX28863" y="connsiteY28863"/>
              </a:cxn>
              <a:cxn ang="0">
                <a:pos x="connsiteX28864" y="connsiteY28864"/>
              </a:cxn>
              <a:cxn ang="0">
                <a:pos x="connsiteX28865" y="connsiteY28865"/>
              </a:cxn>
              <a:cxn ang="0">
                <a:pos x="connsiteX28866" y="connsiteY28866"/>
              </a:cxn>
              <a:cxn ang="0">
                <a:pos x="connsiteX28867" y="connsiteY28867"/>
              </a:cxn>
              <a:cxn ang="0">
                <a:pos x="connsiteX28868" y="connsiteY28868"/>
              </a:cxn>
              <a:cxn ang="0">
                <a:pos x="connsiteX28869" y="connsiteY28869"/>
              </a:cxn>
              <a:cxn ang="0">
                <a:pos x="connsiteX28870" y="connsiteY28870"/>
              </a:cxn>
              <a:cxn ang="0">
                <a:pos x="connsiteX28871" y="connsiteY28871"/>
              </a:cxn>
              <a:cxn ang="0">
                <a:pos x="connsiteX28872" y="connsiteY28872"/>
              </a:cxn>
              <a:cxn ang="0">
                <a:pos x="connsiteX28873" y="connsiteY28873"/>
              </a:cxn>
              <a:cxn ang="0">
                <a:pos x="connsiteX28874" y="connsiteY28874"/>
              </a:cxn>
              <a:cxn ang="0">
                <a:pos x="connsiteX28875" y="connsiteY28875"/>
              </a:cxn>
              <a:cxn ang="0">
                <a:pos x="connsiteX28876" y="connsiteY28876"/>
              </a:cxn>
              <a:cxn ang="0">
                <a:pos x="connsiteX28877" y="connsiteY28877"/>
              </a:cxn>
              <a:cxn ang="0">
                <a:pos x="connsiteX28878" y="connsiteY28878"/>
              </a:cxn>
              <a:cxn ang="0">
                <a:pos x="connsiteX28879" y="connsiteY28879"/>
              </a:cxn>
              <a:cxn ang="0">
                <a:pos x="connsiteX28880" y="connsiteY28880"/>
              </a:cxn>
              <a:cxn ang="0">
                <a:pos x="connsiteX28881" y="connsiteY28881"/>
              </a:cxn>
              <a:cxn ang="0">
                <a:pos x="connsiteX28882" y="connsiteY28882"/>
              </a:cxn>
              <a:cxn ang="0">
                <a:pos x="connsiteX28883" y="connsiteY28883"/>
              </a:cxn>
              <a:cxn ang="0">
                <a:pos x="connsiteX28884" y="connsiteY28884"/>
              </a:cxn>
              <a:cxn ang="0">
                <a:pos x="connsiteX28885" y="connsiteY28885"/>
              </a:cxn>
              <a:cxn ang="0">
                <a:pos x="connsiteX28886" y="connsiteY28886"/>
              </a:cxn>
              <a:cxn ang="0">
                <a:pos x="connsiteX28887" y="connsiteY28887"/>
              </a:cxn>
              <a:cxn ang="0">
                <a:pos x="connsiteX28888" y="connsiteY28888"/>
              </a:cxn>
              <a:cxn ang="0">
                <a:pos x="connsiteX28889" y="connsiteY28889"/>
              </a:cxn>
              <a:cxn ang="0">
                <a:pos x="connsiteX28890" y="connsiteY28890"/>
              </a:cxn>
              <a:cxn ang="0">
                <a:pos x="connsiteX28891" y="connsiteY28891"/>
              </a:cxn>
              <a:cxn ang="0">
                <a:pos x="connsiteX28892" y="connsiteY28892"/>
              </a:cxn>
              <a:cxn ang="0">
                <a:pos x="connsiteX28893" y="connsiteY28893"/>
              </a:cxn>
              <a:cxn ang="0">
                <a:pos x="connsiteX28894" y="connsiteY28894"/>
              </a:cxn>
              <a:cxn ang="0">
                <a:pos x="connsiteX28895" y="connsiteY28895"/>
              </a:cxn>
              <a:cxn ang="0">
                <a:pos x="connsiteX28896" y="connsiteY28896"/>
              </a:cxn>
              <a:cxn ang="0">
                <a:pos x="connsiteX28897" y="connsiteY28897"/>
              </a:cxn>
              <a:cxn ang="0">
                <a:pos x="connsiteX28898" y="connsiteY28898"/>
              </a:cxn>
              <a:cxn ang="0">
                <a:pos x="connsiteX28899" y="connsiteY28899"/>
              </a:cxn>
              <a:cxn ang="0">
                <a:pos x="connsiteX28900" y="connsiteY28900"/>
              </a:cxn>
              <a:cxn ang="0">
                <a:pos x="connsiteX28901" y="connsiteY28901"/>
              </a:cxn>
              <a:cxn ang="0">
                <a:pos x="connsiteX28902" y="connsiteY28902"/>
              </a:cxn>
              <a:cxn ang="0">
                <a:pos x="connsiteX28903" y="connsiteY28903"/>
              </a:cxn>
              <a:cxn ang="0">
                <a:pos x="connsiteX28904" y="connsiteY28904"/>
              </a:cxn>
              <a:cxn ang="0">
                <a:pos x="connsiteX28905" y="connsiteY28905"/>
              </a:cxn>
              <a:cxn ang="0">
                <a:pos x="connsiteX28906" y="connsiteY28906"/>
              </a:cxn>
              <a:cxn ang="0">
                <a:pos x="connsiteX28907" y="connsiteY28907"/>
              </a:cxn>
              <a:cxn ang="0">
                <a:pos x="connsiteX28908" y="connsiteY28908"/>
              </a:cxn>
              <a:cxn ang="0">
                <a:pos x="connsiteX28909" y="connsiteY28909"/>
              </a:cxn>
              <a:cxn ang="0">
                <a:pos x="connsiteX28910" y="connsiteY28910"/>
              </a:cxn>
              <a:cxn ang="0">
                <a:pos x="connsiteX28911" y="connsiteY28911"/>
              </a:cxn>
              <a:cxn ang="0">
                <a:pos x="connsiteX28912" y="connsiteY28912"/>
              </a:cxn>
              <a:cxn ang="0">
                <a:pos x="connsiteX28913" y="connsiteY28913"/>
              </a:cxn>
              <a:cxn ang="0">
                <a:pos x="connsiteX28914" y="connsiteY28914"/>
              </a:cxn>
              <a:cxn ang="0">
                <a:pos x="connsiteX28915" y="connsiteY28915"/>
              </a:cxn>
              <a:cxn ang="0">
                <a:pos x="connsiteX28916" y="connsiteY28916"/>
              </a:cxn>
              <a:cxn ang="0">
                <a:pos x="connsiteX28917" y="connsiteY28917"/>
              </a:cxn>
              <a:cxn ang="0">
                <a:pos x="connsiteX28918" y="connsiteY28918"/>
              </a:cxn>
              <a:cxn ang="0">
                <a:pos x="connsiteX28919" y="connsiteY28919"/>
              </a:cxn>
              <a:cxn ang="0">
                <a:pos x="connsiteX28920" y="connsiteY28920"/>
              </a:cxn>
              <a:cxn ang="0">
                <a:pos x="connsiteX28921" y="connsiteY28921"/>
              </a:cxn>
              <a:cxn ang="0">
                <a:pos x="connsiteX28922" y="connsiteY28922"/>
              </a:cxn>
              <a:cxn ang="0">
                <a:pos x="connsiteX28923" y="connsiteY28923"/>
              </a:cxn>
              <a:cxn ang="0">
                <a:pos x="connsiteX28924" y="connsiteY28924"/>
              </a:cxn>
              <a:cxn ang="0">
                <a:pos x="connsiteX28925" y="connsiteY28925"/>
              </a:cxn>
              <a:cxn ang="0">
                <a:pos x="connsiteX28926" y="connsiteY28926"/>
              </a:cxn>
              <a:cxn ang="0">
                <a:pos x="connsiteX28927" y="connsiteY28927"/>
              </a:cxn>
              <a:cxn ang="0">
                <a:pos x="connsiteX28928" y="connsiteY28928"/>
              </a:cxn>
              <a:cxn ang="0">
                <a:pos x="connsiteX28929" y="connsiteY28929"/>
              </a:cxn>
              <a:cxn ang="0">
                <a:pos x="connsiteX28930" y="connsiteY28930"/>
              </a:cxn>
              <a:cxn ang="0">
                <a:pos x="connsiteX28931" y="connsiteY28931"/>
              </a:cxn>
              <a:cxn ang="0">
                <a:pos x="connsiteX28932" y="connsiteY28932"/>
              </a:cxn>
              <a:cxn ang="0">
                <a:pos x="connsiteX28933" y="connsiteY28933"/>
              </a:cxn>
              <a:cxn ang="0">
                <a:pos x="connsiteX28934" y="connsiteY28934"/>
              </a:cxn>
              <a:cxn ang="0">
                <a:pos x="connsiteX28935" y="connsiteY28935"/>
              </a:cxn>
              <a:cxn ang="0">
                <a:pos x="connsiteX28936" y="connsiteY28936"/>
              </a:cxn>
              <a:cxn ang="0">
                <a:pos x="connsiteX28937" y="connsiteY28937"/>
              </a:cxn>
              <a:cxn ang="0">
                <a:pos x="connsiteX28938" y="connsiteY28938"/>
              </a:cxn>
              <a:cxn ang="0">
                <a:pos x="connsiteX28939" y="connsiteY28939"/>
              </a:cxn>
              <a:cxn ang="0">
                <a:pos x="connsiteX28940" y="connsiteY28940"/>
              </a:cxn>
              <a:cxn ang="0">
                <a:pos x="connsiteX28941" y="connsiteY28941"/>
              </a:cxn>
              <a:cxn ang="0">
                <a:pos x="connsiteX28942" y="connsiteY28942"/>
              </a:cxn>
              <a:cxn ang="0">
                <a:pos x="connsiteX28943" y="connsiteY28943"/>
              </a:cxn>
              <a:cxn ang="0">
                <a:pos x="connsiteX28944" y="connsiteY28944"/>
              </a:cxn>
              <a:cxn ang="0">
                <a:pos x="connsiteX28945" y="connsiteY28945"/>
              </a:cxn>
              <a:cxn ang="0">
                <a:pos x="connsiteX28946" y="connsiteY28946"/>
              </a:cxn>
              <a:cxn ang="0">
                <a:pos x="connsiteX28947" y="connsiteY28947"/>
              </a:cxn>
              <a:cxn ang="0">
                <a:pos x="connsiteX28948" y="connsiteY28948"/>
              </a:cxn>
              <a:cxn ang="0">
                <a:pos x="connsiteX28949" y="connsiteY28949"/>
              </a:cxn>
              <a:cxn ang="0">
                <a:pos x="connsiteX28950" y="connsiteY28950"/>
              </a:cxn>
              <a:cxn ang="0">
                <a:pos x="connsiteX28951" y="connsiteY28951"/>
              </a:cxn>
              <a:cxn ang="0">
                <a:pos x="connsiteX28952" y="connsiteY28952"/>
              </a:cxn>
              <a:cxn ang="0">
                <a:pos x="connsiteX28953" y="connsiteY28953"/>
              </a:cxn>
              <a:cxn ang="0">
                <a:pos x="connsiteX28954" y="connsiteY28954"/>
              </a:cxn>
              <a:cxn ang="0">
                <a:pos x="connsiteX28955" y="connsiteY28955"/>
              </a:cxn>
              <a:cxn ang="0">
                <a:pos x="connsiteX28956" y="connsiteY28956"/>
              </a:cxn>
              <a:cxn ang="0">
                <a:pos x="connsiteX28957" y="connsiteY28957"/>
              </a:cxn>
              <a:cxn ang="0">
                <a:pos x="connsiteX28958" y="connsiteY28958"/>
              </a:cxn>
              <a:cxn ang="0">
                <a:pos x="connsiteX28959" y="connsiteY28959"/>
              </a:cxn>
              <a:cxn ang="0">
                <a:pos x="connsiteX28960" y="connsiteY28960"/>
              </a:cxn>
              <a:cxn ang="0">
                <a:pos x="connsiteX28961" y="connsiteY28961"/>
              </a:cxn>
              <a:cxn ang="0">
                <a:pos x="connsiteX28962" y="connsiteY28962"/>
              </a:cxn>
              <a:cxn ang="0">
                <a:pos x="connsiteX28963" y="connsiteY28963"/>
              </a:cxn>
              <a:cxn ang="0">
                <a:pos x="connsiteX28964" y="connsiteY28964"/>
              </a:cxn>
              <a:cxn ang="0">
                <a:pos x="connsiteX28965" y="connsiteY28965"/>
              </a:cxn>
              <a:cxn ang="0">
                <a:pos x="connsiteX28966" y="connsiteY28966"/>
              </a:cxn>
              <a:cxn ang="0">
                <a:pos x="connsiteX28967" y="connsiteY28967"/>
              </a:cxn>
              <a:cxn ang="0">
                <a:pos x="connsiteX28968" y="connsiteY28968"/>
              </a:cxn>
              <a:cxn ang="0">
                <a:pos x="connsiteX28969" y="connsiteY28969"/>
              </a:cxn>
              <a:cxn ang="0">
                <a:pos x="connsiteX28970" y="connsiteY28970"/>
              </a:cxn>
              <a:cxn ang="0">
                <a:pos x="connsiteX28971" y="connsiteY28971"/>
              </a:cxn>
              <a:cxn ang="0">
                <a:pos x="connsiteX28972" y="connsiteY28972"/>
              </a:cxn>
              <a:cxn ang="0">
                <a:pos x="connsiteX28973" y="connsiteY28973"/>
              </a:cxn>
              <a:cxn ang="0">
                <a:pos x="connsiteX28974" y="connsiteY28974"/>
              </a:cxn>
              <a:cxn ang="0">
                <a:pos x="connsiteX28975" y="connsiteY28975"/>
              </a:cxn>
              <a:cxn ang="0">
                <a:pos x="connsiteX28976" y="connsiteY28976"/>
              </a:cxn>
              <a:cxn ang="0">
                <a:pos x="connsiteX28977" y="connsiteY28977"/>
              </a:cxn>
              <a:cxn ang="0">
                <a:pos x="connsiteX28978" y="connsiteY28978"/>
              </a:cxn>
              <a:cxn ang="0">
                <a:pos x="connsiteX28979" y="connsiteY28979"/>
              </a:cxn>
              <a:cxn ang="0">
                <a:pos x="connsiteX28980" y="connsiteY28980"/>
              </a:cxn>
              <a:cxn ang="0">
                <a:pos x="connsiteX28981" y="connsiteY28981"/>
              </a:cxn>
              <a:cxn ang="0">
                <a:pos x="connsiteX28982" y="connsiteY28982"/>
              </a:cxn>
              <a:cxn ang="0">
                <a:pos x="connsiteX28983" y="connsiteY28983"/>
              </a:cxn>
              <a:cxn ang="0">
                <a:pos x="connsiteX28984" y="connsiteY28984"/>
              </a:cxn>
              <a:cxn ang="0">
                <a:pos x="connsiteX28985" y="connsiteY28985"/>
              </a:cxn>
              <a:cxn ang="0">
                <a:pos x="connsiteX28986" y="connsiteY28986"/>
              </a:cxn>
              <a:cxn ang="0">
                <a:pos x="connsiteX28987" y="connsiteY28987"/>
              </a:cxn>
              <a:cxn ang="0">
                <a:pos x="connsiteX28988" y="connsiteY28988"/>
              </a:cxn>
              <a:cxn ang="0">
                <a:pos x="connsiteX28989" y="connsiteY28989"/>
              </a:cxn>
              <a:cxn ang="0">
                <a:pos x="connsiteX28990" y="connsiteY28990"/>
              </a:cxn>
              <a:cxn ang="0">
                <a:pos x="connsiteX28991" y="connsiteY28991"/>
              </a:cxn>
              <a:cxn ang="0">
                <a:pos x="connsiteX28992" y="connsiteY28992"/>
              </a:cxn>
              <a:cxn ang="0">
                <a:pos x="connsiteX28993" y="connsiteY28993"/>
              </a:cxn>
              <a:cxn ang="0">
                <a:pos x="connsiteX28994" y="connsiteY28994"/>
              </a:cxn>
              <a:cxn ang="0">
                <a:pos x="connsiteX28995" y="connsiteY28995"/>
              </a:cxn>
              <a:cxn ang="0">
                <a:pos x="connsiteX28996" y="connsiteY28996"/>
              </a:cxn>
              <a:cxn ang="0">
                <a:pos x="connsiteX28997" y="connsiteY28997"/>
              </a:cxn>
              <a:cxn ang="0">
                <a:pos x="connsiteX28998" y="connsiteY28998"/>
              </a:cxn>
              <a:cxn ang="0">
                <a:pos x="connsiteX28999" y="connsiteY28999"/>
              </a:cxn>
              <a:cxn ang="0">
                <a:pos x="connsiteX29000" y="connsiteY29000"/>
              </a:cxn>
              <a:cxn ang="0">
                <a:pos x="connsiteX29001" y="connsiteY29001"/>
              </a:cxn>
              <a:cxn ang="0">
                <a:pos x="connsiteX29002" y="connsiteY29002"/>
              </a:cxn>
              <a:cxn ang="0">
                <a:pos x="connsiteX29003" y="connsiteY29003"/>
              </a:cxn>
              <a:cxn ang="0">
                <a:pos x="connsiteX29004" y="connsiteY29004"/>
              </a:cxn>
              <a:cxn ang="0">
                <a:pos x="connsiteX29005" y="connsiteY29005"/>
              </a:cxn>
              <a:cxn ang="0">
                <a:pos x="connsiteX29006" y="connsiteY29006"/>
              </a:cxn>
              <a:cxn ang="0">
                <a:pos x="connsiteX29007" y="connsiteY29007"/>
              </a:cxn>
              <a:cxn ang="0">
                <a:pos x="connsiteX29008" y="connsiteY29008"/>
              </a:cxn>
              <a:cxn ang="0">
                <a:pos x="connsiteX29009" y="connsiteY29009"/>
              </a:cxn>
              <a:cxn ang="0">
                <a:pos x="connsiteX29010" y="connsiteY29010"/>
              </a:cxn>
              <a:cxn ang="0">
                <a:pos x="connsiteX29011" y="connsiteY29011"/>
              </a:cxn>
              <a:cxn ang="0">
                <a:pos x="connsiteX29012" y="connsiteY29012"/>
              </a:cxn>
              <a:cxn ang="0">
                <a:pos x="connsiteX29013" y="connsiteY29013"/>
              </a:cxn>
              <a:cxn ang="0">
                <a:pos x="connsiteX29014" y="connsiteY29014"/>
              </a:cxn>
              <a:cxn ang="0">
                <a:pos x="connsiteX29015" y="connsiteY29015"/>
              </a:cxn>
              <a:cxn ang="0">
                <a:pos x="connsiteX29016" y="connsiteY29016"/>
              </a:cxn>
              <a:cxn ang="0">
                <a:pos x="connsiteX29017" y="connsiteY29017"/>
              </a:cxn>
              <a:cxn ang="0">
                <a:pos x="connsiteX29018" y="connsiteY29018"/>
              </a:cxn>
              <a:cxn ang="0">
                <a:pos x="connsiteX29019" y="connsiteY29019"/>
              </a:cxn>
              <a:cxn ang="0">
                <a:pos x="connsiteX29020" y="connsiteY29020"/>
              </a:cxn>
              <a:cxn ang="0">
                <a:pos x="connsiteX29021" y="connsiteY29021"/>
              </a:cxn>
              <a:cxn ang="0">
                <a:pos x="connsiteX29022" y="connsiteY29022"/>
              </a:cxn>
              <a:cxn ang="0">
                <a:pos x="connsiteX29023" y="connsiteY29023"/>
              </a:cxn>
              <a:cxn ang="0">
                <a:pos x="connsiteX29024" y="connsiteY29024"/>
              </a:cxn>
              <a:cxn ang="0">
                <a:pos x="connsiteX29025" y="connsiteY29025"/>
              </a:cxn>
              <a:cxn ang="0">
                <a:pos x="connsiteX29026" y="connsiteY29026"/>
              </a:cxn>
              <a:cxn ang="0">
                <a:pos x="connsiteX29027" y="connsiteY29027"/>
              </a:cxn>
              <a:cxn ang="0">
                <a:pos x="connsiteX29028" y="connsiteY29028"/>
              </a:cxn>
              <a:cxn ang="0">
                <a:pos x="connsiteX29029" y="connsiteY29029"/>
              </a:cxn>
              <a:cxn ang="0">
                <a:pos x="connsiteX29030" y="connsiteY29030"/>
              </a:cxn>
              <a:cxn ang="0">
                <a:pos x="connsiteX29031" y="connsiteY29031"/>
              </a:cxn>
              <a:cxn ang="0">
                <a:pos x="connsiteX29032" y="connsiteY29032"/>
              </a:cxn>
              <a:cxn ang="0">
                <a:pos x="connsiteX29033" y="connsiteY29033"/>
              </a:cxn>
              <a:cxn ang="0">
                <a:pos x="connsiteX29034" y="connsiteY29034"/>
              </a:cxn>
              <a:cxn ang="0">
                <a:pos x="connsiteX29035" y="connsiteY29035"/>
              </a:cxn>
              <a:cxn ang="0">
                <a:pos x="connsiteX29036" y="connsiteY29036"/>
              </a:cxn>
              <a:cxn ang="0">
                <a:pos x="connsiteX29037" y="connsiteY29037"/>
              </a:cxn>
              <a:cxn ang="0">
                <a:pos x="connsiteX29038" y="connsiteY29038"/>
              </a:cxn>
              <a:cxn ang="0">
                <a:pos x="connsiteX29039" y="connsiteY29039"/>
              </a:cxn>
              <a:cxn ang="0">
                <a:pos x="connsiteX29040" y="connsiteY29040"/>
              </a:cxn>
              <a:cxn ang="0">
                <a:pos x="connsiteX29041" y="connsiteY29041"/>
              </a:cxn>
              <a:cxn ang="0">
                <a:pos x="connsiteX29042" y="connsiteY29042"/>
              </a:cxn>
              <a:cxn ang="0">
                <a:pos x="connsiteX29043" y="connsiteY29043"/>
              </a:cxn>
              <a:cxn ang="0">
                <a:pos x="connsiteX29044" y="connsiteY29044"/>
              </a:cxn>
              <a:cxn ang="0">
                <a:pos x="connsiteX29045" y="connsiteY29045"/>
              </a:cxn>
              <a:cxn ang="0">
                <a:pos x="connsiteX29046" y="connsiteY29046"/>
              </a:cxn>
              <a:cxn ang="0">
                <a:pos x="connsiteX29047" y="connsiteY29047"/>
              </a:cxn>
              <a:cxn ang="0">
                <a:pos x="connsiteX29048" y="connsiteY29048"/>
              </a:cxn>
              <a:cxn ang="0">
                <a:pos x="connsiteX29049" y="connsiteY29049"/>
              </a:cxn>
              <a:cxn ang="0">
                <a:pos x="connsiteX29050" y="connsiteY29050"/>
              </a:cxn>
              <a:cxn ang="0">
                <a:pos x="connsiteX29051" y="connsiteY29051"/>
              </a:cxn>
              <a:cxn ang="0">
                <a:pos x="connsiteX29052" y="connsiteY29052"/>
              </a:cxn>
              <a:cxn ang="0">
                <a:pos x="connsiteX29053" y="connsiteY29053"/>
              </a:cxn>
              <a:cxn ang="0">
                <a:pos x="connsiteX29054" y="connsiteY29054"/>
              </a:cxn>
              <a:cxn ang="0">
                <a:pos x="connsiteX29055" y="connsiteY29055"/>
              </a:cxn>
              <a:cxn ang="0">
                <a:pos x="connsiteX29056" y="connsiteY29056"/>
              </a:cxn>
              <a:cxn ang="0">
                <a:pos x="connsiteX29057" y="connsiteY29057"/>
              </a:cxn>
              <a:cxn ang="0">
                <a:pos x="connsiteX29058" y="connsiteY29058"/>
              </a:cxn>
              <a:cxn ang="0">
                <a:pos x="connsiteX29059" y="connsiteY29059"/>
              </a:cxn>
              <a:cxn ang="0">
                <a:pos x="connsiteX29060" y="connsiteY29060"/>
              </a:cxn>
              <a:cxn ang="0">
                <a:pos x="connsiteX29061" y="connsiteY29061"/>
              </a:cxn>
              <a:cxn ang="0">
                <a:pos x="connsiteX29062" y="connsiteY29062"/>
              </a:cxn>
              <a:cxn ang="0">
                <a:pos x="connsiteX29063" y="connsiteY29063"/>
              </a:cxn>
              <a:cxn ang="0">
                <a:pos x="connsiteX29064" y="connsiteY29064"/>
              </a:cxn>
              <a:cxn ang="0">
                <a:pos x="connsiteX29065" y="connsiteY29065"/>
              </a:cxn>
              <a:cxn ang="0">
                <a:pos x="connsiteX29066" y="connsiteY29066"/>
              </a:cxn>
              <a:cxn ang="0">
                <a:pos x="connsiteX29067" y="connsiteY29067"/>
              </a:cxn>
              <a:cxn ang="0">
                <a:pos x="connsiteX29068" y="connsiteY29068"/>
              </a:cxn>
              <a:cxn ang="0">
                <a:pos x="connsiteX29069" y="connsiteY29069"/>
              </a:cxn>
              <a:cxn ang="0">
                <a:pos x="connsiteX29070" y="connsiteY29070"/>
              </a:cxn>
              <a:cxn ang="0">
                <a:pos x="connsiteX29071" y="connsiteY29071"/>
              </a:cxn>
              <a:cxn ang="0">
                <a:pos x="connsiteX29072" y="connsiteY29072"/>
              </a:cxn>
              <a:cxn ang="0">
                <a:pos x="connsiteX29073" y="connsiteY29073"/>
              </a:cxn>
              <a:cxn ang="0">
                <a:pos x="connsiteX29074" y="connsiteY29074"/>
              </a:cxn>
              <a:cxn ang="0">
                <a:pos x="connsiteX29075" y="connsiteY29075"/>
              </a:cxn>
              <a:cxn ang="0">
                <a:pos x="connsiteX29076" y="connsiteY29076"/>
              </a:cxn>
              <a:cxn ang="0">
                <a:pos x="connsiteX29077" y="connsiteY29077"/>
              </a:cxn>
              <a:cxn ang="0">
                <a:pos x="connsiteX29078" y="connsiteY29078"/>
              </a:cxn>
              <a:cxn ang="0">
                <a:pos x="connsiteX29079" y="connsiteY29079"/>
              </a:cxn>
              <a:cxn ang="0">
                <a:pos x="connsiteX29080" y="connsiteY29080"/>
              </a:cxn>
              <a:cxn ang="0">
                <a:pos x="connsiteX29081" y="connsiteY29081"/>
              </a:cxn>
              <a:cxn ang="0">
                <a:pos x="connsiteX29082" y="connsiteY29082"/>
              </a:cxn>
              <a:cxn ang="0">
                <a:pos x="connsiteX29083" y="connsiteY29083"/>
              </a:cxn>
              <a:cxn ang="0">
                <a:pos x="connsiteX29084" y="connsiteY29084"/>
              </a:cxn>
              <a:cxn ang="0">
                <a:pos x="connsiteX29085" y="connsiteY29085"/>
              </a:cxn>
              <a:cxn ang="0">
                <a:pos x="connsiteX29086" y="connsiteY29086"/>
              </a:cxn>
              <a:cxn ang="0">
                <a:pos x="connsiteX29087" y="connsiteY29087"/>
              </a:cxn>
              <a:cxn ang="0">
                <a:pos x="connsiteX29088" y="connsiteY29088"/>
              </a:cxn>
              <a:cxn ang="0">
                <a:pos x="connsiteX29089" y="connsiteY29089"/>
              </a:cxn>
              <a:cxn ang="0">
                <a:pos x="connsiteX29090" y="connsiteY29090"/>
              </a:cxn>
              <a:cxn ang="0">
                <a:pos x="connsiteX29091" y="connsiteY29091"/>
              </a:cxn>
              <a:cxn ang="0">
                <a:pos x="connsiteX29092" y="connsiteY29092"/>
              </a:cxn>
              <a:cxn ang="0">
                <a:pos x="connsiteX29093" y="connsiteY29093"/>
              </a:cxn>
              <a:cxn ang="0">
                <a:pos x="connsiteX29094" y="connsiteY29094"/>
              </a:cxn>
              <a:cxn ang="0">
                <a:pos x="connsiteX29095" y="connsiteY29095"/>
              </a:cxn>
              <a:cxn ang="0">
                <a:pos x="connsiteX29096" y="connsiteY29096"/>
              </a:cxn>
              <a:cxn ang="0">
                <a:pos x="connsiteX29097" y="connsiteY29097"/>
              </a:cxn>
              <a:cxn ang="0">
                <a:pos x="connsiteX29098" y="connsiteY29098"/>
              </a:cxn>
              <a:cxn ang="0">
                <a:pos x="connsiteX29099" y="connsiteY29099"/>
              </a:cxn>
              <a:cxn ang="0">
                <a:pos x="connsiteX29100" y="connsiteY29100"/>
              </a:cxn>
              <a:cxn ang="0">
                <a:pos x="connsiteX29101" y="connsiteY29101"/>
              </a:cxn>
              <a:cxn ang="0">
                <a:pos x="connsiteX29102" y="connsiteY29102"/>
              </a:cxn>
              <a:cxn ang="0">
                <a:pos x="connsiteX29103" y="connsiteY29103"/>
              </a:cxn>
              <a:cxn ang="0">
                <a:pos x="connsiteX29104" y="connsiteY29104"/>
              </a:cxn>
              <a:cxn ang="0">
                <a:pos x="connsiteX29105" y="connsiteY29105"/>
              </a:cxn>
              <a:cxn ang="0">
                <a:pos x="connsiteX29106" y="connsiteY29106"/>
              </a:cxn>
              <a:cxn ang="0">
                <a:pos x="connsiteX29107" y="connsiteY29107"/>
              </a:cxn>
              <a:cxn ang="0">
                <a:pos x="connsiteX29108" y="connsiteY29108"/>
              </a:cxn>
              <a:cxn ang="0">
                <a:pos x="connsiteX29109" y="connsiteY29109"/>
              </a:cxn>
              <a:cxn ang="0">
                <a:pos x="connsiteX29110" y="connsiteY29110"/>
              </a:cxn>
              <a:cxn ang="0">
                <a:pos x="connsiteX29111" y="connsiteY29111"/>
              </a:cxn>
              <a:cxn ang="0">
                <a:pos x="connsiteX29112" y="connsiteY29112"/>
              </a:cxn>
              <a:cxn ang="0">
                <a:pos x="connsiteX29113" y="connsiteY29113"/>
              </a:cxn>
              <a:cxn ang="0">
                <a:pos x="connsiteX29114" y="connsiteY29114"/>
              </a:cxn>
              <a:cxn ang="0">
                <a:pos x="connsiteX29115" y="connsiteY29115"/>
              </a:cxn>
              <a:cxn ang="0">
                <a:pos x="connsiteX29116" y="connsiteY29116"/>
              </a:cxn>
              <a:cxn ang="0">
                <a:pos x="connsiteX29117" y="connsiteY29117"/>
              </a:cxn>
              <a:cxn ang="0">
                <a:pos x="connsiteX29118" y="connsiteY29118"/>
              </a:cxn>
              <a:cxn ang="0">
                <a:pos x="connsiteX29119" y="connsiteY29119"/>
              </a:cxn>
              <a:cxn ang="0">
                <a:pos x="connsiteX29120" y="connsiteY29120"/>
              </a:cxn>
              <a:cxn ang="0">
                <a:pos x="connsiteX29121" y="connsiteY29121"/>
              </a:cxn>
              <a:cxn ang="0">
                <a:pos x="connsiteX29122" y="connsiteY29122"/>
              </a:cxn>
              <a:cxn ang="0">
                <a:pos x="connsiteX29123" y="connsiteY29123"/>
              </a:cxn>
              <a:cxn ang="0">
                <a:pos x="connsiteX29124" y="connsiteY29124"/>
              </a:cxn>
              <a:cxn ang="0">
                <a:pos x="connsiteX29125" y="connsiteY29125"/>
              </a:cxn>
              <a:cxn ang="0">
                <a:pos x="connsiteX29126" y="connsiteY29126"/>
              </a:cxn>
              <a:cxn ang="0">
                <a:pos x="connsiteX29127" y="connsiteY29127"/>
              </a:cxn>
              <a:cxn ang="0">
                <a:pos x="connsiteX29128" y="connsiteY29128"/>
              </a:cxn>
              <a:cxn ang="0">
                <a:pos x="connsiteX29129" y="connsiteY29129"/>
              </a:cxn>
              <a:cxn ang="0">
                <a:pos x="connsiteX29130" y="connsiteY29130"/>
              </a:cxn>
              <a:cxn ang="0">
                <a:pos x="connsiteX29131" y="connsiteY29131"/>
              </a:cxn>
              <a:cxn ang="0">
                <a:pos x="connsiteX29132" y="connsiteY29132"/>
              </a:cxn>
              <a:cxn ang="0">
                <a:pos x="connsiteX29133" y="connsiteY29133"/>
              </a:cxn>
              <a:cxn ang="0">
                <a:pos x="connsiteX29134" y="connsiteY29134"/>
              </a:cxn>
              <a:cxn ang="0">
                <a:pos x="connsiteX29135" y="connsiteY29135"/>
              </a:cxn>
              <a:cxn ang="0">
                <a:pos x="connsiteX29136" y="connsiteY29136"/>
              </a:cxn>
              <a:cxn ang="0">
                <a:pos x="connsiteX29137" y="connsiteY29137"/>
              </a:cxn>
              <a:cxn ang="0">
                <a:pos x="connsiteX29138" y="connsiteY29138"/>
              </a:cxn>
              <a:cxn ang="0">
                <a:pos x="connsiteX29139" y="connsiteY29139"/>
              </a:cxn>
              <a:cxn ang="0">
                <a:pos x="connsiteX29140" y="connsiteY29140"/>
              </a:cxn>
              <a:cxn ang="0">
                <a:pos x="connsiteX29141" y="connsiteY29141"/>
              </a:cxn>
              <a:cxn ang="0">
                <a:pos x="connsiteX29142" y="connsiteY29142"/>
              </a:cxn>
              <a:cxn ang="0">
                <a:pos x="connsiteX29143" y="connsiteY29143"/>
              </a:cxn>
              <a:cxn ang="0">
                <a:pos x="connsiteX29144" y="connsiteY29144"/>
              </a:cxn>
              <a:cxn ang="0">
                <a:pos x="connsiteX29145" y="connsiteY29145"/>
              </a:cxn>
              <a:cxn ang="0">
                <a:pos x="connsiteX29146" y="connsiteY29146"/>
              </a:cxn>
              <a:cxn ang="0">
                <a:pos x="connsiteX29147" y="connsiteY29147"/>
              </a:cxn>
              <a:cxn ang="0">
                <a:pos x="connsiteX29148" y="connsiteY29148"/>
              </a:cxn>
              <a:cxn ang="0">
                <a:pos x="connsiteX29149" y="connsiteY29149"/>
              </a:cxn>
              <a:cxn ang="0">
                <a:pos x="connsiteX29150" y="connsiteY29150"/>
              </a:cxn>
              <a:cxn ang="0">
                <a:pos x="connsiteX29151" y="connsiteY29151"/>
              </a:cxn>
              <a:cxn ang="0">
                <a:pos x="connsiteX29152" y="connsiteY29152"/>
              </a:cxn>
              <a:cxn ang="0">
                <a:pos x="connsiteX29153" y="connsiteY29153"/>
              </a:cxn>
              <a:cxn ang="0">
                <a:pos x="connsiteX29154" y="connsiteY29154"/>
              </a:cxn>
              <a:cxn ang="0">
                <a:pos x="connsiteX29155" y="connsiteY29155"/>
              </a:cxn>
              <a:cxn ang="0">
                <a:pos x="connsiteX29156" y="connsiteY29156"/>
              </a:cxn>
              <a:cxn ang="0">
                <a:pos x="connsiteX29157" y="connsiteY29157"/>
              </a:cxn>
              <a:cxn ang="0">
                <a:pos x="connsiteX29158" y="connsiteY29158"/>
              </a:cxn>
              <a:cxn ang="0">
                <a:pos x="connsiteX29159" y="connsiteY29159"/>
              </a:cxn>
              <a:cxn ang="0">
                <a:pos x="connsiteX29160" y="connsiteY29160"/>
              </a:cxn>
              <a:cxn ang="0">
                <a:pos x="connsiteX29161" y="connsiteY29161"/>
              </a:cxn>
              <a:cxn ang="0">
                <a:pos x="connsiteX29162" y="connsiteY29162"/>
              </a:cxn>
              <a:cxn ang="0">
                <a:pos x="connsiteX29163" y="connsiteY29163"/>
              </a:cxn>
              <a:cxn ang="0">
                <a:pos x="connsiteX29164" y="connsiteY29164"/>
              </a:cxn>
              <a:cxn ang="0">
                <a:pos x="connsiteX29165" y="connsiteY29165"/>
              </a:cxn>
              <a:cxn ang="0">
                <a:pos x="connsiteX29166" y="connsiteY29166"/>
              </a:cxn>
              <a:cxn ang="0">
                <a:pos x="connsiteX29167" y="connsiteY29167"/>
              </a:cxn>
              <a:cxn ang="0">
                <a:pos x="connsiteX29168" y="connsiteY29168"/>
              </a:cxn>
              <a:cxn ang="0">
                <a:pos x="connsiteX29169" y="connsiteY29169"/>
              </a:cxn>
              <a:cxn ang="0">
                <a:pos x="connsiteX29170" y="connsiteY29170"/>
              </a:cxn>
              <a:cxn ang="0">
                <a:pos x="connsiteX29171" y="connsiteY29171"/>
              </a:cxn>
              <a:cxn ang="0">
                <a:pos x="connsiteX29172" y="connsiteY29172"/>
              </a:cxn>
              <a:cxn ang="0">
                <a:pos x="connsiteX29173" y="connsiteY29173"/>
              </a:cxn>
              <a:cxn ang="0">
                <a:pos x="connsiteX29174" y="connsiteY29174"/>
              </a:cxn>
              <a:cxn ang="0">
                <a:pos x="connsiteX29175" y="connsiteY29175"/>
              </a:cxn>
              <a:cxn ang="0">
                <a:pos x="connsiteX29176" y="connsiteY29176"/>
              </a:cxn>
              <a:cxn ang="0">
                <a:pos x="connsiteX29177" y="connsiteY29177"/>
              </a:cxn>
              <a:cxn ang="0">
                <a:pos x="connsiteX29178" y="connsiteY29178"/>
              </a:cxn>
              <a:cxn ang="0">
                <a:pos x="connsiteX29179" y="connsiteY29179"/>
              </a:cxn>
              <a:cxn ang="0">
                <a:pos x="connsiteX29180" y="connsiteY29180"/>
              </a:cxn>
              <a:cxn ang="0">
                <a:pos x="connsiteX29181" y="connsiteY29181"/>
              </a:cxn>
              <a:cxn ang="0">
                <a:pos x="connsiteX29182" y="connsiteY29182"/>
              </a:cxn>
              <a:cxn ang="0">
                <a:pos x="connsiteX29183" y="connsiteY29183"/>
              </a:cxn>
              <a:cxn ang="0">
                <a:pos x="connsiteX29184" y="connsiteY29184"/>
              </a:cxn>
              <a:cxn ang="0">
                <a:pos x="connsiteX29185" y="connsiteY29185"/>
              </a:cxn>
              <a:cxn ang="0">
                <a:pos x="connsiteX29186" y="connsiteY29186"/>
              </a:cxn>
              <a:cxn ang="0">
                <a:pos x="connsiteX29187" y="connsiteY29187"/>
              </a:cxn>
              <a:cxn ang="0">
                <a:pos x="connsiteX29188" y="connsiteY29188"/>
              </a:cxn>
              <a:cxn ang="0">
                <a:pos x="connsiteX29189" y="connsiteY29189"/>
              </a:cxn>
              <a:cxn ang="0">
                <a:pos x="connsiteX29190" y="connsiteY29190"/>
              </a:cxn>
              <a:cxn ang="0">
                <a:pos x="connsiteX29191" y="connsiteY29191"/>
              </a:cxn>
              <a:cxn ang="0">
                <a:pos x="connsiteX29192" y="connsiteY29192"/>
              </a:cxn>
              <a:cxn ang="0">
                <a:pos x="connsiteX29193" y="connsiteY29193"/>
              </a:cxn>
              <a:cxn ang="0">
                <a:pos x="connsiteX29194" y="connsiteY29194"/>
              </a:cxn>
              <a:cxn ang="0">
                <a:pos x="connsiteX29195" y="connsiteY29195"/>
              </a:cxn>
              <a:cxn ang="0">
                <a:pos x="connsiteX29196" y="connsiteY29196"/>
              </a:cxn>
              <a:cxn ang="0">
                <a:pos x="connsiteX29197" y="connsiteY29197"/>
              </a:cxn>
              <a:cxn ang="0">
                <a:pos x="connsiteX29198" y="connsiteY29198"/>
              </a:cxn>
              <a:cxn ang="0">
                <a:pos x="connsiteX29199" y="connsiteY29199"/>
              </a:cxn>
              <a:cxn ang="0">
                <a:pos x="connsiteX29200" y="connsiteY29200"/>
              </a:cxn>
              <a:cxn ang="0">
                <a:pos x="connsiteX29201" y="connsiteY29201"/>
              </a:cxn>
              <a:cxn ang="0">
                <a:pos x="connsiteX29202" y="connsiteY29202"/>
              </a:cxn>
              <a:cxn ang="0">
                <a:pos x="connsiteX29203" y="connsiteY29203"/>
              </a:cxn>
              <a:cxn ang="0">
                <a:pos x="connsiteX29204" y="connsiteY29204"/>
              </a:cxn>
              <a:cxn ang="0">
                <a:pos x="connsiteX29205" y="connsiteY29205"/>
              </a:cxn>
              <a:cxn ang="0">
                <a:pos x="connsiteX29206" y="connsiteY29206"/>
              </a:cxn>
              <a:cxn ang="0">
                <a:pos x="connsiteX29207" y="connsiteY29207"/>
              </a:cxn>
              <a:cxn ang="0">
                <a:pos x="connsiteX29208" y="connsiteY29208"/>
              </a:cxn>
              <a:cxn ang="0">
                <a:pos x="connsiteX29209" y="connsiteY29209"/>
              </a:cxn>
              <a:cxn ang="0">
                <a:pos x="connsiteX29210" y="connsiteY29210"/>
              </a:cxn>
              <a:cxn ang="0">
                <a:pos x="connsiteX29211" y="connsiteY29211"/>
              </a:cxn>
              <a:cxn ang="0">
                <a:pos x="connsiteX29212" y="connsiteY29212"/>
              </a:cxn>
              <a:cxn ang="0">
                <a:pos x="connsiteX29213" y="connsiteY29213"/>
              </a:cxn>
              <a:cxn ang="0">
                <a:pos x="connsiteX29214" y="connsiteY29214"/>
              </a:cxn>
              <a:cxn ang="0">
                <a:pos x="connsiteX29215" y="connsiteY29215"/>
              </a:cxn>
              <a:cxn ang="0">
                <a:pos x="connsiteX29216" y="connsiteY29216"/>
              </a:cxn>
              <a:cxn ang="0">
                <a:pos x="connsiteX29217" y="connsiteY29217"/>
              </a:cxn>
              <a:cxn ang="0">
                <a:pos x="connsiteX29218" y="connsiteY29218"/>
              </a:cxn>
              <a:cxn ang="0">
                <a:pos x="connsiteX29219" y="connsiteY29219"/>
              </a:cxn>
              <a:cxn ang="0">
                <a:pos x="connsiteX29220" y="connsiteY29220"/>
              </a:cxn>
              <a:cxn ang="0">
                <a:pos x="connsiteX29221" y="connsiteY29221"/>
              </a:cxn>
              <a:cxn ang="0">
                <a:pos x="connsiteX29222" y="connsiteY29222"/>
              </a:cxn>
              <a:cxn ang="0">
                <a:pos x="connsiteX29223" y="connsiteY29223"/>
              </a:cxn>
              <a:cxn ang="0">
                <a:pos x="connsiteX29224" y="connsiteY29224"/>
              </a:cxn>
              <a:cxn ang="0">
                <a:pos x="connsiteX29225" y="connsiteY29225"/>
              </a:cxn>
              <a:cxn ang="0">
                <a:pos x="connsiteX29226" y="connsiteY29226"/>
              </a:cxn>
              <a:cxn ang="0">
                <a:pos x="connsiteX29227" y="connsiteY29227"/>
              </a:cxn>
              <a:cxn ang="0">
                <a:pos x="connsiteX29228" y="connsiteY29228"/>
              </a:cxn>
              <a:cxn ang="0">
                <a:pos x="connsiteX29229" y="connsiteY29229"/>
              </a:cxn>
              <a:cxn ang="0">
                <a:pos x="connsiteX29230" y="connsiteY29230"/>
              </a:cxn>
              <a:cxn ang="0">
                <a:pos x="connsiteX29231" y="connsiteY29231"/>
              </a:cxn>
              <a:cxn ang="0">
                <a:pos x="connsiteX29232" y="connsiteY29232"/>
              </a:cxn>
              <a:cxn ang="0">
                <a:pos x="connsiteX29233" y="connsiteY29233"/>
              </a:cxn>
              <a:cxn ang="0">
                <a:pos x="connsiteX29234" y="connsiteY29234"/>
              </a:cxn>
              <a:cxn ang="0">
                <a:pos x="connsiteX29235" y="connsiteY29235"/>
              </a:cxn>
              <a:cxn ang="0">
                <a:pos x="connsiteX29236" y="connsiteY29236"/>
              </a:cxn>
              <a:cxn ang="0">
                <a:pos x="connsiteX29237" y="connsiteY29237"/>
              </a:cxn>
              <a:cxn ang="0">
                <a:pos x="connsiteX29238" y="connsiteY29238"/>
              </a:cxn>
              <a:cxn ang="0">
                <a:pos x="connsiteX29239" y="connsiteY29239"/>
              </a:cxn>
              <a:cxn ang="0">
                <a:pos x="connsiteX29240" y="connsiteY29240"/>
              </a:cxn>
              <a:cxn ang="0">
                <a:pos x="connsiteX29241" y="connsiteY29241"/>
              </a:cxn>
              <a:cxn ang="0">
                <a:pos x="connsiteX29242" y="connsiteY29242"/>
              </a:cxn>
              <a:cxn ang="0">
                <a:pos x="connsiteX29243" y="connsiteY29243"/>
              </a:cxn>
              <a:cxn ang="0">
                <a:pos x="connsiteX29244" y="connsiteY29244"/>
              </a:cxn>
              <a:cxn ang="0">
                <a:pos x="connsiteX29245" y="connsiteY29245"/>
              </a:cxn>
              <a:cxn ang="0">
                <a:pos x="connsiteX29246" y="connsiteY29246"/>
              </a:cxn>
              <a:cxn ang="0">
                <a:pos x="connsiteX29247" y="connsiteY29247"/>
              </a:cxn>
              <a:cxn ang="0">
                <a:pos x="connsiteX29248" y="connsiteY29248"/>
              </a:cxn>
              <a:cxn ang="0">
                <a:pos x="connsiteX29249" y="connsiteY29249"/>
              </a:cxn>
              <a:cxn ang="0">
                <a:pos x="connsiteX29250" y="connsiteY29250"/>
              </a:cxn>
              <a:cxn ang="0">
                <a:pos x="connsiteX29251" y="connsiteY29251"/>
              </a:cxn>
              <a:cxn ang="0">
                <a:pos x="connsiteX29252" y="connsiteY29252"/>
              </a:cxn>
              <a:cxn ang="0">
                <a:pos x="connsiteX29253" y="connsiteY29253"/>
              </a:cxn>
              <a:cxn ang="0">
                <a:pos x="connsiteX29254" y="connsiteY29254"/>
              </a:cxn>
              <a:cxn ang="0">
                <a:pos x="connsiteX29255" y="connsiteY29255"/>
              </a:cxn>
              <a:cxn ang="0">
                <a:pos x="connsiteX29256" y="connsiteY29256"/>
              </a:cxn>
              <a:cxn ang="0">
                <a:pos x="connsiteX29257" y="connsiteY29257"/>
              </a:cxn>
              <a:cxn ang="0">
                <a:pos x="connsiteX29258" y="connsiteY29258"/>
              </a:cxn>
              <a:cxn ang="0">
                <a:pos x="connsiteX29259" y="connsiteY29259"/>
              </a:cxn>
              <a:cxn ang="0">
                <a:pos x="connsiteX29260" y="connsiteY29260"/>
              </a:cxn>
              <a:cxn ang="0">
                <a:pos x="connsiteX29261" y="connsiteY29261"/>
              </a:cxn>
              <a:cxn ang="0">
                <a:pos x="connsiteX29262" y="connsiteY29262"/>
              </a:cxn>
              <a:cxn ang="0">
                <a:pos x="connsiteX29263" y="connsiteY29263"/>
              </a:cxn>
              <a:cxn ang="0">
                <a:pos x="connsiteX29264" y="connsiteY29264"/>
              </a:cxn>
              <a:cxn ang="0">
                <a:pos x="connsiteX29265" y="connsiteY29265"/>
              </a:cxn>
              <a:cxn ang="0">
                <a:pos x="connsiteX29266" y="connsiteY29266"/>
              </a:cxn>
              <a:cxn ang="0">
                <a:pos x="connsiteX29267" y="connsiteY29267"/>
              </a:cxn>
              <a:cxn ang="0">
                <a:pos x="connsiteX29268" y="connsiteY29268"/>
              </a:cxn>
              <a:cxn ang="0">
                <a:pos x="connsiteX29269" y="connsiteY29269"/>
              </a:cxn>
              <a:cxn ang="0">
                <a:pos x="connsiteX29270" y="connsiteY29270"/>
              </a:cxn>
              <a:cxn ang="0">
                <a:pos x="connsiteX29271" y="connsiteY29271"/>
              </a:cxn>
              <a:cxn ang="0">
                <a:pos x="connsiteX29272" y="connsiteY29272"/>
              </a:cxn>
              <a:cxn ang="0">
                <a:pos x="connsiteX29273" y="connsiteY29273"/>
              </a:cxn>
              <a:cxn ang="0">
                <a:pos x="connsiteX29274" y="connsiteY29274"/>
              </a:cxn>
              <a:cxn ang="0">
                <a:pos x="connsiteX29275" y="connsiteY29275"/>
              </a:cxn>
              <a:cxn ang="0">
                <a:pos x="connsiteX29276" y="connsiteY29276"/>
              </a:cxn>
              <a:cxn ang="0">
                <a:pos x="connsiteX29277" y="connsiteY29277"/>
              </a:cxn>
              <a:cxn ang="0">
                <a:pos x="connsiteX29278" y="connsiteY29278"/>
              </a:cxn>
              <a:cxn ang="0">
                <a:pos x="connsiteX29279" y="connsiteY29279"/>
              </a:cxn>
              <a:cxn ang="0">
                <a:pos x="connsiteX29280" y="connsiteY29280"/>
              </a:cxn>
              <a:cxn ang="0">
                <a:pos x="connsiteX29281" y="connsiteY29281"/>
              </a:cxn>
              <a:cxn ang="0">
                <a:pos x="connsiteX29282" y="connsiteY29282"/>
              </a:cxn>
              <a:cxn ang="0">
                <a:pos x="connsiteX29283" y="connsiteY29283"/>
              </a:cxn>
              <a:cxn ang="0">
                <a:pos x="connsiteX29284" y="connsiteY29284"/>
              </a:cxn>
              <a:cxn ang="0">
                <a:pos x="connsiteX29285" y="connsiteY29285"/>
              </a:cxn>
              <a:cxn ang="0">
                <a:pos x="connsiteX29286" y="connsiteY29286"/>
              </a:cxn>
              <a:cxn ang="0">
                <a:pos x="connsiteX29287" y="connsiteY29287"/>
              </a:cxn>
              <a:cxn ang="0">
                <a:pos x="connsiteX29288" y="connsiteY29288"/>
              </a:cxn>
              <a:cxn ang="0">
                <a:pos x="connsiteX29289" y="connsiteY29289"/>
              </a:cxn>
              <a:cxn ang="0">
                <a:pos x="connsiteX29290" y="connsiteY29290"/>
              </a:cxn>
              <a:cxn ang="0">
                <a:pos x="connsiteX29291" y="connsiteY29291"/>
              </a:cxn>
              <a:cxn ang="0">
                <a:pos x="connsiteX29292" y="connsiteY29292"/>
              </a:cxn>
              <a:cxn ang="0">
                <a:pos x="connsiteX29293" y="connsiteY29293"/>
              </a:cxn>
              <a:cxn ang="0">
                <a:pos x="connsiteX29294" y="connsiteY29294"/>
              </a:cxn>
              <a:cxn ang="0">
                <a:pos x="connsiteX29295" y="connsiteY29295"/>
              </a:cxn>
              <a:cxn ang="0">
                <a:pos x="connsiteX29296" y="connsiteY29296"/>
              </a:cxn>
              <a:cxn ang="0">
                <a:pos x="connsiteX29297" y="connsiteY29297"/>
              </a:cxn>
              <a:cxn ang="0">
                <a:pos x="connsiteX29298" y="connsiteY29298"/>
              </a:cxn>
              <a:cxn ang="0">
                <a:pos x="connsiteX29299" y="connsiteY29299"/>
              </a:cxn>
              <a:cxn ang="0">
                <a:pos x="connsiteX29300" y="connsiteY29300"/>
              </a:cxn>
              <a:cxn ang="0">
                <a:pos x="connsiteX29301" y="connsiteY29301"/>
              </a:cxn>
              <a:cxn ang="0">
                <a:pos x="connsiteX29302" y="connsiteY29302"/>
              </a:cxn>
              <a:cxn ang="0">
                <a:pos x="connsiteX29303" y="connsiteY29303"/>
              </a:cxn>
              <a:cxn ang="0">
                <a:pos x="connsiteX29304" y="connsiteY29304"/>
              </a:cxn>
              <a:cxn ang="0">
                <a:pos x="connsiteX29305" y="connsiteY29305"/>
              </a:cxn>
              <a:cxn ang="0">
                <a:pos x="connsiteX29306" y="connsiteY29306"/>
              </a:cxn>
              <a:cxn ang="0">
                <a:pos x="connsiteX29307" y="connsiteY29307"/>
              </a:cxn>
              <a:cxn ang="0">
                <a:pos x="connsiteX29308" y="connsiteY29308"/>
              </a:cxn>
              <a:cxn ang="0">
                <a:pos x="connsiteX29309" y="connsiteY29309"/>
              </a:cxn>
              <a:cxn ang="0">
                <a:pos x="connsiteX29310" y="connsiteY29310"/>
              </a:cxn>
              <a:cxn ang="0">
                <a:pos x="connsiteX29311" y="connsiteY29311"/>
              </a:cxn>
              <a:cxn ang="0">
                <a:pos x="connsiteX29312" y="connsiteY29312"/>
              </a:cxn>
              <a:cxn ang="0">
                <a:pos x="connsiteX29313" y="connsiteY29313"/>
              </a:cxn>
              <a:cxn ang="0">
                <a:pos x="connsiteX29314" y="connsiteY29314"/>
              </a:cxn>
              <a:cxn ang="0">
                <a:pos x="connsiteX29315" y="connsiteY29315"/>
              </a:cxn>
              <a:cxn ang="0">
                <a:pos x="connsiteX29316" y="connsiteY29316"/>
              </a:cxn>
              <a:cxn ang="0">
                <a:pos x="connsiteX29317" y="connsiteY29317"/>
              </a:cxn>
              <a:cxn ang="0">
                <a:pos x="connsiteX29318" y="connsiteY29318"/>
              </a:cxn>
              <a:cxn ang="0">
                <a:pos x="connsiteX29319" y="connsiteY29319"/>
              </a:cxn>
              <a:cxn ang="0">
                <a:pos x="connsiteX29320" y="connsiteY29320"/>
              </a:cxn>
              <a:cxn ang="0">
                <a:pos x="connsiteX29321" y="connsiteY29321"/>
              </a:cxn>
              <a:cxn ang="0">
                <a:pos x="connsiteX29322" y="connsiteY29322"/>
              </a:cxn>
              <a:cxn ang="0">
                <a:pos x="connsiteX29323" y="connsiteY29323"/>
              </a:cxn>
              <a:cxn ang="0">
                <a:pos x="connsiteX29324" y="connsiteY29324"/>
              </a:cxn>
              <a:cxn ang="0">
                <a:pos x="connsiteX29325" y="connsiteY29325"/>
              </a:cxn>
              <a:cxn ang="0">
                <a:pos x="connsiteX29326" y="connsiteY29326"/>
              </a:cxn>
              <a:cxn ang="0">
                <a:pos x="connsiteX29327" y="connsiteY29327"/>
              </a:cxn>
              <a:cxn ang="0">
                <a:pos x="connsiteX29328" y="connsiteY29328"/>
              </a:cxn>
              <a:cxn ang="0">
                <a:pos x="connsiteX29329" y="connsiteY29329"/>
              </a:cxn>
              <a:cxn ang="0">
                <a:pos x="connsiteX29330" y="connsiteY29330"/>
              </a:cxn>
              <a:cxn ang="0">
                <a:pos x="connsiteX29331" y="connsiteY29331"/>
              </a:cxn>
              <a:cxn ang="0">
                <a:pos x="connsiteX29332" y="connsiteY29332"/>
              </a:cxn>
              <a:cxn ang="0">
                <a:pos x="connsiteX29333" y="connsiteY29333"/>
              </a:cxn>
              <a:cxn ang="0">
                <a:pos x="connsiteX29334" y="connsiteY29334"/>
              </a:cxn>
              <a:cxn ang="0">
                <a:pos x="connsiteX29335" y="connsiteY29335"/>
              </a:cxn>
              <a:cxn ang="0">
                <a:pos x="connsiteX29336" y="connsiteY29336"/>
              </a:cxn>
              <a:cxn ang="0">
                <a:pos x="connsiteX29337" y="connsiteY29337"/>
              </a:cxn>
              <a:cxn ang="0">
                <a:pos x="connsiteX29338" y="connsiteY29338"/>
              </a:cxn>
              <a:cxn ang="0">
                <a:pos x="connsiteX29339" y="connsiteY29339"/>
              </a:cxn>
              <a:cxn ang="0">
                <a:pos x="connsiteX29340" y="connsiteY29340"/>
              </a:cxn>
              <a:cxn ang="0">
                <a:pos x="connsiteX29341" y="connsiteY29341"/>
              </a:cxn>
              <a:cxn ang="0">
                <a:pos x="connsiteX29342" y="connsiteY29342"/>
              </a:cxn>
              <a:cxn ang="0">
                <a:pos x="connsiteX29343" y="connsiteY29343"/>
              </a:cxn>
              <a:cxn ang="0">
                <a:pos x="connsiteX29344" y="connsiteY29344"/>
              </a:cxn>
              <a:cxn ang="0">
                <a:pos x="connsiteX29345" y="connsiteY29345"/>
              </a:cxn>
              <a:cxn ang="0">
                <a:pos x="connsiteX29346" y="connsiteY29346"/>
              </a:cxn>
              <a:cxn ang="0">
                <a:pos x="connsiteX29347" y="connsiteY29347"/>
              </a:cxn>
              <a:cxn ang="0">
                <a:pos x="connsiteX29348" y="connsiteY29348"/>
              </a:cxn>
              <a:cxn ang="0">
                <a:pos x="connsiteX29349" y="connsiteY29349"/>
              </a:cxn>
              <a:cxn ang="0">
                <a:pos x="connsiteX29350" y="connsiteY29350"/>
              </a:cxn>
              <a:cxn ang="0">
                <a:pos x="connsiteX29351" y="connsiteY29351"/>
              </a:cxn>
              <a:cxn ang="0">
                <a:pos x="connsiteX29352" y="connsiteY29352"/>
              </a:cxn>
              <a:cxn ang="0">
                <a:pos x="connsiteX29353" y="connsiteY29353"/>
              </a:cxn>
              <a:cxn ang="0">
                <a:pos x="connsiteX29354" y="connsiteY29354"/>
              </a:cxn>
              <a:cxn ang="0">
                <a:pos x="connsiteX29355" y="connsiteY29355"/>
              </a:cxn>
              <a:cxn ang="0">
                <a:pos x="connsiteX29356" y="connsiteY29356"/>
              </a:cxn>
              <a:cxn ang="0">
                <a:pos x="connsiteX29357" y="connsiteY29357"/>
              </a:cxn>
              <a:cxn ang="0">
                <a:pos x="connsiteX29358" y="connsiteY29358"/>
              </a:cxn>
              <a:cxn ang="0">
                <a:pos x="connsiteX29359" y="connsiteY29359"/>
              </a:cxn>
              <a:cxn ang="0">
                <a:pos x="connsiteX29360" y="connsiteY29360"/>
              </a:cxn>
              <a:cxn ang="0">
                <a:pos x="connsiteX29361" y="connsiteY29361"/>
              </a:cxn>
              <a:cxn ang="0">
                <a:pos x="connsiteX29362" y="connsiteY29362"/>
              </a:cxn>
              <a:cxn ang="0">
                <a:pos x="connsiteX29363" y="connsiteY29363"/>
              </a:cxn>
              <a:cxn ang="0">
                <a:pos x="connsiteX29364" y="connsiteY29364"/>
              </a:cxn>
              <a:cxn ang="0">
                <a:pos x="connsiteX29365" y="connsiteY29365"/>
              </a:cxn>
              <a:cxn ang="0">
                <a:pos x="connsiteX29366" y="connsiteY29366"/>
              </a:cxn>
              <a:cxn ang="0">
                <a:pos x="connsiteX29367" y="connsiteY29367"/>
              </a:cxn>
              <a:cxn ang="0">
                <a:pos x="connsiteX29368" y="connsiteY29368"/>
              </a:cxn>
              <a:cxn ang="0">
                <a:pos x="connsiteX29369" y="connsiteY29369"/>
              </a:cxn>
              <a:cxn ang="0">
                <a:pos x="connsiteX29370" y="connsiteY29370"/>
              </a:cxn>
              <a:cxn ang="0">
                <a:pos x="connsiteX29371" y="connsiteY29371"/>
              </a:cxn>
              <a:cxn ang="0">
                <a:pos x="connsiteX29372" y="connsiteY29372"/>
              </a:cxn>
              <a:cxn ang="0">
                <a:pos x="connsiteX29373" y="connsiteY29373"/>
              </a:cxn>
              <a:cxn ang="0">
                <a:pos x="connsiteX29374" y="connsiteY29374"/>
              </a:cxn>
              <a:cxn ang="0">
                <a:pos x="connsiteX29375" y="connsiteY29375"/>
              </a:cxn>
              <a:cxn ang="0">
                <a:pos x="connsiteX29376" y="connsiteY29376"/>
              </a:cxn>
              <a:cxn ang="0">
                <a:pos x="connsiteX29377" y="connsiteY29377"/>
              </a:cxn>
              <a:cxn ang="0">
                <a:pos x="connsiteX29378" y="connsiteY29378"/>
              </a:cxn>
              <a:cxn ang="0">
                <a:pos x="connsiteX29379" y="connsiteY29379"/>
              </a:cxn>
              <a:cxn ang="0">
                <a:pos x="connsiteX29380" y="connsiteY29380"/>
              </a:cxn>
              <a:cxn ang="0">
                <a:pos x="connsiteX29381" y="connsiteY29381"/>
              </a:cxn>
              <a:cxn ang="0">
                <a:pos x="connsiteX29382" y="connsiteY29382"/>
              </a:cxn>
              <a:cxn ang="0">
                <a:pos x="connsiteX29383" y="connsiteY29383"/>
              </a:cxn>
              <a:cxn ang="0">
                <a:pos x="connsiteX29384" y="connsiteY29384"/>
              </a:cxn>
              <a:cxn ang="0">
                <a:pos x="connsiteX29385" y="connsiteY29385"/>
              </a:cxn>
              <a:cxn ang="0">
                <a:pos x="connsiteX29386" y="connsiteY29386"/>
              </a:cxn>
              <a:cxn ang="0">
                <a:pos x="connsiteX29387" y="connsiteY29387"/>
              </a:cxn>
              <a:cxn ang="0">
                <a:pos x="connsiteX29388" y="connsiteY29388"/>
              </a:cxn>
              <a:cxn ang="0">
                <a:pos x="connsiteX29389" y="connsiteY29389"/>
              </a:cxn>
              <a:cxn ang="0">
                <a:pos x="connsiteX29390" y="connsiteY29390"/>
              </a:cxn>
              <a:cxn ang="0">
                <a:pos x="connsiteX29391" y="connsiteY29391"/>
              </a:cxn>
              <a:cxn ang="0">
                <a:pos x="connsiteX29392" y="connsiteY29392"/>
              </a:cxn>
              <a:cxn ang="0">
                <a:pos x="connsiteX29393" y="connsiteY29393"/>
              </a:cxn>
              <a:cxn ang="0">
                <a:pos x="connsiteX29394" y="connsiteY29394"/>
              </a:cxn>
              <a:cxn ang="0">
                <a:pos x="connsiteX29395" y="connsiteY29395"/>
              </a:cxn>
              <a:cxn ang="0">
                <a:pos x="connsiteX29396" y="connsiteY29396"/>
              </a:cxn>
              <a:cxn ang="0">
                <a:pos x="connsiteX29397" y="connsiteY29397"/>
              </a:cxn>
              <a:cxn ang="0">
                <a:pos x="connsiteX29398" y="connsiteY29398"/>
              </a:cxn>
              <a:cxn ang="0">
                <a:pos x="connsiteX29399" y="connsiteY29399"/>
              </a:cxn>
              <a:cxn ang="0">
                <a:pos x="connsiteX29400" y="connsiteY29400"/>
              </a:cxn>
              <a:cxn ang="0">
                <a:pos x="connsiteX29401" y="connsiteY29401"/>
              </a:cxn>
              <a:cxn ang="0">
                <a:pos x="connsiteX29402" y="connsiteY29402"/>
              </a:cxn>
              <a:cxn ang="0">
                <a:pos x="connsiteX29403" y="connsiteY29403"/>
              </a:cxn>
              <a:cxn ang="0">
                <a:pos x="connsiteX29404" y="connsiteY29404"/>
              </a:cxn>
              <a:cxn ang="0">
                <a:pos x="connsiteX29405" y="connsiteY29405"/>
              </a:cxn>
              <a:cxn ang="0">
                <a:pos x="connsiteX29406" y="connsiteY29406"/>
              </a:cxn>
              <a:cxn ang="0">
                <a:pos x="connsiteX29407" y="connsiteY29407"/>
              </a:cxn>
              <a:cxn ang="0">
                <a:pos x="connsiteX29408" y="connsiteY29408"/>
              </a:cxn>
              <a:cxn ang="0">
                <a:pos x="connsiteX29409" y="connsiteY29409"/>
              </a:cxn>
              <a:cxn ang="0">
                <a:pos x="connsiteX29410" y="connsiteY29410"/>
              </a:cxn>
              <a:cxn ang="0">
                <a:pos x="connsiteX29411" y="connsiteY29411"/>
              </a:cxn>
              <a:cxn ang="0">
                <a:pos x="connsiteX29412" y="connsiteY29412"/>
              </a:cxn>
              <a:cxn ang="0">
                <a:pos x="connsiteX29413" y="connsiteY29413"/>
              </a:cxn>
              <a:cxn ang="0">
                <a:pos x="connsiteX29414" y="connsiteY29414"/>
              </a:cxn>
              <a:cxn ang="0">
                <a:pos x="connsiteX29415" y="connsiteY29415"/>
              </a:cxn>
              <a:cxn ang="0">
                <a:pos x="connsiteX29416" y="connsiteY29416"/>
              </a:cxn>
              <a:cxn ang="0">
                <a:pos x="connsiteX29417" y="connsiteY29417"/>
              </a:cxn>
              <a:cxn ang="0">
                <a:pos x="connsiteX29418" y="connsiteY29418"/>
              </a:cxn>
              <a:cxn ang="0">
                <a:pos x="connsiteX29419" y="connsiteY29419"/>
              </a:cxn>
              <a:cxn ang="0">
                <a:pos x="connsiteX29420" y="connsiteY29420"/>
              </a:cxn>
              <a:cxn ang="0">
                <a:pos x="connsiteX29421" y="connsiteY29421"/>
              </a:cxn>
              <a:cxn ang="0">
                <a:pos x="connsiteX29422" y="connsiteY29422"/>
              </a:cxn>
              <a:cxn ang="0">
                <a:pos x="connsiteX29423" y="connsiteY29423"/>
              </a:cxn>
              <a:cxn ang="0">
                <a:pos x="connsiteX29424" y="connsiteY29424"/>
              </a:cxn>
              <a:cxn ang="0">
                <a:pos x="connsiteX29425" y="connsiteY29425"/>
              </a:cxn>
              <a:cxn ang="0">
                <a:pos x="connsiteX29426" y="connsiteY29426"/>
              </a:cxn>
              <a:cxn ang="0">
                <a:pos x="connsiteX29427" y="connsiteY29427"/>
              </a:cxn>
              <a:cxn ang="0">
                <a:pos x="connsiteX29428" y="connsiteY29428"/>
              </a:cxn>
              <a:cxn ang="0">
                <a:pos x="connsiteX29429" y="connsiteY29429"/>
              </a:cxn>
              <a:cxn ang="0">
                <a:pos x="connsiteX29430" y="connsiteY29430"/>
              </a:cxn>
              <a:cxn ang="0">
                <a:pos x="connsiteX29431" y="connsiteY29431"/>
              </a:cxn>
              <a:cxn ang="0">
                <a:pos x="connsiteX29432" y="connsiteY29432"/>
              </a:cxn>
              <a:cxn ang="0">
                <a:pos x="connsiteX29433" y="connsiteY29433"/>
              </a:cxn>
              <a:cxn ang="0">
                <a:pos x="connsiteX29434" y="connsiteY29434"/>
              </a:cxn>
              <a:cxn ang="0">
                <a:pos x="connsiteX29435" y="connsiteY29435"/>
              </a:cxn>
              <a:cxn ang="0">
                <a:pos x="connsiteX29436" y="connsiteY29436"/>
              </a:cxn>
              <a:cxn ang="0">
                <a:pos x="connsiteX29437" y="connsiteY29437"/>
              </a:cxn>
              <a:cxn ang="0">
                <a:pos x="connsiteX29438" y="connsiteY29438"/>
              </a:cxn>
              <a:cxn ang="0">
                <a:pos x="connsiteX29439" y="connsiteY29439"/>
              </a:cxn>
              <a:cxn ang="0">
                <a:pos x="connsiteX29440" y="connsiteY29440"/>
              </a:cxn>
              <a:cxn ang="0">
                <a:pos x="connsiteX29441" y="connsiteY29441"/>
              </a:cxn>
              <a:cxn ang="0">
                <a:pos x="connsiteX29442" y="connsiteY29442"/>
              </a:cxn>
              <a:cxn ang="0">
                <a:pos x="connsiteX29443" y="connsiteY29443"/>
              </a:cxn>
              <a:cxn ang="0">
                <a:pos x="connsiteX29444" y="connsiteY29444"/>
              </a:cxn>
              <a:cxn ang="0">
                <a:pos x="connsiteX29445" y="connsiteY29445"/>
              </a:cxn>
              <a:cxn ang="0">
                <a:pos x="connsiteX29446" y="connsiteY29446"/>
              </a:cxn>
              <a:cxn ang="0">
                <a:pos x="connsiteX29447" y="connsiteY29447"/>
              </a:cxn>
              <a:cxn ang="0">
                <a:pos x="connsiteX29448" y="connsiteY29448"/>
              </a:cxn>
              <a:cxn ang="0">
                <a:pos x="connsiteX29449" y="connsiteY29449"/>
              </a:cxn>
              <a:cxn ang="0">
                <a:pos x="connsiteX29450" y="connsiteY29450"/>
              </a:cxn>
              <a:cxn ang="0">
                <a:pos x="connsiteX29451" y="connsiteY29451"/>
              </a:cxn>
              <a:cxn ang="0">
                <a:pos x="connsiteX29452" y="connsiteY29452"/>
              </a:cxn>
              <a:cxn ang="0">
                <a:pos x="connsiteX29453" y="connsiteY29453"/>
              </a:cxn>
              <a:cxn ang="0">
                <a:pos x="connsiteX29454" y="connsiteY29454"/>
              </a:cxn>
              <a:cxn ang="0">
                <a:pos x="connsiteX29455" y="connsiteY29455"/>
              </a:cxn>
              <a:cxn ang="0">
                <a:pos x="connsiteX29456" y="connsiteY29456"/>
              </a:cxn>
              <a:cxn ang="0">
                <a:pos x="connsiteX29457" y="connsiteY29457"/>
              </a:cxn>
              <a:cxn ang="0">
                <a:pos x="connsiteX29458" y="connsiteY29458"/>
              </a:cxn>
              <a:cxn ang="0">
                <a:pos x="connsiteX29459" y="connsiteY29459"/>
              </a:cxn>
              <a:cxn ang="0">
                <a:pos x="connsiteX29460" y="connsiteY29460"/>
              </a:cxn>
              <a:cxn ang="0">
                <a:pos x="connsiteX29461" y="connsiteY29461"/>
              </a:cxn>
              <a:cxn ang="0">
                <a:pos x="connsiteX29462" y="connsiteY29462"/>
              </a:cxn>
              <a:cxn ang="0">
                <a:pos x="connsiteX29463" y="connsiteY29463"/>
              </a:cxn>
              <a:cxn ang="0">
                <a:pos x="connsiteX29464" y="connsiteY29464"/>
              </a:cxn>
              <a:cxn ang="0">
                <a:pos x="connsiteX29465" y="connsiteY29465"/>
              </a:cxn>
              <a:cxn ang="0">
                <a:pos x="connsiteX29466" y="connsiteY29466"/>
              </a:cxn>
              <a:cxn ang="0">
                <a:pos x="connsiteX29467" y="connsiteY29467"/>
              </a:cxn>
              <a:cxn ang="0">
                <a:pos x="connsiteX29468" y="connsiteY29468"/>
              </a:cxn>
              <a:cxn ang="0">
                <a:pos x="connsiteX29469" y="connsiteY29469"/>
              </a:cxn>
              <a:cxn ang="0">
                <a:pos x="connsiteX29470" y="connsiteY29470"/>
              </a:cxn>
              <a:cxn ang="0">
                <a:pos x="connsiteX29471" y="connsiteY29471"/>
              </a:cxn>
              <a:cxn ang="0">
                <a:pos x="connsiteX29472" y="connsiteY29472"/>
              </a:cxn>
              <a:cxn ang="0">
                <a:pos x="connsiteX29473" y="connsiteY29473"/>
              </a:cxn>
              <a:cxn ang="0">
                <a:pos x="connsiteX29474" y="connsiteY29474"/>
              </a:cxn>
              <a:cxn ang="0">
                <a:pos x="connsiteX29475" y="connsiteY29475"/>
              </a:cxn>
              <a:cxn ang="0">
                <a:pos x="connsiteX29476" y="connsiteY29476"/>
              </a:cxn>
              <a:cxn ang="0">
                <a:pos x="connsiteX29477" y="connsiteY29477"/>
              </a:cxn>
              <a:cxn ang="0">
                <a:pos x="connsiteX29478" y="connsiteY29478"/>
              </a:cxn>
              <a:cxn ang="0">
                <a:pos x="connsiteX29479" y="connsiteY29479"/>
              </a:cxn>
              <a:cxn ang="0">
                <a:pos x="connsiteX29480" y="connsiteY29480"/>
              </a:cxn>
              <a:cxn ang="0">
                <a:pos x="connsiteX29481" y="connsiteY29481"/>
              </a:cxn>
              <a:cxn ang="0">
                <a:pos x="connsiteX29482" y="connsiteY29482"/>
              </a:cxn>
              <a:cxn ang="0">
                <a:pos x="connsiteX29483" y="connsiteY29483"/>
              </a:cxn>
              <a:cxn ang="0">
                <a:pos x="connsiteX29484" y="connsiteY29484"/>
              </a:cxn>
              <a:cxn ang="0">
                <a:pos x="connsiteX29485" y="connsiteY29485"/>
              </a:cxn>
              <a:cxn ang="0">
                <a:pos x="connsiteX29486" y="connsiteY29486"/>
              </a:cxn>
              <a:cxn ang="0">
                <a:pos x="connsiteX29487" y="connsiteY29487"/>
              </a:cxn>
              <a:cxn ang="0">
                <a:pos x="connsiteX29488" y="connsiteY29488"/>
              </a:cxn>
              <a:cxn ang="0">
                <a:pos x="connsiteX29489" y="connsiteY29489"/>
              </a:cxn>
              <a:cxn ang="0">
                <a:pos x="connsiteX29490" y="connsiteY29490"/>
              </a:cxn>
              <a:cxn ang="0">
                <a:pos x="connsiteX29491" y="connsiteY29491"/>
              </a:cxn>
              <a:cxn ang="0">
                <a:pos x="connsiteX29492" y="connsiteY29492"/>
              </a:cxn>
              <a:cxn ang="0">
                <a:pos x="connsiteX29493" y="connsiteY29493"/>
              </a:cxn>
              <a:cxn ang="0">
                <a:pos x="connsiteX29494" y="connsiteY29494"/>
              </a:cxn>
              <a:cxn ang="0">
                <a:pos x="connsiteX29495" y="connsiteY29495"/>
              </a:cxn>
              <a:cxn ang="0">
                <a:pos x="connsiteX29496" y="connsiteY29496"/>
              </a:cxn>
              <a:cxn ang="0">
                <a:pos x="connsiteX29497" y="connsiteY29497"/>
              </a:cxn>
              <a:cxn ang="0">
                <a:pos x="connsiteX29498" y="connsiteY29498"/>
              </a:cxn>
              <a:cxn ang="0">
                <a:pos x="connsiteX29499" y="connsiteY29499"/>
              </a:cxn>
              <a:cxn ang="0">
                <a:pos x="connsiteX29500" y="connsiteY29500"/>
              </a:cxn>
              <a:cxn ang="0">
                <a:pos x="connsiteX29501" y="connsiteY29501"/>
              </a:cxn>
              <a:cxn ang="0">
                <a:pos x="connsiteX29502" y="connsiteY29502"/>
              </a:cxn>
              <a:cxn ang="0">
                <a:pos x="connsiteX29503" y="connsiteY29503"/>
              </a:cxn>
              <a:cxn ang="0">
                <a:pos x="connsiteX29504" y="connsiteY29504"/>
              </a:cxn>
              <a:cxn ang="0">
                <a:pos x="connsiteX29505" y="connsiteY29505"/>
              </a:cxn>
              <a:cxn ang="0">
                <a:pos x="connsiteX29506" y="connsiteY29506"/>
              </a:cxn>
              <a:cxn ang="0">
                <a:pos x="connsiteX29507" y="connsiteY29507"/>
              </a:cxn>
              <a:cxn ang="0">
                <a:pos x="connsiteX29508" y="connsiteY29508"/>
              </a:cxn>
              <a:cxn ang="0">
                <a:pos x="connsiteX29509" y="connsiteY29509"/>
              </a:cxn>
              <a:cxn ang="0">
                <a:pos x="connsiteX29510" y="connsiteY29510"/>
              </a:cxn>
              <a:cxn ang="0">
                <a:pos x="connsiteX29511" y="connsiteY29511"/>
              </a:cxn>
              <a:cxn ang="0">
                <a:pos x="connsiteX29512" y="connsiteY29512"/>
              </a:cxn>
              <a:cxn ang="0">
                <a:pos x="connsiteX29513" y="connsiteY29513"/>
              </a:cxn>
              <a:cxn ang="0">
                <a:pos x="connsiteX29514" y="connsiteY29514"/>
              </a:cxn>
              <a:cxn ang="0">
                <a:pos x="connsiteX29515" y="connsiteY29515"/>
              </a:cxn>
              <a:cxn ang="0">
                <a:pos x="connsiteX29516" y="connsiteY29516"/>
              </a:cxn>
              <a:cxn ang="0">
                <a:pos x="connsiteX29517" y="connsiteY29517"/>
              </a:cxn>
              <a:cxn ang="0">
                <a:pos x="connsiteX29518" y="connsiteY29518"/>
              </a:cxn>
              <a:cxn ang="0">
                <a:pos x="connsiteX29519" y="connsiteY29519"/>
              </a:cxn>
              <a:cxn ang="0">
                <a:pos x="connsiteX29520" y="connsiteY29520"/>
              </a:cxn>
              <a:cxn ang="0">
                <a:pos x="connsiteX29521" y="connsiteY29521"/>
              </a:cxn>
              <a:cxn ang="0">
                <a:pos x="connsiteX29522" y="connsiteY29522"/>
              </a:cxn>
              <a:cxn ang="0">
                <a:pos x="connsiteX29523" y="connsiteY29523"/>
              </a:cxn>
              <a:cxn ang="0">
                <a:pos x="connsiteX29524" y="connsiteY29524"/>
              </a:cxn>
              <a:cxn ang="0">
                <a:pos x="connsiteX29525" y="connsiteY29525"/>
              </a:cxn>
              <a:cxn ang="0">
                <a:pos x="connsiteX29526" y="connsiteY29526"/>
              </a:cxn>
              <a:cxn ang="0">
                <a:pos x="connsiteX29527" y="connsiteY29527"/>
              </a:cxn>
              <a:cxn ang="0">
                <a:pos x="connsiteX29528" y="connsiteY29528"/>
              </a:cxn>
              <a:cxn ang="0">
                <a:pos x="connsiteX29529" y="connsiteY29529"/>
              </a:cxn>
              <a:cxn ang="0">
                <a:pos x="connsiteX29530" y="connsiteY29530"/>
              </a:cxn>
              <a:cxn ang="0">
                <a:pos x="connsiteX29531" y="connsiteY29531"/>
              </a:cxn>
              <a:cxn ang="0">
                <a:pos x="connsiteX29532" y="connsiteY29532"/>
              </a:cxn>
              <a:cxn ang="0">
                <a:pos x="connsiteX29533" y="connsiteY29533"/>
              </a:cxn>
              <a:cxn ang="0">
                <a:pos x="connsiteX29534" y="connsiteY29534"/>
              </a:cxn>
              <a:cxn ang="0">
                <a:pos x="connsiteX29535" y="connsiteY29535"/>
              </a:cxn>
              <a:cxn ang="0">
                <a:pos x="connsiteX29536" y="connsiteY29536"/>
              </a:cxn>
              <a:cxn ang="0">
                <a:pos x="connsiteX29537" y="connsiteY29537"/>
              </a:cxn>
              <a:cxn ang="0">
                <a:pos x="connsiteX29538" y="connsiteY29538"/>
              </a:cxn>
              <a:cxn ang="0">
                <a:pos x="connsiteX29539" y="connsiteY29539"/>
              </a:cxn>
              <a:cxn ang="0">
                <a:pos x="connsiteX29540" y="connsiteY29540"/>
              </a:cxn>
              <a:cxn ang="0">
                <a:pos x="connsiteX29541" y="connsiteY29541"/>
              </a:cxn>
              <a:cxn ang="0">
                <a:pos x="connsiteX29542" y="connsiteY29542"/>
              </a:cxn>
              <a:cxn ang="0">
                <a:pos x="connsiteX29543" y="connsiteY29543"/>
              </a:cxn>
              <a:cxn ang="0">
                <a:pos x="connsiteX29544" y="connsiteY29544"/>
              </a:cxn>
              <a:cxn ang="0">
                <a:pos x="connsiteX29545" y="connsiteY29545"/>
              </a:cxn>
              <a:cxn ang="0">
                <a:pos x="connsiteX29546" y="connsiteY29546"/>
              </a:cxn>
              <a:cxn ang="0">
                <a:pos x="connsiteX29547" y="connsiteY29547"/>
              </a:cxn>
              <a:cxn ang="0">
                <a:pos x="connsiteX29548" y="connsiteY29548"/>
              </a:cxn>
              <a:cxn ang="0">
                <a:pos x="connsiteX29549" y="connsiteY29549"/>
              </a:cxn>
              <a:cxn ang="0">
                <a:pos x="connsiteX29550" y="connsiteY29550"/>
              </a:cxn>
              <a:cxn ang="0">
                <a:pos x="connsiteX29551" y="connsiteY29551"/>
              </a:cxn>
              <a:cxn ang="0">
                <a:pos x="connsiteX29552" y="connsiteY29552"/>
              </a:cxn>
              <a:cxn ang="0">
                <a:pos x="connsiteX29553" y="connsiteY29553"/>
              </a:cxn>
              <a:cxn ang="0">
                <a:pos x="connsiteX29554" y="connsiteY29554"/>
              </a:cxn>
              <a:cxn ang="0">
                <a:pos x="connsiteX29555" y="connsiteY29555"/>
              </a:cxn>
              <a:cxn ang="0">
                <a:pos x="connsiteX29556" y="connsiteY29556"/>
              </a:cxn>
              <a:cxn ang="0">
                <a:pos x="connsiteX29557" y="connsiteY29557"/>
              </a:cxn>
              <a:cxn ang="0">
                <a:pos x="connsiteX29558" y="connsiteY29558"/>
              </a:cxn>
              <a:cxn ang="0">
                <a:pos x="connsiteX29559" y="connsiteY29559"/>
              </a:cxn>
              <a:cxn ang="0">
                <a:pos x="connsiteX29560" y="connsiteY29560"/>
              </a:cxn>
              <a:cxn ang="0">
                <a:pos x="connsiteX29561" y="connsiteY29561"/>
              </a:cxn>
              <a:cxn ang="0">
                <a:pos x="connsiteX29562" y="connsiteY29562"/>
              </a:cxn>
              <a:cxn ang="0">
                <a:pos x="connsiteX29563" y="connsiteY29563"/>
              </a:cxn>
              <a:cxn ang="0">
                <a:pos x="connsiteX29564" y="connsiteY29564"/>
              </a:cxn>
              <a:cxn ang="0">
                <a:pos x="connsiteX29565" y="connsiteY29565"/>
              </a:cxn>
              <a:cxn ang="0">
                <a:pos x="connsiteX29566" y="connsiteY29566"/>
              </a:cxn>
              <a:cxn ang="0">
                <a:pos x="connsiteX29567" y="connsiteY29567"/>
              </a:cxn>
              <a:cxn ang="0">
                <a:pos x="connsiteX29568" y="connsiteY29568"/>
              </a:cxn>
              <a:cxn ang="0">
                <a:pos x="connsiteX29569" y="connsiteY29569"/>
              </a:cxn>
              <a:cxn ang="0">
                <a:pos x="connsiteX29570" y="connsiteY29570"/>
              </a:cxn>
              <a:cxn ang="0">
                <a:pos x="connsiteX29571" y="connsiteY29571"/>
              </a:cxn>
              <a:cxn ang="0">
                <a:pos x="connsiteX29572" y="connsiteY29572"/>
              </a:cxn>
              <a:cxn ang="0">
                <a:pos x="connsiteX29573" y="connsiteY29573"/>
              </a:cxn>
              <a:cxn ang="0">
                <a:pos x="connsiteX29574" y="connsiteY29574"/>
              </a:cxn>
              <a:cxn ang="0">
                <a:pos x="connsiteX29575" y="connsiteY29575"/>
              </a:cxn>
              <a:cxn ang="0">
                <a:pos x="connsiteX29576" y="connsiteY29576"/>
              </a:cxn>
              <a:cxn ang="0">
                <a:pos x="connsiteX29577" y="connsiteY29577"/>
              </a:cxn>
              <a:cxn ang="0">
                <a:pos x="connsiteX29578" y="connsiteY29578"/>
              </a:cxn>
              <a:cxn ang="0">
                <a:pos x="connsiteX29579" y="connsiteY29579"/>
              </a:cxn>
              <a:cxn ang="0">
                <a:pos x="connsiteX29580" y="connsiteY29580"/>
              </a:cxn>
              <a:cxn ang="0">
                <a:pos x="connsiteX29581" y="connsiteY29581"/>
              </a:cxn>
              <a:cxn ang="0">
                <a:pos x="connsiteX29582" y="connsiteY29582"/>
              </a:cxn>
              <a:cxn ang="0">
                <a:pos x="connsiteX29583" y="connsiteY29583"/>
              </a:cxn>
              <a:cxn ang="0">
                <a:pos x="connsiteX29584" y="connsiteY29584"/>
              </a:cxn>
              <a:cxn ang="0">
                <a:pos x="connsiteX29585" y="connsiteY29585"/>
              </a:cxn>
              <a:cxn ang="0">
                <a:pos x="connsiteX29586" y="connsiteY29586"/>
              </a:cxn>
              <a:cxn ang="0">
                <a:pos x="connsiteX29587" y="connsiteY29587"/>
              </a:cxn>
              <a:cxn ang="0">
                <a:pos x="connsiteX29588" y="connsiteY29588"/>
              </a:cxn>
              <a:cxn ang="0">
                <a:pos x="connsiteX29589" y="connsiteY29589"/>
              </a:cxn>
              <a:cxn ang="0">
                <a:pos x="connsiteX29590" y="connsiteY29590"/>
              </a:cxn>
              <a:cxn ang="0">
                <a:pos x="connsiteX29591" y="connsiteY29591"/>
              </a:cxn>
              <a:cxn ang="0">
                <a:pos x="connsiteX29592" y="connsiteY29592"/>
              </a:cxn>
              <a:cxn ang="0">
                <a:pos x="connsiteX29593" y="connsiteY29593"/>
              </a:cxn>
              <a:cxn ang="0">
                <a:pos x="connsiteX29594" y="connsiteY29594"/>
              </a:cxn>
              <a:cxn ang="0">
                <a:pos x="connsiteX29595" y="connsiteY29595"/>
              </a:cxn>
              <a:cxn ang="0">
                <a:pos x="connsiteX29596" y="connsiteY29596"/>
              </a:cxn>
              <a:cxn ang="0">
                <a:pos x="connsiteX29597" y="connsiteY29597"/>
              </a:cxn>
              <a:cxn ang="0">
                <a:pos x="connsiteX29598" y="connsiteY29598"/>
              </a:cxn>
              <a:cxn ang="0">
                <a:pos x="connsiteX29599" y="connsiteY29599"/>
              </a:cxn>
              <a:cxn ang="0">
                <a:pos x="connsiteX29600" y="connsiteY29600"/>
              </a:cxn>
              <a:cxn ang="0">
                <a:pos x="connsiteX29601" y="connsiteY29601"/>
              </a:cxn>
              <a:cxn ang="0">
                <a:pos x="connsiteX29602" y="connsiteY29602"/>
              </a:cxn>
              <a:cxn ang="0">
                <a:pos x="connsiteX29603" y="connsiteY29603"/>
              </a:cxn>
              <a:cxn ang="0">
                <a:pos x="connsiteX29604" y="connsiteY29604"/>
              </a:cxn>
              <a:cxn ang="0">
                <a:pos x="connsiteX29605" y="connsiteY29605"/>
              </a:cxn>
              <a:cxn ang="0">
                <a:pos x="connsiteX29606" y="connsiteY29606"/>
              </a:cxn>
              <a:cxn ang="0">
                <a:pos x="connsiteX29607" y="connsiteY29607"/>
              </a:cxn>
              <a:cxn ang="0">
                <a:pos x="connsiteX29608" y="connsiteY29608"/>
              </a:cxn>
              <a:cxn ang="0">
                <a:pos x="connsiteX29609" y="connsiteY29609"/>
              </a:cxn>
              <a:cxn ang="0">
                <a:pos x="connsiteX29610" y="connsiteY29610"/>
              </a:cxn>
              <a:cxn ang="0">
                <a:pos x="connsiteX29611" y="connsiteY29611"/>
              </a:cxn>
              <a:cxn ang="0">
                <a:pos x="connsiteX29612" y="connsiteY29612"/>
              </a:cxn>
              <a:cxn ang="0">
                <a:pos x="connsiteX29613" y="connsiteY29613"/>
              </a:cxn>
              <a:cxn ang="0">
                <a:pos x="connsiteX29614" y="connsiteY29614"/>
              </a:cxn>
              <a:cxn ang="0">
                <a:pos x="connsiteX29615" y="connsiteY29615"/>
              </a:cxn>
              <a:cxn ang="0">
                <a:pos x="connsiteX29616" y="connsiteY29616"/>
              </a:cxn>
              <a:cxn ang="0">
                <a:pos x="connsiteX29617" y="connsiteY29617"/>
              </a:cxn>
              <a:cxn ang="0">
                <a:pos x="connsiteX29618" y="connsiteY29618"/>
              </a:cxn>
              <a:cxn ang="0">
                <a:pos x="connsiteX29619" y="connsiteY29619"/>
              </a:cxn>
              <a:cxn ang="0">
                <a:pos x="connsiteX29620" y="connsiteY29620"/>
              </a:cxn>
              <a:cxn ang="0">
                <a:pos x="connsiteX29621" y="connsiteY29621"/>
              </a:cxn>
              <a:cxn ang="0">
                <a:pos x="connsiteX29622" y="connsiteY29622"/>
              </a:cxn>
              <a:cxn ang="0">
                <a:pos x="connsiteX29623" y="connsiteY29623"/>
              </a:cxn>
              <a:cxn ang="0">
                <a:pos x="connsiteX29624" y="connsiteY29624"/>
              </a:cxn>
              <a:cxn ang="0">
                <a:pos x="connsiteX29625" y="connsiteY29625"/>
              </a:cxn>
              <a:cxn ang="0">
                <a:pos x="connsiteX29626" y="connsiteY29626"/>
              </a:cxn>
              <a:cxn ang="0">
                <a:pos x="connsiteX29627" y="connsiteY29627"/>
              </a:cxn>
              <a:cxn ang="0">
                <a:pos x="connsiteX29628" y="connsiteY29628"/>
              </a:cxn>
              <a:cxn ang="0">
                <a:pos x="connsiteX29629" y="connsiteY29629"/>
              </a:cxn>
              <a:cxn ang="0">
                <a:pos x="connsiteX29630" y="connsiteY29630"/>
              </a:cxn>
              <a:cxn ang="0">
                <a:pos x="connsiteX29631" y="connsiteY29631"/>
              </a:cxn>
              <a:cxn ang="0">
                <a:pos x="connsiteX29632" y="connsiteY29632"/>
              </a:cxn>
              <a:cxn ang="0">
                <a:pos x="connsiteX29633" y="connsiteY29633"/>
              </a:cxn>
              <a:cxn ang="0">
                <a:pos x="connsiteX29634" y="connsiteY29634"/>
              </a:cxn>
              <a:cxn ang="0">
                <a:pos x="connsiteX29635" y="connsiteY29635"/>
              </a:cxn>
              <a:cxn ang="0">
                <a:pos x="connsiteX29636" y="connsiteY29636"/>
              </a:cxn>
              <a:cxn ang="0">
                <a:pos x="connsiteX29637" y="connsiteY29637"/>
              </a:cxn>
              <a:cxn ang="0">
                <a:pos x="connsiteX29638" y="connsiteY29638"/>
              </a:cxn>
              <a:cxn ang="0">
                <a:pos x="connsiteX29639" y="connsiteY29639"/>
              </a:cxn>
              <a:cxn ang="0">
                <a:pos x="connsiteX29640" y="connsiteY29640"/>
              </a:cxn>
              <a:cxn ang="0">
                <a:pos x="connsiteX29641" y="connsiteY29641"/>
              </a:cxn>
              <a:cxn ang="0">
                <a:pos x="connsiteX29642" y="connsiteY29642"/>
              </a:cxn>
              <a:cxn ang="0">
                <a:pos x="connsiteX29643" y="connsiteY29643"/>
              </a:cxn>
              <a:cxn ang="0">
                <a:pos x="connsiteX29644" y="connsiteY29644"/>
              </a:cxn>
              <a:cxn ang="0">
                <a:pos x="connsiteX29645" y="connsiteY29645"/>
              </a:cxn>
              <a:cxn ang="0">
                <a:pos x="connsiteX29646" y="connsiteY29646"/>
              </a:cxn>
              <a:cxn ang="0">
                <a:pos x="connsiteX29647" y="connsiteY29647"/>
              </a:cxn>
              <a:cxn ang="0">
                <a:pos x="connsiteX29648" y="connsiteY29648"/>
              </a:cxn>
              <a:cxn ang="0">
                <a:pos x="connsiteX29649" y="connsiteY29649"/>
              </a:cxn>
              <a:cxn ang="0">
                <a:pos x="connsiteX29650" y="connsiteY29650"/>
              </a:cxn>
              <a:cxn ang="0">
                <a:pos x="connsiteX29651" y="connsiteY29651"/>
              </a:cxn>
              <a:cxn ang="0">
                <a:pos x="connsiteX29652" y="connsiteY29652"/>
              </a:cxn>
              <a:cxn ang="0">
                <a:pos x="connsiteX29653" y="connsiteY29653"/>
              </a:cxn>
              <a:cxn ang="0">
                <a:pos x="connsiteX29654" y="connsiteY29654"/>
              </a:cxn>
              <a:cxn ang="0">
                <a:pos x="connsiteX29655" y="connsiteY29655"/>
              </a:cxn>
              <a:cxn ang="0">
                <a:pos x="connsiteX29656" y="connsiteY29656"/>
              </a:cxn>
              <a:cxn ang="0">
                <a:pos x="connsiteX29657" y="connsiteY29657"/>
              </a:cxn>
              <a:cxn ang="0">
                <a:pos x="connsiteX29658" y="connsiteY29658"/>
              </a:cxn>
              <a:cxn ang="0">
                <a:pos x="connsiteX29659" y="connsiteY29659"/>
              </a:cxn>
              <a:cxn ang="0">
                <a:pos x="connsiteX29660" y="connsiteY29660"/>
              </a:cxn>
              <a:cxn ang="0">
                <a:pos x="connsiteX29661" y="connsiteY29661"/>
              </a:cxn>
              <a:cxn ang="0">
                <a:pos x="connsiteX29662" y="connsiteY29662"/>
              </a:cxn>
              <a:cxn ang="0">
                <a:pos x="connsiteX29663" y="connsiteY29663"/>
              </a:cxn>
              <a:cxn ang="0">
                <a:pos x="connsiteX29664" y="connsiteY29664"/>
              </a:cxn>
              <a:cxn ang="0">
                <a:pos x="connsiteX29665" y="connsiteY29665"/>
              </a:cxn>
              <a:cxn ang="0">
                <a:pos x="connsiteX29666" y="connsiteY29666"/>
              </a:cxn>
              <a:cxn ang="0">
                <a:pos x="connsiteX29667" y="connsiteY29667"/>
              </a:cxn>
              <a:cxn ang="0">
                <a:pos x="connsiteX29668" y="connsiteY29668"/>
              </a:cxn>
              <a:cxn ang="0">
                <a:pos x="connsiteX29669" y="connsiteY29669"/>
              </a:cxn>
              <a:cxn ang="0">
                <a:pos x="connsiteX29670" y="connsiteY29670"/>
              </a:cxn>
              <a:cxn ang="0">
                <a:pos x="connsiteX29671" y="connsiteY29671"/>
              </a:cxn>
              <a:cxn ang="0">
                <a:pos x="connsiteX29672" y="connsiteY29672"/>
              </a:cxn>
              <a:cxn ang="0">
                <a:pos x="connsiteX29673" y="connsiteY29673"/>
              </a:cxn>
              <a:cxn ang="0">
                <a:pos x="connsiteX29674" y="connsiteY29674"/>
              </a:cxn>
              <a:cxn ang="0">
                <a:pos x="connsiteX29675" y="connsiteY29675"/>
              </a:cxn>
              <a:cxn ang="0">
                <a:pos x="connsiteX29676" y="connsiteY29676"/>
              </a:cxn>
              <a:cxn ang="0">
                <a:pos x="connsiteX29677" y="connsiteY29677"/>
              </a:cxn>
              <a:cxn ang="0">
                <a:pos x="connsiteX29678" y="connsiteY29678"/>
              </a:cxn>
              <a:cxn ang="0">
                <a:pos x="connsiteX29679" y="connsiteY29679"/>
              </a:cxn>
              <a:cxn ang="0">
                <a:pos x="connsiteX29680" y="connsiteY29680"/>
              </a:cxn>
              <a:cxn ang="0">
                <a:pos x="connsiteX29681" y="connsiteY29681"/>
              </a:cxn>
              <a:cxn ang="0">
                <a:pos x="connsiteX29682" y="connsiteY29682"/>
              </a:cxn>
              <a:cxn ang="0">
                <a:pos x="connsiteX29683" y="connsiteY29683"/>
              </a:cxn>
              <a:cxn ang="0">
                <a:pos x="connsiteX29684" y="connsiteY29684"/>
              </a:cxn>
              <a:cxn ang="0">
                <a:pos x="connsiteX29685" y="connsiteY29685"/>
              </a:cxn>
              <a:cxn ang="0">
                <a:pos x="connsiteX29686" y="connsiteY29686"/>
              </a:cxn>
              <a:cxn ang="0">
                <a:pos x="connsiteX29687" y="connsiteY29687"/>
              </a:cxn>
              <a:cxn ang="0">
                <a:pos x="connsiteX29688" y="connsiteY29688"/>
              </a:cxn>
              <a:cxn ang="0">
                <a:pos x="connsiteX29689" y="connsiteY29689"/>
              </a:cxn>
              <a:cxn ang="0">
                <a:pos x="connsiteX29690" y="connsiteY29690"/>
              </a:cxn>
              <a:cxn ang="0">
                <a:pos x="connsiteX29691" y="connsiteY29691"/>
              </a:cxn>
              <a:cxn ang="0">
                <a:pos x="connsiteX29692" y="connsiteY29692"/>
              </a:cxn>
              <a:cxn ang="0">
                <a:pos x="connsiteX29693" y="connsiteY29693"/>
              </a:cxn>
              <a:cxn ang="0">
                <a:pos x="connsiteX29694" y="connsiteY29694"/>
              </a:cxn>
              <a:cxn ang="0">
                <a:pos x="connsiteX29695" y="connsiteY29695"/>
              </a:cxn>
              <a:cxn ang="0">
                <a:pos x="connsiteX29696" y="connsiteY29696"/>
              </a:cxn>
              <a:cxn ang="0">
                <a:pos x="connsiteX29697" y="connsiteY29697"/>
              </a:cxn>
              <a:cxn ang="0">
                <a:pos x="connsiteX29698" y="connsiteY29698"/>
              </a:cxn>
              <a:cxn ang="0">
                <a:pos x="connsiteX29699" y="connsiteY29699"/>
              </a:cxn>
              <a:cxn ang="0">
                <a:pos x="connsiteX29700" y="connsiteY29700"/>
              </a:cxn>
              <a:cxn ang="0">
                <a:pos x="connsiteX29701" y="connsiteY29701"/>
              </a:cxn>
              <a:cxn ang="0">
                <a:pos x="connsiteX29702" y="connsiteY29702"/>
              </a:cxn>
              <a:cxn ang="0">
                <a:pos x="connsiteX29703" y="connsiteY29703"/>
              </a:cxn>
              <a:cxn ang="0">
                <a:pos x="connsiteX29704" y="connsiteY29704"/>
              </a:cxn>
              <a:cxn ang="0">
                <a:pos x="connsiteX29705" y="connsiteY29705"/>
              </a:cxn>
              <a:cxn ang="0">
                <a:pos x="connsiteX29706" y="connsiteY29706"/>
              </a:cxn>
              <a:cxn ang="0">
                <a:pos x="connsiteX29707" y="connsiteY29707"/>
              </a:cxn>
              <a:cxn ang="0">
                <a:pos x="connsiteX29708" y="connsiteY29708"/>
              </a:cxn>
              <a:cxn ang="0">
                <a:pos x="connsiteX29709" y="connsiteY29709"/>
              </a:cxn>
              <a:cxn ang="0">
                <a:pos x="connsiteX29710" y="connsiteY29710"/>
              </a:cxn>
              <a:cxn ang="0">
                <a:pos x="connsiteX29711" y="connsiteY29711"/>
              </a:cxn>
              <a:cxn ang="0">
                <a:pos x="connsiteX29712" y="connsiteY29712"/>
              </a:cxn>
              <a:cxn ang="0">
                <a:pos x="connsiteX29713" y="connsiteY29713"/>
              </a:cxn>
              <a:cxn ang="0">
                <a:pos x="connsiteX29714" y="connsiteY29714"/>
              </a:cxn>
              <a:cxn ang="0">
                <a:pos x="connsiteX29715" y="connsiteY29715"/>
              </a:cxn>
              <a:cxn ang="0">
                <a:pos x="connsiteX29716" y="connsiteY29716"/>
              </a:cxn>
              <a:cxn ang="0">
                <a:pos x="connsiteX29717" y="connsiteY29717"/>
              </a:cxn>
              <a:cxn ang="0">
                <a:pos x="connsiteX29718" y="connsiteY29718"/>
              </a:cxn>
              <a:cxn ang="0">
                <a:pos x="connsiteX29719" y="connsiteY29719"/>
              </a:cxn>
              <a:cxn ang="0">
                <a:pos x="connsiteX29720" y="connsiteY29720"/>
              </a:cxn>
              <a:cxn ang="0">
                <a:pos x="connsiteX29721" y="connsiteY29721"/>
              </a:cxn>
              <a:cxn ang="0">
                <a:pos x="connsiteX29722" y="connsiteY29722"/>
              </a:cxn>
              <a:cxn ang="0">
                <a:pos x="connsiteX29723" y="connsiteY29723"/>
              </a:cxn>
              <a:cxn ang="0">
                <a:pos x="connsiteX29724" y="connsiteY29724"/>
              </a:cxn>
              <a:cxn ang="0">
                <a:pos x="connsiteX29725" y="connsiteY29725"/>
              </a:cxn>
              <a:cxn ang="0">
                <a:pos x="connsiteX29726" y="connsiteY29726"/>
              </a:cxn>
              <a:cxn ang="0">
                <a:pos x="connsiteX29727" y="connsiteY29727"/>
              </a:cxn>
              <a:cxn ang="0">
                <a:pos x="connsiteX29728" y="connsiteY29728"/>
              </a:cxn>
              <a:cxn ang="0">
                <a:pos x="connsiteX29729" y="connsiteY29729"/>
              </a:cxn>
              <a:cxn ang="0">
                <a:pos x="connsiteX29730" y="connsiteY29730"/>
              </a:cxn>
              <a:cxn ang="0">
                <a:pos x="connsiteX29731" y="connsiteY29731"/>
              </a:cxn>
              <a:cxn ang="0">
                <a:pos x="connsiteX29732" y="connsiteY29732"/>
              </a:cxn>
              <a:cxn ang="0">
                <a:pos x="connsiteX29733" y="connsiteY29733"/>
              </a:cxn>
              <a:cxn ang="0">
                <a:pos x="connsiteX29734" y="connsiteY29734"/>
              </a:cxn>
              <a:cxn ang="0">
                <a:pos x="connsiteX29735" y="connsiteY29735"/>
              </a:cxn>
              <a:cxn ang="0">
                <a:pos x="connsiteX29736" y="connsiteY29736"/>
              </a:cxn>
              <a:cxn ang="0">
                <a:pos x="connsiteX29737" y="connsiteY29737"/>
              </a:cxn>
              <a:cxn ang="0">
                <a:pos x="connsiteX29738" y="connsiteY29738"/>
              </a:cxn>
              <a:cxn ang="0">
                <a:pos x="connsiteX29739" y="connsiteY29739"/>
              </a:cxn>
              <a:cxn ang="0">
                <a:pos x="connsiteX29740" y="connsiteY29740"/>
              </a:cxn>
              <a:cxn ang="0">
                <a:pos x="connsiteX29741" y="connsiteY29741"/>
              </a:cxn>
              <a:cxn ang="0">
                <a:pos x="connsiteX29742" y="connsiteY29742"/>
              </a:cxn>
              <a:cxn ang="0">
                <a:pos x="connsiteX29743" y="connsiteY29743"/>
              </a:cxn>
              <a:cxn ang="0">
                <a:pos x="connsiteX29744" y="connsiteY29744"/>
              </a:cxn>
              <a:cxn ang="0">
                <a:pos x="connsiteX29745" y="connsiteY29745"/>
              </a:cxn>
              <a:cxn ang="0">
                <a:pos x="connsiteX29746" y="connsiteY29746"/>
              </a:cxn>
              <a:cxn ang="0">
                <a:pos x="connsiteX29747" y="connsiteY29747"/>
              </a:cxn>
              <a:cxn ang="0">
                <a:pos x="connsiteX29748" y="connsiteY29748"/>
              </a:cxn>
              <a:cxn ang="0">
                <a:pos x="connsiteX29749" y="connsiteY29749"/>
              </a:cxn>
              <a:cxn ang="0">
                <a:pos x="connsiteX29750" y="connsiteY29750"/>
              </a:cxn>
              <a:cxn ang="0">
                <a:pos x="connsiteX29751" y="connsiteY29751"/>
              </a:cxn>
              <a:cxn ang="0">
                <a:pos x="connsiteX29752" y="connsiteY29752"/>
              </a:cxn>
              <a:cxn ang="0">
                <a:pos x="connsiteX29753" y="connsiteY29753"/>
              </a:cxn>
              <a:cxn ang="0">
                <a:pos x="connsiteX29754" y="connsiteY29754"/>
              </a:cxn>
              <a:cxn ang="0">
                <a:pos x="connsiteX29755" y="connsiteY29755"/>
              </a:cxn>
              <a:cxn ang="0">
                <a:pos x="connsiteX29756" y="connsiteY29756"/>
              </a:cxn>
              <a:cxn ang="0">
                <a:pos x="connsiteX29757" y="connsiteY29757"/>
              </a:cxn>
              <a:cxn ang="0">
                <a:pos x="connsiteX29758" y="connsiteY29758"/>
              </a:cxn>
              <a:cxn ang="0">
                <a:pos x="connsiteX29759" y="connsiteY29759"/>
              </a:cxn>
              <a:cxn ang="0">
                <a:pos x="connsiteX29760" y="connsiteY29760"/>
              </a:cxn>
              <a:cxn ang="0">
                <a:pos x="connsiteX29761" y="connsiteY29761"/>
              </a:cxn>
              <a:cxn ang="0">
                <a:pos x="connsiteX29762" y="connsiteY29762"/>
              </a:cxn>
              <a:cxn ang="0">
                <a:pos x="connsiteX29763" y="connsiteY29763"/>
              </a:cxn>
              <a:cxn ang="0">
                <a:pos x="connsiteX29764" y="connsiteY29764"/>
              </a:cxn>
              <a:cxn ang="0">
                <a:pos x="connsiteX29765" y="connsiteY29765"/>
              </a:cxn>
              <a:cxn ang="0">
                <a:pos x="connsiteX29766" y="connsiteY29766"/>
              </a:cxn>
              <a:cxn ang="0">
                <a:pos x="connsiteX29767" y="connsiteY29767"/>
              </a:cxn>
              <a:cxn ang="0">
                <a:pos x="connsiteX29768" y="connsiteY29768"/>
              </a:cxn>
              <a:cxn ang="0">
                <a:pos x="connsiteX29769" y="connsiteY29769"/>
              </a:cxn>
              <a:cxn ang="0">
                <a:pos x="connsiteX29770" y="connsiteY29770"/>
              </a:cxn>
              <a:cxn ang="0">
                <a:pos x="connsiteX29771" y="connsiteY29771"/>
              </a:cxn>
              <a:cxn ang="0">
                <a:pos x="connsiteX29772" y="connsiteY29772"/>
              </a:cxn>
              <a:cxn ang="0">
                <a:pos x="connsiteX29773" y="connsiteY29773"/>
              </a:cxn>
              <a:cxn ang="0">
                <a:pos x="connsiteX29774" y="connsiteY29774"/>
              </a:cxn>
              <a:cxn ang="0">
                <a:pos x="connsiteX29775" y="connsiteY29775"/>
              </a:cxn>
              <a:cxn ang="0">
                <a:pos x="connsiteX29776" y="connsiteY29776"/>
              </a:cxn>
              <a:cxn ang="0">
                <a:pos x="connsiteX29777" y="connsiteY29777"/>
              </a:cxn>
              <a:cxn ang="0">
                <a:pos x="connsiteX29778" y="connsiteY29778"/>
              </a:cxn>
              <a:cxn ang="0">
                <a:pos x="connsiteX29779" y="connsiteY29779"/>
              </a:cxn>
              <a:cxn ang="0">
                <a:pos x="connsiteX29780" y="connsiteY29780"/>
              </a:cxn>
              <a:cxn ang="0">
                <a:pos x="connsiteX29781" y="connsiteY29781"/>
              </a:cxn>
              <a:cxn ang="0">
                <a:pos x="connsiteX29782" y="connsiteY29782"/>
              </a:cxn>
              <a:cxn ang="0">
                <a:pos x="connsiteX29783" y="connsiteY29783"/>
              </a:cxn>
              <a:cxn ang="0">
                <a:pos x="connsiteX29784" y="connsiteY29784"/>
              </a:cxn>
              <a:cxn ang="0">
                <a:pos x="connsiteX29785" y="connsiteY29785"/>
              </a:cxn>
              <a:cxn ang="0">
                <a:pos x="connsiteX29786" y="connsiteY29786"/>
              </a:cxn>
              <a:cxn ang="0">
                <a:pos x="connsiteX29787" y="connsiteY29787"/>
              </a:cxn>
              <a:cxn ang="0">
                <a:pos x="connsiteX29788" y="connsiteY29788"/>
              </a:cxn>
              <a:cxn ang="0">
                <a:pos x="connsiteX29789" y="connsiteY29789"/>
              </a:cxn>
              <a:cxn ang="0">
                <a:pos x="connsiteX29790" y="connsiteY29790"/>
              </a:cxn>
              <a:cxn ang="0">
                <a:pos x="connsiteX29791" y="connsiteY29791"/>
              </a:cxn>
              <a:cxn ang="0">
                <a:pos x="connsiteX29792" y="connsiteY29792"/>
              </a:cxn>
              <a:cxn ang="0">
                <a:pos x="connsiteX29793" y="connsiteY29793"/>
              </a:cxn>
              <a:cxn ang="0">
                <a:pos x="connsiteX29794" y="connsiteY29794"/>
              </a:cxn>
              <a:cxn ang="0">
                <a:pos x="connsiteX29795" y="connsiteY29795"/>
              </a:cxn>
              <a:cxn ang="0">
                <a:pos x="connsiteX29796" y="connsiteY29796"/>
              </a:cxn>
              <a:cxn ang="0">
                <a:pos x="connsiteX29797" y="connsiteY29797"/>
              </a:cxn>
              <a:cxn ang="0">
                <a:pos x="connsiteX29798" y="connsiteY29798"/>
              </a:cxn>
              <a:cxn ang="0">
                <a:pos x="connsiteX29799" y="connsiteY29799"/>
              </a:cxn>
              <a:cxn ang="0">
                <a:pos x="connsiteX29800" y="connsiteY29800"/>
              </a:cxn>
              <a:cxn ang="0">
                <a:pos x="connsiteX29801" y="connsiteY29801"/>
              </a:cxn>
              <a:cxn ang="0">
                <a:pos x="connsiteX29802" y="connsiteY29802"/>
              </a:cxn>
              <a:cxn ang="0">
                <a:pos x="connsiteX29803" y="connsiteY29803"/>
              </a:cxn>
              <a:cxn ang="0">
                <a:pos x="connsiteX29804" y="connsiteY29804"/>
              </a:cxn>
              <a:cxn ang="0">
                <a:pos x="connsiteX29805" y="connsiteY29805"/>
              </a:cxn>
              <a:cxn ang="0">
                <a:pos x="connsiteX29806" y="connsiteY29806"/>
              </a:cxn>
              <a:cxn ang="0">
                <a:pos x="connsiteX29807" y="connsiteY29807"/>
              </a:cxn>
              <a:cxn ang="0">
                <a:pos x="connsiteX29808" y="connsiteY29808"/>
              </a:cxn>
              <a:cxn ang="0">
                <a:pos x="connsiteX29809" y="connsiteY29809"/>
              </a:cxn>
              <a:cxn ang="0">
                <a:pos x="connsiteX29810" y="connsiteY29810"/>
              </a:cxn>
              <a:cxn ang="0">
                <a:pos x="connsiteX29811" y="connsiteY29811"/>
              </a:cxn>
              <a:cxn ang="0">
                <a:pos x="connsiteX29812" y="connsiteY29812"/>
              </a:cxn>
              <a:cxn ang="0">
                <a:pos x="connsiteX29813" y="connsiteY29813"/>
              </a:cxn>
              <a:cxn ang="0">
                <a:pos x="connsiteX29814" y="connsiteY29814"/>
              </a:cxn>
              <a:cxn ang="0">
                <a:pos x="connsiteX29815" y="connsiteY29815"/>
              </a:cxn>
              <a:cxn ang="0">
                <a:pos x="connsiteX29816" y="connsiteY29816"/>
              </a:cxn>
              <a:cxn ang="0">
                <a:pos x="connsiteX29817" y="connsiteY29817"/>
              </a:cxn>
              <a:cxn ang="0">
                <a:pos x="connsiteX29818" y="connsiteY29818"/>
              </a:cxn>
              <a:cxn ang="0">
                <a:pos x="connsiteX29819" y="connsiteY29819"/>
              </a:cxn>
              <a:cxn ang="0">
                <a:pos x="connsiteX29820" y="connsiteY29820"/>
              </a:cxn>
              <a:cxn ang="0">
                <a:pos x="connsiteX29821" y="connsiteY29821"/>
              </a:cxn>
              <a:cxn ang="0">
                <a:pos x="connsiteX29822" y="connsiteY29822"/>
              </a:cxn>
              <a:cxn ang="0">
                <a:pos x="connsiteX29823" y="connsiteY29823"/>
              </a:cxn>
              <a:cxn ang="0">
                <a:pos x="connsiteX29824" y="connsiteY29824"/>
              </a:cxn>
              <a:cxn ang="0">
                <a:pos x="connsiteX29825" y="connsiteY29825"/>
              </a:cxn>
              <a:cxn ang="0">
                <a:pos x="connsiteX29826" y="connsiteY29826"/>
              </a:cxn>
              <a:cxn ang="0">
                <a:pos x="connsiteX29827" y="connsiteY29827"/>
              </a:cxn>
              <a:cxn ang="0">
                <a:pos x="connsiteX29828" y="connsiteY29828"/>
              </a:cxn>
              <a:cxn ang="0">
                <a:pos x="connsiteX29829" y="connsiteY29829"/>
              </a:cxn>
              <a:cxn ang="0">
                <a:pos x="connsiteX29830" y="connsiteY29830"/>
              </a:cxn>
              <a:cxn ang="0">
                <a:pos x="connsiteX29831" y="connsiteY29831"/>
              </a:cxn>
              <a:cxn ang="0">
                <a:pos x="connsiteX29832" y="connsiteY29832"/>
              </a:cxn>
              <a:cxn ang="0">
                <a:pos x="connsiteX29833" y="connsiteY29833"/>
              </a:cxn>
              <a:cxn ang="0">
                <a:pos x="connsiteX29834" y="connsiteY29834"/>
              </a:cxn>
              <a:cxn ang="0">
                <a:pos x="connsiteX29835" y="connsiteY29835"/>
              </a:cxn>
              <a:cxn ang="0">
                <a:pos x="connsiteX29836" y="connsiteY29836"/>
              </a:cxn>
              <a:cxn ang="0">
                <a:pos x="connsiteX29837" y="connsiteY29837"/>
              </a:cxn>
              <a:cxn ang="0">
                <a:pos x="connsiteX29838" y="connsiteY29838"/>
              </a:cxn>
              <a:cxn ang="0">
                <a:pos x="connsiteX29839" y="connsiteY29839"/>
              </a:cxn>
              <a:cxn ang="0">
                <a:pos x="connsiteX29840" y="connsiteY29840"/>
              </a:cxn>
              <a:cxn ang="0">
                <a:pos x="connsiteX29841" y="connsiteY29841"/>
              </a:cxn>
              <a:cxn ang="0">
                <a:pos x="connsiteX29842" y="connsiteY29842"/>
              </a:cxn>
              <a:cxn ang="0">
                <a:pos x="connsiteX29843" y="connsiteY29843"/>
              </a:cxn>
              <a:cxn ang="0">
                <a:pos x="connsiteX29844" y="connsiteY29844"/>
              </a:cxn>
              <a:cxn ang="0">
                <a:pos x="connsiteX29845" y="connsiteY29845"/>
              </a:cxn>
              <a:cxn ang="0">
                <a:pos x="connsiteX29846" y="connsiteY29846"/>
              </a:cxn>
              <a:cxn ang="0">
                <a:pos x="connsiteX29847" y="connsiteY29847"/>
              </a:cxn>
              <a:cxn ang="0">
                <a:pos x="connsiteX29848" y="connsiteY29848"/>
              </a:cxn>
              <a:cxn ang="0">
                <a:pos x="connsiteX29849" y="connsiteY29849"/>
              </a:cxn>
              <a:cxn ang="0">
                <a:pos x="connsiteX29850" y="connsiteY29850"/>
              </a:cxn>
              <a:cxn ang="0">
                <a:pos x="connsiteX29851" y="connsiteY29851"/>
              </a:cxn>
              <a:cxn ang="0">
                <a:pos x="connsiteX29852" y="connsiteY29852"/>
              </a:cxn>
              <a:cxn ang="0">
                <a:pos x="connsiteX29853" y="connsiteY29853"/>
              </a:cxn>
              <a:cxn ang="0">
                <a:pos x="connsiteX29854" y="connsiteY29854"/>
              </a:cxn>
              <a:cxn ang="0">
                <a:pos x="connsiteX29855" y="connsiteY29855"/>
              </a:cxn>
              <a:cxn ang="0">
                <a:pos x="connsiteX29856" y="connsiteY29856"/>
              </a:cxn>
              <a:cxn ang="0">
                <a:pos x="connsiteX29857" y="connsiteY29857"/>
              </a:cxn>
              <a:cxn ang="0">
                <a:pos x="connsiteX29858" y="connsiteY29858"/>
              </a:cxn>
              <a:cxn ang="0">
                <a:pos x="connsiteX29859" y="connsiteY29859"/>
              </a:cxn>
              <a:cxn ang="0">
                <a:pos x="connsiteX29860" y="connsiteY29860"/>
              </a:cxn>
              <a:cxn ang="0">
                <a:pos x="connsiteX29861" y="connsiteY29861"/>
              </a:cxn>
              <a:cxn ang="0">
                <a:pos x="connsiteX29862" y="connsiteY29862"/>
              </a:cxn>
              <a:cxn ang="0">
                <a:pos x="connsiteX29863" y="connsiteY29863"/>
              </a:cxn>
              <a:cxn ang="0">
                <a:pos x="connsiteX29864" y="connsiteY29864"/>
              </a:cxn>
              <a:cxn ang="0">
                <a:pos x="connsiteX29865" y="connsiteY29865"/>
              </a:cxn>
              <a:cxn ang="0">
                <a:pos x="connsiteX29866" y="connsiteY29866"/>
              </a:cxn>
              <a:cxn ang="0">
                <a:pos x="connsiteX29867" y="connsiteY29867"/>
              </a:cxn>
              <a:cxn ang="0">
                <a:pos x="connsiteX29868" y="connsiteY29868"/>
              </a:cxn>
              <a:cxn ang="0">
                <a:pos x="connsiteX29869" y="connsiteY29869"/>
              </a:cxn>
              <a:cxn ang="0">
                <a:pos x="connsiteX29870" y="connsiteY29870"/>
              </a:cxn>
              <a:cxn ang="0">
                <a:pos x="connsiteX29871" y="connsiteY29871"/>
              </a:cxn>
              <a:cxn ang="0">
                <a:pos x="connsiteX29872" y="connsiteY29872"/>
              </a:cxn>
              <a:cxn ang="0">
                <a:pos x="connsiteX29873" y="connsiteY29873"/>
              </a:cxn>
              <a:cxn ang="0">
                <a:pos x="connsiteX29874" y="connsiteY29874"/>
              </a:cxn>
              <a:cxn ang="0">
                <a:pos x="connsiteX29875" y="connsiteY29875"/>
              </a:cxn>
              <a:cxn ang="0">
                <a:pos x="connsiteX29876" y="connsiteY29876"/>
              </a:cxn>
              <a:cxn ang="0">
                <a:pos x="connsiteX29877" y="connsiteY29877"/>
              </a:cxn>
              <a:cxn ang="0">
                <a:pos x="connsiteX29878" y="connsiteY29878"/>
              </a:cxn>
              <a:cxn ang="0">
                <a:pos x="connsiteX29879" y="connsiteY29879"/>
              </a:cxn>
              <a:cxn ang="0">
                <a:pos x="connsiteX29880" y="connsiteY29880"/>
              </a:cxn>
              <a:cxn ang="0">
                <a:pos x="connsiteX29881" y="connsiteY29881"/>
              </a:cxn>
              <a:cxn ang="0">
                <a:pos x="connsiteX29882" y="connsiteY29882"/>
              </a:cxn>
              <a:cxn ang="0">
                <a:pos x="connsiteX29883" y="connsiteY29883"/>
              </a:cxn>
              <a:cxn ang="0">
                <a:pos x="connsiteX29884" y="connsiteY29884"/>
              </a:cxn>
              <a:cxn ang="0">
                <a:pos x="connsiteX29885" y="connsiteY29885"/>
              </a:cxn>
              <a:cxn ang="0">
                <a:pos x="connsiteX29886" y="connsiteY29886"/>
              </a:cxn>
              <a:cxn ang="0">
                <a:pos x="connsiteX29887" y="connsiteY29887"/>
              </a:cxn>
              <a:cxn ang="0">
                <a:pos x="connsiteX29888" y="connsiteY29888"/>
              </a:cxn>
              <a:cxn ang="0">
                <a:pos x="connsiteX29889" y="connsiteY29889"/>
              </a:cxn>
              <a:cxn ang="0">
                <a:pos x="connsiteX29890" y="connsiteY29890"/>
              </a:cxn>
              <a:cxn ang="0">
                <a:pos x="connsiteX29891" y="connsiteY29891"/>
              </a:cxn>
              <a:cxn ang="0">
                <a:pos x="connsiteX29892" y="connsiteY29892"/>
              </a:cxn>
              <a:cxn ang="0">
                <a:pos x="connsiteX29893" y="connsiteY29893"/>
              </a:cxn>
              <a:cxn ang="0">
                <a:pos x="connsiteX29894" y="connsiteY29894"/>
              </a:cxn>
              <a:cxn ang="0">
                <a:pos x="connsiteX29895" y="connsiteY29895"/>
              </a:cxn>
              <a:cxn ang="0">
                <a:pos x="connsiteX29896" y="connsiteY29896"/>
              </a:cxn>
              <a:cxn ang="0">
                <a:pos x="connsiteX29897" y="connsiteY29897"/>
              </a:cxn>
              <a:cxn ang="0">
                <a:pos x="connsiteX29898" y="connsiteY29898"/>
              </a:cxn>
              <a:cxn ang="0">
                <a:pos x="connsiteX29899" y="connsiteY29899"/>
              </a:cxn>
              <a:cxn ang="0">
                <a:pos x="connsiteX29900" y="connsiteY29900"/>
              </a:cxn>
              <a:cxn ang="0">
                <a:pos x="connsiteX29901" y="connsiteY29901"/>
              </a:cxn>
              <a:cxn ang="0">
                <a:pos x="connsiteX29902" y="connsiteY29902"/>
              </a:cxn>
              <a:cxn ang="0">
                <a:pos x="connsiteX29903" y="connsiteY29903"/>
              </a:cxn>
              <a:cxn ang="0">
                <a:pos x="connsiteX29904" y="connsiteY29904"/>
              </a:cxn>
              <a:cxn ang="0">
                <a:pos x="connsiteX29905" y="connsiteY29905"/>
              </a:cxn>
              <a:cxn ang="0">
                <a:pos x="connsiteX29906" y="connsiteY29906"/>
              </a:cxn>
              <a:cxn ang="0">
                <a:pos x="connsiteX29907" y="connsiteY29907"/>
              </a:cxn>
              <a:cxn ang="0">
                <a:pos x="connsiteX29908" y="connsiteY29908"/>
              </a:cxn>
              <a:cxn ang="0">
                <a:pos x="connsiteX29909" y="connsiteY29909"/>
              </a:cxn>
              <a:cxn ang="0">
                <a:pos x="connsiteX29910" y="connsiteY29910"/>
              </a:cxn>
              <a:cxn ang="0">
                <a:pos x="connsiteX29911" y="connsiteY29911"/>
              </a:cxn>
              <a:cxn ang="0">
                <a:pos x="connsiteX29912" y="connsiteY29912"/>
              </a:cxn>
              <a:cxn ang="0">
                <a:pos x="connsiteX29913" y="connsiteY29913"/>
              </a:cxn>
              <a:cxn ang="0">
                <a:pos x="connsiteX29914" y="connsiteY29914"/>
              </a:cxn>
              <a:cxn ang="0">
                <a:pos x="connsiteX29915" y="connsiteY29915"/>
              </a:cxn>
              <a:cxn ang="0">
                <a:pos x="connsiteX29916" y="connsiteY29916"/>
              </a:cxn>
              <a:cxn ang="0">
                <a:pos x="connsiteX29917" y="connsiteY29917"/>
              </a:cxn>
              <a:cxn ang="0">
                <a:pos x="connsiteX29918" y="connsiteY29918"/>
              </a:cxn>
              <a:cxn ang="0">
                <a:pos x="connsiteX29919" y="connsiteY29919"/>
              </a:cxn>
              <a:cxn ang="0">
                <a:pos x="connsiteX29920" y="connsiteY29920"/>
              </a:cxn>
              <a:cxn ang="0">
                <a:pos x="connsiteX29921" y="connsiteY29921"/>
              </a:cxn>
              <a:cxn ang="0">
                <a:pos x="connsiteX29922" y="connsiteY29922"/>
              </a:cxn>
              <a:cxn ang="0">
                <a:pos x="connsiteX29923" y="connsiteY29923"/>
              </a:cxn>
              <a:cxn ang="0">
                <a:pos x="connsiteX29924" y="connsiteY29924"/>
              </a:cxn>
              <a:cxn ang="0">
                <a:pos x="connsiteX29925" y="connsiteY29925"/>
              </a:cxn>
              <a:cxn ang="0">
                <a:pos x="connsiteX29926" y="connsiteY29926"/>
              </a:cxn>
              <a:cxn ang="0">
                <a:pos x="connsiteX29927" y="connsiteY29927"/>
              </a:cxn>
              <a:cxn ang="0">
                <a:pos x="connsiteX29928" y="connsiteY29928"/>
              </a:cxn>
              <a:cxn ang="0">
                <a:pos x="connsiteX29929" y="connsiteY29929"/>
              </a:cxn>
              <a:cxn ang="0">
                <a:pos x="connsiteX29930" y="connsiteY29930"/>
              </a:cxn>
              <a:cxn ang="0">
                <a:pos x="connsiteX29931" y="connsiteY29931"/>
              </a:cxn>
              <a:cxn ang="0">
                <a:pos x="connsiteX29932" y="connsiteY29932"/>
              </a:cxn>
              <a:cxn ang="0">
                <a:pos x="connsiteX29933" y="connsiteY29933"/>
              </a:cxn>
              <a:cxn ang="0">
                <a:pos x="connsiteX29934" y="connsiteY29934"/>
              </a:cxn>
              <a:cxn ang="0">
                <a:pos x="connsiteX29935" y="connsiteY29935"/>
              </a:cxn>
              <a:cxn ang="0">
                <a:pos x="connsiteX29936" y="connsiteY29936"/>
              </a:cxn>
              <a:cxn ang="0">
                <a:pos x="connsiteX29937" y="connsiteY29937"/>
              </a:cxn>
              <a:cxn ang="0">
                <a:pos x="connsiteX29938" y="connsiteY29938"/>
              </a:cxn>
              <a:cxn ang="0">
                <a:pos x="connsiteX29939" y="connsiteY29939"/>
              </a:cxn>
              <a:cxn ang="0">
                <a:pos x="connsiteX29940" y="connsiteY29940"/>
              </a:cxn>
              <a:cxn ang="0">
                <a:pos x="connsiteX29941" y="connsiteY29941"/>
              </a:cxn>
              <a:cxn ang="0">
                <a:pos x="connsiteX29942" y="connsiteY29942"/>
              </a:cxn>
              <a:cxn ang="0">
                <a:pos x="connsiteX29943" y="connsiteY29943"/>
              </a:cxn>
              <a:cxn ang="0">
                <a:pos x="connsiteX29944" y="connsiteY29944"/>
              </a:cxn>
              <a:cxn ang="0">
                <a:pos x="connsiteX29945" y="connsiteY29945"/>
              </a:cxn>
              <a:cxn ang="0">
                <a:pos x="connsiteX29946" y="connsiteY29946"/>
              </a:cxn>
              <a:cxn ang="0">
                <a:pos x="connsiteX29947" y="connsiteY29947"/>
              </a:cxn>
              <a:cxn ang="0">
                <a:pos x="connsiteX29948" y="connsiteY29948"/>
              </a:cxn>
              <a:cxn ang="0">
                <a:pos x="connsiteX29949" y="connsiteY29949"/>
              </a:cxn>
              <a:cxn ang="0">
                <a:pos x="connsiteX29950" y="connsiteY29950"/>
              </a:cxn>
              <a:cxn ang="0">
                <a:pos x="connsiteX29951" y="connsiteY29951"/>
              </a:cxn>
              <a:cxn ang="0">
                <a:pos x="connsiteX29952" y="connsiteY29952"/>
              </a:cxn>
              <a:cxn ang="0">
                <a:pos x="connsiteX29953" y="connsiteY29953"/>
              </a:cxn>
              <a:cxn ang="0">
                <a:pos x="connsiteX29954" y="connsiteY29954"/>
              </a:cxn>
              <a:cxn ang="0">
                <a:pos x="connsiteX29955" y="connsiteY29955"/>
              </a:cxn>
              <a:cxn ang="0">
                <a:pos x="connsiteX29956" y="connsiteY29956"/>
              </a:cxn>
              <a:cxn ang="0">
                <a:pos x="connsiteX29957" y="connsiteY29957"/>
              </a:cxn>
              <a:cxn ang="0">
                <a:pos x="connsiteX29958" y="connsiteY29958"/>
              </a:cxn>
              <a:cxn ang="0">
                <a:pos x="connsiteX29959" y="connsiteY29959"/>
              </a:cxn>
              <a:cxn ang="0">
                <a:pos x="connsiteX29960" y="connsiteY29960"/>
              </a:cxn>
              <a:cxn ang="0">
                <a:pos x="connsiteX29961" y="connsiteY29961"/>
              </a:cxn>
              <a:cxn ang="0">
                <a:pos x="connsiteX29962" y="connsiteY29962"/>
              </a:cxn>
              <a:cxn ang="0">
                <a:pos x="connsiteX29963" y="connsiteY29963"/>
              </a:cxn>
              <a:cxn ang="0">
                <a:pos x="connsiteX29964" y="connsiteY29964"/>
              </a:cxn>
              <a:cxn ang="0">
                <a:pos x="connsiteX29965" y="connsiteY29965"/>
              </a:cxn>
              <a:cxn ang="0">
                <a:pos x="connsiteX29966" y="connsiteY29966"/>
              </a:cxn>
              <a:cxn ang="0">
                <a:pos x="connsiteX29967" y="connsiteY29967"/>
              </a:cxn>
              <a:cxn ang="0">
                <a:pos x="connsiteX29968" y="connsiteY29968"/>
              </a:cxn>
              <a:cxn ang="0">
                <a:pos x="connsiteX29969" y="connsiteY29969"/>
              </a:cxn>
              <a:cxn ang="0">
                <a:pos x="connsiteX29970" y="connsiteY29970"/>
              </a:cxn>
              <a:cxn ang="0">
                <a:pos x="connsiteX29971" y="connsiteY29971"/>
              </a:cxn>
              <a:cxn ang="0">
                <a:pos x="connsiteX29972" y="connsiteY29972"/>
              </a:cxn>
              <a:cxn ang="0">
                <a:pos x="connsiteX29973" y="connsiteY29973"/>
              </a:cxn>
              <a:cxn ang="0">
                <a:pos x="connsiteX29974" y="connsiteY29974"/>
              </a:cxn>
              <a:cxn ang="0">
                <a:pos x="connsiteX29975" y="connsiteY29975"/>
              </a:cxn>
              <a:cxn ang="0">
                <a:pos x="connsiteX29976" y="connsiteY29976"/>
              </a:cxn>
              <a:cxn ang="0">
                <a:pos x="connsiteX29977" y="connsiteY29977"/>
              </a:cxn>
              <a:cxn ang="0">
                <a:pos x="connsiteX29978" y="connsiteY29978"/>
              </a:cxn>
              <a:cxn ang="0">
                <a:pos x="connsiteX29979" y="connsiteY29979"/>
              </a:cxn>
              <a:cxn ang="0">
                <a:pos x="connsiteX29980" y="connsiteY29980"/>
              </a:cxn>
              <a:cxn ang="0">
                <a:pos x="connsiteX29981" y="connsiteY29981"/>
              </a:cxn>
              <a:cxn ang="0">
                <a:pos x="connsiteX29982" y="connsiteY29982"/>
              </a:cxn>
              <a:cxn ang="0">
                <a:pos x="connsiteX29983" y="connsiteY29983"/>
              </a:cxn>
              <a:cxn ang="0">
                <a:pos x="connsiteX29984" y="connsiteY29984"/>
              </a:cxn>
              <a:cxn ang="0">
                <a:pos x="connsiteX29985" y="connsiteY29985"/>
              </a:cxn>
              <a:cxn ang="0">
                <a:pos x="connsiteX29986" y="connsiteY29986"/>
              </a:cxn>
              <a:cxn ang="0">
                <a:pos x="connsiteX29987" y="connsiteY29987"/>
              </a:cxn>
              <a:cxn ang="0">
                <a:pos x="connsiteX29988" y="connsiteY29988"/>
              </a:cxn>
              <a:cxn ang="0">
                <a:pos x="connsiteX29989" y="connsiteY29989"/>
              </a:cxn>
              <a:cxn ang="0">
                <a:pos x="connsiteX29990" y="connsiteY29990"/>
              </a:cxn>
              <a:cxn ang="0">
                <a:pos x="connsiteX29991" y="connsiteY29991"/>
              </a:cxn>
              <a:cxn ang="0">
                <a:pos x="connsiteX29992" y="connsiteY29992"/>
              </a:cxn>
              <a:cxn ang="0">
                <a:pos x="connsiteX29993" y="connsiteY29993"/>
              </a:cxn>
              <a:cxn ang="0">
                <a:pos x="connsiteX29994" y="connsiteY29994"/>
              </a:cxn>
              <a:cxn ang="0">
                <a:pos x="connsiteX29995" y="connsiteY29995"/>
              </a:cxn>
              <a:cxn ang="0">
                <a:pos x="connsiteX29996" y="connsiteY29996"/>
              </a:cxn>
              <a:cxn ang="0">
                <a:pos x="connsiteX29997" y="connsiteY29997"/>
              </a:cxn>
              <a:cxn ang="0">
                <a:pos x="connsiteX29998" y="connsiteY29998"/>
              </a:cxn>
              <a:cxn ang="0">
                <a:pos x="connsiteX29999" y="connsiteY29999"/>
              </a:cxn>
              <a:cxn ang="0">
                <a:pos x="connsiteX30000" y="connsiteY30000"/>
              </a:cxn>
              <a:cxn ang="0">
                <a:pos x="connsiteX30001" y="connsiteY30001"/>
              </a:cxn>
              <a:cxn ang="0">
                <a:pos x="connsiteX30002" y="connsiteY30002"/>
              </a:cxn>
              <a:cxn ang="0">
                <a:pos x="connsiteX30003" y="connsiteY30003"/>
              </a:cxn>
              <a:cxn ang="0">
                <a:pos x="connsiteX30004" y="connsiteY30004"/>
              </a:cxn>
              <a:cxn ang="0">
                <a:pos x="connsiteX30005" y="connsiteY30005"/>
              </a:cxn>
              <a:cxn ang="0">
                <a:pos x="connsiteX30006" y="connsiteY30006"/>
              </a:cxn>
              <a:cxn ang="0">
                <a:pos x="connsiteX30007" y="connsiteY30007"/>
              </a:cxn>
              <a:cxn ang="0">
                <a:pos x="connsiteX30008" y="connsiteY30008"/>
              </a:cxn>
              <a:cxn ang="0">
                <a:pos x="connsiteX30009" y="connsiteY30009"/>
              </a:cxn>
              <a:cxn ang="0">
                <a:pos x="connsiteX30010" y="connsiteY30010"/>
              </a:cxn>
              <a:cxn ang="0">
                <a:pos x="connsiteX30011" y="connsiteY30011"/>
              </a:cxn>
              <a:cxn ang="0">
                <a:pos x="connsiteX30012" y="connsiteY30012"/>
              </a:cxn>
              <a:cxn ang="0">
                <a:pos x="connsiteX30013" y="connsiteY30013"/>
              </a:cxn>
              <a:cxn ang="0">
                <a:pos x="connsiteX30014" y="connsiteY30014"/>
              </a:cxn>
              <a:cxn ang="0">
                <a:pos x="connsiteX30015" y="connsiteY30015"/>
              </a:cxn>
              <a:cxn ang="0">
                <a:pos x="connsiteX30016" y="connsiteY30016"/>
              </a:cxn>
              <a:cxn ang="0">
                <a:pos x="connsiteX30017" y="connsiteY30017"/>
              </a:cxn>
              <a:cxn ang="0">
                <a:pos x="connsiteX30018" y="connsiteY30018"/>
              </a:cxn>
              <a:cxn ang="0">
                <a:pos x="connsiteX30019" y="connsiteY30019"/>
              </a:cxn>
              <a:cxn ang="0">
                <a:pos x="connsiteX30020" y="connsiteY30020"/>
              </a:cxn>
              <a:cxn ang="0">
                <a:pos x="connsiteX30021" y="connsiteY30021"/>
              </a:cxn>
              <a:cxn ang="0">
                <a:pos x="connsiteX30022" y="connsiteY30022"/>
              </a:cxn>
              <a:cxn ang="0">
                <a:pos x="connsiteX30023" y="connsiteY30023"/>
              </a:cxn>
              <a:cxn ang="0">
                <a:pos x="connsiteX30024" y="connsiteY30024"/>
              </a:cxn>
              <a:cxn ang="0">
                <a:pos x="connsiteX30025" y="connsiteY30025"/>
              </a:cxn>
              <a:cxn ang="0">
                <a:pos x="connsiteX30026" y="connsiteY30026"/>
              </a:cxn>
              <a:cxn ang="0">
                <a:pos x="connsiteX30027" y="connsiteY30027"/>
              </a:cxn>
              <a:cxn ang="0">
                <a:pos x="connsiteX30028" y="connsiteY30028"/>
              </a:cxn>
              <a:cxn ang="0">
                <a:pos x="connsiteX30029" y="connsiteY30029"/>
              </a:cxn>
              <a:cxn ang="0">
                <a:pos x="connsiteX30030" y="connsiteY30030"/>
              </a:cxn>
              <a:cxn ang="0">
                <a:pos x="connsiteX30031" y="connsiteY30031"/>
              </a:cxn>
              <a:cxn ang="0">
                <a:pos x="connsiteX30032" y="connsiteY30032"/>
              </a:cxn>
              <a:cxn ang="0">
                <a:pos x="connsiteX30033" y="connsiteY30033"/>
              </a:cxn>
              <a:cxn ang="0">
                <a:pos x="connsiteX30034" y="connsiteY30034"/>
              </a:cxn>
              <a:cxn ang="0">
                <a:pos x="connsiteX30035" y="connsiteY30035"/>
              </a:cxn>
              <a:cxn ang="0">
                <a:pos x="connsiteX30036" y="connsiteY30036"/>
              </a:cxn>
              <a:cxn ang="0">
                <a:pos x="connsiteX30037" y="connsiteY30037"/>
              </a:cxn>
              <a:cxn ang="0">
                <a:pos x="connsiteX30038" y="connsiteY30038"/>
              </a:cxn>
              <a:cxn ang="0">
                <a:pos x="connsiteX30039" y="connsiteY30039"/>
              </a:cxn>
              <a:cxn ang="0">
                <a:pos x="connsiteX30040" y="connsiteY30040"/>
              </a:cxn>
              <a:cxn ang="0">
                <a:pos x="connsiteX30041" y="connsiteY30041"/>
              </a:cxn>
              <a:cxn ang="0">
                <a:pos x="connsiteX30042" y="connsiteY30042"/>
              </a:cxn>
              <a:cxn ang="0">
                <a:pos x="connsiteX30043" y="connsiteY30043"/>
              </a:cxn>
              <a:cxn ang="0">
                <a:pos x="connsiteX30044" y="connsiteY30044"/>
              </a:cxn>
              <a:cxn ang="0">
                <a:pos x="connsiteX30045" y="connsiteY30045"/>
              </a:cxn>
              <a:cxn ang="0">
                <a:pos x="connsiteX30046" y="connsiteY30046"/>
              </a:cxn>
              <a:cxn ang="0">
                <a:pos x="connsiteX30047" y="connsiteY30047"/>
              </a:cxn>
              <a:cxn ang="0">
                <a:pos x="connsiteX30048" y="connsiteY30048"/>
              </a:cxn>
              <a:cxn ang="0">
                <a:pos x="connsiteX30049" y="connsiteY30049"/>
              </a:cxn>
              <a:cxn ang="0">
                <a:pos x="connsiteX30050" y="connsiteY30050"/>
              </a:cxn>
              <a:cxn ang="0">
                <a:pos x="connsiteX30051" y="connsiteY30051"/>
              </a:cxn>
              <a:cxn ang="0">
                <a:pos x="connsiteX30052" y="connsiteY30052"/>
              </a:cxn>
              <a:cxn ang="0">
                <a:pos x="connsiteX30053" y="connsiteY30053"/>
              </a:cxn>
              <a:cxn ang="0">
                <a:pos x="connsiteX30054" y="connsiteY30054"/>
              </a:cxn>
              <a:cxn ang="0">
                <a:pos x="connsiteX30055" y="connsiteY30055"/>
              </a:cxn>
              <a:cxn ang="0">
                <a:pos x="connsiteX30056" y="connsiteY30056"/>
              </a:cxn>
              <a:cxn ang="0">
                <a:pos x="connsiteX30057" y="connsiteY30057"/>
              </a:cxn>
              <a:cxn ang="0">
                <a:pos x="connsiteX30058" y="connsiteY30058"/>
              </a:cxn>
              <a:cxn ang="0">
                <a:pos x="connsiteX30059" y="connsiteY30059"/>
              </a:cxn>
              <a:cxn ang="0">
                <a:pos x="connsiteX30060" y="connsiteY30060"/>
              </a:cxn>
              <a:cxn ang="0">
                <a:pos x="connsiteX30061" y="connsiteY30061"/>
              </a:cxn>
              <a:cxn ang="0">
                <a:pos x="connsiteX30062" y="connsiteY30062"/>
              </a:cxn>
              <a:cxn ang="0">
                <a:pos x="connsiteX30063" y="connsiteY30063"/>
              </a:cxn>
              <a:cxn ang="0">
                <a:pos x="connsiteX30064" y="connsiteY30064"/>
              </a:cxn>
              <a:cxn ang="0">
                <a:pos x="connsiteX30065" y="connsiteY30065"/>
              </a:cxn>
              <a:cxn ang="0">
                <a:pos x="connsiteX30066" y="connsiteY30066"/>
              </a:cxn>
              <a:cxn ang="0">
                <a:pos x="connsiteX30067" y="connsiteY30067"/>
              </a:cxn>
              <a:cxn ang="0">
                <a:pos x="connsiteX30068" y="connsiteY30068"/>
              </a:cxn>
              <a:cxn ang="0">
                <a:pos x="connsiteX30069" y="connsiteY30069"/>
              </a:cxn>
              <a:cxn ang="0">
                <a:pos x="connsiteX30070" y="connsiteY30070"/>
              </a:cxn>
              <a:cxn ang="0">
                <a:pos x="connsiteX30071" y="connsiteY30071"/>
              </a:cxn>
              <a:cxn ang="0">
                <a:pos x="connsiteX30072" y="connsiteY30072"/>
              </a:cxn>
              <a:cxn ang="0">
                <a:pos x="connsiteX30073" y="connsiteY30073"/>
              </a:cxn>
              <a:cxn ang="0">
                <a:pos x="connsiteX30074" y="connsiteY30074"/>
              </a:cxn>
              <a:cxn ang="0">
                <a:pos x="connsiteX30075" y="connsiteY30075"/>
              </a:cxn>
              <a:cxn ang="0">
                <a:pos x="connsiteX30076" y="connsiteY30076"/>
              </a:cxn>
              <a:cxn ang="0">
                <a:pos x="connsiteX30077" y="connsiteY30077"/>
              </a:cxn>
              <a:cxn ang="0">
                <a:pos x="connsiteX30078" y="connsiteY30078"/>
              </a:cxn>
              <a:cxn ang="0">
                <a:pos x="connsiteX30079" y="connsiteY30079"/>
              </a:cxn>
              <a:cxn ang="0">
                <a:pos x="connsiteX30080" y="connsiteY30080"/>
              </a:cxn>
              <a:cxn ang="0">
                <a:pos x="connsiteX30081" y="connsiteY30081"/>
              </a:cxn>
              <a:cxn ang="0">
                <a:pos x="connsiteX30082" y="connsiteY30082"/>
              </a:cxn>
              <a:cxn ang="0">
                <a:pos x="connsiteX30083" y="connsiteY30083"/>
              </a:cxn>
              <a:cxn ang="0">
                <a:pos x="connsiteX30084" y="connsiteY30084"/>
              </a:cxn>
              <a:cxn ang="0">
                <a:pos x="connsiteX30085" y="connsiteY30085"/>
              </a:cxn>
              <a:cxn ang="0">
                <a:pos x="connsiteX30086" y="connsiteY30086"/>
              </a:cxn>
              <a:cxn ang="0">
                <a:pos x="connsiteX30087" y="connsiteY30087"/>
              </a:cxn>
              <a:cxn ang="0">
                <a:pos x="connsiteX30088" y="connsiteY30088"/>
              </a:cxn>
              <a:cxn ang="0">
                <a:pos x="connsiteX30089" y="connsiteY30089"/>
              </a:cxn>
              <a:cxn ang="0">
                <a:pos x="connsiteX30090" y="connsiteY30090"/>
              </a:cxn>
              <a:cxn ang="0">
                <a:pos x="connsiteX30091" y="connsiteY30091"/>
              </a:cxn>
              <a:cxn ang="0">
                <a:pos x="connsiteX30092" y="connsiteY30092"/>
              </a:cxn>
              <a:cxn ang="0">
                <a:pos x="connsiteX30093" y="connsiteY30093"/>
              </a:cxn>
              <a:cxn ang="0">
                <a:pos x="connsiteX30094" y="connsiteY30094"/>
              </a:cxn>
              <a:cxn ang="0">
                <a:pos x="connsiteX30095" y="connsiteY30095"/>
              </a:cxn>
              <a:cxn ang="0">
                <a:pos x="connsiteX30096" y="connsiteY30096"/>
              </a:cxn>
              <a:cxn ang="0">
                <a:pos x="connsiteX30097" y="connsiteY30097"/>
              </a:cxn>
              <a:cxn ang="0">
                <a:pos x="connsiteX30098" y="connsiteY30098"/>
              </a:cxn>
              <a:cxn ang="0">
                <a:pos x="connsiteX30099" y="connsiteY30099"/>
              </a:cxn>
              <a:cxn ang="0">
                <a:pos x="connsiteX30100" y="connsiteY30100"/>
              </a:cxn>
              <a:cxn ang="0">
                <a:pos x="connsiteX30101" y="connsiteY30101"/>
              </a:cxn>
              <a:cxn ang="0">
                <a:pos x="connsiteX30102" y="connsiteY30102"/>
              </a:cxn>
              <a:cxn ang="0">
                <a:pos x="connsiteX30103" y="connsiteY30103"/>
              </a:cxn>
              <a:cxn ang="0">
                <a:pos x="connsiteX30104" y="connsiteY30104"/>
              </a:cxn>
              <a:cxn ang="0">
                <a:pos x="connsiteX30105" y="connsiteY30105"/>
              </a:cxn>
              <a:cxn ang="0">
                <a:pos x="connsiteX30106" y="connsiteY30106"/>
              </a:cxn>
              <a:cxn ang="0">
                <a:pos x="connsiteX30107" y="connsiteY30107"/>
              </a:cxn>
              <a:cxn ang="0">
                <a:pos x="connsiteX30108" y="connsiteY30108"/>
              </a:cxn>
              <a:cxn ang="0">
                <a:pos x="connsiteX30109" y="connsiteY30109"/>
              </a:cxn>
              <a:cxn ang="0">
                <a:pos x="connsiteX30110" y="connsiteY30110"/>
              </a:cxn>
              <a:cxn ang="0">
                <a:pos x="connsiteX30111" y="connsiteY30111"/>
              </a:cxn>
              <a:cxn ang="0">
                <a:pos x="connsiteX30112" y="connsiteY30112"/>
              </a:cxn>
              <a:cxn ang="0">
                <a:pos x="connsiteX30113" y="connsiteY30113"/>
              </a:cxn>
              <a:cxn ang="0">
                <a:pos x="connsiteX30114" y="connsiteY30114"/>
              </a:cxn>
              <a:cxn ang="0">
                <a:pos x="connsiteX30115" y="connsiteY30115"/>
              </a:cxn>
              <a:cxn ang="0">
                <a:pos x="connsiteX30116" y="connsiteY30116"/>
              </a:cxn>
              <a:cxn ang="0">
                <a:pos x="connsiteX30117" y="connsiteY30117"/>
              </a:cxn>
              <a:cxn ang="0">
                <a:pos x="connsiteX30118" y="connsiteY30118"/>
              </a:cxn>
              <a:cxn ang="0">
                <a:pos x="connsiteX30119" y="connsiteY30119"/>
              </a:cxn>
              <a:cxn ang="0">
                <a:pos x="connsiteX30120" y="connsiteY30120"/>
              </a:cxn>
              <a:cxn ang="0">
                <a:pos x="connsiteX30121" y="connsiteY30121"/>
              </a:cxn>
              <a:cxn ang="0">
                <a:pos x="connsiteX30122" y="connsiteY30122"/>
              </a:cxn>
              <a:cxn ang="0">
                <a:pos x="connsiteX30123" y="connsiteY30123"/>
              </a:cxn>
              <a:cxn ang="0">
                <a:pos x="connsiteX30124" y="connsiteY30124"/>
              </a:cxn>
              <a:cxn ang="0">
                <a:pos x="connsiteX30125" y="connsiteY30125"/>
              </a:cxn>
              <a:cxn ang="0">
                <a:pos x="connsiteX30126" y="connsiteY30126"/>
              </a:cxn>
              <a:cxn ang="0">
                <a:pos x="connsiteX30127" y="connsiteY30127"/>
              </a:cxn>
              <a:cxn ang="0">
                <a:pos x="connsiteX30128" y="connsiteY30128"/>
              </a:cxn>
              <a:cxn ang="0">
                <a:pos x="connsiteX30129" y="connsiteY30129"/>
              </a:cxn>
              <a:cxn ang="0">
                <a:pos x="connsiteX30130" y="connsiteY30130"/>
              </a:cxn>
              <a:cxn ang="0">
                <a:pos x="connsiteX30131" y="connsiteY30131"/>
              </a:cxn>
              <a:cxn ang="0">
                <a:pos x="connsiteX30132" y="connsiteY30132"/>
              </a:cxn>
              <a:cxn ang="0">
                <a:pos x="connsiteX30133" y="connsiteY30133"/>
              </a:cxn>
              <a:cxn ang="0">
                <a:pos x="connsiteX30134" y="connsiteY30134"/>
              </a:cxn>
              <a:cxn ang="0">
                <a:pos x="connsiteX30135" y="connsiteY30135"/>
              </a:cxn>
              <a:cxn ang="0">
                <a:pos x="connsiteX30136" y="connsiteY30136"/>
              </a:cxn>
              <a:cxn ang="0">
                <a:pos x="connsiteX30137" y="connsiteY30137"/>
              </a:cxn>
              <a:cxn ang="0">
                <a:pos x="connsiteX30138" y="connsiteY30138"/>
              </a:cxn>
              <a:cxn ang="0">
                <a:pos x="connsiteX30139" y="connsiteY30139"/>
              </a:cxn>
              <a:cxn ang="0">
                <a:pos x="connsiteX30140" y="connsiteY30140"/>
              </a:cxn>
              <a:cxn ang="0">
                <a:pos x="connsiteX30141" y="connsiteY30141"/>
              </a:cxn>
              <a:cxn ang="0">
                <a:pos x="connsiteX30142" y="connsiteY30142"/>
              </a:cxn>
              <a:cxn ang="0">
                <a:pos x="connsiteX30143" y="connsiteY30143"/>
              </a:cxn>
              <a:cxn ang="0">
                <a:pos x="connsiteX30144" y="connsiteY30144"/>
              </a:cxn>
              <a:cxn ang="0">
                <a:pos x="connsiteX30145" y="connsiteY30145"/>
              </a:cxn>
              <a:cxn ang="0">
                <a:pos x="connsiteX30146" y="connsiteY30146"/>
              </a:cxn>
              <a:cxn ang="0">
                <a:pos x="connsiteX30147" y="connsiteY30147"/>
              </a:cxn>
              <a:cxn ang="0">
                <a:pos x="connsiteX30148" y="connsiteY30148"/>
              </a:cxn>
              <a:cxn ang="0">
                <a:pos x="connsiteX30149" y="connsiteY30149"/>
              </a:cxn>
              <a:cxn ang="0">
                <a:pos x="connsiteX30150" y="connsiteY30150"/>
              </a:cxn>
              <a:cxn ang="0">
                <a:pos x="connsiteX30151" y="connsiteY30151"/>
              </a:cxn>
              <a:cxn ang="0">
                <a:pos x="connsiteX30152" y="connsiteY30152"/>
              </a:cxn>
              <a:cxn ang="0">
                <a:pos x="connsiteX30153" y="connsiteY30153"/>
              </a:cxn>
              <a:cxn ang="0">
                <a:pos x="connsiteX30154" y="connsiteY30154"/>
              </a:cxn>
              <a:cxn ang="0">
                <a:pos x="connsiteX30155" y="connsiteY30155"/>
              </a:cxn>
              <a:cxn ang="0">
                <a:pos x="connsiteX30156" y="connsiteY30156"/>
              </a:cxn>
              <a:cxn ang="0">
                <a:pos x="connsiteX30157" y="connsiteY30157"/>
              </a:cxn>
              <a:cxn ang="0">
                <a:pos x="connsiteX30158" y="connsiteY30158"/>
              </a:cxn>
              <a:cxn ang="0">
                <a:pos x="connsiteX30159" y="connsiteY30159"/>
              </a:cxn>
              <a:cxn ang="0">
                <a:pos x="connsiteX30160" y="connsiteY30160"/>
              </a:cxn>
              <a:cxn ang="0">
                <a:pos x="connsiteX30161" y="connsiteY30161"/>
              </a:cxn>
              <a:cxn ang="0">
                <a:pos x="connsiteX30162" y="connsiteY30162"/>
              </a:cxn>
              <a:cxn ang="0">
                <a:pos x="connsiteX30163" y="connsiteY30163"/>
              </a:cxn>
              <a:cxn ang="0">
                <a:pos x="connsiteX30164" y="connsiteY30164"/>
              </a:cxn>
              <a:cxn ang="0">
                <a:pos x="connsiteX30165" y="connsiteY30165"/>
              </a:cxn>
              <a:cxn ang="0">
                <a:pos x="connsiteX30166" y="connsiteY30166"/>
              </a:cxn>
              <a:cxn ang="0">
                <a:pos x="connsiteX30167" y="connsiteY30167"/>
              </a:cxn>
              <a:cxn ang="0">
                <a:pos x="connsiteX30168" y="connsiteY30168"/>
              </a:cxn>
              <a:cxn ang="0">
                <a:pos x="connsiteX30169" y="connsiteY30169"/>
              </a:cxn>
              <a:cxn ang="0">
                <a:pos x="connsiteX30170" y="connsiteY30170"/>
              </a:cxn>
              <a:cxn ang="0">
                <a:pos x="connsiteX30171" y="connsiteY30171"/>
              </a:cxn>
              <a:cxn ang="0">
                <a:pos x="connsiteX30172" y="connsiteY30172"/>
              </a:cxn>
              <a:cxn ang="0">
                <a:pos x="connsiteX30173" y="connsiteY30173"/>
              </a:cxn>
              <a:cxn ang="0">
                <a:pos x="connsiteX30174" y="connsiteY30174"/>
              </a:cxn>
              <a:cxn ang="0">
                <a:pos x="connsiteX30175" y="connsiteY30175"/>
              </a:cxn>
              <a:cxn ang="0">
                <a:pos x="connsiteX30176" y="connsiteY30176"/>
              </a:cxn>
              <a:cxn ang="0">
                <a:pos x="connsiteX30177" y="connsiteY30177"/>
              </a:cxn>
              <a:cxn ang="0">
                <a:pos x="connsiteX30178" y="connsiteY30178"/>
              </a:cxn>
              <a:cxn ang="0">
                <a:pos x="connsiteX30179" y="connsiteY30179"/>
              </a:cxn>
              <a:cxn ang="0">
                <a:pos x="connsiteX30180" y="connsiteY30180"/>
              </a:cxn>
              <a:cxn ang="0">
                <a:pos x="connsiteX30181" y="connsiteY30181"/>
              </a:cxn>
              <a:cxn ang="0">
                <a:pos x="connsiteX30182" y="connsiteY30182"/>
              </a:cxn>
              <a:cxn ang="0">
                <a:pos x="connsiteX30183" y="connsiteY30183"/>
              </a:cxn>
              <a:cxn ang="0">
                <a:pos x="connsiteX30184" y="connsiteY30184"/>
              </a:cxn>
              <a:cxn ang="0">
                <a:pos x="connsiteX30185" y="connsiteY30185"/>
              </a:cxn>
              <a:cxn ang="0">
                <a:pos x="connsiteX30186" y="connsiteY30186"/>
              </a:cxn>
              <a:cxn ang="0">
                <a:pos x="connsiteX30187" y="connsiteY30187"/>
              </a:cxn>
              <a:cxn ang="0">
                <a:pos x="connsiteX30188" y="connsiteY30188"/>
              </a:cxn>
              <a:cxn ang="0">
                <a:pos x="connsiteX30189" y="connsiteY30189"/>
              </a:cxn>
              <a:cxn ang="0">
                <a:pos x="connsiteX30190" y="connsiteY30190"/>
              </a:cxn>
              <a:cxn ang="0">
                <a:pos x="connsiteX30191" y="connsiteY30191"/>
              </a:cxn>
              <a:cxn ang="0">
                <a:pos x="connsiteX30192" y="connsiteY30192"/>
              </a:cxn>
              <a:cxn ang="0">
                <a:pos x="connsiteX30193" y="connsiteY30193"/>
              </a:cxn>
              <a:cxn ang="0">
                <a:pos x="connsiteX30194" y="connsiteY30194"/>
              </a:cxn>
              <a:cxn ang="0">
                <a:pos x="connsiteX30195" y="connsiteY30195"/>
              </a:cxn>
              <a:cxn ang="0">
                <a:pos x="connsiteX30196" y="connsiteY30196"/>
              </a:cxn>
              <a:cxn ang="0">
                <a:pos x="connsiteX30197" y="connsiteY30197"/>
              </a:cxn>
              <a:cxn ang="0">
                <a:pos x="connsiteX30198" y="connsiteY30198"/>
              </a:cxn>
              <a:cxn ang="0">
                <a:pos x="connsiteX30199" y="connsiteY30199"/>
              </a:cxn>
              <a:cxn ang="0">
                <a:pos x="connsiteX30200" y="connsiteY30200"/>
              </a:cxn>
              <a:cxn ang="0">
                <a:pos x="connsiteX30201" y="connsiteY30201"/>
              </a:cxn>
              <a:cxn ang="0">
                <a:pos x="connsiteX30202" y="connsiteY30202"/>
              </a:cxn>
              <a:cxn ang="0">
                <a:pos x="connsiteX30203" y="connsiteY30203"/>
              </a:cxn>
              <a:cxn ang="0">
                <a:pos x="connsiteX30204" y="connsiteY30204"/>
              </a:cxn>
              <a:cxn ang="0">
                <a:pos x="connsiteX30205" y="connsiteY30205"/>
              </a:cxn>
              <a:cxn ang="0">
                <a:pos x="connsiteX30206" y="connsiteY30206"/>
              </a:cxn>
              <a:cxn ang="0">
                <a:pos x="connsiteX30207" y="connsiteY30207"/>
              </a:cxn>
              <a:cxn ang="0">
                <a:pos x="connsiteX30208" y="connsiteY30208"/>
              </a:cxn>
              <a:cxn ang="0">
                <a:pos x="connsiteX30209" y="connsiteY30209"/>
              </a:cxn>
              <a:cxn ang="0">
                <a:pos x="connsiteX30210" y="connsiteY30210"/>
              </a:cxn>
              <a:cxn ang="0">
                <a:pos x="connsiteX30211" y="connsiteY30211"/>
              </a:cxn>
              <a:cxn ang="0">
                <a:pos x="connsiteX30212" y="connsiteY30212"/>
              </a:cxn>
              <a:cxn ang="0">
                <a:pos x="connsiteX30213" y="connsiteY30213"/>
              </a:cxn>
              <a:cxn ang="0">
                <a:pos x="connsiteX30214" y="connsiteY30214"/>
              </a:cxn>
              <a:cxn ang="0">
                <a:pos x="connsiteX30215" y="connsiteY30215"/>
              </a:cxn>
              <a:cxn ang="0">
                <a:pos x="connsiteX30216" y="connsiteY30216"/>
              </a:cxn>
              <a:cxn ang="0">
                <a:pos x="connsiteX30217" y="connsiteY30217"/>
              </a:cxn>
              <a:cxn ang="0">
                <a:pos x="connsiteX30218" y="connsiteY30218"/>
              </a:cxn>
              <a:cxn ang="0">
                <a:pos x="connsiteX30219" y="connsiteY30219"/>
              </a:cxn>
              <a:cxn ang="0">
                <a:pos x="connsiteX30220" y="connsiteY30220"/>
              </a:cxn>
              <a:cxn ang="0">
                <a:pos x="connsiteX30221" y="connsiteY30221"/>
              </a:cxn>
              <a:cxn ang="0">
                <a:pos x="connsiteX30222" y="connsiteY30222"/>
              </a:cxn>
              <a:cxn ang="0">
                <a:pos x="connsiteX30223" y="connsiteY30223"/>
              </a:cxn>
              <a:cxn ang="0">
                <a:pos x="connsiteX30224" y="connsiteY30224"/>
              </a:cxn>
              <a:cxn ang="0">
                <a:pos x="connsiteX30225" y="connsiteY30225"/>
              </a:cxn>
              <a:cxn ang="0">
                <a:pos x="connsiteX30226" y="connsiteY30226"/>
              </a:cxn>
              <a:cxn ang="0">
                <a:pos x="connsiteX30227" y="connsiteY30227"/>
              </a:cxn>
              <a:cxn ang="0">
                <a:pos x="connsiteX30228" y="connsiteY30228"/>
              </a:cxn>
              <a:cxn ang="0">
                <a:pos x="connsiteX30229" y="connsiteY30229"/>
              </a:cxn>
              <a:cxn ang="0">
                <a:pos x="connsiteX30230" y="connsiteY30230"/>
              </a:cxn>
              <a:cxn ang="0">
                <a:pos x="connsiteX30231" y="connsiteY30231"/>
              </a:cxn>
              <a:cxn ang="0">
                <a:pos x="connsiteX30232" y="connsiteY30232"/>
              </a:cxn>
              <a:cxn ang="0">
                <a:pos x="connsiteX30233" y="connsiteY30233"/>
              </a:cxn>
              <a:cxn ang="0">
                <a:pos x="connsiteX30234" y="connsiteY30234"/>
              </a:cxn>
              <a:cxn ang="0">
                <a:pos x="connsiteX30235" y="connsiteY30235"/>
              </a:cxn>
              <a:cxn ang="0">
                <a:pos x="connsiteX30236" y="connsiteY30236"/>
              </a:cxn>
              <a:cxn ang="0">
                <a:pos x="connsiteX30237" y="connsiteY30237"/>
              </a:cxn>
              <a:cxn ang="0">
                <a:pos x="connsiteX30238" y="connsiteY30238"/>
              </a:cxn>
              <a:cxn ang="0">
                <a:pos x="connsiteX30239" y="connsiteY30239"/>
              </a:cxn>
              <a:cxn ang="0">
                <a:pos x="connsiteX30240" y="connsiteY30240"/>
              </a:cxn>
              <a:cxn ang="0">
                <a:pos x="connsiteX30241" y="connsiteY30241"/>
              </a:cxn>
              <a:cxn ang="0">
                <a:pos x="connsiteX30242" y="connsiteY30242"/>
              </a:cxn>
              <a:cxn ang="0">
                <a:pos x="connsiteX30243" y="connsiteY30243"/>
              </a:cxn>
              <a:cxn ang="0">
                <a:pos x="connsiteX30244" y="connsiteY30244"/>
              </a:cxn>
              <a:cxn ang="0">
                <a:pos x="connsiteX30245" y="connsiteY30245"/>
              </a:cxn>
              <a:cxn ang="0">
                <a:pos x="connsiteX30246" y="connsiteY30246"/>
              </a:cxn>
              <a:cxn ang="0">
                <a:pos x="connsiteX30247" y="connsiteY30247"/>
              </a:cxn>
              <a:cxn ang="0">
                <a:pos x="connsiteX30248" y="connsiteY30248"/>
              </a:cxn>
              <a:cxn ang="0">
                <a:pos x="connsiteX30249" y="connsiteY30249"/>
              </a:cxn>
              <a:cxn ang="0">
                <a:pos x="connsiteX30250" y="connsiteY30250"/>
              </a:cxn>
              <a:cxn ang="0">
                <a:pos x="connsiteX30251" y="connsiteY30251"/>
              </a:cxn>
              <a:cxn ang="0">
                <a:pos x="connsiteX30252" y="connsiteY30252"/>
              </a:cxn>
              <a:cxn ang="0">
                <a:pos x="connsiteX30253" y="connsiteY30253"/>
              </a:cxn>
              <a:cxn ang="0">
                <a:pos x="connsiteX30254" y="connsiteY30254"/>
              </a:cxn>
              <a:cxn ang="0">
                <a:pos x="connsiteX30255" y="connsiteY30255"/>
              </a:cxn>
              <a:cxn ang="0">
                <a:pos x="connsiteX30256" y="connsiteY30256"/>
              </a:cxn>
              <a:cxn ang="0">
                <a:pos x="connsiteX30257" y="connsiteY30257"/>
              </a:cxn>
              <a:cxn ang="0">
                <a:pos x="connsiteX30258" y="connsiteY30258"/>
              </a:cxn>
              <a:cxn ang="0">
                <a:pos x="connsiteX30259" y="connsiteY30259"/>
              </a:cxn>
              <a:cxn ang="0">
                <a:pos x="connsiteX30260" y="connsiteY30260"/>
              </a:cxn>
              <a:cxn ang="0">
                <a:pos x="connsiteX30261" y="connsiteY30261"/>
              </a:cxn>
              <a:cxn ang="0">
                <a:pos x="connsiteX30262" y="connsiteY30262"/>
              </a:cxn>
              <a:cxn ang="0">
                <a:pos x="connsiteX30263" y="connsiteY30263"/>
              </a:cxn>
              <a:cxn ang="0">
                <a:pos x="connsiteX30264" y="connsiteY30264"/>
              </a:cxn>
              <a:cxn ang="0">
                <a:pos x="connsiteX30265" y="connsiteY30265"/>
              </a:cxn>
              <a:cxn ang="0">
                <a:pos x="connsiteX30266" y="connsiteY30266"/>
              </a:cxn>
              <a:cxn ang="0">
                <a:pos x="connsiteX30267" y="connsiteY30267"/>
              </a:cxn>
              <a:cxn ang="0">
                <a:pos x="connsiteX30268" y="connsiteY30268"/>
              </a:cxn>
              <a:cxn ang="0">
                <a:pos x="connsiteX30269" y="connsiteY30269"/>
              </a:cxn>
              <a:cxn ang="0">
                <a:pos x="connsiteX30270" y="connsiteY30270"/>
              </a:cxn>
              <a:cxn ang="0">
                <a:pos x="connsiteX30271" y="connsiteY30271"/>
              </a:cxn>
              <a:cxn ang="0">
                <a:pos x="connsiteX30272" y="connsiteY30272"/>
              </a:cxn>
              <a:cxn ang="0">
                <a:pos x="connsiteX30273" y="connsiteY30273"/>
              </a:cxn>
              <a:cxn ang="0">
                <a:pos x="connsiteX30274" y="connsiteY30274"/>
              </a:cxn>
              <a:cxn ang="0">
                <a:pos x="connsiteX30275" y="connsiteY30275"/>
              </a:cxn>
              <a:cxn ang="0">
                <a:pos x="connsiteX30276" y="connsiteY30276"/>
              </a:cxn>
              <a:cxn ang="0">
                <a:pos x="connsiteX30277" y="connsiteY30277"/>
              </a:cxn>
              <a:cxn ang="0">
                <a:pos x="connsiteX30278" y="connsiteY30278"/>
              </a:cxn>
              <a:cxn ang="0">
                <a:pos x="connsiteX30279" y="connsiteY30279"/>
              </a:cxn>
              <a:cxn ang="0">
                <a:pos x="connsiteX30280" y="connsiteY30280"/>
              </a:cxn>
              <a:cxn ang="0">
                <a:pos x="connsiteX30281" y="connsiteY30281"/>
              </a:cxn>
              <a:cxn ang="0">
                <a:pos x="connsiteX30282" y="connsiteY30282"/>
              </a:cxn>
              <a:cxn ang="0">
                <a:pos x="connsiteX30283" y="connsiteY30283"/>
              </a:cxn>
              <a:cxn ang="0">
                <a:pos x="connsiteX30284" y="connsiteY30284"/>
              </a:cxn>
              <a:cxn ang="0">
                <a:pos x="connsiteX30285" y="connsiteY30285"/>
              </a:cxn>
              <a:cxn ang="0">
                <a:pos x="connsiteX30286" y="connsiteY30286"/>
              </a:cxn>
              <a:cxn ang="0">
                <a:pos x="connsiteX30287" y="connsiteY30287"/>
              </a:cxn>
              <a:cxn ang="0">
                <a:pos x="connsiteX30288" y="connsiteY30288"/>
              </a:cxn>
              <a:cxn ang="0">
                <a:pos x="connsiteX30289" y="connsiteY30289"/>
              </a:cxn>
              <a:cxn ang="0">
                <a:pos x="connsiteX30290" y="connsiteY30290"/>
              </a:cxn>
              <a:cxn ang="0">
                <a:pos x="connsiteX30291" y="connsiteY30291"/>
              </a:cxn>
              <a:cxn ang="0">
                <a:pos x="connsiteX30292" y="connsiteY30292"/>
              </a:cxn>
              <a:cxn ang="0">
                <a:pos x="connsiteX30293" y="connsiteY30293"/>
              </a:cxn>
              <a:cxn ang="0">
                <a:pos x="connsiteX30294" y="connsiteY30294"/>
              </a:cxn>
              <a:cxn ang="0">
                <a:pos x="connsiteX30295" y="connsiteY30295"/>
              </a:cxn>
              <a:cxn ang="0">
                <a:pos x="connsiteX30296" y="connsiteY30296"/>
              </a:cxn>
              <a:cxn ang="0">
                <a:pos x="connsiteX30297" y="connsiteY30297"/>
              </a:cxn>
              <a:cxn ang="0">
                <a:pos x="connsiteX30298" y="connsiteY30298"/>
              </a:cxn>
              <a:cxn ang="0">
                <a:pos x="connsiteX30299" y="connsiteY30299"/>
              </a:cxn>
              <a:cxn ang="0">
                <a:pos x="connsiteX30300" y="connsiteY30300"/>
              </a:cxn>
              <a:cxn ang="0">
                <a:pos x="connsiteX30301" y="connsiteY30301"/>
              </a:cxn>
              <a:cxn ang="0">
                <a:pos x="connsiteX30302" y="connsiteY30302"/>
              </a:cxn>
              <a:cxn ang="0">
                <a:pos x="connsiteX30303" y="connsiteY30303"/>
              </a:cxn>
              <a:cxn ang="0">
                <a:pos x="connsiteX30304" y="connsiteY30304"/>
              </a:cxn>
              <a:cxn ang="0">
                <a:pos x="connsiteX30305" y="connsiteY30305"/>
              </a:cxn>
              <a:cxn ang="0">
                <a:pos x="connsiteX30306" y="connsiteY30306"/>
              </a:cxn>
              <a:cxn ang="0">
                <a:pos x="connsiteX30307" y="connsiteY30307"/>
              </a:cxn>
              <a:cxn ang="0">
                <a:pos x="connsiteX30308" y="connsiteY30308"/>
              </a:cxn>
              <a:cxn ang="0">
                <a:pos x="connsiteX30309" y="connsiteY30309"/>
              </a:cxn>
              <a:cxn ang="0">
                <a:pos x="connsiteX30310" y="connsiteY30310"/>
              </a:cxn>
              <a:cxn ang="0">
                <a:pos x="connsiteX30311" y="connsiteY30311"/>
              </a:cxn>
              <a:cxn ang="0">
                <a:pos x="connsiteX30312" y="connsiteY30312"/>
              </a:cxn>
              <a:cxn ang="0">
                <a:pos x="connsiteX30313" y="connsiteY30313"/>
              </a:cxn>
              <a:cxn ang="0">
                <a:pos x="connsiteX30314" y="connsiteY30314"/>
              </a:cxn>
              <a:cxn ang="0">
                <a:pos x="connsiteX30315" y="connsiteY30315"/>
              </a:cxn>
              <a:cxn ang="0">
                <a:pos x="connsiteX30316" y="connsiteY30316"/>
              </a:cxn>
              <a:cxn ang="0">
                <a:pos x="connsiteX30317" y="connsiteY30317"/>
              </a:cxn>
              <a:cxn ang="0">
                <a:pos x="connsiteX30318" y="connsiteY30318"/>
              </a:cxn>
              <a:cxn ang="0">
                <a:pos x="connsiteX30319" y="connsiteY30319"/>
              </a:cxn>
              <a:cxn ang="0">
                <a:pos x="connsiteX30320" y="connsiteY30320"/>
              </a:cxn>
              <a:cxn ang="0">
                <a:pos x="connsiteX30321" y="connsiteY30321"/>
              </a:cxn>
              <a:cxn ang="0">
                <a:pos x="connsiteX30322" y="connsiteY30322"/>
              </a:cxn>
              <a:cxn ang="0">
                <a:pos x="connsiteX30323" y="connsiteY30323"/>
              </a:cxn>
              <a:cxn ang="0">
                <a:pos x="connsiteX30324" y="connsiteY30324"/>
              </a:cxn>
              <a:cxn ang="0">
                <a:pos x="connsiteX30325" y="connsiteY30325"/>
              </a:cxn>
              <a:cxn ang="0">
                <a:pos x="connsiteX30326" y="connsiteY30326"/>
              </a:cxn>
              <a:cxn ang="0">
                <a:pos x="connsiteX30327" y="connsiteY30327"/>
              </a:cxn>
              <a:cxn ang="0">
                <a:pos x="connsiteX30328" y="connsiteY30328"/>
              </a:cxn>
              <a:cxn ang="0">
                <a:pos x="connsiteX30329" y="connsiteY30329"/>
              </a:cxn>
              <a:cxn ang="0">
                <a:pos x="connsiteX30330" y="connsiteY30330"/>
              </a:cxn>
              <a:cxn ang="0">
                <a:pos x="connsiteX30331" y="connsiteY30331"/>
              </a:cxn>
              <a:cxn ang="0">
                <a:pos x="connsiteX30332" y="connsiteY30332"/>
              </a:cxn>
              <a:cxn ang="0">
                <a:pos x="connsiteX30333" y="connsiteY30333"/>
              </a:cxn>
              <a:cxn ang="0">
                <a:pos x="connsiteX30334" y="connsiteY30334"/>
              </a:cxn>
              <a:cxn ang="0">
                <a:pos x="connsiteX30335" y="connsiteY30335"/>
              </a:cxn>
              <a:cxn ang="0">
                <a:pos x="connsiteX30336" y="connsiteY30336"/>
              </a:cxn>
              <a:cxn ang="0">
                <a:pos x="connsiteX30337" y="connsiteY30337"/>
              </a:cxn>
              <a:cxn ang="0">
                <a:pos x="connsiteX30338" y="connsiteY30338"/>
              </a:cxn>
              <a:cxn ang="0">
                <a:pos x="connsiteX30339" y="connsiteY30339"/>
              </a:cxn>
              <a:cxn ang="0">
                <a:pos x="connsiteX30340" y="connsiteY30340"/>
              </a:cxn>
              <a:cxn ang="0">
                <a:pos x="connsiteX30341" y="connsiteY30341"/>
              </a:cxn>
              <a:cxn ang="0">
                <a:pos x="connsiteX30342" y="connsiteY30342"/>
              </a:cxn>
              <a:cxn ang="0">
                <a:pos x="connsiteX30343" y="connsiteY30343"/>
              </a:cxn>
              <a:cxn ang="0">
                <a:pos x="connsiteX30344" y="connsiteY30344"/>
              </a:cxn>
              <a:cxn ang="0">
                <a:pos x="connsiteX30345" y="connsiteY30345"/>
              </a:cxn>
              <a:cxn ang="0">
                <a:pos x="connsiteX30346" y="connsiteY30346"/>
              </a:cxn>
              <a:cxn ang="0">
                <a:pos x="connsiteX30347" y="connsiteY30347"/>
              </a:cxn>
              <a:cxn ang="0">
                <a:pos x="connsiteX30348" y="connsiteY30348"/>
              </a:cxn>
              <a:cxn ang="0">
                <a:pos x="connsiteX30349" y="connsiteY30349"/>
              </a:cxn>
              <a:cxn ang="0">
                <a:pos x="connsiteX30350" y="connsiteY30350"/>
              </a:cxn>
              <a:cxn ang="0">
                <a:pos x="connsiteX30351" y="connsiteY30351"/>
              </a:cxn>
              <a:cxn ang="0">
                <a:pos x="connsiteX30352" y="connsiteY30352"/>
              </a:cxn>
              <a:cxn ang="0">
                <a:pos x="connsiteX30353" y="connsiteY30353"/>
              </a:cxn>
              <a:cxn ang="0">
                <a:pos x="connsiteX30354" y="connsiteY30354"/>
              </a:cxn>
              <a:cxn ang="0">
                <a:pos x="connsiteX30355" y="connsiteY30355"/>
              </a:cxn>
              <a:cxn ang="0">
                <a:pos x="connsiteX30356" y="connsiteY30356"/>
              </a:cxn>
              <a:cxn ang="0">
                <a:pos x="connsiteX30357" y="connsiteY30357"/>
              </a:cxn>
              <a:cxn ang="0">
                <a:pos x="connsiteX30358" y="connsiteY30358"/>
              </a:cxn>
              <a:cxn ang="0">
                <a:pos x="connsiteX30359" y="connsiteY30359"/>
              </a:cxn>
              <a:cxn ang="0">
                <a:pos x="connsiteX30360" y="connsiteY30360"/>
              </a:cxn>
              <a:cxn ang="0">
                <a:pos x="connsiteX30361" y="connsiteY30361"/>
              </a:cxn>
              <a:cxn ang="0">
                <a:pos x="connsiteX30362" y="connsiteY30362"/>
              </a:cxn>
              <a:cxn ang="0">
                <a:pos x="connsiteX30363" y="connsiteY30363"/>
              </a:cxn>
              <a:cxn ang="0">
                <a:pos x="connsiteX30364" y="connsiteY30364"/>
              </a:cxn>
              <a:cxn ang="0">
                <a:pos x="connsiteX30365" y="connsiteY30365"/>
              </a:cxn>
              <a:cxn ang="0">
                <a:pos x="connsiteX30366" y="connsiteY30366"/>
              </a:cxn>
              <a:cxn ang="0">
                <a:pos x="connsiteX30367" y="connsiteY30367"/>
              </a:cxn>
              <a:cxn ang="0">
                <a:pos x="connsiteX30368" y="connsiteY30368"/>
              </a:cxn>
              <a:cxn ang="0">
                <a:pos x="connsiteX30369" y="connsiteY30369"/>
              </a:cxn>
              <a:cxn ang="0">
                <a:pos x="connsiteX30370" y="connsiteY30370"/>
              </a:cxn>
              <a:cxn ang="0">
                <a:pos x="connsiteX30371" y="connsiteY30371"/>
              </a:cxn>
              <a:cxn ang="0">
                <a:pos x="connsiteX30372" y="connsiteY30372"/>
              </a:cxn>
              <a:cxn ang="0">
                <a:pos x="connsiteX30373" y="connsiteY30373"/>
              </a:cxn>
              <a:cxn ang="0">
                <a:pos x="connsiteX30374" y="connsiteY30374"/>
              </a:cxn>
              <a:cxn ang="0">
                <a:pos x="connsiteX30375" y="connsiteY30375"/>
              </a:cxn>
              <a:cxn ang="0">
                <a:pos x="connsiteX30376" y="connsiteY30376"/>
              </a:cxn>
              <a:cxn ang="0">
                <a:pos x="connsiteX30377" y="connsiteY30377"/>
              </a:cxn>
              <a:cxn ang="0">
                <a:pos x="connsiteX30378" y="connsiteY30378"/>
              </a:cxn>
              <a:cxn ang="0">
                <a:pos x="connsiteX30379" y="connsiteY30379"/>
              </a:cxn>
              <a:cxn ang="0">
                <a:pos x="connsiteX30380" y="connsiteY30380"/>
              </a:cxn>
              <a:cxn ang="0">
                <a:pos x="connsiteX30381" y="connsiteY30381"/>
              </a:cxn>
              <a:cxn ang="0">
                <a:pos x="connsiteX30382" y="connsiteY30382"/>
              </a:cxn>
              <a:cxn ang="0">
                <a:pos x="connsiteX30383" y="connsiteY30383"/>
              </a:cxn>
              <a:cxn ang="0">
                <a:pos x="connsiteX30384" y="connsiteY30384"/>
              </a:cxn>
              <a:cxn ang="0">
                <a:pos x="connsiteX30385" y="connsiteY30385"/>
              </a:cxn>
              <a:cxn ang="0">
                <a:pos x="connsiteX30386" y="connsiteY30386"/>
              </a:cxn>
              <a:cxn ang="0">
                <a:pos x="connsiteX30387" y="connsiteY30387"/>
              </a:cxn>
              <a:cxn ang="0">
                <a:pos x="connsiteX30388" y="connsiteY30388"/>
              </a:cxn>
              <a:cxn ang="0">
                <a:pos x="connsiteX30389" y="connsiteY30389"/>
              </a:cxn>
              <a:cxn ang="0">
                <a:pos x="connsiteX30390" y="connsiteY30390"/>
              </a:cxn>
              <a:cxn ang="0">
                <a:pos x="connsiteX30391" y="connsiteY30391"/>
              </a:cxn>
              <a:cxn ang="0">
                <a:pos x="connsiteX30392" y="connsiteY30392"/>
              </a:cxn>
              <a:cxn ang="0">
                <a:pos x="connsiteX30393" y="connsiteY30393"/>
              </a:cxn>
              <a:cxn ang="0">
                <a:pos x="connsiteX30394" y="connsiteY30394"/>
              </a:cxn>
              <a:cxn ang="0">
                <a:pos x="connsiteX30395" y="connsiteY30395"/>
              </a:cxn>
              <a:cxn ang="0">
                <a:pos x="connsiteX30396" y="connsiteY30396"/>
              </a:cxn>
              <a:cxn ang="0">
                <a:pos x="connsiteX30397" y="connsiteY30397"/>
              </a:cxn>
              <a:cxn ang="0">
                <a:pos x="connsiteX30398" y="connsiteY30398"/>
              </a:cxn>
              <a:cxn ang="0">
                <a:pos x="connsiteX30399" y="connsiteY30399"/>
              </a:cxn>
              <a:cxn ang="0">
                <a:pos x="connsiteX30400" y="connsiteY30400"/>
              </a:cxn>
              <a:cxn ang="0">
                <a:pos x="connsiteX30401" y="connsiteY30401"/>
              </a:cxn>
              <a:cxn ang="0">
                <a:pos x="connsiteX30402" y="connsiteY30402"/>
              </a:cxn>
              <a:cxn ang="0">
                <a:pos x="connsiteX30403" y="connsiteY30403"/>
              </a:cxn>
              <a:cxn ang="0">
                <a:pos x="connsiteX30404" y="connsiteY30404"/>
              </a:cxn>
              <a:cxn ang="0">
                <a:pos x="connsiteX30405" y="connsiteY30405"/>
              </a:cxn>
              <a:cxn ang="0">
                <a:pos x="connsiteX30406" y="connsiteY30406"/>
              </a:cxn>
              <a:cxn ang="0">
                <a:pos x="connsiteX30407" y="connsiteY30407"/>
              </a:cxn>
              <a:cxn ang="0">
                <a:pos x="connsiteX30408" y="connsiteY30408"/>
              </a:cxn>
              <a:cxn ang="0">
                <a:pos x="connsiteX30409" y="connsiteY30409"/>
              </a:cxn>
              <a:cxn ang="0">
                <a:pos x="connsiteX30410" y="connsiteY30410"/>
              </a:cxn>
              <a:cxn ang="0">
                <a:pos x="connsiteX30411" y="connsiteY30411"/>
              </a:cxn>
              <a:cxn ang="0">
                <a:pos x="connsiteX30412" y="connsiteY30412"/>
              </a:cxn>
              <a:cxn ang="0">
                <a:pos x="connsiteX30413" y="connsiteY30413"/>
              </a:cxn>
              <a:cxn ang="0">
                <a:pos x="connsiteX30414" y="connsiteY30414"/>
              </a:cxn>
              <a:cxn ang="0">
                <a:pos x="connsiteX30415" y="connsiteY30415"/>
              </a:cxn>
              <a:cxn ang="0">
                <a:pos x="connsiteX30416" y="connsiteY30416"/>
              </a:cxn>
              <a:cxn ang="0">
                <a:pos x="connsiteX30417" y="connsiteY30417"/>
              </a:cxn>
              <a:cxn ang="0">
                <a:pos x="connsiteX30418" y="connsiteY30418"/>
              </a:cxn>
              <a:cxn ang="0">
                <a:pos x="connsiteX30419" y="connsiteY30419"/>
              </a:cxn>
              <a:cxn ang="0">
                <a:pos x="connsiteX30420" y="connsiteY30420"/>
              </a:cxn>
              <a:cxn ang="0">
                <a:pos x="connsiteX30421" y="connsiteY30421"/>
              </a:cxn>
              <a:cxn ang="0">
                <a:pos x="connsiteX30422" y="connsiteY30422"/>
              </a:cxn>
              <a:cxn ang="0">
                <a:pos x="connsiteX30423" y="connsiteY30423"/>
              </a:cxn>
              <a:cxn ang="0">
                <a:pos x="connsiteX30424" y="connsiteY30424"/>
              </a:cxn>
              <a:cxn ang="0">
                <a:pos x="connsiteX30425" y="connsiteY30425"/>
              </a:cxn>
              <a:cxn ang="0">
                <a:pos x="connsiteX30426" y="connsiteY30426"/>
              </a:cxn>
              <a:cxn ang="0">
                <a:pos x="connsiteX30427" y="connsiteY30427"/>
              </a:cxn>
              <a:cxn ang="0">
                <a:pos x="connsiteX30428" y="connsiteY30428"/>
              </a:cxn>
              <a:cxn ang="0">
                <a:pos x="connsiteX30429" y="connsiteY30429"/>
              </a:cxn>
              <a:cxn ang="0">
                <a:pos x="connsiteX30430" y="connsiteY30430"/>
              </a:cxn>
              <a:cxn ang="0">
                <a:pos x="connsiteX30431" y="connsiteY30431"/>
              </a:cxn>
              <a:cxn ang="0">
                <a:pos x="connsiteX30432" y="connsiteY30432"/>
              </a:cxn>
              <a:cxn ang="0">
                <a:pos x="connsiteX30433" y="connsiteY30433"/>
              </a:cxn>
              <a:cxn ang="0">
                <a:pos x="connsiteX30434" y="connsiteY30434"/>
              </a:cxn>
              <a:cxn ang="0">
                <a:pos x="connsiteX30435" y="connsiteY30435"/>
              </a:cxn>
              <a:cxn ang="0">
                <a:pos x="connsiteX30436" y="connsiteY30436"/>
              </a:cxn>
              <a:cxn ang="0">
                <a:pos x="connsiteX30437" y="connsiteY30437"/>
              </a:cxn>
              <a:cxn ang="0">
                <a:pos x="connsiteX30438" y="connsiteY30438"/>
              </a:cxn>
              <a:cxn ang="0">
                <a:pos x="connsiteX30439" y="connsiteY30439"/>
              </a:cxn>
              <a:cxn ang="0">
                <a:pos x="connsiteX30440" y="connsiteY30440"/>
              </a:cxn>
              <a:cxn ang="0">
                <a:pos x="connsiteX30441" y="connsiteY30441"/>
              </a:cxn>
              <a:cxn ang="0">
                <a:pos x="connsiteX30442" y="connsiteY30442"/>
              </a:cxn>
              <a:cxn ang="0">
                <a:pos x="connsiteX30443" y="connsiteY30443"/>
              </a:cxn>
              <a:cxn ang="0">
                <a:pos x="connsiteX30444" y="connsiteY30444"/>
              </a:cxn>
              <a:cxn ang="0">
                <a:pos x="connsiteX30445" y="connsiteY30445"/>
              </a:cxn>
              <a:cxn ang="0">
                <a:pos x="connsiteX30446" y="connsiteY30446"/>
              </a:cxn>
              <a:cxn ang="0">
                <a:pos x="connsiteX30447" y="connsiteY30447"/>
              </a:cxn>
              <a:cxn ang="0">
                <a:pos x="connsiteX30448" y="connsiteY30448"/>
              </a:cxn>
              <a:cxn ang="0">
                <a:pos x="connsiteX30449" y="connsiteY30449"/>
              </a:cxn>
              <a:cxn ang="0">
                <a:pos x="connsiteX30450" y="connsiteY30450"/>
              </a:cxn>
              <a:cxn ang="0">
                <a:pos x="connsiteX30451" y="connsiteY30451"/>
              </a:cxn>
              <a:cxn ang="0">
                <a:pos x="connsiteX30452" y="connsiteY30452"/>
              </a:cxn>
              <a:cxn ang="0">
                <a:pos x="connsiteX30453" y="connsiteY30453"/>
              </a:cxn>
              <a:cxn ang="0">
                <a:pos x="connsiteX30454" y="connsiteY30454"/>
              </a:cxn>
              <a:cxn ang="0">
                <a:pos x="connsiteX30455" y="connsiteY30455"/>
              </a:cxn>
              <a:cxn ang="0">
                <a:pos x="connsiteX30456" y="connsiteY30456"/>
              </a:cxn>
              <a:cxn ang="0">
                <a:pos x="connsiteX30457" y="connsiteY30457"/>
              </a:cxn>
              <a:cxn ang="0">
                <a:pos x="connsiteX30458" y="connsiteY30458"/>
              </a:cxn>
              <a:cxn ang="0">
                <a:pos x="connsiteX30459" y="connsiteY30459"/>
              </a:cxn>
              <a:cxn ang="0">
                <a:pos x="connsiteX30460" y="connsiteY30460"/>
              </a:cxn>
              <a:cxn ang="0">
                <a:pos x="connsiteX30461" y="connsiteY30461"/>
              </a:cxn>
              <a:cxn ang="0">
                <a:pos x="connsiteX30462" y="connsiteY30462"/>
              </a:cxn>
              <a:cxn ang="0">
                <a:pos x="connsiteX30463" y="connsiteY30463"/>
              </a:cxn>
              <a:cxn ang="0">
                <a:pos x="connsiteX30464" y="connsiteY30464"/>
              </a:cxn>
              <a:cxn ang="0">
                <a:pos x="connsiteX30465" y="connsiteY30465"/>
              </a:cxn>
              <a:cxn ang="0">
                <a:pos x="connsiteX30466" y="connsiteY30466"/>
              </a:cxn>
              <a:cxn ang="0">
                <a:pos x="connsiteX30467" y="connsiteY30467"/>
              </a:cxn>
              <a:cxn ang="0">
                <a:pos x="connsiteX30468" y="connsiteY30468"/>
              </a:cxn>
              <a:cxn ang="0">
                <a:pos x="connsiteX30469" y="connsiteY30469"/>
              </a:cxn>
              <a:cxn ang="0">
                <a:pos x="connsiteX30470" y="connsiteY30470"/>
              </a:cxn>
              <a:cxn ang="0">
                <a:pos x="connsiteX30471" y="connsiteY30471"/>
              </a:cxn>
              <a:cxn ang="0">
                <a:pos x="connsiteX30472" y="connsiteY30472"/>
              </a:cxn>
              <a:cxn ang="0">
                <a:pos x="connsiteX30473" y="connsiteY30473"/>
              </a:cxn>
              <a:cxn ang="0">
                <a:pos x="connsiteX30474" y="connsiteY30474"/>
              </a:cxn>
              <a:cxn ang="0">
                <a:pos x="connsiteX30475" y="connsiteY30475"/>
              </a:cxn>
              <a:cxn ang="0">
                <a:pos x="connsiteX30476" y="connsiteY30476"/>
              </a:cxn>
              <a:cxn ang="0">
                <a:pos x="connsiteX30477" y="connsiteY30477"/>
              </a:cxn>
              <a:cxn ang="0">
                <a:pos x="connsiteX30478" y="connsiteY30478"/>
              </a:cxn>
              <a:cxn ang="0">
                <a:pos x="connsiteX30479" y="connsiteY30479"/>
              </a:cxn>
              <a:cxn ang="0">
                <a:pos x="connsiteX30480" y="connsiteY30480"/>
              </a:cxn>
              <a:cxn ang="0">
                <a:pos x="connsiteX30481" y="connsiteY30481"/>
              </a:cxn>
              <a:cxn ang="0">
                <a:pos x="connsiteX30482" y="connsiteY30482"/>
              </a:cxn>
              <a:cxn ang="0">
                <a:pos x="connsiteX30483" y="connsiteY30483"/>
              </a:cxn>
              <a:cxn ang="0">
                <a:pos x="connsiteX30484" y="connsiteY30484"/>
              </a:cxn>
              <a:cxn ang="0">
                <a:pos x="connsiteX30485" y="connsiteY30485"/>
              </a:cxn>
              <a:cxn ang="0">
                <a:pos x="connsiteX30486" y="connsiteY30486"/>
              </a:cxn>
              <a:cxn ang="0">
                <a:pos x="connsiteX30487" y="connsiteY30487"/>
              </a:cxn>
              <a:cxn ang="0">
                <a:pos x="connsiteX30488" y="connsiteY30488"/>
              </a:cxn>
              <a:cxn ang="0">
                <a:pos x="connsiteX30489" y="connsiteY30489"/>
              </a:cxn>
              <a:cxn ang="0">
                <a:pos x="connsiteX30490" y="connsiteY30490"/>
              </a:cxn>
              <a:cxn ang="0">
                <a:pos x="connsiteX30491" y="connsiteY30491"/>
              </a:cxn>
              <a:cxn ang="0">
                <a:pos x="connsiteX30492" y="connsiteY30492"/>
              </a:cxn>
              <a:cxn ang="0">
                <a:pos x="connsiteX30493" y="connsiteY30493"/>
              </a:cxn>
              <a:cxn ang="0">
                <a:pos x="connsiteX30494" y="connsiteY30494"/>
              </a:cxn>
              <a:cxn ang="0">
                <a:pos x="connsiteX30495" y="connsiteY30495"/>
              </a:cxn>
              <a:cxn ang="0">
                <a:pos x="connsiteX30496" y="connsiteY30496"/>
              </a:cxn>
              <a:cxn ang="0">
                <a:pos x="connsiteX30497" y="connsiteY30497"/>
              </a:cxn>
              <a:cxn ang="0">
                <a:pos x="connsiteX30498" y="connsiteY30498"/>
              </a:cxn>
              <a:cxn ang="0">
                <a:pos x="connsiteX30499" y="connsiteY30499"/>
              </a:cxn>
              <a:cxn ang="0">
                <a:pos x="connsiteX30500" y="connsiteY30500"/>
              </a:cxn>
              <a:cxn ang="0">
                <a:pos x="connsiteX30501" y="connsiteY30501"/>
              </a:cxn>
              <a:cxn ang="0">
                <a:pos x="connsiteX30502" y="connsiteY30502"/>
              </a:cxn>
              <a:cxn ang="0">
                <a:pos x="connsiteX30503" y="connsiteY30503"/>
              </a:cxn>
              <a:cxn ang="0">
                <a:pos x="connsiteX30504" y="connsiteY30504"/>
              </a:cxn>
              <a:cxn ang="0">
                <a:pos x="connsiteX30505" y="connsiteY30505"/>
              </a:cxn>
              <a:cxn ang="0">
                <a:pos x="connsiteX30506" y="connsiteY30506"/>
              </a:cxn>
              <a:cxn ang="0">
                <a:pos x="connsiteX30507" y="connsiteY30507"/>
              </a:cxn>
              <a:cxn ang="0">
                <a:pos x="connsiteX30508" y="connsiteY30508"/>
              </a:cxn>
              <a:cxn ang="0">
                <a:pos x="connsiteX30509" y="connsiteY30509"/>
              </a:cxn>
              <a:cxn ang="0">
                <a:pos x="connsiteX30510" y="connsiteY30510"/>
              </a:cxn>
              <a:cxn ang="0">
                <a:pos x="connsiteX30511" y="connsiteY30511"/>
              </a:cxn>
              <a:cxn ang="0">
                <a:pos x="connsiteX30512" y="connsiteY30512"/>
              </a:cxn>
              <a:cxn ang="0">
                <a:pos x="connsiteX30513" y="connsiteY30513"/>
              </a:cxn>
              <a:cxn ang="0">
                <a:pos x="connsiteX30514" y="connsiteY30514"/>
              </a:cxn>
              <a:cxn ang="0">
                <a:pos x="connsiteX30515" y="connsiteY30515"/>
              </a:cxn>
              <a:cxn ang="0">
                <a:pos x="connsiteX30516" y="connsiteY30516"/>
              </a:cxn>
              <a:cxn ang="0">
                <a:pos x="connsiteX30517" y="connsiteY30517"/>
              </a:cxn>
              <a:cxn ang="0">
                <a:pos x="connsiteX30518" y="connsiteY30518"/>
              </a:cxn>
              <a:cxn ang="0">
                <a:pos x="connsiteX30519" y="connsiteY30519"/>
              </a:cxn>
              <a:cxn ang="0">
                <a:pos x="connsiteX30520" y="connsiteY30520"/>
              </a:cxn>
              <a:cxn ang="0">
                <a:pos x="connsiteX30521" y="connsiteY30521"/>
              </a:cxn>
              <a:cxn ang="0">
                <a:pos x="connsiteX30522" y="connsiteY30522"/>
              </a:cxn>
              <a:cxn ang="0">
                <a:pos x="connsiteX30523" y="connsiteY30523"/>
              </a:cxn>
              <a:cxn ang="0">
                <a:pos x="connsiteX30524" y="connsiteY30524"/>
              </a:cxn>
              <a:cxn ang="0">
                <a:pos x="connsiteX30525" y="connsiteY30525"/>
              </a:cxn>
              <a:cxn ang="0">
                <a:pos x="connsiteX30526" y="connsiteY30526"/>
              </a:cxn>
              <a:cxn ang="0">
                <a:pos x="connsiteX30527" y="connsiteY30527"/>
              </a:cxn>
              <a:cxn ang="0">
                <a:pos x="connsiteX30528" y="connsiteY30528"/>
              </a:cxn>
              <a:cxn ang="0">
                <a:pos x="connsiteX30529" y="connsiteY30529"/>
              </a:cxn>
              <a:cxn ang="0">
                <a:pos x="connsiteX30530" y="connsiteY30530"/>
              </a:cxn>
              <a:cxn ang="0">
                <a:pos x="connsiteX30531" y="connsiteY30531"/>
              </a:cxn>
              <a:cxn ang="0">
                <a:pos x="connsiteX30532" y="connsiteY30532"/>
              </a:cxn>
              <a:cxn ang="0">
                <a:pos x="connsiteX30533" y="connsiteY30533"/>
              </a:cxn>
              <a:cxn ang="0">
                <a:pos x="connsiteX30534" y="connsiteY30534"/>
              </a:cxn>
              <a:cxn ang="0">
                <a:pos x="connsiteX30535" y="connsiteY30535"/>
              </a:cxn>
              <a:cxn ang="0">
                <a:pos x="connsiteX30536" y="connsiteY30536"/>
              </a:cxn>
              <a:cxn ang="0">
                <a:pos x="connsiteX30537" y="connsiteY30537"/>
              </a:cxn>
              <a:cxn ang="0">
                <a:pos x="connsiteX30538" y="connsiteY30538"/>
              </a:cxn>
              <a:cxn ang="0">
                <a:pos x="connsiteX30539" y="connsiteY30539"/>
              </a:cxn>
              <a:cxn ang="0">
                <a:pos x="connsiteX30540" y="connsiteY30540"/>
              </a:cxn>
              <a:cxn ang="0">
                <a:pos x="connsiteX30541" y="connsiteY30541"/>
              </a:cxn>
              <a:cxn ang="0">
                <a:pos x="connsiteX30542" y="connsiteY30542"/>
              </a:cxn>
              <a:cxn ang="0">
                <a:pos x="connsiteX30543" y="connsiteY30543"/>
              </a:cxn>
              <a:cxn ang="0">
                <a:pos x="connsiteX30544" y="connsiteY30544"/>
              </a:cxn>
              <a:cxn ang="0">
                <a:pos x="connsiteX30545" y="connsiteY30545"/>
              </a:cxn>
              <a:cxn ang="0">
                <a:pos x="connsiteX30546" y="connsiteY30546"/>
              </a:cxn>
              <a:cxn ang="0">
                <a:pos x="connsiteX30547" y="connsiteY30547"/>
              </a:cxn>
              <a:cxn ang="0">
                <a:pos x="connsiteX30548" y="connsiteY30548"/>
              </a:cxn>
              <a:cxn ang="0">
                <a:pos x="connsiteX30549" y="connsiteY30549"/>
              </a:cxn>
              <a:cxn ang="0">
                <a:pos x="connsiteX30550" y="connsiteY30550"/>
              </a:cxn>
              <a:cxn ang="0">
                <a:pos x="connsiteX30551" y="connsiteY30551"/>
              </a:cxn>
              <a:cxn ang="0">
                <a:pos x="connsiteX30552" y="connsiteY30552"/>
              </a:cxn>
              <a:cxn ang="0">
                <a:pos x="connsiteX30553" y="connsiteY30553"/>
              </a:cxn>
              <a:cxn ang="0">
                <a:pos x="connsiteX30554" y="connsiteY30554"/>
              </a:cxn>
              <a:cxn ang="0">
                <a:pos x="connsiteX30555" y="connsiteY30555"/>
              </a:cxn>
              <a:cxn ang="0">
                <a:pos x="connsiteX30556" y="connsiteY30556"/>
              </a:cxn>
              <a:cxn ang="0">
                <a:pos x="connsiteX30557" y="connsiteY30557"/>
              </a:cxn>
              <a:cxn ang="0">
                <a:pos x="connsiteX30558" y="connsiteY30558"/>
              </a:cxn>
              <a:cxn ang="0">
                <a:pos x="connsiteX30559" y="connsiteY30559"/>
              </a:cxn>
              <a:cxn ang="0">
                <a:pos x="connsiteX30560" y="connsiteY30560"/>
              </a:cxn>
              <a:cxn ang="0">
                <a:pos x="connsiteX30561" y="connsiteY30561"/>
              </a:cxn>
              <a:cxn ang="0">
                <a:pos x="connsiteX30562" y="connsiteY30562"/>
              </a:cxn>
              <a:cxn ang="0">
                <a:pos x="connsiteX30563" y="connsiteY30563"/>
              </a:cxn>
              <a:cxn ang="0">
                <a:pos x="connsiteX30564" y="connsiteY30564"/>
              </a:cxn>
              <a:cxn ang="0">
                <a:pos x="connsiteX30565" y="connsiteY30565"/>
              </a:cxn>
              <a:cxn ang="0">
                <a:pos x="connsiteX30566" y="connsiteY30566"/>
              </a:cxn>
              <a:cxn ang="0">
                <a:pos x="connsiteX30567" y="connsiteY30567"/>
              </a:cxn>
              <a:cxn ang="0">
                <a:pos x="connsiteX30568" y="connsiteY30568"/>
              </a:cxn>
              <a:cxn ang="0">
                <a:pos x="connsiteX30569" y="connsiteY30569"/>
              </a:cxn>
              <a:cxn ang="0">
                <a:pos x="connsiteX30570" y="connsiteY30570"/>
              </a:cxn>
              <a:cxn ang="0">
                <a:pos x="connsiteX30571" y="connsiteY30571"/>
              </a:cxn>
              <a:cxn ang="0">
                <a:pos x="connsiteX30572" y="connsiteY30572"/>
              </a:cxn>
              <a:cxn ang="0">
                <a:pos x="connsiteX30573" y="connsiteY30573"/>
              </a:cxn>
              <a:cxn ang="0">
                <a:pos x="connsiteX30574" y="connsiteY30574"/>
              </a:cxn>
              <a:cxn ang="0">
                <a:pos x="connsiteX30575" y="connsiteY30575"/>
              </a:cxn>
              <a:cxn ang="0">
                <a:pos x="connsiteX30576" y="connsiteY30576"/>
              </a:cxn>
              <a:cxn ang="0">
                <a:pos x="connsiteX30577" y="connsiteY30577"/>
              </a:cxn>
              <a:cxn ang="0">
                <a:pos x="connsiteX30578" y="connsiteY30578"/>
              </a:cxn>
              <a:cxn ang="0">
                <a:pos x="connsiteX30579" y="connsiteY30579"/>
              </a:cxn>
              <a:cxn ang="0">
                <a:pos x="connsiteX30580" y="connsiteY30580"/>
              </a:cxn>
              <a:cxn ang="0">
                <a:pos x="connsiteX30581" y="connsiteY30581"/>
              </a:cxn>
              <a:cxn ang="0">
                <a:pos x="connsiteX30582" y="connsiteY30582"/>
              </a:cxn>
              <a:cxn ang="0">
                <a:pos x="connsiteX30583" y="connsiteY30583"/>
              </a:cxn>
              <a:cxn ang="0">
                <a:pos x="connsiteX30584" y="connsiteY30584"/>
              </a:cxn>
              <a:cxn ang="0">
                <a:pos x="connsiteX30585" y="connsiteY30585"/>
              </a:cxn>
              <a:cxn ang="0">
                <a:pos x="connsiteX30586" y="connsiteY30586"/>
              </a:cxn>
              <a:cxn ang="0">
                <a:pos x="connsiteX30587" y="connsiteY30587"/>
              </a:cxn>
              <a:cxn ang="0">
                <a:pos x="connsiteX30588" y="connsiteY30588"/>
              </a:cxn>
              <a:cxn ang="0">
                <a:pos x="connsiteX30589" y="connsiteY30589"/>
              </a:cxn>
              <a:cxn ang="0">
                <a:pos x="connsiteX30590" y="connsiteY30590"/>
              </a:cxn>
              <a:cxn ang="0">
                <a:pos x="connsiteX30591" y="connsiteY30591"/>
              </a:cxn>
              <a:cxn ang="0">
                <a:pos x="connsiteX30592" y="connsiteY30592"/>
              </a:cxn>
              <a:cxn ang="0">
                <a:pos x="connsiteX30593" y="connsiteY30593"/>
              </a:cxn>
              <a:cxn ang="0">
                <a:pos x="connsiteX30594" y="connsiteY30594"/>
              </a:cxn>
              <a:cxn ang="0">
                <a:pos x="connsiteX30595" y="connsiteY30595"/>
              </a:cxn>
              <a:cxn ang="0">
                <a:pos x="connsiteX30596" y="connsiteY30596"/>
              </a:cxn>
              <a:cxn ang="0">
                <a:pos x="connsiteX30597" y="connsiteY30597"/>
              </a:cxn>
              <a:cxn ang="0">
                <a:pos x="connsiteX30598" y="connsiteY30598"/>
              </a:cxn>
              <a:cxn ang="0">
                <a:pos x="connsiteX30599" y="connsiteY30599"/>
              </a:cxn>
              <a:cxn ang="0">
                <a:pos x="connsiteX30600" y="connsiteY30600"/>
              </a:cxn>
              <a:cxn ang="0">
                <a:pos x="connsiteX30601" y="connsiteY30601"/>
              </a:cxn>
              <a:cxn ang="0">
                <a:pos x="connsiteX30602" y="connsiteY30602"/>
              </a:cxn>
              <a:cxn ang="0">
                <a:pos x="connsiteX30603" y="connsiteY30603"/>
              </a:cxn>
              <a:cxn ang="0">
                <a:pos x="connsiteX30604" y="connsiteY30604"/>
              </a:cxn>
              <a:cxn ang="0">
                <a:pos x="connsiteX30605" y="connsiteY30605"/>
              </a:cxn>
              <a:cxn ang="0">
                <a:pos x="connsiteX30606" y="connsiteY30606"/>
              </a:cxn>
              <a:cxn ang="0">
                <a:pos x="connsiteX30607" y="connsiteY30607"/>
              </a:cxn>
              <a:cxn ang="0">
                <a:pos x="connsiteX30608" y="connsiteY30608"/>
              </a:cxn>
              <a:cxn ang="0">
                <a:pos x="connsiteX30609" y="connsiteY30609"/>
              </a:cxn>
              <a:cxn ang="0">
                <a:pos x="connsiteX30610" y="connsiteY30610"/>
              </a:cxn>
              <a:cxn ang="0">
                <a:pos x="connsiteX30611" y="connsiteY30611"/>
              </a:cxn>
              <a:cxn ang="0">
                <a:pos x="connsiteX30612" y="connsiteY30612"/>
              </a:cxn>
              <a:cxn ang="0">
                <a:pos x="connsiteX30613" y="connsiteY30613"/>
              </a:cxn>
              <a:cxn ang="0">
                <a:pos x="connsiteX30614" y="connsiteY30614"/>
              </a:cxn>
              <a:cxn ang="0">
                <a:pos x="connsiteX30615" y="connsiteY30615"/>
              </a:cxn>
              <a:cxn ang="0">
                <a:pos x="connsiteX30616" y="connsiteY30616"/>
              </a:cxn>
              <a:cxn ang="0">
                <a:pos x="connsiteX30617" y="connsiteY30617"/>
              </a:cxn>
              <a:cxn ang="0">
                <a:pos x="connsiteX30618" y="connsiteY30618"/>
              </a:cxn>
              <a:cxn ang="0">
                <a:pos x="connsiteX30619" y="connsiteY30619"/>
              </a:cxn>
              <a:cxn ang="0">
                <a:pos x="connsiteX30620" y="connsiteY30620"/>
              </a:cxn>
              <a:cxn ang="0">
                <a:pos x="connsiteX30621" y="connsiteY30621"/>
              </a:cxn>
              <a:cxn ang="0">
                <a:pos x="connsiteX30622" y="connsiteY30622"/>
              </a:cxn>
              <a:cxn ang="0">
                <a:pos x="connsiteX30623" y="connsiteY30623"/>
              </a:cxn>
              <a:cxn ang="0">
                <a:pos x="connsiteX30624" y="connsiteY30624"/>
              </a:cxn>
              <a:cxn ang="0">
                <a:pos x="connsiteX30625" y="connsiteY30625"/>
              </a:cxn>
              <a:cxn ang="0">
                <a:pos x="connsiteX30626" y="connsiteY30626"/>
              </a:cxn>
              <a:cxn ang="0">
                <a:pos x="connsiteX30627" y="connsiteY30627"/>
              </a:cxn>
              <a:cxn ang="0">
                <a:pos x="connsiteX30628" y="connsiteY30628"/>
              </a:cxn>
              <a:cxn ang="0">
                <a:pos x="connsiteX30629" y="connsiteY30629"/>
              </a:cxn>
              <a:cxn ang="0">
                <a:pos x="connsiteX30630" y="connsiteY30630"/>
              </a:cxn>
              <a:cxn ang="0">
                <a:pos x="connsiteX30631" y="connsiteY30631"/>
              </a:cxn>
              <a:cxn ang="0">
                <a:pos x="connsiteX30632" y="connsiteY30632"/>
              </a:cxn>
              <a:cxn ang="0">
                <a:pos x="connsiteX30633" y="connsiteY30633"/>
              </a:cxn>
              <a:cxn ang="0">
                <a:pos x="connsiteX30634" y="connsiteY30634"/>
              </a:cxn>
              <a:cxn ang="0">
                <a:pos x="connsiteX30635" y="connsiteY30635"/>
              </a:cxn>
              <a:cxn ang="0">
                <a:pos x="connsiteX30636" y="connsiteY30636"/>
              </a:cxn>
              <a:cxn ang="0">
                <a:pos x="connsiteX30637" y="connsiteY30637"/>
              </a:cxn>
              <a:cxn ang="0">
                <a:pos x="connsiteX30638" y="connsiteY30638"/>
              </a:cxn>
              <a:cxn ang="0">
                <a:pos x="connsiteX30639" y="connsiteY30639"/>
              </a:cxn>
              <a:cxn ang="0">
                <a:pos x="connsiteX30640" y="connsiteY30640"/>
              </a:cxn>
              <a:cxn ang="0">
                <a:pos x="connsiteX30641" y="connsiteY30641"/>
              </a:cxn>
              <a:cxn ang="0">
                <a:pos x="connsiteX30642" y="connsiteY30642"/>
              </a:cxn>
              <a:cxn ang="0">
                <a:pos x="connsiteX30643" y="connsiteY30643"/>
              </a:cxn>
              <a:cxn ang="0">
                <a:pos x="connsiteX30644" y="connsiteY30644"/>
              </a:cxn>
              <a:cxn ang="0">
                <a:pos x="connsiteX30645" y="connsiteY30645"/>
              </a:cxn>
              <a:cxn ang="0">
                <a:pos x="connsiteX30646" y="connsiteY30646"/>
              </a:cxn>
              <a:cxn ang="0">
                <a:pos x="connsiteX30647" y="connsiteY30647"/>
              </a:cxn>
              <a:cxn ang="0">
                <a:pos x="connsiteX30648" y="connsiteY30648"/>
              </a:cxn>
              <a:cxn ang="0">
                <a:pos x="connsiteX30649" y="connsiteY30649"/>
              </a:cxn>
              <a:cxn ang="0">
                <a:pos x="connsiteX30650" y="connsiteY30650"/>
              </a:cxn>
              <a:cxn ang="0">
                <a:pos x="connsiteX30651" y="connsiteY30651"/>
              </a:cxn>
              <a:cxn ang="0">
                <a:pos x="connsiteX30652" y="connsiteY30652"/>
              </a:cxn>
              <a:cxn ang="0">
                <a:pos x="connsiteX30653" y="connsiteY30653"/>
              </a:cxn>
              <a:cxn ang="0">
                <a:pos x="connsiteX30654" y="connsiteY30654"/>
              </a:cxn>
              <a:cxn ang="0">
                <a:pos x="connsiteX30655" y="connsiteY30655"/>
              </a:cxn>
              <a:cxn ang="0">
                <a:pos x="connsiteX30656" y="connsiteY30656"/>
              </a:cxn>
              <a:cxn ang="0">
                <a:pos x="connsiteX30657" y="connsiteY30657"/>
              </a:cxn>
              <a:cxn ang="0">
                <a:pos x="connsiteX30658" y="connsiteY30658"/>
              </a:cxn>
              <a:cxn ang="0">
                <a:pos x="connsiteX30659" y="connsiteY30659"/>
              </a:cxn>
              <a:cxn ang="0">
                <a:pos x="connsiteX30660" y="connsiteY30660"/>
              </a:cxn>
              <a:cxn ang="0">
                <a:pos x="connsiteX30661" y="connsiteY30661"/>
              </a:cxn>
              <a:cxn ang="0">
                <a:pos x="connsiteX30662" y="connsiteY30662"/>
              </a:cxn>
              <a:cxn ang="0">
                <a:pos x="connsiteX30663" y="connsiteY30663"/>
              </a:cxn>
              <a:cxn ang="0">
                <a:pos x="connsiteX30664" y="connsiteY30664"/>
              </a:cxn>
              <a:cxn ang="0">
                <a:pos x="connsiteX30665" y="connsiteY30665"/>
              </a:cxn>
              <a:cxn ang="0">
                <a:pos x="connsiteX30666" y="connsiteY30666"/>
              </a:cxn>
              <a:cxn ang="0">
                <a:pos x="connsiteX30667" y="connsiteY30667"/>
              </a:cxn>
              <a:cxn ang="0">
                <a:pos x="connsiteX30668" y="connsiteY30668"/>
              </a:cxn>
              <a:cxn ang="0">
                <a:pos x="connsiteX30669" y="connsiteY30669"/>
              </a:cxn>
              <a:cxn ang="0">
                <a:pos x="connsiteX30670" y="connsiteY30670"/>
              </a:cxn>
              <a:cxn ang="0">
                <a:pos x="connsiteX30671" y="connsiteY30671"/>
              </a:cxn>
              <a:cxn ang="0">
                <a:pos x="connsiteX30672" y="connsiteY30672"/>
              </a:cxn>
              <a:cxn ang="0">
                <a:pos x="connsiteX30673" y="connsiteY30673"/>
              </a:cxn>
              <a:cxn ang="0">
                <a:pos x="connsiteX30674" y="connsiteY30674"/>
              </a:cxn>
              <a:cxn ang="0">
                <a:pos x="connsiteX30675" y="connsiteY30675"/>
              </a:cxn>
              <a:cxn ang="0">
                <a:pos x="connsiteX30676" y="connsiteY30676"/>
              </a:cxn>
              <a:cxn ang="0">
                <a:pos x="connsiteX30677" y="connsiteY30677"/>
              </a:cxn>
              <a:cxn ang="0">
                <a:pos x="connsiteX30678" y="connsiteY30678"/>
              </a:cxn>
              <a:cxn ang="0">
                <a:pos x="connsiteX30679" y="connsiteY30679"/>
              </a:cxn>
              <a:cxn ang="0">
                <a:pos x="connsiteX30680" y="connsiteY30680"/>
              </a:cxn>
              <a:cxn ang="0">
                <a:pos x="connsiteX30681" y="connsiteY30681"/>
              </a:cxn>
              <a:cxn ang="0">
                <a:pos x="connsiteX30682" y="connsiteY30682"/>
              </a:cxn>
              <a:cxn ang="0">
                <a:pos x="connsiteX30683" y="connsiteY30683"/>
              </a:cxn>
              <a:cxn ang="0">
                <a:pos x="connsiteX30684" y="connsiteY30684"/>
              </a:cxn>
              <a:cxn ang="0">
                <a:pos x="connsiteX30685" y="connsiteY30685"/>
              </a:cxn>
              <a:cxn ang="0">
                <a:pos x="connsiteX30686" y="connsiteY30686"/>
              </a:cxn>
              <a:cxn ang="0">
                <a:pos x="connsiteX30687" y="connsiteY30687"/>
              </a:cxn>
              <a:cxn ang="0">
                <a:pos x="connsiteX30688" y="connsiteY30688"/>
              </a:cxn>
              <a:cxn ang="0">
                <a:pos x="connsiteX30689" y="connsiteY30689"/>
              </a:cxn>
              <a:cxn ang="0">
                <a:pos x="connsiteX30690" y="connsiteY30690"/>
              </a:cxn>
              <a:cxn ang="0">
                <a:pos x="connsiteX30691" y="connsiteY30691"/>
              </a:cxn>
              <a:cxn ang="0">
                <a:pos x="connsiteX30692" y="connsiteY30692"/>
              </a:cxn>
              <a:cxn ang="0">
                <a:pos x="connsiteX30693" y="connsiteY30693"/>
              </a:cxn>
              <a:cxn ang="0">
                <a:pos x="connsiteX30694" y="connsiteY30694"/>
              </a:cxn>
              <a:cxn ang="0">
                <a:pos x="connsiteX30695" y="connsiteY30695"/>
              </a:cxn>
              <a:cxn ang="0">
                <a:pos x="connsiteX30696" y="connsiteY30696"/>
              </a:cxn>
              <a:cxn ang="0">
                <a:pos x="connsiteX30697" y="connsiteY30697"/>
              </a:cxn>
              <a:cxn ang="0">
                <a:pos x="connsiteX30698" y="connsiteY30698"/>
              </a:cxn>
              <a:cxn ang="0">
                <a:pos x="connsiteX30699" y="connsiteY30699"/>
              </a:cxn>
              <a:cxn ang="0">
                <a:pos x="connsiteX30700" y="connsiteY30700"/>
              </a:cxn>
              <a:cxn ang="0">
                <a:pos x="connsiteX30701" y="connsiteY30701"/>
              </a:cxn>
              <a:cxn ang="0">
                <a:pos x="connsiteX30702" y="connsiteY30702"/>
              </a:cxn>
              <a:cxn ang="0">
                <a:pos x="connsiteX30703" y="connsiteY30703"/>
              </a:cxn>
              <a:cxn ang="0">
                <a:pos x="connsiteX30704" y="connsiteY30704"/>
              </a:cxn>
              <a:cxn ang="0">
                <a:pos x="connsiteX30705" y="connsiteY30705"/>
              </a:cxn>
              <a:cxn ang="0">
                <a:pos x="connsiteX30706" y="connsiteY30706"/>
              </a:cxn>
              <a:cxn ang="0">
                <a:pos x="connsiteX30707" y="connsiteY30707"/>
              </a:cxn>
              <a:cxn ang="0">
                <a:pos x="connsiteX30708" y="connsiteY30708"/>
              </a:cxn>
              <a:cxn ang="0">
                <a:pos x="connsiteX30709" y="connsiteY30709"/>
              </a:cxn>
              <a:cxn ang="0">
                <a:pos x="connsiteX30710" y="connsiteY30710"/>
              </a:cxn>
              <a:cxn ang="0">
                <a:pos x="connsiteX30711" y="connsiteY30711"/>
              </a:cxn>
              <a:cxn ang="0">
                <a:pos x="connsiteX30712" y="connsiteY30712"/>
              </a:cxn>
              <a:cxn ang="0">
                <a:pos x="connsiteX30713" y="connsiteY30713"/>
              </a:cxn>
              <a:cxn ang="0">
                <a:pos x="connsiteX30714" y="connsiteY30714"/>
              </a:cxn>
              <a:cxn ang="0">
                <a:pos x="connsiteX30715" y="connsiteY30715"/>
              </a:cxn>
              <a:cxn ang="0">
                <a:pos x="connsiteX30716" y="connsiteY30716"/>
              </a:cxn>
              <a:cxn ang="0">
                <a:pos x="connsiteX30717" y="connsiteY30717"/>
              </a:cxn>
              <a:cxn ang="0">
                <a:pos x="connsiteX30718" y="connsiteY30718"/>
              </a:cxn>
              <a:cxn ang="0">
                <a:pos x="connsiteX30719" y="connsiteY30719"/>
              </a:cxn>
              <a:cxn ang="0">
                <a:pos x="connsiteX30720" y="connsiteY30720"/>
              </a:cxn>
              <a:cxn ang="0">
                <a:pos x="connsiteX30721" y="connsiteY30721"/>
              </a:cxn>
              <a:cxn ang="0">
                <a:pos x="connsiteX30722" y="connsiteY30722"/>
              </a:cxn>
              <a:cxn ang="0">
                <a:pos x="connsiteX30723" y="connsiteY30723"/>
              </a:cxn>
              <a:cxn ang="0">
                <a:pos x="connsiteX30724" y="connsiteY30724"/>
              </a:cxn>
              <a:cxn ang="0">
                <a:pos x="connsiteX30725" y="connsiteY30725"/>
              </a:cxn>
              <a:cxn ang="0">
                <a:pos x="connsiteX30726" y="connsiteY30726"/>
              </a:cxn>
              <a:cxn ang="0">
                <a:pos x="connsiteX30727" y="connsiteY30727"/>
              </a:cxn>
              <a:cxn ang="0">
                <a:pos x="connsiteX30728" y="connsiteY30728"/>
              </a:cxn>
              <a:cxn ang="0">
                <a:pos x="connsiteX30729" y="connsiteY30729"/>
              </a:cxn>
              <a:cxn ang="0">
                <a:pos x="connsiteX30730" y="connsiteY30730"/>
              </a:cxn>
              <a:cxn ang="0">
                <a:pos x="connsiteX30731" y="connsiteY30731"/>
              </a:cxn>
              <a:cxn ang="0">
                <a:pos x="connsiteX30732" y="connsiteY30732"/>
              </a:cxn>
              <a:cxn ang="0">
                <a:pos x="connsiteX30733" y="connsiteY30733"/>
              </a:cxn>
              <a:cxn ang="0">
                <a:pos x="connsiteX30734" y="connsiteY30734"/>
              </a:cxn>
              <a:cxn ang="0">
                <a:pos x="connsiteX30735" y="connsiteY30735"/>
              </a:cxn>
              <a:cxn ang="0">
                <a:pos x="connsiteX30736" y="connsiteY30736"/>
              </a:cxn>
              <a:cxn ang="0">
                <a:pos x="connsiteX30737" y="connsiteY30737"/>
              </a:cxn>
              <a:cxn ang="0">
                <a:pos x="connsiteX30738" y="connsiteY30738"/>
              </a:cxn>
              <a:cxn ang="0">
                <a:pos x="connsiteX30739" y="connsiteY30739"/>
              </a:cxn>
              <a:cxn ang="0">
                <a:pos x="connsiteX30740" y="connsiteY30740"/>
              </a:cxn>
              <a:cxn ang="0">
                <a:pos x="connsiteX30741" y="connsiteY30741"/>
              </a:cxn>
              <a:cxn ang="0">
                <a:pos x="connsiteX30742" y="connsiteY30742"/>
              </a:cxn>
              <a:cxn ang="0">
                <a:pos x="connsiteX30743" y="connsiteY30743"/>
              </a:cxn>
              <a:cxn ang="0">
                <a:pos x="connsiteX30744" y="connsiteY30744"/>
              </a:cxn>
              <a:cxn ang="0">
                <a:pos x="connsiteX30745" y="connsiteY30745"/>
              </a:cxn>
              <a:cxn ang="0">
                <a:pos x="connsiteX30746" y="connsiteY30746"/>
              </a:cxn>
              <a:cxn ang="0">
                <a:pos x="connsiteX30747" y="connsiteY30747"/>
              </a:cxn>
              <a:cxn ang="0">
                <a:pos x="connsiteX30748" y="connsiteY30748"/>
              </a:cxn>
              <a:cxn ang="0">
                <a:pos x="connsiteX30749" y="connsiteY30749"/>
              </a:cxn>
              <a:cxn ang="0">
                <a:pos x="connsiteX30750" y="connsiteY30750"/>
              </a:cxn>
              <a:cxn ang="0">
                <a:pos x="connsiteX30751" y="connsiteY30751"/>
              </a:cxn>
              <a:cxn ang="0">
                <a:pos x="connsiteX30752" y="connsiteY30752"/>
              </a:cxn>
              <a:cxn ang="0">
                <a:pos x="connsiteX30753" y="connsiteY30753"/>
              </a:cxn>
              <a:cxn ang="0">
                <a:pos x="connsiteX30754" y="connsiteY30754"/>
              </a:cxn>
              <a:cxn ang="0">
                <a:pos x="connsiteX30755" y="connsiteY30755"/>
              </a:cxn>
              <a:cxn ang="0">
                <a:pos x="connsiteX30756" y="connsiteY30756"/>
              </a:cxn>
              <a:cxn ang="0">
                <a:pos x="connsiteX30757" y="connsiteY30757"/>
              </a:cxn>
              <a:cxn ang="0">
                <a:pos x="connsiteX30758" y="connsiteY30758"/>
              </a:cxn>
              <a:cxn ang="0">
                <a:pos x="connsiteX30759" y="connsiteY30759"/>
              </a:cxn>
              <a:cxn ang="0">
                <a:pos x="connsiteX30760" y="connsiteY30760"/>
              </a:cxn>
              <a:cxn ang="0">
                <a:pos x="connsiteX30761" y="connsiteY30761"/>
              </a:cxn>
              <a:cxn ang="0">
                <a:pos x="connsiteX30762" y="connsiteY30762"/>
              </a:cxn>
              <a:cxn ang="0">
                <a:pos x="connsiteX30763" y="connsiteY30763"/>
              </a:cxn>
              <a:cxn ang="0">
                <a:pos x="connsiteX30764" y="connsiteY30764"/>
              </a:cxn>
              <a:cxn ang="0">
                <a:pos x="connsiteX30765" y="connsiteY30765"/>
              </a:cxn>
              <a:cxn ang="0">
                <a:pos x="connsiteX30766" y="connsiteY30766"/>
              </a:cxn>
              <a:cxn ang="0">
                <a:pos x="connsiteX30767" y="connsiteY30767"/>
              </a:cxn>
              <a:cxn ang="0">
                <a:pos x="connsiteX30768" y="connsiteY30768"/>
              </a:cxn>
              <a:cxn ang="0">
                <a:pos x="connsiteX30769" y="connsiteY30769"/>
              </a:cxn>
              <a:cxn ang="0">
                <a:pos x="connsiteX30770" y="connsiteY30770"/>
              </a:cxn>
              <a:cxn ang="0">
                <a:pos x="connsiteX30771" y="connsiteY30771"/>
              </a:cxn>
              <a:cxn ang="0">
                <a:pos x="connsiteX30772" y="connsiteY30772"/>
              </a:cxn>
              <a:cxn ang="0">
                <a:pos x="connsiteX30773" y="connsiteY30773"/>
              </a:cxn>
              <a:cxn ang="0">
                <a:pos x="connsiteX30774" y="connsiteY30774"/>
              </a:cxn>
              <a:cxn ang="0">
                <a:pos x="connsiteX30775" y="connsiteY30775"/>
              </a:cxn>
              <a:cxn ang="0">
                <a:pos x="connsiteX30776" y="connsiteY30776"/>
              </a:cxn>
              <a:cxn ang="0">
                <a:pos x="connsiteX30777" y="connsiteY30777"/>
              </a:cxn>
              <a:cxn ang="0">
                <a:pos x="connsiteX30778" y="connsiteY30778"/>
              </a:cxn>
              <a:cxn ang="0">
                <a:pos x="connsiteX30779" y="connsiteY30779"/>
              </a:cxn>
              <a:cxn ang="0">
                <a:pos x="connsiteX30780" y="connsiteY30780"/>
              </a:cxn>
              <a:cxn ang="0">
                <a:pos x="connsiteX30781" y="connsiteY30781"/>
              </a:cxn>
              <a:cxn ang="0">
                <a:pos x="connsiteX30782" y="connsiteY30782"/>
              </a:cxn>
              <a:cxn ang="0">
                <a:pos x="connsiteX30783" y="connsiteY30783"/>
              </a:cxn>
              <a:cxn ang="0">
                <a:pos x="connsiteX30784" y="connsiteY30784"/>
              </a:cxn>
              <a:cxn ang="0">
                <a:pos x="connsiteX30785" y="connsiteY30785"/>
              </a:cxn>
              <a:cxn ang="0">
                <a:pos x="connsiteX30786" y="connsiteY30786"/>
              </a:cxn>
              <a:cxn ang="0">
                <a:pos x="connsiteX30787" y="connsiteY30787"/>
              </a:cxn>
              <a:cxn ang="0">
                <a:pos x="connsiteX30788" y="connsiteY30788"/>
              </a:cxn>
              <a:cxn ang="0">
                <a:pos x="connsiteX30789" y="connsiteY30789"/>
              </a:cxn>
              <a:cxn ang="0">
                <a:pos x="connsiteX30790" y="connsiteY30790"/>
              </a:cxn>
              <a:cxn ang="0">
                <a:pos x="connsiteX30791" y="connsiteY30791"/>
              </a:cxn>
              <a:cxn ang="0">
                <a:pos x="connsiteX30792" y="connsiteY30792"/>
              </a:cxn>
              <a:cxn ang="0">
                <a:pos x="connsiteX30793" y="connsiteY30793"/>
              </a:cxn>
              <a:cxn ang="0">
                <a:pos x="connsiteX30794" y="connsiteY30794"/>
              </a:cxn>
              <a:cxn ang="0">
                <a:pos x="connsiteX30795" y="connsiteY30795"/>
              </a:cxn>
              <a:cxn ang="0">
                <a:pos x="connsiteX30796" y="connsiteY30796"/>
              </a:cxn>
              <a:cxn ang="0">
                <a:pos x="connsiteX30797" y="connsiteY30797"/>
              </a:cxn>
              <a:cxn ang="0">
                <a:pos x="connsiteX30798" y="connsiteY30798"/>
              </a:cxn>
              <a:cxn ang="0">
                <a:pos x="connsiteX30799" y="connsiteY30799"/>
              </a:cxn>
              <a:cxn ang="0">
                <a:pos x="connsiteX30800" y="connsiteY30800"/>
              </a:cxn>
              <a:cxn ang="0">
                <a:pos x="connsiteX30801" y="connsiteY30801"/>
              </a:cxn>
              <a:cxn ang="0">
                <a:pos x="connsiteX30802" y="connsiteY30802"/>
              </a:cxn>
              <a:cxn ang="0">
                <a:pos x="connsiteX30803" y="connsiteY30803"/>
              </a:cxn>
              <a:cxn ang="0">
                <a:pos x="connsiteX30804" y="connsiteY30804"/>
              </a:cxn>
              <a:cxn ang="0">
                <a:pos x="connsiteX30805" y="connsiteY30805"/>
              </a:cxn>
              <a:cxn ang="0">
                <a:pos x="connsiteX30806" y="connsiteY30806"/>
              </a:cxn>
              <a:cxn ang="0">
                <a:pos x="connsiteX30807" y="connsiteY30807"/>
              </a:cxn>
              <a:cxn ang="0">
                <a:pos x="connsiteX30808" y="connsiteY30808"/>
              </a:cxn>
              <a:cxn ang="0">
                <a:pos x="connsiteX30809" y="connsiteY30809"/>
              </a:cxn>
              <a:cxn ang="0">
                <a:pos x="connsiteX30810" y="connsiteY30810"/>
              </a:cxn>
              <a:cxn ang="0">
                <a:pos x="connsiteX30811" y="connsiteY30811"/>
              </a:cxn>
              <a:cxn ang="0">
                <a:pos x="connsiteX30812" y="connsiteY30812"/>
              </a:cxn>
              <a:cxn ang="0">
                <a:pos x="connsiteX30813" y="connsiteY30813"/>
              </a:cxn>
              <a:cxn ang="0">
                <a:pos x="connsiteX30814" y="connsiteY30814"/>
              </a:cxn>
              <a:cxn ang="0">
                <a:pos x="connsiteX30815" y="connsiteY30815"/>
              </a:cxn>
              <a:cxn ang="0">
                <a:pos x="connsiteX30816" y="connsiteY30816"/>
              </a:cxn>
              <a:cxn ang="0">
                <a:pos x="connsiteX30817" y="connsiteY30817"/>
              </a:cxn>
              <a:cxn ang="0">
                <a:pos x="connsiteX30818" y="connsiteY30818"/>
              </a:cxn>
              <a:cxn ang="0">
                <a:pos x="connsiteX30819" y="connsiteY30819"/>
              </a:cxn>
              <a:cxn ang="0">
                <a:pos x="connsiteX30820" y="connsiteY30820"/>
              </a:cxn>
              <a:cxn ang="0">
                <a:pos x="connsiteX30821" y="connsiteY30821"/>
              </a:cxn>
              <a:cxn ang="0">
                <a:pos x="connsiteX30822" y="connsiteY30822"/>
              </a:cxn>
              <a:cxn ang="0">
                <a:pos x="connsiteX30823" y="connsiteY30823"/>
              </a:cxn>
              <a:cxn ang="0">
                <a:pos x="connsiteX30824" y="connsiteY30824"/>
              </a:cxn>
              <a:cxn ang="0">
                <a:pos x="connsiteX30825" y="connsiteY30825"/>
              </a:cxn>
              <a:cxn ang="0">
                <a:pos x="connsiteX30826" y="connsiteY30826"/>
              </a:cxn>
              <a:cxn ang="0">
                <a:pos x="connsiteX30827" y="connsiteY30827"/>
              </a:cxn>
              <a:cxn ang="0">
                <a:pos x="connsiteX30828" y="connsiteY30828"/>
              </a:cxn>
              <a:cxn ang="0">
                <a:pos x="connsiteX30829" y="connsiteY30829"/>
              </a:cxn>
              <a:cxn ang="0">
                <a:pos x="connsiteX30830" y="connsiteY30830"/>
              </a:cxn>
              <a:cxn ang="0">
                <a:pos x="connsiteX30831" y="connsiteY30831"/>
              </a:cxn>
              <a:cxn ang="0">
                <a:pos x="connsiteX30832" y="connsiteY30832"/>
              </a:cxn>
              <a:cxn ang="0">
                <a:pos x="connsiteX30833" y="connsiteY30833"/>
              </a:cxn>
              <a:cxn ang="0">
                <a:pos x="connsiteX30834" y="connsiteY30834"/>
              </a:cxn>
              <a:cxn ang="0">
                <a:pos x="connsiteX30835" y="connsiteY30835"/>
              </a:cxn>
              <a:cxn ang="0">
                <a:pos x="connsiteX30836" y="connsiteY30836"/>
              </a:cxn>
              <a:cxn ang="0">
                <a:pos x="connsiteX30837" y="connsiteY30837"/>
              </a:cxn>
              <a:cxn ang="0">
                <a:pos x="connsiteX30838" y="connsiteY30838"/>
              </a:cxn>
              <a:cxn ang="0">
                <a:pos x="connsiteX30839" y="connsiteY30839"/>
              </a:cxn>
              <a:cxn ang="0">
                <a:pos x="connsiteX30840" y="connsiteY30840"/>
              </a:cxn>
              <a:cxn ang="0">
                <a:pos x="connsiteX30841" y="connsiteY30841"/>
              </a:cxn>
              <a:cxn ang="0">
                <a:pos x="connsiteX30842" y="connsiteY30842"/>
              </a:cxn>
              <a:cxn ang="0">
                <a:pos x="connsiteX30843" y="connsiteY30843"/>
              </a:cxn>
              <a:cxn ang="0">
                <a:pos x="connsiteX30844" y="connsiteY30844"/>
              </a:cxn>
              <a:cxn ang="0">
                <a:pos x="connsiteX30845" y="connsiteY30845"/>
              </a:cxn>
              <a:cxn ang="0">
                <a:pos x="connsiteX30846" y="connsiteY30846"/>
              </a:cxn>
              <a:cxn ang="0">
                <a:pos x="connsiteX30847" y="connsiteY30847"/>
              </a:cxn>
              <a:cxn ang="0">
                <a:pos x="connsiteX30848" y="connsiteY30848"/>
              </a:cxn>
              <a:cxn ang="0">
                <a:pos x="connsiteX30849" y="connsiteY30849"/>
              </a:cxn>
              <a:cxn ang="0">
                <a:pos x="connsiteX30850" y="connsiteY30850"/>
              </a:cxn>
              <a:cxn ang="0">
                <a:pos x="connsiteX30851" y="connsiteY30851"/>
              </a:cxn>
              <a:cxn ang="0">
                <a:pos x="connsiteX30852" y="connsiteY30852"/>
              </a:cxn>
              <a:cxn ang="0">
                <a:pos x="connsiteX30853" y="connsiteY30853"/>
              </a:cxn>
              <a:cxn ang="0">
                <a:pos x="connsiteX30854" y="connsiteY30854"/>
              </a:cxn>
              <a:cxn ang="0">
                <a:pos x="connsiteX30855" y="connsiteY30855"/>
              </a:cxn>
              <a:cxn ang="0">
                <a:pos x="connsiteX30856" y="connsiteY30856"/>
              </a:cxn>
              <a:cxn ang="0">
                <a:pos x="connsiteX30857" y="connsiteY30857"/>
              </a:cxn>
              <a:cxn ang="0">
                <a:pos x="connsiteX30858" y="connsiteY30858"/>
              </a:cxn>
              <a:cxn ang="0">
                <a:pos x="connsiteX30859" y="connsiteY30859"/>
              </a:cxn>
              <a:cxn ang="0">
                <a:pos x="connsiteX30860" y="connsiteY30860"/>
              </a:cxn>
              <a:cxn ang="0">
                <a:pos x="connsiteX30861" y="connsiteY30861"/>
              </a:cxn>
              <a:cxn ang="0">
                <a:pos x="connsiteX30862" y="connsiteY30862"/>
              </a:cxn>
              <a:cxn ang="0">
                <a:pos x="connsiteX30863" y="connsiteY30863"/>
              </a:cxn>
              <a:cxn ang="0">
                <a:pos x="connsiteX30864" y="connsiteY30864"/>
              </a:cxn>
              <a:cxn ang="0">
                <a:pos x="connsiteX30865" y="connsiteY30865"/>
              </a:cxn>
              <a:cxn ang="0">
                <a:pos x="connsiteX30866" y="connsiteY30866"/>
              </a:cxn>
              <a:cxn ang="0">
                <a:pos x="connsiteX30867" y="connsiteY30867"/>
              </a:cxn>
              <a:cxn ang="0">
                <a:pos x="connsiteX30868" y="connsiteY30868"/>
              </a:cxn>
              <a:cxn ang="0">
                <a:pos x="connsiteX30869" y="connsiteY30869"/>
              </a:cxn>
              <a:cxn ang="0">
                <a:pos x="connsiteX30870" y="connsiteY30870"/>
              </a:cxn>
              <a:cxn ang="0">
                <a:pos x="connsiteX30871" y="connsiteY30871"/>
              </a:cxn>
              <a:cxn ang="0">
                <a:pos x="connsiteX30872" y="connsiteY30872"/>
              </a:cxn>
              <a:cxn ang="0">
                <a:pos x="connsiteX30873" y="connsiteY30873"/>
              </a:cxn>
              <a:cxn ang="0">
                <a:pos x="connsiteX30874" y="connsiteY30874"/>
              </a:cxn>
              <a:cxn ang="0">
                <a:pos x="connsiteX30875" y="connsiteY30875"/>
              </a:cxn>
              <a:cxn ang="0">
                <a:pos x="connsiteX30876" y="connsiteY30876"/>
              </a:cxn>
              <a:cxn ang="0">
                <a:pos x="connsiteX30877" y="connsiteY30877"/>
              </a:cxn>
              <a:cxn ang="0">
                <a:pos x="connsiteX30878" y="connsiteY30878"/>
              </a:cxn>
              <a:cxn ang="0">
                <a:pos x="connsiteX30879" y="connsiteY30879"/>
              </a:cxn>
              <a:cxn ang="0">
                <a:pos x="connsiteX30880" y="connsiteY30880"/>
              </a:cxn>
              <a:cxn ang="0">
                <a:pos x="connsiteX30881" y="connsiteY30881"/>
              </a:cxn>
              <a:cxn ang="0">
                <a:pos x="connsiteX30882" y="connsiteY30882"/>
              </a:cxn>
              <a:cxn ang="0">
                <a:pos x="connsiteX30883" y="connsiteY30883"/>
              </a:cxn>
              <a:cxn ang="0">
                <a:pos x="connsiteX30884" y="connsiteY30884"/>
              </a:cxn>
              <a:cxn ang="0">
                <a:pos x="connsiteX30885" y="connsiteY30885"/>
              </a:cxn>
              <a:cxn ang="0">
                <a:pos x="connsiteX30886" y="connsiteY30886"/>
              </a:cxn>
              <a:cxn ang="0">
                <a:pos x="connsiteX30887" y="connsiteY30887"/>
              </a:cxn>
              <a:cxn ang="0">
                <a:pos x="connsiteX30888" y="connsiteY30888"/>
              </a:cxn>
              <a:cxn ang="0">
                <a:pos x="connsiteX30889" y="connsiteY30889"/>
              </a:cxn>
              <a:cxn ang="0">
                <a:pos x="connsiteX30890" y="connsiteY30890"/>
              </a:cxn>
              <a:cxn ang="0">
                <a:pos x="connsiteX30891" y="connsiteY30891"/>
              </a:cxn>
              <a:cxn ang="0">
                <a:pos x="connsiteX30892" y="connsiteY30892"/>
              </a:cxn>
              <a:cxn ang="0">
                <a:pos x="connsiteX30893" y="connsiteY30893"/>
              </a:cxn>
              <a:cxn ang="0">
                <a:pos x="connsiteX30894" y="connsiteY30894"/>
              </a:cxn>
              <a:cxn ang="0">
                <a:pos x="connsiteX30895" y="connsiteY30895"/>
              </a:cxn>
              <a:cxn ang="0">
                <a:pos x="connsiteX30896" y="connsiteY30896"/>
              </a:cxn>
              <a:cxn ang="0">
                <a:pos x="connsiteX30897" y="connsiteY30897"/>
              </a:cxn>
              <a:cxn ang="0">
                <a:pos x="connsiteX30898" y="connsiteY30898"/>
              </a:cxn>
              <a:cxn ang="0">
                <a:pos x="connsiteX30899" y="connsiteY30899"/>
              </a:cxn>
              <a:cxn ang="0">
                <a:pos x="connsiteX30900" y="connsiteY30900"/>
              </a:cxn>
              <a:cxn ang="0">
                <a:pos x="connsiteX30901" y="connsiteY30901"/>
              </a:cxn>
              <a:cxn ang="0">
                <a:pos x="connsiteX30902" y="connsiteY30902"/>
              </a:cxn>
              <a:cxn ang="0">
                <a:pos x="connsiteX30903" y="connsiteY30903"/>
              </a:cxn>
              <a:cxn ang="0">
                <a:pos x="connsiteX30904" y="connsiteY30904"/>
              </a:cxn>
              <a:cxn ang="0">
                <a:pos x="connsiteX30905" y="connsiteY30905"/>
              </a:cxn>
              <a:cxn ang="0">
                <a:pos x="connsiteX30906" y="connsiteY30906"/>
              </a:cxn>
              <a:cxn ang="0">
                <a:pos x="connsiteX30907" y="connsiteY30907"/>
              </a:cxn>
              <a:cxn ang="0">
                <a:pos x="connsiteX30908" y="connsiteY30908"/>
              </a:cxn>
              <a:cxn ang="0">
                <a:pos x="connsiteX30909" y="connsiteY30909"/>
              </a:cxn>
              <a:cxn ang="0">
                <a:pos x="connsiteX30910" y="connsiteY30910"/>
              </a:cxn>
              <a:cxn ang="0">
                <a:pos x="connsiteX30911" y="connsiteY30911"/>
              </a:cxn>
              <a:cxn ang="0">
                <a:pos x="connsiteX30912" y="connsiteY30912"/>
              </a:cxn>
              <a:cxn ang="0">
                <a:pos x="connsiteX30913" y="connsiteY30913"/>
              </a:cxn>
              <a:cxn ang="0">
                <a:pos x="connsiteX30914" y="connsiteY30914"/>
              </a:cxn>
              <a:cxn ang="0">
                <a:pos x="connsiteX30915" y="connsiteY30915"/>
              </a:cxn>
              <a:cxn ang="0">
                <a:pos x="connsiteX30916" y="connsiteY30916"/>
              </a:cxn>
              <a:cxn ang="0">
                <a:pos x="connsiteX30917" y="connsiteY30917"/>
              </a:cxn>
              <a:cxn ang="0">
                <a:pos x="connsiteX30918" y="connsiteY30918"/>
              </a:cxn>
              <a:cxn ang="0">
                <a:pos x="connsiteX30919" y="connsiteY30919"/>
              </a:cxn>
              <a:cxn ang="0">
                <a:pos x="connsiteX30920" y="connsiteY30920"/>
              </a:cxn>
              <a:cxn ang="0">
                <a:pos x="connsiteX30921" y="connsiteY30921"/>
              </a:cxn>
              <a:cxn ang="0">
                <a:pos x="connsiteX30922" y="connsiteY30922"/>
              </a:cxn>
              <a:cxn ang="0">
                <a:pos x="connsiteX30923" y="connsiteY30923"/>
              </a:cxn>
              <a:cxn ang="0">
                <a:pos x="connsiteX30924" y="connsiteY30924"/>
              </a:cxn>
              <a:cxn ang="0">
                <a:pos x="connsiteX30925" y="connsiteY30925"/>
              </a:cxn>
              <a:cxn ang="0">
                <a:pos x="connsiteX30926" y="connsiteY30926"/>
              </a:cxn>
              <a:cxn ang="0">
                <a:pos x="connsiteX30927" y="connsiteY30927"/>
              </a:cxn>
              <a:cxn ang="0">
                <a:pos x="connsiteX30928" y="connsiteY30928"/>
              </a:cxn>
              <a:cxn ang="0">
                <a:pos x="connsiteX30929" y="connsiteY30929"/>
              </a:cxn>
              <a:cxn ang="0">
                <a:pos x="connsiteX30930" y="connsiteY30930"/>
              </a:cxn>
              <a:cxn ang="0">
                <a:pos x="connsiteX30931" y="connsiteY30931"/>
              </a:cxn>
              <a:cxn ang="0">
                <a:pos x="connsiteX30932" y="connsiteY30932"/>
              </a:cxn>
              <a:cxn ang="0">
                <a:pos x="connsiteX30933" y="connsiteY30933"/>
              </a:cxn>
              <a:cxn ang="0">
                <a:pos x="connsiteX30934" y="connsiteY30934"/>
              </a:cxn>
              <a:cxn ang="0">
                <a:pos x="connsiteX30935" y="connsiteY30935"/>
              </a:cxn>
              <a:cxn ang="0">
                <a:pos x="connsiteX30936" y="connsiteY30936"/>
              </a:cxn>
              <a:cxn ang="0">
                <a:pos x="connsiteX30937" y="connsiteY30937"/>
              </a:cxn>
              <a:cxn ang="0">
                <a:pos x="connsiteX30938" y="connsiteY30938"/>
              </a:cxn>
              <a:cxn ang="0">
                <a:pos x="connsiteX30939" y="connsiteY30939"/>
              </a:cxn>
              <a:cxn ang="0">
                <a:pos x="connsiteX30940" y="connsiteY30940"/>
              </a:cxn>
              <a:cxn ang="0">
                <a:pos x="connsiteX30941" y="connsiteY30941"/>
              </a:cxn>
              <a:cxn ang="0">
                <a:pos x="connsiteX30942" y="connsiteY30942"/>
              </a:cxn>
              <a:cxn ang="0">
                <a:pos x="connsiteX30943" y="connsiteY30943"/>
              </a:cxn>
              <a:cxn ang="0">
                <a:pos x="connsiteX30944" y="connsiteY30944"/>
              </a:cxn>
              <a:cxn ang="0">
                <a:pos x="connsiteX30945" y="connsiteY30945"/>
              </a:cxn>
              <a:cxn ang="0">
                <a:pos x="connsiteX30946" y="connsiteY30946"/>
              </a:cxn>
              <a:cxn ang="0">
                <a:pos x="connsiteX30947" y="connsiteY30947"/>
              </a:cxn>
              <a:cxn ang="0">
                <a:pos x="connsiteX30948" y="connsiteY30948"/>
              </a:cxn>
              <a:cxn ang="0">
                <a:pos x="connsiteX30949" y="connsiteY30949"/>
              </a:cxn>
              <a:cxn ang="0">
                <a:pos x="connsiteX30950" y="connsiteY30950"/>
              </a:cxn>
              <a:cxn ang="0">
                <a:pos x="connsiteX30951" y="connsiteY30951"/>
              </a:cxn>
              <a:cxn ang="0">
                <a:pos x="connsiteX30952" y="connsiteY30952"/>
              </a:cxn>
              <a:cxn ang="0">
                <a:pos x="connsiteX30953" y="connsiteY30953"/>
              </a:cxn>
              <a:cxn ang="0">
                <a:pos x="connsiteX30954" y="connsiteY30954"/>
              </a:cxn>
              <a:cxn ang="0">
                <a:pos x="connsiteX30955" y="connsiteY30955"/>
              </a:cxn>
              <a:cxn ang="0">
                <a:pos x="connsiteX30956" y="connsiteY30956"/>
              </a:cxn>
              <a:cxn ang="0">
                <a:pos x="connsiteX30957" y="connsiteY30957"/>
              </a:cxn>
              <a:cxn ang="0">
                <a:pos x="connsiteX30958" y="connsiteY30958"/>
              </a:cxn>
              <a:cxn ang="0">
                <a:pos x="connsiteX30959" y="connsiteY30959"/>
              </a:cxn>
              <a:cxn ang="0">
                <a:pos x="connsiteX30960" y="connsiteY30960"/>
              </a:cxn>
              <a:cxn ang="0">
                <a:pos x="connsiteX30961" y="connsiteY30961"/>
              </a:cxn>
              <a:cxn ang="0">
                <a:pos x="connsiteX30962" y="connsiteY30962"/>
              </a:cxn>
              <a:cxn ang="0">
                <a:pos x="connsiteX30963" y="connsiteY30963"/>
              </a:cxn>
              <a:cxn ang="0">
                <a:pos x="connsiteX30964" y="connsiteY30964"/>
              </a:cxn>
              <a:cxn ang="0">
                <a:pos x="connsiteX30965" y="connsiteY30965"/>
              </a:cxn>
              <a:cxn ang="0">
                <a:pos x="connsiteX30966" y="connsiteY30966"/>
              </a:cxn>
              <a:cxn ang="0">
                <a:pos x="connsiteX30967" y="connsiteY30967"/>
              </a:cxn>
              <a:cxn ang="0">
                <a:pos x="connsiteX30968" y="connsiteY30968"/>
              </a:cxn>
              <a:cxn ang="0">
                <a:pos x="connsiteX30969" y="connsiteY30969"/>
              </a:cxn>
              <a:cxn ang="0">
                <a:pos x="connsiteX30970" y="connsiteY30970"/>
              </a:cxn>
              <a:cxn ang="0">
                <a:pos x="connsiteX30971" y="connsiteY30971"/>
              </a:cxn>
              <a:cxn ang="0">
                <a:pos x="connsiteX30972" y="connsiteY30972"/>
              </a:cxn>
              <a:cxn ang="0">
                <a:pos x="connsiteX30973" y="connsiteY30973"/>
              </a:cxn>
              <a:cxn ang="0">
                <a:pos x="connsiteX30974" y="connsiteY30974"/>
              </a:cxn>
              <a:cxn ang="0">
                <a:pos x="connsiteX30975" y="connsiteY30975"/>
              </a:cxn>
              <a:cxn ang="0">
                <a:pos x="connsiteX30976" y="connsiteY30976"/>
              </a:cxn>
              <a:cxn ang="0">
                <a:pos x="connsiteX30977" y="connsiteY30977"/>
              </a:cxn>
              <a:cxn ang="0">
                <a:pos x="connsiteX30978" y="connsiteY30978"/>
              </a:cxn>
              <a:cxn ang="0">
                <a:pos x="connsiteX30979" y="connsiteY30979"/>
              </a:cxn>
              <a:cxn ang="0">
                <a:pos x="connsiteX30980" y="connsiteY30980"/>
              </a:cxn>
              <a:cxn ang="0">
                <a:pos x="connsiteX30981" y="connsiteY30981"/>
              </a:cxn>
              <a:cxn ang="0">
                <a:pos x="connsiteX30982" y="connsiteY30982"/>
              </a:cxn>
              <a:cxn ang="0">
                <a:pos x="connsiteX30983" y="connsiteY30983"/>
              </a:cxn>
              <a:cxn ang="0">
                <a:pos x="connsiteX30984" y="connsiteY30984"/>
              </a:cxn>
              <a:cxn ang="0">
                <a:pos x="connsiteX30985" y="connsiteY30985"/>
              </a:cxn>
              <a:cxn ang="0">
                <a:pos x="connsiteX30986" y="connsiteY30986"/>
              </a:cxn>
              <a:cxn ang="0">
                <a:pos x="connsiteX30987" y="connsiteY30987"/>
              </a:cxn>
              <a:cxn ang="0">
                <a:pos x="connsiteX30988" y="connsiteY30988"/>
              </a:cxn>
              <a:cxn ang="0">
                <a:pos x="connsiteX30989" y="connsiteY30989"/>
              </a:cxn>
              <a:cxn ang="0">
                <a:pos x="connsiteX30990" y="connsiteY30990"/>
              </a:cxn>
              <a:cxn ang="0">
                <a:pos x="connsiteX30991" y="connsiteY30991"/>
              </a:cxn>
              <a:cxn ang="0">
                <a:pos x="connsiteX30992" y="connsiteY30992"/>
              </a:cxn>
              <a:cxn ang="0">
                <a:pos x="connsiteX30993" y="connsiteY30993"/>
              </a:cxn>
              <a:cxn ang="0">
                <a:pos x="connsiteX30994" y="connsiteY30994"/>
              </a:cxn>
              <a:cxn ang="0">
                <a:pos x="connsiteX30995" y="connsiteY30995"/>
              </a:cxn>
              <a:cxn ang="0">
                <a:pos x="connsiteX30996" y="connsiteY30996"/>
              </a:cxn>
              <a:cxn ang="0">
                <a:pos x="connsiteX30997" y="connsiteY30997"/>
              </a:cxn>
              <a:cxn ang="0">
                <a:pos x="connsiteX30998" y="connsiteY30998"/>
              </a:cxn>
              <a:cxn ang="0">
                <a:pos x="connsiteX30999" y="connsiteY30999"/>
              </a:cxn>
              <a:cxn ang="0">
                <a:pos x="connsiteX31000" y="connsiteY31000"/>
              </a:cxn>
              <a:cxn ang="0">
                <a:pos x="connsiteX31001" y="connsiteY31001"/>
              </a:cxn>
              <a:cxn ang="0">
                <a:pos x="connsiteX31002" y="connsiteY31002"/>
              </a:cxn>
              <a:cxn ang="0">
                <a:pos x="connsiteX31003" y="connsiteY31003"/>
              </a:cxn>
              <a:cxn ang="0">
                <a:pos x="connsiteX31004" y="connsiteY31004"/>
              </a:cxn>
              <a:cxn ang="0">
                <a:pos x="connsiteX31005" y="connsiteY31005"/>
              </a:cxn>
              <a:cxn ang="0">
                <a:pos x="connsiteX31006" y="connsiteY31006"/>
              </a:cxn>
              <a:cxn ang="0">
                <a:pos x="connsiteX31007" y="connsiteY31007"/>
              </a:cxn>
              <a:cxn ang="0">
                <a:pos x="connsiteX31008" y="connsiteY31008"/>
              </a:cxn>
              <a:cxn ang="0">
                <a:pos x="connsiteX31009" y="connsiteY31009"/>
              </a:cxn>
              <a:cxn ang="0">
                <a:pos x="connsiteX31010" y="connsiteY31010"/>
              </a:cxn>
              <a:cxn ang="0">
                <a:pos x="connsiteX31011" y="connsiteY31011"/>
              </a:cxn>
              <a:cxn ang="0">
                <a:pos x="connsiteX31012" y="connsiteY31012"/>
              </a:cxn>
              <a:cxn ang="0">
                <a:pos x="connsiteX31013" y="connsiteY31013"/>
              </a:cxn>
              <a:cxn ang="0">
                <a:pos x="connsiteX31014" y="connsiteY31014"/>
              </a:cxn>
              <a:cxn ang="0">
                <a:pos x="connsiteX31015" y="connsiteY31015"/>
              </a:cxn>
              <a:cxn ang="0">
                <a:pos x="connsiteX31016" y="connsiteY31016"/>
              </a:cxn>
              <a:cxn ang="0">
                <a:pos x="connsiteX31017" y="connsiteY31017"/>
              </a:cxn>
              <a:cxn ang="0">
                <a:pos x="connsiteX31018" y="connsiteY31018"/>
              </a:cxn>
              <a:cxn ang="0">
                <a:pos x="connsiteX31019" y="connsiteY31019"/>
              </a:cxn>
              <a:cxn ang="0">
                <a:pos x="connsiteX31020" y="connsiteY31020"/>
              </a:cxn>
              <a:cxn ang="0">
                <a:pos x="connsiteX31021" y="connsiteY31021"/>
              </a:cxn>
              <a:cxn ang="0">
                <a:pos x="connsiteX31022" y="connsiteY31022"/>
              </a:cxn>
              <a:cxn ang="0">
                <a:pos x="connsiteX31023" y="connsiteY31023"/>
              </a:cxn>
              <a:cxn ang="0">
                <a:pos x="connsiteX31024" y="connsiteY31024"/>
              </a:cxn>
              <a:cxn ang="0">
                <a:pos x="connsiteX31025" y="connsiteY31025"/>
              </a:cxn>
              <a:cxn ang="0">
                <a:pos x="connsiteX31026" y="connsiteY31026"/>
              </a:cxn>
              <a:cxn ang="0">
                <a:pos x="connsiteX31027" y="connsiteY31027"/>
              </a:cxn>
              <a:cxn ang="0">
                <a:pos x="connsiteX31028" y="connsiteY31028"/>
              </a:cxn>
              <a:cxn ang="0">
                <a:pos x="connsiteX31029" y="connsiteY31029"/>
              </a:cxn>
              <a:cxn ang="0">
                <a:pos x="connsiteX31030" y="connsiteY31030"/>
              </a:cxn>
              <a:cxn ang="0">
                <a:pos x="connsiteX31031" y="connsiteY31031"/>
              </a:cxn>
              <a:cxn ang="0">
                <a:pos x="connsiteX31032" y="connsiteY31032"/>
              </a:cxn>
              <a:cxn ang="0">
                <a:pos x="connsiteX31033" y="connsiteY31033"/>
              </a:cxn>
              <a:cxn ang="0">
                <a:pos x="connsiteX31034" y="connsiteY31034"/>
              </a:cxn>
              <a:cxn ang="0">
                <a:pos x="connsiteX31035" y="connsiteY31035"/>
              </a:cxn>
              <a:cxn ang="0">
                <a:pos x="connsiteX31036" y="connsiteY31036"/>
              </a:cxn>
              <a:cxn ang="0">
                <a:pos x="connsiteX31037" y="connsiteY31037"/>
              </a:cxn>
              <a:cxn ang="0">
                <a:pos x="connsiteX31038" y="connsiteY31038"/>
              </a:cxn>
              <a:cxn ang="0">
                <a:pos x="connsiteX31039" y="connsiteY31039"/>
              </a:cxn>
              <a:cxn ang="0">
                <a:pos x="connsiteX31040" y="connsiteY31040"/>
              </a:cxn>
              <a:cxn ang="0">
                <a:pos x="connsiteX31041" y="connsiteY31041"/>
              </a:cxn>
              <a:cxn ang="0">
                <a:pos x="connsiteX31042" y="connsiteY31042"/>
              </a:cxn>
              <a:cxn ang="0">
                <a:pos x="connsiteX31043" y="connsiteY31043"/>
              </a:cxn>
              <a:cxn ang="0">
                <a:pos x="connsiteX31044" y="connsiteY31044"/>
              </a:cxn>
              <a:cxn ang="0">
                <a:pos x="connsiteX31045" y="connsiteY31045"/>
              </a:cxn>
              <a:cxn ang="0">
                <a:pos x="connsiteX31046" y="connsiteY31046"/>
              </a:cxn>
              <a:cxn ang="0">
                <a:pos x="connsiteX31047" y="connsiteY31047"/>
              </a:cxn>
              <a:cxn ang="0">
                <a:pos x="connsiteX31048" y="connsiteY31048"/>
              </a:cxn>
              <a:cxn ang="0">
                <a:pos x="connsiteX31049" y="connsiteY31049"/>
              </a:cxn>
              <a:cxn ang="0">
                <a:pos x="connsiteX31050" y="connsiteY31050"/>
              </a:cxn>
              <a:cxn ang="0">
                <a:pos x="connsiteX31051" y="connsiteY31051"/>
              </a:cxn>
              <a:cxn ang="0">
                <a:pos x="connsiteX31052" y="connsiteY31052"/>
              </a:cxn>
              <a:cxn ang="0">
                <a:pos x="connsiteX31053" y="connsiteY31053"/>
              </a:cxn>
              <a:cxn ang="0">
                <a:pos x="connsiteX31054" y="connsiteY31054"/>
              </a:cxn>
              <a:cxn ang="0">
                <a:pos x="connsiteX31055" y="connsiteY31055"/>
              </a:cxn>
              <a:cxn ang="0">
                <a:pos x="connsiteX31056" y="connsiteY31056"/>
              </a:cxn>
              <a:cxn ang="0">
                <a:pos x="connsiteX31057" y="connsiteY31057"/>
              </a:cxn>
              <a:cxn ang="0">
                <a:pos x="connsiteX31058" y="connsiteY31058"/>
              </a:cxn>
              <a:cxn ang="0">
                <a:pos x="connsiteX31059" y="connsiteY31059"/>
              </a:cxn>
              <a:cxn ang="0">
                <a:pos x="connsiteX31060" y="connsiteY31060"/>
              </a:cxn>
              <a:cxn ang="0">
                <a:pos x="connsiteX31061" y="connsiteY31061"/>
              </a:cxn>
              <a:cxn ang="0">
                <a:pos x="connsiteX31062" y="connsiteY31062"/>
              </a:cxn>
              <a:cxn ang="0">
                <a:pos x="connsiteX31063" y="connsiteY31063"/>
              </a:cxn>
              <a:cxn ang="0">
                <a:pos x="connsiteX31064" y="connsiteY31064"/>
              </a:cxn>
              <a:cxn ang="0">
                <a:pos x="connsiteX31065" y="connsiteY31065"/>
              </a:cxn>
              <a:cxn ang="0">
                <a:pos x="connsiteX31066" y="connsiteY31066"/>
              </a:cxn>
              <a:cxn ang="0">
                <a:pos x="connsiteX31067" y="connsiteY31067"/>
              </a:cxn>
              <a:cxn ang="0">
                <a:pos x="connsiteX31068" y="connsiteY31068"/>
              </a:cxn>
              <a:cxn ang="0">
                <a:pos x="connsiteX31069" y="connsiteY31069"/>
              </a:cxn>
              <a:cxn ang="0">
                <a:pos x="connsiteX31070" y="connsiteY31070"/>
              </a:cxn>
              <a:cxn ang="0">
                <a:pos x="connsiteX31071" y="connsiteY31071"/>
              </a:cxn>
              <a:cxn ang="0">
                <a:pos x="connsiteX31072" y="connsiteY31072"/>
              </a:cxn>
              <a:cxn ang="0">
                <a:pos x="connsiteX31073" y="connsiteY31073"/>
              </a:cxn>
              <a:cxn ang="0">
                <a:pos x="connsiteX31074" y="connsiteY31074"/>
              </a:cxn>
              <a:cxn ang="0">
                <a:pos x="connsiteX31075" y="connsiteY31075"/>
              </a:cxn>
              <a:cxn ang="0">
                <a:pos x="connsiteX31076" y="connsiteY31076"/>
              </a:cxn>
              <a:cxn ang="0">
                <a:pos x="connsiteX31077" y="connsiteY31077"/>
              </a:cxn>
              <a:cxn ang="0">
                <a:pos x="connsiteX31078" y="connsiteY31078"/>
              </a:cxn>
              <a:cxn ang="0">
                <a:pos x="connsiteX31079" y="connsiteY31079"/>
              </a:cxn>
              <a:cxn ang="0">
                <a:pos x="connsiteX31080" y="connsiteY31080"/>
              </a:cxn>
              <a:cxn ang="0">
                <a:pos x="connsiteX31081" y="connsiteY31081"/>
              </a:cxn>
              <a:cxn ang="0">
                <a:pos x="connsiteX31082" y="connsiteY31082"/>
              </a:cxn>
              <a:cxn ang="0">
                <a:pos x="connsiteX31083" y="connsiteY31083"/>
              </a:cxn>
              <a:cxn ang="0">
                <a:pos x="connsiteX31084" y="connsiteY31084"/>
              </a:cxn>
              <a:cxn ang="0">
                <a:pos x="connsiteX31085" y="connsiteY31085"/>
              </a:cxn>
              <a:cxn ang="0">
                <a:pos x="connsiteX31086" y="connsiteY31086"/>
              </a:cxn>
              <a:cxn ang="0">
                <a:pos x="connsiteX31087" y="connsiteY31087"/>
              </a:cxn>
              <a:cxn ang="0">
                <a:pos x="connsiteX31088" y="connsiteY31088"/>
              </a:cxn>
              <a:cxn ang="0">
                <a:pos x="connsiteX31089" y="connsiteY31089"/>
              </a:cxn>
              <a:cxn ang="0">
                <a:pos x="connsiteX31090" y="connsiteY31090"/>
              </a:cxn>
              <a:cxn ang="0">
                <a:pos x="connsiteX31091" y="connsiteY31091"/>
              </a:cxn>
              <a:cxn ang="0">
                <a:pos x="connsiteX31092" y="connsiteY31092"/>
              </a:cxn>
              <a:cxn ang="0">
                <a:pos x="connsiteX31093" y="connsiteY31093"/>
              </a:cxn>
              <a:cxn ang="0">
                <a:pos x="connsiteX31094" y="connsiteY31094"/>
              </a:cxn>
              <a:cxn ang="0">
                <a:pos x="connsiteX31095" y="connsiteY31095"/>
              </a:cxn>
              <a:cxn ang="0">
                <a:pos x="connsiteX31096" y="connsiteY31096"/>
              </a:cxn>
              <a:cxn ang="0">
                <a:pos x="connsiteX31097" y="connsiteY31097"/>
              </a:cxn>
              <a:cxn ang="0">
                <a:pos x="connsiteX31098" y="connsiteY31098"/>
              </a:cxn>
              <a:cxn ang="0">
                <a:pos x="connsiteX31099" y="connsiteY31099"/>
              </a:cxn>
              <a:cxn ang="0">
                <a:pos x="connsiteX31100" y="connsiteY31100"/>
              </a:cxn>
              <a:cxn ang="0">
                <a:pos x="connsiteX31101" y="connsiteY31101"/>
              </a:cxn>
              <a:cxn ang="0">
                <a:pos x="connsiteX31102" y="connsiteY31102"/>
              </a:cxn>
              <a:cxn ang="0">
                <a:pos x="connsiteX31103" y="connsiteY31103"/>
              </a:cxn>
              <a:cxn ang="0">
                <a:pos x="connsiteX31104" y="connsiteY31104"/>
              </a:cxn>
              <a:cxn ang="0">
                <a:pos x="connsiteX31105" y="connsiteY31105"/>
              </a:cxn>
              <a:cxn ang="0">
                <a:pos x="connsiteX31106" y="connsiteY31106"/>
              </a:cxn>
              <a:cxn ang="0">
                <a:pos x="connsiteX31107" y="connsiteY31107"/>
              </a:cxn>
              <a:cxn ang="0">
                <a:pos x="connsiteX31108" y="connsiteY31108"/>
              </a:cxn>
              <a:cxn ang="0">
                <a:pos x="connsiteX31109" y="connsiteY31109"/>
              </a:cxn>
              <a:cxn ang="0">
                <a:pos x="connsiteX31110" y="connsiteY31110"/>
              </a:cxn>
              <a:cxn ang="0">
                <a:pos x="connsiteX31111" y="connsiteY31111"/>
              </a:cxn>
              <a:cxn ang="0">
                <a:pos x="connsiteX31112" y="connsiteY31112"/>
              </a:cxn>
              <a:cxn ang="0">
                <a:pos x="connsiteX31113" y="connsiteY31113"/>
              </a:cxn>
              <a:cxn ang="0">
                <a:pos x="connsiteX31114" y="connsiteY31114"/>
              </a:cxn>
              <a:cxn ang="0">
                <a:pos x="connsiteX31115" y="connsiteY31115"/>
              </a:cxn>
              <a:cxn ang="0">
                <a:pos x="connsiteX31116" y="connsiteY31116"/>
              </a:cxn>
              <a:cxn ang="0">
                <a:pos x="connsiteX31117" y="connsiteY31117"/>
              </a:cxn>
              <a:cxn ang="0">
                <a:pos x="connsiteX31118" y="connsiteY31118"/>
              </a:cxn>
              <a:cxn ang="0">
                <a:pos x="connsiteX31119" y="connsiteY31119"/>
              </a:cxn>
              <a:cxn ang="0">
                <a:pos x="connsiteX31120" y="connsiteY31120"/>
              </a:cxn>
              <a:cxn ang="0">
                <a:pos x="connsiteX31121" y="connsiteY31121"/>
              </a:cxn>
              <a:cxn ang="0">
                <a:pos x="connsiteX31122" y="connsiteY31122"/>
              </a:cxn>
              <a:cxn ang="0">
                <a:pos x="connsiteX31123" y="connsiteY31123"/>
              </a:cxn>
              <a:cxn ang="0">
                <a:pos x="connsiteX31124" y="connsiteY31124"/>
              </a:cxn>
              <a:cxn ang="0">
                <a:pos x="connsiteX31125" y="connsiteY31125"/>
              </a:cxn>
              <a:cxn ang="0">
                <a:pos x="connsiteX31126" y="connsiteY31126"/>
              </a:cxn>
              <a:cxn ang="0">
                <a:pos x="connsiteX31127" y="connsiteY31127"/>
              </a:cxn>
              <a:cxn ang="0">
                <a:pos x="connsiteX31128" y="connsiteY31128"/>
              </a:cxn>
              <a:cxn ang="0">
                <a:pos x="connsiteX31129" y="connsiteY31129"/>
              </a:cxn>
              <a:cxn ang="0">
                <a:pos x="connsiteX31130" y="connsiteY31130"/>
              </a:cxn>
              <a:cxn ang="0">
                <a:pos x="connsiteX31131" y="connsiteY31131"/>
              </a:cxn>
              <a:cxn ang="0">
                <a:pos x="connsiteX31132" y="connsiteY31132"/>
              </a:cxn>
              <a:cxn ang="0">
                <a:pos x="connsiteX31133" y="connsiteY31133"/>
              </a:cxn>
              <a:cxn ang="0">
                <a:pos x="connsiteX31134" y="connsiteY31134"/>
              </a:cxn>
              <a:cxn ang="0">
                <a:pos x="connsiteX31135" y="connsiteY31135"/>
              </a:cxn>
              <a:cxn ang="0">
                <a:pos x="connsiteX31136" y="connsiteY31136"/>
              </a:cxn>
              <a:cxn ang="0">
                <a:pos x="connsiteX31137" y="connsiteY31137"/>
              </a:cxn>
              <a:cxn ang="0">
                <a:pos x="connsiteX31138" y="connsiteY31138"/>
              </a:cxn>
              <a:cxn ang="0">
                <a:pos x="connsiteX31139" y="connsiteY31139"/>
              </a:cxn>
              <a:cxn ang="0">
                <a:pos x="connsiteX31140" y="connsiteY31140"/>
              </a:cxn>
              <a:cxn ang="0">
                <a:pos x="connsiteX31141" y="connsiteY31141"/>
              </a:cxn>
              <a:cxn ang="0">
                <a:pos x="connsiteX31142" y="connsiteY31142"/>
              </a:cxn>
              <a:cxn ang="0">
                <a:pos x="connsiteX31143" y="connsiteY31143"/>
              </a:cxn>
              <a:cxn ang="0">
                <a:pos x="connsiteX31144" y="connsiteY31144"/>
              </a:cxn>
              <a:cxn ang="0">
                <a:pos x="connsiteX31145" y="connsiteY31145"/>
              </a:cxn>
              <a:cxn ang="0">
                <a:pos x="connsiteX31146" y="connsiteY31146"/>
              </a:cxn>
              <a:cxn ang="0">
                <a:pos x="connsiteX31147" y="connsiteY31147"/>
              </a:cxn>
              <a:cxn ang="0">
                <a:pos x="connsiteX31148" y="connsiteY31148"/>
              </a:cxn>
              <a:cxn ang="0">
                <a:pos x="connsiteX31149" y="connsiteY31149"/>
              </a:cxn>
              <a:cxn ang="0">
                <a:pos x="connsiteX31150" y="connsiteY31150"/>
              </a:cxn>
              <a:cxn ang="0">
                <a:pos x="connsiteX31151" y="connsiteY31151"/>
              </a:cxn>
              <a:cxn ang="0">
                <a:pos x="connsiteX31152" y="connsiteY31152"/>
              </a:cxn>
              <a:cxn ang="0">
                <a:pos x="connsiteX31153" y="connsiteY31153"/>
              </a:cxn>
              <a:cxn ang="0">
                <a:pos x="connsiteX31154" y="connsiteY31154"/>
              </a:cxn>
              <a:cxn ang="0">
                <a:pos x="connsiteX31155" y="connsiteY31155"/>
              </a:cxn>
              <a:cxn ang="0">
                <a:pos x="connsiteX31156" y="connsiteY31156"/>
              </a:cxn>
              <a:cxn ang="0">
                <a:pos x="connsiteX31157" y="connsiteY31157"/>
              </a:cxn>
              <a:cxn ang="0">
                <a:pos x="connsiteX31158" y="connsiteY31158"/>
              </a:cxn>
              <a:cxn ang="0">
                <a:pos x="connsiteX31159" y="connsiteY31159"/>
              </a:cxn>
              <a:cxn ang="0">
                <a:pos x="connsiteX31160" y="connsiteY31160"/>
              </a:cxn>
              <a:cxn ang="0">
                <a:pos x="connsiteX31161" y="connsiteY31161"/>
              </a:cxn>
              <a:cxn ang="0">
                <a:pos x="connsiteX31162" y="connsiteY31162"/>
              </a:cxn>
              <a:cxn ang="0">
                <a:pos x="connsiteX31163" y="connsiteY31163"/>
              </a:cxn>
              <a:cxn ang="0">
                <a:pos x="connsiteX31164" y="connsiteY31164"/>
              </a:cxn>
              <a:cxn ang="0">
                <a:pos x="connsiteX31165" y="connsiteY31165"/>
              </a:cxn>
              <a:cxn ang="0">
                <a:pos x="connsiteX31166" y="connsiteY31166"/>
              </a:cxn>
              <a:cxn ang="0">
                <a:pos x="connsiteX31167" y="connsiteY31167"/>
              </a:cxn>
              <a:cxn ang="0">
                <a:pos x="connsiteX31168" y="connsiteY31168"/>
              </a:cxn>
              <a:cxn ang="0">
                <a:pos x="connsiteX31169" y="connsiteY31169"/>
              </a:cxn>
              <a:cxn ang="0">
                <a:pos x="connsiteX31170" y="connsiteY31170"/>
              </a:cxn>
              <a:cxn ang="0">
                <a:pos x="connsiteX31171" y="connsiteY31171"/>
              </a:cxn>
              <a:cxn ang="0">
                <a:pos x="connsiteX31172" y="connsiteY31172"/>
              </a:cxn>
              <a:cxn ang="0">
                <a:pos x="connsiteX31173" y="connsiteY31173"/>
              </a:cxn>
              <a:cxn ang="0">
                <a:pos x="connsiteX31174" y="connsiteY31174"/>
              </a:cxn>
              <a:cxn ang="0">
                <a:pos x="connsiteX31175" y="connsiteY31175"/>
              </a:cxn>
              <a:cxn ang="0">
                <a:pos x="connsiteX31176" y="connsiteY31176"/>
              </a:cxn>
              <a:cxn ang="0">
                <a:pos x="connsiteX31177" y="connsiteY31177"/>
              </a:cxn>
              <a:cxn ang="0">
                <a:pos x="connsiteX31178" y="connsiteY31178"/>
              </a:cxn>
              <a:cxn ang="0">
                <a:pos x="connsiteX31179" y="connsiteY31179"/>
              </a:cxn>
              <a:cxn ang="0">
                <a:pos x="connsiteX31180" y="connsiteY31180"/>
              </a:cxn>
              <a:cxn ang="0">
                <a:pos x="connsiteX31181" y="connsiteY31181"/>
              </a:cxn>
              <a:cxn ang="0">
                <a:pos x="connsiteX31182" y="connsiteY31182"/>
              </a:cxn>
              <a:cxn ang="0">
                <a:pos x="connsiteX31183" y="connsiteY31183"/>
              </a:cxn>
              <a:cxn ang="0">
                <a:pos x="connsiteX31184" y="connsiteY31184"/>
              </a:cxn>
              <a:cxn ang="0">
                <a:pos x="connsiteX31185" y="connsiteY31185"/>
              </a:cxn>
              <a:cxn ang="0">
                <a:pos x="connsiteX31186" y="connsiteY31186"/>
              </a:cxn>
              <a:cxn ang="0">
                <a:pos x="connsiteX31187" y="connsiteY31187"/>
              </a:cxn>
              <a:cxn ang="0">
                <a:pos x="connsiteX31188" y="connsiteY31188"/>
              </a:cxn>
              <a:cxn ang="0">
                <a:pos x="connsiteX31189" y="connsiteY31189"/>
              </a:cxn>
              <a:cxn ang="0">
                <a:pos x="connsiteX31190" y="connsiteY31190"/>
              </a:cxn>
              <a:cxn ang="0">
                <a:pos x="connsiteX31191" y="connsiteY31191"/>
              </a:cxn>
              <a:cxn ang="0">
                <a:pos x="connsiteX31192" y="connsiteY31192"/>
              </a:cxn>
              <a:cxn ang="0">
                <a:pos x="connsiteX31193" y="connsiteY31193"/>
              </a:cxn>
              <a:cxn ang="0">
                <a:pos x="connsiteX31194" y="connsiteY31194"/>
              </a:cxn>
              <a:cxn ang="0">
                <a:pos x="connsiteX31195" y="connsiteY31195"/>
              </a:cxn>
              <a:cxn ang="0">
                <a:pos x="connsiteX31196" y="connsiteY31196"/>
              </a:cxn>
              <a:cxn ang="0">
                <a:pos x="connsiteX31197" y="connsiteY31197"/>
              </a:cxn>
              <a:cxn ang="0">
                <a:pos x="connsiteX31198" y="connsiteY31198"/>
              </a:cxn>
              <a:cxn ang="0">
                <a:pos x="connsiteX31199" y="connsiteY31199"/>
              </a:cxn>
              <a:cxn ang="0">
                <a:pos x="connsiteX31200" y="connsiteY31200"/>
              </a:cxn>
              <a:cxn ang="0">
                <a:pos x="connsiteX31201" y="connsiteY31201"/>
              </a:cxn>
              <a:cxn ang="0">
                <a:pos x="connsiteX31202" y="connsiteY31202"/>
              </a:cxn>
              <a:cxn ang="0">
                <a:pos x="connsiteX31203" y="connsiteY31203"/>
              </a:cxn>
              <a:cxn ang="0">
                <a:pos x="connsiteX31204" y="connsiteY31204"/>
              </a:cxn>
              <a:cxn ang="0">
                <a:pos x="connsiteX31205" y="connsiteY31205"/>
              </a:cxn>
              <a:cxn ang="0">
                <a:pos x="connsiteX31206" y="connsiteY31206"/>
              </a:cxn>
              <a:cxn ang="0">
                <a:pos x="connsiteX31207" y="connsiteY31207"/>
              </a:cxn>
              <a:cxn ang="0">
                <a:pos x="connsiteX31208" y="connsiteY31208"/>
              </a:cxn>
              <a:cxn ang="0">
                <a:pos x="connsiteX31209" y="connsiteY31209"/>
              </a:cxn>
              <a:cxn ang="0">
                <a:pos x="connsiteX31210" y="connsiteY31210"/>
              </a:cxn>
              <a:cxn ang="0">
                <a:pos x="connsiteX31211" y="connsiteY31211"/>
              </a:cxn>
              <a:cxn ang="0">
                <a:pos x="connsiteX31212" y="connsiteY31212"/>
              </a:cxn>
              <a:cxn ang="0">
                <a:pos x="connsiteX31213" y="connsiteY31213"/>
              </a:cxn>
              <a:cxn ang="0">
                <a:pos x="connsiteX31214" y="connsiteY31214"/>
              </a:cxn>
              <a:cxn ang="0">
                <a:pos x="connsiteX31215" y="connsiteY31215"/>
              </a:cxn>
              <a:cxn ang="0">
                <a:pos x="connsiteX31216" y="connsiteY31216"/>
              </a:cxn>
              <a:cxn ang="0">
                <a:pos x="connsiteX31217" y="connsiteY31217"/>
              </a:cxn>
              <a:cxn ang="0">
                <a:pos x="connsiteX31218" y="connsiteY31218"/>
              </a:cxn>
              <a:cxn ang="0">
                <a:pos x="connsiteX31219" y="connsiteY31219"/>
              </a:cxn>
              <a:cxn ang="0">
                <a:pos x="connsiteX31220" y="connsiteY31220"/>
              </a:cxn>
              <a:cxn ang="0">
                <a:pos x="connsiteX31221" y="connsiteY31221"/>
              </a:cxn>
              <a:cxn ang="0">
                <a:pos x="connsiteX31222" y="connsiteY31222"/>
              </a:cxn>
              <a:cxn ang="0">
                <a:pos x="connsiteX31223" y="connsiteY31223"/>
              </a:cxn>
              <a:cxn ang="0">
                <a:pos x="connsiteX31224" y="connsiteY31224"/>
              </a:cxn>
              <a:cxn ang="0">
                <a:pos x="connsiteX31225" y="connsiteY31225"/>
              </a:cxn>
              <a:cxn ang="0">
                <a:pos x="connsiteX31226" y="connsiteY31226"/>
              </a:cxn>
              <a:cxn ang="0">
                <a:pos x="connsiteX31227" y="connsiteY31227"/>
              </a:cxn>
              <a:cxn ang="0">
                <a:pos x="connsiteX31228" y="connsiteY31228"/>
              </a:cxn>
              <a:cxn ang="0">
                <a:pos x="connsiteX31229" y="connsiteY31229"/>
              </a:cxn>
              <a:cxn ang="0">
                <a:pos x="connsiteX31230" y="connsiteY31230"/>
              </a:cxn>
              <a:cxn ang="0">
                <a:pos x="connsiteX31231" y="connsiteY31231"/>
              </a:cxn>
              <a:cxn ang="0">
                <a:pos x="connsiteX31232" y="connsiteY31232"/>
              </a:cxn>
              <a:cxn ang="0">
                <a:pos x="connsiteX31233" y="connsiteY31233"/>
              </a:cxn>
              <a:cxn ang="0">
                <a:pos x="connsiteX31234" y="connsiteY31234"/>
              </a:cxn>
              <a:cxn ang="0">
                <a:pos x="connsiteX31235" y="connsiteY31235"/>
              </a:cxn>
              <a:cxn ang="0">
                <a:pos x="connsiteX31236" y="connsiteY31236"/>
              </a:cxn>
              <a:cxn ang="0">
                <a:pos x="connsiteX31237" y="connsiteY31237"/>
              </a:cxn>
              <a:cxn ang="0">
                <a:pos x="connsiteX31238" y="connsiteY31238"/>
              </a:cxn>
              <a:cxn ang="0">
                <a:pos x="connsiteX31239" y="connsiteY31239"/>
              </a:cxn>
              <a:cxn ang="0">
                <a:pos x="connsiteX31240" y="connsiteY31240"/>
              </a:cxn>
              <a:cxn ang="0">
                <a:pos x="connsiteX31241" y="connsiteY31241"/>
              </a:cxn>
              <a:cxn ang="0">
                <a:pos x="connsiteX31242" y="connsiteY31242"/>
              </a:cxn>
              <a:cxn ang="0">
                <a:pos x="connsiteX31243" y="connsiteY31243"/>
              </a:cxn>
              <a:cxn ang="0">
                <a:pos x="connsiteX31244" y="connsiteY31244"/>
              </a:cxn>
              <a:cxn ang="0">
                <a:pos x="connsiteX31245" y="connsiteY31245"/>
              </a:cxn>
              <a:cxn ang="0">
                <a:pos x="connsiteX31246" y="connsiteY31246"/>
              </a:cxn>
              <a:cxn ang="0">
                <a:pos x="connsiteX31247" y="connsiteY31247"/>
              </a:cxn>
              <a:cxn ang="0">
                <a:pos x="connsiteX31248" y="connsiteY31248"/>
              </a:cxn>
              <a:cxn ang="0">
                <a:pos x="connsiteX31249" y="connsiteY31249"/>
              </a:cxn>
              <a:cxn ang="0">
                <a:pos x="connsiteX31250" y="connsiteY31250"/>
              </a:cxn>
              <a:cxn ang="0">
                <a:pos x="connsiteX31251" y="connsiteY31251"/>
              </a:cxn>
              <a:cxn ang="0">
                <a:pos x="connsiteX31252" y="connsiteY31252"/>
              </a:cxn>
              <a:cxn ang="0">
                <a:pos x="connsiteX31253" y="connsiteY31253"/>
              </a:cxn>
              <a:cxn ang="0">
                <a:pos x="connsiteX31254" y="connsiteY31254"/>
              </a:cxn>
              <a:cxn ang="0">
                <a:pos x="connsiteX31255" y="connsiteY31255"/>
              </a:cxn>
              <a:cxn ang="0">
                <a:pos x="connsiteX31256" y="connsiteY31256"/>
              </a:cxn>
              <a:cxn ang="0">
                <a:pos x="connsiteX31257" y="connsiteY31257"/>
              </a:cxn>
              <a:cxn ang="0">
                <a:pos x="connsiteX31258" y="connsiteY31258"/>
              </a:cxn>
              <a:cxn ang="0">
                <a:pos x="connsiteX31259" y="connsiteY31259"/>
              </a:cxn>
              <a:cxn ang="0">
                <a:pos x="connsiteX31260" y="connsiteY31260"/>
              </a:cxn>
              <a:cxn ang="0">
                <a:pos x="connsiteX31261" y="connsiteY31261"/>
              </a:cxn>
              <a:cxn ang="0">
                <a:pos x="connsiteX31262" y="connsiteY31262"/>
              </a:cxn>
              <a:cxn ang="0">
                <a:pos x="connsiteX31263" y="connsiteY31263"/>
              </a:cxn>
              <a:cxn ang="0">
                <a:pos x="connsiteX31264" y="connsiteY31264"/>
              </a:cxn>
              <a:cxn ang="0">
                <a:pos x="connsiteX31265" y="connsiteY31265"/>
              </a:cxn>
              <a:cxn ang="0">
                <a:pos x="connsiteX31266" y="connsiteY31266"/>
              </a:cxn>
              <a:cxn ang="0">
                <a:pos x="connsiteX31267" y="connsiteY31267"/>
              </a:cxn>
              <a:cxn ang="0">
                <a:pos x="connsiteX31268" y="connsiteY31268"/>
              </a:cxn>
              <a:cxn ang="0">
                <a:pos x="connsiteX31269" y="connsiteY31269"/>
              </a:cxn>
              <a:cxn ang="0">
                <a:pos x="connsiteX31270" y="connsiteY31270"/>
              </a:cxn>
              <a:cxn ang="0">
                <a:pos x="connsiteX31271" y="connsiteY31271"/>
              </a:cxn>
              <a:cxn ang="0">
                <a:pos x="connsiteX31272" y="connsiteY31272"/>
              </a:cxn>
              <a:cxn ang="0">
                <a:pos x="connsiteX31273" y="connsiteY31273"/>
              </a:cxn>
              <a:cxn ang="0">
                <a:pos x="connsiteX31274" y="connsiteY31274"/>
              </a:cxn>
              <a:cxn ang="0">
                <a:pos x="connsiteX31275" y="connsiteY31275"/>
              </a:cxn>
              <a:cxn ang="0">
                <a:pos x="connsiteX31276" y="connsiteY31276"/>
              </a:cxn>
              <a:cxn ang="0">
                <a:pos x="connsiteX31277" y="connsiteY31277"/>
              </a:cxn>
              <a:cxn ang="0">
                <a:pos x="connsiteX31278" y="connsiteY31278"/>
              </a:cxn>
              <a:cxn ang="0">
                <a:pos x="connsiteX31279" y="connsiteY31279"/>
              </a:cxn>
              <a:cxn ang="0">
                <a:pos x="connsiteX31280" y="connsiteY31280"/>
              </a:cxn>
              <a:cxn ang="0">
                <a:pos x="connsiteX31281" y="connsiteY31281"/>
              </a:cxn>
              <a:cxn ang="0">
                <a:pos x="connsiteX31282" y="connsiteY31282"/>
              </a:cxn>
              <a:cxn ang="0">
                <a:pos x="connsiteX31283" y="connsiteY31283"/>
              </a:cxn>
              <a:cxn ang="0">
                <a:pos x="connsiteX31284" y="connsiteY31284"/>
              </a:cxn>
              <a:cxn ang="0">
                <a:pos x="connsiteX31285" y="connsiteY31285"/>
              </a:cxn>
              <a:cxn ang="0">
                <a:pos x="connsiteX31286" y="connsiteY31286"/>
              </a:cxn>
              <a:cxn ang="0">
                <a:pos x="connsiteX31287" y="connsiteY31287"/>
              </a:cxn>
              <a:cxn ang="0">
                <a:pos x="connsiteX31288" y="connsiteY31288"/>
              </a:cxn>
              <a:cxn ang="0">
                <a:pos x="connsiteX31289" y="connsiteY31289"/>
              </a:cxn>
              <a:cxn ang="0">
                <a:pos x="connsiteX31290" y="connsiteY31290"/>
              </a:cxn>
              <a:cxn ang="0">
                <a:pos x="connsiteX31291" y="connsiteY31291"/>
              </a:cxn>
              <a:cxn ang="0">
                <a:pos x="connsiteX31292" y="connsiteY31292"/>
              </a:cxn>
              <a:cxn ang="0">
                <a:pos x="connsiteX31293" y="connsiteY31293"/>
              </a:cxn>
              <a:cxn ang="0">
                <a:pos x="connsiteX31294" y="connsiteY31294"/>
              </a:cxn>
              <a:cxn ang="0">
                <a:pos x="connsiteX31295" y="connsiteY31295"/>
              </a:cxn>
              <a:cxn ang="0">
                <a:pos x="connsiteX31296" y="connsiteY31296"/>
              </a:cxn>
              <a:cxn ang="0">
                <a:pos x="connsiteX31297" y="connsiteY31297"/>
              </a:cxn>
              <a:cxn ang="0">
                <a:pos x="connsiteX31298" y="connsiteY31298"/>
              </a:cxn>
              <a:cxn ang="0">
                <a:pos x="connsiteX31299" y="connsiteY31299"/>
              </a:cxn>
              <a:cxn ang="0">
                <a:pos x="connsiteX31300" y="connsiteY31300"/>
              </a:cxn>
              <a:cxn ang="0">
                <a:pos x="connsiteX31301" y="connsiteY31301"/>
              </a:cxn>
              <a:cxn ang="0">
                <a:pos x="connsiteX31302" y="connsiteY31302"/>
              </a:cxn>
              <a:cxn ang="0">
                <a:pos x="connsiteX31303" y="connsiteY31303"/>
              </a:cxn>
              <a:cxn ang="0">
                <a:pos x="connsiteX31304" y="connsiteY31304"/>
              </a:cxn>
              <a:cxn ang="0">
                <a:pos x="connsiteX31305" y="connsiteY31305"/>
              </a:cxn>
              <a:cxn ang="0">
                <a:pos x="connsiteX31306" y="connsiteY31306"/>
              </a:cxn>
              <a:cxn ang="0">
                <a:pos x="connsiteX31307" y="connsiteY31307"/>
              </a:cxn>
              <a:cxn ang="0">
                <a:pos x="connsiteX31308" y="connsiteY31308"/>
              </a:cxn>
              <a:cxn ang="0">
                <a:pos x="connsiteX31309" y="connsiteY31309"/>
              </a:cxn>
              <a:cxn ang="0">
                <a:pos x="connsiteX31310" y="connsiteY31310"/>
              </a:cxn>
              <a:cxn ang="0">
                <a:pos x="connsiteX31311" y="connsiteY31311"/>
              </a:cxn>
              <a:cxn ang="0">
                <a:pos x="connsiteX31312" y="connsiteY31312"/>
              </a:cxn>
              <a:cxn ang="0">
                <a:pos x="connsiteX31313" y="connsiteY31313"/>
              </a:cxn>
              <a:cxn ang="0">
                <a:pos x="connsiteX31314" y="connsiteY31314"/>
              </a:cxn>
              <a:cxn ang="0">
                <a:pos x="connsiteX31315" y="connsiteY31315"/>
              </a:cxn>
              <a:cxn ang="0">
                <a:pos x="connsiteX31316" y="connsiteY31316"/>
              </a:cxn>
              <a:cxn ang="0">
                <a:pos x="connsiteX31317" y="connsiteY31317"/>
              </a:cxn>
              <a:cxn ang="0">
                <a:pos x="connsiteX31318" y="connsiteY31318"/>
              </a:cxn>
              <a:cxn ang="0">
                <a:pos x="connsiteX31319" y="connsiteY31319"/>
              </a:cxn>
              <a:cxn ang="0">
                <a:pos x="connsiteX31320" y="connsiteY31320"/>
              </a:cxn>
              <a:cxn ang="0">
                <a:pos x="connsiteX31321" y="connsiteY31321"/>
              </a:cxn>
              <a:cxn ang="0">
                <a:pos x="connsiteX31322" y="connsiteY31322"/>
              </a:cxn>
              <a:cxn ang="0">
                <a:pos x="connsiteX31323" y="connsiteY31323"/>
              </a:cxn>
              <a:cxn ang="0">
                <a:pos x="connsiteX31324" y="connsiteY31324"/>
              </a:cxn>
              <a:cxn ang="0">
                <a:pos x="connsiteX31325" y="connsiteY31325"/>
              </a:cxn>
              <a:cxn ang="0">
                <a:pos x="connsiteX31326" y="connsiteY31326"/>
              </a:cxn>
              <a:cxn ang="0">
                <a:pos x="connsiteX31327" y="connsiteY31327"/>
              </a:cxn>
              <a:cxn ang="0">
                <a:pos x="connsiteX31328" y="connsiteY31328"/>
              </a:cxn>
              <a:cxn ang="0">
                <a:pos x="connsiteX31329" y="connsiteY31329"/>
              </a:cxn>
              <a:cxn ang="0">
                <a:pos x="connsiteX31330" y="connsiteY31330"/>
              </a:cxn>
              <a:cxn ang="0">
                <a:pos x="connsiteX31331" y="connsiteY31331"/>
              </a:cxn>
              <a:cxn ang="0">
                <a:pos x="connsiteX31332" y="connsiteY31332"/>
              </a:cxn>
              <a:cxn ang="0">
                <a:pos x="connsiteX31333" y="connsiteY31333"/>
              </a:cxn>
              <a:cxn ang="0">
                <a:pos x="connsiteX31334" y="connsiteY31334"/>
              </a:cxn>
              <a:cxn ang="0">
                <a:pos x="connsiteX31335" y="connsiteY31335"/>
              </a:cxn>
              <a:cxn ang="0">
                <a:pos x="connsiteX31336" y="connsiteY31336"/>
              </a:cxn>
              <a:cxn ang="0">
                <a:pos x="connsiteX31337" y="connsiteY31337"/>
              </a:cxn>
              <a:cxn ang="0">
                <a:pos x="connsiteX31338" y="connsiteY31338"/>
              </a:cxn>
              <a:cxn ang="0">
                <a:pos x="connsiteX31339" y="connsiteY31339"/>
              </a:cxn>
              <a:cxn ang="0">
                <a:pos x="connsiteX31340" y="connsiteY31340"/>
              </a:cxn>
              <a:cxn ang="0">
                <a:pos x="connsiteX31341" y="connsiteY31341"/>
              </a:cxn>
              <a:cxn ang="0">
                <a:pos x="connsiteX31342" y="connsiteY31342"/>
              </a:cxn>
              <a:cxn ang="0">
                <a:pos x="connsiteX31343" y="connsiteY31343"/>
              </a:cxn>
              <a:cxn ang="0">
                <a:pos x="connsiteX31344" y="connsiteY31344"/>
              </a:cxn>
              <a:cxn ang="0">
                <a:pos x="connsiteX31345" y="connsiteY31345"/>
              </a:cxn>
              <a:cxn ang="0">
                <a:pos x="connsiteX31346" y="connsiteY31346"/>
              </a:cxn>
              <a:cxn ang="0">
                <a:pos x="connsiteX31347" y="connsiteY31347"/>
              </a:cxn>
              <a:cxn ang="0">
                <a:pos x="connsiteX31348" y="connsiteY31348"/>
              </a:cxn>
              <a:cxn ang="0">
                <a:pos x="connsiteX31349" y="connsiteY31349"/>
              </a:cxn>
              <a:cxn ang="0">
                <a:pos x="connsiteX31350" y="connsiteY31350"/>
              </a:cxn>
              <a:cxn ang="0">
                <a:pos x="connsiteX31351" y="connsiteY31351"/>
              </a:cxn>
              <a:cxn ang="0">
                <a:pos x="connsiteX31352" y="connsiteY31352"/>
              </a:cxn>
              <a:cxn ang="0">
                <a:pos x="connsiteX31353" y="connsiteY31353"/>
              </a:cxn>
              <a:cxn ang="0">
                <a:pos x="connsiteX31354" y="connsiteY31354"/>
              </a:cxn>
              <a:cxn ang="0">
                <a:pos x="connsiteX31355" y="connsiteY31355"/>
              </a:cxn>
              <a:cxn ang="0">
                <a:pos x="connsiteX31356" y="connsiteY31356"/>
              </a:cxn>
              <a:cxn ang="0">
                <a:pos x="connsiteX31357" y="connsiteY31357"/>
              </a:cxn>
              <a:cxn ang="0">
                <a:pos x="connsiteX31358" y="connsiteY31358"/>
              </a:cxn>
              <a:cxn ang="0">
                <a:pos x="connsiteX31359" y="connsiteY31359"/>
              </a:cxn>
              <a:cxn ang="0">
                <a:pos x="connsiteX31360" y="connsiteY31360"/>
              </a:cxn>
              <a:cxn ang="0">
                <a:pos x="connsiteX31361" y="connsiteY31361"/>
              </a:cxn>
              <a:cxn ang="0">
                <a:pos x="connsiteX31362" y="connsiteY31362"/>
              </a:cxn>
              <a:cxn ang="0">
                <a:pos x="connsiteX31363" y="connsiteY31363"/>
              </a:cxn>
              <a:cxn ang="0">
                <a:pos x="connsiteX31364" y="connsiteY31364"/>
              </a:cxn>
              <a:cxn ang="0">
                <a:pos x="connsiteX31365" y="connsiteY31365"/>
              </a:cxn>
              <a:cxn ang="0">
                <a:pos x="connsiteX31366" y="connsiteY31366"/>
              </a:cxn>
              <a:cxn ang="0">
                <a:pos x="connsiteX31367" y="connsiteY31367"/>
              </a:cxn>
              <a:cxn ang="0">
                <a:pos x="connsiteX31368" y="connsiteY31368"/>
              </a:cxn>
              <a:cxn ang="0">
                <a:pos x="connsiteX31369" y="connsiteY31369"/>
              </a:cxn>
              <a:cxn ang="0">
                <a:pos x="connsiteX31370" y="connsiteY31370"/>
              </a:cxn>
              <a:cxn ang="0">
                <a:pos x="connsiteX31371" y="connsiteY31371"/>
              </a:cxn>
              <a:cxn ang="0">
                <a:pos x="connsiteX31372" y="connsiteY31372"/>
              </a:cxn>
              <a:cxn ang="0">
                <a:pos x="connsiteX31373" y="connsiteY31373"/>
              </a:cxn>
              <a:cxn ang="0">
                <a:pos x="connsiteX31374" y="connsiteY31374"/>
              </a:cxn>
              <a:cxn ang="0">
                <a:pos x="connsiteX31375" y="connsiteY31375"/>
              </a:cxn>
              <a:cxn ang="0">
                <a:pos x="connsiteX31376" y="connsiteY31376"/>
              </a:cxn>
              <a:cxn ang="0">
                <a:pos x="connsiteX31377" y="connsiteY31377"/>
              </a:cxn>
              <a:cxn ang="0">
                <a:pos x="connsiteX31378" y="connsiteY31378"/>
              </a:cxn>
              <a:cxn ang="0">
                <a:pos x="connsiteX31379" y="connsiteY31379"/>
              </a:cxn>
              <a:cxn ang="0">
                <a:pos x="connsiteX31380" y="connsiteY31380"/>
              </a:cxn>
              <a:cxn ang="0">
                <a:pos x="connsiteX31381" y="connsiteY31381"/>
              </a:cxn>
              <a:cxn ang="0">
                <a:pos x="connsiteX31382" y="connsiteY31382"/>
              </a:cxn>
              <a:cxn ang="0">
                <a:pos x="connsiteX31383" y="connsiteY31383"/>
              </a:cxn>
              <a:cxn ang="0">
                <a:pos x="connsiteX31384" y="connsiteY31384"/>
              </a:cxn>
              <a:cxn ang="0">
                <a:pos x="connsiteX31385" y="connsiteY31385"/>
              </a:cxn>
              <a:cxn ang="0">
                <a:pos x="connsiteX31386" y="connsiteY31386"/>
              </a:cxn>
              <a:cxn ang="0">
                <a:pos x="connsiteX31387" y="connsiteY31387"/>
              </a:cxn>
              <a:cxn ang="0">
                <a:pos x="connsiteX31388" y="connsiteY31388"/>
              </a:cxn>
              <a:cxn ang="0">
                <a:pos x="connsiteX31389" y="connsiteY31389"/>
              </a:cxn>
              <a:cxn ang="0">
                <a:pos x="connsiteX31390" y="connsiteY31390"/>
              </a:cxn>
              <a:cxn ang="0">
                <a:pos x="connsiteX31391" y="connsiteY31391"/>
              </a:cxn>
              <a:cxn ang="0">
                <a:pos x="connsiteX31392" y="connsiteY31392"/>
              </a:cxn>
              <a:cxn ang="0">
                <a:pos x="connsiteX31393" y="connsiteY31393"/>
              </a:cxn>
              <a:cxn ang="0">
                <a:pos x="connsiteX31394" y="connsiteY31394"/>
              </a:cxn>
              <a:cxn ang="0">
                <a:pos x="connsiteX31395" y="connsiteY31395"/>
              </a:cxn>
              <a:cxn ang="0">
                <a:pos x="connsiteX31396" y="connsiteY31396"/>
              </a:cxn>
              <a:cxn ang="0">
                <a:pos x="connsiteX31397" y="connsiteY31397"/>
              </a:cxn>
              <a:cxn ang="0">
                <a:pos x="connsiteX31398" y="connsiteY31398"/>
              </a:cxn>
              <a:cxn ang="0">
                <a:pos x="connsiteX31399" y="connsiteY31399"/>
              </a:cxn>
              <a:cxn ang="0">
                <a:pos x="connsiteX31400" y="connsiteY31400"/>
              </a:cxn>
              <a:cxn ang="0">
                <a:pos x="connsiteX31401" y="connsiteY31401"/>
              </a:cxn>
              <a:cxn ang="0">
                <a:pos x="connsiteX31402" y="connsiteY31402"/>
              </a:cxn>
              <a:cxn ang="0">
                <a:pos x="connsiteX31403" y="connsiteY31403"/>
              </a:cxn>
              <a:cxn ang="0">
                <a:pos x="connsiteX31404" y="connsiteY31404"/>
              </a:cxn>
              <a:cxn ang="0">
                <a:pos x="connsiteX31405" y="connsiteY31405"/>
              </a:cxn>
              <a:cxn ang="0">
                <a:pos x="connsiteX31406" y="connsiteY31406"/>
              </a:cxn>
              <a:cxn ang="0">
                <a:pos x="connsiteX31407" y="connsiteY31407"/>
              </a:cxn>
              <a:cxn ang="0">
                <a:pos x="connsiteX31408" y="connsiteY31408"/>
              </a:cxn>
              <a:cxn ang="0">
                <a:pos x="connsiteX31409" y="connsiteY31409"/>
              </a:cxn>
              <a:cxn ang="0">
                <a:pos x="connsiteX31410" y="connsiteY31410"/>
              </a:cxn>
              <a:cxn ang="0">
                <a:pos x="connsiteX31411" y="connsiteY31411"/>
              </a:cxn>
              <a:cxn ang="0">
                <a:pos x="connsiteX31412" y="connsiteY31412"/>
              </a:cxn>
              <a:cxn ang="0">
                <a:pos x="connsiteX31413" y="connsiteY31413"/>
              </a:cxn>
              <a:cxn ang="0">
                <a:pos x="connsiteX31414" y="connsiteY31414"/>
              </a:cxn>
              <a:cxn ang="0">
                <a:pos x="connsiteX31415" y="connsiteY31415"/>
              </a:cxn>
              <a:cxn ang="0">
                <a:pos x="connsiteX31416" y="connsiteY31416"/>
              </a:cxn>
              <a:cxn ang="0">
                <a:pos x="connsiteX31417" y="connsiteY31417"/>
              </a:cxn>
              <a:cxn ang="0">
                <a:pos x="connsiteX31418" y="connsiteY31418"/>
              </a:cxn>
              <a:cxn ang="0">
                <a:pos x="connsiteX31419" y="connsiteY31419"/>
              </a:cxn>
              <a:cxn ang="0">
                <a:pos x="connsiteX31420" y="connsiteY31420"/>
              </a:cxn>
              <a:cxn ang="0">
                <a:pos x="connsiteX31421" y="connsiteY31421"/>
              </a:cxn>
              <a:cxn ang="0">
                <a:pos x="connsiteX31422" y="connsiteY31422"/>
              </a:cxn>
              <a:cxn ang="0">
                <a:pos x="connsiteX31423" y="connsiteY31423"/>
              </a:cxn>
              <a:cxn ang="0">
                <a:pos x="connsiteX31424" y="connsiteY31424"/>
              </a:cxn>
              <a:cxn ang="0">
                <a:pos x="connsiteX31425" y="connsiteY31425"/>
              </a:cxn>
              <a:cxn ang="0">
                <a:pos x="connsiteX31426" y="connsiteY31426"/>
              </a:cxn>
              <a:cxn ang="0">
                <a:pos x="connsiteX31427" y="connsiteY31427"/>
              </a:cxn>
              <a:cxn ang="0">
                <a:pos x="connsiteX31428" y="connsiteY31428"/>
              </a:cxn>
              <a:cxn ang="0">
                <a:pos x="connsiteX31429" y="connsiteY31429"/>
              </a:cxn>
              <a:cxn ang="0">
                <a:pos x="connsiteX31430" y="connsiteY31430"/>
              </a:cxn>
              <a:cxn ang="0">
                <a:pos x="connsiteX31431" y="connsiteY31431"/>
              </a:cxn>
              <a:cxn ang="0">
                <a:pos x="connsiteX31432" y="connsiteY31432"/>
              </a:cxn>
              <a:cxn ang="0">
                <a:pos x="connsiteX31433" y="connsiteY31433"/>
              </a:cxn>
              <a:cxn ang="0">
                <a:pos x="connsiteX31434" y="connsiteY31434"/>
              </a:cxn>
              <a:cxn ang="0">
                <a:pos x="connsiteX31435" y="connsiteY31435"/>
              </a:cxn>
              <a:cxn ang="0">
                <a:pos x="connsiteX31436" y="connsiteY31436"/>
              </a:cxn>
              <a:cxn ang="0">
                <a:pos x="connsiteX31437" y="connsiteY31437"/>
              </a:cxn>
              <a:cxn ang="0">
                <a:pos x="connsiteX31438" y="connsiteY31438"/>
              </a:cxn>
              <a:cxn ang="0">
                <a:pos x="connsiteX31439" y="connsiteY31439"/>
              </a:cxn>
              <a:cxn ang="0">
                <a:pos x="connsiteX31440" y="connsiteY31440"/>
              </a:cxn>
              <a:cxn ang="0">
                <a:pos x="connsiteX31441" y="connsiteY31441"/>
              </a:cxn>
              <a:cxn ang="0">
                <a:pos x="connsiteX31442" y="connsiteY31442"/>
              </a:cxn>
              <a:cxn ang="0">
                <a:pos x="connsiteX31443" y="connsiteY31443"/>
              </a:cxn>
              <a:cxn ang="0">
                <a:pos x="connsiteX31444" y="connsiteY31444"/>
              </a:cxn>
              <a:cxn ang="0">
                <a:pos x="connsiteX31445" y="connsiteY31445"/>
              </a:cxn>
              <a:cxn ang="0">
                <a:pos x="connsiteX31446" y="connsiteY31446"/>
              </a:cxn>
              <a:cxn ang="0">
                <a:pos x="connsiteX31447" y="connsiteY31447"/>
              </a:cxn>
              <a:cxn ang="0">
                <a:pos x="connsiteX31448" y="connsiteY31448"/>
              </a:cxn>
              <a:cxn ang="0">
                <a:pos x="connsiteX31449" y="connsiteY31449"/>
              </a:cxn>
              <a:cxn ang="0">
                <a:pos x="connsiteX31450" y="connsiteY31450"/>
              </a:cxn>
              <a:cxn ang="0">
                <a:pos x="connsiteX31451" y="connsiteY31451"/>
              </a:cxn>
              <a:cxn ang="0">
                <a:pos x="connsiteX31452" y="connsiteY31452"/>
              </a:cxn>
              <a:cxn ang="0">
                <a:pos x="connsiteX31453" y="connsiteY31453"/>
              </a:cxn>
              <a:cxn ang="0">
                <a:pos x="connsiteX31454" y="connsiteY31454"/>
              </a:cxn>
              <a:cxn ang="0">
                <a:pos x="connsiteX31455" y="connsiteY31455"/>
              </a:cxn>
              <a:cxn ang="0">
                <a:pos x="connsiteX31456" y="connsiteY31456"/>
              </a:cxn>
              <a:cxn ang="0">
                <a:pos x="connsiteX31457" y="connsiteY31457"/>
              </a:cxn>
              <a:cxn ang="0">
                <a:pos x="connsiteX31458" y="connsiteY31458"/>
              </a:cxn>
              <a:cxn ang="0">
                <a:pos x="connsiteX31459" y="connsiteY31459"/>
              </a:cxn>
              <a:cxn ang="0">
                <a:pos x="connsiteX31460" y="connsiteY31460"/>
              </a:cxn>
              <a:cxn ang="0">
                <a:pos x="connsiteX31461" y="connsiteY31461"/>
              </a:cxn>
              <a:cxn ang="0">
                <a:pos x="connsiteX31462" y="connsiteY31462"/>
              </a:cxn>
              <a:cxn ang="0">
                <a:pos x="connsiteX31463" y="connsiteY31463"/>
              </a:cxn>
              <a:cxn ang="0">
                <a:pos x="connsiteX31464" y="connsiteY31464"/>
              </a:cxn>
              <a:cxn ang="0">
                <a:pos x="connsiteX31465" y="connsiteY31465"/>
              </a:cxn>
              <a:cxn ang="0">
                <a:pos x="connsiteX31466" y="connsiteY31466"/>
              </a:cxn>
              <a:cxn ang="0">
                <a:pos x="connsiteX31467" y="connsiteY31467"/>
              </a:cxn>
              <a:cxn ang="0">
                <a:pos x="connsiteX31468" y="connsiteY31468"/>
              </a:cxn>
              <a:cxn ang="0">
                <a:pos x="connsiteX31469" y="connsiteY31469"/>
              </a:cxn>
              <a:cxn ang="0">
                <a:pos x="connsiteX31470" y="connsiteY31470"/>
              </a:cxn>
              <a:cxn ang="0">
                <a:pos x="connsiteX31471" y="connsiteY31471"/>
              </a:cxn>
              <a:cxn ang="0">
                <a:pos x="connsiteX31472" y="connsiteY31472"/>
              </a:cxn>
              <a:cxn ang="0">
                <a:pos x="connsiteX31473" y="connsiteY31473"/>
              </a:cxn>
              <a:cxn ang="0">
                <a:pos x="connsiteX31474" y="connsiteY31474"/>
              </a:cxn>
              <a:cxn ang="0">
                <a:pos x="connsiteX31475" y="connsiteY31475"/>
              </a:cxn>
              <a:cxn ang="0">
                <a:pos x="connsiteX31476" y="connsiteY31476"/>
              </a:cxn>
              <a:cxn ang="0">
                <a:pos x="connsiteX31477" y="connsiteY31477"/>
              </a:cxn>
              <a:cxn ang="0">
                <a:pos x="connsiteX31478" y="connsiteY31478"/>
              </a:cxn>
              <a:cxn ang="0">
                <a:pos x="connsiteX31479" y="connsiteY31479"/>
              </a:cxn>
              <a:cxn ang="0">
                <a:pos x="connsiteX31480" y="connsiteY31480"/>
              </a:cxn>
              <a:cxn ang="0">
                <a:pos x="connsiteX31481" y="connsiteY31481"/>
              </a:cxn>
              <a:cxn ang="0">
                <a:pos x="connsiteX31482" y="connsiteY31482"/>
              </a:cxn>
              <a:cxn ang="0">
                <a:pos x="connsiteX31483" y="connsiteY31483"/>
              </a:cxn>
              <a:cxn ang="0">
                <a:pos x="connsiteX31484" y="connsiteY31484"/>
              </a:cxn>
              <a:cxn ang="0">
                <a:pos x="connsiteX31485" y="connsiteY31485"/>
              </a:cxn>
              <a:cxn ang="0">
                <a:pos x="connsiteX31486" y="connsiteY31486"/>
              </a:cxn>
              <a:cxn ang="0">
                <a:pos x="connsiteX31487" y="connsiteY31487"/>
              </a:cxn>
              <a:cxn ang="0">
                <a:pos x="connsiteX31488" y="connsiteY31488"/>
              </a:cxn>
              <a:cxn ang="0">
                <a:pos x="connsiteX31489" y="connsiteY31489"/>
              </a:cxn>
              <a:cxn ang="0">
                <a:pos x="connsiteX31490" y="connsiteY31490"/>
              </a:cxn>
              <a:cxn ang="0">
                <a:pos x="connsiteX31491" y="connsiteY31491"/>
              </a:cxn>
              <a:cxn ang="0">
                <a:pos x="connsiteX31492" y="connsiteY31492"/>
              </a:cxn>
              <a:cxn ang="0">
                <a:pos x="connsiteX31493" y="connsiteY31493"/>
              </a:cxn>
              <a:cxn ang="0">
                <a:pos x="connsiteX31494" y="connsiteY31494"/>
              </a:cxn>
              <a:cxn ang="0">
                <a:pos x="connsiteX31495" y="connsiteY31495"/>
              </a:cxn>
              <a:cxn ang="0">
                <a:pos x="connsiteX31496" y="connsiteY31496"/>
              </a:cxn>
              <a:cxn ang="0">
                <a:pos x="connsiteX31497" y="connsiteY31497"/>
              </a:cxn>
              <a:cxn ang="0">
                <a:pos x="connsiteX31498" y="connsiteY31498"/>
              </a:cxn>
              <a:cxn ang="0">
                <a:pos x="connsiteX31499" y="connsiteY31499"/>
              </a:cxn>
              <a:cxn ang="0">
                <a:pos x="connsiteX31500" y="connsiteY31500"/>
              </a:cxn>
              <a:cxn ang="0">
                <a:pos x="connsiteX31501" y="connsiteY31501"/>
              </a:cxn>
              <a:cxn ang="0">
                <a:pos x="connsiteX31502" y="connsiteY31502"/>
              </a:cxn>
              <a:cxn ang="0">
                <a:pos x="connsiteX31503" y="connsiteY31503"/>
              </a:cxn>
              <a:cxn ang="0">
                <a:pos x="connsiteX31504" y="connsiteY31504"/>
              </a:cxn>
              <a:cxn ang="0">
                <a:pos x="connsiteX31505" y="connsiteY31505"/>
              </a:cxn>
              <a:cxn ang="0">
                <a:pos x="connsiteX31506" y="connsiteY31506"/>
              </a:cxn>
              <a:cxn ang="0">
                <a:pos x="connsiteX31507" y="connsiteY31507"/>
              </a:cxn>
              <a:cxn ang="0">
                <a:pos x="connsiteX31508" y="connsiteY31508"/>
              </a:cxn>
              <a:cxn ang="0">
                <a:pos x="connsiteX31509" y="connsiteY31509"/>
              </a:cxn>
              <a:cxn ang="0">
                <a:pos x="connsiteX31510" y="connsiteY31510"/>
              </a:cxn>
              <a:cxn ang="0">
                <a:pos x="connsiteX31511" y="connsiteY31511"/>
              </a:cxn>
              <a:cxn ang="0">
                <a:pos x="connsiteX31512" y="connsiteY31512"/>
              </a:cxn>
              <a:cxn ang="0">
                <a:pos x="connsiteX31513" y="connsiteY31513"/>
              </a:cxn>
              <a:cxn ang="0">
                <a:pos x="connsiteX31514" y="connsiteY31514"/>
              </a:cxn>
              <a:cxn ang="0">
                <a:pos x="connsiteX31515" y="connsiteY31515"/>
              </a:cxn>
              <a:cxn ang="0">
                <a:pos x="connsiteX31516" y="connsiteY31516"/>
              </a:cxn>
              <a:cxn ang="0">
                <a:pos x="connsiteX31517" y="connsiteY31517"/>
              </a:cxn>
              <a:cxn ang="0">
                <a:pos x="connsiteX31518" y="connsiteY31518"/>
              </a:cxn>
              <a:cxn ang="0">
                <a:pos x="connsiteX31519" y="connsiteY31519"/>
              </a:cxn>
              <a:cxn ang="0">
                <a:pos x="connsiteX31520" y="connsiteY31520"/>
              </a:cxn>
              <a:cxn ang="0">
                <a:pos x="connsiteX31521" y="connsiteY31521"/>
              </a:cxn>
              <a:cxn ang="0">
                <a:pos x="connsiteX31522" y="connsiteY31522"/>
              </a:cxn>
              <a:cxn ang="0">
                <a:pos x="connsiteX31523" y="connsiteY31523"/>
              </a:cxn>
              <a:cxn ang="0">
                <a:pos x="connsiteX31524" y="connsiteY31524"/>
              </a:cxn>
              <a:cxn ang="0">
                <a:pos x="connsiteX31525" y="connsiteY31525"/>
              </a:cxn>
              <a:cxn ang="0">
                <a:pos x="connsiteX31526" y="connsiteY31526"/>
              </a:cxn>
              <a:cxn ang="0">
                <a:pos x="connsiteX31527" y="connsiteY31527"/>
              </a:cxn>
              <a:cxn ang="0">
                <a:pos x="connsiteX31528" y="connsiteY31528"/>
              </a:cxn>
              <a:cxn ang="0">
                <a:pos x="connsiteX31529" y="connsiteY31529"/>
              </a:cxn>
              <a:cxn ang="0">
                <a:pos x="connsiteX31530" y="connsiteY31530"/>
              </a:cxn>
              <a:cxn ang="0">
                <a:pos x="connsiteX31531" y="connsiteY31531"/>
              </a:cxn>
              <a:cxn ang="0">
                <a:pos x="connsiteX31532" y="connsiteY31532"/>
              </a:cxn>
              <a:cxn ang="0">
                <a:pos x="connsiteX31533" y="connsiteY31533"/>
              </a:cxn>
              <a:cxn ang="0">
                <a:pos x="connsiteX31534" y="connsiteY31534"/>
              </a:cxn>
              <a:cxn ang="0">
                <a:pos x="connsiteX31535" y="connsiteY31535"/>
              </a:cxn>
              <a:cxn ang="0">
                <a:pos x="connsiteX31536" y="connsiteY31536"/>
              </a:cxn>
              <a:cxn ang="0">
                <a:pos x="connsiteX31537" y="connsiteY31537"/>
              </a:cxn>
              <a:cxn ang="0">
                <a:pos x="connsiteX31538" y="connsiteY31538"/>
              </a:cxn>
              <a:cxn ang="0">
                <a:pos x="connsiteX31539" y="connsiteY31539"/>
              </a:cxn>
              <a:cxn ang="0">
                <a:pos x="connsiteX31540" y="connsiteY31540"/>
              </a:cxn>
              <a:cxn ang="0">
                <a:pos x="connsiteX31541" y="connsiteY31541"/>
              </a:cxn>
              <a:cxn ang="0">
                <a:pos x="connsiteX31542" y="connsiteY31542"/>
              </a:cxn>
              <a:cxn ang="0">
                <a:pos x="connsiteX31543" y="connsiteY31543"/>
              </a:cxn>
              <a:cxn ang="0">
                <a:pos x="connsiteX31544" y="connsiteY31544"/>
              </a:cxn>
              <a:cxn ang="0">
                <a:pos x="connsiteX31545" y="connsiteY31545"/>
              </a:cxn>
              <a:cxn ang="0">
                <a:pos x="connsiteX31546" y="connsiteY31546"/>
              </a:cxn>
              <a:cxn ang="0">
                <a:pos x="connsiteX31547" y="connsiteY31547"/>
              </a:cxn>
              <a:cxn ang="0">
                <a:pos x="connsiteX31548" y="connsiteY31548"/>
              </a:cxn>
              <a:cxn ang="0">
                <a:pos x="connsiteX31549" y="connsiteY31549"/>
              </a:cxn>
              <a:cxn ang="0">
                <a:pos x="connsiteX31550" y="connsiteY31550"/>
              </a:cxn>
              <a:cxn ang="0">
                <a:pos x="connsiteX31551" y="connsiteY31551"/>
              </a:cxn>
              <a:cxn ang="0">
                <a:pos x="connsiteX31552" y="connsiteY31552"/>
              </a:cxn>
              <a:cxn ang="0">
                <a:pos x="connsiteX31553" y="connsiteY31553"/>
              </a:cxn>
              <a:cxn ang="0">
                <a:pos x="connsiteX31554" y="connsiteY31554"/>
              </a:cxn>
              <a:cxn ang="0">
                <a:pos x="connsiteX31555" y="connsiteY31555"/>
              </a:cxn>
              <a:cxn ang="0">
                <a:pos x="connsiteX31556" y="connsiteY31556"/>
              </a:cxn>
              <a:cxn ang="0">
                <a:pos x="connsiteX31557" y="connsiteY31557"/>
              </a:cxn>
              <a:cxn ang="0">
                <a:pos x="connsiteX31558" y="connsiteY31558"/>
              </a:cxn>
              <a:cxn ang="0">
                <a:pos x="connsiteX31559" y="connsiteY31559"/>
              </a:cxn>
              <a:cxn ang="0">
                <a:pos x="connsiteX31560" y="connsiteY31560"/>
              </a:cxn>
              <a:cxn ang="0">
                <a:pos x="connsiteX31561" y="connsiteY31561"/>
              </a:cxn>
              <a:cxn ang="0">
                <a:pos x="connsiteX31562" y="connsiteY31562"/>
              </a:cxn>
              <a:cxn ang="0">
                <a:pos x="connsiteX31563" y="connsiteY31563"/>
              </a:cxn>
              <a:cxn ang="0">
                <a:pos x="connsiteX31564" y="connsiteY31564"/>
              </a:cxn>
              <a:cxn ang="0">
                <a:pos x="connsiteX31565" y="connsiteY31565"/>
              </a:cxn>
              <a:cxn ang="0">
                <a:pos x="connsiteX31566" y="connsiteY31566"/>
              </a:cxn>
              <a:cxn ang="0">
                <a:pos x="connsiteX31567" y="connsiteY31567"/>
              </a:cxn>
              <a:cxn ang="0">
                <a:pos x="connsiteX31568" y="connsiteY31568"/>
              </a:cxn>
              <a:cxn ang="0">
                <a:pos x="connsiteX31569" y="connsiteY31569"/>
              </a:cxn>
              <a:cxn ang="0">
                <a:pos x="connsiteX31570" y="connsiteY31570"/>
              </a:cxn>
              <a:cxn ang="0">
                <a:pos x="connsiteX31571" y="connsiteY31571"/>
              </a:cxn>
              <a:cxn ang="0">
                <a:pos x="connsiteX31572" y="connsiteY31572"/>
              </a:cxn>
              <a:cxn ang="0">
                <a:pos x="connsiteX31573" y="connsiteY31573"/>
              </a:cxn>
              <a:cxn ang="0">
                <a:pos x="connsiteX31574" y="connsiteY31574"/>
              </a:cxn>
              <a:cxn ang="0">
                <a:pos x="connsiteX31575" y="connsiteY31575"/>
              </a:cxn>
              <a:cxn ang="0">
                <a:pos x="connsiteX31576" y="connsiteY31576"/>
              </a:cxn>
              <a:cxn ang="0">
                <a:pos x="connsiteX31577" y="connsiteY31577"/>
              </a:cxn>
              <a:cxn ang="0">
                <a:pos x="connsiteX31578" y="connsiteY31578"/>
              </a:cxn>
              <a:cxn ang="0">
                <a:pos x="connsiteX31579" y="connsiteY31579"/>
              </a:cxn>
              <a:cxn ang="0">
                <a:pos x="connsiteX31580" y="connsiteY31580"/>
              </a:cxn>
              <a:cxn ang="0">
                <a:pos x="connsiteX31581" y="connsiteY31581"/>
              </a:cxn>
              <a:cxn ang="0">
                <a:pos x="connsiteX31582" y="connsiteY31582"/>
              </a:cxn>
              <a:cxn ang="0">
                <a:pos x="connsiteX31583" y="connsiteY31583"/>
              </a:cxn>
              <a:cxn ang="0">
                <a:pos x="connsiteX31584" y="connsiteY31584"/>
              </a:cxn>
              <a:cxn ang="0">
                <a:pos x="connsiteX31585" y="connsiteY31585"/>
              </a:cxn>
              <a:cxn ang="0">
                <a:pos x="connsiteX31586" y="connsiteY31586"/>
              </a:cxn>
              <a:cxn ang="0">
                <a:pos x="connsiteX31587" y="connsiteY31587"/>
              </a:cxn>
              <a:cxn ang="0">
                <a:pos x="connsiteX31588" y="connsiteY31588"/>
              </a:cxn>
              <a:cxn ang="0">
                <a:pos x="connsiteX31589" y="connsiteY31589"/>
              </a:cxn>
              <a:cxn ang="0">
                <a:pos x="connsiteX31590" y="connsiteY31590"/>
              </a:cxn>
              <a:cxn ang="0">
                <a:pos x="connsiteX31591" y="connsiteY31591"/>
              </a:cxn>
              <a:cxn ang="0">
                <a:pos x="connsiteX31592" y="connsiteY31592"/>
              </a:cxn>
              <a:cxn ang="0">
                <a:pos x="connsiteX31593" y="connsiteY31593"/>
              </a:cxn>
              <a:cxn ang="0">
                <a:pos x="connsiteX31594" y="connsiteY31594"/>
              </a:cxn>
              <a:cxn ang="0">
                <a:pos x="connsiteX31595" y="connsiteY31595"/>
              </a:cxn>
              <a:cxn ang="0">
                <a:pos x="connsiteX31596" y="connsiteY31596"/>
              </a:cxn>
              <a:cxn ang="0">
                <a:pos x="connsiteX31597" y="connsiteY31597"/>
              </a:cxn>
              <a:cxn ang="0">
                <a:pos x="connsiteX31598" y="connsiteY31598"/>
              </a:cxn>
              <a:cxn ang="0">
                <a:pos x="connsiteX31599" y="connsiteY31599"/>
              </a:cxn>
              <a:cxn ang="0">
                <a:pos x="connsiteX31600" y="connsiteY31600"/>
              </a:cxn>
              <a:cxn ang="0">
                <a:pos x="connsiteX31601" y="connsiteY31601"/>
              </a:cxn>
              <a:cxn ang="0">
                <a:pos x="connsiteX31602" y="connsiteY31602"/>
              </a:cxn>
              <a:cxn ang="0">
                <a:pos x="connsiteX31603" y="connsiteY31603"/>
              </a:cxn>
              <a:cxn ang="0">
                <a:pos x="connsiteX31604" y="connsiteY31604"/>
              </a:cxn>
              <a:cxn ang="0">
                <a:pos x="connsiteX31605" y="connsiteY31605"/>
              </a:cxn>
              <a:cxn ang="0">
                <a:pos x="connsiteX31606" y="connsiteY31606"/>
              </a:cxn>
              <a:cxn ang="0">
                <a:pos x="connsiteX31607" y="connsiteY31607"/>
              </a:cxn>
              <a:cxn ang="0">
                <a:pos x="connsiteX31608" y="connsiteY31608"/>
              </a:cxn>
              <a:cxn ang="0">
                <a:pos x="connsiteX31609" y="connsiteY31609"/>
              </a:cxn>
              <a:cxn ang="0">
                <a:pos x="connsiteX31610" y="connsiteY31610"/>
              </a:cxn>
              <a:cxn ang="0">
                <a:pos x="connsiteX31611" y="connsiteY31611"/>
              </a:cxn>
              <a:cxn ang="0">
                <a:pos x="connsiteX31612" y="connsiteY31612"/>
              </a:cxn>
              <a:cxn ang="0">
                <a:pos x="connsiteX31613" y="connsiteY31613"/>
              </a:cxn>
              <a:cxn ang="0">
                <a:pos x="connsiteX31614" y="connsiteY31614"/>
              </a:cxn>
              <a:cxn ang="0">
                <a:pos x="connsiteX31615" y="connsiteY31615"/>
              </a:cxn>
              <a:cxn ang="0">
                <a:pos x="connsiteX31616" y="connsiteY31616"/>
              </a:cxn>
              <a:cxn ang="0">
                <a:pos x="connsiteX31617" y="connsiteY31617"/>
              </a:cxn>
              <a:cxn ang="0">
                <a:pos x="connsiteX31618" y="connsiteY31618"/>
              </a:cxn>
              <a:cxn ang="0">
                <a:pos x="connsiteX31619" y="connsiteY31619"/>
              </a:cxn>
              <a:cxn ang="0">
                <a:pos x="connsiteX31620" y="connsiteY31620"/>
              </a:cxn>
              <a:cxn ang="0">
                <a:pos x="connsiteX31621" y="connsiteY31621"/>
              </a:cxn>
              <a:cxn ang="0">
                <a:pos x="connsiteX31622" y="connsiteY31622"/>
              </a:cxn>
              <a:cxn ang="0">
                <a:pos x="connsiteX31623" y="connsiteY31623"/>
              </a:cxn>
              <a:cxn ang="0">
                <a:pos x="connsiteX31624" y="connsiteY31624"/>
              </a:cxn>
              <a:cxn ang="0">
                <a:pos x="connsiteX31625" y="connsiteY31625"/>
              </a:cxn>
              <a:cxn ang="0">
                <a:pos x="connsiteX31626" y="connsiteY31626"/>
              </a:cxn>
              <a:cxn ang="0">
                <a:pos x="connsiteX31627" y="connsiteY31627"/>
              </a:cxn>
              <a:cxn ang="0">
                <a:pos x="connsiteX31628" y="connsiteY31628"/>
              </a:cxn>
              <a:cxn ang="0">
                <a:pos x="connsiteX31629" y="connsiteY31629"/>
              </a:cxn>
              <a:cxn ang="0">
                <a:pos x="connsiteX31630" y="connsiteY31630"/>
              </a:cxn>
              <a:cxn ang="0">
                <a:pos x="connsiteX31631" y="connsiteY31631"/>
              </a:cxn>
              <a:cxn ang="0">
                <a:pos x="connsiteX31632" y="connsiteY31632"/>
              </a:cxn>
              <a:cxn ang="0">
                <a:pos x="connsiteX31633" y="connsiteY31633"/>
              </a:cxn>
              <a:cxn ang="0">
                <a:pos x="connsiteX31634" y="connsiteY31634"/>
              </a:cxn>
              <a:cxn ang="0">
                <a:pos x="connsiteX31635" y="connsiteY31635"/>
              </a:cxn>
              <a:cxn ang="0">
                <a:pos x="connsiteX31636" y="connsiteY31636"/>
              </a:cxn>
              <a:cxn ang="0">
                <a:pos x="connsiteX31637" y="connsiteY31637"/>
              </a:cxn>
              <a:cxn ang="0">
                <a:pos x="connsiteX31638" y="connsiteY31638"/>
              </a:cxn>
              <a:cxn ang="0">
                <a:pos x="connsiteX31639" y="connsiteY31639"/>
              </a:cxn>
              <a:cxn ang="0">
                <a:pos x="connsiteX31640" y="connsiteY31640"/>
              </a:cxn>
              <a:cxn ang="0">
                <a:pos x="connsiteX31641" y="connsiteY31641"/>
              </a:cxn>
              <a:cxn ang="0">
                <a:pos x="connsiteX31642" y="connsiteY31642"/>
              </a:cxn>
              <a:cxn ang="0">
                <a:pos x="connsiteX31643" y="connsiteY31643"/>
              </a:cxn>
              <a:cxn ang="0">
                <a:pos x="connsiteX31644" y="connsiteY31644"/>
              </a:cxn>
              <a:cxn ang="0">
                <a:pos x="connsiteX31645" y="connsiteY31645"/>
              </a:cxn>
              <a:cxn ang="0">
                <a:pos x="connsiteX31646" y="connsiteY31646"/>
              </a:cxn>
              <a:cxn ang="0">
                <a:pos x="connsiteX31647" y="connsiteY31647"/>
              </a:cxn>
              <a:cxn ang="0">
                <a:pos x="connsiteX31648" y="connsiteY31648"/>
              </a:cxn>
              <a:cxn ang="0">
                <a:pos x="connsiteX31649" y="connsiteY31649"/>
              </a:cxn>
              <a:cxn ang="0">
                <a:pos x="connsiteX31650" y="connsiteY31650"/>
              </a:cxn>
              <a:cxn ang="0">
                <a:pos x="connsiteX31651" y="connsiteY31651"/>
              </a:cxn>
              <a:cxn ang="0">
                <a:pos x="connsiteX31652" y="connsiteY31652"/>
              </a:cxn>
              <a:cxn ang="0">
                <a:pos x="connsiteX31653" y="connsiteY31653"/>
              </a:cxn>
              <a:cxn ang="0">
                <a:pos x="connsiteX31654" y="connsiteY31654"/>
              </a:cxn>
              <a:cxn ang="0">
                <a:pos x="connsiteX31655" y="connsiteY31655"/>
              </a:cxn>
              <a:cxn ang="0">
                <a:pos x="connsiteX31656" y="connsiteY31656"/>
              </a:cxn>
              <a:cxn ang="0">
                <a:pos x="connsiteX31657" y="connsiteY31657"/>
              </a:cxn>
              <a:cxn ang="0">
                <a:pos x="connsiteX31658" y="connsiteY31658"/>
              </a:cxn>
              <a:cxn ang="0">
                <a:pos x="connsiteX31659" y="connsiteY31659"/>
              </a:cxn>
              <a:cxn ang="0">
                <a:pos x="connsiteX31660" y="connsiteY31660"/>
              </a:cxn>
              <a:cxn ang="0">
                <a:pos x="connsiteX31661" y="connsiteY31661"/>
              </a:cxn>
              <a:cxn ang="0">
                <a:pos x="connsiteX31662" y="connsiteY31662"/>
              </a:cxn>
              <a:cxn ang="0">
                <a:pos x="connsiteX31663" y="connsiteY31663"/>
              </a:cxn>
              <a:cxn ang="0">
                <a:pos x="connsiteX31664" y="connsiteY31664"/>
              </a:cxn>
              <a:cxn ang="0">
                <a:pos x="connsiteX31665" y="connsiteY31665"/>
              </a:cxn>
              <a:cxn ang="0">
                <a:pos x="connsiteX31666" y="connsiteY31666"/>
              </a:cxn>
              <a:cxn ang="0">
                <a:pos x="connsiteX31667" y="connsiteY31667"/>
              </a:cxn>
              <a:cxn ang="0">
                <a:pos x="connsiteX31668" y="connsiteY31668"/>
              </a:cxn>
              <a:cxn ang="0">
                <a:pos x="connsiteX31669" y="connsiteY31669"/>
              </a:cxn>
              <a:cxn ang="0">
                <a:pos x="connsiteX31670" y="connsiteY31670"/>
              </a:cxn>
              <a:cxn ang="0">
                <a:pos x="connsiteX31671" y="connsiteY31671"/>
              </a:cxn>
              <a:cxn ang="0">
                <a:pos x="connsiteX31672" y="connsiteY31672"/>
              </a:cxn>
              <a:cxn ang="0">
                <a:pos x="connsiteX31673" y="connsiteY31673"/>
              </a:cxn>
              <a:cxn ang="0">
                <a:pos x="connsiteX31674" y="connsiteY31674"/>
              </a:cxn>
              <a:cxn ang="0">
                <a:pos x="connsiteX31675" y="connsiteY31675"/>
              </a:cxn>
              <a:cxn ang="0">
                <a:pos x="connsiteX31676" y="connsiteY31676"/>
              </a:cxn>
              <a:cxn ang="0">
                <a:pos x="connsiteX31677" y="connsiteY31677"/>
              </a:cxn>
              <a:cxn ang="0">
                <a:pos x="connsiteX31678" y="connsiteY31678"/>
              </a:cxn>
              <a:cxn ang="0">
                <a:pos x="connsiteX31679" y="connsiteY31679"/>
              </a:cxn>
              <a:cxn ang="0">
                <a:pos x="connsiteX31680" y="connsiteY31680"/>
              </a:cxn>
              <a:cxn ang="0">
                <a:pos x="connsiteX31681" y="connsiteY31681"/>
              </a:cxn>
              <a:cxn ang="0">
                <a:pos x="connsiteX31682" y="connsiteY31682"/>
              </a:cxn>
              <a:cxn ang="0">
                <a:pos x="connsiteX31683" y="connsiteY31683"/>
              </a:cxn>
              <a:cxn ang="0">
                <a:pos x="connsiteX31684" y="connsiteY31684"/>
              </a:cxn>
              <a:cxn ang="0">
                <a:pos x="connsiteX31685" y="connsiteY31685"/>
              </a:cxn>
              <a:cxn ang="0">
                <a:pos x="connsiteX31686" y="connsiteY31686"/>
              </a:cxn>
              <a:cxn ang="0">
                <a:pos x="connsiteX31687" y="connsiteY31687"/>
              </a:cxn>
              <a:cxn ang="0">
                <a:pos x="connsiteX31688" y="connsiteY31688"/>
              </a:cxn>
              <a:cxn ang="0">
                <a:pos x="connsiteX31689" y="connsiteY31689"/>
              </a:cxn>
              <a:cxn ang="0">
                <a:pos x="connsiteX31690" y="connsiteY31690"/>
              </a:cxn>
              <a:cxn ang="0">
                <a:pos x="connsiteX31691" y="connsiteY31691"/>
              </a:cxn>
              <a:cxn ang="0">
                <a:pos x="connsiteX31692" y="connsiteY31692"/>
              </a:cxn>
              <a:cxn ang="0">
                <a:pos x="connsiteX31693" y="connsiteY31693"/>
              </a:cxn>
              <a:cxn ang="0">
                <a:pos x="connsiteX31694" y="connsiteY31694"/>
              </a:cxn>
              <a:cxn ang="0">
                <a:pos x="connsiteX31695" y="connsiteY31695"/>
              </a:cxn>
              <a:cxn ang="0">
                <a:pos x="connsiteX31696" y="connsiteY31696"/>
              </a:cxn>
              <a:cxn ang="0">
                <a:pos x="connsiteX31697" y="connsiteY31697"/>
              </a:cxn>
              <a:cxn ang="0">
                <a:pos x="connsiteX31698" y="connsiteY31698"/>
              </a:cxn>
              <a:cxn ang="0">
                <a:pos x="connsiteX31699" y="connsiteY31699"/>
              </a:cxn>
              <a:cxn ang="0">
                <a:pos x="connsiteX31700" y="connsiteY31700"/>
              </a:cxn>
              <a:cxn ang="0">
                <a:pos x="connsiteX31701" y="connsiteY31701"/>
              </a:cxn>
              <a:cxn ang="0">
                <a:pos x="connsiteX31702" y="connsiteY31702"/>
              </a:cxn>
              <a:cxn ang="0">
                <a:pos x="connsiteX31703" y="connsiteY31703"/>
              </a:cxn>
              <a:cxn ang="0">
                <a:pos x="connsiteX31704" y="connsiteY31704"/>
              </a:cxn>
              <a:cxn ang="0">
                <a:pos x="connsiteX31705" y="connsiteY31705"/>
              </a:cxn>
              <a:cxn ang="0">
                <a:pos x="connsiteX31706" y="connsiteY31706"/>
              </a:cxn>
              <a:cxn ang="0">
                <a:pos x="connsiteX31707" y="connsiteY31707"/>
              </a:cxn>
              <a:cxn ang="0">
                <a:pos x="connsiteX31708" y="connsiteY31708"/>
              </a:cxn>
              <a:cxn ang="0">
                <a:pos x="connsiteX31709" y="connsiteY31709"/>
              </a:cxn>
              <a:cxn ang="0">
                <a:pos x="connsiteX31710" y="connsiteY31710"/>
              </a:cxn>
              <a:cxn ang="0">
                <a:pos x="connsiteX31711" y="connsiteY31711"/>
              </a:cxn>
              <a:cxn ang="0">
                <a:pos x="connsiteX31712" y="connsiteY31712"/>
              </a:cxn>
              <a:cxn ang="0">
                <a:pos x="connsiteX31713" y="connsiteY31713"/>
              </a:cxn>
              <a:cxn ang="0">
                <a:pos x="connsiteX31714" y="connsiteY31714"/>
              </a:cxn>
              <a:cxn ang="0">
                <a:pos x="connsiteX31715" y="connsiteY31715"/>
              </a:cxn>
              <a:cxn ang="0">
                <a:pos x="connsiteX31716" y="connsiteY31716"/>
              </a:cxn>
              <a:cxn ang="0">
                <a:pos x="connsiteX31717" y="connsiteY31717"/>
              </a:cxn>
              <a:cxn ang="0">
                <a:pos x="connsiteX31718" y="connsiteY31718"/>
              </a:cxn>
              <a:cxn ang="0">
                <a:pos x="connsiteX31719" y="connsiteY31719"/>
              </a:cxn>
              <a:cxn ang="0">
                <a:pos x="connsiteX31720" y="connsiteY31720"/>
              </a:cxn>
              <a:cxn ang="0">
                <a:pos x="connsiteX31721" y="connsiteY31721"/>
              </a:cxn>
              <a:cxn ang="0">
                <a:pos x="connsiteX31722" y="connsiteY31722"/>
              </a:cxn>
              <a:cxn ang="0">
                <a:pos x="connsiteX31723" y="connsiteY31723"/>
              </a:cxn>
              <a:cxn ang="0">
                <a:pos x="connsiteX31724" y="connsiteY31724"/>
              </a:cxn>
              <a:cxn ang="0">
                <a:pos x="connsiteX31725" y="connsiteY31725"/>
              </a:cxn>
              <a:cxn ang="0">
                <a:pos x="connsiteX31726" y="connsiteY31726"/>
              </a:cxn>
              <a:cxn ang="0">
                <a:pos x="connsiteX31727" y="connsiteY31727"/>
              </a:cxn>
              <a:cxn ang="0">
                <a:pos x="connsiteX31728" y="connsiteY31728"/>
              </a:cxn>
              <a:cxn ang="0">
                <a:pos x="connsiteX31729" y="connsiteY31729"/>
              </a:cxn>
              <a:cxn ang="0">
                <a:pos x="connsiteX31730" y="connsiteY31730"/>
              </a:cxn>
              <a:cxn ang="0">
                <a:pos x="connsiteX31731" y="connsiteY31731"/>
              </a:cxn>
              <a:cxn ang="0">
                <a:pos x="connsiteX31732" y="connsiteY31732"/>
              </a:cxn>
              <a:cxn ang="0">
                <a:pos x="connsiteX31733" y="connsiteY31733"/>
              </a:cxn>
              <a:cxn ang="0">
                <a:pos x="connsiteX31734" y="connsiteY31734"/>
              </a:cxn>
              <a:cxn ang="0">
                <a:pos x="connsiteX31735" y="connsiteY31735"/>
              </a:cxn>
              <a:cxn ang="0">
                <a:pos x="connsiteX31736" y="connsiteY31736"/>
              </a:cxn>
              <a:cxn ang="0">
                <a:pos x="connsiteX31737" y="connsiteY31737"/>
              </a:cxn>
              <a:cxn ang="0">
                <a:pos x="connsiteX31738" y="connsiteY31738"/>
              </a:cxn>
              <a:cxn ang="0">
                <a:pos x="connsiteX31739" y="connsiteY31739"/>
              </a:cxn>
              <a:cxn ang="0">
                <a:pos x="connsiteX31740" y="connsiteY31740"/>
              </a:cxn>
              <a:cxn ang="0">
                <a:pos x="connsiteX31741" y="connsiteY31741"/>
              </a:cxn>
              <a:cxn ang="0">
                <a:pos x="connsiteX31742" y="connsiteY31742"/>
              </a:cxn>
              <a:cxn ang="0">
                <a:pos x="connsiteX31743" y="connsiteY31743"/>
              </a:cxn>
              <a:cxn ang="0">
                <a:pos x="connsiteX31744" y="connsiteY31744"/>
              </a:cxn>
              <a:cxn ang="0">
                <a:pos x="connsiteX31745" y="connsiteY31745"/>
              </a:cxn>
              <a:cxn ang="0">
                <a:pos x="connsiteX31746" y="connsiteY31746"/>
              </a:cxn>
              <a:cxn ang="0">
                <a:pos x="connsiteX31747" y="connsiteY31747"/>
              </a:cxn>
              <a:cxn ang="0">
                <a:pos x="connsiteX31748" y="connsiteY31748"/>
              </a:cxn>
              <a:cxn ang="0">
                <a:pos x="connsiteX31749" y="connsiteY31749"/>
              </a:cxn>
              <a:cxn ang="0">
                <a:pos x="connsiteX31750" y="connsiteY31750"/>
              </a:cxn>
              <a:cxn ang="0">
                <a:pos x="connsiteX31751" y="connsiteY31751"/>
              </a:cxn>
              <a:cxn ang="0">
                <a:pos x="connsiteX31752" y="connsiteY31752"/>
              </a:cxn>
              <a:cxn ang="0">
                <a:pos x="connsiteX31753" y="connsiteY31753"/>
              </a:cxn>
              <a:cxn ang="0">
                <a:pos x="connsiteX31754" y="connsiteY31754"/>
              </a:cxn>
              <a:cxn ang="0">
                <a:pos x="connsiteX31755" y="connsiteY31755"/>
              </a:cxn>
              <a:cxn ang="0">
                <a:pos x="connsiteX31756" y="connsiteY31756"/>
              </a:cxn>
              <a:cxn ang="0">
                <a:pos x="connsiteX31757" y="connsiteY31757"/>
              </a:cxn>
              <a:cxn ang="0">
                <a:pos x="connsiteX31758" y="connsiteY31758"/>
              </a:cxn>
              <a:cxn ang="0">
                <a:pos x="connsiteX31759" y="connsiteY31759"/>
              </a:cxn>
              <a:cxn ang="0">
                <a:pos x="connsiteX31760" y="connsiteY31760"/>
              </a:cxn>
              <a:cxn ang="0">
                <a:pos x="connsiteX31761" y="connsiteY31761"/>
              </a:cxn>
              <a:cxn ang="0">
                <a:pos x="connsiteX31762" y="connsiteY31762"/>
              </a:cxn>
              <a:cxn ang="0">
                <a:pos x="connsiteX31763" y="connsiteY31763"/>
              </a:cxn>
              <a:cxn ang="0">
                <a:pos x="connsiteX31764" y="connsiteY31764"/>
              </a:cxn>
              <a:cxn ang="0">
                <a:pos x="connsiteX31765" y="connsiteY31765"/>
              </a:cxn>
              <a:cxn ang="0">
                <a:pos x="connsiteX31766" y="connsiteY31766"/>
              </a:cxn>
              <a:cxn ang="0">
                <a:pos x="connsiteX31767" y="connsiteY31767"/>
              </a:cxn>
              <a:cxn ang="0">
                <a:pos x="connsiteX31768" y="connsiteY31768"/>
              </a:cxn>
              <a:cxn ang="0">
                <a:pos x="connsiteX31769" y="connsiteY31769"/>
              </a:cxn>
              <a:cxn ang="0">
                <a:pos x="connsiteX31770" y="connsiteY31770"/>
              </a:cxn>
              <a:cxn ang="0">
                <a:pos x="connsiteX31771" y="connsiteY31771"/>
              </a:cxn>
              <a:cxn ang="0">
                <a:pos x="connsiteX31772" y="connsiteY31772"/>
              </a:cxn>
              <a:cxn ang="0">
                <a:pos x="connsiteX31773" y="connsiteY31773"/>
              </a:cxn>
              <a:cxn ang="0">
                <a:pos x="connsiteX31774" y="connsiteY31774"/>
              </a:cxn>
              <a:cxn ang="0">
                <a:pos x="connsiteX31775" y="connsiteY31775"/>
              </a:cxn>
              <a:cxn ang="0">
                <a:pos x="connsiteX31776" y="connsiteY31776"/>
              </a:cxn>
              <a:cxn ang="0">
                <a:pos x="connsiteX31777" y="connsiteY31777"/>
              </a:cxn>
              <a:cxn ang="0">
                <a:pos x="connsiteX31778" y="connsiteY31778"/>
              </a:cxn>
              <a:cxn ang="0">
                <a:pos x="connsiteX31779" y="connsiteY31779"/>
              </a:cxn>
              <a:cxn ang="0">
                <a:pos x="connsiteX31780" y="connsiteY31780"/>
              </a:cxn>
              <a:cxn ang="0">
                <a:pos x="connsiteX31781" y="connsiteY31781"/>
              </a:cxn>
              <a:cxn ang="0">
                <a:pos x="connsiteX31782" y="connsiteY31782"/>
              </a:cxn>
              <a:cxn ang="0">
                <a:pos x="connsiteX31783" y="connsiteY31783"/>
              </a:cxn>
              <a:cxn ang="0">
                <a:pos x="connsiteX31784" y="connsiteY31784"/>
              </a:cxn>
              <a:cxn ang="0">
                <a:pos x="connsiteX31785" y="connsiteY31785"/>
              </a:cxn>
              <a:cxn ang="0">
                <a:pos x="connsiteX31786" y="connsiteY31786"/>
              </a:cxn>
              <a:cxn ang="0">
                <a:pos x="connsiteX31787" y="connsiteY31787"/>
              </a:cxn>
              <a:cxn ang="0">
                <a:pos x="connsiteX31788" y="connsiteY31788"/>
              </a:cxn>
              <a:cxn ang="0">
                <a:pos x="connsiteX31789" y="connsiteY31789"/>
              </a:cxn>
              <a:cxn ang="0">
                <a:pos x="connsiteX31790" y="connsiteY31790"/>
              </a:cxn>
              <a:cxn ang="0">
                <a:pos x="connsiteX31791" y="connsiteY31791"/>
              </a:cxn>
              <a:cxn ang="0">
                <a:pos x="connsiteX31792" y="connsiteY31792"/>
              </a:cxn>
              <a:cxn ang="0">
                <a:pos x="connsiteX31793" y="connsiteY31793"/>
              </a:cxn>
              <a:cxn ang="0">
                <a:pos x="connsiteX31794" y="connsiteY31794"/>
              </a:cxn>
              <a:cxn ang="0">
                <a:pos x="connsiteX31795" y="connsiteY31795"/>
              </a:cxn>
              <a:cxn ang="0">
                <a:pos x="connsiteX31796" y="connsiteY31796"/>
              </a:cxn>
              <a:cxn ang="0">
                <a:pos x="connsiteX31797" y="connsiteY31797"/>
              </a:cxn>
              <a:cxn ang="0">
                <a:pos x="connsiteX31798" y="connsiteY31798"/>
              </a:cxn>
              <a:cxn ang="0">
                <a:pos x="connsiteX31799" y="connsiteY31799"/>
              </a:cxn>
              <a:cxn ang="0">
                <a:pos x="connsiteX31800" y="connsiteY31800"/>
              </a:cxn>
              <a:cxn ang="0">
                <a:pos x="connsiteX31801" y="connsiteY31801"/>
              </a:cxn>
              <a:cxn ang="0">
                <a:pos x="connsiteX31802" y="connsiteY31802"/>
              </a:cxn>
              <a:cxn ang="0">
                <a:pos x="connsiteX31803" y="connsiteY31803"/>
              </a:cxn>
              <a:cxn ang="0">
                <a:pos x="connsiteX31804" y="connsiteY31804"/>
              </a:cxn>
              <a:cxn ang="0">
                <a:pos x="connsiteX31805" y="connsiteY31805"/>
              </a:cxn>
              <a:cxn ang="0">
                <a:pos x="connsiteX31806" y="connsiteY31806"/>
              </a:cxn>
              <a:cxn ang="0">
                <a:pos x="connsiteX31807" y="connsiteY31807"/>
              </a:cxn>
              <a:cxn ang="0">
                <a:pos x="connsiteX31808" y="connsiteY31808"/>
              </a:cxn>
              <a:cxn ang="0">
                <a:pos x="connsiteX31809" y="connsiteY31809"/>
              </a:cxn>
              <a:cxn ang="0">
                <a:pos x="connsiteX31810" y="connsiteY31810"/>
              </a:cxn>
              <a:cxn ang="0">
                <a:pos x="connsiteX31811" y="connsiteY31811"/>
              </a:cxn>
              <a:cxn ang="0">
                <a:pos x="connsiteX31812" y="connsiteY31812"/>
              </a:cxn>
              <a:cxn ang="0">
                <a:pos x="connsiteX31813" y="connsiteY31813"/>
              </a:cxn>
              <a:cxn ang="0">
                <a:pos x="connsiteX31814" y="connsiteY31814"/>
              </a:cxn>
              <a:cxn ang="0">
                <a:pos x="connsiteX31815" y="connsiteY31815"/>
              </a:cxn>
              <a:cxn ang="0">
                <a:pos x="connsiteX31816" y="connsiteY31816"/>
              </a:cxn>
              <a:cxn ang="0">
                <a:pos x="connsiteX31817" y="connsiteY31817"/>
              </a:cxn>
              <a:cxn ang="0">
                <a:pos x="connsiteX31818" y="connsiteY31818"/>
              </a:cxn>
              <a:cxn ang="0">
                <a:pos x="connsiteX31819" y="connsiteY31819"/>
              </a:cxn>
              <a:cxn ang="0">
                <a:pos x="connsiteX31820" y="connsiteY31820"/>
              </a:cxn>
              <a:cxn ang="0">
                <a:pos x="connsiteX31821" y="connsiteY31821"/>
              </a:cxn>
              <a:cxn ang="0">
                <a:pos x="connsiteX31822" y="connsiteY31822"/>
              </a:cxn>
              <a:cxn ang="0">
                <a:pos x="connsiteX31823" y="connsiteY31823"/>
              </a:cxn>
              <a:cxn ang="0">
                <a:pos x="connsiteX31824" y="connsiteY31824"/>
              </a:cxn>
              <a:cxn ang="0">
                <a:pos x="connsiteX31825" y="connsiteY31825"/>
              </a:cxn>
              <a:cxn ang="0">
                <a:pos x="connsiteX31826" y="connsiteY31826"/>
              </a:cxn>
              <a:cxn ang="0">
                <a:pos x="connsiteX31827" y="connsiteY31827"/>
              </a:cxn>
              <a:cxn ang="0">
                <a:pos x="connsiteX31828" y="connsiteY31828"/>
              </a:cxn>
              <a:cxn ang="0">
                <a:pos x="connsiteX31829" y="connsiteY31829"/>
              </a:cxn>
              <a:cxn ang="0">
                <a:pos x="connsiteX31830" y="connsiteY31830"/>
              </a:cxn>
              <a:cxn ang="0">
                <a:pos x="connsiteX31831" y="connsiteY31831"/>
              </a:cxn>
              <a:cxn ang="0">
                <a:pos x="connsiteX31832" y="connsiteY31832"/>
              </a:cxn>
              <a:cxn ang="0">
                <a:pos x="connsiteX31833" y="connsiteY31833"/>
              </a:cxn>
              <a:cxn ang="0">
                <a:pos x="connsiteX31834" y="connsiteY31834"/>
              </a:cxn>
              <a:cxn ang="0">
                <a:pos x="connsiteX31835" y="connsiteY31835"/>
              </a:cxn>
              <a:cxn ang="0">
                <a:pos x="connsiteX31836" y="connsiteY31836"/>
              </a:cxn>
              <a:cxn ang="0">
                <a:pos x="connsiteX31837" y="connsiteY31837"/>
              </a:cxn>
              <a:cxn ang="0">
                <a:pos x="connsiteX31838" y="connsiteY31838"/>
              </a:cxn>
              <a:cxn ang="0">
                <a:pos x="connsiteX31839" y="connsiteY31839"/>
              </a:cxn>
              <a:cxn ang="0">
                <a:pos x="connsiteX31840" y="connsiteY31840"/>
              </a:cxn>
              <a:cxn ang="0">
                <a:pos x="connsiteX31841" y="connsiteY31841"/>
              </a:cxn>
              <a:cxn ang="0">
                <a:pos x="connsiteX31842" y="connsiteY31842"/>
              </a:cxn>
              <a:cxn ang="0">
                <a:pos x="connsiteX31843" y="connsiteY31843"/>
              </a:cxn>
              <a:cxn ang="0">
                <a:pos x="connsiteX31844" y="connsiteY31844"/>
              </a:cxn>
              <a:cxn ang="0">
                <a:pos x="connsiteX31845" y="connsiteY31845"/>
              </a:cxn>
              <a:cxn ang="0">
                <a:pos x="connsiteX31846" y="connsiteY31846"/>
              </a:cxn>
              <a:cxn ang="0">
                <a:pos x="connsiteX31847" y="connsiteY31847"/>
              </a:cxn>
              <a:cxn ang="0">
                <a:pos x="connsiteX31848" y="connsiteY31848"/>
              </a:cxn>
              <a:cxn ang="0">
                <a:pos x="connsiteX31849" y="connsiteY31849"/>
              </a:cxn>
              <a:cxn ang="0">
                <a:pos x="connsiteX31850" y="connsiteY31850"/>
              </a:cxn>
              <a:cxn ang="0">
                <a:pos x="connsiteX31851" y="connsiteY31851"/>
              </a:cxn>
              <a:cxn ang="0">
                <a:pos x="connsiteX31852" y="connsiteY31852"/>
              </a:cxn>
              <a:cxn ang="0">
                <a:pos x="connsiteX31853" y="connsiteY31853"/>
              </a:cxn>
              <a:cxn ang="0">
                <a:pos x="connsiteX31854" y="connsiteY31854"/>
              </a:cxn>
              <a:cxn ang="0">
                <a:pos x="connsiteX31855" y="connsiteY31855"/>
              </a:cxn>
              <a:cxn ang="0">
                <a:pos x="connsiteX31856" y="connsiteY31856"/>
              </a:cxn>
              <a:cxn ang="0">
                <a:pos x="connsiteX31857" y="connsiteY31857"/>
              </a:cxn>
              <a:cxn ang="0">
                <a:pos x="connsiteX31858" y="connsiteY31858"/>
              </a:cxn>
              <a:cxn ang="0">
                <a:pos x="connsiteX31859" y="connsiteY31859"/>
              </a:cxn>
              <a:cxn ang="0">
                <a:pos x="connsiteX31860" y="connsiteY31860"/>
              </a:cxn>
              <a:cxn ang="0">
                <a:pos x="connsiteX31861" y="connsiteY31861"/>
              </a:cxn>
              <a:cxn ang="0">
                <a:pos x="connsiteX31862" y="connsiteY31862"/>
              </a:cxn>
              <a:cxn ang="0">
                <a:pos x="connsiteX31863" y="connsiteY31863"/>
              </a:cxn>
              <a:cxn ang="0">
                <a:pos x="connsiteX31864" y="connsiteY31864"/>
              </a:cxn>
              <a:cxn ang="0">
                <a:pos x="connsiteX31865" y="connsiteY31865"/>
              </a:cxn>
              <a:cxn ang="0">
                <a:pos x="connsiteX31866" y="connsiteY31866"/>
              </a:cxn>
              <a:cxn ang="0">
                <a:pos x="connsiteX31867" y="connsiteY31867"/>
              </a:cxn>
              <a:cxn ang="0">
                <a:pos x="connsiteX31868" y="connsiteY31868"/>
              </a:cxn>
              <a:cxn ang="0">
                <a:pos x="connsiteX31869" y="connsiteY31869"/>
              </a:cxn>
              <a:cxn ang="0">
                <a:pos x="connsiteX31870" y="connsiteY31870"/>
              </a:cxn>
              <a:cxn ang="0">
                <a:pos x="connsiteX31871" y="connsiteY31871"/>
              </a:cxn>
              <a:cxn ang="0">
                <a:pos x="connsiteX31872" y="connsiteY31872"/>
              </a:cxn>
              <a:cxn ang="0">
                <a:pos x="connsiteX31873" y="connsiteY31873"/>
              </a:cxn>
              <a:cxn ang="0">
                <a:pos x="connsiteX31874" y="connsiteY31874"/>
              </a:cxn>
              <a:cxn ang="0">
                <a:pos x="connsiteX31875" y="connsiteY31875"/>
              </a:cxn>
              <a:cxn ang="0">
                <a:pos x="connsiteX31876" y="connsiteY31876"/>
              </a:cxn>
              <a:cxn ang="0">
                <a:pos x="connsiteX31877" y="connsiteY31877"/>
              </a:cxn>
              <a:cxn ang="0">
                <a:pos x="connsiteX31878" y="connsiteY31878"/>
              </a:cxn>
              <a:cxn ang="0">
                <a:pos x="connsiteX31879" y="connsiteY31879"/>
              </a:cxn>
              <a:cxn ang="0">
                <a:pos x="connsiteX31880" y="connsiteY31880"/>
              </a:cxn>
              <a:cxn ang="0">
                <a:pos x="connsiteX31881" y="connsiteY31881"/>
              </a:cxn>
              <a:cxn ang="0">
                <a:pos x="connsiteX31882" y="connsiteY31882"/>
              </a:cxn>
              <a:cxn ang="0">
                <a:pos x="connsiteX31883" y="connsiteY31883"/>
              </a:cxn>
              <a:cxn ang="0">
                <a:pos x="connsiteX31884" y="connsiteY31884"/>
              </a:cxn>
              <a:cxn ang="0">
                <a:pos x="connsiteX31885" y="connsiteY31885"/>
              </a:cxn>
              <a:cxn ang="0">
                <a:pos x="connsiteX31886" y="connsiteY31886"/>
              </a:cxn>
              <a:cxn ang="0">
                <a:pos x="connsiteX31887" y="connsiteY31887"/>
              </a:cxn>
              <a:cxn ang="0">
                <a:pos x="connsiteX31888" y="connsiteY31888"/>
              </a:cxn>
              <a:cxn ang="0">
                <a:pos x="connsiteX31889" y="connsiteY31889"/>
              </a:cxn>
              <a:cxn ang="0">
                <a:pos x="connsiteX31890" y="connsiteY31890"/>
              </a:cxn>
              <a:cxn ang="0">
                <a:pos x="connsiteX31891" y="connsiteY31891"/>
              </a:cxn>
              <a:cxn ang="0">
                <a:pos x="connsiteX31892" y="connsiteY31892"/>
              </a:cxn>
              <a:cxn ang="0">
                <a:pos x="connsiteX31893" y="connsiteY31893"/>
              </a:cxn>
              <a:cxn ang="0">
                <a:pos x="connsiteX31894" y="connsiteY31894"/>
              </a:cxn>
              <a:cxn ang="0">
                <a:pos x="connsiteX31895" y="connsiteY31895"/>
              </a:cxn>
              <a:cxn ang="0">
                <a:pos x="connsiteX31896" y="connsiteY31896"/>
              </a:cxn>
              <a:cxn ang="0">
                <a:pos x="connsiteX31897" y="connsiteY31897"/>
              </a:cxn>
              <a:cxn ang="0">
                <a:pos x="connsiteX31898" y="connsiteY31898"/>
              </a:cxn>
              <a:cxn ang="0">
                <a:pos x="connsiteX31899" y="connsiteY31899"/>
              </a:cxn>
              <a:cxn ang="0">
                <a:pos x="connsiteX31900" y="connsiteY31900"/>
              </a:cxn>
              <a:cxn ang="0">
                <a:pos x="connsiteX31901" y="connsiteY31901"/>
              </a:cxn>
              <a:cxn ang="0">
                <a:pos x="connsiteX31902" y="connsiteY31902"/>
              </a:cxn>
              <a:cxn ang="0">
                <a:pos x="connsiteX31903" y="connsiteY31903"/>
              </a:cxn>
              <a:cxn ang="0">
                <a:pos x="connsiteX31904" y="connsiteY31904"/>
              </a:cxn>
              <a:cxn ang="0">
                <a:pos x="connsiteX31905" y="connsiteY31905"/>
              </a:cxn>
              <a:cxn ang="0">
                <a:pos x="connsiteX31906" y="connsiteY31906"/>
              </a:cxn>
              <a:cxn ang="0">
                <a:pos x="connsiteX31907" y="connsiteY31907"/>
              </a:cxn>
              <a:cxn ang="0">
                <a:pos x="connsiteX31908" y="connsiteY31908"/>
              </a:cxn>
              <a:cxn ang="0">
                <a:pos x="connsiteX31909" y="connsiteY31909"/>
              </a:cxn>
              <a:cxn ang="0">
                <a:pos x="connsiteX31910" y="connsiteY31910"/>
              </a:cxn>
              <a:cxn ang="0">
                <a:pos x="connsiteX31911" y="connsiteY31911"/>
              </a:cxn>
              <a:cxn ang="0">
                <a:pos x="connsiteX31912" y="connsiteY31912"/>
              </a:cxn>
              <a:cxn ang="0">
                <a:pos x="connsiteX31913" y="connsiteY31913"/>
              </a:cxn>
              <a:cxn ang="0">
                <a:pos x="connsiteX31914" y="connsiteY31914"/>
              </a:cxn>
              <a:cxn ang="0">
                <a:pos x="connsiteX31915" y="connsiteY31915"/>
              </a:cxn>
              <a:cxn ang="0">
                <a:pos x="connsiteX31916" y="connsiteY31916"/>
              </a:cxn>
              <a:cxn ang="0">
                <a:pos x="connsiteX31917" y="connsiteY31917"/>
              </a:cxn>
              <a:cxn ang="0">
                <a:pos x="connsiteX31918" y="connsiteY31918"/>
              </a:cxn>
              <a:cxn ang="0">
                <a:pos x="connsiteX31919" y="connsiteY31919"/>
              </a:cxn>
              <a:cxn ang="0">
                <a:pos x="connsiteX31920" y="connsiteY31920"/>
              </a:cxn>
              <a:cxn ang="0">
                <a:pos x="connsiteX31921" y="connsiteY31921"/>
              </a:cxn>
              <a:cxn ang="0">
                <a:pos x="connsiteX31922" y="connsiteY31922"/>
              </a:cxn>
              <a:cxn ang="0">
                <a:pos x="connsiteX31923" y="connsiteY31923"/>
              </a:cxn>
              <a:cxn ang="0">
                <a:pos x="connsiteX31924" y="connsiteY31924"/>
              </a:cxn>
              <a:cxn ang="0">
                <a:pos x="connsiteX31925" y="connsiteY31925"/>
              </a:cxn>
              <a:cxn ang="0">
                <a:pos x="connsiteX31926" y="connsiteY31926"/>
              </a:cxn>
              <a:cxn ang="0">
                <a:pos x="connsiteX31927" y="connsiteY31927"/>
              </a:cxn>
              <a:cxn ang="0">
                <a:pos x="connsiteX31928" y="connsiteY31928"/>
              </a:cxn>
              <a:cxn ang="0">
                <a:pos x="connsiteX31929" y="connsiteY31929"/>
              </a:cxn>
              <a:cxn ang="0">
                <a:pos x="connsiteX31930" y="connsiteY31930"/>
              </a:cxn>
              <a:cxn ang="0">
                <a:pos x="connsiteX31931" y="connsiteY31931"/>
              </a:cxn>
              <a:cxn ang="0">
                <a:pos x="connsiteX31932" y="connsiteY31932"/>
              </a:cxn>
              <a:cxn ang="0">
                <a:pos x="connsiteX31933" y="connsiteY31933"/>
              </a:cxn>
              <a:cxn ang="0">
                <a:pos x="connsiteX31934" y="connsiteY31934"/>
              </a:cxn>
              <a:cxn ang="0">
                <a:pos x="connsiteX31935" y="connsiteY31935"/>
              </a:cxn>
              <a:cxn ang="0">
                <a:pos x="connsiteX31936" y="connsiteY31936"/>
              </a:cxn>
              <a:cxn ang="0">
                <a:pos x="connsiteX31937" y="connsiteY31937"/>
              </a:cxn>
              <a:cxn ang="0">
                <a:pos x="connsiteX31938" y="connsiteY31938"/>
              </a:cxn>
              <a:cxn ang="0">
                <a:pos x="connsiteX31939" y="connsiteY31939"/>
              </a:cxn>
              <a:cxn ang="0">
                <a:pos x="connsiteX31940" y="connsiteY31940"/>
              </a:cxn>
              <a:cxn ang="0">
                <a:pos x="connsiteX31941" y="connsiteY31941"/>
              </a:cxn>
              <a:cxn ang="0">
                <a:pos x="connsiteX31942" y="connsiteY31942"/>
              </a:cxn>
              <a:cxn ang="0">
                <a:pos x="connsiteX31943" y="connsiteY31943"/>
              </a:cxn>
              <a:cxn ang="0">
                <a:pos x="connsiteX31944" y="connsiteY31944"/>
              </a:cxn>
              <a:cxn ang="0">
                <a:pos x="connsiteX31945" y="connsiteY31945"/>
              </a:cxn>
              <a:cxn ang="0">
                <a:pos x="connsiteX31946" y="connsiteY31946"/>
              </a:cxn>
              <a:cxn ang="0">
                <a:pos x="connsiteX31947" y="connsiteY31947"/>
              </a:cxn>
              <a:cxn ang="0">
                <a:pos x="connsiteX31948" y="connsiteY31948"/>
              </a:cxn>
              <a:cxn ang="0">
                <a:pos x="connsiteX31949" y="connsiteY31949"/>
              </a:cxn>
              <a:cxn ang="0">
                <a:pos x="connsiteX31950" y="connsiteY31950"/>
              </a:cxn>
              <a:cxn ang="0">
                <a:pos x="connsiteX31951" y="connsiteY31951"/>
              </a:cxn>
              <a:cxn ang="0">
                <a:pos x="connsiteX31952" y="connsiteY31952"/>
              </a:cxn>
              <a:cxn ang="0">
                <a:pos x="connsiteX31953" y="connsiteY31953"/>
              </a:cxn>
              <a:cxn ang="0">
                <a:pos x="connsiteX31954" y="connsiteY31954"/>
              </a:cxn>
              <a:cxn ang="0">
                <a:pos x="connsiteX31955" y="connsiteY31955"/>
              </a:cxn>
              <a:cxn ang="0">
                <a:pos x="connsiteX31956" y="connsiteY31956"/>
              </a:cxn>
              <a:cxn ang="0">
                <a:pos x="connsiteX31957" y="connsiteY31957"/>
              </a:cxn>
              <a:cxn ang="0">
                <a:pos x="connsiteX31958" y="connsiteY31958"/>
              </a:cxn>
              <a:cxn ang="0">
                <a:pos x="connsiteX31959" y="connsiteY31959"/>
              </a:cxn>
              <a:cxn ang="0">
                <a:pos x="connsiteX31960" y="connsiteY31960"/>
              </a:cxn>
              <a:cxn ang="0">
                <a:pos x="connsiteX31961" y="connsiteY31961"/>
              </a:cxn>
              <a:cxn ang="0">
                <a:pos x="connsiteX31962" y="connsiteY31962"/>
              </a:cxn>
              <a:cxn ang="0">
                <a:pos x="connsiteX31963" y="connsiteY31963"/>
              </a:cxn>
              <a:cxn ang="0">
                <a:pos x="connsiteX31964" y="connsiteY31964"/>
              </a:cxn>
              <a:cxn ang="0">
                <a:pos x="connsiteX31965" y="connsiteY31965"/>
              </a:cxn>
              <a:cxn ang="0">
                <a:pos x="connsiteX31966" y="connsiteY31966"/>
              </a:cxn>
              <a:cxn ang="0">
                <a:pos x="connsiteX31967" y="connsiteY31967"/>
              </a:cxn>
              <a:cxn ang="0">
                <a:pos x="connsiteX31968" y="connsiteY31968"/>
              </a:cxn>
              <a:cxn ang="0">
                <a:pos x="connsiteX31969" y="connsiteY31969"/>
              </a:cxn>
              <a:cxn ang="0">
                <a:pos x="connsiteX31970" y="connsiteY31970"/>
              </a:cxn>
              <a:cxn ang="0">
                <a:pos x="connsiteX31971" y="connsiteY31971"/>
              </a:cxn>
              <a:cxn ang="0">
                <a:pos x="connsiteX31972" y="connsiteY31972"/>
              </a:cxn>
              <a:cxn ang="0">
                <a:pos x="connsiteX31973" y="connsiteY31973"/>
              </a:cxn>
              <a:cxn ang="0">
                <a:pos x="connsiteX31974" y="connsiteY31974"/>
              </a:cxn>
              <a:cxn ang="0">
                <a:pos x="connsiteX31975" y="connsiteY31975"/>
              </a:cxn>
              <a:cxn ang="0">
                <a:pos x="connsiteX31976" y="connsiteY31976"/>
              </a:cxn>
              <a:cxn ang="0">
                <a:pos x="connsiteX31977" y="connsiteY31977"/>
              </a:cxn>
              <a:cxn ang="0">
                <a:pos x="connsiteX31978" y="connsiteY31978"/>
              </a:cxn>
              <a:cxn ang="0">
                <a:pos x="connsiteX31979" y="connsiteY31979"/>
              </a:cxn>
              <a:cxn ang="0">
                <a:pos x="connsiteX31980" y="connsiteY31980"/>
              </a:cxn>
              <a:cxn ang="0">
                <a:pos x="connsiteX31981" y="connsiteY31981"/>
              </a:cxn>
              <a:cxn ang="0">
                <a:pos x="connsiteX31982" y="connsiteY31982"/>
              </a:cxn>
              <a:cxn ang="0">
                <a:pos x="connsiteX31983" y="connsiteY31983"/>
              </a:cxn>
              <a:cxn ang="0">
                <a:pos x="connsiteX31984" y="connsiteY31984"/>
              </a:cxn>
              <a:cxn ang="0">
                <a:pos x="connsiteX31985" y="connsiteY31985"/>
              </a:cxn>
              <a:cxn ang="0">
                <a:pos x="connsiteX31986" y="connsiteY31986"/>
              </a:cxn>
              <a:cxn ang="0">
                <a:pos x="connsiteX31987" y="connsiteY31987"/>
              </a:cxn>
              <a:cxn ang="0">
                <a:pos x="connsiteX31988" y="connsiteY31988"/>
              </a:cxn>
              <a:cxn ang="0">
                <a:pos x="connsiteX31989" y="connsiteY31989"/>
              </a:cxn>
              <a:cxn ang="0">
                <a:pos x="connsiteX31990" y="connsiteY31990"/>
              </a:cxn>
              <a:cxn ang="0">
                <a:pos x="connsiteX31991" y="connsiteY31991"/>
              </a:cxn>
              <a:cxn ang="0">
                <a:pos x="connsiteX31992" y="connsiteY31992"/>
              </a:cxn>
              <a:cxn ang="0">
                <a:pos x="connsiteX31993" y="connsiteY31993"/>
              </a:cxn>
              <a:cxn ang="0">
                <a:pos x="connsiteX31994" y="connsiteY31994"/>
              </a:cxn>
              <a:cxn ang="0">
                <a:pos x="connsiteX31995" y="connsiteY31995"/>
              </a:cxn>
              <a:cxn ang="0">
                <a:pos x="connsiteX31996" y="connsiteY31996"/>
              </a:cxn>
              <a:cxn ang="0">
                <a:pos x="connsiteX31997" y="connsiteY31997"/>
              </a:cxn>
              <a:cxn ang="0">
                <a:pos x="connsiteX31998" y="connsiteY31998"/>
              </a:cxn>
              <a:cxn ang="0">
                <a:pos x="connsiteX31999" y="connsiteY31999"/>
              </a:cxn>
              <a:cxn ang="0">
                <a:pos x="connsiteX32000" y="connsiteY32000"/>
              </a:cxn>
              <a:cxn ang="0">
                <a:pos x="connsiteX32001" y="connsiteY32001"/>
              </a:cxn>
              <a:cxn ang="0">
                <a:pos x="connsiteX32002" y="connsiteY32002"/>
              </a:cxn>
              <a:cxn ang="0">
                <a:pos x="connsiteX32003" y="connsiteY32003"/>
              </a:cxn>
              <a:cxn ang="0">
                <a:pos x="connsiteX32004" y="connsiteY32004"/>
              </a:cxn>
              <a:cxn ang="0">
                <a:pos x="connsiteX32005" y="connsiteY32005"/>
              </a:cxn>
              <a:cxn ang="0">
                <a:pos x="connsiteX32006" y="connsiteY32006"/>
              </a:cxn>
              <a:cxn ang="0">
                <a:pos x="connsiteX32007" y="connsiteY32007"/>
              </a:cxn>
              <a:cxn ang="0">
                <a:pos x="connsiteX32008" y="connsiteY32008"/>
              </a:cxn>
              <a:cxn ang="0">
                <a:pos x="connsiteX32009" y="connsiteY32009"/>
              </a:cxn>
              <a:cxn ang="0">
                <a:pos x="connsiteX32010" y="connsiteY32010"/>
              </a:cxn>
              <a:cxn ang="0">
                <a:pos x="connsiteX32011" y="connsiteY32011"/>
              </a:cxn>
              <a:cxn ang="0">
                <a:pos x="connsiteX32012" y="connsiteY32012"/>
              </a:cxn>
              <a:cxn ang="0">
                <a:pos x="connsiteX32013" y="connsiteY32013"/>
              </a:cxn>
              <a:cxn ang="0">
                <a:pos x="connsiteX32014" y="connsiteY32014"/>
              </a:cxn>
              <a:cxn ang="0">
                <a:pos x="connsiteX32015" y="connsiteY32015"/>
              </a:cxn>
              <a:cxn ang="0">
                <a:pos x="connsiteX32016" y="connsiteY32016"/>
              </a:cxn>
              <a:cxn ang="0">
                <a:pos x="connsiteX32017" y="connsiteY32017"/>
              </a:cxn>
              <a:cxn ang="0">
                <a:pos x="connsiteX32018" y="connsiteY32018"/>
              </a:cxn>
              <a:cxn ang="0">
                <a:pos x="connsiteX32019" y="connsiteY32019"/>
              </a:cxn>
              <a:cxn ang="0">
                <a:pos x="connsiteX32020" y="connsiteY32020"/>
              </a:cxn>
              <a:cxn ang="0">
                <a:pos x="connsiteX32021" y="connsiteY32021"/>
              </a:cxn>
              <a:cxn ang="0">
                <a:pos x="connsiteX32022" y="connsiteY32022"/>
              </a:cxn>
              <a:cxn ang="0">
                <a:pos x="connsiteX32023" y="connsiteY32023"/>
              </a:cxn>
              <a:cxn ang="0">
                <a:pos x="connsiteX32024" y="connsiteY32024"/>
              </a:cxn>
              <a:cxn ang="0">
                <a:pos x="connsiteX32025" y="connsiteY32025"/>
              </a:cxn>
              <a:cxn ang="0">
                <a:pos x="connsiteX32026" y="connsiteY32026"/>
              </a:cxn>
              <a:cxn ang="0">
                <a:pos x="connsiteX32027" y="connsiteY32027"/>
              </a:cxn>
              <a:cxn ang="0">
                <a:pos x="connsiteX32028" y="connsiteY32028"/>
              </a:cxn>
              <a:cxn ang="0">
                <a:pos x="connsiteX32029" y="connsiteY32029"/>
              </a:cxn>
              <a:cxn ang="0">
                <a:pos x="connsiteX32030" y="connsiteY32030"/>
              </a:cxn>
              <a:cxn ang="0">
                <a:pos x="connsiteX32031" y="connsiteY32031"/>
              </a:cxn>
              <a:cxn ang="0">
                <a:pos x="connsiteX32032" y="connsiteY32032"/>
              </a:cxn>
              <a:cxn ang="0">
                <a:pos x="connsiteX32033" y="connsiteY32033"/>
              </a:cxn>
              <a:cxn ang="0">
                <a:pos x="connsiteX32034" y="connsiteY32034"/>
              </a:cxn>
              <a:cxn ang="0">
                <a:pos x="connsiteX32035" y="connsiteY32035"/>
              </a:cxn>
              <a:cxn ang="0">
                <a:pos x="connsiteX32036" y="connsiteY32036"/>
              </a:cxn>
              <a:cxn ang="0">
                <a:pos x="connsiteX32037" y="connsiteY32037"/>
              </a:cxn>
              <a:cxn ang="0">
                <a:pos x="connsiteX32038" y="connsiteY32038"/>
              </a:cxn>
              <a:cxn ang="0">
                <a:pos x="connsiteX32039" y="connsiteY32039"/>
              </a:cxn>
              <a:cxn ang="0">
                <a:pos x="connsiteX32040" y="connsiteY32040"/>
              </a:cxn>
              <a:cxn ang="0">
                <a:pos x="connsiteX32041" y="connsiteY32041"/>
              </a:cxn>
              <a:cxn ang="0">
                <a:pos x="connsiteX32042" y="connsiteY32042"/>
              </a:cxn>
              <a:cxn ang="0">
                <a:pos x="connsiteX32043" y="connsiteY32043"/>
              </a:cxn>
              <a:cxn ang="0">
                <a:pos x="connsiteX32044" y="connsiteY32044"/>
              </a:cxn>
              <a:cxn ang="0">
                <a:pos x="connsiteX32045" y="connsiteY32045"/>
              </a:cxn>
              <a:cxn ang="0">
                <a:pos x="connsiteX32046" y="connsiteY32046"/>
              </a:cxn>
              <a:cxn ang="0">
                <a:pos x="connsiteX32047" y="connsiteY32047"/>
              </a:cxn>
              <a:cxn ang="0">
                <a:pos x="connsiteX32048" y="connsiteY32048"/>
              </a:cxn>
              <a:cxn ang="0">
                <a:pos x="connsiteX32049" y="connsiteY32049"/>
              </a:cxn>
              <a:cxn ang="0">
                <a:pos x="connsiteX32050" y="connsiteY32050"/>
              </a:cxn>
              <a:cxn ang="0">
                <a:pos x="connsiteX32051" y="connsiteY32051"/>
              </a:cxn>
              <a:cxn ang="0">
                <a:pos x="connsiteX32052" y="connsiteY32052"/>
              </a:cxn>
              <a:cxn ang="0">
                <a:pos x="connsiteX32053" y="connsiteY32053"/>
              </a:cxn>
              <a:cxn ang="0">
                <a:pos x="connsiteX32054" y="connsiteY32054"/>
              </a:cxn>
              <a:cxn ang="0">
                <a:pos x="connsiteX32055" y="connsiteY32055"/>
              </a:cxn>
              <a:cxn ang="0">
                <a:pos x="connsiteX32056" y="connsiteY32056"/>
              </a:cxn>
              <a:cxn ang="0">
                <a:pos x="connsiteX32057" y="connsiteY32057"/>
              </a:cxn>
              <a:cxn ang="0">
                <a:pos x="connsiteX32058" y="connsiteY32058"/>
              </a:cxn>
              <a:cxn ang="0">
                <a:pos x="connsiteX32059" y="connsiteY32059"/>
              </a:cxn>
              <a:cxn ang="0">
                <a:pos x="connsiteX32060" y="connsiteY32060"/>
              </a:cxn>
              <a:cxn ang="0">
                <a:pos x="connsiteX32061" y="connsiteY32061"/>
              </a:cxn>
              <a:cxn ang="0">
                <a:pos x="connsiteX32062" y="connsiteY32062"/>
              </a:cxn>
              <a:cxn ang="0">
                <a:pos x="connsiteX32063" y="connsiteY32063"/>
              </a:cxn>
              <a:cxn ang="0">
                <a:pos x="connsiteX32064" y="connsiteY32064"/>
              </a:cxn>
              <a:cxn ang="0">
                <a:pos x="connsiteX32065" y="connsiteY32065"/>
              </a:cxn>
              <a:cxn ang="0">
                <a:pos x="connsiteX32066" y="connsiteY32066"/>
              </a:cxn>
              <a:cxn ang="0">
                <a:pos x="connsiteX32067" y="connsiteY32067"/>
              </a:cxn>
              <a:cxn ang="0">
                <a:pos x="connsiteX32068" y="connsiteY32068"/>
              </a:cxn>
              <a:cxn ang="0">
                <a:pos x="connsiteX32069" y="connsiteY32069"/>
              </a:cxn>
              <a:cxn ang="0">
                <a:pos x="connsiteX32070" y="connsiteY32070"/>
              </a:cxn>
              <a:cxn ang="0">
                <a:pos x="connsiteX32071" y="connsiteY32071"/>
              </a:cxn>
              <a:cxn ang="0">
                <a:pos x="connsiteX32072" y="connsiteY32072"/>
              </a:cxn>
              <a:cxn ang="0">
                <a:pos x="connsiteX32073" y="connsiteY32073"/>
              </a:cxn>
              <a:cxn ang="0">
                <a:pos x="connsiteX32074" y="connsiteY32074"/>
              </a:cxn>
              <a:cxn ang="0">
                <a:pos x="connsiteX32075" y="connsiteY32075"/>
              </a:cxn>
              <a:cxn ang="0">
                <a:pos x="connsiteX32076" y="connsiteY32076"/>
              </a:cxn>
              <a:cxn ang="0">
                <a:pos x="connsiteX32077" y="connsiteY32077"/>
              </a:cxn>
              <a:cxn ang="0">
                <a:pos x="connsiteX32078" y="connsiteY32078"/>
              </a:cxn>
              <a:cxn ang="0">
                <a:pos x="connsiteX32079" y="connsiteY32079"/>
              </a:cxn>
              <a:cxn ang="0">
                <a:pos x="connsiteX32080" y="connsiteY32080"/>
              </a:cxn>
              <a:cxn ang="0">
                <a:pos x="connsiteX32081" y="connsiteY32081"/>
              </a:cxn>
              <a:cxn ang="0">
                <a:pos x="connsiteX32082" y="connsiteY32082"/>
              </a:cxn>
              <a:cxn ang="0">
                <a:pos x="connsiteX32083" y="connsiteY32083"/>
              </a:cxn>
              <a:cxn ang="0">
                <a:pos x="connsiteX32084" y="connsiteY32084"/>
              </a:cxn>
              <a:cxn ang="0">
                <a:pos x="connsiteX32085" y="connsiteY32085"/>
              </a:cxn>
              <a:cxn ang="0">
                <a:pos x="connsiteX32086" y="connsiteY32086"/>
              </a:cxn>
              <a:cxn ang="0">
                <a:pos x="connsiteX32087" y="connsiteY32087"/>
              </a:cxn>
              <a:cxn ang="0">
                <a:pos x="connsiteX32088" y="connsiteY32088"/>
              </a:cxn>
              <a:cxn ang="0">
                <a:pos x="connsiteX32089" y="connsiteY32089"/>
              </a:cxn>
              <a:cxn ang="0">
                <a:pos x="connsiteX32090" y="connsiteY32090"/>
              </a:cxn>
              <a:cxn ang="0">
                <a:pos x="connsiteX32091" y="connsiteY32091"/>
              </a:cxn>
              <a:cxn ang="0">
                <a:pos x="connsiteX32092" y="connsiteY32092"/>
              </a:cxn>
              <a:cxn ang="0">
                <a:pos x="connsiteX32093" y="connsiteY32093"/>
              </a:cxn>
              <a:cxn ang="0">
                <a:pos x="connsiteX32094" y="connsiteY32094"/>
              </a:cxn>
              <a:cxn ang="0">
                <a:pos x="connsiteX32095" y="connsiteY32095"/>
              </a:cxn>
              <a:cxn ang="0">
                <a:pos x="connsiteX32096" y="connsiteY32096"/>
              </a:cxn>
              <a:cxn ang="0">
                <a:pos x="connsiteX32097" y="connsiteY32097"/>
              </a:cxn>
              <a:cxn ang="0">
                <a:pos x="connsiteX32098" y="connsiteY32098"/>
              </a:cxn>
              <a:cxn ang="0">
                <a:pos x="connsiteX32099" y="connsiteY32099"/>
              </a:cxn>
              <a:cxn ang="0">
                <a:pos x="connsiteX32100" y="connsiteY32100"/>
              </a:cxn>
              <a:cxn ang="0">
                <a:pos x="connsiteX32101" y="connsiteY32101"/>
              </a:cxn>
              <a:cxn ang="0">
                <a:pos x="connsiteX32102" y="connsiteY32102"/>
              </a:cxn>
              <a:cxn ang="0">
                <a:pos x="connsiteX32103" y="connsiteY32103"/>
              </a:cxn>
              <a:cxn ang="0">
                <a:pos x="connsiteX32104" y="connsiteY32104"/>
              </a:cxn>
              <a:cxn ang="0">
                <a:pos x="connsiteX32105" y="connsiteY32105"/>
              </a:cxn>
              <a:cxn ang="0">
                <a:pos x="connsiteX32106" y="connsiteY32106"/>
              </a:cxn>
              <a:cxn ang="0">
                <a:pos x="connsiteX32107" y="connsiteY32107"/>
              </a:cxn>
              <a:cxn ang="0">
                <a:pos x="connsiteX32108" y="connsiteY32108"/>
              </a:cxn>
              <a:cxn ang="0">
                <a:pos x="connsiteX32109" y="connsiteY32109"/>
              </a:cxn>
              <a:cxn ang="0">
                <a:pos x="connsiteX32110" y="connsiteY32110"/>
              </a:cxn>
              <a:cxn ang="0">
                <a:pos x="connsiteX32111" y="connsiteY32111"/>
              </a:cxn>
              <a:cxn ang="0">
                <a:pos x="connsiteX32112" y="connsiteY32112"/>
              </a:cxn>
              <a:cxn ang="0">
                <a:pos x="connsiteX32113" y="connsiteY32113"/>
              </a:cxn>
              <a:cxn ang="0">
                <a:pos x="connsiteX32114" y="connsiteY32114"/>
              </a:cxn>
              <a:cxn ang="0">
                <a:pos x="connsiteX32115" y="connsiteY32115"/>
              </a:cxn>
              <a:cxn ang="0">
                <a:pos x="connsiteX32116" y="connsiteY32116"/>
              </a:cxn>
              <a:cxn ang="0">
                <a:pos x="connsiteX32117" y="connsiteY32117"/>
              </a:cxn>
              <a:cxn ang="0">
                <a:pos x="connsiteX32118" y="connsiteY32118"/>
              </a:cxn>
              <a:cxn ang="0">
                <a:pos x="connsiteX32119" y="connsiteY32119"/>
              </a:cxn>
              <a:cxn ang="0">
                <a:pos x="connsiteX32120" y="connsiteY32120"/>
              </a:cxn>
              <a:cxn ang="0">
                <a:pos x="connsiteX32121" y="connsiteY32121"/>
              </a:cxn>
              <a:cxn ang="0">
                <a:pos x="connsiteX32122" y="connsiteY32122"/>
              </a:cxn>
              <a:cxn ang="0">
                <a:pos x="connsiteX32123" y="connsiteY32123"/>
              </a:cxn>
              <a:cxn ang="0">
                <a:pos x="connsiteX32124" y="connsiteY32124"/>
              </a:cxn>
              <a:cxn ang="0">
                <a:pos x="connsiteX32125" y="connsiteY32125"/>
              </a:cxn>
              <a:cxn ang="0">
                <a:pos x="connsiteX32126" y="connsiteY32126"/>
              </a:cxn>
              <a:cxn ang="0">
                <a:pos x="connsiteX32127" y="connsiteY32127"/>
              </a:cxn>
              <a:cxn ang="0">
                <a:pos x="connsiteX32128" y="connsiteY32128"/>
              </a:cxn>
              <a:cxn ang="0">
                <a:pos x="connsiteX32129" y="connsiteY32129"/>
              </a:cxn>
              <a:cxn ang="0">
                <a:pos x="connsiteX32130" y="connsiteY32130"/>
              </a:cxn>
              <a:cxn ang="0">
                <a:pos x="connsiteX32131" y="connsiteY32131"/>
              </a:cxn>
              <a:cxn ang="0">
                <a:pos x="connsiteX32132" y="connsiteY32132"/>
              </a:cxn>
              <a:cxn ang="0">
                <a:pos x="connsiteX32133" y="connsiteY32133"/>
              </a:cxn>
              <a:cxn ang="0">
                <a:pos x="connsiteX32134" y="connsiteY32134"/>
              </a:cxn>
              <a:cxn ang="0">
                <a:pos x="connsiteX32135" y="connsiteY32135"/>
              </a:cxn>
              <a:cxn ang="0">
                <a:pos x="connsiteX32136" y="connsiteY32136"/>
              </a:cxn>
              <a:cxn ang="0">
                <a:pos x="connsiteX32137" y="connsiteY32137"/>
              </a:cxn>
              <a:cxn ang="0">
                <a:pos x="connsiteX32138" y="connsiteY32138"/>
              </a:cxn>
              <a:cxn ang="0">
                <a:pos x="connsiteX32139" y="connsiteY32139"/>
              </a:cxn>
              <a:cxn ang="0">
                <a:pos x="connsiteX32140" y="connsiteY32140"/>
              </a:cxn>
              <a:cxn ang="0">
                <a:pos x="connsiteX32141" y="connsiteY32141"/>
              </a:cxn>
              <a:cxn ang="0">
                <a:pos x="connsiteX32142" y="connsiteY32142"/>
              </a:cxn>
              <a:cxn ang="0">
                <a:pos x="connsiteX32143" y="connsiteY32143"/>
              </a:cxn>
              <a:cxn ang="0">
                <a:pos x="connsiteX32144" y="connsiteY32144"/>
              </a:cxn>
              <a:cxn ang="0">
                <a:pos x="connsiteX32145" y="connsiteY32145"/>
              </a:cxn>
              <a:cxn ang="0">
                <a:pos x="connsiteX32146" y="connsiteY32146"/>
              </a:cxn>
              <a:cxn ang="0">
                <a:pos x="connsiteX32147" y="connsiteY32147"/>
              </a:cxn>
              <a:cxn ang="0">
                <a:pos x="connsiteX32148" y="connsiteY32148"/>
              </a:cxn>
              <a:cxn ang="0">
                <a:pos x="connsiteX32149" y="connsiteY32149"/>
              </a:cxn>
              <a:cxn ang="0">
                <a:pos x="connsiteX32150" y="connsiteY32150"/>
              </a:cxn>
              <a:cxn ang="0">
                <a:pos x="connsiteX32151" y="connsiteY32151"/>
              </a:cxn>
              <a:cxn ang="0">
                <a:pos x="connsiteX32152" y="connsiteY32152"/>
              </a:cxn>
              <a:cxn ang="0">
                <a:pos x="connsiteX32153" y="connsiteY32153"/>
              </a:cxn>
              <a:cxn ang="0">
                <a:pos x="connsiteX32154" y="connsiteY32154"/>
              </a:cxn>
              <a:cxn ang="0">
                <a:pos x="connsiteX32155" y="connsiteY32155"/>
              </a:cxn>
              <a:cxn ang="0">
                <a:pos x="connsiteX32156" y="connsiteY32156"/>
              </a:cxn>
              <a:cxn ang="0">
                <a:pos x="connsiteX32157" y="connsiteY32157"/>
              </a:cxn>
              <a:cxn ang="0">
                <a:pos x="connsiteX32158" y="connsiteY32158"/>
              </a:cxn>
              <a:cxn ang="0">
                <a:pos x="connsiteX32159" y="connsiteY32159"/>
              </a:cxn>
              <a:cxn ang="0">
                <a:pos x="connsiteX32160" y="connsiteY32160"/>
              </a:cxn>
              <a:cxn ang="0">
                <a:pos x="connsiteX32161" y="connsiteY32161"/>
              </a:cxn>
              <a:cxn ang="0">
                <a:pos x="connsiteX32162" y="connsiteY32162"/>
              </a:cxn>
              <a:cxn ang="0">
                <a:pos x="connsiteX32163" y="connsiteY32163"/>
              </a:cxn>
              <a:cxn ang="0">
                <a:pos x="connsiteX32164" y="connsiteY32164"/>
              </a:cxn>
              <a:cxn ang="0">
                <a:pos x="connsiteX32165" y="connsiteY32165"/>
              </a:cxn>
              <a:cxn ang="0">
                <a:pos x="connsiteX32166" y="connsiteY32166"/>
              </a:cxn>
              <a:cxn ang="0">
                <a:pos x="connsiteX32167" y="connsiteY32167"/>
              </a:cxn>
              <a:cxn ang="0">
                <a:pos x="connsiteX32168" y="connsiteY32168"/>
              </a:cxn>
              <a:cxn ang="0">
                <a:pos x="connsiteX32169" y="connsiteY32169"/>
              </a:cxn>
              <a:cxn ang="0">
                <a:pos x="connsiteX32170" y="connsiteY32170"/>
              </a:cxn>
              <a:cxn ang="0">
                <a:pos x="connsiteX32171" y="connsiteY32171"/>
              </a:cxn>
              <a:cxn ang="0">
                <a:pos x="connsiteX32172" y="connsiteY32172"/>
              </a:cxn>
              <a:cxn ang="0">
                <a:pos x="connsiteX32173" y="connsiteY32173"/>
              </a:cxn>
              <a:cxn ang="0">
                <a:pos x="connsiteX32174" y="connsiteY32174"/>
              </a:cxn>
              <a:cxn ang="0">
                <a:pos x="connsiteX32175" y="connsiteY32175"/>
              </a:cxn>
              <a:cxn ang="0">
                <a:pos x="connsiteX32176" y="connsiteY32176"/>
              </a:cxn>
              <a:cxn ang="0">
                <a:pos x="connsiteX32177" y="connsiteY32177"/>
              </a:cxn>
              <a:cxn ang="0">
                <a:pos x="connsiteX32178" y="connsiteY32178"/>
              </a:cxn>
              <a:cxn ang="0">
                <a:pos x="connsiteX32179" y="connsiteY32179"/>
              </a:cxn>
              <a:cxn ang="0">
                <a:pos x="connsiteX32180" y="connsiteY32180"/>
              </a:cxn>
              <a:cxn ang="0">
                <a:pos x="connsiteX32181" y="connsiteY32181"/>
              </a:cxn>
              <a:cxn ang="0">
                <a:pos x="connsiteX32182" y="connsiteY32182"/>
              </a:cxn>
              <a:cxn ang="0">
                <a:pos x="connsiteX32183" y="connsiteY32183"/>
              </a:cxn>
              <a:cxn ang="0">
                <a:pos x="connsiteX32184" y="connsiteY32184"/>
              </a:cxn>
              <a:cxn ang="0">
                <a:pos x="connsiteX32185" y="connsiteY32185"/>
              </a:cxn>
              <a:cxn ang="0">
                <a:pos x="connsiteX32186" y="connsiteY32186"/>
              </a:cxn>
              <a:cxn ang="0">
                <a:pos x="connsiteX32187" y="connsiteY32187"/>
              </a:cxn>
              <a:cxn ang="0">
                <a:pos x="connsiteX32188" y="connsiteY32188"/>
              </a:cxn>
              <a:cxn ang="0">
                <a:pos x="connsiteX32189" y="connsiteY32189"/>
              </a:cxn>
              <a:cxn ang="0">
                <a:pos x="connsiteX32190" y="connsiteY32190"/>
              </a:cxn>
              <a:cxn ang="0">
                <a:pos x="connsiteX32191" y="connsiteY32191"/>
              </a:cxn>
              <a:cxn ang="0">
                <a:pos x="connsiteX32192" y="connsiteY32192"/>
              </a:cxn>
              <a:cxn ang="0">
                <a:pos x="connsiteX32193" y="connsiteY32193"/>
              </a:cxn>
              <a:cxn ang="0">
                <a:pos x="connsiteX32194" y="connsiteY32194"/>
              </a:cxn>
              <a:cxn ang="0">
                <a:pos x="connsiteX32195" y="connsiteY32195"/>
              </a:cxn>
              <a:cxn ang="0">
                <a:pos x="connsiteX32196" y="connsiteY32196"/>
              </a:cxn>
              <a:cxn ang="0">
                <a:pos x="connsiteX32197" y="connsiteY32197"/>
              </a:cxn>
              <a:cxn ang="0">
                <a:pos x="connsiteX32198" y="connsiteY32198"/>
              </a:cxn>
              <a:cxn ang="0">
                <a:pos x="connsiteX32199" y="connsiteY32199"/>
              </a:cxn>
              <a:cxn ang="0">
                <a:pos x="connsiteX32200" y="connsiteY32200"/>
              </a:cxn>
              <a:cxn ang="0">
                <a:pos x="connsiteX32201" y="connsiteY32201"/>
              </a:cxn>
              <a:cxn ang="0">
                <a:pos x="connsiteX32202" y="connsiteY32202"/>
              </a:cxn>
              <a:cxn ang="0">
                <a:pos x="connsiteX32203" y="connsiteY32203"/>
              </a:cxn>
              <a:cxn ang="0">
                <a:pos x="connsiteX32204" y="connsiteY32204"/>
              </a:cxn>
              <a:cxn ang="0">
                <a:pos x="connsiteX32205" y="connsiteY32205"/>
              </a:cxn>
              <a:cxn ang="0">
                <a:pos x="connsiteX32206" y="connsiteY32206"/>
              </a:cxn>
              <a:cxn ang="0">
                <a:pos x="connsiteX32207" y="connsiteY32207"/>
              </a:cxn>
              <a:cxn ang="0">
                <a:pos x="connsiteX32208" y="connsiteY32208"/>
              </a:cxn>
              <a:cxn ang="0">
                <a:pos x="connsiteX32209" y="connsiteY32209"/>
              </a:cxn>
              <a:cxn ang="0">
                <a:pos x="connsiteX32210" y="connsiteY32210"/>
              </a:cxn>
              <a:cxn ang="0">
                <a:pos x="connsiteX32211" y="connsiteY32211"/>
              </a:cxn>
              <a:cxn ang="0">
                <a:pos x="connsiteX32212" y="connsiteY32212"/>
              </a:cxn>
              <a:cxn ang="0">
                <a:pos x="connsiteX32213" y="connsiteY32213"/>
              </a:cxn>
              <a:cxn ang="0">
                <a:pos x="connsiteX32214" y="connsiteY32214"/>
              </a:cxn>
              <a:cxn ang="0">
                <a:pos x="connsiteX32215" y="connsiteY32215"/>
              </a:cxn>
              <a:cxn ang="0">
                <a:pos x="connsiteX32216" y="connsiteY32216"/>
              </a:cxn>
              <a:cxn ang="0">
                <a:pos x="connsiteX32217" y="connsiteY32217"/>
              </a:cxn>
              <a:cxn ang="0">
                <a:pos x="connsiteX32218" y="connsiteY32218"/>
              </a:cxn>
              <a:cxn ang="0">
                <a:pos x="connsiteX32219" y="connsiteY32219"/>
              </a:cxn>
              <a:cxn ang="0">
                <a:pos x="connsiteX32220" y="connsiteY32220"/>
              </a:cxn>
              <a:cxn ang="0">
                <a:pos x="connsiteX32221" y="connsiteY32221"/>
              </a:cxn>
              <a:cxn ang="0">
                <a:pos x="connsiteX32222" y="connsiteY32222"/>
              </a:cxn>
              <a:cxn ang="0">
                <a:pos x="connsiteX32223" y="connsiteY32223"/>
              </a:cxn>
              <a:cxn ang="0">
                <a:pos x="connsiteX32224" y="connsiteY32224"/>
              </a:cxn>
              <a:cxn ang="0">
                <a:pos x="connsiteX32225" y="connsiteY32225"/>
              </a:cxn>
              <a:cxn ang="0">
                <a:pos x="connsiteX32226" y="connsiteY32226"/>
              </a:cxn>
              <a:cxn ang="0">
                <a:pos x="connsiteX32227" y="connsiteY32227"/>
              </a:cxn>
              <a:cxn ang="0">
                <a:pos x="connsiteX32228" y="connsiteY32228"/>
              </a:cxn>
              <a:cxn ang="0">
                <a:pos x="connsiteX32229" y="connsiteY32229"/>
              </a:cxn>
              <a:cxn ang="0">
                <a:pos x="connsiteX32230" y="connsiteY32230"/>
              </a:cxn>
              <a:cxn ang="0">
                <a:pos x="connsiteX32231" y="connsiteY32231"/>
              </a:cxn>
              <a:cxn ang="0">
                <a:pos x="connsiteX32232" y="connsiteY32232"/>
              </a:cxn>
              <a:cxn ang="0">
                <a:pos x="connsiteX32233" y="connsiteY32233"/>
              </a:cxn>
              <a:cxn ang="0">
                <a:pos x="connsiteX32234" y="connsiteY32234"/>
              </a:cxn>
              <a:cxn ang="0">
                <a:pos x="connsiteX32235" y="connsiteY32235"/>
              </a:cxn>
              <a:cxn ang="0">
                <a:pos x="connsiteX32236" y="connsiteY32236"/>
              </a:cxn>
              <a:cxn ang="0">
                <a:pos x="connsiteX32237" y="connsiteY32237"/>
              </a:cxn>
              <a:cxn ang="0">
                <a:pos x="connsiteX32238" y="connsiteY32238"/>
              </a:cxn>
              <a:cxn ang="0">
                <a:pos x="connsiteX32239" y="connsiteY32239"/>
              </a:cxn>
              <a:cxn ang="0">
                <a:pos x="connsiteX32240" y="connsiteY32240"/>
              </a:cxn>
              <a:cxn ang="0">
                <a:pos x="connsiteX32241" y="connsiteY32241"/>
              </a:cxn>
              <a:cxn ang="0">
                <a:pos x="connsiteX32242" y="connsiteY32242"/>
              </a:cxn>
              <a:cxn ang="0">
                <a:pos x="connsiteX32243" y="connsiteY32243"/>
              </a:cxn>
              <a:cxn ang="0">
                <a:pos x="connsiteX32244" y="connsiteY32244"/>
              </a:cxn>
              <a:cxn ang="0">
                <a:pos x="connsiteX32245" y="connsiteY32245"/>
              </a:cxn>
              <a:cxn ang="0">
                <a:pos x="connsiteX32246" y="connsiteY32246"/>
              </a:cxn>
              <a:cxn ang="0">
                <a:pos x="connsiteX32247" y="connsiteY32247"/>
              </a:cxn>
              <a:cxn ang="0">
                <a:pos x="connsiteX32248" y="connsiteY32248"/>
              </a:cxn>
              <a:cxn ang="0">
                <a:pos x="connsiteX32249" y="connsiteY32249"/>
              </a:cxn>
              <a:cxn ang="0">
                <a:pos x="connsiteX32250" y="connsiteY32250"/>
              </a:cxn>
              <a:cxn ang="0">
                <a:pos x="connsiteX32251" y="connsiteY32251"/>
              </a:cxn>
              <a:cxn ang="0">
                <a:pos x="connsiteX32252" y="connsiteY32252"/>
              </a:cxn>
              <a:cxn ang="0">
                <a:pos x="connsiteX32253" y="connsiteY32253"/>
              </a:cxn>
              <a:cxn ang="0">
                <a:pos x="connsiteX32254" y="connsiteY32254"/>
              </a:cxn>
              <a:cxn ang="0">
                <a:pos x="connsiteX32255" y="connsiteY32255"/>
              </a:cxn>
              <a:cxn ang="0">
                <a:pos x="connsiteX32256" y="connsiteY32256"/>
              </a:cxn>
              <a:cxn ang="0">
                <a:pos x="connsiteX32257" y="connsiteY32257"/>
              </a:cxn>
              <a:cxn ang="0">
                <a:pos x="connsiteX32258" y="connsiteY32258"/>
              </a:cxn>
              <a:cxn ang="0">
                <a:pos x="connsiteX32259" y="connsiteY32259"/>
              </a:cxn>
              <a:cxn ang="0">
                <a:pos x="connsiteX32260" y="connsiteY32260"/>
              </a:cxn>
              <a:cxn ang="0">
                <a:pos x="connsiteX32261" y="connsiteY32261"/>
              </a:cxn>
              <a:cxn ang="0">
                <a:pos x="connsiteX32262" y="connsiteY32262"/>
              </a:cxn>
              <a:cxn ang="0">
                <a:pos x="connsiteX32263" y="connsiteY32263"/>
              </a:cxn>
              <a:cxn ang="0">
                <a:pos x="connsiteX32264" y="connsiteY32264"/>
              </a:cxn>
              <a:cxn ang="0">
                <a:pos x="connsiteX32265" y="connsiteY32265"/>
              </a:cxn>
              <a:cxn ang="0">
                <a:pos x="connsiteX32266" y="connsiteY32266"/>
              </a:cxn>
              <a:cxn ang="0">
                <a:pos x="connsiteX32267" y="connsiteY32267"/>
              </a:cxn>
              <a:cxn ang="0">
                <a:pos x="connsiteX32268" y="connsiteY32268"/>
              </a:cxn>
              <a:cxn ang="0">
                <a:pos x="connsiteX32269" y="connsiteY32269"/>
              </a:cxn>
              <a:cxn ang="0">
                <a:pos x="connsiteX32270" y="connsiteY32270"/>
              </a:cxn>
              <a:cxn ang="0">
                <a:pos x="connsiteX32271" y="connsiteY32271"/>
              </a:cxn>
              <a:cxn ang="0">
                <a:pos x="connsiteX32272" y="connsiteY32272"/>
              </a:cxn>
              <a:cxn ang="0">
                <a:pos x="connsiteX32273" y="connsiteY32273"/>
              </a:cxn>
              <a:cxn ang="0">
                <a:pos x="connsiteX32274" y="connsiteY32274"/>
              </a:cxn>
              <a:cxn ang="0">
                <a:pos x="connsiteX32275" y="connsiteY32275"/>
              </a:cxn>
              <a:cxn ang="0">
                <a:pos x="connsiteX32276" y="connsiteY32276"/>
              </a:cxn>
              <a:cxn ang="0">
                <a:pos x="connsiteX32277" y="connsiteY32277"/>
              </a:cxn>
              <a:cxn ang="0">
                <a:pos x="connsiteX32278" y="connsiteY32278"/>
              </a:cxn>
              <a:cxn ang="0">
                <a:pos x="connsiteX32279" y="connsiteY32279"/>
              </a:cxn>
              <a:cxn ang="0">
                <a:pos x="connsiteX32280" y="connsiteY32280"/>
              </a:cxn>
              <a:cxn ang="0">
                <a:pos x="connsiteX32281" y="connsiteY32281"/>
              </a:cxn>
              <a:cxn ang="0">
                <a:pos x="connsiteX32282" y="connsiteY32282"/>
              </a:cxn>
              <a:cxn ang="0">
                <a:pos x="connsiteX32283" y="connsiteY32283"/>
              </a:cxn>
              <a:cxn ang="0">
                <a:pos x="connsiteX32284" y="connsiteY32284"/>
              </a:cxn>
              <a:cxn ang="0">
                <a:pos x="connsiteX32285" y="connsiteY32285"/>
              </a:cxn>
              <a:cxn ang="0">
                <a:pos x="connsiteX32286" y="connsiteY32286"/>
              </a:cxn>
              <a:cxn ang="0">
                <a:pos x="connsiteX32287" y="connsiteY32287"/>
              </a:cxn>
              <a:cxn ang="0">
                <a:pos x="connsiteX32288" y="connsiteY32288"/>
              </a:cxn>
              <a:cxn ang="0">
                <a:pos x="connsiteX32289" y="connsiteY32289"/>
              </a:cxn>
              <a:cxn ang="0">
                <a:pos x="connsiteX32290" y="connsiteY32290"/>
              </a:cxn>
              <a:cxn ang="0">
                <a:pos x="connsiteX32291" y="connsiteY32291"/>
              </a:cxn>
              <a:cxn ang="0">
                <a:pos x="connsiteX32292" y="connsiteY32292"/>
              </a:cxn>
              <a:cxn ang="0">
                <a:pos x="connsiteX32293" y="connsiteY32293"/>
              </a:cxn>
              <a:cxn ang="0">
                <a:pos x="connsiteX32294" y="connsiteY32294"/>
              </a:cxn>
              <a:cxn ang="0">
                <a:pos x="connsiteX32295" y="connsiteY32295"/>
              </a:cxn>
              <a:cxn ang="0">
                <a:pos x="connsiteX32296" y="connsiteY32296"/>
              </a:cxn>
              <a:cxn ang="0">
                <a:pos x="connsiteX32297" y="connsiteY32297"/>
              </a:cxn>
              <a:cxn ang="0">
                <a:pos x="connsiteX32298" y="connsiteY32298"/>
              </a:cxn>
              <a:cxn ang="0">
                <a:pos x="connsiteX32299" y="connsiteY32299"/>
              </a:cxn>
              <a:cxn ang="0">
                <a:pos x="connsiteX32300" y="connsiteY32300"/>
              </a:cxn>
              <a:cxn ang="0">
                <a:pos x="connsiteX32301" y="connsiteY32301"/>
              </a:cxn>
              <a:cxn ang="0">
                <a:pos x="connsiteX32302" y="connsiteY32302"/>
              </a:cxn>
              <a:cxn ang="0">
                <a:pos x="connsiteX32303" y="connsiteY32303"/>
              </a:cxn>
              <a:cxn ang="0">
                <a:pos x="connsiteX32304" y="connsiteY32304"/>
              </a:cxn>
              <a:cxn ang="0">
                <a:pos x="connsiteX32305" y="connsiteY32305"/>
              </a:cxn>
              <a:cxn ang="0">
                <a:pos x="connsiteX32306" y="connsiteY32306"/>
              </a:cxn>
              <a:cxn ang="0">
                <a:pos x="connsiteX32307" y="connsiteY32307"/>
              </a:cxn>
              <a:cxn ang="0">
                <a:pos x="connsiteX32308" y="connsiteY32308"/>
              </a:cxn>
              <a:cxn ang="0">
                <a:pos x="connsiteX32309" y="connsiteY32309"/>
              </a:cxn>
              <a:cxn ang="0">
                <a:pos x="connsiteX32310" y="connsiteY32310"/>
              </a:cxn>
              <a:cxn ang="0">
                <a:pos x="connsiteX32311" y="connsiteY32311"/>
              </a:cxn>
              <a:cxn ang="0">
                <a:pos x="connsiteX32312" y="connsiteY32312"/>
              </a:cxn>
              <a:cxn ang="0">
                <a:pos x="connsiteX32313" y="connsiteY32313"/>
              </a:cxn>
              <a:cxn ang="0">
                <a:pos x="connsiteX32314" y="connsiteY32314"/>
              </a:cxn>
              <a:cxn ang="0">
                <a:pos x="connsiteX32315" y="connsiteY32315"/>
              </a:cxn>
              <a:cxn ang="0">
                <a:pos x="connsiteX32316" y="connsiteY32316"/>
              </a:cxn>
              <a:cxn ang="0">
                <a:pos x="connsiteX32317" y="connsiteY32317"/>
              </a:cxn>
              <a:cxn ang="0">
                <a:pos x="connsiteX32318" y="connsiteY32318"/>
              </a:cxn>
              <a:cxn ang="0">
                <a:pos x="connsiteX32319" y="connsiteY32319"/>
              </a:cxn>
              <a:cxn ang="0">
                <a:pos x="connsiteX32320" y="connsiteY32320"/>
              </a:cxn>
              <a:cxn ang="0">
                <a:pos x="connsiteX32321" y="connsiteY32321"/>
              </a:cxn>
              <a:cxn ang="0">
                <a:pos x="connsiteX32322" y="connsiteY32322"/>
              </a:cxn>
              <a:cxn ang="0">
                <a:pos x="connsiteX32323" y="connsiteY32323"/>
              </a:cxn>
              <a:cxn ang="0">
                <a:pos x="connsiteX32324" y="connsiteY32324"/>
              </a:cxn>
              <a:cxn ang="0">
                <a:pos x="connsiteX32325" y="connsiteY32325"/>
              </a:cxn>
              <a:cxn ang="0">
                <a:pos x="connsiteX32326" y="connsiteY32326"/>
              </a:cxn>
              <a:cxn ang="0">
                <a:pos x="connsiteX32327" y="connsiteY32327"/>
              </a:cxn>
              <a:cxn ang="0">
                <a:pos x="connsiteX32328" y="connsiteY32328"/>
              </a:cxn>
              <a:cxn ang="0">
                <a:pos x="connsiteX32329" y="connsiteY32329"/>
              </a:cxn>
              <a:cxn ang="0">
                <a:pos x="connsiteX32330" y="connsiteY32330"/>
              </a:cxn>
              <a:cxn ang="0">
                <a:pos x="connsiteX32331" y="connsiteY32331"/>
              </a:cxn>
              <a:cxn ang="0">
                <a:pos x="connsiteX32332" y="connsiteY32332"/>
              </a:cxn>
              <a:cxn ang="0">
                <a:pos x="connsiteX32333" y="connsiteY32333"/>
              </a:cxn>
              <a:cxn ang="0">
                <a:pos x="connsiteX32334" y="connsiteY32334"/>
              </a:cxn>
              <a:cxn ang="0">
                <a:pos x="connsiteX32335" y="connsiteY32335"/>
              </a:cxn>
              <a:cxn ang="0">
                <a:pos x="connsiteX32336" y="connsiteY32336"/>
              </a:cxn>
              <a:cxn ang="0">
                <a:pos x="connsiteX32337" y="connsiteY32337"/>
              </a:cxn>
              <a:cxn ang="0">
                <a:pos x="connsiteX32338" y="connsiteY32338"/>
              </a:cxn>
              <a:cxn ang="0">
                <a:pos x="connsiteX32339" y="connsiteY32339"/>
              </a:cxn>
              <a:cxn ang="0">
                <a:pos x="connsiteX32340" y="connsiteY32340"/>
              </a:cxn>
              <a:cxn ang="0">
                <a:pos x="connsiteX32341" y="connsiteY32341"/>
              </a:cxn>
              <a:cxn ang="0">
                <a:pos x="connsiteX32342" y="connsiteY32342"/>
              </a:cxn>
              <a:cxn ang="0">
                <a:pos x="connsiteX32343" y="connsiteY32343"/>
              </a:cxn>
              <a:cxn ang="0">
                <a:pos x="connsiteX32344" y="connsiteY32344"/>
              </a:cxn>
              <a:cxn ang="0">
                <a:pos x="connsiteX32345" y="connsiteY32345"/>
              </a:cxn>
              <a:cxn ang="0">
                <a:pos x="connsiteX32346" y="connsiteY32346"/>
              </a:cxn>
              <a:cxn ang="0">
                <a:pos x="connsiteX32347" y="connsiteY32347"/>
              </a:cxn>
              <a:cxn ang="0">
                <a:pos x="connsiteX32348" y="connsiteY32348"/>
              </a:cxn>
              <a:cxn ang="0">
                <a:pos x="connsiteX32349" y="connsiteY32349"/>
              </a:cxn>
              <a:cxn ang="0">
                <a:pos x="connsiteX32350" y="connsiteY32350"/>
              </a:cxn>
              <a:cxn ang="0">
                <a:pos x="connsiteX32351" y="connsiteY32351"/>
              </a:cxn>
              <a:cxn ang="0">
                <a:pos x="connsiteX32352" y="connsiteY32352"/>
              </a:cxn>
              <a:cxn ang="0">
                <a:pos x="connsiteX32353" y="connsiteY32353"/>
              </a:cxn>
              <a:cxn ang="0">
                <a:pos x="connsiteX32354" y="connsiteY32354"/>
              </a:cxn>
              <a:cxn ang="0">
                <a:pos x="connsiteX32355" y="connsiteY32355"/>
              </a:cxn>
              <a:cxn ang="0">
                <a:pos x="connsiteX32356" y="connsiteY32356"/>
              </a:cxn>
              <a:cxn ang="0">
                <a:pos x="connsiteX32357" y="connsiteY32357"/>
              </a:cxn>
              <a:cxn ang="0">
                <a:pos x="connsiteX32358" y="connsiteY32358"/>
              </a:cxn>
              <a:cxn ang="0">
                <a:pos x="connsiteX32359" y="connsiteY32359"/>
              </a:cxn>
              <a:cxn ang="0">
                <a:pos x="connsiteX32360" y="connsiteY32360"/>
              </a:cxn>
              <a:cxn ang="0">
                <a:pos x="connsiteX32361" y="connsiteY32361"/>
              </a:cxn>
              <a:cxn ang="0">
                <a:pos x="connsiteX32362" y="connsiteY32362"/>
              </a:cxn>
              <a:cxn ang="0">
                <a:pos x="connsiteX32363" y="connsiteY32363"/>
              </a:cxn>
              <a:cxn ang="0">
                <a:pos x="connsiteX32364" y="connsiteY32364"/>
              </a:cxn>
              <a:cxn ang="0">
                <a:pos x="connsiteX32365" y="connsiteY32365"/>
              </a:cxn>
              <a:cxn ang="0">
                <a:pos x="connsiteX32366" y="connsiteY32366"/>
              </a:cxn>
              <a:cxn ang="0">
                <a:pos x="connsiteX32367" y="connsiteY32367"/>
              </a:cxn>
              <a:cxn ang="0">
                <a:pos x="connsiteX32368" y="connsiteY32368"/>
              </a:cxn>
              <a:cxn ang="0">
                <a:pos x="connsiteX32369" y="connsiteY32369"/>
              </a:cxn>
              <a:cxn ang="0">
                <a:pos x="connsiteX32370" y="connsiteY32370"/>
              </a:cxn>
              <a:cxn ang="0">
                <a:pos x="connsiteX32371" y="connsiteY32371"/>
              </a:cxn>
              <a:cxn ang="0">
                <a:pos x="connsiteX32372" y="connsiteY32372"/>
              </a:cxn>
              <a:cxn ang="0">
                <a:pos x="connsiteX32373" y="connsiteY32373"/>
              </a:cxn>
              <a:cxn ang="0">
                <a:pos x="connsiteX32374" y="connsiteY32374"/>
              </a:cxn>
              <a:cxn ang="0">
                <a:pos x="connsiteX32375" y="connsiteY32375"/>
              </a:cxn>
              <a:cxn ang="0">
                <a:pos x="connsiteX32376" y="connsiteY32376"/>
              </a:cxn>
              <a:cxn ang="0">
                <a:pos x="connsiteX32377" y="connsiteY32377"/>
              </a:cxn>
              <a:cxn ang="0">
                <a:pos x="connsiteX32378" y="connsiteY32378"/>
              </a:cxn>
              <a:cxn ang="0">
                <a:pos x="connsiteX32379" y="connsiteY32379"/>
              </a:cxn>
              <a:cxn ang="0">
                <a:pos x="connsiteX32380" y="connsiteY32380"/>
              </a:cxn>
              <a:cxn ang="0">
                <a:pos x="connsiteX32381" y="connsiteY32381"/>
              </a:cxn>
              <a:cxn ang="0">
                <a:pos x="connsiteX32382" y="connsiteY32382"/>
              </a:cxn>
              <a:cxn ang="0">
                <a:pos x="connsiteX32383" y="connsiteY32383"/>
              </a:cxn>
              <a:cxn ang="0">
                <a:pos x="connsiteX32384" y="connsiteY32384"/>
              </a:cxn>
              <a:cxn ang="0">
                <a:pos x="connsiteX32385" y="connsiteY32385"/>
              </a:cxn>
              <a:cxn ang="0">
                <a:pos x="connsiteX32386" y="connsiteY32386"/>
              </a:cxn>
              <a:cxn ang="0">
                <a:pos x="connsiteX32387" y="connsiteY32387"/>
              </a:cxn>
              <a:cxn ang="0">
                <a:pos x="connsiteX32388" y="connsiteY32388"/>
              </a:cxn>
              <a:cxn ang="0">
                <a:pos x="connsiteX32389" y="connsiteY32389"/>
              </a:cxn>
              <a:cxn ang="0">
                <a:pos x="connsiteX32390" y="connsiteY32390"/>
              </a:cxn>
              <a:cxn ang="0">
                <a:pos x="connsiteX32391" y="connsiteY32391"/>
              </a:cxn>
              <a:cxn ang="0">
                <a:pos x="connsiteX32392" y="connsiteY32392"/>
              </a:cxn>
              <a:cxn ang="0">
                <a:pos x="connsiteX32393" y="connsiteY32393"/>
              </a:cxn>
              <a:cxn ang="0">
                <a:pos x="connsiteX32394" y="connsiteY32394"/>
              </a:cxn>
              <a:cxn ang="0">
                <a:pos x="connsiteX32395" y="connsiteY32395"/>
              </a:cxn>
              <a:cxn ang="0">
                <a:pos x="connsiteX32396" y="connsiteY32396"/>
              </a:cxn>
              <a:cxn ang="0">
                <a:pos x="connsiteX32397" y="connsiteY32397"/>
              </a:cxn>
              <a:cxn ang="0">
                <a:pos x="connsiteX32398" y="connsiteY32398"/>
              </a:cxn>
              <a:cxn ang="0">
                <a:pos x="connsiteX32399" y="connsiteY32399"/>
              </a:cxn>
              <a:cxn ang="0">
                <a:pos x="connsiteX32400" y="connsiteY32400"/>
              </a:cxn>
              <a:cxn ang="0">
                <a:pos x="connsiteX32401" y="connsiteY32401"/>
              </a:cxn>
              <a:cxn ang="0">
                <a:pos x="connsiteX32402" y="connsiteY32402"/>
              </a:cxn>
              <a:cxn ang="0">
                <a:pos x="connsiteX32403" y="connsiteY32403"/>
              </a:cxn>
              <a:cxn ang="0">
                <a:pos x="connsiteX32404" y="connsiteY32404"/>
              </a:cxn>
              <a:cxn ang="0">
                <a:pos x="connsiteX32405" y="connsiteY32405"/>
              </a:cxn>
              <a:cxn ang="0">
                <a:pos x="connsiteX32406" y="connsiteY32406"/>
              </a:cxn>
              <a:cxn ang="0">
                <a:pos x="connsiteX32407" y="connsiteY32407"/>
              </a:cxn>
              <a:cxn ang="0">
                <a:pos x="connsiteX32408" y="connsiteY32408"/>
              </a:cxn>
              <a:cxn ang="0">
                <a:pos x="connsiteX32409" y="connsiteY32409"/>
              </a:cxn>
              <a:cxn ang="0">
                <a:pos x="connsiteX32410" y="connsiteY32410"/>
              </a:cxn>
              <a:cxn ang="0">
                <a:pos x="connsiteX32411" y="connsiteY32411"/>
              </a:cxn>
              <a:cxn ang="0">
                <a:pos x="connsiteX32412" y="connsiteY32412"/>
              </a:cxn>
              <a:cxn ang="0">
                <a:pos x="connsiteX32413" y="connsiteY32413"/>
              </a:cxn>
              <a:cxn ang="0">
                <a:pos x="connsiteX32414" y="connsiteY32414"/>
              </a:cxn>
              <a:cxn ang="0">
                <a:pos x="connsiteX32415" y="connsiteY32415"/>
              </a:cxn>
              <a:cxn ang="0">
                <a:pos x="connsiteX32416" y="connsiteY32416"/>
              </a:cxn>
              <a:cxn ang="0">
                <a:pos x="connsiteX32417" y="connsiteY32417"/>
              </a:cxn>
              <a:cxn ang="0">
                <a:pos x="connsiteX32418" y="connsiteY32418"/>
              </a:cxn>
              <a:cxn ang="0">
                <a:pos x="connsiteX32419" y="connsiteY32419"/>
              </a:cxn>
              <a:cxn ang="0">
                <a:pos x="connsiteX32420" y="connsiteY32420"/>
              </a:cxn>
              <a:cxn ang="0">
                <a:pos x="connsiteX32421" y="connsiteY32421"/>
              </a:cxn>
              <a:cxn ang="0">
                <a:pos x="connsiteX32422" y="connsiteY32422"/>
              </a:cxn>
              <a:cxn ang="0">
                <a:pos x="connsiteX32423" y="connsiteY32423"/>
              </a:cxn>
              <a:cxn ang="0">
                <a:pos x="connsiteX32424" y="connsiteY32424"/>
              </a:cxn>
              <a:cxn ang="0">
                <a:pos x="connsiteX32425" y="connsiteY32425"/>
              </a:cxn>
              <a:cxn ang="0">
                <a:pos x="connsiteX32426" y="connsiteY32426"/>
              </a:cxn>
              <a:cxn ang="0">
                <a:pos x="connsiteX32427" y="connsiteY32427"/>
              </a:cxn>
              <a:cxn ang="0">
                <a:pos x="connsiteX32428" y="connsiteY32428"/>
              </a:cxn>
              <a:cxn ang="0">
                <a:pos x="connsiteX32429" y="connsiteY32429"/>
              </a:cxn>
              <a:cxn ang="0">
                <a:pos x="connsiteX32430" y="connsiteY32430"/>
              </a:cxn>
              <a:cxn ang="0">
                <a:pos x="connsiteX32431" y="connsiteY32431"/>
              </a:cxn>
              <a:cxn ang="0">
                <a:pos x="connsiteX32432" y="connsiteY32432"/>
              </a:cxn>
              <a:cxn ang="0">
                <a:pos x="connsiteX32433" y="connsiteY32433"/>
              </a:cxn>
              <a:cxn ang="0">
                <a:pos x="connsiteX32434" y="connsiteY32434"/>
              </a:cxn>
              <a:cxn ang="0">
                <a:pos x="connsiteX32435" y="connsiteY32435"/>
              </a:cxn>
              <a:cxn ang="0">
                <a:pos x="connsiteX32436" y="connsiteY32436"/>
              </a:cxn>
              <a:cxn ang="0">
                <a:pos x="connsiteX32437" y="connsiteY32437"/>
              </a:cxn>
              <a:cxn ang="0">
                <a:pos x="connsiteX32438" y="connsiteY32438"/>
              </a:cxn>
              <a:cxn ang="0">
                <a:pos x="connsiteX32439" y="connsiteY32439"/>
              </a:cxn>
              <a:cxn ang="0">
                <a:pos x="connsiteX32440" y="connsiteY32440"/>
              </a:cxn>
              <a:cxn ang="0">
                <a:pos x="connsiteX32441" y="connsiteY32441"/>
              </a:cxn>
              <a:cxn ang="0">
                <a:pos x="connsiteX32442" y="connsiteY32442"/>
              </a:cxn>
              <a:cxn ang="0">
                <a:pos x="connsiteX32443" y="connsiteY32443"/>
              </a:cxn>
              <a:cxn ang="0">
                <a:pos x="connsiteX32444" y="connsiteY32444"/>
              </a:cxn>
              <a:cxn ang="0">
                <a:pos x="connsiteX32445" y="connsiteY32445"/>
              </a:cxn>
              <a:cxn ang="0">
                <a:pos x="connsiteX32446" y="connsiteY32446"/>
              </a:cxn>
              <a:cxn ang="0">
                <a:pos x="connsiteX32447" y="connsiteY32447"/>
              </a:cxn>
              <a:cxn ang="0">
                <a:pos x="connsiteX32448" y="connsiteY32448"/>
              </a:cxn>
              <a:cxn ang="0">
                <a:pos x="connsiteX32449" y="connsiteY32449"/>
              </a:cxn>
              <a:cxn ang="0">
                <a:pos x="connsiteX32450" y="connsiteY32450"/>
              </a:cxn>
              <a:cxn ang="0">
                <a:pos x="connsiteX32451" y="connsiteY32451"/>
              </a:cxn>
              <a:cxn ang="0">
                <a:pos x="connsiteX32452" y="connsiteY32452"/>
              </a:cxn>
              <a:cxn ang="0">
                <a:pos x="connsiteX32453" y="connsiteY32453"/>
              </a:cxn>
              <a:cxn ang="0">
                <a:pos x="connsiteX32454" y="connsiteY32454"/>
              </a:cxn>
              <a:cxn ang="0">
                <a:pos x="connsiteX32455" y="connsiteY32455"/>
              </a:cxn>
              <a:cxn ang="0">
                <a:pos x="connsiteX32456" y="connsiteY32456"/>
              </a:cxn>
              <a:cxn ang="0">
                <a:pos x="connsiteX32457" y="connsiteY32457"/>
              </a:cxn>
              <a:cxn ang="0">
                <a:pos x="connsiteX32458" y="connsiteY32458"/>
              </a:cxn>
              <a:cxn ang="0">
                <a:pos x="connsiteX32459" y="connsiteY32459"/>
              </a:cxn>
              <a:cxn ang="0">
                <a:pos x="connsiteX32460" y="connsiteY32460"/>
              </a:cxn>
              <a:cxn ang="0">
                <a:pos x="connsiteX32461" y="connsiteY32461"/>
              </a:cxn>
              <a:cxn ang="0">
                <a:pos x="connsiteX32462" y="connsiteY32462"/>
              </a:cxn>
              <a:cxn ang="0">
                <a:pos x="connsiteX32463" y="connsiteY32463"/>
              </a:cxn>
              <a:cxn ang="0">
                <a:pos x="connsiteX32464" y="connsiteY32464"/>
              </a:cxn>
              <a:cxn ang="0">
                <a:pos x="connsiteX32465" y="connsiteY32465"/>
              </a:cxn>
              <a:cxn ang="0">
                <a:pos x="connsiteX32466" y="connsiteY32466"/>
              </a:cxn>
              <a:cxn ang="0">
                <a:pos x="connsiteX32467" y="connsiteY32467"/>
              </a:cxn>
              <a:cxn ang="0">
                <a:pos x="connsiteX32468" y="connsiteY32468"/>
              </a:cxn>
              <a:cxn ang="0">
                <a:pos x="connsiteX32469" y="connsiteY32469"/>
              </a:cxn>
              <a:cxn ang="0">
                <a:pos x="connsiteX32470" y="connsiteY32470"/>
              </a:cxn>
              <a:cxn ang="0">
                <a:pos x="connsiteX32471" y="connsiteY32471"/>
              </a:cxn>
              <a:cxn ang="0">
                <a:pos x="connsiteX32472" y="connsiteY32472"/>
              </a:cxn>
              <a:cxn ang="0">
                <a:pos x="connsiteX32473" y="connsiteY32473"/>
              </a:cxn>
              <a:cxn ang="0">
                <a:pos x="connsiteX32474" y="connsiteY32474"/>
              </a:cxn>
              <a:cxn ang="0">
                <a:pos x="connsiteX32475" y="connsiteY32475"/>
              </a:cxn>
              <a:cxn ang="0">
                <a:pos x="connsiteX32476" y="connsiteY32476"/>
              </a:cxn>
              <a:cxn ang="0">
                <a:pos x="connsiteX32477" y="connsiteY32477"/>
              </a:cxn>
              <a:cxn ang="0">
                <a:pos x="connsiteX32478" y="connsiteY32478"/>
              </a:cxn>
              <a:cxn ang="0">
                <a:pos x="connsiteX32479" y="connsiteY32479"/>
              </a:cxn>
              <a:cxn ang="0">
                <a:pos x="connsiteX32480" y="connsiteY32480"/>
              </a:cxn>
              <a:cxn ang="0">
                <a:pos x="connsiteX32481" y="connsiteY32481"/>
              </a:cxn>
              <a:cxn ang="0">
                <a:pos x="connsiteX32482" y="connsiteY32482"/>
              </a:cxn>
              <a:cxn ang="0">
                <a:pos x="connsiteX32483" y="connsiteY32483"/>
              </a:cxn>
              <a:cxn ang="0">
                <a:pos x="connsiteX32484" y="connsiteY32484"/>
              </a:cxn>
              <a:cxn ang="0">
                <a:pos x="connsiteX32485" y="connsiteY32485"/>
              </a:cxn>
              <a:cxn ang="0">
                <a:pos x="connsiteX32486" y="connsiteY32486"/>
              </a:cxn>
              <a:cxn ang="0">
                <a:pos x="connsiteX32487" y="connsiteY32487"/>
              </a:cxn>
              <a:cxn ang="0">
                <a:pos x="connsiteX32488" y="connsiteY32488"/>
              </a:cxn>
              <a:cxn ang="0">
                <a:pos x="connsiteX32489" y="connsiteY32489"/>
              </a:cxn>
              <a:cxn ang="0">
                <a:pos x="connsiteX32490" y="connsiteY32490"/>
              </a:cxn>
              <a:cxn ang="0">
                <a:pos x="connsiteX32491" y="connsiteY32491"/>
              </a:cxn>
              <a:cxn ang="0">
                <a:pos x="connsiteX32492" y="connsiteY32492"/>
              </a:cxn>
              <a:cxn ang="0">
                <a:pos x="connsiteX32493" y="connsiteY32493"/>
              </a:cxn>
              <a:cxn ang="0">
                <a:pos x="connsiteX32494" y="connsiteY32494"/>
              </a:cxn>
              <a:cxn ang="0">
                <a:pos x="connsiteX32495" y="connsiteY32495"/>
              </a:cxn>
              <a:cxn ang="0">
                <a:pos x="connsiteX32496" y="connsiteY32496"/>
              </a:cxn>
              <a:cxn ang="0">
                <a:pos x="connsiteX32497" y="connsiteY32497"/>
              </a:cxn>
              <a:cxn ang="0">
                <a:pos x="connsiteX32498" y="connsiteY32498"/>
              </a:cxn>
              <a:cxn ang="0">
                <a:pos x="connsiteX32499" y="connsiteY32499"/>
              </a:cxn>
              <a:cxn ang="0">
                <a:pos x="connsiteX32500" y="connsiteY32500"/>
              </a:cxn>
              <a:cxn ang="0">
                <a:pos x="connsiteX32501" y="connsiteY32501"/>
              </a:cxn>
              <a:cxn ang="0">
                <a:pos x="connsiteX32502" y="connsiteY32502"/>
              </a:cxn>
              <a:cxn ang="0">
                <a:pos x="connsiteX32503" y="connsiteY32503"/>
              </a:cxn>
              <a:cxn ang="0">
                <a:pos x="connsiteX32504" y="connsiteY32504"/>
              </a:cxn>
              <a:cxn ang="0">
                <a:pos x="connsiteX32505" y="connsiteY32505"/>
              </a:cxn>
              <a:cxn ang="0">
                <a:pos x="connsiteX32506" y="connsiteY32506"/>
              </a:cxn>
              <a:cxn ang="0">
                <a:pos x="connsiteX32507" y="connsiteY32507"/>
              </a:cxn>
              <a:cxn ang="0">
                <a:pos x="connsiteX32508" y="connsiteY32508"/>
              </a:cxn>
              <a:cxn ang="0">
                <a:pos x="connsiteX32509" y="connsiteY32509"/>
              </a:cxn>
              <a:cxn ang="0">
                <a:pos x="connsiteX32510" y="connsiteY32510"/>
              </a:cxn>
              <a:cxn ang="0">
                <a:pos x="connsiteX32511" y="connsiteY32511"/>
              </a:cxn>
              <a:cxn ang="0">
                <a:pos x="connsiteX32512" y="connsiteY32512"/>
              </a:cxn>
              <a:cxn ang="0">
                <a:pos x="connsiteX32513" y="connsiteY32513"/>
              </a:cxn>
              <a:cxn ang="0">
                <a:pos x="connsiteX32514" y="connsiteY32514"/>
              </a:cxn>
              <a:cxn ang="0">
                <a:pos x="connsiteX32515" y="connsiteY32515"/>
              </a:cxn>
              <a:cxn ang="0">
                <a:pos x="connsiteX32516" y="connsiteY32516"/>
              </a:cxn>
              <a:cxn ang="0">
                <a:pos x="connsiteX32517" y="connsiteY32517"/>
              </a:cxn>
              <a:cxn ang="0">
                <a:pos x="connsiteX32518" y="connsiteY32518"/>
              </a:cxn>
              <a:cxn ang="0">
                <a:pos x="connsiteX32519" y="connsiteY32519"/>
              </a:cxn>
              <a:cxn ang="0">
                <a:pos x="connsiteX32520" y="connsiteY32520"/>
              </a:cxn>
              <a:cxn ang="0">
                <a:pos x="connsiteX32521" y="connsiteY32521"/>
              </a:cxn>
              <a:cxn ang="0">
                <a:pos x="connsiteX32522" y="connsiteY32522"/>
              </a:cxn>
              <a:cxn ang="0">
                <a:pos x="connsiteX32523" y="connsiteY32523"/>
              </a:cxn>
              <a:cxn ang="0">
                <a:pos x="connsiteX32524" y="connsiteY32524"/>
              </a:cxn>
              <a:cxn ang="0">
                <a:pos x="connsiteX32525" y="connsiteY32525"/>
              </a:cxn>
              <a:cxn ang="0">
                <a:pos x="connsiteX32526" y="connsiteY32526"/>
              </a:cxn>
              <a:cxn ang="0">
                <a:pos x="connsiteX32527" y="connsiteY32527"/>
              </a:cxn>
              <a:cxn ang="0">
                <a:pos x="connsiteX32528" y="connsiteY32528"/>
              </a:cxn>
              <a:cxn ang="0">
                <a:pos x="connsiteX32529" y="connsiteY32529"/>
              </a:cxn>
              <a:cxn ang="0">
                <a:pos x="connsiteX32530" y="connsiteY32530"/>
              </a:cxn>
              <a:cxn ang="0">
                <a:pos x="connsiteX32531" y="connsiteY32531"/>
              </a:cxn>
              <a:cxn ang="0">
                <a:pos x="connsiteX32532" y="connsiteY32532"/>
              </a:cxn>
              <a:cxn ang="0">
                <a:pos x="connsiteX32533" y="connsiteY32533"/>
              </a:cxn>
              <a:cxn ang="0">
                <a:pos x="connsiteX32534" y="connsiteY32534"/>
              </a:cxn>
              <a:cxn ang="0">
                <a:pos x="connsiteX32535" y="connsiteY32535"/>
              </a:cxn>
              <a:cxn ang="0">
                <a:pos x="connsiteX32536" y="connsiteY32536"/>
              </a:cxn>
              <a:cxn ang="0">
                <a:pos x="connsiteX32537" y="connsiteY32537"/>
              </a:cxn>
              <a:cxn ang="0">
                <a:pos x="connsiteX32538" y="connsiteY32538"/>
              </a:cxn>
              <a:cxn ang="0">
                <a:pos x="connsiteX32539" y="connsiteY32539"/>
              </a:cxn>
              <a:cxn ang="0">
                <a:pos x="connsiteX32540" y="connsiteY32540"/>
              </a:cxn>
              <a:cxn ang="0">
                <a:pos x="connsiteX32541" y="connsiteY32541"/>
              </a:cxn>
              <a:cxn ang="0">
                <a:pos x="connsiteX32542" y="connsiteY32542"/>
              </a:cxn>
              <a:cxn ang="0">
                <a:pos x="connsiteX32543" y="connsiteY32543"/>
              </a:cxn>
              <a:cxn ang="0">
                <a:pos x="connsiteX32544" y="connsiteY32544"/>
              </a:cxn>
              <a:cxn ang="0">
                <a:pos x="connsiteX32545" y="connsiteY32545"/>
              </a:cxn>
              <a:cxn ang="0">
                <a:pos x="connsiteX32546" y="connsiteY32546"/>
              </a:cxn>
              <a:cxn ang="0">
                <a:pos x="connsiteX32547" y="connsiteY32547"/>
              </a:cxn>
              <a:cxn ang="0">
                <a:pos x="connsiteX32548" y="connsiteY32548"/>
              </a:cxn>
              <a:cxn ang="0">
                <a:pos x="connsiteX32549" y="connsiteY32549"/>
              </a:cxn>
              <a:cxn ang="0">
                <a:pos x="connsiteX32550" y="connsiteY32550"/>
              </a:cxn>
              <a:cxn ang="0">
                <a:pos x="connsiteX32551" y="connsiteY32551"/>
              </a:cxn>
              <a:cxn ang="0">
                <a:pos x="connsiteX32552" y="connsiteY32552"/>
              </a:cxn>
              <a:cxn ang="0">
                <a:pos x="connsiteX32553" y="connsiteY32553"/>
              </a:cxn>
              <a:cxn ang="0">
                <a:pos x="connsiteX32554" y="connsiteY32554"/>
              </a:cxn>
              <a:cxn ang="0">
                <a:pos x="connsiteX32555" y="connsiteY32555"/>
              </a:cxn>
              <a:cxn ang="0">
                <a:pos x="connsiteX32556" y="connsiteY32556"/>
              </a:cxn>
              <a:cxn ang="0">
                <a:pos x="connsiteX32557" y="connsiteY32557"/>
              </a:cxn>
              <a:cxn ang="0">
                <a:pos x="connsiteX32558" y="connsiteY32558"/>
              </a:cxn>
              <a:cxn ang="0">
                <a:pos x="connsiteX32559" y="connsiteY32559"/>
              </a:cxn>
              <a:cxn ang="0">
                <a:pos x="connsiteX32560" y="connsiteY32560"/>
              </a:cxn>
              <a:cxn ang="0">
                <a:pos x="connsiteX32561" y="connsiteY32561"/>
              </a:cxn>
              <a:cxn ang="0">
                <a:pos x="connsiteX32562" y="connsiteY32562"/>
              </a:cxn>
              <a:cxn ang="0">
                <a:pos x="connsiteX32563" y="connsiteY32563"/>
              </a:cxn>
              <a:cxn ang="0">
                <a:pos x="connsiteX32564" y="connsiteY32564"/>
              </a:cxn>
              <a:cxn ang="0">
                <a:pos x="connsiteX32565" y="connsiteY32565"/>
              </a:cxn>
              <a:cxn ang="0">
                <a:pos x="connsiteX32566" y="connsiteY32566"/>
              </a:cxn>
              <a:cxn ang="0">
                <a:pos x="connsiteX32567" y="connsiteY32567"/>
              </a:cxn>
              <a:cxn ang="0">
                <a:pos x="connsiteX32568" y="connsiteY32568"/>
              </a:cxn>
              <a:cxn ang="0">
                <a:pos x="connsiteX32569" y="connsiteY32569"/>
              </a:cxn>
              <a:cxn ang="0">
                <a:pos x="connsiteX32570" y="connsiteY32570"/>
              </a:cxn>
              <a:cxn ang="0">
                <a:pos x="connsiteX32571" y="connsiteY32571"/>
              </a:cxn>
              <a:cxn ang="0">
                <a:pos x="connsiteX32572" y="connsiteY32572"/>
              </a:cxn>
              <a:cxn ang="0">
                <a:pos x="connsiteX32573" y="connsiteY32573"/>
              </a:cxn>
              <a:cxn ang="0">
                <a:pos x="connsiteX32574" y="connsiteY32574"/>
              </a:cxn>
              <a:cxn ang="0">
                <a:pos x="connsiteX32575" y="connsiteY32575"/>
              </a:cxn>
              <a:cxn ang="0">
                <a:pos x="connsiteX32576" y="connsiteY32576"/>
              </a:cxn>
              <a:cxn ang="0">
                <a:pos x="connsiteX32577" y="connsiteY32577"/>
              </a:cxn>
              <a:cxn ang="0">
                <a:pos x="connsiteX32578" y="connsiteY32578"/>
              </a:cxn>
              <a:cxn ang="0">
                <a:pos x="connsiteX32579" y="connsiteY32579"/>
              </a:cxn>
              <a:cxn ang="0">
                <a:pos x="connsiteX32580" y="connsiteY32580"/>
              </a:cxn>
              <a:cxn ang="0">
                <a:pos x="connsiteX32581" y="connsiteY32581"/>
              </a:cxn>
              <a:cxn ang="0">
                <a:pos x="connsiteX32582" y="connsiteY32582"/>
              </a:cxn>
              <a:cxn ang="0">
                <a:pos x="connsiteX32583" y="connsiteY32583"/>
              </a:cxn>
              <a:cxn ang="0">
                <a:pos x="connsiteX32584" y="connsiteY32584"/>
              </a:cxn>
              <a:cxn ang="0">
                <a:pos x="connsiteX32585" y="connsiteY32585"/>
              </a:cxn>
              <a:cxn ang="0">
                <a:pos x="connsiteX32586" y="connsiteY32586"/>
              </a:cxn>
              <a:cxn ang="0">
                <a:pos x="connsiteX32587" y="connsiteY32587"/>
              </a:cxn>
              <a:cxn ang="0">
                <a:pos x="connsiteX32588" y="connsiteY32588"/>
              </a:cxn>
              <a:cxn ang="0">
                <a:pos x="connsiteX32589" y="connsiteY32589"/>
              </a:cxn>
              <a:cxn ang="0">
                <a:pos x="connsiteX32590" y="connsiteY32590"/>
              </a:cxn>
              <a:cxn ang="0">
                <a:pos x="connsiteX32591" y="connsiteY32591"/>
              </a:cxn>
              <a:cxn ang="0">
                <a:pos x="connsiteX32592" y="connsiteY32592"/>
              </a:cxn>
              <a:cxn ang="0">
                <a:pos x="connsiteX32593" y="connsiteY32593"/>
              </a:cxn>
              <a:cxn ang="0">
                <a:pos x="connsiteX32594" y="connsiteY32594"/>
              </a:cxn>
              <a:cxn ang="0">
                <a:pos x="connsiteX32595" y="connsiteY32595"/>
              </a:cxn>
              <a:cxn ang="0">
                <a:pos x="connsiteX32596" y="connsiteY32596"/>
              </a:cxn>
              <a:cxn ang="0">
                <a:pos x="connsiteX32597" y="connsiteY32597"/>
              </a:cxn>
              <a:cxn ang="0">
                <a:pos x="connsiteX32598" y="connsiteY32598"/>
              </a:cxn>
              <a:cxn ang="0">
                <a:pos x="connsiteX32599" y="connsiteY32599"/>
              </a:cxn>
              <a:cxn ang="0">
                <a:pos x="connsiteX32600" y="connsiteY32600"/>
              </a:cxn>
              <a:cxn ang="0">
                <a:pos x="connsiteX32601" y="connsiteY32601"/>
              </a:cxn>
              <a:cxn ang="0">
                <a:pos x="connsiteX32602" y="connsiteY32602"/>
              </a:cxn>
              <a:cxn ang="0">
                <a:pos x="connsiteX32603" y="connsiteY32603"/>
              </a:cxn>
              <a:cxn ang="0">
                <a:pos x="connsiteX32604" y="connsiteY32604"/>
              </a:cxn>
              <a:cxn ang="0">
                <a:pos x="connsiteX32605" y="connsiteY32605"/>
              </a:cxn>
              <a:cxn ang="0">
                <a:pos x="connsiteX32606" y="connsiteY32606"/>
              </a:cxn>
              <a:cxn ang="0">
                <a:pos x="connsiteX32607" y="connsiteY32607"/>
              </a:cxn>
              <a:cxn ang="0">
                <a:pos x="connsiteX32608" y="connsiteY32608"/>
              </a:cxn>
              <a:cxn ang="0">
                <a:pos x="connsiteX32609" y="connsiteY32609"/>
              </a:cxn>
              <a:cxn ang="0">
                <a:pos x="connsiteX32610" y="connsiteY32610"/>
              </a:cxn>
              <a:cxn ang="0">
                <a:pos x="connsiteX32611" y="connsiteY32611"/>
              </a:cxn>
              <a:cxn ang="0">
                <a:pos x="connsiteX32612" y="connsiteY32612"/>
              </a:cxn>
              <a:cxn ang="0">
                <a:pos x="connsiteX32613" y="connsiteY32613"/>
              </a:cxn>
              <a:cxn ang="0">
                <a:pos x="connsiteX32614" y="connsiteY32614"/>
              </a:cxn>
              <a:cxn ang="0">
                <a:pos x="connsiteX32615" y="connsiteY32615"/>
              </a:cxn>
              <a:cxn ang="0">
                <a:pos x="connsiteX32616" y="connsiteY32616"/>
              </a:cxn>
              <a:cxn ang="0">
                <a:pos x="connsiteX32617" y="connsiteY32617"/>
              </a:cxn>
              <a:cxn ang="0">
                <a:pos x="connsiteX32618" y="connsiteY32618"/>
              </a:cxn>
              <a:cxn ang="0">
                <a:pos x="connsiteX32619" y="connsiteY32619"/>
              </a:cxn>
              <a:cxn ang="0">
                <a:pos x="connsiteX32620" y="connsiteY32620"/>
              </a:cxn>
              <a:cxn ang="0">
                <a:pos x="connsiteX32621" y="connsiteY32621"/>
              </a:cxn>
              <a:cxn ang="0">
                <a:pos x="connsiteX32622" y="connsiteY32622"/>
              </a:cxn>
              <a:cxn ang="0">
                <a:pos x="connsiteX32623" y="connsiteY32623"/>
              </a:cxn>
              <a:cxn ang="0">
                <a:pos x="connsiteX32624" y="connsiteY32624"/>
              </a:cxn>
              <a:cxn ang="0">
                <a:pos x="connsiteX32625" y="connsiteY32625"/>
              </a:cxn>
              <a:cxn ang="0">
                <a:pos x="connsiteX32626" y="connsiteY32626"/>
              </a:cxn>
              <a:cxn ang="0">
                <a:pos x="connsiteX32627" y="connsiteY32627"/>
              </a:cxn>
              <a:cxn ang="0">
                <a:pos x="connsiteX32628" y="connsiteY32628"/>
              </a:cxn>
              <a:cxn ang="0">
                <a:pos x="connsiteX32629" y="connsiteY32629"/>
              </a:cxn>
              <a:cxn ang="0">
                <a:pos x="connsiteX32630" y="connsiteY32630"/>
              </a:cxn>
              <a:cxn ang="0">
                <a:pos x="connsiteX32631" y="connsiteY32631"/>
              </a:cxn>
              <a:cxn ang="0">
                <a:pos x="connsiteX32632" y="connsiteY32632"/>
              </a:cxn>
              <a:cxn ang="0">
                <a:pos x="connsiteX32633" y="connsiteY32633"/>
              </a:cxn>
              <a:cxn ang="0">
                <a:pos x="connsiteX32634" y="connsiteY32634"/>
              </a:cxn>
              <a:cxn ang="0">
                <a:pos x="connsiteX32635" y="connsiteY32635"/>
              </a:cxn>
              <a:cxn ang="0">
                <a:pos x="connsiteX32636" y="connsiteY32636"/>
              </a:cxn>
              <a:cxn ang="0">
                <a:pos x="connsiteX32637" y="connsiteY32637"/>
              </a:cxn>
              <a:cxn ang="0">
                <a:pos x="connsiteX32638" y="connsiteY32638"/>
              </a:cxn>
              <a:cxn ang="0">
                <a:pos x="connsiteX32639" y="connsiteY32639"/>
              </a:cxn>
              <a:cxn ang="0">
                <a:pos x="connsiteX32640" y="connsiteY32640"/>
              </a:cxn>
              <a:cxn ang="0">
                <a:pos x="connsiteX32641" y="connsiteY32641"/>
              </a:cxn>
              <a:cxn ang="0">
                <a:pos x="connsiteX32642" y="connsiteY32642"/>
              </a:cxn>
              <a:cxn ang="0">
                <a:pos x="connsiteX32643" y="connsiteY32643"/>
              </a:cxn>
              <a:cxn ang="0">
                <a:pos x="connsiteX32644" y="connsiteY32644"/>
              </a:cxn>
              <a:cxn ang="0">
                <a:pos x="connsiteX32645" y="connsiteY32645"/>
              </a:cxn>
              <a:cxn ang="0">
                <a:pos x="connsiteX32646" y="connsiteY32646"/>
              </a:cxn>
              <a:cxn ang="0">
                <a:pos x="connsiteX32647" y="connsiteY32647"/>
              </a:cxn>
              <a:cxn ang="0">
                <a:pos x="connsiteX32648" y="connsiteY32648"/>
              </a:cxn>
              <a:cxn ang="0">
                <a:pos x="connsiteX32649" y="connsiteY32649"/>
              </a:cxn>
              <a:cxn ang="0">
                <a:pos x="connsiteX32650" y="connsiteY32650"/>
              </a:cxn>
              <a:cxn ang="0">
                <a:pos x="connsiteX32651" y="connsiteY32651"/>
              </a:cxn>
              <a:cxn ang="0">
                <a:pos x="connsiteX32652" y="connsiteY32652"/>
              </a:cxn>
              <a:cxn ang="0">
                <a:pos x="connsiteX32653" y="connsiteY32653"/>
              </a:cxn>
              <a:cxn ang="0">
                <a:pos x="connsiteX32654" y="connsiteY32654"/>
              </a:cxn>
              <a:cxn ang="0">
                <a:pos x="connsiteX32655" y="connsiteY32655"/>
              </a:cxn>
              <a:cxn ang="0">
                <a:pos x="connsiteX32656" y="connsiteY32656"/>
              </a:cxn>
              <a:cxn ang="0">
                <a:pos x="connsiteX32657" y="connsiteY32657"/>
              </a:cxn>
              <a:cxn ang="0">
                <a:pos x="connsiteX32658" y="connsiteY32658"/>
              </a:cxn>
              <a:cxn ang="0">
                <a:pos x="connsiteX32659" y="connsiteY32659"/>
              </a:cxn>
              <a:cxn ang="0">
                <a:pos x="connsiteX32660" y="connsiteY32660"/>
              </a:cxn>
              <a:cxn ang="0">
                <a:pos x="connsiteX32661" y="connsiteY32661"/>
              </a:cxn>
              <a:cxn ang="0">
                <a:pos x="connsiteX32662" y="connsiteY32662"/>
              </a:cxn>
              <a:cxn ang="0">
                <a:pos x="connsiteX32663" y="connsiteY32663"/>
              </a:cxn>
              <a:cxn ang="0">
                <a:pos x="connsiteX32664" y="connsiteY32664"/>
              </a:cxn>
              <a:cxn ang="0">
                <a:pos x="connsiteX32665" y="connsiteY32665"/>
              </a:cxn>
              <a:cxn ang="0">
                <a:pos x="connsiteX32666" y="connsiteY32666"/>
              </a:cxn>
              <a:cxn ang="0">
                <a:pos x="connsiteX32667" y="connsiteY32667"/>
              </a:cxn>
              <a:cxn ang="0">
                <a:pos x="connsiteX32668" y="connsiteY32668"/>
              </a:cxn>
              <a:cxn ang="0">
                <a:pos x="connsiteX32669" y="connsiteY32669"/>
              </a:cxn>
              <a:cxn ang="0">
                <a:pos x="connsiteX32670" y="connsiteY32670"/>
              </a:cxn>
              <a:cxn ang="0">
                <a:pos x="connsiteX32671" y="connsiteY32671"/>
              </a:cxn>
              <a:cxn ang="0">
                <a:pos x="connsiteX32672" y="connsiteY32672"/>
              </a:cxn>
              <a:cxn ang="0">
                <a:pos x="connsiteX32673" y="connsiteY32673"/>
              </a:cxn>
              <a:cxn ang="0">
                <a:pos x="connsiteX32674" y="connsiteY32674"/>
              </a:cxn>
              <a:cxn ang="0">
                <a:pos x="connsiteX32675" y="connsiteY32675"/>
              </a:cxn>
              <a:cxn ang="0">
                <a:pos x="connsiteX32676" y="connsiteY32676"/>
              </a:cxn>
              <a:cxn ang="0">
                <a:pos x="connsiteX32677" y="connsiteY32677"/>
              </a:cxn>
              <a:cxn ang="0">
                <a:pos x="connsiteX32678" y="connsiteY32678"/>
              </a:cxn>
              <a:cxn ang="0">
                <a:pos x="connsiteX32679" y="connsiteY32679"/>
              </a:cxn>
              <a:cxn ang="0">
                <a:pos x="connsiteX32680" y="connsiteY32680"/>
              </a:cxn>
              <a:cxn ang="0">
                <a:pos x="connsiteX32681" y="connsiteY32681"/>
              </a:cxn>
              <a:cxn ang="0">
                <a:pos x="connsiteX32682" y="connsiteY32682"/>
              </a:cxn>
              <a:cxn ang="0">
                <a:pos x="connsiteX32683" y="connsiteY32683"/>
              </a:cxn>
              <a:cxn ang="0">
                <a:pos x="connsiteX32684" y="connsiteY32684"/>
              </a:cxn>
              <a:cxn ang="0">
                <a:pos x="connsiteX32685" y="connsiteY32685"/>
              </a:cxn>
              <a:cxn ang="0">
                <a:pos x="connsiteX32686" y="connsiteY32686"/>
              </a:cxn>
              <a:cxn ang="0">
                <a:pos x="connsiteX32687" y="connsiteY32687"/>
              </a:cxn>
              <a:cxn ang="0">
                <a:pos x="connsiteX32688" y="connsiteY32688"/>
              </a:cxn>
              <a:cxn ang="0">
                <a:pos x="connsiteX32689" y="connsiteY32689"/>
              </a:cxn>
              <a:cxn ang="0">
                <a:pos x="connsiteX32690" y="connsiteY32690"/>
              </a:cxn>
              <a:cxn ang="0">
                <a:pos x="connsiteX32691" y="connsiteY32691"/>
              </a:cxn>
              <a:cxn ang="0">
                <a:pos x="connsiteX32692" y="connsiteY32692"/>
              </a:cxn>
              <a:cxn ang="0">
                <a:pos x="connsiteX32693" y="connsiteY32693"/>
              </a:cxn>
              <a:cxn ang="0">
                <a:pos x="connsiteX32694" y="connsiteY32694"/>
              </a:cxn>
              <a:cxn ang="0">
                <a:pos x="connsiteX32695" y="connsiteY32695"/>
              </a:cxn>
              <a:cxn ang="0">
                <a:pos x="connsiteX32696" y="connsiteY32696"/>
              </a:cxn>
              <a:cxn ang="0">
                <a:pos x="connsiteX32697" y="connsiteY32697"/>
              </a:cxn>
              <a:cxn ang="0">
                <a:pos x="connsiteX32698" y="connsiteY32698"/>
              </a:cxn>
              <a:cxn ang="0">
                <a:pos x="connsiteX32699" y="connsiteY32699"/>
              </a:cxn>
              <a:cxn ang="0">
                <a:pos x="connsiteX32700" y="connsiteY32700"/>
              </a:cxn>
              <a:cxn ang="0">
                <a:pos x="connsiteX32701" y="connsiteY32701"/>
              </a:cxn>
              <a:cxn ang="0">
                <a:pos x="connsiteX32702" y="connsiteY32702"/>
              </a:cxn>
              <a:cxn ang="0">
                <a:pos x="connsiteX32703" y="connsiteY32703"/>
              </a:cxn>
              <a:cxn ang="0">
                <a:pos x="connsiteX32704" y="connsiteY32704"/>
              </a:cxn>
              <a:cxn ang="0">
                <a:pos x="connsiteX32705" y="connsiteY32705"/>
              </a:cxn>
              <a:cxn ang="0">
                <a:pos x="connsiteX32706" y="connsiteY32706"/>
              </a:cxn>
              <a:cxn ang="0">
                <a:pos x="connsiteX32707" y="connsiteY32707"/>
              </a:cxn>
              <a:cxn ang="0">
                <a:pos x="connsiteX32708" y="connsiteY32708"/>
              </a:cxn>
              <a:cxn ang="0">
                <a:pos x="connsiteX32709" y="connsiteY32709"/>
              </a:cxn>
              <a:cxn ang="0">
                <a:pos x="connsiteX32710" y="connsiteY32710"/>
              </a:cxn>
              <a:cxn ang="0">
                <a:pos x="connsiteX32711" y="connsiteY32711"/>
              </a:cxn>
              <a:cxn ang="0">
                <a:pos x="connsiteX32712" y="connsiteY32712"/>
              </a:cxn>
              <a:cxn ang="0">
                <a:pos x="connsiteX32713" y="connsiteY32713"/>
              </a:cxn>
              <a:cxn ang="0">
                <a:pos x="connsiteX32714" y="connsiteY32714"/>
              </a:cxn>
              <a:cxn ang="0">
                <a:pos x="connsiteX32715" y="connsiteY32715"/>
              </a:cxn>
              <a:cxn ang="0">
                <a:pos x="connsiteX32716" y="connsiteY32716"/>
              </a:cxn>
              <a:cxn ang="0">
                <a:pos x="connsiteX32717" y="connsiteY32717"/>
              </a:cxn>
              <a:cxn ang="0">
                <a:pos x="connsiteX32718" y="connsiteY32718"/>
              </a:cxn>
              <a:cxn ang="0">
                <a:pos x="connsiteX32719" y="connsiteY32719"/>
              </a:cxn>
              <a:cxn ang="0">
                <a:pos x="connsiteX32720" y="connsiteY32720"/>
              </a:cxn>
              <a:cxn ang="0">
                <a:pos x="connsiteX32721" y="connsiteY32721"/>
              </a:cxn>
              <a:cxn ang="0">
                <a:pos x="connsiteX32722" y="connsiteY32722"/>
              </a:cxn>
              <a:cxn ang="0">
                <a:pos x="connsiteX32723" y="connsiteY32723"/>
              </a:cxn>
              <a:cxn ang="0">
                <a:pos x="connsiteX32724" y="connsiteY32724"/>
              </a:cxn>
              <a:cxn ang="0">
                <a:pos x="connsiteX32725" y="connsiteY32725"/>
              </a:cxn>
              <a:cxn ang="0">
                <a:pos x="connsiteX32726" y="connsiteY32726"/>
              </a:cxn>
              <a:cxn ang="0">
                <a:pos x="connsiteX32727" y="connsiteY32727"/>
              </a:cxn>
              <a:cxn ang="0">
                <a:pos x="connsiteX32728" y="connsiteY32728"/>
              </a:cxn>
              <a:cxn ang="0">
                <a:pos x="connsiteX32729" y="connsiteY32729"/>
              </a:cxn>
              <a:cxn ang="0">
                <a:pos x="connsiteX32730" y="connsiteY32730"/>
              </a:cxn>
              <a:cxn ang="0">
                <a:pos x="connsiteX32731" y="connsiteY32731"/>
              </a:cxn>
              <a:cxn ang="0">
                <a:pos x="connsiteX32732" y="connsiteY32732"/>
              </a:cxn>
              <a:cxn ang="0">
                <a:pos x="connsiteX32733" y="connsiteY32733"/>
              </a:cxn>
              <a:cxn ang="0">
                <a:pos x="connsiteX32734" y="connsiteY32734"/>
              </a:cxn>
              <a:cxn ang="0">
                <a:pos x="connsiteX32735" y="connsiteY32735"/>
              </a:cxn>
              <a:cxn ang="0">
                <a:pos x="connsiteX32736" y="connsiteY32736"/>
              </a:cxn>
              <a:cxn ang="0">
                <a:pos x="connsiteX32737" y="connsiteY32737"/>
              </a:cxn>
              <a:cxn ang="0">
                <a:pos x="connsiteX32738" y="connsiteY32738"/>
              </a:cxn>
              <a:cxn ang="0">
                <a:pos x="connsiteX32739" y="connsiteY32739"/>
              </a:cxn>
              <a:cxn ang="0">
                <a:pos x="connsiteX32740" y="connsiteY32740"/>
              </a:cxn>
              <a:cxn ang="0">
                <a:pos x="connsiteX32741" y="connsiteY32741"/>
              </a:cxn>
              <a:cxn ang="0">
                <a:pos x="connsiteX32742" y="connsiteY32742"/>
              </a:cxn>
              <a:cxn ang="0">
                <a:pos x="connsiteX32743" y="connsiteY32743"/>
              </a:cxn>
              <a:cxn ang="0">
                <a:pos x="connsiteX32744" y="connsiteY32744"/>
              </a:cxn>
              <a:cxn ang="0">
                <a:pos x="connsiteX32745" y="connsiteY32745"/>
              </a:cxn>
              <a:cxn ang="0">
                <a:pos x="connsiteX32746" y="connsiteY32746"/>
              </a:cxn>
              <a:cxn ang="0">
                <a:pos x="connsiteX32747" y="connsiteY32747"/>
              </a:cxn>
              <a:cxn ang="0">
                <a:pos x="connsiteX32748" y="connsiteY32748"/>
              </a:cxn>
              <a:cxn ang="0">
                <a:pos x="connsiteX32749" y="connsiteY32749"/>
              </a:cxn>
              <a:cxn ang="0">
                <a:pos x="connsiteX32750" y="connsiteY32750"/>
              </a:cxn>
              <a:cxn ang="0">
                <a:pos x="connsiteX32751" y="connsiteY32751"/>
              </a:cxn>
              <a:cxn ang="0">
                <a:pos x="connsiteX32752" y="connsiteY32752"/>
              </a:cxn>
              <a:cxn ang="0">
                <a:pos x="connsiteX32753" y="connsiteY32753"/>
              </a:cxn>
              <a:cxn ang="0">
                <a:pos x="connsiteX32754" y="connsiteY32754"/>
              </a:cxn>
              <a:cxn ang="0">
                <a:pos x="connsiteX32755" y="connsiteY32755"/>
              </a:cxn>
              <a:cxn ang="0">
                <a:pos x="connsiteX32756" y="connsiteY32756"/>
              </a:cxn>
              <a:cxn ang="0">
                <a:pos x="connsiteX32757" y="connsiteY32757"/>
              </a:cxn>
              <a:cxn ang="0">
                <a:pos x="connsiteX32758" y="connsiteY32758"/>
              </a:cxn>
              <a:cxn ang="0">
                <a:pos x="connsiteX32759" y="connsiteY32759"/>
              </a:cxn>
              <a:cxn ang="0">
                <a:pos x="connsiteX32760" y="connsiteY32760"/>
              </a:cxn>
              <a:cxn ang="0">
                <a:pos x="connsiteX32761" y="connsiteY32761"/>
              </a:cxn>
              <a:cxn ang="0">
                <a:pos x="connsiteX32762" y="connsiteY32762"/>
              </a:cxn>
              <a:cxn ang="0">
                <a:pos x="connsiteX32763" y="connsiteY32763"/>
              </a:cxn>
              <a:cxn ang="0">
                <a:pos x="connsiteX32764" y="connsiteY32764"/>
              </a:cxn>
              <a:cxn ang="0">
                <a:pos x="connsiteX32765" y="connsiteY32765"/>
              </a:cxn>
              <a:cxn ang="0">
                <a:pos x="connsiteX32766" y="connsiteY32766"/>
              </a:cxn>
              <a:cxn ang="0">
                <a:pos x="connsiteX32767" y="connsiteY32767"/>
              </a:cxn>
              <a:cxn ang="0">
                <a:pos x="connsiteX32768" y="connsiteY32768"/>
              </a:cxn>
              <a:cxn ang="0">
                <a:pos x="connsiteX32769" y="connsiteY32769"/>
              </a:cxn>
              <a:cxn ang="0">
                <a:pos x="connsiteX32770" y="connsiteY32770"/>
              </a:cxn>
              <a:cxn ang="0">
                <a:pos x="connsiteX32771" y="connsiteY32771"/>
              </a:cxn>
              <a:cxn ang="0">
                <a:pos x="connsiteX32772" y="connsiteY32772"/>
              </a:cxn>
              <a:cxn ang="0">
                <a:pos x="connsiteX32773" y="connsiteY32773"/>
              </a:cxn>
              <a:cxn ang="0">
                <a:pos x="connsiteX32774" y="connsiteY32774"/>
              </a:cxn>
              <a:cxn ang="0">
                <a:pos x="connsiteX32775" y="connsiteY32775"/>
              </a:cxn>
              <a:cxn ang="0">
                <a:pos x="connsiteX32776" y="connsiteY32776"/>
              </a:cxn>
              <a:cxn ang="0">
                <a:pos x="connsiteX32777" y="connsiteY32777"/>
              </a:cxn>
              <a:cxn ang="0">
                <a:pos x="connsiteX32778" y="connsiteY32778"/>
              </a:cxn>
              <a:cxn ang="0">
                <a:pos x="connsiteX32779" y="connsiteY32779"/>
              </a:cxn>
              <a:cxn ang="0">
                <a:pos x="connsiteX32780" y="connsiteY32780"/>
              </a:cxn>
              <a:cxn ang="0">
                <a:pos x="connsiteX32781" y="connsiteY32781"/>
              </a:cxn>
              <a:cxn ang="0">
                <a:pos x="connsiteX32782" y="connsiteY32782"/>
              </a:cxn>
              <a:cxn ang="0">
                <a:pos x="connsiteX32783" y="connsiteY32783"/>
              </a:cxn>
              <a:cxn ang="0">
                <a:pos x="connsiteX32784" y="connsiteY32784"/>
              </a:cxn>
              <a:cxn ang="0">
                <a:pos x="connsiteX32785" y="connsiteY32785"/>
              </a:cxn>
              <a:cxn ang="0">
                <a:pos x="connsiteX32786" y="connsiteY32786"/>
              </a:cxn>
              <a:cxn ang="0">
                <a:pos x="connsiteX32787" y="connsiteY32787"/>
              </a:cxn>
              <a:cxn ang="0">
                <a:pos x="connsiteX32788" y="connsiteY32788"/>
              </a:cxn>
              <a:cxn ang="0">
                <a:pos x="connsiteX32789" y="connsiteY32789"/>
              </a:cxn>
              <a:cxn ang="0">
                <a:pos x="connsiteX32790" y="connsiteY32790"/>
              </a:cxn>
              <a:cxn ang="0">
                <a:pos x="connsiteX32791" y="connsiteY32791"/>
              </a:cxn>
              <a:cxn ang="0">
                <a:pos x="connsiteX32792" y="connsiteY32792"/>
              </a:cxn>
              <a:cxn ang="0">
                <a:pos x="connsiteX32793" y="connsiteY32793"/>
              </a:cxn>
              <a:cxn ang="0">
                <a:pos x="connsiteX32794" y="connsiteY32794"/>
              </a:cxn>
              <a:cxn ang="0">
                <a:pos x="connsiteX32795" y="connsiteY32795"/>
              </a:cxn>
              <a:cxn ang="0">
                <a:pos x="connsiteX32796" y="connsiteY32796"/>
              </a:cxn>
              <a:cxn ang="0">
                <a:pos x="connsiteX32797" y="connsiteY32797"/>
              </a:cxn>
              <a:cxn ang="0">
                <a:pos x="connsiteX32798" y="connsiteY32798"/>
              </a:cxn>
              <a:cxn ang="0">
                <a:pos x="connsiteX32799" y="connsiteY32799"/>
              </a:cxn>
              <a:cxn ang="0">
                <a:pos x="connsiteX32800" y="connsiteY32800"/>
              </a:cxn>
              <a:cxn ang="0">
                <a:pos x="connsiteX32801" y="connsiteY32801"/>
              </a:cxn>
              <a:cxn ang="0">
                <a:pos x="connsiteX32802" y="connsiteY32802"/>
              </a:cxn>
              <a:cxn ang="0">
                <a:pos x="connsiteX32803" y="connsiteY32803"/>
              </a:cxn>
              <a:cxn ang="0">
                <a:pos x="connsiteX32804" y="connsiteY32804"/>
              </a:cxn>
              <a:cxn ang="0">
                <a:pos x="connsiteX32805" y="connsiteY32805"/>
              </a:cxn>
              <a:cxn ang="0">
                <a:pos x="connsiteX32806" y="connsiteY32806"/>
              </a:cxn>
              <a:cxn ang="0">
                <a:pos x="connsiteX32807" y="connsiteY32807"/>
              </a:cxn>
              <a:cxn ang="0">
                <a:pos x="connsiteX32808" y="connsiteY32808"/>
              </a:cxn>
              <a:cxn ang="0">
                <a:pos x="connsiteX32809" y="connsiteY32809"/>
              </a:cxn>
              <a:cxn ang="0">
                <a:pos x="connsiteX32810" y="connsiteY32810"/>
              </a:cxn>
              <a:cxn ang="0">
                <a:pos x="connsiteX32811" y="connsiteY32811"/>
              </a:cxn>
              <a:cxn ang="0">
                <a:pos x="connsiteX32812" y="connsiteY32812"/>
              </a:cxn>
              <a:cxn ang="0">
                <a:pos x="connsiteX32813" y="connsiteY32813"/>
              </a:cxn>
              <a:cxn ang="0">
                <a:pos x="connsiteX32814" y="connsiteY32814"/>
              </a:cxn>
              <a:cxn ang="0">
                <a:pos x="connsiteX32815" y="connsiteY32815"/>
              </a:cxn>
              <a:cxn ang="0">
                <a:pos x="connsiteX32816" y="connsiteY32816"/>
              </a:cxn>
              <a:cxn ang="0">
                <a:pos x="connsiteX32817" y="connsiteY32817"/>
              </a:cxn>
              <a:cxn ang="0">
                <a:pos x="connsiteX32818" y="connsiteY32818"/>
              </a:cxn>
              <a:cxn ang="0">
                <a:pos x="connsiteX32819" y="connsiteY32819"/>
              </a:cxn>
              <a:cxn ang="0">
                <a:pos x="connsiteX32820" y="connsiteY32820"/>
              </a:cxn>
              <a:cxn ang="0">
                <a:pos x="connsiteX32821" y="connsiteY32821"/>
              </a:cxn>
              <a:cxn ang="0">
                <a:pos x="connsiteX32822" y="connsiteY32822"/>
              </a:cxn>
              <a:cxn ang="0">
                <a:pos x="connsiteX32823" y="connsiteY32823"/>
              </a:cxn>
              <a:cxn ang="0">
                <a:pos x="connsiteX32824" y="connsiteY32824"/>
              </a:cxn>
              <a:cxn ang="0">
                <a:pos x="connsiteX32825" y="connsiteY32825"/>
              </a:cxn>
              <a:cxn ang="0">
                <a:pos x="connsiteX32826" y="connsiteY32826"/>
              </a:cxn>
              <a:cxn ang="0">
                <a:pos x="connsiteX32827" y="connsiteY32827"/>
              </a:cxn>
              <a:cxn ang="0">
                <a:pos x="connsiteX32828" y="connsiteY32828"/>
              </a:cxn>
              <a:cxn ang="0">
                <a:pos x="connsiteX32829" y="connsiteY32829"/>
              </a:cxn>
              <a:cxn ang="0">
                <a:pos x="connsiteX32830" y="connsiteY32830"/>
              </a:cxn>
              <a:cxn ang="0">
                <a:pos x="connsiteX32831" y="connsiteY32831"/>
              </a:cxn>
              <a:cxn ang="0">
                <a:pos x="connsiteX32832" y="connsiteY32832"/>
              </a:cxn>
              <a:cxn ang="0">
                <a:pos x="connsiteX32833" y="connsiteY32833"/>
              </a:cxn>
              <a:cxn ang="0">
                <a:pos x="connsiteX32834" y="connsiteY32834"/>
              </a:cxn>
              <a:cxn ang="0">
                <a:pos x="connsiteX32835" y="connsiteY32835"/>
              </a:cxn>
              <a:cxn ang="0">
                <a:pos x="connsiteX32836" y="connsiteY32836"/>
              </a:cxn>
              <a:cxn ang="0">
                <a:pos x="connsiteX32837" y="connsiteY32837"/>
              </a:cxn>
              <a:cxn ang="0">
                <a:pos x="connsiteX32838" y="connsiteY32838"/>
              </a:cxn>
              <a:cxn ang="0">
                <a:pos x="connsiteX32839" y="connsiteY32839"/>
              </a:cxn>
              <a:cxn ang="0">
                <a:pos x="connsiteX32840" y="connsiteY32840"/>
              </a:cxn>
              <a:cxn ang="0">
                <a:pos x="connsiteX32841" y="connsiteY32841"/>
              </a:cxn>
              <a:cxn ang="0">
                <a:pos x="connsiteX32842" y="connsiteY32842"/>
              </a:cxn>
              <a:cxn ang="0">
                <a:pos x="connsiteX32843" y="connsiteY32843"/>
              </a:cxn>
              <a:cxn ang="0">
                <a:pos x="connsiteX32844" y="connsiteY32844"/>
              </a:cxn>
              <a:cxn ang="0">
                <a:pos x="connsiteX32845" y="connsiteY32845"/>
              </a:cxn>
              <a:cxn ang="0">
                <a:pos x="connsiteX32846" y="connsiteY32846"/>
              </a:cxn>
              <a:cxn ang="0">
                <a:pos x="connsiteX32847" y="connsiteY32847"/>
              </a:cxn>
              <a:cxn ang="0">
                <a:pos x="connsiteX32848" y="connsiteY32848"/>
              </a:cxn>
              <a:cxn ang="0">
                <a:pos x="connsiteX32849" y="connsiteY32849"/>
              </a:cxn>
              <a:cxn ang="0">
                <a:pos x="connsiteX32850" y="connsiteY32850"/>
              </a:cxn>
              <a:cxn ang="0">
                <a:pos x="connsiteX32851" y="connsiteY32851"/>
              </a:cxn>
              <a:cxn ang="0">
                <a:pos x="connsiteX32852" y="connsiteY32852"/>
              </a:cxn>
              <a:cxn ang="0">
                <a:pos x="connsiteX32853" y="connsiteY32853"/>
              </a:cxn>
              <a:cxn ang="0">
                <a:pos x="connsiteX32854" y="connsiteY32854"/>
              </a:cxn>
              <a:cxn ang="0">
                <a:pos x="connsiteX32855" y="connsiteY32855"/>
              </a:cxn>
              <a:cxn ang="0">
                <a:pos x="connsiteX32856" y="connsiteY32856"/>
              </a:cxn>
              <a:cxn ang="0">
                <a:pos x="connsiteX32857" y="connsiteY32857"/>
              </a:cxn>
              <a:cxn ang="0">
                <a:pos x="connsiteX32858" y="connsiteY32858"/>
              </a:cxn>
              <a:cxn ang="0">
                <a:pos x="connsiteX32859" y="connsiteY32859"/>
              </a:cxn>
              <a:cxn ang="0">
                <a:pos x="connsiteX32860" y="connsiteY32860"/>
              </a:cxn>
              <a:cxn ang="0">
                <a:pos x="connsiteX32861" y="connsiteY32861"/>
              </a:cxn>
              <a:cxn ang="0">
                <a:pos x="connsiteX32862" y="connsiteY32862"/>
              </a:cxn>
              <a:cxn ang="0">
                <a:pos x="connsiteX32863" y="connsiteY32863"/>
              </a:cxn>
              <a:cxn ang="0">
                <a:pos x="connsiteX32864" y="connsiteY32864"/>
              </a:cxn>
              <a:cxn ang="0">
                <a:pos x="connsiteX32865" y="connsiteY32865"/>
              </a:cxn>
              <a:cxn ang="0">
                <a:pos x="connsiteX32866" y="connsiteY32866"/>
              </a:cxn>
              <a:cxn ang="0">
                <a:pos x="connsiteX32867" y="connsiteY32867"/>
              </a:cxn>
              <a:cxn ang="0">
                <a:pos x="connsiteX32868" y="connsiteY32868"/>
              </a:cxn>
              <a:cxn ang="0">
                <a:pos x="connsiteX32869" y="connsiteY32869"/>
              </a:cxn>
              <a:cxn ang="0">
                <a:pos x="connsiteX32870" y="connsiteY32870"/>
              </a:cxn>
              <a:cxn ang="0">
                <a:pos x="connsiteX32871" y="connsiteY32871"/>
              </a:cxn>
              <a:cxn ang="0">
                <a:pos x="connsiteX32872" y="connsiteY32872"/>
              </a:cxn>
              <a:cxn ang="0">
                <a:pos x="connsiteX32873" y="connsiteY32873"/>
              </a:cxn>
              <a:cxn ang="0">
                <a:pos x="connsiteX32874" y="connsiteY32874"/>
              </a:cxn>
              <a:cxn ang="0">
                <a:pos x="connsiteX32875" y="connsiteY32875"/>
              </a:cxn>
              <a:cxn ang="0">
                <a:pos x="connsiteX32876" y="connsiteY32876"/>
              </a:cxn>
              <a:cxn ang="0">
                <a:pos x="connsiteX32877" y="connsiteY32877"/>
              </a:cxn>
              <a:cxn ang="0">
                <a:pos x="connsiteX32878" y="connsiteY32878"/>
              </a:cxn>
              <a:cxn ang="0">
                <a:pos x="connsiteX32879" y="connsiteY32879"/>
              </a:cxn>
              <a:cxn ang="0">
                <a:pos x="connsiteX32880" y="connsiteY32880"/>
              </a:cxn>
              <a:cxn ang="0">
                <a:pos x="connsiteX32881" y="connsiteY32881"/>
              </a:cxn>
              <a:cxn ang="0">
                <a:pos x="connsiteX32882" y="connsiteY32882"/>
              </a:cxn>
              <a:cxn ang="0">
                <a:pos x="connsiteX32883" y="connsiteY32883"/>
              </a:cxn>
              <a:cxn ang="0">
                <a:pos x="connsiteX32884" y="connsiteY32884"/>
              </a:cxn>
              <a:cxn ang="0">
                <a:pos x="connsiteX32885" y="connsiteY32885"/>
              </a:cxn>
              <a:cxn ang="0">
                <a:pos x="connsiteX32886" y="connsiteY32886"/>
              </a:cxn>
              <a:cxn ang="0">
                <a:pos x="connsiteX32887" y="connsiteY32887"/>
              </a:cxn>
              <a:cxn ang="0">
                <a:pos x="connsiteX32888" y="connsiteY32888"/>
              </a:cxn>
              <a:cxn ang="0">
                <a:pos x="connsiteX32889" y="connsiteY32889"/>
              </a:cxn>
              <a:cxn ang="0">
                <a:pos x="connsiteX32890" y="connsiteY32890"/>
              </a:cxn>
              <a:cxn ang="0">
                <a:pos x="connsiteX32891" y="connsiteY32891"/>
              </a:cxn>
              <a:cxn ang="0">
                <a:pos x="connsiteX32892" y="connsiteY32892"/>
              </a:cxn>
              <a:cxn ang="0">
                <a:pos x="connsiteX32893" y="connsiteY32893"/>
              </a:cxn>
              <a:cxn ang="0">
                <a:pos x="connsiteX32894" y="connsiteY32894"/>
              </a:cxn>
              <a:cxn ang="0">
                <a:pos x="connsiteX32895" y="connsiteY32895"/>
              </a:cxn>
              <a:cxn ang="0">
                <a:pos x="connsiteX32896" y="connsiteY32896"/>
              </a:cxn>
              <a:cxn ang="0">
                <a:pos x="connsiteX32897" y="connsiteY32897"/>
              </a:cxn>
              <a:cxn ang="0">
                <a:pos x="connsiteX32898" y="connsiteY32898"/>
              </a:cxn>
              <a:cxn ang="0">
                <a:pos x="connsiteX32899" y="connsiteY32899"/>
              </a:cxn>
              <a:cxn ang="0">
                <a:pos x="connsiteX32900" y="connsiteY32900"/>
              </a:cxn>
              <a:cxn ang="0">
                <a:pos x="connsiteX32901" y="connsiteY32901"/>
              </a:cxn>
              <a:cxn ang="0">
                <a:pos x="connsiteX32902" y="connsiteY32902"/>
              </a:cxn>
              <a:cxn ang="0">
                <a:pos x="connsiteX32903" y="connsiteY32903"/>
              </a:cxn>
              <a:cxn ang="0">
                <a:pos x="connsiteX32904" y="connsiteY32904"/>
              </a:cxn>
              <a:cxn ang="0">
                <a:pos x="connsiteX32905" y="connsiteY32905"/>
              </a:cxn>
              <a:cxn ang="0">
                <a:pos x="connsiteX32906" y="connsiteY32906"/>
              </a:cxn>
              <a:cxn ang="0">
                <a:pos x="connsiteX32907" y="connsiteY32907"/>
              </a:cxn>
              <a:cxn ang="0">
                <a:pos x="connsiteX32908" y="connsiteY32908"/>
              </a:cxn>
              <a:cxn ang="0">
                <a:pos x="connsiteX32909" y="connsiteY32909"/>
              </a:cxn>
              <a:cxn ang="0">
                <a:pos x="connsiteX32910" y="connsiteY32910"/>
              </a:cxn>
              <a:cxn ang="0">
                <a:pos x="connsiteX32911" y="connsiteY32911"/>
              </a:cxn>
              <a:cxn ang="0">
                <a:pos x="connsiteX32912" y="connsiteY32912"/>
              </a:cxn>
              <a:cxn ang="0">
                <a:pos x="connsiteX32913" y="connsiteY32913"/>
              </a:cxn>
              <a:cxn ang="0">
                <a:pos x="connsiteX32914" y="connsiteY32914"/>
              </a:cxn>
              <a:cxn ang="0">
                <a:pos x="connsiteX32915" y="connsiteY32915"/>
              </a:cxn>
              <a:cxn ang="0">
                <a:pos x="connsiteX32916" y="connsiteY32916"/>
              </a:cxn>
              <a:cxn ang="0">
                <a:pos x="connsiteX32917" y="connsiteY32917"/>
              </a:cxn>
              <a:cxn ang="0">
                <a:pos x="connsiteX32918" y="connsiteY32918"/>
              </a:cxn>
              <a:cxn ang="0">
                <a:pos x="connsiteX32919" y="connsiteY32919"/>
              </a:cxn>
              <a:cxn ang="0">
                <a:pos x="connsiteX32920" y="connsiteY32920"/>
              </a:cxn>
              <a:cxn ang="0">
                <a:pos x="connsiteX32921" y="connsiteY32921"/>
              </a:cxn>
              <a:cxn ang="0">
                <a:pos x="connsiteX32922" y="connsiteY32922"/>
              </a:cxn>
              <a:cxn ang="0">
                <a:pos x="connsiteX32923" y="connsiteY32923"/>
              </a:cxn>
              <a:cxn ang="0">
                <a:pos x="connsiteX32924" y="connsiteY32924"/>
              </a:cxn>
              <a:cxn ang="0">
                <a:pos x="connsiteX32925" y="connsiteY32925"/>
              </a:cxn>
              <a:cxn ang="0">
                <a:pos x="connsiteX32926" y="connsiteY32926"/>
              </a:cxn>
              <a:cxn ang="0">
                <a:pos x="connsiteX32927" y="connsiteY32927"/>
              </a:cxn>
              <a:cxn ang="0">
                <a:pos x="connsiteX32928" y="connsiteY32928"/>
              </a:cxn>
              <a:cxn ang="0">
                <a:pos x="connsiteX32929" y="connsiteY32929"/>
              </a:cxn>
              <a:cxn ang="0">
                <a:pos x="connsiteX32930" y="connsiteY32930"/>
              </a:cxn>
              <a:cxn ang="0">
                <a:pos x="connsiteX32931" y="connsiteY32931"/>
              </a:cxn>
              <a:cxn ang="0">
                <a:pos x="connsiteX32932" y="connsiteY32932"/>
              </a:cxn>
              <a:cxn ang="0">
                <a:pos x="connsiteX32933" y="connsiteY32933"/>
              </a:cxn>
              <a:cxn ang="0">
                <a:pos x="connsiteX32934" y="connsiteY32934"/>
              </a:cxn>
              <a:cxn ang="0">
                <a:pos x="connsiteX32935" y="connsiteY32935"/>
              </a:cxn>
              <a:cxn ang="0">
                <a:pos x="connsiteX32936" y="connsiteY32936"/>
              </a:cxn>
              <a:cxn ang="0">
                <a:pos x="connsiteX32937" y="connsiteY32937"/>
              </a:cxn>
              <a:cxn ang="0">
                <a:pos x="connsiteX32938" y="connsiteY32938"/>
              </a:cxn>
              <a:cxn ang="0">
                <a:pos x="connsiteX32939" y="connsiteY32939"/>
              </a:cxn>
              <a:cxn ang="0">
                <a:pos x="connsiteX32940" y="connsiteY32940"/>
              </a:cxn>
              <a:cxn ang="0">
                <a:pos x="connsiteX32941" y="connsiteY32941"/>
              </a:cxn>
              <a:cxn ang="0">
                <a:pos x="connsiteX32942" y="connsiteY32942"/>
              </a:cxn>
              <a:cxn ang="0">
                <a:pos x="connsiteX32943" y="connsiteY32943"/>
              </a:cxn>
              <a:cxn ang="0">
                <a:pos x="connsiteX32944" y="connsiteY32944"/>
              </a:cxn>
              <a:cxn ang="0">
                <a:pos x="connsiteX32945" y="connsiteY32945"/>
              </a:cxn>
              <a:cxn ang="0">
                <a:pos x="connsiteX32946" y="connsiteY32946"/>
              </a:cxn>
              <a:cxn ang="0">
                <a:pos x="connsiteX32947" y="connsiteY32947"/>
              </a:cxn>
              <a:cxn ang="0">
                <a:pos x="connsiteX32948" y="connsiteY32948"/>
              </a:cxn>
              <a:cxn ang="0">
                <a:pos x="connsiteX32949" y="connsiteY32949"/>
              </a:cxn>
              <a:cxn ang="0">
                <a:pos x="connsiteX32950" y="connsiteY32950"/>
              </a:cxn>
              <a:cxn ang="0">
                <a:pos x="connsiteX32951" y="connsiteY32951"/>
              </a:cxn>
              <a:cxn ang="0">
                <a:pos x="connsiteX32952" y="connsiteY32952"/>
              </a:cxn>
              <a:cxn ang="0">
                <a:pos x="connsiteX32953" y="connsiteY32953"/>
              </a:cxn>
              <a:cxn ang="0">
                <a:pos x="connsiteX32954" y="connsiteY32954"/>
              </a:cxn>
              <a:cxn ang="0">
                <a:pos x="connsiteX32955" y="connsiteY32955"/>
              </a:cxn>
              <a:cxn ang="0">
                <a:pos x="connsiteX32956" y="connsiteY32956"/>
              </a:cxn>
              <a:cxn ang="0">
                <a:pos x="connsiteX32957" y="connsiteY32957"/>
              </a:cxn>
              <a:cxn ang="0">
                <a:pos x="connsiteX32958" y="connsiteY32958"/>
              </a:cxn>
              <a:cxn ang="0">
                <a:pos x="connsiteX32959" y="connsiteY32959"/>
              </a:cxn>
              <a:cxn ang="0">
                <a:pos x="connsiteX32960" y="connsiteY32960"/>
              </a:cxn>
              <a:cxn ang="0">
                <a:pos x="connsiteX32961" y="connsiteY32961"/>
              </a:cxn>
              <a:cxn ang="0">
                <a:pos x="connsiteX32962" y="connsiteY32962"/>
              </a:cxn>
              <a:cxn ang="0">
                <a:pos x="connsiteX32963" y="connsiteY32963"/>
              </a:cxn>
              <a:cxn ang="0">
                <a:pos x="connsiteX32964" y="connsiteY32964"/>
              </a:cxn>
              <a:cxn ang="0">
                <a:pos x="connsiteX32965" y="connsiteY32965"/>
              </a:cxn>
              <a:cxn ang="0">
                <a:pos x="connsiteX32966" y="connsiteY32966"/>
              </a:cxn>
              <a:cxn ang="0">
                <a:pos x="connsiteX32967" y="connsiteY32967"/>
              </a:cxn>
              <a:cxn ang="0">
                <a:pos x="connsiteX32968" y="connsiteY32968"/>
              </a:cxn>
              <a:cxn ang="0">
                <a:pos x="connsiteX32969" y="connsiteY32969"/>
              </a:cxn>
              <a:cxn ang="0">
                <a:pos x="connsiteX32970" y="connsiteY32970"/>
              </a:cxn>
              <a:cxn ang="0">
                <a:pos x="connsiteX32971" y="connsiteY32971"/>
              </a:cxn>
              <a:cxn ang="0">
                <a:pos x="connsiteX32972" y="connsiteY32972"/>
              </a:cxn>
              <a:cxn ang="0">
                <a:pos x="connsiteX32973" y="connsiteY32973"/>
              </a:cxn>
              <a:cxn ang="0">
                <a:pos x="connsiteX32974" y="connsiteY32974"/>
              </a:cxn>
              <a:cxn ang="0">
                <a:pos x="connsiteX32975" y="connsiteY32975"/>
              </a:cxn>
              <a:cxn ang="0">
                <a:pos x="connsiteX32976" y="connsiteY32976"/>
              </a:cxn>
              <a:cxn ang="0">
                <a:pos x="connsiteX32977" y="connsiteY32977"/>
              </a:cxn>
              <a:cxn ang="0">
                <a:pos x="connsiteX32978" y="connsiteY32978"/>
              </a:cxn>
              <a:cxn ang="0">
                <a:pos x="connsiteX32979" y="connsiteY32979"/>
              </a:cxn>
              <a:cxn ang="0">
                <a:pos x="connsiteX32980" y="connsiteY32980"/>
              </a:cxn>
              <a:cxn ang="0">
                <a:pos x="connsiteX32981" y="connsiteY32981"/>
              </a:cxn>
              <a:cxn ang="0">
                <a:pos x="connsiteX32982" y="connsiteY32982"/>
              </a:cxn>
              <a:cxn ang="0">
                <a:pos x="connsiteX32983" y="connsiteY32983"/>
              </a:cxn>
              <a:cxn ang="0">
                <a:pos x="connsiteX32984" y="connsiteY32984"/>
              </a:cxn>
              <a:cxn ang="0">
                <a:pos x="connsiteX32985" y="connsiteY32985"/>
              </a:cxn>
              <a:cxn ang="0">
                <a:pos x="connsiteX32986" y="connsiteY32986"/>
              </a:cxn>
              <a:cxn ang="0">
                <a:pos x="connsiteX32987" y="connsiteY32987"/>
              </a:cxn>
              <a:cxn ang="0">
                <a:pos x="connsiteX32988" y="connsiteY32988"/>
              </a:cxn>
              <a:cxn ang="0">
                <a:pos x="connsiteX32989" y="connsiteY32989"/>
              </a:cxn>
              <a:cxn ang="0">
                <a:pos x="connsiteX32990" y="connsiteY32990"/>
              </a:cxn>
              <a:cxn ang="0">
                <a:pos x="connsiteX32991" y="connsiteY32991"/>
              </a:cxn>
              <a:cxn ang="0">
                <a:pos x="connsiteX32992" y="connsiteY32992"/>
              </a:cxn>
              <a:cxn ang="0">
                <a:pos x="connsiteX32993" y="connsiteY32993"/>
              </a:cxn>
              <a:cxn ang="0">
                <a:pos x="connsiteX32994" y="connsiteY32994"/>
              </a:cxn>
              <a:cxn ang="0">
                <a:pos x="connsiteX32995" y="connsiteY32995"/>
              </a:cxn>
              <a:cxn ang="0">
                <a:pos x="connsiteX32996" y="connsiteY32996"/>
              </a:cxn>
              <a:cxn ang="0">
                <a:pos x="connsiteX32997" y="connsiteY32997"/>
              </a:cxn>
              <a:cxn ang="0">
                <a:pos x="connsiteX32998" y="connsiteY32998"/>
              </a:cxn>
              <a:cxn ang="0">
                <a:pos x="connsiteX32999" y="connsiteY32999"/>
              </a:cxn>
              <a:cxn ang="0">
                <a:pos x="connsiteX33000" y="connsiteY33000"/>
              </a:cxn>
              <a:cxn ang="0">
                <a:pos x="connsiteX33001" y="connsiteY33001"/>
              </a:cxn>
              <a:cxn ang="0">
                <a:pos x="connsiteX33002" y="connsiteY33002"/>
              </a:cxn>
              <a:cxn ang="0">
                <a:pos x="connsiteX33003" y="connsiteY33003"/>
              </a:cxn>
              <a:cxn ang="0">
                <a:pos x="connsiteX33004" y="connsiteY33004"/>
              </a:cxn>
              <a:cxn ang="0">
                <a:pos x="connsiteX33005" y="connsiteY33005"/>
              </a:cxn>
              <a:cxn ang="0">
                <a:pos x="connsiteX33006" y="connsiteY33006"/>
              </a:cxn>
              <a:cxn ang="0">
                <a:pos x="connsiteX33007" y="connsiteY33007"/>
              </a:cxn>
              <a:cxn ang="0">
                <a:pos x="connsiteX33008" y="connsiteY33008"/>
              </a:cxn>
              <a:cxn ang="0">
                <a:pos x="connsiteX33009" y="connsiteY33009"/>
              </a:cxn>
              <a:cxn ang="0">
                <a:pos x="connsiteX33010" y="connsiteY33010"/>
              </a:cxn>
              <a:cxn ang="0">
                <a:pos x="connsiteX33011" y="connsiteY33011"/>
              </a:cxn>
              <a:cxn ang="0">
                <a:pos x="connsiteX33012" y="connsiteY33012"/>
              </a:cxn>
              <a:cxn ang="0">
                <a:pos x="connsiteX33013" y="connsiteY33013"/>
              </a:cxn>
              <a:cxn ang="0">
                <a:pos x="connsiteX33014" y="connsiteY33014"/>
              </a:cxn>
              <a:cxn ang="0">
                <a:pos x="connsiteX33015" y="connsiteY33015"/>
              </a:cxn>
              <a:cxn ang="0">
                <a:pos x="connsiteX33016" y="connsiteY33016"/>
              </a:cxn>
              <a:cxn ang="0">
                <a:pos x="connsiteX33017" y="connsiteY33017"/>
              </a:cxn>
              <a:cxn ang="0">
                <a:pos x="connsiteX33018" y="connsiteY33018"/>
              </a:cxn>
              <a:cxn ang="0">
                <a:pos x="connsiteX33019" y="connsiteY33019"/>
              </a:cxn>
              <a:cxn ang="0">
                <a:pos x="connsiteX33020" y="connsiteY33020"/>
              </a:cxn>
              <a:cxn ang="0">
                <a:pos x="connsiteX33021" y="connsiteY33021"/>
              </a:cxn>
              <a:cxn ang="0">
                <a:pos x="connsiteX33022" y="connsiteY33022"/>
              </a:cxn>
              <a:cxn ang="0">
                <a:pos x="connsiteX33023" y="connsiteY33023"/>
              </a:cxn>
              <a:cxn ang="0">
                <a:pos x="connsiteX33024" y="connsiteY33024"/>
              </a:cxn>
              <a:cxn ang="0">
                <a:pos x="connsiteX33025" y="connsiteY33025"/>
              </a:cxn>
              <a:cxn ang="0">
                <a:pos x="connsiteX33026" y="connsiteY33026"/>
              </a:cxn>
              <a:cxn ang="0">
                <a:pos x="connsiteX33027" y="connsiteY33027"/>
              </a:cxn>
              <a:cxn ang="0">
                <a:pos x="connsiteX33028" y="connsiteY33028"/>
              </a:cxn>
              <a:cxn ang="0">
                <a:pos x="connsiteX33029" y="connsiteY33029"/>
              </a:cxn>
              <a:cxn ang="0">
                <a:pos x="connsiteX33030" y="connsiteY33030"/>
              </a:cxn>
              <a:cxn ang="0">
                <a:pos x="connsiteX33031" y="connsiteY33031"/>
              </a:cxn>
              <a:cxn ang="0">
                <a:pos x="connsiteX33032" y="connsiteY33032"/>
              </a:cxn>
              <a:cxn ang="0">
                <a:pos x="connsiteX33033" y="connsiteY33033"/>
              </a:cxn>
              <a:cxn ang="0">
                <a:pos x="connsiteX33034" y="connsiteY33034"/>
              </a:cxn>
              <a:cxn ang="0">
                <a:pos x="connsiteX33035" y="connsiteY33035"/>
              </a:cxn>
              <a:cxn ang="0">
                <a:pos x="connsiteX33036" y="connsiteY33036"/>
              </a:cxn>
              <a:cxn ang="0">
                <a:pos x="connsiteX33037" y="connsiteY33037"/>
              </a:cxn>
              <a:cxn ang="0">
                <a:pos x="connsiteX33038" y="connsiteY33038"/>
              </a:cxn>
              <a:cxn ang="0">
                <a:pos x="connsiteX33039" y="connsiteY33039"/>
              </a:cxn>
              <a:cxn ang="0">
                <a:pos x="connsiteX33040" y="connsiteY33040"/>
              </a:cxn>
              <a:cxn ang="0">
                <a:pos x="connsiteX33041" y="connsiteY33041"/>
              </a:cxn>
              <a:cxn ang="0">
                <a:pos x="connsiteX33042" y="connsiteY33042"/>
              </a:cxn>
              <a:cxn ang="0">
                <a:pos x="connsiteX33043" y="connsiteY33043"/>
              </a:cxn>
              <a:cxn ang="0">
                <a:pos x="connsiteX33044" y="connsiteY33044"/>
              </a:cxn>
              <a:cxn ang="0">
                <a:pos x="connsiteX33045" y="connsiteY33045"/>
              </a:cxn>
              <a:cxn ang="0">
                <a:pos x="connsiteX33046" y="connsiteY33046"/>
              </a:cxn>
              <a:cxn ang="0">
                <a:pos x="connsiteX33047" y="connsiteY33047"/>
              </a:cxn>
              <a:cxn ang="0">
                <a:pos x="connsiteX33048" y="connsiteY33048"/>
              </a:cxn>
              <a:cxn ang="0">
                <a:pos x="connsiteX33049" y="connsiteY33049"/>
              </a:cxn>
              <a:cxn ang="0">
                <a:pos x="connsiteX33050" y="connsiteY33050"/>
              </a:cxn>
              <a:cxn ang="0">
                <a:pos x="connsiteX33051" y="connsiteY33051"/>
              </a:cxn>
              <a:cxn ang="0">
                <a:pos x="connsiteX33052" y="connsiteY33052"/>
              </a:cxn>
              <a:cxn ang="0">
                <a:pos x="connsiteX33053" y="connsiteY33053"/>
              </a:cxn>
              <a:cxn ang="0">
                <a:pos x="connsiteX33054" y="connsiteY33054"/>
              </a:cxn>
              <a:cxn ang="0">
                <a:pos x="connsiteX33055" y="connsiteY33055"/>
              </a:cxn>
              <a:cxn ang="0">
                <a:pos x="connsiteX33056" y="connsiteY33056"/>
              </a:cxn>
              <a:cxn ang="0">
                <a:pos x="connsiteX33057" y="connsiteY33057"/>
              </a:cxn>
              <a:cxn ang="0">
                <a:pos x="connsiteX33058" y="connsiteY33058"/>
              </a:cxn>
              <a:cxn ang="0">
                <a:pos x="connsiteX33059" y="connsiteY33059"/>
              </a:cxn>
              <a:cxn ang="0">
                <a:pos x="connsiteX33060" y="connsiteY33060"/>
              </a:cxn>
              <a:cxn ang="0">
                <a:pos x="connsiteX33061" y="connsiteY33061"/>
              </a:cxn>
              <a:cxn ang="0">
                <a:pos x="connsiteX33062" y="connsiteY33062"/>
              </a:cxn>
              <a:cxn ang="0">
                <a:pos x="connsiteX33063" y="connsiteY33063"/>
              </a:cxn>
              <a:cxn ang="0">
                <a:pos x="connsiteX33064" y="connsiteY33064"/>
              </a:cxn>
              <a:cxn ang="0">
                <a:pos x="connsiteX33065" y="connsiteY33065"/>
              </a:cxn>
              <a:cxn ang="0">
                <a:pos x="connsiteX33066" y="connsiteY33066"/>
              </a:cxn>
              <a:cxn ang="0">
                <a:pos x="connsiteX33067" y="connsiteY33067"/>
              </a:cxn>
              <a:cxn ang="0">
                <a:pos x="connsiteX33068" y="connsiteY33068"/>
              </a:cxn>
              <a:cxn ang="0">
                <a:pos x="connsiteX33069" y="connsiteY33069"/>
              </a:cxn>
              <a:cxn ang="0">
                <a:pos x="connsiteX33070" y="connsiteY33070"/>
              </a:cxn>
              <a:cxn ang="0">
                <a:pos x="connsiteX33071" y="connsiteY33071"/>
              </a:cxn>
              <a:cxn ang="0">
                <a:pos x="connsiteX33072" y="connsiteY33072"/>
              </a:cxn>
              <a:cxn ang="0">
                <a:pos x="connsiteX33073" y="connsiteY33073"/>
              </a:cxn>
              <a:cxn ang="0">
                <a:pos x="connsiteX33074" y="connsiteY33074"/>
              </a:cxn>
              <a:cxn ang="0">
                <a:pos x="connsiteX33075" y="connsiteY33075"/>
              </a:cxn>
              <a:cxn ang="0">
                <a:pos x="connsiteX33076" y="connsiteY33076"/>
              </a:cxn>
              <a:cxn ang="0">
                <a:pos x="connsiteX33077" y="connsiteY33077"/>
              </a:cxn>
              <a:cxn ang="0">
                <a:pos x="connsiteX33078" y="connsiteY33078"/>
              </a:cxn>
              <a:cxn ang="0">
                <a:pos x="connsiteX33079" y="connsiteY33079"/>
              </a:cxn>
              <a:cxn ang="0">
                <a:pos x="connsiteX33080" y="connsiteY33080"/>
              </a:cxn>
              <a:cxn ang="0">
                <a:pos x="connsiteX33081" y="connsiteY33081"/>
              </a:cxn>
              <a:cxn ang="0">
                <a:pos x="connsiteX33082" y="connsiteY33082"/>
              </a:cxn>
              <a:cxn ang="0">
                <a:pos x="connsiteX33083" y="connsiteY33083"/>
              </a:cxn>
              <a:cxn ang="0">
                <a:pos x="connsiteX33084" y="connsiteY33084"/>
              </a:cxn>
              <a:cxn ang="0">
                <a:pos x="connsiteX33085" y="connsiteY33085"/>
              </a:cxn>
              <a:cxn ang="0">
                <a:pos x="connsiteX33086" y="connsiteY33086"/>
              </a:cxn>
              <a:cxn ang="0">
                <a:pos x="connsiteX33087" y="connsiteY33087"/>
              </a:cxn>
              <a:cxn ang="0">
                <a:pos x="connsiteX33088" y="connsiteY33088"/>
              </a:cxn>
              <a:cxn ang="0">
                <a:pos x="connsiteX33089" y="connsiteY33089"/>
              </a:cxn>
              <a:cxn ang="0">
                <a:pos x="connsiteX33090" y="connsiteY33090"/>
              </a:cxn>
              <a:cxn ang="0">
                <a:pos x="connsiteX33091" y="connsiteY33091"/>
              </a:cxn>
              <a:cxn ang="0">
                <a:pos x="connsiteX33092" y="connsiteY33092"/>
              </a:cxn>
              <a:cxn ang="0">
                <a:pos x="connsiteX33093" y="connsiteY33093"/>
              </a:cxn>
              <a:cxn ang="0">
                <a:pos x="connsiteX33094" y="connsiteY33094"/>
              </a:cxn>
              <a:cxn ang="0">
                <a:pos x="connsiteX33095" y="connsiteY33095"/>
              </a:cxn>
              <a:cxn ang="0">
                <a:pos x="connsiteX33096" y="connsiteY33096"/>
              </a:cxn>
              <a:cxn ang="0">
                <a:pos x="connsiteX33097" y="connsiteY33097"/>
              </a:cxn>
              <a:cxn ang="0">
                <a:pos x="connsiteX33098" y="connsiteY33098"/>
              </a:cxn>
              <a:cxn ang="0">
                <a:pos x="connsiteX33099" y="connsiteY33099"/>
              </a:cxn>
              <a:cxn ang="0">
                <a:pos x="connsiteX33100" y="connsiteY33100"/>
              </a:cxn>
              <a:cxn ang="0">
                <a:pos x="connsiteX33101" y="connsiteY33101"/>
              </a:cxn>
              <a:cxn ang="0">
                <a:pos x="connsiteX33102" y="connsiteY33102"/>
              </a:cxn>
              <a:cxn ang="0">
                <a:pos x="connsiteX33103" y="connsiteY33103"/>
              </a:cxn>
              <a:cxn ang="0">
                <a:pos x="connsiteX33104" y="connsiteY33104"/>
              </a:cxn>
              <a:cxn ang="0">
                <a:pos x="connsiteX33105" y="connsiteY33105"/>
              </a:cxn>
              <a:cxn ang="0">
                <a:pos x="connsiteX33106" y="connsiteY33106"/>
              </a:cxn>
              <a:cxn ang="0">
                <a:pos x="connsiteX33107" y="connsiteY33107"/>
              </a:cxn>
              <a:cxn ang="0">
                <a:pos x="connsiteX33108" y="connsiteY33108"/>
              </a:cxn>
              <a:cxn ang="0">
                <a:pos x="connsiteX33109" y="connsiteY33109"/>
              </a:cxn>
              <a:cxn ang="0">
                <a:pos x="connsiteX33110" y="connsiteY33110"/>
              </a:cxn>
              <a:cxn ang="0">
                <a:pos x="connsiteX33111" y="connsiteY33111"/>
              </a:cxn>
              <a:cxn ang="0">
                <a:pos x="connsiteX33112" y="connsiteY33112"/>
              </a:cxn>
              <a:cxn ang="0">
                <a:pos x="connsiteX33113" y="connsiteY33113"/>
              </a:cxn>
              <a:cxn ang="0">
                <a:pos x="connsiteX33114" y="connsiteY33114"/>
              </a:cxn>
              <a:cxn ang="0">
                <a:pos x="connsiteX33115" y="connsiteY33115"/>
              </a:cxn>
              <a:cxn ang="0">
                <a:pos x="connsiteX33116" y="connsiteY33116"/>
              </a:cxn>
              <a:cxn ang="0">
                <a:pos x="connsiteX33117" y="connsiteY33117"/>
              </a:cxn>
              <a:cxn ang="0">
                <a:pos x="connsiteX33118" y="connsiteY33118"/>
              </a:cxn>
              <a:cxn ang="0">
                <a:pos x="connsiteX33119" y="connsiteY33119"/>
              </a:cxn>
              <a:cxn ang="0">
                <a:pos x="connsiteX33120" y="connsiteY33120"/>
              </a:cxn>
              <a:cxn ang="0">
                <a:pos x="connsiteX33121" y="connsiteY33121"/>
              </a:cxn>
              <a:cxn ang="0">
                <a:pos x="connsiteX33122" y="connsiteY33122"/>
              </a:cxn>
              <a:cxn ang="0">
                <a:pos x="connsiteX33123" y="connsiteY33123"/>
              </a:cxn>
              <a:cxn ang="0">
                <a:pos x="connsiteX33124" y="connsiteY33124"/>
              </a:cxn>
              <a:cxn ang="0">
                <a:pos x="connsiteX33125" y="connsiteY33125"/>
              </a:cxn>
              <a:cxn ang="0">
                <a:pos x="connsiteX33126" y="connsiteY33126"/>
              </a:cxn>
              <a:cxn ang="0">
                <a:pos x="connsiteX33127" y="connsiteY33127"/>
              </a:cxn>
              <a:cxn ang="0">
                <a:pos x="connsiteX33128" y="connsiteY33128"/>
              </a:cxn>
              <a:cxn ang="0">
                <a:pos x="connsiteX33129" y="connsiteY33129"/>
              </a:cxn>
              <a:cxn ang="0">
                <a:pos x="connsiteX33130" y="connsiteY33130"/>
              </a:cxn>
              <a:cxn ang="0">
                <a:pos x="connsiteX33131" y="connsiteY33131"/>
              </a:cxn>
              <a:cxn ang="0">
                <a:pos x="connsiteX33132" y="connsiteY33132"/>
              </a:cxn>
              <a:cxn ang="0">
                <a:pos x="connsiteX33133" y="connsiteY33133"/>
              </a:cxn>
              <a:cxn ang="0">
                <a:pos x="connsiteX33134" y="connsiteY33134"/>
              </a:cxn>
              <a:cxn ang="0">
                <a:pos x="connsiteX33135" y="connsiteY33135"/>
              </a:cxn>
              <a:cxn ang="0">
                <a:pos x="connsiteX33136" y="connsiteY33136"/>
              </a:cxn>
              <a:cxn ang="0">
                <a:pos x="connsiteX33137" y="connsiteY33137"/>
              </a:cxn>
              <a:cxn ang="0">
                <a:pos x="connsiteX33138" y="connsiteY33138"/>
              </a:cxn>
              <a:cxn ang="0">
                <a:pos x="connsiteX33139" y="connsiteY33139"/>
              </a:cxn>
              <a:cxn ang="0">
                <a:pos x="connsiteX33140" y="connsiteY33140"/>
              </a:cxn>
              <a:cxn ang="0">
                <a:pos x="connsiteX33141" y="connsiteY33141"/>
              </a:cxn>
              <a:cxn ang="0">
                <a:pos x="connsiteX33142" y="connsiteY33142"/>
              </a:cxn>
              <a:cxn ang="0">
                <a:pos x="connsiteX33143" y="connsiteY33143"/>
              </a:cxn>
              <a:cxn ang="0">
                <a:pos x="connsiteX33144" y="connsiteY33144"/>
              </a:cxn>
              <a:cxn ang="0">
                <a:pos x="connsiteX33145" y="connsiteY33145"/>
              </a:cxn>
              <a:cxn ang="0">
                <a:pos x="connsiteX33146" y="connsiteY33146"/>
              </a:cxn>
              <a:cxn ang="0">
                <a:pos x="connsiteX33147" y="connsiteY33147"/>
              </a:cxn>
              <a:cxn ang="0">
                <a:pos x="connsiteX33148" y="connsiteY33148"/>
              </a:cxn>
              <a:cxn ang="0">
                <a:pos x="connsiteX33149" y="connsiteY33149"/>
              </a:cxn>
              <a:cxn ang="0">
                <a:pos x="connsiteX33150" y="connsiteY33150"/>
              </a:cxn>
              <a:cxn ang="0">
                <a:pos x="connsiteX33151" y="connsiteY33151"/>
              </a:cxn>
              <a:cxn ang="0">
                <a:pos x="connsiteX33152" y="connsiteY33152"/>
              </a:cxn>
              <a:cxn ang="0">
                <a:pos x="connsiteX33153" y="connsiteY33153"/>
              </a:cxn>
              <a:cxn ang="0">
                <a:pos x="connsiteX33154" y="connsiteY33154"/>
              </a:cxn>
              <a:cxn ang="0">
                <a:pos x="connsiteX33155" y="connsiteY33155"/>
              </a:cxn>
              <a:cxn ang="0">
                <a:pos x="connsiteX33156" y="connsiteY33156"/>
              </a:cxn>
              <a:cxn ang="0">
                <a:pos x="connsiteX33157" y="connsiteY33157"/>
              </a:cxn>
              <a:cxn ang="0">
                <a:pos x="connsiteX33158" y="connsiteY33158"/>
              </a:cxn>
              <a:cxn ang="0">
                <a:pos x="connsiteX33159" y="connsiteY33159"/>
              </a:cxn>
              <a:cxn ang="0">
                <a:pos x="connsiteX33160" y="connsiteY33160"/>
              </a:cxn>
              <a:cxn ang="0">
                <a:pos x="connsiteX33161" y="connsiteY33161"/>
              </a:cxn>
              <a:cxn ang="0">
                <a:pos x="connsiteX33162" y="connsiteY33162"/>
              </a:cxn>
              <a:cxn ang="0">
                <a:pos x="connsiteX33163" y="connsiteY33163"/>
              </a:cxn>
              <a:cxn ang="0">
                <a:pos x="connsiteX33164" y="connsiteY33164"/>
              </a:cxn>
              <a:cxn ang="0">
                <a:pos x="connsiteX33165" y="connsiteY33165"/>
              </a:cxn>
              <a:cxn ang="0">
                <a:pos x="connsiteX33166" y="connsiteY33166"/>
              </a:cxn>
              <a:cxn ang="0">
                <a:pos x="connsiteX33167" y="connsiteY33167"/>
              </a:cxn>
              <a:cxn ang="0">
                <a:pos x="connsiteX33168" y="connsiteY33168"/>
              </a:cxn>
              <a:cxn ang="0">
                <a:pos x="connsiteX33169" y="connsiteY33169"/>
              </a:cxn>
              <a:cxn ang="0">
                <a:pos x="connsiteX33170" y="connsiteY33170"/>
              </a:cxn>
              <a:cxn ang="0">
                <a:pos x="connsiteX33171" y="connsiteY33171"/>
              </a:cxn>
              <a:cxn ang="0">
                <a:pos x="connsiteX33172" y="connsiteY33172"/>
              </a:cxn>
              <a:cxn ang="0">
                <a:pos x="connsiteX33173" y="connsiteY33173"/>
              </a:cxn>
              <a:cxn ang="0">
                <a:pos x="connsiteX33174" y="connsiteY33174"/>
              </a:cxn>
              <a:cxn ang="0">
                <a:pos x="connsiteX33175" y="connsiteY33175"/>
              </a:cxn>
              <a:cxn ang="0">
                <a:pos x="connsiteX33176" y="connsiteY33176"/>
              </a:cxn>
              <a:cxn ang="0">
                <a:pos x="connsiteX33177" y="connsiteY33177"/>
              </a:cxn>
              <a:cxn ang="0">
                <a:pos x="connsiteX33178" y="connsiteY33178"/>
              </a:cxn>
              <a:cxn ang="0">
                <a:pos x="connsiteX33179" y="connsiteY33179"/>
              </a:cxn>
              <a:cxn ang="0">
                <a:pos x="connsiteX33180" y="connsiteY33180"/>
              </a:cxn>
              <a:cxn ang="0">
                <a:pos x="connsiteX33181" y="connsiteY33181"/>
              </a:cxn>
              <a:cxn ang="0">
                <a:pos x="connsiteX33182" y="connsiteY33182"/>
              </a:cxn>
              <a:cxn ang="0">
                <a:pos x="connsiteX33183" y="connsiteY33183"/>
              </a:cxn>
              <a:cxn ang="0">
                <a:pos x="connsiteX33184" y="connsiteY33184"/>
              </a:cxn>
              <a:cxn ang="0">
                <a:pos x="connsiteX33185" y="connsiteY33185"/>
              </a:cxn>
              <a:cxn ang="0">
                <a:pos x="connsiteX33186" y="connsiteY33186"/>
              </a:cxn>
              <a:cxn ang="0">
                <a:pos x="connsiteX33187" y="connsiteY33187"/>
              </a:cxn>
              <a:cxn ang="0">
                <a:pos x="connsiteX33188" y="connsiteY33188"/>
              </a:cxn>
              <a:cxn ang="0">
                <a:pos x="connsiteX33189" y="connsiteY33189"/>
              </a:cxn>
              <a:cxn ang="0">
                <a:pos x="connsiteX33190" y="connsiteY33190"/>
              </a:cxn>
              <a:cxn ang="0">
                <a:pos x="connsiteX33191" y="connsiteY33191"/>
              </a:cxn>
              <a:cxn ang="0">
                <a:pos x="connsiteX33192" y="connsiteY33192"/>
              </a:cxn>
              <a:cxn ang="0">
                <a:pos x="connsiteX33193" y="connsiteY33193"/>
              </a:cxn>
              <a:cxn ang="0">
                <a:pos x="connsiteX33194" y="connsiteY33194"/>
              </a:cxn>
              <a:cxn ang="0">
                <a:pos x="connsiteX33195" y="connsiteY33195"/>
              </a:cxn>
              <a:cxn ang="0">
                <a:pos x="connsiteX33196" y="connsiteY33196"/>
              </a:cxn>
              <a:cxn ang="0">
                <a:pos x="connsiteX33197" y="connsiteY33197"/>
              </a:cxn>
              <a:cxn ang="0">
                <a:pos x="connsiteX33198" y="connsiteY33198"/>
              </a:cxn>
              <a:cxn ang="0">
                <a:pos x="connsiteX33199" y="connsiteY33199"/>
              </a:cxn>
              <a:cxn ang="0">
                <a:pos x="connsiteX33200" y="connsiteY33200"/>
              </a:cxn>
              <a:cxn ang="0">
                <a:pos x="connsiteX33201" y="connsiteY33201"/>
              </a:cxn>
              <a:cxn ang="0">
                <a:pos x="connsiteX33202" y="connsiteY33202"/>
              </a:cxn>
              <a:cxn ang="0">
                <a:pos x="connsiteX33203" y="connsiteY33203"/>
              </a:cxn>
              <a:cxn ang="0">
                <a:pos x="connsiteX33204" y="connsiteY33204"/>
              </a:cxn>
              <a:cxn ang="0">
                <a:pos x="connsiteX33205" y="connsiteY33205"/>
              </a:cxn>
              <a:cxn ang="0">
                <a:pos x="connsiteX33206" y="connsiteY33206"/>
              </a:cxn>
              <a:cxn ang="0">
                <a:pos x="connsiteX33207" y="connsiteY33207"/>
              </a:cxn>
              <a:cxn ang="0">
                <a:pos x="connsiteX33208" y="connsiteY33208"/>
              </a:cxn>
              <a:cxn ang="0">
                <a:pos x="connsiteX33209" y="connsiteY33209"/>
              </a:cxn>
              <a:cxn ang="0">
                <a:pos x="connsiteX33210" y="connsiteY33210"/>
              </a:cxn>
              <a:cxn ang="0">
                <a:pos x="connsiteX33211" y="connsiteY33211"/>
              </a:cxn>
              <a:cxn ang="0">
                <a:pos x="connsiteX33212" y="connsiteY33212"/>
              </a:cxn>
              <a:cxn ang="0">
                <a:pos x="connsiteX33213" y="connsiteY33213"/>
              </a:cxn>
              <a:cxn ang="0">
                <a:pos x="connsiteX33214" y="connsiteY33214"/>
              </a:cxn>
              <a:cxn ang="0">
                <a:pos x="connsiteX33215" y="connsiteY33215"/>
              </a:cxn>
              <a:cxn ang="0">
                <a:pos x="connsiteX33216" y="connsiteY33216"/>
              </a:cxn>
              <a:cxn ang="0">
                <a:pos x="connsiteX33217" y="connsiteY33217"/>
              </a:cxn>
              <a:cxn ang="0">
                <a:pos x="connsiteX33218" y="connsiteY33218"/>
              </a:cxn>
              <a:cxn ang="0">
                <a:pos x="connsiteX33219" y="connsiteY33219"/>
              </a:cxn>
              <a:cxn ang="0">
                <a:pos x="connsiteX33220" y="connsiteY33220"/>
              </a:cxn>
              <a:cxn ang="0">
                <a:pos x="connsiteX33221" y="connsiteY33221"/>
              </a:cxn>
              <a:cxn ang="0">
                <a:pos x="connsiteX33222" y="connsiteY33222"/>
              </a:cxn>
              <a:cxn ang="0">
                <a:pos x="connsiteX33223" y="connsiteY33223"/>
              </a:cxn>
              <a:cxn ang="0">
                <a:pos x="connsiteX33224" y="connsiteY33224"/>
              </a:cxn>
              <a:cxn ang="0">
                <a:pos x="connsiteX33225" y="connsiteY33225"/>
              </a:cxn>
              <a:cxn ang="0">
                <a:pos x="connsiteX33226" y="connsiteY33226"/>
              </a:cxn>
              <a:cxn ang="0">
                <a:pos x="connsiteX33227" y="connsiteY33227"/>
              </a:cxn>
              <a:cxn ang="0">
                <a:pos x="connsiteX33228" y="connsiteY33228"/>
              </a:cxn>
              <a:cxn ang="0">
                <a:pos x="connsiteX33229" y="connsiteY33229"/>
              </a:cxn>
              <a:cxn ang="0">
                <a:pos x="connsiteX33230" y="connsiteY33230"/>
              </a:cxn>
              <a:cxn ang="0">
                <a:pos x="connsiteX33231" y="connsiteY33231"/>
              </a:cxn>
              <a:cxn ang="0">
                <a:pos x="connsiteX33232" y="connsiteY33232"/>
              </a:cxn>
              <a:cxn ang="0">
                <a:pos x="connsiteX33233" y="connsiteY33233"/>
              </a:cxn>
              <a:cxn ang="0">
                <a:pos x="connsiteX33234" y="connsiteY33234"/>
              </a:cxn>
              <a:cxn ang="0">
                <a:pos x="connsiteX33235" y="connsiteY33235"/>
              </a:cxn>
              <a:cxn ang="0">
                <a:pos x="connsiteX33236" y="connsiteY33236"/>
              </a:cxn>
              <a:cxn ang="0">
                <a:pos x="connsiteX33237" y="connsiteY33237"/>
              </a:cxn>
              <a:cxn ang="0">
                <a:pos x="connsiteX33238" y="connsiteY33238"/>
              </a:cxn>
              <a:cxn ang="0">
                <a:pos x="connsiteX33239" y="connsiteY33239"/>
              </a:cxn>
              <a:cxn ang="0">
                <a:pos x="connsiteX33240" y="connsiteY33240"/>
              </a:cxn>
              <a:cxn ang="0">
                <a:pos x="connsiteX33241" y="connsiteY33241"/>
              </a:cxn>
              <a:cxn ang="0">
                <a:pos x="connsiteX33242" y="connsiteY33242"/>
              </a:cxn>
              <a:cxn ang="0">
                <a:pos x="connsiteX33243" y="connsiteY33243"/>
              </a:cxn>
              <a:cxn ang="0">
                <a:pos x="connsiteX33244" y="connsiteY33244"/>
              </a:cxn>
              <a:cxn ang="0">
                <a:pos x="connsiteX33245" y="connsiteY33245"/>
              </a:cxn>
              <a:cxn ang="0">
                <a:pos x="connsiteX33246" y="connsiteY33246"/>
              </a:cxn>
              <a:cxn ang="0">
                <a:pos x="connsiteX33247" y="connsiteY33247"/>
              </a:cxn>
              <a:cxn ang="0">
                <a:pos x="connsiteX33248" y="connsiteY33248"/>
              </a:cxn>
              <a:cxn ang="0">
                <a:pos x="connsiteX33249" y="connsiteY33249"/>
              </a:cxn>
              <a:cxn ang="0">
                <a:pos x="connsiteX33250" y="connsiteY33250"/>
              </a:cxn>
              <a:cxn ang="0">
                <a:pos x="connsiteX33251" y="connsiteY33251"/>
              </a:cxn>
              <a:cxn ang="0">
                <a:pos x="connsiteX33252" y="connsiteY33252"/>
              </a:cxn>
              <a:cxn ang="0">
                <a:pos x="connsiteX33253" y="connsiteY33253"/>
              </a:cxn>
              <a:cxn ang="0">
                <a:pos x="connsiteX33254" y="connsiteY33254"/>
              </a:cxn>
              <a:cxn ang="0">
                <a:pos x="connsiteX33255" y="connsiteY33255"/>
              </a:cxn>
              <a:cxn ang="0">
                <a:pos x="connsiteX33256" y="connsiteY33256"/>
              </a:cxn>
              <a:cxn ang="0">
                <a:pos x="connsiteX33257" y="connsiteY33257"/>
              </a:cxn>
              <a:cxn ang="0">
                <a:pos x="connsiteX33258" y="connsiteY33258"/>
              </a:cxn>
              <a:cxn ang="0">
                <a:pos x="connsiteX33259" y="connsiteY33259"/>
              </a:cxn>
              <a:cxn ang="0">
                <a:pos x="connsiteX33260" y="connsiteY33260"/>
              </a:cxn>
              <a:cxn ang="0">
                <a:pos x="connsiteX33261" y="connsiteY33261"/>
              </a:cxn>
              <a:cxn ang="0">
                <a:pos x="connsiteX33262" y="connsiteY33262"/>
              </a:cxn>
              <a:cxn ang="0">
                <a:pos x="connsiteX33263" y="connsiteY33263"/>
              </a:cxn>
              <a:cxn ang="0">
                <a:pos x="connsiteX33264" y="connsiteY33264"/>
              </a:cxn>
              <a:cxn ang="0">
                <a:pos x="connsiteX33265" y="connsiteY33265"/>
              </a:cxn>
              <a:cxn ang="0">
                <a:pos x="connsiteX33266" y="connsiteY33266"/>
              </a:cxn>
              <a:cxn ang="0">
                <a:pos x="connsiteX33267" y="connsiteY33267"/>
              </a:cxn>
              <a:cxn ang="0">
                <a:pos x="connsiteX33268" y="connsiteY33268"/>
              </a:cxn>
              <a:cxn ang="0">
                <a:pos x="connsiteX33269" y="connsiteY33269"/>
              </a:cxn>
              <a:cxn ang="0">
                <a:pos x="connsiteX33270" y="connsiteY33270"/>
              </a:cxn>
              <a:cxn ang="0">
                <a:pos x="connsiteX33271" y="connsiteY33271"/>
              </a:cxn>
              <a:cxn ang="0">
                <a:pos x="connsiteX33272" y="connsiteY33272"/>
              </a:cxn>
              <a:cxn ang="0">
                <a:pos x="connsiteX33273" y="connsiteY33273"/>
              </a:cxn>
              <a:cxn ang="0">
                <a:pos x="connsiteX33274" y="connsiteY33274"/>
              </a:cxn>
              <a:cxn ang="0">
                <a:pos x="connsiteX33275" y="connsiteY33275"/>
              </a:cxn>
              <a:cxn ang="0">
                <a:pos x="connsiteX33276" y="connsiteY33276"/>
              </a:cxn>
              <a:cxn ang="0">
                <a:pos x="connsiteX33277" y="connsiteY33277"/>
              </a:cxn>
              <a:cxn ang="0">
                <a:pos x="connsiteX33278" y="connsiteY33278"/>
              </a:cxn>
              <a:cxn ang="0">
                <a:pos x="connsiteX33279" y="connsiteY33279"/>
              </a:cxn>
              <a:cxn ang="0">
                <a:pos x="connsiteX33280" y="connsiteY33280"/>
              </a:cxn>
              <a:cxn ang="0">
                <a:pos x="connsiteX33281" y="connsiteY33281"/>
              </a:cxn>
              <a:cxn ang="0">
                <a:pos x="connsiteX33282" y="connsiteY33282"/>
              </a:cxn>
              <a:cxn ang="0">
                <a:pos x="connsiteX33283" y="connsiteY33283"/>
              </a:cxn>
              <a:cxn ang="0">
                <a:pos x="connsiteX33284" y="connsiteY33284"/>
              </a:cxn>
              <a:cxn ang="0">
                <a:pos x="connsiteX33285" y="connsiteY33285"/>
              </a:cxn>
              <a:cxn ang="0">
                <a:pos x="connsiteX33286" y="connsiteY33286"/>
              </a:cxn>
              <a:cxn ang="0">
                <a:pos x="connsiteX33287" y="connsiteY33287"/>
              </a:cxn>
              <a:cxn ang="0">
                <a:pos x="connsiteX33288" y="connsiteY33288"/>
              </a:cxn>
              <a:cxn ang="0">
                <a:pos x="connsiteX33289" y="connsiteY33289"/>
              </a:cxn>
              <a:cxn ang="0">
                <a:pos x="connsiteX33290" y="connsiteY33290"/>
              </a:cxn>
              <a:cxn ang="0">
                <a:pos x="connsiteX33291" y="connsiteY33291"/>
              </a:cxn>
              <a:cxn ang="0">
                <a:pos x="connsiteX33292" y="connsiteY33292"/>
              </a:cxn>
              <a:cxn ang="0">
                <a:pos x="connsiteX33293" y="connsiteY33293"/>
              </a:cxn>
              <a:cxn ang="0">
                <a:pos x="connsiteX33294" y="connsiteY33294"/>
              </a:cxn>
              <a:cxn ang="0">
                <a:pos x="connsiteX33295" y="connsiteY33295"/>
              </a:cxn>
              <a:cxn ang="0">
                <a:pos x="connsiteX33296" y="connsiteY33296"/>
              </a:cxn>
              <a:cxn ang="0">
                <a:pos x="connsiteX33297" y="connsiteY33297"/>
              </a:cxn>
              <a:cxn ang="0">
                <a:pos x="connsiteX33298" y="connsiteY33298"/>
              </a:cxn>
              <a:cxn ang="0">
                <a:pos x="connsiteX33299" y="connsiteY33299"/>
              </a:cxn>
              <a:cxn ang="0">
                <a:pos x="connsiteX33300" y="connsiteY33300"/>
              </a:cxn>
              <a:cxn ang="0">
                <a:pos x="connsiteX33301" y="connsiteY33301"/>
              </a:cxn>
              <a:cxn ang="0">
                <a:pos x="connsiteX33302" y="connsiteY33302"/>
              </a:cxn>
              <a:cxn ang="0">
                <a:pos x="connsiteX33303" y="connsiteY33303"/>
              </a:cxn>
              <a:cxn ang="0">
                <a:pos x="connsiteX33304" y="connsiteY33304"/>
              </a:cxn>
              <a:cxn ang="0">
                <a:pos x="connsiteX33305" y="connsiteY33305"/>
              </a:cxn>
              <a:cxn ang="0">
                <a:pos x="connsiteX33306" y="connsiteY33306"/>
              </a:cxn>
              <a:cxn ang="0">
                <a:pos x="connsiteX33307" y="connsiteY33307"/>
              </a:cxn>
              <a:cxn ang="0">
                <a:pos x="connsiteX33308" y="connsiteY33308"/>
              </a:cxn>
              <a:cxn ang="0">
                <a:pos x="connsiteX33309" y="connsiteY33309"/>
              </a:cxn>
              <a:cxn ang="0">
                <a:pos x="connsiteX33310" y="connsiteY33310"/>
              </a:cxn>
              <a:cxn ang="0">
                <a:pos x="connsiteX33311" y="connsiteY33311"/>
              </a:cxn>
              <a:cxn ang="0">
                <a:pos x="connsiteX33312" y="connsiteY33312"/>
              </a:cxn>
              <a:cxn ang="0">
                <a:pos x="connsiteX33313" y="connsiteY33313"/>
              </a:cxn>
              <a:cxn ang="0">
                <a:pos x="connsiteX33314" y="connsiteY33314"/>
              </a:cxn>
              <a:cxn ang="0">
                <a:pos x="connsiteX33315" y="connsiteY33315"/>
              </a:cxn>
              <a:cxn ang="0">
                <a:pos x="connsiteX33316" y="connsiteY33316"/>
              </a:cxn>
              <a:cxn ang="0">
                <a:pos x="connsiteX33317" y="connsiteY33317"/>
              </a:cxn>
              <a:cxn ang="0">
                <a:pos x="connsiteX33318" y="connsiteY33318"/>
              </a:cxn>
              <a:cxn ang="0">
                <a:pos x="connsiteX33319" y="connsiteY33319"/>
              </a:cxn>
              <a:cxn ang="0">
                <a:pos x="connsiteX33320" y="connsiteY33320"/>
              </a:cxn>
              <a:cxn ang="0">
                <a:pos x="connsiteX33321" y="connsiteY33321"/>
              </a:cxn>
              <a:cxn ang="0">
                <a:pos x="connsiteX33322" y="connsiteY33322"/>
              </a:cxn>
              <a:cxn ang="0">
                <a:pos x="connsiteX33323" y="connsiteY33323"/>
              </a:cxn>
              <a:cxn ang="0">
                <a:pos x="connsiteX33324" y="connsiteY33324"/>
              </a:cxn>
              <a:cxn ang="0">
                <a:pos x="connsiteX33325" y="connsiteY33325"/>
              </a:cxn>
              <a:cxn ang="0">
                <a:pos x="connsiteX33326" y="connsiteY33326"/>
              </a:cxn>
              <a:cxn ang="0">
                <a:pos x="connsiteX33327" y="connsiteY33327"/>
              </a:cxn>
              <a:cxn ang="0">
                <a:pos x="connsiteX33328" y="connsiteY33328"/>
              </a:cxn>
              <a:cxn ang="0">
                <a:pos x="connsiteX33329" y="connsiteY33329"/>
              </a:cxn>
              <a:cxn ang="0">
                <a:pos x="connsiteX33330" y="connsiteY33330"/>
              </a:cxn>
              <a:cxn ang="0">
                <a:pos x="connsiteX33331" y="connsiteY33331"/>
              </a:cxn>
              <a:cxn ang="0">
                <a:pos x="connsiteX33332" y="connsiteY33332"/>
              </a:cxn>
              <a:cxn ang="0">
                <a:pos x="connsiteX33333" y="connsiteY33333"/>
              </a:cxn>
              <a:cxn ang="0">
                <a:pos x="connsiteX33334" y="connsiteY33334"/>
              </a:cxn>
              <a:cxn ang="0">
                <a:pos x="connsiteX33335" y="connsiteY33335"/>
              </a:cxn>
              <a:cxn ang="0">
                <a:pos x="connsiteX33336" y="connsiteY33336"/>
              </a:cxn>
              <a:cxn ang="0">
                <a:pos x="connsiteX33337" y="connsiteY33337"/>
              </a:cxn>
              <a:cxn ang="0">
                <a:pos x="connsiteX33338" y="connsiteY33338"/>
              </a:cxn>
              <a:cxn ang="0">
                <a:pos x="connsiteX33339" y="connsiteY33339"/>
              </a:cxn>
              <a:cxn ang="0">
                <a:pos x="connsiteX33340" y="connsiteY33340"/>
              </a:cxn>
              <a:cxn ang="0">
                <a:pos x="connsiteX33341" y="connsiteY33341"/>
              </a:cxn>
              <a:cxn ang="0">
                <a:pos x="connsiteX33342" y="connsiteY33342"/>
              </a:cxn>
              <a:cxn ang="0">
                <a:pos x="connsiteX33343" y="connsiteY33343"/>
              </a:cxn>
              <a:cxn ang="0">
                <a:pos x="connsiteX33344" y="connsiteY33344"/>
              </a:cxn>
              <a:cxn ang="0">
                <a:pos x="connsiteX33345" y="connsiteY33345"/>
              </a:cxn>
              <a:cxn ang="0">
                <a:pos x="connsiteX33346" y="connsiteY33346"/>
              </a:cxn>
              <a:cxn ang="0">
                <a:pos x="connsiteX33347" y="connsiteY33347"/>
              </a:cxn>
              <a:cxn ang="0">
                <a:pos x="connsiteX33348" y="connsiteY33348"/>
              </a:cxn>
              <a:cxn ang="0">
                <a:pos x="connsiteX33349" y="connsiteY33349"/>
              </a:cxn>
              <a:cxn ang="0">
                <a:pos x="connsiteX33350" y="connsiteY33350"/>
              </a:cxn>
              <a:cxn ang="0">
                <a:pos x="connsiteX33351" y="connsiteY33351"/>
              </a:cxn>
              <a:cxn ang="0">
                <a:pos x="connsiteX33352" y="connsiteY33352"/>
              </a:cxn>
              <a:cxn ang="0">
                <a:pos x="connsiteX33353" y="connsiteY33353"/>
              </a:cxn>
              <a:cxn ang="0">
                <a:pos x="connsiteX33354" y="connsiteY33354"/>
              </a:cxn>
              <a:cxn ang="0">
                <a:pos x="connsiteX33355" y="connsiteY33355"/>
              </a:cxn>
              <a:cxn ang="0">
                <a:pos x="connsiteX33356" y="connsiteY33356"/>
              </a:cxn>
              <a:cxn ang="0">
                <a:pos x="connsiteX33357" y="connsiteY33357"/>
              </a:cxn>
              <a:cxn ang="0">
                <a:pos x="connsiteX33358" y="connsiteY33358"/>
              </a:cxn>
              <a:cxn ang="0">
                <a:pos x="connsiteX33359" y="connsiteY33359"/>
              </a:cxn>
              <a:cxn ang="0">
                <a:pos x="connsiteX33360" y="connsiteY33360"/>
              </a:cxn>
              <a:cxn ang="0">
                <a:pos x="connsiteX33361" y="connsiteY33361"/>
              </a:cxn>
              <a:cxn ang="0">
                <a:pos x="connsiteX33362" y="connsiteY33362"/>
              </a:cxn>
              <a:cxn ang="0">
                <a:pos x="connsiteX33363" y="connsiteY33363"/>
              </a:cxn>
              <a:cxn ang="0">
                <a:pos x="connsiteX33364" y="connsiteY33364"/>
              </a:cxn>
              <a:cxn ang="0">
                <a:pos x="connsiteX33365" y="connsiteY33365"/>
              </a:cxn>
              <a:cxn ang="0">
                <a:pos x="connsiteX33366" y="connsiteY33366"/>
              </a:cxn>
              <a:cxn ang="0">
                <a:pos x="connsiteX33367" y="connsiteY33367"/>
              </a:cxn>
              <a:cxn ang="0">
                <a:pos x="connsiteX33368" y="connsiteY33368"/>
              </a:cxn>
              <a:cxn ang="0">
                <a:pos x="connsiteX33369" y="connsiteY33369"/>
              </a:cxn>
              <a:cxn ang="0">
                <a:pos x="connsiteX33370" y="connsiteY33370"/>
              </a:cxn>
              <a:cxn ang="0">
                <a:pos x="connsiteX33371" y="connsiteY33371"/>
              </a:cxn>
              <a:cxn ang="0">
                <a:pos x="connsiteX33372" y="connsiteY33372"/>
              </a:cxn>
              <a:cxn ang="0">
                <a:pos x="connsiteX33373" y="connsiteY33373"/>
              </a:cxn>
              <a:cxn ang="0">
                <a:pos x="connsiteX33374" y="connsiteY33374"/>
              </a:cxn>
              <a:cxn ang="0">
                <a:pos x="connsiteX33375" y="connsiteY33375"/>
              </a:cxn>
              <a:cxn ang="0">
                <a:pos x="connsiteX33376" y="connsiteY33376"/>
              </a:cxn>
              <a:cxn ang="0">
                <a:pos x="connsiteX33377" y="connsiteY33377"/>
              </a:cxn>
              <a:cxn ang="0">
                <a:pos x="connsiteX33378" y="connsiteY33378"/>
              </a:cxn>
              <a:cxn ang="0">
                <a:pos x="connsiteX33379" y="connsiteY33379"/>
              </a:cxn>
              <a:cxn ang="0">
                <a:pos x="connsiteX33380" y="connsiteY33380"/>
              </a:cxn>
              <a:cxn ang="0">
                <a:pos x="connsiteX33381" y="connsiteY33381"/>
              </a:cxn>
              <a:cxn ang="0">
                <a:pos x="connsiteX33382" y="connsiteY33382"/>
              </a:cxn>
              <a:cxn ang="0">
                <a:pos x="connsiteX33383" y="connsiteY33383"/>
              </a:cxn>
              <a:cxn ang="0">
                <a:pos x="connsiteX33384" y="connsiteY33384"/>
              </a:cxn>
              <a:cxn ang="0">
                <a:pos x="connsiteX33385" y="connsiteY33385"/>
              </a:cxn>
              <a:cxn ang="0">
                <a:pos x="connsiteX33386" y="connsiteY33386"/>
              </a:cxn>
              <a:cxn ang="0">
                <a:pos x="connsiteX33387" y="connsiteY33387"/>
              </a:cxn>
              <a:cxn ang="0">
                <a:pos x="connsiteX33388" y="connsiteY33388"/>
              </a:cxn>
              <a:cxn ang="0">
                <a:pos x="connsiteX33389" y="connsiteY33389"/>
              </a:cxn>
              <a:cxn ang="0">
                <a:pos x="connsiteX33390" y="connsiteY33390"/>
              </a:cxn>
              <a:cxn ang="0">
                <a:pos x="connsiteX33391" y="connsiteY33391"/>
              </a:cxn>
              <a:cxn ang="0">
                <a:pos x="connsiteX33392" y="connsiteY33392"/>
              </a:cxn>
              <a:cxn ang="0">
                <a:pos x="connsiteX33393" y="connsiteY33393"/>
              </a:cxn>
              <a:cxn ang="0">
                <a:pos x="connsiteX33394" y="connsiteY33394"/>
              </a:cxn>
              <a:cxn ang="0">
                <a:pos x="connsiteX33395" y="connsiteY33395"/>
              </a:cxn>
              <a:cxn ang="0">
                <a:pos x="connsiteX33396" y="connsiteY33396"/>
              </a:cxn>
              <a:cxn ang="0">
                <a:pos x="connsiteX33397" y="connsiteY33397"/>
              </a:cxn>
              <a:cxn ang="0">
                <a:pos x="connsiteX33398" y="connsiteY33398"/>
              </a:cxn>
              <a:cxn ang="0">
                <a:pos x="connsiteX33399" y="connsiteY33399"/>
              </a:cxn>
              <a:cxn ang="0">
                <a:pos x="connsiteX33400" y="connsiteY33400"/>
              </a:cxn>
              <a:cxn ang="0">
                <a:pos x="connsiteX33401" y="connsiteY33401"/>
              </a:cxn>
              <a:cxn ang="0">
                <a:pos x="connsiteX33402" y="connsiteY33402"/>
              </a:cxn>
              <a:cxn ang="0">
                <a:pos x="connsiteX33403" y="connsiteY33403"/>
              </a:cxn>
              <a:cxn ang="0">
                <a:pos x="connsiteX33404" y="connsiteY33404"/>
              </a:cxn>
              <a:cxn ang="0">
                <a:pos x="connsiteX33405" y="connsiteY33405"/>
              </a:cxn>
              <a:cxn ang="0">
                <a:pos x="connsiteX33406" y="connsiteY33406"/>
              </a:cxn>
              <a:cxn ang="0">
                <a:pos x="connsiteX33407" y="connsiteY33407"/>
              </a:cxn>
              <a:cxn ang="0">
                <a:pos x="connsiteX33408" y="connsiteY33408"/>
              </a:cxn>
              <a:cxn ang="0">
                <a:pos x="connsiteX33409" y="connsiteY33409"/>
              </a:cxn>
              <a:cxn ang="0">
                <a:pos x="connsiteX33410" y="connsiteY33410"/>
              </a:cxn>
              <a:cxn ang="0">
                <a:pos x="connsiteX33411" y="connsiteY33411"/>
              </a:cxn>
              <a:cxn ang="0">
                <a:pos x="connsiteX33412" y="connsiteY33412"/>
              </a:cxn>
              <a:cxn ang="0">
                <a:pos x="connsiteX33413" y="connsiteY33413"/>
              </a:cxn>
              <a:cxn ang="0">
                <a:pos x="connsiteX33414" y="connsiteY33414"/>
              </a:cxn>
              <a:cxn ang="0">
                <a:pos x="connsiteX33415" y="connsiteY33415"/>
              </a:cxn>
              <a:cxn ang="0">
                <a:pos x="connsiteX33416" y="connsiteY33416"/>
              </a:cxn>
              <a:cxn ang="0">
                <a:pos x="connsiteX33417" y="connsiteY33417"/>
              </a:cxn>
              <a:cxn ang="0">
                <a:pos x="connsiteX33418" y="connsiteY33418"/>
              </a:cxn>
              <a:cxn ang="0">
                <a:pos x="connsiteX33419" y="connsiteY33419"/>
              </a:cxn>
              <a:cxn ang="0">
                <a:pos x="connsiteX33420" y="connsiteY33420"/>
              </a:cxn>
              <a:cxn ang="0">
                <a:pos x="connsiteX33421" y="connsiteY33421"/>
              </a:cxn>
              <a:cxn ang="0">
                <a:pos x="connsiteX33422" y="connsiteY33422"/>
              </a:cxn>
              <a:cxn ang="0">
                <a:pos x="connsiteX33423" y="connsiteY33423"/>
              </a:cxn>
              <a:cxn ang="0">
                <a:pos x="connsiteX33424" y="connsiteY33424"/>
              </a:cxn>
              <a:cxn ang="0">
                <a:pos x="connsiteX33425" y="connsiteY33425"/>
              </a:cxn>
              <a:cxn ang="0">
                <a:pos x="connsiteX33426" y="connsiteY33426"/>
              </a:cxn>
              <a:cxn ang="0">
                <a:pos x="connsiteX33427" y="connsiteY33427"/>
              </a:cxn>
              <a:cxn ang="0">
                <a:pos x="connsiteX33428" y="connsiteY33428"/>
              </a:cxn>
              <a:cxn ang="0">
                <a:pos x="connsiteX33429" y="connsiteY33429"/>
              </a:cxn>
              <a:cxn ang="0">
                <a:pos x="connsiteX33430" y="connsiteY33430"/>
              </a:cxn>
              <a:cxn ang="0">
                <a:pos x="connsiteX33431" y="connsiteY33431"/>
              </a:cxn>
              <a:cxn ang="0">
                <a:pos x="connsiteX33432" y="connsiteY33432"/>
              </a:cxn>
              <a:cxn ang="0">
                <a:pos x="connsiteX33433" y="connsiteY33433"/>
              </a:cxn>
              <a:cxn ang="0">
                <a:pos x="connsiteX33434" y="connsiteY33434"/>
              </a:cxn>
              <a:cxn ang="0">
                <a:pos x="connsiteX33435" y="connsiteY33435"/>
              </a:cxn>
              <a:cxn ang="0">
                <a:pos x="connsiteX33436" y="connsiteY33436"/>
              </a:cxn>
              <a:cxn ang="0">
                <a:pos x="connsiteX33437" y="connsiteY33437"/>
              </a:cxn>
              <a:cxn ang="0">
                <a:pos x="connsiteX33438" y="connsiteY33438"/>
              </a:cxn>
              <a:cxn ang="0">
                <a:pos x="connsiteX33439" y="connsiteY33439"/>
              </a:cxn>
              <a:cxn ang="0">
                <a:pos x="connsiteX33440" y="connsiteY33440"/>
              </a:cxn>
              <a:cxn ang="0">
                <a:pos x="connsiteX33441" y="connsiteY33441"/>
              </a:cxn>
              <a:cxn ang="0">
                <a:pos x="connsiteX33442" y="connsiteY33442"/>
              </a:cxn>
              <a:cxn ang="0">
                <a:pos x="connsiteX33443" y="connsiteY33443"/>
              </a:cxn>
              <a:cxn ang="0">
                <a:pos x="connsiteX33444" y="connsiteY33444"/>
              </a:cxn>
              <a:cxn ang="0">
                <a:pos x="connsiteX33445" y="connsiteY33445"/>
              </a:cxn>
              <a:cxn ang="0">
                <a:pos x="connsiteX33446" y="connsiteY33446"/>
              </a:cxn>
              <a:cxn ang="0">
                <a:pos x="connsiteX33447" y="connsiteY33447"/>
              </a:cxn>
              <a:cxn ang="0">
                <a:pos x="connsiteX33448" y="connsiteY33448"/>
              </a:cxn>
              <a:cxn ang="0">
                <a:pos x="connsiteX33449" y="connsiteY33449"/>
              </a:cxn>
              <a:cxn ang="0">
                <a:pos x="connsiteX33450" y="connsiteY33450"/>
              </a:cxn>
              <a:cxn ang="0">
                <a:pos x="connsiteX33451" y="connsiteY33451"/>
              </a:cxn>
              <a:cxn ang="0">
                <a:pos x="connsiteX33452" y="connsiteY33452"/>
              </a:cxn>
              <a:cxn ang="0">
                <a:pos x="connsiteX33453" y="connsiteY33453"/>
              </a:cxn>
              <a:cxn ang="0">
                <a:pos x="connsiteX33454" y="connsiteY33454"/>
              </a:cxn>
              <a:cxn ang="0">
                <a:pos x="connsiteX33455" y="connsiteY33455"/>
              </a:cxn>
              <a:cxn ang="0">
                <a:pos x="connsiteX33456" y="connsiteY33456"/>
              </a:cxn>
              <a:cxn ang="0">
                <a:pos x="connsiteX33457" y="connsiteY33457"/>
              </a:cxn>
              <a:cxn ang="0">
                <a:pos x="connsiteX33458" y="connsiteY33458"/>
              </a:cxn>
              <a:cxn ang="0">
                <a:pos x="connsiteX33459" y="connsiteY33459"/>
              </a:cxn>
              <a:cxn ang="0">
                <a:pos x="connsiteX33460" y="connsiteY33460"/>
              </a:cxn>
              <a:cxn ang="0">
                <a:pos x="connsiteX33461" y="connsiteY33461"/>
              </a:cxn>
              <a:cxn ang="0">
                <a:pos x="connsiteX33462" y="connsiteY33462"/>
              </a:cxn>
              <a:cxn ang="0">
                <a:pos x="connsiteX33463" y="connsiteY33463"/>
              </a:cxn>
              <a:cxn ang="0">
                <a:pos x="connsiteX33464" y="connsiteY33464"/>
              </a:cxn>
              <a:cxn ang="0">
                <a:pos x="connsiteX33465" y="connsiteY33465"/>
              </a:cxn>
              <a:cxn ang="0">
                <a:pos x="connsiteX33466" y="connsiteY33466"/>
              </a:cxn>
              <a:cxn ang="0">
                <a:pos x="connsiteX33467" y="connsiteY33467"/>
              </a:cxn>
              <a:cxn ang="0">
                <a:pos x="connsiteX33468" y="connsiteY33468"/>
              </a:cxn>
              <a:cxn ang="0">
                <a:pos x="connsiteX33469" y="connsiteY33469"/>
              </a:cxn>
              <a:cxn ang="0">
                <a:pos x="connsiteX33470" y="connsiteY33470"/>
              </a:cxn>
              <a:cxn ang="0">
                <a:pos x="connsiteX33471" y="connsiteY33471"/>
              </a:cxn>
              <a:cxn ang="0">
                <a:pos x="connsiteX33472" y="connsiteY33472"/>
              </a:cxn>
              <a:cxn ang="0">
                <a:pos x="connsiteX33473" y="connsiteY33473"/>
              </a:cxn>
              <a:cxn ang="0">
                <a:pos x="connsiteX33474" y="connsiteY33474"/>
              </a:cxn>
              <a:cxn ang="0">
                <a:pos x="connsiteX33475" y="connsiteY33475"/>
              </a:cxn>
              <a:cxn ang="0">
                <a:pos x="connsiteX33476" y="connsiteY33476"/>
              </a:cxn>
              <a:cxn ang="0">
                <a:pos x="connsiteX33477" y="connsiteY33477"/>
              </a:cxn>
              <a:cxn ang="0">
                <a:pos x="connsiteX33478" y="connsiteY33478"/>
              </a:cxn>
              <a:cxn ang="0">
                <a:pos x="connsiteX33479" y="connsiteY33479"/>
              </a:cxn>
              <a:cxn ang="0">
                <a:pos x="connsiteX33480" y="connsiteY33480"/>
              </a:cxn>
              <a:cxn ang="0">
                <a:pos x="connsiteX33481" y="connsiteY33481"/>
              </a:cxn>
              <a:cxn ang="0">
                <a:pos x="connsiteX33482" y="connsiteY33482"/>
              </a:cxn>
              <a:cxn ang="0">
                <a:pos x="connsiteX33483" y="connsiteY33483"/>
              </a:cxn>
              <a:cxn ang="0">
                <a:pos x="connsiteX33484" y="connsiteY33484"/>
              </a:cxn>
              <a:cxn ang="0">
                <a:pos x="connsiteX33485" y="connsiteY33485"/>
              </a:cxn>
              <a:cxn ang="0">
                <a:pos x="connsiteX33486" y="connsiteY33486"/>
              </a:cxn>
              <a:cxn ang="0">
                <a:pos x="connsiteX33487" y="connsiteY33487"/>
              </a:cxn>
              <a:cxn ang="0">
                <a:pos x="connsiteX33488" y="connsiteY33488"/>
              </a:cxn>
              <a:cxn ang="0">
                <a:pos x="connsiteX33489" y="connsiteY33489"/>
              </a:cxn>
              <a:cxn ang="0">
                <a:pos x="connsiteX33490" y="connsiteY33490"/>
              </a:cxn>
              <a:cxn ang="0">
                <a:pos x="connsiteX33491" y="connsiteY33491"/>
              </a:cxn>
              <a:cxn ang="0">
                <a:pos x="connsiteX33492" y="connsiteY33492"/>
              </a:cxn>
              <a:cxn ang="0">
                <a:pos x="connsiteX33493" y="connsiteY33493"/>
              </a:cxn>
              <a:cxn ang="0">
                <a:pos x="connsiteX33494" y="connsiteY33494"/>
              </a:cxn>
              <a:cxn ang="0">
                <a:pos x="connsiteX33495" y="connsiteY33495"/>
              </a:cxn>
              <a:cxn ang="0">
                <a:pos x="connsiteX33496" y="connsiteY33496"/>
              </a:cxn>
              <a:cxn ang="0">
                <a:pos x="connsiteX33497" y="connsiteY33497"/>
              </a:cxn>
              <a:cxn ang="0">
                <a:pos x="connsiteX33498" y="connsiteY33498"/>
              </a:cxn>
              <a:cxn ang="0">
                <a:pos x="connsiteX33499" y="connsiteY33499"/>
              </a:cxn>
              <a:cxn ang="0">
                <a:pos x="connsiteX33500" y="connsiteY33500"/>
              </a:cxn>
              <a:cxn ang="0">
                <a:pos x="connsiteX33501" y="connsiteY33501"/>
              </a:cxn>
              <a:cxn ang="0">
                <a:pos x="connsiteX33502" y="connsiteY33502"/>
              </a:cxn>
              <a:cxn ang="0">
                <a:pos x="connsiteX33503" y="connsiteY33503"/>
              </a:cxn>
              <a:cxn ang="0">
                <a:pos x="connsiteX33504" y="connsiteY33504"/>
              </a:cxn>
              <a:cxn ang="0">
                <a:pos x="connsiteX33505" y="connsiteY33505"/>
              </a:cxn>
              <a:cxn ang="0">
                <a:pos x="connsiteX33506" y="connsiteY33506"/>
              </a:cxn>
              <a:cxn ang="0">
                <a:pos x="connsiteX33507" y="connsiteY33507"/>
              </a:cxn>
              <a:cxn ang="0">
                <a:pos x="connsiteX33508" y="connsiteY33508"/>
              </a:cxn>
              <a:cxn ang="0">
                <a:pos x="connsiteX33509" y="connsiteY33509"/>
              </a:cxn>
              <a:cxn ang="0">
                <a:pos x="connsiteX33510" y="connsiteY33510"/>
              </a:cxn>
              <a:cxn ang="0">
                <a:pos x="connsiteX33511" y="connsiteY33511"/>
              </a:cxn>
              <a:cxn ang="0">
                <a:pos x="connsiteX33512" y="connsiteY33512"/>
              </a:cxn>
              <a:cxn ang="0">
                <a:pos x="connsiteX33513" y="connsiteY33513"/>
              </a:cxn>
              <a:cxn ang="0">
                <a:pos x="connsiteX33514" y="connsiteY33514"/>
              </a:cxn>
              <a:cxn ang="0">
                <a:pos x="connsiteX33515" y="connsiteY33515"/>
              </a:cxn>
              <a:cxn ang="0">
                <a:pos x="connsiteX33516" y="connsiteY33516"/>
              </a:cxn>
              <a:cxn ang="0">
                <a:pos x="connsiteX33517" y="connsiteY33517"/>
              </a:cxn>
              <a:cxn ang="0">
                <a:pos x="connsiteX33518" y="connsiteY33518"/>
              </a:cxn>
              <a:cxn ang="0">
                <a:pos x="connsiteX33519" y="connsiteY33519"/>
              </a:cxn>
              <a:cxn ang="0">
                <a:pos x="connsiteX33520" y="connsiteY33520"/>
              </a:cxn>
              <a:cxn ang="0">
                <a:pos x="connsiteX33521" y="connsiteY33521"/>
              </a:cxn>
              <a:cxn ang="0">
                <a:pos x="connsiteX33522" y="connsiteY33522"/>
              </a:cxn>
              <a:cxn ang="0">
                <a:pos x="connsiteX33523" y="connsiteY33523"/>
              </a:cxn>
              <a:cxn ang="0">
                <a:pos x="connsiteX33524" y="connsiteY33524"/>
              </a:cxn>
              <a:cxn ang="0">
                <a:pos x="connsiteX33525" y="connsiteY33525"/>
              </a:cxn>
              <a:cxn ang="0">
                <a:pos x="connsiteX33526" y="connsiteY33526"/>
              </a:cxn>
              <a:cxn ang="0">
                <a:pos x="connsiteX33527" y="connsiteY33527"/>
              </a:cxn>
              <a:cxn ang="0">
                <a:pos x="connsiteX33528" y="connsiteY33528"/>
              </a:cxn>
              <a:cxn ang="0">
                <a:pos x="connsiteX33529" y="connsiteY33529"/>
              </a:cxn>
              <a:cxn ang="0">
                <a:pos x="connsiteX33530" y="connsiteY33530"/>
              </a:cxn>
              <a:cxn ang="0">
                <a:pos x="connsiteX33531" y="connsiteY33531"/>
              </a:cxn>
              <a:cxn ang="0">
                <a:pos x="connsiteX33532" y="connsiteY33532"/>
              </a:cxn>
              <a:cxn ang="0">
                <a:pos x="connsiteX33533" y="connsiteY33533"/>
              </a:cxn>
              <a:cxn ang="0">
                <a:pos x="connsiteX33534" y="connsiteY33534"/>
              </a:cxn>
              <a:cxn ang="0">
                <a:pos x="connsiteX33535" y="connsiteY33535"/>
              </a:cxn>
              <a:cxn ang="0">
                <a:pos x="connsiteX33536" y="connsiteY33536"/>
              </a:cxn>
              <a:cxn ang="0">
                <a:pos x="connsiteX33537" y="connsiteY33537"/>
              </a:cxn>
              <a:cxn ang="0">
                <a:pos x="connsiteX33538" y="connsiteY33538"/>
              </a:cxn>
              <a:cxn ang="0">
                <a:pos x="connsiteX33539" y="connsiteY33539"/>
              </a:cxn>
              <a:cxn ang="0">
                <a:pos x="connsiteX33540" y="connsiteY33540"/>
              </a:cxn>
              <a:cxn ang="0">
                <a:pos x="connsiteX33541" y="connsiteY33541"/>
              </a:cxn>
              <a:cxn ang="0">
                <a:pos x="connsiteX33542" y="connsiteY33542"/>
              </a:cxn>
              <a:cxn ang="0">
                <a:pos x="connsiteX33543" y="connsiteY33543"/>
              </a:cxn>
              <a:cxn ang="0">
                <a:pos x="connsiteX33544" y="connsiteY33544"/>
              </a:cxn>
              <a:cxn ang="0">
                <a:pos x="connsiteX33545" y="connsiteY33545"/>
              </a:cxn>
              <a:cxn ang="0">
                <a:pos x="connsiteX33546" y="connsiteY33546"/>
              </a:cxn>
              <a:cxn ang="0">
                <a:pos x="connsiteX33547" y="connsiteY33547"/>
              </a:cxn>
              <a:cxn ang="0">
                <a:pos x="connsiteX33548" y="connsiteY33548"/>
              </a:cxn>
              <a:cxn ang="0">
                <a:pos x="connsiteX33549" y="connsiteY33549"/>
              </a:cxn>
              <a:cxn ang="0">
                <a:pos x="connsiteX33550" y="connsiteY33550"/>
              </a:cxn>
              <a:cxn ang="0">
                <a:pos x="connsiteX33551" y="connsiteY33551"/>
              </a:cxn>
              <a:cxn ang="0">
                <a:pos x="connsiteX33552" y="connsiteY33552"/>
              </a:cxn>
              <a:cxn ang="0">
                <a:pos x="connsiteX33553" y="connsiteY33553"/>
              </a:cxn>
              <a:cxn ang="0">
                <a:pos x="connsiteX33554" y="connsiteY33554"/>
              </a:cxn>
              <a:cxn ang="0">
                <a:pos x="connsiteX33555" y="connsiteY33555"/>
              </a:cxn>
              <a:cxn ang="0">
                <a:pos x="connsiteX33556" y="connsiteY33556"/>
              </a:cxn>
              <a:cxn ang="0">
                <a:pos x="connsiteX33557" y="connsiteY33557"/>
              </a:cxn>
              <a:cxn ang="0">
                <a:pos x="connsiteX33558" y="connsiteY33558"/>
              </a:cxn>
              <a:cxn ang="0">
                <a:pos x="connsiteX33559" y="connsiteY33559"/>
              </a:cxn>
              <a:cxn ang="0">
                <a:pos x="connsiteX33560" y="connsiteY33560"/>
              </a:cxn>
              <a:cxn ang="0">
                <a:pos x="connsiteX33561" y="connsiteY33561"/>
              </a:cxn>
              <a:cxn ang="0">
                <a:pos x="connsiteX33562" y="connsiteY33562"/>
              </a:cxn>
              <a:cxn ang="0">
                <a:pos x="connsiteX33563" y="connsiteY33563"/>
              </a:cxn>
              <a:cxn ang="0">
                <a:pos x="connsiteX33564" y="connsiteY33564"/>
              </a:cxn>
              <a:cxn ang="0">
                <a:pos x="connsiteX33565" y="connsiteY33565"/>
              </a:cxn>
              <a:cxn ang="0">
                <a:pos x="connsiteX33566" y="connsiteY33566"/>
              </a:cxn>
              <a:cxn ang="0">
                <a:pos x="connsiteX33567" y="connsiteY33567"/>
              </a:cxn>
              <a:cxn ang="0">
                <a:pos x="connsiteX33568" y="connsiteY33568"/>
              </a:cxn>
              <a:cxn ang="0">
                <a:pos x="connsiteX33569" y="connsiteY33569"/>
              </a:cxn>
              <a:cxn ang="0">
                <a:pos x="connsiteX33570" y="connsiteY33570"/>
              </a:cxn>
              <a:cxn ang="0">
                <a:pos x="connsiteX33571" y="connsiteY33571"/>
              </a:cxn>
              <a:cxn ang="0">
                <a:pos x="connsiteX33572" y="connsiteY33572"/>
              </a:cxn>
              <a:cxn ang="0">
                <a:pos x="connsiteX33573" y="connsiteY33573"/>
              </a:cxn>
              <a:cxn ang="0">
                <a:pos x="connsiteX33574" y="connsiteY33574"/>
              </a:cxn>
              <a:cxn ang="0">
                <a:pos x="connsiteX33575" y="connsiteY33575"/>
              </a:cxn>
              <a:cxn ang="0">
                <a:pos x="connsiteX33576" y="connsiteY33576"/>
              </a:cxn>
              <a:cxn ang="0">
                <a:pos x="connsiteX33577" y="connsiteY33577"/>
              </a:cxn>
              <a:cxn ang="0">
                <a:pos x="connsiteX33578" y="connsiteY33578"/>
              </a:cxn>
              <a:cxn ang="0">
                <a:pos x="connsiteX33579" y="connsiteY33579"/>
              </a:cxn>
              <a:cxn ang="0">
                <a:pos x="connsiteX33580" y="connsiteY33580"/>
              </a:cxn>
              <a:cxn ang="0">
                <a:pos x="connsiteX33581" y="connsiteY33581"/>
              </a:cxn>
              <a:cxn ang="0">
                <a:pos x="connsiteX33582" y="connsiteY33582"/>
              </a:cxn>
              <a:cxn ang="0">
                <a:pos x="connsiteX33583" y="connsiteY33583"/>
              </a:cxn>
              <a:cxn ang="0">
                <a:pos x="connsiteX33584" y="connsiteY33584"/>
              </a:cxn>
              <a:cxn ang="0">
                <a:pos x="connsiteX33585" y="connsiteY33585"/>
              </a:cxn>
              <a:cxn ang="0">
                <a:pos x="connsiteX33586" y="connsiteY33586"/>
              </a:cxn>
              <a:cxn ang="0">
                <a:pos x="connsiteX33587" y="connsiteY33587"/>
              </a:cxn>
              <a:cxn ang="0">
                <a:pos x="connsiteX33588" y="connsiteY33588"/>
              </a:cxn>
              <a:cxn ang="0">
                <a:pos x="connsiteX33589" y="connsiteY33589"/>
              </a:cxn>
              <a:cxn ang="0">
                <a:pos x="connsiteX33590" y="connsiteY33590"/>
              </a:cxn>
              <a:cxn ang="0">
                <a:pos x="connsiteX33591" y="connsiteY33591"/>
              </a:cxn>
              <a:cxn ang="0">
                <a:pos x="connsiteX33592" y="connsiteY33592"/>
              </a:cxn>
              <a:cxn ang="0">
                <a:pos x="connsiteX33593" y="connsiteY33593"/>
              </a:cxn>
              <a:cxn ang="0">
                <a:pos x="connsiteX33594" y="connsiteY33594"/>
              </a:cxn>
              <a:cxn ang="0">
                <a:pos x="connsiteX33595" y="connsiteY33595"/>
              </a:cxn>
              <a:cxn ang="0">
                <a:pos x="connsiteX33596" y="connsiteY33596"/>
              </a:cxn>
              <a:cxn ang="0">
                <a:pos x="connsiteX33597" y="connsiteY33597"/>
              </a:cxn>
              <a:cxn ang="0">
                <a:pos x="connsiteX33598" y="connsiteY33598"/>
              </a:cxn>
              <a:cxn ang="0">
                <a:pos x="connsiteX33599" y="connsiteY33599"/>
              </a:cxn>
              <a:cxn ang="0">
                <a:pos x="connsiteX33600" y="connsiteY33600"/>
              </a:cxn>
              <a:cxn ang="0">
                <a:pos x="connsiteX33601" y="connsiteY33601"/>
              </a:cxn>
              <a:cxn ang="0">
                <a:pos x="connsiteX33602" y="connsiteY33602"/>
              </a:cxn>
              <a:cxn ang="0">
                <a:pos x="connsiteX33603" y="connsiteY33603"/>
              </a:cxn>
              <a:cxn ang="0">
                <a:pos x="connsiteX33604" y="connsiteY33604"/>
              </a:cxn>
              <a:cxn ang="0">
                <a:pos x="connsiteX33605" y="connsiteY33605"/>
              </a:cxn>
              <a:cxn ang="0">
                <a:pos x="connsiteX33606" y="connsiteY33606"/>
              </a:cxn>
              <a:cxn ang="0">
                <a:pos x="connsiteX33607" y="connsiteY33607"/>
              </a:cxn>
              <a:cxn ang="0">
                <a:pos x="connsiteX33608" y="connsiteY33608"/>
              </a:cxn>
              <a:cxn ang="0">
                <a:pos x="connsiteX33609" y="connsiteY33609"/>
              </a:cxn>
              <a:cxn ang="0">
                <a:pos x="connsiteX33610" y="connsiteY33610"/>
              </a:cxn>
              <a:cxn ang="0">
                <a:pos x="connsiteX33611" y="connsiteY33611"/>
              </a:cxn>
              <a:cxn ang="0">
                <a:pos x="connsiteX33612" y="connsiteY33612"/>
              </a:cxn>
              <a:cxn ang="0">
                <a:pos x="connsiteX33613" y="connsiteY33613"/>
              </a:cxn>
              <a:cxn ang="0">
                <a:pos x="connsiteX33614" y="connsiteY33614"/>
              </a:cxn>
              <a:cxn ang="0">
                <a:pos x="connsiteX33615" y="connsiteY33615"/>
              </a:cxn>
              <a:cxn ang="0">
                <a:pos x="connsiteX33616" y="connsiteY33616"/>
              </a:cxn>
              <a:cxn ang="0">
                <a:pos x="connsiteX33617" y="connsiteY33617"/>
              </a:cxn>
              <a:cxn ang="0">
                <a:pos x="connsiteX33618" y="connsiteY33618"/>
              </a:cxn>
              <a:cxn ang="0">
                <a:pos x="connsiteX33619" y="connsiteY33619"/>
              </a:cxn>
              <a:cxn ang="0">
                <a:pos x="connsiteX33620" y="connsiteY33620"/>
              </a:cxn>
              <a:cxn ang="0">
                <a:pos x="connsiteX33621" y="connsiteY33621"/>
              </a:cxn>
              <a:cxn ang="0">
                <a:pos x="connsiteX33622" y="connsiteY33622"/>
              </a:cxn>
              <a:cxn ang="0">
                <a:pos x="connsiteX33623" y="connsiteY33623"/>
              </a:cxn>
              <a:cxn ang="0">
                <a:pos x="connsiteX33624" y="connsiteY33624"/>
              </a:cxn>
              <a:cxn ang="0">
                <a:pos x="connsiteX33625" y="connsiteY33625"/>
              </a:cxn>
              <a:cxn ang="0">
                <a:pos x="connsiteX33626" y="connsiteY33626"/>
              </a:cxn>
              <a:cxn ang="0">
                <a:pos x="connsiteX33627" y="connsiteY33627"/>
              </a:cxn>
              <a:cxn ang="0">
                <a:pos x="connsiteX33628" y="connsiteY33628"/>
              </a:cxn>
              <a:cxn ang="0">
                <a:pos x="connsiteX33629" y="connsiteY33629"/>
              </a:cxn>
              <a:cxn ang="0">
                <a:pos x="connsiteX33630" y="connsiteY33630"/>
              </a:cxn>
              <a:cxn ang="0">
                <a:pos x="connsiteX33631" y="connsiteY33631"/>
              </a:cxn>
              <a:cxn ang="0">
                <a:pos x="connsiteX33632" y="connsiteY33632"/>
              </a:cxn>
              <a:cxn ang="0">
                <a:pos x="connsiteX33633" y="connsiteY33633"/>
              </a:cxn>
              <a:cxn ang="0">
                <a:pos x="connsiteX33634" y="connsiteY33634"/>
              </a:cxn>
              <a:cxn ang="0">
                <a:pos x="connsiteX33635" y="connsiteY33635"/>
              </a:cxn>
              <a:cxn ang="0">
                <a:pos x="connsiteX33636" y="connsiteY33636"/>
              </a:cxn>
              <a:cxn ang="0">
                <a:pos x="connsiteX33637" y="connsiteY33637"/>
              </a:cxn>
              <a:cxn ang="0">
                <a:pos x="connsiteX33638" y="connsiteY33638"/>
              </a:cxn>
              <a:cxn ang="0">
                <a:pos x="connsiteX33639" y="connsiteY33639"/>
              </a:cxn>
              <a:cxn ang="0">
                <a:pos x="connsiteX33640" y="connsiteY33640"/>
              </a:cxn>
              <a:cxn ang="0">
                <a:pos x="connsiteX33641" y="connsiteY33641"/>
              </a:cxn>
              <a:cxn ang="0">
                <a:pos x="connsiteX33642" y="connsiteY33642"/>
              </a:cxn>
              <a:cxn ang="0">
                <a:pos x="connsiteX33643" y="connsiteY33643"/>
              </a:cxn>
              <a:cxn ang="0">
                <a:pos x="connsiteX33644" y="connsiteY33644"/>
              </a:cxn>
              <a:cxn ang="0">
                <a:pos x="connsiteX33645" y="connsiteY33645"/>
              </a:cxn>
              <a:cxn ang="0">
                <a:pos x="connsiteX33646" y="connsiteY33646"/>
              </a:cxn>
              <a:cxn ang="0">
                <a:pos x="connsiteX33647" y="connsiteY33647"/>
              </a:cxn>
              <a:cxn ang="0">
                <a:pos x="connsiteX33648" y="connsiteY33648"/>
              </a:cxn>
              <a:cxn ang="0">
                <a:pos x="connsiteX33649" y="connsiteY33649"/>
              </a:cxn>
              <a:cxn ang="0">
                <a:pos x="connsiteX33650" y="connsiteY33650"/>
              </a:cxn>
              <a:cxn ang="0">
                <a:pos x="connsiteX33651" y="connsiteY33651"/>
              </a:cxn>
              <a:cxn ang="0">
                <a:pos x="connsiteX33652" y="connsiteY33652"/>
              </a:cxn>
              <a:cxn ang="0">
                <a:pos x="connsiteX33653" y="connsiteY33653"/>
              </a:cxn>
              <a:cxn ang="0">
                <a:pos x="connsiteX33654" y="connsiteY33654"/>
              </a:cxn>
              <a:cxn ang="0">
                <a:pos x="connsiteX33655" y="connsiteY33655"/>
              </a:cxn>
              <a:cxn ang="0">
                <a:pos x="connsiteX33656" y="connsiteY33656"/>
              </a:cxn>
              <a:cxn ang="0">
                <a:pos x="connsiteX33657" y="connsiteY33657"/>
              </a:cxn>
              <a:cxn ang="0">
                <a:pos x="connsiteX33658" y="connsiteY33658"/>
              </a:cxn>
              <a:cxn ang="0">
                <a:pos x="connsiteX33659" y="connsiteY33659"/>
              </a:cxn>
              <a:cxn ang="0">
                <a:pos x="connsiteX33660" y="connsiteY33660"/>
              </a:cxn>
              <a:cxn ang="0">
                <a:pos x="connsiteX33661" y="connsiteY33661"/>
              </a:cxn>
              <a:cxn ang="0">
                <a:pos x="connsiteX33662" y="connsiteY33662"/>
              </a:cxn>
              <a:cxn ang="0">
                <a:pos x="connsiteX33663" y="connsiteY33663"/>
              </a:cxn>
              <a:cxn ang="0">
                <a:pos x="connsiteX33664" y="connsiteY33664"/>
              </a:cxn>
              <a:cxn ang="0">
                <a:pos x="connsiteX33665" y="connsiteY33665"/>
              </a:cxn>
              <a:cxn ang="0">
                <a:pos x="connsiteX33666" y="connsiteY33666"/>
              </a:cxn>
              <a:cxn ang="0">
                <a:pos x="connsiteX33667" y="connsiteY33667"/>
              </a:cxn>
              <a:cxn ang="0">
                <a:pos x="connsiteX33668" y="connsiteY33668"/>
              </a:cxn>
              <a:cxn ang="0">
                <a:pos x="connsiteX33669" y="connsiteY33669"/>
              </a:cxn>
              <a:cxn ang="0">
                <a:pos x="connsiteX33670" y="connsiteY33670"/>
              </a:cxn>
              <a:cxn ang="0">
                <a:pos x="connsiteX33671" y="connsiteY33671"/>
              </a:cxn>
              <a:cxn ang="0">
                <a:pos x="connsiteX33672" y="connsiteY33672"/>
              </a:cxn>
              <a:cxn ang="0">
                <a:pos x="connsiteX33673" y="connsiteY33673"/>
              </a:cxn>
              <a:cxn ang="0">
                <a:pos x="connsiteX33674" y="connsiteY33674"/>
              </a:cxn>
              <a:cxn ang="0">
                <a:pos x="connsiteX33675" y="connsiteY33675"/>
              </a:cxn>
              <a:cxn ang="0">
                <a:pos x="connsiteX33676" y="connsiteY33676"/>
              </a:cxn>
              <a:cxn ang="0">
                <a:pos x="connsiteX33677" y="connsiteY33677"/>
              </a:cxn>
              <a:cxn ang="0">
                <a:pos x="connsiteX33678" y="connsiteY33678"/>
              </a:cxn>
              <a:cxn ang="0">
                <a:pos x="connsiteX33679" y="connsiteY33679"/>
              </a:cxn>
              <a:cxn ang="0">
                <a:pos x="connsiteX33680" y="connsiteY33680"/>
              </a:cxn>
              <a:cxn ang="0">
                <a:pos x="connsiteX33681" y="connsiteY33681"/>
              </a:cxn>
              <a:cxn ang="0">
                <a:pos x="connsiteX33682" y="connsiteY33682"/>
              </a:cxn>
              <a:cxn ang="0">
                <a:pos x="connsiteX33683" y="connsiteY33683"/>
              </a:cxn>
              <a:cxn ang="0">
                <a:pos x="connsiteX33684" y="connsiteY33684"/>
              </a:cxn>
              <a:cxn ang="0">
                <a:pos x="connsiteX33685" y="connsiteY33685"/>
              </a:cxn>
              <a:cxn ang="0">
                <a:pos x="connsiteX33686" y="connsiteY33686"/>
              </a:cxn>
              <a:cxn ang="0">
                <a:pos x="connsiteX33687" y="connsiteY33687"/>
              </a:cxn>
              <a:cxn ang="0">
                <a:pos x="connsiteX33688" y="connsiteY33688"/>
              </a:cxn>
              <a:cxn ang="0">
                <a:pos x="connsiteX33689" y="connsiteY33689"/>
              </a:cxn>
              <a:cxn ang="0">
                <a:pos x="connsiteX33690" y="connsiteY33690"/>
              </a:cxn>
              <a:cxn ang="0">
                <a:pos x="connsiteX33691" y="connsiteY33691"/>
              </a:cxn>
              <a:cxn ang="0">
                <a:pos x="connsiteX33692" y="connsiteY33692"/>
              </a:cxn>
              <a:cxn ang="0">
                <a:pos x="connsiteX33693" y="connsiteY33693"/>
              </a:cxn>
              <a:cxn ang="0">
                <a:pos x="connsiteX33694" y="connsiteY33694"/>
              </a:cxn>
              <a:cxn ang="0">
                <a:pos x="connsiteX33695" y="connsiteY33695"/>
              </a:cxn>
              <a:cxn ang="0">
                <a:pos x="connsiteX33696" y="connsiteY33696"/>
              </a:cxn>
              <a:cxn ang="0">
                <a:pos x="connsiteX33697" y="connsiteY33697"/>
              </a:cxn>
              <a:cxn ang="0">
                <a:pos x="connsiteX33698" y="connsiteY33698"/>
              </a:cxn>
              <a:cxn ang="0">
                <a:pos x="connsiteX33699" y="connsiteY33699"/>
              </a:cxn>
              <a:cxn ang="0">
                <a:pos x="connsiteX33700" y="connsiteY33700"/>
              </a:cxn>
              <a:cxn ang="0">
                <a:pos x="connsiteX33701" y="connsiteY33701"/>
              </a:cxn>
              <a:cxn ang="0">
                <a:pos x="connsiteX33702" y="connsiteY33702"/>
              </a:cxn>
              <a:cxn ang="0">
                <a:pos x="connsiteX33703" y="connsiteY33703"/>
              </a:cxn>
              <a:cxn ang="0">
                <a:pos x="connsiteX33704" y="connsiteY33704"/>
              </a:cxn>
              <a:cxn ang="0">
                <a:pos x="connsiteX33705" y="connsiteY33705"/>
              </a:cxn>
              <a:cxn ang="0">
                <a:pos x="connsiteX33706" y="connsiteY33706"/>
              </a:cxn>
              <a:cxn ang="0">
                <a:pos x="connsiteX33707" y="connsiteY33707"/>
              </a:cxn>
              <a:cxn ang="0">
                <a:pos x="connsiteX33708" y="connsiteY33708"/>
              </a:cxn>
              <a:cxn ang="0">
                <a:pos x="connsiteX33709" y="connsiteY33709"/>
              </a:cxn>
              <a:cxn ang="0">
                <a:pos x="connsiteX33710" y="connsiteY33710"/>
              </a:cxn>
              <a:cxn ang="0">
                <a:pos x="connsiteX33711" y="connsiteY33711"/>
              </a:cxn>
              <a:cxn ang="0">
                <a:pos x="connsiteX33712" y="connsiteY33712"/>
              </a:cxn>
              <a:cxn ang="0">
                <a:pos x="connsiteX33713" y="connsiteY33713"/>
              </a:cxn>
              <a:cxn ang="0">
                <a:pos x="connsiteX33714" y="connsiteY33714"/>
              </a:cxn>
              <a:cxn ang="0">
                <a:pos x="connsiteX33715" y="connsiteY33715"/>
              </a:cxn>
              <a:cxn ang="0">
                <a:pos x="connsiteX33716" y="connsiteY33716"/>
              </a:cxn>
              <a:cxn ang="0">
                <a:pos x="connsiteX33717" y="connsiteY33717"/>
              </a:cxn>
              <a:cxn ang="0">
                <a:pos x="connsiteX33718" y="connsiteY33718"/>
              </a:cxn>
              <a:cxn ang="0">
                <a:pos x="connsiteX33719" y="connsiteY33719"/>
              </a:cxn>
              <a:cxn ang="0">
                <a:pos x="connsiteX33720" y="connsiteY33720"/>
              </a:cxn>
              <a:cxn ang="0">
                <a:pos x="connsiteX33721" y="connsiteY33721"/>
              </a:cxn>
              <a:cxn ang="0">
                <a:pos x="connsiteX33722" y="connsiteY33722"/>
              </a:cxn>
              <a:cxn ang="0">
                <a:pos x="connsiteX33723" y="connsiteY33723"/>
              </a:cxn>
              <a:cxn ang="0">
                <a:pos x="connsiteX33724" y="connsiteY33724"/>
              </a:cxn>
              <a:cxn ang="0">
                <a:pos x="connsiteX33725" y="connsiteY33725"/>
              </a:cxn>
              <a:cxn ang="0">
                <a:pos x="connsiteX33726" y="connsiteY33726"/>
              </a:cxn>
              <a:cxn ang="0">
                <a:pos x="connsiteX33727" y="connsiteY33727"/>
              </a:cxn>
              <a:cxn ang="0">
                <a:pos x="connsiteX33728" y="connsiteY33728"/>
              </a:cxn>
              <a:cxn ang="0">
                <a:pos x="connsiteX33729" y="connsiteY33729"/>
              </a:cxn>
              <a:cxn ang="0">
                <a:pos x="connsiteX33730" y="connsiteY33730"/>
              </a:cxn>
              <a:cxn ang="0">
                <a:pos x="connsiteX33731" y="connsiteY33731"/>
              </a:cxn>
              <a:cxn ang="0">
                <a:pos x="connsiteX33732" y="connsiteY33732"/>
              </a:cxn>
              <a:cxn ang="0">
                <a:pos x="connsiteX33733" y="connsiteY33733"/>
              </a:cxn>
              <a:cxn ang="0">
                <a:pos x="connsiteX33734" y="connsiteY33734"/>
              </a:cxn>
              <a:cxn ang="0">
                <a:pos x="connsiteX33735" y="connsiteY33735"/>
              </a:cxn>
              <a:cxn ang="0">
                <a:pos x="connsiteX33736" y="connsiteY33736"/>
              </a:cxn>
              <a:cxn ang="0">
                <a:pos x="connsiteX33737" y="connsiteY33737"/>
              </a:cxn>
              <a:cxn ang="0">
                <a:pos x="connsiteX33738" y="connsiteY33738"/>
              </a:cxn>
              <a:cxn ang="0">
                <a:pos x="connsiteX33739" y="connsiteY33739"/>
              </a:cxn>
              <a:cxn ang="0">
                <a:pos x="connsiteX33740" y="connsiteY33740"/>
              </a:cxn>
              <a:cxn ang="0">
                <a:pos x="connsiteX33741" y="connsiteY33741"/>
              </a:cxn>
              <a:cxn ang="0">
                <a:pos x="connsiteX33742" y="connsiteY33742"/>
              </a:cxn>
              <a:cxn ang="0">
                <a:pos x="connsiteX33743" y="connsiteY33743"/>
              </a:cxn>
              <a:cxn ang="0">
                <a:pos x="connsiteX33744" y="connsiteY33744"/>
              </a:cxn>
              <a:cxn ang="0">
                <a:pos x="connsiteX33745" y="connsiteY33745"/>
              </a:cxn>
              <a:cxn ang="0">
                <a:pos x="connsiteX33746" y="connsiteY33746"/>
              </a:cxn>
              <a:cxn ang="0">
                <a:pos x="connsiteX33747" y="connsiteY33747"/>
              </a:cxn>
              <a:cxn ang="0">
                <a:pos x="connsiteX33748" y="connsiteY33748"/>
              </a:cxn>
              <a:cxn ang="0">
                <a:pos x="connsiteX33749" y="connsiteY33749"/>
              </a:cxn>
              <a:cxn ang="0">
                <a:pos x="connsiteX33750" y="connsiteY33750"/>
              </a:cxn>
              <a:cxn ang="0">
                <a:pos x="connsiteX33751" y="connsiteY33751"/>
              </a:cxn>
              <a:cxn ang="0">
                <a:pos x="connsiteX33752" y="connsiteY33752"/>
              </a:cxn>
              <a:cxn ang="0">
                <a:pos x="connsiteX33753" y="connsiteY33753"/>
              </a:cxn>
              <a:cxn ang="0">
                <a:pos x="connsiteX33754" y="connsiteY33754"/>
              </a:cxn>
              <a:cxn ang="0">
                <a:pos x="connsiteX33755" y="connsiteY33755"/>
              </a:cxn>
              <a:cxn ang="0">
                <a:pos x="connsiteX33756" y="connsiteY33756"/>
              </a:cxn>
              <a:cxn ang="0">
                <a:pos x="connsiteX33757" y="connsiteY33757"/>
              </a:cxn>
              <a:cxn ang="0">
                <a:pos x="connsiteX33758" y="connsiteY33758"/>
              </a:cxn>
              <a:cxn ang="0">
                <a:pos x="connsiteX33759" y="connsiteY33759"/>
              </a:cxn>
              <a:cxn ang="0">
                <a:pos x="connsiteX33760" y="connsiteY33760"/>
              </a:cxn>
              <a:cxn ang="0">
                <a:pos x="connsiteX33761" y="connsiteY33761"/>
              </a:cxn>
              <a:cxn ang="0">
                <a:pos x="connsiteX33762" y="connsiteY33762"/>
              </a:cxn>
              <a:cxn ang="0">
                <a:pos x="connsiteX33763" y="connsiteY33763"/>
              </a:cxn>
              <a:cxn ang="0">
                <a:pos x="connsiteX33764" y="connsiteY33764"/>
              </a:cxn>
              <a:cxn ang="0">
                <a:pos x="connsiteX33765" y="connsiteY33765"/>
              </a:cxn>
              <a:cxn ang="0">
                <a:pos x="connsiteX33766" y="connsiteY33766"/>
              </a:cxn>
              <a:cxn ang="0">
                <a:pos x="connsiteX33767" y="connsiteY33767"/>
              </a:cxn>
              <a:cxn ang="0">
                <a:pos x="connsiteX33768" y="connsiteY33768"/>
              </a:cxn>
              <a:cxn ang="0">
                <a:pos x="connsiteX33769" y="connsiteY33769"/>
              </a:cxn>
              <a:cxn ang="0">
                <a:pos x="connsiteX33770" y="connsiteY33770"/>
              </a:cxn>
              <a:cxn ang="0">
                <a:pos x="connsiteX33771" y="connsiteY33771"/>
              </a:cxn>
              <a:cxn ang="0">
                <a:pos x="connsiteX33772" y="connsiteY33772"/>
              </a:cxn>
              <a:cxn ang="0">
                <a:pos x="connsiteX33773" y="connsiteY33773"/>
              </a:cxn>
              <a:cxn ang="0">
                <a:pos x="connsiteX33774" y="connsiteY33774"/>
              </a:cxn>
              <a:cxn ang="0">
                <a:pos x="connsiteX33775" y="connsiteY33775"/>
              </a:cxn>
              <a:cxn ang="0">
                <a:pos x="connsiteX33776" y="connsiteY33776"/>
              </a:cxn>
              <a:cxn ang="0">
                <a:pos x="connsiteX33777" y="connsiteY33777"/>
              </a:cxn>
              <a:cxn ang="0">
                <a:pos x="connsiteX33778" y="connsiteY33778"/>
              </a:cxn>
              <a:cxn ang="0">
                <a:pos x="connsiteX33779" y="connsiteY33779"/>
              </a:cxn>
              <a:cxn ang="0">
                <a:pos x="connsiteX33780" y="connsiteY33780"/>
              </a:cxn>
              <a:cxn ang="0">
                <a:pos x="connsiteX33781" y="connsiteY33781"/>
              </a:cxn>
              <a:cxn ang="0">
                <a:pos x="connsiteX33782" y="connsiteY33782"/>
              </a:cxn>
              <a:cxn ang="0">
                <a:pos x="connsiteX33783" y="connsiteY33783"/>
              </a:cxn>
              <a:cxn ang="0">
                <a:pos x="connsiteX33784" y="connsiteY33784"/>
              </a:cxn>
              <a:cxn ang="0">
                <a:pos x="connsiteX33785" y="connsiteY33785"/>
              </a:cxn>
              <a:cxn ang="0">
                <a:pos x="connsiteX33786" y="connsiteY33786"/>
              </a:cxn>
              <a:cxn ang="0">
                <a:pos x="connsiteX33787" y="connsiteY33787"/>
              </a:cxn>
              <a:cxn ang="0">
                <a:pos x="connsiteX33788" y="connsiteY33788"/>
              </a:cxn>
              <a:cxn ang="0">
                <a:pos x="connsiteX33789" y="connsiteY33789"/>
              </a:cxn>
              <a:cxn ang="0">
                <a:pos x="connsiteX33790" y="connsiteY33790"/>
              </a:cxn>
              <a:cxn ang="0">
                <a:pos x="connsiteX33791" y="connsiteY33791"/>
              </a:cxn>
              <a:cxn ang="0">
                <a:pos x="connsiteX33792" y="connsiteY33792"/>
              </a:cxn>
              <a:cxn ang="0">
                <a:pos x="connsiteX33793" y="connsiteY33793"/>
              </a:cxn>
              <a:cxn ang="0">
                <a:pos x="connsiteX33794" y="connsiteY33794"/>
              </a:cxn>
              <a:cxn ang="0">
                <a:pos x="connsiteX33795" y="connsiteY33795"/>
              </a:cxn>
              <a:cxn ang="0">
                <a:pos x="connsiteX33796" y="connsiteY33796"/>
              </a:cxn>
              <a:cxn ang="0">
                <a:pos x="connsiteX33797" y="connsiteY33797"/>
              </a:cxn>
              <a:cxn ang="0">
                <a:pos x="connsiteX33798" y="connsiteY33798"/>
              </a:cxn>
              <a:cxn ang="0">
                <a:pos x="connsiteX33799" y="connsiteY33799"/>
              </a:cxn>
              <a:cxn ang="0">
                <a:pos x="connsiteX33800" y="connsiteY33800"/>
              </a:cxn>
              <a:cxn ang="0">
                <a:pos x="connsiteX33801" y="connsiteY33801"/>
              </a:cxn>
              <a:cxn ang="0">
                <a:pos x="connsiteX33802" y="connsiteY33802"/>
              </a:cxn>
              <a:cxn ang="0">
                <a:pos x="connsiteX33803" y="connsiteY33803"/>
              </a:cxn>
              <a:cxn ang="0">
                <a:pos x="connsiteX33804" y="connsiteY33804"/>
              </a:cxn>
              <a:cxn ang="0">
                <a:pos x="connsiteX33805" y="connsiteY33805"/>
              </a:cxn>
              <a:cxn ang="0">
                <a:pos x="connsiteX33806" y="connsiteY33806"/>
              </a:cxn>
              <a:cxn ang="0">
                <a:pos x="connsiteX33807" y="connsiteY33807"/>
              </a:cxn>
              <a:cxn ang="0">
                <a:pos x="connsiteX33808" y="connsiteY33808"/>
              </a:cxn>
              <a:cxn ang="0">
                <a:pos x="connsiteX33809" y="connsiteY33809"/>
              </a:cxn>
              <a:cxn ang="0">
                <a:pos x="connsiteX33810" y="connsiteY33810"/>
              </a:cxn>
              <a:cxn ang="0">
                <a:pos x="connsiteX33811" y="connsiteY33811"/>
              </a:cxn>
              <a:cxn ang="0">
                <a:pos x="connsiteX33812" y="connsiteY33812"/>
              </a:cxn>
              <a:cxn ang="0">
                <a:pos x="connsiteX33813" y="connsiteY33813"/>
              </a:cxn>
              <a:cxn ang="0">
                <a:pos x="connsiteX33814" y="connsiteY33814"/>
              </a:cxn>
              <a:cxn ang="0">
                <a:pos x="connsiteX33815" y="connsiteY33815"/>
              </a:cxn>
              <a:cxn ang="0">
                <a:pos x="connsiteX33816" y="connsiteY33816"/>
              </a:cxn>
              <a:cxn ang="0">
                <a:pos x="connsiteX33817" y="connsiteY33817"/>
              </a:cxn>
              <a:cxn ang="0">
                <a:pos x="connsiteX33818" y="connsiteY33818"/>
              </a:cxn>
              <a:cxn ang="0">
                <a:pos x="connsiteX33819" y="connsiteY33819"/>
              </a:cxn>
              <a:cxn ang="0">
                <a:pos x="connsiteX33820" y="connsiteY33820"/>
              </a:cxn>
              <a:cxn ang="0">
                <a:pos x="connsiteX33821" y="connsiteY33821"/>
              </a:cxn>
              <a:cxn ang="0">
                <a:pos x="connsiteX33822" y="connsiteY33822"/>
              </a:cxn>
              <a:cxn ang="0">
                <a:pos x="connsiteX33823" y="connsiteY33823"/>
              </a:cxn>
              <a:cxn ang="0">
                <a:pos x="connsiteX33824" y="connsiteY33824"/>
              </a:cxn>
              <a:cxn ang="0">
                <a:pos x="connsiteX33825" y="connsiteY33825"/>
              </a:cxn>
              <a:cxn ang="0">
                <a:pos x="connsiteX33826" y="connsiteY33826"/>
              </a:cxn>
              <a:cxn ang="0">
                <a:pos x="connsiteX33827" y="connsiteY33827"/>
              </a:cxn>
              <a:cxn ang="0">
                <a:pos x="connsiteX33828" y="connsiteY33828"/>
              </a:cxn>
              <a:cxn ang="0">
                <a:pos x="connsiteX33829" y="connsiteY33829"/>
              </a:cxn>
              <a:cxn ang="0">
                <a:pos x="connsiteX33830" y="connsiteY33830"/>
              </a:cxn>
              <a:cxn ang="0">
                <a:pos x="connsiteX33831" y="connsiteY33831"/>
              </a:cxn>
              <a:cxn ang="0">
                <a:pos x="connsiteX33832" y="connsiteY33832"/>
              </a:cxn>
              <a:cxn ang="0">
                <a:pos x="connsiteX33833" y="connsiteY33833"/>
              </a:cxn>
              <a:cxn ang="0">
                <a:pos x="connsiteX33834" y="connsiteY33834"/>
              </a:cxn>
              <a:cxn ang="0">
                <a:pos x="connsiteX33835" y="connsiteY33835"/>
              </a:cxn>
              <a:cxn ang="0">
                <a:pos x="connsiteX33836" y="connsiteY33836"/>
              </a:cxn>
              <a:cxn ang="0">
                <a:pos x="connsiteX33837" y="connsiteY33837"/>
              </a:cxn>
              <a:cxn ang="0">
                <a:pos x="connsiteX33838" y="connsiteY33838"/>
              </a:cxn>
              <a:cxn ang="0">
                <a:pos x="connsiteX33839" y="connsiteY33839"/>
              </a:cxn>
              <a:cxn ang="0">
                <a:pos x="connsiteX33840" y="connsiteY33840"/>
              </a:cxn>
              <a:cxn ang="0">
                <a:pos x="connsiteX33841" y="connsiteY33841"/>
              </a:cxn>
              <a:cxn ang="0">
                <a:pos x="connsiteX33842" y="connsiteY33842"/>
              </a:cxn>
              <a:cxn ang="0">
                <a:pos x="connsiteX33843" y="connsiteY33843"/>
              </a:cxn>
              <a:cxn ang="0">
                <a:pos x="connsiteX33844" y="connsiteY33844"/>
              </a:cxn>
              <a:cxn ang="0">
                <a:pos x="connsiteX33845" y="connsiteY33845"/>
              </a:cxn>
              <a:cxn ang="0">
                <a:pos x="connsiteX33846" y="connsiteY33846"/>
              </a:cxn>
              <a:cxn ang="0">
                <a:pos x="connsiteX33847" y="connsiteY33847"/>
              </a:cxn>
              <a:cxn ang="0">
                <a:pos x="connsiteX33848" y="connsiteY33848"/>
              </a:cxn>
              <a:cxn ang="0">
                <a:pos x="connsiteX33849" y="connsiteY33849"/>
              </a:cxn>
              <a:cxn ang="0">
                <a:pos x="connsiteX33850" y="connsiteY33850"/>
              </a:cxn>
              <a:cxn ang="0">
                <a:pos x="connsiteX33851" y="connsiteY33851"/>
              </a:cxn>
              <a:cxn ang="0">
                <a:pos x="connsiteX33852" y="connsiteY33852"/>
              </a:cxn>
              <a:cxn ang="0">
                <a:pos x="connsiteX33853" y="connsiteY33853"/>
              </a:cxn>
              <a:cxn ang="0">
                <a:pos x="connsiteX33854" y="connsiteY33854"/>
              </a:cxn>
              <a:cxn ang="0">
                <a:pos x="connsiteX33855" y="connsiteY33855"/>
              </a:cxn>
              <a:cxn ang="0">
                <a:pos x="connsiteX33856" y="connsiteY33856"/>
              </a:cxn>
              <a:cxn ang="0">
                <a:pos x="connsiteX33857" y="connsiteY33857"/>
              </a:cxn>
              <a:cxn ang="0">
                <a:pos x="connsiteX33858" y="connsiteY33858"/>
              </a:cxn>
              <a:cxn ang="0">
                <a:pos x="connsiteX33859" y="connsiteY33859"/>
              </a:cxn>
              <a:cxn ang="0">
                <a:pos x="connsiteX33860" y="connsiteY33860"/>
              </a:cxn>
              <a:cxn ang="0">
                <a:pos x="connsiteX33861" y="connsiteY33861"/>
              </a:cxn>
              <a:cxn ang="0">
                <a:pos x="connsiteX33862" y="connsiteY33862"/>
              </a:cxn>
              <a:cxn ang="0">
                <a:pos x="connsiteX33863" y="connsiteY33863"/>
              </a:cxn>
              <a:cxn ang="0">
                <a:pos x="connsiteX33864" y="connsiteY33864"/>
              </a:cxn>
              <a:cxn ang="0">
                <a:pos x="connsiteX33865" y="connsiteY33865"/>
              </a:cxn>
              <a:cxn ang="0">
                <a:pos x="connsiteX33866" y="connsiteY33866"/>
              </a:cxn>
              <a:cxn ang="0">
                <a:pos x="connsiteX33867" y="connsiteY33867"/>
              </a:cxn>
              <a:cxn ang="0">
                <a:pos x="connsiteX33868" y="connsiteY33868"/>
              </a:cxn>
              <a:cxn ang="0">
                <a:pos x="connsiteX33869" y="connsiteY33869"/>
              </a:cxn>
              <a:cxn ang="0">
                <a:pos x="connsiteX33870" y="connsiteY33870"/>
              </a:cxn>
              <a:cxn ang="0">
                <a:pos x="connsiteX33871" y="connsiteY33871"/>
              </a:cxn>
              <a:cxn ang="0">
                <a:pos x="connsiteX33872" y="connsiteY33872"/>
              </a:cxn>
              <a:cxn ang="0">
                <a:pos x="connsiteX33873" y="connsiteY33873"/>
              </a:cxn>
              <a:cxn ang="0">
                <a:pos x="connsiteX33874" y="connsiteY33874"/>
              </a:cxn>
              <a:cxn ang="0">
                <a:pos x="connsiteX33875" y="connsiteY33875"/>
              </a:cxn>
              <a:cxn ang="0">
                <a:pos x="connsiteX33876" y="connsiteY33876"/>
              </a:cxn>
              <a:cxn ang="0">
                <a:pos x="connsiteX33877" y="connsiteY33877"/>
              </a:cxn>
              <a:cxn ang="0">
                <a:pos x="connsiteX33878" y="connsiteY33878"/>
              </a:cxn>
              <a:cxn ang="0">
                <a:pos x="connsiteX33879" y="connsiteY33879"/>
              </a:cxn>
              <a:cxn ang="0">
                <a:pos x="connsiteX33880" y="connsiteY33880"/>
              </a:cxn>
              <a:cxn ang="0">
                <a:pos x="connsiteX33881" y="connsiteY33881"/>
              </a:cxn>
              <a:cxn ang="0">
                <a:pos x="connsiteX33882" y="connsiteY33882"/>
              </a:cxn>
              <a:cxn ang="0">
                <a:pos x="connsiteX33883" y="connsiteY33883"/>
              </a:cxn>
              <a:cxn ang="0">
                <a:pos x="connsiteX33884" y="connsiteY33884"/>
              </a:cxn>
              <a:cxn ang="0">
                <a:pos x="connsiteX33885" y="connsiteY33885"/>
              </a:cxn>
              <a:cxn ang="0">
                <a:pos x="connsiteX33886" y="connsiteY33886"/>
              </a:cxn>
              <a:cxn ang="0">
                <a:pos x="connsiteX33887" y="connsiteY33887"/>
              </a:cxn>
              <a:cxn ang="0">
                <a:pos x="connsiteX33888" y="connsiteY33888"/>
              </a:cxn>
              <a:cxn ang="0">
                <a:pos x="connsiteX33889" y="connsiteY33889"/>
              </a:cxn>
              <a:cxn ang="0">
                <a:pos x="connsiteX33890" y="connsiteY33890"/>
              </a:cxn>
              <a:cxn ang="0">
                <a:pos x="connsiteX33891" y="connsiteY33891"/>
              </a:cxn>
              <a:cxn ang="0">
                <a:pos x="connsiteX33892" y="connsiteY33892"/>
              </a:cxn>
              <a:cxn ang="0">
                <a:pos x="connsiteX33893" y="connsiteY33893"/>
              </a:cxn>
              <a:cxn ang="0">
                <a:pos x="connsiteX33894" y="connsiteY33894"/>
              </a:cxn>
              <a:cxn ang="0">
                <a:pos x="connsiteX33895" y="connsiteY33895"/>
              </a:cxn>
              <a:cxn ang="0">
                <a:pos x="connsiteX33896" y="connsiteY33896"/>
              </a:cxn>
              <a:cxn ang="0">
                <a:pos x="connsiteX33897" y="connsiteY33897"/>
              </a:cxn>
              <a:cxn ang="0">
                <a:pos x="connsiteX33898" y="connsiteY33898"/>
              </a:cxn>
              <a:cxn ang="0">
                <a:pos x="connsiteX33899" y="connsiteY33899"/>
              </a:cxn>
              <a:cxn ang="0">
                <a:pos x="connsiteX33900" y="connsiteY33900"/>
              </a:cxn>
              <a:cxn ang="0">
                <a:pos x="connsiteX33901" y="connsiteY33901"/>
              </a:cxn>
              <a:cxn ang="0">
                <a:pos x="connsiteX33902" y="connsiteY33902"/>
              </a:cxn>
              <a:cxn ang="0">
                <a:pos x="connsiteX33903" y="connsiteY33903"/>
              </a:cxn>
              <a:cxn ang="0">
                <a:pos x="connsiteX33904" y="connsiteY33904"/>
              </a:cxn>
              <a:cxn ang="0">
                <a:pos x="connsiteX33905" y="connsiteY33905"/>
              </a:cxn>
              <a:cxn ang="0">
                <a:pos x="connsiteX33906" y="connsiteY33906"/>
              </a:cxn>
              <a:cxn ang="0">
                <a:pos x="connsiteX33907" y="connsiteY33907"/>
              </a:cxn>
              <a:cxn ang="0">
                <a:pos x="connsiteX33908" y="connsiteY33908"/>
              </a:cxn>
              <a:cxn ang="0">
                <a:pos x="connsiteX33909" y="connsiteY33909"/>
              </a:cxn>
              <a:cxn ang="0">
                <a:pos x="connsiteX33910" y="connsiteY33910"/>
              </a:cxn>
              <a:cxn ang="0">
                <a:pos x="connsiteX33911" y="connsiteY33911"/>
              </a:cxn>
              <a:cxn ang="0">
                <a:pos x="connsiteX33912" y="connsiteY33912"/>
              </a:cxn>
              <a:cxn ang="0">
                <a:pos x="connsiteX33913" y="connsiteY33913"/>
              </a:cxn>
              <a:cxn ang="0">
                <a:pos x="connsiteX33914" y="connsiteY33914"/>
              </a:cxn>
              <a:cxn ang="0">
                <a:pos x="connsiteX33915" y="connsiteY33915"/>
              </a:cxn>
              <a:cxn ang="0">
                <a:pos x="connsiteX33916" y="connsiteY33916"/>
              </a:cxn>
              <a:cxn ang="0">
                <a:pos x="connsiteX33917" y="connsiteY33917"/>
              </a:cxn>
              <a:cxn ang="0">
                <a:pos x="connsiteX33918" y="connsiteY33918"/>
              </a:cxn>
              <a:cxn ang="0">
                <a:pos x="connsiteX33919" y="connsiteY33919"/>
              </a:cxn>
              <a:cxn ang="0">
                <a:pos x="connsiteX33920" y="connsiteY33920"/>
              </a:cxn>
              <a:cxn ang="0">
                <a:pos x="connsiteX33921" y="connsiteY33921"/>
              </a:cxn>
              <a:cxn ang="0">
                <a:pos x="connsiteX33922" y="connsiteY33922"/>
              </a:cxn>
              <a:cxn ang="0">
                <a:pos x="connsiteX33923" y="connsiteY33923"/>
              </a:cxn>
              <a:cxn ang="0">
                <a:pos x="connsiteX33924" y="connsiteY33924"/>
              </a:cxn>
              <a:cxn ang="0">
                <a:pos x="connsiteX33925" y="connsiteY33925"/>
              </a:cxn>
              <a:cxn ang="0">
                <a:pos x="connsiteX33926" y="connsiteY33926"/>
              </a:cxn>
              <a:cxn ang="0">
                <a:pos x="connsiteX33927" y="connsiteY33927"/>
              </a:cxn>
              <a:cxn ang="0">
                <a:pos x="connsiteX33928" y="connsiteY33928"/>
              </a:cxn>
              <a:cxn ang="0">
                <a:pos x="connsiteX33929" y="connsiteY33929"/>
              </a:cxn>
              <a:cxn ang="0">
                <a:pos x="connsiteX33930" y="connsiteY33930"/>
              </a:cxn>
              <a:cxn ang="0">
                <a:pos x="connsiteX33931" y="connsiteY33931"/>
              </a:cxn>
              <a:cxn ang="0">
                <a:pos x="connsiteX33932" y="connsiteY33932"/>
              </a:cxn>
              <a:cxn ang="0">
                <a:pos x="connsiteX33933" y="connsiteY33933"/>
              </a:cxn>
              <a:cxn ang="0">
                <a:pos x="connsiteX33934" y="connsiteY33934"/>
              </a:cxn>
              <a:cxn ang="0">
                <a:pos x="connsiteX33935" y="connsiteY33935"/>
              </a:cxn>
              <a:cxn ang="0">
                <a:pos x="connsiteX33936" y="connsiteY33936"/>
              </a:cxn>
              <a:cxn ang="0">
                <a:pos x="connsiteX33937" y="connsiteY33937"/>
              </a:cxn>
              <a:cxn ang="0">
                <a:pos x="connsiteX33938" y="connsiteY33938"/>
              </a:cxn>
              <a:cxn ang="0">
                <a:pos x="connsiteX33939" y="connsiteY33939"/>
              </a:cxn>
              <a:cxn ang="0">
                <a:pos x="connsiteX33940" y="connsiteY33940"/>
              </a:cxn>
              <a:cxn ang="0">
                <a:pos x="connsiteX33941" y="connsiteY33941"/>
              </a:cxn>
              <a:cxn ang="0">
                <a:pos x="connsiteX33942" y="connsiteY33942"/>
              </a:cxn>
              <a:cxn ang="0">
                <a:pos x="connsiteX33943" y="connsiteY33943"/>
              </a:cxn>
              <a:cxn ang="0">
                <a:pos x="connsiteX33944" y="connsiteY33944"/>
              </a:cxn>
              <a:cxn ang="0">
                <a:pos x="connsiteX33945" y="connsiteY33945"/>
              </a:cxn>
              <a:cxn ang="0">
                <a:pos x="connsiteX33946" y="connsiteY33946"/>
              </a:cxn>
              <a:cxn ang="0">
                <a:pos x="connsiteX33947" y="connsiteY33947"/>
              </a:cxn>
              <a:cxn ang="0">
                <a:pos x="connsiteX33948" y="connsiteY33948"/>
              </a:cxn>
              <a:cxn ang="0">
                <a:pos x="connsiteX33949" y="connsiteY33949"/>
              </a:cxn>
              <a:cxn ang="0">
                <a:pos x="connsiteX33950" y="connsiteY33950"/>
              </a:cxn>
              <a:cxn ang="0">
                <a:pos x="connsiteX33951" y="connsiteY33951"/>
              </a:cxn>
              <a:cxn ang="0">
                <a:pos x="connsiteX33952" y="connsiteY33952"/>
              </a:cxn>
              <a:cxn ang="0">
                <a:pos x="connsiteX33953" y="connsiteY33953"/>
              </a:cxn>
              <a:cxn ang="0">
                <a:pos x="connsiteX33954" y="connsiteY33954"/>
              </a:cxn>
              <a:cxn ang="0">
                <a:pos x="connsiteX33955" y="connsiteY33955"/>
              </a:cxn>
              <a:cxn ang="0">
                <a:pos x="connsiteX33956" y="connsiteY33956"/>
              </a:cxn>
              <a:cxn ang="0">
                <a:pos x="connsiteX33957" y="connsiteY33957"/>
              </a:cxn>
              <a:cxn ang="0">
                <a:pos x="connsiteX33958" y="connsiteY33958"/>
              </a:cxn>
              <a:cxn ang="0">
                <a:pos x="connsiteX33959" y="connsiteY33959"/>
              </a:cxn>
              <a:cxn ang="0">
                <a:pos x="connsiteX33960" y="connsiteY33960"/>
              </a:cxn>
              <a:cxn ang="0">
                <a:pos x="connsiteX33961" y="connsiteY33961"/>
              </a:cxn>
              <a:cxn ang="0">
                <a:pos x="connsiteX33962" y="connsiteY33962"/>
              </a:cxn>
              <a:cxn ang="0">
                <a:pos x="connsiteX33963" y="connsiteY33963"/>
              </a:cxn>
              <a:cxn ang="0">
                <a:pos x="connsiteX33964" y="connsiteY33964"/>
              </a:cxn>
              <a:cxn ang="0">
                <a:pos x="connsiteX33965" y="connsiteY33965"/>
              </a:cxn>
              <a:cxn ang="0">
                <a:pos x="connsiteX33966" y="connsiteY33966"/>
              </a:cxn>
              <a:cxn ang="0">
                <a:pos x="connsiteX33967" y="connsiteY33967"/>
              </a:cxn>
              <a:cxn ang="0">
                <a:pos x="connsiteX33968" y="connsiteY33968"/>
              </a:cxn>
              <a:cxn ang="0">
                <a:pos x="connsiteX33969" y="connsiteY33969"/>
              </a:cxn>
              <a:cxn ang="0">
                <a:pos x="connsiteX33970" y="connsiteY33970"/>
              </a:cxn>
              <a:cxn ang="0">
                <a:pos x="connsiteX33971" y="connsiteY33971"/>
              </a:cxn>
              <a:cxn ang="0">
                <a:pos x="connsiteX33972" y="connsiteY33972"/>
              </a:cxn>
              <a:cxn ang="0">
                <a:pos x="connsiteX33973" y="connsiteY33973"/>
              </a:cxn>
              <a:cxn ang="0">
                <a:pos x="connsiteX33974" y="connsiteY33974"/>
              </a:cxn>
              <a:cxn ang="0">
                <a:pos x="connsiteX33975" y="connsiteY33975"/>
              </a:cxn>
              <a:cxn ang="0">
                <a:pos x="connsiteX33976" y="connsiteY33976"/>
              </a:cxn>
              <a:cxn ang="0">
                <a:pos x="connsiteX33977" y="connsiteY33977"/>
              </a:cxn>
              <a:cxn ang="0">
                <a:pos x="connsiteX33978" y="connsiteY33978"/>
              </a:cxn>
              <a:cxn ang="0">
                <a:pos x="connsiteX33979" y="connsiteY33979"/>
              </a:cxn>
              <a:cxn ang="0">
                <a:pos x="connsiteX33980" y="connsiteY33980"/>
              </a:cxn>
              <a:cxn ang="0">
                <a:pos x="connsiteX33981" y="connsiteY33981"/>
              </a:cxn>
              <a:cxn ang="0">
                <a:pos x="connsiteX33982" y="connsiteY33982"/>
              </a:cxn>
              <a:cxn ang="0">
                <a:pos x="connsiteX33983" y="connsiteY33983"/>
              </a:cxn>
              <a:cxn ang="0">
                <a:pos x="connsiteX33984" y="connsiteY33984"/>
              </a:cxn>
              <a:cxn ang="0">
                <a:pos x="connsiteX33985" y="connsiteY33985"/>
              </a:cxn>
              <a:cxn ang="0">
                <a:pos x="connsiteX33986" y="connsiteY33986"/>
              </a:cxn>
              <a:cxn ang="0">
                <a:pos x="connsiteX33987" y="connsiteY33987"/>
              </a:cxn>
              <a:cxn ang="0">
                <a:pos x="connsiteX33988" y="connsiteY33988"/>
              </a:cxn>
              <a:cxn ang="0">
                <a:pos x="connsiteX33989" y="connsiteY33989"/>
              </a:cxn>
              <a:cxn ang="0">
                <a:pos x="connsiteX33990" y="connsiteY33990"/>
              </a:cxn>
              <a:cxn ang="0">
                <a:pos x="connsiteX33991" y="connsiteY33991"/>
              </a:cxn>
              <a:cxn ang="0">
                <a:pos x="connsiteX33992" y="connsiteY33992"/>
              </a:cxn>
              <a:cxn ang="0">
                <a:pos x="connsiteX33993" y="connsiteY33993"/>
              </a:cxn>
              <a:cxn ang="0">
                <a:pos x="connsiteX33994" y="connsiteY33994"/>
              </a:cxn>
              <a:cxn ang="0">
                <a:pos x="connsiteX33995" y="connsiteY33995"/>
              </a:cxn>
              <a:cxn ang="0">
                <a:pos x="connsiteX33996" y="connsiteY33996"/>
              </a:cxn>
              <a:cxn ang="0">
                <a:pos x="connsiteX33997" y="connsiteY33997"/>
              </a:cxn>
              <a:cxn ang="0">
                <a:pos x="connsiteX33998" y="connsiteY33998"/>
              </a:cxn>
              <a:cxn ang="0">
                <a:pos x="connsiteX33999" y="connsiteY33999"/>
              </a:cxn>
              <a:cxn ang="0">
                <a:pos x="connsiteX34000" y="connsiteY34000"/>
              </a:cxn>
              <a:cxn ang="0">
                <a:pos x="connsiteX34001" y="connsiteY34001"/>
              </a:cxn>
              <a:cxn ang="0">
                <a:pos x="connsiteX34002" y="connsiteY34002"/>
              </a:cxn>
              <a:cxn ang="0">
                <a:pos x="connsiteX34003" y="connsiteY34003"/>
              </a:cxn>
              <a:cxn ang="0">
                <a:pos x="connsiteX34004" y="connsiteY34004"/>
              </a:cxn>
              <a:cxn ang="0">
                <a:pos x="connsiteX34005" y="connsiteY34005"/>
              </a:cxn>
              <a:cxn ang="0">
                <a:pos x="connsiteX34006" y="connsiteY34006"/>
              </a:cxn>
              <a:cxn ang="0">
                <a:pos x="connsiteX34007" y="connsiteY34007"/>
              </a:cxn>
              <a:cxn ang="0">
                <a:pos x="connsiteX34008" y="connsiteY34008"/>
              </a:cxn>
              <a:cxn ang="0">
                <a:pos x="connsiteX34009" y="connsiteY34009"/>
              </a:cxn>
              <a:cxn ang="0">
                <a:pos x="connsiteX34010" y="connsiteY34010"/>
              </a:cxn>
              <a:cxn ang="0">
                <a:pos x="connsiteX34011" y="connsiteY34011"/>
              </a:cxn>
              <a:cxn ang="0">
                <a:pos x="connsiteX34012" y="connsiteY34012"/>
              </a:cxn>
              <a:cxn ang="0">
                <a:pos x="connsiteX34013" y="connsiteY34013"/>
              </a:cxn>
              <a:cxn ang="0">
                <a:pos x="connsiteX34014" y="connsiteY34014"/>
              </a:cxn>
              <a:cxn ang="0">
                <a:pos x="connsiteX34015" y="connsiteY34015"/>
              </a:cxn>
              <a:cxn ang="0">
                <a:pos x="connsiteX34016" y="connsiteY34016"/>
              </a:cxn>
              <a:cxn ang="0">
                <a:pos x="connsiteX34017" y="connsiteY34017"/>
              </a:cxn>
              <a:cxn ang="0">
                <a:pos x="connsiteX34018" y="connsiteY34018"/>
              </a:cxn>
              <a:cxn ang="0">
                <a:pos x="connsiteX34019" y="connsiteY34019"/>
              </a:cxn>
              <a:cxn ang="0">
                <a:pos x="connsiteX34020" y="connsiteY34020"/>
              </a:cxn>
              <a:cxn ang="0">
                <a:pos x="connsiteX34021" y="connsiteY34021"/>
              </a:cxn>
              <a:cxn ang="0">
                <a:pos x="connsiteX34022" y="connsiteY34022"/>
              </a:cxn>
              <a:cxn ang="0">
                <a:pos x="connsiteX34023" y="connsiteY34023"/>
              </a:cxn>
              <a:cxn ang="0">
                <a:pos x="connsiteX34024" y="connsiteY34024"/>
              </a:cxn>
              <a:cxn ang="0">
                <a:pos x="connsiteX34025" y="connsiteY34025"/>
              </a:cxn>
              <a:cxn ang="0">
                <a:pos x="connsiteX34026" y="connsiteY34026"/>
              </a:cxn>
              <a:cxn ang="0">
                <a:pos x="connsiteX34027" y="connsiteY34027"/>
              </a:cxn>
              <a:cxn ang="0">
                <a:pos x="connsiteX34028" y="connsiteY34028"/>
              </a:cxn>
              <a:cxn ang="0">
                <a:pos x="connsiteX34029" y="connsiteY34029"/>
              </a:cxn>
              <a:cxn ang="0">
                <a:pos x="connsiteX34030" y="connsiteY34030"/>
              </a:cxn>
              <a:cxn ang="0">
                <a:pos x="connsiteX34031" y="connsiteY34031"/>
              </a:cxn>
              <a:cxn ang="0">
                <a:pos x="connsiteX34032" y="connsiteY34032"/>
              </a:cxn>
              <a:cxn ang="0">
                <a:pos x="connsiteX34033" y="connsiteY34033"/>
              </a:cxn>
              <a:cxn ang="0">
                <a:pos x="connsiteX34034" y="connsiteY34034"/>
              </a:cxn>
              <a:cxn ang="0">
                <a:pos x="connsiteX34035" y="connsiteY34035"/>
              </a:cxn>
              <a:cxn ang="0">
                <a:pos x="connsiteX34036" y="connsiteY34036"/>
              </a:cxn>
              <a:cxn ang="0">
                <a:pos x="connsiteX34037" y="connsiteY34037"/>
              </a:cxn>
              <a:cxn ang="0">
                <a:pos x="connsiteX34038" y="connsiteY34038"/>
              </a:cxn>
              <a:cxn ang="0">
                <a:pos x="connsiteX34039" y="connsiteY34039"/>
              </a:cxn>
              <a:cxn ang="0">
                <a:pos x="connsiteX34040" y="connsiteY34040"/>
              </a:cxn>
              <a:cxn ang="0">
                <a:pos x="connsiteX34041" y="connsiteY34041"/>
              </a:cxn>
              <a:cxn ang="0">
                <a:pos x="connsiteX34042" y="connsiteY34042"/>
              </a:cxn>
              <a:cxn ang="0">
                <a:pos x="connsiteX34043" y="connsiteY34043"/>
              </a:cxn>
              <a:cxn ang="0">
                <a:pos x="connsiteX34044" y="connsiteY34044"/>
              </a:cxn>
              <a:cxn ang="0">
                <a:pos x="connsiteX34045" y="connsiteY34045"/>
              </a:cxn>
              <a:cxn ang="0">
                <a:pos x="connsiteX34046" y="connsiteY34046"/>
              </a:cxn>
              <a:cxn ang="0">
                <a:pos x="connsiteX34047" y="connsiteY34047"/>
              </a:cxn>
              <a:cxn ang="0">
                <a:pos x="connsiteX34048" y="connsiteY34048"/>
              </a:cxn>
              <a:cxn ang="0">
                <a:pos x="connsiteX34049" y="connsiteY34049"/>
              </a:cxn>
              <a:cxn ang="0">
                <a:pos x="connsiteX34050" y="connsiteY34050"/>
              </a:cxn>
              <a:cxn ang="0">
                <a:pos x="connsiteX34051" y="connsiteY34051"/>
              </a:cxn>
              <a:cxn ang="0">
                <a:pos x="connsiteX34052" y="connsiteY34052"/>
              </a:cxn>
              <a:cxn ang="0">
                <a:pos x="connsiteX34053" y="connsiteY34053"/>
              </a:cxn>
              <a:cxn ang="0">
                <a:pos x="connsiteX34054" y="connsiteY34054"/>
              </a:cxn>
              <a:cxn ang="0">
                <a:pos x="connsiteX34055" y="connsiteY34055"/>
              </a:cxn>
              <a:cxn ang="0">
                <a:pos x="connsiteX34056" y="connsiteY34056"/>
              </a:cxn>
              <a:cxn ang="0">
                <a:pos x="connsiteX34057" y="connsiteY34057"/>
              </a:cxn>
              <a:cxn ang="0">
                <a:pos x="connsiteX34058" y="connsiteY34058"/>
              </a:cxn>
              <a:cxn ang="0">
                <a:pos x="connsiteX34059" y="connsiteY34059"/>
              </a:cxn>
              <a:cxn ang="0">
                <a:pos x="connsiteX34060" y="connsiteY34060"/>
              </a:cxn>
              <a:cxn ang="0">
                <a:pos x="connsiteX34061" y="connsiteY34061"/>
              </a:cxn>
              <a:cxn ang="0">
                <a:pos x="connsiteX34062" y="connsiteY34062"/>
              </a:cxn>
              <a:cxn ang="0">
                <a:pos x="connsiteX34063" y="connsiteY34063"/>
              </a:cxn>
              <a:cxn ang="0">
                <a:pos x="connsiteX34064" y="connsiteY34064"/>
              </a:cxn>
              <a:cxn ang="0">
                <a:pos x="connsiteX34065" y="connsiteY34065"/>
              </a:cxn>
              <a:cxn ang="0">
                <a:pos x="connsiteX34066" y="connsiteY34066"/>
              </a:cxn>
              <a:cxn ang="0">
                <a:pos x="connsiteX34067" y="connsiteY34067"/>
              </a:cxn>
              <a:cxn ang="0">
                <a:pos x="connsiteX34068" y="connsiteY34068"/>
              </a:cxn>
              <a:cxn ang="0">
                <a:pos x="connsiteX34069" y="connsiteY34069"/>
              </a:cxn>
              <a:cxn ang="0">
                <a:pos x="connsiteX34070" y="connsiteY34070"/>
              </a:cxn>
              <a:cxn ang="0">
                <a:pos x="connsiteX34071" y="connsiteY34071"/>
              </a:cxn>
              <a:cxn ang="0">
                <a:pos x="connsiteX34072" y="connsiteY34072"/>
              </a:cxn>
              <a:cxn ang="0">
                <a:pos x="connsiteX34073" y="connsiteY34073"/>
              </a:cxn>
              <a:cxn ang="0">
                <a:pos x="connsiteX34074" y="connsiteY34074"/>
              </a:cxn>
              <a:cxn ang="0">
                <a:pos x="connsiteX34075" y="connsiteY34075"/>
              </a:cxn>
              <a:cxn ang="0">
                <a:pos x="connsiteX34076" y="connsiteY34076"/>
              </a:cxn>
              <a:cxn ang="0">
                <a:pos x="connsiteX34077" y="connsiteY34077"/>
              </a:cxn>
              <a:cxn ang="0">
                <a:pos x="connsiteX34078" y="connsiteY34078"/>
              </a:cxn>
              <a:cxn ang="0">
                <a:pos x="connsiteX34079" y="connsiteY34079"/>
              </a:cxn>
              <a:cxn ang="0">
                <a:pos x="connsiteX34080" y="connsiteY34080"/>
              </a:cxn>
              <a:cxn ang="0">
                <a:pos x="connsiteX34081" y="connsiteY34081"/>
              </a:cxn>
              <a:cxn ang="0">
                <a:pos x="connsiteX34082" y="connsiteY34082"/>
              </a:cxn>
              <a:cxn ang="0">
                <a:pos x="connsiteX34083" y="connsiteY34083"/>
              </a:cxn>
              <a:cxn ang="0">
                <a:pos x="connsiteX34084" y="connsiteY34084"/>
              </a:cxn>
              <a:cxn ang="0">
                <a:pos x="connsiteX34085" y="connsiteY34085"/>
              </a:cxn>
              <a:cxn ang="0">
                <a:pos x="connsiteX34086" y="connsiteY34086"/>
              </a:cxn>
              <a:cxn ang="0">
                <a:pos x="connsiteX34087" y="connsiteY34087"/>
              </a:cxn>
              <a:cxn ang="0">
                <a:pos x="connsiteX34088" y="connsiteY34088"/>
              </a:cxn>
              <a:cxn ang="0">
                <a:pos x="connsiteX34089" y="connsiteY34089"/>
              </a:cxn>
              <a:cxn ang="0">
                <a:pos x="connsiteX34090" y="connsiteY34090"/>
              </a:cxn>
              <a:cxn ang="0">
                <a:pos x="connsiteX34091" y="connsiteY34091"/>
              </a:cxn>
              <a:cxn ang="0">
                <a:pos x="connsiteX34092" y="connsiteY34092"/>
              </a:cxn>
              <a:cxn ang="0">
                <a:pos x="connsiteX34093" y="connsiteY34093"/>
              </a:cxn>
              <a:cxn ang="0">
                <a:pos x="connsiteX34094" y="connsiteY34094"/>
              </a:cxn>
              <a:cxn ang="0">
                <a:pos x="connsiteX34095" y="connsiteY34095"/>
              </a:cxn>
              <a:cxn ang="0">
                <a:pos x="connsiteX34096" y="connsiteY34096"/>
              </a:cxn>
              <a:cxn ang="0">
                <a:pos x="connsiteX34097" y="connsiteY34097"/>
              </a:cxn>
              <a:cxn ang="0">
                <a:pos x="connsiteX34098" y="connsiteY34098"/>
              </a:cxn>
              <a:cxn ang="0">
                <a:pos x="connsiteX34099" y="connsiteY34099"/>
              </a:cxn>
              <a:cxn ang="0">
                <a:pos x="connsiteX34100" y="connsiteY34100"/>
              </a:cxn>
              <a:cxn ang="0">
                <a:pos x="connsiteX34101" y="connsiteY34101"/>
              </a:cxn>
              <a:cxn ang="0">
                <a:pos x="connsiteX34102" y="connsiteY34102"/>
              </a:cxn>
              <a:cxn ang="0">
                <a:pos x="connsiteX34103" y="connsiteY34103"/>
              </a:cxn>
              <a:cxn ang="0">
                <a:pos x="connsiteX34104" y="connsiteY34104"/>
              </a:cxn>
              <a:cxn ang="0">
                <a:pos x="connsiteX34105" y="connsiteY34105"/>
              </a:cxn>
              <a:cxn ang="0">
                <a:pos x="connsiteX34106" y="connsiteY34106"/>
              </a:cxn>
              <a:cxn ang="0">
                <a:pos x="connsiteX34107" y="connsiteY34107"/>
              </a:cxn>
              <a:cxn ang="0">
                <a:pos x="connsiteX34108" y="connsiteY34108"/>
              </a:cxn>
              <a:cxn ang="0">
                <a:pos x="connsiteX34109" y="connsiteY34109"/>
              </a:cxn>
              <a:cxn ang="0">
                <a:pos x="connsiteX34110" y="connsiteY34110"/>
              </a:cxn>
              <a:cxn ang="0">
                <a:pos x="connsiteX34111" y="connsiteY34111"/>
              </a:cxn>
              <a:cxn ang="0">
                <a:pos x="connsiteX34112" y="connsiteY34112"/>
              </a:cxn>
              <a:cxn ang="0">
                <a:pos x="connsiteX34113" y="connsiteY34113"/>
              </a:cxn>
              <a:cxn ang="0">
                <a:pos x="connsiteX34114" y="connsiteY34114"/>
              </a:cxn>
              <a:cxn ang="0">
                <a:pos x="connsiteX34115" y="connsiteY34115"/>
              </a:cxn>
              <a:cxn ang="0">
                <a:pos x="connsiteX34116" y="connsiteY34116"/>
              </a:cxn>
              <a:cxn ang="0">
                <a:pos x="connsiteX34117" y="connsiteY34117"/>
              </a:cxn>
              <a:cxn ang="0">
                <a:pos x="connsiteX34118" y="connsiteY34118"/>
              </a:cxn>
              <a:cxn ang="0">
                <a:pos x="connsiteX34119" y="connsiteY34119"/>
              </a:cxn>
              <a:cxn ang="0">
                <a:pos x="connsiteX34120" y="connsiteY34120"/>
              </a:cxn>
              <a:cxn ang="0">
                <a:pos x="connsiteX34121" y="connsiteY34121"/>
              </a:cxn>
              <a:cxn ang="0">
                <a:pos x="connsiteX34122" y="connsiteY34122"/>
              </a:cxn>
              <a:cxn ang="0">
                <a:pos x="connsiteX34123" y="connsiteY34123"/>
              </a:cxn>
              <a:cxn ang="0">
                <a:pos x="connsiteX34124" y="connsiteY34124"/>
              </a:cxn>
              <a:cxn ang="0">
                <a:pos x="connsiteX34125" y="connsiteY34125"/>
              </a:cxn>
              <a:cxn ang="0">
                <a:pos x="connsiteX34126" y="connsiteY34126"/>
              </a:cxn>
              <a:cxn ang="0">
                <a:pos x="connsiteX34127" y="connsiteY34127"/>
              </a:cxn>
              <a:cxn ang="0">
                <a:pos x="connsiteX34128" y="connsiteY34128"/>
              </a:cxn>
              <a:cxn ang="0">
                <a:pos x="connsiteX34129" y="connsiteY34129"/>
              </a:cxn>
              <a:cxn ang="0">
                <a:pos x="connsiteX34130" y="connsiteY34130"/>
              </a:cxn>
              <a:cxn ang="0">
                <a:pos x="connsiteX34131" y="connsiteY34131"/>
              </a:cxn>
              <a:cxn ang="0">
                <a:pos x="connsiteX34132" y="connsiteY34132"/>
              </a:cxn>
              <a:cxn ang="0">
                <a:pos x="connsiteX34133" y="connsiteY34133"/>
              </a:cxn>
              <a:cxn ang="0">
                <a:pos x="connsiteX34134" y="connsiteY34134"/>
              </a:cxn>
              <a:cxn ang="0">
                <a:pos x="connsiteX34135" y="connsiteY34135"/>
              </a:cxn>
              <a:cxn ang="0">
                <a:pos x="connsiteX34136" y="connsiteY34136"/>
              </a:cxn>
              <a:cxn ang="0">
                <a:pos x="connsiteX34137" y="connsiteY34137"/>
              </a:cxn>
              <a:cxn ang="0">
                <a:pos x="connsiteX34138" y="connsiteY34138"/>
              </a:cxn>
              <a:cxn ang="0">
                <a:pos x="connsiteX34139" y="connsiteY34139"/>
              </a:cxn>
              <a:cxn ang="0">
                <a:pos x="connsiteX34140" y="connsiteY34140"/>
              </a:cxn>
              <a:cxn ang="0">
                <a:pos x="connsiteX34141" y="connsiteY34141"/>
              </a:cxn>
              <a:cxn ang="0">
                <a:pos x="connsiteX34142" y="connsiteY34142"/>
              </a:cxn>
              <a:cxn ang="0">
                <a:pos x="connsiteX34143" y="connsiteY34143"/>
              </a:cxn>
              <a:cxn ang="0">
                <a:pos x="connsiteX34144" y="connsiteY34144"/>
              </a:cxn>
              <a:cxn ang="0">
                <a:pos x="connsiteX34145" y="connsiteY34145"/>
              </a:cxn>
              <a:cxn ang="0">
                <a:pos x="connsiteX34146" y="connsiteY34146"/>
              </a:cxn>
              <a:cxn ang="0">
                <a:pos x="connsiteX34147" y="connsiteY34147"/>
              </a:cxn>
              <a:cxn ang="0">
                <a:pos x="connsiteX34148" y="connsiteY34148"/>
              </a:cxn>
              <a:cxn ang="0">
                <a:pos x="connsiteX34149" y="connsiteY34149"/>
              </a:cxn>
              <a:cxn ang="0">
                <a:pos x="connsiteX34150" y="connsiteY34150"/>
              </a:cxn>
              <a:cxn ang="0">
                <a:pos x="connsiteX34151" y="connsiteY34151"/>
              </a:cxn>
              <a:cxn ang="0">
                <a:pos x="connsiteX34152" y="connsiteY34152"/>
              </a:cxn>
              <a:cxn ang="0">
                <a:pos x="connsiteX34153" y="connsiteY34153"/>
              </a:cxn>
              <a:cxn ang="0">
                <a:pos x="connsiteX34154" y="connsiteY34154"/>
              </a:cxn>
              <a:cxn ang="0">
                <a:pos x="connsiteX34155" y="connsiteY34155"/>
              </a:cxn>
              <a:cxn ang="0">
                <a:pos x="connsiteX34156" y="connsiteY34156"/>
              </a:cxn>
              <a:cxn ang="0">
                <a:pos x="connsiteX34157" y="connsiteY34157"/>
              </a:cxn>
              <a:cxn ang="0">
                <a:pos x="connsiteX34158" y="connsiteY34158"/>
              </a:cxn>
              <a:cxn ang="0">
                <a:pos x="connsiteX34159" y="connsiteY34159"/>
              </a:cxn>
              <a:cxn ang="0">
                <a:pos x="connsiteX34160" y="connsiteY34160"/>
              </a:cxn>
              <a:cxn ang="0">
                <a:pos x="connsiteX34161" y="connsiteY34161"/>
              </a:cxn>
              <a:cxn ang="0">
                <a:pos x="connsiteX34162" y="connsiteY34162"/>
              </a:cxn>
              <a:cxn ang="0">
                <a:pos x="connsiteX34163" y="connsiteY34163"/>
              </a:cxn>
              <a:cxn ang="0">
                <a:pos x="connsiteX34164" y="connsiteY34164"/>
              </a:cxn>
              <a:cxn ang="0">
                <a:pos x="connsiteX34165" y="connsiteY34165"/>
              </a:cxn>
              <a:cxn ang="0">
                <a:pos x="connsiteX34166" y="connsiteY34166"/>
              </a:cxn>
              <a:cxn ang="0">
                <a:pos x="connsiteX34167" y="connsiteY34167"/>
              </a:cxn>
              <a:cxn ang="0">
                <a:pos x="connsiteX34168" y="connsiteY34168"/>
              </a:cxn>
              <a:cxn ang="0">
                <a:pos x="connsiteX34169" y="connsiteY34169"/>
              </a:cxn>
              <a:cxn ang="0">
                <a:pos x="connsiteX34170" y="connsiteY34170"/>
              </a:cxn>
              <a:cxn ang="0">
                <a:pos x="connsiteX34171" y="connsiteY34171"/>
              </a:cxn>
              <a:cxn ang="0">
                <a:pos x="connsiteX34172" y="connsiteY34172"/>
              </a:cxn>
              <a:cxn ang="0">
                <a:pos x="connsiteX34173" y="connsiteY34173"/>
              </a:cxn>
              <a:cxn ang="0">
                <a:pos x="connsiteX34174" y="connsiteY34174"/>
              </a:cxn>
              <a:cxn ang="0">
                <a:pos x="connsiteX34175" y="connsiteY34175"/>
              </a:cxn>
              <a:cxn ang="0">
                <a:pos x="connsiteX34176" y="connsiteY34176"/>
              </a:cxn>
              <a:cxn ang="0">
                <a:pos x="connsiteX34177" y="connsiteY34177"/>
              </a:cxn>
              <a:cxn ang="0">
                <a:pos x="connsiteX34178" y="connsiteY34178"/>
              </a:cxn>
              <a:cxn ang="0">
                <a:pos x="connsiteX34179" y="connsiteY34179"/>
              </a:cxn>
              <a:cxn ang="0">
                <a:pos x="connsiteX34180" y="connsiteY34180"/>
              </a:cxn>
              <a:cxn ang="0">
                <a:pos x="connsiteX34181" y="connsiteY34181"/>
              </a:cxn>
              <a:cxn ang="0">
                <a:pos x="connsiteX34182" y="connsiteY34182"/>
              </a:cxn>
              <a:cxn ang="0">
                <a:pos x="connsiteX34183" y="connsiteY34183"/>
              </a:cxn>
              <a:cxn ang="0">
                <a:pos x="connsiteX34184" y="connsiteY34184"/>
              </a:cxn>
              <a:cxn ang="0">
                <a:pos x="connsiteX34185" y="connsiteY34185"/>
              </a:cxn>
              <a:cxn ang="0">
                <a:pos x="connsiteX34186" y="connsiteY34186"/>
              </a:cxn>
              <a:cxn ang="0">
                <a:pos x="connsiteX34187" y="connsiteY34187"/>
              </a:cxn>
              <a:cxn ang="0">
                <a:pos x="connsiteX34188" y="connsiteY34188"/>
              </a:cxn>
              <a:cxn ang="0">
                <a:pos x="connsiteX34189" y="connsiteY34189"/>
              </a:cxn>
              <a:cxn ang="0">
                <a:pos x="connsiteX34190" y="connsiteY34190"/>
              </a:cxn>
              <a:cxn ang="0">
                <a:pos x="connsiteX34191" y="connsiteY34191"/>
              </a:cxn>
              <a:cxn ang="0">
                <a:pos x="connsiteX34192" y="connsiteY34192"/>
              </a:cxn>
              <a:cxn ang="0">
                <a:pos x="connsiteX34193" y="connsiteY34193"/>
              </a:cxn>
              <a:cxn ang="0">
                <a:pos x="connsiteX34194" y="connsiteY34194"/>
              </a:cxn>
              <a:cxn ang="0">
                <a:pos x="connsiteX34195" y="connsiteY34195"/>
              </a:cxn>
              <a:cxn ang="0">
                <a:pos x="connsiteX34196" y="connsiteY34196"/>
              </a:cxn>
              <a:cxn ang="0">
                <a:pos x="connsiteX34197" y="connsiteY34197"/>
              </a:cxn>
              <a:cxn ang="0">
                <a:pos x="connsiteX34198" y="connsiteY34198"/>
              </a:cxn>
              <a:cxn ang="0">
                <a:pos x="connsiteX34199" y="connsiteY34199"/>
              </a:cxn>
              <a:cxn ang="0">
                <a:pos x="connsiteX34200" y="connsiteY34200"/>
              </a:cxn>
              <a:cxn ang="0">
                <a:pos x="connsiteX34201" y="connsiteY34201"/>
              </a:cxn>
              <a:cxn ang="0">
                <a:pos x="connsiteX34202" y="connsiteY34202"/>
              </a:cxn>
              <a:cxn ang="0">
                <a:pos x="connsiteX34203" y="connsiteY34203"/>
              </a:cxn>
              <a:cxn ang="0">
                <a:pos x="connsiteX34204" y="connsiteY34204"/>
              </a:cxn>
              <a:cxn ang="0">
                <a:pos x="connsiteX34205" y="connsiteY34205"/>
              </a:cxn>
              <a:cxn ang="0">
                <a:pos x="connsiteX34206" y="connsiteY34206"/>
              </a:cxn>
              <a:cxn ang="0">
                <a:pos x="connsiteX34207" y="connsiteY34207"/>
              </a:cxn>
              <a:cxn ang="0">
                <a:pos x="connsiteX34208" y="connsiteY34208"/>
              </a:cxn>
              <a:cxn ang="0">
                <a:pos x="connsiteX34209" y="connsiteY34209"/>
              </a:cxn>
              <a:cxn ang="0">
                <a:pos x="connsiteX34210" y="connsiteY34210"/>
              </a:cxn>
              <a:cxn ang="0">
                <a:pos x="connsiteX34211" y="connsiteY34211"/>
              </a:cxn>
              <a:cxn ang="0">
                <a:pos x="connsiteX34212" y="connsiteY34212"/>
              </a:cxn>
              <a:cxn ang="0">
                <a:pos x="connsiteX34213" y="connsiteY34213"/>
              </a:cxn>
              <a:cxn ang="0">
                <a:pos x="connsiteX34214" y="connsiteY34214"/>
              </a:cxn>
              <a:cxn ang="0">
                <a:pos x="connsiteX34215" y="connsiteY34215"/>
              </a:cxn>
              <a:cxn ang="0">
                <a:pos x="connsiteX34216" y="connsiteY34216"/>
              </a:cxn>
              <a:cxn ang="0">
                <a:pos x="connsiteX34217" y="connsiteY34217"/>
              </a:cxn>
              <a:cxn ang="0">
                <a:pos x="connsiteX34218" y="connsiteY34218"/>
              </a:cxn>
              <a:cxn ang="0">
                <a:pos x="connsiteX34219" y="connsiteY34219"/>
              </a:cxn>
              <a:cxn ang="0">
                <a:pos x="connsiteX34220" y="connsiteY34220"/>
              </a:cxn>
              <a:cxn ang="0">
                <a:pos x="connsiteX34221" y="connsiteY34221"/>
              </a:cxn>
              <a:cxn ang="0">
                <a:pos x="connsiteX34222" y="connsiteY34222"/>
              </a:cxn>
              <a:cxn ang="0">
                <a:pos x="connsiteX34223" y="connsiteY34223"/>
              </a:cxn>
              <a:cxn ang="0">
                <a:pos x="connsiteX34224" y="connsiteY34224"/>
              </a:cxn>
              <a:cxn ang="0">
                <a:pos x="connsiteX34225" y="connsiteY34225"/>
              </a:cxn>
              <a:cxn ang="0">
                <a:pos x="connsiteX34226" y="connsiteY34226"/>
              </a:cxn>
              <a:cxn ang="0">
                <a:pos x="connsiteX34227" y="connsiteY34227"/>
              </a:cxn>
              <a:cxn ang="0">
                <a:pos x="connsiteX34228" y="connsiteY34228"/>
              </a:cxn>
              <a:cxn ang="0">
                <a:pos x="connsiteX34229" y="connsiteY34229"/>
              </a:cxn>
              <a:cxn ang="0">
                <a:pos x="connsiteX34230" y="connsiteY34230"/>
              </a:cxn>
              <a:cxn ang="0">
                <a:pos x="connsiteX34231" y="connsiteY34231"/>
              </a:cxn>
              <a:cxn ang="0">
                <a:pos x="connsiteX34232" y="connsiteY34232"/>
              </a:cxn>
              <a:cxn ang="0">
                <a:pos x="connsiteX34233" y="connsiteY34233"/>
              </a:cxn>
              <a:cxn ang="0">
                <a:pos x="connsiteX34234" y="connsiteY34234"/>
              </a:cxn>
              <a:cxn ang="0">
                <a:pos x="connsiteX34235" y="connsiteY34235"/>
              </a:cxn>
              <a:cxn ang="0">
                <a:pos x="connsiteX34236" y="connsiteY34236"/>
              </a:cxn>
              <a:cxn ang="0">
                <a:pos x="connsiteX34237" y="connsiteY34237"/>
              </a:cxn>
              <a:cxn ang="0">
                <a:pos x="connsiteX34238" y="connsiteY34238"/>
              </a:cxn>
              <a:cxn ang="0">
                <a:pos x="connsiteX34239" y="connsiteY34239"/>
              </a:cxn>
              <a:cxn ang="0">
                <a:pos x="connsiteX34240" y="connsiteY34240"/>
              </a:cxn>
              <a:cxn ang="0">
                <a:pos x="connsiteX34241" y="connsiteY34241"/>
              </a:cxn>
              <a:cxn ang="0">
                <a:pos x="connsiteX34242" y="connsiteY34242"/>
              </a:cxn>
              <a:cxn ang="0">
                <a:pos x="connsiteX34243" y="connsiteY34243"/>
              </a:cxn>
              <a:cxn ang="0">
                <a:pos x="connsiteX34244" y="connsiteY34244"/>
              </a:cxn>
              <a:cxn ang="0">
                <a:pos x="connsiteX34245" y="connsiteY34245"/>
              </a:cxn>
              <a:cxn ang="0">
                <a:pos x="connsiteX34246" y="connsiteY34246"/>
              </a:cxn>
              <a:cxn ang="0">
                <a:pos x="connsiteX34247" y="connsiteY34247"/>
              </a:cxn>
              <a:cxn ang="0">
                <a:pos x="connsiteX34248" y="connsiteY34248"/>
              </a:cxn>
              <a:cxn ang="0">
                <a:pos x="connsiteX34249" y="connsiteY34249"/>
              </a:cxn>
              <a:cxn ang="0">
                <a:pos x="connsiteX34250" y="connsiteY34250"/>
              </a:cxn>
              <a:cxn ang="0">
                <a:pos x="connsiteX34251" y="connsiteY34251"/>
              </a:cxn>
              <a:cxn ang="0">
                <a:pos x="connsiteX34252" y="connsiteY34252"/>
              </a:cxn>
              <a:cxn ang="0">
                <a:pos x="connsiteX34253" y="connsiteY34253"/>
              </a:cxn>
              <a:cxn ang="0">
                <a:pos x="connsiteX34254" y="connsiteY34254"/>
              </a:cxn>
              <a:cxn ang="0">
                <a:pos x="connsiteX34255" y="connsiteY34255"/>
              </a:cxn>
              <a:cxn ang="0">
                <a:pos x="connsiteX34256" y="connsiteY34256"/>
              </a:cxn>
              <a:cxn ang="0">
                <a:pos x="connsiteX34257" y="connsiteY34257"/>
              </a:cxn>
              <a:cxn ang="0">
                <a:pos x="connsiteX34258" y="connsiteY34258"/>
              </a:cxn>
              <a:cxn ang="0">
                <a:pos x="connsiteX34259" y="connsiteY34259"/>
              </a:cxn>
              <a:cxn ang="0">
                <a:pos x="connsiteX34260" y="connsiteY34260"/>
              </a:cxn>
              <a:cxn ang="0">
                <a:pos x="connsiteX34261" y="connsiteY34261"/>
              </a:cxn>
              <a:cxn ang="0">
                <a:pos x="connsiteX34262" y="connsiteY34262"/>
              </a:cxn>
              <a:cxn ang="0">
                <a:pos x="connsiteX34263" y="connsiteY34263"/>
              </a:cxn>
              <a:cxn ang="0">
                <a:pos x="connsiteX34264" y="connsiteY34264"/>
              </a:cxn>
              <a:cxn ang="0">
                <a:pos x="connsiteX34265" y="connsiteY34265"/>
              </a:cxn>
              <a:cxn ang="0">
                <a:pos x="connsiteX34266" y="connsiteY34266"/>
              </a:cxn>
              <a:cxn ang="0">
                <a:pos x="connsiteX34267" y="connsiteY34267"/>
              </a:cxn>
              <a:cxn ang="0">
                <a:pos x="connsiteX34268" y="connsiteY34268"/>
              </a:cxn>
              <a:cxn ang="0">
                <a:pos x="connsiteX34269" y="connsiteY34269"/>
              </a:cxn>
              <a:cxn ang="0">
                <a:pos x="connsiteX34270" y="connsiteY34270"/>
              </a:cxn>
              <a:cxn ang="0">
                <a:pos x="connsiteX34271" y="connsiteY34271"/>
              </a:cxn>
              <a:cxn ang="0">
                <a:pos x="connsiteX34272" y="connsiteY34272"/>
              </a:cxn>
              <a:cxn ang="0">
                <a:pos x="connsiteX34273" y="connsiteY34273"/>
              </a:cxn>
              <a:cxn ang="0">
                <a:pos x="connsiteX34274" y="connsiteY34274"/>
              </a:cxn>
              <a:cxn ang="0">
                <a:pos x="connsiteX34275" y="connsiteY34275"/>
              </a:cxn>
              <a:cxn ang="0">
                <a:pos x="connsiteX34276" y="connsiteY34276"/>
              </a:cxn>
              <a:cxn ang="0">
                <a:pos x="connsiteX34277" y="connsiteY34277"/>
              </a:cxn>
              <a:cxn ang="0">
                <a:pos x="connsiteX34278" y="connsiteY34278"/>
              </a:cxn>
              <a:cxn ang="0">
                <a:pos x="connsiteX34279" y="connsiteY34279"/>
              </a:cxn>
              <a:cxn ang="0">
                <a:pos x="connsiteX34280" y="connsiteY34280"/>
              </a:cxn>
              <a:cxn ang="0">
                <a:pos x="connsiteX34281" y="connsiteY34281"/>
              </a:cxn>
              <a:cxn ang="0">
                <a:pos x="connsiteX34282" y="connsiteY34282"/>
              </a:cxn>
              <a:cxn ang="0">
                <a:pos x="connsiteX34283" y="connsiteY34283"/>
              </a:cxn>
              <a:cxn ang="0">
                <a:pos x="connsiteX34284" y="connsiteY34284"/>
              </a:cxn>
              <a:cxn ang="0">
                <a:pos x="connsiteX34285" y="connsiteY34285"/>
              </a:cxn>
              <a:cxn ang="0">
                <a:pos x="connsiteX34286" y="connsiteY34286"/>
              </a:cxn>
              <a:cxn ang="0">
                <a:pos x="connsiteX34287" y="connsiteY34287"/>
              </a:cxn>
              <a:cxn ang="0">
                <a:pos x="connsiteX34288" y="connsiteY34288"/>
              </a:cxn>
              <a:cxn ang="0">
                <a:pos x="connsiteX34289" y="connsiteY34289"/>
              </a:cxn>
              <a:cxn ang="0">
                <a:pos x="connsiteX34290" y="connsiteY34290"/>
              </a:cxn>
              <a:cxn ang="0">
                <a:pos x="connsiteX34291" y="connsiteY34291"/>
              </a:cxn>
              <a:cxn ang="0">
                <a:pos x="connsiteX34292" y="connsiteY34292"/>
              </a:cxn>
              <a:cxn ang="0">
                <a:pos x="connsiteX34293" y="connsiteY34293"/>
              </a:cxn>
              <a:cxn ang="0">
                <a:pos x="connsiteX34294" y="connsiteY34294"/>
              </a:cxn>
              <a:cxn ang="0">
                <a:pos x="connsiteX34295" y="connsiteY34295"/>
              </a:cxn>
              <a:cxn ang="0">
                <a:pos x="connsiteX34296" y="connsiteY34296"/>
              </a:cxn>
              <a:cxn ang="0">
                <a:pos x="connsiteX34297" y="connsiteY34297"/>
              </a:cxn>
              <a:cxn ang="0">
                <a:pos x="connsiteX34298" y="connsiteY34298"/>
              </a:cxn>
              <a:cxn ang="0">
                <a:pos x="connsiteX34299" y="connsiteY34299"/>
              </a:cxn>
              <a:cxn ang="0">
                <a:pos x="connsiteX34300" y="connsiteY34300"/>
              </a:cxn>
              <a:cxn ang="0">
                <a:pos x="connsiteX34301" y="connsiteY34301"/>
              </a:cxn>
              <a:cxn ang="0">
                <a:pos x="connsiteX34302" y="connsiteY34302"/>
              </a:cxn>
              <a:cxn ang="0">
                <a:pos x="connsiteX34303" y="connsiteY34303"/>
              </a:cxn>
              <a:cxn ang="0">
                <a:pos x="connsiteX34304" y="connsiteY34304"/>
              </a:cxn>
              <a:cxn ang="0">
                <a:pos x="connsiteX34305" y="connsiteY34305"/>
              </a:cxn>
              <a:cxn ang="0">
                <a:pos x="connsiteX34306" y="connsiteY34306"/>
              </a:cxn>
              <a:cxn ang="0">
                <a:pos x="connsiteX34307" y="connsiteY34307"/>
              </a:cxn>
              <a:cxn ang="0">
                <a:pos x="connsiteX34308" y="connsiteY34308"/>
              </a:cxn>
              <a:cxn ang="0">
                <a:pos x="connsiteX34309" y="connsiteY34309"/>
              </a:cxn>
              <a:cxn ang="0">
                <a:pos x="connsiteX34310" y="connsiteY34310"/>
              </a:cxn>
              <a:cxn ang="0">
                <a:pos x="connsiteX34311" y="connsiteY34311"/>
              </a:cxn>
              <a:cxn ang="0">
                <a:pos x="connsiteX34312" y="connsiteY34312"/>
              </a:cxn>
              <a:cxn ang="0">
                <a:pos x="connsiteX34313" y="connsiteY34313"/>
              </a:cxn>
              <a:cxn ang="0">
                <a:pos x="connsiteX34314" y="connsiteY34314"/>
              </a:cxn>
              <a:cxn ang="0">
                <a:pos x="connsiteX34315" y="connsiteY34315"/>
              </a:cxn>
              <a:cxn ang="0">
                <a:pos x="connsiteX34316" y="connsiteY34316"/>
              </a:cxn>
              <a:cxn ang="0">
                <a:pos x="connsiteX34317" y="connsiteY34317"/>
              </a:cxn>
              <a:cxn ang="0">
                <a:pos x="connsiteX34318" y="connsiteY34318"/>
              </a:cxn>
              <a:cxn ang="0">
                <a:pos x="connsiteX34319" y="connsiteY34319"/>
              </a:cxn>
              <a:cxn ang="0">
                <a:pos x="connsiteX34320" y="connsiteY34320"/>
              </a:cxn>
              <a:cxn ang="0">
                <a:pos x="connsiteX34321" y="connsiteY34321"/>
              </a:cxn>
              <a:cxn ang="0">
                <a:pos x="connsiteX34322" y="connsiteY34322"/>
              </a:cxn>
              <a:cxn ang="0">
                <a:pos x="connsiteX34323" y="connsiteY34323"/>
              </a:cxn>
              <a:cxn ang="0">
                <a:pos x="connsiteX34324" y="connsiteY34324"/>
              </a:cxn>
              <a:cxn ang="0">
                <a:pos x="connsiteX34325" y="connsiteY34325"/>
              </a:cxn>
              <a:cxn ang="0">
                <a:pos x="connsiteX34326" y="connsiteY34326"/>
              </a:cxn>
              <a:cxn ang="0">
                <a:pos x="connsiteX34327" y="connsiteY34327"/>
              </a:cxn>
              <a:cxn ang="0">
                <a:pos x="connsiteX34328" y="connsiteY34328"/>
              </a:cxn>
              <a:cxn ang="0">
                <a:pos x="connsiteX34329" y="connsiteY34329"/>
              </a:cxn>
              <a:cxn ang="0">
                <a:pos x="connsiteX34330" y="connsiteY34330"/>
              </a:cxn>
              <a:cxn ang="0">
                <a:pos x="connsiteX34331" y="connsiteY34331"/>
              </a:cxn>
              <a:cxn ang="0">
                <a:pos x="connsiteX34332" y="connsiteY34332"/>
              </a:cxn>
              <a:cxn ang="0">
                <a:pos x="connsiteX34333" y="connsiteY34333"/>
              </a:cxn>
              <a:cxn ang="0">
                <a:pos x="connsiteX34334" y="connsiteY34334"/>
              </a:cxn>
              <a:cxn ang="0">
                <a:pos x="connsiteX34335" y="connsiteY34335"/>
              </a:cxn>
              <a:cxn ang="0">
                <a:pos x="connsiteX34336" y="connsiteY34336"/>
              </a:cxn>
              <a:cxn ang="0">
                <a:pos x="connsiteX34337" y="connsiteY34337"/>
              </a:cxn>
              <a:cxn ang="0">
                <a:pos x="connsiteX34338" y="connsiteY34338"/>
              </a:cxn>
              <a:cxn ang="0">
                <a:pos x="connsiteX34339" y="connsiteY34339"/>
              </a:cxn>
              <a:cxn ang="0">
                <a:pos x="connsiteX34340" y="connsiteY34340"/>
              </a:cxn>
              <a:cxn ang="0">
                <a:pos x="connsiteX34341" y="connsiteY34341"/>
              </a:cxn>
              <a:cxn ang="0">
                <a:pos x="connsiteX34342" y="connsiteY34342"/>
              </a:cxn>
              <a:cxn ang="0">
                <a:pos x="connsiteX34343" y="connsiteY34343"/>
              </a:cxn>
              <a:cxn ang="0">
                <a:pos x="connsiteX34344" y="connsiteY34344"/>
              </a:cxn>
              <a:cxn ang="0">
                <a:pos x="connsiteX34345" y="connsiteY34345"/>
              </a:cxn>
              <a:cxn ang="0">
                <a:pos x="connsiteX34346" y="connsiteY34346"/>
              </a:cxn>
              <a:cxn ang="0">
                <a:pos x="connsiteX34347" y="connsiteY34347"/>
              </a:cxn>
              <a:cxn ang="0">
                <a:pos x="connsiteX34348" y="connsiteY34348"/>
              </a:cxn>
              <a:cxn ang="0">
                <a:pos x="connsiteX34349" y="connsiteY34349"/>
              </a:cxn>
              <a:cxn ang="0">
                <a:pos x="connsiteX34350" y="connsiteY34350"/>
              </a:cxn>
              <a:cxn ang="0">
                <a:pos x="connsiteX34351" y="connsiteY34351"/>
              </a:cxn>
              <a:cxn ang="0">
                <a:pos x="connsiteX34352" y="connsiteY34352"/>
              </a:cxn>
              <a:cxn ang="0">
                <a:pos x="connsiteX34353" y="connsiteY34353"/>
              </a:cxn>
              <a:cxn ang="0">
                <a:pos x="connsiteX34354" y="connsiteY34354"/>
              </a:cxn>
              <a:cxn ang="0">
                <a:pos x="connsiteX34355" y="connsiteY34355"/>
              </a:cxn>
              <a:cxn ang="0">
                <a:pos x="connsiteX34356" y="connsiteY34356"/>
              </a:cxn>
              <a:cxn ang="0">
                <a:pos x="connsiteX34357" y="connsiteY34357"/>
              </a:cxn>
              <a:cxn ang="0">
                <a:pos x="connsiteX34358" y="connsiteY34358"/>
              </a:cxn>
              <a:cxn ang="0">
                <a:pos x="connsiteX34359" y="connsiteY34359"/>
              </a:cxn>
              <a:cxn ang="0">
                <a:pos x="connsiteX34360" y="connsiteY34360"/>
              </a:cxn>
              <a:cxn ang="0">
                <a:pos x="connsiteX34361" y="connsiteY34361"/>
              </a:cxn>
              <a:cxn ang="0">
                <a:pos x="connsiteX34362" y="connsiteY34362"/>
              </a:cxn>
              <a:cxn ang="0">
                <a:pos x="connsiteX34363" y="connsiteY34363"/>
              </a:cxn>
              <a:cxn ang="0">
                <a:pos x="connsiteX34364" y="connsiteY34364"/>
              </a:cxn>
              <a:cxn ang="0">
                <a:pos x="connsiteX34365" y="connsiteY34365"/>
              </a:cxn>
              <a:cxn ang="0">
                <a:pos x="connsiteX34366" y="connsiteY34366"/>
              </a:cxn>
              <a:cxn ang="0">
                <a:pos x="connsiteX34367" y="connsiteY34367"/>
              </a:cxn>
              <a:cxn ang="0">
                <a:pos x="connsiteX34368" y="connsiteY34368"/>
              </a:cxn>
              <a:cxn ang="0">
                <a:pos x="connsiteX34369" y="connsiteY34369"/>
              </a:cxn>
              <a:cxn ang="0">
                <a:pos x="connsiteX34370" y="connsiteY34370"/>
              </a:cxn>
              <a:cxn ang="0">
                <a:pos x="connsiteX34371" y="connsiteY34371"/>
              </a:cxn>
              <a:cxn ang="0">
                <a:pos x="connsiteX34372" y="connsiteY34372"/>
              </a:cxn>
              <a:cxn ang="0">
                <a:pos x="connsiteX34373" y="connsiteY34373"/>
              </a:cxn>
              <a:cxn ang="0">
                <a:pos x="connsiteX34374" y="connsiteY34374"/>
              </a:cxn>
              <a:cxn ang="0">
                <a:pos x="connsiteX34375" y="connsiteY34375"/>
              </a:cxn>
              <a:cxn ang="0">
                <a:pos x="connsiteX34376" y="connsiteY34376"/>
              </a:cxn>
              <a:cxn ang="0">
                <a:pos x="connsiteX34377" y="connsiteY34377"/>
              </a:cxn>
              <a:cxn ang="0">
                <a:pos x="connsiteX34378" y="connsiteY34378"/>
              </a:cxn>
              <a:cxn ang="0">
                <a:pos x="connsiteX34379" y="connsiteY34379"/>
              </a:cxn>
              <a:cxn ang="0">
                <a:pos x="connsiteX34380" y="connsiteY34380"/>
              </a:cxn>
              <a:cxn ang="0">
                <a:pos x="connsiteX34381" y="connsiteY34381"/>
              </a:cxn>
              <a:cxn ang="0">
                <a:pos x="connsiteX34382" y="connsiteY34382"/>
              </a:cxn>
              <a:cxn ang="0">
                <a:pos x="connsiteX34383" y="connsiteY34383"/>
              </a:cxn>
              <a:cxn ang="0">
                <a:pos x="connsiteX34384" y="connsiteY34384"/>
              </a:cxn>
              <a:cxn ang="0">
                <a:pos x="connsiteX34385" y="connsiteY34385"/>
              </a:cxn>
              <a:cxn ang="0">
                <a:pos x="connsiteX34386" y="connsiteY34386"/>
              </a:cxn>
              <a:cxn ang="0">
                <a:pos x="connsiteX34387" y="connsiteY34387"/>
              </a:cxn>
              <a:cxn ang="0">
                <a:pos x="connsiteX34388" y="connsiteY34388"/>
              </a:cxn>
              <a:cxn ang="0">
                <a:pos x="connsiteX34389" y="connsiteY34389"/>
              </a:cxn>
              <a:cxn ang="0">
                <a:pos x="connsiteX34390" y="connsiteY34390"/>
              </a:cxn>
              <a:cxn ang="0">
                <a:pos x="connsiteX34391" y="connsiteY34391"/>
              </a:cxn>
              <a:cxn ang="0">
                <a:pos x="connsiteX34392" y="connsiteY34392"/>
              </a:cxn>
              <a:cxn ang="0">
                <a:pos x="connsiteX34393" y="connsiteY34393"/>
              </a:cxn>
              <a:cxn ang="0">
                <a:pos x="connsiteX34394" y="connsiteY34394"/>
              </a:cxn>
              <a:cxn ang="0">
                <a:pos x="connsiteX34395" y="connsiteY34395"/>
              </a:cxn>
              <a:cxn ang="0">
                <a:pos x="connsiteX34396" y="connsiteY34396"/>
              </a:cxn>
              <a:cxn ang="0">
                <a:pos x="connsiteX34397" y="connsiteY34397"/>
              </a:cxn>
              <a:cxn ang="0">
                <a:pos x="connsiteX34398" y="connsiteY34398"/>
              </a:cxn>
              <a:cxn ang="0">
                <a:pos x="connsiteX34399" y="connsiteY34399"/>
              </a:cxn>
              <a:cxn ang="0">
                <a:pos x="connsiteX34400" y="connsiteY34400"/>
              </a:cxn>
              <a:cxn ang="0">
                <a:pos x="connsiteX34401" y="connsiteY34401"/>
              </a:cxn>
              <a:cxn ang="0">
                <a:pos x="connsiteX34402" y="connsiteY34402"/>
              </a:cxn>
              <a:cxn ang="0">
                <a:pos x="connsiteX34403" y="connsiteY34403"/>
              </a:cxn>
              <a:cxn ang="0">
                <a:pos x="connsiteX34404" y="connsiteY34404"/>
              </a:cxn>
              <a:cxn ang="0">
                <a:pos x="connsiteX34405" y="connsiteY34405"/>
              </a:cxn>
              <a:cxn ang="0">
                <a:pos x="connsiteX34406" y="connsiteY34406"/>
              </a:cxn>
              <a:cxn ang="0">
                <a:pos x="connsiteX34407" y="connsiteY34407"/>
              </a:cxn>
              <a:cxn ang="0">
                <a:pos x="connsiteX34408" y="connsiteY34408"/>
              </a:cxn>
              <a:cxn ang="0">
                <a:pos x="connsiteX34409" y="connsiteY34409"/>
              </a:cxn>
              <a:cxn ang="0">
                <a:pos x="connsiteX34410" y="connsiteY34410"/>
              </a:cxn>
              <a:cxn ang="0">
                <a:pos x="connsiteX34411" y="connsiteY34411"/>
              </a:cxn>
              <a:cxn ang="0">
                <a:pos x="connsiteX34412" y="connsiteY34412"/>
              </a:cxn>
              <a:cxn ang="0">
                <a:pos x="connsiteX34413" y="connsiteY34413"/>
              </a:cxn>
              <a:cxn ang="0">
                <a:pos x="connsiteX34414" y="connsiteY34414"/>
              </a:cxn>
              <a:cxn ang="0">
                <a:pos x="connsiteX34415" y="connsiteY34415"/>
              </a:cxn>
              <a:cxn ang="0">
                <a:pos x="connsiteX34416" y="connsiteY34416"/>
              </a:cxn>
              <a:cxn ang="0">
                <a:pos x="connsiteX34417" y="connsiteY34417"/>
              </a:cxn>
              <a:cxn ang="0">
                <a:pos x="connsiteX34418" y="connsiteY34418"/>
              </a:cxn>
              <a:cxn ang="0">
                <a:pos x="connsiteX34419" y="connsiteY34419"/>
              </a:cxn>
              <a:cxn ang="0">
                <a:pos x="connsiteX34420" y="connsiteY34420"/>
              </a:cxn>
              <a:cxn ang="0">
                <a:pos x="connsiteX34421" y="connsiteY34421"/>
              </a:cxn>
              <a:cxn ang="0">
                <a:pos x="connsiteX34422" y="connsiteY34422"/>
              </a:cxn>
              <a:cxn ang="0">
                <a:pos x="connsiteX34423" y="connsiteY34423"/>
              </a:cxn>
              <a:cxn ang="0">
                <a:pos x="connsiteX34424" y="connsiteY34424"/>
              </a:cxn>
              <a:cxn ang="0">
                <a:pos x="connsiteX34425" y="connsiteY34425"/>
              </a:cxn>
              <a:cxn ang="0">
                <a:pos x="connsiteX34426" y="connsiteY34426"/>
              </a:cxn>
              <a:cxn ang="0">
                <a:pos x="connsiteX34427" y="connsiteY34427"/>
              </a:cxn>
              <a:cxn ang="0">
                <a:pos x="connsiteX34428" y="connsiteY34428"/>
              </a:cxn>
              <a:cxn ang="0">
                <a:pos x="connsiteX34429" y="connsiteY34429"/>
              </a:cxn>
              <a:cxn ang="0">
                <a:pos x="connsiteX34430" y="connsiteY34430"/>
              </a:cxn>
              <a:cxn ang="0">
                <a:pos x="connsiteX34431" y="connsiteY34431"/>
              </a:cxn>
              <a:cxn ang="0">
                <a:pos x="connsiteX34432" y="connsiteY34432"/>
              </a:cxn>
              <a:cxn ang="0">
                <a:pos x="connsiteX34433" y="connsiteY34433"/>
              </a:cxn>
              <a:cxn ang="0">
                <a:pos x="connsiteX34434" y="connsiteY34434"/>
              </a:cxn>
              <a:cxn ang="0">
                <a:pos x="connsiteX34435" y="connsiteY34435"/>
              </a:cxn>
              <a:cxn ang="0">
                <a:pos x="connsiteX34436" y="connsiteY34436"/>
              </a:cxn>
              <a:cxn ang="0">
                <a:pos x="connsiteX34437" y="connsiteY34437"/>
              </a:cxn>
              <a:cxn ang="0">
                <a:pos x="connsiteX34438" y="connsiteY34438"/>
              </a:cxn>
              <a:cxn ang="0">
                <a:pos x="connsiteX34439" y="connsiteY34439"/>
              </a:cxn>
              <a:cxn ang="0">
                <a:pos x="connsiteX34440" y="connsiteY34440"/>
              </a:cxn>
              <a:cxn ang="0">
                <a:pos x="connsiteX34441" y="connsiteY34441"/>
              </a:cxn>
              <a:cxn ang="0">
                <a:pos x="connsiteX34442" y="connsiteY34442"/>
              </a:cxn>
              <a:cxn ang="0">
                <a:pos x="connsiteX34443" y="connsiteY34443"/>
              </a:cxn>
              <a:cxn ang="0">
                <a:pos x="connsiteX34444" y="connsiteY34444"/>
              </a:cxn>
              <a:cxn ang="0">
                <a:pos x="connsiteX34445" y="connsiteY34445"/>
              </a:cxn>
              <a:cxn ang="0">
                <a:pos x="connsiteX34446" y="connsiteY34446"/>
              </a:cxn>
              <a:cxn ang="0">
                <a:pos x="connsiteX34447" y="connsiteY34447"/>
              </a:cxn>
              <a:cxn ang="0">
                <a:pos x="connsiteX34448" y="connsiteY34448"/>
              </a:cxn>
              <a:cxn ang="0">
                <a:pos x="connsiteX34449" y="connsiteY34449"/>
              </a:cxn>
              <a:cxn ang="0">
                <a:pos x="connsiteX34450" y="connsiteY34450"/>
              </a:cxn>
              <a:cxn ang="0">
                <a:pos x="connsiteX34451" y="connsiteY34451"/>
              </a:cxn>
              <a:cxn ang="0">
                <a:pos x="connsiteX34452" y="connsiteY34452"/>
              </a:cxn>
              <a:cxn ang="0">
                <a:pos x="connsiteX34453" y="connsiteY34453"/>
              </a:cxn>
              <a:cxn ang="0">
                <a:pos x="connsiteX34454" y="connsiteY34454"/>
              </a:cxn>
              <a:cxn ang="0">
                <a:pos x="connsiteX34455" y="connsiteY34455"/>
              </a:cxn>
              <a:cxn ang="0">
                <a:pos x="connsiteX34456" y="connsiteY34456"/>
              </a:cxn>
              <a:cxn ang="0">
                <a:pos x="connsiteX34457" y="connsiteY34457"/>
              </a:cxn>
              <a:cxn ang="0">
                <a:pos x="connsiteX34458" y="connsiteY34458"/>
              </a:cxn>
              <a:cxn ang="0">
                <a:pos x="connsiteX34459" y="connsiteY34459"/>
              </a:cxn>
              <a:cxn ang="0">
                <a:pos x="connsiteX34460" y="connsiteY34460"/>
              </a:cxn>
              <a:cxn ang="0">
                <a:pos x="connsiteX34461" y="connsiteY34461"/>
              </a:cxn>
              <a:cxn ang="0">
                <a:pos x="connsiteX34462" y="connsiteY34462"/>
              </a:cxn>
              <a:cxn ang="0">
                <a:pos x="connsiteX34463" y="connsiteY34463"/>
              </a:cxn>
              <a:cxn ang="0">
                <a:pos x="connsiteX34464" y="connsiteY34464"/>
              </a:cxn>
              <a:cxn ang="0">
                <a:pos x="connsiteX34465" y="connsiteY34465"/>
              </a:cxn>
              <a:cxn ang="0">
                <a:pos x="connsiteX34466" y="connsiteY34466"/>
              </a:cxn>
              <a:cxn ang="0">
                <a:pos x="connsiteX34467" y="connsiteY34467"/>
              </a:cxn>
              <a:cxn ang="0">
                <a:pos x="connsiteX34468" y="connsiteY34468"/>
              </a:cxn>
              <a:cxn ang="0">
                <a:pos x="connsiteX34469" y="connsiteY34469"/>
              </a:cxn>
              <a:cxn ang="0">
                <a:pos x="connsiteX34470" y="connsiteY34470"/>
              </a:cxn>
              <a:cxn ang="0">
                <a:pos x="connsiteX34471" y="connsiteY34471"/>
              </a:cxn>
              <a:cxn ang="0">
                <a:pos x="connsiteX34472" y="connsiteY34472"/>
              </a:cxn>
              <a:cxn ang="0">
                <a:pos x="connsiteX34473" y="connsiteY34473"/>
              </a:cxn>
              <a:cxn ang="0">
                <a:pos x="connsiteX34474" y="connsiteY34474"/>
              </a:cxn>
              <a:cxn ang="0">
                <a:pos x="connsiteX34475" y="connsiteY34475"/>
              </a:cxn>
              <a:cxn ang="0">
                <a:pos x="connsiteX34476" y="connsiteY34476"/>
              </a:cxn>
              <a:cxn ang="0">
                <a:pos x="connsiteX34477" y="connsiteY34477"/>
              </a:cxn>
              <a:cxn ang="0">
                <a:pos x="connsiteX34478" y="connsiteY34478"/>
              </a:cxn>
              <a:cxn ang="0">
                <a:pos x="connsiteX34479" y="connsiteY34479"/>
              </a:cxn>
              <a:cxn ang="0">
                <a:pos x="connsiteX34480" y="connsiteY34480"/>
              </a:cxn>
              <a:cxn ang="0">
                <a:pos x="connsiteX34481" y="connsiteY34481"/>
              </a:cxn>
              <a:cxn ang="0">
                <a:pos x="connsiteX34482" y="connsiteY34482"/>
              </a:cxn>
              <a:cxn ang="0">
                <a:pos x="connsiteX34483" y="connsiteY34483"/>
              </a:cxn>
              <a:cxn ang="0">
                <a:pos x="connsiteX34484" y="connsiteY34484"/>
              </a:cxn>
              <a:cxn ang="0">
                <a:pos x="connsiteX34485" y="connsiteY34485"/>
              </a:cxn>
              <a:cxn ang="0">
                <a:pos x="connsiteX34486" y="connsiteY34486"/>
              </a:cxn>
              <a:cxn ang="0">
                <a:pos x="connsiteX34487" y="connsiteY34487"/>
              </a:cxn>
              <a:cxn ang="0">
                <a:pos x="connsiteX34488" y="connsiteY34488"/>
              </a:cxn>
              <a:cxn ang="0">
                <a:pos x="connsiteX34489" y="connsiteY34489"/>
              </a:cxn>
              <a:cxn ang="0">
                <a:pos x="connsiteX34490" y="connsiteY34490"/>
              </a:cxn>
              <a:cxn ang="0">
                <a:pos x="connsiteX34491" y="connsiteY34491"/>
              </a:cxn>
              <a:cxn ang="0">
                <a:pos x="connsiteX34492" y="connsiteY34492"/>
              </a:cxn>
              <a:cxn ang="0">
                <a:pos x="connsiteX34493" y="connsiteY34493"/>
              </a:cxn>
              <a:cxn ang="0">
                <a:pos x="connsiteX34494" y="connsiteY34494"/>
              </a:cxn>
              <a:cxn ang="0">
                <a:pos x="connsiteX34495" y="connsiteY34495"/>
              </a:cxn>
              <a:cxn ang="0">
                <a:pos x="connsiteX34496" y="connsiteY34496"/>
              </a:cxn>
              <a:cxn ang="0">
                <a:pos x="connsiteX34497" y="connsiteY34497"/>
              </a:cxn>
              <a:cxn ang="0">
                <a:pos x="connsiteX34498" y="connsiteY34498"/>
              </a:cxn>
              <a:cxn ang="0">
                <a:pos x="connsiteX34499" y="connsiteY34499"/>
              </a:cxn>
              <a:cxn ang="0">
                <a:pos x="connsiteX34500" y="connsiteY34500"/>
              </a:cxn>
              <a:cxn ang="0">
                <a:pos x="connsiteX34501" y="connsiteY34501"/>
              </a:cxn>
              <a:cxn ang="0">
                <a:pos x="connsiteX34502" y="connsiteY34502"/>
              </a:cxn>
              <a:cxn ang="0">
                <a:pos x="connsiteX34503" y="connsiteY34503"/>
              </a:cxn>
              <a:cxn ang="0">
                <a:pos x="connsiteX34504" y="connsiteY34504"/>
              </a:cxn>
              <a:cxn ang="0">
                <a:pos x="connsiteX34505" y="connsiteY34505"/>
              </a:cxn>
              <a:cxn ang="0">
                <a:pos x="connsiteX34506" y="connsiteY34506"/>
              </a:cxn>
              <a:cxn ang="0">
                <a:pos x="connsiteX34507" y="connsiteY34507"/>
              </a:cxn>
              <a:cxn ang="0">
                <a:pos x="connsiteX34508" y="connsiteY34508"/>
              </a:cxn>
              <a:cxn ang="0">
                <a:pos x="connsiteX34509" y="connsiteY34509"/>
              </a:cxn>
              <a:cxn ang="0">
                <a:pos x="connsiteX34510" y="connsiteY34510"/>
              </a:cxn>
              <a:cxn ang="0">
                <a:pos x="connsiteX34511" y="connsiteY34511"/>
              </a:cxn>
              <a:cxn ang="0">
                <a:pos x="connsiteX34512" y="connsiteY34512"/>
              </a:cxn>
              <a:cxn ang="0">
                <a:pos x="connsiteX34513" y="connsiteY34513"/>
              </a:cxn>
              <a:cxn ang="0">
                <a:pos x="connsiteX34514" y="connsiteY34514"/>
              </a:cxn>
              <a:cxn ang="0">
                <a:pos x="connsiteX34515" y="connsiteY34515"/>
              </a:cxn>
              <a:cxn ang="0">
                <a:pos x="connsiteX34516" y="connsiteY34516"/>
              </a:cxn>
              <a:cxn ang="0">
                <a:pos x="connsiteX34517" y="connsiteY34517"/>
              </a:cxn>
              <a:cxn ang="0">
                <a:pos x="connsiteX34518" y="connsiteY34518"/>
              </a:cxn>
              <a:cxn ang="0">
                <a:pos x="connsiteX34519" y="connsiteY34519"/>
              </a:cxn>
              <a:cxn ang="0">
                <a:pos x="connsiteX34520" y="connsiteY34520"/>
              </a:cxn>
              <a:cxn ang="0">
                <a:pos x="connsiteX34521" y="connsiteY34521"/>
              </a:cxn>
              <a:cxn ang="0">
                <a:pos x="connsiteX34522" y="connsiteY34522"/>
              </a:cxn>
              <a:cxn ang="0">
                <a:pos x="connsiteX34523" y="connsiteY34523"/>
              </a:cxn>
              <a:cxn ang="0">
                <a:pos x="connsiteX34524" y="connsiteY34524"/>
              </a:cxn>
              <a:cxn ang="0">
                <a:pos x="connsiteX34525" y="connsiteY34525"/>
              </a:cxn>
              <a:cxn ang="0">
                <a:pos x="connsiteX34526" y="connsiteY34526"/>
              </a:cxn>
              <a:cxn ang="0">
                <a:pos x="connsiteX34527" y="connsiteY34527"/>
              </a:cxn>
              <a:cxn ang="0">
                <a:pos x="connsiteX34528" y="connsiteY34528"/>
              </a:cxn>
              <a:cxn ang="0">
                <a:pos x="connsiteX34529" y="connsiteY34529"/>
              </a:cxn>
              <a:cxn ang="0">
                <a:pos x="connsiteX34530" y="connsiteY34530"/>
              </a:cxn>
              <a:cxn ang="0">
                <a:pos x="connsiteX34531" y="connsiteY34531"/>
              </a:cxn>
              <a:cxn ang="0">
                <a:pos x="connsiteX34532" y="connsiteY34532"/>
              </a:cxn>
              <a:cxn ang="0">
                <a:pos x="connsiteX34533" y="connsiteY34533"/>
              </a:cxn>
              <a:cxn ang="0">
                <a:pos x="connsiteX34534" y="connsiteY34534"/>
              </a:cxn>
              <a:cxn ang="0">
                <a:pos x="connsiteX34535" y="connsiteY34535"/>
              </a:cxn>
              <a:cxn ang="0">
                <a:pos x="connsiteX34536" y="connsiteY34536"/>
              </a:cxn>
              <a:cxn ang="0">
                <a:pos x="connsiteX34537" y="connsiteY34537"/>
              </a:cxn>
              <a:cxn ang="0">
                <a:pos x="connsiteX34538" y="connsiteY34538"/>
              </a:cxn>
              <a:cxn ang="0">
                <a:pos x="connsiteX34539" y="connsiteY34539"/>
              </a:cxn>
              <a:cxn ang="0">
                <a:pos x="connsiteX34540" y="connsiteY34540"/>
              </a:cxn>
              <a:cxn ang="0">
                <a:pos x="connsiteX34541" y="connsiteY34541"/>
              </a:cxn>
              <a:cxn ang="0">
                <a:pos x="connsiteX34542" y="connsiteY34542"/>
              </a:cxn>
              <a:cxn ang="0">
                <a:pos x="connsiteX34543" y="connsiteY34543"/>
              </a:cxn>
              <a:cxn ang="0">
                <a:pos x="connsiteX34544" y="connsiteY34544"/>
              </a:cxn>
              <a:cxn ang="0">
                <a:pos x="connsiteX34545" y="connsiteY34545"/>
              </a:cxn>
              <a:cxn ang="0">
                <a:pos x="connsiteX34546" y="connsiteY34546"/>
              </a:cxn>
              <a:cxn ang="0">
                <a:pos x="connsiteX34547" y="connsiteY34547"/>
              </a:cxn>
              <a:cxn ang="0">
                <a:pos x="connsiteX34548" y="connsiteY34548"/>
              </a:cxn>
              <a:cxn ang="0">
                <a:pos x="connsiteX34549" y="connsiteY34549"/>
              </a:cxn>
              <a:cxn ang="0">
                <a:pos x="connsiteX34550" y="connsiteY34550"/>
              </a:cxn>
              <a:cxn ang="0">
                <a:pos x="connsiteX34551" y="connsiteY34551"/>
              </a:cxn>
              <a:cxn ang="0">
                <a:pos x="connsiteX34552" y="connsiteY34552"/>
              </a:cxn>
              <a:cxn ang="0">
                <a:pos x="connsiteX34553" y="connsiteY34553"/>
              </a:cxn>
              <a:cxn ang="0">
                <a:pos x="connsiteX34554" y="connsiteY34554"/>
              </a:cxn>
              <a:cxn ang="0">
                <a:pos x="connsiteX34555" y="connsiteY34555"/>
              </a:cxn>
              <a:cxn ang="0">
                <a:pos x="connsiteX34556" y="connsiteY34556"/>
              </a:cxn>
              <a:cxn ang="0">
                <a:pos x="connsiteX34557" y="connsiteY34557"/>
              </a:cxn>
              <a:cxn ang="0">
                <a:pos x="connsiteX34558" y="connsiteY34558"/>
              </a:cxn>
              <a:cxn ang="0">
                <a:pos x="connsiteX34559" y="connsiteY34559"/>
              </a:cxn>
              <a:cxn ang="0">
                <a:pos x="connsiteX34560" y="connsiteY34560"/>
              </a:cxn>
              <a:cxn ang="0">
                <a:pos x="connsiteX34561" y="connsiteY34561"/>
              </a:cxn>
              <a:cxn ang="0">
                <a:pos x="connsiteX34562" y="connsiteY34562"/>
              </a:cxn>
              <a:cxn ang="0">
                <a:pos x="connsiteX34563" y="connsiteY34563"/>
              </a:cxn>
              <a:cxn ang="0">
                <a:pos x="connsiteX34564" y="connsiteY34564"/>
              </a:cxn>
              <a:cxn ang="0">
                <a:pos x="connsiteX34565" y="connsiteY34565"/>
              </a:cxn>
              <a:cxn ang="0">
                <a:pos x="connsiteX34566" y="connsiteY34566"/>
              </a:cxn>
              <a:cxn ang="0">
                <a:pos x="connsiteX34567" y="connsiteY34567"/>
              </a:cxn>
              <a:cxn ang="0">
                <a:pos x="connsiteX34568" y="connsiteY34568"/>
              </a:cxn>
              <a:cxn ang="0">
                <a:pos x="connsiteX34569" y="connsiteY34569"/>
              </a:cxn>
              <a:cxn ang="0">
                <a:pos x="connsiteX34570" y="connsiteY34570"/>
              </a:cxn>
              <a:cxn ang="0">
                <a:pos x="connsiteX34571" y="connsiteY34571"/>
              </a:cxn>
              <a:cxn ang="0">
                <a:pos x="connsiteX34572" y="connsiteY34572"/>
              </a:cxn>
              <a:cxn ang="0">
                <a:pos x="connsiteX34573" y="connsiteY34573"/>
              </a:cxn>
              <a:cxn ang="0">
                <a:pos x="connsiteX34574" y="connsiteY34574"/>
              </a:cxn>
              <a:cxn ang="0">
                <a:pos x="connsiteX34575" y="connsiteY34575"/>
              </a:cxn>
              <a:cxn ang="0">
                <a:pos x="connsiteX34576" y="connsiteY34576"/>
              </a:cxn>
              <a:cxn ang="0">
                <a:pos x="connsiteX34577" y="connsiteY34577"/>
              </a:cxn>
              <a:cxn ang="0">
                <a:pos x="connsiteX34578" y="connsiteY34578"/>
              </a:cxn>
              <a:cxn ang="0">
                <a:pos x="connsiteX34579" y="connsiteY34579"/>
              </a:cxn>
              <a:cxn ang="0">
                <a:pos x="connsiteX34580" y="connsiteY34580"/>
              </a:cxn>
              <a:cxn ang="0">
                <a:pos x="connsiteX34581" y="connsiteY34581"/>
              </a:cxn>
              <a:cxn ang="0">
                <a:pos x="connsiteX34582" y="connsiteY34582"/>
              </a:cxn>
              <a:cxn ang="0">
                <a:pos x="connsiteX34583" y="connsiteY34583"/>
              </a:cxn>
              <a:cxn ang="0">
                <a:pos x="connsiteX34584" y="connsiteY34584"/>
              </a:cxn>
              <a:cxn ang="0">
                <a:pos x="connsiteX34585" y="connsiteY34585"/>
              </a:cxn>
              <a:cxn ang="0">
                <a:pos x="connsiteX34586" y="connsiteY34586"/>
              </a:cxn>
              <a:cxn ang="0">
                <a:pos x="connsiteX34587" y="connsiteY34587"/>
              </a:cxn>
              <a:cxn ang="0">
                <a:pos x="connsiteX34588" y="connsiteY34588"/>
              </a:cxn>
              <a:cxn ang="0">
                <a:pos x="connsiteX34589" y="connsiteY34589"/>
              </a:cxn>
              <a:cxn ang="0">
                <a:pos x="connsiteX34590" y="connsiteY34590"/>
              </a:cxn>
              <a:cxn ang="0">
                <a:pos x="connsiteX34591" y="connsiteY34591"/>
              </a:cxn>
              <a:cxn ang="0">
                <a:pos x="connsiteX34592" y="connsiteY34592"/>
              </a:cxn>
              <a:cxn ang="0">
                <a:pos x="connsiteX34593" y="connsiteY34593"/>
              </a:cxn>
              <a:cxn ang="0">
                <a:pos x="connsiteX34594" y="connsiteY34594"/>
              </a:cxn>
              <a:cxn ang="0">
                <a:pos x="connsiteX34595" y="connsiteY34595"/>
              </a:cxn>
              <a:cxn ang="0">
                <a:pos x="connsiteX34596" y="connsiteY34596"/>
              </a:cxn>
              <a:cxn ang="0">
                <a:pos x="connsiteX34597" y="connsiteY34597"/>
              </a:cxn>
              <a:cxn ang="0">
                <a:pos x="connsiteX34598" y="connsiteY34598"/>
              </a:cxn>
              <a:cxn ang="0">
                <a:pos x="connsiteX34599" y="connsiteY34599"/>
              </a:cxn>
              <a:cxn ang="0">
                <a:pos x="connsiteX34600" y="connsiteY34600"/>
              </a:cxn>
              <a:cxn ang="0">
                <a:pos x="connsiteX34601" y="connsiteY34601"/>
              </a:cxn>
              <a:cxn ang="0">
                <a:pos x="connsiteX34602" y="connsiteY34602"/>
              </a:cxn>
              <a:cxn ang="0">
                <a:pos x="connsiteX34603" y="connsiteY34603"/>
              </a:cxn>
              <a:cxn ang="0">
                <a:pos x="connsiteX34604" y="connsiteY34604"/>
              </a:cxn>
              <a:cxn ang="0">
                <a:pos x="connsiteX34605" y="connsiteY34605"/>
              </a:cxn>
              <a:cxn ang="0">
                <a:pos x="connsiteX34606" y="connsiteY34606"/>
              </a:cxn>
              <a:cxn ang="0">
                <a:pos x="connsiteX34607" y="connsiteY34607"/>
              </a:cxn>
              <a:cxn ang="0">
                <a:pos x="connsiteX34608" y="connsiteY34608"/>
              </a:cxn>
              <a:cxn ang="0">
                <a:pos x="connsiteX34609" y="connsiteY34609"/>
              </a:cxn>
              <a:cxn ang="0">
                <a:pos x="connsiteX34610" y="connsiteY34610"/>
              </a:cxn>
              <a:cxn ang="0">
                <a:pos x="connsiteX34611" y="connsiteY34611"/>
              </a:cxn>
              <a:cxn ang="0">
                <a:pos x="connsiteX34612" y="connsiteY34612"/>
              </a:cxn>
              <a:cxn ang="0">
                <a:pos x="connsiteX34613" y="connsiteY34613"/>
              </a:cxn>
              <a:cxn ang="0">
                <a:pos x="connsiteX34614" y="connsiteY34614"/>
              </a:cxn>
              <a:cxn ang="0">
                <a:pos x="connsiteX34615" y="connsiteY34615"/>
              </a:cxn>
              <a:cxn ang="0">
                <a:pos x="connsiteX34616" y="connsiteY34616"/>
              </a:cxn>
              <a:cxn ang="0">
                <a:pos x="connsiteX34617" y="connsiteY34617"/>
              </a:cxn>
              <a:cxn ang="0">
                <a:pos x="connsiteX34618" y="connsiteY34618"/>
              </a:cxn>
              <a:cxn ang="0">
                <a:pos x="connsiteX34619" y="connsiteY34619"/>
              </a:cxn>
              <a:cxn ang="0">
                <a:pos x="connsiteX34620" y="connsiteY34620"/>
              </a:cxn>
              <a:cxn ang="0">
                <a:pos x="connsiteX34621" y="connsiteY34621"/>
              </a:cxn>
              <a:cxn ang="0">
                <a:pos x="connsiteX34622" y="connsiteY34622"/>
              </a:cxn>
              <a:cxn ang="0">
                <a:pos x="connsiteX34623" y="connsiteY34623"/>
              </a:cxn>
              <a:cxn ang="0">
                <a:pos x="connsiteX34624" y="connsiteY34624"/>
              </a:cxn>
              <a:cxn ang="0">
                <a:pos x="connsiteX34625" y="connsiteY34625"/>
              </a:cxn>
              <a:cxn ang="0">
                <a:pos x="connsiteX34626" y="connsiteY34626"/>
              </a:cxn>
              <a:cxn ang="0">
                <a:pos x="connsiteX34627" y="connsiteY34627"/>
              </a:cxn>
              <a:cxn ang="0">
                <a:pos x="connsiteX34628" y="connsiteY34628"/>
              </a:cxn>
              <a:cxn ang="0">
                <a:pos x="connsiteX34629" y="connsiteY34629"/>
              </a:cxn>
              <a:cxn ang="0">
                <a:pos x="connsiteX34630" y="connsiteY34630"/>
              </a:cxn>
              <a:cxn ang="0">
                <a:pos x="connsiteX34631" y="connsiteY34631"/>
              </a:cxn>
              <a:cxn ang="0">
                <a:pos x="connsiteX34632" y="connsiteY34632"/>
              </a:cxn>
              <a:cxn ang="0">
                <a:pos x="connsiteX34633" y="connsiteY34633"/>
              </a:cxn>
              <a:cxn ang="0">
                <a:pos x="connsiteX34634" y="connsiteY34634"/>
              </a:cxn>
              <a:cxn ang="0">
                <a:pos x="connsiteX34635" y="connsiteY34635"/>
              </a:cxn>
              <a:cxn ang="0">
                <a:pos x="connsiteX34636" y="connsiteY34636"/>
              </a:cxn>
              <a:cxn ang="0">
                <a:pos x="connsiteX34637" y="connsiteY34637"/>
              </a:cxn>
              <a:cxn ang="0">
                <a:pos x="connsiteX34638" y="connsiteY34638"/>
              </a:cxn>
              <a:cxn ang="0">
                <a:pos x="connsiteX34639" y="connsiteY34639"/>
              </a:cxn>
              <a:cxn ang="0">
                <a:pos x="connsiteX34640" y="connsiteY34640"/>
              </a:cxn>
              <a:cxn ang="0">
                <a:pos x="connsiteX34641" y="connsiteY34641"/>
              </a:cxn>
              <a:cxn ang="0">
                <a:pos x="connsiteX34642" y="connsiteY34642"/>
              </a:cxn>
              <a:cxn ang="0">
                <a:pos x="connsiteX34643" y="connsiteY34643"/>
              </a:cxn>
              <a:cxn ang="0">
                <a:pos x="connsiteX34644" y="connsiteY34644"/>
              </a:cxn>
              <a:cxn ang="0">
                <a:pos x="connsiteX34645" y="connsiteY34645"/>
              </a:cxn>
              <a:cxn ang="0">
                <a:pos x="connsiteX34646" y="connsiteY34646"/>
              </a:cxn>
              <a:cxn ang="0">
                <a:pos x="connsiteX34647" y="connsiteY34647"/>
              </a:cxn>
              <a:cxn ang="0">
                <a:pos x="connsiteX34648" y="connsiteY34648"/>
              </a:cxn>
              <a:cxn ang="0">
                <a:pos x="connsiteX34649" y="connsiteY34649"/>
              </a:cxn>
              <a:cxn ang="0">
                <a:pos x="connsiteX34650" y="connsiteY34650"/>
              </a:cxn>
              <a:cxn ang="0">
                <a:pos x="connsiteX34651" y="connsiteY34651"/>
              </a:cxn>
              <a:cxn ang="0">
                <a:pos x="connsiteX34652" y="connsiteY34652"/>
              </a:cxn>
              <a:cxn ang="0">
                <a:pos x="connsiteX34653" y="connsiteY34653"/>
              </a:cxn>
              <a:cxn ang="0">
                <a:pos x="connsiteX34654" y="connsiteY34654"/>
              </a:cxn>
              <a:cxn ang="0">
                <a:pos x="connsiteX34655" y="connsiteY34655"/>
              </a:cxn>
              <a:cxn ang="0">
                <a:pos x="connsiteX34656" y="connsiteY34656"/>
              </a:cxn>
              <a:cxn ang="0">
                <a:pos x="connsiteX34657" y="connsiteY34657"/>
              </a:cxn>
              <a:cxn ang="0">
                <a:pos x="connsiteX34658" y="connsiteY34658"/>
              </a:cxn>
              <a:cxn ang="0">
                <a:pos x="connsiteX34659" y="connsiteY34659"/>
              </a:cxn>
              <a:cxn ang="0">
                <a:pos x="connsiteX34660" y="connsiteY34660"/>
              </a:cxn>
              <a:cxn ang="0">
                <a:pos x="connsiteX34661" y="connsiteY34661"/>
              </a:cxn>
              <a:cxn ang="0">
                <a:pos x="connsiteX34662" y="connsiteY34662"/>
              </a:cxn>
              <a:cxn ang="0">
                <a:pos x="connsiteX34663" y="connsiteY34663"/>
              </a:cxn>
              <a:cxn ang="0">
                <a:pos x="connsiteX34664" y="connsiteY34664"/>
              </a:cxn>
              <a:cxn ang="0">
                <a:pos x="connsiteX34665" y="connsiteY34665"/>
              </a:cxn>
              <a:cxn ang="0">
                <a:pos x="connsiteX34666" y="connsiteY34666"/>
              </a:cxn>
              <a:cxn ang="0">
                <a:pos x="connsiteX34667" y="connsiteY34667"/>
              </a:cxn>
              <a:cxn ang="0">
                <a:pos x="connsiteX34668" y="connsiteY34668"/>
              </a:cxn>
              <a:cxn ang="0">
                <a:pos x="connsiteX34669" y="connsiteY34669"/>
              </a:cxn>
              <a:cxn ang="0">
                <a:pos x="connsiteX34670" y="connsiteY34670"/>
              </a:cxn>
              <a:cxn ang="0">
                <a:pos x="connsiteX34671" y="connsiteY34671"/>
              </a:cxn>
              <a:cxn ang="0">
                <a:pos x="connsiteX34672" y="connsiteY34672"/>
              </a:cxn>
              <a:cxn ang="0">
                <a:pos x="connsiteX34673" y="connsiteY34673"/>
              </a:cxn>
              <a:cxn ang="0">
                <a:pos x="connsiteX34674" y="connsiteY34674"/>
              </a:cxn>
              <a:cxn ang="0">
                <a:pos x="connsiteX34675" y="connsiteY34675"/>
              </a:cxn>
              <a:cxn ang="0">
                <a:pos x="connsiteX34676" y="connsiteY34676"/>
              </a:cxn>
              <a:cxn ang="0">
                <a:pos x="connsiteX34677" y="connsiteY34677"/>
              </a:cxn>
              <a:cxn ang="0">
                <a:pos x="connsiteX34678" y="connsiteY34678"/>
              </a:cxn>
              <a:cxn ang="0">
                <a:pos x="connsiteX34679" y="connsiteY34679"/>
              </a:cxn>
              <a:cxn ang="0">
                <a:pos x="connsiteX34680" y="connsiteY34680"/>
              </a:cxn>
              <a:cxn ang="0">
                <a:pos x="connsiteX34681" y="connsiteY34681"/>
              </a:cxn>
              <a:cxn ang="0">
                <a:pos x="connsiteX34682" y="connsiteY34682"/>
              </a:cxn>
              <a:cxn ang="0">
                <a:pos x="connsiteX34683" y="connsiteY34683"/>
              </a:cxn>
              <a:cxn ang="0">
                <a:pos x="connsiteX34684" y="connsiteY34684"/>
              </a:cxn>
              <a:cxn ang="0">
                <a:pos x="connsiteX34685" y="connsiteY34685"/>
              </a:cxn>
              <a:cxn ang="0">
                <a:pos x="connsiteX34686" y="connsiteY34686"/>
              </a:cxn>
              <a:cxn ang="0">
                <a:pos x="connsiteX34687" y="connsiteY34687"/>
              </a:cxn>
              <a:cxn ang="0">
                <a:pos x="connsiteX34688" y="connsiteY34688"/>
              </a:cxn>
              <a:cxn ang="0">
                <a:pos x="connsiteX34689" y="connsiteY34689"/>
              </a:cxn>
              <a:cxn ang="0">
                <a:pos x="connsiteX34690" y="connsiteY34690"/>
              </a:cxn>
              <a:cxn ang="0">
                <a:pos x="connsiteX34691" y="connsiteY34691"/>
              </a:cxn>
              <a:cxn ang="0">
                <a:pos x="connsiteX34692" y="connsiteY34692"/>
              </a:cxn>
              <a:cxn ang="0">
                <a:pos x="connsiteX34693" y="connsiteY34693"/>
              </a:cxn>
              <a:cxn ang="0">
                <a:pos x="connsiteX34694" y="connsiteY34694"/>
              </a:cxn>
              <a:cxn ang="0">
                <a:pos x="connsiteX34695" y="connsiteY34695"/>
              </a:cxn>
              <a:cxn ang="0">
                <a:pos x="connsiteX34696" y="connsiteY34696"/>
              </a:cxn>
              <a:cxn ang="0">
                <a:pos x="connsiteX34697" y="connsiteY34697"/>
              </a:cxn>
              <a:cxn ang="0">
                <a:pos x="connsiteX34698" y="connsiteY34698"/>
              </a:cxn>
              <a:cxn ang="0">
                <a:pos x="connsiteX34699" y="connsiteY34699"/>
              </a:cxn>
              <a:cxn ang="0">
                <a:pos x="connsiteX34700" y="connsiteY34700"/>
              </a:cxn>
              <a:cxn ang="0">
                <a:pos x="connsiteX34701" y="connsiteY34701"/>
              </a:cxn>
              <a:cxn ang="0">
                <a:pos x="connsiteX34702" y="connsiteY34702"/>
              </a:cxn>
              <a:cxn ang="0">
                <a:pos x="connsiteX34703" y="connsiteY34703"/>
              </a:cxn>
              <a:cxn ang="0">
                <a:pos x="connsiteX34704" y="connsiteY34704"/>
              </a:cxn>
              <a:cxn ang="0">
                <a:pos x="connsiteX34705" y="connsiteY34705"/>
              </a:cxn>
              <a:cxn ang="0">
                <a:pos x="connsiteX34706" y="connsiteY34706"/>
              </a:cxn>
              <a:cxn ang="0">
                <a:pos x="connsiteX34707" y="connsiteY34707"/>
              </a:cxn>
              <a:cxn ang="0">
                <a:pos x="connsiteX34708" y="connsiteY34708"/>
              </a:cxn>
              <a:cxn ang="0">
                <a:pos x="connsiteX34709" y="connsiteY34709"/>
              </a:cxn>
              <a:cxn ang="0">
                <a:pos x="connsiteX34710" y="connsiteY34710"/>
              </a:cxn>
              <a:cxn ang="0">
                <a:pos x="connsiteX34711" y="connsiteY34711"/>
              </a:cxn>
              <a:cxn ang="0">
                <a:pos x="connsiteX34712" y="connsiteY34712"/>
              </a:cxn>
              <a:cxn ang="0">
                <a:pos x="connsiteX34713" y="connsiteY34713"/>
              </a:cxn>
              <a:cxn ang="0">
                <a:pos x="connsiteX34714" y="connsiteY34714"/>
              </a:cxn>
              <a:cxn ang="0">
                <a:pos x="connsiteX34715" y="connsiteY34715"/>
              </a:cxn>
              <a:cxn ang="0">
                <a:pos x="connsiteX34716" y="connsiteY34716"/>
              </a:cxn>
              <a:cxn ang="0">
                <a:pos x="connsiteX34717" y="connsiteY34717"/>
              </a:cxn>
              <a:cxn ang="0">
                <a:pos x="connsiteX34718" y="connsiteY34718"/>
              </a:cxn>
              <a:cxn ang="0">
                <a:pos x="connsiteX34719" y="connsiteY34719"/>
              </a:cxn>
              <a:cxn ang="0">
                <a:pos x="connsiteX34720" y="connsiteY34720"/>
              </a:cxn>
              <a:cxn ang="0">
                <a:pos x="connsiteX34721" y="connsiteY34721"/>
              </a:cxn>
              <a:cxn ang="0">
                <a:pos x="connsiteX34722" y="connsiteY34722"/>
              </a:cxn>
              <a:cxn ang="0">
                <a:pos x="connsiteX34723" y="connsiteY34723"/>
              </a:cxn>
              <a:cxn ang="0">
                <a:pos x="connsiteX34724" y="connsiteY34724"/>
              </a:cxn>
              <a:cxn ang="0">
                <a:pos x="connsiteX34725" y="connsiteY34725"/>
              </a:cxn>
              <a:cxn ang="0">
                <a:pos x="connsiteX34726" y="connsiteY34726"/>
              </a:cxn>
              <a:cxn ang="0">
                <a:pos x="connsiteX34727" y="connsiteY34727"/>
              </a:cxn>
              <a:cxn ang="0">
                <a:pos x="connsiteX34728" y="connsiteY34728"/>
              </a:cxn>
              <a:cxn ang="0">
                <a:pos x="connsiteX34729" y="connsiteY34729"/>
              </a:cxn>
              <a:cxn ang="0">
                <a:pos x="connsiteX34730" y="connsiteY34730"/>
              </a:cxn>
              <a:cxn ang="0">
                <a:pos x="connsiteX34731" y="connsiteY34731"/>
              </a:cxn>
              <a:cxn ang="0">
                <a:pos x="connsiteX34732" y="connsiteY34732"/>
              </a:cxn>
              <a:cxn ang="0">
                <a:pos x="connsiteX34733" y="connsiteY34733"/>
              </a:cxn>
              <a:cxn ang="0">
                <a:pos x="connsiteX34734" y="connsiteY34734"/>
              </a:cxn>
              <a:cxn ang="0">
                <a:pos x="connsiteX34735" y="connsiteY34735"/>
              </a:cxn>
              <a:cxn ang="0">
                <a:pos x="connsiteX34736" y="connsiteY34736"/>
              </a:cxn>
              <a:cxn ang="0">
                <a:pos x="connsiteX34737" y="connsiteY34737"/>
              </a:cxn>
              <a:cxn ang="0">
                <a:pos x="connsiteX34738" y="connsiteY34738"/>
              </a:cxn>
              <a:cxn ang="0">
                <a:pos x="connsiteX34739" y="connsiteY34739"/>
              </a:cxn>
              <a:cxn ang="0">
                <a:pos x="connsiteX34740" y="connsiteY34740"/>
              </a:cxn>
              <a:cxn ang="0">
                <a:pos x="connsiteX34741" y="connsiteY34741"/>
              </a:cxn>
              <a:cxn ang="0">
                <a:pos x="connsiteX34742" y="connsiteY34742"/>
              </a:cxn>
              <a:cxn ang="0">
                <a:pos x="connsiteX34743" y="connsiteY34743"/>
              </a:cxn>
              <a:cxn ang="0">
                <a:pos x="connsiteX34744" y="connsiteY34744"/>
              </a:cxn>
              <a:cxn ang="0">
                <a:pos x="connsiteX34745" y="connsiteY34745"/>
              </a:cxn>
              <a:cxn ang="0">
                <a:pos x="connsiteX34746" y="connsiteY34746"/>
              </a:cxn>
              <a:cxn ang="0">
                <a:pos x="connsiteX34747" y="connsiteY34747"/>
              </a:cxn>
              <a:cxn ang="0">
                <a:pos x="connsiteX34748" y="connsiteY34748"/>
              </a:cxn>
              <a:cxn ang="0">
                <a:pos x="connsiteX34749" y="connsiteY34749"/>
              </a:cxn>
              <a:cxn ang="0">
                <a:pos x="connsiteX34750" y="connsiteY34750"/>
              </a:cxn>
              <a:cxn ang="0">
                <a:pos x="connsiteX34751" y="connsiteY34751"/>
              </a:cxn>
              <a:cxn ang="0">
                <a:pos x="connsiteX34752" y="connsiteY34752"/>
              </a:cxn>
              <a:cxn ang="0">
                <a:pos x="connsiteX34753" y="connsiteY34753"/>
              </a:cxn>
              <a:cxn ang="0">
                <a:pos x="connsiteX34754" y="connsiteY34754"/>
              </a:cxn>
              <a:cxn ang="0">
                <a:pos x="connsiteX34755" y="connsiteY34755"/>
              </a:cxn>
              <a:cxn ang="0">
                <a:pos x="connsiteX34756" y="connsiteY34756"/>
              </a:cxn>
              <a:cxn ang="0">
                <a:pos x="connsiteX34757" y="connsiteY34757"/>
              </a:cxn>
              <a:cxn ang="0">
                <a:pos x="connsiteX34758" y="connsiteY34758"/>
              </a:cxn>
              <a:cxn ang="0">
                <a:pos x="connsiteX34759" y="connsiteY34759"/>
              </a:cxn>
              <a:cxn ang="0">
                <a:pos x="connsiteX34760" y="connsiteY34760"/>
              </a:cxn>
              <a:cxn ang="0">
                <a:pos x="connsiteX34761" y="connsiteY34761"/>
              </a:cxn>
              <a:cxn ang="0">
                <a:pos x="connsiteX34762" y="connsiteY34762"/>
              </a:cxn>
              <a:cxn ang="0">
                <a:pos x="connsiteX34763" y="connsiteY34763"/>
              </a:cxn>
              <a:cxn ang="0">
                <a:pos x="connsiteX34764" y="connsiteY34764"/>
              </a:cxn>
              <a:cxn ang="0">
                <a:pos x="connsiteX34765" y="connsiteY34765"/>
              </a:cxn>
              <a:cxn ang="0">
                <a:pos x="connsiteX34766" y="connsiteY34766"/>
              </a:cxn>
              <a:cxn ang="0">
                <a:pos x="connsiteX34767" y="connsiteY34767"/>
              </a:cxn>
              <a:cxn ang="0">
                <a:pos x="connsiteX34768" y="connsiteY34768"/>
              </a:cxn>
              <a:cxn ang="0">
                <a:pos x="connsiteX34769" y="connsiteY34769"/>
              </a:cxn>
              <a:cxn ang="0">
                <a:pos x="connsiteX34770" y="connsiteY34770"/>
              </a:cxn>
              <a:cxn ang="0">
                <a:pos x="connsiteX34771" y="connsiteY34771"/>
              </a:cxn>
              <a:cxn ang="0">
                <a:pos x="connsiteX34772" y="connsiteY34772"/>
              </a:cxn>
              <a:cxn ang="0">
                <a:pos x="connsiteX34773" y="connsiteY34773"/>
              </a:cxn>
              <a:cxn ang="0">
                <a:pos x="connsiteX34774" y="connsiteY34774"/>
              </a:cxn>
              <a:cxn ang="0">
                <a:pos x="connsiteX34775" y="connsiteY34775"/>
              </a:cxn>
              <a:cxn ang="0">
                <a:pos x="connsiteX34776" y="connsiteY34776"/>
              </a:cxn>
              <a:cxn ang="0">
                <a:pos x="connsiteX34777" y="connsiteY34777"/>
              </a:cxn>
              <a:cxn ang="0">
                <a:pos x="connsiteX34778" y="connsiteY34778"/>
              </a:cxn>
              <a:cxn ang="0">
                <a:pos x="connsiteX34779" y="connsiteY34779"/>
              </a:cxn>
              <a:cxn ang="0">
                <a:pos x="connsiteX34780" y="connsiteY34780"/>
              </a:cxn>
              <a:cxn ang="0">
                <a:pos x="connsiteX34781" y="connsiteY34781"/>
              </a:cxn>
              <a:cxn ang="0">
                <a:pos x="connsiteX34782" y="connsiteY34782"/>
              </a:cxn>
              <a:cxn ang="0">
                <a:pos x="connsiteX34783" y="connsiteY34783"/>
              </a:cxn>
              <a:cxn ang="0">
                <a:pos x="connsiteX34784" y="connsiteY34784"/>
              </a:cxn>
              <a:cxn ang="0">
                <a:pos x="connsiteX34785" y="connsiteY34785"/>
              </a:cxn>
              <a:cxn ang="0">
                <a:pos x="connsiteX34786" y="connsiteY34786"/>
              </a:cxn>
              <a:cxn ang="0">
                <a:pos x="connsiteX34787" y="connsiteY34787"/>
              </a:cxn>
              <a:cxn ang="0">
                <a:pos x="connsiteX34788" y="connsiteY34788"/>
              </a:cxn>
              <a:cxn ang="0">
                <a:pos x="connsiteX34789" y="connsiteY34789"/>
              </a:cxn>
              <a:cxn ang="0">
                <a:pos x="connsiteX34790" y="connsiteY34790"/>
              </a:cxn>
              <a:cxn ang="0">
                <a:pos x="connsiteX34791" y="connsiteY34791"/>
              </a:cxn>
              <a:cxn ang="0">
                <a:pos x="connsiteX34792" y="connsiteY34792"/>
              </a:cxn>
              <a:cxn ang="0">
                <a:pos x="connsiteX34793" y="connsiteY34793"/>
              </a:cxn>
              <a:cxn ang="0">
                <a:pos x="connsiteX34794" y="connsiteY34794"/>
              </a:cxn>
              <a:cxn ang="0">
                <a:pos x="connsiteX34795" y="connsiteY34795"/>
              </a:cxn>
              <a:cxn ang="0">
                <a:pos x="connsiteX34796" y="connsiteY34796"/>
              </a:cxn>
              <a:cxn ang="0">
                <a:pos x="connsiteX34797" y="connsiteY34797"/>
              </a:cxn>
              <a:cxn ang="0">
                <a:pos x="connsiteX34798" y="connsiteY34798"/>
              </a:cxn>
              <a:cxn ang="0">
                <a:pos x="connsiteX34799" y="connsiteY34799"/>
              </a:cxn>
              <a:cxn ang="0">
                <a:pos x="connsiteX34800" y="connsiteY34800"/>
              </a:cxn>
              <a:cxn ang="0">
                <a:pos x="connsiteX34801" y="connsiteY34801"/>
              </a:cxn>
              <a:cxn ang="0">
                <a:pos x="connsiteX34802" y="connsiteY34802"/>
              </a:cxn>
              <a:cxn ang="0">
                <a:pos x="connsiteX34803" y="connsiteY34803"/>
              </a:cxn>
              <a:cxn ang="0">
                <a:pos x="connsiteX34804" y="connsiteY34804"/>
              </a:cxn>
              <a:cxn ang="0">
                <a:pos x="connsiteX34805" y="connsiteY34805"/>
              </a:cxn>
              <a:cxn ang="0">
                <a:pos x="connsiteX34806" y="connsiteY34806"/>
              </a:cxn>
              <a:cxn ang="0">
                <a:pos x="connsiteX34807" y="connsiteY34807"/>
              </a:cxn>
              <a:cxn ang="0">
                <a:pos x="connsiteX34808" y="connsiteY34808"/>
              </a:cxn>
              <a:cxn ang="0">
                <a:pos x="connsiteX34809" y="connsiteY34809"/>
              </a:cxn>
              <a:cxn ang="0">
                <a:pos x="connsiteX34810" y="connsiteY34810"/>
              </a:cxn>
              <a:cxn ang="0">
                <a:pos x="connsiteX34811" y="connsiteY34811"/>
              </a:cxn>
              <a:cxn ang="0">
                <a:pos x="connsiteX34812" y="connsiteY34812"/>
              </a:cxn>
              <a:cxn ang="0">
                <a:pos x="connsiteX34813" y="connsiteY34813"/>
              </a:cxn>
              <a:cxn ang="0">
                <a:pos x="connsiteX34814" y="connsiteY34814"/>
              </a:cxn>
              <a:cxn ang="0">
                <a:pos x="connsiteX34815" y="connsiteY34815"/>
              </a:cxn>
              <a:cxn ang="0">
                <a:pos x="connsiteX34816" y="connsiteY34816"/>
              </a:cxn>
              <a:cxn ang="0">
                <a:pos x="connsiteX34817" y="connsiteY34817"/>
              </a:cxn>
              <a:cxn ang="0">
                <a:pos x="connsiteX34818" y="connsiteY34818"/>
              </a:cxn>
              <a:cxn ang="0">
                <a:pos x="connsiteX34819" y="connsiteY34819"/>
              </a:cxn>
              <a:cxn ang="0">
                <a:pos x="connsiteX34820" y="connsiteY34820"/>
              </a:cxn>
              <a:cxn ang="0">
                <a:pos x="connsiteX34821" y="connsiteY34821"/>
              </a:cxn>
              <a:cxn ang="0">
                <a:pos x="connsiteX34822" y="connsiteY34822"/>
              </a:cxn>
              <a:cxn ang="0">
                <a:pos x="connsiteX34823" y="connsiteY34823"/>
              </a:cxn>
              <a:cxn ang="0">
                <a:pos x="connsiteX34824" y="connsiteY34824"/>
              </a:cxn>
              <a:cxn ang="0">
                <a:pos x="connsiteX34825" y="connsiteY34825"/>
              </a:cxn>
              <a:cxn ang="0">
                <a:pos x="connsiteX34826" y="connsiteY34826"/>
              </a:cxn>
              <a:cxn ang="0">
                <a:pos x="connsiteX34827" y="connsiteY34827"/>
              </a:cxn>
              <a:cxn ang="0">
                <a:pos x="connsiteX34828" y="connsiteY34828"/>
              </a:cxn>
              <a:cxn ang="0">
                <a:pos x="connsiteX34829" y="connsiteY34829"/>
              </a:cxn>
              <a:cxn ang="0">
                <a:pos x="connsiteX34830" y="connsiteY34830"/>
              </a:cxn>
              <a:cxn ang="0">
                <a:pos x="connsiteX34831" y="connsiteY34831"/>
              </a:cxn>
              <a:cxn ang="0">
                <a:pos x="connsiteX34832" y="connsiteY34832"/>
              </a:cxn>
              <a:cxn ang="0">
                <a:pos x="connsiteX34833" y="connsiteY34833"/>
              </a:cxn>
              <a:cxn ang="0">
                <a:pos x="connsiteX34834" y="connsiteY34834"/>
              </a:cxn>
              <a:cxn ang="0">
                <a:pos x="connsiteX34835" y="connsiteY34835"/>
              </a:cxn>
              <a:cxn ang="0">
                <a:pos x="connsiteX34836" y="connsiteY34836"/>
              </a:cxn>
              <a:cxn ang="0">
                <a:pos x="connsiteX34837" y="connsiteY34837"/>
              </a:cxn>
              <a:cxn ang="0">
                <a:pos x="connsiteX34838" y="connsiteY34838"/>
              </a:cxn>
              <a:cxn ang="0">
                <a:pos x="connsiteX34839" y="connsiteY34839"/>
              </a:cxn>
              <a:cxn ang="0">
                <a:pos x="connsiteX34840" y="connsiteY34840"/>
              </a:cxn>
              <a:cxn ang="0">
                <a:pos x="connsiteX34841" y="connsiteY34841"/>
              </a:cxn>
              <a:cxn ang="0">
                <a:pos x="connsiteX34842" y="connsiteY34842"/>
              </a:cxn>
              <a:cxn ang="0">
                <a:pos x="connsiteX34843" y="connsiteY34843"/>
              </a:cxn>
              <a:cxn ang="0">
                <a:pos x="connsiteX34844" y="connsiteY34844"/>
              </a:cxn>
              <a:cxn ang="0">
                <a:pos x="connsiteX34845" y="connsiteY34845"/>
              </a:cxn>
              <a:cxn ang="0">
                <a:pos x="connsiteX34846" y="connsiteY34846"/>
              </a:cxn>
              <a:cxn ang="0">
                <a:pos x="connsiteX34847" y="connsiteY34847"/>
              </a:cxn>
              <a:cxn ang="0">
                <a:pos x="connsiteX34848" y="connsiteY34848"/>
              </a:cxn>
              <a:cxn ang="0">
                <a:pos x="connsiteX34849" y="connsiteY34849"/>
              </a:cxn>
              <a:cxn ang="0">
                <a:pos x="connsiteX34850" y="connsiteY34850"/>
              </a:cxn>
              <a:cxn ang="0">
                <a:pos x="connsiteX34851" y="connsiteY34851"/>
              </a:cxn>
              <a:cxn ang="0">
                <a:pos x="connsiteX34852" y="connsiteY34852"/>
              </a:cxn>
              <a:cxn ang="0">
                <a:pos x="connsiteX34853" y="connsiteY34853"/>
              </a:cxn>
              <a:cxn ang="0">
                <a:pos x="connsiteX34854" y="connsiteY34854"/>
              </a:cxn>
              <a:cxn ang="0">
                <a:pos x="connsiteX34855" y="connsiteY34855"/>
              </a:cxn>
              <a:cxn ang="0">
                <a:pos x="connsiteX34856" y="connsiteY34856"/>
              </a:cxn>
              <a:cxn ang="0">
                <a:pos x="connsiteX34857" y="connsiteY34857"/>
              </a:cxn>
              <a:cxn ang="0">
                <a:pos x="connsiteX34858" y="connsiteY34858"/>
              </a:cxn>
              <a:cxn ang="0">
                <a:pos x="connsiteX34859" y="connsiteY34859"/>
              </a:cxn>
              <a:cxn ang="0">
                <a:pos x="connsiteX34860" y="connsiteY34860"/>
              </a:cxn>
              <a:cxn ang="0">
                <a:pos x="connsiteX34861" y="connsiteY34861"/>
              </a:cxn>
              <a:cxn ang="0">
                <a:pos x="connsiteX34862" y="connsiteY34862"/>
              </a:cxn>
              <a:cxn ang="0">
                <a:pos x="connsiteX34863" y="connsiteY34863"/>
              </a:cxn>
              <a:cxn ang="0">
                <a:pos x="connsiteX34864" y="connsiteY34864"/>
              </a:cxn>
              <a:cxn ang="0">
                <a:pos x="connsiteX34865" y="connsiteY34865"/>
              </a:cxn>
              <a:cxn ang="0">
                <a:pos x="connsiteX34866" y="connsiteY34866"/>
              </a:cxn>
              <a:cxn ang="0">
                <a:pos x="connsiteX34867" y="connsiteY34867"/>
              </a:cxn>
              <a:cxn ang="0">
                <a:pos x="connsiteX34868" y="connsiteY34868"/>
              </a:cxn>
              <a:cxn ang="0">
                <a:pos x="connsiteX34869" y="connsiteY34869"/>
              </a:cxn>
              <a:cxn ang="0">
                <a:pos x="connsiteX34870" y="connsiteY34870"/>
              </a:cxn>
              <a:cxn ang="0">
                <a:pos x="connsiteX34871" y="connsiteY34871"/>
              </a:cxn>
              <a:cxn ang="0">
                <a:pos x="connsiteX34872" y="connsiteY34872"/>
              </a:cxn>
              <a:cxn ang="0">
                <a:pos x="connsiteX34873" y="connsiteY34873"/>
              </a:cxn>
              <a:cxn ang="0">
                <a:pos x="connsiteX34874" y="connsiteY34874"/>
              </a:cxn>
              <a:cxn ang="0">
                <a:pos x="connsiteX34875" y="connsiteY34875"/>
              </a:cxn>
              <a:cxn ang="0">
                <a:pos x="connsiteX34876" y="connsiteY34876"/>
              </a:cxn>
              <a:cxn ang="0">
                <a:pos x="connsiteX34877" y="connsiteY34877"/>
              </a:cxn>
              <a:cxn ang="0">
                <a:pos x="connsiteX34878" y="connsiteY34878"/>
              </a:cxn>
              <a:cxn ang="0">
                <a:pos x="connsiteX34879" y="connsiteY34879"/>
              </a:cxn>
              <a:cxn ang="0">
                <a:pos x="connsiteX34880" y="connsiteY34880"/>
              </a:cxn>
              <a:cxn ang="0">
                <a:pos x="connsiteX34881" y="connsiteY34881"/>
              </a:cxn>
              <a:cxn ang="0">
                <a:pos x="connsiteX34882" y="connsiteY34882"/>
              </a:cxn>
              <a:cxn ang="0">
                <a:pos x="connsiteX34883" y="connsiteY34883"/>
              </a:cxn>
              <a:cxn ang="0">
                <a:pos x="connsiteX34884" y="connsiteY34884"/>
              </a:cxn>
              <a:cxn ang="0">
                <a:pos x="connsiteX34885" y="connsiteY34885"/>
              </a:cxn>
              <a:cxn ang="0">
                <a:pos x="connsiteX34886" y="connsiteY34886"/>
              </a:cxn>
              <a:cxn ang="0">
                <a:pos x="connsiteX34887" y="connsiteY34887"/>
              </a:cxn>
              <a:cxn ang="0">
                <a:pos x="connsiteX34888" y="connsiteY34888"/>
              </a:cxn>
              <a:cxn ang="0">
                <a:pos x="connsiteX34889" y="connsiteY34889"/>
              </a:cxn>
              <a:cxn ang="0">
                <a:pos x="connsiteX34890" y="connsiteY34890"/>
              </a:cxn>
              <a:cxn ang="0">
                <a:pos x="connsiteX34891" y="connsiteY34891"/>
              </a:cxn>
              <a:cxn ang="0">
                <a:pos x="connsiteX34892" y="connsiteY34892"/>
              </a:cxn>
              <a:cxn ang="0">
                <a:pos x="connsiteX34893" y="connsiteY34893"/>
              </a:cxn>
              <a:cxn ang="0">
                <a:pos x="connsiteX34894" y="connsiteY34894"/>
              </a:cxn>
              <a:cxn ang="0">
                <a:pos x="connsiteX34895" y="connsiteY34895"/>
              </a:cxn>
              <a:cxn ang="0">
                <a:pos x="connsiteX34896" y="connsiteY34896"/>
              </a:cxn>
              <a:cxn ang="0">
                <a:pos x="connsiteX34897" y="connsiteY34897"/>
              </a:cxn>
              <a:cxn ang="0">
                <a:pos x="connsiteX34898" y="connsiteY34898"/>
              </a:cxn>
              <a:cxn ang="0">
                <a:pos x="connsiteX34899" y="connsiteY34899"/>
              </a:cxn>
              <a:cxn ang="0">
                <a:pos x="connsiteX34900" y="connsiteY34900"/>
              </a:cxn>
              <a:cxn ang="0">
                <a:pos x="connsiteX34901" y="connsiteY34901"/>
              </a:cxn>
              <a:cxn ang="0">
                <a:pos x="connsiteX34902" y="connsiteY34902"/>
              </a:cxn>
              <a:cxn ang="0">
                <a:pos x="connsiteX34903" y="connsiteY34903"/>
              </a:cxn>
              <a:cxn ang="0">
                <a:pos x="connsiteX34904" y="connsiteY34904"/>
              </a:cxn>
              <a:cxn ang="0">
                <a:pos x="connsiteX34905" y="connsiteY34905"/>
              </a:cxn>
              <a:cxn ang="0">
                <a:pos x="connsiteX34906" y="connsiteY34906"/>
              </a:cxn>
              <a:cxn ang="0">
                <a:pos x="connsiteX34907" y="connsiteY34907"/>
              </a:cxn>
              <a:cxn ang="0">
                <a:pos x="connsiteX34908" y="connsiteY34908"/>
              </a:cxn>
              <a:cxn ang="0">
                <a:pos x="connsiteX34909" y="connsiteY34909"/>
              </a:cxn>
              <a:cxn ang="0">
                <a:pos x="connsiteX34910" y="connsiteY34910"/>
              </a:cxn>
              <a:cxn ang="0">
                <a:pos x="connsiteX34911" y="connsiteY34911"/>
              </a:cxn>
              <a:cxn ang="0">
                <a:pos x="connsiteX34912" y="connsiteY34912"/>
              </a:cxn>
              <a:cxn ang="0">
                <a:pos x="connsiteX34913" y="connsiteY34913"/>
              </a:cxn>
              <a:cxn ang="0">
                <a:pos x="connsiteX34914" y="connsiteY34914"/>
              </a:cxn>
              <a:cxn ang="0">
                <a:pos x="connsiteX34915" y="connsiteY34915"/>
              </a:cxn>
              <a:cxn ang="0">
                <a:pos x="connsiteX34916" y="connsiteY34916"/>
              </a:cxn>
              <a:cxn ang="0">
                <a:pos x="connsiteX34917" y="connsiteY34917"/>
              </a:cxn>
              <a:cxn ang="0">
                <a:pos x="connsiteX34918" y="connsiteY34918"/>
              </a:cxn>
              <a:cxn ang="0">
                <a:pos x="connsiteX34919" y="connsiteY34919"/>
              </a:cxn>
              <a:cxn ang="0">
                <a:pos x="connsiteX34920" y="connsiteY34920"/>
              </a:cxn>
              <a:cxn ang="0">
                <a:pos x="connsiteX34921" y="connsiteY34921"/>
              </a:cxn>
              <a:cxn ang="0">
                <a:pos x="connsiteX34922" y="connsiteY34922"/>
              </a:cxn>
              <a:cxn ang="0">
                <a:pos x="connsiteX34923" y="connsiteY34923"/>
              </a:cxn>
              <a:cxn ang="0">
                <a:pos x="connsiteX34924" y="connsiteY34924"/>
              </a:cxn>
              <a:cxn ang="0">
                <a:pos x="connsiteX34925" y="connsiteY34925"/>
              </a:cxn>
              <a:cxn ang="0">
                <a:pos x="connsiteX34926" y="connsiteY34926"/>
              </a:cxn>
              <a:cxn ang="0">
                <a:pos x="connsiteX34927" y="connsiteY34927"/>
              </a:cxn>
              <a:cxn ang="0">
                <a:pos x="connsiteX34928" y="connsiteY34928"/>
              </a:cxn>
              <a:cxn ang="0">
                <a:pos x="connsiteX34929" y="connsiteY34929"/>
              </a:cxn>
              <a:cxn ang="0">
                <a:pos x="connsiteX34930" y="connsiteY34930"/>
              </a:cxn>
              <a:cxn ang="0">
                <a:pos x="connsiteX34931" y="connsiteY34931"/>
              </a:cxn>
              <a:cxn ang="0">
                <a:pos x="connsiteX34932" y="connsiteY34932"/>
              </a:cxn>
              <a:cxn ang="0">
                <a:pos x="connsiteX34933" y="connsiteY34933"/>
              </a:cxn>
              <a:cxn ang="0">
                <a:pos x="connsiteX34934" y="connsiteY34934"/>
              </a:cxn>
              <a:cxn ang="0">
                <a:pos x="connsiteX34935" y="connsiteY34935"/>
              </a:cxn>
              <a:cxn ang="0">
                <a:pos x="connsiteX34936" y="connsiteY34936"/>
              </a:cxn>
              <a:cxn ang="0">
                <a:pos x="connsiteX34937" y="connsiteY34937"/>
              </a:cxn>
              <a:cxn ang="0">
                <a:pos x="connsiteX34938" y="connsiteY34938"/>
              </a:cxn>
              <a:cxn ang="0">
                <a:pos x="connsiteX34939" y="connsiteY34939"/>
              </a:cxn>
              <a:cxn ang="0">
                <a:pos x="connsiteX34940" y="connsiteY34940"/>
              </a:cxn>
              <a:cxn ang="0">
                <a:pos x="connsiteX34941" y="connsiteY34941"/>
              </a:cxn>
              <a:cxn ang="0">
                <a:pos x="connsiteX34942" y="connsiteY34942"/>
              </a:cxn>
              <a:cxn ang="0">
                <a:pos x="connsiteX34943" y="connsiteY34943"/>
              </a:cxn>
              <a:cxn ang="0">
                <a:pos x="connsiteX34944" y="connsiteY34944"/>
              </a:cxn>
              <a:cxn ang="0">
                <a:pos x="connsiteX34945" y="connsiteY34945"/>
              </a:cxn>
              <a:cxn ang="0">
                <a:pos x="connsiteX34946" y="connsiteY34946"/>
              </a:cxn>
              <a:cxn ang="0">
                <a:pos x="connsiteX34947" y="connsiteY34947"/>
              </a:cxn>
              <a:cxn ang="0">
                <a:pos x="connsiteX34948" y="connsiteY34948"/>
              </a:cxn>
              <a:cxn ang="0">
                <a:pos x="connsiteX34949" y="connsiteY34949"/>
              </a:cxn>
              <a:cxn ang="0">
                <a:pos x="connsiteX34950" y="connsiteY34950"/>
              </a:cxn>
              <a:cxn ang="0">
                <a:pos x="connsiteX34951" y="connsiteY34951"/>
              </a:cxn>
              <a:cxn ang="0">
                <a:pos x="connsiteX34952" y="connsiteY34952"/>
              </a:cxn>
              <a:cxn ang="0">
                <a:pos x="connsiteX34953" y="connsiteY34953"/>
              </a:cxn>
              <a:cxn ang="0">
                <a:pos x="connsiteX34954" y="connsiteY34954"/>
              </a:cxn>
              <a:cxn ang="0">
                <a:pos x="connsiteX34955" y="connsiteY34955"/>
              </a:cxn>
              <a:cxn ang="0">
                <a:pos x="connsiteX34956" y="connsiteY34956"/>
              </a:cxn>
              <a:cxn ang="0">
                <a:pos x="connsiteX34957" y="connsiteY34957"/>
              </a:cxn>
              <a:cxn ang="0">
                <a:pos x="connsiteX34958" y="connsiteY34958"/>
              </a:cxn>
              <a:cxn ang="0">
                <a:pos x="connsiteX34959" y="connsiteY34959"/>
              </a:cxn>
              <a:cxn ang="0">
                <a:pos x="connsiteX34960" y="connsiteY34960"/>
              </a:cxn>
              <a:cxn ang="0">
                <a:pos x="connsiteX34961" y="connsiteY34961"/>
              </a:cxn>
              <a:cxn ang="0">
                <a:pos x="connsiteX34962" y="connsiteY34962"/>
              </a:cxn>
              <a:cxn ang="0">
                <a:pos x="connsiteX34963" y="connsiteY34963"/>
              </a:cxn>
              <a:cxn ang="0">
                <a:pos x="connsiteX34964" y="connsiteY34964"/>
              </a:cxn>
              <a:cxn ang="0">
                <a:pos x="connsiteX34965" y="connsiteY34965"/>
              </a:cxn>
              <a:cxn ang="0">
                <a:pos x="connsiteX34966" y="connsiteY34966"/>
              </a:cxn>
              <a:cxn ang="0">
                <a:pos x="connsiteX34967" y="connsiteY34967"/>
              </a:cxn>
              <a:cxn ang="0">
                <a:pos x="connsiteX34968" y="connsiteY34968"/>
              </a:cxn>
              <a:cxn ang="0">
                <a:pos x="connsiteX34969" y="connsiteY34969"/>
              </a:cxn>
              <a:cxn ang="0">
                <a:pos x="connsiteX34970" y="connsiteY34970"/>
              </a:cxn>
              <a:cxn ang="0">
                <a:pos x="connsiteX34971" y="connsiteY34971"/>
              </a:cxn>
              <a:cxn ang="0">
                <a:pos x="connsiteX34972" y="connsiteY34972"/>
              </a:cxn>
              <a:cxn ang="0">
                <a:pos x="connsiteX34973" y="connsiteY34973"/>
              </a:cxn>
              <a:cxn ang="0">
                <a:pos x="connsiteX34974" y="connsiteY34974"/>
              </a:cxn>
              <a:cxn ang="0">
                <a:pos x="connsiteX34975" y="connsiteY34975"/>
              </a:cxn>
              <a:cxn ang="0">
                <a:pos x="connsiteX34976" y="connsiteY34976"/>
              </a:cxn>
              <a:cxn ang="0">
                <a:pos x="connsiteX34977" y="connsiteY34977"/>
              </a:cxn>
              <a:cxn ang="0">
                <a:pos x="connsiteX34978" y="connsiteY34978"/>
              </a:cxn>
              <a:cxn ang="0">
                <a:pos x="connsiteX34979" y="connsiteY34979"/>
              </a:cxn>
              <a:cxn ang="0">
                <a:pos x="connsiteX34980" y="connsiteY34980"/>
              </a:cxn>
              <a:cxn ang="0">
                <a:pos x="connsiteX34981" y="connsiteY34981"/>
              </a:cxn>
              <a:cxn ang="0">
                <a:pos x="connsiteX34982" y="connsiteY34982"/>
              </a:cxn>
              <a:cxn ang="0">
                <a:pos x="connsiteX34983" y="connsiteY34983"/>
              </a:cxn>
              <a:cxn ang="0">
                <a:pos x="connsiteX34984" y="connsiteY34984"/>
              </a:cxn>
              <a:cxn ang="0">
                <a:pos x="connsiteX34985" y="connsiteY34985"/>
              </a:cxn>
              <a:cxn ang="0">
                <a:pos x="connsiteX34986" y="connsiteY34986"/>
              </a:cxn>
              <a:cxn ang="0">
                <a:pos x="connsiteX34987" y="connsiteY34987"/>
              </a:cxn>
              <a:cxn ang="0">
                <a:pos x="connsiteX34988" y="connsiteY34988"/>
              </a:cxn>
              <a:cxn ang="0">
                <a:pos x="connsiteX34989" y="connsiteY34989"/>
              </a:cxn>
              <a:cxn ang="0">
                <a:pos x="connsiteX34990" y="connsiteY34990"/>
              </a:cxn>
              <a:cxn ang="0">
                <a:pos x="connsiteX34991" y="connsiteY34991"/>
              </a:cxn>
              <a:cxn ang="0">
                <a:pos x="connsiteX34992" y="connsiteY34992"/>
              </a:cxn>
              <a:cxn ang="0">
                <a:pos x="connsiteX34993" y="connsiteY34993"/>
              </a:cxn>
              <a:cxn ang="0">
                <a:pos x="connsiteX34994" y="connsiteY34994"/>
              </a:cxn>
              <a:cxn ang="0">
                <a:pos x="connsiteX34995" y="connsiteY34995"/>
              </a:cxn>
              <a:cxn ang="0">
                <a:pos x="connsiteX34996" y="connsiteY34996"/>
              </a:cxn>
              <a:cxn ang="0">
                <a:pos x="connsiteX34997" y="connsiteY34997"/>
              </a:cxn>
              <a:cxn ang="0">
                <a:pos x="connsiteX34998" y="connsiteY34998"/>
              </a:cxn>
              <a:cxn ang="0">
                <a:pos x="connsiteX34999" y="connsiteY34999"/>
              </a:cxn>
              <a:cxn ang="0">
                <a:pos x="connsiteX35000" y="connsiteY35000"/>
              </a:cxn>
              <a:cxn ang="0">
                <a:pos x="connsiteX35001" y="connsiteY35001"/>
              </a:cxn>
              <a:cxn ang="0">
                <a:pos x="connsiteX35002" y="connsiteY35002"/>
              </a:cxn>
              <a:cxn ang="0">
                <a:pos x="connsiteX35003" y="connsiteY35003"/>
              </a:cxn>
              <a:cxn ang="0">
                <a:pos x="connsiteX35004" y="connsiteY35004"/>
              </a:cxn>
              <a:cxn ang="0">
                <a:pos x="connsiteX35005" y="connsiteY35005"/>
              </a:cxn>
              <a:cxn ang="0">
                <a:pos x="connsiteX35006" y="connsiteY35006"/>
              </a:cxn>
              <a:cxn ang="0">
                <a:pos x="connsiteX35007" y="connsiteY35007"/>
              </a:cxn>
              <a:cxn ang="0">
                <a:pos x="connsiteX35008" y="connsiteY35008"/>
              </a:cxn>
              <a:cxn ang="0">
                <a:pos x="connsiteX35009" y="connsiteY35009"/>
              </a:cxn>
              <a:cxn ang="0">
                <a:pos x="connsiteX35010" y="connsiteY35010"/>
              </a:cxn>
              <a:cxn ang="0">
                <a:pos x="connsiteX35011" y="connsiteY35011"/>
              </a:cxn>
              <a:cxn ang="0">
                <a:pos x="connsiteX35012" y="connsiteY35012"/>
              </a:cxn>
              <a:cxn ang="0">
                <a:pos x="connsiteX35013" y="connsiteY35013"/>
              </a:cxn>
              <a:cxn ang="0">
                <a:pos x="connsiteX35014" y="connsiteY35014"/>
              </a:cxn>
              <a:cxn ang="0">
                <a:pos x="connsiteX35015" y="connsiteY35015"/>
              </a:cxn>
              <a:cxn ang="0">
                <a:pos x="connsiteX35016" y="connsiteY35016"/>
              </a:cxn>
              <a:cxn ang="0">
                <a:pos x="connsiteX35017" y="connsiteY35017"/>
              </a:cxn>
              <a:cxn ang="0">
                <a:pos x="connsiteX35018" y="connsiteY35018"/>
              </a:cxn>
              <a:cxn ang="0">
                <a:pos x="connsiteX35019" y="connsiteY35019"/>
              </a:cxn>
              <a:cxn ang="0">
                <a:pos x="connsiteX35020" y="connsiteY35020"/>
              </a:cxn>
              <a:cxn ang="0">
                <a:pos x="connsiteX35021" y="connsiteY35021"/>
              </a:cxn>
              <a:cxn ang="0">
                <a:pos x="connsiteX35022" y="connsiteY35022"/>
              </a:cxn>
              <a:cxn ang="0">
                <a:pos x="connsiteX35023" y="connsiteY35023"/>
              </a:cxn>
              <a:cxn ang="0">
                <a:pos x="connsiteX35024" y="connsiteY35024"/>
              </a:cxn>
              <a:cxn ang="0">
                <a:pos x="connsiteX35025" y="connsiteY35025"/>
              </a:cxn>
              <a:cxn ang="0">
                <a:pos x="connsiteX35026" y="connsiteY35026"/>
              </a:cxn>
              <a:cxn ang="0">
                <a:pos x="connsiteX35027" y="connsiteY35027"/>
              </a:cxn>
              <a:cxn ang="0">
                <a:pos x="connsiteX35028" y="connsiteY35028"/>
              </a:cxn>
              <a:cxn ang="0">
                <a:pos x="connsiteX35029" y="connsiteY35029"/>
              </a:cxn>
              <a:cxn ang="0">
                <a:pos x="connsiteX35030" y="connsiteY35030"/>
              </a:cxn>
              <a:cxn ang="0">
                <a:pos x="connsiteX35031" y="connsiteY35031"/>
              </a:cxn>
              <a:cxn ang="0">
                <a:pos x="connsiteX35032" y="connsiteY35032"/>
              </a:cxn>
              <a:cxn ang="0">
                <a:pos x="connsiteX35033" y="connsiteY35033"/>
              </a:cxn>
              <a:cxn ang="0">
                <a:pos x="connsiteX35034" y="connsiteY35034"/>
              </a:cxn>
              <a:cxn ang="0">
                <a:pos x="connsiteX35035" y="connsiteY35035"/>
              </a:cxn>
              <a:cxn ang="0">
                <a:pos x="connsiteX35036" y="connsiteY35036"/>
              </a:cxn>
              <a:cxn ang="0">
                <a:pos x="connsiteX35037" y="connsiteY35037"/>
              </a:cxn>
              <a:cxn ang="0">
                <a:pos x="connsiteX35038" y="connsiteY35038"/>
              </a:cxn>
              <a:cxn ang="0">
                <a:pos x="connsiteX35039" y="connsiteY35039"/>
              </a:cxn>
              <a:cxn ang="0">
                <a:pos x="connsiteX35040" y="connsiteY35040"/>
              </a:cxn>
              <a:cxn ang="0">
                <a:pos x="connsiteX35041" y="connsiteY35041"/>
              </a:cxn>
              <a:cxn ang="0">
                <a:pos x="connsiteX35042" y="connsiteY35042"/>
              </a:cxn>
              <a:cxn ang="0">
                <a:pos x="connsiteX35043" y="connsiteY35043"/>
              </a:cxn>
              <a:cxn ang="0">
                <a:pos x="connsiteX35044" y="connsiteY35044"/>
              </a:cxn>
              <a:cxn ang="0">
                <a:pos x="connsiteX35045" y="connsiteY35045"/>
              </a:cxn>
              <a:cxn ang="0">
                <a:pos x="connsiteX35046" y="connsiteY35046"/>
              </a:cxn>
              <a:cxn ang="0">
                <a:pos x="connsiteX35047" y="connsiteY35047"/>
              </a:cxn>
              <a:cxn ang="0">
                <a:pos x="connsiteX35048" y="connsiteY35048"/>
              </a:cxn>
              <a:cxn ang="0">
                <a:pos x="connsiteX35049" y="connsiteY35049"/>
              </a:cxn>
              <a:cxn ang="0">
                <a:pos x="connsiteX35050" y="connsiteY35050"/>
              </a:cxn>
              <a:cxn ang="0">
                <a:pos x="connsiteX35051" y="connsiteY35051"/>
              </a:cxn>
              <a:cxn ang="0">
                <a:pos x="connsiteX35052" y="connsiteY35052"/>
              </a:cxn>
              <a:cxn ang="0">
                <a:pos x="connsiteX35053" y="connsiteY35053"/>
              </a:cxn>
              <a:cxn ang="0">
                <a:pos x="connsiteX35054" y="connsiteY35054"/>
              </a:cxn>
              <a:cxn ang="0">
                <a:pos x="connsiteX35055" y="connsiteY35055"/>
              </a:cxn>
              <a:cxn ang="0">
                <a:pos x="connsiteX35056" y="connsiteY35056"/>
              </a:cxn>
              <a:cxn ang="0">
                <a:pos x="connsiteX35057" y="connsiteY35057"/>
              </a:cxn>
              <a:cxn ang="0">
                <a:pos x="connsiteX35058" y="connsiteY35058"/>
              </a:cxn>
              <a:cxn ang="0">
                <a:pos x="connsiteX35059" y="connsiteY35059"/>
              </a:cxn>
              <a:cxn ang="0">
                <a:pos x="connsiteX35060" y="connsiteY35060"/>
              </a:cxn>
              <a:cxn ang="0">
                <a:pos x="connsiteX35061" y="connsiteY35061"/>
              </a:cxn>
              <a:cxn ang="0">
                <a:pos x="connsiteX35062" y="connsiteY35062"/>
              </a:cxn>
              <a:cxn ang="0">
                <a:pos x="connsiteX35063" y="connsiteY35063"/>
              </a:cxn>
              <a:cxn ang="0">
                <a:pos x="connsiteX35064" y="connsiteY35064"/>
              </a:cxn>
              <a:cxn ang="0">
                <a:pos x="connsiteX35065" y="connsiteY35065"/>
              </a:cxn>
              <a:cxn ang="0">
                <a:pos x="connsiteX35066" y="connsiteY35066"/>
              </a:cxn>
              <a:cxn ang="0">
                <a:pos x="connsiteX35067" y="connsiteY35067"/>
              </a:cxn>
              <a:cxn ang="0">
                <a:pos x="connsiteX35068" y="connsiteY35068"/>
              </a:cxn>
              <a:cxn ang="0">
                <a:pos x="connsiteX35069" y="connsiteY35069"/>
              </a:cxn>
              <a:cxn ang="0">
                <a:pos x="connsiteX35070" y="connsiteY35070"/>
              </a:cxn>
              <a:cxn ang="0">
                <a:pos x="connsiteX35071" y="connsiteY35071"/>
              </a:cxn>
              <a:cxn ang="0">
                <a:pos x="connsiteX35072" y="connsiteY35072"/>
              </a:cxn>
              <a:cxn ang="0">
                <a:pos x="connsiteX35073" y="connsiteY35073"/>
              </a:cxn>
              <a:cxn ang="0">
                <a:pos x="connsiteX35074" y="connsiteY35074"/>
              </a:cxn>
              <a:cxn ang="0">
                <a:pos x="connsiteX35075" y="connsiteY35075"/>
              </a:cxn>
              <a:cxn ang="0">
                <a:pos x="connsiteX35076" y="connsiteY35076"/>
              </a:cxn>
              <a:cxn ang="0">
                <a:pos x="connsiteX35077" y="connsiteY35077"/>
              </a:cxn>
              <a:cxn ang="0">
                <a:pos x="connsiteX35078" y="connsiteY35078"/>
              </a:cxn>
              <a:cxn ang="0">
                <a:pos x="connsiteX35079" y="connsiteY35079"/>
              </a:cxn>
              <a:cxn ang="0">
                <a:pos x="connsiteX35080" y="connsiteY35080"/>
              </a:cxn>
              <a:cxn ang="0">
                <a:pos x="connsiteX35081" y="connsiteY35081"/>
              </a:cxn>
              <a:cxn ang="0">
                <a:pos x="connsiteX35082" y="connsiteY35082"/>
              </a:cxn>
              <a:cxn ang="0">
                <a:pos x="connsiteX35083" y="connsiteY35083"/>
              </a:cxn>
              <a:cxn ang="0">
                <a:pos x="connsiteX35084" y="connsiteY35084"/>
              </a:cxn>
              <a:cxn ang="0">
                <a:pos x="connsiteX35085" y="connsiteY35085"/>
              </a:cxn>
              <a:cxn ang="0">
                <a:pos x="connsiteX35086" y="connsiteY35086"/>
              </a:cxn>
              <a:cxn ang="0">
                <a:pos x="connsiteX35087" y="connsiteY35087"/>
              </a:cxn>
              <a:cxn ang="0">
                <a:pos x="connsiteX35088" y="connsiteY35088"/>
              </a:cxn>
              <a:cxn ang="0">
                <a:pos x="connsiteX35089" y="connsiteY35089"/>
              </a:cxn>
              <a:cxn ang="0">
                <a:pos x="connsiteX35090" y="connsiteY35090"/>
              </a:cxn>
              <a:cxn ang="0">
                <a:pos x="connsiteX35091" y="connsiteY35091"/>
              </a:cxn>
              <a:cxn ang="0">
                <a:pos x="connsiteX35092" y="connsiteY35092"/>
              </a:cxn>
              <a:cxn ang="0">
                <a:pos x="connsiteX35093" y="connsiteY35093"/>
              </a:cxn>
              <a:cxn ang="0">
                <a:pos x="connsiteX35094" y="connsiteY35094"/>
              </a:cxn>
              <a:cxn ang="0">
                <a:pos x="connsiteX35095" y="connsiteY35095"/>
              </a:cxn>
              <a:cxn ang="0">
                <a:pos x="connsiteX35096" y="connsiteY35096"/>
              </a:cxn>
              <a:cxn ang="0">
                <a:pos x="connsiteX35097" y="connsiteY35097"/>
              </a:cxn>
              <a:cxn ang="0">
                <a:pos x="connsiteX35098" y="connsiteY35098"/>
              </a:cxn>
              <a:cxn ang="0">
                <a:pos x="connsiteX35099" y="connsiteY35099"/>
              </a:cxn>
              <a:cxn ang="0">
                <a:pos x="connsiteX35100" y="connsiteY35100"/>
              </a:cxn>
              <a:cxn ang="0">
                <a:pos x="connsiteX35101" y="connsiteY35101"/>
              </a:cxn>
              <a:cxn ang="0">
                <a:pos x="connsiteX35102" y="connsiteY35102"/>
              </a:cxn>
              <a:cxn ang="0">
                <a:pos x="connsiteX35103" y="connsiteY35103"/>
              </a:cxn>
              <a:cxn ang="0">
                <a:pos x="connsiteX35104" y="connsiteY35104"/>
              </a:cxn>
              <a:cxn ang="0">
                <a:pos x="connsiteX35105" y="connsiteY35105"/>
              </a:cxn>
              <a:cxn ang="0">
                <a:pos x="connsiteX35106" y="connsiteY35106"/>
              </a:cxn>
              <a:cxn ang="0">
                <a:pos x="connsiteX35107" y="connsiteY35107"/>
              </a:cxn>
              <a:cxn ang="0">
                <a:pos x="connsiteX35108" y="connsiteY35108"/>
              </a:cxn>
              <a:cxn ang="0">
                <a:pos x="connsiteX35109" y="connsiteY35109"/>
              </a:cxn>
              <a:cxn ang="0">
                <a:pos x="connsiteX35110" y="connsiteY35110"/>
              </a:cxn>
              <a:cxn ang="0">
                <a:pos x="connsiteX35111" y="connsiteY35111"/>
              </a:cxn>
              <a:cxn ang="0">
                <a:pos x="connsiteX35112" y="connsiteY35112"/>
              </a:cxn>
              <a:cxn ang="0">
                <a:pos x="connsiteX35113" y="connsiteY35113"/>
              </a:cxn>
              <a:cxn ang="0">
                <a:pos x="connsiteX35114" y="connsiteY35114"/>
              </a:cxn>
              <a:cxn ang="0">
                <a:pos x="connsiteX35115" y="connsiteY35115"/>
              </a:cxn>
              <a:cxn ang="0">
                <a:pos x="connsiteX35116" y="connsiteY35116"/>
              </a:cxn>
              <a:cxn ang="0">
                <a:pos x="connsiteX35117" y="connsiteY35117"/>
              </a:cxn>
              <a:cxn ang="0">
                <a:pos x="connsiteX35118" y="connsiteY35118"/>
              </a:cxn>
              <a:cxn ang="0">
                <a:pos x="connsiteX35119" y="connsiteY35119"/>
              </a:cxn>
              <a:cxn ang="0">
                <a:pos x="connsiteX35120" y="connsiteY35120"/>
              </a:cxn>
              <a:cxn ang="0">
                <a:pos x="connsiteX35121" y="connsiteY35121"/>
              </a:cxn>
              <a:cxn ang="0">
                <a:pos x="connsiteX35122" y="connsiteY35122"/>
              </a:cxn>
              <a:cxn ang="0">
                <a:pos x="connsiteX35123" y="connsiteY35123"/>
              </a:cxn>
              <a:cxn ang="0">
                <a:pos x="connsiteX35124" y="connsiteY35124"/>
              </a:cxn>
              <a:cxn ang="0">
                <a:pos x="connsiteX35125" y="connsiteY35125"/>
              </a:cxn>
              <a:cxn ang="0">
                <a:pos x="connsiteX35126" y="connsiteY35126"/>
              </a:cxn>
              <a:cxn ang="0">
                <a:pos x="connsiteX35127" y="connsiteY35127"/>
              </a:cxn>
              <a:cxn ang="0">
                <a:pos x="connsiteX35128" y="connsiteY35128"/>
              </a:cxn>
              <a:cxn ang="0">
                <a:pos x="connsiteX35129" y="connsiteY35129"/>
              </a:cxn>
              <a:cxn ang="0">
                <a:pos x="connsiteX35130" y="connsiteY35130"/>
              </a:cxn>
              <a:cxn ang="0">
                <a:pos x="connsiteX35131" y="connsiteY35131"/>
              </a:cxn>
              <a:cxn ang="0">
                <a:pos x="connsiteX35132" y="connsiteY35132"/>
              </a:cxn>
              <a:cxn ang="0">
                <a:pos x="connsiteX35133" y="connsiteY35133"/>
              </a:cxn>
              <a:cxn ang="0">
                <a:pos x="connsiteX35134" y="connsiteY35134"/>
              </a:cxn>
              <a:cxn ang="0">
                <a:pos x="connsiteX35135" y="connsiteY35135"/>
              </a:cxn>
              <a:cxn ang="0">
                <a:pos x="connsiteX35136" y="connsiteY35136"/>
              </a:cxn>
              <a:cxn ang="0">
                <a:pos x="connsiteX35137" y="connsiteY35137"/>
              </a:cxn>
              <a:cxn ang="0">
                <a:pos x="connsiteX35138" y="connsiteY35138"/>
              </a:cxn>
              <a:cxn ang="0">
                <a:pos x="connsiteX35139" y="connsiteY35139"/>
              </a:cxn>
              <a:cxn ang="0">
                <a:pos x="connsiteX35140" y="connsiteY35140"/>
              </a:cxn>
              <a:cxn ang="0">
                <a:pos x="connsiteX35141" y="connsiteY35141"/>
              </a:cxn>
              <a:cxn ang="0">
                <a:pos x="connsiteX35142" y="connsiteY35142"/>
              </a:cxn>
              <a:cxn ang="0">
                <a:pos x="connsiteX35143" y="connsiteY35143"/>
              </a:cxn>
              <a:cxn ang="0">
                <a:pos x="connsiteX35144" y="connsiteY35144"/>
              </a:cxn>
              <a:cxn ang="0">
                <a:pos x="connsiteX35145" y="connsiteY35145"/>
              </a:cxn>
              <a:cxn ang="0">
                <a:pos x="connsiteX35146" y="connsiteY35146"/>
              </a:cxn>
              <a:cxn ang="0">
                <a:pos x="connsiteX35147" y="connsiteY35147"/>
              </a:cxn>
              <a:cxn ang="0">
                <a:pos x="connsiteX35148" y="connsiteY35148"/>
              </a:cxn>
              <a:cxn ang="0">
                <a:pos x="connsiteX35149" y="connsiteY35149"/>
              </a:cxn>
              <a:cxn ang="0">
                <a:pos x="connsiteX35150" y="connsiteY35150"/>
              </a:cxn>
              <a:cxn ang="0">
                <a:pos x="connsiteX35151" y="connsiteY35151"/>
              </a:cxn>
              <a:cxn ang="0">
                <a:pos x="connsiteX35152" y="connsiteY35152"/>
              </a:cxn>
              <a:cxn ang="0">
                <a:pos x="connsiteX35153" y="connsiteY35153"/>
              </a:cxn>
              <a:cxn ang="0">
                <a:pos x="connsiteX35154" y="connsiteY35154"/>
              </a:cxn>
              <a:cxn ang="0">
                <a:pos x="connsiteX35155" y="connsiteY35155"/>
              </a:cxn>
              <a:cxn ang="0">
                <a:pos x="connsiteX35156" y="connsiteY35156"/>
              </a:cxn>
              <a:cxn ang="0">
                <a:pos x="connsiteX35157" y="connsiteY35157"/>
              </a:cxn>
              <a:cxn ang="0">
                <a:pos x="connsiteX35158" y="connsiteY35158"/>
              </a:cxn>
              <a:cxn ang="0">
                <a:pos x="connsiteX35159" y="connsiteY35159"/>
              </a:cxn>
              <a:cxn ang="0">
                <a:pos x="connsiteX35160" y="connsiteY35160"/>
              </a:cxn>
              <a:cxn ang="0">
                <a:pos x="connsiteX35161" y="connsiteY35161"/>
              </a:cxn>
              <a:cxn ang="0">
                <a:pos x="connsiteX35162" y="connsiteY35162"/>
              </a:cxn>
              <a:cxn ang="0">
                <a:pos x="connsiteX35163" y="connsiteY35163"/>
              </a:cxn>
              <a:cxn ang="0">
                <a:pos x="connsiteX35164" y="connsiteY35164"/>
              </a:cxn>
              <a:cxn ang="0">
                <a:pos x="connsiteX35165" y="connsiteY35165"/>
              </a:cxn>
              <a:cxn ang="0">
                <a:pos x="connsiteX35166" y="connsiteY35166"/>
              </a:cxn>
              <a:cxn ang="0">
                <a:pos x="connsiteX35167" y="connsiteY35167"/>
              </a:cxn>
              <a:cxn ang="0">
                <a:pos x="connsiteX35168" y="connsiteY35168"/>
              </a:cxn>
              <a:cxn ang="0">
                <a:pos x="connsiteX35169" y="connsiteY35169"/>
              </a:cxn>
              <a:cxn ang="0">
                <a:pos x="connsiteX35170" y="connsiteY35170"/>
              </a:cxn>
              <a:cxn ang="0">
                <a:pos x="connsiteX35171" y="connsiteY35171"/>
              </a:cxn>
              <a:cxn ang="0">
                <a:pos x="connsiteX35172" y="connsiteY35172"/>
              </a:cxn>
              <a:cxn ang="0">
                <a:pos x="connsiteX35173" y="connsiteY35173"/>
              </a:cxn>
              <a:cxn ang="0">
                <a:pos x="connsiteX35174" y="connsiteY35174"/>
              </a:cxn>
              <a:cxn ang="0">
                <a:pos x="connsiteX35175" y="connsiteY35175"/>
              </a:cxn>
              <a:cxn ang="0">
                <a:pos x="connsiteX35176" y="connsiteY35176"/>
              </a:cxn>
              <a:cxn ang="0">
                <a:pos x="connsiteX35177" y="connsiteY35177"/>
              </a:cxn>
              <a:cxn ang="0">
                <a:pos x="connsiteX35178" y="connsiteY35178"/>
              </a:cxn>
              <a:cxn ang="0">
                <a:pos x="connsiteX35179" y="connsiteY35179"/>
              </a:cxn>
              <a:cxn ang="0">
                <a:pos x="connsiteX35180" y="connsiteY35180"/>
              </a:cxn>
              <a:cxn ang="0">
                <a:pos x="connsiteX35181" y="connsiteY35181"/>
              </a:cxn>
              <a:cxn ang="0">
                <a:pos x="connsiteX35182" y="connsiteY35182"/>
              </a:cxn>
              <a:cxn ang="0">
                <a:pos x="connsiteX35183" y="connsiteY35183"/>
              </a:cxn>
              <a:cxn ang="0">
                <a:pos x="connsiteX35184" y="connsiteY35184"/>
              </a:cxn>
              <a:cxn ang="0">
                <a:pos x="connsiteX35185" y="connsiteY35185"/>
              </a:cxn>
              <a:cxn ang="0">
                <a:pos x="connsiteX35186" y="connsiteY35186"/>
              </a:cxn>
              <a:cxn ang="0">
                <a:pos x="connsiteX35187" y="connsiteY35187"/>
              </a:cxn>
              <a:cxn ang="0">
                <a:pos x="connsiteX35188" y="connsiteY35188"/>
              </a:cxn>
              <a:cxn ang="0">
                <a:pos x="connsiteX35189" y="connsiteY35189"/>
              </a:cxn>
              <a:cxn ang="0">
                <a:pos x="connsiteX35190" y="connsiteY35190"/>
              </a:cxn>
              <a:cxn ang="0">
                <a:pos x="connsiteX35191" y="connsiteY35191"/>
              </a:cxn>
              <a:cxn ang="0">
                <a:pos x="connsiteX35192" y="connsiteY35192"/>
              </a:cxn>
              <a:cxn ang="0">
                <a:pos x="connsiteX35193" y="connsiteY35193"/>
              </a:cxn>
              <a:cxn ang="0">
                <a:pos x="connsiteX35194" y="connsiteY35194"/>
              </a:cxn>
              <a:cxn ang="0">
                <a:pos x="connsiteX35195" y="connsiteY35195"/>
              </a:cxn>
              <a:cxn ang="0">
                <a:pos x="connsiteX35196" y="connsiteY35196"/>
              </a:cxn>
              <a:cxn ang="0">
                <a:pos x="connsiteX35197" y="connsiteY35197"/>
              </a:cxn>
              <a:cxn ang="0">
                <a:pos x="connsiteX35198" y="connsiteY35198"/>
              </a:cxn>
              <a:cxn ang="0">
                <a:pos x="connsiteX35199" y="connsiteY35199"/>
              </a:cxn>
              <a:cxn ang="0">
                <a:pos x="connsiteX35200" y="connsiteY35200"/>
              </a:cxn>
              <a:cxn ang="0">
                <a:pos x="connsiteX35201" y="connsiteY35201"/>
              </a:cxn>
              <a:cxn ang="0">
                <a:pos x="connsiteX35202" y="connsiteY35202"/>
              </a:cxn>
              <a:cxn ang="0">
                <a:pos x="connsiteX35203" y="connsiteY35203"/>
              </a:cxn>
              <a:cxn ang="0">
                <a:pos x="connsiteX35204" y="connsiteY35204"/>
              </a:cxn>
              <a:cxn ang="0">
                <a:pos x="connsiteX35205" y="connsiteY35205"/>
              </a:cxn>
              <a:cxn ang="0">
                <a:pos x="connsiteX35206" y="connsiteY35206"/>
              </a:cxn>
              <a:cxn ang="0">
                <a:pos x="connsiteX35207" y="connsiteY35207"/>
              </a:cxn>
              <a:cxn ang="0">
                <a:pos x="connsiteX35208" y="connsiteY35208"/>
              </a:cxn>
              <a:cxn ang="0">
                <a:pos x="connsiteX35209" y="connsiteY35209"/>
              </a:cxn>
              <a:cxn ang="0">
                <a:pos x="connsiteX35210" y="connsiteY35210"/>
              </a:cxn>
              <a:cxn ang="0">
                <a:pos x="connsiteX35211" y="connsiteY35211"/>
              </a:cxn>
              <a:cxn ang="0">
                <a:pos x="connsiteX35212" y="connsiteY35212"/>
              </a:cxn>
              <a:cxn ang="0">
                <a:pos x="connsiteX35213" y="connsiteY35213"/>
              </a:cxn>
              <a:cxn ang="0">
                <a:pos x="connsiteX35214" y="connsiteY35214"/>
              </a:cxn>
              <a:cxn ang="0">
                <a:pos x="connsiteX35215" y="connsiteY35215"/>
              </a:cxn>
              <a:cxn ang="0">
                <a:pos x="connsiteX35216" y="connsiteY35216"/>
              </a:cxn>
              <a:cxn ang="0">
                <a:pos x="connsiteX35217" y="connsiteY35217"/>
              </a:cxn>
              <a:cxn ang="0">
                <a:pos x="connsiteX35218" y="connsiteY35218"/>
              </a:cxn>
              <a:cxn ang="0">
                <a:pos x="connsiteX35219" y="connsiteY35219"/>
              </a:cxn>
              <a:cxn ang="0">
                <a:pos x="connsiteX35220" y="connsiteY35220"/>
              </a:cxn>
              <a:cxn ang="0">
                <a:pos x="connsiteX35221" y="connsiteY35221"/>
              </a:cxn>
              <a:cxn ang="0">
                <a:pos x="connsiteX35222" y="connsiteY35222"/>
              </a:cxn>
              <a:cxn ang="0">
                <a:pos x="connsiteX35223" y="connsiteY35223"/>
              </a:cxn>
              <a:cxn ang="0">
                <a:pos x="connsiteX35224" y="connsiteY35224"/>
              </a:cxn>
              <a:cxn ang="0">
                <a:pos x="connsiteX35225" y="connsiteY35225"/>
              </a:cxn>
              <a:cxn ang="0">
                <a:pos x="connsiteX35226" y="connsiteY35226"/>
              </a:cxn>
              <a:cxn ang="0">
                <a:pos x="connsiteX35227" y="connsiteY35227"/>
              </a:cxn>
              <a:cxn ang="0">
                <a:pos x="connsiteX35228" y="connsiteY35228"/>
              </a:cxn>
              <a:cxn ang="0">
                <a:pos x="connsiteX35229" y="connsiteY35229"/>
              </a:cxn>
              <a:cxn ang="0">
                <a:pos x="connsiteX35230" y="connsiteY35230"/>
              </a:cxn>
              <a:cxn ang="0">
                <a:pos x="connsiteX35231" y="connsiteY35231"/>
              </a:cxn>
              <a:cxn ang="0">
                <a:pos x="connsiteX35232" y="connsiteY35232"/>
              </a:cxn>
              <a:cxn ang="0">
                <a:pos x="connsiteX35233" y="connsiteY35233"/>
              </a:cxn>
              <a:cxn ang="0">
                <a:pos x="connsiteX35234" y="connsiteY35234"/>
              </a:cxn>
              <a:cxn ang="0">
                <a:pos x="connsiteX35235" y="connsiteY35235"/>
              </a:cxn>
              <a:cxn ang="0">
                <a:pos x="connsiteX35236" y="connsiteY35236"/>
              </a:cxn>
              <a:cxn ang="0">
                <a:pos x="connsiteX35237" y="connsiteY35237"/>
              </a:cxn>
              <a:cxn ang="0">
                <a:pos x="connsiteX35238" y="connsiteY35238"/>
              </a:cxn>
              <a:cxn ang="0">
                <a:pos x="connsiteX35239" y="connsiteY35239"/>
              </a:cxn>
              <a:cxn ang="0">
                <a:pos x="connsiteX35240" y="connsiteY35240"/>
              </a:cxn>
              <a:cxn ang="0">
                <a:pos x="connsiteX35241" y="connsiteY35241"/>
              </a:cxn>
              <a:cxn ang="0">
                <a:pos x="connsiteX35242" y="connsiteY35242"/>
              </a:cxn>
              <a:cxn ang="0">
                <a:pos x="connsiteX35243" y="connsiteY35243"/>
              </a:cxn>
              <a:cxn ang="0">
                <a:pos x="connsiteX35244" y="connsiteY35244"/>
              </a:cxn>
              <a:cxn ang="0">
                <a:pos x="connsiteX35245" y="connsiteY35245"/>
              </a:cxn>
              <a:cxn ang="0">
                <a:pos x="connsiteX35246" y="connsiteY35246"/>
              </a:cxn>
              <a:cxn ang="0">
                <a:pos x="connsiteX35247" y="connsiteY35247"/>
              </a:cxn>
              <a:cxn ang="0">
                <a:pos x="connsiteX35248" y="connsiteY35248"/>
              </a:cxn>
              <a:cxn ang="0">
                <a:pos x="connsiteX35249" y="connsiteY35249"/>
              </a:cxn>
              <a:cxn ang="0">
                <a:pos x="connsiteX35250" y="connsiteY35250"/>
              </a:cxn>
              <a:cxn ang="0">
                <a:pos x="connsiteX35251" y="connsiteY35251"/>
              </a:cxn>
              <a:cxn ang="0">
                <a:pos x="connsiteX35252" y="connsiteY35252"/>
              </a:cxn>
              <a:cxn ang="0">
                <a:pos x="connsiteX35253" y="connsiteY35253"/>
              </a:cxn>
              <a:cxn ang="0">
                <a:pos x="connsiteX35254" y="connsiteY35254"/>
              </a:cxn>
              <a:cxn ang="0">
                <a:pos x="connsiteX35255" y="connsiteY35255"/>
              </a:cxn>
              <a:cxn ang="0">
                <a:pos x="connsiteX35256" y="connsiteY35256"/>
              </a:cxn>
              <a:cxn ang="0">
                <a:pos x="connsiteX35257" y="connsiteY35257"/>
              </a:cxn>
              <a:cxn ang="0">
                <a:pos x="connsiteX35258" y="connsiteY35258"/>
              </a:cxn>
              <a:cxn ang="0">
                <a:pos x="connsiteX35259" y="connsiteY35259"/>
              </a:cxn>
              <a:cxn ang="0">
                <a:pos x="connsiteX35260" y="connsiteY35260"/>
              </a:cxn>
              <a:cxn ang="0">
                <a:pos x="connsiteX35261" y="connsiteY35261"/>
              </a:cxn>
              <a:cxn ang="0">
                <a:pos x="connsiteX35262" y="connsiteY35262"/>
              </a:cxn>
              <a:cxn ang="0">
                <a:pos x="connsiteX35263" y="connsiteY35263"/>
              </a:cxn>
              <a:cxn ang="0">
                <a:pos x="connsiteX35264" y="connsiteY35264"/>
              </a:cxn>
              <a:cxn ang="0">
                <a:pos x="connsiteX35265" y="connsiteY35265"/>
              </a:cxn>
              <a:cxn ang="0">
                <a:pos x="connsiteX35266" y="connsiteY35266"/>
              </a:cxn>
              <a:cxn ang="0">
                <a:pos x="connsiteX35267" y="connsiteY35267"/>
              </a:cxn>
              <a:cxn ang="0">
                <a:pos x="connsiteX35268" y="connsiteY35268"/>
              </a:cxn>
              <a:cxn ang="0">
                <a:pos x="connsiteX35269" y="connsiteY35269"/>
              </a:cxn>
              <a:cxn ang="0">
                <a:pos x="connsiteX35270" y="connsiteY35270"/>
              </a:cxn>
              <a:cxn ang="0">
                <a:pos x="connsiteX35271" y="connsiteY35271"/>
              </a:cxn>
              <a:cxn ang="0">
                <a:pos x="connsiteX35272" y="connsiteY35272"/>
              </a:cxn>
              <a:cxn ang="0">
                <a:pos x="connsiteX35273" y="connsiteY35273"/>
              </a:cxn>
              <a:cxn ang="0">
                <a:pos x="connsiteX35274" y="connsiteY35274"/>
              </a:cxn>
              <a:cxn ang="0">
                <a:pos x="connsiteX35275" y="connsiteY35275"/>
              </a:cxn>
              <a:cxn ang="0">
                <a:pos x="connsiteX35276" y="connsiteY35276"/>
              </a:cxn>
              <a:cxn ang="0">
                <a:pos x="connsiteX35277" y="connsiteY35277"/>
              </a:cxn>
              <a:cxn ang="0">
                <a:pos x="connsiteX35278" y="connsiteY35278"/>
              </a:cxn>
              <a:cxn ang="0">
                <a:pos x="connsiteX35279" y="connsiteY35279"/>
              </a:cxn>
              <a:cxn ang="0">
                <a:pos x="connsiteX35280" y="connsiteY35280"/>
              </a:cxn>
              <a:cxn ang="0">
                <a:pos x="connsiteX35281" y="connsiteY35281"/>
              </a:cxn>
              <a:cxn ang="0">
                <a:pos x="connsiteX35282" y="connsiteY35282"/>
              </a:cxn>
              <a:cxn ang="0">
                <a:pos x="connsiteX35283" y="connsiteY35283"/>
              </a:cxn>
              <a:cxn ang="0">
                <a:pos x="connsiteX35284" y="connsiteY35284"/>
              </a:cxn>
              <a:cxn ang="0">
                <a:pos x="connsiteX35285" y="connsiteY35285"/>
              </a:cxn>
              <a:cxn ang="0">
                <a:pos x="connsiteX35286" y="connsiteY35286"/>
              </a:cxn>
              <a:cxn ang="0">
                <a:pos x="connsiteX35287" y="connsiteY35287"/>
              </a:cxn>
              <a:cxn ang="0">
                <a:pos x="connsiteX35288" y="connsiteY35288"/>
              </a:cxn>
              <a:cxn ang="0">
                <a:pos x="connsiteX35289" y="connsiteY35289"/>
              </a:cxn>
              <a:cxn ang="0">
                <a:pos x="connsiteX35290" y="connsiteY35290"/>
              </a:cxn>
              <a:cxn ang="0">
                <a:pos x="connsiteX35291" y="connsiteY35291"/>
              </a:cxn>
              <a:cxn ang="0">
                <a:pos x="connsiteX35292" y="connsiteY35292"/>
              </a:cxn>
              <a:cxn ang="0">
                <a:pos x="connsiteX35293" y="connsiteY35293"/>
              </a:cxn>
              <a:cxn ang="0">
                <a:pos x="connsiteX35294" y="connsiteY35294"/>
              </a:cxn>
              <a:cxn ang="0">
                <a:pos x="connsiteX35295" y="connsiteY35295"/>
              </a:cxn>
              <a:cxn ang="0">
                <a:pos x="connsiteX35296" y="connsiteY35296"/>
              </a:cxn>
              <a:cxn ang="0">
                <a:pos x="connsiteX35297" y="connsiteY35297"/>
              </a:cxn>
              <a:cxn ang="0">
                <a:pos x="connsiteX35298" y="connsiteY35298"/>
              </a:cxn>
              <a:cxn ang="0">
                <a:pos x="connsiteX35299" y="connsiteY35299"/>
              </a:cxn>
              <a:cxn ang="0">
                <a:pos x="connsiteX35300" y="connsiteY35300"/>
              </a:cxn>
              <a:cxn ang="0">
                <a:pos x="connsiteX35301" y="connsiteY35301"/>
              </a:cxn>
              <a:cxn ang="0">
                <a:pos x="connsiteX35302" y="connsiteY35302"/>
              </a:cxn>
              <a:cxn ang="0">
                <a:pos x="connsiteX35303" y="connsiteY35303"/>
              </a:cxn>
              <a:cxn ang="0">
                <a:pos x="connsiteX35304" y="connsiteY35304"/>
              </a:cxn>
              <a:cxn ang="0">
                <a:pos x="connsiteX35305" y="connsiteY35305"/>
              </a:cxn>
              <a:cxn ang="0">
                <a:pos x="connsiteX35306" y="connsiteY35306"/>
              </a:cxn>
              <a:cxn ang="0">
                <a:pos x="connsiteX35307" y="connsiteY35307"/>
              </a:cxn>
              <a:cxn ang="0">
                <a:pos x="connsiteX35308" y="connsiteY35308"/>
              </a:cxn>
              <a:cxn ang="0">
                <a:pos x="connsiteX35309" y="connsiteY35309"/>
              </a:cxn>
              <a:cxn ang="0">
                <a:pos x="connsiteX35310" y="connsiteY35310"/>
              </a:cxn>
              <a:cxn ang="0">
                <a:pos x="connsiteX35311" y="connsiteY35311"/>
              </a:cxn>
              <a:cxn ang="0">
                <a:pos x="connsiteX35312" y="connsiteY35312"/>
              </a:cxn>
              <a:cxn ang="0">
                <a:pos x="connsiteX35313" y="connsiteY35313"/>
              </a:cxn>
              <a:cxn ang="0">
                <a:pos x="connsiteX35314" y="connsiteY35314"/>
              </a:cxn>
              <a:cxn ang="0">
                <a:pos x="connsiteX35315" y="connsiteY35315"/>
              </a:cxn>
              <a:cxn ang="0">
                <a:pos x="connsiteX35316" y="connsiteY35316"/>
              </a:cxn>
              <a:cxn ang="0">
                <a:pos x="connsiteX35317" y="connsiteY35317"/>
              </a:cxn>
              <a:cxn ang="0">
                <a:pos x="connsiteX35318" y="connsiteY35318"/>
              </a:cxn>
              <a:cxn ang="0">
                <a:pos x="connsiteX35319" y="connsiteY35319"/>
              </a:cxn>
              <a:cxn ang="0">
                <a:pos x="connsiteX35320" y="connsiteY35320"/>
              </a:cxn>
              <a:cxn ang="0">
                <a:pos x="connsiteX35321" y="connsiteY35321"/>
              </a:cxn>
              <a:cxn ang="0">
                <a:pos x="connsiteX35322" y="connsiteY35322"/>
              </a:cxn>
              <a:cxn ang="0">
                <a:pos x="connsiteX35323" y="connsiteY35323"/>
              </a:cxn>
              <a:cxn ang="0">
                <a:pos x="connsiteX35324" y="connsiteY35324"/>
              </a:cxn>
              <a:cxn ang="0">
                <a:pos x="connsiteX35325" y="connsiteY35325"/>
              </a:cxn>
              <a:cxn ang="0">
                <a:pos x="connsiteX35326" y="connsiteY35326"/>
              </a:cxn>
              <a:cxn ang="0">
                <a:pos x="connsiteX35327" y="connsiteY35327"/>
              </a:cxn>
              <a:cxn ang="0">
                <a:pos x="connsiteX35328" y="connsiteY35328"/>
              </a:cxn>
              <a:cxn ang="0">
                <a:pos x="connsiteX35329" y="connsiteY35329"/>
              </a:cxn>
              <a:cxn ang="0">
                <a:pos x="connsiteX35330" y="connsiteY35330"/>
              </a:cxn>
              <a:cxn ang="0">
                <a:pos x="connsiteX35331" y="connsiteY35331"/>
              </a:cxn>
              <a:cxn ang="0">
                <a:pos x="connsiteX35332" y="connsiteY35332"/>
              </a:cxn>
              <a:cxn ang="0">
                <a:pos x="connsiteX35333" y="connsiteY35333"/>
              </a:cxn>
              <a:cxn ang="0">
                <a:pos x="connsiteX35334" y="connsiteY35334"/>
              </a:cxn>
              <a:cxn ang="0">
                <a:pos x="connsiteX35335" y="connsiteY35335"/>
              </a:cxn>
              <a:cxn ang="0">
                <a:pos x="connsiteX35336" y="connsiteY35336"/>
              </a:cxn>
              <a:cxn ang="0">
                <a:pos x="connsiteX35337" y="connsiteY35337"/>
              </a:cxn>
              <a:cxn ang="0">
                <a:pos x="connsiteX35338" y="connsiteY35338"/>
              </a:cxn>
              <a:cxn ang="0">
                <a:pos x="connsiteX35339" y="connsiteY35339"/>
              </a:cxn>
              <a:cxn ang="0">
                <a:pos x="connsiteX35340" y="connsiteY35340"/>
              </a:cxn>
              <a:cxn ang="0">
                <a:pos x="connsiteX35341" y="connsiteY35341"/>
              </a:cxn>
              <a:cxn ang="0">
                <a:pos x="connsiteX35342" y="connsiteY35342"/>
              </a:cxn>
              <a:cxn ang="0">
                <a:pos x="connsiteX35343" y="connsiteY35343"/>
              </a:cxn>
              <a:cxn ang="0">
                <a:pos x="connsiteX35344" y="connsiteY35344"/>
              </a:cxn>
              <a:cxn ang="0">
                <a:pos x="connsiteX35345" y="connsiteY35345"/>
              </a:cxn>
              <a:cxn ang="0">
                <a:pos x="connsiteX35346" y="connsiteY35346"/>
              </a:cxn>
              <a:cxn ang="0">
                <a:pos x="connsiteX35347" y="connsiteY35347"/>
              </a:cxn>
              <a:cxn ang="0">
                <a:pos x="connsiteX35348" y="connsiteY35348"/>
              </a:cxn>
              <a:cxn ang="0">
                <a:pos x="connsiteX35349" y="connsiteY35349"/>
              </a:cxn>
              <a:cxn ang="0">
                <a:pos x="connsiteX35350" y="connsiteY35350"/>
              </a:cxn>
              <a:cxn ang="0">
                <a:pos x="connsiteX35351" y="connsiteY35351"/>
              </a:cxn>
              <a:cxn ang="0">
                <a:pos x="connsiteX35352" y="connsiteY35352"/>
              </a:cxn>
              <a:cxn ang="0">
                <a:pos x="connsiteX35353" y="connsiteY35353"/>
              </a:cxn>
              <a:cxn ang="0">
                <a:pos x="connsiteX35354" y="connsiteY35354"/>
              </a:cxn>
              <a:cxn ang="0">
                <a:pos x="connsiteX35355" y="connsiteY35355"/>
              </a:cxn>
              <a:cxn ang="0">
                <a:pos x="connsiteX35356" y="connsiteY35356"/>
              </a:cxn>
              <a:cxn ang="0">
                <a:pos x="connsiteX35357" y="connsiteY35357"/>
              </a:cxn>
              <a:cxn ang="0">
                <a:pos x="connsiteX35358" y="connsiteY35358"/>
              </a:cxn>
              <a:cxn ang="0">
                <a:pos x="connsiteX35359" y="connsiteY35359"/>
              </a:cxn>
              <a:cxn ang="0">
                <a:pos x="connsiteX35360" y="connsiteY35360"/>
              </a:cxn>
              <a:cxn ang="0">
                <a:pos x="connsiteX35361" y="connsiteY35361"/>
              </a:cxn>
              <a:cxn ang="0">
                <a:pos x="connsiteX35362" y="connsiteY35362"/>
              </a:cxn>
              <a:cxn ang="0">
                <a:pos x="connsiteX35363" y="connsiteY35363"/>
              </a:cxn>
              <a:cxn ang="0">
                <a:pos x="connsiteX35364" y="connsiteY35364"/>
              </a:cxn>
              <a:cxn ang="0">
                <a:pos x="connsiteX35365" y="connsiteY35365"/>
              </a:cxn>
              <a:cxn ang="0">
                <a:pos x="connsiteX35366" y="connsiteY35366"/>
              </a:cxn>
              <a:cxn ang="0">
                <a:pos x="connsiteX35367" y="connsiteY35367"/>
              </a:cxn>
              <a:cxn ang="0">
                <a:pos x="connsiteX35368" y="connsiteY35368"/>
              </a:cxn>
              <a:cxn ang="0">
                <a:pos x="connsiteX35369" y="connsiteY35369"/>
              </a:cxn>
              <a:cxn ang="0">
                <a:pos x="connsiteX35370" y="connsiteY35370"/>
              </a:cxn>
              <a:cxn ang="0">
                <a:pos x="connsiteX35371" y="connsiteY35371"/>
              </a:cxn>
              <a:cxn ang="0">
                <a:pos x="connsiteX35372" y="connsiteY35372"/>
              </a:cxn>
              <a:cxn ang="0">
                <a:pos x="connsiteX35373" y="connsiteY35373"/>
              </a:cxn>
              <a:cxn ang="0">
                <a:pos x="connsiteX35374" y="connsiteY35374"/>
              </a:cxn>
              <a:cxn ang="0">
                <a:pos x="connsiteX35375" y="connsiteY35375"/>
              </a:cxn>
              <a:cxn ang="0">
                <a:pos x="connsiteX35376" y="connsiteY35376"/>
              </a:cxn>
              <a:cxn ang="0">
                <a:pos x="connsiteX35377" y="connsiteY35377"/>
              </a:cxn>
              <a:cxn ang="0">
                <a:pos x="connsiteX35378" y="connsiteY35378"/>
              </a:cxn>
              <a:cxn ang="0">
                <a:pos x="connsiteX35379" y="connsiteY35379"/>
              </a:cxn>
              <a:cxn ang="0">
                <a:pos x="connsiteX35380" y="connsiteY35380"/>
              </a:cxn>
              <a:cxn ang="0">
                <a:pos x="connsiteX35381" y="connsiteY35381"/>
              </a:cxn>
              <a:cxn ang="0">
                <a:pos x="connsiteX35382" y="connsiteY35382"/>
              </a:cxn>
              <a:cxn ang="0">
                <a:pos x="connsiteX35383" y="connsiteY35383"/>
              </a:cxn>
              <a:cxn ang="0">
                <a:pos x="connsiteX35384" y="connsiteY35384"/>
              </a:cxn>
              <a:cxn ang="0">
                <a:pos x="connsiteX35385" y="connsiteY35385"/>
              </a:cxn>
              <a:cxn ang="0">
                <a:pos x="connsiteX35386" y="connsiteY35386"/>
              </a:cxn>
              <a:cxn ang="0">
                <a:pos x="connsiteX35387" y="connsiteY35387"/>
              </a:cxn>
              <a:cxn ang="0">
                <a:pos x="connsiteX35388" y="connsiteY35388"/>
              </a:cxn>
              <a:cxn ang="0">
                <a:pos x="connsiteX35389" y="connsiteY35389"/>
              </a:cxn>
              <a:cxn ang="0">
                <a:pos x="connsiteX35390" y="connsiteY35390"/>
              </a:cxn>
              <a:cxn ang="0">
                <a:pos x="connsiteX35391" y="connsiteY35391"/>
              </a:cxn>
              <a:cxn ang="0">
                <a:pos x="connsiteX35392" y="connsiteY35392"/>
              </a:cxn>
              <a:cxn ang="0">
                <a:pos x="connsiteX35393" y="connsiteY35393"/>
              </a:cxn>
              <a:cxn ang="0">
                <a:pos x="connsiteX35394" y="connsiteY35394"/>
              </a:cxn>
              <a:cxn ang="0">
                <a:pos x="connsiteX35395" y="connsiteY35395"/>
              </a:cxn>
              <a:cxn ang="0">
                <a:pos x="connsiteX35396" y="connsiteY35396"/>
              </a:cxn>
              <a:cxn ang="0">
                <a:pos x="connsiteX35397" y="connsiteY35397"/>
              </a:cxn>
              <a:cxn ang="0">
                <a:pos x="connsiteX35398" y="connsiteY35398"/>
              </a:cxn>
              <a:cxn ang="0">
                <a:pos x="connsiteX35399" y="connsiteY35399"/>
              </a:cxn>
              <a:cxn ang="0">
                <a:pos x="connsiteX35400" y="connsiteY35400"/>
              </a:cxn>
              <a:cxn ang="0">
                <a:pos x="connsiteX35401" y="connsiteY35401"/>
              </a:cxn>
              <a:cxn ang="0">
                <a:pos x="connsiteX35402" y="connsiteY35402"/>
              </a:cxn>
              <a:cxn ang="0">
                <a:pos x="connsiteX35403" y="connsiteY35403"/>
              </a:cxn>
              <a:cxn ang="0">
                <a:pos x="connsiteX35404" y="connsiteY35404"/>
              </a:cxn>
              <a:cxn ang="0">
                <a:pos x="connsiteX35405" y="connsiteY35405"/>
              </a:cxn>
              <a:cxn ang="0">
                <a:pos x="connsiteX35406" y="connsiteY35406"/>
              </a:cxn>
              <a:cxn ang="0">
                <a:pos x="connsiteX35407" y="connsiteY35407"/>
              </a:cxn>
              <a:cxn ang="0">
                <a:pos x="connsiteX35408" y="connsiteY35408"/>
              </a:cxn>
              <a:cxn ang="0">
                <a:pos x="connsiteX35409" y="connsiteY35409"/>
              </a:cxn>
              <a:cxn ang="0">
                <a:pos x="connsiteX35410" y="connsiteY35410"/>
              </a:cxn>
              <a:cxn ang="0">
                <a:pos x="connsiteX35411" y="connsiteY35411"/>
              </a:cxn>
              <a:cxn ang="0">
                <a:pos x="connsiteX35412" y="connsiteY35412"/>
              </a:cxn>
              <a:cxn ang="0">
                <a:pos x="connsiteX35413" y="connsiteY35413"/>
              </a:cxn>
              <a:cxn ang="0">
                <a:pos x="connsiteX35414" y="connsiteY35414"/>
              </a:cxn>
              <a:cxn ang="0">
                <a:pos x="connsiteX35415" y="connsiteY35415"/>
              </a:cxn>
              <a:cxn ang="0">
                <a:pos x="connsiteX35416" y="connsiteY35416"/>
              </a:cxn>
              <a:cxn ang="0">
                <a:pos x="connsiteX35417" y="connsiteY35417"/>
              </a:cxn>
              <a:cxn ang="0">
                <a:pos x="connsiteX35418" y="connsiteY35418"/>
              </a:cxn>
              <a:cxn ang="0">
                <a:pos x="connsiteX35419" y="connsiteY35419"/>
              </a:cxn>
              <a:cxn ang="0">
                <a:pos x="connsiteX35420" y="connsiteY35420"/>
              </a:cxn>
              <a:cxn ang="0">
                <a:pos x="connsiteX35421" y="connsiteY35421"/>
              </a:cxn>
              <a:cxn ang="0">
                <a:pos x="connsiteX35422" y="connsiteY35422"/>
              </a:cxn>
              <a:cxn ang="0">
                <a:pos x="connsiteX35423" y="connsiteY35423"/>
              </a:cxn>
              <a:cxn ang="0">
                <a:pos x="connsiteX35424" y="connsiteY35424"/>
              </a:cxn>
              <a:cxn ang="0">
                <a:pos x="connsiteX35425" y="connsiteY35425"/>
              </a:cxn>
              <a:cxn ang="0">
                <a:pos x="connsiteX35426" y="connsiteY35426"/>
              </a:cxn>
              <a:cxn ang="0">
                <a:pos x="connsiteX35427" y="connsiteY35427"/>
              </a:cxn>
              <a:cxn ang="0">
                <a:pos x="connsiteX35428" y="connsiteY35428"/>
              </a:cxn>
              <a:cxn ang="0">
                <a:pos x="connsiteX35429" y="connsiteY35429"/>
              </a:cxn>
              <a:cxn ang="0">
                <a:pos x="connsiteX35430" y="connsiteY35430"/>
              </a:cxn>
              <a:cxn ang="0">
                <a:pos x="connsiteX35431" y="connsiteY35431"/>
              </a:cxn>
              <a:cxn ang="0">
                <a:pos x="connsiteX35432" y="connsiteY35432"/>
              </a:cxn>
              <a:cxn ang="0">
                <a:pos x="connsiteX35433" y="connsiteY35433"/>
              </a:cxn>
              <a:cxn ang="0">
                <a:pos x="connsiteX35434" y="connsiteY35434"/>
              </a:cxn>
              <a:cxn ang="0">
                <a:pos x="connsiteX35435" y="connsiteY35435"/>
              </a:cxn>
              <a:cxn ang="0">
                <a:pos x="connsiteX35436" y="connsiteY35436"/>
              </a:cxn>
              <a:cxn ang="0">
                <a:pos x="connsiteX35437" y="connsiteY35437"/>
              </a:cxn>
              <a:cxn ang="0">
                <a:pos x="connsiteX35438" y="connsiteY35438"/>
              </a:cxn>
              <a:cxn ang="0">
                <a:pos x="connsiteX35439" y="connsiteY35439"/>
              </a:cxn>
              <a:cxn ang="0">
                <a:pos x="connsiteX35440" y="connsiteY35440"/>
              </a:cxn>
              <a:cxn ang="0">
                <a:pos x="connsiteX35441" y="connsiteY35441"/>
              </a:cxn>
              <a:cxn ang="0">
                <a:pos x="connsiteX35442" y="connsiteY35442"/>
              </a:cxn>
              <a:cxn ang="0">
                <a:pos x="connsiteX35443" y="connsiteY35443"/>
              </a:cxn>
              <a:cxn ang="0">
                <a:pos x="connsiteX35444" y="connsiteY35444"/>
              </a:cxn>
              <a:cxn ang="0">
                <a:pos x="connsiteX35445" y="connsiteY35445"/>
              </a:cxn>
              <a:cxn ang="0">
                <a:pos x="connsiteX35446" y="connsiteY35446"/>
              </a:cxn>
              <a:cxn ang="0">
                <a:pos x="connsiteX35447" y="connsiteY35447"/>
              </a:cxn>
              <a:cxn ang="0">
                <a:pos x="connsiteX35448" y="connsiteY35448"/>
              </a:cxn>
              <a:cxn ang="0">
                <a:pos x="connsiteX35449" y="connsiteY35449"/>
              </a:cxn>
              <a:cxn ang="0">
                <a:pos x="connsiteX35450" y="connsiteY35450"/>
              </a:cxn>
              <a:cxn ang="0">
                <a:pos x="connsiteX35451" y="connsiteY35451"/>
              </a:cxn>
              <a:cxn ang="0">
                <a:pos x="connsiteX35452" y="connsiteY35452"/>
              </a:cxn>
              <a:cxn ang="0">
                <a:pos x="connsiteX35453" y="connsiteY35453"/>
              </a:cxn>
              <a:cxn ang="0">
                <a:pos x="connsiteX35454" y="connsiteY35454"/>
              </a:cxn>
              <a:cxn ang="0">
                <a:pos x="connsiteX35455" y="connsiteY35455"/>
              </a:cxn>
              <a:cxn ang="0">
                <a:pos x="connsiteX35456" y="connsiteY35456"/>
              </a:cxn>
              <a:cxn ang="0">
                <a:pos x="connsiteX35457" y="connsiteY35457"/>
              </a:cxn>
              <a:cxn ang="0">
                <a:pos x="connsiteX35458" y="connsiteY35458"/>
              </a:cxn>
              <a:cxn ang="0">
                <a:pos x="connsiteX35459" y="connsiteY35459"/>
              </a:cxn>
              <a:cxn ang="0">
                <a:pos x="connsiteX35460" y="connsiteY35460"/>
              </a:cxn>
              <a:cxn ang="0">
                <a:pos x="connsiteX35461" y="connsiteY35461"/>
              </a:cxn>
              <a:cxn ang="0">
                <a:pos x="connsiteX35462" y="connsiteY35462"/>
              </a:cxn>
              <a:cxn ang="0">
                <a:pos x="connsiteX35463" y="connsiteY35463"/>
              </a:cxn>
              <a:cxn ang="0">
                <a:pos x="connsiteX35464" y="connsiteY35464"/>
              </a:cxn>
              <a:cxn ang="0">
                <a:pos x="connsiteX35465" y="connsiteY35465"/>
              </a:cxn>
              <a:cxn ang="0">
                <a:pos x="connsiteX35466" y="connsiteY35466"/>
              </a:cxn>
              <a:cxn ang="0">
                <a:pos x="connsiteX35467" y="connsiteY35467"/>
              </a:cxn>
              <a:cxn ang="0">
                <a:pos x="connsiteX35468" y="connsiteY35468"/>
              </a:cxn>
              <a:cxn ang="0">
                <a:pos x="connsiteX35469" y="connsiteY35469"/>
              </a:cxn>
              <a:cxn ang="0">
                <a:pos x="connsiteX35470" y="connsiteY35470"/>
              </a:cxn>
              <a:cxn ang="0">
                <a:pos x="connsiteX35471" y="connsiteY35471"/>
              </a:cxn>
              <a:cxn ang="0">
                <a:pos x="connsiteX35472" y="connsiteY35472"/>
              </a:cxn>
              <a:cxn ang="0">
                <a:pos x="connsiteX35473" y="connsiteY35473"/>
              </a:cxn>
              <a:cxn ang="0">
                <a:pos x="connsiteX35474" y="connsiteY35474"/>
              </a:cxn>
              <a:cxn ang="0">
                <a:pos x="connsiteX35475" y="connsiteY35475"/>
              </a:cxn>
              <a:cxn ang="0">
                <a:pos x="connsiteX35476" y="connsiteY35476"/>
              </a:cxn>
              <a:cxn ang="0">
                <a:pos x="connsiteX35477" y="connsiteY35477"/>
              </a:cxn>
              <a:cxn ang="0">
                <a:pos x="connsiteX35478" y="connsiteY35478"/>
              </a:cxn>
              <a:cxn ang="0">
                <a:pos x="connsiteX35479" y="connsiteY35479"/>
              </a:cxn>
              <a:cxn ang="0">
                <a:pos x="connsiteX35480" y="connsiteY35480"/>
              </a:cxn>
              <a:cxn ang="0">
                <a:pos x="connsiteX35481" y="connsiteY35481"/>
              </a:cxn>
              <a:cxn ang="0">
                <a:pos x="connsiteX35482" y="connsiteY35482"/>
              </a:cxn>
              <a:cxn ang="0">
                <a:pos x="connsiteX35483" y="connsiteY35483"/>
              </a:cxn>
              <a:cxn ang="0">
                <a:pos x="connsiteX35484" y="connsiteY35484"/>
              </a:cxn>
              <a:cxn ang="0">
                <a:pos x="connsiteX35485" y="connsiteY35485"/>
              </a:cxn>
              <a:cxn ang="0">
                <a:pos x="connsiteX35486" y="connsiteY35486"/>
              </a:cxn>
              <a:cxn ang="0">
                <a:pos x="connsiteX35487" y="connsiteY35487"/>
              </a:cxn>
              <a:cxn ang="0">
                <a:pos x="connsiteX35488" y="connsiteY35488"/>
              </a:cxn>
              <a:cxn ang="0">
                <a:pos x="connsiteX35489" y="connsiteY35489"/>
              </a:cxn>
              <a:cxn ang="0">
                <a:pos x="connsiteX35490" y="connsiteY35490"/>
              </a:cxn>
              <a:cxn ang="0">
                <a:pos x="connsiteX35491" y="connsiteY35491"/>
              </a:cxn>
              <a:cxn ang="0">
                <a:pos x="connsiteX35492" y="connsiteY35492"/>
              </a:cxn>
              <a:cxn ang="0">
                <a:pos x="connsiteX35493" y="connsiteY35493"/>
              </a:cxn>
              <a:cxn ang="0">
                <a:pos x="connsiteX35494" y="connsiteY35494"/>
              </a:cxn>
              <a:cxn ang="0">
                <a:pos x="connsiteX35495" y="connsiteY35495"/>
              </a:cxn>
              <a:cxn ang="0">
                <a:pos x="connsiteX35496" y="connsiteY35496"/>
              </a:cxn>
              <a:cxn ang="0">
                <a:pos x="connsiteX35497" y="connsiteY35497"/>
              </a:cxn>
              <a:cxn ang="0">
                <a:pos x="connsiteX35498" y="connsiteY35498"/>
              </a:cxn>
              <a:cxn ang="0">
                <a:pos x="connsiteX35499" y="connsiteY35499"/>
              </a:cxn>
              <a:cxn ang="0">
                <a:pos x="connsiteX35500" y="connsiteY35500"/>
              </a:cxn>
              <a:cxn ang="0">
                <a:pos x="connsiteX35501" y="connsiteY35501"/>
              </a:cxn>
              <a:cxn ang="0">
                <a:pos x="connsiteX35502" y="connsiteY35502"/>
              </a:cxn>
              <a:cxn ang="0">
                <a:pos x="connsiteX35503" y="connsiteY35503"/>
              </a:cxn>
              <a:cxn ang="0">
                <a:pos x="connsiteX35504" y="connsiteY35504"/>
              </a:cxn>
              <a:cxn ang="0">
                <a:pos x="connsiteX35505" y="connsiteY35505"/>
              </a:cxn>
              <a:cxn ang="0">
                <a:pos x="connsiteX35506" y="connsiteY35506"/>
              </a:cxn>
              <a:cxn ang="0">
                <a:pos x="connsiteX35507" y="connsiteY35507"/>
              </a:cxn>
              <a:cxn ang="0">
                <a:pos x="connsiteX35508" y="connsiteY35508"/>
              </a:cxn>
              <a:cxn ang="0">
                <a:pos x="connsiteX35509" y="connsiteY35509"/>
              </a:cxn>
              <a:cxn ang="0">
                <a:pos x="connsiteX35510" y="connsiteY35510"/>
              </a:cxn>
              <a:cxn ang="0">
                <a:pos x="connsiteX35511" y="connsiteY35511"/>
              </a:cxn>
              <a:cxn ang="0">
                <a:pos x="connsiteX35512" y="connsiteY35512"/>
              </a:cxn>
              <a:cxn ang="0">
                <a:pos x="connsiteX35513" y="connsiteY35513"/>
              </a:cxn>
              <a:cxn ang="0">
                <a:pos x="connsiteX35514" y="connsiteY35514"/>
              </a:cxn>
              <a:cxn ang="0">
                <a:pos x="connsiteX35515" y="connsiteY35515"/>
              </a:cxn>
              <a:cxn ang="0">
                <a:pos x="connsiteX35516" y="connsiteY35516"/>
              </a:cxn>
              <a:cxn ang="0">
                <a:pos x="connsiteX35517" y="connsiteY35517"/>
              </a:cxn>
              <a:cxn ang="0">
                <a:pos x="connsiteX35518" y="connsiteY35518"/>
              </a:cxn>
              <a:cxn ang="0">
                <a:pos x="connsiteX35519" y="connsiteY35519"/>
              </a:cxn>
              <a:cxn ang="0">
                <a:pos x="connsiteX35520" y="connsiteY35520"/>
              </a:cxn>
              <a:cxn ang="0">
                <a:pos x="connsiteX35521" y="connsiteY35521"/>
              </a:cxn>
              <a:cxn ang="0">
                <a:pos x="connsiteX35522" y="connsiteY35522"/>
              </a:cxn>
              <a:cxn ang="0">
                <a:pos x="connsiteX35523" y="connsiteY35523"/>
              </a:cxn>
              <a:cxn ang="0">
                <a:pos x="connsiteX35524" y="connsiteY35524"/>
              </a:cxn>
              <a:cxn ang="0">
                <a:pos x="connsiteX35525" y="connsiteY35525"/>
              </a:cxn>
              <a:cxn ang="0">
                <a:pos x="connsiteX35526" y="connsiteY35526"/>
              </a:cxn>
              <a:cxn ang="0">
                <a:pos x="connsiteX35527" y="connsiteY35527"/>
              </a:cxn>
              <a:cxn ang="0">
                <a:pos x="connsiteX35528" y="connsiteY35528"/>
              </a:cxn>
              <a:cxn ang="0">
                <a:pos x="connsiteX35529" y="connsiteY35529"/>
              </a:cxn>
              <a:cxn ang="0">
                <a:pos x="connsiteX35530" y="connsiteY35530"/>
              </a:cxn>
              <a:cxn ang="0">
                <a:pos x="connsiteX35531" y="connsiteY35531"/>
              </a:cxn>
              <a:cxn ang="0">
                <a:pos x="connsiteX35532" y="connsiteY35532"/>
              </a:cxn>
              <a:cxn ang="0">
                <a:pos x="connsiteX35533" y="connsiteY35533"/>
              </a:cxn>
              <a:cxn ang="0">
                <a:pos x="connsiteX35534" y="connsiteY35534"/>
              </a:cxn>
              <a:cxn ang="0">
                <a:pos x="connsiteX35535" y="connsiteY35535"/>
              </a:cxn>
              <a:cxn ang="0">
                <a:pos x="connsiteX35536" y="connsiteY35536"/>
              </a:cxn>
              <a:cxn ang="0">
                <a:pos x="connsiteX35537" y="connsiteY35537"/>
              </a:cxn>
              <a:cxn ang="0">
                <a:pos x="connsiteX35538" y="connsiteY35538"/>
              </a:cxn>
              <a:cxn ang="0">
                <a:pos x="connsiteX35539" y="connsiteY35539"/>
              </a:cxn>
              <a:cxn ang="0">
                <a:pos x="connsiteX35540" y="connsiteY35540"/>
              </a:cxn>
              <a:cxn ang="0">
                <a:pos x="connsiteX35541" y="connsiteY35541"/>
              </a:cxn>
              <a:cxn ang="0">
                <a:pos x="connsiteX35542" y="connsiteY35542"/>
              </a:cxn>
              <a:cxn ang="0">
                <a:pos x="connsiteX35543" y="connsiteY35543"/>
              </a:cxn>
              <a:cxn ang="0">
                <a:pos x="connsiteX35544" y="connsiteY35544"/>
              </a:cxn>
              <a:cxn ang="0">
                <a:pos x="connsiteX35545" y="connsiteY35545"/>
              </a:cxn>
              <a:cxn ang="0">
                <a:pos x="connsiteX35546" y="connsiteY35546"/>
              </a:cxn>
              <a:cxn ang="0">
                <a:pos x="connsiteX35547" y="connsiteY35547"/>
              </a:cxn>
              <a:cxn ang="0">
                <a:pos x="connsiteX35548" y="connsiteY35548"/>
              </a:cxn>
              <a:cxn ang="0">
                <a:pos x="connsiteX35549" y="connsiteY35549"/>
              </a:cxn>
              <a:cxn ang="0">
                <a:pos x="connsiteX35550" y="connsiteY35550"/>
              </a:cxn>
              <a:cxn ang="0">
                <a:pos x="connsiteX35551" y="connsiteY35551"/>
              </a:cxn>
              <a:cxn ang="0">
                <a:pos x="connsiteX35552" y="connsiteY35552"/>
              </a:cxn>
              <a:cxn ang="0">
                <a:pos x="connsiteX35553" y="connsiteY35553"/>
              </a:cxn>
              <a:cxn ang="0">
                <a:pos x="connsiteX35554" y="connsiteY35554"/>
              </a:cxn>
              <a:cxn ang="0">
                <a:pos x="connsiteX35555" y="connsiteY35555"/>
              </a:cxn>
              <a:cxn ang="0">
                <a:pos x="connsiteX35556" y="connsiteY35556"/>
              </a:cxn>
              <a:cxn ang="0">
                <a:pos x="connsiteX35557" y="connsiteY35557"/>
              </a:cxn>
              <a:cxn ang="0">
                <a:pos x="connsiteX35558" y="connsiteY35558"/>
              </a:cxn>
              <a:cxn ang="0">
                <a:pos x="connsiteX35559" y="connsiteY35559"/>
              </a:cxn>
              <a:cxn ang="0">
                <a:pos x="connsiteX35560" y="connsiteY35560"/>
              </a:cxn>
              <a:cxn ang="0">
                <a:pos x="connsiteX35561" y="connsiteY35561"/>
              </a:cxn>
              <a:cxn ang="0">
                <a:pos x="connsiteX35562" y="connsiteY35562"/>
              </a:cxn>
              <a:cxn ang="0">
                <a:pos x="connsiteX35563" y="connsiteY35563"/>
              </a:cxn>
              <a:cxn ang="0">
                <a:pos x="connsiteX35564" y="connsiteY35564"/>
              </a:cxn>
              <a:cxn ang="0">
                <a:pos x="connsiteX35565" y="connsiteY35565"/>
              </a:cxn>
              <a:cxn ang="0">
                <a:pos x="connsiteX35566" y="connsiteY35566"/>
              </a:cxn>
              <a:cxn ang="0">
                <a:pos x="connsiteX35567" y="connsiteY35567"/>
              </a:cxn>
              <a:cxn ang="0">
                <a:pos x="connsiteX35568" y="connsiteY35568"/>
              </a:cxn>
              <a:cxn ang="0">
                <a:pos x="connsiteX35569" y="connsiteY35569"/>
              </a:cxn>
              <a:cxn ang="0">
                <a:pos x="connsiteX35570" y="connsiteY35570"/>
              </a:cxn>
              <a:cxn ang="0">
                <a:pos x="connsiteX35571" y="connsiteY35571"/>
              </a:cxn>
              <a:cxn ang="0">
                <a:pos x="connsiteX35572" y="connsiteY35572"/>
              </a:cxn>
              <a:cxn ang="0">
                <a:pos x="connsiteX35573" y="connsiteY35573"/>
              </a:cxn>
              <a:cxn ang="0">
                <a:pos x="connsiteX35574" y="connsiteY35574"/>
              </a:cxn>
              <a:cxn ang="0">
                <a:pos x="connsiteX35575" y="connsiteY35575"/>
              </a:cxn>
              <a:cxn ang="0">
                <a:pos x="connsiteX35576" y="connsiteY35576"/>
              </a:cxn>
              <a:cxn ang="0">
                <a:pos x="connsiteX35577" y="connsiteY35577"/>
              </a:cxn>
              <a:cxn ang="0">
                <a:pos x="connsiteX35578" y="connsiteY35578"/>
              </a:cxn>
              <a:cxn ang="0">
                <a:pos x="connsiteX35579" y="connsiteY35579"/>
              </a:cxn>
              <a:cxn ang="0">
                <a:pos x="connsiteX35580" y="connsiteY35580"/>
              </a:cxn>
              <a:cxn ang="0">
                <a:pos x="connsiteX35581" y="connsiteY35581"/>
              </a:cxn>
              <a:cxn ang="0">
                <a:pos x="connsiteX35582" y="connsiteY35582"/>
              </a:cxn>
              <a:cxn ang="0">
                <a:pos x="connsiteX35583" y="connsiteY35583"/>
              </a:cxn>
              <a:cxn ang="0">
                <a:pos x="connsiteX35584" y="connsiteY35584"/>
              </a:cxn>
              <a:cxn ang="0">
                <a:pos x="connsiteX35585" y="connsiteY35585"/>
              </a:cxn>
              <a:cxn ang="0">
                <a:pos x="connsiteX35586" y="connsiteY35586"/>
              </a:cxn>
              <a:cxn ang="0">
                <a:pos x="connsiteX35587" y="connsiteY35587"/>
              </a:cxn>
              <a:cxn ang="0">
                <a:pos x="connsiteX35588" y="connsiteY35588"/>
              </a:cxn>
              <a:cxn ang="0">
                <a:pos x="connsiteX35589" y="connsiteY35589"/>
              </a:cxn>
              <a:cxn ang="0">
                <a:pos x="connsiteX35590" y="connsiteY35590"/>
              </a:cxn>
              <a:cxn ang="0">
                <a:pos x="connsiteX35591" y="connsiteY35591"/>
              </a:cxn>
              <a:cxn ang="0">
                <a:pos x="connsiteX35592" y="connsiteY35592"/>
              </a:cxn>
              <a:cxn ang="0">
                <a:pos x="connsiteX35593" y="connsiteY35593"/>
              </a:cxn>
              <a:cxn ang="0">
                <a:pos x="connsiteX35594" y="connsiteY35594"/>
              </a:cxn>
              <a:cxn ang="0">
                <a:pos x="connsiteX35595" y="connsiteY35595"/>
              </a:cxn>
              <a:cxn ang="0">
                <a:pos x="connsiteX35596" y="connsiteY35596"/>
              </a:cxn>
              <a:cxn ang="0">
                <a:pos x="connsiteX35597" y="connsiteY35597"/>
              </a:cxn>
              <a:cxn ang="0">
                <a:pos x="connsiteX35598" y="connsiteY35598"/>
              </a:cxn>
              <a:cxn ang="0">
                <a:pos x="connsiteX35599" y="connsiteY35599"/>
              </a:cxn>
              <a:cxn ang="0">
                <a:pos x="connsiteX35600" y="connsiteY35600"/>
              </a:cxn>
              <a:cxn ang="0">
                <a:pos x="connsiteX35601" y="connsiteY35601"/>
              </a:cxn>
              <a:cxn ang="0">
                <a:pos x="connsiteX35602" y="connsiteY35602"/>
              </a:cxn>
              <a:cxn ang="0">
                <a:pos x="connsiteX35603" y="connsiteY35603"/>
              </a:cxn>
              <a:cxn ang="0">
                <a:pos x="connsiteX35604" y="connsiteY35604"/>
              </a:cxn>
              <a:cxn ang="0">
                <a:pos x="connsiteX35605" y="connsiteY35605"/>
              </a:cxn>
              <a:cxn ang="0">
                <a:pos x="connsiteX35606" y="connsiteY35606"/>
              </a:cxn>
              <a:cxn ang="0">
                <a:pos x="connsiteX35607" y="connsiteY35607"/>
              </a:cxn>
              <a:cxn ang="0">
                <a:pos x="connsiteX35608" y="connsiteY35608"/>
              </a:cxn>
              <a:cxn ang="0">
                <a:pos x="connsiteX35609" y="connsiteY35609"/>
              </a:cxn>
              <a:cxn ang="0">
                <a:pos x="connsiteX35610" y="connsiteY35610"/>
              </a:cxn>
              <a:cxn ang="0">
                <a:pos x="connsiteX35611" y="connsiteY35611"/>
              </a:cxn>
              <a:cxn ang="0">
                <a:pos x="connsiteX35612" y="connsiteY35612"/>
              </a:cxn>
              <a:cxn ang="0">
                <a:pos x="connsiteX35613" y="connsiteY35613"/>
              </a:cxn>
              <a:cxn ang="0">
                <a:pos x="connsiteX35614" y="connsiteY35614"/>
              </a:cxn>
              <a:cxn ang="0">
                <a:pos x="connsiteX35615" y="connsiteY35615"/>
              </a:cxn>
              <a:cxn ang="0">
                <a:pos x="connsiteX35616" y="connsiteY35616"/>
              </a:cxn>
              <a:cxn ang="0">
                <a:pos x="connsiteX35617" y="connsiteY35617"/>
              </a:cxn>
              <a:cxn ang="0">
                <a:pos x="connsiteX35618" y="connsiteY35618"/>
              </a:cxn>
              <a:cxn ang="0">
                <a:pos x="connsiteX35619" y="connsiteY35619"/>
              </a:cxn>
              <a:cxn ang="0">
                <a:pos x="connsiteX35620" y="connsiteY35620"/>
              </a:cxn>
              <a:cxn ang="0">
                <a:pos x="connsiteX35621" y="connsiteY35621"/>
              </a:cxn>
              <a:cxn ang="0">
                <a:pos x="connsiteX35622" y="connsiteY35622"/>
              </a:cxn>
              <a:cxn ang="0">
                <a:pos x="connsiteX35623" y="connsiteY35623"/>
              </a:cxn>
              <a:cxn ang="0">
                <a:pos x="connsiteX35624" y="connsiteY35624"/>
              </a:cxn>
              <a:cxn ang="0">
                <a:pos x="connsiteX35625" y="connsiteY35625"/>
              </a:cxn>
              <a:cxn ang="0">
                <a:pos x="connsiteX35626" y="connsiteY35626"/>
              </a:cxn>
              <a:cxn ang="0">
                <a:pos x="connsiteX35627" y="connsiteY35627"/>
              </a:cxn>
              <a:cxn ang="0">
                <a:pos x="connsiteX35628" y="connsiteY35628"/>
              </a:cxn>
              <a:cxn ang="0">
                <a:pos x="connsiteX35629" y="connsiteY35629"/>
              </a:cxn>
              <a:cxn ang="0">
                <a:pos x="connsiteX35630" y="connsiteY35630"/>
              </a:cxn>
              <a:cxn ang="0">
                <a:pos x="connsiteX35631" y="connsiteY35631"/>
              </a:cxn>
              <a:cxn ang="0">
                <a:pos x="connsiteX35632" y="connsiteY35632"/>
              </a:cxn>
              <a:cxn ang="0">
                <a:pos x="connsiteX35633" y="connsiteY35633"/>
              </a:cxn>
              <a:cxn ang="0">
                <a:pos x="connsiteX35634" y="connsiteY35634"/>
              </a:cxn>
              <a:cxn ang="0">
                <a:pos x="connsiteX35635" y="connsiteY35635"/>
              </a:cxn>
              <a:cxn ang="0">
                <a:pos x="connsiteX35636" y="connsiteY35636"/>
              </a:cxn>
              <a:cxn ang="0">
                <a:pos x="connsiteX35637" y="connsiteY35637"/>
              </a:cxn>
              <a:cxn ang="0">
                <a:pos x="connsiteX35638" y="connsiteY35638"/>
              </a:cxn>
              <a:cxn ang="0">
                <a:pos x="connsiteX35639" y="connsiteY35639"/>
              </a:cxn>
              <a:cxn ang="0">
                <a:pos x="connsiteX35640" y="connsiteY35640"/>
              </a:cxn>
              <a:cxn ang="0">
                <a:pos x="connsiteX35641" y="connsiteY35641"/>
              </a:cxn>
              <a:cxn ang="0">
                <a:pos x="connsiteX35642" y="connsiteY35642"/>
              </a:cxn>
              <a:cxn ang="0">
                <a:pos x="connsiteX35643" y="connsiteY35643"/>
              </a:cxn>
              <a:cxn ang="0">
                <a:pos x="connsiteX35644" y="connsiteY35644"/>
              </a:cxn>
              <a:cxn ang="0">
                <a:pos x="connsiteX35645" y="connsiteY35645"/>
              </a:cxn>
              <a:cxn ang="0">
                <a:pos x="connsiteX35646" y="connsiteY35646"/>
              </a:cxn>
              <a:cxn ang="0">
                <a:pos x="connsiteX35647" y="connsiteY35647"/>
              </a:cxn>
              <a:cxn ang="0">
                <a:pos x="connsiteX35648" y="connsiteY35648"/>
              </a:cxn>
              <a:cxn ang="0">
                <a:pos x="connsiteX35649" y="connsiteY35649"/>
              </a:cxn>
              <a:cxn ang="0">
                <a:pos x="connsiteX35650" y="connsiteY35650"/>
              </a:cxn>
              <a:cxn ang="0">
                <a:pos x="connsiteX35651" y="connsiteY35651"/>
              </a:cxn>
              <a:cxn ang="0">
                <a:pos x="connsiteX35652" y="connsiteY35652"/>
              </a:cxn>
              <a:cxn ang="0">
                <a:pos x="connsiteX35653" y="connsiteY35653"/>
              </a:cxn>
              <a:cxn ang="0">
                <a:pos x="connsiteX35654" y="connsiteY35654"/>
              </a:cxn>
              <a:cxn ang="0">
                <a:pos x="connsiteX35655" y="connsiteY35655"/>
              </a:cxn>
              <a:cxn ang="0">
                <a:pos x="connsiteX35656" y="connsiteY35656"/>
              </a:cxn>
              <a:cxn ang="0">
                <a:pos x="connsiteX35657" y="connsiteY35657"/>
              </a:cxn>
              <a:cxn ang="0">
                <a:pos x="connsiteX35658" y="connsiteY35658"/>
              </a:cxn>
              <a:cxn ang="0">
                <a:pos x="connsiteX35659" y="connsiteY35659"/>
              </a:cxn>
              <a:cxn ang="0">
                <a:pos x="connsiteX35660" y="connsiteY35660"/>
              </a:cxn>
              <a:cxn ang="0">
                <a:pos x="connsiteX35661" y="connsiteY35661"/>
              </a:cxn>
              <a:cxn ang="0">
                <a:pos x="connsiteX35662" y="connsiteY35662"/>
              </a:cxn>
              <a:cxn ang="0">
                <a:pos x="connsiteX35663" y="connsiteY35663"/>
              </a:cxn>
              <a:cxn ang="0">
                <a:pos x="connsiteX35664" y="connsiteY35664"/>
              </a:cxn>
              <a:cxn ang="0">
                <a:pos x="connsiteX35665" y="connsiteY35665"/>
              </a:cxn>
              <a:cxn ang="0">
                <a:pos x="connsiteX35666" y="connsiteY35666"/>
              </a:cxn>
              <a:cxn ang="0">
                <a:pos x="connsiteX35667" y="connsiteY35667"/>
              </a:cxn>
              <a:cxn ang="0">
                <a:pos x="connsiteX35668" y="connsiteY35668"/>
              </a:cxn>
              <a:cxn ang="0">
                <a:pos x="connsiteX35669" y="connsiteY35669"/>
              </a:cxn>
              <a:cxn ang="0">
                <a:pos x="connsiteX35670" y="connsiteY35670"/>
              </a:cxn>
              <a:cxn ang="0">
                <a:pos x="connsiteX35671" y="connsiteY35671"/>
              </a:cxn>
              <a:cxn ang="0">
                <a:pos x="connsiteX35672" y="connsiteY35672"/>
              </a:cxn>
              <a:cxn ang="0">
                <a:pos x="connsiteX35673" y="connsiteY35673"/>
              </a:cxn>
              <a:cxn ang="0">
                <a:pos x="connsiteX35674" y="connsiteY35674"/>
              </a:cxn>
              <a:cxn ang="0">
                <a:pos x="connsiteX35675" y="connsiteY35675"/>
              </a:cxn>
              <a:cxn ang="0">
                <a:pos x="connsiteX35676" y="connsiteY35676"/>
              </a:cxn>
              <a:cxn ang="0">
                <a:pos x="connsiteX35677" y="connsiteY35677"/>
              </a:cxn>
              <a:cxn ang="0">
                <a:pos x="connsiteX35678" y="connsiteY35678"/>
              </a:cxn>
              <a:cxn ang="0">
                <a:pos x="connsiteX35679" y="connsiteY35679"/>
              </a:cxn>
              <a:cxn ang="0">
                <a:pos x="connsiteX35680" y="connsiteY35680"/>
              </a:cxn>
              <a:cxn ang="0">
                <a:pos x="connsiteX35681" y="connsiteY35681"/>
              </a:cxn>
              <a:cxn ang="0">
                <a:pos x="connsiteX35682" y="connsiteY35682"/>
              </a:cxn>
              <a:cxn ang="0">
                <a:pos x="connsiteX35683" y="connsiteY35683"/>
              </a:cxn>
              <a:cxn ang="0">
                <a:pos x="connsiteX35684" y="connsiteY35684"/>
              </a:cxn>
              <a:cxn ang="0">
                <a:pos x="connsiteX35685" y="connsiteY35685"/>
              </a:cxn>
              <a:cxn ang="0">
                <a:pos x="connsiteX35686" y="connsiteY35686"/>
              </a:cxn>
              <a:cxn ang="0">
                <a:pos x="connsiteX35687" y="connsiteY35687"/>
              </a:cxn>
              <a:cxn ang="0">
                <a:pos x="connsiteX35688" y="connsiteY35688"/>
              </a:cxn>
              <a:cxn ang="0">
                <a:pos x="connsiteX35689" y="connsiteY35689"/>
              </a:cxn>
              <a:cxn ang="0">
                <a:pos x="connsiteX35690" y="connsiteY35690"/>
              </a:cxn>
              <a:cxn ang="0">
                <a:pos x="connsiteX35691" y="connsiteY35691"/>
              </a:cxn>
              <a:cxn ang="0">
                <a:pos x="connsiteX35692" y="connsiteY35692"/>
              </a:cxn>
              <a:cxn ang="0">
                <a:pos x="connsiteX35693" y="connsiteY35693"/>
              </a:cxn>
              <a:cxn ang="0">
                <a:pos x="connsiteX35694" y="connsiteY35694"/>
              </a:cxn>
              <a:cxn ang="0">
                <a:pos x="connsiteX35695" y="connsiteY35695"/>
              </a:cxn>
              <a:cxn ang="0">
                <a:pos x="connsiteX35696" y="connsiteY35696"/>
              </a:cxn>
              <a:cxn ang="0">
                <a:pos x="connsiteX35697" y="connsiteY35697"/>
              </a:cxn>
              <a:cxn ang="0">
                <a:pos x="connsiteX35698" y="connsiteY35698"/>
              </a:cxn>
              <a:cxn ang="0">
                <a:pos x="connsiteX35699" y="connsiteY35699"/>
              </a:cxn>
              <a:cxn ang="0">
                <a:pos x="connsiteX35700" y="connsiteY35700"/>
              </a:cxn>
              <a:cxn ang="0">
                <a:pos x="connsiteX35701" y="connsiteY35701"/>
              </a:cxn>
              <a:cxn ang="0">
                <a:pos x="connsiteX35702" y="connsiteY35702"/>
              </a:cxn>
              <a:cxn ang="0">
                <a:pos x="connsiteX35703" y="connsiteY35703"/>
              </a:cxn>
              <a:cxn ang="0">
                <a:pos x="connsiteX35704" y="connsiteY35704"/>
              </a:cxn>
              <a:cxn ang="0">
                <a:pos x="connsiteX35705" y="connsiteY35705"/>
              </a:cxn>
              <a:cxn ang="0">
                <a:pos x="connsiteX35706" y="connsiteY35706"/>
              </a:cxn>
              <a:cxn ang="0">
                <a:pos x="connsiteX35707" y="connsiteY35707"/>
              </a:cxn>
              <a:cxn ang="0">
                <a:pos x="connsiteX35708" y="connsiteY35708"/>
              </a:cxn>
              <a:cxn ang="0">
                <a:pos x="connsiteX35709" y="connsiteY35709"/>
              </a:cxn>
              <a:cxn ang="0">
                <a:pos x="connsiteX35710" y="connsiteY35710"/>
              </a:cxn>
              <a:cxn ang="0">
                <a:pos x="connsiteX35711" y="connsiteY35711"/>
              </a:cxn>
              <a:cxn ang="0">
                <a:pos x="connsiteX35712" y="connsiteY35712"/>
              </a:cxn>
              <a:cxn ang="0">
                <a:pos x="connsiteX35713" y="connsiteY35713"/>
              </a:cxn>
              <a:cxn ang="0">
                <a:pos x="connsiteX35714" y="connsiteY35714"/>
              </a:cxn>
              <a:cxn ang="0">
                <a:pos x="connsiteX35715" y="connsiteY35715"/>
              </a:cxn>
              <a:cxn ang="0">
                <a:pos x="connsiteX35716" y="connsiteY35716"/>
              </a:cxn>
              <a:cxn ang="0">
                <a:pos x="connsiteX35717" y="connsiteY35717"/>
              </a:cxn>
              <a:cxn ang="0">
                <a:pos x="connsiteX35718" y="connsiteY35718"/>
              </a:cxn>
              <a:cxn ang="0">
                <a:pos x="connsiteX35719" y="connsiteY35719"/>
              </a:cxn>
              <a:cxn ang="0">
                <a:pos x="connsiteX35720" y="connsiteY35720"/>
              </a:cxn>
              <a:cxn ang="0">
                <a:pos x="connsiteX35721" y="connsiteY35721"/>
              </a:cxn>
              <a:cxn ang="0">
                <a:pos x="connsiteX35722" y="connsiteY35722"/>
              </a:cxn>
              <a:cxn ang="0">
                <a:pos x="connsiteX35723" y="connsiteY35723"/>
              </a:cxn>
              <a:cxn ang="0">
                <a:pos x="connsiteX35724" y="connsiteY35724"/>
              </a:cxn>
              <a:cxn ang="0">
                <a:pos x="connsiteX35725" y="connsiteY35725"/>
              </a:cxn>
              <a:cxn ang="0">
                <a:pos x="connsiteX35726" y="connsiteY35726"/>
              </a:cxn>
              <a:cxn ang="0">
                <a:pos x="connsiteX35727" y="connsiteY35727"/>
              </a:cxn>
              <a:cxn ang="0">
                <a:pos x="connsiteX35728" y="connsiteY35728"/>
              </a:cxn>
              <a:cxn ang="0">
                <a:pos x="connsiteX35729" y="connsiteY35729"/>
              </a:cxn>
              <a:cxn ang="0">
                <a:pos x="connsiteX35730" y="connsiteY35730"/>
              </a:cxn>
              <a:cxn ang="0">
                <a:pos x="connsiteX35731" y="connsiteY35731"/>
              </a:cxn>
              <a:cxn ang="0">
                <a:pos x="connsiteX35732" y="connsiteY35732"/>
              </a:cxn>
              <a:cxn ang="0">
                <a:pos x="connsiteX35733" y="connsiteY35733"/>
              </a:cxn>
              <a:cxn ang="0">
                <a:pos x="connsiteX35734" y="connsiteY35734"/>
              </a:cxn>
              <a:cxn ang="0">
                <a:pos x="connsiteX35735" y="connsiteY35735"/>
              </a:cxn>
              <a:cxn ang="0">
                <a:pos x="connsiteX35736" y="connsiteY35736"/>
              </a:cxn>
              <a:cxn ang="0">
                <a:pos x="connsiteX35737" y="connsiteY35737"/>
              </a:cxn>
              <a:cxn ang="0">
                <a:pos x="connsiteX35738" y="connsiteY35738"/>
              </a:cxn>
              <a:cxn ang="0">
                <a:pos x="connsiteX35739" y="connsiteY35739"/>
              </a:cxn>
              <a:cxn ang="0">
                <a:pos x="connsiteX35740" y="connsiteY35740"/>
              </a:cxn>
              <a:cxn ang="0">
                <a:pos x="connsiteX35741" y="connsiteY35741"/>
              </a:cxn>
              <a:cxn ang="0">
                <a:pos x="connsiteX35742" y="connsiteY35742"/>
              </a:cxn>
              <a:cxn ang="0">
                <a:pos x="connsiteX35743" y="connsiteY35743"/>
              </a:cxn>
              <a:cxn ang="0">
                <a:pos x="connsiteX35744" y="connsiteY35744"/>
              </a:cxn>
              <a:cxn ang="0">
                <a:pos x="connsiteX35745" y="connsiteY35745"/>
              </a:cxn>
              <a:cxn ang="0">
                <a:pos x="connsiteX35746" y="connsiteY35746"/>
              </a:cxn>
              <a:cxn ang="0">
                <a:pos x="connsiteX35747" y="connsiteY35747"/>
              </a:cxn>
              <a:cxn ang="0">
                <a:pos x="connsiteX35748" y="connsiteY35748"/>
              </a:cxn>
              <a:cxn ang="0">
                <a:pos x="connsiteX35749" y="connsiteY35749"/>
              </a:cxn>
              <a:cxn ang="0">
                <a:pos x="connsiteX35750" y="connsiteY35750"/>
              </a:cxn>
              <a:cxn ang="0">
                <a:pos x="connsiteX35751" y="connsiteY35751"/>
              </a:cxn>
              <a:cxn ang="0">
                <a:pos x="connsiteX35752" y="connsiteY35752"/>
              </a:cxn>
              <a:cxn ang="0">
                <a:pos x="connsiteX35753" y="connsiteY35753"/>
              </a:cxn>
              <a:cxn ang="0">
                <a:pos x="connsiteX35754" y="connsiteY35754"/>
              </a:cxn>
              <a:cxn ang="0">
                <a:pos x="connsiteX35755" y="connsiteY35755"/>
              </a:cxn>
              <a:cxn ang="0">
                <a:pos x="connsiteX35756" y="connsiteY35756"/>
              </a:cxn>
              <a:cxn ang="0">
                <a:pos x="connsiteX35757" y="connsiteY35757"/>
              </a:cxn>
              <a:cxn ang="0">
                <a:pos x="connsiteX35758" y="connsiteY35758"/>
              </a:cxn>
              <a:cxn ang="0">
                <a:pos x="connsiteX35759" y="connsiteY35759"/>
              </a:cxn>
              <a:cxn ang="0">
                <a:pos x="connsiteX35760" y="connsiteY35760"/>
              </a:cxn>
              <a:cxn ang="0">
                <a:pos x="connsiteX35761" y="connsiteY35761"/>
              </a:cxn>
              <a:cxn ang="0">
                <a:pos x="connsiteX35762" y="connsiteY35762"/>
              </a:cxn>
              <a:cxn ang="0">
                <a:pos x="connsiteX35763" y="connsiteY35763"/>
              </a:cxn>
              <a:cxn ang="0">
                <a:pos x="connsiteX35764" y="connsiteY35764"/>
              </a:cxn>
              <a:cxn ang="0">
                <a:pos x="connsiteX35765" y="connsiteY35765"/>
              </a:cxn>
              <a:cxn ang="0">
                <a:pos x="connsiteX35766" y="connsiteY35766"/>
              </a:cxn>
              <a:cxn ang="0">
                <a:pos x="connsiteX35767" y="connsiteY35767"/>
              </a:cxn>
              <a:cxn ang="0">
                <a:pos x="connsiteX35768" y="connsiteY35768"/>
              </a:cxn>
              <a:cxn ang="0">
                <a:pos x="connsiteX35769" y="connsiteY35769"/>
              </a:cxn>
              <a:cxn ang="0">
                <a:pos x="connsiteX35770" y="connsiteY35770"/>
              </a:cxn>
              <a:cxn ang="0">
                <a:pos x="connsiteX35771" y="connsiteY35771"/>
              </a:cxn>
              <a:cxn ang="0">
                <a:pos x="connsiteX35772" y="connsiteY35772"/>
              </a:cxn>
              <a:cxn ang="0">
                <a:pos x="connsiteX35773" y="connsiteY35773"/>
              </a:cxn>
              <a:cxn ang="0">
                <a:pos x="connsiteX35774" y="connsiteY35774"/>
              </a:cxn>
              <a:cxn ang="0">
                <a:pos x="connsiteX35775" y="connsiteY35775"/>
              </a:cxn>
              <a:cxn ang="0">
                <a:pos x="connsiteX35776" y="connsiteY35776"/>
              </a:cxn>
              <a:cxn ang="0">
                <a:pos x="connsiteX35777" y="connsiteY35777"/>
              </a:cxn>
              <a:cxn ang="0">
                <a:pos x="connsiteX35778" y="connsiteY35778"/>
              </a:cxn>
              <a:cxn ang="0">
                <a:pos x="connsiteX35779" y="connsiteY35779"/>
              </a:cxn>
              <a:cxn ang="0">
                <a:pos x="connsiteX35780" y="connsiteY35780"/>
              </a:cxn>
              <a:cxn ang="0">
                <a:pos x="connsiteX35781" y="connsiteY35781"/>
              </a:cxn>
              <a:cxn ang="0">
                <a:pos x="connsiteX35782" y="connsiteY35782"/>
              </a:cxn>
              <a:cxn ang="0">
                <a:pos x="connsiteX35783" y="connsiteY35783"/>
              </a:cxn>
              <a:cxn ang="0">
                <a:pos x="connsiteX35784" y="connsiteY35784"/>
              </a:cxn>
              <a:cxn ang="0">
                <a:pos x="connsiteX35785" y="connsiteY35785"/>
              </a:cxn>
              <a:cxn ang="0">
                <a:pos x="connsiteX35786" y="connsiteY35786"/>
              </a:cxn>
              <a:cxn ang="0">
                <a:pos x="connsiteX35787" y="connsiteY35787"/>
              </a:cxn>
              <a:cxn ang="0">
                <a:pos x="connsiteX35788" y="connsiteY35788"/>
              </a:cxn>
              <a:cxn ang="0">
                <a:pos x="connsiteX35789" y="connsiteY35789"/>
              </a:cxn>
              <a:cxn ang="0">
                <a:pos x="connsiteX35790" y="connsiteY35790"/>
              </a:cxn>
              <a:cxn ang="0">
                <a:pos x="connsiteX35791" y="connsiteY35791"/>
              </a:cxn>
              <a:cxn ang="0">
                <a:pos x="connsiteX35792" y="connsiteY35792"/>
              </a:cxn>
              <a:cxn ang="0">
                <a:pos x="connsiteX35793" y="connsiteY35793"/>
              </a:cxn>
              <a:cxn ang="0">
                <a:pos x="connsiteX35794" y="connsiteY35794"/>
              </a:cxn>
              <a:cxn ang="0">
                <a:pos x="connsiteX35795" y="connsiteY35795"/>
              </a:cxn>
              <a:cxn ang="0">
                <a:pos x="connsiteX35796" y="connsiteY35796"/>
              </a:cxn>
              <a:cxn ang="0">
                <a:pos x="connsiteX35797" y="connsiteY35797"/>
              </a:cxn>
              <a:cxn ang="0">
                <a:pos x="connsiteX35798" y="connsiteY35798"/>
              </a:cxn>
              <a:cxn ang="0">
                <a:pos x="connsiteX35799" y="connsiteY35799"/>
              </a:cxn>
              <a:cxn ang="0">
                <a:pos x="connsiteX35800" y="connsiteY35800"/>
              </a:cxn>
              <a:cxn ang="0">
                <a:pos x="connsiteX35801" y="connsiteY35801"/>
              </a:cxn>
              <a:cxn ang="0">
                <a:pos x="connsiteX35802" y="connsiteY35802"/>
              </a:cxn>
              <a:cxn ang="0">
                <a:pos x="connsiteX35803" y="connsiteY35803"/>
              </a:cxn>
              <a:cxn ang="0">
                <a:pos x="connsiteX35804" y="connsiteY35804"/>
              </a:cxn>
              <a:cxn ang="0">
                <a:pos x="connsiteX35805" y="connsiteY35805"/>
              </a:cxn>
              <a:cxn ang="0">
                <a:pos x="connsiteX35806" y="connsiteY35806"/>
              </a:cxn>
              <a:cxn ang="0">
                <a:pos x="connsiteX35807" y="connsiteY35807"/>
              </a:cxn>
              <a:cxn ang="0">
                <a:pos x="connsiteX35808" y="connsiteY35808"/>
              </a:cxn>
              <a:cxn ang="0">
                <a:pos x="connsiteX35809" y="connsiteY35809"/>
              </a:cxn>
              <a:cxn ang="0">
                <a:pos x="connsiteX35810" y="connsiteY35810"/>
              </a:cxn>
              <a:cxn ang="0">
                <a:pos x="connsiteX35811" y="connsiteY35811"/>
              </a:cxn>
              <a:cxn ang="0">
                <a:pos x="connsiteX35812" y="connsiteY35812"/>
              </a:cxn>
              <a:cxn ang="0">
                <a:pos x="connsiteX35813" y="connsiteY35813"/>
              </a:cxn>
              <a:cxn ang="0">
                <a:pos x="connsiteX35814" y="connsiteY35814"/>
              </a:cxn>
              <a:cxn ang="0">
                <a:pos x="connsiteX35815" y="connsiteY35815"/>
              </a:cxn>
              <a:cxn ang="0">
                <a:pos x="connsiteX35816" y="connsiteY35816"/>
              </a:cxn>
              <a:cxn ang="0">
                <a:pos x="connsiteX35817" y="connsiteY35817"/>
              </a:cxn>
              <a:cxn ang="0">
                <a:pos x="connsiteX35818" y="connsiteY35818"/>
              </a:cxn>
              <a:cxn ang="0">
                <a:pos x="connsiteX35819" y="connsiteY35819"/>
              </a:cxn>
              <a:cxn ang="0">
                <a:pos x="connsiteX35820" y="connsiteY35820"/>
              </a:cxn>
              <a:cxn ang="0">
                <a:pos x="connsiteX35821" y="connsiteY35821"/>
              </a:cxn>
              <a:cxn ang="0">
                <a:pos x="connsiteX35822" y="connsiteY35822"/>
              </a:cxn>
              <a:cxn ang="0">
                <a:pos x="connsiteX35823" y="connsiteY35823"/>
              </a:cxn>
              <a:cxn ang="0">
                <a:pos x="connsiteX35824" y="connsiteY35824"/>
              </a:cxn>
              <a:cxn ang="0">
                <a:pos x="connsiteX35825" y="connsiteY35825"/>
              </a:cxn>
              <a:cxn ang="0">
                <a:pos x="connsiteX35826" y="connsiteY35826"/>
              </a:cxn>
              <a:cxn ang="0">
                <a:pos x="connsiteX35827" y="connsiteY35827"/>
              </a:cxn>
              <a:cxn ang="0">
                <a:pos x="connsiteX35828" y="connsiteY35828"/>
              </a:cxn>
              <a:cxn ang="0">
                <a:pos x="connsiteX35829" y="connsiteY35829"/>
              </a:cxn>
              <a:cxn ang="0">
                <a:pos x="connsiteX35830" y="connsiteY35830"/>
              </a:cxn>
              <a:cxn ang="0">
                <a:pos x="connsiteX35831" y="connsiteY35831"/>
              </a:cxn>
              <a:cxn ang="0">
                <a:pos x="connsiteX35832" y="connsiteY35832"/>
              </a:cxn>
              <a:cxn ang="0">
                <a:pos x="connsiteX35833" y="connsiteY35833"/>
              </a:cxn>
              <a:cxn ang="0">
                <a:pos x="connsiteX35834" y="connsiteY35834"/>
              </a:cxn>
              <a:cxn ang="0">
                <a:pos x="connsiteX35835" y="connsiteY35835"/>
              </a:cxn>
              <a:cxn ang="0">
                <a:pos x="connsiteX35836" y="connsiteY35836"/>
              </a:cxn>
              <a:cxn ang="0">
                <a:pos x="connsiteX35837" y="connsiteY35837"/>
              </a:cxn>
              <a:cxn ang="0">
                <a:pos x="connsiteX35838" y="connsiteY35838"/>
              </a:cxn>
              <a:cxn ang="0">
                <a:pos x="connsiteX35839" y="connsiteY35839"/>
              </a:cxn>
              <a:cxn ang="0">
                <a:pos x="connsiteX35840" y="connsiteY35840"/>
              </a:cxn>
              <a:cxn ang="0">
                <a:pos x="connsiteX35841" y="connsiteY35841"/>
              </a:cxn>
              <a:cxn ang="0">
                <a:pos x="connsiteX35842" y="connsiteY35842"/>
              </a:cxn>
              <a:cxn ang="0">
                <a:pos x="connsiteX35843" y="connsiteY35843"/>
              </a:cxn>
              <a:cxn ang="0">
                <a:pos x="connsiteX35844" y="connsiteY35844"/>
              </a:cxn>
              <a:cxn ang="0">
                <a:pos x="connsiteX35845" y="connsiteY35845"/>
              </a:cxn>
              <a:cxn ang="0">
                <a:pos x="connsiteX35846" y="connsiteY35846"/>
              </a:cxn>
              <a:cxn ang="0">
                <a:pos x="connsiteX35847" y="connsiteY35847"/>
              </a:cxn>
              <a:cxn ang="0">
                <a:pos x="connsiteX35848" y="connsiteY35848"/>
              </a:cxn>
              <a:cxn ang="0">
                <a:pos x="connsiteX35849" y="connsiteY35849"/>
              </a:cxn>
              <a:cxn ang="0">
                <a:pos x="connsiteX35850" y="connsiteY35850"/>
              </a:cxn>
              <a:cxn ang="0">
                <a:pos x="connsiteX35851" y="connsiteY35851"/>
              </a:cxn>
              <a:cxn ang="0">
                <a:pos x="connsiteX35852" y="connsiteY35852"/>
              </a:cxn>
              <a:cxn ang="0">
                <a:pos x="connsiteX35853" y="connsiteY35853"/>
              </a:cxn>
              <a:cxn ang="0">
                <a:pos x="connsiteX35854" y="connsiteY35854"/>
              </a:cxn>
              <a:cxn ang="0">
                <a:pos x="connsiteX35855" y="connsiteY35855"/>
              </a:cxn>
              <a:cxn ang="0">
                <a:pos x="connsiteX35856" y="connsiteY35856"/>
              </a:cxn>
              <a:cxn ang="0">
                <a:pos x="connsiteX35857" y="connsiteY35857"/>
              </a:cxn>
              <a:cxn ang="0">
                <a:pos x="connsiteX35858" y="connsiteY35858"/>
              </a:cxn>
              <a:cxn ang="0">
                <a:pos x="connsiteX35859" y="connsiteY35859"/>
              </a:cxn>
              <a:cxn ang="0">
                <a:pos x="connsiteX35860" y="connsiteY35860"/>
              </a:cxn>
              <a:cxn ang="0">
                <a:pos x="connsiteX35861" y="connsiteY35861"/>
              </a:cxn>
              <a:cxn ang="0">
                <a:pos x="connsiteX35862" y="connsiteY35862"/>
              </a:cxn>
              <a:cxn ang="0">
                <a:pos x="connsiteX35863" y="connsiteY35863"/>
              </a:cxn>
              <a:cxn ang="0">
                <a:pos x="connsiteX35864" y="connsiteY35864"/>
              </a:cxn>
              <a:cxn ang="0">
                <a:pos x="connsiteX35865" y="connsiteY35865"/>
              </a:cxn>
              <a:cxn ang="0">
                <a:pos x="connsiteX35866" y="connsiteY35866"/>
              </a:cxn>
              <a:cxn ang="0">
                <a:pos x="connsiteX35867" y="connsiteY35867"/>
              </a:cxn>
              <a:cxn ang="0">
                <a:pos x="connsiteX35868" y="connsiteY35868"/>
              </a:cxn>
              <a:cxn ang="0">
                <a:pos x="connsiteX35869" y="connsiteY35869"/>
              </a:cxn>
              <a:cxn ang="0">
                <a:pos x="connsiteX35870" y="connsiteY35870"/>
              </a:cxn>
              <a:cxn ang="0">
                <a:pos x="connsiteX35871" y="connsiteY35871"/>
              </a:cxn>
              <a:cxn ang="0">
                <a:pos x="connsiteX35872" y="connsiteY35872"/>
              </a:cxn>
              <a:cxn ang="0">
                <a:pos x="connsiteX35873" y="connsiteY35873"/>
              </a:cxn>
              <a:cxn ang="0">
                <a:pos x="connsiteX35874" y="connsiteY35874"/>
              </a:cxn>
              <a:cxn ang="0">
                <a:pos x="connsiteX35875" y="connsiteY35875"/>
              </a:cxn>
              <a:cxn ang="0">
                <a:pos x="connsiteX35876" y="connsiteY35876"/>
              </a:cxn>
              <a:cxn ang="0">
                <a:pos x="connsiteX35877" y="connsiteY35877"/>
              </a:cxn>
              <a:cxn ang="0">
                <a:pos x="connsiteX35878" y="connsiteY35878"/>
              </a:cxn>
              <a:cxn ang="0">
                <a:pos x="connsiteX35879" y="connsiteY35879"/>
              </a:cxn>
              <a:cxn ang="0">
                <a:pos x="connsiteX35880" y="connsiteY35880"/>
              </a:cxn>
              <a:cxn ang="0">
                <a:pos x="connsiteX35881" y="connsiteY35881"/>
              </a:cxn>
              <a:cxn ang="0">
                <a:pos x="connsiteX35882" y="connsiteY35882"/>
              </a:cxn>
              <a:cxn ang="0">
                <a:pos x="connsiteX35883" y="connsiteY35883"/>
              </a:cxn>
              <a:cxn ang="0">
                <a:pos x="connsiteX35884" y="connsiteY35884"/>
              </a:cxn>
              <a:cxn ang="0">
                <a:pos x="connsiteX35885" y="connsiteY35885"/>
              </a:cxn>
              <a:cxn ang="0">
                <a:pos x="connsiteX35886" y="connsiteY35886"/>
              </a:cxn>
              <a:cxn ang="0">
                <a:pos x="connsiteX35887" y="connsiteY35887"/>
              </a:cxn>
              <a:cxn ang="0">
                <a:pos x="connsiteX35888" y="connsiteY35888"/>
              </a:cxn>
              <a:cxn ang="0">
                <a:pos x="connsiteX35889" y="connsiteY35889"/>
              </a:cxn>
              <a:cxn ang="0">
                <a:pos x="connsiteX35890" y="connsiteY35890"/>
              </a:cxn>
              <a:cxn ang="0">
                <a:pos x="connsiteX35891" y="connsiteY35891"/>
              </a:cxn>
              <a:cxn ang="0">
                <a:pos x="connsiteX35892" y="connsiteY35892"/>
              </a:cxn>
              <a:cxn ang="0">
                <a:pos x="connsiteX35893" y="connsiteY35893"/>
              </a:cxn>
              <a:cxn ang="0">
                <a:pos x="connsiteX35894" y="connsiteY35894"/>
              </a:cxn>
              <a:cxn ang="0">
                <a:pos x="connsiteX35895" y="connsiteY35895"/>
              </a:cxn>
              <a:cxn ang="0">
                <a:pos x="connsiteX35896" y="connsiteY35896"/>
              </a:cxn>
              <a:cxn ang="0">
                <a:pos x="connsiteX35897" y="connsiteY35897"/>
              </a:cxn>
              <a:cxn ang="0">
                <a:pos x="connsiteX35898" y="connsiteY35898"/>
              </a:cxn>
              <a:cxn ang="0">
                <a:pos x="connsiteX35899" y="connsiteY35899"/>
              </a:cxn>
              <a:cxn ang="0">
                <a:pos x="connsiteX35900" y="connsiteY35900"/>
              </a:cxn>
              <a:cxn ang="0">
                <a:pos x="connsiteX35901" y="connsiteY35901"/>
              </a:cxn>
              <a:cxn ang="0">
                <a:pos x="connsiteX35902" y="connsiteY35902"/>
              </a:cxn>
              <a:cxn ang="0">
                <a:pos x="connsiteX35903" y="connsiteY35903"/>
              </a:cxn>
              <a:cxn ang="0">
                <a:pos x="connsiteX35904" y="connsiteY35904"/>
              </a:cxn>
              <a:cxn ang="0">
                <a:pos x="connsiteX35905" y="connsiteY35905"/>
              </a:cxn>
              <a:cxn ang="0">
                <a:pos x="connsiteX35906" y="connsiteY35906"/>
              </a:cxn>
              <a:cxn ang="0">
                <a:pos x="connsiteX35907" y="connsiteY35907"/>
              </a:cxn>
              <a:cxn ang="0">
                <a:pos x="connsiteX35908" y="connsiteY35908"/>
              </a:cxn>
              <a:cxn ang="0">
                <a:pos x="connsiteX35909" y="connsiteY35909"/>
              </a:cxn>
              <a:cxn ang="0">
                <a:pos x="connsiteX35910" y="connsiteY35910"/>
              </a:cxn>
              <a:cxn ang="0">
                <a:pos x="connsiteX35911" y="connsiteY35911"/>
              </a:cxn>
              <a:cxn ang="0">
                <a:pos x="connsiteX35912" y="connsiteY35912"/>
              </a:cxn>
              <a:cxn ang="0">
                <a:pos x="connsiteX35913" y="connsiteY35913"/>
              </a:cxn>
              <a:cxn ang="0">
                <a:pos x="connsiteX35914" y="connsiteY35914"/>
              </a:cxn>
              <a:cxn ang="0">
                <a:pos x="connsiteX35915" y="connsiteY35915"/>
              </a:cxn>
              <a:cxn ang="0">
                <a:pos x="connsiteX35916" y="connsiteY35916"/>
              </a:cxn>
              <a:cxn ang="0">
                <a:pos x="connsiteX35917" y="connsiteY35917"/>
              </a:cxn>
              <a:cxn ang="0">
                <a:pos x="connsiteX35918" y="connsiteY35918"/>
              </a:cxn>
              <a:cxn ang="0">
                <a:pos x="connsiteX35919" y="connsiteY35919"/>
              </a:cxn>
              <a:cxn ang="0">
                <a:pos x="connsiteX35920" y="connsiteY35920"/>
              </a:cxn>
              <a:cxn ang="0">
                <a:pos x="connsiteX35921" y="connsiteY35921"/>
              </a:cxn>
              <a:cxn ang="0">
                <a:pos x="connsiteX35922" y="connsiteY35922"/>
              </a:cxn>
              <a:cxn ang="0">
                <a:pos x="connsiteX35923" y="connsiteY35923"/>
              </a:cxn>
              <a:cxn ang="0">
                <a:pos x="connsiteX35924" y="connsiteY35924"/>
              </a:cxn>
              <a:cxn ang="0">
                <a:pos x="connsiteX35925" y="connsiteY35925"/>
              </a:cxn>
              <a:cxn ang="0">
                <a:pos x="connsiteX35926" y="connsiteY35926"/>
              </a:cxn>
              <a:cxn ang="0">
                <a:pos x="connsiteX35927" y="connsiteY35927"/>
              </a:cxn>
              <a:cxn ang="0">
                <a:pos x="connsiteX35928" y="connsiteY35928"/>
              </a:cxn>
              <a:cxn ang="0">
                <a:pos x="connsiteX35929" y="connsiteY35929"/>
              </a:cxn>
              <a:cxn ang="0">
                <a:pos x="connsiteX35930" y="connsiteY35930"/>
              </a:cxn>
              <a:cxn ang="0">
                <a:pos x="connsiteX35931" y="connsiteY35931"/>
              </a:cxn>
              <a:cxn ang="0">
                <a:pos x="connsiteX35932" y="connsiteY35932"/>
              </a:cxn>
              <a:cxn ang="0">
                <a:pos x="connsiteX35933" y="connsiteY35933"/>
              </a:cxn>
              <a:cxn ang="0">
                <a:pos x="connsiteX35934" y="connsiteY35934"/>
              </a:cxn>
              <a:cxn ang="0">
                <a:pos x="connsiteX35935" y="connsiteY35935"/>
              </a:cxn>
              <a:cxn ang="0">
                <a:pos x="connsiteX35936" y="connsiteY35936"/>
              </a:cxn>
              <a:cxn ang="0">
                <a:pos x="connsiteX35937" y="connsiteY35937"/>
              </a:cxn>
              <a:cxn ang="0">
                <a:pos x="connsiteX35938" y="connsiteY35938"/>
              </a:cxn>
              <a:cxn ang="0">
                <a:pos x="connsiteX35939" y="connsiteY35939"/>
              </a:cxn>
              <a:cxn ang="0">
                <a:pos x="connsiteX35940" y="connsiteY35940"/>
              </a:cxn>
              <a:cxn ang="0">
                <a:pos x="connsiteX35941" y="connsiteY35941"/>
              </a:cxn>
              <a:cxn ang="0">
                <a:pos x="connsiteX35942" y="connsiteY35942"/>
              </a:cxn>
              <a:cxn ang="0">
                <a:pos x="connsiteX35943" y="connsiteY35943"/>
              </a:cxn>
              <a:cxn ang="0">
                <a:pos x="connsiteX35944" y="connsiteY35944"/>
              </a:cxn>
              <a:cxn ang="0">
                <a:pos x="connsiteX35945" y="connsiteY35945"/>
              </a:cxn>
              <a:cxn ang="0">
                <a:pos x="connsiteX35946" y="connsiteY35946"/>
              </a:cxn>
              <a:cxn ang="0">
                <a:pos x="connsiteX35947" y="connsiteY35947"/>
              </a:cxn>
              <a:cxn ang="0">
                <a:pos x="connsiteX35948" y="connsiteY35948"/>
              </a:cxn>
              <a:cxn ang="0">
                <a:pos x="connsiteX35949" y="connsiteY35949"/>
              </a:cxn>
              <a:cxn ang="0">
                <a:pos x="connsiteX35950" y="connsiteY35950"/>
              </a:cxn>
              <a:cxn ang="0">
                <a:pos x="connsiteX35951" y="connsiteY35951"/>
              </a:cxn>
              <a:cxn ang="0">
                <a:pos x="connsiteX35952" y="connsiteY35952"/>
              </a:cxn>
              <a:cxn ang="0">
                <a:pos x="connsiteX35953" y="connsiteY35953"/>
              </a:cxn>
              <a:cxn ang="0">
                <a:pos x="connsiteX35954" y="connsiteY35954"/>
              </a:cxn>
              <a:cxn ang="0">
                <a:pos x="connsiteX35955" y="connsiteY35955"/>
              </a:cxn>
              <a:cxn ang="0">
                <a:pos x="connsiteX35956" y="connsiteY35956"/>
              </a:cxn>
              <a:cxn ang="0">
                <a:pos x="connsiteX35957" y="connsiteY35957"/>
              </a:cxn>
              <a:cxn ang="0">
                <a:pos x="connsiteX35958" y="connsiteY35958"/>
              </a:cxn>
              <a:cxn ang="0">
                <a:pos x="connsiteX35959" y="connsiteY35959"/>
              </a:cxn>
              <a:cxn ang="0">
                <a:pos x="connsiteX35960" y="connsiteY35960"/>
              </a:cxn>
              <a:cxn ang="0">
                <a:pos x="connsiteX35961" y="connsiteY35961"/>
              </a:cxn>
              <a:cxn ang="0">
                <a:pos x="connsiteX35962" y="connsiteY35962"/>
              </a:cxn>
              <a:cxn ang="0">
                <a:pos x="connsiteX35963" y="connsiteY35963"/>
              </a:cxn>
              <a:cxn ang="0">
                <a:pos x="connsiteX35964" y="connsiteY35964"/>
              </a:cxn>
              <a:cxn ang="0">
                <a:pos x="connsiteX35965" y="connsiteY35965"/>
              </a:cxn>
              <a:cxn ang="0">
                <a:pos x="connsiteX35966" y="connsiteY35966"/>
              </a:cxn>
              <a:cxn ang="0">
                <a:pos x="connsiteX35967" y="connsiteY35967"/>
              </a:cxn>
              <a:cxn ang="0">
                <a:pos x="connsiteX35968" y="connsiteY35968"/>
              </a:cxn>
              <a:cxn ang="0">
                <a:pos x="connsiteX35969" y="connsiteY35969"/>
              </a:cxn>
              <a:cxn ang="0">
                <a:pos x="connsiteX35970" y="connsiteY35970"/>
              </a:cxn>
              <a:cxn ang="0">
                <a:pos x="connsiteX35971" y="connsiteY35971"/>
              </a:cxn>
              <a:cxn ang="0">
                <a:pos x="connsiteX35972" y="connsiteY35972"/>
              </a:cxn>
              <a:cxn ang="0">
                <a:pos x="connsiteX35973" y="connsiteY35973"/>
              </a:cxn>
              <a:cxn ang="0">
                <a:pos x="connsiteX35974" y="connsiteY35974"/>
              </a:cxn>
              <a:cxn ang="0">
                <a:pos x="connsiteX35975" y="connsiteY35975"/>
              </a:cxn>
              <a:cxn ang="0">
                <a:pos x="connsiteX35976" y="connsiteY35976"/>
              </a:cxn>
              <a:cxn ang="0">
                <a:pos x="connsiteX35977" y="connsiteY35977"/>
              </a:cxn>
              <a:cxn ang="0">
                <a:pos x="connsiteX35978" y="connsiteY35978"/>
              </a:cxn>
              <a:cxn ang="0">
                <a:pos x="connsiteX35979" y="connsiteY35979"/>
              </a:cxn>
              <a:cxn ang="0">
                <a:pos x="connsiteX35980" y="connsiteY35980"/>
              </a:cxn>
              <a:cxn ang="0">
                <a:pos x="connsiteX35981" y="connsiteY35981"/>
              </a:cxn>
              <a:cxn ang="0">
                <a:pos x="connsiteX35982" y="connsiteY35982"/>
              </a:cxn>
              <a:cxn ang="0">
                <a:pos x="connsiteX35983" y="connsiteY35983"/>
              </a:cxn>
              <a:cxn ang="0">
                <a:pos x="connsiteX35984" y="connsiteY35984"/>
              </a:cxn>
              <a:cxn ang="0">
                <a:pos x="connsiteX35985" y="connsiteY35985"/>
              </a:cxn>
              <a:cxn ang="0">
                <a:pos x="connsiteX35986" y="connsiteY35986"/>
              </a:cxn>
              <a:cxn ang="0">
                <a:pos x="connsiteX35987" y="connsiteY35987"/>
              </a:cxn>
              <a:cxn ang="0">
                <a:pos x="connsiteX35988" y="connsiteY35988"/>
              </a:cxn>
              <a:cxn ang="0">
                <a:pos x="connsiteX35989" y="connsiteY35989"/>
              </a:cxn>
              <a:cxn ang="0">
                <a:pos x="connsiteX35990" y="connsiteY35990"/>
              </a:cxn>
              <a:cxn ang="0">
                <a:pos x="connsiteX35991" y="connsiteY35991"/>
              </a:cxn>
              <a:cxn ang="0">
                <a:pos x="connsiteX35992" y="connsiteY35992"/>
              </a:cxn>
              <a:cxn ang="0">
                <a:pos x="connsiteX35993" y="connsiteY35993"/>
              </a:cxn>
              <a:cxn ang="0">
                <a:pos x="connsiteX35994" y="connsiteY35994"/>
              </a:cxn>
              <a:cxn ang="0">
                <a:pos x="connsiteX35995" y="connsiteY35995"/>
              </a:cxn>
              <a:cxn ang="0">
                <a:pos x="connsiteX35996" y="connsiteY35996"/>
              </a:cxn>
              <a:cxn ang="0">
                <a:pos x="connsiteX35997" y="connsiteY35997"/>
              </a:cxn>
              <a:cxn ang="0">
                <a:pos x="connsiteX35998" y="connsiteY35998"/>
              </a:cxn>
              <a:cxn ang="0">
                <a:pos x="connsiteX35999" y="connsiteY35999"/>
              </a:cxn>
              <a:cxn ang="0">
                <a:pos x="connsiteX36000" y="connsiteY36000"/>
              </a:cxn>
              <a:cxn ang="0">
                <a:pos x="connsiteX36001" y="connsiteY36001"/>
              </a:cxn>
              <a:cxn ang="0">
                <a:pos x="connsiteX36002" y="connsiteY36002"/>
              </a:cxn>
              <a:cxn ang="0">
                <a:pos x="connsiteX36003" y="connsiteY36003"/>
              </a:cxn>
              <a:cxn ang="0">
                <a:pos x="connsiteX36004" y="connsiteY36004"/>
              </a:cxn>
              <a:cxn ang="0">
                <a:pos x="connsiteX36005" y="connsiteY36005"/>
              </a:cxn>
              <a:cxn ang="0">
                <a:pos x="connsiteX36006" y="connsiteY36006"/>
              </a:cxn>
              <a:cxn ang="0">
                <a:pos x="connsiteX36007" y="connsiteY36007"/>
              </a:cxn>
              <a:cxn ang="0">
                <a:pos x="connsiteX36008" y="connsiteY36008"/>
              </a:cxn>
              <a:cxn ang="0">
                <a:pos x="connsiteX36009" y="connsiteY36009"/>
              </a:cxn>
              <a:cxn ang="0">
                <a:pos x="connsiteX36010" y="connsiteY36010"/>
              </a:cxn>
              <a:cxn ang="0">
                <a:pos x="connsiteX36011" y="connsiteY36011"/>
              </a:cxn>
              <a:cxn ang="0">
                <a:pos x="connsiteX36012" y="connsiteY36012"/>
              </a:cxn>
              <a:cxn ang="0">
                <a:pos x="connsiteX36013" y="connsiteY36013"/>
              </a:cxn>
              <a:cxn ang="0">
                <a:pos x="connsiteX36014" y="connsiteY36014"/>
              </a:cxn>
              <a:cxn ang="0">
                <a:pos x="connsiteX36015" y="connsiteY36015"/>
              </a:cxn>
              <a:cxn ang="0">
                <a:pos x="connsiteX36016" y="connsiteY36016"/>
              </a:cxn>
              <a:cxn ang="0">
                <a:pos x="connsiteX36017" y="connsiteY36017"/>
              </a:cxn>
              <a:cxn ang="0">
                <a:pos x="connsiteX36018" y="connsiteY36018"/>
              </a:cxn>
              <a:cxn ang="0">
                <a:pos x="connsiteX36019" y="connsiteY36019"/>
              </a:cxn>
              <a:cxn ang="0">
                <a:pos x="connsiteX36020" y="connsiteY36020"/>
              </a:cxn>
              <a:cxn ang="0">
                <a:pos x="connsiteX36021" y="connsiteY36021"/>
              </a:cxn>
              <a:cxn ang="0">
                <a:pos x="connsiteX36022" y="connsiteY36022"/>
              </a:cxn>
              <a:cxn ang="0">
                <a:pos x="connsiteX36023" y="connsiteY36023"/>
              </a:cxn>
              <a:cxn ang="0">
                <a:pos x="connsiteX36024" y="connsiteY36024"/>
              </a:cxn>
              <a:cxn ang="0">
                <a:pos x="connsiteX36025" y="connsiteY36025"/>
              </a:cxn>
              <a:cxn ang="0">
                <a:pos x="connsiteX36026" y="connsiteY36026"/>
              </a:cxn>
              <a:cxn ang="0">
                <a:pos x="connsiteX36027" y="connsiteY36027"/>
              </a:cxn>
              <a:cxn ang="0">
                <a:pos x="connsiteX36028" y="connsiteY36028"/>
              </a:cxn>
              <a:cxn ang="0">
                <a:pos x="connsiteX36029" y="connsiteY36029"/>
              </a:cxn>
              <a:cxn ang="0">
                <a:pos x="connsiteX36030" y="connsiteY36030"/>
              </a:cxn>
              <a:cxn ang="0">
                <a:pos x="connsiteX36031" y="connsiteY36031"/>
              </a:cxn>
              <a:cxn ang="0">
                <a:pos x="connsiteX36032" y="connsiteY36032"/>
              </a:cxn>
              <a:cxn ang="0">
                <a:pos x="connsiteX36033" y="connsiteY36033"/>
              </a:cxn>
              <a:cxn ang="0">
                <a:pos x="connsiteX36034" y="connsiteY36034"/>
              </a:cxn>
              <a:cxn ang="0">
                <a:pos x="connsiteX36035" y="connsiteY36035"/>
              </a:cxn>
              <a:cxn ang="0">
                <a:pos x="connsiteX36036" y="connsiteY36036"/>
              </a:cxn>
              <a:cxn ang="0">
                <a:pos x="connsiteX36037" y="connsiteY36037"/>
              </a:cxn>
              <a:cxn ang="0">
                <a:pos x="connsiteX36038" y="connsiteY36038"/>
              </a:cxn>
              <a:cxn ang="0">
                <a:pos x="connsiteX36039" y="connsiteY36039"/>
              </a:cxn>
              <a:cxn ang="0">
                <a:pos x="connsiteX36040" y="connsiteY36040"/>
              </a:cxn>
              <a:cxn ang="0">
                <a:pos x="connsiteX36041" y="connsiteY36041"/>
              </a:cxn>
              <a:cxn ang="0">
                <a:pos x="connsiteX36042" y="connsiteY36042"/>
              </a:cxn>
              <a:cxn ang="0">
                <a:pos x="connsiteX36043" y="connsiteY36043"/>
              </a:cxn>
              <a:cxn ang="0">
                <a:pos x="connsiteX36044" y="connsiteY36044"/>
              </a:cxn>
              <a:cxn ang="0">
                <a:pos x="connsiteX36045" y="connsiteY36045"/>
              </a:cxn>
              <a:cxn ang="0">
                <a:pos x="connsiteX36046" y="connsiteY36046"/>
              </a:cxn>
              <a:cxn ang="0">
                <a:pos x="connsiteX36047" y="connsiteY36047"/>
              </a:cxn>
              <a:cxn ang="0">
                <a:pos x="connsiteX36048" y="connsiteY36048"/>
              </a:cxn>
              <a:cxn ang="0">
                <a:pos x="connsiteX36049" y="connsiteY36049"/>
              </a:cxn>
              <a:cxn ang="0">
                <a:pos x="connsiteX36050" y="connsiteY36050"/>
              </a:cxn>
              <a:cxn ang="0">
                <a:pos x="connsiteX36051" y="connsiteY36051"/>
              </a:cxn>
              <a:cxn ang="0">
                <a:pos x="connsiteX36052" y="connsiteY36052"/>
              </a:cxn>
              <a:cxn ang="0">
                <a:pos x="connsiteX36053" y="connsiteY36053"/>
              </a:cxn>
              <a:cxn ang="0">
                <a:pos x="connsiteX36054" y="connsiteY36054"/>
              </a:cxn>
              <a:cxn ang="0">
                <a:pos x="connsiteX36055" y="connsiteY36055"/>
              </a:cxn>
              <a:cxn ang="0">
                <a:pos x="connsiteX36056" y="connsiteY36056"/>
              </a:cxn>
              <a:cxn ang="0">
                <a:pos x="connsiteX36057" y="connsiteY36057"/>
              </a:cxn>
              <a:cxn ang="0">
                <a:pos x="connsiteX36058" y="connsiteY36058"/>
              </a:cxn>
              <a:cxn ang="0">
                <a:pos x="connsiteX36059" y="connsiteY36059"/>
              </a:cxn>
              <a:cxn ang="0">
                <a:pos x="connsiteX36060" y="connsiteY36060"/>
              </a:cxn>
              <a:cxn ang="0">
                <a:pos x="connsiteX36061" y="connsiteY36061"/>
              </a:cxn>
              <a:cxn ang="0">
                <a:pos x="connsiteX36062" y="connsiteY36062"/>
              </a:cxn>
              <a:cxn ang="0">
                <a:pos x="connsiteX36063" y="connsiteY36063"/>
              </a:cxn>
              <a:cxn ang="0">
                <a:pos x="connsiteX36064" y="connsiteY36064"/>
              </a:cxn>
              <a:cxn ang="0">
                <a:pos x="connsiteX36065" y="connsiteY36065"/>
              </a:cxn>
              <a:cxn ang="0">
                <a:pos x="connsiteX36066" y="connsiteY36066"/>
              </a:cxn>
              <a:cxn ang="0">
                <a:pos x="connsiteX36067" y="connsiteY36067"/>
              </a:cxn>
              <a:cxn ang="0">
                <a:pos x="connsiteX36068" y="connsiteY36068"/>
              </a:cxn>
              <a:cxn ang="0">
                <a:pos x="connsiteX36069" y="connsiteY36069"/>
              </a:cxn>
              <a:cxn ang="0">
                <a:pos x="connsiteX36070" y="connsiteY36070"/>
              </a:cxn>
              <a:cxn ang="0">
                <a:pos x="connsiteX36071" y="connsiteY36071"/>
              </a:cxn>
              <a:cxn ang="0">
                <a:pos x="connsiteX36072" y="connsiteY36072"/>
              </a:cxn>
              <a:cxn ang="0">
                <a:pos x="connsiteX36073" y="connsiteY36073"/>
              </a:cxn>
              <a:cxn ang="0">
                <a:pos x="connsiteX36074" y="connsiteY36074"/>
              </a:cxn>
              <a:cxn ang="0">
                <a:pos x="connsiteX36075" y="connsiteY36075"/>
              </a:cxn>
              <a:cxn ang="0">
                <a:pos x="connsiteX36076" y="connsiteY36076"/>
              </a:cxn>
              <a:cxn ang="0">
                <a:pos x="connsiteX36077" y="connsiteY36077"/>
              </a:cxn>
              <a:cxn ang="0">
                <a:pos x="connsiteX36078" y="connsiteY36078"/>
              </a:cxn>
              <a:cxn ang="0">
                <a:pos x="connsiteX36079" y="connsiteY36079"/>
              </a:cxn>
              <a:cxn ang="0">
                <a:pos x="connsiteX36080" y="connsiteY36080"/>
              </a:cxn>
              <a:cxn ang="0">
                <a:pos x="connsiteX36081" y="connsiteY36081"/>
              </a:cxn>
              <a:cxn ang="0">
                <a:pos x="connsiteX36082" y="connsiteY36082"/>
              </a:cxn>
              <a:cxn ang="0">
                <a:pos x="connsiteX36083" y="connsiteY36083"/>
              </a:cxn>
              <a:cxn ang="0">
                <a:pos x="connsiteX36084" y="connsiteY36084"/>
              </a:cxn>
              <a:cxn ang="0">
                <a:pos x="connsiteX36085" y="connsiteY36085"/>
              </a:cxn>
              <a:cxn ang="0">
                <a:pos x="connsiteX36086" y="connsiteY36086"/>
              </a:cxn>
              <a:cxn ang="0">
                <a:pos x="connsiteX36087" y="connsiteY36087"/>
              </a:cxn>
              <a:cxn ang="0">
                <a:pos x="connsiteX36088" y="connsiteY36088"/>
              </a:cxn>
              <a:cxn ang="0">
                <a:pos x="connsiteX36089" y="connsiteY36089"/>
              </a:cxn>
              <a:cxn ang="0">
                <a:pos x="connsiteX36090" y="connsiteY36090"/>
              </a:cxn>
              <a:cxn ang="0">
                <a:pos x="connsiteX36091" y="connsiteY36091"/>
              </a:cxn>
              <a:cxn ang="0">
                <a:pos x="connsiteX36092" y="connsiteY36092"/>
              </a:cxn>
              <a:cxn ang="0">
                <a:pos x="connsiteX36093" y="connsiteY36093"/>
              </a:cxn>
              <a:cxn ang="0">
                <a:pos x="connsiteX36094" y="connsiteY36094"/>
              </a:cxn>
              <a:cxn ang="0">
                <a:pos x="connsiteX36095" y="connsiteY36095"/>
              </a:cxn>
              <a:cxn ang="0">
                <a:pos x="connsiteX36096" y="connsiteY36096"/>
              </a:cxn>
              <a:cxn ang="0">
                <a:pos x="connsiteX36097" y="connsiteY36097"/>
              </a:cxn>
              <a:cxn ang="0">
                <a:pos x="connsiteX36098" y="connsiteY36098"/>
              </a:cxn>
              <a:cxn ang="0">
                <a:pos x="connsiteX36099" y="connsiteY36099"/>
              </a:cxn>
              <a:cxn ang="0">
                <a:pos x="connsiteX36100" y="connsiteY36100"/>
              </a:cxn>
              <a:cxn ang="0">
                <a:pos x="connsiteX36101" y="connsiteY36101"/>
              </a:cxn>
              <a:cxn ang="0">
                <a:pos x="connsiteX36102" y="connsiteY36102"/>
              </a:cxn>
              <a:cxn ang="0">
                <a:pos x="connsiteX36103" y="connsiteY36103"/>
              </a:cxn>
              <a:cxn ang="0">
                <a:pos x="connsiteX36104" y="connsiteY36104"/>
              </a:cxn>
              <a:cxn ang="0">
                <a:pos x="connsiteX36105" y="connsiteY36105"/>
              </a:cxn>
              <a:cxn ang="0">
                <a:pos x="connsiteX36106" y="connsiteY36106"/>
              </a:cxn>
              <a:cxn ang="0">
                <a:pos x="connsiteX36107" y="connsiteY36107"/>
              </a:cxn>
              <a:cxn ang="0">
                <a:pos x="connsiteX36108" y="connsiteY36108"/>
              </a:cxn>
              <a:cxn ang="0">
                <a:pos x="connsiteX36109" y="connsiteY36109"/>
              </a:cxn>
              <a:cxn ang="0">
                <a:pos x="connsiteX36110" y="connsiteY36110"/>
              </a:cxn>
              <a:cxn ang="0">
                <a:pos x="connsiteX36111" y="connsiteY36111"/>
              </a:cxn>
              <a:cxn ang="0">
                <a:pos x="connsiteX36112" y="connsiteY36112"/>
              </a:cxn>
              <a:cxn ang="0">
                <a:pos x="connsiteX36113" y="connsiteY36113"/>
              </a:cxn>
              <a:cxn ang="0">
                <a:pos x="connsiteX36114" y="connsiteY36114"/>
              </a:cxn>
              <a:cxn ang="0">
                <a:pos x="connsiteX36115" y="connsiteY36115"/>
              </a:cxn>
              <a:cxn ang="0">
                <a:pos x="connsiteX36116" y="connsiteY36116"/>
              </a:cxn>
              <a:cxn ang="0">
                <a:pos x="connsiteX36117" y="connsiteY36117"/>
              </a:cxn>
              <a:cxn ang="0">
                <a:pos x="connsiteX36118" y="connsiteY36118"/>
              </a:cxn>
              <a:cxn ang="0">
                <a:pos x="connsiteX36119" y="connsiteY36119"/>
              </a:cxn>
              <a:cxn ang="0">
                <a:pos x="connsiteX36120" y="connsiteY36120"/>
              </a:cxn>
              <a:cxn ang="0">
                <a:pos x="connsiteX36121" y="connsiteY36121"/>
              </a:cxn>
              <a:cxn ang="0">
                <a:pos x="connsiteX36122" y="connsiteY36122"/>
              </a:cxn>
              <a:cxn ang="0">
                <a:pos x="connsiteX36123" y="connsiteY36123"/>
              </a:cxn>
              <a:cxn ang="0">
                <a:pos x="connsiteX36124" y="connsiteY36124"/>
              </a:cxn>
              <a:cxn ang="0">
                <a:pos x="connsiteX36125" y="connsiteY36125"/>
              </a:cxn>
              <a:cxn ang="0">
                <a:pos x="connsiteX36126" y="connsiteY36126"/>
              </a:cxn>
              <a:cxn ang="0">
                <a:pos x="connsiteX36127" y="connsiteY36127"/>
              </a:cxn>
              <a:cxn ang="0">
                <a:pos x="connsiteX36128" y="connsiteY36128"/>
              </a:cxn>
              <a:cxn ang="0">
                <a:pos x="connsiteX36129" y="connsiteY36129"/>
              </a:cxn>
              <a:cxn ang="0">
                <a:pos x="connsiteX36130" y="connsiteY36130"/>
              </a:cxn>
              <a:cxn ang="0">
                <a:pos x="connsiteX36131" y="connsiteY36131"/>
              </a:cxn>
              <a:cxn ang="0">
                <a:pos x="connsiteX36132" y="connsiteY36132"/>
              </a:cxn>
              <a:cxn ang="0">
                <a:pos x="connsiteX36133" y="connsiteY36133"/>
              </a:cxn>
              <a:cxn ang="0">
                <a:pos x="connsiteX36134" y="connsiteY36134"/>
              </a:cxn>
              <a:cxn ang="0">
                <a:pos x="connsiteX36135" y="connsiteY36135"/>
              </a:cxn>
              <a:cxn ang="0">
                <a:pos x="connsiteX36136" y="connsiteY36136"/>
              </a:cxn>
              <a:cxn ang="0">
                <a:pos x="connsiteX36137" y="connsiteY36137"/>
              </a:cxn>
              <a:cxn ang="0">
                <a:pos x="connsiteX36138" y="connsiteY36138"/>
              </a:cxn>
              <a:cxn ang="0">
                <a:pos x="connsiteX36139" y="connsiteY36139"/>
              </a:cxn>
              <a:cxn ang="0">
                <a:pos x="connsiteX36140" y="connsiteY36140"/>
              </a:cxn>
              <a:cxn ang="0">
                <a:pos x="connsiteX36141" y="connsiteY36141"/>
              </a:cxn>
              <a:cxn ang="0">
                <a:pos x="connsiteX36142" y="connsiteY36142"/>
              </a:cxn>
              <a:cxn ang="0">
                <a:pos x="connsiteX36143" y="connsiteY36143"/>
              </a:cxn>
              <a:cxn ang="0">
                <a:pos x="connsiteX36144" y="connsiteY36144"/>
              </a:cxn>
              <a:cxn ang="0">
                <a:pos x="connsiteX36145" y="connsiteY36145"/>
              </a:cxn>
              <a:cxn ang="0">
                <a:pos x="connsiteX36146" y="connsiteY36146"/>
              </a:cxn>
              <a:cxn ang="0">
                <a:pos x="connsiteX36147" y="connsiteY36147"/>
              </a:cxn>
              <a:cxn ang="0">
                <a:pos x="connsiteX36148" y="connsiteY36148"/>
              </a:cxn>
              <a:cxn ang="0">
                <a:pos x="connsiteX36149" y="connsiteY36149"/>
              </a:cxn>
              <a:cxn ang="0">
                <a:pos x="connsiteX36150" y="connsiteY36150"/>
              </a:cxn>
              <a:cxn ang="0">
                <a:pos x="connsiteX36151" y="connsiteY36151"/>
              </a:cxn>
              <a:cxn ang="0">
                <a:pos x="connsiteX36152" y="connsiteY36152"/>
              </a:cxn>
              <a:cxn ang="0">
                <a:pos x="connsiteX36153" y="connsiteY36153"/>
              </a:cxn>
              <a:cxn ang="0">
                <a:pos x="connsiteX36154" y="connsiteY36154"/>
              </a:cxn>
              <a:cxn ang="0">
                <a:pos x="connsiteX36155" y="connsiteY36155"/>
              </a:cxn>
              <a:cxn ang="0">
                <a:pos x="connsiteX36156" y="connsiteY36156"/>
              </a:cxn>
              <a:cxn ang="0">
                <a:pos x="connsiteX36157" y="connsiteY36157"/>
              </a:cxn>
              <a:cxn ang="0">
                <a:pos x="connsiteX36158" y="connsiteY36158"/>
              </a:cxn>
              <a:cxn ang="0">
                <a:pos x="connsiteX36159" y="connsiteY36159"/>
              </a:cxn>
              <a:cxn ang="0">
                <a:pos x="connsiteX36160" y="connsiteY36160"/>
              </a:cxn>
              <a:cxn ang="0">
                <a:pos x="connsiteX36161" y="connsiteY36161"/>
              </a:cxn>
              <a:cxn ang="0">
                <a:pos x="connsiteX36162" y="connsiteY36162"/>
              </a:cxn>
              <a:cxn ang="0">
                <a:pos x="connsiteX36163" y="connsiteY36163"/>
              </a:cxn>
              <a:cxn ang="0">
                <a:pos x="connsiteX36164" y="connsiteY36164"/>
              </a:cxn>
              <a:cxn ang="0">
                <a:pos x="connsiteX36165" y="connsiteY36165"/>
              </a:cxn>
              <a:cxn ang="0">
                <a:pos x="connsiteX36166" y="connsiteY36166"/>
              </a:cxn>
              <a:cxn ang="0">
                <a:pos x="connsiteX36167" y="connsiteY36167"/>
              </a:cxn>
              <a:cxn ang="0">
                <a:pos x="connsiteX36168" y="connsiteY36168"/>
              </a:cxn>
              <a:cxn ang="0">
                <a:pos x="connsiteX36169" y="connsiteY36169"/>
              </a:cxn>
              <a:cxn ang="0">
                <a:pos x="connsiteX36170" y="connsiteY36170"/>
              </a:cxn>
              <a:cxn ang="0">
                <a:pos x="connsiteX36171" y="connsiteY36171"/>
              </a:cxn>
              <a:cxn ang="0">
                <a:pos x="connsiteX36172" y="connsiteY36172"/>
              </a:cxn>
              <a:cxn ang="0">
                <a:pos x="connsiteX36173" y="connsiteY36173"/>
              </a:cxn>
              <a:cxn ang="0">
                <a:pos x="connsiteX36174" y="connsiteY36174"/>
              </a:cxn>
              <a:cxn ang="0">
                <a:pos x="connsiteX36175" y="connsiteY36175"/>
              </a:cxn>
              <a:cxn ang="0">
                <a:pos x="connsiteX36176" y="connsiteY36176"/>
              </a:cxn>
              <a:cxn ang="0">
                <a:pos x="connsiteX36177" y="connsiteY36177"/>
              </a:cxn>
              <a:cxn ang="0">
                <a:pos x="connsiteX36178" y="connsiteY36178"/>
              </a:cxn>
              <a:cxn ang="0">
                <a:pos x="connsiteX36179" y="connsiteY36179"/>
              </a:cxn>
              <a:cxn ang="0">
                <a:pos x="connsiteX36180" y="connsiteY36180"/>
              </a:cxn>
              <a:cxn ang="0">
                <a:pos x="connsiteX36181" y="connsiteY36181"/>
              </a:cxn>
              <a:cxn ang="0">
                <a:pos x="connsiteX36182" y="connsiteY36182"/>
              </a:cxn>
              <a:cxn ang="0">
                <a:pos x="connsiteX36183" y="connsiteY36183"/>
              </a:cxn>
              <a:cxn ang="0">
                <a:pos x="connsiteX36184" y="connsiteY36184"/>
              </a:cxn>
              <a:cxn ang="0">
                <a:pos x="connsiteX36185" y="connsiteY36185"/>
              </a:cxn>
              <a:cxn ang="0">
                <a:pos x="connsiteX36186" y="connsiteY36186"/>
              </a:cxn>
              <a:cxn ang="0">
                <a:pos x="connsiteX36187" y="connsiteY36187"/>
              </a:cxn>
              <a:cxn ang="0">
                <a:pos x="connsiteX36188" y="connsiteY36188"/>
              </a:cxn>
              <a:cxn ang="0">
                <a:pos x="connsiteX36189" y="connsiteY36189"/>
              </a:cxn>
              <a:cxn ang="0">
                <a:pos x="connsiteX36190" y="connsiteY36190"/>
              </a:cxn>
              <a:cxn ang="0">
                <a:pos x="connsiteX36191" y="connsiteY36191"/>
              </a:cxn>
              <a:cxn ang="0">
                <a:pos x="connsiteX36192" y="connsiteY36192"/>
              </a:cxn>
              <a:cxn ang="0">
                <a:pos x="connsiteX36193" y="connsiteY36193"/>
              </a:cxn>
              <a:cxn ang="0">
                <a:pos x="connsiteX36194" y="connsiteY36194"/>
              </a:cxn>
              <a:cxn ang="0">
                <a:pos x="connsiteX36195" y="connsiteY36195"/>
              </a:cxn>
              <a:cxn ang="0">
                <a:pos x="connsiteX36196" y="connsiteY36196"/>
              </a:cxn>
              <a:cxn ang="0">
                <a:pos x="connsiteX36197" y="connsiteY36197"/>
              </a:cxn>
              <a:cxn ang="0">
                <a:pos x="connsiteX36198" y="connsiteY36198"/>
              </a:cxn>
              <a:cxn ang="0">
                <a:pos x="connsiteX36199" y="connsiteY36199"/>
              </a:cxn>
              <a:cxn ang="0">
                <a:pos x="connsiteX36200" y="connsiteY36200"/>
              </a:cxn>
              <a:cxn ang="0">
                <a:pos x="connsiteX36201" y="connsiteY36201"/>
              </a:cxn>
              <a:cxn ang="0">
                <a:pos x="connsiteX36202" y="connsiteY36202"/>
              </a:cxn>
              <a:cxn ang="0">
                <a:pos x="connsiteX36203" y="connsiteY36203"/>
              </a:cxn>
              <a:cxn ang="0">
                <a:pos x="connsiteX36204" y="connsiteY36204"/>
              </a:cxn>
              <a:cxn ang="0">
                <a:pos x="connsiteX36205" y="connsiteY36205"/>
              </a:cxn>
              <a:cxn ang="0">
                <a:pos x="connsiteX36206" y="connsiteY36206"/>
              </a:cxn>
              <a:cxn ang="0">
                <a:pos x="connsiteX36207" y="connsiteY36207"/>
              </a:cxn>
              <a:cxn ang="0">
                <a:pos x="connsiteX36208" y="connsiteY36208"/>
              </a:cxn>
              <a:cxn ang="0">
                <a:pos x="connsiteX36209" y="connsiteY36209"/>
              </a:cxn>
              <a:cxn ang="0">
                <a:pos x="connsiteX36210" y="connsiteY36210"/>
              </a:cxn>
              <a:cxn ang="0">
                <a:pos x="connsiteX36211" y="connsiteY36211"/>
              </a:cxn>
              <a:cxn ang="0">
                <a:pos x="connsiteX36212" y="connsiteY36212"/>
              </a:cxn>
              <a:cxn ang="0">
                <a:pos x="connsiteX36213" y="connsiteY36213"/>
              </a:cxn>
              <a:cxn ang="0">
                <a:pos x="connsiteX36214" y="connsiteY36214"/>
              </a:cxn>
              <a:cxn ang="0">
                <a:pos x="connsiteX36215" y="connsiteY36215"/>
              </a:cxn>
              <a:cxn ang="0">
                <a:pos x="connsiteX36216" y="connsiteY36216"/>
              </a:cxn>
              <a:cxn ang="0">
                <a:pos x="connsiteX36217" y="connsiteY36217"/>
              </a:cxn>
              <a:cxn ang="0">
                <a:pos x="connsiteX36218" y="connsiteY36218"/>
              </a:cxn>
              <a:cxn ang="0">
                <a:pos x="connsiteX36219" y="connsiteY36219"/>
              </a:cxn>
              <a:cxn ang="0">
                <a:pos x="connsiteX36220" y="connsiteY36220"/>
              </a:cxn>
              <a:cxn ang="0">
                <a:pos x="connsiteX36221" y="connsiteY36221"/>
              </a:cxn>
              <a:cxn ang="0">
                <a:pos x="connsiteX36222" y="connsiteY36222"/>
              </a:cxn>
              <a:cxn ang="0">
                <a:pos x="connsiteX36223" y="connsiteY36223"/>
              </a:cxn>
              <a:cxn ang="0">
                <a:pos x="connsiteX36224" y="connsiteY36224"/>
              </a:cxn>
              <a:cxn ang="0">
                <a:pos x="connsiteX36225" y="connsiteY36225"/>
              </a:cxn>
              <a:cxn ang="0">
                <a:pos x="connsiteX36226" y="connsiteY36226"/>
              </a:cxn>
              <a:cxn ang="0">
                <a:pos x="connsiteX36227" y="connsiteY36227"/>
              </a:cxn>
              <a:cxn ang="0">
                <a:pos x="connsiteX36228" y="connsiteY36228"/>
              </a:cxn>
              <a:cxn ang="0">
                <a:pos x="connsiteX36229" y="connsiteY36229"/>
              </a:cxn>
              <a:cxn ang="0">
                <a:pos x="connsiteX36230" y="connsiteY36230"/>
              </a:cxn>
              <a:cxn ang="0">
                <a:pos x="connsiteX36231" y="connsiteY36231"/>
              </a:cxn>
              <a:cxn ang="0">
                <a:pos x="connsiteX36232" y="connsiteY36232"/>
              </a:cxn>
              <a:cxn ang="0">
                <a:pos x="connsiteX36233" y="connsiteY36233"/>
              </a:cxn>
              <a:cxn ang="0">
                <a:pos x="connsiteX36234" y="connsiteY36234"/>
              </a:cxn>
              <a:cxn ang="0">
                <a:pos x="connsiteX36235" y="connsiteY36235"/>
              </a:cxn>
              <a:cxn ang="0">
                <a:pos x="connsiteX36236" y="connsiteY36236"/>
              </a:cxn>
              <a:cxn ang="0">
                <a:pos x="connsiteX36237" y="connsiteY36237"/>
              </a:cxn>
              <a:cxn ang="0">
                <a:pos x="connsiteX36238" y="connsiteY36238"/>
              </a:cxn>
              <a:cxn ang="0">
                <a:pos x="connsiteX36239" y="connsiteY36239"/>
              </a:cxn>
              <a:cxn ang="0">
                <a:pos x="connsiteX36240" y="connsiteY36240"/>
              </a:cxn>
              <a:cxn ang="0">
                <a:pos x="connsiteX36241" y="connsiteY36241"/>
              </a:cxn>
              <a:cxn ang="0">
                <a:pos x="connsiteX36242" y="connsiteY36242"/>
              </a:cxn>
              <a:cxn ang="0">
                <a:pos x="connsiteX36243" y="connsiteY36243"/>
              </a:cxn>
              <a:cxn ang="0">
                <a:pos x="connsiteX36244" y="connsiteY36244"/>
              </a:cxn>
              <a:cxn ang="0">
                <a:pos x="connsiteX36245" y="connsiteY36245"/>
              </a:cxn>
              <a:cxn ang="0">
                <a:pos x="connsiteX36246" y="connsiteY36246"/>
              </a:cxn>
              <a:cxn ang="0">
                <a:pos x="connsiteX36247" y="connsiteY36247"/>
              </a:cxn>
              <a:cxn ang="0">
                <a:pos x="connsiteX36248" y="connsiteY36248"/>
              </a:cxn>
              <a:cxn ang="0">
                <a:pos x="connsiteX36249" y="connsiteY36249"/>
              </a:cxn>
              <a:cxn ang="0">
                <a:pos x="connsiteX36250" y="connsiteY36250"/>
              </a:cxn>
              <a:cxn ang="0">
                <a:pos x="connsiteX36251" y="connsiteY36251"/>
              </a:cxn>
              <a:cxn ang="0">
                <a:pos x="connsiteX36252" y="connsiteY36252"/>
              </a:cxn>
            </a:cxnLst>
            <a:rect l="l" t="t" r="r" b="b"/>
            <a:pathLst>
              <a:path w="11737978" h="6407150">
                <a:moveTo>
                  <a:pt x="10543834" y="6407020"/>
                </a:moveTo>
                <a:lnTo>
                  <a:pt x="10543724" y="6407049"/>
                </a:lnTo>
                <a:lnTo>
                  <a:pt x="10543844" y="6407049"/>
                </a:lnTo>
                <a:close/>
                <a:moveTo>
                  <a:pt x="10410930" y="6406673"/>
                </a:moveTo>
                <a:cubicBezTo>
                  <a:pt x="10409736" y="6406099"/>
                  <a:pt x="10409090" y="6406220"/>
                  <a:pt x="10408835" y="6406766"/>
                </a:cubicBezTo>
                <a:lnTo>
                  <a:pt x="10408862" y="6407049"/>
                </a:lnTo>
                <a:lnTo>
                  <a:pt x="10410800" y="6407049"/>
                </a:lnTo>
                <a:close/>
                <a:moveTo>
                  <a:pt x="10573253" y="6406544"/>
                </a:moveTo>
                <a:lnTo>
                  <a:pt x="10572646" y="6407049"/>
                </a:lnTo>
                <a:lnTo>
                  <a:pt x="10572759" y="6407049"/>
                </a:lnTo>
                <a:close/>
                <a:moveTo>
                  <a:pt x="10355513" y="6405729"/>
                </a:moveTo>
                <a:lnTo>
                  <a:pt x="10355460" y="6407049"/>
                </a:lnTo>
                <a:lnTo>
                  <a:pt x="10356573" y="6407049"/>
                </a:lnTo>
                <a:close/>
                <a:moveTo>
                  <a:pt x="9392880" y="6405628"/>
                </a:moveTo>
                <a:lnTo>
                  <a:pt x="9393855" y="6407046"/>
                </a:lnTo>
                <a:lnTo>
                  <a:pt x="9398784" y="6407046"/>
                </a:lnTo>
                <a:close/>
                <a:moveTo>
                  <a:pt x="4682657" y="6405628"/>
                </a:moveTo>
                <a:lnTo>
                  <a:pt x="4683633" y="6407046"/>
                </a:lnTo>
                <a:lnTo>
                  <a:pt x="4688560" y="6407046"/>
                </a:lnTo>
                <a:close/>
                <a:moveTo>
                  <a:pt x="7598904" y="6405345"/>
                </a:moveTo>
                <a:lnTo>
                  <a:pt x="7596526" y="6407046"/>
                </a:lnTo>
                <a:lnTo>
                  <a:pt x="7603163" y="6407046"/>
                </a:lnTo>
                <a:lnTo>
                  <a:pt x="7602803" y="6405711"/>
                </a:lnTo>
                <a:cubicBezTo>
                  <a:pt x="7602803" y="6405711"/>
                  <a:pt x="7600895" y="6405235"/>
                  <a:pt x="7598904" y="6405345"/>
                </a:cubicBezTo>
                <a:close/>
                <a:moveTo>
                  <a:pt x="2888680" y="6405345"/>
                </a:moveTo>
                <a:lnTo>
                  <a:pt x="2886303" y="6407046"/>
                </a:lnTo>
                <a:lnTo>
                  <a:pt x="2892939" y="6407046"/>
                </a:lnTo>
                <a:lnTo>
                  <a:pt x="2892579" y="6405711"/>
                </a:lnTo>
                <a:cubicBezTo>
                  <a:pt x="2892579" y="6405711"/>
                  <a:pt x="2890671" y="6405235"/>
                  <a:pt x="2888680" y="6405345"/>
                </a:cubicBezTo>
                <a:close/>
                <a:moveTo>
                  <a:pt x="10487843" y="6404757"/>
                </a:moveTo>
                <a:cubicBezTo>
                  <a:pt x="10486816" y="6404949"/>
                  <a:pt x="10486117" y="6406703"/>
                  <a:pt x="10486117" y="6406703"/>
                </a:cubicBezTo>
                <a:lnTo>
                  <a:pt x="10486190" y="6407049"/>
                </a:lnTo>
                <a:lnTo>
                  <a:pt x="10489388" y="6407049"/>
                </a:lnTo>
                <a:lnTo>
                  <a:pt x="10489196" y="6406127"/>
                </a:lnTo>
                <a:cubicBezTo>
                  <a:pt x="10488869" y="6404565"/>
                  <a:pt x="10488869" y="6404565"/>
                  <a:pt x="10487843" y="6404757"/>
                </a:cubicBezTo>
                <a:close/>
                <a:moveTo>
                  <a:pt x="10296973" y="6404662"/>
                </a:moveTo>
                <a:cubicBezTo>
                  <a:pt x="10296857" y="6406079"/>
                  <a:pt x="10297524" y="6407947"/>
                  <a:pt x="10299477" y="6406785"/>
                </a:cubicBezTo>
                <a:lnTo>
                  <a:pt x="10299646" y="6407049"/>
                </a:lnTo>
                <a:lnTo>
                  <a:pt x="10299780" y="6407049"/>
                </a:lnTo>
                <a:lnTo>
                  <a:pt x="10299156" y="6405250"/>
                </a:lnTo>
                <a:cubicBezTo>
                  <a:pt x="10297986" y="6402279"/>
                  <a:pt x="10297090" y="6403244"/>
                  <a:pt x="10296973" y="6404662"/>
                </a:cubicBezTo>
                <a:close/>
                <a:moveTo>
                  <a:pt x="8318700" y="6403784"/>
                </a:moveTo>
                <a:cubicBezTo>
                  <a:pt x="8318700" y="6403784"/>
                  <a:pt x="8316709" y="6403698"/>
                  <a:pt x="8316771" y="6405797"/>
                </a:cubicBezTo>
                <a:lnTo>
                  <a:pt x="8316808" y="6407046"/>
                </a:lnTo>
                <a:lnTo>
                  <a:pt x="8319021" y="6407046"/>
                </a:lnTo>
                <a:lnTo>
                  <a:pt x="8319042" y="6406942"/>
                </a:lnTo>
                <a:cubicBezTo>
                  <a:pt x="8319276" y="6406428"/>
                  <a:pt x="8319759" y="6405925"/>
                  <a:pt x="8320755" y="6405969"/>
                </a:cubicBezTo>
                <a:cubicBezTo>
                  <a:pt x="8320755" y="6405969"/>
                  <a:pt x="8318700" y="6403784"/>
                  <a:pt x="8318700" y="6403784"/>
                </a:cubicBezTo>
                <a:close/>
                <a:moveTo>
                  <a:pt x="3608477" y="6403784"/>
                </a:moveTo>
                <a:cubicBezTo>
                  <a:pt x="3608477" y="6403784"/>
                  <a:pt x="3606485" y="6403698"/>
                  <a:pt x="3606547" y="6405797"/>
                </a:cubicBezTo>
                <a:lnTo>
                  <a:pt x="3606585" y="6407046"/>
                </a:lnTo>
                <a:lnTo>
                  <a:pt x="3608797" y="6407046"/>
                </a:lnTo>
                <a:lnTo>
                  <a:pt x="3608819" y="6406942"/>
                </a:lnTo>
                <a:cubicBezTo>
                  <a:pt x="3609052" y="6406428"/>
                  <a:pt x="3609535" y="6405925"/>
                  <a:pt x="3610531" y="6405969"/>
                </a:cubicBezTo>
                <a:cubicBezTo>
                  <a:pt x="3610531" y="6405969"/>
                  <a:pt x="3608477" y="6403784"/>
                  <a:pt x="3608477" y="6403784"/>
                </a:cubicBezTo>
                <a:close/>
                <a:moveTo>
                  <a:pt x="9654331" y="6403407"/>
                </a:moveTo>
                <a:cubicBezTo>
                  <a:pt x="9654331" y="6403407"/>
                  <a:pt x="9653871" y="6404048"/>
                  <a:pt x="9653178" y="6405011"/>
                </a:cubicBezTo>
                <a:lnTo>
                  <a:pt x="9651715" y="6407046"/>
                </a:lnTo>
                <a:lnTo>
                  <a:pt x="9662752" y="6407046"/>
                </a:lnTo>
                <a:lnTo>
                  <a:pt x="9661937" y="6405535"/>
                </a:lnTo>
                <a:cubicBezTo>
                  <a:pt x="9660760" y="6404349"/>
                  <a:pt x="9658532" y="6403212"/>
                  <a:pt x="9654331" y="6403407"/>
                </a:cubicBezTo>
                <a:close/>
                <a:moveTo>
                  <a:pt x="4944108" y="6403407"/>
                </a:moveTo>
                <a:cubicBezTo>
                  <a:pt x="4944108" y="6403407"/>
                  <a:pt x="4943647" y="6404048"/>
                  <a:pt x="4942956" y="6405011"/>
                </a:cubicBezTo>
                <a:lnTo>
                  <a:pt x="4941492" y="6407046"/>
                </a:lnTo>
                <a:lnTo>
                  <a:pt x="4952529" y="6407046"/>
                </a:lnTo>
                <a:lnTo>
                  <a:pt x="4951714" y="6405535"/>
                </a:lnTo>
                <a:cubicBezTo>
                  <a:pt x="4950537" y="6404349"/>
                  <a:pt x="4948310" y="6403212"/>
                  <a:pt x="4944108" y="6403407"/>
                </a:cubicBezTo>
                <a:close/>
                <a:moveTo>
                  <a:pt x="9780857" y="6402492"/>
                </a:moveTo>
                <a:cubicBezTo>
                  <a:pt x="9776783" y="6403922"/>
                  <a:pt x="9773760" y="6405302"/>
                  <a:pt x="9771392" y="6406653"/>
                </a:cubicBezTo>
                <a:lnTo>
                  <a:pt x="9770847" y="6407046"/>
                </a:lnTo>
                <a:lnTo>
                  <a:pt x="9782908" y="6407046"/>
                </a:lnTo>
                <a:close/>
                <a:moveTo>
                  <a:pt x="5070633" y="6402492"/>
                </a:moveTo>
                <a:cubicBezTo>
                  <a:pt x="5066561" y="6403922"/>
                  <a:pt x="5063536" y="6405302"/>
                  <a:pt x="5061169" y="6406653"/>
                </a:cubicBezTo>
                <a:lnTo>
                  <a:pt x="5060623" y="6407046"/>
                </a:lnTo>
                <a:lnTo>
                  <a:pt x="5072684" y="6407046"/>
                </a:lnTo>
                <a:close/>
                <a:moveTo>
                  <a:pt x="10471417" y="6401450"/>
                </a:moveTo>
                <a:cubicBezTo>
                  <a:pt x="10468682" y="6403204"/>
                  <a:pt x="10471731" y="6404809"/>
                  <a:pt x="10471888" y="6406488"/>
                </a:cubicBezTo>
                <a:lnTo>
                  <a:pt x="10471518" y="6407049"/>
                </a:lnTo>
                <a:lnTo>
                  <a:pt x="10476642" y="6407049"/>
                </a:lnTo>
                <a:lnTo>
                  <a:pt x="10475320" y="6406519"/>
                </a:lnTo>
                <a:cubicBezTo>
                  <a:pt x="10473495" y="6406446"/>
                  <a:pt x="10471255" y="6405622"/>
                  <a:pt x="10471417" y="6401450"/>
                </a:cubicBezTo>
                <a:close/>
                <a:moveTo>
                  <a:pt x="10631349" y="6400680"/>
                </a:moveTo>
                <a:cubicBezTo>
                  <a:pt x="10629349" y="6398662"/>
                  <a:pt x="10628243" y="6399666"/>
                  <a:pt x="10627971" y="6401511"/>
                </a:cubicBezTo>
                <a:lnTo>
                  <a:pt x="10629500" y="6407049"/>
                </a:lnTo>
                <a:lnTo>
                  <a:pt x="10630313" y="6407049"/>
                </a:lnTo>
                <a:lnTo>
                  <a:pt x="10631525" y="6406479"/>
                </a:lnTo>
                <a:cubicBezTo>
                  <a:pt x="10631752" y="6404492"/>
                  <a:pt x="10628071" y="6400098"/>
                  <a:pt x="10631349" y="6400680"/>
                </a:cubicBezTo>
                <a:close/>
                <a:moveTo>
                  <a:pt x="10758152" y="6400414"/>
                </a:moveTo>
                <a:cubicBezTo>
                  <a:pt x="10757148" y="6400706"/>
                  <a:pt x="10757830" y="6403386"/>
                  <a:pt x="10756827" y="6403676"/>
                </a:cubicBezTo>
                <a:cubicBezTo>
                  <a:pt x="10757168" y="6405017"/>
                  <a:pt x="10757755" y="6405207"/>
                  <a:pt x="10758342" y="6405396"/>
                </a:cubicBezTo>
                <a:lnTo>
                  <a:pt x="10759796" y="6407049"/>
                </a:lnTo>
                <a:lnTo>
                  <a:pt x="10759860" y="6407049"/>
                </a:lnTo>
                <a:lnTo>
                  <a:pt x="10760012" y="6404554"/>
                </a:lnTo>
                <a:cubicBezTo>
                  <a:pt x="10759506" y="6403621"/>
                  <a:pt x="10758663" y="6402425"/>
                  <a:pt x="10758152" y="6400414"/>
                </a:cubicBezTo>
                <a:close/>
                <a:moveTo>
                  <a:pt x="8897899" y="6399354"/>
                </a:moveTo>
                <a:cubicBezTo>
                  <a:pt x="8893600" y="6399455"/>
                  <a:pt x="8889168" y="6400933"/>
                  <a:pt x="8885692" y="6403608"/>
                </a:cubicBezTo>
                <a:lnTo>
                  <a:pt x="8883748" y="6407046"/>
                </a:lnTo>
                <a:lnTo>
                  <a:pt x="8910433" y="6407046"/>
                </a:lnTo>
                <a:lnTo>
                  <a:pt x="8909307" y="6403358"/>
                </a:lnTo>
                <a:cubicBezTo>
                  <a:pt x="8906364" y="6400528"/>
                  <a:pt x="8902198" y="6399253"/>
                  <a:pt x="8897899" y="6399354"/>
                </a:cubicBezTo>
                <a:close/>
                <a:moveTo>
                  <a:pt x="4187676" y="6399354"/>
                </a:moveTo>
                <a:cubicBezTo>
                  <a:pt x="4183377" y="6399455"/>
                  <a:pt x="4178945" y="6400933"/>
                  <a:pt x="4175469" y="6403608"/>
                </a:cubicBezTo>
                <a:lnTo>
                  <a:pt x="4173525" y="6407046"/>
                </a:lnTo>
                <a:lnTo>
                  <a:pt x="4200211" y="6407046"/>
                </a:lnTo>
                <a:lnTo>
                  <a:pt x="4199083" y="6403358"/>
                </a:lnTo>
                <a:cubicBezTo>
                  <a:pt x="4196140" y="6400528"/>
                  <a:pt x="4191975" y="6399253"/>
                  <a:pt x="4187676" y="6399354"/>
                </a:cubicBezTo>
                <a:close/>
                <a:moveTo>
                  <a:pt x="5822903" y="6398320"/>
                </a:moveTo>
                <a:cubicBezTo>
                  <a:pt x="5822903" y="6398320"/>
                  <a:pt x="5818535" y="6400902"/>
                  <a:pt x="5814168" y="6403485"/>
                </a:cubicBezTo>
                <a:cubicBezTo>
                  <a:pt x="5816684" y="6403112"/>
                  <a:pt x="5818108" y="6403385"/>
                  <a:pt x="5819066" y="6404210"/>
                </a:cubicBezTo>
                <a:lnTo>
                  <a:pt x="5820553" y="6407047"/>
                </a:lnTo>
                <a:lnTo>
                  <a:pt x="5822848" y="6407047"/>
                </a:lnTo>
                <a:lnTo>
                  <a:pt x="5825387" y="6405209"/>
                </a:lnTo>
                <a:lnTo>
                  <a:pt x="5825585" y="6405198"/>
                </a:lnTo>
                <a:lnTo>
                  <a:pt x="5825553" y="6405668"/>
                </a:lnTo>
                <a:lnTo>
                  <a:pt x="5826518" y="6405147"/>
                </a:lnTo>
                <a:lnTo>
                  <a:pt x="5830581" y="6404923"/>
                </a:lnTo>
                <a:cubicBezTo>
                  <a:pt x="5832436" y="6402713"/>
                  <a:pt x="5832268" y="6402255"/>
                  <a:pt x="5831094" y="6402670"/>
                </a:cubicBezTo>
                <a:lnTo>
                  <a:pt x="5826518" y="6405147"/>
                </a:lnTo>
                <a:lnTo>
                  <a:pt x="5825585" y="6405198"/>
                </a:lnTo>
                <a:lnTo>
                  <a:pt x="5825865" y="6401026"/>
                </a:lnTo>
                <a:cubicBezTo>
                  <a:pt x="5824988" y="6400430"/>
                  <a:pt x="5823566" y="6400157"/>
                  <a:pt x="5822903" y="6398320"/>
                </a:cubicBezTo>
                <a:close/>
                <a:moveTo>
                  <a:pt x="1112679" y="6398320"/>
                </a:moveTo>
                <a:cubicBezTo>
                  <a:pt x="1112679" y="6398320"/>
                  <a:pt x="1108311" y="6400902"/>
                  <a:pt x="1103944" y="6403485"/>
                </a:cubicBezTo>
                <a:cubicBezTo>
                  <a:pt x="1106459" y="6403112"/>
                  <a:pt x="1107882" y="6403385"/>
                  <a:pt x="1108842" y="6404210"/>
                </a:cubicBezTo>
                <a:lnTo>
                  <a:pt x="1110330" y="6407047"/>
                </a:lnTo>
                <a:lnTo>
                  <a:pt x="1112624" y="6407047"/>
                </a:lnTo>
                <a:lnTo>
                  <a:pt x="1115163" y="6405209"/>
                </a:lnTo>
                <a:lnTo>
                  <a:pt x="1115361" y="6405198"/>
                </a:lnTo>
                <a:lnTo>
                  <a:pt x="1115329" y="6405668"/>
                </a:lnTo>
                <a:lnTo>
                  <a:pt x="1116292" y="6405147"/>
                </a:lnTo>
                <a:lnTo>
                  <a:pt x="1120357" y="6404923"/>
                </a:lnTo>
                <a:cubicBezTo>
                  <a:pt x="1122211" y="6402713"/>
                  <a:pt x="1122044" y="6402255"/>
                  <a:pt x="1120870" y="6402670"/>
                </a:cubicBezTo>
                <a:lnTo>
                  <a:pt x="1116292" y="6405147"/>
                </a:lnTo>
                <a:lnTo>
                  <a:pt x="1115361" y="6405198"/>
                </a:lnTo>
                <a:lnTo>
                  <a:pt x="1115641" y="6401026"/>
                </a:lnTo>
                <a:cubicBezTo>
                  <a:pt x="1114764" y="6400430"/>
                  <a:pt x="1113342" y="6400157"/>
                  <a:pt x="1112679" y="6398320"/>
                </a:cubicBezTo>
                <a:close/>
                <a:moveTo>
                  <a:pt x="5968346" y="6398286"/>
                </a:moveTo>
                <a:cubicBezTo>
                  <a:pt x="5967636" y="6396318"/>
                  <a:pt x="5962163" y="6397166"/>
                  <a:pt x="5962873" y="6399134"/>
                </a:cubicBezTo>
                <a:cubicBezTo>
                  <a:pt x="5960667" y="6401035"/>
                  <a:pt x="5959951" y="6402056"/>
                  <a:pt x="5960107" y="6402486"/>
                </a:cubicBezTo>
                <a:cubicBezTo>
                  <a:pt x="5960572" y="6403777"/>
                  <a:pt x="5968878" y="6399761"/>
                  <a:pt x="5968346" y="6398286"/>
                </a:cubicBezTo>
                <a:close/>
                <a:moveTo>
                  <a:pt x="1258122" y="6398286"/>
                </a:moveTo>
                <a:cubicBezTo>
                  <a:pt x="1257413" y="6396318"/>
                  <a:pt x="1251939" y="6397166"/>
                  <a:pt x="1252649" y="6399134"/>
                </a:cubicBezTo>
                <a:cubicBezTo>
                  <a:pt x="1250443" y="6401035"/>
                  <a:pt x="1249728" y="6402056"/>
                  <a:pt x="1249884" y="6402486"/>
                </a:cubicBezTo>
                <a:cubicBezTo>
                  <a:pt x="1250348" y="6403777"/>
                  <a:pt x="1258655" y="6399761"/>
                  <a:pt x="1258122" y="6398286"/>
                </a:cubicBezTo>
                <a:close/>
                <a:moveTo>
                  <a:pt x="10168983" y="6397701"/>
                </a:moveTo>
                <a:cubicBezTo>
                  <a:pt x="10167988" y="6397885"/>
                  <a:pt x="10168290" y="6399337"/>
                  <a:pt x="10168290" y="6399337"/>
                </a:cubicBezTo>
                <a:cubicBezTo>
                  <a:pt x="10169589" y="6400602"/>
                  <a:pt x="10169892" y="6402054"/>
                  <a:pt x="10170195" y="6403504"/>
                </a:cubicBezTo>
                <a:cubicBezTo>
                  <a:pt x="10170499" y="6404956"/>
                  <a:pt x="10171494" y="6404769"/>
                  <a:pt x="10171494" y="6404769"/>
                </a:cubicBezTo>
                <a:cubicBezTo>
                  <a:pt x="10172488" y="6404584"/>
                  <a:pt x="10172488" y="6404584"/>
                  <a:pt x="10172186" y="6403132"/>
                </a:cubicBezTo>
                <a:cubicBezTo>
                  <a:pt x="10171882" y="6401681"/>
                  <a:pt x="10171275" y="6398779"/>
                  <a:pt x="10170281" y="6398964"/>
                </a:cubicBezTo>
                <a:cubicBezTo>
                  <a:pt x="10169977" y="6397514"/>
                  <a:pt x="10168983" y="6397701"/>
                  <a:pt x="10168983" y="6397701"/>
                </a:cubicBezTo>
                <a:close/>
                <a:moveTo>
                  <a:pt x="10625248" y="6397037"/>
                </a:moveTo>
                <a:cubicBezTo>
                  <a:pt x="10624889" y="6397916"/>
                  <a:pt x="10624971" y="6398306"/>
                  <a:pt x="10625272" y="6398452"/>
                </a:cubicBezTo>
                <a:cubicBezTo>
                  <a:pt x="10625575" y="6398599"/>
                  <a:pt x="10626097" y="6398502"/>
                  <a:pt x="10626619" y="6398404"/>
                </a:cubicBezTo>
                <a:cubicBezTo>
                  <a:pt x="10626946" y="6399966"/>
                  <a:pt x="10625901" y="6400163"/>
                  <a:pt x="10625901" y="6400163"/>
                </a:cubicBezTo>
                <a:cubicBezTo>
                  <a:pt x="10626145" y="6401334"/>
                  <a:pt x="10626358" y="6401699"/>
                  <a:pt x="10626577" y="6401609"/>
                </a:cubicBezTo>
                <a:cubicBezTo>
                  <a:pt x="10626795" y="6401517"/>
                  <a:pt x="10627019" y="6400968"/>
                  <a:pt x="10627289" y="6400308"/>
                </a:cubicBezTo>
                <a:cubicBezTo>
                  <a:pt x="10627827" y="6398990"/>
                  <a:pt x="10628546" y="6397232"/>
                  <a:pt x="10629754" y="6397818"/>
                </a:cubicBezTo>
                <a:cubicBezTo>
                  <a:pt x="10629426" y="6396256"/>
                  <a:pt x="10626292" y="6396841"/>
                  <a:pt x="10625248" y="6397037"/>
                </a:cubicBezTo>
                <a:close/>
                <a:moveTo>
                  <a:pt x="10567019" y="6396329"/>
                </a:moveTo>
                <a:cubicBezTo>
                  <a:pt x="10568316" y="6397709"/>
                  <a:pt x="10569940" y="6400654"/>
                  <a:pt x="10569621" y="6403960"/>
                </a:cubicBezTo>
                <a:cubicBezTo>
                  <a:pt x="10573504" y="6403234"/>
                  <a:pt x="10570900" y="6395604"/>
                  <a:pt x="10567019" y="6396329"/>
                </a:cubicBezTo>
                <a:close/>
                <a:moveTo>
                  <a:pt x="9712631" y="6395738"/>
                </a:moveTo>
                <a:lnTo>
                  <a:pt x="9704497" y="6407046"/>
                </a:lnTo>
                <a:lnTo>
                  <a:pt x="9740040" y="6407046"/>
                </a:lnTo>
                <a:lnTo>
                  <a:pt x="9733159" y="6404242"/>
                </a:lnTo>
                <a:cubicBezTo>
                  <a:pt x="9729798" y="6403623"/>
                  <a:pt x="9726123" y="6403794"/>
                  <a:pt x="9722049" y="6405223"/>
                </a:cubicBezTo>
                <a:cubicBezTo>
                  <a:pt x="9713648" y="6405612"/>
                  <a:pt x="9721032" y="6395348"/>
                  <a:pt x="9712631" y="6395738"/>
                </a:cubicBezTo>
                <a:close/>
                <a:moveTo>
                  <a:pt x="5002408" y="6395738"/>
                </a:moveTo>
                <a:lnTo>
                  <a:pt x="4994274" y="6407046"/>
                </a:lnTo>
                <a:lnTo>
                  <a:pt x="5029816" y="6407046"/>
                </a:lnTo>
                <a:lnTo>
                  <a:pt x="5022935" y="6404242"/>
                </a:lnTo>
                <a:cubicBezTo>
                  <a:pt x="5019575" y="6403623"/>
                  <a:pt x="5015899" y="6403794"/>
                  <a:pt x="5011826" y="6405223"/>
                </a:cubicBezTo>
                <a:cubicBezTo>
                  <a:pt x="5003424" y="6405612"/>
                  <a:pt x="5010809" y="6395348"/>
                  <a:pt x="5002408" y="6395738"/>
                </a:cubicBezTo>
                <a:close/>
                <a:moveTo>
                  <a:pt x="10540875" y="6393679"/>
                </a:moveTo>
                <a:cubicBezTo>
                  <a:pt x="10539879" y="6393865"/>
                  <a:pt x="10539879" y="6393865"/>
                  <a:pt x="10538885" y="6394051"/>
                </a:cubicBezTo>
                <a:cubicBezTo>
                  <a:pt x="10538193" y="6395688"/>
                  <a:pt x="10538497" y="6397140"/>
                  <a:pt x="10539795" y="6398404"/>
                </a:cubicBezTo>
                <a:cubicBezTo>
                  <a:pt x="10540098" y="6399856"/>
                  <a:pt x="10540098" y="6399856"/>
                  <a:pt x="10540098" y="6399856"/>
                </a:cubicBezTo>
                <a:cubicBezTo>
                  <a:pt x="10540402" y="6401307"/>
                  <a:pt x="10540402" y="6401307"/>
                  <a:pt x="10541396" y="6401120"/>
                </a:cubicBezTo>
                <a:cubicBezTo>
                  <a:pt x="10541396" y="6401120"/>
                  <a:pt x="10542392" y="6400935"/>
                  <a:pt x="10542392" y="6400935"/>
                </a:cubicBezTo>
                <a:cubicBezTo>
                  <a:pt x="10542392" y="6400935"/>
                  <a:pt x="10542088" y="6399483"/>
                  <a:pt x="10542088" y="6399483"/>
                </a:cubicBezTo>
                <a:cubicBezTo>
                  <a:pt x="10542088" y="6399483"/>
                  <a:pt x="10541784" y="6398032"/>
                  <a:pt x="10541784" y="6398032"/>
                </a:cubicBezTo>
                <a:cubicBezTo>
                  <a:pt x="10541482" y="6396581"/>
                  <a:pt x="10541178" y="6395130"/>
                  <a:pt x="10541178" y="6395130"/>
                </a:cubicBezTo>
                <a:cubicBezTo>
                  <a:pt x="10541178" y="6395130"/>
                  <a:pt x="10540875" y="6393679"/>
                  <a:pt x="10540875" y="6393679"/>
                </a:cubicBezTo>
                <a:close/>
                <a:moveTo>
                  <a:pt x="5858951" y="6392767"/>
                </a:moveTo>
                <a:cubicBezTo>
                  <a:pt x="5854585" y="6395348"/>
                  <a:pt x="5858288" y="6390929"/>
                  <a:pt x="5855247" y="6397185"/>
                </a:cubicBezTo>
                <a:cubicBezTo>
                  <a:pt x="5853559" y="6399854"/>
                  <a:pt x="5853220" y="6400751"/>
                  <a:pt x="5853594" y="6400635"/>
                </a:cubicBezTo>
                <a:cubicBezTo>
                  <a:pt x="5854708" y="6400288"/>
                  <a:pt x="5862227" y="6390829"/>
                  <a:pt x="5858951" y="6392767"/>
                </a:cubicBezTo>
                <a:close/>
                <a:moveTo>
                  <a:pt x="1148727" y="6392767"/>
                </a:moveTo>
                <a:cubicBezTo>
                  <a:pt x="1144360" y="6395348"/>
                  <a:pt x="1148064" y="6390929"/>
                  <a:pt x="1145023" y="6397185"/>
                </a:cubicBezTo>
                <a:cubicBezTo>
                  <a:pt x="1143335" y="6399854"/>
                  <a:pt x="1142996" y="6400751"/>
                  <a:pt x="1143369" y="6400635"/>
                </a:cubicBezTo>
                <a:cubicBezTo>
                  <a:pt x="1144484" y="6400288"/>
                  <a:pt x="1152003" y="6390829"/>
                  <a:pt x="1148727" y="6392767"/>
                </a:cubicBezTo>
                <a:close/>
                <a:moveTo>
                  <a:pt x="10580032" y="6392734"/>
                </a:moveTo>
                <a:cubicBezTo>
                  <a:pt x="10580032" y="6392734"/>
                  <a:pt x="10580032" y="6392734"/>
                  <a:pt x="10579006" y="6392926"/>
                </a:cubicBezTo>
                <a:cubicBezTo>
                  <a:pt x="10579006" y="6392926"/>
                  <a:pt x="10577980" y="6393118"/>
                  <a:pt x="10578303" y="6394668"/>
                </a:cubicBezTo>
                <a:cubicBezTo>
                  <a:pt x="10578303" y="6394668"/>
                  <a:pt x="10578627" y="6396219"/>
                  <a:pt x="10578952" y="6397769"/>
                </a:cubicBezTo>
                <a:cubicBezTo>
                  <a:pt x="10579276" y="6399319"/>
                  <a:pt x="10579924" y="6402420"/>
                  <a:pt x="10582624" y="6405137"/>
                </a:cubicBezTo>
                <a:cubicBezTo>
                  <a:pt x="10582949" y="6406688"/>
                  <a:pt x="10582949" y="6406688"/>
                  <a:pt x="10582949" y="6406688"/>
                </a:cubicBezTo>
                <a:cubicBezTo>
                  <a:pt x="10583975" y="6406495"/>
                  <a:pt x="10583975" y="6406495"/>
                  <a:pt x="10585001" y="6406303"/>
                </a:cubicBezTo>
                <a:cubicBezTo>
                  <a:pt x="10585001" y="6406303"/>
                  <a:pt x="10585001" y="6406303"/>
                  <a:pt x="10584352" y="6403203"/>
                </a:cubicBezTo>
                <a:cubicBezTo>
                  <a:pt x="10581976" y="6402036"/>
                  <a:pt x="10581328" y="6398936"/>
                  <a:pt x="10581003" y="6397385"/>
                </a:cubicBezTo>
                <a:cubicBezTo>
                  <a:pt x="10580680" y="6395836"/>
                  <a:pt x="10580355" y="6394285"/>
                  <a:pt x="10580032" y="6392734"/>
                </a:cubicBezTo>
                <a:close/>
                <a:moveTo>
                  <a:pt x="5135292" y="6392153"/>
                </a:moveTo>
                <a:lnTo>
                  <a:pt x="5138291" y="6394777"/>
                </a:lnTo>
                <a:lnTo>
                  <a:pt x="5135565" y="6396389"/>
                </a:lnTo>
                <a:cubicBezTo>
                  <a:pt x="5136218" y="6398202"/>
                  <a:pt x="5136218" y="6398202"/>
                  <a:pt x="5136218" y="6398202"/>
                </a:cubicBezTo>
                <a:cubicBezTo>
                  <a:pt x="5136872" y="6400015"/>
                  <a:pt x="5136872" y="6400015"/>
                  <a:pt x="5137525" y="6401827"/>
                </a:cubicBezTo>
                <a:cubicBezTo>
                  <a:pt x="5133050" y="6404473"/>
                  <a:pt x="5135565" y="6396389"/>
                  <a:pt x="5134911" y="6394576"/>
                </a:cubicBezTo>
                <a:cubicBezTo>
                  <a:pt x="5134911" y="6394576"/>
                  <a:pt x="5134911" y="6394576"/>
                  <a:pt x="5130435" y="6397222"/>
                </a:cubicBezTo>
                <a:cubicBezTo>
                  <a:pt x="5134911" y="6394576"/>
                  <a:pt x="5134911" y="6394576"/>
                  <a:pt x="5134260" y="6392764"/>
                </a:cubicBezTo>
                <a:close/>
                <a:moveTo>
                  <a:pt x="10598992" y="6392088"/>
                </a:moveTo>
                <a:cubicBezTo>
                  <a:pt x="10598292" y="6393843"/>
                  <a:pt x="10598292" y="6393843"/>
                  <a:pt x="10598619" y="6395405"/>
                </a:cubicBezTo>
                <a:cubicBezTo>
                  <a:pt x="10598619" y="6395405"/>
                  <a:pt x="10599971" y="6396775"/>
                  <a:pt x="10599971" y="6396775"/>
                </a:cubicBezTo>
                <a:cubicBezTo>
                  <a:pt x="10599273" y="6398531"/>
                  <a:pt x="10600625" y="6399902"/>
                  <a:pt x="10601651" y="6399710"/>
                </a:cubicBezTo>
                <a:cubicBezTo>
                  <a:pt x="10602677" y="6399519"/>
                  <a:pt x="10603377" y="6397763"/>
                  <a:pt x="10603377" y="6397763"/>
                </a:cubicBezTo>
                <a:cubicBezTo>
                  <a:pt x="10603377" y="6397763"/>
                  <a:pt x="10603051" y="6396200"/>
                  <a:pt x="10603051" y="6396200"/>
                </a:cubicBezTo>
                <a:cubicBezTo>
                  <a:pt x="10603051" y="6396200"/>
                  <a:pt x="10602724" y="6394638"/>
                  <a:pt x="10601371" y="6393267"/>
                </a:cubicBezTo>
                <a:cubicBezTo>
                  <a:pt x="10601371" y="6393267"/>
                  <a:pt x="10600018" y="6391896"/>
                  <a:pt x="10598992" y="6392088"/>
                </a:cubicBezTo>
                <a:close/>
                <a:moveTo>
                  <a:pt x="8357379" y="6388670"/>
                </a:moveTo>
                <a:lnTo>
                  <a:pt x="8349666" y="6391075"/>
                </a:lnTo>
                <a:lnTo>
                  <a:pt x="8347877" y="6391634"/>
                </a:lnTo>
                <a:cubicBezTo>
                  <a:pt x="8347877" y="6391634"/>
                  <a:pt x="8346964" y="6401073"/>
                  <a:pt x="8356009" y="6402827"/>
                </a:cubicBezTo>
                <a:cubicBezTo>
                  <a:pt x="8356466" y="6398109"/>
                  <a:pt x="8356466" y="6398109"/>
                  <a:pt x="8356921" y="6393388"/>
                </a:cubicBezTo>
                <a:cubicBezTo>
                  <a:pt x="8357379" y="6388670"/>
                  <a:pt x="8357379" y="6388670"/>
                  <a:pt x="8357379" y="6388670"/>
                </a:cubicBezTo>
                <a:close/>
                <a:moveTo>
                  <a:pt x="3647155" y="6388670"/>
                </a:moveTo>
                <a:lnTo>
                  <a:pt x="3639442" y="6391075"/>
                </a:lnTo>
                <a:lnTo>
                  <a:pt x="3637654" y="6391634"/>
                </a:lnTo>
                <a:cubicBezTo>
                  <a:pt x="3637654" y="6391634"/>
                  <a:pt x="3636741" y="6401073"/>
                  <a:pt x="3645786" y="6402827"/>
                </a:cubicBezTo>
                <a:cubicBezTo>
                  <a:pt x="3646243" y="6398109"/>
                  <a:pt x="3646243" y="6398109"/>
                  <a:pt x="3646698" y="6393388"/>
                </a:cubicBezTo>
                <a:cubicBezTo>
                  <a:pt x="3647155" y="6388670"/>
                  <a:pt x="3647155" y="6388670"/>
                  <a:pt x="3647155" y="6388670"/>
                </a:cubicBezTo>
                <a:close/>
                <a:moveTo>
                  <a:pt x="5137576" y="6386905"/>
                </a:moveTo>
                <a:lnTo>
                  <a:pt x="5138080" y="6388304"/>
                </a:lnTo>
                <a:lnTo>
                  <a:pt x="5137740" y="6388505"/>
                </a:lnTo>
                <a:close/>
                <a:moveTo>
                  <a:pt x="10210322" y="6386488"/>
                </a:moveTo>
                <a:cubicBezTo>
                  <a:pt x="10208332" y="6386861"/>
                  <a:pt x="10208655" y="6388401"/>
                  <a:pt x="10208976" y="6389942"/>
                </a:cubicBezTo>
                <a:cubicBezTo>
                  <a:pt x="10211932" y="6394191"/>
                  <a:pt x="10212898" y="6398811"/>
                  <a:pt x="10213864" y="6403433"/>
                </a:cubicBezTo>
                <a:lnTo>
                  <a:pt x="10214798" y="6407049"/>
                </a:lnTo>
                <a:lnTo>
                  <a:pt x="10218941" y="6407049"/>
                </a:lnTo>
                <a:lnTo>
                  <a:pt x="10217845" y="6402689"/>
                </a:lnTo>
                <a:cubicBezTo>
                  <a:pt x="10216879" y="6398068"/>
                  <a:pt x="10215591" y="6391906"/>
                  <a:pt x="10212634" y="6387657"/>
                </a:cubicBezTo>
                <a:cubicBezTo>
                  <a:pt x="10212312" y="6386116"/>
                  <a:pt x="10211318" y="6386303"/>
                  <a:pt x="10210322" y="6386488"/>
                </a:cubicBezTo>
                <a:close/>
                <a:moveTo>
                  <a:pt x="10158288" y="6386361"/>
                </a:moveTo>
                <a:cubicBezTo>
                  <a:pt x="10158288" y="6386361"/>
                  <a:pt x="10157319" y="6386543"/>
                  <a:pt x="10157319" y="6386543"/>
                </a:cubicBezTo>
                <a:cubicBezTo>
                  <a:pt x="10156348" y="6386725"/>
                  <a:pt x="10156348" y="6386725"/>
                  <a:pt x="10156670" y="6388267"/>
                </a:cubicBezTo>
                <a:cubicBezTo>
                  <a:pt x="10157477" y="6392120"/>
                  <a:pt x="10158605" y="6396313"/>
                  <a:pt x="10160096" y="6401040"/>
                </a:cubicBezTo>
                <a:lnTo>
                  <a:pt x="10162207" y="6407049"/>
                </a:lnTo>
                <a:lnTo>
                  <a:pt x="10164292" y="6407049"/>
                </a:lnTo>
                <a:lnTo>
                  <a:pt x="10161997" y="6400484"/>
                </a:lnTo>
                <a:cubicBezTo>
                  <a:pt x="10160465" y="6395564"/>
                  <a:pt x="10159255" y="6390985"/>
                  <a:pt x="10158288" y="6386361"/>
                </a:cubicBezTo>
                <a:close/>
                <a:moveTo>
                  <a:pt x="10391686" y="6386205"/>
                </a:moveTo>
                <a:cubicBezTo>
                  <a:pt x="10390660" y="6386398"/>
                  <a:pt x="10389634" y="6386589"/>
                  <a:pt x="10389634" y="6386589"/>
                </a:cubicBezTo>
                <a:cubicBezTo>
                  <a:pt x="10388934" y="6388344"/>
                  <a:pt x="10388934" y="6388344"/>
                  <a:pt x="10389261" y="6389906"/>
                </a:cubicBezTo>
                <a:cubicBezTo>
                  <a:pt x="10390287" y="6389714"/>
                  <a:pt x="10390614" y="6391277"/>
                  <a:pt x="10390614" y="6391277"/>
                </a:cubicBezTo>
                <a:cubicBezTo>
                  <a:pt x="10390940" y="6392840"/>
                  <a:pt x="10390940" y="6392840"/>
                  <a:pt x="10390940" y="6392840"/>
                </a:cubicBezTo>
                <a:cubicBezTo>
                  <a:pt x="10391267" y="6394402"/>
                  <a:pt x="10391267" y="6394402"/>
                  <a:pt x="10392293" y="6394210"/>
                </a:cubicBezTo>
                <a:cubicBezTo>
                  <a:pt x="10393319" y="6394017"/>
                  <a:pt x="10394020" y="6392264"/>
                  <a:pt x="10394020" y="6392264"/>
                </a:cubicBezTo>
                <a:cubicBezTo>
                  <a:pt x="10394020" y="6392264"/>
                  <a:pt x="10393692" y="6390701"/>
                  <a:pt x="10393692" y="6390701"/>
                </a:cubicBezTo>
                <a:cubicBezTo>
                  <a:pt x="10393367" y="6389139"/>
                  <a:pt x="10393038" y="6387576"/>
                  <a:pt x="10391686" y="6386205"/>
                </a:cubicBezTo>
                <a:close/>
                <a:moveTo>
                  <a:pt x="10490320" y="6385542"/>
                </a:moveTo>
                <a:cubicBezTo>
                  <a:pt x="10490009" y="6384055"/>
                  <a:pt x="10482111" y="6387077"/>
                  <a:pt x="10484786" y="6389671"/>
                </a:cubicBezTo>
                <a:cubicBezTo>
                  <a:pt x="10487553" y="6387607"/>
                  <a:pt x="10486838" y="6389287"/>
                  <a:pt x="10490942" y="6388519"/>
                </a:cubicBezTo>
                <a:cubicBezTo>
                  <a:pt x="10490632" y="6387031"/>
                  <a:pt x="10489605" y="6387222"/>
                  <a:pt x="10488580" y="6387414"/>
                </a:cubicBezTo>
                <a:cubicBezTo>
                  <a:pt x="10488268" y="6385926"/>
                  <a:pt x="10489293" y="6385735"/>
                  <a:pt x="10490320" y="6385542"/>
                </a:cubicBezTo>
                <a:close/>
                <a:moveTo>
                  <a:pt x="10516667" y="6385449"/>
                </a:moveTo>
                <a:cubicBezTo>
                  <a:pt x="10518432" y="6386249"/>
                  <a:pt x="10518403" y="6389929"/>
                  <a:pt x="10519880" y="6390784"/>
                </a:cubicBezTo>
                <a:cubicBezTo>
                  <a:pt x="10520374" y="6391068"/>
                  <a:pt x="10521033" y="6391039"/>
                  <a:pt x="10521984" y="6390485"/>
                </a:cubicBezTo>
                <a:cubicBezTo>
                  <a:pt x="10521378" y="6387582"/>
                  <a:pt x="10520771" y="6384680"/>
                  <a:pt x="10516667" y="6385449"/>
                </a:cubicBezTo>
                <a:close/>
                <a:moveTo>
                  <a:pt x="10538844" y="6384490"/>
                </a:moveTo>
                <a:cubicBezTo>
                  <a:pt x="10536657" y="6384101"/>
                  <a:pt x="10536063" y="6384412"/>
                  <a:pt x="10536253" y="6384999"/>
                </a:cubicBezTo>
                <a:lnTo>
                  <a:pt x="10537363" y="6386150"/>
                </a:lnTo>
                <a:lnTo>
                  <a:pt x="10537138" y="6386403"/>
                </a:lnTo>
                <a:lnTo>
                  <a:pt x="10538844" y="6387509"/>
                </a:lnTo>
                <a:lnTo>
                  <a:pt x="10540269" y="6388484"/>
                </a:lnTo>
                <a:cubicBezTo>
                  <a:pt x="10540305" y="6388490"/>
                  <a:pt x="10540128" y="6388355"/>
                  <a:pt x="10539640" y="6388026"/>
                </a:cubicBezTo>
                <a:lnTo>
                  <a:pt x="10538844" y="6387509"/>
                </a:lnTo>
                <a:lnTo>
                  <a:pt x="10538352" y="6387174"/>
                </a:lnTo>
                <a:lnTo>
                  <a:pt x="10537363" y="6386150"/>
                </a:lnTo>
                <a:close/>
                <a:moveTo>
                  <a:pt x="10224656" y="6383807"/>
                </a:moveTo>
                <a:cubicBezTo>
                  <a:pt x="10220039" y="6384671"/>
                  <a:pt x="10220009" y="6387079"/>
                  <a:pt x="10220918" y="6389512"/>
                </a:cubicBezTo>
                <a:cubicBezTo>
                  <a:pt x="10221826" y="6391945"/>
                  <a:pt x="10223673" y="6394403"/>
                  <a:pt x="10222807" y="6395365"/>
                </a:cubicBezTo>
                <a:cubicBezTo>
                  <a:pt x="10225564" y="6393248"/>
                  <a:pt x="10226854" y="6399414"/>
                  <a:pt x="10229872" y="6403654"/>
                </a:cubicBezTo>
                <a:lnTo>
                  <a:pt x="10230922" y="6407049"/>
                </a:lnTo>
                <a:lnTo>
                  <a:pt x="10234264" y="6407049"/>
                </a:lnTo>
                <a:lnTo>
                  <a:pt x="10232628" y="6401538"/>
                </a:lnTo>
                <a:cubicBezTo>
                  <a:pt x="10232628" y="6401538"/>
                  <a:pt x="10232628" y="6401538"/>
                  <a:pt x="10233977" y="6402887"/>
                </a:cubicBezTo>
                <a:cubicBezTo>
                  <a:pt x="10233773" y="6391712"/>
                  <a:pt x="10231781" y="6387280"/>
                  <a:pt x="10224656" y="6383807"/>
                </a:cubicBezTo>
                <a:close/>
                <a:moveTo>
                  <a:pt x="10331544" y="6382955"/>
                </a:moveTo>
                <a:cubicBezTo>
                  <a:pt x="10330570" y="6384732"/>
                  <a:pt x="10330402" y="6385860"/>
                  <a:pt x="10330618" y="6386491"/>
                </a:cubicBezTo>
                <a:cubicBezTo>
                  <a:pt x="10330943" y="6387441"/>
                  <a:pt x="10332131" y="6387274"/>
                  <a:pt x="10332762" y="6386512"/>
                </a:cubicBezTo>
                <a:cubicBezTo>
                  <a:pt x="10333391" y="6385749"/>
                  <a:pt x="10333460" y="6384391"/>
                  <a:pt x="10331544" y="6382955"/>
                </a:cubicBezTo>
                <a:close/>
                <a:moveTo>
                  <a:pt x="10355822" y="6381894"/>
                </a:moveTo>
                <a:cubicBezTo>
                  <a:pt x="10360119" y="6387470"/>
                  <a:pt x="10355376" y="6394736"/>
                  <a:pt x="10355696" y="6396270"/>
                </a:cubicBezTo>
                <a:cubicBezTo>
                  <a:pt x="10358389" y="6394172"/>
                  <a:pt x="10359993" y="6401846"/>
                  <a:pt x="10364332" y="6402630"/>
                </a:cubicBezTo>
                <a:lnTo>
                  <a:pt x="10367922" y="6407049"/>
                </a:lnTo>
                <a:lnTo>
                  <a:pt x="10371163" y="6407049"/>
                </a:lnTo>
                <a:lnTo>
                  <a:pt x="10366022" y="6400720"/>
                </a:lnTo>
                <a:cubicBezTo>
                  <a:pt x="10366022" y="6400720"/>
                  <a:pt x="10366022" y="6400720"/>
                  <a:pt x="10367026" y="6400531"/>
                </a:cubicBezTo>
                <a:cubicBezTo>
                  <a:pt x="10366705" y="6398996"/>
                  <a:pt x="10367389" y="6397273"/>
                  <a:pt x="10367709" y="6398808"/>
                </a:cubicBezTo>
                <a:cubicBezTo>
                  <a:pt x="10369719" y="6398433"/>
                  <a:pt x="10365100" y="6391323"/>
                  <a:pt x="10365143" y="6386531"/>
                </a:cubicBezTo>
                <a:cubicBezTo>
                  <a:pt x="10361808" y="6385559"/>
                  <a:pt x="10359840" y="6381142"/>
                  <a:pt x="10355822" y="6381894"/>
                </a:cubicBezTo>
                <a:close/>
                <a:moveTo>
                  <a:pt x="10563720" y="6381287"/>
                </a:moveTo>
                <a:cubicBezTo>
                  <a:pt x="10562674" y="6381482"/>
                  <a:pt x="10561956" y="6383241"/>
                  <a:pt x="10561956" y="6383241"/>
                </a:cubicBezTo>
                <a:cubicBezTo>
                  <a:pt x="10562282" y="6384804"/>
                  <a:pt x="10562610" y="6386366"/>
                  <a:pt x="10565353" y="6389100"/>
                </a:cubicBezTo>
                <a:cubicBezTo>
                  <a:pt x="10565353" y="6389100"/>
                  <a:pt x="10566398" y="6388905"/>
                  <a:pt x="10567443" y="6388710"/>
                </a:cubicBezTo>
                <a:cubicBezTo>
                  <a:pt x="10567443" y="6388710"/>
                  <a:pt x="10568161" y="6386952"/>
                  <a:pt x="10568161" y="6386952"/>
                </a:cubicBezTo>
                <a:cubicBezTo>
                  <a:pt x="10568161" y="6386952"/>
                  <a:pt x="10567116" y="6387146"/>
                  <a:pt x="10567116" y="6387146"/>
                </a:cubicBezTo>
                <a:cubicBezTo>
                  <a:pt x="10565745" y="6385780"/>
                  <a:pt x="10565417" y="6384218"/>
                  <a:pt x="10565090" y="6382654"/>
                </a:cubicBezTo>
                <a:cubicBezTo>
                  <a:pt x="10565090" y="6382654"/>
                  <a:pt x="10564763" y="6381091"/>
                  <a:pt x="10563720" y="6381287"/>
                </a:cubicBezTo>
                <a:close/>
                <a:moveTo>
                  <a:pt x="10427894" y="6380979"/>
                </a:moveTo>
                <a:cubicBezTo>
                  <a:pt x="10426215" y="6378008"/>
                  <a:pt x="10425529" y="6379779"/>
                  <a:pt x="10426190" y="6382941"/>
                </a:cubicBezTo>
                <a:lnTo>
                  <a:pt x="10431982" y="6381858"/>
                </a:lnTo>
                <a:lnTo>
                  <a:pt x="10432307" y="6381937"/>
                </a:lnTo>
                <a:lnTo>
                  <a:pt x="10432575" y="6385033"/>
                </a:lnTo>
                <a:cubicBezTo>
                  <a:pt x="10432786" y="6385405"/>
                  <a:pt x="10432957" y="6384962"/>
                  <a:pt x="10432627" y="6383381"/>
                </a:cubicBezTo>
                <a:cubicBezTo>
                  <a:pt x="10434661" y="6383000"/>
                  <a:pt x="10434992" y="6384582"/>
                  <a:pt x="10434992" y="6384582"/>
                </a:cubicBezTo>
                <a:cubicBezTo>
                  <a:pt x="10436354" y="6383505"/>
                  <a:pt x="10434579" y="6382606"/>
                  <a:pt x="10432464" y="6381974"/>
                </a:cubicBezTo>
                <a:lnTo>
                  <a:pt x="10432307" y="6381937"/>
                </a:lnTo>
                <a:lnTo>
                  <a:pt x="10432296" y="6381800"/>
                </a:lnTo>
                <a:lnTo>
                  <a:pt x="10431982" y="6381858"/>
                </a:lnTo>
                <a:lnTo>
                  <a:pt x="10429386" y="6381241"/>
                </a:lnTo>
                <a:cubicBezTo>
                  <a:pt x="10428508" y="6381071"/>
                  <a:pt x="10427894" y="6380979"/>
                  <a:pt x="10427894" y="6380979"/>
                </a:cubicBezTo>
                <a:close/>
                <a:moveTo>
                  <a:pt x="8219723" y="6380485"/>
                </a:moveTo>
                <a:cubicBezTo>
                  <a:pt x="8219723" y="6380485"/>
                  <a:pt x="8219723" y="6380485"/>
                  <a:pt x="8219785" y="6382606"/>
                </a:cubicBezTo>
                <a:cubicBezTo>
                  <a:pt x="8219847" y="6384727"/>
                  <a:pt x="8221965" y="6389052"/>
                  <a:pt x="8222091" y="6393294"/>
                </a:cubicBezTo>
                <a:cubicBezTo>
                  <a:pt x="8222154" y="6395415"/>
                  <a:pt x="8222216" y="6397535"/>
                  <a:pt x="8222278" y="6399656"/>
                </a:cubicBezTo>
                <a:cubicBezTo>
                  <a:pt x="8222278" y="6399656"/>
                  <a:pt x="8224269" y="6399741"/>
                  <a:pt x="8224269" y="6399741"/>
                </a:cubicBezTo>
                <a:cubicBezTo>
                  <a:pt x="8224269" y="6399741"/>
                  <a:pt x="8224269" y="6399741"/>
                  <a:pt x="8224209" y="6397621"/>
                </a:cubicBezTo>
                <a:cubicBezTo>
                  <a:pt x="8224209" y="6397621"/>
                  <a:pt x="8224082" y="6393379"/>
                  <a:pt x="8224082" y="6393379"/>
                </a:cubicBezTo>
                <a:cubicBezTo>
                  <a:pt x="8223957" y="6389138"/>
                  <a:pt x="8223831" y="6384896"/>
                  <a:pt x="8221715" y="6380571"/>
                </a:cubicBezTo>
                <a:cubicBezTo>
                  <a:pt x="8221715" y="6380571"/>
                  <a:pt x="8221715" y="6380571"/>
                  <a:pt x="8219723" y="6380485"/>
                </a:cubicBezTo>
                <a:close/>
                <a:moveTo>
                  <a:pt x="3509499" y="6380485"/>
                </a:moveTo>
                <a:cubicBezTo>
                  <a:pt x="3509499" y="6380485"/>
                  <a:pt x="3509499" y="6380485"/>
                  <a:pt x="3509562" y="6382606"/>
                </a:cubicBezTo>
                <a:cubicBezTo>
                  <a:pt x="3509624" y="6384727"/>
                  <a:pt x="3511742" y="6389052"/>
                  <a:pt x="3511867" y="6393294"/>
                </a:cubicBezTo>
                <a:cubicBezTo>
                  <a:pt x="3511930" y="6395415"/>
                  <a:pt x="3511992" y="6397535"/>
                  <a:pt x="3512055" y="6399656"/>
                </a:cubicBezTo>
                <a:cubicBezTo>
                  <a:pt x="3512055" y="6399656"/>
                  <a:pt x="3514046" y="6399741"/>
                  <a:pt x="3514046" y="6399741"/>
                </a:cubicBezTo>
                <a:cubicBezTo>
                  <a:pt x="3514046" y="6399741"/>
                  <a:pt x="3514046" y="6399741"/>
                  <a:pt x="3513985" y="6397621"/>
                </a:cubicBezTo>
                <a:cubicBezTo>
                  <a:pt x="3513985" y="6397621"/>
                  <a:pt x="3513859" y="6393379"/>
                  <a:pt x="3513859" y="6393379"/>
                </a:cubicBezTo>
                <a:cubicBezTo>
                  <a:pt x="3513733" y="6389138"/>
                  <a:pt x="3513608" y="6384896"/>
                  <a:pt x="3511491" y="6380571"/>
                </a:cubicBezTo>
                <a:cubicBezTo>
                  <a:pt x="3511491" y="6380571"/>
                  <a:pt x="3511491" y="6380571"/>
                  <a:pt x="3509499" y="6380485"/>
                </a:cubicBezTo>
                <a:close/>
                <a:moveTo>
                  <a:pt x="9753466" y="6379542"/>
                </a:moveTo>
                <a:cubicBezTo>
                  <a:pt x="9753466" y="6379542"/>
                  <a:pt x="9744453" y="6379960"/>
                  <a:pt x="9744453" y="6379960"/>
                </a:cubicBezTo>
                <a:cubicBezTo>
                  <a:pt x="9735946" y="6385292"/>
                  <a:pt x="9736452" y="6390206"/>
                  <a:pt x="9746475" y="6399612"/>
                </a:cubicBezTo>
                <a:cubicBezTo>
                  <a:pt x="9745969" y="6394699"/>
                  <a:pt x="9754478" y="6389369"/>
                  <a:pt x="9753466" y="6379542"/>
                </a:cubicBezTo>
                <a:close/>
                <a:moveTo>
                  <a:pt x="5043242" y="6379542"/>
                </a:moveTo>
                <a:cubicBezTo>
                  <a:pt x="5043242" y="6379542"/>
                  <a:pt x="5034230" y="6379960"/>
                  <a:pt x="5034230" y="6379960"/>
                </a:cubicBezTo>
                <a:cubicBezTo>
                  <a:pt x="5025723" y="6385292"/>
                  <a:pt x="5026229" y="6390206"/>
                  <a:pt x="5036252" y="6399612"/>
                </a:cubicBezTo>
                <a:cubicBezTo>
                  <a:pt x="5035746" y="6394699"/>
                  <a:pt x="5044254" y="6389369"/>
                  <a:pt x="5043242" y="6379542"/>
                </a:cubicBezTo>
                <a:close/>
                <a:moveTo>
                  <a:pt x="8872915" y="6378689"/>
                </a:moveTo>
                <a:cubicBezTo>
                  <a:pt x="8872444" y="6383555"/>
                  <a:pt x="8863966" y="6391826"/>
                  <a:pt x="8871033" y="6398154"/>
                </a:cubicBezTo>
                <a:cubicBezTo>
                  <a:pt x="8871503" y="6393288"/>
                  <a:pt x="8879043" y="6394750"/>
                  <a:pt x="8879043" y="6394750"/>
                </a:cubicBezTo>
                <a:cubicBezTo>
                  <a:pt x="8879513" y="6389884"/>
                  <a:pt x="8872444" y="6383555"/>
                  <a:pt x="8872915" y="6378689"/>
                </a:cubicBezTo>
                <a:close/>
                <a:moveTo>
                  <a:pt x="4162691" y="6378689"/>
                </a:moveTo>
                <a:cubicBezTo>
                  <a:pt x="4162221" y="6383555"/>
                  <a:pt x="4153742" y="6391826"/>
                  <a:pt x="4160809" y="6398154"/>
                </a:cubicBezTo>
                <a:cubicBezTo>
                  <a:pt x="4161280" y="6393288"/>
                  <a:pt x="4168819" y="6394750"/>
                  <a:pt x="4168819" y="6394750"/>
                </a:cubicBezTo>
                <a:cubicBezTo>
                  <a:pt x="4169289" y="6389884"/>
                  <a:pt x="4162221" y="6383555"/>
                  <a:pt x="4162691" y="6378689"/>
                </a:cubicBezTo>
                <a:close/>
                <a:moveTo>
                  <a:pt x="10386610" y="6378374"/>
                </a:moveTo>
                <a:cubicBezTo>
                  <a:pt x="10385636" y="6378257"/>
                  <a:pt x="10384908" y="6379317"/>
                  <a:pt x="10385578" y="6380605"/>
                </a:cubicBezTo>
                <a:cubicBezTo>
                  <a:pt x="10386023" y="6381465"/>
                  <a:pt x="10387091" y="6382425"/>
                  <a:pt x="10389120" y="6383206"/>
                </a:cubicBezTo>
                <a:cubicBezTo>
                  <a:pt x="10388805" y="6379785"/>
                  <a:pt x="10387584" y="6378491"/>
                  <a:pt x="10386610" y="6378374"/>
                </a:cubicBezTo>
                <a:close/>
                <a:moveTo>
                  <a:pt x="10180788" y="6377514"/>
                </a:moveTo>
                <a:cubicBezTo>
                  <a:pt x="10180124" y="6378049"/>
                  <a:pt x="10179854" y="6378921"/>
                  <a:pt x="10179881" y="6379892"/>
                </a:cubicBezTo>
                <a:cubicBezTo>
                  <a:pt x="10179956" y="6382805"/>
                  <a:pt x="10182689" y="6386608"/>
                  <a:pt x="10185426" y="6384862"/>
                </a:cubicBezTo>
                <a:cubicBezTo>
                  <a:pt x="10184100" y="6383468"/>
                  <a:pt x="10182444" y="6380491"/>
                  <a:pt x="10184435" y="6380118"/>
                </a:cubicBezTo>
                <a:cubicBezTo>
                  <a:pt x="10184104" y="6378537"/>
                  <a:pt x="10181118" y="6379095"/>
                  <a:pt x="10180788" y="6377514"/>
                </a:cubicBezTo>
                <a:close/>
                <a:moveTo>
                  <a:pt x="10418271" y="6376594"/>
                </a:moveTo>
                <a:cubicBezTo>
                  <a:pt x="10421271" y="6380557"/>
                  <a:pt x="10420833" y="6383653"/>
                  <a:pt x="10425012" y="6382872"/>
                </a:cubicBezTo>
                <a:cubicBezTo>
                  <a:pt x="10424405" y="6379969"/>
                  <a:pt x="10423495" y="6375617"/>
                  <a:pt x="10418271" y="6376594"/>
                </a:cubicBezTo>
                <a:close/>
                <a:moveTo>
                  <a:pt x="10799545" y="6375746"/>
                </a:moveTo>
                <a:cubicBezTo>
                  <a:pt x="10798547" y="6393096"/>
                  <a:pt x="10790141" y="6381310"/>
                  <a:pt x="10783420" y="6376146"/>
                </a:cubicBezTo>
                <a:cubicBezTo>
                  <a:pt x="10783084" y="6376954"/>
                  <a:pt x="10783422" y="6379344"/>
                  <a:pt x="10784053" y="6382361"/>
                </a:cubicBezTo>
                <a:cubicBezTo>
                  <a:pt x="10784685" y="6385377"/>
                  <a:pt x="10785611" y="6389019"/>
                  <a:pt x="10786453" y="6392331"/>
                </a:cubicBezTo>
                <a:cubicBezTo>
                  <a:pt x="10789481" y="6399986"/>
                  <a:pt x="10794519" y="6398528"/>
                  <a:pt x="10797547" y="6406183"/>
                </a:cubicBezTo>
                <a:cubicBezTo>
                  <a:pt x="10798219" y="6404567"/>
                  <a:pt x="10798552" y="6401626"/>
                  <a:pt x="10798886" y="6398686"/>
                </a:cubicBezTo>
                <a:cubicBezTo>
                  <a:pt x="10800062" y="6399057"/>
                  <a:pt x="10801155" y="6400163"/>
                  <a:pt x="10802248" y="6401801"/>
                </a:cubicBezTo>
                <a:lnTo>
                  <a:pt x="10805043" y="6407049"/>
                </a:lnTo>
                <a:lnTo>
                  <a:pt x="10806288" y="6407049"/>
                </a:lnTo>
                <a:lnTo>
                  <a:pt x="10806649" y="6406482"/>
                </a:lnTo>
                <a:lnTo>
                  <a:pt x="10807577" y="6407049"/>
                </a:lnTo>
                <a:lnTo>
                  <a:pt x="10811021" y="6407049"/>
                </a:lnTo>
                <a:lnTo>
                  <a:pt x="10806604" y="6382235"/>
                </a:lnTo>
                <a:cubicBezTo>
                  <a:pt x="10803578" y="6378845"/>
                  <a:pt x="10801563" y="6379429"/>
                  <a:pt x="10799545" y="6375746"/>
                </a:cubicBezTo>
                <a:close/>
                <a:moveTo>
                  <a:pt x="9846595" y="6375217"/>
                </a:moveTo>
                <a:cubicBezTo>
                  <a:pt x="9837581" y="6375635"/>
                  <a:pt x="9837581" y="6375635"/>
                  <a:pt x="9837581" y="6375635"/>
                </a:cubicBezTo>
                <a:cubicBezTo>
                  <a:pt x="9838087" y="6380549"/>
                  <a:pt x="9839605" y="6395288"/>
                  <a:pt x="9848618" y="6394868"/>
                </a:cubicBezTo>
                <a:cubicBezTo>
                  <a:pt x="9847607" y="6385042"/>
                  <a:pt x="9847101" y="6380130"/>
                  <a:pt x="9846595" y="6375217"/>
                </a:cubicBezTo>
                <a:close/>
                <a:moveTo>
                  <a:pt x="10825563" y="6375157"/>
                </a:moveTo>
                <a:cubicBezTo>
                  <a:pt x="10824128" y="6374133"/>
                  <a:pt x="10824810" y="6376813"/>
                  <a:pt x="10823716" y="6377129"/>
                </a:cubicBezTo>
                <a:cubicBezTo>
                  <a:pt x="10824226" y="6379141"/>
                  <a:pt x="10825303" y="6379908"/>
                  <a:pt x="10825944" y="6379543"/>
                </a:cubicBezTo>
                <a:cubicBezTo>
                  <a:pt x="10826586" y="6379177"/>
                  <a:pt x="10826794" y="6377678"/>
                  <a:pt x="10825563" y="6375157"/>
                </a:cubicBezTo>
                <a:close/>
                <a:moveTo>
                  <a:pt x="10833560" y="6372717"/>
                </a:moveTo>
                <a:cubicBezTo>
                  <a:pt x="10833899" y="6374047"/>
                  <a:pt x="10833142" y="6375693"/>
                  <a:pt x="10833819" y="6378353"/>
                </a:cubicBezTo>
                <a:cubicBezTo>
                  <a:pt x="10836008" y="6377719"/>
                  <a:pt x="10836346" y="6379049"/>
                  <a:pt x="10837022" y="6381708"/>
                </a:cubicBezTo>
                <a:cubicBezTo>
                  <a:pt x="10837779" y="6380062"/>
                  <a:pt x="10835074" y="6369424"/>
                  <a:pt x="10833560" y="6372717"/>
                </a:cubicBezTo>
                <a:close/>
                <a:moveTo>
                  <a:pt x="10347107" y="6370765"/>
                </a:moveTo>
                <a:cubicBezTo>
                  <a:pt x="10347107" y="6370765"/>
                  <a:pt x="10346062" y="6370960"/>
                  <a:pt x="10346062" y="6370960"/>
                </a:cubicBezTo>
                <a:cubicBezTo>
                  <a:pt x="10345017" y="6371156"/>
                  <a:pt x="10345017" y="6371156"/>
                  <a:pt x="10345017" y="6371156"/>
                </a:cubicBezTo>
                <a:cubicBezTo>
                  <a:pt x="10345338" y="6372692"/>
                  <a:pt x="10345338" y="6372692"/>
                  <a:pt x="10345338" y="6372692"/>
                </a:cubicBezTo>
                <a:cubicBezTo>
                  <a:pt x="10345659" y="6374225"/>
                  <a:pt x="10346301" y="6377295"/>
                  <a:pt x="10347345" y="6377101"/>
                </a:cubicBezTo>
                <a:cubicBezTo>
                  <a:pt x="10348390" y="6376905"/>
                  <a:pt x="10349435" y="6376709"/>
                  <a:pt x="10350480" y="6376514"/>
                </a:cubicBezTo>
                <a:cubicBezTo>
                  <a:pt x="10351525" y="6376319"/>
                  <a:pt x="10351204" y="6374784"/>
                  <a:pt x="10351204" y="6374784"/>
                </a:cubicBezTo>
                <a:cubicBezTo>
                  <a:pt x="10350160" y="6374979"/>
                  <a:pt x="10349838" y="6373443"/>
                  <a:pt x="10349114" y="6375174"/>
                </a:cubicBezTo>
                <a:cubicBezTo>
                  <a:pt x="10349114" y="6375174"/>
                  <a:pt x="10348069" y="6375370"/>
                  <a:pt x="10348069" y="6375370"/>
                </a:cubicBezTo>
                <a:cubicBezTo>
                  <a:pt x="10348069" y="6375370"/>
                  <a:pt x="10347428" y="6372300"/>
                  <a:pt x="10347428" y="6372300"/>
                </a:cubicBezTo>
                <a:cubicBezTo>
                  <a:pt x="10347428" y="6372300"/>
                  <a:pt x="10347107" y="6370765"/>
                  <a:pt x="10347107" y="6370765"/>
                </a:cubicBezTo>
                <a:close/>
                <a:moveTo>
                  <a:pt x="10305755" y="6370380"/>
                </a:moveTo>
                <a:cubicBezTo>
                  <a:pt x="10301943" y="6372688"/>
                  <a:pt x="10301631" y="6376334"/>
                  <a:pt x="10302225" y="6379811"/>
                </a:cubicBezTo>
                <a:cubicBezTo>
                  <a:pt x="10302817" y="6383290"/>
                  <a:pt x="10304313" y="6386598"/>
                  <a:pt x="10304118" y="6388229"/>
                </a:cubicBezTo>
                <a:cubicBezTo>
                  <a:pt x="10305472" y="6389571"/>
                  <a:pt x="10306185" y="6387843"/>
                  <a:pt x="10307218" y="6387649"/>
                </a:cubicBezTo>
                <a:cubicBezTo>
                  <a:pt x="10308572" y="6388992"/>
                  <a:pt x="10308572" y="6388992"/>
                  <a:pt x="10309605" y="6388797"/>
                </a:cubicBezTo>
                <a:cubicBezTo>
                  <a:pt x="10310639" y="6388605"/>
                  <a:pt x="10311671" y="6388412"/>
                  <a:pt x="10311351" y="6386876"/>
                </a:cubicBezTo>
                <a:cubicBezTo>
                  <a:pt x="10310318" y="6387070"/>
                  <a:pt x="10309997" y="6385535"/>
                  <a:pt x="10309997" y="6385535"/>
                </a:cubicBezTo>
                <a:cubicBezTo>
                  <a:pt x="10312846" y="6378623"/>
                  <a:pt x="10312205" y="6375553"/>
                  <a:pt x="10305755" y="6370380"/>
                </a:cubicBezTo>
                <a:close/>
                <a:moveTo>
                  <a:pt x="10423331" y="6369268"/>
                </a:moveTo>
                <a:cubicBezTo>
                  <a:pt x="10422336" y="6369454"/>
                  <a:pt x="10422336" y="6369454"/>
                  <a:pt x="10422336" y="6369454"/>
                </a:cubicBezTo>
                <a:cubicBezTo>
                  <a:pt x="10422647" y="6370942"/>
                  <a:pt x="10421652" y="6371128"/>
                  <a:pt x="10420969" y="6372802"/>
                </a:cubicBezTo>
                <a:cubicBezTo>
                  <a:pt x="10420969" y="6372802"/>
                  <a:pt x="10420969" y="6372802"/>
                  <a:pt x="10422275" y="6374105"/>
                </a:cubicBezTo>
                <a:cubicBezTo>
                  <a:pt x="10422275" y="6374105"/>
                  <a:pt x="10423270" y="6373920"/>
                  <a:pt x="10422958" y="6372431"/>
                </a:cubicBezTo>
                <a:cubicBezTo>
                  <a:pt x="10423954" y="6372244"/>
                  <a:pt x="10423642" y="6370756"/>
                  <a:pt x="10423331" y="6369268"/>
                </a:cubicBezTo>
                <a:close/>
                <a:moveTo>
                  <a:pt x="8308347" y="6369245"/>
                </a:moveTo>
                <a:cubicBezTo>
                  <a:pt x="8310393" y="6369642"/>
                  <a:pt x="8311329" y="6370753"/>
                  <a:pt x="8311707" y="6372221"/>
                </a:cubicBezTo>
                <a:lnTo>
                  <a:pt x="8311719" y="6374356"/>
                </a:lnTo>
                <a:lnTo>
                  <a:pt x="8311251" y="6373896"/>
                </a:lnTo>
                <a:cubicBezTo>
                  <a:pt x="8309060" y="6373802"/>
                  <a:pt x="8309060" y="6373802"/>
                  <a:pt x="8306868" y="6373709"/>
                </a:cubicBezTo>
                <a:lnTo>
                  <a:pt x="8305595" y="6370254"/>
                </a:lnTo>
                <a:close/>
                <a:moveTo>
                  <a:pt x="3598123" y="6369245"/>
                </a:moveTo>
                <a:cubicBezTo>
                  <a:pt x="3600170" y="6369642"/>
                  <a:pt x="3601105" y="6370753"/>
                  <a:pt x="3601484" y="6372221"/>
                </a:cubicBezTo>
                <a:lnTo>
                  <a:pt x="3601495" y="6374356"/>
                </a:lnTo>
                <a:lnTo>
                  <a:pt x="3601027" y="6373896"/>
                </a:lnTo>
                <a:cubicBezTo>
                  <a:pt x="3598836" y="6373802"/>
                  <a:pt x="3598836" y="6373802"/>
                  <a:pt x="3596645" y="6373709"/>
                </a:cubicBezTo>
                <a:lnTo>
                  <a:pt x="3595371" y="6370254"/>
                </a:lnTo>
                <a:close/>
                <a:moveTo>
                  <a:pt x="8048271" y="6368954"/>
                </a:moveTo>
                <a:cubicBezTo>
                  <a:pt x="8048327" y="6370863"/>
                  <a:pt x="8045935" y="6370760"/>
                  <a:pt x="8045935" y="6370760"/>
                </a:cubicBezTo>
                <a:cubicBezTo>
                  <a:pt x="8045935" y="6370760"/>
                  <a:pt x="8048327" y="6370863"/>
                  <a:pt x="8048327" y="6370863"/>
                </a:cubicBezTo>
                <a:cubicBezTo>
                  <a:pt x="8048327" y="6370863"/>
                  <a:pt x="8048213" y="6367044"/>
                  <a:pt x="8048271" y="6368954"/>
                </a:cubicBezTo>
                <a:close/>
                <a:moveTo>
                  <a:pt x="3338047" y="6368954"/>
                </a:moveTo>
                <a:cubicBezTo>
                  <a:pt x="3338103" y="6370863"/>
                  <a:pt x="3335711" y="6370760"/>
                  <a:pt x="3335711" y="6370760"/>
                </a:cubicBezTo>
                <a:cubicBezTo>
                  <a:pt x="3335711" y="6370760"/>
                  <a:pt x="3338103" y="6370863"/>
                  <a:pt x="3338103" y="6370863"/>
                </a:cubicBezTo>
                <a:cubicBezTo>
                  <a:pt x="3338103" y="6370863"/>
                  <a:pt x="3337990" y="6367045"/>
                  <a:pt x="3338047" y="6368954"/>
                </a:cubicBezTo>
                <a:close/>
                <a:moveTo>
                  <a:pt x="409754" y="6368219"/>
                </a:moveTo>
                <a:cubicBezTo>
                  <a:pt x="405279" y="6370865"/>
                  <a:pt x="405279" y="6370865"/>
                  <a:pt x="405279" y="6370865"/>
                </a:cubicBezTo>
                <a:cubicBezTo>
                  <a:pt x="404070" y="6382574"/>
                  <a:pt x="407339" y="6391638"/>
                  <a:pt x="415081" y="6398057"/>
                </a:cubicBezTo>
                <a:cubicBezTo>
                  <a:pt x="413497" y="6401191"/>
                  <a:pt x="413195" y="6404119"/>
                  <a:pt x="412893" y="6407047"/>
                </a:cubicBezTo>
                <a:lnTo>
                  <a:pt x="435789" y="6407047"/>
                </a:lnTo>
                <a:lnTo>
                  <a:pt x="436906" y="6398348"/>
                </a:lnTo>
                <a:cubicBezTo>
                  <a:pt x="436906" y="6398348"/>
                  <a:pt x="436906" y="6398348"/>
                  <a:pt x="432430" y="6400994"/>
                </a:cubicBezTo>
                <a:cubicBezTo>
                  <a:pt x="436252" y="6396535"/>
                  <a:pt x="436252" y="6396535"/>
                  <a:pt x="435598" y="6394722"/>
                </a:cubicBezTo>
                <a:cubicBezTo>
                  <a:pt x="435598" y="6394722"/>
                  <a:pt x="434945" y="6392910"/>
                  <a:pt x="429816" y="6393743"/>
                </a:cubicBezTo>
                <a:cubicBezTo>
                  <a:pt x="429816" y="6393743"/>
                  <a:pt x="425341" y="6396389"/>
                  <a:pt x="425341" y="6396389"/>
                </a:cubicBezTo>
                <a:cubicBezTo>
                  <a:pt x="425994" y="6398202"/>
                  <a:pt x="425994" y="6398202"/>
                  <a:pt x="425994" y="6398202"/>
                </a:cubicBezTo>
                <a:cubicBezTo>
                  <a:pt x="426648" y="6400015"/>
                  <a:pt x="426648" y="6400015"/>
                  <a:pt x="427301" y="6401827"/>
                </a:cubicBezTo>
                <a:cubicBezTo>
                  <a:pt x="422825" y="6404473"/>
                  <a:pt x="425341" y="6396389"/>
                  <a:pt x="424687" y="6394576"/>
                </a:cubicBezTo>
                <a:cubicBezTo>
                  <a:pt x="424687" y="6394576"/>
                  <a:pt x="424687" y="6394576"/>
                  <a:pt x="420212" y="6397222"/>
                </a:cubicBezTo>
                <a:cubicBezTo>
                  <a:pt x="424687" y="6394576"/>
                  <a:pt x="424687" y="6394576"/>
                  <a:pt x="424034" y="6392764"/>
                </a:cubicBezTo>
                <a:cubicBezTo>
                  <a:pt x="428509" y="6390118"/>
                  <a:pt x="428509" y="6390118"/>
                  <a:pt x="428509" y="6390118"/>
                </a:cubicBezTo>
                <a:cubicBezTo>
                  <a:pt x="428509" y="6390118"/>
                  <a:pt x="428509" y="6390118"/>
                  <a:pt x="432984" y="6387471"/>
                </a:cubicBezTo>
                <a:cubicBezTo>
                  <a:pt x="432331" y="6385659"/>
                  <a:pt x="432331" y="6385659"/>
                  <a:pt x="432331" y="6385659"/>
                </a:cubicBezTo>
                <a:cubicBezTo>
                  <a:pt x="431677" y="6383846"/>
                  <a:pt x="431024" y="6382033"/>
                  <a:pt x="431024" y="6382033"/>
                </a:cubicBezTo>
                <a:cubicBezTo>
                  <a:pt x="430370" y="6380220"/>
                  <a:pt x="430370" y="6380220"/>
                  <a:pt x="430370" y="6380220"/>
                </a:cubicBezTo>
                <a:cubicBezTo>
                  <a:pt x="425895" y="6382866"/>
                  <a:pt x="425895" y="6382866"/>
                  <a:pt x="426548" y="6384679"/>
                </a:cubicBezTo>
                <a:cubicBezTo>
                  <a:pt x="426548" y="6384679"/>
                  <a:pt x="427202" y="6386492"/>
                  <a:pt x="427202" y="6386492"/>
                </a:cubicBezTo>
                <a:cubicBezTo>
                  <a:pt x="427202" y="6386492"/>
                  <a:pt x="427856" y="6388304"/>
                  <a:pt x="427856" y="6388304"/>
                </a:cubicBezTo>
                <a:cubicBezTo>
                  <a:pt x="423380" y="6390951"/>
                  <a:pt x="423380" y="6390951"/>
                  <a:pt x="423380" y="6390951"/>
                </a:cubicBezTo>
                <a:cubicBezTo>
                  <a:pt x="423380" y="6390951"/>
                  <a:pt x="418904" y="6393596"/>
                  <a:pt x="419558" y="6395409"/>
                </a:cubicBezTo>
                <a:cubicBezTo>
                  <a:pt x="411813" y="6388993"/>
                  <a:pt x="408545" y="6379929"/>
                  <a:pt x="410408" y="6370031"/>
                </a:cubicBezTo>
                <a:cubicBezTo>
                  <a:pt x="409754" y="6368219"/>
                  <a:pt x="409754" y="6368219"/>
                  <a:pt x="409754" y="6368219"/>
                </a:cubicBezTo>
                <a:close/>
                <a:moveTo>
                  <a:pt x="10574805" y="6368196"/>
                </a:moveTo>
                <a:cubicBezTo>
                  <a:pt x="10573778" y="6368387"/>
                  <a:pt x="10572752" y="6368579"/>
                  <a:pt x="10573056" y="6370030"/>
                </a:cubicBezTo>
                <a:cubicBezTo>
                  <a:pt x="10572333" y="6371673"/>
                  <a:pt x="10572636" y="6373125"/>
                  <a:pt x="10573965" y="6374383"/>
                </a:cubicBezTo>
                <a:cubicBezTo>
                  <a:pt x="10574269" y="6375835"/>
                  <a:pt x="10575295" y="6375643"/>
                  <a:pt x="10576321" y="6375451"/>
                </a:cubicBezTo>
                <a:cubicBezTo>
                  <a:pt x="10577044" y="6373808"/>
                  <a:pt x="10577044" y="6373808"/>
                  <a:pt x="10576741" y="6372356"/>
                </a:cubicBezTo>
                <a:cubicBezTo>
                  <a:pt x="10575715" y="6372549"/>
                  <a:pt x="10575411" y="6371098"/>
                  <a:pt x="10576134" y="6369454"/>
                </a:cubicBezTo>
                <a:cubicBezTo>
                  <a:pt x="10575830" y="6368003"/>
                  <a:pt x="10574805" y="6368196"/>
                  <a:pt x="10574805" y="6368196"/>
                </a:cubicBezTo>
                <a:close/>
                <a:moveTo>
                  <a:pt x="10622403" y="6366832"/>
                </a:moveTo>
                <a:cubicBezTo>
                  <a:pt x="10622403" y="6366832"/>
                  <a:pt x="10621377" y="6367024"/>
                  <a:pt x="10621699" y="6368560"/>
                </a:cubicBezTo>
                <a:cubicBezTo>
                  <a:pt x="10621699" y="6368560"/>
                  <a:pt x="10622018" y="6370093"/>
                  <a:pt x="10622018" y="6370093"/>
                </a:cubicBezTo>
                <a:cubicBezTo>
                  <a:pt x="10622018" y="6370093"/>
                  <a:pt x="10622018" y="6370093"/>
                  <a:pt x="10622340" y="6371628"/>
                </a:cubicBezTo>
                <a:cubicBezTo>
                  <a:pt x="10623366" y="6371437"/>
                  <a:pt x="10623366" y="6371437"/>
                  <a:pt x="10624713" y="6372779"/>
                </a:cubicBezTo>
                <a:cubicBezTo>
                  <a:pt x="10624713" y="6372779"/>
                  <a:pt x="10625739" y="6372588"/>
                  <a:pt x="10625739" y="6372588"/>
                </a:cubicBezTo>
                <a:cubicBezTo>
                  <a:pt x="10625739" y="6372588"/>
                  <a:pt x="10626765" y="6372396"/>
                  <a:pt x="10626765" y="6372396"/>
                </a:cubicBezTo>
                <a:cubicBezTo>
                  <a:pt x="10626765" y="6372396"/>
                  <a:pt x="10626765" y="6372396"/>
                  <a:pt x="10626444" y="6370860"/>
                </a:cubicBezTo>
                <a:cubicBezTo>
                  <a:pt x="10625418" y="6371052"/>
                  <a:pt x="10625098" y="6369518"/>
                  <a:pt x="10624071" y="6369710"/>
                </a:cubicBezTo>
                <a:cubicBezTo>
                  <a:pt x="10624071" y="6369710"/>
                  <a:pt x="10623750" y="6368175"/>
                  <a:pt x="10623750" y="6368175"/>
                </a:cubicBezTo>
                <a:cubicBezTo>
                  <a:pt x="10623750" y="6368175"/>
                  <a:pt x="10623429" y="6366640"/>
                  <a:pt x="10622403" y="6366832"/>
                </a:cubicBezTo>
                <a:close/>
                <a:moveTo>
                  <a:pt x="10519953" y="6365116"/>
                </a:moveTo>
                <a:cubicBezTo>
                  <a:pt x="10516133" y="6367445"/>
                  <a:pt x="10522880" y="6379108"/>
                  <a:pt x="10514324" y="6374246"/>
                </a:cubicBezTo>
                <a:cubicBezTo>
                  <a:pt x="10521843" y="6379301"/>
                  <a:pt x="10516986" y="6381826"/>
                  <a:pt x="10521071" y="6385908"/>
                </a:cubicBezTo>
                <a:cubicBezTo>
                  <a:pt x="10527615" y="6386301"/>
                  <a:pt x="10525277" y="6380275"/>
                  <a:pt x="10527737" y="6376584"/>
                </a:cubicBezTo>
                <a:cubicBezTo>
                  <a:pt x="10527737" y="6376584"/>
                  <a:pt x="10528774" y="6376391"/>
                  <a:pt x="10529810" y="6376196"/>
                </a:cubicBezTo>
                <a:cubicBezTo>
                  <a:pt x="10529810" y="6376196"/>
                  <a:pt x="10531172" y="6377556"/>
                  <a:pt x="10531497" y="6379112"/>
                </a:cubicBezTo>
                <a:cubicBezTo>
                  <a:pt x="10531821" y="6380667"/>
                  <a:pt x="10532858" y="6380472"/>
                  <a:pt x="10533183" y="6382028"/>
                </a:cubicBezTo>
                <a:cubicBezTo>
                  <a:pt x="10534220" y="6381833"/>
                  <a:pt x="10534220" y="6381833"/>
                  <a:pt x="10535256" y="6381639"/>
                </a:cubicBezTo>
                <a:cubicBezTo>
                  <a:pt x="10535256" y="6381639"/>
                  <a:pt x="10535256" y="6381639"/>
                  <a:pt x="10534932" y="6380086"/>
                </a:cubicBezTo>
                <a:cubicBezTo>
                  <a:pt x="10533895" y="6380279"/>
                  <a:pt x="10533570" y="6378724"/>
                  <a:pt x="10533570" y="6378724"/>
                </a:cubicBezTo>
                <a:cubicBezTo>
                  <a:pt x="10532207" y="6377363"/>
                  <a:pt x="10531883" y="6375809"/>
                  <a:pt x="10530522" y="6374448"/>
                </a:cubicBezTo>
                <a:cubicBezTo>
                  <a:pt x="10530522" y="6374448"/>
                  <a:pt x="10530522" y="6374448"/>
                  <a:pt x="10529485" y="6374642"/>
                </a:cubicBezTo>
                <a:cubicBezTo>
                  <a:pt x="10528448" y="6374835"/>
                  <a:pt x="10527411" y="6375029"/>
                  <a:pt x="10526375" y="6375223"/>
                </a:cubicBezTo>
                <a:cubicBezTo>
                  <a:pt x="10525339" y="6375417"/>
                  <a:pt x="10526050" y="6373668"/>
                  <a:pt x="10527087" y="6373474"/>
                </a:cubicBezTo>
                <a:cubicBezTo>
                  <a:pt x="10526761" y="6371919"/>
                  <a:pt x="10525013" y="6373862"/>
                  <a:pt x="10523652" y="6372501"/>
                </a:cubicBezTo>
                <a:cubicBezTo>
                  <a:pt x="10523328" y="6370947"/>
                  <a:pt x="10523002" y="6369392"/>
                  <a:pt x="10523714" y="6367643"/>
                </a:cubicBezTo>
                <a:cubicBezTo>
                  <a:pt x="10523388" y="6366088"/>
                  <a:pt x="10522677" y="6367838"/>
                  <a:pt x="10522677" y="6367838"/>
                </a:cubicBezTo>
                <a:cubicBezTo>
                  <a:pt x="10520603" y="6368224"/>
                  <a:pt x="10521316" y="6366475"/>
                  <a:pt x="10519953" y="6365116"/>
                </a:cubicBezTo>
                <a:close/>
                <a:moveTo>
                  <a:pt x="5128921" y="6365091"/>
                </a:moveTo>
                <a:lnTo>
                  <a:pt x="5128212" y="6375596"/>
                </a:lnTo>
                <a:lnTo>
                  <a:pt x="5127358" y="6375635"/>
                </a:lnTo>
                <a:cubicBezTo>
                  <a:pt x="5127612" y="6378092"/>
                  <a:pt x="5128117" y="6383005"/>
                  <a:pt x="5129688" y="6387252"/>
                </a:cubicBezTo>
                <a:lnTo>
                  <a:pt x="5133790" y="6390840"/>
                </a:lnTo>
                <a:lnTo>
                  <a:pt x="5133604" y="6390951"/>
                </a:lnTo>
                <a:cubicBezTo>
                  <a:pt x="5133604" y="6390951"/>
                  <a:pt x="5129127" y="6393596"/>
                  <a:pt x="5129781" y="6395409"/>
                </a:cubicBezTo>
                <a:cubicBezTo>
                  <a:pt x="5122037" y="6388993"/>
                  <a:pt x="5118769" y="6379929"/>
                  <a:pt x="5120632" y="6370031"/>
                </a:cubicBezTo>
                <a:cubicBezTo>
                  <a:pt x="5119979" y="6368219"/>
                  <a:pt x="5119979" y="6368219"/>
                  <a:pt x="5119979" y="6368219"/>
                </a:cubicBezTo>
                <a:cubicBezTo>
                  <a:pt x="5115502" y="6370865"/>
                  <a:pt x="5115502" y="6370865"/>
                  <a:pt x="5115502" y="6370865"/>
                </a:cubicBezTo>
                <a:cubicBezTo>
                  <a:pt x="5114294" y="6382574"/>
                  <a:pt x="5117563" y="6391638"/>
                  <a:pt x="5125305" y="6398057"/>
                </a:cubicBezTo>
                <a:cubicBezTo>
                  <a:pt x="5123721" y="6401191"/>
                  <a:pt x="5123419" y="6404119"/>
                  <a:pt x="5123118" y="6407047"/>
                </a:cubicBezTo>
                <a:lnTo>
                  <a:pt x="5146013" y="6407047"/>
                </a:lnTo>
                <a:lnTo>
                  <a:pt x="5147130" y="6398348"/>
                </a:lnTo>
                <a:cubicBezTo>
                  <a:pt x="5147130" y="6398348"/>
                  <a:pt x="5147130" y="6398348"/>
                  <a:pt x="5142654" y="6400994"/>
                </a:cubicBezTo>
                <a:cubicBezTo>
                  <a:pt x="5146477" y="6396535"/>
                  <a:pt x="5146477" y="6396535"/>
                  <a:pt x="5145822" y="6394722"/>
                </a:cubicBezTo>
                <a:cubicBezTo>
                  <a:pt x="5145822" y="6394722"/>
                  <a:pt x="5145170" y="6392910"/>
                  <a:pt x="5140040" y="6393743"/>
                </a:cubicBezTo>
                <a:lnTo>
                  <a:pt x="5138380" y="6394725"/>
                </a:lnTo>
                <a:lnTo>
                  <a:pt x="5137954" y="6390579"/>
                </a:lnTo>
                <a:lnTo>
                  <a:pt x="5138733" y="6390118"/>
                </a:lnTo>
                <a:cubicBezTo>
                  <a:pt x="5138733" y="6390118"/>
                  <a:pt x="5138733" y="6390118"/>
                  <a:pt x="5143208" y="6387471"/>
                </a:cubicBezTo>
                <a:cubicBezTo>
                  <a:pt x="5142556" y="6385659"/>
                  <a:pt x="5142556" y="6385659"/>
                  <a:pt x="5142556" y="6385659"/>
                </a:cubicBezTo>
                <a:cubicBezTo>
                  <a:pt x="5141902" y="6383846"/>
                  <a:pt x="5141249" y="6382033"/>
                  <a:pt x="5141249" y="6382033"/>
                </a:cubicBezTo>
                <a:cubicBezTo>
                  <a:pt x="5140594" y="6380220"/>
                  <a:pt x="5140594" y="6380220"/>
                  <a:pt x="5140594" y="6380220"/>
                </a:cubicBezTo>
                <a:lnTo>
                  <a:pt x="5137285" y="6384081"/>
                </a:lnTo>
                <a:lnTo>
                  <a:pt x="5136372" y="6375217"/>
                </a:lnTo>
                <a:lnTo>
                  <a:pt x="5132634" y="6375390"/>
                </a:lnTo>
                <a:lnTo>
                  <a:pt x="5132131" y="6373995"/>
                </a:lnTo>
                <a:cubicBezTo>
                  <a:pt x="5135459" y="6369867"/>
                  <a:pt x="5134818" y="6368086"/>
                  <a:pt x="5134176" y="6366306"/>
                </a:cubicBezTo>
                <a:cubicBezTo>
                  <a:pt x="5133534" y="6364524"/>
                  <a:pt x="5132892" y="6362744"/>
                  <a:pt x="5128921" y="6365091"/>
                </a:cubicBezTo>
                <a:close/>
                <a:moveTo>
                  <a:pt x="418697" y="6365091"/>
                </a:moveTo>
                <a:cubicBezTo>
                  <a:pt x="419981" y="6368653"/>
                  <a:pt x="420623" y="6370434"/>
                  <a:pt x="417937" y="6376342"/>
                </a:cubicBezTo>
                <a:cubicBezTo>
                  <a:pt x="417937" y="6376342"/>
                  <a:pt x="418098" y="6376787"/>
                  <a:pt x="418754" y="6376939"/>
                </a:cubicBezTo>
                <a:cubicBezTo>
                  <a:pt x="419411" y="6377091"/>
                  <a:pt x="420565" y="6376949"/>
                  <a:pt x="422549" y="6375776"/>
                </a:cubicBezTo>
                <a:cubicBezTo>
                  <a:pt x="422549" y="6375776"/>
                  <a:pt x="422549" y="6375776"/>
                  <a:pt x="421907" y="6373995"/>
                </a:cubicBezTo>
                <a:cubicBezTo>
                  <a:pt x="425235" y="6369867"/>
                  <a:pt x="424594" y="6368086"/>
                  <a:pt x="423952" y="6366306"/>
                </a:cubicBezTo>
                <a:cubicBezTo>
                  <a:pt x="423310" y="6364524"/>
                  <a:pt x="422668" y="6362744"/>
                  <a:pt x="418697" y="6365091"/>
                </a:cubicBezTo>
                <a:close/>
                <a:moveTo>
                  <a:pt x="10816908" y="6363419"/>
                </a:moveTo>
                <a:cubicBezTo>
                  <a:pt x="10815670" y="6364301"/>
                  <a:pt x="10814598" y="6366354"/>
                  <a:pt x="10814103" y="6368590"/>
                </a:cubicBezTo>
                <a:cubicBezTo>
                  <a:pt x="10815093" y="6372487"/>
                  <a:pt x="10815093" y="6372487"/>
                  <a:pt x="10816745" y="6378986"/>
                </a:cubicBezTo>
                <a:cubicBezTo>
                  <a:pt x="10820047" y="6379425"/>
                  <a:pt x="10820047" y="6375240"/>
                  <a:pt x="10822026" y="6374667"/>
                </a:cubicBezTo>
                <a:cubicBezTo>
                  <a:pt x="10820706" y="6369469"/>
                  <a:pt x="10821695" y="6369183"/>
                  <a:pt x="10820706" y="6365285"/>
                </a:cubicBezTo>
                <a:cubicBezTo>
                  <a:pt x="10819549" y="6362830"/>
                  <a:pt x="10818146" y="6362538"/>
                  <a:pt x="10816908" y="6363419"/>
                </a:cubicBezTo>
                <a:close/>
                <a:moveTo>
                  <a:pt x="10428176" y="6363142"/>
                </a:moveTo>
                <a:cubicBezTo>
                  <a:pt x="10428176" y="6363142"/>
                  <a:pt x="10428176" y="6363142"/>
                  <a:pt x="10427132" y="6363338"/>
                </a:cubicBezTo>
                <a:cubicBezTo>
                  <a:pt x="10427462" y="6364919"/>
                  <a:pt x="10428837" y="6366305"/>
                  <a:pt x="10430212" y="6367691"/>
                </a:cubicBezTo>
                <a:cubicBezTo>
                  <a:pt x="10430544" y="6369272"/>
                  <a:pt x="10431919" y="6370659"/>
                  <a:pt x="10432249" y="6372239"/>
                </a:cubicBezTo>
                <a:cubicBezTo>
                  <a:pt x="10433294" y="6372044"/>
                  <a:pt x="10433294" y="6372044"/>
                  <a:pt x="10433294" y="6372044"/>
                </a:cubicBezTo>
                <a:cubicBezTo>
                  <a:pt x="10434339" y="6371848"/>
                  <a:pt x="10434339" y="6371848"/>
                  <a:pt x="10434339" y="6371848"/>
                </a:cubicBezTo>
                <a:cubicBezTo>
                  <a:pt x="10434339" y="6371848"/>
                  <a:pt x="10434339" y="6371848"/>
                  <a:pt x="10434009" y="6370267"/>
                </a:cubicBezTo>
                <a:cubicBezTo>
                  <a:pt x="10433678" y="6368686"/>
                  <a:pt x="10432302" y="6367300"/>
                  <a:pt x="10431258" y="6367495"/>
                </a:cubicBezTo>
                <a:cubicBezTo>
                  <a:pt x="10429883" y="6366109"/>
                  <a:pt x="10429552" y="6364528"/>
                  <a:pt x="10428176" y="6363142"/>
                </a:cubicBezTo>
                <a:close/>
                <a:moveTo>
                  <a:pt x="10356954" y="6362545"/>
                </a:moveTo>
                <a:cubicBezTo>
                  <a:pt x="10355941" y="6362734"/>
                  <a:pt x="10355238" y="6364411"/>
                  <a:pt x="10355550" y="6365900"/>
                </a:cubicBezTo>
                <a:cubicBezTo>
                  <a:pt x="10356563" y="6365711"/>
                  <a:pt x="10356874" y="6367198"/>
                  <a:pt x="10357186" y="6368687"/>
                </a:cubicBezTo>
                <a:cubicBezTo>
                  <a:pt x="10357186" y="6368687"/>
                  <a:pt x="10358198" y="6368497"/>
                  <a:pt x="10358509" y="6369986"/>
                </a:cubicBezTo>
                <a:cubicBezTo>
                  <a:pt x="10359522" y="6369796"/>
                  <a:pt x="10358821" y="6371474"/>
                  <a:pt x="10359132" y="6372962"/>
                </a:cubicBezTo>
                <a:cubicBezTo>
                  <a:pt x="10359132" y="6372962"/>
                  <a:pt x="10359132" y="6372962"/>
                  <a:pt x="10359443" y="6374451"/>
                </a:cubicBezTo>
                <a:cubicBezTo>
                  <a:pt x="10358741" y="6376128"/>
                  <a:pt x="10359754" y="6375939"/>
                  <a:pt x="10360767" y="6375749"/>
                </a:cubicBezTo>
                <a:cubicBezTo>
                  <a:pt x="10361779" y="6375560"/>
                  <a:pt x="10362792" y="6375371"/>
                  <a:pt x="10362481" y="6373882"/>
                </a:cubicBezTo>
                <a:cubicBezTo>
                  <a:pt x="10362170" y="6372395"/>
                  <a:pt x="10362872" y="6370716"/>
                  <a:pt x="10362560" y="6369228"/>
                </a:cubicBezTo>
                <a:cubicBezTo>
                  <a:pt x="10362560" y="6369228"/>
                  <a:pt x="10361237" y="6367929"/>
                  <a:pt x="10361237" y="6367929"/>
                </a:cubicBezTo>
                <a:cubicBezTo>
                  <a:pt x="10361237" y="6367929"/>
                  <a:pt x="10361237" y="6367929"/>
                  <a:pt x="10362249" y="6367740"/>
                </a:cubicBezTo>
                <a:cubicBezTo>
                  <a:pt x="10363262" y="6367550"/>
                  <a:pt x="10363262" y="6367550"/>
                  <a:pt x="10362951" y="6366063"/>
                </a:cubicBezTo>
                <a:cubicBezTo>
                  <a:pt x="10362951" y="6366063"/>
                  <a:pt x="10362951" y="6366063"/>
                  <a:pt x="10361938" y="6366251"/>
                </a:cubicBezTo>
                <a:cubicBezTo>
                  <a:pt x="10361938" y="6366251"/>
                  <a:pt x="10361938" y="6366251"/>
                  <a:pt x="10360925" y="6366441"/>
                </a:cubicBezTo>
                <a:cubicBezTo>
                  <a:pt x="10360614" y="6364953"/>
                  <a:pt x="10360304" y="6363465"/>
                  <a:pt x="10359291" y="6363654"/>
                </a:cubicBezTo>
                <a:cubicBezTo>
                  <a:pt x="10358979" y="6362165"/>
                  <a:pt x="10357967" y="6362355"/>
                  <a:pt x="10356954" y="6362545"/>
                </a:cubicBezTo>
                <a:close/>
                <a:moveTo>
                  <a:pt x="9808588" y="6361556"/>
                </a:moveTo>
                <a:cubicBezTo>
                  <a:pt x="9806900" y="6363485"/>
                  <a:pt x="9807279" y="6367169"/>
                  <a:pt x="9811542" y="6371908"/>
                </a:cubicBezTo>
                <a:cubicBezTo>
                  <a:pt x="9811542" y="6371908"/>
                  <a:pt x="9811668" y="6373136"/>
                  <a:pt x="9812670" y="6373707"/>
                </a:cubicBezTo>
                <a:cubicBezTo>
                  <a:pt x="9813171" y="6373992"/>
                  <a:pt x="9813891" y="6374113"/>
                  <a:pt x="9814923" y="6373833"/>
                </a:cubicBezTo>
                <a:cubicBezTo>
                  <a:pt x="9815956" y="6373554"/>
                  <a:pt x="9817301" y="6372874"/>
                  <a:pt x="9819053" y="6371558"/>
                </a:cubicBezTo>
                <a:cubicBezTo>
                  <a:pt x="9818547" y="6366646"/>
                  <a:pt x="9818041" y="6361734"/>
                  <a:pt x="9818041" y="6361734"/>
                </a:cubicBezTo>
                <a:cubicBezTo>
                  <a:pt x="9814031" y="6359452"/>
                  <a:pt x="9810276" y="6359627"/>
                  <a:pt x="9808588" y="6361556"/>
                </a:cubicBezTo>
                <a:close/>
                <a:moveTo>
                  <a:pt x="5098365" y="6361556"/>
                </a:moveTo>
                <a:cubicBezTo>
                  <a:pt x="5096676" y="6363485"/>
                  <a:pt x="5097056" y="6367169"/>
                  <a:pt x="5101318" y="6371908"/>
                </a:cubicBezTo>
                <a:cubicBezTo>
                  <a:pt x="5101318" y="6371908"/>
                  <a:pt x="5101444" y="6373136"/>
                  <a:pt x="5102447" y="6373707"/>
                </a:cubicBezTo>
                <a:cubicBezTo>
                  <a:pt x="5102948" y="6373992"/>
                  <a:pt x="5103668" y="6374113"/>
                  <a:pt x="5104700" y="6373833"/>
                </a:cubicBezTo>
                <a:cubicBezTo>
                  <a:pt x="5105732" y="6373554"/>
                  <a:pt x="5107079" y="6372874"/>
                  <a:pt x="5108830" y="6371558"/>
                </a:cubicBezTo>
                <a:cubicBezTo>
                  <a:pt x="5108324" y="6366646"/>
                  <a:pt x="5107817" y="6361734"/>
                  <a:pt x="5107817" y="6361734"/>
                </a:cubicBezTo>
                <a:cubicBezTo>
                  <a:pt x="5103808" y="6359452"/>
                  <a:pt x="5100053" y="6359627"/>
                  <a:pt x="5098365" y="6361556"/>
                </a:cubicBezTo>
                <a:close/>
                <a:moveTo>
                  <a:pt x="10379093" y="6361303"/>
                </a:moveTo>
                <a:cubicBezTo>
                  <a:pt x="10378123" y="6361484"/>
                  <a:pt x="10377481" y="6363228"/>
                  <a:pt x="10377481" y="6363228"/>
                </a:cubicBezTo>
                <a:cubicBezTo>
                  <a:pt x="10377807" y="6364792"/>
                  <a:pt x="10379103" y="6366173"/>
                  <a:pt x="10379430" y="6367735"/>
                </a:cubicBezTo>
                <a:cubicBezTo>
                  <a:pt x="10379915" y="6367645"/>
                  <a:pt x="10380482" y="6367944"/>
                  <a:pt x="10381008" y="6368049"/>
                </a:cubicBezTo>
                <a:cubicBezTo>
                  <a:pt x="10381534" y="6368153"/>
                  <a:pt x="10382019" y="6368063"/>
                  <a:pt x="10382340" y="6367190"/>
                </a:cubicBezTo>
                <a:cubicBezTo>
                  <a:pt x="10382340" y="6367190"/>
                  <a:pt x="10383311" y="6367010"/>
                  <a:pt x="10382985" y="6365447"/>
                </a:cubicBezTo>
                <a:cubicBezTo>
                  <a:pt x="10382985" y="6365447"/>
                  <a:pt x="10381687" y="6364066"/>
                  <a:pt x="10381360" y="6362503"/>
                </a:cubicBezTo>
                <a:cubicBezTo>
                  <a:pt x="10381360" y="6362503"/>
                  <a:pt x="10380064" y="6361122"/>
                  <a:pt x="10379093" y="6361303"/>
                </a:cubicBezTo>
                <a:close/>
                <a:moveTo>
                  <a:pt x="10159330" y="6360650"/>
                </a:moveTo>
                <a:cubicBezTo>
                  <a:pt x="10158303" y="6360842"/>
                  <a:pt x="10158303" y="6360842"/>
                  <a:pt x="10158627" y="6362388"/>
                </a:cubicBezTo>
                <a:cubicBezTo>
                  <a:pt x="10159595" y="6367024"/>
                  <a:pt x="10161212" y="6374751"/>
                  <a:pt x="10163531" y="6380742"/>
                </a:cubicBezTo>
                <a:cubicBezTo>
                  <a:pt x="10164557" y="6380550"/>
                  <a:pt x="10164557" y="6380550"/>
                  <a:pt x="10165583" y="6380358"/>
                </a:cubicBezTo>
                <a:cubicBezTo>
                  <a:pt x="10165583" y="6380358"/>
                  <a:pt x="10166610" y="6380165"/>
                  <a:pt x="10166610" y="6380165"/>
                </a:cubicBezTo>
                <a:cubicBezTo>
                  <a:pt x="10166286" y="6378621"/>
                  <a:pt x="10166286" y="6378621"/>
                  <a:pt x="10166286" y="6378621"/>
                </a:cubicBezTo>
                <a:cubicBezTo>
                  <a:pt x="10163264" y="6374367"/>
                  <a:pt x="10161649" y="6366640"/>
                  <a:pt x="10160679" y="6362003"/>
                </a:cubicBezTo>
                <a:cubicBezTo>
                  <a:pt x="10160356" y="6360458"/>
                  <a:pt x="10160356" y="6360458"/>
                  <a:pt x="10159330" y="6360650"/>
                </a:cubicBezTo>
                <a:close/>
                <a:moveTo>
                  <a:pt x="5119444" y="6360178"/>
                </a:moveTo>
                <a:cubicBezTo>
                  <a:pt x="5118793" y="6358374"/>
                  <a:pt x="5115761" y="6357978"/>
                  <a:pt x="5110997" y="6360795"/>
                </a:cubicBezTo>
                <a:cubicBezTo>
                  <a:pt x="5111648" y="6362599"/>
                  <a:pt x="5112948" y="6366207"/>
                  <a:pt x="5113598" y="6368012"/>
                </a:cubicBezTo>
                <a:cubicBezTo>
                  <a:pt x="5118362" y="6365195"/>
                  <a:pt x="5120094" y="6361982"/>
                  <a:pt x="5119444" y="6360178"/>
                </a:cubicBezTo>
                <a:close/>
                <a:moveTo>
                  <a:pt x="409219" y="6360178"/>
                </a:moveTo>
                <a:cubicBezTo>
                  <a:pt x="408569" y="6358374"/>
                  <a:pt x="405536" y="6357978"/>
                  <a:pt x="400773" y="6360795"/>
                </a:cubicBezTo>
                <a:cubicBezTo>
                  <a:pt x="401423" y="6362599"/>
                  <a:pt x="402724" y="6366207"/>
                  <a:pt x="403374" y="6368012"/>
                </a:cubicBezTo>
                <a:cubicBezTo>
                  <a:pt x="408138" y="6365195"/>
                  <a:pt x="409870" y="6361982"/>
                  <a:pt x="409219" y="6360178"/>
                </a:cubicBezTo>
                <a:close/>
                <a:moveTo>
                  <a:pt x="10150407" y="6359419"/>
                </a:moveTo>
                <a:cubicBezTo>
                  <a:pt x="10149362" y="6359614"/>
                  <a:pt x="10148317" y="6359809"/>
                  <a:pt x="10148317" y="6359809"/>
                </a:cubicBezTo>
                <a:cubicBezTo>
                  <a:pt x="10147273" y="6360005"/>
                  <a:pt x="10147587" y="6361512"/>
                  <a:pt x="10147587" y="6361512"/>
                </a:cubicBezTo>
                <a:cubicBezTo>
                  <a:pt x="10150307" y="6364135"/>
                  <a:pt x="10150208" y="6368852"/>
                  <a:pt x="10150838" y="6371864"/>
                </a:cubicBezTo>
                <a:cubicBezTo>
                  <a:pt x="10150838" y="6371864"/>
                  <a:pt x="10150838" y="6371864"/>
                  <a:pt x="10151153" y="6373371"/>
                </a:cubicBezTo>
                <a:cubicBezTo>
                  <a:pt x="10151153" y="6373371"/>
                  <a:pt x="10152512" y="6374684"/>
                  <a:pt x="10153558" y="6374489"/>
                </a:cubicBezTo>
                <a:cubicBezTo>
                  <a:pt x="10154602" y="6374293"/>
                  <a:pt x="10154288" y="6372786"/>
                  <a:pt x="10154288" y="6372786"/>
                </a:cubicBezTo>
                <a:cubicBezTo>
                  <a:pt x="10154288" y="6372786"/>
                  <a:pt x="10154288" y="6372786"/>
                  <a:pt x="10155016" y="6371083"/>
                </a:cubicBezTo>
                <a:cubicBezTo>
                  <a:pt x="10154702" y="6369577"/>
                  <a:pt x="10154702" y="6369577"/>
                  <a:pt x="10154386" y="6368069"/>
                </a:cubicBezTo>
                <a:cubicBezTo>
                  <a:pt x="10153756" y="6365056"/>
                  <a:pt x="10152082" y="6362238"/>
                  <a:pt x="10150407" y="6359419"/>
                </a:cubicBezTo>
                <a:close/>
                <a:moveTo>
                  <a:pt x="7440319" y="6359283"/>
                </a:moveTo>
                <a:cubicBezTo>
                  <a:pt x="7440319" y="6359283"/>
                  <a:pt x="7439507" y="6364915"/>
                  <a:pt x="7439507" y="6364915"/>
                </a:cubicBezTo>
                <a:cubicBezTo>
                  <a:pt x="7448665" y="6367202"/>
                  <a:pt x="7448665" y="6367202"/>
                  <a:pt x="7448665" y="6367202"/>
                </a:cubicBezTo>
                <a:cubicBezTo>
                  <a:pt x="7448665" y="6367202"/>
                  <a:pt x="7449476" y="6361570"/>
                  <a:pt x="7449476" y="6361570"/>
                </a:cubicBezTo>
                <a:cubicBezTo>
                  <a:pt x="7449476" y="6361570"/>
                  <a:pt x="7449476" y="6361570"/>
                  <a:pt x="7440319" y="6359283"/>
                </a:cubicBezTo>
                <a:close/>
                <a:moveTo>
                  <a:pt x="2730096" y="6359283"/>
                </a:moveTo>
                <a:cubicBezTo>
                  <a:pt x="2730096" y="6359283"/>
                  <a:pt x="2729284" y="6364915"/>
                  <a:pt x="2729284" y="6364915"/>
                </a:cubicBezTo>
                <a:cubicBezTo>
                  <a:pt x="2738441" y="6367202"/>
                  <a:pt x="2738441" y="6367202"/>
                  <a:pt x="2738441" y="6367202"/>
                </a:cubicBezTo>
                <a:cubicBezTo>
                  <a:pt x="2738441" y="6367202"/>
                  <a:pt x="2739252" y="6361570"/>
                  <a:pt x="2739252" y="6361570"/>
                </a:cubicBezTo>
                <a:cubicBezTo>
                  <a:pt x="2739252" y="6361570"/>
                  <a:pt x="2739252" y="6361570"/>
                  <a:pt x="2730096" y="6359283"/>
                </a:cubicBezTo>
                <a:close/>
                <a:moveTo>
                  <a:pt x="5803972" y="6359173"/>
                </a:moveTo>
                <a:cubicBezTo>
                  <a:pt x="5800003" y="6361521"/>
                  <a:pt x="5800003" y="6361521"/>
                  <a:pt x="5799353" y="6359717"/>
                </a:cubicBezTo>
                <a:cubicBezTo>
                  <a:pt x="5796035" y="6363868"/>
                  <a:pt x="5800003" y="6361521"/>
                  <a:pt x="5800003" y="6361521"/>
                </a:cubicBezTo>
                <a:cubicBezTo>
                  <a:pt x="5800653" y="6363326"/>
                  <a:pt x="5800653" y="6363326"/>
                  <a:pt x="5796683" y="6365672"/>
                </a:cubicBezTo>
                <a:cubicBezTo>
                  <a:pt x="5801954" y="6366933"/>
                  <a:pt x="5800003" y="6361521"/>
                  <a:pt x="5803972" y="6359173"/>
                </a:cubicBezTo>
                <a:close/>
                <a:moveTo>
                  <a:pt x="1093748" y="6359173"/>
                </a:moveTo>
                <a:cubicBezTo>
                  <a:pt x="1089779" y="6361521"/>
                  <a:pt x="1089779" y="6361521"/>
                  <a:pt x="1089129" y="6359717"/>
                </a:cubicBezTo>
                <a:cubicBezTo>
                  <a:pt x="1085809" y="6363868"/>
                  <a:pt x="1089779" y="6361521"/>
                  <a:pt x="1089779" y="6361521"/>
                </a:cubicBezTo>
                <a:cubicBezTo>
                  <a:pt x="1090429" y="6363326"/>
                  <a:pt x="1090429" y="6363326"/>
                  <a:pt x="1086459" y="6365672"/>
                </a:cubicBezTo>
                <a:cubicBezTo>
                  <a:pt x="1091730" y="6366933"/>
                  <a:pt x="1089779" y="6361521"/>
                  <a:pt x="1093748" y="6359173"/>
                </a:cubicBezTo>
                <a:close/>
                <a:moveTo>
                  <a:pt x="10553794" y="6359036"/>
                </a:moveTo>
                <a:cubicBezTo>
                  <a:pt x="10554427" y="6362065"/>
                  <a:pt x="10558574" y="6361290"/>
                  <a:pt x="10558170" y="6364513"/>
                </a:cubicBezTo>
                <a:cubicBezTo>
                  <a:pt x="10560964" y="6362416"/>
                  <a:pt x="10560559" y="6365640"/>
                  <a:pt x="10564388" y="6363350"/>
                </a:cubicBezTo>
                <a:cubicBezTo>
                  <a:pt x="10558889" y="6362805"/>
                  <a:pt x="10560415" y="6354648"/>
                  <a:pt x="10553794" y="6359036"/>
                </a:cubicBezTo>
                <a:close/>
                <a:moveTo>
                  <a:pt x="10416799" y="6358891"/>
                </a:moveTo>
                <a:cubicBezTo>
                  <a:pt x="10412002" y="6361445"/>
                  <a:pt x="10416439" y="6362271"/>
                  <a:pt x="10415389" y="6367440"/>
                </a:cubicBezTo>
                <a:cubicBezTo>
                  <a:pt x="10418825" y="6363484"/>
                  <a:pt x="10417106" y="6365461"/>
                  <a:pt x="10417080" y="6370437"/>
                </a:cubicBezTo>
                <a:cubicBezTo>
                  <a:pt x="10425984" y="6367116"/>
                  <a:pt x="10417799" y="6363675"/>
                  <a:pt x="10416799" y="6358891"/>
                </a:cubicBezTo>
                <a:close/>
                <a:moveTo>
                  <a:pt x="10571352" y="6357098"/>
                </a:moveTo>
                <a:cubicBezTo>
                  <a:pt x="10571352" y="6357098"/>
                  <a:pt x="10571352" y="6357098"/>
                  <a:pt x="10569363" y="6357470"/>
                </a:cubicBezTo>
                <a:cubicBezTo>
                  <a:pt x="10569684" y="6359004"/>
                  <a:pt x="10569684" y="6359004"/>
                  <a:pt x="10570005" y="6360539"/>
                </a:cubicBezTo>
                <a:cubicBezTo>
                  <a:pt x="10570005" y="6360539"/>
                  <a:pt x="10570325" y="6362074"/>
                  <a:pt x="10570325" y="6362074"/>
                </a:cubicBezTo>
                <a:cubicBezTo>
                  <a:pt x="10570325" y="6362074"/>
                  <a:pt x="10570325" y="6362074"/>
                  <a:pt x="10571321" y="6361889"/>
                </a:cubicBezTo>
                <a:cubicBezTo>
                  <a:pt x="10571321" y="6361889"/>
                  <a:pt x="10571000" y="6360353"/>
                  <a:pt x="10571000" y="6360353"/>
                </a:cubicBezTo>
                <a:cubicBezTo>
                  <a:pt x="10570680" y="6358819"/>
                  <a:pt x="10570680" y="6358819"/>
                  <a:pt x="10570680" y="6358819"/>
                </a:cubicBezTo>
                <a:cubicBezTo>
                  <a:pt x="10570680" y="6358819"/>
                  <a:pt x="10570680" y="6358819"/>
                  <a:pt x="10571352" y="6357098"/>
                </a:cubicBezTo>
                <a:close/>
                <a:moveTo>
                  <a:pt x="10346181" y="6357021"/>
                </a:moveTo>
                <a:cubicBezTo>
                  <a:pt x="10345552" y="6357950"/>
                  <a:pt x="10344821" y="6359711"/>
                  <a:pt x="10342706" y="6360106"/>
                </a:cubicBezTo>
                <a:cubicBezTo>
                  <a:pt x="10343034" y="6361669"/>
                  <a:pt x="10345149" y="6361273"/>
                  <a:pt x="10346206" y="6361075"/>
                </a:cubicBezTo>
                <a:cubicBezTo>
                  <a:pt x="10345879" y="6359512"/>
                  <a:pt x="10347993" y="6359117"/>
                  <a:pt x="10349050" y="6358920"/>
                </a:cubicBezTo>
                <a:cubicBezTo>
                  <a:pt x="10347339" y="6355992"/>
                  <a:pt x="10346811" y="6356091"/>
                  <a:pt x="10346181" y="6357021"/>
                </a:cubicBezTo>
                <a:close/>
                <a:moveTo>
                  <a:pt x="10831788" y="6356499"/>
                </a:moveTo>
                <a:cubicBezTo>
                  <a:pt x="10829599" y="6357132"/>
                  <a:pt x="10831362" y="6359448"/>
                  <a:pt x="10830603" y="6361082"/>
                </a:cubicBezTo>
                <a:cubicBezTo>
                  <a:pt x="10830938" y="6362399"/>
                  <a:pt x="10832032" y="6362082"/>
                  <a:pt x="10833126" y="6361764"/>
                </a:cubicBezTo>
                <a:cubicBezTo>
                  <a:pt x="10832792" y="6360448"/>
                  <a:pt x="10832123" y="6357816"/>
                  <a:pt x="10831788" y="6356499"/>
                </a:cubicBezTo>
                <a:close/>
                <a:moveTo>
                  <a:pt x="10201701" y="6356205"/>
                </a:moveTo>
                <a:cubicBezTo>
                  <a:pt x="10200688" y="6356394"/>
                  <a:pt x="10199675" y="6356584"/>
                  <a:pt x="10199999" y="6358128"/>
                </a:cubicBezTo>
                <a:cubicBezTo>
                  <a:pt x="10200645" y="6361221"/>
                  <a:pt x="10201981" y="6362576"/>
                  <a:pt x="10203640" y="6365479"/>
                </a:cubicBezTo>
                <a:cubicBezTo>
                  <a:pt x="10205300" y="6368379"/>
                  <a:pt x="10206635" y="6369735"/>
                  <a:pt x="10206268" y="6373017"/>
                </a:cubicBezTo>
                <a:cubicBezTo>
                  <a:pt x="10206592" y="6374562"/>
                  <a:pt x="10207605" y="6374372"/>
                  <a:pt x="10208941" y="6375729"/>
                </a:cubicBezTo>
                <a:cubicBezTo>
                  <a:pt x="10208941" y="6375729"/>
                  <a:pt x="10209631" y="6373993"/>
                  <a:pt x="10209631" y="6373993"/>
                </a:cubicBezTo>
                <a:cubicBezTo>
                  <a:pt x="10210321" y="6372259"/>
                  <a:pt x="10210321" y="6372259"/>
                  <a:pt x="10209997" y="6370714"/>
                </a:cubicBezTo>
                <a:cubicBezTo>
                  <a:pt x="10209350" y="6367623"/>
                  <a:pt x="10208014" y="6366266"/>
                  <a:pt x="10206355" y="6363364"/>
                </a:cubicBezTo>
                <a:cubicBezTo>
                  <a:pt x="10205020" y="6362008"/>
                  <a:pt x="10203361" y="6359107"/>
                  <a:pt x="10204050" y="6357371"/>
                </a:cubicBezTo>
                <a:cubicBezTo>
                  <a:pt x="10203728" y="6355826"/>
                  <a:pt x="10202715" y="6356016"/>
                  <a:pt x="10201701" y="6356205"/>
                </a:cubicBezTo>
                <a:close/>
                <a:moveTo>
                  <a:pt x="10261167" y="6356101"/>
                </a:moveTo>
                <a:cubicBezTo>
                  <a:pt x="10260482" y="6357853"/>
                  <a:pt x="10260809" y="6359417"/>
                  <a:pt x="10257771" y="6359985"/>
                </a:cubicBezTo>
                <a:cubicBezTo>
                  <a:pt x="10258015" y="6361157"/>
                  <a:pt x="10258602" y="6361757"/>
                  <a:pt x="10259279" y="6361935"/>
                </a:cubicBezTo>
                <a:cubicBezTo>
                  <a:pt x="10259959" y="6362113"/>
                  <a:pt x="10260729" y="6361867"/>
                  <a:pt x="10261344" y="6361346"/>
                </a:cubicBezTo>
                <a:cubicBezTo>
                  <a:pt x="10262573" y="6360304"/>
                  <a:pt x="10263177" y="6358162"/>
                  <a:pt x="10261167" y="6356101"/>
                </a:cubicBezTo>
                <a:close/>
                <a:moveTo>
                  <a:pt x="10575824" y="6353507"/>
                </a:moveTo>
                <a:cubicBezTo>
                  <a:pt x="10574779" y="6353703"/>
                  <a:pt x="10575090" y="6355190"/>
                  <a:pt x="10575090" y="6355190"/>
                </a:cubicBezTo>
                <a:cubicBezTo>
                  <a:pt x="10575401" y="6356678"/>
                  <a:pt x="10577491" y="6356288"/>
                  <a:pt x="10578846" y="6357581"/>
                </a:cubicBezTo>
                <a:cubicBezTo>
                  <a:pt x="10579891" y="6357385"/>
                  <a:pt x="10580936" y="6357190"/>
                  <a:pt x="10580625" y="6355701"/>
                </a:cubicBezTo>
                <a:cubicBezTo>
                  <a:pt x="10580625" y="6355701"/>
                  <a:pt x="10580315" y="6354213"/>
                  <a:pt x="10579269" y="6354409"/>
                </a:cubicBezTo>
                <a:cubicBezTo>
                  <a:pt x="10579269" y="6354409"/>
                  <a:pt x="10578224" y="6354604"/>
                  <a:pt x="10578224" y="6354604"/>
                </a:cubicBezTo>
                <a:cubicBezTo>
                  <a:pt x="10576869" y="6353311"/>
                  <a:pt x="10576869" y="6353311"/>
                  <a:pt x="10575824" y="6353507"/>
                </a:cubicBezTo>
                <a:close/>
                <a:moveTo>
                  <a:pt x="5833404" y="6350726"/>
                </a:moveTo>
                <a:cubicBezTo>
                  <a:pt x="5826093" y="6359456"/>
                  <a:pt x="5817472" y="6364554"/>
                  <a:pt x="5823092" y="6365639"/>
                </a:cubicBezTo>
                <a:cubicBezTo>
                  <a:pt x="5823092" y="6365639"/>
                  <a:pt x="5823092" y="6365639"/>
                  <a:pt x="5818782" y="6368187"/>
                </a:cubicBezTo>
                <a:cubicBezTo>
                  <a:pt x="5818782" y="6368187"/>
                  <a:pt x="5819437" y="6370005"/>
                  <a:pt x="5819437" y="6370005"/>
                </a:cubicBezTo>
                <a:cubicBezTo>
                  <a:pt x="5819437" y="6370005"/>
                  <a:pt x="5819437" y="6370005"/>
                  <a:pt x="5823747" y="6367455"/>
                </a:cubicBezTo>
                <a:cubicBezTo>
                  <a:pt x="5821403" y="6375453"/>
                  <a:pt x="5830678" y="6372174"/>
                  <a:pt x="5827678" y="6378355"/>
                </a:cubicBezTo>
                <a:cubicBezTo>
                  <a:pt x="5832644" y="6377624"/>
                  <a:pt x="5836954" y="6375076"/>
                  <a:pt x="5837608" y="6376893"/>
                </a:cubicBezTo>
                <a:cubicBezTo>
                  <a:pt x="5845575" y="6369979"/>
                  <a:pt x="5838645" y="6365260"/>
                  <a:pt x="5852230" y="6359432"/>
                </a:cubicBezTo>
                <a:cubicBezTo>
                  <a:pt x="5837989" y="6363443"/>
                  <a:pt x="5840990" y="6357260"/>
                  <a:pt x="5839680" y="6353628"/>
                </a:cubicBezTo>
                <a:cubicBezTo>
                  <a:pt x="5835370" y="6356175"/>
                  <a:pt x="5834059" y="6352544"/>
                  <a:pt x="5833404" y="6350726"/>
                </a:cubicBezTo>
                <a:close/>
                <a:moveTo>
                  <a:pt x="1123180" y="6350726"/>
                </a:moveTo>
                <a:cubicBezTo>
                  <a:pt x="1115869" y="6359456"/>
                  <a:pt x="1107248" y="6364554"/>
                  <a:pt x="1112869" y="6365639"/>
                </a:cubicBezTo>
                <a:cubicBezTo>
                  <a:pt x="1112869" y="6365639"/>
                  <a:pt x="1112869" y="6365639"/>
                  <a:pt x="1108558" y="6368187"/>
                </a:cubicBezTo>
                <a:cubicBezTo>
                  <a:pt x="1108558" y="6368187"/>
                  <a:pt x="1109213" y="6370005"/>
                  <a:pt x="1109213" y="6370005"/>
                </a:cubicBezTo>
                <a:cubicBezTo>
                  <a:pt x="1109213" y="6370005"/>
                  <a:pt x="1109213" y="6370005"/>
                  <a:pt x="1113523" y="6367455"/>
                </a:cubicBezTo>
                <a:cubicBezTo>
                  <a:pt x="1111179" y="6375453"/>
                  <a:pt x="1120454" y="6372174"/>
                  <a:pt x="1117453" y="6378355"/>
                </a:cubicBezTo>
                <a:cubicBezTo>
                  <a:pt x="1122419" y="6377624"/>
                  <a:pt x="1126730" y="6375076"/>
                  <a:pt x="1127384" y="6376893"/>
                </a:cubicBezTo>
                <a:cubicBezTo>
                  <a:pt x="1135351" y="6369979"/>
                  <a:pt x="1128420" y="6365260"/>
                  <a:pt x="1142007" y="6359432"/>
                </a:cubicBezTo>
                <a:cubicBezTo>
                  <a:pt x="1127765" y="6363443"/>
                  <a:pt x="1130766" y="6357260"/>
                  <a:pt x="1129456" y="6353628"/>
                </a:cubicBezTo>
                <a:cubicBezTo>
                  <a:pt x="1125145" y="6356175"/>
                  <a:pt x="1123835" y="6352544"/>
                  <a:pt x="1123180" y="6350726"/>
                </a:cubicBezTo>
                <a:close/>
                <a:moveTo>
                  <a:pt x="10180341" y="6350341"/>
                </a:moveTo>
                <a:cubicBezTo>
                  <a:pt x="10179325" y="6350530"/>
                  <a:pt x="10178632" y="6352260"/>
                  <a:pt x="10178954" y="6353800"/>
                </a:cubicBezTo>
                <a:cubicBezTo>
                  <a:pt x="10178954" y="6353800"/>
                  <a:pt x="10179276" y="6355340"/>
                  <a:pt x="10179276" y="6355340"/>
                </a:cubicBezTo>
                <a:cubicBezTo>
                  <a:pt x="10177889" y="6358800"/>
                  <a:pt x="10179920" y="6358420"/>
                  <a:pt x="10180242" y="6359960"/>
                </a:cubicBezTo>
                <a:cubicBezTo>
                  <a:pt x="10178211" y="6360340"/>
                  <a:pt x="10177195" y="6360529"/>
                  <a:pt x="10176873" y="6358991"/>
                </a:cubicBezTo>
                <a:cubicBezTo>
                  <a:pt x="10175937" y="6359565"/>
                  <a:pt x="10176161" y="6360324"/>
                  <a:pt x="10176892" y="6361212"/>
                </a:cubicBezTo>
                <a:cubicBezTo>
                  <a:pt x="10179082" y="6363878"/>
                  <a:pt x="10185822" y="6367718"/>
                  <a:pt x="10179447" y="6371311"/>
                </a:cubicBezTo>
                <a:cubicBezTo>
                  <a:pt x="10184526" y="6370360"/>
                  <a:pt x="10183733" y="6381710"/>
                  <a:pt x="10187424" y="6384221"/>
                </a:cubicBezTo>
                <a:cubicBezTo>
                  <a:pt x="10190050" y="6391730"/>
                  <a:pt x="10191337" y="6397889"/>
                  <a:pt x="10192947" y="6405590"/>
                </a:cubicBezTo>
                <a:lnTo>
                  <a:pt x="10193433" y="6407049"/>
                </a:lnTo>
                <a:lnTo>
                  <a:pt x="10197656" y="6407049"/>
                </a:lnTo>
                <a:lnTo>
                  <a:pt x="10197010" y="6404829"/>
                </a:lnTo>
                <a:cubicBezTo>
                  <a:pt x="10195400" y="6397129"/>
                  <a:pt x="10194112" y="6390969"/>
                  <a:pt x="10191487" y="6383460"/>
                </a:cubicBezTo>
                <a:cubicBezTo>
                  <a:pt x="10196888" y="6384050"/>
                  <a:pt x="10192330" y="6367301"/>
                  <a:pt x="10189555" y="6374221"/>
                </a:cubicBezTo>
                <a:cubicBezTo>
                  <a:pt x="10192330" y="6367301"/>
                  <a:pt x="10188690" y="6359981"/>
                  <a:pt x="10184354" y="6354390"/>
                </a:cubicBezTo>
                <a:cubicBezTo>
                  <a:pt x="10184032" y="6352850"/>
                  <a:pt x="10184032" y="6352850"/>
                  <a:pt x="10184032" y="6352850"/>
                </a:cubicBezTo>
                <a:cubicBezTo>
                  <a:pt x="10183711" y="6351311"/>
                  <a:pt x="10181357" y="6350151"/>
                  <a:pt x="10180341" y="6350341"/>
                </a:cubicBezTo>
                <a:close/>
                <a:moveTo>
                  <a:pt x="5128417" y="6350335"/>
                </a:moveTo>
                <a:cubicBezTo>
                  <a:pt x="5124116" y="6351763"/>
                  <a:pt x="5122794" y="6354774"/>
                  <a:pt x="5123457" y="6356612"/>
                </a:cubicBezTo>
                <a:cubicBezTo>
                  <a:pt x="5123787" y="6357530"/>
                  <a:pt x="5124615" y="6358155"/>
                  <a:pt x="5125814" y="6358142"/>
                </a:cubicBezTo>
                <a:cubicBezTo>
                  <a:pt x="5127014" y="6358129"/>
                  <a:pt x="5128585" y="6357478"/>
                  <a:pt x="5130406" y="6355846"/>
                </a:cubicBezTo>
                <a:cubicBezTo>
                  <a:pt x="5129081" y="6352173"/>
                  <a:pt x="5129081" y="6352173"/>
                  <a:pt x="5128417" y="6350335"/>
                </a:cubicBezTo>
                <a:close/>
                <a:moveTo>
                  <a:pt x="418193" y="6350335"/>
                </a:moveTo>
                <a:cubicBezTo>
                  <a:pt x="413892" y="6351763"/>
                  <a:pt x="412570" y="6354774"/>
                  <a:pt x="413233" y="6356612"/>
                </a:cubicBezTo>
                <a:cubicBezTo>
                  <a:pt x="413563" y="6357530"/>
                  <a:pt x="414391" y="6358155"/>
                  <a:pt x="415590" y="6358142"/>
                </a:cubicBezTo>
                <a:cubicBezTo>
                  <a:pt x="416790" y="6358129"/>
                  <a:pt x="418361" y="6357478"/>
                  <a:pt x="420181" y="6355846"/>
                </a:cubicBezTo>
                <a:cubicBezTo>
                  <a:pt x="418856" y="6352173"/>
                  <a:pt x="418856" y="6352173"/>
                  <a:pt x="418193" y="6350335"/>
                </a:cubicBezTo>
                <a:close/>
                <a:moveTo>
                  <a:pt x="10626956" y="6348582"/>
                </a:moveTo>
                <a:cubicBezTo>
                  <a:pt x="10625961" y="6348769"/>
                  <a:pt x="10625961" y="6348769"/>
                  <a:pt x="10626283" y="6350304"/>
                </a:cubicBezTo>
                <a:cubicBezTo>
                  <a:pt x="10625608" y="6352025"/>
                  <a:pt x="10625608" y="6352025"/>
                  <a:pt x="10626924" y="6353373"/>
                </a:cubicBezTo>
                <a:cubicBezTo>
                  <a:pt x="10626924" y="6353373"/>
                  <a:pt x="10627244" y="6354908"/>
                  <a:pt x="10628241" y="6354722"/>
                </a:cubicBezTo>
                <a:cubicBezTo>
                  <a:pt x="10627919" y="6353187"/>
                  <a:pt x="10628914" y="6353001"/>
                  <a:pt x="10628914" y="6353001"/>
                </a:cubicBezTo>
                <a:cubicBezTo>
                  <a:pt x="10627598" y="6351652"/>
                  <a:pt x="10627598" y="6351652"/>
                  <a:pt x="10628272" y="6349932"/>
                </a:cubicBezTo>
                <a:cubicBezTo>
                  <a:pt x="10628272" y="6349932"/>
                  <a:pt x="10626956" y="6348582"/>
                  <a:pt x="10626956" y="6348582"/>
                </a:cubicBezTo>
                <a:close/>
                <a:moveTo>
                  <a:pt x="10300787" y="6347366"/>
                </a:moveTo>
                <a:cubicBezTo>
                  <a:pt x="10299443" y="6346043"/>
                  <a:pt x="10299051" y="6349266"/>
                  <a:pt x="10295656" y="6348326"/>
                </a:cubicBezTo>
                <a:cubicBezTo>
                  <a:pt x="10296606" y="6352871"/>
                  <a:pt x="10300711" y="6352103"/>
                  <a:pt x="10300635" y="6356839"/>
                </a:cubicBezTo>
                <a:cubicBezTo>
                  <a:pt x="10305448" y="6354365"/>
                  <a:pt x="10297708" y="6347942"/>
                  <a:pt x="10300787" y="6347366"/>
                </a:cubicBezTo>
                <a:close/>
                <a:moveTo>
                  <a:pt x="10342076" y="6347349"/>
                </a:moveTo>
                <a:cubicBezTo>
                  <a:pt x="10342076" y="6347349"/>
                  <a:pt x="10341049" y="6347541"/>
                  <a:pt x="10340024" y="6347733"/>
                </a:cubicBezTo>
                <a:cubicBezTo>
                  <a:pt x="10340024" y="6347733"/>
                  <a:pt x="10338998" y="6347924"/>
                  <a:pt x="10339324" y="6349488"/>
                </a:cubicBezTo>
                <a:cubicBezTo>
                  <a:pt x="10340350" y="6349296"/>
                  <a:pt x="10340677" y="6350859"/>
                  <a:pt x="10341004" y="6352421"/>
                </a:cubicBezTo>
                <a:cubicBezTo>
                  <a:pt x="10341004" y="6352421"/>
                  <a:pt x="10341330" y="6353984"/>
                  <a:pt x="10342357" y="6353791"/>
                </a:cubicBezTo>
                <a:cubicBezTo>
                  <a:pt x="10342684" y="6355355"/>
                  <a:pt x="10343710" y="6355163"/>
                  <a:pt x="10343710" y="6355163"/>
                </a:cubicBezTo>
                <a:cubicBezTo>
                  <a:pt x="10344735" y="6354971"/>
                  <a:pt x="10344409" y="6353408"/>
                  <a:pt x="10344409" y="6353408"/>
                </a:cubicBezTo>
                <a:cubicBezTo>
                  <a:pt x="10344082" y="6351846"/>
                  <a:pt x="10344082" y="6351846"/>
                  <a:pt x="10343755" y="6350283"/>
                </a:cubicBezTo>
                <a:cubicBezTo>
                  <a:pt x="10343755" y="6350283"/>
                  <a:pt x="10342403" y="6348912"/>
                  <a:pt x="10342076" y="6347349"/>
                </a:cubicBezTo>
                <a:close/>
                <a:moveTo>
                  <a:pt x="8312227" y="6346319"/>
                </a:moveTo>
                <a:cubicBezTo>
                  <a:pt x="8311131" y="6346272"/>
                  <a:pt x="8310725" y="6346398"/>
                  <a:pt x="8310699" y="6346682"/>
                </a:cubicBezTo>
                <a:cubicBezTo>
                  <a:pt x="8310621" y="6347537"/>
                  <a:pt x="8313971" y="6349826"/>
                  <a:pt x="8312429" y="6353191"/>
                </a:cubicBezTo>
                <a:cubicBezTo>
                  <a:pt x="8316812" y="6353378"/>
                  <a:pt x="8312295" y="6348611"/>
                  <a:pt x="8312227" y="6346319"/>
                </a:cubicBezTo>
                <a:close/>
                <a:moveTo>
                  <a:pt x="3602003" y="6346319"/>
                </a:moveTo>
                <a:cubicBezTo>
                  <a:pt x="3600908" y="6346272"/>
                  <a:pt x="3600502" y="6346398"/>
                  <a:pt x="3600475" y="6346682"/>
                </a:cubicBezTo>
                <a:cubicBezTo>
                  <a:pt x="3600397" y="6347537"/>
                  <a:pt x="3603747" y="6349826"/>
                  <a:pt x="3602206" y="6353191"/>
                </a:cubicBezTo>
                <a:cubicBezTo>
                  <a:pt x="3606589" y="6353378"/>
                  <a:pt x="3602071" y="6348611"/>
                  <a:pt x="3602003" y="6346319"/>
                </a:cubicBezTo>
                <a:close/>
                <a:moveTo>
                  <a:pt x="7363202" y="6345848"/>
                </a:moveTo>
                <a:cubicBezTo>
                  <a:pt x="7358625" y="6344705"/>
                  <a:pt x="7358456" y="6345877"/>
                  <a:pt x="7359345" y="6347924"/>
                </a:cubicBezTo>
                <a:cubicBezTo>
                  <a:pt x="7360238" y="6349969"/>
                  <a:pt x="7362189" y="6352888"/>
                  <a:pt x="7361852" y="6355234"/>
                </a:cubicBezTo>
                <a:cubicBezTo>
                  <a:pt x="7361852" y="6355234"/>
                  <a:pt x="7362526" y="6350541"/>
                  <a:pt x="7363202" y="6345848"/>
                </a:cubicBezTo>
                <a:close/>
                <a:moveTo>
                  <a:pt x="2652978" y="6345848"/>
                </a:moveTo>
                <a:cubicBezTo>
                  <a:pt x="2648401" y="6344705"/>
                  <a:pt x="2648232" y="6345877"/>
                  <a:pt x="2649122" y="6347924"/>
                </a:cubicBezTo>
                <a:cubicBezTo>
                  <a:pt x="2650014" y="6349969"/>
                  <a:pt x="2651965" y="6352888"/>
                  <a:pt x="2651628" y="6355234"/>
                </a:cubicBezTo>
                <a:cubicBezTo>
                  <a:pt x="2651628" y="6355234"/>
                  <a:pt x="2652303" y="6350541"/>
                  <a:pt x="2652978" y="6345848"/>
                </a:cubicBezTo>
                <a:close/>
                <a:moveTo>
                  <a:pt x="10565122" y="6342750"/>
                </a:moveTo>
                <a:cubicBezTo>
                  <a:pt x="10565443" y="6344284"/>
                  <a:pt x="10565443" y="6344284"/>
                  <a:pt x="10565443" y="6344284"/>
                </a:cubicBezTo>
                <a:cubicBezTo>
                  <a:pt x="10565764" y="6345819"/>
                  <a:pt x="10566790" y="6345627"/>
                  <a:pt x="10566790" y="6345627"/>
                </a:cubicBezTo>
                <a:cubicBezTo>
                  <a:pt x="10567112" y="6347162"/>
                  <a:pt x="10568138" y="6346969"/>
                  <a:pt x="10568138" y="6346969"/>
                </a:cubicBezTo>
                <a:cubicBezTo>
                  <a:pt x="10568458" y="6348505"/>
                  <a:pt x="10569485" y="6348313"/>
                  <a:pt x="10570511" y="6348121"/>
                </a:cubicBezTo>
                <a:cubicBezTo>
                  <a:pt x="10570511" y="6348121"/>
                  <a:pt x="10570189" y="6346587"/>
                  <a:pt x="10570189" y="6346587"/>
                </a:cubicBezTo>
                <a:cubicBezTo>
                  <a:pt x="10569869" y="6345052"/>
                  <a:pt x="10568842" y="6345243"/>
                  <a:pt x="10568522" y="6343708"/>
                </a:cubicBezTo>
                <a:cubicBezTo>
                  <a:pt x="10567495" y="6343901"/>
                  <a:pt x="10567495" y="6343901"/>
                  <a:pt x="10567495" y="6343901"/>
                </a:cubicBezTo>
                <a:cubicBezTo>
                  <a:pt x="10567174" y="6342365"/>
                  <a:pt x="10566149" y="6342558"/>
                  <a:pt x="10565122" y="6342750"/>
                </a:cubicBezTo>
                <a:close/>
                <a:moveTo>
                  <a:pt x="10427259" y="6342436"/>
                </a:moveTo>
                <a:cubicBezTo>
                  <a:pt x="10426900" y="6343316"/>
                  <a:pt x="10426787" y="6345367"/>
                  <a:pt x="10427415" y="6347075"/>
                </a:cubicBezTo>
                <a:cubicBezTo>
                  <a:pt x="10428044" y="6348784"/>
                  <a:pt x="10429415" y="6350153"/>
                  <a:pt x="10432027" y="6349664"/>
                </a:cubicBezTo>
                <a:cubicBezTo>
                  <a:pt x="10429284" y="6346928"/>
                  <a:pt x="10431701" y="6348102"/>
                  <a:pt x="10430720" y="6343412"/>
                </a:cubicBezTo>
                <a:cubicBezTo>
                  <a:pt x="10428631" y="6343803"/>
                  <a:pt x="10428631" y="6343803"/>
                  <a:pt x="10427259" y="6342436"/>
                </a:cubicBezTo>
                <a:close/>
                <a:moveTo>
                  <a:pt x="10550302" y="6342331"/>
                </a:moveTo>
                <a:cubicBezTo>
                  <a:pt x="10551618" y="6343681"/>
                  <a:pt x="10552612" y="6343494"/>
                  <a:pt x="10550943" y="6345401"/>
                </a:cubicBezTo>
                <a:cubicBezTo>
                  <a:pt x="10551762" y="6346843"/>
                  <a:pt x="10552464" y="6347110"/>
                  <a:pt x="10552973" y="6346765"/>
                </a:cubicBezTo>
                <a:cubicBezTo>
                  <a:pt x="10554503" y="6345732"/>
                  <a:pt x="10554299" y="6339193"/>
                  <a:pt x="10550302" y="6342331"/>
                </a:cubicBezTo>
                <a:close/>
                <a:moveTo>
                  <a:pt x="10156505" y="6342040"/>
                </a:moveTo>
                <a:cubicBezTo>
                  <a:pt x="10153594" y="6343414"/>
                  <a:pt x="10152895" y="6346444"/>
                  <a:pt x="10153693" y="6348987"/>
                </a:cubicBezTo>
                <a:cubicBezTo>
                  <a:pt x="10154491" y="6351531"/>
                  <a:pt x="10156787" y="6353586"/>
                  <a:pt x="10159866" y="6353011"/>
                </a:cubicBezTo>
                <a:cubicBezTo>
                  <a:pt x="10159199" y="6349822"/>
                  <a:pt x="10159224" y="6344845"/>
                  <a:pt x="10156505" y="6342040"/>
                </a:cubicBezTo>
                <a:close/>
                <a:moveTo>
                  <a:pt x="10403422" y="6340805"/>
                </a:moveTo>
                <a:cubicBezTo>
                  <a:pt x="10402941" y="6338503"/>
                  <a:pt x="10403635" y="6344952"/>
                  <a:pt x="10403671" y="6344347"/>
                </a:cubicBezTo>
                <a:cubicBezTo>
                  <a:pt x="10403684" y="6344146"/>
                  <a:pt x="10403623" y="6343160"/>
                  <a:pt x="10403422" y="6340805"/>
                </a:cubicBezTo>
                <a:close/>
                <a:moveTo>
                  <a:pt x="10640101" y="6339745"/>
                </a:moveTo>
                <a:cubicBezTo>
                  <a:pt x="10638011" y="6340137"/>
                  <a:pt x="10636966" y="6340332"/>
                  <a:pt x="10634877" y="6340722"/>
                </a:cubicBezTo>
                <a:cubicBezTo>
                  <a:pt x="10636214" y="6341922"/>
                  <a:pt x="10639347" y="6341336"/>
                  <a:pt x="10638595" y="6342927"/>
                </a:cubicBezTo>
                <a:cubicBezTo>
                  <a:pt x="10640685" y="6342536"/>
                  <a:pt x="10640393" y="6341141"/>
                  <a:pt x="10640101" y="6339745"/>
                </a:cubicBezTo>
                <a:close/>
                <a:moveTo>
                  <a:pt x="10438120" y="6339245"/>
                </a:moveTo>
                <a:cubicBezTo>
                  <a:pt x="10437035" y="6340235"/>
                  <a:pt x="10436573" y="6341108"/>
                  <a:pt x="10436501" y="6341934"/>
                </a:cubicBezTo>
                <a:cubicBezTo>
                  <a:pt x="10436292" y="6344407"/>
                  <a:pt x="10439624" y="6346441"/>
                  <a:pt x="10440338" y="6349850"/>
                </a:cubicBezTo>
                <a:cubicBezTo>
                  <a:pt x="10444001" y="6347590"/>
                  <a:pt x="10438754" y="6342275"/>
                  <a:pt x="10438120" y="6339245"/>
                </a:cubicBezTo>
                <a:close/>
                <a:moveTo>
                  <a:pt x="7383136" y="6339162"/>
                </a:moveTo>
                <a:cubicBezTo>
                  <a:pt x="7382325" y="6344793"/>
                  <a:pt x="7382325" y="6344793"/>
                  <a:pt x="7382325" y="6344793"/>
                </a:cubicBezTo>
                <a:cubicBezTo>
                  <a:pt x="7382325" y="6344793"/>
                  <a:pt x="7382325" y="6344793"/>
                  <a:pt x="7388430" y="6346318"/>
                </a:cubicBezTo>
                <a:cubicBezTo>
                  <a:pt x="7388430" y="6346318"/>
                  <a:pt x="7388430" y="6346318"/>
                  <a:pt x="7389241" y="6340687"/>
                </a:cubicBezTo>
                <a:cubicBezTo>
                  <a:pt x="7383136" y="6339162"/>
                  <a:pt x="7383136" y="6339162"/>
                  <a:pt x="7383136" y="6339162"/>
                </a:cubicBezTo>
                <a:close/>
                <a:moveTo>
                  <a:pt x="2672912" y="6339162"/>
                </a:moveTo>
                <a:cubicBezTo>
                  <a:pt x="2672102" y="6344793"/>
                  <a:pt x="2672102" y="6344793"/>
                  <a:pt x="2672102" y="6344793"/>
                </a:cubicBezTo>
                <a:cubicBezTo>
                  <a:pt x="2672102" y="6344793"/>
                  <a:pt x="2672102" y="6344793"/>
                  <a:pt x="2678206" y="6346318"/>
                </a:cubicBezTo>
                <a:cubicBezTo>
                  <a:pt x="2678206" y="6346318"/>
                  <a:pt x="2678206" y="6346318"/>
                  <a:pt x="2679017" y="6340687"/>
                </a:cubicBezTo>
                <a:cubicBezTo>
                  <a:pt x="2672912" y="6339162"/>
                  <a:pt x="2672912" y="6339162"/>
                  <a:pt x="2672912" y="6339162"/>
                </a:cubicBezTo>
                <a:close/>
                <a:moveTo>
                  <a:pt x="414711" y="6338892"/>
                </a:moveTo>
                <a:cubicBezTo>
                  <a:pt x="409806" y="6339536"/>
                  <a:pt x="407580" y="6347617"/>
                  <a:pt x="405570" y="6342040"/>
                </a:cubicBezTo>
                <a:cubicBezTo>
                  <a:pt x="406240" y="6343899"/>
                  <a:pt x="402006" y="6346402"/>
                  <a:pt x="397770" y="6348907"/>
                </a:cubicBezTo>
                <a:cubicBezTo>
                  <a:pt x="396660" y="6352947"/>
                  <a:pt x="397162" y="6354341"/>
                  <a:pt x="398639" y="6354876"/>
                </a:cubicBezTo>
                <a:cubicBezTo>
                  <a:pt x="400116" y="6355413"/>
                  <a:pt x="402569" y="6355090"/>
                  <a:pt x="405356" y="6355697"/>
                </a:cubicBezTo>
                <a:cubicBezTo>
                  <a:pt x="411816" y="6345113"/>
                  <a:pt x="409591" y="6353194"/>
                  <a:pt x="422296" y="6345682"/>
                </a:cubicBezTo>
                <a:cubicBezTo>
                  <a:pt x="420955" y="6341964"/>
                  <a:pt x="419615" y="6338247"/>
                  <a:pt x="414711" y="6338892"/>
                </a:cubicBezTo>
                <a:close/>
                <a:moveTo>
                  <a:pt x="10123482" y="6337082"/>
                </a:moveTo>
                <a:cubicBezTo>
                  <a:pt x="10125572" y="6336692"/>
                  <a:pt x="10124788" y="6343333"/>
                  <a:pt x="10130012" y="6342356"/>
                </a:cubicBezTo>
                <a:cubicBezTo>
                  <a:pt x="10126551" y="6341380"/>
                  <a:pt x="10128379" y="6334542"/>
                  <a:pt x="10123482" y="6337082"/>
                </a:cubicBezTo>
                <a:close/>
                <a:moveTo>
                  <a:pt x="10620262" y="6336961"/>
                </a:moveTo>
                <a:cubicBezTo>
                  <a:pt x="10614960" y="6336328"/>
                  <a:pt x="10624895" y="6339342"/>
                  <a:pt x="10619252" y="6342021"/>
                </a:cubicBezTo>
                <a:cubicBezTo>
                  <a:pt x="10620573" y="6343398"/>
                  <a:pt x="10620916" y="6340086"/>
                  <a:pt x="10624226" y="6341090"/>
                </a:cubicBezTo>
                <a:cubicBezTo>
                  <a:pt x="10622579" y="6338151"/>
                  <a:pt x="10620588" y="6338523"/>
                  <a:pt x="10620262" y="6336961"/>
                </a:cubicBezTo>
                <a:close/>
                <a:moveTo>
                  <a:pt x="10590666" y="6335604"/>
                </a:moveTo>
                <a:cubicBezTo>
                  <a:pt x="10591172" y="6337080"/>
                  <a:pt x="10595084" y="6343525"/>
                  <a:pt x="10598123" y="6342956"/>
                </a:cubicBezTo>
                <a:cubicBezTo>
                  <a:pt x="10596468" y="6340077"/>
                  <a:pt x="10593801" y="6337386"/>
                  <a:pt x="10591454" y="6336230"/>
                </a:cubicBezTo>
                <a:cubicBezTo>
                  <a:pt x="10590707" y="6335173"/>
                  <a:pt x="10590496" y="6335113"/>
                  <a:pt x="10590666" y="6335604"/>
                </a:cubicBezTo>
                <a:close/>
                <a:moveTo>
                  <a:pt x="10324624" y="6334810"/>
                </a:moveTo>
                <a:cubicBezTo>
                  <a:pt x="10324945" y="6336345"/>
                  <a:pt x="10325266" y="6337880"/>
                  <a:pt x="10325588" y="6339415"/>
                </a:cubicBezTo>
                <a:cubicBezTo>
                  <a:pt x="10327700" y="6339019"/>
                  <a:pt x="10328437" y="6337287"/>
                  <a:pt x="10328758" y="6338822"/>
                </a:cubicBezTo>
                <a:cubicBezTo>
                  <a:pt x="10331930" y="6338228"/>
                  <a:pt x="10327474" y="6332682"/>
                  <a:pt x="10324624" y="6334810"/>
                </a:cubicBezTo>
                <a:close/>
                <a:moveTo>
                  <a:pt x="10197904" y="6332557"/>
                </a:moveTo>
                <a:cubicBezTo>
                  <a:pt x="10196870" y="6332752"/>
                  <a:pt x="10196498" y="6336107"/>
                  <a:pt x="10194804" y="6333138"/>
                </a:cubicBezTo>
                <a:cubicBezTo>
                  <a:pt x="10194018" y="6334517"/>
                  <a:pt x="10193791" y="6335998"/>
                  <a:pt x="10193907" y="6337516"/>
                </a:cubicBezTo>
                <a:cubicBezTo>
                  <a:pt x="10194256" y="6342072"/>
                  <a:pt x="10197696" y="6346974"/>
                  <a:pt x="10198439" y="6350532"/>
                </a:cubicBezTo>
                <a:cubicBezTo>
                  <a:pt x="10206004" y="6350761"/>
                  <a:pt x="10203317" y="6343048"/>
                  <a:pt x="10205757" y="6339305"/>
                </a:cubicBezTo>
                <a:cubicBezTo>
                  <a:pt x="10205426" y="6337724"/>
                  <a:pt x="10204724" y="6339498"/>
                  <a:pt x="10204724" y="6339498"/>
                </a:cubicBezTo>
                <a:cubicBezTo>
                  <a:pt x="10201623" y="6340078"/>
                  <a:pt x="10200300" y="6333754"/>
                  <a:pt x="10197904" y="6332557"/>
                </a:cubicBezTo>
                <a:close/>
                <a:moveTo>
                  <a:pt x="10635233" y="6332537"/>
                </a:moveTo>
                <a:cubicBezTo>
                  <a:pt x="10634238" y="6332723"/>
                  <a:pt x="10633243" y="6332908"/>
                  <a:pt x="10632249" y="6333095"/>
                </a:cubicBezTo>
                <a:cubicBezTo>
                  <a:pt x="10632569" y="6334630"/>
                  <a:pt x="10631574" y="6334816"/>
                  <a:pt x="10630900" y="6336536"/>
                </a:cubicBezTo>
                <a:cubicBezTo>
                  <a:pt x="10631895" y="6336351"/>
                  <a:pt x="10633211" y="6337699"/>
                  <a:pt x="10634527" y="6339048"/>
                </a:cubicBezTo>
                <a:cubicBezTo>
                  <a:pt x="10637191" y="6336955"/>
                  <a:pt x="10634206" y="6337514"/>
                  <a:pt x="10633211" y="6337699"/>
                </a:cubicBezTo>
                <a:cubicBezTo>
                  <a:pt x="10632569" y="6334630"/>
                  <a:pt x="10635875" y="6335607"/>
                  <a:pt x="10636869" y="6335420"/>
                </a:cubicBezTo>
                <a:cubicBezTo>
                  <a:pt x="10636550" y="6333885"/>
                  <a:pt x="10635555" y="6334072"/>
                  <a:pt x="10635233" y="6332537"/>
                </a:cubicBezTo>
                <a:close/>
                <a:moveTo>
                  <a:pt x="5831291" y="6332344"/>
                </a:moveTo>
                <a:cubicBezTo>
                  <a:pt x="5824873" y="6329506"/>
                  <a:pt x="5823713" y="6341247"/>
                  <a:pt x="5814161" y="6344683"/>
                </a:cubicBezTo>
                <a:cubicBezTo>
                  <a:pt x="5814820" y="6346505"/>
                  <a:pt x="5815474" y="6348327"/>
                  <a:pt x="5816131" y="6350149"/>
                </a:cubicBezTo>
                <a:cubicBezTo>
                  <a:pt x="5828814" y="6340440"/>
                  <a:pt x="5826340" y="6348536"/>
                  <a:pt x="5834575" y="6341455"/>
                </a:cubicBezTo>
                <a:cubicBezTo>
                  <a:pt x="5833918" y="6339634"/>
                  <a:pt x="5833261" y="6337811"/>
                  <a:pt x="5837708" y="6335182"/>
                </a:cubicBezTo>
                <a:cubicBezTo>
                  <a:pt x="5837051" y="6333360"/>
                  <a:pt x="5823054" y="6339425"/>
                  <a:pt x="5831291" y="6332344"/>
                </a:cubicBezTo>
                <a:close/>
                <a:moveTo>
                  <a:pt x="1121067" y="6332344"/>
                </a:moveTo>
                <a:cubicBezTo>
                  <a:pt x="1114649" y="6329506"/>
                  <a:pt x="1113488" y="6341247"/>
                  <a:pt x="1103937" y="6344683"/>
                </a:cubicBezTo>
                <a:cubicBezTo>
                  <a:pt x="1104595" y="6346505"/>
                  <a:pt x="1105251" y="6348327"/>
                  <a:pt x="1105908" y="6350149"/>
                </a:cubicBezTo>
                <a:cubicBezTo>
                  <a:pt x="1118591" y="6340440"/>
                  <a:pt x="1116116" y="6348536"/>
                  <a:pt x="1124351" y="6341455"/>
                </a:cubicBezTo>
                <a:cubicBezTo>
                  <a:pt x="1123694" y="6339634"/>
                  <a:pt x="1123037" y="6337811"/>
                  <a:pt x="1127484" y="6335182"/>
                </a:cubicBezTo>
                <a:cubicBezTo>
                  <a:pt x="1126827" y="6333360"/>
                  <a:pt x="1112830" y="6339425"/>
                  <a:pt x="1121067" y="6332344"/>
                </a:cubicBezTo>
                <a:close/>
                <a:moveTo>
                  <a:pt x="8303165" y="6331445"/>
                </a:moveTo>
                <a:cubicBezTo>
                  <a:pt x="8301039" y="6331354"/>
                  <a:pt x="8301099" y="6333390"/>
                  <a:pt x="8301099" y="6333390"/>
                </a:cubicBezTo>
                <a:cubicBezTo>
                  <a:pt x="8303285" y="6335516"/>
                  <a:pt x="8303346" y="6337552"/>
                  <a:pt x="8305471" y="6337643"/>
                </a:cubicBezTo>
                <a:cubicBezTo>
                  <a:pt x="8305471" y="6337643"/>
                  <a:pt x="8305471" y="6337643"/>
                  <a:pt x="8307596" y="6337734"/>
                </a:cubicBezTo>
                <a:cubicBezTo>
                  <a:pt x="8307596" y="6337734"/>
                  <a:pt x="8307596" y="6337734"/>
                  <a:pt x="8307536" y="6335698"/>
                </a:cubicBezTo>
                <a:cubicBezTo>
                  <a:pt x="8307536" y="6335698"/>
                  <a:pt x="8307536" y="6335698"/>
                  <a:pt x="8305411" y="6335608"/>
                </a:cubicBezTo>
                <a:cubicBezTo>
                  <a:pt x="8305411" y="6335608"/>
                  <a:pt x="8305350" y="6333571"/>
                  <a:pt x="8305350" y="6333571"/>
                </a:cubicBezTo>
                <a:cubicBezTo>
                  <a:pt x="8305291" y="6331536"/>
                  <a:pt x="8303165" y="6331445"/>
                  <a:pt x="8303165" y="6331445"/>
                </a:cubicBezTo>
                <a:close/>
                <a:moveTo>
                  <a:pt x="3592941" y="6331445"/>
                </a:moveTo>
                <a:cubicBezTo>
                  <a:pt x="3590816" y="6331354"/>
                  <a:pt x="3590876" y="6333390"/>
                  <a:pt x="3590876" y="6333390"/>
                </a:cubicBezTo>
                <a:cubicBezTo>
                  <a:pt x="3593062" y="6335516"/>
                  <a:pt x="3593122" y="6337552"/>
                  <a:pt x="3595247" y="6337643"/>
                </a:cubicBezTo>
                <a:cubicBezTo>
                  <a:pt x="3595247" y="6337643"/>
                  <a:pt x="3595247" y="6337643"/>
                  <a:pt x="3597373" y="6337734"/>
                </a:cubicBezTo>
                <a:cubicBezTo>
                  <a:pt x="3597373" y="6337734"/>
                  <a:pt x="3597373" y="6337734"/>
                  <a:pt x="3597313" y="6335698"/>
                </a:cubicBezTo>
                <a:cubicBezTo>
                  <a:pt x="3597313" y="6335698"/>
                  <a:pt x="3597313" y="6335698"/>
                  <a:pt x="3595187" y="6335608"/>
                </a:cubicBezTo>
                <a:cubicBezTo>
                  <a:pt x="3595187" y="6335608"/>
                  <a:pt x="3595127" y="6333571"/>
                  <a:pt x="3595127" y="6333571"/>
                </a:cubicBezTo>
                <a:cubicBezTo>
                  <a:pt x="3595067" y="6331536"/>
                  <a:pt x="3592941" y="6331445"/>
                  <a:pt x="3592941" y="6331445"/>
                </a:cubicBezTo>
                <a:close/>
                <a:moveTo>
                  <a:pt x="10303453" y="6329057"/>
                </a:moveTo>
                <a:cubicBezTo>
                  <a:pt x="10302836" y="6330745"/>
                  <a:pt x="10302836" y="6330745"/>
                  <a:pt x="10303154" y="6332259"/>
                </a:cubicBezTo>
                <a:cubicBezTo>
                  <a:pt x="10303470" y="6333775"/>
                  <a:pt x="10303470" y="6333775"/>
                  <a:pt x="10303787" y="6335290"/>
                </a:cubicBezTo>
                <a:cubicBezTo>
                  <a:pt x="10303787" y="6335290"/>
                  <a:pt x="10304104" y="6336805"/>
                  <a:pt x="10304104" y="6336805"/>
                </a:cubicBezTo>
                <a:cubicBezTo>
                  <a:pt x="10304421" y="6338320"/>
                  <a:pt x="10305670" y="6339660"/>
                  <a:pt x="10306602" y="6339486"/>
                </a:cubicBezTo>
                <a:cubicBezTo>
                  <a:pt x="10307536" y="6339311"/>
                  <a:pt x="10308152" y="6337621"/>
                  <a:pt x="10307835" y="6336106"/>
                </a:cubicBezTo>
                <a:cubicBezTo>
                  <a:pt x="10307835" y="6336106"/>
                  <a:pt x="10307519" y="6334591"/>
                  <a:pt x="10307202" y="6333076"/>
                </a:cubicBezTo>
                <a:cubicBezTo>
                  <a:pt x="10307202" y="6333076"/>
                  <a:pt x="10306885" y="6331562"/>
                  <a:pt x="10306885" y="6331562"/>
                </a:cubicBezTo>
                <a:cubicBezTo>
                  <a:pt x="10305635" y="6330221"/>
                  <a:pt x="10305318" y="6328707"/>
                  <a:pt x="10303453" y="6329057"/>
                </a:cubicBezTo>
                <a:close/>
                <a:moveTo>
                  <a:pt x="244695" y="6327323"/>
                </a:moveTo>
                <a:cubicBezTo>
                  <a:pt x="241916" y="6330639"/>
                  <a:pt x="241005" y="6332708"/>
                  <a:pt x="241084" y="6333845"/>
                </a:cubicBezTo>
                <a:cubicBezTo>
                  <a:pt x="241144" y="6334699"/>
                  <a:pt x="241759" y="6335026"/>
                  <a:pt x="242558" y="6334962"/>
                </a:cubicBezTo>
                <a:cubicBezTo>
                  <a:pt x="244956" y="6334769"/>
                  <a:pt x="249013" y="6331038"/>
                  <a:pt x="244695" y="6327323"/>
                </a:cubicBezTo>
                <a:close/>
                <a:moveTo>
                  <a:pt x="10622468" y="6326806"/>
                </a:moveTo>
                <a:cubicBezTo>
                  <a:pt x="10621442" y="6326997"/>
                  <a:pt x="10620745" y="6328762"/>
                  <a:pt x="10621073" y="6330335"/>
                </a:cubicBezTo>
                <a:cubicBezTo>
                  <a:pt x="10621073" y="6330335"/>
                  <a:pt x="10621073" y="6330335"/>
                  <a:pt x="10622099" y="6330144"/>
                </a:cubicBezTo>
                <a:cubicBezTo>
                  <a:pt x="10621228" y="6332349"/>
                  <a:pt x="10621234" y="6334288"/>
                  <a:pt x="10621755" y="6335825"/>
                </a:cubicBezTo>
                <a:cubicBezTo>
                  <a:pt x="10622536" y="6338130"/>
                  <a:pt x="10624478" y="6339530"/>
                  <a:pt x="10626358" y="6339561"/>
                </a:cubicBezTo>
                <a:cubicBezTo>
                  <a:pt x="10628241" y="6339591"/>
                  <a:pt x="10630060" y="6338256"/>
                  <a:pt x="10630598" y="6335090"/>
                </a:cubicBezTo>
                <a:cubicBezTo>
                  <a:pt x="10626862" y="6332521"/>
                  <a:pt x="10628914" y="6332137"/>
                  <a:pt x="10626533" y="6330947"/>
                </a:cubicBezTo>
                <a:cubicBezTo>
                  <a:pt x="10626533" y="6330947"/>
                  <a:pt x="10626533" y="6330947"/>
                  <a:pt x="10626205" y="6329375"/>
                </a:cubicBezTo>
                <a:cubicBezTo>
                  <a:pt x="10626205" y="6329375"/>
                  <a:pt x="10625875" y="6327802"/>
                  <a:pt x="10624849" y="6327994"/>
                </a:cubicBezTo>
                <a:cubicBezTo>
                  <a:pt x="10624520" y="6326422"/>
                  <a:pt x="10623494" y="6326613"/>
                  <a:pt x="10622468" y="6326806"/>
                </a:cubicBezTo>
                <a:close/>
                <a:moveTo>
                  <a:pt x="8270520" y="6326197"/>
                </a:moveTo>
                <a:cubicBezTo>
                  <a:pt x="8269722" y="6326964"/>
                  <a:pt x="8268142" y="6329031"/>
                  <a:pt x="8265982" y="6330006"/>
                </a:cubicBezTo>
                <a:cubicBezTo>
                  <a:pt x="8266013" y="6331074"/>
                  <a:pt x="8268205" y="6331168"/>
                  <a:pt x="8269841" y="6330972"/>
                </a:cubicBezTo>
                <a:cubicBezTo>
                  <a:pt x="8271477" y="6330774"/>
                  <a:pt x="8272557" y="6330288"/>
                  <a:pt x="8270365" y="6330194"/>
                </a:cubicBezTo>
                <a:cubicBezTo>
                  <a:pt x="8271335" y="6325965"/>
                  <a:pt x="8271319" y="6325431"/>
                  <a:pt x="8270520" y="6326197"/>
                </a:cubicBezTo>
                <a:close/>
                <a:moveTo>
                  <a:pt x="3560297" y="6326197"/>
                </a:moveTo>
                <a:cubicBezTo>
                  <a:pt x="3559499" y="6326964"/>
                  <a:pt x="3557918" y="6329031"/>
                  <a:pt x="3555759" y="6330006"/>
                </a:cubicBezTo>
                <a:cubicBezTo>
                  <a:pt x="3555790" y="6331074"/>
                  <a:pt x="3557982" y="6331168"/>
                  <a:pt x="3559617" y="6330972"/>
                </a:cubicBezTo>
                <a:cubicBezTo>
                  <a:pt x="3561254" y="6330774"/>
                  <a:pt x="3562334" y="6330288"/>
                  <a:pt x="3560142" y="6330194"/>
                </a:cubicBezTo>
                <a:cubicBezTo>
                  <a:pt x="3561111" y="6325965"/>
                  <a:pt x="3561095" y="6325431"/>
                  <a:pt x="3560297" y="6326197"/>
                </a:cubicBezTo>
                <a:close/>
                <a:moveTo>
                  <a:pt x="10602714" y="6324120"/>
                </a:moveTo>
                <a:cubicBezTo>
                  <a:pt x="10602714" y="6324120"/>
                  <a:pt x="10602714" y="6324120"/>
                  <a:pt x="10601689" y="6324312"/>
                </a:cubicBezTo>
                <a:cubicBezTo>
                  <a:pt x="10600662" y="6324504"/>
                  <a:pt x="10600662" y="6324504"/>
                  <a:pt x="10600662" y="6324504"/>
                </a:cubicBezTo>
                <a:cubicBezTo>
                  <a:pt x="10599636" y="6324696"/>
                  <a:pt x="10601012" y="6326178"/>
                  <a:pt x="10601012" y="6326178"/>
                </a:cubicBezTo>
                <a:cubicBezTo>
                  <a:pt x="10601012" y="6326178"/>
                  <a:pt x="10601012" y="6326178"/>
                  <a:pt x="10602038" y="6325987"/>
                </a:cubicBezTo>
                <a:cubicBezTo>
                  <a:pt x="10601012" y="6326178"/>
                  <a:pt x="10600335" y="6328044"/>
                  <a:pt x="10600335" y="6328044"/>
                </a:cubicBezTo>
                <a:cubicBezTo>
                  <a:pt x="10599310" y="6328236"/>
                  <a:pt x="10599310" y="6328236"/>
                  <a:pt x="10599310" y="6328236"/>
                </a:cubicBezTo>
                <a:cubicBezTo>
                  <a:pt x="10599660" y="6329911"/>
                  <a:pt x="10600687" y="6329719"/>
                  <a:pt x="10600687" y="6329719"/>
                </a:cubicBezTo>
                <a:cubicBezTo>
                  <a:pt x="10601712" y="6329527"/>
                  <a:pt x="10603415" y="6327468"/>
                  <a:pt x="10603415" y="6327468"/>
                </a:cubicBezTo>
                <a:cubicBezTo>
                  <a:pt x="10603415" y="6327468"/>
                  <a:pt x="10603065" y="6325795"/>
                  <a:pt x="10603065" y="6325795"/>
                </a:cubicBezTo>
                <a:cubicBezTo>
                  <a:pt x="10603065" y="6325795"/>
                  <a:pt x="10603065" y="6325795"/>
                  <a:pt x="10602714" y="6324120"/>
                </a:cubicBezTo>
                <a:close/>
                <a:moveTo>
                  <a:pt x="10610923" y="6322585"/>
                </a:moveTo>
                <a:cubicBezTo>
                  <a:pt x="10610923" y="6322585"/>
                  <a:pt x="10609927" y="6322770"/>
                  <a:pt x="10609927" y="6322770"/>
                </a:cubicBezTo>
                <a:cubicBezTo>
                  <a:pt x="10608933" y="6322957"/>
                  <a:pt x="10608289" y="6324817"/>
                  <a:pt x="10608638" y="6326492"/>
                </a:cubicBezTo>
                <a:cubicBezTo>
                  <a:pt x="10608638" y="6326492"/>
                  <a:pt x="10608988" y="6328167"/>
                  <a:pt x="10608988" y="6328167"/>
                </a:cubicBezTo>
                <a:cubicBezTo>
                  <a:pt x="10609983" y="6327979"/>
                  <a:pt x="10609983" y="6327979"/>
                  <a:pt x="10610628" y="6326119"/>
                </a:cubicBezTo>
                <a:cubicBezTo>
                  <a:pt x="10610279" y="6324445"/>
                  <a:pt x="10610279" y="6324445"/>
                  <a:pt x="10611274" y="6324260"/>
                </a:cubicBezTo>
                <a:cubicBezTo>
                  <a:pt x="10611274" y="6324260"/>
                  <a:pt x="10611274" y="6324260"/>
                  <a:pt x="10610923" y="6322585"/>
                </a:cubicBezTo>
                <a:close/>
                <a:moveTo>
                  <a:pt x="10147906" y="6321611"/>
                </a:moveTo>
                <a:cubicBezTo>
                  <a:pt x="10147408" y="6321705"/>
                  <a:pt x="10146987" y="6322169"/>
                  <a:pt x="10146817" y="6322588"/>
                </a:cubicBezTo>
                <a:cubicBezTo>
                  <a:pt x="10146645" y="6323006"/>
                  <a:pt x="10146724" y="6323379"/>
                  <a:pt x="10147222" y="6323285"/>
                </a:cubicBezTo>
                <a:cubicBezTo>
                  <a:pt x="10147533" y="6324775"/>
                  <a:pt x="10147533" y="6324775"/>
                  <a:pt x="10147842" y="6326262"/>
                </a:cubicBezTo>
                <a:cubicBezTo>
                  <a:pt x="10148155" y="6327751"/>
                  <a:pt x="10149460" y="6329053"/>
                  <a:pt x="10151761" y="6330168"/>
                </a:cubicBezTo>
                <a:cubicBezTo>
                  <a:pt x="10151761" y="6330168"/>
                  <a:pt x="10152758" y="6329983"/>
                  <a:pt x="10152758" y="6329983"/>
                </a:cubicBezTo>
                <a:cubicBezTo>
                  <a:pt x="10153440" y="6328309"/>
                  <a:pt x="10153440" y="6328309"/>
                  <a:pt x="10153440" y="6328309"/>
                </a:cubicBezTo>
                <a:cubicBezTo>
                  <a:pt x="10153440" y="6328309"/>
                  <a:pt x="10153440" y="6328309"/>
                  <a:pt x="10152134" y="6327006"/>
                </a:cubicBezTo>
                <a:cubicBezTo>
                  <a:pt x="10151140" y="6327192"/>
                  <a:pt x="10150828" y="6325704"/>
                  <a:pt x="10150518" y="6324215"/>
                </a:cubicBezTo>
                <a:cubicBezTo>
                  <a:pt x="10150518" y="6324215"/>
                  <a:pt x="10150206" y="6322727"/>
                  <a:pt x="10149212" y="6322913"/>
                </a:cubicBezTo>
                <a:cubicBezTo>
                  <a:pt x="10148900" y="6321425"/>
                  <a:pt x="10147906" y="6321611"/>
                  <a:pt x="10147906" y="6321611"/>
                </a:cubicBezTo>
                <a:close/>
                <a:moveTo>
                  <a:pt x="10097887" y="6321108"/>
                </a:moveTo>
                <a:cubicBezTo>
                  <a:pt x="10097887" y="6321108"/>
                  <a:pt x="10096841" y="6321302"/>
                  <a:pt x="10095796" y="6321499"/>
                </a:cubicBezTo>
                <a:cubicBezTo>
                  <a:pt x="10095796" y="6321499"/>
                  <a:pt x="10096121" y="6323048"/>
                  <a:pt x="10096121" y="6323048"/>
                </a:cubicBezTo>
                <a:cubicBezTo>
                  <a:pt x="10099183" y="6327308"/>
                  <a:pt x="10099832" y="6330409"/>
                  <a:pt x="10101849" y="6334864"/>
                </a:cubicBezTo>
                <a:cubicBezTo>
                  <a:pt x="10101849" y="6334864"/>
                  <a:pt x="10101849" y="6334864"/>
                  <a:pt x="10102894" y="6334670"/>
                </a:cubicBezTo>
                <a:cubicBezTo>
                  <a:pt x="10102894" y="6334670"/>
                  <a:pt x="10102894" y="6334670"/>
                  <a:pt x="10103938" y="6334474"/>
                </a:cubicBezTo>
                <a:cubicBezTo>
                  <a:pt x="10101921" y="6330018"/>
                  <a:pt x="10100948" y="6325367"/>
                  <a:pt x="10097887" y="6321108"/>
                </a:cubicBezTo>
                <a:close/>
                <a:moveTo>
                  <a:pt x="10529792" y="6320103"/>
                </a:moveTo>
                <a:lnTo>
                  <a:pt x="10533123" y="6325877"/>
                </a:lnTo>
                <a:lnTo>
                  <a:pt x="10532101" y="6326069"/>
                </a:lnTo>
                <a:cubicBezTo>
                  <a:pt x="10531079" y="6326260"/>
                  <a:pt x="10530057" y="6326451"/>
                  <a:pt x="10529735" y="6324912"/>
                </a:cubicBezTo>
                <a:close/>
                <a:moveTo>
                  <a:pt x="10529792" y="6320101"/>
                </a:moveTo>
                <a:lnTo>
                  <a:pt x="10529792" y="6320103"/>
                </a:lnTo>
                <a:lnTo>
                  <a:pt x="10529791" y="6320102"/>
                </a:lnTo>
                <a:close/>
                <a:moveTo>
                  <a:pt x="9000071" y="6318618"/>
                </a:moveTo>
                <a:cubicBezTo>
                  <a:pt x="9007096" y="6334919"/>
                  <a:pt x="9005678" y="6349580"/>
                  <a:pt x="9004733" y="6359356"/>
                </a:cubicBezTo>
                <a:lnTo>
                  <a:pt x="9004261" y="6364244"/>
                </a:lnTo>
                <a:lnTo>
                  <a:pt x="9004520" y="6367413"/>
                </a:lnTo>
                <a:lnTo>
                  <a:pt x="9003527" y="6405179"/>
                </a:lnTo>
                <a:lnTo>
                  <a:pt x="9003385" y="6407046"/>
                </a:lnTo>
                <a:lnTo>
                  <a:pt x="9007779" y="6407046"/>
                </a:lnTo>
                <a:lnTo>
                  <a:pt x="9004520" y="6367413"/>
                </a:lnTo>
                <a:lnTo>
                  <a:pt x="9004733" y="6359356"/>
                </a:lnTo>
                <a:lnTo>
                  <a:pt x="9008514" y="6320255"/>
                </a:lnTo>
                <a:cubicBezTo>
                  <a:pt x="9008514" y="6320255"/>
                  <a:pt x="9000071" y="6318618"/>
                  <a:pt x="9000071" y="6318618"/>
                </a:cubicBezTo>
                <a:close/>
                <a:moveTo>
                  <a:pt x="4289848" y="6318618"/>
                </a:moveTo>
                <a:cubicBezTo>
                  <a:pt x="4296872" y="6334919"/>
                  <a:pt x="4295455" y="6349580"/>
                  <a:pt x="4294511" y="6359356"/>
                </a:cubicBezTo>
                <a:lnTo>
                  <a:pt x="4294038" y="6364244"/>
                </a:lnTo>
                <a:lnTo>
                  <a:pt x="4294298" y="6367413"/>
                </a:lnTo>
                <a:lnTo>
                  <a:pt x="4293303" y="6405179"/>
                </a:lnTo>
                <a:lnTo>
                  <a:pt x="4293161" y="6407046"/>
                </a:lnTo>
                <a:lnTo>
                  <a:pt x="4297558" y="6407046"/>
                </a:lnTo>
                <a:lnTo>
                  <a:pt x="4294298" y="6367413"/>
                </a:lnTo>
                <a:lnTo>
                  <a:pt x="4294511" y="6359356"/>
                </a:lnTo>
                <a:lnTo>
                  <a:pt x="4298291" y="6320255"/>
                </a:lnTo>
                <a:cubicBezTo>
                  <a:pt x="4298291" y="6320255"/>
                  <a:pt x="4289848" y="6318618"/>
                  <a:pt x="4289848" y="6318618"/>
                </a:cubicBezTo>
                <a:close/>
                <a:moveTo>
                  <a:pt x="8289900" y="6317914"/>
                </a:moveTo>
                <a:cubicBezTo>
                  <a:pt x="8287771" y="6319942"/>
                  <a:pt x="8279067" y="6321687"/>
                  <a:pt x="8279005" y="6319566"/>
                </a:cubicBezTo>
                <a:cubicBezTo>
                  <a:pt x="8276939" y="6323713"/>
                  <a:pt x="8290212" y="6328519"/>
                  <a:pt x="8290401" y="6334880"/>
                </a:cubicBezTo>
                <a:cubicBezTo>
                  <a:pt x="8292717" y="6339214"/>
                  <a:pt x="8292843" y="6343456"/>
                  <a:pt x="8292967" y="6347697"/>
                </a:cubicBezTo>
                <a:lnTo>
                  <a:pt x="8299643" y="6367167"/>
                </a:lnTo>
                <a:lnTo>
                  <a:pt x="8299023" y="6368677"/>
                </a:lnTo>
                <a:lnTo>
                  <a:pt x="8300638" y="6370069"/>
                </a:lnTo>
                <a:lnTo>
                  <a:pt x="8302549" y="6375642"/>
                </a:lnTo>
                <a:cubicBezTo>
                  <a:pt x="8302549" y="6375642"/>
                  <a:pt x="8302611" y="6377763"/>
                  <a:pt x="8302611" y="6377763"/>
                </a:cubicBezTo>
                <a:cubicBezTo>
                  <a:pt x="8302674" y="6379882"/>
                  <a:pt x="8304928" y="6382097"/>
                  <a:pt x="8304990" y="6384219"/>
                </a:cubicBezTo>
                <a:cubicBezTo>
                  <a:pt x="8305052" y="6386339"/>
                  <a:pt x="8307369" y="6390675"/>
                  <a:pt x="8307433" y="6392794"/>
                </a:cubicBezTo>
                <a:cubicBezTo>
                  <a:pt x="8307433" y="6392794"/>
                  <a:pt x="8307433" y="6392794"/>
                  <a:pt x="8307495" y="6394916"/>
                </a:cubicBezTo>
                <a:cubicBezTo>
                  <a:pt x="8307495" y="6394916"/>
                  <a:pt x="8309624" y="6392889"/>
                  <a:pt x="8309624" y="6392889"/>
                </a:cubicBezTo>
                <a:cubicBezTo>
                  <a:pt x="8309624" y="6392889"/>
                  <a:pt x="8309561" y="6390768"/>
                  <a:pt x="8309561" y="6390768"/>
                </a:cubicBezTo>
                <a:cubicBezTo>
                  <a:pt x="8309498" y="6388647"/>
                  <a:pt x="8307244" y="6386433"/>
                  <a:pt x="8307182" y="6384311"/>
                </a:cubicBezTo>
                <a:cubicBezTo>
                  <a:pt x="8307119" y="6382192"/>
                  <a:pt x="8307055" y="6380071"/>
                  <a:pt x="8306993" y="6377950"/>
                </a:cubicBezTo>
                <a:cubicBezTo>
                  <a:pt x="8306993" y="6377950"/>
                  <a:pt x="8306993" y="6377950"/>
                  <a:pt x="8306931" y="6375829"/>
                </a:cubicBezTo>
                <a:cubicBezTo>
                  <a:pt x="8309122" y="6375922"/>
                  <a:pt x="8309122" y="6375922"/>
                  <a:pt x="8309122" y="6375922"/>
                </a:cubicBezTo>
                <a:cubicBezTo>
                  <a:pt x="8309122" y="6375922"/>
                  <a:pt x="8311376" y="6378137"/>
                  <a:pt x="8311376" y="6378137"/>
                </a:cubicBezTo>
                <a:lnTo>
                  <a:pt x="8311738" y="6378153"/>
                </a:lnTo>
                <a:lnTo>
                  <a:pt x="8311759" y="6382457"/>
                </a:lnTo>
                <a:cubicBezTo>
                  <a:pt x="8312139" y="6383925"/>
                  <a:pt x="8313075" y="6385035"/>
                  <a:pt x="8315121" y="6385432"/>
                </a:cubicBezTo>
                <a:cubicBezTo>
                  <a:pt x="8315591" y="6380565"/>
                  <a:pt x="8316063" y="6375699"/>
                  <a:pt x="8324247" y="6377286"/>
                </a:cubicBezTo>
                <a:cubicBezTo>
                  <a:pt x="8324247" y="6377286"/>
                  <a:pt x="8323776" y="6382153"/>
                  <a:pt x="8323776" y="6382153"/>
                </a:cubicBezTo>
                <a:cubicBezTo>
                  <a:pt x="8323069" y="6389452"/>
                  <a:pt x="8324646" y="6394717"/>
                  <a:pt x="8326162" y="6400588"/>
                </a:cubicBezTo>
                <a:lnTo>
                  <a:pt x="8326520" y="6404471"/>
                </a:lnTo>
                <a:lnTo>
                  <a:pt x="8325003" y="6401613"/>
                </a:lnTo>
                <a:cubicBezTo>
                  <a:pt x="8324940" y="6399474"/>
                  <a:pt x="8324940" y="6399474"/>
                  <a:pt x="8324940" y="6399474"/>
                </a:cubicBezTo>
                <a:cubicBezTo>
                  <a:pt x="8322748" y="6399380"/>
                  <a:pt x="8322748" y="6399380"/>
                  <a:pt x="8322748" y="6399380"/>
                </a:cubicBezTo>
                <a:cubicBezTo>
                  <a:pt x="8321717" y="6401472"/>
                  <a:pt x="8321763" y="6403075"/>
                  <a:pt x="8322343" y="6404166"/>
                </a:cubicBezTo>
                <a:cubicBezTo>
                  <a:pt x="8322921" y="6405259"/>
                  <a:pt x="8324033" y="6405840"/>
                  <a:pt x="8325129" y="6405888"/>
                </a:cubicBezTo>
                <a:lnTo>
                  <a:pt x="8325163" y="6407046"/>
                </a:lnTo>
                <a:lnTo>
                  <a:pt x="8338265" y="6407046"/>
                </a:lnTo>
                <a:lnTo>
                  <a:pt x="8337417" y="6402771"/>
                </a:lnTo>
                <a:cubicBezTo>
                  <a:pt x="8334994" y="6395484"/>
                  <a:pt x="8331489" y="6388607"/>
                  <a:pt x="8331960" y="6383740"/>
                </a:cubicBezTo>
                <a:cubicBezTo>
                  <a:pt x="8332431" y="6378874"/>
                  <a:pt x="8332431" y="6378874"/>
                  <a:pt x="8332903" y="6374007"/>
                </a:cubicBezTo>
                <a:cubicBezTo>
                  <a:pt x="8324718" y="6372419"/>
                  <a:pt x="8325187" y="6367553"/>
                  <a:pt x="8325659" y="6362688"/>
                </a:cubicBezTo>
                <a:lnTo>
                  <a:pt x="8322409" y="6363147"/>
                </a:lnTo>
                <a:lnTo>
                  <a:pt x="8321371" y="6359504"/>
                </a:lnTo>
                <a:cubicBezTo>
                  <a:pt x="8321371" y="6359504"/>
                  <a:pt x="8319118" y="6357289"/>
                  <a:pt x="8319181" y="6359410"/>
                </a:cubicBezTo>
                <a:cubicBezTo>
                  <a:pt x="8319181" y="6359410"/>
                  <a:pt x="8318632" y="6359387"/>
                  <a:pt x="8318367" y="6359640"/>
                </a:cubicBezTo>
                <a:cubicBezTo>
                  <a:pt x="8318100" y="6359893"/>
                  <a:pt x="8318116" y="6360423"/>
                  <a:pt x="8319243" y="6361531"/>
                </a:cubicBezTo>
                <a:lnTo>
                  <a:pt x="8319303" y="6363585"/>
                </a:lnTo>
                <a:lnTo>
                  <a:pt x="8318261" y="6363731"/>
                </a:lnTo>
                <a:cubicBezTo>
                  <a:pt x="8317120" y="6364749"/>
                  <a:pt x="8317003" y="6365967"/>
                  <a:pt x="8317003" y="6365967"/>
                </a:cubicBezTo>
                <a:cubicBezTo>
                  <a:pt x="8317003" y="6365967"/>
                  <a:pt x="8309288" y="6359512"/>
                  <a:pt x="8308817" y="6364379"/>
                </a:cubicBezTo>
                <a:lnTo>
                  <a:pt x="8303563" y="6364740"/>
                </a:lnTo>
                <a:lnTo>
                  <a:pt x="8297351" y="6347885"/>
                </a:lnTo>
                <a:cubicBezTo>
                  <a:pt x="8297224" y="6343644"/>
                  <a:pt x="8297099" y="6339403"/>
                  <a:pt x="8294783" y="6335068"/>
                </a:cubicBezTo>
                <a:cubicBezTo>
                  <a:pt x="8294783" y="6335068"/>
                  <a:pt x="8294783" y="6335068"/>
                  <a:pt x="8296973" y="6335160"/>
                </a:cubicBezTo>
                <a:cubicBezTo>
                  <a:pt x="8294533" y="6326585"/>
                  <a:pt x="8294533" y="6326585"/>
                  <a:pt x="8289900" y="6317914"/>
                </a:cubicBezTo>
                <a:close/>
                <a:moveTo>
                  <a:pt x="3579677" y="6317914"/>
                </a:moveTo>
                <a:cubicBezTo>
                  <a:pt x="3577547" y="6319942"/>
                  <a:pt x="3568843" y="6321687"/>
                  <a:pt x="3568781" y="6319566"/>
                </a:cubicBezTo>
                <a:cubicBezTo>
                  <a:pt x="3566715" y="6323713"/>
                  <a:pt x="3579988" y="6328519"/>
                  <a:pt x="3580178" y="6334880"/>
                </a:cubicBezTo>
                <a:cubicBezTo>
                  <a:pt x="3582494" y="6339214"/>
                  <a:pt x="3582619" y="6343456"/>
                  <a:pt x="3582743" y="6347697"/>
                </a:cubicBezTo>
                <a:lnTo>
                  <a:pt x="3589419" y="6367167"/>
                </a:lnTo>
                <a:lnTo>
                  <a:pt x="3588799" y="6368677"/>
                </a:lnTo>
                <a:lnTo>
                  <a:pt x="3590414" y="6370069"/>
                </a:lnTo>
                <a:lnTo>
                  <a:pt x="3592325" y="6375642"/>
                </a:lnTo>
                <a:cubicBezTo>
                  <a:pt x="3592325" y="6375642"/>
                  <a:pt x="3592387" y="6377763"/>
                  <a:pt x="3592387" y="6377763"/>
                </a:cubicBezTo>
                <a:cubicBezTo>
                  <a:pt x="3592451" y="6379882"/>
                  <a:pt x="3594704" y="6382097"/>
                  <a:pt x="3594767" y="6384219"/>
                </a:cubicBezTo>
                <a:cubicBezTo>
                  <a:pt x="3594829" y="6386339"/>
                  <a:pt x="3597146" y="6390675"/>
                  <a:pt x="3597209" y="6392794"/>
                </a:cubicBezTo>
                <a:cubicBezTo>
                  <a:pt x="3597209" y="6392794"/>
                  <a:pt x="3597209" y="6392794"/>
                  <a:pt x="3597272" y="6394916"/>
                </a:cubicBezTo>
                <a:cubicBezTo>
                  <a:pt x="3597272" y="6394916"/>
                  <a:pt x="3599400" y="6392889"/>
                  <a:pt x="3599400" y="6392889"/>
                </a:cubicBezTo>
                <a:cubicBezTo>
                  <a:pt x="3599400" y="6392889"/>
                  <a:pt x="3599338" y="6390768"/>
                  <a:pt x="3599338" y="6390768"/>
                </a:cubicBezTo>
                <a:cubicBezTo>
                  <a:pt x="3599274" y="6388647"/>
                  <a:pt x="3597020" y="6386433"/>
                  <a:pt x="3596958" y="6384311"/>
                </a:cubicBezTo>
                <a:cubicBezTo>
                  <a:pt x="3596895" y="6382192"/>
                  <a:pt x="3596832" y="6380071"/>
                  <a:pt x="3596770" y="6377950"/>
                </a:cubicBezTo>
                <a:cubicBezTo>
                  <a:pt x="3596770" y="6377950"/>
                  <a:pt x="3596770" y="6377950"/>
                  <a:pt x="3596708" y="6375829"/>
                </a:cubicBezTo>
                <a:cubicBezTo>
                  <a:pt x="3598898" y="6375922"/>
                  <a:pt x="3598898" y="6375922"/>
                  <a:pt x="3598898" y="6375922"/>
                </a:cubicBezTo>
                <a:cubicBezTo>
                  <a:pt x="3598898" y="6375922"/>
                  <a:pt x="3601153" y="6378137"/>
                  <a:pt x="3601153" y="6378137"/>
                </a:cubicBezTo>
                <a:lnTo>
                  <a:pt x="3601515" y="6378153"/>
                </a:lnTo>
                <a:lnTo>
                  <a:pt x="3601536" y="6382457"/>
                </a:lnTo>
                <a:cubicBezTo>
                  <a:pt x="3601916" y="6383925"/>
                  <a:pt x="3602851" y="6385035"/>
                  <a:pt x="3604897" y="6385432"/>
                </a:cubicBezTo>
                <a:cubicBezTo>
                  <a:pt x="3605367" y="6380565"/>
                  <a:pt x="3605839" y="6375699"/>
                  <a:pt x="3614023" y="6377286"/>
                </a:cubicBezTo>
                <a:cubicBezTo>
                  <a:pt x="3614023" y="6377286"/>
                  <a:pt x="3613552" y="6382153"/>
                  <a:pt x="3613552" y="6382153"/>
                </a:cubicBezTo>
                <a:cubicBezTo>
                  <a:pt x="3612846" y="6389452"/>
                  <a:pt x="3614422" y="6394717"/>
                  <a:pt x="3615939" y="6400588"/>
                </a:cubicBezTo>
                <a:lnTo>
                  <a:pt x="3616297" y="6404471"/>
                </a:lnTo>
                <a:lnTo>
                  <a:pt x="3614780" y="6401613"/>
                </a:lnTo>
                <a:cubicBezTo>
                  <a:pt x="3614716" y="6399474"/>
                  <a:pt x="3614716" y="6399474"/>
                  <a:pt x="3614716" y="6399474"/>
                </a:cubicBezTo>
                <a:cubicBezTo>
                  <a:pt x="3612525" y="6399380"/>
                  <a:pt x="3612525" y="6399380"/>
                  <a:pt x="3612525" y="6399380"/>
                </a:cubicBezTo>
                <a:cubicBezTo>
                  <a:pt x="3611493" y="6401472"/>
                  <a:pt x="3611540" y="6403075"/>
                  <a:pt x="3612119" y="6404166"/>
                </a:cubicBezTo>
                <a:cubicBezTo>
                  <a:pt x="3612698" y="6405259"/>
                  <a:pt x="3613810" y="6405840"/>
                  <a:pt x="3614906" y="6405888"/>
                </a:cubicBezTo>
                <a:lnTo>
                  <a:pt x="3614939" y="6407046"/>
                </a:lnTo>
                <a:lnTo>
                  <a:pt x="3628042" y="6407046"/>
                </a:lnTo>
                <a:lnTo>
                  <a:pt x="3627193" y="6402771"/>
                </a:lnTo>
                <a:cubicBezTo>
                  <a:pt x="3624771" y="6395484"/>
                  <a:pt x="3621266" y="6388607"/>
                  <a:pt x="3621737" y="6383740"/>
                </a:cubicBezTo>
                <a:cubicBezTo>
                  <a:pt x="3622208" y="6378874"/>
                  <a:pt x="3622208" y="6378874"/>
                  <a:pt x="3622680" y="6374007"/>
                </a:cubicBezTo>
                <a:cubicBezTo>
                  <a:pt x="3614494" y="6372419"/>
                  <a:pt x="3614964" y="6367553"/>
                  <a:pt x="3615435" y="6362688"/>
                </a:cubicBezTo>
                <a:lnTo>
                  <a:pt x="3612185" y="6363147"/>
                </a:lnTo>
                <a:lnTo>
                  <a:pt x="3611148" y="6359504"/>
                </a:lnTo>
                <a:cubicBezTo>
                  <a:pt x="3611148" y="6359504"/>
                  <a:pt x="3608895" y="6357289"/>
                  <a:pt x="3608957" y="6359410"/>
                </a:cubicBezTo>
                <a:cubicBezTo>
                  <a:pt x="3608957" y="6359410"/>
                  <a:pt x="3608408" y="6359387"/>
                  <a:pt x="3608143" y="6359640"/>
                </a:cubicBezTo>
                <a:cubicBezTo>
                  <a:pt x="3607877" y="6359893"/>
                  <a:pt x="3607892" y="6360423"/>
                  <a:pt x="3609019" y="6361531"/>
                </a:cubicBezTo>
                <a:lnTo>
                  <a:pt x="3609080" y="6363585"/>
                </a:lnTo>
                <a:lnTo>
                  <a:pt x="3608037" y="6363731"/>
                </a:lnTo>
                <a:cubicBezTo>
                  <a:pt x="3606896" y="6364749"/>
                  <a:pt x="3606779" y="6365967"/>
                  <a:pt x="3606779" y="6365967"/>
                </a:cubicBezTo>
                <a:cubicBezTo>
                  <a:pt x="3606779" y="6365967"/>
                  <a:pt x="3599064" y="6359512"/>
                  <a:pt x="3598594" y="6364379"/>
                </a:cubicBezTo>
                <a:lnTo>
                  <a:pt x="3593339" y="6364740"/>
                </a:lnTo>
                <a:lnTo>
                  <a:pt x="3587127" y="6347885"/>
                </a:lnTo>
                <a:cubicBezTo>
                  <a:pt x="3587001" y="6343644"/>
                  <a:pt x="3586875" y="6339403"/>
                  <a:pt x="3584559" y="6335068"/>
                </a:cubicBezTo>
                <a:cubicBezTo>
                  <a:pt x="3584559" y="6335068"/>
                  <a:pt x="3584559" y="6335068"/>
                  <a:pt x="3586750" y="6335160"/>
                </a:cubicBezTo>
                <a:cubicBezTo>
                  <a:pt x="3584309" y="6326585"/>
                  <a:pt x="3584309" y="6326585"/>
                  <a:pt x="3579677" y="6317914"/>
                </a:cubicBezTo>
                <a:close/>
                <a:moveTo>
                  <a:pt x="9831512" y="6316681"/>
                </a:moveTo>
                <a:cubicBezTo>
                  <a:pt x="9822500" y="6317100"/>
                  <a:pt x="9822500" y="6317100"/>
                  <a:pt x="9822500" y="6317100"/>
                </a:cubicBezTo>
                <a:cubicBezTo>
                  <a:pt x="9823000" y="6321949"/>
                  <a:pt x="9823999" y="6331647"/>
                  <a:pt x="9824497" y="6336496"/>
                </a:cubicBezTo>
                <a:cubicBezTo>
                  <a:pt x="9834009" y="6340927"/>
                  <a:pt x="9834508" y="6345776"/>
                  <a:pt x="9844020" y="6350206"/>
                </a:cubicBezTo>
                <a:cubicBezTo>
                  <a:pt x="9842023" y="6330810"/>
                  <a:pt x="9833010" y="6331229"/>
                  <a:pt x="9831512" y="6316681"/>
                </a:cubicBezTo>
                <a:close/>
                <a:moveTo>
                  <a:pt x="10280488" y="6315952"/>
                </a:moveTo>
                <a:cubicBezTo>
                  <a:pt x="10278414" y="6316340"/>
                  <a:pt x="10278000" y="6319511"/>
                  <a:pt x="10278312" y="6320999"/>
                </a:cubicBezTo>
                <a:cubicBezTo>
                  <a:pt x="10279063" y="6322019"/>
                  <a:pt x="10279614" y="6322399"/>
                  <a:pt x="10280043" y="6322440"/>
                </a:cubicBezTo>
                <a:cubicBezTo>
                  <a:pt x="10280472" y="6322480"/>
                  <a:pt x="10280780" y="6322180"/>
                  <a:pt x="10281045" y="6321841"/>
                </a:cubicBezTo>
                <a:cubicBezTo>
                  <a:pt x="10281577" y="6321161"/>
                  <a:pt x="10281940" y="6320321"/>
                  <a:pt x="10282768" y="6321712"/>
                </a:cubicBezTo>
                <a:cubicBezTo>
                  <a:pt x="10287640" y="6319255"/>
                  <a:pt x="10279037" y="6319317"/>
                  <a:pt x="10280488" y="6315952"/>
                </a:cubicBezTo>
                <a:close/>
                <a:moveTo>
                  <a:pt x="8329231" y="6315785"/>
                </a:moveTo>
                <a:cubicBezTo>
                  <a:pt x="8329299" y="6318076"/>
                  <a:pt x="8329299" y="6318076"/>
                  <a:pt x="8329299" y="6318076"/>
                </a:cubicBezTo>
                <a:cubicBezTo>
                  <a:pt x="8329299" y="6318076"/>
                  <a:pt x="8329299" y="6318076"/>
                  <a:pt x="8333548" y="6318257"/>
                </a:cubicBezTo>
                <a:cubicBezTo>
                  <a:pt x="8333548" y="6318257"/>
                  <a:pt x="8335605" y="6316058"/>
                  <a:pt x="8335605" y="6316058"/>
                </a:cubicBezTo>
                <a:cubicBezTo>
                  <a:pt x="8335605" y="6316058"/>
                  <a:pt x="8333481" y="6315967"/>
                  <a:pt x="8333481" y="6315967"/>
                </a:cubicBezTo>
                <a:cubicBezTo>
                  <a:pt x="8333481" y="6315967"/>
                  <a:pt x="8333481" y="6315967"/>
                  <a:pt x="8329231" y="6315785"/>
                </a:cubicBezTo>
                <a:close/>
                <a:moveTo>
                  <a:pt x="3619008" y="6315785"/>
                </a:moveTo>
                <a:cubicBezTo>
                  <a:pt x="3619075" y="6318076"/>
                  <a:pt x="3619075" y="6318076"/>
                  <a:pt x="3619075" y="6318076"/>
                </a:cubicBezTo>
                <a:cubicBezTo>
                  <a:pt x="3619075" y="6318076"/>
                  <a:pt x="3619075" y="6318076"/>
                  <a:pt x="3623325" y="6318258"/>
                </a:cubicBezTo>
                <a:cubicBezTo>
                  <a:pt x="3623325" y="6318258"/>
                  <a:pt x="3625382" y="6316058"/>
                  <a:pt x="3625382" y="6316058"/>
                </a:cubicBezTo>
                <a:cubicBezTo>
                  <a:pt x="3625382" y="6316058"/>
                  <a:pt x="3623258" y="6315967"/>
                  <a:pt x="3623258" y="6315967"/>
                </a:cubicBezTo>
                <a:cubicBezTo>
                  <a:pt x="3623258" y="6315967"/>
                  <a:pt x="3623258" y="6315967"/>
                  <a:pt x="3619008" y="6315785"/>
                </a:cubicBezTo>
                <a:close/>
                <a:moveTo>
                  <a:pt x="3461407" y="6315141"/>
                </a:moveTo>
                <a:cubicBezTo>
                  <a:pt x="3461407" y="6315141"/>
                  <a:pt x="3461469" y="6317240"/>
                  <a:pt x="3461469" y="6317240"/>
                </a:cubicBezTo>
                <a:cubicBezTo>
                  <a:pt x="3461530" y="6319340"/>
                  <a:pt x="3461594" y="6321440"/>
                  <a:pt x="3463647" y="6323624"/>
                </a:cubicBezTo>
                <a:cubicBezTo>
                  <a:pt x="3463647" y="6323624"/>
                  <a:pt x="3465640" y="6323709"/>
                  <a:pt x="3465640" y="6323709"/>
                </a:cubicBezTo>
                <a:cubicBezTo>
                  <a:pt x="3463586" y="6321525"/>
                  <a:pt x="3463523" y="6319424"/>
                  <a:pt x="3463462" y="6317326"/>
                </a:cubicBezTo>
                <a:cubicBezTo>
                  <a:pt x="3463462" y="6317326"/>
                  <a:pt x="3463462" y="6317326"/>
                  <a:pt x="3461407" y="6315141"/>
                </a:cubicBezTo>
                <a:close/>
                <a:moveTo>
                  <a:pt x="8171631" y="6315140"/>
                </a:moveTo>
                <a:cubicBezTo>
                  <a:pt x="8171631" y="6315140"/>
                  <a:pt x="8171693" y="6317240"/>
                  <a:pt x="8171693" y="6317240"/>
                </a:cubicBezTo>
                <a:cubicBezTo>
                  <a:pt x="8171754" y="6319340"/>
                  <a:pt x="8171817" y="6321440"/>
                  <a:pt x="8173871" y="6323624"/>
                </a:cubicBezTo>
                <a:cubicBezTo>
                  <a:pt x="8173871" y="6323624"/>
                  <a:pt x="8175863" y="6323709"/>
                  <a:pt x="8175863" y="6323709"/>
                </a:cubicBezTo>
                <a:cubicBezTo>
                  <a:pt x="8173809" y="6321525"/>
                  <a:pt x="8173747" y="6319424"/>
                  <a:pt x="8173685" y="6317326"/>
                </a:cubicBezTo>
                <a:cubicBezTo>
                  <a:pt x="8173685" y="6317326"/>
                  <a:pt x="8173685" y="6317326"/>
                  <a:pt x="8171631" y="6315140"/>
                </a:cubicBezTo>
                <a:close/>
                <a:moveTo>
                  <a:pt x="10433087" y="6314670"/>
                </a:moveTo>
                <a:cubicBezTo>
                  <a:pt x="10432042" y="6314865"/>
                  <a:pt x="10431860" y="6315298"/>
                  <a:pt x="10432071" y="6315657"/>
                </a:cubicBezTo>
                <a:cubicBezTo>
                  <a:pt x="10432282" y="6316016"/>
                  <a:pt x="10432884" y="6316302"/>
                  <a:pt x="10433406" y="6316205"/>
                </a:cubicBezTo>
                <a:cubicBezTo>
                  <a:pt x="10432844" y="6318702"/>
                  <a:pt x="10432662" y="6319135"/>
                  <a:pt x="10433146" y="6318845"/>
                </a:cubicBezTo>
                <a:cubicBezTo>
                  <a:pt x="10433627" y="6318556"/>
                  <a:pt x="10434773" y="6317544"/>
                  <a:pt x="10436863" y="6317154"/>
                </a:cubicBezTo>
                <a:cubicBezTo>
                  <a:pt x="10435496" y="6315813"/>
                  <a:pt x="10433728" y="6317740"/>
                  <a:pt x="10433087" y="6314670"/>
                </a:cubicBezTo>
                <a:close/>
                <a:moveTo>
                  <a:pt x="5859831" y="6314609"/>
                </a:moveTo>
                <a:cubicBezTo>
                  <a:pt x="5858065" y="6315055"/>
                  <a:pt x="5855948" y="6316307"/>
                  <a:pt x="5853476" y="6316575"/>
                </a:cubicBezTo>
                <a:cubicBezTo>
                  <a:pt x="5851357" y="6317826"/>
                  <a:pt x="5851713" y="6318811"/>
                  <a:pt x="5852686" y="6319728"/>
                </a:cubicBezTo>
                <a:cubicBezTo>
                  <a:pt x="5853658" y="6320646"/>
                  <a:pt x="5855251" y="6321495"/>
                  <a:pt x="5855604" y="6322479"/>
                </a:cubicBezTo>
                <a:cubicBezTo>
                  <a:pt x="5855604" y="6322479"/>
                  <a:pt x="5859838" y="6319976"/>
                  <a:pt x="5864074" y="6317472"/>
                </a:cubicBezTo>
                <a:cubicBezTo>
                  <a:pt x="5863009" y="6314520"/>
                  <a:pt x="5861596" y="6314162"/>
                  <a:pt x="5859831" y="6314609"/>
                </a:cubicBezTo>
                <a:close/>
                <a:moveTo>
                  <a:pt x="1149607" y="6314609"/>
                </a:moveTo>
                <a:cubicBezTo>
                  <a:pt x="1147841" y="6315055"/>
                  <a:pt x="1145724" y="6316307"/>
                  <a:pt x="1143252" y="6316575"/>
                </a:cubicBezTo>
                <a:cubicBezTo>
                  <a:pt x="1141134" y="6317826"/>
                  <a:pt x="1141489" y="6318811"/>
                  <a:pt x="1142462" y="6319728"/>
                </a:cubicBezTo>
                <a:cubicBezTo>
                  <a:pt x="1143434" y="6320646"/>
                  <a:pt x="1145026" y="6321495"/>
                  <a:pt x="1145380" y="6322479"/>
                </a:cubicBezTo>
                <a:cubicBezTo>
                  <a:pt x="1145380" y="6322479"/>
                  <a:pt x="1149615" y="6319976"/>
                  <a:pt x="1153850" y="6317472"/>
                </a:cubicBezTo>
                <a:cubicBezTo>
                  <a:pt x="1152785" y="6314520"/>
                  <a:pt x="1151372" y="6314162"/>
                  <a:pt x="1149607" y="6314609"/>
                </a:cubicBezTo>
                <a:close/>
                <a:moveTo>
                  <a:pt x="5120795" y="6313161"/>
                </a:moveTo>
                <a:cubicBezTo>
                  <a:pt x="5120795" y="6313161"/>
                  <a:pt x="5115785" y="6313963"/>
                  <a:pt x="5115785" y="6313963"/>
                </a:cubicBezTo>
                <a:lnTo>
                  <a:pt x="5113141" y="6317060"/>
                </a:lnTo>
                <a:lnTo>
                  <a:pt x="5112277" y="6317100"/>
                </a:lnTo>
                <a:lnTo>
                  <a:pt x="5112367" y="6317967"/>
                </a:lnTo>
                <a:lnTo>
                  <a:pt x="5112060" y="6318326"/>
                </a:lnTo>
                <a:lnTo>
                  <a:pt x="5112541" y="6319657"/>
                </a:lnTo>
                <a:lnTo>
                  <a:pt x="5113013" y="6324243"/>
                </a:lnTo>
                <a:lnTo>
                  <a:pt x="5109620" y="6326249"/>
                </a:lnTo>
                <a:cubicBezTo>
                  <a:pt x="5109620" y="6326249"/>
                  <a:pt x="5108977" y="6324469"/>
                  <a:pt x="5108977" y="6324469"/>
                </a:cubicBezTo>
                <a:cubicBezTo>
                  <a:pt x="5112703" y="6320106"/>
                  <a:pt x="5112060" y="6318326"/>
                  <a:pt x="5107051" y="6319127"/>
                </a:cubicBezTo>
                <a:cubicBezTo>
                  <a:pt x="5106410" y="6317346"/>
                  <a:pt x="5106410" y="6317346"/>
                  <a:pt x="5102683" y="6321708"/>
                </a:cubicBezTo>
                <a:cubicBezTo>
                  <a:pt x="5102683" y="6321708"/>
                  <a:pt x="5102683" y="6321708"/>
                  <a:pt x="5103326" y="6323490"/>
                </a:cubicBezTo>
                <a:cubicBezTo>
                  <a:pt x="5103326" y="6323490"/>
                  <a:pt x="5103968" y="6325271"/>
                  <a:pt x="5104610" y="6327051"/>
                </a:cubicBezTo>
                <a:cubicBezTo>
                  <a:pt x="5104610" y="6327051"/>
                  <a:pt x="5105252" y="6328832"/>
                  <a:pt x="5105894" y="6330612"/>
                </a:cubicBezTo>
                <a:cubicBezTo>
                  <a:pt x="5105894" y="6330612"/>
                  <a:pt x="5105894" y="6330612"/>
                  <a:pt x="5106535" y="6332393"/>
                </a:cubicBezTo>
                <a:cubicBezTo>
                  <a:pt x="5106535" y="6332393"/>
                  <a:pt x="5106535" y="6332393"/>
                  <a:pt x="5110903" y="6329811"/>
                </a:cubicBezTo>
                <a:lnTo>
                  <a:pt x="5113368" y="6327696"/>
                </a:lnTo>
                <a:lnTo>
                  <a:pt x="5114273" y="6336496"/>
                </a:lnTo>
                <a:lnTo>
                  <a:pt x="5121281" y="6341416"/>
                </a:lnTo>
                <a:lnTo>
                  <a:pt x="5119279" y="6342799"/>
                </a:lnTo>
                <a:cubicBezTo>
                  <a:pt x="5117858" y="6344203"/>
                  <a:pt x="5116800" y="6344828"/>
                  <a:pt x="5115794" y="6342040"/>
                </a:cubicBezTo>
                <a:cubicBezTo>
                  <a:pt x="5116464" y="6343899"/>
                  <a:pt x="5112230" y="6346402"/>
                  <a:pt x="5107994" y="6348907"/>
                </a:cubicBezTo>
                <a:cubicBezTo>
                  <a:pt x="5106883" y="6352947"/>
                  <a:pt x="5107386" y="6354341"/>
                  <a:pt x="5108863" y="6354876"/>
                </a:cubicBezTo>
                <a:cubicBezTo>
                  <a:pt x="5110341" y="6355413"/>
                  <a:pt x="5112793" y="6355090"/>
                  <a:pt x="5115580" y="6355697"/>
                </a:cubicBezTo>
                <a:cubicBezTo>
                  <a:pt x="5118812" y="6350405"/>
                  <a:pt x="5119869" y="6349779"/>
                  <a:pt x="5121709" y="6349537"/>
                </a:cubicBezTo>
                <a:lnTo>
                  <a:pt x="5129094" y="6346903"/>
                </a:lnTo>
                <a:lnTo>
                  <a:pt x="5133797" y="6350206"/>
                </a:lnTo>
                <a:cubicBezTo>
                  <a:pt x="5131800" y="6330810"/>
                  <a:pt x="5122788" y="6331229"/>
                  <a:pt x="5121291" y="6316681"/>
                </a:cubicBezTo>
                <a:lnTo>
                  <a:pt x="5117644" y="6316851"/>
                </a:lnTo>
                <a:close/>
                <a:moveTo>
                  <a:pt x="410571" y="6313161"/>
                </a:moveTo>
                <a:cubicBezTo>
                  <a:pt x="410571" y="6313161"/>
                  <a:pt x="405562" y="6313963"/>
                  <a:pt x="405562" y="6313963"/>
                </a:cubicBezTo>
                <a:cubicBezTo>
                  <a:pt x="405562" y="6313963"/>
                  <a:pt x="401836" y="6318326"/>
                  <a:pt x="401836" y="6318326"/>
                </a:cubicBezTo>
                <a:cubicBezTo>
                  <a:pt x="401836" y="6318326"/>
                  <a:pt x="402478" y="6320106"/>
                  <a:pt x="402478" y="6320106"/>
                </a:cubicBezTo>
                <a:cubicBezTo>
                  <a:pt x="403121" y="6321886"/>
                  <a:pt x="403121" y="6321886"/>
                  <a:pt x="403762" y="6323667"/>
                </a:cubicBezTo>
                <a:cubicBezTo>
                  <a:pt x="403762" y="6323667"/>
                  <a:pt x="403762" y="6323667"/>
                  <a:pt x="399396" y="6326249"/>
                </a:cubicBezTo>
                <a:cubicBezTo>
                  <a:pt x="399396" y="6326249"/>
                  <a:pt x="398753" y="6324469"/>
                  <a:pt x="398753" y="6324469"/>
                </a:cubicBezTo>
                <a:cubicBezTo>
                  <a:pt x="402478" y="6320106"/>
                  <a:pt x="401836" y="6318326"/>
                  <a:pt x="396827" y="6319127"/>
                </a:cubicBezTo>
                <a:cubicBezTo>
                  <a:pt x="396185" y="6317346"/>
                  <a:pt x="396185" y="6317346"/>
                  <a:pt x="392459" y="6321708"/>
                </a:cubicBezTo>
                <a:cubicBezTo>
                  <a:pt x="392459" y="6321708"/>
                  <a:pt x="392459" y="6321708"/>
                  <a:pt x="393102" y="6323490"/>
                </a:cubicBezTo>
                <a:cubicBezTo>
                  <a:pt x="393102" y="6323490"/>
                  <a:pt x="393744" y="6325271"/>
                  <a:pt x="394386" y="6327051"/>
                </a:cubicBezTo>
                <a:cubicBezTo>
                  <a:pt x="394386" y="6327051"/>
                  <a:pt x="395028" y="6328832"/>
                  <a:pt x="395670" y="6330612"/>
                </a:cubicBezTo>
                <a:cubicBezTo>
                  <a:pt x="395670" y="6330612"/>
                  <a:pt x="395670" y="6330612"/>
                  <a:pt x="396311" y="6332393"/>
                </a:cubicBezTo>
                <a:cubicBezTo>
                  <a:pt x="396311" y="6332393"/>
                  <a:pt x="396311" y="6332393"/>
                  <a:pt x="400679" y="6329811"/>
                </a:cubicBezTo>
                <a:cubicBezTo>
                  <a:pt x="405047" y="6327229"/>
                  <a:pt x="405047" y="6327229"/>
                  <a:pt x="408771" y="6322866"/>
                </a:cubicBezTo>
                <a:cubicBezTo>
                  <a:pt x="408771" y="6322866"/>
                  <a:pt x="408771" y="6322866"/>
                  <a:pt x="408129" y="6321086"/>
                </a:cubicBezTo>
                <a:cubicBezTo>
                  <a:pt x="408129" y="6321086"/>
                  <a:pt x="407487" y="6319305"/>
                  <a:pt x="406845" y="6317524"/>
                </a:cubicBezTo>
                <a:cubicBezTo>
                  <a:pt x="411213" y="6314941"/>
                  <a:pt x="410571" y="6313161"/>
                  <a:pt x="410571" y="6313161"/>
                </a:cubicBezTo>
                <a:close/>
                <a:moveTo>
                  <a:pt x="10848606" y="6313090"/>
                </a:moveTo>
                <a:cubicBezTo>
                  <a:pt x="10846748" y="6314345"/>
                  <a:pt x="10846841" y="6317917"/>
                  <a:pt x="10847863" y="6321939"/>
                </a:cubicBezTo>
                <a:cubicBezTo>
                  <a:pt x="10848885" y="6325959"/>
                  <a:pt x="10850839" y="6330431"/>
                  <a:pt x="10852703" y="6333488"/>
                </a:cubicBezTo>
                <a:cubicBezTo>
                  <a:pt x="10853708" y="6328881"/>
                  <a:pt x="10854355" y="6314305"/>
                  <a:pt x="10848606" y="6313090"/>
                </a:cubicBezTo>
                <a:close/>
                <a:moveTo>
                  <a:pt x="8269929" y="6310960"/>
                </a:moveTo>
                <a:cubicBezTo>
                  <a:pt x="8267805" y="6310869"/>
                  <a:pt x="8272241" y="6317349"/>
                  <a:pt x="8274427" y="6319541"/>
                </a:cubicBezTo>
                <a:cubicBezTo>
                  <a:pt x="8280739" y="6317713"/>
                  <a:pt x="8272115" y="6313151"/>
                  <a:pt x="8269929" y="6310960"/>
                </a:cubicBezTo>
                <a:close/>
                <a:moveTo>
                  <a:pt x="3559705" y="6310960"/>
                </a:moveTo>
                <a:cubicBezTo>
                  <a:pt x="3557582" y="6310869"/>
                  <a:pt x="3562017" y="6317349"/>
                  <a:pt x="3564204" y="6319541"/>
                </a:cubicBezTo>
                <a:cubicBezTo>
                  <a:pt x="3570516" y="6317713"/>
                  <a:pt x="3561892" y="6313151"/>
                  <a:pt x="3559705" y="6310960"/>
                </a:cubicBezTo>
                <a:close/>
                <a:moveTo>
                  <a:pt x="8315876" y="6310894"/>
                </a:moveTo>
                <a:cubicBezTo>
                  <a:pt x="8311292" y="6306631"/>
                  <a:pt x="8313764" y="6314869"/>
                  <a:pt x="8309243" y="6312643"/>
                </a:cubicBezTo>
                <a:cubicBezTo>
                  <a:pt x="8311534" y="6314774"/>
                  <a:pt x="8311653" y="6318846"/>
                  <a:pt x="8313885" y="6318941"/>
                </a:cubicBezTo>
                <a:cubicBezTo>
                  <a:pt x="8320519" y="6317192"/>
                  <a:pt x="8311473" y="6312738"/>
                  <a:pt x="8315876" y="6310894"/>
                </a:cubicBezTo>
                <a:close/>
                <a:moveTo>
                  <a:pt x="3605652" y="6310894"/>
                </a:moveTo>
                <a:cubicBezTo>
                  <a:pt x="3601069" y="6306631"/>
                  <a:pt x="3603541" y="6314869"/>
                  <a:pt x="3599019" y="6312643"/>
                </a:cubicBezTo>
                <a:cubicBezTo>
                  <a:pt x="3601310" y="6314774"/>
                  <a:pt x="3601430" y="6318846"/>
                  <a:pt x="3603662" y="6318941"/>
                </a:cubicBezTo>
                <a:cubicBezTo>
                  <a:pt x="3610295" y="6317192"/>
                  <a:pt x="3601249" y="6312738"/>
                  <a:pt x="3605652" y="6310894"/>
                </a:cubicBezTo>
                <a:close/>
                <a:moveTo>
                  <a:pt x="10294065" y="6309933"/>
                </a:moveTo>
                <a:cubicBezTo>
                  <a:pt x="10293021" y="6310129"/>
                  <a:pt x="10293517" y="6312501"/>
                  <a:pt x="10294625" y="6314554"/>
                </a:cubicBezTo>
                <a:cubicBezTo>
                  <a:pt x="10295731" y="6316605"/>
                  <a:pt x="10297452" y="6318337"/>
                  <a:pt x="10298853" y="6317254"/>
                </a:cubicBezTo>
                <a:cubicBezTo>
                  <a:pt x="10296432" y="6316064"/>
                  <a:pt x="10296486" y="6311124"/>
                  <a:pt x="10294065" y="6309933"/>
                </a:cubicBezTo>
                <a:close/>
                <a:moveTo>
                  <a:pt x="8177757" y="6307015"/>
                </a:moveTo>
                <a:cubicBezTo>
                  <a:pt x="8177757" y="6307015"/>
                  <a:pt x="8177190" y="6308008"/>
                  <a:pt x="8176929" y="6309268"/>
                </a:cubicBezTo>
                <a:cubicBezTo>
                  <a:pt x="8176667" y="6310528"/>
                  <a:pt x="8176713" y="6312055"/>
                  <a:pt x="8177937" y="6313123"/>
                </a:cubicBezTo>
                <a:cubicBezTo>
                  <a:pt x="8180329" y="6313225"/>
                  <a:pt x="8182720" y="6313328"/>
                  <a:pt x="8182720" y="6313328"/>
                </a:cubicBezTo>
                <a:cubicBezTo>
                  <a:pt x="8182659" y="6311292"/>
                  <a:pt x="8182599" y="6309255"/>
                  <a:pt x="8182599" y="6309255"/>
                </a:cubicBezTo>
                <a:cubicBezTo>
                  <a:pt x="8180209" y="6309153"/>
                  <a:pt x="8177817" y="6309051"/>
                  <a:pt x="8177757" y="6307015"/>
                </a:cubicBezTo>
                <a:close/>
                <a:moveTo>
                  <a:pt x="3467534" y="6307015"/>
                </a:moveTo>
                <a:cubicBezTo>
                  <a:pt x="3467534" y="6307015"/>
                  <a:pt x="3466967" y="6308008"/>
                  <a:pt x="3466705" y="6309268"/>
                </a:cubicBezTo>
                <a:cubicBezTo>
                  <a:pt x="3466444" y="6310528"/>
                  <a:pt x="3466489" y="6312055"/>
                  <a:pt x="3467714" y="6313123"/>
                </a:cubicBezTo>
                <a:cubicBezTo>
                  <a:pt x="3470105" y="6313225"/>
                  <a:pt x="3472496" y="6313328"/>
                  <a:pt x="3472496" y="6313328"/>
                </a:cubicBezTo>
                <a:cubicBezTo>
                  <a:pt x="3472435" y="6311292"/>
                  <a:pt x="3472376" y="6309255"/>
                  <a:pt x="3472376" y="6309255"/>
                </a:cubicBezTo>
                <a:cubicBezTo>
                  <a:pt x="3469985" y="6309153"/>
                  <a:pt x="3467594" y="6309051"/>
                  <a:pt x="3467534" y="6307015"/>
                </a:cubicBezTo>
                <a:close/>
                <a:moveTo>
                  <a:pt x="10629749" y="6306305"/>
                </a:moveTo>
                <a:cubicBezTo>
                  <a:pt x="10628753" y="6306492"/>
                  <a:pt x="10628086" y="6308240"/>
                  <a:pt x="10628412" y="6309804"/>
                </a:cubicBezTo>
                <a:cubicBezTo>
                  <a:pt x="10628412" y="6309804"/>
                  <a:pt x="10629734" y="6311180"/>
                  <a:pt x="10630061" y="6312743"/>
                </a:cubicBezTo>
                <a:cubicBezTo>
                  <a:pt x="10631383" y="6314119"/>
                  <a:pt x="10632378" y="6313932"/>
                  <a:pt x="10633373" y="6313746"/>
                </a:cubicBezTo>
                <a:cubicBezTo>
                  <a:pt x="10634367" y="6313560"/>
                  <a:pt x="10635037" y="6311811"/>
                  <a:pt x="10635037" y="6311811"/>
                </a:cubicBezTo>
                <a:cubicBezTo>
                  <a:pt x="10635037" y="6311811"/>
                  <a:pt x="10634709" y="6310248"/>
                  <a:pt x="10634709" y="6310248"/>
                </a:cubicBezTo>
                <a:cubicBezTo>
                  <a:pt x="10633714" y="6310435"/>
                  <a:pt x="10633388" y="6308873"/>
                  <a:pt x="10633061" y="6307310"/>
                </a:cubicBezTo>
                <a:cubicBezTo>
                  <a:pt x="10632735" y="6305746"/>
                  <a:pt x="10630744" y="6306118"/>
                  <a:pt x="10629749" y="6306305"/>
                </a:cubicBezTo>
                <a:close/>
                <a:moveTo>
                  <a:pt x="8303085" y="6303348"/>
                </a:moveTo>
                <a:cubicBezTo>
                  <a:pt x="8302836" y="6303446"/>
                  <a:pt x="8304653" y="6304113"/>
                  <a:pt x="8306121" y="6304524"/>
                </a:cubicBezTo>
                <a:cubicBezTo>
                  <a:pt x="8306853" y="6304729"/>
                  <a:pt x="8307501" y="6304871"/>
                  <a:pt x="8307758" y="6304846"/>
                </a:cubicBezTo>
                <a:cubicBezTo>
                  <a:pt x="8308015" y="6304820"/>
                  <a:pt x="8307882" y="6304626"/>
                  <a:pt x="8307059" y="6304162"/>
                </a:cubicBezTo>
                <a:cubicBezTo>
                  <a:pt x="8304338" y="6303473"/>
                  <a:pt x="8303252" y="6303284"/>
                  <a:pt x="8303085" y="6303348"/>
                </a:cubicBezTo>
                <a:close/>
                <a:moveTo>
                  <a:pt x="3592862" y="6303348"/>
                </a:moveTo>
                <a:cubicBezTo>
                  <a:pt x="3592612" y="6303446"/>
                  <a:pt x="3594429" y="6304113"/>
                  <a:pt x="3595897" y="6304524"/>
                </a:cubicBezTo>
                <a:cubicBezTo>
                  <a:pt x="3596630" y="6304729"/>
                  <a:pt x="3597277" y="6304871"/>
                  <a:pt x="3597534" y="6304846"/>
                </a:cubicBezTo>
                <a:cubicBezTo>
                  <a:pt x="3597791" y="6304820"/>
                  <a:pt x="3597659" y="6304626"/>
                  <a:pt x="3596835" y="6304162"/>
                </a:cubicBezTo>
                <a:cubicBezTo>
                  <a:pt x="3594115" y="6303473"/>
                  <a:pt x="3593029" y="6303284"/>
                  <a:pt x="3592862" y="6303348"/>
                </a:cubicBezTo>
                <a:close/>
                <a:moveTo>
                  <a:pt x="5095949" y="6301246"/>
                </a:moveTo>
                <a:cubicBezTo>
                  <a:pt x="5087479" y="6306253"/>
                  <a:pt x="5098629" y="6308681"/>
                  <a:pt x="5094396" y="6311185"/>
                </a:cubicBezTo>
                <a:cubicBezTo>
                  <a:pt x="5094729" y="6312113"/>
                  <a:pt x="5096124" y="6312417"/>
                  <a:pt x="5097962" y="6312175"/>
                </a:cubicBezTo>
                <a:cubicBezTo>
                  <a:pt x="5099803" y="6311934"/>
                  <a:pt x="5102087" y="6311147"/>
                  <a:pt x="5104204" y="6309894"/>
                </a:cubicBezTo>
                <a:cubicBezTo>
                  <a:pt x="5099299" y="6310539"/>
                  <a:pt x="5100853" y="6300600"/>
                  <a:pt x="5095949" y="6301246"/>
                </a:cubicBezTo>
                <a:close/>
                <a:moveTo>
                  <a:pt x="385725" y="6301246"/>
                </a:moveTo>
                <a:cubicBezTo>
                  <a:pt x="377255" y="6306253"/>
                  <a:pt x="388405" y="6308681"/>
                  <a:pt x="384171" y="6311185"/>
                </a:cubicBezTo>
                <a:cubicBezTo>
                  <a:pt x="384505" y="6312113"/>
                  <a:pt x="385900" y="6312417"/>
                  <a:pt x="387738" y="6312175"/>
                </a:cubicBezTo>
                <a:cubicBezTo>
                  <a:pt x="389578" y="6311934"/>
                  <a:pt x="391863" y="6311147"/>
                  <a:pt x="393980" y="6309894"/>
                </a:cubicBezTo>
                <a:cubicBezTo>
                  <a:pt x="389075" y="6310539"/>
                  <a:pt x="390630" y="6300600"/>
                  <a:pt x="385725" y="6301246"/>
                </a:cubicBezTo>
                <a:close/>
                <a:moveTo>
                  <a:pt x="5111785" y="6300638"/>
                </a:moveTo>
                <a:cubicBezTo>
                  <a:pt x="5111785" y="6300638"/>
                  <a:pt x="5113046" y="6304136"/>
                  <a:pt x="5108810" y="6306641"/>
                </a:cubicBezTo>
                <a:cubicBezTo>
                  <a:pt x="5109441" y="6308390"/>
                  <a:pt x="5113678" y="6305886"/>
                  <a:pt x="5117911" y="6303383"/>
                </a:cubicBezTo>
                <a:cubicBezTo>
                  <a:pt x="5113046" y="6304136"/>
                  <a:pt x="5121516" y="6299129"/>
                  <a:pt x="5111785" y="6300638"/>
                </a:cubicBezTo>
                <a:close/>
                <a:moveTo>
                  <a:pt x="401560" y="6300638"/>
                </a:moveTo>
                <a:cubicBezTo>
                  <a:pt x="401560" y="6300638"/>
                  <a:pt x="402822" y="6304136"/>
                  <a:pt x="398586" y="6306641"/>
                </a:cubicBezTo>
                <a:cubicBezTo>
                  <a:pt x="399217" y="6308390"/>
                  <a:pt x="403453" y="6305886"/>
                  <a:pt x="407687" y="6303383"/>
                </a:cubicBezTo>
                <a:cubicBezTo>
                  <a:pt x="402822" y="6304136"/>
                  <a:pt x="411292" y="6299129"/>
                  <a:pt x="401560" y="6300638"/>
                </a:cubicBezTo>
                <a:close/>
                <a:moveTo>
                  <a:pt x="10226255" y="6300578"/>
                </a:moveTo>
                <a:cubicBezTo>
                  <a:pt x="10226255" y="6300578"/>
                  <a:pt x="10225229" y="6300771"/>
                  <a:pt x="10225229" y="6300771"/>
                </a:cubicBezTo>
                <a:cubicBezTo>
                  <a:pt x="10225550" y="6302306"/>
                  <a:pt x="10225550" y="6302306"/>
                  <a:pt x="10226576" y="6302114"/>
                </a:cubicBezTo>
                <a:cubicBezTo>
                  <a:pt x="10226576" y="6302114"/>
                  <a:pt x="10226897" y="6303648"/>
                  <a:pt x="10227923" y="6303457"/>
                </a:cubicBezTo>
                <a:cubicBezTo>
                  <a:pt x="10226897" y="6303648"/>
                  <a:pt x="10226897" y="6303648"/>
                  <a:pt x="10226192" y="6305375"/>
                </a:cubicBezTo>
                <a:cubicBezTo>
                  <a:pt x="10226192" y="6305375"/>
                  <a:pt x="10226192" y="6305375"/>
                  <a:pt x="10227538" y="6306718"/>
                </a:cubicBezTo>
                <a:cubicBezTo>
                  <a:pt x="10228243" y="6304992"/>
                  <a:pt x="10230296" y="6304608"/>
                  <a:pt x="10229974" y="6303073"/>
                </a:cubicBezTo>
                <a:cubicBezTo>
                  <a:pt x="10229974" y="6303073"/>
                  <a:pt x="10229974" y="6303073"/>
                  <a:pt x="10229655" y="6301538"/>
                </a:cubicBezTo>
                <a:lnTo>
                  <a:pt x="10228628" y="6301729"/>
                </a:lnTo>
                <a:cubicBezTo>
                  <a:pt x="10228628" y="6301729"/>
                  <a:pt x="10227282" y="6300387"/>
                  <a:pt x="10226255" y="6300578"/>
                </a:cubicBezTo>
                <a:close/>
                <a:moveTo>
                  <a:pt x="10112445" y="6299130"/>
                </a:moveTo>
                <a:cubicBezTo>
                  <a:pt x="10112772" y="6300693"/>
                  <a:pt x="10119722" y="6304265"/>
                  <a:pt x="10116069" y="6306573"/>
                </a:cubicBezTo>
                <a:cubicBezTo>
                  <a:pt x="10117392" y="6307949"/>
                  <a:pt x="10118178" y="6308005"/>
                  <a:pt x="10118528" y="6307356"/>
                </a:cubicBezTo>
                <a:cubicBezTo>
                  <a:pt x="10119574" y="6305409"/>
                  <a:pt x="10116678" y="6297122"/>
                  <a:pt x="10112445" y="6299130"/>
                </a:cubicBezTo>
                <a:close/>
                <a:moveTo>
                  <a:pt x="10271475" y="6298500"/>
                </a:moveTo>
                <a:cubicBezTo>
                  <a:pt x="10270961" y="6298597"/>
                  <a:pt x="10270848" y="6299005"/>
                  <a:pt x="10270990" y="6299607"/>
                </a:cubicBezTo>
                <a:cubicBezTo>
                  <a:pt x="10271417" y="6301411"/>
                  <a:pt x="10274158" y="6304958"/>
                  <a:pt x="10275394" y="6307046"/>
                </a:cubicBezTo>
                <a:cubicBezTo>
                  <a:pt x="10278876" y="6303302"/>
                  <a:pt x="10271786" y="6299990"/>
                  <a:pt x="10271475" y="6298500"/>
                </a:cubicBezTo>
                <a:close/>
                <a:moveTo>
                  <a:pt x="8221225" y="6296676"/>
                </a:moveTo>
                <a:cubicBezTo>
                  <a:pt x="8221225" y="6296676"/>
                  <a:pt x="8221225" y="6296676"/>
                  <a:pt x="8221286" y="6298755"/>
                </a:cubicBezTo>
                <a:cubicBezTo>
                  <a:pt x="8221470" y="6304989"/>
                  <a:pt x="8221715" y="6313301"/>
                  <a:pt x="8224086" y="6321706"/>
                </a:cubicBezTo>
                <a:cubicBezTo>
                  <a:pt x="8224209" y="6325863"/>
                  <a:pt x="8224331" y="6330019"/>
                  <a:pt x="8224393" y="6332098"/>
                </a:cubicBezTo>
                <a:cubicBezTo>
                  <a:pt x="8226579" y="6334267"/>
                  <a:pt x="8226579" y="6334267"/>
                  <a:pt x="8226579" y="6334267"/>
                </a:cubicBezTo>
                <a:cubicBezTo>
                  <a:pt x="8228705" y="6334358"/>
                  <a:pt x="8228705" y="6334358"/>
                  <a:pt x="8228644" y="6332279"/>
                </a:cubicBezTo>
                <a:cubicBezTo>
                  <a:pt x="8228522" y="6328122"/>
                  <a:pt x="8228460" y="6326045"/>
                  <a:pt x="8228337" y="6321887"/>
                </a:cubicBezTo>
                <a:cubicBezTo>
                  <a:pt x="8225966" y="6313483"/>
                  <a:pt x="8225721" y="6305171"/>
                  <a:pt x="8223349" y="6296767"/>
                </a:cubicBezTo>
                <a:cubicBezTo>
                  <a:pt x="8223349" y="6296767"/>
                  <a:pt x="8223349" y="6296767"/>
                  <a:pt x="8221225" y="6296676"/>
                </a:cubicBezTo>
                <a:close/>
                <a:moveTo>
                  <a:pt x="3511001" y="6296676"/>
                </a:moveTo>
                <a:cubicBezTo>
                  <a:pt x="3511001" y="6296676"/>
                  <a:pt x="3511001" y="6296676"/>
                  <a:pt x="3511062" y="6298755"/>
                </a:cubicBezTo>
                <a:cubicBezTo>
                  <a:pt x="3511247" y="6304989"/>
                  <a:pt x="3511491" y="6313301"/>
                  <a:pt x="3513863" y="6321706"/>
                </a:cubicBezTo>
                <a:cubicBezTo>
                  <a:pt x="3513986" y="6325863"/>
                  <a:pt x="3514108" y="6330019"/>
                  <a:pt x="3514169" y="6332098"/>
                </a:cubicBezTo>
                <a:cubicBezTo>
                  <a:pt x="3516356" y="6334267"/>
                  <a:pt x="3516356" y="6334267"/>
                  <a:pt x="3516356" y="6334267"/>
                </a:cubicBezTo>
                <a:cubicBezTo>
                  <a:pt x="3518482" y="6334358"/>
                  <a:pt x="3518482" y="6334358"/>
                  <a:pt x="3518421" y="6332279"/>
                </a:cubicBezTo>
                <a:cubicBezTo>
                  <a:pt x="3518298" y="6328122"/>
                  <a:pt x="3518236" y="6326045"/>
                  <a:pt x="3518114" y="6321887"/>
                </a:cubicBezTo>
                <a:cubicBezTo>
                  <a:pt x="3515742" y="6313483"/>
                  <a:pt x="3515497" y="6305171"/>
                  <a:pt x="3513126" y="6296767"/>
                </a:cubicBezTo>
                <a:cubicBezTo>
                  <a:pt x="3513126" y="6296767"/>
                  <a:pt x="3513126" y="6296767"/>
                  <a:pt x="3511001" y="6296676"/>
                </a:cubicBezTo>
                <a:close/>
                <a:moveTo>
                  <a:pt x="10141171" y="6293875"/>
                </a:moveTo>
                <a:cubicBezTo>
                  <a:pt x="10140457" y="6295593"/>
                  <a:pt x="10139424" y="6295786"/>
                  <a:pt x="10140776" y="6297118"/>
                </a:cubicBezTo>
                <a:cubicBezTo>
                  <a:pt x="10141095" y="6298644"/>
                  <a:pt x="10141414" y="6300169"/>
                  <a:pt x="10141733" y="6301695"/>
                </a:cubicBezTo>
                <a:cubicBezTo>
                  <a:pt x="10142051" y="6303220"/>
                  <a:pt x="10142051" y="6303220"/>
                  <a:pt x="10141338" y="6304939"/>
                </a:cubicBezTo>
                <a:cubicBezTo>
                  <a:pt x="10139530" y="6305278"/>
                  <a:pt x="10138655" y="6306232"/>
                  <a:pt x="10138454" y="6307435"/>
                </a:cubicBezTo>
                <a:cubicBezTo>
                  <a:pt x="10138302" y="6308337"/>
                  <a:pt x="10138530" y="6309376"/>
                  <a:pt x="10139024" y="6310397"/>
                </a:cubicBezTo>
                <a:cubicBezTo>
                  <a:pt x="10140507" y="6313461"/>
                  <a:pt x="10144395" y="6316355"/>
                  <a:pt x="10147702" y="6314845"/>
                </a:cubicBezTo>
                <a:cubicBezTo>
                  <a:pt x="10148099" y="6311600"/>
                  <a:pt x="10148175" y="6306830"/>
                  <a:pt x="10145471" y="6304166"/>
                </a:cubicBezTo>
                <a:cubicBezTo>
                  <a:pt x="10145471" y="6304166"/>
                  <a:pt x="10145152" y="6302640"/>
                  <a:pt x="10144833" y="6301115"/>
                </a:cubicBezTo>
                <a:cubicBezTo>
                  <a:pt x="10145867" y="6300922"/>
                  <a:pt x="10145547" y="6299397"/>
                  <a:pt x="10145229" y="6297871"/>
                </a:cubicBezTo>
                <a:cubicBezTo>
                  <a:pt x="10145229" y="6297871"/>
                  <a:pt x="10144910" y="6296345"/>
                  <a:pt x="10143558" y="6295013"/>
                </a:cubicBezTo>
                <a:cubicBezTo>
                  <a:pt x="10143238" y="6293487"/>
                  <a:pt x="10142205" y="6293682"/>
                  <a:pt x="10141171" y="6293875"/>
                </a:cubicBezTo>
                <a:close/>
                <a:moveTo>
                  <a:pt x="8276531" y="6293129"/>
                </a:moveTo>
                <a:lnTo>
                  <a:pt x="8278160" y="6294729"/>
                </a:lnTo>
                <a:cubicBezTo>
                  <a:pt x="8275991" y="6294636"/>
                  <a:pt x="8275991" y="6294636"/>
                  <a:pt x="8275991" y="6294636"/>
                </a:cubicBezTo>
                <a:close/>
                <a:moveTo>
                  <a:pt x="3566308" y="6293129"/>
                </a:moveTo>
                <a:lnTo>
                  <a:pt x="3567937" y="6294729"/>
                </a:lnTo>
                <a:cubicBezTo>
                  <a:pt x="3565767" y="6294636"/>
                  <a:pt x="3565767" y="6294636"/>
                  <a:pt x="3565767" y="6294636"/>
                </a:cubicBezTo>
                <a:close/>
                <a:moveTo>
                  <a:pt x="10564291" y="6293031"/>
                </a:moveTo>
                <a:cubicBezTo>
                  <a:pt x="10563296" y="6293216"/>
                  <a:pt x="10562301" y="6293403"/>
                  <a:pt x="10562623" y="6294937"/>
                </a:cubicBezTo>
                <a:cubicBezTo>
                  <a:pt x="10562623" y="6294937"/>
                  <a:pt x="10562623" y="6294937"/>
                  <a:pt x="10562944" y="6296472"/>
                </a:cubicBezTo>
                <a:cubicBezTo>
                  <a:pt x="10560954" y="6296845"/>
                  <a:pt x="10560280" y="6298565"/>
                  <a:pt x="10559605" y="6300286"/>
                </a:cubicBezTo>
                <a:cubicBezTo>
                  <a:pt x="10559605" y="6300286"/>
                  <a:pt x="10559605" y="6300286"/>
                  <a:pt x="10558611" y="6300473"/>
                </a:cubicBezTo>
                <a:cubicBezTo>
                  <a:pt x="10558289" y="6298938"/>
                  <a:pt x="10557294" y="6299124"/>
                  <a:pt x="10556299" y="6299310"/>
                </a:cubicBezTo>
                <a:cubicBezTo>
                  <a:pt x="10555625" y="6301031"/>
                  <a:pt x="10555625" y="6301031"/>
                  <a:pt x="10556941" y="6302380"/>
                </a:cubicBezTo>
                <a:cubicBezTo>
                  <a:pt x="10556941" y="6302380"/>
                  <a:pt x="10558257" y="6303728"/>
                  <a:pt x="10559252" y="6303542"/>
                </a:cubicBezTo>
                <a:cubicBezTo>
                  <a:pt x="10560568" y="6304891"/>
                  <a:pt x="10560889" y="6306426"/>
                  <a:pt x="10561209" y="6307961"/>
                </a:cubicBezTo>
                <a:cubicBezTo>
                  <a:pt x="10561531" y="6309496"/>
                  <a:pt x="10561531" y="6309496"/>
                  <a:pt x="10561851" y="6311030"/>
                </a:cubicBezTo>
                <a:cubicBezTo>
                  <a:pt x="10561851" y="6311030"/>
                  <a:pt x="10563167" y="6312380"/>
                  <a:pt x="10564162" y="6312192"/>
                </a:cubicBezTo>
                <a:cubicBezTo>
                  <a:pt x="10565157" y="6312007"/>
                  <a:pt x="10564836" y="6310472"/>
                  <a:pt x="10564836" y="6310472"/>
                </a:cubicBezTo>
                <a:cubicBezTo>
                  <a:pt x="10564516" y="6308937"/>
                  <a:pt x="10564516" y="6308937"/>
                  <a:pt x="10564516" y="6308937"/>
                </a:cubicBezTo>
                <a:cubicBezTo>
                  <a:pt x="10564516" y="6308937"/>
                  <a:pt x="10564516" y="6308937"/>
                  <a:pt x="10564194" y="6307402"/>
                </a:cubicBezTo>
                <a:cubicBezTo>
                  <a:pt x="10563874" y="6305867"/>
                  <a:pt x="10563553" y="6304333"/>
                  <a:pt x="10562237" y="6302983"/>
                </a:cubicBezTo>
                <a:cubicBezTo>
                  <a:pt x="10563906" y="6301077"/>
                  <a:pt x="10564581" y="6299356"/>
                  <a:pt x="10565576" y="6299170"/>
                </a:cubicBezTo>
                <a:cubicBezTo>
                  <a:pt x="10565576" y="6299170"/>
                  <a:pt x="10565576" y="6299170"/>
                  <a:pt x="10566250" y="6297449"/>
                </a:cubicBezTo>
                <a:cubicBezTo>
                  <a:pt x="10566923" y="6295728"/>
                  <a:pt x="10566923" y="6295728"/>
                  <a:pt x="10566603" y="6294192"/>
                </a:cubicBezTo>
                <a:cubicBezTo>
                  <a:pt x="10566282" y="6292659"/>
                  <a:pt x="10565287" y="6292844"/>
                  <a:pt x="10564291" y="6293031"/>
                </a:cubicBezTo>
                <a:close/>
                <a:moveTo>
                  <a:pt x="7219126" y="6292352"/>
                </a:moveTo>
                <a:cubicBezTo>
                  <a:pt x="7218315" y="6297982"/>
                  <a:pt x="7218315" y="6297982"/>
                  <a:pt x="7227471" y="6300271"/>
                </a:cubicBezTo>
                <a:cubicBezTo>
                  <a:pt x="7227471" y="6300271"/>
                  <a:pt x="7228282" y="6294639"/>
                  <a:pt x="7228282" y="6294639"/>
                </a:cubicBezTo>
                <a:cubicBezTo>
                  <a:pt x="7228282" y="6294639"/>
                  <a:pt x="7219126" y="6292352"/>
                  <a:pt x="7219126" y="6292352"/>
                </a:cubicBezTo>
                <a:close/>
                <a:moveTo>
                  <a:pt x="2508902" y="6292352"/>
                </a:moveTo>
                <a:cubicBezTo>
                  <a:pt x="2508091" y="6297982"/>
                  <a:pt x="2508091" y="6297982"/>
                  <a:pt x="2517248" y="6300271"/>
                </a:cubicBezTo>
                <a:cubicBezTo>
                  <a:pt x="2517248" y="6300271"/>
                  <a:pt x="2518059" y="6294639"/>
                  <a:pt x="2518059" y="6294639"/>
                </a:cubicBezTo>
                <a:cubicBezTo>
                  <a:pt x="2518059" y="6294639"/>
                  <a:pt x="2508902" y="6292352"/>
                  <a:pt x="2508902" y="6292352"/>
                </a:cubicBezTo>
                <a:close/>
                <a:moveTo>
                  <a:pt x="10165001" y="6292317"/>
                </a:moveTo>
                <a:cubicBezTo>
                  <a:pt x="10161955" y="6292886"/>
                  <a:pt x="10161219" y="6299469"/>
                  <a:pt x="10159922" y="6293267"/>
                </a:cubicBezTo>
                <a:cubicBezTo>
                  <a:pt x="10157113" y="6305068"/>
                  <a:pt x="10174294" y="6311521"/>
                  <a:pt x="10167096" y="6322533"/>
                </a:cubicBezTo>
                <a:cubicBezTo>
                  <a:pt x="10166081" y="6322723"/>
                  <a:pt x="10166081" y="6322723"/>
                  <a:pt x="10165065" y="6322913"/>
                </a:cubicBezTo>
                <a:cubicBezTo>
                  <a:pt x="10165065" y="6322913"/>
                  <a:pt x="10163725" y="6321553"/>
                  <a:pt x="10164049" y="6323103"/>
                </a:cubicBezTo>
                <a:cubicBezTo>
                  <a:pt x="10163033" y="6323292"/>
                  <a:pt x="10163033" y="6323292"/>
                  <a:pt x="10163033" y="6323292"/>
                </a:cubicBezTo>
                <a:cubicBezTo>
                  <a:pt x="10163033" y="6323292"/>
                  <a:pt x="10163033" y="6323292"/>
                  <a:pt x="10164372" y="6324653"/>
                </a:cubicBezTo>
                <a:cubicBezTo>
                  <a:pt x="10166729" y="6325823"/>
                  <a:pt x="10167420" y="6324083"/>
                  <a:pt x="10168436" y="6323894"/>
                </a:cubicBezTo>
                <a:cubicBezTo>
                  <a:pt x="10168436" y="6323894"/>
                  <a:pt x="10168436" y="6323894"/>
                  <a:pt x="10168761" y="6325444"/>
                </a:cubicBezTo>
                <a:cubicBezTo>
                  <a:pt x="10172131" y="6326424"/>
                  <a:pt x="10173795" y="6329335"/>
                  <a:pt x="10174768" y="6333986"/>
                </a:cubicBezTo>
                <a:cubicBezTo>
                  <a:pt x="10177816" y="6333415"/>
                  <a:pt x="10176886" y="6323924"/>
                  <a:pt x="10180214" y="6329745"/>
                </a:cubicBezTo>
                <a:cubicBezTo>
                  <a:pt x="10178637" y="6317153"/>
                  <a:pt x="10174942" y="6314622"/>
                  <a:pt x="10173732" y="6298740"/>
                </a:cubicBezTo>
                <a:cubicBezTo>
                  <a:pt x="10168653" y="6299689"/>
                  <a:pt x="10167681" y="6295038"/>
                  <a:pt x="10165001" y="6292317"/>
                </a:cubicBezTo>
                <a:close/>
                <a:moveTo>
                  <a:pt x="10538395" y="6290013"/>
                </a:moveTo>
                <a:cubicBezTo>
                  <a:pt x="10539029" y="6293051"/>
                  <a:pt x="10536998" y="6293432"/>
                  <a:pt x="10537315" y="6294951"/>
                </a:cubicBezTo>
                <a:cubicBezTo>
                  <a:pt x="10534967" y="6293812"/>
                  <a:pt x="10536362" y="6290393"/>
                  <a:pt x="10532934" y="6294191"/>
                </a:cubicBezTo>
                <a:lnTo>
                  <a:pt x="10532601" y="6293387"/>
                </a:lnTo>
                <a:lnTo>
                  <a:pt x="10533634" y="6292482"/>
                </a:lnTo>
                <a:cubicBezTo>
                  <a:pt x="10533126" y="6292577"/>
                  <a:pt x="10532618" y="6292672"/>
                  <a:pt x="10532403" y="6292909"/>
                </a:cubicBezTo>
                <a:lnTo>
                  <a:pt x="10532601" y="6293387"/>
                </a:lnTo>
                <a:lnTo>
                  <a:pt x="10531625" y="6294239"/>
                </a:lnTo>
                <a:cubicBezTo>
                  <a:pt x="10531808" y="6296375"/>
                  <a:pt x="10532873" y="6298940"/>
                  <a:pt x="10534903" y="6298560"/>
                </a:cubicBezTo>
                <a:cubicBezTo>
                  <a:pt x="10535221" y="6300078"/>
                  <a:pt x="10535539" y="6301597"/>
                  <a:pt x="10535539" y="6301597"/>
                </a:cubicBezTo>
                <a:cubicBezTo>
                  <a:pt x="10532809" y="6303687"/>
                  <a:pt x="10537445" y="6310715"/>
                  <a:pt x="10533064" y="6309954"/>
                </a:cubicBezTo>
                <a:cubicBezTo>
                  <a:pt x="10535032" y="6314322"/>
                  <a:pt x="10538142" y="6309004"/>
                  <a:pt x="10540429" y="6314892"/>
                </a:cubicBezTo>
                <a:cubicBezTo>
                  <a:pt x="10541127" y="6313183"/>
                  <a:pt x="10542142" y="6312992"/>
                  <a:pt x="10543477" y="6314322"/>
                </a:cubicBezTo>
                <a:cubicBezTo>
                  <a:pt x="10545190" y="6312423"/>
                  <a:pt x="10543222" y="6308055"/>
                  <a:pt x="10544617" y="6304636"/>
                </a:cubicBezTo>
                <a:cubicBezTo>
                  <a:pt x="10540174" y="6308624"/>
                  <a:pt x="10543602" y="6304826"/>
                  <a:pt x="10540935" y="6302167"/>
                </a:cubicBezTo>
                <a:cubicBezTo>
                  <a:pt x="10540617" y="6300647"/>
                  <a:pt x="10541633" y="6300458"/>
                  <a:pt x="10541316" y="6298939"/>
                </a:cubicBezTo>
                <a:cubicBezTo>
                  <a:pt x="10541316" y="6298939"/>
                  <a:pt x="10542331" y="6298749"/>
                  <a:pt x="10542331" y="6298749"/>
                </a:cubicBezTo>
                <a:cubicBezTo>
                  <a:pt x="10542649" y="6300268"/>
                  <a:pt x="10543983" y="6301597"/>
                  <a:pt x="10543284" y="6303307"/>
                </a:cubicBezTo>
                <a:cubicBezTo>
                  <a:pt x="10543284" y="6303307"/>
                  <a:pt x="10544299" y="6303116"/>
                  <a:pt x="10544299" y="6303116"/>
                </a:cubicBezTo>
                <a:cubicBezTo>
                  <a:pt x="10545316" y="6302926"/>
                  <a:pt x="10545316" y="6302926"/>
                  <a:pt x="10545316" y="6302926"/>
                </a:cubicBezTo>
                <a:cubicBezTo>
                  <a:pt x="10544999" y="6301409"/>
                  <a:pt x="10544999" y="6301409"/>
                  <a:pt x="10544999" y="6301409"/>
                </a:cubicBezTo>
                <a:cubicBezTo>
                  <a:pt x="10544680" y="6299888"/>
                  <a:pt x="10544364" y="6298370"/>
                  <a:pt x="10543030" y="6297040"/>
                </a:cubicBezTo>
                <a:cubicBezTo>
                  <a:pt x="10543030" y="6297040"/>
                  <a:pt x="10543030" y="6297040"/>
                  <a:pt x="10544045" y="6296850"/>
                </a:cubicBezTo>
                <a:cubicBezTo>
                  <a:pt x="10546394" y="6297988"/>
                  <a:pt x="10547094" y="6296280"/>
                  <a:pt x="10546775" y="6294760"/>
                </a:cubicBezTo>
                <a:cubicBezTo>
                  <a:pt x="10546457" y="6293241"/>
                  <a:pt x="10547473" y="6293051"/>
                  <a:pt x="10547473" y="6293051"/>
                </a:cubicBezTo>
                <a:cubicBezTo>
                  <a:pt x="10547473" y="6293051"/>
                  <a:pt x="10548489" y="6292861"/>
                  <a:pt x="10548489" y="6292861"/>
                </a:cubicBezTo>
                <a:cubicBezTo>
                  <a:pt x="10548172" y="6291342"/>
                  <a:pt x="10547155" y="6291531"/>
                  <a:pt x="10547155" y="6291531"/>
                </a:cubicBezTo>
                <a:cubicBezTo>
                  <a:pt x="10546140" y="6291722"/>
                  <a:pt x="10545124" y="6291911"/>
                  <a:pt x="10544426" y="6293621"/>
                </a:cubicBezTo>
                <a:cubicBezTo>
                  <a:pt x="10544426" y="6293621"/>
                  <a:pt x="10544426" y="6293621"/>
                  <a:pt x="10545124" y="6291911"/>
                </a:cubicBezTo>
                <a:cubicBezTo>
                  <a:pt x="10543790" y="6290582"/>
                  <a:pt x="10544805" y="6290393"/>
                  <a:pt x="10545821" y="6290203"/>
                </a:cubicBezTo>
                <a:cubicBezTo>
                  <a:pt x="10544489" y="6288873"/>
                  <a:pt x="10542774" y="6290773"/>
                  <a:pt x="10538395" y="6290013"/>
                </a:cubicBezTo>
                <a:close/>
                <a:moveTo>
                  <a:pt x="10132407" y="6288901"/>
                </a:moveTo>
                <a:cubicBezTo>
                  <a:pt x="10130728" y="6285969"/>
                  <a:pt x="10128629" y="6291232"/>
                  <a:pt x="10130309" y="6294166"/>
                </a:cubicBezTo>
                <a:cubicBezTo>
                  <a:pt x="10132362" y="6293782"/>
                  <a:pt x="10129329" y="6289478"/>
                  <a:pt x="10132407" y="6288901"/>
                </a:cubicBezTo>
                <a:close/>
                <a:moveTo>
                  <a:pt x="10125635" y="6286921"/>
                </a:moveTo>
                <a:cubicBezTo>
                  <a:pt x="10124589" y="6287117"/>
                  <a:pt x="10123869" y="6288860"/>
                  <a:pt x="10123869" y="6288860"/>
                </a:cubicBezTo>
                <a:cubicBezTo>
                  <a:pt x="10129123" y="6308799"/>
                  <a:pt x="10136143" y="6326798"/>
                  <a:pt x="10142441" y="6346540"/>
                </a:cubicBezTo>
                <a:cubicBezTo>
                  <a:pt x="10142765" y="6348090"/>
                  <a:pt x="10143810" y="6347895"/>
                  <a:pt x="10144855" y="6347699"/>
                </a:cubicBezTo>
                <a:cubicBezTo>
                  <a:pt x="10145899" y="6347503"/>
                  <a:pt x="10146944" y="6347308"/>
                  <a:pt x="10146620" y="6345759"/>
                </a:cubicBezTo>
                <a:lnTo>
                  <a:pt x="10146297" y="6344210"/>
                </a:lnTo>
                <a:cubicBezTo>
                  <a:pt x="10139277" y="6326212"/>
                  <a:pt x="10132979" y="6306468"/>
                  <a:pt x="10127003" y="6288274"/>
                </a:cubicBezTo>
                <a:cubicBezTo>
                  <a:pt x="10127003" y="6288274"/>
                  <a:pt x="10126679" y="6286726"/>
                  <a:pt x="10125635" y="6286921"/>
                </a:cubicBezTo>
                <a:close/>
                <a:moveTo>
                  <a:pt x="10272312" y="6286745"/>
                </a:moveTo>
                <a:cubicBezTo>
                  <a:pt x="10272312" y="6286745"/>
                  <a:pt x="10272312" y="6286745"/>
                  <a:pt x="10271194" y="6286954"/>
                </a:cubicBezTo>
                <a:cubicBezTo>
                  <a:pt x="10271194" y="6286954"/>
                  <a:pt x="10270074" y="6287163"/>
                  <a:pt x="10270074" y="6287163"/>
                </a:cubicBezTo>
                <a:cubicBezTo>
                  <a:pt x="10270405" y="6288746"/>
                  <a:pt x="10270405" y="6288746"/>
                  <a:pt x="10270405" y="6288746"/>
                </a:cubicBezTo>
                <a:cubicBezTo>
                  <a:pt x="10271066" y="6291908"/>
                  <a:pt x="10271397" y="6293489"/>
                  <a:pt x="10272846" y="6294861"/>
                </a:cubicBezTo>
                <a:cubicBezTo>
                  <a:pt x="10273406" y="6294757"/>
                  <a:pt x="10273769" y="6295099"/>
                  <a:pt x="10274091" y="6295245"/>
                </a:cubicBezTo>
                <a:cubicBezTo>
                  <a:pt x="10274411" y="6295390"/>
                  <a:pt x="10274692" y="6295338"/>
                  <a:pt x="10275085" y="6294442"/>
                </a:cubicBezTo>
                <a:cubicBezTo>
                  <a:pt x="10275085" y="6294442"/>
                  <a:pt x="10274755" y="6292861"/>
                  <a:pt x="10274755" y="6292861"/>
                </a:cubicBezTo>
                <a:cubicBezTo>
                  <a:pt x="10273636" y="6293070"/>
                  <a:pt x="10273305" y="6291490"/>
                  <a:pt x="10272973" y="6289908"/>
                </a:cubicBezTo>
                <a:cubicBezTo>
                  <a:pt x="10272644" y="6288326"/>
                  <a:pt x="10272644" y="6288326"/>
                  <a:pt x="10272312" y="6286745"/>
                </a:cubicBezTo>
                <a:close/>
                <a:moveTo>
                  <a:pt x="10228518" y="6285657"/>
                </a:moveTo>
                <a:cubicBezTo>
                  <a:pt x="10225454" y="6286230"/>
                  <a:pt x="10226767" y="6287435"/>
                  <a:pt x="10225746" y="6287626"/>
                </a:cubicBezTo>
                <a:cubicBezTo>
                  <a:pt x="10225017" y="6287944"/>
                  <a:pt x="10224678" y="6288143"/>
                  <a:pt x="10224620" y="6288249"/>
                </a:cubicBezTo>
                <a:cubicBezTo>
                  <a:pt x="10224225" y="6288998"/>
                  <a:pt x="10237708" y="6285207"/>
                  <a:pt x="10228518" y="6285657"/>
                </a:cubicBezTo>
                <a:close/>
                <a:moveTo>
                  <a:pt x="10244339" y="6285598"/>
                </a:moveTo>
                <a:cubicBezTo>
                  <a:pt x="10243329" y="6285787"/>
                  <a:pt x="10242320" y="6285976"/>
                  <a:pt x="10242642" y="6287518"/>
                </a:cubicBezTo>
                <a:cubicBezTo>
                  <a:pt x="10242642" y="6287518"/>
                  <a:pt x="10242964" y="6289059"/>
                  <a:pt x="10242964" y="6289059"/>
                </a:cubicBezTo>
                <a:cubicBezTo>
                  <a:pt x="10241955" y="6289248"/>
                  <a:pt x="10241955" y="6289248"/>
                  <a:pt x="10241955" y="6289248"/>
                </a:cubicBezTo>
                <a:cubicBezTo>
                  <a:pt x="10241955" y="6289248"/>
                  <a:pt x="10241634" y="6287706"/>
                  <a:pt x="10241634" y="6287706"/>
                </a:cubicBezTo>
                <a:cubicBezTo>
                  <a:pt x="10240623" y="6287895"/>
                  <a:pt x="10240300" y="6286354"/>
                  <a:pt x="10239291" y="6286542"/>
                </a:cubicBezTo>
                <a:cubicBezTo>
                  <a:pt x="10238281" y="6286731"/>
                  <a:pt x="10237593" y="6288463"/>
                  <a:pt x="10237593" y="6288463"/>
                </a:cubicBezTo>
                <a:cubicBezTo>
                  <a:pt x="10237917" y="6290004"/>
                  <a:pt x="10238927" y="6289815"/>
                  <a:pt x="10239249" y="6291358"/>
                </a:cubicBezTo>
                <a:cubicBezTo>
                  <a:pt x="10239249" y="6291358"/>
                  <a:pt x="10239249" y="6291358"/>
                  <a:pt x="10238239" y="6291546"/>
                </a:cubicBezTo>
                <a:cubicBezTo>
                  <a:pt x="10240963" y="6297046"/>
                  <a:pt x="10238937" y="6305236"/>
                  <a:pt x="10241281" y="6311033"/>
                </a:cubicBezTo>
                <a:cubicBezTo>
                  <a:pt x="10242061" y="6312965"/>
                  <a:pt x="10243327" y="6314632"/>
                  <a:pt x="10245416" y="6315843"/>
                </a:cubicBezTo>
                <a:cubicBezTo>
                  <a:pt x="10246062" y="6318927"/>
                  <a:pt x="10246707" y="6322012"/>
                  <a:pt x="10247029" y="6323553"/>
                </a:cubicBezTo>
                <a:cubicBezTo>
                  <a:pt x="10248682" y="6326449"/>
                  <a:pt x="10249328" y="6329534"/>
                  <a:pt x="10248964" y="6332807"/>
                </a:cubicBezTo>
                <a:cubicBezTo>
                  <a:pt x="10248964" y="6332807"/>
                  <a:pt x="10248964" y="6332807"/>
                  <a:pt x="10249974" y="6332617"/>
                </a:cubicBezTo>
                <a:cubicBezTo>
                  <a:pt x="10250295" y="6334159"/>
                  <a:pt x="10251305" y="6333970"/>
                  <a:pt x="10251305" y="6333970"/>
                </a:cubicBezTo>
                <a:cubicBezTo>
                  <a:pt x="10251628" y="6335513"/>
                  <a:pt x="10252273" y="6338597"/>
                  <a:pt x="10253604" y="6339950"/>
                </a:cubicBezTo>
                <a:cubicBezTo>
                  <a:pt x="10253604" y="6339950"/>
                  <a:pt x="10254936" y="6341304"/>
                  <a:pt x="10254936" y="6341304"/>
                </a:cubicBezTo>
                <a:cubicBezTo>
                  <a:pt x="10254250" y="6343035"/>
                  <a:pt x="10255581" y="6344388"/>
                  <a:pt x="10257601" y="6344010"/>
                </a:cubicBezTo>
                <a:cubicBezTo>
                  <a:pt x="10258610" y="6343822"/>
                  <a:pt x="10259297" y="6342091"/>
                  <a:pt x="10258975" y="6340549"/>
                </a:cubicBezTo>
                <a:cubicBezTo>
                  <a:pt x="10258653" y="6339006"/>
                  <a:pt x="10258330" y="6337465"/>
                  <a:pt x="10256999" y="6336111"/>
                </a:cubicBezTo>
                <a:cubicBezTo>
                  <a:pt x="10256999" y="6336111"/>
                  <a:pt x="10256675" y="6334568"/>
                  <a:pt x="10256675" y="6334568"/>
                </a:cubicBezTo>
                <a:cubicBezTo>
                  <a:pt x="10256354" y="6333027"/>
                  <a:pt x="10256354" y="6333027"/>
                  <a:pt x="10256354" y="6333027"/>
                </a:cubicBezTo>
                <a:cubicBezTo>
                  <a:pt x="10256031" y="6331485"/>
                  <a:pt x="10255709" y="6329942"/>
                  <a:pt x="10255386" y="6328401"/>
                </a:cubicBezTo>
                <a:cubicBezTo>
                  <a:pt x="10255386" y="6328401"/>
                  <a:pt x="10255386" y="6328401"/>
                  <a:pt x="10256396" y="6328211"/>
                </a:cubicBezTo>
                <a:cubicBezTo>
                  <a:pt x="10256073" y="6326669"/>
                  <a:pt x="10256073" y="6326669"/>
                  <a:pt x="10256073" y="6326669"/>
                </a:cubicBezTo>
                <a:cubicBezTo>
                  <a:pt x="10256073" y="6326669"/>
                  <a:pt x="10254742" y="6325316"/>
                  <a:pt x="10253731" y="6325505"/>
                </a:cubicBezTo>
                <a:cubicBezTo>
                  <a:pt x="10252722" y="6325694"/>
                  <a:pt x="10252035" y="6327424"/>
                  <a:pt x="10252035" y="6327424"/>
                </a:cubicBezTo>
                <a:cubicBezTo>
                  <a:pt x="10252035" y="6327424"/>
                  <a:pt x="10252035" y="6327424"/>
                  <a:pt x="10252357" y="6328967"/>
                </a:cubicBezTo>
                <a:cubicBezTo>
                  <a:pt x="10252357" y="6328967"/>
                  <a:pt x="10252680" y="6330509"/>
                  <a:pt x="10253003" y="6332051"/>
                </a:cubicBezTo>
                <a:cubicBezTo>
                  <a:pt x="10253003" y="6332051"/>
                  <a:pt x="10251993" y="6332240"/>
                  <a:pt x="10251993" y="6332240"/>
                </a:cubicBezTo>
                <a:cubicBezTo>
                  <a:pt x="10251348" y="6329155"/>
                  <a:pt x="10250703" y="6326073"/>
                  <a:pt x="10249048" y="6323177"/>
                </a:cubicBezTo>
                <a:cubicBezTo>
                  <a:pt x="10248403" y="6320092"/>
                  <a:pt x="10248081" y="6318549"/>
                  <a:pt x="10247436" y="6315464"/>
                </a:cubicBezTo>
                <a:cubicBezTo>
                  <a:pt x="10247436" y="6315464"/>
                  <a:pt x="10247436" y="6315464"/>
                  <a:pt x="10248446" y="6315277"/>
                </a:cubicBezTo>
                <a:cubicBezTo>
                  <a:pt x="10253452" y="6319147"/>
                  <a:pt x="10250550" y="6305268"/>
                  <a:pt x="10246834" y="6307565"/>
                </a:cubicBezTo>
                <a:cubicBezTo>
                  <a:pt x="10253256" y="6303159"/>
                  <a:pt x="10247605" y="6296204"/>
                  <a:pt x="10247326" y="6289846"/>
                </a:cubicBezTo>
                <a:cubicBezTo>
                  <a:pt x="10247004" y="6288305"/>
                  <a:pt x="10247004" y="6288305"/>
                  <a:pt x="10246681" y="6286762"/>
                </a:cubicBezTo>
                <a:cubicBezTo>
                  <a:pt x="10246681" y="6286762"/>
                  <a:pt x="10245348" y="6285409"/>
                  <a:pt x="10244339" y="6285598"/>
                </a:cubicBezTo>
                <a:close/>
                <a:moveTo>
                  <a:pt x="10154991" y="6284910"/>
                </a:moveTo>
                <a:cubicBezTo>
                  <a:pt x="10154208" y="6285056"/>
                  <a:pt x="10153898" y="6285521"/>
                  <a:pt x="10153861" y="6286162"/>
                </a:cubicBezTo>
                <a:cubicBezTo>
                  <a:pt x="10153755" y="6288085"/>
                  <a:pt x="10156118" y="6291600"/>
                  <a:pt x="10155580" y="6292918"/>
                </a:cubicBezTo>
                <a:cubicBezTo>
                  <a:pt x="10158714" y="6292333"/>
                  <a:pt x="10154600" y="6288231"/>
                  <a:pt x="10154991" y="6284910"/>
                </a:cubicBezTo>
                <a:close/>
                <a:moveTo>
                  <a:pt x="5094954" y="6283745"/>
                </a:moveTo>
                <a:lnTo>
                  <a:pt x="5095230" y="6283822"/>
                </a:lnTo>
                <a:lnTo>
                  <a:pt x="5095054" y="6284026"/>
                </a:lnTo>
                <a:close/>
                <a:moveTo>
                  <a:pt x="10331762" y="6279971"/>
                </a:moveTo>
                <a:lnTo>
                  <a:pt x="10332480" y="6280213"/>
                </a:lnTo>
                <a:lnTo>
                  <a:pt x="10332795" y="6283470"/>
                </a:lnTo>
                <a:lnTo>
                  <a:pt x="10332102" y="6283484"/>
                </a:lnTo>
                <a:close/>
                <a:moveTo>
                  <a:pt x="10621016" y="6279522"/>
                </a:moveTo>
                <a:cubicBezTo>
                  <a:pt x="10619989" y="6279713"/>
                  <a:pt x="10618963" y="6279906"/>
                  <a:pt x="10618963" y="6279906"/>
                </a:cubicBezTo>
                <a:cubicBezTo>
                  <a:pt x="10618259" y="6281633"/>
                  <a:pt x="10618259" y="6281633"/>
                  <a:pt x="10618580" y="6283167"/>
                </a:cubicBezTo>
                <a:cubicBezTo>
                  <a:pt x="10618580" y="6283167"/>
                  <a:pt x="10618580" y="6283167"/>
                  <a:pt x="10618900" y="6284702"/>
                </a:cubicBezTo>
                <a:cubicBezTo>
                  <a:pt x="10618900" y="6284702"/>
                  <a:pt x="10619221" y="6286237"/>
                  <a:pt x="10620247" y="6286045"/>
                </a:cubicBezTo>
                <a:cubicBezTo>
                  <a:pt x="10621273" y="6285853"/>
                  <a:pt x="10621979" y="6284125"/>
                  <a:pt x="10621979" y="6284125"/>
                </a:cubicBezTo>
                <a:cubicBezTo>
                  <a:pt x="10621979" y="6284125"/>
                  <a:pt x="10621657" y="6282591"/>
                  <a:pt x="10621657" y="6282591"/>
                </a:cubicBezTo>
                <a:cubicBezTo>
                  <a:pt x="10621657" y="6282591"/>
                  <a:pt x="10621337" y="6281057"/>
                  <a:pt x="10621337" y="6281057"/>
                </a:cubicBezTo>
                <a:cubicBezTo>
                  <a:pt x="10621337" y="6281057"/>
                  <a:pt x="10622364" y="6280865"/>
                  <a:pt x="10622364" y="6280865"/>
                </a:cubicBezTo>
                <a:cubicBezTo>
                  <a:pt x="10622042" y="6279330"/>
                  <a:pt x="10621016" y="6279522"/>
                  <a:pt x="10621016" y="6279522"/>
                </a:cubicBezTo>
                <a:close/>
                <a:moveTo>
                  <a:pt x="10535091" y="6274715"/>
                </a:moveTo>
                <a:cubicBezTo>
                  <a:pt x="10533081" y="6275091"/>
                  <a:pt x="10533723" y="6278160"/>
                  <a:pt x="10533723" y="6278160"/>
                </a:cubicBezTo>
                <a:cubicBezTo>
                  <a:pt x="10532720" y="6278348"/>
                  <a:pt x="10532078" y="6275278"/>
                  <a:pt x="10529064" y="6275843"/>
                </a:cubicBezTo>
                <a:cubicBezTo>
                  <a:pt x="10528631" y="6277517"/>
                  <a:pt x="10528661" y="6278907"/>
                  <a:pt x="10528990" y="6280092"/>
                </a:cubicBezTo>
                <a:cubicBezTo>
                  <a:pt x="10529978" y="6283645"/>
                  <a:pt x="10533661" y="6285349"/>
                  <a:pt x="10535649" y="6287369"/>
                </a:cubicBezTo>
                <a:cubicBezTo>
                  <a:pt x="10541357" y="6284706"/>
                  <a:pt x="10534365" y="6281229"/>
                  <a:pt x="10535091" y="6274715"/>
                </a:cubicBezTo>
                <a:close/>
                <a:moveTo>
                  <a:pt x="10119498" y="6272410"/>
                </a:moveTo>
                <a:cubicBezTo>
                  <a:pt x="10118454" y="6272605"/>
                  <a:pt x="10117409" y="6272801"/>
                  <a:pt x="10117737" y="6274364"/>
                </a:cubicBezTo>
                <a:cubicBezTo>
                  <a:pt x="10118063" y="6275926"/>
                  <a:pt x="10119108" y="6275731"/>
                  <a:pt x="10119434" y="6277294"/>
                </a:cubicBezTo>
                <a:cubicBezTo>
                  <a:pt x="10120479" y="6277099"/>
                  <a:pt x="10120805" y="6278662"/>
                  <a:pt x="10120805" y="6278662"/>
                </a:cubicBezTo>
                <a:cubicBezTo>
                  <a:pt x="10120805" y="6278662"/>
                  <a:pt x="10121132" y="6280224"/>
                  <a:pt x="10122177" y="6280028"/>
                </a:cubicBezTo>
                <a:cubicBezTo>
                  <a:pt x="10123222" y="6279833"/>
                  <a:pt x="10124267" y="6279637"/>
                  <a:pt x="10124267" y="6279637"/>
                </a:cubicBezTo>
                <a:cubicBezTo>
                  <a:pt x="10123940" y="6278075"/>
                  <a:pt x="10123940" y="6278075"/>
                  <a:pt x="10123940" y="6278075"/>
                </a:cubicBezTo>
                <a:cubicBezTo>
                  <a:pt x="10123614" y="6276512"/>
                  <a:pt x="10123286" y="6274950"/>
                  <a:pt x="10122243" y="6275144"/>
                </a:cubicBezTo>
                <a:cubicBezTo>
                  <a:pt x="10121915" y="6273582"/>
                  <a:pt x="10121915" y="6273582"/>
                  <a:pt x="10121915" y="6273582"/>
                </a:cubicBezTo>
                <a:cubicBezTo>
                  <a:pt x="10121589" y="6272019"/>
                  <a:pt x="10120544" y="6272215"/>
                  <a:pt x="10119498" y="6272410"/>
                </a:cubicBezTo>
                <a:close/>
                <a:moveTo>
                  <a:pt x="10333291" y="6268862"/>
                </a:moveTo>
                <a:cubicBezTo>
                  <a:pt x="10333613" y="6270403"/>
                  <a:pt x="10333935" y="6271942"/>
                  <a:pt x="10334957" y="6271751"/>
                </a:cubicBezTo>
                <a:cubicBezTo>
                  <a:pt x="10335280" y="6273291"/>
                  <a:pt x="10333236" y="6273673"/>
                  <a:pt x="10331192" y="6274055"/>
                </a:cubicBezTo>
                <a:lnTo>
                  <a:pt x="10331762" y="6279971"/>
                </a:lnTo>
                <a:lnTo>
                  <a:pt x="10330195" y="6279441"/>
                </a:lnTo>
                <a:cubicBezTo>
                  <a:pt x="10329509" y="6279969"/>
                  <a:pt x="10328904" y="6280882"/>
                  <a:pt x="10328393" y="6280978"/>
                </a:cubicBezTo>
                <a:cubicBezTo>
                  <a:pt x="10327749" y="6277898"/>
                  <a:pt x="10328449" y="6276167"/>
                  <a:pt x="10330492" y="6275785"/>
                </a:cubicBezTo>
                <a:lnTo>
                  <a:pt x="10328981" y="6272759"/>
                </a:lnTo>
                <a:close/>
                <a:moveTo>
                  <a:pt x="10326839" y="6268469"/>
                </a:moveTo>
                <a:lnTo>
                  <a:pt x="10328981" y="6272759"/>
                </a:lnTo>
                <a:lnTo>
                  <a:pt x="10328828" y="6272897"/>
                </a:lnTo>
                <a:cubicBezTo>
                  <a:pt x="10327805" y="6273089"/>
                  <a:pt x="10327805" y="6273089"/>
                  <a:pt x="10327805" y="6273089"/>
                </a:cubicBezTo>
                <a:cubicBezTo>
                  <a:pt x="10327483" y="6271549"/>
                  <a:pt x="10327483" y="6271549"/>
                  <a:pt x="10327483" y="6271549"/>
                </a:cubicBezTo>
                <a:cubicBezTo>
                  <a:pt x="10327162" y="6270009"/>
                  <a:pt x="10327162" y="6270009"/>
                  <a:pt x="10326839" y="6268469"/>
                </a:cubicBezTo>
                <a:close/>
                <a:moveTo>
                  <a:pt x="5835686" y="6266823"/>
                </a:moveTo>
                <a:lnTo>
                  <a:pt x="5836527" y="6267281"/>
                </a:lnTo>
                <a:lnTo>
                  <a:pt x="5834698" y="6268363"/>
                </a:lnTo>
                <a:close/>
                <a:moveTo>
                  <a:pt x="1125461" y="6266823"/>
                </a:moveTo>
                <a:lnTo>
                  <a:pt x="1126301" y="6267281"/>
                </a:lnTo>
                <a:lnTo>
                  <a:pt x="1124473" y="6268363"/>
                </a:lnTo>
                <a:close/>
                <a:moveTo>
                  <a:pt x="10084269" y="6263335"/>
                </a:moveTo>
                <a:cubicBezTo>
                  <a:pt x="10083490" y="6263079"/>
                  <a:pt x="10082189" y="6263790"/>
                  <a:pt x="10081966" y="6264916"/>
                </a:cubicBezTo>
                <a:cubicBezTo>
                  <a:pt x="10081816" y="6265667"/>
                  <a:pt x="10082148" y="6266601"/>
                  <a:pt x="10083434" y="6267557"/>
                </a:cubicBezTo>
                <a:cubicBezTo>
                  <a:pt x="10085303" y="6264815"/>
                  <a:pt x="10085048" y="6263592"/>
                  <a:pt x="10084269" y="6263335"/>
                </a:cubicBezTo>
                <a:close/>
                <a:moveTo>
                  <a:pt x="9125345" y="6259731"/>
                </a:moveTo>
                <a:cubicBezTo>
                  <a:pt x="9125805" y="6264197"/>
                  <a:pt x="9125805" y="6264197"/>
                  <a:pt x="9126265" y="6268665"/>
                </a:cubicBezTo>
                <a:cubicBezTo>
                  <a:pt x="9135278" y="6268246"/>
                  <a:pt x="9135278" y="6268246"/>
                  <a:pt x="9135278" y="6268246"/>
                </a:cubicBezTo>
                <a:cubicBezTo>
                  <a:pt x="9134819" y="6263780"/>
                  <a:pt x="9134358" y="6259313"/>
                  <a:pt x="9125345" y="6259731"/>
                </a:cubicBezTo>
                <a:close/>
                <a:moveTo>
                  <a:pt x="4415121" y="6259731"/>
                </a:moveTo>
                <a:cubicBezTo>
                  <a:pt x="4415582" y="6264197"/>
                  <a:pt x="4415582" y="6264197"/>
                  <a:pt x="4416041" y="6268665"/>
                </a:cubicBezTo>
                <a:cubicBezTo>
                  <a:pt x="4425055" y="6268246"/>
                  <a:pt x="4425055" y="6268246"/>
                  <a:pt x="4425055" y="6268246"/>
                </a:cubicBezTo>
                <a:cubicBezTo>
                  <a:pt x="4424595" y="6263780"/>
                  <a:pt x="4424135" y="6259313"/>
                  <a:pt x="4415121" y="6259731"/>
                </a:cubicBezTo>
                <a:close/>
                <a:moveTo>
                  <a:pt x="8250841" y="6257532"/>
                </a:moveTo>
                <a:cubicBezTo>
                  <a:pt x="8248717" y="6257440"/>
                  <a:pt x="8248717" y="6257440"/>
                  <a:pt x="8248783" y="6259732"/>
                </a:cubicBezTo>
                <a:cubicBezTo>
                  <a:pt x="8248783" y="6259732"/>
                  <a:pt x="8250909" y="6259823"/>
                  <a:pt x="8253102" y="6262204"/>
                </a:cubicBezTo>
                <a:cubicBezTo>
                  <a:pt x="8253102" y="6262204"/>
                  <a:pt x="8255227" y="6262295"/>
                  <a:pt x="8255159" y="6260004"/>
                </a:cubicBezTo>
                <a:cubicBezTo>
                  <a:pt x="8255159" y="6260004"/>
                  <a:pt x="8255159" y="6260004"/>
                  <a:pt x="8252965" y="6257623"/>
                </a:cubicBezTo>
                <a:cubicBezTo>
                  <a:pt x="8252965" y="6257623"/>
                  <a:pt x="8250841" y="6257532"/>
                  <a:pt x="8250841" y="6257532"/>
                </a:cubicBezTo>
                <a:close/>
                <a:moveTo>
                  <a:pt x="3540618" y="6257532"/>
                </a:moveTo>
                <a:cubicBezTo>
                  <a:pt x="3538493" y="6257440"/>
                  <a:pt x="3538493" y="6257440"/>
                  <a:pt x="3538560" y="6259732"/>
                </a:cubicBezTo>
                <a:cubicBezTo>
                  <a:pt x="3538560" y="6259732"/>
                  <a:pt x="3540686" y="6259823"/>
                  <a:pt x="3542878" y="6262204"/>
                </a:cubicBezTo>
                <a:cubicBezTo>
                  <a:pt x="3542878" y="6262204"/>
                  <a:pt x="3545004" y="6262295"/>
                  <a:pt x="3544936" y="6260004"/>
                </a:cubicBezTo>
                <a:cubicBezTo>
                  <a:pt x="3544936" y="6260004"/>
                  <a:pt x="3544936" y="6260004"/>
                  <a:pt x="3542742" y="6257623"/>
                </a:cubicBezTo>
                <a:cubicBezTo>
                  <a:pt x="3542742" y="6257623"/>
                  <a:pt x="3540618" y="6257532"/>
                  <a:pt x="3540618" y="6257532"/>
                </a:cubicBezTo>
                <a:close/>
                <a:moveTo>
                  <a:pt x="5830781" y="6257502"/>
                </a:moveTo>
                <a:cubicBezTo>
                  <a:pt x="5835823" y="6256716"/>
                  <a:pt x="5836476" y="6258525"/>
                  <a:pt x="5841519" y="6257740"/>
                </a:cubicBezTo>
                <a:lnTo>
                  <a:pt x="5835686" y="6266823"/>
                </a:lnTo>
                <a:lnTo>
                  <a:pt x="5834593" y="6266228"/>
                </a:lnTo>
                <a:cubicBezTo>
                  <a:pt x="5835586" y="6263445"/>
                  <a:pt x="5837130" y="6260337"/>
                  <a:pt x="5832085" y="6261123"/>
                </a:cubicBezTo>
                <a:cubicBezTo>
                  <a:pt x="5832085" y="6261123"/>
                  <a:pt x="5832737" y="6262933"/>
                  <a:pt x="5833390" y="6264743"/>
                </a:cubicBezTo>
                <a:cubicBezTo>
                  <a:pt x="5819567" y="6270719"/>
                  <a:pt x="5831432" y="6259313"/>
                  <a:pt x="5830781" y="6257502"/>
                </a:cubicBezTo>
                <a:close/>
                <a:moveTo>
                  <a:pt x="1120557" y="6257502"/>
                </a:moveTo>
                <a:cubicBezTo>
                  <a:pt x="1125599" y="6256716"/>
                  <a:pt x="1126252" y="6258526"/>
                  <a:pt x="1131295" y="6257740"/>
                </a:cubicBezTo>
                <a:lnTo>
                  <a:pt x="1125461" y="6266823"/>
                </a:lnTo>
                <a:lnTo>
                  <a:pt x="1124368" y="6266228"/>
                </a:lnTo>
                <a:cubicBezTo>
                  <a:pt x="1125362" y="6263445"/>
                  <a:pt x="1126905" y="6260337"/>
                  <a:pt x="1121862" y="6261123"/>
                </a:cubicBezTo>
                <a:cubicBezTo>
                  <a:pt x="1121862" y="6261123"/>
                  <a:pt x="1122513" y="6262933"/>
                  <a:pt x="1123167" y="6264743"/>
                </a:cubicBezTo>
                <a:cubicBezTo>
                  <a:pt x="1109342" y="6270719"/>
                  <a:pt x="1121208" y="6259313"/>
                  <a:pt x="1120557" y="6257502"/>
                </a:cubicBezTo>
                <a:close/>
                <a:moveTo>
                  <a:pt x="10597822" y="6254863"/>
                </a:moveTo>
                <a:cubicBezTo>
                  <a:pt x="10595094" y="6256982"/>
                  <a:pt x="10593058" y="6257363"/>
                  <a:pt x="10590005" y="6257933"/>
                </a:cubicBezTo>
                <a:cubicBezTo>
                  <a:pt x="10590005" y="6257933"/>
                  <a:pt x="10588988" y="6258123"/>
                  <a:pt x="10589310" y="6259671"/>
                </a:cubicBezTo>
                <a:cubicBezTo>
                  <a:pt x="10589633" y="6261218"/>
                  <a:pt x="10590651" y="6261028"/>
                  <a:pt x="10590651" y="6261028"/>
                </a:cubicBezTo>
                <a:cubicBezTo>
                  <a:pt x="10593705" y="6260457"/>
                  <a:pt x="10595740" y="6260076"/>
                  <a:pt x="10598469" y="6257957"/>
                </a:cubicBezTo>
                <a:cubicBezTo>
                  <a:pt x="10599811" y="6259316"/>
                  <a:pt x="10599811" y="6259316"/>
                  <a:pt x="10600134" y="6260863"/>
                </a:cubicBezTo>
                <a:cubicBezTo>
                  <a:pt x="10600134" y="6260863"/>
                  <a:pt x="10600134" y="6260863"/>
                  <a:pt x="10598793" y="6259505"/>
                </a:cubicBezTo>
                <a:cubicBezTo>
                  <a:pt x="10596710" y="6264719"/>
                  <a:pt x="10601381" y="6271885"/>
                  <a:pt x="10604063" y="6274600"/>
                </a:cubicBezTo>
                <a:cubicBezTo>
                  <a:pt x="10604063" y="6274600"/>
                  <a:pt x="10604063" y="6274600"/>
                  <a:pt x="10605081" y="6274409"/>
                </a:cubicBezTo>
                <a:cubicBezTo>
                  <a:pt x="10605406" y="6275957"/>
                  <a:pt x="10606746" y="6277314"/>
                  <a:pt x="10608087" y="6278672"/>
                </a:cubicBezTo>
                <a:cubicBezTo>
                  <a:pt x="10607069" y="6278861"/>
                  <a:pt x="10607392" y="6280410"/>
                  <a:pt x="10607716" y="6281956"/>
                </a:cubicBezTo>
                <a:cubicBezTo>
                  <a:pt x="10608039" y="6283505"/>
                  <a:pt x="10608039" y="6283505"/>
                  <a:pt x="10608364" y="6285052"/>
                </a:cubicBezTo>
                <a:cubicBezTo>
                  <a:pt x="10606004" y="6283885"/>
                  <a:pt x="10604987" y="6284075"/>
                  <a:pt x="10603646" y="6282718"/>
                </a:cubicBezTo>
                <a:cubicBezTo>
                  <a:pt x="10601287" y="6281551"/>
                  <a:pt x="10598928" y="6280384"/>
                  <a:pt x="10596199" y="6282503"/>
                </a:cubicBezTo>
                <a:cubicBezTo>
                  <a:pt x="10594857" y="6281145"/>
                  <a:pt x="10594533" y="6279598"/>
                  <a:pt x="10594210" y="6278050"/>
                </a:cubicBezTo>
                <a:cubicBezTo>
                  <a:pt x="10594210" y="6278050"/>
                  <a:pt x="10592869" y="6276693"/>
                  <a:pt x="10592547" y="6275145"/>
                </a:cubicBezTo>
                <a:cubicBezTo>
                  <a:pt x="10592547" y="6275145"/>
                  <a:pt x="10593564" y="6274955"/>
                  <a:pt x="10594257" y="6273218"/>
                </a:cubicBezTo>
                <a:cubicBezTo>
                  <a:pt x="10595274" y="6273027"/>
                  <a:pt x="10595599" y="6274574"/>
                  <a:pt x="10596617" y="6274385"/>
                </a:cubicBezTo>
                <a:cubicBezTo>
                  <a:pt x="10597634" y="6274194"/>
                  <a:pt x="10597634" y="6274194"/>
                  <a:pt x="10598328" y="6272456"/>
                </a:cubicBezTo>
                <a:cubicBezTo>
                  <a:pt x="10598328" y="6272456"/>
                  <a:pt x="10598006" y="6270909"/>
                  <a:pt x="10596988" y="6271099"/>
                </a:cubicBezTo>
                <a:cubicBezTo>
                  <a:pt x="10595970" y="6271289"/>
                  <a:pt x="10595970" y="6271289"/>
                  <a:pt x="10595645" y="6269743"/>
                </a:cubicBezTo>
                <a:cubicBezTo>
                  <a:pt x="10595645" y="6269743"/>
                  <a:pt x="10595645" y="6269743"/>
                  <a:pt x="10594628" y="6269932"/>
                </a:cubicBezTo>
                <a:cubicBezTo>
                  <a:pt x="10594628" y="6269932"/>
                  <a:pt x="10594628" y="6269932"/>
                  <a:pt x="10593610" y="6270123"/>
                </a:cubicBezTo>
                <a:cubicBezTo>
                  <a:pt x="10591899" y="6272051"/>
                  <a:pt x="10589169" y="6274170"/>
                  <a:pt x="10589493" y="6275716"/>
                </a:cubicBezTo>
                <a:cubicBezTo>
                  <a:pt x="10589493" y="6275716"/>
                  <a:pt x="10589493" y="6275716"/>
                  <a:pt x="10589817" y="6277264"/>
                </a:cubicBezTo>
                <a:cubicBezTo>
                  <a:pt x="10589817" y="6277264"/>
                  <a:pt x="10591158" y="6278621"/>
                  <a:pt x="10591482" y="6280170"/>
                </a:cubicBezTo>
                <a:cubicBezTo>
                  <a:pt x="10591805" y="6281717"/>
                  <a:pt x="10593146" y="6283074"/>
                  <a:pt x="10594486" y="6284430"/>
                </a:cubicBezTo>
                <a:cubicBezTo>
                  <a:pt x="10594486" y="6284430"/>
                  <a:pt x="10594486" y="6284430"/>
                  <a:pt x="10594811" y="6285979"/>
                </a:cubicBezTo>
                <a:cubicBezTo>
                  <a:pt x="10594811" y="6285979"/>
                  <a:pt x="10594811" y="6285979"/>
                  <a:pt x="10596846" y="6285598"/>
                </a:cubicBezTo>
                <a:cubicBezTo>
                  <a:pt x="10598558" y="6283670"/>
                  <a:pt x="10599898" y="6285028"/>
                  <a:pt x="10602257" y="6286194"/>
                </a:cubicBezTo>
                <a:cubicBezTo>
                  <a:pt x="10604616" y="6287360"/>
                  <a:pt x="10606976" y="6288527"/>
                  <a:pt x="10609010" y="6288147"/>
                </a:cubicBezTo>
                <a:cubicBezTo>
                  <a:pt x="10609010" y="6288147"/>
                  <a:pt x="10609010" y="6288147"/>
                  <a:pt x="10610028" y="6287956"/>
                </a:cubicBezTo>
                <a:cubicBezTo>
                  <a:pt x="10611740" y="6286028"/>
                  <a:pt x="10611094" y="6282933"/>
                  <a:pt x="10610769" y="6281385"/>
                </a:cubicBezTo>
                <a:cubicBezTo>
                  <a:pt x="10610445" y="6279838"/>
                  <a:pt x="10610445" y="6279838"/>
                  <a:pt x="10611139" y="6278099"/>
                </a:cubicBezTo>
                <a:cubicBezTo>
                  <a:pt x="10611139" y="6278099"/>
                  <a:pt x="10611139" y="6278099"/>
                  <a:pt x="10610816" y="6276553"/>
                </a:cubicBezTo>
                <a:cubicBezTo>
                  <a:pt x="10609799" y="6276743"/>
                  <a:pt x="10609475" y="6275196"/>
                  <a:pt x="10608134" y="6273838"/>
                </a:cubicBezTo>
                <a:cubicBezTo>
                  <a:pt x="10611882" y="6271530"/>
                  <a:pt x="10610587" y="6265340"/>
                  <a:pt x="10605498" y="6266292"/>
                </a:cubicBezTo>
                <a:cubicBezTo>
                  <a:pt x="10605176" y="6264744"/>
                  <a:pt x="10607534" y="6265911"/>
                  <a:pt x="10608229" y="6264174"/>
                </a:cubicBezTo>
                <a:cubicBezTo>
                  <a:pt x="10606887" y="6262815"/>
                  <a:pt x="10604851" y="6263197"/>
                  <a:pt x="10604528" y="6261649"/>
                </a:cubicBezTo>
                <a:cubicBezTo>
                  <a:pt x="10604528" y="6261649"/>
                  <a:pt x="10604528" y="6261649"/>
                  <a:pt x="10606564" y="6261269"/>
                </a:cubicBezTo>
                <a:cubicBezTo>
                  <a:pt x="10607581" y="6261078"/>
                  <a:pt x="10607257" y="6259531"/>
                  <a:pt x="10607257" y="6259531"/>
                </a:cubicBezTo>
                <a:cubicBezTo>
                  <a:pt x="10607257" y="6259531"/>
                  <a:pt x="10606933" y="6257983"/>
                  <a:pt x="10605916" y="6258173"/>
                </a:cubicBezTo>
                <a:cubicBezTo>
                  <a:pt x="10605916" y="6258173"/>
                  <a:pt x="10605916" y="6258173"/>
                  <a:pt x="10602864" y="6258744"/>
                </a:cubicBezTo>
                <a:cubicBezTo>
                  <a:pt x="10602540" y="6257197"/>
                  <a:pt x="10600181" y="6256030"/>
                  <a:pt x="10599164" y="6256220"/>
                </a:cubicBezTo>
                <a:cubicBezTo>
                  <a:pt x="10599164" y="6256220"/>
                  <a:pt x="10599164" y="6256220"/>
                  <a:pt x="10597822" y="6254863"/>
                </a:cubicBezTo>
                <a:close/>
                <a:moveTo>
                  <a:pt x="8197233" y="6253424"/>
                </a:moveTo>
                <a:cubicBezTo>
                  <a:pt x="8198087" y="6255776"/>
                  <a:pt x="8201585" y="6264121"/>
                  <a:pt x="8201709" y="6262702"/>
                </a:cubicBezTo>
                <a:cubicBezTo>
                  <a:pt x="8201751" y="6262230"/>
                  <a:pt x="8201418" y="6260673"/>
                  <a:pt x="8200487" y="6257446"/>
                </a:cubicBezTo>
                <a:cubicBezTo>
                  <a:pt x="8200425" y="6255320"/>
                  <a:pt x="8198193" y="6255224"/>
                  <a:pt x="8198193" y="6255224"/>
                </a:cubicBezTo>
                <a:cubicBezTo>
                  <a:pt x="8196999" y="6252518"/>
                  <a:pt x="8196855" y="6252379"/>
                  <a:pt x="8197233" y="6253424"/>
                </a:cubicBezTo>
                <a:close/>
                <a:moveTo>
                  <a:pt x="3487010" y="6253424"/>
                </a:moveTo>
                <a:cubicBezTo>
                  <a:pt x="3487863" y="6255776"/>
                  <a:pt x="3491361" y="6264121"/>
                  <a:pt x="3491485" y="6262702"/>
                </a:cubicBezTo>
                <a:cubicBezTo>
                  <a:pt x="3491528" y="6262230"/>
                  <a:pt x="3491194" y="6260673"/>
                  <a:pt x="3490263" y="6257446"/>
                </a:cubicBezTo>
                <a:cubicBezTo>
                  <a:pt x="3490201" y="6255320"/>
                  <a:pt x="3487970" y="6255224"/>
                  <a:pt x="3487970" y="6255224"/>
                </a:cubicBezTo>
                <a:cubicBezTo>
                  <a:pt x="3486775" y="6252518"/>
                  <a:pt x="3486631" y="6252379"/>
                  <a:pt x="3487010" y="6253424"/>
                </a:cubicBezTo>
                <a:close/>
                <a:moveTo>
                  <a:pt x="10130015" y="6251190"/>
                </a:moveTo>
                <a:cubicBezTo>
                  <a:pt x="10130015" y="6251190"/>
                  <a:pt x="10127574" y="6250023"/>
                  <a:pt x="10126844" y="6251783"/>
                </a:cubicBezTo>
                <a:cubicBezTo>
                  <a:pt x="10126315" y="6251882"/>
                  <a:pt x="10125869" y="6252371"/>
                  <a:pt x="10125727" y="6253007"/>
                </a:cubicBezTo>
                <a:cubicBezTo>
                  <a:pt x="10125585" y="6253642"/>
                  <a:pt x="10125749" y="6254424"/>
                  <a:pt x="10126441" y="6255107"/>
                </a:cubicBezTo>
                <a:cubicBezTo>
                  <a:pt x="10127824" y="6256471"/>
                  <a:pt x="10127094" y="6258232"/>
                  <a:pt x="10127420" y="6259794"/>
                </a:cubicBezTo>
                <a:cubicBezTo>
                  <a:pt x="10127747" y="6261356"/>
                  <a:pt x="10128074" y="6262919"/>
                  <a:pt x="10128401" y="6264482"/>
                </a:cubicBezTo>
                <a:cubicBezTo>
                  <a:pt x="10129785" y="6265846"/>
                  <a:pt x="10130842" y="6265649"/>
                  <a:pt x="10131898" y="6265452"/>
                </a:cubicBezTo>
                <a:cubicBezTo>
                  <a:pt x="10132957" y="6265254"/>
                  <a:pt x="10134013" y="6265056"/>
                  <a:pt x="10133687" y="6263494"/>
                </a:cubicBezTo>
                <a:cubicBezTo>
                  <a:pt x="10133360" y="6261931"/>
                  <a:pt x="10133034" y="6260368"/>
                  <a:pt x="10132706" y="6258806"/>
                </a:cubicBezTo>
                <a:cubicBezTo>
                  <a:pt x="10132706" y="6258806"/>
                  <a:pt x="10132706" y="6258806"/>
                  <a:pt x="10132381" y="6257243"/>
                </a:cubicBezTo>
                <a:cubicBezTo>
                  <a:pt x="10132053" y="6255681"/>
                  <a:pt x="10131727" y="6254117"/>
                  <a:pt x="10130015" y="6251190"/>
                </a:cubicBezTo>
                <a:close/>
                <a:moveTo>
                  <a:pt x="8178185" y="6250294"/>
                </a:moveTo>
                <a:cubicBezTo>
                  <a:pt x="8178173" y="6251015"/>
                  <a:pt x="8178769" y="6252351"/>
                  <a:pt x="8180505" y="6254523"/>
                </a:cubicBezTo>
                <a:cubicBezTo>
                  <a:pt x="8183757" y="6251516"/>
                  <a:pt x="8178227" y="6248134"/>
                  <a:pt x="8178185" y="6250294"/>
                </a:cubicBezTo>
                <a:close/>
                <a:moveTo>
                  <a:pt x="3467961" y="6250294"/>
                </a:moveTo>
                <a:cubicBezTo>
                  <a:pt x="3467949" y="6251015"/>
                  <a:pt x="3468545" y="6252351"/>
                  <a:pt x="3470281" y="6254523"/>
                </a:cubicBezTo>
                <a:cubicBezTo>
                  <a:pt x="3473534" y="6251516"/>
                  <a:pt x="3468003" y="6248134"/>
                  <a:pt x="3467961" y="6250294"/>
                </a:cubicBezTo>
                <a:close/>
                <a:moveTo>
                  <a:pt x="7323480" y="6248422"/>
                </a:moveTo>
                <a:cubicBezTo>
                  <a:pt x="7314323" y="6246133"/>
                  <a:pt x="7309137" y="6249214"/>
                  <a:pt x="7307281" y="6253854"/>
                </a:cubicBezTo>
                <a:cubicBezTo>
                  <a:pt x="7305427" y="6258496"/>
                  <a:pt x="7306905" y="6264698"/>
                  <a:pt x="7311079" y="6268658"/>
                </a:cubicBezTo>
                <a:cubicBezTo>
                  <a:pt x="7320236" y="6270946"/>
                  <a:pt x="7312702" y="6257397"/>
                  <a:pt x="7323480" y="6248422"/>
                </a:cubicBezTo>
                <a:close/>
                <a:moveTo>
                  <a:pt x="2613256" y="6248422"/>
                </a:moveTo>
                <a:cubicBezTo>
                  <a:pt x="2604100" y="6246133"/>
                  <a:pt x="2598913" y="6249214"/>
                  <a:pt x="2597058" y="6253854"/>
                </a:cubicBezTo>
                <a:cubicBezTo>
                  <a:pt x="2595203" y="6258496"/>
                  <a:pt x="2596681" y="6264698"/>
                  <a:pt x="2600855" y="6268658"/>
                </a:cubicBezTo>
                <a:cubicBezTo>
                  <a:pt x="2610012" y="6270946"/>
                  <a:pt x="2602478" y="6257397"/>
                  <a:pt x="2613256" y="6248422"/>
                </a:cubicBezTo>
                <a:close/>
                <a:moveTo>
                  <a:pt x="8278902" y="6246534"/>
                </a:moveTo>
                <a:cubicBezTo>
                  <a:pt x="8278902" y="6246534"/>
                  <a:pt x="8278902" y="6246534"/>
                  <a:pt x="8278964" y="6248633"/>
                </a:cubicBezTo>
                <a:cubicBezTo>
                  <a:pt x="8278964" y="6248633"/>
                  <a:pt x="8279026" y="6250732"/>
                  <a:pt x="8279026" y="6250732"/>
                </a:cubicBezTo>
                <a:cubicBezTo>
                  <a:pt x="8279087" y="6252832"/>
                  <a:pt x="8279151" y="6254932"/>
                  <a:pt x="8279151" y="6254932"/>
                </a:cubicBezTo>
                <a:cubicBezTo>
                  <a:pt x="8281382" y="6257124"/>
                  <a:pt x="8281445" y="6259224"/>
                  <a:pt x="8281445" y="6259224"/>
                </a:cubicBezTo>
                <a:cubicBezTo>
                  <a:pt x="8281445" y="6259224"/>
                  <a:pt x="8281445" y="6259224"/>
                  <a:pt x="8281506" y="6261322"/>
                </a:cubicBezTo>
                <a:cubicBezTo>
                  <a:pt x="8281506" y="6261322"/>
                  <a:pt x="8281506" y="6261322"/>
                  <a:pt x="8283676" y="6261416"/>
                </a:cubicBezTo>
                <a:cubicBezTo>
                  <a:pt x="8283676" y="6261416"/>
                  <a:pt x="8285845" y="6261508"/>
                  <a:pt x="8288015" y="6261601"/>
                </a:cubicBezTo>
                <a:cubicBezTo>
                  <a:pt x="8287952" y="6259502"/>
                  <a:pt x="8287952" y="6259502"/>
                  <a:pt x="8287952" y="6259502"/>
                </a:cubicBezTo>
                <a:cubicBezTo>
                  <a:pt x="8290245" y="6263794"/>
                  <a:pt x="8290370" y="6267992"/>
                  <a:pt x="8290493" y="6272192"/>
                </a:cubicBezTo>
                <a:cubicBezTo>
                  <a:pt x="8290555" y="6274291"/>
                  <a:pt x="8290555" y="6274291"/>
                  <a:pt x="8290555" y="6274291"/>
                </a:cubicBezTo>
                <a:cubicBezTo>
                  <a:pt x="8288324" y="6272098"/>
                  <a:pt x="8283923" y="6269814"/>
                  <a:pt x="8279523" y="6267529"/>
                </a:cubicBezTo>
                <a:cubicBezTo>
                  <a:pt x="8273139" y="6271449"/>
                  <a:pt x="8277477" y="6271634"/>
                  <a:pt x="8266570" y="6269070"/>
                </a:cubicBezTo>
                <a:cubicBezTo>
                  <a:pt x="8266755" y="6275370"/>
                  <a:pt x="8273326" y="6277747"/>
                  <a:pt x="8269111" y="6281760"/>
                </a:cubicBezTo>
                <a:cubicBezTo>
                  <a:pt x="8271342" y="6283953"/>
                  <a:pt x="8275619" y="6282040"/>
                  <a:pt x="8277787" y="6282132"/>
                </a:cubicBezTo>
                <a:cubicBezTo>
                  <a:pt x="8280050" y="6285373"/>
                  <a:pt x="8279539" y="6286400"/>
                  <a:pt x="8278493" y="6287666"/>
                </a:cubicBezTo>
                <a:lnTo>
                  <a:pt x="8276531" y="6293129"/>
                </a:lnTo>
                <a:lnTo>
                  <a:pt x="8275929" y="6292537"/>
                </a:lnTo>
                <a:cubicBezTo>
                  <a:pt x="8275929" y="6292537"/>
                  <a:pt x="8275867" y="6290437"/>
                  <a:pt x="8275867" y="6290437"/>
                </a:cubicBezTo>
                <a:cubicBezTo>
                  <a:pt x="8275867" y="6290437"/>
                  <a:pt x="8273635" y="6288245"/>
                  <a:pt x="8273635" y="6288245"/>
                </a:cubicBezTo>
                <a:cubicBezTo>
                  <a:pt x="8273635" y="6288245"/>
                  <a:pt x="8271529" y="6290251"/>
                  <a:pt x="8271529" y="6290251"/>
                </a:cubicBezTo>
                <a:cubicBezTo>
                  <a:pt x="8271591" y="6292351"/>
                  <a:pt x="8273760" y="6292444"/>
                  <a:pt x="8273821" y="6294544"/>
                </a:cubicBezTo>
                <a:cubicBezTo>
                  <a:pt x="8273821" y="6294544"/>
                  <a:pt x="8273821" y="6294544"/>
                  <a:pt x="8275991" y="6294636"/>
                </a:cubicBezTo>
                <a:cubicBezTo>
                  <a:pt x="8276053" y="6296735"/>
                  <a:pt x="8276115" y="6298835"/>
                  <a:pt x="8276177" y="6300934"/>
                </a:cubicBezTo>
                <a:cubicBezTo>
                  <a:pt x="8278347" y="6301027"/>
                  <a:pt x="8276115" y="6298835"/>
                  <a:pt x="8278285" y="6298928"/>
                </a:cubicBezTo>
                <a:cubicBezTo>
                  <a:pt x="8282623" y="6299114"/>
                  <a:pt x="8278471" y="6305226"/>
                  <a:pt x="8274069" y="6302940"/>
                </a:cubicBezTo>
                <a:cubicBezTo>
                  <a:pt x="8274132" y="6305041"/>
                  <a:pt x="8276301" y="6305134"/>
                  <a:pt x="8276363" y="6307234"/>
                </a:cubicBezTo>
                <a:cubicBezTo>
                  <a:pt x="8276363" y="6307234"/>
                  <a:pt x="8276363" y="6307234"/>
                  <a:pt x="8276301" y="6305134"/>
                </a:cubicBezTo>
                <a:cubicBezTo>
                  <a:pt x="8278532" y="6307326"/>
                  <a:pt x="8278595" y="6309424"/>
                  <a:pt x="8278657" y="6311524"/>
                </a:cubicBezTo>
                <a:cubicBezTo>
                  <a:pt x="8278657" y="6311524"/>
                  <a:pt x="8278657" y="6311524"/>
                  <a:pt x="8278719" y="6313623"/>
                </a:cubicBezTo>
                <a:cubicBezTo>
                  <a:pt x="8280887" y="6313717"/>
                  <a:pt x="8280887" y="6313717"/>
                  <a:pt x="8280887" y="6313717"/>
                </a:cubicBezTo>
                <a:cubicBezTo>
                  <a:pt x="8280825" y="6311617"/>
                  <a:pt x="8280825" y="6311617"/>
                  <a:pt x="8280825" y="6311617"/>
                </a:cubicBezTo>
                <a:cubicBezTo>
                  <a:pt x="8280763" y="6309518"/>
                  <a:pt x="8280701" y="6307419"/>
                  <a:pt x="8278471" y="6305226"/>
                </a:cubicBezTo>
                <a:cubicBezTo>
                  <a:pt x="8278471" y="6305226"/>
                  <a:pt x="8278471" y="6305226"/>
                  <a:pt x="8280640" y="6305320"/>
                </a:cubicBezTo>
                <a:cubicBezTo>
                  <a:pt x="8287148" y="6305597"/>
                  <a:pt x="8285163" y="6311804"/>
                  <a:pt x="8287459" y="6316094"/>
                </a:cubicBezTo>
                <a:cubicBezTo>
                  <a:pt x="8293965" y="6316373"/>
                  <a:pt x="8293841" y="6312174"/>
                  <a:pt x="8298180" y="6312361"/>
                </a:cubicBezTo>
                <a:cubicBezTo>
                  <a:pt x="8298180" y="6312361"/>
                  <a:pt x="8298243" y="6314459"/>
                  <a:pt x="8300411" y="6314553"/>
                </a:cubicBezTo>
                <a:cubicBezTo>
                  <a:pt x="8300411" y="6314553"/>
                  <a:pt x="8300411" y="6314553"/>
                  <a:pt x="8300473" y="6316652"/>
                </a:cubicBezTo>
                <a:cubicBezTo>
                  <a:pt x="8300473" y="6316652"/>
                  <a:pt x="8300473" y="6316652"/>
                  <a:pt x="8298305" y="6316559"/>
                </a:cubicBezTo>
                <a:cubicBezTo>
                  <a:pt x="8298367" y="6318659"/>
                  <a:pt x="8300660" y="6322951"/>
                  <a:pt x="8304999" y="6323135"/>
                </a:cubicBezTo>
                <a:cubicBezTo>
                  <a:pt x="8304999" y="6323135"/>
                  <a:pt x="8307167" y="6323229"/>
                  <a:pt x="8307167" y="6323229"/>
                </a:cubicBezTo>
                <a:cubicBezTo>
                  <a:pt x="8307106" y="6321129"/>
                  <a:pt x="8307106" y="6321129"/>
                  <a:pt x="8304936" y="6321036"/>
                </a:cubicBezTo>
                <a:cubicBezTo>
                  <a:pt x="8304936" y="6321036"/>
                  <a:pt x="8302705" y="6318844"/>
                  <a:pt x="8302643" y="6316745"/>
                </a:cubicBezTo>
                <a:cubicBezTo>
                  <a:pt x="8304813" y="6316837"/>
                  <a:pt x="8304813" y="6316837"/>
                  <a:pt x="8306919" y="6314831"/>
                </a:cubicBezTo>
                <a:cubicBezTo>
                  <a:pt x="8306919" y="6314831"/>
                  <a:pt x="8306919" y="6314831"/>
                  <a:pt x="8304749" y="6314738"/>
                </a:cubicBezTo>
                <a:cubicBezTo>
                  <a:pt x="8304749" y="6314738"/>
                  <a:pt x="8302581" y="6314645"/>
                  <a:pt x="8302581" y="6314645"/>
                </a:cubicBezTo>
                <a:cubicBezTo>
                  <a:pt x="8300411" y="6314553"/>
                  <a:pt x="8300350" y="6312453"/>
                  <a:pt x="8300288" y="6310354"/>
                </a:cubicBezTo>
                <a:cubicBezTo>
                  <a:pt x="8302457" y="6310446"/>
                  <a:pt x="8302396" y="6308347"/>
                  <a:pt x="8304564" y="6308440"/>
                </a:cubicBezTo>
                <a:cubicBezTo>
                  <a:pt x="8304564" y="6308440"/>
                  <a:pt x="8302396" y="6308347"/>
                  <a:pt x="8300225" y="6308254"/>
                </a:cubicBezTo>
                <a:cubicBezTo>
                  <a:pt x="8300163" y="6306154"/>
                  <a:pt x="8300163" y="6306154"/>
                  <a:pt x="8300101" y="6304054"/>
                </a:cubicBezTo>
                <a:cubicBezTo>
                  <a:pt x="8300101" y="6304054"/>
                  <a:pt x="8300101" y="6304054"/>
                  <a:pt x="8300039" y="6301955"/>
                </a:cubicBezTo>
                <a:cubicBezTo>
                  <a:pt x="8300039" y="6301955"/>
                  <a:pt x="8299977" y="6299856"/>
                  <a:pt x="8299977" y="6299856"/>
                </a:cubicBezTo>
                <a:cubicBezTo>
                  <a:pt x="8299915" y="6297756"/>
                  <a:pt x="8299915" y="6297756"/>
                  <a:pt x="8299915" y="6297756"/>
                </a:cubicBezTo>
                <a:cubicBezTo>
                  <a:pt x="8299915" y="6297756"/>
                  <a:pt x="8297684" y="6295565"/>
                  <a:pt x="8297684" y="6295565"/>
                </a:cubicBezTo>
                <a:cubicBezTo>
                  <a:pt x="8295514" y="6295472"/>
                  <a:pt x="8295577" y="6297571"/>
                  <a:pt x="8295577" y="6297571"/>
                </a:cubicBezTo>
                <a:cubicBezTo>
                  <a:pt x="8295577" y="6297571"/>
                  <a:pt x="8295638" y="6299671"/>
                  <a:pt x="8295638" y="6299671"/>
                </a:cubicBezTo>
                <a:cubicBezTo>
                  <a:pt x="8295700" y="6301770"/>
                  <a:pt x="8295700" y="6301770"/>
                  <a:pt x="8295763" y="6303869"/>
                </a:cubicBezTo>
                <a:cubicBezTo>
                  <a:pt x="8295763" y="6303869"/>
                  <a:pt x="8295825" y="6305969"/>
                  <a:pt x="8295825" y="6305969"/>
                </a:cubicBezTo>
                <a:cubicBezTo>
                  <a:pt x="8291485" y="6305784"/>
                  <a:pt x="8284607" y="6292908"/>
                  <a:pt x="8291113" y="6293186"/>
                </a:cubicBezTo>
                <a:cubicBezTo>
                  <a:pt x="8291051" y="6291087"/>
                  <a:pt x="8288945" y="6293094"/>
                  <a:pt x="8286775" y="6293001"/>
                </a:cubicBezTo>
                <a:cubicBezTo>
                  <a:pt x="8289999" y="6292089"/>
                  <a:pt x="8289393" y="6289968"/>
                  <a:pt x="8288789" y="6287845"/>
                </a:cubicBezTo>
                <a:lnTo>
                  <a:pt x="8288369" y="6284871"/>
                </a:lnTo>
                <a:lnTo>
                  <a:pt x="8290545" y="6285566"/>
                </a:lnTo>
                <a:lnTo>
                  <a:pt x="8290821" y="6282721"/>
                </a:lnTo>
                <a:lnTo>
                  <a:pt x="8293097" y="6286980"/>
                </a:lnTo>
                <a:cubicBezTo>
                  <a:pt x="8293097" y="6286980"/>
                  <a:pt x="8295266" y="6287074"/>
                  <a:pt x="8295266" y="6287074"/>
                </a:cubicBezTo>
                <a:cubicBezTo>
                  <a:pt x="8295329" y="6289173"/>
                  <a:pt x="8297499" y="6289266"/>
                  <a:pt x="8297499" y="6289266"/>
                </a:cubicBezTo>
                <a:cubicBezTo>
                  <a:pt x="8299667" y="6289359"/>
                  <a:pt x="8299605" y="6287258"/>
                  <a:pt x="8299605" y="6287258"/>
                </a:cubicBezTo>
                <a:cubicBezTo>
                  <a:pt x="8299605" y="6287258"/>
                  <a:pt x="8299543" y="6285160"/>
                  <a:pt x="8299543" y="6285160"/>
                </a:cubicBezTo>
                <a:lnTo>
                  <a:pt x="8295792" y="6279785"/>
                </a:lnTo>
                <a:lnTo>
                  <a:pt x="8300449" y="6278474"/>
                </a:lnTo>
                <a:cubicBezTo>
                  <a:pt x="8300449" y="6278474"/>
                  <a:pt x="8300449" y="6278474"/>
                  <a:pt x="8299317" y="6278255"/>
                </a:cubicBezTo>
                <a:lnTo>
                  <a:pt x="8294980" y="6277413"/>
                </a:lnTo>
                <a:lnTo>
                  <a:pt x="8294832" y="6272378"/>
                </a:lnTo>
                <a:cubicBezTo>
                  <a:pt x="8294769" y="6270277"/>
                  <a:pt x="8294708" y="6268178"/>
                  <a:pt x="8294708" y="6268178"/>
                </a:cubicBezTo>
                <a:cubicBezTo>
                  <a:pt x="8294583" y="6263979"/>
                  <a:pt x="8294521" y="6261879"/>
                  <a:pt x="8292228" y="6257587"/>
                </a:cubicBezTo>
                <a:cubicBezTo>
                  <a:pt x="8292228" y="6257587"/>
                  <a:pt x="8292228" y="6257587"/>
                  <a:pt x="8292166" y="6255489"/>
                </a:cubicBezTo>
                <a:cubicBezTo>
                  <a:pt x="8292104" y="6253388"/>
                  <a:pt x="8289935" y="6253296"/>
                  <a:pt x="8289873" y="6251197"/>
                </a:cubicBezTo>
                <a:cubicBezTo>
                  <a:pt x="8289873" y="6251197"/>
                  <a:pt x="8289873" y="6251197"/>
                  <a:pt x="8287705" y="6251103"/>
                </a:cubicBezTo>
                <a:cubicBezTo>
                  <a:pt x="8285473" y="6248911"/>
                  <a:pt x="8283303" y="6248818"/>
                  <a:pt x="8281133" y="6248726"/>
                </a:cubicBezTo>
                <a:cubicBezTo>
                  <a:pt x="8281133" y="6248726"/>
                  <a:pt x="8281133" y="6248726"/>
                  <a:pt x="8278902" y="6246534"/>
                </a:cubicBezTo>
                <a:close/>
                <a:moveTo>
                  <a:pt x="3568678" y="6246534"/>
                </a:moveTo>
                <a:cubicBezTo>
                  <a:pt x="3568678" y="6246534"/>
                  <a:pt x="3568678" y="6246534"/>
                  <a:pt x="3568741" y="6248633"/>
                </a:cubicBezTo>
                <a:cubicBezTo>
                  <a:pt x="3568741" y="6248633"/>
                  <a:pt x="3568803" y="6250732"/>
                  <a:pt x="3568803" y="6250732"/>
                </a:cubicBezTo>
                <a:cubicBezTo>
                  <a:pt x="3568864" y="6252832"/>
                  <a:pt x="3568927" y="6254932"/>
                  <a:pt x="3568927" y="6254932"/>
                </a:cubicBezTo>
                <a:cubicBezTo>
                  <a:pt x="3571158" y="6257124"/>
                  <a:pt x="3571221" y="6259224"/>
                  <a:pt x="3571221" y="6259224"/>
                </a:cubicBezTo>
                <a:cubicBezTo>
                  <a:pt x="3571221" y="6259224"/>
                  <a:pt x="3571221" y="6259224"/>
                  <a:pt x="3571283" y="6261322"/>
                </a:cubicBezTo>
                <a:cubicBezTo>
                  <a:pt x="3571283" y="6261322"/>
                  <a:pt x="3571283" y="6261322"/>
                  <a:pt x="3573452" y="6261416"/>
                </a:cubicBezTo>
                <a:cubicBezTo>
                  <a:pt x="3573452" y="6261416"/>
                  <a:pt x="3575622" y="6261508"/>
                  <a:pt x="3577791" y="6261601"/>
                </a:cubicBezTo>
                <a:cubicBezTo>
                  <a:pt x="3577728" y="6259502"/>
                  <a:pt x="3577728" y="6259502"/>
                  <a:pt x="3577728" y="6259502"/>
                </a:cubicBezTo>
                <a:cubicBezTo>
                  <a:pt x="3580022" y="6263794"/>
                  <a:pt x="3580146" y="6267992"/>
                  <a:pt x="3580270" y="6272192"/>
                </a:cubicBezTo>
                <a:cubicBezTo>
                  <a:pt x="3580332" y="6274291"/>
                  <a:pt x="3580332" y="6274291"/>
                  <a:pt x="3580332" y="6274291"/>
                </a:cubicBezTo>
                <a:cubicBezTo>
                  <a:pt x="3578101" y="6272098"/>
                  <a:pt x="3573700" y="6269814"/>
                  <a:pt x="3569300" y="6267529"/>
                </a:cubicBezTo>
                <a:cubicBezTo>
                  <a:pt x="3562916" y="6271449"/>
                  <a:pt x="3567254" y="6271634"/>
                  <a:pt x="3556346" y="6269070"/>
                </a:cubicBezTo>
                <a:cubicBezTo>
                  <a:pt x="3556532" y="6275370"/>
                  <a:pt x="3563102" y="6277747"/>
                  <a:pt x="3558888" y="6281760"/>
                </a:cubicBezTo>
                <a:cubicBezTo>
                  <a:pt x="3561119" y="6283953"/>
                  <a:pt x="3565396" y="6282040"/>
                  <a:pt x="3567564" y="6282132"/>
                </a:cubicBezTo>
                <a:cubicBezTo>
                  <a:pt x="3569827" y="6285373"/>
                  <a:pt x="3569316" y="6286400"/>
                  <a:pt x="3568269" y="6287667"/>
                </a:cubicBezTo>
                <a:lnTo>
                  <a:pt x="3566308" y="6293129"/>
                </a:lnTo>
                <a:lnTo>
                  <a:pt x="3565706" y="6292537"/>
                </a:lnTo>
                <a:cubicBezTo>
                  <a:pt x="3565706" y="6292537"/>
                  <a:pt x="3565643" y="6290437"/>
                  <a:pt x="3565643" y="6290437"/>
                </a:cubicBezTo>
                <a:cubicBezTo>
                  <a:pt x="3565643" y="6290437"/>
                  <a:pt x="3563411" y="6288245"/>
                  <a:pt x="3563411" y="6288245"/>
                </a:cubicBezTo>
                <a:cubicBezTo>
                  <a:pt x="3563411" y="6288245"/>
                  <a:pt x="3561305" y="6290251"/>
                  <a:pt x="3561305" y="6290251"/>
                </a:cubicBezTo>
                <a:cubicBezTo>
                  <a:pt x="3561367" y="6292351"/>
                  <a:pt x="3563536" y="6292444"/>
                  <a:pt x="3563598" y="6294544"/>
                </a:cubicBezTo>
                <a:cubicBezTo>
                  <a:pt x="3563598" y="6294544"/>
                  <a:pt x="3563598" y="6294544"/>
                  <a:pt x="3565767" y="6294636"/>
                </a:cubicBezTo>
                <a:cubicBezTo>
                  <a:pt x="3565829" y="6296735"/>
                  <a:pt x="3565892" y="6298835"/>
                  <a:pt x="3565953" y="6300934"/>
                </a:cubicBezTo>
                <a:cubicBezTo>
                  <a:pt x="3568123" y="6301027"/>
                  <a:pt x="3565892" y="6298835"/>
                  <a:pt x="3568061" y="6298928"/>
                </a:cubicBezTo>
                <a:cubicBezTo>
                  <a:pt x="3572400" y="6299114"/>
                  <a:pt x="3568247" y="6305226"/>
                  <a:pt x="3563846" y="6302940"/>
                </a:cubicBezTo>
                <a:cubicBezTo>
                  <a:pt x="3563908" y="6305041"/>
                  <a:pt x="3566077" y="6305134"/>
                  <a:pt x="3566139" y="6307234"/>
                </a:cubicBezTo>
                <a:cubicBezTo>
                  <a:pt x="3566139" y="6307234"/>
                  <a:pt x="3566139" y="6307234"/>
                  <a:pt x="3566077" y="6305134"/>
                </a:cubicBezTo>
                <a:cubicBezTo>
                  <a:pt x="3568309" y="6307326"/>
                  <a:pt x="3568372" y="6309424"/>
                  <a:pt x="3568433" y="6311524"/>
                </a:cubicBezTo>
                <a:cubicBezTo>
                  <a:pt x="3568433" y="6311524"/>
                  <a:pt x="3568433" y="6311524"/>
                  <a:pt x="3568496" y="6313623"/>
                </a:cubicBezTo>
                <a:cubicBezTo>
                  <a:pt x="3570664" y="6313717"/>
                  <a:pt x="3570664" y="6313717"/>
                  <a:pt x="3570664" y="6313717"/>
                </a:cubicBezTo>
                <a:cubicBezTo>
                  <a:pt x="3570602" y="6311617"/>
                  <a:pt x="3570602" y="6311617"/>
                  <a:pt x="3570602" y="6311617"/>
                </a:cubicBezTo>
                <a:cubicBezTo>
                  <a:pt x="3570540" y="6309518"/>
                  <a:pt x="3570478" y="6307419"/>
                  <a:pt x="3568247" y="6305226"/>
                </a:cubicBezTo>
                <a:cubicBezTo>
                  <a:pt x="3568247" y="6305226"/>
                  <a:pt x="3568247" y="6305226"/>
                  <a:pt x="3570417" y="6305320"/>
                </a:cubicBezTo>
                <a:cubicBezTo>
                  <a:pt x="3576925" y="6305597"/>
                  <a:pt x="3574940" y="6311804"/>
                  <a:pt x="3577235" y="6316094"/>
                </a:cubicBezTo>
                <a:cubicBezTo>
                  <a:pt x="3583742" y="6316373"/>
                  <a:pt x="3583617" y="6312174"/>
                  <a:pt x="3587956" y="6312361"/>
                </a:cubicBezTo>
                <a:cubicBezTo>
                  <a:pt x="3587956" y="6312361"/>
                  <a:pt x="3588020" y="6314459"/>
                  <a:pt x="3590188" y="6314553"/>
                </a:cubicBezTo>
                <a:cubicBezTo>
                  <a:pt x="3590188" y="6314553"/>
                  <a:pt x="3590188" y="6314553"/>
                  <a:pt x="3590250" y="6316652"/>
                </a:cubicBezTo>
                <a:cubicBezTo>
                  <a:pt x="3590250" y="6316652"/>
                  <a:pt x="3590250" y="6316652"/>
                  <a:pt x="3588081" y="6316559"/>
                </a:cubicBezTo>
                <a:cubicBezTo>
                  <a:pt x="3588143" y="6318659"/>
                  <a:pt x="3590436" y="6322951"/>
                  <a:pt x="3594776" y="6323135"/>
                </a:cubicBezTo>
                <a:cubicBezTo>
                  <a:pt x="3594776" y="6323135"/>
                  <a:pt x="3596944" y="6323229"/>
                  <a:pt x="3596944" y="6323229"/>
                </a:cubicBezTo>
                <a:cubicBezTo>
                  <a:pt x="3596882" y="6321129"/>
                  <a:pt x="3596882" y="6321129"/>
                  <a:pt x="3594712" y="6321036"/>
                </a:cubicBezTo>
                <a:cubicBezTo>
                  <a:pt x="3594712" y="6321036"/>
                  <a:pt x="3592482" y="6318844"/>
                  <a:pt x="3592420" y="6316745"/>
                </a:cubicBezTo>
                <a:cubicBezTo>
                  <a:pt x="3594589" y="6316837"/>
                  <a:pt x="3594589" y="6316837"/>
                  <a:pt x="3596696" y="6314831"/>
                </a:cubicBezTo>
                <a:cubicBezTo>
                  <a:pt x="3596696" y="6314831"/>
                  <a:pt x="3596696" y="6314831"/>
                  <a:pt x="3594526" y="6314738"/>
                </a:cubicBezTo>
                <a:cubicBezTo>
                  <a:pt x="3594526" y="6314738"/>
                  <a:pt x="3592358" y="6314645"/>
                  <a:pt x="3592358" y="6314645"/>
                </a:cubicBezTo>
                <a:cubicBezTo>
                  <a:pt x="3590188" y="6314553"/>
                  <a:pt x="3590127" y="6312453"/>
                  <a:pt x="3590064" y="6310354"/>
                </a:cubicBezTo>
                <a:cubicBezTo>
                  <a:pt x="3592234" y="6310446"/>
                  <a:pt x="3592172" y="6308347"/>
                  <a:pt x="3594341" y="6308440"/>
                </a:cubicBezTo>
                <a:cubicBezTo>
                  <a:pt x="3594341" y="6308440"/>
                  <a:pt x="3592172" y="6308347"/>
                  <a:pt x="3590001" y="6308254"/>
                </a:cubicBezTo>
                <a:cubicBezTo>
                  <a:pt x="3589940" y="6306154"/>
                  <a:pt x="3589940" y="6306154"/>
                  <a:pt x="3589878" y="6304054"/>
                </a:cubicBezTo>
                <a:cubicBezTo>
                  <a:pt x="3589878" y="6304054"/>
                  <a:pt x="3589878" y="6304054"/>
                  <a:pt x="3589816" y="6301955"/>
                </a:cubicBezTo>
                <a:cubicBezTo>
                  <a:pt x="3589816" y="6301955"/>
                  <a:pt x="3589754" y="6299856"/>
                  <a:pt x="3589754" y="6299856"/>
                </a:cubicBezTo>
                <a:cubicBezTo>
                  <a:pt x="3589692" y="6297756"/>
                  <a:pt x="3589692" y="6297756"/>
                  <a:pt x="3589692" y="6297756"/>
                </a:cubicBezTo>
                <a:cubicBezTo>
                  <a:pt x="3589692" y="6297756"/>
                  <a:pt x="3587460" y="6295565"/>
                  <a:pt x="3587460" y="6295565"/>
                </a:cubicBezTo>
                <a:cubicBezTo>
                  <a:pt x="3585290" y="6295472"/>
                  <a:pt x="3585353" y="6297571"/>
                  <a:pt x="3585353" y="6297571"/>
                </a:cubicBezTo>
                <a:cubicBezTo>
                  <a:pt x="3585353" y="6297571"/>
                  <a:pt x="3585415" y="6299671"/>
                  <a:pt x="3585415" y="6299671"/>
                </a:cubicBezTo>
                <a:cubicBezTo>
                  <a:pt x="3585477" y="6301770"/>
                  <a:pt x="3585477" y="6301770"/>
                  <a:pt x="3585540" y="6303869"/>
                </a:cubicBezTo>
                <a:cubicBezTo>
                  <a:pt x="3585540" y="6303869"/>
                  <a:pt x="3585601" y="6305969"/>
                  <a:pt x="3585601" y="6305969"/>
                </a:cubicBezTo>
                <a:cubicBezTo>
                  <a:pt x="3581262" y="6305784"/>
                  <a:pt x="3574383" y="6292908"/>
                  <a:pt x="3580890" y="6293186"/>
                </a:cubicBezTo>
                <a:cubicBezTo>
                  <a:pt x="3580828" y="6291087"/>
                  <a:pt x="3578721" y="6293094"/>
                  <a:pt x="3576552" y="6293001"/>
                </a:cubicBezTo>
                <a:cubicBezTo>
                  <a:pt x="3579775" y="6292089"/>
                  <a:pt x="3579170" y="6289968"/>
                  <a:pt x="3578566" y="6287845"/>
                </a:cubicBezTo>
                <a:lnTo>
                  <a:pt x="3578146" y="6284871"/>
                </a:lnTo>
                <a:lnTo>
                  <a:pt x="3580322" y="6285566"/>
                </a:lnTo>
                <a:lnTo>
                  <a:pt x="3580597" y="6282721"/>
                </a:lnTo>
                <a:lnTo>
                  <a:pt x="3582874" y="6286980"/>
                </a:lnTo>
                <a:cubicBezTo>
                  <a:pt x="3582874" y="6286980"/>
                  <a:pt x="3585043" y="6287074"/>
                  <a:pt x="3585043" y="6287074"/>
                </a:cubicBezTo>
                <a:cubicBezTo>
                  <a:pt x="3585105" y="6289173"/>
                  <a:pt x="3587275" y="6289266"/>
                  <a:pt x="3587275" y="6289266"/>
                </a:cubicBezTo>
                <a:cubicBezTo>
                  <a:pt x="3589443" y="6289359"/>
                  <a:pt x="3589382" y="6287258"/>
                  <a:pt x="3589382" y="6287258"/>
                </a:cubicBezTo>
                <a:cubicBezTo>
                  <a:pt x="3589382" y="6287258"/>
                  <a:pt x="3589320" y="6285160"/>
                  <a:pt x="3589320" y="6285160"/>
                </a:cubicBezTo>
                <a:lnTo>
                  <a:pt x="3585569" y="6279785"/>
                </a:lnTo>
                <a:lnTo>
                  <a:pt x="3590225" y="6278474"/>
                </a:lnTo>
                <a:cubicBezTo>
                  <a:pt x="3590225" y="6278474"/>
                  <a:pt x="3590225" y="6278474"/>
                  <a:pt x="3589094" y="6278255"/>
                </a:cubicBezTo>
                <a:lnTo>
                  <a:pt x="3584757" y="6277413"/>
                </a:lnTo>
                <a:lnTo>
                  <a:pt x="3584609" y="6272378"/>
                </a:lnTo>
                <a:cubicBezTo>
                  <a:pt x="3584546" y="6270277"/>
                  <a:pt x="3584484" y="6268178"/>
                  <a:pt x="3584484" y="6268178"/>
                </a:cubicBezTo>
                <a:cubicBezTo>
                  <a:pt x="3584360" y="6263979"/>
                  <a:pt x="3584298" y="6261879"/>
                  <a:pt x="3582004" y="6257587"/>
                </a:cubicBezTo>
                <a:cubicBezTo>
                  <a:pt x="3582004" y="6257587"/>
                  <a:pt x="3582004" y="6257587"/>
                  <a:pt x="3581943" y="6255489"/>
                </a:cubicBezTo>
                <a:cubicBezTo>
                  <a:pt x="3581880" y="6253388"/>
                  <a:pt x="3579711" y="6253296"/>
                  <a:pt x="3579649" y="6251197"/>
                </a:cubicBezTo>
                <a:cubicBezTo>
                  <a:pt x="3579649" y="6251197"/>
                  <a:pt x="3579649" y="6251197"/>
                  <a:pt x="3577481" y="6251103"/>
                </a:cubicBezTo>
                <a:cubicBezTo>
                  <a:pt x="3575249" y="6248911"/>
                  <a:pt x="3573080" y="6248818"/>
                  <a:pt x="3570910" y="6248726"/>
                </a:cubicBezTo>
                <a:cubicBezTo>
                  <a:pt x="3570910" y="6248726"/>
                  <a:pt x="3570910" y="6248726"/>
                  <a:pt x="3568678" y="6246534"/>
                </a:cubicBezTo>
                <a:close/>
                <a:moveTo>
                  <a:pt x="10622503" y="6240737"/>
                </a:moveTo>
                <a:cubicBezTo>
                  <a:pt x="10622806" y="6242188"/>
                  <a:pt x="10625100" y="6243267"/>
                  <a:pt x="10626702" y="6245983"/>
                </a:cubicBezTo>
                <a:cubicBezTo>
                  <a:pt x="10629384" y="6243973"/>
                  <a:pt x="10625185" y="6238728"/>
                  <a:pt x="10622503" y="6240737"/>
                </a:cubicBezTo>
                <a:close/>
                <a:moveTo>
                  <a:pt x="10093602" y="6240526"/>
                </a:moveTo>
                <a:cubicBezTo>
                  <a:pt x="10094223" y="6243502"/>
                  <a:pt x="10095158" y="6247966"/>
                  <a:pt x="10100381" y="6246990"/>
                </a:cubicBezTo>
                <a:cubicBezTo>
                  <a:pt x="10099448" y="6242524"/>
                  <a:pt x="10098514" y="6238060"/>
                  <a:pt x="10093602" y="6240526"/>
                </a:cubicBezTo>
                <a:close/>
                <a:moveTo>
                  <a:pt x="8169397" y="6239560"/>
                </a:moveTo>
                <a:cubicBezTo>
                  <a:pt x="8169397" y="6239560"/>
                  <a:pt x="8167065" y="6241492"/>
                  <a:pt x="8167065" y="6241492"/>
                </a:cubicBezTo>
                <a:cubicBezTo>
                  <a:pt x="8167065" y="6241492"/>
                  <a:pt x="8167065" y="6241492"/>
                  <a:pt x="8169518" y="6243631"/>
                </a:cubicBezTo>
                <a:cubicBezTo>
                  <a:pt x="8169518" y="6243631"/>
                  <a:pt x="8169577" y="6245667"/>
                  <a:pt x="8169577" y="6245667"/>
                </a:cubicBezTo>
                <a:cubicBezTo>
                  <a:pt x="8169577" y="6245667"/>
                  <a:pt x="8171908" y="6243734"/>
                  <a:pt x="8171908" y="6243734"/>
                </a:cubicBezTo>
                <a:cubicBezTo>
                  <a:pt x="8171908" y="6243734"/>
                  <a:pt x="8171908" y="6243734"/>
                  <a:pt x="8171847" y="6241697"/>
                </a:cubicBezTo>
                <a:cubicBezTo>
                  <a:pt x="8171787" y="6239661"/>
                  <a:pt x="8169397" y="6239560"/>
                  <a:pt x="8169397" y="6239560"/>
                </a:cubicBezTo>
                <a:close/>
                <a:moveTo>
                  <a:pt x="3459173" y="6239560"/>
                </a:moveTo>
                <a:cubicBezTo>
                  <a:pt x="3459173" y="6239560"/>
                  <a:pt x="3456842" y="6241492"/>
                  <a:pt x="3456842" y="6241492"/>
                </a:cubicBezTo>
                <a:cubicBezTo>
                  <a:pt x="3456842" y="6241492"/>
                  <a:pt x="3456842" y="6241492"/>
                  <a:pt x="3459294" y="6243631"/>
                </a:cubicBezTo>
                <a:cubicBezTo>
                  <a:pt x="3459294" y="6243631"/>
                  <a:pt x="3459354" y="6245667"/>
                  <a:pt x="3459354" y="6245667"/>
                </a:cubicBezTo>
                <a:cubicBezTo>
                  <a:pt x="3459354" y="6245667"/>
                  <a:pt x="3461684" y="6243734"/>
                  <a:pt x="3461684" y="6243734"/>
                </a:cubicBezTo>
                <a:cubicBezTo>
                  <a:pt x="3461684" y="6243734"/>
                  <a:pt x="3461684" y="6243734"/>
                  <a:pt x="3461624" y="6241697"/>
                </a:cubicBezTo>
                <a:cubicBezTo>
                  <a:pt x="3461564" y="6239661"/>
                  <a:pt x="3459173" y="6239560"/>
                  <a:pt x="3459173" y="6239560"/>
                </a:cubicBezTo>
                <a:close/>
                <a:moveTo>
                  <a:pt x="7537442" y="6233822"/>
                </a:moveTo>
                <a:cubicBezTo>
                  <a:pt x="7537442" y="6233822"/>
                  <a:pt x="7536767" y="6238514"/>
                  <a:pt x="7536767" y="6238514"/>
                </a:cubicBezTo>
                <a:cubicBezTo>
                  <a:pt x="7536428" y="6240860"/>
                  <a:pt x="7538718" y="6241432"/>
                  <a:pt x="7541007" y="6242004"/>
                </a:cubicBezTo>
                <a:lnTo>
                  <a:pt x="7543493" y="6242868"/>
                </a:lnTo>
                <a:lnTo>
                  <a:pt x="7545250" y="6245496"/>
                </a:lnTo>
                <a:cubicBezTo>
                  <a:pt x="7545417" y="6244322"/>
                  <a:pt x="7544930" y="6243592"/>
                  <a:pt x="7544113" y="6243084"/>
                </a:cubicBezTo>
                <a:lnTo>
                  <a:pt x="7543493" y="6242868"/>
                </a:lnTo>
                <a:lnTo>
                  <a:pt x="7541346" y="6239658"/>
                </a:lnTo>
                <a:cubicBezTo>
                  <a:pt x="7539225" y="6237913"/>
                  <a:pt x="7537104" y="6236168"/>
                  <a:pt x="7537442" y="6233822"/>
                </a:cubicBezTo>
                <a:close/>
                <a:moveTo>
                  <a:pt x="2827219" y="6233822"/>
                </a:moveTo>
                <a:cubicBezTo>
                  <a:pt x="2827219" y="6233822"/>
                  <a:pt x="2826543" y="6238514"/>
                  <a:pt x="2826543" y="6238514"/>
                </a:cubicBezTo>
                <a:cubicBezTo>
                  <a:pt x="2826205" y="6240860"/>
                  <a:pt x="2828494" y="6241432"/>
                  <a:pt x="2830784" y="6242004"/>
                </a:cubicBezTo>
                <a:lnTo>
                  <a:pt x="2833269" y="6242868"/>
                </a:lnTo>
                <a:lnTo>
                  <a:pt x="2835026" y="6245496"/>
                </a:lnTo>
                <a:cubicBezTo>
                  <a:pt x="2835194" y="6244322"/>
                  <a:pt x="2834706" y="6243592"/>
                  <a:pt x="2833890" y="6243085"/>
                </a:cubicBezTo>
                <a:lnTo>
                  <a:pt x="2833269" y="6242868"/>
                </a:lnTo>
                <a:lnTo>
                  <a:pt x="2831122" y="6239658"/>
                </a:lnTo>
                <a:cubicBezTo>
                  <a:pt x="2829001" y="6237913"/>
                  <a:pt x="2826880" y="6236168"/>
                  <a:pt x="2827219" y="6233822"/>
                </a:cubicBezTo>
                <a:close/>
                <a:moveTo>
                  <a:pt x="10259941" y="6232978"/>
                </a:moveTo>
                <a:lnTo>
                  <a:pt x="10259969" y="6232982"/>
                </a:lnTo>
                <a:lnTo>
                  <a:pt x="10259961" y="6233003"/>
                </a:lnTo>
                <a:close/>
                <a:moveTo>
                  <a:pt x="10160246" y="6232893"/>
                </a:moveTo>
                <a:cubicBezTo>
                  <a:pt x="10159126" y="6233103"/>
                  <a:pt x="10158007" y="6233311"/>
                  <a:pt x="10158328" y="6234846"/>
                </a:cubicBezTo>
                <a:cubicBezTo>
                  <a:pt x="10158328" y="6234846"/>
                  <a:pt x="10158649" y="6236382"/>
                  <a:pt x="10158649" y="6236382"/>
                </a:cubicBezTo>
                <a:cubicBezTo>
                  <a:pt x="10158969" y="6237918"/>
                  <a:pt x="10158969" y="6237918"/>
                  <a:pt x="10158969" y="6237918"/>
                </a:cubicBezTo>
                <a:cubicBezTo>
                  <a:pt x="10158969" y="6237918"/>
                  <a:pt x="10160410" y="6239242"/>
                  <a:pt x="10160410" y="6239242"/>
                </a:cubicBezTo>
                <a:cubicBezTo>
                  <a:pt x="10161529" y="6239033"/>
                  <a:pt x="10161208" y="6237498"/>
                  <a:pt x="10161208" y="6237498"/>
                </a:cubicBezTo>
                <a:cubicBezTo>
                  <a:pt x="10161208" y="6237498"/>
                  <a:pt x="10160888" y="6235964"/>
                  <a:pt x="10160888" y="6235964"/>
                </a:cubicBezTo>
                <a:cubicBezTo>
                  <a:pt x="10160888" y="6235964"/>
                  <a:pt x="10160888" y="6235964"/>
                  <a:pt x="10160567" y="6234428"/>
                </a:cubicBezTo>
                <a:cubicBezTo>
                  <a:pt x="10160567" y="6234428"/>
                  <a:pt x="10160567" y="6234428"/>
                  <a:pt x="10160246" y="6232893"/>
                </a:cubicBezTo>
                <a:close/>
                <a:moveTo>
                  <a:pt x="10258169" y="6230719"/>
                </a:moveTo>
                <a:lnTo>
                  <a:pt x="10259941" y="6232978"/>
                </a:lnTo>
                <a:lnTo>
                  <a:pt x="10258316" y="6232691"/>
                </a:lnTo>
                <a:cubicBezTo>
                  <a:pt x="10257845" y="6232980"/>
                  <a:pt x="10257414" y="6233460"/>
                  <a:pt x="10256903" y="6233556"/>
                </a:cubicBezTo>
                <a:cubicBezTo>
                  <a:pt x="10255882" y="6233747"/>
                  <a:pt x="10255561" y="6232207"/>
                  <a:pt x="10254216" y="6230858"/>
                </a:cubicBezTo>
                <a:cubicBezTo>
                  <a:pt x="10255267" y="6228262"/>
                  <a:pt x="10256785" y="6229178"/>
                  <a:pt x="10258169" y="6230719"/>
                </a:cubicBezTo>
                <a:close/>
                <a:moveTo>
                  <a:pt x="10626723" y="6225681"/>
                </a:moveTo>
                <a:cubicBezTo>
                  <a:pt x="10624670" y="6226065"/>
                  <a:pt x="10625292" y="6229041"/>
                  <a:pt x="10623239" y="6229425"/>
                </a:cubicBezTo>
                <a:cubicBezTo>
                  <a:pt x="10623551" y="6230913"/>
                  <a:pt x="10624981" y="6227553"/>
                  <a:pt x="10626630" y="6230337"/>
                </a:cubicBezTo>
                <a:cubicBezTo>
                  <a:pt x="10627656" y="6230146"/>
                  <a:pt x="10627034" y="6227169"/>
                  <a:pt x="10626723" y="6225681"/>
                </a:cubicBezTo>
                <a:close/>
                <a:moveTo>
                  <a:pt x="10569856" y="6223413"/>
                </a:moveTo>
                <a:cubicBezTo>
                  <a:pt x="10570176" y="6224948"/>
                  <a:pt x="10569461" y="6226677"/>
                  <a:pt x="10568425" y="6226870"/>
                </a:cubicBezTo>
                <a:lnTo>
                  <a:pt x="10575181" y="6228748"/>
                </a:lnTo>
                <a:lnTo>
                  <a:pt x="10574569" y="6230506"/>
                </a:lnTo>
                <a:cubicBezTo>
                  <a:pt x="10575606" y="6230312"/>
                  <a:pt x="10575606" y="6230312"/>
                  <a:pt x="10575285" y="6228778"/>
                </a:cubicBezTo>
                <a:lnTo>
                  <a:pt x="10575181" y="6228748"/>
                </a:lnTo>
                <a:lnTo>
                  <a:pt x="10575831" y="6226881"/>
                </a:lnTo>
                <a:cubicBezTo>
                  <a:pt x="10574663" y="6224508"/>
                  <a:pt x="10572286" y="6222161"/>
                  <a:pt x="10569856" y="6223413"/>
                </a:cubicBezTo>
                <a:close/>
                <a:moveTo>
                  <a:pt x="10147246" y="6222567"/>
                </a:moveTo>
                <a:cubicBezTo>
                  <a:pt x="10144215" y="6223134"/>
                  <a:pt x="10144537" y="6224671"/>
                  <a:pt x="10141505" y="6225239"/>
                </a:cubicBezTo>
                <a:cubicBezTo>
                  <a:pt x="10140815" y="6226965"/>
                  <a:pt x="10144123" y="6232741"/>
                  <a:pt x="10141092" y="6233307"/>
                </a:cubicBezTo>
                <a:cubicBezTo>
                  <a:pt x="10145134" y="6232552"/>
                  <a:pt x="10147063" y="6241780"/>
                  <a:pt x="10143343" y="6244076"/>
                </a:cubicBezTo>
                <a:cubicBezTo>
                  <a:pt x="10141320" y="6244453"/>
                  <a:pt x="10141000" y="6242916"/>
                  <a:pt x="10138979" y="6243294"/>
                </a:cubicBezTo>
                <a:cubicBezTo>
                  <a:pt x="10138657" y="6241754"/>
                  <a:pt x="10138336" y="6240217"/>
                  <a:pt x="10138014" y="6238678"/>
                </a:cubicBezTo>
                <a:cubicBezTo>
                  <a:pt x="10137692" y="6237140"/>
                  <a:pt x="10137692" y="6237140"/>
                  <a:pt x="10137371" y="6235602"/>
                </a:cubicBezTo>
                <a:cubicBezTo>
                  <a:pt x="10137371" y="6235602"/>
                  <a:pt x="10136039" y="6234252"/>
                  <a:pt x="10135028" y="6234442"/>
                </a:cubicBezTo>
                <a:cubicBezTo>
                  <a:pt x="10134017" y="6234631"/>
                  <a:pt x="10134339" y="6236169"/>
                  <a:pt x="10134339" y="6236169"/>
                </a:cubicBezTo>
                <a:cubicBezTo>
                  <a:pt x="10134660" y="6237708"/>
                  <a:pt x="10134660" y="6237708"/>
                  <a:pt x="10134982" y="6239244"/>
                </a:cubicBezTo>
                <a:cubicBezTo>
                  <a:pt x="10135303" y="6240783"/>
                  <a:pt x="10135626" y="6242322"/>
                  <a:pt x="10136269" y="6245398"/>
                </a:cubicBezTo>
                <a:cubicBezTo>
                  <a:pt x="10135924" y="6246262"/>
                  <a:pt x="10136086" y="6247030"/>
                  <a:pt x="10136457" y="6247710"/>
                </a:cubicBezTo>
                <a:cubicBezTo>
                  <a:pt x="10137572" y="6249750"/>
                  <a:pt x="10140587" y="6250984"/>
                  <a:pt x="10137554" y="6251551"/>
                </a:cubicBezTo>
                <a:cubicBezTo>
                  <a:pt x="10139576" y="6251173"/>
                  <a:pt x="10143618" y="6250416"/>
                  <a:pt x="10147615" y="6254465"/>
                </a:cubicBezTo>
                <a:cubicBezTo>
                  <a:pt x="10142562" y="6255408"/>
                  <a:pt x="10144262" y="6253493"/>
                  <a:pt x="10146513" y="6264261"/>
                </a:cubicBezTo>
                <a:cubicBezTo>
                  <a:pt x="10153311" y="6256596"/>
                  <a:pt x="10157859" y="6273327"/>
                  <a:pt x="10155792" y="6278509"/>
                </a:cubicBezTo>
                <a:cubicBezTo>
                  <a:pt x="10157123" y="6279858"/>
                  <a:pt x="10160845" y="6277563"/>
                  <a:pt x="10156436" y="6281585"/>
                </a:cubicBezTo>
                <a:cubicBezTo>
                  <a:pt x="10158089" y="6284473"/>
                  <a:pt x="10161442" y="6285444"/>
                  <a:pt x="10164474" y="6284876"/>
                </a:cubicBezTo>
                <a:cubicBezTo>
                  <a:pt x="10163830" y="6281800"/>
                  <a:pt x="10163508" y="6280262"/>
                  <a:pt x="10166541" y="6279694"/>
                </a:cubicBezTo>
                <a:cubicBezTo>
                  <a:pt x="10160524" y="6276026"/>
                  <a:pt x="10165577" y="6275081"/>
                  <a:pt x="10163968" y="6267390"/>
                </a:cubicBezTo>
                <a:cubicBezTo>
                  <a:pt x="10162957" y="6267579"/>
                  <a:pt x="10163280" y="6269116"/>
                  <a:pt x="10161257" y="6269495"/>
                </a:cubicBezTo>
                <a:cubicBezTo>
                  <a:pt x="10161074" y="6253546"/>
                  <a:pt x="10151840" y="6234494"/>
                  <a:pt x="10147246" y="6222567"/>
                </a:cubicBezTo>
                <a:close/>
                <a:moveTo>
                  <a:pt x="8212661" y="6222350"/>
                </a:moveTo>
                <a:cubicBezTo>
                  <a:pt x="8210269" y="6222247"/>
                  <a:pt x="8210269" y="6222247"/>
                  <a:pt x="8210331" y="6224319"/>
                </a:cubicBezTo>
                <a:cubicBezTo>
                  <a:pt x="8209167" y="6225304"/>
                  <a:pt x="8208615" y="6226832"/>
                  <a:pt x="8208969" y="6228658"/>
                </a:cubicBezTo>
                <a:cubicBezTo>
                  <a:pt x="8209321" y="6230485"/>
                  <a:pt x="8210577" y="6232607"/>
                  <a:pt x="8213029" y="6234782"/>
                </a:cubicBezTo>
                <a:cubicBezTo>
                  <a:pt x="8213029" y="6234782"/>
                  <a:pt x="8213642" y="6235327"/>
                  <a:pt x="8214247" y="6235611"/>
                </a:cubicBezTo>
                <a:cubicBezTo>
                  <a:pt x="8214853" y="6235896"/>
                  <a:pt x="8215451" y="6235921"/>
                  <a:pt x="8215419" y="6234885"/>
                </a:cubicBezTo>
                <a:cubicBezTo>
                  <a:pt x="8215359" y="6232812"/>
                  <a:pt x="8215359" y="6232812"/>
                  <a:pt x="8215359" y="6232812"/>
                </a:cubicBezTo>
                <a:cubicBezTo>
                  <a:pt x="8212907" y="6230637"/>
                  <a:pt x="8212783" y="6226494"/>
                  <a:pt x="8215114" y="6224524"/>
                </a:cubicBezTo>
                <a:cubicBezTo>
                  <a:pt x="8215053" y="6222452"/>
                  <a:pt x="8212661" y="6222350"/>
                  <a:pt x="8212661" y="6222350"/>
                </a:cubicBezTo>
                <a:close/>
                <a:moveTo>
                  <a:pt x="3502438" y="6222350"/>
                </a:moveTo>
                <a:cubicBezTo>
                  <a:pt x="3500046" y="6222247"/>
                  <a:pt x="3500046" y="6222247"/>
                  <a:pt x="3500107" y="6224319"/>
                </a:cubicBezTo>
                <a:cubicBezTo>
                  <a:pt x="3498943" y="6225304"/>
                  <a:pt x="3498392" y="6226832"/>
                  <a:pt x="3498745" y="6228659"/>
                </a:cubicBezTo>
                <a:cubicBezTo>
                  <a:pt x="3499097" y="6230485"/>
                  <a:pt x="3500353" y="6232607"/>
                  <a:pt x="3502805" y="6234782"/>
                </a:cubicBezTo>
                <a:cubicBezTo>
                  <a:pt x="3502805" y="6234782"/>
                  <a:pt x="3503419" y="6235327"/>
                  <a:pt x="3504023" y="6235611"/>
                </a:cubicBezTo>
                <a:cubicBezTo>
                  <a:pt x="3504629" y="6235896"/>
                  <a:pt x="3505227" y="6235921"/>
                  <a:pt x="3505196" y="6234885"/>
                </a:cubicBezTo>
                <a:cubicBezTo>
                  <a:pt x="3505135" y="6232812"/>
                  <a:pt x="3505135" y="6232812"/>
                  <a:pt x="3505135" y="6232812"/>
                </a:cubicBezTo>
                <a:cubicBezTo>
                  <a:pt x="3502683" y="6230637"/>
                  <a:pt x="3502560" y="6226494"/>
                  <a:pt x="3504890" y="6224524"/>
                </a:cubicBezTo>
                <a:cubicBezTo>
                  <a:pt x="3504829" y="6222452"/>
                  <a:pt x="3502438" y="6222350"/>
                  <a:pt x="3502438" y="6222350"/>
                </a:cubicBezTo>
                <a:close/>
                <a:moveTo>
                  <a:pt x="8260406" y="6222104"/>
                </a:moveTo>
                <a:cubicBezTo>
                  <a:pt x="8260535" y="6226467"/>
                  <a:pt x="8260665" y="6230830"/>
                  <a:pt x="8263183" y="6235294"/>
                </a:cubicBezTo>
                <a:cubicBezTo>
                  <a:pt x="8263183" y="6235294"/>
                  <a:pt x="8263797" y="6235865"/>
                  <a:pt x="8264403" y="6236163"/>
                </a:cubicBezTo>
                <a:cubicBezTo>
                  <a:pt x="8265009" y="6236462"/>
                  <a:pt x="8265607" y="6236487"/>
                  <a:pt x="8265574" y="6235397"/>
                </a:cubicBezTo>
                <a:cubicBezTo>
                  <a:pt x="8263053" y="6230932"/>
                  <a:pt x="8262925" y="6226568"/>
                  <a:pt x="8262796" y="6222207"/>
                </a:cubicBezTo>
                <a:cubicBezTo>
                  <a:pt x="8262796" y="6222207"/>
                  <a:pt x="8262796" y="6222207"/>
                  <a:pt x="8260406" y="6222104"/>
                </a:cubicBezTo>
                <a:close/>
                <a:moveTo>
                  <a:pt x="3550183" y="6222104"/>
                </a:moveTo>
                <a:cubicBezTo>
                  <a:pt x="3550312" y="6226467"/>
                  <a:pt x="3550441" y="6230830"/>
                  <a:pt x="3552959" y="6235294"/>
                </a:cubicBezTo>
                <a:cubicBezTo>
                  <a:pt x="3552959" y="6235294"/>
                  <a:pt x="3553573" y="6235865"/>
                  <a:pt x="3554180" y="6236163"/>
                </a:cubicBezTo>
                <a:cubicBezTo>
                  <a:pt x="3554786" y="6236462"/>
                  <a:pt x="3555383" y="6236488"/>
                  <a:pt x="3555350" y="6235397"/>
                </a:cubicBezTo>
                <a:cubicBezTo>
                  <a:pt x="3552830" y="6230932"/>
                  <a:pt x="3552702" y="6226568"/>
                  <a:pt x="3552572" y="6222207"/>
                </a:cubicBezTo>
                <a:cubicBezTo>
                  <a:pt x="3552572" y="6222207"/>
                  <a:pt x="3552572" y="6222207"/>
                  <a:pt x="3550183" y="6222104"/>
                </a:cubicBezTo>
                <a:close/>
                <a:moveTo>
                  <a:pt x="7273551" y="6221850"/>
                </a:moveTo>
                <a:cubicBezTo>
                  <a:pt x="7268973" y="6220706"/>
                  <a:pt x="7264191" y="6220970"/>
                  <a:pt x="7263785" y="6223785"/>
                </a:cubicBezTo>
                <a:cubicBezTo>
                  <a:pt x="7263381" y="6226600"/>
                  <a:pt x="7265466" y="6228581"/>
                  <a:pt x="7268901" y="6229439"/>
                </a:cubicBezTo>
                <a:cubicBezTo>
                  <a:pt x="7272335" y="6230297"/>
                  <a:pt x="7277116" y="6230033"/>
                  <a:pt x="7282100" y="6228361"/>
                </a:cubicBezTo>
                <a:cubicBezTo>
                  <a:pt x="7282505" y="6225546"/>
                  <a:pt x="7278130" y="6222994"/>
                  <a:pt x="7273551" y="6221850"/>
                </a:cubicBezTo>
                <a:close/>
                <a:moveTo>
                  <a:pt x="2563327" y="6221850"/>
                </a:moveTo>
                <a:cubicBezTo>
                  <a:pt x="2558749" y="6220706"/>
                  <a:pt x="2553968" y="6220970"/>
                  <a:pt x="2553562" y="6223785"/>
                </a:cubicBezTo>
                <a:cubicBezTo>
                  <a:pt x="2553157" y="6226600"/>
                  <a:pt x="2555243" y="6228581"/>
                  <a:pt x="2558677" y="6229439"/>
                </a:cubicBezTo>
                <a:cubicBezTo>
                  <a:pt x="2562111" y="6230297"/>
                  <a:pt x="2566892" y="6230033"/>
                  <a:pt x="2571876" y="6228361"/>
                </a:cubicBezTo>
                <a:cubicBezTo>
                  <a:pt x="2572281" y="6225546"/>
                  <a:pt x="2567906" y="6222994"/>
                  <a:pt x="2563327" y="6221850"/>
                </a:cubicBezTo>
                <a:close/>
                <a:moveTo>
                  <a:pt x="10621514" y="6221436"/>
                </a:moveTo>
                <a:cubicBezTo>
                  <a:pt x="10620502" y="6221625"/>
                  <a:pt x="10620162" y="6221888"/>
                  <a:pt x="10620200" y="6222230"/>
                </a:cubicBezTo>
                <a:cubicBezTo>
                  <a:pt x="10620317" y="6223255"/>
                  <a:pt x="10623837" y="6224989"/>
                  <a:pt x="10622800" y="6227575"/>
                </a:cubicBezTo>
                <a:cubicBezTo>
                  <a:pt x="10623812" y="6227386"/>
                  <a:pt x="10623490" y="6225851"/>
                  <a:pt x="10625516" y="6225471"/>
                </a:cubicBezTo>
                <a:cubicBezTo>
                  <a:pt x="10625195" y="6223938"/>
                  <a:pt x="10624874" y="6222403"/>
                  <a:pt x="10624874" y="6222403"/>
                </a:cubicBezTo>
                <a:cubicBezTo>
                  <a:pt x="10622849" y="6222782"/>
                  <a:pt x="10621835" y="6222970"/>
                  <a:pt x="10621514" y="6221436"/>
                </a:cubicBezTo>
                <a:close/>
                <a:moveTo>
                  <a:pt x="8245619" y="6219947"/>
                </a:moveTo>
                <a:cubicBezTo>
                  <a:pt x="8244523" y="6219900"/>
                  <a:pt x="8244116" y="6220010"/>
                  <a:pt x="8244089" y="6220262"/>
                </a:cubicBezTo>
                <a:cubicBezTo>
                  <a:pt x="8244009" y="6221022"/>
                  <a:pt x="8247352" y="6223072"/>
                  <a:pt x="8245799" y="6226054"/>
                </a:cubicBezTo>
                <a:cubicBezTo>
                  <a:pt x="8250122" y="6224206"/>
                  <a:pt x="8245619" y="6219947"/>
                  <a:pt x="8245619" y="6219947"/>
                </a:cubicBezTo>
                <a:close/>
                <a:moveTo>
                  <a:pt x="3535395" y="6219947"/>
                </a:moveTo>
                <a:cubicBezTo>
                  <a:pt x="3534300" y="6219900"/>
                  <a:pt x="3533892" y="6220010"/>
                  <a:pt x="3533866" y="6220262"/>
                </a:cubicBezTo>
                <a:cubicBezTo>
                  <a:pt x="3533785" y="6221022"/>
                  <a:pt x="3537128" y="6223072"/>
                  <a:pt x="3535575" y="6226054"/>
                </a:cubicBezTo>
                <a:cubicBezTo>
                  <a:pt x="3539899" y="6224206"/>
                  <a:pt x="3535395" y="6219947"/>
                  <a:pt x="3535395" y="6219947"/>
                </a:cubicBezTo>
                <a:close/>
                <a:moveTo>
                  <a:pt x="8273737" y="6210476"/>
                </a:moveTo>
                <a:cubicBezTo>
                  <a:pt x="8271625" y="6212444"/>
                  <a:pt x="8270071" y="6214952"/>
                  <a:pt x="8269347" y="6218008"/>
                </a:cubicBezTo>
                <a:cubicBezTo>
                  <a:pt x="8268623" y="6221065"/>
                  <a:pt x="8268729" y="6224672"/>
                  <a:pt x="8269939" y="6228841"/>
                </a:cubicBezTo>
                <a:cubicBezTo>
                  <a:pt x="8271991" y="6224812"/>
                  <a:pt x="8276459" y="6229121"/>
                  <a:pt x="8282857" y="6225277"/>
                </a:cubicBezTo>
                <a:cubicBezTo>
                  <a:pt x="8282917" y="6227338"/>
                  <a:pt x="8282917" y="6227338"/>
                  <a:pt x="8282977" y="6229400"/>
                </a:cubicBezTo>
                <a:cubicBezTo>
                  <a:pt x="8282977" y="6229400"/>
                  <a:pt x="8282977" y="6229400"/>
                  <a:pt x="8283039" y="6231461"/>
                </a:cubicBezTo>
                <a:cubicBezTo>
                  <a:pt x="8283039" y="6231461"/>
                  <a:pt x="8285212" y="6231554"/>
                  <a:pt x="8285212" y="6231554"/>
                </a:cubicBezTo>
                <a:cubicBezTo>
                  <a:pt x="8287386" y="6231646"/>
                  <a:pt x="8287386" y="6231646"/>
                  <a:pt x="8287325" y="6229585"/>
                </a:cubicBezTo>
                <a:cubicBezTo>
                  <a:pt x="8287263" y="6227524"/>
                  <a:pt x="8287203" y="6225463"/>
                  <a:pt x="8287203" y="6225463"/>
                </a:cubicBezTo>
                <a:cubicBezTo>
                  <a:pt x="8287141" y="6223402"/>
                  <a:pt x="8289254" y="6221433"/>
                  <a:pt x="8291428" y="6221527"/>
                </a:cubicBezTo>
                <a:cubicBezTo>
                  <a:pt x="8289132" y="6217311"/>
                  <a:pt x="8286897" y="6215157"/>
                  <a:pt x="8282491" y="6212909"/>
                </a:cubicBezTo>
                <a:cubicBezTo>
                  <a:pt x="8282491" y="6212909"/>
                  <a:pt x="8280379" y="6214878"/>
                  <a:pt x="8280439" y="6216938"/>
                </a:cubicBezTo>
                <a:cubicBezTo>
                  <a:pt x="8276093" y="6216753"/>
                  <a:pt x="8275971" y="6212630"/>
                  <a:pt x="8273737" y="6210476"/>
                </a:cubicBezTo>
                <a:close/>
                <a:moveTo>
                  <a:pt x="3563514" y="6210476"/>
                </a:moveTo>
                <a:cubicBezTo>
                  <a:pt x="3561401" y="6212444"/>
                  <a:pt x="3559847" y="6214952"/>
                  <a:pt x="3559123" y="6218008"/>
                </a:cubicBezTo>
                <a:cubicBezTo>
                  <a:pt x="3558399" y="6221065"/>
                  <a:pt x="3558506" y="6224672"/>
                  <a:pt x="3559715" y="6228841"/>
                </a:cubicBezTo>
                <a:cubicBezTo>
                  <a:pt x="3561767" y="6224812"/>
                  <a:pt x="3566235" y="6229121"/>
                  <a:pt x="3572633" y="6225277"/>
                </a:cubicBezTo>
                <a:cubicBezTo>
                  <a:pt x="3572694" y="6227338"/>
                  <a:pt x="3572694" y="6227338"/>
                  <a:pt x="3572754" y="6229400"/>
                </a:cubicBezTo>
                <a:cubicBezTo>
                  <a:pt x="3572754" y="6229400"/>
                  <a:pt x="3572754" y="6229400"/>
                  <a:pt x="3572815" y="6231461"/>
                </a:cubicBezTo>
                <a:cubicBezTo>
                  <a:pt x="3572815" y="6231461"/>
                  <a:pt x="3574988" y="6231554"/>
                  <a:pt x="3574988" y="6231554"/>
                </a:cubicBezTo>
                <a:cubicBezTo>
                  <a:pt x="3577162" y="6231646"/>
                  <a:pt x="3577162" y="6231646"/>
                  <a:pt x="3577101" y="6229585"/>
                </a:cubicBezTo>
                <a:cubicBezTo>
                  <a:pt x="3577040" y="6227524"/>
                  <a:pt x="3576980" y="6225463"/>
                  <a:pt x="3576980" y="6225463"/>
                </a:cubicBezTo>
                <a:cubicBezTo>
                  <a:pt x="3576918" y="6223402"/>
                  <a:pt x="3579031" y="6221433"/>
                  <a:pt x="3581205" y="6221527"/>
                </a:cubicBezTo>
                <a:cubicBezTo>
                  <a:pt x="3578908" y="6217311"/>
                  <a:pt x="3576674" y="6215157"/>
                  <a:pt x="3572267" y="6212909"/>
                </a:cubicBezTo>
                <a:cubicBezTo>
                  <a:pt x="3572267" y="6212909"/>
                  <a:pt x="3570155" y="6214878"/>
                  <a:pt x="3570215" y="6216938"/>
                </a:cubicBezTo>
                <a:cubicBezTo>
                  <a:pt x="3565870" y="6216753"/>
                  <a:pt x="3565747" y="6212630"/>
                  <a:pt x="3563514" y="6210476"/>
                </a:cubicBezTo>
                <a:close/>
                <a:moveTo>
                  <a:pt x="10117188" y="6210079"/>
                </a:moveTo>
                <a:cubicBezTo>
                  <a:pt x="10112759" y="6209300"/>
                  <a:pt x="10114055" y="6215488"/>
                  <a:pt x="10110976" y="6216064"/>
                </a:cubicBezTo>
                <a:cubicBezTo>
                  <a:pt x="10112649" y="6218967"/>
                  <a:pt x="10114322" y="6221871"/>
                  <a:pt x="10117022" y="6224582"/>
                </a:cubicBezTo>
                <a:cubicBezTo>
                  <a:pt x="10117345" y="6226128"/>
                  <a:pt x="10117992" y="6229224"/>
                  <a:pt x="10118316" y="6230771"/>
                </a:cubicBezTo>
                <a:cubicBezTo>
                  <a:pt x="10117234" y="6235798"/>
                  <a:pt x="10122956" y="6242768"/>
                  <a:pt x="10129113" y="6241616"/>
                </a:cubicBezTo>
                <a:cubicBezTo>
                  <a:pt x="10126469" y="6234071"/>
                  <a:pt x="10125442" y="6234262"/>
                  <a:pt x="10126201" y="6227689"/>
                </a:cubicBezTo>
                <a:cubicBezTo>
                  <a:pt x="10125174" y="6227881"/>
                  <a:pt x="10124473" y="6229620"/>
                  <a:pt x="10123446" y="6229812"/>
                </a:cubicBezTo>
                <a:cubicBezTo>
                  <a:pt x="10123122" y="6228264"/>
                  <a:pt x="10122799" y="6226717"/>
                  <a:pt x="10122475" y="6225169"/>
                </a:cubicBezTo>
                <a:cubicBezTo>
                  <a:pt x="10122475" y="6225169"/>
                  <a:pt x="10122152" y="6223622"/>
                  <a:pt x="10122152" y="6223622"/>
                </a:cubicBezTo>
                <a:cubicBezTo>
                  <a:pt x="10122910" y="6217048"/>
                  <a:pt x="10121237" y="6214145"/>
                  <a:pt x="10117188" y="6210079"/>
                </a:cubicBezTo>
                <a:close/>
                <a:moveTo>
                  <a:pt x="8170839" y="6207597"/>
                </a:moveTo>
                <a:cubicBezTo>
                  <a:pt x="8170839" y="6207597"/>
                  <a:pt x="8168714" y="6209698"/>
                  <a:pt x="8168778" y="6211893"/>
                </a:cubicBezTo>
                <a:cubicBezTo>
                  <a:pt x="8168778" y="6211893"/>
                  <a:pt x="8166587" y="6211798"/>
                  <a:pt x="8166587" y="6211798"/>
                </a:cubicBezTo>
                <a:cubicBezTo>
                  <a:pt x="8166587" y="6211798"/>
                  <a:pt x="8164395" y="6211705"/>
                  <a:pt x="8162269" y="6213807"/>
                </a:cubicBezTo>
                <a:cubicBezTo>
                  <a:pt x="8162399" y="6218197"/>
                  <a:pt x="8166911" y="6222774"/>
                  <a:pt x="8171293" y="6222961"/>
                </a:cubicBezTo>
                <a:cubicBezTo>
                  <a:pt x="8172422" y="6224105"/>
                  <a:pt x="8173517" y="6224153"/>
                  <a:pt x="8174605" y="6223925"/>
                </a:cubicBezTo>
                <a:cubicBezTo>
                  <a:pt x="8175693" y="6223697"/>
                  <a:pt x="8176773" y="6223196"/>
                  <a:pt x="8177867" y="6223242"/>
                </a:cubicBezTo>
                <a:cubicBezTo>
                  <a:pt x="8177867" y="6223242"/>
                  <a:pt x="8177867" y="6223242"/>
                  <a:pt x="8179995" y="6221141"/>
                </a:cubicBezTo>
                <a:cubicBezTo>
                  <a:pt x="8179930" y="6218947"/>
                  <a:pt x="8179865" y="6216753"/>
                  <a:pt x="8179865" y="6216753"/>
                </a:cubicBezTo>
                <a:cubicBezTo>
                  <a:pt x="8179736" y="6212362"/>
                  <a:pt x="8177479" y="6210073"/>
                  <a:pt x="8173031" y="6207690"/>
                </a:cubicBezTo>
                <a:cubicBezTo>
                  <a:pt x="8173031" y="6207690"/>
                  <a:pt x="8173031" y="6207690"/>
                  <a:pt x="8170839" y="6207597"/>
                </a:cubicBezTo>
                <a:close/>
                <a:moveTo>
                  <a:pt x="3460616" y="6207597"/>
                </a:moveTo>
                <a:cubicBezTo>
                  <a:pt x="3460616" y="6207597"/>
                  <a:pt x="3458491" y="6209698"/>
                  <a:pt x="3458555" y="6211893"/>
                </a:cubicBezTo>
                <a:cubicBezTo>
                  <a:pt x="3458555" y="6211893"/>
                  <a:pt x="3456364" y="6211798"/>
                  <a:pt x="3456364" y="6211798"/>
                </a:cubicBezTo>
                <a:cubicBezTo>
                  <a:pt x="3456364" y="6211798"/>
                  <a:pt x="3454171" y="6211705"/>
                  <a:pt x="3452045" y="6213807"/>
                </a:cubicBezTo>
                <a:cubicBezTo>
                  <a:pt x="3452176" y="6218197"/>
                  <a:pt x="3456687" y="6222774"/>
                  <a:pt x="3461070" y="6222961"/>
                </a:cubicBezTo>
                <a:cubicBezTo>
                  <a:pt x="3462198" y="6224105"/>
                  <a:pt x="3463294" y="6224153"/>
                  <a:pt x="3464381" y="6223925"/>
                </a:cubicBezTo>
                <a:cubicBezTo>
                  <a:pt x="3465469" y="6223697"/>
                  <a:pt x="3466549" y="6223196"/>
                  <a:pt x="3467644" y="6223242"/>
                </a:cubicBezTo>
                <a:cubicBezTo>
                  <a:pt x="3467644" y="6223242"/>
                  <a:pt x="3467644" y="6223242"/>
                  <a:pt x="3469771" y="6221141"/>
                </a:cubicBezTo>
                <a:cubicBezTo>
                  <a:pt x="3469707" y="6218947"/>
                  <a:pt x="3469642" y="6216753"/>
                  <a:pt x="3469642" y="6216753"/>
                </a:cubicBezTo>
                <a:cubicBezTo>
                  <a:pt x="3469512" y="6212362"/>
                  <a:pt x="3467256" y="6210073"/>
                  <a:pt x="3462808" y="6207690"/>
                </a:cubicBezTo>
                <a:cubicBezTo>
                  <a:pt x="3462808" y="6207690"/>
                  <a:pt x="3462808" y="6207690"/>
                  <a:pt x="3460616" y="6207597"/>
                </a:cubicBezTo>
                <a:close/>
                <a:moveTo>
                  <a:pt x="10596262" y="6206887"/>
                </a:moveTo>
                <a:cubicBezTo>
                  <a:pt x="10597597" y="6208243"/>
                  <a:pt x="10598611" y="6208054"/>
                  <a:pt x="10598933" y="6209599"/>
                </a:cubicBezTo>
                <a:cubicBezTo>
                  <a:pt x="10598933" y="6209599"/>
                  <a:pt x="10598933" y="6209599"/>
                  <a:pt x="10597921" y="6209789"/>
                </a:cubicBezTo>
                <a:cubicBezTo>
                  <a:pt x="10597597" y="6208243"/>
                  <a:pt x="10596585" y="6208433"/>
                  <a:pt x="10596262" y="6206887"/>
                </a:cubicBezTo>
                <a:close/>
                <a:moveTo>
                  <a:pt x="367719" y="6206445"/>
                </a:moveTo>
                <a:cubicBezTo>
                  <a:pt x="361940" y="6205476"/>
                  <a:pt x="350467" y="6218837"/>
                  <a:pt x="344689" y="6217868"/>
                </a:cubicBezTo>
                <a:cubicBezTo>
                  <a:pt x="336390" y="6224967"/>
                  <a:pt x="349901" y="6232326"/>
                  <a:pt x="346077" y="6236779"/>
                </a:cubicBezTo>
                <a:cubicBezTo>
                  <a:pt x="355679" y="6233295"/>
                  <a:pt x="353812" y="6243169"/>
                  <a:pt x="366585" y="6233424"/>
                </a:cubicBezTo>
                <a:cubicBezTo>
                  <a:pt x="366585" y="6233424"/>
                  <a:pt x="366585" y="6233424"/>
                  <a:pt x="367238" y="6235231"/>
                </a:cubicBezTo>
                <a:cubicBezTo>
                  <a:pt x="367888" y="6237038"/>
                  <a:pt x="367888" y="6237038"/>
                  <a:pt x="373017" y="6236198"/>
                </a:cubicBezTo>
                <a:cubicBezTo>
                  <a:pt x="373017" y="6236198"/>
                  <a:pt x="373017" y="6236198"/>
                  <a:pt x="368541" y="6238845"/>
                </a:cubicBezTo>
                <a:cubicBezTo>
                  <a:pt x="368541" y="6238845"/>
                  <a:pt x="368541" y="6238845"/>
                  <a:pt x="369192" y="6240653"/>
                </a:cubicBezTo>
                <a:cubicBezTo>
                  <a:pt x="369192" y="6240653"/>
                  <a:pt x="369192" y="6240653"/>
                  <a:pt x="373668" y="6238007"/>
                </a:cubicBezTo>
                <a:cubicBezTo>
                  <a:pt x="369192" y="6240653"/>
                  <a:pt x="369192" y="6240653"/>
                  <a:pt x="369843" y="6242459"/>
                </a:cubicBezTo>
                <a:cubicBezTo>
                  <a:pt x="369843" y="6242459"/>
                  <a:pt x="365368" y="6245106"/>
                  <a:pt x="360892" y="6247752"/>
                </a:cubicBezTo>
                <a:cubicBezTo>
                  <a:pt x="360892" y="6247752"/>
                  <a:pt x="360892" y="6247752"/>
                  <a:pt x="359588" y="6244138"/>
                </a:cubicBezTo>
                <a:cubicBezTo>
                  <a:pt x="358937" y="6242331"/>
                  <a:pt x="358937" y="6242331"/>
                  <a:pt x="358937" y="6242331"/>
                </a:cubicBezTo>
                <a:cubicBezTo>
                  <a:pt x="358937" y="6242331"/>
                  <a:pt x="354463" y="6244975"/>
                  <a:pt x="355114" y="6246783"/>
                </a:cubicBezTo>
                <a:cubicBezTo>
                  <a:pt x="355114" y="6246783"/>
                  <a:pt x="355114" y="6246783"/>
                  <a:pt x="356417" y="6250398"/>
                </a:cubicBezTo>
                <a:cubicBezTo>
                  <a:pt x="357070" y="6252205"/>
                  <a:pt x="357070" y="6252205"/>
                  <a:pt x="357070" y="6252205"/>
                </a:cubicBezTo>
                <a:cubicBezTo>
                  <a:pt x="357720" y="6254012"/>
                  <a:pt x="358372" y="6255820"/>
                  <a:pt x="358372" y="6255820"/>
                </a:cubicBezTo>
                <a:cubicBezTo>
                  <a:pt x="363498" y="6254981"/>
                  <a:pt x="364150" y="6256788"/>
                  <a:pt x="360327" y="6261241"/>
                </a:cubicBezTo>
                <a:cubicBezTo>
                  <a:pt x="360327" y="6261241"/>
                  <a:pt x="360327" y="6261241"/>
                  <a:pt x="360979" y="6263048"/>
                </a:cubicBezTo>
                <a:cubicBezTo>
                  <a:pt x="361630" y="6264856"/>
                  <a:pt x="366756" y="6264017"/>
                  <a:pt x="376360" y="6260532"/>
                </a:cubicBezTo>
                <a:cubicBezTo>
                  <a:pt x="377011" y="6262339"/>
                  <a:pt x="378314" y="6265953"/>
                  <a:pt x="378965" y="6267760"/>
                </a:cubicBezTo>
                <a:cubicBezTo>
                  <a:pt x="374489" y="6270407"/>
                  <a:pt x="374489" y="6270407"/>
                  <a:pt x="370013" y="6273053"/>
                </a:cubicBezTo>
                <a:cubicBezTo>
                  <a:pt x="370665" y="6274860"/>
                  <a:pt x="370665" y="6274860"/>
                  <a:pt x="370665" y="6274860"/>
                </a:cubicBezTo>
                <a:cubicBezTo>
                  <a:pt x="370665" y="6274860"/>
                  <a:pt x="375141" y="6272214"/>
                  <a:pt x="379617" y="6269567"/>
                </a:cubicBezTo>
                <a:cubicBezTo>
                  <a:pt x="379617" y="6269567"/>
                  <a:pt x="379617" y="6269567"/>
                  <a:pt x="384744" y="6268729"/>
                </a:cubicBezTo>
                <a:cubicBezTo>
                  <a:pt x="384744" y="6268729"/>
                  <a:pt x="384744" y="6268729"/>
                  <a:pt x="380269" y="6271375"/>
                </a:cubicBezTo>
                <a:cubicBezTo>
                  <a:pt x="380921" y="6273181"/>
                  <a:pt x="382224" y="6276796"/>
                  <a:pt x="382876" y="6278604"/>
                </a:cubicBezTo>
                <a:cubicBezTo>
                  <a:pt x="392477" y="6275119"/>
                  <a:pt x="386699" y="6274150"/>
                  <a:pt x="391174" y="6271504"/>
                </a:cubicBezTo>
                <a:cubicBezTo>
                  <a:pt x="391826" y="6273313"/>
                  <a:pt x="391826" y="6273313"/>
                  <a:pt x="392477" y="6275119"/>
                </a:cubicBezTo>
                <a:cubicBezTo>
                  <a:pt x="388653" y="6279572"/>
                  <a:pt x="389305" y="6281379"/>
                  <a:pt x="384831" y="6284026"/>
                </a:cubicBezTo>
                <a:cubicBezTo>
                  <a:pt x="384179" y="6282219"/>
                  <a:pt x="384179" y="6282219"/>
                  <a:pt x="384179" y="6282219"/>
                </a:cubicBezTo>
                <a:cubicBezTo>
                  <a:pt x="383527" y="6280411"/>
                  <a:pt x="379051" y="6283057"/>
                  <a:pt x="379051" y="6283057"/>
                </a:cubicBezTo>
                <a:cubicBezTo>
                  <a:pt x="379051" y="6283057"/>
                  <a:pt x="374575" y="6285704"/>
                  <a:pt x="375226" y="6287512"/>
                </a:cubicBezTo>
                <a:cubicBezTo>
                  <a:pt x="375226" y="6287512"/>
                  <a:pt x="375877" y="6289318"/>
                  <a:pt x="376528" y="6291126"/>
                </a:cubicBezTo>
                <a:cubicBezTo>
                  <a:pt x="368883" y="6300031"/>
                  <a:pt x="385482" y="6285833"/>
                  <a:pt x="383612" y="6295708"/>
                </a:cubicBezTo>
                <a:cubicBezTo>
                  <a:pt x="388088" y="6293061"/>
                  <a:pt x="386133" y="6287640"/>
                  <a:pt x="395735" y="6284155"/>
                </a:cubicBezTo>
                <a:cubicBezTo>
                  <a:pt x="391911" y="6288609"/>
                  <a:pt x="392563" y="6290416"/>
                  <a:pt x="397690" y="6289576"/>
                </a:cubicBezTo>
                <a:cubicBezTo>
                  <a:pt x="398342" y="6291384"/>
                  <a:pt x="399644" y="6294997"/>
                  <a:pt x="395821" y="6299452"/>
                </a:cubicBezTo>
                <a:cubicBezTo>
                  <a:pt x="395821" y="6299452"/>
                  <a:pt x="395984" y="6299903"/>
                  <a:pt x="396706" y="6300024"/>
                </a:cubicBezTo>
                <a:cubicBezTo>
                  <a:pt x="397429" y="6300145"/>
                  <a:pt x="398710" y="6299935"/>
                  <a:pt x="400948" y="6298612"/>
                </a:cubicBezTo>
                <a:cubicBezTo>
                  <a:pt x="400948" y="6298612"/>
                  <a:pt x="405424" y="6295967"/>
                  <a:pt x="404773" y="6294160"/>
                </a:cubicBezTo>
                <a:cubicBezTo>
                  <a:pt x="404120" y="6292352"/>
                  <a:pt x="402817" y="6288738"/>
                  <a:pt x="402165" y="6286931"/>
                </a:cubicBezTo>
                <a:cubicBezTo>
                  <a:pt x="401513" y="6285124"/>
                  <a:pt x="400862" y="6283316"/>
                  <a:pt x="404686" y="6278863"/>
                </a:cubicBezTo>
                <a:cubicBezTo>
                  <a:pt x="398909" y="6277894"/>
                  <a:pt x="411682" y="6268150"/>
                  <a:pt x="402731" y="6273442"/>
                </a:cubicBezTo>
                <a:cubicBezTo>
                  <a:pt x="402731" y="6273442"/>
                  <a:pt x="402731" y="6273442"/>
                  <a:pt x="398256" y="6276087"/>
                </a:cubicBezTo>
                <a:cubicBezTo>
                  <a:pt x="401428" y="6269828"/>
                  <a:pt x="400776" y="6268020"/>
                  <a:pt x="400125" y="6266212"/>
                </a:cubicBezTo>
                <a:cubicBezTo>
                  <a:pt x="400125" y="6266212"/>
                  <a:pt x="399474" y="6264405"/>
                  <a:pt x="399474" y="6264405"/>
                </a:cubicBezTo>
                <a:cubicBezTo>
                  <a:pt x="399474" y="6264405"/>
                  <a:pt x="399474" y="6264405"/>
                  <a:pt x="398822" y="6262598"/>
                </a:cubicBezTo>
                <a:cubicBezTo>
                  <a:pt x="403297" y="6259953"/>
                  <a:pt x="403297" y="6259953"/>
                  <a:pt x="402646" y="6258146"/>
                </a:cubicBezTo>
                <a:cubicBezTo>
                  <a:pt x="401994" y="6256338"/>
                  <a:pt x="397518" y="6258984"/>
                  <a:pt x="397518" y="6258984"/>
                </a:cubicBezTo>
                <a:cubicBezTo>
                  <a:pt x="397518" y="6258984"/>
                  <a:pt x="392392" y="6259822"/>
                  <a:pt x="392392" y="6259822"/>
                </a:cubicBezTo>
                <a:lnTo>
                  <a:pt x="391741" y="6258016"/>
                </a:lnTo>
                <a:cubicBezTo>
                  <a:pt x="391741" y="6258016"/>
                  <a:pt x="391089" y="6256207"/>
                  <a:pt x="391089" y="6256207"/>
                </a:cubicBezTo>
                <a:cubicBezTo>
                  <a:pt x="390437" y="6254400"/>
                  <a:pt x="385962" y="6257047"/>
                  <a:pt x="385962" y="6257047"/>
                </a:cubicBezTo>
                <a:cubicBezTo>
                  <a:pt x="386614" y="6258854"/>
                  <a:pt x="386614" y="6258854"/>
                  <a:pt x="386614" y="6258854"/>
                </a:cubicBezTo>
                <a:lnTo>
                  <a:pt x="387917" y="6262469"/>
                </a:lnTo>
                <a:cubicBezTo>
                  <a:pt x="387917" y="6262469"/>
                  <a:pt x="383441" y="6265115"/>
                  <a:pt x="383441" y="6265115"/>
                </a:cubicBezTo>
                <a:cubicBezTo>
                  <a:pt x="382790" y="6263308"/>
                  <a:pt x="381487" y="6259692"/>
                  <a:pt x="380835" y="6257885"/>
                </a:cubicBezTo>
                <a:cubicBezTo>
                  <a:pt x="380835" y="6257885"/>
                  <a:pt x="380835" y="6257885"/>
                  <a:pt x="385310" y="6255240"/>
                </a:cubicBezTo>
                <a:cubicBezTo>
                  <a:pt x="385310" y="6255240"/>
                  <a:pt x="385310" y="6255240"/>
                  <a:pt x="384659" y="6253432"/>
                </a:cubicBezTo>
                <a:cubicBezTo>
                  <a:pt x="388483" y="6248979"/>
                  <a:pt x="387832" y="6247172"/>
                  <a:pt x="387180" y="6245364"/>
                </a:cubicBezTo>
                <a:cubicBezTo>
                  <a:pt x="385876" y="6241750"/>
                  <a:pt x="385225" y="6239944"/>
                  <a:pt x="380098" y="6240781"/>
                </a:cubicBezTo>
                <a:cubicBezTo>
                  <a:pt x="379446" y="6238974"/>
                  <a:pt x="379446" y="6238974"/>
                  <a:pt x="378795" y="6237167"/>
                </a:cubicBezTo>
                <a:cubicBezTo>
                  <a:pt x="378143" y="6235360"/>
                  <a:pt x="377492" y="6233553"/>
                  <a:pt x="376840" y="6231746"/>
                </a:cubicBezTo>
                <a:cubicBezTo>
                  <a:pt x="376840" y="6231746"/>
                  <a:pt x="376189" y="6229939"/>
                  <a:pt x="376189" y="6229939"/>
                </a:cubicBezTo>
                <a:cubicBezTo>
                  <a:pt x="381881" y="6215611"/>
                  <a:pt x="369674" y="6211866"/>
                  <a:pt x="367719" y="6206445"/>
                </a:cubicBezTo>
                <a:close/>
                <a:moveTo>
                  <a:pt x="7275917" y="6205427"/>
                </a:moveTo>
                <a:cubicBezTo>
                  <a:pt x="7266760" y="6203139"/>
                  <a:pt x="7266038" y="6208143"/>
                  <a:pt x="7264597" y="6218155"/>
                </a:cubicBezTo>
                <a:cubicBezTo>
                  <a:pt x="7273754" y="6220443"/>
                  <a:pt x="7274475" y="6215437"/>
                  <a:pt x="7283632" y="6217725"/>
                </a:cubicBezTo>
                <a:cubicBezTo>
                  <a:pt x="7283632" y="6217725"/>
                  <a:pt x="7284353" y="6212719"/>
                  <a:pt x="7275917" y="6205427"/>
                </a:cubicBezTo>
                <a:close/>
                <a:moveTo>
                  <a:pt x="2565693" y="6205427"/>
                </a:moveTo>
                <a:cubicBezTo>
                  <a:pt x="2556537" y="6203139"/>
                  <a:pt x="2555815" y="6208144"/>
                  <a:pt x="2554373" y="6218155"/>
                </a:cubicBezTo>
                <a:cubicBezTo>
                  <a:pt x="2563530" y="6220443"/>
                  <a:pt x="2564251" y="6215437"/>
                  <a:pt x="2573408" y="6217725"/>
                </a:cubicBezTo>
                <a:cubicBezTo>
                  <a:pt x="2573408" y="6217725"/>
                  <a:pt x="2574129" y="6212719"/>
                  <a:pt x="2565693" y="6205427"/>
                </a:cubicBezTo>
                <a:close/>
                <a:moveTo>
                  <a:pt x="10596951" y="6205153"/>
                </a:moveTo>
                <a:cubicBezTo>
                  <a:pt x="10596951" y="6205153"/>
                  <a:pt x="10595938" y="6205341"/>
                  <a:pt x="10595938" y="6205341"/>
                </a:cubicBezTo>
                <a:cubicBezTo>
                  <a:pt x="10595938" y="6205341"/>
                  <a:pt x="10596262" y="6206887"/>
                  <a:pt x="10596262" y="6206887"/>
                </a:cubicBezTo>
                <a:cubicBezTo>
                  <a:pt x="10591844" y="6210925"/>
                  <a:pt x="10596175" y="6216539"/>
                  <a:pt x="10589732" y="6220955"/>
                </a:cubicBezTo>
                <a:cubicBezTo>
                  <a:pt x="10593050" y="6226760"/>
                  <a:pt x="10591671" y="6230230"/>
                  <a:pt x="10593975" y="6236222"/>
                </a:cubicBezTo>
                <a:cubicBezTo>
                  <a:pt x="10592962" y="6236412"/>
                  <a:pt x="10591950" y="6236601"/>
                  <a:pt x="10591950" y="6236601"/>
                </a:cubicBezTo>
                <a:cubicBezTo>
                  <a:pt x="10591950" y="6236601"/>
                  <a:pt x="10591950" y="6236601"/>
                  <a:pt x="10590937" y="6236790"/>
                </a:cubicBezTo>
                <a:cubicBezTo>
                  <a:pt x="10590937" y="6236790"/>
                  <a:pt x="10589602" y="6235434"/>
                  <a:pt x="10588265" y="6234079"/>
                </a:cubicBezTo>
                <a:cubicBezTo>
                  <a:pt x="10587252" y="6234267"/>
                  <a:pt x="10585916" y="6232911"/>
                  <a:pt x="10584581" y="6231556"/>
                </a:cubicBezTo>
                <a:cubicBezTo>
                  <a:pt x="10583245" y="6230198"/>
                  <a:pt x="10582232" y="6230389"/>
                  <a:pt x="10582555" y="6231934"/>
                </a:cubicBezTo>
                <a:cubicBezTo>
                  <a:pt x="10581543" y="6232124"/>
                  <a:pt x="10581865" y="6233668"/>
                  <a:pt x="10582878" y="6233480"/>
                </a:cubicBezTo>
                <a:cubicBezTo>
                  <a:pt x="10584214" y="6234835"/>
                  <a:pt x="10585549" y="6236192"/>
                  <a:pt x="10586886" y="6237548"/>
                </a:cubicBezTo>
                <a:cubicBezTo>
                  <a:pt x="10586886" y="6237548"/>
                  <a:pt x="10588223" y="6238904"/>
                  <a:pt x="10588223" y="6238904"/>
                </a:cubicBezTo>
                <a:cubicBezTo>
                  <a:pt x="10588868" y="6241996"/>
                  <a:pt x="10591907" y="6241427"/>
                  <a:pt x="10591863" y="6246253"/>
                </a:cubicBezTo>
                <a:cubicBezTo>
                  <a:pt x="10592876" y="6246063"/>
                  <a:pt x="10592229" y="6242973"/>
                  <a:pt x="10593241" y="6242782"/>
                </a:cubicBezTo>
                <a:cubicBezTo>
                  <a:pt x="10595269" y="6242404"/>
                  <a:pt x="10594901" y="6245686"/>
                  <a:pt x="10596605" y="6243760"/>
                </a:cubicBezTo>
                <a:cubicBezTo>
                  <a:pt x="10597617" y="6243571"/>
                  <a:pt x="10597940" y="6245116"/>
                  <a:pt x="10597940" y="6245116"/>
                </a:cubicBezTo>
                <a:cubicBezTo>
                  <a:pt x="10597940" y="6245116"/>
                  <a:pt x="10598264" y="6246662"/>
                  <a:pt x="10599275" y="6246473"/>
                </a:cubicBezTo>
                <a:cubicBezTo>
                  <a:pt x="10599275" y="6246473"/>
                  <a:pt x="10600288" y="6246283"/>
                  <a:pt x="10599966" y="6244738"/>
                </a:cubicBezTo>
                <a:cubicBezTo>
                  <a:pt x="10599643" y="6243192"/>
                  <a:pt x="10598307" y="6241837"/>
                  <a:pt x="10596970" y="6240480"/>
                </a:cubicBezTo>
                <a:lnTo>
                  <a:pt x="10598307" y="6241837"/>
                </a:lnTo>
                <a:cubicBezTo>
                  <a:pt x="10601346" y="6241268"/>
                  <a:pt x="10602681" y="6242624"/>
                  <a:pt x="10604706" y="6242245"/>
                </a:cubicBezTo>
                <a:cubicBezTo>
                  <a:pt x="10605073" y="6238965"/>
                  <a:pt x="10604750" y="6237419"/>
                  <a:pt x="10602724" y="6237798"/>
                </a:cubicBezTo>
                <a:cubicBezTo>
                  <a:pt x="10602401" y="6236253"/>
                  <a:pt x="10604426" y="6235874"/>
                  <a:pt x="10606453" y="6235494"/>
                </a:cubicBezTo>
                <a:cubicBezTo>
                  <a:pt x="10606453" y="6235494"/>
                  <a:pt x="10606775" y="6237040"/>
                  <a:pt x="10606775" y="6237040"/>
                </a:cubicBezTo>
                <a:cubicBezTo>
                  <a:pt x="10607098" y="6238586"/>
                  <a:pt x="10608110" y="6238396"/>
                  <a:pt x="10609124" y="6238206"/>
                </a:cubicBezTo>
                <a:cubicBezTo>
                  <a:pt x="10610136" y="6238017"/>
                  <a:pt x="10610136" y="6238017"/>
                  <a:pt x="10609814" y="6236473"/>
                </a:cubicBezTo>
                <a:cubicBezTo>
                  <a:pt x="10609490" y="6234926"/>
                  <a:pt x="10609168" y="6233380"/>
                  <a:pt x="10609168" y="6233380"/>
                </a:cubicBezTo>
                <a:cubicBezTo>
                  <a:pt x="10611194" y="6233002"/>
                  <a:pt x="10609858" y="6231646"/>
                  <a:pt x="10610547" y="6229911"/>
                </a:cubicBezTo>
                <a:cubicBezTo>
                  <a:pt x="10605806" y="6232404"/>
                  <a:pt x="10606862" y="6227388"/>
                  <a:pt x="10606216" y="6224297"/>
                </a:cubicBezTo>
                <a:cubicBezTo>
                  <a:pt x="10604190" y="6224675"/>
                  <a:pt x="10606173" y="6229123"/>
                  <a:pt x="10600785" y="6228525"/>
                </a:cubicBezTo>
                <a:cubicBezTo>
                  <a:pt x="10605203" y="6224486"/>
                  <a:pt x="10599450" y="6227168"/>
                  <a:pt x="10599170" y="6220797"/>
                </a:cubicBezTo>
                <a:cubicBezTo>
                  <a:pt x="10601195" y="6220418"/>
                  <a:pt x="10601152" y="6225245"/>
                  <a:pt x="10605893" y="6222751"/>
                </a:cubicBezTo>
                <a:cubicBezTo>
                  <a:pt x="10605936" y="6217926"/>
                  <a:pt x="10597511" y="6217895"/>
                  <a:pt x="10601929" y="6213857"/>
                </a:cubicBezTo>
                <a:cubicBezTo>
                  <a:pt x="10601606" y="6212312"/>
                  <a:pt x="10598568" y="6212880"/>
                  <a:pt x="10598244" y="6211334"/>
                </a:cubicBezTo>
                <a:cubicBezTo>
                  <a:pt x="10599256" y="6211146"/>
                  <a:pt x="10600269" y="6210956"/>
                  <a:pt x="10600269" y="6210956"/>
                </a:cubicBezTo>
                <a:cubicBezTo>
                  <a:pt x="10600269" y="6210956"/>
                  <a:pt x="10600269" y="6210956"/>
                  <a:pt x="10601282" y="6210766"/>
                </a:cubicBezTo>
                <a:cubicBezTo>
                  <a:pt x="10601282" y="6210766"/>
                  <a:pt x="10601282" y="6210766"/>
                  <a:pt x="10600959" y="6209220"/>
                </a:cubicBezTo>
                <a:cubicBezTo>
                  <a:pt x="10600636" y="6207675"/>
                  <a:pt x="10599300" y="6206320"/>
                  <a:pt x="10596951" y="6205153"/>
                </a:cubicBezTo>
                <a:close/>
                <a:moveTo>
                  <a:pt x="7311114" y="6202554"/>
                </a:moveTo>
                <a:cubicBezTo>
                  <a:pt x="7311114" y="6202554"/>
                  <a:pt x="7310347" y="6207871"/>
                  <a:pt x="7310347" y="6207871"/>
                </a:cubicBezTo>
                <a:cubicBezTo>
                  <a:pt x="7319505" y="6210160"/>
                  <a:pt x="7319505" y="6210160"/>
                  <a:pt x="7318739" y="6215478"/>
                </a:cubicBezTo>
                <a:cubicBezTo>
                  <a:pt x="7309582" y="6213190"/>
                  <a:pt x="7307283" y="6229145"/>
                  <a:pt x="7307283" y="6229145"/>
                </a:cubicBezTo>
                <a:cubicBezTo>
                  <a:pt x="7311670" y="6231618"/>
                  <a:pt x="7315104" y="6232475"/>
                  <a:pt x="7317656" y="6232252"/>
                </a:cubicBezTo>
                <a:cubicBezTo>
                  <a:pt x="7325312" y="6231583"/>
                  <a:pt x="7325032" y="6221182"/>
                  <a:pt x="7318739" y="6215478"/>
                </a:cubicBezTo>
                <a:cubicBezTo>
                  <a:pt x="7319505" y="6210160"/>
                  <a:pt x="7319505" y="6210160"/>
                  <a:pt x="7311114" y="6202554"/>
                </a:cubicBezTo>
                <a:close/>
                <a:moveTo>
                  <a:pt x="2600890" y="6202554"/>
                </a:moveTo>
                <a:cubicBezTo>
                  <a:pt x="2600890" y="6202554"/>
                  <a:pt x="2600123" y="6207871"/>
                  <a:pt x="2600123" y="6207871"/>
                </a:cubicBezTo>
                <a:cubicBezTo>
                  <a:pt x="2609281" y="6210160"/>
                  <a:pt x="2609281" y="6210160"/>
                  <a:pt x="2608515" y="6215478"/>
                </a:cubicBezTo>
                <a:cubicBezTo>
                  <a:pt x="2599358" y="6213190"/>
                  <a:pt x="2597060" y="6229145"/>
                  <a:pt x="2597060" y="6229145"/>
                </a:cubicBezTo>
                <a:cubicBezTo>
                  <a:pt x="2601446" y="6231618"/>
                  <a:pt x="2604880" y="6232475"/>
                  <a:pt x="2607433" y="6232252"/>
                </a:cubicBezTo>
                <a:cubicBezTo>
                  <a:pt x="2615088" y="6231583"/>
                  <a:pt x="2614808" y="6221182"/>
                  <a:pt x="2608515" y="6215478"/>
                </a:cubicBezTo>
                <a:cubicBezTo>
                  <a:pt x="2609281" y="6210160"/>
                  <a:pt x="2609281" y="6210160"/>
                  <a:pt x="2600890" y="6202554"/>
                </a:cubicBezTo>
                <a:close/>
                <a:moveTo>
                  <a:pt x="10100725" y="6202271"/>
                </a:moveTo>
                <a:cubicBezTo>
                  <a:pt x="10100725" y="6202271"/>
                  <a:pt x="10099699" y="6202462"/>
                  <a:pt x="10100021" y="6204002"/>
                </a:cubicBezTo>
                <a:cubicBezTo>
                  <a:pt x="10100343" y="6205540"/>
                  <a:pt x="10100343" y="6205540"/>
                  <a:pt x="10100664" y="6207078"/>
                </a:cubicBezTo>
                <a:cubicBezTo>
                  <a:pt x="10098934" y="6209003"/>
                  <a:pt x="10098551" y="6212273"/>
                  <a:pt x="10094124" y="6211501"/>
                </a:cubicBezTo>
                <a:cubicBezTo>
                  <a:pt x="10096821" y="6214195"/>
                  <a:pt x="10097082" y="6220542"/>
                  <a:pt x="10102534" y="6221122"/>
                </a:cubicBezTo>
                <a:cubicBezTo>
                  <a:pt x="10101447" y="6226123"/>
                  <a:pt x="10103439" y="6230549"/>
                  <a:pt x="10105431" y="6234973"/>
                </a:cubicBezTo>
                <a:cubicBezTo>
                  <a:pt x="10107422" y="6239398"/>
                  <a:pt x="10109091" y="6242285"/>
                  <a:pt x="10109734" y="6245363"/>
                </a:cubicBezTo>
                <a:cubicBezTo>
                  <a:pt x="10109031" y="6247094"/>
                  <a:pt x="10108327" y="6248825"/>
                  <a:pt x="10107300" y="6249018"/>
                </a:cubicBezTo>
                <a:cubicBezTo>
                  <a:pt x="10106978" y="6247478"/>
                  <a:pt x="10105630" y="6246131"/>
                  <a:pt x="10104604" y="6246323"/>
                </a:cubicBezTo>
                <a:cubicBezTo>
                  <a:pt x="10104282" y="6244784"/>
                  <a:pt x="10103256" y="6244976"/>
                  <a:pt x="10103577" y="6246515"/>
                </a:cubicBezTo>
                <a:cubicBezTo>
                  <a:pt x="10102552" y="6246707"/>
                  <a:pt x="10102552" y="6246707"/>
                  <a:pt x="10103900" y="6248054"/>
                </a:cubicBezTo>
                <a:cubicBezTo>
                  <a:pt x="10103900" y="6248054"/>
                  <a:pt x="10105247" y="6249401"/>
                  <a:pt x="10105247" y="6249401"/>
                </a:cubicBezTo>
                <a:cubicBezTo>
                  <a:pt x="10105569" y="6250939"/>
                  <a:pt x="10106596" y="6250749"/>
                  <a:pt x="10106596" y="6250749"/>
                </a:cubicBezTo>
                <a:cubicBezTo>
                  <a:pt x="10106596" y="6250749"/>
                  <a:pt x="10106596" y="6250749"/>
                  <a:pt x="10106917" y="6252288"/>
                </a:cubicBezTo>
                <a:cubicBezTo>
                  <a:pt x="10106917" y="6252288"/>
                  <a:pt x="10106917" y="6252288"/>
                  <a:pt x="10107943" y="6252095"/>
                </a:cubicBezTo>
                <a:cubicBezTo>
                  <a:pt x="10108648" y="6250364"/>
                  <a:pt x="10109674" y="6250172"/>
                  <a:pt x="10111404" y="6248249"/>
                </a:cubicBezTo>
                <a:cubicBezTo>
                  <a:pt x="10111404" y="6248249"/>
                  <a:pt x="10111726" y="6249789"/>
                  <a:pt x="10111726" y="6249789"/>
                </a:cubicBezTo>
                <a:cubicBezTo>
                  <a:pt x="10111726" y="6249789"/>
                  <a:pt x="10111726" y="6249789"/>
                  <a:pt x="10112048" y="6251327"/>
                </a:cubicBezTo>
                <a:cubicBezTo>
                  <a:pt x="10112048" y="6251327"/>
                  <a:pt x="10113396" y="6252674"/>
                  <a:pt x="10114421" y="6252483"/>
                </a:cubicBezTo>
                <a:cubicBezTo>
                  <a:pt x="10114421" y="6252483"/>
                  <a:pt x="10115127" y="6250752"/>
                  <a:pt x="10115127" y="6250752"/>
                </a:cubicBezTo>
                <a:cubicBezTo>
                  <a:pt x="10115127" y="6250752"/>
                  <a:pt x="10114805" y="6249213"/>
                  <a:pt x="10114805" y="6249213"/>
                </a:cubicBezTo>
                <a:cubicBezTo>
                  <a:pt x="10114483" y="6247674"/>
                  <a:pt x="10114483" y="6247674"/>
                  <a:pt x="10114162" y="6246134"/>
                </a:cubicBezTo>
                <a:cubicBezTo>
                  <a:pt x="10114162" y="6246134"/>
                  <a:pt x="10113840" y="6244596"/>
                  <a:pt x="10113840" y="6244596"/>
                </a:cubicBezTo>
                <a:cubicBezTo>
                  <a:pt x="10112874" y="6239978"/>
                  <a:pt x="10111205" y="6237092"/>
                  <a:pt x="10109535" y="6234207"/>
                </a:cubicBezTo>
                <a:cubicBezTo>
                  <a:pt x="10108569" y="6229590"/>
                  <a:pt x="10106578" y="6225164"/>
                  <a:pt x="10106639" y="6220355"/>
                </a:cubicBezTo>
                <a:cubicBezTo>
                  <a:pt x="10108047" y="6216893"/>
                  <a:pt x="10105413" y="6209390"/>
                  <a:pt x="10103039" y="6208234"/>
                </a:cubicBezTo>
                <a:cubicBezTo>
                  <a:pt x="10102716" y="6206695"/>
                  <a:pt x="10102394" y="6205157"/>
                  <a:pt x="10102073" y="6203619"/>
                </a:cubicBezTo>
                <a:cubicBezTo>
                  <a:pt x="10101751" y="6202079"/>
                  <a:pt x="10101751" y="6202079"/>
                  <a:pt x="10100725" y="6202271"/>
                </a:cubicBezTo>
                <a:close/>
                <a:moveTo>
                  <a:pt x="10628041" y="6201077"/>
                </a:moveTo>
                <a:cubicBezTo>
                  <a:pt x="10624060" y="6201822"/>
                  <a:pt x="10630689" y="6208798"/>
                  <a:pt x="10626709" y="6209542"/>
                </a:cubicBezTo>
                <a:cubicBezTo>
                  <a:pt x="10626874" y="6210332"/>
                  <a:pt x="10627703" y="6210589"/>
                  <a:pt x="10628740" y="6210600"/>
                </a:cubicBezTo>
                <a:cubicBezTo>
                  <a:pt x="10629775" y="6210611"/>
                  <a:pt x="10631019" y="6210379"/>
                  <a:pt x="10632014" y="6210193"/>
                </a:cubicBezTo>
                <a:cubicBezTo>
                  <a:pt x="10627043" y="6206193"/>
                  <a:pt x="10634669" y="6208054"/>
                  <a:pt x="10631357" y="6202101"/>
                </a:cubicBezTo>
                <a:cubicBezTo>
                  <a:pt x="10629367" y="6202472"/>
                  <a:pt x="10628371" y="6202659"/>
                  <a:pt x="10628041" y="6201077"/>
                </a:cubicBezTo>
                <a:close/>
                <a:moveTo>
                  <a:pt x="10634002" y="6196847"/>
                </a:moveTo>
                <a:cubicBezTo>
                  <a:pt x="10632056" y="6197410"/>
                  <a:pt x="10632916" y="6203874"/>
                  <a:pt x="10634669" y="6210258"/>
                </a:cubicBezTo>
                <a:cubicBezTo>
                  <a:pt x="10636422" y="6216640"/>
                  <a:pt x="10639069" y="6222940"/>
                  <a:pt x="10640696" y="6223177"/>
                </a:cubicBezTo>
                <a:cubicBezTo>
                  <a:pt x="10638687" y="6215278"/>
                  <a:pt x="10638321" y="6209731"/>
                  <a:pt x="10637621" y="6202866"/>
                </a:cubicBezTo>
                <a:cubicBezTo>
                  <a:pt x="10636649" y="6203148"/>
                  <a:pt x="10635644" y="6199199"/>
                  <a:pt x="10634002" y="6196847"/>
                </a:cubicBezTo>
                <a:close/>
                <a:moveTo>
                  <a:pt x="8342765" y="6196334"/>
                </a:moveTo>
                <a:cubicBezTo>
                  <a:pt x="8342765" y="6196334"/>
                  <a:pt x="8341819" y="6206122"/>
                  <a:pt x="8350239" y="6207755"/>
                </a:cubicBezTo>
                <a:cubicBezTo>
                  <a:pt x="8349765" y="6212649"/>
                  <a:pt x="8348819" y="6222436"/>
                  <a:pt x="8348346" y="6227330"/>
                </a:cubicBezTo>
                <a:lnTo>
                  <a:pt x="8340163" y="6231926"/>
                </a:lnTo>
                <a:lnTo>
                  <a:pt x="8339821" y="6229774"/>
                </a:lnTo>
                <a:cubicBezTo>
                  <a:pt x="8337505" y="6225466"/>
                  <a:pt x="8337381" y="6221252"/>
                  <a:pt x="8339447" y="6217132"/>
                </a:cubicBezTo>
                <a:cubicBezTo>
                  <a:pt x="8341641" y="6217225"/>
                  <a:pt x="8341641" y="6217225"/>
                  <a:pt x="8341641" y="6217225"/>
                </a:cubicBezTo>
                <a:cubicBezTo>
                  <a:pt x="8341641" y="6217225"/>
                  <a:pt x="8341641" y="6217225"/>
                  <a:pt x="8343831" y="6217319"/>
                </a:cubicBezTo>
                <a:cubicBezTo>
                  <a:pt x="8346022" y="6217412"/>
                  <a:pt x="8346022" y="6217412"/>
                  <a:pt x="8346022" y="6217412"/>
                </a:cubicBezTo>
                <a:cubicBezTo>
                  <a:pt x="8346022" y="6217412"/>
                  <a:pt x="8345960" y="6215306"/>
                  <a:pt x="8345960" y="6215306"/>
                </a:cubicBezTo>
                <a:cubicBezTo>
                  <a:pt x="8345960" y="6215306"/>
                  <a:pt x="8345960" y="6215306"/>
                  <a:pt x="8343769" y="6215211"/>
                </a:cubicBezTo>
                <a:cubicBezTo>
                  <a:pt x="8341515" y="6213010"/>
                  <a:pt x="8341577" y="6215118"/>
                  <a:pt x="8339385" y="6215024"/>
                </a:cubicBezTo>
                <a:lnTo>
                  <a:pt x="8339523" y="6213432"/>
                </a:lnTo>
                <a:lnTo>
                  <a:pt x="8340115" y="6212647"/>
                </a:lnTo>
                <a:cubicBezTo>
                  <a:pt x="8341699" y="6207346"/>
                  <a:pt x="8342293" y="6201228"/>
                  <a:pt x="8342765" y="6196334"/>
                </a:cubicBezTo>
                <a:close/>
                <a:moveTo>
                  <a:pt x="3632542" y="6196334"/>
                </a:moveTo>
                <a:cubicBezTo>
                  <a:pt x="3632542" y="6196334"/>
                  <a:pt x="3631596" y="6206122"/>
                  <a:pt x="3640015" y="6207755"/>
                </a:cubicBezTo>
                <a:cubicBezTo>
                  <a:pt x="3639542" y="6212649"/>
                  <a:pt x="3638596" y="6222436"/>
                  <a:pt x="3638123" y="6227330"/>
                </a:cubicBezTo>
                <a:lnTo>
                  <a:pt x="3629939" y="6231926"/>
                </a:lnTo>
                <a:lnTo>
                  <a:pt x="3629598" y="6229774"/>
                </a:lnTo>
                <a:cubicBezTo>
                  <a:pt x="3627282" y="6225466"/>
                  <a:pt x="3627158" y="6221252"/>
                  <a:pt x="3629224" y="6217132"/>
                </a:cubicBezTo>
                <a:cubicBezTo>
                  <a:pt x="3631417" y="6217225"/>
                  <a:pt x="3631417" y="6217225"/>
                  <a:pt x="3631417" y="6217225"/>
                </a:cubicBezTo>
                <a:cubicBezTo>
                  <a:pt x="3631417" y="6217225"/>
                  <a:pt x="3631417" y="6217225"/>
                  <a:pt x="3633608" y="6217319"/>
                </a:cubicBezTo>
                <a:cubicBezTo>
                  <a:pt x="3635799" y="6217412"/>
                  <a:pt x="3635799" y="6217412"/>
                  <a:pt x="3635799" y="6217412"/>
                </a:cubicBezTo>
                <a:cubicBezTo>
                  <a:pt x="3635799" y="6217412"/>
                  <a:pt x="3635736" y="6215306"/>
                  <a:pt x="3635736" y="6215306"/>
                </a:cubicBezTo>
                <a:cubicBezTo>
                  <a:pt x="3635736" y="6215306"/>
                  <a:pt x="3635736" y="6215306"/>
                  <a:pt x="3633546" y="6215211"/>
                </a:cubicBezTo>
                <a:cubicBezTo>
                  <a:pt x="3631292" y="6213010"/>
                  <a:pt x="3631354" y="6215118"/>
                  <a:pt x="3629162" y="6215024"/>
                </a:cubicBezTo>
                <a:lnTo>
                  <a:pt x="3629299" y="6213432"/>
                </a:lnTo>
                <a:lnTo>
                  <a:pt x="3629892" y="6212647"/>
                </a:lnTo>
                <a:cubicBezTo>
                  <a:pt x="3631476" y="6207347"/>
                  <a:pt x="3632069" y="6201228"/>
                  <a:pt x="3632542" y="6196334"/>
                </a:cubicBezTo>
                <a:close/>
                <a:moveTo>
                  <a:pt x="8342065" y="6196198"/>
                </a:moveTo>
                <a:lnTo>
                  <a:pt x="8342743" y="6196227"/>
                </a:lnTo>
                <a:lnTo>
                  <a:pt x="8342765" y="6196334"/>
                </a:lnTo>
                <a:close/>
                <a:moveTo>
                  <a:pt x="3631842" y="6196198"/>
                </a:moveTo>
                <a:lnTo>
                  <a:pt x="3632519" y="6196227"/>
                </a:lnTo>
                <a:lnTo>
                  <a:pt x="3632542" y="6196334"/>
                </a:lnTo>
                <a:close/>
                <a:moveTo>
                  <a:pt x="10584257" y="6194767"/>
                </a:moveTo>
                <a:lnTo>
                  <a:pt x="10583571" y="6196520"/>
                </a:lnTo>
                <a:cubicBezTo>
                  <a:pt x="10582884" y="6198271"/>
                  <a:pt x="10580858" y="6198650"/>
                  <a:pt x="10579846" y="6198841"/>
                </a:cubicBezTo>
                <a:cubicBezTo>
                  <a:pt x="10578833" y="6199030"/>
                  <a:pt x="10578833" y="6199030"/>
                  <a:pt x="10577494" y="6197656"/>
                </a:cubicBezTo>
                <a:cubicBezTo>
                  <a:pt x="10576481" y="6197846"/>
                  <a:pt x="10576481" y="6197846"/>
                  <a:pt x="10575468" y="6198035"/>
                </a:cubicBezTo>
                <a:cubicBezTo>
                  <a:pt x="10574455" y="6198224"/>
                  <a:pt x="10574782" y="6199787"/>
                  <a:pt x="10575794" y="6199597"/>
                </a:cubicBezTo>
                <a:cubicBezTo>
                  <a:pt x="10577134" y="6200971"/>
                  <a:pt x="10578475" y="6202344"/>
                  <a:pt x="10580499" y="6201966"/>
                </a:cubicBezTo>
                <a:cubicBezTo>
                  <a:pt x="10582525" y="6201587"/>
                  <a:pt x="10583537" y="6201398"/>
                  <a:pt x="10584225" y="6199645"/>
                </a:cubicBezTo>
                <a:cubicBezTo>
                  <a:pt x="10585236" y="6199455"/>
                  <a:pt x="10585236" y="6199455"/>
                  <a:pt x="10585236" y="6199455"/>
                </a:cubicBezTo>
                <a:cubicBezTo>
                  <a:pt x="10585563" y="6201019"/>
                  <a:pt x="10586575" y="6200829"/>
                  <a:pt x="10586575" y="6200829"/>
                </a:cubicBezTo>
                <a:cubicBezTo>
                  <a:pt x="10587916" y="6202202"/>
                  <a:pt x="10588929" y="6202013"/>
                  <a:pt x="10588601" y="6200450"/>
                </a:cubicBezTo>
                <a:cubicBezTo>
                  <a:pt x="10589615" y="6200260"/>
                  <a:pt x="10589615" y="6200260"/>
                  <a:pt x="10589615" y="6200260"/>
                </a:cubicBezTo>
                <a:cubicBezTo>
                  <a:pt x="10589288" y="6198698"/>
                  <a:pt x="10589288" y="6198698"/>
                  <a:pt x="10588275" y="6198887"/>
                </a:cubicBezTo>
                <a:cubicBezTo>
                  <a:pt x="10588275" y="6198887"/>
                  <a:pt x="10586935" y="6197514"/>
                  <a:pt x="10586935" y="6197514"/>
                </a:cubicBezTo>
                <a:cubicBezTo>
                  <a:pt x="10585922" y="6197704"/>
                  <a:pt x="10585596" y="6196141"/>
                  <a:pt x="10585596" y="6196141"/>
                </a:cubicBezTo>
                <a:cubicBezTo>
                  <a:pt x="10585596" y="6196141"/>
                  <a:pt x="10585596" y="6196141"/>
                  <a:pt x="10584257" y="6194767"/>
                </a:cubicBezTo>
                <a:close/>
                <a:moveTo>
                  <a:pt x="10113714" y="6193462"/>
                </a:moveTo>
                <a:cubicBezTo>
                  <a:pt x="10112944" y="6193606"/>
                  <a:pt x="10112642" y="6194069"/>
                  <a:pt x="10112625" y="6194706"/>
                </a:cubicBezTo>
                <a:cubicBezTo>
                  <a:pt x="10112575" y="6196618"/>
                  <a:pt x="10115103" y="6200103"/>
                  <a:pt x="10115348" y="6201276"/>
                </a:cubicBezTo>
                <a:cubicBezTo>
                  <a:pt x="10120151" y="6198753"/>
                  <a:pt x="10114367" y="6196587"/>
                  <a:pt x="10113714" y="6193462"/>
                </a:cubicBezTo>
                <a:close/>
                <a:moveTo>
                  <a:pt x="10110126" y="6192393"/>
                </a:moveTo>
                <a:cubicBezTo>
                  <a:pt x="10108942" y="6193021"/>
                  <a:pt x="10108390" y="6193530"/>
                  <a:pt x="10108229" y="6194016"/>
                </a:cubicBezTo>
                <a:cubicBezTo>
                  <a:pt x="10107746" y="6195477"/>
                  <a:pt x="10110772" y="6196738"/>
                  <a:pt x="10110747" y="6200396"/>
                </a:cubicBezTo>
                <a:cubicBezTo>
                  <a:pt x="10113785" y="6199828"/>
                  <a:pt x="10110780" y="6195519"/>
                  <a:pt x="10110126" y="6192393"/>
                </a:cubicBezTo>
                <a:close/>
                <a:moveTo>
                  <a:pt x="10564217" y="6190977"/>
                </a:moveTo>
                <a:cubicBezTo>
                  <a:pt x="10562756" y="6191643"/>
                  <a:pt x="10562426" y="6192295"/>
                  <a:pt x="10562673" y="6192914"/>
                </a:cubicBezTo>
                <a:cubicBezTo>
                  <a:pt x="10563409" y="6194768"/>
                  <a:pt x="10569331" y="6196317"/>
                  <a:pt x="10565483" y="6197037"/>
                </a:cubicBezTo>
                <a:cubicBezTo>
                  <a:pt x="10567260" y="6197884"/>
                  <a:pt x="10568172" y="6198107"/>
                  <a:pt x="10568516" y="6197920"/>
                </a:cubicBezTo>
                <a:cubicBezTo>
                  <a:pt x="10569548" y="6197358"/>
                  <a:pt x="10565461" y="6193106"/>
                  <a:pt x="10564217" y="6190977"/>
                </a:cubicBezTo>
                <a:close/>
                <a:moveTo>
                  <a:pt x="8159189" y="6190323"/>
                </a:moveTo>
                <a:cubicBezTo>
                  <a:pt x="8159189" y="6190323"/>
                  <a:pt x="8159189" y="6190323"/>
                  <a:pt x="8159323" y="6194904"/>
                </a:cubicBezTo>
                <a:cubicBezTo>
                  <a:pt x="8159323" y="6194904"/>
                  <a:pt x="8161316" y="6194989"/>
                  <a:pt x="8161316" y="6194989"/>
                </a:cubicBezTo>
                <a:cubicBezTo>
                  <a:pt x="8161316" y="6194989"/>
                  <a:pt x="8163309" y="6195075"/>
                  <a:pt x="8163309" y="6195075"/>
                </a:cubicBezTo>
                <a:lnTo>
                  <a:pt x="8161181" y="6190409"/>
                </a:lnTo>
                <a:cubicBezTo>
                  <a:pt x="8161181" y="6190409"/>
                  <a:pt x="8159189" y="6190323"/>
                  <a:pt x="8159189" y="6190323"/>
                </a:cubicBezTo>
                <a:close/>
                <a:moveTo>
                  <a:pt x="3448965" y="6190323"/>
                </a:moveTo>
                <a:cubicBezTo>
                  <a:pt x="3448965" y="6190323"/>
                  <a:pt x="3448965" y="6190323"/>
                  <a:pt x="3449099" y="6194904"/>
                </a:cubicBezTo>
                <a:cubicBezTo>
                  <a:pt x="3449099" y="6194904"/>
                  <a:pt x="3451093" y="6194989"/>
                  <a:pt x="3451093" y="6194989"/>
                </a:cubicBezTo>
                <a:cubicBezTo>
                  <a:pt x="3451093" y="6194989"/>
                  <a:pt x="3453085" y="6195075"/>
                  <a:pt x="3453085" y="6195075"/>
                </a:cubicBezTo>
                <a:lnTo>
                  <a:pt x="3450957" y="6190409"/>
                </a:lnTo>
                <a:cubicBezTo>
                  <a:pt x="3450957" y="6190409"/>
                  <a:pt x="3448965" y="6190323"/>
                  <a:pt x="3448965" y="6190323"/>
                </a:cubicBezTo>
                <a:close/>
                <a:moveTo>
                  <a:pt x="7625994" y="6189833"/>
                </a:moveTo>
                <a:cubicBezTo>
                  <a:pt x="7625994" y="6189833"/>
                  <a:pt x="7625182" y="6195464"/>
                  <a:pt x="7631287" y="6196989"/>
                </a:cubicBezTo>
                <a:cubicBezTo>
                  <a:pt x="7632099" y="6191358"/>
                  <a:pt x="7632099" y="6191358"/>
                  <a:pt x="7632099" y="6191358"/>
                </a:cubicBezTo>
                <a:cubicBezTo>
                  <a:pt x="7632099" y="6191358"/>
                  <a:pt x="7625994" y="6189833"/>
                  <a:pt x="7625994" y="6189833"/>
                </a:cubicBezTo>
                <a:close/>
                <a:moveTo>
                  <a:pt x="2915770" y="6189833"/>
                </a:moveTo>
                <a:cubicBezTo>
                  <a:pt x="2915770" y="6189833"/>
                  <a:pt x="2914958" y="6195464"/>
                  <a:pt x="2921063" y="6196989"/>
                </a:cubicBezTo>
                <a:cubicBezTo>
                  <a:pt x="2921875" y="6191358"/>
                  <a:pt x="2921875" y="6191358"/>
                  <a:pt x="2921875" y="6191358"/>
                </a:cubicBezTo>
                <a:cubicBezTo>
                  <a:pt x="2921875" y="6191358"/>
                  <a:pt x="2915770" y="6189833"/>
                  <a:pt x="2915770" y="6189833"/>
                </a:cubicBezTo>
                <a:close/>
                <a:moveTo>
                  <a:pt x="10565892" y="6188422"/>
                </a:moveTo>
                <a:cubicBezTo>
                  <a:pt x="10566092" y="6189859"/>
                  <a:pt x="10569761" y="6195077"/>
                  <a:pt x="10570775" y="6196129"/>
                </a:cubicBezTo>
                <a:cubicBezTo>
                  <a:pt x="10576548" y="6193393"/>
                  <a:pt x="10568757" y="6191536"/>
                  <a:pt x="10567072" y="6188537"/>
                </a:cubicBezTo>
                <a:cubicBezTo>
                  <a:pt x="10566142" y="6187883"/>
                  <a:pt x="10565825" y="6187941"/>
                  <a:pt x="10565892" y="6188422"/>
                </a:cubicBezTo>
                <a:close/>
                <a:moveTo>
                  <a:pt x="7606486" y="6185324"/>
                </a:moveTo>
                <a:cubicBezTo>
                  <a:pt x="7603137" y="6183880"/>
                  <a:pt x="7598389" y="6183910"/>
                  <a:pt x="7597713" y="6188602"/>
                </a:cubicBezTo>
                <a:cubicBezTo>
                  <a:pt x="7606871" y="6190890"/>
                  <a:pt x="7606871" y="6190890"/>
                  <a:pt x="7606871" y="6190890"/>
                </a:cubicBezTo>
                <a:cubicBezTo>
                  <a:pt x="7611787" y="6189687"/>
                  <a:pt x="7609836" y="6186769"/>
                  <a:pt x="7606486" y="6185324"/>
                </a:cubicBezTo>
                <a:close/>
                <a:moveTo>
                  <a:pt x="2896262" y="6185324"/>
                </a:moveTo>
                <a:cubicBezTo>
                  <a:pt x="2892913" y="6183880"/>
                  <a:pt x="2888165" y="6183910"/>
                  <a:pt x="2887489" y="6188602"/>
                </a:cubicBezTo>
                <a:cubicBezTo>
                  <a:pt x="2896647" y="6190890"/>
                  <a:pt x="2896647" y="6190890"/>
                  <a:pt x="2896647" y="6190890"/>
                </a:cubicBezTo>
                <a:cubicBezTo>
                  <a:pt x="2901563" y="6189687"/>
                  <a:pt x="2899612" y="6186769"/>
                  <a:pt x="2896262" y="6185324"/>
                </a:cubicBezTo>
                <a:close/>
                <a:moveTo>
                  <a:pt x="8184971" y="6183040"/>
                </a:moveTo>
                <a:cubicBezTo>
                  <a:pt x="8182846" y="6182950"/>
                  <a:pt x="8182909" y="6185087"/>
                  <a:pt x="8182909" y="6185087"/>
                </a:cubicBezTo>
                <a:cubicBezTo>
                  <a:pt x="8182971" y="6187224"/>
                  <a:pt x="8182971" y="6187224"/>
                  <a:pt x="8185098" y="6187315"/>
                </a:cubicBezTo>
                <a:cubicBezTo>
                  <a:pt x="8185098" y="6187315"/>
                  <a:pt x="8185160" y="6189452"/>
                  <a:pt x="8185160" y="6189452"/>
                </a:cubicBezTo>
                <a:cubicBezTo>
                  <a:pt x="8185160" y="6189452"/>
                  <a:pt x="8185223" y="6191590"/>
                  <a:pt x="8185223" y="6191590"/>
                </a:cubicBezTo>
                <a:cubicBezTo>
                  <a:pt x="8185223" y="6191590"/>
                  <a:pt x="8185239" y="6192125"/>
                  <a:pt x="8185513" y="6192404"/>
                </a:cubicBezTo>
                <a:cubicBezTo>
                  <a:pt x="8185787" y="6192682"/>
                  <a:pt x="8186318" y="6192704"/>
                  <a:pt x="8187348" y="6191682"/>
                </a:cubicBezTo>
                <a:cubicBezTo>
                  <a:pt x="8187348" y="6191682"/>
                  <a:pt x="8189473" y="6191772"/>
                  <a:pt x="8189473" y="6191772"/>
                </a:cubicBezTo>
                <a:cubicBezTo>
                  <a:pt x="8189411" y="6189636"/>
                  <a:pt x="8189411" y="6189636"/>
                  <a:pt x="8189411" y="6189636"/>
                </a:cubicBezTo>
                <a:cubicBezTo>
                  <a:pt x="8189411" y="6189636"/>
                  <a:pt x="8189411" y="6189636"/>
                  <a:pt x="8189347" y="6187497"/>
                </a:cubicBezTo>
                <a:cubicBezTo>
                  <a:pt x="8189347" y="6187497"/>
                  <a:pt x="8187159" y="6185268"/>
                  <a:pt x="8187159" y="6185268"/>
                </a:cubicBezTo>
                <a:cubicBezTo>
                  <a:pt x="8187159" y="6185268"/>
                  <a:pt x="8187159" y="6185268"/>
                  <a:pt x="8184971" y="6183040"/>
                </a:cubicBezTo>
                <a:close/>
                <a:moveTo>
                  <a:pt x="3474747" y="6183040"/>
                </a:moveTo>
                <a:cubicBezTo>
                  <a:pt x="3472623" y="6182950"/>
                  <a:pt x="3472686" y="6185087"/>
                  <a:pt x="3472686" y="6185087"/>
                </a:cubicBezTo>
                <a:cubicBezTo>
                  <a:pt x="3472748" y="6187224"/>
                  <a:pt x="3472748" y="6187224"/>
                  <a:pt x="3474875" y="6187315"/>
                </a:cubicBezTo>
                <a:cubicBezTo>
                  <a:pt x="3474875" y="6187315"/>
                  <a:pt x="3474937" y="6189452"/>
                  <a:pt x="3474937" y="6189452"/>
                </a:cubicBezTo>
                <a:cubicBezTo>
                  <a:pt x="3474937" y="6189452"/>
                  <a:pt x="3475000" y="6191590"/>
                  <a:pt x="3475000" y="6191590"/>
                </a:cubicBezTo>
                <a:cubicBezTo>
                  <a:pt x="3475000" y="6191590"/>
                  <a:pt x="3475015" y="6192125"/>
                  <a:pt x="3475290" y="6192404"/>
                </a:cubicBezTo>
                <a:cubicBezTo>
                  <a:pt x="3475563" y="6192682"/>
                  <a:pt x="3476095" y="6192704"/>
                  <a:pt x="3477124" y="6191682"/>
                </a:cubicBezTo>
                <a:cubicBezTo>
                  <a:pt x="3477124" y="6191682"/>
                  <a:pt x="3479250" y="6191772"/>
                  <a:pt x="3479250" y="6191772"/>
                </a:cubicBezTo>
                <a:cubicBezTo>
                  <a:pt x="3479187" y="6189636"/>
                  <a:pt x="3479187" y="6189636"/>
                  <a:pt x="3479187" y="6189636"/>
                </a:cubicBezTo>
                <a:cubicBezTo>
                  <a:pt x="3479187" y="6189636"/>
                  <a:pt x="3479187" y="6189636"/>
                  <a:pt x="3479124" y="6187497"/>
                </a:cubicBezTo>
                <a:cubicBezTo>
                  <a:pt x="3479124" y="6187497"/>
                  <a:pt x="3476935" y="6185268"/>
                  <a:pt x="3476935" y="6185268"/>
                </a:cubicBezTo>
                <a:cubicBezTo>
                  <a:pt x="3476935" y="6185268"/>
                  <a:pt x="3476935" y="6185268"/>
                  <a:pt x="3474747" y="6183040"/>
                </a:cubicBezTo>
                <a:close/>
                <a:moveTo>
                  <a:pt x="10630350" y="6181973"/>
                </a:moveTo>
                <a:cubicBezTo>
                  <a:pt x="10630350" y="6181973"/>
                  <a:pt x="10629256" y="6182290"/>
                  <a:pt x="10629256" y="6182290"/>
                </a:cubicBezTo>
                <a:cubicBezTo>
                  <a:pt x="10629221" y="6184459"/>
                  <a:pt x="10629475" y="6185463"/>
                  <a:pt x="10629826" y="6186261"/>
                </a:cubicBezTo>
                <a:cubicBezTo>
                  <a:pt x="10630175" y="6187060"/>
                  <a:pt x="10630620" y="6187651"/>
                  <a:pt x="10630960" y="6188992"/>
                </a:cubicBezTo>
                <a:cubicBezTo>
                  <a:pt x="10632054" y="6188675"/>
                  <a:pt x="10631373" y="6185994"/>
                  <a:pt x="10630350" y="6181973"/>
                </a:cubicBezTo>
                <a:close/>
                <a:moveTo>
                  <a:pt x="10106599" y="6180295"/>
                </a:moveTo>
                <a:cubicBezTo>
                  <a:pt x="10105605" y="6180480"/>
                  <a:pt x="10105412" y="6183272"/>
                  <a:pt x="10105887" y="6185543"/>
                </a:cubicBezTo>
                <a:cubicBezTo>
                  <a:pt x="10106125" y="6186680"/>
                  <a:pt x="10106529" y="6187686"/>
                  <a:pt x="10107084" y="6188173"/>
                </a:cubicBezTo>
                <a:cubicBezTo>
                  <a:pt x="10107638" y="6188659"/>
                  <a:pt x="10108341" y="6188627"/>
                  <a:pt x="10109179" y="6187683"/>
                </a:cubicBezTo>
                <a:cubicBezTo>
                  <a:pt x="10110217" y="6182766"/>
                  <a:pt x="10106554" y="6185024"/>
                  <a:pt x="10106599" y="6180295"/>
                </a:cubicBezTo>
                <a:close/>
                <a:moveTo>
                  <a:pt x="10596001" y="6179812"/>
                </a:moveTo>
                <a:cubicBezTo>
                  <a:pt x="10594976" y="6180005"/>
                  <a:pt x="10593950" y="6180196"/>
                  <a:pt x="10593950" y="6180196"/>
                </a:cubicBezTo>
                <a:cubicBezTo>
                  <a:pt x="10592924" y="6180388"/>
                  <a:pt x="10592924" y="6180388"/>
                  <a:pt x="10592226" y="6182153"/>
                </a:cubicBezTo>
                <a:cubicBezTo>
                  <a:pt x="10592226" y="6182153"/>
                  <a:pt x="10592226" y="6182153"/>
                  <a:pt x="10591897" y="6180581"/>
                </a:cubicBezTo>
                <a:cubicBezTo>
                  <a:pt x="10586931" y="6182326"/>
                  <a:pt x="10586059" y="6184532"/>
                  <a:pt x="10586804" y="6187458"/>
                </a:cubicBezTo>
                <a:cubicBezTo>
                  <a:pt x="10587549" y="6190383"/>
                  <a:pt x="10589911" y="6194026"/>
                  <a:pt x="10591410" y="6198649"/>
                </a:cubicBezTo>
                <a:cubicBezTo>
                  <a:pt x="10594160" y="6196501"/>
                  <a:pt x="10596580" y="6192779"/>
                  <a:pt x="10601014" y="6193584"/>
                </a:cubicBezTo>
                <a:cubicBezTo>
                  <a:pt x="10604789" y="6191244"/>
                  <a:pt x="10603105" y="6188290"/>
                  <a:pt x="10600725" y="6187102"/>
                </a:cubicBezTo>
                <a:cubicBezTo>
                  <a:pt x="10600396" y="6185528"/>
                  <a:pt x="10600396" y="6185528"/>
                  <a:pt x="10600396" y="6185528"/>
                </a:cubicBezTo>
                <a:cubicBezTo>
                  <a:pt x="10601421" y="6185336"/>
                  <a:pt x="10601421" y="6185336"/>
                  <a:pt x="10601421" y="6185336"/>
                </a:cubicBezTo>
                <a:cubicBezTo>
                  <a:pt x="10601092" y="6183764"/>
                  <a:pt x="10600067" y="6183955"/>
                  <a:pt x="10600067" y="6183955"/>
                </a:cubicBezTo>
                <a:cubicBezTo>
                  <a:pt x="10599040" y="6184147"/>
                  <a:pt x="10598014" y="6184340"/>
                  <a:pt x="10598344" y="6185912"/>
                </a:cubicBezTo>
                <a:cubicBezTo>
                  <a:pt x="10598344" y="6185912"/>
                  <a:pt x="10598344" y="6185912"/>
                  <a:pt x="10598014" y="6184340"/>
                </a:cubicBezTo>
                <a:cubicBezTo>
                  <a:pt x="10596660" y="6182959"/>
                  <a:pt x="10595264" y="6186488"/>
                  <a:pt x="10594606" y="6183342"/>
                </a:cubicBezTo>
                <a:cubicBezTo>
                  <a:pt x="10594606" y="6183342"/>
                  <a:pt x="10595633" y="6183150"/>
                  <a:pt x="10595633" y="6183150"/>
                </a:cubicBezTo>
                <a:cubicBezTo>
                  <a:pt x="10596331" y="6181385"/>
                  <a:pt x="10596331" y="6181385"/>
                  <a:pt x="10596331" y="6181385"/>
                </a:cubicBezTo>
                <a:cubicBezTo>
                  <a:pt x="10596331" y="6181385"/>
                  <a:pt x="10596001" y="6179812"/>
                  <a:pt x="10596001" y="6179812"/>
                </a:cubicBezTo>
                <a:close/>
                <a:moveTo>
                  <a:pt x="9083656" y="6177302"/>
                </a:moveTo>
                <a:cubicBezTo>
                  <a:pt x="9083886" y="6179537"/>
                  <a:pt x="9081748" y="6180757"/>
                  <a:pt x="9080737" y="6181926"/>
                </a:cubicBezTo>
                <a:cubicBezTo>
                  <a:pt x="9079723" y="6183095"/>
                  <a:pt x="9079838" y="6184213"/>
                  <a:pt x="9084576" y="6186235"/>
                </a:cubicBezTo>
                <a:cubicBezTo>
                  <a:pt x="9084576" y="6186235"/>
                  <a:pt x="9084115" y="6181769"/>
                  <a:pt x="9083656" y="6177302"/>
                </a:cubicBezTo>
                <a:close/>
                <a:moveTo>
                  <a:pt x="4373433" y="6177302"/>
                </a:moveTo>
                <a:cubicBezTo>
                  <a:pt x="4373664" y="6179537"/>
                  <a:pt x="4371524" y="6180757"/>
                  <a:pt x="4370514" y="6181926"/>
                </a:cubicBezTo>
                <a:cubicBezTo>
                  <a:pt x="4369500" y="6183095"/>
                  <a:pt x="4369615" y="6184213"/>
                  <a:pt x="4374352" y="6186235"/>
                </a:cubicBezTo>
                <a:cubicBezTo>
                  <a:pt x="4374352" y="6186235"/>
                  <a:pt x="4373892" y="6181769"/>
                  <a:pt x="4373433" y="6177302"/>
                </a:cubicBezTo>
                <a:close/>
                <a:moveTo>
                  <a:pt x="10122991" y="6177101"/>
                </a:moveTo>
                <a:cubicBezTo>
                  <a:pt x="10121767" y="6177732"/>
                  <a:pt x="10121210" y="6178641"/>
                  <a:pt x="10121091" y="6179696"/>
                </a:cubicBezTo>
                <a:cubicBezTo>
                  <a:pt x="10120734" y="6182858"/>
                  <a:pt x="10124315" y="6187324"/>
                  <a:pt x="10125585" y="6189503"/>
                </a:cubicBezTo>
                <a:cubicBezTo>
                  <a:pt x="10130808" y="6188525"/>
                  <a:pt x="10122595" y="6180395"/>
                  <a:pt x="10126774" y="6179614"/>
                </a:cubicBezTo>
                <a:cubicBezTo>
                  <a:pt x="10125802" y="6174963"/>
                  <a:pt x="10123567" y="6185047"/>
                  <a:pt x="10122991" y="6177101"/>
                </a:cubicBezTo>
                <a:close/>
                <a:moveTo>
                  <a:pt x="10077831" y="6176569"/>
                </a:moveTo>
                <a:cubicBezTo>
                  <a:pt x="10077831" y="6176569"/>
                  <a:pt x="10077831" y="6176569"/>
                  <a:pt x="10077621" y="6178393"/>
                </a:cubicBezTo>
                <a:cubicBezTo>
                  <a:pt x="10077413" y="6180216"/>
                  <a:pt x="10077206" y="6182040"/>
                  <a:pt x="10070521" y="6182473"/>
                </a:cubicBezTo>
                <a:cubicBezTo>
                  <a:pt x="10070313" y="6184295"/>
                  <a:pt x="10070313" y="6184295"/>
                  <a:pt x="10076788" y="6185687"/>
                </a:cubicBezTo>
                <a:lnTo>
                  <a:pt x="10080458" y="6186476"/>
                </a:lnTo>
                <a:lnTo>
                  <a:pt x="10080331" y="6186781"/>
                </a:lnTo>
                <a:cubicBezTo>
                  <a:pt x="10080331" y="6186781"/>
                  <a:pt x="10079622" y="6188489"/>
                  <a:pt x="10079622" y="6188489"/>
                </a:cubicBezTo>
                <a:cubicBezTo>
                  <a:pt x="10079937" y="6190003"/>
                  <a:pt x="10080570" y="6193033"/>
                  <a:pt x="10081913" y="6194356"/>
                </a:cubicBezTo>
                <a:cubicBezTo>
                  <a:pt x="10082231" y="6195871"/>
                  <a:pt x="10083256" y="6195678"/>
                  <a:pt x="10084282" y="6195487"/>
                </a:cubicBezTo>
                <a:cubicBezTo>
                  <a:pt x="10085309" y="6195296"/>
                  <a:pt x="10084993" y="6193781"/>
                  <a:pt x="10084993" y="6193781"/>
                </a:cubicBezTo>
                <a:cubicBezTo>
                  <a:pt x="10084993" y="6193781"/>
                  <a:pt x="10084675" y="6192266"/>
                  <a:pt x="10084675" y="6192266"/>
                </a:cubicBezTo>
                <a:cubicBezTo>
                  <a:pt x="10084358" y="6190750"/>
                  <a:pt x="10084358" y="6190750"/>
                  <a:pt x="10084042" y="6189235"/>
                </a:cubicBezTo>
                <a:cubicBezTo>
                  <a:pt x="10083726" y="6187720"/>
                  <a:pt x="10083408" y="6186205"/>
                  <a:pt x="10083408" y="6186205"/>
                </a:cubicBezTo>
                <a:lnTo>
                  <a:pt x="10083366" y="6186185"/>
                </a:lnTo>
                <a:lnTo>
                  <a:pt x="10084099" y="6179784"/>
                </a:lnTo>
                <a:cubicBezTo>
                  <a:pt x="10084307" y="6177962"/>
                  <a:pt x="10084307" y="6177962"/>
                  <a:pt x="10077831" y="6176569"/>
                </a:cubicBezTo>
                <a:close/>
                <a:moveTo>
                  <a:pt x="10624711" y="6176183"/>
                </a:moveTo>
                <a:cubicBezTo>
                  <a:pt x="10623684" y="6176375"/>
                  <a:pt x="10622659" y="6176567"/>
                  <a:pt x="10622659" y="6176567"/>
                </a:cubicBezTo>
                <a:cubicBezTo>
                  <a:pt x="10622979" y="6178103"/>
                  <a:pt x="10622979" y="6178103"/>
                  <a:pt x="10622979" y="6178103"/>
                </a:cubicBezTo>
                <a:cubicBezTo>
                  <a:pt x="10626699" y="6180596"/>
                  <a:pt x="10626315" y="6183858"/>
                  <a:pt x="10625930" y="6187120"/>
                </a:cubicBezTo>
                <a:cubicBezTo>
                  <a:pt x="10626573" y="6190188"/>
                  <a:pt x="10625866" y="6191915"/>
                  <a:pt x="10626508" y="6194985"/>
                </a:cubicBezTo>
                <a:cubicBezTo>
                  <a:pt x="10627534" y="6194793"/>
                  <a:pt x="10627534" y="6194793"/>
                  <a:pt x="10628560" y="6194601"/>
                </a:cubicBezTo>
                <a:cubicBezTo>
                  <a:pt x="10628560" y="6194601"/>
                  <a:pt x="10629587" y="6194409"/>
                  <a:pt x="10629587" y="6194409"/>
                </a:cubicBezTo>
                <a:cubicBezTo>
                  <a:pt x="10627919" y="6191533"/>
                  <a:pt x="10628624" y="6189803"/>
                  <a:pt x="10628304" y="6188271"/>
                </a:cubicBezTo>
                <a:cubicBezTo>
                  <a:pt x="10629009" y="6186543"/>
                  <a:pt x="10628688" y="6185009"/>
                  <a:pt x="10628046" y="6181938"/>
                </a:cubicBezTo>
                <a:cubicBezTo>
                  <a:pt x="10627725" y="6180403"/>
                  <a:pt x="10627405" y="6178868"/>
                  <a:pt x="10624711" y="6176183"/>
                </a:cubicBezTo>
                <a:close/>
                <a:moveTo>
                  <a:pt x="8328398" y="6174025"/>
                </a:moveTo>
                <a:lnTo>
                  <a:pt x="8331627" y="6174708"/>
                </a:lnTo>
                <a:lnTo>
                  <a:pt x="8330533" y="6175984"/>
                </a:lnTo>
                <a:close/>
                <a:moveTo>
                  <a:pt x="3618175" y="6174025"/>
                </a:moveTo>
                <a:lnTo>
                  <a:pt x="3621404" y="6174708"/>
                </a:lnTo>
                <a:lnTo>
                  <a:pt x="3620310" y="6175984"/>
                </a:lnTo>
                <a:close/>
                <a:moveTo>
                  <a:pt x="8167258" y="6173894"/>
                </a:moveTo>
                <a:cubicBezTo>
                  <a:pt x="8167258" y="6173894"/>
                  <a:pt x="8165129" y="6175899"/>
                  <a:pt x="8165129" y="6175899"/>
                </a:cubicBezTo>
                <a:cubicBezTo>
                  <a:pt x="8167383" y="6178092"/>
                  <a:pt x="8167383" y="6178092"/>
                  <a:pt x="8167445" y="6180193"/>
                </a:cubicBezTo>
                <a:cubicBezTo>
                  <a:pt x="8169635" y="6180287"/>
                  <a:pt x="8169635" y="6180287"/>
                  <a:pt x="8169635" y="6180287"/>
                </a:cubicBezTo>
                <a:cubicBezTo>
                  <a:pt x="8170761" y="6181384"/>
                  <a:pt x="8171325" y="6181932"/>
                  <a:pt x="8171873" y="6181956"/>
                </a:cubicBezTo>
                <a:cubicBezTo>
                  <a:pt x="8172421" y="6181978"/>
                  <a:pt x="8172953" y="6181477"/>
                  <a:pt x="8174018" y="6180474"/>
                </a:cubicBezTo>
                <a:cubicBezTo>
                  <a:pt x="8174018" y="6180474"/>
                  <a:pt x="8173957" y="6178375"/>
                  <a:pt x="8171765" y="6178281"/>
                </a:cubicBezTo>
                <a:cubicBezTo>
                  <a:pt x="8171765" y="6178281"/>
                  <a:pt x="8171765" y="6178281"/>
                  <a:pt x="8169573" y="6178188"/>
                </a:cubicBezTo>
                <a:cubicBezTo>
                  <a:pt x="8169511" y="6176087"/>
                  <a:pt x="8169511" y="6176087"/>
                  <a:pt x="8169511" y="6176087"/>
                </a:cubicBezTo>
                <a:cubicBezTo>
                  <a:pt x="8169511" y="6176087"/>
                  <a:pt x="8169449" y="6173989"/>
                  <a:pt x="8167258" y="6173894"/>
                </a:cubicBezTo>
                <a:close/>
                <a:moveTo>
                  <a:pt x="3457035" y="6173894"/>
                </a:moveTo>
                <a:cubicBezTo>
                  <a:pt x="3457035" y="6173894"/>
                  <a:pt x="3454905" y="6175899"/>
                  <a:pt x="3454905" y="6175899"/>
                </a:cubicBezTo>
                <a:cubicBezTo>
                  <a:pt x="3457159" y="6178092"/>
                  <a:pt x="3457159" y="6178092"/>
                  <a:pt x="3457221" y="6180193"/>
                </a:cubicBezTo>
                <a:cubicBezTo>
                  <a:pt x="3459412" y="6180287"/>
                  <a:pt x="3459412" y="6180287"/>
                  <a:pt x="3459412" y="6180287"/>
                </a:cubicBezTo>
                <a:cubicBezTo>
                  <a:pt x="3460538" y="6181384"/>
                  <a:pt x="3461102" y="6181932"/>
                  <a:pt x="3461650" y="6181956"/>
                </a:cubicBezTo>
                <a:cubicBezTo>
                  <a:pt x="3462197" y="6181978"/>
                  <a:pt x="3462730" y="6181477"/>
                  <a:pt x="3463794" y="6180474"/>
                </a:cubicBezTo>
                <a:cubicBezTo>
                  <a:pt x="3463794" y="6180474"/>
                  <a:pt x="3463733" y="6178375"/>
                  <a:pt x="3461541" y="6178281"/>
                </a:cubicBezTo>
                <a:cubicBezTo>
                  <a:pt x="3461541" y="6178281"/>
                  <a:pt x="3461541" y="6178281"/>
                  <a:pt x="3459350" y="6178188"/>
                </a:cubicBezTo>
                <a:cubicBezTo>
                  <a:pt x="3459288" y="6176087"/>
                  <a:pt x="3459288" y="6176087"/>
                  <a:pt x="3459288" y="6176087"/>
                </a:cubicBezTo>
                <a:cubicBezTo>
                  <a:pt x="3459288" y="6176087"/>
                  <a:pt x="3459225" y="6173989"/>
                  <a:pt x="3457035" y="6173894"/>
                </a:cubicBezTo>
                <a:close/>
                <a:moveTo>
                  <a:pt x="7635072" y="6170713"/>
                </a:moveTo>
                <a:cubicBezTo>
                  <a:pt x="7634261" y="6176344"/>
                  <a:pt x="7634261" y="6176344"/>
                  <a:pt x="7643419" y="6178633"/>
                </a:cubicBezTo>
                <a:cubicBezTo>
                  <a:pt x="7643419" y="6178633"/>
                  <a:pt x="7643419" y="6178633"/>
                  <a:pt x="7644229" y="6173000"/>
                </a:cubicBezTo>
                <a:cubicBezTo>
                  <a:pt x="7635072" y="6170713"/>
                  <a:pt x="7635072" y="6170713"/>
                  <a:pt x="7635072" y="6170713"/>
                </a:cubicBezTo>
                <a:close/>
                <a:moveTo>
                  <a:pt x="2924848" y="6170713"/>
                </a:moveTo>
                <a:cubicBezTo>
                  <a:pt x="2924037" y="6176344"/>
                  <a:pt x="2924037" y="6176344"/>
                  <a:pt x="2933195" y="6178633"/>
                </a:cubicBezTo>
                <a:cubicBezTo>
                  <a:pt x="2933195" y="6178633"/>
                  <a:pt x="2933195" y="6178633"/>
                  <a:pt x="2934005" y="6173000"/>
                </a:cubicBezTo>
                <a:cubicBezTo>
                  <a:pt x="2924848" y="6170713"/>
                  <a:pt x="2924848" y="6170713"/>
                  <a:pt x="2924848" y="6170713"/>
                </a:cubicBezTo>
                <a:close/>
                <a:moveTo>
                  <a:pt x="9156706" y="6168525"/>
                </a:moveTo>
                <a:cubicBezTo>
                  <a:pt x="9148703" y="6171410"/>
                  <a:pt x="9147538" y="6180260"/>
                  <a:pt x="9149537" y="6189590"/>
                </a:cubicBezTo>
                <a:cubicBezTo>
                  <a:pt x="9151535" y="6198921"/>
                  <a:pt x="9156696" y="6208734"/>
                  <a:pt x="9161341" y="6213544"/>
                </a:cubicBezTo>
                <a:cubicBezTo>
                  <a:pt x="9163535" y="6214699"/>
                  <a:pt x="9165148" y="6215252"/>
                  <a:pt x="9166334" y="6215433"/>
                </a:cubicBezTo>
                <a:cubicBezTo>
                  <a:pt x="9167520" y="6215612"/>
                  <a:pt x="9168278" y="6215420"/>
                  <a:pt x="9168763" y="6215084"/>
                </a:cubicBezTo>
                <a:cubicBezTo>
                  <a:pt x="9169731" y="6214411"/>
                  <a:pt x="9169602" y="6213160"/>
                  <a:pt x="9169602" y="6213160"/>
                </a:cubicBezTo>
                <a:cubicBezTo>
                  <a:pt x="9176836" y="6202773"/>
                  <a:pt x="9176836" y="6202773"/>
                  <a:pt x="9175805" y="6192768"/>
                </a:cubicBezTo>
                <a:cubicBezTo>
                  <a:pt x="9175805" y="6192768"/>
                  <a:pt x="9175805" y="6192768"/>
                  <a:pt x="9175290" y="6187766"/>
                </a:cubicBezTo>
                <a:cubicBezTo>
                  <a:pt x="9174775" y="6182766"/>
                  <a:pt x="9174775" y="6182766"/>
                  <a:pt x="9174260" y="6177762"/>
                </a:cubicBezTo>
                <a:cubicBezTo>
                  <a:pt x="9165999" y="6178144"/>
                  <a:pt x="9166513" y="6183147"/>
                  <a:pt x="9167028" y="6188150"/>
                </a:cubicBezTo>
                <a:cubicBezTo>
                  <a:pt x="9167028" y="6188150"/>
                  <a:pt x="9167542" y="6193151"/>
                  <a:pt x="9167542" y="6193151"/>
                </a:cubicBezTo>
                <a:cubicBezTo>
                  <a:pt x="9167542" y="6193151"/>
                  <a:pt x="9168058" y="6198154"/>
                  <a:pt x="9159796" y="6198538"/>
                </a:cubicBezTo>
                <a:cubicBezTo>
                  <a:pt x="9150505" y="6188917"/>
                  <a:pt x="9166513" y="6183147"/>
                  <a:pt x="9156706" y="6168525"/>
                </a:cubicBezTo>
                <a:close/>
                <a:moveTo>
                  <a:pt x="4446482" y="6168525"/>
                </a:moveTo>
                <a:cubicBezTo>
                  <a:pt x="4438480" y="6171410"/>
                  <a:pt x="4437315" y="6180260"/>
                  <a:pt x="4439313" y="6189590"/>
                </a:cubicBezTo>
                <a:cubicBezTo>
                  <a:pt x="4441312" y="6198921"/>
                  <a:pt x="4446473" y="6208734"/>
                  <a:pt x="4451118" y="6213544"/>
                </a:cubicBezTo>
                <a:cubicBezTo>
                  <a:pt x="4453311" y="6214699"/>
                  <a:pt x="4454925" y="6215252"/>
                  <a:pt x="4456112" y="6215433"/>
                </a:cubicBezTo>
                <a:cubicBezTo>
                  <a:pt x="4457296" y="6215612"/>
                  <a:pt x="4458056" y="6215420"/>
                  <a:pt x="4458539" y="6215084"/>
                </a:cubicBezTo>
                <a:cubicBezTo>
                  <a:pt x="4459508" y="6214411"/>
                  <a:pt x="4459378" y="6213160"/>
                  <a:pt x="4459378" y="6213160"/>
                </a:cubicBezTo>
                <a:cubicBezTo>
                  <a:pt x="4466613" y="6202773"/>
                  <a:pt x="4466613" y="6202773"/>
                  <a:pt x="4465582" y="6192768"/>
                </a:cubicBezTo>
                <a:cubicBezTo>
                  <a:pt x="4465582" y="6192768"/>
                  <a:pt x="4465582" y="6192768"/>
                  <a:pt x="4465066" y="6187766"/>
                </a:cubicBezTo>
                <a:cubicBezTo>
                  <a:pt x="4464552" y="6182766"/>
                  <a:pt x="4464552" y="6182766"/>
                  <a:pt x="4464036" y="6177762"/>
                </a:cubicBezTo>
                <a:cubicBezTo>
                  <a:pt x="4455775" y="6178144"/>
                  <a:pt x="4456289" y="6183147"/>
                  <a:pt x="4456804" y="6188150"/>
                </a:cubicBezTo>
                <a:cubicBezTo>
                  <a:pt x="4456804" y="6188150"/>
                  <a:pt x="4457320" y="6193151"/>
                  <a:pt x="4457320" y="6193151"/>
                </a:cubicBezTo>
                <a:cubicBezTo>
                  <a:pt x="4457320" y="6193151"/>
                  <a:pt x="4457835" y="6198154"/>
                  <a:pt x="4449574" y="6198538"/>
                </a:cubicBezTo>
                <a:cubicBezTo>
                  <a:pt x="4440282" y="6188917"/>
                  <a:pt x="4456289" y="6183147"/>
                  <a:pt x="4446482" y="6168525"/>
                </a:cubicBezTo>
                <a:close/>
                <a:moveTo>
                  <a:pt x="8206369" y="6167182"/>
                </a:moveTo>
                <a:cubicBezTo>
                  <a:pt x="8204207" y="6167089"/>
                  <a:pt x="8204207" y="6167089"/>
                  <a:pt x="8204269" y="6169210"/>
                </a:cubicBezTo>
                <a:cubicBezTo>
                  <a:pt x="8204269" y="6169210"/>
                  <a:pt x="8204269" y="6169210"/>
                  <a:pt x="8202105" y="6169117"/>
                </a:cubicBezTo>
                <a:cubicBezTo>
                  <a:pt x="8202105" y="6169117"/>
                  <a:pt x="8202105" y="6169117"/>
                  <a:pt x="8202169" y="6171237"/>
                </a:cubicBezTo>
                <a:cubicBezTo>
                  <a:pt x="8204395" y="6173451"/>
                  <a:pt x="8204457" y="6175571"/>
                  <a:pt x="8204582" y="6179812"/>
                </a:cubicBezTo>
                <a:cubicBezTo>
                  <a:pt x="8204582" y="6179812"/>
                  <a:pt x="8204582" y="6179812"/>
                  <a:pt x="8204645" y="6181933"/>
                </a:cubicBezTo>
                <a:cubicBezTo>
                  <a:pt x="8202483" y="6181840"/>
                  <a:pt x="8200319" y="6181749"/>
                  <a:pt x="8200319" y="6181749"/>
                </a:cubicBezTo>
                <a:cubicBezTo>
                  <a:pt x="8200381" y="6183869"/>
                  <a:pt x="8202607" y="6186081"/>
                  <a:pt x="8200507" y="6188111"/>
                </a:cubicBezTo>
                <a:cubicBezTo>
                  <a:pt x="8200569" y="6190231"/>
                  <a:pt x="8202671" y="6188203"/>
                  <a:pt x="8204833" y="6188295"/>
                </a:cubicBezTo>
                <a:cubicBezTo>
                  <a:pt x="8204896" y="6190415"/>
                  <a:pt x="8200633" y="6192352"/>
                  <a:pt x="8202921" y="6196685"/>
                </a:cubicBezTo>
                <a:cubicBezTo>
                  <a:pt x="8205687" y="6198922"/>
                  <a:pt x="8207858" y="6199280"/>
                  <a:pt x="8209456" y="6198520"/>
                </a:cubicBezTo>
                <a:cubicBezTo>
                  <a:pt x="8214250" y="6196245"/>
                  <a:pt x="8213884" y="6183918"/>
                  <a:pt x="8208971" y="6182119"/>
                </a:cubicBezTo>
                <a:cubicBezTo>
                  <a:pt x="8208909" y="6179998"/>
                  <a:pt x="8208909" y="6179998"/>
                  <a:pt x="8208909" y="6179998"/>
                </a:cubicBezTo>
                <a:cubicBezTo>
                  <a:pt x="8208909" y="6179998"/>
                  <a:pt x="8208847" y="6177877"/>
                  <a:pt x="8208847" y="6177877"/>
                </a:cubicBezTo>
                <a:cubicBezTo>
                  <a:pt x="8208783" y="6175757"/>
                  <a:pt x="8208658" y="6171515"/>
                  <a:pt x="8206431" y="6169302"/>
                </a:cubicBezTo>
                <a:cubicBezTo>
                  <a:pt x="8206431" y="6169302"/>
                  <a:pt x="8206431" y="6169302"/>
                  <a:pt x="8206369" y="6167182"/>
                </a:cubicBezTo>
                <a:close/>
                <a:moveTo>
                  <a:pt x="3496146" y="6167182"/>
                </a:moveTo>
                <a:cubicBezTo>
                  <a:pt x="3493983" y="6167089"/>
                  <a:pt x="3493983" y="6167089"/>
                  <a:pt x="3494046" y="6169210"/>
                </a:cubicBezTo>
                <a:cubicBezTo>
                  <a:pt x="3494046" y="6169210"/>
                  <a:pt x="3494046" y="6169210"/>
                  <a:pt x="3491882" y="6169117"/>
                </a:cubicBezTo>
                <a:cubicBezTo>
                  <a:pt x="3491882" y="6169117"/>
                  <a:pt x="3491882" y="6169117"/>
                  <a:pt x="3491945" y="6171237"/>
                </a:cubicBezTo>
                <a:cubicBezTo>
                  <a:pt x="3494171" y="6173451"/>
                  <a:pt x="3494233" y="6175571"/>
                  <a:pt x="3494359" y="6179812"/>
                </a:cubicBezTo>
                <a:cubicBezTo>
                  <a:pt x="3494359" y="6179812"/>
                  <a:pt x="3494359" y="6179812"/>
                  <a:pt x="3494422" y="6181933"/>
                </a:cubicBezTo>
                <a:cubicBezTo>
                  <a:pt x="3492259" y="6181840"/>
                  <a:pt x="3490095" y="6181749"/>
                  <a:pt x="3490095" y="6181749"/>
                </a:cubicBezTo>
                <a:cubicBezTo>
                  <a:pt x="3490158" y="6183869"/>
                  <a:pt x="3492384" y="6186081"/>
                  <a:pt x="3490284" y="6188111"/>
                </a:cubicBezTo>
                <a:cubicBezTo>
                  <a:pt x="3490346" y="6190231"/>
                  <a:pt x="3492447" y="6188203"/>
                  <a:pt x="3494610" y="6188295"/>
                </a:cubicBezTo>
                <a:cubicBezTo>
                  <a:pt x="3494672" y="6190415"/>
                  <a:pt x="3490409" y="6192352"/>
                  <a:pt x="3492698" y="6196685"/>
                </a:cubicBezTo>
                <a:cubicBezTo>
                  <a:pt x="3495463" y="6198922"/>
                  <a:pt x="3497635" y="6199280"/>
                  <a:pt x="3499233" y="6198520"/>
                </a:cubicBezTo>
                <a:cubicBezTo>
                  <a:pt x="3504026" y="6196245"/>
                  <a:pt x="3503660" y="6183918"/>
                  <a:pt x="3498748" y="6182120"/>
                </a:cubicBezTo>
                <a:cubicBezTo>
                  <a:pt x="3498685" y="6179998"/>
                  <a:pt x="3498685" y="6179998"/>
                  <a:pt x="3498685" y="6179998"/>
                </a:cubicBezTo>
                <a:cubicBezTo>
                  <a:pt x="3498685" y="6179998"/>
                  <a:pt x="3498623" y="6177877"/>
                  <a:pt x="3498623" y="6177877"/>
                </a:cubicBezTo>
                <a:cubicBezTo>
                  <a:pt x="3498560" y="6175757"/>
                  <a:pt x="3498434" y="6171515"/>
                  <a:pt x="3496208" y="6169302"/>
                </a:cubicBezTo>
                <a:cubicBezTo>
                  <a:pt x="3496208" y="6169302"/>
                  <a:pt x="3496208" y="6169302"/>
                  <a:pt x="3496146" y="6167182"/>
                </a:cubicBezTo>
                <a:close/>
                <a:moveTo>
                  <a:pt x="8094827" y="6166982"/>
                </a:moveTo>
                <a:cubicBezTo>
                  <a:pt x="8095203" y="6179648"/>
                  <a:pt x="8097640" y="6190291"/>
                  <a:pt x="8100077" y="6200937"/>
                </a:cubicBezTo>
                <a:cubicBezTo>
                  <a:pt x="8100077" y="6200937"/>
                  <a:pt x="8100077" y="6200937"/>
                  <a:pt x="8100138" y="6203046"/>
                </a:cubicBezTo>
                <a:cubicBezTo>
                  <a:pt x="8100138" y="6203046"/>
                  <a:pt x="8100138" y="6203046"/>
                  <a:pt x="8102264" y="6203138"/>
                </a:cubicBezTo>
                <a:cubicBezTo>
                  <a:pt x="8102264" y="6203138"/>
                  <a:pt x="8102264" y="6203138"/>
                  <a:pt x="8102202" y="6201027"/>
                </a:cubicBezTo>
                <a:cubicBezTo>
                  <a:pt x="8099764" y="6190382"/>
                  <a:pt x="8099391" y="6177717"/>
                  <a:pt x="8099079" y="6167164"/>
                </a:cubicBezTo>
                <a:cubicBezTo>
                  <a:pt x="8099079" y="6167164"/>
                  <a:pt x="8096954" y="6167074"/>
                  <a:pt x="8096954" y="6167074"/>
                </a:cubicBezTo>
                <a:cubicBezTo>
                  <a:pt x="8094827" y="6166982"/>
                  <a:pt x="8094827" y="6166982"/>
                  <a:pt x="8094827" y="6166982"/>
                </a:cubicBezTo>
                <a:close/>
                <a:moveTo>
                  <a:pt x="3384604" y="6166982"/>
                </a:moveTo>
                <a:cubicBezTo>
                  <a:pt x="3384980" y="6179648"/>
                  <a:pt x="3387416" y="6190291"/>
                  <a:pt x="3389853" y="6200937"/>
                </a:cubicBezTo>
                <a:cubicBezTo>
                  <a:pt x="3389853" y="6200937"/>
                  <a:pt x="3389853" y="6200937"/>
                  <a:pt x="3389914" y="6203046"/>
                </a:cubicBezTo>
                <a:cubicBezTo>
                  <a:pt x="3389914" y="6203046"/>
                  <a:pt x="3389914" y="6203046"/>
                  <a:pt x="3392040" y="6203138"/>
                </a:cubicBezTo>
                <a:cubicBezTo>
                  <a:pt x="3392040" y="6203138"/>
                  <a:pt x="3392040" y="6203138"/>
                  <a:pt x="3391978" y="6201027"/>
                </a:cubicBezTo>
                <a:cubicBezTo>
                  <a:pt x="3389541" y="6190382"/>
                  <a:pt x="3389167" y="6177717"/>
                  <a:pt x="3388855" y="6167164"/>
                </a:cubicBezTo>
                <a:cubicBezTo>
                  <a:pt x="3388855" y="6167164"/>
                  <a:pt x="3386730" y="6167074"/>
                  <a:pt x="3386730" y="6167074"/>
                </a:cubicBezTo>
                <a:cubicBezTo>
                  <a:pt x="3384604" y="6166982"/>
                  <a:pt x="3384604" y="6166982"/>
                  <a:pt x="3384604" y="6166982"/>
                </a:cubicBezTo>
                <a:close/>
                <a:moveTo>
                  <a:pt x="8381561" y="6165464"/>
                </a:moveTo>
                <a:lnTo>
                  <a:pt x="8386893" y="6172485"/>
                </a:lnTo>
                <a:cubicBezTo>
                  <a:pt x="8387708" y="6175137"/>
                  <a:pt x="8387471" y="6177583"/>
                  <a:pt x="8387235" y="6180030"/>
                </a:cubicBezTo>
                <a:cubicBezTo>
                  <a:pt x="8386998" y="6182478"/>
                  <a:pt x="8384775" y="6183292"/>
                  <a:pt x="8382669" y="6182884"/>
                </a:cubicBezTo>
                <a:lnTo>
                  <a:pt x="8382185" y="6182321"/>
                </a:lnTo>
                <a:lnTo>
                  <a:pt x="8382706" y="6177277"/>
                </a:lnTo>
                <a:cubicBezTo>
                  <a:pt x="8382385" y="6175429"/>
                  <a:pt x="8381807" y="6173832"/>
                  <a:pt x="8381777" y="6172781"/>
                </a:cubicBezTo>
                <a:close/>
                <a:moveTo>
                  <a:pt x="3671337" y="6165464"/>
                </a:moveTo>
                <a:lnTo>
                  <a:pt x="3676669" y="6172485"/>
                </a:lnTo>
                <a:cubicBezTo>
                  <a:pt x="3677485" y="6175137"/>
                  <a:pt x="3677248" y="6177583"/>
                  <a:pt x="3677011" y="6180030"/>
                </a:cubicBezTo>
                <a:cubicBezTo>
                  <a:pt x="3676774" y="6182478"/>
                  <a:pt x="3674552" y="6183292"/>
                  <a:pt x="3672446" y="6182884"/>
                </a:cubicBezTo>
                <a:lnTo>
                  <a:pt x="3671962" y="6182321"/>
                </a:lnTo>
                <a:lnTo>
                  <a:pt x="3672483" y="6177277"/>
                </a:lnTo>
                <a:cubicBezTo>
                  <a:pt x="3672162" y="6175429"/>
                  <a:pt x="3671584" y="6173832"/>
                  <a:pt x="3671553" y="6172781"/>
                </a:cubicBezTo>
                <a:close/>
                <a:moveTo>
                  <a:pt x="7201387" y="6165230"/>
                </a:moveTo>
                <a:cubicBezTo>
                  <a:pt x="7200641" y="6170414"/>
                  <a:pt x="7200641" y="6170414"/>
                  <a:pt x="7200641" y="6170414"/>
                </a:cubicBezTo>
                <a:cubicBezTo>
                  <a:pt x="7199893" y="6175599"/>
                  <a:pt x="7199893" y="6175599"/>
                  <a:pt x="7199147" y="6180782"/>
                </a:cubicBezTo>
                <a:cubicBezTo>
                  <a:pt x="7206947" y="6188102"/>
                  <a:pt x="7207692" y="6182917"/>
                  <a:pt x="7216239" y="6185053"/>
                </a:cubicBezTo>
                <a:cubicBezTo>
                  <a:pt x="7224785" y="6187187"/>
                  <a:pt x="7214746" y="6195421"/>
                  <a:pt x="7214746" y="6195421"/>
                </a:cubicBezTo>
                <a:cubicBezTo>
                  <a:pt x="7214746" y="6195421"/>
                  <a:pt x="7214746" y="6195421"/>
                  <a:pt x="7206200" y="6193284"/>
                </a:cubicBezTo>
                <a:cubicBezTo>
                  <a:pt x="7206200" y="6193284"/>
                  <a:pt x="7205452" y="6198469"/>
                  <a:pt x="7205452" y="6198469"/>
                </a:cubicBezTo>
                <a:cubicBezTo>
                  <a:pt x="7205452" y="6198469"/>
                  <a:pt x="7205452" y="6198469"/>
                  <a:pt x="7204706" y="6203653"/>
                </a:cubicBezTo>
                <a:cubicBezTo>
                  <a:pt x="7213253" y="6205789"/>
                  <a:pt x="7213999" y="6200604"/>
                  <a:pt x="7213999" y="6200604"/>
                </a:cubicBezTo>
                <a:cubicBezTo>
                  <a:pt x="7213999" y="6200604"/>
                  <a:pt x="7222545" y="6202740"/>
                  <a:pt x="7222545" y="6202740"/>
                </a:cubicBezTo>
                <a:cubicBezTo>
                  <a:pt x="7221051" y="6213108"/>
                  <a:pt x="7212506" y="6210973"/>
                  <a:pt x="7211759" y="6216157"/>
                </a:cubicBezTo>
                <a:cubicBezTo>
                  <a:pt x="7211012" y="6221340"/>
                  <a:pt x="7219559" y="6223475"/>
                  <a:pt x="7218812" y="6228659"/>
                </a:cubicBezTo>
                <a:cubicBezTo>
                  <a:pt x="7218812" y="6228659"/>
                  <a:pt x="7218065" y="6233843"/>
                  <a:pt x="7218065" y="6233843"/>
                </a:cubicBezTo>
                <a:cubicBezTo>
                  <a:pt x="7208772" y="6236893"/>
                  <a:pt x="7207279" y="6247261"/>
                  <a:pt x="7214331" y="6259764"/>
                </a:cubicBezTo>
                <a:cubicBezTo>
                  <a:pt x="7214331" y="6259764"/>
                  <a:pt x="7222878" y="6261899"/>
                  <a:pt x="7223624" y="6256714"/>
                </a:cubicBezTo>
                <a:cubicBezTo>
                  <a:pt x="7231425" y="6264034"/>
                  <a:pt x="7230677" y="6269219"/>
                  <a:pt x="7229931" y="6274402"/>
                </a:cubicBezTo>
                <a:cubicBezTo>
                  <a:pt x="7229184" y="6279585"/>
                  <a:pt x="7238478" y="6276538"/>
                  <a:pt x="7237731" y="6281722"/>
                </a:cubicBezTo>
                <a:cubicBezTo>
                  <a:pt x="7229184" y="6279585"/>
                  <a:pt x="7228438" y="6284770"/>
                  <a:pt x="7219891" y="6282635"/>
                </a:cubicBezTo>
                <a:cubicBezTo>
                  <a:pt x="7228438" y="6284770"/>
                  <a:pt x="7236984" y="6286906"/>
                  <a:pt x="7236984" y="6286906"/>
                </a:cubicBezTo>
                <a:cubicBezTo>
                  <a:pt x="7236984" y="6286906"/>
                  <a:pt x="7236984" y="6286906"/>
                  <a:pt x="7237731" y="6281722"/>
                </a:cubicBezTo>
                <a:cubicBezTo>
                  <a:pt x="7236984" y="6286906"/>
                  <a:pt x="7245530" y="6289041"/>
                  <a:pt x="7244784" y="6294224"/>
                </a:cubicBezTo>
                <a:cubicBezTo>
                  <a:pt x="7244037" y="6299409"/>
                  <a:pt x="7236236" y="6292088"/>
                  <a:pt x="7235491" y="6297274"/>
                </a:cubicBezTo>
                <a:cubicBezTo>
                  <a:pt x="7234744" y="6302457"/>
                  <a:pt x="7243290" y="6304593"/>
                  <a:pt x="7242543" y="6309776"/>
                </a:cubicBezTo>
                <a:cubicBezTo>
                  <a:pt x="7233997" y="6307641"/>
                  <a:pt x="7233250" y="6312824"/>
                  <a:pt x="7216157" y="6308554"/>
                </a:cubicBezTo>
                <a:cubicBezTo>
                  <a:pt x="7223957" y="6315874"/>
                  <a:pt x="7214664" y="6318921"/>
                  <a:pt x="7223211" y="6321057"/>
                </a:cubicBezTo>
                <a:cubicBezTo>
                  <a:pt x="7232504" y="6318009"/>
                  <a:pt x="7231011" y="6328378"/>
                  <a:pt x="7248850" y="6327463"/>
                </a:cubicBezTo>
                <a:cubicBezTo>
                  <a:pt x="7251090" y="6311911"/>
                  <a:pt x="7255570" y="6280808"/>
                  <a:pt x="7249264" y="6263121"/>
                </a:cubicBezTo>
                <a:cubicBezTo>
                  <a:pt x="7249264" y="6263121"/>
                  <a:pt x="7240718" y="6260986"/>
                  <a:pt x="7240718" y="6260986"/>
                </a:cubicBezTo>
                <a:cubicBezTo>
                  <a:pt x="7241464" y="6255802"/>
                  <a:pt x="7250010" y="6257937"/>
                  <a:pt x="7250010" y="6257937"/>
                </a:cubicBezTo>
                <a:cubicBezTo>
                  <a:pt x="7253745" y="6232017"/>
                  <a:pt x="7247438" y="6214329"/>
                  <a:pt x="7251171" y="6188410"/>
                </a:cubicBezTo>
                <a:cubicBezTo>
                  <a:pt x="7243372" y="6181090"/>
                  <a:pt x="7244119" y="6175907"/>
                  <a:pt x="7235573" y="6173772"/>
                </a:cubicBezTo>
                <a:cubicBezTo>
                  <a:pt x="7235573" y="6173772"/>
                  <a:pt x="7236319" y="6168587"/>
                  <a:pt x="7236319" y="6168587"/>
                </a:cubicBezTo>
                <a:cubicBezTo>
                  <a:pt x="7236319" y="6168587"/>
                  <a:pt x="7227026" y="6171636"/>
                  <a:pt x="7227026" y="6171636"/>
                </a:cubicBezTo>
                <a:cubicBezTo>
                  <a:pt x="7218479" y="6169501"/>
                  <a:pt x="7217733" y="6174684"/>
                  <a:pt x="7201387" y="6165230"/>
                </a:cubicBezTo>
                <a:close/>
                <a:moveTo>
                  <a:pt x="2491164" y="6165230"/>
                </a:moveTo>
                <a:cubicBezTo>
                  <a:pt x="2490417" y="6170414"/>
                  <a:pt x="2490417" y="6170414"/>
                  <a:pt x="2490417" y="6170414"/>
                </a:cubicBezTo>
                <a:cubicBezTo>
                  <a:pt x="2489669" y="6175599"/>
                  <a:pt x="2489669" y="6175599"/>
                  <a:pt x="2488923" y="6180782"/>
                </a:cubicBezTo>
                <a:cubicBezTo>
                  <a:pt x="2496723" y="6188102"/>
                  <a:pt x="2497469" y="6182917"/>
                  <a:pt x="2506016" y="6185053"/>
                </a:cubicBezTo>
                <a:cubicBezTo>
                  <a:pt x="2514562" y="6187187"/>
                  <a:pt x="2504522" y="6195421"/>
                  <a:pt x="2504522" y="6195421"/>
                </a:cubicBezTo>
                <a:cubicBezTo>
                  <a:pt x="2504522" y="6195421"/>
                  <a:pt x="2504522" y="6195421"/>
                  <a:pt x="2495976" y="6193284"/>
                </a:cubicBezTo>
                <a:cubicBezTo>
                  <a:pt x="2495976" y="6193284"/>
                  <a:pt x="2495228" y="6198469"/>
                  <a:pt x="2495228" y="6198469"/>
                </a:cubicBezTo>
                <a:cubicBezTo>
                  <a:pt x="2495228" y="6198469"/>
                  <a:pt x="2495228" y="6198469"/>
                  <a:pt x="2494483" y="6203653"/>
                </a:cubicBezTo>
                <a:cubicBezTo>
                  <a:pt x="2503029" y="6205789"/>
                  <a:pt x="2503775" y="6200605"/>
                  <a:pt x="2503775" y="6200605"/>
                </a:cubicBezTo>
                <a:cubicBezTo>
                  <a:pt x="2503775" y="6200605"/>
                  <a:pt x="2512322" y="6202740"/>
                  <a:pt x="2512322" y="6202740"/>
                </a:cubicBezTo>
                <a:cubicBezTo>
                  <a:pt x="2510827" y="6213108"/>
                  <a:pt x="2502282" y="6210973"/>
                  <a:pt x="2501535" y="6216157"/>
                </a:cubicBezTo>
                <a:cubicBezTo>
                  <a:pt x="2500789" y="6221340"/>
                  <a:pt x="2509335" y="6223475"/>
                  <a:pt x="2508588" y="6228659"/>
                </a:cubicBezTo>
                <a:cubicBezTo>
                  <a:pt x="2508588" y="6228659"/>
                  <a:pt x="2507841" y="6233843"/>
                  <a:pt x="2507841" y="6233843"/>
                </a:cubicBezTo>
                <a:cubicBezTo>
                  <a:pt x="2498548" y="6236893"/>
                  <a:pt x="2497055" y="6247261"/>
                  <a:pt x="2504107" y="6259764"/>
                </a:cubicBezTo>
                <a:cubicBezTo>
                  <a:pt x="2504107" y="6259764"/>
                  <a:pt x="2512654" y="6261899"/>
                  <a:pt x="2513401" y="6256714"/>
                </a:cubicBezTo>
                <a:cubicBezTo>
                  <a:pt x="2521201" y="6264035"/>
                  <a:pt x="2520453" y="6269219"/>
                  <a:pt x="2519708" y="6274402"/>
                </a:cubicBezTo>
                <a:cubicBezTo>
                  <a:pt x="2518960" y="6279585"/>
                  <a:pt x="2528254" y="6276538"/>
                  <a:pt x="2527507" y="6281722"/>
                </a:cubicBezTo>
                <a:cubicBezTo>
                  <a:pt x="2518960" y="6279585"/>
                  <a:pt x="2518214" y="6284770"/>
                  <a:pt x="2509667" y="6282635"/>
                </a:cubicBezTo>
                <a:cubicBezTo>
                  <a:pt x="2518214" y="6284770"/>
                  <a:pt x="2526760" y="6286906"/>
                  <a:pt x="2526760" y="6286906"/>
                </a:cubicBezTo>
                <a:cubicBezTo>
                  <a:pt x="2526760" y="6286906"/>
                  <a:pt x="2526760" y="6286906"/>
                  <a:pt x="2527507" y="6281722"/>
                </a:cubicBezTo>
                <a:cubicBezTo>
                  <a:pt x="2526760" y="6286906"/>
                  <a:pt x="2535307" y="6289041"/>
                  <a:pt x="2534560" y="6294224"/>
                </a:cubicBezTo>
                <a:cubicBezTo>
                  <a:pt x="2533813" y="6299409"/>
                  <a:pt x="2526013" y="6292089"/>
                  <a:pt x="2525267" y="6297274"/>
                </a:cubicBezTo>
                <a:cubicBezTo>
                  <a:pt x="2524520" y="6302457"/>
                  <a:pt x="2533066" y="6304593"/>
                  <a:pt x="2532320" y="6309777"/>
                </a:cubicBezTo>
                <a:cubicBezTo>
                  <a:pt x="2523774" y="6307641"/>
                  <a:pt x="2523026" y="6312824"/>
                  <a:pt x="2505934" y="6308554"/>
                </a:cubicBezTo>
                <a:cubicBezTo>
                  <a:pt x="2513733" y="6315874"/>
                  <a:pt x="2504440" y="6318921"/>
                  <a:pt x="2512987" y="6321057"/>
                </a:cubicBezTo>
                <a:cubicBezTo>
                  <a:pt x="2522280" y="6318009"/>
                  <a:pt x="2520787" y="6328378"/>
                  <a:pt x="2538627" y="6327463"/>
                </a:cubicBezTo>
                <a:cubicBezTo>
                  <a:pt x="2540866" y="6311911"/>
                  <a:pt x="2545346" y="6280808"/>
                  <a:pt x="2539040" y="6263121"/>
                </a:cubicBezTo>
                <a:cubicBezTo>
                  <a:pt x="2539040" y="6263121"/>
                  <a:pt x="2530494" y="6260986"/>
                  <a:pt x="2530494" y="6260986"/>
                </a:cubicBezTo>
                <a:cubicBezTo>
                  <a:pt x="2531240" y="6255802"/>
                  <a:pt x="2539787" y="6257937"/>
                  <a:pt x="2539787" y="6257937"/>
                </a:cubicBezTo>
                <a:cubicBezTo>
                  <a:pt x="2543521" y="6232017"/>
                  <a:pt x="2537214" y="6214329"/>
                  <a:pt x="2540948" y="6188410"/>
                </a:cubicBezTo>
                <a:cubicBezTo>
                  <a:pt x="2533148" y="6181090"/>
                  <a:pt x="2533895" y="6175907"/>
                  <a:pt x="2525349" y="6173772"/>
                </a:cubicBezTo>
                <a:cubicBezTo>
                  <a:pt x="2525349" y="6173772"/>
                  <a:pt x="2526096" y="6168587"/>
                  <a:pt x="2526096" y="6168587"/>
                </a:cubicBezTo>
                <a:cubicBezTo>
                  <a:pt x="2526096" y="6168587"/>
                  <a:pt x="2516802" y="6171636"/>
                  <a:pt x="2516802" y="6171636"/>
                </a:cubicBezTo>
                <a:cubicBezTo>
                  <a:pt x="2508256" y="6169501"/>
                  <a:pt x="2507509" y="6174684"/>
                  <a:pt x="2491164" y="6165230"/>
                </a:cubicBezTo>
                <a:close/>
                <a:moveTo>
                  <a:pt x="341180" y="6165224"/>
                </a:moveTo>
                <a:cubicBezTo>
                  <a:pt x="337418" y="6169636"/>
                  <a:pt x="333006" y="6172244"/>
                  <a:pt x="327945" y="6173048"/>
                </a:cubicBezTo>
                <a:cubicBezTo>
                  <a:pt x="327945" y="6173048"/>
                  <a:pt x="327294" y="6171244"/>
                  <a:pt x="327294" y="6171244"/>
                </a:cubicBezTo>
                <a:cubicBezTo>
                  <a:pt x="327294" y="6171244"/>
                  <a:pt x="326643" y="6169439"/>
                  <a:pt x="321581" y="6170243"/>
                </a:cubicBezTo>
                <a:cubicBezTo>
                  <a:pt x="320931" y="6168439"/>
                  <a:pt x="320931" y="6168439"/>
                  <a:pt x="316520" y="6171046"/>
                </a:cubicBezTo>
                <a:cubicBezTo>
                  <a:pt x="312109" y="6173654"/>
                  <a:pt x="312760" y="6175459"/>
                  <a:pt x="313410" y="6177263"/>
                </a:cubicBezTo>
                <a:cubicBezTo>
                  <a:pt x="317821" y="6174654"/>
                  <a:pt x="318472" y="6176460"/>
                  <a:pt x="319123" y="6178263"/>
                </a:cubicBezTo>
                <a:cubicBezTo>
                  <a:pt x="319123" y="6178263"/>
                  <a:pt x="319123" y="6178263"/>
                  <a:pt x="319773" y="6180067"/>
                </a:cubicBezTo>
                <a:lnTo>
                  <a:pt x="325627" y="6196305"/>
                </a:lnTo>
                <a:cubicBezTo>
                  <a:pt x="325627" y="6196305"/>
                  <a:pt x="325627" y="6196305"/>
                  <a:pt x="330038" y="6193697"/>
                </a:cubicBezTo>
                <a:cubicBezTo>
                  <a:pt x="331339" y="6197305"/>
                  <a:pt x="331989" y="6199109"/>
                  <a:pt x="333290" y="6202717"/>
                </a:cubicBezTo>
                <a:cubicBezTo>
                  <a:pt x="333941" y="6204521"/>
                  <a:pt x="330831" y="6210737"/>
                  <a:pt x="331482" y="6212541"/>
                </a:cubicBezTo>
                <a:cubicBezTo>
                  <a:pt x="331482" y="6212541"/>
                  <a:pt x="331482" y="6212541"/>
                  <a:pt x="336542" y="6211737"/>
                </a:cubicBezTo>
                <a:cubicBezTo>
                  <a:pt x="336542" y="6211737"/>
                  <a:pt x="336542" y="6211737"/>
                  <a:pt x="337193" y="6213542"/>
                </a:cubicBezTo>
                <a:cubicBezTo>
                  <a:pt x="337193" y="6213542"/>
                  <a:pt x="337193" y="6213542"/>
                  <a:pt x="337843" y="6215346"/>
                </a:cubicBezTo>
                <a:cubicBezTo>
                  <a:pt x="337843" y="6215346"/>
                  <a:pt x="337843" y="6215346"/>
                  <a:pt x="342255" y="6212738"/>
                </a:cubicBezTo>
                <a:cubicBezTo>
                  <a:pt x="341604" y="6210934"/>
                  <a:pt x="341604" y="6210934"/>
                  <a:pt x="341604" y="6210934"/>
                </a:cubicBezTo>
                <a:cubicBezTo>
                  <a:pt x="341604" y="6210934"/>
                  <a:pt x="341604" y="6210934"/>
                  <a:pt x="340954" y="6209129"/>
                </a:cubicBezTo>
                <a:cubicBezTo>
                  <a:pt x="340954" y="6209129"/>
                  <a:pt x="340954" y="6209129"/>
                  <a:pt x="340303" y="6207325"/>
                </a:cubicBezTo>
                <a:cubicBezTo>
                  <a:pt x="344715" y="6204717"/>
                  <a:pt x="344715" y="6204717"/>
                  <a:pt x="348476" y="6200305"/>
                </a:cubicBezTo>
                <a:cubicBezTo>
                  <a:pt x="349126" y="6202110"/>
                  <a:pt x="350427" y="6205718"/>
                  <a:pt x="351077" y="6207522"/>
                </a:cubicBezTo>
                <a:cubicBezTo>
                  <a:pt x="351727" y="6209325"/>
                  <a:pt x="351727" y="6209325"/>
                  <a:pt x="356790" y="6208521"/>
                </a:cubicBezTo>
                <a:cubicBezTo>
                  <a:pt x="361202" y="6205913"/>
                  <a:pt x="361202" y="6205913"/>
                  <a:pt x="360550" y="6204109"/>
                </a:cubicBezTo>
                <a:cubicBezTo>
                  <a:pt x="364311" y="6199698"/>
                  <a:pt x="363661" y="6197894"/>
                  <a:pt x="363661" y="6197894"/>
                </a:cubicBezTo>
                <a:cubicBezTo>
                  <a:pt x="362360" y="6194285"/>
                  <a:pt x="357298" y="6195089"/>
                  <a:pt x="355997" y="6191480"/>
                </a:cubicBezTo>
                <a:cubicBezTo>
                  <a:pt x="355997" y="6191480"/>
                  <a:pt x="351586" y="6194088"/>
                  <a:pt x="351586" y="6194088"/>
                </a:cubicBezTo>
                <a:cubicBezTo>
                  <a:pt x="345874" y="6193088"/>
                  <a:pt x="345874" y="6193088"/>
                  <a:pt x="349635" y="6188676"/>
                </a:cubicBezTo>
                <a:cubicBezTo>
                  <a:pt x="348985" y="6186872"/>
                  <a:pt x="348985" y="6186872"/>
                  <a:pt x="348985" y="6186872"/>
                </a:cubicBezTo>
                <a:cubicBezTo>
                  <a:pt x="359616" y="6171831"/>
                  <a:pt x="346892" y="6166223"/>
                  <a:pt x="341180" y="6165224"/>
                </a:cubicBezTo>
                <a:close/>
                <a:moveTo>
                  <a:pt x="10626577" y="6163535"/>
                </a:moveTo>
                <a:cubicBezTo>
                  <a:pt x="10624510" y="6164135"/>
                  <a:pt x="10626548" y="6167784"/>
                  <a:pt x="10624146" y="6167066"/>
                </a:cubicBezTo>
                <a:cubicBezTo>
                  <a:pt x="10624480" y="6168382"/>
                  <a:pt x="10627188" y="6174665"/>
                  <a:pt x="10624785" y="6173947"/>
                </a:cubicBezTo>
                <a:cubicBezTo>
                  <a:pt x="10625462" y="6175519"/>
                  <a:pt x="10626101" y="6176393"/>
                  <a:pt x="10626684" y="6176776"/>
                </a:cubicBezTo>
                <a:cubicBezTo>
                  <a:pt x="10627267" y="6177160"/>
                  <a:pt x="10627795" y="6177051"/>
                  <a:pt x="10628248" y="6176655"/>
                </a:cubicBezTo>
                <a:cubicBezTo>
                  <a:pt x="10629157" y="6175862"/>
                  <a:pt x="10629771" y="6173918"/>
                  <a:pt x="10629955" y="6172453"/>
                </a:cubicBezTo>
                <a:cubicBezTo>
                  <a:pt x="10629649" y="6166888"/>
                  <a:pt x="10627917" y="6168801"/>
                  <a:pt x="10626577" y="6163535"/>
                </a:cubicBezTo>
                <a:close/>
                <a:moveTo>
                  <a:pt x="7557145" y="6162909"/>
                </a:moveTo>
                <a:cubicBezTo>
                  <a:pt x="7556469" y="6167603"/>
                  <a:pt x="7556469" y="6167603"/>
                  <a:pt x="7556469" y="6167603"/>
                </a:cubicBezTo>
                <a:cubicBezTo>
                  <a:pt x="7556130" y="6169947"/>
                  <a:pt x="7560708" y="6171092"/>
                  <a:pt x="7565457" y="6171063"/>
                </a:cubicBezTo>
                <a:cubicBezTo>
                  <a:pt x="7570204" y="6171034"/>
                  <a:pt x="7575120" y="6169831"/>
                  <a:pt x="7575458" y="6167485"/>
                </a:cubicBezTo>
                <a:cubicBezTo>
                  <a:pt x="7566301" y="6165198"/>
                  <a:pt x="7557145" y="6162909"/>
                  <a:pt x="7557145" y="6162909"/>
                </a:cubicBezTo>
                <a:close/>
                <a:moveTo>
                  <a:pt x="2846921" y="6162909"/>
                </a:moveTo>
                <a:cubicBezTo>
                  <a:pt x="2846245" y="6167603"/>
                  <a:pt x="2846245" y="6167603"/>
                  <a:pt x="2846245" y="6167603"/>
                </a:cubicBezTo>
                <a:cubicBezTo>
                  <a:pt x="2845906" y="6169947"/>
                  <a:pt x="2850485" y="6171092"/>
                  <a:pt x="2855233" y="6171063"/>
                </a:cubicBezTo>
                <a:cubicBezTo>
                  <a:pt x="2859980" y="6171034"/>
                  <a:pt x="2864896" y="6169831"/>
                  <a:pt x="2865234" y="6167485"/>
                </a:cubicBezTo>
                <a:cubicBezTo>
                  <a:pt x="2856078" y="6165198"/>
                  <a:pt x="2846921" y="6162909"/>
                  <a:pt x="2846921" y="6162909"/>
                </a:cubicBezTo>
                <a:close/>
                <a:moveTo>
                  <a:pt x="10591219" y="6161570"/>
                </a:moveTo>
                <a:cubicBezTo>
                  <a:pt x="10591919" y="6164918"/>
                  <a:pt x="10594606" y="6162675"/>
                  <a:pt x="10594957" y="6164350"/>
                </a:cubicBezTo>
                <a:cubicBezTo>
                  <a:pt x="10599008" y="6163592"/>
                  <a:pt x="10593907" y="6159327"/>
                  <a:pt x="10591219" y="6161570"/>
                </a:cubicBezTo>
                <a:close/>
                <a:moveTo>
                  <a:pt x="10557262" y="6156786"/>
                </a:moveTo>
                <a:cubicBezTo>
                  <a:pt x="10557917" y="6159911"/>
                  <a:pt x="10559539" y="6162855"/>
                  <a:pt x="10563420" y="6162129"/>
                </a:cubicBezTo>
                <a:cubicBezTo>
                  <a:pt x="10561796" y="6159185"/>
                  <a:pt x="10560817" y="6154498"/>
                  <a:pt x="10557262" y="6156786"/>
                </a:cubicBezTo>
                <a:close/>
                <a:moveTo>
                  <a:pt x="8341686" y="6154357"/>
                </a:moveTo>
                <a:cubicBezTo>
                  <a:pt x="8341673" y="6155078"/>
                  <a:pt x="8342269" y="6156413"/>
                  <a:pt x="8344005" y="6158585"/>
                </a:cubicBezTo>
                <a:cubicBezTo>
                  <a:pt x="8347258" y="6155579"/>
                  <a:pt x="8341727" y="6152196"/>
                  <a:pt x="8341686" y="6154357"/>
                </a:cubicBezTo>
                <a:close/>
                <a:moveTo>
                  <a:pt x="3631462" y="6154357"/>
                </a:moveTo>
                <a:cubicBezTo>
                  <a:pt x="3631449" y="6155078"/>
                  <a:pt x="3632045" y="6156413"/>
                  <a:pt x="3633781" y="6158585"/>
                </a:cubicBezTo>
                <a:cubicBezTo>
                  <a:pt x="3637035" y="6155579"/>
                  <a:pt x="3631504" y="6152196"/>
                  <a:pt x="3631462" y="6154357"/>
                </a:cubicBezTo>
                <a:close/>
                <a:moveTo>
                  <a:pt x="8368209" y="6153520"/>
                </a:moveTo>
                <a:cubicBezTo>
                  <a:pt x="8366032" y="6153921"/>
                  <a:pt x="8365091" y="6154501"/>
                  <a:pt x="8364907" y="6155206"/>
                </a:cubicBezTo>
                <a:cubicBezTo>
                  <a:pt x="8364354" y="6157320"/>
                  <a:pt x="8370606" y="6160562"/>
                  <a:pt x="8370693" y="6163539"/>
                </a:cubicBezTo>
                <a:cubicBezTo>
                  <a:pt x="8375077" y="6163725"/>
                  <a:pt x="8372767" y="6159662"/>
                  <a:pt x="8377151" y="6159851"/>
                </a:cubicBezTo>
                <a:cubicBezTo>
                  <a:pt x="8374901" y="6157771"/>
                  <a:pt x="8370459" y="6155599"/>
                  <a:pt x="8368209" y="6153520"/>
                </a:cubicBezTo>
                <a:close/>
                <a:moveTo>
                  <a:pt x="3657986" y="6153520"/>
                </a:moveTo>
                <a:cubicBezTo>
                  <a:pt x="3655809" y="6153921"/>
                  <a:pt x="3654868" y="6154501"/>
                  <a:pt x="3654683" y="6155206"/>
                </a:cubicBezTo>
                <a:cubicBezTo>
                  <a:pt x="3654131" y="6157320"/>
                  <a:pt x="3660382" y="6160562"/>
                  <a:pt x="3660469" y="6163539"/>
                </a:cubicBezTo>
                <a:cubicBezTo>
                  <a:pt x="3664853" y="6163725"/>
                  <a:pt x="3662544" y="6159662"/>
                  <a:pt x="3666927" y="6159851"/>
                </a:cubicBezTo>
                <a:cubicBezTo>
                  <a:pt x="3664677" y="6157771"/>
                  <a:pt x="3660236" y="6155599"/>
                  <a:pt x="3657986" y="6153520"/>
                </a:cubicBezTo>
                <a:close/>
                <a:moveTo>
                  <a:pt x="7285316" y="6153329"/>
                </a:moveTo>
                <a:cubicBezTo>
                  <a:pt x="7285316" y="6153329"/>
                  <a:pt x="7284558" y="6158584"/>
                  <a:pt x="7284558" y="6158584"/>
                </a:cubicBezTo>
                <a:cubicBezTo>
                  <a:pt x="7284558" y="6158584"/>
                  <a:pt x="7283801" y="6163840"/>
                  <a:pt x="7275256" y="6161706"/>
                </a:cubicBezTo>
                <a:cubicBezTo>
                  <a:pt x="7275256" y="6161706"/>
                  <a:pt x="7275256" y="6161706"/>
                  <a:pt x="7267467" y="6154314"/>
                </a:cubicBezTo>
                <a:cubicBezTo>
                  <a:pt x="7267467" y="6154314"/>
                  <a:pt x="7266709" y="6159570"/>
                  <a:pt x="7266709" y="6159570"/>
                </a:cubicBezTo>
                <a:cubicBezTo>
                  <a:pt x="7265952" y="6164825"/>
                  <a:pt x="7272984" y="6177472"/>
                  <a:pt x="7281532" y="6179607"/>
                </a:cubicBezTo>
                <a:cubicBezTo>
                  <a:pt x="7282288" y="6174352"/>
                  <a:pt x="7282288" y="6174352"/>
                  <a:pt x="7283045" y="6169096"/>
                </a:cubicBezTo>
                <a:cubicBezTo>
                  <a:pt x="7299380" y="6178622"/>
                  <a:pt x="7310198" y="6164991"/>
                  <a:pt x="7293863" y="6155464"/>
                </a:cubicBezTo>
                <a:cubicBezTo>
                  <a:pt x="7293863" y="6155464"/>
                  <a:pt x="7285316" y="6153329"/>
                  <a:pt x="7285316" y="6153329"/>
                </a:cubicBezTo>
                <a:close/>
                <a:moveTo>
                  <a:pt x="2575093" y="6153329"/>
                </a:moveTo>
                <a:cubicBezTo>
                  <a:pt x="2575093" y="6153329"/>
                  <a:pt x="2574334" y="6158584"/>
                  <a:pt x="2574334" y="6158584"/>
                </a:cubicBezTo>
                <a:cubicBezTo>
                  <a:pt x="2574334" y="6158584"/>
                  <a:pt x="2573577" y="6163840"/>
                  <a:pt x="2565032" y="6161706"/>
                </a:cubicBezTo>
                <a:cubicBezTo>
                  <a:pt x="2565032" y="6161706"/>
                  <a:pt x="2565032" y="6161706"/>
                  <a:pt x="2557243" y="6154314"/>
                </a:cubicBezTo>
                <a:cubicBezTo>
                  <a:pt x="2557243" y="6154314"/>
                  <a:pt x="2556485" y="6159570"/>
                  <a:pt x="2556485" y="6159570"/>
                </a:cubicBezTo>
                <a:cubicBezTo>
                  <a:pt x="2555728" y="6164825"/>
                  <a:pt x="2562760" y="6177472"/>
                  <a:pt x="2571308" y="6179607"/>
                </a:cubicBezTo>
                <a:cubicBezTo>
                  <a:pt x="2572065" y="6174352"/>
                  <a:pt x="2572065" y="6174352"/>
                  <a:pt x="2572821" y="6169096"/>
                </a:cubicBezTo>
                <a:cubicBezTo>
                  <a:pt x="2589157" y="6178622"/>
                  <a:pt x="2599974" y="6164991"/>
                  <a:pt x="2583639" y="6155464"/>
                </a:cubicBezTo>
                <a:cubicBezTo>
                  <a:pt x="2583639" y="6155464"/>
                  <a:pt x="2575093" y="6153329"/>
                  <a:pt x="2575093" y="6153329"/>
                </a:cubicBezTo>
                <a:close/>
                <a:moveTo>
                  <a:pt x="7407611" y="6152772"/>
                </a:moveTo>
                <a:cubicBezTo>
                  <a:pt x="7398517" y="6155556"/>
                  <a:pt x="7390122" y="6153459"/>
                  <a:pt x="7381024" y="6156241"/>
                </a:cubicBezTo>
                <a:cubicBezTo>
                  <a:pt x="7388716" y="6163218"/>
                  <a:pt x="7405503" y="6167413"/>
                  <a:pt x="7413194" y="6174389"/>
                </a:cubicBezTo>
                <a:cubicBezTo>
                  <a:pt x="7414600" y="6164630"/>
                  <a:pt x="7406206" y="6162532"/>
                  <a:pt x="7406909" y="6157653"/>
                </a:cubicBezTo>
                <a:cubicBezTo>
                  <a:pt x="7406909" y="6157653"/>
                  <a:pt x="7407611" y="6152772"/>
                  <a:pt x="7407611" y="6152772"/>
                </a:cubicBezTo>
                <a:close/>
                <a:moveTo>
                  <a:pt x="2697388" y="6152772"/>
                </a:moveTo>
                <a:cubicBezTo>
                  <a:pt x="2688293" y="6155556"/>
                  <a:pt x="2679898" y="6153459"/>
                  <a:pt x="2670800" y="6156241"/>
                </a:cubicBezTo>
                <a:cubicBezTo>
                  <a:pt x="2678492" y="6163218"/>
                  <a:pt x="2695280" y="6167413"/>
                  <a:pt x="2702970" y="6174389"/>
                </a:cubicBezTo>
                <a:cubicBezTo>
                  <a:pt x="2704376" y="6164630"/>
                  <a:pt x="2695982" y="6162532"/>
                  <a:pt x="2696685" y="6157653"/>
                </a:cubicBezTo>
                <a:cubicBezTo>
                  <a:pt x="2696685" y="6157653"/>
                  <a:pt x="2697388" y="6152772"/>
                  <a:pt x="2697388" y="6152772"/>
                </a:cubicBezTo>
                <a:close/>
                <a:moveTo>
                  <a:pt x="8192811" y="6152112"/>
                </a:moveTo>
                <a:cubicBezTo>
                  <a:pt x="8190686" y="6152023"/>
                  <a:pt x="8190748" y="6154122"/>
                  <a:pt x="8190748" y="6154122"/>
                </a:cubicBezTo>
                <a:cubicBezTo>
                  <a:pt x="8190809" y="6156221"/>
                  <a:pt x="8190871" y="6158320"/>
                  <a:pt x="8193059" y="6160512"/>
                </a:cubicBezTo>
                <a:cubicBezTo>
                  <a:pt x="8195184" y="6160602"/>
                  <a:pt x="8195184" y="6160602"/>
                  <a:pt x="8197247" y="6158593"/>
                </a:cubicBezTo>
                <a:cubicBezTo>
                  <a:pt x="8197247" y="6158593"/>
                  <a:pt x="8197185" y="6156495"/>
                  <a:pt x="8195121" y="6158502"/>
                </a:cubicBezTo>
                <a:cubicBezTo>
                  <a:pt x="8192935" y="6156312"/>
                  <a:pt x="8192935" y="6156312"/>
                  <a:pt x="8192873" y="6154213"/>
                </a:cubicBezTo>
                <a:cubicBezTo>
                  <a:pt x="8192873" y="6154213"/>
                  <a:pt x="8192811" y="6152112"/>
                  <a:pt x="8192811" y="6152112"/>
                </a:cubicBezTo>
                <a:close/>
                <a:moveTo>
                  <a:pt x="3482587" y="6152112"/>
                </a:moveTo>
                <a:cubicBezTo>
                  <a:pt x="3480462" y="6152023"/>
                  <a:pt x="3480525" y="6154122"/>
                  <a:pt x="3480525" y="6154122"/>
                </a:cubicBezTo>
                <a:cubicBezTo>
                  <a:pt x="3480585" y="6156221"/>
                  <a:pt x="3480648" y="6158320"/>
                  <a:pt x="3482836" y="6160512"/>
                </a:cubicBezTo>
                <a:cubicBezTo>
                  <a:pt x="3484960" y="6160602"/>
                  <a:pt x="3484960" y="6160602"/>
                  <a:pt x="3487023" y="6158593"/>
                </a:cubicBezTo>
                <a:cubicBezTo>
                  <a:pt x="3487023" y="6158593"/>
                  <a:pt x="3486962" y="6156495"/>
                  <a:pt x="3484898" y="6158502"/>
                </a:cubicBezTo>
                <a:cubicBezTo>
                  <a:pt x="3482711" y="6156313"/>
                  <a:pt x="3482711" y="6156313"/>
                  <a:pt x="3482650" y="6154213"/>
                </a:cubicBezTo>
                <a:cubicBezTo>
                  <a:pt x="3482650" y="6154213"/>
                  <a:pt x="3482587" y="6152112"/>
                  <a:pt x="3482587" y="6152112"/>
                </a:cubicBezTo>
                <a:close/>
                <a:moveTo>
                  <a:pt x="336902" y="6150242"/>
                </a:moveTo>
                <a:cubicBezTo>
                  <a:pt x="334289" y="6154015"/>
                  <a:pt x="333463" y="6156314"/>
                  <a:pt x="333573" y="6157539"/>
                </a:cubicBezTo>
                <a:cubicBezTo>
                  <a:pt x="333655" y="6158456"/>
                  <a:pt x="334264" y="6158769"/>
                  <a:pt x="335042" y="6158643"/>
                </a:cubicBezTo>
                <a:cubicBezTo>
                  <a:pt x="337374" y="6158269"/>
                  <a:pt x="341222" y="6153956"/>
                  <a:pt x="336902" y="6150242"/>
                </a:cubicBezTo>
                <a:close/>
                <a:moveTo>
                  <a:pt x="4297404" y="6145210"/>
                </a:moveTo>
                <a:cubicBezTo>
                  <a:pt x="4296890" y="6150517"/>
                  <a:pt x="4296890" y="6150517"/>
                  <a:pt x="4296890" y="6150517"/>
                </a:cubicBezTo>
                <a:cubicBezTo>
                  <a:pt x="4296378" y="6155827"/>
                  <a:pt x="4296378" y="6155827"/>
                  <a:pt x="4305423" y="6157582"/>
                </a:cubicBezTo>
                <a:cubicBezTo>
                  <a:pt x="4296890" y="6150517"/>
                  <a:pt x="4297404" y="6145210"/>
                  <a:pt x="4297404" y="6145210"/>
                </a:cubicBezTo>
                <a:close/>
                <a:moveTo>
                  <a:pt x="10067229" y="6144577"/>
                </a:moveTo>
                <a:cubicBezTo>
                  <a:pt x="10067165" y="6149311"/>
                  <a:pt x="10072230" y="6148365"/>
                  <a:pt x="10072167" y="6153098"/>
                </a:cubicBezTo>
                <a:cubicBezTo>
                  <a:pt x="10074889" y="6151015"/>
                  <a:pt x="10071975" y="6142115"/>
                  <a:pt x="10067229" y="6144577"/>
                </a:cubicBezTo>
                <a:close/>
                <a:moveTo>
                  <a:pt x="10092148" y="6141184"/>
                </a:moveTo>
                <a:cubicBezTo>
                  <a:pt x="10092148" y="6141184"/>
                  <a:pt x="10092148" y="6141184"/>
                  <a:pt x="10092469" y="6142724"/>
                </a:cubicBezTo>
                <a:lnTo>
                  <a:pt x="10093832" y="6146981"/>
                </a:lnTo>
                <a:lnTo>
                  <a:pt x="10093376" y="6147018"/>
                </a:lnTo>
                <a:lnTo>
                  <a:pt x="10088175" y="6158598"/>
                </a:lnTo>
                <a:lnTo>
                  <a:pt x="10085905" y="6151951"/>
                </a:lnTo>
                <a:cubicBezTo>
                  <a:pt x="10085905" y="6151951"/>
                  <a:pt x="10085905" y="6151951"/>
                  <a:pt x="10086927" y="6151760"/>
                </a:cubicBezTo>
                <a:cubicBezTo>
                  <a:pt x="10088648" y="6149837"/>
                  <a:pt x="10089026" y="6146567"/>
                  <a:pt x="10089404" y="6143297"/>
                </a:cubicBezTo>
                <a:cubicBezTo>
                  <a:pt x="10090426" y="6143107"/>
                  <a:pt x="10090426" y="6143107"/>
                  <a:pt x="10091447" y="6142915"/>
                </a:cubicBezTo>
                <a:cubicBezTo>
                  <a:pt x="10091447" y="6142915"/>
                  <a:pt x="10092469" y="6142724"/>
                  <a:pt x="10092148" y="6141184"/>
                </a:cubicBezTo>
                <a:close/>
                <a:moveTo>
                  <a:pt x="8347274" y="6138627"/>
                </a:moveTo>
                <a:cubicBezTo>
                  <a:pt x="8348327" y="6138832"/>
                  <a:pt x="8348207" y="6140055"/>
                  <a:pt x="8347971" y="6142501"/>
                </a:cubicBezTo>
                <a:lnTo>
                  <a:pt x="8352021" y="6142947"/>
                </a:lnTo>
                <a:lnTo>
                  <a:pt x="8354925" y="6148346"/>
                </a:lnTo>
                <a:lnTo>
                  <a:pt x="8355468" y="6148877"/>
                </a:lnTo>
                <a:lnTo>
                  <a:pt x="8347589" y="6152404"/>
                </a:lnTo>
                <a:cubicBezTo>
                  <a:pt x="8346173" y="6155135"/>
                  <a:pt x="8345829" y="6158674"/>
                  <a:pt x="8345602" y="6161033"/>
                </a:cubicBezTo>
                <a:cubicBezTo>
                  <a:pt x="8354648" y="6162788"/>
                  <a:pt x="8355561" y="6153349"/>
                  <a:pt x="8355561" y="6153349"/>
                </a:cubicBezTo>
                <a:cubicBezTo>
                  <a:pt x="8355561" y="6153349"/>
                  <a:pt x="8355561" y="6153349"/>
                  <a:pt x="8355617" y="6152760"/>
                </a:cubicBezTo>
                <a:lnTo>
                  <a:pt x="8355948" y="6149346"/>
                </a:lnTo>
                <a:lnTo>
                  <a:pt x="8357178" y="6150548"/>
                </a:lnTo>
                <a:cubicBezTo>
                  <a:pt x="8357178" y="6150548"/>
                  <a:pt x="8357178" y="6150548"/>
                  <a:pt x="8359370" y="6150642"/>
                </a:cubicBezTo>
                <a:cubicBezTo>
                  <a:pt x="8359308" y="6148534"/>
                  <a:pt x="8359308" y="6148534"/>
                  <a:pt x="8359308" y="6148534"/>
                </a:cubicBezTo>
                <a:cubicBezTo>
                  <a:pt x="8358150" y="6146380"/>
                  <a:pt x="8357555" y="6144776"/>
                  <a:pt x="8356687" y="6143161"/>
                </a:cubicBezTo>
                <a:lnTo>
                  <a:pt x="8355843" y="6142083"/>
                </a:lnTo>
                <a:lnTo>
                  <a:pt x="8356865" y="6139241"/>
                </a:lnTo>
                <a:cubicBezTo>
                  <a:pt x="8364812" y="6145768"/>
                  <a:pt x="8364339" y="6150661"/>
                  <a:pt x="8373233" y="6147401"/>
                </a:cubicBezTo>
                <a:cubicBezTo>
                  <a:pt x="8372997" y="6149849"/>
                  <a:pt x="8372760" y="6152295"/>
                  <a:pt x="8373576" y="6154945"/>
                </a:cubicBezTo>
                <a:lnTo>
                  <a:pt x="8378247" y="6161098"/>
                </a:lnTo>
                <a:lnTo>
                  <a:pt x="8377217" y="6162103"/>
                </a:lnTo>
                <a:cubicBezTo>
                  <a:pt x="8377341" y="6166302"/>
                  <a:pt x="8377402" y="6168401"/>
                  <a:pt x="8377527" y="6172600"/>
                </a:cubicBezTo>
                <a:cubicBezTo>
                  <a:pt x="8377651" y="6176799"/>
                  <a:pt x="8379837" y="6178989"/>
                  <a:pt x="8377775" y="6180997"/>
                </a:cubicBezTo>
                <a:lnTo>
                  <a:pt x="8378493" y="6181717"/>
                </a:lnTo>
                <a:lnTo>
                  <a:pt x="8377927" y="6187573"/>
                </a:lnTo>
                <a:cubicBezTo>
                  <a:pt x="8377631" y="6190632"/>
                  <a:pt x="8377395" y="6193079"/>
                  <a:pt x="8377395" y="6193079"/>
                </a:cubicBezTo>
                <a:cubicBezTo>
                  <a:pt x="8368500" y="6196339"/>
                  <a:pt x="8353079" y="6178392"/>
                  <a:pt x="8344658" y="6176757"/>
                </a:cubicBezTo>
                <a:cubicBezTo>
                  <a:pt x="8342435" y="6177573"/>
                  <a:pt x="8341234" y="6178898"/>
                  <a:pt x="8340677" y="6180505"/>
                </a:cubicBezTo>
                <a:lnTo>
                  <a:pt x="8340656" y="6181433"/>
                </a:lnTo>
                <a:lnTo>
                  <a:pt x="8340581" y="6181403"/>
                </a:lnTo>
                <a:cubicBezTo>
                  <a:pt x="8341615" y="6179343"/>
                  <a:pt x="8341005" y="6177213"/>
                  <a:pt x="8339839" y="6174796"/>
                </a:cubicBezTo>
                <a:lnTo>
                  <a:pt x="8335946" y="6166843"/>
                </a:lnTo>
                <a:lnTo>
                  <a:pt x="8337184" y="6165338"/>
                </a:lnTo>
                <a:cubicBezTo>
                  <a:pt x="8337421" y="6162891"/>
                  <a:pt x="8335434" y="6161259"/>
                  <a:pt x="8333329" y="6160851"/>
                </a:cubicBezTo>
                <a:lnTo>
                  <a:pt x="8332394" y="6161436"/>
                </a:lnTo>
                <a:lnTo>
                  <a:pt x="8335389" y="6153824"/>
                </a:lnTo>
                <a:cubicBezTo>
                  <a:pt x="8335812" y="6149633"/>
                  <a:pt x="8336236" y="6145441"/>
                  <a:pt x="8339461" y="6143477"/>
                </a:cubicBezTo>
                <a:cubicBezTo>
                  <a:pt x="8339523" y="6145582"/>
                  <a:pt x="8341713" y="6145676"/>
                  <a:pt x="8341777" y="6147783"/>
                </a:cubicBezTo>
                <a:cubicBezTo>
                  <a:pt x="8343921" y="6146298"/>
                  <a:pt x="8344422" y="6144739"/>
                  <a:pt x="8344101" y="6143149"/>
                </a:cubicBezTo>
                <a:lnTo>
                  <a:pt x="8342427" y="6140034"/>
                </a:lnTo>
                <a:close/>
                <a:moveTo>
                  <a:pt x="3637050" y="6138627"/>
                </a:moveTo>
                <a:cubicBezTo>
                  <a:pt x="3638103" y="6138832"/>
                  <a:pt x="3637983" y="6140055"/>
                  <a:pt x="3637748" y="6142501"/>
                </a:cubicBezTo>
                <a:lnTo>
                  <a:pt x="3641798" y="6142947"/>
                </a:lnTo>
                <a:lnTo>
                  <a:pt x="3644701" y="6148346"/>
                </a:lnTo>
                <a:lnTo>
                  <a:pt x="3645244" y="6148877"/>
                </a:lnTo>
                <a:lnTo>
                  <a:pt x="3637365" y="6152404"/>
                </a:lnTo>
                <a:cubicBezTo>
                  <a:pt x="3635950" y="6155135"/>
                  <a:pt x="3635606" y="6158674"/>
                  <a:pt x="3635378" y="6161033"/>
                </a:cubicBezTo>
                <a:cubicBezTo>
                  <a:pt x="3644425" y="6162788"/>
                  <a:pt x="3645338" y="6153349"/>
                  <a:pt x="3645338" y="6153349"/>
                </a:cubicBezTo>
                <a:cubicBezTo>
                  <a:pt x="3645338" y="6153349"/>
                  <a:pt x="3645338" y="6153349"/>
                  <a:pt x="3645394" y="6152760"/>
                </a:cubicBezTo>
                <a:lnTo>
                  <a:pt x="3645725" y="6149346"/>
                </a:lnTo>
                <a:lnTo>
                  <a:pt x="3646955" y="6150548"/>
                </a:lnTo>
                <a:cubicBezTo>
                  <a:pt x="3646955" y="6150548"/>
                  <a:pt x="3646955" y="6150548"/>
                  <a:pt x="3649146" y="6150642"/>
                </a:cubicBezTo>
                <a:cubicBezTo>
                  <a:pt x="3649084" y="6148534"/>
                  <a:pt x="3649084" y="6148534"/>
                  <a:pt x="3649084" y="6148534"/>
                </a:cubicBezTo>
                <a:cubicBezTo>
                  <a:pt x="3647926" y="6146381"/>
                  <a:pt x="3647332" y="6144776"/>
                  <a:pt x="3646463" y="6143161"/>
                </a:cubicBezTo>
                <a:lnTo>
                  <a:pt x="3645619" y="6142083"/>
                </a:lnTo>
                <a:lnTo>
                  <a:pt x="3646642" y="6139241"/>
                </a:lnTo>
                <a:cubicBezTo>
                  <a:pt x="3654588" y="6145768"/>
                  <a:pt x="3654115" y="6150661"/>
                  <a:pt x="3663009" y="6147401"/>
                </a:cubicBezTo>
                <a:cubicBezTo>
                  <a:pt x="3662774" y="6149849"/>
                  <a:pt x="3662537" y="6152295"/>
                  <a:pt x="3663353" y="6154945"/>
                </a:cubicBezTo>
                <a:lnTo>
                  <a:pt x="3668023" y="6161098"/>
                </a:lnTo>
                <a:lnTo>
                  <a:pt x="3666993" y="6162103"/>
                </a:lnTo>
                <a:cubicBezTo>
                  <a:pt x="3667118" y="6166302"/>
                  <a:pt x="3667179" y="6168401"/>
                  <a:pt x="3667304" y="6172600"/>
                </a:cubicBezTo>
                <a:cubicBezTo>
                  <a:pt x="3667428" y="6176799"/>
                  <a:pt x="3669614" y="6178989"/>
                  <a:pt x="3667552" y="6180997"/>
                </a:cubicBezTo>
                <a:lnTo>
                  <a:pt x="3668270" y="6181717"/>
                </a:lnTo>
                <a:lnTo>
                  <a:pt x="3667703" y="6187573"/>
                </a:lnTo>
                <a:cubicBezTo>
                  <a:pt x="3667408" y="6190632"/>
                  <a:pt x="3667171" y="6193079"/>
                  <a:pt x="3667171" y="6193079"/>
                </a:cubicBezTo>
                <a:cubicBezTo>
                  <a:pt x="3658277" y="6196339"/>
                  <a:pt x="3642855" y="6178392"/>
                  <a:pt x="3634434" y="6176757"/>
                </a:cubicBezTo>
                <a:cubicBezTo>
                  <a:pt x="3632211" y="6177573"/>
                  <a:pt x="3631010" y="6178898"/>
                  <a:pt x="3630453" y="6180505"/>
                </a:cubicBezTo>
                <a:lnTo>
                  <a:pt x="3630433" y="6181433"/>
                </a:lnTo>
                <a:lnTo>
                  <a:pt x="3630358" y="6181403"/>
                </a:lnTo>
                <a:cubicBezTo>
                  <a:pt x="3631391" y="6179343"/>
                  <a:pt x="3630782" y="6177213"/>
                  <a:pt x="3629615" y="6174796"/>
                </a:cubicBezTo>
                <a:lnTo>
                  <a:pt x="3625723" y="6166843"/>
                </a:lnTo>
                <a:lnTo>
                  <a:pt x="3626961" y="6165338"/>
                </a:lnTo>
                <a:cubicBezTo>
                  <a:pt x="3627197" y="6162891"/>
                  <a:pt x="3625210" y="6161259"/>
                  <a:pt x="3623106" y="6160851"/>
                </a:cubicBezTo>
                <a:lnTo>
                  <a:pt x="3622171" y="6161436"/>
                </a:lnTo>
                <a:lnTo>
                  <a:pt x="3625165" y="6153824"/>
                </a:lnTo>
                <a:cubicBezTo>
                  <a:pt x="3625588" y="6149633"/>
                  <a:pt x="3626013" y="6145441"/>
                  <a:pt x="3629237" y="6143477"/>
                </a:cubicBezTo>
                <a:cubicBezTo>
                  <a:pt x="3629299" y="6145582"/>
                  <a:pt x="3631490" y="6145676"/>
                  <a:pt x="3631553" y="6147783"/>
                </a:cubicBezTo>
                <a:cubicBezTo>
                  <a:pt x="3633698" y="6146298"/>
                  <a:pt x="3634199" y="6144739"/>
                  <a:pt x="3633878" y="6143149"/>
                </a:cubicBezTo>
                <a:lnTo>
                  <a:pt x="3632203" y="6140034"/>
                </a:lnTo>
                <a:close/>
                <a:moveTo>
                  <a:pt x="312637" y="6137045"/>
                </a:moveTo>
                <a:cubicBezTo>
                  <a:pt x="311877" y="6136940"/>
                  <a:pt x="310521" y="6137187"/>
                  <a:pt x="310521" y="6137187"/>
                </a:cubicBezTo>
                <a:cubicBezTo>
                  <a:pt x="310521" y="6137187"/>
                  <a:pt x="306416" y="6141831"/>
                  <a:pt x="306416" y="6141831"/>
                </a:cubicBezTo>
                <a:cubicBezTo>
                  <a:pt x="309052" y="6149142"/>
                  <a:pt x="311688" y="6156453"/>
                  <a:pt x="314323" y="6163763"/>
                </a:cubicBezTo>
                <a:cubicBezTo>
                  <a:pt x="319746" y="6162773"/>
                  <a:pt x="319746" y="6162773"/>
                  <a:pt x="319746" y="6162773"/>
                </a:cubicBezTo>
                <a:cubicBezTo>
                  <a:pt x="324510" y="6159957"/>
                  <a:pt x="324510" y="6159957"/>
                  <a:pt x="323852" y="6158129"/>
                </a:cubicBezTo>
                <a:cubicBezTo>
                  <a:pt x="316451" y="6153635"/>
                  <a:pt x="313816" y="6146325"/>
                  <a:pt x="311180" y="6139015"/>
                </a:cubicBezTo>
                <a:cubicBezTo>
                  <a:pt x="313562" y="6137606"/>
                  <a:pt x="313398" y="6137149"/>
                  <a:pt x="312637" y="6137045"/>
                </a:cubicBezTo>
                <a:close/>
                <a:moveTo>
                  <a:pt x="8148603" y="6135734"/>
                </a:moveTo>
                <a:cubicBezTo>
                  <a:pt x="8147578" y="6137766"/>
                  <a:pt x="8147639" y="6139845"/>
                  <a:pt x="8147972" y="6141934"/>
                </a:cubicBezTo>
                <a:cubicBezTo>
                  <a:pt x="8148305" y="6144024"/>
                  <a:pt x="8148909" y="6146127"/>
                  <a:pt x="8148971" y="6148204"/>
                </a:cubicBezTo>
                <a:cubicBezTo>
                  <a:pt x="8151145" y="6148297"/>
                  <a:pt x="8151145" y="6148297"/>
                  <a:pt x="8151206" y="6150375"/>
                </a:cubicBezTo>
                <a:cubicBezTo>
                  <a:pt x="8151329" y="6154532"/>
                  <a:pt x="8151513" y="6160767"/>
                  <a:pt x="8153809" y="6165016"/>
                </a:cubicBezTo>
                <a:cubicBezTo>
                  <a:pt x="8153870" y="6167096"/>
                  <a:pt x="8153931" y="6169173"/>
                  <a:pt x="8153993" y="6171251"/>
                </a:cubicBezTo>
                <a:cubicBezTo>
                  <a:pt x="8154054" y="6173330"/>
                  <a:pt x="8156228" y="6173421"/>
                  <a:pt x="8156228" y="6173421"/>
                </a:cubicBezTo>
                <a:cubicBezTo>
                  <a:pt x="8158401" y="6173516"/>
                  <a:pt x="8158339" y="6171437"/>
                  <a:pt x="8158339" y="6171437"/>
                </a:cubicBezTo>
                <a:cubicBezTo>
                  <a:pt x="8158278" y="6169360"/>
                  <a:pt x="8158217" y="6167281"/>
                  <a:pt x="8158217" y="6167281"/>
                </a:cubicBezTo>
                <a:cubicBezTo>
                  <a:pt x="8160391" y="6167374"/>
                  <a:pt x="8160329" y="6165297"/>
                  <a:pt x="8160329" y="6165297"/>
                </a:cubicBezTo>
                <a:cubicBezTo>
                  <a:pt x="8162441" y="6163310"/>
                  <a:pt x="8162441" y="6163310"/>
                  <a:pt x="8162441" y="6163310"/>
                </a:cubicBezTo>
                <a:cubicBezTo>
                  <a:pt x="8164737" y="6167559"/>
                  <a:pt x="8166910" y="6167653"/>
                  <a:pt x="8169021" y="6165667"/>
                </a:cubicBezTo>
                <a:cubicBezTo>
                  <a:pt x="8171011" y="6159526"/>
                  <a:pt x="8166603" y="6157262"/>
                  <a:pt x="8166481" y="6153105"/>
                </a:cubicBezTo>
                <a:cubicBezTo>
                  <a:pt x="8162196" y="6154998"/>
                  <a:pt x="8160083" y="6156983"/>
                  <a:pt x="8160207" y="6161140"/>
                </a:cubicBezTo>
                <a:cubicBezTo>
                  <a:pt x="8160207" y="6161140"/>
                  <a:pt x="8160207" y="6161140"/>
                  <a:pt x="8160268" y="6163216"/>
                </a:cubicBezTo>
                <a:cubicBezTo>
                  <a:pt x="8157971" y="6158968"/>
                  <a:pt x="8155676" y="6154718"/>
                  <a:pt x="8155553" y="6150562"/>
                </a:cubicBezTo>
                <a:cubicBezTo>
                  <a:pt x="8157725" y="6150655"/>
                  <a:pt x="8157664" y="6148575"/>
                  <a:pt x="8159838" y="6148669"/>
                </a:cubicBezTo>
                <a:cubicBezTo>
                  <a:pt x="8159777" y="6146592"/>
                  <a:pt x="8161949" y="6146684"/>
                  <a:pt x="8164061" y="6144699"/>
                </a:cubicBezTo>
                <a:cubicBezTo>
                  <a:pt x="8164000" y="6142621"/>
                  <a:pt x="8163938" y="6140542"/>
                  <a:pt x="8161765" y="6140449"/>
                </a:cubicBezTo>
                <a:cubicBezTo>
                  <a:pt x="8161765" y="6140449"/>
                  <a:pt x="8161765" y="6140449"/>
                  <a:pt x="8161703" y="6138372"/>
                </a:cubicBezTo>
                <a:cubicBezTo>
                  <a:pt x="8161703" y="6138372"/>
                  <a:pt x="8159530" y="6138278"/>
                  <a:pt x="8159530" y="6138278"/>
                </a:cubicBezTo>
                <a:cubicBezTo>
                  <a:pt x="8157357" y="6138186"/>
                  <a:pt x="8157419" y="6140264"/>
                  <a:pt x="8159592" y="6140357"/>
                </a:cubicBezTo>
                <a:cubicBezTo>
                  <a:pt x="8159653" y="6142435"/>
                  <a:pt x="8159653" y="6142435"/>
                  <a:pt x="8159715" y="6144512"/>
                </a:cubicBezTo>
                <a:cubicBezTo>
                  <a:pt x="8159715" y="6144512"/>
                  <a:pt x="8157542" y="6144420"/>
                  <a:pt x="8157603" y="6146499"/>
                </a:cubicBezTo>
                <a:cubicBezTo>
                  <a:pt x="8155429" y="6146405"/>
                  <a:pt x="8155429" y="6146405"/>
                  <a:pt x="8155492" y="6148483"/>
                </a:cubicBezTo>
                <a:cubicBezTo>
                  <a:pt x="8153256" y="6146312"/>
                  <a:pt x="8153256" y="6146312"/>
                  <a:pt x="8153256" y="6146312"/>
                </a:cubicBezTo>
                <a:cubicBezTo>
                  <a:pt x="8153133" y="6142156"/>
                  <a:pt x="8150899" y="6139984"/>
                  <a:pt x="8153010" y="6137999"/>
                </a:cubicBezTo>
                <a:cubicBezTo>
                  <a:pt x="8152949" y="6135920"/>
                  <a:pt x="8152949" y="6135920"/>
                  <a:pt x="8150777" y="6135828"/>
                </a:cubicBezTo>
                <a:cubicBezTo>
                  <a:pt x="8150777" y="6135828"/>
                  <a:pt x="8148603" y="6135734"/>
                  <a:pt x="8148603" y="6135734"/>
                </a:cubicBezTo>
                <a:close/>
                <a:moveTo>
                  <a:pt x="3438379" y="6135734"/>
                </a:moveTo>
                <a:cubicBezTo>
                  <a:pt x="3437354" y="6137766"/>
                  <a:pt x="3437415" y="6139845"/>
                  <a:pt x="3437749" y="6141934"/>
                </a:cubicBezTo>
                <a:cubicBezTo>
                  <a:pt x="3438081" y="6144024"/>
                  <a:pt x="3438686" y="6146127"/>
                  <a:pt x="3438747" y="6148204"/>
                </a:cubicBezTo>
                <a:cubicBezTo>
                  <a:pt x="3440921" y="6148297"/>
                  <a:pt x="3440921" y="6148297"/>
                  <a:pt x="3440982" y="6150375"/>
                </a:cubicBezTo>
                <a:cubicBezTo>
                  <a:pt x="3441105" y="6154532"/>
                  <a:pt x="3441290" y="6160767"/>
                  <a:pt x="3443585" y="6165016"/>
                </a:cubicBezTo>
                <a:cubicBezTo>
                  <a:pt x="3443646" y="6167096"/>
                  <a:pt x="3443707" y="6169173"/>
                  <a:pt x="3443769" y="6171251"/>
                </a:cubicBezTo>
                <a:cubicBezTo>
                  <a:pt x="3443831" y="6173330"/>
                  <a:pt x="3446005" y="6173421"/>
                  <a:pt x="3446005" y="6173421"/>
                </a:cubicBezTo>
                <a:cubicBezTo>
                  <a:pt x="3448178" y="6173516"/>
                  <a:pt x="3448116" y="6171437"/>
                  <a:pt x="3448116" y="6171437"/>
                </a:cubicBezTo>
                <a:cubicBezTo>
                  <a:pt x="3448054" y="6169360"/>
                  <a:pt x="3447993" y="6167281"/>
                  <a:pt x="3447993" y="6167281"/>
                </a:cubicBezTo>
                <a:cubicBezTo>
                  <a:pt x="3450167" y="6167374"/>
                  <a:pt x="3450105" y="6165297"/>
                  <a:pt x="3450105" y="6165297"/>
                </a:cubicBezTo>
                <a:cubicBezTo>
                  <a:pt x="3452218" y="6163310"/>
                  <a:pt x="3452218" y="6163310"/>
                  <a:pt x="3452218" y="6163310"/>
                </a:cubicBezTo>
                <a:cubicBezTo>
                  <a:pt x="3454513" y="6167559"/>
                  <a:pt x="3456686" y="6167653"/>
                  <a:pt x="3458798" y="6165667"/>
                </a:cubicBezTo>
                <a:cubicBezTo>
                  <a:pt x="3460788" y="6159526"/>
                  <a:pt x="3456380" y="6157262"/>
                  <a:pt x="3456257" y="6153105"/>
                </a:cubicBezTo>
                <a:cubicBezTo>
                  <a:pt x="3451972" y="6154998"/>
                  <a:pt x="3449859" y="6156983"/>
                  <a:pt x="3449983" y="6161140"/>
                </a:cubicBezTo>
                <a:cubicBezTo>
                  <a:pt x="3449983" y="6161140"/>
                  <a:pt x="3449983" y="6161140"/>
                  <a:pt x="3450044" y="6163216"/>
                </a:cubicBezTo>
                <a:cubicBezTo>
                  <a:pt x="3447748" y="6158968"/>
                  <a:pt x="3445452" y="6154718"/>
                  <a:pt x="3445329" y="6150562"/>
                </a:cubicBezTo>
                <a:cubicBezTo>
                  <a:pt x="3447501" y="6150655"/>
                  <a:pt x="3447440" y="6148575"/>
                  <a:pt x="3449614" y="6148669"/>
                </a:cubicBezTo>
                <a:cubicBezTo>
                  <a:pt x="3449553" y="6146592"/>
                  <a:pt x="3451726" y="6146684"/>
                  <a:pt x="3453838" y="6144699"/>
                </a:cubicBezTo>
                <a:cubicBezTo>
                  <a:pt x="3453777" y="6142621"/>
                  <a:pt x="3453714" y="6140542"/>
                  <a:pt x="3451541" y="6140449"/>
                </a:cubicBezTo>
                <a:cubicBezTo>
                  <a:pt x="3451541" y="6140449"/>
                  <a:pt x="3451541" y="6140449"/>
                  <a:pt x="3451480" y="6138372"/>
                </a:cubicBezTo>
                <a:cubicBezTo>
                  <a:pt x="3451480" y="6138372"/>
                  <a:pt x="3449306" y="6138278"/>
                  <a:pt x="3449306" y="6138278"/>
                </a:cubicBezTo>
                <a:cubicBezTo>
                  <a:pt x="3447133" y="6138186"/>
                  <a:pt x="3447195" y="6140264"/>
                  <a:pt x="3449368" y="6140357"/>
                </a:cubicBezTo>
                <a:cubicBezTo>
                  <a:pt x="3449430" y="6142435"/>
                  <a:pt x="3449430" y="6142435"/>
                  <a:pt x="3449491" y="6144512"/>
                </a:cubicBezTo>
                <a:cubicBezTo>
                  <a:pt x="3449491" y="6144512"/>
                  <a:pt x="3447319" y="6144420"/>
                  <a:pt x="3447379" y="6146499"/>
                </a:cubicBezTo>
                <a:cubicBezTo>
                  <a:pt x="3445206" y="6146405"/>
                  <a:pt x="3445206" y="6146405"/>
                  <a:pt x="3445268" y="6148483"/>
                </a:cubicBezTo>
                <a:cubicBezTo>
                  <a:pt x="3443033" y="6146312"/>
                  <a:pt x="3443033" y="6146312"/>
                  <a:pt x="3443033" y="6146312"/>
                </a:cubicBezTo>
                <a:cubicBezTo>
                  <a:pt x="3442909" y="6142156"/>
                  <a:pt x="3440675" y="6139984"/>
                  <a:pt x="3442786" y="6137999"/>
                </a:cubicBezTo>
                <a:cubicBezTo>
                  <a:pt x="3442725" y="6135920"/>
                  <a:pt x="3442725" y="6135920"/>
                  <a:pt x="3440553" y="6135828"/>
                </a:cubicBezTo>
                <a:cubicBezTo>
                  <a:pt x="3440553" y="6135828"/>
                  <a:pt x="3438379" y="6135734"/>
                  <a:pt x="3438379" y="6135734"/>
                </a:cubicBezTo>
                <a:close/>
                <a:moveTo>
                  <a:pt x="330766" y="6132779"/>
                </a:moveTo>
                <a:cubicBezTo>
                  <a:pt x="328294" y="6133047"/>
                  <a:pt x="324763" y="6133941"/>
                  <a:pt x="324408" y="6132957"/>
                </a:cubicBezTo>
                <a:cubicBezTo>
                  <a:pt x="321408" y="6135327"/>
                  <a:pt x="320042" y="6136881"/>
                  <a:pt x="319746" y="6137839"/>
                </a:cubicBezTo>
                <a:cubicBezTo>
                  <a:pt x="319302" y="6139278"/>
                  <a:pt x="321264" y="6139377"/>
                  <a:pt x="323734" y="6138881"/>
                </a:cubicBezTo>
                <a:cubicBezTo>
                  <a:pt x="326205" y="6138386"/>
                  <a:pt x="329184" y="6137297"/>
                  <a:pt x="330772" y="6136357"/>
                </a:cubicBezTo>
                <a:cubicBezTo>
                  <a:pt x="334652" y="6132869"/>
                  <a:pt x="333238" y="6132511"/>
                  <a:pt x="330766" y="6132779"/>
                </a:cubicBezTo>
                <a:close/>
                <a:moveTo>
                  <a:pt x="10560569" y="6132362"/>
                </a:moveTo>
                <a:cubicBezTo>
                  <a:pt x="10560525" y="6137154"/>
                  <a:pt x="10565883" y="6137747"/>
                  <a:pt x="10566845" y="6142351"/>
                </a:cubicBezTo>
                <a:cubicBezTo>
                  <a:pt x="10568540" y="6140439"/>
                  <a:pt x="10568218" y="6138905"/>
                  <a:pt x="10571241" y="6138339"/>
                </a:cubicBezTo>
                <a:cubicBezTo>
                  <a:pt x="10569592" y="6135458"/>
                  <a:pt x="10567256" y="6134300"/>
                  <a:pt x="10566935" y="6132764"/>
                </a:cubicBezTo>
                <a:cubicBezTo>
                  <a:pt x="10563547" y="6136589"/>
                  <a:pt x="10564279" y="6130072"/>
                  <a:pt x="10560569" y="6132362"/>
                </a:cubicBezTo>
                <a:close/>
                <a:moveTo>
                  <a:pt x="10576918" y="6128868"/>
                </a:moveTo>
                <a:cubicBezTo>
                  <a:pt x="10577081" y="6129649"/>
                  <a:pt x="10576906" y="6130088"/>
                  <a:pt x="10576860" y="6130503"/>
                </a:cubicBezTo>
                <a:cubicBezTo>
                  <a:pt x="10576814" y="6130918"/>
                  <a:pt x="10576895" y="6131308"/>
                  <a:pt x="10577571" y="6131994"/>
                </a:cubicBezTo>
                <a:cubicBezTo>
                  <a:pt x="10578925" y="6133364"/>
                  <a:pt x="10581303" y="6134543"/>
                  <a:pt x="10582330" y="6134351"/>
                </a:cubicBezTo>
                <a:cubicBezTo>
                  <a:pt x="10583006" y="6135036"/>
                  <a:pt x="10583519" y="6134940"/>
                  <a:pt x="10583991" y="6134649"/>
                </a:cubicBezTo>
                <a:cubicBezTo>
                  <a:pt x="10584463" y="6134358"/>
                  <a:pt x="10584894" y="6133872"/>
                  <a:pt x="10585407" y="6133776"/>
                </a:cubicBezTo>
                <a:cubicBezTo>
                  <a:pt x="10585407" y="6133776"/>
                  <a:pt x="10585407" y="6133776"/>
                  <a:pt x="10585082" y="6132213"/>
                </a:cubicBezTo>
                <a:cubicBezTo>
                  <a:pt x="10585082" y="6132213"/>
                  <a:pt x="10584754" y="6130649"/>
                  <a:pt x="10583729" y="6130842"/>
                </a:cubicBezTo>
                <a:cubicBezTo>
                  <a:pt x="10582703" y="6131033"/>
                  <a:pt x="10581350" y="6129663"/>
                  <a:pt x="10580323" y="6129854"/>
                </a:cubicBezTo>
                <a:cubicBezTo>
                  <a:pt x="10578970" y="6128484"/>
                  <a:pt x="10577943" y="6128676"/>
                  <a:pt x="10576918" y="6128868"/>
                </a:cubicBezTo>
                <a:close/>
                <a:moveTo>
                  <a:pt x="324768" y="6126116"/>
                </a:moveTo>
                <a:cubicBezTo>
                  <a:pt x="323238" y="6126349"/>
                  <a:pt x="321086" y="6127957"/>
                  <a:pt x="321076" y="6129306"/>
                </a:cubicBezTo>
                <a:cubicBezTo>
                  <a:pt x="321069" y="6130207"/>
                  <a:pt x="322013" y="6130991"/>
                  <a:pt x="324731" y="6131175"/>
                </a:cubicBezTo>
                <a:cubicBezTo>
                  <a:pt x="327208" y="6127024"/>
                  <a:pt x="326299" y="6125883"/>
                  <a:pt x="324768" y="6126116"/>
                </a:cubicBezTo>
                <a:close/>
                <a:moveTo>
                  <a:pt x="7562551" y="6125370"/>
                </a:moveTo>
                <a:cubicBezTo>
                  <a:pt x="7561740" y="6131001"/>
                  <a:pt x="7570897" y="6133289"/>
                  <a:pt x="7570087" y="6138919"/>
                </a:cubicBezTo>
                <a:cubicBezTo>
                  <a:pt x="7579245" y="6141208"/>
                  <a:pt x="7580056" y="6135579"/>
                  <a:pt x="7589211" y="6137865"/>
                </a:cubicBezTo>
                <a:cubicBezTo>
                  <a:pt x="7580866" y="6129947"/>
                  <a:pt x="7571710" y="6127659"/>
                  <a:pt x="7562551" y="6125370"/>
                </a:cubicBezTo>
                <a:close/>
                <a:moveTo>
                  <a:pt x="2852327" y="6125370"/>
                </a:moveTo>
                <a:cubicBezTo>
                  <a:pt x="2851517" y="6131001"/>
                  <a:pt x="2860673" y="6133289"/>
                  <a:pt x="2859863" y="6138919"/>
                </a:cubicBezTo>
                <a:cubicBezTo>
                  <a:pt x="2869021" y="6141208"/>
                  <a:pt x="2869832" y="6135579"/>
                  <a:pt x="2878988" y="6137865"/>
                </a:cubicBezTo>
                <a:cubicBezTo>
                  <a:pt x="2870643" y="6129947"/>
                  <a:pt x="2861486" y="6127659"/>
                  <a:pt x="2852327" y="6125370"/>
                </a:cubicBezTo>
                <a:close/>
                <a:moveTo>
                  <a:pt x="8192265" y="6124639"/>
                </a:moveTo>
                <a:cubicBezTo>
                  <a:pt x="8192265" y="6124639"/>
                  <a:pt x="8192327" y="6126779"/>
                  <a:pt x="8192327" y="6126779"/>
                </a:cubicBezTo>
                <a:cubicBezTo>
                  <a:pt x="8194617" y="6131146"/>
                  <a:pt x="8201043" y="6129286"/>
                  <a:pt x="8203206" y="6129379"/>
                </a:cubicBezTo>
                <a:cubicBezTo>
                  <a:pt x="8203206" y="6129379"/>
                  <a:pt x="8203206" y="6129379"/>
                  <a:pt x="8203269" y="6131517"/>
                </a:cubicBezTo>
                <a:cubicBezTo>
                  <a:pt x="8201106" y="6131424"/>
                  <a:pt x="8199006" y="6133469"/>
                  <a:pt x="8201233" y="6135699"/>
                </a:cubicBezTo>
                <a:cubicBezTo>
                  <a:pt x="8201233" y="6135699"/>
                  <a:pt x="8201233" y="6135699"/>
                  <a:pt x="8203395" y="6135792"/>
                </a:cubicBezTo>
                <a:cubicBezTo>
                  <a:pt x="8203333" y="6133654"/>
                  <a:pt x="8203333" y="6133654"/>
                  <a:pt x="8205495" y="6133747"/>
                </a:cubicBezTo>
                <a:cubicBezTo>
                  <a:pt x="8205495" y="6133747"/>
                  <a:pt x="8205495" y="6133747"/>
                  <a:pt x="8205431" y="6131609"/>
                </a:cubicBezTo>
                <a:cubicBezTo>
                  <a:pt x="8205431" y="6131609"/>
                  <a:pt x="8205431" y="6131609"/>
                  <a:pt x="8207595" y="6131701"/>
                </a:cubicBezTo>
                <a:cubicBezTo>
                  <a:pt x="8207531" y="6129564"/>
                  <a:pt x="8207531" y="6129564"/>
                  <a:pt x="8207469" y="6127426"/>
                </a:cubicBezTo>
                <a:cubicBezTo>
                  <a:pt x="8207469" y="6127426"/>
                  <a:pt x="8207469" y="6127426"/>
                  <a:pt x="8207405" y="6125289"/>
                </a:cubicBezTo>
                <a:cubicBezTo>
                  <a:pt x="8207405" y="6125289"/>
                  <a:pt x="8207405" y="6125289"/>
                  <a:pt x="8205242" y="6125197"/>
                </a:cubicBezTo>
                <a:cubicBezTo>
                  <a:pt x="8203079" y="6125103"/>
                  <a:pt x="8203079" y="6125103"/>
                  <a:pt x="8203079" y="6125103"/>
                </a:cubicBezTo>
                <a:cubicBezTo>
                  <a:pt x="8198817" y="6127056"/>
                  <a:pt x="8196653" y="6126963"/>
                  <a:pt x="8194428" y="6124733"/>
                </a:cubicBezTo>
                <a:cubicBezTo>
                  <a:pt x="8194428" y="6124733"/>
                  <a:pt x="8194428" y="6124733"/>
                  <a:pt x="8192265" y="6124639"/>
                </a:cubicBezTo>
                <a:close/>
                <a:moveTo>
                  <a:pt x="3482042" y="6124639"/>
                </a:moveTo>
                <a:cubicBezTo>
                  <a:pt x="3482042" y="6124639"/>
                  <a:pt x="3482104" y="6126779"/>
                  <a:pt x="3482104" y="6126779"/>
                </a:cubicBezTo>
                <a:cubicBezTo>
                  <a:pt x="3484393" y="6131146"/>
                  <a:pt x="3490820" y="6129286"/>
                  <a:pt x="3492983" y="6129379"/>
                </a:cubicBezTo>
                <a:cubicBezTo>
                  <a:pt x="3492983" y="6129379"/>
                  <a:pt x="3492983" y="6129379"/>
                  <a:pt x="3493046" y="6131517"/>
                </a:cubicBezTo>
                <a:cubicBezTo>
                  <a:pt x="3490883" y="6131424"/>
                  <a:pt x="3488783" y="6133469"/>
                  <a:pt x="3491009" y="6135699"/>
                </a:cubicBezTo>
                <a:cubicBezTo>
                  <a:pt x="3491009" y="6135699"/>
                  <a:pt x="3491009" y="6135699"/>
                  <a:pt x="3493172" y="6135792"/>
                </a:cubicBezTo>
                <a:cubicBezTo>
                  <a:pt x="3493109" y="6133654"/>
                  <a:pt x="3493109" y="6133654"/>
                  <a:pt x="3495271" y="6133747"/>
                </a:cubicBezTo>
                <a:cubicBezTo>
                  <a:pt x="3495271" y="6133747"/>
                  <a:pt x="3495271" y="6133747"/>
                  <a:pt x="3495208" y="6131609"/>
                </a:cubicBezTo>
                <a:cubicBezTo>
                  <a:pt x="3495208" y="6131609"/>
                  <a:pt x="3495208" y="6131609"/>
                  <a:pt x="3497372" y="6131701"/>
                </a:cubicBezTo>
                <a:cubicBezTo>
                  <a:pt x="3497308" y="6129564"/>
                  <a:pt x="3497308" y="6129564"/>
                  <a:pt x="3497245" y="6127426"/>
                </a:cubicBezTo>
                <a:cubicBezTo>
                  <a:pt x="3497245" y="6127426"/>
                  <a:pt x="3497245" y="6127426"/>
                  <a:pt x="3497182" y="6125289"/>
                </a:cubicBezTo>
                <a:cubicBezTo>
                  <a:pt x="3497182" y="6125289"/>
                  <a:pt x="3497182" y="6125289"/>
                  <a:pt x="3495018" y="6125197"/>
                </a:cubicBezTo>
                <a:cubicBezTo>
                  <a:pt x="3492855" y="6125103"/>
                  <a:pt x="3492855" y="6125103"/>
                  <a:pt x="3492855" y="6125103"/>
                </a:cubicBezTo>
                <a:cubicBezTo>
                  <a:pt x="3488593" y="6127056"/>
                  <a:pt x="3486430" y="6126963"/>
                  <a:pt x="3484205" y="6124733"/>
                </a:cubicBezTo>
                <a:cubicBezTo>
                  <a:pt x="3484205" y="6124733"/>
                  <a:pt x="3484205" y="6124733"/>
                  <a:pt x="3482042" y="6124639"/>
                </a:cubicBezTo>
                <a:close/>
                <a:moveTo>
                  <a:pt x="9026881" y="6124295"/>
                </a:moveTo>
                <a:cubicBezTo>
                  <a:pt x="9026881" y="6124295"/>
                  <a:pt x="9027396" y="6129297"/>
                  <a:pt x="9017870" y="6124713"/>
                </a:cubicBezTo>
                <a:cubicBezTo>
                  <a:pt x="9018384" y="6129715"/>
                  <a:pt x="9019930" y="6144722"/>
                  <a:pt x="9029455" y="6149306"/>
                </a:cubicBezTo>
                <a:cubicBezTo>
                  <a:pt x="9029455" y="6149306"/>
                  <a:pt x="9038470" y="6148888"/>
                  <a:pt x="9038470" y="6148888"/>
                </a:cubicBezTo>
                <a:cubicBezTo>
                  <a:pt x="9037439" y="6138883"/>
                  <a:pt x="9027911" y="6134299"/>
                  <a:pt x="9026881" y="6124295"/>
                </a:cubicBezTo>
                <a:close/>
                <a:moveTo>
                  <a:pt x="4316657" y="6124295"/>
                </a:moveTo>
                <a:cubicBezTo>
                  <a:pt x="4316657" y="6124295"/>
                  <a:pt x="4317172" y="6129297"/>
                  <a:pt x="4307647" y="6124713"/>
                </a:cubicBezTo>
                <a:cubicBezTo>
                  <a:pt x="4308160" y="6129715"/>
                  <a:pt x="4309706" y="6144722"/>
                  <a:pt x="4319232" y="6149306"/>
                </a:cubicBezTo>
                <a:cubicBezTo>
                  <a:pt x="4319232" y="6149306"/>
                  <a:pt x="4328246" y="6148888"/>
                  <a:pt x="4328246" y="6148888"/>
                </a:cubicBezTo>
                <a:cubicBezTo>
                  <a:pt x="4327216" y="6138883"/>
                  <a:pt x="4317688" y="6134299"/>
                  <a:pt x="4316657" y="6124295"/>
                </a:cubicBezTo>
                <a:close/>
                <a:moveTo>
                  <a:pt x="10562965" y="6123794"/>
                </a:moveTo>
                <a:cubicBezTo>
                  <a:pt x="10562420" y="6126288"/>
                  <a:pt x="10565146" y="6126576"/>
                  <a:pt x="10566942" y="6126239"/>
                </a:cubicBezTo>
                <a:cubicBezTo>
                  <a:pt x="10568738" y="6125904"/>
                  <a:pt x="10569603" y="6124945"/>
                  <a:pt x="10565338" y="6124944"/>
                </a:cubicBezTo>
                <a:cubicBezTo>
                  <a:pt x="10565338" y="6124944"/>
                  <a:pt x="10563670" y="6122068"/>
                  <a:pt x="10562965" y="6123794"/>
                </a:cubicBezTo>
                <a:close/>
                <a:moveTo>
                  <a:pt x="10046209" y="6119677"/>
                </a:moveTo>
                <a:cubicBezTo>
                  <a:pt x="10045190" y="6119868"/>
                  <a:pt x="10043151" y="6120250"/>
                  <a:pt x="10043473" y="6121790"/>
                </a:cubicBezTo>
                <a:cubicBezTo>
                  <a:pt x="10043285" y="6123426"/>
                  <a:pt x="10043526" y="6124581"/>
                  <a:pt x="10044023" y="6125689"/>
                </a:cubicBezTo>
                <a:cubicBezTo>
                  <a:pt x="10044519" y="6126797"/>
                  <a:pt x="10045270" y="6127856"/>
                  <a:pt x="10046103" y="6129302"/>
                </a:cubicBezTo>
                <a:cubicBezTo>
                  <a:pt x="10046103" y="6129302"/>
                  <a:pt x="10046103" y="6129302"/>
                  <a:pt x="10045083" y="6129492"/>
                </a:cubicBezTo>
                <a:lnTo>
                  <a:pt x="10049401" y="6143011"/>
                </a:lnTo>
                <a:lnTo>
                  <a:pt x="10031111" y="6153401"/>
                </a:lnTo>
                <a:cubicBezTo>
                  <a:pt x="10017268" y="6168680"/>
                  <a:pt x="10021423" y="6192760"/>
                  <a:pt x="10019413" y="6210323"/>
                </a:cubicBezTo>
                <a:cubicBezTo>
                  <a:pt x="10012181" y="6219843"/>
                  <a:pt x="10004743" y="6231164"/>
                  <a:pt x="9997099" y="6244288"/>
                </a:cubicBezTo>
                <a:cubicBezTo>
                  <a:pt x="9997099" y="6244288"/>
                  <a:pt x="9996893" y="6246088"/>
                  <a:pt x="9996893" y="6246088"/>
                </a:cubicBezTo>
                <a:cubicBezTo>
                  <a:pt x="9996893" y="6246088"/>
                  <a:pt x="9996686" y="6247890"/>
                  <a:pt x="10002683" y="6249178"/>
                </a:cubicBezTo>
                <a:cubicBezTo>
                  <a:pt x="10002683" y="6249178"/>
                  <a:pt x="10004181" y="6249500"/>
                  <a:pt x="10005705" y="6249597"/>
                </a:cubicBezTo>
                <a:cubicBezTo>
                  <a:pt x="10007230" y="6249692"/>
                  <a:pt x="10008780" y="6249565"/>
                  <a:pt x="10008883" y="6248666"/>
                </a:cubicBezTo>
                <a:cubicBezTo>
                  <a:pt x="10022730" y="6235030"/>
                  <a:pt x="10023968" y="6224221"/>
                  <a:pt x="10031407" y="6212901"/>
                </a:cubicBezTo>
                <a:cubicBezTo>
                  <a:pt x="10051043" y="6202356"/>
                  <a:pt x="10041524" y="6178161"/>
                  <a:pt x="10049582" y="6161437"/>
                </a:cubicBezTo>
                <a:lnTo>
                  <a:pt x="10054050" y="6153909"/>
                </a:lnTo>
                <a:lnTo>
                  <a:pt x="10056624" y="6159350"/>
                </a:lnTo>
                <a:cubicBezTo>
                  <a:pt x="10054585" y="6159730"/>
                  <a:pt x="10054960" y="6156458"/>
                  <a:pt x="10053940" y="6156649"/>
                </a:cubicBezTo>
                <a:cubicBezTo>
                  <a:pt x="10057268" y="6162430"/>
                  <a:pt x="10057483" y="6173595"/>
                  <a:pt x="10062797" y="6183807"/>
                </a:cubicBezTo>
                <a:cubicBezTo>
                  <a:pt x="10062797" y="6183807"/>
                  <a:pt x="10062797" y="6183807"/>
                  <a:pt x="10063817" y="6183616"/>
                </a:cubicBezTo>
                <a:cubicBezTo>
                  <a:pt x="10064782" y="6188237"/>
                  <a:pt x="10065749" y="6192858"/>
                  <a:pt x="10066715" y="6197481"/>
                </a:cubicBezTo>
                <a:cubicBezTo>
                  <a:pt x="10068648" y="6206724"/>
                  <a:pt x="10069559" y="6216158"/>
                  <a:pt x="10074552" y="6224827"/>
                </a:cubicBezTo>
                <a:cubicBezTo>
                  <a:pt x="10074552" y="6224827"/>
                  <a:pt x="10074874" y="6226368"/>
                  <a:pt x="10074874" y="6226368"/>
                </a:cubicBezTo>
                <a:cubicBezTo>
                  <a:pt x="10075519" y="6229450"/>
                  <a:pt x="10076162" y="6232530"/>
                  <a:pt x="10078847" y="6235231"/>
                </a:cubicBezTo>
                <a:cubicBezTo>
                  <a:pt x="10085127" y="6250063"/>
                  <a:pt x="10083947" y="6264690"/>
                  <a:pt x="10091622" y="6276061"/>
                </a:cubicBezTo>
                <a:cubicBezTo>
                  <a:pt x="10091622" y="6276061"/>
                  <a:pt x="10091622" y="6276061"/>
                  <a:pt x="10092642" y="6275870"/>
                </a:cubicBezTo>
                <a:cubicBezTo>
                  <a:pt x="10092964" y="6277410"/>
                  <a:pt x="10091945" y="6277601"/>
                  <a:pt x="10092266" y="6279142"/>
                </a:cubicBezTo>
                <a:cubicBezTo>
                  <a:pt x="10092266" y="6279142"/>
                  <a:pt x="10092266" y="6279142"/>
                  <a:pt x="10092588" y="6280683"/>
                </a:cubicBezTo>
                <a:cubicBezTo>
                  <a:pt x="10093554" y="6285303"/>
                  <a:pt x="10094199" y="6288385"/>
                  <a:pt x="10095165" y="6293006"/>
                </a:cubicBezTo>
                <a:cubicBezTo>
                  <a:pt x="10095165" y="6293006"/>
                  <a:pt x="10095487" y="6294546"/>
                  <a:pt x="10095809" y="6296087"/>
                </a:cubicBezTo>
                <a:cubicBezTo>
                  <a:pt x="10094789" y="6296278"/>
                  <a:pt x="10094789" y="6296278"/>
                  <a:pt x="10093769" y="6296469"/>
                </a:cubicBezTo>
                <a:cubicBezTo>
                  <a:pt x="10093769" y="6296469"/>
                  <a:pt x="10093769" y="6296469"/>
                  <a:pt x="10092749" y="6296659"/>
                </a:cubicBezTo>
                <a:cubicBezTo>
                  <a:pt x="10091353" y="6300122"/>
                  <a:pt x="10093339" y="6304553"/>
                  <a:pt x="10093984" y="6307634"/>
                </a:cubicBezTo>
                <a:cubicBezTo>
                  <a:pt x="10095004" y="6307444"/>
                  <a:pt x="10095326" y="6308983"/>
                  <a:pt x="10095647" y="6310524"/>
                </a:cubicBezTo>
                <a:cubicBezTo>
                  <a:pt x="10095647" y="6310524"/>
                  <a:pt x="10096668" y="6310334"/>
                  <a:pt x="10096668" y="6310334"/>
                </a:cubicBezTo>
                <a:cubicBezTo>
                  <a:pt x="10097687" y="6310142"/>
                  <a:pt x="10097687" y="6310142"/>
                  <a:pt x="10097366" y="6308603"/>
                </a:cubicBezTo>
                <a:cubicBezTo>
                  <a:pt x="10097366" y="6308603"/>
                  <a:pt x="10097044" y="6307062"/>
                  <a:pt x="10096023" y="6307252"/>
                </a:cubicBezTo>
                <a:cubicBezTo>
                  <a:pt x="10095379" y="6304172"/>
                  <a:pt x="10093716" y="6301282"/>
                  <a:pt x="10095111" y="6297818"/>
                </a:cubicBezTo>
                <a:cubicBezTo>
                  <a:pt x="10095111" y="6297818"/>
                  <a:pt x="10096132" y="6297628"/>
                  <a:pt x="10096132" y="6297628"/>
                </a:cubicBezTo>
                <a:cubicBezTo>
                  <a:pt x="10095058" y="6302631"/>
                  <a:pt x="10101821" y="6304567"/>
                  <a:pt x="10097742" y="6305331"/>
                </a:cubicBezTo>
                <a:cubicBezTo>
                  <a:pt x="10099083" y="6306680"/>
                  <a:pt x="10099780" y="6304949"/>
                  <a:pt x="10100801" y="6304758"/>
                </a:cubicBezTo>
                <a:cubicBezTo>
                  <a:pt x="10102787" y="6309190"/>
                  <a:pt x="10098332" y="6313224"/>
                  <a:pt x="10103055" y="6315542"/>
                </a:cubicBezTo>
                <a:cubicBezTo>
                  <a:pt x="10103055" y="6315542"/>
                  <a:pt x="10103055" y="6315542"/>
                  <a:pt x="10104075" y="6315351"/>
                </a:cubicBezTo>
                <a:cubicBezTo>
                  <a:pt x="10104075" y="6315351"/>
                  <a:pt x="10104398" y="6316891"/>
                  <a:pt x="10104398" y="6316891"/>
                </a:cubicBezTo>
                <a:cubicBezTo>
                  <a:pt x="10104719" y="6318432"/>
                  <a:pt x="10105364" y="6321513"/>
                  <a:pt x="10104989" y="6324785"/>
                </a:cubicBezTo>
                <a:cubicBezTo>
                  <a:pt x="10106598" y="6332487"/>
                  <a:pt x="10107188" y="6340381"/>
                  <a:pt x="10111215" y="6344429"/>
                </a:cubicBezTo>
                <a:cubicBezTo>
                  <a:pt x="10111215" y="6344429"/>
                  <a:pt x="10111215" y="6344429"/>
                  <a:pt x="10111536" y="6345970"/>
                </a:cubicBezTo>
                <a:cubicBezTo>
                  <a:pt x="10111858" y="6347511"/>
                  <a:pt x="10111161" y="6349242"/>
                  <a:pt x="10113200" y="6348860"/>
                </a:cubicBezTo>
                <a:cubicBezTo>
                  <a:pt x="10113523" y="6350401"/>
                  <a:pt x="10113523" y="6350401"/>
                  <a:pt x="10113523" y="6350401"/>
                </a:cubicBezTo>
                <a:cubicBezTo>
                  <a:pt x="10116476" y="6359454"/>
                  <a:pt x="10119427" y="6368506"/>
                  <a:pt x="10118998" y="6376590"/>
                </a:cubicBezTo>
                <a:cubicBezTo>
                  <a:pt x="10119321" y="6378131"/>
                  <a:pt x="10120661" y="6379480"/>
                  <a:pt x="10121682" y="6379290"/>
                </a:cubicBezTo>
                <a:cubicBezTo>
                  <a:pt x="10122702" y="6379098"/>
                  <a:pt x="10123721" y="6378908"/>
                  <a:pt x="10124420" y="6377177"/>
                </a:cubicBezTo>
                <a:cubicBezTo>
                  <a:pt x="10124474" y="6372364"/>
                  <a:pt x="10123830" y="6369284"/>
                  <a:pt x="10122863" y="6364662"/>
                </a:cubicBezTo>
                <a:cubicBezTo>
                  <a:pt x="10121897" y="6360040"/>
                  <a:pt x="10120608" y="6353879"/>
                  <a:pt x="10118622" y="6349447"/>
                </a:cubicBezTo>
                <a:cubicBezTo>
                  <a:pt x="10120717" y="6344254"/>
                  <a:pt x="10119374" y="6342905"/>
                  <a:pt x="10117066" y="6336933"/>
                </a:cubicBezTo>
                <a:cubicBezTo>
                  <a:pt x="10113685" y="6335964"/>
                  <a:pt x="10115670" y="6340395"/>
                  <a:pt x="10113953" y="6342317"/>
                </a:cubicBezTo>
                <a:cubicBezTo>
                  <a:pt x="10110946" y="6338078"/>
                  <a:pt x="10109337" y="6330374"/>
                  <a:pt x="10109068" y="6324021"/>
                </a:cubicBezTo>
                <a:cubicBezTo>
                  <a:pt x="10108423" y="6320940"/>
                  <a:pt x="10107779" y="6317860"/>
                  <a:pt x="10107458" y="6316319"/>
                </a:cubicBezTo>
                <a:cubicBezTo>
                  <a:pt x="10107458" y="6316319"/>
                  <a:pt x="10107458" y="6316319"/>
                  <a:pt x="10108477" y="6316129"/>
                </a:cubicBezTo>
                <a:cubicBezTo>
                  <a:pt x="10107565" y="6306695"/>
                  <a:pt x="10110732" y="6296499"/>
                  <a:pt x="10101553" y="6298214"/>
                </a:cubicBezTo>
                <a:cubicBezTo>
                  <a:pt x="10101230" y="6296674"/>
                  <a:pt x="10099889" y="6295325"/>
                  <a:pt x="10098868" y="6295515"/>
                </a:cubicBezTo>
                <a:cubicBezTo>
                  <a:pt x="10098546" y="6293973"/>
                  <a:pt x="10098224" y="6292435"/>
                  <a:pt x="10098224" y="6292435"/>
                </a:cubicBezTo>
                <a:cubicBezTo>
                  <a:pt x="10097258" y="6287812"/>
                  <a:pt x="10096614" y="6284732"/>
                  <a:pt x="10095647" y="6280111"/>
                </a:cubicBezTo>
                <a:cubicBezTo>
                  <a:pt x="10096990" y="6281459"/>
                  <a:pt x="10096990" y="6281459"/>
                  <a:pt x="10098010" y="6281269"/>
                </a:cubicBezTo>
                <a:cubicBezTo>
                  <a:pt x="10098010" y="6281269"/>
                  <a:pt x="10098010" y="6281269"/>
                  <a:pt x="10098707" y="6279539"/>
                </a:cubicBezTo>
                <a:cubicBezTo>
                  <a:pt x="10097687" y="6279729"/>
                  <a:pt x="10097366" y="6278187"/>
                  <a:pt x="10095326" y="6278569"/>
                </a:cubicBezTo>
                <a:cubicBezTo>
                  <a:pt x="10096346" y="6278379"/>
                  <a:pt x="10096023" y="6276838"/>
                  <a:pt x="10096023" y="6276838"/>
                </a:cubicBezTo>
                <a:cubicBezTo>
                  <a:pt x="10098815" y="6269913"/>
                  <a:pt x="10093823" y="6261242"/>
                  <a:pt x="10095916" y="6256048"/>
                </a:cubicBezTo>
                <a:cubicBezTo>
                  <a:pt x="10091193" y="6253731"/>
                  <a:pt x="10088563" y="6246219"/>
                  <a:pt x="10088348" y="6235054"/>
                </a:cubicBezTo>
                <a:cubicBezTo>
                  <a:pt x="10087006" y="6233704"/>
                  <a:pt x="10084966" y="6234086"/>
                  <a:pt x="10082926" y="6234466"/>
                </a:cubicBezTo>
                <a:cubicBezTo>
                  <a:pt x="10082926" y="6234466"/>
                  <a:pt x="10082926" y="6234466"/>
                  <a:pt x="10081907" y="6234658"/>
                </a:cubicBezTo>
                <a:cubicBezTo>
                  <a:pt x="10078202" y="6232148"/>
                  <a:pt x="10078256" y="6227337"/>
                  <a:pt x="10077934" y="6225796"/>
                </a:cubicBezTo>
                <a:cubicBezTo>
                  <a:pt x="10077934" y="6225796"/>
                  <a:pt x="10078632" y="6224065"/>
                  <a:pt x="10078632" y="6224065"/>
                </a:cubicBezTo>
                <a:cubicBezTo>
                  <a:pt x="10078632" y="6224065"/>
                  <a:pt x="10079652" y="6223874"/>
                  <a:pt x="10080672" y="6223683"/>
                </a:cubicBezTo>
                <a:cubicBezTo>
                  <a:pt x="10080672" y="6223683"/>
                  <a:pt x="10081691" y="6223493"/>
                  <a:pt x="10081691" y="6223493"/>
                </a:cubicBezTo>
                <a:cubicBezTo>
                  <a:pt x="10082712" y="6223302"/>
                  <a:pt x="10082712" y="6223302"/>
                  <a:pt x="10082389" y="6221761"/>
                </a:cubicBezTo>
                <a:cubicBezTo>
                  <a:pt x="10082389" y="6221761"/>
                  <a:pt x="10081369" y="6221952"/>
                  <a:pt x="10081369" y="6221952"/>
                </a:cubicBezTo>
                <a:cubicBezTo>
                  <a:pt x="10081369" y="6221952"/>
                  <a:pt x="10080350" y="6222143"/>
                  <a:pt x="10080350" y="6222143"/>
                </a:cubicBezTo>
                <a:cubicBezTo>
                  <a:pt x="10079330" y="6222334"/>
                  <a:pt x="10078310" y="6222525"/>
                  <a:pt x="10078310" y="6222525"/>
                </a:cubicBezTo>
                <a:cubicBezTo>
                  <a:pt x="10073640" y="6215393"/>
                  <a:pt x="10071708" y="6206151"/>
                  <a:pt x="10070794" y="6196717"/>
                </a:cubicBezTo>
                <a:cubicBezTo>
                  <a:pt x="10069829" y="6192096"/>
                  <a:pt x="10068862" y="6187475"/>
                  <a:pt x="10067896" y="6182853"/>
                </a:cubicBezTo>
                <a:cubicBezTo>
                  <a:pt x="10068380" y="6169957"/>
                  <a:pt x="10058341" y="6157427"/>
                  <a:pt x="10066608" y="6146276"/>
                </a:cubicBezTo>
                <a:cubicBezTo>
                  <a:pt x="10062851" y="6148579"/>
                  <a:pt x="10061294" y="6136065"/>
                  <a:pt x="10055175" y="6137209"/>
                </a:cubicBezTo>
                <a:cubicBezTo>
                  <a:pt x="10058932" y="6134906"/>
                  <a:pt x="10053242" y="6127967"/>
                  <a:pt x="10048519" y="6125648"/>
                </a:cubicBezTo>
                <a:cubicBezTo>
                  <a:pt x="10048519" y="6125648"/>
                  <a:pt x="10047176" y="6124299"/>
                  <a:pt x="10047874" y="6122568"/>
                </a:cubicBezTo>
                <a:cubicBezTo>
                  <a:pt x="10047553" y="6121027"/>
                  <a:pt x="10047553" y="6121027"/>
                  <a:pt x="10046209" y="6119677"/>
                </a:cubicBezTo>
                <a:close/>
                <a:moveTo>
                  <a:pt x="8342739" y="6119054"/>
                </a:moveTo>
                <a:lnTo>
                  <a:pt x="8349789" y="6122884"/>
                </a:lnTo>
                <a:lnTo>
                  <a:pt x="8349481" y="6123475"/>
                </a:lnTo>
                <a:lnTo>
                  <a:pt x="8344885" y="6130062"/>
                </a:lnTo>
                <a:lnTo>
                  <a:pt x="8341143" y="6137644"/>
                </a:lnTo>
                <a:lnTo>
                  <a:pt x="8338891" y="6133455"/>
                </a:lnTo>
                <a:cubicBezTo>
                  <a:pt x="8338570" y="6131864"/>
                  <a:pt x="8339071" y="6130305"/>
                  <a:pt x="8341215" y="6128819"/>
                </a:cubicBezTo>
                <a:cubicBezTo>
                  <a:pt x="8338961" y="6126618"/>
                  <a:pt x="8339025" y="6128725"/>
                  <a:pt x="8336833" y="6128632"/>
                </a:cubicBezTo>
                <a:cubicBezTo>
                  <a:pt x="8336769" y="6126524"/>
                  <a:pt x="8338383" y="6125542"/>
                  <a:pt x="8339987" y="6124295"/>
                </a:cubicBezTo>
                <a:close/>
                <a:moveTo>
                  <a:pt x="3632516" y="6119054"/>
                </a:moveTo>
                <a:lnTo>
                  <a:pt x="3639565" y="6122884"/>
                </a:lnTo>
                <a:lnTo>
                  <a:pt x="3639258" y="6123475"/>
                </a:lnTo>
                <a:lnTo>
                  <a:pt x="3634661" y="6130062"/>
                </a:lnTo>
                <a:lnTo>
                  <a:pt x="3630920" y="6137644"/>
                </a:lnTo>
                <a:lnTo>
                  <a:pt x="3628667" y="6133455"/>
                </a:lnTo>
                <a:cubicBezTo>
                  <a:pt x="3628346" y="6131864"/>
                  <a:pt x="3628848" y="6130305"/>
                  <a:pt x="3630992" y="6128819"/>
                </a:cubicBezTo>
                <a:cubicBezTo>
                  <a:pt x="3628738" y="6126618"/>
                  <a:pt x="3628801" y="6128725"/>
                  <a:pt x="3626609" y="6128632"/>
                </a:cubicBezTo>
                <a:cubicBezTo>
                  <a:pt x="3626546" y="6126524"/>
                  <a:pt x="3628159" y="6125542"/>
                  <a:pt x="3629764" y="6124295"/>
                </a:cubicBezTo>
                <a:close/>
                <a:moveTo>
                  <a:pt x="318732" y="6117211"/>
                </a:moveTo>
                <a:cubicBezTo>
                  <a:pt x="316349" y="6118619"/>
                  <a:pt x="315927" y="6121455"/>
                  <a:pt x="317138" y="6122810"/>
                </a:cubicBezTo>
                <a:cubicBezTo>
                  <a:pt x="317742" y="6123486"/>
                  <a:pt x="318757" y="6123792"/>
                  <a:pt x="320137" y="6123364"/>
                </a:cubicBezTo>
                <a:cubicBezTo>
                  <a:pt x="321519" y="6122936"/>
                  <a:pt x="323267" y="6121773"/>
                  <a:pt x="325341" y="6119512"/>
                </a:cubicBezTo>
                <a:cubicBezTo>
                  <a:pt x="320578" y="6122328"/>
                  <a:pt x="318732" y="6117211"/>
                  <a:pt x="318732" y="6117211"/>
                </a:cubicBezTo>
                <a:close/>
                <a:moveTo>
                  <a:pt x="8341917" y="6116399"/>
                </a:moveTo>
                <a:lnTo>
                  <a:pt x="8342643" y="6118760"/>
                </a:lnTo>
                <a:lnTo>
                  <a:pt x="8339125" y="6121727"/>
                </a:lnTo>
                <a:cubicBezTo>
                  <a:pt x="8338885" y="6121683"/>
                  <a:pt x="8339473" y="6120722"/>
                  <a:pt x="8340121" y="6119565"/>
                </a:cubicBezTo>
                <a:lnTo>
                  <a:pt x="8340441" y="6118789"/>
                </a:lnTo>
                <a:close/>
                <a:moveTo>
                  <a:pt x="3631694" y="6116399"/>
                </a:moveTo>
                <a:lnTo>
                  <a:pt x="3632420" y="6118760"/>
                </a:lnTo>
                <a:lnTo>
                  <a:pt x="3628902" y="6121727"/>
                </a:lnTo>
                <a:cubicBezTo>
                  <a:pt x="3628661" y="6121683"/>
                  <a:pt x="3629249" y="6120722"/>
                  <a:pt x="3629897" y="6119565"/>
                </a:cubicBezTo>
                <a:lnTo>
                  <a:pt x="3630218" y="6118789"/>
                </a:lnTo>
                <a:close/>
                <a:moveTo>
                  <a:pt x="8231309" y="6115486"/>
                </a:moveTo>
                <a:cubicBezTo>
                  <a:pt x="8229205" y="6119664"/>
                  <a:pt x="8229331" y="6123940"/>
                  <a:pt x="8229458" y="6128215"/>
                </a:cubicBezTo>
                <a:cubicBezTo>
                  <a:pt x="8231942" y="6136861"/>
                  <a:pt x="8232068" y="6141137"/>
                  <a:pt x="8227605" y="6140945"/>
                </a:cubicBezTo>
                <a:cubicBezTo>
                  <a:pt x="8225375" y="6140850"/>
                  <a:pt x="8225437" y="6142988"/>
                  <a:pt x="8225437" y="6142988"/>
                </a:cubicBezTo>
                <a:cubicBezTo>
                  <a:pt x="8225499" y="6145126"/>
                  <a:pt x="8227732" y="6145221"/>
                  <a:pt x="8227732" y="6145221"/>
                </a:cubicBezTo>
                <a:cubicBezTo>
                  <a:pt x="8236593" y="6143466"/>
                  <a:pt x="8234110" y="6134819"/>
                  <a:pt x="8233921" y="6128406"/>
                </a:cubicBezTo>
                <a:cubicBezTo>
                  <a:pt x="8233793" y="6124131"/>
                  <a:pt x="8231435" y="6119760"/>
                  <a:pt x="8233604" y="6117718"/>
                </a:cubicBezTo>
                <a:cubicBezTo>
                  <a:pt x="8233541" y="6115581"/>
                  <a:pt x="8233541" y="6115581"/>
                  <a:pt x="8233541" y="6115581"/>
                </a:cubicBezTo>
                <a:cubicBezTo>
                  <a:pt x="8231247" y="6113346"/>
                  <a:pt x="8231309" y="6115486"/>
                  <a:pt x="8231309" y="6115486"/>
                </a:cubicBezTo>
                <a:close/>
                <a:moveTo>
                  <a:pt x="3521086" y="6115486"/>
                </a:moveTo>
                <a:cubicBezTo>
                  <a:pt x="3518981" y="6119664"/>
                  <a:pt x="3519107" y="6123940"/>
                  <a:pt x="3519235" y="6128215"/>
                </a:cubicBezTo>
                <a:cubicBezTo>
                  <a:pt x="3521718" y="6136861"/>
                  <a:pt x="3521845" y="6141137"/>
                  <a:pt x="3517382" y="6140945"/>
                </a:cubicBezTo>
                <a:cubicBezTo>
                  <a:pt x="3515151" y="6140850"/>
                  <a:pt x="3515214" y="6142988"/>
                  <a:pt x="3515214" y="6142988"/>
                </a:cubicBezTo>
                <a:cubicBezTo>
                  <a:pt x="3515276" y="6145126"/>
                  <a:pt x="3517508" y="6145222"/>
                  <a:pt x="3517508" y="6145222"/>
                </a:cubicBezTo>
                <a:cubicBezTo>
                  <a:pt x="3526369" y="6143466"/>
                  <a:pt x="3523886" y="6134819"/>
                  <a:pt x="3523697" y="6128406"/>
                </a:cubicBezTo>
                <a:cubicBezTo>
                  <a:pt x="3523570" y="6124131"/>
                  <a:pt x="3521212" y="6119760"/>
                  <a:pt x="3523380" y="6117718"/>
                </a:cubicBezTo>
                <a:cubicBezTo>
                  <a:pt x="3523317" y="6115581"/>
                  <a:pt x="3523317" y="6115581"/>
                  <a:pt x="3523317" y="6115581"/>
                </a:cubicBezTo>
                <a:cubicBezTo>
                  <a:pt x="3521023" y="6113346"/>
                  <a:pt x="3521086" y="6115486"/>
                  <a:pt x="3521086" y="6115486"/>
                </a:cubicBezTo>
                <a:close/>
                <a:moveTo>
                  <a:pt x="305177" y="6114348"/>
                </a:moveTo>
                <a:cubicBezTo>
                  <a:pt x="304310" y="6111943"/>
                  <a:pt x="301139" y="6111164"/>
                  <a:pt x="296690" y="6114855"/>
                </a:cubicBezTo>
                <a:cubicBezTo>
                  <a:pt x="297953" y="6118355"/>
                  <a:pt x="299214" y="6121854"/>
                  <a:pt x="299845" y="6123603"/>
                </a:cubicBezTo>
                <a:cubicBezTo>
                  <a:pt x="304609" y="6120786"/>
                  <a:pt x="306044" y="6116754"/>
                  <a:pt x="305177" y="6114348"/>
                </a:cubicBezTo>
                <a:close/>
                <a:moveTo>
                  <a:pt x="8040745" y="6114344"/>
                </a:moveTo>
                <a:cubicBezTo>
                  <a:pt x="8040745" y="6114344"/>
                  <a:pt x="8040164" y="6114844"/>
                  <a:pt x="8039879" y="6115355"/>
                </a:cubicBezTo>
                <a:cubicBezTo>
                  <a:pt x="8039596" y="6115867"/>
                  <a:pt x="8039611" y="6116393"/>
                  <a:pt x="8040808" y="6116443"/>
                </a:cubicBezTo>
                <a:cubicBezTo>
                  <a:pt x="8040808" y="6116443"/>
                  <a:pt x="8040808" y="6116443"/>
                  <a:pt x="8040994" y="6122743"/>
                </a:cubicBezTo>
                <a:cubicBezTo>
                  <a:pt x="8043383" y="6122844"/>
                  <a:pt x="8043383" y="6122844"/>
                  <a:pt x="8043383" y="6122844"/>
                </a:cubicBezTo>
                <a:cubicBezTo>
                  <a:pt x="8043383" y="6122844"/>
                  <a:pt x="8043383" y="6122844"/>
                  <a:pt x="8043197" y="6116546"/>
                </a:cubicBezTo>
                <a:cubicBezTo>
                  <a:pt x="8043197" y="6116546"/>
                  <a:pt x="8040745" y="6114344"/>
                  <a:pt x="8040745" y="6114344"/>
                </a:cubicBezTo>
                <a:close/>
                <a:moveTo>
                  <a:pt x="3330521" y="6114344"/>
                </a:moveTo>
                <a:cubicBezTo>
                  <a:pt x="3330521" y="6114344"/>
                  <a:pt x="3329940" y="6114844"/>
                  <a:pt x="3329656" y="6115356"/>
                </a:cubicBezTo>
                <a:cubicBezTo>
                  <a:pt x="3329373" y="6115867"/>
                  <a:pt x="3329387" y="6116393"/>
                  <a:pt x="3330584" y="6116443"/>
                </a:cubicBezTo>
                <a:cubicBezTo>
                  <a:pt x="3330584" y="6116443"/>
                  <a:pt x="3330584" y="6116443"/>
                  <a:pt x="3330770" y="6122743"/>
                </a:cubicBezTo>
                <a:cubicBezTo>
                  <a:pt x="3333159" y="6122844"/>
                  <a:pt x="3333159" y="6122844"/>
                  <a:pt x="3333159" y="6122844"/>
                </a:cubicBezTo>
                <a:cubicBezTo>
                  <a:pt x="3333159" y="6122844"/>
                  <a:pt x="3333159" y="6122844"/>
                  <a:pt x="3332973" y="6116546"/>
                </a:cubicBezTo>
                <a:cubicBezTo>
                  <a:pt x="3332973" y="6116546"/>
                  <a:pt x="3330521" y="6114344"/>
                  <a:pt x="3330521" y="6114344"/>
                </a:cubicBezTo>
                <a:close/>
                <a:moveTo>
                  <a:pt x="10043023" y="6109255"/>
                </a:moveTo>
                <a:cubicBezTo>
                  <a:pt x="10042028" y="6109441"/>
                  <a:pt x="10041910" y="6111348"/>
                  <a:pt x="10042338" y="6112775"/>
                </a:cubicBezTo>
                <a:cubicBezTo>
                  <a:pt x="10042552" y="6113489"/>
                  <a:pt x="10042902" y="6114083"/>
                  <a:pt x="10043347" y="6114283"/>
                </a:cubicBezTo>
                <a:cubicBezTo>
                  <a:pt x="10043793" y="6114483"/>
                  <a:pt x="10044333" y="6114287"/>
                  <a:pt x="10044928" y="6113422"/>
                </a:cubicBezTo>
                <a:cubicBezTo>
                  <a:pt x="10045233" y="6114873"/>
                  <a:pt x="10043023" y="6109255"/>
                  <a:pt x="10043023" y="6109255"/>
                </a:cubicBezTo>
                <a:close/>
                <a:moveTo>
                  <a:pt x="10585739" y="6105181"/>
                </a:moveTo>
                <a:cubicBezTo>
                  <a:pt x="10575885" y="6108623"/>
                  <a:pt x="10583225" y="6118450"/>
                  <a:pt x="10578782" y="6122480"/>
                </a:cubicBezTo>
                <a:cubicBezTo>
                  <a:pt x="10579104" y="6124020"/>
                  <a:pt x="10582156" y="6123449"/>
                  <a:pt x="10583174" y="6123258"/>
                </a:cubicBezTo>
                <a:cubicBezTo>
                  <a:pt x="10583496" y="6124799"/>
                  <a:pt x="10582799" y="6126527"/>
                  <a:pt x="10580764" y="6126909"/>
                </a:cubicBezTo>
                <a:cubicBezTo>
                  <a:pt x="10584140" y="6127878"/>
                  <a:pt x="10586124" y="6132306"/>
                  <a:pt x="10588802" y="6135004"/>
                </a:cubicBezTo>
                <a:cubicBezTo>
                  <a:pt x="10588106" y="6136735"/>
                  <a:pt x="10588749" y="6139814"/>
                  <a:pt x="10589393" y="6142894"/>
                </a:cubicBezTo>
                <a:cubicBezTo>
                  <a:pt x="10589716" y="6144433"/>
                  <a:pt x="10590359" y="6147512"/>
                  <a:pt x="10589664" y="6149242"/>
                </a:cubicBezTo>
                <a:cubicBezTo>
                  <a:pt x="10589664" y="6149242"/>
                  <a:pt x="10588647" y="6149431"/>
                  <a:pt x="10588647" y="6149431"/>
                </a:cubicBezTo>
                <a:cubicBezTo>
                  <a:pt x="10587629" y="6149623"/>
                  <a:pt x="10587305" y="6148083"/>
                  <a:pt x="10587305" y="6148083"/>
                </a:cubicBezTo>
                <a:cubicBezTo>
                  <a:pt x="10587305" y="6148083"/>
                  <a:pt x="10586984" y="6146543"/>
                  <a:pt x="10586662" y="6145003"/>
                </a:cubicBezTo>
                <a:cubicBezTo>
                  <a:pt x="10586662" y="6145003"/>
                  <a:pt x="10586341" y="6143465"/>
                  <a:pt x="10585323" y="6143654"/>
                </a:cubicBezTo>
                <a:cubicBezTo>
                  <a:pt x="10585323" y="6143654"/>
                  <a:pt x="10584627" y="6145385"/>
                  <a:pt x="10584627" y="6145385"/>
                </a:cubicBezTo>
                <a:cubicBezTo>
                  <a:pt x="10584949" y="6146924"/>
                  <a:pt x="10584949" y="6146924"/>
                  <a:pt x="10584253" y="6148653"/>
                </a:cubicBezTo>
                <a:cubicBezTo>
                  <a:pt x="10585593" y="6150004"/>
                  <a:pt x="10586932" y="6151352"/>
                  <a:pt x="10587950" y="6151162"/>
                </a:cubicBezTo>
                <a:cubicBezTo>
                  <a:pt x="10588968" y="6150972"/>
                  <a:pt x="10589985" y="6150782"/>
                  <a:pt x="10591002" y="6150591"/>
                </a:cubicBezTo>
                <a:cubicBezTo>
                  <a:pt x="10591002" y="6150591"/>
                  <a:pt x="10591002" y="6150591"/>
                  <a:pt x="10592020" y="6150401"/>
                </a:cubicBezTo>
                <a:cubicBezTo>
                  <a:pt x="10592395" y="6147131"/>
                  <a:pt x="10591751" y="6144052"/>
                  <a:pt x="10591428" y="6142512"/>
                </a:cubicBezTo>
                <a:cubicBezTo>
                  <a:pt x="10590785" y="6139433"/>
                  <a:pt x="10590464" y="6137894"/>
                  <a:pt x="10590836" y="6134625"/>
                </a:cubicBezTo>
                <a:cubicBezTo>
                  <a:pt x="10590836" y="6134625"/>
                  <a:pt x="10590836" y="6134625"/>
                  <a:pt x="10591159" y="6136163"/>
                </a:cubicBezTo>
                <a:cubicBezTo>
                  <a:pt x="10592176" y="6135974"/>
                  <a:pt x="10593194" y="6135784"/>
                  <a:pt x="10594212" y="6135592"/>
                </a:cubicBezTo>
                <a:cubicBezTo>
                  <a:pt x="10593890" y="6134053"/>
                  <a:pt x="10592872" y="6134244"/>
                  <a:pt x="10591855" y="6134434"/>
                </a:cubicBezTo>
                <a:cubicBezTo>
                  <a:pt x="10592551" y="6132704"/>
                  <a:pt x="10594586" y="6132323"/>
                  <a:pt x="10594264" y="6130783"/>
                </a:cubicBezTo>
                <a:cubicBezTo>
                  <a:pt x="10598604" y="6136372"/>
                  <a:pt x="10598386" y="6125213"/>
                  <a:pt x="10600318" y="6134451"/>
                </a:cubicBezTo>
                <a:cubicBezTo>
                  <a:pt x="10601709" y="6130991"/>
                  <a:pt x="10602457" y="6124452"/>
                  <a:pt x="10598760" y="6121944"/>
                </a:cubicBezTo>
                <a:cubicBezTo>
                  <a:pt x="10598760" y="6121944"/>
                  <a:pt x="10595707" y="6122515"/>
                  <a:pt x="10595707" y="6122515"/>
                </a:cubicBezTo>
                <a:cubicBezTo>
                  <a:pt x="10594046" y="6119626"/>
                  <a:pt x="10594151" y="6110007"/>
                  <a:pt x="10585739" y="6105181"/>
                </a:cubicBezTo>
                <a:close/>
                <a:moveTo>
                  <a:pt x="7200573" y="6104609"/>
                </a:moveTo>
                <a:cubicBezTo>
                  <a:pt x="7195526" y="6106033"/>
                  <a:pt x="7191761" y="6109120"/>
                  <a:pt x="7191014" y="6114303"/>
                </a:cubicBezTo>
                <a:cubicBezTo>
                  <a:pt x="7208107" y="6118575"/>
                  <a:pt x="7215160" y="6131079"/>
                  <a:pt x="7205866" y="6134128"/>
                </a:cubicBezTo>
                <a:cubicBezTo>
                  <a:pt x="7205866" y="6134128"/>
                  <a:pt x="7205866" y="6134128"/>
                  <a:pt x="7206613" y="6128943"/>
                </a:cubicBezTo>
                <a:cubicBezTo>
                  <a:pt x="7206613" y="6128943"/>
                  <a:pt x="7198067" y="6126807"/>
                  <a:pt x="7198067" y="6126807"/>
                </a:cubicBezTo>
                <a:cubicBezTo>
                  <a:pt x="7198067" y="6126807"/>
                  <a:pt x="7197321" y="6131992"/>
                  <a:pt x="7197321" y="6131992"/>
                </a:cubicBezTo>
                <a:cubicBezTo>
                  <a:pt x="7205121" y="6139310"/>
                  <a:pt x="7205121" y="6139310"/>
                  <a:pt x="7205121" y="6139310"/>
                </a:cubicBezTo>
                <a:cubicBezTo>
                  <a:pt x="7205121" y="6139310"/>
                  <a:pt x="7213667" y="6141446"/>
                  <a:pt x="7213667" y="6141446"/>
                </a:cubicBezTo>
                <a:cubicBezTo>
                  <a:pt x="7213667" y="6141446"/>
                  <a:pt x="7213667" y="6141446"/>
                  <a:pt x="7204373" y="6144495"/>
                </a:cubicBezTo>
                <a:cubicBezTo>
                  <a:pt x="7204373" y="6144495"/>
                  <a:pt x="7203627" y="6149679"/>
                  <a:pt x="7202880" y="6154862"/>
                </a:cubicBezTo>
                <a:cubicBezTo>
                  <a:pt x="7211427" y="6156998"/>
                  <a:pt x="7211427" y="6156998"/>
                  <a:pt x="7211427" y="6156998"/>
                </a:cubicBezTo>
                <a:cubicBezTo>
                  <a:pt x="7212173" y="6151813"/>
                  <a:pt x="7212173" y="6151813"/>
                  <a:pt x="7212173" y="6151813"/>
                </a:cubicBezTo>
                <a:cubicBezTo>
                  <a:pt x="7211427" y="6156998"/>
                  <a:pt x="7229266" y="6156085"/>
                  <a:pt x="7237066" y="6163404"/>
                </a:cubicBezTo>
                <a:cubicBezTo>
                  <a:pt x="7237812" y="6158220"/>
                  <a:pt x="7247106" y="6155171"/>
                  <a:pt x="7247852" y="6149986"/>
                </a:cubicBezTo>
                <a:cubicBezTo>
                  <a:pt x="7248599" y="6144804"/>
                  <a:pt x="7232999" y="6130164"/>
                  <a:pt x="7242293" y="6127116"/>
                </a:cubicBezTo>
                <a:cubicBezTo>
                  <a:pt x="7234493" y="6119797"/>
                  <a:pt x="7233746" y="6124980"/>
                  <a:pt x="7233746" y="6124980"/>
                </a:cubicBezTo>
                <a:cubicBezTo>
                  <a:pt x="7242396" y="6111031"/>
                  <a:pt x="7215715" y="6100337"/>
                  <a:pt x="7200573" y="6104609"/>
                </a:cubicBezTo>
                <a:close/>
                <a:moveTo>
                  <a:pt x="2490349" y="6104609"/>
                </a:moveTo>
                <a:cubicBezTo>
                  <a:pt x="2485302" y="6106033"/>
                  <a:pt x="2481537" y="6109120"/>
                  <a:pt x="2480791" y="6114303"/>
                </a:cubicBezTo>
                <a:cubicBezTo>
                  <a:pt x="2497883" y="6118575"/>
                  <a:pt x="2504937" y="6131079"/>
                  <a:pt x="2495643" y="6134128"/>
                </a:cubicBezTo>
                <a:cubicBezTo>
                  <a:pt x="2495643" y="6134128"/>
                  <a:pt x="2495643" y="6134128"/>
                  <a:pt x="2496389" y="6128943"/>
                </a:cubicBezTo>
                <a:cubicBezTo>
                  <a:pt x="2496389" y="6128943"/>
                  <a:pt x="2487843" y="6126807"/>
                  <a:pt x="2487843" y="6126807"/>
                </a:cubicBezTo>
                <a:cubicBezTo>
                  <a:pt x="2487843" y="6126807"/>
                  <a:pt x="2487098" y="6131992"/>
                  <a:pt x="2487098" y="6131992"/>
                </a:cubicBezTo>
                <a:cubicBezTo>
                  <a:pt x="2494897" y="6139310"/>
                  <a:pt x="2494897" y="6139310"/>
                  <a:pt x="2494897" y="6139310"/>
                </a:cubicBezTo>
                <a:cubicBezTo>
                  <a:pt x="2494897" y="6139310"/>
                  <a:pt x="2503443" y="6141446"/>
                  <a:pt x="2503443" y="6141446"/>
                </a:cubicBezTo>
                <a:cubicBezTo>
                  <a:pt x="2503443" y="6141446"/>
                  <a:pt x="2503443" y="6141446"/>
                  <a:pt x="2494149" y="6144496"/>
                </a:cubicBezTo>
                <a:cubicBezTo>
                  <a:pt x="2494149" y="6144496"/>
                  <a:pt x="2493404" y="6149679"/>
                  <a:pt x="2492656" y="6154863"/>
                </a:cubicBezTo>
                <a:cubicBezTo>
                  <a:pt x="2501203" y="6156998"/>
                  <a:pt x="2501203" y="6156998"/>
                  <a:pt x="2501203" y="6156998"/>
                </a:cubicBezTo>
                <a:cubicBezTo>
                  <a:pt x="2501950" y="6151813"/>
                  <a:pt x="2501950" y="6151813"/>
                  <a:pt x="2501950" y="6151813"/>
                </a:cubicBezTo>
                <a:cubicBezTo>
                  <a:pt x="2501203" y="6156998"/>
                  <a:pt x="2519042" y="6156085"/>
                  <a:pt x="2526842" y="6163404"/>
                </a:cubicBezTo>
                <a:cubicBezTo>
                  <a:pt x="2527588" y="6158220"/>
                  <a:pt x="2536882" y="6155171"/>
                  <a:pt x="2537629" y="6149986"/>
                </a:cubicBezTo>
                <a:cubicBezTo>
                  <a:pt x="2538375" y="6144804"/>
                  <a:pt x="2522775" y="6130164"/>
                  <a:pt x="2532069" y="6127116"/>
                </a:cubicBezTo>
                <a:cubicBezTo>
                  <a:pt x="2524269" y="6119797"/>
                  <a:pt x="2523522" y="6124980"/>
                  <a:pt x="2523522" y="6124980"/>
                </a:cubicBezTo>
                <a:cubicBezTo>
                  <a:pt x="2532173" y="6111031"/>
                  <a:pt x="2505491" y="6100337"/>
                  <a:pt x="2490349" y="6104609"/>
                </a:cubicBezTo>
                <a:close/>
                <a:moveTo>
                  <a:pt x="10048954" y="6101766"/>
                </a:moveTo>
                <a:cubicBezTo>
                  <a:pt x="10047958" y="6101951"/>
                  <a:pt x="10048270" y="6103440"/>
                  <a:pt x="10048270" y="6103440"/>
                </a:cubicBezTo>
                <a:cubicBezTo>
                  <a:pt x="10048270" y="6103440"/>
                  <a:pt x="10048270" y="6103440"/>
                  <a:pt x="10049515" y="6109394"/>
                </a:cubicBezTo>
                <a:cubicBezTo>
                  <a:pt x="10049515" y="6109394"/>
                  <a:pt x="10049826" y="6110882"/>
                  <a:pt x="10050821" y="6110696"/>
                </a:cubicBezTo>
                <a:cubicBezTo>
                  <a:pt x="10051815" y="6110509"/>
                  <a:pt x="10052500" y="6108835"/>
                  <a:pt x="10052500" y="6108835"/>
                </a:cubicBezTo>
                <a:cubicBezTo>
                  <a:pt x="10052500" y="6108835"/>
                  <a:pt x="10052500" y="6108835"/>
                  <a:pt x="10051255" y="6102883"/>
                </a:cubicBezTo>
                <a:cubicBezTo>
                  <a:pt x="10051255" y="6102883"/>
                  <a:pt x="10049949" y="6101580"/>
                  <a:pt x="10048954" y="6101766"/>
                </a:cubicBezTo>
                <a:close/>
                <a:moveTo>
                  <a:pt x="4302862" y="6100692"/>
                </a:moveTo>
                <a:cubicBezTo>
                  <a:pt x="4301673" y="6101081"/>
                  <a:pt x="4301555" y="6102298"/>
                  <a:pt x="4301555" y="6102298"/>
                </a:cubicBezTo>
                <a:cubicBezTo>
                  <a:pt x="4300615" y="6112028"/>
                  <a:pt x="4300143" y="6116896"/>
                  <a:pt x="4300143" y="6116896"/>
                </a:cubicBezTo>
                <a:cubicBezTo>
                  <a:pt x="4309187" y="6118650"/>
                  <a:pt x="4310130" y="6108917"/>
                  <a:pt x="4310600" y="6104051"/>
                </a:cubicBezTo>
                <a:cubicBezTo>
                  <a:pt x="4306313" y="6100741"/>
                  <a:pt x="4304051" y="6100303"/>
                  <a:pt x="4302862" y="6100692"/>
                </a:cubicBezTo>
                <a:close/>
                <a:moveTo>
                  <a:pt x="10560071" y="6100123"/>
                </a:moveTo>
                <a:cubicBezTo>
                  <a:pt x="10560071" y="6100123"/>
                  <a:pt x="10559065" y="6100311"/>
                  <a:pt x="10559385" y="6101846"/>
                </a:cubicBezTo>
                <a:cubicBezTo>
                  <a:pt x="10559706" y="6103381"/>
                  <a:pt x="10560713" y="6103192"/>
                  <a:pt x="10561035" y="6104727"/>
                </a:cubicBezTo>
                <a:cubicBezTo>
                  <a:pt x="10560347" y="6106450"/>
                  <a:pt x="10559340" y="6106639"/>
                  <a:pt x="10558333" y="6106827"/>
                </a:cubicBezTo>
                <a:cubicBezTo>
                  <a:pt x="10558149" y="6108456"/>
                  <a:pt x="10558470" y="6109990"/>
                  <a:pt x="10559004" y="6111287"/>
                </a:cubicBezTo>
                <a:cubicBezTo>
                  <a:pt x="10559536" y="6112583"/>
                  <a:pt x="10560280" y="6113640"/>
                  <a:pt x="10560944" y="6114312"/>
                </a:cubicBezTo>
                <a:cubicBezTo>
                  <a:pt x="10560944" y="6114312"/>
                  <a:pt x="10559937" y="6114501"/>
                  <a:pt x="10560258" y="6116037"/>
                </a:cubicBezTo>
                <a:cubicBezTo>
                  <a:pt x="10559250" y="6116225"/>
                  <a:pt x="10559571" y="6117759"/>
                  <a:pt x="10560899" y="6119106"/>
                </a:cubicBezTo>
                <a:cubicBezTo>
                  <a:pt x="10561907" y="6118917"/>
                  <a:pt x="10563922" y="6118542"/>
                  <a:pt x="10564608" y="6116816"/>
                </a:cubicBezTo>
                <a:cubicBezTo>
                  <a:pt x="10564608" y="6116816"/>
                  <a:pt x="10565296" y="6115094"/>
                  <a:pt x="10565296" y="6115094"/>
                </a:cubicBezTo>
                <a:cubicBezTo>
                  <a:pt x="10565296" y="6115094"/>
                  <a:pt x="10565296" y="6115094"/>
                  <a:pt x="10566303" y="6114906"/>
                </a:cubicBezTo>
                <a:cubicBezTo>
                  <a:pt x="10569325" y="6114341"/>
                  <a:pt x="10568683" y="6111271"/>
                  <a:pt x="10566713" y="6106855"/>
                </a:cubicBezTo>
                <a:cubicBezTo>
                  <a:pt x="10563691" y="6107420"/>
                  <a:pt x="10564377" y="6105698"/>
                  <a:pt x="10566392" y="6105320"/>
                </a:cubicBezTo>
                <a:cubicBezTo>
                  <a:pt x="10566071" y="6103785"/>
                  <a:pt x="10564057" y="6104162"/>
                  <a:pt x="10562728" y="6102815"/>
                </a:cubicBezTo>
                <a:cubicBezTo>
                  <a:pt x="10561720" y="6103004"/>
                  <a:pt x="10561400" y="6101469"/>
                  <a:pt x="10561400" y="6101469"/>
                </a:cubicBezTo>
                <a:cubicBezTo>
                  <a:pt x="10561079" y="6099934"/>
                  <a:pt x="10561079" y="6099934"/>
                  <a:pt x="10560071" y="6100123"/>
                </a:cubicBezTo>
                <a:close/>
                <a:moveTo>
                  <a:pt x="295561" y="6095694"/>
                </a:moveTo>
                <a:cubicBezTo>
                  <a:pt x="290797" y="6098511"/>
                  <a:pt x="290146" y="6096707"/>
                  <a:pt x="290797" y="6098511"/>
                </a:cubicBezTo>
                <a:cubicBezTo>
                  <a:pt x="290797" y="6098511"/>
                  <a:pt x="289606" y="6099214"/>
                  <a:pt x="289091" y="6099792"/>
                </a:cubicBezTo>
                <a:cubicBezTo>
                  <a:pt x="288577" y="6100369"/>
                  <a:pt x="288740" y="6100821"/>
                  <a:pt x="291447" y="6100315"/>
                </a:cubicBezTo>
                <a:cubicBezTo>
                  <a:pt x="292097" y="6102118"/>
                  <a:pt x="292748" y="6103922"/>
                  <a:pt x="298813" y="6104714"/>
                </a:cubicBezTo>
                <a:cubicBezTo>
                  <a:pt x="298813" y="6104714"/>
                  <a:pt x="299463" y="6106517"/>
                  <a:pt x="299463" y="6106517"/>
                </a:cubicBezTo>
                <a:cubicBezTo>
                  <a:pt x="299789" y="6107420"/>
                  <a:pt x="299952" y="6107871"/>
                  <a:pt x="300628" y="6107744"/>
                </a:cubicBezTo>
                <a:cubicBezTo>
                  <a:pt x="301305" y="6107618"/>
                  <a:pt x="302496" y="6106913"/>
                  <a:pt x="304879" y="6105505"/>
                </a:cubicBezTo>
                <a:cubicBezTo>
                  <a:pt x="304879" y="6105505"/>
                  <a:pt x="304228" y="6103701"/>
                  <a:pt x="304228" y="6103701"/>
                </a:cubicBezTo>
                <a:cubicBezTo>
                  <a:pt x="303577" y="6101897"/>
                  <a:pt x="303577" y="6101897"/>
                  <a:pt x="302927" y="6100093"/>
                </a:cubicBezTo>
                <a:cubicBezTo>
                  <a:pt x="302276" y="6098288"/>
                  <a:pt x="296211" y="6097497"/>
                  <a:pt x="295561" y="6095694"/>
                </a:cubicBezTo>
                <a:close/>
                <a:moveTo>
                  <a:pt x="8228253" y="6094665"/>
                </a:moveTo>
                <a:cubicBezTo>
                  <a:pt x="8226159" y="6095592"/>
                  <a:pt x="8225688" y="6097606"/>
                  <a:pt x="8226013" y="6099652"/>
                </a:cubicBezTo>
                <a:cubicBezTo>
                  <a:pt x="8226340" y="6101700"/>
                  <a:pt x="8227461" y="6103781"/>
                  <a:pt x="8228555" y="6104843"/>
                </a:cubicBezTo>
                <a:cubicBezTo>
                  <a:pt x="8230680" y="6104935"/>
                  <a:pt x="8230620" y="6102900"/>
                  <a:pt x="8230620" y="6102900"/>
                </a:cubicBezTo>
                <a:cubicBezTo>
                  <a:pt x="8228374" y="6098737"/>
                  <a:pt x="8228314" y="6096701"/>
                  <a:pt x="8230379" y="6094756"/>
                </a:cubicBezTo>
                <a:cubicBezTo>
                  <a:pt x="8230318" y="6092721"/>
                  <a:pt x="8228193" y="6092629"/>
                  <a:pt x="8228253" y="6094665"/>
                </a:cubicBezTo>
                <a:close/>
                <a:moveTo>
                  <a:pt x="3518030" y="6094665"/>
                </a:moveTo>
                <a:cubicBezTo>
                  <a:pt x="3515936" y="6095592"/>
                  <a:pt x="3515465" y="6097606"/>
                  <a:pt x="3515790" y="6099652"/>
                </a:cubicBezTo>
                <a:cubicBezTo>
                  <a:pt x="3516117" y="6101700"/>
                  <a:pt x="3517238" y="6103781"/>
                  <a:pt x="3518331" y="6104844"/>
                </a:cubicBezTo>
                <a:cubicBezTo>
                  <a:pt x="3520457" y="6104935"/>
                  <a:pt x="3520396" y="6102900"/>
                  <a:pt x="3520396" y="6102900"/>
                </a:cubicBezTo>
                <a:cubicBezTo>
                  <a:pt x="3518151" y="6098737"/>
                  <a:pt x="3518090" y="6096701"/>
                  <a:pt x="3520155" y="6094756"/>
                </a:cubicBezTo>
                <a:cubicBezTo>
                  <a:pt x="3520095" y="6092721"/>
                  <a:pt x="3517970" y="6092629"/>
                  <a:pt x="3518030" y="6094665"/>
                </a:cubicBezTo>
                <a:close/>
                <a:moveTo>
                  <a:pt x="314664" y="6090964"/>
                </a:moveTo>
                <a:cubicBezTo>
                  <a:pt x="312041" y="6094108"/>
                  <a:pt x="311363" y="6095702"/>
                  <a:pt x="311665" y="6096321"/>
                </a:cubicBezTo>
                <a:cubicBezTo>
                  <a:pt x="312567" y="6098174"/>
                  <a:pt x="322276" y="6091239"/>
                  <a:pt x="314664" y="6090964"/>
                </a:cubicBezTo>
                <a:close/>
                <a:moveTo>
                  <a:pt x="8169049" y="6090099"/>
                </a:moveTo>
                <a:cubicBezTo>
                  <a:pt x="8169049" y="6090099"/>
                  <a:pt x="8169049" y="6090099"/>
                  <a:pt x="8169109" y="6092198"/>
                </a:cubicBezTo>
                <a:cubicBezTo>
                  <a:pt x="8169109" y="6092198"/>
                  <a:pt x="8169109" y="6092198"/>
                  <a:pt x="8169173" y="6094298"/>
                </a:cubicBezTo>
                <a:cubicBezTo>
                  <a:pt x="8169173" y="6094298"/>
                  <a:pt x="8169173" y="6094298"/>
                  <a:pt x="8164833" y="6094112"/>
                </a:cubicBezTo>
                <a:cubicBezTo>
                  <a:pt x="8164833" y="6094112"/>
                  <a:pt x="8164895" y="6096212"/>
                  <a:pt x="8164895" y="6096212"/>
                </a:cubicBezTo>
                <a:cubicBezTo>
                  <a:pt x="8164895" y="6096212"/>
                  <a:pt x="8164895" y="6096212"/>
                  <a:pt x="8169235" y="6096396"/>
                </a:cubicBezTo>
                <a:cubicBezTo>
                  <a:pt x="8169296" y="6098496"/>
                  <a:pt x="8169359" y="6100595"/>
                  <a:pt x="8167250" y="6102602"/>
                </a:cubicBezTo>
                <a:cubicBezTo>
                  <a:pt x="8167250" y="6102602"/>
                  <a:pt x="8167250" y="6102602"/>
                  <a:pt x="8167313" y="6104701"/>
                </a:cubicBezTo>
                <a:cubicBezTo>
                  <a:pt x="8169483" y="6104794"/>
                  <a:pt x="8169483" y="6104794"/>
                  <a:pt x="8169545" y="6106894"/>
                </a:cubicBezTo>
                <a:cubicBezTo>
                  <a:pt x="8165267" y="6108808"/>
                  <a:pt x="8169793" y="6115292"/>
                  <a:pt x="8169917" y="6119490"/>
                </a:cubicBezTo>
                <a:cubicBezTo>
                  <a:pt x="8167747" y="6119398"/>
                  <a:pt x="8167809" y="6121498"/>
                  <a:pt x="8165641" y="6121405"/>
                </a:cubicBezTo>
                <a:cubicBezTo>
                  <a:pt x="8165701" y="6123504"/>
                  <a:pt x="8163533" y="6123411"/>
                  <a:pt x="8161425" y="6125418"/>
                </a:cubicBezTo>
                <a:cubicBezTo>
                  <a:pt x="8161364" y="6123318"/>
                  <a:pt x="8161301" y="6121220"/>
                  <a:pt x="8159132" y="6121127"/>
                </a:cubicBezTo>
                <a:cubicBezTo>
                  <a:pt x="8165454" y="6115106"/>
                  <a:pt x="8158823" y="6110629"/>
                  <a:pt x="8156405" y="6102138"/>
                </a:cubicBezTo>
                <a:cubicBezTo>
                  <a:pt x="8154298" y="6104145"/>
                  <a:pt x="8152128" y="6104051"/>
                  <a:pt x="8152252" y="6108251"/>
                </a:cubicBezTo>
                <a:cubicBezTo>
                  <a:pt x="8150021" y="6106058"/>
                  <a:pt x="8149959" y="6103960"/>
                  <a:pt x="8147790" y="6103866"/>
                </a:cubicBezTo>
                <a:cubicBezTo>
                  <a:pt x="8147728" y="6101767"/>
                  <a:pt x="8147728" y="6101767"/>
                  <a:pt x="8147666" y="6099667"/>
                </a:cubicBezTo>
                <a:cubicBezTo>
                  <a:pt x="8145497" y="6099574"/>
                  <a:pt x="8145497" y="6099574"/>
                  <a:pt x="8145497" y="6099574"/>
                </a:cubicBezTo>
                <a:cubicBezTo>
                  <a:pt x="8143327" y="6099481"/>
                  <a:pt x="8143327" y="6099481"/>
                  <a:pt x="8143390" y="6101581"/>
                </a:cubicBezTo>
                <a:cubicBezTo>
                  <a:pt x="8143390" y="6101581"/>
                  <a:pt x="8143390" y="6101581"/>
                  <a:pt x="8145621" y="6103773"/>
                </a:cubicBezTo>
                <a:cubicBezTo>
                  <a:pt x="8143451" y="6103681"/>
                  <a:pt x="8143575" y="6107880"/>
                  <a:pt x="8139236" y="6107694"/>
                </a:cubicBezTo>
                <a:cubicBezTo>
                  <a:pt x="8143637" y="6109979"/>
                  <a:pt x="8143761" y="6114179"/>
                  <a:pt x="8146055" y="6118470"/>
                </a:cubicBezTo>
                <a:cubicBezTo>
                  <a:pt x="8146055" y="6118470"/>
                  <a:pt x="8146117" y="6120570"/>
                  <a:pt x="8146117" y="6120570"/>
                </a:cubicBezTo>
                <a:cubicBezTo>
                  <a:pt x="8146117" y="6120570"/>
                  <a:pt x="8148348" y="6122761"/>
                  <a:pt x="8148348" y="6122761"/>
                </a:cubicBezTo>
                <a:cubicBezTo>
                  <a:pt x="8148348" y="6122761"/>
                  <a:pt x="8148348" y="6122761"/>
                  <a:pt x="8150517" y="6122854"/>
                </a:cubicBezTo>
                <a:cubicBezTo>
                  <a:pt x="8150455" y="6120755"/>
                  <a:pt x="8150455" y="6120755"/>
                  <a:pt x="8150455" y="6120755"/>
                </a:cubicBezTo>
                <a:cubicBezTo>
                  <a:pt x="8150393" y="6118655"/>
                  <a:pt x="8150393" y="6118655"/>
                  <a:pt x="8150393" y="6118655"/>
                </a:cubicBezTo>
                <a:cubicBezTo>
                  <a:pt x="8152562" y="6118749"/>
                  <a:pt x="8150517" y="6122854"/>
                  <a:pt x="8154856" y="6123039"/>
                </a:cubicBezTo>
                <a:cubicBezTo>
                  <a:pt x="8157087" y="6125232"/>
                  <a:pt x="8157087" y="6125232"/>
                  <a:pt x="8159319" y="6127425"/>
                </a:cubicBezTo>
                <a:cubicBezTo>
                  <a:pt x="8159380" y="6129524"/>
                  <a:pt x="8159380" y="6129524"/>
                  <a:pt x="8159443" y="6131623"/>
                </a:cubicBezTo>
                <a:cubicBezTo>
                  <a:pt x="8159443" y="6131623"/>
                  <a:pt x="8161612" y="6131716"/>
                  <a:pt x="8163782" y="6131809"/>
                </a:cubicBezTo>
                <a:cubicBezTo>
                  <a:pt x="8163782" y="6131809"/>
                  <a:pt x="8165950" y="6131901"/>
                  <a:pt x="8165888" y="6129802"/>
                </a:cubicBezTo>
                <a:cubicBezTo>
                  <a:pt x="8163657" y="6127610"/>
                  <a:pt x="8163657" y="6127610"/>
                  <a:pt x="8163657" y="6127610"/>
                </a:cubicBezTo>
                <a:cubicBezTo>
                  <a:pt x="8165763" y="6125604"/>
                  <a:pt x="8167933" y="6125697"/>
                  <a:pt x="8167871" y="6123597"/>
                </a:cubicBezTo>
                <a:cubicBezTo>
                  <a:pt x="8169979" y="6121590"/>
                  <a:pt x="8172147" y="6121683"/>
                  <a:pt x="8174255" y="6119676"/>
                </a:cubicBezTo>
                <a:cubicBezTo>
                  <a:pt x="8174255" y="6119676"/>
                  <a:pt x="8174255" y="6119676"/>
                  <a:pt x="8172147" y="6121683"/>
                </a:cubicBezTo>
                <a:cubicBezTo>
                  <a:pt x="8174380" y="6123875"/>
                  <a:pt x="8172209" y="6123782"/>
                  <a:pt x="8172209" y="6123782"/>
                </a:cubicBezTo>
                <a:cubicBezTo>
                  <a:pt x="8174380" y="6123875"/>
                  <a:pt x="8174380" y="6123875"/>
                  <a:pt x="8178780" y="6126159"/>
                </a:cubicBezTo>
                <a:cubicBezTo>
                  <a:pt x="8176238" y="6113470"/>
                  <a:pt x="8178471" y="6115663"/>
                  <a:pt x="8178223" y="6107265"/>
                </a:cubicBezTo>
                <a:cubicBezTo>
                  <a:pt x="8175991" y="6105074"/>
                  <a:pt x="8173821" y="6104981"/>
                  <a:pt x="8171651" y="6104888"/>
                </a:cubicBezTo>
                <a:cubicBezTo>
                  <a:pt x="8171651" y="6104888"/>
                  <a:pt x="8171651" y="6104888"/>
                  <a:pt x="8171589" y="6102788"/>
                </a:cubicBezTo>
                <a:cubicBezTo>
                  <a:pt x="8171527" y="6100688"/>
                  <a:pt x="8171465" y="6098590"/>
                  <a:pt x="8171341" y="6094390"/>
                </a:cubicBezTo>
                <a:cubicBezTo>
                  <a:pt x="8171341" y="6094390"/>
                  <a:pt x="8173511" y="6094482"/>
                  <a:pt x="8173511" y="6094482"/>
                </a:cubicBezTo>
                <a:cubicBezTo>
                  <a:pt x="8173511" y="6094482"/>
                  <a:pt x="8173511" y="6094482"/>
                  <a:pt x="8171279" y="6092292"/>
                </a:cubicBezTo>
                <a:cubicBezTo>
                  <a:pt x="8171217" y="6090190"/>
                  <a:pt x="8171217" y="6090190"/>
                  <a:pt x="8169049" y="6090099"/>
                </a:cubicBezTo>
                <a:close/>
                <a:moveTo>
                  <a:pt x="3458825" y="6090099"/>
                </a:moveTo>
                <a:cubicBezTo>
                  <a:pt x="3458825" y="6090099"/>
                  <a:pt x="3458825" y="6090099"/>
                  <a:pt x="3458886" y="6092198"/>
                </a:cubicBezTo>
                <a:cubicBezTo>
                  <a:pt x="3458886" y="6092198"/>
                  <a:pt x="3458886" y="6092198"/>
                  <a:pt x="3458949" y="6094298"/>
                </a:cubicBezTo>
                <a:cubicBezTo>
                  <a:pt x="3458949" y="6094298"/>
                  <a:pt x="3458949" y="6094298"/>
                  <a:pt x="3454610" y="6094112"/>
                </a:cubicBezTo>
                <a:cubicBezTo>
                  <a:pt x="3454610" y="6094112"/>
                  <a:pt x="3454672" y="6096212"/>
                  <a:pt x="3454672" y="6096212"/>
                </a:cubicBezTo>
                <a:cubicBezTo>
                  <a:pt x="3454672" y="6096212"/>
                  <a:pt x="3454672" y="6096212"/>
                  <a:pt x="3459011" y="6096396"/>
                </a:cubicBezTo>
                <a:cubicBezTo>
                  <a:pt x="3459072" y="6098496"/>
                  <a:pt x="3459136" y="6100595"/>
                  <a:pt x="3457027" y="6102602"/>
                </a:cubicBezTo>
                <a:cubicBezTo>
                  <a:pt x="3457027" y="6102602"/>
                  <a:pt x="3457027" y="6102602"/>
                  <a:pt x="3457090" y="6104701"/>
                </a:cubicBezTo>
                <a:cubicBezTo>
                  <a:pt x="3459259" y="6104794"/>
                  <a:pt x="3459259" y="6104794"/>
                  <a:pt x="3459321" y="6106894"/>
                </a:cubicBezTo>
                <a:cubicBezTo>
                  <a:pt x="3455044" y="6108808"/>
                  <a:pt x="3459570" y="6115292"/>
                  <a:pt x="3459693" y="6119490"/>
                </a:cubicBezTo>
                <a:cubicBezTo>
                  <a:pt x="3457524" y="6119398"/>
                  <a:pt x="3457586" y="6121498"/>
                  <a:pt x="3455417" y="6121405"/>
                </a:cubicBezTo>
                <a:cubicBezTo>
                  <a:pt x="3455478" y="6123504"/>
                  <a:pt x="3453310" y="6123411"/>
                  <a:pt x="3451201" y="6125418"/>
                </a:cubicBezTo>
                <a:cubicBezTo>
                  <a:pt x="3451140" y="6123318"/>
                  <a:pt x="3451078" y="6121220"/>
                  <a:pt x="3448908" y="6121127"/>
                </a:cubicBezTo>
                <a:cubicBezTo>
                  <a:pt x="3455230" y="6115106"/>
                  <a:pt x="3448599" y="6110629"/>
                  <a:pt x="3446181" y="6102138"/>
                </a:cubicBezTo>
                <a:cubicBezTo>
                  <a:pt x="3444074" y="6104145"/>
                  <a:pt x="3441904" y="6104051"/>
                  <a:pt x="3442029" y="6108252"/>
                </a:cubicBezTo>
                <a:cubicBezTo>
                  <a:pt x="3439797" y="6106058"/>
                  <a:pt x="3439735" y="6103960"/>
                  <a:pt x="3437566" y="6103866"/>
                </a:cubicBezTo>
                <a:cubicBezTo>
                  <a:pt x="3437504" y="6101767"/>
                  <a:pt x="3437504" y="6101767"/>
                  <a:pt x="3437442" y="6099667"/>
                </a:cubicBezTo>
                <a:cubicBezTo>
                  <a:pt x="3435273" y="6099574"/>
                  <a:pt x="3435273" y="6099574"/>
                  <a:pt x="3435273" y="6099574"/>
                </a:cubicBezTo>
                <a:cubicBezTo>
                  <a:pt x="3433103" y="6099481"/>
                  <a:pt x="3433103" y="6099481"/>
                  <a:pt x="3433166" y="6101582"/>
                </a:cubicBezTo>
                <a:cubicBezTo>
                  <a:pt x="3433166" y="6101582"/>
                  <a:pt x="3433166" y="6101582"/>
                  <a:pt x="3435397" y="6103773"/>
                </a:cubicBezTo>
                <a:cubicBezTo>
                  <a:pt x="3433227" y="6103681"/>
                  <a:pt x="3433351" y="6107880"/>
                  <a:pt x="3429012" y="6107694"/>
                </a:cubicBezTo>
                <a:cubicBezTo>
                  <a:pt x="3433413" y="6109979"/>
                  <a:pt x="3433538" y="6114179"/>
                  <a:pt x="3435831" y="6118470"/>
                </a:cubicBezTo>
                <a:cubicBezTo>
                  <a:pt x="3435831" y="6118470"/>
                  <a:pt x="3435893" y="6120570"/>
                  <a:pt x="3435893" y="6120570"/>
                </a:cubicBezTo>
                <a:cubicBezTo>
                  <a:pt x="3435893" y="6120570"/>
                  <a:pt x="3438124" y="6122761"/>
                  <a:pt x="3438124" y="6122761"/>
                </a:cubicBezTo>
                <a:cubicBezTo>
                  <a:pt x="3438124" y="6122761"/>
                  <a:pt x="3438124" y="6122761"/>
                  <a:pt x="3440294" y="6122854"/>
                </a:cubicBezTo>
                <a:cubicBezTo>
                  <a:pt x="3440231" y="6120755"/>
                  <a:pt x="3440231" y="6120755"/>
                  <a:pt x="3440231" y="6120755"/>
                </a:cubicBezTo>
                <a:cubicBezTo>
                  <a:pt x="3440169" y="6118655"/>
                  <a:pt x="3440169" y="6118655"/>
                  <a:pt x="3440169" y="6118655"/>
                </a:cubicBezTo>
                <a:cubicBezTo>
                  <a:pt x="3442338" y="6118749"/>
                  <a:pt x="3440294" y="6122854"/>
                  <a:pt x="3444632" y="6123040"/>
                </a:cubicBezTo>
                <a:cubicBezTo>
                  <a:pt x="3446863" y="6125232"/>
                  <a:pt x="3446863" y="6125232"/>
                  <a:pt x="3449095" y="6127425"/>
                </a:cubicBezTo>
                <a:cubicBezTo>
                  <a:pt x="3449156" y="6129524"/>
                  <a:pt x="3449156" y="6129524"/>
                  <a:pt x="3449219" y="6131623"/>
                </a:cubicBezTo>
                <a:cubicBezTo>
                  <a:pt x="3449219" y="6131623"/>
                  <a:pt x="3451388" y="6131716"/>
                  <a:pt x="3453558" y="6131810"/>
                </a:cubicBezTo>
                <a:cubicBezTo>
                  <a:pt x="3453558" y="6131810"/>
                  <a:pt x="3455726" y="6131901"/>
                  <a:pt x="3455665" y="6129802"/>
                </a:cubicBezTo>
                <a:cubicBezTo>
                  <a:pt x="3453434" y="6127610"/>
                  <a:pt x="3453434" y="6127610"/>
                  <a:pt x="3453434" y="6127610"/>
                </a:cubicBezTo>
                <a:cubicBezTo>
                  <a:pt x="3455540" y="6125604"/>
                  <a:pt x="3457709" y="6125697"/>
                  <a:pt x="3457648" y="6123597"/>
                </a:cubicBezTo>
                <a:cubicBezTo>
                  <a:pt x="3459755" y="6121590"/>
                  <a:pt x="3461924" y="6121683"/>
                  <a:pt x="3464032" y="6119676"/>
                </a:cubicBezTo>
                <a:cubicBezTo>
                  <a:pt x="3464032" y="6119676"/>
                  <a:pt x="3464032" y="6119676"/>
                  <a:pt x="3461924" y="6121683"/>
                </a:cubicBezTo>
                <a:cubicBezTo>
                  <a:pt x="3464156" y="6123875"/>
                  <a:pt x="3461986" y="6123782"/>
                  <a:pt x="3461986" y="6123782"/>
                </a:cubicBezTo>
                <a:cubicBezTo>
                  <a:pt x="3464156" y="6123875"/>
                  <a:pt x="3464156" y="6123875"/>
                  <a:pt x="3468557" y="6126159"/>
                </a:cubicBezTo>
                <a:cubicBezTo>
                  <a:pt x="3466014" y="6113471"/>
                  <a:pt x="3468247" y="6115663"/>
                  <a:pt x="3467999" y="6107265"/>
                </a:cubicBezTo>
                <a:cubicBezTo>
                  <a:pt x="3465767" y="6105074"/>
                  <a:pt x="3463598" y="6104981"/>
                  <a:pt x="3461428" y="6104888"/>
                </a:cubicBezTo>
                <a:cubicBezTo>
                  <a:pt x="3461428" y="6104888"/>
                  <a:pt x="3461428" y="6104888"/>
                  <a:pt x="3461366" y="6102788"/>
                </a:cubicBezTo>
                <a:cubicBezTo>
                  <a:pt x="3461304" y="6100688"/>
                  <a:pt x="3461242" y="6098590"/>
                  <a:pt x="3461118" y="6094390"/>
                </a:cubicBezTo>
                <a:cubicBezTo>
                  <a:pt x="3461118" y="6094390"/>
                  <a:pt x="3463287" y="6094482"/>
                  <a:pt x="3463287" y="6094482"/>
                </a:cubicBezTo>
                <a:cubicBezTo>
                  <a:pt x="3463287" y="6094482"/>
                  <a:pt x="3463287" y="6094482"/>
                  <a:pt x="3461056" y="6092292"/>
                </a:cubicBezTo>
                <a:cubicBezTo>
                  <a:pt x="3460994" y="6090190"/>
                  <a:pt x="3460994" y="6090190"/>
                  <a:pt x="3458825" y="6090099"/>
                </a:cubicBezTo>
                <a:close/>
                <a:moveTo>
                  <a:pt x="7241163" y="6089978"/>
                </a:moveTo>
                <a:cubicBezTo>
                  <a:pt x="7238785" y="6091389"/>
                  <a:pt x="7236315" y="6093445"/>
                  <a:pt x="7232118" y="6092396"/>
                </a:cubicBezTo>
                <a:cubicBezTo>
                  <a:pt x="7231374" y="6097560"/>
                  <a:pt x="7231374" y="6097560"/>
                  <a:pt x="7239024" y="6104818"/>
                </a:cubicBezTo>
                <a:cubicBezTo>
                  <a:pt x="7243222" y="6105868"/>
                  <a:pt x="7245320" y="6106391"/>
                  <a:pt x="7246462" y="6106008"/>
                </a:cubicBezTo>
                <a:cubicBezTo>
                  <a:pt x="7247605" y="6105626"/>
                  <a:pt x="7247791" y="6104335"/>
                  <a:pt x="7248163" y="6101754"/>
                </a:cubicBezTo>
                <a:cubicBezTo>
                  <a:pt x="7248907" y="6096591"/>
                  <a:pt x="7248907" y="6096591"/>
                  <a:pt x="7249649" y="6091431"/>
                </a:cubicBezTo>
                <a:cubicBezTo>
                  <a:pt x="7245824" y="6087801"/>
                  <a:pt x="7243540" y="6088567"/>
                  <a:pt x="7241163" y="6089978"/>
                </a:cubicBezTo>
                <a:close/>
                <a:moveTo>
                  <a:pt x="2530939" y="6089978"/>
                </a:moveTo>
                <a:cubicBezTo>
                  <a:pt x="2528562" y="6091389"/>
                  <a:pt x="2526092" y="6093445"/>
                  <a:pt x="2521895" y="6092396"/>
                </a:cubicBezTo>
                <a:cubicBezTo>
                  <a:pt x="2521150" y="6097560"/>
                  <a:pt x="2521150" y="6097560"/>
                  <a:pt x="2528800" y="6104818"/>
                </a:cubicBezTo>
                <a:cubicBezTo>
                  <a:pt x="2532998" y="6105868"/>
                  <a:pt x="2535096" y="6106391"/>
                  <a:pt x="2536239" y="6106008"/>
                </a:cubicBezTo>
                <a:cubicBezTo>
                  <a:pt x="2537381" y="6105626"/>
                  <a:pt x="2537567" y="6104335"/>
                  <a:pt x="2537939" y="6101754"/>
                </a:cubicBezTo>
                <a:cubicBezTo>
                  <a:pt x="2538683" y="6096591"/>
                  <a:pt x="2538683" y="6096591"/>
                  <a:pt x="2539426" y="6091431"/>
                </a:cubicBezTo>
                <a:cubicBezTo>
                  <a:pt x="2535601" y="6087801"/>
                  <a:pt x="2533316" y="6088567"/>
                  <a:pt x="2530939" y="6089978"/>
                </a:cubicBezTo>
                <a:close/>
                <a:moveTo>
                  <a:pt x="8121141" y="6087895"/>
                </a:moveTo>
                <a:cubicBezTo>
                  <a:pt x="8121206" y="6090034"/>
                  <a:pt x="8121269" y="6092171"/>
                  <a:pt x="8123457" y="6094400"/>
                </a:cubicBezTo>
                <a:cubicBezTo>
                  <a:pt x="8121395" y="6096446"/>
                  <a:pt x="8123584" y="6098675"/>
                  <a:pt x="8123584" y="6098675"/>
                </a:cubicBezTo>
                <a:cubicBezTo>
                  <a:pt x="8123647" y="6100812"/>
                  <a:pt x="8123647" y="6100812"/>
                  <a:pt x="8123647" y="6100812"/>
                </a:cubicBezTo>
                <a:cubicBezTo>
                  <a:pt x="8125771" y="6100904"/>
                  <a:pt x="8125771" y="6100904"/>
                  <a:pt x="8125771" y="6100904"/>
                </a:cubicBezTo>
                <a:cubicBezTo>
                  <a:pt x="8125771" y="6100904"/>
                  <a:pt x="8125707" y="6098765"/>
                  <a:pt x="8125707" y="6098765"/>
                </a:cubicBezTo>
                <a:cubicBezTo>
                  <a:pt x="8125707" y="6098765"/>
                  <a:pt x="8125707" y="6098765"/>
                  <a:pt x="8125644" y="6096628"/>
                </a:cubicBezTo>
                <a:cubicBezTo>
                  <a:pt x="8127896" y="6100994"/>
                  <a:pt x="8130085" y="6103223"/>
                  <a:pt x="8130211" y="6107498"/>
                </a:cubicBezTo>
                <a:cubicBezTo>
                  <a:pt x="8130211" y="6107498"/>
                  <a:pt x="8132336" y="6107590"/>
                  <a:pt x="8132336" y="6107590"/>
                </a:cubicBezTo>
                <a:cubicBezTo>
                  <a:pt x="8132336" y="6107590"/>
                  <a:pt x="8134462" y="6107680"/>
                  <a:pt x="8134462" y="6107680"/>
                </a:cubicBezTo>
                <a:cubicBezTo>
                  <a:pt x="8132146" y="6101176"/>
                  <a:pt x="8127770" y="6096719"/>
                  <a:pt x="8125581" y="6094490"/>
                </a:cubicBezTo>
                <a:cubicBezTo>
                  <a:pt x="8125518" y="6092353"/>
                  <a:pt x="8125455" y="6090214"/>
                  <a:pt x="8125392" y="6088078"/>
                </a:cubicBezTo>
                <a:cubicBezTo>
                  <a:pt x="8125392" y="6088078"/>
                  <a:pt x="8123267" y="6087987"/>
                  <a:pt x="8123267" y="6087987"/>
                </a:cubicBezTo>
                <a:cubicBezTo>
                  <a:pt x="8123267" y="6087987"/>
                  <a:pt x="8121141" y="6087895"/>
                  <a:pt x="8121141" y="6087895"/>
                </a:cubicBezTo>
                <a:close/>
                <a:moveTo>
                  <a:pt x="3410918" y="6087895"/>
                </a:moveTo>
                <a:cubicBezTo>
                  <a:pt x="3410982" y="6090034"/>
                  <a:pt x="3411045" y="6092171"/>
                  <a:pt x="3413233" y="6094400"/>
                </a:cubicBezTo>
                <a:cubicBezTo>
                  <a:pt x="3411171" y="6096446"/>
                  <a:pt x="3413360" y="6098675"/>
                  <a:pt x="3413360" y="6098675"/>
                </a:cubicBezTo>
                <a:cubicBezTo>
                  <a:pt x="3413423" y="6100812"/>
                  <a:pt x="3413423" y="6100812"/>
                  <a:pt x="3413423" y="6100812"/>
                </a:cubicBezTo>
                <a:cubicBezTo>
                  <a:pt x="3415547" y="6100904"/>
                  <a:pt x="3415547" y="6100904"/>
                  <a:pt x="3415547" y="6100904"/>
                </a:cubicBezTo>
                <a:cubicBezTo>
                  <a:pt x="3415547" y="6100904"/>
                  <a:pt x="3415484" y="6098765"/>
                  <a:pt x="3415484" y="6098765"/>
                </a:cubicBezTo>
                <a:cubicBezTo>
                  <a:pt x="3415484" y="6098765"/>
                  <a:pt x="3415484" y="6098765"/>
                  <a:pt x="3415420" y="6096628"/>
                </a:cubicBezTo>
                <a:cubicBezTo>
                  <a:pt x="3417673" y="6100994"/>
                  <a:pt x="3419861" y="6103223"/>
                  <a:pt x="3419988" y="6107498"/>
                </a:cubicBezTo>
                <a:cubicBezTo>
                  <a:pt x="3419988" y="6107498"/>
                  <a:pt x="3422112" y="6107590"/>
                  <a:pt x="3422112" y="6107590"/>
                </a:cubicBezTo>
                <a:cubicBezTo>
                  <a:pt x="3422112" y="6107590"/>
                  <a:pt x="3424238" y="6107680"/>
                  <a:pt x="3424238" y="6107680"/>
                </a:cubicBezTo>
                <a:cubicBezTo>
                  <a:pt x="3421922" y="6101176"/>
                  <a:pt x="3417546" y="6096719"/>
                  <a:pt x="3415358" y="6094490"/>
                </a:cubicBezTo>
                <a:cubicBezTo>
                  <a:pt x="3415294" y="6092353"/>
                  <a:pt x="3415231" y="6090214"/>
                  <a:pt x="3415168" y="6088078"/>
                </a:cubicBezTo>
                <a:cubicBezTo>
                  <a:pt x="3415168" y="6088078"/>
                  <a:pt x="3413043" y="6087987"/>
                  <a:pt x="3413043" y="6087987"/>
                </a:cubicBezTo>
                <a:cubicBezTo>
                  <a:pt x="3413043" y="6087987"/>
                  <a:pt x="3410918" y="6087895"/>
                  <a:pt x="3410918" y="6087895"/>
                </a:cubicBezTo>
                <a:close/>
                <a:moveTo>
                  <a:pt x="10586575" y="6083909"/>
                </a:moveTo>
                <a:cubicBezTo>
                  <a:pt x="10589101" y="6085837"/>
                  <a:pt x="10590890" y="6085502"/>
                  <a:pt x="10592550" y="6085192"/>
                </a:cubicBezTo>
                <a:lnTo>
                  <a:pt x="10593930" y="6085569"/>
                </a:lnTo>
                <a:lnTo>
                  <a:pt x="10594148" y="6087614"/>
                </a:lnTo>
                <a:lnTo>
                  <a:pt x="10598572" y="6091559"/>
                </a:lnTo>
                <a:lnTo>
                  <a:pt x="10597896" y="6092990"/>
                </a:lnTo>
                <a:cubicBezTo>
                  <a:pt x="10597593" y="6093448"/>
                  <a:pt x="10597163" y="6093928"/>
                  <a:pt x="10596302" y="6094890"/>
                </a:cubicBezTo>
                <a:cubicBezTo>
                  <a:pt x="10594959" y="6093539"/>
                  <a:pt x="10594959" y="6093539"/>
                  <a:pt x="10594959" y="6093539"/>
                </a:cubicBezTo>
                <a:cubicBezTo>
                  <a:pt x="10593993" y="6088921"/>
                  <a:pt x="10592327" y="6086034"/>
                  <a:pt x="10587219" y="6086989"/>
                </a:cubicBezTo>
                <a:cubicBezTo>
                  <a:pt x="10587219" y="6086989"/>
                  <a:pt x="10587219" y="6086989"/>
                  <a:pt x="10586575" y="6083909"/>
                </a:cubicBezTo>
                <a:close/>
                <a:moveTo>
                  <a:pt x="312585" y="6082126"/>
                </a:moveTo>
                <a:cubicBezTo>
                  <a:pt x="312436" y="6079707"/>
                  <a:pt x="310582" y="6078575"/>
                  <a:pt x="306149" y="6082310"/>
                </a:cubicBezTo>
                <a:cubicBezTo>
                  <a:pt x="306812" y="6084147"/>
                  <a:pt x="305952" y="6085770"/>
                  <a:pt x="305686" y="6087041"/>
                </a:cubicBezTo>
                <a:cubicBezTo>
                  <a:pt x="305422" y="6088311"/>
                  <a:pt x="305753" y="6089229"/>
                  <a:pt x="308798" y="6089657"/>
                </a:cubicBezTo>
                <a:cubicBezTo>
                  <a:pt x="311181" y="6088248"/>
                  <a:pt x="312735" y="6084544"/>
                  <a:pt x="312585" y="6082126"/>
                </a:cubicBezTo>
                <a:close/>
                <a:moveTo>
                  <a:pt x="293463" y="6081858"/>
                </a:moveTo>
                <a:cubicBezTo>
                  <a:pt x="291603" y="6082042"/>
                  <a:pt x="289095" y="6083101"/>
                  <a:pt x="286087" y="6085444"/>
                </a:cubicBezTo>
                <a:cubicBezTo>
                  <a:pt x="287427" y="6089161"/>
                  <a:pt x="288098" y="6091020"/>
                  <a:pt x="288768" y="6092880"/>
                </a:cubicBezTo>
                <a:cubicBezTo>
                  <a:pt x="298799" y="6088640"/>
                  <a:pt x="299044" y="6081306"/>
                  <a:pt x="293463" y="6081858"/>
                </a:cubicBezTo>
                <a:close/>
                <a:moveTo>
                  <a:pt x="7667443" y="6077687"/>
                </a:moveTo>
                <a:cubicBezTo>
                  <a:pt x="7666903" y="6081440"/>
                  <a:pt x="7676061" y="6083728"/>
                  <a:pt x="7676061" y="6083728"/>
                </a:cubicBezTo>
                <a:cubicBezTo>
                  <a:pt x="7676602" y="6079975"/>
                  <a:pt x="7676602" y="6079975"/>
                  <a:pt x="7676602" y="6079975"/>
                </a:cubicBezTo>
                <a:cubicBezTo>
                  <a:pt x="7676602" y="6079975"/>
                  <a:pt x="7676602" y="6079975"/>
                  <a:pt x="7667443" y="6077687"/>
                </a:cubicBezTo>
                <a:close/>
                <a:moveTo>
                  <a:pt x="2957219" y="6077687"/>
                </a:moveTo>
                <a:cubicBezTo>
                  <a:pt x="2956679" y="6081440"/>
                  <a:pt x="2965838" y="6083728"/>
                  <a:pt x="2965838" y="6083728"/>
                </a:cubicBezTo>
                <a:cubicBezTo>
                  <a:pt x="2966378" y="6079975"/>
                  <a:pt x="2966378" y="6079975"/>
                  <a:pt x="2966378" y="6079975"/>
                </a:cubicBezTo>
                <a:cubicBezTo>
                  <a:pt x="2966378" y="6079975"/>
                  <a:pt x="2966378" y="6079975"/>
                  <a:pt x="2957219" y="6077687"/>
                </a:cubicBezTo>
                <a:close/>
                <a:moveTo>
                  <a:pt x="8083643" y="6075768"/>
                </a:moveTo>
                <a:cubicBezTo>
                  <a:pt x="8081519" y="6075677"/>
                  <a:pt x="8081519" y="6075677"/>
                  <a:pt x="8081582" y="6077841"/>
                </a:cubicBezTo>
                <a:cubicBezTo>
                  <a:pt x="8081582" y="6077841"/>
                  <a:pt x="8081582" y="6077841"/>
                  <a:pt x="8081646" y="6080003"/>
                </a:cubicBezTo>
                <a:cubicBezTo>
                  <a:pt x="8079586" y="6082076"/>
                  <a:pt x="8079649" y="6084238"/>
                  <a:pt x="8079713" y="6086402"/>
                </a:cubicBezTo>
                <a:cubicBezTo>
                  <a:pt x="8081902" y="6088655"/>
                  <a:pt x="8081902" y="6088655"/>
                  <a:pt x="8084025" y="6088747"/>
                </a:cubicBezTo>
                <a:cubicBezTo>
                  <a:pt x="8084025" y="6088747"/>
                  <a:pt x="8086088" y="6086675"/>
                  <a:pt x="8083962" y="6086583"/>
                </a:cubicBezTo>
                <a:cubicBezTo>
                  <a:pt x="8083898" y="6084421"/>
                  <a:pt x="8083835" y="6082258"/>
                  <a:pt x="8083770" y="6080095"/>
                </a:cubicBezTo>
                <a:cubicBezTo>
                  <a:pt x="8085833" y="6078022"/>
                  <a:pt x="8085833" y="6078022"/>
                  <a:pt x="8085833" y="6078022"/>
                </a:cubicBezTo>
                <a:cubicBezTo>
                  <a:pt x="8085768" y="6075859"/>
                  <a:pt x="8083643" y="6075768"/>
                  <a:pt x="8083643" y="6075768"/>
                </a:cubicBezTo>
                <a:close/>
                <a:moveTo>
                  <a:pt x="3373419" y="6075768"/>
                </a:moveTo>
                <a:cubicBezTo>
                  <a:pt x="3371295" y="6075677"/>
                  <a:pt x="3371295" y="6075677"/>
                  <a:pt x="3371358" y="6077841"/>
                </a:cubicBezTo>
                <a:cubicBezTo>
                  <a:pt x="3371358" y="6077841"/>
                  <a:pt x="3371358" y="6077841"/>
                  <a:pt x="3371423" y="6080003"/>
                </a:cubicBezTo>
                <a:cubicBezTo>
                  <a:pt x="3369362" y="6082076"/>
                  <a:pt x="3369425" y="6084238"/>
                  <a:pt x="3369489" y="6086402"/>
                </a:cubicBezTo>
                <a:cubicBezTo>
                  <a:pt x="3371678" y="6088655"/>
                  <a:pt x="3371678" y="6088655"/>
                  <a:pt x="3373802" y="6088747"/>
                </a:cubicBezTo>
                <a:cubicBezTo>
                  <a:pt x="3373802" y="6088747"/>
                  <a:pt x="3375864" y="6086675"/>
                  <a:pt x="3373739" y="6086583"/>
                </a:cubicBezTo>
                <a:cubicBezTo>
                  <a:pt x="3373674" y="6084421"/>
                  <a:pt x="3373611" y="6082258"/>
                  <a:pt x="3373546" y="6080095"/>
                </a:cubicBezTo>
                <a:cubicBezTo>
                  <a:pt x="3375609" y="6078023"/>
                  <a:pt x="3375609" y="6078023"/>
                  <a:pt x="3375609" y="6078023"/>
                </a:cubicBezTo>
                <a:cubicBezTo>
                  <a:pt x="3375545" y="6075859"/>
                  <a:pt x="3373419" y="6075768"/>
                  <a:pt x="3373419" y="6075768"/>
                </a:cubicBezTo>
                <a:close/>
                <a:moveTo>
                  <a:pt x="306855" y="6070910"/>
                </a:moveTo>
                <a:cubicBezTo>
                  <a:pt x="306855" y="6070910"/>
                  <a:pt x="302488" y="6073491"/>
                  <a:pt x="302488" y="6073491"/>
                </a:cubicBezTo>
                <a:cubicBezTo>
                  <a:pt x="303139" y="6075296"/>
                  <a:pt x="303139" y="6075296"/>
                  <a:pt x="298771" y="6077878"/>
                </a:cubicBezTo>
                <a:cubicBezTo>
                  <a:pt x="299096" y="6078780"/>
                  <a:pt x="299845" y="6079021"/>
                  <a:pt x="300807" y="6078932"/>
                </a:cubicBezTo>
                <a:cubicBezTo>
                  <a:pt x="303691" y="6078663"/>
                  <a:pt x="308482" y="6075419"/>
                  <a:pt x="309458" y="6078127"/>
                </a:cubicBezTo>
                <a:cubicBezTo>
                  <a:pt x="318192" y="6072962"/>
                  <a:pt x="303790" y="6077099"/>
                  <a:pt x="306855" y="6070910"/>
                </a:cubicBezTo>
                <a:close/>
                <a:moveTo>
                  <a:pt x="10044176" y="6069024"/>
                </a:moveTo>
                <a:cubicBezTo>
                  <a:pt x="10043181" y="6069210"/>
                  <a:pt x="10042186" y="6069396"/>
                  <a:pt x="10041191" y="6069582"/>
                </a:cubicBezTo>
                <a:cubicBezTo>
                  <a:pt x="10041502" y="6071070"/>
                  <a:pt x="10041813" y="6072558"/>
                  <a:pt x="10042125" y="6074046"/>
                </a:cubicBezTo>
                <a:cubicBezTo>
                  <a:pt x="10043120" y="6073861"/>
                  <a:pt x="10044115" y="6073674"/>
                  <a:pt x="10045111" y="6073489"/>
                </a:cubicBezTo>
                <a:cubicBezTo>
                  <a:pt x="10044798" y="6072001"/>
                  <a:pt x="10044487" y="6070511"/>
                  <a:pt x="10044176" y="6069024"/>
                </a:cubicBezTo>
                <a:close/>
                <a:moveTo>
                  <a:pt x="7287679" y="6067694"/>
                </a:moveTo>
                <a:cubicBezTo>
                  <a:pt x="7296238" y="6069831"/>
                  <a:pt x="7296238" y="6069831"/>
                  <a:pt x="7296238" y="6069831"/>
                </a:cubicBezTo>
                <a:cubicBezTo>
                  <a:pt x="7304046" y="6077156"/>
                  <a:pt x="7295490" y="6075018"/>
                  <a:pt x="7294742" y="6080205"/>
                </a:cubicBezTo>
                <a:cubicBezTo>
                  <a:pt x="7295490" y="6075018"/>
                  <a:pt x="7286932" y="6072879"/>
                  <a:pt x="7287679" y="6067694"/>
                </a:cubicBezTo>
                <a:close/>
                <a:moveTo>
                  <a:pt x="2577455" y="6067694"/>
                </a:moveTo>
                <a:cubicBezTo>
                  <a:pt x="2586014" y="6069831"/>
                  <a:pt x="2586014" y="6069831"/>
                  <a:pt x="2586014" y="6069831"/>
                </a:cubicBezTo>
                <a:cubicBezTo>
                  <a:pt x="2593822" y="6077156"/>
                  <a:pt x="2585266" y="6075018"/>
                  <a:pt x="2584519" y="6080205"/>
                </a:cubicBezTo>
                <a:cubicBezTo>
                  <a:pt x="2585266" y="6075018"/>
                  <a:pt x="2576708" y="6072879"/>
                  <a:pt x="2577455" y="6067694"/>
                </a:cubicBezTo>
                <a:close/>
                <a:moveTo>
                  <a:pt x="7160521" y="6065535"/>
                </a:moveTo>
                <a:lnTo>
                  <a:pt x="7159288" y="6066151"/>
                </a:lnTo>
                <a:cubicBezTo>
                  <a:pt x="7159288" y="6066151"/>
                  <a:pt x="7158054" y="6066769"/>
                  <a:pt x="7158054" y="6066769"/>
                </a:cubicBezTo>
                <a:cubicBezTo>
                  <a:pt x="7157407" y="6069311"/>
                  <a:pt x="7157407" y="6069311"/>
                  <a:pt x="7157407" y="6069311"/>
                </a:cubicBezTo>
                <a:cubicBezTo>
                  <a:pt x="7156174" y="6069928"/>
                  <a:pt x="7155527" y="6072470"/>
                  <a:pt x="7156115" y="6074395"/>
                </a:cubicBezTo>
                <a:cubicBezTo>
                  <a:pt x="7156408" y="6075357"/>
                  <a:pt x="7156862" y="6075684"/>
                  <a:pt x="7157399" y="6075693"/>
                </a:cubicBezTo>
                <a:cubicBezTo>
                  <a:pt x="7157935" y="6075701"/>
                  <a:pt x="7158552" y="6075392"/>
                  <a:pt x="7159170" y="6075084"/>
                </a:cubicBezTo>
                <a:cubicBezTo>
                  <a:pt x="7160404" y="6074466"/>
                  <a:pt x="7159816" y="6072541"/>
                  <a:pt x="7159816" y="6072541"/>
                </a:cubicBezTo>
                <a:cubicBezTo>
                  <a:pt x="7159229" y="6070618"/>
                  <a:pt x="7159229" y="6070618"/>
                  <a:pt x="7159876" y="6068076"/>
                </a:cubicBezTo>
                <a:cubicBezTo>
                  <a:pt x="7161109" y="6067458"/>
                  <a:pt x="7161109" y="6067458"/>
                  <a:pt x="7160521" y="6065535"/>
                </a:cubicBezTo>
                <a:close/>
                <a:moveTo>
                  <a:pt x="2450297" y="6065535"/>
                </a:moveTo>
                <a:lnTo>
                  <a:pt x="2449064" y="6066151"/>
                </a:lnTo>
                <a:cubicBezTo>
                  <a:pt x="2449064" y="6066151"/>
                  <a:pt x="2447830" y="6066769"/>
                  <a:pt x="2447830" y="6066769"/>
                </a:cubicBezTo>
                <a:cubicBezTo>
                  <a:pt x="2447183" y="6069311"/>
                  <a:pt x="2447183" y="6069311"/>
                  <a:pt x="2447183" y="6069311"/>
                </a:cubicBezTo>
                <a:cubicBezTo>
                  <a:pt x="2445950" y="6069928"/>
                  <a:pt x="2445303" y="6072470"/>
                  <a:pt x="2445891" y="6074395"/>
                </a:cubicBezTo>
                <a:cubicBezTo>
                  <a:pt x="2446184" y="6075357"/>
                  <a:pt x="2446638" y="6075684"/>
                  <a:pt x="2447175" y="6075693"/>
                </a:cubicBezTo>
                <a:cubicBezTo>
                  <a:pt x="2447711" y="6075701"/>
                  <a:pt x="2448328" y="6075392"/>
                  <a:pt x="2448946" y="6075084"/>
                </a:cubicBezTo>
                <a:cubicBezTo>
                  <a:pt x="2450180" y="6074466"/>
                  <a:pt x="2449592" y="6072541"/>
                  <a:pt x="2449592" y="6072541"/>
                </a:cubicBezTo>
                <a:cubicBezTo>
                  <a:pt x="2449005" y="6070618"/>
                  <a:pt x="2449005" y="6070618"/>
                  <a:pt x="2449652" y="6068076"/>
                </a:cubicBezTo>
                <a:cubicBezTo>
                  <a:pt x="2450885" y="6067458"/>
                  <a:pt x="2450885" y="6067458"/>
                  <a:pt x="2450297" y="6065535"/>
                </a:cubicBezTo>
                <a:close/>
                <a:moveTo>
                  <a:pt x="7421014" y="6065214"/>
                </a:moveTo>
                <a:cubicBezTo>
                  <a:pt x="7417130" y="6064731"/>
                  <a:pt x="7413179" y="6064716"/>
                  <a:pt x="7412909" y="6066593"/>
                </a:cubicBezTo>
                <a:cubicBezTo>
                  <a:pt x="7420541" y="6068500"/>
                  <a:pt x="7421083" y="6064746"/>
                  <a:pt x="7428713" y="6066651"/>
                </a:cubicBezTo>
                <a:cubicBezTo>
                  <a:pt x="7428713" y="6066651"/>
                  <a:pt x="7424897" y="6065698"/>
                  <a:pt x="7421014" y="6065214"/>
                </a:cubicBezTo>
                <a:close/>
                <a:moveTo>
                  <a:pt x="2710790" y="6065214"/>
                </a:moveTo>
                <a:cubicBezTo>
                  <a:pt x="2706907" y="6064731"/>
                  <a:pt x="2702956" y="6064716"/>
                  <a:pt x="2702686" y="6066593"/>
                </a:cubicBezTo>
                <a:cubicBezTo>
                  <a:pt x="2710317" y="6068500"/>
                  <a:pt x="2710859" y="6064746"/>
                  <a:pt x="2718490" y="6066651"/>
                </a:cubicBezTo>
                <a:cubicBezTo>
                  <a:pt x="2718490" y="6066651"/>
                  <a:pt x="2714674" y="6065698"/>
                  <a:pt x="2710790" y="6065214"/>
                </a:cubicBezTo>
                <a:close/>
                <a:moveTo>
                  <a:pt x="308581" y="6063005"/>
                </a:moveTo>
                <a:cubicBezTo>
                  <a:pt x="307240" y="6061291"/>
                  <a:pt x="304195" y="6060862"/>
                  <a:pt x="299762" y="6064598"/>
                </a:cubicBezTo>
                <a:cubicBezTo>
                  <a:pt x="301087" y="6068271"/>
                  <a:pt x="301750" y="6070108"/>
                  <a:pt x="307176" y="6069128"/>
                </a:cubicBezTo>
                <a:cubicBezTo>
                  <a:pt x="309558" y="6067720"/>
                  <a:pt x="309921" y="6064720"/>
                  <a:pt x="308581" y="6063005"/>
                </a:cubicBezTo>
                <a:close/>
                <a:moveTo>
                  <a:pt x="4317734" y="6061420"/>
                </a:moveTo>
                <a:cubicBezTo>
                  <a:pt x="4317734" y="6061420"/>
                  <a:pt x="4318745" y="6071247"/>
                  <a:pt x="4311234" y="6071595"/>
                </a:cubicBezTo>
                <a:cubicBezTo>
                  <a:pt x="4311740" y="6076508"/>
                  <a:pt x="4313744" y="6077649"/>
                  <a:pt x="4315623" y="6077561"/>
                </a:cubicBezTo>
                <a:cubicBezTo>
                  <a:pt x="4317501" y="6077474"/>
                  <a:pt x="4319250" y="6076158"/>
                  <a:pt x="4319250" y="6076158"/>
                </a:cubicBezTo>
                <a:cubicBezTo>
                  <a:pt x="4326762" y="6075809"/>
                  <a:pt x="4325750" y="6065984"/>
                  <a:pt x="4317734" y="6061420"/>
                </a:cubicBezTo>
                <a:close/>
                <a:moveTo>
                  <a:pt x="9039351" y="6061336"/>
                </a:moveTo>
                <a:cubicBezTo>
                  <a:pt x="9051033" y="6062909"/>
                  <a:pt x="9053226" y="6071116"/>
                  <a:pt x="9066001" y="6076794"/>
                </a:cubicBezTo>
                <a:cubicBezTo>
                  <a:pt x="9066001" y="6076794"/>
                  <a:pt x="9066550" y="6078846"/>
                  <a:pt x="9068421" y="6080582"/>
                </a:cubicBezTo>
                <a:lnTo>
                  <a:pt x="9078206" y="6082368"/>
                </a:lnTo>
                <a:lnTo>
                  <a:pt x="9078099" y="6082782"/>
                </a:lnTo>
                <a:lnTo>
                  <a:pt x="9073761" y="6084762"/>
                </a:lnTo>
                <a:cubicBezTo>
                  <a:pt x="9070841" y="6084369"/>
                  <a:pt x="9067647" y="6082950"/>
                  <a:pt x="9067099" y="6080897"/>
                </a:cubicBezTo>
                <a:lnTo>
                  <a:pt x="9076581" y="6088679"/>
                </a:lnTo>
                <a:lnTo>
                  <a:pt x="9074200" y="6097934"/>
                </a:lnTo>
                <a:cubicBezTo>
                  <a:pt x="9075725" y="6112747"/>
                  <a:pt x="9076234" y="6117686"/>
                  <a:pt x="9068850" y="6127952"/>
                </a:cubicBezTo>
                <a:cubicBezTo>
                  <a:pt x="9068850" y="6127952"/>
                  <a:pt x="9068342" y="6123014"/>
                  <a:pt x="9059942" y="6123404"/>
                </a:cubicBezTo>
                <a:lnTo>
                  <a:pt x="9055987" y="6123588"/>
                </a:lnTo>
                <a:lnTo>
                  <a:pt x="9055802" y="6122893"/>
                </a:lnTo>
                <a:cubicBezTo>
                  <a:pt x="9056899" y="6126996"/>
                  <a:pt x="9053608" y="6114685"/>
                  <a:pt x="9054706" y="6118789"/>
                </a:cubicBezTo>
                <a:cubicBezTo>
                  <a:pt x="9054706" y="6118789"/>
                  <a:pt x="9053608" y="6114685"/>
                  <a:pt x="9053608" y="6114685"/>
                </a:cubicBezTo>
                <a:cubicBezTo>
                  <a:pt x="9043026" y="6117215"/>
                  <a:pt x="9043026" y="6117215"/>
                  <a:pt x="9043026" y="6117215"/>
                </a:cubicBezTo>
                <a:cubicBezTo>
                  <a:pt x="9049222" y="6098269"/>
                  <a:pt x="9055419" y="6079324"/>
                  <a:pt x="9039351" y="6061336"/>
                </a:cubicBezTo>
                <a:close/>
                <a:moveTo>
                  <a:pt x="8120154" y="6054457"/>
                </a:moveTo>
                <a:cubicBezTo>
                  <a:pt x="8120154" y="6054457"/>
                  <a:pt x="8117764" y="6054354"/>
                  <a:pt x="8117826" y="6056454"/>
                </a:cubicBezTo>
                <a:cubicBezTo>
                  <a:pt x="8117826" y="6056454"/>
                  <a:pt x="8117887" y="6058552"/>
                  <a:pt x="8117887" y="6058552"/>
                </a:cubicBezTo>
                <a:cubicBezTo>
                  <a:pt x="8118012" y="6062751"/>
                  <a:pt x="8118136" y="6066951"/>
                  <a:pt x="8120588" y="6069153"/>
                </a:cubicBezTo>
                <a:cubicBezTo>
                  <a:pt x="8120650" y="6071253"/>
                  <a:pt x="8123041" y="6071354"/>
                  <a:pt x="8123041" y="6071354"/>
                </a:cubicBezTo>
                <a:cubicBezTo>
                  <a:pt x="8123041" y="6071354"/>
                  <a:pt x="8122978" y="6069254"/>
                  <a:pt x="8122978" y="6069254"/>
                </a:cubicBezTo>
                <a:cubicBezTo>
                  <a:pt x="8122917" y="6067155"/>
                  <a:pt x="8122793" y="6062956"/>
                  <a:pt x="8122669" y="6058757"/>
                </a:cubicBezTo>
                <a:cubicBezTo>
                  <a:pt x="8122669" y="6058757"/>
                  <a:pt x="8122606" y="6056658"/>
                  <a:pt x="8122545" y="6054559"/>
                </a:cubicBezTo>
                <a:cubicBezTo>
                  <a:pt x="8122545" y="6054559"/>
                  <a:pt x="8120154" y="6054457"/>
                  <a:pt x="8120154" y="6054457"/>
                </a:cubicBezTo>
                <a:close/>
                <a:moveTo>
                  <a:pt x="3409930" y="6054457"/>
                </a:moveTo>
                <a:cubicBezTo>
                  <a:pt x="3409930" y="6054457"/>
                  <a:pt x="3407540" y="6054354"/>
                  <a:pt x="3407603" y="6056454"/>
                </a:cubicBezTo>
                <a:cubicBezTo>
                  <a:pt x="3407603" y="6056454"/>
                  <a:pt x="3407664" y="6058552"/>
                  <a:pt x="3407664" y="6058552"/>
                </a:cubicBezTo>
                <a:cubicBezTo>
                  <a:pt x="3407788" y="6062751"/>
                  <a:pt x="3407912" y="6066951"/>
                  <a:pt x="3410364" y="6069153"/>
                </a:cubicBezTo>
                <a:cubicBezTo>
                  <a:pt x="3410426" y="6071253"/>
                  <a:pt x="3412817" y="6071354"/>
                  <a:pt x="3412817" y="6071354"/>
                </a:cubicBezTo>
                <a:cubicBezTo>
                  <a:pt x="3412817" y="6071354"/>
                  <a:pt x="3412754" y="6069254"/>
                  <a:pt x="3412754" y="6069254"/>
                </a:cubicBezTo>
                <a:cubicBezTo>
                  <a:pt x="3412693" y="6067155"/>
                  <a:pt x="3412569" y="6062956"/>
                  <a:pt x="3412446" y="6058757"/>
                </a:cubicBezTo>
                <a:cubicBezTo>
                  <a:pt x="3412446" y="6058757"/>
                  <a:pt x="3412382" y="6056658"/>
                  <a:pt x="3412321" y="6054559"/>
                </a:cubicBezTo>
                <a:cubicBezTo>
                  <a:pt x="3412321" y="6054559"/>
                  <a:pt x="3409930" y="6054457"/>
                  <a:pt x="3409930" y="6054457"/>
                </a:cubicBezTo>
                <a:close/>
                <a:moveTo>
                  <a:pt x="10027312" y="6049561"/>
                </a:moveTo>
                <a:cubicBezTo>
                  <a:pt x="10023208" y="6050328"/>
                  <a:pt x="10022753" y="6053255"/>
                  <a:pt x="10023704" y="6056527"/>
                </a:cubicBezTo>
                <a:cubicBezTo>
                  <a:pt x="10024656" y="6059800"/>
                  <a:pt x="10027011" y="6063419"/>
                  <a:pt x="10028526" y="6065571"/>
                </a:cubicBezTo>
                <a:cubicBezTo>
                  <a:pt x="10038135" y="6060527"/>
                  <a:pt x="10031698" y="6055236"/>
                  <a:pt x="10027312" y="6049561"/>
                </a:cubicBezTo>
                <a:close/>
                <a:moveTo>
                  <a:pt x="10036276" y="6046071"/>
                </a:moveTo>
                <a:cubicBezTo>
                  <a:pt x="10038589" y="6052308"/>
                  <a:pt x="10037282" y="6050886"/>
                  <a:pt x="10039595" y="6057123"/>
                </a:cubicBezTo>
                <a:cubicBezTo>
                  <a:pt x="10041535" y="6056759"/>
                  <a:pt x="10040790" y="6043560"/>
                  <a:pt x="10036276" y="6046071"/>
                </a:cubicBezTo>
                <a:close/>
                <a:moveTo>
                  <a:pt x="7602727" y="6044017"/>
                </a:moveTo>
                <a:cubicBezTo>
                  <a:pt x="7602727" y="6044017"/>
                  <a:pt x="7583603" y="6045072"/>
                  <a:pt x="7582792" y="6050701"/>
                </a:cubicBezTo>
                <a:cubicBezTo>
                  <a:pt x="7582792" y="6050701"/>
                  <a:pt x="7591951" y="6052990"/>
                  <a:pt x="7591951" y="6052990"/>
                </a:cubicBezTo>
                <a:cubicBezTo>
                  <a:pt x="7601105" y="6055278"/>
                  <a:pt x="7601916" y="6049646"/>
                  <a:pt x="7602727" y="6044017"/>
                </a:cubicBezTo>
                <a:close/>
                <a:moveTo>
                  <a:pt x="2892503" y="6044017"/>
                </a:moveTo>
                <a:cubicBezTo>
                  <a:pt x="2892503" y="6044017"/>
                  <a:pt x="2873379" y="6045072"/>
                  <a:pt x="2872568" y="6050701"/>
                </a:cubicBezTo>
                <a:cubicBezTo>
                  <a:pt x="2872568" y="6050701"/>
                  <a:pt x="2881727" y="6052990"/>
                  <a:pt x="2881727" y="6052990"/>
                </a:cubicBezTo>
                <a:cubicBezTo>
                  <a:pt x="2890882" y="6055278"/>
                  <a:pt x="2891692" y="6049646"/>
                  <a:pt x="2892503" y="6044017"/>
                </a:cubicBezTo>
                <a:close/>
                <a:moveTo>
                  <a:pt x="2749592" y="6040979"/>
                </a:moveTo>
                <a:cubicBezTo>
                  <a:pt x="2740187" y="6044072"/>
                  <a:pt x="2740187" y="6044072"/>
                  <a:pt x="2740187" y="6044072"/>
                </a:cubicBezTo>
                <a:cubicBezTo>
                  <a:pt x="2747321" y="6056744"/>
                  <a:pt x="2737915" y="6059838"/>
                  <a:pt x="2727754" y="6068189"/>
                </a:cubicBezTo>
                <a:cubicBezTo>
                  <a:pt x="2736401" y="6070349"/>
                  <a:pt x="2734887" y="6080861"/>
                  <a:pt x="2742780" y="6088277"/>
                </a:cubicBezTo>
                <a:cubicBezTo>
                  <a:pt x="2742022" y="6093533"/>
                  <a:pt x="2734131" y="6086117"/>
                  <a:pt x="2724726" y="6089212"/>
                </a:cubicBezTo>
                <a:cubicBezTo>
                  <a:pt x="2723210" y="6099721"/>
                  <a:pt x="2723210" y="6099721"/>
                  <a:pt x="2721698" y="6110233"/>
                </a:cubicBezTo>
                <a:cubicBezTo>
                  <a:pt x="2730345" y="6112393"/>
                  <a:pt x="2739751" y="6109299"/>
                  <a:pt x="2738995" y="6114554"/>
                </a:cubicBezTo>
                <a:cubicBezTo>
                  <a:pt x="2757048" y="6113620"/>
                  <a:pt x="2760075" y="6092598"/>
                  <a:pt x="2778128" y="6091663"/>
                </a:cubicBezTo>
                <a:cubicBezTo>
                  <a:pt x="2770994" y="6078993"/>
                  <a:pt x="2771752" y="6073738"/>
                  <a:pt x="2764617" y="6061065"/>
                </a:cubicBezTo>
                <a:cubicBezTo>
                  <a:pt x="2765375" y="6055810"/>
                  <a:pt x="2773266" y="6063226"/>
                  <a:pt x="2782671" y="6060131"/>
                </a:cubicBezTo>
                <a:cubicBezTo>
                  <a:pt x="2784185" y="6049621"/>
                  <a:pt x="2784942" y="6044366"/>
                  <a:pt x="2776294" y="6042205"/>
                </a:cubicBezTo>
                <a:cubicBezTo>
                  <a:pt x="2758998" y="6037883"/>
                  <a:pt x="2758240" y="6043138"/>
                  <a:pt x="2748834" y="6046233"/>
                </a:cubicBezTo>
                <a:cubicBezTo>
                  <a:pt x="2749592" y="6040979"/>
                  <a:pt x="2749592" y="6040979"/>
                  <a:pt x="2749592" y="6040979"/>
                </a:cubicBezTo>
                <a:close/>
                <a:moveTo>
                  <a:pt x="7459815" y="6040978"/>
                </a:moveTo>
                <a:cubicBezTo>
                  <a:pt x="7450411" y="6044072"/>
                  <a:pt x="7450411" y="6044072"/>
                  <a:pt x="7450411" y="6044072"/>
                </a:cubicBezTo>
                <a:cubicBezTo>
                  <a:pt x="7457545" y="6056744"/>
                  <a:pt x="7448139" y="6059838"/>
                  <a:pt x="7437978" y="6068189"/>
                </a:cubicBezTo>
                <a:cubicBezTo>
                  <a:pt x="7446625" y="6070349"/>
                  <a:pt x="7445111" y="6080861"/>
                  <a:pt x="7453003" y="6088277"/>
                </a:cubicBezTo>
                <a:cubicBezTo>
                  <a:pt x="7452246" y="6093533"/>
                  <a:pt x="7444355" y="6086117"/>
                  <a:pt x="7434949" y="6089212"/>
                </a:cubicBezTo>
                <a:cubicBezTo>
                  <a:pt x="7433434" y="6099721"/>
                  <a:pt x="7433434" y="6099721"/>
                  <a:pt x="7431922" y="6110233"/>
                </a:cubicBezTo>
                <a:cubicBezTo>
                  <a:pt x="7440569" y="6112393"/>
                  <a:pt x="7449975" y="6109299"/>
                  <a:pt x="7449218" y="6114554"/>
                </a:cubicBezTo>
                <a:cubicBezTo>
                  <a:pt x="7467271" y="6113620"/>
                  <a:pt x="7470299" y="6092598"/>
                  <a:pt x="7488352" y="6091663"/>
                </a:cubicBezTo>
                <a:cubicBezTo>
                  <a:pt x="7481218" y="6078993"/>
                  <a:pt x="7481976" y="6073738"/>
                  <a:pt x="7474841" y="6061065"/>
                </a:cubicBezTo>
                <a:cubicBezTo>
                  <a:pt x="7475599" y="6055810"/>
                  <a:pt x="7483490" y="6063226"/>
                  <a:pt x="7492895" y="6060131"/>
                </a:cubicBezTo>
                <a:cubicBezTo>
                  <a:pt x="7494409" y="6049621"/>
                  <a:pt x="7495166" y="6044366"/>
                  <a:pt x="7486518" y="6042205"/>
                </a:cubicBezTo>
                <a:cubicBezTo>
                  <a:pt x="7469222" y="6037883"/>
                  <a:pt x="7468464" y="6043138"/>
                  <a:pt x="7459058" y="6046233"/>
                </a:cubicBezTo>
                <a:cubicBezTo>
                  <a:pt x="7459815" y="6040978"/>
                  <a:pt x="7459815" y="6040978"/>
                  <a:pt x="7459815" y="6040978"/>
                </a:cubicBezTo>
                <a:close/>
                <a:moveTo>
                  <a:pt x="8038557" y="6040289"/>
                </a:moveTo>
                <a:cubicBezTo>
                  <a:pt x="8038557" y="6040289"/>
                  <a:pt x="8036227" y="6042223"/>
                  <a:pt x="8036227" y="6042223"/>
                </a:cubicBezTo>
                <a:cubicBezTo>
                  <a:pt x="8036227" y="6042223"/>
                  <a:pt x="8036287" y="6044259"/>
                  <a:pt x="8036287" y="6044259"/>
                </a:cubicBezTo>
                <a:cubicBezTo>
                  <a:pt x="8036287" y="6044259"/>
                  <a:pt x="8036287" y="6044259"/>
                  <a:pt x="8036347" y="6046295"/>
                </a:cubicBezTo>
                <a:cubicBezTo>
                  <a:pt x="8038737" y="6046397"/>
                  <a:pt x="8038737" y="6046397"/>
                  <a:pt x="8038737" y="6046397"/>
                </a:cubicBezTo>
                <a:cubicBezTo>
                  <a:pt x="8038677" y="6044361"/>
                  <a:pt x="8038677" y="6044361"/>
                  <a:pt x="8038677" y="6044361"/>
                </a:cubicBezTo>
                <a:cubicBezTo>
                  <a:pt x="8038677" y="6044361"/>
                  <a:pt x="8038677" y="6044361"/>
                  <a:pt x="8041007" y="6042427"/>
                </a:cubicBezTo>
                <a:cubicBezTo>
                  <a:pt x="8041007" y="6042427"/>
                  <a:pt x="8038617" y="6042325"/>
                  <a:pt x="8038557" y="6040289"/>
                </a:cubicBezTo>
                <a:close/>
                <a:moveTo>
                  <a:pt x="3328333" y="6040289"/>
                </a:moveTo>
                <a:cubicBezTo>
                  <a:pt x="3328333" y="6040289"/>
                  <a:pt x="3326003" y="6042223"/>
                  <a:pt x="3326003" y="6042223"/>
                </a:cubicBezTo>
                <a:cubicBezTo>
                  <a:pt x="3326003" y="6042223"/>
                  <a:pt x="3326063" y="6044259"/>
                  <a:pt x="3326063" y="6044259"/>
                </a:cubicBezTo>
                <a:cubicBezTo>
                  <a:pt x="3326063" y="6044259"/>
                  <a:pt x="3326063" y="6044259"/>
                  <a:pt x="3326123" y="6046295"/>
                </a:cubicBezTo>
                <a:cubicBezTo>
                  <a:pt x="3328514" y="6046397"/>
                  <a:pt x="3328514" y="6046397"/>
                  <a:pt x="3328514" y="6046397"/>
                </a:cubicBezTo>
                <a:cubicBezTo>
                  <a:pt x="3328453" y="6044361"/>
                  <a:pt x="3328453" y="6044361"/>
                  <a:pt x="3328453" y="6044361"/>
                </a:cubicBezTo>
                <a:cubicBezTo>
                  <a:pt x="3328453" y="6044361"/>
                  <a:pt x="3328453" y="6044361"/>
                  <a:pt x="3330783" y="6042428"/>
                </a:cubicBezTo>
                <a:cubicBezTo>
                  <a:pt x="3330783" y="6042428"/>
                  <a:pt x="3328393" y="6042325"/>
                  <a:pt x="3328333" y="6040289"/>
                </a:cubicBezTo>
                <a:close/>
                <a:moveTo>
                  <a:pt x="285640" y="6039679"/>
                </a:moveTo>
                <a:cubicBezTo>
                  <a:pt x="281405" y="6042183"/>
                  <a:pt x="282059" y="6043997"/>
                  <a:pt x="282059" y="6043997"/>
                </a:cubicBezTo>
                <a:cubicBezTo>
                  <a:pt x="288910" y="6048747"/>
                  <a:pt x="287291" y="6058507"/>
                  <a:pt x="289906" y="6065762"/>
                </a:cubicBezTo>
                <a:cubicBezTo>
                  <a:pt x="286326" y="6070079"/>
                  <a:pt x="286979" y="6071892"/>
                  <a:pt x="287633" y="6073706"/>
                </a:cubicBezTo>
                <a:cubicBezTo>
                  <a:pt x="287633" y="6073706"/>
                  <a:pt x="287797" y="6074160"/>
                  <a:pt x="288490" y="6074300"/>
                </a:cubicBezTo>
                <a:cubicBezTo>
                  <a:pt x="289183" y="6074441"/>
                  <a:pt x="290405" y="6074268"/>
                  <a:pt x="292522" y="6073017"/>
                </a:cubicBezTo>
                <a:cubicBezTo>
                  <a:pt x="292522" y="6073017"/>
                  <a:pt x="291868" y="6071203"/>
                  <a:pt x="291868" y="6071203"/>
                </a:cubicBezTo>
                <a:cubicBezTo>
                  <a:pt x="295449" y="6066886"/>
                  <a:pt x="294795" y="6065072"/>
                  <a:pt x="294141" y="6063258"/>
                </a:cubicBezTo>
                <a:cubicBezTo>
                  <a:pt x="292180" y="6057817"/>
                  <a:pt x="294453" y="6049871"/>
                  <a:pt x="292491" y="6044430"/>
                </a:cubicBezTo>
                <a:cubicBezTo>
                  <a:pt x="291836" y="6042617"/>
                  <a:pt x="291183" y="6040802"/>
                  <a:pt x="286294" y="6041492"/>
                </a:cubicBezTo>
                <a:cubicBezTo>
                  <a:pt x="286294" y="6041492"/>
                  <a:pt x="285640" y="6039679"/>
                  <a:pt x="285640" y="6039679"/>
                </a:cubicBezTo>
                <a:close/>
                <a:moveTo>
                  <a:pt x="7166836" y="6037368"/>
                </a:moveTo>
                <a:cubicBezTo>
                  <a:pt x="7164324" y="6038625"/>
                  <a:pt x="7163067" y="6039254"/>
                  <a:pt x="7161812" y="6039883"/>
                </a:cubicBezTo>
                <a:cubicBezTo>
                  <a:pt x="7159904" y="6043122"/>
                  <a:pt x="7161115" y="6047088"/>
                  <a:pt x="7161720" y="6049071"/>
                </a:cubicBezTo>
                <a:cubicBezTo>
                  <a:pt x="7162325" y="6051054"/>
                  <a:pt x="7162325" y="6051054"/>
                  <a:pt x="7162325" y="6051054"/>
                </a:cubicBezTo>
                <a:cubicBezTo>
                  <a:pt x="7162325" y="6051054"/>
                  <a:pt x="7162325" y="6051054"/>
                  <a:pt x="7162931" y="6053035"/>
                </a:cubicBezTo>
                <a:cubicBezTo>
                  <a:pt x="7162931" y="6053035"/>
                  <a:pt x="7164186" y="6052407"/>
                  <a:pt x="7165442" y="6051779"/>
                </a:cubicBezTo>
                <a:cubicBezTo>
                  <a:pt x="7166699" y="6051150"/>
                  <a:pt x="7167954" y="6050521"/>
                  <a:pt x="7167954" y="6050521"/>
                </a:cubicBezTo>
                <a:cubicBezTo>
                  <a:pt x="7167349" y="6048538"/>
                  <a:pt x="7167349" y="6048538"/>
                  <a:pt x="7166744" y="6046556"/>
                </a:cubicBezTo>
                <a:cubicBezTo>
                  <a:pt x="7166138" y="6044574"/>
                  <a:pt x="7165534" y="6042591"/>
                  <a:pt x="7167441" y="6039350"/>
                </a:cubicBezTo>
                <a:cubicBezTo>
                  <a:pt x="7168092" y="6036739"/>
                  <a:pt x="7168092" y="6036739"/>
                  <a:pt x="7166836" y="6037368"/>
                </a:cubicBezTo>
                <a:close/>
                <a:moveTo>
                  <a:pt x="2456612" y="6037368"/>
                </a:moveTo>
                <a:cubicBezTo>
                  <a:pt x="2454100" y="6038625"/>
                  <a:pt x="2452843" y="6039254"/>
                  <a:pt x="2451588" y="6039883"/>
                </a:cubicBezTo>
                <a:cubicBezTo>
                  <a:pt x="2449681" y="6043122"/>
                  <a:pt x="2450891" y="6047088"/>
                  <a:pt x="2451497" y="6049071"/>
                </a:cubicBezTo>
                <a:cubicBezTo>
                  <a:pt x="2452101" y="6051054"/>
                  <a:pt x="2452101" y="6051054"/>
                  <a:pt x="2452101" y="6051054"/>
                </a:cubicBezTo>
                <a:cubicBezTo>
                  <a:pt x="2452101" y="6051054"/>
                  <a:pt x="2452101" y="6051054"/>
                  <a:pt x="2452707" y="6053035"/>
                </a:cubicBezTo>
                <a:cubicBezTo>
                  <a:pt x="2452707" y="6053035"/>
                  <a:pt x="2453962" y="6052407"/>
                  <a:pt x="2455218" y="6051779"/>
                </a:cubicBezTo>
                <a:cubicBezTo>
                  <a:pt x="2456475" y="6051150"/>
                  <a:pt x="2457731" y="6050521"/>
                  <a:pt x="2457731" y="6050521"/>
                </a:cubicBezTo>
                <a:cubicBezTo>
                  <a:pt x="2457125" y="6048538"/>
                  <a:pt x="2457125" y="6048538"/>
                  <a:pt x="2456520" y="6046556"/>
                </a:cubicBezTo>
                <a:cubicBezTo>
                  <a:pt x="2455915" y="6044574"/>
                  <a:pt x="2455310" y="6042591"/>
                  <a:pt x="2457217" y="6039350"/>
                </a:cubicBezTo>
                <a:cubicBezTo>
                  <a:pt x="2457868" y="6036739"/>
                  <a:pt x="2457868" y="6036739"/>
                  <a:pt x="2456612" y="6037368"/>
                </a:cubicBezTo>
                <a:close/>
                <a:moveTo>
                  <a:pt x="8025416" y="6037287"/>
                </a:moveTo>
                <a:cubicBezTo>
                  <a:pt x="8023216" y="6038261"/>
                  <a:pt x="8022691" y="6039306"/>
                  <a:pt x="8023008" y="6040654"/>
                </a:cubicBezTo>
                <a:cubicBezTo>
                  <a:pt x="8023328" y="6042001"/>
                  <a:pt x="8024490" y="6043652"/>
                  <a:pt x="8025669" y="6045838"/>
                </a:cubicBezTo>
                <a:cubicBezTo>
                  <a:pt x="8027900" y="6045933"/>
                  <a:pt x="8027900" y="6045933"/>
                  <a:pt x="8030131" y="6046029"/>
                </a:cubicBezTo>
                <a:cubicBezTo>
                  <a:pt x="8030131" y="6046029"/>
                  <a:pt x="8030131" y="6046029"/>
                  <a:pt x="8032362" y="6046124"/>
                </a:cubicBezTo>
                <a:cubicBezTo>
                  <a:pt x="8032299" y="6043986"/>
                  <a:pt x="8032299" y="6043986"/>
                  <a:pt x="8032299" y="6043986"/>
                </a:cubicBezTo>
                <a:cubicBezTo>
                  <a:pt x="8032236" y="6041848"/>
                  <a:pt x="8030005" y="6041753"/>
                  <a:pt x="8030005" y="6041753"/>
                </a:cubicBezTo>
                <a:cubicBezTo>
                  <a:pt x="8030005" y="6041753"/>
                  <a:pt x="8030005" y="6041753"/>
                  <a:pt x="8030068" y="6043891"/>
                </a:cubicBezTo>
                <a:cubicBezTo>
                  <a:pt x="8027837" y="6043797"/>
                  <a:pt x="8027837" y="6043797"/>
                  <a:pt x="8027837" y="6043797"/>
                </a:cubicBezTo>
                <a:cubicBezTo>
                  <a:pt x="8025542" y="6041561"/>
                  <a:pt x="8025479" y="6039425"/>
                  <a:pt x="8027710" y="6039521"/>
                </a:cubicBezTo>
                <a:cubicBezTo>
                  <a:pt x="8027647" y="6037383"/>
                  <a:pt x="8027647" y="6037383"/>
                  <a:pt x="8027647" y="6037383"/>
                </a:cubicBezTo>
                <a:cubicBezTo>
                  <a:pt x="8027584" y="6035246"/>
                  <a:pt x="8025353" y="6035150"/>
                  <a:pt x="8025416" y="6037287"/>
                </a:cubicBezTo>
                <a:close/>
                <a:moveTo>
                  <a:pt x="3315192" y="6037287"/>
                </a:moveTo>
                <a:cubicBezTo>
                  <a:pt x="3312993" y="6038261"/>
                  <a:pt x="3312467" y="6039306"/>
                  <a:pt x="3312784" y="6040654"/>
                </a:cubicBezTo>
                <a:cubicBezTo>
                  <a:pt x="3313104" y="6042001"/>
                  <a:pt x="3314266" y="6043652"/>
                  <a:pt x="3315446" y="6045838"/>
                </a:cubicBezTo>
                <a:cubicBezTo>
                  <a:pt x="3317676" y="6045933"/>
                  <a:pt x="3317676" y="6045933"/>
                  <a:pt x="3319907" y="6046029"/>
                </a:cubicBezTo>
                <a:cubicBezTo>
                  <a:pt x="3319907" y="6046029"/>
                  <a:pt x="3319907" y="6046029"/>
                  <a:pt x="3322138" y="6046124"/>
                </a:cubicBezTo>
                <a:cubicBezTo>
                  <a:pt x="3322075" y="6043986"/>
                  <a:pt x="3322075" y="6043986"/>
                  <a:pt x="3322075" y="6043986"/>
                </a:cubicBezTo>
                <a:cubicBezTo>
                  <a:pt x="3322012" y="6041849"/>
                  <a:pt x="3319781" y="6041753"/>
                  <a:pt x="3319781" y="6041753"/>
                </a:cubicBezTo>
                <a:cubicBezTo>
                  <a:pt x="3319781" y="6041753"/>
                  <a:pt x="3319781" y="6041753"/>
                  <a:pt x="3319844" y="6043891"/>
                </a:cubicBezTo>
                <a:cubicBezTo>
                  <a:pt x="3317613" y="6043797"/>
                  <a:pt x="3317613" y="6043797"/>
                  <a:pt x="3317613" y="6043797"/>
                </a:cubicBezTo>
                <a:cubicBezTo>
                  <a:pt x="3315319" y="6041561"/>
                  <a:pt x="3315255" y="6039425"/>
                  <a:pt x="3317487" y="6039521"/>
                </a:cubicBezTo>
                <a:cubicBezTo>
                  <a:pt x="3317424" y="6037383"/>
                  <a:pt x="3317424" y="6037383"/>
                  <a:pt x="3317424" y="6037383"/>
                </a:cubicBezTo>
                <a:cubicBezTo>
                  <a:pt x="3317360" y="6035246"/>
                  <a:pt x="3315129" y="6035150"/>
                  <a:pt x="3315192" y="6037287"/>
                </a:cubicBezTo>
                <a:close/>
                <a:moveTo>
                  <a:pt x="7221239" y="6036205"/>
                </a:moveTo>
                <a:cubicBezTo>
                  <a:pt x="7212844" y="6034108"/>
                  <a:pt x="7203706" y="6037173"/>
                  <a:pt x="7202962" y="6042334"/>
                </a:cubicBezTo>
                <a:cubicBezTo>
                  <a:pt x="7202962" y="6042334"/>
                  <a:pt x="7194570" y="6040237"/>
                  <a:pt x="7186176" y="6038140"/>
                </a:cubicBezTo>
                <a:cubicBezTo>
                  <a:pt x="7185432" y="6043302"/>
                  <a:pt x="7185432" y="6043302"/>
                  <a:pt x="7184689" y="6048462"/>
                </a:cubicBezTo>
                <a:cubicBezTo>
                  <a:pt x="7193827" y="6045399"/>
                  <a:pt x="7193084" y="6050560"/>
                  <a:pt x="7201476" y="6052657"/>
                </a:cubicBezTo>
                <a:cubicBezTo>
                  <a:pt x="7200731" y="6057819"/>
                  <a:pt x="7192340" y="6055722"/>
                  <a:pt x="7192340" y="6055722"/>
                </a:cubicBezTo>
                <a:cubicBezTo>
                  <a:pt x="7199989" y="6062981"/>
                  <a:pt x="7199989" y="6062981"/>
                  <a:pt x="7198501" y="6073305"/>
                </a:cubicBezTo>
                <a:cubicBezTo>
                  <a:pt x="7198501" y="6073305"/>
                  <a:pt x="7207639" y="6070239"/>
                  <a:pt x="7215290" y="6077499"/>
                </a:cubicBezTo>
                <a:lnTo>
                  <a:pt x="7223636" y="6085416"/>
                </a:lnTo>
                <a:cubicBezTo>
                  <a:pt x="7223636" y="6085416"/>
                  <a:pt x="7224446" y="6079784"/>
                  <a:pt x="7224446" y="6079784"/>
                </a:cubicBezTo>
                <a:cubicBezTo>
                  <a:pt x="7233602" y="6082073"/>
                  <a:pt x="7223636" y="6085416"/>
                  <a:pt x="7233602" y="6082073"/>
                </a:cubicBezTo>
                <a:cubicBezTo>
                  <a:pt x="7233602" y="6082073"/>
                  <a:pt x="7233602" y="6082073"/>
                  <a:pt x="7234414" y="6076442"/>
                </a:cubicBezTo>
                <a:lnTo>
                  <a:pt x="7215290" y="6077498"/>
                </a:lnTo>
                <a:lnTo>
                  <a:pt x="7218265" y="6056853"/>
                </a:lnTo>
                <a:cubicBezTo>
                  <a:pt x="7218265" y="6056853"/>
                  <a:pt x="7218265" y="6056853"/>
                  <a:pt x="7226658" y="6058949"/>
                </a:cubicBezTo>
                <a:cubicBezTo>
                  <a:pt x="7234308" y="6066207"/>
                  <a:pt x="7233565" y="6071370"/>
                  <a:pt x="7250352" y="6075564"/>
                </a:cubicBezTo>
                <a:cubicBezTo>
                  <a:pt x="7251095" y="6070403"/>
                  <a:pt x="7251839" y="6065240"/>
                  <a:pt x="7253326" y="6054917"/>
                </a:cubicBezTo>
                <a:cubicBezTo>
                  <a:pt x="7253326" y="6054917"/>
                  <a:pt x="7236538" y="6050723"/>
                  <a:pt x="7228144" y="6048625"/>
                </a:cubicBezTo>
                <a:cubicBezTo>
                  <a:pt x="7235795" y="6055885"/>
                  <a:pt x="7227400" y="6053787"/>
                  <a:pt x="7227400" y="6053787"/>
                </a:cubicBezTo>
                <a:cubicBezTo>
                  <a:pt x="7227400" y="6053787"/>
                  <a:pt x="7219009" y="6051691"/>
                  <a:pt x="7219009" y="6051691"/>
                </a:cubicBezTo>
                <a:cubicBezTo>
                  <a:pt x="7211358" y="6044431"/>
                  <a:pt x="7220496" y="6041368"/>
                  <a:pt x="7228888" y="6043464"/>
                </a:cubicBezTo>
                <a:cubicBezTo>
                  <a:pt x="7228888" y="6043464"/>
                  <a:pt x="7220496" y="6041368"/>
                  <a:pt x="7221239" y="6036205"/>
                </a:cubicBezTo>
                <a:close/>
                <a:moveTo>
                  <a:pt x="2511016" y="6036205"/>
                </a:moveTo>
                <a:cubicBezTo>
                  <a:pt x="2502620" y="6034108"/>
                  <a:pt x="2493483" y="6037173"/>
                  <a:pt x="2492739" y="6042334"/>
                </a:cubicBezTo>
                <a:cubicBezTo>
                  <a:pt x="2492739" y="6042334"/>
                  <a:pt x="2484347" y="6040237"/>
                  <a:pt x="2475952" y="6038140"/>
                </a:cubicBezTo>
                <a:cubicBezTo>
                  <a:pt x="2475209" y="6043302"/>
                  <a:pt x="2475209" y="6043302"/>
                  <a:pt x="2474465" y="6048462"/>
                </a:cubicBezTo>
                <a:cubicBezTo>
                  <a:pt x="2483603" y="6045399"/>
                  <a:pt x="2482860" y="6050560"/>
                  <a:pt x="2491252" y="6052657"/>
                </a:cubicBezTo>
                <a:cubicBezTo>
                  <a:pt x="2490508" y="6057819"/>
                  <a:pt x="2482116" y="6055722"/>
                  <a:pt x="2482116" y="6055722"/>
                </a:cubicBezTo>
                <a:cubicBezTo>
                  <a:pt x="2489765" y="6062981"/>
                  <a:pt x="2489765" y="6062981"/>
                  <a:pt x="2488277" y="6073305"/>
                </a:cubicBezTo>
                <a:cubicBezTo>
                  <a:pt x="2488277" y="6073305"/>
                  <a:pt x="2497415" y="6070239"/>
                  <a:pt x="2505066" y="6077499"/>
                </a:cubicBezTo>
                <a:lnTo>
                  <a:pt x="2513412" y="6085417"/>
                </a:lnTo>
                <a:cubicBezTo>
                  <a:pt x="2513412" y="6085417"/>
                  <a:pt x="2514222" y="6079784"/>
                  <a:pt x="2514222" y="6079784"/>
                </a:cubicBezTo>
                <a:cubicBezTo>
                  <a:pt x="2523378" y="6082073"/>
                  <a:pt x="2513412" y="6085417"/>
                  <a:pt x="2523378" y="6082073"/>
                </a:cubicBezTo>
                <a:cubicBezTo>
                  <a:pt x="2523378" y="6082073"/>
                  <a:pt x="2523378" y="6082073"/>
                  <a:pt x="2524190" y="6076442"/>
                </a:cubicBezTo>
                <a:lnTo>
                  <a:pt x="2505066" y="6077498"/>
                </a:lnTo>
                <a:lnTo>
                  <a:pt x="2508042" y="6056853"/>
                </a:lnTo>
                <a:cubicBezTo>
                  <a:pt x="2508042" y="6056853"/>
                  <a:pt x="2508042" y="6056853"/>
                  <a:pt x="2516434" y="6058949"/>
                </a:cubicBezTo>
                <a:cubicBezTo>
                  <a:pt x="2524084" y="6066207"/>
                  <a:pt x="2523342" y="6071370"/>
                  <a:pt x="2540128" y="6075564"/>
                </a:cubicBezTo>
                <a:cubicBezTo>
                  <a:pt x="2540871" y="6070403"/>
                  <a:pt x="2541616" y="6065240"/>
                  <a:pt x="2543102" y="6054917"/>
                </a:cubicBezTo>
                <a:cubicBezTo>
                  <a:pt x="2543102" y="6054917"/>
                  <a:pt x="2526314" y="6050723"/>
                  <a:pt x="2517920" y="6048625"/>
                </a:cubicBezTo>
                <a:cubicBezTo>
                  <a:pt x="2525571" y="6055885"/>
                  <a:pt x="2517177" y="6053787"/>
                  <a:pt x="2517177" y="6053787"/>
                </a:cubicBezTo>
                <a:cubicBezTo>
                  <a:pt x="2517177" y="6053787"/>
                  <a:pt x="2508785" y="6051691"/>
                  <a:pt x="2508785" y="6051691"/>
                </a:cubicBezTo>
                <a:cubicBezTo>
                  <a:pt x="2501134" y="6044431"/>
                  <a:pt x="2510272" y="6041368"/>
                  <a:pt x="2518664" y="6043464"/>
                </a:cubicBezTo>
                <a:cubicBezTo>
                  <a:pt x="2518664" y="6043464"/>
                  <a:pt x="2510272" y="6041368"/>
                  <a:pt x="2511016" y="6036205"/>
                </a:cubicBezTo>
                <a:close/>
                <a:moveTo>
                  <a:pt x="7550840" y="6031052"/>
                </a:moveTo>
                <a:cubicBezTo>
                  <a:pt x="7550840" y="6031052"/>
                  <a:pt x="7550840" y="6031052"/>
                  <a:pt x="7550086" y="6036287"/>
                </a:cubicBezTo>
                <a:cubicBezTo>
                  <a:pt x="7550086" y="6036287"/>
                  <a:pt x="7550086" y="6036287"/>
                  <a:pt x="7558734" y="6038448"/>
                </a:cubicBezTo>
                <a:cubicBezTo>
                  <a:pt x="7556472" y="6054156"/>
                  <a:pt x="7537667" y="6060306"/>
                  <a:pt x="7535405" y="6076013"/>
                </a:cubicBezTo>
                <a:cubicBezTo>
                  <a:pt x="7535405" y="6076013"/>
                  <a:pt x="7535405" y="6076013"/>
                  <a:pt x="7534651" y="6081249"/>
                </a:cubicBezTo>
                <a:cubicBezTo>
                  <a:pt x="7525248" y="6084324"/>
                  <a:pt x="7522986" y="6100030"/>
                  <a:pt x="7514337" y="6097871"/>
                </a:cubicBezTo>
                <a:cubicBezTo>
                  <a:pt x="7513584" y="6103105"/>
                  <a:pt x="7530124" y="6112663"/>
                  <a:pt x="7538773" y="6114824"/>
                </a:cubicBezTo>
                <a:cubicBezTo>
                  <a:pt x="7538019" y="6120059"/>
                  <a:pt x="7529372" y="6117897"/>
                  <a:pt x="7529372" y="6117897"/>
                </a:cubicBezTo>
                <a:cubicBezTo>
                  <a:pt x="7519968" y="6120973"/>
                  <a:pt x="7521478" y="6110502"/>
                  <a:pt x="7521478" y="6110502"/>
                </a:cubicBezTo>
                <a:cubicBezTo>
                  <a:pt x="7512074" y="6113577"/>
                  <a:pt x="7503427" y="6111416"/>
                  <a:pt x="7503427" y="6111416"/>
                </a:cubicBezTo>
                <a:cubicBezTo>
                  <a:pt x="7501918" y="6121888"/>
                  <a:pt x="7491762" y="6130200"/>
                  <a:pt x="7508303" y="6139755"/>
                </a:cubicBezTo>
                <a:cubicBezTo>
                  <a:pt x="7499656" y="6137594"/>
                  <a:pt x="7499656" y="6137594"/>
                  <a:pt x="7498901" y="6142830"/>
                </a:cubicBezTo>
                <a:cubicBezTo>
                  <a:pt x="7490253" y="6140670"/>
                  <a:pt x="7499656" y="6137594"/>
                  <a:pt x="7482359" y="6133273"/>
                </a:cubicBezTo>
                <a:cubicBezTo>
                  <a:pt x="7481605" y="6138509"/>
                  <a:pt x="7481605" y="6138509"/>
                  <a:pt x="7480851" y="6143745"/>
                </a:cubicBezTo>
                <a:cubicBezTo>
                  <a:pt x="7472202" y="6141585"/>
                  <a:pt x="7481605" y="6138509"/>
                  <a:pt x="7473711" y="6131112"/>
                </a:cubicBezTo>
                <a:cubicBezTo>
                  <a:pt x="7465064" y="6128952"/>
                  <a:pt x="7472957" y="6136349"/>
                  <a:pt x="7464308" y="6134188"/>
                </a:cubicBezTo>
                <a:cubicBezTo>
                  <a:pt x="7462800" y="6144658"/>
                  <a:pt x="7454151" y="6142498"/>
                  <a:pt x="7444749" y="6145573"/>
                </a:cubicBezTo>
                <a:cubicBezTo>
                  <a:pt x="7444749" y="6145573"/>
                  <a:pt x="7443996" y="6150809"/>
                  <a:pt x="7452644" y="6152970"/>
                </a:cubicBezTo>
                <a:cubicBezTo>
                  <a:pt x="7452644" y="6152970"/>
                  <a:pt x="7452644" y="6152970"/>
                  <a:pt x="7451890" y="6158205"/>
                </a:cubicBezTo>
                <a:cubicBezTo>
                  <a:pt x="7438918" y="6154965"/>
                  <a:pt x="7431678" y="6158579"/>
                  <a:pt x="7429654" y="6164855"/>
                </a:cubicBezTo>
                <a:cubicBezTo>
                  <a:pt x="7427629" y="6171129"/>
                  <a:pt x="7430822" y="6180062"/>
                  <a:pt x="7438717" y="6187459"/>
                </a:cubicBezTo>
                <a:cubicBezTo>
                  <a:pt x="7429315" y="6190534"/>
                  <a:pt x="7419157" y="6198846"/>
                  <a:pt x="7435699" y="6208402"/>
                </a:cubicBezTo>
                <a:cubicBezTo>
                  <a:pt x="7452996" y="6212723"/>
                  <a:pt x="7446609" y="6194856"/>
                  <a:pt x="7472555" y="6201337"/>
                </a:cubicBezTo>
                <a:cubicBezTo>
                  <a:pt x="7473310" y="6196103"/>
                  <a:pt x="7465416" y="6188706"/>
                  <a:pt x="7465416" y="6188706"/>
                </a:cubicBezTo>
                <a:cubicBezTo>
                  <a:pt x="7466169" y="6183469"/>
                  <a:pt x="7474817" y="6185630"/>
                  <a:pt x="7474817" y="6185630"/>
                </a:cubicBezTo>
                <a:cubicBezTo>
                  <a:pt x="7476326" y="6175159"/>
                  <a:pt x="7493623" y="6179482"/>
                  <a:pt x="7495131" y="6169008"/>
                </a:cubicBezTo>
                <a:cubicBezTo>
                  <a:pt x="7512427" y="6173331"/>
                  <a:pt x="7506795" y="6150227"/>
                  <a:pt x="7524846" y="6149313"/>
                </a:cubicBezTo>
                <a:cubicBezTo>
                  <a:pt x="7524846" y="6149313"/>
                  <a:pt x="7524093" y="6154549"/>
                  <a:pt x="7531986" y="6161945"/>
                </a:cubicBezTo>
                <a:cubicBezTo>
                  <a:pt x="7531986" y="6161945"/>
                  <a:pt x="7531986" y="6161945"/>
                  <a:pt x="7540633" y="6164106"/>
                </a:cubicBezTo>
                <a:cubicBezTo>
                  <a:pt x="7531232" y="6167181"/>
                  <a:pt x="7522583" y="6165020"/>
                  <a:pt x="7521830" y="6170256"/>
                </a:cubicBezTo>
                <a:cubicBezTo>
                  <a:pt x="7520322" y="6180728"/>
                  <a:pt x="7528969" y="6182887"/>
                  <a:pt x="7528216" y="6188124"/>
                </a:cubicBezTo>
                <a:cubicBezTo>
                  <a:pt x="7528216" y="6188124"/>
                  <a:pt x="7527461" y="6193357"/>
                  <a:pt x="7527461" y="6193357"/>
                </a:cubicBezTo>
                <a:cubicBezTo>
                  <a:pt x="7527461" y="6193357"/>
                  <a:pt x="7527461" y="6193357"/>
                  <a:pt x="7518060" y="6196434"/>
                </a:cubicBezTo>
                <a:cubicBezTo>
                  <a:pt x="7526708" y="6198594"/>
                  <a:pt x="7526708" y="6198594"/>
                  <a:pt x="7526708" y="6198594"/>
                </a:cubicBezTo>
                <a:cubicBezTo>
                  <a:pt x="7526708" y="6198594"/>
                  <a:pt x="7536109" y="6195520"/>
                  <a:pt x="7536109" y="6195520"/>
                </a:cubicBezTo>
                <a:cubicBezTo>
                  <a:pt x="7536109" y="6195520"/>
                  <a:pt x="7536863" y="6190285"/>
                  <a:pt x="7536863" y="6190285"/>
                </a:cubicBezTo>
                <a:cubicBezTo>
                  <a:pt x="7537618" y="6185048"/>
                  <a:pt x="7537618" y="6185048"/>
                  <a:pt x="7538372" y="6179812"/>
                </a:cubicBezTo>
                <a:cubicBezTo>
                  <a:pt x="7547772" y="6176737"/>
                  <a:pt x="7555666" y="6184134"/>
                  <a:pt x="7556421" y="6178899"/>
                </a:cubicBezTo>
                <a:cubicBezTo>
                  <a:pt x="7556421" y="6178899"/>
                  <a:pt x="7548528" y="6171502"/>
                  <a:pt x="7549280" y="6166265"/>
                </a:cubicBezTo>
                <a:cubicBezTo>
                  <a:pt x="7550035" y="6161030"/>
                  <a:pt x="7549280" y="6166265"/>
                  <a:pt x="7540633" y="6164106"/>
                </a:cubicBezTo>
                <a:cubicBezTo>
                  <a:pt x="7540633" y="6164106"/>
                  <a:pt x="7541389" y="6158869"/>
                  <a:pt x="7541389" y="6158869"/>
                </a:cubicBezTo>
                <a:cubicBezTo>
                  <a:pt x="7550035" y="6161030"/>
                  <a:pt x="7542143" y="6153634"/>
                  <a:pt x="7543651" y="6143163"/>
                </a:cubicBezTo>
                <a:cubicBezTo>
                  <a:pt x="7545159" y="6132692"/>
                  <a:pt x="7563963" y="6126541"/>
                  <a:pt x="7556822" y="6113908"/>
                </a:cubicBezTo>
                <a:cubicBezTo>
                  <a:pt x="7548176" y="6111748"/>
                  <a:pt x="7548176" y="6111748"/>
                  <a:pt x="7548176" y="6111748"/>
                </a:cubicBezTo>
                <a:cubicBezTo>
                  <a:pt x="7548176" y="6111748"/>
                  <a:pt x="7549685" y="6101278"/>
                  <a:pt x="7541790" y="6093880"/>
                </a:cubicBezTo>
                <a:cubicBezTo>
                  <a:pt x="7541790" y="6093880"/>
                  <a:pt x="7550438" y="6096040"/>
                  <a:pt x="7550438" y="6096040"/>
                </a:cubicBezTo>
                <a:cubicBezTo>
                  <a:pt x="7550438" y="6096040"/>
                  <a:pt x="7551193" y="6090805"/>
                  <a:pt x="7551193" y="6090805"/>
                </a:cubicBezTo>
                <a:cubicBezTo>
                  <a:pt x="7551193" y="6090805"/>
                  <a:pt x="7551193" y="6090805"/>
                  <a:pt x="7542544" y="6088645"/>
                </a:cubicBezTo>
                <a:cubicBezTo>
                  <a:pt x="7542544" y="6088645"/>
                  <a:pt x="7543299" y="6083409"/>
                  <a:pt x="7543299" y="6083409"/>
                </a:cubicBezTo>
                <a:cubicBezTo>
                  <a:pt x="7552701" y="6080335"/>
                  <a:pt x="7553456" y="6075098"/>
                  <a:pt x="7561348" y="6082495"/>
                </a:cubicBezTo>
                <a:cubicBezTo>
                  <a:pt x="7562101" y="6077258"/>
                  <a:pt x="7562856" y="6072022"/>
                  <a:pt x="7571505" y="6074184"/>
                </a:cubicBezTo>
                <a:cubicBezTo>
                  <a:pt x="7580151" y="6076345"/>
                  <a:pt x="7569995" y="6084656"/>
                  <a:pt x="7569241" y="6089891"/>
                </a:cubicBezTo>
                <a:cubicBezTo>
                  <a:pt x="7586537" y="6094213"/>
                  <a:pt x="7580906" y="6071109"/>
                  <a:pt x="7598203" y="6075430"/>
                </a:cubicBezTo>
                <a:cubicBezTo>
                  <a:pt x="7590309" y="6068033"/>
                  <a:pt x="7599710" y="6064959"/>
                  <a:pt x="7591063" y="6062797"/>
                </a:cubicBezTo>
                <a:cubicBezTo>
                  <a:pt x="7591817" y="6057564"/>
                  <a:pt x="7591817" y="6057564"/>
                  <a:pt x="7582415" y="6060637"/>
                </a:cubicBezTo>
                <a:cubicBezTo>
                  <a:pt x="7584678" y="6044930"/>
                  <a:pt x="7576028" y="6042770"/>
                  <a:pt x="7559488" y="6033214"/>
                </a:cubicBezTo>
                <a:cubicBezTo>
                  <a:pt x="7559488" y="6033214"/>
                  <a:pt x="7550840" y="6031052"/>
                  <a:pt x="7550840" y="6031052"/>
                </a:cubicBezTo>
                <a:close/>
                <a:moveTo>
                  <a:pt x="2840616" y="6031052"/>
                </a:moveTo>
                <a:cubicBezTo>
                  <a:pt x="2840616" y="6031052"/>
                  <a:pt x="2840616" y="6031052"/>
                  <a:pt x="2839862" y="6036287"/>
                </a:cubicBezTo>
                <a:cubicBezTo>
                  <a:pt x="2839862" y="6036287"/>
                  <a:pt x="2839862" y="6036287"/>
                  <a:pt x="2848510" y="6038448"/>
                </a:cubicBezTo>
                <a:cubicBezTo>
                  <a:pt x="2846248" y="6054156"/>
                  <a:pt x="2827444" y="6060306"/>
                  <a:pt x="2825181" y="6076013"/>
                </a:cubicBezTo>
                <a:cubicBezTo>
                  <a:pt x="2825181" y="6076013"/>
                  <a:pt x="2825181" y="6076013"/>
                  <a:pt x="2824427" y="6081249"/>
                </a:cubicBezTo>
                <a:cubicBezTo>
                  <a:pt x="2815024" y="6084324"/>
                  <a:pt x="2812762" y="6100030"/>
                  <a:pt x="2804113" y="6097871"/>
                </a:cubicBezTo>
                <a:cubicBezTo>
                  <a:pt x="2803360" y="6103105"/>
                  <a:pt x="2819900" y="6112663"/>
                  <a:pt x="2828549" y="6114824"/>
                </a:cubicBezTo>
                <a:cubicBezTo>
                  <a:pt x="2827796" y="6120059"/>
                  <a:pt x="2819148" y="6117897"/>
                  <a:pt x="2819148" y="6117897"/>
                </a:cubicBezTo>
                <a:cubicBezTo>
                  <a:pt x="2809745" y="6120973"/>
                  <a:pt x="2811254" y="6110502"/>
                  <a:pt x="2811254" y="6110502"/>
                </a:cubicBezTo>
                <a:cubicBezTo>
                  <a:pt x="2801851" y="6113577"/>
                  <a:pt x="2793203" y="6111416"/>
                  <a:pt x="2793203" y="6111416"/>
                </a:cubicBezTo>
                <a:cubicBezTo>
                  <a:pt x="2791695" y="6121888"/>
                  <a:pt x="2781538" y="6130200"/>
                  <a:pt x="2798080" y="6139755"/>
                </a:cubicBezTo>
                <a:cubicBezTo>
                  <a:pt x="2789432" y="6137594"/>
                  <a:pt x="2789432" y="6137594"/>
                  <a:pt x="2788677" y="6142830"/>
                </a:cubicBezTo>
                <a:cubicBezTo>
                  <a:pt x="2780029" y="6140670"/>
                  <a:pt x="2789432" y="6137594"/>
                  <a:pt x="2772135" y="6133273"/>
                </a:cubicBezTo>
                <a:cubicBezTo>
                  <a:pt x="2771381" y="6138509"/>
                  <a:pt x="2771381" y="6138509"/>
                  <a:pt x="2770627" y="6143745"/>
                </a:cubicBezTo>
                <a:cubicBezTo>
                  <a:pt x="2761978" y="6141585"/>
                  <a:pt x="2771381" y="6138509"/>
                  <a:pt x="2763487" y="6131112"/>
                </a:cubicBezTo>
                <a:cubicBezTo>
                  <a:pt x="2754840" y="6128952"/>
                  <a:pt x="2762733" y="6136349"/>
                  <a:pt x="2754084" y="6134188"/>
                </a:cubicBezTo>
                <a:cubicBezTo>
                  <a:pt x="2752576" y="6144658"/>
                  <a:pt x="2743927" y="6142498"/>
                  <a:pt x="2734525" y="6145573"/>
                </a:cubicBezTo>
                <a:cubicBezTo>
                  <a:pt x="2734525" y="6145573"/>
                  <a:pt x="2733772" y="6150809"/>
                  <a:pt x="2742421" y="6152970"/>
                </a:cubicBezTo>
                <a:cubicBezTo>
                  <a:pt x="2742421" y="6152970"/>
                  <a:pt x="2742421" y="6152970"/>
                  <a:pt x="2741666" y="6158205"/>
                </a:cubicBezTo>
                <a:cubicBezTo>
                  <a:pt x="2728694" y="6154965"/>
                  <a:pt x="2721455" y="6158579"/>
                  <a:pt x="2719431" y="6164855"/>
                </a:cubicBezTo>
                <a:cubicBezTo>
                  <a:pt x="2717406" y="6171129"/>
                  <a:pt x="2720599" y="6180062"/>
                  <a:pt x="2728494" y="6187459"/>
                </a:cubicBezTo>
                <a:cubicBezTo>
                  <a:pt x="2719091" y="6190534"/>
                  <a:pt x="2708933" y="6198846"/>
                  <a:pt x="2725475" y="6208402"/>
                </a:cubicBezTo>
                <a:cubicBezTo>
                  <a:pt x="2742773" y="6212723"/>
                  <a:pt x="2736386" y="6194856"/>
                  <a:pt x="2762331" y="6201337"/>
                </a:cubicBezTo>
                <a:cubicBezTo>
                  <a:pt x="2763086" y="6196103"/>
                  <a:pt x="2755192" y="6188706"/>
                  <a:pt x="2755192" y="6188706"/>
                </a:cubicBezTo>
                <a:cubicBezTo>
                  <a:pt x="2755945" y="6183469"/>
                  <a:pt x="2764594" y="6185630"/>
                  <a:pt x="2764594" y="6185630"/>
                </a:cubicBezTo>
                <a:cubicBezTo>
                  <a:pt x="2766102" y="6175160"/>
                  <a:pt x="2783399" y="6179482"/>
                  <a:pt x="2784907" y="6169008"/>
                </a:cubicBezTo>
                <a:cubicBezTo>
                  <a:pt x="2802203" y="6173331"/>
                  <a:pt x="2796572" y="6150227"/>
                  <a:pt x="2814623" y="6149313"/>
                </a:cubicBezTo>
                <a:cubicBezTo>
                  <a:pt x="2814623" y="6149313"/>
                  <a:pt x="2813869" y="6154549"/>
                  <a:pt x="2821762" y="6161945"/>
                </a:cubicBezTo>
                <a:cubicBezTo>
                  <a:pt x="2821762" y="6161945"/>
                  <a:pt x="2821762" y="6161945"/>
                  <a:pt x="2830410" y="6164106"/>
                </a:cubicBezTo>
                <a:cubicBezTo>
                  <a:pt x="2821008" y="6167181"/>
                  <a:pt x="2812360" y="6165020"/>
                  <a:pt x="2811606" y="6170256"/>
                </a:cubicBezTo>
                <a:cubicBezTo>
                  <a:pt x="2810098" y="6180728"/>
                  <a:pt x="2818746" y="6182887"/>
                  <a:pt x="2817992" y="6188124"/>
                </a:cubicBezTo>
                <a:cubicBezTo>
                  <a:pt x="2817992" y="6188124"/>
                  <a:pt x="2817237" y="6193357"/>
                  <a:pt x="2817237" y="6193357"/>
                </a:cubicBezTo>
                <a:cubicBezTo>
                  <a:pt x="2817237" y="6193357"/>
                  <a:pt x="2817237" y="6193357"/>
                  <a:pt x="2807836" y="6196434"/>
                </a:cubicBezTo>
                <a:cubicBezTo>
                  <a:pt x="2816484" y="6198594"/>
                  <a:pt x="2816484" y="6198594"/>
                  <a:pt x="2816484" y="6198594"/>
                </a:cubicBezTo>
                <a:cubicBezTo>
                  <a:pt x="2816484" y="6198594"/>
                  <a:pt x="2825885" y="6195520"/>
                  <a:pt x="2825885" y="6195520"/>
                </a:cubicBezTo>
                <a:cubicBezTo>
                  <a:pt x="2825885" y="6195520"/>
                  <a:pt x="2826640" y="6190285"/>
                  <a:pt x="2826640" y="6190285"/>
                </a:cubicBezTo>
                <a:cubicBezTo>
                  <a:pt x="2827394" y="6185048"/>
                  <a:pt x="2827394" y="6185048"/>
                  <a:pt x="2828148" y="6179812"/>
                </a:cubicBezTo>
                <a:cubicBezTo>
                  <a:pt x="2837548" y="6176737"/>
                  <a:pt x="2845442" y="6184134"/>
                  <a:pt x="2846197" y="6178899"/>
                </a:cubicBezTo>
                <a:cubicBezTo>
                  <a:pt x="2846197" y="6178899"/>
                  <a:pt x="2838304" y="6171502"/>
                  <a:pt x="2839056" y="6166265"/>
                </a:cubicBezTo>
                <a:cubicBezTo>
                  <a:pt x="2839811" y="6161030"/>
                  <a:pt x="2839056" y="6166265"/>
                  <a:pt x="2830410" y="6164106"/>
                </a:cubicBezTo>
                <a:cubicBezTo>
                  <a:pt x="2830410" y="6164106"/>
                  <a:pt x="2831165" y="6158869"/>
                  <a:pt x="2831165" y="6158869"/>
                </a:cubicBezTo>
                <a:cubicBezTo>
                  <a:pt x="2839811" y="6161030"/>
                  <a:pt x="2831919" y="6153634"/>
                  <a:pt x="2833427" y="6143163"/>
                </a:cubicBezTo>
                <a:cubicBezTo>
                  <a:pt x="2834935" y="6132692"/>
                  <a:pt x="2853739" y="6126541"/>
                  <a:pt x="2846598" y="6113908"/>
                </a:cubicBezTo>
                <a:cubicBezTo>
                  <a:pt x="2837953" y="6111748"/>
                  <a:pt x="2837953" y="6111748"/>
                  <a:pt x="2837953" y="6111748"/>
                </a:cubicBezTo>
                <a:cubicBezTo>
                  <a:pt x="2837953" y="6111748"/>
                  <a:pt x="2839461" y="6101278"/>
                  <a:pt x="2831567" y="6093880"/>
                </a:cubicBezTo>
                <a:cubicBezTo>
                  <a:pt x="2831567" y="6093880"/>
                  <a:pt x="2840214" y="6096040"/>
                  <a:pt x="2840214" y="6096040"/>
                </a:cubicBezTo>
                <a:cubicBezTo>
                  <a:pt x="2840214" y="6096040"/>
                  <a:pt x="2840969" y="6090805"/>
                  <a:pt x="2840969" y="6090805"/>
                </a:cubicBezTo>
                <a:cubicBezTo>
                  <a:pt x="2840969" y="6090805"/>
                  <a:pt x="2840969" y="6090805"/>
                  <a:pt x="2832320" y="6088645"/>
                </a:cubicBezTo>
                <a:cubicBezTo>
                  <a:pt x="2832320" y="6088645"/>
                  <a:pt x="2833075" y="6083409"/>
                  <a:pt x="2833075" y="6083409"/>
                </a:cubicBezTo>
                <a:cubicBezTo>
                  <a:pt x="2842477" y="6080335"/>
                  <a:pt x="2843232" y="6075098"/>
                  <a:pt x="2851124" y="6082495"/>
                </a:cubicBezTo>
                <a:cubicBezTo>
                  <a:pt x="2851878" y="6077258"/>
                  <a:pt x="2852632" y="6072022"/>
                  <a:pt x="2861281" y="6074184"/>
                </a:cubicBezTo>
                <a:cubicBezTo>
                  <a:pt x="2869928" y="6076345"/>
                  <a:pt x="2859772" y="6084656"/>
                  <a:pt x="2859017" y="6089891"/>
                </a:cubicBezTo>
                <a:cubicBezTo>
                  <a:pt x="2876313" y="6094213"/>
                  <a:pt x="2870682" y="6071109"/>
                  <a:pt x="2887980" y="6075430"/>
                </a:cubicBezTo>
                <a:cubicBezTo>
                  <a:pt x="2880085" y="6068033"/>
                  <a:pt x="2889487" y="6064959"/>
                  <a:pt x="2880839" y="6062798"/>
                </a:cubicBezTo>
                <a:cubicBezTo>
                  <a:pt x="2881594" y="6057564"/>
                  <a:pt x="2881594" y="6057564"/>
                  <a:pt x="2872191" y="6060637"/>
                </a:cubicBezTo>
                <a:cubicBezTo>
                  <a:pt x="2874454" y="6044930"/>
                  <a:pt x="2865804" y="6042770"/>
                  <a:pt x="2849265" y="6033214"/>
                </a:cubicBezTo>
                <a:cubicBezTo>
                  <a:pt x="2849265" y="6033214"/>
                  <a:pt x="2840616" y="6031052"/>
                  <a:pt x="2840616" y="6031052"/>
                </a:cubicBezTo>
                <a:close/>
                <a:moveTo>
                  <a:pt x="4314608" y="6031050"/>
                </a:moveTo>
                <a:cubicBezTo>
                  <a:pt x="4315114" y="6035964"/>
                  <a:pt x="4308107" y="6041225"/>
                  <a:pt x="4309120" y="6051052"/>
                </a:cubicBezTo>
                <a:lnTo>
                  <a:pt x="4317725" y="6044587"/>
                </a:lnTo>
                <a:lnTo>
                  <a:pt x="4321652" y="6045349"/>
                </a:lnTo>
                <a:cubicBezTo>
                  <a:pt x="4322406" y="6045495"/>
                  <a:pt x="4322406" y="6045495"/>
                  <a:pt x="4322406" y="6045495"/>
                </a:cubicBezTo>
                <a:cubicBezTo>
                  <a:pt x="4322406" y="6045495"/>
                  <a:pt x="4322920" y="6040187"/>
                  <a:pt x="4322920" y="6040187"/>
                </a:cubicBezTo>
                <a:cubicBezTo>
                  <a:pt x="4322920" y="6040187"/>
                  <a:pt x="4322920" y="6040187"/>
                  <a:pt x="4322166" y="6040041"/>
                </a:cubicBezTo>
                <a:lnTo>
                  <a:pt x="4318305" y="6039292"/>
                </a:lnTo>
                <a:lnTo>
                  <a:pt x="4318402" y="6038124"/>
                </a:lnTo>
                <a:cubicBezTo>
                  <a:pt x="4317930" y="6035832"/>
                  <a:pt x="4316738" y="6033420"/>
                  <a:pt x="4314608" y="6031050"/>
                </a:cubicBezTo>
                <a:close/>
                <a:moveTo>
                  <a:pt x="7605702" y="6023370"/>
                </a:moveTo>
                <a:cubicBezTo>
                  <a:pt x="7604890" y="6029002"/>
                  <a:pt x="7610995" y="6030527"/>
                  <a:pt x="7610995" y="6030527"/>
                </a:cubicBezTo>
                <a:cubicBezTo>
                  <a:pt x="7611807" y="6024896"/>
                  <a:pt x="7611807" y="6024896"/>
                  <a:pt x="7611807" y="6024896"/>
                </a:cubicBezTo>
                <a:cubicBezTo>
                  <a:pt x="7611807" y="6024896"/>
                  <a:pt x="7611807" y="6024896"/>
                  <a:pt x="7605702" y="6023370"/>
                </a:cubicBezTo>
                <a:close/>
                <a:moveTo>
                  <a:pt x="2895478" y="6023370"/>
                </a:moveTo>
                <a:cubicBezTo>
                  <a:pt x="2894666" y="6029002"/>
                  <a:pt x="2900771" y="6030527"/>
                  <a:pt x="2900771" y="6030527"/>
                </a:cubicBezTo>
                <a:cubicBezTo>
                  <a:pt x="2901583" y="6024896"/>
                  <a:pt x="2901583" y="6024896"/>
                  <a:pt x="2901583" y="6024896"/>
                </a:cubicBezTo>
                <a:cubicBezTo>
                  <a:pt x="2901583" y="6024896"/>
                  <a:pt x="2901583" y="6024896"/>
                  <a:pt x="2895478" y="6023370"/>
                </a:cubicBezTo>
                <a:close/>
                <a:moveTo>
                  <a:pt x="299270" y="6020478"/>
                </a:moveTo>
                <a:cubicBezTo>
                  <a:pt x="291991" y="6027010"/>
                  <a:pt x="292653" y="6028847"/>
                  <a:pt x="294640" y="6034358"/>
                </a:cubicBezTo>
                <a:cubicBezTo>
                  <a:pt x="294640" y="6034358"/>
                  <a:pt x="298610" y="6032010"/>
                  <a:pt x="302580" y="6029664"/>
                </a:cubicBezTo>
                <a:cubicBezTo>
                  <a:pt x="300594" y="6024153"/>
                  <a:pt x="300594" y="6024153"/>
                  <a:pt x="299270" y="6020478"/>
                </a:cubicBezTo>
                <a:close/>
                <a:moveTo>
                  <a:pt x="7525737" y="6015059"/>
                </a:moveTo>
                <a:cubicBezTo>
                  <a:pt x="7515575" y="6023409"/>
                  <a:pt x="7506171" y="6026504"/>
                  <a:pt x="7488873" y="6022182"/>
                </a:cubicBezTo>
                <a:cubicBezTo>
                  <a:pt x="7488873" y="6022182"/>
                  <a:pt x="7488117" y="6027438"/>
                  <a:pt x="7488117" y="6027438"/>
                </a:cubicBezTo>
                <a:cubicBezTo>
                  <a:pt x="7496765" y="6029597"/>
                  <a:pt x="7496007" y="6034853"/>
                  <a:pt x="7496007" y="6034853"/>
                </a:cubicBezTo>
                <a:cubicBezTo>
                  <a:pt x="7504656" y="6037014"/>
                  <a:pt x="7514062" y="6033920"/>
                  <a:pt x="7514062" y="6033920"/>
                </a:cubicBezTo>
                <a:cubicBezTo>
                  <a:pt x="7518385" y="6034999"/>
                  <a:pt x="7520359" y="6036854"/>
                  <a:pt x="7522425" y="6038051"/>
                </a:cubicBezTo>
                <a:cubicBezTo>
                  <a:pt x="7523459" y="6038650"/>
                  <a:pt x="7524517" y="6039084"/>
                  <a:pt x="7525904" y="6039174"/>
                </a:cubicBezTo>
                <a:cubicBezTo>
                  <a:pt x="7527290" y="6039266"/>
                  <a:pt x="7529007" y="6039015"/>
                  <a:pt x="7531357" y="6038241"/>
                </a:cubicBezTo>
                <a:cubicBezTo>
                  <a:pt x="7531357" y="6038241"/>
                  <a:pt x="7532114" y="6032986"/>
                  <a:pt x="7532872" y="6027730"/>
                </a:cubicBezTo>
                <a:cubicBezTo>
                  <a:pt x="7541520" y="6029891"/>
                  <a:pt x="7541520" y="6029891"/>
                  <a:pt x="7541520" y="6029891"/>
                </a:cubicBezTo>
                <a:cubicBezTo>
                  <a:pt x="7542278" y="6024635"/>
                  <a:pt x="7542278" y="6024635"/>
                  <a:pt x="7542278" y="6024635"/>
                </a:cubicBezTo>
                <a:cubicBezTo>
                  <a:pt x="7543034" y="6019379"/>
                  <a:pt x="7534386" y="6017219"/>
                  <a:pt x="7534386" y="6017219"/>
                </a:cubicBezTo>
                <a:cubicBezTo>
                  <a:pt x="7534386" y="6017219"/>
                  <a:pt x="7524980" y="6020315"/>
                  <a:pt x="7525737" y="6015059"/>
                </a:cubicBezTo>
                <a:close/>
                <a:moveTo>
                  <a:pt x="2815513" y="6015059"/>
                </a:moveTo>
                <a:cubicBezTo>
                  <a:pt x="2805351" y="6023409"/>
                  <a:pt x="2795947" y="6026504"/>
                  <a:pt x="2778650" y="6022182"/>
                </a:cubicBezTo>
                <a:cubicBezTo>
                  <a:pt x="2778650" y="6022182"/>
                  <a:pt x="2777893" y="6027438"/>
                  <a:pt x="2777893" y="6027438"/>
                </a:cubicBezTo>
                <a:cubicBezTo>
                  <a:pt x="2786541" y="6029598"/>
                  <a:pt x="2785783" y="6034853"/>
                  <a:pt x="2785783" y="6034853"/>
                </a:cubicBezTo>
                <a:cubicBezTo>
                  <a:pt x="2794432" y="6037014"/>
                  <a:pt x="2803838" y="6033920"/>
                  <a:pt x="2803838" y="6033920"/>
                </a:cubicBezTo>
                <a:cubicBezTo>
                  <a:pt x="2808162" y="6034999"/>
                  <a:pt x="2810135" y="6036854"/>
                  <a:pt x="2812201" y="6038051"/>
                </a:cubicBezTo>
                <a:cubicBezTo>
                  <a:pt x="2813236" y="6038650"/>
                  <a:pt x="2814293" y="6039084"/>
                  <a:pt x="2815680" y="6039174"/>
                </a:cubicBezTo>
                <a:cubicBezTo>
                  <a:pt x="2817067" y="6039266"/>
                  <a:pt x="2818783" y="6039015"/>
                  <a:pt x="2821134" y="6038241"/>
                </a:cubicBezTo>
                <a:cubicBezTo>
                  <a:pt x="2821134" y="6038241"/>
                  <a:pt x="2821890" y="6032986"/>
                  <a:pt x="2822649" y="6027730"/>
                </a:cubicBezTo>
                <a:cubicBezTo>
                  <a:pt x="2831296" y="6029891"/>
                  <a:pt x="2831296" y="6029891"/>
                  <a:pt x="2831296" y="6029891"/>
                </a:cubicBezTo>
                <a:cubicBezTo>
                  <a:pt x="2832054" y="6024635"/>
                  <a:pt x="2832054" y="6024635"/>
                  <a:pt x="2832054" y="6024635"/>
                </a:cubicBezTo>
                <a:cubicBezTo>
                  <a:pt x="2832811" y="6019379"/>
                  <a:pt x="2824162" y="6017219"/>
                  <a:pt x="2824162" y="6017219"/>
                </a:cubicBezTo>
                <a:cubicBezTo>
                  <a:pt x="2824162" y="6017219"/>
                  <a:pt x="2814757" y="6020315"/>
                  <a:pt x="2815513" y="6015059"/>
                </a:cubicBezTo>
                <a:close/>
                <a:moveTo>
                  <a:pt x="8024797" y="6014539"/>
                </a:moveTo>
                <a:cubicBezTo>
                  <a:pt x="8023766" y="6015543"/>
                  <a:pt x="8023796" y="6016594"/>
                  <a:pt x="8024093" y="6017654"/>
                </a:cubicBezTo>
                <a:cubicBezTo>
                  <a:pt x="8024389" y="6018716"/>
                  <a:pt x="8024951" y="6019788"/>
                  <a:pt x="8024982" y="6020837"/>
                </a:cubicBezTo>
                <a:cubicBezTo>
                  <a:pt x="8024982" y="6020837"/>
                  <a:pt x="8024982" y="6020837"/>
                  <a:pt x="8025045" y="6022936"/>
                </a:cubicBezTo>
                <a:cubicBezTo>
                  <a:pt x="8025045" y="6022936"/>
                  <a:pt x="8025045" y="6022936"/>
                  <a:pt x="8027170" y="6023028"/>
                </a:cubicBezTo>
                <a:cubicBezTo>
                  <a:pt x="8027170" y="6023028"/>
                  <a:pt x="8027170" y="6023028"/>
                  <a:pt x="8029295" y="6023119"/>
                </a:cubicBezTo>
                <a:cubicBezTo>
                  <a:pt x="8029295" y="6023119"/>
                  <a:pt x="8029232" y="6021019"/>
                  <a:pt x="8029232" y="6021019"/>
                </a:cubicBezTo>
                <a:cubicBezTo>
                  <a:pt x="8029232" y="6021019"/>
                  <a:pt x="8027045" y="6018829"/>
                  <a:pt x="8027045" y="6018829"/>
                </a:cubicBezTo>
                <a:cubicBezTo>
                  <a:pt x="8027045" y="6018829"/>
                  <a:pt x="8026983" y="6016729"/>
                  <a:pt x="8026983" y="6016729"/>
                </a:cubicBezTo>
                <a:cubicBezTo>
                  <a:pt x="8026983" y="6016729"/>
                  <a:pt x="8026921" y="6014630"/>
                  <a:pt x="8026921" y="6014630"/>
                </a:cubicBezTo>
                <a:cubicBezTo>
                  <a:pt x="8026921" y="6014630"/>
                  <a:pt x="8024797" y="6014539"/>
                  <a:pt x="8024797" y="6014539"/>
                </a:cubicBezTo>
                <a:close/>
                <a:moveTo>
                  <a:pt x="3314573" y="6014539"/>
                </a:moveTo>
                <a:cubicBezTo>
                  <a:pt x="3313542" y="6015543"/>
                  <a:pt x="3313573" y="6016594"/>
                  <a:pt x="3313870" y="6017654"/>
                </a:cubicBezTo>
                <a:cubicBezTo>
                  <a:pt x="3314165" y="6018716"/>
                  <a:pt x="3314728" y="6019788"/>
                  <a:pt x="3314758" y="6020837"/>
                </a:cubicBezTo>
                <a:cubicBezTo>
                  <a:pt x="3314758" y="6020837"/>
                  <a:pt x="3314758" y="6020837"/>
                  <a:pt x="3314821" y="6022936"/>
                </a:cubicBezTo>
                <a:cubicBezTo>
                  <a:pt x="3314821" y="6022936"/>
                  <a:pt x="3314821" y="6022936"/>
                  <a:pt x="3316946" y="6023028"/>
                </a:cubicBezTo>
                <a:cubicBezTo>
                  <a:pt x="3316946" y="6023028"/>
                  <a:pt x="3316946" y="6023028"/>
                  <a:pt x="3319072" y="6023119"/>
                </a:cubicBezTo>
                <a:cubicBezTo>
                  <a:pt x="3319072" y="6023119"/>
                  <a:pt x="3319009" y="6021019"/>
                  <a:pt x="3319009" y="6021019"/>
                </a:cubicBezTo>
                <a:cubicBezTo>
                  <a:pt x="3319009" y="6021019"/>
                  <a:pt x="3316822" y="6018829"/>
                  <a:pt x="3316822" y="6018829"/>
                </a:cubicBezTo>
                <a:cubicBezTo>
                  <a:pt x="3316822" y="6018829"/>
                  <a:pt x="3316760" y="6016729"/>
                  <a:pt x="3316760" y="6016729"/>
                </a:cubicBezTo>
                <a:cubicBezTo>
                  <a:pt x="3316760" y="6016729"/>
                  <a:pt x="3316698" y="6014630"/>
                  <a:pt x="3316698" y="6014630"/>
                </a:cubicBezTo>
                <a:cubicBezTo>
                  <a:pt x="3316698" y="6014630"/>
                  <a:pt x="3314573" y="6014539"/>
                  <a:pt x="3314573" y="6014539"/>
                </a:cubicBezTo>
                <a:close/>
                <a:moveTo>
                  <a:pt x="10044886" y="6013157"/>
                </a:moveTo>
                <a:lnTo>
                  <a:pt x="10046985" y="6021647"/>
                </a:lnTo>
                <a:lnTo>
                  <a:pt x="10043211" y="6015209"/>
                </a:lnTo>
                <a:close/>
                <a:moveTo>
                  <a:pt x="7972070" y="6012282"/>
                </a:moveTo>
                <a:cubicBezTo>
                  <a:pt x="7972132" y="6014382"/>
                  <a:pt x="7972132" y="6014382"/>
                  <a:pt x="7972194" y="6016482"/>
                </a:cubicBezTo>
                <a:cubicBezTo>
                  <a:pt x="7970065" y="6018487"/>
                  <a:pt x="7970065" y="6018487"/>
                  <a:pt x="7970065" y="6018487"/>
                </a:cubicBezTo>
                <a:cubicBezTo>
                  <a:pt x="7970128" y="6020588"/>
                  <a:pt x="7970128" y="6020588"/>
                  <a:pt x="7972317" y="6020680"/>
                </a:cubicBezTo>
                <a:cubicBezTo>
                  <a:pt x="7974509" y="6020775"/>
                  <a:pt x="7976640" y="6018769"/>
                  <a:pt x="7976640" y="6018769"/>
                </a:cubicBezTo>
                <a:cubicBezTo>
                  <a:pt x="7976640" y="6018769"/>
                  <a:pt x="7976640" y="6018769"/>
                  <a:pt x="7976578" y="6016669"/>
                </a:cubicBezTo>
                <a:cubicBezTo>
                  <a:pt x="7976578" y="6016669"/>
                  <a:pt x="7976578" y="6016669"/>
                  <a:pt x="7976516" y="6014571"/>
                </a:cubicBezTo>
                <a:cubicBezTo>
                  <a:pt x="7974324" y="6014476"/>
                  <a:pt x="7974324" y="6014476"/>
                  <a:pt x="7974262" y="6012376"/>
                </a:cubicBezTo>
                <a:cubicBezTo>
                  <a:pt x="7974262" y="6012376"/>
                  <a:pt x="7974262" y="6012376"/>
                  <a:pt x="7972070" y="6012282"/>
                </a:cubicBezTo>
                <a:close/>
                <a:moveTo>
                  <a:pt x="3261846" y="6012282"/>
                </a:moveTo>
                <a:cubicBezTo>
                  <a:pt x="3261908" y="6014382"/>
                  <a:pt x="3261908" y="6014382"/>
                  <a:pt x="3261970" y="6016482"/>
                </a:cubicBezTo>
                <a:cubicBezTo>
                  <a:pt x="3259841" y="6018487"/>
                  <a:pt x="3259841" y="6018487"/>
                  <a:pt x="3259841" y="6018487"/>
                </a:cubicBezTo>
                <a:cubicBezTo>
                  <a:pt x="3259904" y="6020588"/>
                  <a:pt x="3259904" y="6020588"/>
                  <a:pt x="3262094" y="6020681"/>
                </a:cubicBezTo>
                <a:cubicBezTo>
                  <a:pt x="3264286" y="6020775"/>
                  <a:pt x="3266416" y="6018769"/>
                  <a:pt x="3266416" y="6018769"/>
                </a:cubicBezTo>
                <a:cubicBezTo>
                  <a:pt x="3266416" y="6018769"/>
                  <a:pt x="3266416" y="6018769"/>
                  <a:pt x="3266354" y="6016669"/>
                </a:cubicBezTo>
                <a:cubicBezTo>
                  <a:pt x="3266354" y="6016669"/>
                  <a:pt x="3266354" y="6016669"/>
                  <a:pt x="3266292" y="6014571"/>
                </a:cubicBezTo>
                <a:cubicBezTo>
                  <a:pt x="3264100" y="6014476"/>
                  <a:pt x="3264100" y="6014476"/>
                  <a:pt x="3264038" y="6012376"/>
                </a:cubicBezTo>
                <a:cubicBezTo>
                  <a:pt x="3264038" y="6012376"/>
                  <a:pt x="3264038" y="6012376"/>
                  <a:pt x="3261846" y="6012282"/>
                </a:cubicBezTo>
                <a:close/>
                <a:moveTo>
                  <a:pt x="7939410" y="6008597"/>
                </a:moveTo>
                <a:cubicBezTo>
                  <a:pt x="7938294" y="6008549"/>
                  <a:pt x="7938019" y="6008665"/>
                  <a:pt x="7938201" y="6008928"/>
                </a:cubicBezTo>
                <a:cubicBezTo>
                  <a:pt x="7938747" y="6009713"/>
                  <a:pt x="7943405" y="6011818"/>
                  <a:pt x="7941821" y="6014801"/>
                </a:cubicBezTo>
                <a:cubicBezTo>
                  <a:pt x="7946285" y="6014991"/>
                  <a:pt x="7941641" y="6008693"/>
                  <a:pt x="7939410" y="6008597"/>
                </a:cubicBezTo>
                <a:close/>
                <a:moveTo>
                  <a:pt x="3229187" y="6008597"/>
                </a:moveTo>
                <a:cubicBezTo>
                  <a:pt x="3228070" y="6008549"/>
                  <a:pt x="3227795" y="6008665"/>
                  <a:pt x="3227977" y="6008928"/>
                </a:cubicBezTo>
                <a:cubicBezTo>
                  <a:pt x="3228523" y="6009713"/>
                  <a:pt x="3233182" y="6011818"/>
                  <a:pt x="3231597" y="6014801"/>
                </a:cubicBezTo>
                <a:cubicBezTo>
                  <a:pt x="3236061" y="6014991"/>
                  <a:pt x="3231417" y="6008693"/>
                  <a:pt x="3229187" y="6008597"/>
                </a:cubicBezTo>
                <a:close/>
                <a:moveTo>
                  <a:pt x="7206710" y="6005352"/>
                </a:moveTo>
                <a:cubicBezTo>
                  <a:pt x="7205990" y="6010357"/>
                  <a:pt x="7205268" y="6015364"/>
                  <a:pt x="7205268" y="6015364"/>
                </a:cubicBezTo>
                <a:lnTo>
                  <a:pt x="7225024" y="6009928"/>
                </a:lnTo>
                <a:close/>
                <a:moveTo>
                  <a:pt x="2496486" y="6005352"/>
                </a:moveTo>
                <a:cubicBezTo>
                  <a:pt x="2495766" y="6010357"/>
                  <a:pt x="2495044" y="6015364"/>
                  <a:pt x="2495044" y="6015364"/>
                </a:cubicBezTo>
                <a:lnTo>
                  <a:pt x="2514800" y="6009928"/>
                </a:lnTo>
                <a:close/>
                <a:moveTo>
                  <a:pt x="7713007" y="6002862"/>
                </a:moveTo>
                <a:lnTo>
                  <a:pt x="7712862" y="6003864"/>
                </a:lnTo>
                <a:lnTo>
                  <a:pt x="7710536" y="6003543"/>
                </a:lnTo>
                <a:cubicBezTo>
                  <a:pt x="7707885" y="6005471"/>
                  <a:pt x="7707345" y="6009226"/>
                  <a:pt x="7711564" y="6012874"/>
                </a:cubicBezTo>
                <a:lnTo>
                  <a:pt x="7712862" y="6003864"/>
                </a:lnTo>
                <a:lnTo>
                  <a:pt x="7714411" y="6004079"/>
                </a:lnTo>
                <a:lnTo>
                  <a:pt x="7721441" y="6010158"/>
                </a:lnTo>
                <a:cubicBezTo>
                  <a:pt x="7721441" y="6010158"/>
                  <a:pt x="7722162" y="6005150"/>
                  <a:pt x="7722162" y="6005150"/>
                </a:cubicBezTo>
                <a:lnTo>
                  <a:pt x="7714411" y="6004079"/>
                </a:lnTo>
                <a:close/>
                <a:moveTo>
                  <a:pt x="3002783" y="6002862"/>
                </a:moveTo>
                <a:lnTo>
                  <a:pt x="3002638" y="6003864"/>
                </a:lnTo>
                <a:lnTo>
                  <a:pt x="3000312" y="6003543"/>
                </a:lnTo>
                <a:cubicBezTo>
                  <a:pt x="2997662" y="6005471"/>
                  <a:pt x="2997121" y="6009227"/>
                  <a:pt x="3001341" y="6012874"/>
                </a:cubicBezTo>
                <a:lnTo>
                  <a:pt x="3002638" y="6003864"/>
                </a:lnTo>
                <a:lnTo>
                  <a:pt x="3004188" y="6004079"/>
                </a:lnTo>
                <a:lnTo>
                  <a:pt x="3011218" y="6010158"/>
                </a:lnTo>
                <a:cubicBezTo>
                  <a:pt x="3011218" y="6010158"/>
                  <a:pt x="3011939" y="6005150"/>
                  <a:pt x="3011939" y="6005150"/>
                </a:cubicBezTo>
                <a:lnTo>
                  <a:pt x="3004188" y="6004079"/>
                </a:lnTo>
                <a:close/>
                <a:moveTo>
                  <a:pt x="7603629" y="5998893"/>
                </a:moveTo>
                <a:cubicBezTo>
                  <a:pt x="7600386" y="5998083"/>
                  <a:pt x="7595879" y="5998276"/>
                  <a:pt x="7591188" y="5999743"/>
                </a:cubicBezTo>
                <a:cubicBezTo>
                  <a:pt x="7583602" y="6005765"/>
                  <a:pt x="7565872" y="6012221"/>
                  <a:pt x="7568119" y="6019956"/>
                </a:cubicBezTo>
                <a:cubicBezTo>
                  <a:pt x="7568866" y="6022536"/>
                  <a:pt x="7571834" y="6025256"/>
                  <a:pt x="7578136" y="6028150"/>
                </a:cubicBezTo>
                <a:cubicBezTo>
                  <a:pt x="7587519" y="6025216"/>
                  <a:pt x="7598369" y="6012093"/>
                  <a:pt x="7608484" y="6004065"/>
                </a:cubicBezTo>
                <a:cubicBezTo>
                  <a:pt x="7608851" y="6001517"/>
                  <a:pt x="7606873" y="5999703"/>
                  <a:pt x="7603629" y="5998893"/>
                </a:cubicBezTo>
                <a:close/>
                <a:moveTo>
                  <a:pt x="2893406" y="5998893"/>
                </a:moveTo>
                <a:cubicBezTo>
                  <a:pt x="2890163" y="5998083"/>
                  <a:pt x="2885655" y="5998276"/>
                  <a:pt x="2880964" y="5999743"/>
                </a:cubicBezTo>
                <a:cubicBezTo>
                  <a:pt x="2873378" y="6005765"/>
                  <a:pt x="2855648" y="6012221"/>
                  <a:pt x="2857896" y="6019957"/>
                </a:cubicBezTo>
                <a:cubicBezTo>
                  <a:pt x="2858642" y="6022536"/>
                  <a:pt x="2861610" y="6025256"/>
                  <a:pt x="2867912" y="6028150"/>
                </a:cubicBezTo>
                <a:cubicBezTo>
                  <a:pt x="2877295" y="6025216"/>
                  <a:pt x="2888145" y="6012093"/>
                  <a:pt x="2898261" y="6004065"/>
                </a:cubicBezTo>
                <a:cubicBezTo>
                  <a:pt x="2898628" y="6001517"/>
                  <a:pt x="2896649" y="5999703"/>
                  <a:pt x="2893406" y="5998893"/>
                </a:cubicBezTo>
                <a:close/>
                <a:moveTo>
                  <a:pt x="5811324" y="5996706"/>
                </a:moveTo>
                <a:cubicBezTo>
                  <a:pt x="5811978" y="5998516"/>
                  <a:pt x="5812630" y="6000326"/>
                  <a:pt x="5813282" y="6002136"/>
                </a:cubicBezTo>
                <a:cubicBezTo>
                  <a:pt x="5813282" y="6002136"/>
                  <a:pt x="5813282" y="6002136"/>
                  <a:pt x="5813935" y="6003946"/>
                </a:cubicBezTo>
                <a:cubicBezTo>
                  <a:pt x="5809544" y="6006543"/>
                  <a:pt x="5809544" y="6006543"/>
                  <a:pt x="5810196" y="6008353"/>
                </a:cubicBezTo>
                <a:cubicBezTo>
                  <a:pt x="5810849" y="6010163"/>
                  <a:pt x="5810849" y="6010163"/>
                  <a:pt x="5815240" y="6007566"/>
                </a:cubicBezTo>
                <a:lnTo>
                  <a:pt x="5816408" y="6006802"/>
                </a:lnTo>
                <a:lnTo>
                  <a:pt x="5823364" y="6025756"/>
                </a:lnTo>
                <a:lnTo>
                  <a:pt x="5821929" y="6026120"/>
                </a:lnTo>
                <a:cubicBezTo>
                  <a:pt x="5819246" y="6026060"/>
                  <a:pt x="5816398" y="6025548"/>
                  <a:pt x="5816071" y="6024643"/>
                </a:cubicBezTo>
                <a:cubicBezTo>
                  <a:pt x="5815417" y="6022834"/>
                  <a:pt x="5819156" y="6018428"/>
                  <a:pt x="5819156" y="6018428"/>
                </a:cubicBezTo>
                <a:cubicBezTo>
                  <a:pt x="5812154" y="6013783"/>
                  <a:pt x="5797677" y="6017950"/>
                  <a:pt x="5795068" y="6010709"/>
                </a:cubicBezTo>
                <a:cubicBezTo>
                  <a:pt x="5794415" y="6008900"/>
                  <a:pt x="5799458" y="6008114"/>
                  <a:pt x="5798805" y="6006304"/>
                </a:cubicBezTo>
                <a:cubicBezTo>
                  <a:pt x="5801890" y="6000088"/>
                  <a:pt x="5791804" y="6001659"/>
                  <a:pt x="5791804" y="6001659"/>
                </a:cubicBezTo>
                <a:cubicBezTo>
                  <a:pt x="5796194" y="5999063"/>
                  <a:pt x="5801238" y="5998278"/>
                  <a:pt x="5801890" y="6000088"/>
                </a:cubicBezTo>
                <a:cubicBezTo>
                  <a:pt x="5806934" y="5999301"/>
                  <a:pt x="5806934" y="5999301"/>
                  <a:pt x="5811324" y="5996706"/>
                </a:cubicBezTo>
                <a:close/>
                <a:moveTo>
                  <a:pt x="1101100" y="5996706"/>
                </a:moveTo>
                <a:cubicBezTo>
                  <a:pt x="1101753" y="5998516"/>
                  <a:pt x="1102406" y="6000326"/>
                  <a:pt x="1103058" y="6002136"/>
                </a:cubicBezTo>
                <a:cubicBezTo>
                  <a:pt x="1103058" y="6002136"/>
                  <a:pt x="1103058" y="6002136"/>
                  <a:pt x="1103711" y="6003946"/>
                </a:cubicBezTo>
                <a:cubicBezTo>
                  <a:pt x="1099321" y="6006543"/>
                  <a:pt x="1099321" y="6006543"/>
                  <a:pt x="1099972" y="6008353"/>
                </a:cubicBezTo>
                <a:cubicBezTo>
                  <a:pt x="1100626" y="6010163"/>
                  <a:pt x="1100626" y="6010163"/>
                  <a:pt x="1105016" y="6007566"/>
                </a:cubicBezTo>
                <a:lnTo>
                  <a:pt x="1106184" y="6006802"/>
                </a:lnTo>
                <a:lnTo>
                  <a:pt x="1113140" y="6025757"/>
                </a:lnTo>
                <a:lnTo>
                  <a:pt x="1111706" y="6026120"/>
                </a:lnTo>
                <a:cubicBezTo>
                  <a:pt x="1109021" y="6026060"/>
                  <a:pt x="1106173" y="6025548"/>
                  <a:pt x="1105846" y="6024643"/>
                </a:cubicBezTo>
                <a:cubicBezTo>
                  <a:pt x="1105194" y="6022834"/>
                  <a:pt x="1108932" y="6018428"/>
                  <a:pt x="1108932" y="6018428"/>
                </a:cubicBezTo>
                <a:cubicBezTo>
                  <a:pt x="1101931" y="6013783"/>
                  <a:pt x="1087453" y="6017950"/>
                  <a:pt x="1084843" y="6010709"/>
                </a:cubicBezTo>
                <a:cubicBezTo>
                  <a:pt x="1084191" y="6008900"/>
                  <a:pt x="1089234" y="6008114"/>
                  <a:pt x="1088582" y="6006304"/>
                </a:cubicBezTo>
                <a:cubicBezTo>
                  <a:pt x="1091666" y="6000088"/>
                  <a:pt x="1081580" y="6001659"/>
                  <a:pt x="1081580" y="6001659"/>
                </a:cubicBezTo>
                <a:cubicBezTo>
                  <a:pt x="1085971" y="5999063"/>
                  <a:pt x="1091014" y="5998278"/>
                  <a:pt x="1091666" y="6000088"/>
                </a:cubicBezTo>
                <a:cubicBezTo>
                  <a:pt x="1096711" y="5999301"/>
                  <a:pt x="1096711" y="5999301"/>
                  <a:pt x="1101100" y="5996706"/>
                </a:cubicBezTo>
                <a:close/>
                <a:moveTo>
                  <a:pt x="301650" y="5995019"/>
                </a:moveTo>
                <a:cubicBezTo>
                  <a:pt x="301650" y="5995019"/>
                  <a:pt x="296493" y="5995856"/>
                  <a:pt x="296493" y="5995856"/>
                </a:cubicBezTo>
                <a:cubicBezTo>
                  <a:pt x="297150" y="5997679"/>
                  <a:pt x="292650" y="6000338"/>
                  <a:pt x="293308" y="6002161"/>
                </a:cubicBezTo>
                <a:cubicBezTo>
                  <a:pt x="293965" y="6003984"/>
                  <a:pt x="294621" y="6005807"/>
                  <a:pt x="295278" y="6007629"/>
                </a:cubicBezTo>
                <a:cubicBezTo>
                  <a:pt x="290779" y="6010289"/>
                  <a:pt x="291436" y="6012112"/>
                  <a:pt x="292093" y="6013933"/>
                </a:cubicBezTo>
                <a:cubicBezTo>
                  <a:pt x="287594" y="6016593"/>
                  <a:pt x="287594" y="6016593"/>
                  <a:pt x="287594" y="6016593"/>
                </a:cubicBezTo>
                <a:cubicBezTo>
                  <a:pt x="287594" y="6016593"/>
                  <a:pt x="287594" y="6016593"/>
                  <a:pt x="283094" y="6019254"/>
                </a:cubicBezTo>
                <a:cubicBezTo>
                  <a:pt x="282437" y="6017431"/>
                  <a:pt x="282437" y="6017431"/>
                  <a:pt x="278594" y="6021914"/>
                </a:cubicBezTo>
                <a:cubicBezTo>
                  <a:pt x="278594" y="6021914"/>
                  <a:pt x="279251" y="6023736"/>
                  <a:pt x="279251" y="6023736"/>
                </a:cubicBezTo>
                <a:cubicBezTo>
                  <a:pt x="279251" y="6023736"/>
                  <a:pt x="279251" y="6023736"/>
                  <a:pt x="283751" y="6021076"/>
                </a:cubicBezTo>
                <a:cubicBezTo>
                  <a:pt x="284408" y="6022898"/>
                  <a:pt x="293408" y="6017578"/>
                  <a:pt x="297250" y="6013095"/>
                </a:cubicBezTo>
                <a:cubicBezTo>
                  <a:pt x="296592" y="6011272"/>
                  <a:pt x="300436" y="6006790"/>
                  <a:pt x="299778" y="6004968"/>
                </a:cubicBezTo>
                <a:cubicBezTo>
                  <a:pt x="299121" y="6003145"/>
                  <a:pt x="302963" y="5998662"/>
                  <a:pt x="302307" y="5996840"/>
                </a:cubicBezTo>
                <a:cubicBezTo>
                  <a:pt x="302307" y="5996840"/>
                  <a:pt x="302307" y="5996840"/>
                  <a:pt x="301650" y="5995019"/>
                </a:cubicBezTo>
                <a:close/>
                <a:moveTo>
                  <a:pt x="7202092" y="5993505"/>
                </a:moveTo>
                <a:cubicBezTo>
                  <a:pt x="7209811" y="6000294"/>
                  <a:pt x="7210487" y="5995602"/>
                  <a:pt x="7209811" y="6000294"/>
                </a:cubicBezTo>
                <a:cubicBezTo>
                  <a:pt x="7214008" y="6001343"/>
                  <a:pt x="7216107" y="6001867"/>
                  <a:pt x="7217241" y="6001544"/>
                </a:cubicBezTo>
                <a:cubicBezTo>
                  <a:pt x="7218375" y="6001219"/>
                  <a:pt x="7218543" y="6000045"/>
                  <a:pt x="7218881" y="5997700"/>
                </a:cubicBezTo>
                <a:cubicBezTo>
                  <a:pt x="7219557" y="5993007"/>
                  <a:pt x="7210487" y="5995602"/>
                  <a:pt x="7202092" y="5993505"/>
                </a:cubicBezTo>
                <a:close/>
                <a:moveTo>
                  <a:pt x="2491869" y="5993505"/>
                </a:moveTo>
                <a:cubicBezTo>
                  <a:pt x="2499587" y="6000294"/>
                  <a:pt x="2500263" y="5995602"/>
                  <a:pt x="2499587" y="6000294"/>
                </a:cubicBezTo>
                <a:cubicBezTo>
                  <a:pt x="2503784" y="6001343"/>
                  <a:pt x="2505883" y="6001867"/>
                  <a:pt x="2507017" y="6001544"/>
                </a:cubicBezTo>
                <a:cubicBezTo>
                  <a:pt x="2508151" y="6001219"/>
                  <a:pt x="2508319" y="6000045"/>
                  <a:pt x="2508657" y="5997700"/>
                </a:cubicBezTo>
                <a:cubicBezTo>
                  <a:pt x="2509333" y="5993007"/>
                  <a:pt x="2500263" y="5995602"/>
                  <a:pt x="2491869" y="5993505"/>
                </a:cubicBezTo>
                <a:close/>
                <a:moveTo>
                  <a:pt x="8012775" y="5986575"/>
                </a:moveTo>
                <a:cubicBezTo>
                  <a:pt x="8010576" y="5987548"/>
                  <a:pt x="8010655" y="5990222"/>
                  <a:pt x="8011841" y="5992673"/>
                </a:cubicBezTo>
                <a:cubicBezTo>
                  <a:pt x="8013028" y="5995126"/>
                  <a:pt x="8015322" y="5997359"/>
                  <a:pt x="8017553" y="5997455"/>
                </a:cubicBezTo>
                <a:cubicBezTo>
                  <a:pt x="8017489" y="5995316"/>
                  <a:pt x="8017489" y="5995316"/>
                  <a:pt x="8015259" y="5995222"/>
                </a:cubicBezTo>
                <a:cubicBezTo>
                  <a:pt x="8017426" y="5993179"/>
                  <a:pt x="8017426" y="5993179"/>
                  <a:pt x="8019595" y="5991137"/>
                </a:cubicBezTo>
                <a:cubicBezTo>
                  <a:pt x="8019595" y="5991137"/>
                  <a:pt x="8017363" y="5991041"/>
                  <a:pt x="8017363" y="5991041"/>
                </a:cubicBezTo>
                <a:cubicBezTo>
                  <a:pt x="8015133" y="5990946"/>
                  <a:pt x="8017301" y="5988904"/>
                  <a:pt x="8017238" y="5986767"/>
                </a:cubicBezTo>
                <a:cubicBezTo>
                  <a:pt x="8015069" y="5988807"/>
                  <a:pt x="8012837" y="5988711"/>
                  <a:pt x="8012775" y="5986575"/>
                </a:cubicBezTo>
                <a:close/>
                <a:moveTo>
                  <a:pt x="3302552" y="5986575"/>
                </a:moveTo>
                <a:cubicBezTo>
                  <a:pt x="3300352" y="5987548"/>
                  <a:pt x="3300431" y="5990222"/>
                  <a:pt x="3301618" y="5992673"/>
                </a:cubicBezTo>
                <a:cubicBezTo>
                  <a:pt x="3302804" y="5995126"/>
                  <a:pt x="3305099" y="5997359"/>
                  <a:pt x="3307330" y="5997455"/>
                </a:cubicBezTo>
                <a:cubicBezTo>
                  <a:pt x="3307266" y="5995316"/>
                  <a:pt x="3307266" y="5995316"/>
                  <a:pt x="3305035" y="5995222"/>
                </a:cubicBezTo>
                <a:cubicBezTo>
                  <a:pt x="3307203" y="5993179"/>
                  <a:pt x="3307203" y="5993179"/>
                  <a:pt x="3309372" y="5991137"/>
                </a:cubicBezTo>
                <a:cubicBezTo>
                  <a:pt x="3309372" y="5991137"/>
                  <a:pt x="3307139" y="5991041"/>
                  <a:pt x="3307139" y="5991041"/>
                </a:cubicBezTo>
                <a:cubicBezTo>
                  <a:pt x="3304909" y="5990946"/>
                  <a:pt x="3307077" y="5988904"/>
                  <a:pt x="3307014" y="5986767"/>
                </a:cubicBezTo>
                <a:cubicBezTo>
                  <a:pt x="3304845" y="5988807"/>
                  <a:pt x="3302614" y="5988712"/>
                  <a:pt x="3302552" y="5986575"/>
                </a:cubicBezTo>
                <a:close/>
                <a:moveTo>
                  <a:pt x="292391" y="5985371"/>
                </a:moveTo>
                <a:cubicBezTo>
                  <a:pt x="292391" y="5985371"/>
                  <a:pt x="292391" y="5985371"/>
                  <a:pt x="287287" y="5986176"/>
                </a:cubicBezTo>
                <a:cubicBezTo>
                  <a:pt x="287287" y="5986176"/>
                  <a:pt x="282840" y="5988805"/>
                  <a:pt x="282840" y="5988805"/>
                </a:cubicBezTo>
                <a:lnTo>
                  <a:pt x="278394" y="5991435"/>
                </a:lnTo>
                <a:cubicBezTo>
                  <a:pt x="274605" y="5995887"/>
                  <a:pt x="274315" y="5998821"/>
                  <a:pt x="275136" y="6001099"/>
                </a:cubicBezTo>
                <a:cubicBezTo>
                  <a:pt x="275957" y="6003377"/>
                  <a:pt x="277890" y="6004998"/>
                  <a:pt x="278547" y="6006820"/>
                </a:cubicBezTo>
                <a:cubicBezTo>
                  <a:pt x="278547" y="6006820"/>
                  <a:pt x="279204" y="6008643"/>
                  <a:pt x="279204" y="6008643"/>
                </a:cubicBezTo>
                <a:cubicBezTo>
                  <a:pt x="279532" y="6009554"/>
                  <a:pt x="279697" y="6010010"/>
                  <a:pt x="280334" y="6009908"/>
                </a:cubicBezTo>
                <a:cubicBezTo>
                  <a:pt x="280973" y="6009808"/>
                  <a:pt x="282084" y="6009151"/>
                  <a:pt x="284307" y="6007836"/>
                </a:cubicBezTo>
                <a:cubicBezTo>
                  <a:pt x="284307" y="6007836"/>
                  <a:pt x="283650" y="6006014"/>
                  <a:pt x="283650" y="6006014"/>
                </a:cubicBezTo>
                <a:cubicBezTo>
                  <a:pt x="283650" y="6006014"/>
                  <a:pt x="282993" y="6004191"/>
                  <a:pt x="282993" y="6004191"/>
                </a:cubicBezTo>
                <a:cubicBezTo>
                  <a:pt x="281680" y="6000546"/>
                  <a:pt x="280366" y="5996902"/>
                  <a:pt x="283498" y="5990628"/>
                </a:cubicBezTo>
                <a:cubicBezTo>
                  <a:pt x="283498" y="5990628"/>
                  <a:pt x="283498" y="5990628"/>
                  <a:pt x="288601" y="5989822"/>
                </a:cubicBezTo>
                <a:cubicBezTo>
                  <a:pt x="288601" y="5989822"/>
                  <a:pt x="288601" y="5989822"/>
                  <a:pt x="292391" y="5985371"/>
                </a:cubicBezTo>
                <a:close/>
                <a:moveTo>
                  <a:pt x="7725856" y="5979500"/>
                </a:moveTo>
                <a:cubicBezTo>
                  <a:pt x="7725315" y="5983254"/>
                  <a:pt x="7725315" y="5983254"/>
                  <a:pt x="7734473" y="5985542"/>
                </a:cubicBezTo>
                <a:cubicBezTo>
                  <a:pt x="7744171" y="5984075"/>
                  <a:pt x="7725856" y="5979500"/>
                  <a:pt x="7725856" y="5979500"/>
                </a:cubicBezTo>
                <a:close/>
                <a:moveTo>
                  <a:pt x="3015633" y="5979500"/>
                </a:moveTo>
                <a:cubicBezTo>
                  <a:pt x="3015091" y="5983254"/>
                  <a:pt x="3015091" y="5983254"/>
                  <a:pt x="3024250" y="5985542"/>
                </a:cubicBezTo>
                <a:cubicBezTo>
                  <a:pt x="3033947" y="5984075"/>
                  <a:pt x="3015633" y="5979500"/>
                  <a:pt x="3015633" y="5979500"/>
                </a:cubicBezTo>
                <a:close/>
                <a:moveTo>
                  <a:pt x="7495252" y="5975164"/>
                </a:moveTo>
                <a:cubicBezTo>
                  <a:pt x="7501837" y="5992560"/>
                  <a:pt x="7482097" y="6003378"/>
                  <a:pt x="7498187" y="6017899"/>
                </a:cubicBezTo>
                <a:cubicBezTo>
                  <a:pt x="7508424" y="6009955"/>
                  <a:pt x="7508424" y="6009955"/>
                  <a:pt x="7509154" y="6004888"/>
                </a:cubicBezTo>
                <a:cubicBezTo>
                  <a:pt x="7509154" y="6004888"/>
                  <a:pt x="7508424" y="6009955"/>
                  <a:pt x="7517200" y="6012148"/>
                </a:cubicBezTo>
                <a:cubicBezTo>
                  <a:pt x="7525974" y="6014341"/>
                  <a:pt x="7526705" y="6009272"/>
                  <a:pt x="7535479" y="6011466"/>
                </a:cubicBezTo>
                <a:cubicBezTo>
                  <a:pt x="7536210" y="6006398"/>
                  <a:pt x="7536939" y="6001330"/>
                  <a:pt x="7536939" y="6001330"/>
                </a:cubicBezTo>
                <a:cubicBezTo>
                  <a:pt x="7537670" y="5996262"/>
                  <a:pt x="7546444" y="5998454"/>
                  <a:pt x="7546444" y="5998454"/>
                </a:cubicBezTo>
                <a:cubicBezTo>
                  <a:pt x="7537670" y="5996262"/>
                  <a:pt x="7539859" y="5981057"/>
                  <a:pt x="7557410" y="5985442"/>
                </a:cubicBezTo>
                <a:cubicBezTo>
                  <a:pt x="7557410" y="5985442"/>
                  <a:pt x="7549364" y="5978183"/>
                  <a:pt x="7549364" y="5978183"/>
                </a:cubicBezTo>
                <a:cubicBezTo>
                  <a:pt x="7549364" y="5978183"/>
                  <a:pt x="7540590" y="5975990"/>
                  <a:pt x="7540590" y="5975990"/>
                </a:cubicBezTo>
                <a:cubicBezTo>
                  <a:pt x="7539859" y="5981057"/>
                  <a:pt x="7539859" y="5981057"/>
                  <a:pt x="7539859" y="5981057"/>
                </a:cubicBezTo>
                <a:cubicBezTo>
                  <a:pt x="7522309" y="5976672"/>
                  <a:pt x="7512804" y="5979549"/>
                  <a:pt x="7495252" y="5975164"/>
                </a:cubicBezTo>
                <a:close/>
                <a:moveTo>
                  <a:pt x="2785029" y="5975164"/>
                </a:moveTo>
                <a:cubicBezTo>
                  <a:pt x="2791613" y="5992560"/>
                  <a:pt x="2771873" y="6003378"/>
                  <a:pt x="2787963" y="6017899"/>
                </a:cubicBezTo>
                <a:cubicBezTo>
                  <a:pt x="2798200" y="6009955"/>
                  <a:pt x="2798200" y="6009955"/>
                  <a:pt x="2798930" y="6004888"/>
                </a:cubicBezTo>
                <a:cubicBezTo>
                  <a:pt x="2798930" y="6004888"/>
                  <a:pt x="2798200" y="6009955"/>
                  <a:pt x="2806976" y="6012148"/>
                </a:cubicBezTo>
                <a:cubicBezTo>
                  <a:pt x="2815750" y="6014341"/>
                  <a:pt x="2816481" y="6009272"/>
                  <a:pt x="2825255" y="6011466"/>
                </a:cubicBezTo>
                <a:cubicBezTo>
                  <a:pt x="2825987" y="6006398"/>
                  <a:pt x="2826715" y="6001330"/>
                  <a:pt x="2826715" y="6001330"/>
                </a:cubicBezTo>
                <a:cubicBezTo>
                  <a:pt x="2827447" y="5996262"/>
                  <a:pt x="2836221" y="5998454"/>
                  <a:pt x="2836221" y="5998454"/>
                </a:cubicBezTo>
                <a:cubicBezTo>
                  <a:pt x="2827447" y="5996262"/>
                  <a:pt x="2829635" y="5981057"/>
                  <a:pt x="2847186" y="5985442"/>
                </a:cubicBezTo>
                <a:cubicBezTo>
                  <a:pt x="2847186" y="5985442"/>
                  <a:pt x="2839140" y="5978183"/>
                  <a:pt x="2839140" y="5978183"/>
                </a:cubicBezTo>
                <a:cubicBezTo>
                  <a:pt x="2839140" y="5978183"/>
                  <a:pt x="2830366" y="5975990"/>
                  <a:pt x="2830366" y="5975990"/>
                </a:cubicBezTo>
                <a:cubicBezTo>
                  <a:pt x="2829635" y="5981057"/>
                  <a:pt x="2829635" y="5981057"/>
                  <a:pt x="2829635" y="5981057"/>
                </a:cubicBezTo>
                <a:cubicBezTo>
                  <a:pt x="2812085" y="5976672"/>
                  <a:pt x="2802581" y="5979549"/>
                  <a:pt x="2785029" y="5975164"/>
                </a:cubicBezTo>
                <a:close/>
                <a:moveTo>
                  <a:pt x="7222577" y="5966537"/>
                </a:moveTo>
                <a:cubicBezTo>
                  <a:pt x="7221063" y="5977049"/>
                  <a:pt x="7196639" y="5965502"/>
                  <a:pt x="7202762" y="5983365"/>
                </a:cubicBezTo>
                <a:cubicBezTo>
                  <a:pt x="7210400" y="5990719"/>
                  <a:pt x="7218792" y="5992815"/>
                  <a:pt x="7227186" y="5994913"/>
                </a:cubicBezTo>
                <a:cubicBezTo>
                  <a:pt x="7228700" y="5984401"/>
                  <a:pt x="7230215" y="5973891"/>
                  <a:pt x="7222577" y="5966537"/>
                </a:cubicBezTo>
                <a:close/>
                <a:moveTo>
                  <a:pt x="2512353" y="5966537"/>
                </a:moveTo>
                <a:cubicBezTo>
                  <a:pt x="2510839" y="5977049"/>
                  <a:pt x="2486415" y="5965502"/>
                  <a:pt x="2492539" y="5983365"/>
                </a:cubicBezTo>
                <a:cubicBezTo>
                  <a:pt x="2500176" y="5990719"/>
                  <a:pt x="2508568" y="5992815"/>
                  <a:pt x="2516963" y="5994913"/>
                </a:cubicBezTo>
                <a:cubicBezTo>
                  <a:pt x="2518477" y="5984401"/>
                  <a:pt x="2519991" y="5973891"/>
                  <a:pt x="2512353" y="5966537"/>
                </a:cubicBezTo>
                <a:close/>
                <a:moveTo>
                  <a:pt x="7649008" y="5964189"/>
                </a:moveTo>
                <a:cubicBezTo>
                  <a:pt x="7639853" y="5961901"/>
                  <a:pt x="7638308" y="5972626"/>
                  <a:pt x="7629150" y="5970338"/>
                </a:cubicBezTo>
                <a:cubicBezTo>
                  <a:pt x="7628377" y="5975701"/>
                  <a:pt x="7627605" y="5981064"/>
                  <a:pt x="7626832" y="5986427"/>
                </a:cubicBezTo>
                <a:cubicBezTo>
                  <a:pt x="7626832" y="5986427"/>
                  <a:pt x="7626061" y="5991789"/>
                  <a:pt x="7626061" y="5991789"/>
                </a:cubicBezTo>
                <a:cubicBezTo>
                  <a:pt x="7626061" y="5991789"/>
                  <a:pt x="7626061" y="5991789"/>
                  <a:pt x="7625288" y="5997152"/>
                </a:cubicBezTo>
                <a:cubicBezTo>
                  <a:pt x="7625288" y="5997152"/>
                  <a:pt x="7634445" y="5999440"/>
                  <a:pt x="7634445" y="5999440"/>
                </a:cubicBezTo>
                <a:cubicBezTo>
                  <a:pt x="7634445" y="5999440"/>
                  <a:pt x="7635219" y="5994076"/>
                  <a:pt x="7635219" y="5994076"/>
                </a:cubicBezTo>
                <a:cubicBezTo>
                  <a:pt x="7645918" y="5985640"/>
                  <a:pt x="7647463" y="5974913"/>
                  <a:pt x="7649008" y="5964189"/>
                </a:cubicBezTo>
                <a:close/>
                <a:moveTo>
                  <a:pt x="2938785" y="5964189"/>
                </a:moveTo>
                <a:cubicBezTo>
                  <a:pt x="2929629" y="5961901"/>
                  <a:pt x="2928084" y="5972626"/>
                  <a:pt x="2918927" y="5970338"/>
                </a:cubicBezTo>
                <a:cubicBezTo>
                  <a:pt x="2918153" y="5975701"/>
                  <a:pt x="2917381" y="5981064"/>
                  <a:pt x="2916608" y="5986427"/>
                </a:cubicBezTo>
                <a:cubicBezTo>
                  <a:pt x="2916608" y="5986427"/>
                  <a:pt x="2915837" y="5991789"/>
                  <a:pt x="2915837" y="5991789"/>
                </a:cubicBezTo>
                <a:cubicBezTo>
                  <a:pt x="2915837" y="5991789"/>
                  <a:pt x="2915837" y="5991789"/>
                  <a:pt x="2915064" y="5997152"/>
                </a:cubicBezTo>
                <a:cubicBezTo>
                  <a:pt x="2915064" y="5997152"/>
                  <a:pt x="2924222" y="5999440"/>
                  <a:pt x="2924222" y="5999440"/>
                </a:cubicBezTo>
                <a:cubicBezTo>
                  <a:pt x="2924222" y="5999440"/>
                  <a:pt x="2924995" y="5994077"/>
                  <a:pt x="2924995" y="5994077"/>
                </a:cubicBezTo>
                <a:cubicBezTo>
                  <a:pt x="2935694" y="5985640"/>
                  <a:pt x="2937239" y="5974913"/>
                  <a:pt x="2938785" y="5964189"/>
                </a:cubicBezTo>
                <a:close/>
                <a:moveTo>
                  <a:pt x="4331961" y="5962616"/>
                </a:moveTo>
                <a:cubicBezTo>
                  <a:pt x="4331447" y="5967925"/>
                  <a:pt x="4323907" y="5966463"/>
                  <a:pt x="4323396" y="5971772"/>
                </a:cubicBezTo>
                <a:cubicBezTo>
                  <a:pt x="4327162" y="5972502"/>
                  <a:pt x="4331190" y="5970581"/>
                  <a:pt x="4333332" y="5968291"/>
                </a:cubicBezTo>
                <a:cubicBezTo>
                  <a:pt x="4335474" y="5966001"/>
                  <a:pt x="4335729" y="5963347"/>
                  <a:pt x="4331961" y="5962616"/>
                </a:cubicBezTo>
                <a:close/>
                <a:moveTo>
                  <a:pt x="7497906" y="5959492"/>
                </a:moveTo>
                <a:cubicBezTo>
                  <a:pt x="7497500" y="5962307"/>
                  <a:pt x="7499383" y="5965695"/>
                  <a:pt x="7501471" y="5967675"/>
                </a:cubicBezTo>
                <a:cubicBezTo>
                  <a:pt x="7502514" y="5968664"/>
                  <a:pt x="7503608" y="5969302"/>
                  <a:pt x="7504492" y="5969341"/>
                </a:cubicBezTo>
                <a:cubicBezTo>
                  <a:pt x="7505376" y="5969379"/>
                  <a:pt x="7506049" y="5968819"/>
                  <a:pt x="7506252" y="5967411"/>
                </a:cubicBezTo>
                <a:cubicBezTo>
                  <a:pt x="7516218" y="5964067"/>
                  <a:pt x="7507064" y="5961780"/>
                  <a:pt x="7497906" y="5959492"/>
                </a:cubicBezTo>
                <a:close/>
                <a:moveTo>
                  <a:pt x="2787682" y="5959492"/>
                </a:moveTo>
                <a:cubicBezTo>
                  <a:pt x="2787277" y="5962307"/>
                  <a:pt x="2789160" y="5965695"/>
                  <a:pt x="2791247" y="5967675"/>
                </a:cubicBezTo>
                <a:cubicBezTo>
                  <a:pt x="2792290" y="5968664"/>
                  <a:pt x="2793384" y="5969302"/>
                  <a:pt x="2794268" y="5969341"/>
                </a:cubicBezTo>
                <a:cubicBezTo>
                  <a:pt x="2795152" y="5969379"/>
                  <a:pt x="2795826" y="5968819"/>
                  <a:pt x="2796028" y="5967411"/>
                </a:cubicBezTo>
                <a:cubicBezTo>
                  <a:pt x="2805994" y="5964067"/>
                  <a:pt x="2796840" y="5961780"/>
                  <a:pt x="2787682" y="5959492"/>
                </a:cubicBezTo>
                <a:close/>
                <a:moveTo>
                  <a:pt x="291439" y="5950667"/>
                </a:moveTo>
                <a:cubicBezTo>
                  <a:pt x="290792" y="5948874"/>
                  <a:pt x="290792" y="5948874"/>
                  <a:pt x="286426" y="5951455"/>
                </a:cubicBezTo>
                <a:cubicBezTo>
                  <a:pt x="286426" y="5951455"/>
                  <a:pt x="286426" y="5951455"/>
                  <a:pt x="282058" y="5954038"/>
                </a:cubicBezTo>
                <a:cubicBezTo>
                  <a:pt x="282058" y="5954038"/>
                  <a:pt x="282704" y="5955831"/>
                  <a:pt x="282704" y="5955831"/>
                </a:cubicBezTo>
                <a:cubicBezTo>
                  <a:pt x="282704" y="5955831"/>
                  <a:pt x="282704" y="5955831"/>
                  <a:pt x="283352" y="5957624"/>
                </a:cubicBezTo>
                <a:cubicBezTo>
                  <a:pt x="283352" y="5957624"/>
                  <a:pt x="283352" y="5957624"/>
                  <a:pt x="278984" y="5960207"/>
                </a:cubicBezTo>
                <a:cubicBezTo>
                  <a:pt x="278338" y="5958413"/>
                  <a:pt x="278338" y="5958413"/>
                  <a:pt x="277691" y="5956620"/>
                </a:cubicBezTo>
                <a:cubicBezTo>
                  <a:pt x="277691" y="5956620"/>
                  <a:pt x="272678" y="5957409"/>
                  <a:pt x="273324" y="5959202"/>
                </a:cubicBezTo>
                <a:cubicBezTo>
                  <a:pt x="268956" y="5961784"/>
                  <a:pt x="268956" y="5961784"/>
                  <a:pt x="269603" y="5963576"/>
                </a:cubicBezTo>
                <a:cubicBezTo>
                  <a:pt x="269603" y="5963576"/>
                  <a:pt x="269603" y="5963576"/>
                  <a:pt x="270249" y="5965371"/>
                </a:cubicBezTo>
                <a:cubicBezTo>
                  <a:pt x="271542" y="5968957"/>
                  <a:pt x="269561" y="5974480"/>
                  <a:pt x="270146" y="5977941"/>
                </a:cubicBezTo>
                <a:cubicBezTo>
                  <a:pt x="270439" y="5979671"/>
                  <a:pt x="271374" y="5980885"/>
                  <a:pt x="273681" y="5981085"/>
                </a:cubicBezTo>
                <a:cubicBezTo>
                  <a:pt x="275987" y="5981285"/>
                  <a:pt x="279666" y="5980469"/>
                  <a:pt x="285449" y="5978138"/>
                </a:cubicBezTo>
                <a:cubicBezTo>
                  <a:pt x="285449" y="5978138"/>
                  <a:pt x="286096" y="5979932"/>
                  <a:pt x="286096" y="5979932"/>
                </a:cubicBezTo>
                <a:cubicBezTo>
                  <a:pt x="286742" y="5981725"/>
                  <a:pt x="291109" y="5979143"/>
                  <a:pt x="291109" y="5979143"/>
                </a:cubicBezTo>
                <a:cubicBezTo>
                  <a:pt x="295476" y="5976561"/>
                  <a:pt x="294830" y="5974768"/>
                  <a:pt x="294830" y="5974768"/>
                </a:cubicBezTo>
                <a:cubicBezTo>
                  <a:pt x="294183" y="5972974"/>
                  <a:pt x="293537" y="5971180"/>
                  <a:pt x="293537" y="5971180"/>
                </a:cubicBezTo>
                <a:cubicBezTo>
                  <a:pt x="292244" y="5967595"/>
                  <a:pt x="286584" y="5966591"/>
                  <a:pt x="288365" y="5956835"/>
                </a:cubicBezTo>
                <a:cubicBezTo>
                  <a:pt x="288365" y="5956835"/>
                  <a:pt x="287719" y="5955042"/>
                  <a:pt x="291439" y="5950667"/>
                </a:cubicBezTo>
                <a:close/>
                <a:moveTo>
                  <a:pt x="8005740" y="5948990"/>
                </a:moveTo>
                <a:lnTo>
                  <a:pt x="8007647" y="5950397"/>
                </a:lnTo>
                <a:cubicBezTo>
                  <a:pt x="8007679" y="5951451"/>
                  <a:pt x="8007130" y="5951428"/>
                  <a:pt x="8006567" y="5950877"/>
                </a:cubicBezTo>
                <a:close/>
                <a:moveTo>
                  <a:pt x="3295517" y="5948990"/>
                </a:moveTo>
                <a:lnTo>
                  <a:pt x="3297423" y="5950397"/>
                </a:lnTo>
                <a:cubicBezTo>
                  <a:pt x="3297455" y="5951452"/>
                  <a:pt x="3296907" y="5951428"/>
                  <a:pt x="3296343" y="5950877"/>
                </a:cubicBezTo>
                <a:close/>
                <a:moveTo>
                  <a:pt x="8005393" y="5948196"/>
                </a:moveTo>
                <a:lnTo>
                  <a:pt x="8005740" y="5948990"/>
                </a:lnTo>
                <a:lnTo>
                  <a:pt x="8004955" y="5948410"/>
                </a:lnTo>
                <a:close/>
                <a:moveTo>
                  <a:pt x="3295169" y="5948196"/>
                </a:moveTo>
                <a:lnTo>
                  <a:pt x="3295517" y="5948990"/>
                </a:lnTo>
                <a:lnTo>
                  <a:pt x="3294732" y="5948410"/>
                </a:lnTo>
                <a:close/>
                <a:moveTo>
                  <a:pt x="10769692" y="5945857"/>
                </a:moveTo>
                <a:cubicBezTo>
                  <a:pt x="10769692" y="5945857"/>
                  <a:pt x="10768598" y="5946172"/>
                  <a:pt x="10768598" y="5946172"/>
                </a:cubicBezTo>
                <a:cubicBezTo>
                  <a:pt x="10768963" y="5947609"/>
                  <a:pt x="10768963" y="5947609"/>
                  <a:pt x="10769328" y="5949046"/>
                </a:cubicBezTo>
                <a:cubicBezTo>
                  <a:pt x="10769328" y="5949046"/>
                  <a:pt x="10770422" y="5948728"/>
                  <a:pt x="10770422" y="5948728"/>
                </a:cubicBezTo>
                <a:cubicBezTo>
                  <a:pt x="10770058" y="5947292"/>
                  <a:pt x="10770058" y="5947292"/>
                  <a:pt x="10769692" y="5945857"/>
                </a:cubicBezTo>
                <a:close/>
                <a:moveTo>
                  <a:pt x="7584434" y="5942743"/>
                </a:moveTo>
                <a:cubicBezTo>
                  <a:pt x="7579268" y="5944293"/>
                  <a:pt x="7574517" y="5948271"/>
                  <a:pt x="7573601" y="5953208"/>
                </a:cubicBezTo>
                <a:cubicBezTo>
                  <a:pt x="7572992" y="5956500"/>
                  <a:pt x="7574088" y="5960217"/>
                  <a:pt x="7577902" y="5963924"/>
                </a:cubicBezTo>
                <a:cubicBezTo>
                  <a:pt x="7594690" y="5968119"/>
                  <a:pt x="7580966" y="5942651"/>
                  <a:pt x="7597753" y="5946845"/>
                </a:cubicBezTo>
                <a:cubicBezTo>
                  <a:pt x="7595181" y="5942070"/>
                  <a:pt x="7589601" y="5941192"/>
                  <a:pt x="7584434" y="5942743"/>
                </a:cubicBezTo>
                <a:close/>
                <a:moveTo>
                  <a:pt x="2874211" y="5942743"/>
                </a:moveTo>
                <a:cubicBezTo>
                  <a:pt x="2869045" y="5944293"/>
                  <a:pt x="2864293" y="5948271"/>
                  <a:pt x="2863377" y="5953208"/>
                </a:cubicBezTo>
                <a:cubicBezTo>
                  <a:pt x="2862768" y="5956500"/>
                  <a:pt x="2863864" y="5960217"/>
                  <a:pt x="2867679" y="5963924"/>
                </a:cubicBezTo>
                <a:cubicBezTo>
                  <a:pt x="2884466" y="5968119"/>
                  <a:pt x="2870742" y="5942651"/>
                  <a:pt x="2887530" y="5946845"/>
                </a:cubicBezTo>
                <a:cubicBezTo>
                  <a:pt x="2884957" y="5942070"/>
                  <a:pt x="2879377" y="5941192"/>
                  <a:pt x="2874211" y="5942743"/>
                </a:cubicBezTo>
                <a:close/>
                <a:moveTo>
                  <a:pt x="10764924" y="5940451"/>
                </a:moveTo>
                <a:cubicBezTo>
                  <a:pt x="10764924" y="5940451"/>
                  <a:pt x="10764924" y="5940451"/>
                  <a:pt x="10765264" y="5941793"/>
                </a:cubicBezTo>
                <a:cubicBezTo>
                  <a:pt x="10765264" y="5941793"/>
                  <a:pt x="10764293" y="5942074"/>
                  <a:pt x="10764293" y="5942074"/>
                </a:cubicBezTo>
                <a:cubicBezTo>
                  <a:pt x="10764293" y="5942074"/>
                  <a:pt x="10764293" y="5942074"/>
                  <a:pt x="10763319" y="5942355"/>
                </a:cubicBezTo>
                <a:cubicBezTo>
                  <a:pt x="10763659" y="5943695"/>
                  <a:pt x="10764001" y="5945036"/>
                  <a:pt x="10764973" y="5944755"/>
                </a:cubicBezTo>
                <a:cubicBezTo>
                  <a:pt x="10764973" y="5944755"/>
                  <a:pt x="10765302" y="5945020"/>
                  <a:pt x="10765588" y="5945117"/>
                </a:cubicBezTo>
                <a:cubicBezTo>
                  <a:pt x="10765874" y="5945215"/>
                  <a:pt x="10766117" y="5945144"/>
                  <a:pt x="10765947" y="5944474"/>
                </a:cubicBezTo>
                <a:cubicBezTo>
                  <a:pt x="10765947" y="5944474"/>
                  <a:pt x="10766919" y="5944192"/>
                  <a:pt x="10766578" y="5942851"/>
                </a:cubicBezTo>
                <a:cubicBezTo>
                  <a:pt x="10766578" y="5942851"/>
                  <a:pt x="10766578" y="5942851"/>
                  <a:pt x="10766238" y="5941512"/>
                </a:cubicBezTo>
                <a:cubicBezTo>
                  <a:pt x="10765896" y="5940170"/>
                  <a:pt x="10765556" y="5938831"/>
                  <a:pt x="10764924" y="5940451"/>
                </a:cubicBezTo>
                <a:close/>
                <a:moveTo>
                  <a:pt x="7741773" y="5934863"/>
                </a:moveTo>
                <a:cubicBezTo>
                  <a:pt x="7741097" y="5939557"/>
                  <a:pt x="7744575" y="5942856"/>
                  <a:pt x="7747437" y="5943569"/>
                </a:cubicBezTo>
                <a:cubicBezTo>
                  <a:pt x="7750298" y="5944285"/>
                  <a:pt x="7752544" y="5942416"/>
                  <a:pt x="7749404" y="5936769"/>
                </a:cubicBezTo>
                <a:cubicBezTo>
                  <a:pt x="7749404" y="5936769"/>
                  <a:pt x="7749404" y="5936769"/>
                  <a:pt x="7741773" y="5934863"/>
                </a:cubicBezTo>
                <a:close/>
                <a:moveTo>
                  <a:pt x="3031549" y="5934863"/>
                </a:moveTo>
                <a:cubicBezTo>
                  <a:pt x="3030873" y="5939557"/>
                  <a:pt x="3034351" y="5942856"/>
                  <a:pt x="3037213" y="5943569"/>
                </a:cubicBezTo>
                <a:cubicBezTo>
                  <a:pt x="3040074" y="5944285"/>
                  <a:pt x="3042320" y="5942416"/>
                  <a:pt x="3039181" y="5936769"/>
                </a:cubicBezTo>
                <a:cubicBezTo>
                  <a:pt x="3039181" y="5936769"/>
                  <a:pt x="3039181" y="5936769"/>
                  <a:pt x="3031549" y="5934863"/>
                </a:cubicBezTo>
                <a:close/>
                <a:moveTo>
                  <a:pt x="7228240" y="5929063"/>
                </a:moveTo>
                <a:cubicBezTo>
                  <a:pt x="7234847" y="5941733"/>
                  <a:pt x="7208896" y="5946268"/>
                  <a:pt x="7225942" y="5945018"/>
                </a:cubicBezTo>
                <a:cubicBezTo>
                  <a:pt x="7225942" y="5945018"/>
                  <a:pt x="7225942" y="5945018"/>
                  <a:pt x="7225176" y="5950335"/>
                </a:cubicBezTo>
                <a:cubicBezTo>
                  <a:pt x="7225176" y="5950335"/>
                  <a:pt x="7225176" y="5950335"/>
                  <a:pt x="7217037" y="5948302"/>
                </a:cubicBezTo>
                <a:cubicBezTo>
                  <a:pt x="7216271" y="5953621"/>
                  <a:pt x="7224410" y="5955654"/>
                  <a:pt x="7223643" y="5960971"/>
                </a:cubicBezTo>
                <a:cubicBezTo>
                  <a:pt x="7231782" y="5963005"/>
                  <a:pt x="7232548" y="5957687"/>
                  <a:pt x="7233315" y="5952369"/>
                </a:cubicBezTo>
                <a:cubicBezTo>
                  <a:pt x="7233315" y="5952369"/>
                  <a:pt x="7234081" y="5947051"/>
                  <a:pt x="7234081" y="5947051"/>
                </a:cubicBezTo>
                <a:cubicBezTo>
                  <a:pt x="7235612" y="5936415"/>
                  <a:pt x="7236379" y="5931096"/>
                  <a:pt x="7228240" y="5929063"/>
                </a:cubicBezTo>
                <a:close/>
                <a:moveTo>
                  <a:pt x="2518016" y="5929063"/>
                </a:moveTo>
                <a:cubicBezTo>
                  <a:pt x="2524623" y="5941733"/>
                  <a:pt x="2498672" y="5946268"/>
                  <a:pt x="2515719" y="5945018"/>
                </a:cubicBezTo>
                <a:cubicBezTo>
                  <a:pt x="2515719" y="5945018"/>
                  <a:pt x="2515719" y="5945018"/>
                  <a:pt x="2514952" y="5950335"/>
                </a:cubicBezTo>
                <a:cubicBezTo>
                  <a:pt x="2514952" y="5950335"/>
                  <a:pt x="2514952" y="5950335"/>
                  <a:pt x="2506813" y="5948302"/>
                </a:cubicBezTo>
                <a:cubicBezTo>
                  <a:pt x="2506047" y="5953621"/>
                  <a:pt x="2514186" y="5955654"/>
                  <a:pt x="2513419" y="5960971"/>
                </a:cubicBezTo>
                <a:cubicBezTo>
                  <a:pt x="2521558" y="5963005"/>
                  <a:pt x="2522325" y="5957687"/>
                  <a:pt x="2523091" y="5952369"/>
                </a:cubicBezTo>
                <a:cubicBezTo>
                  <a:pt x="2523091" y="5952369"/>
                  <a:pt x="2523858" y="5947051"/>
                  <a:pt x="2523858" y="5947051"/>
                </a:cubicBezTo>
                <a:cubicBezTo>
                  <a:pt x="2525388" y="5936415"/>
                  <a:pt x="2526155" y="5931096"/>
                  <a:pt x="2518016" y="5929063"/>
                </a:cubicBezTo>
                <a:close/>
                <a:moveTo>
                  <a:pt x="7258688" y="5927131"/>
                </a:moveTo>
                <a:cubicBezTo>
                  <a:pt x="7254213" y="5928018"/>
                  <a:pt x="7249644" y="5929551"/>
                  <a:pt x="7245446" y="5928502"/>
                </a:cubicBezTo>
                <a:cubicBezTo>
                  <a:pt x="7244704" y="5933663"/>
                  <a:pt x="7244704" y="5933663"/>
                  <a:pt x="7243960" y="5938825"/>
                </a:cubicBezTo>
                <a:cubicBezTo>
                  <a:pt x="7260747" y="5943019"/>
                  <a:pt x="7260747" y="5943019"/>
                  <a:pt x="7269142" y="5945117"/>
                </a:cubicBezTo>
                <a:cubicBezTo>
                  <a:pt x="7269885" y="5939954"/>
                  <a:pt x="7270628" y="5934793"/>
                  <a:pt x="7271372" y="5929631"/>
                </a:cubicBezTo>
                <a:cubicBezTo>
                  <a:pt x="7267546" y="5926001"/>
                  <a:pt x="7263164" y="5926243"/>
                  <a:pt x="7258688" y="5927131"/>
                </a:cubicBezTo>
                <a:close/>
                <a:moveTo>
                  <a:pt x="2548464" y="5927131"/>
                </a:moveTo>
                <a:cubicBezTo>
                  <a:pt x="2543989" y="5928018"/>
                  <a:pt x="2539420" y="5929551"/>
                  <a:pt x="2535222" y="5928502"/>
                </a:cubicBezTo>
                <a:cubicBezTo>
                  <a:pt x="2534480" y="5933663"/>
                  <a:pt x="2534480" y="5933663"/>
                  <a:pt x="2533736" y="5938825"/>
                </a:cubicBezTo>
                <a:cubicBezTo>
                  <a:pt x="2550524" y="5943019"/>
                  <a:pt x="2550524" y="5943019"/>
                  <a:pt x="2558918" y="5945117"/>
                </a:cubicBezTo>
                <a:cubicBezTo>
                  <a:pt x="2559662" y="5939954"/>
                  <a:pt x="2560404" y="5934793"/>
                  <a:pt x="2561148" y="5929631"/>
                </a:cubicBezTo>
                <a:cubicBezTo>
                  <a:pt x="2557322" y="5926001"/>
                  <a:pt x="2552940" y="5926243"/>
                  <a:pt x="2548464" y="5927131"/>
                </a:cubicBezTo>
                <a:close/>
                <a:moveTo>
                  <a:pt x="10763244" y="5925110"/>
                </a:moveTo>
                <a:cubicBezTo>
                  <a:pt x="10763244" y="5925110"/>
                  <a:pt x="10762489" y="5926768"/>
                  <a:pt x="10762489" y="5926768"/>
                </a:cubicBezTo>
                <a:cubicBezTo>
                  <a:pt x="10762489" y="5926768"/>
                  <a:pt x="10762489" y="5926768"/>
                  <a:pt x="10763511" y="5930788"/>
                </a:cubicBezTo>
                <a:cubicBezTo>
                  <a:pt x="10763511" y="5930788"/>
                  <a:pt x="10764947" y="5931812"/>
                  <a:pt x="10764947" y="5931812"/>
                </a:cubicBezTo>
                <a:cubicBezTo>
                  <a:pt x="10764947" y="5931812"/>
                  <a:pt x="10765701" y="5930154"/>
                  <a:pt x="10765701" y="5930154"/>
                </a:cubicBezTo>
                <a:cubicBezTo>
                  <a:pt x="10765701" y="5930154"/>
                  <a:pt x="10765701" y="5930154"/>
                  <a:pt x="10764678" y="5926134"/>
                </a:cubicBezTo>
                <a:cubicBezTo>
                  <a:pt x="10764678" y="5926134"/>
                  <a:pt x="10763244" y="5925110"/>
                  <a:pt x="10763244" y="5925110"/>
                </a:cubicBezTo>
                <a:close/>
                <a:moveTo>
                  <a:pt x="4361970" y="5919355"/>
                </a:moveTo>
                <a:cubicBezTo>
                  <a:pt x="4362523" y="5924715"/>
                  <a:pt x="4363076" y="5930074"/>
                  <a:pt x="4363076" y="5930074"/>
                </a:cubicBezTo>
                <a:cubicBezTo>
                  <a:pt x="4363076" y="5930074"/>
                  <a:pt x="4362523" y="5924715"/>
                  <a:pt x="4371536" y="5924296"/>
                </a:cubicBezTo>
                <a:cubicBezTo>
                  <a:pt x="4371536" y="5924296"/>
                  <a:pt x="4361970" y="5919355"/>
                  <a:pt x="4361970" y="5919355"/>
                </a:cubicBezTo>
                <a:close/>
                <a:moveTo>
                  <a:pt x="7602872" y="5911297"/>
                </a:moveTo>
                <a:cubicBezTo>
                  <a:pt x="7602135" y="5916416"/>
                  <a:pt x="7610529" y="5918513"/>
                  <a:pt x="7610529" y="5918513"/>
                </a:cubicBezTo>
                <a:cubicBezTo>
                  <a:pt x="7618185" y="5925729"/>
                  <a:pt x="7609792" y="5923632"/>
                  <a:pt x="7609792" y="5923632"/>
                </a:cubicBezTo>
                <a:cubicBezTo>
                  <a:pt x="7624367" y="5943183"/>
                  <a:pt x="7598448" y="5942011"/>
                  <a:pt x="7596236" y="5957367"/>
                </a:cubicBezTo>
                <a:cubicBezTo>
                  <a:pt x="7600249" y="5959695"/>
                  <a:pt x="7603875" y="5960933"/>
                  <a:pt x="7607080" y="5961319"/>
                </a:cubicBezTo>
                <a:cubicBezTo>
                  <a:pt x="7616695" y="5962479"/>
                  <a:pt x="7622523" y="5955981"/>
                  <a:pt x="7623630" y="5948302"/>
                </a:cubicBezTo>
                <a:cubicBezTo>
                  <a:pt x="7632024" y="5950399"/>
                  <a:pt x="7624367" y="5943183"/>
                  <a:pt x="7625104" y="5938064"/>
                </a:cubicBezTo>
                <a:cubicBezTo>
                  <a:pt x="7641154" y="5947377"/>
                  <a:pt x="7640416" y="5952496"/>
                  <a:pt x="7648074" y="5959713"/>
                </a:cubicBezTo>
                <a:cubicBezTo>
                  <a:pt x="7657943" y="5951571"/>
                  <a:pt x="7658679" y="5946453"/>
                  <a:pt x="7667073" y="5948550"/>
                </a:cubicBezTo>
                <a:cubicBezTo>
                  <a:pt x="7659417" y="5941333"/>
                  <a:pt x="7668547" y="5938312"/>
                  <a:pt x="7669285" y="5933191"/>
                </a:cubicBezTo>
                <a:cubicBezTo>
                  <a:pt x="7660891" y="5931096"/>
                  <a:pt x="7661629" y="5925978"/>
                  <a:pt x="7644840" y="5921783"/>
                </a:cubicBezTo>
                <a:cubicBezTo>
                  <a:pt x="7643366" y="5932021"/>
                  <a:pt x="7652497" y="5928998"/>
                  <a:pt x="7651759" y="5934119"/>
                </a:cubicBezTo>
                <a:cubicBezTo>
                  <a:pt x="7651023" y="5939236"/>
                  <a:pt x="7651023" y="5939236"/>
                  <a:pt x="7650286" y="5944355"/>
                </a:cubicBezTo>
                <a:cubicBezTo>
                  <a:pt x="7642628" y="5937139"/>
                  <a:pt x="7643366" y="5932021"/>
                  <a:pt x="7644103" y="5926902"/>
                </a:cubicBezTo>
                <a:cubicBezTo>
                  <a:pt x="7635711" y="5924804"/>
                  <a:pt x="7627316" y="5922707"/>
                  <a:pt x="7637186" y="5914566"/>
                </a:cubicBezTo>
                <a:cubicBezTo>
                  <a:pt x="7628053" y="5917589"/>
                  <a:pt x="7612004" y="5908276"/>
                  <a:pt x="7602872" y="5911297"/>
                </a:cubicBezTo>
                <a:close/>
                <a:moveTo>
                  <a:pt x="2892648" y="5911297"/>
                </a:moveTo>
                <a:cubicBezTo>
                  <a:pt x="2891911" y="5916416"/>
                  <a:pt x="2900305" y="5918513"/>
                  <a:pt x="2900305" y="5918513"/>
                </a:cubicBezTo>
                <a:cubicBezTo>
                  <a:pt x="2907961" y="5925729"/>
                  <a:pt x="2899569" y="5923632"/>
                  <a:pt x="2899569" y="5923632"/>
                </a:cubicBezTo>
                <a:cubicBezTo>
                  <a:pt x="2914143" y="5943183"/>
                  <a:pt x="2888224" y="5942011"/>
                  <a:pt x="2886013" y="5957367"/>
                </a:cubicBezTo>
                <a:cubicBezTo>
                  <a:pt x="2890025" y="5959695"/>
                  <a:pt x="2893651" y="5960933"/>
                  <a:pt x="2896856" y="5961319"/>
                </a:cubicBezTo>
                <a:cubicBezTo>
                  <a:pt x="2906471" y="5962479"/>
                  <a:pt x="2912299" y="5955981"/>
                  <a:pt x="2913406" y="5948302"/>
                </a:cubicBezTo>
                <a:cubicBezTo>
                  <a:pt x="2921800" y="5950399"/>
                  <a:pt x="2914143" y="5943183"/>
                  <a:pt x="2914880" y="5938064"/>
                </a:cubicBezTo>
                <a:cubicBezTo>
                  <a:pt x="2930930" y="5947377"/>
                  <a:pt x="2930192" y="5952496"/>
                  <a:pt x="2937851" y="5959713"/>
                </a:cubicBezTo>
                <a:cubicBezTo>
                  <a:pt x="2947719" y="5951571"/>
                  <a:pt x="2948455" y="5946453"/>
                  <a:pt x="2956850" y="5948550"/>
                </a:cubicBezTo>
                <a:cubicBezTo>
                  <a:pt x="2949193" y="5941333"/>
                  <a:pt x="2958323" y="5938312"/>
                  <a:pt x="2959061" y="5933191"/>
                </a:cubicBezTo>
                <a:cubicBezTo>
                  <a:pt x="2950668" y="5931096"/>
                  <a:pt x="2951405" y="5925978"/>
                  <a:pt x="2934616" y="5921783"/>
                </a:cubicBezTo>
                <a:cubicBezTo>
                  <a:pt x="2933142" y="5932021"/>
                  <a:pt x="2942273" y="5928998"/>
                  <a:pt x="2941536" y="5934119"/>
                </a:cubicBezTo>
                <a:cubicBezTo>
                  <a:pt x="2940799" y="5939236"/>
                  <a:pt x="2940799" y="5939236"/>
                  <a:pt x="2940062" y="5944355"/>
                </a:cubicBezTo>
                <a:cubicBezTo>
                  <a:pt x="2932405" y="5937139"/>
                  <a:pt x="2933142" y="5932021"/>
                  <a:pt x="2933879" y="5926902"/>
                </a:cubicBezTo>
                <a:cubicBezTo>
                  <a:pt x="2925487" y="5924804"/>
                  <a:pt x="2917092" y="5922707"/>
                  <a:pt x="2926962" y="5914566"/>
                </a:cubicBezTo>
                <a:cubicBezTo>
                  <a:pt x="2917830" y="5917589"/>
                  <a:pt x="2901780" y="5908276"/>
                  <a:pt x="2892648" y="5911297"/>
                </a:cubicBezTo>
                <a:close/>
                <a:moveTo>
                  <a:pt x="7657176" y="5907506"/>
                </a:moveTo>
                <a:cubicBezTo>
                  <a:pt x="7664812" y="5914856"/>
                  <a:pt x="7664055" y="5920113"/>
                  <a:pt x="7663298" y="5925367"/>
                </a:cubicBezTo>
                <a:cubicBezTo>
                  <a:pt x="7670936" y="5932720"/>
                  <a:pt x="7680086" y="5929561"/>
                  <a:pt x="7679329" y="5934817"/>
                </a:cubicBezTo>
                <a:cubicBezTo>
                  <a:pt x="7689236" y="5926404"/>
                  <a:pt x="7672450" y="5922210"/>
                  <a:pt x="7683113" y="5908540"/>
                </a:cubicBezTo>
                <a:cubicBezTo>
                  <a:pt x="7673964" y="5911699"/>
                  <a:pt x="7666328" y="5904346"/>
                  <a:pt x="7657176" y="5907506"/>
                </a:cubicBezTo>
                <a:close/>
                <a:moveTo>
                  <a:pt x="2946952" y="5907506"/>
                </a:moveTo>
                <a:cubicBezTo>
                  <a:pt x="2954588" y="5914856"/>
                  <a:pt x="2953831" y="5920113"/>
                  <a:pt x="2953074" y="5925367"/>
                </a:cubicBezTo>
                <a:cubicBezTo>
                  <a:pt x="2960712" y="5932720"/>
                  <a:pt x="2969862" y="5929561"/>
                  <a:pt x="2969105" y="5934817"/>
                </a:cubicBezTo>
                <a:cubicBezTo>
                  <a:pt x="2979013" y="5926404"/>
                  <a:pt x="2962226" y="5922210"/>
                  <a:pt x="2972889" y="5908540"/>
                </a:cubicBezTo>
                <a:cubicBezTo>
                  <a:pt x="2963740" y="5911699"/>
                  <a:pt x="2956104" y="5904346"/>
                  <a:pt x="2946952" y="5907506"/>
                </a:cubicBezTo>
                <a:close/>
                <a:moveTo>
                  <a:pt x="7559594" y="5904417"/>
                </a:moveTo>
                <a:cubicBezTo>
                  <a:pt x="7567244" y="5911676"/>
                  <a:pt x="7574896" y="5918935"/>
                  <a:pt x="7582544" y="5926194"/>
                </a:cubicBezTo>
                <a:cubicBezTo>
                  <a:pt x="7592427" y="5917966"/>
                  <a:pt x="7568731" y="5901353"/>
                  <a:pt x="7559594" y="5904417"/>
                </a:cubicBezTo>
                <a:close/>
                <a:moveTo>
                  <a:pt x="2849370" y="5904417"/>
                </a:moveTo>
                <a:cubicBezTo>
                  <a:pt x="2857020" y="5911676"/>
                  <a:pt x="2864672" y="5918935"/>
                  <a:pt x="2872321" y="5926194"/>
                </a:cubicBezTo>
                <a:cubicBezTo>
                  <a:pt x="2882203" y="5917966"/>
                  <a:pt x="2858507" y="5901353"/>
                  <a:pt x="2849370" y="5904417"/>
                </a:cubicBezTo>
                <a:close/>
                <a:moveTo>
                  <a:pt x="4377249" y="5898859"/>
                </a:moveTo>
                <a:cubicBezTo>
                  <a:pt x="4368849" y="5899250"/>
                  <a:pt x="4370374" y="5914063"/>
                  <a:pt x="4378774" y="5913673"/>
                </a:cubicBezTo>
                <a:cubicBezTo>
                  <a:pt x="4378265" y="5908736"/>
                  <a:pt x="4385650" y="5898468"/>
                  <a:pt x="4377249" y="5898859"/>
                </a:cubicBezTo>
                <a:close/>
                <a:moveTo>
                  <a:pt x="276534" y="5896262"/>
                </a:moveTo>
                <a:cubicBezTo>
                  <a:pt x="267058" y="5899669"/>
                  <a:pt x="267710" y="5901478"/>
                  <a:pt x="258236" y="5904884"/>
                </a:cubicBezTo>
                <a:cubicBezTo>
                  <a:pt x="258236" y="5904884"/>
                  <a:pt x="257583" y="5903074"/>
                  <a:pt x="256931" y="5901264"/>
                </a:cubicBezTo>
                <a:cubicBezTo>
                  <a:pt x="256931" y="5901264"/>
                  <a:pt x="256278" y="5899455"/>
                  <a:pt x="256278" y="5899455"/>
                </a:cubicBezTo>
                <a:cubicBezTo>
                  <a:pt x="251867" y="5902063"/>
                  <a:pt x="252520" y="5903873"/>
                  <a:pt x="252520" y="5903873"/>
                </a:cubicBezTo>
                <a:cubicBezTo>
                  <a:pt x="253172" y="5905683"/>
                  <a:pt x="253172" y="5905683"/>
                  <a:pt x="253825" y="5907492"/>
                </a:cubicBezTo>
                <a:cubicBezTo>
                  <a:pt x="252271" y="5910606"/>
                  <a:pt x="252473" y="5914877"/>
                  <a:pt x="254167" y="5917718"/>
                </a:cubicBezTo>
                <a:cubicBezTo>
                  <a:pt x="255860" y="5920560"/>
                  <a:pt x="259044" y="5921970"/>
                  <a:pt x="263455" y="5919361"/>
                </a:cubicBezTo>
                <a:cubicBezTo>
                  <a:pt x="261002" y="5927399"/>
                  <a:pt x="256590" y="5930008"/>
                  <a:pt x="262959" y="5932828"/>
                </a:cubicBezTo>
                <a:cubicBezTo>
                  <a:pt x="271781" y="5927612"/>
                  <a:pt x="276192" y="5925004"/>
                  <a:pt x="276845" y="5926814"/>
                </a:cubicBezTo>
                <a:cubicBezTo>
                  <a:pt x="276845" y="5926814"/>
                  <a:pt x="276845" y="5926814"/>
                  <a:pt x="281256" y="5924206"/>
                </a:cubicBezTo>
                <a:cubicBezTo>
                  <a:pt x="281256" y="5924206"/>
                  <a:pt x="281908" y="5926015"/>
                  <a:pt x="281908" y="5926015"/>
                </a:cubicBezTo>
                <a:cubicBezTo>
                  <a:pt x="277497" y="5928624"/>
                  <a:pt x="277497" y="5928624"/>
                  <a:pt x="278149" y="5930433"/>
                </a:cubicBezTo>
                <a:cubicBezTo>
                  <a:pt x="272434" y="5929422"/>
                  <a:pt x="269981" y="5937461"/>
                  <a:pt x="268023" y="5932029"/>
                </a:cubicBezTo>
                <a:cubicBezTo>
                  <a:pt x="256093" y="5943475"/>
                  <a:pt x="268832" y="5949117"/>
                  <a:pt x="275200" y="5951938"/>
                </a:cubicBezTo>
                <a:cubicBezTo>
                  <a:pt x="283370" y="5944912"/>
                  <a:pt x="277654" y="5943901"/>
                  <a:pt x="287128" y="5940494"/>
                </a:cubicBezTo>
                <a:cubicBezTo>
                  <a:pt x="290235" y="5934267"/>
                  <a:pt x="289583" y="5932457"/>
                  <a:pt x="287625" y="5927027"/>
                </a:cubicBezTo>
                <a:cubicBezTo>
                  <a:pt x="286973" y="5925217"/>
                  <a:pt x="286973" y="5925217"/>
                  <a:pt x="286320" y="5923407"/>
                </a:cubicBezTo>
                <a:cubicBezTo>
                  <a:pt x="286320" y="5923407"/>
                  <a:pt x="286320" y="5923407"/>
                  <a:pt x="285669" y="5921598"/>
                </a:cubicBezTo>
                <a:cubicBezTo>
                  <a:pt x="292533" y="5910953"/>
                  <a:pt x="276689" y="5911538"/>
                  <a:pt x="276534" y="5896262"/>
                </a:cubicBezTo>
                <a:close/>
                <a:moveTo>
                  <a:pt x="265278" y="5894133"/>
                </a:moveTo>
                <a:cubicBezTo>
                  <a:pt x="263202" y="5896395"/>
                  <a:pt x="262655" y="5897883"/>
                  <a:pt x="262879" y="5898753"/>
                </a:cubicBezTo>
                <a:cubicBezTo>
                  <a:pt x="263214" y="5900058"/>
                  <a:pt x="265284" y="5899974"/>
                  <a:pt x="266535" y="5899030"/>
                </a:cubicBezTo>
                <a:cubicBezTo>
                  <a:pt x="267785" y="5898084"/>
                  <a:pt x="268217" y="5896276"/>
                  <a:pt x="265278" y="5894133"/>
                </a:cubicBezTo>
                <a:close/>
                <a:moveTo>
                  <a:pt x="2877738" y="5891331"/>
                </a:moveTo>
                <a:cubicBezTo>
                  <a:pt x="2876491" y="5891749"/>
                  <a:pt x="2876289" y="5893156"/>
                  <a:pt x="2875883" y="5895972"/>
                </a:cubicBezTo>
                <a:cubicBezTo>
                  <a:pt x="2885040" y="5898260"/>
                  <a:pt x="2885040" y="5898260"/>
                  <a:pt x="2885040" y="5898260"/>
                </a:cubicBezTo>
                <a:cubicBezTo>
                  <a:pt x="2885853" y="5892629"/>
                  <a:pt x="2885853" y="5892629"/>
                  <a:pt x="2885853" y="5892629"/>
                </a:cubicBezTo>
                <a:cubicBezTo>
                  <a:pt x="2881273" y="5891485"/>
                  <a:pt x="2878984" y="5890913"/>
                  <a:pt x="2877738" y="5891331"/>
                </a:cubicBezTo>
                <a:close/>
                <a:moveTo>
                  <a:pt x="7587961" y="5891330"/>
                </a:moveTo>
                <a:cubicBezTo>
                  <a:pt x="7586715" y="5891748"/>
                  <a:pt x="7586513" y="5893156"/>
                  <a:pt x="7586107" y="5895972"/>
                </a:cubicBezTo>
                <a:cubicBezTo>
                  <a:pt x="7595264" y="5898260"/>
                  <a:pt x="7595264" y="5898260"/>
                  <a:pt x="7595264" y="5898260"/>
                </a:cubicBezTo>
                <a:cubicBezTo>
                  <a:pt x="7596077" y="5892629"/>
                  <a:pt x="7596077" y="5892629"/>
                  <a:pt x="7596077" y="5892629"/>
                </a:cubicBezTo>
                <a:cubicBezTo>
                  <a:pt x="7591497" y="5891484"/>
                  <a:pt x="7589208" y="5890912"/>
                  <a:pt x="7587961" y="5891330"/>
                </a:cubicBezTo>
                <a:close/>
                <a:moveTo>
                  <a:pt x="10750020" y="5882169"/>
                </a:moveTo>
                <a:cubicBezTo>
                  <a:pt x="10751701" y="5888787"/>
                  <a:pt x="10754061" y="5893787"/>
                  <a:pt x="10749334" y="5892313"/>
                </a:cubicBezTo>
                <a:cubicBezTo>
                  <a:pt x="10750344" y="5896285"/>
                  <a:pt x="10751021" y="5894667"/>
                  <a:pt x="10752370" y="5895697"/>
                </a:cubicBezTo>
                <a:lnTo>
                  <a:pt x="10753718" y="5900993"/>
                </a:lnTo>
                <a:cubicBezTo>
                  <a:pt x="10752704" y="5901285"/>
                  <a:pt x="10755063" y="5906285"/>
                  <a:pt x="10755736" y="5908932"/>
                </a:cubicBezTo>
                <a:cubicBezTo>
                  <a:pt x="10754722" y="5909225"/>
                  <a:pt x="10755059" y="5910549"/>
                  <a:pt x="10755059" y="5910549"/>
                </a:cubicBezTo>
                <a:cubicBezTo>
                  <a:pt x="10755059" y="5910549"/>
                  <a:pt x="10755059" y="5910549"/>
                  <a:pt x="10754045" y="5910842"/>
                </a:cubicBezTo>
                <a:cubicBezTo>
                  <a:pt x="10754045" y="5910842"/>
                  <a:pt x="10754381" y="5912165"/>
                  <a:pt x="10753368" y="5912458"/>
                </a:cubicBezTo>
                <a:cubicBezTo>
                  <a:pt x="10752354" y="5912751"/>
                  <a:pt x="10751345" y="5908781"/>
                  <a:pt x="10750336" y="5904811"/>
                </a:cubicBezTo>
                <a:cubicBezTo>
                  <a:pt x="10748982" y="5908044"/>
                  <a:pt x="10747291" y="5909954"/>
                  <a:pt x="10744588" y="5912158"/>
                </a:cubicBezTo>
                <a:cubicBezTo>
                  <a:pt x="10746947" y="5917159"/>
                  <a:pt x="10746265" y="5923038"/>
                  <a:pt x="10749302" y="5926423"/>
                </a:cubicBezTo>
                <a:cubicBezTo>
                  <a:pt x="10749978" y="5924805"/>
                  <a:pt x="10753697" y="5922309"/>
                  <a:pt x="10754365" y="5929220"/>
                </a:cubicBezTo>
                <a:cubicBezTo>
                  <a:pt x="10755720" y="5925987"/>
                  <a:pt x="10756056" y="5927310"/>
                  <a:pt x="10758420" y="5928047"/>
                </a:cubicBezTo>
                <a:cubicBezTo>
                  <a:pt x="10758423" y="5923783"/>
                  <a:pt x="10759104" y="5917903"/>
                  <a:pt x="10756744" y="5912902"/>
                </a:cubicBezTo>
                <a:cubicBezTo>
                  <a:pt x="10756744" y="5912902"/>
                  <a:pt x="10756744" y="5912902"/>
                  <a:pt x="10756408" y="5911579"/>
                </a:cubicBezTo>
                <a:cubicBezTo>
                  <a:pt x="10758772" y="5912315"/>
                  <a:pt x="10757426" y="5907021"/>
                  <a:pt x="10758776" y="5908052"/>
                </a:cubicBezTo>
                <a:cubicBezTo>
                  <a:pt x="10758103" y="5905406"/>
                  <a:pt x="10756757" y="5900112"/>
                  <a:pt x="10754394" y="5899375"/>
                </a:cubicBezTo>
                <a:cubicBezTo>
                  <a:pt x="10754058" y="5898051"/>
                  <a:pt x="10754058" y="5898051"/>
                  <a:pt x="10753722" y="5896728"/>
                </a:cubicBezTo>
                <a:cubicBezTo>
                  <a:pt x="10756085" y="5897465"/>
                  <a:pt x="10755416" y="5890554"/>
                  <a:pt x="10757442" y="5889968"/>
                </a:cubicBezTo>
                <a:cubicBezTo>
                  <a:pt x="10754742" y="5887906"/>
                  <a:pt x="10753060" y="5881289"/>
                  <a:pt x="10750020" y="5882169"/>
                </a:cubicBezTo>
                <a:close/>
                <a:moveTo>
                  <a:pt x="7693571" y="5871615"/>
                </a:moveTo>
                <a:cubicBezTo>
                  <a:pt x="7690047" y="5871383"/>
                  <a:pt x="7687578" y="5872062"/>
                  <a:pt x="7687578" y="5872062"/>
                </a:cubicBezTo>
                <a:cubicBezTo>
                  <a:pt x="7686857" y="5877068"/>
                  <a:pt x="7691255" y="5879463"/>
                  <a:pt x="7695923" y="5879980"/>
                </a:cubicBezTo>
                <a:cubicBezTo>
                  <a:pt x="7700592" y="5880499"/>
                  <a:pt x="7705530" y="5879140"/>
                  <a:pt x="7705891" y="5876638"/>
                </a:cubicBezTo>
                <a:cubicBezTo>
                  <a:pt x="7701673" y="5872992"/>
                  <a:pt x="7697095" y="5871848"/>
                  <a:pt x="7693571" y="5871615"/>
                </a:cubicBezTo>
                <a:close/>
                <a:moveTo>
                  <a:pt x="2983347" y="5871615"/>
                </a:moveTo>
                <a:cubicBezTo>
                  <a:pt x="2979824" y="5871383"/>
                  <a:pt x="2977355" y="5872062"/>
                  <a:pt x="2977355" y="5872062"/>
                </a:cubicBezTo>
                <a:cubicBezTo>
                  <a:pt x="2976634" y="5877068"/>
                  <a:pt x="2981031" y="5879463"/>
                  <a:pt x="2985699" y="5879980"/>
                </a:cubicBezTo>
                <a:cubicBezTo>
                  <a:pt x="2990368" y="5880499"/>
                  <a:pt x="2995306" y="5879140"/>
                  <a:pt x="2995667" y="5876638"/>
                </a:cubicBezTo>
                <a:cubicBezTo>
                  <a:pt x="2991449" y="5872992"/>
                  <a:pt x="2986871" y="5871848"/>
                  <a:pt x="2983347" y="5871615"/>
                </a:cubicBezTo>
                <a:close/>
                <a:moveTo>
                  <a:pt x="10744017" y="5866947"/>
                </a:moveTo>
                <a:cubicBezTo>
                  <a:pt x="10744017" y="5866947"/>
                  <a:pt x="10743374" y="5868527"/>
                  <a:pt x="10743705" y="5869826"/>
                </a:cubicBezTo>
                <a:cubicBezTo>
                  <a:pt x="10744035" y="5871126"/>
                  <a:pt x="10745669" y="5873444"/>
                  <a:pt x="10745999" y="5874743"/>
                </a:cubicBezTo>
                <a:cubicBezTo>
                  <a:pt x="10746485" y="5874603"/>
                  <a:pt x="10746811" y="5874856"/>
                  <a:pt x="10746975" y="5874983"/>
                </a:cubicBezTo>
                <a:cubicBezTo>
                  <a:pt x="10747137" y="5875111"/>
                  <a:pt x="10747137" y="5875111"/>
                  <a:pt x="10746973" y="5874462"/>
                </a:cubicBezTo>
                <a:cubicBezTo>
                  <a:pt x="10747945" y="5874178"/>
                  <a:pt x="10747615" y="5872879"/>
                  <a:pt x="10747615" y="5872879"/>
                </a:cubicBezTo>
                <a:cubicBezTo>
                  <a:pt x="10747284" y="5871581"/>
                  <a:pt x="10747284" y="5871581"/>
                  <a:pt x="10746312" y="5871862"/>
                </a:cubicBezTo>
                <a:cubicBezTo>
                  <a:pt x="10745980" y="5870562"/>
                  <a:pt x="10745650" y="5869263"/>
                  <a:pt x="10745320" y="5867964"/>
                </a:cubicBezTo>
                <a:cubicBezTo>
                  <a:pt x="10744990" y="5866665"/>
                  <a:pt x="10744017" y="5866947"/>
                  <a:pt x="10744017" y="5866947"/>
                </a:cubicBezTo>
                <a:close/>
                <a:moveTo>
                  <a:pt x="7530326" y="5860645"/>
                </a:moveTo>
                <a:cubicBezTo>
                  <a:pt x="7526129" y="5859596"/>
                  <a:pt x="7525757" y="5862177"/>
                  <a:pt x="7527485" y="5865282"/>
                </a:cubicBezTo>
                <a:cubicBezTo>
                  <a:pt x="7529210" y="5868387"/>
                  <a:pt x="7533035" y="5872017"/>
                  <a:pt x="7537233" y="5873065"/>
                </a:cubicBezTo>
                <a:cubicBezTo>
                  <a:pt x="7536490" y="5878229"/>
                  <a:pt x="7535746" y="5883390"/>
                  <a:pt x="7535746" y="5883390"/>
                </a:cubicBezTo>
                <a:cubicBezTo>
                  <a:pt x="7544138" y="5885485"/>
                  <a:pt x="7544882" y="5880324"/>
                  <a:pt x="7544882" y="5880324"/>
                </a:cubicBezTo>
                <a:cubicBezTo>
                  <a:pt x="7554021" y="5877260"/>
                  <a:pt x="7544882" y="5880324"/>
                  <a:pt x="7545626" y="5875163"/>
                </a:cubicBezTo>
                <a:cubicBezTo>
                  <a:pt x="7546368" y="5870001"/>
                  <a:pt x="7554763" y="5872098"/>
                  <a:pt x="7554763" y="5872098"/>
                </a:cubicBezTo>
                <a:cubicBezTo>
                  <a:pt x="7555507" y="5866936"/>
                  <a:pt x="7555507" y="5866936"/>
                  <a:pt x="7555507" y="5866936"/>
                </a:cubicBezTo>
                <a:cubicBezTo>
                  <a:pt x="7555507" y="5866936"/>
                  <a:pt x="7555507" y="5866936"/>
                  <a:pt x="7547113" y="5864839"/>
                </a:cubicBezTo>
                <a:cubicBezTo>
                  <a:pt x="7546368" y="5870001"/>
                  <a:pt x="7546368" y="5870001"/>
                  <a:pt x="7546368" y="5870001"/>
                </a:cubicBezTo>
                <a:cubicBezTo>
                  <a:pt x="7546368" y="5870001"/>
                  <a:pt x="7537976" y="5867904"/>
                  <a:pt x="7537976" y="5867904"/>
                </a:cubicBezTo>
                <a:cubicBezTo>
                  <a:pt x="7537976" y="5867904"/>
                  <a:pt x="7530326" y="5860645"/>
                  <a:pt x="7530326" y="5860645"/>
                </a:cubicBezTo>
                <a:close/>
                <a:moveTo>
                  <a:pt x="2820102" y="5860645"/>
                </a:moveTo>
                <a:cubicBezTo>
                  <a:pt x="2815905" y="5859596"/>
                  <a:pt x="2815533" y="5862177"/>
                  <a:pt x="2817261" y="5865282"/>
                </a:cubicBezTo>
                <a:cubicBezTo>
                  <a:pt x="2818986" y="5868387"/>
                  <a:pt x="2822811" y="5872017"/>
                  <a:pt x="2827009" y="5873065"/>
                </a:cubicBezTo>
                <a:cubicBezTo>
                  <a:pt x="2826266" y="5878229"/>
                  <a:pt x="2825522" y="5883390"/>
                  <a:pt x="2825522" y="5883390"/>
                </a:cubicBezTo>
                <a:cubicBezTo>
                  <a:pt x="2833914" y="5885486"/>
                  <a:pt x="2834658" y="5880324"/>
                  <a:pt x="2834658" y="5880324"/>
                </a:cubicBezTo>
                <a:cubicBezTo>
                  <a:pt x="2843797" y="5877260"/>
                  <a:pt x="2834658" y="5880324"/>
                  <a:pt x="2835402" y="5875163"/>
                </a:cubicBezTo>
                <a:cubicBezTo>
                  <a:pt x="2836144" y="5870001"/>
                  <a:pt x="2844540" y="5872098"/>
                  <a:pt x="2844540" y="5872098"/>
                </a:cubicBezTo>
                <a:cubicBezTo>
                  <a:pt x="2845284" y="5866936"/>
                  <a:pt x="2845284" y="5866936"/>
                  <a:pt x="2845284" y="5866936"/>
                </a:cubicBezTo>
                <a:cubicBezTo>
                  <a:pt x="2845284" y="5866936"/>
                  <a:pt x="2845284" y="5866936"/>
                  <a:pt x="2836889" y="5864839"/>
                </a:cubicBezTo>
                <a:cubicBezTo>
                  <a:pt x="2836144" y="5870001"/>
                  <a:pt x="2836144" y="5870001"/>
                  <a:pt x="2836144" y="5870001"/>
                </a:cubicBezTo>
                <a:cubicBezTo>
                  <a:pt x="2836144" y="5870001"/>
                  <a:pt x="2827752" y="5867904"/>
                  <a:pt x="2827752" y="5867904"/>
                </a:cubicBezTo>
                <a:cubicBezTo>
                  <a:pt x="2827752" y="5867904"/>
                  <a:pt x="2820102" y="5860645"/>
                  <a:pt x="2820102" y="5860645"/>
                </a:cubicBezTo>
                <a:close/>
                <a:moveTo>
                  <a:pt x="268138" y="5859322"/>
                </a:moveTo>
                <a:cubicBezTo>
                  <a:pt x="268138" y="5859322"/>
                  <a:pt x="263904" y="5861826"/>
                  <a:pt x="263904" y="5861826"/>
                </a:cubicBezTo>
                <a:cubicBezTo>
                  <a:pt x="259669" y="5864329"/>
                  <a:pt x="259669" y="5864329"/>
                  <a:pt x="259669" y="5864329"/>
                </a:cubicBezTo>
                <a:cubicBezTo>
                  <a:pt x="260305" y="5866096"/>
                  <a:pt x="260305" y="5866096"/>
                  <a:pt x="260305" y="5866096"/>
                </a:cubicBezTo>
                <a:cubicBezTo>
                  <a:pt x="260305" y="5866096"/>
                  <a:pt x="260305" y="5866096"/>
                  <a:pt x="256070" y="5868599"/>
                </a:cubicBezTo>
                <a:cubicBezTo>
                  <a:pt x="254160" y="5863302"/>
                  <a:pt x="246964" y="5871841"/>
                  <a:pt x="242730" y="5874345"/>
                </a:cubicBezTo>
                <a:cubicBezTo>
                  <a:pt x="244003" y="5877876"/>
                  <a:pt x="248238" y="5875373"/>
                  <a:pt x="248875" y="5877139"/>
                </a:cubicBezTo>
                <a:cubicBezTo>
                  <a:pt x="249511" y="5878905"/>
                  <a:pt x="249511" y="5878905"/>
                  <a:pt x="250148" y="5880673"/>
                </a:cubicBezTo>
                <a:cubicBezTo>
                  <a:pt x="250786" y="5882439"/>
                  <a:pt x="250786" y="5882439"/>
                  <a:pt x="250786" y="5882439"/>
                </a:cubicBezTo>
                <a:cubicBezTo>
                  <a:pt x="250786" y="5882439"/>
                  <a:pt x="255020" y="5879934"/>
                  <a:pt x="254383" y="5878169"/>
                </a:cubicBezTo>
                <a:cubicBezTo>
                  <a:pt x="253746" y="5876402"/>
                  <a:pt x="253746" y="5876402"/>
                  <a:pt x="253109" y="5874635"/>
                </a:cubicBezTo>
                <a:cubicBezTo>
                  <a:pt x="253109" y="5874635"/>
                  <a:pt x="257344" y="5872133"/>
                  <a:pt x="257344" y="5872133"/>
                </a:cubicBezTo>
                <a:cubicBezTo>
                  <a:pt x="257980" y="5873898"/>
                  <a:pt x="258618" y="5875665"/>
                  <a:pt x="259254" y="5877432"/>
                </a:cubicBezTo>
                <a:cubicBezTo>
                  <a:pt x="259891" y="5879197"/>
                  <a:pt x="260528" y="5880963"/>
                  <a:pt x="261802" y="5884496"/>
                </a:cubicBezTo>
                <a:cubicBezTo>
                  <a:pt x="261802" y="5884496"/>
                  <a:pt x="261960" y="5884938"/>
                  <a:pt x="262650" y="5885066"/>
                </a:cubicBezTo>
                <a:cubicBezTo>
                  <a:pt x="263338" y="5885195"/>
                  <a:pt x="264556" y="5885010"/>
                  <a:pt x="266674" y="5883758"/>
                </a:cubicBezTo>
                <a:cubicBezTo>
                  <a:pt x="266674" y="5883758"/>
                  <a:pt x="270271" y="5879489"/>
                  <a:pt x="269635" y="5877723"/>
                </a:cubicBezTo>
                <a:cubicBezTo>
                  <a:pt x="268998" y="5875956"/>
                  <a:pt x="268361" y="5874189"/>
                  <a:pt x="267725" y="5872424"/>
                </a:cubicBezTo>
                <a:cubicBezTo>
                  <a:pt x="267725" y="5872424"/>
                  <a:pt x="267088" y="5870658"/>
                  <a:pt x="266451" y="5868890"/>
                </a:cubicBezTo>
                <a:cubicBezTo>
                  <a:pt x="265813" y="5867124"/>
                  <a:pt x="265813" y="5867124"/>
                  <a:pt x="265177" y="5865358"/>
                </a:cubicBezTo>
                <a:cubicBezTo>
                  <a:pt x="265177" y="5865358"/>
                  <a:pt x="268775" y="5861088"/>
                  <a:pt x="268138" y="5859322"/>
                </a:cubicBezTo>
                <a:close/>
                <a:moveTo>
                  <a:pt x="7680492" y="5855385"/>
                </a:moveTo>
                <a:cubicBezTo>
                  <a:pt x="7679816" y="5860078"/>
                  <a:pt x="7688297" y="5867058"/>
                  <a:pt x="7688297" y="5867058"/>
                </a:cubicBezTo>
                <a:cubicBezTo>
                  <a:pt x="7697453" y="5869346"/>
                  <a:pt x="7689650" y="5857673"/>
                  <a:pt x="7680492" y="5855385"/>
                </a:cubicBezTo>
                <a:close/>
                <a:moveTo>
                  <a:pt x="2970268" y="5855385"/>
                </a:moveTo>
                <a:cubicBezTo>
                  <a:pt x="2969593" y="5860078"/>
                  <a:pt x="2978074" y="5867058"/>
                  <a:pt x="2978074" y="5867058"/>
                </a:cubicBezTo>
                <a:cubicBezTo>
                  <a:pt x="2987229" y="5869346"/>
                  <a:pt x="2979426" y="5857673"/>
                  <a:pt x="2970268" y="5855385"/>
                </a:cubicBezTo>
                <a:close/>
                <a:moveTo>
                  <a:pt x="10746899" y="5852090"/>
                </a:moveTo>
                <a:cubicBezTo>
                  <a:pt x="10746257" y="5853670"/>
                  <a:pt x="10746917" y="5856269"/>
                  <a:pt x="10747247" y="5857569"/>
                </a:cubicBezTo>
                <a:cubicBezTo>
                  <a:pt x="10748880" y="5859887"/>
                  <a:pt x="10748514" y="5850228"/>
                  <a:pt x="10746899" y="5852090"/>
                </a:cubicBezTo>
                <a:close/>
                <a:moveTo>
                  <a:pt x="4354742" y="5849156"/>
                </a:moveTo>
                <a:cubicBezTo>
                  <a:pt x="4353678" y="5848594"/>
                  <a:pt x="4351675" y="5848686"/>
                  <a:pt x="4347921" y="5851309"/>
                </a:cubicBezTo>
                <a:cubicBezTo>
                  <a:pt x="4348423" y="5856181"/>
                  <a:pt x="4349425" y="5865925"/>
                  <a:pt x="4350429" y="5875669"/>
                </a:cubicBezTo>
                <a:cubicBezTo>
                  <a:pt x="4350930" y="5880542"/>
                  <a:pt x="4343421" y="5885785"/>
                  <a:pt x="4344424" y="5895530"/>
                </a:cubicBezTo>
                <a:cubicBezTo>
                  <a:pt x="4352435" y="5895157"/>
                  <a:pt x="4352435" y="5895157"/>
                  <a:pt x="4360947" y="5899658"/>
                </a:cubicBezTo>
                <a:cubicBezTo>
                  <a:pt x="4359944" y="5889915"/>
                  <a:pt x="4359944" y="5889915"/>
                  <a:pt x="4359444" y="5885042"/>
                </a:cubicBezTo>
                <a:cubicBezTo>
                  <a:pt x="4366953" y="5879798"/>
                  <a:pt x="4365449" y="5865181"/>
                  <a:pt x="4355931" y="5850937"/>
                </a:cubicBezTo>
                <a:cubicBezTo>
                  <a:pt x="4355931" y="5850937"/>
                  <a:pt x="4355806" y="5849719"/>
                  <a:pt x="4354742" y="5849156"/>
                </a:cubicBezTo>
                <a:close/>
                <a:moveTo>
                  <a:pt x="4405770" y="5847921"/>
                </a:moveTo>
                <a:cubicBezTo>
                  <a:pt x="4414172" y="5847530"/>
                  <a:pt x="4406787" y="5857796"/>
                  <a:pt x="4407295" y="5862734"/>
                </a:cubicBezTo>
                <a:cubicBezTo>
                  <a:pt x="4398894" y="5863124"/>
                  <a:pt x="4398386" y="5858186"/>
                  <a:pt x="4398386" y="5858186"/>
                </a:cubicBezTo>
                <a:cubicBezTo>
                  <a:pt x="4406787" y="5857796"/>
                  <a:pt x="4397370" y="5848311"/>
                  <a:pt x="4405770" y="5847921"/>
                </a:cubicBezTo>
                <a:close/>
                <a:moveTo>
                  <a:pt x="2598850" y="5847357"/>
                </a:moveTo>
                <a:lnTo>
                  <a:pt x="2600276" y="5847714"/>
                </a:lnTo>
                <a:cubicBezTo>
                  <a:pt x="2599528" y="5852901"/>
                  <a:pt x="2599528" y="5852901"/>
                  <a:pt x="2599528" y="5852901"/>
                </a:cubicBezTo>
                <a:close/>
                <a:moveTo>
                  <a:pt x="7309074" y="5847356"/>
                </a:moveTo>
                <a:lnTo>
                  <a:pt x="7310500" y="5847714"/>
                </a:lnTo>
                <a:cubicBezTo>
                  <a:pt x="7309752" y="5852901"/>
                  <a:pt x="7309752" y="5852901"/>
                  <a:pt x="7309752" y="5852901"/>
                </a:cubicBezTo>
                <a:close/>
                <a:moveTo>
                  <a:pt x="7647730" y="5841365"/>
                </a:moveTo>
                <a:cubicBezTo>
                  <a:pt x="7638571" y="5839077"/>
                  <a:pt x="7637085" y="5849400"/>
                  <a:pt x="7637085" y="5849400"/>
                </a:cubicBezTo>
                <a:cubicBezTo>
                  <a:pt x="7636713" y="5851981"/>
                  <a:pt x="7637718" y="5853234"/>
                  <a:pt x="7639303" y="5853548"/>
                </a:cubicBezTo>
                <a:cubicBezTo>
                  <a:pt x="7644060" y="5854484"/>
                  <a:pt x="7654038" y="5846952"/>
                  <a:pt x="7647730" y="5841365"/>
                </a:cubicBezTo>
                <a:close/>
                <a:moveTo>
                  <a:pt x="2937506" y="5841365"/>
                </a:moveTo>
                <a:cubicBezTo>
                  <a:pt x="2928348" y="5839077"/>
                  <a:pt x="2926861" y="5849400"/>
                  <a:pt x="2926861" y="5849400"/>
                </a:cubicBezTo>
                <a:cubicBezTo>
                  <a:pt x="2926489" y="5851981"/>
                  <a:pt x="2927494" y="5853234"/>
                  <a:pt x="2929080" y="5853548"/>
                </a:cubicBezTo>
                <a:cubicBezTo>
                  <a:pt x="2933836" y="5854484"/>
                  <a:pt x="2943814" y="5846952"/>
                  <a:pt x="2937506" y="5841365"/>
                </a:cubicBezTo>
                <a:close/>
                <a:moveTo>
                  <a:pt x="3099519" y="5825211"/>
                </a:moveTo>
                <a:cubicBezTo>
                  <a:pt x="3097510" y="5825438"/>
                  <a:pt x="3095399" y="5826369"/>
                  <a:pt x="3091584" y="5825416"/>
                </a:cubicBezTo>
                <a:cubicBezTo>
                  <a:pt x="3091584" y="5825416"/>
                  <a:pt x="3098405" y="5832954"/>
                  <a:pt x="3098405" y="5832954"/>
                </a:cubicBezTo>
                <a:cubicBezTo>
                  <a:pt x="3098405" y="5832954"/>
                  <a:pt x="3106846" y="5829230"/>
                  <a:pt x="3106846" y="5829230"/>
                </a:cubicBezTo>
                <a:cubicBezTo>
                  <a:pt x="3103436" y="5825460"/>
                  <a:pt x="3101528" y="5824984"/>
                  <a:pt x="3099519" y="5825211"/>
                </a:cubicBezTo>
                <a:close/>
                <a:moveTo>
                  <a:pt x="7809743" y="5825211"/>
                </a:moveTo>
                <a:cubicBezTo>
                  <a:pt x="7807734" y="5825438"/>
                  <a:pt x="7805623" y="5826369"/>
                  <a:pt x="7801808" y="5825416"/>
                </a:cubicBezTo>
                <a:cubicBezTo>
                  <a:pt x="7801808" y="5825416"/>
                  <a:pt x="7808628" y="5832954"/>
                  <a:pt x="7808628" y="5832954"/>
                </a:cubicBezTo>
                <a:cubicBezTo>
                  <a:pt x="7808628" y="5832954"/>
                  <a:pt x="7817070" y="5829229"/>
                  <a:pt x="7817070" y="5829229"/>
                </a:cubicBezTo>
                <a:cubicBezTo>
                  <a:pt x="7813660" y="5825460"/>
                  <a:pt x="7811752" y="5824983"/>
                  <a:pt x="7809743" y="5825211"/>
                </a:cubicBezTo>
                <a:close/>
                <a:moveTo>
                  <a:pt x="7686615" y="5823858"/>
                </a:moveTo>
                <a:cubicBezTo>
                  <a:pt x="7678984" y="5821951"/>
                  <a:pt x="7685174" y="5833868"/>
                  <a:pt x="7677542" y="5831962"/>
                </a:cubicBezTo>
                <a:cubicBezTo>
                  <a:pt x="7676821" y="5836966"/>
                  <a:pt x="7684451" y="5838873"/>
                  <a:pt x="7684451" y="5838873"/>
                </a:cubicBezTo>
                <a:cubicBezTo>
                  <a:pt x="7685174" y="5833868"/>
                  <a:pt x="7693525" y="5830769"/>
                  <a:pt x="7686615" y="5823858"/>
                </a:cubicBezTo>
                <a:close/>
                <a:moveTo>
                  <a:pt x="2976391" y="5823858"/>
                </a:moveTo>
                <a:cubicBezTo>
                  <a:pt x="2968760" y="5821951"/>
                  <a:pt x="2974950" y="5833868"/>
                  <a:pt x="2967318" y="5831962"/>
                </a:cubicBezTo>
                <a:cubicBezTo>
                  <a:pt x="2966597" y="5836966"/>
                  <a:pt x="2974228" y="5838874"/>
                  <a:pt x="2974228" y="5838874"/>
                </a:cubicBezTo>
                <a:cubicBezTo>
                  <a:pt x="2974950" y="5833868"/>
                  <a:pt x="2983301" y="5830769"/>
                  <a:pt x="2976391" y="5823858"/>
                </a:cubicBezTo>
                <a:close/>
                <a:moveTo>
                  <a:pt x="7295113" y="5812147"/>
                </a:moveTo>
                <a:cubicBezTo>
                  <a:pt x="7293051" y="5812057"/>
                  <a:pt x="7290572" y="5812799"/>
                  <a:pt x="7287905" y="5814855"/>
                </a:cubicBezTo>
                <a:cubicBezTo>
                  <a:pt x="7287147" y="5820111"/>
                  <a:pt x="7286391" y="5825367"/>
                  <a:pt x="7286391" y="5825367"/>
                </a:cubicBezTo>
                <a:cubicBezTo>
                  <a:pt x="7286391" y="5825367"/>
                  <a:pt x="7295548" y="5827654"/>
                  <a:pt x="7295548" y="5827654"/>
                </a:cubicBezTo>
                <a:cubicBezTo>
                  <a:pt x="7295548" y="5827654"/>
                  <a:pt x="7295548" y="5827654"/>
                  <a:pt x="7296306" y="5822399"/>
                </a:cubicBezTo>
                <a:cubicBezTo>
                  <a:pt x="7303740" y="5820173"/>
                  <a:pt x="7301300" y="5812417"/>
                  <a:pt x="7295113" y="5812147"/>
                </a:cubicBezTo>
                <a:close/>
                <a:moveTo>
                  <a:pt x="2584889" y="5812147"/>
                </a:moveTo>
                <a:cubicBezTo>
                  <a:pt x="2582827" y="5812057"/>
                  <a:pt x="2580349" y="5812799"/>
                  <a:pt x="2577681" y="5814855"/>
                </a:cubicBezTo>
                <a:cubicBezTo>
                  <a:pt x="2576923" y="5820111"/>
                  <a:pt x="2576167" y="5825367"/>
                  <a:pt x="2576167" y="5825367"/>
                </a:cubicBezTo>
                <a:cubicBezTo>
                  <a:pt x="2576167" y="5825367"/>
                  <a:pt x="2585325" y="5827654"/>
                  <a:pt x="2585325" y="5827654"/>
                </a:cubicBezTo>
                <a:cubicBezTo>
                  <a:pt x="2585325" y="5827654"/>
                  <a:pt x="2585325" y="5827654"/>
                  <a:pt x="2586082" y="5822399"/>
                </a:cubicBezTo>
                <a:cubicBezTo>
                  <a:pt x="2593516" y="5820173"/>
                  <a:pt x="2591076" y="5812417"/>
                  <a:pt x="2584889" y="5812147"/>
                </a:cubicBezTo>
                <a:close/>
                <a:moveTo>
                  <a:pt x="5745025" y="5803634"/>
                </a:moveTo>
                <a:lnTo>
                  <a:pt x="5754238" y="5832102"/>
                </a:lnTo>
                <a:cubicBezTo>
                  <a:pt x="5758188" y="5843103"/>
                  <a:pt x="5761833" y="5853424"/>
                  <a:pt x="5763541" y="5862389"/>
                </a:cubicBezTo>
                <a:cubicBezTo>
                  <a:pt x="5769839" y="5866253"/>
                  <a:pt x="5775656" y="5872460"/>
                  <a:pt x="5782432" y="5873979"/>
                </a:cubicBezTo>
                <a:cubicBezTo>
                  <a:pt x="5767466" y="5895150"/>
                  <a:pt x="5790287" y="5943794"/>
                  <a:pt x="5808205" y="5951486"/>
                </a:cubicBezTo>
                <a:lnTo>
                  <a:pt x="5808225" y="5951597"/>
                </a:lnTo>
                <a:lnTo>
                  <a:pt x="5807722" y="5952659"/>
                </a:lnTo>
                <a:cubicBezTo>
                  <a:pt x="5806755" y="5955650"/>
                  <a:pt x="5806268" y="5958085"/>
                  <a:pt x="5803379" y="5957644"/>
                </a:cubicBezTo>
                <a:cubicBezTo>
                  <a:pt x="5801449" y="5959860"/>
                  <a:pt x="5802088" y="5961631"/>
                  <a:pt x="5803933" y="5962960"/>
                </a:cubicBezTo>
                <a:lnTo>
                  <a:pt x="5810700" y="5965267"/>
                </a:lnTo>
                <a:lnTo>
                  <a:pt x="5811010" y="5966983"/>
                </a:lnTo>
                <a:lnTo>
                  <a:pt x="5811360" y="5974719"/>
                </a:lnTo>
                <a:lnTo>
                  <a:pt x="5810078" y="5975332"/>
                </a:lnTo>
                <a:cubicBezTo>
                  <a:pt x="5810078" y="5975332"/>
                  <a:pt x="5809052" y="5976495"/>
                  <a:pt x="5808622" y="5977307"/>
                </a:cubicBezTo>
                <a:lnTo>
                  <a:pt x="5810051" y="5977213"/>
                </a:lnTo>
                <a:lnTo>
                  <a:pt x="5807284" y="5981936"/>
                </a:lnTo>
                <a:lnTo>
                  <a:pt x="5807419" y="5982299"/>
                </a:lnTo>
                <a:lnTo>
                  <a:pt x="5806638" y="5981823"/>
                </a:lnTo>
                <a:cubicBezTo>
                  <a:pt x="5805977" y="5979986"/>
                  <a:pt x="5805977" y="5979986"/>
                  <a:pt x="5805977" y="5979986"/>
                </a:cubicBezTo>
                <a:cubicBezTo>
                  <a:pt x="5801211" y="5982803"/>
                  <a:pt x="5801873" y="5984640"/>
                  <a:pt x="5801873" y="5984640"/>
                </a:cubicBezTo>
                <a:cubicBezTo>
                  <a:pt x="5802537" y="5986476"/>
                  <a:pt x="5803198" y="5988313"/>
                  <a:pt x="5807962" y="5985497"/>
                </a:cubicBezTo>
                <a:lnTo>
                  <a:pt x="5808625" y="5987334"/>
                </a:lnTo>
                <a:lnTo>
                  <a:pt x="5809136" y="5986982"/>
                </a:lnTo>
                <a:lnTo>
                  <a:pt x="5811514" y="5993463"/>
                </a:lnTo>
                <a:lnTo>
                  <a:pt x="5810896" y="5993666"/>
                </a:lnTo>
                <a:cubicBezTo>
                  <a:pt x="5810181" y="5993538"/>
                  <a:pt x="5810020" y="5993086"/>
                  <a:pt x="5810020" y="5993086"/>
                </a:cubicBezTo>
                <a:cubicBezTo>
                  <a:pt x="5804975" y="5993871"/>
                  <a:pt x="5799933" y="5994657"/>
                  <a:pt x="5794889" y="5995443"/>
                </a:cubicBezTo>
                <a:cubicBezTo>
                  <a:pt x="5790499" y="5998039"/>
                  <a:pt x="5790499" y="5998039"/>
                  <a:pt x="5790499" y="5998039"/>
                </a:cubicBezTo>
                <a:cubicBezTo>
                  <a:pt x="5789847" y="5996229"/>
                  <a:pt x="5793584" y="5991824"/>
                  <a:pt x="5794236" y="5993633"/>
                </a:cubicBezTo>
                <a:cubicBezTo>
                  <a:pt x="5791626" y="5986392"/>
                  <a:pt x="5775192" y="5985130"/>
                  <a:pt x="5774363" y="5968053"/>
                </a:cubicBezTo>
                <a:cubicBezTo>
                  <a:pt x="5773057" y="5964432"/>
                  <a:pt x="5776794" y="5960026"/>
                  <a:pt x="5776794" y="5960026"/>
                </a:cubicBezTo>
                <a:cubicBezTo>
                  <a:pt x="5776142" y="5958215"/>
                  <a:pt x="5766708" y="5961599"/>
                  <a:pt x="5770447" y="5957192"/>
                </a:cubicBezTo>
                <a:cubicBezTo>
                  <a:pt x="5769141" y="5953571"/>
                  <a:pt x="5773533" y="5950976"/>
                  <a:pt x="5776617" y="5944761"/>
                </a:cubicBezTo>
                <a:lnTo>
                  <a:pt x="5771575" y="5945546"/>
                </a:lnTo>
                <a:lnTo>
                  <a:pt x="5768981" y="5938123"/>
                </a:lnTo>
                <a:cubicBezTo>
                  <a:pt x="5763506" y="5930552"/>
                  <a:pt x="5752514" y="5922228"/>
                  <a:pt x="5764217" y="5910367"/>
                </a:cubicBezTo>
                <a:cubicBezTo>
                  <a:pt x="5765998" y="5900531"/>
                  <a:pt x="5758344" y="5894076"/>
                  <a:pt x="5751343" y="5889432"/>
                </a:cubicBezTo>
                <a:cubicBezTo>
                  <a:pt x="5750690" y="5887622"/>
                  <a:pt x="5757513" y="5877000"/>
                  <a:pt x="5754903" y="5869760"/>
                </a:cubicBezTo>
                <a:cubicBezTo>
                  <a:pt x="5754252" y="5867949"/>
                  <a:pt x="5749861" y="5870546"/>
                  <a:pt x="5749208" y="5868736"/>
                </a:cubicBezTo>
                <a:cubicBezTo>
                  <a:pt x="5743511" y="5867710"/>
                  <a:pt x="5745292" y="5857874"/>
                  <a:pt x="5742683" y="5850634"/>
                </a:cubicBezTo>
                <a:cubicBezTo>
                  <a:pt x="5742029" y="5848824"/>
                  <a:pt x="5736332" y="5847799"/>
                  <a:pt x="5735679" y="5845989"/>
                </a:cubicBezTo>
                <a:cubicBezTo>
                  <a:pt x="5734376" y="5842369"/>
                  <a:pt x="5743809" y="5838987"/>
                  <a:pt x="5728680" y="5841345"/>
                </a:cubicBezTo>
                <a:cubicBezTo>
                  <a:pt x="5731200" y="5840952"/>
                  <a:pt x="5733069" y="5838748"/>
                  <a:pt x="5733982" y="5835740"/>
                </a:cubicBezTo>
                <a:lnTo>
                  <a:pt x="5733722" y="5829533"/>
                </a:lnTo>
                <a:lnTo>
                  <a:pt x="5736037" y="5829697"/>
                </a:lnTo>
                <a:cubicBezTo>
                  <a:pt x="5733859" y="5820000"/>
                  <a:pt x="5738216" y="5820000"/>
                  <a:pt x="5738216" y="5813535"/>
                </a:cubicBezTo>
                <a:cubicBezTo>
                  <a:pt x="5738216" y="5813535"/>
                  <a:pt x="5738216" y="5813535"/>
                  <a:pt x="5740395" y="5816767"/>
                </a:cubicBezTo>
                <a:cubicBezTo>
                  <a:pt x="5740395" y="5816767"/>
                  <a:pt x="5740395" y="5816767"/>
                  <a:pt x="5742573" y="5816767"/>
                </a:cubicBezTo>
                <a:cubicBezTo>
                  <a:pt x="5742573" y="5816767"/>
                  <a:pt x="5742573" y="5816767"/>
                  <a:pt x="5742573" y="5813535"/>
                </a:cubicBezTo>
                <a:cubicBezTo>
                  <a:pt x="5742573" y="5813535"/>
                  <a:pt x="5742573" y="5813535"/>
                  <a:pt x="5740395" y="5810302"/>
                </a:cubicBezTo>
                <a:cubicBezTo>
                  <a:pt x="5740395" y="5810302"/>
                  <a:pt x="5742573" y="5807069"/>
                  <a:pt x="5742573" y="5803837"/>
                </a:cubicBezTo>
                <a:cubicBezTo>
                  <a:pt x="5742573" y="5803837"/>
                  <a:pt x="5742573" y="5803837"/>
                  <a:pt x="5744752" y="5803837"/>
                </a:cubicBezTo>
                <a:close/>
                <a:moveTo>
                  <a:pt x="1034802" y="5803634"/>
                </a:moveTo>
                <a:lnTo>
                  <a:pt x="1044014" y="5832102"/>
                </a:lnTo>
                <a:cubicBezTo>
                  <a:pt x="1047964" y="5843103"/>
                  <a:pt x="1051610" y="5853424"/>
                  <a:pt x="1053317" y="5862389"/>
                </a:cubicBezTo>
                <a:cubicBezTo>
                  <a:pt x="1059615" y="5866253"/>
                  <a:pt x="1065432" y="5872460"/>
                  <a:pt x="1072209" y="5873979"/>
                </a:cubicBezTo>
                <a:cubicBezTo>
                  <a:pt x="1057241" y="5895150"/>
                  <a:pt x="1080063" y="5943794"/>
                  <a:pt x="1097980" y="5951486"/>
                </a:cubicBezTo>
                <a:lnTo>
                  <a:pt x="1098000" y="5951598"/>
                </a:lnTo>
                <a:lnTo>
                  <a:pt x="1097499" y="5952659"/>
                </a:lnTo>
                <a:cubicBezTo>
                  <a:pt x="1096531" y="5955650"/>
                  <a:pt x="1096044" y="5958085"/>
                  <a:pt x="1093156" y="5957644"/>
                </a:cubicBezTo>
                <a:cubicBezTo>
                  <a:pt x="1091225" y="5959861"/>
                  <a:pt x="1091864" y="5961631"/>
                  <a:pt x="1093708" y="5962960"/>
                </a:cubicBezTo>
                <a:lnTo>
                  <a:pt x="1100477" y="5965267"/>
                </a:lnTo>
                <a:lnTo>
                  <a:pt x="1100786" y="5966983"/>
                </a:lnTo>
                <a:lnTo>
                  <a:pt x="1101136" y="5974719"/>
                </a:lnTo>
                <a:lnTo>
                  <a:pt x="1099854" y="5975332"/>
                </a:lnTo>
                <a:cubicBezTo>
                  <a:pt x="1099854" y="5975332"/>
                  <a:pt x="1098828" y="5976495"/>
                  <a:pt x="1098398" y="5977307"/>
                </a:cubicBezTo>
                <a:lnTo>
                  <a:pt x="1099826" y="5977213"/>
                </a:lnTo>
                <a:lnTo>
                  <a:pt x="1097061" y="5981936"/>
                </a:lnTo>
                <a:lnTo>
                  <a:pt x="1097194" y="5982299"/>
                </a:lnTo>
                <a:lnTo>
                  <a:pt x="1096414" y="5981823"/>
                </a:lnTo>
                <a:cubicBezTo>
                  <a:pt x="1095752" y="5979986"/>
                  <a:pt x="1095752" y="5979986"/>
                  <a:pt x="1095752" y="5979986"/>
                </a:cubicBezTo>
                <a:cubicBezTo>
                  <a:pt x="1090987" y="5982803"/>
                  <a:pt x="1091649" y="5984640"/>
                  <a:pt x="1091649" y="5984640"/>
                </a:cubicBezTo>
                <a:cubicBezTo>
                  <a:pt x="1092312" y="5986476"/>
                  <a:pt x="1092974" y="5988313"/>
                  <a:pt x="1097738" y="5985497"/>
                </a:cubicBezTo>
                <a:lnTo>
                  <a:pt x="1098401" y="5987334"/>
                </a:lnTo>
                <a:lnTo>
                  <a:pt x="1098912" y="5986982"/>
                </a:lnTo>
                <a:lnTo>
                  <a:pt x="1101290" y="5993463"/>
                </a:lnTo>
                <a:lnTo>
                  <a:pt x="1100671" y="5993666"/>
                </a:lnTo>
                <a:cubicBezTo>
                  <a:pt x="1099958" y="5993538"/>
                  <a:pt x="1099795" y="5993086"/>
                  <a:pt x="1099795" y="5993086"/>
                </a:cubicBezTo>
                <a:cubicBezTo>
                  <a:pt x="1094751" y="5993871"/>
                  <a:pt x="1089709" y="5994658"/>
                  <a:pt x="1084666" y="5995443"/>
                </a:cubicBezTo>
                <a:cubicBezTo>
                  <a:pt x="1080275" y="5998039"/>
                  <a:pt x="1080275" y="5998039"/>
                  <a:pt x="1080275" y="5998039"/>
                </a:cubicBezTo>
                <a:cubicBezTo>
                  <a:pt x="1079622" y="5996229"/>
                  <a:pt x="1083361" y="5991824"/>
                  <a:pt x="1084013" y="5993633"/>
                </a:cubicBezTo>
                <a:cubicBezTo>
                  <a:pt x="1081403" y="5986393"/>
                  <a:pt x="1064968" y="5985130"/>
                  <a:pt x="1064138" y="5968053"/>
                </a:cubicBezTo>
                <a:cubicBezTo>
                  <a:pt x="1062833" y="5964432"/>
                  <a:pt x="1066570" y="5960026"/>
                  <a:pt x="1066570" y="5960026"/>
                </a:cubicBezTo>
                <a:cubicBezTo>
                  <a:pt x="1065917" y="5958215"/>
                  <a:pt x="1056484" y="5961599"/>
                  <a:pt x="1060222" y="5957192"/>
                </a:cubicBezTo>
                <a:cubicBezTo>
                  <a:pt x="1058917" y="5953571"/>
                  <a:pt x="1063307" y="5950976"/>
                  <a:pt x="1066393" y="5944761"/>
                </a:cubicBezTo>
                <a:lnTo>
                  <a:pt x="1061350" y="5945546"/>
                </a:lnTo>
                <a:lnTo>
                  <a:pt x="1058757" y="5938123"/>
                </a:lnTo>
                <a:cubicBezTo>
                  <a:pt x="1053282" y="5930552"/>
                  <a:pt x="1042290" y="5922228"/>
                  <a:pt x="1053993" y="5910367"/>
                </a:cubicBezTo>
                <a:cubicBezTo>
                  <a:pt x="1055773" y="5900531"/>
                  <a:pt x="1048120" y="5894076"/>
                  <a:pt x="1041119" y="5889432"/>
                </a:cubicBezTo>
                <a:cubicBezTo>
                  <a:pt x="1040466" y="5887622"/>
                  <a:pt x="1047289" y="5877000"/>
                  <a:pt x="1044679" y="5869760"/>
                </a:cubicBezTo>
                <a:cubicBezTo>
                  <a:pt x="1044027" y="5867949"/>
                  <a:pt x="1039636" y="5870546"/>
                  <a:pt x="1038983" y="5868736"/>
                </a:cubicBezTo>
                <a:cubicBezTo>
                  <a:pt x="1033287" y="5867710"/>
                  <a:pt x="1035068" y="5857874"/>
                  <a:pt x="1032458" y="5850634"/>
                </a:cubicBezTo>
                <a:cubicBezTo>
                  <a:pt x="1031805" y="5848824"/>
                  <a:pt x="1026109" y="5847799"/>
                  <a:pt x="1025455" y="5845989"/>
                </a:cubicBezTo>
                <a:cubicBezTo>
                  <a:pt x="1024151" y="5842369"/>
                  <a:pt x="1033585" y="5838987"/>
                  <a:pt x="1018456" y="5841345"/>
                </a:cubicBezTo>
                <a:cubicBezTo>
                  <a:pt x="1020976" y="5840952"/>
                  <a:pt x="1022845" y="5838748"/>
                  <a:pt x="1023758" y="5835740"/>
                </a:cubicBezTo>
                <a:lnTo>
                  <a:pt x="1023499" y="5829533"/>
                </a:lnTo>
                <a:lnTo>
                  <a:pt x="1025813" y="5829697"/>
                </a:lnTo>
                <a:cubicBezTo>
                  <a:pt x="1023635" y="5820000"/>
                  <a:pt x="1027992" y="5820000"/>
                  <a:pt x="1027992" y="5813535"/>
                </a:cubicBezTo>
                <a:cubicBezTo>
                  <a:pt x="1027992" y="5813535"/>
                  <a:pt x="1027992" y="5813535"/>
                  <a:pt x="1030171" y="5816767"/>
                </a:cubicBezTo>
                <a:cubicBezTo>
                  <a:pt x="1030171" y="5816767"/>
                  <a:pt x="1030171" y="5816767"/>
                  <a:pt x="1032349" y="5816767"/>
                </a:cubicBezTo>
                <a:cubicBezTo>
                  <a:pt x="1032349" y="5816767"/>
                  <a:pt x="1032349" y="5816767"/>
                  <a:pt x="1032349" y="5813535"/>
                </a:cubicBezTo>
                <a:cubicBezTo>
                  <a:pt x="1032349" y="5813535"/>
                  <a:pt x="1032349" y="5813535"/>
                  <a:pt x="1030171" y="5810302"/>
                </a:cubicBezTo>
                <a:cubicBezTo>
                  <a:pt x="1030171" y="5810302"/>
                  <a:pt x="1032349" y="5807069"/>
                  <a:pt x="1032349" y="5803837"/>
                </a:cubicBezTo>
                <a:cubicBezTo>
                  <a:pt x="1032349" y="5803837"/>
                  <a:pt x="1032349" y="5803837"/>
                  <a:pt x="1034528" y="5803837"/>
                </a:cubicBezTo>
                <a:close/>
                <a:moveTo>
                  <a:pt x="254662" y="5803535"/>
                </a:moveTo>
                <a:cubicBezTo>
                  <a:pt x="250250" y="5806143"/>
                  <a:pt x="246492" y="5810562"/>
                  <a:pt x="242733" y="5814982"/>
                </a:cubicBezTo>
                <a:cubicBezTo>
                  <a:pt x="233911" y="5820197"/>
                  <a:pt x="235059" y="5808535"/>
                  <a:pt x="226888" y="5815563"/>
                </a:cubicBezTo>
                <a:cubicBezTo>
                  <a:pt x="230152" y="5824615"/>
                  <a:pt x="232921" y="5847141"/>
                  <a:pt x="243049" y="5845547"/>
                </a:cubicBezTo>
                <a:cubicBezTo>
                  <a:pt x="243703" y="5847357"/>
                  <a:pt x="239291" y="5849966"/>
                  <a:pt x="234880" y="5852574"/>
                </a:cubicBezTo>
                <a:cubicBezTo>
                  <a:pt x="235533" y="5854385"/>
                  <a:pt x="240597" y="5853587"/>
                  <a:pt x="245008" y="5850979"/>
                </a:cubicBezTo>
                <a:cubicBezTo>
                  <a:pt x="245661" y="5852790"/>
                  <a:pt x="245661" y="5852790"/>
                  <a:pt x="241902" y="5857209"/>
                </a:cubicBezTo>
                <a:cubicBezTo>
                  <a:pt x="241902" y="5857209"/>
                  <a:pt x="241902" y="5857209"/>
                  <a:pt x="242555" y="5859020"/>
                </a:cubicBezTo>
                <a:cubicBezTo>
                  <a:pt x="246967" y="5856411"/>
                  <a:pt x="246967" y="5856411"/>
                  <a:pt x="246314" y="5854600"/>
                </a:cubicBezTo>
                <a:cubicBezTo>
                  <a:pt x="246314" y="5854600"/>
                  <a:pt x="250073" y="5850182"/>
                  <a:pt x="250073" y="5850182"/>
                </a:cubicBezTo>
                <a:cubicBezTo>
                  <a:pt x="250073" y="5850182"/>
                  <a:pt x="250073" y="5850182"/>
                  <a:pt x="249419" y="5848371"/>
                </a:cubicBezTo>
                <a:cubicBezTo>
                  <a:pt x="253831" y="5845762"/>
                  <a:pt x="254484" y="5847574"/>
                  <a:pt x="255136" y="5849385"/>
                </a:cubicBezTo>
                <a:cubicBezTo>
                  <a:pt x="269517" y="5829898"/>
                  <a:pt x="268707" y="5812805"/>
                  <a:pt x="254662" y="5803535"/>
                </a:cubicBezTo>
                <a:close/>
                <a:moveTo>
                  <a:pt x="7662834" y="5802359"/>
                </a:moveTo>
                <a:cubicBezTo>
                  <a:pt x="7662157" y="5807051"/>
                  <a:pt x="7661481" y="5811745"/>
                  <a:pt x="7661481" y="5811745"/>
                </a:cubicBezTo>
                <a:cubicBezTo>
                  <a:pt x="7670639" y="5814033"/>
                  <a:pt x="7671315" y="5809340"/>
                  <a:pt x="7671315" y="5809340"/>
                </a:cubicBezTo>
                <a:cubicBezTo>
                  <a:pt x="7671315" y="5809340"/>
                  <a:pt x="7662157" y="5807051"/>
                  <a:pt x="7662834" y="5802359"/>
                </a:cubicBezTo>
                <a:close/>
                <a:moveTo>
                  <a:pt x="2952610" y="5802359"/>
                </a:moveTo>
                <a:cubicBezTo>
                  <a:pt x="2951933" y="5807051"/>
                  <a:pt x="2951258" y="5811745"/>
                  <a:pt x="2951258" y="5811745"/>
                </a:cubicBezTo>
                <a:cubicBezTo>
                  <a:pt x="2960415" y="5814033"/>
                  <a:pt x="2961091" y="5809340"/>
                  <a:pt x="2961091" y="5809340"/>
                </a:cubicBezTo>
                <a:cubicBezTo>
                  <a:pt x="2961091" y="5809340"/>
                  <a:pt x="2951933" y="5807051"/>
                  <a:pt x="2952610" y="5802359"/>
                </a:cubicBezTo>
                <a:close/>
                <a:moveTo>
                  <a:pt x="7880823" y="5801745"/>
                </a:moveTo>
                <a:cubicBezTo>
                  <a:pt x="7880885" y="5803844"/>
                  <a:pt x="7878759" y="5803753"/>
                  <a:pt x="7878822" y="5805853"/>
                </a:cubicBezTo>
                <a:cubicBezTo>
                  <a:pt x="7878822" y="5805853"/>
                  <a:pt x="7881009" y="5808044"/>
                  <a:pt x="7881009" y="5808044"/>
                </a:cubicBezTo>
                <a:cubicBezTo>
                  <a:pt x="7881071" y="5810143"/>
                  <a:pt x="7883196" y="5810234"/>
                  <a:pt x="7883196" y="5810234"/>
                </a:cubicBezTo>
                <a:cubicBezTo>
                  <a:pt x="7885321" y="5810324"/>
                  <a:pt x="7885258" y="5808225"/>
                  <a:pt x="7885258" y="5808225"/>
                </a:cubicBezTo>
                <a:cubicBezTo>
                  <a:pt x="7885197" y="5806126"/>
                  <a:pt x="7885197" y="5806126"/>
                  <a:pt x="7883010" y="5803934"/>
                </a:cubicBezTo>
                <a:cubicBezTo>
                  <a:pt x="7883010" y="5803934"/>
                  <a:pt x="7882947" y="5801835"/>
                  <a:pt x="7880823" y="5801745"/>
                </a:cubicBezTo>
                <a:close/>
                <a:moveTo>
                  <a:pt x="3170599" y="5801745"/>
                </a:moveTo>
                <a:cubicBezTo>
                  <a:pt x="3170661" y="5803844"/>
                  <a:pt x="3168535" y="5803753"/>
                  <a:pt x="3168599" y="5805853"/>
                </a:cubicBezTo>
                <a:cubicBezTo>
                  <a:pt x="3168599" y="5805853"/>
                  <a:pt x="3170785" y="5808044"/>
                  <a:pt x="3170785" y="5808044"/>
                </a:cubicBezTo>
                <a:cubicBezTo>
                  <a:pt x="3170847" y="5810143"/>
                  <a:pt x="3172972" y="5810234"/>
                  <a:pt x="3172972" y="5810234"/>
                </a:cubicBezTo>
                <a:cubicBezTo>
                  <a:pt x="3175097" y="5810324"/>
                  <a:pt x="3175034" y="5808225"/>
                  <a:pt x="3175034" y="5808225"/>
                </a:cubicBezTo>
                <a:cubicBezTo>
                  <a:pt x="3174974" y="5806126"/>
                  <a:pt x="3174974" y="5806126"/>
                  <a:pt x="3172787" y="5803934"/>
                </a:cubicBezTo>
                <a:cubicBezTo>
                  <a:pt x="3172787" y="5803934"/>
                  <a:pt x="3172724" y="5801835"/>
                  <a:pt x="3170599" y="5801745"/>
                </a:cubicBezTo>
                <a:close/>
                <a:moveTo>
                  <a:pt x="4345102" y="5799464"/>
                </a:moveTo>
                <a:cubicBezTo>
                  <a:pt x="4342913" y="5800201"/>
                  <a:pt x="4340790" y="5801571"/>
                  <a:pt x="4340790" y="5801571"/>
                </a:cubicBezTo>
                <a:cubicBezTo>
                  <a:pt x="4341310" y="5806633"/>
                  <a:pt x="4341832" y="5811694"/>
                  <a:pt x="4342352" y="5816755"/>
                </a:cubicBezTo>
                <a:cubicBezTo>
                  <a:pt x="4342873" y="5821818"/>
                  <a:pt x="4342873" y="5821818"/>
                  <a:pt x="4342873" y="5821818"/>
                </a:cubicBezTo>
                <a:cubicBezTo>
                  <a:pt x="4342873" y="5821818"/>
                  <a:pt x="4351887" y="5821399"/>
                  <a:pt x="4351365" y="5816337"/>
                </a:cubicBezTo>
                <a:cubicBezTo>
                  <a:pt x="4351365" y="5816337"/>
                  <a:pt x="4340790" y="5801571"/>
                  <a:pt x="4349803" y="5801152"/>
                </a:cubicBezTo>
                <a:cubicBezTo>
                  <a:pt x="4349543" y="5798621"/>
                  <a:pt x="4347290" y="5798726"/>
                  <a:pt x="4345102" y="5799464"/>
                </a:cubicBezTo>
                <a:close/>
                <a:moveTo>
                  <a:pt x="7734485" y="5798873"/>
                </a:moveTo>
                <a:cubicBezTo>
                  <a:pt x="7730288" y="5797824"/>
                  <a:pt x="7725724" y="5799322"/>
                  <a:pt x="7723167" y="5801983"/>
                </a:cubicBezTo>
                <a:cubicBezTo>
                  <a:pt x="7720610" y="5804642"/>
                  <a:pt x="7720058" y="5808464"/>
                  <a:pt x="7723888" y="5812059"/>
                </a:cubicBezTo>
                <a:cubicBezTo>
                  <a:pt x="7723888" y="5812059"/>
                  <a:pt x="7723156" y="5817154"/>
                  <a:pt x="7723156" y="5817154"/>
                </a:cubicBezTo>
                <a:cubicBezTo>
                  <a:pt x="7723156" y="5817154"/>
                  <a:pt x="7723156" y="5817154"/>
                  <a:pt x="7722422" y="5822250"/>
                </a:cubicBezTo>
                <a:cubicBezTo>
                  <a:pt x="7714761" y="5815057"/>
                  <a:pt x="7714027" y="5820151"/>
                  <a:pt x="7714027" y="5820151"/>
                </a:cubicBezTo>
                <a:cubicBezTo>
                  <a:pt x="7714027" y="5820151"/>
                  <a:pt x="7713293" y="5825245"/>
                  <a:pt x="7712560" y="5830340"/>
                </a:cubicBezTo>
                <a:cubicBezTo>
                  <a:pt x="7716757" y="5831391"/>
                  <a:pt x="7718856" y="5831913"/>
                  <a:pt x="7719996" y="5831540"/>
                </a:cubicBezTo>
                <a:cubicBezTo>
                  <a:pt x="7721137" y="5831164"/>
                  <a:pt x="7721321" y="5829890"/>
                  <a:pt x="7721688" y="5827344"/>
                </a:cubicBezTo>
                <a:cubicBezTo>
                  <a:pt x="7721688" y="5827344"/>
                  <a:pt x="7722422" y="5822250"/>
                  <a:pt x="7722422" y="5822250"/>
                </a:cubicBezTo>
                <a:cubicBezTo>
                  <a:pt x="7726252" y="5825844"/>
                  <a:pt x="7728351" y="5826369"/>
                  <a:pt x="7730542" y="5826257"/>
                </a:cubicBezTo>
                <a:cubicBezTo>
                  <a:pt x="7732730" y="5826144"/>
                  <a:pt x="7735012" y="5825394"/>
                  <a:pt x="7739209" y="5826442"/>
                </a:cubicBezTo>
                <a:cubicBezTo>
                  <a:pt x="7748337" y="5823445"/>
                  <a:pt x="7740677" y="5816253"/>
                  <a:pt x="7741410" y="5811159"/>
                </a:cubicBezTo>
                <a:cubicBezTo>
                  <a:pt x="7732284" y="5814156"/>
                  <a:pt x="7731550" y="5819252"/>
                  <a:pt x="7731550" y="5819252"/>
                </a:cubicBezTo>
                <a:cubicBezTo>
                  <a:pt x="7732284" y="5814156"/>
                  <a:pt x="7732284" y="5814156"/>
                  <a:pt x="7732284" y="5814156"/>
                </a:cubicBezTo>
                <a:cubicBezTo>
                  <a:pt x="7732284" y="5814156"/>
                  <a:pt x="7733751" y="5803967"/>
                  <a:pt x="7733751" y="5803967"/>
                </a:cubicBezTo>
                <a:cubicBezTo>
                  <a:pt x="7734485" y="5798873"/>
                  <a:pt x="7734485" y="5798873"/>
                  <a:pt x="7734485" y="5798873"/>
                </a:cubicBezTo>
                <a:close/>
                <a:moveTo>
                  <a:pt x="3024262" y="5798873"/>
                </a:moveTo>
                <a:cubicBezTo>
                  <a:pt x="3020064" y="5797824"/>
                  <a:pt x="3015500" y="5799322"/>
                  <a:pt x="3012944" y="5801983"/>
                </a:cubicBezTo>
                <a:cubicBezTo>
                  <a:pt x="3010386" y="5804642"/>
                  <a:pt x="3009835" y="5808464"/>
                  <a:pt x="3013665" y="5812059"/>
                </a:cubicBezTo>
                <a:cubicBezTo>
                  <a:pt x="3013665" y="5812059"/>
                  <a:pt x="3012932" y="5817154"/>
                  <a:pt x="3012932" y="5817154"/>
                </a:cubicBezTo>
                <a:cubicBezTo>
                  <a:pt x="3012932" y="5817154"/>
                  <a:pt x="3012932" y="5817154"/>
                  <a:pt x="3012198" y="5822250"/>
                </a:cubicBezTo>
                <a:cubicBezTo>
                  <a:pt x="3004538" y="5815057"/>
                  <a:pt x="3003804" y="5820151"/>
                  <a:pt x="3003804" y="5820151"/>
                </a:cubicBezTo>
                <a:cubicBezTo>
                  <a:pt x="3003804" y="5820151"/>
                  <a:pt x="3003069" y="5825246"/>
                  <a:pt x="3002336" y="5830340"/>
                </a:cubicBezTo>
                <a:cubicBezTo>
                  <a:pt x="3006533" y="5831391"/>
                  <a:pt x="3008632" y="5831914"/>
                  <a:pt x="3009772" y="5831540"/>
                </a:cubicBezTo>
                <a:cubicBezTo>
                  <a:pt x="3010914" y="5831164"/>
                  <a:pt x="3011097" y="5829890"/>
                  <a:pt x="3011464" y="5827344"/>
                </a:cubicBezTo>
                <a:cubicBezTo>
                  <a:pt x="3011464" y="5827344"/>
                  <a:pt x="3012198" y="5822250"/>
                  <a:pt x="3012198" y="5822250"/>
                </a:cubicBezTo>
                <a:cubicBezTo>
                  <a:pt x="3016028" y="5825844"/>
                  <a:pt x="3018127" y="5826369"/>
                  <a:pt x="3020318" y="5826257"/>
                </a:cubicBezTo>
                <a:cubicBezTo>
                  <a:pt x="3022507" y="5826144"/>
                  <a:pt x="3024788" y="5825394"/>
                  <a:pt x="3028985" y="5826442"/>
                </a:cubicBezTo>
                <a:cubicBezTo>
                  <a:pt x="3038114" y="5823445"/>
                  <a:pt x="3030453" y="5816254"/>
                  <a:pt x="3031186" y="5811159"/>
                </a:cubicBezTo>
                <a:cubicBezTo>
                  <a:pt x="3022060" y="5814156"/>
                  <a:pt x="3021326" y="5819252"/>
                  <a:pt x="3021326" y="5819252"/>
                </a:cubicBezTo>
                <a:cubicBezTo>
                  <a:pt x="3022060" y="5814156"/>
                  <a:pt x="3022060" y="5814156"/>
                  <a:pt x="3022060" y="5814156"/>
                </a:cubicBezTo>
                <a:cubicBezTo>
                  <a:pt x="3022060" y="5814156"/>
                  <a:pt x="3023528" y="5803967"/>
                  <a:pt x="3023528" y="5803967"/>
                </a:cubicBezTo>
                <a:cubicBezTo>
                  <a:pt x="3024262" y="5798873"/>
                  <a:pt x="3024262" y="5798873"/>
                  <a:pt x="3024262" y="5798873"/>
                </a:cubicBezTo>
                <a:close/>
                <a:moveTo>
                  <a:pt x="241987" y="5797476"/>
                </a:moveTo>
                <a:cubicBezTo>
                  <a:pt x="240036" y="5792063"/>
                  <a:pt x="232458" y="5803109"/>
                  <a:pt x="231809" y="5801305"/>
                </a:cubicBezTo>
                <a:cubicBezTo>
                  <a:pt x="227045" y="5804122"/>
                  <a:pt x="227045" y="5804122"/>
                  <a:pt x="227045" y="5804122"/>
                </a:cubicBezTo>
                <a:cubicBezTo>
                  <a:pt x="225854" y="5804826"/>
                  <a:pt x="225935" y="5805051"/>
                  <a:pt x="226792" y="5804921"/>
                </a:cubicBezTo>
                <a:cubicBezTo>
                  <a:pt x="229359" y="5804531"/>
                  <a:pt x="238902" y="5800941"/>
                  <a:pt x="241987" y="5797476"/>
                </a:cubicBezTo>
                <a:close/>
                <a:moveTo>
                  <a:pt x="6576345" y="5795499"/>
                </a:moveTo>
                <a:cubicBezTo>
                  <a:pt x="6575410" y="5798385"/>
                  <a:pt x="6575956" y="5800977"/>
                  <a:pt x="6576709" y="5802389"/>
                </a:cubicBezTo>
                <a:cubicBezTo>
                  <a:pt x="6577086" y="5803094"/>
                  <a:pt x="6577515" y="5803505"/>
                  <a:pt x="6577838" y="5803510"/>
                </a:cubicBezTo>
                <a:cubicBezTo>
                  <a:pt x="6578160" y="5803515"/>
                  <a:pt x="6578377" y="5803114"/>
                  <a:pt x="6578329" y="5802194"/>
                </a:cubicBezTo>
                <a:cubicBezTo>
                  <a:pt x="6578264" y="5800970"/>
                  <a:pt x="6577727" y="5798826"/>
                  <a:pt x="6576345" y="5795499"/>
                </a:cubicBezTo>
                <a:close/>
                <a:moveTo>
                  <a:pt x="1866121" y="5795499"/>
                </a:moveTo>
                <a:cubicBezTo>
                  <a:pt x="1865187" y="5798385"/>
                  <a:pt x="1865732" y="5800977"/>
                  <a:pt x="1866486" y="5802389"/>
                </a:cubicBezTo>
                <a:cubicBezTo>
                  <a:pt x="1866863" y="5803094"/>
                  <a:pt x="1867291" y="5803505"/>
                  <a:pt x="1867614" y="5803510"/>
                </a:cubicBezTo>
                <a:cubicBezTo>
                  <a:pt x="1867937" y="5803515"/>
                  <a:pt x="1868154" y="5803114"/>
                  <a:pt x="1868105" y="5802194"/>
                </a:cubicBezTo>
                <a:cubicBezTo>
                  <a:pt x="1868040" y="5800970"/>
                  <a:pt x="1867504" y="5798826"/>
                  <a:pt x="1866121" y="5795499"/>
                </a:cubicBezTo>
                <a:close/>
                <a:moveTo>
                  <a:pt x="2988618" y="5793857"/>
                </a:moveTo>
                <a:cubicBezTo>
                  <a:pt x="2984038" y="5792712"/>
                  <a:pt x="2983835" y="5794120"/>
                  <a:pt x="2984677" y="5796519"/>
                </a:cubicBezTo>
                <a:cubicBezTo>
                  <a:pt x="2985517" y="5798916"/>
                  <a:pt x="2987402" y="5802303"/>
                  <a:pt x="2986997" y="5805118"/>
                </a:cubicBezTo>
                <a:cubicBezTo>
                  <a:pt x="2996152" y="5807407"/>
                  <a:pt x="2996963" y="5801775"/>
                  <a:pt x="2997775" y="5796143"/>
                </a:cubicBezTo>
                <a:cubicBezTo>
                  <a:pt x="2997775" y="5796143"/>
                  <a:pt x="2988618" y="5793857"/>
                  <a:pt x="2988618" y="5793857"/>
                </a:cubicBezTo>
                <a:close/>
                <a:moveTo>
                  <a:pt x="7698842" y="5793856"/>
                </a:moveTo>
                <a:cubicBezTo>
                  <a:pt x="7694262" y="5792712"/>
                  <a:pt x="7694059" y="5794120"/>
                  <a:pt x="7694901" y="5796519"/>
                </a:cubicBezTo>
                <a:cubicBezTo>
                  <a:pt x="7695741" y="5798916"/>
                  <a:pt x="7697626" y="5802303"/>
                  <a:pt x="7697220" y="5805118"/>
                </a:cubicBezTo>
                <a:cubicBezTo>
                  <a:pt x="7706376" y="5807407"/>
                  <a:pt x="7707187" y="5801775"/>
                  <a:pt x="7707999" y="5796143"/>
                </a:cubicBezTo>
                <a:cubicBezTo>
                  <a:pt x="7707999" y="5796143"/>
                  <a:pt x="7698842" y="5793856"/>
                  <a:pt x="7698842" y="5793856"/>
                </a:cubicBezTo>
                <a:close/>
                <a:moveTo>
                  <a:pt x="7847304" y="5789635"/>
                </a:moveTo>
                <a:cubicBezTo>
                  <a:pt x="7847304" y="5789635"/>
                  <a:pt x="7847304" y="5789635"/>
                  <a:pt x="7847366" y="5791773"/>
                </a:cubicBezTo>
                <a:cubicBezTo>
                  <a:pt x="7847430" y="5793911"/>
                  <a:pt x="7851892" y="5794102"/>
                  <a:pt x="7854187" y="5796334"/>
                </a:cubicBezTo>
                <a:cubicBezTo>
                  <a:pt x="7854187" y="5796334"/>
                  <a:pt x="7854249" y="5798472"/>
                  <a:pt x="7856481" y="5798567"/>
                </a:cubicBezTo>
                <a:cubicBezTo>
                  <a:pt x="7854249" y="5798472"/>
                  <a:pt x="7854376" y="5802748"/>
                  <a:pt x="7852145" y="5802652"/>
                </a:cubicBezTo>
                <a:cubicBezTo>
                  <a:pt x="7856607" y="5802843"/>
                  <a:pt x="7856734" y="5807119"/>
                  <a:pt x="7861259" y="5809447"/>
                </a:cubicBezTo>
                <a:cubicBezTo>
                  <a:pt x="7861259" y="5809447"/>
                  <a:pt x="7861259" y="5809447"/>
                  <a:pt x="7861196" y="5807309"/>
                </a:cubicBezTo>
                <a:cubicBezTo>
                  <a:pt x="7863491" y="5809543"/>
                  <a:pt x="7863554" y="5811680"/>
                  <a:pt x="7865786" y="5811775"/>
                </a:cubicBezTo>
                <a:cubicBezTo>
                  <a:pt x="7865786" y="5811775"/>
                  <a:pt x="7868016" y="5811871"/>
                  <a:pt x="7868016" y="5811871"/>
                </a:cubicBezTo>
                <a:cubicBezTo>
                  <a:pt x="7868016" y="5811871"/>
                  <a:pt x="7868016" y="5811871"/>
                  <a:pt x="7867953" y="5809733"/>
                </a:cubicBezTo>
                <a:cubicBezTo>
                  <a:pt x="7867953" y="5809733"/>
                  <a:pt x="7865659" y="5807501"/>
                  <a:pt x="7865659" y="5807501"/>
                </a:cubicBezTo>
                <a:cubicBezTo>
                  <a:pt x="7865533" y="5803225"/>
                  <a:pt x="7870058" y="5805554"/>
                  <a:pt x="7867701" y="5801183"/>
                </a:cubicBezTo>
                <a:cubicBezTo>
                  <a:pt x="7863175" y="5798855"/>
                  <a:pt x="7862986" y="5792442"/>
                  <a:pt x="7854061" y="5792060"/>
                </a:cubicBezTo>
                <a:cubicBezTo>
                  <a:pt x="7851830" y="5791965"/>
                  <a:pt x="7849598" y="5791869"/>
                  <a:pt x="7849535" y="5789730"/>
                </a:cubicBezTo>
                <a:cubicBezTo>
                  <a:pt x="7849535" y="5789730"/>
                  <a:pt x="7849535" y="5789730"/>
                  <a:pt x="7847304" y="5789635"/>
                </a:cubicBezTo>
                <a:close/>
                <a:moveTo>
                  <a:pt x="3137080" y="5789635"/>
                </a:moveTo>
                <a:cubicBezTo>
                  <a:pt x="3137080" y="5789635"/>
                  <a:pt x="3137080" y="5789635"/>
                  <a:pt x="3137142" y="5791773"/>
                </a:cubicBezTo>
                <a:cubicBezTo>
                  <a:pt x="3137207" y="5793911"/>
                  <a:pt x="3141668" y="5794102"/>
                  <a:pt x="3143963" y="5796334"/>
                </a:cubicBezTo>
                <a:cubicBezTo>
                  <a:pt x="3143963" y="5796334"/>
                  <a:pt x="3144025" y="5798472"/>
                  <a:pt x="3146257" y="5798568"/>
                </a:cubicBezTo>
                <a:cubicBezTo>
                  <a:pt x="3144025" y="5798472"/>
                  <a:pt x="3144153" y="5802748"/>
                  <a:pt x="3141921" y="5802652"/>
                </a:cubicBezTo>
                <a:cubicBezTo>
                  <a:pt x="3146383" y="5802844"/>
                  <a:pt x="3146510" y="5807120"/>
                  <a:pt x="3151036" y="5809447"/>
                </a:cubicBezTo>
                <a:cubicBezTo>
                  <a:pt x="3151036" y="5809447"/>
                  <a:pt x="3151036" y="5809447"/>
                  <a:pt x="3150973" y="5807309"/>
                </a:cubicBezTo>
                <a:cubicBezTo>
                  <a:pt x="3153267" y="5809543"/>
                  <a:pt x="3153330" y="5811680"/>
                  <a:pt x="3155562" y="5811775"/>
                </a:cubicBezTo>
                <a:cubicBezTo>
                  <a:pt x="3155562" y="5811775"/>
                  <a:pt x="3157793" y="5811871"/>
                  <a:pt x="3157793" y="5811871"/>
                </a:cubicBezTo>
                <a:cubicBezTo>
                  <a:pt x="3157793" y="5811871"/>
                  <a:pt x="3157793" y="5811871"/>
                  <a:pt x="3157729" y="5809734"/>
                </a:cubicBezTo>
                <a:cubicBezTo>
                  <a:pt x="3157729" y="5809734"/>
                  <a:pt x="3155435" y="5807501"/>
                  <a:pt x="3155435" y="5807501"/>
                </a:cubicBezTo>
                <a:cubicBezTo>
                  <a:pt x="3155309" y="5803225"/>
                  <a:pt x="3159834" y="5805554"/>
                  <a:pt x="3157477" y="5801183"/>
                </a:cubicBezTo>
                <a:cubicBezTo>
                  <a:pt x="3152951" y="5798855"/>
                  <a:pt x="3152762" y="5792442"/>
                  <a:pt x="3143837" y="5792060"/>
                </a:cubicBezTo>
                <a:cubicBezTo>
                  <a:pt x="3141606" y="5791965"/>
                  <a:pt x="3139375" y="5791869"/>
                  <a:pt x="3139311" y="5789730"/>
                </a:cubicBezTo>
                <a:cubicBezTo>
                  <a:pt x="3139311" y="5789730"/>
                  <a:pt x="3139311" y="5789730"/>
                  <a:pt x="3137080" y="5789635"/>
                </a:cubicBezTo>
                <a:close/>
                <a:moveTo>
                  <a:pt x="226724" y="5787199"/>
                </a:moveTo>
                <a:cubicBezTo>
                  <a:pt x="221959" y="5790016"/>
                  <a:pt x="221959" y="5790016"/>
                  <a:pt x="221959" y="5790016"/>
                </a:cubicBezTo>
                <a:cubicBezTo>
                  <a:pt x="227374" y="5789003"/>
                  <a:pt x="228025" y="5790809"/>
                  <a:pt x="228675" y="5792612"/>
                </a:cubicBezTo>
                <a:cubicBezTo>
                  <a:pt x="228675" y="5792612"/>
                  <a:pt x="229326" y="5794416"/>
                  <a:pt x="229326" y="5794416"/>
                </a:cubicBezTo>
                <a:cubicBezTo>
                  <a:pt x="229326" y="5794416"/>
                  <a:pt x="233439" y="5789796"/>
                  <a:pt x="233439" y="5789796"/>
                </a:cubicBezTo>
                <a:cubicBezTo>
                  <a:pt x="228025" y="5790809"/>
                  <a:pt x="227374" y="5789003"/>
                  <a:pt x="226724" y="5787199"/>
                </a:cubicBezTo>
                <a:close/>
                <a:moveTo>
                  <a:pt x="3009095" y="5783417"/>
                </a:moveTo>
                <a:cubicBezTo>
                  <a:pt x="3004157" y="5784775"/>
                  <a:pt x="2999218" y="5786133"/>
                  <a:pt x="2996567" y="5788064"/>
                </a:cubicBezTo>
                <a:cubicBezTo>
                  <a:pt x="2993918" y="5789996"/>
                  <a:pt x="2993558" y="5792497"/>
                  <a:pt x="2997776" y="5796144"/>
                </a:cubicBezTo>
                <a:cubicBezTo>
                  <a:pt x="2998497" y="5791140"/>
                  <a:pt x="3007653" y="5793426"/>
                  <a:pt x="3009095" y="5783417"/>
                </a:cubicBezTo>
                <a:close/>
                <a:moveTo>
                  <a:pt x="7719319" y="5783416"/>
                </a:moveTo>
                <a:cubicBezTo>
                  <a:pt x="7714381" y="5784775"/>
                  <a:pt x="7709442" y="5786133"/>
                  <a:pt x="7706791" y="5788064"/>
                </a:cubicBezTo>
                <a:cubicBezTo>
                  <a:pt x="7704142" y="5789996"/>
                  <a:pt x="7703782" y="5792497"/>
                  <a:pt x="7708000" y="5796144"/>
                </a:cubicBezTo>
                <a:cubicBezTo>
                  <a:pt x="7708721" y="5791140"/>
                  <a:pt x="7717876" y="5793426"/>
                  <a:pt x="7719319" y="5783416"/>
                </a:cubicBezTo>
                <a:close/>
                <a:moveTo>
                  <a:pt x="7598116" y="5768690"/>
                </a:moveTo>
                <a:cubicBezTo>
                  <a:pt x="7598116" y="5768690"/>
                  <a:pt x="7605748" y="5770596"/>
                  <a:pt x="7613379" y="5772503"/>
                </a:cubicBezTo>
                <a:cubicBezTo>
                  <a:pt x="7613919" y="5768750"/>
                  <a:pt x="7598116" y="5768690"/>
                  <a:pt x="7598116" y="5768690"/>
                </a:cubicBezTo>
                <a:close/>
                <a:moveTo>
                  <a:pt x="2887893" y="5768690"/>
                </a:moveTo>
                <a:cubicBezTo>
                  <a:pt x="2887893" y="5768690"/>
                  <a:pt x="2895524" y="5770596"/>
                  <a:pt x="2903155" y="5772503"/>
                </a:cubicBezTo>
                <a:cubicBezTo>
                  <a:pt x="2903696" y="5768750"/>
                  <a:pt x="2887893" y="5768690"/>
                  <a:pt x="2887893" y="5768690"/>
                </a:cubicBezTo>
                <a:close/>
                <a:moveTo>
                  <a:pt x="7855273" y="5766912"/>
                </a:moveTo>
                <a:cubicBezTo>
                  <a:pt x="7850886" y="5764628"/>
                  <a:pt x="7850947" y="5766727"/>
                  <a:pt x="7846684" y="5768641"/>
                </a:cubicBezTo>
                <a:cubicBezTo>
                  <a:pt x="7848908" y="5770833"/>
                  <a:pt x="7849032" y="5775032"/>
                  <a:pt x="7851257" y="5777224"/>
                </a:cubicBezTo>
                <a:cubicBezTo>
                  <a:pt x="7851257" y="5777224"/>
                  <a:pt x="7851257" y="5777224"/>
                  <a:pt x="7851320" y="5779323"/>
                </a:cubicBezTo>
                <a:cubicBezTo>
                  <a:pt x="7851381" y="5781423"/>
                  <a:pt x="7853545" y="5781515"/>
                  <a:pt x="7855707" y="5781608"/>
                </a:cubicBezTo>
                <a:cubicBezTo>
                  <a:pt x="7857870" y="5781701"/>
                  <a:pt x="7857870" y="5781701"/>
                  <a:pt x="7857808" y="5779601"/>
                </a:cubicBezTo>
                <a:cubicBezTo>
                  <a:pt x="7857808" y="5779601"/>
                  <a:pt x="7857808" y="5779601"/>
                  <a:pt x="7857746" y="5777502"/>
                </a:cubicBezTo>
                <a:cubicBezTo>
                  <a:pt x="7861949" y="5773488"/>
                  <a:pt x="7857498" y="5769104"/>
                  <a:pt x="7855273" y="5766912"/>
                </a:cubicBezTo>
                <a:close/>
                <a:moveTo>
                  <a:pt x="3145049" y="5766912"/>
                </a:moveTo>
                <a:cubicBezTo>
                  <a:pt x="3140662" y="5764628"/>
                  <a:pt x="3140723" y="5766727"/>
                  <a:pt x="3136460" y="5768641"/>
                </a:cubicBezTo>
                <a:cubicBezTo>
                  <a:pt x="3138684" y="5770833"/>
                  <a:pt x="3138808" y="5775032"/>
                  <a:pt x="3141034" y="5777224"/>
                </a:cubicBezTo>
                <a:cubicBezTo>
                  <a:pt x="3141034" y="5777224"/>
                  <a:pt x="3141034" y="5777224"/>
                  <a:pt x="3141096" y="5779323"/>
                </a:cubicBezTo>
                <a:cubicBezTo>
                  <a:pt x="3141157" y="5781423"/>
                  <a:pt x="3143321" y="5781515"/>
                  <a:pt x="3145483" y="5781608"/>
                </a:cubicBezTo>
                <a:cubicBezTo>
                  <a:pt x="3147647" y="5781701"/>
                  <a:pt x="3147647" y="5781701"/>
                  <a:pt x="3147584" y="5779601"/>
                </a:cubicBezTo>
                <a:cubicBezTo>
                  <a:pt x="3147584" y="5779601"/>
                  <a:pt x="3147584" y="5779601"/>
                  <a:pt x="3147522" y="5777502"/>
                </a:cubicBezTo>
                <a:cubicBezTo>
                  <a:pt x="3151725" y="5773488"/>
                  <a:pt x="3147275" y="5769104"/>
                  <a:pt x="3145049" y="5766912"/>
                </a:cubicBezTo>
                <a:close/>
                <a:moveTo>
                  <a:pt x="224155" y="5764045"/>
                </a:moveTo>
                <a:cubicBezTo>
                  <a:pt x="219391" y="5766863"/>
                  <a:pt x="219391" y="5766863"/>
                  <a:pt x="219391" y="5766863"/>
                </a:cubicBezTo>
                <a:cubicBezTo>
                  <a:pt x="220041" y="5768667"/>
                  <a:pt x="220691" y="5770470"/>
                  <a:pt x="221342" y="5772274"/>
                </a:cubicBezTo>
                <a:cubicBezTo>
                  <a:pt x="221993" y="5774079"/>
                  <a:pt x="221993" y="5774079"/>
                  <a:pt x="221993" y="5774079"/>
                </a:cubicBezTo>
                <a:cubicBezTo>
                  <a:pt x="221993" y="5774079"/>
                  <a:pt x="226757" y="5771262"/>
                  <a:pt x="226107" y="5769457"/>
                </a:cubicBezTo>
                <a:cubicBezTo>
                  <a:pt x="225456" y="5767654"/>
                  <a:pt x="224806" y="5765850"/>
                  <a:pt x="224806" y="5765850"/>
                </a:cubicBezTo>
                <a:cubicBezTo>
                  <a:pt x="224806" y="5765850"/>
                  <a:pt x="224806" y="5765850"/>
                  <a:pt x="224155" y="5764045"/>
                </a:cubicBezTo>
                <a:close/>
                <a:moveTo>
                  <a:pt x="6602692" y="5758628"/>
                </a:moveTo>
                <a:cubicBezTo>
                  <a:pt x="6600550" y="5761771"/>
                  <a:pt x="6600550" y="5761771"/>
                  <a:pt x="6598408" y="5761771"/>
                </a:cubicBezTo>
                <a:cubicBezTo>
                  <a:pt x="6596267" y="5764916"/>
                  <a:pt x="6594124" y="5764916"/>
                  <a:pt x="6591983" y="5768059"/>
                </a:cubicBezTo>
                <a:cubicBezTo>
                  <a:pt x="6591983" y="5771202"/>
                  <a:pt x="6591983" y="5771202"/>
                  <a:pt x="6591983" y="5774346"/>
                </a:cubicBezTo>
                <a:cubicBezTo>
                  <a:pt x="6591983" y="5775918"/>
                  <a:pt x="6592517" y="5776703"/>
                  <a:pt x="6593321" y="5776703"/>
                </a:cubicBezTo>
                <a:cubicBezTo>
                  <a:pt x="6594124" y="5776703"/>
                  <a:pt x="6595195" y="5775918"/>
                  <a:pt x="6596267" y="5774346"/>
                </a:cubicBezTo>
                <a:cubicBezTo>
                  <a:pt x="6596267" y="5771202"/>
                  <a:pt x="6598408" y="5771202"/>
                  <a:pt x="6600550" y="5771202"/>
                </a:cubicBezTo>
                <a:cubicBezTo>
                  <a:pt x="6602692" y="5771202"/>
                  <a:pt x="6604834" y="5768059"/>
                  <a:pt x="6606976" y="5764916"/>
                </a:cubicBezTo>
                <a:cubicBezTo>
                  <a:pt x="6606976" y="5764916"/>
                  <a:pt x="6606976" y="5761771"/>
                  <a:pt x="6604834" y="5758628"/>
                </a:cubicBezTo>
                <a:cubicBezTo>
                  <a:pt x="6602692" y="5758628"/>
                  <a:pt x="6602692" y="5758628"/>
                  <a:pt x="6602692" y="5758628"/>
                </a:cubicBezTo>
                <a:close/>
                <a:moveTo>
                  <a:pt x="1892468" y="5758628"/>
                </a:moveTo>
                <a:cubicBezTo>
                  <a:pt x="1890326" y="5761771"/>
                  <a:pt x="1890326" y="5761771"/>
                  <a:pt x="1888184" y="5761771"/>
                </a:cubicBezTo>
                <a:cubicBezTo>
                  <a:pt x="1886043" y="5764916"/>
                  <a:pt x="1883900" y="5764916"/>
                  <a:pt x="1881759" y="5768059"/>
                </a:cubicBezTo>
                <a:cubicBezTo>
                  <a:pt x="1881759" y="5771202"/>
                  <a:pt x="1881759" y="5771202"/>
                  <a:pt x="1881759" y="5774346"/>
                </a:cubicBezTo>
                <a:cubicBezTo>
                  <a:pt x="1881759" y="5775918"/>
                  <a:pt x="1882294" y="5776703"/>
                  <a:pt x="1883098" y="5776703"/>
                </a:cubicBezTo>
                <a:cubicBezTo>
                  <a:pt x="1883900" y="5776703"/>
                  <a:pt x="1884972" y="5775918"/>
                  <a:pt x="1886043" y="5774346"/>
                </a:cubicBezTo>
                <a:cubicBezTo>
                  <a:pt x="1886043" y="5771202"/>
                  <a:pt x="1888184" y="5771202"/>
                  <a:pt x="1890326" y="5771202"/>
                </a:cubicBezTo>
                <a:cubicBezTo>
                  <a:pt x="1892468" y="5771202"/>
                  <a:pt x="1894611" y="5768059"/>
                  <a:pt x="1896752" y="5764916"/>
                </a:cubicBezTo>
                <a:cubicBezTo>
                  <a:pt x="1896752" y="5764916"/>
                  <a:pt x="1896752" y="5761771"/>
                  <a:pt x="1894611" y="5758628"/>
                </a:cubicBezTo>
                <a:cubicBezTo>
                  <a:pt x="1892468" y="5758628"/>
                  <a:pt x="1892468" y="5758628"/>
                  <a:pt x="1892468" y="5758628"/>
                </a:cubicBezTo>
                <a:close/>
                <a:moveTo>
                  <a:pt x="236860" y="5756533"/>
                </a:moveTo>
                <a:cubicBezTo>
                  <a:pt x="232890" y="5758881"/>
                  <a:pt x="232890" y="5758881"/>
                  <a:pt x="232890" y="5758881"/>
                </a:cubicBezTo>
                <a:cubicBezTo>
                  <a:pt x="233599" y="5760850"/>
                  <a:pt x="234309" y="5762818"/>
                  <a:pt x="230338" y="5765165"/>
                </a:cubicBezTo>
                <a:cubicBezTo>
                  <a:pt x="230693" y="5766150"/>
                  <a:pt x="231863" y="5766055"/>
                  <a:pt x="232945" y="5765714"/>
                </a:cubicBezTo>
                <a:cubicBezTo>
                  <a:pt x="234026" y="5765373"/>
                  <a:pt x="235018" y="5764787"/>
                  <a:pt x="235018" y="5764787"/>
                </a:cubicBezTo>
                <a:cubicBezTo>
                  <a:pt x="234309" y="5762818"/>
                  <a:pt x="237569" y="5758502"/>
                  <a:pt x="237569" y="5758502"/>
                </a:cubicBezTo>
                <a:cubicBezTo>
                  <a:pt x="237569" y="5758502"/>
                  <a:pt x="237569" y="5758502"/>
                  <a:pt x="236860" y="5756533"/>
                </a:cubicBezTo>
                <a:close/>
                <a:moveTo>
                  <a:pt x="4396213" y="5748613"/>
                </a:moveTo>
                <a:cubicBezTo>
                  <a:pt x="4387193" y="5744069"/>
                  <a:pt x="4380715" y="5764221"/>
                  <a:pt x="4372202" y="5764616"/>
                </a:cubicBezTo>
                <a:cubicBezTo>
                  <a:pt x="4372710" y="5769555"/>
                  <a:pt x="4373219" y="5774495"/>
                  <a:pt x="4373727" y="5779433"/>
                </a:cubicBezTo>
                <a:cubicBezTo>
                  <a:pt x="4374236" y="5784372"/>
                  <a:pt x="4374236" y="5784372"/>
                  <a:pt x="4374236" y="5784372"/>
                </a:cubicBezTo>
                <a:cubicBezTo>
                  <a:pt x="4365723" y="5784768"/>
                  <a:pt x="4366740" y="5794647"/>
                  <a:pt x="4367248" y="5799585"/>
                </a:cubicBezTo>
                <a:lnTo>
                  <a:pt x="4359247" y="5804919"/>
                </a:lnTo>
                <a:lnTo>
                  <a:pt x="4357743" y="5790310"/>
                </a:lnTo>
                <a:cubicBezTo>
                  <a:pt x="4348731" y="5790730"/>
                  <a:pt x="4349235" y="5795643"/>
                  <a:pt x="4349235" y="5795643"/>
                </a:cubicBezTo>
                <a:cubicBezTo>
                  <a:pt x="4349741" y="5800555"/>
                  <a:pt x="4350246" y="5805468"/>
                  <a:pt x="4359768" y="5809964"/>
                </a:cubicBezTo>
                <a:lnTo>
                  <a:pt x="4359247" y="5804922"/>
                </a:lnTo>
                <a:lnTo>
                  <a:pt x="4369282" y="5819341"/>
                </a:lnTo>
                <a:cubicBezTo>
                  <a:pt x="4369282" y="5819341"/>
                  <a:pt x="4369282" y="5819341"/>
                  <a:pt x="4377795" y="5818945"/>
                </a:cubicBezTo>
                <a:cubicBezTo>
                  <a:pt x="4378304" y="5823885"/>
                  <a:pt x="4369791" y="5824281"/>
                  <a:pt x="4369791" y="5824281"/>
                </a:cubicBezTo>
                <a:cubicBezTo>
                  <a:pt x="4369791" y="5824281"/>
                  <a:pt x="4378811" y="5828824"/>
                  <a:pt x="4378811" y="5828824"/>
                </a:cubicBezTo>
                <a:cubicBezTo>
                  <a:pt x="4378811" y="5828824"/>
                  <a:pt x="4378811" y="5828824"/>
                  <a:pt x="4378304" y="5823885"/>
                </a:cubicBezTo>
                <a:lnTo>
                  <a:pt x="4377795" y="5818945"/>
                </a:lnTo>
                <a:lnTo>
                  <a:pt x="4374236" y="5784372"/>
                </a:lnTo>
                <a:cubicBezTo>
                  <a:pt x="4382749" y="5783977"/>
                  <a:pt x="4383256" y="5788916"/>
                  <a:pt x="4383256" y="5788916"/>
                </a:cubicBezTo>
                <a:cubicBezTo>
                  <a:pt x="4391769" y="5788520"/>
                  <a:pt x="4390751" y="5778643"/>
                  <a:pt x="4390243" y="5773704"/>
                </a:cubicBezTo>
                <a:cubicBezTo>
                  <a:pt x="4398755" y="5773309"/>
                  <a:pt x="4406758" y="5767974"/>
                  <a:pt x="4405742" y="5758096"/>
                </a:cubicBezTo>
                <a:cubicBezTo>
                  <a:pt x="4405233" y="5753157"/>
                  <a:pt x="4396213" y="5748613"/>
                  <a:pt x="4396213" y="5748613"/>
                </a:cubicBezTo>
                <a:close/>
                <a:moveTo>
                  <a:pt x="291327" y="5747969"/>
                </a:moveTo>
                <a:cubicBezTo>
                  <a:pt x="290069" y="5746484"/>
                  <a:pt x="287191" y="5746514"/>
                  <a:pt x="283088" y="5751168"/>
                </a:cubicBezTo>
                <a:cubicBezTo>
                  <a:pt x="283751" y="5753005"/>
                  <a:pt x="288515" y="5750189"/>
                  <a:pt x="289840" y="5753862"/>
                </a:cubicBezTo>
                <a:cubicBezTo>
                  <a:pt x="292222" y="5752454"/>
                  <a:pt x="292585" y="5749454"/>
                  <a:pt x="291327" y="5747969"/>
                </a:cubicBezTo>
                <a:close/>
                <a:moveTo>
                  <a:pt x="7740527" y="5745937"/>
                </a:moveTo>
                <a:cubicBezTo>
                  <a:pt x="7739807" y="5750941"/>
                  <a:pt x="7739085" y="5755946"/>
                  <a:pt x="7747521" y="5763240"/>
                </a:cubicBezTo>
                <a:cubicBezTo>
                  <a:pt x="7748243" y="5758235"/>
                  <a:pt x="7757400" y="5760523"/>
                  <a:pt x="7766557" y="5762811"/>
                </a:cubicBezTo>
                <a:cubicBezTo>
                  <a:pt x="7767277" y="5757804"/>
                  <a:pt x="7758842" y="5750511"/>
                  <a:pt x="7758842" y="5750511"/>
                </a:cubicBezTo>
                <a:cubicBezTo>
                  <a:pt x="7749685" y="5748225"/>
                  <a:pt x="7749685" y="5748225"/>
                  <a:pt x="7740527" y="5745937"/>
                </a:cubicBezTo>
                <a:close/>
                <a:moveTo>
                  <a:pt x="3030303" y="5745937"/>
                </a:moveTo>
                <a:cubicBezTo>
                  <a:pt x="3029583" y="5750942"/>
                  <a:pt x="3028861" y="5755946"/>
                  <a:pt x="3037298" y="5763240"/>
                </a:cubicBezTo>
                <a:cubicBezTo>
                  <a:pt x="3038019" y="5758235"/>
                  <a:pt x="3047176" y="5760523"/>
                  <a:pt x="3056333" y="5762811"/>
                </a:cubicBezTo>
                <a:cubicBezTo>
                  <a:pt x="3057053" y="5757804"/>
                  <a:pt x="3048619" y="5750511"/>
                  <a:pt x="3048619" y="5750511"/>
                </a:cubicBezTo>
                <a:cubicBezTo>
                  <a:pt x="3039461" y="5748225"/>
                  <a:pt x="3039461" y="5748225"/>
                  <a:pt x="3030303" y="5745937"/>
                </a:cubicBezTo>
                <a:close/>
                <a:moveTo>
                  <a:pt x="7848089" y="5745586"/>
                </a:moveTo>
                <a:cubicBezTo>
                  <a:pt x="7848089" y="5745586"/>
                  <a:pt x="7847277" y="5751219"/>
                  <a:pt x="7847277" y="5751219"/>
                </a:cubicBezTo>
                <a:cubicBezTo>
                  <a:pt x="7847277" y="5751219"/>
                  <a:pt x="7849568" y="5751791"/>
                  <a:pt x="7850813" y="5751373"/>
                </a:cubicBezTo>
                <a:cubicBezTo>
                  <a:pt x="7852059" y="5750954"/>
                  <a:pt x="7852263" y="5749547"/>
                  <a:pt x="7848089" y="5745586"/>
                </a:cubicBezTo>
                <a:close/>
                <a:moveTo>
                  <a:pt x="3137865" y="5745586"/>
                </a:moveTo>
                <a:cubicBezTo>
                  <a:pt x="3137865" y="5745586"/>
                  <a:pt x="3137054" y="5751219"/>
                  <a:pt x="3137054" y="5751219"/>
                </a:cubicBezTo>
                <a:cubicBezTo>
                  <a:pt x="3137054" y="5751219"/>
                  <a:pt x="3139344" y="5751791"/>
                  <a:pt x="3140589" y="5751373"/>
                </a:cubicBezTo>
                <a:cubicBezTo>
                  <a:pt x="3141836" y="5750954"/>
                  <a:pt x="3142039" y="5749547"/>
                  <a:pt x="3137865" y="5745586"/>
                </a:cubicBezTo>
                <a:close/>
                <a:moveTo>
                  <a:pt x="10713044" y="5745372"/>
                </a:moveTo>
                <a:cubicBezTo>
                  <a:pt x="10712476" y="5746993"/>
                  <a:pt x="10712821" y="5748349"/>
                  <a:pt x="10713856" y="5752418"/>
                </a:cubicBezTo>
                <a:cubicBezTo>
                  <a:pt x="10716026" y="5753247"/>
                  <a:pt x="10714646" y="5747821"/>
                  <a:pt x="10713044" y="5745372"/>
                </a:cubicBezTo>
                <a:close/>
                <a:moveTo>
                  <a:pt x="229055" y="5734885"/>
                </a:moveTo>
                <a:cubicBezTo>
                  <a:pt x="224290" y="5737702"/>
                  <a:pt x="224290" y="5737702"/>
                  <a:pt x="224999" y="5739670"/>
                </a:cubicBezTo>
                <a:cubicBezTo>
                  <a:pt x="224999" y="5739670"/>
                  <a:pt x="224999" y="5739670"/>
                  <a:pt x="225709" y="5741639"/>
                </a:cubicBezTo>
                <a:cubicBezTo>
                  <a:pt x="225709" y="5741639"/>
                  <a:pt x="225886" y="5742130"/>
                  <a:pt x="226660" y="5742270"/>
                </a:cubicBezTo>
                <a:cubicBezTo>
                  <a:pt x="227433" y="5742410"/>
                  <a:pt x="228801" y="5742198"/>
                  <a:pt x="231183" y="5740790"/>
                </a:cubicBezTo>
                <a:cubicBezTo>
                  <a:pt x="231183" y="5740790"/>
                  <a:pt x="230474" y="5738821"/>
                  <a:pt x="230474" y="5738821"/>
                </a:cubicBezTo>
                <a:cubicBezTo>
                  <a:pt x="230474" y="5738821"/>
                  <a:pt x="230474" y="5738821"/>
                  <a:pt x="229764" y="5736853"/>
                </a:cubicBezTo>
                <a:cubicBezTo>
                  <a:pt x="229055" y="5734885"/>
                  <a:pt x="229055" y="5734885"/>
                  <a:pt x="229055" y="5734885"/>
                </a:cubicBezTo>
                <a:close/>
                <a:moveTo>
                  <a:pt x="219183" y="5734222"/>
                </a:moveTo>
                <a:cubicBezTo>
                  <a:pt x="219183" y="5734222"/>
                  <a:pt x="218512" y="5732364"/>
                  <a:pt x="213749" y="5735180"/>
                </a:cubicBezTo>
                <a:cubicBezTo>
                  <a:pt x="213749" y="5735180"/>
                  <a:pt x="214418" y="5737038"/>
                  <a:pt x="214418" y="5737038"/>
                </a:cubicBezTo>
                <a:cubicBezTo>
                  <a:pt x="215089" y="5738897"/>
                  <a:pt x="215089" y="5738897"/>
                  <a:pt x="215759" y="5740756"/>
                </a:cubicBezTo>
                <a:cubicBezTo>
                  <a:pt x="216094" y="5741685"/>
                  <a:pt x="215237" y="5743320"/>
                  <a:pt x="214894" y="5744368"/>
                </a:cubicBezTo>
                <a:cubicBezTo>
                  <a:pt x="214551" y="5745417"/>
                  <a:pt x="214717" y="5745882"/>
                  <a:pt x="217099" y="5744474"/>
                </a:cubicBezTo>
                <a:cubicBezTo>
                  <a:pt x="217770" y="5746333"/>
                  <a:pt x="217770" y="5746333"/>
                  <a:pt x="217770" y="5746333"/>
                </a:cubicBezTo>
                <a:cubicBezTo>
                  <a:pt x="222532" y="5743516"/>
                  <a:pt x="222532" y="5743516"/>
                  <a:pt x="221863" y="5741658"/>
                </a:cubicBezTo>
                <a:cubicBezTo>
                  <a:pt x="221863" y="5741658"/>
                  <a:pt x="221193" y="5739798"/>
                  <a:pt x="220523" y="5737940"/>
                </a:cubicBezTo>
                <a:cubicBezTo>
                  <a:pt x="220523" y="5737940"/>
                  <a:pt x="219852" y="5736081"/>
                  <a:pt x="219183" y="5734222"/>
                </a:cubicBezTo>
                <a:close/>
                <a:moveTo>
                  <a:pt x="7321448" y="5729158"/>
                </a:moveTo>
                <a:cubicBezTo>
                  <a:pt x="7319238" y="5729158"/>
                  <a:pt x="7317029" y="5729158"/>
                  <a:pt x="7314819" y="5732302"/>
                </a:cubicBezTo>
                <a:cubicBezTo>
                  <a:pt x="7314819" y="5735445"/>
                  <a:pt x="7314819" y="5735445"/>
                  <a:pt x="7314819" y="5738589"/>
                </a:cubicBezTo>
                <a:cubicBezTo>
                  <a:pt x="7317029" y="5738589"/>
                  <a:pt x="7317029" y="5738589"/>
                  <a:pt x="7317029" y="5738589"/>
                </a:cubicBezTo>
                <a:cubicBezTo>
                  <a:pt x="7319238" y="5735445"/>
                  <a:pt x="7319238" y="5735445"/>
                  <a:pt x="7321448" y="5735445"/>
                </a:cubicBezTo>
                <a:cubicBezTo>
                  <a:pt x="7321448" y="5735445"/>
                  <a:pt x="7323658" y="5738589"/>
                  <a:pt x="7325867" y="5735445"/>
                </a:cubicBezTo>
                <a:cubicBezTo>
                  <a:pt x="7325867" y="5735445"/>
                  <a:pt x="7325867" y="5732302"/>
                  <a:pt x="7325867" y="5729158"/>
                </a:cubicBezTo>
                <a:cubicBezTo>
                  <a:pt x="7325867" y="5729158"/>
                  <a:pt x="7325867" y="5729158"/>
                  <a:pt x="7323658" y="5729158"/>
                </a:cubicBezTo>
                <a:cubicBezTo>
                  <a:pt x="7323658" y="5729158"/>
                  <a:pt x="7321448" y="5729158"/>
                  <a:pt x="7321448" y="5729158"/>
                </a:cubicBezTo>
                <a:close/>
                <a:moveTo>
                  <a:pt x="2611224" y="5729158"/>
                </a:moveTo>
                <a:cubicBezTo>
                  <a:pt x="2609015" y="5729158"/>
                  <a:pt x="2606805" y="5729158"/>
                  <a:pt x="2604596" y="5732302"/>
                </a:cubicBezTo>
                <a:cubicBezTo>
                  <a:pt x="2604596" y="5735445"/>
                  <a:pt x="2604596" y="5735445"/>
                  <a:pt x="2604596" y="5738589"/>
                </a:cubicBezTo>
                <a:cubicBezTo>
                  <a:pt x="2606805" y="5738589"/>
                  <a:pt x="2606805" y="5738589"/>
                  <a:pt x="2606805" y="5738589"/>
                </a:cubicBezTo>
                <a:cubicBezTo>
                  <a:pt x="2609015" y="5735445"/>
                  <a:pt x="2609015" y="5735445"/>
                  <a:pt x="2611224" y="5735445"/>
                </a:cubicBezTo>
                <a:cubicBezTo>
                  <a:pt x="2611224" y="5735445"/>
                  <a:pt x="2613434" y="5738589"/>
                  <a:pt x="2615643" y="5735445"/>
                </a:cubicBezTo>
                <a:cubicBezTo>
                  <a:pt x="2615643" y="5735445"/>
                  <a:pt x="2615643" y="5732302"/>
                  <a:pt x="2615643" y="5729158"/>
                </a:cubicBezTo>
                <a:cubicBezTo>
                  <a:pt x="2615643" y="5729158"/>
                  <a:pt x="2615643" y="5729158"/>
                  <a:pt x="2613434" y="5729158"/>
                </a:cubicBezTo>
                <a:cubicBezTo>
                  <a:pt x="2613434" y="5729158"/>
                  <a:pt x="2611224" y="5729158"/>
                  <a:pt x="2611224" y="5729158"/>
                </a:cubicBezTo>
                <a:close/>
                <a:moveTo>
                  <a:pt x="7282945" y="5725416"/>
                </a:moveTo>
                <a:lnTo>
                  <a:pt x="7283149" y="5728273"/>
                </a:lnTo>
                <a:lnTo>
                  <a:pt x="7282559" y="5728700"/>
                </a:lnTo>
                <a:close/>
                <a:moveTo>
                  <a:pt x="2572721" y="5725416"/>
                </a:moveTo>
                <a:lnTo>
                  <a:pt x="2572926" y="5728273"/>
                </a:lnTo>
                <a:lnTo>
                  <a:pt x="2572336" y="5728700"/>
                </a:lnTo>
                <a:close/>
                <a:moveTo>
                  <a:pt x="7832296" y="5718083"/>
                </a:moveTo>
                <a:cubicBezTo>
                  <a:pt x="7830066" y="5717988"/>
                  <a:pt x="7830066" y="5717988"/>
                  <a:pt x="7830125" y="5720023"/>
                </a:cubicBezTo>
                <a:cubicBezTo>
                  <a:pt x="7832417" y="5722155"/>
                  <a:pt x="7836940" y="5724381"/>
                  <a:pt x="7839170" y="5724477"/>
                </a:cubicBezTo>
                <a:cubicBezTo>
                  <a:pt x="7839170" y="5724477"/>
                  <a:pt x="7841402" y="5724572"/>
                  <a:pt x="7841402" y="5724572"/>
                </a:cubicBezTo>
                <a:cubicBezTo>
                  <a:pt x="7841402" y="5724572"/>
                  <a:pt x="7841341" y="5722536"/>
                  <a:pt x="7841341" y="5722536"/>
                </a:cubicBezTo>
                <a:cubicBezTo>
                  <a:pt x="7839110" y="5722441"/>
                  <a:pt x="7839110" y="5722441"/>
                  <a:pt x="7839110" y="5722441"/>
                </a:cubicBezTo>
                <a:cubicBezTo>
                  <a:pt x="7836819" y="5720309"/>
                  <a:pt x="7834587" y="5720213"/>
                  <a:pt x="7834527" y="5718177"/>
                </a:cubicBezTo>
                <a:cubicBezTo>
                  <a:pt x="7834527" y="5718177"/>
                  <a:pt x="7832296" y="5718083"/>
                  <a:pt x="7832296" y="5718083"/>
                </a:cubicBezTo>
                <a:close/>
                <a:moveTo>
                  <a:pt x="3122072" y="5718083"/>
                </a:moveTo>
                <a:cubicBezTo>
                  <a:pt x="3119842" y="5717988"/>
                  <a:pt x="3119842" y="5717988"/>
                  <a:pt x="3119901" y="5720023"/>
                </a:cubicBezTo>
                <a:cubicBezTo>
                  <a:pt x="3122194" y="5722155"/>
                  <a:pt x="3126716" y="5724381"/>
                  <a:pt x="3128946" y="5724477"/>
                </a:cubicBezTo>
                <a:cubicBezTo>
                  <a:pt x="3128946" y="5724477"/>
                  <a:pt x="3131179" y="5724572"/>
                  <a:pt x="3131179" y="5724572"/>
                </a:cubicBezTo>
                <a:cubicBezTo>
                  <a:pt x="3131179" y="5724572"/>
                  <a:pt x="3131117" y="5722536"/>
                  <a:pt x="3131117" y="5722536"/>
                </a:cubicBezTo>
                <a:cubicBezTo>
                  <a:pt x="3128886" y="5722441"/>
                  <a:pt x="3128886" y="5722441"/>
                  <a:pt x="3128886" y="5722441"/>
                </a:cubicBezTo>
                <a:cubicBezTo>
                  <a:pt x="3126595" y="5720309"/>
                  <a:pt x="3124364" y="5720213"/>
                  <a:pt x="3124304" y="5718177"/>
                </a:cubicBezTo>
                <a:cubicBezTo>
                  <a:pt x="3124304" y="5718177"/>
                  <a:pt x="3122072" y="5718083"/>
                  <a:pt x="3122072" y="5718083"/>
                </a:cubicBezTo>
                <a:close/>
                <a:moveTo>
                  <a:pt x="10702282" y="5713968"/>
                </a:moveTo>
                <a:cubicBezTo>
                  <a:pt x="10701352" y="5714529"/>
                  <a:pt x="10701048" y="5715264"/>
                  <a:pt x="10701135" y="5716068"/>
                </a:cubicBezTo>
                <a:cubicBezTo>
                  <a:pt x="10701393" y="5718484"/>
                  <a:pt x="10705175" y="5721546"/>
                  <a:pt x="10706165" y="5722522"/>
                </a:cubicBezTo>
                <a:cubicBezTo>
                  <a:pt x="10709186" y="5721956"/>
                  <a:pt x="10707246" y="5717679"/>
                  <a:pt x="10709261" y="5717303"/>
                </a:cubicBezTo>
                <a:cubicBezTo>
                  <a:pt x="10708949" y="5715814"/>
                  <a:pt x="10707942" y="5716003"/>
                  <a:pt x="10708253" y="5717491"/>
                </a:cubicBezTo>
                <a:cubicBezTo>
                  <a:pt x="10705927" y="5716379"/>
                  <a:pt x="10703912" y="5716757"/>
                  <a:pt x="10702282" y="5713968"/>
                </a:cubicBezTo>
                <a:close/>
                <a:moveTo>
                  <a:pt x="5755077" y="5713345"/>
                </a:moveTo>
                <a:lnTo>
                  <a:pt x="5758155" y="5719623"/>
                </a:lnTo>
                <a:lnTo>
                  <a:pt x="5757823" y="5719788"/>
                </a:lnTo>
                <a:lnTo>
                  <a:pt x="5753286" y="5719788"/>
                </a:lnTo>
                <a:close/>
                <a:moveTo>
                  <a:pt x="1044853" y="5713345"/>
                </a:moveTo>
                <a:lnTo>
                  <a:pt x="1047930" y="5719624"/>
                </a:lnTo>
                <a:lnTo>
                  <a:pt x="1047599" y="5719788"/>
                </a:lnTo>
                <a:lnTo>
                  <a:pt x="1043063" y="5719788"/>
                </a:lnTo>
                <a:close/>
                <a:moveTo>
                  <a:pt x="4367674" y="5710870"/>
                </a:moveTo>
                <a:cubicBezTo>
                  <a:pt x="4367674" y="5710870"/>
                  <a:pt x="4367674" y="5710870"/>
                  <a:pt x="4358662" y="5711288"/>
                </a:cubicBezTo>
                <a:cubicBezTo>
                  <a:pt x="4358662" y="5711288"/>
                  <a:pt x="4359212" y="5716649"/>
                  <a:pt x="4359212" y="5716649"/>
                </a:cubicBezTo>
                <a:cubicBezTo>
                  <a:pt x="4359212" y="5716649"/>
                  <a:pt x="4359766" y="5722008"/>
                  <a:pt x="4359766" y="5722008"/>
                </a:cubicBezTo>
                <a:cubicBezTo>
                  <a:pt x="4359766" y="5722008"/>
                  <a:pt x="4368778" y="5721589"/>
                  <a:pt x="4368778" y="5721589"/>
                </a:cubicBezTo>
                <a:cubicBezTo>
                  <a:pt x="4368226" y="5716230"/>
                  <a:pt x="4368226" y="5716230"/>
                  <a:pt x="4368226" y="5716230"/>
                </a:cubicBezTo>
                <a:cubicBezTo>
                  <a:pt x="4368226" y="5716230"/>
                  <a:pt x="4368226" y="5716230"/>
                  <a:pt x="4367674" y="5710870"/>
                </a:cubicBezTo>
                <a:close/>
                <a:moveTo>
                  <a:pt x="10707140" y="5709050"/>
                </a:moveTo>
                <a:cubicBezTo>
                  <a:pt x="10706592" y="5709209"/>
                  <a:pt x="10706486" y="5709946"/>
                  <a:pt x="10706600" y="5710973"/>
                </a:cubicBezTo>
                <a:cubicBezTo>
                  <a:pt x="10706714" y="5712001"/>
                  <a:pt x="10707048" y="5713316"/>
                  <a:pt x="10707383" y="5714632"/>
                </a:cubicBezTo>
                <a:cubicBezTo>
                  <a:pt x="10708478" y="5714317"/>
                  <a:pt x="10709573" y="5714000"/>
                  <a:pt x="10710667" y="5713682"/>
                </a:cubicBezTo>
                <a:cubicBezTo>
                  <a:pt x="10709998" y="5711050"/>
                  <a:pt x="10707809" y="5711683"/>
                  <a:pt x="10707140" y="5709050"/>
                </a:cubicBezTo>
                <a:close/>
                <a:moveTo>
                  <a:pt x="7730404" y="5706461"/>
                </a:moveTo>
                <a:cubicBezTo>
                  <a:pt x="7729699" y="5711341"/>
                  <a:pt x="7729699" y="5711341"/>
                  <a:pt x="7728998" y="5716220"/>
                </a:cubicBezTo>
                <a:cubicBezTo>
                  <a:pt x="7737392" y="5718317"/>
                  <a:pt x="7737392" y="5718317"/>
                  <a:pt x="7745083" y="5725296"/>
                </a:cubicBezTo>
                <a:cubicBezTo>
                  <a:pt x="7745083" y="5725296"/>
                  <a:pt x="7736690" y="5723198"/>
                  <a:pt x="7736690" y="5723198"/>
                </a:cubicBezTo>
                <a:cubicBezTo>
                  <a:pt x="7735987" y="5728079"/>
                  <a:pt x="7735987" y="5728079"/>
                  <a:pt x="7735283" y="5732960"/>
                </a:cubicBezTo>
                <a:cubicBezTo>
                  <a:pt x="7744381" y="5730176"/>
                  <a:pt x="7752070" y="5737154"/>
                  <a:pt x="7760464" y="5739251"/>
                </a:cubicBezTo>
                <a:cubicBezTo>
                  <a:pt x="7761167" y="5734370"/>
                  <a:pt x="7761870" y="5729490"/>
                  <a:pt x="7762574" y="5724609"/>
                </a:cubicBezTo>
                <a:cubicBezTo>
                  <a:pt x="7754179" y="5722512"/>
                  <a:pt x="7754179" y="5722512"/>
                  <a:pt x="7754882" y="5717633"/>
                </a:cubicBezTo>
                <a:cubicBezTo>
                  <a:pt x="7746490" y="5715536"/>
                  <a:pt x="7738798" y="5708558"/>
                  <a:pt x="7730404" y="5706461"/>
                </a:cubicBezTo>
                <a:close/>
                <a:moveTo>
                  <a:pt x="3020180" y="5706461"/>
                </a:moveTo>
                <a:cubicBezTo>
                  <a:pt x="3019476" y="5711341"/>
                  <a:pt x="3019476" y="5711341"/>
                  <a:pt x="3018774" y="5716220"/>
                </a:cubicBezTo>
                <a:cubicBezTo>
                  <a:pt x="3027168" y="5718318"/>
                  <a:pt x="3027168" y="5718318"/>
                  <a:pt x="3034859" y="5725296"/>
                </a:cubicBezTo>
                <a:cubicBezTo>
                  <a:pt x="3034859" y="5725296"/>
                  <a:pt x="3026466" y="5723198"/>
                  <a:pt x="3026466" y="5723198"/>
                </a:cubicBezTo>
                <a:cubicBezTo>
                  <a:pt x="3025763" y="5728079"/>
                  <a:pt x="3025763" y="5728079"/>
                  <a:pt x="3025060" y="5732960"/>
                </a:cubicBezTo>
                <a:cubicBezTo>
                  <a:pt x="3034157" y="5730176"/>
                  <a:pt x="3041846" y="5737154"/>
                  <a:pt x="3050240" y="5739251"/>
                </a:cubicBezTo>
                <a:cubicBezTo>
                  <a:pt x="3050944" y="5734370"/>
                  <a:pt x="3051646" y="5729490"/>
                  <a:pt x="3052350" y="5724609"/>
                </a:cubicBezTo>
                <a:cubicBezTo>
                  <a:pt x="3043955" y="5722512"/>
                  <a:pt x="3043955" y="5722512"/>
                  <a:pt x="3044658" y="5717633"/>
                </a:cubicBezTo>
                <a:cubicBezTo>
                  <a:pt x="3036266" y="5715536"/>
                  <a:pt x="3028574" y="5708558"/>
                  <a:pt x="3020180" y="5706461"/>
                </a:cubicBezTo>
                <a:close/>
                <a:moveTo>
                  <a:pt x="5715342" y="5705644"/>
                </a:moveTo>
                <a:lnTo>
                  <a:pt x="5717048" y="5705838"/>
                </a:lnTo>
                <a:lnTo>
                  <a:pt x="5719889" y="5724010"/>
                </a:lnTo>
                <a:cubicBezTo>
                  <a:pt x="5723542" y="5738622"/>
                  <a:pt x="5729975" y="5751560"/>
                  <a:pt x="5739656" y="5754036"/>
                </a:cubicBezTo>
                <a:lnTo>
                  <a:pt x="5740243" y="5752834"/>
                </a:lnTo>
                <a:lnTo>
                  <a:pt x="5740524" y="5753019"/>
                </a:lnTo>
                <a:cubicBezTo>
                  <a:pt x="5742707" y="5751728"/>
                  <a:pt x="5743138" y="5751085"/>
                  <a:pt x="5742760" y="5750726"/>
                </a:cubicBezTo>
                <a:lnTo>
                  <a:pt x="5741422" y="5750426"/>
                </a:lnTo>
                <a:lnTo>
                  <a:pt x="5749182" y="5734557"/>
                </a:lnTo>
                <a:lnTo>
                  <a:pt x="5751491" y="5726253"/>
                </a:lnTo>
                <a:lnTo>
                  <a:pt x="5757823" y="5726253"/>
                </a:lnTo>
                <a:cubicBezTo>
                  <a:pt x="5760002" y="5732719"/>
                  <a:pt x="5762180" y="5729486"/>
                  <a:pt x="5762180" y="5739184"/>
                </a:cubicBezTo>
                <a:lnTo>
                  <a:pt x="5763885" y="5739786"/>
                </a:lnTo>
                <a:lnTo>
                  <a:pt x="5764043" y="5746221"/>
                </a:lnTo>
                <a:cubicBezTo>
                  <a:pt x="5762997" y="5749301"/>
                  <a:pt x="5760582" y="5751366"/>
                  <a:pt x="5756105" y="5751589"/>
                </a:cubicBezTo>
                <a:cubicBezTo>
                  <a:pt x="5758062" y="5763677"/>
                  <a:pt x="5745008" y="5771174"/>
                  <a:pt x="5753252" y="5782832"/>
                </a:cubicBezTo>
                <a:cubicBezTo>
                  <a:pt x="5753261" y="5787125"/>
                  <a:pt x="5751570" y="5789966"/>
                  <a:pt x="5749457" y="5792175"/>
                </a:cubicBezTo>
                <a:lnTo>
                  <a:pt x="5747036" y="5794294"/>
                </a:lnTo>
                <a:lnTo>
                  <a:pt x="5746930" y="5794139"/>
                </a:lnTo>
                <a:lnTo>
                  <a:pt x="5746523" y="5794743"/>
                </a:lnTo>
                <a:lnTo>
                  <a:pt x="5743521" y="5797372"/>
                </a:lnTo>
                <a:lnTo>
                  <a:pt x="5740395" y="5797372"/>
                </a:lnTo>
                <a:cubicBezTo>
                  <a:pt x="5733859" y="5794947"/>
                  <a:pt x="5726100" y="5794341"/>
                  <a:pt x="5719870" y="5801008"/>
                </a:cubicBezTo>
                <a:lnTo>
                  <a:pt x="5716496" y="5806591"/>
                </a:lnTo>
                <a:lnTo>
                  <a:pt x="5715629" y="5805142"/>
                </a:lnTo>
                <a:cubicBezTo>
                  <a:pt x="5714975" y="5803332"/>
                  <a:pt x="5707321" y="5796877"/>
                  <a:pt x="5711059" y="5792472"/>
                </a:cubicBezTo>
                <a:cubicBezTo>
                  <a:pt x="5709755" y="5788851"/>
                  <a:pt x="5712838" y="5782635"/>
                  <a:pt x="5710228" y="5775394"/>
                </a:cubicBezTo>
                <a:cubicBezTo>
                  <a:pt x="5709577" y="5773584"/>
                  <a:pt x="5705839" y="5777989"/>
                  <a:pt x="5705839" y="5777989"/>
                </a:cubicBezTo>
                <a:cubicBezTo>
                  <a:pt x="5705839" y="5777989"/>
                  <a:pt x="5701270" y="5765320"/>
                  <a:pt x="5700617" y="5763509"/>
                </a:cubicBezTo>
                <a:lnTo>
                  <a:pt x="5694816" y="5750567"/>
                </a:lnTo>
                <a:lnTo>
                  <a:pt x="5696825" y="5748882"/>
                </a:lnTo>
                <a:cubicBezTo>
                  <a:pt x="5699003" y="5732719"/>
                  <a:pt x="5705538" y="5726253"/>
                  <a:pt x="5709897" y="5716556"/>
                </a:cubicBezTo>
                <a:cubicBezTo>
                  <a:pt x="5709897" y="5716556"/>
                  <a:pt x="5712075" y="5716556"/>
                  <a:pt x="5712075" y="5716556"/>
                </a:cubicBezTo>
                <a:cubicBezTo>
                  <a:pt x="5712075" y="5716556"/>
                  <a:pt x="5714253" y="5713322"/>
                  <a:pt x="5714253" y="5713322"/>
                </a:cubicBezTo>
                <a:cubicBezTo>
                  <a:pt x="5714253" y="5710089"/>
                  <a:pt x="5712075" y="5710089"/>
                  <a:pt x="5712075" y="5710089"/>
                </a:cubicBezTo>
                <a:cubicBezTo>
                  <a:pt x="5709897" y="5710089"/>
                  <a:pt x="5709897" y="5710089"/>
                  <a:pt x="5709897" y="5710089"/>
                </a:cubicBezTo>
                <a:cubicBezTo>
                  <a:pt x="5710986" y="5705241"/>
                  <a:pt x="5713164" y="5705241"/>
                  <a:pt x="5715342" y="5705644"/>
                </a:cubicBezTo>
                <a:close/>
                <a:moveTo>
                  <a:pt x="1005118" y="5705644"/>
                </a:moveTo>
                <a:lnTo>
                  <a:pt x="1006825" y="5705838"/>
                </a:lnTo>
                <a:lnTo>
                  <a:pt x="1009665" y="5724010"/>
                </a:lnTo>
                <a:cubicBezTo>
                  <a:pt x="1013318" y="5738622"/>
                  <a:pt x="1019751" y="5751560"/>
                  <a:pt x="1029433" y="5754036"/>
                </a:cubicBezTo>
                <a:lnTo>
                  <a:pt x="1030019" y="5752834"/>
                </a:lnTo>
                <a:lnTo>
                  <a:pt x="1030299" y="5753019"/>
                </a:lnTo>
                <a:cubicBezTo>
                  <a:pt x="1032482" y="5751728"/>
                  <a:pt x="1032914" y="5751086"/>
                  <a:pt x="1032536" y="5750726"/>
                </a:cubicBezTo>
                <a:lnTo>
                  <a:pt x="1031198" y="5750426"/>
                </a:lnTo>
                <a:lnTo>
                  <a:pt x="1038958" y="5734558"/>
                </a:lnTo>
                <a:lnTo>
                  <a:pt x="1041266" y="5726253"/>
                </a:lnTo>
                <a:lnTo>
                  <a:pt x="1047599" y="5726253"/>
                </a:lnTo>
                <a:cubicBezTo>
                  <a:pt x="1049778" y="5732719"/>
                  <a:pt x="1051956" y="5729486"/>
                  <a:pt x="1051956" y="5739184"/>
                </a:cubicBezTo>
                <a:lnTo>
                  <a:pt x="1053660" y="5739786"/>
                </a:lnTo>
                <a:lnTo>
                  <a:pt x="1053819" y="5746221"/>
                </a:lnTo>
                <a:cubicBezTo>
                  <a:pt x="1052774" y="5749301"/>
                  <a:pt x="1050358" y="5751366"/>
                  <a:pt x="1045882" y="5751589"/>
                </a:cubicBezTo>
                <a:cubicBezTo>
                  <a:pt x="1047837" y="5763677"/>
                  <a:pt x="1034784" y="5771174"/>
                  <a:pt x="1043028" y="5782832"/>
                </a:cubicBezTo>
                <a:cubicBezTo>
                  <a:pt x="1043035" y="5787125"/>
                  <a:pt x="1041346" y="5789966"/>
                  <a:pt x="1039233" y="5792175"/>
                </a:cubicBezTo>
                <a:lnTo>
                  <a:pt x="1036812" y="5794294"/>
                </a:lnTo>
                <a:lnTo>
                  <a:pt x="1036706" y="5794139"/>
                </a:lnTo>
                <a:lnTo>
                  <a:pt x="1036299" y="5794743"/>
                </a:lnTo>
                <a:lnTo>
                  <a:pt x="1033297" y="5797372"/>
                </a:lnTo>
                <a:lnTo>
                  <a:pt x="1030171" y="5797372"/>
                </a:lnTo>
                <a:cubicBezTo>
                  <a:pt x="1023635" y="5794947"/>
                  <a:pt x="1015875" y="5794341"/>
                  <a:pt x="1009646" y="5801008"/>
                </a:cubicBezTo>
                <a:lnTo>
                  <a:pt x="1006272" y="5806591"/>
                </a:lnTo>
                <a:lnTo>
                  <a:pt x="1005404" y="5805142"/>
                </a:lnTo>
                <a:cubicBezTo>
                  <a:pt x="1004751" y="5803332"/>
                  <a:pt x="997097" y="5796877"/>
                  <a:pt x="1000835" y="5792472"/>
                </a:cubicBezTo>
                <a:cubicBezTo>
                  <a:pt x="999530" y="5788852"/>
                  <a:pt x="1002615" y="5782635"/>
                  <a:pt x="1000005" y="5775394"/>
                </a:cubicBezTo>
                <a:cubicBezTo>
                  <a:pt x="999352" y="5773584"/>
                  <a:pt x="995614" y="5777989"/>
                  <a:pt x="995614" y="5777989"/>
                </a:cubicBezTo>
                <a:cubicBezTo>
                  <a:pt x="995614" y="5777989"/>
                  <a:pt x="991046" y="5765320"/>
                  <a:pt x="990393" y="5763509"/>
                </a:cubicBezTo>
                <a:lnTo>
                  <a:pt x="984592" y="5750567"/>
                </a:lnTo>
                <a:lnTo>
                  <a:pt x="986601" y="5748882"/>
                </a:lnTo>
                <a:cubicBezTo>
                  <a:pt x="988778" y="5732719"/>
                  <a:pt x="995314" y="5726253"/>
                  <a:pt x="999672" y="5716556"/>
                </a:cubicBezTo>
                <a:cubicBezTo>
                  <a:pt x="999672" y="5716556"/>
                  <a:pt x="1001851" y="5716556"/>
                  <a:pt x="1001851" y="5716556"/>
                </a:cubicBezTo>
                <a:cubicBezTo>
                  <a:pt x="1001851" y="5716556"/>
                  <a:pt x="1004029" y="5713322"/>
                  <a:pt x="1004029" y="5713322"/>
                </a:cubicBezTo>
                <a:cubicBezTo>
                  <a:pt x="1004029" y="5710089"/>
                  <a:pt x="1001851" y="5710089"/>
                  <a:pt x="1001851" y="5710089"/>
                </a:cubicBezTo>
                <a:cubicBezTo>
                  <a:pt x="999672" y="5710089"/>
                  <a:pt x="999672" y="5710089"/>
                  <a:pt x="999672" y="5710089"/>
                </a:cubicBezTo>
                <a:cubicBezTo>
                  <a:pt x="1000761" y="5705241"/>
                  <a:pt x="1002940" y="5705241"/>
                  <a:pt x="1005118" y="5705644"/>
                </a:cubicBezTo>
                <a:close/>
                <a:moveTo>
                  <a:pt x="263338" y="5700392"/>
                </a:moveTo>
                <a:cubicBezTo>
                  <a:pt x="265517" y="5700392"/>
                  <a:pt x="265517" y="5700392"/>
                  <a:pt x="265517" y="5700392"/>
                </a:cubicBezTo>
                <a:lnTo>
                  <a:pt x="263891" y="5700803"/>
                </a:lnTo>
                <a:close/>
                <a:moveTo>
                  <a:pt x="4390237" y="5695463"/>
                </a:moveTo>
                <a:cubicBezTo>
                  <a:pt x="4390237" y="5695463"/>
                  <a:pt x="4372211" y="5696299"/>
                  <a:pt x="4382144" y="5704815"/>
                </a:cubicBezTo>
                <a:cubicBezTo>
                  <a:pt x="4382144" y="5704815"/>
                  <a:pt x="4382144" y="5704815"/>
                  <a:pt x="4391157" y="5704395"/>
                </a:cubicBezTo>
                <a:cubicBezTo>
                  <a:pt x="4391157" y="5704395"/>
                  <a:pt x="4390698" y="5699929"/>
                  <a:pt x="4390237" y="5695463"/>
                </a:cubicBezTo>
                <a:close/>
                <a:moveTo>
                  <a:pt x="215556" y="5691769"/>
                </a:moveTo>
                <a:lnTo>
                  <a:pt x="217932" y="5694343"/>
                </a:lnTo>
                <a:lnTo>
                  <a:pt x="216722" y="5694218"/>
                </a:lnTo>
                <a:close/>
                <a:moveTo>
                  <a:pt x="7581193" y="5685103"/>
                </a:moveTo>
                <a:lnTo>
                  <a:pt x="7581193" y="5688567"/>
                </a:lnTo>
                <a:cubicBezTo>
                  <a:pt x="7582289" y="5690984"/>
                  <a:pt x="7583385" y="5693400"/>
                  <a:pt x="7581193" y="5696622"/>
                </a:cubicBezTo>
                <a:cubicBezTo>
                  <a:pt x="7581193" y="5696622"/>
                  <a:pt x="7581193" y="5696622"/>
                  <a:pt x="7581193" y="5699845"/>
                </a:cubicBezTo>
                <a:lnTo>
                  <a:pt x="7578420" y="5697806"/>
                </a:lnTo>
                <a:lnTo>
                  <a:pt x="7578408" y="5695686"/>
                </a:lnTo>
                <a:lnTo>
                  <a:pt x="7570771" y="5690124"/>
                </a:lnTo>
                <a:lnTo>
                  <a:pt x="7570232" y="5686956"/>
                </a:lnTo>
                <a:lnTo>
                  <a:pt x="7568533" y="5688494"/>
                </a:lnTo>
                <a:lnTo>
                  <a:pt x="7564368" y="5685461"/>
                </a:lnTo>
                <a:cubicBezTo>
                  <a:pt x="7568646" y="5686530"/>
                  <a:pt x="7572925" y="5687599"/>
                  <a:pt x="7576226" y="5687752"/>
                </a:cubicBezTo>
                <a:close/>
                <a:moveTo>
                  <a:pt x="2870969" y="5685103"/>
                </a:moveTo>
                <a:lnTo>
                  <a:pt x="2870969" y="5688567"/>
                </a:lnTo>
                <a:cubicBezTo>
                  <a:pt x="2872065" y="5690984"/>
                  <a:pt x="2873161" y="5693400"/>
                  <a:pt x="2870969" y="5696622"/>
                </a:cubicBezTo>
                <a:cubicBezTo>
                  <a:pt x="2870969" y="5696622"/>
                  <a:pt x="2870969" y="5696622"/>
                  <a:pt x="2870969" y="5699845"/>
                </a:cubicBezTo>
                <a:lnTo>
                  <a:pt x="2868196" y="5697807"/>
                </a:lnTo>
                <a:lnTo>
                  <a:pt x="2868185" y="5695686"/>
                </a:lnTo>
                <a:lnTo>
                  <a:pt x="2860547" y="5690124"/>
                </a:lnTo>
                <a:lnTo>
                  <a:pt x="2860008" y="5686956"/>
                </a:lnTo>
                <a:lnTo>
                  <a:pt x="2858309" y="5688494"/>
                </a:lnTo>
                <a:lnTo>
                  <a:pt x="2854144" y="5685461"/>
                </a:lnTo>
                <a:cubicBezTo>
                  <a:pt x="2858422" y="5686530"/>
                  <a:pt x="2862701" y="5687599"/>
                  <a:pt x="2866003" y="5687752"/>
                </a:cubicBezTo>
                <a:close/>
                <a:moveTo>
                  <a:pt x="7635782" y="5682820"/>
                </a:moveTo>
                <a:cubicBezTo>
                  <a:pt x="7635782" y="5682820"/>
                  <a:pt x="7637936" y="5684330"/>
                  <a:pt x="7638946" y="5685554"/>
                </a:cubicBezTo>
                <a:lnTo>
                  <a:pt x="7639024" y="5686002"/>
                </a:lnTo>
                <a:lnTo>
                  <a:pt x="7635241" y="5686574"/>
                </a:lnTo>
                <a:cubicBezTo>
                  <a:pt x="7637531" y="5687146"/>
                  <a:pt x="7638709" y="5687197"/>
                  <a:pt x="7639189" y="5686952"/>
                </a:cubicBezTo>
                <a:lnTo>
                  <a:pt x="7639024" y="5686002"/>
                </a:lnTo>
                <a:lnTo>
                  <a:pt x="7640090" y="5685841"/>
                </a:lnTo>
                <a:cubicBezTo>
                  <a:pt x="7642515" y="5685474"/>
                  <a:pt x="7644940" y="5685109"/>
                  <a:pt x="7644940" y="5685109"/>
                </a:cubicBezTo>
                <a:cubicBezTo>
                  <a:pt x="7644940" y="5685109"/>
                  <a:pt x="7644940" y="5685109"/>
                  <a:pt x="7635782" y="5682820"/>
                </a:cubicBezTo>
                <a:close/>
                <a:moveTo>
                  <a:pt x="2925558" y="5682820"/>
                </a:moveTo>
                <a:cubicBezTo>
                  <a:pt x="2925558" y="5682820"/>
                  <a:pt x="2927712" y="5684330"/>
                  <a:pt x="2928723" y="5685555"/>
                </a:cubicBezTo>
                <a:lnTo>
                  <a:pt x="2928800" y="5686002"/>
                </a:lnTo>
                <a:lnTo>
                  <a:pt x="2925018" y="5686574"/>
                </a:lnTo>
                <a:cubicBezTo>
                  <a:pt x="2927307" y="5687146"/>
                  <a:pt x="2928486" y="5687197"/>
                  <a:pt x="2928965" y="5686952"/>
                </a:cubicBezTo>
                <a:lnTo>
                  <a:pt x="2928800" y="5686002"/>
                </a:lnTo>
                <a:lnTo>
                  <a:pt x="2929867" y="5685841"/>
                </a:lnTo>
                <a:cubicBezTo>
                  <a:pt x="2932291" y="5685474"/>
                  <a:pt x="2934716" y="5685109"/>
                  <a:pt x="2934716" y="5685109"/>
                </a:cubicBezTo>
                <a:cubicBezTo>
                  <a:pt x="2934716" y="5685109"/>
                  <a:pt x="2934716" y="5685109"/>
                  <a:pt x="2925558" y="5682820"/>
                </a:cubicBezTo>
                <a:close/>
                <a:moveTo>
                  <a:pt x="7581193" y="5680618"/>
                </a:moveTo>
                <a:lnTo>
                  <a:pt x="7581193" y="5684291"/>
                </a:lnTo>
                <a:lnTo>
                  <a:pt x="7581158" y="5684283"/>
                </a:lnTo>
                <a:cubicBezTo>
                  <a:pt x="7580089" y="5684016"/>
                  <a:pt x="7577950" y="5683481"/>
                  <a:pt x="7573672" y="5682412"/>
                </a:cubicBezTo>
                <a:cubicBezTo>
                  <a:pt x="7573672" y="5682412"/>
                  <a:pt x="7575811" y="5682946"/>
                  <a:pt x="7578043" y="5682833"/>
                </a:cubicBezTo>
                <a:close/>
                <a:moveTo>
                  <a:pt x="2870969" y="5680618"/>
                </a:moveTo>
                <a:lnTo>
                  <a:pt x="2870969" y="5684291"/>
                </a:lnTo>
                <a:lnTo>
                  <a:pt x="2870935" y="5684283"/>
                </a:lnTo>
                <a:cubicBezTo>
                  <a:pt x="2869865" y="5684016"/>
                  <a:pt x="2867726" y="5683481"/>
                  <a:pt x="2863448" y="5682412"/>
                </a:cubicBezTo>
                <a:cubicBezTo>
                  <a:pt x="2863448" y="5682412"/>
                  <a:pt x="2865587" y="5682946"/>
                  <a:pt x="2867820" y="5682833"/>
                </a:cubicBezTo>
                <a:close/>
                <a:moveTo>
                  <a:pt x="4296945" y="5677449"/>
                </a:moveTo>
                <a:cubicBezTo>
                  <a:pt x="4294663" y="5678497"/>
                  <a:pt x="4292635" y="5680790"/>
                  <a:pt x="4291391" y="5683361"/>
                </a:cubicBezTo>
                <a:cubicBezTo>
                  <a:pt x="4288902" y="5688503"/>
                  <a:pt x="4289544" y="5694755"/>
                  <a:pt x="4297558" y="5694383"/>
                </a:cubicBezTo>
                <a:cubicBezTo>
                  <a:pt x="4297040" y="5689381"/>
                  <a:pt x="4304539" y="5684006"/>
                  <a:pt x="4304023" y="5679005"/>
                </a:cubicBezTo>
                <a:cubicBezTo>
                  <a:pt x="4301762" y="5676597"/>
                  <a:pt x="4299227" y="5676400"/>
                  <a:pt x="4296945" y="5677449"/>
                </a:cubicBezTo>
                <a:close/>
                <a:moveTo>
                  <a:pt x="7309091" y="5676064"/>
                </a:moveTo>
                <a:lnTo>
                  <a:pt x="7308917" y="5680996"/>
                </a:lnTo>
                <a:lnTo>
                  <a:pt x="7309380" y="5681100"/>
                </a:lnTo>
                <a:lnTo>
                  <a:pt x="7306479" y="5682052"/>
                </a:lnTo>
                <a:cubicBezTo>
                  <a:pt x="7306044" y="5681747"/>
                  <a:pt x="7306515" y="5680746"/>
                  <a:pt x="7307288" y="5679386"/>
                </a:cubicBezTo>
                <a:close/>
                <a:moveTo>
                  <a:pt x="2598868" y="5676064"/>
                </a:moveTo>
                <a:lnTo>
                  <a:pt x="2598693" y="5680996"/>
                </a:lnTo>
                <a:lnTo>
                  <a:pt x="2599157" y="5681100"/>
                </a:lnTo>
                <a:lnTo>
                  <a:pt x="2596256" y="5682052"/>
                </a:lnTo>
                <a:cubicBezTo>
                  <a:pt x="2595820" y="5681747"/>
                  <a:pt x="2596291" y="5680746"/>
                  <a:pt x="2597065" y="5679386"/>
                </a:cubicBezTo>
                <a:close/>
                <a:moveTo>
                  <a:pt x="10680468" y="5675337"/>
                </a:moveTo>
                <a:lnTo>
                  <a:pt x="10680718" y="5677203"/>
                </a:lnTo>
                <a:cubicBezTo>
                  <a:pt x="10680368" y="5682022"/>
                  <a:pt x="10676899" y="5681165"/>
                  <a:pt x="10677402" y="5686338"/>
                </a:cubicBezTo>
                <a:cubicBezTo>
                  <a:pt x="10675049" y="5685600"/>
                  <a:pt x="10672695" y="5680609"/>
                  <a:pt x="10671348" y="5683835"/>
                </a:cubicBezTo>
                <a:lnTo>
                  <a:pt x="10671629" y="5685510"/>
                </a:lnTo>
                <a:lnTo>
                  <a:pt x="10670235" y="5684685"/>
                </a:lnTo>
                <a:lnTo>
                  <a:pt x="10669531" y="5684534"/>
                </a:lnTo>
                <a:lnTo>
                  <a:pt x="10670519" y="5679368"/>
                </a:lnTo>
                <a:lnTo>
                  <a:pt x="10676602" y="5677920"/>
                </a:lnTo>
                <a:close/>
                <a:moveTo>
                  <a:pt x="10663617" y="5674728"/>
                </a:moveTo>
                <a:lnTo>
                  <a:pt x="10667617" y="5684123"/>
                </a:lnTo>
                <a:lnTo>
                  <a:pt x="10665322" y="5683630"/>
                </a:lnTo>
                <a:cubicBezTo>
                  <a:pt x="10664328" y="5681416"/>
                  <a:pt x="10663832" y="5680309"/>
                  <a:pt x="10663166" y="5679033"/>
                </a:cubicBezTo>
                <a:lnTo>
                  <a:pt x="10661130" y="5675423"/>
                </a:lnTo>
                <a:lnTo>
                  <a:pt x="10661177" y="5675257"/>
                </a:lnTo>
                <a:cubicBezTo>
                  <a:pt x="10661766" y="5674909"/>
                  <a:pt x="10662607" y="5675020"/>
                  <a:pt x="10663617" y="5674728"/>
                </a:cubicBezTo>
                <a:close/>
                <a:moveTo>
                  <a:pt x="7716686" y="5669978"/>
                </a:moveTo>
                <a:cubicBezTo>
                  <a:pt x="7718570" y="5673365"/>
                  <a:pt x="7721279" y="5675136"/>
                  <a:pt x="7723841" y="5675867"/>
                </a:cubicBezTo>
                <a:cubicBezTo>
                  <a:pt x="7725764" y="5676416"/>
                  <a:pt x="7727603" y="5676379"/>
                  <a:pt x="7728950" y="5676002"/>
                </a:cubicBezTo>
                <a:cubicBezTo>
                  <a:pt x="7732990" y="5674871"/>
                  <a:pt x="7732594" y="5670671"/>
                  <a:pt x="7716686" y="5669978"/>
                </a:cubicBezTo>
                <a:close/>
                <a:moveTo>
                  <a:pt x="3006462" y="5669978"/>
                </a:moveTo>
                <a:cubicBezTo>
                  <a:pt x="3008346" y="5673365"/>
                  <a:pt x="3011056" y="5675136"/>
                  <a:pt x="3013617" y="5675867"/>
                </a:cubicBezTo>
                <a:cubicBezTo>
                  <a:pt x="3015540" y="5676416"/>
                  <a:pt x="3017380" y="5676379"/>
                  <a:pt x="3018726" y="5676002"/>
                </a:cubicBezTo>
                <a:cubicBezTo>
                  <a:pt x="3022766" y="5674871"/>
                  <a:pt x="3022370" y="5670671"/>
                  <a:pt x="3006462" y="5669978"/>
                </a:cubicBezTo>
                <a:close/>
                <a:moveTo>
                  <a:pt x="7787419" y="5666260"/>
                </a:moveTo>
                <a:cubicBezTo>
                  <a:pt x="7761023" y="5665109"/>
                  <a:pt x="7759509" y="5675620"/>
                  <a:pt x="7750205" y="5678741"/>
                </a:cubicBezTo>
                <a:cubicBezTo>
                  <a:pt x="7757237" y="5691388"/>
                  <a:pt x="7754967" y="5707154"/>
                  <a:pt x="7771302" y="5716679"/>
                </a:cubicBezTo>
                <a:cubicBezTo>
                  <a:pt x="7780606" y="5713559"/>
                  <a:pt x="7789910" y="5710439"/>
                  <a:pt x="7783633" y="5692537"/>
                </a:cubicBezTo>
                <a:cubicBezTo>
                  <a:pt x="7784391" y="5687281"/>
                  <a:pt x="7777359" y="5674637"/>
                  <a:pt x="7778116" y="5669380"/>
                </a:cubicBezTo>
                <a:cubicBezTo>
                  <a:pt x="7778116" y="5669380"/>
                  <a:pt x="7786662" y="5671515"/>
                  <a:pt x="7787419" y="5666260"/>
                </a:cubicBezTo>
                <a:close/>
                <a:moveTo>
                  <a:pt x="3077195" y="5666260"/>
                </a:moveTo>
                <a:cubicBezTo>
                  <a:pt x="3050800" y="5665110"/>
                  <a:pt x="3049285" y="5675621"/>
                  <a:pt x="3039982" y="5678742"/>
                </a:cubicBezTo>
                <a:cubicBezTo>
                  <a:pt x="3047013" y="5691388"/>
                  <a:pt x="3044743" y="5707154"/>
                  <a:pt x="3061078" y="5716679"/>
                </a:cubicBezTo>
                <a:cubicBezTo>
                  <a:pt x="3070382" y="5713559"/>
                  <a:pt x="3079686" y="5710439"/>
                  <a:pt x="3073410" y="5692537"/>
                </a:cubicBezTo>
                <a:cubicBezTo>
                  <a:pt x="3074167" y="5687281"/>
                  <a:pt x="3067135" y="5674637"/>
                  <a:pt x="3067893" y="5669380"/>
                </a:cubicBezTo>
                <a:cubicBezTo>
                  <a:pt x="3067893" y="5669380"/>
                  <a:pt x="3076438" y="5671515"/>
                  <a:pt x="3077195" y="5666260"/>
                </a:cubicBezTo>
                <a:close/>
                <a:moveTo>
                  <a:pt x="7655035" y="5666241"/>
                </a:moveTo>
                <a:cubicBezTo>
                  <a:pt x="7655035" y="5666241"/>
                  <a:pt x="7646221" y="5668901"/>
                  <a:pt x="7638080" y="5666867"/>
                </a:cubicBezTo>
                <a:cubicBezTo>
                  <a:pt x="7637403" y="5671559"/>
                  <a:pt x="7637403" y="5671559"/>
                  <a:pt x="7637403" y="5671559"/>
                </a:cubicBezTo>
                <a:cubicBezTo>
                  <a:pt x="7641475" y="5672576"/>
                  <a:pt x="7647578" y="5674101"/>
                  <a:pt x="7651818" y="5673946"/>
                </a:cubicBezTo>
                <a:cubicBezTo>
                  <a:pt x="7656056" y="5673789"/>
                  <a:pt x="7658428" y="5671951"/>
                  <a:pt x="7655035" y="5666241"/>
                </a:cubicBezTo>
                <a:close/>
                <a:moveTo>
                  <a:pt x="2944812" y="5666241"/>
                </a:moveTo>
                <a:cubicBezTo>
                  <a:pt x="2944812" y="5666241"/>
                  <a:pt x="2935997" y="5668901"/>
                  <a:pt x="2927856" y="5666867"/>
                </a:cubicBezTo>
                <a:cubicBezTo>
                  <a:pt x="2927180" y="5671559"/>
                  <a:pt x="2927180" y="5671559"/>
                  <a:pt x="2927180" y="5671559"/>
                </a:cubicBezTo>
                <a:cubicBezTo>
                  <a:pt x="2931252" y="5672577"/>
                  <a:pt x="2937354" y="5674102"/>
                  <a:pt x="2941594" y="5673946"/>
                </a:cubicBezTo>
                <a:cubicBezTo>
                  <a:pt x="2945832" y="5673789"/>
                  <a:pt x="2948205" y="5671951"/>
                  <a:pt x="2944812" y="5666241"/>
                </a:cubicBezTo>
                <a:close/>
                <a:moveTo>
                  <a:pt x="204518" y="5664833"/>
                </a:moveTo>
                <a:cubicBezTo>
                  <a:pt x="211054" y="5664833"/>
                  <a:pt x="215411" y="5668067"/>
                  <a:pt x="218405" y="5672915"/>
                </a:cubicBezTo>
                <a:lnTo>
                  <a:pt x="221704" y="5683166"/>
                </a:lnTo>
                <a:lnTo>
                  <a:pt x="220022" y="5681330"/>
                </a:lnTo>
                <a:cubicBezTo>
                  <a:pt x="215786" y="5683834"/>
                  <a:pt x="214632" y="5687757"/>
                  <a:pt x="215067" y="5690741"/>
                </a:cubicBezTo>
                <a:lnTo>
                  <a:pt x="215556" y="5691769"/>
                </a:lnTo>
                <a:lnTo>
                  <a:pt x="210372" y="5686154"/>
                </a:lnTo>
                <a:cubicBezTo>
                  <a:pt x="207888" y="5682209"/>
                  <a:pt x="205879" y="5677360"/>
                  <a:pt x="204518" y="5671298"/>
                </a:cubicBezTo>
                <a:cubicBezTo>
                  <a:pt x="204518" y="5668066"/>
                  <a:pt x="204518" y="5668066"/>
                  <a:pt x="204518" y="5664833"/>
                </a:cubicBezTo>
                <a:close/>
                <a:moveTo>
                  <a:pt x="7307132" y="5664196"/>
                </a:moveTo>
                <a:lnTo>
                  <a:pt x="7311095" y="5668066"/>
                </a:lnTo>
                <a:lnTo>
                  <a:pt x="7310597" y="5669441"/>
                </a:lnTo>
                <a:close/>
                <a:moveTo>
                  <a:pt x="2596908" y="5664196"/>
                </a:moveTo>
                <a:lnTo>
                  <a:pt x="2600871" y="5668066"/>
                </a:lnTo>
                <a:lnTo>
                  <a:pt x="2600373" y="5669441"/>
                </a:lnTo>
                <a:close/>
                <a:moveTo>
                  <a:pt x="7587766" y="5661600"/>
                </a:moveTo>
                <a:cubicBezTo>
                  <a:pt x="7589944" y="5661600"/>
                  <a:pt x="7589944" y="5661600"/>
                  <a:pt x="7589944" y="5661600"/>
                </a:cubicBezTo>
                <a:lnTo>
                  <a:pt x="7589699" y="5661813"/>
                </a:lnTo>
                <a:close/>
                <a:moveTo>
                  <a:pt x="2877543" y="5661600"/>
                </a:moveTo>
                <a:cubicBezTo>
                  <a:pt x="2879720" y="5661600"/>
                  <a:pt x="2879720" y="5661600"/>
                  <a:pt x="2879720" y="5661600"/>
                </a:cubicBezTo>
                <a:lnTo>
                  <a:pt x="2879475" y="5661813"/>
                </a:lnTo>
                <a:close/>
                <a:moveTo>
                  <a:pt x="266380" y="5660290"/>
                </a:moveTo>
                <a:cubicBezTo>
                  <a:pt x="266380" y="5660290"/>
                  <a:pt x="266380" y="5660290"/>
                  <a:pt x="262145" y="5662793"/>
                </a:cubicBezTo>
                <a:cubicBezTo>
                  <a:pt x="262145" y="5662793"/>
                  <a:pt x="262807" y="5664630"/>
                  <a:pt x="262807" y="5664630"/>
                </a:cubicBezTo>
                <a:cubicBezTo>
                  <a:pt x="262807" y="5664630"/>
                  <a:pt x="263470" y="5666467"/>
                  <a:pt x="263470" y="5666467"/>
                </a:cubicBezTo>
                <a:cubicBezTo>
                  <a:pt x="263470" y="5666467"/>
                  <a:pt x="263470" y="5666467"/>
                  <a:pt x="267704" y="5663963"/>
                </a:cubicBezTo>
                <a:cubicBezTo>
                  <a:pt x="268366" y="5665801"/>
                  <a:pt x="265456" y="5671978"/>
                  <a:pt x="266118" y="5673814"/>
                </a:cubicBezTo>
                <a:cubicBezTo>
                  <a:pt x="266781" y="5675651"/>
                  <a:pt x="263870" y="5681830"/>
                  <a:pt x="264532" y="5683667"/>
                </a:cubicBezTo>
                <a:cubicBezTo>
                  <a:pt x="264532" y="5683667"/>
                  <a:pt x="264532" y="5683667"/>
                  <a:pt x="268768" y="5681162"/>
                </a:cubicBezTo>
                <a:cubicBezTo>
                  <a:pt x="268106" y="5679325"/>
                  <a:pt x="271678" y="5674984"/>
                  <a:pt x="271015" y="5673148"/>
                </a:cubicBezTo>
                <a:cubicBezTo>
                  <a:pt x="269691" y="5669473"/>
                  <a:pt x="273264" y="5665134"/>
                  <a:pt x="272601" y="5663297"/>
                </a:cubicBezTo>
                <a:cubicBezTo>
                  <a:pt x="271939" y="5661460"/>
                  <a:pt x="271276" y="5659623"/>
                  <a:pt x="267041" y="5662127"/>
                </a:cubicBezTo>
                <a:cubicBezTo>
                  <a:pt x="267041" y="5662127"/>
                  <a:pt x="267041" y="5662127"/>
                  <a:pt x="266380" y="5660290"/>
                </a:cubicBezTo>
                <a:close/>
                <a:moveTo>
                  <a:pt x="7340276" y="5656439"/>
                </a:moveTo>
                <a:lnTo>
                  <a:pt x="7341049" y="5662012"/>
                </a:lnTo>
                <a:cubicBezTo>
                  <a:pt x="7342370" y="5670541"/>
                  <a:pt x="7343143" y="5679066"/>
                  <a:pt x="7337725" y="5682891"/>
                </a:cubicBezTo>
                <a:cubicBezTo>
                  <a:pt x="7338610" y="5685790"/>
                  <a:pt x="7340040" y="5692872"/>
                  <a:pt x="7344020" y="5698120"/>
                </a:cubicBezTo>
                <a:lnTo>
                  <a:pt x="7346110" y="5699597"/>
                </a:lnTo>
                <a:lnTo>
                  <a:pt x="7345606" y="5704017"/>
                </a:lnTo>
                <a:cubicBezTo>
                  <a:pt x="7345275" y="5714009"/>
                  <a:pt x="7345920" y="5724916"/>
                  <a:pt x="7344800" y="5732696"/>
                </a:cubicBezTo>
                <a:cubicBezTo>
                  <a:pt x="7334747" y="5740932"/>
                  <a:pt x="7325442" y="5743980"/>
                  <a:pt x="7323201" y="5759540"/>
                </a:cubicBezTo>
                <a:cubicBezTo>
                  <a:pt x="7322453" y="5764728"/>
                  <a:pt x="7331011" y="5766866"/>
                  <a:pt x="7330263" y="5772051"/>
                </a:cubicBezTo>
                <a:cubicBezTo>
                  <a:pt x="7329891" y="5774645"/>
                  <a:pt x="7327565" y="5775407"/>
                  <a:pt x="7325331" y="5775521"/>
                </a:cubicBezTo>
                <a:cubicBezTo>
                  <a:pt x="7323098" y="5775635"/>
                  <a:pt x="7320959" y="5775100"/>
                  <a:pt x="7320959" y="5775100"/>
                </a:cubicBezTo>
                <a:cubicBezTo>
                  <a:pt x="7312402" y="5772963"/>
                  <a:pt x="7308871" y="5766707"/>
                  <a:pt x="7305340" y="5760451"/>
                </a:cubicBezTo>
                <a:lnTo>
                  <a:pt x="7292457" y="5748367"/>
                </a:lnTo>
                <a:lnTo>
                  <a:pt x="7292933" y="5744748"/>
                </a:lnTo>
                <a:lnTo>
                  <a:pt x="7294372" y="5744277"/>
                </a:lnTo>
                <a:cubicBezTo>
                  <a:pt x="7296697" y="5743515"/>
                  <a:pt x="7299022" y="5742752"/>
                  <a:pt x="7299022" y="5742752"/>
                </a:cubicBezTo>
                <a:lnTo>
                  <a:pt x="7294411" y="5739184"/>
                </a:lnTo>
                <a:lnTo>
                  <a:pt x="7304560" y="5739184"/>
                </a:lnTo>
                <a:cubicBezTo>
                  <a:pt x="7304560" y="5739184"/>
                  <a:pt x="7306738" y="5735951"/>
                  <a:pt x="7304560" y="5735951"/>
                </a:cubicBezTo>
                <a:cubicBezTo>
                  <a:pt x="7304560" y="5732719"/>
                  <a:pt x="7304560" y="5732719"/>
                  <a:pt x="7304560" y="5732719"/>
                </a:cubicBezTo>
                <a:cubicBezTo>
                  <a:pt x="7304560" y="5732719"/>
                  <a:pt x="7302382" y="5732719"/>
                  <a:pt x="7302382" y="5732719"/>
                </a:cubicBezTo>
                <a:cubicBezTo>
                  <a:pt x="7300203" y="5735951"/>
                  <a:pt x="7298024" y="5735951"/>
                  <a:pt x="7295845" y="5732719"/>
                </a:cubicBezTo>
                <a:cubicBezTo>
                  <a:pt x="7293668" y="5731102"/>
                  <a:pt x="7291489" y="5728678"/>
                  <a:pt x="7289310" y="5726657"/>
                </a:cubicBezTo>
                <a:lnTo>
                  <a:pt x="7283200" y="5723257"/>
                </a:lnTo>
                <a:lnTo>
                  <a:pt x="7283920" y="5717128"/>
                </a:lnTo>
                <a:lnTo>
                  <a:pt x="7288454" y="5715905"/>
                </a:lnTo>
                <a:lnTo>
                  <a:pt x="7292624" y="5725408"/>
                </a:lnTo>
                <a:cubicBezTo>
                  <a:pt x="7292624" y="5725408"/>
                  <a:pt x="7293214" y="5727340"/>
                  <a:pt x="7294482" y="5726704"/>
                </a:cubicBezTo>
                <a:cubicBezTo>
                  <a:pt x="7297021" y="5725434"/>
                  <a:pt x="7298290" y="5724799"/>
                  <a:pt x="7297701" y="5722868"/>
                </a:cubicBezTo>
                <a:lnTo>
                  <a:pt x="7293990" y="5714411"/>
                </a:lnTo>
                <a:lnTo>
                  <a:pt x="7298024" y="5713322"/>
                </a:lnTo>
                <a:cubicBezTo>
                  <a:pt x="7298024" y="5703625"/>
                  <a:pt x="7302382" y="5703625"/>
                  <a:pt x="7302382" y="5693927"/>
                </a:cubicBezTo>
                <a:lnTo>
                  <a:pt x="7302181" y="5693949"/>
                </a:lnTo>
                <a:lnTo>
                  <a:pt x="7310559" y="5681365"/>
                </a:lnTo>
                <a:lnTo>
                  <a:pt x="7317904" y="5683017"/>
                </a:lnTo>
                <a:cubicBezTo>
                  <a:pt x="7321444" y="5682613"/>
                  <a:pt x="7325255" y="5680996"/>
                  <a:pt x="7328524" y="5677764"/>
                </a:cubicBezTo>
                <a:cubicBezTo>
                  <a:pt x="7324166" y="5671298"/>
                  <a:pt x="7328524" y="5671298"/>
                  <a:pt x="7328524" y="5661600"/>
                </a:cubicBezTo>
                <a:cubicBezTo>
                  <a:pt x="7328524" y="5664833"/>
                  <a:pt x="7330702" y="5671298"/>
                  <a:pt x="7335059" y="5668066"/>
                </a:cubicBezTo>
                <a:cubicBezTo>
                  <a:pt x="7335059" y="5663217"/>
                  <a:pt x="7336148" y="5660792"/>
                  <a:pt x="7337509" y="5659175"/>
                </a:cubicBezTo>
                <a:close/>
                <a:moveTo>
                  <a:pt x="2630053" y="5656439"/>
                </a:moveTo>
                <a:lnTo>
                  <a:pt x="2630825" y="5662012"/>
                </a:lnTo>
                <a:cubicBezTo>
                  <a:pt x="2632146" y="5670541"/>
                  <a:pt x="2632919" y="5679066"/>
                  <a:pt x="2627502" y="5682891"/>
                </a:cubicBezTo>
                <a:cubicBezTo>
                  <a:pt x="2628387" y="5685790"/>
                  <a:pt x="2629816" y="5692872"/>
                  <a:pt x="2633796" y="5698120"/>
                </a:cubicBezTo>
                <a:lnTo>
                  <a:pt x="2635886" y="5699597"/>
                </a:lnTo>
                <a:lnTo>
                  <a:pt x="2635382" y="5704017"/>
                </a:lnTo>
                <a:cubicBezTo>
                  <a:pt x="2635052" y="5714009"/>
                  <a:pt x="2635697" y="5724917"/>
                  <a:pt x="2634576" y="5732696"/>
                </a:cubicBezTo>
                <a:cubicBezTo>
                  <a:pt x="2624523" y="5740932"/>
                  <a:pt x="2615218" y="5743981"/>
                  <a:pt x="2612977" y="5759540"/>
                </a:cubicBezTo>
                <a:cubicBezTo>
                  <a:pt x="2612229" y="5764728"/>
                  <a:pt x="2620787" y="5766866"/>
                  <a:pt x="2620040" y="5772051"/>
                </a:cubicBezTo>
                <a:cubicBezTo>
                  <a:pt x="2619667" y="5774646"/>
                  <a:pt x="2617341" y="5775407"/>
                  <a:pt x="2615107" y="5775521"/>
                </a:cubicBezTo>
                <a:cubicBezTo>
                  <a:pt x="2612875" y="5775635"/>
                  <a:pt x="2610735" y="5775100"/>
                  <a:pt x="2610735" y="5775100"/>
                </a:cubicBezTo>
                <a:cubicBezTo>
                  <a:pt x="2602178" y="5772963"/>
                  <a:pt x="2598647" y="5766707"/>
                  <a:pt x="2595117" y="5760451"/>
                </a:cubicBezTo>
                <a:lnTo>
                  <a:pt x="2582233" y="5748367"/>
                </a:lnTo>
                <a:lnTo>
                  <a:pt x="2582710" y="5744748"/>
                </a:lnTo>
                <a:lnTo>
                  <a:pt x="2584148" y="5744277"/>
                </a:lnTo>
                <a:cubicBezTo>
                  <a:pt x="2586474" y="5743515"/>
                  <a:pt x="2588798" y="5742752"/>
                  <a:pt x="2588798" y="5742752"/>
                </a:cubicBezTo>
                <a:lnTo>
                  <a:pt x="2584187" y="5739184"/>
                </a:lnTo>
                <a:lnTo>
                  <a:pt x="2594336" y="5739184"/>
                </a:lnTo>
                <a:cubicBezTo>
                  <a:pt x="2594336" y="5739184"/>
                  <a:pt x="2596514" y="5735951"/>
                  <a:pt x="2594336" y="5735951"/>
                </a:cubicBezTo>
                <a:cubicBezTo>
                  <a:pt x="2594336" y="5732719"/>
                  <a:pt x="2594336" y="5732719"/>
                  <a:pt x="2594336" y="5732719"/>
                </a:cubicBezTo>
                <a:cubicBezTo>
                  <a:pt x="2594336" y="5732719"/>
                  <a:pt x="2592158" y="5732719"/>
                  <a:pt x="2592158" y="5732719"/>
                </a:cubicBezTo>
                <a:cubicBezTo>
                  <a:pt x="2589979" y="5735951"/>
                  <a:pt x="2587800" y="5735951"/>
                  <a:pt x="2585622" y="5732719"/>
                </a:cubicBezTo>
                <a:cubicBezTo>
                  <a:pt x="2583444" y="5731102"/>
                  <a:pt x="2581265" y="5728678"/>
                  <a:pt x="2579087" y="5726658"/>
                </a:cubicBezTo>
                <a:lnTo>
                  <a:pt x="2572976" y="5723257"/>
                </a:lnTo>
                <a:lnTo>
                  <a:pt x="2573696" y="5717128"/>
                </a:lnTo>
                <a:lnTo>
                  <a:pt x="2578230" y="5715905"/>
                </a:lnTo>
                <a:lnTo>
                  <a:pt x="2582400" y="5725408"/>
                </a:lnTo>
                <a:cubicBezTo>
                  <a:pt x="2582400" y="5725408"/>
                  <a:pt x="2582990" y="5727340"/>
                  <a:pt x="2584258" y="5726704"/>
                </a:cubicBezTo>
                <a:cubicBezTo>
                  <a:pt x="2586797" y="5725434"/>
                  <a:pt x="2588067" y="5724799"/>
                  <a:pt x="2587477" y="5722868"/>
                </a:cubicBezTo>
                <a:lnTo>
                  <a:pt x="2583766" y="5714411"/>
                </a:lnTo>
                <a:lnTo>
                  <a:pt x="2587800" y="5713322"/>
                </a:lnTo>
                <a:cubicBezTo>
                  <a:pt x="2587800" y="5703625"/>
                  <a:pt x="2592158" y="5703625"/>
                  <a:pt x="2592158" y="5693927"/>
                </a:cubicBezTo>
                <a:lnTo>
                  <a:pt x="2591957" y="5693949"/>
                </a:lnTo>
                <a:lnTo>
                  <a:pt x="2600336" y="5681365"/>
                </a:lnTo>
                <a:lnTo>
                  <a:pt x="2607680" y="5683018"/>
                </a:lnTo>
                <a:cubicBezTo>
                  <a:pt x="2611220" y="5682613"/>
                  <a:pt x="2615032" y="5680996"/>
                  <a:pt x="2618301" y="5677764"/>
                </a:cubicBezTo>
                <a:cubicBezTo>
                  <a:pt x="2613942" y="5671298"/>
                  <a:pt x="2618301" y="5671298"/>
                  <a:pt x="2618301" y="5661600"/>
                </a:cubicBezTo>
                <a:cubicBezTo>
                  <a:pt x="2618301" y="5664833"/>
                  <a:pt x="2620479" y="5671298"/>
                  <a:pt x="2624836" y="5668066"/>
                </a:cubicBezTo>
                <a:cubicBezTo>
                  <a:pt x="2624836" y="5663217"/>
                  <a:pt x="2625925" y="5660792"/>
                  <a:pt x="2627286" y="5659175"/>
                </a:cubicBezTo>
                <a:close/>
                <a:moveTo>
                  <a:pt x="7791483" y="5655608"/>
                </a:moveTo>
                <a:cubicBezTo>
                  <a:pt x="7791483" y="5655608"/>
                  <a:pt x="7790672" y="5661240"/>
                  <a:pt x="7790672" y="5661240"/>
                </a:cubicBezTo>
                <a:cubicBezTo>
                  <a:pt x="7789861" y="5666870"/>
                  <a:pt x="7791769" y="5667348"/>
                  <a:pt x="7794834" y="5666655"/>
                </a:cubicBezTo>
                <a:cubicBezTo>
                  <a:pt x="7797898" y="5665962"/>
                  <a:pt x="7802119" y="5664099"/>
                  <a:pt x="7805935" y="5665053"/>
                </a:cubicBezTo>
                <a:cubicBezTo>
                  <a:pt x="7806745" y="5659421"/>
                  <a:pt x="7799114" y="5657514"/>
                  <a:pt x="7791483" y="5655608"/>
                </a:cubicBezTo>
                <a:close/>
                <a:moveTo>
                  <a:pt x="3081259" y="5655608"/>
                </a:moveTo>
                <a:cubicBezTo>
                  <a:pt x="3081259" y="5655608"/>
                  <a:pt x="3080448" y="5661240"/>
                  <a:pt x="3080448" y="5661240"/>
                </a:cubicBezTo>
                <a:cubicBezTo>
                  <a:pt x="3079638" y="5666870"/>
                  <a:pt x="3081545" y="5667348"/>
                  <a:pt x="3084610" y="5666655"/>
                </a:cubicBezTo>
                <a:cubicBezTo>
                  <a:pt x="3087674" y="5665962"/>
                  <a:pt x="3091896" y="5664099"/>
                  <a:pt x="3095711" y="5665053"/>
                </a:cubicBezTo>
                <a:cubicBezTo>
                  <a:pt x="3096522" y="5659421"/>
                  <a:pt x="3088890" y="5657514"/>
                  <a:pt x="3081259" y="5655608"/>
                </a:cubicBezTo>
                <a:close/>
                <a:moveTo>
                  <a:pt x="10708191" y="5653379"/>
                </a:moveTo>
                <a:cubicBezTo>
                  <a:pt x="10707046" y="5652412"/>
                  <a:pt x="10705412" y="5652324"/>
                  <a:pt x="10701583" y="5654614"/>
                </a:cubicBezTo>
                <a:cubicBezTo>
                  <a:pt x="10703253" y="5657451"/>
                  <a:pt x="10704202" y="5661995"/>
                  <a:pt x="10710422" y="5660832"/>
                </a:cubicBezTo>
                <a:cubicBezTo>
                  <a:pt x="10709788" y="5657802"/>
                  <a:pt x="10710825" y="5657609"/>
                  <a:pt x="10711861" y="5657415"/>
                </a:cubicBezTo>
                <a:cubicBezTo>
                  <a:pt x="10709990" y="5656190"/>
                  <a:pt x="10709335" y="5654345"/>
                  <a:pt x="10708191" y="5653379"/>
                </a:cubicBezTo>
                <a:close/>
                <a:moveTo>
                  <a:pt x="4377036" y="5650797"/>
                </a:moveTo>
                <a:cubicBezTo>
                  <a:pt x="4369145" y="5656124"/>
                  <a:pt x="4369145" y="5656124"/>
                  <a:pt x="4369653" y="5661062"/>
                </a:cubicBezTo>
                <a:cubicBezTo>
                  <a:pt x="4369907" y="5663530"/>
                  <a:pt x="4370034" y="5664765"/>
                  <a:pt x="4371149" y="5665334"/>
                </a:cubicBezTo>
                <a:cubicBezTo>
                  <a:pt x="4372261" y="5665903"/>
                  <a:pt x="4374361" y="5665806"/>
                  <a:pt x="4378561" y="5665611"/>
                </a:cubicBezTo>
                <a:cubicBezTo>
                  <a:pt x="4378561" y="5665611"/>
                  <a:pt x="4378054" y="5660672"/>
                  <a:pt x="4377545" y="5655735"/>
                </a:cubicBezTo>
                <a:close/>
                <a:moveTo>
                  <a:pt x="7615148" y="5650442"/>
                </a:moveTo>
                <a:cubicBezTo>
                  <a:pt x="7614473" y="5655134"/>
                  <a:pt x="7614473" y="5655134"/>
                  <a:pt x="7614473" y="5655134"/>
                </a:cubicBezTo>
                <a:cubicBezTo>
                  <a:pt x="7613797" y="5659827"/>
                  <a:pt x="7613797" y="5659827"/>
                  <a:pt x="7619902" y="5661352"/>
                </a:cubicBezTo>
                <a:cubicBezTo>
                  <a:pt x="7620578" y="5656660"/>
                  <a:pt x="7614473" y="5655134"/>
                  <a:pt x="7615148" y="5650442"/>
                </a:cubicBezTo>
                <a:close/>
                <a:moveTo>
                  <a:pt x="2904925" y="5650442"/>
                </a:moveTo>
                <a:cubicBezTo>
                  <a:pt x="2904249" y="5655134"/>
                  <a:pt x="2904249" y="5655134"/>
                  <a:pt x="2904249" y="5655134"/>
                </a:cubicBezTo>
                <a:cubicBezTo>
                  <a:pt x="2903573" y="5659827"/>
                  <a:pt x="2903573" y="5659827"/>
                  <a:pt x="2909678" y="5661352"/>
                </a:cubicBezTo>
                <a:cubicBezTo>
                  <a:pt x="2910354" y="5656660"/>
                  <a:pt x="2904249" y="5655134"/>
                  <a:pt x="2904925" y="5650442"/>
                </a:cubicBezTo>
                <a:close/>
                <a:moveTo>
                  <a:pt x="7719660" y="5649330"/>
                </a:moveTo>
                <a:cubicBezTo>
                  <a:pt x="7719660" y="5649330"/>
                  <a:pt x="7718983" y="5654022"/>
                  <a:pt x="7718308" y="5658716"/>
                </a:cubicBezTo>
                <a:cubicBezTo>
                  <a:pt x="7727466" y="5661004"/>
                  <a:pt x="7727466" y="5661004"/>
                  <a:pt x="7736622" y="5663292"/>
                </a:cubicBezTo>
                <a:cubicBezTo>
                  <a:pt x="7737297" y="5658598"/>
                  <a:pt x="7728817" y="5651620"/>
                  <a:pt x="7719660" y="5649330"/>
                </a:cubicBezTo>
                <a:close/>
                <a:moveTo>
                  <a:pt x="3009436" y="5649330"/>
                </a:moveTo>
                <a:cubicBezTo>
                  <a:pt x="3009436" y="5649330"/>
                  <a:pt x="3008759" y="5654022"/>
                  <a:pt x="3008085" y="5658716"/>
                </a:cubicBezTo>
                <a:cubicBezTo>
                  <a:pt x="3017242" y="5661004"/>
                  <a:pt x="3017242" y="5661004"/>
                  <a:pt x="3026398" y="5663292"/>
                </a:cubicBezTo>
                <a:cubicBezTo>
                  <a:pt x="3027074" y="5658598"/>
                  <a:pt x="3018594" y="5651620"/>
                  <a:pt x="3009436" y="5649330"/>
                </a:cubicBezTo>
                <a:close/>
                <a:moveTo>
                  <a:pt x="7639413" y="5647819"/>
                </a:moveTo>
                <a:cubicBezTo>
                  <a:pt x="7635205" y="5647819"/>
                  <a:pt x="7633100" y="5657544"/>
                  <a:pt x="7628891" y="5657544"/>
                </a:cubicBezTo>
                <a:cubicBezTo>
                  <a:pt x="7628891" y="5657544"/>
                  <a:pt x="7628891" y="5657544"/>
                  <a:pt x="7628891" y="5660786"/>
                </a:cubicBezTo>
                <a:cubicBezTo>
                  <a:pt x="7626787" y="5660786"/>
                  <a:pt x="7626787" y="5660786"/>
                  <a:pt x="7624682" y="5664027"/>
                </a:cubicBezTo>
                <a:cubicBezTo>
                  <a:pt x="7624682" y="5664027"/>
                  <a:pt x="7622578" y="5664027"/>
                  <a:pt x="7624682" y="5667270"/>
                </a:cubicBezTo>
                <a:cubicBezTo>
                  <a:pt x="7626787" y="5667270"/>
                  <a:pt x="7626787" y="5664027"/>
                  <a:pt x="7628891" y="5664027"/>
                </a:cubicBezTo>
                <a:cubicBezTo>
                  <a:pt x="7628891" y="5667270"/>
                  <a:pt x="7628891" y="5670512"/>
                  <a:pt x="7628891" y="5673753"/>
                </a:cubicBezTo>
                <a:cubicBezTo>
                  <a:pt x="7630995" y="5673753"/>
                  <a:pt x="7633100" y="5673753"/>
                  <a:pt x="7635205" y="5673753"/>
                </a:cubicBezTo>
                <a:cubicBezTo>
                  <a:pt x="7637308" y="5667270"/>
                  <a:pt x="7641518" y="5654303"/>
                  <a:pt x="7639413" y="5647819"/>
                </a:cubicBezTo>
                <a:close/>
                <a:moveTo>
                  <a:pt x="2929189" y="5647819"/>
                </a:moveTo>
                <a:cubicBezTo>
                  <a:pt x="2924981" y="5647819"/>
                  <a:pt x="2922876" y="5657544"/>
                  <a:pt x="2918667" y="5657544"/>
                </a:cubicBezTo>
                <a:cubicBezTo>
                  <a:pt x="2918667" y="5657544"/>
                  <a:pt x="2918667" y="5657544"/>
                  <a:pt x="2918667" y="5660786"/>
                </a:cubicBezTo>
                <a:cubicBezTo>
                  <a:pt x="2916563" y="5660786"/>
                  <a:pt x="2916563" y="5660786"/>
                  <a:pt x="2914458" y="5664027"/>
                </a:cubicBezTo>
                <a:cubicBezTo>
                  <a:pt x="2914458" y="5664027"/>
                  <a:pt x="2912354" y="5664027"/>
                  <a:pt x="2914458" y="5667270"/>
                </a:cubicBezTo>
                <a:cubicBezTo>
                  <a:pt x="2916563" y="5667270"/>
                  <a:pt x="2916563" y="5664027"/>
                  <a:pt x="2918667" y="5664027"/>
                </a:cubicBezTo>
                <a:cubicBezTo>
                  <a:pt x="2918667" y="5667270"/>
                  <a:pt x="2918667" y="5670512"/>
                  <a:pt x="2918667" y="5673753"/>
                </a:cubicBezTo>
                <a:cubicBezTo>
                  <a:pt x="2920771" y="5673753"/>
                  <a:pt x="2922876" y="5673753"/>
                  <a:pt x="2924981" y="5673753"/>
                </a:cubicBezTo>
                <a:cubicBezTo>
                  <a:pt x="2927084" y="5667270"/>
                  <a:pt x="2931294" y="5654303"/>
                  <a:pt x="2929189" y="5647819"/>
                </a:cubicBezTo>
                <a:close/>
                <a:moveTo>
                  <a:pt x="4343028" y="5647396"/>
                </a:moveTo>
                <a:cubicBezTo>
                  <a:pt x="4335059" y="5657937"/>
                  <a:pt x="4345113" y="5667643"/>
                  <a:pt x="4336622" y="5673123"/>
                </a:cubicBezTo>
                <a:cubicBezTo>
                  <a:pt x="4336622" y="5673123"/>
                  <a:pt x="4337145" y="5678184"/>
                  <a:pt x="4346155" y="5677765"/>
                </a:cubicBezTo>
                <a:cubicBezTo>
                  <a:pt x="4346155" y="5677765"/>
                  <a:pt x="4345635" y="5672703"/>
                  <a:pt x="4345635" y="5672703"/>
                </a:cubicBezTo>
                <a:cubicBezTo>
                  <a:pt x="4344593" y="5662580"/>
                  <a:pt x="4355169" y="5677347"/>
                  <a:pt x="4364183" y="5676928"/>
                </a:cubicBezTo>
                <a:cubicBezTo>
                  <a:pt x="4364183" y="5676928"/>
                  <a:pt x="4363662" y="5671865"/>
                  <a:pt x="4363662" y="5671865"/>
                </a:cubicBezTo>
                <a:cubicBezTo>
                  <a:pt x="4363140" y="5666804"/>
                  <a:pt x="4363140" y="5666804"/>
                  <a:pt x="4362619" y="5661743"/>
                </a:cubicBezTo>
                <a:cubicBezTo>
                  <a:pt x="4353084" y="5657100"/>
                  <a:pt x="4352563" y="5652038"/>
                  <a:pt x="4343028" y="5647396"/>
                </a:cubicBezTo>
                <a:close/>
                <a:moveTo>
                  <a:pt x="32644" y="5645190"/>
                </a:moveTo>
                <a:cubicBezTo>
                  <a:pt x="30474" y="5645190"/>
                  <a:pt x="30474" y="5648454"/>
                  <a:pt x="30474" y="5648454"/>
                </a:cubicBezTo>
                <a:cubicBezTo>
                  <a:pt x="30474" y="5651719"/>
                  <a:pt x="30474" y="5654983"/>
                  <a:pt x="30474" y="5654983"/>
                </a:cubicBezTo>
                <a:cubicBezTo>
                  <a:pt x="32644" y="5654983"/>
                  <a:pt x="32644" y="5654983"/>
                  <a:pt x="32644" y="5654983"/>
                </a:cubicBezTo>
                <a:cubicBezTo>
                  <a:pt x="32644" y="5654983"/>
                  <a:pt x="32644" y="5654983"/>
                  <a:pt x="32644" y="5658247"/>
                </a:cubicBezTo>
                <a:cubicBezTo>
                  <a:pt x="36985" y="5674570"/>
                  <a:pt x="54345" y="5664776"/>
                  <a:pt x="63026" y="5677835"/>
                </a:cubicBezTo>
                <a:cubicBezTo>
                  <a:pt x="76046" y="5671306"/>
                  <a:pt x="78216" y="5681099"/>
                  <a:pt x="91237" y="5681099"/>
                </a:cubicBezTo>
                <a:cubicBezTo>
                  <a:pt x="91237" y="5681099"/>
                  <a:pt x="93407" y="5681099"/>
                  <a:pt x="93407" y="5681099"/>
                </a:cubicBezTo>
                <a:cubicBezTo>
                  <a:pt x="95578" y="5681099"/>
                  <a:pt x="95578" y="5684363"/>
                  <a:pt x="97747" y="5684363"/>
                </a:cubicBezTo>
                <a:cubicBezTo>
                  <a:pt x="97747" y="5684363"/>
                  <a:pt x="99917" y="5681099"/>
                  <a:pt x="99917" y="5681099"/>
                </a:cubicBezTo>
                <a:cubicBezTo>
                  <a:pt x="99917" y="5677835"/>
                  <a:pt x="97747" y="5677835"/>
                  <a:pt x="97747" y="5677835"/>
                </a:cubicBezTo>
                <a:cubicBezTo>
                  <a:pt x="97747" y="5677835"/>
                  <a:pt x="95578" y="5677835"/>
                  <a:pt x="95578" y="5674570"/>
                </a:cubicBezTo>
                <a:cubicBezTo>
                  <a:pt x="95578" y="5674570"/>
                  <a:pt x="93407" y="5674570"/>
                  <a:pt x="93407" y="5674570"/>
                </a:cubicBezTo>
                <a:cubicBezTo>
                  <a:pt x="86896" y="5641926"/>
                  <a:pt x="54345" y="5645190"/>
                  <a:pt x="34814" y="5648454"/>
                </a:cubicBezTo>
                <a:cubicBezTo>
                  <a:pt x="34814" y="5648454"/>
                  <a:pt x="32644" y="5648454"/>
                  <a:pt x="32644" y="5648454"/>
                </a:cubicBezTo>
                <a:cubicBezTo>
                  <a:pt x="32644" y="5645190"/>
                  <a:pt x="32644" y="5645190"/>
                  <a:pt x="32644" y="5645190"/>
                </a:cubicBezTo>
                <a:close/>
                <a:moveTo>
                  <a:pt x="7571195" y="5643579"/>
                </a:moveTo>
                <a:lnTo>
                  <a:pt x="7570338" y="5648670"/>
                </a:lnTo>
                <a:lnTo>
                  <a:pt x="7569415" y="5647986"/>
                </a:lnTo>
                <a:lnTo>
                  <a:pt x="7570345" y="5643968"/>
                </a:lnTo>
                <a:close/>
                <a:moveTo>
                  <a:pt x="2860971" y="5643579"/>
                </a:moveTo>
                <a:lnTo>
                  <a:pt x="2860114" y="5648670"/>
                </a:lnTo>
                <a:lnTo>
                  <a:pt x="2859192" y="5647986"/>
                </a:lnTo>
                <a:lnTo>
                  <a:pt x="2860121" y="5643968"/>
                </a:lnTo>
                <a:close/>
                <a:moveTo>
                  <a:pt x="2821435" y="5640536"/>
                </a:moveTo>
                <a:lnTo>
                  <a:pt x="2830469" y="5644396"/>
                </a:lnTo>
                <a:lnTo>
                  <a:pt x="2830431" y="5644629"/>
                </a:lnTo>
                <a:lnTo>
                  <a:pt x="2828816" y="5652957"/>
                </a:lnTo>
                <a:lnTo>
                  <a:pt x="2817113" y="5650083"/>
                </a:lnTo>
                <a:lnTo>
                  <a:pt x="2820355" y="5644629"/>
                </a:lnTo>
                <a:close/>
                <a:moveTo>
                  <a:pt x="7531659" y="5640535"/>
                </a:moveTo>
                <a:lnTo>
                  <a:pt x="7540693" y="5644396"/>
                </a:lnTo>
                <a:lnTo>
                  <a:pt x="7540655" y="5644629"/>
                </a:lnTo>
                <a:lnTo>
                  <a:pt x="7539039" y="5652957"/>
                </a:lnTo>
                <a:lnTo>
                  <a:pt x="7527337" y="5650083"/>
                </a:lnTo>
                <a:lnTo>
                  <a:pt x="7530579" y="5644629"/>
                </a:lnTo>
                <a:close/>
                <a:moveTo>
                  <a:pt x="11476700" y="5638529"/>
                </a:moveTo>
                <a:cubicBezTo>
                  <a:pt x="11476700" y="5638529"/>
                  <a:pt x="11470557" y="5645215"/>
                  <a:pt x="11470557" y="5645215"/>
                </a:cubicBezTo>
                <a:cubicBezTo>
                  <a:pt x="11471245" y="5645780"/>
                  <a:pt x="11471589" y="5646063"/>
                  <a:pt x="11472528" y="5645369"/>
                </a:cubicBezTo>
                <a:cubicBezTo>
                  <a:pt x="11473468" y="5644673"/>
                  <a:pt x="11475004" y="5643002"/>
                  <a:pt x="11478075" y="5639659"/>
                </a:cubicBezTo>
                <a:cubicBezTo>
                  <a:pt x="11478075" y="5639659"/>
                  <a:pt x="11476700" y="5638529"/>
                  <a:pt x="11476700" y="5638529"/>
                </a:cubicBezTo>
                <a:close/>
                <a:moveTo>
                  <a:pt x="2" y="5638508"/>
                </a:moveTo>
                <a:lnTo>
                  <a:pt x="2" y="5644938"/>
                </a:lnTo>
                <a:lnTo>
                  <a:pt x="5029" y="5645327"/>
                </a:lnTo>
                <a:cubicBezTo>
                  <a:pt x="6390" y="5645730"/>
                  <a:pt x="7479" y="5646534"/>
                  <a:pt x="8568" y="5648142"/>
                </a:cubicBezTo>
                <a:cubicBezTo>
                  <a:pt x="8568" y="5649748"/>
                  <a:pt x="9112" y="5650552"/>
                  <a:pt x="9657" y="5650552"/>
                </a:cubicBezTo>
                <a:cubicBezTo>
                  <a:pt x="10201" y="5650552"/>
                  <a:pt x="10746" y="5649748"/>
                  <a:pt x="10746" y="5648142"/>
                </a:cubicBezTo>
                <a:cubicBezTo>
                  <a:pt x="10746" y="5648142"/>
                  <a:pt x="10746" y="5644926"/>
                  <a:pt x="10746" y="5641711"/>
                </a:cubicBezTo>
                <a:cubicBezTo>
                  <a:pt x="8568" y="5640104"/>
                  <a:pt x="6935" y="5639300"/>
                  <a:pt x="5301" y="5638898"/>
                </a:cubicBezTo>
                <a:close/>
                <a:moveTo>
                  <a:pt x="7696052" y="5637600"/>
                </a:moveTo>
                <a:cubicBezTo>
                  <a:pt x="7695242" y="5643230"/>
                  <a:pt x="7695242" y="5643230"/>
                  <a:pt x="7694430" y="5648862"/>
                </a:cubicBezTo>
                <a:cubicBezTo>
                  <a:pt x="7695242" y="5643230"/>
                  <a:pt x="7704399" y="5645519"/>
                  <a:pt x="7705211" y="5639887"/>
                </a:cubicBezTo>
                <a:cubicBezTo>
                  <a:pt x="7705211" y="5639887"/>
                  <a:pt x="7696052" y="5637600"/>
                  <a:pt x="7696052" y="5637600"/>
                </a:cubicBezTo>
                <a:close/>
                <a:moveTo>
                  <a:pt x="2985829" y="5637600"/>
                </a:moveTo>
                <a:cubicBezTo>
                  <a:pt x="2985018" y="5643230"/>
                  <a:pt x="2985018" y="5643230"/>
                  <a:pt x="2984206" y="5648862"/>
                </a:cubicBezTo>
                <a:cubicBezTo>
                  <a:pt x="2985018" y="5643230"/>
                  <a:pt x="2994176" y="5645519"/>
                  <a:pt x="2994987" y="5639887"/>
                </a:cubicBezTo>
                <a:cubicBezTo>
                  <a:pt x="2994987" y="5639887"/>
                  <a:pt x="2985829" y="5637600"/>
                  <a:pt x="2985829" y="5637600"/>
                </a:cubicBezTo>
                <a:close/>
                <a:moveTo>
                  <a:pt x="11297096" y="5630003"/>
                </a:moveTo>
                <a:cubicBezTo>
                  <a:pt x="11295844" y="5630197"/>
                  <a:pt x="11293953" y="5631088"/>
                  <a:pt x="11293342" y="5630586"/>
                </a:cubicBezTo>
                <a:cubicBezTo>
                  <a:pt x="11288223" y="5636157"/>
                  <a:pt x="11289445" y="5637162"/>
                  <a:pt x="11291890" y="5639171"/>
                </a:cubicBezTo>
                <a:cubicBezTo>
                  <a:pt x="11297009" y="5633599"/>
                  <a:pt x="11297009" y="5633599"/>
                  <a:pt x="11297009" y="5633599"/>
                </a:cubicBezTo>
                <a:cubicBezTo>
                  <a:pt x="11298957" y="5630311"/>
                  <a:pt x="11298346" y="5629809"/>
                  <a:pt x="11297096" y="5630003"/>
                </a:cubicBezTo>
                <a:close/>
                <a:moveTo>
                  <a:pt x="7662477" y="5629211"/>
                </a:moveTo>
                <a:cubicBezTo>
                  <a:pt x="7662477" y="5629211"/>
                  <a:pt x="7661667" y="5634842"/>
                  <a:pt x="7661667" y="5634842"/>
                </a:cubicBezTo>
                <a:cubicBezTo>
                  <a:pt x="7661667" y="5634842"/>
                  <a:pt x="7669297" y="5636749"/>
                  <a:pt x="7669297" y="5636749"/>
                </a:cubicBezTo>
                <a:cubicBezTo>
                  <a:pt x="7669297" y="5636749"/>
                  <a:pt x="7671204" y="5637225"/>
                  <a:pt x="7673214" y="5636998"/>
                </a:cubicBezTo>
                <a:cubicBezTo>
                  <a:pt x="7675223" y="5636770"/>
                  <a:pt x="7677334" y="5635839"/>
                  <a:pt x="7677739" y="5633023"/>
                </a:cubicBezTo>
                <a:cubicBezTo>
                  <a:pt x="7670108" y="5631117"/>
                  <a:pt x="7670108" y="5631117"/>
                  <a:pt x="7670108" y="5631117"/>
                </a:cubicBezTo>
                <a:cubicBezTo>
                  <a:pt x="7670108" y="5631117"/>
                  <a:pt x="7662477" y="5629211"/>
                  <a:pt x="7662477" y="5629211"/>
                </a:cubicBezTo>
                <a:close/>
                <a:moveTo>
                  <a:pt x="2952253" y="5629211"/>
                </a:moveTo>
                <a:cubicBezTo>
                  <a:pt x="2952253" y="5629211"/>
                  <a:pt x="2951443" y="5634842"/>
                  <a:pt x="2951443" y="5634842"/>
                </a:cubicBezTo>
                <a:cubicBezTo>
                  <a:pt x="2951443" y="5634842"/>
                  <a:pt x="2959073" y="5636749"/>
                  <a:pt x="2959073" y="5636749"/>
                </a:cubicBezTo>
                <a:cubicBezTo>
                  <a:pt x="2959073" y="5636749"/>
                  <a:pt x="2960981" y="5637225"/>
                  <a:pt x="2962990" y="5636998"/>
                </a:cubicBezTo>
                <a:cubicBezTo>
                  <a:pt x="2964999" y="5636770"/>
                  <a:pt x="2967110" y="5635839"/>
                  <a:pt x="2967515" y="5633023"/>
                </a:cubicBezTo>
                <a:cubicBezTo>
                  <a:pt x="2959885" y="5631117"/>
                  <a:pt x="2959885" y="5631117"/>
                  <a:pt x="2959885" y="5631117"/>
                </a:cubicBezTo>
                <a:cubicBezTo>
                  <a:pt x="2959885" y="5631117"/>
                  <a:pt x="2952253" y="5629211"/>
                  <a:pt x="2952253" y="5629211"/>
                </a:cubicBezTo>
                <a:close/>
                <a:moveTo>
                  <a:pt x="6565593" y="5629116"/>
                </a:moveTo>
                <a:lnTo>
                  <a:pt x="6575706" y="5638930"/>
                </a:lnTo>
                <a:lnTo>
                  <a:pt x="6575863" y="5639390"/>
                </a:lnTo>
                <a:lnTo>
                  <a:pt x="6563478" y="5638608"/>
                </a:lnTo>
                <a:cubicBezTo>
                  <a:pt x="6563478" y="5635377"/>
                  <a:pt x="6564021" y="5633761"/>
                  <a:pt x="6564566" y="5632550"/>
                </a:cubicBezTo>
                <a:close/>
                <a:moveTo>
                  <a:pt x="1855369" y="5629116"/>
                </a:moveTo>
                <a:lnTo>
                  <a:pt x="1865482" y="5638930"/>
                </a:lnTo>
                <a:lnTo>
                  <a:pt x="1865639" y="5639390"/>
                </a:lnTo>
                <a:lnTo>
                  <a:pt x="1853254" y="5638608"/>
                </a:lnTo>
                <a:cubicBezTo>
                  <a:pt x="1853254" y="5635377"/>
                  <a:pt x="1853798" y="5633761"/>
                  <a:pt x="1854342" y="5632550"/>
                </a:cubicBezTo>
                <a:close/>
                <a:moveTo>
                  <a:pt x="7348806" y="5627442"/>
                </a:moveTo>
                <a:lnTo>
                  <a:pt x="7350436" y="5632011"/>
                </a:lnTo>
                <a:lnTo>
                  <a:pt x="7353165" y="5639660"/>
                </a:lnTo>
                <a:lnTo>
                  <a:pt x="7346151" y="5638574"/>
                </a:lnTo>
                <a:cubicBezTo>
                  <a:pt x="7346151" y="5638574"/>
                  <a:pt x="7345561" y="5636641"/>
                  <a:pt x="7345561" y="5636641"/>
                </a:cubicBezTo>
                <a:lnTo>
                  <a:pt x="7345581" y="5635667"/>
                </a:lnTo>
                <a:lnTo>
                  <a:pt x="7346769" y="5633720"/>
                </a:lnTo>
                <a:close/>
                <a:moveTo>
                  <a:pt x="2638582" y="5627442"/>
                </a:moveTo>
                <a:lnTo>
                  <a:pt x="2640212" y="5632011"/>
                </a:lnTo>
                <a:lnTo>
                  <a:pt x="2642942" y="5639660"/>
                </a:lnTo>
                <a:lnTo>
                  <a:pt x="2635927" y="5638574"/>
                </a:lnTo>
                <a:cubicBezTo>
                  <a:pt x="2635927" y="5638574"/>
                  <a:pt x="2635338" y="5636641"/>
                  <a:pt x="2635338" y="5636641"/>
                </a:cubicBezTo>
                <a:lnTo>
                  <a:pt x="2635357" y="5635667"/>
                </a:lnTo>
                <a:lnTo>
                  <a:pt x="2636545" y="5633720"/>
                </a:lnTo>
                <a:close/>
                <a:moveTo>
                  <a:pt x="6559885" y="5623577"/>
                </a:moveTo>
                <a:lnTo>
                  <a:pt x="6561497" y="5625142"/>
                </a:lnTo>
                <a:lnTo>
                  <a:pt x="6561303" y="5625684"/>
                </a:lnTo>
                <a:close/>
                <a:moveTo>
                  <a:pt x="1849661" y="5623577"/>
                </a:moveTo>
                <a:lnTo>
                  <a:pt x="1851274" y="5625142"/>
                </a:lnTo>
                <a:lnTo>
                  <a:pt x="1851079" y="5625684"/>
                </a:lnTo>
                <a:close/>
                <a:moveTo>
                  <a:pt x="11350914" y="5620213"/>
                </a:moveTo>
                <a:cubicBezTo>
                  <a:pt x="11349725" y="5620604"/>
                  <a:pt x="11347976" y="5621905"/>
                  <a:pt x="11347976" y="5621905"/>
                </a:cubicBezTo>
                <a:cubicBezTo>
                  <a:pt x="11342244" y="5628145"/>
                  <a:pt x="11336511" y="5634384"/>
                  <a:pt x="11330776" y="5640624"/>
                </a:cubicBezTo>
                <a:cubicBezTo>
                  <a:pt x="11336023" y="5636721"/>
                  <a:pt x="11333010" y="5644514"/>
                  <a:pt x="11336015" y="5643389"/>
                </a:cubicBezTo>
                <a:cubicBezTo>
                  <a:pt x="11337016" y="5643013"/>
                  <a:pt x="11338685" y="5641648"/>
                  <a:pt x="11341552" y="5638528"/>
                </a:cubicBezTo>
                <a:cubicBezTo>
                  <a:pt x="11339031" y="5636457"/>
                  <a:pt x="11346024" y="5631254"/>
                  <a:pt x="11350498" y="5623978"/>
                </a:cubicBezTo>
                <a:cubicBezTo>
                  <a:pt x="11352735" y="5620340"/>
                  <a:pt x="11352104" y="5619821"/>
                  <a:pt x="11350914" y="5620213"/>
                </a:cubicBezTo>
                <a:close/>
                <a:moveTo>
                  <a:pt x="11373481" y="5618224"/>
                </a:moveTo>
                <a:cubicBezTo>
                  <a:pt x="11372336" y="5617283"/>
                  <a:pt x="11367850" y="5624354"/>
                  <a:pt x="11362218" y="5630482"/>
                </a:cubicBezTo>
                <a:cubicBezTo>
                  <a:pt x="11368996" y="5625296"/>
                  <a:pt x="11367850" y="5624354"/>
                  <a:pt x="11368996" y="5625296"/>
                </a:cubicBezTo>
                <a:cubicBezTo>
                  <a:pt x="11374626" y="5619166"/>
                  <a:pt x="11374626" y="5619166"/>
                  <a:pt x="11373481" y="5618224"/>
                </a:cubicBezTo>
                <a:close/>
                <a:moveTo>
                  <a:pt x="11336214" y="5617908"/>
                </a:moveTo>
                <a:cubicBezTo>
                  <a:pt x="11334248" y="5619226"/>
                  <a:pt x="11330890" y="5622333"/>
                  <a:pt x="11328392" y="5626147"/>
                </a:cubicBezTo>
                <a:cubicBezTo>
                  <a:pt x="11329538" y="5627089"/>
                  <a:pt x="11335682" y="5620403"/>
                  <a:pt x="11335682" y="5620403"/>
                </a:cubicBezTo>
                <a:cubicBezTo>
                  <a:pt x="11338753" y="5617061"/>
                  <a:pt x="11338180" y="5616589"/>
                  <a:pt x="11336214" y="5617908"/>
                </a:cubicBezTo>
                <a:close/>
                <a:moveTo>
                  <a:pt x="11321162" y="5617271"/>
                </a:moveTo>
                <a:cubicBezTo>
                  <a:pt x="11319455" y="5618801"/>
                  <a:pt x="11316383" y="5622143"/>
                  <a:pt x="11313311" y="5625486"/>
                </a:cubicBezTo>
                <a:cubicBezTo>
                  <a:pt x="11313311" y="5625486"/>
                  <a:pt x="11320830" y="5619931"/>
                  <a:pt x="11320830" y="5619931"/>
                </a:cubicBezTo>
                <a:cubicBezTo>
                  <a:pt x="11323214" y="5616024"/>
                  <a:pt x="11322870" y="5615741"/>
                  <a:pt x="11321162" y="5617271"/>
                </a:cubicBezTo>
                <a:close/>
                <a:moveTo>
                  <a:pt x="11313216" y="5615140"/>
                </a:moveTo>
                <a:cubicBezTo>
                  <a:pt x="11312133" y="5615717"/>
                  <a:pt x="11310598" y="5617388"/>
                  <a:pt x="11308155" y="5621249"/>
                </a:cubicBezTo>
                <a:cubicBezTo>
                  <a:pt x="11309416" y="5622285"/>
                  <a:pt x="11310677" y="5623321"/>
                  <a:pt x="11311937" y="5624358"/>
                </a:cubicBezTo>
                <a:cubicBezTo>
                  <a:pt x="11318080" y="5617670"/>
                  <a:pt x="11316820" y="5616634"/>
                  <a:pt x="11315559" y="5615598"/>
                </a:cubicBezTo>
                <a:cubicBezTo>
                  <a:pt x="11314929" y="5615081"/>
                  <a:pt x="11314299" y="5614563"/>
                  <a:pt x="11313216" y="5615140"/>
                </a:cubicBezTo>
                <a:close/>
                <a:moveTo>
                  <a:pt x="7753077" y="5614900"/>
                </a:moveTo>
                <a:cubicBezTo>
                  <a:pt x="7752266" y="5620532"/>
                  <a:pt x="7752266" y="5620532"/>
                  <a:pt x="7752266" y="5620532"/>
                </a:cubicBezTo>
                <a:cubicBezTo>
                  <a:pt x="7752266" y="5620532"/>
                  <a:pt x="7752266" y="5620532"/>
                  <a:pt x="7758370" y="5622056"/>
                </a:cubicBezTo>
                <a:cubicBezTo>
                  <a:pt x="7758370" y="5622056"/>
                  <a:pt x="7758370" y="5622056"/>
                  <a:pt x="7759183" y="5616426"/>
                </a:cubicBezTo>
                <a:cubicBezTo>
                  <a:pt x="7753077" y="5614900"/>
                  <a:pt x="7753077" y="5614900"/>
                  <a:pt x="7753077" y="5614900"/>
                </a:cubicBezTo>
                <a:close/>
                <a:moveTo>
                  <a:pt x="3042853" y="5614900"/>
                </a:moveTo>
                <a:cubicBezTo>
                  <a:pt x="3042042" y="5620532"/>
                  <a:pt x="3042042" y="5620532"/>
                  <a:pt x="3042042" y="5620532"/>
                </a:cubicBezTo>
                <a:cubicBezTo>
                  <a:pt x="3042042" y="5620532"/>
                  <a:pt x="3042042" y="5620532"/>
                  <a:pt x="3048146" y="5622056"/>
                </a:cubicBezTo>
                <a:cubicBezTo>
                  <a:pt x="3048146" y="5622056"/>
                  <a:pt x="3048146" y="5622056"/>
                  <a:pt x="3048959" y="5616426"/>
                </a:cubicBezTo>
                <a:cubicBezTo>
                  <a:pt x="3042853" y="5614900"/>
                  <a:pt x="3042853" y="5614900"/>
                  <a:pt x="3042853" y="5614900"/>
                </a:cubicBezTo>
                <a:close/>
                <a:moveTo>
                  <a:pt x="11381120" y="5614727"/>
                </a:moveTo>
                <a:lnTo>
                  <a:pt x="11368834" y="5628096"/>
                </a:lnTo>
                <a:cubicBezTo>
                  <a:pt x="11370056" y="5629102"/>
                  <a:pt x="11371280" y="5630105"/>
                  <a:pt x="11371280" y="5630105"/>
                </a:cubicBezTo>
                <a:close/>
                <a:moveTo>
                  <a:pt x="7797431" y="5614315"/>
                </a:moveTo>
                <a:cubicBezTo>
                  <a:pt x="7796619" y="5619947"/>
                  <a:pt x="7805062" y="5616222"/>
                  <a:pt x="7804251" y="5621853"/>
                </a:cubicBezTo>
                <a:cubicBezTo>
                  <a:pt x="7804049" y="5623261"/>
                  <a:pt x="7803946" y="5623964"/>
                  <a:pt x="7804028" y="5624258"/>
                </a:cubicBezTo>
                <a:cubicBezTo>
                  <a:pt x="7804109" y="5624552"/>
                  <a:pt x="7804372" y="5624436"/>
                  <a:pt x="7804901" y="5624204"/>
                </a:cubicBezTo>
                <a:cubicBezTo>
                  <a:pt x="7805955" y="5623737"/>
                  <a:pt x="7808066" y="5622807"/>
                  <a:pt x="7811883" y="5623760"/>
                </a:cubicBezTo>
                <a:cubicBezTo>
                  <a:pt x="7812692" y="5618128"/>
                  <a:pt x="7805062" y="5616222"/>
                  <a:pt x="7797431" y="5614315"/>
                </a:cubicBezTo>
                <a:close/>
                <a:moveTo>
                  <a:pt x="3087207" y="5614315"/>
                </a:moveTo>
                <a:cubicBezTo>
                  <a:pt x="3086395" y="5619947"/>
                  <a:pt x="3094838" y="5616222"/>
                  <a:pt x="3094027" y="5621853"/>
                </a:cubicBezTo>
                <a:cubicBezTo>
                  <a:pt x="3093825" y="5623261"/>
                  <a:pt x="3093722" y="5623964"/>
                  <a:pt x="3093804" y="5624258"/>
                </a:cubicBezTo>
                <a:cubicBezTo>
                  <a:pt x="3093885" y="5624552"/>
                  <a:pt x="3094149" y="5624436"/>
                  <a:pt x="3094677" y="5624204"/>
                </a:cubicBezTo>
                <a:cubicBezTo>
                  <a:pt x="3095732" y="5623737"/>
                  <a:pt x="3097843" y="5622807"/>
                  <a:pt x="3101659" y="5623760"/>
                </a:cubicBezTo>
                <a:cubicBezTo>
                  <a:pt x="3102469" y="5618128"/>
                  <a:pt x="3094838" y="5616222"/>
                  <a:pt x="3087207" y="5614315"/>
                </a:cubicBezTo>
                <a:close/>
                <a:moveTo>
                  <a:pt x="11283444" y="5613035"/>
                </a:moveTo>
                <a:cubicBezTo>
                  <a:pt x="11280531" y="5614673"/>
                  <a:pt x="11276753" y="5616946"/>
                  <a:pt x="11275469" y="5615891"/>
                </a:cubicBezTo>
                <a:cubicBezTo>
                  <a:pt x="11269838" y="5622021"/>
                  <a:pt x="11269838" y="5622021"/>
                  <a:pt x="11264207" y="5628149"/>
                </a:cubicBezTo>
                <a:cubicBezTo>
                  <a:pt x="11266773" y="5630258"/>
                  <a:pt x="11268056" y="5631314"/>
                  <a:pt x="11269340" y="5632368"/>
                </a:cubicBezTo>
                <a:cubicBezTo>
                  <a:pt x="11269340" y="5632368"/>
                  <a:pt x="11269340" y="5632368"/>
                  <a:pt x="11274971" y="5626240"/>
                </a:cubicBezTo>
                <a:cubicBezTo>
                  <a:pt x="11280601" y="5620111"/>
                  <a:pt x="11280601" y="5620111"/>
                  <a:pt x="11286233" y="5613984"/>
                </a:cubicBezTo>
                <a:cubicBezTo>
                  <a:pt x="11288407" y="5610392"/>
                  <a:pt x="11286358" y="5611396"/>
                  <a:pt x="11283444" y="5613035"/>
                </a:cubicBezTo>
                <a:close/>
                <a:moveTo>
                  <a:pt x="7376436" y="5612790"/>
                </a:moveTo>
                <a:lnTo>
                  <a:pt x="7379097" y="5617679"/>
                </a:lnTo>
                <a:lnTo>
                  <a:pt x="7374468" y="5619196"/>
                </a:lnTo>
                <a:lnTo>
                  <a:pt x="7374272" y="5613111"/>
                </a:lnTo>
                <a:close/>
                <a:moveTo>
                  <a:pt x="2666213" y="5612790"/>
                </a:moveTo>
                <a:lnTo>
                  <a:pt x="2668873" y="5617679"/>
                </a:lnTo>
                <a:lnTo>
                  <a:pt x="2664244" y="5619196"/>
                </a:lnTo>
                <a:lnTo>
                  <a:pt x="2664049" y="5613111"/>
                </a:lnTo>
                <a:close/>
                <a:moveTo>
                  <a:pt x="11263792" y="5611673"/>
                </a:moveTo>
                <a:cubicBezTo>
                  <a:pt x="11262413" y="5612007"/>
                  <a:pt x="11260267" y="5613176"/>
                  <a:pt x="11260267" y="5613176"/>
                </a:cubicBezTo>
                <a:cubicBezTo>
                  <a:pt x="11254124" y="5619862"/>
                  <a:pt x="11255346" y="5620866"/>
                  <a:pt x="11249203" y="5627552"/>
                </a:cubicBezTo>
                <a:cubicBezTo>
                  <a:pt x="11249203" y="5627552"/>
                  <a:pt x="11255346" y="5620866"/>
                  <a:pt x="11256568" y="5621871"/>
                </a:cubicBezTo>
                <a:cubicBezTo>
                  <a:pt x="11257790" y="5622875"/>
                  <a:pt x="11257790" y="5622875"/>
                  <a:pt x="11259012" y="5623880"/>
                </a:cubicBezTo>
                <a:cubicBezTo>
                  <a:pt x="11259012" y="5623880"/>
                  <a:pt x="11252868" y="5630565"/>
                  <a:pt x="11254091" y="5631571"/>
                </a:cubicBezTo>
                <a:cubicBezTo>
                  <a:pt x="11254703" y="5632073"/>
                  <a:pt x="11255007" y="5632324"/>
                  <a:pt x="11255928" y="5631614"/>
                </a:cubicBezTo>
                <a:cubicBezTo>
                  <a:pt x="11256849" y="5630903"/>
                  <a:pt x="11258385" y="5629232"/>
                  <a:pt x="11261457" y="5625889"/>
                </a:cubicBezTo>
                <a:cubicBezTo>
                  <a:pt x="11261457" y="5625889"/>
                  <a:pt x="11267599" y="5619203"/>
                  <a:pt x="11267599" y="5619203"/>
                </a:cubicBezTo>
                <a:cubicBezTo>
                  <a:pt x="11272521" y="5611514"/>
                  <a:pt x="11271298" y="5610510"/>
                  <a:pt x="11263933" y="5616189"/>
                </a:cubicBezTo>
                <a:cubicBezTo>
                  <a:pt x="11263933" y="5616189"/>
                  <a:pt x="11263933" y="5616189"/>
                  <a:pt x="11262711" y="5615185"/>
                </a:cubicBezTo>
                <a:cubicBezTo>
                  <a:pt x="11265782" y="5611842"/>
                  <a:pt x="11265171" y="5611340"/>
                  <a:pt x="11263792" y="5611673"/>
                </a:cubicBezTo>
                <a:close/>
                <a:moveTo>
                  <a:pt x="11455227" y="5611494"/>
                </a:moveTo>
                <a:cubicBezTo>
                  <a:pt x="11448228" y="5616692"/>
                  <a:pt x="11446962" y="5615653"/>
                  <a:pt x="11441230" y="5621893"/>
                </a:cubicBezTo>
                <a:cubicBezTo>
                  <a:pt x="11441230" y="5621893"/>
                  <a:pt x="11439963" y="5620851"/>
                  <a:pt x="11439963" y="5620851"/>
                </a:cubicBezTo>
                <a:cubicBezTo>
                  <a:pt x="11439963" y="5620851"/>
                  <a:pt x="11435496" y="5628132"/>
                  <a:pt x="11435496" y="5628132"/>
                </a:cubicBezTo>
                <a:cubicBezTo>
                  <a:pt x="11429763" y="5634372"/>
                  <a:pt x="11431028" y="5635411"/>
                  <a:pt x="11418296" y="5646851"/>
                </a:cubicBezTo>
                <a:cubicBezTo>
                  <a:pt x="11419562" y="5647891"/>
                  <a:pt x="11419562" y="5647891"/>
                  <a:pt x="11419562" y="5647891"/>
                </a:cubicBezTo>
                <a:cubicBezTo>
                  <a:pt x="11420827" y="5648932"/>
                  <a:pt x="11420827" y="5648932"/>
                  <a:pt x="11422094" y="5649972"/>
                </a:cubicBezTo>
                <a:cubicBezTo>
                  <a:pt x="11429093" y="5644773"/>
                  <a:pt x="11427827" y="5643733"/>
                  <a:pt x="11433559" y="5637492"/>
                </a:cubicBezTo>
                <a:cubicBezTo>
                  <a:pt x="11439293" y="5631254"/>
                  <a:pt x="11436091" y="5639574"/>
                  <a:pt x="11436091" y="5639574"/>
                </a:cubicBezTo>
                <a:cubicBezTo>
                  <a:pt x="11436091" y="5639574"/>
                  <a:pt x="11436091" y="5639574"/>
                  <a:pt x="11430359" y="5645814"/>
                </a:cubicBezTo>
                <a:cubicBezTo>
                  <a:pt x="11430359" y="5645814"/>
                  <a:pt x="11431624" y="5646854"/>
                  <a:pt x="11431624" y="5646854"/>
                </a:cubicBezTo>
                <a:cubicBezTo>
                  <a:pt x="11431624" y="5646854"/>
                  <a:pt x="11431624" y="5646854"/>
                  <a:pt x="11432891" y="5647895"/>
                </a:cubicBezTo>
                <a:cubicBezTo>
                  <a:pt x="11438624" y="5641655"/>
                  <a:pt x="11437358" y="5640614"/>
                  <a:pt x="11437358" y="5640614"/>
                </a:cubicBezTo>
                <a:cubicBezTo>
                  <a:pt x="11437358" y="5640614"/>
                  <a:pt x="11443090" y="5634374"/>
                  <a:pt x="11443090" y="5634374"/>
                </a:cubicBezTo>
                <a:cubicBezTo>
                  <a:pt x="11445623" y="5636456"/>
                  <a:pt x="11439889" y="5642696"/>
                  <a:pt x="11441156" y="5643735"/>
                </a:cubicBezTo>
                <a:cubicBezTo>
                  <a:pt x="11442421" y="5644776"/>
                  <a:pt x="11448154" y="5638537"/>
                  <a:pt x="11449420" y="5639578"/>
                </a:cubicBezTo>
                <a:cubicBezTo>
                  <a:pt x="11449420" y="5639578"/>
                  <a:pt x="11450686" y="5640617"/>
                  <a:pt x="11450686" y="5640617"/>
                </a:cubicBezTo>
                <a:cubicBezTo>
                  <a:pt x="11446219" y="5647898"/>
                  <a:pt x="11448751" y="5649978"/>
                  <a:pt x="11457015" y="5645821"/>
                </a:cubicBezTo>
                <a:cubicBezTo>
                  <a:pt x="11457015" y="5645821"/>
                  <a:pt x="11462749" y="5639581"/>
                  <a:pt x="11461482" y="5638539"/>
                </a:cubicBezTo>
                <a:cubicBezTo>
                  <a:pt x="11468482" y="5633341"/>
                  <a:pt x="11469746" y="5634380"/>
                  <a:pt x="11471013" y="5635421"/>
                </a:cubicBezTo>
                <a:cubicBezTo>
                  <a:pt x="11472279" y="5636463"/>
                  <a:pt x="11476747" y="5629181"/>
                  <a:pt x="11478012" y="5630223"/>
                </a:cubicBezTo>
                <a:cubicBezTo>
                  <a:pt x="11472279" y="5636463"/>
                  <a:pt x="11473545" y="5637502"/>
                  <a:pt x="11467812" y="5643742"/>
                </a:cubicBezTo>
                <a:cubicBezTo>
                  <a:pt x="11473545" y="5637502"/>
                  <a:pt x="11479278" y="5631262"/>
                  <a:pt x="11479278" y="5631262"/>
                </a:cubicBezTo>
                <a:cubicBezTo>
                  <a:pt x="11479278" y="5631262"/>
                  <a:pt x="11479278" y="5631262"/>
                  <a:pt x="11478012" y="5630223"/>
                </a:cubicBezTo>
                <a:cubicBezTo>
                  <a:pt x="11479278" y="5631262"/>
                  <a:pt x="11485012" y="5625023"/>
                  <a:pt x="11486277" y="5626064"/>
                </a:cubicBezTo>
                <a:cubicBezTo>
                  <a:pt x="11487544" y="5627104"/>
                  <a:pt x="11480543" y="5632303"/>
                  <a:pt x="11481809" y="5633345"/>
                </a:cubicBezTo>
                <a:cubicBezTo>
                  <a:pt x="11483075" y="5634384"/>
                  <a:pt x="11488808" y="5628144"/>
                  <a:pt x="11490074" y="5629185"/>
                </a:cubicBezTo>
                <a:cubicBezTo>
                  <a:pt x="11484342" y="5635425"/>
                  <a:pt x="11485606" y="5636465"/>
                  <a:pt x="11474140" y="5648943"/>
                </a:cubicBezTo>
                <a:cubicBezTo>
                  <a:pt x="11481139" y="5643745"/>
                  <a:pt x="11476672" y="5651025"/>
                  <a:pt x="11482406" y="5644786"/>
                </a:cubicBezTo>
                <a:cubicBezTo>
                  <a:pt x="11486872" y="5637505"/>
                  <a:pt x="11489404" y="5639587"/>
                  <a:pt x="11499604" y="5626066"/>
                </a:cubicBezTo>
                <a:cubicBezTo>
                  <a:pt x="11495808" y="5622945"/>
                  <a:pt x="11488212" y="5616702"/>
                  <a:pt x="11478682" y="5619821"/>
                </a:cubicBezTo>
                <a:cubicBezTo>
                  <a:pt x="11478682" y="5619821"/>
                  <a:pt x="11472949" y="5626060"/>
                  <a:pt x="11472949" y="5626060"/>
                </a:cubicBezTo>
                <a:cubicBezTo>
                  <a:pt x="11471683" y="5625020"/>
                  <a:pt x="11477415" y="5618781"/>
                  <a:pt x="11477415" y="5618781"/>
                </a:cubicBezTo>
                <a:cubicBezTo>
                  <a:pt x="11471087" y="5613577"/>
                  <a:pt x="11461556" y="5616695"/>
                  <a:pt x="11455227" y="5611494"/>
                </a:cubicBezTo>
                <a:close/>
                <a:moveTo>
                  <a:pt x="10683136" y="5611422"/>
                </a:moveTo>
                <a:cubicBezTo>
                  <a:pt x="10683271" y="5614586"/>
                  <a:pt x="10684099" y="5616027"/>
                  <a:pt x="10685398" y="5616581"/>
                </a:cubicBezTo>
                <a:cubicBezTo>
                  <a:pt x="10686698" y="5617135"/>
                  <a:pt x="10688471" y="5616803"/>
                  <a:pt x="10690497" y="5616425"/>
                </a:cubicBezTo>
                <a:cubicBezTo>
                  <a:pt x="10688842" y="5613544"/>
                  <a:pt x="10688200" y="5610475"/>
                  <a:pt x="10683136" y="5611422"/>
                </a:cubicBezTo>
                <a:close/>
                <a:moveTo>
                  <a:pt x="7673081" y="5610470"/>
                </a:moveTo>
                <a:cubicBezTo>
                  <a:pt x="7669268" y="5609517"/>
                  <a:pt x="7666953" y="5611855"/>
                  <a:pt x="7667502" y="5614909"/>
                </a:cubicBezTo>
                <a:cubicBezTo>
                  <a:pt x="7668051" y="5617965"/>
                  <a:pt x="7671460" y="5621732"/>
                  <a:pt x="7679091" y="5623639"/>
                </a:cubicBezTo>
                <a:cubicBezTo>
                  <a:pt x="7679902" y="5618007"/>
                  <a:pt x="7680714" y="5612377"/>
                  <a:pt x="7673081" y="5610470"/>
                </a:cubicBezTo>
                <a:close/>
                <a:moveTo>
                  <a:pt x="2962858" y="5610470"/>
                </a:moveTo>
                <a:cubicBezTo>
                  <a:pt x="2959044" y="5609517"/>
                  <a:pt x="2956729" y="5611855"/>
                  <a:pt x="2957279" y="5614909"/>
                </a:cubicBezTo>
                <a:cubicBezTo>
                  <a:pt x="2957827" y="5617965"/>
                  <a:pt x="2961236" y="5621732"/>
                  <a:pt x="2968868" y="5623639"/>
                </a:cubicBezTo>
                <a:cubicBezTo>
                  <a:pt x="2969679" y="5618007"/>
                  <a:pt x="2970490" y="5612377"/>
                  <a:pt x="2962858" y="5610470"/>
                </a:cubicBezTo>
                <a:close/>
                <a:moveTo>
                  <a:pt x="11440633" y="5610450"/>
                </a:moveTo>
                <a:cubicBezTo>
                  <a:pt x="11439367" y="5609410"/>
                  <a:pt x="11425369" y="5619808"/>
                  <a:pt x="11429837" y="5612528"/>
                </a:cubicBezTo>
                <a:cubicBezTo>
                  <a:pt x="11422837" y="5617727"/>
                  <a:pt x="11424104" y="5618768"/>
                  <a:pt x="11424104" y="5618768"/>
                </a:cubicBezTo>
                <a:cubicBezTo>
                  <a:pt x="11424774" y="5608365"/>
                  <a:pt x="11390374" y="5645804"/>
                  <a:pt x="11395437" y="5649966"/>
                </a:cubicBezTo>
                <a:cubicBezTo>
                  <a:pt x="11406904" y="5637487"/>
                  <a:pt x="11415169" y="5633328"/>
                  <a:pt x="11410702" y="5640607"/>
                </a:cubicBezTo>
                <a:cubicBezTo>
                  <a:pt x="11410702" y="5640607"/>
                  <a:pt x="11410702" y="5640607"/>
                  <a:pt x="11409436" y="5639568"/>
                </a:cubicBezTo>
                <a:cubicBezTo>
                  <a:pt x="11409436" y="5639568"/>
                  <a:pt x="11403702" y="5645807"/>
                  <a:pt x="11403702" y="5645807"/>
                </a:cubicBezTo>
                <a:cubicBezTo>
                  <a:pt x="11403702" y="5645807"/>
                  <a:pt x="11404968" y="5646848"/>
                  <a:pt x="11404968" y="5646848"/>
                </a:cubicBezTo>
                <a:cubicBezTo>
                  <a:pt x="11411967" y="5641648"/>
                  <a:pt x="11411967" y="5641648"/>
                  <a:pt x="11411967" y="5641648"/>
                </a:cubicBezTo>
                <a:cubicBezTo>
                  <a:pt x="11411967" y="5641648"/>
                  <a:pt x="11417700" y="5635409"/>
                  <a:pt x="11417700" y="5635409"/>
                </a:cubicBezTo>
                <a:cubicBezTo>
                  <a:pt x="11417700" y="5635409"/>
                  <a:pt x="11417700" y="5635409"/>
                  <a:pt x="11413233" y="5642689"/>
                </a:cubicBezTo>
                <a:cubicBezTo>
                  <a:pt x="11413233" y="5642689"/>
                  <a:pt x="11414498" y="5643728"/>
                  <a:pt x="11415765" y="5644770"/>
                </a:cubicBezTo>
                <a:cubicBezTo>
                  <a:pt x="11421498" y="5638531"/>
                  <a:pt x="11421498" y="5638531"/>
                  <a:pt x="11421498" y="5638531"/>
                </a:cubicBezTo>
                <a:cubicBezTo>
                  <a:pt x="11420231" y="5637490"/>
                  <a:pt x="11420231" y="5637490"/>
                  <a:pt x="11420231" y="5637490"/>
                </a:cubicBezTo>
                <a:cubicBezTo>
                  <a:pt x="11421498" y="5638531"/>
                  <a:pt x="11431698" y="5625011"/>
                  <a:pt x="11438697" y="5619811"/>
                </a:cubicBezTo>
                <a:cubicBezTo>
                  <a:pt x="11437432" y="5618771"/>
                  <a:pt x="11441899" y="5611491"/>
                  <a:pt x="11440633" y="5610450"/>
                </a:cubicBezTo>
                <a:close/>
                <a:moveTo>
                  <a:pt x="11239163" y="5610171"/>
                </a:moveTo>
                <a:cubicBezTo>
                  <a:pt x="11238399" y="5609543"/>
                  <a:pt x="11236117" y="5610275"/>
                  <a:pt x="11232165" y="5612242"/>
                </a:cubicBezTo>
                <a:cubicBezTo>
                  <a:pt x="11230045" y="5615716"/>
                  <a:pt x="11229149" y="5620193"/>
                  <a:pt x="11229840" y="5622067"/>
                </a:cubicBezTo>
                <a:cubicBezTo>
                  <a:pt x="11230187" y="5623003"/>
                  <a:pt x="11230931" y="5623288"/>
                  <a:pt x="11232118" y="5622471"/>
                </a:cubicBezTo>
                <a:cubicBezTo>
                  <a:pt x="11233304" y="5621654"/>
                  <a:pt x="11234934" y="5619733"/>
                  <a:pt x="11237052" y="5616259"/>
                </a:cubicBezTo>
                <a:cubicBezTo>
                  <a:pt x="11239172" y="5612786"/>
                  <a:pt x="11239926" y="5610799"/>
                  <a:pt x="11239163" y="5610171"/>
                </a:cubicBezTo>
                <a:close/>
                <a:moveTo>
                  <a:pt x="11373060" y="5609446"/>
                </a:moveTo>
                <a:cubicBezTo>
                  <a:pt x="11371233" y="5609289"/>
                  <a:pt x="11368863" y="5610030"/>
                  <a:pt x="11365406" y="5612567"/>
                </a:cubicBezTo>
                <a:cubicBezTo>
                  <a:pt x="11367972" y="5614676"/>
                  <a:pt x="11349796" y="5632007"/>
                  <a:pt x="11359277" y="5629043"/>
                </a:cubicBezTo>
                <a:cubicBezTo>
                  <a:pt x="11366193" y="5623968"/>
                  <a:pt x="11371822" y="5617842"/>
                  <a:pt x="11377454" y="5611713"/>
                </a:cubicBezTo>
                <a:cubicBezTo>
                  <a:pt x="11376171" y="5610658"/>
                  <a:pt x="11374887" y="5609603"/>
                  <a:pt x="11373060" y="5609446"/>
                </a:cubicBezTo>
                <a:close/>
                <a:moveTo>
                  <a:pt x="11305706" y="5607499"/>
                </a:moveTo>
                <a:cubicBezTo>
                  <a:pt x="11299564" y="5614184"/>
                  <a:pt x="11293421" y="5620870"/>
                  <a:pt x="11293421" y="5620870"/>
                </a:cubicBezTo>
                <a:cubicBezTo>
                  <a:pt x="11294567" y="5621812"/>
                  <a:pt x="11294567" y="5621812"/>
                  <a:pt x="11294567" y="5621812"/>
                </a:cubicBezTo>
                <a:cubicBezTo>
                  <a:pt x="11295712" y="5622753"/>
                  <a:pt x="11301855" y="5616068"/>
                  <a:pt x="11301855" y="5616068"/>
                </a:cubicBezTo>
                <a:cubicBezTo>
                  <a:pt x="11300709" y="5615126"/>
                  <a:pt x="11306851" y="5608440"/>
                  <a:pt x="11305706" y="5607499"/>
                </a:cubicBezTo>
                <a:close/>
                <a:moveTo>
                  <a:pt x="11219461" y="5605548"/>
                </a:moveTo>
                <a:cubicBezTo>
                  <a:pt x="11219031" y="5605195"/>
                  <a:pt x="11217465" y="5606352"/>
                  <a:pt x="11214906" y="5609138"/>
                </a:cubicBezTo>
                <a:cubicBezTo>
                  <a:pt x="11214906" y="5609138"/>
                  <a:pt x="11214906" y="5609138"/>
                  <a:pt x="11209786" y="5614710"/>
                </a:cubicBezTo>
                <a:cubicBezTo>
                  <a:pt x="11216051" y="5610080"/>
                  <a:pt x="11210931" y="5615651"/>
                  <a:pt x="11217197" y="5611022"/>
                </a:cubicBezTo>
                <a:cubicBezTo>
                  <a:pt x="11219183" y="5607765"/>
                  <a:pt x="11219890" y="5605901"/>
                  <a:pt x="11219461" y="5605548"/>
                </a:cubicBezTo>
                <a:close/>
                <a:moveTo>
                  <a:pt x="7516131" y="5604899"/>
                </a:moveTo>
                <a:lnTo>
                  <a:pt x="7531309" y="5607832"/>
                </a:lnTo>
                <a:lnTo>
                  <a:pt x="7531175" y="5614002"/>
                </a:lnTo>
                <a:lnTo>
                  <a:pt x="7530265" y="5614476"/>
                </a:lnTo>
                <a:cubicBezTo>
                  <a:pt x="7525707" y="5615352"/>
                  <a:pt x="7521242" y="5615580"/>
                  <a:pt x="7521242" y="5615580"/>
                </a:cubicBezTo>
                <a:cubicBezTo>
                  <a:pt x="7516589" y="5617104"/>
                  <a:pt x="7516216" y="5619697"/>
                  <a:pt x="7518075" y="5622177"/>
                </a:cubicBezTo>
                <a:lnTo>
                  <a:pt x="7522265" y="5624599"/>
                </a:lnTo>
                <a:lnTo>
                  <a:pt x="7521461" y="5634546"/>
                </a:lnTo>
                <a:lnTo>
                  <a:pt x="7519719" y="5632432"/>
                </a:lnTo>
                <a:cubicBezTo>
                  <a:pt x="7519178" y="5636186"/>
                  <a:pt x="7519178" y="5636186"/>
                  <a:pt x="7519178" y="5636186"/>
                </a:cubicBezTo>
                <a:lnTo>
                  <a:pt x="7521312" y="5636392"/>
                </a:lnTo>
                <a:lnTo>
                  <a:pt x="7520776" y="5643013"/>
                </a:lnTo>
                <a:lnTo>
                  <a:pt x="7521443" y="5649277"/>
                </a:lnTo>
                <a:lnTo>
                  <a:pt x="7507454" y="5649748"/>
                </a:lnTo>
                <a:cubicBezTo>
                  <a:pt x="7498898" y="5647611"/>
                  <a:pt x="7499645" y="5642424"/>
                  <a:pt x="7500393" y="5637237"/>
                </a:cubicBezTo>
                <a:cubicBezTo>
                  <a:pt x="7491835" y="5635098"/>
                  <a:pt x="7483277" y="5632961"/>
                  <a:pt x="7482530" y="5638148"/>
                </a:cubicBezTo>
                <a:cubicBezTo>
                  <a:pt x="7478626" y="5634485"/>
                  <a:pt x="7477047" y="5630061"/>
                  <a:pt x="7474212" y="5626666"/>
                </a:cubicBezTo>
                <a:lnTo>
                  <a:pt x="7471572" y="5625783"/>
                </a:lnTo>
                <a:lnTo>
                  <a:pt x="7476662" y="5616343"/>
                </a:lnTo>
                <a:lnTo>
                  <a:pt x="7475746" y="5612996"/>
                </a:lnTo>
                <a:lnTo>
                  <a:pt x="7476173" y="5613051"/>
                </a:lnTo>
                <a:cubicBezTo>
                  <a:pt x="7479288" y="5614501"/>
                  <a:pt x="7481240" y="5616331"/>
                  <a:pt x="7485518" y="5617401"/>
                </a:cubicBezTo>
                <a:cubicBezTo>
                  <a:pt x="7485518" y="5617401"/>
                  <a:pt x="7486265" y="5612214"/>
                  <a:pt x="7494823" y="5614352"/>
                </a:cubicBezTo>
                <a:cubicBezTo>
                  <a:pt x="7503381" y="5616490"/>
                  <a:pt x="7494076" y="5619539"/>
                  <a:pt x="7493330" y="5624726"/>
                </a:cubicBezTo>
                <a:cubicBezTo>
                  <a:pt x="7492582" y="5629912"/>
                  <a:pt x="7492582" y="5629912"/>
                  <a:pt x="7492582" y="5629912"/>
                </a:cubicBezTo>
                <a:cubicBezTo>
                  <a:pt x="7484023" y="5627775"/>
                  <a:pt x="7484023" y="5627775"/>
                  <a:pt x="7484023" y="5627775"/>
                </a:cubicBezTo>
                <a:cubicBezTo>
                  <a:pt x="7484023" y="5627775"/>
                  <a:pt x="7483277" y="5632961"/>
                  <a:pt x="7491835" y="5635098"/>
                </a:cubicBezTo>
                <a:cubicBezTo>
                  <a:pt x="7491835" y="5635098"/>
                  <a:pt x="7501140" y="5632050"/>
                  <a:pt x="7501140" y="5632050"/>
                </a:cubicBezTo>
                <a:cubicBezTo>
                  <a:pt x="7501140" y="5632050"/>
                  <a:pt x="7501140" y="5632050"/>
                  <a:pt x="7501887" y="5626864"/>
                </a:cubicBezTo>
                <a:cubicBezTo>
                  <a:pt x="7510444" y="5629003"/>
                  <a:pt x="7510444" y="5629003"/>
                  <a:pt x="7519000" y="5631140"/>
                </a:cubicBezTo>
                <a:cubicBezTo>
                  <a:pt x="7511937" y="5618628"/>
                  <a:pt x="7503381" y="5616490"/>
                  <a:pt x="7504128" y="5611304"/>
                </a:cubicBezTo>
                <a:cubicBezTo>
                  <a:pt x="7504502" y="5608710"/>
                  <a:pt x="7509340" y="5605889"/>
                  <a:pt x="7516131" y="5604899"/>
                </a:cubicBezTo>
                <a:close/>
                <a:moveTo>
                  <a:pt x="2805908" y="5604899"/>
                </a:moveTo>
                <a:lnTo>
                  <a:pt x="2821085" y="5607832"/>
                </a:lnTo>
                <a:lnTo>
                  <a:pt x="2820951" y="5614002"/>
                </a:lnTo>
                <a:lnTo>
                  <a:pt x="2820042" y="5614476"/>
                </a:lnTo>
                <a:cubicBezTo>
                  <a:pt x="2815483" y="5615352"/>
                  <a:pt x="2811018" y="5615580"/>
                  <a:pt x="2811018" y="5615580"/>
                </a:cubicBezTo>
                <a:cubicBezTo>
                  <a:pt x="2806365" y="5617104"/>
                  <a:pt x="2805993" y="5619697"/>
                  <a:pt x="2807851" y="5622177"/>
                </a:cubicBezTo>
                <a:lnTo>
                  <a:pt x="2812041" y="5624599"/>
                </a:lnTo>
                <a:lnTo>
                  <a:pt x="2811237" y="5634546"/>
                </a:lnTo>
                <a:lnTo>
                  <a:pt x="2809495" y="5632432"/>
                </a:lnTo>
                <a:cubicBezTo>
                  <a:pt x="2808955" y="5636187"/>
                  <a:pt x="2808955" y="5636187"/>
                  <a:pt x="2808955" y="5636187"/>
                </a:cubicBezTo>
                <a:lnTo>
                  <a:pt x="2811088" y="5636392"/>
                </a:lnTo>
                <a:lnTo>
                  <a:pt x="2810553" y="5643013"/>
                </a:lnTo>
                <a:lnTo>
                  <a:pt x="2811219" y="5649277"/>
                </a:lnTo>
                <a:lnTo>
                  <a:pt x="2797230" y="5649748"/>
                </a:lnTo>
                <a:cubicBezTo>
                  <a:pt x="2788674" y="5647611"/>
                  <a:pt x="2789421" y="5642424"/>
                  <a:pt x="2790169" y="5637237"/>
                </a:cubicBezTo>
                <a:cubicBezTo>
                  <a:pt x="2781611" y="5635099"/>
                  <a:pt x="2773053" y="5632961"/>
                  <a:pt x="2772306" y="5638148"/>
                </a:cubicBezTo>
                <a:cubicBezTo>
                  <a:pt x="2768402" y="5634485"/>
                  <a:pt x="2766823" y="5630061"/>
                  <a:pt x="2763988" y="5626666"/>
                </a:cubicBezTo>
                <a:lnTo>
                  <a:pt x="2761348" y="5625783"/>
                </a:lnTo>
                <a:lnTo>
                  <a:pt x="2766438" y="5616343"/>
                </a:lnTo>
                <a:lnTo>
                  <a:pt x="2765522" y="5612996"/>
                </a:lnTo>
                <a:lnTo>
                  <a:pt x="2765949" y="5613051"/>
                </a:lnTo>
                <a:cubicBezTo>
                  <a:pt x="2769064" y="5614501"/>
                  <a:pt x="2771016" y="5616331"/>
                  <a:pt x="2775294" y="5617401"/>
                </a:cubicBezTo>
                <a:cubicBezTo>
                  <a:pt x="2775294" y="5617401"/>
                  <a:pt x="2776042" y="5612214"/>
                  <a:pt x="2784600" y="5614352"/>
                </a:cubicBezTo>
                <a:cubicBezTo>
                  <a:pt x="2793158" y="5616490"/>
                  <a:pt x="2783852" y="5619539"/>
                  <a:pt x="2783106" y="5624726"/>
                </a:cubicBezTo>
                <a:cubicBezTo>
                  <a:pt x="2782359" y="5629912"/>
                  <a:pt x="2782359" y="5629912"/>
                  <a:pt x="2782359" y="5629912"/>
                </a:cubicBezTo>
                <a:cubicBezTo>
                  <a:pt x="2773800" y="5627775"/>
                  <a:pt x="2773800" y="5627775"/>
                  <a:pt x="2773800" y="5627775"/>
                </a:cubicBezTo>
                <a:cubicBezTo>
                  <a:pt x="2773800" y="5627775"/>
                  <a:pt x="2773053" y="5632961"/>
                  <a:pt x="2781611" y="5635099"/>
                </a:cubicBezTo>
                <a:cubicBezTo>
                  <a:pt x="2781611" y="5635099"/>
                  <a:pt x="2790917" y="5632050"/>
                  <a:pt x="2790917" y="5632050"/>
                </a:cubicBezTo>
                <a:cubicBezTo>
                  <a:pt x="2790917" y="5632050"/>
                  <a:pt x="2790917" y="5632050"/>
                  <a:pt x="2791663" y="5626864"/>
                </a:cubicBezTo>
                <a:cubicBezTo>
                  <a:pt x="2800220" y="5629003"/>
                  <a:pt x="2800220" y="5629003"/>
                  <a:pt x="2808776" y="5631140"/>
                </a:cubicBezTo>
                <a:cubicBezTo>
                  <a:pt x="2801714" y="5618628"/>
                  <a:pt x="2793158" y="5616490"/>
                  <a:pt x="2793904" y="5611304"/>
                </a:cubicBezTo>
                <a:cubicBezTo>
                  <a:pt x="2794278" y="5608710"/>
                  <a:pt x="2799116" y="5605889"/>
                  <a:pt x="2805908" y="5604899"/>
                </a:cubicBezTo>
                <a:close/>
                <a:moveTo>
                  <a:pt x="6537043" y="5604691"/>
                </a:moveTo>
                <a:lnTo>
                  <a:pt x="6538035" y="5606576"/>
                </a:lnTo>
                <a:cubicBezTo>
                  <a:pt x="6543567" y="5612713"/>
                  <a:pt x="6551170" y="5617257"/>
                  <a:pt x="6558298" y="5622038"/>
                </a:cubicBezTo>
                <a:lnTo>
                  <a:pt x="6558923" y="5622644"/>
                </a:lnTo>
                <a:lnTo>
                  <a:pt x="6551787" y="5629319"/>
                </a:lnTo>
                <a:cubicBezTo>
                  <a:pt x="6549341" y="5631338"/>
                  <a:pt x="6547166" y="5632145"/>
                  <a:pt x="6546079" y="5628915"/>
                </a:cubicBezTo>
                <a:lnTo>
                  <a:pt x="6539973" y="5639664"/>
                </a:lnTo>
                <a:lnTo>
                  <a:pt x="6537893" y="5628760"/>
                </a:lnTo>
                <a:lnTo>
                  <a:pt x="6532549" y="5606292"/>
                </a:lnTo>
                <a:close/>
                <a:moveTo>
                  <a:pt x="1826819" y="5604691"/>
                </a:moveTo>
                <a:lnTo>
                  <a:pt x="1827811" y="5606576"/>
                </a:lnTo>
                <a:cubicBezTo>
                  <a:pt x="1833343" y="5612713"/>
                  <a:pt x="1840946" y="5617257"/>
                  <a:pt x="1848075" y="5622038"/>
                </a:cubicBezTo>
                <a:lnTo>
                  <a:pt x="1848699" y="5622644"/>
                </a:lnTo>
                <a:lnTo>
                  <a:pt x="1841563" y="5629319"/>
                </a:lnTo>
                <a:cubicBezTo>
                  <a:pt x="1839117" y="5631338"/>
                  <a:pt x="1836942" y="5632145"/>
                  <a:pt x="1835855" y="5628915"/>
                </a:cubicBezTo>
                <a:lnTo>
                  <a:pt x="1829749" y="5639664"/>
                </a:lnTo>
                <a:lnTo>
                  <a:pt x="1827669" y="5628760"/>
                </a:lnTo>
                <a:lnTo>
                  <a:pt x="1822325" y="5606292"/>
                </a:lnTo>
                <a:close/>
                <a:moveTo>
                  <a:pt x="11422429" y="5603697"/>
                </a:moveTo>
                <a:cubicBezTo>
                  <a:pt x="11415536" y="5608788"/>
                  <a:pt x="11418057" y="5610861"/>
                  <a:pt x="11412426" y="5616989"/>
                </a:cubicBezTo>
                <a:cubicBezTo>
                  <a:pt x="11413056" y="5617507"/>
                  <a:pt x="11413372" y="5617767"/>
                  <a:pt x="11414390" y="5617260"/>
                </a:cubicBezTo>
                <a:cubicBezTo>
                  <a:pt x="11415409" y="5616753"/>
                  <a:pt x="11417132" y="5615479"/>
                  <a:pt x="11420577" y="5612932"/>
                </a:cubicBezTo>
                <a:cubicBezTo>
                  <a:pt x="11426210" y="5606804"/>
                  <a:pt x="11426210" y="5606804"/>
                  <a:pt x="11424949" y="5605767"/>
                </a:cubicBezTo>
                <a:cubicBezTo>
                  <a:pt x="11423688" y="5604731"/>
                  <a:pt x="11423688" y="5604731"/>
                  <a:pt x="11422429" y="5603697"/>
                </a:cubicBezTo>
                <a:close/>
                <a:moveTo>
                  <a:pt x="10674771" y="5603297"/>
                </a:moveTo>
                <a:cubicBezTo>
                  <a:pt x="10674771" y="5603297"/>
                  <a:pt x="10675774" y="5607247"/>
                  <a:pt x="10676108" y="5608564"/>
                </a:cubicBezTo>
                <a:cubicBezTo>
                  <a:pt x="10677446" y="5609589"/>
                  <a:pt x="10678784" y="5610616"/>
                  <a:pt x="10680458" y="5612958"/>
                </a:cubicBezTo>
                <a:cubicBezTo>
                  <a:pt x="10681460" y="5612669"/>
                  <a:pt x="10679119" y="5607693"/>
                  <a:pt x="10678450" y="5605060"/>
                </a:cubicBezTo>
                <a:cubicBezTo>
                  <a:pt x="10677446" y="5605350"/>
                  <a:pt x="10676443" y="5605640"/>
                  <a:pt x="10674771" y="5603297"/>
                </a:cubicBezTo>
                <a:close/>
                <a:moveTo>
                  <a:pt x="11195730" y="5603157"/>
                </a:moveTo>
                <a:cubicBezTo>
                  <a:pt x="11193286" y="5601148"/>
                  <a:pt x="11187145" y="5607832"/>
                  <a:pt x="11181000" y="5614517"/>
                </a:cubicBezTo>
                <a:cubicBezTo>
                  <a:pt x="11178540" y="5618364"/>
                  <a:pt x="11178845" y="5618615"/>
                  <a:pt x="11180072" y="5618155"/>
                </a:cubicBezTo>
                <a:cubicBezTo>
                  <a:pt x="11181297" y="5617697"/>
                  <a:pt x="11183446" y="5616527"/>
                  <a:pt x="11184667" y="5617531"/>
                </a:cubicBezTo>
                <a:cubicBezTo>
                  <a:pt x="11190811" y="5610846"/>
                  <a:pt x="11188367" y="5608837"/>
                  <a:pt x="11195730" y="5603157"/>
                </a:cubicBezTo>
                <a:close/>
                <a:moveTo>
                  <a:pt x="11216807" y="5602144"/>
                </a:moveTo>
                <a:cubicBezTo>
                  <a:pt x="11215995" y="5602699"/>
                  <a:pt x="11214716" y="5604092"/>
                  <a:pt x="11212156" y="5606877"/>
                </a:cubicBezTo>
                <a:cubicBezTo>
                  <a:pt x="11212842" y="5607442"/>
                  <a:pt x="11211906" y="5609118"/>
                  <a:pt x="11212079" y="5609259"/>
                </a:cubicBezTo>
                <a:cubicBezTo>
                  <a:pt x="11212250" y="5609400"/>
                  <a:pt x="11213531" y="5608008"/>
                  <a:pt x="11218650" y="5602436"/>
                </a:cubicBezTo>
                <a:cubicBezTo>
                  <a:pt x="11217963" y="5601872"/>
                  <a:pt x="11217619" y="5601589"/>
                  <a:pt x="11216807" y="5602144"/>
                </a:cubicBezTo>
                <a:close/>
                <a:moveTo>
                  <a:pt x="4314753" y="5600519"/>
                </a:moveTo>
                <a:cubicBezTo>
                  <a:pt x="4307216" y="5599056"/>
                  <a:pt x="4305803" y="5613656"/>
                  <a:pt x="4305332" y="5618522"/>
                </a:cubicBezTo>
                <a:cubicBezTo>
                  <a:pt x="4313343" y="5615118"/>
                  <a:pt x="4313343" y="5615118"/>
                  <a:pt x="4320880" y="5616580"/>
                </a:cubicBezTo>
                <a:cubicBezTo>
                  <a:pt x="4321820" y="5606846"/>
                  <a:pt x="4313813" y="5610251"/>
                  <a:pt x="4314753" y="5600519"/>
                </a:cubicBezTo>
                <a:close/>
                <a:moveTo>
                  <a:pt x="11362162" y="5600447"/>
                </a:moveTo>
                <a:cubicBezTo>
                  <a:pt x="11360830" y="5600657"/>
                  <a:pt x="11359141" y="5601875"/>
                  <a:pt x="11356412" y="5604846"/>
                </a:cubicBezTo>
                <a:cubicBezTo>
                  <a:pt x="11364467" y="5601038"/>
                  <a:pt x="11350684" y="5621001"/>
                  <a:pt x="11360307" y="5608049"/>
                </a:cubicBezTo>
                <a:cubicBezTo>
                  <a:pt x="11360307" y="5608049"/>
                  <a:pt x="11360307" y="5608049"/>
                  <a:pt x="11361605" y="5609116"/>
                </a:cubicBezTo>
                <a:cubicBezTo>
                  <a:pt x="11361605" y="5609116"/>
                  <a:pt x="11361605" y="5609116"/>
                  <a:pt x="11356145" y="5615058"/>
                </a:cubicBezTo>
                <a:cubicBezTo>
                  <a:pt x="11357444" y="5616125"/>
                  <a:pt x="11362904" y="5610183"/>
                  <a:pt x="11364202" y="5611250"/>
                </a:cubicBezTo>
                <a:cubicBezTo>
                  <a:pt x="11369663" y="5605308"/>
                  <a:pt x="11368364" y="5604241"/>
                  <a:pt x="11367065" y="5603174"/>
                </a:cubicBezTo>
                <a:cubicBezTo>
                  <a:pt x="11367065" y="5603174"/>
                  <a:pt x="11365767" y="5602106"/>
                  <a:pt x="11365767" y="5602106"/>
                </a:cubicBezTo>
                <a:cubicBezTo>
                  <a:pt x="11364467" y="5601038"/>
                  <a:pt x="11363493" y="5600238"/>
                  <a:pt x="11362162" y="5600447"/>
                </a:cubicBezTo>
                <a:close/>
                <a:moveTo>
                  <a:pt x="10694435" y="5600029"/>
                </a:moveTo>
                <a:cubicBezTo>
                  <a:pt x="10695680" y="5605983"/>
                  <a:pt x="10697315" y="5608770"/>
                  <a:pt x="10702068" y="5606334"/>
                </a:cubicBezTo>
                <a:cubicBezTo>
                  <a:pt x="10702147" y="5601680"/>
                  <a:pt x="10700513" y="5598893"/>
                  <a:pt x="10694435" y="5600029"/>
                </a:cubicBezTo>
                <a:close/>
                <a:moveTo>
                  <a:pt x="11132968" y="5598505"/>
                </a:moveTo>
                <a:cubicBezTo>
                  <a:pt x="11131944" y="5599619"/>
                  <a:pt x="11131432" y="5600176"/>
                  <a:pt x="11131261" y="5600402"/>
                </a:cubicBezTo>
                <a:cubicBezTo>
                  <a:pt x="11131091" y="5600629"/>
                  <a:pt x="11131261" y="5600524"/>
                  <a:pt x="11131604" y="5600316"/>
                </a:cubicBezTo>
                <a:cubicBezTo>
                  <a:pt x="11132287" y="5599902"/>
                  <a:pt x="11133654" y="5599069"/>
                  <a:pt x="11134343" y="5599635"/>
                </a:cubicBezTo>
                <a:cubicBezTo>
                  <a:pt x="11134343" y="5599635"/>
                  <a:pt x="11134343" y="5599635"/>
                  <a:pt x="11132968" y="5598505"/>
                </a:cubicBezTo>
                <a:close/>
                <a:moveTo>
                  <a:pt x="11412579" y="5597559"/>
                </a:moveTo>
                <a:cubicBezTo>
                  <a:pt x="11412579" y="5597559"/>
                  <a:pt x="11401318" y="5609817"/>
                  <a:pt x="11395687" y="5615945"/>
                </a:cubicBezTo>
                <a:cubicBezTo>
                  <a:pt x="11402580" y="5610852"/>
                  <a:pt x="11396947" y="5616980"/>
                  <a:pt x="11396947" y="5616980"/>
                </a:cubicBezTo>
                <a:cubicBezTo>
                  <a:pt x="11396947" y="5616980"/>
                  <a:pt x="11391318" y="5623109"/>
                  <a:pt x="11391318" y="5623109"/>
                </a:cubicBezTo>
                <a:cubicBezTo>
                  <a:pt x="11384425" y="5628202"/>
                  <a:pt x="11388797" y="5621036"/>
                  <a:pt x="11394427" y="5614909"/>
                </a:cubicBezTo>
                <a:cubicBezTo>
                  <a:pt x="11394427" y="5614909"/>
                  <a:pt x="11388797" y="5621036"/>
                  <a:pt x="11387536" y="5620001"/>
                </a:cubicBezTo>
                <a:cubicBezTo>
                  <a:pt x="11381905" y="5626129"/>
                  <a:pt x="11377534" y="5633293"/>
                  <a:pt x="11378794" y="5634330"/>
                </a:cubicBezTo>
                <a:cubicBezTo>
                  <a:pt x="11378794" y="5634330"/>
                  <a:pt x="11373164" y="5640458"/>
                  <a:pt x="11367532" y="5646586"/>
                </a:cubicBezTo>
                <a:cubicBezTo>
                  <a:pt x="11368794" y="5647622"/>
                  <a:pt x="11368794" y="5647622"/>
                  <a:pt x="11370053" y="5648657"/>
                </a:cubicBezTo>
                <a:cubicBezTo>
                  <a:pt x="11374425" y="5641493"/>
                  <a:pt x="11375685" y="5642529"/>
                  <a:pt x="11381315" y="5636402"/>
                </a:cubicBezTo>
                <a:cubicBezTo>
                  <a:pt x="11382576" y="5637438"/>
                  <a:pt x="11376946" y="5643566"/>
                  <a:pt x="11376946" y="5643566"/>
                </a:cubicBezTo>
                <a:cubicBezTo>
                  <a:pt x="11383836" y="5638474"/>
                  <a:pt x="11383836" y="5638474"/>
                  <a:pt x="11386357" y="5640546"/>
                </a:cubicBezTo>
                <a:cubicBezTo>
                  <a:pt x="11386357" y="5640546"/>
                  <a:pt x="11390728" y="5633381"/>
                  <a:pt x="11397619" y="5628288"/>
                </a:cubicBezTo>
                <a:lnTo>
                  <a:pt x="11405136" y="5622734"/>
                </a:lnTo>
                <a:cubicBezTo>
                  <a:pt x="11405136" y="5622734"/>
                  <a:pt x="11403761" y="5621604"/>
                  <a:pt x="11403761" y="5621604"/>
                </a:cubicBezTo>
                <a:cubicBezTo>
                  <a:pt x="11409904" y="5614919"/>
                  <a:pt x="11405136" y="5622734"/>
                  <a:pt x="11409904" y="5614919"/>
                </a:cubicBezTo>
                <a:cubicBezTo>
                  <a:pt x="11409904" y="5614919"/>
                  <a:pt x="11409904" y="5614919"/>
                  <a:pt x="11408529" y="5613788"/>
                </a:cubicBezTo>
                <a:lnTo>
                  <a:pt x="11397619" y="5628288"/>
                </a:lnTo>
                <a:lnTo>
                  <a:pt x="11392578" y="5624145"/>
                </a:lnTo>
                <a:cubicBezTo>
                  <a:pt x="11392578" y="5624145"/>
                  <a:pt x="11392578" y="5624145"/>
                  <a:pt x="11398208" y="5618016"/>
                </a:cubicBezTo>
                <a:cubicBezTo>
                  <a:pt x="11405100" y="5612924"/>
                  <a:pt x="11406361" y="5613960"/>
                  <a:pt x="11417621" y="5601705"/>
                </a:cubicBezTo>
                <a:cubicBezTo>
                  <a:pt x="11416361" y="5600668"/>
                  <a:pt x="11415101" y="5599632"/>
                  <a:pt x="11412579" y="5597559"/>
                </a:cubicBezTo>
                <a:close/>
                <a:moveTo>
                  <a:pt x="4239847" y="5596807"/>
                </a:moveTo>
                <a:cubicBezTo>
                  <a:pt x="4239390" y="5601525"/>
                  <a:pt x="4239390" y="5601525"/>
                  <a:pt x="4238934" y="5606245"/>
                </a:cubicBezTo>
                <a:cubicBezTo>
                  <a:pt x="4240329" y="5607716"/>
                  <a:pt x="4241054" y="5608158"/>
                  <a:pt x="4241452" y="5608009"/>
                </a:cubicBezTo>
                <a:cubicBezTo>
                  <a:pt x="4242646" y="5607565"/>
                  <a:pt x="4240899" y="5601817"/>
                  <a:pt x="4245422" y="5602694"/>
                </a:cubicBezTo>
                <a:cubicBezTo>
                  <a:pt x="4239847" y="5596807"/>
                  <a:pt x="4239847" y="5596807"/>
                  <a:pt x="4239847" y="5596807"/>
                </a:cubicBezTo>
                <a:close/>
                <a:moveTo>
                  <a:pt x="10660755" y="5595147"/>
                </a:moveTo>
                <a:lnTo>
                  <a:pt x="10660661" y="5597411"/>
                </a:lnTo>
                <a:lnTo>
                  <a:pt x="10659878" y="5596659"/>
                </a:lnTo>
                <a:close/>
                <a:moveTo>
                  <a:pt x="11359911" y="5594360"/>
                </a:moveTo>
                <a:cubicBezTo>
                  <a:pt x="11357860" y="5595608"/>
                  <a:pt x="11354445" y="5598669"/>
                  <a:pt x="11352061" y="5602577"/>
                </a:cubicBezTo>
                <a:cubicBezTo>
                  <a:pt x="11352061" y="5602577"/>
                  <a:pt x="11359578" y="5597020"/>
                  <a:pt x="11359578" y="5597020"/>
                </a:cubicBezTo>
                <a:cubicBezTo>
                  <a:pt x="11362649" y="5593678"/>
                  <a:pt x="11361962" y="5593113"/>
                  <a:pt x="11359911" y="5594360"/>
                </a:cubicBezTo>
                <a:close/>
                <a:moveTo>
                  <a:pt x="49729" y="5593593"/>
                </a:moveTo>
                <a:cubicBezTo>
                  <a:pt x="49729" y="5599960"/>
                  <a:pt x="47520" y="5603142"/>
                  <a:pt x="43100" y="5606324"/>
                </a:cubicBezTo>
                <a:cubicBezTo>
                  <a:pt x="47520" y="5612691"/>
                  <a:pt x="54148" y="5615873"/>
                  <a:pt x="60777" y="5615873"/>
                </a:cubicBezTo>
                <a:cubicBezTo>
                  <a:pt x="62986" y="5619057"/>
                  <a:pt x="62986" y="5619057"/>
                  <a:pt x="62986" y="5622240"/>
                </a:cubicBezTo>
                <a:cubicBezTo>
                  <a:pt x="62986" y="5625422"/>
                  <a:pt x="65196" y="5625422"/>
                  <a:pt x="65196" y="5625422"/>
                </a:cubicBezTo>
                <a:cubicBezTo>
                  <a:pt x="65196" y="5622240"/>
                  <a:pt x="65196" y="5622240"/>
                  <a:pt x="65196" y="5622240"/>
                </a:cubicBezTo>
                <a:cubicBezTo>
                  <a:pt x="65196" y="5619057"/>
                  <a:pt x="62986" y="5615873"/>
                  <a:pt x="62986" y="5612691"/>
                </a:cubicBezTo>
                <a:cubicBezTo>
                  <a:pt x="62986" y="5599960"/>
                  <a:pt x="56358" y="5596777"/>
                  <a:pt x="49729" y="5593593"/>
                </a:cubicBezTo>
                <a:close/>
                <a:moveTo>
                  <a:pt x="10675718" y="5592512"/>
                </a:moveTo>
                <a:cubicBezTo>
                  <a:pt x="10675895" y="5598510"/>
                  <a:pt x="10680774" y="5596090"/>
                  <a:pt x="10681380" y="5598992"/>
                </a:cubicBezTo>
                <a:cubicBezTo>
                  <a:pt x="10685222" y="5596765"/>
                  <a:pt x="10679863" y="5591737"/>
                  <a:pt x="10675718" y="5592512"/>
                </a:cubicBezTo>
                <a:close/>
                <a:moveTo>
                  <a:pt x="11486576" y="5591886"/>
                </a:moveTo>
                <a:cubicBezTo>
                  <a:pt x="11485201" y="5590755"/>
                  <a:pt x="11472915" y="5604126"/>
                  <a:pt x="11474290" y="5605255"/>
                </a:cubicBezTo>
                <a:cubicBezTo>
                  <a:pt x="11475666" y="5606387"/>
                  <a:pt x="11481808" y="5599700"/>
                  <a:pt x="11486576" y="5591886"/>
                </a:cubicBezTo>
                <a:close/>
                <a:moveTo>
                  <a:pt x="11169336" y="5590077"/>
                </a:moveTo>
                <a:cubicBezTo>
                  <a:pt x="11169356" y="5589544"/>
                  <a:pt x="11168667" y="5589710"/>
                  <a:pt x="11166826" y="5591130"/>
                </a:cubicBezTo>
                <a:cubicBezTo>
                  <a:pt x="11166826" y="5591130"/>
                  <a:pt x="11160682" y="5597816"/>
                  <a:pt x="11160682" y="5597816"/>
                </a:cubicBezTo>
                <a:cubicBezTo>
                  <a:pt x="11153317" y="5603496"/>
                  <a:pt x="11153317" y="5603496"/>
                  <a:pt x="11147174" y="5610183"/>
                </a:cubicBezTo>
                <a:cubicBezTo>
                  <a:pt x="11148397" y="5611187"/>
                  <a:pt x="11155762" y="5605506"/>
                  <a:pt x="11156985" y="5606510"/>
                </a:cubicBezTo>
                <a:cubicBezTo>
                  <a:pt x="11163126" y="5599825"/>
                  <a:pt x="11155762" y="5605506"/>
                  <a:pt x="11161904" y="5598821"/>
                </a:cubicBezTo>
                <a:cubicBezTo>
                  <a:pt x="11162821" y="5599574"/>
                  <a:pt x="11169273" y="5591677"/>
                  <a:pt x="11169336" y="5590077"/>
                </a:cubicBezTo>
                <a:close/>
                <a:moveTo>
                  <a:pt x="11483980" y="5589750"/>
                </a:moveTo>
                <a:cubicBezTo>
                  <a:pt x="11483980" y="5589750"/>
                  <a:pt x="11482757" y="5588746"/>
                  <a:pt x="11475392" y="5594426"/>
                </a:cubicBezTo>
                <a:cubicBezTo>
                  <a:pt x="11469249" y="5601112"/>
                  <a:pt x="11470471" y="5602116"/>
                  <a:pt x="11472915" y="5604126"/>
                </a:cubicBezTo>
                <a:cubicBezTo>
                  <a:pt x="11479059" y="5597440"/>
                  <a:pt x="11477838" y="5596436"/>
                  <a:pt x="11483980" y="5589750"/>
                </a:cubicBezTo>
                <a:close/>
                <a:moveTo>
                  <a:pt x="11351411" y="5588839"/>
                </a:moveTo>
                <a:cubicBezTo>
                  <a:pt x="11350071" y="5589203"/>
                  <a:pt x="11346427" y="5592074"/>
                  <a:pt x="11343355" y="5595417"/>
                </a:cubicBezTo>
                <a:cubicBezTo>
                  <a:pt x="11340854" y="5599232"/>
                  <a:pt x="11341141" y="5599468"/>
                  <a:pt x="11342196" y="5598866"/>
                </a:cubicBezTo>
                <a:cubicBezTo>
                  <a:pt x="11343250" y="5598266"/>
                  <a:pt x="11345073" y="5596830"/>
                  <a:pt x="11345646" y="5597301"/>
                </a:cubicBezTo>
                <a:cubicBezTo>
                  <a:pt x="11351789" y="5590616"/>
                  <a:pt x="11352752" y="5588474"/>
                  <a:pt x="11351411" y="5588839"/>
                </a:cubicBezTo>
                <a:close/>
                <a:moveTo>
                  <a:pt x="11134373" y="5587927"/>
                </a:moveTo>
                <a:cubicBezTo>
                  <a:pt x="11134373" y="5587927"/>
                  <a:pt x="11123453" y="5599811"/>
                  <a:pt x="11122231" y="5598807"/>
                </a:cubicBezTo>
                <a:cubicBezTo>
                  <a:pt x="11120111" y="5602281"/>
                  <a:pt x="11120723" y="5602783"/>
                  <a:pt x="11122016" y="5602543"/>
                </a:cubicBezTo>
                <a:cubicBezTo>
                  <a:pt x="11123309" y="5602303"/>
                  <a:pt x="11125286" y="5601318"/>
                  <a:pt x="11125897" y="5601821"/>
                </a:cubicBezTo>
                <a:cubicBezTo>
                  <a:pt x="11131357" y="5595879"/>
                  <a:pt x="11136817" y="5589935"/>
                  <a:pt x="11136817" y="5589935"/>
                </a:cubicBezTo>
                <a:cubicBezTo>
                  <a:pt x="11135595" y="5588931"/>
                  <a:pt x="11135595" y="5588931"/>
                  <a:pt x="11134373" y="5587927"/>
                </a:cubicBezTo>
                <a:close/>
                <a:moveTo>
                  <a:pt x="11269361" y="5586425"/>
                </a:moveTo>
                <a:cubicBezTo>
                  <a:pt x="11267482" y="5587814"/>
                  <a:pt x="11264410" y="5591156"/>
                  <a:pt x="11261338" y="5594499"/>
                </a:cubicBezTo>
                <a:cubicBezTo>
                  <a:pt x="11262026" y="5595065"/>
                  <a:pt x="11262369" y="5595347"/>
                  <a:pt x="11263481" y="5594793"/>
                </a:cubicBezTo>
                <a:cubicBezTo>
                  <a:pt x="11264593" y="5594240"/>
                  <a:pt x="11266472" y="5592851"/>
                  <a:pt x="11270231" y="5590074"/>
                </a:cubicBezTo>
                <a:cubicBezTo>
                  <a:pt x="11271928" y="5585602"/>
                  <a:pt x="11271240" y="5585036"/>
                  <a:pt x="11269361" y="5586425"/>
                </a:cubicBezTo>
                <a:close/>
                <a:moveTo>
                  <a:pt x="11345372" y="5585343"/>
                </a:moveTo>
                <a:cubicBezTo>
                  <a:pt x="11345372" y="5585343"/>
                  <a:pt x="11339229" y="5592028"/>
                  <a:pt x="11339229" y="5592028"/>
                </a:cubicBezTo>
                <a:cubicBezTo>
                  <a:pt x="11339229" y="5592028"/>
                  <a:pt x="11340604" y="5593158"/>
                  <a:pt x="11340604" y="5593158"/>
                </a:cubicBezTo>
                <a:cubicBezTo>
                  <a:pt x="11340604" y="5593158"/>
                  <a:pt x="11346747" y="5586472"/>
                  <a:pt x="11346747" y="5586472"/>
                </a:cubicBezTo>
                <a:cubicBezTo>
                  <a:pt x="11346747" y="5586472"/>
                  <a:pt x="11345372" y="5585343"/>
                  <a:pt x="11345372" y="5585343"/>
                </a:cubicBezTo>
                <a:close/>
                <a:moveTo>
                  <a:pt x="11278664" y="5585274"/>
                </a:moveTo>
                <a:cubicBezTo>
                  <a:pt x="11272522" y="5591958"/>
                  <a:pt x="11272522" y="5591958"/>
                  <a:pt x="11271605" y="5591205"/>
                </a:cubicBezTo>
                <a:cubicBezTo>
                  <a:pt x="11271605" y="5591205"/>
                  <a:pt x="11271605" y="5591205"/>
                  <a:pt x="11265462" y="5597891"/>
                </a:cubicBezTo>
                <a:cubicBezTo>
                  <a:pt x="11265462" y="5597891"/>
                  <a:pt x="11265462" y="5597891"/>
                  <a:pt x="11266378" y="5598644"/>
                </a:cubicBezTo>
                <a:cubicBezTo>
                  <a:pt x="11266378" y="5598644"/>
                  <a:pt x="11272522" y="5591958"/>
                  <a:pt x="11272522" y="5591958"/>
                </a:cubicBezTo>
                <a:cubicBezTo>
                  <a:pt x="11272522" y="5591958"/>
                  <a:pt x="11272522" y="5591958"/>
                  <a:pt x="11278664" y="5585274"/>
                </a:cubicBezTo>
                <a:close/>
                <a:moveTo>
                  <a:pt x="11197338" y="5584919"/>
                </a:moveTo>
                <a:cubicBezTo>
                  <a:pt x="11196077" y="5583882"/>
                  <a:pt x="11189186" y="5588975"/>
                  <a:pt x="11177924" y="5601232"/>
                </a:cubicBezTo>
                <a:cubicBezTo>
                  <a:pt x="11175739" y="5604813"/>
                  <a:pt x="11176368" y="5605332"/>
                  <a:pt x="11177861" y="5605213"/>
                </a:cubicBezTo>
                <a:cubicBezTo>
                  <a:pt x="11179353" y="5605093"/>
                  <a:pt x="11181706" y="5604340"/>
                  <a:pt x="11182965" y="5605376"/>
                </a:cubicBezTo>
                <a:cubicBezTo>
                  <a:pt x="11188597" y="5599247"/>
                  <a:pt x="11192966" y="5592084"/>
                  <a:pt x="11197338" y="5584919"/>
                </a:cubicBezTo>
                <a:close/>
                <a:moveTo>
                  <a:pt x="7665822" y="5583927"/>
                </a:moveTo>
                <a:cubicBezTo>
                  <a:pt x="7663612" y="5583927"/>
                  <a:pt x="7670242" y="5590528"/>
                  <a:pt x="7668032" y="5597130"/>
                </a:cubicBezTo>
                <a:cubicBezTo>
                  <a:pt x="7670242" y="5593830"/>
                  <a:pt x="7674661" y="5593830"/>
                  <a:pt x="7674661" y="5583927"/>
                </a:cubicBezTo>
                <a:cubicBezTo>
                  <a:pt x="7668032" y="5580627"/>
                  <a:pt x="7670242" y="5587228"/>
                  <a:pt x="7665822" y="5583927"/>
                </a:cubicBezTo>
                <a:close/>
                <a:moveTo>
                  <a:pt x="2955599" y="5583927"/>
                </a:moveTo>
                <a:cubicBezTo>
                  <a:pt x="2953388" y="5583927"/>
                  <a:pt x="2960018" y="5590528"/>
                  <a:pt x="2957808" y="5597130"/>
                </a:cubicBezTo>
                <a:cubicBezTo>
                  <a:pt x="2960018" y="5593830"/>
                  <a:pt x="2964437" y="5593830"/>
                  <a:pt x="2964437" y="5583927"/>
                </a:cubicBezTo>
                <a:cubicBezTo>
                  <a:pt x="2957808" y="5580627"/>
                  <a:pt x="2960018" y="5587228"/>
                  <a:pt x="2955599" y="5583927"/>
                </a:cubicBezTo>
                <a:close/>
                <a:moveTo>
                  <a:pt x="11312968" y="5583398"/>
                </a:moveTo>
                <a:cubicBezTo>
                  <a:pt x="11311640" y="5583529"/>
                  <a:pt x="11309673" y="5584357"/>
                  <a:pt x="11306426" y="5586578"/>
                </a:cubicBezTo>
                <a:cubicBezTo>
                  <a:pt x="11304554" y="5589929"/>
                  <a:pt x="11304898" y="5590211"/>
                  <a:pt x="11305709" y="5589656"/>
                </a:cubicBezTo>
                <a:cubicBezTo>
                  <a:pt x="11306522" y="5589101"/>
                  <a:pt x="11307801" y="5587708"/>
                  <a:pt x="11307801" y="5587708"/>
                </a:cubicBezTo>
                <a:cubicBezTo>
                  <a:pt x="11307801" y="5587708"/>
                  <a:pt x="11309175" y="5588839"/>
                  <a:pt x="11310550" y="5589968"/>
                </a:cubicBezTo>
                <a:cubicBezTo>
                  <a:pt x="11310550" y="5589968"/>
                  <a:pt x="11315670" y="5584397"/>
                  <a:pt x="11315670" y="5584397"/>
                </a:cubicBezTo>
                <a:cubicBezTo>
                  <a:pt x="11314982" y="5583832"/>
                  <a:pt x="11314295" y="5583267"/>
                  <a:pt x="11312968" y="5583398"/>
                </a:cubicBezTo>
                <a:close/>
                <a:moveTo>
                  <a:pt x="11289849" y="5582732"/>
                </a:moveTo>
                <a:cubicBezTo>
                  <a:pt x="11283707" y="5589417"/>
                  <a:pt x="11281323" y="5593324"/>
                  <a:pt x="11281414" y="5594867"/>
                </a:cubicBezTo>
                <a:cubicBezTo>
                  <a:pt x="11281460" y="5595638"/>
                  <a:pt x="11282124" y="5595817"/>
                  <a:pt x="11283248" y="5595456"/>
                </a:cubicBezTo>
                <a:cubicBezTo>
                  <a:pt x="11284371" y="5595096"/>
                  <a:pt x="11285953" y="5594196"/>
                  <a:pt x="11287832" y="5592807"/>
                </a:cubicBezTo>
                <a:cubicBezTo>
                  <a:pt x="11293973" y="5586122"/>
                  <a:pt x="11285082" y="5590546"/>
                  <a:pt x="11291223" y="5583861"/>
                </a:cubicBezTo>
                <a:cubicBezTo>
                  <a:pt x="11291223" y="5583861"/>
                  <a:pt x="11291223" y="5583861"/>
                  <a:pt x="11289849" y="5582732"/>
                </a:cubicBezTo>
                <a:close/>
                <a:moveTo>
                  <a:pt x="7646280" y="5577736"/>
                </a:moveTo>
                <a:lnTo>
                  <a:pt x="7641452" y="5581134"/>
                </a:lnTo>
                <a:lnTo>
                  <a:pt x="7639858" y="5579752"/>
                </a:lnTo>
                <a:lnTo>
                  <a:pt x="7643317" y="5577956"/>
                </a:lnTo>
                <a:close/>
                <a:moveTo>
                  <a:pt x="2936056" y="5577736"/>
                </a:moveTo>
                <a:lnTo>
                  <a:pt x="2931228" y="5581134"/>
                </a:lnTo>
                <a:lnTo>
                  <a:pt x="2929634" y="5579752"/>
                </a:lnTo>
                <a:lnTo>
                  <a:pt x="2933093" y="5577956"/>
                </a:lnTo>
                <a:close/>
                <a:moveTo>
                  <a:pt x="7648763" y="5577552"/>
                </a:moveTo>
                <a:lnTo>
                  <a:pt x="7648763" y="5577893"/>
                </a:lnTo>
                <a:lnTo>
                  <a:pt x="7646764" y="5577700"/>
                </a:lnTo>
                <a:close/>
                <a:moveTo>
                  <a:pt x="2938539" y="5577552"/>
                </a:moveTo>
                <a:lnTo>
                  <a:pt x="2938539" y="5577893"/>
                </a:lnTo>
                <a:lnTo>
                  <a:pt x="2936541" y="5577700"/>
                </a:lnTo>
                <a:close/>
                <a:moveTo>
                  <a:pt x="11110492" y="5575019"/>
                </a:moveTo>
                <a:cubicBezTo>
                  <a:pt x="11110732" y="5573872"/>
                  <a:pt x="11110423" y="5573618"/>
                  <a:pt x="11106988" y="5576173"/>
                </a:cubicBezTo>
                <a:cubicBezTo>
                  <a:pt x="11106988" y="5576173"/>
                  <a:pt x="11106988" y="5576173"/>
                  <a:pt x="11101359" y="5582300"/>
                </a:cubicBezTo>
                <a:cubicBezTo>
                  <a:pt x="11101359" y="5582300"/>
                  <a:pt x="11100121" y="5581283"/>
                  <a:pt x="11100121" y="5581283"/>
                </a:cubicBezTo>
                <a:cubicBezTo>
                  <a:pt x="11100121" y="5581283"/>
                  <a:pt x="11100121" y="5581283"/>
                  <a:pt x="11094490" y="5587411"/>
                </a:cubicBezTo>
                <a:cubicBezTo>
                  <a:pt x="11095727" y="5588428"/>
                  <a:pt x="11095727" y="5588428"/>
                  <a:pt x="11090095" y="5594558"/>
                </a:cubicBezTo>
                <a:cubicBezTo>
                  <a:pt x="11092571" y="5596592"/>
                  <a:pt x="11099439" y="5591480"/>
                  <a:pt x="11100676" y="5592497"/>
                </a:cubicBezTo>
                <a:cubicBezTo>
                  <a:pt x="11106309" y="5586369"/>
                  <a:pt x="11105071" y="5585352"/>
                  <a:pt x="11110701" y="5579224"/>
                </a:cubicBezTo>
                <a:cubicBezTo>
                  <a:pt x="11109463" y="5578207"/>
                  <a:pt x="11110252" y="5576166"/>
                  <a:pt x="11110492" y="5575019"/>
                </a:cubicBezTo>
                <a:close/>
                <a:moveTo>
                  <a:pt x="11132878" y="5574963"/>
                </a:moveTo>
                <a:cubicBezTo>
                  <a:pt x="11130357" y="5572890"/>
                  <a:pt x="11123465" y="5577983"/>
                  <a:pt x="11123465" y="5577983"/>
                </a:cubicBezTo>
                <a:cubicBezTo>
                  <a:pt x="11123465" y="5577983"/>
                  <a:pt x="11117835" y="5584110"/>
                  <a:pt x="11117835" y="5584110"/>
                </a:cubicBezTo>
                <a:cubicBezTo>
                  <a:pt x="11117835" y="5584110"/>
                  <a:pt x="11112204" y="5590239"/>
                  <a:pt x="11110943" y="5589203"/>
                </a:cubicBezTo>
                <a:cubicBezTo>
                  <a:pt x="11110943" y="5589203"/>
                  <a:pt x="11112204" y="5590239"/>
                  <a:pt x="11106572" y="5596368"/>
                </a:cubicBezTo>
                <a:cubicBezTo>
                  <a:pt x="11106572" y="5596368"/>
                  <a:pt x="11112204" y="5590239"/>
                  <a:pt x="11112204" y="5590239"/>
                </a:cubicBezTo>
                <a:cubicBezTo>
                  <a:pt x="11112204" y="5590239"/>
                  <a:pt x="11113464" y="5591275"/>
                  <a:pt x="11113464" y="5591275"/>
                </a:cubicBezTo>
                <a:cubicBezTo>
                  <a:pt x="11119095" y="5585147"/>
                  <a:pt x="11120356" y="5586182"/>
                  <a:pt x="11121617" y="5587219"/>
                </a:cubicBezTo>
                <a:cubicBezTo>
                  <a:pt x="11127246" y="5581091"/>
                  <a:pt x="11127246" y="5581091"/>
                  <a:pt x="11132878" y="5574963"/>
                </a:cubicBezTo>
                <a:close/>
                <a:moveTo>
                  <a:pt x="4326478" y="5574569"/>
                </a:moveTo>
                <a:cubicBezTo>
                  <a:pt x="4326845" y="5578142"/>
                  <a:pt x="4327490" y="5584395"/>
                  <a:pt x="4331384" y="5585111"/>
                </a:cubicBezTo>
                <a:cubicBezTo>
                  <a:pt x="4332683" y="5585351"/>
                  <a:pt x="4334341" y="5584975"/>
                  <a:pt x="4336472" y="5583680"/>
                </a:cubicBezTo>
                <a:cubicBezTo>
                  <a:pt x="4336472" y="5583680"/>
                  <a:pt x="4335981" y="5578915"/>
                  <a:pt x="4335981" y="5578915"/>
                </a:cubicBezTo>
                <a:cubicBezTo>
                  <a:pt x="4326968" y="5579333"/>
                  <a:pt x="4326478" y="5574569"/>
                  <a:pt x="4326478" y="5574569"/>
                </a:cubicBezTo>
                <a:close/>
                <a:moveTo>
                  <a:pt x="10665705" y="5573506"/>
                </a:moveTo>
                <a:cubicBezTo>
                  <a:pt x="10669387" y="5575911"/>
                  <a:pt x="10665307" y="5576673"/>
                  <a:pt x="10663579" y="5578544"/>
                </a:cubicBezTo>
                <a:cubicBezTo>
                  <a:pt x="10664909" y="5579842"/>
                  <a:pt x="10666950" y="5579460"/>
                  <a:pt x="10667572" y="5582436"/>
                </a:cubicBezTo>
                <a:cubicBezTo>
                  <a:pt x="10670632" y="5581864"/>
                  <a:pt x="10672447" y="5575339"/>
                  <a:pt x="10674400" y="5579614"/>
                </a:cubicBezTo>
                <a:cubicBezTo>
                  <a:pt x="10678566" y="5574195"/>
                  <a:pt x="10669784" y="5572744"/>
                  <a:pt x="10665705" y="5573506"/>
                </a:cubicBezTo>
                <a:close/>
                <a:moveTo>
                  <a:pt x="11344180" y="5572629"/>
                </a:moveTo>
                <a:cubicBezTo>
                  <a:pt x="11344180" y="5572629"/>
                  <a:pt x="11344180" y="5572629"/>
                  <a:pt x="11338037" y="5579316"/>
                </a:cubicBezTo>
                <a:cubicBezTo>
                  <a:pt x="11338037" y="5579316"/>
                  <a:pt x="11339412" y="5580445"/>
                  <a:pt x="11339412" y="5580445"/>
                </a:cubicBezTo>
                <a:cubicBezTo>
                  <a:pt x="11339412" y="5580445"/>
                  <a:pt x="11339412" y="5580445"/>
                  <a:pt x="11345555" y="5573760"/>
                </a:cubicBezTo>
                <a:cubicBezTo>
                  <a:pt x="11345555" y="5573760"/>
                  <a:pt x="11344180" y="5572629"/>
                  <a:pt x="11344180" y="5572629"/>
                </a:cubicBezTo>
                <a:close/>
                <a:moveTo>
                  <a:pt x="11381988" y="5572413"/>
                </a:moveTo>
                <a:cubicBezTo>
                  <a:pt x="11375096" y="5577506"/>
                  <a:pt x="11371987" y="5585706"/>
                  <a:pt x="11366355" y="5591835"/>
                </a:cubicBezTo>
                <a:cubicBezTo>
                  <a:pt x="11367615" y="5592871"/>
                  <a:pt x="11367615" y="5592871"/>
                  <a:pt x="11368876" y="5593907"/>
                </a:cubicBezTo>
                <a:cubicBezTo>
                  <a:pt x="11380138" y="5581651"/>
                  <a:pt x="11380138" y="5581651"/>
                  <a:pt x="11385769" y="5575521"/>
                </a:cubicBezTo>
                <a:cubicBezTo>
                  <a:pt x="11384509" y="5574486"/>
                  <a:pt x="11383247" y="5573450"/>
                  <a:pt x="11381988" y="5572413"/>
                </a:cubicBezTo>
                <a:close/>
                <a:moveTo>
                  <a:pt x="11062505" y="5571879"/>
                </a:moveTo>
                <a:cubicBezTo>
                  <a:pt x="11056362" y="5578565"/>
                  <a:pt x="11056362" y="5578565"/>
                  <a:pt x="11056362" y="5578565"/>
                </a:cubicBezTo>
                <a:cubicBezTo>
                  <a:pt x="11057508" y="5579507"/>
                  <a:pt x="11057794" y="5579742"/>
                  <a:pt x="11058562" y="5578907"/>
                </a:cubicBezTo>
                <a:cubicBezTo>
                  <a:pt x="11059331" y="5578071"/>
                  <a:pt x="11060579" y="5576163"/>
                  <a:pt x="11063651" y="5572821"/>
                </a:cubicBezTo>
                <a:cubicBezTo>
                  <a:pt x="11063651" y="5572821"/>
                  <a:pt x="11062505" y="5571879"/>
                  <a:pt x="11062505" y="5571879"/>
                </a:cubicBezTo>
                <a:close/>
                <a:moveTo>
                  <a:pt x="11476397" y="5571346"/>
                </a:moveTo>
                <a:cubicBezTo>
                  <a:pt x="11474979" y="5571892"/>
                  <a:pt x="11472707" y="5573447"/>
                  <a:pt x="11469519" y="5576303"/>
                </a:cubicBezTo>
                <a:cubicBezTo>
                  <a:pt x="11469519" y="5576303"/>
                  <a:pt x="11463786" y="5582542"/>
                  <a:pt x="11463786" y="5582542"/>
                </a:cubicBezTo>
                <a:cubicBezTo>
                  <a:pt x="11463786" y="5582542"/>
                  <a:pt x="11465069" y="5583598"/>
                  <a:pt x="11465069" y="5583598"/>
                </a:cubicBezTo>
                <a:cubicBezTo>
                  <a:pt x="11465069" y="5583598"/>
                  <a:pt x="11466352" y="5584652"/>
                  <a:pt x="11460620" y="5590892"/>
                </a:cubicBezTo>
                <a:cubicBezTo>
                  <a:pt x="11460620" y="5590892"/>
                  <a:pt x="11460620" y="5590892"/>
                  <a:pt x="11453603" y="5596077"/>
                </a:cubicBezTo>
                <a:cubicBezTo>
                  <a:pt x="11453603" y="5596077"/>
                  <a:pt x="11454886" y="5597131"/>
                  <a:pt x="11454886" y="5597131"/>
                </a:cubicBezTo>
                <a:cubicBezTo>
                  <a:pt x="11456169" y="5598187"/>
                  <a:pt x="11464469" y="5594057"/>
                  <a:pt x="11470203" y="5587817"/>
                </a:cubicBezTo>
                <a:cubicBezTo>
                  <a:pt x="11468920" y="5586762"/>
                  <a:pt x="11468920" y="5586762"/>
                  <a:pt x="11467636" y="5585707"/>
                </a:cubicBezTo>
                <a:cubicBezTo>
                  <a:pt x="11477198" y="5577139"/>
                  <a:pt x="11480648" y="5569707"/>
                  <a:pt x="11476397" y="5571346"/>
                </a:cubicBezTo>
                <a:close/>
                <a:moveTo>
                  <a:pt x="11340514" y="5569616"/>
                </a:moveTo>
                <a:cubicBezTo>
                  <a:pt x="11339140" y="5568486"/>
                  <a:pt x="11337765" y="5567356"/>
                  <a:pt x="11325479" y="5580726"/>
                </a:cubicBezTo>
                <a:cubicBezTo>
                  <a:pt x="11326853" y="5581856"/>
                  <a:pt x="11334372" y="5576301"/>
                  <a:pt x="11340514" y="5569616"/>
                </a:cubicBezTo>
                <a:close/>
                <a:moveTo>
                  <a:pt x="10690163" y="5568932"/>
                </a:moveTo>
                <a:cubicBezTo>
                  <a:pt x="10688880" y="5569172"/>
                  <a:pt x="10688344" y="5569472"/>
                  <a:pt x="10688255" y="5569838"/>
                </a:cubicBezTo>
                <a:cubicBezTo>
                  <a:pt x="10687983" y="5570935"/>
                  <a:pt x="10691736" y="5572626"/>
                  <a:pt x="10691447" y="5575072"/>
                </a:cubicBezTo>
                <a:cubicBezTo>
                  <a:pt x="10694205" y="5572961"/>
                  <a:pt x="10690163" y="5568932"/>
                  <a:pt x="10690163" y="5568932"/>
                </a:cubicBezTo>
                <a:close/>
                <a:moveTo>
                  <a:pt x="11282483" y="5568745"/>
                </a:moveTo>
                <a:cubicBezTo>
                  <a:pt x="11280703" y="5570140"/>
                  <a:pt x="11277536" y="5573587"/>
                  <a:pt x="11272554" y="5580249"/>
                </a:cubicBezTo>
                <a:cubicBezTo>
                  <a:pt x="11280673" y="5578855"/>
                  <a:pt x="11287822" y="5564562"/>
                  <a:pt x="11282483" y="5568745"/>
                </a:cubicBezTo>
                <a:close/>
                <a:moveTo>
                  <a:pt x="11446165" y="5565315"/>
                </a:moveTo>
                <a:cubicBezTo>
                  <a:pt x="11445765" y="5566357"/>
                  <a:pt x="11444646" y="5568179"/>
                  <a:pt x="11445280" y="5568699"/>
                </a:cubicBezTo>
                <a:cubicBezTo>
                  <a:pt x="11444013" y="5567658"/>
                  <a:pt x="11438272" y="5573906"/>
                  <a:pt x="11437006" y="5572865"/>
                </a:cubicBezTo>
                <a:cubicBezTo>
                  <a:pt x="11442747" y="5566616"/>
                  <a:pt x="11442747" y="5566616"/>
                  <a:pt x="11442747" y="5566616"/>
                </a:cubicBezTo>
                <a:cubicBezTo>
                  <a:pt x="11446250" y="5564014"/>
                  <a:pt x="11446566" y="5564274"/>
                  <a:pt x="11446165" y="5565315"/>
                </a:cubicBezTo>
                <a:close/>
                <a:moveTo>
                  <a:pt x="11105195" y="5563941"/>
                </a:moveTo>
                <a:cubicBezTo>
                  <a:pt x="11099564" y="5570070"/>
                  <a:pt x="11095171" y="5577214"/>
                  <a:pt x="11097645" y="5579249"/>
                </a:cubicBezTo>
                <a:cubicBezTo>
                  <a:pt x="11097645" y="5579249"/>
                  <a:pt x="11098883" y="5580266"/>
                  <a:pt x="11098883" y="5580266"/>
                </a:cubicBezTo>
                <a:cubicBezTo>
                  <a:pt x="11104513" y="5574138"/>
                  <a:pt x="11103277" y="5573121"/>
                  <a:pt x="11103277" y="5573121"/>
                </a:cubicBezTo>
                <a:cubicBezTo>
                  <a:pt x="11107670" y="5565975"/>
                  <a:pt x="11106432" y="5564958"/>
                  <a:pt x="11105195" y="5563941"/>
                </a:cubicBezTo>
                <a:close/>
                <a:moveTo>
                  <a:pt x="10666725" y="5563457"/>
                </a:moveTo>
                <a:cubicBezTo>
                  <a:pt x="10665909" y="5564421"/>
                  <a:pt x="10666073" y="5565203"/>
                  <a:pt x="10666562" y="5566329"/>
                </a:cubicBezTo>
                <a:cubicBezTo>
                  <a:pt x="10667052" y="5567456"/>
                  <a:pt x="10667868" y="5568926"/>
                  <a:pt x="10668358" y="5571271"/>
                </a:cubicBezTo>
                <a:cubicBezTo>
                  <a:pt x="10669011" y="5569525"/>
                  <a:pt x="10669991" y="5569342"/>
                  <a:pt x="10671950" y="5568976"/>
                </a:cubicBezTo>
                <a:cubicBezTo>
                  <a:pt x="10672928" y="5563921"/>
                  <a:pt x="10668357" y="5566399"/>
                  <a:pt x="10666725" y="5563457"/>
                </a:cubicBezTo>
                <a:close/>
                <a:moveTo>
                  <a:pt x="7802696" y="5563130"/>
                </a:moveTo>
                <a:cubicBezTo>
                  <a:pt x="7794558" y="5561096"/>
                  <a:pt x="7792327" y="5576582"/>
                  <a:pt x="7784930" y="5569385"/>
                </a:cubicBezTo>
                <a:cubicBezTo>
                  <a:pt x="7784372" y="5573257"/>
                  <a:pt x="7792972" y="5579417"/>
                  <a:pt x="7801367" y="5578757"/>
                </a:cubicBezTo>
                <a:cubicBezTo>
                  <a:pt x="7804166" y="5578537"/>
                  <a:pt x="7806942" y="5577558"/>
                  <a:pt x="7809349" y="5575486"/>
                </a:cubicBezTo>
                <a:cubicBezTo>
                  <a:pt x="7810091" y="5570325"/>
                  <a:pt x="7810091" y="5570325"/>
                  <a:pt x="7802696" y="5563130"/>
                </a:cubicBezTo>
                <a:close/>
                <a:moveTo>
                  <a:pt x="3092473" y="5563130"/>
                </a:moveTo>
                <a:cubicBezTo>
                  <a:pt x="3084334" y="5561096"/>
                  <a:pt x="3082103" y="5576582"/>
                  <a:pt x="3074707" y="5569385"/>
                </a:cubicBezTo>
                <a:cubicBezTo>
                  <a:pt x="3074148" y="5573257"/>
                  <a:pt x="3082749" y="5579417"/>
                  <a:pt x="3091143" y="5578757"/>
                </a:cubicBezTo>
                <a:cubicBezTo>
                  <a:pt x="3093942" y="5578537"/>
                  <a:pt x="3096718" y="5577558"/>
                  <a:pt x="3099125" y="5575486"/>
                </a:cubicBezTo>
                <a:cubicBezTo>
                  <a:pt x="3099868" y="5570325"/>
                  <a:pt x="3099868" y="5570325"/>
                  <a:pt x="3092473" y="5563130"/>
                </a:cubicBezTo>
                <a:close/>
                <a:moveTo>
                  <a:pt x="7678368" y="5562789"/>
                </a:moveTo>
                <a:cubicBezTo>
                  <a:pt x="7686769" y="5570333"/>
                  <a:pt x="7676097" y="5578555"/>
                  <a:pt x="7684498" y="5586100"/>
                </a:cubicBezTo>
                <a:cubicBezTo>
                  <a:pt x="7685255" y="5580844"/>
                  <a:pt x="7694411" y="5583131"/>
                  <a:pt x="7695168" y="5577877"/>
                </a:cubicBezTo>
                <a:cubicBezTo>
                  <a:pt x="7695168" y="5577877"/>
                  <a:pt x="7695925" y="5572621"/>
                  <a:pt x="7695925" y="5572621"/>
                </a:cubicBezTo>
                <a:cubicBezTo>
                  <a:pt x="7696682" y="5567365"/>
                  <a:pt x="7688284" y="5559822"/>
                  <a:pt x="7678368" y="5562789"/>
                </a:cubicBezTo>
                <a:close/>
                <a:moveTo>
                  <a:pt x="2968145" y="5562789"/>
                </a:moveTo>
                <a:cubicBezTo>
                  <a:pt x="2976545" y="5570333"/>
                  <a:pt x="2965873" y="5578556"/>
                  <a:pt x="2974274" y="5586100"/>
                </a:cubicBezTo>
                <a:cubicBezTo>
                  <a:pt x="2975032" y="5580844"/>
                  <a:pt x="2984187" y="5583131"/>
                  <a:pt x="2984944" y="5577877"/>
                </a:cubicBezTo>
                <a:cubicBezTo>
                  <a:pt x="2984944" y="5577877"/>
                  <a:pt x="2985702" y="5572621"/>
                  <a:pt x="2985702" y="5572621"/>
                </a:cubicBezTo>
                <a:cubicBezTo>
                  <a:pt x="2986458" y="5567365"/>
                  <a:pt x="2978060" y="5559822"/>
                  <a:pt x="2968145" y="5562789"/>
                </a:cubicBezTo>
                <a:close/>
                <a:moveTo>
                  <a:pt x="11517533" y="5562571"/>
                </a:moveTo>
                <a:cubicBezTo>
                  <a:pt x="11511391" y="5569256"/>
                  <a:pt x="11509352" y="5573445"/>
                  <a:pt x="11509786" y="5575270"/>
                </a:cubicBezTo>
                <a:cubicBezTo>
                  <a:pt x="11510004" y="5576182"/>
                  <a:pt x="11510840" y="5576504"/>
                  <a:pt x="11512092" y="5576249"/>
                </a:cubicBezTo>
                <a:cubicBezTo>
                  <a:pt x="11513345" y="5575995"/>
                  <a:pt x="11515012" y="5575165"/>
                  <a:pt x="11516892" y="5573776"/>
                </a:cubicBezTo>
                <a:cubicBezTo>
                  <a:pt x="11523033" y="5567092"/>
                  <a:pt x="11514142" y="5571515"/>
                  <a:pt x="11517533" y="5562571"/>
                </a:cubicBezTo>
                <a:close/>
                <a:moveTo>
                  <a:pt x="11510666" y="5561326"/>
                </a:moveTo>
                <a:cubicBezTo>
                  <a:pt x="11510460" y="5559690"/>
                  <a:pt x="11507626" y="5560294"/>
                  <a:pt x="11503906" y="5563102"/>
                </a:cubicBezTo>
                <a:cubicBezTo>
                  <a:pt x="11502607" y="5562034"/>
                  <a:pt x="11502607" y="5562034"/>
                  <a:pt x="11495165" y="5567654"/>
                </a:cubicBezTo>
                <a:cubicBezTo>
                  <a:pt x="11495165" y="5567654"/>
                  <a:pt x="11496464" y="5568721"/>
                  <a:pt x="11496464" y="5568721"/>
                </a:cubicBezTo>
                <a:cubicBezTo>
                  <a:pt x="11502607" y="5562034"/>
                  <a:pt x="11502607" y="5562034"/>
                  <a:pt x="11503906" y="5563102"/>
                </a:cubicBezTo>
                <a:cubicBezTo>
                  <a:pt x="11497762" y="5569788"/>
                  <a:pt x="11501658" y="5572990"/>
                  <a:pt x="11501658" y="5572990"/>
                </a:cubicBezTo>
                <a:cubicBezTo>
                  <a:pt x="11508450" y="5566839"/>
                  <a:pt x="11510872" y="5562963"/>
                  <a:pt x="11510666" y="5561326"/>
                </a:cubicBezTo>
                <a:close/>
                <a:moveTo>
                  <a:pt x="11334340" y="5560138"/>
                </a:moveTo>
                <a:cubicBezTo>
                  <a:pt x="11332884" y="5560409"/>
                  <a:pt x="11330661" y="5561515"/>
                  <a:pt x="11329974" y="5560950"/>
                </a:cubicBezTo>
                <a:cubicBezTo>
                  <a:pt x="11323831" y="5567636"/>
                  <a:pt x="11317688" y="5574322"/>
                  <a:pt x="11317688" y="5574322"/>
                </a:cubicBezTo>
                <a:cubicBezTo>
                  <a:pt x="11320438" y="5576583"/>
                  <a:pt x="11327956" y="5571026"/>
                  <a:pt x="11334099" y="5564341"/>
                </a:cubicBezTo>
                <a:cubicBezTo>
                  <a:pt x="11336483" y="5560433"/>
                  <a:pt x="11335795" y="5559868"/>
                  <a:pt x="11334340" y="5560138"/>
                </a:cubicBezTo>
                <a:close/>
                <a:moveTo>
                  <a:pt x="10653161" y="5555688"/>
                </a:moveTo>
                <a:lnTo>
                  <a:pt x="10657944" y="5567182"/>
                </a:lnTo>
                <a:cubicBezTo>
                  <a:pt x="10657944" y="5567182"/>
                  <a:pt x="10657944" y="5567182"/>
                  <a:pt x="10658280" y="5568503"/>
                </a:cubicBezTo>
                <a:cubicBezTo>
                  <a:pt x="10658615" y="5569824"/>
                  <a:pt x="10659288" y="5572465"/>
                  <a:pt x="10659624" y="5573786"/>
                </a:cubicBezTo>
                <a:cubicBezTo>
                  <a:pt x="10658950" y="5575400"/>
                  <a:pt x="10659957" y="5579362"/>
                  <a:pt x="10659283" y="5580976"/>
                </a:cubicBezTo>
                <a:lnTo>
                  <a:pt x="10657865" y="5578575"/>
                </a:lnTo>
                <a:lnTo>
                  <a:pt x="10657764" y="5577657"/>
                </a:lnTo>
                <a:cubicBezTo>
                  <a:pt x="10657603" y="5573086"/>
                  <a:pt x="10657310" y="5569141"/>
                  <a:pt x="10651719" y="5567788"/>
                </a:cubicBezTo>
                <a:cubicBezTo>
                  <a:pt x="10651397" y="5566248"/>
                  <a:pt x="10651397" y="5566248"/>
                  <a:pt x="10651397" y="5566248"/>
                </a:cubicBezTo>
                <a:close/>
                <a:moveTo>
                  <a:pt x="11053115" y="5555067"/>
                </a:moveTo>
                <a:cubicBezTo>
                  <a:pt x="11052447" y="5554517"/>
                  <a:pt x="11050607" y="5555059"/>
                  <a:pt x="11046824" y="5557425"/>
                </a:cubicBezTo>
                <a:cubicBezTo>
                  <a:pt x="11036580" y="5570910"/>
                  <a:pt x="11034514" y="5580163"/>
                  <a:pt x="11036958" y="5582173"/>
                </a:cubicBezTo>
                <a:lnTo>
                  <a:pt x="11047196" y="5571029"/>
                </a:lnTo>
                <a:cubicBezTo>
                  <a:pt x="11048495" y="5572097"/>
                  <a:pt x="11048495" y="5572097"/>
                  <a:pt x="11049793" y="5573165"/>
                </a:cubicBezTo>
                <a:cubicBezTo>
                  <a:pt x="11043650" y="5579850"/>
                  <a:pt x="11043650" y="5579850"/>
                  <a:pt x="11043650" y="5579850"/>
                </a:cubicBezTo>
                <a:cubicBezTo>
                  <a:pt x="11044949" y="5580918"/>
                  <a:pt x="11045923" y="5581718"/>
                  <a:pt x="11047502" y="5581549"/>
                </a:cubicBezTo>
                <a:cubicBezTo>
                  <a:pt x="11049082" y="5581381"/>
                  <a:pt x="11051267" y="5580243"/>
                  <a:pt x="11054989" y="5577433"/>
                </a:cubicBezTo>
                <a:cubicBezTo>
                  <a:pt x="11061132" y="5570747"/>
                  <a:pt x="11057236" y="5567545"/>
                  <a:pt x="11055937" y="5566478"/>
                </a:cubicBezTo>
                <a:cubicBezTo>
                  <a:pt x="11055937" y="5566478"/>
                  <a:pt x="11062079" y="5559793"/>
                  <a:pt x="11062079" y="5559793"/>
                </a:cubicBezTo>
                <a:cubicBezTo>
                  <a:pt x="11059482" y="5557659"/>
                  <a:pt x="11053340" y="5564344"/>
                  <a:pt x="11047196" y="5571029"/>
                </a:cubicBezTo>
                <a:lnTo>
                  <a:pt x="11048424" y="5569693"/>
                </a:lnTo>
                <a:cubicBezTo>
                  <a:pt x="11046591" y="5568186"/>
                  <a:pt x="11055120" y="5556715"/>
                  <a:pt x="11053115" y="5555067"/>
                </a:cubicBezTo>
                <a:close/>
                <a:moveTo>
                  <a:pt x="11092362" y="5553394"/>
                </a:moveTo>
                <a:cubicBezTo>
                  <a:pt x="11085300" y="5558671"/>
                  <a:pt x="11076978" y="5562912"/>
                  <a:pt x="11064114" y="5574505"/>
                </a:cubicBezTo>
                <a:cubicBezTo>
                  <a:pt x="11073697" y="5571300"/>
                  <a:pt x="11056292" y="5590241"/>
                  <a:pt x="11064614" y="5585999"/>
                </a:cubicBezTo>
                <a:cubicBezTo>
                  <a:pt x="11064614" y="5585999"/>
                  <a:pt x="11064614" y="5585999"/>
                  <a:pt x="11070416" y="5579685"/>
                </a:cubicBezTo>
                <a:cubicBezTo>
                  <a:pt x="11071676" y="5580721"/>
                  <a:pt x="11065875" y="5587035"/>
                  <a:pt x="11067135" y="5588071"/>
                </a:cubicBezTo>
                <a:cubicBezTo>
                  <a:pt x="11067135" y="5588071"/>
                  <a:pt x="11068395" y="5589107"/>
                  <a:pt x="11068395" y="5589107"/>
                </a:cubicBezTo>
                <a:cubicBezTo>
                  <a:pt x="11069655" y="5590144"/>
                  <a:pt x="11072176" y="5592215"/>
                  <a:pt x="11073437" y="5593251"/>
                </a:cubicBezTo>
                <a:cubicBezTo>
                  <a:pt x="11077979" y="5585901"/>
                  <a:pt x="11089582" y="5573273"/>
                  <a:pt x="11094122" y="5565923"/>
                </a:cubicBezTo>
                <a:cubicBezTo>
                  <a:pt x="11094122" y="5565923"/>
                  <a:pt x="11092862" y="5564886"/>
                  <a:pt x="11092862" y="5564886"/>
                </a:cubicBezTo>
                <a:cubicBezTo>
                  <a:pt x="11091602" y="5563850"/>
                  <a:pt x="11091602" y="5563850"/>
                  <a:pt x="11091602" y="5563850"/>
                </a:cubicBezTo>
                <a:cubicBezTo>
                  <a:pt x="11090342" y="5562815"/>
                  <a:pt x="11084540" y="5569129"/>
                  <a:pt x="11083279" y="5568093"/>
                </a:cubicBezTo>
                <a:cubicBezTo>
                  <a:pt x="11089081" y="5561779"/>
                  <a:pt x="11086560" y="5559707"/>
                  <a:pt x="11092362" y="5553394"/>
                </a:cubicBezTo>
                <a:close/>
                <a:moveTo>
                  <a:pt x="11200412" y="5552242"/>
                </a:moveTo>
                <a:cubicBezTo>
                  <a:pt x="11188127" y="5565614"/>
                  <a:pt x="11188127" y="5565614"/>
                  <a:pt x="11181985" y="5572298"/>
                </a:cubicBezTo>
                <a:cubicBezTo>
                  <a:pt x="11182558" y="5572769"/>
                  <a:pt x="11181307" y="5574677"/>
                  <a:pt x="11180826" y="5575747"/>
                </a:cubicBezTo>
                <a:cubicBezTo>
                  <a:pt x="11180585" y="5576283"/>
                  <a:pt x="11180537" y="5576609"/>
                  <a:pt x="11181003" y="5576443"/>
                </a:cubicBezTo>
                <a:cubicBezTo>
                  <a:pt x="11181471" y="5576277"/>
                  <a:pt x="11182453" y="5575618"/>
                  <a:pt x="11184276" y="5574182"/>
                </a:cubicBezTo>
                <a:cubicBezTo>
                  <a:pt x="11184276" y="5574182"/>
                  <a:pt x="11190417" y="5567497"/>
                  <a:pt x="11196562" y="5560811"/>
                </a:cubicBezTo>
                <a:cubicBezTo>
                  <a:pt x="11194270" y="5558927"/>
                  <a:pt x="11201558" y="5553184"/>
                  <a:pt x="11200412" y="5552242"/>
                </a:cubicBezTo>
                <a:close/>
                <a:moveTo>
                  <a:pt x="11109315" y="5551194"/>
                </a:moveTo>
                <a:cubicBezTo>
                  <a:pt x="11108118" y="5551677"/>
                  <a:pt x="11106296" y="5553112"/>
                  <a:pt x="11106296" y="5553112"/>
                </a:cubicBezTo>
                <a:cubicBezTo>
                  <a:pt x="11103797" y="5556925"/>
                  <a:pt x="11104084" y="5557161"/>
                  <a:pt x="11105138" y="5556561"/>
                </a:cubicBezTo>
                <a:cubicBezTo>
                  <a:pt x="11106191" y="5555961"/>
                  <a:pt x="11108014" y="5554526"/>
                  <a:pt x="11108587" y="5554995"/>
                </a:cubicBezTo>
                <a:cubicBezTo>
                  <a:pt x="11111085" y="5551182"/>
                  <a:pt x="11110512" y="5550712"/>
                  <a:pt x="11109315" y="5551194"/>
                </a:cubicBezTo>
                <a:close/>
                <a:moveTo>
                  <a:pt x="10652666" y="5548163"/>
                </a:moveTo>
                <a:lnTo>
                  <a:pt x="10653195" y="5555479"/>
                </a:lnTo>
                <a:lnTo>
                  <a:pt x="10653161" y="5555688"/>
                </a:lnTo>
                <a:lnTo>
                  <a:pt x="10653072" y="5555476"/>
                </a:lnTo>
                <a:close/>
                <a:moveTo>
                  <a:pt x="11018322" y="5547296"/>
                </a:moveTo>
                <a:cubicBezTo>
                  <a:pt x="11013203" y="5552867"/>
                  <a:pt x="11011904" y="5556688"/>
                  <a:pt x="11013007" y="5557596"/>
                </a:cubicBezTo>
                <a:cubicBezTo>
                  <a:pt x="11014111" y="5558501"/>
                  <a:pt x="11017614" y="5556494"/>
                  <a:pt x="11022103" y="5550404"/>
                </a:cubicBezTo>
                <a:cubicBezTo>
                  <a:pt x="11020843" y="5549367"/>
                  <a:pt x="11019583" y="5548331"/>
                  <a:pt x="11018322" y="5547296"/>
                </a:cubicBezTo>
                <a:close/>
                <a:moveTo>
                  <a:pt x="10652465" y="5544564"/>
                </a:moveTo>
                <a:lnTo>
                  <a:pt x="10652666" y="5548163"/>
                </a:lnTo>
                <a:lnTo>
                  <a:pt x="10652413" y="5544686"/>
                </a:lnTo>
                <a:close/>
                <a:moveTo>
                  <a:pt x="7664555" y="5544421"/>
                </a:moveTo>
                <a:lnTo>
                  <a:pt x="7664013" y="5545225"/>
                </a:lnTo>
                <a:lnTo>
                  <a:pt x="7663499" y="5544748"/>
                </a:lnTo>
                <a:lnTo>
                  <a:pt x="7664132" y="5544553"/>
                </a:lnTo>
                <a:close/>
                <a:moveTo>
                  <a:pt x="2954331" y="5544421"/>
                </a:moveTo>
                <a:lnTo>
                  <a:pt x="2953790" y="5545225"/>
                </a:lnTo>
                <a:lnTo>
                  <a:pt x="2953275" y="5544748"/>
                </a:lnTo>
                <a:lnTo>
                  <a:pt x="2953908" y="5544553"/>
                </a:lnTo>
                <a:close/>
                <a:moveTo>
                  <a:pt x="11014380" y="5544056"/>
                </a:moveTo>
                <a:cubicBezTo>
                  <a:pt x="11011813" y="5541947"/>
                  <a:pt x="11006354" y="5547890"/>
                  <a:pt x="10999610" y="5552777"/>
                </a:cubicBezTo>
                <a:cubicBezTo>
                  <a:pt x="10999610" y="5552777"/>
                  <a:pt x="11002177" y="5554887"/>
                  <a:pt x="10996716" y="5560831"/>
                </a:cubicBezTo>
                <a:cubicBezTo>
                  <a:pt x="10997999" y="5561884"/>
                  <a:pt x="10997999" y="5561884"/>
                  <a:pt x="10999282" y="5562939"/>
                </a:cubicBezTo>
                <a:cubicBezTo>
                  <a:pt x="11004743" y="5556996"/>
                  <a:pt x="11006026" y="5558051"/>
                  <a:pt x="11011487" y="5552109"/>
                </a:cubicBezTo>
                <a:cubicBezTo>
                  <a:pt x="11004743" y="5556996"/>
                  <a:pt x="11002177" y="5554887"/>
                  <a:pt x="11014380" y="5544056"/>
                </a:cubicBezTo>
                <a:close/>
                <a:moveTo>
                  <a:pt x="11572967" y="5541638"/>
                </a:moveTo>
                <a:cubicBezTo>
                  <a:pt x="11569897" y="5544981"/>
                  <a:pt x="11570183" y="5545215"/>
                  <a:pt x="11571380" y="5544734"/>
                </a:cubicBezTo>
                <a:cubicBezTo>
                  <a:pt x="11572579" y="5544251"/>
                  <a:pt x="11574687" y="5543051"/>
                  <a:pt x="11575259" y="5543522"/>
                </a:cubicBezTo>
                <a:cubicBezTo>
                  <a:pt x="11575259" y="5543522"/>
                  <a:pt x="11574113" y="5542580"/>
                  <a:pt x="11572967" y="5541638"/>
                </a:cubicBezTo>
                <a:close/>
                <a:moveTo>
                  <a:pt x="11210497" y="5540975"/>
                </a:moveTo>
                <a:cubicBezTo>
                  <a:pt x="11210497" y="5540975"/>
                  <a:pt x="11209199" y="5539907"/>
                  <a:pt x="11202781" y="5544411"/>
                </a:cubicBezTo>
                <a:cubicBezTo>
                  <a:pt x="11202781" y="5544411"/>
                  <a:pt x="11202152" y="5546337"/>
                  <a:pt x="11202323" y="5547701"/>
                </a:cubicBezTo>
                <a:cubicBezTo>
                  <a:pt x="11202409" y="5548382"/>
                  <a:pt x="11202695" y="5548923"/>
                  <a:pt x="11203361" y="5549012"/>
                </a:cubicBezTo>
                <a:cubicBezTo>
                  <a:pt x="11204027" y="5549102"/>
                  <a:pt x="11205072" y="5548739"/>
                  <a:pt x="11206677" y="5547613"/>
                </a:cubicBezTo>
                <a:cubicBezTo>
                  <a:pt x="11206677" y="5547613"/>
                  <a:pt x="11207975" y="5548681"/>
                  <a:pt x="11207975" y="5548681"/>
                </a:cubicBezTo>
                <a:cubicBezTo>
                  <a:pt x="11207975" y="5548681"/>
                  <a:pt x="11209274" y="5549748"/>
                  <a:pt x="11209274" y="5549748"/>
                </a:cubicBezTo>
                <a:cubicBezTo>
                  <a:pt x="11209922" y="5550282"/>
                  <a:pt x="11210248" y="5550549"/>
                  <a:pt x="11211051" y="5549986"/>
                </a:cubicBezTo>
                <a:cubicBezTo>
                  <a:pt x="11211853" y="5549422"/>
                  <a:pt x="11213132" y="5548030"/>
                  <a:pt x="11215692" y="5545244"/>
                </a:cubicBezTo>
                <a:cubicBezTo>
                  <a:pt x="11214394" y="5544177"/>
                  <a:pt x="11214394" y="5544177"/>
                  <a:pt x="11214394" y="5544177"/>
                </a:cubicBezTo>
                <a:cubicBezTo>
                  <a:pt x="11214394" y="5544177"/>
                  <a:pt x="11213095" y="5543109"/>
                  <a:pt x="11213095" y="5543109"/>
                </a:cubicBezTo>
                <a:cubicBezTo>
                  <a:pt x="11213095" y="5543109"/>
                  <a:pt x="11211797" y="5542042"/>
                  <a:pt x="11206677" y="5547613"/>
                </a:cubicBezTo>
                <a:cubicBezTo>
                  <a:pt x="11211797" y="5542042"/>
                  <a:pt x="11210497" y="5540975"/>
                  <a:pt x="11210497" y="5540975"/>
                </a:cubicBezTo>
                <a:close/>
                <a:moveTo>
                  <a:pt x="11077236" y="5540962"/>
                </a:moveTo>
                <a:cubicBezTo>
                  <a:pt x="11077236" y="5540962"/>
                  <a:pt x="11072117" y="5546534"/>
                  <a:pt x="11072117" y="5546534"/>
                </a:cubicBezTo>
                <a:cubicBezTo>
                  <a:pt x="11072117" y="5546534"/>
                  <a:pt x="11073361" y="5547556"/>
                  <a:pt x="11073361" y="5547556"/>
                </a:cubicBezTo>
                <a:cubicBezTo>
                  <a:pt x="11068242" y="5553128"/>
                  <a:pt x="11069486" y="5554150"/>
                  <a:pt x="11075849" y="5549601"/>
                </a:cubicBezTo>
                <a:cubicBezTo>
                  <a:pt x="11077093" y="5550624"/>
                  <a:pt x="11077093" y="5550624"/>
                  <a:pt x="11078338" y="5551647"/>
                </a:cubicBezTo>
                <a:cubicBezTo>
                  <a:pt x="11078338" y="5551647"/>
                  <a:pt x="11079580" y="5552669"/>
                  <a:pt x="11080825" y="5553692"/>
                </a:cubicBezTo>
                <a:cubicBezTo>
                  <a:pt x="11085945" y="5548120"/>
                  <a:pt x="11085945" y="5548120"/>
                  <a:pt x="11085945" y="5548120"/>
                </a:cubicBezTo>
                <a:cubicBezTo>
                  <a:pt x="11085945" y="5548120"/>
                  <a:pt x="11085945" y="5548120"/>
                  <a:pt x="11084700" y="5547097"/>
                </a:cubicBezTo>
                <a:cubicBezTo>
                  <a:pt x="11084700" y="5547097"/>
                  <a:pt x="11083457" y="5546076"/>
                  <a:pt x="11082212" y="5545053"/>
                </a:cubicBezTo>
                <a:cubicBezTo>
                  <a:pt x="11082212" y="5545053"/>
                  <a:pt x="11082212" y="5545053"/>
                  <a:pt x="11080968" y="5544030"/>
                </a:cubicBezTo>
                <a:cubicBezTo>
                  <a:pt x="11080968" y="5544030"/>
                  <a:pt x="11078481" y="5541985"/>
                  <a:pt x="11078481" y="5541985"/>
                </a:cubicBezTo>
                <a:cubicBezTo>
                  <a:pt x="11078481" y="5541985"/>
                  <a:pt x="11078481" y="5541985"/>
                  <a:pt x="11077236" y="5540962"/>
                </a:cubicBezTo>
                <a:close/>
                <a:moveTo>
                  <a:pt x="11360838" y="5540361"/>
                </a:moveTo>
                <a:cubicBezTo>
                  <a:pt x="11358821" y="5541637"/>
                  <a:pt x="11355750" y="5544979"/>
                  <a:pt x="11353961" y="5549377"/>
                </a:cubicBezTo>
                <a:cubicBezTo>
                  <a:pt x="11355245" y="5550431"/>
                  <a:pt x="11356528" y="5551487"/>
                  <a:pt x="11356528" y="5551487"/>
                </a:cubicBezTo>
                <a:cubicBezTo>
                  <a:pt x="11356528" y="5551487"/>
                  <a:pt x="11362671" y="5544801"/>
                  <a:pt x="11362671" y="5544801"/>
                </a:cubicBezTo>
                <a:cubicBezTo>
                  <a:pt x="11362671" y="5544801"/>
                  <a:pt x="11362671" y="5544801"/>
                  <a:pt x="11361389" y="5543747"/>
                </a:cubicBezTo>
                <a:cubicBezTo>
                  <a:pt x="11363818" y="5539877"/>
                  <a:pt x="11362855" y="5539086"/>
                  <a:pt x="11360838" y="5540361"/>
                </a:cubicBezTo>
                <a:close/>
                <a:moveTo>
                  <a:pt x="11315950" y="5537689"/>
                </a:moveTo>
                <a:cubicBezTo>
                  <a:pt x="11315950" y="5537689"/>
                  <a:pt x="11315950" y="5537689"/>
                  <a:pt x="11309807" y="5544376"/>
                </a:cubicBezTo>
                <a:cubicBezTo>
                  <a:pt x="11310495" y="5544941"/>
                  <a:pt x="11310838" y="5545223"/>
                  <a:pt x="11311778" y="5544529"/>
                </a:cubicBezTo>
                <a:cubicBezTo>
                  <a:pt x="11312718" y="5543834"/>
                  <a:pt x="11314253" y="5542162"/>
                  <a:pt x="11317326" y="5538820"/>
                </a:cubicBezTo>
                <a:cubicBezTo>
                  <a:pt x="11317326" y="5538820"/>
                  <a:pt x="11315950" y="5537689"/>
                  <a:pt x="11315950" y="5537689"/>
                </a:cubicBezTo>
                <a:close/>
                <a:moveTo>
                  <a:pt x="11378072" y="5535390"/>
                </a:moveTo>
                <a:cubicBezTo>
                  <a:pt x="11379338" y="5536431"/>
                  <a:pt x="11379338" y="5536431"/>
                  <a:pt x="11379338" y="5536431"/>
                </a:cubicBezTo>
                <a:lnTo>
                  <a:pt x="11377115" y="5536432"/>
                </a:lnTo>
                <a:close/>
                <a:moveTo>
                  <a:pt x="11055970" y="5535215"/>
                </a:moveTo>
                <a:cubicBezTo>
                  <a:pt x="11051875" y="5539673"/>
                  <a:pt x="11051875" y="5539673"/>
                  <a:pt x="11051875" y="5539673"/>
                </a:cubicBezTo>
                <a:lnTo>
                  <a:pt x="11053250" y="5540802"/>
                </a:lnTo>
                <a:cubicBezTo>
                  <a:pt x="11042185" y="5555177"/>
                  <a:pt x="11034822" y="5560857"/>
                  <a:pt x="11029900" y="5568549"/>
                </a:cubicBezTo>
                <a:cubicBezTo>
                  <a:pt x="11032345" y="5570558"/>
                  <a:pt x="11043408" y="5556182"/>
                  <a:pt x="11050774" y="5550500"/>
                </a:cubicBezTo>
                <a:cubicBezTo>
                  <a:pt x="11048329" y="5548491"/>
                  <a:pt x="11054473" y="5541806"/>
                  <a:pt x="11053250" y="5540802"/>
                </a:cubicBezTo>
                <a:cubicBezTo>
                  <a:pt x="11053250" y="5540802"/>
                  <a:pt x="11057345" y="5536346"/>
                  <a:pt x="11057345" y="5536346"/>
                </a:cubicBezTo>
                <a:cubicBezTo>
                  <a:pt x="11057345" y="5536346"/>
                  <a:pt x="11057345" y="5536346"/>
                  <a:pt x="11055970" y="5535215"/>
                </a:cubicBezTo>
                <a:close/>
                <a:moveTo>
                  <a:pt x="4279692" y="5534225"/>
                </a:moveTo>
                <a:cubicBezTo>
                  <a:pt x="4279178" y="5539533"/>
                  <a:pt x="4279178" y="5539533"/>
                  <a:pt x="4279178" y="5539533"/>
                </a:cubicBezTo>
                <a:cubicBezTo>
                  <a:pt x="4282453" y="5537464"/>
                  <a:pt x="4282579" y="5536135"/>
                  <a:pt x="4281890" y="5535327"/>
                </a:cubicBezTo>
                <a:cubicBezTo>
                  <a:pt x="4281201" y="5534517"/>
                  <a:pt x="4279692" y="5534225"/>
                  <a:pt x="4279692" y="5534225"/>
                </a:cubicBezTo>
                <a:close/>
                <a:moveTo>
                  <a:pt x="11309839" y="5532667"/>
                </a:moveTo>
                <a:cubicBezTo>
                  <a:pt x="11309839" y="5532667"/>
                  <a:pt x="11302476" y="5538347"/>
                  <a:pt x="11296331" y="5545033"/>
                </a:cubicBezTo>
                <a:cubicBezTo>
                  <a:pt x="11303697" y="5539351"/>
                  <a:pt x="11299999" y="5548046"/>
                  <a:pt x="11306141" y="5541361"/>
                </a:cubicBezTo>
                <a:cubicBezTo>
                  <a:pt x="11312283" y="5534676"/>
                  <a:pt x="11311061" y="5533671"/>
                  <a:pt x="11309839" y="5532667"/>
                </a:cubicBezTo>
                <a:close/>
                <a:moveTo>
                  <a:pt x="7720429" y="5532295"/>
                </a:moveTo>
                <a:cubicBezTo>
                  <a:pt x="7716089" y="5535360"/>
                  <a:pt x="7715004" y="5539191"/>
                  <a:pt x="7715547" y="5540341"/>
                </a:cubicBezTo>
                <a:cubicBezTo>
                  <a:pt x="7716089" y="5541490"/>
                  <a:pt x="7718259" y="5539957"/>
                  <a:pt x="7720429" y="5532295"/>
                </a:cubicBezTo>
                <a:close/>
                <a:moveTo>
                  <a:pt x="3010205" y="5532295"/>
                </a:moveTo>
                <a:cubicBezTo>
                  <a:pt x="3005865" y="5535360"/>
                  <a:pt x="3004780" y="5539191"/>
                  <a:pt x="3005323" y="5540341"/>
                </a:cubicBezTo>
                <a:cubicBezTo>
                  <a:pt x="3005865" y="5541490"/>
                  <a:pt x="3008035" y="5539957"/>
                  <a:pt x="3010205" y="5532295"/>
                </a:cubicBezTo>
                <a:close/>
                <a:moveTo>
                  <a:pt x="11050699" y="5530882"/>
                </a:moveTo>
                <a:cubicBezTo>
                  <a:pt x="11049554" y="5529941"/>
                  <a:pt x="11045458" y="5534399"/>
                  <a:pt x="11045458" y="5534399"/>
                </a:cubicBezTo>
                <a:cubicBezTo>
                  <a:pt x="11046604" y="5535340"/>
                  <a:pt x="11047750" y="5536282"/>
                  <a:pt x="11047750" y="5536282"/>
                </a:cubicBezTo>
                <a:cubicBezTo>
                  <a:pt x="11051845" y="5531824"/>
                  <a:pt x="11050699" y="5530882"/>
                  <a:pt x="11050699" y="5530882"/>
                </a:cubicBezTo>
                <a:close/>
                <a:moveTo>
                  <a:pt x="10972336" y="5529054"/>
                </a:moveTo>
                <a:cubicBezTo>
                  <a:pt x="10972336" y="5529054"/>
                  <a:pt x="10966192" y="5535740"/>
                  <a:pt x="10966192" y="5535740"/>
                </a:cubicBezTo>
                <a:cubicBezTo>
                  <a:pt x="10967567" y="5536870"/>
                  <a:pt x="10967567" y="5536870"/>
                  <a:pt x="10967567" y="5536870"/>
                </a:cubicBezTo>
                <a:lnTo>
                  <a:pt x="10967568" y="5536870"/>
                </a:lnTo>
                <a:lnTo>
                  <a:pt x="10962192" y="5542720"/>
                </a:lnTo>
                <a:cubicBezTo>
                  <a:pt x="10961424" y="5543555"/>
                  <a:pt x="10961424" y="5543555"/>
                  <a:pt x="10961424" y="5543555"/>
                </a:cubicBezTo>
                <a:cubicBezTo>
                  <a:pt x="10961424" y="5543555"/>
                  <a:pt x="10962799" y="5544686"/>
                  <a:pt x="10962799" y="5544686"/>
                </a:cubicBezTo>
                <a:cubicBezTo>
                  <a:pt x="10962799" y="5544686"/>
                  <a:pt x="10962799" y="5544686"/>
                  <a:pt x="10968945" y="5537999"/>
                </a:cubicBezTo>
                <a:lnTo>
                  <a:pt x="10967569" y="5536870"/>
                </a:lnTo>
                <a:lnTo>
                  <a:pt x="10971842" y="5534516"/>
                </a:lnTo>
                <a:cubicBezTo>
                  <a:pt x="10973549" y="5532986"/>
                  <a:pt x="10975085" y="5531314"/>
                  <a:pt x="10975085" y="5531314"/>
                </a:cubicBezTo>
                <a:cubicBezTo>
                  <a:pt x="10975085" y="5531314"/>
                  <a:pt x="10973710" y="5530185"/>
                  <a:pt x="10973710" y="5530185"/>
                </a:cubicBezTo>
                <a:cubicBezTo>
                  <a:pt x="10973710" y="5530185"/>
                  <a:pt x="10973710" y="5530185"/>
                  <a:pt x="10972336" y="5529054"/>
                </a:cubicBezTo>
                <a:close/>
                <a:moveTo>
                  <a:pt x="10627015" y="5526500"/>
                </a:moveTo>
                <a:cubicBezTo>
                  <a:pt x="10631387" y="5530908"/>
                  <a:pt x="10634327" y="5537148"/>
                  <a:pt x="10636973" y="5544890"/>
                </a:cubicBezTo>
                <a:lnTo>
                  <a:pt x="10637575" y="5546908"/>
                </a:lnTo>
                <a:lnTo>
                  <a:pt x="10637090" y="5547327"/>
                </a:lnTo>
                <a:cubicBezTo>
                  <a:pt x="10634569" y="5548599"/>
                  <a:pt x="10631823" y="5549113"/>
                  <a:pt x="10629080" y="5548526"/>
                </a:cubicBezTo>
                <a:lnTo>
                  <a:pt x="10628982" y="5548459"/>
                </a:lnTo>
                <a:lnTo>
                  <a:pt x="10627462" y="5539443"/>
                </a:lnTo>
                <a:cubicBezTo>
                  <a:pt x="10626907" y="5534862"/>
                  <a:pt x="10626677" y="5530497"/>
                  <a:pt x="10627015" y="5526500"/>
                </a:cubicBezTo>
                <a:close/>
                <a:moveTo>
                  <a:pt x="11133873" y="5525053"/>
                </a:moveTo>
                <a:cubicBezTo>
                  <a:pt x="11133488" y="5523393"/>
                  <a:pt x="11130837" y="5523902"/>
                  <a:pt x="11126777" y="5525944"/>
                </a:cubicBezTo>
                <a:cubicBezTo>
                  <a:pt x="11117087" y="5534114"/>
                  <a:pt x="11113797" y="5539476"/>
                  <a:pt x="11113944" y="5542287"/>
                </a:cubicBezTo>
                <a:cubicBezTo>
                  <a:pt x="11114018" y="5543691"/>
                  <a:pt x="11114950" y="5544458"/>
                  <a:pt x="11116373" y="5544619"/>
                </a:cubicBezTo>
                <a:cubicBezTo>
                  <a:pt x="11117795" y="5544779"/>
                  <a:pt x="11119705" y="5544335"/>
                  <a:pt x="11121736" y="5543313"/>
                </a:cubicBezTo>
                <a:cubicBezTo>
                  <a:pt x="11127367" y="5537183"/>
                  <a:pt x="11127367" y="5537183"/>
                  <a:pt x="11127367" y="5537183"/>
                </a:cubicBezTo>
                <a:cubicBezTo>
                  <a:pt x="11132376" y="5530544"/>
                  <a:pt x="11134258" y="5526714"/>
                  <a:pt x="11133873" y="5525053"/>
                </a:cubicBezTo>
                <a:close/>
                <a:moveTo>
                  <a:pt x="10644605" y="5524034"/>
                </a:moveTo>
                <a:cubicBezTo>
                  <a:pt x="10644093" y="5523675"/>
                  <a:pt x="10643591" y="5524085"/>
                  <a:pt x="10643257" y="5525948"/>
                </a:cubicBezTo>
                <a:cubicBezTo>
                  <a:pt x="10643257" y="5528068"/>
                  <a:pt x="10644177" y="5528509"/>
                  <a:pt x="10644887" y="5528656"/>
                </a:cubicBezTo>
                <a:lnTo>
                  <a:pt x="10645479" y="5528791"/>
                </a:lnTo>
                <a:lnTo>
                  <a:pt x="10645264" y="5529608"/>
                </a:lnTo>
                <a:cubicBezTo>
                  <a:pt x="10645682" y="5529133"/>
                  <a:pt x="10645767" y="5528932"/>
                  <a:pt x="10645656" y="5528831"/>
                </a:cubicBezTo>
                <a:lnTo>
                  <a:pt x="10645479" y="5528791"/>
                </a:lnTo>
                <a:lnTo>
                  <a:pt x="10646017" y="5526740"/>
                </a:lnTo>
                <a:cubicBezTo>
                  <a:pt x="10645641" y="5525524"/>
                  <a:pt x="10645117" y="5524394"/>
                  <a:pt x="10644605" y="5524034"/>
                </a:cubicBezTo>
                <a:close/>
                <a:moveTo>
                  <a:pt x="11040846" y="5522783"/>
                </a:moveTo>
                <a:cubicBezTo>
                  <a:pt x="11040846" y="5522783"/>
                  <a:pt x="11036750" y="5527240"/>
                  <a:pt x="11036750" y="5527240"/>
                </a:cubicBezTo>
                <a:cubicBezTo>
                  <a:pt x="11036750" y="5527240"/>
                  <a:pt x="11037667" y="5527994"/>
                  <a:pt x="11037667" y="5527994"/>
                </a:cubicBezTo>
                <a:cubicBezTo>
                  <a:pt x="11037667" y="5527994"/>
                  <a:pt x="11041762" y="5523537"/>
                  <a:pt x="11041762" y="5523537"/>
                </a:cubicBezTo>
                <a:cubicBezTo>
                  <a:pt x="11041762" y="5523537"/>
                  <a:pt x="11040846" y="5522783"/>
                  <a:pt x="11040846" y="5522783"/>
                </a:cubicBezTo>
                <a:close/>
                <a:moveTo>
                  <a:pt x="11016017" y="5522585"/>
                </a:moveTo>
                <a:cubicBezTo>
                  <a:pt x="11016017" y="5522585"/>
                  <a:pt x="11010215" y="5528898"/>
                  <a:pt x="11010215" y="5528898"/>
                </a:cubicBezTo>
                <a:lnTo>
                  <a:pt x="11007673" y="5526809"/>
                </a:lnTo>
                <a:cubicBezTo>
                  <a:pt x="11007673" y="5526809"/>
                  <a:pt x="11008945" y="5527854"/>
                  <a:pt x="11016017" y="5522585"/>
                </a:cubicBezTo>
                <a:close/>
                <a:moveTo>
                  <a:pt x="11259694" y="5522252"/>
                </a:moveTo>
                <a:cubicBezTo>
                  <a:pt x="11258496" y="5522735"/>
                  <a:pt x="11256387" y="5523935"/>
                  <a:pt x="11255815" y="5523464"/>
                </a:cubicBezTo>
                <a:cubicBezTo>
                  <a:pt x="11255815" y="5523464"/>
                  <a:pt x="11256960" y="5524406"/>
                  <a:pt x="11256960" y="5524406"/>
                </a:cubicBezTo>
                <a:cubicBezTo>
                  <a:pt x="11258107" y="5525348"/>
                  <a:pt x="11258107" y="5525348"/>
                  <a:pt x="11258107" y="5525348"/>
                </a:cubicBezTo>
                <a:cubicBezTo>
                  <a:pt x="11261178" y="5522005"/>
                  <a:pt x="11260892" y="5521769"/>
                  <a:pt x="11259694" y="5522252"/>
                </a:cubicBezTo>
                <a:close/>
                <a:moveTo>
                  <a:pt x="11586597" y="5521552"/>
                </a:moveTo>
                <a:cubicBezTo>
                  <a:pt x="11582503" y="5526008"/>
                  <a:pt x="11582503" y="5526008"/>
                  <a:pt x="11582503" y="5526008"/>
                </a:cubicBezTo>
                <a:cubicBezTo>
                  <a:pt x="11583877" y="5527139"/>
                  <a:pt x="11583877" y="5527139"/>
                  <a:pt x="11583877" y="5527139"/>
                </a:cubicBezTo>
                <a:cubicBezTo>
                  <a:pt x="11583877" y="5527139"/>
                  <a:pt x="11583877" y="5527139"/>
                  <a:pt x="11587972" y="5522682"/>
                </a:cubicBezTo>
                <a:cubicBezTo>
                  <a:pt x="11587972" y="5522682"/>
                  <a:pt x="11587972" y="5522682"/>
                  <a:pt x="11586597" y="5521552"/>
                </a:cubicBezTo>
                <a:close/>
                <a:moveTo>
                  <a:pt x="11027676" y="5521248"/>
                </a:moveTo>
                <a:cubicBezTo>
                  <a:pt x="11026392" y="5521660"/>
                  <a:pt x="11024512" y="5523048"/>
                  <a:pt x="11021441" y="5526390"/>
                </a:cubicBezTo>
                <a:cubicBezTo>
                  <a:pt x="11016674" y="5534207"/>
                  <a:pt x="11016674" y="5534207"/>
                  <a:pt x="11011904" y="5542023"/>
                </a:cubicBezTo>
                <a:cubicBezTo>
                  <a:pt x="11013279" y="5543153"/>
                  <a:pt x="11018047" y="5535337"/>
                  <a:pt x="11019423" y="5536467"/>
                </a:cubicBezTo>
                <a:cubicBezTo>
                  <a:pt x="11025567" y="5529781"/>
                  <a:pt x="11024190" y="5528650"/>
                  <a:pt x="11030334" y="5521966"/>
                </a:cubicBezTo>
                <a:cubicBezTo>
                  <a:pt x="11029647" y="5521402"/>
                  <a:pt x="11028959" y="5520836"/>
                  <a:pt x="11027676" y="5521248"/>
                </a:cubicBezTo>
                <a:close/>
                <a:moveTo>
                  <a:pt x="10962253" y="5520767"/>
                </a:moveTo>
                <a:cubicBezTo>
                  <a:pt x="10962253" y="5520767"/>
                  <a:pt x="10962253" y="5520767"/>
                  <a:pt x="10956110" y="5527451"/>
                </a:cubicBezTo>
                <a:cubicBezTo>
                  <a:pt x="10953038" y="5530794"/>
                  <a:pt x="10951227" y="5535175"/>
                  <a:pt x="10952486" y="5536211"/>
                </a:cubicBezTo>
                <a:cubicBezTo>
                  <a:pt x="10953746" y="5537246"/>
                  <a:pt x="10958080" y="5534939"/>
                  <a:pt x="10967294" y="5524911"/>
                </a:cubicBezTo>
                <a:cubicBezTo>
                  <a:pt x="10958631" y="5529522"/>
                  <a:pt x="10964773" y="5522838"/>
                  <a:pt x="10962253" y="5520767"/>
                </a:cubicBezTo>
                <a:close/>
                <a:moveTo>
                  <a:pt x="11082809" y="5519138"/>
                </a:moveTo>
                <a:cubicBezTo>
                  <a:pt x="11083734" y="5516964"/>
                  <a:pt x="11083123" y="5516462"/>
                  <a:pt x="11079440" y="5519303"/>
                </a:cubicBezTo>
                <a:cubicBezTo>
                  <a:pt x="11074518" y="5526993"/>
                  <a:pt x="11074518" y="5526993"/>
                  <a:pt x="11068375" y="5533679"/>
                </a:cubicBezTo>
                <a:cubicBezTo>
                  <a:pt x="11070819" y="5535689"/>
                  <a:pt x="11075741" y="5527998"/>
                  <a:pt x="11076963" y="5529003"/>
                </a:cubicBezTo>
                <a:cubicBezTo>
                  <a:pt x="11079424" y="5525157"/>
                  <a:pt x="11081884" y="5521312"/>
                  <a:pt x="11082809" y="5519138"/>
                </a:cubicBezTo>
                <a:close/>
                <a:moveTo>
                  <a:pt x="10745907" y="5518957"/>
                </a:moveTo>
                <a:cubicBezTo>
                  <a:pt x="10739764" y="5525642"/>
                  <a:pt x="10733621" y="5532327"/>
                  <a:pt x="10733621" y="5532327"/>
                </a:cubicBezTo>
                <a:cubicBezTo>
                  <a:pt x="10734997" y="5533458"/>
                  <a:pt x="10734997" y="5533458"/>
                  <a:pt x="10736371" y="5534587"/>
                </a:cubicBezTo>
                <a:cubicBezTo>
                  <a:pt x="10741138" y="5526772"/>
                  <a:pt x="10747281" y="5520086"/>
                  <a:pt x="10745907" y="5518957"/>
                </a:cubicBezTo>
                <a:close/>
                <a:moveTo>
                  <a:pt x="10634697" y="5518297"/>
                </a:moveTo>
                <a:cubicBezTo>
                  <a:pt x="10635025" y="5519860"/>
                  <a:pt x="10635351" y="5521422"/>
                  <a:pt x="10635679" y="5522985"/>
                </a:cubicBezTo>
                <a:lnTo>
                  <a:pt x="10636660" y="5522480"/>
                </a:lnTo>
                <a:lnTo>
                  <a:pt x="10636818" y="5525277"/>
                </a:lnTo>
                <a:cubicBezTo>
                  <a:pt x="10637315" y="5527227"/>
                  <a:pt x="10638002" y="5528772"/>
                  <a:pt x="10638219" y="5527313"/>
                </a:cubicBezTo>
                <a:cubicBezTo>
                  <a:pt x="10638270" y="5525207"/>
                  <a:pt x="10638023" y="5524232"/>
                  <a:pt x="10637678" y="5523460"/>
                </a:cubicBezTo>
                <a:lnTo>
                  <a:pt x="10637158" y="5522224"/>
                </a:lnTo>
                <a:lnTo>
                  <a:pt x="10637538" y="5522028"/>
                </a:lnTo>
                <a:cubicBezTo>
                  <a:pt x="10638159" y="5521710"/>
                  <a:pt x="10638686" y="5521611"/>
                  <a:pt x="10638850" y="5522392"/>
                </a:cubicBezTo>
                <a:lnTo>
                  <a:pt x="10639547" y="5522088"/>
                </a:lnTo>
                <a:lnTo>
                  <a:pt x="10639479" y="5524568"/>
                </a:lnTo>
                <a:cubicBezTo>
                  <a:pt x="10639898" y="5526214"/>
                  <a:pt x="10640641" y="5528117"/>
                  <a:pt x="10641311" y="5530751"/>
                </a:cubicBezTo>
                <a:cubicBezTo>
                  <a:pt x="10641616" y="5527836"/>
                  <a:pt x="10641249" y="5522290"/>
                  <a:pt x="10639608" y="5519938"/>
                </a:cubicBezTo>
                <a:lnTo>
                  <a:pt x="10639583" y="5520810"/>
                </a:lnTo>
                <a:lnTo>
                  <a:pt x="10639154" y="5519900"/>
                </a:lnTo>
                <a:cubicBezTo>
                  <a:pt x="10638033" y="5518485"/>
                  <a:pt x="10636121" y="5517219"/>
                  <a:pt x="10634697" y="5518297"/>
                </a:cubicBezTo>
                <a:close/>
                <a:moveTo>
                  <a:pt x="11089259" y="5518247"/>
                </a:moveTo>
                <a:cubicBezTo>
                  <a:pt x="11083799" y="5524189"/>
                  <a:pt x="11083378" y="5526452"/>
                  <a:pt x="11084483" y="5527359"/>
                </a:cubicBezTo>
                <a:cubicBezTo>
                  <a:pt x="11085584" y="5528265"/>
                  <a:pt x="11088210" y="5527814"/>
                  <a:pt x="11088841" y="5528333"/>
                </a:cubicBezTo>
                <a:cubicBezTo>
                  <a:pt x="11094301" y="5522390"/>
                  <a:pt x="11097240" y="5514377"/>
                  <a:pt x="11089259" y="5518247"/>
                </a:cubicBezTo>
                <a:close/>
                <a:moveTo>
                  <a:pt x="10944652" y="5518033"/>
                </a:moveTo>
                <a:cubicBezTo>
                  <a:pt x="10938509" y="5524719"/>
                  <a:pt x="10946028" y="5519163"/>
                  <a:pt x="10939883" y="5525850"/>
                </a:cubicBezTo>
                <a:cubicBezTo>
                  <a:pt x="10941259" y="5526979"/>
                  <a:pt x="10946028" y="5519163"/>
                  <a:pt x="10946028" y="5519163"/>
                </a:cubicBezTo>
                <a:cubicBezTo>
                  <a:pt x="10944652" y="5518033"/>
                  <a:pt x="10944652" y="5518033"/>
                  <a:pt x="10944652" y="5518033"/>
                </a:cubicBezTo>
                <a:close/>
                <a:moveTo>
                  <a:pt x="11158706" y="5517961"/>
                </a:moveTo>
                <a:cubicBezTo>
                  <a:pt x="11149813" y="5522385"/>
                  <a:pt x="11142294" y="5527942"/>
                  <a:pt x="11136151" y="5534627"/>
                </a:cubicBezTo>
                <a:cubicBezTo>
                  <a:pt x="11136839" y="5535193"/>
                  <a:pt x="11137526" y="5535757"/>
                  <a:pt x="11138981" y="5535488"/>
                </a:cubicBezTo>
                <a:cubicBezTo>
                  <a:pt x="11140437" y="5535215"/>
                  <a:pt x="11142660" y="5534110"/>
                  <a:pt x="11146420" y="5531332"/>
                </a:cubicBezTo>
                <a:cubicBezTo>
                  <a:pt x="11146420" y="5531332"/>
                  <a:pt x="11151188" y="5523516"/>
                  <a:pt x="11158706" y="5517961"/>
                </a:cubicBezTo>
                <a:close/>
                <a:moveTo>
                  <a:pt x="11142480" y="5516357"/>
                </a:moveTo>
                <a:cubicBezTo>
                  <a:pt x="11142480" y="5516357"/>
                  <a:pt x="11142480" y="5516357"/>
                  <a:pt x="11136337" y="5523044"/>
                </a:cubicBezTo>
                <a:cubicBezTo>
                  <a:pt x="11136337" y="5523044"/>
                  <a:pt x="11136337" y="5523044"/>
                  <a:pt x="11137254" y="5523797"/>
                </a:cubicBezTo>
                <a:cubicBezTo>
                  <a:pt x="11143396" y="5517111"/>
                  <a:pt x="11143396" y="5517111"/>
                  <a:pt x="11143396" y="5517111"/>
                </a:cubicBezTo>
                <a:cubicBezTo>
                  <a:pt x="11142480" y="5516357"/>
                  <a:pt x="11142480" y="5516357"/>
                  <a:pt x="11142480" y="5516357"/>
                </a:cubicBezTo>
                <a:close/>
                <a:moveTo>
                  <a:pt x="4339897" y="5515254"/>
                </a:moveTo>
                <a:cubicBezTo>
                  <a:pt x="4332359" y="5513792"/>
                  <a:pt x="4331846" y="5519101"/>
                  <a:pt x="4323794" y="5522948"/>
                </a:cubicBezTo>
                <a:cubicBezTo>
                  <a:pt x="4323279" y="5528256"/>
                  <a:pt x="4330819" y="5529718"/>
                  <a:pt x="4338356" y="5531180"/>
                </a:cubicBezTo>
                <a:cubicBezTo>
                  <a:pt x="4338869" y="5525872"/>
                  <a:pt x="4339383" y="5520562"/>
                  <a:pt x="4339897" y="5515254"/>
                </a:cubicBezTo>
                <a:close/>
                <a:moveTo>
                  <a:pt x="11299386" y="5514785"/>
                </a:moveTo>
                <a:cubicBezTo>
                  <a:pt x="11293499" y="5521192"/>
                  <a:pt x="11293499" y="5521192"/>
                  <a:pt x="11293499" y="5521192"/>
                </a:cubicBezTo>
                <a:cubicBezTo>
                  <a:pt x="11287613" y="5527599"/>
                  <a:pt x="11286352" y="5526563"/>
                  <a:pt x="11285092" y="5525527"/>
                </a:cubicBezTo>
                <a:cubicBezTo>
                  <a:pt x="11283833" y="5524491"/>
                  <a:pt x="11290979" y="5519119"/>
                  <a:pt x="11288458" y="5517049"/>
                </a:cubicBezTo>
                <a:cubicBezTo>
                  <a:pt x="11282571" y="5523455"/>
                  <a:pt x="11278790" y="5520346"/>
                  <a:pt x="11268276" y="5534197"/>
                </a:cubicBezTo>
                <a:cubicBezTo>
                  <a:pt x="11267223" y="5538955"/>
                  <a:pt x="11268271" y="5542629"/>
                  <a:pt x="11271687" y="5544029"/>
                </a:cubicBezTo>
                <a:cubicBezTo>
                  <a:pt x="11273394" y="5544729"/>
                  <a:pt x="11275692" y="5544861"/>
                  <a:pt x="11278615" y="5544276"/>
                </a:cubicBezTo>
                <a:cubicBezTo>
                  <a:pt x="11281536" y="5543691"/>
                  <a:pt x="11285084" y="5542390"/>
                  <a:pt x="11289288" y="5540223"/>
                </a:cubicBezTo>
                <a:cubicBezTo>
                  <a:pt x="11295175" y="5533815"/>
                  <a:pt x="11293915" y="5532779"/>
                  <a:pt x="11293915" y="5532779"/>
                </a:cubicBezTo>
                <a:cubicBezTo>
                  <a:pt x="11301062" y="5527408"/>
                  <a:pt x="11303582" y="5529480"/>
                  <a:pt x="11297697" y="5535887"/>
                </a:cubicBezTo>
                <a:cubicBezTo>
                  <a:pt x="11304843" y="5530516"/>
                  <a:pt x="11304843" y="5530516"/>
                  <a:pt x="11310730" y="5524110"/>
                </a:cubicBezTo>
                <a:cubicBezTo>
                  <a:pt x="11324609" y="5501781"/>
                  <a:pt x="11286766" y="5538151"/>
                  <a:pt x="11288873" y="5528635"/>
                </a:cubicBezTo>
                <a:cubicBezTo>
                  <a:pt x="11288873" y="5528635"/>
                  <a:pt x="11296021" y="5523265"/>
                  <a:pt x="11294760" y="5522228"/>
                </a:cubicBezTo>
                <a:cubicBezTo>
                  <a:pt x="11294760" y="5522228"/>
                  <a:pt x="11294760" y="5522228"/>
                  <a:pt x="11300647" y="5515821"/>
                </a:cubicBezTo>
                <a:cubicBezTo>
                  <a:pt x="11300647" y="5515821"/>
                  <a:pt x="11299386" y="5514785"/>
                  <a:pt x="11299386" y="5514785"/>
                </a:cubicBezTo>
                <a:close/>
                <a:moveTo>
                  <a:pt x="4281619" y="5514317"/>
                </a:moveTo>
                <a:cubicBezTo>
                  <a:pt x="4281146" y="5519184"/>
                  <a:pt x="4281146" y="5519184"/>
                  <a:pt x="4281146" y="5519184"/>
                </a:cubicBezTo>
                <a:cubicBezTo>
                  <a:pt x="4288216" y="5525513"/>
                  <a:pt x="4288216" y="5525513"/>
                  <a:pt x="4288216" y="5525513"/>
                </a:cubicBezTo>
                <a:cubicBezTo>
                  <a:pt x="4295752" y="5526974"/>
                  <a:pt x="4296223" y="5522108"/>
                  <a:pt x="4296694" y="5517241"/>
                </a:cubicBezTo>
                <a:cubicBezTo>
                  <a:pt x="4296694" y="5517241"/>
                  <a:pt x="4296694" y="5517241"/>
                  <a:pt x="4289157" y="5515778"/>
                </a:cubicBezTo>
                <a:cubicBezTo>
                  <a:pt x="4289626" y="5510914"/>
                  <a:pt x="4289626" y="5510914"/>
                  <a:pt x="4281619" y="5514317"/>
                </a:cubicBezTo>
                <a:close/>
                <a:moveTo>
                  <a:pt x="11241607" y="5511787"/>
                </a:moveTo>
                <a:cubicBezTo>
                  <a:pt x="11241607" y="5511787"/>
                  <a:pt x="11241607" y="5511787"/>
                  <a:pt x="11236148" y="5517729"/>
                </a:cubicBezTo>
                <a:cubicBezTo>
                  <a:pt x="11236148" y="5517729"/>
                  <a:pt x="11236148" y="5517729"/>
                  <a:pt x="11237523" y="5518859"/>
                </a:cubicBezTo>
                <a:cubicBezTo>
                  <a:pt x="11230688" y="5523671"/>
                  <a:pt x="11232063" y="5524801"/>
                  <a:pt x="11226602" y="5530744"/>
                </a:cubicBezTo>
                <a:cubicBezTo>
                  <a:pt x="11232063" y="5524801"/>
                  <a:pt x="11232063" y="5524801"/>
                  <a:pt x="11233437" y="5525931"/>
                </a:cubicBezTo>
                <a:cubicBezTo>
                  <a:pt x="11233437" y="5525931"/>
                  <a:pt x="11233437" y="5525931"/>
                  <a:pt x="11238897" y="5519988"/>
                </a:cubicBezTo>
                <a:cubicBezTo>
                  <a:pt x="11238897" y="5519988"/>
                  <a:pt x="11237523" y="5518859"/>
                  <a:pt x="11237523" y="5518859"/>
                </a:cubicBezTo>
                <a:cubicBezTo>
                  <a:pt x="11237523" y="5518859"/>
                  <a:pt x="11237523" y="5518859"/>
                  <a:pt x="11242982" y="5512917"/>
                </a:cubicBezTo>
                <a:cubicBezTo>
                  <a:pt x="11242982" y="5512917"/>
                  <a:pt x="11242982" y="5512917"/>
                  <a:pt x="11241607" y="5511787"/>
                </a:cubicBezTo>
                <a:close/>
                <a:moveTo>
                  <a:pt x="10988717" y="5511226"/>
                </a:moveTo>
                <a:cubicBezTo>
                  <a:pt x="10988717" y="5511226"/>
                  <a:pt x="10988717" y="5511226"/>
                  <a:pt x="10982573" y="5517912"/>
                </a:cubicBezTo>
                <a:cubicBezTo>
                  <a:pt x="10982573" y="5517912"/>
                  <a:pt x="10982573" y="5517912"/>
                  <a:pt x="10983948" y="5519043"/>
                </a:cubicBezTo>
                <a:cubicBezTo>
                  <a:pt x="10983948" y="5519043"/>
                  <a:pt x="10990091" y="5512357"/>
                  <a:pt x="10990091" y="5512357"/>
                </a:cubicBezTo>
                <a:cubicBezTo>
                  <a:pt x="10990091" y="5512357"/>
                  <a:pt x="10988717" y="5511226"/>
                  <a:pt x="10988717" y="5511226"/>
                </a:cubicBezTo>
                <a:close/>
                <a:moveTo>
                  <a:pt x="11005670" y="5509027"/>
                </a:moveTo>
                <a:cubicBezTo>
                  <a:pt x="11006008" y="5507838"/>
                  <a:pt x="11005721" y="5507603"/>
                  <a:pt x="11002651" y="5510945"/>
                </a:cubicBezTo>
                <a:cubicBezTo>
                  <a:pt x="10999580" y="5514287"/>
                  <a:pt x="10999866" y="5514522"/>
                  <a:pt x="11001064" y="5514040"/>
                </a:cubicBezTo>
                <a:cubicBezTo>
                  <a:pt x="11002261" y="5513558"/>
                  <a:pt x="11004369" y="5512357"/>
                  <a:pt x="11004942" y="5512829"/>
                </a:cubicBezTo>
                <a:cubicBezTo>
                  <a:pt x="11004370" y="5512358"/>
                  <a:pt x="11005332" y="5510216"/>
                  <a:pt x="11005670" y="5509027"/>
                </a:cubicBezTo>
                <a:close/>
                <a:moveTo>
                  <a:pt x="11237825" y="5508678"/>
                </a:moveTo>
                <a:cubicBezTo>
                  <a:pt x="11230832" y="5513882"/>
                  <a:pt x="11228312" y="5511810"/>
                  <a:pt x="11222578" y="5518049"/>
                </a:cubicBezTo>
                <a:cubicBezTo>
                  <a:pt x="11222578" y="5518049"/>
                  <a:pt x="11221318" y="5517013"/>
                  <a:pt x="11221318" y="5517013"/>
                </a:cubicBezTo>
                <a:cubicBezTo>
                  <a:pt x="11215584" y="5523253"/>
                  <a:pt x="11215584" y="5523253"/>
                  <a:pt x="11214325" y="5522218"/>
                </a:cubicBezTo>
                <a:cubicBezTo>
                  <a:pt x="11208591" y="5528457"/>
                  <a:pt x="11208591" y="5528457"/>
                  <a:pt x="11208591" y="5528457"/>
                </a:cubicBezTo>
                <a:cubicBezTo>
                  <a:pt x="11209851" y="5529493"/>
                  <a:pt x="11215584" y="5523253"/>
                  <a:pt x="11216845" y="5524289"/>
                </a:cubicBezTo>
                <a:cubicBezTo>
                  <a:pt x="11212373" y="5531565"/>
                  <a:pt x="11213949" y="5532860"/>
                  <a:pt x="11216799" y="5532466"/>
                </a:cubicBezTo>
                <a:cubicBezTo>
                  <a:pt x="11219650" y="5532072"/>
                  <a:pt x="11223776" y="5529987"/>
                  <a:pt x="11224407" y="5530505"/>
                </a:cubicBezTo>
                <a:cubicBezTo>
                  <a:pt x="11235873" y="5518026"/>
                  <a:pt x="11233353" y="5515954"/>
                  <a:pt x="11237825" y="5508678"/>
                </a:cubicBezTo>
                <a:close/>
                <a:moveTo>
                  <a:pt x="11145872" y="5507413"/>
                </a:moveTo>
                <a:cubicBezTo>
                  <a:pt x="11145872" y="5507413"/>
                  <a:pt x="11145872" y="5507413"/>
                  <a:pt x="11139729" y="5514099"/>
                </a:cubicBezTo>
                <a:cubicBezTo>
                  <a:pt x="11139729" y="5514099"/>
                  <a:pt x="11141104" y="5515229"/>
                  <a:pt x="11141104" y="5515229"/>
                </a:cubicBezTo>
                <a:cubicBezTo>
                  <a:pt x="11141104" y="5515229"/>
                  <a:pt x="11141104" y="5515229"/>
                  <a:pt x="11147248" y="5508543"/>
                </a:cubicBezTo>
                <a:cubicBezTo>
                  <a:pt x="11147248" y="5508543"/>
                  <a:pt x="11145872" y="5507413"/>
                  <a:pt x="11145872" y="5507413"/>
                </a:cubicBezTo>
                <a:close/>
                <a:moveTo>
                  <a:pt x="11182419" y="5506161"/>
                </a:moveTo>
                <a:cubicBezTo>
                  <a:pt x="11182419" y="5506161"/>
                  <a:pt x="11182419" y="5506161"/>
                  <a:pt x="11176276" y="5512847"/>
                </a:cubicBezTo>
                <a:cubicBezTo>
                  <a:pt x="11177650" y="5513977"/>
                  <a:pt x="11177650" y="5513977"/>
                  <a:pt x="11177650" y="5513977"/>
                </a:cubicBezTo>
                <a:cubicBezTo>
                  <a:pt x="11183794" y="5507291"/>
                  <a:pt x="11183794" y="5507291"/>
                  <a:pt x="11183794" y="5507291"/>
                </a:cubicBezTo>
                <a:cubicBezTo>
                  <a:pt x="11183794" y="5507291"/>
                  <a:pt x="11183794" y="5507291"/>
                  <a:pt x="11182419" y="5506161"/>
                </a:cubicBezTo>
                <a:close/>
                <a:moveTo>
                  <a:pt x="11181273" y="5505219"/>
                </a:moveTo>
                <a:cubicBezTo>
                  <a:pt x="11181273" y="5505219"/>
                  <a:pt x="11180128" y="5504277"/>
                  <a:pt x="11173984" y="5510964"/>
                </a:cubicBezTo>
                <a:cubicBezTo>
                  <a:pt x="11175130" y="5511906"/>
                  <a:pt x="11175130" y="5511906"/>
                  <a:pt x="11175130" y="5511906"/>
                </a:cubicBezTo>
                <a:cubicBezTo>
                  <a:pt x="11176276" y="5512847"/>
                  <a:pt x="11182419" y="5506161"/>
                  <a:pt x="11181273" y="5505219"/>
                </a:cubicBezTo>
                <a:close/>
                <a:moveTo>
                  <a:pt x="11143123" y="5505152"/>
                </a:moveTo>
                <a:cubicBezTo>
                  <a:pt x="11143123" y="5505152"/>
                  <a:pt x="11136979" y="5511839"/>
                  <a:pt x="11136979" y="5511839"/>
                </a:cubicBezTo>
                <a:cubicBezTo>
                  <a:pt x="11138354" y="5512969"/>
                  <a:pt x="11138354" y="5512969"/>
                  <a:pt x="11138354" y="5512969"/>
                </a:cubicBezTo>
                <a:cubicBezTo>
                  <a:pt x="11138354" y="5512969"/>
                  <a:pt x="11136979" y="5511839"/>
                  <a:pt x="11143123" y="5505152"/>
                </a:cubicBezTo>
                <a:close/>
                <a:moveTo>
                  <a:pt x="11166193" y="5504558"/>
                </a:moveTo>
                <a:cubicBezTo>
                  <a:pt x="11166193" y="5504558"/>
                  <a:pt x="11160048" y="5511244"/>
                  <a:pt x="11160048" y="5511244"/>
                </a:cubicBezTo>
                <a:cubicBezTo>
                  <a:pt x="11160048" y="5511244"/>
                  <a:pt x="11161424" y="5512375"/>
                  <a:pt x="11161424" y="5512375"/>
                </a:cubicBezTo>
                <a:cubicBezTo>
                  <a:pt x="11161424" y="5512375"/>
                  <a:pt x="11162798" y="5513506"/>
                  <a:pt x="11162798" y="5513506"/>
                </a:cubicBezTo>
                <a:cubicBezTo>
                  <a:pt x="11162798" y="5513506"/>
                  <a:pt x="11168942" y="5506819"/>
                  <a:pt x="11168942" y="5506819"/>
                </a:cubicBezTo>
                <a:cubicBezTo>
                  <a:pt x="11168942" y="5506819"/>
                  <a:pt x="11167568" y="5505690"/>
                  <a:pt x="11167568" y="5505690"/>
                </a:cubicBezTo>
                <a:cubicBezTo>
                  <a:pt x="11167568" y="5505690"/>
                  <a:pt x="11166193" y="5504558"/>
                  <a:pt x="11166193" y="5504558"/>
                </a:cubicBezTo>
                <a:close/>
                <a:moveTo>
                  <a:pt x="10633908" y="5501887"/>
                </a:moveTo>
                <a:cubicBezTo>
                  <a:pt x="10632671" y="5500874"/>
                  <a:pt x="10634883" y="5505716"/>
                  <a:pt x="10634618" y="5508532"/>
                </a:cubicBezTo>
                <a:cubicBezTo>
                  <a:pt x="10635531" y="5508270"/>
                  <a:pt x="10635794" y="5505452"/>
                  <a:pt x="10633908" y="5501887"/>
                </a:cubicBezTo>
                <a:close/>
                <a:moveTo>
                  <a:pt x="4259858" y="5501082"/>
                </a:moveTo>
                <a:cubicBezTo>
                  <a:pt x="4257596" y="5500643"/>
                  <a:pt x="4255206" y="5501532"/>
                  <a:pt x="4254948" y="5504186"/>
                </a:cubicBezTo>
                <a:cubicBezTo>
                  <a:pt x="4254437" y="5509494"/>
                  <a:pt x="4263483" y="5511250"/>
                  <a:pt x="4263483" y="5511250"/>
                </a:cubicBezTo>
                <a:cubicBezTo>
                  <a:pt x="4268007" y="5512127"/>
                  <a:pt x="4268135" y="5510799"/>
                  <a:pt x="4267133" y="5509253"/>
                </a:cubicBezTo>
                <a:cubicBezTo>
                  <a:pt x="4266128" y="5507707"/>
                  <a:pt x="4263997" y="5505941"/>
                  <a:pt x="4263997" y="5505941"/>
                </a:cubicBezTo>
                <a:cubicBezTo>
                  <a:pt x="4264253" y="5503287"/>
                  <a:pt x="4262120" y="5501521"/>
                  <a:pt x="4259858" y="5501082"/>
                </a:cubicBezTo>
                <a:close/>
                <a:moveTo>
                  <a:pt x="11131509" y="5496341"/>
                </a:moveTo>
                <a:cubicBezTo>
                  <a:pt x="11130296" y="5496567"/>
                  <a:pt x="11127164" y="5498882"/>
                  <a:pt x="11124604" y="5501667"/>
                </a:cubicBezTo>
                <a:cubicBezTo>
                  <a:pt x="11124604" y="5501667"/>
                  <a:pt x="11125750" y="5502609"/>
                  <a:pt x="11126896" y="5503551"/>
                </a:cubicBezTo>
                <a:cubicBezTo>
                  <a:pt x="11132015" y="5497979"/>
                  <a:pt x="11132722" y="5496116"/>
                  <a:pt x="11131509" y="5496341"/>
                </a:cubicBezTo>
                <a:close/>
                <a:moveTo>
                  <a:pt x="10996113" y="5493838"/>
                </a:moveTo>
                <a:cubicBezTo>
                  <a:pt x="10987526" y="5498513"/>
                  <a:pt x="10981383" y="5505199"/>
                  <a:pt x="10970320" y="5519574"/>
                </a:cubicBezTo>
                <a:cubicBezTo>
                  <a:pt x="10970931" y="5520076"/>
                  <a:pt x="10971774" y="5520035"/>
                  <a:pt x="10972789" y="5519587"/>
                </a:cubicBezTo>
                <a:cubicBezTo>
                  <a:pt x="10975836" y="5518241"/>
                  <a:pt x="10980442" y="5513227"/>
                  <a:pt x="10985049" y="5508213"/>
                </a:cubicBezTo>
                <a:cubicBezTo>
                  <a:pt x="10985049" y="5508213"/>
                  <a:pt x="10989971" y="5500522"/>
                  <a:pt x="10996113" y="5493838"/>
                </a:cubicBezTo>
                <a:close/>
                <a:moveTo>
                  <a:pt x="10647651" y="5493373"/>
                </a:moveTo>
                <a:cubicBezTo>
                  <a:pt x="10645467" y="5495406"/>
                  <a:pt x="10644525" y="5499640"/>
                  <a:pt x="10645219" y="5502962"/>
                </a:cubicBezTo>
                <a:lnTo>
                  <a:pt x="10647347" y="5506548"/>
                </a:lnTo>
                <a:lnTo>
                  <a:pt x="10646673" y="5510756"/>
                </a:lnTo>
                <a:cubicBezTo>
                  <a:pt x="10646985" y="5513521"/>
                  <a:pt x="10647418" y="5516251"/>
                  <a:pt x="10646444" y="5516532"/>
                </a:cubicBezTo>
                <a:cubicBezTo>
                  <a:pt x="10647628" y="5521187"/>
                  <a:pt x="10649203" y="5524300"/>
                  <a:pt x="10650556" y="5525514"/>
                </a:cubicBezTo>
                <a:cubicBezTo>
                  <a:pt x="10651232" y="5526121"/>
                  <a:pt x="10651854" y="5526254"/>
                  <a:pt x="10652343" y="5525867"/>
                </a:cubicBezTo>
                <a:cubicBezTo>
                  <a:pt x="10652831" y="5525480"/>
                  <a:pt x="10653189" y="5524573"/>
                  <a:pt x="10653338" y="5523103"/>
                </a:cubicBezTo>
                <a:cubicBezTo>
                  <a:pt x="10652324" y="5519114"/>
                  <a:pt x="10651468" y="5514722"/>
                  <a:pt x="10650580" y="5511232"/>
                </a:cubicBezTo>
                <a:lnTo>
                  <a:pt x="10648608" y="5506908"/>
                </a:lnTo>
                <a:lnTo>
                  <a:pt x="10652600" y="5507062"/>
                </a:lnTo>
                <a:cubicBezTo>
                  <a:pt x="10655639" y="5501622"/>
                  <a:pt x="10650992" y="5494372"/>
                  <a:pt x="10647651" y="5493373"/>
                </a:cubicBezTo>
                <a:close/>
                <a:moveTo>
                  <a:pt x="7732942" y="5491257"/>
                </a:moveTo>
                <a:cubicBezTo>
                  <a:pt x="7726837" y="5489731"/>
                  <a:pt x="7726837" y="5489731"/>
                  <a:pt x="7726161" y="5494423"/>
                </a:cubicBezTo>
                <a:cubicBezTo>
                  <a:pt x="7726161" y="5494423"/>
                  <a:pt x="7727518" y="5495978"/>
                  <a:pt x="7728960" y="5496946"/>
                </a:cubicBezTo>
                <a:cubicBezTo>
                  <a:pt x="7729681" y="5497431"/>
                  <a:pt x="7730422" y="5497768"/>
                  <a:pt x="7731027" y="5497691"/>
                </a:cubicBezTo>
                <a:cubicBezTo>
                  <a:pt x="7731631" y="5497614"/>
                  <a:pt x="7732097" y="5497123"/>
                  <a:pt x="7732266" y="5495949"/>
                </a:cubicBezTo>
                <a:cubicBezTo>
                  <a:pt x="7732266" y="5495949"/>
                  <a:pt x="7732942" y="5491257"/>
                  <a:pt x="7732942" y="5491257"/>
                </a:cubicBezTo>
                <a:close/>
                <a:moveTo>
                  <a:pt x="3022718" y="5491257"/>
                </a:moveTo>
                <a:cubicBezTo>
                  <a:pt x="3016613" y="5489731"/>
                  <a:pt x="3016613" y="5489731"/>
                  <a:pt x="3015937" y="5494423"/>
                </a:cubicBezTo>
                <a:cubicBezTo>
                  <a:pt x="3015937" y="5494423"/>
                  <a:pt x="3017295" y="5495978"/>
                  <a:pt x="3018736" y="5496946"/>
                </a:cubicBezTo>
                <a:cubicBezTo>
                  <a:pt x="3019457" y="5497431"/>
                  <a:pt x="3020199" y="5497768"/>
                  <a:pt x="3020803" y="5497691"/>
                </a:cubicBezTo>
                <a:cubicBezTo>
                  <a:pt x="3021407" y="5497614"/>
                  <a:pt x="3021874" y="5497123"/>
                  <a:pt x="3022042" y="5495949"/>
                </a:cubicBezTo>
                <a:cubicBezTo>
                  <a:pt x="3022042" y="5495949"/>
                  <a:pt x="3022718" y="5491257"/>
                  <a:pt x="3022718" y="5491257"/>
                </a:cubicBezTo>
                <a:close/>
                <a:moveTo>
                  <a:pt x="11297041" y="5490854"/>
                </a:moveTo>
                <a:cubicBezTo>
                  <a:pt x="11292843" y="5497832"/>
                  <a:pt x="11287382" y="5503774"/>
                  <a:pt x="11287382" y="5503774"/>
                </a:cubicBezTo>
                <a:cubicBezTo>
                  <a:pt x="11286647" y="5505778"/>
                  <a:pt x="11286437" y="5506910"/>
                  <a:pt x="11286640" y="5507403"/>
                </a:cubicBezTo>
                <a:cubicBezTo>
                  <a:pt x="11286843" y="5507897"/>
                  <a:pt x="11287461" y="5507752"/>
                  <a:pt x="11288379" y="5507204"/>
                </a:cubicBezTo>
                <a:cubicBezTo>
                  <a:pt x="11290217" y="5506105"/>
                  <a:pt x="11293261" y="5503394"/>
                  <a:pt x="11296622" y="5500940"/>
                </a:cubicBezTo>
                <a:cubicBezTo>
                  <a:pt x="11300822" y="5493962"/>
                  <a:pt x="11292843" y="5497832"/>
                  <a:pt x="11297041" y="5490854"/>
                </a:cubicBezTo>
                <a:close/>
                <a:moveTo>
                  <a:pt x="10954799" y="5490683"/>
                </a:moveTo>
                <a:cubicBezTo>
                  <a:pt x="10953859" y="5491378"/>
                  <a:pt x="10952324" y="5493049"/>
                  <a:pt x="10952324" y="5493049"/>
                </a:cubicBezTo>
                <a:cubicBezTo>
                  <a:pt x="10952324" y="5493049"/>
                  <a:pt x="10952324" y="5493049"/>
                  <a:pt x="10946181" y="5499735"/>
                </a:cubicBezTo>
                <a:lnTo>
                  <a:pt x="10952445" y="5495105"/>
                </a:lnTo>
                <a:lnTo>
                  <a:pt x="10942209" y="5506246"/>
                </a:lnTo>
                <a:cubicBezTo>
                  <a:pt x="10936577" y="5512374"/>
                  <a:pt x="10939688" y="5504174"/>
                  <a:pt x="10934058" y="5510303"/>
                </a:cubicBezTo>
                <a:cubicBezTo>
                  <a:pt x="10932207" y="5519540"/>
                  <a:pt x="10934729" y="5521611"/>
                  <a:pt x="10937249" y="5523683"/>
                </a:cubicBezTo>
                <a:cubicBezTo>
                  <a:pt x="10944141" y="5518591"/>
                  <a:pt x="10948511" y="5511426"/>
                  <a:pt x="10947251" y="5510390"/>
                </a:cubicBezTo>
                <a:cubicBezTo>
                  <a:pt x="10945991" y="5509354"/>
                  <a:pt x="10944731" y="5508318"/>
                  <a:pt x="10943470" y="5507282"/>
                </a:cubicBezTo>
                <a:cubicBezTo>
                  <a:pt x="10943470" y="5507282"/>
                  <a:pt x="10946285" y="5504217"/>
                  <a:pt x="10948944" y="5501023"/>
                </a:cubicBezTo>
                <a:lnTo>
                  <a:pt x="10953031" y="5494673"/>
                </a:lnTo>
                <a:lnTo>
                  <a:pt x="10953699" y="5494178"/>
                </a:lnTo>
                <a:cubicBezTo>
                  <a:pt x="10956082" y="5490271"/>
                  <a:pt x="10955738" y="5489989"/>
                  <a:pt x="10954799" y="5490683"/>
                </a:cubicBezTo>
                <a:close/>
                <a:moveTo>
                  <a:pt x="10961537" y="5490355"/>
                </a:moveTo>
                <a:cubicBezTo>
                  <a:pt x="10960597" y="5491049"/>
                  <a:pt x="10959061" y="5492720"/>
                  <a:pt x="10955990" y="5496062"/>
                </a:cubicBezTo>
                <a:cubicBezTo>
                  <a:pt x="10955990" y="5496062"/>
                  <a:pt x="10955990" y="5496062"/>
                  <a:pt x="10951222" y="5503880"/>
                </a:cubicBezTo>
                <a:cubicBezTo>
                  <a:pt x="10951222" y="5503880"/>
                  <a:pt x="10958739" y="5498323"/>
                  <a:pt x="10957365" y="5497194"/>
                </a:cubicBezTo>
                <a:cubicBezTo>
                  <a:pt x="10963508" y="5490509"/>
                  <a:pt x="10963508" y="5490509"/>
                  <a:pt x="10963508" y="5490509"/>
                </a:cubicBezTo>
                <a:cubicBezTo>
                  <a:pt x="10962820" y="5489944"/>
                  <a:pt x="10962477" y="5489661"/>
                  <a:pt x="10961537" y="5490355"/>
                </a:cubicBezTo>
                <a:close/>
                <a:moveTo>
                  <a:pt x="10910278" y="5489779"/>
                </a:moveTo>
                <a:cubicBezTo>
                  <a:pt x="10910278" y="5489779"/>
                  <a:pt x="10910278" y="5489779"/>
                  <a:pt x="10904135" y="5496467"/>
                </a:cubicBezTo>
                <a:cubicBezTo>
                  <a:pt x="10905510" y="5497597"/>
                  <a:pt x="10905510" y="5497597"/>
                  <a:pt x="10905510" y="5497597"/>
                </a:cubicBezTo>
                <a:cubicBezTo>
                  <a:pt x="10906884" y="5498727"/>
                  <a:pt x="10906884" y="5498727"/>
                  <a:pt x="10906884" y="5498727"/>
                </a:cubicBezTo>
                <a:cubicBezTo>
                  <a:pt x="10906884" y="5498727"/>
                  <a:pt x="10906884" y="5498727"/>
                  <a:pt x="10913028" y="5492040"/>
                </a:cubicBezTo>
                <a:cubicBezTo>
                  <a:pt x="10911653" y="5490910"/>
                  <a:pt x="10911653" y="5490910"/>
                  <a:pt x="10910278" y="5489779"/>
                </a:cubicBezTo>
                <a:close/>
                <a:moveTo>
                  <a:pt x="11017989" y="5489327"/>
                </a:moveTo>
                <a:cubicBezTo>
                  <a:pt x="11016282" y="5490857"/>
                  <a:pt x="11013210" y="5494200"/>
                  <a:pt x="11010138" y="5497543"/>
                </a:cubicBezTo>
                <a:cubicBezTo>
                  <a:pt x="11010138" y="5497543"/>
                  <a:pt x="11016283" y="5490857"/>
                  <a:pt x="11017657" y="5491987"/>
                </a:cubicBezTo>
                <a:cubicBezTo>
                  <a:pt x="11020040" y="5488080"/>
                  <a:pt x="11019697" y="5487797"/>
                  <a:pt x="11017989" y="5489327"/>
                </a:cubicBezTo>
                <a:close/>
                <a:moveTo>
                  <a:pt x="10658319" y="5488478"/>
                </a:moveTo>
                <a:cubicBezTo>
                  <a:pt x="10659168" y="5489914"/>
                  <a:pt x="10660282" y="5491301"/>
                  <a:pt x="10661501" y="5491871"/>
                </a:cubicBezTo>
                <a:cubicBezTo>
                  <a:pt x="10662717" y="5492440"/>
                  <a:pt x="10664040" y="5492193"/>
                  <a:pt x="10665304" y="5490362"/>
                </a:cubicBezTo>
                <a:cubicBezTo>
                  <a:pt x="10663606" y="5487490"/>
                  <a:pt x="10661491" y="5487885"/>
                  <a:pt x="10658319" y="5488478"/>
                </a:cubicBezTo>
                <a:close/>
                <a:moveTo>
                  <a:pt x="11545990" y="5488174"/>
                </a:moveTo>
                <a:cubicBezTo>
                  <a:pt x="11543607" y="5486216"/>
                  <a:pt x="11537975" y="5492344"/>
                  <a:pt x="11536784" y="5491364"/>
                </a:cubicBezTo>
                <a:cubicBezTo>
                  <a:pt x="11536784" y="5491364"/>
                  <a:pt x="11535592" y="5490385"/>
                  <a:pt x="11535592" y="5490385"/>
                </a:cubicBezTo>
                <a:cubicBezTo>
                  <a:pt x="11531154" y="5497492"/>
                  <a:pt x="11525523" y="5503621"/>
                  <a:pt x="11521083" y="5510728"/>
                </a:cubicBezTo>
                <a:cubicBezTo>
                  <a:pt x="11527906" y="5505580"/>
                  <a:pt x="11539167" y="5493323"/>
                  <a:pt x="11545990" y="5488174"/>
                </a:cubicBezTo>
                <a:close/>
                <a:moveTo>
                  <a:pt x="11144654" y="5486853"/>
                </a:moveTo>
                <a:cubicBezTo>
                  <a:pt x="11139533" y="5492423"/>
                  <a:pt x="11138158" y="5491293"/>
                  <a:pt x="11138158" y="5491293"/>
                </a:cubicBezTo>
                <a:cubicBezTo>
                  <a:pt x="11134415" y="5497995"/>
                  <a:pt x="11134415" y="5497995"/>
                  <a:pt x="11135789" y="5499125"/>
                </a:cubicBezTo>
                <a:cubicBezTo>
                  <a:pt x="11140908" y="5493554"/>
                  <a:pt x="11146028" y="5487983"/>
                  <a:pt x="11144654" y="5486853"/>
                </a:cubicBezTo>
                <a:close/>
                <a:moveTo>
                  <a:pt x="7771731" y="5485392"/>
                </a:moveTo>
                <a:cubicBezTo>
                  <a:pt x="7771010" y="5490397"/>
                  <a:pt x="7770290" y="5495403"/>
                  <a:pt x="7777921" y="5497309"/>
                </a:cubicBezTo>
                <a:cubicBezTo>
                  <a:pt x="7781376" y="5500764"/>
                  <a:pt x="7783284" y="5501241"/>
                  <a:pt x="7784328" y="5500854"/>
                </a:cubicBezTo>
                <a:cubicBezTo>
                  <a:pt x="7785371" y="5500467"/>
                  <a:pt x="7785552" y="5499216"/>
                  <a:pt x="7785552" y="5499216"/>
                </a:cubicBezTo>
                <a:cubicBezTo>
                  <a:pt x="7778642" y="5492303"/>
                  <a:pt x="7786274" y="5494210"/>
                  <a:pt x="7786994" y="5489205"/>
                </a:cubicBezTo>
                <a:cubicBezTo>
                  <a:pt x="7779363" y="5487298"/>
                  <a:pt x="7779363" y="5487298"/>
                  <a:pt x="7771731" y="5485392"/>
                </a:cubicBezTo>
                <a:close/>
                <a:moveTo>
                  <a:pt x="3061508" y="5485392"/>
                </a:moveTo>
                <a:cubicBezTo>
                  <a:pt x="3060787" y="5490397"/>
                  <a:pt x="3060067" y="5495403"/>
                  <a:pt x="3067697" y="5497309"/>
                </a:cubicBezTo>
                <a:cubicBezTo>
                  <a:pt x="3071153" y="5500764"/>
                  <a:pt x="3073060" y="5501241"/>
                  <a:pt x="3074104" y="5500854"/>
                </a:cubicBezTo>
                <a:cubicBezTo>
                  <a:pt x="3075147" y="5500467"/>
                  <a:pt x="3075328" y="5499216"/>
                  <a:pt x="3075328" y="5499216"/>
                </a:cubicBezTo>
                <a:cubicBezTo>
                  <a:pt x="3068418" y="5492303"/>
                  <a:pt x="3076050" y="5494210"/>
                  <a:pt x="3076770" y="5489205"/>
                </a:cubicBezTo>
                <a:cubicBezTo>
                  <a:pt x="3069140" y="5487298"/>
                  <a:pt x="3069140" y="5487298"/>
                  <a:pt x="3061508" y="5485392"/>
                </a:cubicBezTo>
                <a:close/>
                <a:moveTo>
                  <a:pt x="10991119" y="5481909"/>
                </a:moveTo>
                <a:cubicBezTo>
                  <a:pt x="10984853" y="5486539"/>
                  <a:pt x="10985999" y="5487481"/>
                  <a:pt x="10985999" y="5487481"/>
                </a:cubicBezTo>
                <a:cubicBezTo>
                  <a:pt x="10984013" y="5490736"/>
                  <a:pt x="10984300" y="5490972"/>
                  <a:pt x="10985083" y="5490394"/>
                </a:cubicBezTo>
                <a:cubicBezTo>
                  <a:pt x="10985865" y="5489816"/>
                  <a:pt x="10987145" y="5488423"/>
                  <a:pt x="10987145" y="5488423"/>
                </a:cubicBezTo>
                <a:cubicBezTo>
                  <a:pt x="10985999" y="5487481"/>
                  <a:pt x="10991119" y="5481909"/>
                  <a:pt x="10991119" y="5481909"/>
                </a:cubicBezTo>
                <a:close/>
                <a:moveTo>
                  <a:pt x="10675406" y="5478759"/>
                </a:moveTo>
                <a:cubicBezTo>
                  <a:pt x="10674790" y="5479671"/>
                  <a:pt x="10674712" y="5480583"/>
                  <a:pt x="10674999" y="5481476"/>
                </a:cubicBezTo>
                <a:cubicBezTo>
                  <a:pt x="10675863" y="5484155"/>
                  <a:pt x="10680010" y="5486669"/>
                  <a:pt x="10682818" y="5488536"/>
                </a:cubicBezTo>
                <a:cubicBezTo>
                  <a:pt x="10687341" y="5484501"/>
                  <a:pt x="10682317" y="5475871"/>
                  <a:pt x="10675406" y="5478759"/>
                </a:cubicBezTo>
                <a:close/>
                <a:moveTo>
                  <a:pt x="11628925" y="5478111"/>
                </a:moveTo>
                <a:cubicBezTo>
                  <a:pt x="11628925" y="5478111"/>
                  <a:pt x="11628925" y="5478111"/>
                  <a:pt x="11622781" y="5484798"/>
                </a:cubicBezTo>
                <a:cubicBezTo>
                  <a:pt x="11622781" y="5484798"/>
                  <a:pt x="11624157" y="5485927"/>
                  <a:pt x="11624157" y="5485927"/>
                </a:cubicBezTo>
                <a:cubicBezTo>
                  <a:pt x="11630300" y="5479241"/>
                  <a:pt x="11630300" y="5479241"/>
                  <a:pt x="11630300" y="5479241"/>
                </a:cubicBezTo>
                <a:cubicBezTo>
                  <a:pt x="11630300" y="5479241"/>
                  <a:pt x="11628925" y="5478111"/>
                  <a:pt x="11628925" y="5478111"/>
                </a:cubicBezTo>
                <a:close/>
                <a:moveTo>
                  <a:pt x="10895458" y="5477600"/>
                </a:moveTo>
                <a:cubicBezTo>
                  <a:pt x="10889315" y="5484285"/>
                  <a:pt x="10888093" y="5483281"/>
                  <a:pt x="10888093" y="5483281"/>
                </a:cubicBezTo>
                <a:cubicBezTo>
                  <a:pt x="10889315" y="5484285"/>
                  <a:pt x="10889315" y="5484285"/>
                  <a:pt x="10889315" y="5484285"/>
                </a:cubicBezTo>
                <a:cubicBezTo>
                  <a:pt x="10890537" y="5485290"/>
                  <a:pt x="10892981" y="5487299"/>
                  <a:pt x="10895426" y="5489309"/>
                </a:cubicBezTo>
                <a:cubicBezTo>
                  <a:pt x="10892981" y="5487299"/>
                  <a:pt x="10890537" y="5485290"/>
                  <a:pt x="10895458" y="5477600"/>
                </a:cubicBezTo>
                <a:close/>
                <a:moveTo>
                  <a:pt x="11125748" y="5471312"/>
                </a:moveTo>
                <a:cubicBezTo>
                  <a:pt x="11119946" y="5477627"/>
                  <a:pt x="11119946" y="5477627"/>
                  <a:pt x="11119946" y="5477627"/>
                </a:cubicBezTo>
                <a:cubicBezTo>
                  <a:pt x="11118686" y="5476590"/>
                  <a:pt x="11118686" y="5476590"/>
                  <a:pt x="11118686" y="5476590"/>
                </a:cubicBezTo>
                <a:cubicBezTo>
                  <a:pt x="11110364" y="5480833"/>
                  <a:pt x="11103301" y="5486111"/>
                  <a:pt x="11102042" y="5485074"/>
                </a:cubicBezTo>
                <a:cubicBezTo>
                  <a:pt x="11090438" y="5497703"/>
                  <a:pt x="11094218" y="5500811"/>
                  <a:pt x="11090938" y="5509196"/>
                </a:cubicBezTo>
                <a:cubicBezTo>
                  <a:pt x="11105062" y="5498641"/>
                  <a:pt x="11105562" y="5510134"/>
                  <a:pt x="11117165" y="5497507"/>
                </a:cubicBezTo>
                <a:cubicBezTo>
                  <a:pt x="11121707" y="5490156"/>
                  <a:pt x="11120447" y="5489120"/>
                  <a:pt x="11124988" y="5481770"/>
                </a:cubicBezTo>
                <a:cubicBezTo>
                  <a:pt x="11124988" y="5481770"/>
                  <a:pt x="11123727" y="5480735"/>
                  <a:pt x="11123727" y="5480735"/>
                </a:cubicBezTo>
                <a:cubicBezTo>
                  <a:pt x="11123727" y="5480735"/>
                  <a:pt x="11123727" y="5480735"/>
                  <a:pt x="11117925" y="5487048"/>
                </a:cubicBezTo>
                <a:cubicBezTo>
                  <a:pt x="11112123" y="5493362"/>
                  <a:pt x="11107083" y="5489219"/>
                  <a:pt x="11112884" y="5482905"/>
                </a:cubicBezTo>
                <a:cubicBezTo>
                  <a:pt x="11118686" y="5476590"/>
                  <a:pt x="11119946" y="5477627"/>
                  <a:pt x="11119946" y="5477627"/>
                </a:cubicBezTo>
                <a:cubicBezTo>
                  <a:pt x="11119946" y="5477627"/>
                  <a:pt x="11119946" y="5477627"/>
                  <a:pt x="11121206" y="5478662"/>
                </a:cubicBezTo>
                <a:cubicBezTo>
                  <a:pt x="11121206" y="5478662"/>
                  <a:pt x="11127008" y="5472349"/>
                  <a:pt x="11127008" y="5472349"/>
                </a:cubicBezTo>
                <a:cubicBezTo>
                  <a:pt x="11125748" y="5471312"/>
                  <a:pt x="11125748" y="5471312"/>
                  <a:pt x="11125748" y="5471312"/>
                </a:cubicBezTo>
                <a:close/>
                <a:moveTo>
                  <a:pt x="7759271" y="5470996"/>
                </a:moveTo>
                <a:cubicBezTo>
                  <a:pt x="7754888" y="5474141"/>
                  <a:pt x="7748312" y="5474141"/>
                  <a:pt x="7743928" y="5474141"/>
                </a:cubicBezTo>
                <a:cubicBezTo>
                  <a:pt x="7743928" y="5474141"/>
                  <a:pt x="7743928" y="5474141"/>
                  <a:pt x="7741735" y="5474141"/>
                </a:cubicBezTo>
                <a:cubicBezTo>
                  <a:pt x="7741735" y="5474141"/>
                  <a:pt x="7741735" y="5477284"/>
                  <a:pt x="7741735" y="5477284"/>
                </a:cubicBezTo>
                <a:cubicBezTo>
                  <a:pt x="7741735" y="5477284"/>
                  <a:pt x="7741735" y="5477284"/>
                  <a:pt x="7741735" y="5480427"/>
                </a:cubicBezTo>
                <a:cubicBezTo>
                  <a:pt x="7741735" y="5480427"/>
                  <a:pt x="7741735" y="5480427"/>
                  <a:pt x="7743928" y="5480427"/>
                </a:cubicBezTo>
                <a:cubicBezTo>
                  <a:pt x="7748312" y="5480427"/>
                  <a:pt x="7754888" y="5480427"/>
                  <a:pt x="7759271" y="5477284"/>
                </a:cubicBezTo>
                <a:cubicBezTo>
                  <a:pt x="7761464" y="5474141"/>
                  <a:pt x="7761464" y="5474141"/>
                  <a:pt x="7761464" y="5474141"/>
                </a:cubicBezTo>
                <a:cubicBezTo>
                  <a:pt x="7761464" y="5470996"/>
                  <a:pt x="7761464" y="5470996"/>
                  <a:pt x="7759271" y="5470996"/>
                </a:cubicBezTo>
                <a:close/>
                <a:moveTo>
                  <a:pt x="3049048" y="5470996"/>
                </a:moveTo>
                <a:cubicBezTo>
                  <a:pt x="3044664" y="5474141"/>
                  <a:pt x="3038088" y="5474141"/>
                  <a:pt x="3033704" y="5474141"/>
                </a:cubicBezTo>
                <a:cubicBezTo>
                  <a:pt x="3033704" y="5474141"/>
                  <a:pt x="3033704" y="5474141"/>
                  <a:pt x="3031512" y="5474141"/>
                </a:cubicBezTo>
                <a:cubicBezTo>
                  <a:pt x="3031512" y="5474141"/>
                  <a:pt x="3031512" y="5477284"/>
                  <a:pt x="3031512" y="5477284"/>
                </a:cubicBezTo>
                <a:cubicBezTo>
                  <a:pt x="3031512" y="5477284"/>
                  <a:pt x="3031512" y="5477284"/>
                  <a:pt x="3031512" y="5480427"/>
                </a:cubicBezTo>
                <a:cubicBezTo>
                  <a:pt x="3031512" y="5480427"/>
                  <a:pt x="3031512" y="5480427"/>
                  <a:pt x="3033704" y="5480427"/>
                </a:cubicBezTo>
                <a:cubicBezTo>
                  <a:pt x="3038088" y="5480427"/>
                  <a:pt x="3044664" y="5480427"/>
                  <a:pt x="3049048" y="5477284"/>
                </a:cubicBezTo>
                <a:cubicBezTo>
                  <a:pt x="3051240" y="5474141"/>
                  <a:pt x="3051240" y="5474141"/>
                  <a:pt x="3051240" y="5474141"/>
                </a:cubicBezTo>
                <a:cubicBezTo>
                  <a:pt x="3051240" y="5470996"/>
                  <a:pt x="3051240" y="5470996"/>
                  <a:pt x="3049048" y="5470996"/>
                </a:cubicBezTo>
                <a:close/>
                <a:moveTo>
                  <a:pt x="11297869" y="5468065"/>
                </a:moveTo>
                <a:cubicBezTo>
                  <a:pt x="11287662" y="5481581"/>
                  <a:pt x="11280669" y="5486784"/>
                  <a:pt x="11269203" y="5499263"/>
                </a:cubicBezTo>
                <a:lnTo>
                  <a:pt x="11270463" y="5500300"/>
                </a:lnTo>
                <a:lnTo>
                  <a:pt x="11270463" y="5500300"/>
                </a:lnTo>
                <a:cubicBezTo>
                  <a:pt x="11271093" y="5500818"/>
                  <a:pt x="11271093" y="5500818"/>
                  <a:pt x="11270778" y="5500559"/>
                </a:cubicBezTo>
                <a:lnTo>
                  <a:pt x="11270463" y="5500300"/>
                </a:lnTo>
                <a:lnTo>
                  <a:pt x="11285639" y="5489501"/>
                </a:lnTo>
                <a:cubicBezTo>
                  <a:pt x="11290813" y="5484171"/>
                  <a:pt x="11295916" y="5477413"/>
                  <a:pt x="11300388" y="5470137"/>
                </a:cubicBezTo>
                <a:cubicBezTo>
                  <a:pt x="11299130" y="5469102"/>
                  <a:pt x="11299130" y="5469102"/>
                  <a:pt x="11297869" y="5468065"/>
                </a:cubicBezTo>
                <a:close/>
                <a:moveTo>
                  <a:pt x="11320710" y="5467282"/>
                </a:moveTo>
                <a:cubicBezTo>
                  <a:pt x="11320710" y="5467282"/>
                  <a:pt x="11314446" y="5471913"/>
                  <a:pt x="11314446" y="5471913"/>
                </a:cubicBezTo>
                <a:cubicBezTo>
                  <a:pt x="11315019" y="5472383"/>
                  <a:pt x="11314025" y="5474011"/>
                  <a:pt x="11313672" y="5474943"/>
                </a:cubicBezTo>
                <a:cubicBezTo>
                  <a:pt x="11313496" y="5475408"/>
                  <a:pt x="11313479" y="5475700"/>
                  <a:pt x="11313898" y="5475586"/>
                </a:cubicBezTo>
                <a:cubicBezTo>
                  <a:pt x="11314316" y="5475472"/>
                  <a:pt x="11315171" y="5474953"/>
                  <a:pt x="11316737" y="5473796"/>
                </a:cubicBezTo>
                <a:cubicBezTo>
                  <a:pt x="11316737" y="5473796"/>
                  <a:pt x="11316737" y="5473796"/>
                  <a:pt x="11320710" y="5467282"/>
                </a:cubicBezTo>
                <a:close/>
                <a:moveTo>
                  <a:pt x="11519683" y="5466550"/>
                </a:moveTo>
                <a:cubicBezTo>
                  <a:pt x="11519683" y="5466550"/>
                  <a:pt x="11509445" y="5477693"/>
                  <a:pt x="11510361" y="5478446"/>
                </a:cubicBezTo>
                <a:cubicBezTo>
                  <a:pt x="11515480" y="5472875"/>
                  <a:pt x="11514564" y="5472122"/>
                  <a:pt x="11519683" y="5466550"/>
                </a:cubicBezTo>
                <a:close/>
                <a:moveTo>
                  <a:pt x="11081525" y="5466255"/>
                </a:moveTo>
                <a:cubicBezTo>
                  <a:pt x="11080150" y="5465123"/>
                  <a:pt x="11074005" y="5471810"/>
                  <a:pt x="11074005" y="5471810"/>
                </a:cubicBezTo>
                <a:cubicBezTo>
                  <a:pt x="11074005" y="5471810"/>
                  <a:pt x="11074005" y="5471810"/>
                  <a:pt x="11075381" y="5472940"/>
                </a:cubicBezTo>
                <a:cubicBezTo>
                  <a:pt x="11074005" y="5471810"/>
                  <a:pt x="11075381" y="5472940"/>
                  <a:pt x="11081525" y="5466255"/>
                </a:cubicBezTo>
                <a:close/>
                <a:moveTo>
                  <a:pt x="10901726" y="5463192"/>
                </a:moveTo>
                <a:cubicBezTo>
                  <a:pt x="10897944" y="5460084"/>
                  <a:pt x="10887941" y="5473377"/>
                  <a:pt x="10881051" y="5478469"/>
                </a:cubicBezTo>
                <a:cubicBezTo>
                  <a:pt x="10881051" y="5478469"/>
                  <a:pt x="10882312" y="5479505"/>
                  <a:pt x="10876679" y="5485633"/>
                </a:cubicBezTo>
                <a:cubicBezTo>
                  <a:pt x="10877941" y="5486670"/>
                  <a:pt x="10884833" y="5481576"/>
                  <a:pt x="10884833" y="5481576"/>
                </a:cubicBezTo>
                <a:cubicBezTo>
                  <a:pt x="10889202" y="5474413"/>
                  <a:pt x="10896094" y="5469321"/>
                  <a:pt x="10901726" y="5463192"/>
                </a:cubicBezTo>
                <a:close/>
                <a:moveTo>
                  <a:pt x="10664705" y="5462927"/>
                </a:moveTo>
                <a:cubicBezTo>
                  <a:pt x="10663307" y="5466436"/>
                  <a:pt x="10662655" y="5472241"/>
                  <a:pt x="10663676" y="5477125"/>
                </a:cubicBezTo>
                <a:cubicBezTo>
                  <a:pt x="10664697" y="5482009"/>
                  <a:pt x="10667390" y="5485970"/>
                  <a:pt x="10672684" y="5485792"/>
                </a:cubicBezTo>
                <a:cubicBezTo>
                  <a:pt x="10677208" y="5476827"/>
                  <a:pt x="10664660" y="5467807"/>
                  <a:pt x="10664705" y="5462927"/>
                </a:cubicBezTo>
                <a:close/>
                <a:moveTo>
                  <a:pt x="10915660" y="5462910"/>
                </a:moveTo>
                <a:cubicBezTo>
                  <a:pt x="10915660" y="5462910"/>
                  <a:pt x="10915660" y="5462910"/>
                  <a:pt x="10909516" y="5469597"/>
                </a:cubicBezTo>
                <a:cubicBezTo>
                  <a:pt x="10910089" y="5470067"/>
                  <a:pt x="10910663" y="5470538"/>
                  <a:pt x="10911860" y="5470055"/>
                </a:cubicBezTo>
                <a:cubicBezTo>
                  <a:pt x="10913058" y="5469573"/>
                  <a:pt x="10914880" y="5468136"/>
                  <a:pt x="10917951" y="5464793"/>
                </a:cubicBezTo>
                <a:cubicBezTo>
                  <a:pt x="10917951" y="5464793"/>
                  <a:pt x="10916806" y="5463851"/>
                  <a:pt x="10915660" y="5462910"/>
                </a:cubicBezTo>
                <a:close/>
                <a:moveTo>
                  <a:pt x="10864995" y="5461360"/>
                </a:moveTo>
                <a:cubicBezTo>
                  <a:pt x="10863116" y="5462749"/>
                  <a:pt x="10860044" y="5466091"/>
                  <a:pt x="10857660" y="5469999"/>
                </a:cubicBezTo>
                <a:cubicBezTo>
                  <a:pt x="10859035" y="5471129"/>
                  <a:pt x="10865178" y="5464446"/>
                  <a:pt x="10865178" y="5464446"/>
                </a:cubicBezTo>
                <a:cubicBezTo>
                  <a:pt x="10867562" y="5460538"/>
                  <a:pt x="10866875" y="5459972"/>
                  <a:pt x="10864995" y="5461360"/>
                </a:cubicBezTo>
                <a:close/>
                <a:moveTo>
                  <a:pt x="11275074" y="5461062"/>
                </a:moveTo>
                <a:cubicBezTo>
                  <a:pt x="11273851" y="5460058"/>
                  <a:pt x="11261566" y="5473429"/>
                  <a:pt x="11255423" y="5480114"/>
                </a:cubicBezTo>
                <a:cubicBezTo>
                  <a:pt x="11256646" y="5481120"/>
                  <a:pt x="11271377" y="5469755"/>
                  <a:pt x="11275074" y="5461062"/>
                </a:cubicBezTo>
                <a:close/>
                <a:moveTo>
                  <a:pt x="10799400" y="5460739"/>
                </a:moveTo>
                <a:cubicBezTo>
                  <a:pt x="10797944" y="5461009"/>
                  <a:pt x="10795721" y="5462116"/>
                  <a:pt x="10795721" y="5462116"/>
                </a:cubicBezTo>
                <a:cubicBezTo>
                  <a:pt x="10789579" y="5468800"/>
                  <a:pt x="10790954" y="5469930"/>
                  <a:pt x="10790954" y="5469930"/>
                </a:cubicBezTo>
                <a:cubicBezTo>
                  <a:pt x="10790954" y="5469930"/>
                  <a:pt x="10797096" y="5463245"/>
                  <a:pt x="10798470" y="5464376"/>
                </a:cubicBezTo>
                <a:cubicBezTo>
                  <a:pt x="10801542" y="5461033"/>
                  <a:pt x="10800855" y="5460468"/>
                  <a:pt x="10799400" y="5460739"/>
                </a:cubicBezTo>
                <a:close/>
                <a:moveTo>
                  <a:pt x="10874803" y="5460621"/>
                </a:moveTo>
                <a:cubicBezTo>
                  <a:pt x="10873521" y="5459567"/>
                  <a:pt x="10867377" y="5466254"/>
                  <a:pt x="10866093" y="5465197"/>
                </a:cubicBezTo>
                <a:cubicBezTo>
                  <a:pt x="10866093" y="5465197"/>
                  <a:pt x="10859952" y="5471883"/>
                  <a:pt x="10861234" y="5472937"/>
                </a:cubicBezTo>
                <a:cubicBezTo>
                  <a:pt x="10861234" y="5472937"/>
                  <a:pt x="10861234" y="5472937"/>
                  <a:pt x="10867377" y="5466254"/>
                </a:cubicBezTo>
                <a:cubicBezTo>
                  <a:pt x="10867377" y="5466254"/>
                  <a:pt x="10868660" y="5467308"/>
                  <a:pt x="10868660" y="5467308"/>
                </a:cubicBezTo>
                <a:cubicBezTo>
                  <a:pt x="10862518" y="5473993"/>
                  <a:pt x="10862518" y="5473993"/>
                  <a:pt x="10863801" y="5475047"/>
                </a:cubicBezTo>
                <a:cubicBezTo>
                  <a:pt x="10865085" y="5476103"/>
                  <a:pt x="10871227" y="5469417"/>
                  <a:pt x="10871227" y="5469417"/>
                </a:cubicBezTo>
                <a:cubicBezTo>
                  <a:pt x="10871227" y="5469417"/>
                  <a:pt x="10872511" y="5470472"/>
                  <a:pt x="10872511" y="5470472"/>
                </a:cubicBezTo>
                <a:cubicBezTo>
                  <a:pt x="10872511" y="5470472"/>
                  <a:pt x="10878653" y="5463787"/>
                  <a:pt x="10878653" y="5463787"/>
                </a:cubicBezTo>
                <a:cubicBezTo>
                  <a:pt x="10877370" y="5462732"/>
                  <a:pt x="10877370" y="5462732"/>
                  <a:pt x="10877370" y="5462732"/>
                </a:cubicBezTo>
                <a:cubicBezTo>
                  <a:pt x="10877370" y="5462732"/>
                  <a:pt x="10877370" y="5462732"/>
                  <a:pt x="10876087" y="5461678"/>
                </a:cubicBezTo>
                <a:cubicBezTo>
                  <a:pt x="10876087" y="5461678"/>
                  <a:pt x="10876087" y="5461678"/>
                  <a:pt x="10874803" y="5460621"/>
                </a:cubicBezTo>
                <a:close/>
                <a:moveTo>
                  <a:pt x="10672578" y="5458679"/>
                </a:moveTo>
                <a:cubicBezTo>
                  <a:pt x="10666434" y="5465365"/>
                  <a:pt x="10666434" y="5465365"/>
                  <a:pt x="10666434" y="5465365"/>
                </a:cubicBezTo>
                <a:cubicBezTo>
                  <a:pt x="10667351" y="5466120"/>
                  <a:pt x="10667351" y="5466120"/>
                  <a:pt x="10667351" y="5466120"/>
                </a:cubicBezTo>
                <a:cubicBezTo>
                  <a:pt x="10667351" y="5466120"/>
                  <a:pt x="10667351" y="5466120"/>
                  <a:pt x="10673494" y="5459433"/>
                </a:cubicBezTo>
                <a:cubicBezTo>
                  <a:pt x="10672578" y="5458679"/>
                  <a:pt x="10672578" y="5458679"/>
                  <a:pt x="10672578" y="5458679"/>
                </a:cubicBezTo>
                <a:close/>
                <a:moveTo>
                  <a:pt x="10990953" y="5458303"/>
                </a:moveTo>
                <a:cubicBezTo>
                  <a:pt x="10988509" y="5456295"/>
                  <a:pt x="10967207" y="5481813"/>
                  <a:pt x="10968429" y="5482818"/>
                </a:cubicBezTo>
                <a:cubicBezTo>
                  <a:pt x="10969040" y="5483320"/>
                  <a:pt x="10969957" y="5484074"/>
                  <a:pt x="10971577" y="5484061"/>
                </a:cubicBezTo>
                <a:cubicBezTo>
                  <a:pt x="10973198" y="5484049"/>
                  <a:pt x="10975522" y="5483269"/>
                  <a:pt x="10978950" y="5480707"/>
                </a:cubicBezTo>
                <a:cubicBezTo>
                  <a:pt x="10990210" y="5468451"/>
                  <a:pt x="10988988" y="5467446"/>
                  <a:pt x="10993397" y="5460314"/>
                </a:cubicBezTo>
                <a:cubicBezTo>
                  <a:pt x="10992175" y="5459309"/>
                  <a:pt x="10987765" y="5466442"/>
                  <a:pt x="10982136" y="5472570"/>
                </a:cubicBezTo>
                <a:cubicBezTo>
                  <a:pt x="10986544" y="5465437"/>
                  <a:pt x="10985322" y="5464433"/>
                  <a:pt x="10990953" y="5458303"/>
                </a:cubicBezTo>
                <a:close/>
                <a:moveTo>
                  <a:pt x="7835481" y="5456902"/>
                </a:moveTo>
                <a:cubicBezTo>
                  <a:pt x="7839864" y="5457090"/>
                  <a:pt x="7840051" y="5463411"/>
                  <a:pt x="7840175" y="5467624"/>
                </a:cubicBezTo>
                <a:lnTo>
                  <a:pt x="7835067" y="5468641"/>
                </a:lnTo>
                <a:lnTo>
                  <a:pt x="7835517" y="5467919"/>
                </a:lnTo>
                <a:cubicBezTo>
                  <a:pt x="7831511" y="5464177"/>
                  <a:pt x="7829506" y="5462306"/>
                  <a:pt x="7827408" y="5461097"/>
                </a:cubicBezTo>
                <a:lnTo>
                  <a:pt x="7826247" y="5460715"/>
                </a:lnTo>
                <a:lnTo>
                  <a:pt x="7826839" y="5460741"/>
                </a:lnTo>
                <a:cubicBezTo>
                  <a:pt x="7829031" y="5460834"/>
                  <a:pt x="7829031" y="5460834"/>
                  <a:pt x="7831223" y="5460928"/>
                </a:cubicBezTo>
                <a:cubicBezTo>
                  <a:pt x="7831160" y="5458821"/>
                  <a:pt x="7831160" y="5458821"/>
                  <a:pt x="7831160" y="5458821"/>
                </a:cubicBezTo>
                <a:cubicBezTo>
                  <a:pt x="7835543" y="5459009"/>
                  <a:pt x="7840051" y="5463411"/>
                  <a:pt x="7835481" y="5456902"/>
                </a:cubicBezTo>
                <a:close/>
                <a:moveTo>
                  <a:pt x="3125257" y="5456902"/>
                </a:moveTo>
                <a:cubicBezTo>
                  <a:pt x="3129640" y="5457090"/>
                  <a:pt x="3129827" y="5463411"/>
                  <a:pt x="3129952" y="5467624"/>
                </a:cubicBezTo>
                <a:lnTo>
                  <a:pt x="3124843" y="5468641"/>
                </a:lnTo>
                <a:lnTo>
                  <a:pt x="3125293" y="5467919"/>
                </a:lnTo>
                <a:cubicBezTo>
                  <a:pt x="3121287" y="5464177"/>
                  <a:pt x="3119283" y="5462306"/>
                  <a:pt x="3117185" y="5461097"/>
                </a:cubicBezTo>
                <a:lnTo>
                  <a:pt x="3116024" y="5460715"/>
                </a:lnTo>
                <a:lnTo>
                  <a:pt x="3116616" y="5460741"/>
                </a:lnTo>
                <a:cubicBezTo>
                  <a:pt x="3118807" y="5460834"/>
                  <a:pt x="3118807" y="5460834"/>
                  <a:pt x="3120999" y="5460928"/>
                </a:cubicBezTo>
                <a:cubicBezTo>
                  <a:pt x="3120936" y="5458821"/>
                  <a:pt x="3120936" y="5458821"/>
                  <a:pt x="3120936" y="5458821"/>
                </a:cubicBezTo>
                <a:cubicBezTo>
                  <a:pt x="3125320" y="5459009"/>
                  <a:pt x="3129827" y="5463411"/>
                  <a:pt x="3125257" y="5456902"/>
                </a:cubicBezTo>
                <a:close/>
                <a:moveTo>
                  <a:pt x="11087866" y="5451910"/>
                </a:moveTo>
                <a:cubicBezTo>
                  <a:pt x="11087866" y="5451910"/>
                  <a:pt x="11082747" y="5457482"/>
                  <a:pt x="11081602" y="5456540"/>
                </a:cubicBezTo>
                <a:cubicBezTo>
                  <a:pt x="11079042" y="5459326"/>
                  <a:pt x="11078334" y="5461189"/>
                  <a:pt x="11078908" y="5461660"/>
                </a:cubicBezTo>
                <a:cubicBezTo>
                  <a:pt x="11079480" y="5462132"/>
                  <a:pt x="11081333" y="5461209"/>
                  <a:pt x="11083892" y="5458424"/>
                </a:cubicBezTo>
                <a:cubicBezTo>
                  <a:pt x="11089012" y="5452853"/>
                  <a:pt x="11082747" y="5457482"/>
                  <a:pt x="11087866" y="5451910"/>
                </a:cubicBezTo>
                <a:close/>
                <a:moveTo>
                  <a:pt x="10978605" y="5450949"/>
                </a:moveTo>
                <a:cubicBezTo>
                  <a:pt x="10978280" y="5450683"/>
                  <a:pt x="10976493" y="5452007"/>
                  <a:pt x="10973568" y="5455190"/>
                </a:cubicBezTo>
                <a:cubicBezTo>
                  <a:pt x="10973568" y="5455190"/>
                  <a:pt x="10967718" y="5461558"/>
                  <a:pt x="10967718" y="5461558"/>
                </a:cubicBezTo>
                <a:cubicBezTo>
                  <a:pt x="10966418" y="5460491"/>
                  <a:pt x="10959269" y="5465790"/>
                  <a:pt x="10952120" y="5471090"/>
                </a:cubicBezTo>
                <a:cubicBezTo>
                  <a:pt x="10952120" y="5471090"/>
                  <a:pt x="10952120" y="5471090"/>
                  <a:pt x="10953419" y="5472157"/>
                </a:cubicBezTo>
                <a:cubicBezTo>
                  <a:pt x="10952120" y="5471090"/>
                  <a:pt x="10952120" y="5471090"/>
                  <a:pt x="10946270" y="5477457"/>
                </a:cubicBezTo>
                <a:cubicBezTo>
                  <a:pt x="10950822" y="5470023"/>
                  <a:pt x="10939122" y="5482757"/>
                  <a:pt x="10944972" y="5476390"/>
                </a:cubicBezTo>
                <a:cubicBezTo>
                  <a:pt x="10943673" y="5475322"/>
                  <a:pt x="10931973" y="5488057"/>
                  <a:pt x="10933271" y="5489124"/>
                </a:cubicBezTo>
                <a:cubicBezTo>
                  <a:pt x="10933920" y="5489658"/>
                  <a:pt x="10934245" y="5489923"/>
                  <a:pt x="10935301" y="5489394"/>
                </a:cubicBezTo>
                <a:cubicBezTo>
                  <a:pt x="10936357" y="5488866"/>
                  <a:pt x="10938143" y="5487541"/>
                  <a:pt x="10941719" y="5484891"/>
                </a:cubicBezTo>
                <a:cubicBezTo>
                  <a:pt x="10947569" y="5478524"/>
                  <a:pt x="10947569" y="5478524"/>
                  <a:pt x="10947569" y="5478524"/>
                </a:cubicBezTo>
                <a:cubicBezTo>
                  <a:pt x="10947569" y="5478524"/>
                  <a:pt x="10947569" y="5478524"/>
                  <a:pt x="10953419" y="5472157"/>
                </a:cubicBezTo>
                <a:cubicBezTo>
                  <a:pt x="10954717" y="5473225"/>
                  <a:pt x="10956016" y="5474293"/>
                  <a:pt x="10957314" y="5475360"/>
                </a:cubicBezTo>
                <a:cubicBezTo>
                  <a:pt x="10961866" y="5467925"/>
                  <a:pt x="10963165" y="5468992"/>
                  <a:pt x="10967718" y="5461558"/>
                </a:cubicBezTo>
                <a:cubicBezTo>
                  <a:pt x="10967718" y="5461558"/>
                  <a:pt x="10973568" y="5455190"/>
                  <a:pt x="10974867" y="5456258"/>
                </a:cubicBezTo>
                <a:cubicBezTo>
                  <a:pt x="10977792" y="5453075"/>
                  <a:pt x="10978929" y="5451216"/>
                  <a:pt x="10978605" y="5450949"/>
                </a:cubicBezTo>
                <a:close/>
                <a:moveTo>
                  <a:pt x="11053204" y="5448732"/>
                </a:moveTo>
                <a:cubicBezTo>
                  <a:pt x="11049859" y="5448580"/>
                  <a:pt x="11045494" y="5449841"/>
                  <a:pt x="11039554" y="5453271"/>
                </a:cubicBezTo>
                <a:cubicBezTo>
                  <a:pt x="11024692" y="5474300"/>
                  <a:pt x="11028505" y="5477435"/>
                  <a:pt x="11033587" y="5481613"/>
                </a:cubicBezTo>
                <a:cubicBezTo>
                  <a:pt x="11027786" y="5487927"/>
                  <a:pt x="11027786" y="5487927"/>
                  <a:pt x="11026516" y="5486883"/>
                </a:cubicBezTo>
                <a:cubicBezTo>
                  <a:pt x="11010383" y="5506869"/>
                  <a:pt x="11032870" y="5492105"/>
                  <a:pt x="11018006" y="5513136"/>
                </a:cubicBezTo>
                <a:cubicBezTo>
                  <a:pt x="11010933" y="5518406"/>
                  <a:pt x="11005131" y="5524719"/>
                  <a:pt x="11006403" y="5525765"/>
                </a:cubicBezTo>
                <a:cubicBezTo>
                  <a:pt x="11006403" y="5525765"/>
                  <a:pt x="11006403" y="5525765"/>
                  <a:pt x="11000601" y="5532079"/>
                </a:cubicBezTo>
                <a:cubicBezTo>
                  <a:pt x="10999331" y="5531034"/>
                  <a:pt x="10995518" y="5527900"/>
                  <a:pt x="10985186" y="5541574"/>
                </a:cubicBezTo>
                <a:cubicBezTo>
                  <a:pt x="10986457" y="5542617"/>
                  <a:pt x="10983196" y="5551021"/>
                  <a:pt x="10990268" y="5545752"/>
                </a:cubicBezTo>
                <a:cubicBezTo>
                  <a:pt x="10990268" y="5545752"/>
                  <a:pt x="10983196" y="5551021"/>
                  <a:pt x="10977394" y="5557335"/>
                </a:cubicBezTo>
                <a:cubicBezTo>
                  <a:pt x="10976579" y="5559436"/>
                  <a:pt x="10976411" y="5560682"/>
                  <a:pt x="10976706" y="5561271"/>
                </a:cubicBezTo>
                <a:cubicBezTo>
                  <a:pt x="10977000" y="5561861"/>
                  <a:pt x="10977760" y="5561793"/>
                  <a:pt x="10978803" y="5561265"/>
                </a:cubicBezTo>
                <a:cubicBezTo>
                  <a:pt x="10980890" y="5560209"/>
                  <a:pt x="10984108" y="5557312"/>
                  <a:pt x="10987008" y="5554155"/>
                </a:cubicBezTo>
                <a:cubicBezTo>
                  <a:pt x="10989550" y="5556244"/>
                  <a:pt x="10989550" y="5556244"/>
                  <a:pt x="10997893" y="5552020"/>
                </a:cubicBezTo>
                <a:cubicBezTo>
                  <a:pt x="11003695" y="5545706"/>
                  <a:pt x="11003695" y="5545706"/>
                  <a:pt x="11009497" y="5539390"/>
                </a:cubicBezTo>
                <a:cubicBezTo>
                  <a:pt x="11008227" y="5538346"/>
                  <a:pt x="11005686" y="5536257"/>
                  <a:pt x="11011486" y="5529943"/>
                </a:cubicBezTo>
                <a:lnTo>
                  <a:pt x="11012756" y="5530987"/>
                </a:lnTo>
                <a:cubicBezTo>
                  <a:pt x="11017288" y="5523628"/>
                  <a:pt x="11019830" y="5525717"/>
                  <a:pt x="11024359" y="5518359"/>
                </a:cubicBezTo>
                <a:cubicBezTo>
                  <a:pt x="11017288" y="5523628"/>
                  <a:pt x="11023090" y="5517315"/>
                  <a:pt x="11016017" y="5522585"/>
                </a:cubicBezTo>
                <a:cubicBezTo>
                  <a:pt x="11026350" y="5508910"/>
                  <a:pt x="11026350" y="5508910"/>
                  <a:pt x="11033421" y="5503642"/>
                </a:cubicBezTo>
                <a:cubicBezTo>
                  <a:pt x="11037953" y="5496283"/>
                  <a:pt x="11048285" y="5482611"/>
                  <a:pt x="11055356" y="5477343"/>
                </a:cubicBezTo>
                <a:cubicBezTo>
                  <a:pt x="11052098" y="5485744"/>
                  <a:pt x="11060439" y="5481520"/>
                  <a:pt x="11060439" y="5481520"/>
                </a:cubicBezTo>
                <a:cubicBezTo>
                  <a:pt x="11061710" y="5482566"/>
                  <a:pt x="11064970" y="5474163"/>
                  <a:pt x="11070772" y="5467848"/>
                </a:cubicBezTo>
                <a:cubicBezTo>
                  <a:pt x="11064100" y="5462364"/>
                  <a:pt x="11063240" y="5449189"/>
                  <a:pt x="11053204" y="5448732"/>
                </a:cubicBezTo>
                <a:close/>
                <a:moveTo>
                  <a:pt x="10613549" y="5448291"/>
                </a:moveTo>
                <a:lnTo>
                  <a:pt x="10616280" y="5458706"/>
                </a:lnTo>
                <a:cubicBezTo>
                  <a:pt x="10615441" y="5459658"/>
                  <a:pt x="10614684" y="5457750"/>
                  <a:pt x="10613970" y="5455474"/>
                </a:cubicBezTo>
                <a:lnTo>
                  <a:pt x="10612371" y="5451255"/>
                </a:lnTo>
                <a:lnTo>
                  <a:pt x="10613331" y="5450183"/>
                </a:lnTo>
                <a:close/>
                <a:moveTo>
                  <a:pt x="10964490" y="5448289"/>
                </a:moveTo>
                <a:cubicBezTo>
                  <a:pt x="10958347" y="5454974"/>
                  <a:pt x="10958347" y="5454974"/>
                  <a:pt x="10956973" y="5453844"/>
                </a:cubicBezTo>
                <a:cubicBezTo>
                  <a:pt x="10956973" y="5453844"/>
                  <a:pt x="10956973" y="5453844"/>
                  <a:pt x="10958347" y="5454974"/>
                </a:cubicBezTo>
                <a:cubicBezTo>
                  <a:pt x="10964490" y="5448289"/>
                  <a:pt x="10964490" y="5448289"/>
                  <a:pt x="10964490" y="5448289"/>
                </a:cubicBezTo>
                <a:close/>
                <a:moveTo>
                  <a:pt x="11031880" y="5447616"/>
                </a:moveTo>
                <a:cubicBezTo>
                  <a:pt x="11026420" y="5453558"/>
                  <a:pt x="11026420" y="5453558"/>
                  <a:pt x="11020959" y="5459501"/>
                </a:cubicBezTo>
                <a:cubicBezTo>
                  <a:pt x="11022333" y="5460631"/>
                  <a:pt x="11022333" y="5460631"/>
                  <a:pt x="11022333" y="5460631"/>
                </a:cubicBezTo>
                <a:cubicBezTo>
                  <a:pt x="11022333" y="5460631"/>
                  <a:pt x="11027795" y="5454688"/>
                  <a:pt x="11027795" y="5454688"/>
                </a:cubicBezTo>
                <a:cubicBezTo>
                  <a:pt x="11027795" y="5454688"/>
                  <a:pt x="11027795" y="5454688"/>
                  <a:pt x="11031880" y="5447616"/>
                </a:cubicBezTo>
                <a:close/>
                <a:moveTo>
                  <a:pt x="10846462" y="5446127"/>
                </a:moveTo>
                <a:cubicBezTo>
                  <a:pt x="10844497" y="5447445"/>
                  <a:pt x="10841139" y="5450552"/>
                  <a:pt x="10838640" y="5454366"/>
                </a:cubicBezTo>
                <a:cubicBezTo>
                  <a:pt x="10838640" y="5454366"/>
                  <a:pt x="10845929" y="5448622"/>
                  <a:pt x="10845929" y="5448622"/>
                </a:cubicBezTo>
                <a:cubicBezTo>
                  <a:pt x="10849001" y="5445279"/>
                  <a:pt x="10848428" y="5444809"/>
                  <a:pt x="10846462" y="5446127"/>
                </a:cubicBezTo>
                <a:close/>
                <a:moveTo>
                  <a:pt x="4322250" y="5445526"/>
                </a:moveTo>
                <a:cubicBezTo>
                  <a:pt x="4313236" y="5445944"/>
                  <a:pt x="4314753" y="5460683"/>
                  <a:pt x="4315259" y="5465597"/>
                </a:cubicBezTo>
                <a:cubicBezTo>
                  <a:pt x="4323767" y="5460265"/>
                  <a:pt x="4314247" y="5455771"/>
                  <a:pt x="4323767" y="5460265"/>
                </a:cubicBezTo>
                <a:lnTo>
                  <a:pt x="4323722" y="5459817"/>
                </a:lnTo>
                <a:close/>
                <a:moveTo>
                  <a:pt x="11159339" y="5444165"/>
                </a:moveTo>
                <a:cubicBezTo>
                  <a:pt x="11158194" y="5443222"/>
                  <a:pt x="11158194" y="5443222"/>
                  <a:pt x="11152051" y="5449909"/>
                </a:cubicBezTo>
                <a:cubicBezTo>
                  <a:pt x="11152051" y="5449909"/>
                  <a:pt x="11153196" y="5450851"/>
                  <a:pt x="11153196" y="5450851"/>
                </a:cubicBezTo>
                <a:cubicBezTo>
                  <a:pt x="11153196" y="5450851"/>
                  <a:pt x="11153196" y="5450851"/>
                  <a:pt x="11154342" y="5451793"/>
                </a:cubicBezTo>
                <a:cubicBezTo>
                  <a:pt x="11154342" y="5451793"/>
                  <a:pt x="11160485" y="5445106"/>
                  <a:pt x="11160485" y="5445106"/>
                </a:cubicBezTo>
                <a:cubicBezTo>
                  <a:pt x="11160485" y="5445106"/>
                  <a:pt x="11160485" y="5445106"/>
                  <a:pt x="11159339" y="5444165"/>
                </a:cubicBezTo>
                <a:close/>
                <a:moveTo>
                  <a:pt x="11267161" y="5442825"/>
                </a:moveTo>
                <a:cubicBezTo>
                  <a:pt x="11267161" y="5442825"/>
                  <a:pt x="11267161" y="5442825"/>
                  <a:pt x="11261018" y="5449512"/>
                </a:cubicBezTo>
                <a:cubicBezTo>
                  <a:pt x="11262394" y="5450642"/>
                  <a:pt x="11262394" y="5450642"/>
                  <a:pt x="11262394" y="5450642"/>
                </a:cubicBezTo>
                <a:cubicBezTo>
                  <a:pt x="11263768" y="5451771"/>
                  <a:pt x="11263768" y="5451771"/>
                  <a:pt x="11263768" y="5451771"/>
                </a:cubicBezTo>
                <a:cubicBezTo>
                  <a:pt x="11268536" y="5443955"/>
                  <a:pt x="11268536" y="5443955"/>
                  <a:pt x="11268536" y="5443955"/>
                </a:cubicBezTo>
                <a:cubicBezTo>
                  <a:pt x="11268536" y="5443955"/>
                  <a:pt x="11268536" y="5443955"/>
                  <a:pt x="11267161" y="5442825"/>
                </a:cubicBezTo>
                <a:close/>
                <a:moveTo>
                  <a:pt x="10628373" y="5441305"/>
                </a:moveTo>
                <a:cubicBezTo>
                  <a:pt x="10627402" y="5441487"/>
                  <a:pt x="10627315" y="5442277"/>
                  <a:pt x="10627511" y="5443207"/>
                </a:cubicBezTo>
                <a:cubicBezTo>
                  <a:pt x="10627705" y="5444137"/>
                  <a:pt x="10628180" y="5445208"/>
                  <a:pt x="10628335" y="5445952"/>
                </a:cubicBezTo>
                <a:cubicBezTo>
                  <a:pt x="10630276" y="5445589"/>
                  <a:pt x="10629966" y="5444100"/>
                  <a:pt x="10631906" y="5443737"/>
                </a:cubicBezTo>
                <a:cubicBezTo>
                  <a:pt x="10631594" y="5442249"/>
                  <a:pt x="10628684" y="5442794"/>
                  <a:pt x="10628373" y="5441305"/>
                </a:cubicBezTo>
                <a:close/>
                <a:moveTo>
                  <a:pt x="10954781" y="5439595"/>
                </a:moveTo>
                <a:cubicBezTo>
                  <a:pt x="10949010" y="5445876"/>
                  <a:pt x="10950279" y="5446918"/>
                  <a:pt x="10943240" y="5452155"/>
                </a:cubicBezTo>
                <a:cubicBezTo>
                  <a:pt x="10944510" y="5453198"/>
                  <a:pt x="10941277" y="5461564"/>
                  <a:pt x="10948317" y="5456329"/>
                </a:cubicBezTo>
                <a:cubicBezTo>
                  <a:pt x="10948317" y="5456329"/>
                  <a:pt x="10942546" y="5462607"/>
                  <a:pt x="10942546" y="5462607"/>
                </a:cubicBezTo>
                <a:cubicBezTo>
                  <a:pt x="10943181" y="5463130"/>
                  <a:pt x="10943499" y="5463390"/>
                  <a:pt x="10944378" y="5462735"/>
                </a:cubicBezTo>
                <a:cubicBezTo>
                  <a:pt x="10945258" y="5462081"/>
                  <a:pt x="10946700" y="5460511"/>
                  <a:pt x="10949587" y="5457371"/>
                </a:cubicBezTo>
                <a:cubicBezTo>
                  <a:pt x="10950856" y="5458414"/>
                  <a:pt x="10950856" y="5458414"/>
                  <a:pt x="10950856" y="5458414"/>
                </a:cubicBezTo>
                <a:cubicBezTo>
                  <a:pt x="10950856" y="5458414"/>
                  <a:pt x="10945086" y="5464694"/>
                  <a:pt x="10945086" y="5464694"/>
                </a:cubicBezTo>
                <a:cubicBezTo>
                  <a:pt x="10938045" y="5469932"/>
                  <a:pt x="10932274" y="5476211"/>
                  <a:pt x="10922002" y="5489816"/>
                </a:cubicBezTo>
                <a:cubicBezTo>
                  <a:pt x="10922002" y="5489816"/>
                  <a:pt x="10922002" y="5489816"/>
                  <a:pt x="10920734" y="5488772"/>
                </a:cubicBezTo>
                <a:cubicBezTo>
                  <a:pt x="10920734" y="5488772"/>
                  <a:pt x="10914963" y="5495053"/>
                  <a:pt x="10914963" y="5495053"/>
                </a:cubicBezTo>
                <a:cubicBezTo>
                  <a:pt x="10914963" y="5495053"/>
                  <a:pt x="10914963" y="5495053"/>
                  <a:pt x="10909192" y="5501334"/>
                </a:cubicBezTo>
                <a:cubicBezTo>
                  <a:pt x="10910461" y="5502377"/>
                  <a:pt x="10904691" y="5508657"/>
                  <a:pt x="10905959" y="5509699"/>
                </a:cubicBezTo>
                <a:cubicBezTo>
                  <a:pt x="10905959" y="5509699"/>
                  <a:pt x="10907229" y="5510744"/>
                  <a:pt x="10914269" y="5505506"/>
                </a:cubicBezTo>
                <a:cubicBezTo>
                  <a:pt x="10914269" y="5505506"/>
                  <a:pt x="10914269" y="5505506"/>
                  <a:pt x="10908498" y="5511787"/>
                </a:cubicBezTo>
                <a:cubicBezTo>
                  <a:pt x="10915537" y="5506550"/>
                  <a:pt x="10909767" y="5512829"/>
                  <a:pt x="10911036" y="5513873"/>
                </a:cubicBezTo>
                <a:cubicBezTo>
                  <a:pt x="10911036" y="5513873"/>
                  <a:pt x="10918075" y="5508635"/>
                  <a:pt x="10919345" y="5509680"/>
                </a:cubicBezTo>
                <a:cubicBezTo>
                  <a:pt x="10929617" y="5496075"/>
                  <a:pt x="10920038" y="5499226"/>
                  <a:pt x="10918770" y="5498182"/>
                </a:cubicBezTo>
                <a:cubicBezTo>
                  <a:pt x="10918770" y="5498182"/>
                  <a:pt x="10918770" y="5498182"/>
                  <a:pt x="10912999" y="5504463"/>
                </a:cubicBezTo>
                <a:cubicBezTo>
                  <a:pt x="10912999" y="5504463"/>
                  <a:pt x="10912999" y="5504463"/>
                  <a:pt x="10911730" y="5503420"/>
                </a:cubicBezTo>
                <a:cubicBezTo>
                  <a:pt x="10917500" y="5497140"/>
                  <a:pt x="10917500" y="5497140"/>
                  <a:pt x="10916232" y="5496096"/>
                </a:cubicBezTo>
                <a:cubicBezTo>
                  <a:pt x="10916232" y="5496096"/>
                  <a:pt x="10916232" y="5496096"/>
                  <a:pt x="10922002" y="5489816"/>
                </a:cubicBezTo>
                <a:cubicBezTo>
                  <a:pt x="10929042" y="5484579"/>
                  <a:pt x="10930312" y="5485622"/>
                  <a:pt x="10936082" y="5479342"/>
                </a:cubicBezTo>
                <a:cubicBezTo>
                  <a:pt x="10934812" y="5478298"/>
                  <a:pt x="10947623" y="5466781"/>
                  <a:pt x="10946354" y="5465737"/>
                </a:cubicBezTo>
                <a:cubicBezTo>
                  <a:pt x="10946354" y="5465737"/>
                  <a:pt x="10952125" y="5459457"/>
                  <a:pt x="10952125" y="5459457"/>
                </a:cubicBezTo>
                <a:cubicBezTo>
                  <a:pt x="10952125" y="5459457"/>
                  <a:pt x="10950856" y="5458414"/>
                  <a:pt x="10950856" y="5458414"/>
                </a:cubicBezTo>
                <a:cubicBezTo>
                  <a:pt x="10950856" y="5458414"/>
                  <a:pt x="10950856" y="5458414"/>
                  <a:pt x="10956625" y="5452135"/>
                </a:cubicBezTo>
                <a:cubicBezTo>
                  <a:pt x="10966897" y="5438531"/>
                  <a:pt x="10958587" y="5442725"/>
                  <a:pt x="10954781" y="5439595"/>
                </a:cubicBezTo>
                <a:close/>
                <a:moveTo>
                  <a:pt x="11256608" y="5438551"/>
                </a:moveTo>
                <a:cubicBezTo>
                  <a:pt x="11256001" y="5436585"/>
                  <a:pt x="11252938" y="5437001"/>
                  <a:pt x="11248644" y="5439338"/>
                </a:cubicBezTo>
                <a:cubicBezTo>
                  <a:pt x="11243724" y="5447029"/>
                  <a:pt x="11251089" y="5441348"/>
                  <a:pt x="11237581" y="5453715"/>
                </a:cubicBezTo>
                <a:cubicBezTo>
                  <a:pt x="11238802" y="5454720"/>
                  <a:pt x="11238802" y="5454720"/>
                  <a:pt x="11238802" y="5454720"/>
                </a:cubicBezTo>
                <a:cubicBezTo>
                  <a:pt x="11238802" y="5454720"/>
                  <a:pt x="11244946" y="5448034"/>
                  <a:pt x="11244946" y="5448034"/>
                </a:cubicBezTo>
                <a:cubicBezTo>
                  <a:pt x="11247390" y="5450042"/>
                  <a:pt x="11241246" y="5456729"/>
                  <a:pt x="11249835" y="5452052"/>
                </a:cubicBezTo>
                <a:cubicBezTo>
                  <a:pt x="11255366" y="5444864"/>
                  <a:pt x="11257215" y="5440517"/>
                  <a:pt x="11256608" y="5438551"/>
                </a:cubicBezTo>
                <a:close/>
                <a:moveTo>
                  <a:pt x="4282397" y="5435933"/>
                </a:moveTo>
                <a:cubicBezTo>
                  <a:pt x="4278810" y="5434080"/>
                  <a:pt x="4274303" y="5434289"/>
                  <a:pt x="4270073" y="5437179"/>
                </a:cubicBezTo>
                <a:cubicBezTo>
                  <a:pt x="4270902" y="5445218"/>
                  <a:pt x="4281557" y="5449772"/>
                  <a:pt x="4286603" y="5449286"/>
                </a:cubicBezTo>
                <a:cubicBezTo>
                  <a:pt x="4288283" y="5449123"/>
                  <a:pt x="4289341" y="5448400"/>
                  <a:pt x="4289203" y="5447061"/>
                </a:cubicBezTo>
                <a:cubicBezTo>
                  <a:pt x="4288652" y="5441701"/>
                  <a:pt x="4285984" y="5437786"/>
                  <a:pt x="4282397" y="5435933"/>
                </a:cubicBezTo>
                <a:close/>
                <a:moveTo>
                  <a:pt x="10894902" y="5434114"/>
                </a:moveTo>
                <a:cubicBezTo>
                  <a:pt x="10893633" y="5433071"/>
                  <a:pt x="10888001" y="5439200"/>
                  <a:pt x="10886733" y="5438156"/>
                </a:cubicBezTo>
                <a:cubicBezTo>
                  <a:pt x="10886733" y="5438156"/>
                  <a:pt x="10886733" y="5438156"/>
                  <a:pt x="10885464" y="5437114"/>
                </a:cubicBezTo>
                <a:cubicBezTo>
                  <a:pt x="10885464" y="5437114"/>
                  <a:pt x="10879834" y="5443241"/>
                  <a:pt x="10879834" y="5443241"/>
                </a:cubicBezTo>
                <a:cubicBezTo>
                  <a:pt x="10879834" y="5443241"/>
                  <a:pt x="10879834" y="5443241"/>
                  <a:pt x="10881102" y="5444284"/>
                </a:cubicBezTo>
                <a:cubicBezTo>
                  <a:pt x="10882372" y="5445327"/>
                  <a:pt x="10883640" y="5446371"/>
                  <a:pt x="10883640" y="5446371"/>
                </a:cubicBezTo>
                <a:cubicBezTo>
                  <a:pt x="10879913" y="5454064"/>
                  <a:pt x="10881500" y="5455369"/>
                  <a:pt x="10884494" y="5455141"/>
                </a:cubicBezTo>
                <a:cubicBezTo>
                  <a:pt x="10887488" y="5454912"/>
                  <a:pt x="10891891" y="5453151"/>
                  <a:pt x="10893794" y="5454717"/>
                </a:cubicBezTo>
                <a:cubicBezTo>
                  <a:pt x="10895064" y="5455759"/>
                  <a:pt x="10895064" y="5455759"/>
                  <a:pt x="10895064" y="5455759"/>
                </a:cubicBezTo>
                <a:cubicBezTo>
                  <a:pt x="10895698" y="5456281"/>
                  <a:pt x="10896016" y="5456542"/>
                  <a:pt x="10896878" y="5455906"/>
                </a:cubicBezTo>
                <a:cubicBezTo>
                  <a:pt x="10897741" y="5455271"/>
                  <a:pt x="10899147" y="5453739"/>
                  <a:pt x="10901963" y="5450676"/>
                </a:cubicBezTo>
                <a:cubicBezTo>
                  <a:pt x="10901963" y="5450676"/>
                  <a:pt x="10901963" y="5450676"/>
                  <a:pt x="10900694" y="5449632"/>
                </a:cubicBezTo>
                <a:cubicBezTo>
                  <a:pt x="10905056" y="5442460"/>
                  <a:pt x="10903786" y="5441417"/>
                  <a:pt x="10903786" y="5441417"/>
                </a:cubicBezTo>
                <a:cubicBezTo>
                  <a:pt x="10902517" y="5440374"/>
                  <a:pt x="10902517" y="5440374"/>
                  <a:pt x="10896887" y="5446502"/>
                </a:cubicBezTo>
                <a:cubicBezTo>
                  <a:pt x="10895617" y="5445460"/>
                  <a:pt x="10901248" y="5439331"/>
                  <a:pt x="10899978" y="5438288"/>
                </a:cubicBezTo>
                <a:cubicBezTo>
                  <a:pt x="10899978" y="5438288"/>
                  <a:pt x="10893078" y="5443372"/>
                  <a:pt x="10897441" y="5436201"/>
                </a:cubicBezTo>
                <a:cubicBezTo>
                  <a:pt x="10897441" y="5436201"/>
                  <a:pt x="10891810" y="5442330"/>
                  <a:pt x="10890541" y="5441286"/>
                </a:cubicBezTo>
                <a:cubicBezTo>
                  <a:pt x="10889271" y="5440242"/>
                  <a:pt x="10889271" y="5440242"/>
                  <a:pt x="10889271" y="5440242"/>
                </a:cubicBezTo>
                <a:cubicBezTo>
                  <a:pt x="10889271" y="5440242"/>
                  <a:pt x="10894902" y="5434114"/>
                  <a:pt x="10894902" y="5434114"/>
                </a:cubicBezTo>
                <a:close/>
                <a:moveTo>
                  <a:pt x="10840614" y="5432519"/>
                </a:moveTo>
                <a:cubicBezTo>
                  <a:pt x="10839468" y="5431577"/>
                  <a:pt x="10833323" y="5438264"/>
                  <a:pt x="10832179" y="5437321"/>
                </a:cubicBezTo>
                <a:cubicBezTo>
                  <a:pt x="10826036" y="5444006"/>
                  <a:pt x="10828328" y="5445890"/>
                  <a:pt x="10828328" y="5445890"/>
                </a:cubicBezTo>
                <a:cubicBezTo>
                  <a:pt x="10834471" y="5439205"/>
                  <a:pt x="10840614" y="5432519"/>
                  <a:pt x="10840614" y="5432519"/>
                </a:cubicBezTo>
                <a:close/>
                <a:moveTo>
                  <a:pt x="10824389" y="5430915"/>
                </a:moveTo>
                <a:lnTo>
                  <a:pt x="10818244" y="5437602"/>
                </a:lnTo>
                <a:lnTo>
                  <a:pt x="10812103" y="5444286"/>
                </a:lnTo>
                <a:cubicBezTo>
                  <a:pt x="10820996" y="5439862"/>
                  <a:pt x="10816228" y="5447677"/>
                  <a:pt x="10828514" y="5434306"/>
                </a:cubicBezTo>
                <a:cubicBezTo>
                  <a:pt x="10827138" y="5433176"/>
                  <a:pt x="10825764" y="5432046"/>
                  <a:pt x="10824389" y="5430915"/>
                </a:cubicBezTo>
                <a:close/>
                <a:moveTo>
                  <a:pt x="4246932" y="5428266"/>
                </a:moveTo>
                <a:cubicBezTo>
                  <a:pt x="4237885" y="5426511"/>
                  <a:pt x="4237413" y="5431376"/>
                  <a:pt x="4237413" y="5431376"/>
                </a:cubicBezTo>
                <a:cubicBezTo>
                  <a:pt x="4236944" y="5436244"/>
                  <a:pt x="4245519" y="5442863"/>
                  <a:pt x="4236003" y="5445976"/>
                </a:cubicBezTo>
                <a:cubicBezTo>
                  <a:pt x="4236003" y="5445976"/>
                  <a:pt x="4236003" y="5445976"/>
                  <a:pt x="4235533" y="5450843"/>
                </a:cubicBezTo>
                <a:cubicBezTo>
                  <a:pt x="4235533" y="5450843"/>
                  <a:pt x="4235061" y="5455708"/>
                  <a:pt x="4235061" y="5455708"/>
                </a:cubicBezTo>
                <a:cubicBezTo>
                  <a:pt x="4237204" y="5457364"/>
                  <a:pt x="4238842" y="5458301"/>
                  <a:pt x="4240101" y="5458700"/>
                </a:cubicBezTo>
                <a:cubicBezTo>
                  <a:pt x="4241358" y="5459098"/>
                  <a:pt x="4242234" y="5458959"/>
                  <a:pt x="4242858" y="5458461"/>
                </a:cubicBezTo>
                <a:cubicBezTo>
                  <a:pt x="4244108" y="5457463"/>
                  <a:pt x="4244343" y="5455031"/>
                  <a:pt x="4244577" y="5452598"/>
                </a:cubicBezTo>
                <a:cubicBezTo>
                  <a:pt x="4244577" y="5452598"/>
                  <a:pt x="4245990" y="5437998"/>
                  <a:pt x="4255036" y="5439752"/>
                </a:cubicBezTo>
                <a:cubicBezTo>
                  <a:pt x="4255508" y="5434886"/>
                  <a:pt x="4246932" y="5428266"/>
                  <a:pt x="4246932" y="5428266"/>
                </a:cubicBezTo>
                <a:close/>
                <a:moveTo>
                  <a:pt x="11025700" y="5420371"/>
                </a:moveTo>
                <a:cubicBezTo>
                  <a:pt x="11025700" y="5420371"/>
                  <a:pt x="11018707" y="5425705"/>
                  <a:pt x="11018707" y="5425705"/>
                </a:cubicBezTo>
                <a:cubicBezTo>
                  <a:pt x="11018707" y="5425705"/>
                  <a:pt x="11011714" y="5431039"/>
                  <a:pt x="11000111" y="5443668"/>
                </a:cubicBezTo>
                <a:cubicBezTo>
                  <a:pt x="11000111" y="5443668"/>
                  <a:pt x="11001302" y="5444648"/>
                  <a:pt x="11002494" y="5445627"/>
                </a:cubicBezTo>
                <a:cubicBezTo>
                  <a:pt x="10995500" y="5450962"/>
                  <a:pt x="10996692" y="5451940"/>
                  <a:pt x="10992081" y="5459234"/>
                </a:cubicBezTo>
                <a:cubicBezTo>
                  <a:pt x="10993274" y="5460214"/>
                  <a:pt x="11009487" y="5440292"/>
                  <a:pt x="11011870" y="5442251"/>
                </a:cubicBezTo>
                <a:cubicBezTo>
                  <a:pt x="11010679" y="5441271"/>
                  <a:pt x="11015288" y="5433978"/>
                  <a:pt x="11019898" y="5426685"/>
                </a:cubicBezTo>
                <a:cubicBezTo>
                  <a:pt x="11025700" y="5420371"/>
                  <a:pt x="11025700" y="5420371"/>
                  <a:pt x="11025700" y="5420371"/>
                </a:cubicBezTo>
                <a:close/>
                <a:moveTo>
                  <a:pt x="11159772" y="5418116"/>
                </a:moveTo>
                <a:cubicBezTo>
                  <a:pt x="11157582" y="5419249"/>
                  <a:pt x="11153855" y="5422053"/>
                  <a:pt x="11150129" y="5424859"/>
                </a:cubicBezTo>
                <a:cubicBezTo>
                  <a:pt x="11150784" y="5425396"/>
                  <a:pt x="11150230" y="5427875"/>
                  <a:pt x="11150445" y="5429518"/>
                </a:cubicBezTo>
                <a:cubicBezTo>
                  <a:pt x="11150660" y="5431160"/>
                  <a:pt x="11151641" y="5431968"/>
                  <a:pt x="11155367" y="5429164"/>
                </a:cubicBezTo>
                <a:cubicBezTo>
                  <a:pt x="11155367" y="5429164"/>
                  <a:pt x="11155367" y="5429164"/>
                  <a:pt x="11156676" y="5430240"/>
                </a:cubicBezTo>
                <a:cubicBezTo>
                  <a:pt x="11156676" y="5430240"/>
                  <a:pt x="11157985" y="5431317"/>
                  <a:pt x="11159295" y="5432393"/>
                </a:cubicBezTo>
                <a:cubicBezTo>
                  <a:pt x="11159295" y="5432393"/>
                  <a:pt x="11165439" y="5425706"/>
                  <a:pt x="11165439" y="5425706"/>
                </a:cubicBezTo>
                <a:cubicBezTo>
                  <a:pt x="11164129" y="5424630"/>
                  <a:pt x="11164129" y="5424630"/>
                  <a:pt x="11162819" y="5423555"/>
                </a:cubicBezTo>
                <a:cubicBezTo>
                  <a:pt x="11162819" y="5423555"/>
                  <a:pt x="11161510" y="5422478"/>
                  <a:pt x="11160201" y="5421400"/>
                </a:cubicBezTo>
                <a:cubicBezTo>
                  <a:pt x="11162617" y="5417520"/>
                  <a:pt x="11161963" y="5416982"/>
                  <a:pt x="11159772" y="5418116"/>
                </a:cubicBezTo>
                <a:close/>
                <a:moveTo>
                  <a:pt x="11551705" y="5416027"/>
                </a:moveTo>
                <a:cubicBezTo>
                  <a:pt x="11550338" y="5416288"/>
                  <a:pt x="11548567" y="5417603"/>
                  <a:pt x="11545667" y="5420760"/>
                </a:cubicBezTo>
                <a:cubicBezTo>
                  <a:pt x="11534063" y="5433388"/>
                  <a:pt x="11535347" y="5434443"/>
                  <a:pt x="11530829" y="5441813"/>
                </a:cubicBezTo>
                <a:cubicBezTo>
                  <a:pt x="11529544" y="5440757"/>
                  <a:pt x="11529544" y="5440757"/>
                  <a:pt x="11529544" y="5440757"/>
                </a:cubicBezTo>
                <a:cubicBezTo>
                  <a:pt x="11525028" y="5448127"/>
                  <a:pt x="11525028" y="5448127"/>
                  <a:pt x="11525028" y="5448127"/>
                </a:cubicBezTo>
                <a:cubicBezTo>
                  <a:pt x="11533395" y="5443922"/>
                  <a:pt x="11528876" y="5451291"/>
                  <a:pt x="11525641" y="5459714"/>
                </a:cubicBezTo>
                <a:cubicBezTo>
                  <a:pt x="11531443" y="5453400"/>
                  <a:pt x="11534010" y="5455511"/>
                  <a:pt x="11541095" y="5450251"/>
                </a:cubicBezTo>
                <a:cubicBezTo>
                  <a:pt x="11542378" y="5451306"/>
                  <a:pt x="11535293" y="5456564"/>
                  <a:pt x="11530774" y="5463935"/>
                </a:cubicBezTo>
                <a:cubicBezTo>
                  <a:pt x="11533342" y="5466044"/>
                  <a:pt x="11533342" y="5466044"/>
                  <a:pt x="11535908" y="5468153"/>
                </a:cubicBezTo>
                <a:cubicBezTo>
                  <a:pt x="11541709" y="5461840"/>
                  <a:pt x="11546228" y="5454470"/>
                  <a:pt x="11547511" y="5455525"/>
                </a:cubicBezTo>
                <a:cubicBezTo>
                  <a:pt x="11557831" y="5441841"/>
                  <a:pt x="11552698" y="5437623"/>
                  <a:pt x="11563018" y="5423940"/>
                </a:cubicBezTo>
                <a:cubicBezTo>
                  <a:pt x="11554650" y="5428144"/>
                  <a:pt x="11553367" y="5427090"/>
                  <a:pt x="11544998" y="5431295"/>
                </a:cubicBezTo>
                <a:cubicBezTo>
                  <a:pt x="11543715" y="5430239"/>
                  <a:pt x="11550799" y="5424979"/>
                  <a:pt x="11555318" y="5417611"/>
                </a:cubicBezTo>
                <a:cubicBezTo>
                  <a:pt x="11554034" y="5416556"/>
                  <a:pt x="11553072" y="5415765"/>
                  <a:pt x="11551705" y="5416027"/>
                </a:cubicBezTo>
                <a:close/>
                <a:moveTo>
                  <a:pt x="11154829" y="5414053"/>
                </a:moveTo>
                <a:cubicBezTo>
                  <a:pt x="11152606" y="5415159"/>
                  <a:pt x="11148847" y="5417937"/>
                  <a:pt x="11145089" y="5420715"/>
                </a:cubicBezTo>
                <a:cubicBezTo>
                  <a:pt x="11146463" y="5421845"/>
                  <a:pt x="11147494" y="5422693"/>
                  <a:pt x="11148949" y="5422421"/>
                </a:cubicBezTo>
                <a:cubicBezTo>
                  <a:pt x="11150405" y="5422151"/>
                  <a:pt x="11152284" y="5420762"/>
                  <a:pt x="11155356" y="5417419"/>
                </a:cubicBezTo>
                <a:cubicBezTo>
                  <a:pt x="11157740" y="5413512"/>
                  <a:pt x="11157052" y="5412947"/>
                  <a:pt x="11154829" y="5414053"/>
                </a:cubicBezTo>
                <a:close/>
                <a:moveTo>
                  <a:pt x="10884710" y="5414003"/>
                </a:moveTo>
                <a:cubicBezTo>
                  <a:pt x="10879078" y="5420132"/>
                  <a:pt x="10879078" y="5420132"/>
                  <a:pt x="10874671" y="5427264"/>
                </a:cubicBezTo>
                <a:cubicBezTo>
                  <a:pt x="10874671" y="5427264"/>
                  <a:pt x="10873448" y="5426259"/>
                  <a:pt x="10866594" y="5431384"/>
                </a:cubicBezTo>
                <a:cubicBezTo>
                  <a:pt x="10864389" y="5434950"/>
                  <a:pt x="10865918" y="5436205"/>
                  <a:pt x="10868854" y="5435929"/>
                </a:cubicBezTo>
                <a:cubicBezTo>
                  <a:pt x="10871789" y="5435653"/>
                  <a:pt x="10876133" y="5433844"/>
                  <a:pt x="10879560" y="5431282"/>
                </a:cubicBezTo>
                <a:cubicBezTo>
                  <a:pt x="10885190" y="5425155"/>
                  <a:pt x="10885190" y="5425155"/>
                  <a:pt x="10889599" y="5418022"/>
                </a:cubicBezTo>
                <a:cubicBezTo>
                  <a:pt x="10888376" y="5417017"/>
                  <a:pt x="10885932" y="5415008"/>
                  <a:pt x="10884710" y="5414003"/>
                </a:cubicBezTo>
                <a:close/>
                <a:moveTo>
                  <a:pt x="11217019" y="5413346"/>
                </a:moveTo>
                <a:cubicBezTo>
                  <a:pt x="11217019" y="5413346"/>
                  <a:pt x="11212023" y="5420972"/>
                  <a:pt x="11205880" y="5427659"/>
                </a:cubicBezTo>
                <a:cubicBezTo>
                  <a:pt x="11207026" y="5428600"/>
                  <a:pt x="11213170" y="5421914"/>
                  <a:pt x="11219311" y="5415229"/>
                </a:cubicBezTo>
                <a:close/>
                <a:moveTo>
                  <a:pt x="10840769" y="5413088"/>
                </a:moveTo>
                <a:cubicBezTo>
                  <a:pt x="10836674" y="5417545"/>
                  <a:pt x="10836674" y="5417545"/>
                  <a:pt x="10836674" y="5417545"/>
                </a:cubicBezTo>
                <a:cubicBezTo>
                  <a:pt x="10836674" y="5417545"/>
                  <a:pt x="10836674" y="5417545"/>
                  <a:pt x="10838049" y="5418675"/>
                </a:cubicBezTo>
                <a:cubicBezTo>
                  <a:pt x="10838049" y="5418675"/>
                  <a:pt x="10838049" y="5418675"/>
                  <a:pt x="10842144" y="5414217"/>
                </a:cubicBezTo>
                <a:cubicBezTo>
                  <a:pt x="10840769" y="5413088"/>
                  <a:pt x="10840769" y="5413088"/>
                  <a:pt x="10840769" y="5413088"/>
                </a:cubicBezTo>
                <a:close/>
                <a:moveTo>
                  <a:pt x="10649144" y="5413063"/>
                </a:moveTo>
                <a:cubicBezTo>
                  <a:pt x="10648199" y="5413645"/>
                  <a:pt x="10647917" y="5414207"/>
                  <a:pt x="10648002" y="5414774"/>
                </a:cubicBezTo>
                <a:cubicBezTo>
                  <a:pt x="10648257" y="5416477"/>
                  <a:pt x="10651826" y="5418244"/>
                  <a:pt x="10650778" y="5420877"/>
                </a:cubicBezTo>
                <a:cubicBezTo>
                  <a:pt x="10654555" y="5418547"/>
                  <a:pt x="10652876" y="5415613"/>
                  <a:pt x="10649144" y="5413063"/>
                </a:cubicBezTo>
                <a:close/>
                <a:moveTo>
                  <a:pt x="10801473" y="5412079"/>
                </a:moveTo>
                <a:cubicBezTo>
                  <a:pt x="10800555" y="5411326"/>
                  <a:pt x="10794412" y="5418012"/>
                  <a:pt x="10794412" y="5418012"/>
                </a:cubicBezTo>
                <a:cubicBezTo>
                  <a:pt x="10793106" y="5419871"/>
                  <a:pt x="10792510" y="5420848"/>
                  <a:pt x="10792447" y="5421163"/>
                </a:cubicBezTo>
                <a:cubicBezTo>
                  <a:pt x="10792384" y="5421477"/>
                  <a:pt x="10792855" y="5421130"/>
                  <a:pt x="10793680" y="5420342"/>
                </a:cubicBezTo>
                <a:cubicBezTo>
                  <a:pt x="10795330" y="5418765"/>
                  <a:pt x="10798399" y="5415424"/>
                  <a:pt x="10801473" y="5412079"/>
                </a:cubicBezTo>
                <a:close/>
                <a:moveTo>
                  <a:pt x="11229350" y="5411746"/>
                </a:moveTo>
                <a:cubicBezTo>
                  <a:pt x="11228204" y="5410804"/>
                  <a:pt x="11228204" y="5410804"/>
                  <a:pt x="11222061" y="5417489"/>
                </a:cubicBezTo>
                <a:cubicBezTo>
                  <a:pt x="11223207" y="5418432"/>
                  <a:pt x="11223207" y="5418432"/>
                  <a:pt x="11224352" y="5419373"/>
                </a:cubicBezTo>
                <a:cubicBezTo>
                  <a:pt x="11229350" y="5411746"/>
                  <a:pt x="11229350" y="5411746"/>
                  <a:pt x="11229350" y="5411746"/>
                </a:cubicBezTo>
                <a:close/>
                <a:moveTo>
                  <a:pt x="10956338" y="5406382"/>
                </a:moveTo>
                <a:cubicBezTo>
                  <a:pt x="10956338" y="5406382"/>
                  <a:pt x="10950194" y="5413068"/>
                  <a:pt x="10950194" y="5413068"/>
                </a:cubicBezTo>
                <a:cubicBezTo>
                  <a:pt x="10951569" y="5414199"/>
                  <a:pt x="10957713" y="5407512"/>
                  <a:pt x="10957713" y="5407512"/>
                </a:cubicBezTo>
                <a:cubicBezTo>
                  <a:pt x="10956338" y="5406382"/>
                  <a:pt x="10956338" y="5406382"/>
                  <a:pt x="10956338" y="5406382"/>
                </a:cubicBezTo>
                <a:close/>
                <a:moveTo>
                  <a:pt x="10885173" y="5405583"/>
                </a:moveTo>
                <a:cubicBezTo>
                  <a:pt x="10883122" y="5406830"/>
                  <a:pt x="10880050" y="5410173"/>
                  <a:pt x="10874595" y="5417423"/>
                </a:cubicBezTo>
                <a:cubicBezTo>
                  <a:pt x="10874595" y="5417423"/>
                  <a:pt x="10875970" y="5418554"/>
                  <a:pt x="10877345" y="5419684"/>
                </a:cubicBezTo>
                <a:cubicBezTo>
                  <a:pt x="10877345" y="5419684"/>
                  <a:pt x="10877345" y="5419684"/>
                  <a:pt x="10871202" y="5426370"/>
                </a:cubicBezTo>
                <a:cubicBezTo>
                  <a:pt x="10871202" y="5426370"/>
                  <a:pt x="10871202" y="5426370"/>
                  <a:pt x="10872577" y="5427499"/>
                </a:cubicBezTo>
                <a:cubicBezTo>
                  <a:pt x="10878721" y="5420813"/>
                  <a:pt x="10878721" y="5420813"/>
                  <a:pt x="10878721" y="5420813"/>
                </a:cubicBezTo>
                <a:cubicBezTo>
                  <a:pt x="10877345" y="5419684"/>
                  <a:pt x="10877345" y="5419684"/>
                  <a:pt x="10877345" y="5419684"/>
                </a:cubicBezTo>
                <a:cubicBezTo>
                  <a:pt x="10883488" y="5412997"/>
                  <a:pt x="10883488" y="5412997"/>
                  <a:pt x="10889631" y="5406313"/>
                </a:cubicBezTo>
                <a:cubicBezTo>
                  <a:pt x="10888256" y="5405183"/>
                  <a:pt x="10887225" y="5404335"/>
                  <a:pt x="10885173" y="5405583"/>
                </a:cubicBezTo>
                <a:close/>
                <a:moveTo>
                  <a:pt x="11191629" y="5404209"/>
                </a:moveTo>
                <a:cubicBezTo>
                  <a:pt x="11190254" y="5403078"/>
                  <a:pt x="11185485" y="5410893"/>
                  <a:pt x="11184111" y="5409763"/>
                </a:cubicBezTo>
                <a:cubicBezTo>
                  <a:pt x="11182919" y="5411717"/>
                  <a:pt x="11182409" y="5412765"/>
                  <a:pt x="11182410" y="5413133"/>
                </a:cubicBezTo>
                <a:cubicBezTo>
                  <a:pt x="11182411" y="5413500"/>
                  <a:pt x="11182924" y="5413189"/>
                  <a:pt x="11183777" y="5412424"/>
                </a:cubicBezTo>
                <a:cubicBezTo>
                  <a:pt x="11185485" y="5410893"/>
                  <a:pt x="11188557" y="5407550"/>
                  <a:pt x="11191629" y="5404209"/>
                </a:cubicBezTo>
                <a:close/>
                <a:moveTo>
                  <a:pt x="10843092" y="5403264"/>
                </a:moveTo>
                <a:cubicBezTo>
                  <a:pt x="10843092" y="5403264"/>
                  <a:pt x="10843092" y="5403264"/>
                  <a:pt x="10837632" y="5409206"/>
                </a:cubicBezTo>
                <a:cubicBezTo>
                  <a:pt x="10836410" y="5408201"/>
                  <a:pt x="10830950" y="5414144"/>
                  <a:pt x="10826712" y="5421092"/>
                </a:cubicBezTo>
                <a:cubicBezTo>
                  <a:pt x="10827934" y="5422096"/>
                  <a:pt x="10833394" y="5416152"/>
                  <a:pt x="10833394" y="5416152"/>
                </a:cubicBezTo>
                <a:cubicBezTo>
                  <a:pt x="10840076" y="5411215"/>
                  <a:pt x="10838854" y="5410211"/>
                  <a:pt x="10838854" y="5410211"/>
                </a:cubicBezTo>
                <a:cubicBezTo>
                  <a:pt x="10844314" y="5404268"/>
                  <a:pt x="10844314" y="5404268"/>
                  <a:pt x="10843092" y="5403264"/>
                </a:cubicBezTo>
                <a:close/>
                <a:moveTo>
                  <a:pt x="7785374" y="5402624"/>
                </a:moveTo>
                <a:cubicBezTo>
                  <a:pt x="7783244" y="5405769"/>
                  <a:pt x="7778983" y="5405769"/>
                  <a:pt x="7776852" y="5405769"/>
                </a:cubicBezTo>
                <a:cubicBezTo>
                  <a:pt x="7774720" y="5405769"/>
                  <a:pt x="7770460" y="5405769"/>
                  <a:pt x="7768329" y="5405769"/>
                </a:cubicBezTo>
                <a:cubicBezTo>
                  <a:pt x="7766198" y="5405769"/>
                  <a:pt x="7766198" y="5408912"/>
                  <a:pt x="7766198" y="5412055"/>
                </a:cubicBezTo>
                <a:cubicBezTo>
                  <a:pt x="7766198" y="5412055"/>
                  <a:pt x="7768329" y="5412055"/>
                  <a:pt x="7768329" y="5412055"/>
                </a:cubicBezTo>
                <a:cubicBezTo>
                  <a:pt x="7770460" y="5412055"/>
                  <a:pt x="7774720" y="5412055"/>
                  <a:pt x="7776852" y="5412055"/>
                </a:cubicBezTo>
                <a:cubicBezTo>
                  <a:pt x="7778983" y="5412055"/>
                  <a:pt x="7783244" y="5412055"/>
                  <a:pt x="7787506" y="5408912"/>
                </a:cubicBezTo>
                <a:cubicBezTo>
                  <a:pt x="7787506" y="5405769"/>
                  <a:pt x="7787506" y="5405769"/>
                  <a:pt x="7787506" y="5402624"/>
                </a:cubicBezTo>
                <a:cubicBezTo>
                  <a:pt x="7787506" y="5402624"/>
                  <a:pt x="7787506" y="5402624"/>
                  <a:pt x="7785374" y="5402624"/>
                </a:cubicBezTo>
                <a:close/>
                <a:moveTo>
                  <a:pt x="3075150" y="5402624"/>
                </a:moveTo>
                <a:cubicBezTo>
                  <a:pt x="3073020" y="5405769"/>
                  <a:pt x="3068760" y="5405769"/>
                  <a:pt x="3066628" y="5405769"/>
                </a:cubicBezTo>
                <a:cubicBezTo>
                  <a:pt x="3064497" y="5405769"/>
                  <a:pt x="3060236" y="5405769"/>
                  <a:pt x="3058106" y="5405769"/>
                </a:cubicBezTo>
                <a:cubicBezTo>
                  <a:pt x="3055974" y="5405769"/>
                  <a:pt x="3055974" y="5408912"/>
                  <a:pt x="3055974" y="5412055"/>
                </a:cubicBezTo>
                <a:cubicBezTo>
                  <a:pt x="3055974" y="5412055"/>
                  <a:pt x="3058106" y="5412055"/>
                  <a:pt x="3058106" y="5412055"/>
                </a:cubicBezTo>
                <a:cubicBezTo>
                  <a:pt x="3060236" y="5412055"/>
                  <a:pt x="3064497" y="5412055"/>
                  <a:pt x="3066628" y="5412055"/>
                </a:cubicBezTo>
                <a:cubicBezTo>
                  <a:pt x="3068760" y="5412055"/>
                  <a:pt x="3073020" y="5412055"/>
                  <a:pt x="3077282" y="5408912"/>
                </a:cubicBezTo>
                <a:cubicBezTo>
                  <a:pt x="3077282" y="5405769"/>
                  <a:pt x="3077282" y="5405769"/>
                  <a:pt x="3077282" y="5402624"/>
                </a:cubicBezTo>
                <a:cubicBezTo>
                  <a:pt x="3077282" y="5402624"/>
                  <a:pt x="3077282" y="5402624"/>
                  <a:pt x="3075150" y="5402624"/>
                </a:cubicBezTo>
                <a:close/>
                <a:moveTo>
                  <a:pt x="10616966" y="5400579"/>
                </a:moveTo>
                <a:lnTo>
                  <a:pt x="10619169" y="5405603"/>
                </a:lnTo>
                <a:lnTo>
                  <a:pt x="10618980" y="5406688"/>
                </a:lnTo>
                <a:cubicBezTo>
                  <a:pt x="10619590" y="5413196"/>
                  <a:pt x="10623063" y="5421176"/>
                  <a:pt x="10612837" y="5418327"/>
                </a:cubicBezTo>
                <a:cubicBezTo>
                  <a:pt x="10612605" y="5422338"/>
                  <a:pt x="10613084" y="5424630"/>
                  <a:pt x="10614127" y="5426419"/>
                </a:cubicBezTo>
                <a:cubicBezTo>
                  <a:pt x="10615171" y="5428208"/>
                  <a:pt x="10616777" y="5429495"/>
                  <a:pt x="10618800" y="5431497"/>
                </a:cubicBezTo>
                <a:cubicBezTo>
                  <a:pt x="10622353" y="5422897"/>
                  <a:pt x="10629489" y="5426322"/>
                  <a:pt x="10626544" y="5417350"/>
                </a:cubicBezTo>
                <a:cubicBezTo>
                  <a:pt x="10630025" y="5413526"/>
                  <a:pt x="10635884" y="5410843"/>
                  <a:pt x="10633257" y="5403398"/>
                </a:cubicBezTo>
                <a:cubicBezTo>
                  <a:pt x="10627151" y="5399779"/>
                  <a:pt x="10626122" y="5399971"/>
                  <a:pt x="10619942" y="5401127"/>
                </a:cubicBezTo>
                <a:lnTo>
                  <a:pt x="10619248" y="5405145"/>
                </a:lnTo>
                <a:close/>
                <a:moveTo>
                  <a:pt x="10868036" y="5400298"/>
                </a:moveTo>
                <a:cubicBezTo>
                  <a:pt x="10865547" y="5398253"/>
                  <a:pt x="10854081" y="5410732"/>
                  <a:pt x="10848347" y="5416971"/>
                </a:cubicBezTo>
                <a:cubicBezTo>
                  <a:pt x="10847104" y="5415949"/>
                  <a:pt x="10851593" y="5408687"/>
                  <a:pt x="10844616" y="5413904"/>
                </a:cubicBezTo>
                <a:cubicBezTo>
                  <a:pt x="10844616" y="5413904"/>
                  <a:pt x="10844616" y="5413904"/>
                  <a:pt x="10843372" y="5412882"/>
                </a:cubicBezTo>
                <a:cubicBezTo>
                  <a:pt x="10834395" y="5427406"/>
                  <a:pt x="10848347" y="5416971"/>
                  <a:pt x="10838126" y="5430473"/>
                </a:cubicBezTo>
                <a:cubicBezTo>
                  <a:pt x="10845102" y="5425256"/>
                  <a:pt x="10863547" y="5407560"/>
                  <a:pt x="10868036" y="5400298"/>
                </a:cubicBezTo>
                <a:close/>
                <a:moveTo>
                  <a:pt x="10980294" y="5398285"/>
                </a:moveTo>
                <a:cubicBezTo>
                  <a:pt x="10975869" y="5401575"/>
                  <a:pt x="10969428" y="5407363"/>
                  <a:pt x="10962988" y="5413152"/>
                </a:cubicBezTo>
                <a:cubicBezTo>
                  <a:pt x="10953942" y="5427883"/>
                  <a:pt x="10980985" y="5405778"/>
                  <a:pt x="10959056" y="5432086"/>
                </a:cubicBezTo>
                <a:cubicBezTo>
                  <a:pt x="10960333" y="5433137"/>
                  <a:pt x="10966136" y="5426823"/>
                  <a:pt x="10967415" y="5427873"/>
                </a:cubicBezTo>
                <a:cubicBezTo>
                  <a:pt x="10968693" y="5428924"/>
                  <a:pt x="10975773" y="5423660"/>
                  <a:pt x="10978329" y="5425762"/>
                </a:cubicBezTo>
                <a:cubicBezTo>
                  <a:pt x="10979608" y="5426814"/>
                  <a:pt x="10973806" y="5433128"/>
                  <a:pt x="10968006" y="5439443"/>
                </a:cubicBezTo>
                <a:cubicBezTo>
                  <a:pt x="10976364" y="5435229"/>
                  <a:pt x="10984722" y="5431017"/>
                  <a:pt x="10973119" y="5443645"/>
                </a:cubicBezTo>
                <a:cubicBezTo>
                  <a:pt x="10987280" y="5433119"/>
                  <a:pt x="10991802" y="5425753"/>
                  <a:pt x="10997604" y="5419439"/>
                </a:cubicBezTo>
                <a:cubicBezTo>
                  <a:pt x="10990524" y="5424703"/>
                  <a:pt x="11006650" y="5404710"/>
                  <a:pt x="10999570" y="5409973"/>
                </a:cubicBezTo>
                <a:cubicBezTo>
                  <a:pt x="10993769" y="5416287"/>
                  <a:pt x="10987966" y="5422601"/>
                  <a:pt x="10986688" y="5421549"/>
                </a:cubicBezTo>
                <a:cubicBezTo>
                  <a:pt x="10985409" y="5420499"/>
                  <a:pt x="10984131" y="5419448"/>
                  <a:pt x="10982853" y="5418397"/>
                </a:cubicBezTo>
                <a:cubicBezTo>
                  <a:pt x="10980296" y="5416296"/>
                  <a:pt x="10984820" y="5408931"/>
                  <a:pt x="10982262" y="5406829"/>
                </a:cubicBezTo>
                <a:cubicBezTo>
                  <a:pt x="10980985" y="5405778"/>
                  <a:pt x="10980985" y="5405778"/>
                  <a:pt x="10979705" y="5404728"/>
                </a:cubicBezTo>
                <a:cubicBezTo>
                  <a:pt x="10984228" y="5397362"/>
                  <a:pt x="10985506" y="5398413"/>
                  <a:pt x="10985506" y="5398413"/>
                </a:cubicBezTo>
                <a:cubicBezTo>
                  <a:pt x="10987129" y="5394205"/>
                  <a:pt x="10984719" y="5394996"/>
                  <a:pt x="10980294" y="5398285"/>
                </a:cubicBezTo>
                <a:close/>
                <a:moveTo>
                  <a:pt x="10595074" y="5397134"/>
                </a:moveTo>
                <a:lnTo>
                  <a:pt x="10595385" y="5398622"/>
                </a:lnTo>
                <a:cubicBezTo>
                  <a:pt x="10595896" y="5400750"/>
                  <a:pt x="10596550" y="5402928"/>
                  <a:pt x="10597544" y="5405142"/>
                </a:cubicBezTo>
                <a:lnTo>
                  <a:pt x="10597875" y="5404656"/>
                </a:lnTo>
                <a:lnTo>
                  <a:pt x="10598097" y="5405297"/>
                </a:lnTo>
                <a:lnTo>
                  <a:pt x="10599988" y="5407884"/>
                </a:lnTo>
                <a:lnTo>
                  <a:pt x="10597678" y="5408316"/>
                </a:lnTo>
                <a:cubicBezTo>
                  <a:pt x="10596817" y="5409278"/>
                  <a:pt x="10596628" y="5410912"/>
                  <a:pt x="10597110" y="5413221"/>
                </a:cubicBezTo>
                <a:cubicBezTo>
                  <a:pt x="10595766" y="5411873"/>
                  <a:pt x="10595766" y="5411873"/>
                  <a:pt x="10593724" y="5412256"/>
                </a:cubicBezTo>
                <a:lnTo>
                  <a:pt x="10592496" y="5410238"/>
                </a:lnTo>
                <a:lnTo>
                  <a:pt x="10593009" y="5409250"/>
                </a:lnTo>
                <a:cubicBezTo>
                  <a:pt x="10593851" y="5407766"/>
                  <a:pt x="10594944" y="5406740"/>
                  <a:pt x="10596793" y="5407623"/>
                </a:cubicBezTo>
                <a:cubicBezTo>
                  <a:pt x="10595617" y="5405128"/>
                  <a:pt x="10594861" y="5403219"/>
                  <a:pt x="10594567" y="5401530"/>
                </a:cubicBezTo>
                <a:close/>
                <a:moveTo>
                  <a:pt x="11533011" y="5396340"/>
                </a:moveTo>
                <a:cubicBezTo>
                  <a:pt x="11531303" y="5397870"/>
                  <a:pt x="11528232" y="5401212"/>
                  <a:pt x="11525160" y="5404555"/>
                </a:cubicBezTo>
                <a:cubicBezTo>
                  <a:pt x="11526535" y="5405685"/>
                  <a:pt x="11534054" y="5400129"/>
                  <a:pt x="11532678" y="5398999"/>
                </a:cubicBezTo>
                <a:cubicBezTo>
                  <a:pt x="11535062" y="5395092"/>
                  <a:pt x="11534718" y="5394810"/>
                  <a:pt x="11533011" y="5396340"/>
                </a:cubicBezTo>
                <a:close/>
                <a:moveTo>
                  <a:pt x="10848014" y="5395573"/>
                </a:moveTo>
                <a:cubicBezTo>
                  <a:pt x="10848014" y="5395573"/>
                  <a:pt x="10848014" y="5395573"/>
                  <a:pt x="10841870" y="5402258"/>
                </a:cubicBezTo>
                <a:cubicBezTo>
                  <a:pt x="10842557" y="5402825"/>
                  <a:pt x="10842901" y="5403107"/>
                  <a:pt x="10843840" y="5402412"/>
                </a:cubicBezTo>
                <a:cubicBezTo>
                  <a:pt x="10844780" y="5401718"/>
                  <a:pt x="10846316" y="5400046"/>
                  <a:pt x="10849388" y="5396704"/>
                </a:cubicBezTo>
                <a:cubicBezTo>
                  <a:pt x="10849388" y="5396704"/>
                  <a:pt x="10849388" y="5396704"/>
                  <a:pt x="10848014" y="5395573"/>
                </a:cubicBezTo>
                <a:close/>
                <a:moveTo>
                  <a:pt x="11062068" y="5395500"/>
                </a:moveTo>
                <a:cubicBezTo>
                  <a:pt x="11055924" y="5402185"/>
                  <a:pt x="11055924" y="5402185"/>
                  <a:pt x="11055924" y="5402185"/>
                </a:cubicBezTo>
                <a:cubicBezTo>
                  <a:pt x="11056535" y="5402689"/>
                  <a:pt x="11057452" y="5403442"/>
                  <a:pt x="11058984" y="5403234"/>
                </a:cubicBezTo>
                <a:cubicBezTo>
                  <a:pt x="11060515" y="5403026"/>
                  <a:pt x="11062663" y="5401856"/>
                  <a:pt x="11065734" y="5398514"/>
                </a:cubicBezTo>
                <a:cubicBezTo>
                  <a:pt x="11065734" y="5398514"/>
                  <a:pt x="11063289" y="5396505"/>
                  <a:pt x="11062068" y="5395500"/>
                </a:cubicBezTo>
                <a:close/>
                <a:moveTo>
                  <a:pt x="11647115" y="5395277"/>
                </a:moveTo>
                <a:cubicBezTo>
                  <a:pt x="11646829" y="5395041"/>
                  <a:pt x="11646303" y="5395341"/>
                  <a:pt x="11645655" y="5395909"/>
                </a:cubicBezTo>
                <a:lnTo>
                  <a:pt x="11645219" y="5396356"/>
                </a:lnTo>
                <a:lnTo>
                  <a:pt x="11642899" y="5397678"/>
                </a:lnTo>
                <a:cubicBezTo>
                  <a:pt x="11641076" y="5399114"/>
                  <a:pt x="11639254" y="5400550"/>
                  <a:pt x="11638681" y="5400079"/>
                </a:cubicBezTo>
                <a:cubicBezTo>
                  <a:pt x="11638681" y="5400079"/>
                  <a:pt x="11639826" y="5401021"/>
                  <a:pt x="11639826" y="5401021"/>
                </a:cubicBezTo>
                <a:cubicBezTo>
                  <a:pt x="11640399" y="5401492"/>
                  <a:pt x="11641935" y="5399820"/>
                  <a:pt x="11643472" y="5398149"/>
                </a:cubicBezTo>
                <a:lnTo>
                  <a:pt x="11645219" y="5396356"/>
                </a:lnTo>
                <a:close/>
                <a:moveTo>
                  <a:pt x="10775403" y="5393585"/>
                </a:moveTo>
                <a:cubicBezTo>
                  <a:pt x="10774300" y="5392678"/>
                  <a:pt x="10771819" y="5393573"/>
                  <a:pt x="10768747" y="5396915"/>
                </a:cubicBezTo>
                <a:cubicBezTo>
                  <a:pt x="10763866" y="5404636"/>
                  <a:pt x="10765126" y="5405672"/>
                  <a:pt x="10767646" y="5407745"/>
                </a:cubicBezTo>
                <a:cubicBezTo>
                  <a:pt x="10773789" y="5401060"/>
                  <a:pt x="10773789" y="5401060"/>
                  <a:pt x="10773789" y="5401060"/>
                </a:cubicBezTo>
                <a:cubicBezTo>
                  <a:pt x="10776230" y="5397199"/>
                  <a:pt x="10776506" y="5394491"/>
                  <a:pt x="10775403" y="5393585"/>
                </a:cubicBezTo>
                <a:close/>
                <a:moveTo>
                  <a:pt x="11206663" y="5393098"/>
                </a:moveTo>
                <a:cubicBezTo>
                  <a:pt x="11200520" y="5399784"/>
                  <a:pt x="11200520" y="5399784"/>
                  <a:pt x="11200520" y="5399784"/>
                </a:cubicBezTo>
                <a:cubicBezTo>
                  <a:pt x="11200520" y="5399784"/>
                  <a:pt x="11200520" y="5399784"/>
                  <a:pt x="11201437" y="5400537"/>
                </a:cubicBezTo>
                <a:cubicBezTo>
                  <a:pt x="11201437" y="5400537"/>
                  <a:pt x="11201437" y="5400537"/>
                  <a:pt x="11207580" y="5393851"/>
                </a:cubicBezTo>
                <a:cubicBezTo>
                  <a:pt x="11206663" y="5393098"/>
                  <a:pt x="11206663" y="5393098"/>
                  <a:pt x="11206663" y="5393098"/>
                </a:cubicBezTo>
                <a:close/>
                <a:moveTo>
                  <a:pt x="10603707" y="5391566"/>
                </a:moveTo>
                <a:cubicBezTo>
                  <a:pt x="10605398" y="5398215"/>
                  <a:pt x="10607415" y="5401914"/>
                  <a:pt x="10608757" y="5402954"/>
                </a:cubicBezTo>
                <a:cubicBezTo>
                  <a:pt x="10609422" y="5401332"/>
                  <a:pt x="10609422" y="5401332"/>
                  <a:pt x="10610424" y="5401043"/>
                </a:cubicBezTo>
                <a:cubicBezTo>
                  <a:pt x="10608397" y="5393064"/>
                  <a:pt x="10606053" y="5392316"/>
                  <a:pt x="10603707" y="5391566"/>
                </a:cubicBezTo>
                <a:close/>
                <a:moveTo>
                  <a:pt x="10588128" y="5389745"/>
                </a:moveTo>
                <a:lnTo>
                  <a:pt x="10589065" y="5390006"/>
                </a:lnTo>
                <a:lnTo>
                  <a:pt x="10589202" y="5392303"/>
                </a:lnTo>
                <a:lnTo>
                  <a:pt x="10588195" y="5390892"/>
                </a:lnTo>
                <a:close/>
                <a:moveTo>
                  <a:pt x="10769849" y="5386086"/>
                </a:moveTo>
                <a:cubicBezTo>
                  <a:pt x="10763706" y="5392772"/>
                  <a:pt x="10763706" y="5392772"/>
                  <a:pt x="10763706" y="5392772"/>
                </a:cubicBezTo>
                <a:cubicBezTo>
                  <a:pt x="10763706" y="5392772"/>
                  <a:pt x="10765081" y="5393901"/>
                  <a:pt x="10765081" y="5393901"/>
                </a:cubicBezTo>
                <a:cubicBezTo>
                  <a:pt x="10771224" y="5387216"/>
                  <a:pt x="10771224" y="5387216"/>
                  <a:pt x="10769849" y="5386086"/>
                </a:cubicBezTo>
                <a:close/>
                <a:moveTo>
                  <a:pt x="10821551" y="5385558"/>
                </a:moveTo>
                <a:cubicBezTo>
                  <a:pt x="10820329" y="5384554"/>
                  <a:pt x="10812424" y="5388486"/>
                  <a:pt x="10805743" y="5393424"/>
                </a:cubicBezTo>
                <a:cubicBezTo>
                  <a:pt x="10801504" y="5400371"/>
                  <a:pt x="10805171" y="5403385"/>
                  <a:pt x="10807615" y="5405394"/>
                </a:cubicBezTo>
                <a:cubicBezTo>
                  <a:pt x="10818535" y="5393508"/>
                  <a:pt x="10817314" y="5392504"/>
                  <a:pt x="10821551" y="5385558"/>
                </a:cubicBezTo>
                <a:close/>
                <a:moveTo>
                  <a:pt x="7759622" y="5383765"/>
                </a:moveTo>
                <a:cubicBezTo>
                  <a:pt x="7759622" y="5386907"/>
                  <a:pt x="7757518" y="5386907"/>
                  <a:pt x="7757518" y="5390051"/>
                </a:cubicBezTo>
                <a:cubicBezTo>
                  <a:pt x="7757518" y="5393194"/>
                  <a:pt x="7759622" y="5393194"/>
                  <a:pt x="7759622" y="5393194"/>
                </a:cubicBezTo>
                <a:cubicBezTo>
                  <a:pt x="7761726" y="5393194"/>
                  <a:pt x="7763830" y="5393194"/>
                  <a:pt x="7765935" y="5390051"/>
                </a:cubicBezTo>
                <a:cubicBezTo>
                  <a:pt x="7765935" y="5390051"/>
                  <a:pt x="7768039" y="5390051"/>
                  <a:pt x="7768039" y="5390051"/>
                </a:cubicBezTo>
                <a:cubicBezTo>
                  <a:pt x="7770144" y="5390051"/>
                  <a:pt x="7770144" y="5386907"/>
                  <a:pt x="7770144" y="5386907"/>
                </a:cubicBezTo>
                <a:cubicBezTo>
                  <a:pt x="7770144" y="5383765"/>
                  <a:pt x="7770144" y="5383765"/>
                  <a:pt x="7768039" y="5383765"/>
                </a:cubicBezTo>
                <a:cubicBezTo>
                  <a:pt x="7765935" y="5383765"/>
                  <a:pt x="7765935" y="5383765"/>
                  <a:pt x="7763830" y="5383765"/>
                </a:cubicBezTo>
                <a:cubicBezTo>
                  <a:pt x="7761726" y="5383765"/>
                  <a:pt x="7761726" y="5383765"/>
                  <a:pt x="7759622" y="5383765"/>
                </a:cubicBezTo>
                <a:close/>
                <a:moveTo>
                  <a:pt x="3049398" y="5383765"/>
                </a:moveTo>
                <a:cubicBezTo>
                  <a:pt x="3049398" y="5386907"/>
                  <a:pt x="3047294" y="5386907"/>
                  <a:pt x="3047294" y="5390051"/>
                </a:cubicBezTo>
                <a:cubicBezTo>
                  <a:pt x="3047294" y="5393195"/>
                  <a:pt x="3049398" y="5393195"/>
                  <a:pt x="3049398" y="5393195"/>
                </a:cubicBezTo>
                <a:cubicBezTo>
                  <a:pt x="3051503" y="5393195"/>
                  <a:pt x="3053607" y="5393195"/>
                  <a:pt x="3055712" y="5390051"/>
                </a:cubicBezTo>
                <a:cubicBezTo>
                  <a:pt x="3055712" y="5390051"/>
                  <a:pt x="3057816" y="5390051"/>
                  <a:pt x="3057816" y="5390051"/>
                </a:cubicBezTo>
                <a:cubicBezTo>
                  <a:pt x="3059921" y="5390051"/>
                  <a:pt x="3059921" y="5386907"/>
                  <a:pt x="3059921" y="5386907"/>
                </a:cubicBezTo>
                <a:cubicBezTo>
                  <a:pt x="3059921" y="5383765"/>
                  <a:pt x="3059921" y="5383765"/>
                  <a:pt x="3057816" y="5383765"/>
                </a:cubicBezTo>
                <a:cubicBezTo>
                  <a:pt x="3055712" y="5383765"/>
                  <a:pt x="3055712" y="5383765"/>
                  <a:pt x="3053607" y="5383765"/>
                </a:cubicBezTo>
                <a:cubicBezTo>
                  <a:pt x="3051503" y="5383765"/>
                  <a:pt x="3051503" y="5383765"/>
                  <a:pt x="3049398" y="5383765"/>
                </a:cubicBezTo>
                <a:close/>
                <a:moveTo>
                  <a:pt x="10589329" y="5381081"/>
                </a:moveTo>
                <a:lnTo>
                  <a:pt x="10591054" y="5384081"/>
                </a:lnTo>
                <a:lnTo>
                  <a:pt x="10589404" y="5382820"/>
                </a:lnTo>
                <a:lnTo>
                  <a:pt x="10588698" y="5383024"/>
                </a:lnTo>
                <a:close/>
                <a:moveTo>
                  <a:pt x="10910779" y="5380670"/>
                </a:moveTo>
                <a:cubicBezTo>
                  <a:pt x="10909404" y="5379540"/>
                  <a:pt x="10903263" y="5386224"/>
                  <a:pt x="10898494" y="5394042"/>
                </a:cubicBezTo>
                <a:cubicBezTo>
                  <a:pt x="10899868" y="5395171"/>
                  <a:pt x="10910779" y="5380670"/>
                  <a:pt x="10910779" y="5380670"/>
                </a:cubicBezTo>
                <a:close/>
                <a:moveTo>
                  <a:pt x="11041443" y="5378549"/>
                </a:moveTo>
                <a:cubicBezTo>
                  <a:pt x="11035299" y="5385232"/>
                  <a:pt x="11035299" y="5385232"/>
                  <a:pt x="11029156" y="5391919"/>
                </a:cubicBezTo>
                <a:cubicBezTo>
                  <a:pt x="11030532" y="5393049"/>
                  <a:pt x="11031906" y="5394180"/>
                  <a:pt x="11031906" y="5394180"/>
                </a:cubicBezTo>
                <a:cubicBezTo>
                  <a:pt x="11044192" y="5380808"/>
                  <a:pt x="11042818" y="5379679"/>
                  <a:pt x="11041443" y="5378549"/>
                </a:cubicBezTo>
                <a:close/>
                <a:moveTo>
                  <a:pt x="7750488" y="5377673"/>
                </a:moveTo>
                <a:cubicBezTo>
                  <a:pt x="7749253" y="5378013"/>
                  <a:pt x="7749073" y="5379264"/>
                  <a:pt x="7748713" y="5381766"/>
                </a:cubicBezTo>
                <a:cubicBezTo>
                  <a:pt x="7747992" y="5386772"/>
                  <a:pt x="7747992" y="5386772"/>
                  <a:pt x="7756429" y="5394065"/>
                </a:cubicBezTo>
                <a:cubicBezTo>
                  <a:pt x="7757150" y="5389061"/>
                  <a:pt x="7757871" y="5384055"/>
                  <a:pt x="7758591" y="5379051"/>
                </a:cubicBezTo>
                <a:cubicBezTo>
                  <a:pt x="7754012" y="5377906"/>
                  <a:pt x="7751723" y="5377334"/>
                  <a:pt x="7750488" y="5377673"/>
                </a:cubicBezTo>
                <a:close/>
                <a:moveTo>
                  <a:pt x="3040264" y="5377673"/>
                </a:moveTo>
                <a:cubicBezTo>
                  <a:pt x="3039029" y="5378013"/>
                  <a:pt x="3038849" y="5379264"/>
                  <a:pt x="3038489" y="5381766"/>
                </a:cubicBezTo>
                <a:cubicBezTo>
                  <a:pt x="3037768" y="5386772"/>
                  <a:pt x="3037768" y="5386772"/>
                  <a:pt x="3046205" y="5394066"/>
                </a:cubicBezTo>
                <a:cubicBezTo>
                  <a:pt x="3046926" y="5389061"/>
                  <a:pt x="3047647" y="5384055"/>
                  <a:pt x="3048367" y="5379051"/>
                </a:cubicBezTo>
                <a:cubicBezTo>
                  <a:pt x="3043788" y="5377906"/>
                  <a:pt x="3041499" y="5377334"/>
                  <a:pt x="3040264" y="5377673"/>
                </a:cubicBezTo>
                <a:close/>
                <a:moveTo>
                  <a:pt x="11572710" y="5377145"/>
                </a:moveTo>
                <a:cubicBezTo>
                  <a:pt x="11571428" y="5376090"/>
                  <a:pt x="11565626" y="5382404"/>
                  <a:pt x="11565626" y="5382404"/>
                </a:cubicBezTo>
                <a:cubicBezTo>
                  <a:pt x="11565626" y="5382404"/>
                  <a:pt x="11561107" y="5389774"/>
                  <a:pt x="11559824" y="5388718"/>
                </a:cubicBezTo>
                <a:cubicBezTo>
                  <a:pt x="11556588" y="5397143"/>
                  <a:pt x="11552070" y="5404511"/>
                  <a:pt x="11540467" y="5417139"/>
                </a:cubicBezTo>
                <a:cubicBezTo>
                  <a:pt x="11540467" y="5417139"/>
                  <a:pt x="11541750" y="5418194"/>
                  <a:pt x="11541750" y="5418194"/>
                </a:cubicBezTo>
                <a:cubicBezTo>
                  <a:pt x="11547551" y="5411880"/>
                  <a:pt x="11548835" y="5412934"/>
                  <a:pt x="11548835" y="5412934"/>
                </a:cubicBezTo>
                <a:cubicBezTo>
                  <a:pt x="11554636" y="5406621"/>
                  <a:pt x="11559155" y="5399253"/>
                  <a:pt x="11559155" y="5399253"/>
                </a:cubicBezTo>
                <a:cubicBezTo>
                  <a:pt x="11564957" y="5392938"/>
                  <a:pt x="11566240" y="5393992"/>
                  <a:pt x="11570759" y="5386624"/>
                </a:cubicBezTo>
                <a:cubicBezTo>
                  <a:pt x="11570759" y="5386624"/>
                  <a:pt x="11569474" y="5385569"/>
                  <a:pt x="11568192" y="5384514"/>
                </a:cubicBezTo>
                <a:cubicBezTo>
                  <a:pt x="11573993" y="5378199"/>
                  <a:pt x="11573993" y="5378199"/>
                  <a:pt x="11573993" y="5378199"/>
                </a:cubicBezTo>
                <a:cubicBezTo>
                  <a:pt x="11572710" y="5377145"/>
                  <a:pt x="11572710" y="5377145"/>
                  <a:pt x="11572710" y="5377145"/>
                </a:cubicBezTo>
                <a:close/>
                <a:moveTo>
                  <a:pt x="10796427" y="5376640"/>
                </a:moveTo>
                <a:cubicBezTo>
                  <a:pt x="10793907" y="5374568"/>
                  <a:pt x="10793907" y="5374568"/>
                  <a:pt x="10787186" y="5379474"/>
                </a:cubicBezTo>
                <a:cubicBezTo>
                  <a:pt x="10781725" y="5385418"/>
                  <a:pt x="10782986" y="5386453"/>
                  <a:pt x="10778786" y="5393432"/>
                </a:cubicBezTo>
                <a:cubicBezTo>
                  <a:pt x="10780046" y="5394468"/>
                  <a:pt x="10785506" y="5388525"/>
                  <a:pt x="10785506" y="5388525"/>
                </a:cubicBezTo>
                <a:cubicBezTo>
                  <a:pt x="10785506" y="5388525"/>
                  <a:pt x="10785506" y="5388525"/>
                  <a:pt x="10786767" y="5389562"/>
                </a:cubicBezTo>
                <a:cubicBezTo>
                  <a:pt x="10792228" y="5383619"/>
                  <a:pt x="10792228" y="5383619"/>
                  <a:pt x="10792228" y="5383619"/>
                </a:cubicBezTo>
                <a:cubicBezTo>
                  <a:pt x="10792228" y="5383619"/>
                  <a:pt x="10790968" y="5382582"/>
                  <a:pt x="10790968" y="5382582"/>
                </a:cubicBezTo>
                <a:cubicBezTo>
                  <a:pt x="10790968" y="5382582"/>
                  <a:pt x="10789707" y="5381546"/>
                  <a:pt x="10796427" y="5376640"/>
                </a:cubicBezTo>
                <a:close/>
                <a:moveTo>
                  <a:pt x="11059357" y="5373715"/>
                </a:moveTo>
                <a:cubicBezTo>
                  <a:pt x="11058097" y="5372679"/>
                  <a:pt x="11041204" y="5391065"/>
                  <a:pt x="11036833" y="5398229"/>
                </a:cubicBezTo>
                <a:cubicBezTo>
                  <a:pt x="11037463" y="5398748"/>
                  <a:pt x="11038409" y="5399525"/>
                  <a:pt x="11039901" y="5399406"/>
                </a:cubicBezTo>
                <a:cubicBezTo>
                  <a:pt x="11041392" y="5399287"/>
                  <a:pt x="11043430" y="5398273"/>
                  <a:pt x="11046246" y="5395209"/>
                </a:cubicBezTo>
                <a:cubicBezTo>
                  <a:pt x="11050616" y="5388044"/>
                  <a:pt x="11054986" y="5380880"/>
                  <a:pt x="11059357" y="5373715"/>
                </a:cubicBezTo>
                <a:close/>
                <a:moveTo>
                  <a:pt x="7794328" y="5372422"/>
                </a:moveTo>
                <a:cubicBezTo>
                  <a:pt x="7794328" y="5372422"/>
                  <a:pt x="7793517" y="5378054"/>
                  <a:pt x="7802675" y="5380342"/>
                </a:cubicBezTo>
                <a:cubicBezTo>
                  <a:pt x="7802675" y="5380342"/>
                  <a:pt x="7804963" y="5380914"/>
                  <a:pt x="7807354" y="5380782"/>
                </a:cubicBezTo>
                <a:cubicBezTo>
                  <a:pt x="7809744" y="5380650"/>
                  <a:pt x="7812237" y="5379813"/>
                  <a:pt x="7812642" y="5376998"/>
                </a:cubicBezTo>
                <a:cubicBezTo>
                  <a:pt x="7812642" y="5376998"/>
                  <a:pt x="7803486" y="5374710"/>
                  <a:pt x="7803486" y="5374710"/>
                </a:cubicBezTo>
                <a:cubicBezTo>
                  <a:pt x="7794328" y="5372422"/>
                  <a:pt x="7794328" y="5372422"/>
                  <a:pt x="7794328" y="5372422"/>
                </a:cubicBezTo>
                <a:close/>
                <a:moveTo>
                  <a:pt x="3084104" y="5372422"/>
                </a:moveTo>
                <a:cubicBezTo>
                  <a:pt x="3084104" y="5372422"/>
                  <a:pt x="3083293" y="5378054"/>
                  <a:pt x="3092451" y="5380342"/>
                </a:cubicBezTo>
                <a:cubicBezTo>
                  <a:pt x="3092451" y="5380342"/>
                  <a:pt x="3094739" y="5380914"/>
                  <a:pt x="3097130" y="5380782"/>
                </a:cubicBezTo>
                <a:cubicBezTo>
                  <a:pt x="3099520" y="5380650"/>
                  <a:pt x="3102013" y="5379813"/>
                  <a:pt x="3102418" y="5376998"/>
                </a:cubicBezTo>
                <a:cubicBezTo>
                  <a:pt x="3102418" y="5376998"/>
                  <a:pt x="3093263" y="5374711"/>
                  <a:pt x="3093263" y="5374711"/>
                </a:cubicBezTo>
                <a:cubicBezTo>
                  <a:pt x="3084104" y="5372422"/>
                  <a:pt x="3084104" y="5372422"/>
                  <a:pt x="3084104" y="5372422"/>
                </a:cubicBezTo>
                <a:close/>
                <a:moveTo>
                  <a:pt x="10855457" y="5370399"/>
                </a:moveTo>
                <a:lnTo>
                  <a:pt x="10839056" y="5384181"/>
                </a:lnTo>
                <a:lnTo>
                  <a:pt x="10838704" y="5384193"/>
                </a:lnTo>
                <a:cubicBezTo>
                  <a:pt x="10838234" y="5384479"/>
                  <a:pt x="10837452" y="5385180"/>
                  <a:pt x="10836044" y="5386712"/>
                </a:cubicBezTo>
                <a:lnTo>
                  <a:pt x="10839056" y="5384181"/>
                </a:lnTo>
                <a:lnTo>
                  <a:pt x="10839489" y="5384166"/>
                </a:lnTo>
                <a:cubicBezTo>
                  <a:pt x="10839804" y="5384424"/>
                  <a:pt x="10840120" y="5384684"/>
                  <a:pt x="10842935" y="5381619"/>
                </a:cubicBezTo>
                <a:cubicBezTo>
                  <a:pt x="10844195" y="5382656"/>
                  <a:pt x="10839824" y="5389821"/>
                  <a:pt x="10839824" y="5389821"/>
                </a:cubicBezTo>
                <a:cubicBezTo>
                  <a:pt x="10839824" y="5389821"/>
                  <a:pt x="10839824" y="5389821"/>
                  <a:pt x="10845456" y="5383692"/>
                </a:cubicBezTo>
                <a:cubicBezTo>
                  <a:pt x="10845456" y="5383692"/>
                  <a:pt x="10841084" y="5390856"/>
                  <a:pt x="10841084" y="5390856"/>
                </a:cubicBezTo>
                <a:cubicBezTo>
                  <a:pt x="10838899" y="5394438"/>
                  <a:pt x="10839845" y="5395216"/>
                  <a:pt x="10841495" y="5395225"/>
                </a:cubicBezTo>
                <a:cubicBezTo>
                  <a:pt x="10843144" y="5395236"/>
                  <a:pt x="10845496" y="5394482"/>
                  <a:pt x="10846127" y="5395000"/>
                </a:cubicBezTo>
                <a:cubicBezTo>
                  <a:pt x="10851757" y="5388871"/>
                  <a:pt x="10850497" y="5387835"/>
                  <a:pt x="10850497" y="5387835"/>
                </a:cubicBezTo>
                <a:cubicBezTo>
                  <a:pt x="10849237" y="5386800"/>
                  <a:pt x="10854867" y="5380672"/>
                  <a:pt x="10853607" y="5379636"/>
                </a:cubicBezTo>
                <a:cubicBezTo>
                  <a:pt x="10853607" y="5379636"/>
                  <a:pt x="10852346" y="5378600"/>
                  <a:pt x="10846716" y="5384727"/>
                </a:cubicBezTo>
                <a:cubicBezTo>
                  <a:pt x="10846716" y="5384727"/>
                  <a:pt x="10846716" y="5384727"/>
                  <a:pt x="10845456" y="5383692"/>
                </a:cubicBezTo>
                <a:cubicBezTo>
                  <a:pt x="10851086" y="5377565"/>
                  <a:pt x="10849826" y="5376528"/>
                  <a:pt x="10855457" y="5370399"/>
                </a:cubicBezTo>
                <a:close/>
                <a:moveTo>
                  <a:pt x="11121135" y="5369736"/>
                </a:moveTo>
                <a:cubicBezTo>
                  <a:pt x="11121135" y="5369736"/>
                  <a:pt x="11121135" y="5369736"/>
                  <a:pt x="11117040" y="5374194"/>
                </a:cubicBezTo>
                <a:cubicBezTo>
                  <a:pt x="11117040" y="5374194"/>
                  <a:pt x="11118186" y="5375136"/>
                  <a:pt x="11118186" y="5375136"/>
                </a:cubicBezTo>
                <a:cubicBezTo>
                  <a:pt x="11118186" y="5375136"/>
                  <a:pt x="11123428" y="5371620"/>
                  <a:pt x="11123428" y="5371620"/>
                </a:cubicBezTo>
                <a:cubicBezTo>
                  <a:pt x="11123428" y="5371620"/>
                  <a:pt x="11123428" y="5371620"/>
                  <a:pt x="11122281" y="5370679"/>
                </a:cubicBezTo>
                <a:cubicBezTo>
                  <a:pt x="11122281" y="5370679"/>
                  <a:pt x="11121135" y="5369736"/>
                  <a:pt x="11121135" y="5369736"/>
                </a:cubicBezTo>
                <a:close/>
                <a:moveTo>
                  <a:pt x="4268128" y="5367926"/>
                </a:moveTo>
                <a:cubicBezTo>
                  <a:pt x="4264898" y="5369553"/>
                  <a:pt x="4264686" y="5371765"/>
                  <a:pt x="4265332" y="5373017"/>
                </a:cubicBezTo>
                <a:cubicBezTo>
                  <a:pt x="4265655" y="5373643"/>
                  <a:pt x="4266193" y="5374030"/>
                  <a:pt x="4266678" y="5373983"/>
                </a:cubicBezTo>
                <a:cubicBezTo>
                  <a:pt x="4267163" y="5373935"/>
                  <a:pt x="4267593" y="5373456"/>
                  <a:pt x="4267700" y="5372350"/>
                </a:cubicBezTo>
                <a:cubicBezTo>
                  <a:pt x="4267700" y="5372350"/>
                  <a:pt x="4267700" y="5372350"/>
                  <a:pt x="4268128" y="5367926"/>
                </a:cubicBezTo>
                <a:close/>
                <a:moveTo>
                  <a:pt x="11737197" y="5365911"/>
                </a:moveTo>
                <a:cubicBezTo>
                  <a:pt x="11736128" y="5366254"/>
                  <a:pt x="11734275" y="5367176"/>
                  <a:pt x="11733703" y="5366705"/>
                </a:cubicBezTo>
                <a:cubicBezTo>
                  <a:pt x="11733703" y="5366705"/>
                  <a:pt x="11728583" y="5372276"/>
                  <a:pt x="11729730" y="5373218"/>
                </a:cubicBezTo>
                <a:cubicBezTo>
                  <a:pt x="11730875" y="5374160"/>
                  <a:pt x="11735994" y="5368589"/>
                  <a:pt x="11735994" y="5368589"/>
                </a:cubicBezTo>
                <a:cubicBezTo>
                  <a:pt x="11738554" y="5365803"/>
                  <a:pt x="11738267" y="5365567"/>
                  <a:pt x="11737197" y="5365911"/>
                </a:cubicBezTo>
                <a:close/>
                <a:moveTo>
                  <a:pt x="11037501" y="5365331"/>
                </a:moveTo>
                <a:cubicBezTo>
                  <a:pt x="11034122" y="5367091"/>
                  <a:pt x="11025565" y="5378210"/>
                  <a:pt x="11023674" y="5376656"/>
                </a:cubicBezTo>
                <a:cubicBezTo>
                  <a:pt x="11016782" y="5381748"/>
                  <a:pt x="11018042" y="5382784"/>
                  <a:pt x="11018042" y="5382784"/>
                </a:cubicBezTo>
                <a:cubicBezTo>
                  <a:pt x="11020563" y="5384857"/>
                  <a:pt x="11024934" y="5377691"/>
                  <a:pt x="11021824" y="5385891"/>
                </a:cubicBezTo>
                <a:cubicBezTo>
                  <a:pt x="11027453" y="5379763"/>
                  <a:pt x="11033087" y="5373634"/>
                  <a:pt x="11038716" y="5367507"/>
                </a:cubicBezTo>
                <a:cubicBezTo>
                  <a:pt x="11039179" y="5365197"/>
                  <a:pt x="11038628" y="5364744"/>
                  <a:pt x="11037501" y="5365331"/>
                </a:cubicBezTo>
                <a:close/>
                <a:moveTo>
                  <a:pt x="11639236" y="5365330"/>
                </a:moveTo>
                <a:cubicBezTo>
                  <a:pt x="11633093" y="5372015"/>
                  <a:pt x="11626950" y="5378700"/>
                  <a:pt x="11626950" y="5378700"/>
                </a:cubicBezTo>
                <a:cubicBezTo>
                  <a:pt x="11628096" y="5379642"/>
                  <a:pt x="11628096" y="5379642"/>
                  <a:pt x="11628096" y="5379642"/>
                </a:cubicBezTo>
                <a:cubicBezTo>
                  <a:pt x="11629242" y="5380584"/>
                  <a:pt x="11640381" y="5366272"/>
                  <a:pt x="11639236" y="5365330"/>
                </a:cubicBezTo>
                <a:close/>
                <a:moveTo>
                  <a:pt x="10862929" y="5364805"/>
                </a:moveTo>
                <a:cubicBezTo>
                  <a:pt x="10856786" y="5371492"/>
                  <a:pt x="10856786" y="5371492"/>
                  <a:pt x="10856786" y="5371492"/>
                </a:cubicBezTo>
                <a:cubicBezTo>
                  <a:pt x="10858069" y="5372546"/>
                  <a:pt x="10864212" y="5365861"/>
                  <a:pt x="10865496" y="5366915"/>
                </a:cubicBezTo>
                <a:cubicBezTo>
                  <a:pt x="10865496" y="5366915"/>
                  <a:pt x="10864212" y="5365861"/>
                  <a:pt x="10862929" y="5364805"/>
                </a:cubicBezTo>
                <a:close/>
                <a:moveTo>
                  <a:pt x="10634612" y="5364748"/>
                </a:moveTo>
                <a:cubicBezTo>
                  <a:pt x="10633171" y="5365804"/>
                  <a:pt x="10633192" y="5368554"/>
                  <a:pt x="10634199" y="5370727"/>
                </a:cubicBezTo>
                <a:cubicBezTo>
                  <a:pt x="10634703" y="5371813"/>
                  <a:pt x="10635455" y="5372755"/>
                  <a:pt x="10636392" y="5373268"/>
                </a:cubicBezTo>
                <a:cubicBezTo>
                  <a:pt x="10637331" y="5373782"/>
                  <a:pt x="10638457" y="5373867"/>
                  <a:pt x="10639710" y="5373239"/>
                </a:cubicBezTo>
                <a:cubicBezTo>
                  <a:pt x="10639825" y="5368494"/>
                  <a:pt x="10636311" y="5367577"/>
                  <a:pt x="10634612" y="5364748"/>
                </a:cubicBezTo>
                <a:close/>
                <a:moveTo>
                  <a:pt x="10943298" y="5364375"/>
                </a:moveTo>
                <a:cubicBezTo>
                  <a:pt x="10936380" y="5369443"/>
                  <a:pt x="10930748" y="5375572"/>
                  <a:pt x="10919487" y="5387828"/>
                </a:cubicBezTo>
                <a:cubicBezTo>
                  <a:pt x="10920776" y="5388888"/>
                  <a:pt x="10920776" y="5388888"/>
                  <a:pt x="10922064" y="5389946"/>
                </a:cubicBezTo>
                <a:cubicBezTo>
                  <a:pt x="10922064" y="5389946"/>
                  <a:pt x="10922064" y="5389946"/>
                  <a:pt x="10916434" y="5396075"/>
                </a:cubicBezTo>
                <a:cubicBezTo>
                  <a:pt x="10917723" y="5397135"/>
                  <a:pt x="10917723" y="5397135"/>
                  <a:pt x="10917723" y="5397135"/>
                </a:cubicBezTo>
                <a:cubicBezTo>
                  <a:pt x="10917723" y="5397135"/>
                  <a:pt x="10917723" y="5397135"/>
                  <a:pt x="10923354" y="5391007"/>
                </a:cubicBezTo>
                <a:cubicBezTo>
                  <a:pt x="10924643" y="5392065"/>
                  <a:pt x="10934140" y="5389117"/>
                  <a:pt x="10928510" y="5395245"/>
                </a:cubicBezTo>
                <a:cubicBezTo>
                  <a:pt x="10928510" y="5395245"/>
                  <a:pt x="10928510" y="5395245"/>
                  <a:pt x="10929799" y="5396304"/>
                </a:cubicBezTo>
                <a:cubicBezTo>
                  <a:pt x="10928510" y="5395245"/>
                  <a:pt x="10928510" y="5395245"/>
                  <a:pt x="10922879" y="5401374"/>
                </a:cubicBezTo>
                <a:cubicBezTo>
                  <a:pt x="10922879" y="5401374"/>
                  <a:pt x="10922879" y="5401374"/>
                  <a:pt x="10921590" y="5400314"/>
                </a:cubicBezTo>
                <a:cubicBezTo>
                  <a:pt x="10915958" y="5406442"/>
                  <a:pt x="10917248" y="5407501"/>
                  <a:pt x="10917248" y="5407501"/>
                </a:cubicBezTo>
                <a:cubicBezTo>
                  <a:pt x="10911617" y="5413629"/>
                  <a:pt x="10911617" y="5413629"/>
                  <a:pt x="10911617" y="5413629"/>
                </a:cubicBezTo>
                <a:cubicBezTo>
                  <a:pt x="10907274" y="5420818"/>
                  <a:pt x="10919824" y="5409621"/>
                  <a:pt x="10921114" y="5410680"/>
                </a:cubicBezTo>
                <a:cubicBezTo>
                  <a:pt x="10921114" y="5410680"/>
                  <a:pt x="10922404" y="5411741"/>
                  <a:pt x="10922404" y="5411741"/>
                </a:cubicBezTo>
                <a:cubicBezTo>
                  <a:pt x="10923693" y="5412799"/>
                  <a:pt x="10923693" y="5412799"/>
                  <a:pt x="10918062" y="5418927"/>
                </a:cubicBezTo>
                <a:cubicBezTo>
                  <a:pt x="10918062" y="5418927"/>
                  <a:pt x="10919351" y="5419986"/>
                  <a:pt x="10919351" y="5419986"/>
                </a:cubicBezTo>
                <a:cubicBezTo>
                  <a:pt x="10920640" y="5421045"/>
                  <a:pt x="10920640" y="5421045"/>
                  <a:pt x="10920640" y="5421045"/>
                </a:cubicBezTo>
                <a:cubicBezTo>
                  <a:pt x="10920640" y="5421045"/>
                  <a:pt x="10921929" y="5422106"/>
                  <a:pt x="10916298" y="5428234"/>
                </a:cubicBezTo>
                <a:cubicBezTo>
                  <a:pt x="10916298" y="5428234"/>
                  <a:pt x="10916298" y="5428234"/>
                  <a:pt x="10917587" y="5429294"/>
                </a:cubicBezTo>
                <a:cubicBezTo>
                  <a:pt x="10917587" y="5429294"/>
                  <a:pt x="10923217" y="5423164"/>
                  <a:pt x="10923217" y="5423164"/>
                </a:cubicBezTo>
                <a:cubicBezTo>
                  <a:pt x="10923217" y="5423164"/>
                  <a:pt x="10923217" y="5423164"/>
                  <a:pt x="10928848" y="5417039"/>
                </a:cubicBezTo>
                <a:cubicBezTo>
                  <a:pt x="10928848" y="5417039"/>
                  <a:pt x="10927559" y="5415978"/>
                  <a:pt x="10926269" y="5414918"/>
                </a:cubicBezTo>
                <a:cubicBezTo>
                  <a:pt x="10931902" y="5408790"/>
                  <a:pt x="10933191" y="5409850"/>
                  <a:pt x="10944452" y="5397593"/>
                </a:cubicBezTo>
                <a:cubicBezTo>
                  <a:pt x="10944452" y="5397593"/>
                  <a:pt x="10944452" y="5397593"/>
                  <a:pt x="10950084" y="5391465"/>
                </a:cubicBezTo>
                <a:cubicBezTo>
                  <a:pt x="10955715" y="5385336"/>
                  <a:pt x="10957003" y="5386395"/>
                  <a:pt x="10955715" y="5385336"/>
                </a:cubicBezTo>
                <a:cubicBezTo>
                  <a:pt x="10960055" y="5378149"/>
                  <a:pt x="10948795" y="5390405"/>
                  <a:pt x="10947505" y="5389346"/>
                </a:cubicBezTo>
                <a:cubicBezTo>
                  <a:pt x="10944928" y="5387227"/>
                  <a:pt x="10941060" y="5384048"/>
                  <a:pt x="10942825" y="5374740"/>
                </a:cubicBezTo>
                <a:cubicBezTo>
                  <a:pt x="10941536" y="5373681"/>
                  <a:pt x="10940246" y="5372621"/>
                  <a:pt x="10945877" y="5366494"/>
                </a:cubicBezTo>
                <a:cubicBezTo>
                  <a:pt x="10944589" y="5365434"/>
                  <a:pt x="10938957" y="5371561"/>
                  <a:pt x="10938957" y="5371561"/>
                </a:cubicBezTo>
                <a:cubicBezTo>
                  <a:pt x="10937669" y="5370503"/>
                  <a:pt x="10937669" y="5370503"/>
                  <a:pt x="10943298" y="5364375"/>
                </a:cubicBezTo>
                <a:close/>
                <a:moveTo>
                  <a:pt x="10778896" y="5362231"/>
                </a:moveTo>
                <a:cubicBezTo>
                  <a:pt x="10779508" y="5362734"/>
                  <a:pt x="10779401" y="5364601"/>
                  <a:pt x="10779654" y="5365785"/>
                </a:cubicBezTo>
                <a:cubicBezTo>
                  <a:pt x="10779779" y="5366377"/>
                  <a:pt x="10779995" y="5366799"/>
                  <a:pt x="10780435" y="5366795"/>
                </a:cubicBezTo>
                <a:cubicBezTo>
                  <a:pt x="10780876" y="5366790"/>
                  <a:pt x="10781540" y="5366358"/>
                  <a:pt x="10782564" y="5365244"/>
                </a:cubicBezTo>
                <a:cubicBezTo>
                  <a:pt x="10781341" y="5364240"/>
                  <a:pt x="10778896" y="5362231"/>
                  <a:pt x="10778896" y="5362231"/>
                </a:cubicBezTo>
                <a:close/>
                <a:moveTo>
                  <a:pt x="11568725" y="5362134"/>
                </a:moveTo>
                <a:cubicBezTo>
                  <a:pt x="11568725" y="5362134"/>
                  <a:pt x="11561600" y="5367523"/>
                  <a:pt x="11561600" y="5367523"/>
                </a:cubicBezTo>
                <a:cubicBezTo>
                  <a:pt x="11561600" y="5367523"/>
                  <a:pt x="11555714" y="5373929"/>
                  <a:pt x="11555714" y="5373929"/>
                </a:cubicBezTo>
                <a:cubicBezTo>
                  <a:pt x="11556951" y="5374947"/>
                  <a:pt x="11556951" y="5374947"/>
                  <a:pt x="11556951" y="5374947"/>
                </a:cubicBezTo>
                <a:cubicBezTo>
                  <a:pt x="11545178" y="5387760"/>
                  <a:pt x="11540529" y="5395184"/>
                  <a:pt x="11528754" y="5408000"/>
                </a:cubicBezTo>
                <a:cubicBezTo>
                  <a:pt x="11535953" y="5405483"/>
                  <a:pt x="11533218" y="5413779"/>
                  <a:pt x="11537413" y="5413536"/>
                </a:cubicBezTo>
                <a:cubicBezTo>
                  <a:pt x="11538810" y="5413454"/>
                  <a:pt x="11540978" y="5412425"/>
                  <a:pt x="11544540" y="5409730"/>
                </a:cubicBezTo>
                <a:cubicBezTo>
                  <a:pt x="11547953" y="5401288"/>
                  <a:pt x="11547953" y="5401288"/>
                  <a:pt x="11546715" y="5400270"/>
                </a:cubicBezTo>
                <a:cubicBezTo>
                  <a:pt x="11546715" y="5400270"/>
                  <a:pt x="11547953" y="5401288"/>
                  <a:pt x="11553840" y="5394881"/>
                </a:cubicBezTo>
                <a:cubicBezTo>
                  <a:pt x="11559727" y="5388474"/>
                  <a:pt x="11558489" y="5387458"/>
                  <a:pt x="11564376" y="5381050"/>
                </a:cubicBezTo>
                <a:cubicBezTo>
                  <a:pt x="11563139" y="5380033"/>
                  <a:pt x="11561901" y="5379016"/>
                  <a:pt x="11561901" y="5379016"/>
                </a:cubicBezTo>
                <a:cubicBezTo>
                  <a:pt x="11560664" y="5377999"/>
                  <a:pt x="11566550" y="5371592"/>
                  <a:pt x="11566550" y="5371592"/>
                </a:cubicBezTo>
                <a:cubicBezTo>
                  <a:pt x="11560664" y="5377999"/>
                  <a:pt x="11556951" y="5374947"/>
                  <a:pt x="11568725" y="5362134"/>
                </a:cubicBezTo>
                <a:close/>
                <a:moveTo>
                  <a:pt x="10863789" y="5361112"/>
                </a:moveTo>
                <a:cubicBezTo>
                  <a:pt x="10864396" y="5360145"/>
                  <a:pt x="10864075" y="5359881"/>
                  <a:pt x="10860362" y="5362695"/>
                </a:cubicBezTo>
                <a:cubicBezTo>
                  <a:pt x="10860362" y="5362695"/>
                  <a:pt x="10859079" y="5361641"/>
                  <a:pt x="10854220" y="5369382"/>
                </a:cubicBezTo>
                <a:cubicBezTo>
                  <a:pt x="10854861" y="5369910"/>
                  <a:pt x="10855182" y="5370173"/>
                  <a:pt x="10856110" y="5369469"/>
                </a:cubicBezTo>
                <a:cubicBezTo>
                  <a:pt x="10857038" y="5368765"/>
                  <a:pt x="10858575" y="5367094"/>
                  <a:pt x="10861647" y="5363751"/>
                </a:cubicBezTo>
                <a:cubicBezTo>
                  <a:pt x="10861647" y="5363751"/>
                  <a:pt x="10863182" y="5362080"/>
                  <a:pt x="10863789" y="5361112"/>
                </a:cubicBezTo>
                <a:close/>
                <a:moveTo>
                  <a:pt x="4331630" y="5360725"/>
                </a:moveTo>
                <a:cubicBezTo>
                  <a:pt x="4331998" y="5364298"/>
                  <a:pt x="4336020" y="5370394"/>
                  <a:pt x="4337804" y="5371209"/>
                </a:cubicBezTo>
                <a:cubicBezTo>
                  <a:pt x="4338396" y="5371480"/>
                  <a:pt x="4338741" y="5371165"/>
                  <a:pt x="4338619" y="5369975"/>
                </a:cubicBezTo>
                <a:cubicBezTo>
                  <a:pt x="4338129" y="5365210"/>
                  <a:pt x="4338129" y="5365210"/>
                  <a:pt x="4338129" y="5365210"/>
                </a:cubicBezTo>
                <a:cubicBezTo>
                  <a:pt x="4337638" y="5360445"/>
                  <a:pt x="4331630" y="5360725"/>
                  <a:pt x="4331630" y="5360725"/>
                </a:cubicBezTo>
                <a:close/>
                <a:moveTo>
                  <a:pt x="10831425" y="5358468"/>
                </a:moveTo>
                <a:cubicBezTo>
                  <a:pt x="10823907" y="5364023"/>
                  <a:pt x="10816389" y="5369579"/>
                  <a:pt x="10821158" y="5361763"/>
                </a:cubicBezTo>
                <a:cubicBezTo>
                  <a:pt x="10808873" y="5375135"/>
                  <a:pt x="10807498" y="5374004"/>
                  <a:pt x="10801354" y="5380689"/>
                </a:cubicBezTo>
                <a:cubicBezTo>
                  <a:pt x="10802728" y="5381820"/>
                  <a:pt x="10812998" y="5378525"/>
                  <a:pt x="10831425" y="5358468"/>
                </a:cubicBezTo>
                <a:close/>
                <a:moveTo>
                  <a:pt x="11433170" y="5355833"/>
                </a:moveTo>
                <a:cubicBezTo>
                  <a:pt x="11432173" y="5356480"/>
                  <a:pt x="11430409" y="5357963"/>
                  <a:pt x="11430409" y="5357963"/>
                </a:cubicBezTo>
                <a:cubicBezTo>
                  <a:pt x="11431324" y="5358717"/>
                  <a:pt x="11431324" y="5358717"/>
                  <a:pt x="11431324" y="5358717"/>
                </a:cubicBezTo>
                <a:cubicBezTo>
                  <a:pt x="11434396" y="5355374"/>
                  <a:pt x="11434167" y="5355186"/>
                  <a:pt x="11433170" y="5355833"/>
                </a:cubicBezTo>
                <a:close/>
                <a:moveTo>
                  <a:pt x="10930757" y="5354063"/>
                </a:moveTo>
                <a:cubicBezTo>
                  <a:pt x="10922409" y="5358284"/>
                  <a:pt x="10915334" y="5363553"/>
                  <a:pt x="10908260" y="5368819"/>
                </a:cubicBezTo>
                <a:cubicBezTo>
                  <a:pt x="10902459" y="5375133"/>
                  <a:pt x="10902459" y="5375133"/>
                  <a:pt x="10902459" y="5375133"/>
                </a:cubicBezTo>
                <a:cubicBezTo>
                  <a:pt x="10896658" y="5381447"/>
                  <a:pt x="10895385" y="5380401"/>
                  <a:pt x="10894112" y="5379354"/>
                </a:cubicBezTo>
                <a:cubicBezTo>
                  <a:pt x="10885055" y="5394075"/>
                  <a:pt x="10876707" y="5398295"/>
                  <a:pt x="10869632" y="5403563"/>
                </a:cubicBezTo>
                <a:cubicBezTo>
                  <a:pt x="10864467" y="5410401"/>
                  <a:pt x="10860753" y="5415660"/>
                  <a:pt x="10859372" y="5418681"/>
                </a:cubicBezTo>
                <a:cubicBezTo>
                  <a:pt x="10858683" y="5420192"/>
                  <a:pt x="10858576" y="5421144"/>
                  <a:pt x="10859164" y="5421455"/>
                </a:cubicBezTo>
                <a:cubicBezTo>
                  <a:pt x="10859753" y="5421764"/>
                  <a:pt x="10861035" y="5421433"/>
                  <a:pt x="10863121" y="5420378"/>
                </a:cubicBezTo>
                <a:cubicBezTo>
                  <a:pt x="10870195" y="5415109"/>
                  <a:pt x="10868922" y="5414064"/>
                  <a:pt x="10870195" y="5415109"/>
                </a:cubicBezTo>
                <a:cubicBezTo>
                  <a:pt x="10870195" y="5415109"/>
                  <a:pt x="10877270" y="5409843"/>
                  <a:pt x="10877270" y="5409843"/>
                </a:cubicBezTo>
                <a:cubicBezTo>
                  <a:pt x="10877270" y="5409843"/>
                  <a:pt x="10875998" y="5408796"/>
                  <a:pt x="10875998" y="5408796"/>
                </a:cubicBezTo>
                <a:cubicBezTo>
                  <a:pt x="10881799" y="5402481"/>
                  <a:pt x="10881799" y="5402481"/>
                  <a:pt x="10881799" y="5402481"/>
                </a:cubicBezTo>
                <a:cubicBezTo>
                  <a:pt x="10887601" y="5396167"/>
                  <a:pt x="10886328" y="5395121"/>
                  <a:pt x="10886328" y="5395121"/>
                </a:cubicBezTo>
                <a:cubicBezTo>
                  <a:pt x="10903732" y="5376179"/>
                  <a:pt x="10907551" y="5379318"/>
                  <a:pt x="10921700" y="5368784"/>
                </a:cubicBezTo>
                <a:cubicBezTo>
                  <a:pt x="10927501" y="5362470"/>
                  <a:pt x="10926228" y="5361424"/>
                  <a:pt x="10919153" y="5366691"/>
                </a:cubicBezTo>
                <a:cubicBezTo>
                  <a:pt x="10923683" y="5359331"/>
                  <a:pt x="10924955" y="5360377"/>
                  <a:pt x="10930757" y="5354063"/>
                </a:cubicBezTo>
                <a:close/>
                <a:moveTo>
                  <a:pt x="10796223" y="5353006"/>
                </a:moveTo>
                <a:cubicBezTo>
                  <a:pt x="10790488" y="5359245"/>
                  <a:pt x="10790488" y="5359245"/>
                  <a:pt x="10790488" y="5359245"/>
                </a:cubicBezTo>
                <a:cubicBezTo>
                  <a:pt x="10791772" y="5360300"/>
                  <a:pt x="10791772" y="5360300"/>
                  <a:pt x="10791772" y="5360300"/>
                </a:cubicBezTo>
                <a:cubicBezTo>
                  <a:pt x="10786039" y="5366539"/>
                  <a:pt x="10784755" y="5365484"/>
                  <a:pt x="10779023" y="5371724"/>
                </a:cubicBezTo>
                <a:cubicBezTo>
                  <a:pt x="10780306" y="5372779"/>
                  <a:pt x="10779043" y="5377216"/>
                  <a:pt x="10779610" y="5379052"/>
                </a:cubicBezTo>
                <a:cubicBezTo>
                  <a:pt x="10779893" y="5379969"/>
                  <a:pt x="10780634" y="5380235"/>
                  <a:pt x="10782379" y="5379102"/>
                </a:cubicBezTo>
                <a:cubicBezTo>
                  <a:pt x="10784124" y="5377970"/>
                  <a:pt x="10786872" y="5375437"/>
                  <a:pt x="10791173" y="5370758"/>
                </a:cubicBezTo>
                <a:cubicBezTo>
                  <a:pt x="10789889" y="5369704"/>
                  <a:pt x="10794338" y="5362409"/>
                  <a:pt x="10793055" y="5361355"/>
                </a:cubicBezTo>
                <a:cubicBezTo>
                  <a:pt x="10793055" y="5361355"/>
                  <a:pt x="10797506" y="5354059"/>
                  <a:pt x="10797506" y="5354059"/>
                </a:cubicBezTo>
                <a:cubicBezTo>
                  <a:pt x="10797506" y="5354059"/>
                  <a:pt x="10797506" y="5354059"/>
                  <a:pt x="10796223" y="5353006"/>
                </a:cubicBezTo>
                <a:close/>
                <a:moveTo>
                  <a:pt x="11528620" y="5352637"/>
                </a:moveTo>
                <a:cubicBezTo>
                  <a:pt x="11528620" y="5352637"/>
                  <a:pt x="11528620" y="5352637"/>
                  <a:pt x="11522988" y="5358766"/>
                </a:cubicBezTo>
                <a:cubicBezTo>
                  <a:pt x="11524248" y="5359802"/>
                  <a:pt x="11524248" y="5359802"/>
                  <a:pt x="11524248" y="5359802"/>
                </a:cubicBezTo>
                <a:cubicBezTo>
                  <a:pt x="11524248" y="5359802"/>
                  <a:pt x="11518618" y="5365931"/>
                  <a:pt x="11518618" y="5365931"/>
                </a:cubicBezTo>
                <a:cubicBezTo>
                  <a:pt x="11518618" y="5365931"/>
                  <a:pt x="11511727" y="5371022"/>
                  <a:pt x="11511727" y="5371022"/>
                </a:cubicBezTo>
                <a:cubicBezTo>
                  <a:pt x="11510318" y="5372555"/>
                  <a:pt x="11509773" y="5373451"/>
                  <a:pt x="11509833" y="5373836"/>
                </a:cubicBezTo>
                <a:cubicBezTo>
                  <a:pt x="11509893" y="5374221"/>
                  <a:pt x="11510561" y="5374098"/>
                  <a:pt x="11511580" y="5373590"/>
                </a:cubicBezTo>
                <a:cubicBezTo>
                  <a:pt x="11513617" y="5372577"/>
                  <a:pt x="11517062" y="5370030"/>
                  <a:pt x="11519879" y="5366965"/>
                </a:cubicBezTo>
                <a:cubicBezTo>
                  <a:pt x="11521139" y="5368002"/>
                  <a:pt x="11522400" y="5369038"/>
                  <a:pt x="11522400" y="5369038"/>
                </a:cubicBezTo>
                <a:cubicBezTo>
                  <a:pt x="11528030" y="5362911"/>
                  <a:pt x="11526770" y="5361874"/>
                  <a:pt x="11526770" y="5361874"/>
                </a:cubicBezTo>
                <a:cubicBezTo>
                  <a:pt x="11531140" y="5354709"/>
                  <a:pt x="11526770" y="5361874"/>
                  <a:pt x="11525508" y="5360838"/>
                </a:cubicBezTo>
                <a:cubicBezTo>
                  <a:pt x="11524248" y="5359802"/>
                  <a:pt x="11529880" y="5353674"/>
                  <a:pt x="11529880" y="5353674"/>
                </a:cubicBezTo>
                <a:cubicBezTo>
                  <a:pt x="11528620" y="5352637"/>
                  <a:pt x="11528620" y="5352637"/>
                  <a:pt x="11528620" y="5352637"/>
                </a:cubicBezTo>
                <a:close/>
                <a:moveTo>
                  <a:pt x="11637588" y="5352239"/>
                </a:moveTo>
                <a:cubicBezTo>
                  <a:pt x="11630071" y="5357794"/>
                  <a:pt x="11623927" y="5364481"/>
                  <a:pt x="11617784" y="5371166"/>
                </a:cubicBezTo>
                <a:cubicBezTo>
                  <a:pt x="11619158" y="5372297"/>
                  <a:pt x="11625301" y="5365611"/>
                  <a:pt x="11626677" y="5366740"/>
                </a:cubicBezTo>
                <a:cubicBezTo>
                  <a:pt x="11632821" y="5360056"/>
                  <a:pt x="11631446" y="5358924"/>
                  <a:pt x="11637588" y="5352239"/>
                </a:cubicBezTo>
                <a:close/>
                <a:moveTo>
                  <a:pt x="10966183" y="5351890"/>
                </a:moveTo>
                <a:cubicBezTo>
                  <a:pt x="10966183" y="5351890"/>
                  <a:pt x="10966183" y="5351890"/>
                  <a:pt x="10962088" y="5356348"/>
                </a:cubicBezTo>
                <a:cubicBezTo>
                  <a:pt x="10962088" y="5356348"/>
                  <a:pt x="10962088" y="5356348"/>
                  <a:pt x="10963463" y="5357477"/>
                </a:cubicBezTo>
                <a:cubicBezTo>
                  <a:pt x="10967559" y="5353021"/>
                  <a:pt x="10967559" y="5353021"/>
                  <a:pt x="10967559" y="5353021"/>
                </a:cubicBezTo>
                <a:cubicBezTo>
                  <a:pt x="10966183" y="5351890"/>
                  <a:pt x="10966183" y="5351890"/>
                  <a:pt x="10966183" y="5351890"/>
                </a:cubicBezTo>
                <a:close/>
                <a:moveTo>
                  <a:pt x="10896220" y="5348362"/>
                </a:moveTo>
                <a:cubicBezTo>
                  <a:pt x="10896220" y="5348362"/>
                  <a:pt x="10886025" y="5361888"/>
                  <a:pt x="10893033" y="5356695"/>
                </a:cubicBezTo>
                <a:cubicBezTo>
                  <a:pt x="10894305" y="5357742"/>
                  <a:pt x="10888571" y="5363980"/>
                  <a:pt x="10875832" y="5375414"/>
                </a:cubicBezTo>
                <a:lnTo>
                  <a:pt x="10878175" y="5377339"/>
                </a:lnTo>
                <a:cubicBezTo>
                  <a:pt x="10871220" y="5382574"/>
                  <a:pt x="10866708" y="5389818"/>
                  <a:pt x="10855241" y="5402298"/>
                </a:cubicBezTo>
                <a:cubicBezTo>
                  <a:pt x="10855241" y="5402298"/>
                  <a:pt x="10854020" y="5401294"/>
                  <a:pt x="10854020" y="5401294"/>
                </a:cubicBezTo>
                <a:cubicBezTo>
                  <a:pt x="10854020" y="5401294"/>
                  <a:pt x="10848287" y="5407533"/>
                  <a:pt x="10848287" y="5407533"/>
                </a:cubicBezTo>
                <a:cubicBezTo>
                  <a:pt x="10849508" y="5408538"/>
                  <a:pt x="10849508" y="5408538"/>
                  <a:pt x="10849508" y="5408538"/>
                </a:cubicBezTo>
                <a:cubicBezTo>
                  <a:pt x="10855241" y="5402298"/>
                  <a:pt x="10855241" y="5402298"/>
                  <a:pt x="10855241" y="5402298"/>
                </a:cubicBezTo>
                <a:cubicBezTo>
                  <a:pt x="10855241" y="5402298"/>
                  <a:pt x="10855241" y="5402298"/>
                  <a:pt x="10856464" y="5403303"/>
                </a:cubicBezTo>
                <a:cubicBezTo>
                  <a:pt x="10863419" y="5398067"/>
                  <a:pt x="10863419" y="5398067"/>
                  <a:pt x="10874886" y="5385587"/>
                </a:cubicBezTo>
                <a:cubicBezTo>
                  <a:pt x="10873664" y="5384583"/>
                  <a:pt x="10879397" y="5378343"/>
                  <a:pt x="10878175" y="5377339"/>
                </a:cubicBezTo>
                <a:lnTo>
                  <a:pt x="10878379" y="5377508"/>
                </a:lnTo>
                <a:cubicBezTo>
                  <a:pt x="10889845" y="5365027"/>
                  <a:pt x="10889845" y="5365027"/>
                  <a:pt x="10896851" y="5359834"/>
                </a:cubicBezTo>
                <a:cubicBezTo>
                  <a:pt x="10898125" y="5360880"/>
                  <a:pt x="10900671" y="5362973"/>
                  <a:pt x="10901944" y="5364020"/>
                </a:cubicBezTo>
                <a:cubicBezTo>
                  <a:pt x="10907678" y="5357780"/>
                  <a:pt x="10907678" y="5357780"/>
                  <a:pt x="10912137" y="5350494"/>
                </a:cubicBezTo>
                <a:cubicBezTo>
                  <a:pt x="10902585" y="5353596"/>
                  <a:pt x="10904499" y="5344216"/>
                  <a:pt x="10896220" y="5348362"/>
                </a:cubicBezTo>
                <a:close/>
                <a:moveTo>
                  <a:pt x="10989926" y="5347938"/>
                </a:moveTo>
                <a:cubicBezTo>
                  <a:pt x="10983783" y="5354625"/>
                  <a:pt x="10982408" y="5353493"/>
                  <a:pt x="10983783" y="5354625"/>
                </a:cubicBezTo>
                <a:cubicBezTo>
                  <a:pt x="10985158" y="5355755"/>
                  <a:pt x="10985158" y="5355755"/>
                  <a:pt x="10985158" y="5355755"/>
                </a:cubicBezTo>
                <a:cubicBezTo>
                  <a:pt x="10985158" y="5355755"/>
                  <a:pt x="10985158" y="5355755"/>
                  <a:pt x="10991302" y="5349068"/>
                </a:cubicBezTo>
                <a:cubicBezTo>
                  <a:pt x="10991302" y="5349068"/>
                  <a:pt x="10989926" y="5347938"/>
                  <a:pt x="10989926" y="5347938"/>
                </a:cubicBezTo>
                <a:close/>
                <a:moveTo>
                  <a:pt x="11014567" y="5343173"/>
                </a:moveTo>
                <a:cubicBezTo>
                  <a:pt x="11010816" y="5344246"/>
                  <a:pt x="11003753" y="5349524"/>
                  <a:pt x="10997952" y="5355838"/>
                </a:cubicBezTo>
                <a:cubicBezTo>
                  <a:pt x="10993411" y="5363187"/>
                  <a:pt x="10994672" y="5364224"/>
                  <a:pt x="10988870" y="5370538"/>
                </a:cubicBezTo>
                <a:cubicBezTo>
                  <a:pt x="10990130" y="5371574"/>
                  <a:pt x="10995932" y="5365261"/>
                  <a:pt x="11001733" y="5358946"/>
                </a:cubicBezTo>
                <a:cubicBezTo>
                  <a:pt x="11002994" y="5359983"/>
                  <a:pt x="10995932" y="5365261"/>
                  <a:pt x="10997193" y="5366296"/>
                </a:cubicBezTo>
                <a:cubicBezTo>
                  <a:pt x="10998452" y="5367332"/>
                  <a:pt x="11004254" y="5361017"/>
                  <a:pt x="11005514" y="5362054"/>
                </a:cubicBezTo>
                <a:cubicBezTo>
                  <a:pt x="11006776" y="5363090"/>
                  <a:pt x="11008035" y="5364125"/>
                  <a:pt x="11009296" y="5365162"/>
                </a:cubicBezTo>
                <a:cubicBezTo>
                  <a:pt x="11009296" y="5365162"/>
                  <a:pt x="11010557" y="5366198"/>
                  <a:pt x="11010557" y="5366198"/>
                </a:cubicBezTo>
                <a:cubicBezTo>
                  <a:pt x="11010557" y="5366198"/>
                  <a:pt x="11004755" y="5372512"/>
                  <a:pt x="11004755" y="5372512"/>
                </a:cubicBezTo>
                <a:cubicBezTo>
                  <a:pt x="11006015" y="5373548"/>
                  <a:pt x="11011816" y="5367234"/>
                  <a:pt x="11006015" y="5373548"/>
                </a:cubicBezTo>
                <a:cubicBezTo>
                  <a:pt x="11006015" y="5373548"/>
                  <a:pt x="10998954" y="5378826"/>
                  <a:pt x="11000213" y="5379862"/>
                </a:cubicBezTo>
                <a:cubicBezTo>
                  <a:pt x="11001474" y="5380898"/>
                  <a:pt x="11007275" y="5374584"/>
                  <a:pt x="11018878" y="5361956"/>
                </a:cubicBezTo>
                <a:cubicBezTo>
                  <a:pt x="11018878" y="5361956"/>
                  <a:pt x="11017618" y="5360920"/>
                  <a:pt x="11016358" y="5359884"/>
                </a:cubicBezTo>
                <a:cubicBezTo>
                  <a:pt x="11016358" y="5359884"/>
                  <a:pt x="11015097" y="5358848"/>
                  <a:pt x="11015097" y="5358848"/>
                </a:cubicBezTo>
                <a:cubicBezTo>
                  <a:pt x="11013837" y="5357812"/>
                  <a:pt x="11006776" y="5363090"/>
                  <a:pt x="11005514" y="5362054"/>
                </a:cubicBezTo>
                <a:cubicBezTo>
                  <a:pt x="11005514" y="5362054"/>
                  <a:pt x="11005514" y="5362054"/>
                  <a:pt x="11011315" y="5355739"/>
                </a:cubicBezTo>
                <a:cubicBezTo>
                  <a:pt x="11018758" y="5345232"/>
                  <a:pt x="11018318" y="5342100"/>
                  <a:pt x="11014567" y="5343173"/>
                </a:cubicBezTo>
                <a:close/>
                <a:moveTo>
                  <a:pt x="10848722" y="5341395"/>
                </a:moveTo>
                <a:cubicBezTo>
                  <a:pt x="10845651" y="5344737"/>
                  <a:pt x="10845995" y="5345019"/>
                  <a:pt x="10847106" y="5344467"/>
                </a:cubicBezTo>
                <a:cubicBezTo>
                  <a:pt x="10848217" y="5343914"/>
                  <a:pt x="10850098" y="5342524"/>
                  <a:pt x="10850098" y="5342524"/>
                </a:cubicBezTo>
                <a:cubicBezTo>
                  <a:pt x="10850098" y="5342524"/>
                  <a:pt x="10850098" y="5342524"/>
                  <a:pt x="10848722" y="5341395"/>
                </a:cubicBezTo>
                <a:close/>
                <a:moveTo>
                  <a:pt x="11666252" y="5341393"/>
                </a:moveTo>
                <a:cubicBezTo>
                  <a:pt x="11664689" y="5341759"/>
                  <a:pt x="11657564" y="5349104"/>
                  <a:pt x="11659282" y="5350516"/>
                </a:cubicBezTo>
                <a:cubicBezTo>
                  <a:pt x="11665426" y="5343830"/>
                  <a:pt x="11665426" y="5343830"/>
                  <a:pt x="11665426" y="5343830"/>
                </a:cubicBezTo>
                <a:cubicBezTo>
                  <a:pt x="11666675" y="5341924"/>
                  <a:pt x="11666772" y="5341271"/>
                  <a:pt x="11666252" y="5341393"/>
                </a:cubicBezTo>
                <a:close/>
                <a:moveTo>
                  <a:pt x="10847806" y="5340641"/>
                </a:moveTo>
                <a:cubicBezTo>
                  <a:pt x="10846431" y="5339511"/>
                  <a:pt x="10840289" y="5346196"/>
                  <a:pt x="10840289" y="5346196"/>
                </a:cubicBezTo>
                <a:cubicBezTo>
                  <a:pt x="10834145" y="5352882"/>
                  <a:pt x="10841663" y="5347326"/>
                  <a:pt x="10835520" y="5354012"/>
                </a:cubicBezTo>
                <a:cubicBezTo>
                  <a:pt x="10835520" y="5354012"/>
                  <a:pt x="10841663" y="5347326"/>
                  <a:pt x="10847806" y="5340641"/>
                </a:cubicBezTo>
                <a:close/>
                <a:moveTo>
                  <a:pt x="11622340" y="5339710"/>
                </a:moveTo>
                <a:cubicBezTo>
                  <a:pt x="11615261" y="5344973"/>
                  <a:pt x="11619784" y="5337608"/>
                  <a:pt x="11613982" y="5343922"/>
                </a:cubicBezTo>
                <a:cubicBezTo>
                  <a:pt x="11612703" y="5342871"/>
                  <a:pt x="11612703" y="5342871"/>
                  <a:pt x="11608181" y="5350236"/>
                </a:cubicBezTo>
                <a:cubicBezTo>
                  <a:pt x="11604345" y="5347084"/>
                  <a:pt x="11598544" y="5353397"/>
                  <a:pt x="11585663" y="5364975"/>
                </a:cubicBezTo>
                <a:cubicBezTo>
                  <a:pt x="11585663" y="5364975"/>
                  <a:pt x="11579862" y="5371289"/>
                  <a:pt x="11579862" y="5371289"/>
                </a:cubicBezTo>
                <a:cubicBezTo>
                  <a:pt x="11579862" y="5371289"/>
                  <a:pt x="11579862" y="5371289"/>
                  <a:pt x="11581141" y="5372339"/>
                </a:cubicBezTo>
                <a:cubicBezTo>
                  <a:pt x="11581141" y="5372339"/>
                  <a:pt x="11581141" y="5372339"/>
                  <a:pt x="11586942" y="5366025"/>
                </a:cubicBezTo>
                <a:cubicBezTo>
                  <a:pt x="11590777" y="5369177"/>
                  <a:pt x="11581730" y="5383907"/>
                  <a:pt x="11585566" y="5387060"/>
                </a:cubicBezTo>
                <a:cubicBezTo>
                  <a:pt x="11585566" y="5387060"/>
                  <a:pt x="11585566" y="5387060"/>
                  <a:pt x="11586845" y="5388111"/>
                </a:cubicBezTo>
                <a:cubicBezTo>
                  <a:pt x="11582321" y="5395475"/>
                  <a:pt x="11586156" y="5398629"/>
                  <a:pt x="11580355" y="5404942"/>
                </a:cubicBezTo>
                <a:cubicBezTo>
                  <a:pt x="11581634" y="5405994"/>
                  <a:pt x="11594516" y="5394416"/>
                  <a:pt x="11600317" y="5388102"/>
                </a:cubicBezTo>
                <a:cubicBezTo>
                  <a:pt x="11601595" y="5389153"/>
                  <a:pt x="11595793" y="5395466"/>
                  <a:pt x="11595793" y="5395466"/>
                </a:cubicBezTo>
                <a:cubicBezTo>
                  <a:pt x="11591271" y="5402832"/>
                  <a:pt x="11588715" y="5400731"/>
                  <a:pt x="11588715" y="5400731"/>
                </a:cubicBezTo>
                <a:cubicBezTo>
                  <a:pt x="11584191" y="5408094"/>
                  <a:pt x="11578389" y="5414408"/>
                  <a:pt x="11578389" y="5414408"/>
                </a:cubicBezTo>
                <a:cubicBezTo>
                  <a:pt x="11580946" y="5416511"/>
                  <a:pt x="11577701" y="5424927"/>
                  <a:pt x="11590582" y="5413349"/>
                </a:cubicBezTo>
                <a:cubicBezTo>
                  <a:pt x="11584781" y="5419662"/>
                  <a:pt x="11584781" y="5419662"/>
                  <a:pt x="11586060" y="5420714"/>
                </a:cubicBezTo>
                <a:cubicBezTo>
                  <a:pt x="11580259" y="5427028"/>
                  <a:pt x="11584781" y="5419662"/>
                  <a:pt x="11573177" y="5432292"/>
                </a:cubicBezTo>
                <a:cubicBezTo>
                  <a:pt x="11574457" y="5433343"/>
                  <a:pt x="11574457" y="5433343"/>
                  <a:pt x="11575735" y="5434393"/>
                </a:cubicBezTo>
                <a:cubicBezTo>
                  <a:pt x="11569933" y="5440707"/>
                  <a:pt x="11574457" y="5433343"/>
                  <a:pt x="11567375" y="5438605"/>
                </a:cubicBezTo>
                <a:cubicBezTo>
                  <a:pt x="11561575" y="5444919"/>
                  <a:pt x="11568655" y="5439657"/>
                  <a:pt x="11562854" y="5445969"/>
                </a:cubicBezTo>
                <a:cubicBezTo>
                  <a:pt x="11565411" y="5448072"/>
                  <a:pt x="11559609" y="5454386"/>
                  <a:pt x="11555086" y="5461752"/>
                </a:cubicBezTo>
                <a:cubicBezTo>
                  <a:pt x="11555086" y="5461752"/>
                  <a:pt x="11556363" y="5462801"/>
                  <a:pt x="11562166" y="5456488"/>
                </a:cubicBezTo>
                <a:cubicBezTo>
                  <a:pt x="11562166" y="5456488"/>
                  <a:pt x="11562166" y="5456488"/>
                  <a:pt x="11563445" y="5457539"/>
                </a:cubicBezTo>
                <a:cubicBezTo>
                  <a:pt x="11554742" y="5467009"/>
                  <a:pt x="11551669" y="5472795"/>
                  <a:pt x="11552542" y="5474897"/>
                </a:cubicBezTo>
                <a:cubicBezTo>
                  <a:pt x="11553414" y="5477001"/>
                  <a:pt x="11558233" y="5475421"/>
                  <a:pt x="11565314" y="5470158"/>
                </a:cubicBezTo>
                <a:cubicBezTo>
                  <a:pt x="11562769" y="5474301"/>
                  <a:pt x="11560629" y="5478776"/>
                  <a:pt x="11561537" y="5479838"/>
                </a:cubicBezTo>
                <a:cubicBezTo>
                  <a:pt x="11561839" y="5480192"/>
                  <a:pt x="11562480" y="5480168"/>
                  <a:pt x="11563557" y="5479624"/>
                </a:cubicBezTo>
                <a:cubicBezTo>
                  <a:pt x="11564994" y="5478900"/>
                  <a:pt x="11567207" y="5477256"/>
                  <a:pt x="11570426" y="5474361"/>
                </a:cubicBezTo>
                <a:cubicBezTo>
                  <a:pt x="11582030" y="5461733"/>
                  <a:pt x="11572393" y="5464894"/>
                  <a:pt x="11589798" y="5445953"/>
                </a:cubicBezTo>
                <a:cubicBezTo>
                  <a:pt x="11588520" y="5444902"/>
                  <a:pt x="11581440" y="5450166"/>
                  <a:pt x="11581440" y="5450166"/>
                </a:cubicBezTo>
                <a:cubicBezTo>
                  <a:pt x="11580161" y="5449114"/>
                  <a:pt x="11585963" y="5442800"/>
                  <a:pt x="11585963" y="5442800"/>
                </a:cubicBezTo>
                <a:cubicBezTo>
                  <a:pt x="11583405" y="5440698"/>
                  <a:pt x="11595008" y="5428070"/>
                  <a:pt x="11592451" y="5425968"/>
                </a:cubicBezTo>
                <a:cubicBezTo>
                  <a:pt x="11604055" y="5413341"/>
                  <a:pt x="11593140" y="5415450"/>
                  <a:pt x="11603466" y="5401772"/>
                </a:cubicBezTo>
                <a:cubicBezTo>
                  <a:pt x="11603466" y="5401772"/>
                  <a:pt x="11604742" y="5402823"/>
                  <a:pt x="11611823" y="5397559"/>
                </a:cubicBezTo>
                <a:cubicBezTo>
                  <a:pt x="11611823" y="5397559"/>
                  <a:pt x="11611823" y="5397559"/>
                  <a:pt x="11617624" y="5391245"/>
                </a:cubicBezTo>
                <a:cubicBezTo>
                  <a:pt x="11613102" y="5398610"/>
                  <a:pt x="11607301" y="5404924"/>
                  <a:pt x="11608579" y="5405975"/>
                </a:cubicBezTo>
                <a:cubicBezTo>
                  <a:pt x="11611135" y="5408076"/>
                  <a:pt x="11616937" y="5401763"/>
                  <a:pt x="11618215" y="5402814"/>
                </a:cubicBezTo>
                <a:cubicBezTo>
                  <a:pt x="11618215" y="5402814"/>
                  <a:pt x="11619494" y="5403864"/>
                  <a:pt x="11619494" y="5403864"/>
                </a:cubicBezTo>
                <a:cubicBezTo>
                  <a:pt x="11619494" y="5403864"/>
                  <a:pt x="11619494" y="5403864"/>
                  <a:pt x="11614971" y="5411229"/>
                </a:cubicBezTo>
                <a:cubicBezTo>
                  <a:pt x="11620772" y="5404915"/>
                  <a:pt x="11620772" y="5404915"/>
                  <a:pt x="11620772" y="5404915"/>
                </a:cubicBezTo>
                <a:cubicBezTo>
                  <a:pt x="11620772" y="5404915"/>
                  <a:pt x="11625295" y="5397550"/>
                  <a:pt x="11625295" y="5397550"/>
                </a:cubicBezTo>
                <a:cubicBezTo>
                  <a:pt x="11625295" y="5397550"/>
                  <a:pt x="11624017" y="5396500"/>
                  <a:pt x="11624017" y="5396500"/>
                </a:cubicBezTo>
                <a:cubicBezTo>
                  <a:pt x="11622739" y="5395448"/>
                  <a:pt x="11622739" y="5395448"/>
                  <a:pt x="11621460" y="5394398"/>
                </a:cubicBezTo>
                <a:cubicBezTo>
                  <a:pt x="11625982" y="5387034"/>
                  <a:pt x="11633063" y="5381770"/>
                  <a:pt x="11631785" y="5380721"/>
                </a:cubicBezTo>
                <a:cubicBezTo>
                  <a:pt x="11631785" y="5380721"/>
                  <a:pt x="11624704" y="5385984"/>
                  <a:pt x="11623424" y="5384932"/>
                </a:cubicBezTo>
                <a:cubicBezTo>
                  <a:pt x="11622147" y="5383881"/>
                  <a:pt x="11623424" y="5384932"/>
                  <a:pt x="11617624" y="5391245"/>
                </a:cubicBezTo>
                <a:cubicBezTo>
                  <a:pt x="11617624" y="5391245"/>
                  <a:pt x="11616346" y="5390194"/>
                  <a:pt x="11616346" y="5390194"/>
                </a:cubicBezTo>
                <a:cubicBezTo>
                  <a:pt x="11622147" y="5383881"/>
                  <a:pt x="11615068" y="5389143"/>
                  <a:pt x="11612511" y="5387042"/>
                </a:cubicBezTo>
                <a:cubicBezTo>
                  <a:pt x="11609954" y="5384940"/>
                  <a:pt x="11618999" y="5370211"/>
                  <a:pt x="11610641" y="5374423"/>
                </a:cubicBezTo>
                <a:cubicBezTo>
                  <a:pt x="11604840" y="5380736"/>
                  <a:pt x="11604840" y="5380736"/>
                  <a:pt x="11604840" y="5380736"/>
                </a:cubicBezTo>
                <a:cubicBezTo>
                  <a:pt x="11604840" y="5380736"/>
                  <a:pt x="11602283" y="5378635"/>
                  <a:pt x="11595204" y="5383899"/>
                </a:cubicBezTo>
                <a:cubicBezTo>
                  <a:pt x="11595204" y="5383899"/>
                  <a:pt x="11601005" y="5377584"/>
                  <a:pt x="11601005" y="5377584"/>
                </a:cubicBezTo>
                <a:cubicBezTo>
                  <a:pt x="11601005" y="5377584"/>
                  <a:pt x="11599726" y="5376533"/>
                  <a:pt x="11599726" y="5376533"/>
                </a:cubicBezTo>
                <a:cubicBezTo>
                  <a:pt x="11599726" y="5376533"/>
                  <a:pt x="11599726" y="5376533"/>
                  <a:pt x="11593924" y="5382847"/>
                </a:cubicBezTo>
                <a:cubicBezTo>
                  <a:pt x="11593924" y="5382847"/>
                  <a:pt x="11592647" y="5381797"/>
                  <a:pt x="11592647" y="5381797"/>
                </a:cubicBezTo>
                <a:cubicBezTo>
                  <a:pt x="11597169" y="5374432"/>
                  <a:pt x="11595890" y="5373381"/>
                  <a:pt x="11602969" y="5368119"/>
                </a:cubicBezTo>
                <a:cubicBezTo>
                  <a:pt x="11601691" y="5367067"/>
                  <a:pt x="11600413" y="5366017"/>
                  <a:pt x="11606215" y="5359703"/>
                </a:cubicBezTo>
                <a:cubicBezTo>
                  <a:pt x="11612017" y="5353389"/>
                  <a:pt x="11608771" y="5361805"/>
                  <a:pt x="11610051" y="5362855"/>
                </a:cubicBezTo>
                <a:cubicBezTo>
                  <a:pt x="11621653" y="5350228"/>
                  <a:pt x="11610737" y="5352338"/>
                  <a:pt x="11622340" y="5339710"/>
                </a:cubicBezTo>
                <a:close/>
                <a:moveTo>
                  <a:pt x="11084472" y="5339598"/>
                </a:moveTo>
                <a:cubicBezTo>
                  <a:pt x="11079000" y="5342924"/>
                  <a:pt x="11079000" y="5342924"/>
                  <a:pt x="11079000" y="5342924"/>
                </a:cubicBezTo>
                <a:cubicBezTo>
                  <a:pt x="11080376" y="5344054"/>
                  <a:pt x="11080376" y="5344054"/>
                  <a:pt x="11080376" y="5344054"/>
                </a:cubicBezTo>
                <a:cubicBezTo>
                  <a:pt x="11080376" y="5344054"/>
                  <a:pt x="11079000" y="5342924"/>
                  <a:pt x="11084472" y="5339598"/>
                </a:cubicBezTo>
                <a:close/>
                <a:moveTo>
                  <a:pt x="10805760" y="5337372"/>
                </a:moveTo>
                <a:cubicBezTo>
                  <a:pt x="10798471" y="5343115"/>
                  <a:pt x="10797326" y="5342173"/>
                  <a:pt x="10785039" y="5355546"/>
                </a:cubicBezTo>
                <a:cubicBezTo>
                  <a:pt x="10791183" y="5348860"/>
                  <a:pt x="10793473" y="5350744"/>
                  <a:pt x="10793473" y="5350744"/>
                </a:cubicBezTo>
                <a:cubicBezTo>
                  <a:pt x="10799617" y="5344056"/>
                  <a:pt x="10799617" y="5344056"/>
                  <a:pt x="10805760" y="5337372"/>
                </a:cubicBezTo>
                <a:close/>
                <a:moveTo>
                  <a:pt x="10837883" y="5336885"/>
                </a:moveTo>
                <a:cubicBezTo>
                  <a:pt x="10836600" y="5337297"/>
                  <a:pt x="10833185" y="5340357"/>
                  <a:pt x="10827729" y="5347607"/>
                </a:cubicBezTo>
                <a:cubicBezTo>
                  <a:pt x="10827729" y="5347607"/>
                  <a:pt x="10833872" y="5340922"/>
                  <a:pt x="10835247" y="5342051"/>
                </a:cubicBezTo>
                <a:cubicBezTo>
                  <a:pt x="10838318" y="5338709"/>
                  <a:pt x="10839166" y="5336473"/>
                  <a:pt x="10837883" y="5336885"/>
                </a:cubicBezTo>
                <a:close/>
                <a:moveTo>
                  <a:pt x="11562726" y="5335659"/>
                </a:moveTo>
                <a:cubicBezTo>
                  <a:pt x="11558373" y="5337124"/>
                  <a:pt x="11546632" y="5347643"/>
                  <a:pt x="11543355" y="5353017"/>
                </a:cubicBezTo>
                <a:cubicBezTo>
                  <a:pt x="11550247" y="5347923"/>
                  <a:pt x="11557139" y="5342830"/>
                  <a:pt x="11564029" y="5337739"/>
                </a:cubicBezTo>
                <a:cubicBezTo>
                  <a:pt x="11564807" y="5335689"/>
                  <a:pt x="11564177" y="5335171"/>
                  <a:pt x="11562726" y="5335659"/>
                </a:cubicBezTo>
                <a:close/>
                <a:moveTo>
                  <a:pt x="10935506" y="5334497"/>
                </a:moveTo>
                <a:cubicBezTo>
                  <a:pt x="10935506" y="5334497"/>
                  <a:pt x="10929363" y="5341184"/>
                  <a:pt x="10929363" y="5341184"/>
                </a:cubicBezTo>
                <a:cubicBezTo>
                  <a:pt x="10930508" y="5342125"/>
                  <a:pt x="10930508" y="5342125"/>
                  <a:pt x="10930508" y="5342125"/>
                </a:cubicBezTo>
                <a:cubicBezTo>
                  <a:pt x="10931653" y="5343067"/>
                  <a:pt x="10931653" y="5343067"/>
                  <a:pt x="10937797" y="5336381"/>
                </a:cubicBezTo>
                <a:cubicBezTo>
                  <a:pt x="10937797" y="5336381"/>
                  <a:pt x="10937797" y="5336381"/>
                  <a:pt x="10936651" y="5335439"/>
                </a:cubicBezTo>
                <a:cubicBezTo>
                  <a:pt x="10935506" y="5334497"/>
                  <a:pt x="10935506" y="5334497"/>
                  <a:pt x="10935506" y="5334497"/>
                </a:cubicBezTo>
                <a:close/>
                <a:moveTo>
                  <a:pt x="11614670" y="5333404"/>
                </a:moveTo>
                <a:cubicBezTo>
                  <a:pt x="11614670" y="5333404"/>
                  <a:pt x="11603760" y="5347905"/>
                  <a:pt x="11605135" y="5349036"/>
                </a:cubicBezTo>
                <a:cubicBezTo>
                  <a:pt x="11605135" y="5349036"/>
                  <a:pt x="11611278" y="5342349"/>
                  <a:pt x="11611278" y="5342349"/>
                </a:cubicBezTo>
                <a:cubicBezTo>
                  <a:pt x="11617420" y="5335665"/>
                  <a:pt x="11616045" y="5334535"/>
                  <a:pt x="11614670" y="5333404"/>
                </a:cubicBezTo>
                <a:close/>
                <a:moveTo>
                  <a:pt x="11008828" y="5332181"/>
                </a:moveTo>
                <a:cubicBezTo>
                  <a:pt x="11007681" y="5331240"/>
                  <a:pt x="11008828" y="5332181"/>
                  <a:pt x="11004733" y="5336639"/>
                </a:cubicBezTo>
                <a:cubicBezTo>
                  <a:pt x="11005878" y="5337581"/>
                  <a:pt x="11009974" y="5333124"/>
                  <a:pt x="11009974" y="5333124"/>
                </a:cubicBezTo>
                <a:cubicBezTo>
                  <a:pt x="11009974" y="5333124"/>
                  <a:pt x="11008828" y="5332181"/>
                  <a:pt x="11008828" y="5332181"/>
                </a:cubicBezTo>
                <a:close/>
                <a:moveTo>
                  <a:pt x="4328504" y="5330356"/>
                </a:moveTo>
                <a:cubicBezTo>
                  <a:pt x="4329058" y="5335715"/>
                  <a:pt x="4329058" y="5335715"/>
                  <a:pt x="4329607" y="5341074"/>
                </a:cubicBezTo>
                <a:cubicBezTo>
                  <a:pt x="4335062" y="5335436"/>
                  <a:pt x="4329058" y="5335715"/>
                  <a:pt x="4328504" y="5330356"/>
                </a:cubicBezTo>
                <a:close/>
                <a:moveTo>
                  <a:pt x="11579774" y="5328189"/>
                </a:moveTo>
                <a:cubicBezTo>
                  <a:pt x="11573604" y="5331184"/>
                  <a:pt x="11565482" y="5344677"/>
                  <a:pt x="11567653" y="5346966"/>
                </a:cubicBezTo>
                <a:cubicBezTo>
                  <a:pt x="11568376" y="5347729"/>
                  <a:pt x="11570244" y="5347246"/>
                  <a:pt x="11573709" y="5344715"/>
                </a:cubicBezTo>
                <a:cubicBezTo>
                  <a:pt x="11584970" y="5332459"/>
                  <a:pt x="11568514" y="5340445"/>
                  <a:pt x="11579774" y="5328189"/>
                </a:cubicBezTo>
                <a:close/>
                <a:moveTo>
                  <a:pt x="10581012" y="5326638"/>
                </a:moveTo>
                <a:cubicBezTo>
                  <a:pt x="10579143" y="5327785"/>
                  <a:pt x="10579290" y="5329751"/>
                  <a:pt x="10579858" y="5331838"/>
                </a:cubicBezTo>
                <a:cubicBezTo>
                  <a:pt x="10580426" y="5333924"/>
                  <a:pt x="10581414" y="5336132"/>
                  <a:pt x="10581227" y="5337762"/>
                </a:cubicBezTo>
                <a:cubicBezTo>
                  <a:pt x="10588333" y="5336432"/>
                  <a:pt x="10586303" y="5336812"/>
                  <a:pt x="10591967" y="5343726"/>
                </a:cubicBezTo>
                <a:cubicBezTo>
                  <a:pt x="10604893" y="5334929"/>
                  <a:pt x="10589400" y="5331448"/>
                  <a:pt x="10581012" y="5326638"/>
                </a:cubicBezTo>
                <a:close/>
                <a:moveTo>
                  <a:pt x="11604916" y="5325385"/>
                </a:moveTo>
                <a:cubicBezTo>
                  <a:pt x="11603672" y="5324362"/>
                  <a:pt x="11597870" y="5330676"/>
                  <a:pt x="11593314" y="5338013"/>
                </a:cubicBezTo>
                <a:cubicBezTo>
                  <a:pt x="11590828" y="5344281"/>
                  <a:pt x="11582516" y="5358229"/>
                  <a:pt x="11586382" y="5357251"/>
                </a:cubicBezTo>
                <a:cubicBezTo>
                  <a:pt x="11587671" y="5356926"/>
                  <a:pt x="11590313" y="5354942"/>
                  <a:pt x="11594975" y="5350462"/>
                </a:cubicBezTo>
                <a:cubicBezTo>
                  <a:pt x="11599533" y="5343125"/>
                  <a:pt x="11601602" y="5333744"/>
                  <a:pt x="11604916" y="5325385"/>
                </a:cubicBezTo>
                <a:close/>
                <a:moveTo>
                  <a:pt x="11680431" y="5324874"/>
                </a:moveTo>
                <a:cubicBezTo>
                  <a:pt x="11680431" y="5324874"/>
                  <a:pt x="11676335" y="5329329"/>
                  <a:pt x="11676335" y="5329329"/>
                </a:cubicBezTo>
                <a:cubicBezTo>
                  <a:pt x="11676335" y="5329329"/>
                  <a:pt x="11676680" y="5329613"/>
                  <a:pt x="11677534" y="5329337"/>
                </a:cubicBezTo>
                <a:cubicBezTo>
                  <a:pt x="11678391" y="5329064"/>
                  <a:pt x="11679758" y="5328232"/>
                  <a:pt x="11681805" y="5326004"/>
                </a:cubicBezTo>
                <a:cubicBezTo>
                  <a:pt x="11680431" y="5324874"/>
                  <a:pt x="11680431" y="5324874"/>
                  <a:pt x="11680431" y="5324874"/>
                </a:cubicBezTo>
                <a:close/>
                <a:moveTo>
                  <a:pt x="11613724" y="5324804"/>
                </a:moveTo>
                <a:cubicBezTo>
                  <a:pt x="11613724" y="5324804"/>
                  <a:pt x="11613724" y="5324804"/>
                  <a:pt x="11609629" y="5329261"/>
                </a:cubicBezTo>
                <a:cubicBezTo>
                  <a:pt x="11611004" y="5330392"/>
                  <a:pt x="11615099" y="5325934"/>
                  <a:pt x="11615099" y="5325934"/>
                </a:cubicBezTo>
                <a:cubicBezTo>
                  <a:pt x="11613724" y="5324804"/>
                  <a:pt x="11613724" y="5324804"/>
                  <a:pt x="11613724" y="5324804"/>
                </a:cubicBezTo>
                <a:close/>
                <a:moveTo>
                  <a:pt x="11560953" y="5324453"/>
                </a:moveTo>
                <a:cubicBezTo>
                  <a:pt x="11554809" y="5331139"/>
                  <a:pt x="11554809" y="5331139"/>
                  <a:pt x="11556184" y="5332269"/>
                </a:cubicBezTo>
                <a:cubicBezTo>
                  <a:pt x="11562327" y="5325583"/>
                  <a:pt x="11562327" y="5325583"/>
                  <a:pt x="11562327" y="5325583"/>
                </a:cubicBezTo>
                <a:cubicBezTo>
                  <a:pt x="11560953" y="5324453"/>
                  <a:pt x="11560953" y="5324453"/>
                  <a:pt x="11560953" y="5324453"/>
                </a:cubicBezTo>
                <a:close/>
                <a:moveTo>
                  <a:pt x="11042587" y="5322044"/>
                </a:moveTo>
                <a:lnTo>
                  <a:pt x="11042315" y="5323074"/>
                </a:lnTo>
                <a:lnTo>
                  <a:pt x="11039172" y="5323350"/>
                </a:lnTo>
                <a:cubicBezTo>
                  <a:pt x="11039802" y="5323869"/>
                  <a:pt x="11041554" y="5322566"/>
                  <a:pt x="11042587" y="5322044"/>
                </a:cubicBezTo>
                <a:close/>
                <a:moveTo>
                  <a:pt x="10715002" y="5320140"/>
                </a:moveTo>
                <a:cubicBezTo>
                  <a:pt x="10709200" y="5326455"/>
                  <a:pt x="10709200" y="5326455"/>
                  <a:pt x="10707940" y="5325418"/>
                </a:cubicBezTo>
                <a:cubicBezTo>
                  <a:pt x="10702642" y="5329377"/>
                  <a:pt x="10696211" y="5338636"/>
                  <a:pt x="10696836" y="5341227"/>
                </a:cubicBezTo>
                <a:cubicBezTo>
                  <a:pt x="10697044" y="5342091"/>
                  <a:pt x="10698037" y="5342215"/>
                  <a:pt x="10700118" y="5341155"/>
                </a:cubicBezTo>
                <a:cubicBezTo>
                  <a:pt x="10705919" y="5334840"/>
                  <a:pt x="10703399" y="5332769"/>
                  <a:pt x="10715002" y="5320140"/>
                </a:cubicBezTo>
                <a:close/>
                <a:moveTo>
                  <a:pt x="10866176" y="5319932"/>
                </a:moveTo>
                <a:lnTo>
                  <a:pt x="10865778" y="5320427"/>
                </a:lnTo>
                <a:lnTo>
                  <a:pt x="10862913" y="5321367"/>
                </a:lnTo>
                <a:cubicBezTo>
                  <a:pt x="10863547" y="5321887"/>
                  <a:pt x="10865300" y="5320584"/>
                  <a:pt x="10866176" y="5319932"/>
                </a:cubicBezTo>
                <a:close/>
                <a:moveTo>
                  <a:pt x="10726845" y="5319446"/>
                </a:moveTo>
                <a:cubicBezTo>
                  <a:pt x="10712891" y="5329880"/>
                  <a:pt x="10698180" y="5350643"/>
                  <a:pt x="10707644" y="5347472"/>
                </a:cubicBezTo>
                <a:cubicBezTo>
                  <a:pt x="10713376" y="5341232"/>
                  <a:pt x="10721599" y="5337037"/>
                  <a:pt x="10719110" y="5334992"/>
                </a:cubicBezTo>
                <a:cubicBezTo>
                  <a:pt x="10724844" y="5328752"/>
                  <a:pt x="10726088" y="5329775"/>
                  <a:pt x="10727332" y="5330798"/>
                </a:cubicBezTo>
                <a:cubicBezTo>
                  <a:pt x="10731822" y="5323535"/>
                  <a:pt x="10724844" y="5328752"/>
                  <a:pt x="10730578" y="5322513"/>
                </a:cubicBezTo>
                <a:cubicBezTo>
                  <a:pt x="10730578" y="5322513"/>
                  <a:pt x="10728088" y="5320468"/>
                  <a:pt x="10726845" y="5319446"/>
                </a:cubicBezTo>
                <a:close/>
                <a:moveTo>
                  <a:pt x="10675491" y="5315863"/>
                </a:moveTo>
                <a:cubicBezTo>
                  <a:pt x="10674379" y="5316416"/>
                  <a:pt x="10672500" y="5317805"/>
                  <a:pt x="10672500" y="5317805"/>
                </a:cubicBezTo>
                <a:cubicBezTo>
                  <a:pt x="10669428" y="5321148"/>
                  <a:pt x="10669772" y="5321430"/>
                  <a:pt x="10670883" y="5320877"/>
                </a:cubicBezTo>
                <a:cubicBezTo>
                  <a:pt x="10671995" y="5320324"/>
                  <a:pt x="10673875" y="5318936"/>
                  <a:pt x="10673875" y="5318936"/>
                </a:cubicBezTo>
                <a:cubicBezTo>
                  <a:pt x="10676946" y="5315593"/>
                  <a:pt x="10676603" y="5315310"/>
                  <a:pt x="10675491" y="5315863"/>
                </a:cubicBezTo>
                <a:close/>
                <a:moveTo>
                  <a:pt x="10582046" y="5315607"/>
                </a:moveTo>
                <a:cubicBezTo>
                  <a:pt x="10582046" y="5315607"/>
                  <a:pt x="10581316" y="5315818"/>
                  <a:pt x="10581632" y="5317062"/>
                </a:cubicBezTo>
                <a:cubicBezTo>
                  <a:pt x="10581632" y="5317062"/>
                  <a:pt x="10581632" y="5317062"/>
                  <a:pt x="10582581" y="5320796"/>
                </a:cubicBezTo>
                <a:cubicBezTo>
                  <a:pt x="10582898" y="5322041"/>
                  <a:pt x="10583628" y="5321830"/>
                  <a:pt x="10583628" y="5321830"/>
                </a:cubicBezTo>
                <a:cubicBezTo>
                  <a:pt x="10583628" y="5321830"/>
                  <a:pt x="10583628" y="5321830"/>
                  <a:pt x="10583311" y="5320585"/>
                </a:cubicBezTo>
                <a:cubicBezTo>
                  <a:pt x="10583311" y="5320585"/>
                  <a:pt x="10583311" y="5320585"/>
                  <a:pt x="10582362" y="5316851"/>
                </a:cubicBezTo>
                <a:cubicBezTo>
                  <a:pt x="10582046" y="5315607"/>
                  <a:pt x="10582046" y="5315607"/>
                  <a:pt x="10582046" y="5315607"/>
                </a:cubicBezTo>
                <a:close/>
                <a:moveTo>
                  <a:pt x="10840852" y="5314064"/>
                </a:moveTo>
                <a:cubicBezTo>
                  <a:pt x="10831153" y="5326954"/>
                  <a:pt x="10845741" y="5318083"/>
                  <a:pt x="10840281" y="5324024"/>
                </a:cubicBezTo>
                <a:cubicBezTo>
                  <a:pt x="10841503" y="5325029"/>
                  <a:pt x="10853645" y="5314149"/>
                  <a:pt x="10853645" y="5314149"/>
                </a:cubicBezTo>
                <a:cubicBezTo>
                  <a:pt x="10845741" y="5318083"/>
                  <a:pt x="10848757" y="5310130"/>
                  <a:pt x="10840852" y="5314064"/>
                </a:cubicBezTo>
                <a:close/>
                <a:moveTo>
                  <a:pt x="11681532" y="5314043"/>
                </a:moveTo>
                <a:cubicBezTo>
                  <a:pt x="11675389" y="5320729"/>
                  <a:pt x="11675389" y="5320729"/>
                  <a:pt x="11675389" y="5320729"/>
                </a:cubicBezTo>
                <a:cubicBezTo>
                  <a:pt x="11676077" y="5321294"/>
                  <a:pt x="11676421" y="5321576"/>
                  <a:pt x="11677359" y="5320883"/>
                </a:cubicBezTo>
                <a:cubicBezTo>
                  <a:pt x="11678299" y="5320189"/>
                  <a:pt x="11679836" y="5318517"/>
                  <a:pt x="11682908" y="5315173"/>
                </a:cubicBezTo>
                <a:cubicBezTo>
                  <a:pt x="11682908" y="5315173"/>
                  <a:pt x="11682908" y="5315173"/>
                  <a:pt x="11681532" y="5314043"/>
                </a:cubicBezTo>
                <a:close/>
                <a:moveTo>
                  <a:pt x="10725025" y="5312734"/>
                </a:moveTo>
                <a:cubicBezTo>
                  <a:pt x="10725020" y="5311427"/>
                  <a:pt x="10724332" y="5310862"/>
                  <a:pt x="10720914" y="5313268"/>
                </a:cubicBezTo>
                <a:cubicBezTo>
                  <a:pt x="10722289" y="5314398"/>
                  <a:pt x="10715454" y="5319209"/>
                  <a:pt x="10711369" y="5326282"/>
                </a:cubicBezTo>
                <a:cubicBezTo>
                  <a:pt x="10712744" y="5327413"/>
                  <a:pt x="10719581" y="5322599"/>
                  <a:pt x="10725040" y="5316658"/>
                </a:cubicBezTo>
                <a:cubicBezTo>
                  <a:pt x="10724352" y="5316093"/>
                  <a:pt x="10725029" y="5314042"/>
                  <a:pt x="10725025" y="5312734"/>
                </a:cubicBezTo>
                <a:close/>
                <a:moveTo>
                  <a:pt x="10790112" y="5311064"/>
                </a:moveTo>
                <a:cubicBezTo>
                  <a:pt x="10789185" y="5311525"/>
                  <a:pt x="10787619" y="5312682"/>
                  <a:pt x="10787046" y="5312212"/>
                </a:cubicBezTo>
                <a:cubicBezTo>
                  <a:pt x="10785766" y="5313603"/>
                  <a:pt x="10785126" y="5314300"/>
                  <a:pt x="10784923" y="5314590"/>
                </a:cubicBezTo>
                <a:cubicBezTo>
                  <a:pt x="10784719" y="5314881"/>
                  <a:pt x="10784951" y="5314766"/>
                  <a:pt x="10785413" y="5314536"/>
                </a:cubicBezTo>
                <a:cubicBezTo>
                  <a:pt x="10786340" y="5314074"/>
                  <a:pt x="10788192" y="5313153"/>
                  <a:pt x="10789337" y="5314095"/>
                </a:cubicBezTo>
                <a:cubicBezTo>
                  <a:pt x="10791324" y="5310838"/>
                  <a:pt x="10791038" y="5310603"/>
                  <a:pt x="10790112" y="5311064"/>
                </a:cubicBezTo>
                <a:close/>
                <a:moveTo>
                  <a:pt x="10716566" y="5310996"/>
                </a:moveTo>
                <a:cubicBezTo>
                  <a:pt x="10709713" y="5316121"/>
                  <a:pt x="10709233" y="5304969"/>
                  <a:pt x="10693561" y="5324357"/>
                </a:cubicBezTo>
                <a:cubicBezTo>
                  <a:pt x="10689152" y="5331492"/>
                  <a:pt x="10697229" y="5327371"/>
                  <a:pt x="10692820" y="5334505"/>
                </a:cubicBezTo>
                <a:cubicBezTo>
                  <a:pt x="10694042" y="5335510"/>
                  <a:pt x="10705303" y="5323254"/>
                  <a:pt x="10716566" y="5310996"/>
                </a:cubicBezTo>
                <a:close/>
                <a:moveTo>
                  <a:pt x="10960145" y="5309342"/>
                </a:moveTo>
                <a:cubicBezTo>
                  <a:pt x="10960060" y="5310644"/>
                  <a:pt x="10959573" y="5312989"/>
                  <a:pt x="10960840" y="5314031"/>
                </a:cubicBezTo>
                <a:cubicBezTo>
                  <a:pt x="10959574" y="5312990"/>
                  <a:pt x="10952559" y="5318204"/>
                  <a:pt x="10957041" y="5310907"/>
                </a:cubicBezTo>
                <a:cubicBezTo>
                  <a:pt x="10959914" y="5307779"/>
                  <a:pt x="10960230" y="5308040"/>
                  <a:pt x="10960145" y="5309342"/>
                </a:cubicBezTo>
                <a:close/>
                <a:moveTo>
                  <a:pt x="11007324" y="5307476"/>
                </a:moveTo>
                <a:cubicBezTo>
                  <a:pt x="10999055" y="5311634"/>
                  <a:pt x="10993323" y="5317873"/>
                  <a:pt x="10988856" y="5325154"/>
                </a:cubicBezTo>
                <a:cubicBezTo>
                  <a:pt x="10973589" y="5334508"/>
                  <a:pt x="10981254" y="5318905"/>
                  <a:pt x="10972987" y="5323062"/>
                </a:cubicBezTo>
                <a:cubicBezTo>
                  <a:pt x="10971719" y="5322020"/>
                  <a:pt x="10967254" y="5329301"/>
                  <a:pt x="10968520" y="5330342"/>
                </a:cubicBezTo>
                <a:cubicBezTo>
                  <a:pt x="10967254" y="5329301"/>
                  <a:pt x="10965985" y="5328259"/>
                  <a:pt x="10964719" y="5327218"/>
                </a:cubicBezTo>
                <a:cubicBezTo>
                  <a:pt x="10958986" y="5333458"/>
                  <a:pt x="10964719" y="5327218"/>
                  <a:pt x="10958986" y="5333458"/>
                </a:cubicBezTo>
                <a:cubicBezTo>
                  <a:pt x="10961521" y="5335541"/>
                  <a:pt x="10964054" y="5337624"/>
                  <a:pt x="10959589" y="5344905"/>
                </a:cubicBezTo>
                <a:cubicBezTo>
                  <a:pt x="10952588" y="5350103"/>
                  <a:pt x="10951321" y="5349062"/>
                  <a:pt x="10950053" y="5348021"/>
                </a:cubicBezTo>
                <a:cubicBezTo>
                  <a:pt x="10944320" y="5354261"/>
                  <a:pt x="10944320" y="5354261"/>
                  <a:pt x="10944320" y="5354261"/>
                </a:cubicBezTo>
                <a:cubicBezTo>
                  <a:pt x="10942088" y="5357900"/>
                  <a:pt x="10943038" y="5358682"/>
                  <a:pt x="10944863" y="5358813"/>
                </a:cubicBezTo>
                <a:cubicBezTo>
                  <a:pt x="10946689" y="5358944"/>
                  <a:pt x="10949388" y="5358426"/>
                  <a:pt x="10950656" y="5359468"/>
                </a:cubicBezTo>
                <a:cubicBezTo>
                  <a:pt x="10956390" y="5353228"/>
                  <a:pt x="10956390" y="5353228"/>
                  <a:pt x="10955122" y="5352186"/>
                </a:cubicBezTo>
                <a:cubicBezTo>
                  <a:pt x="10955122" y="5352186"/>
                  <a:pt x="10955122" y="5352186"/>
                  <a:pt x="10960855" y="5345946"/>
                </a:cubicBezTo>
                <a:cubicBezTo>
                  <a:pt x="10974856" y="5335551"/>
                  <a:pt x="10961458" y="5357394"/>
                  <a:pt x="10975459" y="5346998"/>
                </a:cubicBezTo>
                <a:cubicBezTo>
                  <a:pt x="10976725" y="5348038"/>
                  <a:pt x="10970991" y="5354279"/>
                  <a:pt x="10970991" y="5354279"/>
                </a:cubicBezTo>
                <a:cubicBezTo>
                  <a:pt x="10965259" y="5360519"/>
                  <a:pt x="10965259" y="5360519"/>
                  <a:pt x="10965259" y="5360519"/>
                </a:cubicBezTo>
                <a:cubicBezTo>
                  <a:pt x="10965259" y="5360519"/>
                  <a:pt x="10965259" y="5360519"/>
                  <a:pt x="10966526" y="5361560"/>
                </a:cubicBezTo>
                <a:cubicBezTo>
                  <a:pt x="10966526" y="5361560"/>
                  <a:pt x="10966526" y="5361560"/>
                  <a:pt x="10972259" y="5355321"/>
                </a:cubicBezTo>
                <a:cubicBezTo>
                  <a:pt x="10973526" y="5356363"/>
                  <a:pt x="10979260" y="5350123"/>
                  <a:pt x="10986261" y="5344923"/>
                </a:cubicBezTo>
                <a:cubicBezTo>
                  <a:pt x="10984993" y="5343882"/>
                  <a:pt x="10984993" y="5343882"/>
                  <a:pt x="10983726" y="5342841"/>
                </a:cubicBezTo>
                <a:cubicBezTo>
                  <a:pt x="10988192" y="5335561"/>
                  <a:pt x="10986925" y="5334518"/>
                  <a:pt x="10985658" y="5333476"/>
                </a:cubicBezTo>
                <a:cubicBezTo>
                  <a:pt x="10997124" y="5320997"/>
                  <a:pt x="11002857" y="5314757"/>
                  <a:pt x="11007324" y="5307476"/>
                </a:cubicBezTo>
                <a:close/>
                <a:moveTo>
                  <a:pt x="10724084" y="5305440"/>
                </a:moveTo>
                <a:cubicBezTo>
                  <a:pt x="10724084" y="5305440"/>
                  <a:pt x="10718282" y="5311754"/>
                  <a:pt x="10718282" y="5311754"/>
                </a:cubicBezTo>
                <a:cubicBezTo>
                  <a:pt x="10716831" y="5313332"/>
                  <a:pt x="10716106" y="5314122"/>
                  <a:pt x="10715854" y="5314434"/>
                </a:cubicBezTo>
                <a:cubicBezTo>
                  <a:pt x="10715602" y="5314746"/>
                  <a:pt x="10715823" y="5314581"/>
                  <a:pt x="10716265" y="5314250"/>
                </a:cubicBezTo>
                <a:cubicBezTo>
                  <a:pt x="10717148" y="5313592"/>
                  <a:pt x="10718913" y="5312273"/>
                  <a:pt x="10719543" y="5312791"/>
                </a:cubicBezTo>
                <a:cubicBezTo>
                  <a:pt x="10725345" y="5306477"/>
                  <a:pt x="10726605" y="5307512"/>
                  <a:pt x="10726605" y="5307512"/>
                </a:cubicBezTo>
                <a:cubicBezTo>
                  <a:pt x="10725345" y="5306477"/>
                  <a:pt x="10725345" y="5306477"/>
                  <a:pt x="10724084" y="5305440"/>
                </a:cubicBezTo>
                <a:close/>
                <a:moveTo>
                  <a:pt x="11531620" y="5300342"/>
                </a:moveTo>
                <a:cubicBezTo>
                  <a:pt x="11530703" y="5299589"/>
                  <a:pt x="11521381" y="5311486"/>
                  <a:pt x="11521381" y="5311486"/>
                </a:cubicBezTo>
                <a:cubicBezTo>
                  <a:pt x="11521381" y="5311486"/>
                  <a:pt x="11526501" y="5305913"/>
                  <a:pt x="11531620" y="5300342"/>
                </a:cubicBezTo>
                <a:close/>
                <a:moveTo>
                  <a:pt x="10765505" y="5294505"/>
                </a:moveTo>
                <a:cubicBezTo>
                  <a:pt x="10765505" y="5294505"/>
                  <a:pt x="10765505" y="5294505"/>
                  <a:pt x="10760386" y="5300077"/>
                </a:cubicBezTo>
                <a:cubicBezTo>
                  <a:pt x="10761303" y="5300831"/>
                  <a:pt x="10771542" y="5289687"/>
                  <a:pt x="10765505" y="5294505"/>
                </a:cubicBezTo>
                <a:close/>
                <a:moveTo>
                  <a:pt x="4269285" y="5292430"/>
                </a:moveTo>
                <a:cubicBezTo>
                  <a:pt x="4260238" y="5290676"/>
                  <a:pt x="4259758" y="5295631"/>
                  <a:pt x="4250234" y="5298831"/>
                </a:cubicBezTo>
                <a:cubicBezTo>
                  <a:pt x="4256658" y="5303864"/>
                  <a:pt x="4257725" y="5310697"/>
                  <a:pt x="4261877" y="5312447"/>
                </a:cubicBezTo>
                <a:cubicBezTo>
                  <a:pt x="4263260" y="5313031"/>
                  <a:pt x="4264987" y="5313051"/>
                  <a:pt x="4267368" y="5312251"/>
                </a:cubicBezTo>
                <a:cubicBezTo>
                  <a:pt x="4267847" y="5307295"/>
                  <a:pt x="4268328" y="5302341"/>
                  <a:pt x="4269285" y="5292430"/>
                </a:cubicBezTo>
                <a:close/>
                <a:moveTo>
                  <a:pt x="11615652" y="5291187"/>
                </a:moveTo>
                <a:cubicBezTo>
                  <a:pt x="11609510" y="5297871"/>
                  <a:pt x="11612129" y="5300024"/>
                  <a:pt x="11605986" y="5306710"/>
                </a:cubicBezTo>
                <a:cubicBezTo>
                  <a:pt x="11607296" y="5307787"/>
                  <a:pt x="11608605" y="5308863"/>
                  <a:pt x="11609914" y="5309939"/>
                </a:cubicBezTo>
                <a:cubicBezTo>
                  <a:pt x="11609914" y="5309939"/>
                  <a:pt x="11611224" y="5311015"/>
                  <a:pt x="11611224" y="5311015"/>
                </a:cubicBezTo>
                <a:cubicBezTo>
                  <a:pt x="11611224" y="5311015"/>
                  <a:pt x="11611224" y="5311015"/>
                  <a:pt x="11612533" y="5312091"/>
                </a:cubicBezTo>
                <a:cubicBezTo>
                  <a:pt x="11612533" y="5312091"/>
                  <a:pt x="11618677" y="5305405"/>
                  <a:pt x="11618677" y="5305405"/>
                </a:cubicBezTo>
                <a:cubicBezTo>
                  <a:pt x="11618677" y="5305405"/>
                  <a:pt x="11617367" y="5304329"/>
                  <a:pt x="11617367" y="5304329"/>
                </a:cubicBezTo>
                <a:cubicBezTo>
                  <a:pt x="11620890" y="5295492"/>
                  <a:pt x="11618271" y="5293339"/>
                  <a:pt x="11615652" y="5291187"/>
                </a:cubicBezTo>
                <a:close/>
                <a:moveTo>
                  <a:pt x="10756229" y="5287857"/>
                </a:moveTo>
                <a:cubicBezTo>
                  <a:pt x="10754620" y="5288551"/>
                  <a:pt x="10752402" y="5290089"/>
                  <a:pt x="10749281" y="5292902"/>
                </a:cubicBezTo>
                <a:cubicBezTo>
                  <a:pt x="10744872" y="5300036"/>
                  <a:pt x="10750502" y="5293906"/>
                  <a:pt x="10751725" y="5294911"/>
                </a:cubicBezTo>
                <a:cubicBezTo>
                  <a:pt x="10751725" y="5294911"/>
                  <a:pt x="10746094" y="5301040"/>
                  <a:pt x="10746094" y="5301040"/>
                </a:cubicBezTo>
                <a:cubicBezTo>
                  <a:pt x="10746094" y="5301040"/>
                  <a:pt x="10746094" y="5301040"/>
                  <a:pt x="10747316" y="5302044"/>
                </a:cubicBezTo>
                <a:cubicBezTo>
                  <a:pt x="10741684" y="5308173"/>
                  <a:pt x="10748538" y="5303050"/>
                  <a:pt x="10742907" y="5309178"/>
                </a:cubicBezTo>
                <a:cubicBezTo>
                  <a:pt x="10754169" y="5296921"/>
                  <a:pt x="10755391" y="5297926"/>
                  <a:pt x="10762244" y="5292802"/>
                </a:cubicBezTo>
                <a:cubicBezTo>
                  <a:pt x="10760411" y="5291296"/>
                  <a:pt x="10761057" y="5285776"/>
                  <a:pt x="10756229" y="5287857"/>
                </a:cubicBezTo>
                <a:close/>
                <a:moveTo>
                  <a:pt x="10673388" y="5285937"/>
                </a:moveTo>
                <a:cubicBezTo>
                  <a:pt x="10670267" y="5285979"/>
                  <a:pt x="10664576" y="5289124"/>
                  <a:pt x="10658477" y="5294542"/>
                </a:cubicBezTo>
                <a:cubicBezTo>
                  <a:pt x="10645928" y="5315518"/>
                  <a:pt x="10672875" y="5295946"/>
                  <a:pt x="10664508" y="5309931"/>
                </a:cubicBezTo>
                <a:cubicBezTo>
                  <a:pt x="10665785" y="5310980"/>
                  <a:pt x="10671245" y="5305038"/>
                  <a:pt x="10661602" y="5317971"/>
                </a:cubicBezTo>
                <a:cubicBezTo>
                  <a:pt x="10667061" y="5312030"/>
                  <a:pt x="10673800" y="5307136"/>
                  <a:pt x="10675076" y="5308184"/>
                </a:cubicBezTo>
                <a:cubicBezTo>
                  <a:pt x="10681812" y="5303292"/>
                  <a:pt x="10680536" y="5302243"/>
                  <a:pt x="10685997" y="5296299"/>
                </a:cubicBezTo>
                <a:cubicBezTo>
                  <a:pt x="10682167" y="5293151"/>
                  <a:pt x="10675429" y="5298046"/>
                  <a:pt x="10672875" y="5295946"/>
                </a:cubicBezTo>
                <a:cubicBezTo>
                  <a:pt x="10677058" y="5288954"/>
                  <a:pt x="10676508" y="5285894"/>
                  <a:pt x="10673388" y="5285937"/>
                </a:cubicBezTo>
                <a:close/>
                <a:moveTo>
                  <a:pt x="10563545" y="5285367"/>
                </a:moveTo>
                <a:cubicBezTo>
                  <a:pt x="10564217" y="5288009"/>
                  <a:pt x="10567577" y="5296963"/>
                  <a:pt x="10569929" y="5301955"/>
                </a:cubicBezTo>
                <a:cubicBezTo>
                  <a:pt x="10570937" y="5305916"/>
                  <a:pt x="10571944" y="5309880"/>
                  <a:pt x="10572951" y="5313842"/>
                </a:cubicBezTo>
                <a:lnTo>
                  <a:pt x="10571778" y="5312532"/>
                </a:lnTo>
                <a:lnTo>
                  <a:pt x="10571755" y="5311702"/>
                </a:lnTo>
                <a:cubicBezTo>
                  <a:pt x="10570385" y="5307209"/>
                  <a:pt x="10564481" y="5301664"/>
                  <a:pt x="10559897" y="5295771"/>
                </a:cubicBezTo>
                <a:lnTo>
                  <a:pt x="10558700" y="5293674"/>
                </a:lnTo>
                <a:lnTo>
                  <a:pt x="10557490" y="5287120"/>
                </a:lnTo>
                <a:cubicBezTo>
                  <a:pt x="10560182" y="5284922"/>
                  <a:pt x="10559846" y="5283601"/>
                  <a:pt x="10563545" y="5285367"/>
                </a:cubicBezTo>
                <a:close/>
                <a:moveTo>
                  <a:pt x="11498894" y="5285179"/>
                </a:moveTo>
                <a:cubicBezTo>
                  <a:pt x="11497748" y="5284237"/>
                  <a:pt x="11493652" y="5288694"/>
                  <a:pt x="11492508" y="5287752"/>
                </a:cubicBezTo>
                <a:cubicBezTo>
                  <a:pt x="11493652" y="5288694"/>
                  <a:pt x="11493652" y="5288694"/>
                  <a:pt x="11493652" y="5288694"/>
                </a:cubicBezTo>
                <a:cubicBezTo>
                  <a:pt x="11494226" y="5289165"/>
                  <a:pt x="11494513" y="5289400"/>
                  <a:pt x="11495168" y="5288960"/>
                </a:cubicBezTo>
                <a:cubicBezTo>
                  <a:pt x="11495822" y="5288521"/>
                  <a:pt x="11496846" y="5287407"/>
                  <a:pt x="11498894" y="5285179"/>
                </a:cubicBezTo>
                <a:close/>
                <a:moveTo>
                  <a:pt x="10750503" y="5284130"/>
                </a:moveTo>
                <a:cubicBezTo>
                  <a:pt x="10749241" y="5283093"/>
                  <a:pt x="10742862" y="5287629"/>
                  <a:pt x="10739004" y="5294237"/>
                </a:cubicBezTo>
                <a:cubicBezTo>
                  <a:pt x="10740263" y="5295273"/>
                  <a:pt x="10745384" y="5289701"/>
                  <a:pt x="10746643" y="5290737"/>
                </a:cubicBezTo>
                <a:cubicBezTo>
                  <a:pt x="10746643" y="5290737"/>
                  <a:pt x="10747904" y="5291774"/>
                  <a:pt x="10747904" y="5291774"/>
                </a:cubicBezTo>
                <a:cubicBezTo>
                  <a:pt x="10753023" y="5286201"/>
                  <a:pt x="10753023" y="5286201"/>
                  <a:pt x="10751764" y="5285166"/>
                </a:cubicBezTo>
                <a:cubicBezTo>
                  <a:pt x="10751764" y="5285166"/>
                  <a:pt x="10750503" y="5284130"/>
                  <a:pt x="10750503" y="5284130"/>
                </a:cubicBezTo>
                <a:close/>
                <a:moveTo>
                  <a:pt x="11669986" y="5281083"/>
                </a:moveTo>
                <a:cubicBezTo>
                  <a:pt x="11669986" y="5281083"/>
                  <a:pt x="11669986" y="5281083"/>
                  <a:pt x="11663843" y="5287770"/>
                </a:cubicBezTo>
                <a:cubicBezTo>
                  <a:pt x="11664759" y="5288522"/>
                  <a:pt x="11670902" y="5281837"/>
                  <a:pt x="11670902" y="5281837"/>
                </a:cubicBezTo>
                <a:cubicBezTo>
                  <a:pt x="11669986" y="5281083"/>
                  <a:pt x="11669986" y="5281083"/>
                  <a:pt x="11669986" y="5281083"/>
                </a:cubicBezTo>
                <a:close/>
                <a:moveTo>
                  <a:pt x="11577406" y="5280099"/>
                </a:moveTo>
                <a:cubicBezTo>
                  <a:pt x="11577201" y="5279381"/>
                  <a:pt x="11576345" y="5279410"/>
                  <a:pt x="11574494" y="5280822"/>
                </a:cubicBezTo>
                <a:cubicBezTo>
                  <a:pt x="11568351" y="5287508"/>
                  <a:pt x="11570871" y="5289580"/>
                  <a:pt x="11570871" y="5289580"/>
                </a:cubicBezTo>
                <a:cubicBezTo>
                  <a:pt x="11572762" y="5291134"/>
                  <a:pt x="11578019" y="5282254"/>
                  <a:pt x="11577406" y="5280099"/>
                </a:cubicBezTo>
                <a:close/>
                <a:moveTo>
                  <a:pt x="11516564" y="5276235"/>
                </a:moveTo>
                <a:cubicBezTo>
                  <a:pt x="11510831" y="5282474"/>
                  <a:pt x="11503838" y="5287678"/>
                  <a:pt x="11498105" y="5293917"/>
                </a:cubicBezTo>
                <a:cubicBezTo>
                  <a:pt x="11498105" y="5293917"/>
                  <a:pt x="11498105" y="5293917"/>
                  <a:pt x="11492372" y="5300157"/>
                </a:cubicBezTo>
                <a:cubicBezTo>
                  <a:pt x="11492372" y="5300157"/>
                  <a:pt x="11499366" y="5294954"/>
                  <a:pt x="11499366" y="5294954"/>
                </a:cubicBezTo>
                <a:cubicBezTo>
                  <a:pt x="11494892" y="5302229"/>
                  <a:pt x="11494892" y="5302229"/>
                  <a:pt x="11489158" y="5308468"/>
                </a:cubicBezTo>
                <a:cubicBezTo>
                  <a:pt x="11494404" y="5304566"/>
                  <a:pt x="11494618" y="5308849"/>
                  <a:pt x="11497347" y="5309038"/>
                </a:cubicBezTo>
                <a:cubicBezTo>
                  <a:pt x="11498256" y="5309102"/>
                  <a:pt x="11499445" y="5308710"/>
                  <a:pt x="11501193" y="5307409"/>
                </a:cubicBezTo>
                <a:cubicBezTo>
                  <a:pt x="11501193" y="5307409"/>
                  <a:pt x="11502454" y="5308445"/>
                  <a:pt x="11502454" y="5308445"/>
                </a:cubicBezTo>
                <a:cubicBezTo>
                  <a:pt x="11502454" y="5308445"/>
                  <a:pt x="11502454" y="5308445"/>
                  <a:pt x="11508188" y="5302205"/>
                </a:cubicBezTo>
                <a:cubicBezTo>
                  <a:pt x="11508188" y="5302205"/>
                  <a:pt x="11506927" y="5301169"/>
                  <a:pt x="11506927" y="5301169"/>
                </a:cubicBezTo>
                <a:cubicBezTo>
                  <a:pt x="11506927" y="5301169"/>
                  <a:pt x="11501193" y="5307409"/>
                  <a:pt x="11501193" y="5307409"/>
                </a:cubicBezTo>
                <a:cubicBezTo>
                  <a:pt x="11499934" y="5306372"/>
                  <a:pt x="11505668" y="5300133"/>
                  <a:pt x="11505668" y="5300133"/>
                </a:cubicBezTo>
                <a:cubicBezTo>
                  <a:pt x="11505668" y="5300133"/>
                  <a:pt x="11511401" y="5293894"/>
                  <a:pt x="11511401" y="5293894"/>
                </a:cubicBezTo>
                <a:cubicBezTo>
                  <a:pt x="11510140" y="5292858"/>
                  <a:pt x="11510140" y="5292858"/>
                  <a:pt x="11510140" y="5292858"/>
                </a:cubicBezTo>
                <a:cubicBezTo>
                  <a:pt x="11510140" y="5292858"/>
                  <a:pt x="11504406" y="5299098"/>
                  <a:pt x="11504406" y="5299098"/>
                </a:cubicBezTo>
                <a:cubicBezTo>
                  <a:pt x="11494892" y="5302229"/>
                  <a:pt x="11520346" y="5279343"/>
                  <a:pt x="11516564" y="5276235"/>
                </a:cubicBezTo>
                <a:close/>
                <a:moveTo>
                  <a:pt x="10663170" y="5274929"/>
                </a:moveTo>
                <a:cubicBezTo>
                  <a:pt x="10661926" y="5273906"/>
                  <a:pt x="10654539" y="5279568"/>
                  <a:pt x="10648395" y="5286254"/>
                </a:cubicBezTo>
                <a:cubicBezTo>
                  <a:pt x="10642874" y="5293451"/>
                  <a:pt x="10644118" y="5294474"/>
                  <a:pt x="10647210" y="5294081"/>
                </a:cubicBezTo>
                <a:cubicBezTo>
                  <a:pt x="10650299" y="5293688"/>
                  <a:pt x="10655237" y="5291878"/>
                  <a:pt x="10657103" y="5293412"/>
                </a:cubicBezTo>
                <a:cubicBezTo>
                  <a:pt x="10657103" y="5293412"/>
                  <a:pt x="10662003" y="5285703"/>
                  <a:pt x="10663247" y="5286726"/>
                </a:cubicBezTo>
                <a:cubicBezTo>
                  <a:pt x="10668145" y="5279018"/>
                  <a:pt x="10659515" y="5283658"/>
                  <a:pt x="10658270" y="5282636"/>
                </a:cubicBezTo>
                <a:cubicBezTo>
                  <a:pt x="10658270" y="5282636"/>
                  <a:pt x="10664413" y="5275951"/>
                  <a:pt x="10663170" y="5274929"/>
                </a:cubicBezTo>
                <a:close/>
                <a:moveTo>
                  <a:pt x="11617391" y="5273057"/>
                </a:moveTo>
                <a:cubicBezTo>
                  <a:pt x="11611761" y="5279184"/>
                  <a:pt x="11610511" y="5278157"/>
                  <a:pt x="11599249" y="5290414"/>
                </a:cubicBezTo>
                <a:cubicBezTo>
                  <a:pt x="11601749" y="5292469"/>
                  <a:pt x="11606130" y="5285314"/>
                  <a:pt x="11607380" y="5286340"/>
                </a:cubicBezTo>
                <a:cubicBezTo>
                  <a:pt x="11608630" y="5287367"/>
                  <a:pt x="11608630" y="5287367"/>
                  <a:pt x="11609880" y="5288396"/>
                </a:cubicBezTo>
                <a:cubicBezTo>
                  <a:pt x="11602999" y="5293497"/>
                  <a:pt x="11601749" y="5292469"/>
                  <a:pt x="11600498" y="5291442"/>
                </a:cubicBezTo>
                <a:cubicBezTo>
                  <a:pt x="11594868" y="5297570"/>
                  <a:pt x="11589237" y="5303699"/>
                  <a:pt x="11592369" y="5295515"/>
                </a:cubicBezTo>
                <a:cubicBezTo>
                  <a:pt x="11587987" y="5302671"/>
                  <a:pt x="11575476" y="5313899"/>
                  <a:pt x="11571094" y="5321057"/>
                </a:cubicBezTo>
                <a:cubicBezTo>
                  <a:pt x="11572344" y="5322083"/>
                  <a:pt x="11577975" y="5315955"/>
                  <a:pt x="11577975" y="5315955"/>
                </a:cubicBezTo>
                <a:cubicBezTo>
                  <a:pt x="11584855" y="5310854"/>
                  <a:pt x="11579226" y="5316982"/>
                  <a:pt x="11579226" y="5316982"/>
                </a:cubicBezTo>
                <a:cubicBezTo>
                  <a:pt x="11594237" y="5307807"/>
                  <a:pt x="11578594" y="5327221"/>
                  <a:pt x="11582344" y="5330303"/>
                </a:cubicBezTo>
                <a:cubicBezTo>
                  <a:pt x="11594855" y="5319074"/>
                  <a:pt x="11597986" y="5310891"/>
                  <a:pt x="11595487" y="5308836"/>
                </a:cubicBezTo>
                <a:cubicBezTo>
                  <a:pt x="11601118" y="5302707"/>
                  <a:pt x="11594237" y="5307807"/>
                  <a:pt x="11592986" y="5306780"/>
                </a:cubicBezTo>
                <a:cubicBezTo>
                  <a:pt x="11605499" y="5295552"/>
                  <a:pt x="11606748" y="5296579"/>
                  <a:pt x="11613629" y="5291478"/>
                </a:cubicBezTo>
                <a:cubicBezTo>
                  <a:pt x="11616761" y="5283294"/>
                  <a:pt x="11615511" y="5282268"/>
                  <a:pt x="11621142" y="5276139"/>
                </a:cubicBezTo>
                <a:cubicBezTo>
                  <a:pt x="11614261" y="5281239"/>
                  <a:pt x="11618641" y="5274085"/>
                  <a:pt x="11617391" y="5273057"/>
                </a:cubicBezTo>
                <a:close/>
                <a:moveTo>
                  <a:pt x="11521449" y="5268511"/>
                </a:moveTo>
                <a:cubicBezTo>
                  <a:pt x="11521449" y="5268511"/>
                  <a:pt x="11521449" y="5268511"/>
                  <a:pt x="11515304" y="5275198"/>
                </a:cubicBezTo>
                <a:cubicBezTo>
                  <a:pt x="11515304" y="5275198"/>
                  <a:pt x="11517069" y="5273715"/>
                  <a:pt x="11518067" y="5273068"/>
                </a:cubicBezTo>
                <a:lnTo>
                  <a:pt x="11518259" y="5273050"/>
                </a:lnTo>
                <a:lnTo>
                  <a:pt x="11516221" y="5275952"/>
                </a:lnTo>
                <a:cubicBezTo>
                  <a:pt x="11517757" y="5274280"/>
                  <a:pt x="11518468" y="5273397"/>
                  <a:pt x="11518669" y="5273013"/>
                </a:cubicBezTo>
                <a:lnTo>
                  <a:pt x="11518259" y="5273050"/>
                </a:lnTo>
                <a:lnTo>
                  <a:pt x="11518835" y="5272231"/>
                </a:lnTo>
                <a:cubicBezTo>
                  <a:pt x="11520142" y="5270372"/>
                  <a:pt x="11521449" y="5268511"/>
                  <a:pt x="11521449" y="5268511"/>
                </a:cubicBezTo>
                <a:close/>
                <a:moveTo>
                  <a:pt x="10679014" y="5265461"/>
                </a:moveTo>
                <a:cubicBezTo>
                  <a:pt x="10677335" y="5267015"/>
                  <a:pt x="10674263" y="5270358"/>
                  <a:pt x="10671192" y="5273701"/>
                </a:cubicBezTo>
                <a:cubicBezTo>
                  <a:pt x="10672338" y="5274643"/>
                  <a:pt x="10672338" y="5274643"/>
                  <a:pt x="10673484" y="5275584"/>
                </a:cubicBezTo>
                <a:cubicBezTo>
                  <a:pt x="10679628" y="5268899"/>
                  <a:pt x="10678482" y="5267956"/>
                  <a:pt x="10678482" y="5267956"/>
                </a:cubicBezTo>
                <a:cubicBezTo>
                  <a:pt x="10680981" y="5264143"/>
                  <a:pt x="10680694" y="5263907"/>
                  <a:pt x="10679014" y="5265461"/>
                </a:cubicBezTo>
                <a:close/>
                <a:moveTo>
                  <a:pt x="10579168" y="5265432"/>
                </a:moveTo>
                <a:cubicBezTo>
                  <a:pt x="10576807" y="5264702"/>
                  <a:pt x="10578147" y="5269967"/>
                  <a:pt x="10576454" y="5271871"/>
                </a:cubicBezTo>
                <a:lnTo>
                  <a:pt x="10576581" y="5272371"/>
                </a:lnTo>
                <a:lnTo>
                  <a:pt x="10575419" y="5273933"/>
                </a:lnTo>
                <a:cubicBezTo>
                  <a:pt x="10575066" y="5275570"/>
                  <a:pt x="10575344" y="5277361"/>
                  <a:pt x="10576037" y="5279126"/>
                </a:cubicBezTo>
                <a:cubicBezTo>
                  <a:pt x="10576729" y="5280891"/>
                  <a:pt x="10577836" y="5282628"/>
                  <a:pt x="10579140" y="5284153"/>
                </a:cubicBezTo>
                <a:lnTo>
                  <a:pt x="10579702" y="5284645"/>
                </a:lnTo>
                <a:lnTo>
                  <a:pt x="10580135" y="5286351"/>
                </a:lnTo>
                <a:cubicBezTo>
                  <a:pt x="10581139" y="5290301"/>
                  <a:pt x="10577439" y="5284306"/>
                  <a:pt x="10577765" y="5289865"/>
                </a:cubicBezTo>
                <a:cubicBezTo>
                  <a:pt x="10578758" y="5298056"/>
                  <a:pt x="10581121" y="5298786"/>
                  <a:pt x="10583139" y="5302442"/>
                </a:cubicBezTo>
                <a:lnTo>
                  <a:pt x="10584650" y="5296234"/>
                </a:lnTo>
                <a:lnTo>
                  <a:pt x="10587653" y="5296979"/>
                </a:lnTo>
                <a:cubicBezTo>
                  <a:pt x="10587171" y="5294677"/>
                  <a:pt x="10586589" y="5293191"/>
                  <a:pt x="10585605" y="5292378"/>
                </a:cubicBezTo>
                <a:lnTo>
                  <a:pt x="10584506" y="5292240"/>
                </a:lnTo>
                <a:lnTo>
                  <a:pt x="10584062" y="5285746"/>
                </a:lnTo>
                <a:lnTo>
                  <a:pt x="10583462" y="5283256"/>
                </a:lnTo>
                <a:lnTo>
                  <a:pt x="10583500" y="5277730"/>
                </a:lnTo>
                <a:lnTo>
                  <a:pt x="10581239" y="5274027"/>
                </a:lnTo>
                <a:close/>
                <a:moveTo>
                  <a:pt x="10584052" y="5264633"/>
                </a:moveTo>
                <a:cubicBezTo>
                  <a:pt x="10584052" y="5264633"/>
                  <a:pt x="10582658" y="5268781"/>
                  <a:pt x="10582658" y="5268781"/>
                </a:cubicBezTo>
                <a:cubicBezTo>
                  <a:pt x="10595015" y="5267928"/>
                  <a:pt x="10595015" y="5267928"/>
                  <a:pt x="10595015" y="5267928"/>
                </a:cubicBezTo>
                <a:cubicBezTo>
                  <a:pt x="10595015" y="5267928"/>
                  <a:pt x="10595015" y="5267928"/>
                  <a:pt x="10584052" y="5264633"/>
                </a:cubicBezTo>
                <a:close/>
                <a:moveTo>
                  <a:pt x="10606991" y="5262626"/>
                </a:moveTo>
                <a:cubicBezTo>
                  <a:pt x="10605946" y="5262821"/>
                  <a:pt x="10605212" y="5264505"/>
                  <a:pt x="10604169" y="5264700"/>
                </a:cubicBezTo>
                <a:cubicBezTo>
                  <a:pt x="10605524" y="5265993"/>
                  <a:pt x="10606880" y="5267286"/>
                  <a:pt x="10608969" y="5266896"/>
                </a:cubicBezTo>
                <a:cubicBezTo>
                  <a:pt x="10609393" y="5263723"/>
                  <a:pt x="10607302" y="5264114"/>
                  <a:pt x="10606991" y="5262626"/>
                </a:cubicBezTo>
                <a:close/>
                <a:moveTo>
                  <a:pt x="11617421" y="5260369"/>
                </a:moveTo>
                <a:cubicBezTo>
                  <a:pt x="11613075" y="5267550"/>
                  <a:pt x="11606160" y="5272626"/>
                  <a:pt x="11601812" y="5279809"/>
                </a:cubicBezTo>
                <a:cubicBezTo>
                  <a:pt x="11608727" y="5274735"/>
                  <a:pt x="11610009" y="5275789"/>
                  <a:pt x="11611294" y="5276844"/>
                </a:cubicBezTo>
                <a:cubicBezTo>
                  <a:pt x="11618208" y="5271769"/>
                  <a:pt x="11622554" y="5264588"/>
                  <a:pt x="11623838" y="5265642"/>
                </a:cubicBezTo>
                <a:cubicBezTo>
                  <a:pt x="11626902" y="5257404"/>
                  <a:pt x="11615642" y="5269660"/>
                  <a:pt x="11617421" y="5260369"/>
                </a:cubicBezTo>
                <a:close/>
                <a:moveTo>
                  <a:pt x="11577842" y="5260105"/>
                </a:moveTo>
                <a:cubicBezTo>
                  <a:pt x="11577842" y="5260105"/>
                  <a:pt x="11571699" y="5266791"/>
                  <a:pt x="11570554" y="5265850"/>
                </a:cubicBezTo>
                <a:cubicBezTo>
                  <a:pt x="11571699" y="5266791"/>
                  <a:pt x="11572845" y="5267733"/>
                  <a:pt x="11572845" y="5267733"/>
                </a:cubicBezTo>
                <a:cubicBezTo>
                  <a:pt x="11578987" y="5261047"/>
                  <a:pt x="11577842" y="5260105"/>
                  <a:pt x="11577842" y="5260105"/>
                </a:cubicBezTo>
                <a:close/>
                <a:moveTo>
                  <a:pt x="11521185" y="5259169"/>
                </a:moveTo>
                <a:cubicBezTo>
                  <a:pt x="11521185" y="5259169"/>
                  <a:pt x="11516870" y="5266052"/>
                  <a:pt x="11511409" y="5271997"/>
                </a:cubicBezTo>
                <a:cubicBezTo>
                  <a:pt x="11512556" y="5272938"/>
                  <a:pt x="11512556" y="5272938"/>
                  <a:pt x="11512556" y="5272938"/>
                </a:cubicBezTo>
                <a:cubicBezTo>
                  <a:pt x="11518016" y="5266994"/>
                  <a:pt x="11528936" y="5255110"/>
                  <a:pt x="11521185" y="5259169"/>
                </a:cubicBezTo>
                <a:close/>
                <a:moveTo>
                  <a:pt x="11028194" y="5258138"/>
                </a:moveTo>
                <a:cubicBezTo>
                  <a:pt x="11028194" y="5258138"/>
                  <a:pt x="11028194" y="5258138"/>
                  <a:pt x="11022050" y="5264822"/>
                </a:cubicBezTo>
                <a:cubicBezTo>
                  <a:pt x="11022050" y="5264822"/>
                  <a:pt x="11022050" y="5264822"/>
                  <a:pt x="11022966" y="5265576"/>
                </a:cubicBezTo>
                <a:cubicBezTo>
                  <a:pt x="11022966" y="5265576"/>
                  <a:pt x="11022966" y="5265576"/>
                  <a:pt x="11029111" y="5258890"/>
                </a:cubicBezTo>
                <a:cubicBezTo>
                  <a:pt x="11028194" y="5258138"/>
                  <a:pt x="11028194" y="5258138"/>
                  <a:pt x="11028194" y="5258138"/>
                </a:cubicBezTo>
                <a:close/>
                <a:moveTo>
                  <a:pt x="10580647" y="5257723"/>
                </a:moveTo>
                <a:cubicBezTo>
                  <a:pt x="10579839" y="5256453"/>
                  <a:pt x="10578370" y="5255916"/>
                  <a:pt x="10577293" y="5258553"/>
                </a:cubicBezTo>
                <a:cubicBezTo>
                  <a:pt x="10577620" y="5260116"/>
                  <a:pt x="10579709" y="5259726"/>
                  <a:pt x="10580035" y="5261288"/>
                </a:cubicBezTo>
                <a:cubicBezTo>
                  <a:pt x="10581602" y="5260995"/>
                  <a:pt x="10581455" y="5258993"/>
                  <a:pt x="10580647" y="5257723"/>
                </a:cubicBezTo>
                <a:close/>
                <a:moveTo>
                  <a:pt x="11107764" y="5254110"/>
                </a:moveTo>
                <a:cubicBezTo>
                  <a:pt x="11107109" y="5254550"/>
                  <a:pt x="11106085" y="5255664"/>
                  <a:pt x="11106085" y="5255664"/>
                </a:cubicBezTo>
                <a:cubicBezTo>
                  <a:pt x="11107231" y="5256606"/>
                  <a:pt x="11108377" y="5257548"/>
                  <a:pt x="11107231" y="5256606"/>
                </a:cubicBezTo>
                <a:cubicBezTo>
                  <a:pt x="11108706" y="5253906"/>
                  <a:pt x="11108419" y="5253671"/>
                  <a:pt x="11107764" y="5254110"/>
                </a:cubicBezTo>
                <a:close/>
                <a:moveTo>
                  <a:pt x="11515979" y="5252284"/>
                </a:moveTo>
                <a:cubicBezTo>
                  <a:pt x="11510246" y="5258523"/>
                  <a:pt x="11504513" y="5264763"/>
                  <a:pt x="11503290" y="5263759"/>
                </a:cubicBezTo>
                <a:cubicBezTo>
                  <a:pt x="11497558" y="5269999"/>
                  <a:pt x="11498780" y="5271003"/>
                  <a:pt x="11494269" y="5278247"/>
                </a:cubicBezTo>
                <a:cubicBezTo>
                  <a:pt x="11494269" y="5278247"/>
                  <a:pt x="11488536" y="5284487"/>
                  <a:pt x="11488536" y="5284487"/>
                </a:cubicBezTo>
                <a:cubicBezTo>
                  <a:pt x="11489758" y="5285491"/>
                  <a:pt x="11489758" y="5285491"/>
                  <a:pt x="11489758" y="5285491"/>
                </a:cubicBezTo>
                <a:cubicBezTo>
                  <a:pt x="11489758" y="5285491"/>
                  <a:pt x="11489758" y="5285491"/>
                  <a:pt x="11495491" y="5279251"/>
                </a:cubicBezTo>
                <a:cubicBezTo>
                  <a:pt x="11495491" y="5279251"/>
                  <a:pt x="11495491" y="5279251"/>
                  <a:pt x="11500003" y="5272007"/>
                </a:cubicBezTo>
                <a:cubicBezTo>
                  <a:pt x="11505736" y="5265768"/>
                  <a:pt x="11511469" y="5259528"/>
                  <a:pt x="11518424" y="5254293"/>
                </a:cubicBezTo>
                <a:cubicBezTo>
                  <a:pt x="11517203" y="5253288"/>
                  <a:pt x="11517203" y="5253288"/>
                  <a:pt x="11515979" y="5252284"/>
                </a:cubicBezTo>
                <a:close/>
                <a:moveTo>
                  <a:pt x="11487347" y="5252218"/>
                </a:moveTo>
                <a:cubicBezTo>
                  <a:pt x="11487347" y="5252218"/>
                  <a:pt x="11487347" y="5252218"/>
                  <a:pt x="11481205" y="5258903"/>
                </a:cubicBezTo>
                <a:cubicBezTo>
                  <a:pt x="11475062" y="5265589"/>
                  <a:pt x="11475062" y="5265589"/>
                  <a:pt x="11475062" y="5265589"/>
                </a:cubicBezTo>
                <a:cubicBezTo>
                  <a:pt x="11475062" y="5265589"/>
                  <a:pt x="11476438" y="5266719"/>
                  <a:pt x="11476438" y="5266719"/>
                </a:cubicBezTo>
                <a:cubicBezTo>
                  <a:pt x="11482581" y="5260033"/>
                  <a:pt x="11482581" y="5260033"/>
                  <a:pt x="11482581" y="5260033"/>
                </a:cubicBezTo>
                <a:cubicBezTo>
                  <a:pt x="11482581" y="5260033"/>
                  <a:pt x="11488722" y="5253349"/>
                  <a:pt x="11488722" y="5253349"/>
                </a:cubicBezTo>
                <a:cubicBezTo>
                  <a:pt x="11487347" y="5252218"/>
                  <a:pt x="11487347" y="5252218"/>
                  <a:pt x="11487347" y="5252218"/>
                </a:cubicBezTo>
                <a:close/>
                <a:moveTo>
                  <a:pt x="11607216" y="5250025"/>
                </a:moveTo>
                <a:cubicBezTo>
                  <a:pt x="11605108" y="5251226"/>
                  <a:pt x="11601464" y="5254097"/>
                  <a:pt x="11598392" y="5257440"/>
                </a:cubicBezTo>
                <a:cubicBezTo>
                  <a:pt x="11599538" y="5258381"/>
                  <a:pt x="11606826" y="5252637"/>
                  <a:pt x="11606826" y="5252637"/>
                </a:cubicBezTo>
                <a:cubicBezTo>
                  <a:pt x="11609897" y="5249296"/>
                  <a:pt x="11609324" y="5248825"/>
                  <a:pt x="11607216" y="5250025"/>
                </a:cubicBezTo>
                <a:close/>
                <a:moveTo>
                  <a:pt x="11595377" y="5249339"/>
                </a:moveTo>
                <a:cubicBezTo>
                  <a:pt x="11595406" y="5248140"/>
                  <a:pt x="11594795" y="5247638"/>
                  <a:pt x="11591625" y="5249921"/>
                </a:cubicBezTo>
                <a:cubicBezTo>
                  <a:pt x="11586506" y="5255492"/>
                  <a:pt x="11594069" y="5251930"/>
                  <a:pt x="11588950" y="5257502"/>
                </a:cubicBezTo>
                <a:cubicBezTo>
                  <a:pt x="11590172" y="5258506"/>
                  <a:pt x="11595291" y="5252935"/>
                  <a:pt x="11595291" y="5252935"/>
                </a:cubicBezTo>
                <a:cubicBezTo>
                  <a:pt x="11594680" y="5252433"/>
                  <a:pt x="11595348" y="5250538"/>
                  <a:pt x="11595377" y="5249339"/>
                </a:cubicBezTo>
                <a:close/>
                <a:moveTo>
                  <a:pt x="7702722" y="5248509"/>
                </a:moveTo>
                <a:lnTo>
                  <a:pt x="7703784" y="5249370"/>
                </a:lnTo>
                <a:lnTo>
                  <a:pt x="7707141" y="5255465"/>
                </a:lnTo>
                <a:lnTo>
                  <a:pt x="7707107" y="5255551"/>
                </a:lnTo>
                <a:cubicBezTo>
                  <a:pt x="7706085" y="5257319"/>
                  <a:pt x="7704860" y="5258329"/>
                  <a:pt x="7703226" y="5257520"/>
                </a:cubicBezTo>
                <a:close/>
                <a:moveTo>
                  <a:pt x="2992499" y="5248509"/>
                </a:moveTo>
                <a:lnTo>
                  <a:pt x="2993560" y="5249370"/>
                </a:lnTo>
                <a:lnTo>
                  <a:pt x="2996918" y="5255465"/>
                </a:lnTo>
                <a:lnTo>
                  <a:pt x="2996883" y="5255551"/>
                </a:lnTo>
                <a:cubicBezTo>
                  <a:pt x="2995861" y="5257319"/>
                  <a:pt x="2994636" y="5258329"/>
                  <a:pt x="2993002" y="5257520"/>
                </a:cubicBezTo>
                <a:close/>
                <a:moveTo>
                  <a:pt x="11119991" y="5247535"/>
                </a:moveTo>
                <a:cubicBezTo>
                  <a:pt x="11113496" y="5251976"/>
                  <a:pt x="11108377" y="5257548"/>
                  <a:pt x="11109751" y="5258678"/>
                </a:cubicBezTo>
                <a:cubicBezTo>
                  <a:pt x="11110439" y="5259242"/>
                  <a:pt x="11110782" y="5259524"/>
                  <a:pt x="11111595" y="5258970"/>
                </a:cubicBezTo>
                <a:cubicBezTo>
                  <a:pt x="11112407" y="5258415"/>
                  <a:pt x="11113686" y="5257022"/>
                  <a:pt x="11116246" y="5254236"/>
                </a:cubicBezTo>
                <a:cubicBezTo>
                  <a:pt x="11116246" y="5254236"/>
                  <a:pt x="11114871" y="5253106"/>
                  <a:pt x="11119991" y="5247535"/>
                </a:cubicBezTo>
                <a:close/>
                <a:moveTo>
                  <a:pt x="11197880" y="5245063"/>
                </a:moveTo>
                <a:cubicBezTo>
                  <a:pt x="11191386" y="5249505"/>
                  <a:pt x="11191386" y="5249505"/>
                  <a:pt x="11186267" y="5255076"/>
                </a:cubicBezTo>
                <a:cubicBezTo>
                  <a:pt x="11186954" y="5255641"/>
                  <a:pt x="11187642" y="5256206"/>
                  <a:pt x="11189437" y="5255237"/>
                </a:cubicBezTo>
                <a:cubicBezTo>
                  <a:pt x="11191232" y="5254268"/>
                  <a:pt x="11194136" y="5251764"/>
                  <a:pt x="11199256" y="5246193"/>
                </a:cubicBezTo>
                <a:cubicBezTo>
                  <a:pt x="11197880" y="5245063"/>
                  <a:pt x="11197880" y="5245063"/>
                  <a:pt x="11197880" y="5245063"/>
                </a:cubicBezTo>
                <a:close/>
                <a:moveTo>
                  <a:pt x="10579671" y="5243958"/>
                </a:moveTo>
                <a:cubicBezTo>
                  <a:pt x="10578675" y="5244145"/>
                  <a:pt x="10577680" y="5244331"/>
                  <a:pt x="10576685" y="5244516"/>
                </a:cubicBezTo>
                <a:cubicBezTo>
                  <a:pt x="10576976" y="5245912"/>
                  <a:pt x="10577268" y="5247307"/>
                  <a:pt x="10577268" y="5247307"/>
                </a:cubicBezTo>
                <a:cubicBezTo>
                  <a:pt x="10578264" y="5247122"/>
                  <a:pt x="10579258" y="5246935"/>
                  <a:pt x="10580253" y="5246749"/>
                </a:cubicBezTo>
                <a:cubicBezTo>
                  <a:pt x="10580253" y="5246749"/>
                  <a:pt x="10579962" y="5245353"/>
                  <a:pt x="10579671" y="5243958"/>
                </a:cubicBezTo>
                <a:close/>
                <a:moveTo>
                  <a:pt x="10625238" y="5243750"/>
                </a:moveTo>
                <a:cubicBezTo>
                  <a:pt x="10617874" y="5249431"/>
                  <a:pt x="10612952" y="5257122"/>
                  <a:pt x="10612952" y="5257122"/>
                </a:cubicBezTo>
                <a:cubicBezTo>
                  <a:pt x="10615396" y="5259130"/>
                  <a:pt x="10626460" y="5244755"/>
                  <a:pt x="10625238" y="5243750"/>
                </a:cubicBezTo>
                <a:close/>
                <a:moveTo>
                  <a:pt x="11620335" y="5240271"/>
                </a:moveTo>
                <a:cubicBezTo>
                  <a:pt x="11612969" y="5245952"/>
                  <a:pt x="11608048" y="5253642"/>
                  <a:pt x="11608048" y="5253642"/>
                </a:cubicBezTo>
                <a:cubicBezTo>
                  <a:pt x="11610493" y="5255651"/>
                  <a:pt x="11621556" y="5241276"/>
                  <a:pt x="11620335" y="5240271"/>
                </a:cubicBezTo>
                <a:close/>
                <a:moveTo>
                  <a:pt x="11672190" y="5239870"/>
                </a:moveTo>
                <a:lnTo>
                  <a:pt x="11667275" y="5245607"/>
                </a:lnTo>
                <a:lnTo>
                  <a:pt x="11666047" y="5246553"/>
                </a:lnTo>
                <a:lnTo>
                  <a:pt x="11666292" y="5246755"/>
                </a:lnTo>
                <a:lnTo>
                  <a:pt x="11664816" y="5248477"/>
                </a:lnTo>
                <a:cubicBezTo>
                  <a:pt x="11664354" y="5249565"/>
                  <a:pt x="11664352" y="5250296"/>
                  <a:pt x="11664926" y="5250401"/>
                </a:cubicBezTo>
                <a:cubicBezTo>
                  <a:pt x="11665500" y="5250506"/>
                  <a:pt x="11666650" y="5249983"/>
                  <a:pt x="11668493" y="5248563"/>
                </a:cubicBezTo>
                <a:lnTo>
                  <a:pt x="11666292" y="5246755"/>
                </a:lnTo>
                <a:lnTo>
                  <a:pt x="11667275" y="5245607"/>
                </a:lnTo>
                <a:lnTo>
                  <a:pt x="11673412" y="5240875"/>
                </a:lnTo>
                <a:cubicBezTo>
                  <a:pt x="11673412" y="5240875"/>
                  <a:pt x="11672190" y="5239870"/>
                  <a:pt x="11672190" y="5239870"/>
                </a:cubicBezTo>
                <a:close/>
                <a:moveTo>
                  <a:pt x="11523620" y="5239006"/>
                </a:moveTo>
                <a:cubicBezTo>
                  <a:pt x="11518502" y="5244578"/>
                  <a:pt x="11518502" y="5244578"/>
                  <a:pt x="11518502" y="5244578"/>
                </a:cubicBezTo>
                <a:cubicBezTo>
                  <a:pt x="11518502" y="5244578"/>
                  <a:pt x="11513382" y="5250150"/>
                  <a:pt x="11513382" y="5250150"/>
                </a:cubicBezTo>
                <a:cubicBezTo>
                  <a:pt x="11513382" y="5250150"/>
                  <a:pt x="11514757" y="5251280"/>
                  <a:pt x="11514757" y="5251280"/>
                </a:cubicBezTo>
                <a:cubicBezTo>
                  <a:pt x="11514757" y="5251280"/>
                  <a:pt x="11519877" y="5245708"/>
                  <a:pt x="11519877" y="5245708"/>
                </a:cubicBezTo>
                <a:cubicBezTo>
                  <a:pt x="11519877" y="5245708"/>
                  <a:pt x="11524996" y="5240137"/>
                  <a:pt x="11523620" y="5239006"/>
                </a:cubicBezTo>
                <a:close/>
                <a:moveTo>
                  <a:pt x="11190319" y="5238848"/>
                </a:moveTo>
                <a:cubicBezTo>
                  <a:pt x="11187798" y="5236775"/>
                  <a:pt x="11180803" y="5241978"/>
                  <a:pt x="11175069" y="5248218"/>
                </a:cubicBezTo>
                <a:cubicBezTo>
                  <a:pt x="11175069" y="5248218"/>
                  <a:pt x="11168078" y="5253423"/>
                  <a:pt x="11168078" y="5253423"/>
                </a:cubicBezTo>
                <a:cubicBezTo>
                  <a:pt x="11166817" y="5252387"/>
                  <a:pt x="11166817" y="5252387"/>
                  <a:pt x="11159823" y="5257590"/>
                </a:cubicBezTo>
                <a:cubicBezTo>
                  <a:pt x="11159823" y="5257590"/>
                  <a:pt x="11159823" y="5257590"/>
                  <a:pt x="11154090" y="5263830"/>
                </a:cubicBezTo>
                <a:cubicBezTo>
                  <a:pt x="11155349" y="5264866"/>
                  <a:pt x="11156610" y="5265902"/>
                  <a:pt x="11157870" y="5266937"/>
                </a:cubicBezTo>
                <a:cubicBezTo>
                  <a:pt x="11163604" y="5260697"/>
                  <a:pt x="11169337" y="5254458"/>
                  <a:pt x="11169337" y="5254458"/>
                </a:cubicBezTo>
                <a:cubicBezTo>
                  <a:pt x="11169337" y="5254458"/>
                  <a:pt x="11169337" y="5254458"/>
                  <a:pt x="11170597" y="5255494"/>
                </a:cubicBezTo>
                <a:cubicBezTo>
                  <a:pt x="11177591" y="5250291"/>
                  <a:pt x="11180112" y="5252362"/>
                  <a:pt x="11181372" y="5253399"/>
                </a:cubicBezTo>
                <a:cubicBezTo>
                  <a:pt x="11192839" y="5240919"/>
                  <a:pt x="11178852" y="5251326"/>
                  <a:pt x="11190319" y="5238848"/>
                </a:cubicBezTo>
                <a:close/>
                <a:moveTo>
                  <a:pt x="11518800" y="5236265"/>
                </a:moveTo>
                <a:cubicBezTo>
                  <a:pt x="11517644" y="5236537"/>
                  <a:pt x="11516021" y="5237648"/>
                  <a:pt x="11513460" y="5240434"/>
                </a:cubicBezTo>
                <a:cubicBezTo>
                  <a:pt x="11510901" y="5243219"/>
                  <a:pt x="11510308" y="5245178"/>
                  <a:pt x="11511636" y="5245045"/>
                </a:cubicBezTo>
                <a:cubicBezTo>
                  <a:pt x="11512964" y="5244915"/>
                  <a:pt x="11516210" y="5242695"/>
                  <a:pt x="11521330" y="5237122"/>
                </a:cubicBezTo>
                <a:cubicBezTo>
                  <a:pt x="11520642" y="5236557"/>
                  <a:pt x="11519955" y="5235992"/>
                  <a:pt x="11518800" y="5236265"/>
                </a:cubicBezTo>
                <a:close/>
                <a:moveTo>
                  <a:pt x="7777246" y="5235233"/>
                </a:moveTo>
                <a:cubicBezTo>
                  <a:pt x="7777246" y="5238180"/>
                  <a:pt x="7777246" y="5238180"/>
                  <a:pt x="7779350" y="5238180"/>
                </a:cubicBezTo>
                <a:cubicBezTo>
                  <a:pt x="7779350" y="5238180"/>
                  <a:pt x="7781455" y="5241126"/>
                  <a:pt x="7781455" y="5244074"/>
                </a:cubicBezTo>
                <a:cubicBezTo>
                  <a:pt x="7783559" y="5247020"/>
                  <a:pt x="7783559" y="5247020"/>
                  <a:pt x="7783559" y="5247020"/>
                </a:cubicBezTo>
                <a:cubicBezTo>
                  <a:pt x="7783559" y="5244074"/>
                  <a:pt x="7783559" y="5244074"/>
                  <a:pt x="7783559" y="5244074"/>
                </a:cubicBezTo>
                <a:cubicBezTo>
                  <a:pt x="7783559" y="5241126"/>
                  <a:pt x="7781455" y="5235233"/>
                  <a:pt x="7779350" y="5235233"/>
                </a:cubicBezTo>
                <a:cubicBezTo>
                  <a:pt x="7777246" y="5235233"/>
                  <a:pt x="7777246" y="5235233"/>
                  <a:pt x="7777246" y="5235233"/>
                </a:cubicBezTo>
                <a:close/>
                <a:moveTo>
                  <a:pt x="3067023" y="5235233"/>
                </a:moveTo>
                <a:cubicBezTo>
                  <a:pt x="3067023" y="5238180"/>
                  <a:pt x="3067023" y="5238180"/>
                  <a:pt x="3069127" y="5238180"/>
                </a:cubicBezTo>
                <a:cubicBezTo>
                  <a:pt x="3069127" y="5238180"/>
                  <a:pt x="3071232" y="5241126"/>
                  <a:pt x="3071232" y="5244074"/>
                </a:cubicBezTo>
                <a:cubicBezTo>
                  <a:pt x="3073336" y="5247020"/>
                  <a:pt x="3073336" y="5247020"/>
                  <a:pt x="3073336" y="5247020"/>
                </a:cubicBezTo>
                <a:cubicBezTo>
                  <a:pt x="3073336" y="5244074"/>
                  <a:pt x="3073336" y="5244074"/>
                  <a:pt x="3073336" y="5244074"/>
                </a:cubicBezTo>
                <a:cubicBezTo>
                  <a:pt x="3073336" y="5241126"/>
                  <a:pt x="3071232" y="5235233"/>
                  <a:pt x="3069127" y="5235233"/>
                </a:cubicBezTo>
                <a:cubicBezTo>
                  <a:pt x="3067023" y="5235233"/>
                  <a:pt x="3067023" y="5235233"/>
                  <a:pt x="3067023" y="5235233"/>
                </a:cubicBezTo>
                <a:close/>
                <a:moveTo>
                  <a:pt x="11046784" y="5234464"/>
                </a:moveTo>
                <a:cubicBezTo>
                  <a:pt x="11046293" y="5234061"/>
                  <a:pt x="11044516" y="5235370"/>
                  <a:pt x="11041615" y="5238527"/>
                </a:cubicBezTo>
                <a:cubicBezTo>
                  <a:pt x="11035814" y="5244841"/>
                  <a:pt x="11035814" y="5244841"/>
                  <a:pt x="11037123" y="5245917"/>
                </a:cubicBezTo>
                <a:cubicBezTo>
                  <a:pt x="11038433" y="5246993"/>
                  <a:pt x="11044234" y="5240678"/>
                  <a:pt x="11044234" y="5240678"/>
                </a:cubicBezTo>
                <a:cubicBezTo>
                  <a:pt x="11046480" y="5236983"/>
                  <a:pt x="11047275" y="5234867"/>
                  <a:pt x="11046784" y="5234464"/>
                </a:cubicBezTo>
                <a:close/>
                <a:moveTo>
                  <a:pt x="4265886" y="5232279"/>
                </a:moveTo>
                <a:cubicBezTo>
                  <a:pt x="4265428" y="5236998"/>
                  <a:pt x="4255927" y="5239963"/>
                  <a:pt x="4264517" y="5246437"/>
                </a:cubicBezTo>
                <a:cubicBezTo>
                  <a:pt x="4273565" y="5248191"/>
                  <a:pt x="4274476" y="5238753"/>
                  <a:pt x="4265886" y="5232279"/>
                </a:cubicBezTo>
                <a:close/>
                <a:moveTo>
                  <a:pt x="11595094" y="5231261"/>
                </a:moveTo>
                <a:cubicBezTo>
                  <a:pt x="11595094" y="5231261"/>
                  <a:pt x="11588953" y="5237946"/>
                  <a:pt x="11588953" y="5237946"/>
                </a:cubicBezTo>
                <a:cubicBezTo>
                  <a:pt x="11585880" y="5241290"/>
                  <a:pt x="11586224" y="5241572"/>
                  <a:pt x="11587509" y="5241159"/>
                </a:cubicBezTo>
                <a:cubicBezTo>
                  <a:pt x="11588792" y="5240747"/>
                  <a:pt x="11591014" y="5239641"/>
                  <a:pt x="11591702" y="5240206"/>
                </a:cubicBezTo>
                <a:cubicBezTo>
                  <a:pt x="11597845" y="5233521"/>
                  <a:pt x="11596470" y="5232392"/>
                  <a:pt x="11595094" y="5231261"/>
                </a:cubicBezTo>
                <a:close/>
                <a:moveTo>
                  <a:pt x="7789378" y="5231182"/>
                </a:moveTo>
                <a:cubicBezTo>
                  <a:pt x="7780220" y="5228894"/>
                  <a:pt x="7788702" y="5235875"/>
                  <a:pt x="7779544" y="5233586"/>
                </a:cubicBezTo>
                <a:cubicBezTo>
                  <a:pt x="7778868" y="5238278"/>
                  <a:pt x="7788027" y="5240568"/>
                  <a:pt x="7788027" y="5240568"/>
                </a:cubicBezTo>
                <a:cubicBezTo>
                  <a:pt x="7797182" y="5242853"/>
                  <a:pt x="7797858" y="5238162"/>
                  <a:pt x="7789378" y="5231182"/>
                </a:cubicBezTo>
                <a:close/>
                <a:moveTo>
                  <a:pt x="3079154" y="5231182"/>
                </a:moveTo>
                <a:cubicBezTo>
                  <a:pt x="3069997" y="5228894"/>
                  <a:pt x="3078478" y="5235875"/>
                  <a:pt x="3069320" y="5233586"/>
                </a:cubicBezTo>
                <a:cubicBezTo>
                  <a:pt x="3068644" y="5238278"/>
                  <a:pt x="3077803" y="5240568"/>
                  <a:pt x="3077803" y="5240568"/>
                </a:cubicBezTo>
                <a:cubicBezTo>
                  <a:pt x="3086959" y="5242853"/>
                  <a:pt x="3087634" y="5238162"/>
                  <a:pt x="3079154" y="5231182"/>
                </a:cubicBezTo>
                <a:close/>
                <a:moveTo>
                  <a:pt x="11138419" y="5227478"/>
                </a:moveTo>
                <a:cubicBezTo>
                  <a:pt x="11133422" y="5235106"/>
                  <a:pt x="11127278" y="5241791"/>
                  <a:pt x="11128425" y="5242734"/>
                </a:cubicBezTo>
                <a:cubicBezTo>
                  <a:pt x="11128425" y="5242734"/>
                  <a:pt x="11140710" y="5229362"/>
                  <a:pt x="11138419" y="5227478"/>
                </a:cubicBezTo>
                <a:close/>
                <a:moveTo>
                  <a:pt x="11674087" y="5226577"/>
                </a:moveTo>
                <a:cubicBezTo>
                  <a:pt x="11672836" y="5227200"/>
                  <a:pt x="11665926" y="5234721"/>
                  <a:pt x="11665926" y="5234721"/>
                </a:cubicBezTo>
                <a:cubicBezTo>
                  <a:pt x="11666843" y="5235474"/>
                  <a:pt x="11666843" y="5235474"/>
                  <a:pt x="11672987" y="5228788"/>
                </a:cubicBezTo>
                <a:cubicBezTo>
                  <a:pt x="11674293" y="5226929"/>
                  <a:pt x="11674505" y="5226370"/>
                  <a:pt x="11674087" y="5226577"/>
                </a:cubicBezTo>
                <a:close/>
                <a:moveTo>
                  <a:pt x="11241373" y="5223119"/>
                </a:moveTo>
                <a:cubicBezTo>
                  <a:pt x="11239608" y="5224602"/>
                  <a:pt x="11236308" y="5227757"/>
                  <a:pt x="11233236" y="5231100"/>
                </a:cubicBezTo>
                <a:cubicBezTo>
                  <a:pt x="11234153" y="5231853"/>
                  <a:pt x="11240295" y="5225166"/>
                  <a:pt x="11240295" y="5225166"/>
                </a:cubicBezTo>
                <a:cubicBezTo>
                  <a:pt x="11243367" y="5221825"/>
                  <a:pt x="11243138" y="5221636"/>
                  <a:pt x="11241373" y="5223119"/>
                </a:cubicBezTo>
                <a:close/>
                <a:moveTo>
                  <a:pt x="11212527" y="5221899"/>
                </a:moveTo>
                <a:cubicBezTo>
                  <a:pt x="11205125" y="5227549"/>
                  <a:pt x="11206385" y="5228584"/>
                  <a:pt x="11198981" y="5234235"/>
                </a:cubicBezTo>
                <a:cubicBezTo>
                  <a:pt x="11196540" y="5238096"/>
                  <a:pt x="11196403" y="5239447"/>
                  <a:pt x="11197510" y="5239259"/>
                </a:cubicBezTo>
                <a:cubicBezTo>
                  <a:pt x="11200834" y="5238689"/>
                  <a:pt x="11215362" y="5224230"/>
                  <a:pt x="11212527" y="5221899"/>
                </a:cubicBezTo>
                <a:close/>
                <a:moveTo>
                  <a:pt x="11021142" y="5221646"/>
                </a:moveTo>
                <a:cubicBezTo>
                  <a:pt x="11021142" y="5221646"/>
                  <a:pt x="11021142" y="5221646"/>
                  <a:pt x="11015313" y="5227989"/>
                </a:cubicBezTo>
                <a:cubicBezTo>
                  <a:pt x="11015313" y="5227989"/>
                  <a:pt x="11016586" y="5229036"/>
                  <a:pt x="11022415" y="5222692"/>
                </a:cubicBezTo>
                <a:cubicBezTo>
                  <a:pt x="11022415" y="5222692"/>
                  <a:pt x="11021142" y="5221646"/>
                  <a:pt x="11021142" y="5221646"/>
                </a:cubicBezTo>
                <a:close/>
                <a:moveTo>
                  <a:pt x="11597572" y="5221561"/>
                </a:moveTo>
                <a:cubicBezTo>
                  <a:pt x="11595112" y="5225406"/>
                  <a:pt x="11592652" y="5229250"/>
                  <a:pt x="11591727" y="5231425"/>
                </a:cubicBezTo>
                <a:cubicBezTo>
                  <a:pt x="11591265" y="5232511"/>
                  <a:pt x="11591187" y="5233180"/>
                  <a:pt x="11591684" y="5233221"/>
                </a:cubicBezTo>
                <a:cubicBezTo>
                  <a:pt x="11592182" y="5233264"/>
                  <a:pt x="11593254" y="5232680"/>
                  <a:pt x="11595095" y="5231260"/>
                </a:cubicBezTo>
                <a:cubicBezTo>
                  <a:pt x="11593874" y="5230255"/>
                  <a:pt x="11600016" y="5223570"/>
                  <a:pt x="11597572" y="5221561"/>
                </a:cubicBezTo>
                <a:close/>
                <a:moveTo>
                  <a:pt x="11514455" y="5219739"/>
                </a:moveTo>
                <a:cubicBezTo>
                  <a:pt x="11513173" y="5218685"/>
                  <a:pt x="11505747" y="5224313"/>
                  <a:pt x="11500888" y="5232054"/>
                </a:cubicBezTo>
                <a:cubicBezTo>
                  <a:pt x="11508312" y="5226424"/>
                  <a:pt x="11504736" y="5235220"/>
                  <a:pt x="11512163" y="5229588"/>
                </a:cubicBezTo>
                <a:cubicBezTo>
                  <a:pt x="11510881" y="5228533"/>
                  <a:pt x="11517022" y="5221849"/>
                  <a:pt x="11515739" y="5220794"/>
                </a:cubicBezTo>
                <a:cubicBezTo>
                  <a:pt x="11515739" y="5220794"/>
                  <a:pt x="11514455" y="5219739"/>
                  <a:pt x="11514455" y="5219739"/>
                </a:cubicBezTo>
                <a:close/>
                <a:moveTo>
                  <a:pt x="11542050" y="5218949"/>
                </a:moveTo>
                <a:cubicBezTo>
                  <a:pt x="11542050" y="5218949"/>
                  <a:pt x="11535907" y="5225636"/>
                  <a:pt x="11535907" y="5225636"/>
                </a:cubicBezTo>
                <a:cubicBezTo>
                  <a:pt x="11537283" y="5226766"/>
                  <a:pt x="11537283" y="5226766"/>
                  <a:pt x="11538658" y="5227896"/>
                </a:cubicBezTo>
                <a:cubicBezTo>
                  <a:pt x="11537283" y="5226766"/>
                  <a:pt x="11543426" y="5220080"/>
                  <a:pt x="11542050" y="5218949"/>
                </a:cubicBezTo>
                <a:close/>
                <a:moveTo>
                  <a:pt x="10593309" y="5217505"/>
                </a:moveTo>
                <a:cubicBezTo>
                  <a:pt x="10590238" y="5220848"/>
                  <a:pt x="10587854" y="5224755"/>
                  <a:pt x="10587773" y="5226157"/>
                </a:cubicBezTo>
                <a:cubicBezTo>
                  <a:pt x="10587692" y="5227557"/>
                  <a:pt x="10589916" y="5226451"/>
                  <a:pt x="10596058" y="5219766"/>
                </a:cubicBezTo>
                <a:cubicBezTo>
                  <a:pt x="10594683" y="5218635"/>
                  <a:pt x="10594683" y="5218635"/>
                  <a:pt x="10593309" y="5217505"/>
                </a:cubicBezTo>
                <a:close/>
                <a:moveTo>
                  <a:pt x="11391266" y="5216267"/>
                </a:moveTo>
                <a:cubicBezTo>
                  <a:pt x="11390119" y="5215325"/>
                  <a:pt x="11383977" y="5222010"/>
                  <a:pt x="11377834" y="5228697"/>
                </a:cubicBezTo>
                <a:cubicBezTo>
                  <a:pt x="11380125" y="5230580"/>
                  <a:pt x="11386269" y="5223894"/>
                  <a:pt x="11392411" y="5217209"/>
                </a:cubicBezTo>
                <a:cubicBezTo>
                  <a:pt x="11392411" y="5217209"/>
                  <a:pt x="11392411" y="5217209"/>
                  <a:pt x="11391266" y="5216267"/>
                </a:cubicBezTo>
                <a:close/>
                <a:moveTo>
                  <a:pt x="7779963" y="5214321"/>
                </a:moveTo>
                <a:lnTo>
                  <a:pt x="7781372" y="5215692"/>
                </a:lnTo>
                <a:cubicBezTo>
                  <a:pt x="7782061" y="5215853"/>
                  <a:pt x="7782538" y="5215807"/>
                  <a:pt x="7782429" y="5215574"/>
                </a:cubicBezTo>
                <a:close/>
                <a:moveTo>
                  <a:pt x="3069739" y="5214321"/>
                </a:moveTo>
                <a:lnTo>
                  <a:pt x="3071148" y="5215692"/>
                </a:lnTo>
                <a:cubicBezTo>
                  <a:pt x="3071837" y="5215853"/>
                  <a:pt x="3072314" y="5215807"/>
                  <a:pt x="3072205" y="5215574"/>
                </a:cubicBezTo>
                <a:close/>
                <a:moveTo>
                  <a:pt x="11293537" y="5213679"/>
                </a:moveTo>
                <a:cubicBezTo>
                  <a:pt x="11293537" y="5213679"/>
                  <a:pt x="11293537" y="5213679"/>
                  <a:pt x="11294803" y="5214720"/>
                </a:cubicBezTo>
                <a:cubicBezTo>
                  <a:pt x="11296069" y="5215761"/>
                  <a:pt x="11291596" y="5223051"/>
                  <a:pt x="11294128" y="5225132"/>
                </a:cubicBezTo>
                <a:cubicBezTo>
                  <a:pt x="11294128" y="5225132"/>
                  <a:pt x="11288388" y="5231379"/>
                  <a:pt x="11288388" y="5231379"/>
                </a:cubicBezTo>
                <a:cubicBezTo>
                  <a:pt x="11288388" y="5231379"/>
                  <a:pt x="11282646" y="5237627"/>
                  <a:pt x="11282646" y="5237627"/>
                </a:cubicBezTo>
                <a:cubicBezTo>
                  <a:pt x="11276905" y="5243875"/>
                  <a:pt x="11276905" y="5243875"/>
                  <a:pt x="11269900" y="5249080"/>
                </a:cubicBezTo>
                <a:cubicBezTo>
                  <a:pt x="11265426" y="5256370"/>
                  <a:pt x="11252678" y="5267824"/>
                  <a:pt x="11249471" y="5276154"/>
                </a:cubicBezTo>
                <a:cubicBezTo>
                  <a:pt x="11249471" y="5276154"/>
                  <a:pt x="11250735" y="5277195"/>
                  <a:pt x="11250735" y="5277195"/>
                </a:cubicBezTo>
                <a:cubicBezTo>
                  <a:pt x="11244997" y="5283442"/>
                  <a:pt x="11244997" y="5283442"/>
                  <a:pt x="11237989" y="5288649"/>
                </a:cubicBezTo>
                <a:cubicBezTo>
                  <a:pt x="11236723" y="5287608"/>
                  <a:pt x="11236723" y="5287608"/>
                  <a:pt x="11235456" y="5286566"/>
                </a:cubicBezTo>
                <a:cubicBezTo>
                  <a:pt x="11241196" y="5280320"/>
                  <a:pt x="11242463" y="5281361"/>
                  <a:pt x="11246938" y="5274072"/>
                </a:cubicBezTo>
                <a:cubicBezTo>
                  <a:pt x="11239929" y="5279279"/>
                  <a:pt x="11252678" y="5267824"/>
                  <a:pt x="11251412" y="5266783"/>
                </a:cubicBezTo>
                <a:cubicBezTo>
                  <a:pt x="11251412" y="5266783"/>
                  <a:pt x="11258417" y="5261577"/>
                  <a:pt x="11258417" y="5261577"/>
                </a:cubicBezTo>
                <a:cubicBezTo>
                  <a:pt x="11269900" y="5249080"/>
                  <a:pt x="11266100" y="5245959"/>
                  <a:pt x="11270574" y="5238670"/>
                </a:cubicBezTo>
                <a:cubicBezTo>
                  <a:pt x="11277581" y="5233463"/>
                  <a:pt x="11278848" y="5234505"/>
                  <a:pt x="11289063" y="5220968"/>
                </a:cubicBezTo>
                <a:cubicBezTo>
                  <a:pt x="11287794" y="5219928"/>
                  <a:pt x="11282055" y="5226173"/>
                  <a:pt x="11279522" y="5224092"/>
                </a:cubicBezTo>
                <a:cubicBezTo>
                  <a:pt x="11285262" y="5217845"/>
                  <a:pt x="11287794" y="5219928"/>
                  <a:pt x="11293537" y="5213679"/>
                </a:cubicBezTo>
                <a:close/>
                <a:moveTo>
                  <a:pt x="11665731" y="5213046"/>
                </a:moveTo>
                <a:cubicBezTo>
                  <a:pt x="11665731" y="5213046"/>
                  <a:pt x="11665731" y="5213046"/>
                  <a:pt x="11660611" y="5218617"/>
                </a:cubicBezTo>
                <a:cubicBezTo>
                  <a:pt x="11662903" y="5220501"/>
                  <a:pt x="11673142" y="5209357"/>
                  <a:pt x="11665731" y="5213046"/>
                </a:cubicBezTo>
                <a:close/>
                <a:moveTo>
                  <a:pt x="11090659" y="5211691"/>
                </a:moveTo>
                <a:cubicBezTo>
                  <a:pt x="11079192" y="5224171"/>
                  <a:pt x="11070892" y="5228301"/>
                  <a:pt x="11061991" y="5242890"/>
                </a:cubicBezTo>
                <a:cubicBezTo>
                  <a:pt x="11067726" y="5236651"/>
                  <a:pt x="11061991" y="5242890"/>
                  <a:pt x="11069009" y="5237704"/>
                </a:cubicBezTo>
                <a:cubicBezTo>
                  <a:pt x="11074742" y="5231464"/>
                  <a:pt x="11074742" y="5231464"/>
                  <a:pt x="11080476" y="5225226"/>
                </a:cubicBezTo>
                <a:cubicBezTo>
                  <a:pt x="11080476" y="5225226"/>
                  <a:pt x="11081758" y="5226281"/>
                  <a:pt x="11076025" y="5232521"/>
                </a:cubicBezTo>
                <a:cubicBezTo>
                  <a:pt x="11081758" y="5226281"/>
                  <a:pt x="11088776" y="5221096"/>
                  <a:pt x="11088776" y="5221096"/>
                </a:cubicBezTo>
                <a:cubicBezTo>
                  <a:pt x="11087492" y="5220041"/>
                  <a:pt x="11091942" y="5212747"/>
                  <a:pt x="11090659" y="5211691"/>
                </a:cubicBezTo>
                <a:close/>
                <a:moveTo>
                  <a:pt x="10667172" y="5211252"/>
                </a:moveTo>
                <a:cubicBezTo>
                  <a:pt x="10668523" y="5210991"/>
                  <a:pt x="10669157" y="5211512"/>
                  <a:pt x="10666918" y="5215159"/>
                </a:cubicBezTo>
                <a:cubicBezTo>
                  <a:pt x="10668185" y="5216201"/>
                  <a:pt x="10662439" y="5222457"/>
                  <a:pt x="10657957" y="5229753"/>
                </a:cubicBezTo>
                <a:cubicBezTo>
                  <a:pt x="10666239" y="5225582"/>
                  <a:pt x="10664293" y="5234961"/>
                  <a:pt x="10659813" y="5242258"/>
                </a:cubicBezTo>
                <a:cubicBezTo>
                  <a:pt x="10658546" y="5241217"/>
                  <a:pt x="10651531" y="5246429"/>
                  <a:pt x="10650264" y="5245388"/>
                </a:cubicBezTo>
                <a:cubicBezTo>
                  <a:pt x="10650898" y="5245909"/>
                  <a:pt x="10648341" y="5249296"/>
                  <a:pt x="10645467" y="5252423"/>
                </a:cubicBezTo>
                <a:lnTo>
                  <a:pt x="10641385" y="5255759"/>
                </a:lnTo>
                <a:lnTo>
                  <a:pt x="10642449" y="5234359"/>
                </a:lnTo>
                <a:lnTo>
                  <a:pt x="10643862" y="5227942"/>
                </a:lnTo>
                <a:lnTo>
                  <a:pt x="10647302" y="5217705"/>
                </a:lnTo>
                <a:lnTo>
                  <a:pt x="10649099" y="5219727"/>
                </a:lnTo>
                <a:cubicBezTo>
                  <a:pt x="10650842" y="5221160"/>
                  <a:pt x="10653862" y="5220897"/>
                  <a:pt x="10663117" y="5212036"/>
                </a:cubicBezTo>
                <a:cubicBezTo>
                  <a:pt x="10663750" y="5212556"/>
                  <a:pt x="10665820" y="5211514"/>
                  <a:pt x="10667172" y="5211252"/>
                </a:cubicBezTo>
                <a:close/>
                <a:moveTo>
                  <a:pt x="10621147" y="5209095"/>
                </a:moveTo>
                <a:cubicBezTo>
                  <a:pt x="10605025" y="5229092"/>
                  <a:pt x="10619195" y="5218574"/>
                  <a:pt x="10615961" y="5226998"/>
                </a:cubicBezTo>
                <a:cubicBezTo>
                  <a:pt x="10610158" y="5233312"/>
                  <a:pt x="10604358" y="5239626"/>
                  <a:pt x="10608876" y="5232258"/>
                </a:cubicBezTo>
                <a:cubicBezTo>
                  <a:pt x="10599838" y="5246995"/>
                  <a:pt x="10601123" y="5248050"/>
                  <a:pt x="10597887" y="5256473"/>
                </a:cubicBezTo>
                <a:cubicBezTo>
                  <a:pt x="10597887" y="5256473"/>
                  <a:pt x="10603688" y="5250160"/>
                  <a:pt x="10604971" y="5251215"/>
                </a:cubicBezTo>
                <a:cubicBezTo>
                  <a:pt x="10610773" y="5244899"/>
                  <a:pt x="10609490" y="5243846"/>
                  <a:pt x="10608207" y="5242791"/>
                </a:cubicBezTo>
                <a:cubicBezTo>
                  <a:pt x="10614009" y="5236477"/>
                  <a:pt x="10621093" y="5231218"/>
                  <a:pt x="10631414" y="5217535"/>
                </a:cubicBezTo>
                <a:cubicBezTo>
                  <a:pt x="10628847" y="5215425"/>
                  <a:pt x="10624997" y="5212260"/>
                  <a:pt x="10621147" y="5209095"/>
                </a:cubicBezTo>
                <a:close/>
                <a:moveTo>
                  <a:pt x="7784159" y="5208211"/>
                </a:moveTo>
                <a:cubicBezTo>
                  <a:pt x="7779777" y="5208022"/>
                  <a:pt x="7782092" y="5212317"/>
                  <a:pt x="7777709" y="5212128"/>
                </a:cubicBezTo>
                <a:lnTo>
                  <a:pt x="7779962" y="5214321"/>
                </a:lnTo>
                <a:lnTo>
                  <a:pt x="7782906" y="5212089"/>
                </a:lnTo>
                <a:cubicBezTo>
                  <a:pt x="7783704" y="5211336"/>
                  <a:pt x="7784221" y="5210310"/>
                  <a:pt x="7784159" y="5208211"/>
                </a:cubicBezTo>
                <a:close/>
                <a:moveTo>
                  <a:pt x="3073935" y="5208211"/>
                </a:moveTo>
                <a:cubicBezTo>
                  <a:pt x="3069553" y="5208022"/>
                  <a:pt x="3071868" y="5212317"/>
                  <a:pt x="3067485" y="5212128"/>
                </a:cubicBezTo>
                <a:lnTo>
                  <a:pt x="3069738" y="5214321"/>
                </a:lnTo>
                <a:lnTo>
                  <a:pt x="3072682" y="5212089"/>
                </a:lnTo>
                <a:cubicBezTo>
                  <a:pt x="3073481" y="5211336"/>
                  <a:pt x="3073997" y="5210310"/>
                  <a:pt x="3073935" y="5208211"/>
                </a:cubicBezTo>
                <a:close/>
                <a:moveTo>
                  <a:pt x="4268283" y="5207505"/>
                </a:moveTo>
                <a:cubicBezTo>
                  <a:pt x="4268283" y="5207505"/>
                  <a:pt x="4268283" y="5207505"/>
                  <a:pt x="4267769" y="5212813"/>
                </a:cubicBezTo>
                <a:cubicBezTo>
                  <a:pt x="4267769" y="5212813"/>
                  <a:pt x="4267769" y="5212813"/>
                  <a:pt x="4276815" y="5214568"/>
                </a:cubicBezTo>
                <a:cubicBezTo>
                  <a:pt x="4268283" y="5207505"/>
                  <a:pt x="4268283" y="5207505"/>
                  <a:pt x="4268283" y="5207505"/>
                </a:cubicBezTo>
                <a:close/>
                <a:moveTo>
                  <a:pt x="11203791" y="5206892"/>
                </a:moveTo>
                <a:cubicBezTo>
                  <a:pt x="11196842" y="5212048"/>
                  <a:pt x="11192416" y="5219274"/>
                  <a:pt x="11186727" y="5225463"/>
                </a:cubicBezTo>
                <a:cubicBezTo>
                  <a:pt x="11178519" y="5229582"/>
                  <a:pt x="11175998" y="5227510"/>
                  <a:pt x="11163363" y="5238854"/>
                </a:cubicBezTo>
                <a:cubicBezTo>
                  <a:pt x="11161149" y="5242468"/>
                  <a:pt x="11163201" y="5241438"/>
                  <a:pt x="11165254" y="5240408"/>
                </a:cubicBezTo>
                <a:lnTo>
                  <a:pt x="11165883" y="5240926"/>
                </a:lnTo>
                <a:lnTo>
                  <a:pt x="11154507" y="5253307"/>
                </a:lnTo>
                <a:cubicBezTo>
                  <a:pt x="11153248" y="5252271"/>
                  <a:pt x="11147559" y="5258461"/>
                  <a:pt x="11153248" y="5252271"/>
                </a:cubicBezTo>
                <a:cubicBezTo>
                  <a:pt x="11151986" y="5251234"/>
                  <a:pt x="11151986" y="5251234"/>
                  <a:pt x="11151986" y="5251234"/>
                </a:cubicBezTo>
                <a:cubicBezTo>
                  <a:pt x="11151986" y="5251234"/>
                  <a:pt x="11151986" y="5251234"/>
                  <a:pt x="11146298" y="5257425"/>
                </a:cubicBezTo>
                <a:cubicBezTo>
                  <a:pt x="11147559" y="5258461"/>
                  <a:pt x="11148818" y="5259498"/>
                  <a:pt x="11148818" y="5259498"/>
                </a:cubicBezTo>
                <a:cubicBezTo>
                  <a:pt x="11155767" y="5254343"/>
                  <a:pt x="11162717" y="5249189"/>
                  <a:pt x="11167143" y="5241962"/>
                </a:cubicBezTo>
                <a:cubicBezTo>
                  <a:pt x="11174092" y="5236809"/>
                  <a:pt x="11176612" y="5238881"/>
                  <a:pt x="11172185" y="5246107"/>
                </a:cubicBezTo>
                <a:cubicBezTo>
                  <a:pt x="11179133" y="5240953"/>
                  <a:pt x="11183561" y="5233725"/>
                  <a:pt x="11184821" y="5234762"/>
                </a:cubicBezTo>
                <a:cubicBezTo>
                  <a:pt x="11190508" y="5228572"/>
                  <a:pt x="11194937" y="5221345"/>
                  <a:pt x="11196196" y="5222381"/>
                </a:cubicBezTo>
                <a:cubicBezTo>
                  <a:pt x="11200623" y="5215155"/>
                  <a:pt x="11199362" y="5214120"/>
                  <a:pt x="11203791" y="5206892"/>
                </a:cubicBezTo>
                <a:close/>
                <a:moveTo>
                  <a:pt x="11623680" y="5206717"/>
                </a:moveTo>
                <a:cubicBezTo>
                  <a:pt x="11622354" y="5206972"/>
                  <a:pt x="11620324" y="5207993"/>
                  <a:pt x="11619702" y="5207481"/>
                </a:cubicBezTo>
                <a:cubicBezTo>
                  <a:pt x="11615316" y="5214631"/>
                  <a:pt x="11616561" y="5215655"/>
                  <a:pt x="11616561" y="5215655"/>
                </a:cubicBezTo>
                <a:cubicBezTo>
                  <a:pt x="11615316" y="5214631"/>
                  <a:pt x="11615316" y="5214631"/>
                  <a:pt x="11615316" y="5214631"/>
                </a:cubicBezTo>
                <a:cubicBezTo>
                  <a:pt x="11615316" y="5214631"/>
                  <a:pt x="11612828" y="5212587"/>
                  <a:pt x="11612828" y="5212587"/>
                </a:cubicBezTo>
                <a:cubicBezTo>
                  <a:pt x="11611584" y="5211563"/>
                  <a:pt x="11611584" y="5211563"/>
                  <a:pt x="11611584" y="5211563"/>
                </a:cubicBezTo>
                <a:cubicBezTo>
                  <a:pt x="11608768" y="5214629"/>
                  <a:pt x="11606576" y="5218204"/>
                  <a:pt x="11605945" y="5220374"/>
                </a:cubicBezTo>
                <a:cubicBezTo>
                  <a:pt x="11605314" y="5222547"/>
                  <a:pt x="11606248" y="5223313"/>
                  <a:pt x="11609685" y="5220759"/>
                </a:cubicBezTo>
                <a:cubicBezTo>
                  <a:pt x="11609685" y="5220759"/>
                  <a:pt x="11610929" y="5221783"/>
                  <a:pt x="11610929" y="5221783"/>
                </a:cubicBezTo>
                <a:cubicBezTo>
                  <a:pt x="11610929" y="5221783"/>
                  <a:pt x="11610929" y="5221783"/>
                  <a:pt x="11612172" y="5222805"/>
                </a:cubicBezTo>
                <a:cubicBezTo>
                  <a:pt x="11605298" y="5227911"/>
                  <a:pt x="11606541" y="5228934"/>
                  <a:pt x="11606541" y="5228934"/>
                </a:cubicBezTo>
                <a:cubicBezTo>
                  <a:pt x="11606541" y="5228934"/>
                  <a:pt x="11607786" y="5229957"/>
                  <a:pt x="11609030" y="5230979"/>
                </a:cubicBezTo>
                <a:cubicBezTo>
                  <a:pt x="11614661" y="5224851"/>
                  <a:pt x="11614661" y="5224851"/>
                  <a:pt x="11613417" y="5223829"/>
                </a:cubicBezTo>
                <a:cubicBezTo>
                  <a:pt x="11613417" y="5223829"/>
                  <a:pt x="11612172" y="5222805"/>
                  <a:pt x="11612172" y="5222805"/>
                </a:cubicBezTo>
                <a:cubicBezTo>
                  <a:pt x="11619049" y="5217698"/>
                  <a:pt x="11617805" y="5216676"/>
                  <a:pt x="11623434" y="5210549"/>
                </a:cubicBezTo>
                <a:cubicBezTo>
                  <a:pt x="11625628" y="5206974"/>
                  <a:pt x="11625006" y="5206462"/>
                  <a:pt x="11623680" y="5206717"/>
                </a:cubicBezTo>
                <a:close/>
                <a:moveTo>
                  <a:pt x="11068004" y="5204804"/>
                </a:moveTo>
                <a:cubicBezTo>
                  <a:pt x="11060893" y="5210041"/>
                  <a:pt x="11059583" y="5208965"/>
                  <a:pt x="11052472" y="5214203"/>
                </a:cubicBezTo>
                <a:cubicBezTo>
                  <a:pt x="11047980" y="5221593"/>
                  <a:pt x="11043488" y="5228984"/>
                  <a:pt x="11037686" y="5235297"/>
                </a:cubicBezTo>
                <a:cubicBezTo>
                  <a:pt x="11038996" y="5236374"/>
                  <a:pt x="11038996" y="5236374"/>
                  <a:pt x="11040306" y="5237450"/>
                </a:cubicBezTo>
                <a:cubicBezTo>
                  <a:pt x="11047416" y="5232213"/>
                  <a:pt x="11053218" y="5225898"/>
                  <a:pt x="11059020" y="5219584"/>
                </a:cubicBezTo>
                <a:cubicBezTo>
                  <a:pt x="11057710" y="5218508"/>
                  <a:pt x="11062203" y="5211117"/>
                  <a:pt x="11068004" y="5204804"/>
                </a:cubicBezTo>
                <a:close/>
                <a:moveTo>
                  <a:pt x="11568434" y="5203477"/>
                </a:moveTo>
                <a:cubicBezTo>
                  <a:pt x="11569454" y="5201382"/>
                  <a:pt x="11567231" y="5202488"/>
                  <a:pt x="11558704" y="5213082"/>
                </a:cubicBezTo>
                <a:cubicBezTo>
                  <a:pt x="11563150" y="5210870"/>
                  <a:pt x="11567414" y="5205573"/>
                  <a:pt x="11568434" y="5203477"/>
                </a:cubicBezTo>
                <a:close/>
                <a:moveTo>
                  <a:pt x="4306361" y="5203222"/>
                </a:moveTo>
                <a:cubicBezTo>
                  <a:pt x="4301616" y="5201108"/>
                  <a:pt x="4297586" y="5205962"/>
                  <a:pt x="4296938" y="5210659"/>
                </a:cubicBezTo>
                <a:cubicBezTo>
                  <a:pt x="4296291" y="5215357"/>
                  <a:pt x="4299022" y="5219898"/>
                  <a:pt x="4307796" y="5217155"/>
                </a:cubicBezTo>
                <a:cubicBezTo>
                  <a:pt x="4307796" y="5217155"/>
                  <a:pt x="4306839" y="5207866"/>
                  <a:pt x="4306361" y="5203222"/>
                </a:cubicBezTo>
                <a:close/>
                <a:moveTo>
                  <a:pt x="10613815" y="5203068"/>
                </a:moveTo>
                <a:cubicBezTo>
                  <a:pt x="10611373" y="5206929"/>
                  <a:pt x="10609248" y="5211048"/>
                  <a:pt x="10608657" y="5213496"/>
                </a:cubicBezTo>
                <a:cubicBezTo>
                  <a:pt x="10608363" y="5214721"/>
                  <a:pt x="10608451" y="5215527"/>
                  <a:pt x="10609076" y="5215673"/>
                </a:cubicBezTo>
                <a:cubicBezTo>
                  <a:pt x="10609701" y="5215820"/>
                  <a:pt x="10610862" y="5215309"/>
                  <a:pt x="10612714" y="5213898"/>
                </a:cubicBezTo>
                <a:cubicBezTo>
                  <a:pt x="10618856" y="5207212"/>
                  <a:pt x="10618856" y="5207212"/>
                  <a:pt x="10618856" y="5207212"/>
                </a:cubicBezTo>
                <a:cubicBezTo>
                  <a:pt x="10617595" y="5206176"/>
                  <a:pt x="10616335" y="5205140"/>
                  <a:pt x="10613815" y="5203068"/>
                </a:cubicBezTo>
                <a:close/>
                <a:moveTo>
                  <a:pt x="11290412" y="5200144"/>
                </a:moveTo>
                <a:cubicBezTo>
                  <a:pt x="11289293" y="5201966"/>
                  <a:pt x="11288374" y="5203268"/>
                  <a:pt x="11287587" y="5204163"/>
                </a:cubicBezTo>
                <a:lnTo>
                  <a:pt x="11287086" y="5204551"/>
                </a:lnTo>
                <a:close/>
                <a:moveTo>
                  <a:pt x="11568239" y="5197451"/>
                </a:moveTo>
                <a:cubicBezTo>
                  <a:pt x="11567093" y="5196510"/>
                  <a:pt x="11559806" y="5202252"/>
                  <a:pt x="11553663" y="5208938"/>
                </a:cubicBezTo>
                <a:cubicBezTo>
                  <a:pt x="11553663" y="5208938"/>
                  <a:pt x="11554809" y="5209880"/>
                  <a:pt x="11555953" y="5210821"/>
                </a:cubicBezTo>
                <a:cubicBezTo>
                  <a:pt x="11562097" y="5204135"/>
                  <a:pt x="11562097" y="5204135"/>
                  <a:pt x="11568239" y="5197451"/>
                </a:cubicBezTo>
                <a:close/>
                <a:moveTo>
                  <a:pt x="11515696" y="5197289"/>
                </a:moveTo>
                <a:cubicBezTo>
                  <a:pt x="11508520" y="5202691"/>
                  <a:pt x="11501344" y="5208093"/>
                  <a:pt x="11496690" y="5215567"/>
                </a:cubicBezTo>
                <a:cubicBezTo>
                  <a:pt x="11497951" y="5216603"/>
                  <a:pt x="11502605" y="5209129"/>
                  <a:pt x="11503866" y="5210164"/>
                </a:cubicBezTo>
                <a:cubicBezTo>
                  <a:pt x="11500470" y="5218674"/>
                  <a:pt x="11476809" y="5244426"/>
                  <a:pt x="11466240" y="5258338"/>
                </a:cubicBezTo>
                <a:cubicBezTo>
                  <a:pt x="11473415" y="5252935"/>
                  <a:pt x="11475935" y="5255008"/>
                  <a:pt x="11481851" y="5248570"/>
                </a:cubicBezTo>
                <a:cubicBezTo>
                  <a:pt x="11487767" y="5242131"/>
                  <a:pt x="11485246" y="5240059"/>
                  <a:pt x="11491162" y="5233621"/>
                </a:cubicBezTo>
                <a:cubicBezTo>
                  <a:pt x="11492421" y="5234657"/>
                  <a:pt x="11501731" y="5219710"/>
                  <a:pt x="11502992" y="5220746"/>
                </a:cubicBezTo>
                <a:cubicBezTo>
                  <a:pt x="11506386" y="5212237"/>
                  <a:pt x="11518216" y="5199360"/>
                  <a:pt x="11515696" y="5197289"/>
                </a:cubicBezTo>
                <a:close/>
                <a:moveTo>
                  <a:pt x="4262008" y="5193883"/>
                </a:moveTo>
                <a:cubicBezTo>
                  <a:pt x="4260743" y="5192596"/>
                  <a:pt x="4258490" y="5192701"/>
                  <a:pt x="4254260" y="5195589"/>
                </a:cubicBezTo>
                <a:cubicBezTo>
                  <a:pt x="4254260" y="5195589"/>
                  <a:pt x="4254811" y="5200948"/>
                  <a:pt x="4254811" y="5200948"/>
                </a:cubicBezTo>
                <a:cubicBezTo>
                  <a:pt x="4263823" y="5200530"/>
                  <a:pt x="4263823" y="5200530"/>
                  <a:pt x="4263823" y="5200530"/>
                </a:cubicBezTo>
                <a:cubicBezTo>
                  <a:pt x="4263548" y="5197850"/>
                  <a:pt x="4263272" y="5195171"/>
                  <a:pt x="4262008" y="5193883"/>
                </a:cubicBezTo>
                <a:close/>
                <a:moveTo>
                  <a:pt x="11175870" y="5193723"/>
                </a:moveTo>
                <a:cubicBezTo>
                  <a:pt x="11175870" y="5193723"/>
                  <a:pt x="11170751" y="5199294"/>
                  <a:pt x="11170751" y="5199294"/>
                </a:cubicBezTo>
                <a:cubicBezTo>
                  <a:pt x="11172126" y="5200425"/>
                  <a:pt x="11182365" y="5189281"/>
                  <a:pt x="11175870" y="5193723"/>
                </a:cubicBezTo>
                <a:close/>
                <a:moveTo>
                  <a:pt x="11096598" y="5193104"/>
                </a:moveTo>
                <a:cubicBezTo>
                  <a:pt x="11095337" y="5192067"/>
                  <a:pt x="11090454" y="5199787"/>
                  <a:pt x="11083051" y="5205439"/>
                </a:cubicBezTo>
                <a:cubicBezTo>
                  <a:pt x="11079980" y="5208781"/>
                  <a:pt x="11079389" y="5211230"/>
                  <a:pt x="11080492" y="5212136"/>
                </a:cubicBezTo>
                <a:cubicBezTo>
                  <a:pt x="11081043" y="5212589"/>
                  <a:pt x="11082018" y="5212657"/>
                  <a:pt x="11083317" y="5212258"/>
                </a:cubicBezTo>
                <a:cubicBezTo>
                  <a:pt x="11084617" y="5211860"/>
                  <a:pt x="11086242" y="5210995"/>
                  <a:pt x="11088092" y="5209582"/>
                </a:cubicBezTo>
                <a:cubicBezTo>
                  <a:pt x="11100378" y="5196211"/>
                  <a:pt x="11084311" y="5206474"/>
                  <a:pt x="11096598" y="5193104"/>
                </a:cubicBezTo>
                <a:close/>
                <a:moveTo>
                  <a:pt x="11302600" y="5189602"/>
                </a:moveTo>
                <a:cubicBezTo>
                  <a:pt x="11304109" y="5189471"/>
                  <a:pt x="11305059" y="5190252"/>
                  <a:pt x="11305692" y="5190772"/>
                </a:cubicBezTo>
                <a:cubicBezTo>
                  <a:pt x="11298685" y="5195980"/>
                  <a:pt x="11296151" y="5193898"/>
                  <a:pt x="11291679" y="5201184"/>
                </a:cubicBezTo>
                <a:cubicBezTo>
                  <a:pt x="11291679" y="5201184"/>
                  <a:pt x="11290412" y="5200144"/>
                  <a:pt x="11290412" y="5200144"/>
                </a:cubicBezTo>
                <a:cubicBezTo>
                  <a:pt x="11296151" y="5193898"/>
                  <a:pt x="11296151" y="5193898"/>
                  <a:pt x="11296151" y="5193898"/>
                </a:cubicBezTo>
                <a:cubicBezTo>
                  <a:pt x="11299022" y="5190774"/>
                  <a:pt x="11301091" y="5189732"/>
                  <a:pt x="11302600" y="5189602"/>
                </a:cubicBezTo>
                <a:close/>
                <a:moveTo>
                  <a:pt x="11266121" y="5187722"/>
                </a:moveTo>
                <a:cubicBezTo>
                  <a:pt x="11265510" y="5187220"/>
                  <a:pt x="11263534" y="5188203"/>
                  <a:pt x="11263534" y="5188203"/>
                </a:cubicBezTo>
                <a:cubicBezTo>
                  <a:pt x="11262312" y="5187198"/>
                  <a:pt x="11251391" y="5199083"/>
                  <a:pt x="11252612" y="5200088"/>
                </a:cubicBezTo>
                <a:cubicBezTo>
                  <a:pt x="11253835" y="5201093"/>
                  <a:pt x="11259295" y="5195149"/>
                  <a:pt x="11260518" y="5196154"/>
                </a:cubicBezTo>
                <a:cubicBezTo>
                  <a:pt x="11265978" y="5190212"/>
                  <a:pt x="11266732" y="5188224"/>
                  <a:pt x="11266121" y="5187722"/>
                </a:cubicBezTo>
                <a:close/>
                <a:moveTo>
                  <a:pt x="11113059" y="5187079"/>
                </a:moveTo>
                <a:cubicBezTo>
                  <a:pt x="11106377" y="5192016"/>
                  <a:pt x="11106377" y="5192016"/>
                  <a:pt x="11099695" y="5196955"/>
                </a:cubicBezTo>
                <a:cubicBezTo>
                  <a:pt x="11098636" y="5198691"/>
                  <a:pt x="11098335" y="5199748"/>
                  <a:pt x="11098650" y="5200170"/>
                </a:cubicBezTo>
                <a:cubicBezTo>
                  <a:pt x="11098966" y="5200592"/>
                  <a:pt x="11099898" y="5200381"/>
                  <a:pt x="11101304" y="5199581"/>
                </a:cubicBezTo>
                <a:cubicBezTo>
                  <a:pt x="11104115" y="5197979"/>
                  <a:pt x="11108822" y="5194025"/>
                  <a:pt x="11114282" y="5188083"/>
                </a:cubicBezTo>
                <a:cubicBezTo>
                  <a:pt x="11114282" y="5188083"/>
                  <a:pt x="11113059" y="5187079"/>
                  <a:pt x="11113059" y="5187079"/>
                </a:cubicBezTo>
                <a:close/>
                <a:moveTo>
                  <a:pt x="11155626" y="5186863"/>
                </a:moveTo>
                <a:cubicBezTo>
                  <a:pt x="11155626" y="5186863"/>
                  <a:pt x="11155626" y="5186863"/>
                  <a:pt x="11149483" y="5193549"/>
                </a:cubicBezTo>
                <a:cubicBezTo>
                  <a:pt x="11149483" y="5193549"/>
                  <a:pt x="11150858" y="5194679"/>
                  <a:pt x="11150858" y="5194679"/>
                </a:cubicBezTo>
                <a:cubicBezTo>
                  <a:pt x="11157001" y="5187993"/>
                  <a:pt x="11157001" y="5187993"/>
                  <a:pt x="11157001" y="5187993"/>
                </a:cubicBezTo>
                <a:cubicBezTo>
                  <a:pt x="11157001" y="5187993"/>
                  <a:pt x="11155626" y="5186863"/>
                  <a:pt x="11155626" y="5186863"/>
                </a:cubicBezTo>
                <a:close/>
                <a:moveTo>
                  <a:pt x="11045284" y="5186130"/>
                </a:moveTo>
                <a:cubicBezTo>
                  <a:pt x="11045284" y="5186130"/>
                  <a:pt x="11039824" y="5192072"/>
                  <a:pt x="11039824" y="5192072"/>
                </a:cubicBezTo>
                <a:cubicBezTo>
                  <a:pt x="11039824" y="5192072"/>
                  <a:pt x="11034364" y="5198014"/>
                  <a:pt x="11034364" y="5198014"/>
                </a:cubicBezTo>
                <a:cubicBezTo>
                  <a:pt x="11035585" y="5199019"/>
                  <a:pt x="11036808" y="5200023"/>
                  <a:pt x="11031348" y="5205967"/>
                </a:cubicBezTo>
                <a:cubicBezTo>
                  <a:pt x="11031348" y="5205967"/>
                  <a:pt x="11031348" y="5205967"/>
                  <a:pt x="11032569" y="5206971"/>
                </a:cubicBezTo>
                <a:cubicBezTo>
                  <a:pt x="11032569" y="5206971"/>
                  <a:pt x="11032569" y="5206971"/>
                  <a:pt x="11038031" y="5201027"/>
                </a:cubicBezTo>
                <a:cubicBezTo>
                  <a:pt x="11038031" y="5201027"/>
                  <a:pt x="11036808" y="5200023"/>
                  <a:pt x="11036808" y="5200023"/>
                </a:cubicBezTo>
                <a:cubicBezTo>
                  <a:pt x="11036808" y="5200023"/>
                  <a:pt x="11035585" y="5199019"/>
                  <a:pt x="11041045" y="5193076"/>
                </a:cubicBezTo>
                <a:cubicBezTo>
                  <a:pt x="11041045" y="5193076"/>
                  <a:pt x="11041045" y="5193076"/>
                  <a:pt x="11046506" y="5187134"/>
                </a:cubicBezTo>
                <a:cubicBezTo>
                  <a:pt x="11046506" y="5187134"/>
                  <a:pt x="11045284" y="5186130"/>
                  <a:pt x="11045284" y="5186130"/>
                </a:cubicBezTo>
                <a:close/>
                <a:moveTo>
                  <a:pt x="11509479" y="5184356"/>
                </a:moveTo>
                <a:cubicBezTo>
                  <a:pt x="11505385" y="5188813"/>
                  <a:pt x="11505385" y="5188813"/>
                  <a:pt x="11506529" y="5189755"/>
                </a:cubicBezTo>
                <a:cubicBezTo>
                  <a:pt x="11506529" y="5189755"/>
                  <a:pt x="11511770" y="5186239"/>
                  <a:pt x="11510625" y="5185298"/>
                </a:cubicBezTo>
                <a:cubicBezTo>
                  <a:pt x="11510625" y="5185298"/>
                  <a:pt x="11509479" y="5184356"/>
                  <a:pt x="11509479" y="5184356"/>
                </a:cubicBezTo>
                <a:close/>
                <a:moveTo>
                  <a:pt x="11618599" y="5184084"/>
                </a:moveTo>
                <a:cubicBezTo>
                  <a:pt x="11617376" y="5183080"/>
                  <a:pt x="11610013" y="5188760"/>
                  <a:pt x="11610013" y="5188760"/>
                </a:cubicBezTo>
                <a:cubicBezTo>
                  <a:pt x="11603870" y="5195445"/>
                  <a:pt x="11603870" y="5195445"/>
                  <a:pt x="11597726" y="5202132"/>
                </a:cubicBezTo>
                <a:cubicBezTo>
                  <a:pt x="11598337" y="5202634"/>
                  <a:pt x="11598949" y="5203136"/>
                  <a:pt x="11600327" y="5202803"/>
                </a:cubicBezTo>
                <a:cubicBezTo>
                  <a:pt x="11601706" y="5202469"/>
                  <a:pt x="11603853" y="5201300"/>
                  <a:pt x="11607535" y="5198460"/>
                </a:cubicBezTo>
                <a:cubicBezTo>
                  <a:pt x="11606314" y="5197455"/>
                  <a:pt x="11612458" y="5190769"/>
                  <a:pt x="11618599" y="5184084"/>
                </a:cubicBezTo>
                <a:close/>
                <a:moveTo>
                  <a:pt x="11603688" y="5183560"/>
                </a:moveTo>
                <a:cubicBezTo>
                  <a:pt x="11598056" y="5189689"/>
                  <a:pt x="11598056" y="5189689"/>
                  <a:pt x="11596865" y="5188710"/>
                </a:cubicBezTo>
                <a:cubicBezTo>
                  <a:pt x="11591235" y="5194837"/>
                  <a:pt x="11584412" y="5199987"/>
                  <a:pt x="11578781" y="5206115"/>
                </a:cubicBezTo>
                <a:cubicBezTo>
                  <a:pt x="11579973" y="5207095"/>
                  <a:pt x="11579973" y="5207095"/>
                  <a:pt x="11581164" y="5208074"/>
                </a:cubicBezTo>
                <a:cubicBezTo>
                  <a:pt x="11586796" y="5201946"/>
                  <a:pt x="11586796" y="5201946"/>
                  <a:pt x="11593618" y="5196796"/>
                </a:cubicBezTo>
                <a:cubicBezTo>
                  <a:pt x="11593618" y="5196796"/>
                  <a:pt x="11587987" y="5202925"/>
                  <a:pt x="11587987" y="5202925"/>
                </a:cubicBezTo>
                <a:cubicBezTo>
                  <a:pt x="11589179" y="5203904"/>
                  <a:pt x="11589179" y="5203904"/>
                  <a:pt x="11590370" y="5204884"/>
                </a:cubicBezTo>
                <a:cubicBezTo>
                  <a:pt x="11594810" y="5197775"/>
                  <a:pt x="11601632" y="5192628"/>
                  <a:pt x="11607263" y="5186499"/>
                </a:cubicBezTo>
                <a:cubicBezTo>
                  <a:pt x="11606072" y="5185519"/>
                  <a:pt x="11604880" y="5184540"/>
                  <a:pt x="11603688" y="5183560"/>
                </a:cubicBezTo>
                <a:close/>
                <a:moveTo>
                  <a:pt x="4346285" y="5180544"/>
                </a:moveTo>
                <a:cubicBezTo>
                  <a:pt x="4346285" y="5180544"/>
                  <a:pt x="4337273" y="5180963"/>
                  <a:pt x="4337273" y="5180963"/>
                </a:cubicBezTo>
                <a:cubicBezTo>
                  <a:pt x="4337652" y="5184648"/>
                  <a:pt x="4343670" y="5193623"/>
                  <a:pt x="4346441" y="5195809"/>
                </a:cubicBezTo>
                <a:cubicBezTo>
                  <a:pt x="4347366" y="5196537"/>
                  <a:pt x="4347928" y="5196512"/>
                  <a:pt x="4347802" y="5195284"/>
                </a:cubicBezTo>
                <a:cubicBezTo>
                  <a:pt x="4347296" y="5190370"/>
                  <a:pt x="4355298" y="5180126"/>
                  <a:pt x="4346285" y="5180544"/>
                </a:cubicBezTo>
                <a:close/>
                <a:moveTo>
                  <a:pt x="11247651" y="5176450"/>
                </a:moveTo>
                <a:cubicBezTo>
                  <a:pt x="11241384" y="5181081"/>
                  <a:pt x="11242532" y="5182022"/>
                  <a:pt x="11237412" y="5187594"/>
                </a:cubicBezTo>
                <a:cubicBezTo>
                  <a:pt x="11238557" y="5188536"/>
                  <a:pt x="11248796" y="5177392"/>
                  <a:pt x="11247651" y="5176450"/>
                </a:cubicBezTo>
                <a:close/>
                <a:moveTo>
                  <a:pt x="11566102" y="5176138"/>
                </a:moveTo>
                <a:cubicBezTo>
                  <a:pt x="11562006" y="5180594"/>
                  <a:pt x="11562006" y="5180594"/>
                  <a:pt x="11562006" y="5180594"/>
                </a:cubicBezTo>
                <a:cubicBezTo>
                  <a:pt x="11563382" y="5181726"/>
                  <a:pt x="11563382" y="5181726"/>
                  <a:pt x="11563382" y="5181726"/>
                </a:cubicBezTo>
                <a:cubicBezTo>
                  <a:pt x="11563382" y="5181726"/>
                  <a:pt x="11563382" y="5181726"/>
                  <a:pt x="11567478" y="5177268"/>
                </a:cubicBezTo>
                <a:cubicBezTo>
                  <a:pt x="11567478" y="5177268"/>
                  <a:pt x="11567478" y="5177268"/>
                  <a:pt x="11566102" y="5176138"/>
                </a:cubicBezTo>
                <a:close/>
                <a:moveTo>
                  <a:pt x="11485218" y="5172237"/>
                </a:moveTo>
                <a:cubicBezTo>
                  <a:pt x="11483957" y="5171202"/>
                  <a:pt x="11476896" y="5176479"/>
                  <a:pt x="11475635" y="5175443"/>
                </a:cubicBezTo>
                <a:cubicBezTo>
                  <a:pt x="11468572" y="5180721"/>
                  <a:pt x="11464031" y="5188071"/>
                  <a:pt x="11458230" y="5194385"/>
                </a:cubicBezTo>
                <a:cubicBezTo>
                  <a:pt x="11460750" y="5196458"/>
                  <a:pt x="11471094" y="5182793"/>
                  <a:pt x="11472354" y="5183830"/>
                </a:cubicBezTo>
                <a:cubicBezTo>
                  <a:pt x="11472354" y="5183830"/>
                  <a:pt x="11473614" y="5184865"/>
                  <a:pt x="11473614" y="5184865"/>
                </a:cubicBezTo>
                <a:cubicBezTo>
                  <a:pt x="11473614" y="5184865"/>
                  <a:pt x="11473614" y="5184865"/>
                  <a:pt x="11467813" y="5191179"/>
                </a:cubicBezTo>
                <a:cubicBezTo>
                  <a:pt x="11460750" y="5196458"/>
                  <a:pt x="11454949" y="5202771"/>
                  <a:pt x="11450408" y="5210122"/>
                </a:cubicBezTo>
                <a:cubicBezTo>
                  <a:pt x="11457470" y="5204844"/>
                  <a:pt x="11471594" y="5194287"/>
                  <a:pt x="11465793" y="5200601"/>
                </a:cubicBezTo>
                <a:cubicBezTo>
                  <a:pt x="11461251" y="5207952"/>
                  <a:pt x="11467052" y="5201638"/>
                  <a:pt x="11472853" y="5195323"/>
                </a:cubicBezTo>
                <a:cubicBezTo>
                  <a:pt x="11472853" y="5195323"/>
                  <a:pt x="11471594" y="5194287"/>
                  <a:pt x="11477395" y="5187973"/>
                </a:cubicBezTo>
                <a:cubicBezTo>
                  <a:pt x="11476136" y="5186938"/>
                  <a:pt x="11470334" y="5193252"/>
                  <a:pt x="11469073" y="5192216"/>
                </a:cubicBezTo>
                <a:cubicBezTo>
                  <a:pt x="11474874" y="5185901"/>
                  <a:pt x="11474874" y="5185901"/>
                  <a:pt x="11479416" y="5178550"/>
                </a:cubicBezTo>
                <a:cubicBezTo>
                  <a:pt x="11479416" y="5178550"/>
                  <a:pt x="11479416" y="5178550"/>
                  <a:pt x="11485218" y="5172237"/>
                </a:cubicBezTo>
                <a:close/>
                <a:moveTo>
                  <a:pt x="7793027" y="5169233"/>
                </a:moveTo>
                <a:lnTo>
                  <a:pt x="7794523" y="5172626"/>
                </a:lnTo>
                <a:cubicBezTo>
                  <a:pt x="7798772" y="5177543"/>
                  <a:pt x="7804376" y="5181992"/>
                  <a:pt x="7809979" y="5186441"/>
                </a:cubicBezTo>
                <a:cubicBezTo>
                  <a:pt x="7812295" y="5190748"/>
                  <a:pt x="7803467" y="5188266"/>
                  <a:pt x="7805783" y="5192575"/>
                </a:cubicBezTo>
                <a:cubicBezTo>
                  <a:pt x="7805845" y="5194682"/>
                  <a:pt x="7805845" y="5194682"/>
                  <a:pt x="7805907" y="5196789"/>
                </a:cubicBezTo>
                <a:cubicBezTo>
                  <a:pt x="7805907" y="5196789"/>
                  <a:pt x="7805907" y="5196789"/>
                  <a:pt x="7805969" y="5198897"/>
                </a:cubicBezTo>
                <a:cubicBezTo>
                  <a:pt x="7805969" y="5198897"/>
                  <a:pt x="7805969" y="5198897"/>
                  <a:pt x="7808223" y="5201096"/>
                </a:cubicBezTo>
                <a:cubicBezTo>
                  <a:pt x="7808223" y="5201096"/>
                  <a:pt x="7810353" y="5199083"/>
                  <a:pt x="7810353" y="5199083"/>
                </a:cubicBezTo>
                <a:cubicBezTo>
                  <a:pt x="7810353" y="5199083"/>
                  <a:pt x="7810291" y="5196977"/>
                  <a:pt x="7810291" y="5196977"/>
                </a:cubicBezTo>
                <a:cubicBezTo>
                  <a:pt x="7810228" y="5194869"/>
                  <a:pt x="7810228" y="5194869"/>
                  <a:pt x="7810228" y="5194869"/>
                </a:cubicBezTo>
                <a:cubicBezTo>
                  <a:pt x="7814610" y="5195057"/>
                  <a:pt x="7814487" y="5190842"/>
                  <a:pt x="7818931" y="5193137"/>
                </a:cubicBezTo>
                <a:cubicBezTo>
                  <a:pt x="7821246" y="5197445"/>
                  <a:pt x="7821496" y="5205874"/>
                  <a:pt x="7821682" y="5212195"/>
                </a:cubicBezTo>
                <a:cubicBezTo>
                  <a:pt x="7821682" y="5212195"/>
                  <a:pt x="7819491" y="5212102"/>
                  <a:pt x="7819491" y="5212102"/>
                </a:cubicBezTo>
                <a:cubicBezTo>
                  <a:pt x="7819491" y="5212102"/>
                  <a:pt x="7819491" y="5212102"/>
                  <a:pt x="7819554" y="5214209"/>
                </a:cubicBezTo>
                <a:cubicBezTo>
                  <a:pt x="7819554" y="5214209"/>
                  <a:pt x="7819616" y="5216315"/>
                  <a:pt x="7819678" y="5218422"/>
                </a:cubicBezTo>
                <a:cubicBezTo>
                  <a:pt x="7821870" y="5218517"/>
                  <a:pt x="7821870" y="5218517"/>
                  <a:pt x="7821870" y="5218517"/>
                </a:cubicBezTo>
                <a:cubicBezTo>
                  <a:pt x="7821808" y="5216410"/>
                  <a:pt x="7821808" y="5216410"/>
                  <a:pt x="7821746" y="5214302"/>
                </a:cubicBezTo>
                <a:cubicBezTo>
                  <a:pt x="7821746" y="5214302"/>
                  <a:pt x="7821746" y="5214302"/>
                  <a:pt x="7823937" y="5214396"/>
                </a:cubicBezTo>
                <a:cubicBezTo>
                  <a:pt x="7824062" y="5218611"/>
                  <a:pt x="7824124" y="5220718"/>
                  <a:pt x="7828569" y="5223012"/>
                </a:cubicBezTo>
                <a:cubicBezTo>
                  <a:pt x="7828631" y="5225119"/>
                  <a:pt x="7822182" y="5229052"/>
                  <a:pt x="7822056" y="5224837"/>
                </a:cubicBezTo>
                <a:cubicBezTo>
                  <a:pt x="7822244" y="5231160"/>
                  <a:pt x="7813541" y="5232891"/>
                  <a:pt x="7809281" y="5236917"/>
                </a:cubicBezTo>
                <a:cubicBezTo>
                  <a:pt x="7807215" y="5241038"/>
                  <a:pt x="7813913" y="5245534"/>
                  <a:pt x="7807402" y="5247360"/>
                </a:cubicBezTo>
                <a:cubicBezTo>
                  <a:pt x="7812660" y="5258633"/>
                  <a:pt x="7806857" y="5270616"/>
                  <a:pt x="7805635" y="5281318"/>
                </a:cubicBezTo>
                <a:lnTo>
                  <a:pt x="7806317" y="5289193"/>
                </a:lnTo>
                <a:lnTo>
                  <a:pt x="7805852" y="5292419"/>
                </a:lnTo>
                <a:lnTo>
                  <a:pt x="7805203" y="5293299"/>
                </a:lnTo>
                <a:cubicBezTo>
                  <a:pt x="7804373" y="5293002"/>
                  <a:pt x="7803262" y="5292429"/>
                  <a:pt x="7802197" y="5293436"/>
                </a:cubicBezTo>
                <a:cubicBezTo>
                  <a:pt x="7801257" y="5298656"/>
                  <a:pt x="7802509" y="5303970"/>
                  <a:pt x="7803204" y="5308998"/>
                </a:cubicBezTo>
                <a:lnTo>
                  <a:pt x="7801262" y="5320556"/>
                </a:lnTo>
                <a:lnTo>
                  <a:pt x="7796902" y="5322173"/>
                </a:lnTo>
                <a:cubicBezTo>
                  <a:pt x="7796902" y="5318941"/>
                  <a:pt x="7796902" y="5315709"/>
                  <a:pt x="7796902" y="5315709"/>
                </a:cubicBezTo>
                <a:cubicBezTo>
                  <a:pt x="7788188" y="5312476"/>
                  <a:pt x="7788188" y="5325407"/>
                  <a:pt x="7783831" y="5325407"/>
                </a:cubicBezTo>
                <a:cubicBezTo>
                  <a:pt x="7783831" y="5325407"/>
                  <a:pt x="7783831" y="5325407"/>
                  <a:pt x="7783831" y="5328639"/>
                </a:cubicBezTo>
                <a:cubicBezTo>
                  <a:pt x="7781653" y="5328639"/>
                  <a:pt x="7781653" y="5328639"/>
                  <a:pt x="7781653" y="5328639"/>
                </a:cubicBezTo>
                <a:cubicBezTo>
                  <a:pt x="7779474" y="5328639"/>
                  <a:pt x="7779474" y="5328639"/>
                  <a:pt x="7779474" y="5328639"/>
                </a:cubicBezTo>
                <a:cubicBezTo>
                  <a:pt x="7777295" y="5328639"/>
                  <a:pt x="7777295" y="5328639"/>
                  <a:pt x="7777295" y="5328639"/>
                </a:cubicBezTo>
                <a:cubicBezTo>
                  <a:pt x="7772939" y="5322173"/>
                  <a:pt x="7766403" y="5322173"/>
                  <a:pt x="7755510" y="5322173"/>
                </a:cubicBezTo>
                <a:cubicBezTo>
                  <a:pt x="7755510" y="5325407"/>
                  <a:pt x="7751153" y="5325407"/>
                  <a:pt x="7753331" y="5331871"/>
                </a:cubicBezTo>
                <a:cubicBezTo>
                  <a:pt x="7751153" y="5331871"/>
                  <a:pt x="7751153" y="5331871"/>
                  <a:pt x="7748974" y="5331871"/>
                </a:cubicBezTo>
                <a:cubicBezTo>
                  <a:pt x="7748974" y="5331871"/>
                  <a:pt x="7748974" y="5328639"/>
                  <a:pt x="7748974" y="5322173"/>
                </a:cubicBezTo>
                <a:lnTo>
                  <a:pt x="7744842" y="5322173"/>
                </a:lnTo>
                <a:lnTo>
                  <a:pt x="7744983" y="5322045"/>
                </a:lnTo>
                <a:cubicBezTo>
                  <a:pt x="7752694" y="5320445"/>
                  <a:pt x="7766995" y="5325025"/>
                  <a:pt x="7768115" y="5317245"/>
                </a:cubicBezTo>
                <a:lnTo>
                  <a:pt x="7744618" y="5308470"/>
                </a:lnTo>
                <a:lnTo>
                  <a:pt x="7744618" y="5306010"/>
                </a:lnTo>
                <a:cubicBezTo>
                  <a:pt x="7744618" y="5306010"/>
                  <a:pt x="7742440" y="5306010"/>
                  <a:pt x="7742440" y="5306010"/>
                </a:cubicBezTo>
                <a:lnTo>
                  <a:pt x="7741553" y="5307326"/>
                </a:lnTo>
                <a:lnTo>
                  <a:pt x="7735516" y="5305071"/>
                </a:lnTo>
                <a:lnTo>
                  <a:pt x="7724570" y="5297056"/>
                </a:lnTo>
                <a:lnTo>
                  <a:pt x="7725829" y="5288231"/>
                </a:lnTo>
                <a:cubicBezTo>
                  <a:pt x="7726782" y="5284595"/>
                  <a:pt x="7727939" y="5281362"/>
                  <a:pt x="7729266" y="5279240"/>
                </a:cubicBezTo>
                <a:lnTo>
                  <a:pt x="7729791" y="5278967"/>
                </a:lnTo>
                <a:lnTo>
                  <a:pt x="7737621" y="5282760"/>
                </a:lnTo>
                <a:cubicBezTo>
                  <a:pt x="7739115" y="5272387"/>
                  <a:pt x="7747673" y="5274525"/>
                  <a:pt x="7756228" y="5276663"/>
                </a:cubicBezTo>
                <a:cubicBezTo>
                  <a:pt x="7756228" y="5276663"/>
                  <a:pt x="7756976" y="5271476"/>
                  <a:pt x="7756976" y="5271476"/>
                </a:cubicBezTo>
                <a:cubicBezTo>
                  <a:pt x="7758470" y="5261103"/>
                  <a:pt x="7749914" y="5258965"/>
                  <a:pt x="7750661" y="5253778"/>
                </a:cubicBezTo>
                <a:lnTo>
                  <a:pt x="7749775" y="5250558"/>
                </a:lnTo>
                <a:lnTo>
                  <a:pt x="7752784" y="5250558"/>
                </a:lnTo>
                <a:cubicBezTo>
                  <a:pt x="7752784" y="5250558"/>
                  <a:pt x="7752784" y="5247020"/>
                  <a:pt x="7752784" y="5247020"/>
                </a:cubicBezTo>
                <a:cubicBezTo>
                  <a:pt x="7752784" y="5247020"/>
                  <a:pt x="7752784" y="5247020"/>
                  <a:pt x="7748838" y="5247020"/>
                </a:cubicBezTo>
                <a:lnTo>
                  <a:pt x="7748838" y="5247148"/>
                </a:lnTo>
                <a:lnTo>
                  <a:pt x="7748479" y="5245845"/>
                </a:lnTo>
                <a:cubicBezTo>
                  <a:pt x="7747689" y="5243633"/>
                  <a:pt x="7747877" y="5242337"/>
                  <a:pt x="7752156" y="5243406"/>
                </a:cubicBezTo>
                <a:cubicBezTo>
                  <a:pt x="7752903" y="5238219"/>
                  <a:pt x="7743598" y="5241267"/>
                  <a:pt x="7735787" y="5233942"/>
                </a:cubicBezTo>
                <a:cubicBezTo>
                  <a:pt x="7735787" y="5233942"/>
                  <a:pt x="7736534" y="5228756"/>
                  <a:pt x="7737282" y="5223569"/>
                </a:cubicBezTo>
                <a:cubicBezTo>
                  <a:pt x="7732629" y="5225093"/>
                  <a:pt x="7727977" y="5226617"/>
                  <a:pt x="7723418" y="5227494"/>
                </a:cubicBezTo>
                <a:lnTo>
                  <a:pt x="7723350" y="5227494"/>
                </a:lnTo>
                <a:lnTo>
                  <a:pt x="7722833" y="5225194"/>
                </a:lnTo>
                <a:cubicBezTo>
                  <a:pt x="7727190" y="5212264"/>
                  <a:pt x="7733726" y="5225194"/>
                  <a:pt x="7742440" y="5212264"/>
                </a:cubicBezTo>
                <a:cubicBezTo>
                  <a:pt x="7742440" y="5209031"/>
                  <a:pt x="7735904" y="5212264"/>
                  <a:pt x="7735904" y="5205799"/>
                </a:cubicBezTo>
                <a:lnTo>
                  <a:pt x="7736647" y="5204548"/>
                </a:lnTo>
                <a:lnTo>
                  <a:pt x="7740592" y="5202436"/>
                </a:lnTo>
                <a:cubicBezTo>
                  <a:pt x="7748362" y="5209739"/>
                  <a:pt x="7756876" y="5211867"/>
                  <a:pt x="7764644" y="5219169"/>
                </a:cubicBezTo>
                <a:cubicBezTo>
                  <a:pt x="7757621" y="5206691"/>
                  <a:pt x="7774651" y="5210946"/>
                  <a:pt x="7766880" y="5203641"/>
                </a:cubicBezTo>
                <a:cubicBezTo>
                  <a:pt x="7766880" y="5203641"/>
                  <a:pt x="7766880" y="5203641"/>
                  <a:pt x="7758367" y="5201515"/>
                </a:cubicBezTo>
                <a:cubicBezTo>
                  <a:pt x="7778642" y="5198538"/>
                  <a:pt x="7780600" y="5184951"/>
                  <a:pt x="7788439" y="5173587"/>
                </a:cubicBezTo>
                <a:close/>
                <a:moveTo>
                  <a:pt x="3082803" y="5169233"/>
                </a:moveTo>
                <a:lnTo>
                  <a:pt x="3084299" y="5172626"/>
                </a:lnTo>
                <a:cubicBezTo>
                  <a:pt x="3088549" y="5177543"/>
                  <a:pt x="3094152" y="5181992"/>
                  <a:pt x="3099755" y="5186441"/>
                </a:cubicBezTo>
                <a:cubicBezTo>
                  <a:pt x="3102071" y="5190748"/>
                  <a:pt x="3093243" y="5188266"/>
                  <a:pt x="3095559" y="5192575"/>
                </a:cubicBezTo>
                <a:cubicBezTo>
                  <a:pt x="3095621" y="5194682"/>
                  <a:pt x="3095621" y="5194682"/>
                  <a:pt x="3095683" y="5196789"/>
                </a:cubicBezTo>
                <a:cubicBezTo>
                  <a:pt x="3095683" y="5196789"/>
                  <a:pt x="3095683" y="5196789"/>
                  <a:pt x="3095745" y="5198897"/>
                </a:cubicBezTo>
                <a:cubicBezTo>
                  <a:pt x="3095745" y="5198897"/>
                  <a:pt x="3095745" y="5198897"/>
                  <a:pt x="3097999" y="5201096"/>
                </a:cubicBezTo>
                <a:cubicBezTo>
                  <a:pt x="3097999" y="5201096"/>
                  <a:pt x="3100129" y="5199083"/>
                  <a:pt x="3100129" y="5199083"/>
                </a:cubicBezTo>
                <a:cubicBezTo>
                  <a:pt x="3100129" y="5199083"/>
                  <a:pt x="3100067" y="5196977"/>
                  <a:pt x="3100067" y="5196977"/>
                </a:cubicBezTo>
                <a:cubicBezTo>
                  <a:pt x="3100005" y="5194869"/>
                  <a:pt x="3100005" y="5194869"/>
                  <a:pt x="3100005" y="5194869"/>
                </a:cubicBezTo>
                <a:cubicBezTo>
                  <a:pt x="3104386" y="5195057"/>
                  <a:pt x="3104263" y="5190842"/>
                  <a:pt x="3108708" y="5193137"/>
                </a:cubicBezTo>
                <a:cubicBezTo>
                  <a:pt x="3111022" y="5197445"/>
                  <a:pt x="3111272" y="5205874"/>
                  <a:pt x="3111459" y="5212195"/>
                </a:cubicBezTo>
                <a:cubicBezTo>
                  <a:pt x="3111459" y="5212195"/>
                  <a:pt x="3109267" y="5212102"/>
                  <a:pt x="3109267" y="5212102"/>
                </a:cubicBezTo>
                <a:cubicBezTo>
                  <a:pt x="3109267" y="5212102"/>
                  <a:pt x="3109267" y="5212102"/>
                  <a:pt x="3109330" y="5214209"/>
                </a:cubicBezTo>
                <a:cubicBezTo>
                  <a:pt x="3109330" y="5214209"/>
                  <a:pt x="3109392" y="5216315"/>
                  <a:pt x="3109454" y="5218422"/>
                </a:cubicBezTo>
                <a:cubicBezTo>
                  <a:pt x="3111646" y="5218517"/>
                  <a:pt x="3111646" y="5218517"/>
                  <a:pt x="3111646" y="5218517"/>
                </a:cubicBezTo>
                <a:cubicBezTo>
                  <a:pt x="3111584" y="5216410"/>
                  <a:pt x="3111584" y="5216410"/>
                  <a:pt x="3111522" y="5214302"/>
                </a:cubicBezTo>
                <a:cubicBezTo>
                  <a:pt x="3111522" y="5214302"/>
                  <a:pt x="3111522" y="5214302"/>
                  <a:pt x="3113713" y="5214396"/>
                </a:cubicBezTo>
                <a:cubicBezTo>
                  <a:pt x="3113838" y="5218611"/>
                  <a:pt x="3113900" y="5220718"/>
                  <a:pt x="3118346" y="5223012"/>
                </a:cubicBezTo>
                <a:cubicBezTo>
                  <a:pt x="3118407" y="5225119"/>
                  <a:pt x="3111958" y="5229052"/>
                  <a:pt x="3111832" y="5224837"/>
                </a:cubicBezTo>
                <a:cubicBezTo>
                  <a:pt x="3112020" y="5231160"/>
                  <a:pt x="3103317" y="5232891"/>
                  <a:pt x="3099058" y="5236917"/>
                </a:cubicBezTo>
                <a:cubicBezTo>
                  <a:pt x="3096991" y="5241038"/>
                  <a:pt x="3103689" y="5245534"/>
                  <a:pt x="3097179" y="5247360"/>
                </a:cubicBezTo>
                <a:cubicBezTo>
                  <a:pt x="3102436" y="5258633"/>
                  <a:pt x="3096633" y="5270616"/>
                  <a:pt x="3095411" y="5281318"/>
                </a:cubicBezTo>
                <a:lnTo>
                  <a:pt x="3096094" y="5289193"/>
                </a:lnTo>
                <a:lnTo>
                  <a:pt x="3095628" y="5292419"/>
                </a:lnTo>
                <a:lnTo>
                  <a:pt x="3094979" y="5293299"/>
                </a:lnTo>
                <a:cubicBezTo>
                  <a:pt x="3094149" y="5293002"/>
                  <a:pt x="3093038" y="5292429"/>
                  <a:pt x="3091974" y="5293436"/>
                </a:cubicBezTo>
                <a:cubicBezTo>
                  <a:pt x="3091033" y="5298656"/>
                  <a:pt x="3092285" y="5303970"/>
                  <a:pt x="3092981" y="5308998"/>
                </a:cubicBezTo>
                <a:lnTo>
                  <a:pt x="3091038" y="5320556"/>
                </a:lnTo>
                <a:lnTo>
                  <a:pt x="3086679" y="5322173"/>
                </a:lnTo>
                <a:cubicBezTo>
                  <a:pt x="3086679" y="5318941"/>
                  <a:pt x="3086679" y="5315709"/>
                  <a:pt x="3086679" y="5315709"/>
                </a:cubicBezTo>
                <a:cubicBezTo>
                  <a:pt x="3077965" y="5312476"/>
                  <a:pt x="3077965" y="5325407"/>
                  <a:pt x="3073607" y="5325407"/>
                </a:cubicBezTo>
                <a:cubicBezTo>
                  <a:pt x="3073607" y="5325407"/>
                  <a:pt x="3073607" y="5325407"/>
                  <a:pt x="3073607" y="5328639"/>
                </a:cubicBezTo>
                <a:cubicBezTo>
                  <a:pt x="3071429" y="5328639"/>
                  <a:pt x="3071429" y="5328639"/>
                  <a:pt x="3071429" y="5328639"/>
                </a:cubicBezTo>
                <a:cubicBezTo>
                  <a:pt x="3069250" y="5328639"/>
                  <a:pt x="3069250" y="5328639"/>
                  <a:pt x="3069250" y="5328639"/>
                </a:cubicBezTo>
                <a:cubicBezTo>
                  <a:pt x="3067071" y="5328639"/>
                  <a:pt x="3067071" y="5328639"/>
                  <a:pt x="3067071" y="5328639"/>
                </a:cubicBezTo>
                <a:cubicBezTo>
                  <a:pt x="3062715" y="5322173"/>
                  <a:pt x="3056179" y="5322173"/>
                  <a:pt x="3045287" y="5322173"/>
                </a:cubicBezTo>
                <a:cubicBezTo>
                  <a:pt x="3045287" y="5325407"/>
                  <a:pt x="3040930" y="5325407"/>
                  <a:pt x="3043108" y="5331871"/>
                </a:cubicBezTo>
                <a:cubicBezTo>
                  <a:pt x="3040930" y="5331871"/>
                  <a:pt x="3040930" y="5331871"/>
                  <a:pt x="3038751" y="5331871"/>
                </a:cubicBezTo>
                <a:cubicBezTo>
                  <a:pt x="3038751" y="5331871"/>
                  <a:pt x="3038751" y="5328639"/>
                  <a:pt x="3038751" y="5322173"/>
                </a:cubicBezTo>
                <a:lnTo>
                  <a:pt x="3034619" y="5322173"/>
                </a:lnTo>
                <a:lnTo>
                  <a:pt x="3034760" y="5322045"/>
                </a:lnTo>
                <a:cubicBezTo>
                  <a:pt x="3042470" y="5320445"/>
                  <a:pt x="3056771" y="5325025"/>
                  <a:pt x="3057892" y="5317245"/>
                </a:cubicBezTo>
                <a:lnTo>
                  <a:pt x="3034394" y="5308470"/>
                </a:lnTo>
                <a:lnTo>
                  <a:pt x="3034394" y="5306010"/>
                </a:lnTo>
                <a:cubicBezTo>
                  <a:pt x="3034394" y="5306010"/>
                  <a:pt x="3032216" y="5306010"/>
                  <a:pt x="3032216" y="5306010"/>
                </a:cubicBezTo>
                <a:lnTo>
                  <a:pt x="3031329" y="5307326"/>
                </a:lnTo>
                <a:lnTo>
                  <a:pt x="3025292" y="5305071"/>
                </a:lnTo>
                <a:lnTo>
                  <a:pt x="3014346" y="5297056"/>
                </a:lnTo>
                <a:lnTo>
                  <a:pt x="3015605" y="5288231"/>
                </a:lnTo>
                <a:cubicBezTo>
                  <a:pt x="3016558" y="5284595"/>
                  <a:pt x="3017715" y="5281362"/>
                  <a:pt x="3019042" y="5279240"/>
                </a:cubicBezTo>
                <a:lnTo>
                  <a:pt x="3019567" y="5278967"/>
                </a:lnTo>
                <a:lnTo>
                  <a:pt x="3027397" y="5282760"/>
                </a:lnTo>
                <a:cubicBezTo>
                  <a:pt x="3028892" y="5272387"/>
                  <a:pt x="3037450" y="5274525"/>
                  <a:pt x="3046005" y="5276663"/>
                </a:cubicBezTo>
                <a:cubicBezTo>
                  <a:pt x="3046005" y="5276663"/>
                  <a:pt x="3046752" y="5271476"/>
                  <a:pt x="3046752" y="5271476"/>
                </a:cubicBezTo>
                <a:cubicBezTo>
                  <a:pt x="3048247" y="5261103"/>
                  <a:pt x="3039691" y="5258965"/>
                  <a:pt x="3040437" y="5253778"/>
                </a:cubicBezTo>
                <a:lnTo>
                  <a:pt x="3039551" y="5250558"/>
                </a:lnTo>
                <a:lnTo>
                  <a:pt x="3042560" y="5250558"/>
                </a:lnTo>
                <a:cubicBezTo>
                  <a:pt x="3042560" y="5250558"/>
                  <a:pt x="3042560" y="5247020"/>
                  <a:pt x="3042560" y="5247020"/>
                </a:cubicBezTo>
                <a:cubicBezTo>
                  <a:pt x="3042560" y="5247020"/>
                  <a:pt x="3042560" y="5247020"/>
                  <a:pt x="3038614" y="5247020"/>
                </a:cubicBezTo>
                <a:lnTo>
                  <a:pt x="3038614" y="5247148"/>
                </a:lnTo>
                <a:lnTo>
                  <a:pt x="3038256" y="5245845"/>
                </a:lnTo>
                <a:cubicBezTo>
                  <a:pt x="3037465" y="5243633"/>
                  <a:pt x="3037653" y="5242337"/>
                  <a:pt x="3041932" y="5243406"/>
                </a:cubicBezTo>
                <a:cubicBezTo>
                  <a:pt x="3042680" y="5238219"/>
                  <a:pt x="3033374" y="5241267"/>
                  <a:pt x="3025564" y="5233942"/>
                </a:cubicBezTo>
                <a:cubicBezTo>
                  <a:pt x="3025564" y="5233942"/>
                  <a:pt x="3026310" y="5228756"/>
                  <a:pt x="3027058" y="5223569"/>
                </a:cubicBezTo>
                <a:cubicBezTo>
                  <a:pt x="3022405" y="5225093"/>
                  <a:pt x="3017753" y="5226617"/>
                  <a:pt x="3013194" y="5227494"/>
                </a:cubicBezTo>
                <a:lnTo>
                  <a:pt x="3013126" y="5227494"/>
                </a:lnTo>
                <a:lnTo>
                  <a:pt x="3012609" y="5225194"/>
                </a:lnTo>
                <a:cubicBezTo>
                  <a:pt x="3016966" y="5212264"/>
                  <a:pt x="3023502" y="5225194"/>
                  <a:pt x="3032216" y="5212264"/>
                </a:cubicBezTo>
                <a:cubicBezTo>
                  <a:pt x="3032216" y="5209031"/>
                  <a:pt x="3025680" y="5212264"/>
                  <a:pt x="3025680" y="5205799"/>
                </a:cubicBezTo>
                <a:lnTo>
                  <a:pt x="3026424" y="5204548"/>
                </a:lnTo>
                <a:lnTo>
                  <a:pt x="3030368" y="5202436"/>
                </a:lnTo>
                <a:cubicBezTo>
                  <a:pt x="3038138" y="5209739"/>
                  <a:pt x="3046652" y="5211867"/>
                  <a:pt x="3054421" y="5219169"/>
                </a:cubicBezTo>
                <a:cubicBezTo>
                  <a:pt x="3047397" y="5206691"/>
                  <a:pt x="3064427" y="5210946"/>
                  <a:pt x="3056657" y="5203641"/>
                </a:cubicBezTo>
                <a:cubicBezTo>
                  <a:pt x="3056657" y="5203641"/>
                  <a:pt x="3056657" y="5203641"/>
                  <a:pt x="3048143" y="5201515"/>
                </a:cubicBezTo>
                <a:cubicBezTo>
                  <a:pt x="3068418" y="5198538"/>
                  <a:pt x="3070376" y="5184951"/>
                  <a:pt x="3078215" y="5173587"/>
                </a:cubicBezTo>
                <a:close/>
                <a:moveTo>
                  <a:pt x="4272107" y="5167982"/>
                </a:moveTo>
                <a:cubicBezTo>
                  <a:pt x="4272107" y="5167982"/>
                  <a:pt x="4272107" y="5167982"/>
                  <a:pt x="4271649" y="5172702"/>
                </a:cubicBezTo>
                <a:cubicBezTo>
                  <a:pt x="4271192" y="5177421"/>
                  <a:pt x="4271192" y="5177421"/>
                  <a:pt x="4271192" y="5177421"/>
                </a:cubicBezTo>
                <a:cubicBezTo>
                  <a:pt x="4274961" y="5178151"/>
                  <a:pt x="4278730" y="5178883"/>
                  <a:pt x="4281615" y="5178841"/>
                </a:cubicBezTo>
                <a:cubicBezTo>
                  <a:pt x="4284498" y="5178800"/>
                  <a:pt x="4286497" y="5177985"/>
                  <a:pt x="4286725" y="5175626"/>
                </a:cubicBezTo>
                <a:cubicBezTo>
                  <a:pt x="4279642" y="5169444"/>
                  <a:pt x="4279642" y="5169444"/>
                  <a:pt x="4279642" y="5169444"/>
                </a:cubicBezTo>
                <a:cubicBezTo>
                  <a:pt x="4272107" y="5167982"/>
                  <a:pt x="4272107" y="5167982"/>
                  <a:pt x="4272107" y="5167982"/>
                </a:cubicBezTo>
                <a:close/>
                <a:moveTo>
                  <a:pt x="11474769" y="5164211"/>
                </a:moveTo>
                <a:cubicBezTo>
                  <a:pt x="11471535" y="5164120"/>
                  <a:pt x="11462462" y="5173091"/>
                  <a:pt x="11454808" y="5183227"/>
                </a:cubicBezTo>
                <a:cubicBezTo>
                  <a:pt x="11453690" y="5185046"/>
                  <a:pt x="11453646" y="5185694"/>
                  <a:pt x="11454121" y="5185742"/>
                </a:cubicBezTo>
                <a:cubicBezTo>
                  <a:pt x="11455544" y="5185886"/>
                  <a:pt x="11461628" y="5180619"/>
                  <a:pt x="11457328" y="5185299"/>
                </a:cubicBezTo>
                <a:cubicBezTo>
                  <a:pt x="11458589" y="5186335"/>
                  <a:pt x="11467535" y="5171784"/>
                  <a:pt x="11475788" y="5167616"/>
                </a:cubicBezTo>
                <a:cubicBezTo>
                  <a:pt x="11476276" y="5165279"/>
                  <a:pt x="11475847" y="5164242"/>
                  <a:pt x="11474769" y="5164211"/>
                </a:cubicBezTo>
                <a:close/>
                <a:moveTo>
                  <a:pt x="11042445" y="5160328"/>
                </a:moveTo>
                <a:cubicBezTo>
                  <a:pt x="11042445" y="5160328"/>
                  <a:pt x="11043591" y="5161270"/>
                  <a:pt x="11036303" y="5167014"/>
                </a:cubicBezTo>
                <a:cubicBezTo>
                  <a:pt x="11036303" y="5167014"/>
                  <a:pt x="11030159" y="5173698"/>
                  <a:pt x="11031304" y="5174640"/>
                </a:cubicBezTo>
                <a:cubicBezTo>
                  <a:pt x="11038594" y="5168897"/>
                  <a:pt x="11038594" y="5168897"/>
                  <a:pt x="11043591" y="5161270"/>
                </a:cubicBezTo>
                <a:cubicBezTo>
                  <a:pt x="11043591" y="5161270"/>
                  <a:pt x="11042445" y="5160328"/>
                  <a:pt x="11042445" y="5160328"/>
                </a:cubicBezTo>
                <a:close/>
                <a:moveTo>
                  <a:pt x="11055922" y="5159669"/>
                </a:moveTo>
                <a:cubicBezTo>
                  <a:pt x="11053538" y="5163577"/>
                  <a:pt x="11054225" y="5164142"/>
                  <a:pt x="11055337" y="5163589"/>
                </a:cubicBezTo>
                <a:cubicBezTo>
                  <a:pt x="11056449" y="5163034"/>
                  <a:pt x="11057984" y="5161365"/>
                  <a:pt x="11057297" y="5160799"/>
                </a:cubicBezTo>
                <a:cubicBezTo>
                  <a:pt x="11057297" y="5160799"/>
                  <a:pt x="11057297" y="5160799"/>
                  <a:pt x="11055922" y="5159669"/>
                </a:cubicBezTo>
                <a:close/>
                <a:moveTo>
                  <a:pt x="11599119" y="5159467"/>
                </a:moveTo>
                <a:cubicBezTo>
                  <a:pt x="11583202" y="5179241"/>
                  <a:pt x="11585768" y="5181351"/>
                  <a:pt x="11581319" y="5188645"/>
                </a:cubicBezTo>
                <a:cubicBezTo>
                  <a:pt x="11589619" y="5184514"/>
                  <a:pt x="11593468" y="5187679"/>
                  <a:pt x="11606218" y="5176254"/>
                </a:cubicBezTo>
                <a:cubicBezTo>
                  <a:pt x="11610668" y="5168960"/>
                  <a:pt x="11615118" y="5161666"/>
                  <a:pt x="11605534" y="5164741"/>
                </a:cubicBezTo>
                <a:cubicBezTo>
                  <a:pt x="11604251" y="5163685"/>
                  <a:pt x="11595951" y="5167816"/>
                  <a:pt x="11594668" y="5166762"/>
                </a:cubicBezTo>
                <a:cubicBezTo>
                  <a:pt x="11594668" y="5166762"/>
                  <a:pt x="11600402" y="5160522"/>
                  <a:pt x="11599119" y="5159467"/>
                </a:cubicBezTo>
                <a:close/>
                <a:moveTo>
                  <a:pt x="4259226" y="5155868"/>
                </a:moveTo>
                <a:cubicBezTo>
                  <a:pt x="4259226" y="5155868"/>
                  <a:pt x="4250213" y="5156287"/>
                  <a:pt x="4250213" y="5156287"/>
                </a:cubicBezTo>
                <a:cubicBezTo>
                  <a:pt x="4250213" y="5156287"/>
                  <a:pt x="4250703" y="5161051"/>
                  <a:pt x="4250703" y="5161051"/>
                </a:cubicBezTo>
                <a:cubicBezTo>
                  <a:pt x="4251193" y="5165815"/>
                  <a:pt x="4251193" y="5165815"/>
                  <a:pt x="4251193" y="5165815"/>
                </a:cubicBezTo>
                <a:cubicBezTo>
                  <a:pt x="4251685" y="5170578"/>
                  <a:pt x="4251685" y="5170578"/>
                  <a:pt x="4251685" y="5170578"/>
                </a:cubicBezTo>
                <a:cubicBezTo>
                  <a:pt x="4251685" y="5170578"/>
                  <a:pt x="4260697" y="5170160"/>
                  <a:pt x="4260207" y="5165396"/>
                </a:cubicBezTo>
                <a:cubicBezTo>
                  <a:pt x="4259718" y="5160632"/>
                  <a:pt x="4259718" y="5160632"/>
                  <a:pt x="4259718" y="5160632"/>
                </a:cubicBezTo>
                <a:cubicBezTo>
                  <a:pt x="4259226" y="5155868"/>
                  <a:pt x="4259226" y="5155868"/>
                  <a:pt x="4259226" y="5155868"/>
                </a:cubicBezTo>
                <a:close/>
                <a:moveTo>
                  <a:pt x="11487665" y="5154691"/>
                </a:moveTo>
                <a:cubicBezTo>
                  <a:pt x="11481522" y="5161375"/>
                  <a:pt x="11481522" y="5161375"/>
                  <a:pt x="11482744" y="5162380"/>
                </a:cubicBezTo>
                <a:cubicBezTo>
                  <a:pt x="11483355" y="5162882"/>
                  <a:pt x="11483661" y="5163134"/>
                  <a:pt x="11484733" y="5162549"/>
                </a:cubicBezTo>
                <a:cubicBezTo>
                  <a:pt x="11485807" y="5161964"/>
                  <a:pt x="11487648" y="5160544"/>
                  <a:pt x="11491331" y="5157704"/>
                </a:cubicBezTo>
                <a:cubicBezTo>
                  <a:pt x="11490109" y="5156699"/>
                  <a:pt x="11488886" y="5155695"/>
                  <a:pt x="11487665" y="5154691"/>
                </a:cubicBezTo>
                <a:close/>
                <a:moveTo>
                  <a:pt x="11182918" y="5154534"/>
                </a:moveTo>
                <a:cubicBezTo>
                  <a:pt x="11181543" y="5153403"/>
                  <a:pt x="11175399" y="5160090"/>
                  <a:pt x="11175399" y="5160090"/>
                </a:cubicBezTo>
                <a:cubicBezTo>
                  <a:pt x="11175399" y="5160090"/>
                  <a:pt x="11175399" y="5160090"/>
                  <a:pt x="11176775" y="5161219"/>
                </a:cubicBezTo>
                <a:cubicBezTo>
                  <a:pt x="11182918" y="5154534"/>
                  <a:pt x="11182918" y="5154534"/>
                  <a:pt x="11182918" y="5154534"/>
                </a:cubicBezTo>
                <a:close/>
                <a:moveTo>
                  <a:pt x="4367744" y="5154418"/>
                </a:moveTo>
                <a:cubicBezTo>
                  <a:pt x="4363238" y="5154626"/>
                  <a:pt x="4363652" y="5158647"/>
                  <a:pt x="4366387" y="5163232"/>
                </a:cubicBezTo>
                <a:cubicBezTo>
                  <a:pt x="4369123" y="5167816"/>
                  <a:pt x="4374183" y="5172966"/>
                  <a:pt x="4378963" y="5175436"/>
                </a:cubicBezTo>
                <a:cubicBezTo>
                  <a:pt x="4378412" y="5170078"/>
                  <a:pt x="4377309" y="5159358"/>
                  <a:pt x="4367744" y="5154418"/>
                </a:cubicBezTo>
                <a:close/>
                <a:moveTo>
                  <a:pt x="11670185" y="5152165"/>
                </a:moveTo>
                <a:cubicBezTo>
                  <a:pt x="11663690" y="5156606"/>
                  <a:pt x="11665066" y="5157737"/>
                  <a:pt x="11659945" y="5163309"/>
                </a:cubicBezTo>
                <a:cubicBezTo>
                  <a:pt x="11659945" y="5163309"/>
                  <a:pt x="11666440" y="5158867"/>
                  <a:pt x="11666440" y="5158867"/>
                </a:cubicBezTo>
                <a:cubicBezTo>
                  <a:pt x="11666440" y="5158867"/>
                  <a:pt x="11670185" y="5152165"/>
                  <a:pt x="11670185" y="5152165"/>
                </a:cubicBezTo>
                <a:close/>
                <a:moveTo>
                  <a:pt x="11260807" y="5152063"/>
                </a:moveTo>
                <a:cubicBezTo>
                  <a:pt x="11254665" y="5158747"/>
                  <a:pt x="11254665" y="5158747"/>
                  <a:pt x="11254665" y="5158747"/>
                </a:cubicBezTo>
                <a:cubicBezTo>
                  <a:pt x="11248522" y="5165433"/>
                  <a:pt x="11247147" y="5164303"/>
                  <a:pt x="11241005" y="5170988"/>
                </a:cubicBezTo>
                <a:cubicBezTo>
                  <a:pt x="11234861" y="5177675"/>
                  <a:pt x="11234861" y="5177675"/>
                  <a:pt x="11237612" y="5179934"/>
                </a:cubicBezTo>
                <a:cubicBezTo>
                  <a:pt x="11245131" y="5174378"/>
                  <a:pt x="11251272" y="5167694"/>
                  <a:pt x="11256041" y="5159877"/>
                </a:cubicBezTo>
                <a:cubicBezTo>
                  <a:pt x="11256041" y="5159877"/>
                  <a:pt x="11262182" y="5153192"/>
                  <a:pt x="11262182" y="5153192"/>
                </a:cubicBezTo>
                <a:cubicBezTo>
                  <a:pt x="11262182" y="5153192"/>
                  <a:pt x="11260807" y="5152063"/>
                  <a:pt x="11260807" y="5152063"/>
                </a:cubicBezTo>
                <a:close/>
                <a:moveTo>
                  <a:pt x="11126113" y="5150867"/>
                </a:moveTo>
                <a:cubicBezTo>
                  <a:pt x="11122263" y="5147702"/>
                  <a:pt x="11115177" y="5152962"/>
                  <a:pt x="11097773" y="5171904"/>
                </a:cubicBezTo>
                <a:cubicBezTo>
                  <a:pt x="11097773" y="5171904"/>
                  <a:pt x="11099057" y="5172960"/>
                  <a:pt x="11099057" y="5172960"/>
                </a:cubicBezTo>
                <a:cubicBezTo>
                  <a:pt x="11100340" y="5174014"/>
                  <a:pt x="11094538" y="5180328"/>
                  <a:pt x="11094538" y="5180328"/>
                </a:cubicBezTo>
                <a:cubicBezTo>
                  <a:pt x="11087454" y="5185587"/>
                  <a:pt x="11087454" y="5185587"/>
                  <a:pt x="11088737" y="5186643"/>
                </a:cubicBezTo>
                <a:cubicBezTo>
                  <a:pt x="11090020" y="5187697"/>
                  <a:pt x="11095821" y="5181382"/>
                  <a:pt x="11095821" y="5181382"/>
                </a:cubicBezTo>
                <a:cubicBezTo>
                  <a:pt x="11095821" y="5181382"/>
                  <a:pt x="11101623" y="5175069"/>
                  <a:pt x="11100340" y="5174014"/>
                </a:cubicBezTo>
                <a:cubicBezTo>
                  <a:pt x="11106141" y="5167700"/>
                  <a:pt x="11104859" y="5166646"/>
                  <a:pt x="11111943" y="5161386"/>
                </a:cubicBezTo>
                <a:cubicBezTo>
                  <a:pt x="11117745" y="5155072"/>
                  <a:pt x="11115793" y="5164551"/>
                  <a:pt x="11126113" y="5150867"/>
                </a:cubicBezTo>
                <a:close/>
                <a:moveTo>
                  <a:pt x="11096168" y="5149722"/>
                </a:moveTo>
                <a:cubicBezTo>
                  <a:pt x="11093621" y="5147629"/>
                  <a:pt x="11081966" y="5160313"/>
                  <a:pt x="11083975" y="5150833"/>
                </a:cubicBezTo>
                <a:cubicBezTo>
                  <a:pt x="11078147" y="5157174"/>
                  <a:pt x="11072319" y="5163517"/>
                  <a:pt x="11073591" y="5164564"/>
                </a:cubicBezTo>
                <a:cubicBezTo>
                  <a:pt x="11067764" y="5170906"/>
                  <a:pt x="11065218" y="5168813"/>
                  <a:pt x="11059390" y="5175156"/>
                </a:cubicBezTo>
                <a:cubicBezTo>
                  <a:pt x="11054835" y="5182545"/>
                  <a:pt x="11060663" y="5176202"/>
                  <a:pt x="11063208" y="5178295"/>
                </a:cubicBezTo>
                <a:cubicBezTo>
                  <a:pt x="11058654" y="5185684"/>
                  <a:pt x="11041170" y="5204714"/>
                  <a:pt x="11036616" y="5212102"/>
                </a:cubicBezTo>
                <a:cubicBezTo>
                  <a:pt x="11030788" y="5218443"/>
                  <a:pt x="11030788" y="5218443"/>
                  <a:pt x="11024961" y="5224786"/>
                </a:cubicBezTo>
                <a:cubicBezTo>
                  <a:pt x="11020406" y="5232176"/>
                  <a:pt x="11021679" y="5233222"/>
                  <a:pt x="11022952" y="5234269"/>
                </a:cubicBezTo>
                <a:cubicBezTo>
                  <a:pt x="11028780" y="5227925"/>
                  <a:pt x="11027508" y="5226879"/>
                  <a:pt x="11033335" y="5220536"/>
                </a:cubicBezTo>
                <a:cubicBezTo>
                  <a:pt x="11039162" y="5214195"/>
                  <a:pt x="11034608" y="5221583"/>
                  <a:pt x="11041709" y="5216287"/>
                </a:cubicBezTo>
                <a:cubicBezTo>
                  <a:pt x="11047535" y="5209945"/>
                  <a:pt x="11057919" y="5196214"/>
                  <a:pt x="11065019" y="5190917"/>
                </a:cubicBezTo>
                <a:cubicBezTo>
                  <a:pt x="11070848" y="5184573"/>
                  <a:pt x="11068302" y="5182480"/>
                  <a:pt x="11074129" y="5176138"/>
                </a:cubicBezTo>
                <a:cubicBezTo>
                  <a:pt x="11079956" y="5169796"/>
                  <a:pt x="11076675" y="5178232"/>
                  <a:pt x="11082502" y="5171889"/>
                </a:cubicBezTo>
                <a:cubicBezTo>
                  <a:pt x="11088332" y="5165546"/>
                  <a:pt x="11085785" y="5163453"/>
                  <a:pt x="11084512" y="5162407"/>
                </a:cubicBezTo>
                <a:cubicBezTo>
                  <a:pt x="11090339" y="5156065"/>
                  <a:pt x="11097440" y="5150769"/>
                  <a:pt x="11096168" y="5149722"/>
                </a:cubicBezTo>
                <a:close/>
                <a:moveTo>
                  <a:pt x="11160352" y="5147720"/>
                </a:moveTo>
                <a:cubicBezTo>
                  <a:pt x="11157756" y="5145584"/>
                  <a:pt x="11143555" y="5156077"/>
                  <a:pt x="11133251" y="5169773"/>
                </a:cubicBezTo>
                <a:cubicBezTo>
                  <a:pt x="11137754" y="5162392"/>
                  <a:pt x="11137754" y="5162392"/>
                  <a:pt x="11130654" y="5167639"/>
                </a:cubicBezTo>
                <a:cubicBezTo>
                  <a:pt x="11124852" y="5173953"/>
                  <a:pt x="11134548" y="5170841"/>
                  <a:pt x="11122946" y="5183469"/>
                </a:cubicBezTo>
                <a:cubicBezTo>
                  <a:pt x="11124244" y="5184537"/>
                  <a:pt x="11130046" y="5178222"/>
                  <a:pt x="11132642" y="5180357"/>
                </a:cubicBezTo>
                <a:cubicBezTo>
                  <a:pt x="11138444" y="5174043"/>
                  <a:pt x="11147451" y="5159280"/>
                  <a:pt x="11150047" y="5161415"/>
                </a:cubicBezTo>
                <a:cubicBezTo>
                  <a:pt x="11155850" y="5155101"/>
                  <a:pt x="11154550" y="5154033"/>
                  <a:pt x="11160352" y="5147720"/>
                </a:cubicBezTo>
                <a:close/>
                <a:moveTo>
                  <a:pt x="11451326" y="5145986"/>
                </a:moveTo>
                <a:cubicBezTo>
                  <a:pt x="11448793" y="5143904"/>
                  <a:pt x="11443052" y="5150150"/>
                  <a:pt x="11441787" y="5149110"/>
                </a:cubicBezTo>
                <a:cubicBezTo>
                  <a:pt x="11440519" y="5148068"/>
                  <a:pt x="11433513" y="5153275"/>
                  <a:pt x="11439254" y="5147027"/>
                </a:cubicBezTo>
                <a:cubicBezTo>
                  <a:pt x="11437986" y="5145986"/>
                  <a:pt x="11433513" y="5153275"/>
                  <a:pt x="11426505" y="5158482"/>
                </a:cubicBezTo>
                <a:cubicBezTo>
                  <a:pt x="11426505" y="5158482"/>
                  <a:pt x="11425238" y="5157441"/>
                  <a:pt x="11423972" y="5156400"/>
                </a:cubicBezTo>
                <a:cubicBezTo>
                  <a:pt x="11419497" y="5163689"/>
                  <a:pt x="11415024" y="5170977"/>
                  <a:pt x="11409283" y="5177225"/>
                </a:cubicBezTo>
                <a:cubicBezTo>
                  <a:pt x="11395270" y="5187638"/>
                  <a:pt x="11401685" y="5170979"/>
                  <a:pt x="11387670" y="5181392"/>
                </a:cubicBezTo>
                <a:cubicBezTo>
                  <a:pt x="11387670" y="5181392"/>
                  <a:pt x="11383196" y="5188681"/>
                  <a:pt x="11384462" y="5189722"/>
                </a:cubicBezTo>
                <a:cubicBezTo>
                  <a:pt x="11381930" y="5187640"/>
                  <a:pt x="11371715" y="5201176"/>
                  <a:pt x="11365975" y="5207424"/>
                </a:cubicBezTo>
                <a:cubicBezTo>
                  <a:pt x="11363442" y="5205342"/>
                  <a:pt x="11370449" y="5200135"/>
                  <a:pt x="11369182" y="5199093"/>
                </a:cubicBezTo>
                <a:cubicBezTo>
                  <a:pt x="11359643" y="5202219"/>
                  <a:pt x="11369856" y="5188683"/>
                  <a:pt x="11373064" y="5180353"/>
                </a:cubicBezTo>
                <a:cubicBezTo>
                  <a:pt x="11368590" y="5187641"/>
                  <a:pt x="11367323" y="5186601"/>
                  <a:pt x="11361584" y="5192847"/>
                </a:cubicBezTo>
                <a:cubicBezTo>
                  <a:pt x="11355842" y="5199096"/>
                  <a:pt x="11361584" y="5192847"/>
                  <a:pt x="11357109" y="5200137"/>
                </a:cubicBezTo>
                <a:cubicBezTo>
                  <a:pt x="11357109" y="5200137"/>
                  <a:pt x="11351367" y="5206384"/>
                  <a:pt x="11351367" y="5206384"/>
                </a:cubicBezTo>
                <a:cubicBezTo>
                  <a:pt x="11346895" y="5213673"/>
                  <a:pt x="11342421" y="5220961"/>
                  <a:pt x="11337946" y="5228251"/>
                </a:cubicBezTo>
                <a:cubicBezTo>
                  <a:pt x="11332880" y="5224086"/>
                  <a:pt x="11339887" y="5218880"/>
                  <a:pt x="11336088" y="5215756"/>
                </a:cubicBezTo>
                <a:cubicBezTo>
                  <a:pt x="11330347" y="5222005"/>
                  <a:pt x="11321399" y="5236581"/>
                  <a:pt x="11313125" y="5240748"/>
                </a:cubicBezTo>
                <a:cubicBezTo>
                  <a:pt x="11317600" y="5233458"/>
                  <a:pt x="11326548" y="5218881"/>
                  <a:pt x="11322748" y="5215758"/>
                </a:cubicBezTo>
                <a:cubicBezTo>
                  <a:pt x="11305526" y="5234502"/>
                  <a:pt x="11299111" y="5251161"/>
                  <a:pt x="11281889" y="5269902"/>
                </a:cubicBezTo>
                <a:cubicBezTo>
                  <a:pt x="11283156" y="5270945"/>
                  <a:pt x="11290163" y="5265737"/>
                  <a:pt x="11285689" y="5273027"/>
                </a:cubicBezTo>
                <a:cubicBezTo>
                  <a:pt x="11279947" y="5279274"/>
                  <a:pt x="11278681" y="5278233"/>
                  <a:pt x="11278681" y="5278233"/>
                </a:cubicBezTo>
                <a:cubicBezTo>
                  <a:pt x="11271676" y="5283440"/>
                  <a:pt x="11277415" y="5277193"/>
                  <a:pt x="11274882" y="5275110"/>
                </a:cubicBezTo>
                <a:cubicBezTo>
                  <a:pt x="11270409" y="5282399"/>
                  <a:pt x="11263402" y="5287605"/>
                  <a:pt x="11263402" y="5287605"/>
                </a:cubicBezTo>
                <a:cubicBezTo>
                  <a:pt x="11256394" y="5292812"/>
                  <a:pt x="11256394" y="5292812"/>
                  <a:pt x="11255127" y="5291771"/>
                </a:cubicBezTo>
                <a:cubicBezTo>
                  <a:pt x="11248121" y="5296977"/>
                  <a:pt x="11246855" y="5295936"/>
                  <a:pt x="11242381" y="5303226"/>
                </a:cubicBezTo>
                <a:cubicBezTo>
                  <a:pt x="11243646" y="5304266"/>
                  <a:pt x="11244914" y="5305308"/>
                  <a:pt x="11250654" y="5299059"/>
                </a:cubicBezTo>
                <a:cubicBezTo>
                  <a:pt x="11250654" y="5299059"/>
                  <a:pt x="11257661" y="5293854"/>
                  <a:pt x="11257661" y="5293854"/>
                </a:cubicBezTo>
                <a:cubicBezTo>
                  <a:pt x="11257661" y="5293854"/>
                  <a:pt x="11257661" y="5293854"/>
                  <a:pt x="11258926" y="5294894"/>
                </a:cubicBezTo>
                <a:cubicBezTo>
                  <a:pt x="11254454" y="5302182"/>
                  <a:pt x="11248713" y="5308430"/>
                  <a:pt x="11242972" y="5314679"/>
                </a:cubicBezTo>
                <a:cubicBezTo>
                  <a:pt x="11237231" y="5320926"/>
                  <a:pt x="11235963" y="5319886"/>
                  <a:pt x="11228958" y="5325091"/>
                </a:cubicBezTo>
                <a:cubicBezTo>
                  <a:pt x="11227691" y="5324050"/>
                  <a:pt x="11227691" y="5324050"/>
                  <a:pt x="11227691" y="5324050"/>
                </a:cubicBezTo>
                <a:cubicBezTo>
                  <a:pt x="11227691" y="5324050"/>
                  <a:pt x="11227691" y="5324050"/>
                  <a:pt x="11233431" y="5317803"/>
                </a:cubicBezTo>
                <a:cubicBezTo>
                  <a:pt x="11232165" y="5316763"/>
                  <a:pt x="11232165" y="5316763"/>
                  <a:pt x="11232165" y="5316763"/>
                </a:cubicBezTo>
                <a:cubicBezTo>
                  <a:pt x="11230898" y="5315721"/>
                  <a:pt x="11230898" y="5315721"/>
                  <a:pt x="11230898" y="5315721"/>
                </a:cubicBezTo>
                <a:cubicBezTo>
                  <a:pt x="11230898" y="5315721"/>
                  <a:pt x="11230898" y="5315721"/>
                  <a:pt x="11229632" y="5314681"/>
                </a:cubicBezTo>
                <a:cubicBezTo>
                  <a:pt x="11228366" y="5313639"/>
                  <a:pt x="11234107" y="5307392"/>
                  <a:pt x="11232839" y="5306350"/>
                </a:cubicBezTo>
                <a:cubicBezTo>
                  <a:pt x="11238581" y="5300102"/>
                  <a:pt x="11241114" y="5302185"/>
                  <a:pt x="11245588" y="5294894"/>
                </a:cubicBezTo>
                <a:cubicBezTo>
                  <a:pt x="11244322" y="5293855"/>
                  <a:pt x="11243055" y="5292813"/>
                  <a:pt x="11240522" y="5290731"/>
                </a:cubicBezTo>
                <a:cubicBezTo>
                  <a:pt x="11240522" y="5290731"/>
                  <a:pt x="11253270" y="5279277"/>
                  <a:pt x="11250735" y="5277195"/>
                </a:cubicBezTo>
                <a:cubicBezTo>
                  <a:pt x="11250735" y="5277195"/>
                  <a:pt x="11252004" y="5278236"/>
                  <a:pt x="11252004" y="5278236"/>
                </a:cubicBezTo>
                <a:cubicBezTo>
                  <a:pt x="11252004" y="5278236"/>
                  <a:pt x="11252004" y="5278236"/>
                  <a:pt x="11257745" y="5271988"/>
                </a:cubicBezTo>
                <a:cubicBezTo>
                  <a:pt x="11257745" y="5271988"/>
                  <a:pt x="11257745" y="5271988"/>
                  <a:pt x="11256477" y="5270947"/>
                </a:cubicBezTo>
                <a:cubicBezTo>
                  <a:pt x="11256477" y="5270947"/>
                  <a:pt x="11262217" y="5264700"/>
                  <a:pt x="11260950" y="5263659"/>
                </a:cubicBezTo>
                <a:cubicBezTo>
                  <a:pt x="11266692" y="5257412"/>
                  <a:pt x="11263485" y="5265743"/>
                  <a:pt x="11270491" y="5260534"/>
                </a:cubicBezTo>
                <a:cubicBezTo>
                  <a:pt x="11276232" y="5254286"/>
                  <a:pt x="11277498" y="5255326"/>
                  <a:pt x="11288980" y="5242832"/>
                </a:cubicBezTo>
                <a:cubicBezTo>
                  <a:pt x="11293454" y="5235543"/>
                  <a:pt x="11292188" y="5234503"/>
                  <a:pt x="11290921" y="5233461"/>
                </a:cubicBezTo>
                <a:cubicBezTo>
                  <a:pt x="11301135" y="5219926"/>
                  <a:pt x="11301135" y="5219926"/>
                  <a:pt x="11313882" y="5208472"/>
                </a:cubicBezTo>
                <a:cubicBezTo>
                  <a:pt x="11310083" y="5205348"/>
                  <a:pt x="11314557" y="5198058"/>
                  <a:pt x="11331779" y="5179316"/>
                </a:cubicBezTo>
                <a:cubicBezTo>
                  <a:pt x="11336254" y="5172027"/>
                  <a:pt x="11326713" y="5175152"/>
                  <a:pt x="11315233" y="5187647"/>
                </a:cubicBezTo>
                <a:cubicBezTo>
                  <a:pt x="11316498" y="5188689"/>
                  <a:pt x="11316498" y="5188689"/>
                  <a:pt x="11317766" y="5189729"/>
                </a:cubicBezTo>
                <a:cubicBezTo>
                  <a:pt x="11312024" y="5195977"/>
                  <a:pt x="11306283" y="5202226"/>
                  <a:pt x="11299278" y="5207431"/>
                </a:cubicBezTo>
                <a:cubicBezTo>
                  <a:pt x="11299278" y="5207431"/>
                  <a:pt x="11299278" y="5207431"/>
                  <a:pt x="11298011" y="5206390"/>
                </a:cubicBezTo>
                <a:cubicBezTo>
                  <a:pt x="11303751" y="5200144"/>
                  <a:pt x="11302485" y="5199103"/>
                  <a:pt x="11306958" y="5191812"/>
                </a:cubicBezTo>
                <a:cubicBezTo>
                  <a:pt x="11306958" y="5191812"/>
                  <a:pt x="11313965" y="5186606"/>
                  <a:pt x="11313965" y="5186606"/>
                </a:cubicBezTo>
                <a:cubicBezTo>
                  <a:pt x="11320972" y="5181401"/>
                  <a:pt x="11317173" y="5178278"/>
                  <a:pt x="11324180" y="5173070"/>
                </a:cubicBezTo>
                <a:cubicBezTo>
                  <a:pt x="11322914" y="5172029"/>
                  <a:pt x="11331862" y="5157452"/>
                  <a:pt x="11324856" y="5162659"/>
                </a:cubicBezTo>
                <a:cubicBezTo>
                  <a:pt x="11328062" y="5154330"/>
                  <a:pt x="11325530" y="5152247"/>
                  <a:pt x="11318522" y="5157453"/>
                </a:cubicBezTo>
                <a:cubicBezTo>
                  <a:pt x="11312148" y="5163180"/>
                  <a:pt x="11311347" y="5165264"/>
                  <a:pt x="11309985" y="5168257"/>
                </a:cubicBezTo>
                <a:lnTo>
                  <a:pt x="11298799" y="5183559"/>
                </a:lnTo>
                <a:lnTo>
                  <a:pt x="11290822" y="5187686"/>
                </a:lnTo>
                <a:cubicBezTo>
                  <a:pt x="11279357" y="5200166"/>
                  <a:pt x="11280578" y="5201170"/>
                  <a:pt x="11274846" y="5207410"/>
                </a:cubicBezTo>
                <a:cubicBezTo>
                  <a:pt x="11274846" y="5207410"/>
                  <a:pt x="11269112" y="5213650"/>
                  <a:pt x="11269112" y="5213650"/>
                </a:cubicBezTo>
                <a:cubicBezTo>
                  <a:pt x="11269112" y="5213650"/>
                  <a:pt x="11270334" y="5214655"/>
                  <a:pt x="11270334" y="5214655"/>
                </a:cubicBezTo>
                <a:cubicBezTo>
                  <a:pt x="11269112" y="5213650"/>
                  <a:pt x="11276068" y="5208415"/>
                  <a:pt x="11276068" y="5208415"/>
                </a:cubicBezTo>
                <a:lnTo>
                  <a:pt x="11298386" y="5184125"/>
                </a:lnTo>
                <a:lnTo>
                  <a:pt x="11298094" y="5184526"/>
                </a:lnTo>
                <a:cubicBezTo>
                  <a:pt x="11299361" y="5185567"/>
                  <a:pt x="11300626" y="5186608"/>
                  <a:pt x="11296151" y="5193898"/>
                </a:cubicBezTo>
                <a:cubicBezTo>
                  <a:pt x="11293620" y="5191815"/>
                  <a:pt x="11287879" y="5198061"/>
                  <a:pt x="11282138" y="5204311"/>
                </a:cubicBezTo>
                <a:cubicBezTo>
                  <a:pt x="11283404" y="5205351"/>
                  <a:pt x="11284354" y="5206132"/>
                  <a:pt x="11285547" y="5205741"/>
                </a:cubicBezTo>
                <a:lnTo>
                  <a:pt x="11287086" y="5204551"/>
                </a:lnTo>
                <a:lnTo>
                  <a:pt x="11282750" y="5210296"/>
                </a:lnTo>
                <a:cubicBezTo>
                  <a:pt x="11279563" y="5213160"/>
                  <a:pt x="11276060" y="5215764"/>
                  <a:pt x="11273190" y="5218887"/>
                </a:cubicBezTo>
                <a:cubicBezTo>
                  <a:pt x="11274456" y="5219928"/>
                  <a:pt x="11274456" y="5219928"/>
                  <a:pt x="11275723" y="5220969"/>
                </a:cubicBezTo>
                <a:cubicBezTo>
                  <a:pt x="11269982" y="5227217"/>
                  <a:pt x="11264241" y="5233465"/>
                  <a:pt x="11265508" y="5234506"/>
                </a:cubicBezTo>
                <a:cubicBezTo>
                  <a:pt x="11257236" y="5238671"/>
                  <a:pt x="11248286" y="5253249"/>
                  <a:pt x="11240013" y="5257415"/>
                </a:cubicBezTo>
                <a:cubicBezTo>
                  <a:pt x="11238746" y="5256373"/>
                  <a:pt x="11245753" y="5251167"/>
                  <a:pt x="11245753" y="5251167"/>
                </a:cubicBezTo>
                <a:cubicBezTo>
                  <a:pt x="11245753" y="5251167"/>
                  <a:pt x="11244486" y="5250126"/>
                  <a:pt x="11244486" y="5250126"/>
                </a:cubicBezTo>
                <a:cubicBezTo>
                  <a:pt x="11251494" y="5244919"/>
                  <a:pt x="11255968" y="5237629"/>
                  <a:pt x="11257236" y="5238671"/>
                </a:cubicBezTo>
                <a:cubicBezTo>
                  <a:pt x="11262975" y="5232424"/>
                  <a:pt x="11261708" y="5231383"/>
                  <a:pt x="11266182" y="5224094"/>
                </a:cubicBezTo>
                <a:cubicBezTo>
                  <a:pt x="11259176" y="5229300"/>
                  <a:pt x="11256643" y="5227219"/>
                  <a:pt x="11262383" y="5220971"/>
                </a:cubicBezTo>
                <a:cubicBezTo>
                  <a:pt x="11261117" y="5219930"/>
                  <a:pt x="11255375" y="5226178"/>
                  <a:pt x="11254109" y="5225137"/>
                </a:cubicBezTo>
                <a:cubicBezTo>
                  <a:pt x="11249637" y="5232424"/>
                  <a:pt x="11243894" y="5238673"/>
                  <a:pt x="11239420" y="5245962"/>
                </a:cubicBezTo>
                <a:cubicBezTo>
                  <a:pt x="11231148" y="5250127"/>
                  <a:pt x="11225407" y="5256375"/>
                  <a:pt x="11218400" y="5261581"/>
                </a:cubicBezTo>
                <a:cubicBezTo>
                  <a:pt x="11218400" y="5261581"/>
                  <a:pt x="11218400" y="5261581"/>
                  <a:pt x="11219666" y="5262623"/>
                </a:cubicBezTo>
                <a:cubicBezTo>
                  <a:pt x="11213926" y="5268869"/>
                  <a:pt x="11212660" y="5267829"/>
                  <a:pt x="11206918" y="5274077"/>
                </a:cubicBezTo>
                <a:cubicBezTo>
                  <a:pt x="11208861" y="5264705"/>
                  <a:pt x="11201853" y="5269912"/>
                  <a:pt x="11190371" y="5282409"/>
                </a:cubicBezTo>
                <a:cubicBezTo>
                  <a:pt x="11183365" y="5287615"/>
                  <a:pt x="11183365" y="5287615"/>
                  <a:pt x="11183365" y="5287615"/>
                </a:cubicBezTo>
                <a:cubicBezTo>
                  <a:pt x="11182098" y="5286573"/>
                  <a:pt x="11182098" y="5286573"/>
                  <a:pt x="11187837" y="5280327"/>
                </a:cubicBezTo>
                <a:cubicBezTo>
                  <a:pt x="11187837" y="5280327"/>
                  <a:pt x="11193579" y="5274079"/>
                  <a:pt x="11193579" y="5274079"/>
                </a:cubicBezTo>
                <a:cubicBezTo>
                  <a:pt x="11193579" y="5274079"/>
                  <a:pt x="11193579" y="5274079"/>
                  <a:pt x="11199320" y="5267831"/>
                </a:cubicBezTo>
                <a:cubicBezTo>
                  <a:pt x="11199320" y="5267831"/>
                  <a:pt x="11199320" y="5267831"/>
                  <a:pt x="11200585" y="5268871"/>
                </a:cubicBezTo>
                <a:cubicBezTo>
                  <a:pt x="11200585" y="5268871"/>
                  <a:pt x="11206327" y="5262624"/>
                  <a:pt x="11206327" y="5262624"/>
                </a:cubicBezTo>
                <a:cubicBezTo>
                  <a:pt x="11206327" y="5262624"/>
                  <a:pt x="11206327" y="5262624"/>
                  <a:pt x="11205060" y="5261582"/>
                </a:cubicBezTo>
                <a:cubicBezTo>
                  <a:pt x="11206327" y="5262624"/>
                  <a:pt x="11212067" y="5256376"/>
                  <a:pt x="11213333" y="5257417"/>
                </a:cubicBezTo>
                <a:cubicBezTo>
                  <a:pt x="11219074" y="5251170"/>
                  <a:pt x="11219074" y="5251170"/>
                  <a:pt x="11217808" y="5250128"/>
                </a:cubicBezTo>
                <a:cubicBezTo>
                  <a:pt x="11230556" y="5238675"/>
                  <a:pt x="11233763" y="5230345"/>
                  <a:pt x="11232496" y="5229303"/>
                </a:cubicBezTo>
                <a:cubicBezTo>
                  <a:pt x="11231230" y="5228263"/>
                  <a:pt x="11231230" y="5228263"/>
                  <a:pt x="11225490" y="5234511"/>
                </a:cubicBezTo>
                <a:cubicBezTo>
                  <a:pt x="11211475" y="5244924"/>
                  <a:pt x="11212152" y="5234512"/>
                  <a:pt x="11196195" y="5254295"/>
                </a:cubicBezTo>
                <a:cubicBezTo>
                  <a:pt x="11196195" y="5254295"/>
                  <a:pt x="11190454" y="5260543"/>
                  <a:pt x="11191720" y="5261584"/>
                </a:cubicBezTo>
                <a:cubicBezTo>
                  <a:pt x="11185981" y="5267833"/>
                  <a:pt x="11184714" y="5266792"/>
                  <a:pt x="11183447" y="5265751"/>
                </a:cubicBezTo>
                <a:cubicBezTo>
                  <a:pt x="11183447" y="5265751"/>
                  <a:pt x="11182181" y="5264710"/>
                  <a:pt x="11182181" y="5264710"/>
                </a:cubicBezTo>
                <a:cubicBezTo>
                  <a:pt x="11182181" y="5264710"/>
                  <a:pt x="11182181" y="5264710"/>
                  <a:pt x="11176439" y="5270958"/>
                </a:cubicBezTo>
                <a:cubicBezTo>
                  <a:pt x="11176439" y="5270958"/>
                  <a:pt x="11177705" y="5271998"/>
                  <a:pt x="11177705" y="5271998"/>
                </a:cubicBezTo>
                <a:cubicBezTo>
                  <a:pt x="11178971" y="5273040"/>
                  <a:pt x="11180240" y="5274081"/>
                  <a:pt x="11175766" y="5281369"/>
                </a:cubicBezTo>
                <a:cubicBezTo>
                  <a:pt x="11184037" y="5277204"/>
                  <a:pt x="11173823" y="5290740"/>
                  <a:pt x="11180832" y="5285533"/>
                </a:cubicBezTo>
                <a:cubicBezTo>
                  <a:pt x="11182098" y="5286573"/>
                  <a:pt x="11182098" y="5286573"/>
                  <a:pt x="11182098" y="5286573"/>
                </a:cubicBezTo>
                <a:cubicBezTo>
                  <a:pt x="11182098" y="5286573"/>
                  <a:pt x="11176357" y="5292822"/>
                  <a:pt x="11176357" y="5292822"/>
                </a:cubicBezTo>
                <a:cubicBezTo>
                  <a:pt x="11175091" y="5291780"/>
                  <a:pt x="11175091" y="5291780"/>
                  <a:pt x="11169350" y="5298028"/>
                </a:cubicBezTo>
                <a:cubicBezTo>
                  <a:pt x="11172558" y="5289698"/>
                  <a:pt x="11165550" y="5294905"/>
                  <a:pt x="11163016" y="5292823"/>
                </a:cubicBezTo>
                <a:cubicBezTo>
                  <a:pt x="11163016" y="5292823"/>
                  <a:pt x="11157277" y="5299071"/>
                  <a:pt x="11150269" y="5304277"/>
                </a:cubicBezTo>
                <a:cubicBezTo>
                  <a:pt x="11156010" y="5298028"/>
                  <a:pt x="11156010" y="5298028"/>
                  <a:pt x="11160484" y="5290741"/>
                </a:cubicBezTo>
                <a:cubicBezTo>
                  <a:pt x="11153478" y="5295947"/>
                  <a:pt x="11149004" y="5303236"/>
                  <a:pt x="11147737" y="5302196"/>
                </a:cubicBezTo>
                <a:cubicBezTo>
                  <a:pt x="11152211" y="5294906"/>
                  <a:pt x="11163691" y="5282412"/>
                  <a:pt x="11166900" y="5274082"/>
                </a:cubicBezTo>
                <a:cubicBezTo>
                  <a:pt x="11154152" y="5285536"/>
                  <a:pt x="11151619" y="5283454"/>
                  <a:pt x="11143346" y="5287619"/>
                </a:cubicBezTo>
                <a:cubicBezTo>
                  <a:pt x="11129331" y="5298034"/>
                  <a:pt x="11112110" y="5316776"/>
                  <a:pt x="11098096" y="5327189"/>
                </a:cubicBezTo>
                <a:cubicBezTo>
                  <a:pt x="11091088" y="5332396"/>
                  <a:pt x="11092354" y="5333437"/>
                  <a:pt x="11092354" y="5333437"/>
                </a:cubicBezTo>
                <a:cubicBezTo>
                  <a:pt x="11092354" y="5333437"/>
                  <a:pt x="11092354" y="5333437"/>
                  <a:pt x="11086615" y="5339684"/>
                </a:cubicBezTo>
                <a:cubicBezTo>
                  <a:pt x="11087882" y="5340724"/>
                  <a:pt x="11087882" y="5340724"/>
                  <a:pt x="11087882" y="5340724"/>
                </a:cubicBezTo>
                <a:cubicBezTo>
                  <a:pt x="11089147" y="5341767"/>
                  <a:pt x="11096154" y="5336561"/>
                  <a:pt x="11091680" y="5343848"/>
                </a:cubicBezTo>
                <a:cubicBezTo>
                  <a:pt x="11074459" y="5362591"/>
                  <a:pt x="11093539" y="5356342"/>
                  <a:pt x="11091598" y="5365714"/>
                </a:cubicBezTo>
                <a:cubicBezTo>
                  <a:pt x="11097337" y="5359466"/>
                  <a:pt x="11098604" y="5360506"/>
                  <a:pt x="11098604" y="5360506"/>
                </a:cubicBezTo>
                <a:cubicBezTo>
                  <a:pt x="11104346" y="5354258"/>
                  <a:pt x="11110086" y="5348012"/>
                  <a:pt x="11108819" y="5346970"/>
                </a:cubicBezTo>
                <a:cubicBezTo>
                  <a:pt x="11108819" y="5346970"/>
                  <a:pt x="11108819" y="5346970"/>
                  <a:pt x="11114560" y="5340722"/>
                </a:cubicBezTo>
                <a:cubicBezTo>
                  <a:pt x="11115826" y="5341764"/>
                  <a:pt x="11110086" y="5348012"/>
                  <a:pt x="11117093" y="5342805"/>
                </a:cubicBezTo>
                <a:cubicBezTo>
                  <a:pt x="11129841" y="5331351"/>
                  <a:pt x="11127307" y="5329268"/>
                  <a:pt x="11131782" y="5321980"/>
                </a:cubicBezTo>
                <a:cubicBezTo>
                  <a:pt x="11138790" y="5316772"/>
                  <a:pt x="11135582" y="5325103"/>
                  <a:pt x="11141323" y="5318854"/>
                </a:cubicBezTo>
                <a:cubicBezTo>
                  <a:pt x="11142589" y="5319896"/>
                  <a:pt x="11138115" y="5327184"/>
                  <a:pt x="11132373" y="5333433"/>
                </a:cubicBezTo>
                <a:cubicBezTo>
                  <a:pt x="11133640" y="5334474"/>
                  <a:pt x="11139381" y="5328227"/>
                  <a:pt x="11139381" y="5328227"/>
                </a:cubicBezTo>
                <a:cubicBezTo>
                  <a:pt x="11140648" y="5329266"/>
                  <a:pt x="11134906" y="5335514"/>
                  <a:pt x="11141914" y="5330307"/>
                </a:cubicBezTo>
                <a:cubicBezTo>
                  <a:pt x="11129166" y="5341761"/>
                  <a:pt x="11124692" y="5349050"/>
                  <a:pt x="11118950" y="5355298"/>
                </a:cubicBezTo>
                <a:cubicBezTo>
                  <a:pt x="11120218" y="5356340"/>
                  <a:pt x="11122751" y="5358422"/>
                  <a:pt x="11124016" y="5359463"/>
                </a:cubicBezTo>
                <a:cubicBezTo>
                  <a:pt x="11118277" y="5365710"/>
                  <a:pt x="11117011" y="5364669"/>
                  <a:pt x="11117011" y="5364669"/>
                </a:cubicBezTo>
                <a:cubicBezTo>
                  <a:pt x="11117011" y="5364669"/>
                  <a:pt x="11117011" y="5364669"/>
                  <a:pt x="11118277" y="5365710"/>
                </a:cubicBezTo>
                <a:cubicBezTo>
                  <a:pt x="11119543" y="5366750"/>
                  <a:pt x="11119543" y="5366750"/>
                  <a:pt x="11119543" y="5366750"/>
                </a:cubicBezTo>
                <a:cubicBezTo>
                  <a:pt x="11126549" y="5361545"/>
                  <a:pt x="11132290" y="5355296"/>
                  <a:pt x="11139299" y="5350089"/>
                </a:cubicBezTo>
                <a:cubicBezTo>
                  <a:pt x="11139299" y="5350089"/>
                  <a:pt x="11133557" y="5356338"/>
                  <a:pt x="11140565" y="5351131"/>
                </a:cubicBezTo>
                <a:cubicBezTo>
                  <a:pt x="11134824" y="5357379"/>
                  <a:pt x="11134824" y="5357379"/>
                  <a:pt x="11134824" y="5357379"/>
                </a:cubicBezTo>
                <a:cubicBezTo>
                  <a:pt x="11134824" y="5357379"/>
                  <a:pt x="11129083" y="5363627"/>
                  <a:pt x="11129083" y="5363627"/>
                </a:cubicBezTo>
                <a:cubicBezTo>
                  <a:pt x="11129083" y="5363627"/>
                  <a:pt x="11129083" y="5363627"/>
                  <a:pt x="11130349" y="5364668"/>
                </a:cubicBezTo>
                <a:cubicBezTo>
                  <a:pt x="11136091" y="5358420"/>
                  <a:pt x="11136091" y="5358420"/>
                  <a:pt x="11136091" y="5358420"/>
                </a:cubicBezTo>
                <a:cubicBezTo>
                  <a:pt x="11136091" y="5358420"/>
                  <a:pt x="11137357" y="5359461"/>
                  <a:pt x="11137357" y="5359461"/>
                </a:cubicBezTo>
                <a:cubicBezTo>
                  <a:pt x="11125876" y="5371956"/>
                  <a:pt x="11115661" y="5385493"/>
                  <a:pt x="11108655" y="5390699"/>
                </a:cubicBezTo>
                <a:cubicBezTo>
                  <a:pt x="11097173" y="5403196"/>
                  <a:pt x="11094640" y="5401112"/>
                  <a:pt x="11088900" y="5407359"/>
                </a:cubicBezTo>
                <a:cubicBezTo>
                  <a:pt x="11087633" y="5406317"/>
                  <a:pt x="11080626" y="5411526"/>
                  <a:pt x="11080626" y="5411526"/>
                </a:cubicBezTo>
                <a:cubicBezTo>
                  <a:pt x="11081893" y="5412566"/>
                  <a:pt x="11077418" y="5419856"/>
                  <a:pt x="11078685" y="5420896"/>
                </a:cubicBezTo>
                <a:cubicBezTo>
                  <a:pt x="11085692" y="5415689"/>
                  <a:pt x="11082483" y="5424019"/>
                  <a:pt x="11092024" y="5420893"/>
                </a:cubicBezTo>
                <a:cubicBezTo>
                  <a:pt x="11090757" y="5419854"/>
                  <a:pt x="11092024" y="5420893"/>
                  <a:pt x="11097766" y="5414647"/>
                </a:cubicBezTo>
                <a:cubicBezTo>
                  <a:pt x="11096499" y="5413605"/>
                  <a:pt x="11096499" y="5413605"/>
                  <a:pt x="11095232" y="5412564"/>
                </a:cubicBezTo>
                <a:cubicBezTo>
                  <a:pt x="11100971" y="5406317"/>
                  <a:pt x="11100971" y="5406317"/>
                  <a:pt x="11102239" y="5407358"/>
                </a:cubicBezTo>
                <a:cubicBezTo>
                  <a:pt x="11107980" y="5401110"/>
                  <a:pt x="11106713" y="5400070"/>
                  <a:pt x="11106713" y="5400070"/>
                </a:cubicBezTo>
                <a:cubicBezTo>
                  <a:pt x="11106713" y="5400070"/>
                  <a:pt x="11106713" y="5400070"/>
                  <a:pt x="11105447" y="5399028"/>
                </a:cubicBezTo>
                <a:cubicBezTo>
                  <a:pt x="11105447" y="5399028"/>
                  <a:pt x="11104180" y="5397987"/>
                  <a:pt x="11104180" y="5397987"/>
                </a:cubicBezTo>
                <a:cubicBezTo>
                  <a:pt x="11104180" y="5397987"/>
                  <a:pt x="11104180" y="5397987"/>
                  <a:pt x="11109921" y="5391740"/>
                </a:cubicBezTo>
                <a:cubicBezTo>
                  <a:pt x="11114987" y="5395903"/>
                  <a:pt x="11126468" y="5383409"/>
                  <a:pt x="11136008" y="5380283"/>
                </a:cubicBezTo>
                <a:cubicBezTo>
                  <a:pt x="11143014" y="5375078"/>
                  <a:pt x="11138541" y="5382365"/>
                  <a:pt x="11138541" y="5382365"/>
                </a:cubicBezTo>
                <a:cubicBezTo>
                  <a:pt x="11139808" y="5383408"/>
                  <a:pt x="11136600" y="5391737"/>
                  <a:pt x="11139133" y="5393820"/>
                </a:cubicBezTo>
                <a:cubicBezTo>
                  <a:pt x="11139133" y="5393820"/>
                  <a:pt x="11133391" y="5400067"/>
                  <a:pt x="11133391" y="5400067"/>
                </a:cubicBezTo>
                <a:cubicBezTo>
                  <a:pt x="11134659" y="5401108"/>
                  <a:pt x="11135925" y="5402149"/>
                  <a:pt x="11141665" y="5395900"/>
                </a:cubicBezTo>
                <a:cubicBezTo>
                  <a:pt x="11141665" y="5395900"/>
                  <a:pt x="11140399" y="5394861"/>
                  <a:pt x="11146140" y="5388613"/>
                </a:cubicBezTo>
                <a:cubicBezTo>
                  <a:pt x="11146140" y="5388613"/>
                  <a:pt x="11146140" y="5388613"/>
                  <a:pt x="11147406" y="5389653"/>
                </a:cubicBezTo>
                <a:cubicBezTo>
                  <a:pt x="11148673" y="5390694"/>
                  <a:pt x="11149940" y="5391735"/>
                  <a:pt x="11138458" y="5404231"/>
                </a:cubicBezTo>
                <a:cubicBezTo>
                  <a:pt x="11145465" y="5399024"/>
                  <a:pt x="11146731" y="5400065"/>
                  <a:pt x="11142257" y="5407354"/>
                </a:cubicBezTo>
                <a:cubicBezTo>
                  <a:pt x="11153739" y="5394858"/>
                  <a:pt x="11157538" y="5397980"/>
                  <a:pt x="11165811" y="5393816"/>
                </a:cubicBezTo>
                <a:cubicBezTo>
                  <a:pt x="11171552" y="5387568"/>
                  <a:pt x="11176027" y="5380280"/>
                  <a:pt x="11180500" y="5372991"/>
                </a:cubicBezTo>
                <a:cubicBezTo>
                  <a:pt x="11191982" y="5360495"/>
                  <a:pt x="11188774" y="5368826"/>
                  <a:pt x="11195781" y="5363618"/>
                </a:cubicBezTo>
                <a:cubicBezTo>
                  <a:pt x="11197048" y="5364659"/>
                  <a:pt x="11202787" y="5358413"/>
                  <a:pt x="11205320" y="5360494"/>
                </a:cubicBezTo>
                <a:cubicBezTo>
                  <a:pt x="11199580" y="5366740"/>
                  <a:pt x="11200848" y="5367782"/>
                  <a:pt x="11202113" y="5368823"/>
                </a:cubicBezTo>
                <a:cubicBezTo>
                  <a:pt x="11202113" y="5368823"/>
                  <a:pt x="11202113" y="5368823"/>
                  <a:pt x="11196373" y="5375071"/>
                </a:cubicBezTo>
                <a:cubicBezTo>
                  <a:pt x="11196373" y="5375071"/>
                  <a:pt x="11196373" y="5375071"/>
                  <a:pt x="11195106" y="5374030"/>
                </a:cubicBezTo>
                <a:cubicBezTo>
                  <a:pt x="11195106" y="5374030"/>
                  <a:pt x="11189365" y="5380279"/>
                  <a:pt x="11189365" y="5380279"/>
                </a:cubicBezTo>
                <a:cubicBezTo>
                  <a:pt x="11190632" y="5381319"/>
                  <a:pt x="11189365" y="5380279"/>
                  <a:pt x="11183625" y="5386525"/>
                </a:cubicBezTo>
                <a:cubicBezTo>
                  <a:pt x="11182359" y="5385484"/>
                  <a:pt x="11188098" y="5379237"/>
                  <a:pt x="11181093" y="5384443"/>
                </a:cubicBezTo>
                <a:cubicBezTo>
                  <a:pt x="11181093" y="5384443"/>
                  <a:pt x="11181093" y="5384443"/>
                  <a:pt x="11175352" y="5390692"/>
                </a:cubicBezTo>
                <a:cubicBezTo>
                  <a:pt x="11175352" y="5390692"/>
                  <a:pt x="11174085" y="5389650"/>
                  <a:pt x="11174085" y="5389650"/>
                </a:cubicBezTo>
                <a:cubicBezTo>
                  <a:pt x="11172818" y="5388609"/>
                  <a:pt x="11167077" y="5394858"/>
                  <a:pt x="11161337" y="5401104"/>
                </a:cubicBezTo>
                <a:cubicBezTo>
                  <a:pt x="11162604" y="5402145"/>
                  <a:pt x="11156863" y="5408394"/>
                  <a:pt x="11168344" y="5395898"/>
                </a:cubicBezTo>
                <a:cubicBezTo>
                  <a:pt x="11163871" y="5403186"/>
                  <a:pt x="11162604" y="5402145"/>
                  <a:pt x="11163871" y="5403186"/>
                </a:cubicBezTo>
                <a:cubicBezTo>
                  <a:pt x="11165137" y="5404227"/>
                  <a:pt x="11172144" y="5399021"/>
                  <a:pt x="11174678" y="5401103"/>
                </a:cubicBezTo>
                <a:cubicBezTo>
                  <a:pt x="11175943" y="5402144"/>
                  <a:pt x="11163196" y="5413599"/>
                  <a:pt x="11164462" y="5414640"/>
                </a:cubicBezTo>
                <a:cubicBezTo>
                  <a:pt x="11171470" y="5409432"/>
                  <a:pt x="11171470" y="5409432"/>
                  <a:pt x="11175270" y="5412554"/>
                </a:cubicBezTo>
                <a:cubicBezTo>
                  <a:pt x="11181009" y="5406309"/>
                  <a:pt x="11189283" y="5402143"/>
                  <a:pt x="11197557" y="5397976"/>
                </a:cubicBezTo>
                <a:cubicBezTo>
                  <a:pt x="11200764" y="5389647"/>
                  <a:pt x="11209038" y="5385481"/>
                  <a:pt x="11217311" y="5381315"/>
                </a:cubicBezTo>
                <a:cubicBezTo>
                  <a:pt x="11217311" y="5381315"/>
                  <a:pt x="11217311" y="5381315"/>
                  <a:pt x="11211571" y="5387563"/>
                </a:cubicBezTo>
                <a:cubicBezTo>
                  <a:pt x="11209628" y="5396935"/>
                  <a:pt x="11216637" y="5391728"/>
                  <a:pt x="11213429" y="5400058"/>
                </a:cubicBezTo>
                <a:cubicBezTo>
                  <a:pt x="11214695" y="5401098"/>
                  <a:pt x="11205156" y="5404222"/>
                  <a:pt x="11200681" y="5411512"/>
                </a:cubicBezTo>
                <a:cubicBezTo>
                  <a:pt x="11203215" y="5413594"/>
                  <a:pt x="11197473" y="5419842"/>
                  <a:pt x="11198740" y="5420883"/>
                </a:cubicBezTo>
                <a:cubicBezTo>
                  <a:pt x="11198740" y="5420883"/>
                  <a:pt x="11193000" y="5427129"/>
                  <a:pt x="11193000" y="5427129"/>
                </a:cubicBezTo>
                <a:cubicBezTo>
                  <a:pt x="11192198" y="5429212"/>
                  <a:pt x="11192393" y="5430058"/>
                  <a:pt x="11193157" y="5430172"/>
                </a:cubicBezTo>
                <a:cubicBezTo>
                  <a:pt x="11195448" y="5430514"/>
                  <a:pt x="11202856" y="5424266"/>
                  <a:pt x="11203806" y="5425047"/>
                </a:cubicBezTo>
                <a:cubicBezTo>
                  <a:pt x="11209547" y="5418798"/>
                  <a:pt x="11209547" y="5418798"/>
                  <a:pt x="11209547" y="5418798"/>
                </a:cubicBezTo>
                <a:cubicBezTo>
                  <a:pt x="11215287" y="5412550"/>
                  <a:pt x="11216554" y="5413592"/>
                  <a:pt x="11216554" y="5413592"/>
                </a:cubicBezTo>
                <a:cubicBezTo>
                  <a:pt x="11222295" y="5407345"/>
                  <a:pt x="11221027" y="5406304"/>
                  <a:pt x="11225502" y="5399015"/>
                </a:cubicBezTo>
                <a:cubicBezTo>
                  <a:pt x="11228036" y="5401096"/>
                  <a:pt x="11236308" y="5396931"/>
                  <a:pt x="11238841" y="5399013"/>
                </a:cubicBezTo>
                <a:cubicBezTo>
                  <a:pt x="11244582" y="5392766"/>
                  <a:pt x="11244582" y="5392766"/>
                  <a:pt x="11250322" y="5386518"/>
                </a:cubicBezTo>
                <a:cubicBezTo>
                  <a:pt x="11249056" y="5385477"/>
                  <a:pt x="11259271" y="5371942"/>
                  <a:pt x="11250998" y="5376105"/>
                </a:cubicBezTo>
                <a:cubicBezTo>
                  <a:pt x="11262477" y="5363611"/>
                  <a:pt x="11261212" y="5362570"/>
                  <a:pt x="11266953" y="5356322"/>
                </a:cubicBezTo>
                <a:cubicBezTo>
                  <a:pt x="11272692" y="5350074"/>
                  <a:pt x="11270752" y="5359445"/>
                  <a:pt x="11275226" y="5352158"/>
                </a:cubicBezTo>
                <a:cubicBezTo>
                  <a:pt x="11273959" y="5351116"/>
                  <a:pt x="11279700" y="5344868"/>
                  <a:pt x="11278433" y="5343827"/>
                </a:cubicBezTo>
                <a:cubicBezTo>
                  <a:pt x="11285441" y="5338619"/>
                  <a:pt x="11286708" y="5339661"/>
                  <a:pt x="11292449" y="5333412"/>
                </a:cubicBezTo>
                <a:cubicBezTo>
                  <a:pt x="11295656" y="5325083"/>
                  <a:pt x="11291856" y="5321961"/>
                  <a:pt x="11308403" y="5313629"/>
                </a:cubicBezTo>
                <a:cubicBezTo>
                  <a:pt x="11314143" y="5307382"/>
                  <a:pt x="11322419" y="5303217"/>
                  <a:pt x="11332632" y="5289680"/>
                </a:cubicBezTo>
                <a:cubicBezTo>
                  <a:pt x="11331365" y="5288639"/>
                  <a:pt x="11330099" y="5287598"/>
                  <a:pt x="11324360" y="5293844"/>
                </a:cubicBezTo>
                <a:cubicBezTo>
                  <a:pt x="11323092" y="5292803"/>
                  <a:pt x="11323092" y="5292803"/>
                  <a:pt x="11327566" y="5285516"/>
                </a:cubicBezTo>
                <a:cubicBezTo>
                  <a:pt x="11326299" y="5284475"/>
                  <a:pt x="11330774" y="5277186"/>
                  <a:pt x="11329507" y="5276144"/>
                </a:cubicBezTo>
                <a:cubicBezTo>
                  <a:pt x="11335249" y="5269896"/>
                  <a:pt x="11336515" y="5270938"/>
                  <a:pt x="11343521" y="5265732"/>
                </a:cubicBezTo>
                <a:cubicBezTo>
                  <a:pt x="11347996" y="5258442"/>
                  <a:pt x="11347996" y="5258442"/>
                  <a:pt x="11353737" y="5252195"/>
                </a:cubicBezTo>
                <a:cubicBezTo>
                  <a:pt x="11352470" y="5251154"/>
                  <a:pt x="11356942" y="5243866"/>
                  <a:pt x="11354411" y="5241784"/>
                </a:cubicBezTo>
                <a:cubicBezTo>
                  <a:pt x="11365892" y="5229289"/>
                  <a:pt x="11369691" y="5232410"/>
                  <a:pt x="11381172" y="5219916"/>
                </a:cubicBezTo>
                <a:cubicBezTo>
                  <a:pt x="11378639" y="5217834"/>
                  <a:pt x="11381848" y="5209504"/>
                  <a:pt x="11380581" y="5208463"/>
                </a:cubicBezTo>
                <a:cubicBezTo>
                  <a:pt x="11379315" y="5207422"/>
                  <a:pt x="11380581" y="5208463"/>
                  <a:pt x="11386321" y="5202216"/>
                </a:cubicBezTo>
                <a:cubicBezTo>
                  <a:pt x="11383788" y="5200134"/>
                  <a:pt x="11383788" y="5200134"/>
                  <a:pt x="11382521" y="5199093"/>
                </a:cubicBezTo>
                <a:cubicBezTo>
                  <a:pt x="11395270" y="5187638"/>
                  <a:pt x="11397803" y="5189720"/>
                  <a:pt x="11401602" y="5192842"/>
                </a:cubicBezTo>
                <a:cubicBezTo>
                  <a:pt x="11420090" y="5175141"/>
                  <a:pt x="11420681" y="5186594"/>
                  <a:pt x="11443644" y="5161603"/>
                </a:cubicBezTo>
                <a:cubicBezTo>
                  <a:pt x="11441111" y="5159521"/>
                  <a:pt x="11446852" y="5153273"/>
                  <a:pt x="11452592" y="5147026"/>
                </a:cubicBezTo>
                <a:cubicBezTo>
                  <a:pt x="11452592" y="5147026"/>
                  <a:pt x="11451326" y="5145986"/>
                  <a:pt x="11451326" y="5145986"/>
                </a:cubicBezTo>
                <a:close/>
                <a:moveTo>
                  <a:pt x="11609621" y="5145411"/>
                </a:moveTo>
                <a:cubicBezTo>
                  <a:pt x="11608245" y="5144281"/>
                  <a:pt x="11603126" y="5149852"/>
                  <a:pt x="11598007" y="5155424"/>
                </a:cubicBezTo>
                <a:cubicBezTo>
                  <a:pt x="11598007" y="5155424"/>
                  <a:pt x="11599382" y="5156554"/>
                  <a:pt x="11599382" y="5156554"/>
                </a:cubicBezTo>
                <a:cubicBezTo>
                  <a:pt x="11602132" y="5158814"/>
                  <a:pt x="11604501" y="5150983"/>
                  <a:pt x="11609621" y="5145411"/>
                </a:cubicBezTo>
                <a:close/>
                <a:moveTo>
                  <a:pt x="10967901" y="5144170"/>
                </a:moveTo>
                <a:cubicBezTo>
                  <a:pt x="10967901" y="5144170"/>
                  <a:pt x="10962153" y="5150424"/>
                  <a:pt x="10962153" y="5150424"/>
                </a:cubicBezTo>
                <a:cubicBezTo>
                  <a:pt x="10956406" y="5156680"/>
                  <a:pt x="10956406" y="5156680"/>
                  <a:pt x="10956406" y="5156680"/>
                </a:cubicBezTo>
                <a:cubicBezTo>
                  <a:pt x="10955139" y="5155638"/>
                  <a:pt x="10955139" y="5155638"/>
                  <a:pt x="10955139" y="5155638"/>
                </a:cubicBezTo>
                <a:cubicBezTo>
                  <a:pt x="10953872" y="5154597"/>
                  <a:pt x="10960887" y="5149384"/>
                  <a:pt x="10967901" y="5144170"/>
                </a:cubicBezTo>
                <a:close/>
                <a:moveTo>
                  <a:pt x="11540622" y="5143459"/>
                </a:moveTo>
                <a:cubicBezTo>
                  <a:pt x="11535503" y="5149030"/>
                  <a:pt x="11535503" y="5149030"/>
                  <a:pt x="11530384" y="5154601"/>
                </a:cubicBezTo>
                <a:cubicBezTo>
                  <a:pt x="11530994" y="5155103"/>
                  <a:pt x="11531605" y="5155606"/>
                  <a:pt x="11532704" y="5155286"/>
                </a:cubicBezTo>
                <a:cubicBezTo>
                  <a:pt x="11533803" y="5154967"/>
                  <a:pt x="11535388" y="5153825"/>
                  <a:pt x="11537948" y="5151038"/>
                </a:cubicBezTo>
                <a:cubicBezTo>
                  <a:pt x="11544289" y="5146472"/>
                  <a:pt x="11543067" y="5145468"/>
                  <a:pt x="11543067" y="5145468"/>
                </a:cubicBezTo>
                <a:cubicBezTo>
                  <a:pt x="11536725" y="5150034"/>
                  <a:pt x="11541844" y="5144463"/>
                  <a:pt x="11540622" y="5143459"/>
                </a:cubicBezTo>
                <a:close/>
                <a:moveTo>
                  <a:pt x="11486475" y="5141976"/>
                </a:moveTo>
                <a:cubicBezTo>
                  <a:pt x="11480331" y="5148662"/>
                  <a:pt x="11480331" y="5148662"/>
                  <a:pt x="11480331" y="5148662"/>
                </a:cubicBezTo>
                <a:cubicBezTo>
                  <a:pt x="11480331" y="5148662"/>
                  <a:pt x="11480331" y="5148662"/>
                  <a:pt x="11481249" y="5149416"/>
                </a:cubicBezTo>
                <a:cubicBezTo>
                  <a:pt x="11487392" y="5142730"/>
                  <a:pt x="11487392" y="5142730"/>
                  <a:pt x="11487392" y="5142730"/>
                </a:cubicBezTo>
                <a:cubicBezTo>
                  <a:pt x="11486475" y="5141976"/>
                  <a:pt x="11486475" y="5141976"/>
                  <a:pt x="11486475" y="5141976"/>
                </a:cubicBezTo>
                <a:close/>
                <a:moveTo>
                  <a:pt x="11472938" y="5141817"/>
                </a:moveTo>
                <a:cubicBezTo>
                  <a:pt x="11456984" y="5161601"/>
                  <a:pt x="11441703" y="5170974"/>
                  <a:pt x="11428956" y="5182429"/>
                </a:cubicBezTo>
                <a:cubicBezTo>
                  <a:pt x="11423214" y="5188677"/>
                  <a:pt x="11424481" y="5189718"/>
                  <a:pt x="11420006" y="5197007"/>
                </a:cubicBezTo>
                <a:cubicBezTo>
                  <a:pt x="11420006" y="5197007"/>
                  <a:pt x="11413000" y="5202212"/>
                  <a:pt x="11411734" y="5201171"/>
                </a:cubicBezTo>
                <a:cubicBezTo>
                  <a:pt x="11413000" y="5202212"/>
                  <a:pt x="11414267" y="5203254"/>
                  <a:pt x="11408527" y="5209501"/>
                </a:cubicBezTo>
                <a:cubicBezTo>
                  <a:pt x="11408527" y="5209501"/>
                  <a:pt x="11405994" y="5207420"/>
                  <a:pt x="11400252" y="5213668"/>
                </a:cubicBezTo>
                <a:cubicBezTo>
                  <a:pt x="11394512" y="5219915"/>
                  <a:pt x="11395780" y="5220955"/>
                  <a:pt x="11395780" y="5220955"/>
                </a:cubicBezTo>
                <a:cubicBezTo>
                  <a:pt x="11391304" y="5228244"/>
                  <a:pt x="11397045" y="5221997"/>
                  <a:pt x="11397045" y="5221997"/>
                </a:cubicBezTo>
                <a:cubicBezTo>
                  <a:pt x="11392571" y="5229286"/>
                  <a:pt x="11390038" y="5227203"/>
                  <a:pt x="11379824" y="5240739"/>
                </a:cubicBezTo>
                <a:cubicBezTo>
                  <a:pt x="11378557" y="5239698"/>
                  <a:pt x="11371550" y="5244905"/>
                  <a:pt x="11370283" y="5243864"/>
                </a:cubicBezTo>
                <a:cubicBezTo>
                  <a:pt x="11358802" y="5256359"/>
                  <a:pt x="11367075" y="5252194"/>
                  <a:pt x="11374083" y="5246987"/>
                </a:cubicBezTo>
                <a:cubicBezTo>
                  <a:pt x="11366402" y="5262605"/>
                  <a:pt x="11348586" y="5269895"/>
                  <a:pt x="11339639" y="5284472"/>
                </a:cubicBezTo>
                <a:cubicBezTo>
                  <a:pt x="11332632" y="5289680"/>
                  <a:pt x="11328159" y="5296968"/>
                  <a:pt x="11328159" y="5296968"/>
                </a:cubicBezTo>
                <a:cubicBezTo>
                  <a:pt x="11329426" y="5298009"/>
                  <a:pt x="11329426" y="5298009"/>
                  <a:pt x="11336431" y="5292802"/>
                </a:cubicBezTo>
                <a:cubicBezTo>
                  <a:pt x="11336431" y="5292802"/>
                  <a:pt x="11335165" y="5291763"/>
                  <a:pt x="11340906" y="5285513"/>
                </a:cubicBezTo>
                <a:cubicBezTo>
                  <a:pt x="11342172" y="5286556"/>
                  <a:pt x="11342172" y="5286556"/>
                  <a:pt x="11343438" y="5287596"/>
                </a:cubicBezTo>
                <a:cubicBezTo>
                  <a:pt x="11338964" y="5294886"/>
                  <a:pt x="11316003" y="5319874"/>
                  <a:pt x="11303254" y="5331329"/>
                </a:cubicBezTo>
                <a:cubicBezTo>
                  <a:pt x="11307728" y="5324041"/>
                  <a:pt x="11314736" y="5318833"/>
                  <a:pt x="11319209" y="5311546"/>
                </a:cubicBezTo>
                <a:cubicBezTo>
                  <a:pt x="11319209" y="5311546"/>
                  <a:pt x="11312202" y="5316752"/>
                  <a:pt x="11310937" y="5315711"/>
                </a:cubicBezTo>
                <a:cubicBezTo>
                  <a:pt x="11303930" y="5320918"/>
                  <a:pt x="11287975" y="5340703"/>
                  <a:pt x="11276491" y="5353198"/>
                </a:cubicBezTo>
                <a:cubicBezTo>
                  <a:pt x="11272018" y="5360486"/>
                  <a:pt x="11266277" y="5366734"/>
                  <a:pt x="11254797" y="5379229"/>
                </a:cubicBezTo>
                <a:cubicBezTo>
                  <a:pt x="11263069" y="5375064"/>
                  <a:pt x="11268812" y="5368816"/>
                  <a:pt x="11280292" y="5356321"/>
                </a:cubicBezTo>
                <a:cubicBezTo>
                  <a:pt x="11277084" y="5364650"/>
                  <a:pt x="11264336" y="5376104"/>
                  <a:pt x="11258597" y="5382352"/>
                </a:cubicBezTo>
                <a:cubicBezTo>
                  <a:pt x="11258597" y="5382352"/>
                  <a:pt x="11259863" y="5383393"/>
                  <a:pt x="11261130" y="5384433"/>
                </a:cubicBezTo>
                <a:cubicBezTo>
                  <a:pt x="11261130" y="5384433"/>
                  <a:pt x="11266869" y="5378188"/>
                  <a:pt x="11265602" y="5377146"/>
                </a:cubicBezTo>
                <a:cubicBezTo>
                  <a:pt x="11279618" y="5366731"/>
                  <a:pt x="11287891" y="5362567"/>
                  <a:pt x="11287216" y="5372977"/>
                </a:cubicBezTo>
                <a:cubicBezTo>
                  <a:pt x="11288483" y="5374019"/>
                  <a:pt x="11294223" y="5367772"/>
                  <a:pt x="11306972" y="5356317"/>
                </a:cubicBezTo>
                <a:cubicBezTo>
                  <a:pt x="11308237" y="5357358"/>
                  <a:pt x="11302496" y="5363607"/>
                  <a:pt x="11309505" y="5358399"/>
                </a:cubicBezTo>
                <a:cubicBezTo>
                  <a:pt x="11296757" y="5369853"/>
                  <a:pt x="11295490" y="5368814"/>
                  <a:pt x="11284008" y="5381307"/>
                </a:cubicBezTo>
                <a:cubicBezTo>
                  <a:pt x="11281475" y="5379226"/>
                  <a:pt x="11275735" y="5385474"/>
                  <a:pt x="11278942" y="5377145"/>
                </a:cubicBezTo>
                <a:cubicBezTo>
                  <a:pt x="11266195" y="5388598"/>
                  <a:pt x="11263662" y="5386516"/>
                  <a:pt x="11262396" y="5385475"/>
                </a:cubicBezTo>
                <a:cubicBezTo>
                  <a:pt x="11250914" y="5397971"/>
                  <a:pt x="11253448" y="5400053"/>
                  <a:pt x="11250240" y="5408382"/>
                </a:cubicBezTo>
                <a:cubicBezTo>
                  <a:pt x="11238759" y="5420878"/>
                  <a:pt x="11238759" y="5420878"/>
                  <a:pt x="11234285" y="5428165"/>
                </a:cubicBezTo>
                <a:cubicBezTo>
                  <a:pt x="11241292" y="5422960"/>
                  <a:pt x="11231077" y="5436496"/>
                  <a:pt x="11240617" y="5433370"/>
                </a:cubicBezTo>
                <a:cubicBezTo>
                  <a:pt x="11246358" y="5427123"/>
                  <a:pt x="11246358" y="5427123"/>
                  <a:pt x="11252098" y="5420877"/>
                </a:cubicBezTo>
                <a:cubicBezTo>
                  <a:pt x="11252098" y="5420877"/>
                  <a:pt x="11253365" y="5421917"/>
                  <a:pt x="11254631" y="5422958"/>
                </a:cubicBezTo>
                <a:cubicBezTo>
                  <a:pt x="11257165" y="5425040"/>
                  <a:pt x="11243151" y="5435453"/>
                  <a:pt x="11238676" y="5442742"/>
                </a:cubicBezTo>
                <a:cubicBezTo>
                  <a:pt x="11238676" y="5442742"/>
                  <a:pt x="11239942" y="5443784"/>
                  <a:pt x="11239942" y="5443784"/>
                </a:cubicBezTo>
                <a:cubicBezTo>
                  <a:pt x="11241209" y="5444824"/>
                  <a:pt x="11241209" y="5444824"/>
                  <a:pt x="11246950" y="5438576"/>
                </a:cubicBezTo>
                <a:cubicBezTo>
                  <a:pt x="11252689" y="5432329"/>
                  <a:pt x="11251424" y="5431288"/>
                  <a:pt x="11257165" y="5425040"/>
                </a:cubicBezTo>
                <a:cubicBezTo>
                  <a:pt x="11264172" y="5419833"/>
                  <a:pt x="11260963" y="5428163"/>
                  <a:pt x="11266705" y="5421915"/>
                </a:cubicBezTo>
                <a:cubicBezTo>
                  <a:pt x="11267971" y="5422956"/>
                  <a:pt x="11269237" y="5423997"/>
                  <a:pt x="11264763" y="5431286"/>
                </a:cubicBezTo>
                <a:cubicBezTo>
                  <a:pt x="11281310" y="5422955"/>
                  <a:pt x="11278103" y="5431284"/>
                  <a:pt x="11276162" y="5440655"/>
                </a:cubicBezTo>
                <a:cubicBezTo>
                  <a:pt x="11270420" y="5446904"/>
                  <a:pt x="11270420" y="5446904"/>
                  <a:pt x="11271687" y="5447944"/>
                </a:cubicBezTo>
                <a:cubicBezTo>
                  <a:pt x="11265948" y="5454191"/>
                  <a:pt x="11264680" y="5453150"/>
                  <a:pt x="11258939" y="5459398"/>
                </a:cubicBezTo>
                <a:cubicBezTo>
                  <a:pt x="11253198" y="5465647"/>
                  <a:pt x="11251933" y="5464605"/>
                  <a:pt x="11251933" y="5464605"/>
                </a:cubicBezTo>
                <a:cubicBezTo>
                  <a:pt x="11251933" y="5464605"/>
                  <a:pt x="11251933" y="5464605"/>
                  <a:pt x="11246192" y="5470852"/>
                </a:cubicBezTo>
                <a:cubicBezTo>
                  <a:pt x="11247459" y="5471893"/>
                  <a:pt x="11247459" y="5471893"/>
                  <a:pt x="11253198" y="5465647"/>
                </a:cubicBezTo>
                <a:cubicBezTo>
                  <a:pt x="11254465" y="5466688"/>
                  <a:pt x="11260207" y="5460440"/>
                  <a:pt x="11261472" y="5461481"/>
                </a:cubicBezTo>
                <a:cubicBezTo>
                  <a:pt x="11256998" y="5468770"/>
                  <a:pt x="11258265" y="5469811"/>
                  <a:pt x="11269747" y="5457314"/>
                </a:cubicBezTo>
                <a:cubicBezTo>
                  <a:pt x="11265273" y="5464603"/>
                  <a:pt x="11266539" y="5465644"/>
                  <a:pt x="11267805" y="5466686"/>
                </a:cubicBezTo>
                <a:cubicBezTo>
                  <a:pt x="11273547" y="5460438"/>
                  <a:pt x="11279286" y="5454190"/>
                  <a:pt x="11272280" y="5459396"/>
                </a:cubicBezTo>
                <a:cubicBezTo>
                  <a:pt x="11278020" y="5453149"/>
                  <a:pt x="11286293" y="5448983"/>
                  <a:pt x="11290768" y="5441693"/>
                </a:cubicBezTo>
                <a:cubicBezTo>
                  <a:pt x="11304782" y="5431281"/>
                  <a:pt x="11292626" y="5454188"/>
                  <a:pt x="11306639" y="5443776"/>
                </a:cubicBezTo>
                <a:cubicBezTo>
                  <a:pt x="11307906" y="5444816"/>
                  <a:pt x="11302166" y="5451064"/>
                  <a:pt x="11303432" y="5452105"/>
                </a:cubicBezTo>
                <a:cubicBezTo>
                  <a:pt x="11303432" y="5452105"/>
                  <a:pt x="11303432" y="5452105"/>
                  <a:pt x="11297692" y="5458353"/>
                </a:cubicBezTo>
                <a:cubicBezTo>
                  <a:pt x="11298958" y="5459393"/>
                  <a:pt x="11298958" y="5459393"/>
                  <a:pt x="11298958" y="5459393"/>
                </a:cubicBezTo>
                <a:cubicBezTo>
                  <a:pt x="11298958" y="5459393"/>
                  <a:pt x="11298958" y="5459393"/>
                  <a:pt x="11304699" y="5453145"/>
                </a:cubicBezTo>
                <a:cubicBezTo>
                  <a:pt x="11317446" y="5441691"/>
                  <a:pt x="11309765" y="5457310"/>
                  <a:pt x="11318038" y="5453145"/>
                </a:cubicBezTo>
                <a:cubicBezTo>
                  <a:pt x="11323780" y="5446897"/>
                  <a:pt x="11323780" y="5446897"/>
                  <a:pt x="11323780" y="5446897"/>
                </a:cubicBezTo>
                <a:cubicBezTo>
                  <a:pt x="11330786" y="5441690"/>
                  <a:pt x="11325045" y="5447937"/>
                  <a:pt x="11319304" y="5454186"/>
                </a:cubicBezTo>
                <a:cubicBezTo>
                  <a:pt x="11320571" y="5455227"/>
                  <a:pt x="11326312" y="5448980"/>
                  <a:pt x="11326312" y="5448980"/>
                </a:cubicBezTo>
                <a:cubicBezTo>
                  <a:pt x="11334586" y="5444812"/>
                  <a:pt x="11337119" y="5446895"/>
                  <a:pt x="11321164" y="5466679"/>
                </a:cubicBezTo>
                <a:cubicBezTo>
                  <a:pt x="11324963" y="5469803"/>
                  <a:pt x="11328762" y="5472926"/>
                  <a:pt x="11342776" y="5462512"/>
                </a:cubicBezTo>
                <a:cubicBezTo>
                  <a:pt x="11338301" y="5469801"/>
                  <a:pt x="11338301" y="5469801"/>
                  <a:pt x="11338301" y="5469801"/>
                </a:cubicBezTo>
                <a:cubicBezTo>
                  <a:pt x="11338301" y="5469801"/>
                  <a:pt x="11319813" y="5487504"/>
                  <a:pt x="11321080" y="5488543"/>
                </a:cubicBezTo>
                <a:cubicBezTo>
                  <a:pt x="11324880" y="5491667"/>
                  <a:pt x="11336361" y="5479171"/>
                  <a:pt x="11340162" y="5482294"/>
                </a:cubicBezTo>
                <a:cubicBezTo>
                  <a:pt x="11340162" y="5482294"/>
                  <a:pt x="11334420" y="5488542"/>
                  <a:pt x="11334420" y="5488542"/>
                </a:cubicBezTo>
                <a:cubicBezTo>
                  <a:pt x="11342693" y="5484376"/>
                  <a:pt x="11340752" y="5493747"/>
                  <a:pt x="11347760" y="5488540"/>
                </a:cubicBezTo>
                <a:cubicBezTo>
                  <a:pt x="11344551" y="5496870"/>
                  <a:pt x="11356626" y="5495828"/>
                  <a:pt x="11360425" y="5498951"/>
                </a:cubicBezTo>
                <a:cubicBezTo>
                  <a:pt x="11357216" y="5507280"/>
                  <a:pt x="11352743" y="5514570"/>
                  <a:pt x="11356542" y="5517692"/>
                </a:cubicBezTo>
                <a:cubicBezTo>
                  <a:pt x="11357808" y="5518734"/>
                  <a:pt x="11363549" y="5512485"/>
                  <a:pt x="11364816" y="5513527"/>
                </a:cubicBezTo>
                <a:cubicBezTo>
                  <a:pt x="11366082" y="5514568"/>
                  <a:pt x="11360341" y="5520816"/>
                  <a:pt x="11360341" y="5520816"/>
                </a:cubicBezTo>
                <a:cubicBezTo>
                  <a:pt x="11348861" y="5533311"/>
                  <a:pt x="11343794" y="5529147"/>
                  <a:pt x="11332314" y="5541642"/>
                </a:cubicBezTo>
                <a:cubicBezTo>
                  <a:pt x="11332314" y="5541642"/>
                  <a:pt x="11336786" y="5534353"/>
                  <a:pt x="11336786" y="5534353"/>
                </a:cubicBezTo>
                <a:cubicBezTo>
                  <a:pt x="11335521" y="5533314"/>
                  <a:pt x="11324039" y="5545808"/>
                  <a:pt x="11318299" y="5552055"/>
                </a:cubicBezTo>
                <a:cubicBezTo>
                  <a:pt x="11319565" y="5553097"/>
                  <a:pt x="11326572" y="5547889"/>
                  <a:pt x="11326572" y="5547889"/>
                </a:cubicBezTo>
                <a:cubicBezTo>
                  <a:pt x="11327839" y="5548930"/>
                  <a:pt x="11322098" y="5555179"/>
                  <a:pt x="11316359" y="5561425"/>
                </a:cubicBezTo>
                <a:cubicBezTo>
                  <a:pt x="11323365" y="5556220"/>
                  <a:pt x="11329106" y="5549971"/>
                  <a:pt x="11329106" y="5549971"/>
                </a:cubicBezTo>
                <a:cubicBezTo>
                  <a:pt x="11332905" y="5553095"/>
                  <a:pt x="11339913" y="5547888"/>
                  <a:pt x="11341180" y="5548929"/>
                </a:cubicBezTo>
                <a:cubicBezTo>
                  <a:pt x="11346919" y="5542682"/>
                  <a:pt x="11360934" y="5532268"/>
                  <a:pt x="11358401" y="5530185"/>
                </a:cubicBezTo>
                <a:cubicBezTo>
                  <a:pt x="11371148" y="5518732"/>
                  <a:pt x="11376214" y="5522896"/>
                  <a:pt x="11365999" y="5536432"/>
                </a:cubicBezTo>
                <a:lnTo>
                  <a:pt x="11377115" y="5536432"/>
                </a:lnTo>
                <a:lnTo>
                  <a:pt x="11372332" y="5541637"/>
                </a:lnTo>
                <a:cubicBezTo>
                  <a:pt x="11372332" y="5541637"/>
                  <a:pt x="11373599" y="5542677"/>
                  <a:pt x="11373599" y="5542677"/>
                </a:cubicBezTo>
                <a:cubicBezTo>
                  <a:pt x="11373599" y="5542677"/>
                  <a:pt x="11379338" y="5536431"/>
                  <a:pt x="11379338" y="5536431"/>
                </a:cubicBezTo>
                <a:cubicBezTo>
                  <a:pt x="11380605" y="5537471"/>
                  <a:pt x="11380605" y="5537471"/>
                  <a:pt x="11386347" y="5531223"/>
                </a:cubicBezTo>
                <a:cubicBezTo>
                  <a:pt x="11388880" y="5533306"/>
                  <a:pt x="11377398" y="5545801"/>
                  <a:pt x="11378666" y="5546842"/>
                </a:cubicBezTo>
                <a:cubicBezTo>
                  <a:pt x="11390146" y="5534346"/>
                  <a:pt x="11389471" y="5544759"/>
                  <a:pt x="11400952" y="5532263"/>
                </a:cubicBezTo>
                <a:cubicBezTo>
                  <a:pt x="11399686" y="5531221"/>
                  <a:pt x="11398420" y="5530181"/>
                  <a:pt x="11404159" y="5523934"/>
                </a:cubicBezTo>
                <a:cubicBezTo>
                  <a:pt x="11409900" y="5517686"/>
                  <a:pt x="11409900" y="5517686"/>
                  <a:pt x="11415641" y="5511437"/>
                </a:cubicBezTo>
                <a:cubicBezTo>
                  <a:pt x="11416908" y="5512479"/>
                  <a:pt x="11418175" y="5513520"/>
                  <a:pt x="11423914" y="5507274"/>
                </a:cubicBezTo>
                <a:cubicBezTo>
                  <a:pt x="11429655" y="5501025"/>
                  <a:pt x="11428389" y="5499984"/>
                  <a:pt x="11434130" y="5493737"/>
                </a:cubicBezTo>
                <a:cubicBezTo>
                  <a:pt x="11439869" y="5487490"/>
                  <a:pt x="11436662" y="5495818"/>
                  <a:pt x="11430922" y="5502066"/>
                </a:cubicBezTo>
                <a:cubicBezTo>
                  <a:pt x="11432187" y="5503106"/>
                  <a:pt x="11437928" y="5496858"/>
                  <a:pt x="11437928" y="5496858"/>
                </a:cubicBezTo>
                <a:cubicBezTo>
                  <a:pt x="11439195" y="5497900"/>
                  <a:pt x="11433454" y="5504148"/>
                  <a:pt x="11434720" y="5505189"/>
                </a:cubicBezTo>
                <a:cubicBezTo>
                  <a:pt x="11442994" y="5501023"/>
                  <a:pt x="11432779" y="5514561"/>
                  <a:pt x="11436580" y="5517683"/>
                </a:cubicBezTo>
                <a:cubicBezTo>
                  <a:pt x="11436580" y="5517683"/>
                  <a:pt x="11436580" y="5517683"/>
                  <a:pt x="11430839" y="5523930"/>
                </a:cubicBezTo>
                <a:cubicBezTo>
                  <a:pt x="11429572" y="5522889"/>
                  <a:pt x="11423832" y="5529137"/>
                  <a:pt x="11422565" y="5528097"/>
                </a:cubicBezTo>
                <a:cubicBezTo>
                  <a:pt x="11420032" y="5526014"/>
                  <a:pt x="11430246" y="5512478"/>
                  <a:pt x="11421973" y="5516644"/>
                </a:cubicBezTo>
                <a:cubicBezTo>
                  <a:pt x="11414966" y="5521850"/>
                  <a:pt x="11409225" y="5528099"/>
                  <a:pt x="11403485" y="5534345"/>
                </a:cubicBezTo>
                <a:cubicBezTo>
                  <a:pt x="11404752" y="5535386"/>
                  <a:pt x="11400277" y="5542675"/>
                  <a:pt x="11406018" y="5536427"/>
                </a:cubicBezTo>
                <a:cubicBezTo>
                  <a:pt x="11401545" y="5543716"/>
                  <a:pt x="11391330" y="5557251"/>
                  <a:pt x="11399603" y="5553088"/>
                </a:cubicBezTo>
                <a:cubicBezTo>
                  <a:pt x="11395129" y="5560374"/>
                  <a:pt x="11398929" y="5563498"/>
                  <a:pt x="11410411" y="5551004"/>
                </a:cubicBezTo>
                <a:cubicBezTo>
                  <a:pt x="11407053" y="5556470"/>
                  <a:pt x="11411581" y="5556079"/>
                  <a:pt x="11412166" y="5558616"/>
                </a:cubicBezTo>
                <a:lnTo>
                  <a:pt x="11411401" y="5561140"/>
                </a:lnTo>
                <a:lnTo>
                  <a:pt x="11411244" y="5561286"/>
                </a:lnTo>
                <a:cubicBezTo>
                  <a:pt x="11410684" y="5562196"/>
                  <a:pt x="11411001" y="5562457"/>
                  <a:pt x="11411001" y="5562457"/>
                </a:cubicBezTo>
                <a:lnTo>
                  <a:pt x="11411401" y="5561140"/>
                </a:lnTo>
                <a:lnTo>
                  <a:pt x="11416742" y="5556208"/>
                </a:lnTo>
                <a:cubicBezTo>
                  <a:pt x="11412267" y="5563497"/>
                  <a:pt x="11418008" y="5557249"/>
                  <a:pt x="11414800" y="5565579"/>
                </a:cubicBezTo>
                <a:cubicBezTo>
                  <a:pt x="11416067" y="5566620"/>
                  <a:pt x="11413534" y="5564538"/>
                  <a:pt x="11409060" y="5571825"/>
                </a:cubicBezTo>
                <a:cubicBezTo>
                  <a:pt x="11418600" y="5568702"/>
                  <a:pt x="11425608" y="5563495"/>
                  <a:pt x="11423666" y="5572867"/>
                </a:cubicBezTo>
                <a:cubicBezTo>
                  <a:pt x="11424932" y="5573908"/>
                  <a:pt x="11419193" y="5580154"/>
                  <a:pt x="11419193" y="5580154"/>
                </a:cubicBezTo>
                <a:cubicBezTo>
                  <a:pt x="11420459" y="5581195"/>
                  <a:pt x="11420459" y="5581195"/>
                  <a:pt x="11420459" y="5581195"/>
                </a:cubicBezTo>
                <a:cubicBezTo>
                  <a:pt x="11420459" y="5581195"/>
                  <a:pt x="11421726" y="5582237"/>
                  <a:pt x="11421726" y="5582237"/>
                </a:cubicBezTo>
                <a:cubicBezTo>
                  <a:pt x="11415985" y="5588485"/>
                  <a:pt x="11425525" y="5585359"/>
                  <a:pt x="11419784" y="5591607"/>
                </a:cubicBezTo>
                <a:cubicBezTo>
                  <a:pt x="11438272" y="5573906"/>
                  <a:pt x="11427383" y="5597854"/>
                  <a:pt x="11444605" y="5579111"/>
                </a:cubicBezTo>
                <a:cubicBezTo>
                  <a:pt x="11437597" y="5584318"/>
                  <a:pt x="11442072" y="5577029"/>
                  <a:pt x="11439539" y="5574946"/>
                </a:cubicBezTo>
                <a:cubicBezTo>
                  <a:pt x="11438272" y="5573906"/>
                  <a:pt x="11446546" y="5569739"/>
                  <a:pt x="11445280" y="5568699"/>
                </a:cubicBezTo>
                <a:cubicBezTo>
                  <a:pt x="11451019" y="5562453"/>
                  <a:pt x="11458027" y="5557245"/>
                  <a:pt x="11463768" y="5550997"/>
                </a:cubicBezTo>
                <a:cubicBezTo>
                  <a:pt x="11458027" y="5557245"/>
                  <a:pt x="11459293" y="5558286"/>
                  <a:pt x="11459293" y="5558286"/>
                </a:cubicBezTo>
                <a:cubicBezTo>
                  <a:pt x="11460560" y="5559327"/>
                  <a:pt x="11466301" y="5553079"/>
                  <a:pt x="11467567" y="5554120"/>
                </a:cubicBezTo>
                <a:cubicBezTo>
                  <a:pt x="11472041" y="5546831"/>
                  <a:pt x="11472041" y="5546831"/>
                  <a:pt x="11470774" y="5545790"/>
                </a:cubicBezTo>
                <a:cubicBezTo>
                  <a:pt x="11477781" y="5540584"/>
                  <a:pt x="11482256" y="5533295"/>
                  <a:pt x="11487996" y="5527048"/>
                </a:cubicBezTo>
                <a:cubicBezTo>
                  <a:pt x="11495003" y="5521841"/>
                  <a:pt x="11489263" y="5528090"/>
                  <a:pt x="11496269" y="5522882"/>
                </a:cubicBezTo>
                <a:cubicBezTo>
                  <a:pt x="11503278" y="5517674"/>
                  <a:pt x="11507752" y="5510386"/>
                  <a:pt x="11512224" y="5503098"/>
                </a:cubicBezTo>
                <a:cubicBezTo>
                  <a:pt x="11505218" y="5508304"/>
                  <a:pt x="11503952" y="5507262"/>
                  <a:pt x="11498212" y="5513512"/>
                </a:cubicBezTo>
                <a:cubicBezTo>
                  <a:pt x="11491204" y="5518718"/>
                  <a:pt x="11496945" y="5512470"/>
                  <a:pt x="11501419" y="5505181"/>
                </a:cubicBezTo>
                <a:cubicBezTo>
                  <a:pt x="11501419" y="5505181"/>
                  <a:pt x="11502686" y="5506221"/>
                  <a:pt x="11502686" y="5506221"/>
                </a:cubicBezTo>
                <a:cubicBezTo>
                  <a:pt x="11505218" y="5508304"/>
                  <a:pt x="11516699" y="5495809"/>
                  <a:pt x="11521175" y="5488520"/>
                </a:cubicBezTo>
                <a:cubicBezTo>
                  <a:pt x="11519908" y="5487479"/>
                  <a:pt x="11515433" y="5494768"/>
                  <a:pt x="11512900" y="5492686"/>
                </a:cubicBezTo>
                <a:cubicBezTo>
                  <a:pt x="11512900" y="5492686"/>
                  <a:pt x="11507159" y="5498933"/>
                  <a:pt x="11507159" y="5498933"/>
                </a:cubicBezTo>
                <a:cubicBezTo>
                  <a:pt x="11505893" y="5497892"/>
                  <a:pt x="11500153" y="5504139"/>
                  <a:pt x="11500153" y="5504139"/>
                </a:cubicBezTo>
                <a:cubicBezTo>
                  <a:pt x="11502093" y="5494770"/>
                  <a:pt x="11504034" y="5485399"/>
                  <a:pt x="11494494" y="5488523"/>
                </a:cubicBezTo>
                <a:cubicBezTo>
                  <a:pt x="11500235" y="5482276"/>
                  <a:pt x="11507243" y="5477069"/>
                  <a:pt x="11512982" y="5470822"/>
                </a:cubicBezTo>
                <a:cubicBezTo>
                  <a:pt x="11511715" y="5469781"/>
                  <a:pt x="11517457" y="5463533"/>
                  <a:pt x="11514924" y="5461451"/>
                </a:cubicBezTo>
                <a:cubicBezTo>
                  <a:pt x="11514924" y="5461451"/>
                  <a:pt x="11513656" y="5460409"/>
                  <a:pt x="11513656" y="5460409"/>
                </a:cubicBezTo>
                <a:cubicBezTo>
                  <a:pt x="11519398" y="5454161"/>
                  <a:pt x="11518131" y="5453121"/>
                  <a:pt x="11523871" y="5446874"/>
                </a:cubicBezTo>
                <a:cubicBezTo>
                  <a:pt x="11522604" y="5445833"/>
                  <a:pt x="11522604" y="5445833"/>
                  <a:pt x="11521338" y="5444793"/>
                </a:cubicBezTo>
                <a:cubicBezTo>
                  <a:pt x="11515599" y="5451039"/>
                  <a:pt x="11515599" y="5451039"/>
                  <a:pt x="11514332" y="5449998"/>
                </a:cubicBezTo>
                <a:cubicBezTo>
                  <a:pt x="11517539" y="5441669"/>
                  <a:pt x="11523280" y="5435421"/>
                  <a:pt x="11515006" y="5439587"/>
                </a:cubicBezTo>
                <a:cubicBezTo>
                  <a:pt x="11515006" y="5439587"/>
                  <a:pt x="11516272" y="5440627"/>
                  <a:pt x="11516272" y="5440627"/>
                </a:cubicBezTo>
                <a:cubicBezTo>
                  <a:pt x="11510533" y="5446874"/>
                  <a:pt x="11509267" y="5445833"/>
                  <a:pt x="11503526" y="5452081"/>
                </a:cubicBezTo>
                <a:cubicBezTo>
                  <a:pt x="11508000" y="5444793"/>
                  <a:pt x="11506733" y="5443752"/>
                  <a:pt x="11504200" y="5441670"/>
                </a:cubicBezTo>
                <a:cubicBezTo>
                  <a:pt x="11515681" y="5429174"/>
                  <a:pt x="11511207" y="5436464"/>
                  <a:pt x="11522688" y="5423968"/>
                </a:cubicBezTo>
                <a:cubicBezTo>
                  <a:pt x="11514414" y="5428134"/>
                  <a:pt x="11508674" y="5434381"/>
                  <a:pt x="11507408" y="5433342"/>
                </a:cubicBezTo>
                <a:cubicBezTo>
                  <a:pt x="11517622" y="5419803"/>
                  <a:pt x="11513823" y="5416681"/>
                  <a:pt x="11524037" y="5403144"/>
                </a:cubicBezTo>
                <a:cubicBezTo>
                  <a:pt x="11524037" y="5403144"/>
                  <a:pt x="11522771" y="5402104"/>
                  <a:pt x="11515763" y="5407311"/>
                </a:cubicBezTo>
                <a:cubicBezTo>
                  <a:pt x="11515763" y="5407311"/>
                  <a:pt x="11522771" y="5402104"/>
                  <a:pt x="11521504" y="5401062"/>
                </a:cubicBezTo>
                <a:cubicBezTo>
                  <a:pt x="11521504" y="5401062"/>
                  <a:pt x="11520238" y="5400021"/>
                  <a:pt x="11520238" y="5400021"/>
                </a:cubicBezTo>
                <a:cubicBezTo>
                  <a:pt x="11520238" y="5400021"/>
                  <a:pt x="11525978" y="5393773"/>
                  <a:pt x="11525978" y="5393773"/>
                </a:cubicBezTo>
                <a:cubicBezTo>
                  <a:pt x="11531719" y="5387527"/>
                  <a:pt x="11528513" y="5395856"/>
                  <a:pt x="11535518" y="5390649"/>
                </a:cubicBezTo>
                <a:cubicBezTo>
                  <a:pt x="11539993" y="5383360"/>
                  <a:pt x="11537459" y="5381278"/>
                  <a:pt x="11548940" y="5368784"/>
                </a:cubicBezTo>
                <a:cubicBezTo>
                  <a:pt x="11546407" y="5366702"/>
                  <a:pt x="11540668" y="5372948"/>
                  <a:pt x="11545140" y="5365660"/>
                </a:cubicBezTo>
                <a:cubicBezTo>
                  <a:pt x="11545140" y="5365660"/>
                  <a:pt x="11550881" y="5359413"/>
                  <a:pt x="11550881" y="5359413"/>
                </a:cubicBezTo>
                <a:cubicBezTo>
                  <a:pt x="11550881" y="5359413"/>
                  <a:pt x="11549615" y="5358371"/>
                  <a:pt x="11549615" y="5358371"/>
                </a:cubicBezTo>
                <a:cubicBezTo>
                  <a:pt x="11543875" y="5364620"/>
                  <a:pt x="11543875" y="5364620"/>
                  <a:pt x="11543875" y="5364620"/>
                </a:cubicBezTo>
                <a:cubicBezTo>
                  <a:pt x="11536868" y="5369825"/>
                  <a:pt x="11538135" y="5370867"/>
                  <a:pt x="11538135" y="5370867"/>
                </a:cubicBezTo>
                <a:cubicBezTo>
                  <a:pt x="11535602" y="5368784"/>
                  <a:pt x="11533069" y="5366702"/>
                  <a:pt x="11526060" y="5371909"/>
                </a:cubicBezTo>
                <a:cubicBezTo>
                  <a:pt x="11520321" y="5378157"/>
                  <a:pt x="11517787" y="5376076"/>
                  <a:pt x="11507573" y="5389611"/>
                </a:cubicBezTo>
                <a:cubicBezTo>
                  <a:pt x="11507573" y="5389611"/>
                  <a:pt x="11501833" y="5395860"/>
                  <a:pt x="11501833" y="5395860"/>
                </a:cubicBezTo>
                <a:cubicBezTo>
                  <a:pt x="11500566" y="5394818"/>
                  <a:pt x="11500566" y="5394818"/>
                  <a:pt x="11493559" y="5400023"/>
                </a:cubicBezTo>
                <a:cubicBezTo>
                  <a:pt x="11498032" y="5392737"/>
                  <a:pt x="11502507" y="5385447"/>
                  <a:pt x="11501241" y="5384406"/>
                </a:cubicBezTo>
                <a:cubicBezTo>
                  <a:pt x="11498708" y="5382323"/>
                  <a:pt x="11497441" y="5381283"/>
                  <a:pt x="11490433" y="5386490"/>
                </a:cubicBezTo>
                <a:cubicBezTo>
                  <a:pt x="11493642" y="5378160"/>
                  <a:pt x="11506389" y="5366707"/>
                  <a:pt x="11512130" y="5360458"/>
                </a:cubicBezTo>
                <a:cubicBezTo>
                  <a:pt x="11513397" y="5361499"/>
                  <a:pt x="11513397" y="5361499"/>
                  <a:pt x="11507655" y="5367748"/>
                </a:cubicBezTo>
                <a:cubicBezTo>
                  <a:pt x="11510188" y="5369830"/>
                  <a:pt x="11521670" y="5357333"/>
                  <a:pt x="11527410" y="5351086"/>
                </a:cubicBezTo>
                <a:cubicBezTo>
                  <a:pt x="11530618" y="5342756"/>
                  <a:pt x="11535093" y="5335467"/>
                  <a:pt x="11533826" y="5334426"/>
                </a:cubicBezTo>
                <a:cubicBezTo>
                  <a:pt x="11528084" y="5340674"/>
                  <a:pt x="11526819" y="5339633"/>
                  <a:pt x="11521078" y="5345881"/>
                </a:cubicBezTo>
                <a:cubicBezTo>
                  <a:pt x="11524286" y="5337551"/>
                  <a:pt x="11530027" y="5331302"/>
                  <a:pt x="11528761" y="5330262"/>
                </a:cubicBezTo>
                <a:cubicBezTo>
                  <a:pt x="11528761" y="5330262"/>
                  <a:pt x="11527494" y="5329221"/>
                  <a:pt x="11526227" y="5328180"/>
                </a:cubicBezTo>
                <a:cubicBezTo>
                  <a:pt x="11520485" y="5334428"/>
                  <a:pt x="11513479" y="5339635"/>
                  <a:pt x="11509005" y="5346923"/>
                </a:cubicBezTo>
                <a:cubicBezTo>
                  <a:pt x="11507739" y="5345883"/>
                  <a:pt x="11513479" y="5339635"/>
                  <a:pt x="11512212" y="5338594"/>
                </a:cubicBezTo>
                <a:cubicBezTo>
                  <a:pt x="11506473" y="5344840"/>
                  <a:pt x="11499464" y="5350048"/>
                  <a:pt x="11493724" y="5356296"/>
                </a:cubicBezTo>
                <a:cubicBezTo>
                  <a:pt x="11492457" y="5355255"/>
                  <a:pt x="11492457" y="5355255"/>
                  <a:pt x="11491191" y="5354214"/>
                </a:cubicBezTo>
                <a:cubicBezTo>
                  <a:pt x="11491191" y="5354214"/>
                  <a:pt x="11491191" y="5354214"/>
                  <a:pt x="11489924" y="5353173"/>
                </a:cubicBezTo>
                <a:cubicBezTo>
                  <a:pt x="11494398" y="5345884"/>
                  <a:pt x="11507146" y="5334430"/>
                  <a:pt x="11512887" y="5328181"/>
                </a:cubicBezTo>
                <a:cubicBezTo>
                  <a:pt x="11511621" y="5327142"/>
                  <a:pt x="11523101" y="5314646"/>
                  <a:pt x="11521836" y="5313605"/>
                </a:cubicBezTo>
                <a:cubicBezTo>
                  <a:pt x="11513562" y="5317770"/>
                  <a:pt x="11503347" y="5331307"/>
                  <a:pt x="11497607" y="5337554"/>
                </a:cubicBezTo>
                <a:cubicBezTo>
                  <a:pt x="11496340" y="5336512"/>
                  <a:pt x="11495074" y="5335471"/>
                  <a:pt x="11499547" y="5328184"/>
                </a:cubicBezTo>
                <a:cubicBezTo>
                  <a:pt x="11507821" y="5324018"/>
                  <a:pt x="11519303" y="5311523"/>
                  <a:pt x="11529518" y="5297985"/>
                </a:cubicBezTo>
                <a:cubicBezTo>
                  <a:pt x="11528250" y="5296945"/>
                  <a:pt x="11528250" y="5296945"/>
                  <a:pt x="11526985" y="5295905"/>
                </a:cubicBezTo>
                <a:cubicBezTo>
                  <a:pt x="11526985" y="5295905"/>
                  <a:pt x="11525717" y="5294863"/>
                  <a:pt x="11525717" y="5294863"/>
                </a:cubicBezTo>
                <a:cubicBezTo>
                  <a:pt x="11530190" y="5287574"/>
                  <a:pt x="11528924" y="5286534"/>
                  <a:pt x="11527657" y="5285493"/>
                </a:cubicBezTo>
                <a:cubicBezTo>
                  <a:pt x="11516178" y="5297987"/>
                  <a:pt x="11510437" y="5304236"/>
                  <a:pt x="11512970" y="5306319"/>
                </a:cubicBezTo>
                <a:cubicBezTo>
                  <a:pt x="11518711" y="5300070"/>
                  <a:pt x="11519976" y="5301111"/>
                  <a:pt x="11518711" y="5300070"/>
                </a:cubicBezTo>
                <a:cubicBezTo>
                  <a:pt x="11518711" y="5300070"/>
                  <a:pt x="11518711" y="5300070"/>
                  <a:pt x="11519976" y="5301111"/>
                </a:cubicBezTo>
                <a:cubicBezTo>
                  <a:pt x="11519976" y="5301111"/>
                  <a:pt x="11519976" y="5301111"/>
                  <a:pt x="11521244" y="5302152"/>
                </a:cubicBezTo>
                <a:cubicBezTo>
                  <a:pt x="11515503" y="5308401"/>
                  <a:pt x="11508497" y="5313606"/>
                  <a:pt x="11507230" y="5312565"/>
                </a:cubicBezTo>
                <a:cubicBezTo>
                  <a:pt x="11505964" y="5311524"/>
                  <a:pt x="11505964" y="5311524"/>
                  <a:pt x="11500223" y="5317772"/>
                </a:cubicBezTo>
                <a:cubicBezTo>
                  <a:pt x="11500223" y="5317772"/>
                  <a:pt x="11500223" y="5317772"/>
                  <a:pt x="11498955" y="5316731"/>
                </a:cubicBezTo>
                <a:cubicBezTo>
                  <a:pt x="11497689" y="5315690"/>
                  <a:pt x="11497689" y="5315690"/>
                  <a:pt x="11496422" y="5314649"/>
                </a:cubicBezTo>
                <a:cubicBezTo>
                  <a:pt x="11490681" y="5320897"/>
                  <a:pt x="11490681" y="5320897"/>
                  <a:pt x="11490681" y="5320897"/>
                </a:cubicBezTo>
                <a:cubicBezTo>
                  <a:pt x="11488148" y="5318816"/>
                  <a:pt x="11485616" y="5316732"/>
                  <a:pt x="11474135" y="5329227"/>
                </a:cubicBezTo>
                <a:cubicBezTo>
                  <a:pt x="11479876" y="5322979"/>
                  <a:pt x="11485616" y="5316732"/>
                  <a:pt x="11484349" y="5315692"/>
                </a:cubicBezTo>
                <a:cubicBezTo>
                  <a:pt x="11484349" y="5315692"/>
                  <a:pt x="11484349" y="5315692"/>
                  <a:pt x="11478610" y="5321938"/>
                </a:cubicBezTo>
                <a:cubicBezTo>
                  <a:pt x="11478610" y="5321938"/>
                  <a:pt x="11484349" y="5315692"/>
                  <a:pt x="11483083" y="5314651"/>
                </a:cubicBezTo>
                <a:cubicBezTo>
                  <a:pt x="11481816" y="5313609"/>
                  <a:pt x="11487557" y="5307362"/>
                  <a:pt x="11486291" y="5306320"/>
                </a:cubicBezTo>
                <a:cubicBezTo>
                  <a:pt x="11485024" y="5305280"/>
                  <a:pt x="11485024" y="5305280"/>
                  <a:pt x="11479283" y="5311528"/>
                </a:cubicBezTo>
                <a:cubicBezTo>
                  <a:pt x="11463329" y="5331311"/>
                  <a:pt x="11437833" y="5354219"/>
                  <a:pt x="11428885" y="5368797"/>
                </a:cubicBezTo>
                <a:cubicBezTo>
                  <a:pt x="11423145" y="5375045"/>
                  <a:pt x="11421879" y="5374003"/>
                  <a:pt x="11420612" y="5372962"/>
                </a:cubicBezTo>
                <a:cubicBezTo>
                  <a:pt x="11414871" y="5379210"/>
                  <a:pt x="11409129" y="5385458"/>
                  <a:pt x="11410397" y="5386500"/>
                </a:cubicBezTo>
                <a:cubicBezTo>
                  <a:pt x="11403391" y="5391705"/>
                  <a:pt x="11400857" y="5389624"/>
                  <a:pt x="11390641" y="5403160"/>
                </a:cubicBezTo>
                <a:cubicBezTo>
                  <a:pt x="11389376" y="5402118"/>
                  <a:pt x="11389376" y="5402118"/>
                  <a:pt x="11389376" y="5402118"/>
                </a:cubicBezTo>
                <a:cubicBezTo>
                  <a:pt x="11388109" y="5401079"/>
                  <a:pt x="11388109" y="5401079"/>
                  <a:pt x="11388109" y="5401079"/>
                </a:cubicBezTo>
                <a:cubicBezTo>
                  <a:pt x="11398323" y="5387540"/>
                  <a:pt x="11399591" y="5388582"/>
                  <a:pt x="11405331" y="5382335"/>
                </a:cubicBezTo>
                <a:cubicBezTo>
                  <a:pt x="11405331" y="5382335"/>
                  <a:pt x="11404063" y="5381295"/>
                  <a:pt x="11409805" y="5375046"/>
                </a:cubicBezTo>
                <a:cubicBezTo>
                  <a:pt x="11415546" y="5368797"/>
                  <a:pt x="11411072" y="5376087"/>
                  <a:pt x="11412338" y="5377128"/>
                </a:cubicBezTo>
                <a:cubicBezTo>
                  <a:pt x="11413605" y="5378170"/>
                  <a:pt x="11413605" y="5378170"/>
                  <a:pt x="11413605" y="5378170"/>
                </a:cubicBezTo>
                <a:cubicBezTo>
                  <a:pt x="11407864" y="5384418"/>
                  <a:pt x="11407864" y="5384418"/>
                  <a:pt x="11407864" y="5384418"/>
                </a:cubicBezTo>
                <a:cubicBezTo>
                  <a:pt x="11407864" y="5384418"/>
                  <a:pt x="11409129" y="5385458"/>
                  <a:pt x="11414871" y="5379210"/>
                </a:cubicBezTo>
                <a:cubicBezTo>
                  <a:pt x="11414871" y="5379210"/>
                  <a:pt x="11419345" y="5371920"/>
                  <a:pt x="11419345" y="5371920"/>
                </a:cubicBezTo>
                <a:cubicBezTo>
                  <a:pt x="11419345" y="5371920"/>
                  <a:pt x="11419345" y="5371920"/>
                  <a:pt x="11418079" y="5370879"/>
                </a:cubicBezTo>
                <a:cubicBezTo>
                  <a:pt x="11423820" y="5364633"/>
                  <a:pt x="11423820" y="5364633"/>
                  <a:pt x="11429561" y="5358386"/>
                </a:cubicBezTo>
                <a:cubicBezTo>
                  <a:pt x="11421286" y="5362551"/>
                  <a:pt x="11415546" y="5368797"/>
                  <a:pt x="11414279" y="5367756"/>
                </a:cubicBezTo>
                <a:cubicBezTo>
                  <a:pt x="11413014" y="5366716"/>
                  <a:pt x="11421961" y="5352139"/>
                  <a:pt x="11434708" y="5340686"/>
                </a:cubicBezTo>
                <a:cubicBezTo>
                  <a:pt x="11435974" y="5341726"/>
                  <a:pt x="11425761" y="5355263"/>
                  <a:pt x="11425761" y="5355263"/>
                </a:cubicBezTo>
                <a:cubicBezTo>
                  <a:pt x="11421286" y="5362551"/>
                  <a:pt x="11428294" y="5357344"/>
                  <a:pt x="11434035" y="5351096"/>
                </a:cubicBezTo>
                <a:cubicBezTo>
                  <a:pt x="11435300" y="5352138"/>
                  <a:pt x="11435300" y="5352138"/>
                  <a:pt x="11436567" y="5353177"/>
                </a:cubicBezTo>
                <a:cubicBezTo>
                  <a:pt x="11449314" y="5341724"/>
                  <a:pt x="11473544" y="5317774"/>
                  <a:pt x="11464003" y="5320899"/>
                </a:cubicBezTo>
                <a:cubicBezTo>
                  <a:pt x="11462737" y="5319858"/>
                  <a:pt x="11472950" y="5306323"/>
                  <a:pt x="11474218" y="5307363"/>
                </a:cubicBezTo>
                <a:cubicBezTo>
                  <a:pt x="11477425" y="5299033"/>
                  <a:pt x="11478101" y="5288621"/>
                  <a:pt x="11481307" y="5280292"/>
                </a:cubicBezTo>
                <a:cubicBezTo>
                  <a:pt x="11495322" y="5269879"/>
                  <a:pt x="11488990" y="5264673"/>
                  <a:pt x="11503003" y="5254260"/>
                </a:cubicBezTo>
                <a:cubicBezTo>
                  <a:pt x="11500470" y="5252179"/>
                  <a:pt x="11500470" y="5252179"/>
                  <a:pt x="11488990" y="5264673"/>
                </a:cubicBezTo>
                <a:cubicBezTo>
                  <a:pt x="11487722" y="5263632"/>
                  <a:pt x="11486457" y="5262592"/>
                  <a:pt x="11486457" y="5262592"/>
                </a:cubicBezTo>
                <a:cubicBezTo>
                  <a:pt x="11485190" y="5261549"/>
                  <a:pt x="11490930" y="5255304"/>
                  <a:pt x="11490930" y="5255304"/>
                </a:cubicBezTo>
                <a:cubicBezTo>
                  <a:pt x="11490930" y="5255304"/>
                  <a:pt x="11490930" y="5255304"/>
                  <a:pt x="11489663" y="5254262"/>
                </a:cubicBezTo>
                <a:cubicBezTo>
                  <a:pt x="11489663" y="5254262"/>
                  <a:pt x="11483924" y="5260510"/>
                  <a:pt x="11485190" y="5261549"/>
                </a:cubicBezTo>
                <a:cubicBezTo>
                  <a:pt x="11462228" y="5286541"/>
                  <a:pt x="11452770" y="5267801"/>
                  <a:pt x="11460452" y="5252183"/>
                </a:cubicBezTo>
                <a:cubicBezTo>
                  <a:pt x="11466193" y="5245935"/>
                  <a:pt x="11467460" y="5246977"/>
                  <a:pt x="11473199" y="5240729"/>
                </a:cubicBezTo>
                <a:cubicBezTo>
                  <a:pt x="11473199" y="5240729"/>
                  <a:pt x="11478939" y="5234481"/>
                  <a:pt x="11477674" y="5233440"/>
                </a:cubicBezTo>
                <a:cubicBezTo>
                  <a:pt x="11482148" y="5226151"/>
                  <a:pt x="11478939" y="5234481"/>
                  <a:pt x="11483415" y="5227192"/>
                </a:cubicBezTo>
                <a:cubicBezTo>
                  <a:pt x="11487888" y="5219904"/>
                  <a:pt x="11472608" y="5229276"/>
                  <a:pt x="11478349" y="5223028"/>
                </a:cubicBezTo>
                <a:cubicBezTo>
                  <a:pt x="11472608" y="5229276"/>
                  <a:pt x="11466866" y="5235524"/>
                  <a:pt x="11459861" y="5240730"/>
                </a:cubicBezTo>
                <a:cubicBezTo>
                  <a:pt x="11457327" y="5238648"/>
                  <a:pt x="11465599" y="5234483"/>
                  <a:pt x="11471341" y="5228234"/>
                </a:cubicBezTo>
                <a:cubicBezTo>
                  <a:pt x="11470075" y="5227194"/>
                  <a:pt x="11468808" y="5226153"/>
                  <a:pt x="11473283" y="5218864"/>
                </a:cubicBezTo>
                <a:cubicBezTo>
                  <a:pt x="11474550" y="5219905"/>
                  <a:pt x="11484763" y="5206369"/>
                  <a:pt x="11491771" y="5201162"/>
                </a:cubicBezTo>
                <a:cubicBezTo>
                  <a:pt x="11496245" y="5193873"/>
                  <a:pt x="11494978" y="5192831"/>
                  <a:pt x="11492446" y="5190750"/>
                </a:cubicBezTo>
                <a:cubicBezTo>
                  <a:pt x="11496919" y="5183463"/>
                  <a:pt x="11498185" y="5184503"/>
                  <a:pt x="11509668" y="5172007"/>
                </a:cubicBezTo>
                <a:cubicBezTo>
                  <a:pt x="11509668" y="5172007"/>
                  <a:pt x="11515408" y="5165760"/>
                  <a:pt x="11514141" y="5164719"/>
                </a:cubicBezTo>
                <a:cubicBezTo>
                  <a:pt x="11514141" y="5164719"/>
                  <a:pt x="11514141" y="5164719"/>
                  <a:pt x="11512874" y="5163678"/>
                </a:cubicBezTo>
                <a:cubicBezTo>
                  <a:pt x="11512874" y="5163678"/>
                  <a:pt x="11512874" y="5163678"/>
                  <a:pt x="11507134" y="5169924"/>
                </a:cubicBezTo>
                <a:cubicBezTo>
                  <a:pt x="11507134" y="5169924"/>
                  <a:pt x="11508401" y="5170966"/>
                  <a:pt x="11508401" y="5170966"/>
                </a:cubicBezTo>
                <a:cubicBezTo>
                  <a:pt x="11501394" y="5176173"/>
                  <a:pt x="11500127" y="5175133"/>
                  <a:pt x="11495652" y="5182421"/>
                </a:cubicBezTo>
                <a:cubicBezTo>
                  <a:pt x="11493120" y="5180339"/>
                  <a:pt x="11498861" y="5174090"/>
                  <a:pt x="11497594" y="5173049"/>
                </a:cubicBezTo>
                <a:cubicBezTo>
                  <a:pt x="11486113" y="5185545"/>
                  <a:pt x="11486113" y="5185545"/>
                  <a:pt x="11480373" y="5191793"/>
                </a:cubicBezTo>
                <a:cubicBezTo>
                  <a:pt x="11474631" y="5198041"/>
                  <a:pt x="11474631" y="5198041"/>
                  <a:pt x="11474631" y="5198041"/>
                </a:cubicBezTo>
                <a:cubicBezTo>
                  <a:pt x="11473365" y="5197000"/>
                  <a:pt x="11461885" y="5209495"/>
                  <a:pt x="11460617" y="5208454"/>
                </a:cubicBezTo>
                <a:cubicBezTo>
                  <a:pt x="11460617" y="5208454"/>
                  <a:pt x="11454877" y="5214703"/>
                  <a:pt x="11453611" y="5213661"/>
                </a:cubicBezTo>
                <a:cubicBezTo>
                  <a:pt x="11454877" y="5214703"/>
                  <a:pt x="11454877" y="5214703"/>
                  <a:pt x="11456144" y="5215743"/>
                </a:cubicBezTo>
                <a:cubicBezTo>
                  <a:pt x="11457409" y="5216784"/>
                  <a:pt x="11463151" y="5210535"/>
                  <a:pt x="11464418" y="5211577"/>
                </a:cubicBezTo>
                <a:cubicBezTo>
                  <a:pt x="11458676" y="5217825"/>
                  <a:pt x="11459942" y="5218866"/>
                  <a:pt x="11452935" y="5224073"/>
                </a:cubicBezTo>
                <a:cubicBezTo>
                  <a:pt x="11454202" y="5225114"/>
                  <a:pt x="11454202" y="5225114"/>
                  <a:pt x="11455467" y="5226155"/>
                </a:cubicBezTo>
                <a:cubicBezTo>
                  <a:pt x="11449728" y="5232402"/>
                  <a:pt x="11448462" y="5231361"/>
                  <a:pt x="11442721" y="5237609"/>
                </a:cubicBezTo>
                <a:cubicBezTo>
                  <a:pt x="11443988" y="5238649"/>
                  <a:pt x="11443988" y="5238649"/>
                  <a:pt x="11443988" y="5238649"/>
                </a:cubicBezTo>
                <a:cubicBezTo>
                  <a:pt x="11432508" y="5251145"/>
                  <a:pt x="11422291" y="5264681"/>
                  <a:pt x="11410811" y="5277177"/>
                </a:cubicBezTo>
                <a:cubicBezTo>
                  <a:pt x="11410811" y="5277177"/>
                  <a:pt x="11414019" y="5268847"/>
                  <a:pt x="11407012" y="5274053"/>
                </a:cubicBezTo>
                <a:cubicBezTo>
                  <a:pt x="11418491" y="5261559"/>
                  <a:pt x="11414692" y="5258436"/>
                  <a:pt x="11426175" y="5245939"/>
                </a:cubicBezTo>
                <a:cubicBezTo>
                  <a:pt x="11424909" y="5244898"/>
                  <a:pt x="11430648" y="5238651"/>
                  <a:pt x="11428114" y="5236569"/>
                </a:cubicBezTo>
                <a:cubicBezTo>
                  <a:pt x="11417900" y="5250105"/>
                  <a:pt x="11414102" y="5246982"/>
                  <a:pt x="11408360" y="5253231"/>
                </a:cubicBezTo>
                <a:cubicBezTo>
                  <a:pt x="11408360" y="5253231"/>
                  <a:pt x="11407093" y="5252190"/>
                  <a:pt x="11412834" y="5245942"/>
                </a:cubicBezTo>
                <a:cubicBezTo>
                  <a:pt x="11404560" y="5250107"/>
                  <a:pt x="11410301" y="5243860"/>
                  <a:pt x="11406502" y="5240737"/>
                </a:cubicBezTo>
                <a:cubicBezTo>
                  <a:pt x="11405236" y="5239696"/>
                  <a:pt x="11412243" y="5234488"/>
                  <a:pt x="11412243" y="5234488"/>
                </a:cubicBezTo>
                <a:cubicBezTo>
                  <a:pt x="11409710" y="5232406"/>
                  <a:pt x="11405236" y="5239696"/>
                  <a:pt x="11403970" y="5238654"/>
                </a:cubicBezTo>
                <a:cubicBezTo>
                  <a:pt x="11393163" y="5240739"/>
                  <a:pt x="11410384" y="5221995"/>
                  <a:pt x="11413592" y="5213666"/>
                </a:cubicBezTo>
                <a:cubicBezTo>
                  <a:pt x="11419334" y="5207417"/>
                  <a:pt x="11425072" y="5201170"/>
                  <a:pt x="11430813" y="5194923"/>
                </a:cubicBezTo>
                <a:cubicBezTo>
                  <a:pt x="11427605" y="5203253"/>
                  <a:pt x="11434613" y="5198045"/>
                  <a:pt x="11441620" y="5192838"/>
                </a:cubicBezTo>
                <a:cubicBezTo>
                  <a:pt x="11441620" y="5192838"/>
                  <a:pt x="11441620" y="5192838"/>
                  <a:pt x="11442887" y="5193879"/>
                </a:cubicBezTo>
                <a:cubicBezTo>
                  <a:pt x="11437146" y="5200128"/>
                  <a:pt x="11430139" y="5205335"/>
                  <a:pt x="11434613" y="5198045"/>
                </a:cubicBezTo>
                <a:cubicBezTo>
                  <a:pt x="11427605" y="5203253"/>
                  <a:pt x="11427605" y="5203253"/>
                  <a:pt x="11421866" y="5209499"/>
                </a:cubicBezTo>
                <a:cubicBezTo>
                  <a:pt x="11424399" y="5211581"/>
                  <a:pt x="11421190" y="5219912"/>
                  <a:pt x="11429464" y="5215746"/>
                </a:cubicBezTo>
                <a:cubicBezTo>
                  <a:pt x="11436471" y="5210539"/>
                  <a:pt x="11433938" y="5208458"/>
                  <a:pt x="11446687" y="5197003"/>
                </a:cubicBezTo>
                <a:cubicBezTo>
                  <a:pt x="11451160" y="5189715"/>
                  <a:pt x="11449893" y="5188674"/>
                  <a:pt x="11453100" y="5180344"/>
                </a:cubicBezTo>
                <a:cubicBezTo>
                  <a:pt x="11454367" y="5181384"/>
                  <a:pt x="11458842" y="5174095"/>
                  <a:pt x="11458842" y="5174095"/>
                </a:cubicBezTo>
                <a:cubicBezTo>
                  <a:pt x="11457576" y="5173054"/>
                  <a:pt x="11462049" y="5165765"/>
                  <a:pt x="11459517" y="5163684"/>
                </a:cubicBezTo>
                <a:cubicBezTo>
                  <a:pt x="11456984" y="5161601"/>
                  <a:pt x="11475472" y="5143898"/>
                  <a:pt x="11472938" y="5141817"/>
                </a:cubicBezTo>
                <a:close/>
                <a:moveTo>
                  <a:pt x="4417344" y="5137755"/>
                </a:moveTo>
                <a:cubicBezTo>
                  <a:pt x="4412564" y="5135286"/>
                  <a:pt x="4408195" y="5136833"/>
                  <a:pt x="4406217" y="5139617"/>
                </a:cubicBezTo>
                <a:cubicBezTo>
                  <a:pt x="4404239" y="5142403"/>
                  <a:pt x="4404653" y="5146424"/>
                  <a:pt x="4409433" y="5148892"/>
                </a:cubicBezTo>
                <a:cubicBezTo>
                  <a:pt x="4418449" y="5148474"/>
                  <a:pt x="4417897" y="5143114"/>
                  <a:pt x="4417344" y="5137755"/>
                </a:cubicBezTo>
                <a:close/>
                <a:moveTo>
                  <a:pt x="11599537" y="5137123"/>
                </a:moveTo>
                <a:cubicBezTo>
                  <a:pt x="11598162" y="5135992"/>
                  <a:pt x="11593043" y="5141565"/>
                  <a:pt x="11587924" y="5147136"/>
                </a:cubicBezTo>
                <a:cubicBezTo>
                  <a:pt x="11589299" y="5148265"/>
                  <a:pt x="11593043" y="5141565"/>
                  <a:pt x="11594417" y="5142695"/>
                </a:cubicBezTo>
                <a:cubicBezTo>
                  <a:pt x="11595792" y="5143825"/>
                  <a:pt x="11594417" y="5142695"/>
                  <a:pt x="11599537" y="5137123"/>
                </a:cubicBezTo>
                <a:close/>
                <a:moveTo>
                  <a:pt x="11582163" y="5134580"/>
                </a:moveTo>
                <a:cubicBezTo>
                  <a:pt x="11580905" y="5133543"/>
                  <a:pt x="11580905" y="5133543"/>
                  <a:pt x="11574183" y="5138450"/>
                </a:cubicBezTo>
                <a:cubicBezTo>
                  <a:pt x="11568725" y="5144392"/>
                  <a:pt x="11572506" y="5147500"/>
                  <a:pt x="11565784" y="5152407"/>
                </a:cubicBezTo>
                <a:cubicBezTo>
                  <a:pt x="11567044" y="5153443"/>
                  <a:pt x="11579226" y="5142593"/>
                  <a:pt x="11582163" y="5134580"/>
                </a:cubicBezTo>
                <a:close/>
                <a:moveTo>
                  <a:pt x="11141483" y="5132212"/>
                </a:moveTo>
                <a:cubicBezTo>
                  <a:pt x="11138413" y="5135555"/>
                  <a:pt x="11135341" y="5138897"/>
                  <a:pt x="11133977" y="5140710"/>
                </a:cubicBezTo>
                <a:cubicBezTo>
                  <a:pt x="11133296" y="5141616"/>
                  <a:pt x="11133041" y="5142140"/>
                  <a:pt x="11133427" y="5142090"/>
                </a:cubicBezTo>
                <a:cubicBezTo>
                  <a:pt x="11133812" y="5142039"/>
                  <a:pt x="11134838" y="5141415"/>
                  <a:pt x="11136717" y="5140028"/>
                </a:cubicBezTo>
                <a:cubicBezTo>
                  <a:pt x="11136717" y="5140028"/>
                  <a:pt x="11142859" y="5133342"/>
                  <a:pt x="11141483" y="5132212"/>
                </a:cubicBezTo>
                <a:close/>
                <a:moveTo>
                  <a:pt x="11019256" y="5129532"/>
                </a:moveTo>
                <a:cubicBezTo>
                  <a:pt x="11019256" y="5129532"/>
                  <a:pt x="11019256" y="5129532"/>
                  <a:pt x="11013112" y="5136217"/>
                </a:cubicBezTo>
                <a:cubicBezTo>
                  <a:pt x="11014487" y="5137348"/>
                  <a:pt x="11020631" y="5130662"/>
                  <a:pt x="11020631" y="5130662"/>
                </a:cubicBezTo>
                <a:cubicBezTo>
                  <a:pt x="11019256" y="5129532"/>
                  <a:pt x="11019256" y="5129532"/>
                  <a:pt x="11019256" y="5129532"/>
                </a:cubicBezTo>
                <a:close/>
                <a:moveTo>
                  <a:pt x="10986575" y="5126138"/>
                </a:moveTo>
                <a:cubicBezTo>
                  <a:pt x="10985429" y="5125195"/>
                  <a:pt x="10974290" y="5139509"/>
                  <a:pt x="10973144" y="5138567"/>
                </a:cubicBezTo>
                <a:cubicBezTo>
                  <a:pt x="10974290" y="5139509"/>
                  <a:pt x="10981579" y="5133765"/>
                  <a:pt x="10981579" y="5133765"/>
                </a:cubicBezTo>
                <a:cubicBezTo>
                  <a:pt x="10980434" y="5132822"/>
                  <a:pt x="10980434" y="5132822"/>
                  <a:pt x="10986575" y="5126138"/>
                </a:cubicBezTo>
                <a:close/>
                <a:moveTo>
                  <a:pt x="11157634" y="5124496"/>
                </a:moveTo>
                <a:cubicBezTo>
                  <a:pt x="11153153" y="5131786"/>
                  <a:pt x="11165903" y="5120321"/>
                  <a:pt x="11154415" y="5132823"/>
                </a:cubicBezTo>
                <a:cubicBezTo>
                  <a:pt x="11148671" y="5139074"/>
                  <a:pt x="11151891" y="5130748"/>
                  <a:pt x="11147409" y="5138036"/>
                </a:cubicBezTo>
                <a:cubicBezTo>
                  <a:pt x="11146146" y="5136999"/>
                  <a:pt x="11151891" y="5130748"/>
                  <a:pt x="11157634" y="5124496"/>
                </a:cubicBezTo>
                <a:close/>
                <a:moveTo>
                  <a:pt x="11092220" y="5123011"/>
                </a:moveTo>
                <a:cubicBezTo>
                  <a:pt x="11085226" y="5128214"/>
                  <a:pt x="11078232" y="5133418"/>
                  <a:pt x="11082704" y="5126142"/>
                </a:cubicBezTo>
                <a:cubicBezTo>
                  <a:pt x="11071238" y="5138621"/>
                  <a:pt x="11073759" y="5140694"/>
                  <a:pt x="11063553" y="5154209"/>
                </a:cubicBezTo>
                <a:cubicBezTo>
                  <a:pt x="11075019" y="5141729"/>
                  <a:pt x="11082013" y="5136525"/>
                  <a:pt x="11092220" y="5123011"/>
                </a:cubicBezTo>
                <a:close/>
                <a:moveTo>
                  <a:pt x="11312637" y="5120344"/>
                </a:moveTo>
                <a:cubicBezTo>
                  <a:pt x="11305894" y="5125232"/>
                  <a:pt x="11304611" y="5124177"/>
                  <a:pt x="11296584" y="5128010"/>
                </a:cubicBezTo>
                <a:cubicBezTo>
                  <a:pt x="11294496" y="5131508"/>
                  <a:pt x="11295458" y="5132299"/>
                  <a:pt x="11297264" y="5132480"/>
                </a:cubicBezTo>
                <a:cubicBezTo>
                  <a:pt x="11299068" y="5132661"/>
                  <a:pt x="11301718" y="5132228"/>
                  <a:pt x="11303000" y="5133284"/>
                </a:cubicBezTo>
                <a:cubicBezTo>
                  <a:pt x="11308460" y="5127342"/>
                  <a:pt x="11307178" y="5126287"/>
                  <a:pt x="11312637" y="5120344"/>
                </a:cubicBezTo>
                <a:close/>
                <a:moveTo>
                  <a:pt x="11664434" y="5119571"/>
                </a:moveTo>
                <a:cubicBezTo>
                  <a:pt x="11665030" y="5118594"/>
                  <a:pt x="11664687" y="5118311"/>
                  <a:pt x="11660928" y="5121089"/>
                </a:cubicBezTo>
                <a:cubicBezTo>
                  <a:pt x="11660928" y="5121089"/>
                  <a:pt x="11662302" y="5122220"/>
                  <a:pt x="11662302" y="5122220"/>
                </a:cubicBezTo>
                <a:cubicBezTo>
                  <a:pt x="11662302" y="5122220"/>
                  <a:pt x="11663838" y="5120549"/>
                  <a:pt x="11664434" y="5119571"/>
                </a:cubicBezTo>
                <a:close/>
                <a:moveTo>
                  <a:pt x="11124870" y="5118556"/>
                </a:moveTo>
                <a:cubicBezTo>
                  <a:pt x="11119021" y="5124923"/>
                  <a:pt x="11111909" y="5130254"/>
                  <a:pt x="11106059" y="5136621"/>
                </a:cubicBezTo>
                <a:cubicBezTo>
                  <a:pt x="11102729" y="5145060"/>
                  <a:pt x="11092289" y="5158829"/>
                  <a:pt x="11096071" y="5161938"/>
                </a:cubicBezTo>
                <a:cubicBezTo>
                  <a:pt x="11096071" y="5161938"/>
                  <a:pt x="11090220" y="5168306"/>
                  <a:pt x="11090220" y="5168306"/>
                </a:cubicBezTo>
                <a:cubicBezTo>
                  <a:pt x="11104441" y="5157643"/>
                  <a:pt x="11110291" y="5151277"/>
                  <a:pt x="11120733" y="5137506"/>
                </a:cubicBezTo>
                <a:cubicBezTo>
                  <a:pt x="11124063" y="5129065"/>
                  <a:pt x="11128651" y="5121664"/>
                  <a:pt x="11124870" y="5118556"/>
                </a:cubicBezTo>
                <a:close/>
                <a:moveTo>
                  <a:pt x="11009029" y="5117460"/>
                </a:moveTo>
                <a:cubicBezTo>
                  <a:pt x="11009325" y="5116481"/>
                  <a:pt x="11008982" y="5116198"/>
                  <a:pt x="11006422" y="5118984"/>
                </a:cubicBezTo>
                <a:cubicBezTo>
                  <a:pt x="11006422" y="5118984"/>
                  <a:pt x="11007797" y="5120115"/>
                  <a:pt x="11007797" y="5120115"/>
                </a:cubicBezTo>
                <a:cubicBezTo>
                  <a:pt x="11007797" y="5120115"/>
                  <a:pt x="11008733" y="5118439"/>
                  <a:pt x="11009029" y="5117460"/>
                </a:cubicBezTo>
                <a:close/>
                <a:moveTo>
                  <a:pt x="11069387" y="5115977"/>
                </a:moveTo>
                <a:cubicBezTo>
                  <a:pt x="11062355" y="5121148"/>
                  <a:pt x="11052186" y="5134695"/>
                  <a:pt x="11050889" y="5133628"/>
                </a:cubicBezTo>
                <a:cubicBezTo>
                  <a:pt x="11045155" y="5139867"/>
                  <a:pt x="11053485" y="5135763"/>
                  <a:pt x="11049052" y="5143070"/>
                </a:cubicBezTo>
                <a:cubicBezTo>
                  <a:pt x="11049052" y="5143070"/>
                  <a:pt x="11047751" y="5142003"/>
                  <a:pt x="11047751" y="5142003"/>
                </a:cubicBezTo>
                <a:cubicBezTo>
                  <a:pt x="11047751" y="5142003"/>
                  <a:pt x="11042019" y="5148243"/>
                  <a:pt x="11042019" y="5148243"/>
                </a:cubicBezTo>
                <a:cubicBezTo>
                  <a:pt x="11042019" y="5148243"/>
                  <a:pt x="11043318" y="5149309"/>
                  <a:pt x="11043318" y="5149309"/>
                </a:cubicBezTo>
                <a:cubicBezTo>
                  <a:pt x="11043318" y="5149309"/>
                  <a:pt x="11049052" y="5143070"/>
                  <a:pt x="11049052" y="5143070"/>
                </a:cubicBezTo>
                <a:cubicBezTo>
                  <a:pt x="11058680" y="5140032"/>
                  <a:pt x="11075879" y="5121313"/>
                  <a:pt x="11064952" y="5123283"/>
                </a:cubicBezTo>
                <a:cubicBezTo>
                  <a:pt x="11063653" y="5122216"/>
                  <a:pt x="11063653" y="5122216"/>
                  <a:pt x="11069387" y="5115977"/>
                </a:cubicBezTo>
                <a:close/>
                <a:moveTo>
                  <a:pt x="11463326" y="5114148"/>
                </a:moveTo>
                <a:cubicBezTo>
                  <a:pt x="11462896" y="5113794"/>
                  <a:pt x="11460787" y="5114995"/>
                  <a:pt x="11457143" y="5117866"/>
                </a:cubicBezTo>
                <a:cubicBezTo>
                  <a:pt x="11451000" y="5124552"/>
                  <a:pt x="11458289" y="5118808"/>
                  <a:pt x="11452146" y="5125494"/>
                </a:cubicBezTo>
                <a:cubicBezTo>
                  <a:pt x="11453291" y="5126436"/>
                  <a:pt x="11459434" y="5119751"/>
                  <a:pt x="11459434" y="5119751"/>
                </a:cubicBezTo>
                <a:cubicBezTo>
                  <a:pt x="11462506" y="5116408"/>
                  <a:pt x="11463755" y="5114501"/>
                  <a:pt x="11463326" y="5114148"/>
                </a:cubicBezTo>
                <a:close/>
                <a:moveTo>
                  <a:pt x="11518806" y="5113794"/>
                </a:moveTo>
                <a:cubicBezTo>
                  <a:pt x="11518806" y="5113794"/>
                  <a:pt x="11512665" y="5120478"/>
                  <a:pt x="11512665" y="5120478"/>
                </a:cubicBezTo>
                <a:cubicBezTo>
                  <a:pt x="11506521" y="5127164"/>
                  <a:pt x="11506521" y="5127164"/>
                  <a:pt x="11506521" y="5127164"/>
                </a:cubicBezTo>
                <a:cubicBezTo>
                  <a:pt x="11506521" y="5127164"/>
                  <a:pt x="11507896" y="5128295"/>
                  <a:pt x="11514040" y="5121608"/>
                </a:cubicBezTo>
                <a:cubicBezTo>
                  <a:pt x="11514040" y="5121608"/>
                  <a:pt x="11520181" y="5114923"/>
                  <a:pt x="11518806" y="5113794"/>
                </a:cubicBezTo>
                <a:close/>
                <a:moveTo>
                  <a:pt x="11593031" y="5108306"/>
                </a:moveTo>
                <a:cubicBezTo>
                  <a:pt x="11588906" y="5104916"/>
                  <a:pt x="11576271" y="5116042"/>
                  <a:pt x="11566383" y="5129430"/>
                </a:cubicBezTo>
                <a:cubicBezTo>
                  <a:pt x="11573388" y="5124431"/>
                  <a:pt x="11580396" y="5119433"/>
                  <a:pt x="11587400" y="5114436"/>
                </a:cubicBezTo>
                <a:cubicBezTo>
                  <a:pt x="11593031" y="5108306"/>
                  <a:pt x="11587400" y="5114436"/>
                  <a:pt x="11593031" y="5108306"/>
                </a:cubicBezTo>
                <a:close/>
                <a:moveTo>
                  <a:pt x="11097302" y="5107630"/>
                </a:moveTo>
                <a:cubicBezTo>
                  <a:pt x="11095927" y="5106499"/>
                  <a:pt x="11089092" y="5111311"/>
                  <a:pt x="11083633" y="5117253"/>
                </a:cubicBezTo>
                <a:cubicBezTo>
                  <a:pt x="11078172" y="5123196"/>
                  <a:pt x="11078172" y="5123196"/>
                  <a:pt x="11078172" y="5123196"/>
                </a:cubicBezTo>
                <a:cubicBezTo>
                  <a:pt x="11078858" y="5123762"/>
                  <a:pt x="11079203" y="5124044"/>
                  <a:pt x="11080057" y="5123444"/>
                </a:cubicBezTo>
                <a:cubicBezTo>
                  <a:pt x="11080911" y="5122841"/>
                  <a:pt x="11082277" y="5121355"/>
                  <a:pt x="11085008" y="5118383"/>
                </a:cubicBezTo>
                <a:cubicBezTo>
                  <a:pt x="11086383" y="5119513"/>
                  <a:pt x="11086383" y="5119513"/>
                  <a:pt x="11086383" y="5119513"/>
                </a:cubicBezTo>
                <a:cubicBezTo>
                  <a:pt x="11086383" y="5119513"/>
                  <a:pt x="11087758" y="5120644"/>
                  <a:pt x="11087758" y="5120644"/>
                </a:cubicBezTo>
                <a:cubicBezTo>
                  <a:pt x="11093217" y="5114702"/>
                  <a:pt x="11093217" y="5114702"/>
                  <a:pt x="11091841" y="5113572"/>
                </a:cubicBezTo>
                <a:cubicBezTo>
                  <a:pt x="11097302" y="5107630"/>
                  <a:pt x="11097302" y="5107630"/>
                  <a:pt x="11097302" y="5107630"/>
                </a:cubicBezTo>
                <a:close/>
                <a:moveTo>
                  <a:pt x="11256749" y="5105698"/>
                </a:moveTo>
                <a:cubicBezTo>
                  <a:pt x="11255374" y="5104569"/>
                  <a:pt x="11249233" y="5111253"/>
                  <a:pt x="11249233" y="5111253"/>
                </a:cubicBezTo>
                <a:cubicBezTo>
                  <a:pt x="11246847" y="5115162"/>
                  <a:pt x="11247191" y="5115444"/>
                  <a:pt x="11248303" y="5114891"/>
                </a:cubicBezTo>
                <a:cubicBezTo>
                  <a:pt x="11249415" y="5114338"/>
                  <a:pt x="11251295" y="5112948"/>
                  <a:pt x="11251982" y="5113514"/>
                </a:cubicBezTo>
                <a:cubicBezTo>
                  <a:pt x="11251982" y="5113514"/>
                  <a:pt x="11250607" y="5112384"/>
                  <a:pt x="11256749" y="5105698"/>
                </a:cubicBezTo>
                <a:close/>
                <a:moveTo>
                  <a:pt x="11562183" y="5104951"/>
                </a:moveTo>
                <a:cubicBezTo>
                  <a:pt x="11555003" y="5110295"/>
                  <a:pt x="11555003" y="5110295"/>
                  <a:pt x="11549117" y="5116703"/>
                </a:cubicBezTo>
                <a:cubicBezTo>
                  <a:pt x="11549763" y="5117233"/>
                  <a:pt x="11550408" y="5117763"/>
                  <a:pt x="11551629" y="5117361"/>
                </a:cubicBezTo>
                <a:cubicBezTo>
                  <a:pt x="11552850" y="5116958"/>
                  <a:pt x="11554644" y="5115622"/>
                  <a:pt x="11557587" y="5112419"/>
                </a:cubicBezTo>
                <a:cubicBezTo>
                  <a:pt x="11563473" y="5106011"/>
                  <a:pt x="11562183" y="5104951"/>
                  <a:pt x="11562183" y="5104951"/>
                </a:cubicBezTo>
                <a:close/>
                <a:moveTo>
                  <a:pt x="11246667" y="5097412"/>
                </a:moveTo>
                <a:cubicBezTo>
                  <a:pt x="11246667" y="5097412"/>
                  <a:pt x="11240523" y="5104097"/>
                  <a:pt x="11240523" y="5104097"/>
                </a:cubicBezTo>
                <a:cubicBezTo>
                  <a:pt x="11241898" y="5105228"/>
                  <a:pt x="11241898" y="5105228"/>
                  <a:pt x="11241898" y="5105228"/>
                </a:cubicBezTo>
                <a:cubicBezTo>
                  <a:pt x="11241898" y="5105228"/>
                  <a:pt x="11248042" y="5098541"/>
                  <a:pt x="11248042" y="5098541"/>
                </a:cubicBezTo>
                <a:cubicBezTo>
                  <a:pt x="11246667" y="5097412"/>
                  <a:pt x="11246667" y="5097412"/>
                  <a:pt x="11246667" y="5097412"/>
                </a:cubicBezTo>
                <a:close/>
                <a:moveTo>
                  <a:pt x="11405165" y="5096964"/>
                </a:moveTo>
                <a:cubicBezTo>
                  <a:pt x="11398189" y="5102143"/>
                  <a:pt x="11399453" y="5103182"/>
                  <a:pt x="11393742" y="5109397"/>
                </a:cubicBezTo>
                <a:cubicBezTo>
                  <a:pt x="11393742" y="5109397"/>
                  <a:pt x="11391214" y="5107320"/>
                  <a:pt x="11391214" y="5107320"/>
                </a:cubicBezTo>
                <a:cubicBezTo>
                  <a:pt x="11386767" y="5114576"/>
                  <a:pt x="11388029" y="5115614"/>
                  <a:pt x="11382318" y="5121831"/>
                </a:cubicBezTo>
                <a:cubicBezTo>
                  <a:pt x="11383581" y="5122871"/>
                  <a:pt x="11383581" y="5122871"/>
                  <a:pt x="11383581" y="5122871"/>
                </a:cubicBezTo>
                <a:cubicBezTo>
                  <a:pt x="11384844" y="5123909"/>
                  <a:pt x="11384844" y="5123909"/>
                  <a:pt x="11386109" y="5124947"/>
                </a:cubicBezTo>
                <a:cubicBezTo>
                  <a:pt x="11368973" y="5143597"/>
                  <a:pt x="11355024" y="5153951"/>
                  <a:pt x="11343600" y="5166383"/>
                </a:cubicBezTo>
                <a:cubicBezTo>
                  <a:pt x="11351838" y="5162245"/>
                  <a:pt x="11342943" y="5176755"/>
                  <a:pt x="11345471" y="5178833"/>
                </a:cubicBezTo>
                <a:cubicBezTo>
                  <a:pt x="11339759" y="5185048"/>
                  <a:pt x="11337232" y="5182970"/>
                  <a:pt x="11335969" y="5181932"/>
                </a:cubicBezTo>
                <a:cubicBezTo>
                  <a:pt x="11334704" y="5180893"/>
                  <a:pt x="11323281" y="5193325"/>
                  <a:pt x="11324543" y="5194365"/>
                </a:cubicBezTo>
                <a:cubicBezTo>
                  <a:pt x="11327071" y="5196442"/>
                  <a:pt x="11332784" y="5190226"/>
                  <a:pt x="11329600" y="5198520"/>
                </a:cubicBezTo>
                <a:cubicBezTo>
                  <a:pt x="11323888" y="5204736"/>
                  <a:pt x="11316911" y="5209914"/>
                  <a:pt x="11319440" y="5211992"/>
                </a:cubicBezTo>
                <a:cubicBezTo>
                  <a:pt x="11332127" y="5200597"/>
                  <a:pt x="11335919" y="5203715"/>
                  <a:pt x="11344158" y="5199576"/>
                </a:cubicBezTo>
                <a:cubicBezTo>
                  <a:pt x="11354317" y="5186104"/>
                  <a:pt x="11346079" y="5190243"/>
                  <a:pt x="11343551" y="5188165"/>
                </a:cubicBezTo>
                <a:cubicBezTo>
                  <a:pt x="11349262" y="5181950"/>
                  <a:pt x="11353710" y="5174694"/>
                  <a:pt x="11354973" y="5175733"/>
                </a:cubicBezTo>
                <a:cubicBezTo>
                  <a:pt x="11356238" y="5176772"/>
                  <a:pt x="11351789" y="5184027"/>
                  <a:pt x="11358765" y="5178849"/>
                </a:cubicBezTo>
                <a:cubicBezTo>
                  <a:pt x="11357502" y="5177811"/>
                  <a:pt x="11375901" y="5160201"/>
                  <a:pt x="11373374" y="5158123"/>
                </a:cubicBezTo>
                <a:cubicBezTo>
                  <a:pt x="11380348" y="5152946"/>
                  <a:pt x="11380348" y="5152946"/>
                  <a:pt x="11386061" y="5146729"/>
                </a:cubicBezTo>
                <a:cubicBezTo>
                  <a:pt x="11387325" y="5147768"/>
                  <a:pt x="11387325" y="5147768"/>
                  <a:pt x="11394300" y="5142590"/>
                </a:cubicBezTo>
                <a:cubicBezTo>
                  <a:pt x="11395564" y="5143629"/>
                  <a:pt x="11389852" y="5149845"/>
                  <a:pt x="11384140" y="5156064"/>
                </a:cubicBezTo>
                <a:cubicBezTo>
                  <a:pt x="11392379" y="5151924"/>
                  <a:pt x="11406329" y="5141570"/>
                  <a:pt x="11404410" y="5150901"/>
                </a:cubicBezTo>
                <a:cubicBezTo>
                  <a:pt x="11398698" y="5157117"/>
                  <a:pt x="11398698" y="5157117"/>
                  <a:pt x="11397436" y="5156078"/>
                </a:cubicBezTo>
                <a:cubicBezTo>
                  <a:pt x="11391722" y="5162295"/>
                  <a:pt x="11391722" y="5162295"/>
                  <a:pt x="11391722" y="5162295"/>
                </a:cubicBezTo>
                <a:cubicBezTo>
                  <a:pt x="11392986" y="5163334"/>
                  <a:pt x="11392986" y="5163334"/>
                  <a:pt x="11392986" y="5163334"/>
                </a:cubicBezTo>
                <a:cubicBezTo>
                  <a:pt x="11398698" y="5157117"/>
                  <a:pt x="11398698" y="5157117"/>
                  <a:pt x="11404410" y="5150901"/>
                </a:cubicBezTo>
                <a:cubicBezTo>
                  <a:pt x="11405675" y="5151941"/>
                  <a:pt x="11406939" y="5152978"/>
                  <a:pt x="11412650" y="5146764"/>
                </a:cubicBezTo>
                <a:cubicBezTo>
                  <a:pt x="11413913" y="5147803"/>
                  <a:pt x="11408202" y="5154018"/>
                  <a:pt x="11402490" y="5160234"/>
                </a:cubicBezTo>
                <a:cubicBezTo>
                  <a:pt x="11410729" y="5156095"/>
                  <a:pt x="11411994" y="5157135"/>
                  <a:pt x="11408810" y="5165428"/>
                </a:cubicBezTo>
                <a:cubicBezTo>
                  <a:pt x="11414521" y="5159212"/>
                  <a:pt x="11420232" y="5152996"/>
                  <a:pt x="11418969" y="5151957"/>
                </a:cubicBezTo>
                <a:cubicBezTo>
                  <a:pt x="11425945" y="5146779"/>
                  <a:pt x="11431657" y="5140563"/>
                  <a:pt x="11438631" y="5135387"/>
                </a:cubicBezTo>
                <a:cubicBezTo>
                  <a:pt x="11430393" y="5139526"/>
                  <a:pt x="11441817" y="5127091"/>
                  <a:pt x="11434840" y="5132270"/>
                </a:cubicBezTo>
                <a:cubicBezTo>
                  <a:pt x="11434840" y="5132270"/>
                  <a:pt x="11434840" y="5132270"/>
                  <a:pt x="11429129" y="5138485"/>
                </a:cubicBezTo>
                <a:cubicBezTo>
                  <a:pt x="11443737" y="5117759"/>
                  <a:pt x="11432970" y="5119819"/>
                  <a:pt x="11440601" y="5104271"/>
                </a:cubicBezTo>
                <a:cubicBezTo>
                  <a:pt x="11434889" y="5110487"/>
                  <a:pt x="11434889" y="5110487"/>
                  <a:pt x="11429179" y="5116704"/>
                </a:cubicBezTo>
                <a:cubicBezTo>
                  <a:pt x="11423465" y="5122920"/>
                  <a:pt x="11427914" y="5115664"/>
                  <a:pt x="11422202" y="5121882"/>
                </a:cubicBezTo>
                <a:cubicBezTo>
                  <a:pt x="11420938" y="5120843"/>
                  <a:pt x="11426651" y="5114626"/>
                  <a:pt x="11425387" y="5113587"/>
                </a:cubicBezTo>
                <a:cubicBezTo>
                  <a:pt x="11419674" y="5119804"/>
                  <a:pt x="11419674" y="5119804"/>
                  <a:pt x="11418409" y="5118765"/>
                </a:cubicBezTo>
                <a:cubicBezTo>
                  <a:pt x="11417146" y="5117726"/>
                  <a:pt x="11421594" y="5110471"/>
                  <a:pt x="11419067" y="5108392"/>
                </a:cubicBezTo>
                <a:cubicBezTo>
                  <a:pt x="11413355" y="5114609"/>
                  <a:pt x="11412092" y="5113571"/>
                  <a:pt x="11406379" y="5119787"/>
                </a:cubicBezTo>
                <a:cubicBezTo>
                  <a:pt x="11401324" y="5115631"/>
                  <a:pt x="11410220" y="5101120"/>
                  <a:pt x="11405165" y="5096964"/>
                </a:cubicBezTo>
                <a:close/>
                <a:moveTo>
                  <a:pt x="11268362" y="5095687"/>
                </a:moveTo>
                <a:cubicBezTo>
                  <a:pt x="11266987" y="5094557"/>
                  <a:pt x="11266987" y="5094557"/>
                  <a:pt x="11262892" y="5099015"/>
                </a:cubicBezTo>
                <a:cubicBezTo>
                  <a:pt x="11262892" y="5099015"/>
                  <a:pt x="11264267" y="5100144"/>
                  <a:pt x="11264267" y="5100144"/>
                </a:cubicBezTo>
                <a:cubicBezTo>
                  <a:pt x="11264267" y="5100144"/>
                  <a:pt x="11268362" y="5095687"/>
                  <a:pt x="11268362" y="5095687"/>
                </a:cubicBezTo>
                <a:close/>
                <a:moveTo>
                  <a:pt x="11548664" y="5095308"/>
                </a:moveTo>
                <a:cubicBezTo>
                  <a:pt x="11540474" y="5104221"/>
                  <a:pt x="11537640" y="5109714"/>
                  <a:pt x="11538216" y="5111491"/>
                </a:cubicBezTo>
                <a:cubicBezTo>
                  <a:pt x="11538795" y="5113271"/>
                  <a:pt x="11542785" y="5111337"/>
                  <a:pt x="11548245" y="5105394"/>
                </a:cubicBezTo>
                <a:cubicBezTo>
                  <a:pt x="11552444" y="5098415"/>
                  <a:pt x="11544464" y="5102285"/>
                  <a:pt x="11548664" y="5095308"/>
                </a:cubicBezTo>
                <a:close/>
                <a:moveTo>
                  <a:pt x="11210459" y="5091119"/>
                </a:moveTo>
                <a:cubicBezTo>
                  <a:pt x="11196447" y="5101544"/>
                  <a:pt x="11200928" y="5094256"/>
                  <a:pt x="11191399" y="5097393"/>
                </a:cubicBezTo>
                <a:cubicBezTo>
                  <a:pt x="11185656" y="5103645"/>
                  <a:pt x="11192661" y="5098432"/>
                  <a:pt x="11186919" y="5104681"/>
                </a:cubicBezTo>
                <a:cubicBezTo>
                  <a:pt x="11181174" y="5110932"/>
                  <a:pt x="11179911" y="5109896"/>
                  <a:pt x="11179911" y="5109896"/>
                </a:cubicBezTo>
                <a:cubicBezTo>
                  <a:pt x="11179911" y="5109896"/>
                  <a:pt x="11179911" y="5109896"/>
                  <a:pt x="11178650" y="5108858"/>
                </a:cubicBezTo>
                <a:cubicBezTo>
                  <a:pt x="11172907" y="5115109"/>
                  <a:pt x="11172907" y="5115109"/>
                  <a:pt x="11172907" y="5115109"/>
                </a:cubicBezTo>
                <a:cubicBezTo>
                  <a:pt x="11172907" y="5115109"/>
                  <a:pt x="11172907" y="5115109"/>
                  <a:pt x="11167164" y="5121358"/>
                </a:cubicBezTo>
                <a:cubicBezTo>
                  <a:pt x="11171644" y="5114072"/>
                  <a:pt x="11164640" y="5119284"/>
                  <a:pt x="11157634" y="5124496"/>
                </a:cubicBezTo>
                <a:cubicBezTo>
                  <a:pt x="11150628" y="5129710"/>
                  <a:pt x="11149366" y="5128672"/>
                  <a:pt x="11143622" y="5134923"/>
                </a:cubicBezTo>
                <a:cubicBezTo>
                  <a:pt x="11136618" y="5140135"/>
                  <a:pt x="11144884" y="5135961"/>
                  <a:pt x="11139141" y="5142211"/>
                </a:cubicBezTo>
                <a:cubicBezTo>
                  <a:pt x="11133399" y="5148461"/>
                  <a:pt x="11132135" y="5147424"/>
                  <a:pt x="11126393" y="5153675"/>
                </a:cubicBezTo>
                <a:cubicBezTo>
                  <a:pt x="11139141" y="5142211"/>
                  <a:pt x="11128917" y="5155750"/>
                  <a:pt x="11124436" y="5163038"/>
                </a:cubicBezTo>
                <a:cubicBezTo>
                  <a:pt x="11130180" y="5156788"/>
                  <a:pt x="11135923" y="5150536"/>
                  <a:pt x="11138448" y="5152612"/>
                </a:cubicBezTo>
                <a:cubicBezTo>
                  <a:pt x="11126960" y="5165113"/>
                  <a:pt x="11122481" y="5172400"/>
                  <a:pt x="11115474" y="5177614"/>
                </a:cubicBezTo>
                <a:cubicBezTo>
                  <a:pt x="11110993" y="5184903"/>
                  <a:pt x="11117998" y="5179690"/>
                  <a:pt x="11119261" y="5180726"/>
                </a:cubicBezTo>
                <a:cubicBezTo>
                  <a:pt x="11130747" y="5168226"/>
                  <a:pt x="11122481" y="5172400"/>
                  <a:pt x="11135228" y="5160937"/>
                </a:cubicBezTo>
                <a:cubicBezTo>
                  <a:pt x="11135228" y="5160937"/>
                  <a:pt x="11136490" y="5161975"/>
                  <a:pt x="11142234" y="5155724"/>
                </a:cubicBezTo>
                <a:cubicBezTo>
                  <a:pt x="11139709" y="5153649"/>
                  <a:pt x="11140972" y="5154687"/>
                  <a:pt x="11139709" y="5153649"/>
                </a:cubicBezTo>
                <a:cubicBezTo>
                  <a:pt x="11145454" y="5147398"/>
                  <a:pt x="11144191" y="5146360"/>
                  <a:pt x="11144191" y="5146360"/>
                </a:cubicBezTo>
                <a:cubicBezTo>
                  <a:pt x="11151195" y="5141149"/>
                  <a:pt x="11161419" y="5127609"/>
                  <a:pt x="11168427" y="5122396"/>
                </a:cubicBezTo>
                <a:cubicBezTo>
                  <a:pt x="11168427" y="5122396"/>
                  <a:pt x="11174169" y="5116146"/>
                  <a:pt x="11174169" y="5116146"/>
                </a:cubicBezTo>
                <a:cubicBezTo>
                  <a:pt x="11181174" y="5110932"/>
                  <a:pt x="11181174" y="5110932"/>
                  <a:pt x="11181174" y="5110932"/>
                </a:cubicBezTo>
                <a:cubicBezTo>
                  <a:pt x="11182437" y="5111971"/>
                  <a:pt x="11182437" y="5111971"/>
                  <a:pt x="11182437" y="5111971"/>
                </a:cubicBezTo>
                <a:cubicBezTo>
                  <a:pt x="11182437" y="5111971"/>
                  <a:pt x="11189443" y="5106757"/>
                  <a:pt x="11188180" y="5105719"/>
                </a:cubicBezTo>
                <a:cubicBezTo>
                  <a:pt x="11193230" y="5109870"/>
                  <a:pt x="11175999" y="5128621"/>
                  <a:pt x="11172781" y="5136947"/>
                </a:cubicBezTo>
                <a:cubicBezTo>
                  <a:pt x="11167038" y="5143198"/>
                  <a:pt x="11162556" y="5150487"/>
                  <a:pt x="11162556" y="5150487"/>
                </a:cubicBezTo>
                <a:cubicBezTo>
                  <a:pt x="11156813" y="5156735"/>
                  <a:pt x="11151070" y="5162987"/>
                  <a:pt x="11152333" y="5164024"/>
                </a:cubicBezTo>
                <a:cubicBezTo>
                  <a:pt x="11153594" y="5165062"/>
                  <a:pt x="11159338" y="5158811"/>
                  <a:pt x="11160600" y="5159848"/>
                </a:cubicBezTo>
                <a:cubicBezTo>
                  <a:pt x="11154856" y="5166099"/>
                  <a:pt x="11153594" y="5165062"/>
                  <a:pt x="11147851" y="5171313"/>
                </a:cubicBezTo>
                <a:cubicBezTo>
                  <a:pt x="11143369" y="5178601"/>
                  <a:pt x="11135102" y="5182776"/>
                  <a:pt x="11123615" y="5195278"/>
                </a:cubicBezTo>
                <a:cubicBezTo>
                  <a:pt x="11124878" y="5196314"/>
                  <a:pt x="11124878" y="5196314"/>
                  <a:pt x="11119135" y="5202565"/>
                </a:cubicBezTo>
                <a:cubicBezTo>
                  <a:pt x="11119135" y="5202565"/>
                  <a:pt x="11119135" y="5202565"/>
                  <a:pt x="11120396" y="5203603"/>
                </a:cubicBezTo>
                <a:cubicBezTo>
                  <a:pt x="11120396" y="5203603"/>
                  <a:pt x="11113392" y="5208815"/>
                  <a:pt x="11108910" y="5216103"/>
                </a:cubicBezTo>
                <a:cubicBezTo>
                  <a:pt x="11108910" y="5216103"/>
                  <a:pt x="11110172" y="5217141"/>
                  <a:pt x="11104430" y="5223392"/>
                </a:cubicBezTo>
                <a:cubicBezTo>
                  <a:pt x="11091680" y="5234855"/>
                  <a:pt x="11087895" y="5231742"/>
                  <a:pt x="11078364" y="5234881"/>
                </a:cubicBezTo>
                <a:cubicBezTo>
                  <a:pt x="11066878" y="5247383"/>
                  <a:pt x="11073883" y="5242170"/>
                  <a:pt x="11068139" y="5248421"/>
                </a:cubicBezTo>
                <a:cubicBezTo>
                  <a:pt x="11062397" y="5254670"/>
                  <a:pt x="11062397" y="5254670"/>
                  <a:pt x="11062397" y="5254670"/>
                </a:cubicBezTo>
                <a:cubicBezTo>
                  <a:pt x="11061135" y="5253633"/>
                  <a:pt x="11061135" y="5253633"/>
                  <a:pt x="11061135" y="5253633"/>
                </a:cubicBezTo>
                <a:cubicBezTo>
                  <a:pt x="11059872" y="5252595"/>
                  <a:pt x="11059872" y="5252595"/>
                  <a:pt x="11057348" y="5250520"/>
                </a:cubicBezTo>
                <a:cubicBezTo>
                  <a:pt x="11051604" y="5256771"/>
                  <a:pt x="11051604" y="5256771"/>
                  <a:pt x="11051604" y="5256771"/>
                </a:cubicBezTo>
                <a:cubicBezTo>
                  <a:pt x="11050342" y="5255733"/>
                  <a:pt x="11054824" y="5248445"/>
                  <a:pt x="11053561" y="5247408"/>
                </a:cubicBezTo>
                <a:cubicBezTo>
                  <a:pt x="11052299" y="5246370"/>
                  <a:pt x="11045293" y="5251583"/>
                  <a:pt x="11051036" y="5245332"/>
                </a:cubicBezTo>
                <a:cubicBezTo>
                  <a:pt x="11039550" y="5257834"/>
                  <a:pt x="11030020" y="5260972"/>
                  <a:pt x="11019795" y="5274510"/>
                </a:cubicBezTo>
                <a:cubicBezTo>
                  <a:pt x="11018533" y="5273472"/>
                  <a:pt x="11010265" y="5277649"/>
                  <a:pt x="11004522" y="5283899"/>
                </a:cubicBezTo>
                <a:cubicBezTo>
                  <a:pt x="11000042" y="5291187"/>
                  <a:pt x="11000042" y="5291187"/>
                  <a:pt x="11001304" y="5292224"/>
                </a:cubicBezTo>
                <a:cubicBezTo>
                  <a:pt x="11001304" y="5292224"/>
                  <a:pt x="11002567" y="5293261"/>
                  <a:pt x="11008309" y="5287012"/>
                </a:cubicBezTo>
                <a:cubicBezTo>
                  <a:pt x="11002567" y="5293261"/>
                  <a:pt x="10998085" y="5300549"/>
                  <a:pt x="10999348" y="5301588"/>
                </a:cubicBezTo>
                <a:cubicBezTo>
                  <a:pt x="10992342" y="5306801"/>
                  <a:pt x="10989817" y="5304727"/>
                  <a:pt x="10988554" y="5303688"/>
                </a:cubicBezTo>
                <a:cubicBezTo>
                  <a:pt x="10979593" y="5318264"/>
                  <a:pt x="10989123" y="5315127"/>
                  <a:pt x="10996129" y="5309913"/>
                </a:cubicBezTo>
                <a:cubicBezTo>
                  <a:pt x="11001871" y="5303663"/>
                  <a:pt x="11013358" y="5291162"/>
                  <a:pt x="11019101" y="5284911"/>
                </a:cubicBezTo>
                <a:cubicBezTo>
                  <a:pt x="11017839" y="5283875"/>
                  <a:pt x="11016577" y="5282837"/>
                  <a:pt x="11022320" y="5276586"/>
                </a:cubicBezTo>
                <a:cubicBezTo>
                  <a:pt x="11023583" y="5277623"/>
                  <a:pt x="11026107" y="5279698"/>
                  <a:pt x="11027369" y="5280736"/>
                </a:cubicBezTo>
                <a:cubicBezTo>
                  <a:pt x="11021626" y="5286986"/>
                  <a:pt x="11021626" y="5286986"/>
                  <a:pt x="11021626" y="5286986"/>
                </a:cubicBezTo>
                <a:cubicBezTo>
                  <a:pt x="11015882" y="5293237"/>
                  <a:pt x="11015882" y="5293237"/>
                  <a:pt x="11010139" y="5299487"/>
                </a:cubicBezTo>
                <a:cubicBezTo>
                  <a:pt x="11010139" y="5299487"/>
                  <a:pt x="11011402" y="5300525"/>
                  <a:pt x="11011402" y="5300525"/>
                </a:cubicBezTo>
                <a:cubicBezTo>
                  <a:pt x="11017144" y="5294275"/>
                  <a:pt x="11017144" y="5294275"/>
                  <a:pt x="11017144" y="5294275"/>
                </a:cubicBezTo>
                <a:cubicBezTo>
                  <a:pt x="11022887" y="5288023"/>
                  <a:pt x="11022887" y="5288023"/>
                  <a:pt x="11028631" y="5281772"/>
                </a:cubicBezTo>
                <a:cubicBezTo>
                  <a:pt x="11027937" y="5292174"/>
                  <a:pt x="11030461" y="5294249"/>
                  <a:pt x="11039991" y="5291111"/>
                </a:cubicBezTo>
                <a:cubicBezTo>
                  <a:pt x="11034248" y="5297362"/>
                  <a:pt x="11031724" y="5295286"/>
                  <a:pt x="11030461" y="5294249"/>
                </a:cubicBezTo>
                <a:cubicBezTo>
                  <a:pt x="11018974" y="5306750"/>
                  <a:pt x="11016450" y="5304675"/>
                  <a:pt x="11010707" y="5310925"/>
                </a:cubicBezTo>
                <a:cubicBezTo>
                  <a:pt x="11011969" y="5311963"/>
                  <a:pt x="11011969" y="5311963"/>
                  <a:pt x="11013232" y="5313000"/>
                </a:cubicBezTo>
                <a:cubicBezTo>
                  <a:pt x="11008749" y="5320289"/>
                  <a:pt x="11006226" y="5318214"/>
                  <a:pt x="11007489" y="5319251"/>
                </a:cubicBezTo>
                <a:cubicBezTo>
                  <a:pt x="11004269" y="5327577"/>
                  <a:pt x="11014494" y="5314037"/>
                  <a:pt x="11015756" y="5315074"/>
                </a:cubicBezTo>
                <a:cubicBezTo>
                  <a:pt x="11012537" y="5323402"/>
                  <a:pt x="11020805" y="5319225"/>
                  <a:pt x="11016324" y="5326514"/>
                </a:cubicBezTo>
                <a:cubicBezTo>
                  <a:pt x="11017586" y="5327552"/>
                  <a:pt x="11018848" y="5328589"/>
                  <a:pt x="11018848" y="5328589"/>
                </a:cubicBezTo>
                <a:cubicBezTo>
                  <a:pt x="11014368" y="5335877"/>
                  <a:pt x="11019416" y="5340027"/>
                  <a:pt x="11026422" y="5334815"/>
                </a:cubicBezTo>
                <a:cubicBezTo>
                  <a:pt x="11027684" y="5335852"/>
                  <a:pt x="11021942" y="5342103"/>
                  <a:pt x="11023203" y="5343140"/>
                </a:cubicBezTo>
                <a:cubicBezTo>
                  <a:pt x="11030207" y="5337927"/>
                  <a:pt x="11037215" y="5332714"/>
                  <a:pt x="11041695" y="5325425"/>
                </a:cubicBezTo>
                <a:lnTo>
                  <a:pt x="11042315" y="5323074"/>
                </a:lnTo>
                <a:lnTo>
                  <a:pt x="11051225" y="5322288"/>
                </a:lnTo>
                <a:cubicBezTo>
                  <a:pt x="11051225" y="5322288"/>
                  <a:pt x="11051225" y="5322288"/>
                  <a:pt x="11045483" y="5328538"/>
                </a:cubicBezTo>
                <a:cubicBezTo>
                  <a:pt x="11045483" y="5328538"/>
                  <a:pt x="11046745" y="5329575"/>
                  <a:pt x="11046745" y="5329575"/>
                </a:cubicBezTo>
                <a:cubicBezTo>
                  <a:pt x="11046745" y="5329575"/>
                  <a:pt x="11052487" y="5323325"/>
                  <a:pt x="11052487" y="5323325"/>
                </a:cubicBezTo>
                <a:cubicBezTo>
                  <a:pt x="11052487" y="5323325"/>
                  <a:pt x="11058231" y="5317075"/>
                  <a:pt x="11059493" y="5318112"/>
                </a:cubicBezTo>
                <a:lnTo>
                  <a:pt x="11064542" y="5322263"/>
                </a:lnTo>
                <a:cubicBezTo>
                  <a:pt x="11057536" y="5327476"/>
                  <a:pt x="11057536" y="5327476"/>
                  <a:pt x="11046050" y="5339977"/>
                </a:cubicBezTo>
                <a:cubicBezTo>
                  <a:pt x="11051794" y="5333725"/>
                  <a:pt x="11046050" y="5339977"/>
                  <a:pt x="11047313" y="5341013"/>
                </a:cubicBezTo>
                <a:cubicBezTo>
                  <a:pt x="11048575" y="5342051"/>
                  <a:pt x="11054319" y="5335800"/>
                  <a:pt x="11060061" y="5329550"/>
                </a:cubicBezTo>
                <a:cubicBezTo>
                  <a:pt x="11059367" y="5339950"/>
                  <a:pt x="11057410" y="5349314"/>
                  <a:pt x="11041443" y="5369103"/>
                </a:cubicBezTo>
                <a:cubicBezTo>
                  <a:pt x="11035700" y="5375355"/>
                  <a:pt x="11035700" y="5375355"/>
                  <a:pt x="11029956" y="5381604"/>
                </a:cubicBezTo>
                <a:cubicBezTo>
                  <a:pt x="11029956" y="5381604"/>
                  <a:pt x="11025475" y="5388893"/>
                  <a:pt x="11026736" y="5389931"/>
                </a:cubicBezTo>
                <a:cubicBezTo>
                  <a:pt x="11048448" y="5363891"/>
                  <a:pt x="11059240" y="5361791"/>
                  <a:pt x="11071989" y="5350326"/>
                </a:cubicBezTo>
                <a:cubicBezTo>
                  <a:pt x="11077732" y="5344076"/>
                  <a:pt x="11076469" y="5343038"/>
                  <a:pt x="11082213" y="5336789"/>
                </a:cubicBezTo>
                <a:cubicBezTo>
                  <a:pt x="11083476" y="5337825"/>
                  <a:pt x="11083476" y="5337825"/>
                  <a:pt x="11089219" y="5331574"/>
                </a:cubicBezTo>
                <a:cubicBezTo>
                  <a:pt x="11089219" y="5331574"/>
                  <a:pt x="11089219" y="5331574"/>
                  <a:pt x="11083476" y="5337825"/>
                </a:cubicBezTo>
                <a:cubicBezTo>
                  <a:pt x="11090481" y="5332612"/>
                  <a:pt x="11090481" y="5332612"/>
                  <a:pt x="11096225" y="5326361"/>
                </a:cubicBezTo>
                <a:cubicBezTo>
                  <a:pt x="11094963" y="5325324"/>
                  <a:pt x="11093700" y="5324285"/>
                  <a:pt x="11087956" y="5330537"/>
                </a:cubicBezTo>
                <a:cubicBezTo>
                  <a:pt x="11080951" y="5335750"/>
                  <a:pt x="11085432" y="5328462"/>
                  <a:pt x="11084170" y="5327424"/>
                </a:cubicBezTo>
                <a:cubicBezTo>
                  <a:pt x="11089914" y="5321173"/>
                  <a:pt x="11096918" y="5315962"/>
                  <a:pt x="11099442" y="5318036"/>
                </a:cubicBezTo>
                <a:cubicBezTo>
                  <a:pt x="11099442" y="5318036"/>
                  <a:pt x="11105187" y="5311785"/>
                  <a:pt x="11105187" y="5311785"/>
                </a:cubicBezTo>
                <a:cubicBezTo>
                  <a:pt x="11105187" y="5311785"/>
                  <a:pt x="11106449" y="5312823"/>
                  <a:pt x="11100705" y="5319075"/>
                </a:cubicBezTo>
                <a:cubicBezTo>
                  <a:pt x="11100705" y="5319075"/>
                  <a:pt x="11100705" y="5319075"/>
                  <a:pt x="11106449" y="5312823"/>
                </a:cubicBezTo>
                <a:cubicBezTo>
                  <a:pt x="11107711" y="5313861"/>
                  <a:pt x="11101968" y="5320112"/>
                  <a:pt x="11101968" y="5320112"/>
                </a:cubicBezTo>
                <a:cubicBezTo>
                  <a:pt x="11103230" y="5321149"/>
                  <a:pt x="11110236" y="5315936"/>
                  <a:pt x="11115979" y="5309684"/>
                </a:cubicBezTo>
                <a:cubicBezTo>
                  <a:pt x="11113454" y="5307610"/>
                  <a:pt x="11115412" y="5298246"/>
                  <a:pt x="11112887" y="5296171"/>
                </a:cubicBezTo>
                <a:lnTo>
                  <a:pt x="11125220" y="5286993"/>
                </a:lnTo>
                <a:lnTo>
                  <a:pt x="11121092" y="5292446"/>
                </a:lnTo>
                <a:cubicBezTo>
                  <a:pt x="11129167" y="5288327"/>
                  <a:pt x="11124757" y="5295460"/>
                  <a:pt x="11119127" y="5301588"/>
                </a:cubicBezTo>
                <a:cubicBezTo>
                  <a:pt x="11121571" y="5303597"/>
                  <a:pt x="11127203" y="5297469"/>
                  <a:pt x="11132834" y="5291341"/>
                </a:cubicBezTo>
                <a:cubicBezTo>
                  <a:pt x="11131612" y="5290335"/>
                  <a:pt x="11137243" y="5284209"/>
                  <a:pt x="11137243" y="5284209"/>
                </a:cubicBezTo>
                <a:cubicBezTo>
                  <a:pt x="11139207" y="5275066"/>
                  <a:pt x="11133576" y="5281194"/>
                  <a:pt x="11131131" y="5279186"/>
                </a:cubicBezTo>
                <a:lnTo>
                  <a:pt x="11127178" y="5284408"/>
                </a:lnTo>
                <a:lnTo>
                  <a:pt x="11128854" y="5276382"/>
                </a:lnTo>
                <a:cubicBezTo>
                  <a:pt x="11128854" y="5276382"/>
                  <a:pt x="11127592" y="5275344"/>
                  <a:pt x="11121847" y="5281595"/>
                </a:cubicBezTo>
                <a:cubicBezTo>
                  <a:pt x="11120587" y="5280558"/>
                  <a:pt x="11133335" y="5269093"/>
                  <a:pt x="11129548" y="5265980"/>
                </a:cubicBezTo>
                <a:cubicBezTo>
                  <a:pt x="11129548" y="5265980"/>
                  <a:pt x="11130811" y="5267019"/>
                  <a:pt x="11130811" y="5267019"/>
                </a:cubicBezTo>
                <a:cubicBezTo>
                  <a:pt x="11136553" y="5260769"/>
                  <a:pt x="11142297" y="5254518"/>
                  <a:pt x="11141034" y="5253481"/>
                </a:cubicBezTo>
                <a:cubicBezTo>
                  <a:pt x="11141034" y="5253481"/>
                  <a:pt x="11139771" y="5252443"/>
                  <a:pt x="11139771" y="5252443"/>
                </a:cubicBezTo>
                <a:cubicBezTo>
                  <a:pt x="11138509" y="5251405"/>
                  <a:pt x="11144253" y="5245155"/>
                  <a:pt x="11142991" y="5244118"/>
                </a:cubicBezTo>
                <a:cubicBezTo>
                  <a:pt x="11135985" y="5249330"/>
                  <a:pt x="11141729" y="5243079"/>
                  <a:pt x="11133461" y="5247257"/>
                </a:cubicBezTo>
                <a:cubicBezTo>
                  <a:pt x="11139205" y="5241005"/>
                  <a:pt x="11150689" y="5228504"/>
                  <a:pt x="11149429" y="5227468"/>
                </a:cubicBezTo>
                <a:cubicBezTo>
                  <a:pt x="11155172" y="5221216"/>
                  <a:pt x="11156434" y="5222254"/>
                  <a:pt x="11156434" y="5222254"/>
                </a:cubicBezTo>
                <a:cubicBezTo>
                  <a:pt x="11162177" y="5216003"/>
                  <a:pt x="11167922" y="5209752"/>
                  <a:pt x="11166659" y="5208714"/>
                </a:cubicBezTo>
                <a:cubicBezTo>
                  <a:pt x="11160914" y="5214964"/>
                  <a:pt x="11160914" y="5214964"/>
                  <a:pt x="11155172" y="5221216"/>
                </a:cubicBezTo>
                <a:cubicBezTo>
                  <a:pt x="11152647" y="5219140"/>
                  <a:pt x="11146904" y="5225391"/>
                  <a:pt x="11151385" y="5218103"/>
                </a:cubicBezTo>
                <a:cubicBezTo>
                  <a:pt x="11144380" y="5223317"/>
                  <a:pt x="11141162" y="5231641"/>
                  <a:pt x="11136680" y="5238930"/>
                </a:cubicBezTo>
                <a:cubicBezTo>
                  <a:pt x="11130937" y="5245180"/>
                  <a:pt x="11122668" y="5249357"/>
                  <a:pt x="11125193" y="5251431"/>
                </a:cubicBezTo>
                <a:cubicBezTo>
                  <a:pt x="11118188" y="5256644"/>
                  <a:pt x="11105439" y="5268108"/>
                  <a:pt x="11100958" y="5275396"/>
                </a:cubicBezTo>
                <a:cubicBezTo>
                  <a:pt x="11099695" y="5274358"/>
                  <a:pt x="11093953" y="5280609"/>
                  <a:pt x="11098433" y="5273322"/>
                </a:cubicBezTo>
                <a:cubicBezTo>
                  <a:pt x="11097172" y="5272283"/>
                  <a:pt x="11097172" y="5272283"/>
                  <a:pt x="11097172" y="5272283"/>
                </a:cubicBezTo>
                <a:cubicBezTo>
                  <a:pt x="11095909" y="5271247"/>
                  <a:pt x="11097172" y="5272283"/>
                  <a:pt x="11101652" y="5264995"/>
                </a:cubicBezTo>
                <a:cubicBezTo>
                  <a:pt x="11094647" y="5270208"/>
                  <a:pt x="11094647" y="5270208"/>
                  <a:pt x="11090860" y="5267096"/>
                </a:cubicBezTo>
                <a:cubicBezTo>
                  <a:pt x="11085118" y="5273346"/>
                  <a:pt x="11078113" y="5278559"/>
                  <a:pt x="11079373" y="5279597"/>
                </a:cubicBezTo>
                <a:cubicBezTo>
                  <a:pt x="11072368" y="5284811"/>
                  <a:pt x="11076849" y="5277521"/>
                  <a:pt x="11069844" y="5282735"/>
                </a:cubicBezTo>
                <a:cubicBezTo>
                  <a:pt x="11075587" y="5276483"/>
                  <a:pt x="11076849" y="5277521"/>
                  <a:pt x="11082593" y="5271270"/>
                </a:cubicBezTo>
                <a:cubicBezTo>
                  <a:pt x="11082593" y="5271270"/>
                  <a:pt x="11082593" y="5271270"/>
                  <a:pt x="11088336" y="5265021"/>
                </a:cubicBezTo>
                <a:cubicBezTo>
                  <a:pt x="11088336" y="5265021"/>
                  <a:pt x="11087073" y="5263984"/>
                  <a:pt x="11087073" y="5263984"/>
                </a:cubicBezTo>
                <a:cubicBezTo>
                  <a:pt x="11085810" y="5262946"/>
                  <a:pt x="11080070" y="5269196"/>
                  <a:pt x="11077544" y="5267121"/>
                </a:cubicBezTo>
                <a:cubicBezTo>
                  <a:pt x="11091553" y="5256694"/>
                  <a:pt x="11094773" y="5248369"/>
                  <a:pt x="11107521" y="5236906"/>
                </a:cubicBezTo>
                <a:cubicBezTo>
                  <a:pt x="11113265" y="5230655"/>
                  <a:pt x="11104997" y="5234831"/>
                  <a:pt x="11112003" y="5229617"/>
                </a:cubicBezTo>
                <a:cubicBezTo>
                  <a:pt x="11110741" y="5228580"/>
                  <a:pt x="11109479" y="5227543"/>
                  <a:pt x="11109479" y="5227543"/>
                </a:cubicBezTo>
                <a:cubicBezTo>
                  <a:pt x="11115222" y="5221291"/>
                  <a:pt x="11122228" y="5216079"/>
                  <a:pt x="11127969" y="5209829"/>
                </a:cubicBezTo>
                <a:cubicBezTo>
                  <a:pt x="11133714" y="5203578"/>
                  <a:pt x="11136238" y="5205653"/>
                  <a:pt x="11141982" y="5199402"/>
                </a:cubicBezTo>
                <a:cubicBezTo>
                  <a:pt x="11147725" y="5193151"/>
                  <a:pt x="11145200" y="5191076"/>
                  <a:pt x="11156687" y="5178576"/>
                </a:cubicBezTo>
                <a:cubicBezTo>
                  <a:pt x="11162430" y="5172324"/>
                  <a:pt x="11156687" y="5178576"/>
                  <a:pt x="11157948" y="5179613"/>
                </a:cubicBezTo>
                <a:cubicBezTo>
                  <a:pt x="11163692" y="5173363"/>
                  <a:pt x="11168173" y="5166074"/>
                  <a:pt x="11166912" y="5165036"/>
                </a:cubicBezTo>
                <a:cubicBezTo>
                  <a:pt x="11172653" y="5158787"/>
                  <a:pt x="11171392" y="5157748"/>
                  <a:pt x="11178397" y="5152535"/>
                </a:cubicBezTo>
                <a:cubicBezTo>
                  <a:pt x="11170129" y="5156712"/>
                  <a:pt x="11180354" y="5143172"/>
                  <a:pt x="11191840" y="5130672"/>
                </a:cubicBezTo>
                <a:cubicBezTo>
                  <a:pt x="11190578" y="5129634"/>
                  <a:pt x="11189315" y="5128596"/>
                  <a:pt x="11186791" y="5126522"/>
                </a:cubicBezTo>
                <a:cubicBezTo>
                  <a:pt x="11205284" y="5108806"/>
                  <a:pt x="11200235" y="5104657"/>
                  <a:pt x="11210459" y="5091119"/>
                </a:cubicBezTo>
                <a:close/>
                <a:moveTo>
                  <a:pt x="11586300" y="5091039"/>
                </a:moveTo>
                <a:cubicBezTo>
                  <a:pt x="11585008" y="5089976"/>
                  <a:pt x="11579122" y="5096384"/>
                  <a:pt x="11577830" y="5095323"/>
                </a:cubicBezTo>
                <a:cubicBezTo>
                  <a:pt x="11571944" y="5101728"/>
                  <a:pt x="11567349" y="5109196"/>
                  <a:pt x="11560171" y="5114542"/>
                </a:cubicBezTo>
                <a:cubicBezTo>
                  <a:pt x="11549687" y="5128418"/>
                  <a:pt x="11539206" y="5142294"/>
                  <a:pt x="11548967" y="5139072"/>
                </a:cubicBezTo>
                <a:cubicBezTo>
                  <a:pt x="11554854" y="5132665"/>
                  <a:pt x="11562034" y="5127319"/>
                  <a:pt x="11567920" y="5120913"/>
                </a:cubicBezTo>
                <a:cubicBezTo>
                  <a:pt x="11566628" y="5119851"/>
                  <a:pt x="11565338" y="5118789"/>
                  <a:pt x="11558159" y="5124133"/>
                </a:cubicBezTo>
                <a:cubicBezTo>
                  <a:pt x="11564045" y="5117727"/>
                  <a:pt x="11562753" y="5116665"/>
                  <a:pt x="11568640" y="5110258"/>
                </a:cubicBezTo>
                <a:cubicBezTo>
                  <a:pt x="11568640" y="5110258"/>
                  <a:pt x="11569932" y="5111320"/>
                  <a:pt x="11575819" y="5104914"/>
                </a:cubicBezTo>
                <a:cubicBezTo>
                  <a:pt x="11575819" y="5104914"/>
                  <a:pt x="11578403" y="5107037"/>
                  <a:pt x="11571223" y="5112381"/>
                </a:cubicBezTo>
                <a:cubicBezTo>
                  <a:pt x="11580986" y="5109161"/>
                  <a:pt x="11581706" y="5098507"/>
                  <a:pt x="11586300" y="5091039"/>
                </a:cubicBezTo>
                <a:close/>
                <a:moveTo>
                  <a:pt x="11157319" y="5090465"/>
                </a:moveTo>
                <a:cubicBezTo>
                  <a:pt x="11157319" y="5090465"/>
                  <a:pt x="11151175" y="5097149"/>
                  <a:pt x="11151175" y="5097149"/>
                </a:cubicBezTo>
                <a:cubicBezTo>
                  <a:pt x="11152551" y="5098281"/>
                  <a:pt x="11164836" y="5084910"/>
                  <a:pt x="11157319" y="5090465"/>
                </a:cubicBezTo>
                <a:close/>
                <a:moveTo>
                  <a:pt x="11171253" y="5090183"/>
                </a:moveTo>
                <a:cubicBezTo>
                  <a:pt x="11171253" y="5090183"/>
                  <a:pt x="11171253" y="5090183"/>
                  <a:pt x="11165109" y="5096871"/>
                </a:cubicBezTo>
                <a:cubicBezTo>
                  <a:pt x="11166025" y="5097624"/>
                  <a:pt x="11172168" y="5090938"/>
                  <a:pt x="11172168" y="5090938"/>
                </a:cubicBezTo>
                <a:cubicBezTo>
                  <a:pt x="11172168" y="5090938"/>
                  <a:pt x="11171253" y="5090183"/>
                  <a:pt x="11171253" y="5090183"/>
                </a:cubicBezTo>
                <a:close/>
                <a:moveTo>
                  <a:pt x="11143339" y="5088753"/>
                </a:moveTo>
                <a:cubicBezTo>
                  <a:pt x="11140807" y="5086672"/>
                  <a:pt x="11129399" y="5099088"/>
                  <a:pt x="11122429" y="5104255"/>
                </a:cubicBezTo>
                <a:cubicBezTo>
                  <a:pt x="11122429" y="5104255"/>
                  <a:pt x="11117989" y="5111504"/>
                  <a:pt x="11112286" y="5117711"/>
                </a:cubicBezTo>
                <a:cubicBezTo>
                  <a:pt x="11112286" y="5117711"/>
                  <a:pt x="11106582" y="5123919"/>
                  <a:pt x="11100878" y="5130127"/>
                </a:cubicBezTo>
                <a:cubicBezTo>
                  <a:pt x="11100878" y="5130127"/>
                  <a:pt x="11107848" y="5124960"/>
                  <a:pt x="11107848" y="5124960"/>
                </a:cubicBezTo>
                <a:cubicBezTo>
                  <a:pt x="11107848" y="5124960"/>
                  <a:pt x="11107848" y="5124960"/>
                  <a:pt x="11113553" y="5118752"/>
                </a:cubicBezTo>
                <a:cubicBezTo>
                  <a:pt x="11113553" y="5118752"/>
                  <a:pt x="11113553" y="5118752"/>
                  <a:pt x="11119256" y="5112544"/>
                </a:cubicBezTo>
                <a:cubicBezTo>
                  <a:pt x="11120521" y="5113585"/>
                  <a:pt x="11121788" y="5114625"/>
                  <a:pt x="11123053" y="5115667"/>
                </a:cubicBezTo>
                <a:cubicBezTo>
                  <a:pt x="11130024" y="5110497"/>
                  <a:pt x="11121788" y="5114625"/>
                  <a:pt x="11128758" y="5109457"/>
                </a:cubicBezTo>
                <a:cubicBezTo>
                  <a:pt x="11128758" y="5109457"/>
                  <a:pt x="11128758" y="5109457"/>
                  <a:pt x="11134462" y="5103249"/>
                </a:cubicBezTo>
                <a:cubicBezTo>
                  <a:pt x="11132875" y="5107393"/>
                  <a:pt x="11134142" y="5108434"/>
                  <a:pt x="11136676" y="5107792"/>
                </a:cubicBezTo>
                <a:cubicBezTo>
                  <a:pt x="11139208" y="5107151"/>
                  <a:pt x="11143009" y="5104828"/>
                  <a:pt x="11146494" y="5102245"/>
                </a:cubicBezTo>
                <a:cubicBezTo>
                  <a:pt x="11156636" y="5088789"/>
                  <a:pt x="11145870" y="5090833"/>
                  <a:pt x="11134462" y="5103249"/>
                </a:cubicBezTo>
                <a:cubicBezTo>
                  <a:pt x="11133197" y="5102209"/>
                  <a:pt x="11133197" y="5102209"/>
                  <a:pt x="11127492" y="5108417"/>
                </a:cubicBezTo>
                <a:cubicBezTo>
                  <a:pt x="11131930" y="5101169"/>
                  <a:pt x="11138899" y="5096002"/>
                  <a:pt x="11143339" y="5088753"/>
                </a:cubicBezTo>
                <a:close/>
                <a:moveTo>
                  <a:pt x="11220357" y="5087521"/>
                </a:moveTo>
                <a:cubicBezTo>
                  <a:pt x="11218982" y="5086391"/>
                  <a:pt x="11212840" y="5093077"/>
                  <a:pt x="11206697" y="5099762"/>
                </a:cubicBezTo>
                <a:cubicBezTo>
                  <a:pt x="11206697" y="5099762"/>
                  <a:pt x="11214215" y="5094207"/>
                  <a:pt x="11214215" y="5094207"/>
                </a:cubicBezTo>
                <a:cubicBezTo>
                  <a:pt x="11214215" y="5094207"/>
                  <a:pt x="11214215" y="5094207"/>
                  <a:pt x="11220357" y="5087521"/>
                </a:cubicBezTo>
                <a:close/>
                <a:moveTo>
                  <a:pt x="11500660" y="5087140"/>
                </a:moveTo>
                <a:cubicBezTo>
                  <a:pt x="11494517" y="5093826"/>
                  <a:pt x="11494517" y="5093826"/>
                  <a:pt x="11494517" y="5093826"/>
                </a:cubicBezTo>
                <a:cubicBezTo>
                  <a:pt x="11494517" y="5093826"/>
                  <a:pt x="11495779" y="5094862"/>
                  <a:pt x="11495779" y="5094862"/>
                </a:cubicBezTo>
                <a:cubicBezTo>
                  <a:pt x="11495779" y="5094862"/>
                  <a:pt x="11489634" y="5101548"/>
                  <a:pt x="11489634" y="5101548"/>
                </a:cubicBezTo>
                <a:cubicBezTo>
                  <a:pt x="11488374" y="5100512"/>
                  <a:pt x="11488374" y="5100512"/>
                  <a:pt x="11488374" y="5100512"/>
                </a:cubicBezTo>
                <a:cubicBezTo>
                  <a:pt x="11488374" y="5100512"/>
                  <a:pt x="11482231" y="5107197"/>
                  <a:pt x="11483492" y="5108233"/>
                </a:cubicBezTo>
                <a:cubicBezTo>
                  <a:pt x="11483492" y="5108233"/>
                  <a:pt x="11483492" y="5108233"/>
                  <a:pt x="11484752" y="5109269"/>
                </a:cubicBezTo>
                <a:cubicBezTo>
                  <a:pt x="11484752" y="5109269"/>
                  <a:pt x="11484752" y="5109269"/>
                  <a:pt x="11490895" y="5102583"/>
                </a:cubicBezTo>
                <a:cubicBezTo>
                  <a:pt x="11490895" y="5102583"/>
                  <a:pt x="11484752" y="5109269"/>
                  <a:pt x="11486012" y="5110306"/>
                </a:cubicBezTo>
                <a:cubicBezTo>
                  <a:pt x="11486012" y="5110306"/>
                  <a:pt x="11486012" y="5110306"/>
                  <a:pt x="11487272" y="5111342"/>
                </a:cubicBezTo>
                <a:cubicBezTo>
                  <a:pt x="11487272" y="5111342"/>
                  <a:pt x="11487272" y="5111342"/>
                  <a:pt x="11493416" y="5104655"/>
                </a:cubicBezTo>
                <a:cubicBezTo>
                  <a:pt x="11493416" y="5104655"/>
                  <a:pt x="11492155" y="5103620"/>
                  <a:pt x="11492155" y="5103620"/>
                </a:cubicBezTo>
                <a:cubicBezTo>
                  <a:pt x="11492155" y="5103620"/>
                  <a:pt x="11490895" y="5102583"/>
                  <a:pt x="11490895" y="5102583"/>
                </a:cubicBezTo>
                <a:cubicBezTo>
                  <a:pt x="11490895" y="5102583"/>
                  <a:pt x="11497038" y="5095898"/>
                  <a:pt x="11497038" y="5095898"/>
                </a:cubicBezTo>
                <a:cubicBezTo>
                  <a:pt x="11497038" y="5095898"/>
                  <a:pt x="11501920" y="5088177"/>
                  <a:pt x="11501920" y="5088177"/>
                </a:cubicBezTo>
                <a:cubicBezTo>
                  <a:pt x="11500660" y="5087140"/>
                  <a:pt x="11500660" y="5087140"/>
                  <a:pt x="11500660" y="5087140"/>
                </a:cubicBezTo>
                <a:close/>
                <a:moveTo>
                  <a:pt x="11380998" y="5086568"/>
                </a:moveTo>
                <a:cubicBezTo>
                  <a:pt x="11364621" y="5106845"/>
                  <a:pt x="11348997" y="5116493"/>
                  <a:pt x="11333902" y="5137824"/>
                </a:cubicBezTo>
                <a:cubicBezTo>
                  <a:pt x="11342355" y="5133528"/>
                  <a:pt x="11361300" y="5115360"/>
                  <a:pt x="11359264" y="5124932"/>
                </a:cubicBezTo>
                <a:cubicBezTo>
                  <a:pt x="11363114" y="5128096"/>
                  <a:pt x="11371568" y="5123800"/>
                  <a:pt x="11372850" y="5124854"/>
                </a:cubicBezTo>
                <a:cubicBezTo>
                  <a:pt x="11377454" y="5117393"/>
                  <a:pt x="11378738" y="5118448"/>
                  <a:pt x="11380020" y="5119502"/>
                </a:cubicBezTo>
                <a:cubicBezTo>
                  <a:pt x="11387944" y="5103524"/>
                  <a:pt x="11379490" y="5107821"/>
                  <a:pt x="11388697" y="5092898"/>
                </a:cubicBezTo>
                <a:cubicBezTo>
                  <a:pt x="11387415" y="5091844"/>
                  <a:pt x="11381527" y="5098250"/>
                  <a:pt x="11380245" y="5097196"/>
                </a:cubicBezTo>
                <a:cubicBezTo>
                  <a:pt x="11380245" y="5097196"/>
                  <a:pt x="11386131" y="5090788"/>
                  <a:pt x="11384847" y="5089734"/>
                </a:cubicBezTo>
                <a:cubicBezTo>
                  <a:pt x="11383565" y="5088679"/>
                  <a:pt x="11382282" y="5087624"/>
                  <a:pt x="11380998" y="5086568"/>
                </a:cubicBezTo>
                <a:close/>
                <a:moveTo>
                  <a:pt x="11416352" y="5084339"/>
                </a:moveTo>
                <a:cubicBezTo>
                  <a:pt x="11410208" y="5091026"/>
                  <a:pt x="11410208" y="5091026"/>
                  <a:pt x="11410208" y="5091026"/>
                </a:cubicBezTo>
                <a:cubicBezTo>
                  <a:pt x="11410208" y="5091026"/>
                  <a:pt x="11411583" y="5092156"/>
                  <a:pt x="11417728" y="5085469"/>
                </a:cubicBezTo>
                <a:cubicBezTo>
                  <a:pt x="11417728" y="5085469"/>
                  <a:pt x="11416352" y="5084339"/>
                  <a:pt x="11416352" y="5084339"/>
                </a:cubicBezTo>
                <a:close/>
                <a:moveTo>
                  <a:pt x="11213941" y="5082248"/>
                </a:moveTo>
                <a:cubicBezTo>
                  <a:pt x="11212566" y="5081117"/>
                  <a:pt x="11205049" y="5086672"/>
                  <a:pt x="11205049" y="5086672"/>
                </a:cubicBezTo>
                <a:cubicBezTo>
                  <a:pt x="11198905" y="5093359"/>
                  <a:pt x="11200280" y="5094488"/>
                  <a:pt x="11201655" y="5095618"/>
                </a:cubicBezTo>
                <a:cubicBezTo>
                  <a:pt x="11207799" y="5088933"/>
                  <a:pt x="11213941" y="5082248"/>
                  <a:pt x="11213941" y="5082248"/>
                </a:cubicBezTo>
                <a:close/>
                <a:moveTo>
                  <a:pt x="4345184" y="5081871"/>
                </a:moveTo>
                <a:cubicBezTo>
                  <a:pt x="4336599" y="5082270"/>
                  <a:pt x="4329035" y="5092574"/>
                  <a:pt x="4330054" y="5102482"/>
                </a:cubicBezTo>
                <a:cubicBezTo>
                  <a:pt x="4330566" y="5107436"/>
                  <a:pt x="4330566" y="5107436"/>
                  <a:pt x="4330566" y="5107436"/>
                </a:cubicBezTo>
                <a:cubicBezTo>
                  <a:pt x="4321983" y="5107835"/>
                  <a:pt x="4313400" y="5108233"/>
                  <a:pt x="4305835" y="5118538"/>
                </a:cubicBezTo>
                <a:cubicBezTo>
                  <a:pt x="4314419" y="5118140"/>
                  <a:pt x="4314929" y="5123093"/>
                  <a:pt x="4315438" y="5128047"/>
                </a:cubicBezTo>
                <a:cubicBezTo>
                  <a:pt x="4316203" y="5135477"/>
                  <a:pt x="4316969" y="5142907"/>
                  <a:pt x="4316596" y="5149767"/>
                </a:cubicBezTo>
                <a:lnTo>
                  <a:pt x="4316239" y="5150928"/>
                </a:lnTo>
                <a:lnTo>
                  <a:pt x="4315674" y="5151630"/>
                </a:lnTo>
                <a:cubicBezTo>
                  <a:pt x="4316139" y="5146803"/>
                  <a:pt x="4315674" y="5151630"/>
                  <a:pt x="4307630" y="5150069"/>
                </a:cubicBezTo>
                <a:lnTo>
                  <a:pt x="4314103" y="5157828"/>
                </a:lnTo>
                <a:lnTo>
                  <a:pt x="4310934" y="5168072"/>
                </a:lnTo>
                <a:cubicBezTo>
                  <a:pt x="4301841" y="5163518"/>
                  <a:pt x="4294788" y="5178777"/>
                  <a:pt x="4295808" y="5188683"/>
                </a:cubicBezTo>
                <a:cubicBezTo>
                  <a:pt x="4304390" y="5188284"/>
                  <a:pt x="4303881" y="5183331"/>
                  <a:pt x="4313485" y="5192839"/>
                </a:cubicBezTo>
                <a:cubicBezTo>
                  <a:pt x="4321559" y="5187486"/>
                  <a:pt x="4321559" y="5187486"/>
                  <a:pt x="4330143" y="5187089"/>
                </a:cubicBezTo>
                <a:cubicBezTo>
                  <a:pt x="4328101" y="5167274"/>
                  <a:pt x="4325553" y="5142508"/>
                  <a:pt x="4333115" y="5132203"/>
                </a:cubicBezTo>
                <a:cubicBezTo>
                  <a:pt x="4324024" y="5127649"/>
                  <a:pt x="4340168" y="5116944"/>
                  <a:pt x="4330566" y="5107436"/>
                </a:cubicBezTo>
                <a:cubicBezTo>
                  <a:pt x="4338639" y="5102084"/>
                  <a:pt x="4347223" y="5101685"/>
                  <a:pt x="4346713" y="5096732"/>
                </a:cubicBezTo>
                <a:cubicBezTo>
                  <a:pt x="4346203" y="5091777"/>
                  <a:pt x="4345693" y="5086826"/>
                  <a:pt x="4345184" y="5081871"/>
                </a:cubicBezTo>
                <a:close/>
                <a:moveTo>
                  <a:pt x="11261892" y="5079856"/>
                </a:moveTo>
                <a:cubicBezTo>
                  <a:pt x="11260736" y="5080128"/>
                  <a:pt x="11259112" y="5081239"/>
                  <a:pt x="11256553" y="5084025"/>
                </a:cubicBezTo>
                <a:cubicBezTo>
                  <a:pt x="11255617" y="5085700"/>
                  <a:pt x="11255321" y="5086679"/>
                  <a:pt x="11255484" y="5087118"/>
                </a:cubicBezTo>
                <a:cubicBezTo>
                  <a:pt x="11255646" y="5087557"/>
                  <a:pt x="11256267" y="5087456"/>
                  <a:pt x="11257165" y="5086972"/>
                </a:cubicBezTo>
                <a:cubicBezTo>
                  <a:pt x="11258959" y="5086003"/>
                  <a:pt x="11261864" y="5083499"/>
                  <a:pt x="11264423" y="5080714"/>
                </a:cubicBezTo>
                <a:cubicBezTo>
                  <a:pt x="11263735" y="5080149"/>
                  <a:pt x="11263048" y="5079583"/>
                  <a:pt x="11261892" y="5079856"/>
                </a:cubicBezTo>
                <a:close/>
                <a:moveTo>
                  <a:pt x="11182408" y="5079794"/>
                </a:moveTo>
                <a:cubicBezTo>
                  <a:pt x="11177289" y="5085366"/>
                  <a:pt x="11178663" y="5086496"/>
                  <a:pt x="11173544" y="5092067"/>
                </a:cubicBezTo>
                <a:cubicBezTo>
                  <a:pt x="11174919" y="5093198"/>
                  <a:pt x="11180038" y="5087627"/>
                  <a:pt x="11180038" y="5087627"/>
                </a:cubicBezTo>
                <a:cubicBezTo>
                  <a:pt x="11183783" y="5080925"/>
                  <a:pt x="11183783" y="5080925"/>
                  <a:pt x="11182408" y="5079794"/>
                </a:cubicBezTo>
                <a:close/>
                <a:moveTo>
                  <a:pt x="11550459" y="5079207"/>
                </a:moveTo>
                <a:cubicBezTo>
                  <a:pt x="11546218" y="5081368"/>
                  <a:pt x="11530051" y="5096828"/>
                  <a:pt x="11537926" y="5095086"/>
                </a:cubicBezTo>
                <a:cubicBezTo>
                  <a:pt x="11537926" y="5095086"/>
                  <a:pt x="11537926" y="5095086"/>
                  <a:pt x="11539117" y="5096066"/>
                </a:cubicBezTo>
                <a:cubicBezTo>
                  <a:pt x="11544850" y="5089826"/>
                  <a:pt x="11548201" y="5081627"/>
                  <a:pt x="11549392" y="5082608"/>
                </a:cubicBezTo>
                <a:cubicBezTo>
                  <a:pt x="11551961" y="5079244"/>
                  <a:pt x="11551873" y="5078486"/>
                  <a:pt x="11550459" y="5079207"/>
                </a:cubicBezTo>
                <a:close/>
                <a:moveTo>
                  <a:pt x="11571217" y="5078643"/>
                </a:moveTo>
                <a:cubicBezTo>
                  <a:pt x="11571217" y="5078643"/>
                  <a:pt x="11571217" y="5078643"/>
                  <a:pt x="11565073" y="5085328"/>
                </a:cubicBezTo>
                <a:lnTo>
                  <a:pt x="11572133" y="5079395"/>
                </a:lnTo>
                <a:cubicBezTo>
                  <a:pt x="11572133" y="5079395"/>
                  <a:pt x="11572133" y="5079395"/>
                  <a:pt x="11571217" y="5078643"/>
                </a:cubicBezTo>
                <a:close/>
                <a:moveTo>
                  <a:pt x="4262554" y="5076140"/>
                </a:moveTo>
                <a:cubicBezTo>
                  <a:pt x="4253508" y="5074385"/>
                  <a:pt x="4261613" y="5085873"/>
                  <a:pt x="4261613" y="5085873"/>
                </a:cubicBezTo>
                <a:cubicBezTo>
                  <a:pt x="4261495" y="5087090"/>
                  <a:pt x="4262001" y="5087808"/>
                  <a:pt x="4262842" y="5088049"/>
                </a:cubicBezTo>
                <a:cubicBezTo>
                  <a:pt x="4263683" y="5088290"/>
                  <a:pt x="4264858" y="5088052"/>
                  <a:pt x="4266077" y="5087359"/>
                </a:cubicBezTo>
                <a:cubicBezTo>
                  <a:pt x="4268516" y="5085973"/>
                  <a:pt x="4271130" y="5082762"/>
                  <a:pt x="4271601" y="5077894"/>
                </a:cubicBezTo>
                <a:cubicBezTo>
                  <a:pt x="4271601" y="5077894"/>
                  <a:pt x="4271601" y="5077894"/>
                  <a:pt x="4262554" y="5076140"/>
                </a:cubicBezTo>
                <a:close/>
                <a:moveTo>
                  <a:pt x="11260744" y="5074757"/>
                </a:moveTo>
                <a:cubicBezTo>
                  <a:pt x="11262108" y="5072945"/>
                  <a:pt x="11261765" y="5072663"/>
                  <a:pt x="11258006" y="5075440"/>
                </a:cubicBezTo>
                <a:cubicBezTo>
                  <a:pt x="11251863" y="5082126"/>
                  <a:pt x="11251863" y="5082126"/>
                  <a:pt x="11253238" y="5083256"/>
                </a:cubicBezTo>
                <a:cubicBezTo>
                  <a:pt x="11256310" y="5079913"/>
                  <a:pt x="11259381" y="5076570"/>
                  <a:pt x="11260744" y="5074757"/>
                </a:cubicBezTo>
                <a:close/>
                <a:moveTo>
                  <a:pt x="11522765" y="5072714"/>
                </a:moveTo>
                <a:cubicBezTo>
                  <a:pt x="11518602" y="5079724"/>
                  <a:pt x="11514441" y="5086735"/>
                  <a:pt x="11515739" y="5087802"/>
                </a:cubicBezTo>
                <a:cubicBezTo>
                  <a:pt x="11517038" y="5088870"/>
                  <a:pt x="11522498" y="5082926"/>
                  <a:pt x="11522498" y="5082926"/>
                </a:cubicBezTo>
                <a:cubicBezTo>
                  <a:pt x="11527958" y="5076984"/>
                  <a:pt x="11525095" y="5085061"/>
                  <a:pt x="11530555" y="5079119"/>
                </a:cubicBezTo>
                <a:cubicBezTo>
                  <a:pt x="11533419" y="5071042"/>
                  <a:pt x="11525361" y="5074850"/>
                  <a:pt x="11522765" y="5072714"/>
                </a:cubicBezTo>
                <a:close/>
                <a:moveTo>
                  <a:pt x="11413363" y="5071614"/>
                </a:moveTo>
                <a:cubicBezTo>
                  <a:pt x="11411908" y="5071885"/>
                  <a:pt x="11410029" y="5073273"/>
                  <a:pt x="11407645" y="5077181"/>
                </a:cubicBezTo>
                <a:cubicBezTo>
                  <a:pt x="11400127" y="5082736"/>
                  <a:pt x="11402877" y="5084997"/>
                  <a:pt x="11402877" y="5084997"/>
                </a:cubicBezTo>
                <a:cubicBezTo>
                  <a:pt x="11404252" y="5086127"/>
                  <a:pt x="11410395" y="5079442"/>
                  <a:pt x="11416537" y="5072756"/>
                </a:cubicBezTo>
                <a:cubicBezTo>
                  <a:pt x="11415850" y="5072191"/>
                  <a:pt x="11414819" y="5071344"/>
                  <a:pt x="11413363" y="5071614"/>
                </a:cubicBezTo>
                <a:close/>
                <a:moveTo>
                  <a:pt x="11215043" y="5071417"/>
                </a:moveTo>
                <a:cubicBezTo>
                  <a:pt x="11215043" y="5071417"/>
                  <a:pt x="11208899" y="5078103"/>
                  <a:pt x="11208899" y="5078103"/>
                </a:cubicBezTo>
                <a:cubicBezTo>
                  <a:pt x="11210275" y="5079233"/>
                  <a:pt x="11210275" y="5079233"/>
                  <a:pt x="11210275" y="5079233"/>
                </a:cubicBezTo>
                <a:cubicBezTo>
                  <a:pt x="11202757" y="5084788"/>
                  <a:pt x="11207525" y="5076973"/>
                  <a:pt x="11195239" y="5090344"/>
                </a:cubicBezTo>
                <a:cubicBezTo>
                  <a:pt x="11196614" y="5091475"/>
                  <a:pt x="11197989" y="5092604"/>
                  <a:pt x="11210275" y="5079233"/>
                </a:cubicBezTo>
                <a:cubicBezTo>
                  <a:pt x="11210275" y="5079233"/>
                  <a:pt x="11216418" y="5072548"/>
                  <a:pt x="11216418" y="5072548"/>
                </a:cubicBezTo>
                <a:cubicBezTo>
                  <a:pt x="11216418" y="5072548"/>
                  <a:pt x="11216418" y="5072548"/>
                  <a:pt x="11215043" y="5071417"/>
                </a:cubicBezTo>
                <a:close/>
                <a:moveTo>
                  <a:pt x="11347080" y="5070426"/>
                </a:moveTo>
                <a:cubicBezTo>
                  <a:pt x="11340938" y="5077113"/>
                  <a:pt x="11340938" y="5077113"/>
                  <a:pt x="11340938" y="5077113"/>
                </a:cubicBezTo>
                <a:cubicBezTo>
                  <a:pt x="11340938" y="5077113"/>
                  <a:pt x="11342312" y="5078242"/>
                  <a:pt x="11348455" y="5071556"/>
                </a:cubicBezTo>
                <a:cubicBezTo>
                  <a:pt x="11347080" y="5070426"/>
                  <a:pt x="11347080" y="5070426"/>
                  <a:pt x="11347080" y="5070426"/>
                </a:cubicBezTo>
                <a:close/>
                <a:moveTo>
                  <a:pt x="11198665" y="5069689"/>
                </a:moveTo>
                <a:cubicBezTo>
                  <a:pt x="11191811" y="5074812"/>
                  <a:pt x="11181772" y="5088074"/>
                  <a:pt x="11177364" y="5095207"/>
                </a:cubicBezTo>
                <a:cubicBezTo>
                  <a:pt x="11184217" y="5090083"/>
                  <a:pt x="11194256" y="5076823"/>
                  <a:pt x="11195478" y="5077826"/>
                </a:cubicBezTo>
                <a:cubicBezTo>
                  <a:pt x="11195478" y="5077826"/>
                  <a:pt x="11199888" y="5070693"/>
                  <a:pt x="11198665" y="5069689"/>
                </a:cubicBezTo>
                <a:close/>
                <a:moveTo>
                  <a:pt x="11252438" y="5067929"/>
                </a:moveTo>
                <a:cubicBezTo>
                  <a:pt x="11250559" y="5069318"/>
                  <a:pt x="11247143" y="5072378"/>
                  <a:pt x="11244071" y="5075721"/>
                </a:cubicBezTo>
                <a:cubicBezTo>
                  <a:pt x="11245446" y="5076851"/>
                  <a:pt x="11251590" y="5070166"/>
                  <a:pt x="11251590" y="5070166"/>
                </a:cubicBezTo>
                <a:cubicBezTo>
                  <a:pt x="11254661" y="5066823"/>
                  <a:pt x="11254317" y="5066541"/>
                  <a:pt x="11252438" y="5067929"/>
                </a:cubicBezTo>
                <a:close/>
                <a:moveTo>
                  <a:pt x="11514747" y="5067429"/>
                </a:moveTo>
                <a:cubicBezTo>
                  <a:pt x="11509629" y="5073001"/>
                  <a:pt x="11509629" y="5073001"/>
                  <a:pt x="11509629" y="5073001"/>
                </a:cubicBezTo>
                <a:cubicBezTo>
                  <a:pt x="11510203" y="5073473"/>
                  <a:pt x="11509496" y="5075335"/>
                  <a:pt x="11509926" y="5075688"/>
                </a:cubicBezTo>
                <a:cubicBezTo>
                  <a:pt x="11510355" y="5076042"/>
                  <a:pt x="11511920" y="5074885"/>
                  <a:pt x="11517040" y="5069313"/>
                </a:cubicBezTo>
                <a:cubicBezTo>
                  <a:pt x="11517040" y="5069313"/>
                  <a:pt x="11515894" y="5068372"/>
                  <a:pt x="11514747" y="5067429"/>
                </a:cubicBezTo>
                <a:close/>
                <a:moveTo>
                  <a:pt x="11221196" y="5067348"/>
                </a:moveTo>
                <a:cubicBezTo>
                  <a:pt x="11215735" y="5073289"/>
                  <a:pt x="11216957" y="5074295"/>
                  <a:pt x="11211497" y="5080239"/>
                </a:cubicBezTo>
                <a:cubicBezTo>
                  <a:pt x="11219402" y="5076303"/>
                  <a:pt x="11229100" y="5063416"/>
                  <a:pt x="11221196" y="5067348"/>
                </a:cubicBezTo>
                <a:close/>
                <a:moveTo>
                  <a:pt x="11247711" y="5066979"/>
                </a:moveTo>
                <a:cubicBezTo>
                  <a:pt x="11247711" y="5066979"/>
                  <a:pt x="11242000" y="5073194"/>
                  <a:pt x="11242000" y="5073194"/>
                </a:cubicBezTo>
                <a:cubicBezTo>
                  <a:pt x="11231845" y="5086670"/>
                  <a:pt x="11229307" y="5084584"/>
                  <a:pt x="11223596" y="5090800"/>
                </a:cubicBezTo>
                <a:cubicBezTo>
                  <a:pt x="11216616" y="5095972"/>
                  <a:pt x="11217885" y="5097014"/>
                  <a:pt x="11213441" y="5104275"/>
                </a:cubicBezTo>
                <a:cubicBezTo>
                  <a:pt x="11221692" y="5100145"/>
                  <a:pt x="11210268" y="5112578"/>
                  <a:pt x="11197575" y="5123967"/>
                </a:cubicBezTo>
                <a:cubicBezTo>
                  <a:pt x="11201382" y="5127097"/>
                  <a:pt x="11203920" y="5129183"/>
                  <a:pt x="11212172" y="5125053"/>
                </a:cubicBezTo>
                <a:cubicBezTo>
                  <a:pt x="11217884" y="5118837"/>
                  <a:pt x="11217884" y="5118837"/>
                  <a:pt x="11217884" y="5118837"/>
                </a:cubicBezTo>
                <a:cubicBezTo>
                  <a:pt x="11217884" y="5118837"/>
                  <a:pt x="11224863" y="5113665"/>
                  <a:pt x="11226133" y="5114707"/>
                </a:cubicBezTo>
                <a:cubicBezTo>
                  <a:pt x="11227402" y="5115751"/>
                  <a:pt x="11221691" y="5121966"/>
                  <a:pt x="11224228" y="5124053"/>
                </a:cubicBezTo>
                <a:cubicBezTo>
                  <a:pt x="11218518" y="5130268"/>
                  <a:pt x="11217248" y="5129226"/>
                  <a:pt x="11217248" y="5129226"/>
                </a:cubicBezTo>
                <a:cubicBezTo>
                  <a:pt x="11211536" y="5135443"/>
                  <a:pt x="11211536" y="5135443"/>
                  <a:pt x="11207093" y="5142702"/>
                </a:cubicBezTo>
                <a:cubicBezTo>
                  <a:pt x="11194400" y="5154092"/>
                  <a:pt x="11195036" y="5143701"/>
                  <a:pt x="11177901" y="5162351"/>
                </a:cubicBezTo>
                <a:cubicBezTo>
                  <a:pt x="11180440" y="5164437"/>
                  <a:pt x="11181709" y="5165481"/>
                  <a:pt x="11169015" y="5176870"/>
                </a:cubicBezTo>
                <a:cubicBezTo>
                  <a:pt x="11171554" y="5178957"/>
                  <a:pt x="11171554" y="5178957"/>
                  <a:pt x="11172823" y="5180000"/>
                </a:cubicBezTo>
                <a:cubicBezTo>
                  <a:pt x="11172823" y="5180000"/>
                  <a:pt x="11167112" y="5186216"/>
                  <a:pt x="11167112" y="5186216"/>
                </a:cubicBezTo>
                <a:cubicBezTo>
                  <a:pt x="11167112" y="5186216"/>
                  <a:pt x="11167112" y="5186216"/>
                  <a:pt x="11160131" y="5191388"/>
                </a:cubicBezTo>
                <a:cubicBezTo>
                  <a:pt x="11161400" y="5192432"/>
                  <a:pt x="11161400" y="5192432"/>
                  <a:pt x="11161400" y="5192432"/>
                </a:cubicBezTo>
                <a:cubicBezTo>
                  <a:pt x="11161400" y="5192432"/>
                  <a:pt x="11167112" y="5186216"/>
                  <a:pt x="11167112" y="5186216"/>
                </a:cubicBezTo>
                <a:cubicBezTo>
                  <a:pt x="11167112" y="5186216"/>
                  <a:pt x="11168381" y="5187259"/>
                  <a:pt x="11168381" y="5187259"/>
                </a:cubicBezTo>
                <a:cubicBezTo>
                  <a:pt x="11169650" y="5188302"/>
                  <a:pt x="11175362" y="5182086"/>
                  <a:pt x="11176630" y="5183130"/>
                </a:cubicBezTo>
                <a:cubicBezTo>
                  <a:pt x="11176630" y="5183130"/>
                  <a:pt x="11165207" y="5195562"/>
                  <a:pt x="11166478" y="5196604"/>
                </a:cubicBezTo>
                <a:cubicBezTo>
                  <a:pt x="11166478" y="5196604"/>
                  <a:pt x="11166478" y="5196604"/>
                  <a:pt x="11160764" y="5202822"/>
                </a:cubicBezTo>
                <a:cubicBezTo>
                  <a:pt x="11160764" y="5202822"/>
                  <a:pt x="11160764" y="5202822"/>
                  <a:pt x="11162033" y="5203864"/>
                </a:cubicBezTo>
                <a:cubicBezTo>
                  <a:pt x="11162033" y="5203864"/>
                  <a:pt x="11167746" y="5197648"/>
                  <a:pt x="11167746" y="5197648"/>
                </a:cubicBezTo>
                <a:cubicBezTo>
                  <a:pt x="11166478" y="5196604"/>
                  <a:pt x="11166478" y="5196604"/>
                  <a:pt x="11166478" y="5196604"/>
                </a:cubicBezTo>
                <a:cubicBezTo>
                  <a:pt x="11173457" y="5191432"/>
                  <a:pt x="11180438" y="5186258"/>
                  <a:pt x="11184882" y="5178998"/>
                </a:cubicBezTo>
                <a:cubicBezTo>
                  <a:pt x="11184882" y="5178998"/>
                  <a:pt x="11184882" y="5178998"/>
                  <a:pt x="11186150" y="5180042"/>
                </a:cubicBezTo>
                <a:cubicBezTo>
                  <a:pt x="11186150" y="5180042"/>
                  <a:pt x="11191863" y="5173827"/>
                  <a:pt x="11191863" y="5173827"/>
                </a:cubicBezTo>
                <a:cubicBezTo>
                  <a:pt x="11193132" y="5174869"/>
                  <a:pt x="11193132" y="5174869"/>
                  <a:pt x="11195669" y="5176956"/>
                </a:cubicBezTo>
                <a:cubicBezTo>
                  <a:pt x="11208362" y="5165568"/>
                  <a:pt x="11222959" y="5144833"/>
                  <a:pt x="11214708" y="5148962"/>
                </a:cubicBezTo>
                <a:cubicBezTo>
                  <a:pt x="11220420" y="5142745"/>
                  <a:pt x="11220420" y="5142745"/>
                  <a:pt x="11220420" y="5142745"/>
                </a:cubicBezTo>
                <a:cubicBezTo>
                  <a:pt x="11226133" y="5136529"/>
                  <a:pt x="11220420" y="5142745"/>
                  <a:pt x="11226133" y="5136529"/>
                </a:cubicBezTo>
                <a:cubicBezTo>
                  <a:pt x="11223595" y="5134442"/>
                  <a:pt x="11215344" y="5138573"/>
                  <a:pt x="11226767" y="5126139"/>
                </a:cubicBezTo>
                <a:cubicBezTo>
                  <a:pt x="11226767" y="5126139"/>
                  <a:pt x="11226767" y="5126139"/>
                  <a:pt x="11232478" y="5119924"/>
                </a:cubicBezTo>
                <a:cubicBezTo>
                  <a:pt x="11233748" y="5120967"/>
                  <a:pt x="11230575" y="5129270"/>
                  <a:pt x="11236286" y="5123053"/>
                </a:cubicBezTo>
                <a:cubicBezTo>
                  <a:pt x="11237555" y="5124097"/>
                  <a:pt x="11237555" y="5124097"/>
                  <a:pt x="11237555" y="5124097"/>
                </a:cubicBezTo>
                <a:cubicBezTo>
                  <a:pt x="11240093" y="5126183"/>
                  <a:pt x="11241363" y="5127226"/>
                  <a:pt x="11236921" y="5134486"/>
                </a:cubicBezTo>
                <a:cubicBezTo>
                  <a:pt x="11243902" y="5129313"/>
                  <a:pt x="11242633" y="5128270"/>
                  <a:pt x="11254056" y="5115837"/>
                </a:cubicBezTo>
                <a:cubicBezTo>
                  <a:pt x="11245806" y="5119967"/>
                  <a:pt x="11248980" y="5111664"/>
                  <a:pt x="11236286" y="5123053"/>
                </a:cubicBezTo>
                <a:cubicBezTo>
                  <a:pt x="11236922" y="5112663"/>
                  <a:pt x="11234384" y="5110576"/>
                  <a:pt x="11240730" y="5093972"/>
                </a:cubicBezTo>
                <a:cubicBezTo>
                  <a:pt x="11243904" y="5085670"/>
                  <a:pt x="11224231" y="5102231"/>
                  <a:pt x="11233114" y="5087713"/>
                </a:cubicBezTo>
                <a:cubicBezTo>
                  <a:pt x="11234384" y="5088756"/>
                  <a:pt x="11234384" y="5088756"/>
                  <a:pt x="11234384" y="5088756"/>
                </a:cubicBezTo>
                <a:cubicBezTo>
                  <a:pt x="11235653" y="5089800"/>
                  <a:pt x="11235653" y="5089800"/>
                  <a:pt x="11235653" y="5089800"/>
                </a:cubicBezTo>
                <a:cubicBezTo>
                  <a:pt x="11235653" y="5089800"/>
                  <a:pt x="11235653" y="5089800"/>
                  <a:pt x="11242635" y="5084625"/>
                </a:cubicBezTo>
                <a:cubicBezTo>
                  <a:pt x="11242635" y="5084625"/>
                  <a:pt x="11241366" y="5083582"/>
                  <a:pt x="11241366" y="5083582"/>
                </a:cubicBezTo>
                <a:cubicBezTo>
                  <a:pt x="11241366" y="5083582"/>
                  <a:pt x="11241366" y="5083582"/>
                  <a:pt x="11240096" y="5082539"/>
                </a:cubicBezTo>
                <a:cubicBezTo>
                  <a:pt x="11240096" y="5082539"/>
                  <a:pt x="11240096" y="5082539"/>
                  <a:pt x="11238828" y="5081496"/>
                </a:cubicBezTo>
                <a:cubicBezTo>
                  <a:pt x="11238828" y="5081496"/>
                  <a:pt x="11244539" y="5075280"/>
                  <a:pt x="11243268" y="5074237"/>
                </a:cubicBezTo>
                <a:cubicBezTo>
                  <a:pt x="11243268" y="5074237"/>
                  <a:pt x="11248981" y="5068021"/>
                  <a:pt x="11248981" y="5068021"/>
                </a:cubicBezTo>
                <a:cubicBezTo>
                  <a:pt x="11248981" y="5068021"/>
                  <a:pt x="11247711" y="5066979"/>
                  <a:pt x="11247711" y="5066979"/>
                </a:cubicBezTo>
                <a:close/>
                <a:moveTo>
                  <a:pt x="11287893" y="5064802"/>
                </a:moveTo>
                <a:cubicBezTo>
                  <a:pt x="11281750" y="5071487"/>
                  <a:pt x="11281750" y="5071487"/>
                  <a:pt x="11281750" y="5071487"/>
                </a:cubicBezTo>
                <a:cubicBezTo>
                  <a:pt x="11281750" y="5071487"/>
                  <a:pt x="11283125" y="5072618"/>
                  <a:pt x="11283125" y="5072618"/>
                </a:cubicBezTo>
                <a:cubicBezTo>
                  <a:pt x="11283125" y="5072618"/>
                  <a:pt x="11283125" y="5072618"/>
                  <a:pt x="11289268" y="5065931"/>
                </a:cubicBezTo>
                <a:cubicBezTo>
                  <a:pt x="11289268" y="5065931"/>
                  <a:pt x="11287893" y="5064802"/>
                  <a:pt x="11287893" y="5064802"/>
                </a:cubicBezTo>
                <a:close/>
                <a:moveTo>
                  <a:pt x="11259108" y="5064609"/>
                </a:moveTo>
                <a:cubicBezTo>
                  <a:pt x="11252965" y="5071296"/>
                  <a:pt x="11252965" y="5071296"/>
                  <a:pt x="11252965" y="5071296"/>
                </a:cubicBezTo>
                <a:cubicBezTo>
                  <a:pt x="11254340" y="5072426"/>
                  <a:pt x="11254340" y="5072426"/>
                  <a:pt x="11254340" y="5072426"/>
                </a:cubicBezTo>
                <a:cubicBezTo>
                  <a:pt x="11254340" y="5072426"/>
                  <a:pt x="11254340" y="5072426"/>
                  <a:pt x="11260483" y="5065740"/>
                </a:cubicBezTo>
                <a:cubicBezTo>
                  <a:pt x="11260483" y="5065740"/>
                  <a:pt x="11260483" y="5065740"/>
                  <a:pt x="11259108" y="5064609"/>
                </a:cubicBezTo>
                <a:close/>
                <a:moveTo>
                  <a:pt x="11477262" y="5064219"/>
                </a:moveTo>
                <a:cubicBezTo>
                  <a:pt x="11475275" y="5064125"/>
                  <a:pt x="11468352" y="5070756"/>
                  <a:pt x="11466461" y="5069202"/>
                </a:cubicBezTo>
                <a:cubicBezTo>
                  <a:pt x="11462477" y="5074141"/>
                  <a:pt x="11460441" y="5077259"/>
                  <a:pt x="11459809" y="5078963"/>
                </a:cubicBezTo>
                <a:cubicBezTo>
                  <a:pt x="11459334" y="5080243"/>
                  <a:pt x="11459648" y="5080725"/>
                  <a:pt x="11460521" y="5080584"/>
                </a:cubicBezTo>
                <a:cubicBezTo>
                  <a:pt x="11463140" y="5080162"/>
                  <a:pt x="11470787" y="5074126"/>
                  <a:pt x="11477236" y="5067107"/>
                </a:cubicBezTo>
                <a:cubicBezTo>
                  <a:pt x="11478039" y="5065029"/>
                  <a:pt x="11477925" y="5064250"/>
                  <a:pt x="11477262" y="5064219"/>
                </a:cubicBezTo>
                <a:close/>
                <a:moveTo>
                  <a:pt x="11240485" y="5063647"/>
                </a:moveTo>
                <a:lnTo>
                  <a:pt x="11237288" y="5066899"/>
                </a:lnTo>
                <a:lnTo>
                  <a:pt x="11236729" y="5067077"/>
                </a:lnTo>
                <a:cubicBezTo>
                  <a:pt x="11236729" y="5067077"/>
                  <a:pt x="11231268" y="5073021"/>
                  <a:pt x="11231268" y="5073021"/>
                </a:cubicBezTo>
                <a:lnTo>
                  <a:pt x="11237288" y="5066899"/>
                </a:lnTo>
                <a:lnTo>
                  <a:pt x="11240067" y="5066007"/>
                </a:lnTo>
                <a:lnTo>
                  <a:pt x="11239479" y="5069338"/>
                </a:lnTo>
                <a:cubicBezTo>
                  <a:pt x="11239479" y="5069338"/>
                  <a:pt x="11240156" y="5067287"/>
                  <a:pt x="11240150" y="5065980"/>
                </a:cubicBezTo>
                <a:lnTo>
                  <a:pt x="11240067" y="5066007"/>
                </a:lnTo>
                <a:close/>
                <a:moveTo>
                  <a:pt x="7804673" y="5063494"/>
                </a:moveTo>
                <a:lnTo>
                  <a:pt x="7805019" y="5064948"/>
                </a:lnTo>
                <a:cubicBezTo>
                  <a:pt x="7805961" y="5066641"/>
                  <a:pt x="7808048" y="5068621"/>
                  <a:pt x="7812627" y="5069765"/>
                </a:cubicBezTo>
                <a:lnTo>
                  <a:pt x="7812681" y="5069387"/>
                </a:lnTo>
                <a:lnTo>
                  <a:pt x="7813128" y="5070830"/>
                </a:lnTo>
                <a:cubicBezTo>
                  <a:pt x="7810937" y="5070737"/>
                  <a:pt x="7808683" y="5068536"/>
                  <a:pt x="7806491" y="5068442"/>
                </a:cubicBezTo>
                <a:cubicBezTo>
                  <a:pt x="7806429" y="5066335"/>
                  <a:pt x="7804237" y="5066242"/>
                  <a:pt x="7804176" y="5064134"/>
                </a:cubicBezTo>
                <a:close/>
                <a:moveTo>
                  <a:pt x="3094449" y="5063494"/>
                </a:moveTo>
                <a:lnTo>
                  <a:pt x="3094796" y="5064948"/>
                </a:lnTo>
                <a:cubicBezTo>
                  <a:pt x="3095737" y="5066641"/>
                  <a:pt x="3097824" y="5068621"/>
                  <a:pt x="3102403" y="5069765"/>
                </a:cubicBezTo>
                <a:lnTo>
                  <a:pt x="3102457" y="5069387"/>
                </a:lnTo>
                <a:lnTo>
                  <a:pt x="3102905" y="5070830"/>
                </a:lnTo>
                <a:cubicBezTo>
                  <a:pt x="3100713" y="5070737"/>
                  <a:pt x="3098459" y="5068536"/>
                  <a:pt x="3096267" y="5068442"/>
                </a:cubicBezTo>
                <a:cubicBezTo>
                  <a:pt x="3096205" y="5066335"/>
                  <a:pt x="3094013" y="5066242"/>
                  <a:pt x="3093952" y="5064134"/>
                </a:cubicBezTo>
                <a:close/>
                <a:moveTo>
                  <a:pt x="11404804" y="5063112"/>
                </a:moveTo>
                <a:cubicBezTo>
                  <a:pt x="11397378" y="5068742"/>
                  <a:pt x="11396096" y="5067687"/>
                  <a:pt x="11394812" y="5066632"/>
                </a:cubicBezTo>
                <a:cubicBezTo>
                  <a:pt x="11388669" y="5073318"/>
                  <a:pt x="11383809" y="5081058"/>
                  <a:pt x="11383809" y="5081058"/>
                </a:cubicBezTo>
                <a:cubicBezTo>
                  <a:pt x="11385092" y="5082114"/>
                  <a:pt x="11387659" y="5084223"/>
                  <a:pt x="11388942" y="5085278"/>
                </a:cubicBezTo>
                <a:cubicBezTo>
                  <a:pt x="11395085" y="5078592"/>
                  <a:pt x="11398662" y="5069797"/>
                  <a:pt x="11404804" y="5063112"/>
                </a:cubicBezTo>
                <a:close/>
                <a:moveTo>
                  <a:pt x="11376244" y="5063105"/>
                </a:moveTo>
                <a:cubicBezTo>
                  <a:pt x="11369254" y="5068280"/>
                  <a:pt x="11370527" y="5069327"/>
                  <a:pt x="11364812" y="5075545"/>
                </a:cubicBezTo>
                <a:cubicBezTo>
                  <a:pt x="11364812" y="5075545"/>
                  <a:pt x="11366084" y="5076592"/>
                  <a:pt x="11366084" y="5076592"/>
                </a:cubicBezTo>
                <a:cubicBezTo>
                  <a:pt x="11353379" y="5087990"/>
                  <a:pt x="11363539" y="5074500"/>
                  <a:pt x="11349559" y="5084850"/>
                </a:cubicBezTo>
                <a:cubicBezTo>
                  <a:pt x="11349559" y="5084850"/>
                  <a:pt x="11355275" y="5078628"/>
                  <a:pt x="11354004" y="5077582"/>
                </a:cubicBezTo>
                <a:cubicBezTo>
                  <a:pt x="11352730" y="5076535"/>
                  <a:pt x="11347013" y="5082757"/>
                  <a:pt x="11348287" y="5083803"/>
                </a:cubicBezTo>
                <a:cubicBezTo>
                  <a:pt x="11343843" y="5091070"/>
                  <a:pt x="11346390" y="5093164"/>
                  <a:pt x="11333684" y="5104559"/>
                </a:cubicBezTo>
                <a:cubicBezTo>
                  <a:pt x="11330515" y="5112874"/>
                  <a:pt x="11338777" y="5108744"/>
                  <a:pt x="11340049" y="5109792"/>
                </a:cubicBezTo>
                <a:cubicBezTo>
                  <a:pt x="11341323" y="5110838"/>
                  <a:pt x="11334333" y="5116013"/>
                  <a:pt x="11335607" y="5117060"/>
                </a:cubicBezTo>
                <a:cubicBezTo>
                  <a:pt x="11334333" y="5116013"/>
                  <a:pt x="11327344" y="5121188"/>
                  <a:pt x="11320354" y="5126362"/>
                </a:cubicBezTo>
                <a:cubicBezTo>
                  <a:pt x="11320354" y="5126362"/>
                  <a:pt x="11319082" y="5125317"/>
                  <a:pt x="11324798" y="5119095"/>
                </a:cubicBezTo>
                <a:cubicBezTo>
                  <a:pt x="11323524" y="5118049"/>
                  <a:pt x="11325421" y="5108687"/>
                  <a:pt x="11319706" y="5114909"/>
                </a:cubicBezTo>
                <a:cubicBezTo>
                  <a:pt x="11313989" y="5121132"/>
                  <a:pt x="11303830" y="5134618"/>
                  <a:pt x="11299386" y="5141886"/>
                </a:cubicBezTo>
                <a:cubicBezTo>
                  <a:pt x="11300660" y="5142933"/>
                  <a:pt x="11284786" y="5162643"/>
                  <a:pt x="11281614" y="5170957"/>
                </a:cubicBezTo>
                <a:cubicBezTo>
                  <a:pt x="11274625" y="5176132"/>
                  <a:pt x="11274625" y="5176132"/>
                  <a:pt x="11268909" y="5182353"/>
                </a:cubicBezTo>
                <a:cubicBezTo>
                  <a:pt x="11264466" y="5189621"/>
                  <a:pt x="11278445" y="5179271"/>
                  <a:pt x="11268284" y="5192760"/>
                </a:cubicBezTo>
                <a:cubicBezTo>
                  <a:pt x="11275274" y="5187586"/>
                  <a:pt x="11275274" y="5187586"/>
                  <a:pt x="11276547" y="5188631"/>
                </a:cubicBezTo>
                <a:cubicBezTo>
                  <a:pt x="11270830" y="5194854"/>
                  <a:pt x="11270830" y="5194854"/>
                  <a:pt x="11263843" y="5200026"/>
                </a:cubicBezTo>
                <a:cubicBezTo>
                  <a:pt x="11258763" y="5206771"/>
                  <a:pt x="11255429" y="5212222"/>
                  <a:pt x="11254559" y="5215602"/>
                </a:cubicBezTo>
                <a:cubicBezTo>
                  <a:pt x="11254124" y="5217292"/>
                  <a:pt x="11254304" y="5218464"/>
                  <a:pt x="11255189" y="5219020"/>
                </a:cubicBezTo>
                <a:cubicBezTo>
                  <a:pt x="11256074" y="5219576"/>
                  <a:pt x="11257664" y="5219518"/>
                  <a:pt x="11260048" y="5218748"/>
                </a:cubicBezTo>
                <a:cubicBezTo>
                  <a:pt x="11267037" y="5213573"/>
                  <a:pt x="11270208" y="5205259"/>
                  <a:pt x="11277196" y="5200085"/>
                </a:cubicBezTo>
                <a:cubicBezTo>
                  <a:pt x="11282912" y="5193863"/>
                  <a:pt x="11275923" y="5199039"/>
                  <a:pt x="11281639" y="5192818"/>
                </a:cubicBezTo>
                <a:cubicBezTo>
                  <a:pt x="11281639" y="5192818"/>
                  <a:pt x="11282912" y="5193863"/>
                  <a:pt x="11288629" y="5187643"/>
                </a:cubicBezTo>
                <a:cubicBezTo>
                  <a:pt x="11287355" y="5186596"/>
                  <a:pt x="11289901" y="5188689"/>
                  <a:pt x="11289901" y="5188689"/>
                </a:cubicBezTo>
                <a:cubicBezTo>
                  <a:pt x="11295618" y="5182467"/>
                  <a:pt x="11295618" y="5182467"/>
                  <a:pt x="11294346" y="5181422"/>
                </a:cubicBezTo>
                <a:cubicBezTo>
                  <a:pt x="11300062" y="5175200"/>
                  <a:pt x="11301334" y="5176246"/>
                  <a:pt x="11305778" y="5168979"/>
                </a:cubicBezTo>
                <a:cubicBezTo>
                  <a:pt x="11304505" y="5167933"/>
                  <a:pt x="11310221" y="5161712"/>
                  <a:pt x="11308947" y="5160664"/>
                </a:cubicBezTo>
                <a:cubicBezTo>
                  <a:pt x="11308947" y="5160664"/>
                  <a:pt x="11314664" y="5154444"/>
                  <a:pt x="11313391" y="5153397"/>
                </a:cubicBezTo>
                <a:cubicBezTo>
                  <a:pt x="11313391" y="5153397"/>
                  <a:pt x="11319107" y="5147175"/>
                  <a:pt x="11319107" y="5147175"/>
                </a:cubicBezTo>
                <a:cubicBezTo>
                  <a:pt x="11324823" y="5140955"/>
                  <a:pt x="11329266" y="5133688"/>
                  <a:pt x="11326720" y="5131595"/>
                </a:cubicBezTo>
                <a:cubicBezTo>
                  <a:pt x="11332436" y="5125374"/>
                  <a:pt x="11338153" y="5119152"/>
                  <a:pt x="11336879" y="5118105"/>
                </a:cubicBezTo>
                <a:cubicBezTo>
                  <a:pt x="11342596" y="5111884"/>
                  <a:pt x="11343870" y="5112932"/>
                  <a:pt x="11346415" y="5115024"/>
                </a:cubicBezTo>
                <a:cubicBezTo>
                  <a:pt x="11357848" y="5102583"/>
                  <a:pt x="11355301" y="5100489"/>
                  <a:pt x="11366735" y="5088046"/>
                </a:cubicBezTo>
                <a:cubicBezTo>
                  <a:pt x="11365461" y="5087000"/>
                  <a:pt x="11362915" y="5084907"/>
                  <a:pt x="11374346" y="5072466"/>
                </a:cubicBezTo>
                <a:cubicBezTo>
                  <a:pt x="11373074" y="5071419"/>
                  <a:pt x="11377516" y="5064152"/>
                  <a:pt x="11376244" y="5063105"/>
                </a:cubicBezTo>
                <a:close/>
                <a:moveTo>
                  <a:pt x="7804280" y="5061845"/>
                </a:moveTo>
                <a:cubicBezTo>
                  <a:pt x="7804280" y="5061845"/>
                  <a:pt x="7804280" y="5061845"/>
                  <a:pt x="7805425" y="5062131"/>
                </a:cubicBezTo>
                <a:lnTo>
                  <a:pt x="7805681" y="5062196"/>
                </a:lnTo>
                <a:lnTo>
                  <a:pt x="7804673" y="5063494"/>
                </a:lnTo>
                <a:close/>
                <a:moveTo>
                  <a:pt x="3094057" y="5061845"/>
                </a:moveTo>
                <a:cubicBezTo>
                  <a:pt x="3094057" y="5061845"/>
                  <a:pt x="3094057" y="5061845"/>
                  <a:pt x="3095201" y="5062131"/>
                </a:cubicBezTo>
                <a:lnTo>
                  <a:pt x="3095457" y="5062196"/>
                </a:lnTo>
                <a:lnTo>
                  <a:pt x="3094449" y="5063494"/>
                </a:lnTo>
                <a:close/>
                <a:moveTo>
                  <a:pt x="11437959" y="5059072"/>
                </a:moveTo>
                <a:cubicBezTo>
                  <a:pt x="11437959" y="5059072"/>
                  <a:pt x="11437959" y="5059072"/>
                  <a:pt x="11431815" y="5065758"/>
                </a:cubicBezTo>
                <a:cubicBezTo>
                  <a:pt x="11432733" y="5066512"/>
                  <a:pt x="11432733" y="5066512"/>
                  <a:pt x="11432733" y="5066512"/>
                </a:cubicBezTo>
                <a:cubicBezTo>
                  <a:pt x="11438876" y="5059825"/>
                  <a:pt x="11438876" y="5059825"/>
                  <a:pt x="11437959" y="5059072"/>
                </a:cubicBezTo>
                <a:close/>
                <a:moveTo>
                  <a:pt x="10997497" y="5058709"/>
                </a:moveTo>
                <a:lnTo>
                  <a:pt x="10994428" y="5062774"/>
                </a:lnTo>
                <a:lnTo>
                  <a:pt x="10994781" y="5061966"/>
                </a:lnTo>
                <a:cubicBezTo>
                  <a:pt x="10996061" y="5060272"/>
                  <a:pt x="10997497" y="5058709"/>
                  <a:pt x="10997497" y="5058709"/>
                </a:cubicBezTo>
                <a:close/>
                <a:moveTo>
                  <a:pt x="10941563" y="5056647"/>
                </a:moveTo>
                <a:cubicBezTo>
                  <a:pt x="10941563" y="5056647"/>
                  <a:pt x="10935816" y="5062903"/>
                  <a:pt x="10934549" y="5061861"/>
                </a:cubicBezTo>
                <a:cubicBezTo>
                  <a:pt x="10928800" y="5068116"/>
                  <a:pt x="10923055" y="5074372"/>
                  <a:pt x="10923055" y="5074372"/>
                </a:cubicBezTo>
                <a:cubicBezTo>
                  <a:pt x="10924321" y="5075413"/>
                  <a:pt x="10924321" y="5075413"/>
                  <a:pt x="10925589" y="5076454"/>
                </a:cubicBezTo>
                <a:cubicBezTo>
                  <a:pt x="10931335" y="5070199"/>
                  <a:pt x="10931335" y="5070199"/>
                  <a:pt x="10930069" y="5069157"/>
                </a:cubicBezTo>
                <a:close/>
                <a:moveTo>
                  <a:pt x="11304879" y="5056274"/>
                </a:moveTo>
                <a:cubicBezTo>
                  <a:pt x="11303172" y="5057804"/>
                  <a:pt x="11300100" y="5061147"/>
                  <a:pt x="11297028" y="5064490"/>
                </a:cubicBezTo>
                <a:cubicBezTo>
                  <a:pt x="11298403" y="5065619"/>
                  <a:pt x="11303172" y="5057804"/>
                  <a:pt x="11304547" y="5058934"/>
                </a:cubicBezTo>
                <a:cubicBezTo>
                  <a:pt x="11306931" y="5055027"/>
                  <a:pt x="11306587" y="5054744"/>
                  <a:pt x="11304879" y="5056274"/>
                </a:cubicBezTo>
                <a:close/>
                <a:moveTo>
                  <a:pt x="11555937" y="5053247"/>
                </a:moveTo>
                <a:cubicBezTo>
                  <a:pt x="11556182" y="5052105"/>
                  <a:pt x="11555571" y="5051602"/>
                  <a:pt x="11551534" y="5053662"/>
                </a:cubicBezTo>
                <a:cubicBezTo>
                  <a:pt x="11551534" y="5053662"/>
                  <a:pt x="11547125" y="5060794"/>
                  <a:pt x="11547125" y="5060794"/>
                </a:cubicBezTo>
                <a:cubicBezTo>
                  <a:pt x="11547125" y="5060794"/>
                  <a:pt x="11545903" y="5059789"/>
                  <a:pt x="11545903" y="5059789"/>
                </a:cubicBezTo>
                <a:cubicBezTo>
                  <a:pt x="11540271" y="5065917"/>
                  <a:pt x="11534640" y="5072047"/>
                  <a:pt x="11535863" y="5073052"/>
                </a:cubicBezTo>
                <a:cubicBezTo>
                  <a:pt x="11537085" y="5074056"/>
                  <a:pt x="11542717" y="5067927"/>
                  <a:pt x="11548348" y="5061799"/>
                </a:cubicBezTo>
                <a:cubicBezTo>
                  <a:pt x="11548348" y="5061799"/>
                  <a:pt x="11553978" y="5055672"/>
                  <a:pt x="11555199" y="5056676"/>
                </a:cubicBezTo>
                <a:cubicBezTo>
                  <a:pt x="11554588" y="5056174"/>
                  <a:pt x="11555691" y="5054390"/>
                  <a:pt x="11555937" y="5053247"/>
                </a:cubicBezTo>
                <a:close/>
                <a:moveTo>
                  <a:pt x="11430168" y="5052668"/>
                </a:moveTo>
                <a:cubicBezTo>
                  <a:pt x="11430168" y="5052668"/>
                  <a:pt x="11430168" y="5052668"/>
                  <a:pt x="11423675" y="5057110"/>
                </a:cubicBezTo>
                <a:cubicBezTo>
                  <a:pt x="11423675" y="5057110"/>
                  <a:pt x="11419929" y="5063812"/>
                  <a:pt x="11419929" y="5063812"/>
                </a:cubicBezTo>
                <a:cubicBezTo>
                  <a:pt x="11419929" y="5063812"/>
                  <a:pt x="11426424" y="5059370"/>
                  <a:pt x="11430168" y="5052668"/>
                </a:cubicBezTo>
                <a:close/>
                <a:moveTo>
                  <a:pt x="11069897" y="5049901"/>
                </a:moveTo>
                <a:cubicBezTo>
                  <a:pt x="11063755" y="5056586"/>
                  <a:pt x="11062382" y="5055456"/>
                  <a:pt x="11056237" y="5062142"/>
                </a:cubicBezTo>
                <a:cubicBezTo>
                  <a:pt x="11057611" y="5063273"/>
                  <a:pt x="11057611" y="5063273"/>
                  <a:pt x="11058987" y="5064402"/>
                </a:cubicBezTo>
                <a:cubicBezTo>
                  <a:pt x="11065131" y="5057716"/>
                  <a:pt x="11063755" y="5056586"/>
                  <a:pt x="11069897" y="5049901"/>
                </a:cubicBezTo>
                <a:close/>
                <a:moveTo>
                  <a:pt x="11373270" y="5048928"/>
                </a:moveTo>
                <a:cubicBezTo>
                  <a:pt x="11372125" y="5047986"/>
                  <a:pt x="11365982" y="5054670"/>
                  <a:pt x="11364836" y="5053728"/>
                </a:cubicBezTo>
                <a:cubicBezTo>
                  <a:pt x="11363587" y="5055636"/>
                  <a:pt x="11363105" y="5056707"/>
                  <a:pt x="11363182" y="5057137"/>
                </a:cubicBezTo>
                <a:cubicBezTo>
                  <a:pt x="11363258" y="5057567"/>
                  <a:pt x="11363892" y="5057355"/>
                  <a:pt x="11364876" y="5056696"/>
                </a:cubicBezTo>
                <a:cubicBezTo>
                  <a:pt x="11366842" y="5055378"/>
                  <a:pt x="11370199" y="5052270"/>
                  <a:pt x="11373270" y="5048928"/>
                </a:cubicBezTo>
                <a:close/>
                <a:moveTo>
                  <a:pt x="11515233" y="5048873"/>
                </a:moveTo>
                <a:cubicBezTo>
                  <a:pt x="11516263" y="5047587"/>
                  <a:pt x="11515760" y="5047724"/>
                  <a:pt x="11510809" y="5052456"/>
                </a:cubicBezTo>
                <a:cubicBezTo>
                  <a:pt x="11509502" y="5054316"/>
                  <a:pt x="11509674" y="5054456"/>
                  <a:pt x="11510461" y="5053820"/>
                </a:cubicBezTo>
                <a:cubicBezTo>
                  <a:pt x="11511641" y="5052865"/>
                  <a:pt x="11514203" y="5050158"/>
                  <a:pt x="11515233" y="5048873"/>
                </a:cubicBezTo>
                <a:close/>
                <a:moveTo>
                  <a:pt x="11158300" y="5048246"/>
                </a:moveTo>
                <a:cubicBezTo>
                  <a:pt x="11156009" y="5046363"/>
                  <a:pt x="11150890" y="5051934"/>
                  <a:pt x="11145770" y="5057505"/>
                </a:cubicBezTo>
                <a:cubicBezTo>
                  <a:pt x="11145770" y="5057505"/>
                  <a:pt x="11146917" y="5058447"/>
                  <a:pt x="11146917" y="5058447"/>
                </a:cubicBezTo>
                <a:cubicBezTo>
                  <a:pt x="11146917" y="5058447"/>
                  <a:pt x="11153181" y="5053818"/>
                  <a:pt x="11158300" y="5048246"/>
                </a:cubicBezTo>
                <a:close/>
                <a:moveTo>
                  <a:pt x="11172316" y="5046564"/>
                </a:moveTo>
                <a:cubicBezTo>
                  <a:pt x="11171204" y="5047117"/>
                  <a:pt x="11167789" y="5050178"/>
                  <a:pt x="11164717" y="5053521"/>
                </a:cubicBezTo>
                <a:cubicBezTo>
                  <a:pt x="11164717" y="5053521"/>
                  <a:pt x="11166092" y="5054651"/>
                  <a:pt x="11166092" y="5054651"/>
                </a:cubicBezTo>
                <a:cubicBezTo>
                  <a:pt x="11172235" y="5047965"/>
                  <a:pt x="11173427" y="5046011"/>
                  <a:pt x="11172316" y="5046564"/>
                </a:cubicBezTo>
                <a:close/>
                <a:moveTo>
                  <a:pt x="11235963" y="5046148"/>
                </a:moveTo>
                <a:cubicBezTo>
                  <a:pt x="11235963" y="5046148"/>
                  <a:pt x="11230113" y="5052515"/>
                  <a:pt x="11230113" y="5052515"/>
                </a:cubicBezTo>
                <a:cubicBezTo>
                  <a:pt x="11230113" y="5052515"/>
                  <a:pt x="11230113" y="5052515"/>
                  <a:pt x="11231357" y="5053538"/>
                </a:cubicBezTo>
                <a:cubicBezTo>
                  <a:pt x="11235963" y="5046148"/>
                  <a:pt x="11235963" y="5046148"/>
                  <a:pt x="11235963" y="5046148"/>
                </a:cubicBezTo>
                <a:close/>
                <a:moveTo>
                  <a:pt x="4250053" y="5044761"/>
                </a:moveTo>
                <a:lnTo>
                  <a:pt x="4249581" y="5049655"/>
                </a:lnTo>
                <a:lnTo>
                  <a:pt x="4247830" y="5045577"/>
                </a:lnTo>
                <a:close/>
                <a:moveTo>
                  <a:pt x="11182000" y="5044258"/>
                </a:moveTo>
                <a:cubicBezTo>
                  <a:pt x="11179468" y="5042177"/>
                  <a:pt x="11166795" y="5053551"/>
                  <a:pt x="11162357" y="5060801"/>
                </a:cubicBezTo>
                <a:cubicBezTo>
                  <a:pt x="11158560" y="5057678"/>
                  <a:pt x="11151589" y="5062846"/>
                  <a:pt x="11149059" y="5060765"/>
                </a:cubicBezTo>
                <a:cubicBezTo>
                  <a:pt x="11137650" y="5073181"/>
                  <a:pt x="11129415" y="5077308"/>
                  <a:pt x="11124975" y="5084556"/>
                </a:cubicBezTo>
                <a:cubicBezTo>
                  <a:pt x="11124975" y="5084556"/>
                  <a:pt x="11123710" y="5083516"/>
                  <a:pt x="11123710" y="5083516"/>
                </a:cubicBezTo>
                <a:cubicBezTo>
                  <a:pt x="11123710" y="5083516"/>
                  <a:pt x="11123710" y="5083516"/>
                  <a:pt x="11122443" y="5082476"/>
                </a:cubicBezTo>
                <a:cubicBezTo>
                  <a:pt x="11121179" y="5081435"/>
                  <a:pt x="11121179" y="5081435"/>
                  <a:pt x="11119912" y="5080394"/>
                </a:cubicBezTo>
                <a:cubicBezTo>
                  <a:pt x="11114209" y="5086602"/>
                  <a:pt x="11114209" y="5086602"/>
                  <a:pt x="11114209" y="5086602"/>
                </a:cubicBezTo>
                <a:cubicBezTo>
                  <a:pt x="11108505" y="5092809"/>
                  <a:pt x="11109771" y="5093850"/>
                  <a:pt x="11116741" y="5088683"/>
                </a:cubicBezTo>
                <a:cubicBezTo>
                  <a:pt x="11116741" y="5088683"/>
                  <a:pt x="11118006" y="5089724"/>
                  <a:pt x="11118006" y="5089724"/>
                </a:cubicBezTo>
                <a:cubicBezTo>
                  <a:pt x="11112303" y="5095931"/>
                  <a:pt x="11112303" y="5095931"/>
                  <a:pt x="11112303" y="5095931"/>
                </a:cubicBezTo>
                <a:cubicBezTo>
                  <a:pt x="11113569" y="5096972"/>
                  <a:pt x="11120537" y="5091804"/>
                  <a:pt x="11121804" y="5092845"/>
                </a:cubicBezTo>
                <a:cubicBezTo>
                  <a:pt x="11123070" y="5093885"/>
                  <a:pt x="11123070" y="5093885"/>
                  <a:pt x="11123070" y="5093885"/>
                </a:cubicBezTo>
                <a:cubicBezTo>
                  <a:pt x="11128773" y="5087678"/>
                  <a:pt x="11128773" y="5087678"/>
                  <a:pt x="11128773" y="5087678"/>
                </a:cubicBezTo>
                <a:cubicBezTo>
                  <a:pt x="11127507" y="5086638"/>
                  <a:pt x="11127507" y="5086638"/>
                  <a:pt x="11127507" y="5086638"/>
                </a:cubicBezTo>
                <a:cubicBezTo>
                  <a:pt x="11134477" y="5081470"/>
                  <a:pt x="11138916" y="5074222"/>
                  <a:pt x="11145885" y="5069054"/>
                </a:cubicBezTo>
                <a:cubicBezTo>
                  <a:pt x="11147150" y="5070095"/>
                  <a:pt x="11147150" y="5070095"/>
                  <a:pt x="11142714" y="5077343"/>
                </a:cubicBezTo>
                <a:cubicBezTo>
                  <a:pt x="11143978" y="5078383"/>
                  <a:pt x="11150948" y="5073216"/>
                  <a:pt x="11150948" y="5073216"/>
                </a:cubicBezTo>
                <a:cubicBezTo>
                  <a:pt x="11152214" y="5074257"/>
                  <a:pt x="11147777" y="5081505"/>
                  <a:pt x="11149042" y="5082545"/>
                </a:cubicBezTo>
                <a:cubicBezTo>
                  <a:pt x="11151573" y="5084626"/>
                  <a:pt x="11157277" y="5078419"/>
                  <a:pt x="11162982" y="5072209"/>
                </a:cubicBezTo>
                <a:cubicBezTo>
                  <a:pt x="11168685" y="5066003"/>
                  <a:pt x="11159185" y="5069088"/>
                  <a:pt x="11163621" y="5061840"/>
                </a:cubicBezTo>
                <a:cubicBezTo>
                  <a:pt x="11164889" y="5062882"/>
                  <a:pt x="11176297" y="5050465"/>
                  <a:pt x="11182000" y="5044258"/>
                </a:cubicBezTo>
                <a:close/>
                <a:moveTo>
                  <a:pt x="11305717" y="5043760"/>
                </a:moveTo>
                <a:cubicBezTo>
                  <a:pt x="11305969" y="5042501"/>
                  <a:pt x="11305282" y="5041936"/>
                  <a:pt x="11301524" y="5044713"/>
                </a:cubicBezTo>
                <a:cubicBezTo>
                  <a:pt x="11301524" y="5044713"/>
                  <a:pt x="11302898" y="5045843"/>
                  <a:pt x="11296756" y="5052529"/>
                </a:cubicBezTo>
                <a:cubicBezTo>
                  <a:pt x="11296756" y="5052529"/>
                  <a:pt x="11302898" y="5045843"/>
                  <a:pt x="11304273" y="5046973"/>
                </a:cubicBezTo>
                <a:cubicBezTo>
                  <a:pt x="11304273" y="5046973"/>
                  <a:pt x="11305465" y="5045019"/>
                  <a:pt x="11305717" y="5043760"/>
                </a:cubicBezTo>
                <a:close/>
                <a:moveTo>
                  <a:pt x="10946954" y="5038808"/>
                </a:moveTo>
                <a:cubicBezTo>
                  <a:pt x="10945807" y="5037867"/>
                  <a:pt x="10940688" y="5043438"/>
                  <a:pt x="10935569" y="5049009"/>
                </a:cubicBezTo>
                <a:cubicBezTo>
                  <a:pt x="10936714" y="5049951"/>
                  <a:pt x="10936714" y="5049951"/>
                  <a:pt x="10937860" y="5050893"/>
                </a:cubicBezTo>
                <a:cubicBezTo>
                  <a:pt x="10941834" y="5044379"/>
                  <a:pt x="10942980" y="5045322"/>
                  <a:pt x="10946954" y="5038808"/>
                </a:cubicBezTo>
                <a:close/>
                <a:moveTo>
                  <a:pt x="11531924" y="5038522"/>
                </a:moveTo>
                <a:cubicBezTo>
                  <a:pt x="11525996" y="5041472"/>
                  <a:pt x="11519059" y="5049460"/>
                  <a:pt x="11519297" y="5051611"/>
                </a:cubicBezTo>
                <a:cubicBezTo>
                  <a:pt x="11519375" y="5052328"/>
                  <a:pt x="11520250" y="5052395"/>
                  <a:pt x="11522227" y="5051411"/>
                </a:cubicBezTo>
                <a:cubicBezTo>
                  <a:pt x="11527687" y="5045469"/>
                  <a:pt x="11526465" y="5044464"/>
                  <a:pt x="11531924" y="5038522"/>
                </a:cubicBezTo>
                <a:close/>
                <a:moveTo>
                  <a:pt x="11107775" y="5038008"/>
                </a:moveTo>
                <a:cubicBezTo>
                  <a:pt x="11106629" y="5037067"/>
                  <a:pt x="11101633" y="5044693"/>
                  <a:pt x="11095490" y="5051379"/>
                </a:cubicBezTo>
                <a:cubicBezTo>
                  <a:pt x="11095490" y="5051379"/>
                  <a:pt x="11101633" y="5044693"/>
                  <a:pt x="11102779" y="5045634"/>
                </a:cubicBezTo>
                <a:cubicBezTo>
                  <a:pt x="11101633" y="5044693"/>
                  <a:pt x="11108922" y="5038950"/>
                  <a:pt x="11107775" y="5038008"/>
                </a:cubicBezTo>
                <a:close/>
                <a:moveTo>
                  <a:pt x="11321600" y="5037748"/>
                </a:moveTo>
                <a:cubicBezTo>
                  <a:pt x="11318528" y="5041090"/>
                  <a:pt x="11316088" y="5044950"/>
                  <a:pt x="11315338" y="5047269"/>
                </a:cubicBezTo>
                <a:cubicBezTo>
                  <a:pt x="11314965" y="5048428"/>
                  <a:pt x="11315015" y="5049203"/>
                  <a:pt x="11315620" y="5049333"/>
                </a:cubicBezTo>
                <a:cubicBezTo>
                  <a:pt x="11316226" y="5049464"/>
                  <a:pt x="11317388" y="5048953"/>
                  <a:pt x="11319237" y="5047541"/>
                </a:cubicBezTo>
                <a:cubicBezTo>
                  <a:pt x="11325381" y="5040856"/>
                  <a:pt x="11325381" y="5040856"/>
                  <a:pt x="11325381" y="5040856"/>
                </a:cubicBezTo>
                <a:cubicBezTo>
                  <a:pt x="11324120" y="5039820"/>
                  <a:pt x="11322860" y="5038784"/>
                  <a:pt x="11322860" y="5038784"/>
                </a:cubicBezTo>
                <a:cubicBezTo>
                  <a:pt x="11321600" y="5037748"/>
                  <a:pt x="11321600" y="5037748"/>
                  <a:pt x="11321600" y="5037748"/>
                </a:cubicBezTo>
                <a:close/>
                <a:moveTo>
                  <a:pt x="11359323" y="5037465"/>
                </a:moveTo>
                <a:cubicBezTo>
                  <a:pt x="11352334" y="5042646"/>
                  <a:pt x="11347882" y="5049918"/>
                  <a:pt x="11347882" y="5049918"/>
                </a:cubicBezTo>
                <a:cubicBezTo>
                  <a:pt x="11346612" y="5048873"/>
                  <a:pt x="11345342" y="5047829"/>
                  <a:pt x="11344072" y="5046786"/>
                </a:cubicBezTo>
                <a:cubicBezTo>
                  <a:pt x="11338351" y="5053012"/>
                  <a:pt x="11338351" y="5053012"/>
                  <a:pt x="11332631" y="5059237"/>
                </a:cubicBezTo>
                <a:cubicBezTo>
                  <a:pt x="11333900" y="5060282"/>
                  <a:pt x="11329448" y="5067553"/>
                  <a:pt x="11330718" y="5068597"/>
                </a:cubicBezTo>
                <a:cubicBezTo>
                  <a:pt x="11330718" y="5068597"/>
                  <a:pt x="11330718" y="5068597"/>
                  <a:pt x="11329448" y="5067553"/>
                </a:cubicBezTo>
                <a:cubicBezTo>
                  <a:pt x="11328179" y="5066510"/>
                  <a:pt x="11326909" y="5065465"/>
                  <a:pt x="11321187" y="5071693"/>
                </a:cubicBezTo>
                <a:cubicBezTo>
                  <a:pt x="11322457" y="5072736"/>
                  <a:pt x="11322457" y="5072736"/>
                  <a:pt x="11323726" y="5073780"/>
                </a:cubicBezTo>
                <a:cubicBezTo>
                  <a:pt x="11323726" y="5073780"/>
                  <a:pt x="11323726" y="5073780"/>
                  <a:pt x="11318006" y="5080006"/>
                </a:cubicBezTo>
                <a:cubicBezTo>
                  <a:pt x="11316736" y="5078961"/>
                  <a:pt x="11315466" y="5077919"/>
                  <a:pt x="11305293" y="5091415"/>
                </a:cubicBezTo>
                <a:cubicBezTo>
                  <a:pt x="11304023" y="5090372"/>
                  <a:pt x="11304023" y="5090372"/>
                  <a:pt x="11302753" y="5089327"/>
                </a:cubicBezTo>
                <a:cubicBezTo>
                  <a:pt x="11307204" y="5082057"/>
                  <a:pt x="11314196" y="5076874"/>
                  <a:pt x="11311656" y="5074786"/>
                </a:cubicBezTo>
                <a:cubicBezTo>
                  <a:pt x="11310386" y="5073741"/>
                  <a:pt x="11317377" y="5068560"/>
                  <a:pt x="11314836" y="5066472"/>
                </a:cubicBezTo>
                <a:cubicBezTo>
                  <a:pt x="11309116" y="5072698"/>
                  <a:pt x="11304663" y="5079968"/>
                  <a:pt x="11296402" y="5084107"/>
                </a:cubicBezTo>
                <a:cubicBezTo>
                  <a:pt x="11296402" y="5084107"/>
                  <a:pt x="11302123" y="5077880"/>
                  <a:pt x="11300853" y="5076836"/>
                </a:cubicBezTo>
                <a:cubicBezTo>
                  <a:pt x="11306575" y="5070608"/>
                  <a:pt x="11307846" y="5071653"/>
                  <a:pt x="11312295" y="5064383"/>
                </a:cubicBezTo>
                <a:cubicBezTo>
                  <a:pt x="11312295" y="5064383"/>
                  <a:pt x="11316747" y="5057113"/>
                  <a:pt x="11315476" y="5056068"/>
                </a:cubicBezTo>
                <a:cubicBezTo>
                  <a:pt x="11309755" y="5062295"/>
                  <a:pt x="11309755" y="5062295"/>
                  <a:pt x="11308485" y="5061252"/>
                </a:cubicBezTo>
                <a:cubicBezTo>
                  <a:pt x="11302764" y="5067477"/>
                  <a:pt x="11302764" y="5067477"/>
                  <a:pt x="11297043" y="5073704"/>
                </a:cubicBezTo>
                <a:cubicBezTo>
                  <a:pt x="11291321" y="5079930"/>
                  <a:pt x="11290051" y="5078887"/>
                  <a:pt x="11288781" y="5077843"/>
                </a:cubicBezTo>
                <a:cubicBezTo>
                  <a:pt x="11284328" y="5085114"/>
                  <a:pt x="11277338" y="5090296"/>
                  <a:pt x="11279878" y="5092384"/>
                </a:cubicBezTo>
                <a:cubicBezTo>
                  <a:pt x="11274156" y="5098611"/>
                  <a:pt x="11272888" y="5097567"/>
                  <a:pt x="11267165" y="5103794"/>
                </a:cubicBezTo>
                <a:cubicBezTo>
                  <a:pt x="11268435" y="5104838"/>
                  <a:pt x="11268435" y="5104838"/>
                  <a:pt x="11269706" y="5105881"/>
                </a:cubicBezTo>
                <a:cubicBezTo>
                  <a:pt x="11263986" y="5112107"/>
                  <a:pt x="11263986" y="5112107"/>
                  <a:pt x="11263986" y="5112107"/>
                </a:cubicBezTo>
                <a:cubicBezTo>
                  <a:pt x="11263986" y="5112107"/>
                  <a:pt x="11263986" y="5112107"/>
                  <a:pt x="11258264" y="5118334"/>
                </a:cubicBezTo>
                <a:cubicBezTo>
                  <a:pt x="11259534" y="5119379"/>
                  <a:pt x="11259534" y="5119379"/>
                  <a:pt x="11259534" y="5119379"/>
                </a:cubicBezTo>
                <a:cubicBezTo>
                  <a:pt x="11260804" y="5120423"/>
                  <a:pt x="11260804" y="5120423"/>
                  <a:pt x="11260804" y="5120423"/>
                </a:cubicBezTo>
                <a:cubicBezTo>
                  <a:pt x="11260804" y="5120423"/>
                  <a:pt x="11253813" y="5125606"/>
                  <a:pt x="11253813" y="5125606"/>
                </a:cubicBezTo>
                <a:cubicBezTo>
                  <a:pt x="11252542" y="5124561"/>
                  <a:pt x="11250002" y="5122473"/>
                  <a:pt x="11244281" y="5128699"/>
                </a:cubicBezTo>
                <a:cubicBezTo>
                  <a:pt x="11238559" y="5134926"/>
                  <a:pt x="11239830" y="5135970"/>
                  <a:pt x="11239830" y="5135970"/>
                </a:cubicBezTo>
                <a:cubicBezTo>
                  <a:pt x="11234109" y="5142198"/>
                  <a:pt x="11228388" y="5148423"/>
                  <a:pt x="11228388" y="5148423"/>
                </a:cubicBezTo>
                <a:cubicBezTo>
                  <a:pt x="11229658" y="5149467"/>
                  <a:pt x="11225207" y="5156739"/>
                  <a:pt x="11220755" y="5164009"/>
                </a:cubicBezTo>
                <a:cubicBezTo>
                  <a:pt x="11213765" y="5169192"/>
                  <a:pt x="11212495" y="5168147"/>
                  <a:pt x="11211224" y="5167102"/>
                </a:cubicBezTo>
                <a:cubicBezTo>
                  <a:pt x="11206773" y="5174374"/>
                  <a:pt x="11199781" y="5179558"/>
                  <a:pt x="11192791" y="5184739"/>
                </a:cubicBezTo>
                <a:cubicBezTo>
                  <a:pt x="11192791" y="5184739"/>
                  <a:pt x="11194060" y="5185782"/>
                  <a:pt x="11194060" y="5185782"/>
                </a:cubicBezTo>
                <a:cubicBezTo>
                  <a:pt x="11188338" y="5192009"/>
                  <a:pt x="11187069" y="5190965"/>
                  <a:pt x="11182617" y="5198236"/>
                </a:cubicBezTo>
                <a:cubicBezTo>
                  <a:pt x="11182617" y="5198236"/>
                  <a:pt x="11176897" y="5204462"/>
                  <a:pt x="11175626" y="5203417"/>
                </a:cubicBezTo>
                <a:cubicBezTo>
                  <a:pt x="11175626" y="5203417"/>
                  <a:pt x="11181348" y="5197192"/>
                  <a:pt x="11180077" y="5196149"/>
                </a:cubicBezTo>
                <a:cubicBezTo>
                  <a:pt x="11174357" y="5202375"/>
                  <a:pt x="11174357" y="5202375"/>
                  <a:pt x="11168636" y="5208601"/>
                </a:cubicBezTo>
                <a:cubicBezTo>
                  <a:pt x="11168636" y="5208601"/>
                  <a:pt x="11169905" y="5209645"/>
                  <a:pt x="11169905" y="5209645"/>
                </a:cubicBezTo>
                <a:cubicBezTo>
                  <a:pt x="11165454" y="5216916"/>
                  <a:pt x="11164183" y="5215873"/>
                  <a:pt x="11158463" y="5222098"/>
                </a:cubicBezTo>
                <a:cubicBezTo>
                  <a:pt x="11159734" y="5223142"/>
                  <a:pt x="11154012" y="5229369"/>
                  <a:pt x="11148291" y="5235596"/>
                </a:cubicBezTo>
                <a:cubicBezTo>
                  <a:pt x="11149560" y="5236640"/>
                  <a:pt x="11155281" y="5230413"/>
                  <a:pt x="11156552" y="5231458"/>
                </a:cubicBezTo>
                <a:cubicBezTo>
                  <a:pt x="11162274" y="5225230"/>
                  <a:pt x="11162274" y="5225230"/>
                  <a:pt x="11161003" y="5224186"/>
                </a:cubicBezTo>
                <a:cubicBezTo>
                  <a:pt x="11167995" y="5219004"/>
                  <a:pt x="11167995" y="5219004"/>
                  <a:pt x="11169264" y="5220048"/>
                </a:cubicBezTo>
                <a:cubicBezTo>
                  <a:pt x="11169264" y="5220048"/>
                  <a:pt x="11169264" y="5220048"/>
                  <a:pt x="11163544" y="5226274"/>
                </a:cubicBezTo>
                <a:cubicBezTo>
                  <a:pt x="11169264" y="5220048"/>
                  <a:pt x="11171805" y="5222136"/>
                  <a:pt x="11178797" y="5216955"/>
                </a:cubicBezTo>
                <a:cubicBezTo>
                  <a:pt x="11178797" y="5216955"/>
                  <a:pt x="11184519" y="5210727"/>
                  <a:pt x="11184519" y="5210727"/>
                </a:cubicBezTo>
                <a:cubicBezTo>
                  <a:pt x="11191508" y="5205545"/>
                  <a:pt x="11182607" y="5220086"/>
                  <a:pt x="11194049" y="5207633"/>
                </a:cubicBezTo>
                <a:cubicBezTo>
                  <a:pt x="11195320" y="5208678"/>
                  <a:pt x="11195320" y="5208678"/>
                  <a:pt x="11196589" y="5209720"/>
                </a:cubicBezTo>
                <a:cubicBezTo>
                  <a:pt x="11196589" y="5209720"/>
                  <a:pt x="11196589" y="5209720"/>
                  <a:pt x="11202311" y="5203494"/>
                </a:cubicBezTo>
                <a:cubicBezTo>
                  <a:pt x="11202311" y="5203494"/>
                  <a:pt x="11202311" y="5203494"/>
                  <a:pt x="11201041" y="5202451"/>
                </a:cubicBezTo>
                <a:cubicBezTo>
                  <a:pt x="11201041" y="5202451"/>
                  <a:pt x="11199771" y="5201406"/>
                  <a:pt x="11199771" y="5201406"/>
                </a:cubicBezTo>
                <a:cubicBezTo>
                  <a:pt x="11202953" y="5193091"/>
                  <a:pt x="11221385" y="5175455"/>
                  <a:pt x="11229646" y="5171318"/>
                </a:cubicBezTo>
                <a:cubicBezTo>
                  <a:pt x="11242361" y="5159908"/>
                  <a:pt x="11251262" y="5145366"/>
                  <a:pt x="11255713" y="5138095"/>
                </a:cubicBezTo>
                <a:cubicBezTo>
                  <a:pt x="11254443" y="5137053"/>
                  <a:pt x="11247451" y="5142234"/>
                  <a:pt x="11247451" y="5142234"/>
                </a:cubicBezTo>
                <a:cubicBezTo>
                  <a:pt x="11246180" y="5141190"/>
                  <a:pt x="11246180" y="5141190"/>
                  <a:pt x="11251903" y="5134964"/>
                </a:cubicBezTo>
                <a:cubicBezTo>
                  <a:pt x="11256353" y="5127694"/>
                  <a:pt x="11257623" y="5128739"/>
                  <a:pt x="11258894" y="5129781"/>
                </a:cubicBezTo>
                <a:cubicBezTo>
                  <a:pt x="11263345" y="5122511"/>
                  <a:pt x="11269066" y="5116283"/>
                  <a:pt x="11273517" y="5109014"/>
                </a:cubicBezTo>
                <a:cubicBezTo>
                  <a:pt x="11273517" y="5109014"/>
                  <a:pt x="11267796" y="5115240"/>
                  <a:pt x="11266526" y="5114195"/>
                </a:cubicBezTo>
                <a:cubicBezTo>
                  <a:pt x="11266526" y="5114195"/>
                  <a:pt x="11266526" y="5114195"/>
                  <a:pt x="11265256" y="5113152"/>
                </a:cubicBezTo>
                <a:cubicBezTo>
                  <a:pt x="11265256" y="5113152"/>
                  <a:pt x="11263986" y="5112107"/>
                  <a:pt x="11269706" y="5105881"/>
                </a:cubicBezTo>
                <a:cubicBezTo>
                  <a:pt x="11275428" y="5099655"/>
                  <a:pt x="11276697" y="5100699"/>
                  <a:pt x="11283689" y="5095516"/>
                </a:cubicBezTo>
                <a:cubicBezTo>
                  <a:pt x="11284959" y="5096560"/>
                  <a:pt x="11280509" y="5103831"/>
                  <a:pt x="11281779" y="5104875"/>
                </a:cubicBezTo>
                <a:cubicBezTo>
                  <a:pt x="11284318" y="5106964"/>
                  <a:pt x="11295761" y="5094511"/>
                  <a:pt x="11298301" y="5096599"/>
                </a:cubicBezTo>
                <a:cubicBezTo>
                  <a:pt x="11298301" y="5096599"/>
                  <a:pt x="11292581" y="5102824"/>
                  <a:pt x="11292581" y="5102824"/>
                </a:cubicBezTo>
                <a:cubicBezTo>
                  <a:pt x="11291311" y="5101780"/>
                  <a:pt x="11281137" y="5115278"/>
                  <a:pt x="11288130" y="5110095"/>
                </a:cubicBezTo>
                <a:cubicBezTo>
                  <a:pt x="11289399" y="5111139"/>
                  <a:pt x="11295120" y="5104912"/>
                  <a:pt x="11293852" y="5103870"/>
                </a:cubicBezTo>
                <a:cubicBezTo>
                  <a:pt x="11306563" y="5092459"/>
                  <a:pt x="11304653" y="5101818"/>
                  <a:pt x="11290670" y="5112183"/>
                </a:cubicBezTo>
                <a:cubicBezTo>
                  <a:pt x="11287489" y="5120498"/>
                  <a:pt x="11288759" y="5121542"/>
                  <a:pt x="11271596" y="5140223"/>
                </a:cubicBezTo>
                <a:cubicBezTo>
                  <a:pt x="11274135" y="5142310"/>
                  <a:pt x="11269686" y="5149581"/>
                  <a:pt x="11258242" y="5162034"/>
                </a:cubicBezTo>
                <a:cubicBezTo>
                  <a:pt x="11265233" y="5156851"/>
                  <a:pt x="11265233" y="5156851"/>
                  <a:pt x="11267774" y="5158940"/>
                </a:cubicBezTo>
                <a:cubicBezTo>
                  <a:pt x="11267774" y="5158940"/>
                  <a:pt x="11269045" y="5159984"/>
                  <a:pt x="11269045" y="5159984"/>
                </a:cubicBezTo>
                <a:cubicBezTo>
                  <a:pt x="11264592" y="5167255"/>
                  <a:pt x="11265863" y="5168299"/>
                  <a:pt x="11268403" y="5170387"/>
                </a:cubicBezTo>
                <a:cubicBezTo>
                  <a:pt x="11261413" y="5175569"/>
                  <a:pt x="11254422" y="5180752"/>
                  <a:pt x="11248699" y="5186979"/>
                </a:cubicBezTo>
                <a:cubicBezTo>
                  <a:pt x="11247429" y="5185935"/>
                  <a:pt x="11253151" y="5179707"/>
                  <a:pt x="11246159" y="5184890"/>
                </a:cubicBezTo>
                <a:cubicBezTo>
                  <a:pt x="11246159" y="5184890"/>
                  <a:pt x="11244889" y="5183846"/>
                  <a:pt x="11239169" y="5190071"/>
                </a:cubicBezTo>
                <a:cubicBezTo>
                  <a:pt x="11237899" y="5189028"/>
                  <a:pt x="11237899" y="5189028"/>
                  <a:pt x="11232176" y="5195255"/>
                </a:cubicBezTo>
                <a:cubicBezTo>
                  <a:pt x="11225185" y="5200437"/>
                  <a:pt x="11225185" y="5200437"/>
                  <a:pt x="11225185" y="5200437"/>
                </a:cubicBezTo>
                <a:cubicBezTo>
                  <a:pt x="11219465" y="5206664"/>
                  <a:pt x="11219465" y="5206664"/>
                  <a:pt x="11219465" y="5206664"/>
                </a:cubicBezTo>
                <a:cubicBezTo>
                  <a:pt x="11219465" y="5206664"/>
                  <a:pt x="11213743" y="5212891"/>
                  <a:pt x="11213743" y="5212891"/>
                </a:cubicBezTo>
                <a:cubicBezTo>
                  <a:pt x="11213743" y="5212891"/>
                  <a:pt x="11215013" y="5213935"/>
                  <a:pt x="11215013" y="5213935"/>
                </a:cubicBezTo>
                <a:cubicBezTo>
                  <a:pt x="11220735" y="5207707"/>
                  <a:pt x="11220735" y="5207707"/>
                  <a:pt x="11226455" y="5201482"/>
                </a:cubicBezTo>
                <a:cubicBezTo>
                  <a:pt x="11227726" y="5202526"/>
                  <a:pt x="11222005" y="5208752"/>
                  <a:pt x="11224545" y="5210840"/>
                </a:cubicBezTo>
                <a:cubicBezTo>
                  <a:pt x="11225816" y="5211885"/>
                  <a:pt x="11231536" y="5205658"/>
                  <a:pt x="11237257" y="5199431"/>
                </a:cubicBezTo>
                <a:cubicBezTo>
                  <a:pt x="11237257" y="5199431"/>
                  <a:pt x="11235987" y="5198388"/>
                  <a:pt x="11235987" y="5198388"/>
                </a:cubicBezTo>
                <a:cubicBezTo>
                  <a:pt x="11241709" y="5192160"/>
                  <a:pt x="11242979" y="5193203"/>
                  <a:pt x="11244249" y="5194248"/>
                </a:cubicBezTo>
                <a:cubicBezTo>
                  <a:pt x="11239798" y="5201519"/>
                  <a:pt x="11238528" y="5200475"/>
                  <a:pt x="11238528" y="5200475"/>
                </a:cubicBezTo>
                <a:cubicBezTo>
                  <a:pt x="11239798" y="5201519"/>
                  <a:pt x="11234076" y="5207746"/>
                  <a:pt x="11241069" y="5202563"/>
                </a:cubicBezTo>
                <a:cubicBezTo>
                  <a:pt x="11241069" y="5202563"/>
                  <a:pt x="11235347" y="5208790"/>
                  <a:pt x="11235347" y="5208790"/>
                </a:cubicBezTo>
                <a:cubicBezTo>
                  <a:pt x="11229627" y="5215016"/>
                  <a:pt x="11222634" y="5220200"/>
                  <a:pt x="11220094" y="5218111"/>
                </a:cubicBezTo>
                <a:cubicBezTo>
                  <a:pt x="11214372" y="5224338"/>
                  <a:pt x="11208652" y="5230564"/>
                  <a:pt x="11208652" y="5230564"/>
                </a:cubicBezTo>
                <a:cubicBezTo>
                  <a:pt x="11209922" y="5231609"/>
                  <a:pt x="11210558" y="5232130"/>
                  <a:pt x="11211907" y="5231874"/>
                </a:cubicBezTo>
                <a:cubicBezTo>
                  <a:pt x="11213257" y="5231618"/>
                  <a:pt x="11215322" y="5230583"/>
                  <a:pt x="11219453" y="5228514"/>
                </a:cubicBezTo>
                <a:cubicBezTo>
                  <a:pt x="11219453" y="5228514"/>
                  <a:pt x="11220723" y="5229559"/>
                  <a:pt x="11220723" y="5229559"/>
                </a:cubicBezTo>
                <a:cubicBezTo>
                  <a:pt x="11226444" y="5223332"/>
                  <a:pt x="11226444" y="5223332"/>
                  <a:pt x="11226444" y="5223332"/>
                </a:cubicBezTo>
                <a:cubicBezTo>
                  <a:pt x="11233437" y="5218148"/>
                  <a:pt x="11234706" y="5219193"/>
                  <a:pt x="11235977" y="5220236"/>
                </a:cubicBezTo>
                <a:cubicBezTo>
                  <a:pt x="11246149" y="5206740"/>
                  <a:pt x="11237887" y="5210878"/>
                  <a:pt x="11242337" y="5203608"/>
                </a:cubicBezTo>
                <a:cubicBezTo>
                  <a:pt x="11242337" y="5203608"/>
                  <a:pt x="11241069" y="5202563"/>
                  <a:pt x="11241069" y="5202563"/>
                </a:cubicBezTo>
                <a:cubicBezTo>
                  <a:pt x="11248059" y="5197381"/>
                  <a:pt x="11262684" y="5176612"/>
                  <a:pt x="11265224" y="5178700"/>
                </a:cubicBezTo>
                <a:cubicBezTo>
                  <a:pt x="11270944" y="5172474"/>
                  <a:pt x="11269674" y="5171431"/>
                  <a:pt x="11268403" y="5170387"/>
                </a:cubicBezTo>
                <a:cubicBezTo>
                  <a:pt x="11275396" y="5165205"/>
                  <a:pt x="11276666" y="5166248"/>
                  <a:pt x="11282387" y="5160021"/>
                </a:cubicBezTo>
                <a:cubicBezTo>
                  <a:pt x="11284296" y="5150663"/>
                  <a:pt x="11283027" y="5149620"/>
                  <a:pt x="11274766" y="5153756"/>
                </a:cubicBezTo>
                <a:cubicBezTo>
                  <a:pt x="11274766" y="5153756"/>
                  <a:pt x="11273496" y="5152712"/>
                  <a:pt x="11273496" y="5152712"/>
                </a:cubicBezTo>
                <a:cubicBezTo>
                  <a:pt x="11277946" y="5145444"/>
                  <a:pt x="11284939" y="5140261"/>
                  <a:pt x="11290661" y="5134033"/>
                </a:cubicBezTo>
                <a:cubicBezTo>
                  <a:pt x="11295109" y="5126764"/>
                  <a:pt x="11289389" y="5132989"/>
                  <a:pt x="11288120" y="5131944"/>
                </a:cubicBezTo>
                <a:cubicBezTo>
                  <a:pt x="11286849" y="5130901"/>
                  <a:pt x="11297021" y="5117404"/>
                  <a:pt x="11290029" y="5122586"/>
                </a:cubicBezTo>
                <a:cubicBezTo>
                  <a:pt x="11295750" y="5116359"/>
                  <a:pt x="11297021" y="5117404"/>
                  <a:pt x="11299561" y="5119492"/>
                </a:cubicBezTo>
                <a:cubicBezTo>
                  <a:pt x="11299561" y="5119492"/>
                  <a:pt x="11300831" y="5120536"/>
                  <a:pt x="11295109" y="5126764"/>
                </a:cubicBezTo>
                <a:cubicBezTo>
                  <a:pt x="11302102" y="5121580"/>
                  <a:pt x="11296381" y="5127807"/>
                  <a:pt x="11303371" y="5122624"/>
                </a:cubicBezTo>
                <a:cubicBezTo>
                  <a:pt x="11303371" y="5122624"/>
                  <a:pt x="11310363" y="5117441"/>
                  <a:pt x="11309093" y="5116397"/>
                </a:cubicBezTo>
                <a:cubicBezTo>
                  <a:pt x="11314813" y="5110172"/>
                  <a:pt x="11314813" y="5110172"/>
                  <a:pt x="11314813" y="5110172"/>
                </a:cubicBezTo>
                <a:cubicBezTo>
                  <a:pt x="11314813" y="5110172"/>
                  <a:pt x="11314813" y="5110172"/>
                  <a:pt x="11313544" y="5109128"/>
                </a:cubicBezTo>
                <a:cubicBezTo>
                  <a:pt x="11313544" y="5109128"/>
                  <a:pt x="11312273" y="5108083"/>
                  <a:pt x="11306552" y="5114310"/>
                </a:cubicBezTo>
                <a:cubicBezTo>
                  <a:pt x="11305283" y="5113265"/>
                  <a:pt x="11305283" y="5113265"/>
                  <a:pt x="11305283" y="5113265"/>
                </a:cubicBezTo>
                <a:cubicBezTo>
                  <a:pt x="11311003" y="5107040"/>
                  <a:pt x="11309734" y="5105995"/>
                  <a:pt x="11315456" y="5099768"/>
                </a:cubicBezTo>
                <a:cubicBezTo>
                  <a:pt x="11314184" y="5098725"/>
                  <a:pt x="11308463" y="5104951"/>
                  <a:pt x="11307193" y="5103906"/>
                </a:cubicBezTo>
                <a:cubicBezTo>
                  <a:pt x="11312915" y="5097680"/>
                  <a:pt x="11314184" y="5098725"/>
                  <a:pt x="11319906" y="5092497"/>
                </a:cubicBezTo>
                <a:cubicBezTo>
                  <a:pt x="11321177" y="5093541"/>
                  <a:pt x="11321177" y="5093541"/>
                  <a:pt x="11316725" y="5100812"/>
                </a:cubicBezTo>
                <a:cubicBezTo>
                  <a:pt x="11321177" y="5093541"/>
                  <a:pt x="11328168" y="5088359"/>
                  <a:pt x="11333888" y="5082132"/>
                </a:cubicBezTo>
                <a:cubicBezTo>
                  <a:pt x="11332619" y="5081088"/>
                  <a:pt x="11337069" y="5073818"/>
                  <a:pt x="11341521" y="5066546"/>
                </a:cubicBezTo>
                <a:cubicBezTo>
                  <a:pt x="11340251" y="5065503"/>
                  <a:pt x="11334529" y="5071729"/>
                  <a:pt x="11333259" y="5070685"/>
                </a:cubicBezTo>
                <a:cubicBezTo>
                  <a:pt x="11327538" y="5076912"/>
                  <a:pt x="11328808" y="5077956"/>
                  <a:pt x="11323087" y="5084181"/>
                </a:cubicBezTo>
                <a:cubicBezTo>
                  <a:pt x="11321817" y="5083138"/>
                  <a:pt x="11319278" y="5081050"/>
                  <a:pt x="11319278" y="5081050"/>
                </a:cubicBezTo>
                <a:cubicBezTo>
                  <a:pt x="11324997" y="5074824"/>
                  <a:pt x="11324997" y="5074824"/>
                  <a:pt x="11324997" y="5074824"/>
                </a:cubicBezTo>
                <a:cubicBezTo>
                  <a:pt x="11324997" y="5074824"/>
                  <a:pt x="11326267" y="5075868"/>
                  <a:pt x="11331989" y="5069642"/>
                </a:cubicBezTo>
                <a:cubicBezTo>
                  <a:pt x="11337711" y="5063415"/>
                  <a:pt x="11343431" y="5057188"/>
                  <a:pt x="11343431" y="5057188"/>
                </a:cubicBezTo>
                <a:cubicBezTo>
                  <a:pt x="11333259" y="5070685"/>
                  <a:pt x="11347242" y="5060320"/>
                  <a:pt x="11358684" y="5047866"/>
                </a:cubicBezTo>
                <a:cubicBezTo>
                  <a:pt x="11350422" y="5052006"/>
                  <a:pt x="11360595" y="5038509"/>
                  <a:pt x="11359323" y="5037465"/>
                </a:cubicBezTo>
                <a:close/>
                <a:moveTo>
                  <a:pt x="11302028" y="5034861"/>
                </a:moveTo>
                <a:cubicBezTo>
                  <a:pt x="11301088" y="5035556"/>
                  <a:pt x="11299552" y="5037227"/>
                  <a:pt x="11296480" y="5040571"/>
                </a:cubicBezTo>
                <a:cubicBezTo>
                  <a:pt x="11297855" y="5041700"/>
                  <a:pt x="11297855" y="5041700"/>
                  <a:pt x="11297855" y="5041700"/>
                </a:cubicBezTo>
                <a:cubicBezTo>
                  <a:pt x="11303999" y="5035014"/>
                  <a:pt x="11303999" y="5035014"/>
                  <a:pt x="11303999" y="5035014"/>
                </a:cubicBezTo>
                <a:cubicBezTo>
                  <a:pt x="11303312" y="5034449"/>
                  <a:pt x="11302968" y="5034167"/>
                  <a:pt x="11302028" y="5034861"/>
                </a:cubicBezTo>
                <a:close/>
                <a:moveTo>
                  <a:pt x="4242579" y="5033341"/>
                </a:moveTo>
                <a:lnTo>
                  <a:pt x="4247830" y="5045577"/>
                </a:lnTo>
                <a:lnTo>
                  <a:pt x="4241159" y="5048021"/>
                </a:lnTo>
                <a:cubicBezTo>
                  <a:pt x="4241159" y="5048021"/>
                  <a:pt x="4242579" y="5033341"/>
                  <a:pt x="4242579" y="5033341"/>
                </a:cubicBezTo>
                <a:close/>
                <a:moveTo>
                  <a:pt x="11219844" y="5032338"/>
                </a:moveTo>
                <a:cubicBezTo>
                  <a:pt x="11216025" y="5029200"/>
                  <a:pt x="11206871" y="5044026"/>
                  <a:pt x="11198474" y="5048300"/>
                </a:cubicBezTo>
                <a:cubicBezTo>
                  <a:pt x="11193897" y="5055714"/>
                  <a:pt x="11196443" y="5057807"/>
                  <a:pt x="11178892" y="5076908"/>
                </a:cubicBezTo>
                <a:cubicBezTo>
                  <a:pt x="11188562" y="5073680"/>
                  <a:pt x="11206114" y="5054580"/>
                  <a:pt x="11215784" y="5051350"/>
                </a:cubicBezTo>
                <a:cubicBezTo>
                  <a:pt x="11215784" y="5051350"/>
                  <a:pt x="11214510" y="5050305"/>
                  <a:pt x="11220360" y="5043937"/>
                </a:cubicBezTo>
                <a:cubicBezTo>
                  <a:pt x="11219087" y="5042891"/>
                  <a:pt x="11217815" y="5041844"/>
                  <a:pt x="11216541" y="5040798"/>
                </a:cubicBezTo>
                <a:cubicBezTo>
                  <a:pt x="11216541" y="5040798"/>
                  <a:pt x="11209417" y="5046119"/>
                  <a:pt x="11209417" y="5046119"/>
                </a:cubicBezTo>
                <a:cubicBezTo>
                  <a:pt x="11208145" y="5045072"/>
                  <a:pt x="11213995" y="5038705"/>
                  <a:pt x="11219844" y="5032338"/>
                </a:cubicBezTo>
                <a:close/>
                <a:moveTo>
                  <a:pt x="10979857" y="5032029"/>
                </a:moveTo>
                <a:lnTo>
                  <a:pt x="10980769" y="5033371"/>
                </a:lnTo>
                <a:lnTo>
                  <a:pt x="10980436" y="5033705"/>
                </a:lnTo>
                <a:cubicBezTo>
                  <a:pt x="10980436" y="5033705"/>
                  <a:pt x="10979170" y="5032665"/>
                  <a:pt x="10979170" y="5032665"/>
                </a:cubicBezTo>
                <a:lnTo>
                  <a:pt x="10979641" y="5032090"/>
                </a:lnTo>
                <a:close/>
                <a:moveTo>
                  <a:pt x="11482916" y="5029530"/>
                </a:moveTo>
                <a:cubicBezTo>
                  <a:pt x="11477456" y="5035473"/>
                  <a:pt x="11476147" y="5034397"/>
                  <a:pt x="11470687" y="5040339"/>
                </a:cubicBezTo>
                <a:cubicBezTo>
                  <a:pt x="11469377" y="5039262"/>
                  <a:pt x="11466758" y="5037110"/>
                  <a:pt x="11459988" y="5041976"/>
                </a:cubicBezTo>
                <a:cubicBezTo>
                  <a:pt x="11459988" y="5041976"/>
                  <a:pt x="11459988" y="5041976"/>
                  <a:pt x="11461298" y="5043054"/>
                </a:cubicBezTo>
                <a:lnTo>
                  <a:pt x="11461429" y="5043160"/>
                </a:lnTo>
                <a:lnTo>
                  <a:pt x="11449144" y="5056530"/>
                </a:lnTo>
                <a:cubicBezTo>
                  <a:pt x="11446682" y="5060376"/>
                  <a:pt x="11446064" y="5062800"/>
                  <a:pt x="11447596" y="5062592"/>
                </a:cubicBezTo>
                <a:cubicBezTo>
                  <a:pt x="11449128" y="5062384"/>
                  <a:pt x="11452810" y="5059544"/>
                  <a:pt x="11458954" y="5052858"/>
                </a:cubicBezTo>
                <a:lnTo>
                  <a:pt x="11461430" y="5043162"/>
                </a:lnTo>
                <a:lnTo>
                  <a:pt x="11467844" y="5048435"/>
                </a:lnTo>
                <a:cubicBezTo>
                  <a:pt x="11478766" y="5036549"/>
                  <a:pt x="11471996" y="5041415"/>
                  <a:pt x="11482916" y="5029530"/>
                </a:cubicBezTo>
                <a:close/>
                <a:moveTo>
                  <a:pt x="11120533" y="5028938"/>
                </a:moveTo>
                <a:cubicBezTo>
                  <a:pt x="11120533" y="5028938"/>
                  <a:pt x="11117813" y="5034525"/>
                  <a:pt x="11117813" y="5034525"/>
                </a:cubicBezTo>
                <a:cubicBezTo>
                  <a:pt x="11117813" y="5034525"/>
                  <a:pt x="11121909" y="5030069"/>
                  <a:pt x="11121909" y="5030069"/>
                </a:cubicBezTo>
                <a:cubicBezTo>
                  <a:pt x="11120533" y="5028938"/>
                  <a:pt x="11120533" y="5028938"/>
                  <a:pt x="11120533" y="5028938"/>
                </a:cubicBezTo>
                <a:close/>
                <a:moveTo>
                  <a:pt x="11258740" y="5028202"/>
                </a:moveTo>
                <a:lnTo>
                  <a:pt x="11257246" y="5030114"/>
                </a:lnTo>
                <a:lnTo>
                  <a:pt x="11256875" y="5030021"/>
                </a:lnTo>
                <a:lnTo>
                  <a:pt x="11257109" y="5029720"/>
                </a:lnTo>
                <a:close/>
                <a:moveTo>
                  <a:pt x="11191194" y="5027041"/>
                </a:moveTo>
                <a:cubicBezTo>
                  <a:pt x="11191571" y="5026047"/>
                  <a:pt x="11191265" y="5025796"/>
                  <a:pt x="11187924" y="5028265"/>
                </a:cubicBezTo>
                <a:cubicBezTo>
                  <a:pt x="11187924" y="5028265"/>
                  <a:pt x="11182464" y="5034207"/>
                  <a:pt x="11182464" y="5034207"/>
                </a:cubicBezTo>
                <a:cubicBezTo>
                  <a:pt x="11180345" y="5037680"/>
                  <a:pt x="11179897" y="5039919"/>
                  <a:pt x="11181190" y="5039679"/>
                </a:cubicBezTo>
                <a:cubicBezTo>
                  <a:pt x="11182484" y="5039438"/>
                  <a:pt x="11185519" y="5036719"/>
                  <a:pt x="11190368" y="5030273"/>
                </a:cubicBezTo>
                <a:cubicBezTo>
                  <a:pt x="11189757" y="5029771"/>
                  <a:pt x="11190816" y="5028034"/>
                  <a:pt x="11191194" y="5027041"/>
                </a:cubicBezTo>
                <a:close/>
                <a:moveTo>
                  <a:pt x="11029445" y="5019096"/>
                </a:moveTo>
                <a:cubicBezTo>
                  <a:pt x="11029445" y="5019096"/>
                  <a:pt x="11030713" y="5020137"/>
                  <a:pt x="11030713" y="5020137"/>
                </a:cubicBezTo>
                <a:cubicBezTo>
                  <a:pt x="11031979" y="5021179"/>
                  <a:pt x="11019218" y="5032647"/>
                  <a:pt x="11017952" y="5031606"/>
                </a:cubicBezTo>
                <a:cubicBezTo>
                  <a:pt x="11017952" y="5031606"/>
                  <a:pt x="11017952" y="5031606"/>
                  <a:pt x="11016684" y="5030565"/>
                </a:cubicBezTo>
                <a:cubicBezTo>
                  <a:pt x="11016684" y="5030565"/>
                  <a:pt x="11022431" y="5024309"/>
                  <a:pt x="11022431" y="5024309"/>
                </a:cubicBezTo>
                <a:cubicBezTo>
                  <a:pt x="11023697" y="5025351"/>
                  <a:pt x="11029445" y="5019096"/>
                  <a:pt x="11029445" y="5019096"/>
                </a:cubicBezTo>
                <a:close/>
                <a:moveTo>
                  <a:pt x="11536725" y="5018996"/>
                </a:moveTo>
                <a:cubicBezTo>
                  <a:pt x="11536725" y="5018996"/>
                  <a:pt x="11536725" y="5018996"/>
                  <a:pt x="11530582" y="5025683"/>
                </a:cubicBezTo>
                <a:cubicBezTo>
                  <a:pt x="11530582" y="5025683"/>
                  <a:pt x="11530582" y="5025683"/>
                  <a:pt x="11531958" y="5026814"/>
                </a:cubicBezTo>
                <a:cubicBezTo>
                  <a:pt x="11538099" y="5020127"/>
                  <a:pt x="11538099" y="5020127"/>
                  <a:pt x="11538099" y="5020127"/>
                </a:cubicBezTo>
                <a:cubicBezTo>
                  <a:pt x="11536725" y="5018996"/>
                  <a:pt x="11536725" y="5018996"/>
                  <a:pt x="11536725" y="5018996"/>
                </a:cubicBezTo>
                <a:close/>
                <a:moveTo>
                  <a:pt x="11482577" y="5017517"/>
                </a:moveTo>
                <a:cubicBezTo>
                  <a:pt x="11482577" y="5017517"/>
                  <a:pt x="11476436" y="5024202"/>
                  <a:pt x="11475061" y="5023071"/>
                </a:cubicBezTo>
                <a:cubicBezTo>
                  <a:pt x="11468917" y="5029758"/>
                  <a:pt x="11476436" y="5024202"/>
                  <a:pt x="11471667" y="5032018"/>
                </a:cubicBezTo>
                <a:cubicBezTo>
                  <a:pt x="11477811" y="5025332"/>
                  <a:pt x="11476436" y="5024202"/>
                  <a:pt x="11482577" y="5017517"/>
                </a:cubicBezTo>
                <a:close/>
                <a:moveTo>
                  <a:pt x="7746796" y="5017497"/>
                </a:moveTo>
                <a:cubicBezTo>
                  <a:pt x="7749519" y="5019114"/>
                  <a:pt x="7752242" y="5023155"/>
                  <a:pt x="7751153" y="5028004"/>
                </a:cubicBezTo>
                <a:lnTo>
                  <a:pt x="7754992" y="5029632"/>
                </a:lnTo>
                <a:lnTo>
                  <a:pt x="7756029" y="5034622"/>
                </a:lnTo>
                <a:cubicBezTo>
                  <a:pt x="7765563" y="5031559"/>
                  <a:pt x="7764805" y="5036815"/>
                  <a:pt x="7764048" y="5042070"/>
                </a:cubicBezTo>
                <a:cubicBezTo>
                  <a:pt x="7769004" y="5039225"/>
                  <a:pt x="7772266" y="5036297"/>
                  <a:pt x="7774671" y="5033410"/>
                </a:cubicBezTo>
                <a:lnTo>
                  <a:pt x="7776340" y="5030843"/>
                </a:lnTo>
                <a:lnTo>
                  <a:pt x="7778929" y="5033661"/>
                </a:lnTo>
                <a:cubicBezTo>
                  <a:pt x="7781107" y="5037702"/>
                  <a:pt x="7782742" y="5042551"/>
                  <a:pt x="7783831" y="5047400"/>
                </a:cubicBezTo>
                <a:cubicBezTo>
                  <a:pt x="7789277" y="5045784"/>
                  <a:pt x="7793090" y="5037701"/>
                  <a:pt x="7796357" y="5029216"/>
                </a:cubicBezTo>
                <a:lnTo>
                  <a:pt x="7799744" y="5020237"/>
                </a:lnTo>
                <a:lnTo>
                  <a:pt x="7802867" y="5019885"/>
                </a:lnTo>
                <a:cubicBezTo>
                  <a:pt x="7805246" y="5026300"/>
                  <a:pt x="7812069" y="5035011"/>
                  <a:pt x="7805620" y="5038942"/>
                </a:cubicBezTo>
                <a:cubicBezTo>
                  <a:pt x="7814447" y="5041426"/>
                  <a:pt x="7810314" y="5049666"/>
                  <a:pt x="7810314" y="5049666"/>
                </a:cubicBezTo>
                <a:cubicBezTo>
                  <a:pt x="7810408" y="5052827"/>
                  <a:pt x="7809937" y="5055438"/>
                  <a:pt x="7810015" y="5058071"/>
                </a:cubicBezTo>
                <a:lnTo>
                  <a:pt x="7812010" y="5063777"/>
                </a:lnTo>
                <a:lnTo>
                  <a:pt x="7805681" y="5062196"/>
                </a:lnTo>
                <a:lnTo>
                  <a:pt x="7805757" y="5062098"/>
                </a:lnTo>
                <a:cubicBezTo>
                  <a:pt x="7805741" y="5061571"/>
                  <a:pt x="7805178" y="5061021"/>
                  <a:pt x="7804051" y="5059921"/>
                </a:cubicBezTo>
                <a:cubicBezTo>
                  <a:pt x="7804051" y="5059921"/>
                  <a:pt x="7801860" y="5059826"/>
                  <a:pt x="7799668" y="5059733"/>
                </a:cubicBezTo>
                <a:cubicBezTo>
                  <a:pt x="7799730" y="5061839"/>
                  <a:pt x="7799730" y="5061839"/>
                  <a:pt x="7797601" y="5063854"/>
                </a:cubicBezTo>
                <a:cubicBezTo>
                  <a:pt x="7797601" y="5063854"/>
                  <a:pt x="7797601" y="5063854"/>
                  <a:pt x="7799856" y="5066053"/>
                </a:cubicBezTo>
                <a:cubicBezTo>
                  <a:pt x="7799856" y="5066053"/>
                  <a:pt x="7799918" y="5068162"/>
                  <a:pt x="7799980" y="5070268"/>
                </a:cubicBezTo>
                <a:cubicBezTo>
                  <a:pt x="7796157" y="5089045"/>
                  <a:pt x="7789770" y="5095085"/>
                  <a:pt x="7803168" y="5104076"/>
                </a:cubicBezTo>
                <a:cubicBezTo>
                  <a:pt x="7803230" y="5106183"/>
                  <a:pt x="7798846" y="5105994"/>
                  <a:pt x="7796656" y="5105902"/>
                </a:cubicBezTo>
                <a:cubicBezTo>
                  <a:pt x="7797216" y="5124866"/>
                  <a:pt x="7799718" y="5135494"/>
                  <a:pt x="7791327" y="5147763"/>
                </a:cubicBezTo>
                <a:cubicBezTo>
                  <a:pt x="7791451" y="5151977"/>
                  <a:pt x="7793518" y="5147857"/>
                  <a:pt x="7795710" y="5147951"/>
                </a:cubicBezTo>
                <a:cubicBezTo>
                  <a:pt x="7795834" y="5152164"/>
                  <a:pt x="7791514" y="5154083"/>
                  <a:pt x="7787193" y="5156003"/>
                </a:cubicBezTo>
                <a:lnTo>
                  <a:pt x="7789400" y="5161009"/>
                </a:lnTo>
                <a:lnTo>
                  <a:pt x="7782105" y="5159187"/>
                </a:lnTo>
                <a:cubicBezTo>
                  <a:pt x="7773591" y="5157059"/>
                  <a:pt x="7782851" y="5154010"/>
                  <a:pt x="7774337" y="5151883"/>
                </a:cubicBezTo>
                <a:cubicBezTo>
                  <a:pt x="7775082" y="5146708"/>
                  <a:pt x="7783597" y="5148835"/>
                  <a:pt x="7784343" y="5143659"/>
                </a:cubicBezTo>
                <a:cubicBezTo>
                  <a:pt x="7775827" y="5141531"/>
                  <a:pt x="7775827" y="5141531"/>
                  <a:pt x="7776573" y="5136355"/>
                </a:cubicBezTo>
                <a:cubicBezTo>
                  <a:pt x="7777317" y="5131180"/>
                  <a:pt x="7786580" y="5128131"/>
                  <a:pt x="7788070" y="5117780"/>
                </a:cubicBezTo>
                <a:cubicBezTo>
                  <a:pt x="7783813" y="5116716"/>
                  <a:pt x="7781871" y="5114891"/>
                  <a:pt x="7779928" y="5113065"/>
                </a:cubicBezTo>
                <a:lnTo>
                  <a:pt x="7773090" y="5109104"/>
                </a:lnTo>
                <a:lnTo>
                  <a:pt x="7773020" y="5105957"/>
                </a:lnTo>
                <a:lnTo>
                  <a:pt x="7776233" y="5099722"/>
                </a:lnTo>
                <a:lnTo>
                  <a:pt x="7776479" y="5099526"/>
                </a:lnTo>
                <a:cubicBezTo>
                  <a:pt x="7778385" y="5099930"/>
                  <a:pt x="7780563" y="5100738"/>
                  <a:pt x="7781653" y="5099121"/>
                </a:cubicBezTo>
                <a:lnTo>
                  <a:pt x="7779467" y="5093447"/>
                </a:lnTo>
                <a:lnTo>
                  <a:pt x="7784029" y="5084596"/>
                </a:lnTo>
                <a:cubicBezTo>
                  <a:pt x="7789405" y="5077897"/>
                  <a:pt x="7794781" y="5071196"/>
                  <a:pt x="7796272" y="5060845"/>
                </a:cubicBezTo>
                <a:cubicBezTo>
                  <a:pt x="7788501" y="5053543"/>
                  <a:pt x="7787755" y="5058717"/>
                  <a:pt x="7779242" y="5056590"/>
                </a:cubicBezTo>
                <a:cubicBezTo>
                  <a:pt x="7779242" y="5056590"/>
                  <a:pt x="7780733" y="5046239"/>
                  <a:pt x="7780733" y="5046239"/>
                </a:cubicBezTo>
                <a:cubicBezTo>
                  <a:pt x="7771474" y="5049289"/>
                  <a:pt x="7770729" y="5054463"/>
                  <a:pt x="7762213" y="5052336"/>
                </a:cubicBezTo>
                <a:cubicBezTo>
                  <a:pt x="7761467" y="5057512"/>
                  <a:pt x="7761467" y="5057512"/>
                  <a:pt x="7761467" y="5057512"/>
                </a:cubicBezTo>
                <a:cubicBezTo>
                  <a:pt x="7760721" y="5062689"/>
                  <a:pt x="7760721" y="5062689"/>
                  <a:pt x="7759977" y="5067863"/>
                </a:cubicBezTo>
                <a:lnTo>
                  <a:pt x="7758329" y="5067178"/>
                </a:lnTo>
                <a:lnTo>
                  <a:pt x="7758506" y="5066392"/>
                </a:lnTo>
                <a:cubicBezTo>
                  <a:pt x="7758234" y="5065179"/>
                  <a:pt x="7757688" y="5063563"/>
                  <a:pt x="7757688" y="5060329"/>
                </a:cubicBezTo>
                <a:cubicBezTo>
                  <a:pt x="7759867" y="5057098"/>
                  <a:pt x="7759867" y="5053864"/>
                  <a:pt x="7762046" y="5050632"/>
                </a:cubicBezTo>
                <a:cubicBezTo>
                  <a:pt x="7762046" y="5050632"/>
                  <a:pt x="7762046" y="5047400"/>
                  <a:pt x="7764225" y="5047400"/>
                </a:cubicBezTo>
                <a:cubicBezTo>
                  <a:pt x="7764225" y="5044167"/>
                  <a:pt x="7764225" y="5044167"/>
                  <a:pt x="7762046" y="5044167"/>
                </a:cubicBezTo>
                <a:cubicBezTo>
                  <a:pt x="7759867" y="5044167"/>
                  <a:pt x="7759867" y="5047400"/>
                  <a:pt x="7759867" y="5050632"/>
                </a:cubicBezTo>
                <a:cubicBezTo>
                  <a:pt x="7757688" y="5053864"/>
                  <a:pt x="7757688" y="5057098"/>
                  <a:pt x="7755510" y="5057098"/>
                </a:cubicBezTo>
                <a:cubicBezTo>
                  <a:pt x="7759867" y="5040935"/>
                  <a:pt x="7751153" y="5053864"/>
                  <a:pt x="7755510" y="5047400"/>
                </a:cubicBezTo>
                <a:cubicBezTo>
                  <a:pt x="7744618" y="5044167"/>
                  <a:pt x="7744618" y="5024771"/>
                  <a:pt x="7742440" y="5021538"/>
                </a:cubicBezTo>
                <a:cubicBezTo>
                  <a:pt x="7741350" y="5016689"/>
                  <a:pt x="7744073" y="5015881"/>
                  <a:pt x="7746796" y="5017497"/>
                </a:cubicBezTo>
                <a:close/>
                <a:moveTo>
                  <a:pt x="3036572" y="5017497"/>
                </a:moveTo>
                <a:cubicBezTo>
                  <a:pt x="3039295" y="5019114"/>
                  <a:pt x="3042019" y="5023155"/>
                  <a:pt x="3040930" y="5028004"/>
                </a:cubicBezTo>
                <a:lnTo>
                  <a:pt x="3044769" y="5029632"/>
                </a:lnTo>
                <a:lnTo>
                  <a:pt x="3045805" y="5034622"/>
                </a:lnTo>
                <a:cubicBezTo>
                  <a:pt x="3055339" y="5031559"/>
                  <a:pt x="3054581" y="5036815"/>
                  <a:pt x="3053825" y="5042070"/>
                </a:cubicBezTo>
                <a:cubicBezTo>
                  <a:pt x="3058780" y="5039225"/>
                  <a:pt x="3062042" y="5036297"/>
                  <a:pt x="3064447" y="5033410"/>
                </a:cubicBezTo>
                <a:lnTo>
                  <a:pt x="3066116" y="5030843"/>
                </a:lnTo>
                <a:lnTo>
                  <a:pt x="3068705" y="5033661"/>
                </a:lnTo>
                <a:cubicBezTo>
                  <a:pt x="3070883" y="5037702"/>
                  <a:pt x="3072518" y="5042551"/>
                  <a:pt x="3073607" y="5047400"/>
                </a:cubicBezTo>
                <a:cubicBezTo>
                  <a:pt x="3079054" y="5045784"/>
                  <a:pt x="3082866" y="5037701"/>
                  <a:pt x="3086133" y="5029216"/>
                </a:cubicBezTo>
                <a:lnTo>
                  <a:pt x="3089520" y="5020237"/>
                </a:lnTo>
                <a:lnTo>
                  <a:pt x="3092643" y="5019885"/>
                </a:lnTo>
                <a:cubicBezTo>
                  <a:pt x="3095022" y="5026300"/>
                  <a:pt x="3101845" y="5035011"/>
                  <a:pt x="3095396" y="5038942"/>
                </a:cubicBezTo>
                <a:cubicBezTo>
                  <a:pt x="3104224" y="5041426"/>
                  <a:pt x="3100090" y="5049666"/>
                  <a:pt x="3100090" y="5049666"/>
                </a:cubicBezTo>
                <a:cubicBezTo>
                  <a:pt x="3100184" y="5052827"/>
                  <a:pt x="3099714" y="5055438"/>
                  <a:pt x="3099792" y="5058071"/>
                </a:cubicBezTo>
                <a:lnTo>
                  <a:pt x="3101786" y="5063777"/>
                </a:lnTo>
                <a:lnTo>
                  <a:pt x="3095457" y="5062196"/>
                </a:lnTo>
                <a:lnTo>
                  <a:pt x="3095533" y="5062098"/>
                </a:lnTo>
                <a:cubicBezTo>
                  <a:pt x="3095518" y="5061571"/>
                  <a:pt x="3094954" y="5061021"/>
                  <a:pt x="3093827" y="5059921"/>
                </a:cubicBezTo>
                <a:cubicBezTo>
                  <a:pt x="3093827" y="5059921"/>
                  <a:pt x="3091636" y="5059826"/>
                  <a:pt x="3089444" y="5059733"/>
                </a:cubicBezTo>
                <a:cubicBezTo>
                  <a:pt x="3089507" y="5061839"/>
                  <a:pt x="3089507" y="5061839"/>
                  <a:pt x="3087377" y="5063854"/>
                </a:cubicBezTo>
                <a:cubicBezTo>
                  <a:pt x="3087377" y="5063854"/>
                  <a:pt x="3087377" y="5063854"/>
                  <a:pt x="3089632" y="5066053"/>
                </a:cubicBezTo>
                <a:cubicBezTo>
                  <a:pt x="3089632" y="5066053"/>
                  <a:pt x="3089694" y="5068162"/>
                  <a:pt x="3089756" y="5070268"/>
                </a:cubicBezTo>
                <a:cubicBezTo>
                  <a:pt x="3085933" y="5089045"/>
                  <a:pt x="3079546" y="5095085"/>
                  <a:pt x="3092944" y="5104076"/>
                </a:cubicBezTo>
                <a:cubicBezTo>
                  <a:pt x="3093006" y="5106183"/>
                  <a:pt x="3088623" y="5105994"/>
                  <a:pt x="3086432" y="5105902"/>
                </a:cubicBezTo>
                <a:cubicBezTo>
                  <a:pt x="3086992" y="5124866"/>
                  <a:pt x="3089495" y="5135494"/>
                  <a:pt x="3081103" y="5147763"/>
                </a:cubicBezTo>
                <a:cubicBezTo>
                  <a:pt x="3081228" y="5151977"/>
                  <a:pt x="3083294" y="5147857"/>
                  <a:pt x="3085486" y="5147951"/>
                </a:cubicBezTo>
                <a:cubicBezTo>
                  <a:pt x="3085610" y="5152164"/>
                  <a:pt x="3081290" y="5154083"/>
                  <a:pt x="3076969" y="5156003"/>
                </a:cubicBezTo>
                <a:lnTo>
                  <a:pt x="3079176" y="5161009"/>
                </a:lnTo>
                <a:lnTo>
                  <a:pt x="3071882" y="5159187"/>
                </a:lnTo>
                <a:cubicBezTo>
                  <a:pt x="3063367" y="5157059"/>
                  <a:pt x="3072627" y="5154010"/>
                  <a:pt x="3064113" y="5151883"/>
                </a:cubicBezTo>
                <a:cubicBezTo>
                  <a:pt x="3064859" y="5146708"/>
                  <a:pt x="3073373" y="5148835"/>
                  <a:pt x="3074119" y="5143659"/>
                </a:cubicBezTo>
                <a:cubicBezTo>
                  <a:pt x="3065603" y="5141531"/>
                  <a:pt x="3065603" y="5141531"/>
                  <a:pt x="3066349" y="5136355"/>
                </a:cubicBezTo>
                <a:cubicBezTo>
                  <a:pt x="3067094" y="5131180"/>
                  <a:pt x="3076356" y="5128131"/>
                  <a:pt x="3077846" y="5117780"/>
                </a:cubicBezTo>
                <a:cubicBezTo>
                  <a:pt x="3073589" y="5116716"/>
                  <a:pt x="3071647" y="5114891"/>
                  <a:pt x="3069704" y="5113065"/>
                </a:cubicBezTo>
                <a:lnTo>
                  <a:pt x="3062866" y="5109104"/>
                </a:lnTo>
                <a:lnTo>
                  <a:pt x="3062796" y="5105957"/>
                </a:lnTo>
                <a:lnTo>
                  <a:pt x="3066010" y="5099722"/>
                </a:lnTo>
                <a:lnTo>
                  <a:pt x="3066255" y="5099526"/>
                </a:lnTo>
                <a:cubicBezTo>
                  <a:pt x="3068161" y="5099930"/>
                  <a:pt x="3070339" y="5100738"/>
                  <a:pt x="3071429" y="5099121"/>
                </a:cubicBezTo>
                <a:lnTo>
                  <a:pt x="3069243" y="5093447"/>
                </a:lnTo>
                <a:lnTo>
                  <a:pt x="3073805" y="5084596"/>
                </a:lnTo>
                <a:cubicBezTo>
                  <a:pt x="3079181" y="5077897"/>
                  <a:pt x="3084557" y="5071196"/>
                  <a:pt x="3086048" y="5060845"/>
                </a:cubicBezTo>
                <a:cubicBezTo>
                  <a:pt x="3078277" y="5053543"/>
                  <a:pt x="3077532" y="5058717"/>
                  <a:pt x="3069018" y="5056590"/>
                </a:cubicBezTo>
                <a:cubicBezTo>
                  <a:pt x="3069018" y="5056590"/>
                  <a:pt x="3070510" y="5046239"/>
                  <a:pt x="3070510" y="5046239"/>
                </a:cubicBezTo>
                <a:cubicBezTo>
                  <a:pt x="3061250" y="5049289"/>
                  <a:pt x="3060505" y="5054463"/>
                  <a:pt x="3051989" y="5052336"/>
                </a:cubicBezTo>
                <a:cubicBezTo>
                  <a:pt x="3051243" y="5057512"/>
                  <a:pt x="3051243" y="5057512"/>
                  <a:pt x="3051243" y="5057512"/>
                </a:cubicBezTo>
                <a:cubicBezTo>
                  <a:pt x="3050498" y="5062689"/>
                  <a:pt x="3050498" y="5062689"/>
                  <a:pt x="3049753" y="5067863"/>
                </a:cubicBezTo>
                <a:lnTo>
                  <a:pt x="3048106" y="5067178"/>
                </a:lnTo>
                <a:lnTo>
                  <a:pt x="3048282" y="5066392"/>
                </a:lnTo>
                <a:cubicBezTo>
                  <a:pt x="3048010" y="5065179"/>
                  <a:pt x="3047465" y="5063563"/>
                  <a:pt x="3047465" y="5060329"/>
                </a:cubicBezTo>
                <a:cubicBezTo>
                  <a:pt x="3049643" y="5057098"/>
                  <a:pt x="3049643" y="5053864"/>
                  <a:pt x="3051822" y="5050632"/>
                </a:cubicBezTo>
                <a:cubicBezTo>
                  <a:pt x="3051822" y="5050632"/>
                  <a:pt x="3051822" y="5047400"/>
                  <a:pt x="3054001" y="5047400"/>
                </a:cubicBezTo>
                <a:cubicBezTo>
                  <a:pt x="3054001" y="5044167"/>
                  <a:pt x="3054001" y="5044167"/>
                  <a:pt x="3051822" y="5044167"/>
                </a:cubicBezTo>
                <a:cubicBezTo>
                  <a:pt x="3049643" y="5044167"/>
                  <a:pt x="3049643" y="5047400"/>
                  <a:pt x="3049643" y="5050632"/>
                </a:cubicBezTo>
                <a:cubicBezTo>
                  <a:pt x="3047465" y="5053864"/>
                  <a:pt x="3047465" y="5057098"/>
                  <a:pt x="3045287" y="5057098"/>
                </a:cubicBezTo>
                <a:cubicBezTo>
                  <a:pt x="3049643" y="5040935"/>
                  <a:pt x="3040930" y="5053864"/>
                  <a:pt x="3045287" y="5047400"/>
                </a:cubicBezTo>
                <a:cubicBezTo>
                  <a:pt x="3034394" y="5044167"/>
                  <a:pt x="3034394" y="5024771"/>
                  <a:pt x="3032216" y="5021538"/>
                </a:cubicBezTo>
                <a:cubicBezTo>
                  <a:pt x="3031126" y="5016689"/>
                  <a:pt x="3033849" y="5015881"/>
                  <a:pt x="3036572" y="5017497"/>
                </a:cubicBezTo>
                <a:close/>
                <a:moveTo>
                  <a:pt x="11319006" y="5016056"/>
                </a:moveTo>
                <a:cubicBezTo>
                  <a:pt x="11319006" y="5016056"/>
                  <a:pt x="11313545" y="5021999"/>
                  <a:pt x="11313545" y="5021999"/>
                </a:cubicBezTo>
                <a:cubicBezTo>
                  <a:pt x="11309346" y="5028977"/>
                  <a:pt x="11310605" y="5030012"/>
                  <a:pt x="11310605" y="5030012"/>
                </a:cubicBezTo>
                <a:cubicBezTo>
                  <a:pt x="11310605" y="5030012"/>
                  <a:pt x="11311866" y="5031049"/>
                  <a:pt x="11306405" y="5036992"/>
                </a:cubicBezTo>
                <a:cubicBezTo>
                  <a:pt x="11307666" y="5038029"/>
                  <a:pt x="11313127" y="5032085"/>
                  <a:pt x="11313127" y="5032085"/>
                </a:cubicBezTo>
                <a:cubicBezTo>
                  <a:pt x="11317326" y="5025107"/>
                  <a:pt x="11322785" y="5019164"/>
                  <a:pt x="11316066" y="5024071"/>
                </a:cubicBezTo>
                <a:cubicBezTo>
                  <a:pt x="11316066" y="5024071"/>
                  <a:pt x="11314806" y="5023035"/>
                  <a:pt x="11314806" y="5023035"/>
                </a:cubicBezTo>
                <a:cubicBezTo>
                  <a:pt x="11314806" y="5023035"/>
                  <a:pt x="11320265" y="5017093"/>
                  <a:pt x="11320265" y="5017093"/>
                </a:cubicBezTo>
                <a:cubicBezTo>
                  <a:pt x="11320265" y="5017093"/>
                  <a:pt x="11320265" y="5017093"/>
                  <a:pt x="11319006" y="5016056"/>
                </a:cubicBezTo>
                <a:close/>
                <a:moveTo>
                  <a:pt x="11157382" y="5015419"/>
                </a:moveTo>
                <a:cubicBezTo>
                  <a:pt x="11151650" y="5021659"/>
                  <a:pt x="11151650" y="5021659"/>
                  <a:pt x="11144625" y="5026836"/>
                </a:cubicBezTo>
                <a:cubicBezTo>
                  <a:pt x="11145916" y="5027898"/>
                  <a:pt x="11147208" y="5028960"/>
                  <a:pt x="11147208" y="5028960"/>
                </a:cubicBezTo>
                <a:cubicBezTo>
                  <a:pt x="11154233" y="5023782"/>
                  <a:pt x="11151650" y="5021659"/>
                  <a:pt x="11157382" y="5015419"/>
                </a:cubicBezTo>
                <a:close/>
                <a:moveTo>
                  <a:pt x="11167992" y="5013185"/>
                </a:moveTo>
                <a:cubicBezTo>
                  <a:pt x="11162872" y="5018756"/>
                  <a:pt x="11164248" y="5019886"/>
                  <a:pt x="11159128" y="5025457"/>
                </a:cubicBezTo>
                <a:cubicBezTo>
                  <a:pt x="11165622" y="5021017"/>
                  <a:pt x="11165622" y="5021017"/>
                  <a:pt x="11170743" y="5015444"/>
                </a:cubicBezTo>
                <a:cubicBezTo>
                  <a:pt x="11164248" y="5019886"/>
                  <a:pt x="11169367" y="5014314"/>
                  <a:pt x="11167992" y="5013185"/>
                </a:cubicBezTo>
                <a:close/>
                <a:moveTo>
                  <a:pt x="11487240" y="5012224"/>
                </a:moveTo>
                <a:cubicBezTo>
                  <a:pt x="11483880" y="5014677"/>
                  <a:pt x="11481781" y="5018165"/>
                  <a:pt x="11481360" y="5020429"/>
                </a:cubicBezTo>
                <a:cubicBezTo>
                  <a:pt x="11481151" y="5021560"/>
                  <a:pt x="11481360" y="5022385"/>
                  <a:pt x="11482044" y="5022619"/>
                </a:cubicBezTo>
                <a:cubicBezTo>
                  <a:pt x="11482726" y="5022855"/>
                  <a:pt x="11483881" y="5022501"/>
                  <a:pt x="11485562" y="5021274"/>
                </a:cubicBezTo>
                <a:cubicBezTo>
                  <a:pt x="11495221" y="5008353"/>
                  <a:pt x="11488501" y="5013260"/>
                  <a:pt x="11487240" y="5012224"/>
                </a:cubicBezTo>
                <a:close/>
                <a:moveTo>
                  <a:pt x="11380670" y="5011982"/>
                </a:moveTo>
                <a:cubicBezTo>
                  <a:pt x="11375552" y="5017553"/>
                  <a:pt x="11375552" y="5017553"/>
                  <a:pt x="11375552" y="5017553"/>
                </a:cubicBezTo>
                <a:cubicBezTo>
                  <a:pt x="11374614" y="5019229"/>
                  <a:pt x="11374551" y="5019789"/>
                  <a:pt x="11374965" y="5019669"/>
                </a:cubicBezTo>
                <a:cubicBezTo>
                  <a:pt x="11376200" y="5019309"/>
                  <a:pt x="11381701" y="5012830"/>
                  <a:pt x="11380670" y="5011982"/>
                </a:cubicBezTo>
                <a:close/>
                <a:moveTo>
                  <a:pt x="11288503" y="5010541"/>
                </a:moveTo>
                <a:cubicBezTo>
                  <a:pt x="11275452" y="5022306"/>
                  <a:pt x="11278006" y="5024405"/>
                  <a:pt x="11273397" y="5031861"/>
                </a:cubicBezTo>
                <a:cubicBezTo>
                  <a:pt x="11273397" y="5031861"/>
                  <a:pt x="11273397" y="5031861"/>
                  <a:pt x="11279284" y="5025454"/>
                </a:cubicBezTo>
                <a:cubicBezTo>
                  <a:pt x="11273397" y="5031861"/>
                  <a:pt x="11273397" y="5031861"/>
                  <a:pt x="11274673" y="5032910"/>
                </a:cubicBezTo>
                <a:cubicBezTo>
                  <a:pt x="11268786" y="5039317"/>
                  <a:pt x="11268786" y="5039317"/>
                  <a:pt x="11270065" y="5040367"/>
                </a:cubicBezTo>
                <a:cubicBezTo>
                  <a:pt x="11264177" y="5046773"/>
                  <a:pt x="11262900" y="5045724"/>
                  <a:pt x="11260348" y="5043625"/>
                </a:cubicBezTo>
                <a:cubicBezTo>
                  <a:pt x="11254459" y="5050033"/>
                  <a:pt x="11259070" y="5042576"/>
                  <a:pt x="11253182" y="5048984"/>
                </a:cubicBezTo>
                <a:cubicBezTo>
                  <a:pt x="11248571" y="5056439"/>
                  <a:pt x="11258289" y="5053182"/>
                  <a:pt x="11245238" y="5064945"/>
                </a:cubicBezTo>
                <a:cubicBezTo>
                  <a:pt x="11254956" y="5061688"/>
                  <a:pt x="11270561" y="5052021"/>
                  <a:pt x="11267226" y="5060528"/>
                </a:cubicBezTo>
                <a:cubicBezTo>
                  <a:pt x="11268502" y="5061577"/>
                  <a:pt x="11275667" y="5056218"/>
                  <a:pt x="11281554" y="5049811"/>
                </a:cubicBezTo>
                <a:cubicBezTo>
                  <a:pt x="11280277" y="5048762"/>
                  <a:pt x="11286165" y="5042355"/>
                  <a:pt x="11280277" y="5048762"/>
                </a:cubicBezTo>
                <a:cubicBezTo>
                  <a:pt x="11279000" y="5047712"/>
                  <a:pt x="11286165" y="5042355"/>
                  <a:pt x="11292051" y="5035949"/>
                </a:cubicBezTo>
                <a:cubicBezTo>
                  <a:pt x="11284888" y="5041306"/>
                  <a:pt x="11283611" y="5040257"/>
                  <a:pt x="11289498" y="5033850"/>
                </a:cubicBezTo>
                <a:cubicBezTo>
                  <a:pt x="11288220" y="5032800"/>
                  <a:pt x="11282334" y="5039207"/>
                  <a:pt x="11279781" y="5037108"/>
                </a:cubicBezTo>
                <a:cubicBezTo>
                  <a:pt x="11279781" y="5037108"/>
                  <a:pt x="11273894" y="5043515"/>
                  <a:pt x="11273894" y="5043515"/>
                </a:cubicBezTo>
                <a:cubicBezTo>
                  <a:pt x="11271341" y="5041415"/>
                  <a:pt x="11278504" y="5036059"/>
                  <a:pt x="11277227" y="5035009"/>
                </a:cubicBezTo>
                <a:cubicBezTo>
                  <a:pt x="11277227" y="5035009"/>
                  <a:pt x="11278504" y="5036059"/>
                  <a:pt x="11284391" y="5029652"/>
                </a:cubicBezTo>
                <a:cubicBezTo>
                  <a:pt x="11284391" y="5029652"/>
                  <a:pt x="11289002" y="5022195"/>
                  <a:pt x="11283115" y="5028603"/>
                </a:cubicBezTo>
                <a:cubicBezTo>
                  <a:pt x="11283115" y="5028603"/>
                  <a:pt x="11277227" y="5035009"/>
                  <a:pt x="11277227" y="5035009"/>
                </a:cubicBezTo>
                <a:cubicBezTo>
                  <a:pt x="11275951" y="5033960"/>
                  <a:pt x="11281837" y="5027553"/>
                  <a:pt x="11274673" y="5032910"/>
                </a:cubicBezTo>
                <a:cubicBezTo>
                  <a:pt x="11274673" y="5032910"/>
                  <a:pt x="11280560" y="5026504"/>
                  <a:pt x="11280560" y="5026504"/>
                </a:cubicBezTo>
                <a:cubicBezTo>
                  <a:pt x="11286447" y="5020096"/>
                  <a:pt x="11283894" y="5017998"/>
                  <a:pt x="11288503" y="5010541"/>
                </a:cubicBezTo>
                <a:close/>
                <a:moveTo>
                  <a:pt x="11272376" y="5009020"/>
                </a:moveTo>
                <a:cubicBezTo>
                  <a:pt x="11271000" y="5007891"/>
                  <a:pt x="11266233" y="5015707"/>
                  <a:pt x="11267607" y="5016837"/>
                </a:cubicBezTo>
                <a:cubicBezTo>
                  <a:pt x="11267607" y="5016837"/>
                  <a:pt x="11267607" y="5016837"/>
                  <a:pt x="11273751" y="5010151"/>
                </a:cubicBezTo>
                <a:cubicBezTo>
                  <a:pt x="11272376" y="5009020"/>
                  <a:pt x="11272376" y="5009020"/>
                  <a:pt x="11272376" y="5009020"/>
                </a:cubicBezTo>
                <a:close/>
                <a:moveTo>
                  <a:pt x="11271065" y="5007946"/>
                </a:moveTo>
                <a:cubicBezTo>
                  <a:pt x="11269821" y="5006924"/>
                  <a:pt x="11262728" y="5012267"/>
                  <a:pt x="11261483" y="5011243"/>
                </a:cubicBezTo>
                <a:cubicBezTo>
                  <a:pt x="11255633" y="5017612"/>
                  <a:pt x="11262728" y="5012267"/>
                  <a:pt x="11262728" y="5012267"/>
                </a:cubicBezTo>
                <a:cubicBezTo>
                  <a:pt x="11258121" y="5019656"/>
                  <a:pt x="11251026" y="5025003"/>
                  <a:pt x="11252270" y="5026024"/>
                </a:cubicBezTo>
                <a:cubicBezTo>
                  <a:pt x="11246420" y="5032392"/>
                  <a:pt x="11240570" y="5038758"/>
                  <a:pt x="11241814" y="5039781"/>
                </a:cubicBezTo>
                <a:cubicBezTo>
                  <a:pt x="11247664" y="5033414"/>
                  <a:pt x="11250151" y="5035459"/>
                  <a:pt x="11248908" y="5034437"/>
                </a:cubicBezTo>
                <a:cubicBezTo>
                  <a:pt x="11251832" y="5031252"/>
                  <a:pt x="11253607" y="5029916"/>
                  <a:pt x="11254803" y="5029504"/>
                </a:cubicBezTo>
                <a:lnTo>
                  <a:pt x="11256875" y="5030021"/>
                </a:lnTo>
                <a:lnTo>
                  <a:pt x="11252449" y="5035668"/>
                </a:lnTo>
                <a:cubicBezTo>
                  <a:pt x="11253671" y="5036674"/>
                  <a:pt x="11258790" y="5031102"/>
                  <a:pt x="11260011" y="5032107"/>
                </a:cubicBezTo>
                <a:cubicBezTo>
                  <a:pt x="11260011" y="5032107"/>
                  <a:pt x="11258790" y="5031102"/>
                  <a:pt x="11262687" y="5024526"/>
                </a:cubicBezTo>
                <a:lnTo>
                  <a:pt x="11258740" y="5028202"/>
                </a:lnTo>
                <a:lnTo>
                  <a:pt x="11261898" y="5024159"/>
                </a:lnTo>
                <a:cubicBezTo>
                  <a:pt x="11262475" y="5023236"/>
                  <a:pt x="11262475" y="5023236"/>
                  <a:pt x="11263097" y="5023747"/>
                </a:cubicBezTo>
                <a:cubicBezTo>
                  <a:pt x="11270191" y="5018402"/>
                  <a:pt x="11266460" y="5015335"/>
                  <a:pt x="11259364" y="5020679"/>
                </a:cubicBezTo>
                <a:cubicBezTo>
                  <a:pt x="11259364" y="5020679"/>
                  <a:pt x="11263972" y="5013289"/>
                  <a:pt x="11271065" y="5007946"/>
                </a:cubicBezTo>
                <a:close/>
                <a:moveTo>
                  <a:pt x="11136212" y="5006621"/>
                </a:moveTo>
                <a:cubicBezTo>
                  <a:pt x="11130071" y="5013306"/>
                  <a:pt x="11127685" y="5017215"/>
                  <a:pt x="11127606" y="5018616"/>
                </a:cubicBezTo>
                <a:cubicBezTo>
                  <a:pt x="11127566" y="5019315"/>
                  <a:pt x="11128101" y="5019389"/>
                  <a:pt x="11129031" y="5018870"/>
                </a:cubicBezTo>
                <a:cubicBezTo>
                  <a:pt x="11129960" y="5018350"/>
                  <a:pt x="11131284" y="5017239"/>
                  <a:pt x="11132820" y="5015566"/>
                </a:cubicBezTo>
                <a:cubicBezTo>
                  <a:pt x="11138962" y="5008881"/>
                  <a:pt x="11137587" y="5007752"/>
                  <a:pt x="11136212" y="5006621"/>
                </a:cubicBezTo>
                <a:close/>
                <a:moveTo>
                  <a:pt x="11347867" y="5006532"/>
                </a:moveTo>
                <a:cubicBezTo>
                  <a:pt x="11347867" y="5006532"/>
                  <a:pt x="11347867" y="5006532"/>
                  <a:pt x="11342748" y="5012104"/>
                </a:cubicBezTo>
                <a:cubicBezTo>
                  <a:pt x="11344124" y="5013234"/>
                  <a:pt x="11354362" y="5002092"/>
                  <a:pt x="11347867" y="5006532"/>
                </a:cubicBezTo>
                <a:close/>
                <a:moveTo>
                  <a:pt x="11388188" y="5006426"/>
                </a:moveTo>
                <a:cubicBezTo>
                  <a:pt x="11382045" y="5013112"/>
                  <a:pt x="11382045" y="5013112"/>
                  <a:pt x="11382045" y="5013112"/>
                </a:cubicBezTo>
                <a:cubicBezTo>
                  <a:pt x="11382045" y="5013112"/>
                  <a:pt x="11383420" y="5014242"/>
                  <a:pt x="11389564" y="5007557"/>
                </a:cubicBezTo>
                <a:cubicBezTo>
                  <a:pt x="11388188" y="5006426"/>
                  <a:pt x="11388188" y="5006426"/>
                  <a:pt x="11388188" y="5006426"/>
                </a:cubicBezTo>
                <a:close/>
                <a:moveTo>
                  <a:pt x="11156658" y="5003871"/>
                </a:moveTo>
                <a:cubicBezTo>
                  <a:pt x="11150279" y="5009579"/>
                  <a:pt x="11148846" y="5011139"/>
                  <a:pt x="11147413" y="5012699"/>
                </a:cubicBezTo>
                <a:lnTo>
                  <a:pt x="11139341" y="5020406"/>
                </a:lnTo>
                <a:lnTo>
                  <a:pt x="11141598" y="5011048"/>
                </a:lnTo>
                <a:cubicBezTo>
                  <a:pt x="11134196" y="5016696"/>
                  <a:pt x="11129312" y="5024419"/>
                  <a:pt x="11123169" y="5031105"/>
                </a:cubicBezTo>
                <a:cubicBezTo>
                  <a:pt x="11124430" y="5032141"/>
                  <a:pt x="11130573" y="5025455"/>
                  <a:pt x="11136716" y="5018770"/>
                </a:cubicBezTo>
                <a:lnTo>
                  <a:pt x="11139048" y="5020686"/>
                </a:lnTo>
                <a:lnTo>
                  <a:pt x="11138167" y="5021529"/>
                </a:lnTo>
                <a:cubicBezTo>
                  <a:pt x="11138167" y="5021529"/>
                  <a:pt x="11132434" y="5027767"/>
                  <a:pt x="11132434" y="5027767"/>
                </a:cubicBezTo>
                <a:cubicBezTo>
                  <a:pt x="11126700" y="5034007"/>
                  <a:pt x="11119675" y="5039185"/>
                  <a:pt x="11124117" y="5031885"/>
                </a:cubicBezTo>
                <a:cubicBezTo>
                  <a:pt x="11111358" y="5043302"/>
                  <a:pt x="11120967" y="5040247"/>
                  <a:pt x="11116525" y="5047549"/>
                </a:cubicBezTo>
                <a:cubicBezTo>
                  <a:pt x="11117817" y="5048610"/>
                  <a:pt x="11122259" y="5041308"/>
                  <a:pt x="11127992" y="5035069"/>
                </a:cubicBezTo>
                <a:cubicBezTo>
                  <a:pt x="11127992" y="5035069"/>
                  <a:pt x="11129284" y="5036131"/>
                  <a:pt x="11129284" y="5036131"/>
                </a:cubicBezTo>
                <a:cubicBezTo>
                  <a:pt x="11117817" y="5048610"/>
                  <a:pt x="11117817" y="5048610"/>
                  <a:pt x="11106350" y="5061090"/>
                </a:cubicBezTo>
                <a:lnTo>
                  <a:pt x="11103252" y="5069313"/>
                </a:lnTo>
                <a:lnTo>
                  <a:pt x="11096321" y="5075152"/>
                </a:lnTo>
                <a:cubicBezTo>
                  <a:pt x="11092767" y="5079021"/>
                  <a:pt x="11088816" y="5083922"/>
                  <a:pt x="11086604" y="5087535"/>
                </a:cubicBezTo>
                <a:cubicBezTo>
                  <a:pt x="11080915" y="5093726"/>
                  <a:pt x="11076487" y="5100951"/>
                  <a:pt x="11065112" y="5113332"/>
                </a:cubicBezTo>
                <a:cubicBezTo>
                  <a:pt x="11065112" y="5113332"/>
                  <a:pt x="11059424" y="5119523"/>
                  <a:pt x="11059424" y="5119523"/>
                </a:cubicBezTo>
                <a:cubicBezTo>
                  <a:pt x="11060684" y="5120558"/>
                  <a:pt x="11060684" y="5120558"/>
                  <a:pt x="11066373" y="5114368"/>
                </a:cubicBezTo>
                <a:cubicBezTo>
                  <a:pt x="11067633" y="5115405"/>
                  <a:pt x="11073322" y="5109214"/>
                  <a:pt x="11079009" y="5103023"/>
                </a:cubicBezTo>
                <a:cubicBezTo>
                  <a:pt x="11085956" y="5097869"/>
                  <a:pt x="11087216" y="5098906"/>
                  <a:pt x="11089736" y="5100978"/>
                </a:cubicBezTo>
                <a:cubicBezTo>
                  <a:pt x="11084050" y="5107167"/>
                  <a:pt x="11078362" y="5113357"/>
                  <a:pt x="11072675" y="5119548"/>
                </a:cubicBezTo>
                <a:cubicBezTo>
                  <a:pt x="11073934" y="5120584"/>
                  <a:pt x="11075195" y="5121620"/>
                  <a:pt x="11076456" y="5122655"/>
                </a:cubicBezTo>
                <a:cubicBezTo>
                  <a:pt x="11089092" y="5111311"/>
                  <a:pt x="11085311" y="5108204"/>
                  <a:pt x="11097946" y="5096859"/>
                </a:cubicBezTo>
                <a:cubicBezTo>
                  <a:pt x="11096686" y="5095824"/>
                  <a:pt x="11095426" y="5094787"/>
                  <a:pt x="11101113" y="5088597"/>
                </a:cubicBezTo>
                <a:cubicBezTo>
                  <a:pt x="11106801" y="5082407"/>
                  <a:pt x="11102374" y="5089633"/>
                  <a:pt x="11108062" y="5083441"/>
                </a:cubicBezTo>
                <a:cubicBezTo>
                  <a:pt x="11108062" y="5083441"/>
                  <a:pt x="11106801" y="5082407"/>
                  <a:pt x="11112488" y="5076217"/>
                </a:cubicBezTo>
                <a:cubicBezTo>
                  <a:pt x="11112488" y="5076217"/>
                  <a:pt x="11118177" y="5070026"/>
                  <a:pt x="11118177" y="5070026"/>
                </a:cubicBezTo>
                <a:cubicBezTo>
                  <a:pt x="11112488" y="5076217"/>
                  <a:pt x="11111228" y="5075181"/>
                  <a:pt x="11111228" y="5075181"/>
                </a:cubicBezTo>
                <a:cubicBezTo>
                  <a:pt x="11109967" y="5074145"/>
                  <a:pt x="11115657" y="5067954"/>
                  <a:pt x="11108708" y="5073110"/>
                </a:cubicBezTo>
                <a:cubicBezTo>
                  <a:pt x="11108708" y="5073110"/>
                  <a:pt x="11106341" y="5073879"/>
                  <a:pt x="11104527" y="5073746"/>
                </a:cubicBezTo>
                <a:lnTo>
                  <a:pt x="11103671" y="5068987"/>
                </a:lnTo>
                <a:lnTo>
                  <a:pt x="11125114" y="5047763"/>
                </a:lnTo>
                <a:cubicBezTo>
                  <a:pt x="11131403" y="5040609"/>
                  <a:pt x="11134734" y="5035133"/>
                  <a:pt x="11129284" y="5036131"/>
                </a:cubicBezTo>
                <a:cubicBezTo>
                  <a:pt x="11129284" y="5036131"/>
                  <a:pt x="11135017" y="5029891"/>
                  <a:pt x="11135017" y="5029891"/>
                </a:cubicBezTo>
                <a:cubicBezTo>
                  <a:pt x="11135017" y="5029891"/>
                  <a:pt x="11133725" y="5028830"/>
                  <a:pt x="11133725" y="5028830"/>
                </a:cubicBezTo>
                <a:cubicBezTo>
                  <a:pt x="11133725" y="5028830"/>
                  <a:pt x="11139458" y="5022589"/>
                  <a:pt x="11139458" y="5022589"/>
                </a:cubicBezTo>
                <a:cubicBezTo>
                  <a:pt x="11140751" y="5023651"/>
                  <a:pt x="11136308" y="5030953"/>
                  <a:pt x="11143333" y="5025775"/>
                </a:cubicBezTo>
                <a:cubicBezTo>
                  <a:pt x="11149067" y="5019535"/>
                  <a:pt x="11149067" y="5019535"/>
                  <a:pt x="11147775" y="5018474"/>
                </a:cubicBezTo>
                <a:cubicBezTo>
                  <a:pt x="11147775" y="5018474"/>
                  <a:pt x="11153509" y="5012234"/>
                  <a:pt x="11153509" y="5012234"/>
                </a:cubicBezTo>
                <a:cubicBezTo>
                  <a:pt x="11152216" y="5011172"/>
                  <a:pt x="11157950" y="5004932"/>
                  <a:pt x="11156658" y="5003871"/>
                </a:cubicBezTo>
                <a:close/>
                <a:moveTo>
                  <a:pt x="11422167" y="5003065"/>
                </a:moveTo>
                <a:cubicBezTo>
                  <a:pt x="11411247" y="5014950"/>
                  <a:pt x="11409965" y="5013896"/>
                  <a:pt x="11408682" y="5012841"/>
                </a:cubicBezTo>
                <a:cubicBezTo>
                  <a:pt x="11401937" y="5017730"/>
                  <a:pt x="11405786" y="5020894"/>
                  <a:pt x="11399044" y="5025781"/>
                </a:cubicBezTo>
                <a:cubicBezTo>
                  <a:pt x="11399044" y="5025781"/>
                  <a:pt x="11393584" y="5031724"/>
                  <a:pt x="11393584" y="5031724"/>
                </a:cubicBezTo>
                <a:cubicBezTo>
                  <a:pt x="11389404" y="5038721"/>
                  <a:pt x="11389404" y="5038721"/>
                  <a:pt x="11397434" y="5034887"/>
                </a:cubicBezTo>
                <a:cubicBezTo>
                  <a:pt x="11398716" y="5035943"/>
                  <a:pt x="11393255" y="5041887"/>
                  <a:pt x="11393255" y="5041887"/>
                </a:cubicBezTo>
                <a:cubicBezTo>
                  <a:pt x="11395822" y="5043997"/>
                  <a:pt x="11406742" y="5032111"/>
                  <a:pt x="11403849" y="5040162"/>
                </a:cubicBezTo>
                <a:cubicBezTo>
                  <a:pt x="11414769" y="5028277"/>
                  <a:pt x="11412203" y="5026168"/>
                  <a:pt x="11418947" y="5021280"/>
                </a:cubicBezTo>
                <a:cubicBezTo>
                  <a:pt x="11421841" y="5013228"/>
                  <a:pt x="11424734" y="5005176"/>
                  <a:pt x="11422167" y="5003065"/>
                </a:cubicBezTo>
                <a:close/>
                <a:moveTo>
                  <a:pt x="11434544" y="5001504"/>
                </a:moveTo>
                <a:cubicBezTo>
                  <a:pt x="11434544" y="5001504"/>
                  <a:pt x="11428401" y="5008190"/>
                  <a:pt x="11428401" y="5008190"/>
                </a:cubicBezTo>
                <a:cubicBezTo>
                  <a:pt x="11428401" y="5008190"/>
                  <a:pt x="11428401" y="5008190"/>
                  <a:pt x="11429776" y="5009320"/>
                </a:cubicBezTo>
                <a:cubicBezTo>
                  <a:pt x="11435919" y="5002633"/>
                  <a:pt x="11435919" y="5002633"/>
                  <a:pt x="11435919" y="5002633"/>
                </a:cubicBezTo>
                <a:cubicBezTo>
                  <a:pt x="11434544" y="5001504"/>
                  <a:pt x="11434544" y="5001504"/>
                  <a:pt x="11434544" y="5001504"/>
                </a:cubicBezTo>
                <a:close/>
                <a:moveTo>
                  <a:pt x="10980617" y="4999982"/>
                </a:moveTo>
                <a:cubicBezTo>
                  <a:pt x="10980617" y="4999982"/>
                  <a:pt x="10980617" y="4999982"/>
                  <a:pt x="10974473" y="5006668"/>
                </a:cubicBezTo>
                <a:cubicBezTo>
                  <a:pt x="10974473" y="5006668"/>
                  <a:pt x="10974473" y="5006668"/>
                  <a:pt x="10973098" y="5005538"/>
                </a:cubicBezTo>
                <a:cubicBezTo>
                  <a:pt x="10966955" y="5012224"/>
                  <a:pt x="10968330" y="5013354"/>
                  <a:pt x="10968330" y="5013354"/>
                </a:cubicBezTo>
                <a:cubicBezTo>
                  <a:pt x="10974473" y="5006668"/>
                  <a:pt x="10974473" y="5006668"/>
                  <a:pt x="10974473" y="5006668"/>
                </a:cubicBezTo>
                <a:cubicBezTo>
                  <a:pt x="10975390" y="5007421"/>
                  <a:pt x="10975390" y="5007421"/>
                  <a:pt x="10975390" y="5007421"/>
                </a:cubicBezTo>
                <a:cubicBezTo>
                  <a:pt x="10981533" y="5000735"/>
                  <a:pt x="10981533" y="5000735"/>
                  <a:pt x="10981533" y="5000735"/>
                </a:cubicBezTo>
                <a:cubicBezTo>
                  <a:pt x="10981533" y="5000735"/>
                  <a:pt x="10981533" y="5000735"/>
                  <a:pt x="10980617" y="4999982"/>
                </a:cubicBezTo>
                <a:close/>
                <a:moveTo>
                  <a:pt x="11473596" y="4998399"/>
                </a:moveTo>
                <a:cubicBezTo>
                  <a:pt x="11473596" y="4998399"/>
                  <a:pt x="11467453" y="5005084"/>
                  <a:pt x="11467453" y="5005084"/>
                </a:cubicBezTo>
                <a:cubicBezTo>
                  <a:pt x="11467453" y="5005084"/>
                  <a:pt x="11467453" y="5005084"/>
                  <a:pt x="11468829" y="5006216"/>
                </a:cubicBezTo>
                <a:cubicBezTo>
                  <a:pt x="11468829" y="5006216"/>
                  <a:pt x="11474972" y="4999529"/>
                  <a:pt x="11474972" y="4999529"/>
                </a:cubicBezTo>
                <a:cubicBezTo>
                  <a:pt x="11473596" y="4998399"/>
                  <a:pt x="11473596" y="4998399"/>
                  <a:pt x="11473596" y="4998399"/>
                </a:cubicBezTo>
                <a:close/>
                <a:moveTo>
                  <a:pt x="11257251" y="4996589"/>
                </a:moveTo>
                <a:cubicBezTo>
                  <a:pt x="11251108" y="5003274"/>
                  <a:pt x="11248612" y="5007088"/>
                  <a:pt x="11249184" y="5007557"/>
                </a:cubicBezTo>
                <a:cubicBezTo>
                  <a:pt x="11249757" y="5008029"/>
                  <a:pt x="11253401" y="5005157"/>
                  <a:pt x="11259542" y="4998473"/>
                </a:cubicBezTo>
                <a:cubicBezTo>
                  <a:pt x="11258397" y="4997531"/>
                  <a:pt x="11258397" y="4997531"/>
                  <a:pt x="11257251" y="4996589"/>
                </a:cubicBezTo>
                <a:close/>
                <a:moveTo>
                  <a:pt x="11248411" y="4989324"/>
                </a:moveTo>
                <a:cubicBezTo>
                  <a:pt x="11241435" y="4994541"/>
                  <a:pt x="11238189" y="5002826"/>
                  <a:pt x="11232457" y="5009065"/>
                </a:cubicBezTo>
                <a:cubicBezTo>
                  <a:pt x="11232457" y="5009065"/>
                  <a:pt x="11229968" y="5007021"/>
                  <a:pt x="11224235" y="5013260"/>
                </a:cubicBezTo>
                <a:cubicBezTo>
                  <a:pt x="11222613" y="5017401"/>
                  <a:pt x="11223856" y="5018424"/>
                  <a:pt x="11226224" y="5017631"/>
                </a:cubicBezTo>
                <a:cubicBezTo>
                  <a:pt x="11228589" y="5016838"/>
                  <a:pt x="11232079" y="5014229"/>
                  <a:pt x="11234945" y="5011110"/>
                </a:cubicBezTo>
                <a:cubicBezTo>
                  <a:pt x="11236189" y="5012133"/>
                  <a:pt x="11238676" y="5014178"/>
                  <a:pt x="11250143" y="5001698"/>
                </a:cubicBezTo>
                <a:cubicBezTo>
                  <a:pt x="11254632" y="4994436"/>
                  <a:pt x="11243923" y="4996586"/>
                  <a:pt x="11248411" y="4989324"/>
                </a:cubicBezTo>
                <a:close/>
                <a:moveTo>
                  <a:pt x="11114672" y="4988915"/>
                </a:moveTo>
                <a:cubicBezTo>
                  <a:pt x="11112380" y="4987031"/>
                  <a:pt x="11100094" y="5000403"/>
                  <a:pt x="11095096" y="5008030"/>
                </a:cubicBezTo>
                <a:cubicBezTo>
                  <a:pt x="11096244" y="5008972"/>
                  <a:pt x="11102387" y="5002286"/>
                  <a:pt x="11102387" y="5002286"/>
                </a:cubicBezTo>
                <a:cubicBezTo>
                  <a:pt x="11102387" y="5002286"/>
                  <a:pt x="11108530" y="4995600"/>
                  <a:pt x="11114672" y="4988915"/>
                </a:cubicBezTo>
                <a:close/>
                <a:moveTo>
                  <a:pt x="11335340" y="4986458"/>
                </a:moveTo>
                <a:cubicBezTo>
                  <a:pt x="11335340" y="4986458"/>
                  <a:pt x="11335340" y="4986458"/>
                  <a:pt x="11331245" y="4990916"/>
                </a:cubicBezTo>
                <a:cubicBezTo>
                  <a:pt x="11331245" y="4990916"/>
                  <a:pt x="11331245" y="4990916"/>
                  <a:pt x="11336486" y="4987400"/>
                </a:cubicBezTo>
                <a:cubicBezTo>
                  <a:pt x="11336486" y="4987400"/>
                  <a:pt x="11336486" y="4987400"/>
                  <a:pt x="11335340" y="4986458"/>
                </a:cubicBezTo>
                <a:close/>
                <a:moveTo>
                  <a:pt x="11230484" y="4986322"/>
                </a:moveTo>
                <a:cubicBezTo>
                  <a:pt x="11229566" y="4985569"/>
                  <a:pt x="11229566" y="4985569"/>
                  <a:pt x="11223424" y="4992253"/>
                </a:cubicBezTo>
                <a:cubicBezTo>
                  <a:pt x="11224340" y="4993008"/>
                  <a:pt x="11218198" y="4999694"/>
                  <a:pt x="11218198" y="4999694"/>
                </a:cubicBezTo>
                <a:cubicBezTo>
                  <a:pt x="11224340" y="4993008"/>
                  <a:pt x="11230484" y="4986322"/>
                  <a:pt x="11230484" y="4986322"/>
                </a:cubicBezTo>
                <a:close/>
                <a:moveTo>
                  <a:pt x="11371564" y="4982495"/>
                </a:moveTo>
                <a:cubicBezTo>
                  <a:pt x="11370185" y="4982828"/>
                  <a:pt x="11368343" y="4984248"/>
                  <a:pt x="11365272" y="4987591"/>
                </a:cubicBezTo>
                <a:cubicBezTo>
                  <a:pt x="11364347" y="4989764"/>
                  <a:pt x="11364113" y="4991040"/>
                  <a:pt x="11364381" y="4991625"/>
                </a:cubicBezTo>
                <a:cubicBezTo>
                  <a:pt x="11364646" y="4992211"/>
                  <a:pt x="11365412" y="4992107"/>
                  <a:pt x="11366486" y="4991522"/>
                </a:cubicBezTo>
                <a:cubicBezTo>
                  <a:pt x="11368634" y="4990353"/>
                  <a:pt x="11372010" y="4987261"/>
                  <a:pt x="11375081" y="4983920"/>
                </a:cubicBezTo>
                <a:cubicBezTo>
                  <a:pt x="11373859" y="4982915"/>
                  <a:pt x="11372943" y="4982161"/>
                  <a:pt x="11371564" y="4982495"/>
                </a:cubicBezTo>
                <a:close/>
                <a:moveTo>
                  <a:pt x="11158735" y="4982109"/>
                </a:moveTo>
                <a:cubicBezTo>
                  <a:pt x="11153104" y="4988239"/>
                  <a:pt x="11153104" y="4988239"/>
                  <a:pt x="11153104" y="4988239"/>
                </a:cubicBezTo>
                <a:cubicBezTo>
                  <a:pt x="11144659" y="4997429"/>
                  <a:pt x="11142473" y="5001012"/>
                  <a:pt x="11142714" y="5002555"/>
                </a:cubicBezTo>
                <a:cubicBezTo>
                  <a:pt x="11142956" y="5004098"/>
                  <a:pt x="11145623" y="5003603"/>
                  <a:pt x="11146884" y="5004638"/>
                </a:cubicBezTo>
                <a:cubicBezTo>
                  <a:pt x="11152515" y="4998509"/>
                  <a:pt x="11152515" y="4998509"/>
                  <a:pt x="11152515" y="4998509"/>
                </a:cubicBezTo>
                <a:cubicBezTo>
                  <a:pt x="11151255" y="4997473"/>
                  <a:pt x="11155625" y="4990310"/>
                  <a:pt x="11154365" y="4989274"/>
                </a:cubicBezTo>
                <a:cubicBezTo>
                  <a:pt x="11159995" y="4983145"/>
                  <a:pt x="11158735" y="4982109"/>
                  <a:pt x="11158735" y="4982109"/>
                </a:cubicBezTo>
                <a:close/>
                <a:moveTo>
                  <a:pt x="11351521" y="4976290"/>
                </a:moveTo>
                <a:cubicBezTo>
                  <a:pt x="11346062" y="4982232"/>
                  <a:pt x="11340603" y="4988175"/>
                  <a:pt x="11335141" y="4994118"/>
                </a:cubicBezTo>
                <a:cubicBezTo>
                  <a:pt x="11340182" y="4990437"/>
                  <a:pt x="11340497" y="4994608"/>
                  <a:pt x="11342645" y="4994417"/>
                </a:cubicBezTo>
                <a:cubicBezTo>
                  <a:pt x="11343360" y="4994352"/>
                  <a:pt x="11344278" y="4993804"/>
                  <a:pt x="11345644" y="4992318"/>
                </a:cubicBezTo>
                <a:cubicBezTo>
                  <a:pt x="11351104" y="4986376"/>
                  <a:pt x="11351104" y="4986376"/>
                  <a:pt x="11351104" y="4986376"/>
                </a:cubicBezTo>
                <a:cubicBezTo>
                  <a:pt x="11355303" y="4979398"/>
                  <a:pt x="11347323" y="4983268"/>
                  <a:pt x="11352782" y="4977326"/>
                </a:cubicBezTo>
                <a:cubicBezTo>
                  <a:pt x="11352782" y="4977326"/>
                  <a:pt x="11352782" y="4977326"/>
                  <a:pt x="11351521" y="4976290"/>
                </a:cubicBezTo>
                <a:close/>
                <a:moveTo>
                  <a:pt x="11084696" y="4976011"/>
                </a:moveTo>
                <a:cubicBezTo>
                  <a:pt x="11078554" y="4982697"/>
                  <a:pt x="11078554" y="4982697"/>
                  <a:pt x="11072409" y="4989383"/>
                </a:cubicBezTo>
                <a:cubicBezTo>
                  <a:pt x="11072409" y="4989383"/>
                  <a:pt x="11079929" y="4983828"/>
                  <a:pt x="11079929" y="4983828"/>
                </a:cubicBezTo>
                <a:cubicBezTo>
                  <a:pt x="11079929" y="4983828"/>
                  <a:pt x="11086071" y="4977143"/>
                  <a:pt x="11084696" y="4976011"/>
                </a:cubicBezTo>
                <a:close/>
                <a:moveTo>
                  <a:pt x="11245520" y="4975210"/>
                </a:moveTo>
                <a:cubicBezTo>
                  <a:pt x="11241017" y="4982593"/>
                  <a:pt x="11241017" y="4982593"/>
                  <a:pt x="11241017" y="4982593"/>
                </a:cubicBezTo>
                <a:cubicBezTo>
                  <a:pt x="11241017" y="4982593"/>
                  <a:pt x="11235215" y="4988907"/>
                  <a:pt x="11233917" y="4987839"/>
                </a:cubicBezTo>
                <a:cubicBezTo>
                  <a:pt x="11229414" y="4995219"/>
                  <a:pt x="11230712" y="4996288"/>
                  <a:pt x="11232011" y="4997355"/>
                </a:cubicBezTo>
                <a:cubicBezTo>
                  <a:pt x="11226210" y="5003669"/>
                  <a:pt x="11219110" y="5008915"/>
                  <a:pt x="11214606" y="5016298"/>
                </a:cubicBezTo>
                <a:cubicBezTo>
                  <a:pt x="11217204" y="5018431"/>
                  <a:pt x="11233310" y="4998422"/>
                  <a:pt x="11235907" y="5000558"/>
                </a:cubicBezTo>
                <a:cubicBezTo>
                  <a:pt x="11241709" y="4994243"/>
                  <a:pt x="11241709" y="4994243"/>
                  <a:pt x="11247510" y="4987930"/>
                </a:cubicBezTo>
                <a:cubicBezTo>
                  <a:pt x="11239111" y="4992108"/>
                  <a:pt x="11250714" y="4979480"/>
                  <a:pt x="11248116" y="4977346"/>
                </a:cubicBezTo>
                <a:cubicBezTo>
                  <a:pt x="11246818" y="4976279"/>
                  <a:pt x="11246818" y="4976279"/>
                  <a:pt x="11246818" y="4976279"/>
                </a:cubicBezTo>
                <a:cubicBezTo>
                  <a:pt x="11245520" y="4975210"/>
                  <a:pt x="11245520" y="4975210"/>
                  <a:pt x="11245520" y="4975210"/>
                </a:cubicBezTo>
                <a:close/>
                <a:moveTo>
                  <a:pt x="11326139" y="4973271"/>
                </a:moveTo>
                <a:cubicBezTo>
                  <a:pt x="11326168" y="4972073"/>
                  <a:pt x="11325557" y="4971571"/>
                  <a:pt x="11322387" y="4973854"/>
                </a:cubicBezTo>
                <a:cubicBezTo>
                  <a:pt x="11323608" y="4974858"/>
                  <a:pt x="11318489" y="4980430"/>
                  <a:pt x="11319711" y="4981436"/>
                </a:cubicBezTo>
                <a:cubicBezTo>
                  <a:pt x="11319711" y="4981436"/>
                  <a:pt x="11320933" y="4982440"/>
                  <a:pt x="11326052" y="4976868"/>
                </a:cubicBezTo>
                <a:cubicBezTo>
                  <a:pt x="11325441" y="4976365"/>
                  <a:pt x="11326110" y="4974470"/>
                  <a:pt x="11326139" y="4973271"/>
                </a:cubicBezTo>
                <a:close/>
                <a:moveTo>
                  <a:pt x="11426663" y="4971558"/>
                </a:moveTo>
                <a:cubicBezTo>
                  <a:pt x="11420521" y="4978242"/>
                  <a:pt x="11415639" y="4985963"/>
                  <a:pt x="11409494" y="4992650"/>
                </a:cubicBezTo>
                <a:cubicBezTo>
                  <a:pt x="11409494" y="4992650"/>
                  <a:pt x="11410756" y="4993687"/>
                  <a:pt x="11412016" y="4994722"/>
                </a:cubicBezTo>
                <a:cubicBezTo>
                  <a:pt x="11423042" y="4980313"/>
                  <a:pt x="11425563" y="4982385"/>
                  <a:pt x="11431705" y="4975701"/>
                </a:cubicBezTo>
                <a:cubicBezTo>
                  <a:pt x="11430444" y="4974665"/>
                  <a:pt x="11429184" y="4973629"/>
                  <a:pt x="11426663" y="4971558"/>
                </a:cubicBezTo>
                <a:close/>
                <a:moveTo>
                  <a:pt x="11240248" y="4970880"/>
                </a:moveTo>
                <a:cubicBezTo>
                  <a:pt x="11231586" y="4975493"/>
                  <a:pt x="11234107" y="4977564"/>
                  <a:pt x="11229223" y="4985286"/>
                </a:cubicBezTo>
                <a:cubicBezTo>
                  <a:pt x="11229223" y="4985286"/>
                  <a:pt x="11236627" y="4979637"/>
                  <a:pt x="11236627" y="4979637"/>
                </a:cubicBezTo>
                <a:cubicBezTo>
                  <a:pt x="11242770" y="4972952"/>
                  <a:pt x="11234107" y="4977564"/>
                  <a:pt x="11240248" y="4970880"/>
                </a:cubicBezTo>
                <a:close/>
                <a:moveTo>
                  <a:pt x="10943192" y="4970156"/>
                </a:moveTo>
                <a:cubicBezTo>
                  <a:pt x="10939684" y="4972762"/>
                  <a:pt x="10939684" y="4972762"/>
                  <a:pt x="10940402" y="4971981"/>
                </a:cubicBezTo>
                <a:lnTo>
                  <a:pt x="10940707" y="4971408"/>
                </a:lnTo>
                <a:close/>
                <a:moveTo>
                  <a:pt x="11357734" y="4965261"/>
                </a:moveTo>
                <a:cubicBezTo>
                  <a:pt x="11356451" y="4965673"/>
                  <a:pt x="11354228" y="4966779"/>
                  <a:pt x="11353540" y="4966214"/>
                </a:cubicBezTo>
                <a:cubicBezTo>
                  <a:pt x="11350468" y="4969556"/>
                  <a:pt x="11350812" y="4969840"/>
                  <a:pt x="11352095" y="4969426"/>
                </a:cubicBezTo>
                <a:cubicBezTo>
                  <a:pt x="11353379" y="4969015"/>
                  <a:pt x="11355603" y="4967908"/>
                  <a:pt x="11356290" y="4968473"/>
                </a:cubicBezTo>
                <a:cubicBezTo>
                  <a:pt x="11359361" y="4965131"/>
                  <a:pt x="11359018" y="4964849"/>
                  <a:pt x="11357734" y="4965261"/>
                </a:cubicBezTo>
                <a:close/>
                <a:moveTo>
                  <a:pt x="11042011" y="4964392"/>
                </a:moveTo>
                <a:cubicBezTo>
                  <a:pt x="11040788" y="4963388"/>
                  <a:pt x="11031772" y="4975535"/>
                  <a:pt x="11034216" y="4977544"/>
                </a:cubicBezTo>
                <a:cubicBezTo>
                  <a:pt x="11044455" y="4966401"/>
                  <a:pt x="11038113" y="4970969"/>
                  <a:pt x="11042011" y="4964392"/>
                </a:cubicBezTo>
                <a:close/>
                <a:moveTo>
                  <a:pt x="11069419" y="4963455"/>
                </a:moveTo>
                <a:cubicBezTo>
                  <a:pt x="11068120" y="4962388"/>
                  <a:pt x="11068120" y="4962388"/>
                  <a:pt x="11061362" y="4967261"/>
                </a:cubicBezTo>
                <a:cubicBezTo>
                  <a:pt x="11062661" y="4968329"/>
                  <a:pt x="11062661" y="4968329"/>
                  <a:pt x="11063960" y="4969397"/>
                </a:cubicBezTo>
                <a:cubicBezTo>
                  <a:pt x="11063960" y="4969397"/>
                  <a:pt x="11058499" y="4975339"/>
                  <a:pt x="11058499" y="4975339"/>
                </a:cubicBezTo>
                <a:cubicBezTo>
                  <a:pt x="11054337" y="4982349"/>
                  <a:pt x="11066556" y="4971531"/>
                  <a:pt x="11056934" y="4984485"/>
                </a:cubicBezTo>
                <a:cubicBezTo>
                  <a:pt x="11062394" y="4978541"/>
                  <a:pt x="11069152" y="4973667"/>
                  <a:pt x="11073315" y="4966657"/>
                </a:cubicBezTo>
                <a:cubicBezTo>
                  <a:pt x="11072016" y="4965589"/>
                  <a:pt x="11065257" y="4970464"/>
                  <a:pt x="11063960" y="4969397"/>
                </a:cubicBezTo>
                <a:cubicBezTo>
                  <a:pt x="11069419" y="4963455"/>
                  <a:pt x="11069419" y="4963455"/>
                  <a:pt x="11069419" y="4963455"/>
                </a:cubicBezTo>
                <a:close/>
                <a:moveTo>
                  <a:pt x="11297387" y="4961371"/>
                </a:moveTo>
                <a:cubicBezTo>
                  <a:pt x="11297568" y="4960298"/>
                  <a:pt x="11297262" y="4960047"/>
                  <a:pt x="11294703" y="4962832"/>
                </a:cubicBezTo>
                <a:cubicBezTo>
                  <a:pt x="11295314" y="4963335"/>
                  <a:pt x="11294951" y="4965481"/>
                  <a:pt x="11294923" y="4966680"/>
                </a:cubicBezTo>
                <a:cubicBezTo>
                  <a:pt x="11294908" y="4967279"/>
                  <a:pt x="11294978" y="4967641"/>
                  <a:pt x="11295294" y="4967443"/>
                </a:cubicBezTo>
                <a:cubicBezTo>
                  <a:pt x="11295610" y="4967245"/>
                  <a:pt x="11296174" y="4966486"/>
                  <a:pt x="11297147" y="4964842"/>
                </a:cubicBezTo>
                <a:cubicBezTo>
                  <a:pt x="11296536" y="4964340"/>
                  <a:pt x="11297205" y="4962444"/>
                  <a:pt x="11297387" y="4961371"/>
                </a:cubicBezTo>
                <a:close/>
                <a:moveTo>
                  <a:pt x="11225354" y="4958635"/>
                </a:moveTo>
                <a:cubicBezTo>
                  <a:pt x="11225354" y="4958635"/>
                  <a:pt x="11225354" y="4958635"/>
                  <a:pt x="11219210" y="4965321"/>
                </a:cubicBezTo>
                <a:cubicBezTo>
                  <a:pt x="11219784" y="4965791"/>
                  <a:pt x="11220070" y="4966027"/>
                  <a:pt x="11221124" y="4965427"/>
                </a:cubicBezTo>
                <a:cubicBezTo>
                  <a:pt x="11222179" y="4964827"/>
                  <a:pt x="11224000" y="4963391"/>
                  <a:pt x="11227646" y="4960519"/>
                </a:cubicBezTo>
                <a:cubicBezTo>
                  <a:pt x="11227646" y="4960519"/>
                  <a:pt x="11226500" y="4959577"/>
                  <a:pt x="11225354" y="4958635"/>
                </a:cubicBezTo>
                <a:close/>
                <a:moveTo>
                  <a:pt x="11032997" y="4956983"/>
                </a:moveTo>
                <a:cubicBezTo>
                  <a:pt x="11027366" y="4963112"/>
                  <a:pt x="11021735" y="4969239"/>
                  <a:pt x="11016105" y="4975368"/>
                </a:cubicBezTo>
                <a:cubicBezTo>
                  <a:pt x="11013930" y="4978961"/>
                  <a:pt x="11013484" y="4981284"/>
                  <a:pt x="11014447" y="4982075"/>
                </a:cubicBezTo>
                <a:cubicBezTo>
                  <a:pt x="11015410" y="4982866"/>
                  <a:pt x="11017780" y="4982125"/>
                  <a:pt x="11021237" y="4979587"/>
                </a:cubicBezTo>
                <a:cubicBezTo>
                  <a:pt x="11033782" y="4968386"/>
                  <a:pt x="11036847" y="4960148"/>
                  <a:pt x="11032997" y="4956983"/>
                </a:cubicBezTo>
                <a:close/>
                <a:moveTo>
                  <a:pt x="11260524" y="4956254"/>
                </a:moveTo>
                <a:cubicBezTo>
                  <a:pt x="11259149" y="4955125"/>
                  <a:pt x="11253006" y="4961810"/>
                  <a:pt x="11253006" y="4961810"/>
                </a:cubicBezTo>
                <a:cubicBezTo>
                  <a:pt x="11254381" y="4962941"/>
                  <a:pt x="11255756" y="4964071"/>
                  <a:pt x="11255756" y="4964071"/>
                </a:cubicBezTo>
                <a:cubicBezTo>
                  <a:pt x="11255756" y="4964071"/>
                  <a:pt x="11254381" y="4962941"/>
                  <a:pt x="11260524" y="4956254"/>
                </a:cubicBezTo>
                <a:close/>
                <a:moveTo>
                  <a:pt x="11330052" y="4954240"/>
                </a:moveTo>
                <a:cubicBezTo>
                  <a:pt x="11328654" y="4954557"/>
                  <a:pt x="11326488" y="4955711"/>
                  <a:pt x="11325857" y="4955193"/>
                </a:cubicBezTo>
                <a:cubicBezTo>
                  <a:pt x="11325857" y="4955193"/>
                  <a:pt x="11319714" y="4961878"/>
                  <a:pt x="11319714" y="4961878"/>
                </a:cubicBezTo>
                <a:cubicBezTo>
                  <a:pt x="11320974" y="4962914"/>
                  <a:pt x="11323496" y="4964986"/>
                  <a:pt x="11318612" y="4972709"/>
                </a:cubicBezTo>
                <a:cubicBezTo>
                  <a:pt x="11330900" y="4959335"/>
                  <a:pt x="11323496" y="4964986"/>
                  <a:pt x="11329639" y="4958300"/>
                </a:cubicBezTo>
                <a:cubicBezTo>
                  <a:pt x="11332080" y="4954440"/>
                  <a:pt x="11331450" y="4953922"/>
                  <a:pt x="11330052" y="4954240"/>
                </a:cubicBezTo>
                <a:close/>
                <a:moveTo>
                  <a:pt x="11365967" y="4952470"/>
                </a:moveTo>
                <a:cubicBezTo>
                  <a:pt x="11366620" y="4951540"/>
                  <a:pt x="11366391" y="4951352"/>
                  <a:pt x="11362861" y="4954318"/>
                </a:cubicBezTo>
                <a:cubicBezTo>
                  <a:pt x="11362861" y="4954318"/>
                  <a:pt x="11363777" y="4955071"/>
                  <a:pt x="11363777" y="4955071"/>
                </a:cubicBezTo>
                <a:cubicBezTo>
                  <a:pt x="11363777" y="4955071"/>
                  <a:pt x="11365313" y="4953400"/>
                  <a:pt x="11365967" y="4952470"/>
                </a:cubicBezTo>
                <a:close/>
                <a:moveTo>
                  <a:pt x="10988811" y="4951958"/>
                </a:moveTo>
                <a:cubicBezTo>
                  <a:pt x="10986365" y="4949949"/>
                  <a:pt x="10982668" y="4958643"/>
                  <a:pt x="10977747" y="4966333"/>
                </a:cubicBezTo>
                <a:cubicBezTo>
                  <a:pt x="10977747" y="4966333"/>
                  <a:pt x="10978968" y="4967338"/>
                  <a:pt x="10980191" y="4968342"/>
                </a:cubicBezTo>
                <a:cubicBezTo>
                  <a:pt x="10987557" y="4962662"/>
                  <a:pt x="10987557" y="4962662"/>
                  <a:pt x="10992477" y="4954972"/>
                </a:cubicBezTo>
                <a:cubicBezTo>
                  <a:pt x="10985112" y="4960651"/>
                  <a:pt x="10990033" y="4952962"/>
                  <a:pt x="10988811" y="4951958"/>
                </a:cubicBezTo>
                <a:close/>
                <a:moveTo>
                  <a:pt x="11135852" y="4951564"/>
                </a:moveTo>
                <a:cubicBezTo>
                  <a:pt x="11134630" y="4950559"/>
                  <a:pt x="11129710" y="4958248"/>
                  <a:pt x="11122344" y="4963930"/>
                </a:cubicBezTo>
                <a:cubicBezTo>
                  <a:pt x="11123567" y="4964934"/>
                  <a:pt x="11123567" y="4964934"/>
                  <a:pt x="11123567" y="4964934"/>
                </a:cubicBezTo>
                <a:cubicBezTo>
                  <a:pt x="11126012" y="4966943"/>
                  <a:pt x="11129710" y="4958248"/>
                  <a:pt x="11135852" y="4951564"/>
                </a:cubicBezTo>
                <a:close/>
                <a:moveTo>
                  <a:pt x="11286072" y="4945962"/>
                </a:moveTo>
                <a:cubicBezTo>
                  <a:pt x="11286072" y="4945962"/>
                  <a:pt x="11286072" y="4945962"/>
                  <a:pt x="11281976" y="4950418"/>
                </a:cubicBezTo>
                <a:cubicBezTo>
                  <a:pt x="11281976" y="4950418"/>
                  <a:pt x="11281976" y="4950418"/>
                  <a:pt x="11282894" y="4951171"/>
                </a:cubicBezTo>
                <a:cubicBezTo>
                  <a:pt x="11286072" y="4945962"/>
                  <a:pt x="11286988" y="4946715"/>
                  <a:pt x="11286072" y="4945962"/>
                </a:cubicBezTo>
                <a:close/>
                <a:moveTo>
                  <a:pt x="11275561" y="4945142"/>
                </a:moveTo>
                <a:cubicBezTo>
                  <a:pt x="11269418" y="4951828"/>
                  <a:pt x="11269418" y="4951828"/>
                  <a:pt x="11269418" y="4951828"/>
                </a:cubicBezTo>
                <a:cubicBezTo>
                  <a:pt x="11269418" y="4951828"/>
                  <a:pt x="11269418" y="4951828"/>
                  <a:pt x="11270794" y="4952958"/>
                </a:cubicBezTo>
                <a:cubicBezTo>
                  <a:pt x="11270794" y="4952958"/>
                  <a:pt x="11270794" y="4952958"/>
                  <a:pt x="11276937" y="4946273"/>
                </a:cubicBezTo>
                <a:cubicBezTo>
                  <a:pt x="11275561" y="4945142"/>
                  <a:pt x="11275561" y="4945142"/>
                  <a:pt x="11275561" y="4945142"/>
                </a:cubicBezTo>
                <a:close/>
                <a:moveTo>
                  <a:pt x="11174444" y="4938791"/>
                </a:moveTo>
                <a:cubicBezTo>
                  <a:pt x="11172233" y="4938440"/>
                  <a:pt x="11167558" y="4940464"/>
                  <a:pt x="11163844" y="4943279"/>
                </a:cubicBezTo>
                <a:cubicBezTo>
                  <a:pt x="11158983" y="4951020"/>
                  <a:pt x="11158983" y="4951020"/>
                  <a:pt x="11160266" y="4952077"/>
                </a:cubicBezTo>
                <a:cubicBezTo>
                  <a:pt x="11167694" y="4946443"/>
                  <a:pt x="11162833" y="4954185"/>
                  <a:pt x="11170260" y="4948554"/>
                </a:cubicBezTo>
                <a:cubicBezTo>
                  <a:pt x="11176403" y="4941869"/>
                  <a:pt x="11176656" y="4939143"/>
                  <a:pt x="11174444" y="4938791"/>
                </a:cubicBezTo>
                <a:close/>
                <a:moveTo>
                  <a:pt x="11037833" y="4937492"/>
                </a:moveTo>
                <a:cubicBezTo>
                  <a:pt x="11027627" y="4951007"/>
                  <a:pt x="11020634" y="4956212"/>
                  <a:pt x="11013640" y="4961416"/>
                </a:cubicBezTo>
                <a:cubicBezTo>
                  <a:pt x="11007907" y="4967655"/>
                  <a:pt x="11009167" y="4968690"/>
                  <a:pt x="11009167" y="4968690"/>
                </a:cubicBezTo>
                <a:cubicBezTo>
                  <a:pt x="11010427" y="4969727"/>
                  <a:pt x="11016160" y="4963487"/>
                  <a:pt x="11018681" y="4965559"/>
                </a:cubicBezTo>
                <a:cubicBezTo>
                  <a:pt x="11024414" y="4959319"/>
                  <a:pt x="11024414" y="4959319"/>
                  <a:pt x="11024414" y="4959319"/>
                </a:cubicBezTo>
                <a:cubicBezTo>
                  <a:pt x="11035881" y="4946840"/>
                  <a:pt x="11034621" y="4945804"/>
                  <a:pt x="11037833" y="4937492"/>
                </a:cubicBezTo>
                <a:close/>
                <a:moveTo>
                  <a:pt x="11196021" y="4934526"/>
                </a:moveTo>
                <a:cubicBezTo>
                  <a:pt x="11190218" y="4940841"/>
                  <a:pt x="11190218" y="4940841"/>
                  <a:pt x="11191492" y="4941887"/>
                </a:cubicBezTo>
                <a:cubicBezTo>
                  <a:pt x="11185691" y="4948201"/>
                  <a:pt x="11178615" y="4953468"/>
                  <a:pt x="11172814" y="4959782"/>
                </a:cubicBezTo>
                <a:cubicBezTo>
                  <a:pt x="11174089" y="4960829"/>
                  <a:pt x="11175361" y="4961875"/>
                  <a:pt x="11177907" y="4963968"/>
                </a:cubicBezTo>
                <a:cubicBezTo>
                  <a:pt x="11172106" y="4970282"/>
                  <a:pt x="11172106" y="4970282"/>
                  <a:pt x="11172106" y="4970282"/>
                </a:cubicBezTo>
                <a:cubicBezTo>
                  <a:pt x="11172106" y="4970282"/>
                  <a:pt x="11170833" y="4969236"/>
                  <a:pt x="11170833" y="4969236"/>
                </a:cubicBezTo>
                <a:cubicBezTo>
                  <a:pt x="11169559" y="4968190"/>
                  <a:pt x="11168286" y="4967143"/>
                  <a:pt x="11168286" y="4967143"/>
                </a:cubicBezTo>
                <a:cubicBezTo>
                  <a:pt x="11162485" y="4973457"/>
                  <a:pt x="11165031" y="4975550"/>
                  <a:pt x="11165031" y="4975550"/>
                </a:cubicBezTo>
                <a:cubicBezTo>
                  <a:pt x="11166303" y="4976596"/>
                  <a:pt x="11166303" y="4976596"/>
                  <a:pt x="11166303" y="4976596"/>
                </a:cubicBezTo>
                <a:cubicBezTo>
                  <a:pt x="11174651" y="4972375"/>
                  <a:pt x="11170123" y="4979736"/>
                  <a:pt x="11172669" y="4981828"/>
                </a:cubicBezTo>
                <a:cubicBezTo>
                  <a:pt x="11184272" y="4969200"/>
                  <a:pt x="11180453" y="4966061"/>
                  <a:pt x="11192056" y="4953433"/>
                </a:cubicBezTo>
                <a:cubicBezTo>
                  <a:pt x="11188237" y="4950294"/>
                  <a:pt x="11199839" y="4937665"/>
                  <a:pt x="11196021" y="4934526"/>
                </a:cubicBezTo>
                <a:close/>
                <a:moveTo>
                  <a:pt x="10954324" y="4934041"/>
                </a:moveTo>
                <a:cubicBezTo>
                  <a:pt x="10958409" y="4926969"/>
                  <a:pt x="10946115" y="4937723"/>
                  <a:pt x="10942028" y="4944796"/>
                </a:cubicBezTo>
                <a:cubicBezTo>
                  <a:pt x="10942028" y="4944796"/>
                  <a:pt x="10948864" y="4939982"/>
                  <a:pt x="10954324" y="4934041"/>
                </a:cubicBezTo>
                <a:close/>
                <a:moveTo>
                  <a:pt x="11056704" y="4932468"/>
                </a:moveTo>
                <a:cubicBezTo>
                  <a:pt x="11054381" y="4933492"/>
                  <a:pt x="11050679" y="4936317"/>
                  <a:pt x="11043906" y="4942484"/>
                </a:cubicBezTo>
                <a:cubicBezTo>
                  <a:pt x="11045166" y="4943521"/>
                  <a:pt x="11046428" y="4944556"/>
                  <a:pt x="11048949" y="4946628"/>
                </a:cubicBezTo>
                <a:cubicBezTo>
                  <a:pt x="11048949" y="4946628"/>
                  <a:pt x="11055091" y="4939942"/>
                  <a:pt x="11061233" y="4933258"/>
                </a:cubicBezTo>
                <a:cubicBezTo>
                  <a:pt x="11059973" y="4932222"/>
                  <a:pt x="11059027" y="4931444"/>
                  <a:pt x="11056704" y="4932468"/>
                </a:cubicBezTo>
                <a:close/>
                <a:moveTo>
                  <a:pt x="11268198" y="4931268"/>
                </a:moveTo>
                <a:cubicBezTo>
                  <a:pt x="11263079" y="4936839"/>
                  <a:pt x="11263079" y="4936839"/>
                  <a:pt x="11257961" y="4942411"/>
                </a:cubicBezTo>
                <a:cubicBezTo>
                  <a:pt x="11260252" y="4944294"/>
                  <a:pt x="11269345" y="4932210"/>
                  <a:pt x="11268198" y="4931268"/>
                </a:cubicBezTo>
                <a:close/>
                <a:moveTo>
                  <a:pt x="11198743" y="4928938"/>
                </a:moveTo>
                <a:cubicBezTo>
                  <a:pt x="11197596" y="4927996"/>
                  <a:pt x="11191331" y="4932626"/>
                  <a:pt x="11187359" y="4939139"/>
                </a:cubicBezTo>
                <a:cubicBezTo>
                  <a:pt x="11187359" y="4939139"/>
                  <a:pt x="11192477" y="4933568"/>
                  <a:pt x="11193623" y="4934509"/>
                </a:cubicBezTo>
                <a:cubicBezTo>
                  <a:pt x="11193623" y="4934509"/>
                  <a:pt x="11193623" y="4934509"/>
                  <a:pt x="11198743" y="4928938"/>
                </a:cubicBezTo>
                <a:close/>
                <a:moveTo>
                  <a:pt x="10992141" y="4928780"/>
                </a:moveTo>
                <a:cubicBezTo>
                  <a:pt x="10990613" y="4927524"/>
                  <a:pt x="10986270" y="4929332"/>
                  <a:pt x="10980029" y="4934958"/>
                </a:cubicBezTo>
                <a:cubicBezTo>
                  <a:pt x="10975620" y="4942091"/>
                  <a:pt x="10976842" y="4943095"/>
                  <a:pt x="10971211" y="4949225"/>
                </a:cubicBezTo>
                <a:cubicBezTo>
                  <a:pt x="10971211" y="4949225"/>
                  <a:pt x="10972432" y="4950229"/>
                  <a:pt x="10973655" y="4951233"/>
                </a:cubicBezTo>
                <a:cubicBezTo>
                  <a:pt x="10983695" y="4937971"/>
                  <a:pt x="10980509" y="4946109"/>
                  <a:pt x="10987362" y="4940986"/>
                </a:cubicBezTo>
                <a:cubicBezTo>
                  <a:pt x="10992381" y="4934355"/>
                  <a:pt x="10993669" y="4930035"/>
                  <a:pt x="10992141" y="4928780"/>
                </a:cubicBezTo>
                <a:close/>
                <a:moveTo>
                  <a:pt x="11326646" y="4925770"/>
                </a:moveTo>
                <a:cubicBezTo>
                  <a:pt x="11325147" y="4925761"/>
                  <a:pt x="11323179" y="4926589"/>
                  <a:pt x="11320619" y="4929375"/>
                </a:cubicBezTo>
                <a:cubicBezTo>
                  <a:pt x="11318748" y="4932725"/>
                  <a:pt x="11318499" y="4934967"/>
                  <a:pt x="11320000" y="4934974"/>
                </a:cubicBezTo>
                <a:cubicBezTo>
                  <a:pt x="11321498" y="4934984"/>
                  <a:pt x="11324744" y="4932765"/>
                  <a:pt x="11329864" y="4927193"/>
                </a:cubicBezTo>
                <a:cubicBezTo>
                  <a:pt x="11329176" y="4926627"/>
                  <a:pt x="11328145" y="4925780"/>
                  <a:pt x="11326646" y="4925770"/>
                </a:cubicBezTo>
                <a:close/>
                <a:moveTo>
                  <a:pt x="11249987" y="4925590"/>
                </a:moveTo>
                <a:cubicBezTo>
                  <a:pt x="11248703" y="4926002"/>
                  <a:pt x="11246824" y="4927390"/>
                  <a:pt x="11243753" y="4930732"/>
                </a:cubicBezTo>
                <a:cubicBezTo>
                  <a:pt x="11241369" y="4934640"/>
                  <a:pt x="11242399" y="4935486"/>
                  <a:pt x="11244199" y="4935500"/>
                </a:cubicBezTo>
                <a:cubicBezTo>
                  <a:pt x="11245998" y="4935512"/>
                  <a:pt x="11248564" y="4934688"/>
                  <a:pt x="11249252" y="4935253"/>
                </a:cubicBezTo>
                <a:cubicBezTo>
                  <a:pt x="11255394" y="4928569"/>
                  <a:pt x="11246503" y="4932992"/>
                  <a:pt x="11252645" y="4926308"/>
                </a:cubicBezTo>
                <a:cubicBezTo>
                  <a:pt x="11251958" y="4925743"/>
                  <a:pt x="11251270" y="4925178"/>
                  <a:pt x="11249987" y="4925590"/>
                </a:cubicBezTo>
                <a:close/>
                <a:moveTo>
                  <a:pt x="11117806" y="4924997"/>
                </a:moveTo>
                <a:cubicBezTo>
                  <a:pt x="11112005" y="4931311"/>
                  <a:pt x="11103656" y="4935532"/>
                  <a:pt x="11100401" y="4943939"/>
                </a:cubicBezTo>
                <a:cubicBezTo>
                  <a:pt x="11099129" y="4942892"/>
                  <a:pt x="11099129" y="4942892"/>
                  <a:pt x="11099129" y="4942892"/>
                </a:cubicBezTo>
                <a:cubicBezTo>
                  <a:pt x="11092054" y="4948159"/>
                  <a:pt x="11086252" y="4954473"/>
                  <a:pt x="11083706" y="4952380"/>
                </a:cubicBezTo>
                <a:cubicBezTo>
                  <a:pt x="11077905" y="4958694"/>
                  <a:pt x="11079178" y="4959740"/>
                  <a:pt x="11073376" y="4966055"/>
                </a:cubicBezTo>
                <a:cubicBezTo>
                  <a:pt x="11074649" y="4967100"/>
                  <a:pt x="11080450" y="4960786"/>
                  <a:pt x="11080450" y="4960786"/>
                </a:cubicBezTo>
                <a:cubicBezTo>
                  <a:pt x="11071393" y="4975507"/>
                  <a:pt x="11061773" y="4978683"/>
                  <a:pt x="11057245" y="4986043"/>
                </a:cubicBezTo>
                <a:cubicBezTo>
                  <a:pt x="11055971" y="4984997"/>
                  <a:pt x="11055971" y="4984997"/>
                  <a:pt x="11055971" y="4984997"/>
                </a:cubicBezTo>
                <a:cubicBezTo>
                  <a:pt x="11055971" y="4984997"/>
                  <a:pt x="11050170" y="4991310"/>
                  <a:pt x="11050170" y="4991310"/>
                </a:cubicBezTo>
                <a:cubicBezTo>
                  <a:pt x="11050170" y="4991310"/>
                  <a:pt x="11051443" y="4992357"/>
                  <a:pt x="11051443" y="4992357"/>
                </a:cubicBezTo>
                <a:cubicBezTo>
                  <a:pt x="11049178" y="4996038"/>
                  <a:pt x="11049497" y="4996300"/>
                  <a:pt x="11050700" y="4995901"/>
                </a:cubicBezTo>
                <a:cubicBezTo>
                  <a:pt x="11051902" y="4995505"/>
                  <a:pt x="11053989" y="4994451"/>
                  <a:pt x="11055262" y="4995498"/>
                </a:cubicBezTo>
                <a:cubicBezTo>
                  <a:pt x="11066866" y="4982868"/>
                  <a:pt x="11076487" y="4979695"/>
                  <a:pt x="11085543" y="4964973"/>
                </a:cubicBezTo>
                <a:cubicBezTo>
                  <a:pt x="11085543" y="4964973"/>
                  <a:pt x="11086817" y="4966019"/>
                  <a:pt x="11092618" y="4959705"/>
                </a:cubicBezTo>
                <a:cubicBezTo>
                  <a:pt x="11098420" y="4953390"/>
                  <a:pt x="11091345" y="4958659"/>
                  <a:pt x="11097147" y="4952345"/>
                </a:cubicBezTo>
                <a:cubicBezTo>
                  <a:pt x="11095874" y="4951297"/>
                  <a:pt x="11090072" y="4957612"/>
                  <a:pt x="11088799" y="4956566"/>
                </a:cubicBezTo>
                <a:cubicBezTo>
                  <a:pt x="11087525" y="4955519"/>
                  <a:pt x="11094601" y="4950253"/>
                  <a:pt x="11094601" y="4950253"/>
                </a:cubicBezTo>
                <a:cubicBezTo>
                  <a:pt x="11094601" y="4950253"/>
                  <a:pt x="11100401" y="4943939"/>
                  <a:pt x="11101674" y="4944985"/>
                </a:cubicBezTo>
                <a:cubicBezTo>
                  <a:pt x="11102947" y="4946032"/>
                  <a:pt x="11108749" y="4939718"/>
                  <a:pt x="11114550" y="4933403"/>
                </a:cubicBezTo>
                <a:cubicBezTo>
                  <a:pt x="11113278" y="4932358"/>
                  <a:pt x="11119080" y="4926043"/>
                  <a:pt x="11117806" y="4924997"/>
                </a:cubicBezTo>
                <a:close/>
                <a:moveTo>
                  <a:pt x="11231378" y="4920560"/>
                </a:moveTo>
                <a:cubicBezTo>
                  <a:pt x="11223861" y="4926116"/>
                  <a:pt x="11223861" y="4926116"/>
                  <a:pt x="11219092" y="4933931"/>
                </a:cubicBezTo>
                <a:cubicBezTo>
                  <a:pt x="11219092" y="4933931"/>
                  <a:pt x="11219092" y="4933931"/>
                  <a:pt x="11220467" y="4935061"/>
                </a:cubicBezTo>
                <a:cubicBezTo>
                  <a:pt x="11226610" y="4928376"/>
                  <a:pt x="11225235" y="4927245"/>
                  <a:pt x="11231378" y="4920560"/>
                </a:cubicBezTo>
                <a:close/>
                <a:moveTo>
                  <a:pt x="11044733" y="4919695"/>
                </a:moveTo>
                <a:cubicBezTo>
                  <a:pt x="11042350" y="4923602"/>
                  <a:pt x="11040311" y="4927793"/>
                  <a:pt x="11040229" y="4929194"/>
                </a:cubicBezTo>
                <a:cubicBezTo>
                  <a:pt x="11040148" y="4930594"/>
                  <a:pt x="11042028" y="4929205"/>
                  <a:pt x="11047483" y="4921955"/>
                </a:cubicBezTo>
                <a:cubicBezTo>
                  <a:pt x="11047483" y="4921955"/>
                  <a:pt x="11046109" y="4920826"/>
                  <a:pt x="11044733" y="4919695"/>
                </a:cubicBezTo>
                <a:close/>
                <a:moveTo>
                  <a:pt x="11016278" y="4914117"/>
                </a:moveTo>
                <a:cubicBezTo>
                  <a:pt x="11014370" y="4914993"/>
                  <a:pt x="11011405" y="4917445"/>
                  <a:pt x="11007017" y="4922220"/>
                </a:cubicBezTo>
                <a:cubicBezTo>
                  <a:pt x="11009615" y="4924355"/>
                  <a:pt x="11010914" y="4925422"/>
                  <a:pt x="11005062" y="4931789"/>
                </a:cubicBezTo>
                <a:cubicBezTo>
                  <a:pt x="11005062" y="4931789"/>
                  <a:pt x="10999213" y="4938156"/>
                  <a:pt x="10999213" y="4938156"/>
                </a:cubicBezTo>
                <a:cubicBezTo>
                  <a:pt x="10999213" y="4938156"/>
                  <a:pt x="11006361" y="4932858"/>
                  <a:pt x="11006361" y="4932858"/>
                </a:cubicBezTo>
                <a:cubicBezTo>
                  <a:pt x="11012212" y="4926490"/>
                  <a:pt x="11013510" y="4927557"/>
                  <a:pt x="11014809" y="4928624"/>
                </a:cubicBezTo>
                <a:cubicBezTo>
                  <a:pt x="11018223" y="4923048"/>
                  <a:pt x="11022005" y="4911490"/>
                  <a:pt x="11016278" y="4914117"/>
                </a:cubicBezTo>
                <a:close/>
                <a:moveTo>
                  <a:pt x="11070189" y="4909326"/>
                </a:moveTo>
                <a:cubicBezTo>
                  <a:pt x="11064046" y="4916012"/>
                  <a:pt x="11064046" y="4916012"/>
                  <a:pt x="11065329" y="4917067"/>
                </a:cubicBezTo>
                <a:cubicBezTo>
                  <a:pt x="11066612" y="4918122"/>
                  <a:pt x="11066612" y="4918122"/>
                  <a:pt x="11067896" y="4919177"/>
                </a:cubicBezTo>
                <a:cubicBezTo>
                  <a:pt x="11074039" y="4912491"/>
                  <a:pt x="11072756" y="4911436"/>
                  <a:pt x="11071472" y="4910381"/>
                </a:cubicBezTo>
                <a:cubicBezTo>
                  <a:pt x="11070189" y="4909326"/>
                  <a:pt x="11070189" y="4909326"/>
                  <a:pt x="11070189" y="4909326"/>
                </a:cubicBezTo>
                <a:close/>
                <a:moveTo>
                  <a:pt x="11174712" y="4909187"/>
                </a:moveTo>
                <a:cubicBezTo>
                  <a:pt x="11166594" y="4913272"/>
                  <a:pt x="11164105" y="4911226"/>
                  <a:pt x="11162862" y="4910204"/>
                </a:cubicBezTo>
                <a:cubicBezTo>
                  <a:pt x="11152844" y="4923482"/>
                  <a:pt x="11145968" y="4928590"/>
                  <a:pt x="11148456" y="4930634"/>
                </a:cubicBezTo>
                <a:cubicBezTo>
                  <a:pt x="11149700" y="4931657"/>
                  <a:pt x="11148456" y="4930634"/>
                  <a:pt x="11154088" y="4924505"/>
                </a:cubicBezTo>
                <a:cubicBezTo>
                  <a:pt x="11160963" y="4919399"/>
                  <a:pt x="11156575" y="4926551"/>
                  <a:pt x="11157819" y="4927574"/>
                </a:cubicBezTo>
                <a:cubicBezTo>
                  <a:pt x="11152189" y="4933702"/>
                  <a:pt x="11150945" y="4932679"/>
                  <a:pt x="11150945" y="4932679"/>
                </a:cubicBezTo>
                <a:cubicBezTo>
                  <a:pt x="11152189" y="4933702"/>
                  <a:pt x="11152189" y="4933702"/>
                  <a:pt x="11152189" y="4933702"/>
                </a:cubicBezTo>
                <a:cubicBezTo>
                  <a:pt x="11152189" y="4933702"/>
                  <a:pt x="11157819" y="4927574"/>
                  <a:pt x="11157819" y="4927574"/>
                </a:cubicBezTo>
                <a:cubicBezTo>
                  <a:pt x="11160308" y="4929618"/>
                  <a:pt x="11165939" y="4923489"/>
                  <a:pt x="11171569" y="4917361"/>
                </a:cubicBezTo>
                <a:cubicBezTo>
                  <a:pt x="11177201" y="4911233"/>
                  <a:pt x="11169082" y="4915317"/>
                  <a:pt x="11174712" y="4909187"/>
                </a:cubicBezTo>
                <a:close/>
                <a:moveTo>
                  <a:pt x="11278835" y="4904808"/>
                </a:moveTo>
                <a:cubicBezTo>
                  <a:pt x="11278835" y="4904808"/>
                  <a:pt x="11272691" y="4911493"/>
                  <a:pt x="11272691" y="4911493"/>
                </a:cubicBezTo>
                <a:cubicBezTo>
                  <a:pt x="11272691" y="4911493"/>
                  <a:pt x="11273951" y="4912530"/>
                  <a:pt x="11273951" y="4912530"/>
                </a:cubicBezTo>
                <a:cubicBezTo>
                  <a:pt x="11280096" y="4905843"/>
                  <a:pt x="11275213" y="4913566"/>
                  <a:pt x="11275213" y="4913566"/>
                </a:cubicBezTo>
                <a:cubicBezTo>
                  <a:pt x="11276473" y="4914602"/>
                  <a:pt x="11276473" y="4914602"/>
                  <a:pt x="11277734" y="4915638"/>
                </a:cubicBezTo>
                <a:cubicBezTo>
                  <a:pt x="11283876" y="4908951"/>
                  <a:pt x="11283876" y="4908951"/>
                  <a:pt x="11282616" y="4907916"/>
                </a:cubicBezTo>
                <a:cubicBezTo>
                  <a:pt x="11282616" y="4907916"/>
                  <a:pt x="11282616" y="4907916"/>
                  <a:pt x="11281356" y="4906880"/>
                </a:cubicBezTo>
                <a:cubicBezTo>
                  <a:pt x="11281356" y="4906880"/>
                  <a:pt x="11281356" y="4906880"/>
                  <a:pt x="11280096" y="4905843"/>
                </a:cubicBezTo>
                <a:cubicBezTo>
                  <a:pt x="11280096" y="4905843"/>
                  <a:pt x="11280096" y="4905843"/>
                  <a:pt x="11278835" y="4904808"/>
                </a:cubicBezTo>
                <a:close/>
                <a:moveTo>
                  <a:pt x="11247262" y="4903547"/>
                </a:moveTo>
                <a:cubicBezTo>
                  <a:pt x="11246478" y="4904125"/>
                  <a:pt x="11245198" y="4905518"/>
                  <a:pt x="11242639" y="4908304"/>
                </a:cubicBezTo>
                <a:cubicBezTo>
                  <a:pt x="11237520" y="4913876"/>
                  <a:pt x="11237520" y="4913876"/>
                  <a:pt x="11237520" y="4913876"/>
                </a:cubicBezTo>
                <a:cubicBezTo>
                  <a:pt x="11238666" y="4914818"/>
                  <a:pt x="11238666" y="4914818"/>
                  <a:pt x="11238666" y="4914818"/>
                </a:cubicBezTo>
                <a:cubicBezTo>
                  <a:pt x="11243785" y="4909246"/>
                  <a:pt x="11244930" y="4910188"/>
                  <a:pt x="11248905" y="4903675"/>
                </a:cubicBezTo>
                <a:cubicBezTo>
                  <a:pt x="11248331" y="4903204"/>
                  <a:pt x="11248045" y="4902968"/>
                  <a:pt x="11247262" y="4903547"/>
                </a:cubicBezTo>
                <a:close/>
                <a:moveTo>
                  <a:pt x="11138089" y="4898642"/>
                </a:moveTo>
                <a:cubicBezTo>
                  <a:pt x="11138089" y="4898642"/>
                  <a:pt x="11131946" y="4905326"/>
                  <a:pt x="11133321" y="4906458"/>
                </a:cubicBezTo>
                <a:cubicBezTo>
                  <a:pt x="11133321" y="4906458"/>
                  <a:pt x="11133321" y="4906458"/>
                  <a:pt x="11139464" y="4899772"/>
                </a:cubicBezTo>
                <a:cubicBezTo>
                  <a:pt x="11139464" y="4899772"/>
                  <a:pt x="11138089" y="4898642"/>
                  <a:pt x="11138089" y="4898642"/>
                </a:cubicBezTo>
                <a:close/>
                <a:moveTo>
                  <a:pt x="11122964" y="4897942"/>
                </a:moveTo>
                <a:cubicBezTo>
                  <a:pt x="11121682" y="4896888"/>
                  <a:pt x="11109135" y="4908089"/>
                  <a:pt x="11107853" y="4907034"/>
                </a:cubicBezTo>
                <a:cubicBezTo>
                  <a:pt x="11102864" y="4913690"/>
                  <a:pt x="11101330" y="4917809"/>
                  <a:pt x="11102615" y="4918865"/>
                </a:cubicBezTo>
                <a:cubicBezTo>
                  <a:pt x="11103897" y="4919919"/>
                  <a:pt x="11107996" y="4917909"/>
                  <a:pt x="11114270" y="4912307"/>
                </a:cubicBezTo>
                <a:cubicBezTo>
                  <a:pt x="11119900" y="4906181"/>
                  <a:pt x="11124247" y="4898997"/>
                  <a:pt x="11122964" y="4897942"/>
                </a:cubicBezTo>
                <a:close/>
                <a:moveTo>
                  <a:pt x="10968100" y="4891907"/>
                </a:moveTo>
                <a:cubicBezTo>
                  <a:pt x="10968100" y="4891907"/>
                  <a:pt x="10961957" y="4898593"/>
                  <a:pt x="10961957" y="4898593"/>
                </a:cubicBezTo>
                <a:cubicBezTo>
                  <a:pt x="10961957" y="4898593"/>
                  <a:pt x="10961957" y="4898593"/>
                  <a:pt x="10963332" y="4899724"/>
                </a:cubicBezTo>
                <a:cubicBezTo>
                  <a:pt x="10963332" y="4899724"/>
                  <a:pt x="10963332" y="4899724"/>
                  <a:pt x="10968100" y="4891907"/>
                </a:cubicBezTo>
                <a:close/>
                <a:moveTo>
                  <a:pt x="11286781" y="4891782"/>
                </a:moveTo>
                <a:cubicBezTo>
                  <a:pt x="11286781" y="4891782"/>
                  <a:pt x="11286781" y="4891782"/>
                  <a:pt x="11282685" y="4896239"/>
                </a:cubicBezTo>
                <a:cubicBezTo>
                  <a:pt x="11276542" y="4902924"/>
                  <a:pt x="11276542" y="4902924"/>
                  <a:pt x="11270399" y="4909610"/>
                </a:cubicBezTo>
                <a:cubicBezTo>
                  <a:pt x="11270399" y="4909610"/>
                  <a:pt x="11272279" y="4908221"/>
                  <a:pt x="11273392" y="4907668"/>
                </a:cubicBezTo>
                <a:lnTo>
                  <a:pt x="11274039" y="4907732"/>
                </a:lnTo>
                <a:lnTo>
                  <a:pt x="11271775" y="4910741"/>
                </a:lnTo>
                <a:cubicBezTo>
                  <a:pt x="11273311" y="4909069"/>
                  <a:pt x="11273993" y="4908161"/>
                  <a:pt x="11274151" y="4907743"/>
                </a:cubicBezTo>
                <a:lnTo>
                  <a:pt x="11274039" y="4907732"/>
                </a:lnTo>
                <a:lnTo>
                  <a:pt x="11277230" y="4903489"/>
                </a:lnTo>
                <a:cubicBezTo>
                  <a:pt x="11278422" y="4901536"/>
                  <a:pt x="11279614" y="4899582"/>
                  <a:pt x="11282685" y="4896239"/>
                </a:cubicBezTo>
                <a:cubicBezTo>
                  <a:pt x="11282685" y="4896239"/>
                  <a:pt x="11284061" y="4897369"/>
                  <a:pt x="11284061" y="4897369"/>
                </a:cubicBezTo>
                <a:cubicBezTo>
                  <a:pt x="11288155" y="4892913"/>
                  <a:pt x="11288155" y="4892913"/>
                  <a:pt x="11288155" y="4892913"/>
                </a:cubicBezTo>
                <a:cubicBezTo>
                  <a:pt x="11288155" y="4892913"/>
                  <a:pt x="11286781" y="4891782"/>
                  <a:pt x="11286781" y="4891782"/>
                </a:cubicBezTo>
                <a:close/>
                <a:moveTo>
                  <a:pt x="11186922" y="4884018"/>
                </a:moveTo>
                <a:cubicBezTo>
                  <a:pt x="11185547" y="4882888"/>
                  <a:pt x="11178029" y="4888443"/>
                  <a:pt x="11178029" y="4888443"/>
                </a:cubicBezTo>
                <a:cubicBezTo>
                  <a:pt x="11171886" y="4895129"/>
                  <a:pt x="11171037" y="4897366"/>
                  <a:pt x="11172665" y="4897236"/>
                </a:cubicBezTo>
                <a:cubicBezTo>
                  <a:pt x="11174292" y="4897107"/>
                  <a:pt x="11178395" y="4894612"/>
                  <a:pt x="11182154" y="4891834"/>
                </a:cubicBezTo>
                <a:cubicBezTo>
                  <a:pt x="11180779" y="4890704"/>
                  <a:pt x="11180779" y="4890704"/>
                  <a:pt x="11186922" y="4884018"/>
                </a:cubicBezTo>
                <a:close/>
                <a:moveTo>
                  <a:pt x="11139162" y="4879964"/>
                </a:moveTo>
                <a:cubicBezTo>
                  <a:pt x="11138245" y="4879211"/>
                  <a:pt x="11133126" y="4884782"/>
                  <a:pt x="11128006" y="4890353"/>
                </a:cubicBezTo>
                <a:cubicBezTo>
                  <a:pt x="11128923" y="4891107"/>
                  <a:pt x="11139162" y="4879964"/>
                  <a:pt x="11139162" y="4879964"/>
                </a:cubicBezTo>
                <a:close/>
                <a:moveTo>
                  <a:pt x="11027046" y="4873864"/>
                </a:moveTo>
                <a:cubicBezTo>
                  <a:pt x="11027046" y="4873864"/>
                  <a:pt x="11019971" y="4879132"/>
                  <a:pt x="11014171" y="4885447"/>
                </a:cubicBezTo>
                <a:cubicBezTo>
                  <a:pt x="11011624" y="4883353"/>
                  <a:pt x="11023226" y="4870725"/>
                  <a:pt x="11014879" y="4874946"/>
                </a:cubicBezTo>
                <a:cubicBezTo>
                  <a:pt x="11009077" y="4881260"/>
                  <a:pt x="11003276" y="4887574"/>
                  <a:pt x="10997476" y="4893887"/>
                </a:cubicBezTo>
                <a:cubicBezTo>
                  <a:pt x="10997476" y="4893887"/>
                  <a:pt x="11004548" y="4888620"/>
                  <a:pt x="11004548" y="4888620"/>
                </a:cubicBezTo>
                <a:cubicBezTo>
                  <a:pt x="10994220" y="4902294"/>
                  <a:pt x="10996203" y="4892841"/>
                  <a:pt x="10984599" y="4905469"/>
                </a:cubicBezTo>
                <a:cubicBezTo>
                  <a:pt x="10985873" y="4906516"/>
                  <a:pt x="10985873" y="4906516"/>
                  <a:pt x="10987146" y="4907563"/>
                </a:cubicBezTo>
                <a:cubicBezTo>
                  <a:pt x="10969741" y="4926503"/>
                  <a:pt x="10953608" y="4946493"/>
                  <a:pt x="10963230" y="4943318"/>
                </a:cubicBezTo>
                <a:cubicBezTo>
                  <a:pt x="10970304" y="4938050"/>
                  <a:pt x="10976106" y="4931736"/>
                  <a:pt x="10984454" y="4927515"/>
                </a:cubicBezTo>
                <a:cubicBezTo>
                  <a:pt x="10990256" y="4921201"/>
                  <a:pt x="10988982" y="4920155"/>
                  <a:pt x="10993511" y="4912793"/>
                </a:cubicBezTo>
                <a:cubicBezTo>
                  <a:pt x="10999313" y="4906480"/>
                  <a:pt x="11005114" y="4900166"/>
                  <a:pt x="11009641" y="4892806"/>
                </a:cubicBezTo>
                <a:cubicBezTo>
                  <a:pt x="11016716" y="4887539"/>
                  <a:pt x="11017989" y="4888585"/>
                  <a:pt x="11017989" y="4888585"/>
                </a:cubicBezTo>
                <a:cubicBezTo>
                  <a:pt x="11029592" y="4875958"/>
                  <a:pt x="11022518" y="4881225"/>
                  <a:pt x="11027046" y="4873864"/>
                </a:cubicBezTo>
                <a:close/>
                <a:moveTo>
                  <a:pt x="11120332" y="4869376"/>
                </a:moveTo>
                <a:cubicBezTo>
                  <a:pt x="11119759" y="4868905"/>
                  <a:pt x="11116626" y="4871220"/>
                  <a:pt x="11111507" y="4876792"/>
                </a:cubicBezTo>
                <a:cubicBezTo>
                  <a:pt x="11112652" y="4877733"/>
                  <a:pt x="11112652" y="4877733"/>
                  <a:pt x="11113798" y="4878676"/>
                </a:cubicBezTo>
                <a:cubicBezTo>
                  <a:pt x="11118917" y="4873104"/>
                  <a:pt x="11120904" y="4869847"/>
                  <a:pt x="11120332" y="4869376"/>
                </a:cubicBezTo>
                <a:close/>
                <a:moveTo>
                  <a:pt x="11056107" y="4866460"/>
                </a:moveTo>
                <a:cubicBezTo>
                  <a:pt x="11053663" y="4864450"/>
                  <a:pt x="11045758" y="4868383"/>
                  <a:pt x="11039077" y="4873320"/>
                </a:cubicBezTo>
                <a:cubicBezTo>
                  <a:pt x="11033615" y="4879265"/>
                  <a:pt x="11043966" y="4877339"/>
                  <a:pt x="11039726" y="4884287"/>
                </a:cubicBezTo>
                <a:cubicBezTo>
                  <a:pt x="11046410" y="4879348"/>
                  <a:pt x="11046410" y="4879348"/>
                  <a:pt x="11050647" y="4872402"/>
                </a:cubicBezTo>
                <a:cubicBezTo>
                  <a:pt x="11050647" y="4872402"/>
                  <a:pt x="11050647" y="4872402"/>
                  <a:pt x="11057329" y="4867464"/>
                </a:cubicBezTo>
                <a:cubicBezTo>
                  <a:pt x="11057329" y="4867464"/>
                  <a:pt x="11057329" y="4867464"/>
                  <a:pt x="11056107" y="4866460"/>
                </a:cubicBezTo>
                <a:close/>
                <a:moveTo>
                  <a:pt x="11164083" y="4865245"/>
                </a:moveTo>
                <a:cubicBezTo>
                  <a:pt x="11157152" y="4870307"/>
                  <a:pt x="11154555" y="4868172"/>
                  <a:pt x="11151957" y="4866036"/>
                </a:cubicBezTo>
                <a:cubicBezTo>
                  <a:pt x="11141994" y="4879361"/>
                  <a:pt x="11147627" y="4873231"/>
                  <a:pt x="11135066" y="4884422"/>
                </a:cubicBezTo>
                <a:cubicBezTo>
                  <a:pt x="11137013" y="4886023"/>
                  <a:pt x="11138637" y="4887357"/>
                  <a:pt x="11140638" y="4887658"/>
                </a:cubicBezTo>
                <a:cubicBezTo>
                  <a:pt x="11142641" y="4887960"/>
                  <a:pt x="11145023" y="4887228"/>
                  <a:pt x="11148488" y="4884698"/>
                </a:cubicBezTo>
                <a:cubicBezTo>
                  <a:pt x="11154119" y="4878570"/>
                  <a:pt x="11152821" y="4877501"/>
                  <a:pt x="11164083" y="4865245"/>
                </a:cubicBezTo>
                <a:close/>
                <a:moveTo>
                  <a:pt x="11243454" y="4863992"/>
                </a:moveTo>
                <a:cubicBezTo>
                  <a:pt x="11236437" y="4869177"/>
                  <a:pt x="11239604" y="4860827"/>
                  <a:pt x="11228137" y="4873307"/>
                </a:cubicBezTo>
                <a:cubicBezTo>
                  <a:pt x="11229421" y="4874362"/>
                  <a:pt x="11229421" y="4874362"/>
                  <a:pt x="11230704" y="4875416"/>
                </a:cubicBezTo>
                <a:cubicBezTo>
                  <a:pt x="11224971" y="4881656"/>
                  <a:pt x="11221632" y="4887128"/>
                  <a:pt x="11221162" y="4889478"/>
                </a:cubicBezTo>
                <a:cubicBezTo>
                  <a:pt x="11220927" y="4890653"/>
                  <a:pt x="11221409" y="4891048"/>
                  <a:pt x="11222666" y="4890371"/>
                </a:cubicBezTo>
                <a:cubicBezTo>
                  <a:pt x="11223921" y="4889692"/>
                  <a:pt x="11225954" y="4887940"/>
                  <a:pt x="11228821" y="4884820"/>
                </a:cubicBezTo>
                <a:cubicBezTo>
                  <a:pt x="11226253" y="4882711"/>
                  <a:pt x="11239003" y="4871287"/>
                  <a:pt x="11243454" y="4863992"/>
                </a:cubicBezTo>
                <a:close/>
                <a:moveTo>
                  <a:pt x="11004485" y="4859231"/>
                </a:moveTo>
                <a:cubicBezTo>
                  <a:pt x="11004380" y="4857841"/>
                  <a:pt x="11002069" y="4858549"/>
                  <a:pt x="10998709" y="4861002"/>
                </a:cubicBezTo>
                <a:cubicBezTo>
                  <a:pt x="10992619" y="4866425"/>
                  <a:pt x="10990203" y="4869656"/>
                  <a:pt x="10990308" y="4871046"/>
                </a:cubicBezTo>
                <a:cubicBezTo>
                  <a:pt x="10990361" y="4871742"/>
                  <a:pt x="10991044" y="4871978"/>
                  <a:pt x="10992213" y="4871797"/>
                </a:cubicBezTo>
                <a:cubicBezTo>
                  <a:pt x="10993381" y="4871617"/>
                  <a:pt x="10995035" y="4871020"/>
                  <a:pt x="10997030" y="4870052"/>
                </a:cubicBezTo>
                <a:cubicBezTo>
                  <a:pt x="11002491" y="4864110"/>
                  <a:pt x="11004590" y="4860621"/>
                  <a:pt x="11004485" y="4859231"/>
                </a:cubicBezTo>
                <a:close/>
                <a:moveTo>
                  <a:pt x="11033070" y="4855344"/>
                </a:moveTo>
                <a:cubicBezTo>
                  <a:pt x="11026927" y="4862030"/>
                  <a:pt x="11028148" y="4863034"/>
                  <a:pt x="11030593" y="4865043"/>
                </a:cubicBezTo>
                <a:cubicBezTo>
                  <a:pt x="11030593" y="4865043"/>
                  <a:pt x="11030593" y="4865043"/>
                  <a:pt x="11036736" y="4858357"/>
                </a:cubicBezTo>
                <a:cubicBezTo>
                  <a:pt x="11035514" y="4857353"/>
                  <a:pt x="11034291" y="4856348"/>
                  <a:pt x="11033070" y="4855344"/>
                </a:cubicBezTo>
                <a:close/>
                <a:moveTo>
                  <a:pt x="11049723" y="4849477"/>
                </a:moveTo>
                <a:cubicBezTo>
                  <a:pt x="11049723" y="4849477"/>
                  <a:pt x="11044604" y="4855048"/>
                  <a:pt x="11044604" y="4855048"/>
                </a:cubicBezTo>
                <a:cubicBezTo>
                  <a:pt x="11042045" y="4857833"/>
                  <a:pt x="11042388" y="4858116"/>
                  <a:pt x="11043372" y="4857701"/>
                </a:cubicBezTo>
                <a:cubicBezTo>
                  <a:pt x="11044355" y="4857288"/>
                  <a:pt x="11045980" y="4856178"/>
                  <a:pt x="11045980" y="4856178"/>
                </a:cubicBezTo>
                <a:cubicBezTo>
                  <a:pt x="11045980" y="4856178"/>
                  <a:pt x="11051098" y="4850606"/>
                  <a:pt x="11049723" y="4849477"/>
                </a:cubicBezTo>
                <a:close/>
                <a:moveTo>
                  <a:pt x="10930129" y="4848963"/>
                </a:moveTo>
                <a:cubicBezTo>
                  <a:pt x="10928868" y="4847926"/>
                  <a:pt x="10917265" y="4860555"/>
                  <a:pt x="10911464" y="4866869"/>
                </a:cubicBezTo>
                <a:cubicBezTo>
                  <a:pt x="10911464" y="4866869"/>
                  <a:pt x="10911464" y="4866869"/>
                  <a:pt x="10905663" y="4873183"/>
                </a:cubicBezTo>
                <a:cubicBezTo>
                  <a:pt x="10905663" y="4873183"/>
                  <a:pt x="10905663" y="4873183"/>
                  <a:pt x="10899862" y="4879497"/>
                </a:cubicBezTo>
                <a:cubicBezTo>
                  <a:pt x="10899862" y="4879497"/>
                  <a:pt x="10894060" y="4885811"/>
                  <a:pt x="10901120" y="4880533"/>
                </a:cubicBezTo>
                <a:cubicBezTo>
                  <a:pt x="10895320" y="4886847"/>
                  <a:pt x="10895320" y="4886847"/>
                  <a:pt x="10895320" y="4886847"/>
                </a:cubicBezTo>
                <a:cubicBezTo>
                  <a:pt x="10896581" y="4887883"/>
                  <a:pt x="10896581" y="4887883"/>
                  <a:pt x="10896581" y="4887883"/>
                </a:cubicBezTo>
                <a:cubicBezTo>
                  <a:pt x="10902382" y="4881569"/>
                  <a:pt x="10902382" y="4881569"/>
                  <a:pt x="10902382" y="4881569"/>
                </a:cubicBezTo>
                <a:cubicBezTo>
                  <a:pt x="10902382" y="4881569"/>
                  <a:pt x="10908183" y="4875255"/>
                  <a:pt x="10906922" y="4874219"/>
                </a:cubicBezTo>
                <a:cubicBezTo>
                  <a:pt x="10906922" y="4874219"/>
                  <a:pt x="10906922" y="4874219"/>
                  <a:pt x="10912724" y="4867905"/>
                </a:cubicBezTo>
                <a:cubicBezTo>
                  <a:pt x="10913985" y="4868941"/>
                  <a:pt x="10909443" y="4876291"/>
                  <a:pt x="10916506" y="4871013"/>
                </a:cubicBezTo>
                <a:cubicBezTo>
                  <a:pt x="10915244" y="4869977"/>
                  <a:pt x="10921046" y="4863663"/>
                  <a:pt x="10926848" y="4857348"/>
                </a:cubicBezTo>
                <a:cubicBezTo>
                  <a:pt x="10926848" y="4857348"/>
                  <a:pt x="10931391" y="4849999"/>
                  <a:pt x="10930129" y="4848963"/>
                </a:cubicBezTo>
                <a:close/>
                <a:moveTo>
                  <a:pt x="11013509" y="4848068"/>
                </a:moveTo>
                <a:cubicBezTo>
                  <a:pt x="11011458" y="4849316"/>
                  <a:pt x="11008043" y="4852376"/>
                  <a:pt x="11005658" y="4856284"/>
                </a:cubicBezTo>
                <a:cubicBezTo>
                  <a:pt x="11005658" y="4856284"/>
                  <a:pt x="11007033" y="4857414"/>
                  <a:pt x="11013176" y="4850729"/>
                </a:cubicBezTo>
                <a:cubicBezTo>
                  <a:pt x="11016247" y="4847386"/>
                  <a:pt x="11015560" y="4846820"/>
                  <a:pt x="11013509" y="4848068"/>
                </a:cubicBezTo>
                <a:close/>
                <a:moveTo>
                  <a:pt x="10924744" y="4844536"/>
                </a:moveTo>
                <a:cubicBezTo>
                  <a:pt x="10918602" y="4851221"/>
                  <a:pt x="10912459" y="4857907"/>
                  <a:pt x="10913833" y="4859036"/>
                </a:cubicBezTo>
                <a:cubicBezTo>
                  <a:pt x="10915208" y="4860167"/>
                  <a:pt x="10926119" y="4845665"/>
                  <a:pt x="10924744" y="4844536"/>
                </a:cubicBezTo>
                <a:close/>
                <a:moveTo>
                  <a:pt x="4282088" y="4838552"/>
                </a:moveTo>
                <a:lnTo>
                  <a:pt x="4285272" y="4841381"/>
                </a:lnTo>
                <a:cubicBezTo>
                  <a:pt x="4285781" y="4846318"/>
                  <a:pt x="4285781" y="4846318"/>
                  <a:pt x="4285781" y="4846318"/>
                </a:cubicBezTo>
                <a:cubicBezTo>
                  <a:pt x="4286290" y="4851256"/>
                  <a:pt x="4286290" y="4851256"/>
                  <a:pt x="4286290" y="4851256"/>
                </a:cubicBezTo>
                <a:lnTo>
                  <a:pt x="4279650" y="4851565"/>
                </a:lnTo>
                <a:lnTo>
                  <a:pt x="4281038" y="4846358"/>
                </a:lnTo>
                <a:close/>
                <a:moveTo>
                  <a:pt x="11198522" y="4835674"/>
                </a:moveTo>
                <a:cubicBezTo>
                  <a:pt x="11196906" y="4835996"/>
                  <a:pt x="11189566" y="4843164"/>
                  <a:pt x="11190425" y="4843870"/>
                </a:cubicBezTo>
                <a:cubicBezTo>
                  <a:pt x="11189177" y="4845778"/>
                  <a:pt x="11188936" y="4846314"/>
                  <a:pt x="11189295" y="4846059"/>
                </a:cubicBezTo>
                <a:cubicBezTo>
                  <a:pt x="11190374" y="4845296"/>
                  <a:pt x="11196856" y="4837420"/>
                  <a:pt x="11197715" y="4838127"/>
                </a:cubicBezTo>
                <a:cubicBezTo>
                  <a:pt x="11198964" y="4836220"/>
                  <a:pt x="11199061" y="4835567"/>
                  <a:pt x="11198522" y="4835674"/>
                </a:cubicBezTo>
                <a:close/>
                <a:moveTo>
                  <a:pt x="11030474" y="4833654"/>
                </a:moveTo>
                <a:cubicBezTo>
                  <a:pt x="11024331" y="4840340"/>
                  <a:pt x="11024331" y="4840340"/>
                  <a:pt x="11024331" y="4840340"/>
                </a:cubicBezTo>
                <a:cubicBezTo>
                  <a:pt x="11025018" y="4840905"/>
                  <a:pt x="11025361" y="4841187"/>
                  <a:pt x="11026302" y="4840493"/>
                </a:cubicBezTo>
                <a:cubicBezTo>
                  <a:pt x="11027241" y="4839798"/>
                  <a:pt x="11028777" y="4838127"/>
                  <a:pt x="11031849" y="4834784"/>
                </a:cubicBezTo>
                <a:cubicBezTo>
                  <a:pt x="11031849" y="4834784"/>
                  <a:pt x="11030474" y="4833654"/>
                  <a:pt x="11030474" y="4833654"/>
                </a:cubicBezTo>
                <a:close/>
                <a:moveTo>
                  <a:pt x="11071818" y="4832433"/>
                </a:moveTo>
                <a:cubicBezTo>
                  <a:pt x="11065675" y="4839119"/>
                  <a:pt x="11065675" y="4839119"/>
                  <a:pt x="11065675" y="4839119"/>
                </a:cubicBezTo>
                <a:cubicBezTo>
                  <a:pt x="11066363" y="4839684"/>
                  <a:pt x="11066707" y="4839967"/>
                  <a:pt x="11067647" y="4839273"/>
                </a:cubicBezTo>
                <a:cubicBezTo>
                  <a:pt x="11068586" y="4838577"/>
                  <a:pt x="11070122" y="4836906"/>
                  <a:pt x="11073194" y="4833564"/>
                </a:cubicBezTo>
                <a:cubicBezTo>
                  <a:pt x="11073194" y="4833564"/>
                  <a:pt x="11071818" y="4832433"/>
                  <a:pt x="11071818" y="4832433"/>
                </a:cubicBezTo>
                <a:close/>
                <a:moveTo>
                  <a:pt x="11067469" y="4830163"/>
                </a:moveTo>
                <a:cubicBezTo>
                  <a:pt x="11067387" y="4828793"/>
                  <a:pt x="11065411" y="4829776"/>
                  <a:pt x="11059951" y="4835718"/>
                </a:cubicBezTo>
                <a:cubicBezTo>
                  <a:pt x="11057831" y="4839192"/>
                  <a:pt x="11058137" y="4839443"/>
                  <a:pt x="11059278" y="4839077"/>
                </a:cubicBezTo>
                <a:cubicBezTo>
                  <a:pt x="11060419" y="4838711"/>
                  <a:pt x="11062395" y="4837727"/>
                  <a:pt x="11063619" y="4838731"/>
                </a:cubicBezTo>
                <a:cubicBezTo>
                  <a:pt x="11065737" y="4835258"/>
                  <a:pt x="11067551" y="4831534"/>
                  <a:pt x="11067469" y="4830163"/>
                </a:cubicBezTo>
                <a:close/>
                <a:moveTo>
                  <a:pt x="10868155" y="4821490"/>
                </a:moveTo>
                <a:cubicBezTo>
                  <a:pt x="10866933" y="4820486"/>
                  <a:pt x="10854791" y="4831365"/>
                  <a:pt x="10850551" y="4838313"/>
                </a:cubicBezTo>
                <a:cubicBezTo>
                  <a:pt x="10851774" y="4839318"/>
                  <a:pt x="10851774" y="4839318"/>
                  <a:pt x="10851774" y="4839318"/>
                </a:cubicBezTo>
                <a:cubicBezTo>
                  <a:pt x="10857235" y="4833375"/>
                  <a:pt x="10863916" y="4828437"/>
                  <a:pt x="10868155" y="4821490"/>
                </a:cubicBezTo>
                <a:close/>
                <a:moveTo>
                  <a:pt x="11015349" y="4821223"/>
                </a:moveTo>
                <a:cubicBezTo>
                  <a:pt x="11010230" y="4826794"/>
                  <a:pt x="11011605" y="4827923"/>
                  <a:pt x="11006486" y="4833495"/>
                </a:cubicBezTo>
                <a:cubicBezTo>
                  <a:pt x="11006486" y="4833495"/>
                  <a:pt x="11011605" y="4827923"/>
                  <a:pt x="11016724" y="4822352"/>
                </a:cubicBezTo>
                <a:cubicBezTo>
                  <a:pt x="11016724" y="4822352"/>
                  <a:pt x="11016724" y="4822352"/>
                  <a:pt x="11015349" y="4821223"/>
                </a:cubicBezTo>
                <a:close/>
                <a:moveTo>
                  <a:pt x="11207743" y="4821193"/>
                </a:moveTo>
                <a:cubicBezTo>
                  <a:pt x="11206588" y="4821465"/>
                  <a:pt x="11204620" y="4822294"/>
                  <a:pt x="11203933" y="4821729"/>
                </a:cubicBezTo>
                <a:cubicBezTo>
                  <a:pt x="11205308" y="4822858"/>
                  <a:pt x="11205308" y="4822858"/>
                  <a:pt x="11200189" y="4828429"/>
                </a:cubicBezTo>
                <a:cubicBezTo>
                  <a:pt x="11201564" y="4829560"/>
                  <a:pt x="11206683" y="4823989"/>
                  <a:pt x="11206683" y="4823989"/>
                </a:cubicBezTo>
                <a:cubicBezTo>
                  <a:pt x="11209243" y="4821202"/>
                  <a:pt x="11208899" y="4820920"/>
                  <a:pt x="11207743" y="4821193"/>
                </a:cubicBezTo>
                <a:close/>
                <a:moveTo>
                  <a:pt x="10826598" y="4814223"/>
                </a:moveTo>
                <a:cubicBezTo>
                  <a:pt x="10825314" y="4814635"/>
                  <a:pt x="10823435" y="4816024"/>
                  <a:pt x="10824122" y="4816589"/>
                </a:cubicBezTo>
                <a:cubicBezTo>
                  <a:pt x="10824122" y="4816589"/>
                  <a:pt x="10824122" y="4816589"/>
                  <a:pt x="10825497" y="4817720"/>
                </a:cubicBezTo>
                <a:cubicBezTo>
                  <a:pt x="10828569" y="4814377"/>
                  <a:pt x="10827882" y="4813812"/>
                  <a:pt x="10826598" y="4814223"/>
                </a:cubicBezTo>
                <a:close/>
                <a:moveTo>
                  <a:pt x="10873292" y="4810861"/>
                </a:moveTo>
                <a:cubicBezTo>
                  <a:pt x="10873172" y="4810212"/>
                  <a:pt x="10872358" y="4810277"/>
                  <a:pt x="10870479" y="4811666"/>
                </a:cubicBezTo>
                <a:cubicBezTo>
                  <a:pt x="10864335" y="4818351"/>
                  <a:pt x="10871853" y="4812795"/>
                  <a:pt x="10865710" y="4819481"/>
                </a:cubicBezTo>
                <a:cubicBezTo>
                  <a:pt x="10867773" y="4821177"/>
                  <a:pt x="10873653" y="4812808"/>
                  <a:pt x="10873292" y="4810861"/>
                </a:cubicBezTo>
                <a:close/>
                <a:moveTo>
                  <a:pt x="11005189" y="4801137"/>
                </a:moveTo>
                <a:cubicBezTo>
                  <a:pt x="10998315" y="4806241"/>
                  <a:pt x="10998315" y="4806241"/>
                  <a:pt x="10992683" y="4812370"/>
                </a:cubicBezTo>
                <a:cubicBezTo>
                  <a:pt x="10985808" y="4817476"/>
                  <a:pt x="10985808" y="4817476"/>
                  <a:pt x="10980178" y="4823604"/>
                </a:cubicBezTo>
                <a:cubicBezTo>
                  <a:pt x="10980178" y="4823604"/>
                  <a:pt x="10975790" y="4830755"/>
                  <a:pt x="10977035" y="4831778"/>
                </a:cubicBezTo>
                <a:cubicBezTo>
                  <a:pt x="10977035" y="4831778"/>
                  <a:pt x="10977035" y="4831778"/>
                  <a:pt x="10971403" y="4837907"/>
                </a:cubicBezTo>
                <a:cubicBezTo>
                  <a:pt x="10972648" y="4838929"/>
                  <a:pt x="10968261" y="4846079"/>
                  <a:pt x="10962630" y="4852208"/>
                </a:cubicBezTo>
                <a:cubicBezTo>
                  <a:pt x="10969505" y="4847103"/>
                  <a:pt x="10969505" y="4847103"/>
                  <a:pt x="10963875" y="4853231"/>
                </a:cubicBezTo>
                <a:cubicBezTo>
                  <a:pt x="10970750" y="4848124"/>
                  <a:pt x="10980768" y="4834846"/>
                  <a:pt x="10979524" y="4833823"/>
                </a:cubicBezTo>
                <a:cubicBezTo>
                  <a:pt x="10985155" y="4827694"/>
                  <a:pt x="10982010" y="4835868"/>
                  <a:pt x="10988886" y="4830761"/>
                </a:cubicBezTo>
                <a:cubicBezTo>
                  <a:pt x="10993272" y="4823612"/>
                  <a:pt x="11000147" y="4818505"/>
                  <a:pt x="11004536" y="4811355"/>
                </a:cubicBezTo>
                <a:cubicBezTo>
                  <a:pt x="11004536" y="4811355"/>
                  <a:pt x="11002047" y="4809310"/>
                  <a:pt x="11003291" y="4810332"/>
                </a:cubicBezTo>
                <a:cubicBezTo>
                  <a:pt x="11003291" y="4810332"/>
                  <a:pt x="10996416" y="4815438"/>
                  <a:pt x="10989540" y="4820544"/>
                </a:cubicBezTo>
                <a:cubicBezTo>
                  <a:pt x="10995172" y="4814416"/>
                  <a:pt x="10995172" y="4814416"/>
                  <a:pt x="10993928" y="4813394"/>
                </a:cubicBezTo>
                <a:cubicBezTo>
                  <a:pt x="10993928" y="4813394"/>
                  <a:pt x="10999558" y="4807264"/>
                  <a:pt x="10999558" y="4807264"/>
                </a:cubicBezTo>
                <a:cubicBezTo>
                  <a:pt x="11005189" y="4801137"/>
                  <a:pt x="11005189" y="4801137"/>
                  <a:pt x="11005189" y="4801137"/>
                </a:cubicBezTo>
                <a:close/>
                <a:moveTo>
                  <a:pt x="10973641" y="4798675"/>
                </a:moveTo>
                <a:cubicBezTo>
                  <a:pt x="10966897" y="4803562"/>
                  <a:pt x="10960155" y="4808449"/>
                  <a:pt x="10955977" y="4815447"/>
                </a:cubicBezTo>
                <a:cubicBezTo>
                  <a:pt x="10955977" y="4815447"/>
                  <a:pt x="10955977" y="4815447"/>
                  <a:pt x="10950517" y="4821389"/>
                </a:cubicBezTo>
                <a:cubicBezTo>
                  <a:pt x="10950517" y="4821389"/>
                  <a:pt x="10953411" y="4813338"/>
                  <a:pt x="10947950" y="4819280"/>
                </a:cubicBezTo>
                <a:cubicBezTo>
                  <a:pt x="10942491" y="4825222"/>
                  <a:pt x="10942491" y="4825222"/>
                  <a:pt x="10942491" y="4825222"/>
                </a:cubicBezTo>
                <a:cubicBezTo>
                  <a:pt x="10942491" y="4825222"/>
                  <a:pt x="10942491" y="4825222"/>
                  <a:pt x="10943774" y="4826277"/>
                </a:cubicBezTo>
                <a:cubicBezTo>
                  <a:pt x="10938313" y="4832221"/>
                  <a:pt x="10946340" y="4828386"/>
                  <a:pt x="10940880" y="4834330"/>
                </a:cubicBezTo>
                <a:cubicBezTo>
                  <a:pt x="10943445" y="4836440"/>
                  <a:pt x="10946340" y="4828386"/>
                  <a:pt x="10951800" y="4822445"/>
                </a:cubicBezTo>
                <a:cubicBezTo>
                  <a:pt x="10957261" y="4816503"/>
                  <a:pt x="10957261" y="4816503"/>
                  <a:pt x="10957261" y="4816503"/>
                </a:cubicBezTo>
                <a:cubicBezTo>
                  <a:pt x="10958543" y="4817557"/>
                  <a:pt x="10964005" y="4811613"/>
                  <a:pt x="10964005" y="4811613"/>
                </a:cubicBezTo>
                <a:cubicBezTo>
                  <a:pt x="10969464" y="4805672"/>
                  <a:pt x="10968181" y="4804617"/>
                  <a:pt x="10973641" y="4798675"/>
                </a:cubicBezTo>
                <a:close/>
                <a:moveTo>
                  <a:pt x="10879238" y="4792461"/>
                </a:moveTo>
                <a:cubicBezTo>
                  <a:pt x="10877248" y="4793026"/>
                  <a:pt x="10869701" y="4802224"/>
                  <a:pt x="10864062" y="4806391"/>
                </a:cubicBezTo>
                <a:cubicBezTo>
                  <a:pt x="10864062" y="4806391"/>
                  <a:pt x="10865437" y="4807522"/>
                  <a:pt x="10865437" y="4807522"/>
                </a:cubicBezTo>
                <a:cubicBezTo>
                  <a:pt x="10871580" y="4800835"/>
                  <a:pt x="10879100" y="4795280"/>
                  <a:pt x="10879100" y="4795280"/>
                </a:cubicBezTo>
                <a:cubicBezTo>
                  <a:pt x="10879948" y="4793043"/>
                  <a:pt x="10879902" y="4792272"/>
                  <a:pt x="10879238" y="4792461"/>
                </a:cubicBezTo>
                <a:close/>
                <a:moveTo>
                  <a:pt x="10956042" y="4784209"/>
                </a:moveTo>
                <a:cubicBezTo>
                  <a:pt x="10954667" y="4783079"/>
                  <a:pt x="10950572" y="4787535"/>
                  <a:pt x="10950572" y="4787535"/>
                </a:cubicBezTo>
                <a:cubicBezTo>
                  <a:pt x="10951947" y="4788666"/>
                  <a:pt x="10951947" y="4788666"/>
                  <a:pt x="10951947" y="4788666"/>
                </a:cubicBezTo>
                <a:cubicBezTo>
                  <a:pt x="10956042" y="4784209"/>
                  <a:pt x="10956042" y="4784209"/>
                  <a:pt x="10956042" y="4784209"/>
                </a:cubicBezTo>
                <a:close/>
                <a:moveTo>
                  <a:pt x="10950908" y="4779989"/>
                </a:moveTo>
                <a:cubicBezTo>
                  <a:pt x="10949717" y="4779010"/>
                  <a:pt x="10942791" y="4784269"/>
                  <a:pt x="10941600" y="4783290"/>
                </a:cubicBezTo>
                <a:cubicBezTo>
                  <a:pt x="10935868" y="4789530"/>
                  <a:pt x="10930133" y="4795770"/>
                  <a:pt x="10931326" y="4796748"/>
                </a:cubicBezTo>
                <a:cubicBezTo>
                  <a:pt x="10931326" y="4796748"/>
                  <a:pt x="10925593" y="4802989"/>
                  <a:pt x="10925593" y="4802989"/>
                </a:cubicBezTo>
                <a:cubicBezTo>
                  <a:pt x="10926784" y="4803969"/>
                  <a:pt x="10921051" y="4810208"/>
                  <a:pt x="10922242" y="4811189"/>
                </a:cubicBezTo>
                <a:cubicBezTo>
                  <a:pt x="10932517" y="4797729"/>
                  <a:pt x="10933709" y="4798708"/>
                  <a:pt x="10941825" y="4794427"/>
                </a:cubicBezTo>
                <a:cubicBezTo>
                  <a:pt x="10947559" y="4788187"/>
                  <a:pt x="10946367" y="4787209"/>
                  <a:pt x="10950908" y="4779989"/>
                </a:cubicBezTo>
                <a:close/>
                <a:moveTo>
                  <a:pt x="10989596" y="4764849"/>
                </a:moveTo>
                <a:cubicBezTo>
                  <a:pt x="10977895" y="4777584"/>
                  <a:pt x="10991979" y="4766809"/>
                  <a:pt x="10980279" y="4779544"/>
                </a:cubicBezTo>
                <a:cubicBezTo>
                  <a:pt x="10974429" y="4785911"/>
                  <a:pt x="10974429" y="4785911"/>
                  <a:pt x="10974429" y="4785911"/>
                </a:cubicBezTo>
                <a:cubicBezTo>
                  <a:pt x="10966195" y="4790319"/>
                  <a:pt x="10960345" y="4796684"/>
                  <a:pt x="10953302" y="4802073"/>
                </a:cubicBezTo>
                <a:cubicBezTo>
                  <a:pt x="10947452" y="4808440"/>
                  <a:pt x="10947452" y="4808440"/>
                  <a:pt x="10948644" y="4809420"/>
                </a:cubicBezTo>
                <a:cubicBezTo>
                  <a:pt x="10954494" y="4803052"/>
                  <a:pt x="10951027" y="4811379"/>
                  <a:pt x="10952218" y="4812358"/>
                </a:cubicBezTo>
                <a:cubicBezTo>
                  <a:pt x="10958070" y="4805991"/>
                  <a:pt x="10956878" y="4805011"/>
                  <a:pt x="10961537" y="4797665"/>
                </a:cubicBezTo>
                <a:cubicBezTo>
                  <a:pt x="10968578" y="4792278"/>
                  <a:pt x="10969769" y="4793257"/>
                  <a:pt x="10969769" y="4793257"/>
                </a:cubicBezTo>
                <a:cubicBezTo>
                  <a:pt x="10975621" y="4786889"/>
                  <a:pt x="10975621" y="4786889"/>
                  <a:pt x="10975621" y="4786889"/>
                </a:cubicBezTo>
                <a:cubicBezTo>
                  <a:pt x="10975621" y="4786889"/>
                  <a:pt x="10981471" y="4780523"/>
                  <a:pt x="10981471" y="4780523"/>
                </a:cubicBezTo>
                <a:cubicBezTo>
                  <a:pt x="10982662" y="4781503"/>
                  <a:pt x="10988513" y="4775134"/>
                  <a:pt x="10988513" y="4775134"/>
                </a:cubicBezTo>
                <a:cubicBezTo>
                  <a:pt x="10993170" y="4767789"/>
                  <a:pt x="10991979" y="4766809"/>
                  <a:pt x="10989596" y="4764849"/>
                </a:cubicBezTo>
                <a:close/>
                <a:moveTo>
                  <a:pt x="10974470" y="4764151"/>
                </a:moveTo>
                <a:cubicBezTo>
                  <a:pt x="10968327" y="4770837"/>
                  <a:pt x="10968327" y="4770837"/>
                  <a:pt x="10969702" y="4771967"/>
                </a:cubicBezTo>
                <a:cubicBezTo>
                  <a:pt x="10969702" y="4771967"/>
                  <a:pt x="10975845" y="4765282"/>
                  <a:pt x="10975845" y="4765282"/>
                </a:cubicBezTo>
                <a:cubicBezTo>
                  <a:pt x="10974470" y="4764151"/>
                  <a:pt x="10974470" y="4764151"/>
                  <a:pt x="10974470" y="4764151"/>
                </a:cubicBezTo>
                <a:close/>
                <a:moveTo>
                  <a:pt x="11061498" y="4761368"/>
                </a:moveTo>
                <a:cubicBezTo>
                  <a:pt x="11054816" y="4766305"/>
                  <a:pt x="11059053" y="4759358"/>
                  <a:pt x="11052372" y="4764296"/>
                </a:cubicBezTo>
                <a:cubicBezTo>
                  <a:pt x="11046911" y="4770238"/>
                  <a:pt x="11048133" y="4771242"/>
                  <a:pt x="11042672" y="4777186"/>
                </a:cubicBezTo>
                <a:cubicBezTo>
                  <a:pt x="11043895" y="4778190"/>
                  <a:pt x="11049355" y="4772246"/>
                  <a:pt x="11050577" y="4773252"/>
                </a:cubicBezTo>
                <a:cubicBezTo>
                  <a:pt x="11056038" y="4767309"/>
                  <a:pt x="11056038" y="4767309"/>
                  <a:pt x="11061498" y="4761368"/>
                </a:cubicBezTo>
                <a:close/>
                <a:moveTo>
                  <a:pt x="10793297" y="4759959"/>
                </a:moveTo>
                <a:cubicBezTo>
                  <a:pt x="10793297" y="4759959"/>
                  <a:pt x="10793297" y="4759959"/>
                  <a:pt x="10789201" y="4764416"/>
                </a:cubicBezTo>
                <a:cubicBezTo>
                  <a:pt x="10790576" y="4765546"/>
                  <a:pt x="10790576" y="4765546"/>
                  <a:pt x="10790576" y="4765546"/>
                </a:cubicBezTo>
                <a:cubicBezTo>
                  <a:pt x="10790576" y="4765546"/>
                  <a:pt x="10790576" y="4765546"/>
                  <a:pt x="10794672" y="4761089"/>
                </a:cubicBezTo>
                <a:cubicBezTo>
                  <a:pt x="10793297" y="4759959"/>
                  <a:pt x="10793297" y="4759959"/>
                  <a:pt x="10793297" y="4759959"/>
                </a:cubicBezTo>
                <a:close/>
                <a:moveTo>
                  <a:pt x="10947112" y="4758614"/>
                </a:moveTo>
                <a:cubicBezTo>
                  <a:pt x="10946348" y="4757986"/>
                  <a:pt x="10942701" y="4760204"/>
                  <a:pt x="10937242" y="4766146"/>
                </a:cubicBezTo>
                <a:cubicBezTo>
                  <a:pt x="10937853" y="4766648"/>
                  <a:pt x="10936792" y="4768386"/>
                  <a:pt x="10936415" y="4769379"/>
                </a:cubicBezTo>
                <a:cubicBezTo>
                  <a:pt x="10936227" y="4769876"/>
                  <a:pt x="10936209" y="4770188"/>
                  <a:pt x="10936656" y="4770066"/>
                </a:cubicBezTo>
                <a:cubicBezTo>
                  <a:pt x="10937103" y="4769945"/>
                  <a:pt x="10938015" y="4769390"/>
                  <a:pt x="10939686" y="4768155"/>
                </a:cubicBezTo>
                <a:cubicBezTo>
                  <a:pt x="10945756" y="4762715"/>
                  <a:pt x="10947875" y="4759241"/>
                  <a:pt x="10947112" y="4758614"/>
                </a:cubicBezTo>
                <a:close/>
                <a:moveTo>
                  <a:pt x="10857599" y="4758050"/>
                </a:moveTo>
                <a:cubicBezTo>
                  <a:pt x="10856338" y="4757014"/>
                  <a:pt x="10853739" y="4764657"/>
                  <a:pt x="10847360" y="4769192"/>
                </a:cubicBezTo>
                <a:cubicBezTo>
                  <a:pt x="10848620" y="4770228"/>
                  <a:pt x="10848620" y="4770228"/>
                  <a:pt x="10849881" y="4771264"/>
                </a:cubicBezTo>
                <a:cubicBezTo>
                  <a:pt x="10856261" y="4766729"/>
                  <a:pt x="10853739" y="4764657"/>
                  <a:pt x="10858858" y="4759086"/>
                </a:cubicBezTo>
                <a:cubicBezTo>
                  <a:pt x="10858858" y="4759086"/>
                  <a:pt x="10857599" y="4758050"/>
                  <a:pt x="10857599" y="4758050"/>
                </a:cubicBezTo>
                <a:close/>
                <a:moveTo>
                  <a:pt x="10723147" y="4757085"/>
                </a:moveTo>
                <a:lnTo>
                  <a:pt x="10720082" y="4763714"/>
                </a:lnTo>
                <a:lnTo>
                  <a:pt x="10719004" y="4763923"/>
                </a:lnTo>
                <a:cubicBezTo>
                  <a:pt x="10718371" y="4763401"/>
                  <a:pt x="10718371" y="4763401"/>
                  <a:pt x="10719090" y="4762619"/>
                </a:cubicBezTo>
                <a:close/>
                <a:moveTo>
                  <a:pt x="10784605" y="4753343"/>
                </a:moveTo>
                <a:cubicBezTo>
                  <a:pt x="10785482" y="4752691"/>
                  <a:pt x="10785798" y="4752952"/>
                  <a:pt x="10786432" y="4753472"/>
                </a:cubicBezTo>
                <a:lnTo>
                  <a:pt x="10787700" y="4754514"/>
                </a:lnTo>
                <a:cubicBezTo>
                  <a:pt x="10784192" y="4757121"/>
                  <a:pt x="10782438" y="4758424"/>
                  <a:pt x="10780843" y="4759857"/>
                </a:cubicBezTo>
                <a:lnTo>
                  <a:pt x="10777424" y="4763403"/>
                </a:lnTo>
                <a:lnTo>
                  <a:pt x="10778751" y="4759452"/>
                </a:lnTo>
                <a:lnTo>
                  <a:pt x="10779418" y="4758685"/>
                </a:lnTo>
                <a:cubicBezTo>
                  <a:pt x="10782291" y="4755558"/>
                  <a:pt x="10783728" y="4753994"/>
                  <a:pt x="10784605" y="4753343"/>
                </a:cubicBezTo>
                <a:close/>
                <a:moveTo>
                  <a:pt x="10771663" y="4740500"/>
                </a:moveTo>
                <a:lnTo>
                  <a:pt x="10773747" y="4740900"/>
                </a:lnTo>
                <a:cubicBezTo>
                  <a:pt x="10771178" y="4748549"/>
                  <a:pt x="10757117" y="4756954"/>
                  <a:pt x="10754547" y="4764603"/>
                </a:cubicBezTo>
                <a:lnTo>
                  <a:pt x="10756305" y="4766472"/>
                </a:lnTo>
                <a:lnTo>
                  <a:pt x="10753307" y="4770159"/>
                </a:lnTo>
                <a:lnTo>
                  <a:pt x="10758067" y="4768345"/>
                </a:lnTo>
                <a:lnTo>
                  <a:pt x="10759533" y="4769906"/>
                </a:lnTo>
                <a:lnTo>
                  <a:pt x="10758967" y="4772073"/>
                </a:lnTo>
                <a:lnTo>
                  <a:pt x="10750693" y="4776075"/>
                </a:lnTo>
                <a:lnTo>
                  <a:pt x="10753404" y="4777579"/>
                </a:lnTo>
                <a:lnTo>
                  <a:pt x="10736065" y="4788924"/>
                </a:lnTo>
                <a:cubicBezTo>
                  <a:pt x="10733530" y="4786842"/>
                  <a:pt x="10749506" y="4767034"/>
                  <a:pt x="10735476" y="4777462"/>
                </a:cubicBezTo>
                <a:cubicBezTo>
                  <a:pt x="10737422" y="4768083"/>
                  <a:pt x="10729142" y="4772254"/>
                  <a:pt x="10732354" y="4763915"/>
                </a:cubicBezTo>
                <a:cubicBezTo>
                  <a:pt x="10738102" y="4757661"/>
                  <a:pt x="10734889" y="4765999"/>
                  <a:pt x="10746383" y="4753490"/>
                </a:cubicBezTo>
                <a:cubicBezTo>
                  <a:pt x="10747649" y="4754532"/>
                  <a:pt x="10748917" y="4755573"/>
                  <a:pt x="10754665" y="4749319"/>
                </a:cubicBezTo>
                <a:cubicBezTo>
                  <a:pt x="10760412" y="4743063"/>
                  <a:pt x="10753398" y="4748277"/>
                  <a:pt x="10759145" y="4742021"/>
                </a:cubicBezTo>
                <a:cubicBezTo>
                  <a:pt x="10760412" y="4743063"/>
                  <a:pt x="10769961" y="4739932"/>
                  <a:pt x="10765480" y="4747228"/>
                </a:cubicBezTo>
                <a:close/>
                <a:moveTo>
                  <a:pt x="4258763" y="4737496"/>
                </a:moveTo>
                <a:lnTo>
                  <a:pt x="4258558" y="4745872"/>
                </a:lnTo>
                <a:lnTo>
                  <a:pt x="4258101" y="4764479"/>
                </a:lnTo>
                <a:lnTo>
                  <a:pt x="4256529" y="4761601"/>
                </a:lnTo>
                <a:cubicBezTo>
                  <a:pt x="4255548" y="4755101"/>
                  <a:pt x="4259505" y="4747454"/>
                  <a:pt x="4253191" y="4746229"/>
                </a:cubicBezTo>
                <a:close/>
                <a:moveTo>
                  <a:pt x="11028591" y="4734319"/>
                </a:moveTo>
                <a:cubicBezTo>
                  <a:pt x="11023131" y="4740262"/>
                  <a:pt x="11017670" y="4746203"/>
                  <a:pt x="11018862" y="4747183"/>
                </a:cubicBezTo>
                <a:cubicBezTo>
                  <a:pt x="11018862" y="4747183"/>
                  <a:pt x="11018862" y="4747183"/>
                  <a:pt x="11017670" y="4746203"/>
                </a:cubicBezTo>
                <a:cubicBezTo>
                  <a:pt x="11012210" y="4752147"/>
                  <a:pt x="11016479" y="4745223"/>
                  <a:pt x="11009827" y="4750188"/>
                </a:cubicBezTo>
                <a:cubicBezTo>
                  <a:pt x="11004366" y="4756130"/>
                  <a:pt x="11004366" y="4756130"/>
                  <a:pt x="10998907" y="4762071"/>
                </a:cubicBezTo>
                <a:cubicBezTo>
                  <a:pt x="11000099" y="4763051"/>
                  <a:pt x="10999327" y="4765027"/>
                  <a:pt x="10999242" y="4766260"/>
                </a:cubicBezTo>
                <a:cubicBezTo>
                  <a:pt x="10999198" y="4766876"/>
                  <a:pt x="10999325" y="4767306"/>
                  <a:pt x="10999955" y="4767334"/>
                </a:cubicBezTo>
                <a:cubicBezTo>
                  <a:pt x="11000582" y="4767362"/>
                  <a:pt x="11001713" y="4766986"/>
                  <a:pt x="11003673" y="4765990"/>
                </a:cubicBezTo>
                <a:cubicBezTo>
                  <a:pt x="11010325" y="4761027"/>
                  <a:pt x="11021245" y="4749141"/>
                  <a:pt x="11024323" y="4741240"/>
                </a:cubicBezTo>
                <a:cubicBezTo>
                  <a:pt x="11024323" y="4741240"/>
                  <a:pt x="11023131" y="4740262"/>
                  <a:pt x="11028591" y="4734319"/>
                </a:cubicBezTo>
                <a:close/>
                <a:moveTo>
                  <a:pt x="10901426" y="4727579"/>
                </a:moveTo>
                <a:cubicBezTo>
                  <a:pt x="10900182" y="4726558"/>
                  <a:pt x="10893306" y="4731664"/>
                  <a:pt x="10882044" y="4743920"/>
                </a:cubicBezTo>
                <a:cubicBezTo>
                  <a:pt x="10880474" y="4748007"/>
                  <a:pt x="10880931" y="4751072"/>
                  <a:pt x="10882641" y="4752479"/>
                </a:cubicBezTo>
                <a:cubicBezTo>
                  <a:pt x="10883497" y="4753182"/>
                  <a:pt x="10884665" y="4753470"/>
                  <a:pt x="10886049" y="4753262"/>
                </a:cubicBezTo>
                <a:cubicBezTo>
                  <a:pt x="10887433" y="4753055"/>
                  <a:pt x="10889033" y="4752354"/>
                  <a:pt x="10890752" y="4751077"/>
                </a:cubicBezTo>
                <a:cubicBezTo>
                  <a:pt x="10895141" y="4743926"/>
                  <a:pt x="10892652" y="4741880"/>
                  <a:pt x="10890163" y="4739836"/>
                </a:cubicBezTo>
                <a:cubicBezTo>
                  <a:pt x="10895795" y="4733708"/>
                  <a:pt x="10897039" y="4734731"/>
                  <a:pt x="10901426" y="4727579"/>
                </a:cubicBezTo>
                <a:close/>
                <a:moveTo>
                  <a:pt x="10720587" y="4726732"/>
                </a:moveTo>
                <a:lnTo>
                  <a:pt x="10720587" y="4726798"/>
                </a:lnTo>
                <a:cubicBezTo>
                  <a:pt x="10721380" y="4727449"/>
                  <a:pt x="10722014" y="4727970"/>
                  <a:pt x="10719774" y="4731619"/>
                </a:cubicBezTo>
                <a:cubicBezTo>
                  <a:pt x="10714027" y="4737871"/>
                  <a:pt x="10714027" y="4737871"/>
                  <a:pt x="10714027" y="4737871"/>
                </a:cubicBezTo>
                <a:lnTo>
                  <a:pt x="10710411" y="4739693"/>
                </a:lnTo>
                <a:lnTo>
                  <a:pt x="10710173" y="4734884"/>
                </a:lnTo>
                <a:lnTo>
                  <a:pt x="10710226" y="4734748"/>
                </a:lnTo>
                <a:lnTo>
                  <a:pt x="10710168" y="4734819"/>
                </a:lnTo>
                <a:lnTo>
                  <a:pt x="10709939" y="4730143"/>
                </a:lnTo>
                <a:close/>
                <a:moveTo>
                  <a:pt x="10807786" y="4724929"/>
                </a:moveTo>
                <a:cubicBezTo>
                  <a:pt x="10801642" y="4731615"/>
                  <a:pt x="10801642" y="4731615"/>
                  <a:pt x="10801642" y="4731615"/>
                </a:cubicBezTo>
                <a:cubicBezTo>
                  <a:pt x="10803018" y="4732745"/>
                  <a:pt x="10803018" y="4732745"/>
                  <a:pt x="10803018" y="4732745"/>
                </a:cubicBezTo>
                <a:cubicBezTo>
                  <a:pt x="10803018" y="4732745"/>
                  <a:pt x="10809161" y="4726058"/>
                  <a:pt x="10809161" y="4726058"/>
                </a:cubicBezTo>
                <a:cubicBezTo>
                  <a:pt x="10809161" y="4726058"/>
                  <a:pt x="10809161" y="4726058"/>
                  <a:pt x="10807786" y="4724929"/>
                </a:cubicBezTo>
                <a:close/>
                <a:moveTo>
                  <a:pt x="10737604" y="4724315"/>
                </a:moveTo>
                <a:cubicBezTo>
                  <a:pt x="10738870" y="4725357"/>
                  <a:pt x="10733124" y="4731612"/>
                  <a:pt x="10727376" y="4737868"/>
                </a:cubicBezTo>
                <a:cubicBezTo>
                  <a:pt x="10718756" y="4747249"/>
                  <a:pt x="10714932" y="4749596"/>
                  <a:pt x="10712946" y="4749335"/>
                </a:cubicBezTo>
                <a:lnTo>
                  <a:pt x="10709847" y="4745537"/>
                </a:lnTo>
                <a:lnTo>
                  <a:pt x="10710119" y="4744545"/>
                </a:lnTo>
                <a:lnTo>
                  <a:pt x="10712420" y="4742041"/>
                </a:lnTo>
                <a:cubicBezTo>
                  <a:pt x="10713857" y="4740477"/>
                  <a:pt x="10715294" y="4738913"/>
                  <a:pt x="10715294" y="4738913"/>
                </a:cubicBezTo>
                <a:cubicBezTo>
                  <a:pt x="10715294" y="4738913"/>
                  <a:pt x="10721040" y="4732659"/>
                  <a:pt x="10716561" y="4739955"/>
                </a:cubicBezTo>
                <a:cubicBezTo>
                  <a:pt x="10722307" y="4733701"/>
                  <a:pt x="10722307" y="4733701"/>
                  <a:pt x="10721040" y="4732659"/>
                </a:cubicBezTo>
                <a:cubicBezTo>
                  <a:pt x="10721040" y="4732659"/>
                  <a:pt x="10726787" y="4726405"/>
                  <a:pt x="10726787" y="4726405"/>
                </a:cubicBezTo>
                <a:cubicBezTo>
                  <a:pt x="10721040" y="4732659"/>
                  <a:pt x="10720363" y="4743080"/>
                  <a:pt x="10737604" y="4724315"/>
                </a:cubicBezTo>
                <a:close/>
                <a:moveTo>
                  <a:pt x="10937532" y="4722055"/>
                </a:moveTo>
                <a:cubicBezTo>
                  <a:pt x="10936156" y="4720925"/>
                  <a:pt x="10930014" y="4727609"/>
                  <a:pt x="10930014" y="4727609"/>
                </a:cubicBezTo>
                <a:cubicBezTo>
                  <a:pt x="10930014" y="4727609"/>
                  <a:pt x="10923870" y="4734296"/>
                  <a:pt x="10923870" y="4734296"/>
                </a:cubicBezTo>
                <a:cubicBezTo>
                  <a:pt x="10924559" y="4734861"/>
                  <a:pt x="10924902" y="4735143"/>
                  <a:pt x="10925841" y="4734450"/>
                </a:cubicBezTo>
                <a:cubicBezTo>
                  <a:pt x="10926782" y="4733754"/>
                  <a:pt x="10928318" y="4732082"/>
                  <a:pt x="10931389" y="4728740"/>
                </a:cubicBezTo>
                <a:cubicBezTo>
                  <a:pt x="10931389" y="4728740"/>
                  <a:pt x="10931389" y="4728740"/>
                  <a:pt x="10937532" y="4722055"/>
                </a:cubicBezTo>
                <a:close/>
                <a:moveTo>
                  <a:pt x="10874920" y="4717529"/>
                </a:moveTo>
                <a:cubicBezTo>
                  <a:pt x="10874920" y="4717529"/>
                  <a:pt x="10869800" y="4723100"/>
                  <a:pt x="10869800" y="4723100"/>
                </a:cubicBezTo>
                <a:cubicBezTo>
                  <a:pt x="10871061" y="4724136"/>
                  <a:pt x="10871061" y="4724136"/>
                  <a:pt x="10871061" y="4724136"/>
                </a:cubicBezTo>
                <a:cubicBezTo>
                  <a:pt x="10869132" y="4727439"/>
                  <a:pt x="10869447" y="4727698"/>
                  <a:pt x="10870402" y="4727261"/>
                </a:cubicBezTo>
                <a:cubicBezTo>
                  <a:pt x="10871357" y="4726823"/>
                  <a:pt x="10872952" y="4725690"/>
                  <a:pt x="10873582" y="4726207"/>
                </a:cubicBezTo>
                <a:cubicBezTo>
                  <a:pt x="10879961" y="4721673"/>
                  <a:pt x="10872321" y="4725173"/>
                  <a:pt x="10878701" y="4720636"/>
                </a:cubicBezTo>
                <a:cubicBezTo>
                  <a:pt x="10877441" y="4719602"/>
                  <a:pt x="10876180" y="4718565"/>
                  <a:pt x="10871061" y="4724136"/>
                </a:cubicBezTo>
                <a:cubicBezTo>
                  <a:pt x="10871061" y="4724136"/>
                  <a:pt x="10874920" y="4717529"/>
                  <a:pt x="10874920" y="4717529"/>
                </a:cubicBezTo>
                <a:close/>
                <a:moveTo>
                  <a:pt x="10872906" y="4710658"/>
                </a:moveTo>
                <a:cubicBezTo>
                  <a:pt x="10871742" y="4711005"/>
                  <a:pt x="10869736" y="4711964"/>
                  <a:pt x="10869094" y="4711436"/>
                </a:cubicBezTo>
                <a:cubicBezTo>
                  <a:pt x="10869094" y="4711436"/>
                  <a:pt x="10856889" y="4722267"/>
                  <a:pt x="10858174" y="4723322"/>
                </a:cubicBezTo>
                <a:cubicBezTo>
                  <a:pt x="10859456" y="4724377"/>
                  <a:pt x="10866201" y="4719488"/>
                  <a:pt x="10867484" y="4720543"/>
                </a:cubicBezTo>
                <a:cubicBezTo>
                  <a:pt x="10874227" y="4715655"/>
                  <a:pt x="10864918" y="4718433"/>
                  <a:pt x="10871660" y="4713546"/>
                </a:cubicBezTo>
                <a:cubicBezTo>
                  <a:pt x="10874390" y="4710575"/>
                  <a:pt x="10874069" y="4710311"/>
                  <a:pt x="10872906" y="4710658"/>
                </a:cubicBezTo>
                <a:close/>
                <a:moveTo>
                  <a:pt x="10888580" y="4705288"/>
                </a:moveTo>
                <a:cubicBezTo>
                  <a:pt x="10888580" y="4705288"/>
                  <a:pt x="10888580" y="4705288"/>
                  <a:pt x="10882438" y="4711973"/>
                </a:cubicBezTo>
                <a:cubicBezTo>
                  <a:pt x="10882438" y="4711973"/>
                  <a:pt x="10882438" y="4711973"/>
                  <a:pt x="10876295" y="4718659"/>
                </a:cubicBezTo>
                <a:cubicBezTo>
                  <a:pt x="10876867" y="4719130"/>
                  <a:pt x="10877441" y="4719602"/>
                  <a:pt x="10878638" y="4719118"/>
                </a:cubicBezTo>
                <a:cubicBezTo>
                  <a:pt x="10879836" y="4718635"/>
                  <a:pt x="10881658" y="4717200"/>
                  <a:pt x="10884729" y="4713856"/>
                </a:cubicBezTo>
                <a:cubicBezTo>
                  <a:pt x="10884729" y="4713856"/>
                  <a:pt x="10883584" y="4712915"/>
                  <a:pt x="10883584" y="4712915"/>
                </a:cubicBezTo>
                <a:cubicBezTo>
                  <a:pt x="10883584" y="4712915"/>
                  <a:pt x="10883584" y="4712915"/>
                  <a:pt x="10889726" y="4706230"/>
                </a:cubicBezTo>
                <a:cubicBezTo>
                  <a:pt x="10889726" y="4706230"/>
                  <a:pt x="10889726" y="4706230"/>
                  <a:pt x="10888580" y="4705288"/>
                </a:cubicBezTo>
                <a:close/>
                <a:moveTo>
                  <a:pt x="10833059" y="4702676"/>
                </a:moveTo>
                <a:cubicBezTo>
                  <a:pt x="10833059" y="4702676"/>
                  <a:pt x="10828061" y="4710305"/>
                  <a:pt x="10828061" y="4710305"/>
                </a:cubicBezTo>
                <a:cubicBezTo>
                  <a:pt x="10829207" y="4711247"/>
                  <a:pt x="10829207" y="4711247"/>
                  <a:pt x="10835351" y="4704560"/>
                </a:cubicBezTo>
                <a:cubicBezTo>
                  <a:pt x="10834204" y="4703618"/>
                  <a:pt x="10834204" y="4703618"/>
                  <a:pt x="10834204" y="4703618"/>
                </a:cubicBezTo>
                <a:cubicBezTo>
                  <a:pt x="10834204" y="4703618"/>
                  <a:pt x="10833059" y="4702676"/>
                  <a:pt x="10833059" y="4702676"/>
                </a:cubicBezTo>
                <a:close/>
                <a:moveTo>
                  <a:pt x="10779829" y="4701949"/>
                </a:moveTo>
                <a:cubicBezTo>
                  <a:pt x="10779829" y="4701949"/>
                  <a:pt x="10779829" y="4701949"/>
                  <a:pt x="10775060" y="4709765"/>
                </a:cubicBezTo>
                <a:cubicBezTo>
                  <a:pt x="10775060" y="4709765"/>
                  <a:pt x="10781204" y="4703079"/>
                  <a:pt x="10781204" y="4703079"/>
                </a:cubicBezTo>
                <a:cubicBezTo>
                  <a:pt x="10781204" y="4703079"/>
                  <a:pt x="10779829" y="4701949"/>
                  <a:pt x="10779829" y="4701949"/>
                </a:cubicBezTo>
                <a:close/>
                <a:moveTo>
                  <a:pt x="10958680" y="4696411"/>
                </a:moveTo>
                <a:cubicBezTo>
                  <a:pt x="10958680" y="4696411"/>
                  <a:pt x="10946395" y="4709782"/>
                  <a:pt x="10947770" y="4710912"/>
                </a:cubicBezTo>
                <a:cubicBezTo>
                  <a:pt x="10947770" y="4710912"/>
                  <a:pt x="10947770" y="4710912"/>
                  <a:pt x="10946395" y="4709782"/>
                </a:cubicBezTo>
                <a:cubicBezTo>
                  <a:pt x="10946395" y="4709782"/>
                  <a:pt x="10941626" y="4717598"/>
                  <a:pt x="10941626" y="4717598"/>
                </a:cubicBezTo>
                <a:cubicBezTo>
                  <a:pt x="10941626" y="4717598"/>
                  <a:pt x="10947770" y="4710912"/>
                  <a:pt x="10947770" y="4710912"/>
                </a:cubicBezTo>
                <a:cubicBezTo>
                  <a:pt x="10948457" y="4711477"/>
                  <a:pt x="10948800" y="4711760"/>
                  <a:pt x="10949741" y="4711064"/>
                </a:cubicBezTo>
                <a:cubicBezTo>
                  <a:pt x="10950681" y="4710371"/>
                  <a:pt x="10952216" y="4708699"/>
                  <a:pt x="10955288" y="4705356"/>
                </a:cubicBezTo>
                <a:cubicBezTo>
                  <a:pt x="10961430" y="4698671"/>
                  <a:pt x="10960055" y="4697541"/>
                  <a:pt x="10958680" y="4696411"/>
                </a:cubicBezTo>
                <a:close/>
                <a:moveTo>
                  <a:pt x="10905907" y="4696061"/>
                </a:moveTo>
                <a:cubicBezTo>
                  <a:pt x="10900987" y="4703750"/>
                  <a:pt x="10900987" y="4703750"/>
                  <a:pt x="10894845" y="4710436"/>
                </a:cubicBezTo>
                <a:cubicBezTo>
                  <a:pt x="10896066" y="4711441"/>
                  <a:pt x="10902209" y="4704755"/>
                  <a:pt x="10909574" y="4699075"/>
                </a:cubicBezTo>
                <a:cubicBezTo>
                  <a:pt x="10908351" y="4698070"/>
                  <a:pt x="10907129" y="4697065"/>
                  <a:pt x="10905907" y="4696061"/>
                </a:cubicBezTo>
                <a:close/>
                <a:moveTo>
                  <a:pt x="10878911" y="4692938"/>
                </a:moveTo>
                <a:cubicBezTo>
                  <a:pt x="10879049" y="4691585"/>
                  <a:pt x="10878418" y="4691067"/>
                  <a:pt x="10874718" y="4693891"/>
                </a:cubicBezTo>
                <a:cubicBezTo>
                  <a:pt x="10874718" y="4693891"/>
                  <a:pt x="10868574" y="4700578"/>
                  <a:pt x="10867315" y="4699541"/>
                </a:cubicBezTo>
                <a:cubicBezTo>
                  <a:pt x="10867315" y="4699541"/>
                  <a:pt x="10868574" y="4700578"/>
                  <a:pt x="10868574" y="4700578"/>
                </a:cubicBezTo>
                <a:cubicBezTo>
                  <a:pt x="10868574" y="4700578"/>
                  <a:pt x="10868574" y="4700578"/>
                  <a:pt x="10875978" y="4694927"/>
                </a:cubicBezTo>
                <a:cubicBezTo>
                  <a:pt x="10869835" y="4701613"/>
                  <a:pt x="10869835" y="4701613"/>
                  <a:pt x="10863691" y="4708298"/>
                </a:cubicBezTo>
                <a:cubicBezTo>
                  <a:pt x="10871095" y="4702649"/>
                  <a:pt x="10872355" y="4703684"/>
                  <a:pt x="10878499" y="4696998"/>
                </a:cubicBezTo>
                <a:cubicBezTo>
                  <a:pt x="10877869" y="4696481"/>
                  <a:pt x="10878774" y="4694292"/>
                  <a:pt x="10878911" y="4692938"/>
                </a:cubicBezTo>
                <a:close/>
                <a:moveTo>
                  <a:pt x="10853107" y="4687862"/>
                </a:moveTo>
                <a:cubicBezTo>
                  <a:pt x="10853107" y="4687862"/>
                  <a:pt x="10853107" y="4687862"/>
                  <a:pt x="10846962" y="4694549"/>
                </a:cubicBezTo>
                <a:cubicBezTo>
                  <a:pt x="10846962" y="4694549"/>
                  <a:pt x="10848337" y="4695680"/>
                  <a:pt x="10848337" y="4695680"/>
                </a:cubicBezTo>
                <a:cubicBezTo>
                  <a:pt x="10854481" y="4688993"/>
                  <a:pt x="10854481" y="4688993"/>
                  <a:pt x="10853107" y="4687862"/>
                </a:cubicBezTo>
                <a:close/>
                <a:moveTo>
                  <a:pt x="10918437" y="4686802"/>
                </a:moveTo>
                <a:cubicBezTo>
                  <a:pt x="10918437" y="4686802"/>
                  <a:pt x="10918437" y="4686802"/>
                  <a:pt x="10912294" y="4693488"/>
                </a:cubicBezTo>
                <a:cubicBezTo>
                  <a:pt x="10912294" y="4693488"/>
                  <a:pt x="10913669" y="4694618"/>
                  <a:pt x="10913669" y="4694618"/>
                </a:cubicBezTo>
                <a:cubicBezTo>
                  <a:pt x="10913669" y="4694618"/>
                  <a:pt x="10913669" y="4694618"/>
                  <a:pt x="10919812" y="4687932"/>
                </a:cubicBezTo>
                <a:cubicBezTo>
                  <a:pt x="10919812" y="4687932"/>
                  <a:pt x="10918437" y="4686802"/>
                  <a:pt x="10918437" y="4686802"/>
                </a:cubicBezTo>
                <a:close/>
                <a:moveTo>
                  <a:pt x="10997703" y="4685461"/>
                </a:moveTo>
                <a:cubicBezTo>
                  <a:pt x="10991561" y="4692145"/>
                  <a:pt x="10991561" y="4692145"/>
                  <a:pt x="10985417" y="4698832"/>
                </a:cubicBezTo>
                <a:cubicBezTo>
                  <a:pt x="10986791" y="4699961"/>
                  <a:pt x="11000452" y="4687721"/>
                  <a:pt x="10997703" y="4685461"/>
                </a:cubicBezTo>
                <a:close/>
                <a:moveTo>
                  <a:pt x="4353527" y="4684405"/>
                </a:moveTo>
                <a:cubicBezTo>
                  <a:pt x="4371344" y="4693501"/>
                  <a:pt x="4365994" y="4723517"/>
                  <a:pt x="4368027" y="4743269"/>
                </a:cubicBezTo>
                <a:cubicBezTo>
                  <a:pt x="4368534" y="4748207"/>
                  <a:pt x="4360134" y="4748597"/>
                  <a:pt x="4359626" y="4743659"/>
                </a:cubicBezTo>
                <a:cubicBezTo>
                  <a:pt x="4351223" y="4744049"/>
                  <a:pt x="4351223" y="4744049"/>
                  <a:pt x="4351223" y="4744049"/>
                </a:cubicBezTo>
                <a:cubicBezTo>
                  <a:pt x="4351223" y="4744049"/>
                  <a:pt x="4351223" y="4744049"/>
                  <a:pt x="4351732" y="4748987"/>
                </a:cubicBezTo>
                <a:cubicBezTo>
                  <a:pt x="4361150" y="4758471"/>
                  <a:pt x="4361658" y="4763410"/>
                  <a:pt x="4371077" y="4772896"/>
                </a:cubicBezTo>
                <a:cubicBezTo>
                  <a:pt x="4363184" y="4778224"/>
                  <a:pt x="4364201" y="4788100"/>
                  <a:pt x="4364708" y="4793037"/>
                </a:cubicBezTo>
                <a:cubicBezTo>
                  <a:pt x="4356306" y="4793428"/>
                  <a:pt x="4363692" y="4783162"/>
                  <a:pt x="4363184" y="4778224"/>
                </a:cubicBezTo>
                <a:cubicBezTo>
                  <a:pt x="4354272" y="4773677"/>
                  <a:pt x="4353256" y="4763800"/>
                  <a:pt x="4352747" y="4758862"/>
                </a:cubicBezTo>
                <a:cubicBezTo>
                  <a:pt x="4336456" y="4764581"/>
                  <a:pt x="4343332" y="4749377"/>
                  <a:pt x="4327037" y="4755095"/>
                </a:cubicBezTo>
                <a:cubicBezTo>
                  <a:pt x="4327037" y="4755095"/>
                  <a:pt x="4327546" y="4760033"/>
                  <a:pt x="4328053" y="4764971"/>
                </a:cubicBezTo>
                <a:cubicBezTo>
                  <a:pt x="4319653" y="4765361"/>
                  <a:pt x="4311760" y="4770689"/>
                  <a:pt x="4303361" y="4771079"/>
                </a:cubicBezTo>
                <a:cubicBezTo>
                  <a:pt x="4313284" y="4785502"/>
                  <a:pt x="4314301" y="4795379"/>
                  <a:pt x="4315826" y="4810193"/>
                </a:cubicBezTo>
                <a:cubicBezTo>
                  <a:pt x="4316335" y="4815131"/>
                  <a:pt x="4324229" y="4809802"/>
                  <a:pt x="4333137" y="4814350"/>
                </a:cubicBezTo>
                <a:cubicBezTo>
                  <a:pt x="4325755" y="4824616"/>
                  <a:pt x="4334662" y="4829163"/>
                  <a:pt x="4335678" y="4839039"/>
                </a:cubicBezTo>
                <a:cubicBezTo>
                  <a:pt x="4335678" y="4839039"/>
                  <a:pt x="4327786" y="4844366"/>
                  <a:pt x="4327786" y="4844366"/>
                </a:cubicBezTo>
                <a:cubicBezTo>
                  <a:pt x="4318875" y="4839819"/>
                  <a:pt x="4309460" y="4830333"/>
                  <a:pt x="4316335" y="4815131"/>
                </a:cubicBezTo>
                <a:cubicBezTo>
                  <a:pt x="4307934" y="4815520"/>
                  <a:pt x="4299531" y="4815911"/>
                  <a:pt x="4290623" y="4811365"/>
                </a:cubicBezTo>
                <a:cubicBezTo>
                  <a:pt x="4300039" y="4820849"/>
                  <a:pt x="4292147" y="4826176"/>
                  <a:pt x="4293672" y="4840990"/>
                </a:cubicBezTo>
                <a:cubicBezTo>
                  <a:pt x="4294180" y="4845927"/>
                  <a:pt x="4293164" y="4836051"/>
                  <a:pt x="4285272" y="4841381"/>
                </a:cubicBezTo>
                <a:cubicBezTo>
                  <a:pt x="4285272" y="4841381"/>
                  <a:pt x="4284764" y="4836442"/>
                  <a:pt x="4284764" y="4836442"/>
                </a:cubicBezTo>
                <a:cubicBezTo>
                  <a:pt x="4284764" y="4836442"/>
                  <a:pt x="4284510" y="4833973"/>
                  <a:pt x="4283270" y="4832171"/>
                </a:cubicBezTo>
                <a:lnTo>
                  <a:pt x="4281443" y="4832103"/>
                </a:lnTo>
                <a:lnTo>
                  <a:pt x="4279772" y="4826170"/>
                </a:lnTo>
                <a:cubicBezTo>
                  <a:pt x="4271352" y="4824537"/>
                  <a:pt x="4270879" y="4829432"/>
                  <a:pt x="4270879" y="4829432"/>
                </a:cubicBezTo>
                <a:cubicBezTo>
                  <a:pt x="4268893" y="4827799"/>
                  <a:pt x="4267988" y="4826067"/>
                  <a:pt x="4267762" y="4824231"/>
                </a:cubicBezTo>
                <a:lnTo>
                  <a:pt x="4268675" y="4818721"/>
                </a:lnTo>
                <a:lnTo>
                  <a:pt x="4274920" y="4820820"/>
                </a:lnTo>
                <a:cubicBezTo>
                  <a:pt x="4276093" y="4821215"/>
                  <a:pt x="4276093" y="4821215"/>
                  <a:pt x="4276093" y="4821215"/>
                </a:cubicBezTo>
                <a:cubicBezTo>
                  <a:pt x="4276093" y="4821215"/>
                  <a:pt x="4275726" y="4817642"/>
                  <a:pt x="4275726" y="4817642"/>
                </a:cubicBezTo>
                <a:cubicBezTo>
                  <a:pt x="4275726" y="4817642"/>
                  <a:pt x="4275726" y="4817642"/>
                  <a:pt x="4274598" y="4817695"/>
                </a:cubicBezTo>
                <a:lnTo>
                  <a:pt x="4268880" y="4817960"/>
                </a:lnTo>
                <a:lnTo>
                  <a:pt x="4273244" y="4804962"/>
                </a:lnTo>
                <a:cubicBezTo>
                  <a:pt x="4281665" y="4806595"/>
                  <a:pt x="4290559" y="4803334"/>
                  <a:pt x="4291505" y="4793547"/>
                </a:cubicBezTo>
                <a:cubicBezTo>
                  <a:pt x="4287416" y="4791507"/>
                  <a:pt x="4283967" y="4788345"/>
                  <a:pt x="4281375" y="4784648"/>
                </a:cubicBezTo>
                <a:lnTo>
                  <a:pt x="4280312" y="4782073"/>
                </a:lnTo>
                <a:lnTo>
                  <a:pt x="4290723" y="4781590"/>
                </a:lnTo>
                <a:cubicBezTo>
                  <a:pt x="4293874" y="4781443"/>
                  <a:pt x="4295975" y="4781346"/>
                  <a:pt x="4295975" y="4781346"/>
                </a:cubicBezTo>
                <a:cubicBezTo>
                  <a:pt x="4294957" y="4771470"/>
                  <a:pt x="4302852" y="4766142"/>
                  <a:pt x="4302343" y="4761204"/>
                </a:cubicBezTo>
                <a:cubicBezTo>
                  <a:pt x="4302343" y="4761204"/>
                  <a:pt x="4303361" y="4771079"/>
                  <a:pt x="4311251" y="4765751"/>
                </a:cubicBezTo>
                <a:cubicBezTo>
                  <a:pt x="4310743" y="4760813"/>
                  <a:pt x="4310743" y="4760813"/>
                  <a:pt x="4310234" y="4755875"/>
                </a:cubicBezTo>
                <a:cubicBezTo>
                  <a:pt x="4301836" y="4756267"/>
                  <a:pt x="4301327" y="4751329"/>
                  <a:pt x="4292923" y="4751718"/>
                </a:cubicBezTo>
                <a:cubicBezTo>
                  <a:pt x="4293940" y="4761594"/>
                  <a:pt x="4294448" y="4766532"/>
                  <a:pt x="4286047" y="4766922"/>
                </a:cubicBezTo>
                <a:cubicBezTo>
                  <a:pt x="4285793" y="4764454"/>
                  <a:pt x="4283439" y="4762081"/>
                  <a:pt x="4281085" y="4759709"/>
                </a:cubicBezTo>
                <a:lnTo>
                  <a:pt x="4280286" y="4758547"/>
                </a:lnTo>
                <a:lnTo>
                  <a:pt x="4286872" y="4752762"/>
                </a:lnTo>
                <a:cubicBezTo>
                  <a:pt x="4287818" y="4742975"/>
                  <a:pt x="4279871" y="4736448"/>
                  <a:pt x="4280345" y="4731555"/>
                </a:cubicBezTo>
                <a:lnTo>
                  <a:pt x="4279423" y="4732244"/>
                </a:lnTo>
                <a:lnTo>
                  <a:pt x="4279276" y="4731886"/>
                </a:lnTo>
                <a:cubicBezTo>
                  <a:pt x="4277781" y="4727614"/>
                  <a:pt x="4277272" y="4722677"/>
                  <a:pt x="4280965" y="4717544"/>
                </a:cubicBezTo>
                <a:lnTo>
                  <a:pt x="4280546" y="4717122"/>
                </a:lnTo>
                <a:lnTo>
                  <a:pt x="4281809" y="4715012"/>
                </a:lnTo>
                <a:cubicBezTo>
                  <a:pt x="4283698" y="4713508"/>
                  <a:pt x="4286447" y="4712795"/>
                  <a:pt x="4290658" y="4713612"/>
                </a:cubicBezTo>
                <a:lnTo>
                  <a:pt x="4287800" y="4704322"/>
                </a:lnTo>
                <a:lnTo>
                  <a:pt x="4297260" y="4711825"/>
                </a:lnTo>
                <a:cubicBezTo>
                  <a:pt x="4297768" y="4716764"/>
                  <a:pt x="4297768" y="4716764"/>
                  <a:pt x="4297768" y="4716764"/>
                </a:cubicBezTo>
                <a:cubicBezTo>
                  <a:pt x="4298276" y="4721701"/>
                  <a:pt x="4298276" y="4721701"/>
                  <a:pt x="4298785" y="4726638"/>
                </a:cubicBezTo>
                <a:cubicBezTo>
                  <a:pt x="4298785" y="4726638"/>
                  <a:pt x="4298785" y="4726638"/>
                  <a:pt x="4307184" y="4726249"/>
                </a:cubicBezTo>
                <a:cubicBezTo>
                  <a:pt x="4306677" y="4721311"/>
                  <a:pt x="4297768" y="4716764"/>
                  <a:pt x="4297768" y="4716764"/>
                </a:cubicBezTo>
                <a:cubicBezTo>
                  <a:pt x="4297260" y="4711825"/>
                  <a:pt x="4305659" y="4711434"/>
                  <a:pt x="4305659" y="4711434"/>
                </a:cubicBezTo>
                <a:cubicBezTo>
                  <a:pt x="4305151" y="4706497"/>
                  <a:pt x="4305151" y="4706497"/>
                  <a:pt x="4305151" y="4706497"/>
                </a:cubicBezTo>
                <a:cubicBezTo>
                  <a:pt x="4305151" y="4706497"/>
                  <a:pt x="4305151" y="4706497"/>
                  <a:pt x="4313553" y="4706108"/>
                </a:cubicBezTo>
                <a:cubicBezTo>
                  <a:pt x="4314063" y="4711045"/>
                  <a:pt x="4313553" y="4706108"/>
                  <a:pt x="4321953" y="4705716"/>
                </a:cubicBezTo>
                <a:cubicBezTo>
                  <a:pt x="4330862" y="4710264"/>
                  <a:pt x="4333403" y="4734955"/>
                  <a:pt x="4341807" y="4734564"/>
                </a:cubicBezTo>
                <a:cubicBezTo>
                  <a:pt x="4349192" y="4724299"/>
                  <a:pt x="4340790" y="4724688"/>
                  <a:pt x="4339772" y="4714812"/>
                </a:cubicBezTo>
                <a:cubicBezTo>
                  <a:pt x="4339772" y="4714812"/>
                  <a:pt x="4340281" y="4719749"/>
                  <a:pt x="4348682" y="4719360"/>
                </a:cubicBezTo>
                <a:cubicBezTo>
                  <a:pt x="4357085" y="4718969"/>
                  <a:pt x="4356576" y="4714031"/>
                  <a:pt x="4356068" y="4709093"/>
                </a:cubicBezTo>
                <a:cubicBezTo>
                  <a:pt x="4355561" y="4704156"/>
                  <a:pt x="4354035" y="4689343"/>
                  <a:pt x="4353527" y="4684405"/>
                </a:cubicBezTo>
                <a:close/>
                <a:moveTo>
                  <a:pt x="10725661" y="4683344"/>
                </a:moveTo>
                <a:lnTo>
                  <a:pt x="10725356" y="4684252"/>
                </a:lnTo>
                <a:lnTo>
                  <a:pt x="10721706" y="4686320"/>
                </a:lnTo>
                <a:lnTo>
                  <a:pt x="10725018" y="4683423"/>
                </a:lnTo>
                <a:lnTo>
                  <a:pt x="10724817" y="4683957"/>
                </a:lnTo>
                <a:close/>
                <a:moveTo>
                  <a:pt x="4268855" y="4681900"/>
                </a:moveTo>
                <a:lnTo>
                  <a:pt x="4269006" y="4683369"/>
                </a:lnTo>
                <a:lnTo>
                  <a:pt x="4269410" y="4687291"/>
                </a:lnTo>
                <a:lnTo>
                  <a:pt x="4267290" y="4689137"/>
                </a:lnTo>
                <a:close/>
                <a:moveTo>
                  <a:pt x="10909729" y="4679645"/>
                </a:moveTo>
                <a:cubicBezTo>
                  <a:pt x="10909729" y="4679645"/>
                  <a:pt x="10903586" y="4686329"/>
                  <a:pt x="10903586" y="4686329"/>
                </a:cubicBezTo>
                <a:cubicBezTo>
                  <a:pt x="10904732" y="4687271"/>
                  <a:pt x="10904732" y="4687271"/>
                  <a:pt x="10904732" y="4687271"/>
                </a:cubicBezTo>
                <a:cubicBezTo>
                  <a:pt x="10904732" y="4687271"/>
                  <a:pt x="10905879" y="4688214"/>
                  <a:pt x="10905879" y="4688214"/>
                </a:cubicBezTo>
                <a:cubicBezTo>
                  <a:pt x="10912022" y="4681528"/>
                  <a:pt x="10912022" y="4681528"/>
                  <a:pt x="10910875" y="4680586"/>
                </a:cubicBezTo>
                <a:cubicBezTo>
                  <a:pt x="10909729" y="4679645"/>
                  <a:pt x="10909729" y="4679645"/>
                  <a:pt x="10909729" y="4679645"/>
                </a:cubicBezTo>
                <a:close/>
                <a:moveTo>
                  <a:pt x="10727700" y="4677278"/>
                </a:moveTo>
                <a:lnTo>
                  <a:pt x="10725824" y="4682858"/>
                </a:lnTo>
                <a:lnTo>
                  <a:pt x="10725617" y="4682899"/>
                </a:lnTo>
                <a:lnTo>
                  <a:pt x="10725018" y="4683423"/>
                </a:lnTo>
                <a:lnTo>
                  <a:pt x="10725701" y="4681597"/>
                </a:lnTo>
                <a:cubicBezTo>
                  <a:pt x="10725068" y="4681076"/>
                  <a:pt x="10726188" y="4679251"/>
                  <a:pt x="10727466" y="4677557"/>
                </a:cubicBezTo>
                <a:close/>
                <a:moveTo>
                  <a:pt x="10836606" y="4674300"/>
                </a:moveTo>
                <a:cubicBezTo>
                  <a:pt x="10835231" y="4673170"/>
                  <a:pt x="10831487" y="4679872"/>
                  <a:pt x="10830113" y="4678741"/>
                </a:cubicBezTo>
                <a:cubicBezTo>
                  <a:pt x="10830113" y="4678741"/>
                  <a:pt x="10829177" y="4680417"/>
                  <a:pt x="10828881" y="4681396"/>
                </a:cubicBezTo>
                <a:cubicBezTo>
                  <a:pt x="10828733" y="4681885"/>
                  <a:pt x="10828745" y="4682200"/>
                  <a:pt x="10829114" y="4682046"/>
                </a:cubicBezTo>
                <a:cubicBezTo>
                  <a:pt x="10829481" y="4681891"/>
                  <a:pt x="10830207" y="4681264"/>
                  <a:pt x="10831487" y="4679872"/>
                </a:cubicBezTo>
                <a:cubicBezTo>
                  <a:pt x="10831487" y="4679872"/>
                  <a:pt x="10832863" y="4681002"/>
                  <a:pt x="10836606" y="4674300"/>
                </a:cubicBezTo>
                <a:close/>
                <a:moveTo>
                  <a:pt x="10755049" y="4673758"/>
                </a:moveTo>
                <a:cubicBezTo>
                  <a:pt x="10749931" y="4679330"/>
                  <a:pt x="10752375" y="4681338"/>
                  <a:pt x="10747256" y="4686910"/>
                </a:cubicBezTo>
                <a:cubicBezTo>
                  <a:pt x="10753597" y="4682343"/>
                  <a:pt x="10749700" y="4688920"/>
                  <a:pt x="10757264" y="4685357"/>
                </a:cubicBezTo>
                <a:cubicBezTo>
                  <a:pt x="10761160" y="4678781"/>
                  <a:pt x="10756272" y="4674763"/>
                  <a:pt x="10755049" y="4673758"/>
                </a:cubicBezTo>
                <a:close/>
                <a:moveTo>
                  <a:pt x="10858975" y="4669218"/>
                </a:moveTo>
                <a:cubicBezTo>
                  <a:pt x="10858058" y="4668465"/>
                  <a:pt x="10851915" y="4675150"/>
                  <a:pt x="10851915" y="4675150"/>
                </a:cubicBezTo>
                <a:cubicBezTo>
                  <a:pt x="10852831" y="4675903"/>
                  <a:pt x="10852831" y="4675903"/>
                  <a:pt x="10852831" y="4675903"/>
                </a:cubicBezTo>
                <a:cubicBezTo>
                  <a:pt x="10858975" y="4669218"/>
                  <a:pt x="10858975" y="4669218"/>
                  <a:pt x="10858975" y="4669218"/>
                </a:cubicBezTo>
                <a:close/>
                <a:moveTo>
                  <a:pt x="10810830" y="4668881"/>
                </a:moveTo>
                <a:cubicBezTo>
                  <a:pt x="10807630" y="4670284"/>
                  <a:pt x="10802474" y="4674113"/>
                  <a:pt x="10793406" y="4682794"/>
                </a:cubicBezTo>
                <a:cubicBezTo>
                  <a:pt x="10794028" y="4683305"/>
                  <a:pt x="10794486" y="4686371"/>
                  <a:pt x="10796352" y="4687905"/>
                </a:cubicBezTo>
                <a:cubicBezTo>
                  <a:pt x="10797286" y="4688671"/>
                  <a:pt x="10798571" y="4689055"/>
                  <a:pt x="10800404" y="4688545"/>
                </a:cubicBezTo>
                <a:cubicBezTo>
                  <a:pt x="10802237" y="4688036"/>
                  <a:pt x="10804618" y="4686632"/>
                  <a:pt x="10807745" y="4683823"/>
                </a:cubicBezTo>
                <a:cubicBezTo>
                  <a:pt x="10812131" y="4676674"/>
                  <a:pt x="10810887" y="4675651"/>
                  <a:pt x="10816518" y="4669522"/>
                </a:cubicBezTo>
                <a:cubicBezTo>
                  <a:pt x="10815274" y="4668500"/>
                  <a:pt x="10814030" y="4667477"/>
                  <a:pt x="10810830" y="4668881"/>
                </a:cubicBezTo>
                <a:close/>
                <a:moveTo>
                  <a:pt x="10825148" y="4664882"/>
                </a:moveTo>
                <a:cubicBezTo>
                  <a:pt x="10825148" y="4664882"/>
                  <a:pt x="10825148" y="4664882"/>
                  <a:pt x="10819005" y="4671568"/>
                </a:cubicBezTo>
                <a:cubicBezTo>
                  <a:pt x="10819005" y="4671568"/>
                  <a:pt x="10820380" y="4672699"/>
                  <a:pt x="10820380" y="4672699"/>
                </a:cubicBezTo>
                <a:lnTo>
                  <a:pt x="10826524" y="4666013"/>
                </a:lnTo>
                <a:cubicBezTo>
                  <a:pt x="10825148" y="4664882"/>
                  <a:pt x="10825148" y="4664882"/>
                  <a:pt x="10825148" y="4664882"/>
                </a:cubicBezTo>
                <a:close/>
                <a:moveTo>
                  <a:pt x="10916974" y="4662129"/>
                </a:moveTo>
                <a:cubicBezTo>
                  <a:pt x="10913903" y="4665472"/>
                  <a:pt x="10914246" y="4665754"/>
                  <a:pt x="10915358" y="4665202"/>
                </a:cubicBezTo>
                <a:cubicBezTo>
                  <a:pt x="10916469" y="4664648"/>
                  <a:pt x="10918349" y="4663260"/>
                  <a:pt x="10918349" y="4663260"/>
                </a:cubicBezTo>
                <a:cubicBezTo>
                  <a:pt x="10918349" y="4663260"/>
                  <a:pt x="10916974" y="4662129"/>
                  <a:pt x="10916974" y="4662129"/>
                </a:cubicBezTo>
                <a:close/>
                <a:moveTo>
                  <a:pt x="10953520" y="4660877"/>
                </a:moveTo>
                <a:cubicBezTo>
                  <a:pt x="10952298" y="4659872"/>
                  <a:pt x="10945445" y="4664997"/>
                  <a:pt x="10944222" y="4663992"/>
                </a:cubicBezTo>
                <a:cubicBezTo>
                  <a:pt x="10944222" y="4663992"/>
                  <a:pt x="10938592" y="4670120"/>
                  <a:pt x="10938592" y="4670120"/>
                </a:cubicBezTo>
                <a:cubicBezTo>
                  <a:pt x="10936388" y="4673687"/>
                  <a:pt x="10934182" y="4677254"/>
                  <a:pt x="10933387" y="4679287"/>
                </a:cubicBezTo>
                <a:cubicBezTo>
                  <a:pt x="10932989" y="4680305"/>
                  <a:pt x="10932941" y="4680939"/>
                  <a:pt x="10933423" y="4680999"/>
                </a:cubicBezTo>
                <a:cubicBezTo>
                  <a:pt x="10933904" y="4681058"/>
                  <a:pt x="10934913" y="4680543"/>
                  <a:pt x="10936626" y="4679263"/>
                </a:cubicBezTo>
                <a:cubicBezTo>
                  <a:pt x="10941036" y="4672128"/>
                  <a:pt x="10942259" y="4673134"/>
                  <a:pt x="10953520" y="4660877"/>
                </a:cubicBezTo>
                <a:close/>
                <a:moveTo>
                  <a:pt x="10854146" y="4660849"/>
                </a:moveTo>
                <a:cubicBezTo>
                  <a:pt x="10852949" y="4661331"/>
                  <a:pt x="10850840" y="4662531"/>
                  <a:pt x="10850267" y="4662060"/>
                </a:cubicBezTo>
                <a:cubicBezTo>
                  <a:pt x="10847768" y="4665874"/>
                  <a:pt x="10846805" y="4668016"/>
                  <a:pt x="10847236" y="4668369"/>
                </a:cubicBezTo>
                <a:cubicBezTo>
                  <a:pt x="10847665" y="4668722"/>
                  <a:pt x="10849487" y="4667286"/>
                  <a:pt x="10852559" y="4663943"/>
                </a:cubicBezTo>
                <a:cubicBezTo>
                  <a:pt x="10855630" y="4660602"/>
                  <a:pt x="10855344" y="4660366"/>
                  <a:pt x="10854146" y="4660849"/>
                </a:cubicBezTo>
                <a:close/>
                <a:moveTo>
                  <a:pt x="10876731" y="4652520"/>
                </a:moveTo>
                <a:cubicBezTo>
                  <a:pt x="10870587" y="4659206"/>
                  <a:pt x="10870587" y="4659206"/>
                  <a:pt x="10870587" y="4659206"/>
                </a:cubicBezTo>
                <a:cubicBezTo>
                  <a:pt x="10871962" y="4660336"/>
                  <a:pt x="10878106" y="4653650"/>
                  <a:pt x="10878106" y="4653650"/>
                </a:cubicBezTo>
                <a:cubicBezTo>
                  <a:pt x="10878106" y="4653650"/>
                  <a:pt x="10876731" y="4652520"/>
                  <a:pt x="10876731" y="4652520"/>
                </a:cubicBezTo>
                <a:close/>
                <a:moveTo>
                  <a:pt x="10874309" y="4647413"/>
                </a:moveTo>
                <a:cubicBezTo>
                  <a:pt x="10874296" y="4646852"/>
                  <a:pt x="10873568" y="4646988"/>
                  <a:pt x="10871689" y="4648376"/>
                </a:cubicBezTo>
                <a:cubicBezTo>
                  <a:pt x="10871689" y="4648376"/>
                  <a:pt x="10873064" y="4649505"/>
                  <a:pt x="10866921" y="4656192"/>
                </a:cubicBezTo>
                <a:cubicBezTo>
                  <a:pt x="10867952" y="4657040"/>
                  <a:pt x="10874347" y="4649095"/>
                  <a:pt x="10874309" y="4647413"/>
                </a:cubicBezTo>
                <a:close/>
                <a:moveTo>
                  <a:pt x="10933240" y="4644208"/>
                </a:moveTo>
                <a:cubicBezTo>
                  <a:pt x="10926860" y="4648743"/>
                  <a:pt x="10928121" y="4649780"/>
                  <a:pt x="10923001" y="4655351"/>
                </a:cubicBezTo>
                <a:cubicBezTo>
                  <a:pt x="10924261" y="4656387"/>
                  <a:pt x="10925522" y="4657422"/>
                  <a:pt x="10926782" y="4658459"/>
                </a:cubicBezTo>
                <a:cubicBezTo>
                  <a:pt x="10931902" y="4652887"/>
                  <a:pt x="10931902" y="4652887"/>
                  <a:pt x="10931902" y="4652887"/>
                </a:cubicBezTo>
                <a:cubicBezTo>
                  <a:pt x="10937021" y="4647316"/>
                  <a:pt x="10934500" y="4645243"/>
                  <a:pt x="10933240" y="4644208"/>
                </a:cubicBezTo>
                <a:close/>
                <a:moveTo>
                  <a:pt x="10799942" y="4644162"/>
                </a:moveTo>
                <a:cubicBezTo>
                  <a:pt x="10798566" y="4643033"/>
                  <a:pt x="10792424" y="4649719"/>
                  <a:pt x="10792424" y="4649719"/>
                </a:cubicBezTo>
                <a:cubicBezTo>
                  <a:pt x="10792424" y="4649719"/>
                  <a:pt x="10792424" y="4649719"/>
                  <a:pt x="10793799" y="4650849"/>
                </a:cubicBezTo>
                <a:cubicBezTo>
                  <a:pt x="10793799" y="4650849"/>
                  <a:pt x="10793799" y="4650849"/>
                  <a:pt x="10799942" y="4644162"/>
                </a:cubicBezTo>
                <a:close/>
                <a:moveTo>
                  <a:pt x="10909253" y="4644048"/>
                </a:moveTo>
                <a:cubicBezTo>
                  <a:pt x="10903111" y="4650732"/>
                  <a:pt x="10901850" y="4649696"/>
                  <a:pt x="10889564" y="4663068"/>
                </a:cubicBezTo>
                <a:cubicBezTo>
                  <a:pt x="10889564" y="4663068"/>
                  <a:pt x="10890824" y="4664104"/>
                  <a:pt x="10890824" y="4664104"/>
                </a:cubicBezTo>
                <a:cubicBezTo>
                  <a:pt x="10898228" y="4658454"/>
                  <a:pt x="10905632" y="4652805"/>
                  <a:pt x="10913034" y="4647155"/>
                </a:cubicBezTo>
                <a:cubicBezTo>
                  <a:pt x="10911774" y="4646119"/>
                  <a:pt x="10910514" y="4645083"/>
                  <a:pt x="10909253" y="4644048"/>
                </a:cubicBezTo>
                <a:close/>
                <a:moveTo>
                  <a:pt x="10771152" y="4642991"/>
                </a:moveTo>
                <a:cubicBezTo>
                  <a:pt x="10769892" y="4641955"/>
                  <a:pt x="10767097" y="4642590"/>
                  <a:pt x="10763395" y="4645415"/>
                </a:cubicBezTo>
                <a:cubicBezTo>
                  <a:pt x="10758511" y="4653136"/>
                  <a:pt x="10753628" y="4660859"/>
                  <a:pt x="10756149" y="4662930"/>
                </a:cubicBezTo>
                <a:cubicBezTo>
                  <a:pt x="10756149" y="4662930"/>
                  <a:pt x="10762292" y="4656245"/>
                  <a:pt x="10763553" y="4657281"/>
                </a:cubicBezTo>
                <a:cubicBezTo>
                  <a:pt x="10763553" y="4657281"/>
                  <a:pt x="10758671" y="4665004"/>
                  <a:pt x="10758671" y="4665004"/>
                </a:cubicBezTo>
                <a:cubicBezTo>
                  <a:pt x="10761191" y="4667074"/>
                  <a:pt x="10766074" y="4659353"/>
                  <a:pt x="10773478" y="4653703"/>
                </a:cubicBezTo>
                <a:cubicBezTo>
                  <a:pt x="10772217" y="4652666"/>
                  <a:pt x="10770957" y="4651631"/>
                  <a:pt x="10763553" y="4657281"/>
                </a:cubicBezTo>
                <a:cubicBezTo>
                  <a:pt x="10763553" y="4657281"/>
                  <a:pt x="10763553" y="4657281"/>
                  <a:pt x="10769696" y="4650594"/>
                </a:cubicBezTo>
                <a:cubicBezTo>
                  <a:pt x="10772137" y="4646734"/>
                  <a:pt x="10772413" y="4644027"/>
                  <a:pt x="10771152" y="4642991"/>
                </a:cubicBezTo>
                <a:close/>
                <a:moveTo>
                  <a:pt x="10812410" y="4642676"/>
                </a:moveTo>
                <a:cubicBezTo>
                  <a:pt x="10806608" y="4648991"/>
                  <a:pt x="10805371" y="4647973"/>
                  <a:pt x="10799569" y="4654287"/>
                </a:cubicBezTo>
                <a:cubicBezTo>
                  <a:pt x="10799569" y="4654287"/>
                  <a:pt x="10800806" y="4655303"/>
                  <a:pt x="10802044" y="4656320"/>
                </a:cubicBezTo>
                <a:cubicBezTo>
                  <a:pt x="10796242" y="4662635"/>
                  <a:pt x="10796242" y="4662635"/>
                  <a:pt x="10789203" y="4667931"/>
                </a:cubicBezTo>
                <a:cubicBezTo>
                  <a:pt x="10789203" y="4667931"/>
                  <a:pt x="10792530" y="4659582"/>
                  <a:pt x="10793767" y="4660600"/>
                </a:cubicBezTo>
                <a:cubicBezTo>
                  <a:pt x="10798332" y="4653270"/>
                  <a:pt x="10791292" y="4658566"/>
                  <a:pt x="10790055" y="4657550"/>
                </a:cubicBezTo>
                <a:cubicBezTo>
                  <a:pt x="10781972" y="4667529"/>
                  <a:pt x="10778548" y="4673027"/>
                  <a:pt x="10778490" y="4675750"/>
                </a:cubicBezTo>
                <a:cubicBezTo>
                  <a:pt x="10778461" y="4677111"/>
                  <a:pt x="10779273" y="4677778"/>
                  <a:pt x="10780764" y="4677966"/>
                </a:cubicBezTo>
                <a:cubicBezTo>
                  <a:pt x="10782256" y="4678152"/>
                  <a:pt x="10784426" y="4677858"/>
                  <a:pt x="10787114" y="4677297"/>
                </a:cubicBezTo>
                <a:cubicBezTo>
                  <a:pt x="10791678" y="4669966"/>
                  <a:pt x="10792916" y="4670983"/>
                  <a:pt x="10792916" y="4670983"/>
                </a:cubicBezTo>
                <a:cubicBezTo>
                  <a:pt x="10798717" y="4664669"/>
                  <a:pt x="10794153" y="4672000"/>
                  <a:pt x="10801192" y="4666703"/>
                </a:cubicBezTo>
                <a:cubicBezTo>
                  <a:pt x="10802430" y="4667720"/>
                  <a:pt x="10802430" y="4667720"/>
                  <a:pt x="10802430" y="4667720"/>
                </a:cubicBezTo>
                <a:cubicBezTo>
                  <a:pt x="10802430" y="4667720"/>
                  <a:pt x="10808232" y="4661405"/>
                  <a:pt x="10806994" y="4660389"/>
                </a:cubicBezTo>
                <a:cubicBezTo>
                  <a:pt x="10811558" y="4653058"/>
                  <a:pt x="10814885" y="4644710"/>
                  <a:pt x="10812410" y="4642676"/>
                </a:cubicBezTo>
                <a:close/>
                <a:moveTo>
                  <a:pt x="10797284" y="4641977"/>
                </a:moveTo>
                <a:cubicBezTo>
                  <a:pt x="10790368" y="4647051"/>
                  <a:pt x="10789086" y="4645997"/>
                  <a:pt x="10787802" y="4644941"/>
                </a:cubicBezTo>
                <a:cubicBezTo>
                  <a:pt x="10783455" y="4652124"/>
                  <a:pt x="10780889" y="4650015"/>
                  <a:pt x="10776541" y="4657198"/>
                </a:cubicBezTo>
                <a:cubicBezTo>
                  <a:pt x="10774367" y="4660790"/>
                  <a:pt x="10773922" y="4663113"/>
                  <a:pt x="10774884" y="4663904"/>
                </a:cubicBezTo>
                <a:cubicBezTo>
                  <a:pt x="10775846" y="4664696"/>
                  <a:pt x="10778217" y="4663954"/>
                  <a:pt x="10781674" y="4661418"/>
                </a:cubicBezTo>
                <a:cubicBezTo>
                  <a:pt x="10786022" y="4654233"/>
                  <a:pt x="10791652" y="4648106"/>
                  <a:pt x="10797284" y="4641977"/>
                </a:cubicBezTo>
                <a:close/>
                <a:moveTo>
                  <a:pt x="10778673" y="4638417"/>
                </a:moveTo>
                <a:cubicBezTo>
                  <a:pt x="10778673" y="4638417"/>
                  <a:pt x="10774579" y="4642874"/>
                  <a:pt x="10774579" y="4642874"/>
                </a:cubicBezTo>
                <a:cubicBezTo>
                  <a:pt x="10775151" y="4643344"/>
                  <a:pt x="10775724" y="4643816"/>
                  <a:pt x="10776523" y="4643494"/>
                </a:cubicBezTo>
                <a:cubicBezTo>
                  <a:pt x="10777322" y="4643173"/>
                  <a:pt x="10778345" y="4642058"/>
                  <a:pt x="10779820" y="4639359"/>
                </a:cubicBezTo>
                <a:cubicBezTo>
                  <a:pt x="10779820" y="4639359"/>
                  <a:pt x="10779820" y="4639359"/>
                  <a:pt x="10778673" y="4638417"/>
                </a:cubicBezTo>
                <a:close/>
                <a:moveTo>
                  <a:pt x="10909467" y="4636892"/>
                </a:moveTo>
                <a:cubicBezTo>
                  <a:pt x="10908568" y="4636967"/>
                  <a:pt x="10906601" y="4637959"/>
                  <a:pt x="10903184" y="4640365"/>
                </a:cubicBezTo>
                <a:cubicBezTo>
                  <a:pt x="10897723" y="4646309"/>
                  <a:pt x="10904559" y="4641495"/>
                  <a:pt x="10899098" y="4647438"/>
                </a:cubicBezTo>
                <a:cubicBezTo>
                  <a:pt x="10905256" y="4644676"/>
                  <a:pt x="10912164" y="4636665"/>
                  <a:pt x="10909467" y="4636892"/>
                </a:cubicBezTo>
                <a:close/>
                <a:moveTo>
                  <a:pt x="10629712" y="4634454"/>
                </a:moveTo>
                <a:lnTo>
                  <a:pt x="10631383" y="4634819"/>
                </a:lnTo>
                <a:lnTo>
                  <a:pt x="10630923" y="4635389"/>
                </a:lnTo>
                <a:close/>
                <a:moveTo>
                  <a:pt x="10840339" y="4634343"/>
                </a:moveTo>
                <a:cubicBezTo>
                  <a:pt x="10840339" y="4634343"/>
                  <a:pt x="10840339" y="4634343"/>
                  <a:pt x="10836244" y="4638799"/>
                </a:cubicBezTo>
                <a:cubicBezTo>
                  <a:pt x="10836244" y="4638799"/>
                  <a:pt x="10836816" y="4639270"/>
                  <a:pt x="10837900" y="4639184"/>
                </a:cubicBezTo>
                <a:cubicBezTo>
                  <a:pt x="10838985" y="4639098"/>
                  <a:pt x="10840583" y="4638455"/>
                  <a:pt x="10842630" y="4636227"/>
                </a:cubicBezTo>
                <a:cubicBezTo>
                  <a:pt x="10842630" y="4636227"/>
                  <a:pt x="10841485" y="4635284"/>
                  <a:pt x="10840339" y="4634343"/>
                </a:cubicBezTo>
                <a:close/>
                <a:moveTo>
                  <a:pt x="10900629" y="4629138"/>
                </a:moveTo>
                <a:cubicBezTo>
                  <a:pt x="10899253" y="4628007"/>
                  <a:pt x="10899253" y="4628007"/>
                  <a:pt x="10895158" y="4632465"/>
                </a:cubicBezTo>
                <a:cubicBezTo>
                  <a:pt x="10895158" y="4632465"/>
                  <a:pt x="10896533" y="4633595"/>
                  <a:pt x="10896533" y="4633595"/>
                </a:cubicBezTo>
                <a:cubicBezTo>
                  <a:pt x="10900629" y="4629138"/>
                  <a:pt x="10900629" y="4629138"/>
                  <a:pt x="10900629" y="4629138"/>
                </a:cubicBezTo>
                <a:close/>
                <a:moveTo>
                  <a:pt x="10914105" y="4628480"/>
                </a:moveTo>
                <a:cubicBezTo>
                  <a:pt x="10907961" y="4635165"/>
                  <a:pt x="10907961" y="4635165"/>
                  <a:pt x="10907961" y="4635165"/>
                </a:cubicBezTo>
                <a:cubicBezTo>
                  <a:pt x="10909337" y="4636296"/>
                  <a:pt x="10909337" y="4636296"/>
                  <a:pt x="10909337" y="4636296"/>
                </a:cubicBezTo>
                <a:cubicBezTo>
                  <a:pt x="10909337" y="4636296"/>
                  <a:pt x="10915480" y="4629609"/>
                  <a:pt x="10915480" y="4629609"/>
                </a:cubicBezTo>
                <a:cubicBezTo>
                  <a:pt x="10915480" y="4629609"/>
                  <a:pt x="10915480" y="4629609"/>
                  <a:pt x="10914105" y="4628480"/>
                </a:cubicBezTo>
                <a:close/>
                <a:moveTo>
                  <a:pt x="10770088" y="4620971"/>
                </a:moveTo>
                <a:cubicBezTo>
                  <a:pt x="10768456" y="4620974"/>
                  <a:pt x="10766120" y="4621743"/>
                  <a:pt x="10762687" y="4624297"/>
                </a:cubicBezTo>
                <a:cubicBezTo>
                  <a:pt x="10757056" y="4630427"/>
                  <a:pt x="10760766" y="4633479"/>
                  <a:pt x="10766399" y="4627350"/>
                </a:cubicBezTo>
                <a:cubicBezTo>
                  <a:pt x="10767637" y="4628366"/>
                  <a:pt x="10755136" y="4639607"/>
                  <a:pt x="10756373" y="4640624"/>
                </a:cubicBezTo>
                <a:cubicBezTo>
                  <a:pt x="10748269" y="4644717"/>
                  <a:pt x="10745112" y="4652880"/>
                  <a:pt x="10738243" y="4657992"/>
                </a:cubicBezTo>
                <a:cubicBezTo>
                  <a:pt x="10733851" y="4665137"/>
                  <a:pt x="10734297" y="4668195"/>
                  <a:pt x="10736000" y="4669593"/>
                </a:cubicBezTo>
                <a:cubicBezTo>
                  <a:pt x="10737701" y="4670992"/>
                  <a:pt x="10740657" y="4670731"/>
                  <a:pt x="10741275" y="4671240"/>
                </a:cubicBezTo>
                <a:cubicBezTo>
                  <a:pt x="10752537" y="4658984"/>
                  <a:pt x="10762561" y="4645709"/>
                  <a:pt x="10753218" y="4648786"/>
                </a:cubicBezTo>
                <a:cubicBezTo>
                  <a:pt x="10757611" y="4641641"/>
                  <a:pt x="10758849" y="4642659"/>
                  <a:pt x="10763242" y="4635512"/>
                </a:cubicBezTo>
                <a:lnTo>
                  <a:pt x="10763130" y="4635941"/>
                </a:lnTo>
                <a:lnTo>
                  <a:pt x="10762948" y="4636317"/>
                </a:lnTo>
                <a:lnTo>
                  <a:pt x="10763031" y="4636312"/>
                </a:lnTo>
                <a:lnTo>
                  <a:pt x="10762368" y="4638828"/>
                </a:lnTo>
                <a:cubicBezTo>
                  <a:pt x="10761974" y="4639848"/>
                  <a:pt x="10762283" y="4640102"/>
                  <a:pt x="10765718" y="4637546"/>
                </a:cubicBezTo>
                <a:cubicBezTo>
                  <a:pt x="10765718" y="4637546"/>
                  <a:pt x="10766028" y="4637801"/>
                  <a:pt x="10767040" y="4637289"/>
                </a:cubicBezTo>
                <a:lnTo>
                  <a:pt x="10768510" y="4636003"/>
                </a:lnTo>
                <a:lnTo>
                  <a:pt x="10773204" y="4635736"/>
                </a:lnTo>
                <a:cubicBezTo>
                  <a:pt x="10775648" y="4635948"/>
                  <a:pt x="10777933" y="4636635"/>
                  <a:pt x="10782501" y="4638007"/>
                </a:cubicBezTo>
                <a:cubicBezTo>
                  <a:pt x="10785055" y="4630401"/>
                  <a:pt x="10774642" y="4631458"/>
                  <a:pt x="10777198" y="4623853"/>
                </a:cubicBezTo>
                <a:lnTo>
                  <a:pt x="10774845" y="4624734"/>
                </a:lnTo>
                <a:lnTo>
                  <a:pt x="10773266" y="4622240"/>
                </a:lnTo>
                <a:cubicBezTo>
                  <a:pt x="10772648" y="4621731"/>
                  <a:pt x="10771720" y="4620968"/>
                  <a:pt x="10770088" y="4620971"/>
                </a:cubicBezTo>
                <a:close/>
                <a:moveTo>
                  <a:pt x="10813328" y="4619963"/>
                </a:moveTo>
                <a:cubicBezTo>
                  <a:pt x="10813328" y="4619963"/>
                  <a:pt x="10807184" y="4626650"/>
                  <a:pt x="10807184" y="4626650"/>
                </a:cubicBezTo>
                <a:cubicBezTo>
                  <a:pt x="10807184" y="4626650"/>
                  <a:pt x="10808330" y="4627592"/>
                  <a:pt x="10808330" y="4627592"/>
                </a:cubicBezTo>
                <a:cubicBezTo>
                  <a:pt x="10814473" y="4620905"/>
                  <a:pt x="10814473" y="4620905"/>
                  <a:pt x="10815620" y="4621847"/>
                </a:cubicBezTo>
                <a:cubicBezTo>
                  <a:pt x="10815620" y="4621847"/>
                  <a:pt x="10815620" y="4621847"/>
                  <a:pt x="10814473" y="4620905"/>
                </a:cubicBezTo>
                <a:cubicBezTo>
                  <a:pt x="10814473" y="4620905"/>
                  <a:pt x="10813328" y="4619963"/>
                  <a:pt x="10813328" y="4619963"/>
                </a:cubicBezTo>
                <a:close/>
                <a:moveTo>
                  <a:pt x="10832274" y="4615978"/>
                </a:moveTo>
                <a:cubicBezTo>
                  <a:pt x="10832274" y="4615978"/>
                  <a:pt x="10832274" y="4615978"/>
                  <a:pt x="10826131" y="4622664"/>
                </a:cubicBezTo>
                <a:cubicBezTo>
                  <a:pt x="10827506" y="4623794"/>
                  <a:pt x="10833650" y="4617108"/>
                  <a:pt x="10833650" y="4617108"/>
                </a:cubicBezTo>
                <a:cubicBezTo>
                  <a:pt x="10832274" y="4615978"/>
                  <a:pt x="10833650" y="4617108"/>
                  <a:pt x="10832274" y="4615978"/>
                </a:cubicBezTo>
                <a:close/>
                <a:moveTo>
                  <a:pt x="10859685" y="4615039"/>
                </a:moveTo>
                <a:cubicBezTo>
                  <a:pt x="10859685" y="4615039"/>
                  <a:pt x="10853541" y="4621726"/>
                  <a:pt x="10853541" y="4621726"/>
                </a:cubicBezTo>
                <a:cubicBezTo>
                  <a:pt x="10853541" y="4621726"/>
                  <a:pt x="10853541" y="4621726"/>
                  <a:pt x="10854916" y="4622855"/>
                </a:cubicBezTo>
                <a:cubicBezTo>
                  <a:pt x="10854916" y="4622855"/>
                  <a:pt x="10853541" y="4621726"/>
                  <a:pt x="10859685" y="4615039"/>
                </a:cubicBezTo>
                <a:close/>
                <a:moveTo>
                  <a:pt x="10789311" y="4611956"/>
                </a:moveTo>
                <a:cubicBezTo>
                  <a:pt x="10787592" y="4610543"/>
                  <a:pt x="10780897" y="4618241"/>
                  <a:pt x="10780732" y="4619755"/>
                </a:cubicBezTo>
                <a:cubicBezTo>
                  <a:pt x="10780676" y="4620259"/>
                  <a:pt x="10781346" y="4620076"/>
                  <a:pt x="10783169" y="4618640"/>
                </a:cubicBezTo>
                <a:cubicBezTo>
                  <a:pt x="10783169" y="4618640"/>
                  <a:pt x="10783169" y="4618640"/>
                  <a:pt x="10789311" y="4611956"/>
                </a:cubicBezTo>
                <a:close/>
                <a:moveTo>
                  <a:pt x="10841803" y="4611464"/>
                </a:moveTo>
                <a:cubicBezTo>
                  <a:pt x="10840320" y="4612128"/>
                  <a:pt x="10838290" y="4613882"/>
                  <a:pt x="10835741" y="4617263"/>
                </a:cubicBezTo>
                <a:cubicBezTo>
                  <a:pt x="10835741" y="4617263"/>
                  <a:pt x="10834308" y="4618824"/>
                  <a:pt x="10833034" y="4620513"/>
                </a:cubicBezTo>
                <a:lnTo>
                  <a:pt x="10832643" y="4621414"/>
                </a:lnTo>
                <a:lnTo>
                  <a:pt x="10825188" y="4623242"/>
                </a:lnTo>
                <a:cubicBezTo>
                  <a:pt x="10823179" y="4624731"/>
                  <a:pt x="10822540" y="4626632"/>
                  <a:pt x="10821901" y="4628534"/>
                </a:cubicBezTo>
                <a:lnTo>
                  <a:pt x="10827119" y="4629822"/>
                </a:lnTo>
                <a:lnTo>
                  <a:pt x="10825708" y="4630920"/>
                </a:lnTo>
                <a:cubicBezTo>
                  <a:pt x="10824114" y="4632349"/>
                  <a:pt x="10822681" y="4633909"/>
                  <a:pt x="10819815" y="4637030"/>
                </a:cubicBezTo>
                <a:cubicBezTo>
                  <a:pt x="10821088" y="4638075"/>
                  <a:pt x="10822361" y="4639122"/>
                  <a:pt x="10824907" y="4641215"/>
                </a:cubicBezTo>
                <a:cubicBezTo>
                  <a:pt x="10830640" y="4634975"/>
                  <a:pt x="10837647" y="4629782"/>
                  <a:pt x="10834460" y="4638114"/>
                </a:cubicBezTo>
                <a:cubicBezTo>
                  <a:pt x="10840193" y="4631875"/>
                  <a:pt x="10840193" y="4631875"/>
                  <a:pt x="10838920" y="4630829"/>
                </a:cubicBezTo>
                <a:cubicBezTo>
                  <a:pt x="10844653" y="4624589"/>
                  <a:pt x="10844653" y="4624589"/>
                  <a:pt x="10844653" y="4624589"/>
                </a:cubicBezTo>
                <a:cubicBezTo>
                  <a:pt x="10843381" y="4623542"/>
                  <a:pt x="10837647" y="4629782"/>
                  <a:pt x="10837647" y="4629782"/>
                </a:cubicBezTo>
                <a:cubicBezTo>
                  <a:pt x="10843381" y="4623542"/>
                  <a:pt x="10843381" y="4623542"/>
                  <a:pt x="10843381" y="4623542"/>
                </a:cubicBezTo>
                <a:cubicBezTo>
                  <a:pt x="10843381" y="4623542"/>
                  <a:pt x="10843381" y="4623542"/>
                  <a:pt x="10842106" y="4622495"/>
                </a:cubicBezTo>
                <a:cubicBezTo>
                  <a:pt x="10847839" y="4616256"/>
                  <a:pt x="10847839" y="4616256"/>
                  <a:pt x="10847839" y="4616256"/>
                </a:cubicBezTo>
                <a:cubicBezTo>
                  <a:pt x="10842106" y="4622495"/>
                  <a:pt x="10840834" y="4621449"/>
                  <a:pt x="10840834" y="4621449"/>
                </a:cubicBezTo>
                <a:cubicBezTo>
                  <a:pt x="10840834" y="4621449"/>
                  <a:pt x="10842106" y="4622495"/>
                  <a:pt x="10842106" y="4622495"/>
                </a:cubicBezTo>
                <a:cubicBezTo>
                  <a:pt x="10842106" y="4622495"/>
                  <a:pt x="10842106" y="4622495"/>
                  <a:pt x="10836373" y="4628736"/>
                </a:cubicBezTo>
                <a:cubicBezTo>
                  <a:pt x="10835737" y="4628212"/>
                  <a:pt x="10833985" y="4629510"/>
                  <a:pt x="10832951" y="4630028"/>
                </a:cubicBezTo>
                <a:lnTo>
                  <a:pt x="10833175" y="4629159"/>
                </a:lnTo>
                <a:lnTo>
                  <a:pt x="10834142" y="4628026"/>
                </a:lnTo>
                <a:lnTo>
                  <a:pt x="10835058" y="4625303"/>
                </a:lnTo>
                <a:lnTo>
                  <a:pt x="10839560" y="4620403"/>
                </a:lnTo>
                <a:cubicBezTo>
                  <a:pt x="10845769" y="4617293"/>
                  <a:pt x="10846251" y="4609473"/>
                  <a:pt x="10841803" y="4611464"/>
                </a:cubicBezTo>
                <a:close/>
                <a:moveTo>
                  <a:pt x="10665303" y="4604211"/>
                </a:moveTo>
                <a:lnTo>
                  <a:pt x="10656774" y="4612589"/>
                </a:lnTo>
                <a:cubicBezTo>
                  <a:pt x="10654302" y="4614674"/>
                  <a:pt x="10652548" y="4615977"/>
                  <a:pt x="10649675" y="4619105"/>
                </a:cubicBezTo>
                <a:lnTo>
                  <a:pt x="10646878" y="4616806"/>
                </a:lnTo>
                <a:lnTo>
                  <a:pt x="10647788" y="4614098"/>
                </a:lnTo>
                <a:lnTo>
                  <a:pt x="10647895" y="4613780"/>
                </a:lnTo>
                <a:lnTo>
                  <a:pt x="10651621" y="4609725"/>
                </a:lnTo>
                <a:lnTo>
                  <a:pt x="10656359" y="4604569"/>
                </a:lnTo>
                <a:lnTo>
                  <a:pt x="10660413" y="4605788"/>
                </a:lnTo>
                <a:cubicBezTo>
                  <a:pt x="10661689" y="4606171"/>
                  <a:pt x="10661689" y="4606171"/>
                  <a:pt x="10661689" y="4606171"/>
                </a:cubicBezTo>
                <a:close/>
                <a:moveTo>
                  <a:pt x="10651482" y="4603104"/>
                </a:moveTo>
                <a:lnTo>
                  <a:pt x="10651637" y="4603150"/>
                </a:lnTo>
                <a:lnTo>
                  <a:pt x="10651303" y="4603635"/>
                </a:lnTo>
                <a:close/>
                <a:moveTo>
                  <a:pt x="10814858" y="4601662"/>
                </a:moveTo>
                <a:cubicBezTo>
                  <a:pt x="10813483" y="4600532"/>
                  <a:pt x="10806989" y="4604974"/>
                  <a:pt x="10806989" y="4604974"/>
                </a:cubicBezTo>
                <a:cubicBezTo>
                  <a:pt x="10801869" y="4610545"/>
                  <a:pt x="10803244" y="4611675"/>
                  <a:pt x="10804619" y="4612806"/>
                </a:cubicBezTo>
                <a:cubicBezTo>
                  <a:pt x="10809739" y="4607234"/>
                  <a:pt x="10808364" y="4606104"/>
                  <a:pt x="10814858" y="4601662"/>
                </a:cubicBezTo>
                <a:close/>
                <a:moveTo>
                  <a:pt x="10902091" y="4595894"/>
                </a:moveTo>
                <a:cubicBezTo>
                  <a:pt x="10901038" y="4596226"/>
                  <a:pt x="10899218" y="4597468"/>
                  <a:pt x="10896042" y="4600334"/>
                </a:cubicBezTo>
                <a:cubicBezTo>
                  <a:pt x="10890308" y="4606574"/>
                  <a:pt x="10898517" y="4602369"/>
                  <a:pt x="10892784" y="4608609"/>
                </a:cubicBezTo>
                <a:cubicBezTo>
                  <a:pt x="10885813" y="4613831"/>
                  <a:pt x="10882101" y="4610780"/>
                  <a:pt x="10871872" y="4624276"/>
                </a:cubicBezTo>
                <a:cubicBezTo>
                  <a:pt x="10873109" y="4625292"/>
                  <a:pt x="10867376" y="4631533"/>
                  <a:pt x="10868614" y="4632549"/>
                </a:cubicBezTo>
                <a:cubicBezTo>
                  <a:pt x="10862880" y="4638789"/>
                  <a:pt x="10857147" y="4645029"/>
                  <a:pt x="10857147" y="4645029"/>
                </a:cubicBezTo>
                <a:cubicBezTo>
                  <a:pt x="10857147" y="4645029"/>
                  <a:pt x="10851414" y="4651269"/>
                  <a:pt x="10851414" y="4651269"/>
                </a:cubicBezTo>
                <a:cubicBezTo>
                  <a:pt x="10858384" y="4646046"/>
                  <a:pt x="10858384" y="4646046"/>
                  <a:pt x="10858384" y="4646046"/>
                </a:cubicBezTo>
                <a:cubicBezTo>
                  <a:pt x="10859623" y="4647063"/>
                  <a:pt x="10852651" y="4652285"/>
                  <a:pt x="10853889" y="4653303"/>
                </a:cubicBezTo>
                <a:cubicBezTo>
                  <a:pt x="10855126" y="4654321"/>
                  <a:pt x="10859623" y="4647063"/>
                  <a:pt x="10865356" y="4640824"/>
                </a:cubicBezTo>
                <a:cubicBezTo>
                  <a:pt x="10878058" y="4629361"/>
                  <a:pt x="10885030" y="4624139"/>
                  <a:pt x="10888741" y="4627191"/>
                </a:cubicBezTo>
                <a:cubicBezTo>
                  <a:pt x="10900209" y="4614710"/>
                  <a:pt x="10895259" y="4610643"/>
                  <a:pt x="10894022" y="4609626"/>
                </a:cubicBezTo>
                <a:cubicBezTo>
                  <a:pt x="10900992" y="4604403"/>
                  <a:pt x="10900992" y="4604403"/>
                  <a:pt x="10906725" y="4598164"/>
                </a:cubicBezTo>
                <a:cubicBezTo>
                  <a:pt x="10901497" y="4602080"/>
                  <a:pt x="10905249" y="4594896"/>
                  <a:pt x="10902091" y="4595894"/>
                </a:cubicBezTo>
                <a:close/>
                <a:moveTo>
                  <a:pt x="10844286" y="4590649"/>
                </a:moveTo>
                <a:cubicBezTo>
                  <a:pt x="10841841" y="4588639"/>
                  <a:pt x="10834478" y="4594320"/>
                  <a:pt x="10825890" y="4598996"/>
                </a:cubicBezTo>
                <a:cubicBezTo>
                  <a:pt x="10825890" y="4598996"/>
                  <a:pt x="10824667" y="4597992"/>
                  <a:pt x="10818525" y="4604677"/>
                </a:cubicBezTo>
                <a:cubicBezTo>
                  <a:pt x="10818525" y="4604677"/>
                  <a:pt x="10818525" y="4604677"/>
                  <a:pt x="10812381" y="4611363"/>
                </a:cubicBezTo>
                <a:cubicBezTo>
                  <a:pt x="10812381" y="4611363"/>
                  <a:pt x="10813603" y="4612367"/>
                  <a:pt x="10819747" y="4605681"/>
                </a:cubicBezTo>
                <a:lnTo>
                  <a:pt x="10820970" y="4606685"/>
                </a:lnTo>
                <a:cubicBezTo>
                  <a:pt x="10820970" y="4606685"/>
                  <a:pt x="10814826" y="4613372"/>
                  <a:pt x="10814826" y="4613372"/>
                </a:cubicBezTo>
                <a:cubicBezTo>
                  <a:pt x="10816048" y="4614376"/>
                  <a:pt x="10816048" y="4614376"/>
                  <a:pt x="10816048" y="4614376"/>
                </a:cubicBezTo>
                <a:cubicBezTo>
                  <a:pt x="10816048" y="4614376"/>
                  <a:pt x="10816048" y="4614376"/>
                  <a:pt x="10822191" y="4607690"/>
                </a:cubicBezTo>
                <a:cubicBezTo>
                  <a:pt x="10817270" y="4615380"/>
                  <a:pt x="10817270" y="4615380"/>
                  <a:pt x="10824635" y="4609699"/>
                </a:cubicBezTo>
                <a:cubicBezTo>
                  <a:pt x="10832000" y="4604019"/>
                  <a:pt x="10838144" y="4597333"/>
                  <a:pt x="10844286" y="4590649"/>
                </a:cubicBezTo>
                <a:close/>
                <a:moveTo>
                  <a:pt x="10862316" y="4585910"/>
                </a:moveTo>
                <a:cubicBezTo>
                  <a:pt x="10857967" y="4593093"/>
                  <a:pt x="10859251" y="4594148"/>
                  <a:pt x="10853620" y="4600276"/>
                </a:cubicBezTo>
                <a:lnTo>
                  <a:pt x="10847990" y="4606404"/>
                </a:lnTo>
                <a:cubicBezTo>
                  <a:pt x="10847990" y="4606404"/>
                  <a:pt x="10849271" y="4607459"/>
                  <a:pt x="10849271" y="4607459"/>
                </a:cubicBezTo>
                <a:cubicBezTo>
                  <a:pt x="10849271" y="4607459"/>
                  <a:pt x="10850557" y="4608514"/>
                  <a:pt x="10850557" y="4608514"/>
                </a:cubicBezTo>
                <a:cubicBezTo>
                  <a:pt x="10861817" y="4596258"/>
                  <a:pt x="10863101" y="4597312"/>
                  <a:pt x="10868732" y="4591183"/>
                </a:cubicBezTo>
                <a:cubicBezTo>
                  <a:pt x="10866165" y="4589074"/>
                  <a:pt x="10866165" y="4589074"/>
                  <a:pt x="10862316" y="4585910"/>
                </a:cubicBezTo>
                <a:close/>
                <a:moveTo>
                  <a:pt x="10888349" y="4583842"/>
                </a:moveTo>
                <a:cubicBezTo>
                  <a:pt x="10882207" y="4590527"/>
                  <a:pt x="10876064" y="4597213"/>
                  <a:pt x="10876064" y="4597213"/>
                </a:cubicBezTo>
                <a:cubicBezTo>
                  <a:pt x="10878814" y="4599473"/>
                  <a:pt x="10889724" y="4584972"/>
                  <a:pt x="10888349" y="4583842"/>
                </a:cubicBezTo>
                <a:close/>
                <a:moveTo>
                  <a:pt x="10877419" y="4570457"/>
                </a:moveTo>
                <a:cubicBezTo>
                  <a:pt x="10877672" y="4569197"/>
                  <a:pt x="10876984" y="4568632"/>
                  <a:pt x="10873225" y="4571410"/>
                </a:cubicBezTo>
                <a:cubicBezTo>
                  <a:pt x="10873225" y="4571410"/>
                  <a:pt x="10874600" y="4572541"/>
                  <a:pt x="10875975" y="4573671"/>
                </a:cubicBezTo>
                <a:cubicBezTo>
                  <a:pt x="10875975" y="4573671"/>
                  <a:pt x="10877167" y="4571717"/>
                  <a:pt x="10877419" y="4570457"/>
                </a:cubicBezTo>
                <a:close/>
                <a:moveTo>
                  <a:pt x="10854945" y="4567141"/>
                </a:moveTo>
                <a:cubicBezTo>
                  <a:pt x="10854945" y="4567141"/>
                  <a:pt x="10853754" y="4566161"/>
                  <a:pt x="10848123" y="4572289"/>
                </a:cubicBezTo>
                <a:cubicBezTo>
                  <a:pt x="10846932" y="4571309"/>
                  <a:pt x="10846932" y="4571309"/>
                  <a:pt x="10844549" y="4569349"/>
                </a:cubicBezTo>
                <a:cubicBezTo>
                  <a:pt x="10838916" y="4575478"/>
                  <a:pt x="10840109" y="4576458"/>
                  <a:pt x="10834478" y="4582587"/>
                </a:cubicBezTo>
                <a:cubicBezTo>
                  <a:pt x="10841300" y="4577438"/>
                  <a:pt x="10842492" y="4578417"/>
                  <a:pt x="10844876" y="4580376"/>
                </a:cubicBezTo>
                <a:cubicBezTo>
                  <a:pt x="10850506" y="4574247"/>
                  <a:pt x="10861768" y="4561990"/>
                  <a:pt x="10854945" y="4567141"/>
                </a:cubicBezTo>
                <a:close/>
                <a:moveTo>
                  <a:pt x="10866994" y="4554552"/>
                </a:moveTo>
                <a:cubicBezTo>
                  <a:pt x="10866994" y="4554552"/>
                  <a:pt x="10860851" y="4561239"/>
                  <a:pt x="10860851" y="4561239"/>
                </a:cubicBezTo>
                <a:cubicBezTo>
                  <a:pt x="10861767" y="4561992"/>
                  <a:pt x="10867910" y="4555306"/>
                  <a:pt x="10867910" y="4555306"/>
                </a:cubicBezTo>
                <a:cubicBezTo>
                  <a:pt x="10866994" y="4554552"/>
                  <a:pt x="10866994" y="4554552"/>
                  <a:pt x="10866994" y="4554552"/>
                </a:cubicBezTo>
                <a:close/>
                <a:moveTo>
                  <a:pt x="10816714" y="4548426"/>
                </a:moveTo>
                <a:cubicBezTo>
                  <a:pt x="10809423" y="4554171"/>
                  <a:pt x="10816714" y="4548426"/>
                  <a:pt x="10810570" y="4555113"/>
                </a:cubicBezTo>
                <a:cubicBezTo>
                  <a:pt x="10811716" y="4556054"/>
                  <a:pt x="10817859" y="4549368"/>
                  <a:pt x="10817859" y="4549368"/>
                </a:cubicBezTo>
                <a:cubicBezTo>
                  <a:pt x="10816714" y="4548426"/>
                  <a:pt x="10816714" y="4548426"/>
                  <a:pt x="10816714" y="4548426"/>
                </a:cubicBezTo>
                <a:close/>
                <a:moveTo>
                  <a:pt x="10723322" y="4532677"/>
                </a:moveTo>
                <a:cubicBezTo>
                  <a:pt x="10720581" y="4531853"/>
                  <a:pt x="10717491" y="4532067"/>
                  <a:pt x="10716793" y="4534141"/>
                </a:cubicBezTo>
                <a:cubicBezTo>
                  <a:pt x="10715399" y="4538289"/>
                  <a:pt x="10726366" y="4541585"/>
                  <a:pt x="10726366" y="4541585"/>
                </a:cubicBezTo>
                <a:cubicBezTo>
                  <a:pt x="10729107" y="4542409"/>
                  <a:pt x="10730565" y="4542561"/>
                  <a:pt x="10731210" y="4542327"/>
                </a:cubicBezTo>
                <a:cubicBezTo>
                  <a:pt x="10731853" y="4542092"/>
                  <a:pt x="10731686" y="4541471"/>
                  <a:pt x="10731175" y="4540747"/>
                </a:cubicBezTo>
                <a:cubicBezTo>
                  <a:pt x="10730152" y="4539297"/>
                  <a:pt x="10727760" y="4537436"/>
                  <a:pt x="10727760" y="4537436"/>
                </a:cubicBezTo>
                <a:cubicBezTo>
                  <a:pt x="10728456" y="4535362"/>
                  <a:pt x="10726064" y="4533501"/>
                  <a:pt x="10723322" y="4532677"/>
                </a:cubicBezTo>
                <a:close/>
                <a:moveTo>
                  <a:pt x="10846610" y="4532582"/>
                </a:moveTo>
                <a:cubicBezTo>
                  <a:pt x="10845829" y="4531940"/>
                  <a:pt x="10843526" y="4532655"/>
                  <a:pt x="10840171" y="4535112"/>
                </a:cubicBezTo>
                <a:cubicBezTo>
                  <a:pt x="10835962" y="4542082"/>
                  <a:pt x="10835962" y="4542082"/>
                  <a:pt x="10829252" y="4546999"/>
                </a:cubicBezTo>
                <a:cubicBezTo>
                  <a:pt x="10823791" y="4552941"/>
                  <a:pt x="10826750" y="4544944"/>
                  <a:pt x="10821290" y="4550886"/>
                </a:cubicBezTo>
                <a:cubicBezTo>
                  <a:pt x="10818561" y="4553857"/>
                  <a:pt x="10817401" y="4556163"/>
                  <a:pt x="10817276" y="4558016"/>
                </a:cubicBezTo>
                <a:lnTo>
                  <a:pt x="10818620" y="4560721"/>
                </a:lnTo>
                <a:lnTo>
                  <a:pt x="10810522" y="4560597"/>
                </a:lnTo>
                <a:cubicBezTo>
                  <a:pt x="10807715" y="4561467"/>
                  <a:pt x="10804734" y="4562855"/>
                  <a:pt x="10799467" y="4563555"/>
                </a:cubicBezTo>
                <a:cubicBezTo>
                  <a:pt x="10798074" y="4567704"/>
                  <a:pt x="10807212" y="4570451"/>
                  <a:pt x="10816348" y="4573196"/>
                </a:cubicBezTo>
                <a:lnTo>
                  <a:pt x="10819888" y="4562661"/>
                </a:lnTo>
                <a:lnTo>
                  <a:pt x="10829581" y="4568129"/>
                </a:lnTo>
                <a:cubicBezTo>
                  <a:pt x="10835041" y="4562187"/>
                  <a:pt x="10835041" y="4562187"/>
                  <a:pt x="10840500" y="4556245"/>
                </a:cubicBezTo>
                <a:cubicBezTo>
                  <a:pt x="10839250" y="4555218"/>
                  <a:pt x="10832540" y="4560132"/>
                  <a:pt x="10831290" y="4559106"/>
                </a:cubicBezTo>
                <a:cubicBezTo>
                  <a:pt x="10828791" y="4557050"/>
                  <a:pt x="10833000" y="4550080"/>
                  <a:pt x="10837212" y="4543109"/>
                </a:cubicBezTo>
                <a:cubicBezTo>
                  <a:pt x="10842671" y="4537167"/>
                  <a:pt x="10839711" y="4545164"/>
                  <a:pt x="10843921" y="4538195"/>
                </a:cubicBezTo>
                <a:cubicBezTo>
                  <a:pt x="10846652" y="4535224"/>
                  <a:pt x="10847391" y="4533225"/>
                  <a:pt x="10846610" y="4532582"/>
                </a:cubicBezTo>
                <a:close/>
                <a:moveTo>
                  <a:pt x="10817141" y="4531455"/>
                </a:moveTo>
                <a:cubicBezTo>
                  <a:pt x="10814037" y="4531631"/>
                  <a:pt x="10803264" y="4543036"/>
                  <a:pt x="10801342" y="4547689"/>
                </a:cubicBezTo>
                <a:cubicBezTo>
                  <a:pt x="10800914" y="4548724"/>
                  <a:pt x="10800923" y="4549425"/>
                  <a:pt x="10801552" y="4549595"/>
                </a:cubicBezTo>
                <a:cubicBezTo>
                  <a:pt x="10802179" y="4549764"/>
                  <a:pt x="10803426" y="4549404"/>
                  <a:pt x="10805473" y="4548315"/>
                </a:cubicBezTo>
                <a:cubicBezTo>
                  <a:pt x="10811274" y="4542000"/>
                  <a:pt x="10812465" y="4542980"/>
                  <a:pt x="10817076" y="4535688"/>
                </a:cubicBezTo>
                <a:cubicBezTo>
                  <a:pt x="10818358" y="4532585"/>
                  <a:pt x="10818175" y="4531396"/>
                  <a:pt x="10817141" y="4531455"/>
                </a:cubicBezTo>
                <a:close/>
                <a:moveTo>
                  <a:pt x="10762218" y="4515368"/>
                </a:moveTo>
                <a:cubicBezTo>
                  <a:pt x="10761071" y="4514426"/>
                  <a:pt x="10749810" y="4526682"/>
                  <a:pt x="10755441" y="4520555"/>
                </a:cubicBezTo>
                <a:cubicBezTo>
                  <a:pt x="10754294" y="4519613"/>
                  <a:pt x="10748664" y="4525740"/>
                  <a:pt x="10743033" y="4531869"/>
                </a:cubicBezTo>
                <a:cubicBezTo>
                  <a:pt x="10742198" y="4533873"/>
                  <a:pt x="10742629" y="4534226"/>
                  <a:pt x="10743830" y="4533533"/>
                </a:cubicBezTo>
                <a:cubicBezTo>
                  <a:pt x="10747436" y="4531455"/>
                  <a:pt x="10757995" y="4519964"/>
                  <a:pt x="10762218" y="4515368"/>
                </a:cubicBezTo>
                <a:close/>
                <a:moveTo>
                  <a:pt x="10752164" y="4514927"/>
                </a:moveTo>
                <a:cubicBezTo>
                  <a:pt x="10752164" y="4514927"/>
                  <a:pt x="10746021" y="4521614"/>
                  <a:pt x="10747167" y="4522556"/>
                </a:cubicBezTo>
                <a:cubicBezTo>
                  <a:pt x="10748312" y="4523498"/>
                  <a:pt x="10754455" y="4516811"/>
                  <a:pt x="10754455" y="4516811"/>
                </a:cubicBezTo>
                <a:cubicBezTo>
                  <a:pt x="10753310" y="4515869"/>
                  <a:pt x="10753310" y="4515869"/>
                  <a:pt x="10752164" y="4514927"/>
                </a:cubicBezTo>
                <a:close/>
                <a:moveTo>
                  <a:pt x="10802159" y="4483672"/>
                </a:moveTo>
                <a:cubicBezTo>
                  <a:pt x="10802159" y="4483672"/>
                  <a:pt x="10800767" y="4487821"/>
                  <a:pt x="10789800" y="4484524"/>
                </a:cubicBezTo>
                <a:cubicBezTo>
                  <a:pt x="10788406" y="4488674"/>
                  <a:pt x="10797979" y="4496117"/>
                  <a:pt x="10797979" y="4496117"/>
                </a:cubicBezTo>
                <a:cubicBezTo>
                  <a:pt x="10797979" y="4496117"/>
                  <a:pt x="10799373" y="4491970"/>
                  <a:pt x="10810337" y="4495265"/>
                </a:cubicBezTo>
                <a:cubicBezTo>
                  <a:pt x="10811731" y="4491115"/>
                  <a:pt x="10800767" y="4487821"/>
                  <a:pt x="10802159" y="4483672"/>
                </a:cubicBezTo>
                <a:close/>
                <a:moveTo>
                  <a:pt x="10911493" y="4481608"/>
                </a:moveTo>
                <a:cubicBezTo>
                  <a:pt x="10911493" y="4481608"/>
                  <a:pt x="10905350" y="4488293"/>
                  <a:pt x="10905350" y="4488293"/>
                </a:cubicBezTo>
                <a:cubicBezTo>
                  <a:pt x="10905350" y="4488293"/>
                  <a:pt x="10905350" y="4488293"/>
                  <a:pt x="10906725" y="4489424"/>
                </a:cubicBezTo>
                <a:cubicBezTo>
                  <a:pt x="10912868" y="4482738"/>
                  <a:pt x="10905350" y="4488293"/>
                  <a:pt x="10911493" y="4481608"/>
                </a:cubicBezTo>
                <a:close/>
                <a:moveTo>
                  <a:pt x="10776705" y="4480338"/>
                </a:moveTo>
                <a:cubicBezTo>
                  <a:pt x="10775675" y="4479491"/>
                  <a:pt x="10769279" y="4487435"/>
                  <a:pt x="10769318" y="4489117"/>
                </a:cubicBezTo>
                <a:cubicBezTo>
                  <a:pt x="10769330" y="4489677"/>
                  <a:pt x="10770059" y="4489542"/>
                  <a:pt x="10771938" y="4488154"/>
                </a:cubicBezTo>
                <a:cubicBezTo>
                  <a:pt x="10771938" y="4488154"/>
                  <a:pt x="10770563" y="4487023"/>
                  <a:pt x="10776705" y="4480338"/>
                </a:cubicBezTo>
                <a:close/>
                <a:moveTo>
                  <a:pt x="10707449" y="4470623"/>
                </a:moveTo>
                <a:cubicBezTo>
                  <a:pt x="10705759" y="4471162"/>
                  <a:pt x="10705440" y="4472113"/>
                  <a:pt x="10705440" y="4472113"/>
                </a:cubicBezTo>
                <a:cubicBezTo>
                  <a:pt x="10704161" y="4475915"/>
                  <a:pt x="10713848" y="4483013"/>
                  <a:pt x="10701606" y="4483521"/>
                </a:cubicBezTo>
                <a:cubicBezTo>
                  <a:pt x="10701606" y="4483521"/>
                  <a:pt x="10701606" y="4483521"/>
                  <a:pt x="10700328" y="4487324"/>
                </a:cubicBezTo>
                <a:cubicBezTo>
                  <a:pt x="10700328" y="4487324"/>
                  <a:pt x="10699051" y="4491126"/>
                  <a:pt x="10699051" y="4491126"/>
                </a:cubicBezTo>
                <a:cubicBezTo>
                  <a:pt x="10703895" y="4494675"/>
                  <a:pt x="10706635" y="4495499"/>
                  <a:pt x="10708326" y="4494960"/>
                </a:cubicBezTo>
                <a:cubicBezTo>
                  <a:pt x="10710015" y="4494422"/>
                  <a:pt x="10710655" y="4492520"/>
                  <a:pt x="10711293" y="4490619"/>
                </a:cubicBezTo>
                <a:cubicBezTo>
                  <a:pt x="10711293" y="4490619"/>
                  <a:pt x="10715126" y="4479211"/>
                  <a:pt x="10726093" y="4482506"/>
                </a:cubicBezTo>
                <a:cubicBezTo>
                  <a:pt x="10727369" y="4478704"/>
                  <a:pt x="10717682" y="4471606"/>
                  <a:pt x="10717682" y="4471606"/>
                </a:cubicBezTo>
                <a:cubicBezTo>
                  <a:pt x="10712199" y="4469958"/>
                  <a:pt x="10709138" y="4470085"/>
                  <a:pt x="10707449" y="4470623"/>
                </a:cubicBezTo>
                <a:close/>
                <a:moveTo>
                  <a:pt x="10840969" y="4458844"/>
                </a:moveTo>
                <a:cubicBezTo>
                  <a:pt x="10838525" y="4456834"/>
                  <a:pt x="10833066" y="4462776"/>
                  <a:pt x="10822144" y="4474661"/>
                </a:cubicBezTo>
                <a:cubicBezTo>
                  <a:pt x="10823367" y="4475667"/>
                  <a:pt x="10830050" y="4470728"/>
                  <a:pt x="10831272" y="4471733"/>
                </a:cubicBezTo>
                <a:cubicBezTo>
                  <a:pt x="10840969" y="4458844"/>
                  <a:pt x="10842191" y="4459848"/>
                  <a:pt x="10840969" y="4458844"/>
                </a:cubicBezTo>
                <a:close/>
                <a:moveTo>
                  <a:pt x="10775671" y="4448195"/>
                </a:moveTo>
                <a:cubicBezTo>
                  <a:pt x="10775671" y="4448195"/>
                  <a:pt x="10769527" y="4454881"/>
                  <a:pt x="10769527" y="4454881"/>
                </a:cubicBezTo>
                <a:cubicBezTo>
                  <a:pt x="10769527" y="4454881"/>
                  <a:pt x="10770443" y="4455635"/>
                  <a:pt x="10770443" y="4455635"/>
                </a:cubicBezTo>
                <a:lnTo>
                  <a:pt x="10774283" y="4451456"/>
                </a:lnTo>
                <a:cubicBezTo>
                  <a:pt x="10775050" y="4450620"/>
                  <a:pt x="10776587" y="4448949"/>
                  <a:pt x="10776587" y="4448949"/>
                </a:cubicBezTo>
                <a:cubicBezTo>
                  <a:pt x="10776587" y="4448949"/>
                  <a:pt x="10775671" y="4448195"/>
                  <a:pt x="10775671" y="4448195"/>
                </a:cubicBezTo>
                <a:close/>
                <a:moveTo>
                  <a:pt x="10846780" y="4428414"/>
                </a:moveTo>
                <a:cubicBezTo>
                  <a:pt x="10833211" y="4440730"/>
                  <a:pt x="10828352" y="4448471"/>
                  <a:pt x="10823491" y="4456212"/>
                </a:cubicBezTo>
                <a:cubicBezTo>
                  <a:pt x="10826059" y="4458321"/>
                  <a:pt x="10837060" y="4443895"/>
                  <a:pt x="10844487" y="4438264"/>
                </a:cubicBezTo>
                <a:cubicBezTo>
                  <a:pt x="10845771" y="4439319"/>
                  <a:pt x="10845771" y="4439319"/>
                  <a:pt x="10845771" y="4439319"/>
                </a:cubicBezTo>
                <a:cubicBezTo>
                  <a:pt x="10851913" y="4432634"/>
                  <a:pt x="10851913" y="4432634"/>
                  <a:pt x="10851913" y="4432634"/>
                </a:cubicBezTo>
                <a:cubicBezTo>
                  <a:pt x="10850630" y="4431579"/>
                  <a:pt x="10850630" y="4431579"/>
                  <a:pt x="10850630" y="4431579"/>
                </a:cubicBezTo>
                <a:cubicBezTo>
                  <a:pt x="10850630" y="4431579"/>
                  <a:pt x="10850630" y="4431579"/>
                  <a:pt x="10844487" y="4438264"/>
                </a:cubicBezTo>
                <a:cubicBezTo>
                  <a:pt x="10843204" y="4437209"/>
                  <a:pt x="10849345" y="4430524"/>
                  <a:pt x="10846780" y="4428414"/>
                </a:cubicBezTo>
                <a:close/>
                <a:moveTo>
                  <a:pt x="10752566" y="4427660"/>
                </a:moveTo>
                <a:cubicBezTo>
                  <a:pt x="10748331" y="4428290"/>
                  <a:pt x="10747750" y="4430019"/>
                  <a:pt x="10748374" y="4431158"/>
                </a:cubicBezTo>
                <a:cubicBezTo>
                  <a:pt x="10748685" y="4431727"/>
                  <a:pt x="10749298" y="4432149"/>
                  <a:pt x="10749905" y="4432213"/>
                </a:cubicBezTo>
                <a:cubicBezTo>
                  <a:pt x="10750513" y="4432276"/>
                  <a:pt x="10751114" y="4431982"/>
                  <a:pt x="10751405" y="4431118"/>
                </a:cubicBezTo>
                <a:cubicBezTo>
                  <a:pt x="10751405" y="4431118"/>
                  <a:pt x="10751405" y="4431118"/>
                  <a:pt x="10752566" y="4427660"/>
                </a:cubicBezTo>
                <a:close/>
                <a:moveTo>
                  <a:pt x="7757247" y="4393649"/>
                </a:moveTo>
                <a:lnTo>
                  <a:pt x="7760033" y="4394346"/>
                </a:lnTo>
                <a:lnTo>
                  <a:pt x="7762027" y="4395648"/>
                </a:lnTo>
                <a:lnTo>
                  <a:pt x="7762027" y="4397092"/>
                </a:lnTo>
                <a:lnTo>
                  <a:pt x="7763882" y="4396859"/>
                </a:lnTo>
                <a:lnTo>
                  <a:pt x="7764774" y="4397442"/>
                </a:lnTo>
                <a:cubicBezTo>
                  <a:pt x="7764774" y="4397442"/>
                  <a:pt x="7764838" y="4399550"/>
                  <a:pt x="7764900" y="4401656"/>
                </a:cubicBezTo>
                <a:cubicBezTo>
                  <a:pt x="7764900" y="4401656"/>
                  <a:pt x="7764900" y="4401656"/>
                  <a:pt x="7767091" y="4401751"/>
                </a:cubicBezTo>
                <a:cubicBezTo>
                  <a:pt x="7764900" y="4401656"/>
                  <a:pt x="7764962" y="4403763"/>
                  <a:pt x="7764962" y="4403763"/>
                </a:cubicBezTo>
                <a:cubicBezTo>
                  <a:pt x="7762832" y="4405778"/>
                  <a:pt x="7760640" y="4405683"/>
                  <a:pt x="7760703" y="4407791"/>
                </a:cubicBezTo>
                <a:cubicBezTo>
                  <a:pt x="7760703" y="4407791"/>
                  <a:pt x="7760703" y="4407791"/>
                  <a:pt x="7760765" y="4409897"/>
                </a:cubicBezTo>
                <a:cubicBezTo>
                  <a:pt x="7762957" y="4409992"/>
                  <a:pt x="7763020" y="4412098"/>
                  <a:pt x="7760890" y="4414112"/>
                </a:cubicBezTo>
                <a:cubicBezTo>
                  <a:pt x="7758698" y="4414018"/>
                  <a:pt x="7758698" y="4414018"/>
                  <a:pt x="7758698" y="4414018"/>
                </a:cubicBezTo>
                <a:cubicBezTo>
                  <a:pt x="7758637" y="4411911"/>
                  <a:pt x="7758637" y="4411911"/>
                  <a:pt x="7756383" y="4409709"/>
                </a:cubicBezTo>
                <a:cubicBezTo>
                  <a:pt x="7756383" y="4409709"/>
                  <a:pt x="7756383" y="4409709"/>
                  <a:pt x="7754254" y="4411724"/>
                </a:cubicBezTo>
                <a:cubicBezTo>
                  <a:pt x="7754254" y="4411724"/>
                  <a:pt x="7754254" y="4411724"/>
                  <a:pt x="7756445" y="4411817"/>
                </a:cubicBezTo>
                <a:cubicBezTo>
                  <a:pt x="7756507" y="4413924"/>
                  <a:pt x="7756507" y="4413924"/>
                  <a:pt x="7756507" y="4413924"/>
                </a:cubicBezTo>
                <a:cubicBezTo>
                  <a:pt x="7756507" y="4413924"/>
                  <a:pt x="7756570" y="4416031"/>
                  <a:pt x="7758761" y="4416125"/>
                </a:cubicBezTo>
                <a:cubicBezTo>
                  <a:pt x="7758761" y="4416125"/>
                  <a:pt x="7758761" y="4416125"/>
                  <a:pt x="7756570" y="4416031"/>
                </a:cubicBezTo>
                <a:cubicBezTo>
                  <a:pt x="7754378" y="4415937"/>
                  <a:pt x="7756695" y="4420245"/>
                  <a:pt x="7754502" y="4420152"/>
                </a:cubicBezTo>
                <a:cubicBezTo>
                  <a:pt x="7756818" y="4424460"/>
                  <a:pt x="7758948" y="4422447"/>
                  <a:pt x="7763393" y="4424741"/>
                </a:cubicBezTo>
                <a:lnTo>
                  <a:pt x="7763452" y="4426734"/>
                </a:lnTo>
                <a:lnTo>
                  <a:pt x="7762333" y="4426734"/>
                </a:lnTo>
                <a:lnTo>
                  <a:pt x="7759064" y="4426397"/>
                </a:lnTo>
                <a:cubicBezTo>
                  <a:pt x="7758008" y="4427667"/>
                  <a:pt x="7756974" y="4429727"/>
                  <a:pt x="7754814" y="4430687"/>
                </a:cubicBezTo>
                <a:lnTo>
                  <a:pt x="7754969" y="4438327"/>
                </a:lnTo>
                <a:lnTo>
                  <a:pt x="7753059" y="4433603"/>
                </a:lnTo>
                <a:cubicBezTo>
                  <a:pt x="7752787" y="4430775"/>
                  <a:pt x="7752242" y="4428350"/>
                  <a:pt x="7748974" y="4429967"/>
                </a:cubicBezTo>
                <a:cubicBezTo>
                  <a:pt x="7746796" y="4426734"/>
                  <a:pt x="7746796" y="4423500"/>
                  <a:pt x="7744618" y="4423500"/>
                </a:cubicBezTo>
                <a:cubicBezTo>
                  <a:pt x="7744618" y="4423500"/>
                  <a:pt x="7744618" y="4420268"/>
                  <a:pt x="7744618" y="4420268"/>
                </a:cubicBezTo>
                <a:cubicBezTo>
                  <a:pt x="7744618" y="4420268"/>
                  <a:pt x="7742440" y="4417035"/>
                  <a:pt x="7742440" y="4417035"/>
                </a:cubicBezTo>
                <a:cubicBezTo>
                  <a:pt x="7742440" y="4417035"/>
                  <a:pt x="7740261" y="4420268"/>
                  <a:pt x="7740261" y="4420268"/>
                </a:cubicBezTo>
                <a:cubicBezTo>
                  <a:pt x="7740261" y="4423500"/>
                  <a:pt x="7742440" y="4423500"/>
                  <a:pt x="7742440" y="4426734"/>
                </a:cubicBezTo>
                <a:cubicBezTo>
                  <a:pt x="7744618" y="4426734"/>
                  <a:pt x="7744618" y="4429967"/>
                  <a:pt x="7746796" y="4433199"/>
                </a:cubicBezTo>
                <a:cubicBezTo>
                  <a:pt x="7744618" y="4439664"/>
                  <a:pt x="7742440" y="4429967"/>
                  <a:pt x="7738082" y="4436432"/>
                </a:cubicBezTo>
                <a:cubicBezTo>
                  <a:pt x="7738082" y="4433199"/>
                  <a:pt x="7738082" y="4429967"/>
                  <a:pt x="7740261" y="4429967"/>
                </a:cubicBezTo>
                <a:cubicBezTo>
                  <a:pt x="7738082" y="4420268"/>
                  <a:pt x="7738082" y="4436432"/>
                  <a:pt x="7735904" y="4436432"/>
                </a:cubicBezTo>
                <a:cubicBezTo>
                  <a:pt x="7729368" y="4439664"/>
                  <a:pt x="7733726" y="4426734"/>
                  <a:pt x="7729368" y="4426734"/>
                </a:cubicBezTo>
                <a:lnTo>
                  <a:pt x="7732941" y="4423199"/>
                </a:lnTo>
                <a:lnTo>
                  <a:pt x="7732921" y="4423711"/>
                </a:lnTo>
                <a:cubicBezTo>
                  <a:pt x="7732921" y="4423711"/>
                  <a:pt x="7732921" y="4423711"/>
                  <a:pt x="7734912" y="4423797"/>
                </a:cubicBezTo>
                <a:lnTo>
                  <a:pt x="7735012" y="4421151"/>
                </a:lnTo>
                <a:lnTo>
                  <a:pt x="7735904" y="4420268"/>
                </a:lnTo>
                <a:lnTo>
                  <a:pt x="7735065" y="4419715"/>
                </a:lnTo>
                <a:lnTo>
                  <a:pt x="7735826" y="4399441"/>
                </a:lnTo>
                <a:lnTo>
                  <a:pt x="7737782" y="4404517"/>
                </a:lnTo>
                <a:cubicBezTo>
                  <a:pt x="7740783" y="4406610"/>
                  <a:pt x="7745036" y="4407672"/>
                  <a:pt x="7749287" y="4408734"/>
                </a:cubicBezTo>
                <a:cubicBezTo>
                  <a:pt x="7755663" y="4410327"/>
                  <a:pt x="7753735" y="4400783"/>
                  <a:pt x="7756275" y="4394621"/>
                </a:cubicBezTo>
                <a:close/>
                <a:moveTo>
                  <a:pt x="3047024" y="4393649"/>
                </a:moveTo>
                <a:lnTo>
                  <a:pt x="3049809" y="4394346"/>
                </a:lnTo>
                <a:lnTo>
                  <a:pt x="3051804" y="4395648"/>
                </a:lnTo>
                <a:lnTo>
                  <a:pt x="3051804" y="4397092"/>
                </a:lnTo>
                <a:lnTo>
                  <a:pt x="3053658" y="4396859"/>
                </a:lnTo>
                <a:lnTo>
                  <a:pt x="3054551" y="4397442"/>
                </a:lnTo>
                <a:cubicBezTo>
                  <a:pt x="3054551" y="4397442"/>
                  <a:pt x="3054614" y="4399550"/>
                  <a:pt x="3054676" y="4401656"/>
                </a:cubicBezTo>
                <a:cubicBezTo>
                  <a:pt x="3054676" y="4401656"/>
                  <a:pt x="3054676" y="4401656"/>
                  <a:pt x="3056868" y="4401751"/>
                </a:cubicBezTo>
                <a:cubicBezTo>
                  <a:pt x="3054676" y="4401656"/>
                  <a:pt x="3054738" y="4403763"/>
                  <a:pt x="3054738" y="4403763"/>
                </a:cubicBezTo>
                <a:cubicBezTo>
                  <a:pt x="3052608" y="4405778"/>
                  <a:pt x="3050417" y="4405683"/>
                  <a:pt x="3050479" y="4407791"/>
                </a:cubicBezTo>
                <a:cubicBezTo>
                  <a:pt x="3050479" y="4407791"/>
                  <a:pt x="3050479" y="4407791"/>
                  <a:pt x="3050541" y="4409897"/>
                </a:cubicBezTo>
                <a:cubicBezTo>
                  <a:pt x="3052733" y="4409992"/>
                  <a:pt x="3052796" y="4412098"/>
                  <a:pt x="3050666" y="4414112"/>
                </a:cubicBezTo>
                <a:cubicBezTo>
                  <a:pt x="3048474" y="4414018"/>
                  <a:pt x="3048474" y="4414018"/>
                  <a:pt x="3048474" y="4414018"/>
                </a:cubicBezTo>
                <a:cubicBezTo>
                  <a:pt x="3048413" y="4411911"/>
                  <a:pt x="3048413" y="4411911"/>
                  <a:pt x="3046160" y="4409709"/>
                </a:cubicBezTo>
                <a:cubicBezTo>
                  <a:pt x="3046160" y="4409709"/>
                  <a:pt x="3046160" y="4409709"/>
                  <a:pt x="3044030" y="4411724"/>
                </a:cubicBezTo>
                <a:cubicBezTo>
                  <a:pt x="3044030" y="4411724"/>
                  <a:pt x="3044030" y="4411724"/>
                  <a:pt x="3046221" y="4411817"/>
                </a:cubicBezTo>
                <a:cubicBezTo>
                  <a:pt x="3046284" y="4413924"/>
                  <a:pt x="3046284" y="4413924"/>
                  <a:pt x="3046284" y="4413924"/>
                </a:cubicBezTo>
                <a:cubicBezTo>
                  <a:pt x="3046284" y="4413924"/>
                  <a:pt x="3046346" y="4416031"/>
                  <a:pt x="3048537" y="4416125"/>
                </a:cubicBezTo>
                <a:cubicBezTo>
                  <a:pt x="3048537" y="4416125"/>
                  <a:pt x="3048537" y="4416125"/>
                  <a:pt x="3046346" y="4416031"/>
                </a:cubicBezTo>
                <a:cubicBezTo>
                  <a:pt x="3044154" y="4415937"/>
                  <a:pt x="3046471" y="4420245"/>
                  <a:pt x="3044278" y="4420152"/>
                </a:cubicBezTo>
                <a:cubicBezTo>
                  <a:pt x="3046595" y="4424460"/>
                  <a:pt x="3048724" y="4422447"/>
                  <a:pt x="3053169" y="4424741"/>
                </a:cubicBezTo>
                <a:lnTo>
                  <a:pt x="3053228" y="4426734"/>
                </a:lnTo>
                <a:lnTo>
                  <a:pt x="3052109" y="4426734"/>
                </a:lnTo>
                <a:lnTo>
                  <a:pt x="3048841" y="4426397"/>
                </a:lnTo>
                <a:cubicBezTo>
                  <a:pt x="3047784" y="4427667"/>
                  <a:pt x="3046750" y="4429727"/>
                  <a:pt x="3044590" y="4430687"/>
                </a:cubicBezTo>
                <a:lnTo>
                  <a:pt x="3044745" y="4438327"/>
                </a:lnTo>
                <a:lnTo>
                  <a:pt x="3042835" y="4433603"/>
                </a:lnTo>
                <a:cubicBezTo>
                  <a:pt x="3042563" y="4430775"/>
                  <a:pt x="3042019" y="4428350"/>
                  <a:pt x="3038751" y="4429967"/>
                </a:cubicBezTo>
                <a:cubicBezTo>
                  <a:pt x="3036573" y="4426734"/>
                  <a:pt x="3036573" y="4423500"/>
                  <a:pt x="3034394" y="4423500"/>
                </a:cubicBezTo>
                <a:cubicBezTo>
                  <a:pt x="3034394" y="4423500"/>
                  <a:pt x="3034394" y="4420268"/>
                  <a:pt x="3034394" y="4420268"/>
                </a:cubicBezTo>
                <a:cubicBezTo>
                  <a:pt x="3034394" y="4420268"/>
                  <a:pt x="3032216" y="4417035"/>
                  <a:pt x="3032216" y="4417035"/>
                </a:cubicBezTo>
                <a:cubicBezTo>
                  <a:pt x="3032216" y="4417035"/>
                  <a:pt x="3030037" y="4420268"/>
                  <a:pt x="3030037" y="4420268"/>
                </a:cubicBezTo>
                <a:cubicBezTo>
                  <a:pt x="3030037" y="4423500"/>
                  <a:pt x="3032216" y="4423500"/>
                  <a:pt x="3032216" y="4426734"/>
                </a:cubicBezTo>
                <a:cubicBezTo>
                  <a:pt x="3034394" y="4426734"/>
                  <a:pt x="3034394" y="4429967"/>
                  <a:pt x="3036573" y="4433199"/>
                </a:cubicBezTo>
                <a:cubicBezTo>
                  <a:pt x="3034394" y="4439664"/>
                  <a:pt x="3032216" y="4429967"/>
                  <a:pt x="3027858" y="4436432"/>
                </a:cubicBezTo>
                <a:cubicBezTo>
                  <a:pt x="3027858" y="4433199"/>
                  <a:pt x="3027858" y="4429967"/>
                  <a:pt x="3030037" y="4429967"/>
                </a:cubicBezTo>
                <a:cubicBezTo>
                  <a:pt x="3027858" y="4420268"/>
                  <a:pt x="3027858" y="4436432"/>
                  <a:pt x="3025680" y="4436432"/>
                </a:cubicBezTo>
                <a:cubicBezTo>
                  <a:pt x="3019144" y="4439664"/>
                  <a:pt x="3023502" y="4426734"/>
                  <a:pt x="3019144" y="4426734"/>
                </a:cubicBezTo>
                <a:lnTo>
                  <a:pt x="3022717" y="4423199"/>
                </a:lnTo>
                <a:lnTo>
                  <a:pt x="3022697" y="4423711"/>
                </a:lnTo>
                <a:cubicBezTo>
                  <a:pt x="3022697" y="4423711"/>
                  <a:pt x="3022697" y="4423711"/>
                  <a:pt x="3024689" y="4423797"/>
                </a:cubicBezTo>
                <a:lnTo>
                  <a:pt x="3024788" y="4421151"/>
                </a:lnTo>
                <a:lnTo>
                  <a:pt x="3025680" y="4420268"/>
                </a:lnTo>
                <a:lnTo>
                  <a:pt x="3024842" y="4419715"/>
                </a:lnTo>
                <a:lnTo>
                  <a:pt x="3025602" y="4399441"/>
                </a:lnTo>
                <a:lnTo>
                  <a:pt x="3027558" y="4404517"/>
                </a:lnTo>
                <a:cubicBezTo>
                  <a:pt x="3030560" y="4406610"/>
                  <a:pt x="3034812" y="4407672"/>
                  <a:pt x="3039063" y="4408734"/>
                </a:cubicBezTo>
                <a:cubicBezTo>
                  <a:pt x="3045439" y="4410327"/>
                  <a:pt x="3043511" y="4400783"/>
                  <a:pt x="3046051" y="4394621"/>
                </a:cubicBezTo>
                <a:close/>
                <a:moveTo>
                  <a:pt x="7699017" y="4390805"/>
                </a:moveTo>
                <a:lnTo>
                  <a:pt x="7709127" y="4391262"/>
                </a:lnTo>
                <a:lnTo>
                  <a:pt x="7706222" y="4393194"/>
                </a:lnTo>
                <a:lnTo>
                  <a:pt x="7705691" y="4393083"/>
                </a:lnTo>
                <a:close/>
                <a:moveTo>
                  <a:pt x="2988793" y="4390805"/>
                </a:moveTo>
                <a:lnTo>
                  <a:pt x="2998903" y="4391262"/>
                </a:lnTo>
                <a:lnTo>
                  <a:pt x="2995998" y="4393194"/>
                </a:lnTo>
                <a:lnTo>
                  <a:pt x="2995468" y="4393083"/>
                </a:lnTo>
                <a:close/>
                <a:moveTo>
                  <a:pt x="10752990" y="4366506"/>
                </a:moveTo>
                <a:cubicBezTo>
                  <a:pt x="10749761" y="4367134"/>
                  <a:pt x="10746370" y="4368246"/>
                  <a:pt x="10740238" y="4368534"/>
                </a:cubicBezTo>
                <a:cubicBezTo>
                  <a:pt x="10749900" y="4375703"/>
                  <a:pt x="10747298" y="4383447"/>
                  <a:pt x="10759566" y="4382870"/>
                </a:cubicBezTo>
                <a:cubicBezTo>
                  <a:pt x="10760867" y="4378998"/>
                  <a:pt x="10762168" y="4375125"/>
                  <a:pt x="10764770" y="4367381"/>
                </a:cubicBezTo>
                <a:cubicBezTo>
                  <a:pt x="10759286" y="4365734"/>
                  <a:pt x="10756219" y="4365878"/>
                  <a:pt x="10752990" y="4366506"/>
                </a:cubicBezTo>
                <a:close/>
                <a:moveTo>
                  <a:pt x="10817397" y="4366451"/>
                </a:moveTo>
                <a:cubicBezTo>
                  <a:pt x="10817397" y="4366451"/>
                  <a:pt x="10816002" y="4370601"/>
                  <a:pt x="10816002" y="4370601"/>
                </a:cubicBezTo>
                <a:cubicBezTo>
                  <a:pt x="10814610" y="4374749"/>
                  <a:pt x="10816002" y="4370601"/>
                  <a:pt x="10826967" y="4373895"/>
                </a:cubicBezTo>
                <a:cubicBezTo>
                  <a:pt x="10817397" y="4366451"/>
                  <a:pt x="10817397" y="4366451"/>
                  <a:pt x="10817397" y="4366451"/>
                </a:cubicBezTo>
                <a:close/>
                <a:moveTo>
                  <a:pt x="7722741" y="4348397"/>
                </a:moveTo>
                <a:cubicBezTo>
                  <a:pt x="7726620" y="4352052"/>
                  <a:pt x="7730871" y="4353114"/>
                  <a:pt x="7735122" y="4354175"/>
                </a:cubicBezTo>
                <a:lnTo>
                  <a:pt x="7741554" y="4357177"/>
                </a:lnTo>
                <a:lnTo>
                  <a:pt x="7741739" y="4358577"/>
                </a:lnTo>
                <a:cubicBezTo>
                  <a:pt x="7741739" y="4358577"/>
                  <a:pt x="7743993" y="4360776"/>
                  <a:pt x="7746184" y="4360871"/>
                </a:cubicBezTo>
                <a:lnTo>
                  <a:pt x="7747151" y="4360913"/>
                </a:lnTo>
                <a:lnTo>
                  <a:pt x="7745694" y="4364872"/>
                </a:lnTo>
                <a:cubicBezTo>
                  <a:pt x="7744445" y="4365903"/>
                  <a:pt x="7742132" y="4366667"/>
                  <a:pt x="7737508" y="4368198"/>
                </a:cubicBezTo>
                <a:lnTo>
                  <a:pt x="7739355" y="4372889"/>
                </a:lnTo>
                <a:lnTo>
                  <a:pt x="7737918" y="4377354"/>
                </a:lnTo>
                <a:cubicBezTo>
                  <a:pt x="7737918" y="4377354"/>
                  <a:pt x="7735787" y="4379366"/>
                  <a:pt x="7735850" y="4381473"/>
                </a:cubicBezTo>
                <a:lnTo>
                  <a:pt x="7742413" y="4383319"/>
                </a:lnTo>
                <a:lnTo>
                  <a:pt x="7739145" y="4387404"/>
                </a:lnTo>
                <a:cubicBezTo>
                  <a:pt x="7736646" y="4389466"/>
                  <a:pt x="7734147" y="4391525"/>
                  <a:pt x="7733774" y="4394117"/>
                </a:cubicBezTo>
                <a:lnTo>
                  <a:pt x="7734007" y="4394721"/>
                </a:lnTo>
                <a:lnTo>
                  <a:pt x="7733119" y="4418431"/>
                </a:lnTo>
                <a:lnTo>
                  <a:pt x="7731002" y="4417035"/>
                </a:lnTo>
                <a:cubicBezTo>
                  <a:pt x="7728823" y="4416227"/>
                  <a:pt x="7727190" y="4415419"/>
                  <a:pt x="7729368" y="4413803"/>
                </a:cubicBezTo>
                <a:lnTo>
                  <a:pt x="7713964" y="4405232"/>
                </a:lnTo>
                <a:lnTo>
                  <a:pt x="7712131" y="4403416"/>
                </a:lnTo>
                <a:lnTo>
                  <a:pt x="7713846" y="4397235"/>
                </a:lnTo>
                <a:lnTo>
                  <a:pt x="7714015" y="4391483"/>
                </a:lnTo>
                <a:lnTo>
                  <a:pt x="7722402" y="4391863"/>
                </a:lnTo>
                <a:lnTo>
                  <a:pt x="7722402" y="4393950"/>
                </a:lnTo>
                <a:cubicBezTo>
                  <a:pt x="7722402" y="4393950"/>
                  <a:pt x="7722402" y="4397092"/>
                  <a:pt x="7724572" y="4397092"/>
                </a:cubicBezTo>
                <a:cubicBezTo>
                  <a:pt x="7724572" y="4397092"/>
                  <a:pt x="7726742" y="4393950"/>
                  <a:pt x="7726742" y="4393950"/>
                </a:cubicBezTo>
                <a:cubicBezTo>
                  <a:pt x="7726742" y="4393950"/>
                  <a:pt x="7726742" y="4393950"/>
                  <a:pt x="7726742" y="4384520"/>
                </a:cubicBezTo>
                <a:cubicBezTo>
                  <a:pt x="7726742" y="4381376"/>
                  <a:pt x="7728912" y="4381376"/>
                  <a:pt x="7728912" y="4381376"/>
                </a:cubicBezTo>
                <a:cubicBezTo>
                  <a:pt x="7731083" y="4378232"/>
                  <a:pt x="7733252" y="4378232"/>
                  <a:pt x="7735422" y="4375089"/>
                </a:cubicBezTo>
                <a:cubicBezTo>
                  <a:pt x="7735422" y="4375089"/>
                  <a:pt x="7735422" y="4371945"/>
                  <a:pt x="7735422" y="4371945"/>
                </a:cubicBezTo>
                <a:cubicBezTo>
                  <a:pt x="7735422" y="4371945"/>
                  <a:pt x="7733252" y="4371945"/>
                  <a:pt x="7733252" y="4371945"/>
                </a:cubicBezTo>
                <a:cubicBezTo>
                  <a:pt x="7731083" y="4375089"/>
                  <a:pt x="7731083" y="4375089"/>
                  <a:pt x="7728912" y="4375089"/>
                </a:cubicBezTo>
                <a:cubicBezTo>
                  <a:pt x="7726742" y="4375089"/>
                  <a:pt x="7724572" y="4378232"/>
                  <a:pt x="7724572" y="4381376"/>
                </a:cubicBezTo>
                <a:cubicBezTo>
                  <a:pt x="7724572" y="4381376"/>
                  <a:pt x="7724572" y="4381376"/>
                  <a:pt x="7724572" y="4378232"/>
                </a:cubicBezTo>
                <a:cubicBezTo>
                  <a:pt x="7722402" y="4378232"/>
                  <a:pt x="7722402" y="4378232"/>
                  <a:pt x="7722402" y="4375089"/>
                </a:cubicBezTo>
                <a:cubicBezTo>
                  <a:pt x="7722402" y="4375089"/>
                  <a:pt x="7724572" y="4375089"/>
                  <a:pt x="7724572" y="4371945"/>
                </a:cubicBezTo>
                <a:cubicBezTo>
                  <a:pt x="7724572" y="4371945"/>
                  <a:pt x="7722402" y="4368801"/>
                  <a:pt x="7722402" y="4368801"/>
                </a:cubicBezTo>
                <a:cubicBezTo>
                  <a:pt x="7722402" y="4368801"/>
                  <a:pt x="7722402" y="4368801"/>
                  <a:pt x="7720232" y="4371945"/>
                </a:cubicBezTo>
                <a:cubicBezTo>
                  <a:pt x="7718062" y="4371945"/>
                  <a:pt x="7718062" y="4375089"/>
                  <a:pt x="7718062" y="4378232"/>
                </a:cubicBezTo>
                <a:cubicBezTo>
                  <a:pt x="7718062" y="4378232"/>
                  <a:pt x="7718062" y="4378232"/>
                  <a:pt x="7720232" y="4378232"/>
                </a:cubicBezTo>
                <a:cubicBezTo>
                  <a:pt x="7720232" y="4378232"/>
                  <a:pt x="7720232" y="4381376"/>
                  <a:pt x="7722402" y="4381376"/>
                </a:cubicBezTo>
                <a:cubicBezTo>
                  <a:pt x="7722402" y="4384520"/>
                  <a:pt x="7722402" y="4384520"/>
                  <a:pt x="7722402" y="4384520"/>
                </a:cubicBezTo>
                <a:cubicBezTo>
                  <a:pt x="7722402" y="4384520"/>
                  <a:pt x="7722402" y="4384520"/>
                  <a:pt x="7722402" y="4385699"/>
                </a:cubicBezTo>
                <a:lnTo>
                  <a:pt x="7722402" y="4387737"/>
                </a:lnTo>
                <a:lnTo>
                  <a:pt x="7717106" y="4379883"/>
                </a:lnTo>
                <a:lnTo>
                  <a:pt x="7707827" y="4373853"/>
                </a:lnTo>
                <a:lnTo>
                  <a:pt x="7716297" y="4368546"/>
                </a:lnTo>
                <a:cubicBezTo>
                  <a:pt x="7716297" y="4368546"/>
                  <a:pt x="7711940" y="4362080"/>
                  <a:pt x="7711940" y="4362080"/>
                </a:cubicBezTo>
                <a:cubicBezTo>
                  <a:pt x="7714118" y="4358848"/>
                  <a:pt x="7718476" y="4362080"/>
                  <a:pt x="7716297" y="4352383"/>
                </a:cubicBezTo>
                <a:lnTo>
                  <a:pt x="7715452" y="4351946"/>
                </a:lnTo>
                <a:lnTo>
                  <a:pt x="7720932" y="4353315"/>
                </a:lnTo>
                <a:cubicBezTo>
                  <a:pt x="7721995" y="4353581"/>
                  <a:pt x="7721995" y="4353581"/>
                  <a:pt x="7721995" y="4353581"/>
                </a:cubicBezTo>
                <a:cubicBezTo>
                  <a:pt x="7722741" y="4348397"/>
                  <a:pt x="7722741" y="4348397"/>
                  <a:pt x="7722741" y="4348397"/>
                </a:cubicBezTo>
                <a:close/>
                <a:moveTo>
                  <a:pt x="3012517" y="4348397"/>
                </a:moveTo>
                <a:cubicBezTo>
                  <a:pt x="3016396" y="4352052"/>
                  <a:pt x="3020647" y="4353114"/>
                  <a:pt x="3024899" y="4354175"/>
                </a:cubicBezTo>
                <a:lnTo>
                  <a:pt x="3031330" y="4357177"/>
                </a:lnTo>
                <a:lnTo>
                  <a:pt x="3031516" y="4358577"/>
                </a:lnTo>
                <a:cubicBezTo>
                  <a:pt x="3031516" y="4358577"/>
                  <a:pt x="3033769" y="4360776"/>
                  <a:pt x="3035960" y="4360871"/>
                </a:cubicBezTo>
                <a:lnTo>
                  <a:pt x="3036927" y="4360913"/>
                </a:lnTo>
                <a:lnTo>
                  <a:pt x="3035470" y="4364872"/>
                </a:lnTo>
                <a:cubicBezTo>
                  <a:pt x="3034221" y="4365903"/>
                  <a:pt x="3031908" y="4366667"/>
                  <a:pt x="3027284" y="4368198"/>
                </a:cubicBezTo>
                <a:lnTo>
                  <a:pt x="3029131" y="4372889"/>
                </a:lnTo>
                <a:lnTo>
                  <a:pt x="3027694" y="4377354"/>
                </a:lnTo>
                <a:cubicBezTo>
                  <a:pt x="3027694" y="4377354"/>
                  <a:pt x="3025564" y="4379366"/>
                  <a:pt x="3025627" y="4381473"/>
                </a:cubicBezTo>
                <a:lnTo>
                  <a:pt x="3032189" y="4383319"/>
                </a:lnTo>
                <a:lnTo>
                  <a:pt x="3028921" y="4387404"/>
                </a:lnTo>
                <a:cubicBezTo>
                  <a:pt x="3026423" y="4389466"/>
                  <a:pt x="3023923" y="4391525"/>
                  <a:pt x="3023550" y="4394117"/>
                </a:cubicBezTo>
                <a:lnTo>
                  <a:pt x="3023783" y="4394721"/>
                </a:lnTo>
                <a:lnTo>
                  <a:pt x="3022895" y="4418431"/>
                </a:lnTo>
                <a:lnTo>
                  <a:pt x="3020779" y="4417035"/>
                </a:lnTo>
                <a:cubicBezTo>
                  <a:pt x="3018600" y="4416227"/>
                  <a:pt x="3016966" y="4415419"/>
                  <a:pt x="3019144" y="4413803"/>
                </a:cubicBezTo>
                <a:lnTo>
                  <a:pt x="3003741" y="4405232"/>
                </a:lnTo>
                <a:lnTo>
                  <a:pt x="3001907" y="4403416"/>
                </a:lnTo>
                <a:lnTo>
                  <a:pt x="3003622" y="4397235"/>
                </a:lnTo>
                <a:lnTo>
                  <a:pt x="3003791" y="4391483"/>
                </a:lnTo>
                <a:lnTo>
                  <a:pt x="3012178" y="4391863"/>
                </a:lnTo>
                <a:lnTo>
                  <a:pt x="3012178" y="4393950"/>
                </a:lnTo>
                <a:cubicBezTo>
                  <a:pt x="3012178" y="4393950"/>
                  <a:pt x="3012178" y="4397092"/>
                  <a:pt x="3014348" y="4397092"/>
                </a:cubicBezTo>
                <a:cubicBezTo>
                  <a:pt x="3014348" y="4397092"/>
                  <a:pt x="3016518" y="4393950"/>
                  <a:pt x="3016518" y="4393950"/>
                </a:cubicBezTo>
                <a:cubicBezTo>
                  <a:pt x="3016518" y="4393950"/>
                  <a:pt x="3016518" y="4393950"/>
                  <a:pt x="3016518" y="4384520"/>
                </a:cubicBezTo>
                <a:cubicBezTo>
                  <a:pt x="3016518" y="4381376"/>
                  <a:pt x="3018688" y="4381376"/>
                  <a:pt x="3018688" y="4381376"/>
                </a:cubicBezTo>
                <a:cubicBezTo>
                  <a:pt x="3020860" y="4378232"/>
                  <a:pt x="3023028" y="4378232"/>
                  <a:pt x="3025199" y="4375089"/>
                </a:cubicBezTo>
                <a:cubicBezTo>
                  <a:pt x="3025199" y="4375089"/>
                  <a:pt x="3025199" y="4371945"/>
                  <a:pt x="3025199" y="4371945"/>
                </a:cubicBezTo>
                <a:cubicBezTo>
                  <a:pt x="3025199" y="4371945"/>
                  <a:pt x="3023028" y="4371945"/>
                  <a:pt x="3023028" y="4371945"/>
                </a:cubicBezTo>
                <a:cubicBezTo>
                  <a:pt x="3020860" y="4375089"/>
                  <a:pt x="3020860" y="4375089"/>
                  <a:pt x="3018688" y="4375089"/>
                </a:cubicBezTo>
                <a:cubicBezTo>
                  <a:pt x="3016518" y="4375089"/>
                  <a:pt x="3014348" y="4378232"/>
                  <a:pt x="3014348" y="4381376"/>
                </a:cubicBezTo>
                <a:cubicBezTo>
                  <a:pt x="3014348" y="4381376"/>
                  <a:pt x="3014348" y="4381376"/>
                  <a:pt x="3014348" y="4378232"/>
                </a:cubicBezTo>
                <a:cubicBezTo>
                  <a:pt x="3012178" y="4378232"/>
                  <a:pt x="3012178" y="4378232"/>
                  <a:pt x="3012178" y="4375089"/>
                </a:cubicBezTo>
                <a:cubicBezTo>
                  <a:pt x="3012178" y="4375089"/>
                  <a:pt x="3014348" y="4375089"/>
                  <a:pt x="3014348" y="4371945"/>
                </a:cubicBezTo>
                <a:cubicBezTo>
                  <a:pt x="3014348" y="4371945"/>
                  <a:pt x="3012178" y="4368801"/>
                  <a:pt x="3012178" y="4368801"/>
                </a:cubicBezTo>
                <a:cubicBezTo>
                  <a:pt x="3012178" y="4368801"/>
                  <a:pt x="3012178" y="4368801"/>
                  <a:pt x="3010008" y="4371945"/>
                </a:cubicBezTo>
                <a:cubicBezTo>
                  <a:pt x="3007838" y="4371945"/>
                  <a:pt x="3007838" y="4375089"/>
                  <a:pt x="3007838" y="4378232"/>
                </a:cubicBezTo>
                <a:cubicBezTo>
                  <a:pt x="3007838" y="4378232"/>
                  <a:pt x="3007838" y="4378232"/>
                  <a:pt x="3010008" y="4378232"/>
                </a:cubicBezTo>
                <a:cubicBezTo>
                  <a:pt x="3010008" y="4378232"/>
                  <a:pt x="3010008" y="4381376"/>
                  <a:pt x="3012178" y="4381376"/>
                </a:cubicBezTo>
                <a:cubicBezTo>
                  <a:pt x="3012178" y="4384520"/>
                  <a:pt x="3012178" y="4384520"/>
                  <a:pt x="3012178" y="4384520"/>
                </a:cubicBezTo>
                <a:cubicBezTo>
                  <a:pt x="3012178" y="4384520"/>
                  <a:pt x="3012178" y="4384520"/>
                  <a:pt x="3012178" y="4385699"/>
                </a:cubicBezTo>
                <a:lnTo>
                  <a:pt x="3012178" y="4387737"/>
                </a:lnTo>
                <a:lnTo>
                  <a:pt x="3006882" y="4379883"/>
                </a:lnTo>
                <a:lnTo>
                  <a:pt x="2997603" y="4373853"/>
                </a:lnTo>
                <a:lnTo>
                  <a:pt x="3006073" y="4368546"/>
                </a:lnTo>
                <a:cubicBezTo>
                  <a:pt x="3006073" y="4368546"/>
                  <a:pt x="3001717" y="4362080"/>
                  <a:pt x="3001717" y="4362080"/>
                </a:cubicBezTo>
                <a:cubicBezTo>
                  <a:pt x="3003895" y="4358848"/>
                  <a:pt x="3008252" y="4362080"/>
                  <a:pt x="3006073" y="4352383"/>
                </a:cubicBezTo>
                <a:lnTo>
                  <a:pt x="3005228" y="4351946"/>
                </a:lnTo>
                <a:lnTo>
                  <a:pt x="3010709" y="4353315"/>
                </a:lnTo>
                <a:cubicBezTo>
                  <a:pt x="3011771" y="4353581"/>
                  <a:pt x="3011771" y="4353581"/>
                  <a:pt x="3011771" y="4353581"/>
                </a:cubicBezTo>
                <a:cubicBezTo>
                  <a:pt x="3012517" y="4348397"/>
                  <a:pt x="3012517" y="4348397"/>
                  <a:pt x="3012517" y="4348397"/>
                </a:cubicBezTo>
                <a:close/>
                <a:moveTo>
                  <a:pt x="11029357" y="4346417"/>
                </a:moveTo>
                <a:cubicBezTo>
                  <a:pt x="11029357" y="4346417"/>
                  <a:pt x="11029357" y="4346417"/>
                  <a:pt x="11028428" y="4349182"/>
                </a:cubicBezTo>
                <a:cubicBezTo>
                  <a:pt x="11028428" y="4349182"/>
                  <a:pt x="11029357" y="4346417"/>
                  <a:pt x="11040322" y="4349711"/>
                </a:cubicBezTo>
                <a:cubicBezTo>
                  <a:pt x="11040322" y="4349711"/>
                  <a:pt x="11029357" y="4346417"/>
                  <a:pt x="11029357" y="4346417"/>
                </a:cubicBezTo>
                <a:close/>
                <a:moveTo>
                  <a:pt x="7743371" y="4339707"/>
                </a:moveTo>
                <a:cubicBezTo>
                  <a:pt x="7744468" y="4339753"/>
                  <a:pt x="7744482" y="4340280"/>
                  <a:pt x="7744514" y="4341334"/>
                </a:cubicBezTo>
                <a:lnTo>
                  <a:pt x="7745699" y="4345924"/>
                </a:lnTo>
                <a:lnTo>
                  <a:pt x="7741301" y="4343769"/>
                </a:lnTo>
                <a:lnTo>
                  <a:pt x="7741242" y="4341720"/>
                </a:lnTo>
                <a:cubicBezTo>
                  <a:pt x="7743433" y="4341813"/>
                  <a:pt x="7743371" y="4339707"/>
                  <a:pt x="7743371" y="4339707"/>
                </a:cubicBezTo>
                <a:close/>
                <a:moveTo>
                  <a:pt x="3033147" y="4339707"/>
                </a:moveTo>
                <a:cubicBezTo>
                  <a:pt x="3034244" y="4339753"/>
                  <a:pt x="3034259" y="4340280"/>
                  <a:pt x="3034290" y="4341334"/>
                </a:cubicBezTo>
                <a:lnTo>
                  <a:pt x="3035475" y="4345924"/>
                </a:lnTo>
                <a:lnTo>
                  <a:pt x="3031077" y="4343769"/>
                </a:lnTo>
                <a:lnTo>
                  <a:pt x="3031018" y="4341720"/>
                </a:lnTo>
                <a:cubicBezTo>
                  <a:pt x="3033209" y="4341813"/>
                  <a:pt x="3033147" y="4339707"/>
                  <a:pt x="3033147" y="4339707"/>
                </a:cubicBezTo>
                <a:close/>
                <a:moveTo>
                  <a:pt x="7634857" y="4322423"/>
                </a:moveTo>
                <a:lnTo>
                  <a:pt x="7647826" y="4326897"/>
                </a:lnTo>
                <a:lnTo>
                  <a:pt x="7640049" y="4332987"/>
                </a:lnTo>
                <a:cubicBezTo>
                  <a:pt x="7638960" y="4328138"/>
                  <a:pt x="7637735" y="4325310"/>
                  <a:pt x="7636475" y="4323591"/>
                </a:cubicBezTo>
                <a:close/>
                <a:moveTo>
                  <a:pt x="2924633" y="4322423"/>
                </a:moveTo>
                <a:lnTo>
                  <a:pt x="2937602" y="4326897"/>
                </a:lnTo>
                <a:lnTo>
                  <a:pt x="2929825" y="4332987"/>
                </a:lnTo>
                <a:cubicBezTo>
                  <a:pt x="2928736" y="4328138"/>
                  <a:pt x="2927511" y="4325310"/>
                  <a:pt x="2926252" y="4323591"/>
                </a:cubicBezTo>
                <a:close/>
                <a:moveTo>
                  <a:pt x="10769135" y="4318451"/>
                </a:moveTo>
                <a:cubicBezTo>
                  <a:pt x="10767896" y="4322138"/>
                  <a:pt x="10755692" y="4322532"/>
                  <a:pt x="10765417" y="4329515"/>
                </a:cubicBezTo>
                <a:cubicBezTo>
                  <a:pt x="10768159" y="4330338"/>
                  <a:pt x="10770370" y="4330495"/>
                  <a:pt x="10771993" y="4330158"/>
                </a:cubicBezTo>
                <a:cubicBezTo>
                  <a:pt x="10776860" y="4329147"/>
                  <a:pt x="10776430" y="4323689"/>
                  <a:pt x="10769135" y="4318451"/>
                </a:cubicBezTo>
                <a:close/>
                <a:moveTo>
                  <a:pt x="10775641" y="4299092"/>
                </a:moveTo>
                <a:cubicBezTo>
                  <a:pt x="10775641" y="4299092"/>
                  <a:pt x="10775641" y="4299092"/>
                  <a:pt x="10774247" y="4303240"/>
                </a:cubicBezTo>
                <a:cubicBezTo>
                  <a:pt x="10774247" y="4303240"/>
                  <a:pt x="10774247" y="4303240"/>
                  <a:pt x="10785211" y="4306536"/>
                </a:cubicBezTo>
                <a:cubicBezTo>
                  <a:pt x="10775641" y="4299092"/>
                  <a:pt x="10775641" y="4299092"/>
                  <a:pt x="10775641" y="4299092"/>
                </a:cubicBezTo>
                <a:close/>
                <a:moveTo>
                  <a:pt x="7667860" y="4296629"/>
                </a:moveTo>
                <a:cubicBezTo>
                  <a:pt x="7667050" y="4302261"/>
                  <a:pt x="7667050" y="4302261"/>
                  <a:pt x="7675190" y="4304295"/>
                </a:cubicBezTo>
                <a:cubicBezTo>
                  <a:pt x="7674378" y="4309925"/>
                  <a:pt x="7674378" y="4309925"/>
                  <a:pt x="7674378" y="4309925"/>
                </a:cubicBezTo>
                <a:cubicBezTo>
                  <a:pt x="7674378" y="4309925"/>
                  <a:pt x="7673568" y="4315556"/>
                  <a:pt x="7673568" y="4315556"/>
                </a:cubicBezTo>
                <a:cubicBezTo>
                  <a:pt x="7677637" y="4316573"/>
                  <a:pt x="7679672" y="4317082"/>
                  <a:pt x="7680791" y="4316631"/>
                </a:cubicBezTo>
                <a:cubicBezTo>
                  <a:pt x="7681909" y="4316182"/>
                  <a:pt x="7682112" y="4314775"/>
                  <a:pt x="7682518" y="4311958"/>
                </a:cubicBezTo>
                <a:cubicBezTo>
                  <a:pt x="7690657" y="4313992"/>
                  <a:pt x="7690657" y="4313992"/>
                  <a:pt x="7690657" y="4313992"/>
                </a:cubicBezTo>
                <a:cubicBezTo>
                  <a:pt x="7691467" y="4308361"/>
                  <a:pt x="7684140" y="4300696"/>
                  <a:pt x="7676000" y="4298663"/>
                </a:cubicBezTo>
                <a:cubicBezTo>
                  <a:pt x="7667860" y="4296629"/>
                  <a:pt x="7667860" y="4296629"/>
                  <a:pt x="7667860" y="4296629"/>
                </a:cubicBezTo>
                <a:close/>
                <a:moveTo>
                  <a:pt x="2957636" y="4296629"/>
                </a:moveTo>
                <a:cubicBezTo>
                  <a:pt x="2956826" y="4302261"/>
                  <a:pt x="2956826" y="4302261"/>
                  <a:pt x="2964967" y="4304295"/>
                </a:cubicBezTo>
                <a:cubicBezTo>
                  <a:pt x="2964154" y="4309925"/>
                  <a:pt x="2964154" y="4309925"/>
                  <a:pt x="2964154" y="4309925"/>
                </a:cubicBezTo>
                <a:cubicBezTo>
                  <a:pt x="2964154" y="4309925"/>
                  <a:pt x="2963344" y="4315556"/>
                  <a:pt x="2963344" y="4315556"/>
                </a:cubicBezTo>
                <a:cubicBezTo>
                  <a:pt x="2967414" y="4316573"/>
                  <a:pt x="2969449" y="4317082"/>
                  <a:pt x="2970567" y="4316631"/>
                </a:cubicBezTo>
                <a:cubicBezTo>
                  <a:pt x="2971685" y="4316182"/>
                  <a:pt x="2971888" y="4314775"/>
                  <a:pt x="2972294" y="4311958"/>
                </a:cubicBezTo>
                <a:cubicBezTo>
                  <a:pt x="2980433" y="4313992"/>
                  <a:pt x="2980433" y="4313992"/>
                  <a:pt x="2980433" y="4313992"/>
                </a:cubicBezTo>
                <a:cubicBezTo>
                  <a:pt x="2981243" y="4308361"/>
                  <a:pt x="2973916" y="4300696"/>
                  <a:pt x="2965776" y="4298663"/>
                </a:cubicBezTo>
                <a:cubicBezTo>
                  <a:pt x="2957636" y="4296629"/>
                  <a:pt x="2957636" y="4296629"/>
                  <a:pt x="2957636" y="4296629"/>
                </a:cubicBezTo>
                <a:close/>
                <a:moveTo>
                  <a:pt x="7653157" y="4294535"/>
                </a:moveTo>
                <a:cubicBezTo>
                  <a:pt x="7653157" y="4294535"/>
                  <a:pt x="7650986" y="4294535"/>
                  <a:pt x="7650986" y="4297680"/>
                </a:cubicBezTo>
                <a:cubicBezTo>
                  <a:pt x="7650986" y="4300822"/>
                  <a:pt x="7653157" y="4300822"/>
                  <a:pt x="7653157" y="4303966"/>
                </a:cubicBezTo>
                <a:cubicBezTo>
                  <a:pt x="7655327" y="4303966"/>
                  <a:pt x="7655327" y="4303966"/>
                  <a:pt x="7655327" y="4303966"/>
                </a:cubicBezTo>
                <a:cubicBezTo>
                  <a:pt x="7657497" y="4303966"/>
                  <a:pt x="7659666" y="4303966"/>
                  <a:pt x="7659666" y="4300822"/>
                </a:cubicBezTo>
                <a:cubicBezTo>
                  <a:pt x="7659666" y="4300822"/>
                  <a:pt x="7659666" y="4297680"/>
                  <a:pt x="7657497" y="4294535"/>
                </a:cubicBezTo>
                <a:cubicBezTo>
                  <a:pt x="7657497" y="4294535"/>
                  <a:pt x="7655327" y="4294535"/>
                  <a:pt x="7653157" y="4294535"/>
                </a:cubicBezTo>
                <a:close/>
                <a:moveTo>
                  <a:pt x="2942933" y="4294535"/>
                </a:moveTo>
                <a:cubicBezTo>
                  <a:pt x="2942933" y="4294535"/>
                  <a:pt x="2940762" y="4294535"/>
                  <a:pt x="2940762" y="4297680"/>
                </a:cubicBezTo>
                <a:cubicBezTo>
                  <a:pt x="2940762" y="4300822"/>
                  <a:pt x="2942933" y="4300822"/>
                  <a:pt x="2942933" y="4303966"/>
                </a:cubicBezTo>
                <a:cubicBezTo>
                  <a:pt x="2945103" y="4303966"/>
                  <a:pt x="2945103" y="4303966"/>
                  <a:pt x="2945103" y="4303966"/>
                </a:cubicBezTo>
                <a:cubicBezTo>
                  <a:pt x="2947274" y="4303966"/>
                  <a:pt x="2949442" y="4303966"/>
                  <a:pt x="2949442" y="4300822"/>
                </a:cubicBezTo>
                <a:cubicBezTo>
                  <a:pt x="2949442" y="4300822"/>
                  <a:pt x="2949442" y="4297680"/>
                  <a:pt x="2947274" y="4294535"/>
                </a:cubicBezTo>
                <a:cubicBezTo>
                  <a:pt x="2947274" y="4294535"/>
                  <a:pt x="2945103" y="4294535"/>
                  <a:pt x="2942933" y="4294535"/>
                </a:cubicBezTo>
                <a:close/>
                <a:moveTo>
                  <a:pt x="7637374" y="4287463"/>
                </a:moveTo>
                <a:cubicBezTo>
                  <a:pt x="7635205" y="4287463"/>
                  <a:pt x="7637374" y="4290704"/>
                  <a:pt x="7637374" y="4290704"/>
                </a:cubicBezTo>
                <a:cubicBezTo>
                  <a:pt x="7637374" y="4293946"/>
                  <a:pt x="7637374" y="4293946"/>
                  <a:pt x="7635205" y="4293946"/>
                </a:cubicBezTo>
                <a:cubicBezTo>
                  <a:pt x="7637374" y="4297189"/>
                  <a:pt x="7637374" y="4293946"/>
                  <a:pt x="7637374" y="4293946"/>
                </a:cubicBezTo>
                <a:cubicBezTo>
                  <a:pt x="7639545" y="4293946"/>
                  <a:pt x="7641714" y="4297189"/>
                  <a:pt x="7641714" y="4300430"/>
                </a:cubicBezTo>
                <a:cubicBezTo>
                  <a:pt x="7641714" y="4300430"/>
                  <a:pt x="7641714" y="4297189"/>
                  <a:pt x="7643885" y="4297189"/>
                </a:cubicBezTo>
                <a:cubicBezTo>
                  <a:pt x="7643885" y="4293946"/>
                  <a:pt x="7643885" y="4293946"/>
                  <a:pt x="7643885" y="4290704"/>
                </a:cubicBezTo>
                <a:cubicBezTo>
                  <a:pt x="7641714" y="4290704"/>
                  <a:pt x="7637374" y="4290704"/>
                  <a:pt x="7637374" y="4287463"/>
                </a:cubicBezTo>
                <a:close/>
                <a:moveTo>
                  <a:pt x="2927150" y="4287463"/>
                </a:moveTo>
                <a:cubicBezTo>
                  <a:pt x="2924981" y="4287463"/>
                  <a:pt x="2927150" y="4290704"/>
                  <a:pt x="2927150" y="4290704"/>
                </a:cubicBezTo>
                <a:cubicBezTo>
                  <a:pt x="2927150" y="4293946"/>
                  <a:pt x="2927150" y="4293946"/>
                  <a:pt x="2924981" y="4293946"/>
                </a:cubicBezTo>
                <a:cubicBezTo>
                  <a:pt x="2927150" y="4297189"/>
                  <a:pt x="2927150" y="4293946"/>
                  <a:pt x="2927150" y="4293946"/>
                </a:cubicBezTo>
                <a:cubicBezTo>
                  <a:pt x="2929321" y="4293946"/>
                  <a:pt x="2931490" y="4297189"/>
                  <a:pt x="2931490" y="4300430"/>
                </a:cubicBezTo>
                <a:cubicBezTo>
                  <a:pt x="2931490" y="4300430"/>
                  <a:pt x="2931490" y="4297189"/>
                  <a:pt x="2933661" y="4297189"/>
                </a:cubicBezTo>
                <a:cubicBezTo>
                  <a:pt x="2933661" y="4293946"/>
                  <a:pt x="2933661" y="4293946"/>
                  <a:pt x="2933661" y="4290704"/>
                </a:cubicBezTo>
                <a:cubicBezTo>
                  <a:pt x="2931490" y="4290704"/>
                  <a:pt x="2927150" y="4290704"/>
                  <a:pt x="2927150" y="4287463"/>
                </a:cubicBezTo>
                <a:close/>
                <a:moveTo>
                  <a:pt x="7625817" y="4283534"/>
                </a:moveTo>
                <a:cubicBezTo>
                  <a:pt x="7624978" y="4283927"/>
                  <a:pt x="7623301" y="4284713"/>
                  <a:pt x="7622183" y="4284713"/>
                </a:cubicBezTo>
                <a:cubicBezTo>
                  <a:pt x="7618830" y="4284713"/>
                  <a:pt x="7619947" y="4286284"/>
                  <a:pt x="7621625" y="4287070"/>
                </a:cubicBezTo>
                <a:cubicBezTo>
                  <a:pt x="7622464" y="4287464"/>
                  <a:pt x="7623441" y="4287659"/>
                  <a:pt x="7624069" y="4287365"/>
                </a:cubicBezTo>
                <a:cubicBezTo>
                  <a:pt x="7624699" y="4287070"/>
                  <a:pt x="7624979" y="4286284"/>
                  <a:pt x="7624420" y="4284713"/>
                </a:cubicBezTo>
                <a:cubicBezTo>
                  <a:pt x="7626655" y="4283141"/>
                  <a:pt x="7626655" y="4283141"/>
                  <a:pt x="7625817" y="4283534"/>
                </a:cubicBezTo>
                <a:close/>
                <a:moveTo>
                  <a:pt x="2915593" y="4283534"/>
                </a:moveTo>
                <a:cubicBezTo>
                  <a:pt x="2914755" y="4283927"/>
                  <a:pt x="2913078" y="4284713"/>
                  <a:pt x="2911960" y="4284713"/>
                </a:cubicBezTo>
                <a:cubicBezTo>
                  <a:pt x="2908606" y="4284713"/>
                  <a:pt x="2909724" y="4286284"/>
                  <a:pt x="2911401" y="4287070"/>
                </a:cubicBezTo>
                <a:cubicBezTo>
                  <a:pt x="2912240" y="4287464"/>
                  <a:pt x="2913217" y="4287659"/>
                  <a:pt x="2913846" y="4287365"/>
                </a:cubicBezTo>
                <a:cubicBezTo>
                  <a:pt x="2914475" y="4287070"/>
                  <a:pt x="2914755" y="4286284"/>
                  <a:pt x="2914196" y="4284713"/>
                </a:cubicBezTo>
                <a:cubicBezTo>
                  <a:pt x="2916431" y="4283141"/>
                  <a:pt x="2916431" y="4283141"/>
                  <a:pt x="2915593" y="4283534"/>
                </a:cubicBezTo>
                <a:close/>
                <a:moveTo>
                  <a:pt x="7633100" y="4281569"/>
                </a:moveTo>
                <a:cubicBezTo>
                  <a:pt x="7633100" y="4284713"/>
                  <a:pt x="7630995" y="4284713"/>
                  <a:pt x="7630995" y="4284713"/>
                </a:cubicBezTo>
                <a:cubicBezTo>
                  <a:pt x="7628891" y="4284713"/>
                  <a:pt x="7628891" y="4287855"/>
                  <a:pt x="7628891" y="4287855"/>
                </a:cubicBezTo>
                <a:cubicBezTo>
                  <a:pt x="7628891" y="4287855"/>
                  <a:pt x="7628891" y="4290999"/>
                  <a:pt x="7630995" y="4290999"/>
                </a:cubicBezTo>
                <a:cubicBezTo>
                  <a:pt x="7630995" y="4290999"/>
                  <a:pt x="7633100" y="4290999"/>
                  <a:pt x="7633100" y="4290999"/>
                </a:cubicBezTo>
                <a:cubicBezTo>
                  <a:pt x="7633100" y="4290999"/>
                  <a:pt x="7633100" y="4290999"/>
                  <a:pt x="7633100" y="4287855"/>
                </a:cubicBezTo>
                <a:cubicBezTo>
                  <a:pt x="7635205" y="4287855"/>
                  <a:pt x="7635205" y="4284713"/>
                  <a:pt x="7635205" y="4284713"/>
                </a:cubicBezTo>
                <a:cubicBezTo>
                  <a:pt x="7635205" y="4281569"/>
                  <a:pt x="7635205" y="4281569"/>
                  <a:pt x="7633100" y="4281569"/>
                </a:cubicBezTo>
                <a:close/>
                <a:moveTo>
                  <a:pt x="2922876" y="4281569"/>
                </a:moveTo>
                <a:cubicBezTo>
                  <a:pt x="2922876" y="4284713"/>
                  <a:pt x="2920771" y="4284713"/>
                  <a:pt x="2920771" y="4284713"/>
                </a:cubicBezTo>
                <a:cubicBezTo>
                  <a:pt x="2918667" y="4284713"/>
                  <a:pt x="2918667" y="4287855"/>
                  <a:pt x="2918667" y="4287855"/>
                </a:cubicBezTo>
                <a:cubicBezTo>
                  <a:pt x="2918667" y="4287855"/>
                  <a:pt x="2918667" y="4290999"/>
                  <a:pt x="2920771" y="4290999"/>
                </a:cubicBezTo>
                <a:cubicBezTo>
                  <a:pt x="2920771" y="4290999"/>
                  <a:pt x="2922876" y="4290999"/>
                  <a:pt x="2922876" y="4290999"/>
                </a:cubicBezTo>
                <a:cubicBezTo>
                  <a:pt x="2922876" y="4290999"/>
                  <a:pt x="2922876" y="4290999"/>
                  <a:pt x="2922876" y="4287855"/>
                </a:cubicBezTo>
                <a:cubicBezTo>
                  <a:pt x="2924981" y="4287855"/>
                  <a:pt x="2924981" y="4284713"/>
                  <a:pt x="2924981" y="4284713"/>
                </a:cubicBezTo>
                <a:cubicBezTo>
                  <a:pt x="2924981" y="4281569"/>
                  <a:pt x="2924981" y="4281569"/>
                  <a:pt x="2922876" y="4281569"/>
                </a:cubicBezTo>
                <a:close/>
                <a:moveTo>
                  <a:pt x="7568159" y="4268335"/>
                </a:moveTo>
                <a:lnTo>
                  <a:pt x="7570172" y="4270127"/>
                </a:lnTo>
                <a:lnTo>
                  <a:pt x="7571065" y="4272902"/>
                </a:lnTo>
                <a:cubicBezTo>
                  <a:pt x="7571388" y="4278359"/>
                  <a:pt x="7570640" y="4283548"/>
                  <a:pt x="7579208" y="4285688"/>
                </a:cubicBezTo>
                <a:cubicBezTo>
                  <a:pt x="7578461" y="4290879"/>
                  <a:pt x="7578461" y="4290879"/>
                  <a:pt x="7578461" y="4290879"/>
                </a:cubicBezTo>
                <a:cubicBezTo>
                  <a:pt x="7578461" y="4290879"/>
                  <a:pt x="7580602" y="4291413"/>
                  <a:pt x="7582744" y="4291948"/>
                </a:cubicBezTo>
                <a:lnTo>
                  <a:pt x="7585615" y="4292665"/>
                </a:lnTo>
                <a:lnTo>
                  <a:pt x="7583681" y="4294195"/>
                </a:lnTo>
                <a:cubicBezTo>
                  <a:pt x="7582319" y="4295811"/>
                  <a:pt x="7581229" y="4297427"/>
                  <a:pt x="7581229" y="4297427"/>
                </a:cubicBezTo>
                <a:cubicBezTo>
                  <a:pt x="7574695" y="4297427"/>
                  <a:pt x="7572516" y="4287730"/>
                  <a:pt x="7568159" y="4294195"/>
                </a:cubicBezTo>
                <a:cubicBezTo>
                  <a:pt x="7570338" y="4284498"/>
                  <a:pt x="7572516" y="4294195"/>
                  <a:pt x="7574695" y="4284498"/>
                </a:cubicBezTo>
                <a:cubicBezTo>
                  <a:pt x="7572516" y="4278032"/>
                  <a:pt x="7568159" y="4290962"/>
                  <a:pt x="7570338" y="4271567"/>
                </a:cubicBezTo>
                <a:cubicBezTo>
                  <a:pt x="7568159" y="4271567"/>
                  <a:pt x="7570338" y="4278032"/>
                  <a:pt x="7568159" y="4278032"/>
                </a:cubicBezTo>
                <a:cubicBezTo>
                  <a:pt x="7565981" y="4278032"/>
                  <a:pt x="7568159" y="4274799"/>
                  <a:pt x="7568159" y="4268335"/>
                </a:cubicBezTo>
                <a:close/>
                <a:moveTo>
                  <a:pt x="2857935" y="4268335"/>
                </a:moveTo>
                <a:lnTo>
                  <a:pt x="2859948" y="4270127"/>
                </a:lnTo>
                <a:lnTo>
                  <a:pt x="2860841" y="4272902"/>
                </a:lnTo>
                <a:cubicBezTo>
                  <a:pt x="2861164" y="4278359"/>
                  <a:pt x="2860417" y="4283548"/>
                  <a:pt x="2868985" y="4285688"/>
                </a:cubicBezTo>
                <a:cubicBezTo>
                  <a:pt x="2868237" y="4290879"/>
                  <a:pt x="2868237" y="4290879"/>
                  <a:pt x="2868237" y="4290879"/>
                </a:cubicBezTo>
                <a:cubicBezTo>
                  <a:pt x="2868237" y="4290879"/>
                  <a:pt x="2870378" y="4291413"/>
                  <a:pt x="2872520" y="4291948"/>
                </a:cubicBezTo>
                <a:lnTo>
                  <a:pt x="2875391" y="4292665"/>
                </a:lnTo>
                <a:lnTo>
                  <a:pt x="2873457" y="4294195"/>
                </a:lnTo>
                <a:cubicBezTo>
                  <a:pt x="2872096" y="4295811"/>
                  <a:pt x="2871006" y="4297427"/>
                  <a:pt x="2871006" y="4297427"/>
                </a:cubicBezTo>
                <a:cubicBezTo>
                  <a:pt x="2864471" y="4297427"/>
                  <a:pt x="2862292" y="4287730"/>
                  <a:pt x="2857935" y="4294195"/>
                </a:cubicBezTo>
                <a:cubicBezTo>
                  <a:pt x="2860114" y="4284498"/>
                  <a:pt x="2862292" y="4294195"/>
                  <a:pt x="2864471" y="4284498"/>
                </a:cubicBezTo>
                <a:cubicBezTo>
                  <a:pt x="2862292" y="4278032"/>
                  <a:pt x="2857935" y="4290962"/>
                  <a:pt x="2860114" y="4271567"/>
                </a:cubicBezTo>
                <a:cubicBezTo>
                  <a:pt x="2857935" y="4271567"/>
                  <a:pt x="2860114" y="4278032"/>
                  <a:pt x="2857935" y="4278032"/>
                </a:cubicBezTo>
                <a:cubicBezTo>
                  <a:pt x="2855757" y="4278032"/>
                  <a:pt x="2857935" y="4274799"/>
                  <a:pt x="2857935" y="4268335"/>
                </a:cubicBezTo>
                <a:close/>
                <a:moveTo>
                  <a:pt x="10786017" y="4268206"/>
                </a:moveTo>
                <a:cubicBezTo>
                  <a:pt x="10786017" y="4268206"/>
                  <a:pt x="10786017" y="4268206"/>
                  <a:pt x="10784778" y="4271895"/>
                </a:cubicBezTo>
                <a:cubicBezTo>
                  <a:pt x="10783539" y="4275584"/>
                  <a:pt x="10783539" y="4275584"/>
                  <a:pt x="10783539" y="4275584"/>
                </a:cubicBezTo>
                <a:cubicBezTo>
                  <a:pt x="10788107" y="4276956"/>
                  <a:pt x="10792676" y="4278328"/>
                  <a:pt x="10796257" y="4278898"/>
                </a:cubicBezTo>
                <a:cubicBezTo>
                  <a:pt x="10799838" y="4279466"/>
                  <a:pt x="10802434" y="4279231"/>
                  <a:pt x="10803053" y="4277388"/>
                </a:cubicBezTo>
                <a:cubicBezTo>
                  <a:pt x="10795153" y="4270952"/>
                  <a:pt x="10795153" y="4270952"/>
                  <a:pt x="10795153" y="4270952"/>
                </a:cubicBezTo>
                <a:cubicBezTo>
                  <a:pt x="10786017" y="4268206"/>
                  <a:pt x="10786017" y="4268206"/>
                  <a:pt x="10786017" y="4268206"/>
                </a:cubicBezTo>
                <a:close/>
                <a:moveTo>
                  <a:pt x="7774258" y="4265718"/>
                </a:moveTo>
                <a:lnTo>
                  <a:pt x="7769867" y="4273497"/>
                </a:lnTo>
                <a:cubicBezTo>
                  <a:pt x="7783326" y="4284597"/>
                  <a:pt x="7772867" y="4300984"/>
                  <a:pt x="7773179" y="4311519"/>
                </a:cubicBezTo>
                <a:cubicBezTo>
                  <a:pt x="7768796" y="4311331"/>
                  <a:pt x="7766604" y="4311239"/>
                  <a:pt x="7764413" y="4311144"/>
                </a:cubicBezTo>
                <a:cubicBezTo>
                  <a:pt x="7762035" y="4304730"/>
                  <a:pt x="7766231" y="4298595"/>
                  <a:pt x="7768174" y="4290261"/>
                </a:cubicBezTo>
                <a:cubicBezTo>
                  <a:pt x="7757216" y="4289792"/>
                  <a:pt x="7763355" y="4275324"/>
                  <a:pt x="7754465" y="4270734"/>
                </a:cubicBezTo>
                <a:cubicBezTo>
                  <a:pt x="7754465" y="4270734"/>
                  <a:pt x="7754465" y="4270734"/>
                  <a:pt x="7752273" y="4270641"/>
                </a:cubicBezTo>
                <a:cubicBezTo>
                  <a:pt x="7754465" y="4270734"/>
                  <a:pt x="7754402" y="4268627"/>
                  <a:pt x="7754402" y="4268627"/>
                </a:cubicBezTo>
                <a:cubicBezTo>
                  <a:pt x="7760914" y="4266801"/>
                  <a:pt x="7758909" y="4273030"/>
                  <a:pt x="7765422" y="4271203"/>
                </a:cubicBezTo>
                <a:lnTo>
                  <a:pt x="7765707" y="4266536"/>
                </a:lnTo>
                <a:close/>
                <a:moveTo>
                  <a:pt x="3064034" y="4265718"/>
                </a:moveTo>
                <a:lnTo>
                  <a:pt x="3059644" y="4273497"/>
                </a:lnTo>
                <a:cubicBezTo>
                  <a:pt x="3073102" y="4284597"/>
                  <a:pt x="3062643" y="4300984"/>
                  <a:pt x="3062955" y="4311519"/>
                </a:cubicBezTo>
                <a:cubicBezTo>
                  <a:pt x="3058572" y="4311331"/>
                  <a:pt x="3056381" y="4311239"/>
                  <a:pt x="3054189" y="4311144"/>
                </a:cubicBezTo>
                <a:cubicBezTo>
                  <a:pt x="3051812" y="4304730"/>
                  <a:pt x="3056008" y="4298595"/>
                  <a:pt x="3057950" y="4290261"/>
                </a:cubicBezTo>
                <a:cubicBezTo>
                  <a:pt x="3046992" y="4289792"/>
                  <a:pt x="3053131" y="4275324"/>
                  <a:pt x="3044241" y="4270734"/>
                </a:cubicBezTo>
                <a:cubicBezTo>
                  <a:pt x="3044241" y="4270734"/>
                  <a:pt x="3044241" y="4270734"/>
                  <a:pt x="3042049" y="4270641"/>
                </a:cubicBezTo>
                <a:cubicBezTo>
                  <a:pt x="3044241" y="4270734"/>
                  <a:pt x="3044178" y="4268627"/>
                  <a:pt x="3044178" y="4268627"/>
                </a:cubicBezTo>
                <a:cubicBezTo>
                  <a:pt x="3050690" y="4266801"/>
                  <a:pt x="3048686" y="4273030"/>
                  <a:pt x="3055198" y="4271203"/>
                </a:cubicBezTo>
                <a:lnTo>
                  <a:pt x="3055483" y="4266536"/>
                </a:lnTo>
                <a:close/>
                <a:moveTo>
                  <a:pt x="7745360" y="4258917"/>
                </a:moveTo>
                <a:lnTo>
                  <a:pt x="7747614" y="4259838"/>
                </a:lnTo>
                <a:lnTo>
                  <a:pt x="7747580" y="4259917"/>
                </a:lnTo>
                <a:cubicBezTo>
                  <a:pt x="7745388" y="4259823"/>
                  <a:pt x="7745388" y="4259823"/>
                  <a:pt x="7745388" y="4259823"/>
                </a:cubicBezTo>
                <a:close/>
                <a:moveTo>
                  <a:pt x="3035137" y="4258917"/>
                </a:moveTo>
                <a:lnTo>
                  <a:pt x="3037390" y="4259838"/>
                </a:lnTo>
                <a:lnTo>
                  <a:pt x="3037356" y="4259917"/>
                </a:lnTo>
                <a:cubicBezTo>
                  <a:pt x="3035164" y="4259823"/>
                  <a:pt x="3035164" y="4259823"/>
                  <a:pt x="3035164" y="4259823"/>
                </a:cubicBezTo>
                <a:close/>
                <a:moveTo>
                  <a:pt x="10857176" y="4252038"/>
                </a:moveTo>
                <a:cubicBezTo>
                  <a:pt x="10855910" y="4255810"/>
                  <a:pt x="10854641" y="4259581"/>
                  <a:pt x="10842362" y="4264195"/>
                </a:cubicBezTo>
                <a:cubicBezTo>
                  <a:pt x="10843628" y="4260425"/>
                  <a:pt x="10842362" y="4264195"/>
                  <a:pt x="10832613" y="4261265"/>
                </a:cubicBezTo>
                <a:cubicBezTo>
                  <a:pt x="10841095" y="4267967"/>
                  <a:pt x="10839828" y="4271738"/>
                  <a:pt x="10848307" y="4278439"/>
                </a:cubicBezTo>
                <a:cubicBezTo>
                  <a:pt x="10847040" y="4282210"/>
                  <a:pt x="10837294" y="4279281"/>
                  <a:pt x="10836026" y="4283053"/>
                </a:cubicBezTo>
                <a:cubicBezTo>
                  <a:pt x="10834760" y="4286824"/>
                  <a:pt x="10843239" y="4293525"/>
                  <a:pt x="10843239" y="4293525"/>
                </a:cubicBezTo>
                <a:lnTo>
                  <a:pt x="10848307" y="4278439"/>
                </a:lnTo>
                <a:close/>
                <a:moveTo>
                  <a:pt x="7648170" y="4248930"/>
                </a:moveTo>
                <a:cubicBezTo>
                  <a:pt x="7639623" y="4246795"/>
                  <a:pt x="7646637" y="4259567"/>
                  <a:pt x="7637325" y="4262750"/>
                </a:cubicBezTo>
                <a:cubicBezTo>
                  <a:pt x="7637325" y="4262750"/>
                  <a:pt x="7638091" y="4257432"/>
                  <a:pt x="7638091" y="4257432"/>
                </a:cubicBezTo>
                <a:cubicBezTo>
                  <a:pt x="7638091" y="4257432"/>
                  <a:pt x="7629544" y="4255296"/>
                  <a:pt x="7629544" y="4255296"/>
                </a:cubicBezTo>
                <a:lnTo>
                  <a:pt x="7629429" y="4256097"/>
                </a:lnTo>
                <a:lnTo>
                  <a:pt x="7629088" y="4255635"/>
                </a:lnTo>
                <a:cubicBezTo>
                  <a:pt x="7629088" y="4255635"/>
                  <a:pt x="7626918" y="4255635"/>
                  <a:pt x="7626918" y="4255635"/>
                </a:cubicBezTo>
                <a:cubicBezTo>
                  <a:pt x="7626918" y="4255635"/>
                  <a:pt x="7626918" y="4255635"/>
                  <a:pt x="7624748" y="4255635"/>
                </a:cubicBezTo>
                <a:cubicBezTo>
                  <a:pt x="7624748" y="4255635"/>
                  <a:pt x="7624748" y="4255635"/>
                  <a:pt x="7622578" y="4258581"/>
                </a:cubicBezTo>
                <a:cubicBezTo>
                  <a:pt x="7622578" y="4258581"/>
                  <a:pt x="7622578" y="4258581"/>
                  <a:pt x="7622578" y="4261528"/>
                </a:cubicBezTo>
                <a:cubicBezTo>
                  <a:pt x="7622578" y="4261528"/>
                  <a:pt x="7624748" y="4261528"/>
                  <a:pt x="7624748" y="4261528"/>
                </a:cubicBezTo>
                <a:cubicBezTo>
                  <a:pt x="7624748" y="4261528"/>
                  <a:pt x="7624748" y="4261528"/>
                  <a:pt x="7626918" y="4261528"/>
                </a:cubicBezTo>
                <a:cubicBezTo>
                  <a:pt x="7626918" y="4261528"/>
                  <a:pt x="7629088" y="4261528"/>
                  <a:pt x="7629088" y="4261528"/>
                </a:cubicBezTo>
                <a:lnTo>
                  <a:pt x="7629608" y="4260822"/>
                </a:lnTo>
                <a:lnTo>
                  <a:pt x="7633052" y="4261682"/>
                </a:lnTo>
                <a:cubicBezTo>
                  <a:pt x="7635188" y="4262216"/>
                  <a:pt x="7637325" y="4262750"/>
                  <a:pt x="7637325" y="4262750"/>
                </a:cubicBezTo>
                <a:cubicBezTo>
                  <a:pt x="7640448" y="4271794"/>
                  <a:pt x="7648421" y="4277918"/>
                  <a:pt x="7654926" y="4278855"/>
                </a:cubicBezTo>
                <a:cubicBezTo>
                  <a:pt x="7661432" y="4279792"/>
                  <a:pt x="7666472" y="4275541"/>
                  <a:pt x="7663730" y="4263837"/>
                </a:cubicBezTo>
                <a:cubicBezTo>
                  <a:pt x="7664113" y="4261178"/>
                  <a:pt x="7664304" y="4259849"/>
                  <a:pt x="7665468" y="4259451"/>
                </a:cubicBezTo>
                <a:lnTo>
                  <a:pt x="7666562" y="4259625"/>
                </a:lnTo>
                <a:lnTo>
                  <a:pt x="7669136" y="4262928"/>
                </a:lnTo>
                <a:cubicBezTo>
                  <a:pt x="7670188" y="4263739"/>
                  <a:pt x="7671241" y="4263739"/>
                  <a:pt x="7672292" y="4262118"/>
                </a:cubicBezTo>
                <a:cubicBezTo>
                  <a:pt x="7674397" y="4262118"/>
                  <a:pt x="7674397" y="4268602"/>
                  <a:pt x="7676501" y="4268602"/>
                </a:cubicBezTo>
                <a:cubicBezTo>
                  <a:pt x="7678605" y="4258876"/>
                  <a:pt x="7672292" y="4265360"/>
                  <a:pt x="7674397" y="4255635"/>
                </a:cubicBezTo>
                <a:cubicBezTo>
                  <a:pt x="7672293" y="4257255"/>
                  <a:pt x="7671241" y="4257255"/>
                  <a:pt x="7670188" y="4257255"/>
                </a:cubicBezTo>
                <a:lnTo>
                  <a:pt x="7667496" y="4258292"/>
                </a:lnTo>
                <a:lnTo>
                  <a:pt x="7657401" y="4253991"/>
                </a:lnTo>
                <a:cubicBezTo>
                  <a:pt x="7652059" y="4252657"/>
                  <a:pt x="7647786" y="4251590"/>
                  <a:pt x="7648170" y="4248930"/>
                </a:cubicBezTo>
                <a:close/>
                <a:moveTo>
                  <a:pt x="2937946" y="4248930"/>
                </a:moveTo>
                <a:cubicBezTo>
                  <a:pt x="2929399" y="4246795"/>
                  <a:pt x="2936413" y="4259567"/>
                  <a:pt x="2927101" y="4262750"/>
                </a:cubicBezTo>
                <a:cubicBezTo>
                  <a:pt x="2927101" y="4262750"/>
                  <a:pt x="2927867" y="4257432"/>
                  <a:pt x="2927867" y="4257432"/>
                </a:cubicBezTo>
                <a:cubicBezTo>
                  <a:pt x="2927867" y="4257432"/>
                  <a:pt x="2919320" y="4255296"/>
                  <a:pt x="2919320" y="4255296"/>
                </a:cubicBezTo>
                <a:lnTo>
                  <a:pt x="2919205" y="4256097"/>
                </a:lnTo>
                <a:lnTo>
                  <a:pt x="2918865" y="4255635"/>
                </a:lnTo>
                <a:cubicBezTo>
                  <a:pt x="2918865" y="4255635"/>
                  <a:pt x="2916694" y="4255635"/>
                  <a:pt x="2916694" y="4255635"/>
                </a:cubicBezTo>
                <a:cubicBezTo>
                  <a:pt x="2916694" y="4255635"/>
                  <a:pt x="2916694" y="4255635"/>
                  <a:pt x="2914524" y="4255635"/>
                </a:cubicBezTo>
                <a:cubicBezTo>
                  <a:pt x="2914524" y="4255635"/>
                  <a:pt x="2914524" y="4255635"/>
                  <a:pt x="2912354" y="4258581"/>
                </a:cubicBezTo>
                <a:cubicBezTo>
                  <a:pt x="2912354" y="4258581"/>
                  <a:pt x="2912354" y="4258581"/>
                  <a:pt x="2912354" y="4261528"/>
                </a:cubicBezTo>
                <a:cubicBezTo>
                  <a:pt x="2912354" y="4261528"/>
                  <a:pt x="2914524" y="4261528"/>
                  <a:pt x="2914524" y="4261528"/>
                </a:cubicBezTo>
                <a:cubicBezTo>
                  <a:pt x="2914524" y="4261528"/>
                  <a:pt x="2914524" y="4261528"/>
                  <a:pt x="2916694" y="4261528"/>
                </a:cubicBezTo>
                <a:cubicBezTo>
                  <a:pt x="2916694" y="4261528"/>
                  <a:pt x="2918865" y="4261528"/>
                  <a:pt x="2918865" y="4261528"/>
                </a:cubicBezTo>
                <a:lnTo>
                  <a:pt x="2919384" y="4260822"/>
                </a:lnTo>
                <a:lnTo>
                  <a:pt x="2922828" y="4261682"/>
                </a:lnTo>
                <a:cubicBezTo>
                  <a:pt x="2924964" y="4262216"/>
                  <a:pt x="2927101" y="4262750"/>
                  <a:pt x="2927101" y="4262750"/>
                </a:cubicBezTo>
                <a:cubicBezTo>
                  <a:pt x="2930225" y="4271794"/>
                  <a:pt x="2938197" y="4277918"/>
                  <a:pt x="2944702" y="4278855"/>
                </a:cubicBezTo>
                <a:cubicBezTo>
                  <a:pt x="2951208" y="4279792"/>
                  <a:pt x="2956248" y="4275541"/>
                  <a:pt x="2953507" y="4263837"/>
                </a:cubicBezTo>
                <a:cubicBezTo>
                  <a:pt x="2953889" y="4261178"/>
                  <a:pt x="2954081" y="4259849"/>
                  <a:pt x="2955245" y="4259451"/>
                </a:cubicBezTo>
                <a:lnTo>
                  <a:pt x="2956339" y="4259625"/>
                </a:lnTo>
                <a:lnTo>
                  <a:pt x="2958912" y="4262928"/>
                </a:lnTo>
                <a:cubicBezTo>
                  <a:pt x="2959965" y="4263739"/>
                  <a:pt x="2961017" y="4263739"/>
                  <a:pt x="2962068" y="4262118"/>
                </a:cubicBezTo>
                <a:cubicBezTo>
                  <a:pt x="2964173" y="4262118"/>
                  <a:pt x="2964173" y="4268602"/>
                  <a:pt x="2966277" y="4268602"/>
                </a:cubicBezTo>
                <a:cubicBezTo>
                  <a:pt x="2968381" y="4258876"/>
                  <a:pt x="2962068" y="4265360"/>
                  <a:pt x="2964173" y="4255635"/>
                </a:cubicBezTo>
                <a:cubicBezTo>
                  <a:pt x="2962070" y="4257255"/>
                  <a:pt x="2961017" y="4257255"/>
                  <a:pt x="2959965" y="4257255"/>
                </a:cubicBezTo>
                <a:lnTo>
                  <a:pt x="2957272" y="4258292"/>
                </a:lnTo>
                <a:lnTo>
                  <a:pt x="2947177" y="4253991"/>
                </a:lnTo>
                <a:cubicBezTo>
                  <a:pt x="2941835" y="4252657"/>
                  <a:pt x="2937563" y="4251590"/>
                  <a:pt x="2937946" y="4248930"/>
                </a:cubicBezTo>
                <a:close/>
                <a:moveTo>
                  <a:pt x="7764957" y="4246802"/>
                </a:moveTo>
                <a:lnTo>
                  <a:pt x="7767018" y="4248154"/>
                </a:lnTo>
                <a:lnTo>
                  <a:pt x="7773341" y="4248654"/>
                </a:lnTo>
                <a:lnTo>
                  <a:pt x="7774325" y="4253406"/>
                </a:lnTo>
                <a:lnTo>
                  <a:pt x="7768143" y="4251860"/>
                </a:lnTo>
                <a:lnTo>
                  <a:pt x="7764826" y="4251031"/>
                </a:lnTo>
                <a:lnTo>
                  <a:pt x="7764799" y="4250133"/>
                </a:lnTo>
                <a:lnTo>
                  <a:pt x="7764737" y="4248025"/>
                </a:lnTo>
                <a:close/>
                <a:moveTo>
                  <a:pt x="3054733" y="4246802"/>
                </a:moveTo>
                <a:lnTo>
                  <a:pt x="3056794" y="4248154"/>
                </a:lnTo>
                <a:lnTo>
                  <a:pt x="3063118" y="4248654"/>
                </a:lnTo>
                <a:lnTo>
                  <a:pt x="3064101" y="4253406"/>
                </a:lnTo>
                <a:lnTo>
                  <a:pt x="3057919" y="4251860"/>
                </a:lnTo>
                <a:lnTo>
                  <a:pt x="3054602" y="4251031"/>
                </a:lnTo>
                <a:lnTo>
                  <a:pt x="3054575" y="4250133"/>
                </a:lnTo>
                <a:lnTo>
                  <a:pt x="3054513" y="4248025"/>
                </a:lnTo>
                <a:close/>
                <a:moveTo>
                  <a:pt x="7581229" y="4239381"/>
                </a:moveTo>
                <a:lnTo>
                  <a:pt x="7581229" y="4245135"/>
                </a:lnTo>
                <a:lnTo>
                  <a:pt x="7580925" y="4244929"/>
                </a:lnTo>
                <a:lnTo>
                  <a:pt x="7579324" y="4240857"/>
                </a:lnTo>
                <a:close/>
                <a:moveTo>
                  <a:pt x="2871006" y="4239381"/>
                </a:moveTo>
                <a:lnTo>
                  <a:pt x="2871006" y="4245135"/>
                </a:lnTo>
                <a:lnTo>
                  <a:pt x="2870701" y="4244929"/>
                </a:lnTo>
                <a:lnTo>
                  <a:pt x="2869100" y="4240857"/>
                </a:lnTo>
                <a:close/>
                <a:moveTo>
                  <a:pt x="7581229" y="4239241"/>
                </a:moveTo>
                <a:lnTo>
                  <a:pt x="7581285" y="4239339"/>
                </a:lnTo>
                <a:lnTo>
                  <a:pt x="7581229" y="4239381"/>
                </a:lnTo>
                <a:close/>
                <a:moveTo>
                  <a:pt x="2871006" y="4239241"/>
                </a:moveTo>
                <a:lnTo>
                  <a:pt x="2871061" y="4239339"/>
                </a:lnTo>
                <a:lnTo>
                  <a:pt x="2871006" y="4239381"/>
                </a:lnTo>
                <a:close/>
                <a:moveTo>
                  <a:pt x="7585586" y="4236008"/>
                </a:moveTo>
                <a:cubicBezTo>
                  <a:pt x="7583408" y="4245706"/>
                  <a:pt x="7594300" y="4252171"/>
                  <a:pt x="7596480" y="4245706"/>
                </a:cubicBezTo>
                <a:cubicBezTo>
                  <a:pt x="7598658" y="4245706"/>
                  <a:pt x="7600837" y="4245706"/>
                  <a:pt x="7600837" y="4245706"/>
                </a:cubicBezTo>
                <a:cubicBezTo>
                  <a:pt x="7600837" y="4248938"/>
                  <a:pt x="7600837" y="4248938"/>
                  <a:pt x="7600837" y="4252171"/>
                </a:cubicBezTo>
                <a:cubicBezTo>
                  <a:pt x="7598658" y="4252171"/>
                  <a:pt x="7596480" y="4258636"/>
                  <a:pt x="7594300" y="4261869"/>
                </a:cubicBezTo>
                <a:cubicBezTo>
                  <a:pt x="7593211" y="4260252"/>
                  <a:pt x="7592667" y="4261869"/>
                  <a:pt x="7592122" y="4263081"/>
                </a:cubicBezTo>
                <a:lnTo>
                  <a:pt x="7591397" y="4262678"/>
                </a:lnTo>
                <a:lnTo>
                  <a:pt x="7593006" y="4251504"/>
                </a:lnTo>
                <a:cubicBezTo>
                  <a:pt x="7593006" y="4251504"/>
                  <a:pt x="7590864" y="4250969"/>
                  <a:pt x="7587746" y="4249518"/>
                </a:cubicBezTo>
                <a:lnTo>
                  <a:pt x="7587742" y="4249515"/>
                </a:lnTo>
                <a:lnTo>
                  <a:pt x="7585587" y="4246918"/>
                </a:lnTo>
                <a:lnTo>
                  <a:pt x="7581285" y="4239339"/>
                </a:lnTo>
                <a:close/>
                <a:moveTo>
                  <a:pt x="2875363" y="4236008"/>
                </a:moveTo>
                <a:cubicBezTo>
                  <a:pt x="2873185" y="4245706"/>
                  <a:pt x="2884076" y="4252171"/>
                  <a:pt x="2886256" y="4245706"/>
                </a:cubicBezTo>
                <a:cubicBezTo>
                  <a:pt x="2888434" y="4245706"/>
                  <a:pt x="2890613" y="4245706"/>
                  <a:pt x="2890613" y="4245706"/>
                </a:cubicBezTo>
                <a:cubicBezTo>
                  <a:pt x="2890613" y="4248938"/>
                  <a:pt x="2890613" y="4248938"/>
                  <a:pt x="2890613" y="4252171"/>
                </a:cubicBezTo>
                <a:cubicBezTo>
                  <a:pt x="2888434" y="4252171"/>
                  <a:pt x="2886256" y="4258636"/>
                  <a:pt x="2884076" y="4261869"/>
                </a:cubicBezTo>
                <a:cubicBezTo>
                  <a:pt x="2882987" y="4260252"/>
                  <a:pt x="2882443" y="4261869"/>
                  <a:pt x="2881898" y="4263081"/>
                </a:cubicBezTo>
                <a:lnTo>
                  <a:pt x="2881173" y="4262678"/>
                </a:lnTo>
                <a:lnTo>
                  <a:pt x="2882782" y="4251504"/>
                </a:lnTo>
                <a:cubicBezTo>
                  <a:pt x="2882782" y="4251504"/>
                  <a:pt x="2880641" y="4250969"/>
                  <a:pt x="2877522" y="4249518"/>
                </a:cubicBezTo>
                <a:lnTo>
                  <a:pt x="2877518" y="4249515"/>
                </a:lnTo>
                <a:lnTo>
                  <a:pt x="2875364" y="4246918"/>
                </a:lnTo>
                <a:lnTo>
                  <a:pt x="2871061" y="4239339"/>
                </a:lnTo>
                <a:close/>
                <a:moveTo>
                  <a:pt x="10787275" y="4192587"/>
                </a:moveTo>
                <a:cubicBezTo>
                  <a:pt x="10776311" y="4189292"/>
                  <a:pt x="10784720" y="4200194"/>
                  <a:pt x="10784720" y="4200194"/>
                </a:cubicBezTo>
                <a:cubicBezTo>
                  <a:pt x="10784081" y="4202094"/>
                  <a:pt x="10786823" y="4202919"/>
                  <a:pt x="10790043" y="4202316"/>
                </a:cubicBezTo>
                <a:cubicBezTo>
                  <a:pt x="10793264" y="4201715"/>
                  <a:pt x="10796964" y="4199686"/>
                  <a:pt x="10798241" y="4195883"/>
                </a:cubicBezTo>
                <a:cubicBezTo>
                  <a:pt x="10798241" y="4195883"/>
                  <a:pt x="10798241" y="4195883"/>
                  <a:pt x="10787275" y="4192587"/>
                </a:cubicBezTo>
                <a:close/>
                <a:moveTo>
                  <a:pt x="7749932" y="4186546"/>
                </a:moveTo>
                <a:cubicBezTo>
                  <a:pt x="7749932" y="4186546"/>
                  <a:pt x="7749994" y="4188667"/>
                  <a:pt x="7749994" y="4188667"/>
                </a:cubicBezTo>
                <a:cubicBezTo>
                  <a:pt x="7750056" y="4190787"/>
                  <a:pt x="7750056" y="4190787"/>
                  <a:pt x="7752293" y="4193001"/>
                </a:cubicBezTo>
                <a:lnTo>
                  <a:pt x="7750120" y="4192908"/>
                </a:lnTo>
                <a:cubicBezTo>
                  <a:pt x="7746829" y="4191708"/>
                  <a:pt x="7746318" y="4192745"/>
                  <a:pt x="7746644" y="4194612"/>
                </a:cubicBezTo>
                <a:cubicBezTo>
                  <a:pt x="7746969" y="4196480"/>
                  <a:pt x="7748135" y="4199177"/>
                  <a:pt x="7748198" y="4201296"/>
                </a:cubicBezTo>
                <a:lnTo>
                  <a:pt x="7755897" y="4201627"/>
                </a:lnTo>
                <a:lnTo>
                  <a:pt x="7756930" y="4202987"/>
                </a:lnTo>
                <a:lnTo>
                  <a:pt x="7756953" y="4203790"/>
                </a:lnTo>
                <a:cubicBezTo>
                  <a:pt x="7757016" y="4205911"/>
                  <a:pt x="7759189" y="4206003"/>
                  <a:pt x="7759189" y="4206003"/>
                </a:cubicBezTo>
                <a:lnTo>
                  <a:pt x="7759189" y="4205962"/>
                </a:lnTo>
                <a:lnTo>
                  <a:pt x="7759848" y="4206831"/>
                </a:lnTo>
                <a:cubicBezTo>
                  <a:pt x="7760525" y="4202138"/>
                  <a:pt x="7769004" y="4209119"/>
                  <a:pt x="7769681" y="4204426"/>
                </a:cubicBezTo>
                <a:cubicBezTo>
                  <a:pt x="7770019" y="4202080"/>
                  <a:pt x="7767730" y="4201507"/>
                  <a:pt x="7764211" y="4201236"/>
                </a:cubicBezTo>
                <a:lnTo>
                  <a:pt x="7757329" y="4200494"/>
                </a:lnTo>
                <a:lnTo>
                  <a:pt x="7756828" y="4199549"/>
                </a:lnTo>
                <a:cubicBezTo>
                  <a:pt x="7756828" y="4199549"/>
                  <a:pt x="7756828" y="4199549"/>
                  <a:pt x="7759002" y="4199643"/>
                </a:cubicBezTo>
                <a:cubicBezTo>
                  <a:pt x="7767696" y="4200014"/>
                  <a:pt x="7758939" y="4197521"/>
                  <a:pt x="7763224" y="4195586"/>
                </a:cubicBezTo>
                <a:cubicBezTo>
                  <a:pt x="7765334" y="4193558"/>
                  <a:pt x="7767507" y="4193651"/>
                  <a:pt x="7767445" y="4191531"/>
                </a:cubicBezTo>
                <a:cubicBezTo>
                  <a:pt x="7767382" y="4189410"/>
                  <a:pt x="7767382" y="4189410"/>
                  <a:pt x="7765208" y="4189318"/>
                </a:cubicBezTo>
                <a:cubicBezTo>
                  <a:pt x="7765145" y="4187197"/>
                  <a:pt x="7763035" y="4189225"/>
                  <a:pt x="7763035" y="4189225"/>
                </a:cubicBezTo>
                <a:cubicBezTo>
                  <a:pt x="7763035" y="4189225"/>
                  <a:pt x="7760924" y="4191252"/>
                  <a:pt x="7760924" y="4191252"/>
                </a:cubicBezTo>
                <a:cubicBezTo>
                  <a:pt x="7760924" y="4191252"/>
                  <a:pt x="7758688" y="4189038"/>
                  <a:pt x="7758688" y="4189038"/>
                </a:cubicBezTo>
                <a:cubicBezTo>
                  <a:pt x="7756515" y="4188946"/>
                  <a:pt x="7756579" y="4191066"/>
                  <a:pt x="7756579" y="4191066"/>
                </a:cubicBezTo>
                <a:cubicBezTo>
                  <a:pt x="7754405" y="4190973"/>
                  <a:pt x="7754405" y="4190973"/>
                  <a:pt x="7754405" y="4190973"/>
                </a:cubicBezTo>
                <a:cubicBezTo>
                  <a:pt x="7752231" y="4190881"/>
                  <a:pt x="7752168" y="4188759"/>
                  <a:pt x="7752168" y="4188759"/>
                </a:cubicBezTo>
                <a:cubicBezTo>
                  <a:pt x="7752105" y="4186639"/>
                  <a:pt x="7749932" y="4186546"/>
                  <a:pt x="7749932" y="4186546"/>
                </a:cubicBezTo>
                <a:close/>
                <a:moveTo>
                  <a:pt x="3039709" y="4186546"/>
                </a:moveTo>
                <a:cubicBezTo>
                  <a:pt x="3039709" y="4186546"/>
                  <a:pt x="3039770" y="4188667"/>
                  <a:pt x="3039770" y="4188667"/>
                </a:cubicBezTo>
                <a:cubicBezTo>
                  <a:pt x="3039833" y="4190787"/>
                  <a:pt x="3039833" y="4190787"/>
                  <a:pt x="3042069" y="4193001"/>
                </a:cubicBezTo>
                <a:lnTo>
                  <a:pt x="3039896" y="4192908"/>
                </a:lnTo>
                <a:cubicBezTo>
                  <a:pt x="3036605" y="4191708"/>
                  <a:pt x="3036094" y="4192745"/>
                  <a:pt x="3036420" y="4194612"/>
                </a:cubicBezTo>
                <a:cubicBezTo>
                  <a:pt x="3036745" y="4196480"/>
                  <a:pt x="3037911" y="4199177"/>
                  <a:pt x="3037974" y="4201296"/>
                </a:cubicBezTo>
                <a:lnTo>
                  <a:pt x="3045673" y="4201627"/>
                </a:lnTo>
                <a:lnTo>
                  <a:pt x="3046706" y="4202987"/>
                </a:lnTo>
                <a:lnTo>
                  <a:pt x="3046730" y="4203790"/>
                </a:lnTo>
                <a:cubicBezTo>
                  <a:pt x="3046793" y="4205911"/>
                  <a:pt x="3048966" y="4206003"/>
                  <a:pt x="3048966" y="4206003"/>
                </a:cubicBezTo>
                <a:lnTo>
                  <a:pt x="3048965" y="4205962"/>
                </a:lnTo>
                <a:lnTo>
                  <a:pt x="3049625" y="4206831"/>
                </a:lnTo>
                <a:cubicBezTo>
                  <a:pt x="3050301" y="4202138"/>
                  <a:pt x="3058780" y="4209119"/>
                  <a:pt x="3059457" y="4204426"/>
                </a:cubicBezTo>
                <a:cubicBezTo>
                  <a:pt x="3059795" y="4202080"/>
                  <a:pt x="3057506" y="4201507"/>
                  <a:pt x="3053987" y="4201236"/>
                </a:cubicBezTo>
                <a:lnTo>
                  <a:pt x="3047105" y="4200494"/>
                </a:lnTo>
                <a:lnTo>
                  <a:pt x="3046604" y="4199549"/>
                </a:lnTo>
                <a:cubicBezTo>
                  <a:pt x="3046604" y="4199549"/>
                  <a:pt x="3046604" y="4199549"/>
                  <a:pt x="3048778" y="4199643"/>
                </a:cubicBezTo>
                <a:cubicBezTo>
                  <a:pt x="3057472" y="4200014"/>
                  <a:pt x="3048715" y="4197521"/>
                  <a:pt x="3053000" y="4195586"/>
                </a:cubicBezTo>
                <a:cubicBezTo>
                  <a:pt x="3055110" y="4193558"/>
                  <a:pt x="3057283" y="4193651"/>
                  <a:pt x="3057221" y="4191531"/>
                </a:cubicBezTo>
                <a:cubicBezTo>
                  <a:pt x="3057159" y="4189410"/>
                  <a:pt x="3057159" y="4189410"/>
                  <a:pt x="3054985" y="4189318"/>
                </a:cubicBezTo>
                <a:cubicBezTo>
                  <a:pt x="3054921" y="4187197"/>
                  <a:pt x="3052812" y="4189225"/>
                  <a:pt x="3052812" y="4189225"/>
                </a:cubicBezTo>
                <a:cubicBezTo>
                  <a:pt x="3052812" y="4189225"/>
                  <a:pt x="3050700" y="4191252"/>
                  <a:pt x="3050700" y="4191252"/>
                </a:cubicBezTo>
                <a:cubicBezTo>
                  <a:pt x="3050700" y="4191252"/>
                  <a:pt x="3048465" y="4189038"/>
                  <a:pt x="3048465" y="4189038"/>
                </a:cubicBezTo>
                <a:cubicBezTo>
                  <a:pt x="3046292" y="4188946"/>
                  <a:pt x="3046355" y="4191066"/>
                  <a:pt x="3046355" y="4191066"/>
                </a:cubicBezTo>
                <a:cubicBezTo>
                  <a:pt x="3044181" y="4190973"/>
                  <a:pt x="3044181" y="4190973"/>
                  <a:pt x="3044181" y="4190973"/>
                </a:cubicBezTo>
                <a:cubicBezTo>
                  <a:pt x="3042008" y="4190881"/>
                  <a:pt x="3041945" y="4188759"/>
                  <a:pt x="3041945" y="4188759"/>
                </a:cubicBezTo>
                <a:cubicBezTo>
                  <a:pt x="3041882" y="4186639"/>
                  <a:pt x="3039709" y="4186546"/>
                  <a:pt x="3039709" y="4186546"/>
                </a:cubicBezTo>
                <a:close/>
                <a:moveTo>
                  <a:pt x="7599260" y="4185178"/>
                </a:moveTo>
                <a:lnTo>
                  <a:pt x="7600837" y="4187518"/>
                </a:lnTo>
                <a:lnTo>
                  <a:pt x="7600837" y="4188949"/>
                </a:lnTo>
                <a:lnTo>
                  <a:pt x="7599376" y="4188584"/>
                </a:lnTo>
                <a:lnTo>
                  <a:pt x="7598658" y="4187518"/>
                </a:lnTo>
                <a:lnTo>
                  <a:pt x="7598658" y="4188404"/>
                </a:lnTo>
                <a:lnTo>
                  <a:pt x="7593409" y="4187092"/>
                </a:lnTo>
                <a:close/>
                <a:moveTo>
                  <a:pt x="2889036" y="4185178"/>
                </a:moveTo>
                <a:lnTo>
                  <a:pt x="2890613" y="4187518"/>
                </a:lnTo>
                <a:lnTo>
                  <a:pt x="2890613" y="4188949"/>
                </a:lnTo>
                <a:lnTo>
                  <a:pt x="2889152" y="4188584"/>
                </a:lnTo>
                <a:lnTo>
                  <a:pt x="2888434" y="4187518"/>
                </a:lnTo>
                <a:lnTo>
                  <a:pt x="2888434" y="4188404"/>
                </a:lnTo>
                <a:lnTo>
                  <a:pt x="2883186" y="4187092"/>
                </a:lnTo>
                <a:close/>
                <a:moveTo>
                  <a:pt x="7710013" y="4178595"/>
                </a:moveTo>
                <a:lnTo>
                  <a:pt x="7710784" y="4178757"/>
                </a:lnTo>
                <a:lnTo>
                  <a:pt x="7710337" y="4184691"/>
                </a:lnTo>
                <a:lnTo>
                  <a:pt x="7709143" y="4184639"/>
                </a:lnTo>
                <a:close/>
                <a:moveTo>
                  <a:pt x="2999789" y="4178595"/>
                </a:moveTo>
                <a:lnTo>
                  <a:pt x="3000560" y="4178757"/>
                </a:lnTo>
                <a:lnTo>
                  <a:pt x="3000114" y="4184691"/>
                </a:lnTo>
                <a:lnTo>
                  <a:pt x="2998919" y="4184639"/>
                </a:lnTo>
                <a:close/>
                <a:moveTo>
                  <a:pt x="7624551" y="4174296"/>
                </a:moveTo>
                <a:cubicBezTo>
                  <a:pt x="7619520" y="4176801"/>
                  <a:pt x="7624551" y="4186821"/>
                  <a:pt x="7628324" y="4188856"/>
                </a:cubicBezTo>
                <a:cubicBezTo>
                  <a:pt x="7629582" y="4189535"/>
                  <a:pt x="7630700" y="4189326"/>
                  <a:pt x="7631258" y="4187657"/>
                </a:cubicBezTo>
                <a:cubicBezTo>
                  <a:pt x="7631258" y="4184317"/>
                  <a:pt x="7629022" y="4184317"/>
                  <a:pt x="7629022" y="4187657"/>
                </a:cubicBezTo>
                <a:cubicBezTo>
                  <a:pt x="7629022" y="4180976"/>
                  <a:pt x="7624551" y="4180976"/>
                  <a:pt x="7624551" y="4174296"/>
                </a:cubicBezTo>
                <a:close/>
                <a:moveTo>
                  <a:pt x="2914327" y="4174296"/>
                </a:moveTo>
                <a:cubicBezTo>
                  <a:pt x="2909297" y="4176801"/>
                  <a:pt x="2914327" y="4186821"/>
                  <a:pt x="2918100" y="4188856"/>
                </a:cubicBezTo>
                <a:cubicBezTo>
                  <a:pt x="2919359" y="4189535"/>
                  <a:pt x="2920476" y="4189326"/>
                  <a:pt x="2921035" y="4187657"/>
                </a:cubicBezTo>
                <a:cubicBezTo>
                  <a:pt x="2921035" y="4184317"/>
                  <a:pt x="2918798" y="4184317"/>
                  <a:pt x="2918798" y="4187657"/>
                </a:cubicBezTo>
                <a:cubicBezTo>
                  <a:pt x="2918798" y="4180976"/>
                  <a:pt x="2914327" y="4180976"/>
                  <a:pt x="2914327" y="4174296"/>
                </a:cubicBezTo>
                <a:close/>
                <a:moveTo>
                  <a:pt x="7746526" y="4171590"/>
                </a:moveTo>
                <a:cubicBezTo>
                  <a:pt x="7746526" y="4171590"/>
                  <a:pt x="7746526" y="4171590"/>
                  <a:pt x="7755094" y="4173730"/>
                </a:cubicBezTo>
                <a:cubicBezTo>
                  <a:pt x="7755094" y="4173730"/>
                  <a:pt x="7763659" y="4175870"/>
                  <a:pt x="7763659" y="4175870"/>
                </a:cubicBezTo>
                <a:cubicBezTo>
                  <a:pt x="7762912" y="4181060"/>
                  <a:pt x="7762912" y="4181060"/>
                  <a:pt x="7762912" y="4181060"/>
                </a:cubicBezTo>
                <a:lnTo>
                  <a:pt x="7775645" y="4184242"/>
                </a:lnTo>
                <a:lnTo>
                  <a:pt x="7776204" y="4191695"/>
                </a:lnTo>
                <a:cubicBezTo>
                  <a:pt x="7776265" y="4193802"/>
                  <a:pt x="7771882" y="4193614"/>
                  <a:pt x="7769691" y="4193521"/>
                </a:cubicBezTo>
                <a:cubicBezTo>
                  <a:pt x="7773229" y="4202090"/>
                  <a:pt x="7776247" y="4211690"/>
                  <a:pt x="7777036" y="4219878"/>
                </a:cubicBezTo>
                <a:lnTo>
                  <a:pt x="7776869" y="4222471"/>
                </a:lnTo>
                <a:lnTo>
                  <a:pt x="7776538" y="4222668"/>
                </a:lnTo>
                <a:lnTo>
                  <a:pt x="7776852" y="4222745"/>
                </a:lnTo>
                <a:lnTo>
                  <a:pt x="7776333" y="4230797"/>
                </a:lnTo>
                <a:lnTo>
                  <a:pt x="7775784" y="4231517"/>
                </a:lnTo>
                <a:lnTo>
                  <a:pt x="7772732" y="4230572"/>
                </a:lnTo>
                <a:cubicBezTo>
                  <a:pt x="7769021" y="4231358"/>
                  <a:pt x="7768574" y="4236384"/>
                  <a:pt x="7766620" y="4240348"/>
                </a:cubicBezTo>
                <a:lnTo>
                  <a:pt x="7765939" y="4241004"/>
                </a:lnTo>
                <a:lnTo>
                  <a:pt x="7766023" y="4239497"/>
                </a:lnTo>
                <a:cubicBezTo>
                  <a:pt x="7765568" y="4239117"/>
                  <a:pt x="7764472" y="4239070"/>
                  <a:pt x="7762296" y="4239503"/>
                </a:cubicBezTo>
                <a:cubicBezTo>
                  <a:pt x="7764301" y="4233275"/>
                  <a:pt x="7770500" y="4220914"/>
                  <a:pt x="7757353" y="4220351"/>
                </a:cubicBezTo>
                <a:cubicBezTo>
                  <a:pt x="7761549" y="4214218"/>
                  <a:pt x="7754974" y="4213936"/>
                  <a:pt x="7754787" y="4207614"/>
                </a:cubicBezTo>
                <a:cubicBezTo>
                  <a:pt x="7752064" y="4208025"/>
                  <a:pt x="7750204" y="4209917"/>
                  <a:pt x="7749019" y="4212595"/>
                </a:cubicBezTo>
                <a:lnTo>
                  <a:pt x="7748575" y="4215078"/>
                </a:lnTo>
                <a:lnTo>
                  <a:pt x="7739405" y="4212260"/>
                </a:lnTo>
                <a:lnTo>
                  <a:pt x="7739303" y="4208775"/>
                </a:lnTo>
                <a:cubicBezTo>
                  <a:pt x="7739303" y="4208775"/>
                  <a:pt x="7739303" y="4208775"/>
                  <a:pt x="7737248" y="4206589"/>
                </a:cubicBezTo>
                <a:cubicBezTo>
                  <a:pt x="7735256" y="4206504"/>
                  <a:pt x="7735256" y="4206504"/>
                  <a:pt x="7735256" y="4206504"/>
                </a:cubicBezTo>
                <a:lnTo>
                  <a:pt x="7735331" y="4209030"/>
                </a:lnTo>
                <a:lnTo>
                  <a:pt x="7732727" y="4205774"/>
                </a:lnTo>
                <a:cubicBezTo>
                  <a:pt x="7724159" y="4203633"/>
                  <a:pt x="7716340" y="4196303"/>
                  <a:pt x="7707771" y="4194163"/>
                </a:cubicBezTo>
                <a:lnTo>
                  <a:pt x="7708408" y="4189745"/>
                </a:lnTo>
                <a:lnTo>
                  <a:pt x="7710461" y="4188869"/>
                </a:lnTo>
                <a:cubicBezTo>
                  <a:pt x="7710461" y="4188869"/>
                  <a:pt x="7710461" y="4188869"/>
                  <a:pt x="7712656" y="4186876"/>
                </a:cubicBezTo>
                <a:cubicBezTo>
                  <a:pt x="7712656" y="4186876"/>
                  <a:pt x="7712656" y="4186876"/>
                  <a:pt x="7714914" y="4186973"/>
                </a:cubicBezTo>
                <a:lnTo>
                  <a:pt x="7715570" y="4179766"/>
                </a:lnTo>
                <a:lnTo>
                  <a:pt x="7727242" y="4182227"/>
                </a:lnTo>
                <a:cubicBezTo>
                  <a:pt x="7733574" y="4184481"/>
                  <a:pt x="7739999" y="4186087"/>
                  <a:pt x="7745031" y="4181967"/>
                </a:cubicBezTo>
                <a:cubicBezTo>
                  <a:pt x="7745778" y="4176779"/>
                  <a:pt x="7745778" y="4176779"/>
                  <a:pt x="7746526" y="4171590"/>
                </a:cubicBezTo>
                <a:close/>
                <a:moveTo>
                  <a:pt x="3036302" y="4171590"/>
                </a:moveTo>
                <a:cubicBezTo>
                  <a:pt x="3036302" y="4171590"/>
                  <a:pt x="3036302" y="4171590"/>
                  <a:pt x="3044870" y="4173730"/>
                </a:cubicBezTo>
                <a:cubicBezTo>
                  <a:pt x="3044870" y="4173730"/>
                  <a:pt x="3053435" y="4175870"/>
                  <a:pt x="3053435" y="4175870"/>
                </a:cubicBezTo>
                <a:cubicBezTo>
                  <a:pt x="3052688" y="4181060"/>
                  <a:pt x="3052688" y="4181060"/>
                  <a:pt x="3052688" y="4181060"/>
                </a:cubicBezTo>
                <a:lnTo>
                  <a:pt x="3065422" y="4184242"/>
                </a:lnTo>
                <a:lnTo>
                  <a:pt x="3065980" y="4191695"/>
                </a:lnTo>
                <a:cubicBezTo>
                  <a:pt x="3066041" y="4193802"/>
                  <a:pt x="3061658" y="4193614"/>
                  <a:pt x="3059467" y="4193521"/>
                </a:cubicBezTo>
                <a:cubicBezTo>
                  <a:pt x="3063005" y="4202090"/>
                  <a:pt x="3066023" y="4211690"/>
                  <a:pt x="3066813" y="4219878"/>
                </a:cubicBezTo>
                <a:lnTo>
                  <a:pt x="3066645" y="4222471"/>
                </a:lnTo>
                <a:lnTo>
                  <a:pt x="3066314" y="4222668"/>
                </a:lnTo>
                <a:lnTo>
                  <a:pt x="3066628" y="4222745"/>
                </a:lnTo>
                <a:lnTo>
                  <a:pt x="3066109" y="4230797"/>
                </a:lnTo>
                <a:lnTo>
                  <a:pt x="3065560" y="4231517"/>
                </a:lnTo>
                <a:lnTo>
                  <a:pt x="3062508" y="4230572"/>
                </a:lnTo>
                <a:cubicBezTo>
                  <a:pt x="3058797" y="4231358"/>
                  <a:pt x="3058350" y="4236384"/>
                  <a:pt x="3056396" y="4240348"/>
                </a:cubicBezTo>
                <a:lnTo>
                  <a:pt x="3055716" y="4241004"/>
                </a:lnTo>
                <a:lnTo>
                  <a:pt x="3055800" y="4239497"/>
                </a:lnTo>
                <a:cubicBezTo>
                  <a:pt x="3055344" y="4239117"/>
                  <a:pt x="3054248" y="4239070"/>
                  <a:pt x="3052072" y="4239503"/>
                </a:cubicBezTo>
                <a:cubicBezTo>
                  <a:pt x="3054077" y="4233275"/>
                  <a:pt x="3060277" y="4220914"/>
                  <a:pt x="3047129" y="4220351"/>
                </a:cubicBezTo>
                <a:cubicBezTo>
                  <a:pt x="3051325" y="4214218"/>
                  <a:pt x="3044750" y="4213936"/>
                  <a:pt x="3044564" y="4207614"/>
                </a:cubicBezTo>
                <a:cubicBezTo>
                  <a:pt x="3041840" y="4208025"/>
                  <a:pt x="3039981" y="4209917"/>
                  <a:pt x="3038795" y="4212595"/>
                </a:cubicBezTo>
                <a:lnTo>
                  <a:pt x="3038351" y="4215078"/>
                </a:lnTo>
                <a:lnTo>
                  <a:pt x="3029182" y="4212260"/>
                </a:lnTo>
                <a:lnTo>
                  <a:pt x="3029079" y="4208775"/>
                </a:lnTo>
                <a:cubicBezTo>
                  <a:pt x="3029079" y="4208775"/>
                  <a:pt x="3029079" y="4208775"/>
                  <a:pt x="3027024" y="4206589"/>
                </a:cubicBezTo>
                <a:cubicBezTo>
                  <a:pt x="3025032" y="4206504"/>
                  <a:pt x="3025032" y="4206504"/>
                  <a:pt x="3025032" y="4206504"/>
                </a:cubicBezTo>
                <a:lnTo>
                  <a:pt x="3025107" y="4209030"/>
                </a:lnTo>
                <a:lnTo>
                  <a:pt x="3022503" y="4205774"/>
                </a:lnTo>
                <a:cubicBezTo>
                  <a:pt x="3013935" y="4203633"/>
                  <a:pt x="3006116" y="4196303"/>
                  <a:pt x="2997547" y="4194163"/>
                </a:cubicBezTo>
                <a:lnTo>
                  <a:pt x="2998184" y="4189745"/>
                </a:lnTo>
                <a:lnTo>
                  <a:pt x="3000237" y="4188869"/>
                </a:lnTo>
                <a:cubicBezTo>
                  <a:pt x="3000237" y="4188869"/>
                  <a:pt x="3000237" y="4188869"/>
                  <a:pt x="3002433" y="4186876"/>
                </a:cubicBezTo>
                <a:cubicBezTo>
                  <a:pt x="3002433" y="4186876"/>
                  <a:pt x="3002433" y="4186876"/>
                  <a:pt x="3004691" y="4186973"/>
                </a:cubicBezTo>
                <a:lnTo>
                  <a:pt x="3005347" y="4179766"/>
                </a:lnTo>
                <a:lnTo>
                  <a:pt x="3017019" y="4182227"/>
                </a:lnTo>
                <a:cubicBezTo>
                  <a:pt x="3023350" y="4184481"/>
                  <a:pt x="3029776" y="4186087"/>
                  <a:pt x="3034807" y="4181967"/>
                </a:cubicBezTo>
                <a:cubicBezTo>
                  <a:pt x="3035555" y="4176779"/>
                  <a:pt x="3035555" y="4176779"/>
                  <a:pt x="3036302" y="4171590"/>
                </a:cubicBezTo>
                <a:close/>
                <a:moveTo>
                  <a:pt x="7774543" y="4167480"/>
                </a:moveTo>
                <a:lnTo>
                  <a:pt x="7777920" y="4175722"/>
                </a:lnTo>
                <a:lnTo>
                  <a:pt x="7777666" y="4176662"/>
                </a:lnTo>
                <a:lnTo>
                  <a:pt x="7773692" y="4177453"/>
                </a:lnTo>
                <a:cubicBezTo>
                  <a:pt x="7771202" y="4177419"/>
                  <a:pt x="7767943" y="4176940"/>
                  <a:pt x="7763659" y="4175870"/>
                </a:cubicBezTo>
                <a:cubicBezTo>
                  <a:pt x="7764033" y="4173275"/>
                  <a:pt x="7764219" y="4171978"/>
                  <a:pt x="7763243" y="4171062"/>
                </a:cubicBezTo>
                <a:lnTo>
                  <a:pt x="7757162" y="4168991"/>
                </a:lnTo>
                <a:lnTo>
                  <a:pt x="7763458" y="4167738"/>
                </a:lnTo>
                <a:cubicBezTo>
                  <a:pt x="7765062" y="4166491"/>
                  <a:pt x="7765595" y="4165988"/>
                  <a:pt x="7766815" y="4170250"/>
                </a:cubicBezTo>
                <a:cubicBezTo>
                  <a:pt x="7766877" y="4172357"/>
                  <a:pt x="7766877" y="4172357"/>
                  <a:pt x="7766877" y="4172357"/>
                </a:cubicBezTo>
                <a:cubicBezTo>
                  <a:pt x="7769131" y="4174558"/>
                  <a:pt x="7771261" y="4172544"/>
                  <a:pt x="7771261" y="4172544"/>
                </a:cubicBezTo>
                <a:cubicBezTo>
                  <a:pt x="7771261" y="4172544"/>
                  <a:pt x="7771197" y="4170437"/>
                  <a:pt x="7773327" y="4168424"/>
                </a:cubicBezTo>
                <a:close/>
                <a:moveTo>
                  <a:pt x="3064319" y="4167480"/>
                </a:moveTo>
                <a:lnTo>
                  <a:pt x="3067696" y="4175722"/>
                </a:lnTo>
                <a:lnTo>
                  <a:pt x="3067442" y="4176662"/>
                </a:lnTo>
                <a:lnTo>
                  <a:pt x="3063469" y="4177453"/>
                </a:lnTo>
                <a:cubicBezTo>
                  <a:pt x="3060978" y="4177419"/>
                  <a:pt x="3057719" y="4176940"/>
                  <a:pt x="3053435" y="4175870"/>
                </a:cubicBezTo>
                <a:cubicBezTo>
                  <a:pt x="3053809" y="4173275"/>
                  <a:pt x="3053995" y="4171978"/>
                  <a:pt x="3053019" y="4171062"/>
                </a:cubicBezTo>
                <a:lnTo>
                  <a:pt x="3046939" y="4168991"/>
                </a:lnTo>
                <a:lnTo>
                  <a:pt x="3053234" y="4167738"/>
                </a:lnTo>
                <a:cubicBezTo>
                  <a:pt x="3054839" y="4166491"/>
                  <a:pt x="3055371" y="4165988"/>
                  <a:pt x="3056592" y="4170250"/>
                </a:cubicBezTo>
                <a:cubicBezTo>
                  <a:pt x="3056654" y="4172357"/>
                  <a:pt x="3056654" y="4172357"/>
                  <a:pt x="3056654" y="4172357"/>
                </a:cubicBezTo>
                <a:cubicBezTo>
                  <a:pt x="3058908" y="4174558"/>
                  <a:pt x="3061037" y="4172544"/>
                  <a:pt x="3061037" y="4172544"/>
                </a:cubicBezTo>
                <a:cubicBezTo>
                  <a:pt x="3061037" y="4172544"/>
                  <a:pt x="3060973" y="4170437"/>
                  <a:pt x="3063104" y="4168424"/>
                </a:cubicBezTo>
                <a:close/>
                <a:moveTo>
                  <a:pt x="10776253" y="4164822"/>
                </a:moveTo>
                <a:lnTo>
                  <a:pt x="10774968" y="4168647"/>
                </a:lnTo>
                <a:lnTo>
                  <a:pt x="10773380" y="4165012"/>
                </a:lnTo>
                <a:close/>
                <a:moveTo>
                  <a:pt x="7773202" y="4164209"/>
                </a:moveTo>
                <a:cubicBezTo>
                  <a:pt x="7773234" y="4165262"/>
                  <a:pt x="7774360" y="4166363"/>
                  <a:pt x="7774931" y="4167177"/>
                </a:cubicBezTo>
                <a:lnTo>
                  <a:pt x="7774543" y="4167480"/>
                </a:lnTo>
                <a:close/>
                <a:moveTo>
                  <a:pt x="3062979" y="4164209"/>
                </a:moveTo>
                <a:cubicBezTo>
                  <a:pt x="3063010" y="4165262"/>
                  <a:pt x="3064137" y="4166363"/>
                  <a:pt x="3064708" y="4167177"/>
                </a:cubicBezTo>
                <a:lnTo>
                  <a:pt x="3064319" y="4167480"/>
                </a:lnTo>
                <a:close/>
                <a:moveTo>
                  <a:pt x="7742523" y="4162896"/>
                </a:moveTo>
                <a:cubicBezTo>
                  <a:pt x="7746843" y="4160977"/>
                  <a:pt x="7749097" y="4163177"/>
                  <a:pt x="7751351" y="4165379"/>
                </a:cubicBezTo>
                <a:lnTo>
                  <a:pt x="7749644" y="4166993"/>
                </a:lnTo>
                <a:lnTo>
                  <a:pt x="7748344" y="4166668"/>
                </a:lnTo>
                <a:cubicBezTo>
                  <a:pt x="7747274" y="4166401"/>
                  <a:pt x="7747274" y="4166401"/>
                  <a:pt x="7747274" y="4166401"/>
                </a:cubicBezTo>
                <a:cubicBezTo>
                  <a:pt x="7747274" y="4166401"/>
                  <a:pt x="7747274" y="4166401"/>
                  <a:pt x="7746203" y="4166132"/>
                </a:cubicBezTo>
                <a:lnTo>
                  <a:pt x="7741832" y="4165040"/>
                </a:lnTo>
                <a:close/>
                <a:moveTo>
                  <a:pt x="3032300" y="4162896"/>
                </a:moveTo>
                <a:cubicBezTo>
                  <a:pt x="3036619" y="4160977"/>
                  <a:pt x="3038873" y="4163177"/>
                  <a:pt x="3041127" y="4165379"/>
                </a:cubicBezTo>
                <a:lnTo>
                  <a:pt x="3039420" y="4166993"/>
                </a:lnTo>
                <a:lnTo>
                  <a:pt x="3038120" y="4166668"/>
                </a:lnTo>
                <a:cubicBezTo>
                  <a:pt x="3037050" y="4166401"/>
                  <a:pt x="3037050" y="4166401"/>
                  <a:pt x="3037050" y="4166401"/>
                </a:cubicBezTo>
                <a:cubicBezTo>
                  <a:pt x="3037050" y="4166401"/>
                  <a:pt x="3037050" y="4166401"/>
                  <a:pt x="3035979" y="4166132"/>
                </a:cubicBezTo>
                <a:lnTo>
                  <a:pt x="3031608" y="4165040"/>
                </a:lnTo>
                <a:close/>
                <a:moveTo>
                  <a:pt x="7633815" y="4159785"/>
                </a:moveTo>
                <a:cubicBezTo>
                  <a:pt x="7633003" y="4165418"/>
                  <a:pt x="7642161" y="4167705"/>
                  <a:pt x="7642161" y="4167705"/>
                </a:cubicBezTo>
                <a:cubicBezTo>
                  <a:pt x="7642972" y="4162074"/>
                  <a:pt x="7642972" y="4162074"/>
                  <a:pt x="7642972" y="4162074"/>
                </a:cubicBezTo>
                <a:cubicBezTo>
                  <a:pt x="7642972" y="4162074"/>
                  <a:pt x="7642972" y="4162074"/>
                  <a:pt x="7633815" y="4159785"/>
                </a:cubicBezTo>
                <a:close/>
                <a:moveTo>
                  <a:pt x="2923591" y="4159785"/>
                </a:moveTo>
                <a:cubicBezTo>
                  <a:pt x="2922780" y="4165418"/>
                  <a:pt x="2931937" y="4167705"/>
                  <a:pt x="2931937" y="4167705"/>
                </a:cubicBezTo>
                <a:cubicBezTo>
                  <a:pt x="2932748" y="4162074"/>
                  <a:pt x="2932748" y="4162074"/>
                  <a:pt x="2932748" y="4162074"/>
                </a:cubicBezTo>
                <a:cubicBezTo>
                  <a:pt x="2932748" y="4162074"/>
                  <a:pt x="2932748" y="4162074"/>
                  <a:pt x="2923591" y="4159785"/>
                </a:cubicBezTo>
                <a:close/>
                <a:moveTo>
                  <a:pt x="10768616" y="4154106"/>
                </a:moveTo>
                <a:lnTo>
                  <a:pt x="10773380" y="4165012"/>
                </a:lnTo>
                <a:lnTo>
                  <a:pt x="10764761" y="4165579"/>
                </a:lnTo>
                <a:cubicBezTo>
                  <a:pt x="10764761" y="4165579"/>
                  <a:pt x="10768616" y="4154106"/>
                  <a:pt x="10768616" y="4154106"/>
                </a:cubicBezTo>
                <a:close/>
                <a:moveTo>
                  <a:pt x="7643720" y="4145903"/>
                </a:moveTo>
                <a:cubicBezTo>
                  <a:pt x="7643720" y="4145903"/>
                  <a:pt x="7643720" y="4145903"/>
                  <a:pt x="7642973" y="4151093"/>
                </a:cubicBezTo>
                <a:cubicBezTo>
                  <a:pt x="7650793" y="4158423"/>
                  <a:pt x="7659359" y="4160563"/>
                  <a:pt x="7667925" y="4162704"/>
                </a:cubicBezTo>
                <a:cubicBezTo>
                  <a:pt x="7667925" y="4162704"/>
                  <a:pt x="7667925" y="4162704"/>
                  <a:pt x="7676492" y="4164844"/>
                </a:cubicBezTo>
                <a:cubicBezTo>
                  <a:pt x="7675746" y="4170033"/>
                  <a:pt x="7674999" y="4175222"/>
                  <a:pt x="7682819" y="4182552"/>
                </a:cubicBezTo>
                <a:cubicBezTo>
                  <a:pt x="7699953" y="4186833"/>
                  <a:pt x="7699206" y="4192023"/>
                  <a:pt x="7707024" y="4199351"/>
                </a:cubicBezTo>
                <a:cubicBezTo>
                  <a:pt x="7715592" y="4201493"/>
                  <a:pt x="7724159" y="4203633"/>
                  <a:pt x="7723411" y="4208823"/>
                </a:cubicBezTo>
                <a:cubicBezTo>
                  <a:pt x="7731979" y="4210963"/>
                  <a:pt x="7739799" y="4218293"/>
                  <a:pt x="7739799" y="4218293"/>
                </a:cubicBezTo>
                <a:cubicBezTo>
                  <a:pt x="7744082" y="4219363"/>
                  <a:pt x="7746225" y="4219899"/>
                  <a:pt x="7747296" y="4220166"/>
                </a:cubicBezTo>
                <a:lnTo>
                  <a:pt x="7747651" y="4220254"/>
                </a:lnTo>
                <a:lnTo>
                  <a:pt x="7747288" y="4222288"/>
                </a:lnTo>
                <a:cubicBezTo>
                  <a:pt x="7747224" y="4229388"/>
                  <a:pt x="7749085" y="4236832"/>
                  <a:pt x="7751340" y="4239034"/>
                </a:cubicBezTo>
                <a:cubicBezTo>
                  <a:pt x="7749271" y="4243154"/>
                  <a:pt x="7746893" y="4236739"/>
                  <a:pt x="7744828" y="4240860"/>
                </a:cubicBezTo>
                <a:cubicBezTo>
                  <a:pt x="7745986" y="4243014"/>
                  <a:pt x="7748802" y="4245765"/>
                  <a:pt x="7751869" y="4247737"/>
                </a:cubicBezTo>
                <a:lnTo>
                  <a:pt x="7758637" y="4249485"/>
                </a:lnTo>
                <a:lnTo>
                  <a:pt x="7754257" y="4248391"/>
                </a:lnTo>
                <a:cubicBezTo>
                  <a:pt x="7751584" y="4247723"/>
                  <a:pt x="7748381" y="4246922"/>
                  <a:pt x="7744107" y="4245855"/>
                </a:cubicBezTo>
                <a:lnTo>
                  <a:pt x="7743223" y="4246596"/>
                </a:lnTo>
                <a:lnTo>
                  <a:pt x="7742760" y="4244981"/>
                </a:lnTo>
                <a:cubicBezTo>
                  <a:pt x="7742698" y="4242872"/>
                  <a:pt x="7740506" y="4242779"/>
                  <a:pt x="7738314" y="4242684"/>
                </a:cubicBezTo>
                <a:cubicBezTo>
                  <a:pt x="7736186" y="4244699"/>
                  <a:pt x="7736186" y="4244699"/>
                  <a:pt x="7736247" y="4246806"/>
                </a:cubicBezTo>
                <a:lnTo>
                  <a:pt x="7737220" y="4251630"/>
                </a:lnTo>
                <a:lnTo>
                  <a:pt x="7734204" y="4254158"/>
                </a:lnTo>
                <a:lnTo>
                  <a:pt x="7725729" y="4248255"/>
                </a:lnTo>
                <a:cubicBezTo>
                  <a:pt x="7720430" y="4246930"/>
                  <a:pt x="7713885" y="4246633"/>
                  <a:pt x="7709274" y="4248155"/>
                </a:cubicBezTo>
                <a:cubicBezTo>
                  <a:pt x="7700796" y="4246036"/>
                  <a:pt x="7691574" y="4249079"/>
                  <a:pt x="7674616" y="4244842"/>
                </a:cubicBezTo>
                <a:cubicBezTo>
                  <a:pt x="7674616" y="4244842"/>
                  <a:pt x="7666137" y="4242724"/>
                  <a:pt x="7666137" y="4242724"/>
                </a:cubicBezTo>
                <a:cubicBezTo>
                  <a:pt x="7665393" y="4247887"/>
                  <a:pt x="7665393" y="4247887"/>
                  <a:pt x="7673873" y="4250004"/>
                </a:cubicBezTo>
                <a:cubicBezTo>
                  <a:pt x="7673130" y="4255167"/>
                  <a:pt x="7681609" y="4257285"/>
                  <a:pt x="7690088" y="4259403"/>
                </a:cubicBezTo>
                <a:cubicBezTo>
                  <a:pt x="7697821" y="4266682"/>
                  <a:pt x="7697077" y="4271844"/>
                  <a:pt x="7695591" y="4282168"/>
                </a:cubicBezTo>
                <a:cubicBezTo>
                  <a:pt x="7687114" y="4280050"/>
                  <a:pt x="7678635" y="4277931"/>
                  <a:pt x="7670156" y="4275812"/>
                </a:cubicBezTo>
                <a:cubicBezTo>
                  <a:pt x="7669413" y="4280975"/>
                  <a:pt x="7668668" y="4286137"/>
                  <a:pt x="7667925" y="4291297"/>
                </a:cubicBezTo>
                <a:cubicBezTo>
                  <a:pt x="7671980" y="4293647"/>
                  <a:pt x="7675159" y="4294442"/>
                  <a:pt x="7677901" y="4294458"/>
                </a:cubicBezTo>
                <a:cubicBezTo>
                  <a:pt x="7686129" y="4294509"/>
                  <a:pt x="7690424" y="4287561"/>
                  <a:pt x="7702582" y="4294610"/>
                </a:cubicBezTo>
                <a:cubicBezTo>
                  <a:pt x="7703326" y="4289448"/>
                  <a:pt x="7704070" y="4284286"/>
                  <a:pt x="7712549" y="4286404"/>
                </a:cubicBezTo>
                <a:cubicBezTo>
                  <a:pt x="7721028" y="4288522"/>
                  <a:pt x="7711806" y="4291566"/>
                  <a:pt x="7720285" y="4293685"/>
                </a:cubicBezTo>
                <a:lnTo>
                  <a:pt x="7720900" y="4292690"/>
                </a:lnTo>
                <a:lnTo>
                  <a:pt x="7722075" y="4294327"/>
                </a:lnTo>
                <a:cubicBezTo>
                  <a:pt x="7724352" y="4296313"/>
                  <a:pt x="7726947" y="4297348"/>
                  <a:pt x="7728519" y="4294949"/>
                </a:cubicBezTo>
                <a:lnTo>
                  <a:pt x="7726314" y="4290938"/>
                </a:lnTo>
                <a:lnTo>
                  <a:pt x="7729505" y="4290641"/>
                </a:lnTo>
                <a:cubicBezTo>
                  <a:pt x="7729505" y="4290641"/>
                  <a:pt x="7731625" y="4291171"/>
                  <a:pt x="7733745" y="4291699"/>
                </a:cubicBezTo>
                <a:lnTo>
                  <a:pt x="7737226" y="4292570"/>
                </a:lnTo>
                <a:lnTo>
                  <a:pt x="7737407" y="4292757"/>
                </a:lnTo>
                <a:lnTo>
                  <a:pt x="7737520" y="4292643"/>
                </a:lnTo>
                <a:lnTo>
                  <a:pt x="7737984" y="4292759"/>
                </a:lnTo>
                <a:lnTo>
                  <a:pt x="7737627" y="4292535"/>
                </a:lnTo>
                <a:lnTo>
                  <a:pt x="7739339" y="4290807"/>
                </a:lnTo>
                <a:cubicBezTo>
                  <a:pt x="7739279" y="4288770"/>
                  <a:pt x="7739279" y="4288770"/>
                  <a:pt x="7739279" y="4288770"/>
                </a:cubicBezTo>
                <a:cubicBezTo>
                  <a:pt x="7739219" y="4286735"/>
                  <a:pt x="7739219" y="4286735"/>
                  <a:pt x="7737226" y="4286649"/>
                </a:cubicBezTo>
                <a:cubicBezTo>
                  <a:pt x="7737226" y="4286649"/>
                  <a:pt x="7735295" y="4288600"/>
                  <a:pt x="7735295" y="4288600"/>
                </a:cubicBezTo>
                <a:cubicBezTo>
                  <a:pt x="7735295" y="4288600"/>
                  <a:pt x="7735295" y="4288600"/>
                  <a:pt x="7735355" y="4290636"/>
                </a:cubicBezTo>
                <a:lnTo>
                  <a:pt x="7736515" y="4291834"/>
                </a:lnTo>
                <a:lnTo>
                  <a:pt x="7730937" y="4288326"/>
                </a:lnTo>
                <a:cubicBezTo>
                  <a:pt x="7730063" y="4286769"/>
                  <a:pt x="7730249" y="4285480"/>
                  <a:pt x="7730249" y="4285480"/>
                </a:cubicBezTo>
                <a:cubicBezTo>
                  <a:pt x="7730992" y="4280317"/>
                  <a:pt x="7739471" y="4282436"/>
                  <a:pt x="7731735" y="4275154"/>
                </a:cubicBezTo>
                <a:cubicBezTo>
                  <a:pt x="7731735" y="4275154"/>
                  <a:pt x="7730175" y="4270755"/>
                  <a:pt x="7729765" y="4265975"/>
                </a:cubicBezTo>
                <a:lnTo>
                  <a:pt x="7734687" y="4254564"/>
                </a:lnTo>
                <a:lnTo>
                  <a:pt x="7738090" y="4255950"/>
                </a:lnTo>
                <a:lnTo>
                  <a:pt x="7738813" y="4259542"/>
                </a:lnTo>
                <a:cubicBezTo>
                  <a:pt x="7738813" y="4259542"/>
                  <a:pt x="7738875" y="4261650"/>
                  <a:pt x="7738875" y="4261650"/>
                </a:cubicBezTo>
                <a:cubicBezTo>
                  <a:pt x="7736746" y="4263662"/>
                  <a:pt x="7736869" y="4267877"/>
                  <a:pt x="7736933" y="4269984"/>
                </a:cubicBezTo>
                <a:cubicBezTo>
                  <a:pt x="7736996" y="4272091"/>
                  <a:pt x="7739186" y="4272185"/>
                  <a:pt x="7741378" y="4272278"/>
                </a:cubicBezTo>
                <a:cubicBezTo>
                  <a:pt x="7741378" y="4272278"/>
                  <a:pt x="7743507" y="4270266"/>
                  <a:pt x="7743507" y="4270266"/>
                </a:cubicBezTo>
                <a:cubicBezTo>
                  <a:pt x="7743383" y="4266051"/>
                  <a:pt x="7743383" y="4266051"/>
                  <a:pt x="7743320" y="4263944"/>
                </a:cubicBezTo>
                <a:cubicBezTo>
                  <a:pt x="7745512" y="4264038"/>
                  <a:pt x="7747704" y="4264132"/>
                  <a:pt x="7749833" y="4262118"/>
                </a:cubicBezTo>
                <a:cubicBezTo>
                  <a:pt x="7749956" y="4266332"/>
                  <a:pt x="7752149" y="4266426"/>
                  <a:pt x="7752211" y="4268534"/>
                </a:cubicBezTo>
                <a:cubicBezTo>
                  <a:pt x="7747890" y="4270453"/>
                  <a:pt x="7747890" y="4270453"/>
                  <a:pt x="7743569" y="4272372"/>
                </a:cubicBezTo>
                <a:cubicBezTo>
                  <a:pt x="7754838" y="4283377"/>
                  <a:pt x="7739747" y="4291149"/>
                  <a:pt x="7744503" y="4303980"/>
                </a:cubicBezTo>
                <a:cubicBezTo>
                  <a:pt x="7742312" y="4303885"/>
                  <a:pt x="7742312" y="4303885"/>
                  <a:pt x="7742312" y="4303885"/>
                </a:cubicBezTo>
                <a:cubicBezTo>
                  <a:pt x="7742249" y="4301777"/>
                  <a:pt x="7739996" y="4299577"/>
                  <a:pt x="7739996" y="4299577"/>
                </a:cubicBezTo>
                <a:cubicBezTo>
                  <a:pt x="7731231" y="4299203"/>
                  <a:pt x="7737991" y="4305805"/>
                  <a:pt x="7738116" y="4310020"/>
                </a:cubicBezTo>
                <a:cubicBezTo>
                  <a:pt x="7740308" y="4310113"/>
                  <a:pt x="7740245" y="4308006"/>
                  <a:pt x="7740183" y="4305898"/>
                </a:cubicBezTo>
                <a:cubicBezTo>
                  <a:pt x="7740183" y="4305898"/>
                  <a:pt x="7742374" y="4305992"/>
                  <a:pt x="7744566" y="4306087"/>
                </a:cubicBezTo>
                <a:cubicBezTo>
                  <a:pt x="7744691" y="4310301"/>
                  <a:pt x="7749073" y="4310487"/>
                  <a:pt x="7753393" y="4308569"/>
                </a:cubicBezTo>
                <a:cubicBezTo>
                  <a:pt x="7757839" y="4310863"/>
                  <a:pt x="7746944" y="4312501"/>
                  <a:pt x="7753581" y="4314890"/>
                </a:cubicBezTo>
                <a:cubicBezTo>
                  <a:pt x="7749260" y="4316809"/>
                  <a:pt x="7749136" y="4312595"/>
                  <a:pt x="7749073" y="4310487"/>
                </a:cubicBezTo>
                <a:cubicBezTo>
                  <a:pt x="7744815" y="4314515"/>
                  <a:pt x="7749509" y="4325238"/>
                  <a:pt x="7738490" y="4322662"/>
                </a:cubicBezTo>
                <a:cubicBezTo>
                  <a:pt x="7736424" y="4326781"/>
                  <a:pt x="7734542" y="4337224"/>
                  <a:pt x="7736796" y="4339425"/>
                </a:cubicBezTo>
                <a:cubicBezTo>
                  <a:pt x="7736796" y="4339425"/>
                  <a:pt x="7736796" y="4339425"/>
                  <a:pt x="7738988" y="4339519"/>
                </a:cubicBezTo>
                <a:lnTo>
                  <a:pt x="7739081" y="4342680"/>
                </a:lnTo>
                <a:lnTo>
                  <a:pt x="7737959" y="4342130"/>
                </a:lnTo>
                <a:cubicBezTo>
                  <a:pt x="7732925" y="4338858"/>
                  <a:pt x="7728860" y="4336499"/>
                  <a:pt x="7724235" y="4338029"/>
                </a:cubicBezTo>
                <a:cubicBezTo>
                  <a:pt x="7724235" y="4338029"/>
                  <a:pt x="7724981" y="4332846"/>
                  <a:pt x="7724981" y="4332846"/>
                </a:cubicBezTo>
                <a:cubicBezTo>
                  <a:pt x="7724981" y="4332846"/>
                  <a:pt x="7724981" y="4332846"/>
                  <a:pt x="7725729" y="4327660"/>
                </a:cubicBezTo>
                <a:cubicBezTo>
                  <a:pt x="7726475" y="4322478"/>
                  <a:pt x="7726475" y="4322478"/>
                  <a:pt x="7727221" y="4317293"/>
                </a:cubicBezTo>
                <a:cubicBezTo>
                  <a:pt x="7722970" y="4316231"/>
                  <a:pt x="7720844" y="4315699"/>
                  <a:pt x="7719782" y="4315434"/>
                </a:cubicBezTo>
                <a:lnTo>
                  <a:pt x="7719461" y="4315354"/>
                </a:lnTo>
                <a:lnTo>
                  <a:pt x="7718259" y="4313396"/>
                </a:lnTo>
                <a:cubicBezTo>
                  <a:pt x="7718259" y="4316933"/>
                  <a:pt x="7716089" y="4313396"/>
                  <a:pt x="7713919" y="4313396"/>
                </a:cubicBezTo>
                <a:cubicBezTo>
                  <a:pt x="7711749" y="4313396"/>
                  <a:pt x="7709579" y="4309860"/>
                  <a:pt x="7707409" y="4309860"/>
                </a:cubicBezTo>
                <a:cubicBezTo>
                  <a:pt x="7707409" y="4309860"/>
                  <a:pt x="7705239" y="4309860"/>
                  <a:pt x="7705239" y="4313396"/>
                </a:cubicBezTo>
                <a:cubicBezTo>
                  <a:pt x="7705239" y="4313396"/>
                  <a:pt x="7705239" y="4313396"/>
                  <a:pt x="7703069" y="4313396"/>
                </a:cubicBezTo>
                <a:cubicBezTo>
                  <a:pt x="7703069" y="4316933"/>
                  <a:pt x="7703069" y="4316933"/>
                  <a:pt x="7703069" y="4316933"/>
                </a:cubicBezTo>
                <a:cubicBezTo>
                  <a:pt x="7705239" y="4320469"/>
                  <a:pt x="7705239" y="4320469"/>
                  <a:pt x="7705239" y="4316933"/>
                </a:cubicBezTo>
                <a:lnTo>
                  <a:pt x="7711948" y="4316933"/>
                </a:lnTo>
                <a:lnTo>
                  <a:pt x="7717226" y="4325537"/>
                </a:lnTo>
                <a:cubicBezTo>
                  <a:pt x="7717226" y="4325537"/>
                  <a:pt x="7716480" y="4330722"/>
                  <a:pt x="7716480" y="4330722"/>
                </a:cubicBezTo>
                <a:cubicBezTo>
                  <a:pt x="7707977" y="4328597"/>
                  <a:pt x="7707977" y="4328597"/>
                  <a:pt x="7707977" y="4328597"/>
                </a:cubicBezTo>
                <a:cubicBezTo>
                  <a:pt x="7707231" y="4333781"/>
                  <a:pt x="7714985" y="4341090"/>
                  <a:pt x="7714240" y="4346273"/>
                </a:cubicBezTo>
                <a:cubicBezTo>
                  <a:pt x="7713866" y="4348865"/>
                  <a:pt x="7713679" y="4350161"/>
                  <a:pt x="7713586" y="4350809"/>
                </a:cubicBezTo>
                <a:lnTo>
                  <a:pt x="7713562" y="4350972"/>
                </a:lnTo>
                <a:lnTo>
                  <a:pt x="7703771" y="4345917"/>
                </a:lnTo>
                <a:cubicBezTo>
                  <a:pt x="7700503" y="4345917"/>
                  <a:pt x="7696691" y="4347534"/>
                  <a:pt x="7687977" y="4349151"/>
                </a:cubicBezTo>
                <a:cubicBezTo>
                  <a:pt x="7679263" y="4336219"/>
                  <a:pt x="7664013" y="4336219"/>
                  <a:pt x="7659657" y="4332987"/>
                </a:cubicBezTo>
                <a:cubicBezTo>
                  <a:pt x="7657477" y="4329754"/>
                  <a:pt x="7657477" y="4329754"/>
                  <a:pt x="7659657" y="4329754"/>
                </a:cubicBezTo>
                <a:lnTo>
                  <a:pt x="7658117" y="4329056"/>
                </a:lnTo>
                <a:lnTo>
                  <a:pt x="7672352" y="4331294"/>
                </a:lnTo>
                <a:cubicBezTo>
                  <a:pt x="7664549" y="4323997"/>
                  <a:pt x="7656748" y="4316700"/>
                  <a:pt x="7666038" y="4313673"/>
                </a:cubicBezTo>
                <a:cubicBezTo>
                  <a:pt x="7657490" y="4311538"/>
                  <a:pt x="7652845" y="4313051"/>
                  <a:pt x="7648108" y="4315210"/>
                </a:cubicBezTo>
                <a:lnTo>
                  <a:pt x="7631152" y="4320170"/>
                </a:lnTo>
                <a:lnTo>
                  <a:pt x="7629327" y="4319349"/>
                </a:lnTo>
                <a:cubicBezTo>
                  <a:pt x="7628340" y="4318439"/>
                  <a:pt x="7627523" y="4316824"/>
                  <a:pt x="7626978" y="4313591"/>
                </a:cubicBezTo>
                <a:lnTo>
                  <a:pt x="7620830" y="4315797"/>
                </a:lnTo>
                <a:lnTo>
                  <a:pt x="7621344" y="4312230"/>
                </a:lnTo>
                <a:lnTo>
                  <a:pt x="7618535" y="4316133"/>
                </a:lnTo>
                <a:lnTo>
                  <a:pt x="7616086" y="4308338"/>
                </a:lnTo>
                <a:cubicBezTo>
                  <a:pt x="7614997" y="4301468"/>
                  <a:pt x="7613908" y="4294195"/>
                  <a:pt x="7605194" y="4300661"/>
                </a:cubicBezTo>
                <a:cubicBezTo>
                  <a:pt x="7607372" y="4307125"/>
                  <a:pt x="7603015" y="4307125"/>
                  <a:pt x="7607372" y="4310359"/>
                </a:cubicBezTo>
                <a:cubicBezTo>
                  <a:pt x="7603015" y="4303893"/>
                  <a:pt x="7598658" y="4313591"/>
                  <a:pt x="7594300" y="4307125"/>
                </a:cubicBezTo>
                <a:cubicBezTo>
                  <a:pt x="7592122" y="4294195"/>
                  <a:pt x="7600837" y="4303893"/>
                  <a:pt x="7603015" y="4297427"/>
                </a:cubicBezTo>
                <a:cubicBezTo>
                  <a:pt x="7600837" y="4281264"/>
                  <a:pt x="7596480" y="4300661"/>
                  <a:pt x="7594300" y="4300661"/>
                </a:cubicBezTo>
                <a:cubicBezTo>
                  <a:pt x="7592122" y="4300661"/>
                  <a:pt x="7589944" y="4290962"/>
                  <a:pt x="7587766" y="4290962"/>
                </a:cubicBezTo>
                <a:lnTo>
                  <a:pt x="7587265" y="4291359"/>
                </a:lnTo>
                <a:lnTo>
                  <a:pt x="7587400" y="4290423"/>
                </a:lnTo>
                <a:cubicBezTo>
                  <a:pt x="7587588" y="4289126"/>
                  <a:pt x="7587774" y="4287829"/>
                  <a:pt x="7587774" y="4287829"/>
                </a:cubicBezTo>
                <a:lnTo>
                  <a:pt x="7588944" y="4279706"/>
                </a:lnTo>
                <a:lnTo>
                  <a:pt x="7598658" y="4281264"/>
                </a:lnTo>
                <a:lnTo>
                  <a:pt x="7598739" y="4280844"/>
                </a:lnTo>
                <a:lnTo>
                  <a:pt x="7606172" y="4285835"/>
                </a:lnTo>
                <a:lnTo>
                  <a:pt x="7609163" y="4285454"/>
                </a:lnTo>
                <a:lnTo>
                  <a:pt x="7609163" y="4287659"/>
                </a:lnTo>
                <a:cubicBezTo>
                  <a:pt x="7610215" y="4289329"/>
                  <a:pt x="7610741" y="4290164"/>
                  <a:pt x="7611004" y="4290164"/>
                </a:cubicBezTo>
                <a:cubicBezTo>
                  <a:pt x="7611267" y="4290164"/>
                  <a:pt x="7611267" y="4289329"/>
                  <a:pt x="7611267" y="4287659"/>
                </a:cubicBezTo>
                <a:lnTo>
                  <a:pt x="7612961" y="4284970"/>
                </a:lnTo>
                <a:lnTo>
                  <a:pt x="7615836" y="4284604"/>
                </a:lnTo>
                <a:cubicBezTo>
                  <a:pt x="7615836" y="4284604"/>
                  <a:pt x="7616512" y="4279910"/>
                  <a:pt x="7616512" y="4279910"/>
                </a:cubicBezTo>
                <a:cubicBezTo>
                  <a:pt x="7616512" y="4279910"/>
                  <a:pt x="7616343" y="4281084"/>
                  <a:pt x="7615114" y="4281385"/>
                </a:cubicBezTo>
                <a:lnTo>
                  <a:pt x="7614303" y="4280992"/>
                </a:lnTo>
                <a:lnTo>
                  <a:pt x="7614424" y="4280561"/>
                </a:lnTo>
                <a:cubicBezTo>
                  <a:pt x="7614950" y="4278474"/>
                  <a:pt x="7615476" y="4275969"/>
                  <a:pt x="7615476" y="4274298"/>
                </a:cubicBezTo>
                <a:cubicBezTo>
                  <a:pt x="7615476" y="4274298"/>
                  <a:pt x="7615476" y="4270959"/>
                  <a:pt x="7613371" y="4270959"/>
                </a:cubicBezTo>
                <a:cubicBezTo>
                  <a:pt x="7613371" y="4270959"/>
                  <a:pt x="7613371" y="4270959"/>
                  <a:pt x="7611267" y="4274298"/>
                </a:cubicBezTo>
                <a:lnTo>
                  <a:pt x="7609841" y="4278828"/>
                </a:lnTo>
                <a:lnTo>
                  <a:pt x="7607355" y="4277623"/>
                </a:lnTo>
                <a:cubicBezTo>
                  <a:pt x="7607355" y="4277623"/>
                  <a:pt x="7605066" y="4277051"/>
                  <a:pt x="7602692" y="4277066"/>
                </a:cubicBezTo>
                <a:lnTo>
                  <a:pt x="7599066" y="4279142"/>
                </a:lnTo>
                <a:lnTo>
                  <a:pt x="7600292" y="4272779"/>
                </a:lnTo>
                <a:cubicBezTo>
                  <a:pt x="7600292" y="4269142"/>
                  <a:pt x="7599747" y="4265101"/>
                  <a:pt x="7598658" y="4261869"/>
                </a:cubicBezTo>
                <a:cubicBezTo>
                  <a:pt x="7600837" y="4261869"/>
                  <a:pt x="7600837" y="4258636"/>
                  <a:pt x="7603015" y="4258636"/>
                </a:cubicBezTo>
                <a:cubicBezTo>
                  <a:pt x="7603015" y="4258636"/>
                  <a:pt x="7603015" y="4258636"/>
                  <a:pt x="7605194" y="4255404"/>
                </a:cubicBezTo>
                <a:cubicBezTo>
                  <a:pt x="7605194" y="4252171"/>
                  <a:pt x="7605194" y="4248938"/>
                  <a:pt x="7605194" y="4248938"/>
                </a:cubicBezTo>
                <a:cubicBezTo>
                  <a:pt x="7605194" y="4248938"/>
                  <a:pt x="7605194" y="4248938"/>
                  <a:pt x="7605194" y="4245706"/>
                </a:cubicBezTo>
                <a:cubicBezTo>
                  <a:pt x="7605194" y="4245706"/>
                  <a:pt x="7605194" y="4242473"/>
                  <a:pt x="7605194" y="4239241"/>
                </a:cubicBezTo>
                <a:cubicBezTo>
                  <a:pt x="7605194" y="4239241"/>
                  <a:pt x="7605194" y="4239241"/>
                  <a:pt x="7603015" y="4239241"/>
                </a:cubicBezTo>
                <a:cubicBezTo>
                  <a:pt x="7600837" y="4239241"/>
                  <a:pt x="7600837" y="4236008"/>
                  <a:pt x="7598658" y="4236008"/>
                </a:cubicBezTo>
                <a:cubicBezTo>
                  <a:pt x="7598658" y="4236008"/>
                  <a:pt x="7598658" y="4232775"/>
                  <a:pt x="7600837" y="4229543"/>
                </a:cubicBezTo>
                <a:cubicBezTo>
                  <a:pt x="7600837" y="4229543"/>
                  <a:pt x="7598658" y="4229543"/>
                  <a:pt x="7598658" y="4229543"/>
                </a:cubicBezTo>
                <a:cubicBezTo>
                  <a:pt x="7598658" y="4229543"/>
                  <a:pt x="7596480" y="4232775"/>
                  <a:pt x="7596480" y="4232775"/>
                </a:cubicBezTo>
                <a:cubicBezTo>
                  <a:pt x="7594300" y="4232775"/>
                  <a:pt x="7596480" y="4226310"/>
                  <a:pt x="7592122" y="4232775"/>
                </a:cubicBezTo>
                <a:lnTo>
                  <a:pt x="7592818" y="4228858"/>
                </a:lnTo>
                <a:lnTo>
                  <a:pt x="7603960" y="4229377"/>
                </a:lnTo>
                <a:lnTo>
                  <a:pt x="7604927" y="4228949"/>
                </a:lnTo>
                <a:lnTo>
                  <a:pt x="7605194" y="4229543"/>
                </a:lnTo>
                <a:lnTo>
                  <a:pt x="7605878" y="4228527"/>
                </a:lnTo>
                <a:lnTo>
                  <a:pt x="7614467" y="4224721"/>
                </a:lnTo>
                <a:lnTo>
                  <a:pt x="7615473" y="4226613"/>
                </a:lnTo>
                <a:cubicBezTo>
                  <a:pt x="7615814" y="4227724"/>
                  <a:pt x="7616087" y="4229543"/>
                  <a:pt x="7616087" y="4232775"/>
                </a:cubicBezTo>
                <a:cubicBezTo>
                  <a:pt x="7624800" y="4232775"/>
                  <a:pt x="7631335" y="4232775"/>
                  <a:pt x="7631335" y="4248938"/>
                </a:cubicBezTo>
                <a:cubicBezTo>
                  <a:pt x="7635692" y="4248938"/>
                  <a:pt x="7635692" y="4245706"/>
                  <a:pt x="7642228" y="4242473"/>
                </a:cubicBezTo>
                <a:lnTo>
                  <a:pt x="7637790" y="4228571"/>
                </a:lnTo>
                <a:lnTo>
                  <a:pt x="7641075" y="4225882"/>
                </a:lnTo>
                <a:cubicBezTo>
                  <a:pt x="7645732" y="4224357"/>
                  <a:pt x="7650388" y="4222833"/>
                  <a:pt x="7651136" y="4217645"/>
                </a:cubicBezTo>
                <a:cubicBezTo>
                  <a:pt x="7651136" y="4217645"/>
                  <a:pt x="7642570" y="4215504"/>
                  <a:pt x="7643318" y="4210314"/>
                </a:cubicBezTo>
                <a:cubicBezTo>
                  <a:pt x="7644066" y="4205126"/>
                  <a:pt x="7651884" y="4212454"/>
                  <a:pt x="7660452" y="4214595"/>
                </a:cubicBezTo>
                <a:cubicBezTo>
                  <a:pt x="7653379" y="4202076"/>
                  <a:pt x="7663441" y="4193838"/>
                  <a:pt x="7671261" y="4201169"/>
                </a:cubicBezTo>
                <a:cubicBezTo>
                  <a:pt x="7671261" y="4201169"/>
                  <a:pt x="7671261" y="4201169"/>
                  <a:pt x="7670514" y="4206357"/>
                </a:cubicBezTo>
                <a:cubicBezTo>
                  <a:pt x="7671261" y="4201169"/>
                  <a:pt x="7679828" y="4203309"/>
                  <a:pt x="7679828" y="4203309"/>
                </a:cubicBezTo>
                <a:cubicBezTo>
                  <a:pt x="7680576" y="4198119"/>
                  <a:pt x="7672755" y="4190790"/>
                  <a:pt x="7682070" y="4187742"/>
                </a:cubicBezTo>
                <a:cubicBezTo>
                  <a:pt x="7682819" y="4182552"/>
                  <a:pt x="7673504" y="4185601"/>
                  <a:pt x="7665683" y="4178271"/>
                </a:cubicBezTo>
                <a:cubicBezTo>
                  <a:pt x="7664188" y="4188650"/>
                  <a:pt x="7646308" y="4189558"/>
                  <a:pt x="7636245" y="4197795"/>
                </a:cubicBezTo>
                <a:cubicBezTo>
                  <a:pt x="7636245" y="4197795"/>
                  <a:pt x="7627678" y="4195654"/>
                  <a:pt x="7627678" y="4195654"/>
                </a:cubicBezTo>
                <a:lnTo>
                  <a:pt x="7614647" y="4192399"/>
                </a:lnTo>
                <a:lnTo>
                  <a:pt x="7613908" y="4190752"/>
                </a:lnTo>
                <a:cubicBezTo>
                  <a:pt x="7613908" y="4187518"/>
                  <a:pt x="7613908" y="4184286"/>
                  <a:pt x="7616087" y="4181053"/>
                </a:cubicBezTo>
                <a:cubicBezTo>
                  <a:pt x="7616087" y="4177820"/>
                  <a:pt x="7616087" y="4177820"/>
                  <a:pt x="7616087" y="4177820"/>
                </a:cubicBezTo>
                <a:cubicBezTo>
                  <a:pt x="7616087" y="4174588"/>
                  <a:pt x="7616087" y="4174588"/>
                  <a:pt x="7616087" y="4174588"/>
                </a:cubicBezTo>
                <a:cubicBezTo>
                  <a:pt x="7616087" y="4174588"/>
                  <a:pt x="7613908" y="4174588"/>
                  <a:pt x="7613908" y="4177820"/>
                </a:cubicBezTo>
                <a:cubicBezTo>
                  <a:pt x="7611729" y="4181053"/>
                  <a:pt x="7611729" y="4184286"/>
                  <a:pt x="7611729" y="4190752"/>
                </a:cubicBezTo>
                <a:cubicBezTo>
                  <a:pt x="7611729" y="4190752"/>
                  <a:pt x="7609550" y="4190752"/>
                  <a:pt x="7609550" y="4190752"/>
                </a:cubicBezTo>
                <a:cubicBezTo>
                  <a:pt x="7609550" y="4190752"/>
                  <a:pt x="7607372" y="4187518"/>
                  <a:pt x="7607372" y="4187518"/>
                </a:cubicBezTo>
                <a:cubicBezTo>
                  <a:pt x="7607372" y="4187518"/>
                  <a:pt x="7605194" y="4187518"/>
                  <a:pt x="7605194" y="4184286"/>
                </a:cubicBezTo>
                <a:cubicBezTo>
                  <a:pt x="7605194" y="4184286"/>
                  <a:pt x="7605194" y="4184286"/>
                  <a:pt x="7603015" y="4184286"/>
                </a:cubicBezTo>
                <a:lnTo>
                  <a:pt x="7602700" y="4184052"/>
                </a:lnTo>
                <a:lnTo>
                  <a:pt x="7602723" y="4184045"/>
                </a:lnTo>
                <a:cubicBezTo>
                  <a:pt x="7605052" y="4183283"/>
                  <a:pt x="7607380" y="4182520"/>
                  <a:pt x="7612037" y="4180996"/>
                </a:cubicBezTo>
                <a:cubicBezTo>
                  <a:pt x="7612037" y="4180996"/>
                  <a:pt x="7604217" y="4173666"/>
                  <a:pt x="7604217" y="4173666"/>
                </a:cubicBezTo>
                <a:lnTo>
                  <a:pt x="7606172" y="4171348"/>
                </a:lnTo>
                <a:lnTo>
                  <a:pt x="7609360" y="4171348"/>
                </a:lnTo>
                <a:cubicBezTo>
                  <a:pt x="7611530" y="4171348"/>
                  <a:pt x="7611530" y="4168401"/>
                  <a:pt x="7609360" y="4168401"/>
                </a:cubicBezTo>
                <a:lnTo>
                  <a:pt x="7608659" y="4168401"/>
                </a:lnTo>
                <a:lnTo>
                  <a:pt x="7613583" y="4162566"/>
                </a:lnTo>
                <a:cubicBezTo>
                  <a:pt x="7617356" y="4159477"/>
                  <a:pt x="7620059" y="4156121"/>
                  <a:pt x="7616523" y="4149861"/>
                </a:cubicBezTo>
                <a:cubicBezTo>
                  <a:pt x="7625090" y="4152001"/>
                  <a:pt x="7634406" y="4148952"/>
                  <a:pt x="7643720" y="4145903"/>
                </a:cubicBezTo>
                <a:close/>
                <a:moveTo>
                  <a:pt x="2933497" y="4145903"/>
                </a:moveTo>
                <a:cubicBezTo>
                  <a:pt x="2933497" y="4145903"/>
                  <a:pt x="2933497" y="4145903"/>
                  <a:pt x="2932749" y="4151093"/>
                </a:cubicBezTo>
                <a:cubicBezTo>
                  <a:pt x="2940569" y="4158423"/>
                  <a:pt x="2949135" y="4160563"/>
                  <a:pt x="2957702" y="4162704"/>
                </a:cubicBezTo>
                <a:cubicBezTo>
                  <a:pt x="2957702" y="4162704"/>
                  <a:pt x="2957702" y="4162704"/>
                  <a:pt x="2966269" y="4164844"/>
                </a:cubicBezTo>
                <a:cubicBezTo>
                  <a:pt x="2965522" y="4170033"/>
                  <a:pt x="2964775" y="4175222"/>
                  <a:pt x="2972595" y="4182552"/>
                </a:cubicBezTo>
                <a:cubicBezTo>
                  <a:pt x="2989729" y="4186833"/>
                  <a:pt x="2988982" y="4192023"/>
                  <a:pt x="2996800" y="4199351"/>
                </a:cubicBezTo>
                <a:cubicBezTo>
                  <a:pt x="3005368" y="4201493"/>
                  <a:pt x="3013935" y="4203633"/>
                  <a:pt x="3013187" y="4208823"/>
                </a:cubicBezTo>
                <a:cubicBezTo>
                  <a:pt x="3021755" y="4210963"/>
                  <a:pt x="3029575" y="4218293"/>
                  <a:pt x="3029575" y="4218293"/>
                </a:cubicBezTo>
                <a:cubicBezTo>
                  <a:pt x="3033858" y="4219363"/>
                  <a:pt x="3036002" y="4219899"/>
                  <a:pt x="3037072" y="4220166"/>
                </a:cubicBezTo>
                <a:lnTo>
                  <a:pt x="3037427" y="4220254"/>
                </a:lnTo>
                <a:lnTo>
                  <a:pt x="3037064" y="4222288"/>
                </a:lnTo>
                <a:cubicBezTo>
                  <a:pt x="3037000" y="4229388"/>
                  <a:pt x="3038861" y="4236832"/>
                  <a:pt x="3041116" y="4239034"/>
                </a:cubicBezTo>
                <a:cubicBezTo>
                  <a:pt x="3039048" y="4243154"/>
                  <a:pt x="3036669" y="4236739"/>
                  <a:pt x="3034604" y="4240860"/>
                </a:cubicBezTo>
                <a:cubicBezTo>
                  <a:pt x="3035762" y="4243014"/>
                  <a:pt x="3038578" y="4245765"/>
                  <a:pt x="3041646" y="4247737"/>
                </a:cubicBezTo>
                <a:lnTo>
                  <a:pt x="3048413" y="4249485"/>
                </a:lnTo>
                <a:lnTo>
                  <a:pt x="3044033" y="4248391"/>
                </a:lnTo>
                <a:cubicBezTo>
                  <a:pt x="3041361" y="4247723"/>
                  <a:pt x="3038157" y="4246922"/>
                  <a:pt x="3033883" y="4245855"/>
                </a:cubicBezTo>
                <a:lnTo>
                  <a:pt x="3032999" y="4246596"/>
                </a:lnTo>
                <a:lnTo>
                  <a:pt x="3032536" y="4244981"/>
                </a:lnTo>
                <a:cubicBezTo>
                  <a:pt x="3032474" y="4242872"/>
                  <a:pt x="3030283" y="4242779"/>
                  <a:pt x="3028091" y="4242684"/>
                </a:cubicBezTo>
                <a:cubicBezTo>
                  <a:pt x="3025962" y="4244699"/>
                  <a:pt x="3025962" y="4244699"/>
                  <a:pt x="3026023" y="4246806"/>
                </a:cubicBezTo>
                <a:lnTo>
                  <a:pt x="3026996" y="4251630"/>
                </a:lnTo>
                <a:lnTo>
                  <a:pt x="3023980" y="4254158"/>
                </a:lnTo>
                <a:lnTo>
                  <a:pt x="3015505" y="4248255"/>
                </a:lnTo>
                <a:cubicBezTo>
                  <a:pt x="3010206" y="4246930"/>
                  <a:pt x="3003662" y="4246633"/>
                  <a:pt x="2999050" y="4248155"/>
                </a:cubicBezTo>
                <a:cubicBezTo>
                  <a:pt x="2990572" y="4246036"/>
                  <a:pt x="2981351" y="4249079"/>
                  <a:pt x="2964392" y="4244842"/>
                </a:cubicBezTo>
                <a:cubicBezTo>
                  <a:pt x="2964392" y="4244842"/>
                  <a:pt x="2955913" y="4242724"/>
                  <a:pt x="2955913" y="4242724"/>
                </a:cubicBezTo>
                <a:cubicBezTo>
                  <a:pt x="2955170" y="4247887"/>
                  <a:pt x="2955170" y="4247887"/>
                  <a:pt x="2963650" y="4250004"/>
                </a:cubicBezTo>
                <a:cubicBezTo>
                  <a:pt x="2962906" y="4255167"/>
                  <a:pt x="2971385" y="4257285"/>
                  <a:pt x="2979864" y="4259403"/>
                </a:cubicBezTo>
                <a:cubicBezTo>
                  <a:pt x="2987597" y="4266682"/>
                  <a:pt x="2986854" y="4271844"/>
                  <a:pt x="2985367" y="4282168"/>
                </a:cubicBezTo>
                <a:cubicBezTo>
                  <a:pt x="2976890" y="4280050"/>
                  <a:pt x="2968411" y="4277931"/>
                  <a:pt x="2959932" y="4275812"/>
                </a:cubicBezTo>
                <a:cubicBezTo>
                  <a:pt x="2959189" y="4280975"/>
                  <a:pt x="2958445" y="4286137"/>
                  <a:pt x="2957702" y="4291297"/>
                </a:cubicBezTo>
                <a:cubicBezTo>
                  <a:pt x="2961756" y="4293647"/>
                  <a:pt x="2964935" y="4294442"/>
                  <a:pt x="2967677" y="4294458"/>
                </a:cubicBezTo>
                <a:cubicBezTo>
                  <a:pt x="2975906" y="4294509"/>
                  <a:pt x="2980200" y="4287561"/>
                  <a:pt x="2992359" y="4294610"/>
                </a:cubicBezTo>
                <a:cubicBezTo>
                  <a:pt x="2993102" y="4289448"/>
                  <a:pt x="2993846" y="4284286"/>
                  <a:pt x="3002325" y="4286404"/>
                </a:cubicBezTo>
                <a:cubicBezTo>
                  <a:pt x="3010804" y="4288522"/>
                  <a:pt x="3001582" y="4291566"/>
                  <a:pt x="3010061" y="4293685"/>
                </a:cubicBezTo>
                <a:lnTo>
                  <a:pt x="3010676" y="4292690"/>
                </a:lnTo>
                <a:lnTo>
                  <a:pt x="3011852" y="4294327"/>
                </a:lnTo>
                <a:cubicBezTo>
                  <a:pt x="3014128" y="4296313"/>
                  <a:pt x="3016724" y="4297348"/>
                  <a:pt x="3018295" y="4294949"/>
                </a:cubicBezTo>
                <a:lnTo>
                  <a:pt x="3016090" y="4290938"/>
                </a:lnTo>
                <a:lnTo>
                  <a:pt x="3019281" y="4290641"/>
                </a:lnTo>
                <a:cubicBezTo>
                  <a:pt x="3019281" y="4290641"/>
                  <a:pt x="3021401" y="4291171"/>
                  <a:pt x="3023522" y="4291699"/>
                </a:cubicBezTo>
                <a:lnTo>
                  <a:pt x="3027003" y="4292570"/>
                </a:lnTo>
                <a:lnTo>
                  <a:pt x="3027183" y="4292757"/>
                </a:lnTo>
                <a:lnTo>
                  <a:pt x="3027297" y="4292643"/>
                </a:lnTo>
                <a:lnTo>
                  <a:pt x="3027760" y="4292759"/>
                </a:lnTo>
                <a:lnTo>
                  <a:pt x="3027403" y="4292535"/>
                </a:lnTo>
                <a:lnTo>
                  <a:pt x="3029116" y="4290807"/>
                </a:lnTo>
                <a:cubicBezTo>
                  <a:pt x="3029055" y="4288770"/>
                  <a:pt x="3029055" y="4288770"/>
                  <a:pt x="3029055" y="4288770"/>
                </a:cubicBezTo>
                <a:cubicBezTo>
                  <a:pt x="3028995" y="4286735"/>
                  <a:pt x="3028995" y="4286735"/>
                  <a:pt x="3027003" y="4286649"/>
                </a:cubicBezTo>
                <a:cubicBezTo>
                  <a:pt x="3027003" y="4286649"/>
                  <a:pt x="3025071" y="4288600"/>
                  <a:pt x="3025071" y="4288600"/>
                </a:cubicBezTo>
                <a:cubicBezTo>
                  <a:pt x="3025071" y="4288600"/>
                  <a:pt x="3025071" y="4288600"/>
                  <a:pt x="3025132" y="4290636"/>
                </a:cubicBezTo>
                <a:lnTo>
                  <a:pt x="3026292" y="4291834"/>
                </a:lnTo>
                <a:lnTo>
                  <a:pt x="3020714" y="4288326"/>
                </a:lnTo>
                <a:cubicBezTo>
                  <a:pt x="3019840" y="4286769"/>
                  <a:pt x="3020025" y="4285480"/>
                  <a:pt x="3020025" y="4285480"/>
                </a:cubicBezTo>
                <a:cubicBezTo>
                  <a:pt x="3020769" y="4280317"/>
                  <a:pt x="3029248" y="4282436"/>
                  <a:pt x="3021511" y="4275154"/>
                </a:cubicBezTo>
                <a:cubicBezTo>
                  <a:pt x="3021511" y="4275154"/>
                  <a:pt x="3019951" y="4270755"/>
                  <a:pt x="3019541" y="4265975"/>
                </a:cubicBezTo>
                <a:lnTo>
                  <a:pt x="3024464" y="4254564"/>
                </a:lnTo>
                <a:lnTo>
                  <a:pt x="3027866" y="4255950"/>
                </a:lnTo>
                <a:lnTo>
                  <a:pt x="3028589" y="4259542"/>
                </a:lnTo>
                <a:cubicBezTo>
                  <a:pt x="3028589" y="4259542"/>
                  <a:pt x="3028651" y="4261650"/>
                  <a:pt x="3028651" y="4261650"/>
                </a:cubicBezTo>
                <a:cubicBezTo>
                  <a:pt x="3026522" y="4263662"/>
                  <a:pt x="3026646" y="4267877"/>
                  <a:pt x="3026709" y="4269984"/>
                </a:cubicBezTo>
                <a:cubicBezTo>
                  <a:pt x="3026772" y="4272091"/>
                  <a:pt x="3028962" y="4272185"/>
                  <a:pt x="3031155" y="4272278"/>
                </a:cubicBezTo>
                <a:cubicBezTo>
                  <a:pt x="3031155" y="4272278"/>
                  <a:pt x="3033283" y="4270266"/>
                  <a:pt x="3033283" y="4270266"/>
                </a:cubicBezTo>
                <a:cubicBezTo>
                  <a:pt x="3033159" y="4266051"/>
                  <a:pt x="3033159" y="4266051"/>
                  <a:pt x="3033097" y="4263944"/>
                </a:cubicBezTo>
                <a:cubicBezTo>
                  <a:pt x="3035288" y="4264038"/>
                  <a:pt x="3037480" y="4264132"/>
                  <a:pt x="3039609" y="4262118"/>
                </a:cubicBezTo>
                <a:cubicBezTo>
                  <a:pt x="3039732" y="4266332"/>
                  <a:pt x="3041925" y="4266426"/>
                  <a:pt x="3041987" y="4268534"/>
                </a:cubicBezTo>
                <a:cubicBezTo>
                  <a:pt x="3037666" y="4270453"/>
                  <a:pt x="3037666" y="4270453"/>
                  <a:pt x="3033345" y="4272372"/>
                </a:cubicBezTo>
                <a:cubicBezTo>
                  <a:pt x="3044614" y="4283377"/>
                  <a:pt x="3029523" y="4291149"/>
                  <a:pt x="3034279" y="4303980"/>
                </a:cubicBezTo>
                <a:cubicBezTo>
                  <a:pt x="3032089" y="4303885"/>
                  <a:pt x="3032089" y="4303885"/>
                  <a:pt x="3032089" y="4303885"/>
                </a:cubicBezTo>
                <a:cubicBezTo>
                  <a:pt x="3032025" y="4301777"/>
                  <a:pt x="3029772" y="4299577"/>
                  <a:pt x="3029772" y="4299577"/>
                </a:cubicBezTo>
                <a:cubicBezTo>
                  <a:pt x="3021007" y="4299203"/>
                  <a:pt x="3027767" y="4305805"/>
                  <a:pt x="3027893" y="4310020"/>
                </a:cubicBezTo>
                <a:cubicBezTo>
                  <a:pt x="3030084" y="4310113"/>
                  <a:pt x="3030021" y="4308006"/>
                  <a:pt x="3029959" y="4305898"/>
                </a:cubicBezTo>
                <a:cubicBezTo>
                  <a:pt x="3029959" y="4305898"/>
                  <a:pt x="3032151" y="4305992"/>
                  <a:pt x="3034343" y="4306087"/>
                </a:cubicBezTo>
                <a:cubicBezTo>
                  <a:pt x="3034467" y="4310301"/>
                  <a:pt x="3038849" y="4310487"/>
                  <a:pt x="3043170" y="4308569"/>
                </a:cubicBezTo>
                <a:cubicBezTo>
                  <a:pt x="3047615" y="4310863"/>
                  <a:pt x="3036721" y="4312501"/>
                  <a:pt x="3043357" y="4314890"/>
                </a:cubicBezTo>
                <a:cubicBezTo>
                  <a:pt x="3039037" y="4316809"/>
                  <a:pt x="3038912" y="4312595"/>
                  <a:pt x="3038849" y="4310487"/>
                </a:cubicBezTo>
                <a:cubicBezTo>
                  <a:pt x="3034591" y="4314515"/>
                  <a:pt x="3039285" y="4325238"/>
                  <a:pt x="3028266" y="4322662"/>
                </a:cubicBezTo>
                <a:cubicBezTo>
                  <a:pt x="3026200" y="4326781"/>
                  <a:pt x="3024319" y="4337224"/>
                  <a:pt x="3026573" y="4339425"/>
                </a:cubicBezTo>
                <a:cubicBezTo>
                  <a:pt x="3026573" y="4339425"/>
                  <a:pt x="3026573" y="4339425"/>
                  <a:pt x="3028764" y="4339519"/>
                </a:cubicBezTo>
                <a:lnTo>
                  <a:pt x="3028857" y="4342680"/>
                </a:lnTo>
                <a:lnTo>
                  <a:pt x="3027735" y="4342130"/>
                </a:lnTo>
                <a:cubicBezTo>
                  <a:pt x="3022701" y="4338858"/>
                  <a:pt x="3018636" y="4336499"/>
                  <a:pt x="3014011" y="4338029"/>
                </a:cubicBezTo>
                <a:cubicBezTo>
                  <a:pt x="3014011" y="4338029"/>
                  <a:pt x="3014758" y="4332846"/>
                  <a:pt x="3014758" y="4332846"/>
                </a:cubicBezTo>
                <a:cubicBezTo>
                  <a:pt x="3014758" y="4332846"/>
                  <a:pt x="3014758" y="4332846"/>
                  <a:pt x="3015505" y="4327660"/>
                </a:cubicBezTo>
                <a:cubicBezTo>
                  <a:pt x="3016251" y="4322478"/>
                  <a:pt x="3016251" y="4322478"/>
                  <a:pt x="3016998" y="4317293"/>
                </a:cubicBezTo>
                <a:cubicBezTo>
                  <a:pt x="3012746" y="4316231"/>
                  <a:pt x="3010621" y="4315699"/>
                  <a:pt x="3009558" y="4315434"/>
                </a:cubicBezTo>
                <a:lnTo>
                  <a:pt x="3009237" y="4315354"/>
                </a:lnTo>
                <a:lnTo>
                  <a:pt x="3008035" y="4313396"/>
                </a:lnTo>
                <a:cubicBezTo>
                  <a:pt x="3008035" y="4316933"/>
                  <a:pt x="3005865" y="4313396"/>
                  <a:pt x="3003695" y="4313396"/>
                </a:cubicBezTo>
                <a:cubicBezTo>
                  <a:pt x="3001525" y="4313396"/>
                  <a:pt x="2999355" y="4309860"/>
                  <a:pt x="2997185" y="4309860"/>
                </a:cubicBezTo>
                <a:cubicBezTo>
                  <a:pt x="2997185" y="4309860"/>
                  <a:pt x="2995015" y="4309860"/>
                  <a:pt x="2995015" y="4313396"/>
                </a:cubicBezTo>
                <a:cubicBezTo>
                  <a:pt x="2995015" y="4313396"/>
                  <a:pt x="2995015" y="4313396"/>
                  <a:pt x="2992845" y="4313396"/>
                </a:cubicBezTo>
                <a:cubicBezTo>
                  <a:pt x="2992845" y="4316933"/>
                  <a:pt x="2992845" y="4316933"/>
                  <a:pt x="2992845" y="4316933"/>
                </a:cubicBezTo>
                <a:cubicBezTo>
                  <a:pt x="2995015" y="4320469"/>
                  <a:pt x="2995015" y="4320469"/>
                  <a:pt x="2995015" y="4316933"/>
                </a:cubicBezTo>
                <a:lnTo>
                  <a:pt x="3001724" y="4316933"/>
                </a:lnTo>
                <a:lnTo>
                  <a:pt x="3007003" y="4325537"/>
                </a:lnTo>
                <a:cubicBezTo>
                  <a:pt x="3007003" y="4325537"/>
                  <a:pt x="3006256" y="4330722"/>
                  <a:pt x="3006256" y="4330722"/>
                </a:cubicBezTo>
                <a:cubicBezTo>
                  <a:pt x="2997753" y="4328597"/>
                  <a:pt x="2997753" y="4328597"/>
                  <a:pt x="2997753" y="4328597"/>
                </a:cubicBezTo>
                <a:cubicBezTo>
                  <a:pt x="2997008" y="4333781"/>
                  <a:pt x="3004762" y="4341090"/>
                  <a:pt x="3004016" y="4346273"/>
                </a:cubicBezTo>
                <a:cubicBezTo>
                  <a:pt x="3003642" y="4348865"/>
                  <a:pt x="3003456" y="4350161"/>
                  <a:pt x="3003362" y="4350809"/>
                </a:cubicBezTo>
                <a:lnTo>
                  <a:pt x="3003338" y="4350972"/>
                </a:lnTo>
                <a:lnTo>
                  <a:pt x="2993547" y="4345917"/>
                </a:lnTo>
                <a:cubicBezTo>
                  <a:pt x="2990279" y="4345917"/>
                  <a:pt x="2986467" y="4347534"/>
                  <a:pt x="2977753" y="4349151"/>
                </a:cubicBezTo>
                <a:cubicBezTo>
                  <a:pt x="2969039" y="4336219"/>
                  <a:pt x="2953790" y="4336219"/>
                  <a:pt x="2949433" y="4332987"/>
                </a:cubicBezTo>
                <a:cubicBezTo>
                  <a:pt x="2947253" y="4329754"/>
                  <a:pt x="2947253" y="4329754"/>
                  <a:pt x="2949433" y="4329754"/>
                </a:cubicBezTo>
                <a:lnTo>
                  <a:pt x="2947893" y="4329056"/>
                </a:lnTo>
                <a:lnTo>
                  <a:pt x="2962128" y="4331294"/>
                </a:lnTo>
                <a:cubicBezTo>
                  <a:pt x="2954325" y="4323997"/>
                  <a:pt x="2946524" y="4316700"/>
                  <a:pt x="2955814" y="4313673"/>
                </a:cubicBezTo>
                <a:cubicBezTo>
                  <a:pt x="2947267" y="4311538"/>
                  <a:pt x="2942622" y="4313051"/>
                  <a:pt x="2937884" y="4315210"/>
                </a:cubicBezTo>
                <a:lnTo>
                  <a:pt x="2920928" y="4320170"/>
                </a:lnTo>
                <a:lnTo>
                  <a:pt x="2919103" y="4319349"/>
                </a:lnTo>
                <a:cubicBezTo>
                  <a:pt x="2918116" y="4318439"/>
                  <a:pt x="2917299" y="4316824"/>
                  <a:pt x="2916755" y="4313591"/>
                </a:cubicBezTo>
                <a:lnTo>
                  <a:pt x="2910606" y="4315797"/>
                </a:lnTo>
                <a:lnTo>
                  <a:pt x="2911120" y="4312230"/>
                </a:lnTo>
                <a:lnTo>
                  <a:pt x="2908311" y="4316133"/>
                </a:lnTo>
                <a:lnTo>
                  <a:pt x="2905862" y="4308338"/>
                </a:lnTo>
                <a:cubicBezTo>
                  <a:pt x="2904773" y="4301468"/>
                  <a:pt x="2903684" y="4294195"/>
                  <a:pt x="2894970" y="4300661"/>
                </a:cubicBezTo>
                <a:cubicBezTo>
                  <a:pt x="2897148" y="4307125"/>
                  <a:pt x="2892791" y="4307125"/>
                  <a:pt x="2897148" y="4310359"/>
                </a:cubicBezTo>
                <a:cubicBezTo>
                  <a:pt x="2892791" y="4303893"/>
                  <a:pt x="2888434" y="4313591"/>
                  <a:pt x="2884076" y="4307125"/>
                </a:cubicBezTo>
                <a:cubicBezTo>
                  <a:pt x="2881898" y="4294195"/>
                  <a:pt x="2890613" y="4303893"/>
                  <a:pt x="2892791" y="4297427"/>
                </a:cubicBezTo>
                <a:cubicBezTo>
                  <a:pt x="2890613" y="4281264"/>
                  <a:pt x="2886256" y="4300661"/>
                  <a:pt x="2884076" y="4300661"/>
                </a:cubicBezTo>
                <a:cubicBezTo>
                  <a:pt x="2881898" y="4300661"/>
                  <a:pt x="2879720" y="4290962"/>
                  <a:pt x="2877543" y="4290962"/>
                </a:cubicBezTo>
                <a:lnTo>
                  <a:pt x="2877041" y="4291359"/>
                </a:lnTo>
                <a:lnTo>
                  <a:pt x="2877177" y="4290423"/>
                </a:lnTo>
                <a:cubicBezTo>
                  <a:pt x="2877364" y="4289126"/>
                  <a:pt x="2877550" y="4287829"/>
                  <a:pt x="2877550" y="4287829"/>
                </a:cubicBezTo>
                <a:lnTo>
                  <a:pt x="2878720" y="4279706"/>
                </a:lnTo>
                <a:lnTo>
                  <a:pt x="2888434" y="4281264"/>
                </a:lnTo>
                <a:lnTo>
                  <a:pt x="2888515" y="4280844"/>
                </a:lnTo>
                <a:lnTo>
                  <a:pt x="2895949" y="4285835"/>
                </a:lnTo>
                <a:lnTo>
                  <a:pt x="2898939" y="4285454"/>
                </a:lnTo>
                <a:lnTo>
                  <a:pt x="2898939" y="4287659"/>
                </a:lnTo>
                <a:cubicBezTo>
                  <a:pt x="2899991" y="4289329"/>
                  <a:pt x="2900517" y="4290164"/>
                  <a:pt x="2900780" y="4290164"/>
                </a:cubicBezTo>
                <a:cubicBezTo>
                  <a:pt x="2901043" y="4290164"/>
                  <a:pt x="2901043" y="4289329"/>
                  <a:pt x="2901043" y="4287659"/>
                </a:cubicBezTo>
                <a:lnTo>
                  <a:pt x="2902737" y="4284970"/>
                </a:lnTo>
                <a:lnTo>
                  <a:pt x="2905612" y="4284604"/>
                </a:lnTo>
                <a:cubicBezTo>
                  <a:pt x="2905612" y="4284604"/>
                  <a:pt x="2906288" y="4279910"/>
                  <a:pt x="2906288" y="4279910"/>
                </a:cubicBezTo>
                <a:cubicBezTo>
                  <a:pt x="2906288" y="4279910"/>
                  <a:pt x="2906119" y="4281084"/>
                  <a:pt x="2904890" y="4281385"/>
                </a:cubicBezTo>
                <a:lnTo>
                  <a:pt x="2904079" y="4280992"/>
                </a:lnTo>
                <a:lnTo>
                  <a:pt x="2904200" y="4280561"/>
                </a:lnTo>
                <a:cubicBezTo>
                  <a:pt x="2904727" y="4278474"/>
                  <a:pt x="2905252" y="4275969"/>
                  <a:pt x="2905252" y="4274298"/>
                </a:cubicBezTo>
                <a:cubicBezTo>
                  <a:pt x="2905252" y="4274298"/>
                  <a:pt x="2905252" y="4270959"/>
                  <a:pt x="2903147" y="4270959"/>
                </a:cubicBezTo>
                <a:cubicBezTo>
                  <a:pt x="2903147" y="4270959"/>
                  <a:pt x="2903147" y="4270959"/>
                  <a:pt x="2901043" y="4274298"/>
                </a:cubicBezTo>
                <a:lnTo>
                  <a:pt x="2899617" y="4278828"/>
                </a:lnTo>
                <a:lnTo>
                  <a:pt x="2897131" y="4277623"/>
                </a:lnTo>
                <a:cubicBezTo>
                  <a:pt x="2897131" y="4277623"/>
                  <a:pt x="2894842" y="4277051"/>
                  <a:pt x="2892469" y="4277066"/>
                </a:cubicBezTo>
                <a:lnTo>
                  <a:pt x="2888843" y="4279142"/>
                </a:lnTo>
                <a:lnTo>
                  <a:pt x="2890069" y="4272779"/>
                </a:lnTo>
                <a:cubicBezTo>
                  <a:pt x="2890069" y="4269142"/>
                  <a:pt x="2889523" y="4265101"/>
                  <a:pt x="2888434" y="4261869"/>
                </a:cubicBezTo>
                <a:cubicBezTo>
                  <a:pt x="2890613" y="4261869"/>
                  <a:pt x="2890613" y="4258636"/>
                  <a:pt x="2892791" y="4258636"/>
                </a:cubicBezTo>
                <a:cubicBezTo>
                  <a:pt x="2892791" y="4258636"/>
                  <a:pt x="2892791" y="4258636"/>
                  <a:pt x="2894970" y="4255404"/>
                </a:cubicBezTo>
                <a:cubicBezTo>
                  <a:pt x="2894970" y="4252171"/>
                  <a:pt x="2894970" y="4248938"/>
                  <a:pt x="2894970" y="4248938"/>
                </a:cubicBezTo>
                <a:cubicBezTo>
                  <a:pt x="2894970" y="4248938"/>
                  <a:pt x="2894970" y="4248938"/>
                  <a:pt x="2894970" y="4245706"/>
                </a:cubicBezTo>
                <a:cubicBezTo>
                  <a:pt x="2894970" y="4245706"/>
                  <a:pt x="2894970" y="4242473"/>
                  <a:pt x="2894970" y="4239241"/>
                </a:cubicBezTo>
                <a:cubicBezTo>
                  <a:pt x="2894970" y="4239241"/>
                  <a:pt x="2894970" y="4239241"/>
                  <a:pt x="2892791" y="4239241"/>
                </a:cubicBezTo>
                <a:cubicBezTo>
                  <a:pt x="2890613" y="4239241"/>
                  <a:pt x="2890613" y="4236008"/>
                  <a:pt x="2888434" y="4236008"/>
                </a:cubicBezTo>
                <a:cubicBezTo>
                  <a:pt x="2888434" y="4236008"/>
                  <a:pt x="2888434" y="4232775"/>
                  <a:pt x="2890613" y="4229543"/>
                </a:cubicBezTo>
                <a:cubicBezTo>
                  <a:pt x="2890613" y="4229543"/>
                  <a:pt x="2888434" y="4229543"/>
                  <a:pt x="2888434" y="4229543"/>
                </a:cubicBezTo>
                <a:cubicBezTo>
                  <a:pt x="2888434" y="4229543"/>
                  <a:pt x="2886256" y="4232775"/>
                  <a:pt x="2886256" y="4232775"/>
                </a:cubicBezTo>
                <a:cubicBezTo>
                  <a:pt x="2884076" y="4232775"/>
                  <a:pt x="2886256" y="4226310"/>
                  <a:pt x="2881898" y="4232775"/>
                </a:cubicBezTo>
                <a:lnTo>
                  <a:pt x="2882594" y="4228858"/>
                </a:lnTo>
                <a:lnTo>
                  <a:pt x="2893736" y="4229377"/>
                </a:lnTo>
                <a:lnTo>
                  <a:pt x="2894703" y="4228949"/>
                </a:lnTo>
                <a:lnTo>
                  <a:pt x="2894970" y="4229543"/>
                </a:lnTo>
                <a:lnTo>
                  <a:pt x="2895654" y="4228527"/>
                </a:lnTo>
                <a:lnTo>
                  <a:pt x="2904243" y="4224721"/>
                </a:lnTo>
                <a:lnTo>
                  <a:pt x="2905249" y="4226613"/>
                </a:lnTo>
                <a:cubicBezTo>
                  <a:pt x="2905591" y="4227724"/>
                  <a:pt x="2905863" y="4229543"/>
                  <a:pt x="2905863" y="4232775"/>
                </a:cubicBezTo>
                <a:cubicBezTo>
                  <a:pt x="2914577" y="4232775"/>
                  <a:pt x="2921112" y="4232775"/>
                  <a:pt x="2921112" y="4248938"/>
                </a:cubicBezTo>
                <a:cubicBezTo>
                  <a:pt x="2925468" y="4248938"/>
                  <a:pt x="2925468" y="4245706"/>
                  <a:pt x="2932004" y="4242473"/>
                </a:cubicBezTo>
                <a:lnTo>
                  <a:pt x="2927566" y="4228571"/>
                </a:lnTo>
                <a:lnTo>
                  <a:pt x="2930851" y="4225882"/>
                </a:lnTo>
                <a:cubicBezTo>
                  <a:pt x="2935508" y="4224357"/>
                  <a:pt x="2940165" y="4222833"/>
                  <a:pt x="2940912" y="4217645"/>
                </a:cubicBezTo>
                <a:cubicBezTo>
                  <a:pt x="2940912" y="4217645"/>
                  <a:pt x="2932346" y="4215504"/>
                  <a:pt x="2933094" y="4210314"/>
                </a:cubicBezTo>
                <a:cubicBezTo>
                  <a:pt x="2933842" y="4205126"/>
                  <a:pt x="2941660" y="4212454"/>
                  <a:pt x="2950228" y="4214595"/>
                </a:cubicBezTo>
                <a:cubicBezTo>
                  <a:pt x="2943155" y="4202076"/>
                  <a:pt x="2953218" y="4193838"/>
                  <a:pt x="2961038" y="4201169"/>
                </a:cubicBezTo>
                <a:cubicBezTo>
                  <a:pt x="2961038" y="4201169"/>
                  <a:pt x="2961038" y="4201169"/>
                  <a:pt x="2960290" y="4206357"/>
                </a:cubicBezTo>
                <a:cubicBezTo>
                  <a:pt x="2961038" y="4201169"/>
                  <a:pt x="2969604" y="4203309"/>
                  <a:pt x="2969604" y="4203309"/>
                </a:cubicBezTo>
                <a:cubicBezTo>
                  <a:pt x="2970352" y="4198119"/>
                  <a:pt x="2962531" y="4190790"/>
                  <a:pt x="2971846" y="4187742"/>
                </a:cubicBezTo>
                <a:cubicBezTo>
                  <a:pt x="2972595" y="4182552"/>
                  <a:pt x="2963280" y="4185601"/>
                  <a:pt x="2955460" y="4178271"/>
                </a:cubicBezTo>
                <a:cubicBezTo>
                  <a:pt x="2953964" y="4188650"/>
                  <a:pt x="2936084" y="4189558"/>
                  <a:pt x="2926022" y="4197795"/>
                </a:cubicBezTo>
                <a:cubicBezTo>
                  <a:pt x="2926022" y="4197795"/>
                  <a:pt x="2917454" y="4195654"/>
                  <a:pt x="2917454" y="4195654"/>
                </a:cubicBezTo>
                <a:lnTo>
                  <a:pt x="2904424" y="4192399"/>
                </a:lnTo>
                <a:lnTo>
                  <a:pt x="2903684" y="4190752"/>
                </a:lnTo>
                <a:cubicBezTo>
                  <a:pt x="2903684" y="4187518"/>
                  <a:pt x="2903684" y="4184286"/>
                  <a:pt x="2905863" y="4181053"/>
                </a:cubicBezTo>
                <a:cubicBezTo>
                  <a:pt x="2905863" y="4177820"/>
                  <a:pt x="2905863" y="4177820"/>
                  <a:pt x="2905863" y="4177820"/>
                </a:cubicBezTo>
                <a:cubicBezTo>
                  <a:pt x="2905863" y="4174588"/>
                  <a:pt x="2905863" y="4174588"/>
                  <a:pt x="2905863" y="4174588"/>
                </a:cubicBezTo>
                <a:cubicBezTo>
                  <a:pt x="2905863" y="4174588"/>
                  <a:pt x="2903684" y="4174588"/>
                  <a:pt x="2903684" y="4177820"/>
                </a:cubicBezTo>
                <a:cubicBezTo>
                  <a:pt x="2901505" y="4181053"/>
                  <a:pt x="2901505" y="4184286"/>
                  <a:pt x="2901505" y="4190752"/>
                </a:cubicBezTo>
                <a:cubicBezTo>
                  <a:pt x="2901505" y="4190752"/>
                  <a:pt x="2899326" y="4190752"/>
                  <a:pt x="2899326" y="4190752"/>
                </a:cubicBezTo>
                <a:cubicBezTo>
                  <a:pt x="2899326" y="4190752"/>
                  <a:pt x="2897148" y="4187518"/>
                  <a:pt x="2897148" y="4187518"/>
                </a:cubicBezTo>
                <a:cubicBezTo>
                  <a:pt x="2897148" y="4187518"/>
                  <a:pt x="2894970" y="4187518"/>
                  <a:pt x="2894970" y="4184286"/>
                </a:cubicBezTo>
                <a:cubicBezTo>
                  <a:pt x="2894970" y="4184286"/>
                  <a:pt x="2894970" y="4184286"/>
                  <a:pt x="2892791" y="4184286"/>
                </a:cubicBezTo>
                <a:lnTo>
                  <a:pt x="2892477" y="4184052"/>
                </a:lnTo>
                <a:lnTo>
                  <a:pt x="2892499" y="4184045"/>
                </a:lnTo>
                <a:cubicBezTo>
                  <a:pt x="2894828" y="4183283"/>
                  <a:pt x="2897156" y="4182520"/>
                  <a:pt x="2901814" y="4180996"/>
                </a:cubicBezTo>
                <a:cubicBezTo>
                  <a:pt x="2901814" y="4180996"/>
                  <a:pt x="2893994" y="4173666"/>
                  <a:pt x="2893994" y="4173666"/>
                </a:cubicBezTo>
                <a:lnTo>
                  <a:pt x="2895949" y="4171348"/>
                </a:lnTo>
                <a:lnTo>
                  <a:pt x="2899137" y="4171348"/>
                </a:lnTo>
                <a:cubicBezTo>
                  <a:pt x="2901307" y="4171348"/>
                  <a:pt x="2901307" y="4168401"/>
                  <a:pt x="2899137" y="4168401"/>
                </a:cubicBezTo>
                <a:lnTo>
                  <a:pt x="2898435" y="4168401"/>
                </a:lnTo>
                <a:lnTo>
                  <a:pt x="2903359" y="4162566"/>
                </a:lnTo>
                <a:cubicBezTo>
                  <a:pt x="2907132" y="4159477"/>
                  <a:pt x="2909835" y="4156121"/>
                  <a:pt x="2906299" y="4149861"/>
                </a:cubicBezTo>
                <a:cubicBezTo>
                  <a:pt x="2914867" y="4152001"/>
                  <a:pt x="2924182" y="4148952"/>
                  <a:pt x="2933497" y="4145903"/>
                </a:cubicBezTo>
                <a:close/>
                <a:moveTo>
                  <a:pt x="7762200" y="4126961"/>
                </a:moveTo>
                <a:lnTo>
                  <a:pt x="7761953" y="4127194"/>
                </a:lnTo>
                <a:lnTo>
                  <a:pt x="7761821" y="4127027"/>
                </a:lnTo>
                <a:close/>
                <a:moveTo>
                  <a:pt x="3051976" y="4126961"/>
                </a:moveTo>
                <a:lnTo>
                  <a:pt x="3051730" y="4127194"/>
                </a:lnTo>
                <a:lnTo>
                  <a:pt x="3051597" y="4127027"/>
                </a:lnTo>
                <a:close/>
                <a:moveTo>
                  <a:pt x="7755824" y="4111878"/>
                </a:moveTo>
                <a:lnTo>
                  <a:pt x="7756367" y="4112982"/>
                </a:lnTo>
                <a:lnTo>
                  <a:pt x="7754900" y="4111924"/>
                </a:lnTo>
                <a:lnTo>
                  <a:pt x="7755123" y="4111913"/>
                </a:lnTo>
                <a:close/>
                <a:moveTo>
                  <a:pt x="3045600" y="4111878"/>
                </a:moveTo>
                <a:lnTo>
                  <a:pt x="3046143" y="4112982"/>
                </a:lnTo>
                <a:lnTo>
                  <a:pt x="3044676" y="4111924"/>
                </a:lnTo>
                <a:lnTo>
                  <a:pt x="3044899" y="4111913"/>
                </a:lnTo>
                <a:close/>
                <a:moveTo>
                  <a:pt x="7764062" y="4111459"/>
                </a:moveTo>
                <a:cubicBezTo>
                  <a:pt x="7763689" y="4114055"/>
                  <a:pt x="7763316" y="4116648"/>
                  <a:pt x="7761871" y="4118976"/>
                </a:cubicBezTo>
                <a:lnTo>
                  <a:pt x="7759103" y="4120874"/>
                </a:lnTo>
                <a:lnTo>
                  <a:pt x="7759058" y="4120726"/>
                </a:lnTo>
                <a:lnTo>
                  <a:pt x="7758587" y="4111737"/>
                </a:lnTo>
                <a:close/>
                <a:moveTo>
                  <a:pt x="3053839" y="4111459"/>
                </a:moveTo>
                <a:cubicBezTo>
                  <a:pt x="3053466" y="4114055"/>
                  <a:pt x="3053092" y="4116648"/>
                  <a:pt x="3051647" y="4118976"/>
                </a:cubicBezTo>
                <a:lnTo>
                  <a:pt x="3048879" y="4120874"/>
                </a:lnTo>
                <a:lnTo>
                  <a:pt x="3048835" y="4120726"/>
                </a:lnTo>
                <a:lnTo>
                  <a:pt x="3048363" y="4111737"/>
                </a:lnTo>
                <a:close/>
                <a:moveTo>
                  <a:pt x="7650540" y="4109517"/>
                </a:moveTo>
                <a:cubicBezTo>
                  <a:pt x="7650540" y="4109517"/>
                  <a:pt x="7649729" y="4115149"/>
                  <a:pt x="7649729" y="4115149"/>
                </a:cubicBezTo>
                <a:cubicBezTo>
                  <a:pt x="7649729" y="4115149"/>
                  <a:pt x="7658171" y="4111424"/>
                  <a:pt x="7650540" y="4109517"/>
                </a:cubicBezTo>
                <a:close/>
                <a:moveTo>
                  <a:pt x="2940317" y="4109517"/>
                </a:moveTo>
                <a:cubicBezTo>
                  <a:pt x="2940317" y="4109517"/>
                  <a:pt x="2939506" y="4115149"/>
                  <a:pt x="2939506" y="4115149"/>
                </a:cubicBezTo>
                <a:cubicBezTo>
                  <a:pt x="2939506" y="4115149"/>
                  <a:pt x="2947947" y="4111424"/>
                  <a:pt x="2940317" y="4109517"/>
                </a:cubicBezTo>
                <a:close/>
                <a:moveTo>
                  <a:pt x="7739109" y="4099848"/>
                </a:moveTo>
                <a:cubicBezTo>
                  <a:pt x="7741250" y="4100383"/>
                  <a:pt x="7742274" y="4100975"/>
                  <a:pt x="7742728" y="4101677"/>
                </a:cubicBezTo>
                <a:lnTo>
                  <a:pt x="7742784" y="4102380"/>
                </a:lnTo>
                <a:lnTo>
                  <a:pt x="7741845" y="4102890"/>
                </a:lnTo>
                <a:lnTo>
                  <a:pt x="7738401" y="4104761"/>
                </a:lnTo>
                <a:lnTo>
                  <a:pt x="7738735" y="4102443"/>
                </a:lnTo>
                <a:cubicBezTo>
                  <a:pt x="7738921" y="4101145"/>
                  <a:pt x="7739109" y="4099848"/>
                  <a:pt x="7739109" y="4099848"/>
                </a:cubicBezTo>
                <a:close/>
                <a:moveTo>
                  <a:pt x="3028885" y="4099848"/>
                </a:moveTo>
                <a:cubicBezTo>
                  <a:pt x="3031026" y="4100383"/>
                  <a:pt x="3032050" y="4100975"/>
                  <a:pt x="3032504" y="4101677"/>
                </a:cubicBezTo>
                <a:lnTo>
                  <a:pt x="3032560" y="4102380"/>
                </a:lnTo>
                <a:lnTo>
                  <a:pt x="3031621" y="4102890"/>
                </a:lnTo>
                <a:lnTo>
                  <a:pt x="3028177" y="4104761"/>
                </a:lnTo>
                <a:lnTo>
                  <a:pt x="3028511" y="4102443"/>
                </a:lnTo>
                <a:cubicBezTo>
                  <a:pt x="3028697" y="4101145"/>
                  <a:pt x="3028885" y="4099848"/>
                  <a:pt x="3028885" y="4099848"/>
                </a:cubicBezTo>
                <a:close/>
                <a:moveTo>
                  <a:pt x="7293401" y="4090293"/>
                </a:moveTo>
                <a:lnTo>
                  <a:pt x="7293771" y="4090385"/>
                </a:lnTo>
                <a:lnTo>
                  <a:pt x="7293667" y="4090539"/>
                </a:lnTo>
                <a:close/>
                <a:moveTo>
                  <a:pt x="2583177" y="4090293"/>
                </a:moveTo>
                <a:lnTo>
                  <a:pt x="2583547" y="4090385"/>
                </a:lnTo>
                <a:lnTo>
                  <a:pt x="2583444" y="4090539"/>
                </a:lnTo>
                <a:close/>
                <a:moveTo>
                  <a:pt x="7770660" y="4079922"/>
                </a:moveTo>
                <a:lnTo>
                  <a:pt x="7779478" y="4080300"/>
                </a:lnTo>
                <a:cubicBezTo>
                  <a:pt x="7781669" y="4080394"/>
                  <a:pt x="7781732" y="4082501"/>
                  <a:pt x="7783922" y="4082594"/>
                </a:cubicBezTo>
                <a:cubicBezTo>
                  <a:pt x="7778600" y="4087628"/>
                  <a:pt x="7776001" y="4092252"/>
                  <a:pt x="7774504" y="4097187"/>
                </a:cubicBezTo>
                <a:lnTo>
                  <a:pt x="7773647" y="4102231"/>
                </a:lnTo>
                <a:lnTo>
                  <a:pt x="7774454" y="4093223"/>
                </a:lnTo>
                <a:close/>
                <a:moveTo>
                  <a:pt x="3060437" y="4079922"/>
                </a:moveTo>
                <a:lnTo>
                  <a:pt x="3069254" y="4080300"/>
                </a:lnTo>
                <a:cubicBezTo>
                  <a:pt x="3071446" y="4080394"/>
                  <a:pt x="3071508" y="4082501"/>
                  <a:pt x="3073699" y="4082594"/>
                </a:cubicBezTo>
                <a:cubicBezTo>
                  <a:pt x="3068376" y="4087628"/>
                  <a:pt x="3065777" y="4092252"/>
                  <a:pt x="3064281" y="4097187"/>
                </a:cubicBezTo>
                <a:lnTo>
                  <a:pt x="3063423" y="4102231"/>
                </a:lnTo>
                <a:lnTo>
                  <a:pt x="3064230" y="4093223"/>
                </a:lnTo>
                <a:close/>
                <a:moveTo>
                  <a:pt x="7769295" y="4075135"/>
                </a:moveTo>
                <a:lnTo>
                  <a:pt x="7775630" y="4077902"/>
                </a:lnTo>
                <a:lnTo>
                  <a:pt x="7771737" y="4077602"/>
                </a:lnTo>
                <a:lnTo>
                  <a:pt x="7769846" y="4077070"/>
                </a:lnTo>
                <a:close/>
                <a:moveTo>
                  <a:pt x="3059071" y="4075135"/>
                </a:moveTo>
                <a:lnTo>
                  <a:pt x="3065406" y="4077902"/>
                </a:lnTo>
                <a:lnTo>
                  <a:pt x="3061513" y="4077602"/>
                </a:lnTo>
                <a:lnTo>
                  <a:pt x="3059623" y="4077070"/>
                </a:lnTo>
                <a:close/>
                <a:moveTo>
                  <a:pt x="7619053" y="4064706"/>
                </a:moveTo>
                <a:cubicBezTo>
                  <a:pt x="7618376" y="4069398"/>
                  <a:pt x="7626858" y="4076380"/>
                  <a:pt x="7626858" y="4076380"/>
                </a:cubicBezTo>
                <a:cubicBezTo>
                  <a:pt x="7627534" y="4071686"/>
                  <a:pt x="7627534" y="4071686"/>
                  <a:pt x="7636689" y="4073974"/>
                </a:cubicBezTo>
                <a:cubicBezTo>
                  <a:pt x="7637365" y="4069281"/>
                  <a:pt x="7618376" y="4069398"/>
                  <a:pt x="7619053" y="4064706"/>
                </a:cubicBezTo>
                <a:close/>
                <a:moveTo>
                  <a:pt x="2908829" y="4064706"/>
                </a:moveTo>
                <a:cubicBezTo>
                  <a:pt x="2908152" y="4069398"/>
                  <a:pt x="2916634" y="4076380"/>
                  <a:pt x="2916634" y="4076380"/>
                </a:cubicBezTo>
                <a:cubicBezTo>
                  <a:pt x="2917310" y="4071686"/>
                  <a:pt x="2917310" y="4071686"/>
                  <a:pt x="2926465" y="4073974"/>
                </a:cubicBezTo>
                <a:cubicBezTo>
                  <a:pt x="2927141" y="4069281"/>
                  <a:pt x="2908152" y="4069398"/>
                  <a:pt x="2908829" y="4064706"/>
                </a:cubicBezTo>
                <a:close/>
                <a:moveTo>
                  <a:pt x="7434773" y="4056068"/>
                </a:moveTo>
                <a:cubicBezTo>
                  <a:pt x="7443341" y="4058207"/>
                  <a:pt x="7442593" y="4063397"/>
                  <a:pt x="7442593" y="4063397"/>
                </a:cubicBezTo>
                <a:cubicBezTo>
                  <a:pt x="7450413" y="4070727"/>
                  <a:pt x="7451161" y="4065537"/>
                  <a:pt x="7451907" y="4060349"/>
                </a:cubicBezTo>
                <a:lnTo>
                  <a:pt x="7456891" y="4068202"/>
                </a:lnTo>
                <a:lnTo>
                  <a:pt x="7447786" y="4068202"/>
                </a:lnTo>
                <a:cubicBezTo>
                  <a:pt x="7447786" y="4080778"/>
                  <a:pt x="7443447" y="4087064"/>
                  <a:pt x="7452127" y="4096494"/>
                </a:cubicBezTo>
                <a:lnTo>
                  <a:pt x="7453429" y="4090836"/>
                </a:lnTo>
                <a:lnTo>
                  <a:pt x="7454297" y="4093350"/>
                </a:lnTo>
                <a:cubicBezTo>
                  <a:pt x="7454297" y="4090208"/>
                  <a:pt x="7454297" y="4087064"/>
                  <a:pt x="7454297" y="4087064"/>
                </a:cubicBezTo>
                <a:lnTo>
                  <a:pt x="7453429" y="4090836"/>
                </a:lnTo>
                <a:lnTo>
                  <a:pt x="7452670" y="4088635"/>
                </a:lnTo>
                <a:cubicBezTo>
                  <a:pt x="7453212" y="4087064"/>
                  <a:pt x="7454297" y="4085492"/>
                  <a:pt x="7454297" y="4083920"/>
                </a:cubicBezTo>
                <a:cubicBezTo>
                  <a:pt x="7454297" y="4087064"/>
                  <a:pt x="7456467" y="4087064"/>
                  <a:pt x="7456467" y="4090208"/>
                </a:cubicBezTo>
                <a:cubicBezTo>
                  <a:pt x="7456467" y="4088635"/>
                  <a:pt x="7457552" y="4086278"/>
                  <a:pt x="7458638" y="4082742"/>
                </a:cubicBezTo>
                <a:lnTo>
                  <a:pt x="7459696" y="4075646"/>
                </a:lnTo>
                <a:lnTo>
                  <a:pt x="7460697" y="4084049"/>
                </a:lnTo>
                <a:lnTo>
                  <a:pt x="7461412" y="4090736"/>
                </a:lnTo>
                <a:lnTo>
                  <a:pt x="7461412" y="4093772"/>
                </a:lnTo>
                <a:lnTo>
                  <a:pt x="7443818" y="4112760"/>
                </a:lnTo>
                <a:lnTo>
                  <a:pt x="7435866" y="4110100"/>
                </a:lnTo>
                <a:lnTo>
                  <a:pt x="7435421" y="4110607"/>
                </a:lnTo>
                <a:lnTo>
                  <a:pt x="7435270" y="4109936"/>
                </a:lnTo>
                <a:cubicBezTo>
                  <a:pt x="7435270" y="4109936"/>
                  <a:pt x="7430914" y="4113167"/>
                  <a:pt x="7430914" y="4109936"/>
                </a:cubicBezTo>
                <a:lnTo>
                  <a:pt x="7430914" y="4115754"/>
                </a:lnTo>
                <a:lnTo>
                  <a:pt x="7430667" y="4116035"/>
                </a:lnTo>
                <a:lnTo>
                  <a:pt x="7428734" y="4113167"/>
                </a:lnTo>
                <a:cubicBezTo>
                  <a:pt x="7428734" y="4113167"/>
                  <a:pt x="7428734" y="4113167"/>
                  <a:pt x="7428734" y="4109936"/>
                </a:cubicBezTo>
                <a:cubicBezTo>
                  <a:pt x="7435270" y="4103470"/>
                  <a:pt x="7430914" y="4097004"/>
                  <a:pt x="7428734" y="4090539"/>
                </a:cubicBezTo>
                <a:cubicBezTo>
                  <a:pt x="7430914" y="4090539"/>
                  <a:pt x="7435270" y="4090539"/>
                  <a:pt x="7437449" y="4080841"/>
                </a:cubicBezTo>
                <a:cubicBezTo>
                  <a:pt x="7437449" y="4074376"/>
                  <a:pt x="7437449" y="4071144"/>
                  <a:pt x="7435270" y="4071144"/>
                </a:cubicBezTo>
                <a:cubicBezTo>
                  <a:pt x="7435270" y="4071144"/>
                  <a:pt x="7435270" y="4071144"/>
                  <a:pt x="7433091" y="4071144"/>
                </a:cubicBezTo>
                <a:cubicBezTo>
                  <a:pt x="7433091" y="4067910"/>
                  <a:pt x="7433091" y="4067910"/>
                  <a:pt x="7433091" y="4064678"/>
                </a:cubicBezTo>
                <a:cubicBezTo>
                  <a:pt x="7433091" y="4064678"/>
                  <a:pt x="7433091" y="4064678"/>
                  <a:pt x="7430914" y="4061447"/>
                </a:cubicBezTo>
                <a:cubicBezTo>
                  <a:pt x="7430914" y="4058212"/>
                  <a:pt x="7430914" y="4058212"/>
                  <a:pt x="7428734" y="4058212"/>
                </a:cubicBezTo>
                <a:cubicBezTo>
                  <a:pt x="7426556" y="4061447"/>
                  <a:pt x="7426556" y="4061447"/>
                  <a:pt x="7426556" y="4064678"/>
                </a:cubicBezTo>
                <a:cubicBezTo>
                  <a:pt x="7428734" y="4067910"/>
                  <a:pt x="7428734" y="4067910"/>
                  <a:pt x="7428734" y="4067910"/>
                </a:cubicBezTo>
                <a:cubicBezTo>
                  <a:pt x="7428734" y="4071144"/>
                  <a:pt x="7428734" y="4071144"/>
                  <a:pt x="7428734" y="4074376"/>
                </a:cubicBezTo>
                <a:cubicBezTo>
                  <a:pt x="7428734" y="4077609"/>
                  <a:pt x="7426556" y="4074376"/>
                  <a:pt x="7426556" y="4080841"/>
                </a:cubicBezTo>
                <a:cubicBezTo>
                  <a:pt x="7428734" y="4071144"/>
                  <a:pt x="7411306" y="4071144"/>
                  <a:pt x="7417842" y="4064678"/>
                </a:cubicBezTo>
                <a:cubicBezTo>
                  <a:pt x="7415664" y="4061446"/>
                  <a:pt x="7412941" y="4059829"/>
                  <a:pt x="7410217" y="4059021"/>
                </a:cubicBezTo>
                <a:lnTo>
                  <a:pt x="7405701" y="4058542"/>
                </a:lnTo>
                <a:lnTo>
                  <a:pt x="7407857" y="4058078"/>
                </a:lnTo>
                <a:cubicBezTo>
                  <a:pt x="7416891" y="4056975"/>
                  <a:pt x="7425832" y="4056521"/>
                  <a:pt x="7434773" y="4056068"/>
                </a:cubicBezTo>
                <a:close/>
                <a:moveTo>
                  <a:pt x="2724549" y="4056068"/>
                </a:moveTo>
                <a:cubicBezTo>
                  <a:pt x="2733117" y="4058207"/>
                  <a:pt x="2732369" y="4063397"/>
                  <a:pt x="2732369" y="4063397"/>
                </a:cubicBezTo>
                <a:cubicBezTo>
                  <a:pt x="2740189" y="4070727"/>
                  <a:pt x="2740937" y="4065537"/>
                  <a:pt x="2741684" y="4060349"/>
                </a:cubicBezTo>
                <a:lnTo>
                  <a:pt x="2746667" y="4068202"/>
                </a:lnTo>
                <a:lnTo>
                  <a:pt x="2737563" y="4068202"/>
                </a:lnTo>
                <a:cubicBezTo>
                  <a:pt x="2737563" y="4080778"/>
                  <a:pt x="2733223" y="4087064"/>
                  <a:pt x="2741904" y="4096494"/>
                </a:cubicBezTo>
                <a:lnTo>
                  <a:pt x="2743206" y="4090836"/>
                </a:lnTo>
                <a:lnTo>
                  <a:pt x="2744074" y="4093350"/>
                </a:lnTo>
                <a:cubicBezTo>
                  <a:pt x="2744074" y="4090208"/>
                  <a:pt x="2744074" y="4087064"/>
                  <a:pt x="2744074" y="4087064"/>
                </a:cubicBezTo>
                <a:lnTo>
                  <a:pt x="2743206" y="4090836"/>
                </a:lnTo>
                <a:lnTo>
                  <a:pt x="2742446" y="4088635"/>
                </a:lnTo>
                <a:cubicBezTo>
                  <a:pt x="2742989" y="4087064"/>
                  <a:pt x="2744074" y="4085492"/>
                  <a:pt x="2744074" y="4083920"/>
                </a:cubicBezTo>
                <a:cubicBezTo>
                  <a:pt x="2744074" y="4087064"/>
                  <a:pt x="2746244" y="4087064"/>
                  <a:pt x="2746244" y="4090208"/>
                </a:cubicBezTo>
                <a:cubicBezTo>
                  <a:pt x="2746244" y="4088635"/>
                  <a:pt x="2747329" y="4086278"/>
                  <a:pt x="2748414" y="4082742"/>
                </a:cubicBezTo>
                <a:lnTo>
                  <a:pt x="2749472" y="4075646"/>
                </a:lnTo>
                <a:lnTo>
                  <a:pt x="2750473" y="4084049"/>
                </a:lnTo>
                <a:lnTo>
                  <a:pt x="2751188" y="4090736"/>
                </a:lnTo>
                <a:lnTo>
                  <a:pt x="2751188" y="4093772"/>
                </a:lnTo>
                <a:lnTo>
                  <a:pt x="2733594" y="4112760"/>
                </a:lnTo>
                <a:lnTo>
                  <a:pt x="2725642" y="4110100"/>
                </a:lnTo>
                <a:lnTo>
                  <a:pt x="2725197" y="4110607"/>
                </a:lnTo>
                <a:lnTo>
                  <a:pt x="2725046" y="4109936"/>
                </a:lnTo>
                <a:cubicBezTo>
                  <a:pt x="2725046" y="4109936"/>
                  <a:pt x="2720690" y="4113167"/>
                  <a:pt x="2720690" y="4109936"/>
                </a:cubicBezTo>
                <a:lnTo>
                  <a:pt x="2720690" y="4115754"/>
                </a:lnTo>
                <a:lnTo>
                  <a:pt x="2720444" y="4116035"/>
                </a:lnTo>
                <a:lnTo>
                  <a:pt x="2718510" y="4113167"/>
                </a:lnTo>
                <a:cubicBezTo>
                  <a:pt x="2718510" y="4113167"/>
                  <a:pt x="2718510" y="4113167"/>
                  <a:pt x="2718510" y="4109936"/>
                </a:cubicBezTo>
                <a:cubicBezTo>
                  <a:pt x="2725046" y="4103470"/>
                  <a:pt x="2720690" y="4097004"/>
                  <a:pt x="2718510" y="4090539"/>
                </a:cubicBezTo>
                <a:cubicBezTo>
                  <a:pt x="2720690" y="4090539"/>
                  <a:pt x="2725046" y="4090539"/>
                  <a:pt x="2727225" y="4080841"/>
                </a:cubicBezTo>
                <a:cubicBezTo>
                  <a:pt x="2727225" y="4074376"/>
                  <a:pt x="2727225" y="4071144"/>
                  <a:pt x="2725046" y="4071144"/>
                </a:cubicBezTo>
                <a:cubicBezTo>
                  <a:pt x="2725046" y="4071144"/>
                  <a:pt x="2725046" y="4071144"/>
                  <a:pt x="2722867" y="4071144"/>
                </a:cubicBezTo>
                <a:cubicBezTo>
                  <a:pt x="2722867" y="4067910"/>
                  <a:pt x="2722867" y="4067910"/>
                  <a:pt x="2722867" y="4064678"/>
                </a:cubicBezTo>
                <a:cubicBezTo>
                  <a:pt x="2722867" y="4064678"/>
                  <a:pt x="2722867" y="4064678"/>
                  <a:pt x="2720690" y="4061447"/>
                </a:cubicBezTo>
                <a:cubicBezTo>
                  <a:pt x="2720690" y="4058212"/>
                  <a:pt x="2720690" y="4058212"/>
                  <a:pt x="2718510" y="4058212"/>
                </a:cubicBezTo>
                <a:cubicBezTo>
                  <a:pt x="2716332" y="4061447"/>
                  <a:pt x="2716332" y="4061447"/>
                  <a:pt x="2716332" y="4064678"/>
                </a:cubicBezTo>
                <a:cubicBezTo>
                  <a:pt x="2718510" y="4067910"/>
                  <a:pt x="2718510" y="4067910"/>
                  <a:pt x="2718510" y="4067910"/>
                </a:cubicBezTo>
                <a:cubicBezTo>
                  <a:pt x="2718510" y="4071144"/>
                  <a:pt x="2718510" y="4071144"/>
                  <a:pt x="2718510" y="4074376"/>
                </a:cubicBezTo>
                <a:cubicBezTo>
                  <a:pt x="2718510" y="4077609"/>
                  <a:pt x="2716332" y="4074376"/>
                  <a:pt x="2716332" y="4080841"/>
                </a:cubicBezTo>
                <a:cubicBezTo>
                  <a:pt x="2718510" y="4071144"/>
                  <a:pt x="2701083" y="4071144"/>
                  <a:pt x="2707619" y="4064678"/>
                </a:cubicBezTo>
                <a:cubicBezTo>
                  <a:pt x="2705441" y="4061446"/>
                  <a:pt x="2702717" y="4059829"/>
                  <a:pt x="2699994" y="4059021"/>
                </a:cubicBezTo>
                <a:lnTo>
                  <a:pt x="2695477" y="4058542"/>
                </a:lnTo>
                <a:lnTo>
                  <a:pt x="2697633" y="4058078"/>
                </a:lnTo>
                <a:cubicBezTo>
                  <a:pt x="2706668" y="4056975"/>
                  <a:pt x="2715608" y="4056521"/>
                  <a:pt x="2724549" y="4056068"/>
                </a:cubicBezTo>
                <a:close/>
                <a:moveTo>
                  <a:pt x="7594962" y="4053082"/>
                </a:moveTo>
                <a:cubicBezTo>
                  <a:pt x="7595709" y="4047893"/>
                  <a:pt x="7603530" y="4055221"/>
                  <a:pt x="7611349" y="4062553"/>
                </a:cubicBezTo>
                <a:cubicBezTo>
                  <a:pt x="7611349" y="4062553"/>
                  <a:pt x="7602782" y="4060412"/>
                  <a:pt x="7602782" y="4060412"/>
                </a:cubicBezTo>
                <a:cubicBezTo>
                  <a:pt x="7594214" y="4058271"/>
                  <a:pt x="7594214" y="4058271"/>
                  <a:pt x="7594214" y="4058271"/>
                </a:cubicBezTo>
                <a:cubicBezTo>
                  <a:pt x="7594962" y="4053082"/>
                  <a:pt x="7594962" y="4053082"/>
                  <a:pt x="7594962" y="4053082"/>
                </a:cubicBezTo>
                <a:close/>
                <a:moveTo>
                  <a:pt x="2884738" y="4053082"/>
                </a:moveTo>
                <a:cubicBezTo>
                  <a:pt x="2885485" y="4047893"/>
                  <a:pt x="2893306" y="4055221"/>
                  <a:pt x="2901125" y="4062553"/>
                </a:cubicBezTo>
                <a:cubicBezTo>
                  <a:pt x="2901125" y="4062553"/>
                  <a:pt x="2892558" y="4060412"/>
                  <a:pt x="2892558" y="4060412"/>
                </a:cubicBezTo>
                <a:cubicBezTo>
                  <a:pt x="2883990" y="4058271"/>
                  <a:pt x="2883990" y="4058271"/>
                  <a:pt x="2883990" y="4058271"/>
                </a:cubicBezTo>
                <a:cubicBezTo>
                  <a:pt x="2884738" y="4053082"/>
                  <a:pt x="2884738" y="4053082"/>
                  <a:pt x="2884738" y="4053082"/>
                </a:cubicBezTo>
                <a:close/>
                <a:moveTo>
                  <a:pt x="7774284" y="4052720"/>
                </a:moveTo>
                <a:cubicBezTo>
                  <a:pt x="7774284" y="4052720"/>
                  <a:pt x="7774284" y="4052720"/>
                  <a:pt x="7774347" y="4054827"/>
                </a:cubicBezTo>
                <a:cubicBezTo>
                  <a:pt x="7778855" y="4059228"/>
                  <a:pt x="7779495" y="4062414"/>
                  <a:pt x="7779323" y="4065826"/>
                </a:cubicBezTo>
                <a:lnTo>
                  <a:pt x="7779334" y="4067294"/>
                </a:lnTo>
                <a:lnTo>
                  <a:pt x="7773398" y="4062048"/>
                </a:lnTo>
                <a:cubicBezTo>
                  <a:pt x="7771491" y="4059892"/>
                  <a:pt x="7770141" y="4057706"/>
                  <a:pt x="7769899" y="4055546"/>
                </a:cubicBezTo>
                <a:lnTo>
                  <a:pt x="7770966" y="4053380"/>
                </a:lnTo>
                <a:close/>
                <a:moveTo>
                  <a:pt x="3064061" y="4052720"/>
                </a:moveTo>
                <a:cubicBezTo>
                  <a:pt x="3064061" y="4052720"/>
                  <a:pt x="3064061" y="4052720"/>
                  <a:pt x="3064123" y="4054827"/>
                </a:cubicBezTo>
                <a:cubicBezTo>
                  <a:pt x="3068632" y="4059228"/>
                  <a:pt x="3069272" y="4062414"/>
                  <a:pt x="3069099" y="4065826"/>
                </a:cubicBezTo>
                <a:lnTo>
                  <a:pt x="3069110" y="4067294"/>
                </a:lnTo>
                <a:lnTo>
                  <a:pt x="3063175" y="4062048"/>
                </a:lnTo>
                <a:cubicBezTo>
                  <a:pt x="3061267" y="4059892"/>
                  <a:pt x="3059918" y="4057706"/>
                  <a:pt x="3059675" y="4055546"/>
                </a:cubicBezTo>
                <a:lnTo>
                  <a:pt x="3060742" y="4053380"/>
                </a:lnTo>
                <a:close/>
                <a:moveTo>
                  <a:pt x="7745703" y="4045352"/>
                </a:moveTo>
                <a:lnTo>
                  <a:pt x="7748541" y="4050665"/>
                </a:lnTo>
                <a:cubicBezTo>
                  <a:pt x="7748497" y="4052603"/>
                  <a:pt x="7747666" y="4054607"/>
                  <a:pt x="7746767" y="4056540"/>
                </a:cubicBezTo>
                <a:lnTo>
                  <a:pt x="7746536" y="4057113"/>
                </a:lnTo>
                <a:lnTo>
                  <a:pt x="7745345" y="4056551"/>
                </a:lnTo>
                <a:cubicBezTo>
                  <a:pt x="7743902" y="4055013"/>
                  <a:pt x="7743600" y="4053258"/>
                  <a:pt x="7743881" y="4051313"/>
                </a:cubicBezTo>
                <a:close/>
                <a:moveTo>
                  <a:pt x="3035479" y="4045352"/>
                </a:moveTo>
                <a:lnTo>
                  <a:pt x="3038318" y="4050665"/>
                </a:lnTo>
                <a:cubicBezTo>
                  <a:pt x="3038273" y="4052603"/>
                  <a:pt x="3037443" y="4054607"/>
                  <a:pt x="3036543" y="4056540"/>
                </a:cubicBezTo>
                <a:lnTo>
                  <a:pt x="3036312" y="4057113"/>
                </a:lnTo>
                <a:lnTo>
                  <a:pt x="3035122" y="4056551"/>
                </a:lnTo>
                <a:cubicBezTo>
                  <a:pt x="3033679" y="4055013"/>
                  <a:pt x="3033376" y="4053258"/>
                  <a:pt x="3033657" y="4051313"/>
                </a:cubicBezTo>
                <a:close/>
                <a:moveTo>
                  <a:pt x="10818158" y="4044518"/>
                </a:moveTo>
                <a:cubicBezTo>
                  <a:pt x="10816691" y="4045143"/>
                  <a:pt x="10816366" y="4046111"/>
                  <a:pt x="10816366" y="4046111"/>
                </a:cubicBezTo>
                <a:cubicBezTo>
                  <a:pt x="10812463" y="4057727"/>
                  <a:pt x="10812463" y="4057727"/>
                  <a:pt x="10809862" y="4065471"/>
                </a:cubicBezTo>
                <a:cubicBezTo>
                  <a:pt x="10808560" y="4069344"/>
                  <a:pt x="10807260" y="4073216"/>
                  <a:pt x="10804659" y="4080959"/>
                </a:cubicBezTo>
                <a:cubicBezTo>
                  <a:pt x="10813795" y="4083705"/>
                  <a:pt x="10815095" y="4079833"/>
                  <a:pt x="10822932" y="4086452"/>
                </a:cubicBezTo>
                <a:cubicBezTo>
                  <a:pt x="10825535" y="4078708"/>
                  <a:pt x="10817697" y="4072089"/>
                  <a:pt x="10820299" y="4064346"/>
                </a:cubicBezTo>
                <a:cubicBezTo>
                  <a:pt x="10821599" y="4060474"/>
                  <a:pt x="10834639" y="4051603"/>
                  <a:pt x="10826803" y="4044984"/>
                </a:cubicBezTo>
                <a:cubicBezTo>
                  <a:pt x="10822235" y="4043611"/>
                  <a:pt x="10819626" y="4043893"/>
                  <a:pt x="10818158" y="4044518"/>
                </a:cubicBezTo>
                <a:close/>
                <a:moveTo>
                  <a:pt x="7278243" y="4037891"/>
                </a:moveTo>
                <a:cubicBezTo>
                  <a:pt x="7278243" y="4037891"/>
                  <a:pt x="7277433" y="4043523"/>
                  <a:pt x="7277433" y="4043523"/>
                </a:cubicBezTo>
                <a:cubicBezTo>
                  <a:pt x="7282012" y="4044667"/>
                  <a:pt x="7284300" y="4045238"/>
                  <a:pt x="7285547" y="4044821"/>
                </a:cubicBezTo>
                <a:cubicBezTo>
                  <a:pt x="7286792" y="4044403"/>
                  <a:pt x="7286996" y="4042995"/>
                  <a:pt x="7287402" y="4040179"/>
                </a:cubicBezTo>
                <a:cubicBezTo>
                  <a:pt x="7278243" y="4037891"/>
                  <a:pt x="7278243" y="4037891"/>
                  <a:pt x="7278243" y="4037891"/>
                </a:cubicBezTo>
                <a:close/>
                <a:moveTo>
                  <a:pt x="2568019" y="4037891"/>
                </a:moveTo>
                <a:cubicBezTo>
                  <a:pt x="2568019" y="4037891"/>
                  <a:pt x="2567209" y="4043523"/>
                  <a:pt x="2567209" y="4043523"/>
                </a:cubicBezTo>
                <a:cubicBezTo>
                  <a:pt x="2571788" y="4044667"/>
                  <a:pt x="2574077" y="4045238"/>
                  <a:pt x="2575324" y="4044821"/>
                </a:cubicBezTo>
                <a:cubicBezTo>
                  <a:pt x="2576568" y="4044403"/>
                  <a:pt x="2576773" y="4042995"/>
                  <a:pt x="2577178" y="4040179"/>
                </a:cubicBezTo>
                <a:cubicBezTo>
                  <a:pt x="2568019" y="4037891"/>
                  <a:pt x="2568019" y="4037891"/>
                  <a:pt x="2568019" y="4037891"/>
                </a:cubicBezTo>
                <a:close/>
                <a:moveTo>
                  <a:pt x="7305844" y="4035064"/>
                </a:moveTo>
                <a:cubicBezTo>
                  <a:pt x="7305087" y="4040320"/>
                  <a:pt x="7299869" y="4045822"/>
                  <a:pt x="7298042" y="4050810"/>
                </a:cubicBezTo>
                <a:cubicBezTo>
                  <a:pt x="7296219" y="4055799"/>
                  <a:pt x="7297786" y="4060275"/>
                  <a:pt x="7310606" y="4063477"/>
                </a:cubicBezTo>
                <a:cubicBezTo>
                  <a:pt x="7311362" y="4058222"/>
                  <a:pt x="7320665" y="4055102"/>
                  <a:pt x="7321423" y="4049847"/>
                </a:cubicBezTo>
                <a:cubicBezTo>
                  <a:pt x="7321423" y="4049847"/>
                  <a:pt x="7330726" y="4046726"/>
                  <a:pt x="7330726" y="4046726"/>
                </a:cubicBezTo>
                <a:cubicBezTo>
                  <a:pt x="7330726" y="4046726"/>
                  <a:pt x="7330726" y="4046726"/>
                  <a:pt x="7331483" y="4041471"/>
                </a:cubicBezTo>
                <a:cubicBezTo>
                  <a:pt x="7322937" y="4039336"/>
                  <a:pt x="7322937" y="4039336"/>
                  <a:pt x="7322937" y="4039336"/>
                </a:cubicBezTo>
                <a:cubicBezTo>
                  <a:pt x="7322180" y="4044591"/>
                  <a:pt x="7322180" y="4044591"/>
                  <a:pt x="7322180" y="4044591"/>
                </a:cubicBezTo>
                <a:cubicBezTo>
                  <a:pt x="7313633" y="4042456"/>
                  <a:pt x="7314390" y="4037200"/>
                  <a:pt x="7305844" y="4035064"/>
                </a:cubicBezTo>
                <a:close/>
                <a:moveTo>
                  <a:pt x="2595620" y="4035064"/>
                </a:moveTo>
                <a:cubicBezTo>
                  <a:pt x="2594863" y="4040320"/>
                  <a:pt x="2589645" y="4045822"/>
                  <a:pt x="2587818" y="4050810"/>
                </a:cubicBezTo>
                <a:cubicBezTo>
                  <a:pt x="2585995" y="4055799"/>
                  <a:pt x="2587563" y="4060275"/>
                  <a:pt x="2600382" y="4063477"/>
                </a:cubicBezTo>
                <a:cubicBezTo>
                  <a:pt x="2601138" y="4058222"/>
                  <a:pt x="2610441" y="4055102"/>
                  <a:pt x="2611199" y="4049847"/>
                </a:cubicBezTo>
                <a:cubicBezTo>
                  <a:pt x="2611199" y="4049847"/>
                  <a:pt x="2620502" y="4046726"/>
                  <a:pt x="2620502" y="4046726"/>
                </a:cubicBezTo>
                <a:cubicBezTo>
                  <a:pt x="2620502" y="4046726"/>
                  <a:pt x="2620502" y="4046726"/>
                  <a:pt x="2621259" y="4041471"/>
                </a:cubicBezTo>
                <a:cubicBezTo>
                  <a:pt x="2612714" y="4039336"/>
                  <a:pt x="2612714" y="4039336"/>
                  <a:pt x="2612714" y="4039336"/>
                </a:cubicBezTo>
                <a:cubicBezTo>
                  <a:pt x="2611956" y="4044591"/>
                  <a:pt x="2611956" y="4044591"/>
                  <a:pt x="2611956" y="4044591"/>
                </a:cubicBezTo>
                <a:cubicBezTo>
                  <a:pt x="2603409" y="4042456"/>
                  <a:pt x="2604167" y="4037200"/>
                  <a:pt x="2595620" y="4035064"/>
                </a:cubicBezTo>
                <a:close/>
                <a:moveTo>
                  <a:pt x="6613666" y="4031536"/>
                </a:moveTo>
                <a:lnTo>
                  <a:pt x="6619433" y="4032800"/>
                </a:lnTo>
                <a:cubicBezTo>
                  <a:pt x="6623801" y="4036723"/>
                  <a:pt x="6621811" y="4040313"/>
                  <a:pt x="6618742" y="4043270"/>
                </a:cubicBezTo>
                <a:lnTo>
                  <a:pt x="6618207" y="4043711"/>
                </a:lnTo>
                <a:close/>
                <a:moveTo>
                  <a:pt x="1903442" y="4031536"/>
                </a:moveTo>
                <a:lnTo>
                  <a:pt x="1909209" y="4032800"/>
                </a:lnTo>
                <a:cubicBezTo>
                  <a:pt x="1913577" y="4036723"/>
                  <a:pt x="1911587" y="4040313"/>
                  <a:pt x="1908518" y="4043270"/>
                </a:cubicBezTo>
                <a:lnTo>
                  <a:pt x="1907983" y="4043711"/>
                </a:lnTo>
                <a:close/>
                <a:moveTo>
                  <a:pt x="6577402" y="4028649"/>
                </a:moveTo>
                <a:lnTo>
                  <a:pt x="6585462" y="4029179"/>
                </a:lnTo>
                <a:lnTo>
                  <a:pt x="6602544" y="4029679"/>
                </a:lnTo>
                <a:lnTo>
                  <a:pt x="6610221" y="4049961"/>
                </a:lnTo>
                <a:lnTo>
                  <a:pt x="6594657" y="4050212"/>
                </a:lnTo>
                <a:lnTo>
                  <a:pt x="6589167" y="4051663"/>
                </a:lnTo>
                <a:lnTo>
                  <a:pt x="6587499" y="4038681"/>
                </a:lnTo>
                <a:close/>
                <a:moveTo>
                  <a:pt x="1867178" y="4028649"/>
                </a:moveTo>
                <a:lnTo>
                  <a:pt x="1875238" y="4029179"/>
                </a:lnTo>
                <a:lnTo>
                  <a:pt x="1892320" y="4029679"/>
                </a:lnTo>
                <a:lnTo>
                  <a:pt x="1899997" y="4049961"/>
                </a:lnTo>
                <a:lnTo>
                  <a:pt x="1884433" y="4050212"/>
                </a:lnTo>
                <a:lnTo>
                  <a:pt x="1878943" y="4051664"/>
                </a:lnTo>
                <a:lnTo>
                  <a:pt x="1877275" y="4038681"/>
                </a:lnTo>
                <a:close/>
                <a:moveTo>
                  <a:pt x="7625895" y="4023179"/>
                </a:moveTo>
                <a:cubicBezTo>
                  <a:pt x="7633713" y="4030507"/>
                  <a:pt x="7640787" y="4043028"/>
                  <a:pt x="7632219" y="4040887"/>
                </a:cubicBezTo>
                <a:cubicBezTo>
                  <a:pt x="7640039" y="4048216"/>
                  <a:pt x="7664994" y="4059827"/>
                  <a:pt x="7672064" y="4072345"/>
                </a:cubicBezTo>
                <a:cubicBezTo>
                  <a:pt x="7672064" y="4072345"/>
                  <a:pt x="7680632" y="4074486"/>
                  <a:pt x="7680632" y="4074486"/>
                </a:cubicBezTo>
                <a:cubicBezTo>
                  <a:pt x="7680632" y="4074486"/>
                  <a:pt x="7680632" y="4074486"/>
                  <a:pt x="7679884" y="4079676"/>
                </a:cubicBezTo>
                <a:cubicBezTo>
                  <a:pt x="7679884" y="4079676"/>
                  <a:pt x="7679884" y="4079676"/>
                  <a:pt x="7679139" y="4084865"/>
                </a:cubicBezTo>
                <a:cubicBezTo>
                  <a:pt x="7679139" y="4084865"/>
                  <a:pt x="7670570" y="4082725"/>
                  <a:pt x="7669822" y="4087914"/>
                </a:cubicBezTo>
                <a:cubicBezTo>
                  <a:pt x="7669822" y="4087914"/>
                  <a:pt x="7669822" y="4087914"/>
                  <a:pt x="7669076" y="4093103"/>
                </a:cubicBezTo>
                <a:cubicBezTo>
                  <a:pt x="7677643" y="4095243"/>
                  <a:pt x="7703346" y="4101665"/>
                  <a:pt x="7710418" y="4114185"/>
                </a:cubicBezTo>
                <a:lnTo>
                  <a:pt x="7710641" y="4114164"/>
                </a:lnTo>
                <a:lnTo>
                  <a:pt x="7710731" y="4117225"/>
                </a:lnTo>
                <a:cubicBezTo>
                  <a:pt x="7710731" y="4117225"/>
                  <a:pt x="7710792" y="4119297"/>
                  <a:pt x="7712984" y="4119390"/>
                </a:cubicBezTo>
                <a:cubicBezTo>
                  <a:pt x="7712984" y="4119390"/>
                  <a:pt x="7715176" y="4119485"/>
                  <a:pt x="7715114" y="4117413"/>
                </a:cubicBezTo>
                <a:cubicBezTo>
                  <a:pt x="7715114" y="4117413"/>
                  <a:pt x="7715114" y="4117413"/>
                  <a:pt x="7715053" y="4115341"/>
                </a:cubicBezTo>
                <a:lnTo>
                  <a:pt x="7714231" y="4113835"/>
                </a:lnTo>
                <a:lnTo>
                  <a:pt x="7718286" y="4113463"/>
                </a:lnTo>
                <a:cubicBezTo>
                  <a:pt x="7719543" y="4112432"/>
                  <a:pt x="7719731" y="4111135"/>
                  <a:pt x="7719731" y="4111135"/>
                </a:cubicBezTo>
                <a:cubicBezTo>
                  <a:pt x="7719731" y="4111135"/>
                  <a:pt x="7719731" y="4111135"/>
                  <a:pt x="7728299" y="4113276"/>
                </a:cubicBezTo>
                <a:cubicBezTo>
                  <a:pt x="7728299" y="4113276"/>
                  <a:pt x="7728299" y="4113276"/>
                  <a:pt x="7737612" y="4110227"/>
                </a:cubicBezTo>
                <a:cubicBezTo>
                  <a:pt x="7737612" y="4110227"/>
                  <a:pt x="7737800" y="4108930"/>
                  <a:pt x="7737987" y="4107632"/>
                </a:cubicBezTo>
                <a:lnTo>
                  <a:pt x="7738027" y="4107349"/>
                </a:lnTo>
                <a:lnTo>
                  <a:pt x="7739839" y="4109119"/>
                </a:lnTo>
                <a:cubicBezTo>
                  <a:pt x="7741499" y="4109715"/>
                  <a:pt x="7743158" y="4110312"/>
                  <a:pt x="7743220" y="4112419"/>
                </a:cubicBezTo>
                <a:cubicBezTo>
                  <a:pt x="7745597" y="4118835"/>
                  <a:pt x="7734640" y="4118366"/>
                  <a:pt x="7730383" y="4122392"/>
                </a:cubicBezTo>
                <a:cubicBezTo>
                  <a:pt x="7734890" y="4126794"/>
                  <a:pt x="7739334" y="4129088"/>
                  <a:pt x="7745971" y="4131477"/>
                </a:cubicBezTo>
                <a:lnTo>
                  <a:pt x="7743582" y="4132237"/>
                </a:lnTo>
                <a:lnTo>
                  <a:pt x="7736412" y="4128056"/>
                </a:lnTo>
                <a:cubicBezTo>
                  <a:pt x="7734325" y="4126077"/>
                  <a:pt x="7732238" y="4124097"/>
                  <a:pt x="7727659" y="4122953"/>
                </a:cubicBezTo>
                <a:cubicBezTo>
                  <a:pt x="7726848" y="4128583"/>
                  <a:pt x="7726848" y="4128583"/>
                  <a:pt x="7726037" y="4134215"/>
                </a:cubicBezTo>
                <a:cubicBezTo>
                  <a:pt x="7730616" y="4135359"/>
                  <a:pt x="7733108" y="4134522"/>
                  <a:pt x="7735599" y="4133686"/>
                </a:cubicBezTo>
                <a:lnTo>
                  <a:pt x="7739736" y="4133458"/>
                </a:lnTo>
                <a:lnTo>
                  <a:pt x="7736485" y="4134491"/>
                </a:lnTo>
                <a:cubicBezTo>
                  <a:pt x="7732383" y="4134579"/>
                  <a:pt x="7728564" y="4134941"/>
                  <a:pt x="7728688" y="4139156"/>
                </a:cubicBezTo>
                <a:cubicBezTo>
                  <a:pt x="7728814" y="4143369"/>
                  <a:pt x="7731005" y="4143463"/>
                  <a:pt x="7735388" y="4143652"/>
                </a:cubicBezTo>
                <a:cubicBezTo>
                  <a:pt x="7737766" y="4150065"/>
                  <a:pt x="7733632" y="4158306"/>
                  <a:pt x="7735886" y="4160509"/>
                </a:cubicBezTo>
                <a:lnTo>
                  <a:pt x="7735944" y="4162451"/>
                </a:lnTo>
                <a:lnTo>
                  <a:pt x="7720457" y="4152308"/>
                </a:lnTo>
                <a:cubicBezTo>
                  <a:pt x="7711984" y="4149520"/>
                  <a:pt x="7701275" y="4146843"/>
                  <a:pt x="7688799" y="4141039"/>
                </a:cubicBezTo>
                <a:cubicBezTo>
                  <a:pt x="7689546" y="4135849"/>
                  <a:pt x="7698113" y="4137989"/>
                  <a:pt x="7698861" y="4132800"/>
                </a:cubicBezTo>
                <a:cubicBezTo>
                  <a:pt x="7672411" y="4131568"/>
                  <a:pt x="7678735" y="4149276"/>
                  <a:pt x="7669421" y="4152324"/>
                </a:cubicBezTo>
                <a:cubicBezTo>
                  <a:pt x="7668673" y="4157514"/>
                  <a:pt x="7677988" y="4154465"/>
                  <a:pt x="7677241" y="4159655"/>
                </a:cubicBezTo>
                <a:cubicBezTo>
                  <a:pt x="7668673" y="4157514"/>
                  <a:pt x="7668673" y="4157514"/>
                  <a:pt x="7668673" y="4157514"/>
                </a:cubicBezTo>
                <a:cubicBezTo>
                  <a:pt x="7660105" y="4155374"/>
                  <a:pt x="7651540" y="4153233"/>
                  <a:pt x="7652288" y="4148044"/>
                </a:cubicBezTo>
                <a:cubicBezTo>
                  <a:pt x="7660853" y="4150183"/>
                  <a:pt x="7670168" y="4147135"/>
                  <a:pt x="7670915" y="4141946"/>
                </a:cubicBezTo>
                <a:cubicBezTo>
                  <a:pt x="7671664" y="4136758"/>
                  <a:pt x="7671664" y="4136758"/>
                  <a:pt x="7663843" y="4129427"/>
                </a:cubicBezTo>
                <a:cubicBezTo>
                  <a:pt x="7663843" y="4129427"/>
                  <a:pt x="7663843" y="4129427"/>
                  <a:pt x="7672411" y="4131568"/>
                </a:cubicBezTo>
                <a:cubicBezTo>
                  <a:pt x="7672411" y="4131568"/>
                  <a:pt x="7673158" y="4126379"/>
                  <a:pt x="7673158" y="4126379"/>
                </a:cubicBezTo>
                <a:cubicBezTo>
                  <a:pt x="7673158" y="4126379"/>
                  <a:pt x="7673158" y="4126379"/>
                  <a:pt x="7664590" y="4124238"/>
                </a:cubicBezTo>
                <a:cubicBezTo>
                  <a:pt x="7665338" y="4119049"/>
                  <a:pt x="7656025" y="4122098"/>
                  <a:pt x="7656025" y="4122098"/>
                </a:cubicBezTo>
                <a:cubicBezTo>
                  <a:pt x="7647458" y="4119957"/>
                  <a:pt x="7639638" y="4112628"/>
                  <a:pt x="7638890" y="4117817"/>
                </a:cubicBezTo>
                <a:cubicBezTo>
                  <a:pt x="7631070" y="4110487"/>
                  <a:pt x="7632565" y="4100109"/>
                  <a:pt x="7615431" y="4095827"/>
                </a:cubicBezTo>
                <a:cubicBezTo>
                  <a:pt x="7606865" y="4093688"/>
                  <a:pt x="7616925" y="4085449"/>
                  <a:pt x="7609107" y="4078120"/>
                </a:cubicBezTo>
                <a:cubicBezTo>
                  <a:pt x="7609107" y="4078120"/>
                  <a:pt x="7609107" y="4078120"/>
                  <a:pt x="7601288" y="4070790"/>
                </a:cubicBezTo>
                <a:cubicBezTo>
                  <a:pt x="7601288" y="4070790"/>
                  <a:pt x="7601288" y="4070790"/>
                  <a:pt x="7602033" y="4065601"/>
                </a:cubicBezTo>
                <a:cubicBezTo>
                  <a:pt x="7602033" y="4065601"/>
                  <a:pt x="7610601" y="4067742"/>
                  <a:pt x="7610601" y="4067742"/>
                </a:cubicBezTo>
                <a:cubicBezTo>
                  <a:pt x="7610601" y="4067742"/>
                  <a:pt x="7611349" y="4062553"/>
                  <a:pt x="7611349" y="4062553"/>
                </a:cubicBezTo>
                <a:cubicBezTo>
                  <a:pt x="7614339" y="4041795"/>
                  <a:pt x="7623651" y="4038746"/>
                  <a:pt x="7625895" y="4023179"/>
                </a:cubicBezTo>
                <a:close/>
                <a:moveTo>
                  <a:pt x="2915671" y="4023179"/>
                </a:moveTo>
                <a:cubicBezTo>
                  <a:pt x="2923490" y="4030507"/>
                  <a:pt x="2930563" y="4043028"/>
                  <a:pt x="2921995" y="4040887"/>
                </a:cubicBezTo>
                <a:cubicBezTo>
                  <a:pt x="2929815" y="4048216"/>
                  <a:pt x="2954770" y="4059827"/>
                  <a:pt x="2961841" y="4072345"/>
                </a:cubicBezTo>
                <a:cubicBezTo>
                  <a:pt x="2961841" y="4072345"/>
                  <a:pt x="2970408" y="4074486"/>
                  <a:pt x="2970408" y="4074486"/>
                </a:cubicBezTo>
                <a:cubicBezTo>
                  <a:pt x="2970408" y="4074486"/>
                  <a:pt x="2970408" y="4074486"/>
                  <a:pt x="2969661" y="4079676"/>
                </a:cubicBezTo>
                <a:cubicBezTo>
                  <a:pt x="2969661" y="4079676"/>
                  <a:pt x="2969661" y="4079676"/>
                  <a:pt x="2968915" y="4084865"/>
                </a:cubicBezTo>
                <a:cubicBezTo>
                  <a:pt x="2968915" y="4084865"/>
                  <a:pt x="2960346" y="4082725"/>
                  <a:pt x="2959599" y="4087914"/>
                </a:cubicBezTo>
                <a:cubicBezTo>
                  <a:pt x="2959599" y="4087914"/>
                  <a:pt x="2959599" y="4087914"/>
                  <a:pt x="2958852" y="4093103"/>
                </a:cubicBezTo>
                <a:cubicBezTo>
                  <a:pt x="2967420" y="4095243"/>
                  <a:pt x="2993122" y="4101665"/>
                  <a:pt x="3000195" y="4114185"/>
                </a:cubicBezTo>
                <a:lnTo>
                  <a:pt x="3000418" y="4114164"/>
                </a:lnTo>
                <a:lnTo>
                  <a:pt x="3000507" y="4117225"/>
                </a:lnTo>
                <a:cubicBezTo>
                  <a:pt x="3000507" y="4117225"/>
                  <a:pt x="3000568" y="4119297"/>
                  <a:pt x="3002760" y="4119390"/>
                </a:cubicBezTo>
                <a:cubicBezTo>
                  <a:pt x="3002760" y="4119390"/>
                  <a:pt x="3004952" y="4119485"/>
                  <a:pt x="3004891" y="4117413"/>
                </a:cubicBezTo>
                <a:cubicBezTo>
                  <a:pt x="3004891" y="4117413"/>
                  <a:pt x="3004891" y="4117413"/>
                  <a:pt x="3004830" y="4115341"/>
                </a:cubicBezTo>
                <a:lnTo>
                  <a:pt x="3004007" y="4113835"/>
                </a:lnTo>
                <a:lnTo>
                  <a:pt x="3008062" y="4113463"/>
                </a:lnTo>
                <a:cubicBezTo>
                  <a:pt x="3009320" y="4112432"/>
                  <a:pt x="3009507" y="4111135"/>
                  <a:pt x="3009507" y="4111135"/>
                </a:cubicBezTo>
                <a:cubicBezTo>
                  <a:pt x="3009507" y="4111135"/>
                  <a:pt x="3009507" y="4111135"/>
                  <a:pt x="3018075" y="4113276"/>
                </a:cubicBezTo>
                <a:cubicBezTo>
                  <a:pt x="3018075" y="4113276"/>
                  <a:pt x="3018075" y="4113276"/>
                  <a:pt x="3027388" y="4110227"/>
                </a:cubicBezTo>
                <a:cubicBezTo>
                  <a:pt x="3027388" y="4110227"/>
                  <a:pt x="3027576" y="4108930"/>
                  <a:pt x="3027763" y="4107632"/>
                </a:cubicBezTo>
                <a:lnTo>
                  <a:pt x="3027804" y="4107349"/>
                </a:lnTo>
                <a:lnTo>
                  <a:pt x="3029616" y="4109119"/>
                </a:lnTo>
                <a:cubicBezTo>
                  <a:pt x="3031275" y="4109715"/>
                  <a:pt x="3032934" y="4110312"/>
                  <a:pt x="3032996" y="4112419"/>
                </a:cubicBezTo>
                <a:cubicBezTo>
                  <a:pt x="3035373" y="4118835"/>
                  <a:pt x="3024416" y="4118366"/>
                  <a:pt x="3020159" y="4122392"/>
                </a:cubicBezTo>
                <a:cubicBezTo>
                  <a:pt x="3024666" y="4126794"/>
                  <a:pt x="3029111" y="4129088"/>
                  <a:pt x="3035747" y="4131477"/>
                </a:cubicBezTo>
                <a:lnTo>
                  <a:pt x="3033358" y="4132237"/>
                </a:lnTo>
                <a:lnTo>
                  <a:pt x="3026188" y="4128056"/>
                </a:lnTo>
                <a:cubicBezTo>
                  <a:pt x="3024101" y="4126077"/>
                  <a:pt x="3022015" y="4124097"/>
                  <a:pt x="3017436" y="4122953"/>
                </a:cubicBezTo>
                <a:cubicBezTo>
                  <a:pt x="3016624" y="4128583"/>
                  <a:pt x="3016624" y="4128583"/>
                  <a:pt x="3015813" y="4134215"/>
                </a:cubicBezTo>
                <a:cubicBezTo>
                  <a:pt x="3020392" y="4135359"/>
                  <a:pt x="3022885" y="4134522"/>
                  <a:pt x="3025375" y="4133686"/>
                </a:cubicBezTo>
                <a:lnTo>
                  <a:pt x="3029512" y="4133458"/>
                </a:lnTo>
                <a:lnTo>
                  <a:pt x="3026261" y="4134491"/>
                </a:lnTo>
                <a:cubicBezTo>
                  <a:pt x="3022160" y="4134579"/>
                  <a:pt x="3018340" y="4134941"/>
                  <a:pt x="3018465" y="4139156"/>
                </a:cubicBezTo>
                <a:cubicBezTo>
                  <a:pt x="3018590" y="4143369"/>
                  <a:pt x="3020782" y="4143463"/>
                  <a:pt x="3025164" y="4143652"/>
                </a:cubicBezTo>
                <a:cubicBezTo>
                  <a:pt x="3027542" y="4150065"/>
                  <a:pt x="3023408" y="4158306"/>
                  <a:pt x="3025662" y="4160509"/>
                </a:cubicBezTo>
                <a:lnTo>
                  <a:pt x="3025720" y="4162451"/>
                </a:lnTo>
                <a:lnTo>
                  <a:pt x="3010233" y="4152308"/>
                </a:lnTo>
                <a:cubicBezTo>
                  <a:pt x="3001760" y="4149520"/>
                  <a:pt x="2991052" y="4146843"/>
                  <a:pt x="2978575" y="4141039"/>
                </a:cubicBezTo>
                <a:cubicBezTo>
                  <a:pt x="2979323" y="4135849"/>
                  <a:pt x="2987889" y="4137989"/>
                  <a:pt x="2988637" y="4132800"/>
                </a:cubicBezTo>
                <a:cubicBezTo>
                  <a:pt x="2962187" y="4131568"/>
                  <a:pt x="2968511" y="4149276"/>
                  <a:pt x="2959197" y="4152324"/>
                </a:cubicBezTo>
                <a:cubicBezTo>
                  <a:pt x="2958449" y="4157514"/>
                  <a:pt x="2967764" y="4154465"/>
                  <a:pt x="2967017" y="4159655"/>
                </a:cubicBezTo>
                <a:cubicBezTo>
                  <a:pt x="2958449" y="4157514"/>
                  <a:pt x="2958449" y="4157514"/>
                  <a:pt x="2958449" y="4157514"/>
                </a:cubicBezTo>
                <a:cubicBezTo>
                  <a:pt x="2949882" y="4155374"/>
                  <a:pt x="2941317" y="4153233"/>
                  <a:pt x="2942064" y="4148044"/>
                </a:cubicBezTo>
                <a:cubicBezTo>
                  <a:pt x="2950629" y="4150183"/>
                  <a:pt x="2959944" y="4147135"/>
                  <a:pt x="2960692" y="4141946"/>
                </a:cubicBezTo>
                <a:cubicBezTo>
                  <a:pt x="2961440" y="4136758"/>
                  <a:pt x="2961440" y="4136758"/>
                  <a:pt x="2953619" y="4129427"/>
                </a:cubicBezTo>
                <a:cubicBezTo>
                  <a:pt x="2953619" y="4129427"/>
                  <a:pt x="2953619" y="4129427"/>
                  <a:pt x="2962187" y="4131568"/>
                </a:cubicBezTo>
                <a:cubicBezTo>
                  <a:pt x="2962187" y="4131568"/>
                  <a:pt x="2962934" y="4126379"/>
                  <a:pt x="2962934" y="4126379"/>
                </a:cubicBezTo>
                <a:cubicBezTo>
                  <a:pt x="2962934" y="4126379"/>
                  <a:pt x="2962934" y="4126379"/>
                  <a:pt x="2954367" y="4124238"/>
                </a:cubicBezTo>
                <a:cubicBezTo>
                  <a:pt x="2955114" y="4119049"/>
                  <a:pt x="2945801" y="4122098"/>
                  <a:pt x="2945801" y="4122098"/>
                </a:cubicBezTo>
                <a:cubicBezTo>
                  <a:pt x="2937234" y="4119957"/>
                  <a:pt x="2929414" y="4112628"/>
                  <a:pt x="2928666" y="4117817"/>
                </a:cubicBezTo>
                <a:cubicBezTo>
                  <a:pt x="2920846" y="4110487"/>
                  <a:pt x="2922341" y="4100109"/>
                  <a:pt x="2905207" y="4095827"/>
                </a:cubicBezTo>
                <a:cubicBezTo>
                  <a:pt x="2896641" y="4093688"/>
                  <a:pt x="2906701" y="4085449"/>
                  <a:pt x="2898883" y="4078120"/>
                </a:cubicBezTo>
                <a:cubicBezTo>
                  <a:pt x="2898883" y="4078120"/>
                  <a:pt x="2898883" y="4078120"/>
                  <a:pt x="2891064" y="4070790"/>
                </a:cubicBezTo>
                <a:cubicBezTo>
                  <a:pt x="2891064" y="4070790"/>
                  <a:pt x="2891064" y="4070790"/>
                  <a:pt x="2891810" y="4065601"/>
                </a:cubicBezTo>
                <a:cubicBezTo>
                  <a:pt x="2891810" y="4065601"/>
                  <a:pt x="2900378" y="4067742"/>
                  <a:pt x="2900378" y="4067742"/>
                </a:cubicBezTo>
                <a:cubicBezTo>
                  <a:pt x="2900378" y="4067742"/>
                  <a:pt x="2901125" y="4062553"/>
                  <a:pt x="2901125" y="4062553"/>
                </a:cubicBezTo>
                <a:cubicBezTo>
                  <a:pt x="2904115" y="4041795"/>
                  <a:pt x="2913428" y="4038746"/>
                  <a:pt x="2915671" y="4023179"/>
                </a:cubicBezTo>
                <a:close/>
                <a:moveTo>
                  <a:pt x="7325302" y="4018537"/>
                </a:moveTo>
                <a:cubicBezTo>
                  <a:pt x="7334459" y="4020825"/>
                  <a:pt x="7333107" y="4030211"/>
                  <a:pt x="7333107" y="4030211"/>
                </a:cubicBezTo>
                <a:cubicBezTo>
                  <a:pt x="7342264" y="4032499"/>
                  <a:pt x="7342264" y="4032499"/>
                  <a:pt x="7351421" y="4034786"/>
                </a:cubicBezTo>
                <a:cubicBezTo>
                  <a:pt x="7342940" y="4027807"/>
                  <a:pt x="7343616" y="4023113"/>
                  <a:pt x="7325302" y="4018537"/>
                </a:cubicBezTo>
                <a:close/>
                <a:moveTo>
                  <a:pt x="2615078" y="4018537"/>
                </a:moveTo>
                <a:cubicBezTo>
                  <a:pt x="2624235" y="4020825"/>
                  <a:pt x="2622883" y="4030211"/>
                  <a:pt x="2622883" y="4030211"/>
                </a:cubicBezTo>
                <a:cubicBezTo>
                  <a:pt x="2632040" y="4032499"/>
                  <a:pt x="2632040" y="4032499"/>
                  <a:pt x="2641197" y="4034786"/>
                </a:cubicBezTo>
                <a:cubicBezTo>
                  <a:pt x="2632716" y="4027807"/>
                  <a:pt x="2633393" y="4023113"/>
                  <a:pt x="2615078" y="4018537"/>
                </a:cubicBezTo>
                <a:close/>
                <a:moveTo>
                  <a:pt x="7777424" y="4018068"/>
                </a:moveTo>
                <a:lnTo>
                  <a:pt x="7775244" y="4029613"/>
                </a:lnTo>
                <a:cubicBezTo>
                  <a:pt x="7773741" y="4034284"/>
                  <a:pt x="7772753" y="4037924"/>
                  <a:pt x="7775978" y="4035957"/>
                </a:cubicBezTo>
                <a:cubicBezTo>
                  <a:pt x="7769529" y="4039890"/>
                  <a:pt x="7776353" y="4048600"/>
                  <a:pt x="7774223" y="4050613"/>
                </a:cubicBezTo>
                <a:lnTo>
                  <a:pt x="7772026" y="4051228"/>
                </a:lnTo>
                <a:lnTo>
                  <a:pt x="7773033" y="4049190"/>
                </a:lnTo>
                <a:cubicBezTo>
                  <a:pt x="7768749" y="4048119"/>
                  <a:pt x="7766607" y="4047584"/>
                  <a:pt x="7764466" y="4047048"/>
                </a:cubicBezTo>
                <a:lnTo>
                  <a:pt x="7760919" y="4046163"/>
                </a:lnTo>
                <a:lnTo>
                  <a:pt x="7760887" y="4043729"/>
                </a:lnTo>
                <a:cubicBezTo>
                  <a:pt x="7765270" y="4043917"/>
                  <a:pt x="7765394" y="4048130"/>
                  <a:pt x="7767461" y="4044010"/>
                </a:cubicBezTo>
                <a:cubicBezTo>
                  <a:pt x="7767337" y="4039796"/>
                  <a:pt x="7767151" y="4033475"/>
                  <a:pt x="7769279" y="4031461"/>
                </a:cubicBezTo>
                <a:cubicBezTo>
                  <a:pt x="7762737" y="4032234"/>
                  <a:pt x="7760467" y="4029505"/>
                  <a:pt x="7759544" y="4026047"/>
                </a:cubicBezTo>
                <a:lnTo>
                  <a:pt x="7758657" y="4020798"/>
                </a:lnTo>
                <a:lnTo>
                  <a:pt x="7763919" y="4020032"/>
                </a:lnTo>
                <a:close/>
                <a:moveTo>
                  <a:pt x="3067200" y="4018068"/>
                </a:moveTo>
                <a:lnTo>
                  <a:pt x="3065020" y="4029613"/>
                </a:lnTo>
                <a:cubicBezTo>
                  <a:pt x="3063517" y="4034284"/>
                  <a:pt x="3062530" y="4037924"/>
                  <a:pt x="3065754" y="4035957"/>
                </a:cubicBezTo>
                <a:cubicBezTo>
                  <a:pt x="3059305" y="4039890"/>
                  <a:pt x="3066129" y="4048600"/>
                  <a:pt x="3063999" y="4050613"/>
                </a:cubicBezTo>
                <a:lnTo>
                  <a:pt x="3061803" y="4051228"/>
                </a:lnTo>
                <a:lnTo>
                  <a:pt x="3062809" y="4049190"/>
                </a:lnTo>
                <a:cubicBezTo>
                  <a:pt x="3058525" y="4048119"/>
                  <a:pt x="3056383" y="4047584"/>
                  <a:pt x="3054242" y="4047048"/>
                </a:cubicBezTo>
                <a:lnTo>
                  <a:pt x="3050695" y="4046163"/>
                </a:lnTo>
                <a:lnTo>
                  <a:pt x="3050663" y="4043729"/>
                </a:lnTo>
                <a:cubicBezTo>
                  <a:pt x="3055046" y="4043917"/>
                  <a:pt x="3055170" y="4048130"/>
                  <a:pt x="3057237" y="4044010"/>
                </a:cubicBezTo>
                <a:cubicBezTo>
                  <a:pt x="3057113" y="4039796"/>
                  <a:pt x="3056927" y="4033475"/>
                  <a:pt x="3059055" y="4031461"/>
                </a:cubicBezTo>
                <a:cubicBezTo>
                  <a:pt x="3052513" y="4032234"/>
                  <a:pt x="3050243" y="4029505"/>
                  <a:pt x="3049320" y="4026047"/>
                </a:cubicBezTo>
                <a:lnTo>
                  <a:pt x="3048433" y="4020798"/>
                </a:lnTo>
                <a:lnTo>
                  <a:pt x="3053696" y="4020032"/>
                </a:lnTo>
                <a:close/>
                <a:moveTo>
                  <a:pt x="7316145" y="4016250"/>
                </a:moveTo>
                <a:cubicBezTo>
                  <a:pt x="7315785" y="4018752"/>
                  <a:pt x="7313718" y="4022125"/>
                  <a:pt x="7312505" y="4025062"/>
                </a:cubicBezTo>
                <a:cubicBezTo>
                  <a:pt x="7311292" y="4028000"/>
                  <a:pt x="7310931" y="4030503"/>
                  <a:pt x="7313983" y="4031265"/>
                </a:cubicBezTo>
                <a:cubicBezTo>
                  <a:pt x="7314703" y="4026261"/>
                  <a:pt x="7316145" y="4016250"/>
                  <a:pt x="7316145" y="4016250"/>
                </a:cubicBezTo>
                <a:close/>
                <a:moveTo>
                  <a:pt x="2605921" y="4016250"/>
                </a:moveTo>
                <a:cubicBezTo>
                  <a:pt x="2605561" y="4018752"/>
                  <a:pt x="2603494" y="4022125"/>
                  <a:pt x="2602282" y="4025062"/>
                </a:cubicBezTo>
                <a:cubicBezTo>
                  <a:pt x="2601068" y="4028000"/>
                  <a:pt x="2600707" y="4030503"/>
                  <a:pt x="2603759" y="4031265"/>
                </a:cubicBezTo>
                <a:cubicBezTo>
                  <a:pt x="2604479" y="4026261"/>
                  <a:pt x="2605921" y="4016250"/>
                  <a:pt x="2605921" y="4016250"/>
                </a:cubicBezTo>
                <a:close/>
                <a:moveTo>
                  <a:pt x="7040227" y="3997901"/>
                </a:moveTo>
                <a:cubicBezTo>
                  <a:pt x="7031201" y="3998417"/>
                  <a:pt x="7022263" y="4001444"/>
                  <a:pt x="7031375" y="4003439"/>
                </a:cubicBezTo>
                <a:cubicBezTo>
                  <a:pt x="7040403" y="4002922"/>
                  <a:pt x="7040227" y="3997901"/>
                  <a:pt x="7040227" y="3997901"/>
                </a:cubicBezTo>
                <a:close/>
                <a:moveTo>
                  <a:pt x="2330004" y="3997901"/>
                </a:moveTo>
                <a:cubicBezTo>
                  <a:pt x="2320977" y="3998417"/>
                  <a:pt x="2312039" y="4001444"/>
                  <a:pt x="2321152" y="4003439"/>
                </a:cubicBezTo>
                <a:cubicBezTo>
                  <a:pt x="2330179" y="4002922"/>
                  <a:pt x="2330004" y="3997901"/>
                  <a:pt x="2330004" y="3997901"/>
                </a:cubicBezTo>
                <a:close/>
                <a:moveTo>
                  <a:pt x="1866480" y="3986304"/>
                </a:moveTo>
                <a:cubicBezTo>
                  <a:pt x="1863135" y="3987627"/>
                  <a:pt x="1860957" y="3990016"/>
                  <a:pt x="1865522" y="3991264"/>
                </a:cubicBezTo>
                <a:cubicBezTo>
                  <a:pt x="1874548" y="3990748"/>
                  <a:pt x="1865417" y="3988251"/>
                  <a:pt x="1874444" y="3987736"/>
                </a:cubicBezTo>
                <a:cubicBezTo>
                  <a:pt x="1874339" y="3984723"/>
                  <a:pt x="1869826" y="3984981"/>
                  <a:pt x="1866480" y="3986304"/>
                </a:cubicBezTo>
                <a:close/>
                <a:moveTo>
                  <a:pt x="6576704" y="3986304"/>
                </a:moveTo>
                <a:cubicBezTo>
                  <a:pt x="6573359" y="3987627"/>
                  <a:pt x="6571181" y="3990016"/>
                  <a:pt x="6575746" y="3991264"/>
                </a:cubicBezTo>
                <a:cubicBezTo>
                  <a:pt x="6584772" y="3990748"/>
                  <a:pt x="6575641" y="3988251"/>
                  <a:pt x="6584668" y="3987735"/>
                </a:cubicBezTo>
                <a:cubicBezTo>
                  <a:pt x="6584563" y="3984723"/>
                  <a:pt x="6580050" y="3984981"/>
                  <a:pt x="6576704" y="3986304"/>
                </a:cubicBezTo>
                <a:close/>
                <a:moveTo>
                  <a:pt x="7779930" y="3982763"/>
                </a:moveTo>
                <a:lnTo>
                  <a:pt x="7780996" y="3983561"/>
                </a:lnTo>
                <a:lnTo>
                  <a:pt x="7780659" y="3983983"/>
                </a:lnTo>
                <a:close/>
                <a:moveTo>
                  <a:pt x="3069707" y="3982763"/>
                </a:moveTo>
                <a:lnTo>
                  <a:pt x="3070772" y="3983561"/>
                </a:lnTo>
                <a:lnTo>
                  <a:pt x="3070436" y="3983983"/>
                </a:lnTo>
                <a:close/>
                <a:moveTo>
                  <a:pt x="6998184" y="3974975"/>
                </a:moveTo>
                <a:cubicBezTo>
                  <a:pt x="7006823" y="3980045"/>
                  <a:pt x="7006920" y="3982820"/>
                  <a:pt x="7007113" y="3988373"/>
                </a:cubicBezTo>
                <a:cubicBezTo>
                  <a:pt x="7007113" y="3988373"/>
                  <a:pt x="7007017" y="3985596"/>
                  <a:pt x="6998571" y="3986079"/>
                </a:cubicBezTo>
                <a:cubicBezTo>
                  <a:pt x="6990224" y="3989338"/>
                  <a:pt x="6998765" y="3991632"/>
                  <a:pt x="6990417" y="3994892"/>
                </a:cubicBezTo>
                <a:cubicBezTo>
                  <a:pt x="6990320" y="3992115"/>
                  <a:pt x="6998669" y="3988856"/>
                  <a:pt x="6990126" y="3986563"/>
                </a:cubicBezTo>
                <a:cubicBezTo>
                  <a:pt x="6998571" y="3986079"/>
                  <a:pt x="6989933" y="3981011"/>
                  <a:pt x="6989933" y="3981011"/>
                </a:cubicBezTo>
                <a:cubicBezTo>
                  <a:pt x="6989836" y="3978234"/>
                  <a:pt x="6998281" y="3977751"/>
                  <a:pt x="6998184" y="3974975"/>
                </a:cubicBezTo>
                <a:close/>
                <a:moveTo>
                  <a:pt x="2287961" y="3974975"/>
                </a:moveTo>
                <a:cubicBezTo>
                  <a:pt x="2296599" y="3980045"/>
                  <a:pt x="2296696" y="3982820"/>
                  <a:pt x="2296889" y="3988373"/>
                </a:cubicBezTo>
                <a:cubicBezTo>
                  <a:pt x="2296889" y="3988373"/>
                  <a:pt x="2296793" y="3985596"/>
                  <a:pt x="2288347" y="3986079"/>
                </a:cubicBezTo>
                <a:cubicBezTo>
                  <a:pt x="2280000" y="3989338"/>
                  <a:pt x="2288542" y="3991632"/>
                  <a:pt x="2280194" y="3994892"/>
                </a:cubicBezTo>
                <a:cubicBezTo>
                  <a:pt x="2280096" y="3992115"/>
                  <a:pt x="2288445" y="3988856"/>
                  <a:pt x="2279903" y="3986563"/>
                </a:cubicBezTo>
                <a:cubicBezTo>
                  <a:pt x="2288347" y="3986079"/>
                  <a:pt x="2279709" y="3981011"/>
                  <a:pt x="2279709" y="3981011"/>
                </a:cubicBezTo>
                <a:cubicBezTo>
                  <a:pt x="2279613" y="3978234"/>
                  <a:pt x="2288057" y="3977751"/>
                  <a:pt x="2287961" y="3974975"/>
                </a:cubicBezTo>
                <a:close/>
                <a:moveTo>
                  <a:pt x="6581462" y="3971868"/>
                </a:moveTo>
                <a:lnTo>
                  <a:pt x="6585177" y="3982283"/>
                </a:lnTo>
                <a:lnTo>
                  <a:pt x="6584480" y="3982381"/>
                </a:lnTo>
                <a:lnTo>
                  <a:pt x="6585437" y="3983009"/>
                </a:lnTo>
                <a:lnTo>
                  <a:pt x="6591863" y="4001017"/>
                </a:lnTo>
                <a:lnTo>
                  <a:pt x="6589784" y="4001463"/>
                </a:lnTo>
                <a:lnTo>
                  <a:pt x="6576295" y="4007429"/>
                </a:lnTo>
                <a:lnTo>
                  <a:pt x="6574237" y="4005486"/>
                </a:lnTo>
                <a:lnTo>
                  <a:pt x="6574085" y="4005189"/>
                </a:lnTo>
                <a:lnTo>
                  <a:pt x="6576236" y="4005323"/>
                </a:lnTo>
                <a:cubicBezTo>
                  <a:pt x="6576236" y="4005323"/>
                  <a:pt x="6576131" y="4002309"/>
                  <a:pt x="6576131" y="4002309"/>
                </a:cubicBezTo>
                <a:lnTo>
                  <a:pt x="6572493" y="4002078"/>
                </a:lnTo>
                <a:lnTo>
                  <a:pt x="6571517" y="4000169"/>
                </a:lnTo>
                <a:cubicBezTo>
                  <a:pt x="6571652" y="3993422"/>
                  <a:pt x="6572502" y="3986317"/>
                  <a:pt x="6567104" y="3982340"/>
                </a:cubicBezTo>
                <a:lnTo>
                  <a:pt x="6560960" y="3980111"/>
                </a:lnTo>
                <a:lnTo>
                  <a:pt x="6562272" y="3978349"/>
                </a:lnTo>
                <a:cubicBezTo>
                  <a:pt x="6566937" y="3975647"/>
                  <a:pt x="6574817" y="3974154"/>
                  <a:pt x="6579531" y="3972841"/>
                </a:cubicBezTo>
                <a:close/>
                <a:moveTo>
                  <a:pt x="1871238" y="3971868"/>
                </a:moveTo>
                <a:lnTo>
                  <a:pt x="1874953" y="3982283"/>
                </a:lnTo>
                <a:lnTo>
                  <a:pt x="1874257" y="3982381"/>
                </a:lnTo>
                <a:lnTo>
                  <a:pt x="1875213" y="3983009"/>
                </a:lnTo>
                <a:lnTo>
                  <a:pt x="1881640" y="4001017"/>
                </a:lnTo>
                <a:lnTo>
                  <a:pt x="1879560" y="4001463"/>
                </a:lnTo>
                <a:lnTo>
                  <a:pt x="1866071" y="4007429"/>
                </a:lnTo>
                <a:lnTo>
                  <a:pt x="1864013" y="4005487"/>
                </a:lnTo>
                <a:lnTo>
                  <a:pt x="1863861" y="4005189"/>
                </a:lnTo>
                <a:lnTo>
                  <a:pt x="1866012" y="4005323"/>
                </a:lnTo>
                <a:cubicBezTo>
                  <a:pt x="1866012" y="4005323"/>
                  <a:pt x="1865908" y="4002310"/>
                  <a:pt x="1865908" y="4002310"/>
                </a:cubicBezTo>
                <a:lnTo>
                  <a:pt x="1862269" y="4002078"/>
                </a:lnTo>
                <a:lnTo>
                  <a:pt x="1861293" y="4000169"/>
                </a:lnTo>
                <a:cubicBezTo>
                  <a:pt x="1861428" y="3993422"/>
                  <a:pt x="1862278" y="3986317"/>
                  <a:pt x="1856880" y="3982340"/>
                </a:cubicBezTo>
                <a:lnTo>
                  <a:pt x="1850736" y="3980111"/>
                </a:lnTo>
                <a:lnTo>
                  <a:pt x="1852048" y="3978349"/>
                </a:lnTo>
                <a:cubicBezTo>
                  <a:pt x="1856713" y="3975647"/>
                  <a:pt x="1864593" y="3974154"/>
                  <a:pt x="1869307" y="3972841"/>
                </a:cubicBezTo>
                <a:close/>
                <a:moveTo>
                  <a:pt x="6591709" y="3971243"/>
                </a:moveTo>
                <a:lnTo>
                  <a:pt x="6597199" y="3971483"/>
                </a:lnTo>
                <a:cubicBezTo>
                  <a:pt x="6602502" y="3971875"/>
                  <a:pt x="6608859" y="3972207"/>
                  <a:pt x="6617303" y="3971723"/>
                </a:cubicBezTo>
                <a:cubicBezTo>
                  <a:pt x="6617303" y="3971723"/>
                  <a:pt x="6617400" y="3974500"/>
                  <a:pt x="6625846" y="3974018"/>
                </a:cubicBezTo>
                <a:cubicBezTo>
                  <a:pt x="6608957" y="3974983"/>
                  <a:pt x="6626039" y="3979569"/>
                  <a:pt x="6609150" y="3980535"/>
                </a:cubicBezTo>
                <a:cubicBezTo>
                  <a:pt x="6609150" y="3980535"/>
                  <a:pt x="6617593" y="3980052"/>
                  <a:pt x="6617690" y="3982829"/>
                </a:cubicBezTo>
                <a:cubicBezTo>
                  <a:pt x="6617787" y="3985605"/>
                  <a:pt x="6609539" y="3991640"/>
                  <a:pt x="6609732" y="3997193"/>
                </a:cubicBezTo>
                <a:lnTo>
                  <a:pt x="6601590" y="3998936"/>
                </a:lnTo>
                <a:lnTo>
                  <a:pt x="6596585" y="3984909"/>
                </a:lnTo>
                <a:lnTo>
                  <a:pt x="6608643" y="3983681"/>
                </a:lnTo>
                <a:cubicBezTo>
                  <a:pt x="6608550" y="3981003"/>
                  <a:pt x="6608550" y="3981003"/>
                  <a:pt x="6608550" y="3981003"/>
                </a:cubicBezTo>
                <a:cubicBezTo>
                  <a:pt x="6604538" y="3981234"/>
                  <a:pt x="6600503" y="3980793"/>
                  <a:pt x="6596480" y="3980689"/>
                </a:cubicBezTo>
                <a:lnTo>
                  <a:pt x="6595146" y="3980876"/>
                </a:lnTo>
                <a:close/>
                <a:moveTo>
                  <a:pt x="1881485" y="3971243"/>
                </a:moveTo>
                <a:lnTo>
                  <a:pt x="1886975" y="3971483"/>
                </a:lnTo>
                <a:cubicBezTo>
                  <a:pt x="1892278" y="3971875"/>
                  <a:pt x="1898635" y="3972207"/>
                  <a:pt x="1907080" y="3971723"/>
                </a:cubicBezTo>
                <a:cubicBezTo>
                  <a:pt x="1907080" y="3971723"/>
                  <a:pt x="1907176" y="3974500"/>
                  <a:pt x="1915622" y="3974018"/>
                </a:cubicBezTo>
                <a:cubicBezTo>
                  <a:pt x="1898733" y="3974984"/>
                  <a:pt x="1915815" y="3979569"/>
                  <a:pt x="1898926" y="3980535"/>
                </a:cubicBezTo>
                <a:cubicBezTo>
                  <a:pt x="1898926" y="3980535"/>
                  <a:pt x="1907370" y="3980052"/>
                  <a:pt x="1907466" y="3982829"/>
                </a:cubicBezTo>
                <a:cubicBezTo>
                  <a:pt x="1907563" y="3985605"/>
                  <a:pt x="1899315" y="3991640"/>
                  <a:pt x="1899508" y="3997193"/>
                </a:cubicBezTo>
                <a:lnTo>
                  <a:pt x="1891366" y="3998936"/>
                </a:lnTo>
                <a:lnTo>
                  <a:pt x="1886362" y="3984910"/>
                </a:lnTo>
                <a:lnTo>
                  <a:pt x="1898419" y="3983682"/>
                </a:lnTo>
                <a:cubicBezTo>
                  <a:pt x="1898326" y="3981003"/>
                  <a:pt x="1898326" y="3981003"/>
                  <a:pt x="1898326" y="3981003"/>
                </a:cubicBezTo>
                <a:cubicBezTo>
                  <a:pt x="1894314" y="3981234"/>
                  <a:pt x="1890279" y="3980793"/>
                  <a:pt x="1886256" y="3980689"/>
                </a:cubicBezTo>
                <a:lnTo>
                  <a:pt x="1884922" y="3980876"/>
                </a:lnTo>
                <a:close/>
                <a:moveTo>
                  <a:pt x="7006047" y="3968665"/>
                </a:moveTo>
                <a:cubicBezTo>
                  <a:pt x="6997127" y="3972194"/>
                  <a:pt x="7006150" y="3971678"/>
                  <a:pt x="7006150" y="3971678"/>
                </a:cubicBezTo>
                <a:cubicBezTo>
                  <a:pt x="7010664" y="3971419"/>
                  <a:pt x="7010664" y="3971419"/>
                  <a:pt x="7009523" y="3971108"/>
                </a:cubicBezTo>
                <a:cubicBezTo>
                  <a:pt x="7008383" y="3970795"/>
                  <a:pt x="7006098" y="3970172"/>
                  <a:pt x="7006047" y="3968665"/>
                </a:cubicBezTo>
                <a:close/>
                <a:moveTo>
                  <a:pt x="2295823" y="3968665"/>
                </a:moveTo>
                <a:cubicBezTo>
                  <a:pt x="2286903" y="3972194"/>
                  <a:pt x="2295927" y="3971678"/>
                  <a:pt x="2295927" y="3971678"/>
                </a:cubicBezTo>
                <a:cubicBezTo>
                  <a:pt x="2300440" y="3971419"/>
                  <a:pt x="2300440" y="3971419"/>
                  <a:pt x="2299299" y="3971108"/>
                </a:cubicBezTo>
                <a:cubicBezTo>
                  <a:pt x="2298159" y="3970795"/>
                  <a:pt x="2295874" y="3970172"/>
                  <a:pt x="2295823" y="3968665"/>
                </a:cubicBezTo>
                <a:close/>
                <a:moveTo>
                  <a:pt x="7751944" y="3963280"/>
                </a:moveTo>
                <a:lnTo>
                  <a:pt x="7754259" y="3963859"/>
                </a:lnTo>
                <a:cubicBezTo>
                  <a:pt x="7756401" y="3964393"/>
                  <a:pt x="7758542" y="3964929"/>
                  <a:pt x="7758542" y="3964929"/>
                </a:cubicBezTo>
                <a:cubicBezTo>
                  <a:pt x="7757795" y="3970118"/>
                  <a:pt x="7766363" y="3972259"/>
                  <a:pt x="7766363" y="3972259"/>
                </a:cubicBezTo>
                <a:cubicBezTo>
                  <a:pt x="7766363" y="3972259"/>
                  <a:pt x="7765615" y="3977448"/>
                  <a:pt x="7765615" y="3977448"/>
                </a:cubicBezTo>
                <a:cubicBezTo>
                  <a:pt x="7765428" y="3978745"/>
                  <a:pt x="7764264" y="3979127"/>
                  <a:pt x="7762633" y="3978887"/>
                </a:cubicBezTo>
                <a:cubicBezTo>
                  <a:pt x="7759374" y="3978409"/>
                  <a:pt x="7754253" y="3975449"/>
                  <a:pt x="7751367" y="3972376"/>
                </a:cubicBezTo>
                <a:lnTo>
                  <a:pt x="7750608" y="3970815"/>
                </a:lnTo>
                <a:lnTo>
                  <a:pt x="7751946" y="3963377"/>
                </a:lnTo>
                <a:close/>
                <a:moveTo>
                  <a:pt x="3041721" y="3963280"/>
                </a:moveTo>
                <a:lnTo>
                  <a:pt x="3044035" y="3963859"/>
                </a:lnTo>
                <a:cubicBezTo>
                  <a:pt x="3046177" y="3964393"/>
                  <a:pt x="3048318" y="3964929"/>
                  <a:pt x="3048318" y="3964929"/>
                </a:cubicBezTo>
                <a:cubicBezTo>
                  <a:pt x="3047571" y="3970118"/>
                  <a:pt x="3056139" y="3972259"/>
                  <a:pt x="3056139" y="3972259"/>
                </a:cubicBezTo>
                <a:cubicBezTo>
                  <a:pt x="3056139" y="3972259"/>
                  <a:pt x="3055391" y="3977448"/>
                  <a:pt x="3055391" y="3977448"/>
                </a:cubicBezTo>
                <a:cubicBezTo>
                  <a:pt x="3055204" y="3978745"/>
                  <a:pt x="3054040" y="3979127"/>
                  <a:pt x="3052409" y="3978887"/>
                </a:cubicBezTo>
                <a:cubicBezTo>
                  <a:pt x="3049150" y="3978409"/>
                  <a:pt x="3044029" y="3975449"/>
                  <a:pt x="3041144" y="3972376"/>
                </a:cubicBezTo>
                <a:lnTo>
                  <a:pt x="3040384" y="3970815"/>
                </a:lnTo>
                <a:lnTo>
                  <a:pt x="3041722" y="3963377"/>
                </a:lnTo>
                <a:close/>
                <a:moveTo>
                  <a:pt x="7072060" y="3959858"/>
                </a:moveTo>
                <a:cubicBezTo>
                  <a:pt x="7072060" y="3959858"/>
                  <a:pt x="7072166" y="3962872"/>
                  <a:pt x="7072166" y="3962872"/>
                </a:cubicBezTo>
                <a:cubicBezTo>
                  <a:pt x="7072166" y="3962872"/>
                  <a:pt x="7074423" y="3962743"/>
                  <a:pt x="7075537" y="3962302"/>
                </a:cubicBezTo>
                <a:cubicBezTo>
                  <a:pt x="7076654" y="3961860"/>
                  <a:pt x="7076627" y="3961108"/>
                  <a:pt x="7072060" y="3959858"/>
                </a:cubicBezTo>
                <a:close/>
                <a:moveTo>
                  <a:pt x="2361837" y="3959858"/>
                </a:moveTo>
                <a:cubicBezTo>
                  <a:pt x="2361837" y="3959858"/>
                  <a:pt x="2361942" y="3962872"/>
                  <a:pt x="2361942" y="3962872"/>
                </a:cubicBezTo>
                <a:cubicBezTo>
                  <a:pt x="2361942" y="3962872"/>
                  <a:pt x="2364199" y="3962743"/>
                  <a:pt x="2365314" y="3962302"/>
                </a:cubicBezTo>
                <a:cubicBezTo>
                  <a:pt x="2366430" y="3961860"/>
                  <a:pt x="2366403" y="3961108"/>
                  <a:pt x="2361837" y="3959858"/>
                </a:cubicBezTo>
                <a:close/>
                <a:moveTo>
                  <a:pt x="7029346" y="3945198"/>
                </a:moveTo>
                <a:cubicBezTo>
                  <a:pt x="7029346" y="3945198"/>
                  <a:pt x="7029452" y="3948211"/>
                  <a:pt x="7029452" y="3948211"/>
                </a:cubicBezTo>
                <a:cubicBezTo>
                  <a:pt x="7038477" y="3947695"/>
                  <a:pt x="7038477" y="3947695"/>
                  <a:pt x="7038477" y="3947695"/>
                </a:cubicBezTo>
                <a:cubicBezTo>
                  <a:pt x="7038477" y="3947695"/>
                  <a:pt x="7038477" y="3947695"/>
                  <a:pt x="7029346" y="3945198"/>
                </a:cubicBezTo>
                <a:close/>
                <a:moveTo>
                  <a:pt x="2319123" y="3945198"/>
                </a:moveTo>
                <a:cubicBezTo>
                  <a:pt x="2319123" y="3945198"/>
                  <a:pt x="2319228" y="3948211"/>
                  <a:pt x="2319228" y="3948211"/>
                </a:cubicBezTo>
                <a:cubicBezTo>
                  <a:pt x="2328253" y="3947695"/>
                  <a:pt x="2328253" y="3947695"/>
                  <a:pt x="2328253" y="3947695"/>
                </a:cubicBezTo>
                <a:cubicBezTo>
                  <a:pt x="2328253" y="3947695"/>
                  <a:pt x="2328253" y="3947695"/>
                  <a:pt x="2319123" y="3945198"/>
                </a:cubicBezTo>
                <a:close/>
                <a:moveTo>
                  <a:pt x="7373109" y="3939090"/>
                </a:moveTo>
                <a:cubicBezTo>
                  <a:pt x="7369296" y="3938138"/>
                  <a:pt x="7369296" y="3938138"/>
                  <a:pt x="7370081" y="3939548"/>
                </a:cubicBezTo>
                <a:cubicBezTo>
                  <a:pt x="7370865" y="3940961"/>
                  <a:pt x="7372434" y="3943783"/>
                  <a:pt x="7371759" y="3948476"/>
                </a:cubicBezTo>
                <a:cubicBezTo>
                  <a:pt x="7380066" y="3945690"/>
                  <a:pt x="7372434" y="3943783"/>
                  <a:pt x="7373109" y="3939090"/>
                </a:cubicBezTo>
                <a:close/>
                <a:moveTo>
                  <a:pt x="2662886" y="3939090"/>
                </a:moveTo>
                <a:cubicBezTo>
                  <a:pt x="2659072" y="3938138"/>
                  <a:pt x="2659072" y="3938138"/>
                  <a:pt x="2659857" y="3939548"/>
                </a:cubicBezTo>
                <a:cubicBezTo>
                  <a:pt x="2660642" y="3940961"/>
                  <a:pt x="2662210" y="3943783"/>
                  <a:pt x="2661535" y="3948476"/>
                </a:cubicBezTo>
                <a:cubicBezTo>
                  <a:pt x="2669843" y="3945690"/>
                  <a:pt x="2662210" y="3943783"/>
                  <a:pt x="2662886" y="3939090"/>
                </a:cubicBezTo>
                <a:close/>
                <a:moveTo>
                  <a:pt x="7169479" y="3936827"/>
                </a:moveTo>
                <a:cubicBezTo>
                  <a:pt x="7168939" y="3940581"/>
                  <a:pt x="7168939" y="3940581"/>
                  <a:pt x="7168939" y="3940581"/>
                </a:cubicBezTo>
                <a:cubicBezTo>
                  <a:pt x="7168939" y="3940581"/>
                  <a:pt x="7168939" y="3940581"/>
                  <a:pt x="7178097" y="3942869"/>
                </a:cubicBezTo>
                <a:cubicBezTo>
                  <a:pt x="7178638" y="3939115"/>
                  <a:pt x="7178638" y="3939115"/>
                  <a:pt x="7178638" y="3939115"/>
                </a:cubicBezTo>
                <a:cubicBezTo>
                  <a:pt x="7169479" y="3936827"/>
                  <a:pt x="7169479" y="3936827"/>
                  <a:pt x="7169479" y="3936827"/>
                </a:cubicBezTo>
                <a:close/>
                <a:moveTo>
                  <a:pt x="2459256" y="3936827"/>
                </a:moveTo>
                <a:cubicBezTo>
                  <a:pt x="2458715" y="3940581"/>
                  <a:pt x="2458715" y="3940581"/>
                  <a:pt x="2458715" y="3940581"/>
                </a:cubicBezTo>
                <a:cubicBezTo>
                  <a:pt x="2458715" y="3940581"/>
                  <a:pt x="2458715" y="3940581"/>
                  <a:pt x="2467873" y="3942869"/>
                </a:cubicBezTo>
                <a:cubicBezTo>
                  <a:pt x="2468414" y="3939115"/>
                  <a:pt x="2468414" y="3939115"/>
                  <a:pt x="2468414" y="3939115"/>
                </a:cubicBezTo>
                <a:cubicBezTo>
                  <a:pt x="2459256" y="3936827"/>
                  <a:pt x="2459256" y="3936827"/>
                  <a:pt x="2459256" y="3936827"/>
                </a:cubicBezTo>
                <a:close/>
                <a:moveTo>
                  <a:pt x="7665051" y="3936194"/>
                </a:moveTo>
                <a:cubicBezTo>
                  <a:pt x="7664303" y="3941384"/>
                  <a:pt x="7664303" y="3941384"/>
                  <a:pt x="7663556" y="3946573"/>
                </a:cubicBezTo>
                <a:cubicBezTo>
                  <a:pt x="7672124" y="3948714"/>
                  <a:pt x="7688510" y="3958184"/>
                  <a:pt x="7690005" y="3947805"/>
                </a:cubicBezTo>
                <a:lnTo>
                  <a:pt x="7692743" y="3950595"/>
                </a:lnTo>
                <a:lnTo>
                  <a:pt x="7691882" y="3950743"/>
                </a:lnTo>
                <a:cubicBezTo>
                  <a:pt x="7691130" y="3952235"/>
                  <a:pt x="7690129" y="3954226"/>
                  <a:pt x="7688004" y="3954135"/>
                </a:cubicBezTo>
                <a:cubicBezTo>
                  <a:pt x="7689126" y="3956216"/>
                  <a:pt x="7690706" y="3955774"/>
                  <a:pt x="7691995" y="3954560"/>
                </a:cubicBezTo>
                <a:lnTo>
                  <a:pt x="7693350" y="3952032"/>
                </a:lnTo>
                <a:lnTo>
                  <a:pt x="7693074" y="3957307"/>
                </a:lnTo>
                <a:cubicBezTo>
                  <a:pt x="7692419" y="3961848"/>
                  <a:pt x="7691672" y="3967038"/>
                  <a:pt x="7695583" y="3970702"/>
                </a:cubicBezTo>
                <a:cubicBezTo>
                  <a:pt x="7703402" y="3978032"/>
                  <a:pt x="7705644" y="3962464"/>
                  <a:pt x="7713464" y="3969795"/>
                </a:cubicBezTo>
                <a:cubicBezTo>
                  <a:pt x="7713464" y="3969795"/>
                  <a:pt x="7704896" y="3967653"/>
                  <a:pt x="7704149" y="3972844"/>
                </a:cubicBezTo>
                <a:cubicBezTo>
                  <a:pt x="7704149" y="3972844"/>
                  <a:pt x="7711970" y="3980173"/>
                  <a:pt x="7711970" y="3980173"/>
                </a:cubicBezTo>
                <a:cubicBezTo>
                  <a:pt x="7711222" y="3985362"/>
                  <a:pt x="7702654" y="3983222"/>
                  <a:pt x="7709727" y="3995741"/>
                </a:cubicBezTo>
                <a:cubicBezTo>
                  <a:pt x="7710475" y="3990551"/>
                  <a:pt x="7727609" y="3994832"/>
                  <a:pt x="7726861" y="4000022"/>
                </a:cubicBezTo>
                <a:cubicBezTo>
                  <a:pt x="7726115" y="4005211"/>
                  <a:pt x="7733933" y="4012540"/>
                  <a:pt x="7725367" y="4010401"/>
                </a:cubicBezTo>
                <a:cubicBezTo>
                  <a:pt x="7733185" y="4017730"/>
                  <a:pt x="7741753" y="4019871"/>
                  <a:pt x="7750320" y="4022011"/>
                </a:cubicBezTo>
                <a:lnTo>
                  <a:pt x="7753264" y="4021582"/>
                </a:lnTo>
                <a:lnTo>
                  <a:pt x="7753690" y="4022376"/>
                </a:lnTo>
                <a:cubicBezTo>
                  <a:pt x="7745112" y="4028322"/>
                  <a:pt x="7742920" y="4028229"/>
                  <a:pt x="7738662" y="4032256"/>
                </a:cubicBezTo>
                <a:lnTo>
                  <a:pt x="7738940" y="4036091"/>
                </a:lnTo>
                <a:lnTo>
                  <a:pt x="7733304" y="4036155"/>
                </a:lnTo>
                <a:cubicBezTo>
                  <a:pt x="7731593" y="4036484"/>
                  <a:pt x="7730381" y="4037189"/>
                  <a:pt x="7730194" y="4038486"/>
                </a:cubicBezTo>
                <a:cubicBezTo>
                  <a:pt x="7725913" y="4037417"/>
                  <a:pt x="7724331" y="4032990"/>
                  <a:pt x="7722845" y="4027913"/>
                </a:cubicBezTo>
                <a:lnTo>
                  <a:pt x="7719391" y="4020561"/>
                </a:lnTo>
                <a:lnTo>
                  <a:pt x="7720714" y="4010688"/>
                </a:lnTo>
                <a:cubicBezTo>
                  <a:pt x="7720652" y="4008588"/>
                  <a:pt x="7718138" y="4004286"/>
                  <a:pt x="7718076" y="4002187"/>
                </a:cubicBezTo>
                <a:cubicBezTo>
                  <a:pt x="7715685" y="4002084"/>
                  <a:pt x="7715685" y="4002084"/>
                  <a:pt x="7713294" y="4001983"/>
                </a:cubicBezTo>
                <a:cubicBezTo>
                  <a:pt x="7713294" y="4001983"/>
                  <a:pt x="7713294" y="4001983"/>
                  <a:pt x="7713356" y="4004082"/>
                </a:cubicBezTo>
                <a:lnTo>
                  <a:pt x="7714507" y="4013563"/>
                </a:lnTo>
                <a:lnTo>
                  <a:pt x="7705399" y="4014231"/>
                </a:lnTo>
                <a:cubicBezTo>
                  <a:pt x="7696491" y="4018306"/>
                  <a:pt x="7691457" y="4030152"/>
                  <a:pt x="7678045" y="4030833"/>
                </a:cubicBezTo>
                <a:cubicBezTo>
                  <a:pt x="7670227" y="4023504"/>
                  <a:pt x="7670974" y="4018314"/>
                  <a:pt x="7680287" y="4015266"/>
                </a:cubicBezTo>
                <a:cubicBezTo>
                  <a:pt x="7681035" y="4010076"/>
                  <a:pt x="7673965" y="3997558"/>
                  <a:pt x="7656830" y="3993276"/>
                </a:cubicBezTo>
                <a:lnTo>
                  <a:pt x="7654586" y="4008844"/>
                </a:lnTo>
                <a:cubicBezTo>
                  <a:pt x="7655334" y="4003656"/>
                  <a:pt x="7646766" y="4001514"/>
                  <a:pt x="7638199" y="3999374"/>
                </a:cubicBezTo>
                <a:cubicBezTo>
                  <a:pt x="7647514" y="3996325"/>
                  <a:pt x="7649008" y="3985947"/>
                  <a:pt x="7649756" y="3980758"/>
                </a:cubicBezTo>
                <a:cubicBezTo>
                  <a:pt x="7641189" y="3978616"/>
                  <a:pt x="7641189" y="3978616"/>
                  <a:pt x="7633369" y="3971287"/>
                </a:cubicBezTo>
                <a:cubicBezTo>
                  <a:pt x="7635611" y="3955719"/>
                  <a:pt x="7645674" y="3947481"/>
                  <a:pt x="7655736" y="3939243"/>
                </a:cubicBezTo>
                <a:cubicBezTo>
                  <a:pt x="7655736" y="3939243"/>
                  <a:pt x="7656483" y="3934054"/>
                  <a:pt x="7665051" y="3936194"/>
                </a:cubicBezTo>
                <a:close/>
                <a:moveTo>
                  <a:pt x="2954827" y="3936194"/>
                </a:moveTo>
                <a:cubicBezTo>
                  <a:pt x="2954080" y="3941384"/>
                  <a:pt x="2954080" y="3941384"/>
                  <a:pt x="2953332" y="3946573"/>
                </a:cubicBezTo>
                <a:cubicBezTo>
                  <a:pt x="2961900" y="3948714"/>
                  <a:pt x="2978286" y="3958184"/>
                  <a:pt x="2979781" y="3947805"/>
                </a:cubicBezTo>
                <a:lnTo>
                  <a:pt x="2982519" y="3950595"/>
                </a:lnTo>
                <a:lnTo>
                  <a:pt x="2981658" y="3950743"/>
                </a:lnTo>
                <a:cubicBezTo>
                  <a:pt x="2980907" y="3952235"/>
                  <a:pt x="2979905" y="3954226"/>
                  <a:pt x="2977781" y="3954135"/>
                </a:cubicBezTo>
                <a:cubicBezTo>
                  <a:pt x="2978902" y="3956216"/>
                  <a:pt x="2980483" y="3955774"/>
                  <a:pt x="2981772" y="3954560"/>
                </a:cubicBezTo>
                <a:lnTo>
                  <a:pt x="2983126" y="3952032"/>
                </a:lnTo>
                <a:lnTo>
                  <a:pt x="2982850" y="3957307"/>
                </a:lnTo>
                <a:cubicBezTo>
                  <a:pt x="2982195" y="3961848"/>
                  <a:pt x="2981448" y="3967038"/>
                  <a:pt x="2985359" y="3970702"/>
                </a:cubicBezTo>
                <a:cubicBezTo>
                  <a:pt x="2993178" y="3978032"/>
                  <a:pt x="2995420" y="3962464"/>
                  <a:pt x="3003241" y="3969795"/>
                </a:cubicBezTo>
                <a:cubicBezTo>
                  <a:pt x="3003241" y="3969795"/>
                  <a:pt x="2994673" y="3967653"/>
                  <a:pt x="2993925" y="3972844"/>
                </a:cubicBezTo>
                <a:cubicBezTo>
                  <a:pt x="2993925" y="3972844"/>
                  <a:pt x="3001746" y="3980173"/>
                  <a:pt x="3001746" y="3980173"/>
                </a:cubicBezTo>
                <a:cubicBezTo>
                  <a:pt x="3000998" y="3985362"/>
                  <a:pt x="2992431" y="3983222"/>
                  <a:pt x="2999503" y="3995741"/>
                </a:cubicBezTo>
                <a:cubicBezTo>
                  <a:pt x="3000251" y="3990551"/>
                  <a:pt x="3017385" y="3994832"/>
                  <a:pt x="3016638" y="4000022"/>
                </a:cubicBezTo>
                <a:cubicBezTo>
                  <a:pt x="3015891" y="4005211"/>
                  <a:pt x="3023709" y="4012540"/>
                  <a:pt x="3015143" y="4010401"/>
                </a:cubicBezTo>
                <a:cubicBezTo>
                  <a:pt x="3022961" y="4017730"/>
                  <a:pt x="3031529" y="4019871"/>
                  <a:pt x="3040096" y="4022011"/>
                </a:cubicBezTo>
                <a:lnTo>
                  <a:pt x="3043041" y="4021582"/>
                </a:lnTo>
                <a:lnTo>
                  <a:pt x="3043466" y="4022376"/>
                </a:lnTo>
                <a:cubicBezTo>
                  <a:pt x="3034888" y="4028322"/>
                  <a:pt x="3032696" y="4028229"/>
                  <a:pt x="3028438" y="4032256"/>
                </a:cubicBezTo>
                <a:lnTo>
                  <a:pt x="3028716" y="4036091"/>
                </a:lnTo>
                <a:lnTo>
                  <a:pt x="3023080" y="4036155"/>
                </a:lnTo>
                <a:cubicBezTo>
                  <a:pt x="3021369" y="4036484"/>
                  <a:pt x="3020157" y="4037189"/>
                  <a:pt x="3019971" y="4038486"/>
                </a:cubicBezTo>
                <a:cubicBezTo>
                  <a:pt x="3015689" y="4037417"/>
                  <a:pt x="3014108" y="4032990"/>
                  <a:pt x="3012621" y="4027913"/>
                </a:cubicBezTo>
                <a:lnTo>
                  <a:pt x="3009167" y="4020561"/>
                </a:lnTo>
                <a:lnTo>
                  <a:pt x="3010491" y="4010688"/>
                </a:lnTo>
                <a:cubicBezTo>
                  <a:pt x="3010428" y="4008588"/>
                  <a:pt x="3007914" y="4004286"/>
                  <a:pt x="3007852" y="4002187"/>
                </a:cubicBezTo>
                <a:cubicBezTo>
                  <a:pt x="3005461" y="4002084"/>
                  <a:pt x="3005461" y="4002084"/>
                  <a:pt x="3003070" y="4001983"/>
                </a:cubicBezTo>
                <a:cubicBezTo>
                  <a:pt x="3003070" y="4001983"/>
                  <a:pt x="3003070" y="4001983"/>
                  <a:pt x="3003132" y="4004082"/>
                </a:cubicBezTo>
                <a:lnTo>
                  <a:pt x="3004283" y="4013563"/>
                </a:lnTo>
                <a:lnTo>
                  <a:pt x="2995175" y="4014231"/>
                </a:lnTo>
                <a:cubicBezTo>
                  <a:pt x="2986268" y="4018306"/>
                  <a:pt x="2981233" y="4030152"/>
                  <a:pt x="2967821" y="4030833"/>
                </a:cubicBezTo>
                <a:cubicBezTo>
                  <a:pt x="2960003" y="4023504"/>
                  <a:pt x="2960751" y="4018314"/>
                  <a:pt x="2970063" y="4015266"/>
                </a:cubicBezTo>
                <a:cubicBezTo>
                  <a:pt x="2970811" y="4010076"/>
                  <a:pt x="2963741" y="3997558"/>
                  <a:pt x="2946606" y="3993276"/>
                </a:cubicBezTo>
                <a:lnTo>
                  <a:pt x="2944363" y="4008844"/>
                </a:lnTo>
                <a:cubicBezTo>
                  <a:pt x="2945110" y="4003656"/>
                  <a:pt x="2936543" y="4001514"/>
                  <a:pt x="2927975" y="3999374"/>
                </a:cubicBezTo>
                <a:cubicBezTo>
                  <a:pt x="2937290" y="3996325"/>
                  <a:pt x="2938785" y="3985947"/>
                  <a:pt x="2939532" y="3980758"/>
                </a:cubicBezTo>
                <a:cubicBezTo>
                  <a:pt x="2930966" y="3978616"/>
                  <a:pt x="2930966" y="3978616"/>
                  <a:pt x="2923145" y="3971287"/>
                </a:cubicBezTo>
                <a:cubicBezTo>
                  <a:pt x="2925388" y="3955719"/>
                  <a:pt x="2935451" y="3947481"/>
                  <a:pt x="2945512" y="3939243"/>
                </a:cubicBezTo>
                <a:cubicBezTo>
                  <a:pt x="2945512" y="3939243"/>
                  <a:pt x="2946259" y="3934054"/>
                  <a:pt x="2954827" y="3936194"/>
                </a:cubicBezTo>
                <a:close/>
                <a:moveTo>
                  <a:pt x="6563730" y="3928285"/>
                </a:moveTo>
                <a:lnTo>
                  <a:pt x="6565823" y="3939567"/>
                </a:lnTo>
                <a:lnTo>
                  <a:pt x="6567780" y="3944089"/>
                </a:lnTo>
                <a:lnTo>
                  <a:pt x="6565572" y="3944084"/>
                </a:lnTo>
                <a:lnTo>
                  <a:pt x="6550980" y="3948147"/>
                </a:lnTo>
                <a:lnTo>
                  <a:pt x="6551766" y="3943992"/>
                </a:lnTo>
                <a:cubicBezTo>
                  <a:pt x="6553602" y="3939523"/>
                  <a:pt x="6556734" y="3935104"/>
                  <a:pt x="6556814" y="3932072"/>
                </a:cubicBezTo>
                <a:lnTo>
                  <a:pt x="6555560" y="3930526"/>
                </a:lnTo>
                <a:lnTo>
                  <a:pt x="6556643" y="3930685"/>
                </a:lnTo>
                <a:close/>
                <a:moveTo>
                  <a:pt x="1853506" y="3928285"/>
                </a:moveTo>
                <a:lnTo>
                  <a:pt x="1855599" y="3939567"/>
                </a:lnTo>
                <a:lnTo>
                  <a:pt x="1857556" y="3944089"/>
                </a:lnTo>
                <a:lnTo>
                  <a:pt x="1855348" y="3944084"/>
                </a:lnTo>
                <a:lnTo>
                  <a:pt x="1840757" y="3948147"/>
                </a:lnTo>
                <a:lnTo>
                  <a:pt x="1841542" y="3943992"/>
                </a:lnTo>
                <a:cubicBezTo>
                  <a:pt x="1843378" y="3939523"/>
                  <a:pt x="1846510" y="3935104"/>
                  <a:pt x="1846590" y="3932072"/>
                </a:cubicBezTo>
                <a:lnTo>
                  <a:pt x="1845336" y="3930526"/>
                </a:lnTo>
                <a:lnTo>
                  <a:pt x="1846419" y="3930685"/>
                </a:lnTo>
                <a:close/>
                <a:moveTo>
                  <a:pt x="7737326" y="3927372"/>
                </a:moveTo>
                <a:cubicBezTo>
                  <a:pt x="7745892" y="3929513"/>
                  <a:pt x="7744397" y="3939891"/>
                  <a:pt x="7744397" y="3939891"/>
                </a:cubicBezTo>
                <a:cubicBezTo>
                  <a:pt x="7748680" y="3940961"/>
                  <a:pt x="7751009" y="3940199"/>
                  <a:pt x="7752361" y="3938520"/>
                </a:cubicBezTo>
                <a:lnTo>
                  <a:pt x="7753482" y="3934850"/>
                </a:lnTo>
                <a:lnTo>
                  <a:pt x="7757642" y="3933896"/>
                </a:lnTo>
                <a:lnTo>
                  <a:pt x="7760279" y="3932805"/>
                </a:lnTo>
                <a:lnTo>
                  <a:pt x="7767404" y="3934215"/>
                </a:lnTo>
                <a:lnTo>
                  <a:pt x="7772805" y="3933683"/>
                </a:lnTo>
                <a:lnTo>
                  <a:pt x="7775180" y="3934910"/>
                </a:lnTo>
                <a:lnTo>
                  <a:pt x="7775137" y="3933454"/>
                </a:lnTo>
                <a:lnTo>
                  <a:pt x="7775152" y="3933452"/>
                </a:lnTo>
                <a:lnTo>
                  <a:pt x="7776368" y="3956531"/>
                </a:lnTo>
                <a:lnTo>
                  <a:pt x="7775547" y="3958426"/>
                </a:lnTo>
                <a:lnTo>
                  <a:pt x="7768605" y="3956691"/>
                </a:lnTo>
                <a:cubicBezTo>
                  <a:pt x="7767857" y="3961880"/>
                  <a:pt x="7767110" y="3967069"/>
                  <a:pt x="7758542" y="3964929"/>
                </a:cubicBezTo>
                <a:cubicBezTo>
                  <a:pt x="7759290" y="3959740"/>
                  <a:pt x="7751469" y="3952410"/>
                  <a:pt x="7752217" y="3947221"/>
                </a:cubicBezTo>
                <a:cubicBezTo>
                  <a:pt x="7735084" y="3942940"/>
                  <a:pt x="7742154" y="3955459"/>
                  <a:pt x="7741408" y="3960648"/>
                </a:cubicBezTo>
                <a:cubicBezTo>
                  <a:pt x="7741408" y="3960648"/>
                  <a:pt x="7732841" y="3958509"/>
                  <a:pt x="7732093" y="3963697"/>
                </a:cubicBezTo>
                <a:cubicBezTo>
                  <a:pt x="7741408" y="3960648"/>
                  <a:pt x="7725770" y="3945988"/>
                  <a:pt x="7734336" y="3948129"/>
                </a:cubicBezTo>
                <a:cubicBezTo>
                  <a:pt x="7725770" y="3945988"/>
                  <a:pt x="7727265" y="3935610"/>
                  <a:pt x="7718696" y="3933469"/>
                </a:cubicBezTo>
                <a:cubicBezTo>
                  <a:pt x="7719444" y="3928281"/>
                  <a:pt x="7736578" y="3932561"/>
                  <a:pt x="7737326" y="3927372"/>
                </a:cubicBezTo>
                <a:close/>
                <a:moveTo>
                  <a:pt x="3027102" y="3927372"/>
                </a:moveTo>
                <a:cubicBezTo>
                  <a:pt x="3035668" y="3929513"/>
                  <a:pt x="3034173" y="3939891"/>
                  <a:pt x="3034173" y="3939891"/>
                </a:cubicBezTo>
                <a:cubicBezTo>
                  <a:pt x="3038457" y="3940961"/>
                  <a:pt x="3040785" y="3940199"/>
                  <a:pt x="3042137" y="3938520"/>
                </a:cubicBezTo>
                <a:lnTo>
                  <a:pt x="3043259" y="3934850"/>
                </a:lnTo>
                <a:lnTo>
                  <a:pt x="3047418" y="3933896"/>
                </a:lnTo>
                <a:lnTo>
                  <a:pt x="3050056" y="3932805"/>
                </a:lnTo>
                <a:lnTo>
                  <a:pt x="3057180" y="3934215"/>
                </a:lnTo>
                <a:lnTo>
                  <a:pt x="3062581" y="3933683"/>
                </a:lnTo>
                <a:lnTo>
                  <a:pt x="3064956" y="3934910"/>
                </a:lnTo>
                <a:lnTo>
                  <a:pt x="3064913" y="3933454"/>
                </a:lnTo>
                <a:lnTo>
                  <a:pt x="3064929" y="3933452"/>
                </a:lnTo>
                <a:lnTo>
                  <a:pt x="3066144" y="3956531"/>
                </a:lnTo>
                <a:lnTo>
                  <a:pt x="3065323" y="3958426"/>
                </a:lnTo>
                <a:lnTo>
                  <a:pt x="3058381" y="3956691"/>
                </a:lnTo>
                <a:cubicBezTo>
                  <a:pt x="3057633" y="3961880"/>
                  <a:pt x="3056887" y="3967069"/>
                  <a:pt x="3048318" y="3964929"/>
                </a:cubicBezTo>
                <a:cubicBezTo>
                  <a:pt x="3049066" y="3959740"/>
                  <a:pt x="3041245" y="3952410"/>
                  <a:pt x="3041993" y="3947221"/>
                </a:cubicBezTo>
                <a:cubicBezTo>
                  <a:pt x="3024860" y="3942940"/>
                  <a:pt x="3031931" y="3955459"/>
                  <a:pt x="3031184" y="3960648"/>
                </a:cubicBezTo>
                <a:cubicBezTo>
                  <a:pt x="3031184" y="3960648"/>
                  <a:pt x="3022617" y="3958509"/>
                  <a:pt x="3021870" y="3963697"/>
                </a:cubicBezTo>
                <a:cubicBezTo>
                  <a:pt x="3031184" y="3960648"/>
                  <a:pt x="3015546" y="3945988"/>
                  <a:pt x="3024113" y="3948129"/>
                </a:cubicBezTo>
                <a:cubicBezTo>
                  <a:pt x="3015546" y="3945988"/>
                  <a:pt x="3017041" y="3935610"/>
                  <a:pt x="3008472" y="3933469"/>
                </a:cubicBezTo>
                <a:cubicBezTo>
                  <a:pt x="3009220" y="3928281"/>
                  <a:pt x="3026355" y="3932561"/>
                  <a:pt x="3027102" y="3927372"/>
                </a:cubicBezTo>
                <a:close/>
                <a:moveTo>
                  <a:pt x="7029472" y="3920036"/>
                </a:moveTo>
                <a:cubicBezTo>
                  <a:pt x="7021449" y="3920495"/>
                  <a:pt x="7021548" y="3923306"/>
                  <a:pt x="7013526" y="3923766"/>
                </a:cubicBezTo>
                <a:cubicBezTo>
                  <a:pt x="7021646" y="3926119"/>
                  <a:pt x="7013721" y="3929389"/>
                  <a:pt x="7021940" y="3934554"/>
                </a:cubicBezTo>
                <a:cubicBezTo>
                  <a:pt x="7029962" y="3934094"/>
                  <a:pt x="7029962" y="3934094"/>
                  <a:pt x="7037986" y="3933636"/>
                </a:cubicBezTo>
                <a:cubicBezTo>
                  <a:pt x="7037790" y="3928012"/>
                  <a:pt x="7037595" y="3922390"/>
                  <a:pt x="7029472" y="3920036"/>
                </a:cubicBezTo>
                <a:close/>
                <a:moveTo>
                  <a:pt x="2319248" y="3920036"/>
                </a:moveTo>
                <a:cubicBezTo>
                  <a:pt x="2311225" y="3920495"/>
                  <a:pt x="2311324" y="3923306"/>
                  <a:pt x="2303302" y="3923766"/>
                </a:cubicBezTo>
                <a:cubicBezTo>
                  <a:pt x="2311422" y="3926119"/>
                  <a:pt x="2303497" y="3929389"/>
                  <a:pt x="2311716" y="3934554"/>
                </a:cubicBezTo>
                <a:cubicBezTo>
                  <a:pt x="2319738" y="3934094"/>
                  <a:pt x="2319738" y="3934094"/>
                  <a:pt x="2327763" y="3933636"/>
                </a:cubicBezTo>
                <a:cubicBezTo>
                  <a:pt x="2327566" y="3928012"/>
                  <a:pt x="2327371" y="3922390"/>
                  <a:pt x="2319248" y="3920036"/>
                </a:cubicBezTo>
                <a:close/>
                <a:moveTo>
                  <a:pt x="6614226" y="3913831"/>
                </a:moveTo>
                <a:lnTo>
                  <a:pt x="6621738" y="3915309"/>
                </a:lnTo>
                <a:lnTo>
                  <a:pt x="6622311" y="3916594"/>
                </a:lnTo>
                <a:lnTo>
                  <a:pt x="6616556" y="3919957"/>
                </a:lnTo>
                <a:cubicBezTo>
                  <a:pt x="6615536" y="3921058"/>
                  <a:pt x="6615560" y="3921753"/>
                  <a:pt x="6615560" y="3921753"/>
                </a:cubicBezTo>
                <a:cubicBezTo>
                  <a:pt x="6615560" y="3921753"/>
                  <a:pt x="6615560" y="3921753"/>
                  <a:pt x="6607118" y="3922236"/>
                </a:cubicBezTo>
                <a:cubicBezTo>
                  <a:pt x="6607118" y="3922236"/>
                  <a:pt x="6607118" y="3922236"/>
                  <a:pt x="6598672" y="3922718"/>
                </a:cubicBezTo>
                <a:cubicBezTo>
                  <a:pt x="6598672" y="3922718"/>
                  <a:pt x="6598769" y="3925495"/>
                  <a:pt x="6598769" y="3925495"/>
                </a:cubicBezTo>
                <a:cubicBezTo>
                  <a:pt x="6607214" y="3925011"/>
                  <a:pt x="6607214" y="3925011"/>
                  <a:pt x="6607214" y="3925011"/>
                </a:cubicBezTo>
                <a:cubicBezTo>
                  <a:pt x="6607311" y="3927787"/>
                  <a:pt x="6615657" y="3924528"/>
                  <a:pt x="6624102" y="3924046"/>
                </a:cubicBezTo>
                <a:cubicBezTo>
                  <a:pt x="6624199" y="3926822"/>
                  <a:pt x="6607311" y="3927787"/>
                  <a:pt x="6607408" y="3930564"/>
                </a:cubicBezTo>
                <a:cubicBezTo>
                  <a:pt x="6607311" y="3927787"/>
                  <a:pt x="6598866" y="3928271"/>
                  <a:pt x="6598866" y="3928271"/>
                </a:cubicBezTo>
                <a:cubicBezTo>
                  <a:pt x="6592605" y="3930715"/>
                  <a:pt x="6591094" y="3932888"/>
                  <a:pt x="6597814" y="3932242"/>
                </a:cubicBezTo>
                <a:cubicBezTo>
                  <a:pt x="6600054" y="3932028"/>
                  <a:pt x="6603210" y="3931499"/>
                  <a:pt x="6607408" y="3930564"/>
                </a:cubicBezTo>
                <a:cubicBezTo>
                  <a:pt x="6607408" y="3930564"/>
                  <a:pt x="6607505" y="3933341"/>
                  <a:pt x="6607505" y="3933341"/>
                </a:cubicBezTo>
                <a:cubicBezTo>
                  <a:pt x="6616045" y="3935633"/>
                  <a:pt x="6616045" y="3935633"/>
                  <a:pt x="6616142" y="3938410"/>
                </a:cubicBezTo>
                <a:cubicBezTo>
                  <a:pt x="6607698" y="3938892"/>
                  <a:pt x="6590615" y="3934306"/>
                  <a:pt x="6590905" y="3942635"/>
                </a:cubicBezTo>
                <a:cubicBezTo>
                  <a:pt x="6590905" y="3942635"/>
                  <a:pt x="6588769" y="3942061"/>
                  <a:pt x="6586635" y="3941488"/>
                </a:cubicBezTo>
                <a:lnTo>
                  <a:pt x="6585082" y="3941072"/>
                </a:lnTo>
                <a:lnTo>
                  <a:pt x="6587829" y="3938571"/>
                </a:lnTo>
                <a:cubicBezTo>
                  <a:pt x="6582752" y="3941112"/>
                  <a:pt x="6586060" y="3932777"/>
                  <a:pt x="6579715" y="3935952"/>
                </a:cubicBezTo>
                <a:lnTo>
                  <a:pt x="6577321" y="3925062"/>
                </a:lnTo>
                <a:lnTo>
                  <a:pt x="6590227" y="3923201"/>
                </a:lnTo>
                <a:cubicBezTo>
                  <a:pt x="6581686" y="3920908"/>
                  <a:pt x="6598478" y="3917166"/>
                  <a:pt x="6598382" y="3914390"/>
                </a:cubicBezTo>
                <a:cubicBezTo>
                  <a:pt x="6606874" y="3915295"/>
                  <a:pt x="6611072" y="3914360"/>
                  <a:pt x="6614226" y="3913831"/>
                </a:cubicBezTo>
                <a:close/>
                <a:moveTo>
                  <a:pt x="1904002" y="3913831"/>
                </a:moveTo>
                <a:lnTo>
                  <a:pt x="1911515" y="3915309"/>
                </a:lnTo>
                <a:lnTo>
                  <a:pt x="1912088" y="3916594"/>
                </a:lnTo>
                <a:lnTo>
                  <a:pt x="1906332" y="3919957"/>
                </a:lnTo>
                <a:cubicBezTo>
                  <a:pt x="1905312" y="3921058"/>
                  <a:pt x="1905336" y="3921753"/>
                  <a:pt x="1905336" y="3921753"/>
                </a:cubicBezTo>
                <a:cubicBezTo>
                  <a:pt x="1905336" y="3921753"/>
                  <a:pt x="1905336" y="3921753"/>
                  <a:pt x="1896894" y="3922236"/>
                </a:cubicBezTo>
                <a:cubicBezTo>
                  <a:pt x="1896894" y="3922236"/>
                  <a:pt x="1896894" y="3922236"/>
                  <a:pt x="1888448" y="3922718"/>
                </a:cubicBezTo>
                <a:cubicBezTo>
                  <a:pt x="1888448" y="3922718"/>
                  <a:pt x="1888545" y="3925495"/>
                  <a:pt x="1888545" y="3925495"/>
                </a:cubicBezTo>
                <a:cubicBezTo>
                  <a:pt x="1896990" y="3925011"/>
                  <a:pt x="1896990" y="3925011"/>
                  <a:pt x="1896990" y="3925011"/>
                </a:cubicBezTo>
                <a:cubicBezTo>
                  <a:pt x="1897087" y="3927787"/>
                  <a:pt x="1905433" y="3924528"/>
                  <a:pt x="1913878" y="3924046"/>
                </a:cubicBezTo>
                <a:cubicBezTo>
                  <a:pt x="1913976" y="3926822"/>
                  <a:pt x="1897087" y="3927787"/>
                  <a:pt x="1897184" y="3930564"/>
                </a:cubicBezTo>
                <a:cubicBezTo>
                  <a:pt x="1897087" y="3927787"/>
                  <a:pt x="1888642" y="3928271"/>
                  <a:pt x="1888642" y="3928271"/>
                </a:cubicBezTo>
                <a:cubicBezTo>
                  <a:pt x="1882381" y="3930715"/>
                  <a:pt x="1880870" y="3932888"/>
                  <a:pt x="1887591" y="3932242"/>
                </a:cubicBezTo>
                <a:cubicBezTo>
                  <a:pt x="1889831" y="3932028"/>
                  <a:pt x="1892986" y="3931499"/>
                  <a:pt x="1897184" y="3930564"/>
                </a:cubicBezTo>
                <a:cubicBezTo>
                  <a:pt x="1897184" y="3930564"/>
                  <a:pt x="1897281" y="3933341"/>
                  <a:pt x="1897281" y="3933341"/>
                </a:cubicBezTo>
                <a:cubicBezTo>
                  <a:pt x="1905821" y="3935633"/>
                  <a:pt x="1905821" y="3935633"/>
                  <a:pt x="1905918" y="3938410"/>
                </a:cubicBezTo>
                <a:cubicBezTo>
                  <a:pt x="1897474" y="3938892"/>
                  <a:pt x="1880391" y="3934306"/>
                  <a:pt x="1880681" y="3942635"/>
                </a:cubicBezTo>
                <a:cubicBezTo>
                  <a:pt x="1880681" y="3942635"/>
                  <a:pt x="1878545" y="3942061"/>
                  <a:pt x="1876411" y="3941488"/>
                </a:cubicBezTo>
                <a:lnTo>
                  <a:pt x="1874858" y="3941072"/>
                </a:lnTo>
                <a:lnTo>
                  <a:pt x="1877605" y="3938571"/>
                </a:lnTo>
                <a:cubicBezTo>
                  <a:pt x="1872528" y="3941112"/>
                  <a:pt x="1875837" y="3932777"/>
                  <a:pt x="1869491" y="3935952"/>
                </a:cubicBezTo>
                <a:lnTo>
                  <a:pt x="1867097" y="3925062"/>
                </a:lnTo>
                <a:lnTo>
                  <a:pt x="1880003" y="3923201"/>
                </a:lnTo>
                <a:cubicBezTo>
                  <a:pt x="1871462" y="3920908"/>
                  <a:pt x="1888254" y="3917166"/>
                  <a:pt x="1888158" y="3914390"/>
                </a:cubicBezTo>
                <a:cubicBezTo>
                  <a:pt x="1896651" y="3915295"/>
                  <a:pt x="1900849" y="3914360"/>
                  <a:pt x="1904002" y="3913831"/>
                </a:cubicBezTo>
                <a:close/>
                <a:moveTo>
                  <a:pt x="7739569" y="3911805"/>
                </a:moveTo>
                <a:lnTo>
                  <a:pt x="7741710" y="3912289"/>
                </a:lnTo>
                <a:lnTo>
                  <a:pt x="7741687" y="3912431"/>
                </a:lnTo>
                <a:lnTo>
                  <a:pt x="7740839" y="3912396"/>
                </a:lnTo>
                <a:close/>
                <a:moveTo>
                  <a:pt x="3029345" y="3911805"/>
                </a:moveTo>
                <a:lnTo>
                  <a:pt x="3031486" y="3912289"/>
                </a:lnTo>
                <a:lnTo>
                  <a:pt x="3031463" y="3912431"/>
                </a:lnTo>
                <a:lnTo>
                  <a:pt x="3030615" y="3912396"/>
                </a:lnTo>
                <a:close/>
                <a:moveTo>
                  <a:pt x="7733607" y="3893511"/>
                </a:moveTo>
                <a:lnTo>
                  <a:pt x="7737705" y="3898056"/>
                </a:lnTo>
                <a:cubicBezTo>
                  <a:pt x="7739822" y="3900251"/>
                  <a:pt x="7741873" y="3902575"/>
                  <a:pt x="7742869" y="3904985"/>
                </a:cubicBezTo>
                <a:lnTo>
                  <a:pt x="7742038" y="3910214"/>
                </a:lnTo>
                <a:lnTo>
                  <a:pt x="7740316" y="3906615"/>
                </a:lnTo>
                <a:cubicBezTo>
                  <a:pt x="7741065" y="3901426"/>
                  <a:pt x="7732496" y="3899286"/>
                  <a:pt x="7733243" y="3894096"/>
                </a:cubicBezTo>
                <a:close/>
                <a:moveTo>
                  <a:pt x="3023384" y="3893511"/>
                </a:moveTo>
                <a:lnTo>
                  <a:pt x="3027481" y="3898056"/>
                </a:lnTo>
                <a:cubicBezTo>
                  <a:pt x="3029598" y="3900251"/>
                  <a:pt x="3031650" y="3902575"/>
                  <a:pt x="3032645" y="3904985"/>
                </a:cubicBezTo>
                <a:lnTo>
                  <a:pt x="3031814" y="3910214"/>
                </a:lnTo>
                <a:lnTo>
                  <a:pt x="3030092" y="3906615"/>
                </a:lnTo>
                <a:cubicBezTo>
                  <a:pt x="3030841" y="3901426"/>
                  <a:pt x="3022272" y="3899286"/>
                  <a:pt x="3023020" y="3894096"/>
                </a:cubicBezTo>
                <a:close/>
                <a:moveTo>
                  <a:pt x="7766406" y="3891113"/>
                </a:moveTo>
                <a:lnTo>
                  <a:pt x="7767757" y="3891719"/>
                </a:lnTo>
                <a:lnTo>
                  <a:pt x="7767361" y="3892486"/>
                </a:lnTo>
                <a:close/>
                <a:moveTo>
                  <a:pt x="3056182" y="3891113"/>
                </a:moveTo>
                <a:lnTo>
                  <a:pt x="3057534" y="3891719"/>
                </a:lnTo>
                <a:lnTo>
                  <a:pt x="3057137" y="3892486"/>
                </a:lnTo>
                <a:close/>
                <a:moveTo>
                  <a:pt x="7060516" y="3888077"/>
                </a:moveTo>
                <a:cubicBezTo>
                  <a:pt x="7060516" y="3888077"/>
                  <a:pt x="7060516" y="3888077"/>
                  <a:pt x="7054499" y="3888421"/>
                </a:cubicBezTo>
                <a:cubicBezTo>
                  <a:pt x="7054592" y="3891099"/>
                  <a:pt x="7054592" y="3891099"/>
                  <a:pt x="7054686" y="3893777"/>
                </a:cubicBezTo>
                <a:cubicBezTo>
                  <a:pt x="7054686" y="3893777"/>
                  <a:pt x="7054686" y="3893777"/>
                  <a:pt x="7054779" y="3896455"/>
                </a:cubicBezTo>
                <a:cubicBezTo>
                  <a:pt x="7054779" y="3896455"/>
                  <a:pt x="7060797" y="3896110"/>
                  <a:pt x="7060797" y="3896110"/>
                </a:cubicBezTo>
                <a:cubicBezTo>
                  <a:pt x="7060703" y="3893432"/>
                  <a:pt x="7060703" y="3893432"/>
                  <a:pt x="7060703" y="3893432"/>
                </a:cubicBezTo>
                <a:cubicBezTo>
                  <a:pt x="7060609" y="3890755"/>
                  <a:pt x="7060609" y="3890755"/>
                  <a:pt x="7060516" y="3888077"/>
                </a:cubicBezTo>
                <a:close/>
                <a:moveTo>
                  <a:pt x="2350292" y="3888077"/>
                </a:moveTo>
                <a:cubicBezTo>
                  <a:pt x="2350292" y="3888077"/>
                  <a:pt x="2350292" y="3888077"/>
                  <a:pt x="2344276" y="3888421"/>
                </a:cubicBezTo>
                <a:cubicBezTo>
                  <a:pt x="2344369" y="3891099"/>
                  <a:pt x="2344369" y="3891099"/>
                  <a:pt x="2344462" y="3893777"/>
                </a:cubicBezTo>
                <a:cubicBezTo>
                  <a:pt x="2344462" y="3893777"/>
                  <a:pt x="2344462" y="3893777"/>
                  <a:pt x="2344555" y="3896455"/>
                </a:cubicBezTo>
                <a:cubicBezTo>
                  <a:pt x="2344555" y="3896455"/>
                  <a:pt x="2350573" y="3896110"/>
                  <a:pt x="2350573" y="3896110"/>
                </a:cubicBezTo>
                <a:cubicBezTo>
                  <a:pt x="2350479" y="3893432"/>
                  <a:pt x="2350479" y="3893432"/>
                  <a:pt x="2350479" y="3893432"/>
                </a:cubicBezTo>
                <a:cubicBezTo>
                  <a:pt x="2350386" y="3890755"/>
                  <a:pt x="2350386" y="3890755"/>
                  <a:pt x="2350292" y="3888077"/>
                </a:cubicBezTo>
                <a:close/>
                <a:moveTo>
                  <a:pt x="6612644" y="3887848"/>
                </a:moveTo>
                <a:lnTo>
                  <a:pt x="6614456" y="3891212"/>
                </a:lnTo>
                <a:lnTo>
                  <a:pt x="6610917" y="3890942"/>
                </a:lnTo>
                <a:cubicBezTo>
                  <a:pt x="6610511" y="3890660"/>
                  <a:pt x="6610759" y="3890212"/>
                  <a:pt x="6611269" y="3889661"/>
                </a:cubicBezTo>
                <a:close/>
                <a:moveTo>
                  <a:pt x="1902420" y="3887848"/>
                </a:moveTo>
                <a:lnTo>
                  <a:pt x="1904232" y="3891212"/>
                </a:lnTo>
                <a:lnTo>
                  <a:pt x="1900693" y="3890942"/>
                </a:lnTo>
                <a:cubicBezTo>
                  <a:pt x="1900287" y="3890660"/>
                  <a:pt x="1900535" y="3890212"/>
                  <a:pt x="1901045" y="3889661"/>
                </a:cubicBezTo>
                <a:close/>
                <a:moveTo>
                  <a:pt x="7772946" y="3880648"/>
                </a:moveTo>
                <a:lnTo>
                  <a:pt x="7772277" y="3882964"/>
                </a:lnTo>
                <a:lnTo>
                  <a:pt x="7769602" y="3888145"/>
                </a:lnTo>
                <a:lnTo>
                  <a:pt x="7769754" y="3887091"/>
                </a:lnTo>
                <a:cubicBezTo>
                  <a:pt x="7769941" y="3885794"/>
                  <a:pt x="7770128" y="3884497"/>
                  <a:pt x="7770501" y="3881902"/>
                </a:cubicBezTo>
                <a:close/>
                <a:moveTo>
                  <a:pt x="3062722" y="3880648"/>
                </a:moveTo>
                <a:lnTo>
                  <a:pt x="3062053" y="3882964"/>
                </a:lnTo>
                <a:lnTo>
                  <a:pt x="3059378" y="3888145"/>
                </a:lnTo>
                <a:lnTo>
                  <a:pt x="3059530" y="3887091"/>
                </a:lnTo>
                <a:cubicBezTo>
                  <a:pt x="3059717" y="3885794"/>
                  <a:pt x="3059904" y="3884497"/>
                  <a:pt x="3060278" y="3881902"/>
                </a:cubicBezTo>
                <a:close/>
                <a:moveTo>
                  <a:pt x="6607806" y="3874462"/>
                </a:moveTo>
                <a:lnTo>
                  <a:pt x="6608703" y="3880534"/>
                </a:lnTo>
                <a:lnTo>
                  <a:pt x="6611293" y="3885342"/>
                </a:lnTo>
                <a:lnTo>
                  <a:pt x="6605810" y="3884758"/>
                </a:lnTo>
                <a:cubicBezTo>
                  <a:pt x="6603674" y="3884184"/>
                  <a:pt x="6601539" y="3883611"/>
                  <a:pt x="6597317" y="3883852"/>
                </a:cubicBezTo>
                <a:cubicBezTo>
                  <a:pt x="6597511" y="3889405"/>
                  <a:pt x="6580524" y="3887595"/>
                  <a:pt x="6589162" y="3892664"/>
                </a:cubicBezTo>
                <a:lnTo>
                  <a:pt x="6570895" y="3895823"/>
                </a:lnTo>
                <a:lnTo>
                  <a:pt x="6568703" y="3885850"/>
                </a:lnTo>
                <a:lnTo>
                  <a:pt x="6575441" y="3885259"/>
                </a:lnTo>
                <a:cubicBezTo>
                  <a:pt x="6578812" y="3884689"/>
                  <a:pt x="6581043" y="3883806"/>
                  <a:pt x="6580990" y="3882300"/>
                </a:cubicBezTo>
                <a:cubicBezTo>
                  <a:pt x="6580938" y="3880794"/>
                  <a:pt x="6576425" y="3881052"/>
                  <a:pt x="6571938" y="3882063"/>
                </a:cubicBezTo>
                <a:lnTo>
                  <a:pt x="6568137" y="3883272"/>
                </a:lnTo>
                <a:lnTo>
                  <a:pt x="6566549" y="3876049"/>
                </a:lnTo>
                <a:lnTo>
                  <a:pt x="6572307" y="3876414"/>
                </a:lnTo>
                <a:cubicBezTo>
                  <a:pt x="6577647" y="3876454"/>
                  <a:pt x="6584040" y="3876089"/>
                  <a:pt x="6588303" y="3875845"/>
                </a:cubicBezTo>
                <a:cubicBezTo>
                  <a:pt x="6588303" y="3875845"/>
                  <a:pt x="6588303" y="3875845"/>
                  <a:pt x="6596827" y="3875358"/>
                </a:cubicBezTo>
                <a:cubicBezTo>
                  <a:pt x="6596827" y="3875358"/>
                  <a:pt x="6596827" y="3875358"/>
                  <a:pt x="6605351" y="3874869"/>
                </a:cubicBezTo>
                <a:close/>
                <a:moveTo>
                  <a:pt x="1897583" y="3874462"/>
                </a:moveTo>
                <a:lnTo>
                  <a:pt x="1898479" y="3880534"/>
                </a:lnTo>
                <a:lnTo>
                  <a:pt x="1901070" y="3885342"/>
                </a:lnTo>
                <a:lnTo>
                  <a:pt x="1895586" y="3884758"/>
                </a:lnTo>
                <a:cubicBezTo>
                  <a:pt x="1893451" y="3884184"/>
                  <a:pt x="1891315" y="3883611"/>
                  <a:pt x="1887093" y="3883852"/>
                </a:cubicBezTo>
                <a:cubicBezTo>
                  <a:pt x="1887287" y="3889405"/>
                  <a:pt x="1870300" y="3887595"/>
                  <a:pt x="1878938" y="3892664"/>
                </a:cubicBezTo>
                <a:lnTo>
                  <a:pt x="1860671" y="3895823"/>
                </a:lnTo>
                <a:lnTo>
                  <a:pt x="1858479" y="3885850"/>
                </a:lnTo>
                <a:lnTo>
                  <a:pt x="1865217" y="3885259"/>
                </a:lnTo>
                <a:cubicBezTo>
                  <a:pt x="1868589" y="3884689"/>
                  <a:pt x="1870819" y="3883806"/>
                  <a:pt x="1870767" y="3882300"/>
                </a:cubicBezTo>
                <a:cubicBezTo>
                  <a:pt x="1870714" y="3880794"/>
                  <a:pt x="1866202" y="3881052"/>
                  <a:pt x="1861714" y="3882063"/>
                </a:cubicBezTo>
                <a:lnTo>
                  <a:pt x="1857913" y="3883272"/>
                </a:lnTo>
                <a:lnTo>
                  <a:pt x="1856325" y="3876049"/>
                </a:lnTo>
                <a:lnTo>
                  <a:pt x="1862083" y="3876414"/>
                </a:lnTo>
                <a:cubicBezTo>
                  <a:pt x="1867423" y="3876454"/>
                  <a:pt x="1873816" y="3876089"/>
                  <a:pt x="1878079" y="3875845"/>
                </a:cubicBezTo>
                <a:cubicBezTo>
                  <a:pt x="1878079" y="3875845"/>
                  <a:pt x="1878079" y="3875845"/>
                  <a:pt x="1886603" y="3875358"/>
                </a:cubicBezTo>
                <a:cubicBezTo>
                  <a:pt x="1886603" y="3875358"/>
                  <a:pt x="1886603" y="3875358"/>
                  <a:pt x="1895128" y="3874869"/>
                </a:cubicBezTo>
                <a:close/>
                <a:moveTo>
                  <a:pt x="6607441" y="3871983"/>
                </a:moveTo>
                <a:lnTo>
                  <a:pt x="6607590" y="3872997"/>
                </a:lnTo>
                <a:lnTo>
                  <a:pt x="6605255" y="3872107"/>
                </a:lnTo>
                <a:close/>
                <a:moveTo>
                  <a:pt x="1897217" y="3871983"/>
                </a:moveTo>
                <a:lnTo>
                  <a:pt x="1897367" y="3872997"/>
                </a:lnTo>
                <a:lnTo>
                  <a:pt x="1895031" y="3872107"/>
                </a:lnTo>
                <a:close/>
                <a:moveTo>
                  <a:pt x="10909742" y="3863993"/>
                </a:moveTo>
                <a:cubicBezTo>
                  <a:pt x="10897502" y="3864502"/>
                  <a:pt x="10907189" y="3871600"/>
                  <a:pt x="10907189" y="3871600"/>
                </a:cubicBezTo>
                <a:cubicBezTo>
                  <a:pt x="10905910" y="3875402"/>
                  <a:pt x="10911021" y="3860191"/>
                  <a:pt x="10909742" y="3863993"/>
                </a:cubicBezTo>
                <a:close/>
                <a:moveTo>
                  <a:pt x="7044315" y="3855800"/>
                </a:moveTo>
                <a:cubicBezTo>
                  <a:pt x="7044315" y="3855800"/>
                  <a:pt x="7044315" y="3855800"/>
                  <a:pt x="7035288" y="3856316"/>
                </a:cubicBezTo>
                <a:cubicBezTo>
                  <a:pt x="7035386" y="3859128"/>
                  <a:pt x="7035386" y="3859128"/>
                  <a:pt x="7035386" y="3859128"/>
                </a:cubicBezTo>
                <a:cubicBezTo>
                  <a:pt x="7026459" y="3862456"/>
                  <a:pt x="7026557" y="3865269"/>
                  <a:pt x="7026656" y="3868079"/>
                </a:cubicBezTo>
                <a:cubicBezTo>
                  <a:pt x="7031193" y="3868524"/>
                  <a:pt x="7034583" y="3868506"/>
                  <a:pt x="7037114" y="3868141"/>
                </a:cubicBezTo>
                <a:cubicBezTo>
                  <a:pt x="7044707" y="3867047"/>
                  <a:pt x="7044560" y="3862829"/>
                  <a:pt x="7044413" y="3858613"/>
                </a:cubicBezTo>
                <a:cubicBezTo>
                  <a:pt x="7044510" y="3861424"/>
                  <a:pt x="7044510" y="3861424"/>
                  <a:pt x="7044510" y="3861424"/>
                </a:cubicBezTo>
                <a:cubicBezTo>
                  <a:pt x="7053538" y="3860908"/>
                  <a:pt x="7053439" y="3858096"/>
                  <a:pt x="7053439" y="3858096"/>
                </a:cubicBezTo>
                <a:cubicBezTo>
                  <a:pt x="7044413" y="3858613"/>
                  <a:pt x="7044315" y="3855800"/>
                  <a:pt x="7044315" y="3855800"/>
                </a:cubicBezTo>
                <a:close/>
                <a:moveTo>
                  <a:pt x="2334091" y="3855800"/>
                </a:moveTo>
                <a:cubicBezTo>
                  <a:pt x="2334091" y="3855800"/>
                  <a:pt x="2334091" y="3855800"/>
                  <a:pt x="2325064" y="3856316"/>
                </a:cubicBezTo>
                <a:cubicBezTo>
                  <a:pt x="2325162" y="3859128"/>
                  <a:pt x="2325162" y="3859128"/>
                  <a:pt x="2325162" y="3859128"/>
                </a:cubicBezTo>
                <a:cubicBezTo>
                  <a:pt x="2316236" y="3862456"/>
                  <a:pt x="2316333" y="3865269"/>
                  <a:pt x="2316432" y="3868079"/>
                </a:cubicBezTo>
                <a:cubicBezTo>
                  <a:pt x="2320969" y="3868524"/>
                  <a:pt x="2324360" y="3868506"/>
                  <a:pt x="2326891" y="3868141"/>
                </a:cubicBezTo>
                <a:cubicBezTo>
                  <a:pt x="2334483" y="3867047"/>
                  <a:pt x="2334336" y="3862829"/>
                  <a:pt x="2334189" y="3858613"/>
                </a:cubicBezTo>
                <a:cubicBezTo>
                  <a:pt x="2334287" y="3861424"/>
                  <a:pt x="2334287" y="3861424"/>
                  <a:pt x="2334287" y="3861424"/>
                </a:cubicBezTo>
                <a:cubicBezTo>
                  <a:pt x="2343314" y="3860908"/>
                  <a:pt x="2343215" y="3858096"/>
                  <a:pt x="2343215" y="3858096"/>
                </a:cubicBezTo>
                <a:cubicBezTo>
                  <a:pt x="2334189" y="3858613"/>
                  <a:pt x="2334091" y="3855800"/>
                  <a:pt x="2334091" y="3855800"/>
                </a:cubicBezTo>
                <a:close/>
                <a:moveTo>
                  <a:pt x="7753124" y="3855095"/>
                </a:moveTo>
                <a:lnTo>
                  <a:pt x="7753489" y="3856116"/>
                </a:lnTo>
                <a:lnTo>
                  <a:pt x="7753155" y="3856102"/>
                </a:lnTo>
                <a:close/>
                <a:moveTo>
                  <a:pt x="3042900" y="3855095"/>
                </a:moveTo>
                <a:lnTo>
                  <a:pt x="3043265" y="3856116"/>
                </a:lnTo>
                <a:lnTo>
                  <a:pt x="3042931" y="3856102"/>
                </a:lnTo>
                <a:close/>
                <a:moveTo>
                  <a:pt x="10976768" y="3854639"/>
                </a:moveTo>
                <a:cubicBezTo>
                  <a:pt x="10974875" y="3855783"/>
                  <a:pt x="10974178" y="3857857"/>
                  <a:pt x="10979660" y="3859504"/>
                </a:cubicBezTo>
                <a:cubicBezTo>
                  <a:pt x="10979660" y="3859504"/>
                  <a:pt x="10981054" y="3855356"/>
                  <a:pt x="10981054" y="3855356"/>
                </a:cubicBezTo>
                <a:cubicBezTo>
                  <a:pt x="10981751" y="3853282"/>
                  <a:pt x="10978661" y="3853495"/>
                  <a:pt x="10976768" y="3854639"/>
                </a:cubicBezTo>
                <a:close/>
                <a:moveTo>
                  <a:pt x="6630030" y="3851382"/>
                </a:moveTo>
                <a:cubicBezTo>
                  <a:pt x="6630127" y="3854158"/>
                  <a:pt x="6630223" y="3856935"/>
                  <a:pt x="6638764" y="3859228"/>
                </a:cubicBezTo>
                <a:cubicBezTo>
                  <a:pt x="6638862" y="3862004"/>
                  <a:pt x="6630417" y="3862487"/>
                  <a:pt x="6630514" y="3865264"/>
                </a:cubicBezTo>
                <a:cubicBezTo>
                  <a:pt x="6622166" y="3868523"/>
                  <a:pt x="6630708" y="3870815"/>
                  <a:pt x="6630804" y="3873592"/>
                </a:cubicBezTo>
                <a:lnTo>
                  <a:pt x="6629418" y="3876299"/>
                </a:lnTo>
                <a:lnTo>
                  <a:pt x="6627246" y="3875532"/>
                </a:lnTo>
                <a:cubicBezTo>
                  <a:pt x="6621889" y="3871013"/>
                  <a:pt x="6619381" y="3860997"/>
                  <a:pt x="6617103" y="3857128"/>
                </a:cubicBezTo>
                <a:cubicBezTo>
                  <a:pt x="6617103" y="3857128"/>
                  <a:pt x="6617103" y="3857128"/>
                  <a:pt x="6615835" y="3857762"/>
                </a:cubicBezTo>
                <a:lnTo>
                  <a:pt x="6614935" y="3854818"/>
                </a:lnTo>
                <a:lnTo>
                  <a:pt x="6620163" y="3852817"/>
                </a:lnTo>
                <a:cubicBezTo>
                  <a:pt x="6622653" y="3852153"/>
                  <a:pt x="6625807" y="3851624"/>
                  <a:pt x="6630030" y="3851382"/>
                </a:cubicBezTo>
                <a:close/>
                <a:moveTo>
                  <a:pt x="1919806" y="3851382"/>
                </a:moveTo>
                <a:cubicBezTo>
                  <a:pt x="1919903" y="3854158"/>
                  <a:pt x="1920000" y="3856935"/>
                  <a:pt x="1928541" y="3859228"/>
                </a:cubicBezTo>
                <a:cubicBezTo>
                  <a:pt x="1928638" y="3862004"/>
                  <a:pt x="1920193" y="3862487"/>
                  <a:pt x="1920290" y="3865264"/>
                </a:cubicBezTo>
                <a:cubicBezTo>
                  <a:pt x="1911943" y="3868523"/>
                  <a:pt x="1920484" y="3870815"/>
                  <a:pt x="1920580" y="3873592"/>
                </a:cubicBezTo>
                <a:lnTo>
                  <a:pt x="1919194" y="3876299"/>
                </a:lnTo>
                <a:lnTo>
                  <a:pt x="1917023" y="3875532"/>
                </a:lnTo>
                <a:cubicBezTo>
                  <a:pt x="1911665" y="3871013"/>
                  <a:pt x="1909157" y="3860997"/>
                  <a:pt x="1906879" y="3857128"/>
                </a:cubicBezTo>
                <a:cubicBezTo>
                  <a:pt x="1906879" y="3857128"/>
                  <a:pt x="1906879" y="3857128"/>
                  <a:pt x="1905611" y="3857762"/>
                </a:cubicBezTo>
                <a:lnTo>
                  <a:pt x="1904711" y="3854818"/>
                </a:lnTo>
                <a:lnTo>
                  <a:pt x="1909939" y="3852817"/>
                </a:lnTo>
                <a:cubicBezTo>
                  <a:pt x="1912429" y="3852153"/>
                  <a:pt x="1915583" y="3851624"/>
                  <a:pt x="1919806" y="3851382"/>
                </a:cubicBezTo>
                <a:close/>
                <a:moveTo>
                  <a:pt x="6562291" y="3850041"/>
                </a:moveTo>
                <a:cubicBezTo>
                  <a:pt x="6564415" y="3850267"/>
                  <a:pt x="6566550" y="3850841"/>
                  <a:pt x="6570820" y="3851987"/>
                </a:cubicBezTo>
                <a:cubicBezTo>
                  <a:pt x="6570820" y="3851987"/>
                  <a:pt x="6570820" y="3851987"/>
                  <a:pt x="6579265" y="3851505"/>
                </a:cubicBezTo>
                <a:cubicBezTo>
                  <a:pt x="6579362" y="3854280"/>
                  <a:pt x="6579265" y="3851505"/>
                  <a:pt x="6579362" y="3854280"/>
                </a:cubicBezTo>
                <a:cubicBezTo>
                  <a:pt x="6596251" y="3853314"/>
                  <a:pt x="6604697" y="3852831"/>
                  <a:pt x="6604891" y="3858383"/>
                </a:cubicBezTo>
                <a:lnTo>
                  <a:pt x="6609658" y="3856700"/>
                </a:lnTo>
                <a:lnTo>
                  <a:pt x="6610758" y="3860303"/>
                </a:lnTo>
                <a:lnTo>
                  <a:pt x="6607682" y="3869202"/>
                </a:lnTo>
                <a:lnTo>
                  <a:pt x="6606224" y="3869285"/>
                </a:lnTo>
                <a:cubicBezTo>
                  <a:pt x="6605158" y="3869347"/>
                  <a:pt x="6605158" y="3869347"/>
                  <a:pt x="6605158" y="3869347"/>
                </a:cubicBezTo>
                <a:cubicBezTo>
                  <a:pt x="6605158" y="3869347"/>
                  <a:pt x="6596634" y="3869834"/>
                  <a:pt x="6596730" y="3872595"/>
                </a:cubicBezTo>
                <a:cubicBezTo>
                  <a:pt x="6596730" y="3872595"/>
                  <a:pt x="6596730" y="3872595"/>
                  <a:pt x="6588206" y="3873083"/>
                </a:cubicBezTo>
                <a:cubicBezTo>
                  <a:pt x="6588109" y="3870321"/>
                  <a:pt x="6596538" y="3867073"/>
                  <a:pt x="6587917" y="3864798"/>
                </a:cubicBezTo>
                <a:cubicBezTo>
                  <a:pt x="6588013" y="3867560"/>
                  <a:pt x="6579488" y="3868047"/>
                  <a:pt x="6570964" y="3868535"/>
                </a:cubicBezTo>
                <a:cubicBezTo>
                  <a:pt x="6570964" y="3868535"/>
                  <a:pt x="6568857" y="3869348"/>
                  <a:pt x="6566762" y="3870505"/>
                </a:cubicBezTo>
                <a:lnTo>
                  <a:pt x="6565584" y="3871658"/>
                </a:lnTo>
                <a:lnTo>
                  <a:pt x="6560838" y="3850065"/>
                </a:lnTo>
                <a:close/>
                <a:moveTo>
                  <a:pt x="1852067" y="3850041"/>
                </a:moveTo>
                <a:cubicBezTo>
                  <a:pt x="1854191" y="3850267"/>
                  <a:pt x="1856326" y="3850841"/>
                  <a:pt x="1860596" y="3851987"/>
                </a:cubicBezTo>
                <a:cubicBezTo>
                  <a:pt x="1860596" y="3851987"/>
                  <a:pt x="1860596" y="3851987"/>
                  <a:pt x="1869041" y="3851505"/>
                </a:cubicBezTo>
                <a:cubicBezTo>
                  <a:pt x="1869138" y="3854280"/>
                  <a:pt x="1869041" y="3851505"/>
                  <a:pt x="1869138" y="3854280"/>
                </a:cubicBezTo>
                <a:cubicBezTo>
                  <a:pt x="1886027" y="3853314"/>
                  <a:pt x="1894474" y="3852831"/>
                  <a:pt x="1894667" y="3858383"/>
                </a:cubicBezTo>
                <a:lnTo>
                  <a:pt x="1899434" y="3856700"/>
                </a:lnTo>
                <a:lnTo>
                  <a:pt x="1900534" y="3860303"/>
                </a:lnTo>
                <a:lnTo>
                  <a:pt x="1897458" y="3869202"/>
                </a:lnTo>
                <a:lnTo>
                  <a:pt x="1896001" y="3869285"/>
                </a:lnTo>
                <a:cubicBezTo>
                  <a:pt x="1894934" y="3869347"/>
                  <a:pt x="1894934" y="3869347"/>
                  <a:pt x="1894934" y="3869347"/>
                </a:cubicBezTo>
                <a:cubicBezTo>
                  <a:pt x="1894934" y="3869347"/>
                  <a:pt x="1886410" y="3869834"/>
                  <a:pt x="1886507" y="3872595"/>
                </a:cubicBezTo>
                <a:cubicBezTo>
                  <a:pt x="1886507" y="3872595"/>
                  <a:pt x="1886507" y="3872595"/>
                  <a:pt x="1877982" y="3873083"/>
                </a:cubicBezTo>
                <a:cubicBezTo>
                  <a:pt x="1877885" y="3870321"/>
                  <a:pt x="1886314" y="3867073"/>
                  <a:pt x="1877693" y="3864798"/>
                </a:cubicBezTo>
                <a:cubicBezTo>
                  <a:pt x="1877789" y="3867560"/>
                  <a:pt x="1869264" y="3868047"/>
                  <a:pt x="1860740" y="3868535"/>
                </a:cubicBezTo>
                <a:cubicBezTo>
                  <a:pt x="1860740" y="3868535"/>
                  <a:pt x="1858633" y="3869348"/>
                  <a:pt x="1856538" y="3870505"/>
                </a:cubicBezTo>
                <a:lnTo>
                  <a:pt x="1855360" y="3871658"/>
                </a:lnTo>
                <a:lnTo>
                  <a:pt x="1850615" y="3850065"/>
                </a:lnTo>
                <a:close/>
                <a:moveTo>
                  <a:pt x="7378186" y="3848968"/>
                </a:moveTo>
                <a:cubicBezTo>
                  <a:pt x="7377916" y="3850846"/>
                  <a:pt x="7381596" y="3852736"/>
                  <a:pt x="7384458" y="3853452"/>
                </a:cubicBezTo>
                <a:cubicBezTo>
                  <a:pt x="7385889" y="3853809"/>
                  <a:pt x="7387115" y="3853872"/>
                  <a:pt x="7387540" y="3853492"/>
                </a:cubicBezTo>
                <a:cubicBezTo>
                  <a:pt x="7387965" y="3853112"/>
                  <a:pt x="7387590" y="3852290"/>
                  <a:pt x="7385817" y="3850874"/>
                </a:cubicBezTo>
                <a:cubicBezTo>
                  <a:pt x="7385817" y="3850874"/>
                  <a:pt x="7385817" y="3850874"/>
                  <a:pt x="7378186" y="3848968"/>
                </a:cubicBezTo>
                <a:close/>
                <a:moveTo>
                  <a:pt x="2667963" y="3848968"/>
                </a:moveTo>
                <a:cubicBezTo>
                  <a:pt x="2667692" y="3850846"/>
                  <a:pt x="2671373" y="3852736"/>
                  <a:pt x="2674234" y="3853452"/>
                </a:cubicBezTo>
                <a:cubicBezTo>
                  <a:pt x="2675665" y="3853809"/>
                  <a:pt x="2676891" y="3853872"/>
                  <a:pt x="2677317" y="3853492"/>
                </a:cubicBezTo>
                <a:cubicBezTo>
                  <a:pt x="2677742" y="3853112"/>
                  <a:pt x="2677366" y="3852290"/>
                  <a:pt x="2675593" y="3850874"/>
                </a:cubicBezTo>
                <a:cubicBezTo>
                  <a:pt x="2675593" y="3850874"/>
                  <a:pt x="2675593" y="3850874"/>
                  <a:pt x="2667963" y="3848968"/>
                </a:cubicBezTo>
                <a:close/>
                <a:moveTo>
                  <a:pt x="6607221" y="3848715"/>
                </a:moveTo>
                <a:lnTo>
                  <a:pt x="6607529" y="3849726"/>
                </a:lnTo>
                <a:lnTo>
                  <a:pt x="6604600" y="3850055"/>
                </a:lnTo>
                <a:lnTo>
                  <a:pt x="6604551" y="3850051"/>
                </a:lnTo>
                <a:lnTo>
                  <a:pt x="6604683" y="3849985"/>
                </a:lnTo>
                <a:cubicBezTo>
                  <a:pt x="6604683" y="3849985"/>
                  <a:pt x="6604683" y="3849985"/>
                  <a:pt x="6607221" y="3848715"/>
                </a:cubicBezTo>
                <a:close/>
                <a:moveTo>
                  <a:pt x="1896997" y="3848715"/>
                </a:moveTo>
                <a:lnTo>
                  <a:pt x="1897306" y="3849726"/>
                </a:lnTo>
                <a:lnTo>
                  <a:pt x="1894376" y="3850055"/>
                </a:lnTo>
                <a:lnTo>
                  <a:pt x="1894328" y="3850051"/>
                </a:lnTo>
                <a:lnTo>
                  <a:pt x="1894459" y="3849985"/>
                </a:lnTo>
                <a:cubicBezTo>
                  <a:pt x="1894459" y="3849985"/>
                  <a:pt x="1894459" y="3849985"/>
                  <a:pt x="1896997" y="3848715"/>
                </a:cubicBezTo>
                <a:close/>
                <a:moveTo>
                  <a:pt x="7058764" y="3837870"/>
                </a:moveTo>
                <a:cubicBezTo>
                  <a:pt x="7058868" y="3840882"/>
                  <a:pt x="7058868" y="3840882"/>
                  <a:pt x="7058974" y="3843894"/>
                </a:cubicBezTo>
                <a:cubicBezTo>
                  <a:pt x="7063486" y="3843636"/>
                  <a:pt x="7067945" y="3841873"/>
                  <a:pt x="7069022" y="3840301"/>
                </a:cubicBezTo>
                <a:cubicBezTo>
                  <a:pt x="7070097" y="3838730"/>
                  <a:pt x="7067788" y="3837353"/>
                  <a:pt x="7058764" y="3837870"/>
                </a:cubicBezTo>
                <a:close/>
                <a:moveTo>
                  <a:pt x="2348540" y="3837870"/>
                </a:moveTo>
                <a:cubicBezTo>
                  <a:pt x="2348645" y="3840882"/>
                  <a:pt x="2348645" y="3840882"/>
                  <a:pt x="2348750" y="3843894"/>
                </a:cubicBezTo>
                <a:cubicBezTo>
                  <a:pt x="2353262" y="3843636"/>
                  <a:pt x="2357721" y="3841873"/>
                  <a:pt x="2358798" y="3840301"/>
                </a:cubicBezTo>
                <a:cubicBezTo>
                  <a:pt x="2359874" y="3838730"/>
                  <a:pt x="2357564" y="3837353"/>
                  <a:pt x="2348540" y="3837870"/>
                </a:cubicBezTo>
                <a:close/>
                <a:moveTo>
                  <a:pt x="7100884" y="3835460"/>
                </a:moveTo>
                <a:cubicBezTo>
                  <a:pt x="7094867" y="3835804"/>
                  <a:pt x="7094867" y="3835804"/>
                  <a:pt x="7094867" y="3835804"/>
                </a:cubicBezTo>
                <a:cubicBezTo>
                  <a:pt x="7094867" y="3835804"/>
                  <a:pt x="7094971" y="3838817"/>
                  <a:pt x="7094971" y="3838817"/>
                </a:cubicBezTo>
                <a:cubicBezTo>
                  <a:pt x="7094971" y="3838817"/>
                  <a:pt x="7094971" y="3838817"/>
                  <a:pt x="7100989" y="3838472"/>
                </a:cubicBezTo>
                <a:cubicBezTo>
                  <a:pt x="7100989" y="3838472"/>
                  <a:pt x="7100884" y="3835460"/>
                  <a:pt x="7100884" y="3835460"/>
                </a:cubicBezTo>
                <a:close/>
                <a:moveTo>
                  <a:pt x="2390660" y="3835460"/>
                </a:moveTo>
                <a:cubicBezTo>
                  <a:pt x="2384643" y="3835804"/>
                  <a:pt x="2384643" y="3835804"/>
                  <a:pt x="2384643" y="3835804"/>
                </a:cubicBezTo>
                <a:cubicBezTo>
                  <a:pt x="2384643" y="3835804"/>
                  <a:pt x="2384748" y="3838817"/>
                  <a:pt x="2384748" y="3838817"/>
                </a:cubicBezTo>
                <a:cubicBezTo>
                  <a:pt x="2384748" y="3838817"/>
                  <a:pt x="2384748" y="3838817"/>
                  <a:pt x="2390765" y="3838472"/>
                </a:cubicBezTo>
                <a:cubicBezTo>
                  <a:pt x="2390765" y="3838472"/>
                  <a:pt x="2390660" y="3835460"/>
                  <a:pt x="2390660" y="3835460"/>
                </a:cubicBezTo>
                <a:close/>
                <a:moveTo>
                  <a:pt x="6620713" y="3826880"/>
                </a:moveTo>
                <a:cubicBezTo>
                  <a:pt x="6628272" y="3831315"/>
                  <a:pt x="6642593" y="3843884"/>
                  <a:pt x="6617769" y="3848574"/>
                </a:cubicBezTo>
                <a:lnTo>
                  <a:pt x="6613187" y="3849089"/>
                </a:lnTo>
                <a:lnTo>
                  <a:pt x="6612298" y="3846174"/>
                </a:lnTo>
                <a:lnTo>
                  <a:pt x="6611654" y="3832546"/>
                </a:lnTo>
                <a:lnTo>
                  <a:pt x="6620810" y="3829656"/>
                </a:lnTo>
                <a:cubicBezTo>
                  <a:pt x="6620810" y="3829656"/>
                  <a:pt x="6620713" y="3826880"/>
                  <a:pt x="6620713" y="3826880"/>
                </a:cubicBezTo>
                <a:close/>
                <a:moveTo>
                  <a:pt x="1910490" y="3826880"/>
                </a:moveTo>
                <a:cubicBezTo>
                  <a:pt x="1918048" y="3831315"/>
                  <a:pt x="1932369" y="3843884"/>
                  <a:pt x="1907545" y="3848574"/>
                </a:cubicBezTo>
                <a:lnTo>
                  <a:pt x="1902964" y="3849089"/>
                </a:lnTo>
                <a:lnTo>
                  <a:pt x="1902074" y="3846174"/>
                </a:lnTo>
                <a:lnTo>
                  <a:pt x="1901431" y="3832546"/>
                </a:lnTo>
                <a:lnTo>
                  <a:pt x="1910586" y="3829656"/>
                </a:lnTo>
                <a:cubicBezTo>
                  <a:pt x="1910586" y="3829656"/>
                  <a:pt x="1910490" y="3826880"/>
                  <a:pt x="1910490" y="3826880"/>
                </a:cubicBezTo>
                <a:close/>
                <a:moveTo>
                  <a:pt x="7043229" y="3824672"/>
                </a:moveTo>
                <a:cubicBezTo>
                  <a:pt x="7034204" y="3825188"/>
                  <a:pt x="7034204" y="3825188"/>
                  <a:pt x="7034204" y="3825188"/>
                </a:cubicBezTo>
                <a:cubicBezTo>
                  <a:pt x="7034300" y="3827950"/>
                  <a:pt x="7034397" y="3830710"/>
                  <a:pt x="7034589" y="3836233"/>
                </a:cubicBezTo>
                <a:cubicBezTo>
                  <a:pt x="7039054" y="3834595"/>
                  <a:pt x="7043493" y="3832266"/>
                  <a:pt x="7045678" y="3830065"/>
                </a:cubicBezTo>
                <a:cubicBezTo>
                  <a:pt x="7047862" y="3827866"/>
                  <a:pt x="7047789" y="3825794"/>
                  <a:pt x="7043229" y="3824672"/>
                </a:cubicBezTo>
                <a:close/>
                <a:moveTo>
                  <a:pt x="2333005" y="3824672"/>
                </a:moveTo>
                <a:cubicBezTo>
                  <a:pt x="2323981" y="3825188"/>
                  <a:pt x="2323981" y="3825188"/>
                  <a:pt x="2323981" y="3825188"/>
                </a:cubicBezTo>
                <a:cubicBezTo>
                  <a:pt x="2324076" y="3827950"/>
                  <a:pt x="2324173" y="3830710"/>
                  <a:pt x="2324365" y="3836233"/>
                </a:cubicBezTo>
                <a:cubicBezTo>
                  <a:pt x="2328830" y="3834595"/>
                  <a:pt x="2333269" y="3832266"/>
                  <a:pt x="2335454" y="3830065"/>
                </a:cubicBezTo>
                <a:cubicBezTo>
                  <a:pt x="2337638" y="3827866"/>
                  <a:pt x="2337565" y="3825794"/>
                  <a:pt x="2333005" y="3824672"/>
                </a:cubicBezTo>
                <a:close/>
                <a:moveTo>
                  <a:pt x="6595356" y="3823352"/>
                </a:moveTo>
                <a:lnTo>
                  <a:pt x="6595378" y="3836275"/>
                </a:lnTo>
                <a:lnTo>
                  <a:pt x="6597685" y="3849444"/>
                </a:lnTo>
                <a:lnTo>
                  <a:pt x="6595051" y="3849210"/>
                </a:lnTo>
                <a:cubicBezTo>
                  <a:pt x="6591860" y="3848697"/>
                  <a:pt x="6587613" y="3848245"/>
                  <a:pt x="6579168" y="3848728"/>
                </a:cubicBezTo>
                <a:cubicBezTo>
                  <a:pt x="6579168" y="3848728"/>
                  <a:pt x="6570723" y="3849211"/>
                  <a:pt x="6570723" y="3849211"/>
                </a:cubicBezTo>
                <a:cubicBezTo>
                  <a:pt x="6570723" y="3849211"/>
                  <a:pt x="6568588" y="3848638"/>
                  <a:pt x="6565398" y="3848124"/>
                </a:cubicBezTo>
                <a:lnTo>
                  <a:pt x="6560342" y="3847812"/>
                </a:lnTo>
                <a:lnTo>
                  <a:pt x="6556186" y="3828895"/>
                </a:lnTo>
                <a:lnTo>
                  <a:pt x="6555189" y="3825815"/>
                </a:lnTo>
                <a:lnTo>
                  <a:pt x="6574148" y="3826066"/>
                </a:lnTo>
                <a:close/>
                <a:moveTo>
                  <a:pt x="1885132" y="3823352"/>
                </a:moveTo>
                <a:lnTo>
                  <a:pt x="1885154" y="3836275"/>
                </a:lnTo>
                <a:lnTo>
                  <a:pt x="1887461" y="3849444"/>
                </a:lnTo>
                <a:lnTo>
                  <a:pt x="1884828" y="3849210"/>
                </a:lnTo>
                <a:cubicBezTo>
                  <a:pt x="1881637" y="3848697"/>
                  <a:pt x="1877389" y="3848245"/>
                  <a:pt x="1868944" y="3848728"/>
                </a:cubicBezTo>
                <a:cubicBezTo>
                  <a:pt x="1868944" y="3848728"/>
                  <a:pt x="1860499" y="3849211"/>
                  <a:pt x="1860499" y="3849211"/>
                </a:cubicBezTo>
                <a:cubicBezTo>
                  <a:pt x="1860499" y="3849211"/>
                  <a:pt x="1858365" y="3848638"/>
                  <a:pt x="1855174" y="3848124"/>
                </a:cubicBezTo>
                <a:lnTo>
                  <a:pt x="1850118" y="3847812"/>
                </a:lnTo>
                <a:lnTo>
                  <a:pt x="1845962" y="3828895"/>
                </a:lnTo>
                <a:lnTo>
                  <a:pt x="1844965" y="3825815"/>
                </a:lnTo>
                <a:lnTo>
                  <a:pt x="1863924" y="3826066"/>
                </a:lnTo>
                <a:close/>
                <a:moveTo>
                  <a:pt x="7673675" y="3814702"/>
                </a:moveTo>
                <a:cubicBezTo>
                  <a:pt x="7672927" y="3819891"/>
                  <a:pt x="7672927" y="3819891"/>
                  <a:pt x="7672181" y="3825081"/>
                </a:cubicBezTo>
                <a:cubicBezTo>
                  <a:pt x="7676465" y="3826151"/>
                  <a:pt x="7678606" y="3826686"/>
                  <a:pt x="7679770" y="3826305"/>
                </a:cubicBezTo>
                <a:cubicBezTo>
                  <a:pt x="7680934" y="3825925"/>
                  <a:pt x="7681121" y="3824627"/>
                  <a:pt x="7681495" y="3822033"/>
                </a:cubicBezTo>
                <a:lnTo>
                  <a:pt x="7698631" y="3826313"/>
                </a:lnTo>
                <a:cubicBezTo>
                  <a:pt x="7698631" y="3826313"/>
                  <a:pt x="7690063" y="3824174"/>
                  <a:pt x="7690810" y="3818984"/>
                </a:cubicBezTo>
                <a:cubicBezTo>
                  <a:pt x="7682243" y="3816843"/>
                  <a:pt x="7673675" y="3814702"/>
                  <a:pt x="7673675" y="3814702"/>
                </a:cubicBezTo>
                <a:close/>
                <a:moveTo>
                  <a:pt x="2963451" y="3814702"/>
                </a:moveTo>
                <a:cubicBezTo>
                  <a:pt x="2962704" y="3819891"/>
                  <a:pt x="2962704" y="3819891"/>
                  <a:pt x="2961957" y="3825081"/>
                </a:cubicBezTo>
                <a:cubicBezTo>
                  <a:pt x="2966241" y="3826151"/>
                  <a:pt x="2968382" y="3826686"/>
                  <a:pt x="2969546" y="3826305"/>
                </a:cubicBezTo>
                <a:cubicBezTo>
                  <a:pt x="2970710" y="3825925"/>
                  <a:pt x="2970898" y="3824627"/>
                  <a:pt x="2971272" y="3822033"/>
                </a:cubicBezTo>
                <a:lnTo>
                  <a:pt x="2988407" y="3826313"/>
                </a:lnTo>
                <a:cubicBezTo>
                  <a:pt x="2988407" y="3826313"/>
                  <a:pt x="2979839" y="3824174"/>
                  <a:pt x="2980586" y="3818984"/>
                </a:cubicBezTo>
                <a:cubicBezTo>
                  <a:pt x="2972019" y="3816843"/>
                  <a:pt x="2963451" y="3814702"/>
                  <a:pt x="2963451" y="3814702"/>
                </a:cubicBezTo>
                <a:close/>
                <a:moveTo>
                  <a:pt x="7382609" y="3807294"/>
                </a:moveTo>
                <a:cubicBezTo>
                  <a:pt x="7373494" y="3810201"/>
                  <a:pt x="7381888" y="3812298"/>
                  <a:pt x="7381167" y="3817304"/>
                </a:cubicBezTo>
                <a:cubicBezTo>
                  <a:pt x="7381167" y="3817304"/>
                  <a:pt x="7372773" y="3815207"/>
                  <a:pt x="7372773" y="3815207"/>
                </a:cubicBezTo>
                <a:cubicBezTo>
                  <a:pt x="7372773" y="3815207"/>
                  <a:pt x="7372773" y="3815207"/>
                  <a:pt x="7372052" y="3820212"/>
                </a:cubicBezTo>
                <a:cubicBezTo>
                  <a:pt x="7363658" y="3818115"/>
                  <a:pt x="7371332" y="3825216"/>
                  <a:pt x="7362937" y="3823119"/>
                </a:cubicBezTo>
                <a:cubicBezTo>
                  <a:pt x="7379725" y="3827314"/>
                  <a:pt x="7379004" y="3832320"/>
                  <a:pt x="7386676" y="3839422"/>
                </a:cubicBezTo>
                <a:cubicBezTo>
                  <a:pt x="7388118" y="3829410"/>
                  <a:pt x="7398676" y="3816493"/>
                  <a:pt x="7382609" y="3807294"/>
                </a:cubicBezTo>
                <a:close/>
                <a:moveTo>
                  <a:pt x="2672386" y="3807294"/>
                </a:moveTo>
                <a:cubicBezTo>
                  <a:pt x="2663270" y="3810201"/>
                  <a:pt x="2671664" y="3812298"/>
                  <a:pt x="2670944" y="3817304"/>
                </a:cubicBezTo>
                <a:cubicBezTo>
                  <a:pt x="2670944" y="3817304"/>
                  <a:pt x="2662549" y="3815207"/>
                  <a:pt x="2662549" y="3815207"/>
                </a:cubicBezTo>
                <a:cubicBezTo>
                  <a:pt x="2662549" y="3815207"/>
                  <a:pt x="2662549" y="3815207"/>
                  <a:pt x="2661828" y="3820212"/>
                </a:cubicBezTo>
                <a:cubicBezTo>
                  <a:pt x="2653434" y="3818115"/>
                  <a:pt x="2661108" y="3825216"/>
                  <a:pt x="2652713" y="3823119"/>
                </a:cubicBezTo>
                <a:cubicBezTo>
                  <a:pt x="2669501" y="3827314"/>
                  <a:pt x="2668780" y="3832320"/>
                  <a:pt x="2676453" y="3839422"/>
                </a:cubicBezTo>
                <a:cubicBezTo>
                  <a:pt x="2677895" y="3829410"/>
                  <a:pt x="2688452" y="3816493"/>
                  <a:pt x="2672386" y="3807294"/>
                </a:cubicBezTo>
                <a:close/>
                <a:moveTo>
                  <a:pt x="7320418" y="3794498"/>
                </a:moveTo>
                <a:cubicBezTo>
                  <a:pt x="7312481" y="3795814"/>
                  <a:pt x="7307291" y="3801115"/>
                  <a:pt x="7310464" y="3809826"/>
                </a:cubicBezTo>
                <a:cubicBezTo>
                  <a:pt x="7319010" y="3811960"/>
                  <a:pt x="7326088" y="3824284"/>
                  <a:pt x="7327556" y="3814094"/>
                </a:cubicBezTo>
                <a:cubicBezTo>
                  <a:pt x="7336103" y="3816230"/>
                  <a:pt x="7335369" y="3821325"/>
                  <a:pt x="7334634" y="3826420"/>
                </a:cubicBezTo>
                <a:cubicBezTo>
                  <a:pt x="7343915" y="3823460"/>
                  <a:pt x="7336103" y="3816230"/>
                  <a:pt x="7344649" y="3818365"/>
                </a:cubicBezTo>
                <a:cubicBezTo>
                  <a:pt x="7344649" y="3818365"/>
                  <a:pt x="7346117" y="3808176"/>
                  <a:pt x="7346851" y="3803082"/>
                </a:cubicBezTo>
                <a:cubicBezTo>
                  <a:pt x="7339038" y="3795851"/>
                  <a:pt x="7328355" y="3793182"/>
                  <a:pt x="7320418" y="3794498"/>
                </a:cubicBezTo>
                <a:close/>
                <a:moveTo>
                  <a:pt x="2610194" y="3794498"/>
                </a:moveTo>
                <a:cubicBezTo>
                  <a:pt x="2602257" y="3795814"/>
                  <a:pt x="2597067" y="3801115"/>
                  <a:pt x="2600240" y="3809826"/>
                </a:cubicBezTo>
                <a:cubicBezTo>
                  <a:pt x="2608786" y="3811960"/>
                  <a:pt x="2615864" y="3824284"/>
                  <a:pt x="2617332" y="3814094"/>
                </a:cubicBezTo>
                <a:cubicBezTo>
                  <a:pt x="2625879" y="3816230"/>
                  <a:pt x="2625145" y="3821325"/>
                  <a:pt x="2624410" y="3826420"/>
                </a:cubicBezTo>
                <a:cubicBezTo>
                  <a:pt x="2633691" y="3823460"/>
                  <a:pt x="2625879" y="3816230"/>
                  <a:pt x="2634425" y="3818365"/>
                </a:cubicBezTo>
                <a:cubicBezTo>
                  <a:pt x="2634425" y="3818365"/>
                  <a:pt x="2635893" y="3808176"/>
                  <a:pt x="2636627" y="3803082"/>
                </a:cubicBezTo>
                <a:cubicBezTo>
                  <a:pt x="2628814" y="3795851"/>
                  <a:pt x="2618131" y="3793182"/>
                  <a:pt x="2610194" y="3794498"/>
                </a:cubicBezTo>
                <a:close/>
                <a:moveTo>
                  <a:pt x="7075671" y="3789613"/>
                </a:moveTo>
                <a:cubicBezTo>
                  <a:pt x="7067147" y="3790101"/>
                  <a:pt x="7067245" y="3792913"/>
                  <a:pt x="7067342" y="3795724"/>
                </a:cubicBezTo>
                <a:cubicBezTo>
                  <a:pt x="7058818" y="3796211"/>
                  <a:pt x="7050195" y="3793888"/>
                  <a:pt x="7033245" y="3797674"/>
                </a:cubicBezTo>
                <a:cubicBezTo>
                  <a:pt x="7033441" y="3803298"/>
                  <a:pt x="7033735" y="3811732"/>
                  <a:pt x="7034029" y="3820167"/>
                </a:cubicBezTo>
                <a:cubicBezTo>
                  <a:pt x="7059504" y="3815893"/>
                  <a:pt x="7042259" y="3811245"/>
                  <a:pt x="7050587" y="3805134"/>
                </a:cubicBezTo>
                <a:cubicBezTo>
                  <a:pt x="7059112" y="3804647"/>
                  <a:pt x="7067637" y="3804159"/>
                  <a:pt x="7059211" y="3807458"/>
                </a:cubicBezTo>
                <a:cubicBezTo>
                  <a:pt x="7076063" y="3800860"/>
                  <a:pt x="7075965" y="3798048"/>
                  <a:pt x="7084293" y="3791937"/>
                </a:cubicBezTo>
                <a:cubicBezTo>
                  <a:pt x="7084293" y="3791937"/>
                  <a:pt x="7075769" y="3792426"/>
                  <a:pt x="7075671" y="3789613"/>
                </a:cubicBezTo>
                <a:close/>
                <a:moveTo>
                  <a:pt x="2365448" y="3789613"/>
                </a:moveTo>
                <a:cubicBezTo>
                  <a:pt x="2356923" y="3790101"/>
                  <a:pt x="2357021" y="3792913"/>
                  <a:pt x="2357119" y="3795724"/>
                </a:cubicBezTo>
                <a:cubicBezTo>
                  <a:pt x="2348594" y="3796211"/>
                  <a:pt x="2339971" y="3793888"/>
                  <a:pt x="2323021" y="3797674"/>
                </a:cubicBezTo>
                <a:cubicBezTo>
                  <a:pt x="2323217" y="3803298"/>
                  <a:pt x="2323511" y="3811732"/>
                  <a:pt x="2323805" y="3820167"/>
                </a:cubicBezTo>
                <a:cubicBezTo>
                  <a:pt x="2349281" y="3815893"/>
                  <a:pt x="2332036" y="3811245"/>
                  <a:pt x="2340364" y="3805134"/>
                </a:cubicBezTo>
                <a:cubicBezTo>
                  <a:pt x="2348888" y="3804647"/>
                  <a:pt x="2357413" y="3804159"/>
                  <a:pt x="2348987" y="3807458"/>
                </a:cubicBezTo>
                <a:cubicBezTo>
                  <a:pt x="2365839" y="3800860"/>
                  <a:pt x="2365742" y="3798048"/>
                  <a:pt x="2374070" y="3791937"/>
                </a:cubicBezTo>
                <a:cubicBezTo>
                  <a:pt x="2374070" y="3791937"/>
                  <a:pt x="2365545" y="3792426"/>
                  <a:pt x="2365448" y="3789613"/>
                </a:cubicBezTo>
                <a:close/>
                <a:moveTo>
                  <a:pt x="6619358" y="3788013"/>
                </a:moveTo>
                <a:cubicBezTo>
                  <a:pt x="6627996" y="3793083"/>
                  <a:pt x="6619938" y="3804671"/>
                  <a:pt x="6620036" y="3807446"/>
                </a:cubicBezTo>
                <a:cubicBezTo>
                  <a:pt x="6611590" y="3807930"/>
                  <a:pt x="6628094" y="3795859"/>
                  <a:pt x="6602858" y="3800084"/>
                </a:cubicBezTo>
                <a:cubicBezTo>
                  <a:pt x="6602760" y="3797308"/>
                  <a:pt x="6611204" y="3796826"/>
                  <a:pt x="6611106" y="3794048"/>
                </a:cubicBezTo>
                <a:lnTo>
                  <a:pt x="6601134" y="3795939"/>
                </a:lnTo>
                <a:lnTo>
                  <a:pt x="6600615" y="3790517"/>
                </a:lnTo>
                <a:lnTo>
                  <a:pt x="6600226" y="3789107"/>
                </a:lnTo>
                <a:close/>
                <a:moveTo>
                  <a:pt x="1909134" y="3788013"/>
                </a:moveTo>
                <a:cubicBezTo>
                  <a:pt x="1917772" y="3793083"/>
                  <a:pt x="1909714" y="3804671"/>
                  <a:pt x="1909812" y="3807446"/>
                </a:cubicBezTo>
                <a:cubicBezTo>
                  <a:pt x="1901366" y="3807930"/>
                  <a:pt x="1917870" y="3795859"/>
                  <a:pt x="1892634" y="3800084"/>
                </a:cubicBezTo>
                <a:cubicBezTo>
                  <a:pt x="1892536" y="3797308"/>
                  <a:pt x="1900980" y="3796826"/>
                  <a:pt x="1900882" y="3794048"/>
                </a:cubicBezTo>
                <a:lnTo>
                  <a:pt x="1890910" y="3795939"/>
                </a:lnTo>
                <a:lnTo>
                  <a:pt x="1890391" y="3790517"/>
                </a:lnTo>
                <a:lnTo>
                  <a:pt x="1890002" y="3789107"/>
                </a:lnTo>
                <a:close/>
                <a:moveTo>
                  <a:pt x="10908356" y="3784279"/>
                </a:moveTo>
                <a:cubicBezTo>
                  <a:pt x="10906528" y="3783730"/>
                  <a:pt x="10904391" y="3784103"/>
                  <a:pt x="10903772" y="3785946"/>
                </a:cubicBezTo>
                <a:cubicBezTo>
                  <a:pt x="10903772" y="3785946"/>
                  <a:pt x="10903772" y="3785946"/>
                  <a:pt x="10902532" y="3789635"/>
                </a:cubicBezTo>
                <a:cubicBezTo>
                  <a:pt x="10906187" y="3790733"/>
                  <a:pt x="10908324" y="3790361"/>
                  <a:pt x="10909548" y="3789713"/>
                </a:cubicBezTo>
                <a:cubicBezTo>
                  <a:pt x="10910772" y="3789066"/>
                  <a:pt x="10911081" y="3788144"/>
                  <a:pt x="10911081" y="3788144"/>
                </a:cubicBezTo>
                <a:cubicBezTo>
                  <a:pt x="10911701" y="3786300"/>
                  <a:pt x="10910183" y="3784828"/>
                  <a:pt x="10908356" y="3784279"/>
                </a:cubicBezTo>
                <a:close/>
                <a:moveTo>
                  <a:pt x="7378018" y="3784271"/>
                </a:moveTo>
                <a:cubicBezTo>
                  <a:pt x="7377274" y="3789432"/>
                  <a:pt x="7384906" y="3791339"/>
                  <a:pt x="7384162" y="3796500"/>
                </a:cubicBezTo>
                <a:cubicBezTo>
                  <a:pt x="7384162" y="3796500"/>
                  <a:pt x="7383418" y="3801662"/>
                  <a:pt x="7383418" y="3801662"/>
                </a:cubicBezTo>
                <a:cubicBezTo>
                  <a:pt x="7387235" y="3802616"/>
                  <a:pt x="7389142" y="3803092"/>
                  <a:pt x="7390190" y="3802685"/>
                </a:cubicBezTo>
                <a:cubicBezTo>
                  <a:pt x="7391236" y="3802278"/>
                  <a:pt x="7391422" y="3800988"/>
                  <a:pt x="7391794" y="3798407"/>
                </a:cubicBezTo>
                <a:cubicBezTo>
                  <a:pt x="7391794" y="3798407"/>
                  <a:pt x="7392537" y="3793244"/>
                  <a:pt x="7392537" y="3793244"/>
                </a:cubicBezTo>
                <a:cubicBezTo>
                  <a:pt x="7393280" y="3788083"/>
                  <a:pt x="7386393" y="3781015"/>
                  <a:pt x="7378018" y="3784271"/>
                </a:cubicBezTo>
                <a:close/>
                <a:moveTo>
                  <a:pt x="2667794" y="3784271"/>
                </a:moveTo>
                <a:cubicBezTo>
                  <a:pt x="2667050" y="3789432"/>
                  <a:pt x="2674682" y="3791339"/>
                  <a:pt x="2673938" y="3796500"/>
                </a:cubicBezTo>
                <a:cubicBezTo>
                  <a:pt x="2673938" y="3796500"/>
                  <a:pt x="2673194" y="3801662"/>
                  <a:pt x="2673194" y="3801662"/>
                </a:cubicBezTo>
                <a:cubicBezTo>
                  <a:pt x="2677011" y="3802616"/>
                  <a:pt x="2678918" y="3803092"/>
                  <a:pt x="2679966" y="3802685"/>
                </a:cubicBezTo>
                <a:cubicBezTo>
                  <a:pt x="2681013" y="3802278"/>
                  <a:pt x="2681198" y="3800988"/>
                  <a:pt x="2681570" y="3798407"/>
                </a:cubicBezTo>
                <a:cubicBezTo>
                  <a:pt x="2681570" y="3798407"/>
                  <a:pt x="2682313" y="3793244"/>
                  <a:pt x="2682313" y="3793244"/>
                </a:cubicBezTo>
                <a:cubicBezTo>
                  <a:pt x="2683056" y="3788083"/>
                  <a:pt x="2676169" y="3781015"/>
                  <a:pt x="2667794" y="3784271"/>
                </a:cubicBezTo>
                <a:close/>
                <a:moveTo>
                  <a:pt x="7351769" y="3776255"/>
                </a:moveTo>
                <a:cubicBezTo>
                  <a:pt x="7350957" y="3781886"/>
                  <a:pt x="7343630" y="3774221"/>
                  <a:pt x="7334678" y="3777818"/>
                </a:cubicBezTo>
                <a:cubicBezTo>
                  <a:pt x="7333866" y="3783447"/>
                  <a:pt x="7341196" y="3791114"/>
                  <a:pt x="7349335" y="3793148"/>
                </a:cubicBezTo>
                <a:cubicBezTo>
                  <a:pt x="7350146" y="3787516"/>
                  <a:pt x="7359096" y="3783919"/>
                  <a:pt x="7351769" y="3776255"/>
                </a:cubicBezTo>
                <a:close/>
                <a:moveTo>
                  <a:pt x="2641545" y="3776255"/>
                </a:moveTo>
                <a:cubicBezTo>
                  <a:pt x="2640733" y="3781886"/>
                  <a:pt x="2633406" y="3774221"/>
                  <a:pt x="2624454" y="3777818"/>
                </a:cubicBezTo>
                <a:cubicBezTo>
                  <a:pt x="2623642" y="3783447"/>
                  <a:pt x="2630972" y="3791114"/>
                  <a:pt x="2639112" y="3793148"/>
                </a:cubicBezTo>
                <a:cubicBezTo>
                  <a:pt x="2639922" y="3787516"/>
                  <a:pt x="2648872" y="3783919"/>
                  <a:pt x="2641545" y="3776255"/>
                </a:cubicBezTo>
                <a:close/>
                <a:moveTo>
                  <a:pt x="6577208" y="3773852"/>
                </a:moveTo>
                <a:cubicBezTo>
                  <a:pt x="6577208" y="3773852"/>
                  <a:pt x="6577208" y="3773852"/>
                  <a:pt x="6568287" y="3777381"/>
                </a:cubicBezTo>
                <a:cubicBezTo>
                  <a:pt x="6568287" y="3777381"/>
                  <a:pt x="6577313" y="3776865"/>
                  <a:pt x="6577313" y="3776865"/>
                </a:cubicBezTo>
                <a:cubicBezTo>
                  <a:pt x="6577313" y="3776865"/>
                  <a:pt x="6577313" y="3776865"/>
                  <a:pt x="6577208" y="3773852"/>
                </a:cubicBezTo>
                <a:close/>
                <a:moveTo>
                  <a:pt x="1866984" y="3773852"/>
                </a:moveTo>
                <a:cubicBezTo>
                  <a:pt x="1866984" y="3773852"/>
                  <a:pt x="1866984" y="3773852"/>
                  <a:pt x="1858063" y="3777381"/>
                </a:cubicBezTo>
                <a:cubicBezTo>
                  <a:pt x="1858063" y="3777381"/>
                  <a:pt x="1867089" y="3776865"/>
                  <a:pt x="1867089" y="3776865"/>
                </a:cubicBezTo>
                <a:cubicBezTo>
                  <a:pt x="1867089" y="3776865"/>
                  <a:pt x="1867089" y="3776865"/>
                  <a:pt x="1866984" y="3773852"/>
                </a:cubicBezTo>
                <a:close/>
                <a:moveTo>
                  <a:pt x="7065454" y="3770410"/>
                </a:moveTo>
                <a:cubicBezTo>
                  <a:pt x="7060953" y="3771003"/>
                  <a:pt x="7056486" y="3772600"/>
                  <a:pt x="7056533" y="3773940"/>
                </a:cubicBezTo>
                <a:cubicBezTo>
                  <a:pt x="7061093" y="3775020"/>
                  <a:pt x="7065606" y="3774761"/>
                  <a:pt x="7068979" y="3774234"/>
                </a:cubicBezTo>
                <a:cubicBezTo>
                  <a:pt x="7072351" y="3773705"/>
                  <a:pt x="7074585" y="3772906"/>
                  <a:pt x="7074585" y="3772906"/>
                </a:cubicBezTo>
                <a:cubicBezTo>
                  <a:pt x="7074491" y="3770228"/>
                  <a:pt x="7069955" y="3769817"/>
                  <a:pt x="7065454" y="3770410"/>
                </a:cubicBezTo>
                <a:close/>
                <a:moveTo>
                  <a:pt x="2355230" y="3770410"/>
                </a:moveTo>
                <a:cubicBezTo>
                  <a:pt x="2350729" y="3771003"/>
                  <a:pt x="2346263" y="3772600"/>
                  <a:pt x="2346310" y="3773940"/>
                </a:cubicBezTo>
                <a:cubicBezTo>
                  <a:pt x="2350869" y="3775020"/>
                  <a:pt x="2355383" y="3774761"/>
                  <a:pt x="2358755" y="3774234"/>
                </a:cubicBezTo>
                <a:cubicBezTo>
                  <a:pt x="2362128" y="3773705"/>
                  <a:pt x="2364362" y="3772906"/>
                  <a:pt x="2364362" y="3772906"/>
                </a:cubicBezTo>
                <a:cubicBezTo>
                  <a:pt x="2364268" y="3770228"/>
                  <a:pt x="2359732" y="3769817"/>
                  <a:pt x="2355230" y="3770410"/>
                </a:cubicBezTo>
                <a:close/>
                <a:moveTo>
                  <a:pt x="7349278" y="3766578"/>
                </a:moveTo>
                <a:cubicBezTo>
                  <a:pt x="7350264" y="3767494"/>
                  <a:pt x="7352240" y="3769323"/>
                  <a:pt x="7351869" y="3771905"/>
                </a:cubicBezTo>
                <a:cubicBezTo>
                  <a:pt x="7360517" y="3774066"/>
                  <a:pt x="7359774" y="3779227"/>
                  <a:pt x="7359774" y="3779227"/>
                </a:cubicBezTo>
                <a:cubicBezTo>
                  <a:pt x="7360517" y="3774066"/>
                  <a:pt x="7360517" y="3774066"/>
                  <a:pt x="7361261" y="3768903"/>
                </a:cubicBezTo>
                <a:cubicBezTo>
                  <a:pt x="7361261" y="3768903"/>
                  <a:pt x="7352613" y="3766742"/>
                  <a:pt x="7352613" y="3766742"/>
                </a:cubicBezTo>
                <a:cubicBezTo>
                  <a:pt x="7348289" y="3765662"/>
                  <a:pt x="7348289" y="3765662"/>
                  <a:pt x="7349278" y="3766578"/>
                </a:cubicBezTo>
                <a:close/>
                <a:moveTo>
                  <a:pt x="2639054" y="3766578"/>
                </a:moveTo>
                <a:cubicBezTo>
                  <a:pt x="2640041" y="3767494"/>
                  <a:pt x="2642017" y="3769323"/>
                  <a:pt x="2641646" y="3771905"/>
                </a:cubicBezTo>
                <a:cubicBezTo>
                  <a:pt x="2650293" y="3774066"/>
                  <a:pt x="2649550" y="3779227"/>
                  <a:pt x="2649550" y="3779227"/>
                </a:cubicBezTo>
                <a:cubicBezTo>
                  <a:pt x="2650293" y="3774066"/>
                  <a:pt x="2650293" y="3774066"/>
                  <a:pt x="2651037" y="3768903"/>
                </a:cubicBezTo>
                <a:cubicBezTo>
                  <a:pt x="2651037" y="3768903"/>
                  <a:pt x="2642389" y="3766742"/>
                  <a:pt x="2642389" y="3766742"/>
                </a:cubicBezTo>
                <a:cubicBezTo>
                  <a:pt x="2638065" y="3765662"/>
                  <a:pt x="2638065" y="3765662"/>
                  <a:pt x="2639054" y="3766578"/>
                </a:cubicBezTo>
                <a:close/>
                <a:moveTo>
                  <a:pt x="6625603" y="3765770"/>
                </a:moveTo>
                <a:cubicBezTo>
                  <a:pt x="6624369" y="3766387"/>
                  <a:pt x="6623776" y="3769104"/>
                  <a:pt x="6623776" y="3769104"/>
                </a:cubicBezTo>
                <a:lnTo>
                  <a:pt x="6625058" y="3773302"/>
                </a:lnTo>
                <a:cubicBezTo>
                  <a:pt x="6625058" y="3773302"/>
                  <a:pt x="6626291" y="3772685"/>
                  <a:pt x="6627524" y="3772067"/>
                </a:cubicBezTo>
                <a:cubicBezTo>
                  <a:pt x="6628759" y="3771450"/>
                  <a:pt x="6628759" y="3771450"/>
                  <a:pt x="6628759" y="3771450"/>
                </a:cubicBezTo>
                <a:cubicBezTo>
                  <a:pt x="6628759" y="3771450"/>
                  <a:pt x="6628759" y="3771450"/>
                  <a:pt x="6627477" y="3767251"/>
                </a:cubicBezTo>
                <a:cubicBezTo>
                  <a:pt x="6627477" y="3767251"/>
                  <a:pt x="6626837" y="3765153"/>
                  <a:pt x="6625603" y="3765770"/>
                </a:cubicBezTo>
                <a:close/>
                <a:moveTo>
                  <a:pt x="1915379" y="3765770"/>
                </a:moveTo>
                <a:cubicBezTo>
                  <a:pt x="1914145" y="3766387"/>
                  <a:pt x="1913552" y="3769104"/>
                  <a:pt x="1913552" y="3769104"/>
                </a:cubicBezTo>
                <a:lnTo>
                  <a:pt x="1914834" y="3773302"/>
                </a:lnTo>
                <a:cubicBezTo>
                  <a:pt x="1914834" y="3773302"/>
                  <a:pt x="1916068" y="3772685"/>
                  <a:pt x="1917301" y="3772067"/>
                </a:cubicBezTo>
                <a:cubicBezTo>
                  <a:pt x="1918536" y="3771450"/>
                  <a:pt x="1918536" y="3771450"/>
                  <a:pt x="1918536" y="3771450"/>
                </a:cubicBezTo>
                <a:cubicBezTo>
                  <a:pt x="1918536" y="3771450"/>
                  <a:pt x="1918536" y="3771450"/>
                  <a:pt x="1917253" y="3767251"/>
                </a:cubicBezTo>
                <a:cubicBezTo>
                  <a:pt x="1917253" y="3767251"/>
                  <a:pt x="1916613" y="3765153"/>
                  <a:pt x="1915379" y="3765770"/>
                </a:cubicBezTo>
                <a:close/>
                <a:moveTo>
                  <a:pt x="7319159" y="3765737"/>
                </a:moveTo>
                <a:cubicBezTo>
                  <a:pt x="7314371" y="3767883"/>
                  <a:pt x="7311465" y="3772504"/>
                  <a:pt x="7315045" y="3778746"/>
                </a:cubicBezTo>
                <a:cubicBezTo>
                  <a:pt x="7323694" y="3780907"/>
                  <a:pt x="7325182" y="3770584"/>
                  <a:pt x="7342477" y="3774905"/>
                </a:cubicBezTo>
                <a:cubicBezTo>
                  <a:pt x="7333829" y="3772745"/>
                  <a:pt x="7333829" y="3772745"/>
                  <a:pt x="7334572" y="3767583"/>
                </a:cubicBezTo>
                <a:cubicBezTo>
                  <a:pt x="7330620" y="3763922"/>
                  <a:pt x="7323948" y="3763592"/>
                  <a:pt x="7319159" y="3765737"/>
                </a:cubicBezTo>
                <a:close/>
                <a:moveTo>
                  <a:pt x="2608935" y="3765737"/>
                </a:moveTo>
                <a:cubicBezTo>
                  <a:pt x="2604147" y="3767883"/>
                  <a:pt x="2601241" y="3772504"/>
                  <a:pt x="2604822" y="3778746"/>
                </a:cubicBezTo>
                <a:cubicBezTo>
                  <a:pt x="2613470" y="3780907"/>
                  <a:pt x="2614958" y="3770584"/>
                  <a:pt x="2632253" y="3774905"/>
                </a:cubicBezTo>
                <a:cubicBezTo>
                  <a:pt x="2623605" y="3772745"/>
                  <a:pt x="2623605" y="3772745"/>
                  <a:pt x="2624348" y="3767583"/>
                </a:cubicBezTo>
                <a:cubicBezTo>
                  <a:pt x="2620396" y="3763922"/>
                  <a:pt x="2613724" y="3763592"/>
                  <a:pt x="2608935" y="3765737"/>
                </a:cubicBezTo>
                <a:close/>
                <a:moveTo>
                  <a:pt x="10912908" y="3758751"/>
                </a:moveTo>
                <a:cubicBezTo>
                  <a:pt x="10911514" y="3762899"/>
                  <a:pt x="10911514" y="3762899"/>
                  <a:pt x="10911514" y="3762899"/>
                </a:cubicBezTo>
                <a:cubicBezTo>
                  <a:pt x="10918825" y="3765096"/>
                  <a:pt x="10918825" y="3765096"/>
                  <a:pt x="10918825" y="3765096"/>
                </a:cubicBezTo>
                <a:cubicBezTo>
                  <a:pt x="10918825" y="3765096"/>
                  <a:pt x="10918825" y="3765096"/>
                  <a:pt x="10920218" y="3760948"/>
                </a:cubicBezTo>
                <a:cubicBezTo>
                  <a:pt x="10920218" y="3760948"/>
                  <a:pt x="10920218" y="3760948"/>
                  <a:pt x="10912908" y="3758751"/>
                </a:cubicBezTo>
                <a:close/>
                <a:moveTo>
                  <a:pt x="11035104" y="3754369"/>
                </a:moveTo>
                <a:cubicBezTo>
                  <a:pt x="11035104" y="3754369"/>
                  <a:pt x="11022979" y="3754530"/>
                  <a:pt x="11022979" y="3754530"/>
                </a:cubicBezTo>
                <a:cubicBezTo>
                  <a:pt x="11021817" y="3757989"/>
                  <a:pt x="11033943" y="3757825"/>
                  <a:pt x="11032781" y="3761282"/>
                </a:cubicBezTo>
                <a:cubicBezTo>
                  <a:pt x="11033943" y="3757825"/>
                  <a:pt x="11033943" y="3757825"/>
                  <a:pt x="11035104" y="3754369"/>
                </a:cubicBezTo>
                <a:close/>
                <a:moveTo>
                  <a:pt x="6668573" y="3743473"/>
                </a:moveTo>
                <a:cubicBezTo>
                  <a:pt x="6677212" y="3748542"/>
                  <a:pt x="6685850" y="3753612"/>
                  <a:pt x="6702838" y="3755421"/>
                </a:cubicBezTo>
                <a:cubicBezTo>
                  <a:pt x="6694682" y="3764234"/>
                  <a:pt x="6677792" y="3765199"/>
                  <a:pt x="6661096" y="3771718"/>
                </a:cubicBezTo>
                <a:cubicBezTo>
                  <a:pt x="6661000" y="3768942"/>
                  <a:pt x="6656753" y="3768490"/>
                  <a:pt x="6652543" y="3769078"/>
                </a:cubicBezTo>
                <a:lnTo>
                  <a:pt x="6651083" y="3769458"/>
                </a:lnTo>
                <a:lnTo>
                  <a:pt x="6648936" y="3761849"/>
                </a:lnTo>
                <a:lnTo>
                  <a:pt x="6650132" y="3760566"/>
                </a:lnTo>
                <a:cubicBezTo>
                  <a:pt x="6651446" y="3752797"/>
                  <a:pt x="6643167" y="3742840"/>
                  <a:pt x="6668573" y="3743473"/>
                </a:cubicBezTo>
                <a:close/>
                <a:moveTo>
                  <a:pt x="1958349" y="3743473"/>
                </a:moveTo>
                <a:cubicBezTo>
                  <a:pt x="1966988" y="3748542"/>
                  <a:pt x="1975626" y="3753612"/>
                  <a:pt x="1992614" y="3755421"/>
                </a:cubicBezTo>
                <a:cubicBezTo>
                  <a:pt x="1984458" y="3764234"/>
                  <a:pt x="1967568" y="3765199"/>
                  <a:pt x="1950873" y="3771718"/>
                </a:cubicBezTo>
                <a:cubicBezTo>
                  <a:pt x="1950776" y="3768942"/>
                  <a:pt x="1946530" y="3768490"/>
                  <a:pt x="1942320" y="3769078"/>
                </a:cubicBezTo>
                <a:lnTo>
                  <a:pt x="1940859" y="3769458"/>
                </a:lnTo>
                <a:lnTo>
                  <a:pt x="1938712" y="3761849"/>
                </a:lnTo>
                <a:lnTo>
                  <a:pt x="1939908" y="3760566"/>
                </a:lnTo>
                <a:cubicBezTo>
                  <a:pt x="1941223" y="3752797"/>
                  <a:pt x="1932943" y="3742840"/>
                  <a:pt x="1958349" y="3743473"/>
                </a:cubicBezTo>
                <a:close/>
                <a:moveTo>
                  <a:pt x="6618645" y="3743118"/>
                </a:moveTo>
                <a:cubicBezTo>
                  <a:pt x="6617373" y="3743754"/>
                  <a:pt x="6616817" y="3741935"/>
                  <a:pt x="6616100" y="3744391"/>
                </a:cubicBezTo>
                <a:lnTo>
                  <a:pt x="6615886" y="3744498"/>
                </a:lnTo>
                <a:lnTo>
                  <a:pt x="6608318" y="3743901"/>
                </a:lnTo>
                <a:cubicBezTo>
                  <a:pt x="6604360" y="3745636"/>
                  <a:pt x="6606419" y="3747028"/>
                  <a:pt x="6610455" y="3747552"/>
                </a:cubicBezTo>
                <a:lnTo>
                  <a:pt x="6615991" y="3746937"/>
                </a:lnTo>
                <a:lnTo>
                  <a:pt x="6617766" y="3749849"/>
                </a:lnTo>
                <a:cubicBezTo>
                  <a:pt x="6618043" y="3750759"/>
                  <a:pt x="6618501" y="3751054"/>
                  <a:pt x="6619047" y="3751043"/>
                </a:cubicBezTo>
                <a:cubicBezTo>
                  <a:pt x="6619594" y="3751033"/>
                  <a:pt x="6620230" y="3750713"/>
                  <a:pt x="6620865" y="3750395"/>
                </a:cubicBezTo>
                <a:cubicBezTo>
                  <a:pt x="6622139" y="3749758"/>
                  <a:pt x="6622139" y="3749758"/>
                  <a:pt x="6621583" y="3747939"/>
                </a:cubicBezTo>
                <a:lnTo>
                  <a:pt x="6620657" y="3746419"/>
                </a:lnTo>
                <a:lnTo>
                  <a:pt x="6624471" y="3745996"/>
                </a:lnTo>
                <a:lnTo>
                  <a:pt x="6619698" y="3744847"/>
                </a:lnTo>
                <a:close/>
                <a:moveTo>
                  <a:pt x="1908421" y="3743118"/>
                </a:moveTo>
                <a:cubicBezTo>
                  <a:pt x="1907149" y="3743754"/>
                  <a:pt x="1906593" y="3741935"/>
                  <a:pt x="1905876" y="3744391"/>
                </a:cubicBezTo>
                <a:lnTo>
                  <a:pt x="1905662" y="3744498"/>
                </a:lnTo>
                <a:lnTo>
                  <a:pt x="1898095" y="3743901"/>
                </a:lnTo>
                <a:cubicBezTo>
                  <a:pt x="1894136" y="3745636"/>
                  <a:pt x="1896195" y="3747028"/>
                  <a:pt x="1900231" y="3747552"/>
                </a:cubicBezTo>
                <a:lnTo>
                  <a:pt x="1905767" y="3746937"/>
                </a:lnTo>
                <a:lnTo>
                  <a:pt x="1907542" y="3749849"/>
                </a:lnTo>
                <a:cubicBezTo>
                  <a:pt x="1907820" y="3750759"/>
                  <a:pt x="1908277" y="3751054"/>
                  <a:pt x="1908824" y="3751043"/>
                </a:cubicBezTo>
                <a:cubicBezTo>
                  <a:pt x="1909370" y="3751033"/>
                  <a:pt x="1910006" y="3750713"/>
                  <a:pt x="1910642" y="3750395"/>
                </a:cubicBezTo>
                <a:cubicBezTo>
                  <a:pt x="1911915" y="3749758"/>
                  <a:pt x="1911915" y="3749758"/>
                  <a:pt x="1911360" y="3747939"/>
                </a:cubicBezTo>
                <a:lnTo>
                  <a:pt x="1910433" y="3746419"/>
                </a:lnTo>
                <a:lnTo>
                  <a:pt x="1914247" y="3745996"/>
                </a:lnTo>
                <a:lnTo>
                  <a:pt x="1909475" y="3744847"/>
                </a:lnTo>
                <a:close/>
                <a:moveTo>
                  <a:pt x="6573043" y="3735108"/>
                </a:moveTo>
                <a:lnTo>
                  <a:pt x="6574802" y="3742488"/>
                </a:lnTo>
                <a:cubicBezTo>
                  <a:pt x="6575981" y="3746351"/>
                  <a:pt x="6576569" y="3748283"/>
                  <a:pt x="6577748" y="3752145"/>
                </a:cubicBezTo>
                <a:cubicBezTo>
                  <a:pt x="6577748" y="3752145"/>
                  <a:pt x="6578338" y="3754077"/>
                  <a:pt x="6579607" y="3753441"/>
                </a:cubicBezTo>
                <a:cubicBezTo>
                  <a:pt x="6580785" y="3757304"/>
                  <a:pt x="6580695" y="3761802"/>
                  <a:pt x="6578747" y="3765004"/>
                </a:cubicBezTo>
                <a:cubicBezTo>
                  <a:pt x="6576208" y="3766274"/>
                  <a:pt x="6576208" y="3766274"/>
                  <a:pt x="6575620" y="3764343"/>
                </a:cubicBezTo>
                <a:cubicBezTo>
                  <a:pt x="6572311" y="3772678"/>
                  <a:pt x="6578567" y="3774000"/>
                  <a:pt x="6587949" y="3775983"/>
                </a:cubicBezTo>
                <a:cubicBezTo>
                  <a:pt x="6589718" y="3781778"/>
                  <a:pt x="6591634" y="3788054"/>
                  <a:pt x="6592915" y="3794648"/>
                </a:cubicBezTo>
                <a:lnTo>
                  <a:pt x="6593074" y="3797467"/>
                </a:lnTo>
                <a:lnTo>
                  <a:pt x="6584839" y="3799028"/>
                </a:lnTo>
                <a:cubicBezTo>
                  <a:pt x="6577522" y="3801533"/>
                  <a:pt x="6573396" y="3804550"/>
                  <a:pt x="6577717" y="3807085"/>
                </a:cubicBezTo>
                <a:cubicBezTo>
                  <a:pt x="6577812" y="3809861"/>
                  <a:pt x="6569271" y="3807568"/>
                  <a:pt x="6560924" y="3810828"/>
                </a:cubicBezTo>
                <a:cubicBezTo>
                  <a:pt x="6561021" y="3813603"/>
                  <a:pt x="6561021" y="3813603"/>
                  <a:pt x="6569464" y="3813121"/>
                </a:cubicBezTo>
                <a:lnTo>
                  <a:pt x="6553656" y="3821075"/>
                </a:lnTo>
                <a:lnTo>
                  <a:pt x="6527666" y="3740688"/>
                </a:lnTo>
                <a:lnTo>
                  <a:pt x="6549880" y="3739417"/>
                </a:lnTo>
                <a:cubicBezTo>
                  <a:pt x="6549880" y="3739417"/>
                  <a:pt x="6541259" y="3737116"/>
                  <a:pt x="6541259" y="3737116"/>
                </a:cubicBezTo>
                <a:cubicBezTo>
                  <a:pt x="6558210" y="3733352"/>
                  <a:pt x="6549976" y="3742207"/>
                  <a:pt x="6567025" y="3741232"/>
                </a:cubicBezTo>
                <a:cubicBezTo>
                  <a:pt x="6566928" y="3738442"/>
                  <a:pt x="6566928" y="3738442"/>
                  <a:pt x="6566831" y="3735653"/>
                </a:cubicBezTo>
                <a:close/>
                <a:moveTo>
                  <a:pt x="1862819" y="3735108"/>
                </a:moveTo>
                <a:lnTo>
                  <a:pt x="1864578" y="3742488"/>
                </a:lnTo>
                <a:cubicBezTo>
                  <a:pt x="1865757" y="3746351"/>
                  <a:pt x="1866346" y="3748283"/>
                  <a:pt x="1867524" y="3752145"/>
                </a:cubicBezTo>
                <a:cubicBezTo>
                  <a:pt x="1867524" y="3752145"/>
                  <a:pt x="1868114" y="3754077"/>
                  <a:pt x="1869383" y="3753441"/>
                </a:cubicBezTo>
                <a:cubicBezTo>
                  <a:pt x="1870561" y="3757304"/>
                  <a:pt x="1870472" y="3761802"/>
                  <a:pt x="1868523" y="3765004"/>
                </a:cubicBezTo>
                <a:cubicBezTo>
                  <a:pt x="1865984" y="3766274"/>
                  <a:pt x="1865984" y="3766274"/>
                  <a:pt x="1865396" y="3764343"/>
                </a:cubicBezTo>
                <a:cubicBezTo>
                  <a:pt x="1862087" y="3772678"/>
                  <a:pt x="1868343" y="3774000"/>
                  <a:pt x="1877726" y="3775983"/>
                </a:cubicBezTo>
                <a:cubicBezTo>
                  <a:pt x="1879494" y="3781778"/>
                  <a:pt x="1881410" y="3788054"/>
                  <a:pt x="1882691" y="3794648"/>
                </a:cubicBezTo>
                <a:lnTo>
                  <a:pt x="1882850" y="3797467"/>
                </a:lnTo>
                <a:lnTo>
                  <a:pt x="1874616" y="3799028"/>
                </a:lnTo>
                <a:cubicBezTo>
                  <a:pt x="1867298" y="3801533"/>
                  <a:pt x="1863172" y="3804550"/>
                  <a:pt x="1867493" y="3807085"/>
                </a:cubicBezTo>
                <a:cubicBezTo>
                  <a:pt x="1867588" y="3809861"/>
                  <a:pt x="1859047" y="3807568"/>
                  <a:pt x="1850700" y="3810828"/>
                </a:cubicBezTo>
                <a:cubicBezTo>
                  <a:pt x="1850797" y="3813603"/>
                  <a:pt x="1850797" y="3813603"/>
                  <a:pt x="1859241" y="3813121"/>
                </a:cubicBezTo>
                <a:lnTo>
                  <a:pt x="1843433" y="3821075"/>
                </a:lnTo>
                <a:lnTo>
                  <a:pt x="1817442" y="3740688"/>
                </a:lnTo>
                <a:lnTo>
                  <a:pt x="1839656" y="3739417"/>
                </a:lnTo>
                <a:cubicBezTo>
                  <a:pt x="1839656" y="3739417"/>
                  <a:pt x="1831036" y="3737116"/>
                  <a:pt x="1831036" y="3737116"/>
                </a:cubicBezTo>
                <a:cubicBezTo>
                  <a:pt x="1847986" y="3733352"/>
                  <a:pt x="1839752" y="3742207"/>
                  <a:pt x="1856801" y="3741232"/>
                </a:cubicBezTo>
                <a:cubicBezTo>
                  <a:pt x="1856705" y="3738442"/>
                  <a:pt x="1856705" y="3738442"/>
                  <a:pt x="1856607" y="3735653"/>
                </a:cubicBezTo>
                <a:close/>
                <a:moveTo>
                  <a:pt x="7331338" y="3729667"/>
                </a:moveTo>
                <a:cubicBezTo>
                  <a:pt x="7322222" y="3732576"/>
                  <a:pt x="7329174" y="3744682"/>
                  <a:pt x="7320059" y="3747591"/>
                </a:cubicBezTo>
                <a:cubicBezTo>
                  <a:pt x="7319338" y="3752596"/>
                  <a:pt x="7336126" y="3756790"/>
                  <a:pt x="7352914" y="3760984"/>
                </a:cubicBezTo>
                <a:cubicBezTo>
                  <a:pt x="7345241" y="3753882"/>
                  <a:pt x="7357240" y="3730954"/>
                  <a:pt x="7331338" y="3729667"/>
                </a:cubicBezTo>
                <a:close/>
                <a:moveTo>
                  <a:pt x="2621114" y="3729667"/>
                </a:moveTo>
                <a:cubicBezTo>
                  <a:pt x="2611998" y="3732576"/>
                  <a:pt x="2618951" y="3744682"/>
                  <a:pt x="2609835" y="3747591"/>
                </a:cubicBezTo>
                <a:cubicBezTo>
                  <a:pt x="2609114" y="3752596"/>
                  <a:pt x="2625902" y="3756790"/>
                  <a:pt x="2642690" y="3760984"/>
                </a:cubicBezTo>
                <a:cubicBezTo>
                  <a:pt x="2635017" y="3753882"/>
                  <a:pt x="2647017" y="3730954"/>
                  <a:pt x="2621114" y="3729667"/>
                </a:cubicBezTo>
                <a:close/>
                <a:moveTo>
                  <a:pt x="6523790" y="3728703"/>
                </a:moveTo>
                <a:lnTo>
                  <a:pt x="6532443" y="3729235"/>
                </a:lnTo>
                <a:cubicBezTo>
                  <a:pt x="6532491" y="3730630"/>
                  <a:pt x="6531463" y="3731737"/>
                  <a:pt x="6530027" y="3732693"/>
                </a:cubicBezTo>
                <a:lnTo>
                  <a:pt x="6525799" y="3734915"/>
                </a:lnTo>
                <a:close/>
                <a:moveTo>
                  <a:pt x="1813567" y="3728703"/>
                </a:moveTo>
                <a:lnTo>
                  <a:pt x="1822219" y="3729235"/>
                </a:lnTo>
                <a:cubicBezTo>
                  <a:pt x="1822268" y="3730630"/>
                  <a:pt x="1821239" y="3731737"/>
                  <a:pt x="1819804" y="3732693"/>
                </a:cubicBezTo>
                <a:lnTo>
                  <a:pt x="1815575" y="3734915"/>
                </a:lnTo>
                <a:close/>
                <a:moveTo>
                  <a:pt x="7665712" y="3715944"/>
                </a:moveTo>
                <a:cubicBezTo>
                  <a:pt x="7672324" y="3716253"/>
                  <a:pt x="7678562" y="3719155"/>
                  <a:pt x="7677815" y="3724345"/>
                </a:cubicBezTo>
                <a:cubicBezTo>
                  <a:pt x="7677815" y="3724345"/>
                  <a:pt x="7677815" y="3724345"/>
                  <a:pt x="7677067" y="3729534"/>
                </a:cubicBezTo>
                <a:cubicBezTo>
                  <a:pt x="7677067" y="3729534"/>
                  <a:pt x="7677067" y="3729534"/>
                  <a:pt x="7685635" y="3731674"/>
                </a:cubicBezTo>
                <a:cubicBezTo>
                  <a:pt x="7685635" y="3731674"/>
                  <a:pt x="7685635" y="3731674"/>
                  <a:pt x="7686383" y="3726485"/>
                </a:cubicBezTo>
                <a:cubicBezTo>
                  <a:pt x="7686383" y="3726485"/>
                  <a:pt x="7686383" y="3726485"/>
                  <a:pt x="7694950" y="3728626"/>
                </a:cubicBezTo>
                <a:cubicBezTo>
                  <a:pt x="7703517" y="3730766"/>
                  <a:pt x="7712084" y="3732907"/>
                  <a:pt x="7720650" y="3735046"/>
                </a:cubicBezTo>
                <a:cubicBezTo>
                  <a:pt x="7702770" y="3735955"/>
                  <a:pt x="7709095" y="3753663"/>
                  <a:pt x="7684140" y="3742053"/>
                </a:cubicBezTo>
                <a:cubicBezTo>
                  <a:pt x="7681898" y="3757621"/>
                  <a:pt x="7699779" y="3756712"/>
                  <a:pt x="7707600" y="3764042"/>
                </a:cubicBezTo>
                <a:cubicBezTo>
                  <a:pt x="7707600" y="3764042"/>
                  <a:pt x="7708348" y="3758854"/>
                  <a:pt x="7708348" y="3758854"/>
                </a:cubicBezTo>
                <a:lnTo>
                  <a:pt x="7718028" y="3761664"/>
                </a:lnTo>
                <a:lnTo>
                  <a:pt x="7719797" y="3764183"/>
                </a:lnTo>
                <a:cubicBezTo>
                  <a:pt x="7722050" y="3766384"/>
                  <a:pt x="7722112" y="3768491"/>
                  <a:pt x="7722174" y="3770599"/>
                </a:cubicBezTo>
                <a:cubicBezTo>
                  <a:pt x="7735261" y="3769054"/>
                  <a:pt x="7744213" y="3775751"/>
                  <a:pt x="7750725" y="3773925"/>
                </a:cubicBezTo>
                <a:lnTo>
                  <a:pt x="7749429" y="3768421"/>
                </a:lnTo>
                <a:lnTo>
                  <a:pt x="7762265" y="3769635"/>
                </a:lnTo>
                <a:lnTo>
                  <a:pt x="7773041" y="3767646"/>
                </a:lnTo>
                <a:lnTo>
                  <a:pt x="7774705" y="3770742"/>
                </a:lnTo>
                <a:cubicBezTo>
                  <a:pt x="7774768" y="3772849"/>
                  <a:pt x="7770261" y="3768446"/>
                  <a:pt x="7770323" y="3770554"/>
                </a:cubicBezTo>
                <a:cubicBezTo>
                  <a:pt x="7770323" y="3770554"/>
                  <a:pt x="7770323" y="3770554"/>
                  <a:pt x="7770385" y="3772661"/>
                </a:cubicBezTo>
                <a:cubicBezTo>
                  <a:pt x="7770385" y="3772661"/>
                  <a:pt x="7768132" y="3770461"/>
                  <a:pt x="7768132" y="3770461"/>
                </a:cubicBezTo>
                <a:cubicBezTo>
                  <a:pt x="7768132" y="3770461"/>
                  <a:pt x="7765940" y="3770368"/>
                  <a:pt x="7766003" y="3772474"/>
                </a:cubicBezTo>
                <a:cubicBezTo>
                  <a:pt x="7766003" y="3772474"/>
                  <a:pt x="7766003" y="3772474"/>
                  <a:pt x="7766066" y="3774582"/>
                </a:cubicBezTo>
                <a:cubicBezTo>
                  <a:pt x="7768256" y="3774675"/>
                  <a:pt x="7768256" y="3774675"/>
                  <a:pt x="7768256" y="3774675"/>
                </a:cubicBezTo>
                <a:cubicBezTo>
                  <a:pt x="7777209" y="3781371"/>
                  <a:pt x="7766439" y="3787224"/>
                  <a:pt x="7775266" y="3789705"/>
                </a:cubicBezTo>
                <a:cubicBezTo>
                  <a:pt x="7766563" y="3791438"/>
                  <a:pt x="7771194" y="3800054"/>
                  <a:pt x="7764683" y="3801879"/>
                </a:cubicBezTo>
                <a:cubicBezTo>
                  <a:pt x="7764807" y="3806095"/>
                  <a:pt x="7769191" y="3806282"/>
                  <a:pt x="7771443" y="3808482"/>
                </a:cubicBezTo>
                <a:lnTo>
                  <a:pt x="7769472" y="3812558"/>
                </a:lnTo>
                <a:lnTo>
                  <a:pt x="7763112" y="3810969"/>
                </a:lnTo>
                <a:cubicBezTo>
                  <a:pt x="7763112" y="3810969"/>
                  <a:pt x="7763112" y="3810969"/>
                  <a:pt x="7763924" y="3805337"/>
                </a:cubicBezTo>
                <a:cubicBezTo>
                  <a:pt x="7754767" y="3803049"/>
                  <a:pt x="7753956" y="3808681"/>
                  <a:pt x="7753956" y="3808681"/>
                </a:cubicBezTo>
                <a:cubicBezTo>
                  <a:pt x="7763112" y="3810969"/>
                  <a:pt x="7763112" y="3810969"/>
                  <a:pt x="7763112" y="3810969"/>
                </a:cubicBezTo>
                <a:cubicBezTo>
                  <a:pt x="7762571" y="3814723"/>
                  <a:pt x="7762571" y="3814723"/>
                  <a:pt x="7762571" y="3814723"/>
                </a:cubicBezTo>
                <a:lnTo>
                  <a:pt x="7767792" y="3816027"/>
                </a:lnTo>
                <a:lnTo>
                  <a:pt x="7767577" y="3816472"/>
                </a:lnTo>
                <a:cubicBezTo>
                  <a:pt x="7767389" y="3819358"/>
                  <a:pt x="7768561" y="3822038"/>
                  <a:pt x="7771879" y="3823233"/>
                </a:cubicBezTo>
                <a:cubicBezTo>
                  <a:pt x="7769752" y="3825246"/>
                  <a:pt x="7767559" y="3825152"/>
                  <a:pt x="7763239" y="3827072"/>
                </a:cubicBezTo>
                <a:cubicBezTo>
                  <a:pt x="7763177" y="3824964"/>
                  <a:pt x="7763177" y="3824964"/>
                  <a:pt x="7763177" y="3824964"/>
                </a:cubicBezTo>
                <a:cubicBezTo>
                  <a:pt x="7760986" y="3824870"/>
                  <a:pt x="7760924" y="3822764"/>
                  <a:pt x="7758732" y="3822669"/>
                </a:cubicBezTo>
                <a:cubicBezTo>
                  <a:pt x="7758732" y="3822669"/>
                  <a:pt x="7756603" y="3824684"/>
                  <a:pt x="7758794" y="3824776"/>
                </a:cubicBezTo>
                <a:cubicBezTo>
                  <a:pt x="7758856" y="3826883"/>
                  <a:pt x="7758918" y="3828991"/>
                  <a:pt x="7758918" y="3828991"/>
                </a:cubicBezTo>
                <a:cubicBezTo>
                  <a:pt x="7756852" y="3833112"/>
                  <a:pt x="7756914" y="3835219"/>
                  <a:pt x="7754846" y="3839338"/>
                </a:cubicBezTo>
                <a:cubicBezTo>
                  <a:pt x="7754846" y="3839338"/>
                  <a:pt x="7754909" y="3841446"/>
                  <a:pt x="7754909" y="3841446"/>
                </a:cubicBezTo>
                <a:cubicBezTo>
                  <a:pt x="7754971" y="3843553"/>
                  <a:pt x="7754971" y="3843553"/>
                  <a:pt x="7757163" y="3843646"/>
                </a:cubicBezTo>
                <a:cubicBezTo>
                  <a:pt x="7757163" y="3843646"/>
                  <a:pt x="7759354" y="3843741"/>
                  <a:pt x="7759354" y="3843741"/>
                </a:cubicBezTo>
                <a:cubicBezTo>
                  <a:pt x="7759292" y="3841634"/>
                  <a:pt x="7759292" y="3841634"/>
                  <a:pt x="7759229" y="3839526"/>
                </a:cubicBezTo>
                <a:cubicBezTo>
                  <a:pt x="7759168" y="3837420"/>
                  <a:pt x="7761234" y="3833299"/>
                  <a:pt x="7763364" y="3831286"/>
                </a:cubicBezTo>
                <a:cubicBezTo>
                  <a:pt x="7763364" y="3831286"/>
                  <a:pt x="7763364" y="3831286"/>
                  <a:pt x="7763425" y="3833392"/>
                </a:cubicBezTo>
                <a:cubicBezTo>
                  <a:pt x="7766728" y="3834060"/>
                  <a:pt x="7768951" y="3835207"/>
                  <a:pt x="7770329" y="3836680"/>
                </a:cubicBezTo>
                <a:lnTo>
                  <a:pt x="7771106" y="3838908"/>
                </a:lnTo>
                <a:lnTo>
                  <a:pt x="7767913" y="3838248"/>
                </a:lnTo>
                <a:cubicBezTo>
                  <a:pt x="7767166" y="3843436"/>
                  <a:pt x="7758598" y="3841296"/>
                  <a:pt x="7757851" y="3846486"/>
                </a:cubicBezTo>
                <a:cubicBezTo>
                  <a:pt x="7757851" y="3846486"/>
                  <a:pt x="7758038" y="3845189"/>
                  <a:pt x="7757061" y="3844271"/>
                </a:cubicBezTo>
                <a:lnTo>
                  <a:pt x="7749494" y="3844343"/>
                </a:lnTo>
                <a:lnTo>
                  <a:pt x="7748397" y="3843272"/>
                </a:lnTo>
                <a:cubicBezTo>
                  <a:pt x="7748397" y="3843272"/>
                  <a:pt x="7748397" y="3843272"/>
                  <a:pt x="7750527" y="3841259"/>
                </a:cubicBezTo>
                <a:cubicBezTo>
                  <a:pt x="7750527" y="3841259"/>
                  <a:pt x="7750402" y="3837044"/>
                  <a:pt x="7750340" y="3834937"/>
                </a:cubicBezTo>
                <a:cubicBezTo>
                  <a:pt x="7750340" y="3834937"/>
                  <a:pt x="7748087" y="3832737"/>
                  <a:pt x="7748024" y="3830630"/>
                </a:cubicBezTo>
                <a:cubicBezTo>
                  <a:pt x="7750153" y="3828616"/>
                  <a:pt x="7754161" y="3816160"/>
                  <a:pt x="7747588" y="3815879"/>
                </a:cubicBezTo>
                <a:cubicBezTo>
                  <a:pt x="7747525" y="3813772"/>
                  <a:pt x="7747525" y="3813772"/>
                  <a:pt x="7747463" y="3811665"/>
                </a:cubicBezTo>
                <a:cubicBezTo>
                  <a:pt x="7747463" y="3811665"/>
                  <a:pt x="7749592" y="3809651"/>
                  <a:pt x="7749531" y="3807545"/>
                </a:cubicBezTo>
                <a:cubicBezTo>
                  <a:pt x="7749531" y="3807545"/>
                  <a:pt x="7747338" y="3807451"/>
                  <a:pt x="7747277" y="3805344"/>
                </a:cubicBezTo>
                <a:cubicBezTo>
                  <a:pt x="7747277" y="3805344"/>
                  <a:pt x="7747277" y="3805344"/>
                  <a:pt x="7749468" y="3805437"/>
                </a:cubicBezTo>
                <a:cubicBezTo>
                  <a:pt x="7749406" y="3803330"/>
                  <a:pt x="7747152" y="3801130"/>
                  <a:pt x="7749343" y="3801223"/>
                </a:cubicBezTo>
                <a:cubicBezTo>
                  <a:pt x="7751472" y="3799211"/>
                  <a:pt x="7740578" y="3800848"/>
                  <a:pt x="7742893" y="3805156"/>
                </a:cubicBezTo>
                <a:cubicBezTo>
                  <a:pt x="7742893" y="3805156"/>
                  <a:pt x="7742893" y="3805156"/>
                  <a:pt x="7740702" y="3805063"/>
                </a:cubicBezTo>
                <a:cubicBezTo>
                  <a:pt x="7740578" y="3800848"/>
                  <a:pt x="7740453" y="3796634"/>
                  <a:pt x="7736069" y="3796446"/>
                </a:cubicBezTo>
                <a:cubicBezTo>
                  <a:pt x="7738138" y="3792326"/>
                  <a:pt x="7742457" y="3790406"/>
                  <a:pt x="7737888" y="3783897"/>
                </a:cubicBezTo>
                <a:cubicBezTo>
                  <a:pt x="7733568" y="3785817"/>
                  <a:pt x="7731438" y="3787830"/>
                  <a:pt x="7724864" y="3787549"/>
                </a:cubicBezTo>
                <a:cubicBezTo>
                  <a:pt x="7727180" y="3791856"/>
                  <a:pt x="7727242" y="3793964"/>
                  <a:pt x="7722922" y="3795884"/>
                </a:cubicBezTo>
                <a:cubicBezTo>
                  <a:pt x="7718538" y="3795696"/>
                  <a:pt x="7718477" y="3793589"/>
                  <a:pt x="7718414" y="3791482"/>
                </a:cubicBezTo>
                <a:cubicBezTo>
                  <a:pt x="7716286" y="3793496"/>
                  <a:pt x="7716410" y="3797710"/>
                  <a:pt x="7716473" y="3799817"/>
                </a:cubicBezTo>
                <a:cubicBezTo>
                  <a:pt x="7714218" y="3797616"/>
                  <a:pt x="7714157" y="3795509"/>
                  <a:pt x="7709773" y="3795322"/>
                </a:cubicBezTo>
                <a:lnTo>
                  <a:pt x="7709288" y="3797765"/>
                </a:lnTo>
                <a:lnTo>
                  <a:pt x="7705118" y="3796479"/>
                </a:lnTo>
                <a:cubicBezTo>
                  <a:pt x="7704442" y="3801172"/>
                  <a:pt x="7704442" y="3801172"/>
                  <a:pt x="7703767" y="3805864"/>
                </a:cubicBezTo>
                <a:lnTo>
                  <a:pt x="7705977" y="3805743"/>
                </a:lnTo>
                <a:lnTo>
                  <a:pt x="7710390" y="3806922"/>
                </a:lnTo>
                <a:cubicBezTo>
                  <a:pt x="7711775" y="3807508"/>
                  <a:pt x="7713435" y="3808104"/>
                  <a:pt x="7716722" y="3808245"/>
                </a:cubicBezTo>
                <a:cubicBezTo>
                  <a:pt x="7716783" y="3810352"/>
                  <a:pt x="7716846" y="3812459"/>
                  <a:pt x="7712525" y="3814379"/>
                </a:cubicBezTo>
                <a:cubicBezTo>
                  <a:pt x="7716909" y="3814566"/>
                  <a:pt x="7719286" y="3820982"/>
                  <a:pt x="7725798" y="3819156"/>
                </a:cubicBezTo>
                <a:cubicBezTo>
                  <a:pt x="7726956" y="3821310"/>
                  <a:pt x="7726455" y="3822867"/>
                  <a:pt x="7725696" y="3824939"/>
                </a:cubicBezTo>
                <a:lnTo>
                  <a:pt x="7725401" y="3826525"/>
                </a:lnTo>
                <a:lnTo>
                  <a:pt x="7724193" y="3825981"/>
                </a:lnTo>
                <a:cubicBezTo>
                  <a:pt x="7718839" y="3824642"/>
                  <a:pt x="7712227" y="3824334"/>
                  <a:pt x="7707943" y="3823264"/>
                </a:cubicBezTo>
                <a:cubicBezTo>
                  <a:pt x="7707943" y="3823264"/>
                  <a:pt x="7707943" y="3823264"/>
                  <a:pt x="7707196" y="3828455"/>
                </a:cubicBezTo>
                <a:cubicBezTo>
                  <a:pt x="7706449" y="3833643"/>
                  <a:pt x="7706449" y="3833643"/>
                  <a:pt x="7706449" y="3833643"/>
                </a:cubicBezTo>
                <a:cubicBezTo>
                  <a:pt x="7705700" y="3838831"/>
                  <a:pt x="7705700" y="3838831"/>
                  <a:pt x="7705700" y="3838831"/>
                </a:cubicBezTo>
                <a:cubicBezTo>
                  <a:pt x="7681495" y="3822033"/>
                  <a:pt x="7670684" y="3835459"/>
                  <a:pt x="7654297" y="3825989"/>
                </a:cubicBezTo>
                <a:cubicBezTo>
                  <a:pt x="7646480" y="3818660"/>
                  <a:pt x="7640901" y="3795763"/>
                  <a:pt x="7658782" y="3794854"/>
                </a:cubicBezTo>
                <a:cubicBezTo>
                  <a:pt x="7659530" y="3789665"/>
                  <a:pt x="7652460" y="3777146"/>
                  <a:pt x="7653207" y="3771956"/>
                </a:cubicBezTo>
                <a:cubicBezTo>
                  <a:pt x="7661772" y="3774096"/>
                  <a:pt x="7669592" y="3781426"/>
                  <a:pt x="7678160" y="3783567"/>
                </a:cubicBezTo>
                <a:cubicBezTo>
                  <a:pt x="7682444" y="3784637"/>
                  <a:pt x="7684586" y="3785173"/>
                  <a:pt x="7686727" y="3785707"/>
                </a:cubicBezTo>
                <a:lnTo>
                  <a:pt x="7692263" y="3787091"/>
                </a:lnTo>
                <a:lnTo>
                  <a:pt x="7689535" y="3790521"/>
                </a:lnTo>
                <a:cubicBezTo>
                  <a:pt x="7691693" y="3789469"/>
                  <a:pt x="7692892" y="3788377"/>
                  <a:pt x="7693446" y="3787471"/>
                </a:cubicBezTo>
                <a:lnTo>
                  <a:pt x="7693449" y="3787387"/>
                </a:lnTo>
                <a:lnTo>
                  <a:pt x="7695295" y="3787848"/>
                </a:lnTo>
                <a:cubicBezTo>
                  <a:pt x="7703862" y="3789989"/>
                  <a:pt x="7703862" y="3789989"/>
                  <a:pt x="7703862" y="3789989"/>
                </a:cubicBezTo>
                <a:cubicBezTo>
                  <a:pt x="7703862" y="3789989"/>
                  <a:pt x="7704610" y="3784800"/>
                  <a:pt x="7696043" y="3782658"/>
                </a:cubicBezTo>
                <a:cubicBezTo>
                  <a:pt x="7686727" y="3785707"/>
                  <a:pt x="7687475" y="3780518"/>
                  <a:pt x="7678908" y="3778378"/>
                </a:cubicBezTo>
                <a:cubicBezTo>
                  <a:pt x="7670340" y="3776237"/>
                  <a:pt x="7661772" y="3774096"/>
                  <a:pt x="7653207" y="3771956"/>
                </a:cubicBezTo>
                <a:cubicBezTo>
                  <a:pt x="7654702" y="3761578"/>
                  <a:pt x="7655450" y="3756388"/>
                  <a:pt x="7656944" y="3746011"/>
                </a:cubicBezTo>
                <a:cubicBezTo>
                  <a:pt x="7640556" y="3736541"/>
                  <a:pt x="7639810" y="3741729"/>
                  <a:pt x="7631989" y="3734399"/>
                </a:cubicBezTo>
                <a:cubicBezTo>
                  <a:pt x="7641304" y="3731351"/>
                  <a:pt x="7657693" y="3740820"/>
                  <a:pt x="7667004" y="3737772"/>
                </a:cubicBezTo>
                <a:cubicBezTo>
                  <a:pt x="7668500" y="3727393"/>
                  <a:pt x="7650618" y="3728302"/>
                  <a:pt x="7642799" y="3720972"/>
                </a:cubicBezTo>
                <a:cubicBezTo>
                  <a:pt x="7643547" y="3715784"/>
                  <a:pt x="7652115" y="3717923"/>
                  <a:pt x="7651366" y="3723112"/>
                </a:cubicBezTo>
                <a:cubicBezTo>
                  <a:pt x="7652114" y="3717923"/>
                  <a:pt x="7659099" y="3715636"/>
                  <a:pt x="7665712" y="3715944"/>
                </a:cubicBezTo>
                <a:close/>
                <a:moveTo>
                  <a:pt x="2955488" y="3715944"/>
                </a:moveTo>
                <a:cubicBezTo>
                  <a:pt x="2962100" y="3716253"/>
                  <a:pt x="2968338" y="3719155"/>
                  <a:pt x="2967591" y="3724345"/>
                </a:cubicBezTo>
                <a:cubicBezTo>
                  <a:pt x="2967591" y="3724345"/>
                  <a:pt x="2967591" y="3724345"/>
                  <a:pt x="2966844" y="3729534"/>
                </a:cubicBezTo>
                <a:cubicBezTo>
                  <a:pt x="2966844" y="3729534"/>
                  <a:pt x="2966844" y="3729534"/>
                  <a:pt x="2975411" y="3731674"/>
                </a:cubicBezTo>
                <a:cubicBezTo>
                  <a:pt x="2975411" y="3731674"/>
                  <a:pt x="2975411" y="3731674"/>
                  <a:pt x="2976159" y="3726485"/>
                </a:cubicBezTo>
                <a:cubicBezTo>
                  <a:pt x="2976159" y="3726485"/>
                  <a:pt x="2976159" y="3726485"/>
                  <a:pt x="2984726" y="3728626"/>
                </a:cubicBezTo>
                <a:cubicBezTo>
                  <a:pt x="2993294" y="3730766"/>
                  <a:pt x="3001861" y="3732907"/>
                  <a:pt x="3010426" y="3735046"/>
                </a:cubicBezTo>
                <a:cubicBezTo>
                  <a:pt x="2992546" y="3735955"/>
                  <a:pt x="2998871" y="3753663"/>
                  <a:pt x="2973916" y="3742053"/>
                </a:cubicBezTo>
                <a:cubicBezTo>
                  <a:pt x="2971674" y="3757621"/>
                  <a:pt x="2989555" y="3756712"/>
                  <a:pt x="2997376" y="3764042"/>
                </a:cubicBezTo>
                <a:cubicBezTo>
                  <a:pt x="2997376" y="3764042"/>
                  <a:pt x="2998124" y="3758854"/>
                  <a:pt x="2998124" y="3758854"/>
                </a:cubicBezTo>
                <a:lnTo>
                  <a:pt x="3007805" y="3761664"/>
                </a:lnTo>
                <a:lnTo>
                  <a:pt x="3009573" y="3764183"/>
                </a:lnTo>
                <a:cubicBezTo>
                  <a:pt x="3011826" y="3766384"/>
                  <a:pt x="3011888" y="3768491"/>
                  <a:pt x="3011950" y="3770599"/>
                </a:cubicBezTo>
                <a:cubicBezTo>
                  <a:pt x="3025037" y="3769054"/>
                  <a:pt x="3033989" y="3775751"/>
                  <a:pt x="3040502" y="3773925"/>
                </a:cubicBezTo>
                <a:lnTo>
                  <a:pt x="3039205" y="3768421"/>
                </a:lnTo>
                <a:lnTo>
                  <a:pt x="3052041" y="3769635"/>
                </a:lnTo>
                <a:lnTo>
                  <a:pt x="3062818" y="3767646"/>
                </a:lnTo>
                <a:lnTo>
                  <a:pt x="3064482" y="3770742"/>
                </a:lnTo>
                <a:cubicBezTo>
                  <a:pt x="3064544" y="3772849"/>
                  <a:pt x="3060037" y="3768446"/>
                  <a:pt x="3060099" y="3770554"/>
                </a:cubicBezTo>
                <a:cubicBezTo>
                  <a:pt x="3060099" y="3770554"/>
                  <a:pt x="3060099" y="3770554"/>
                  <a:pt x="3060161" y="3772661"/>
                </a:cubicBezTo>
                <a:cubicBezTo>
                  <a:pt x="3060161" y="3772661"/>
                  <a:pt x="3057908" y="3770461"/>
                  <a:pt x="3057908" y="3770461"/>
                </a:cubicBezTo>
                <a:cubicBezTo>
                  <a:pt x="3057908" y="3770461"/>
                  <a:pt x="3055717" y="3770368"/>
                  <a:pt x="3055780" y="3772474"/>
                </a:cubicBezTo>
                <a:cubicBezTo>
                  <a:pt x="3055780" y="3772474"/>
                  <a:pt x="3055780" y="3772474"/>
                  <a:pt x="3055842" y="3774582"/>
                </a:cubicBezTo>
                <a:cubicBezTo>
                  <a:pt x="3058033" y="3774675"/>
                  <a:pt x="3058033" y="3774675"/>
                  <a:pt x="3058033" y="3774675"/>
                </a:cubicBezTo>
                <a:cubicBezTo>
                  <a:pt x="3066985" y="3781371"/>
                  <a:pt x="3056216" y="3787224"/>
                  <a:pt x="3065042" y="3789705"/>
                </a:cubicBezTo>
                <a:cubicBezTo>
                  <a:pt x="3056339" y="3791438"/>
                  <a:pt x="3060970" y="3800054"/>
                  <a:pt x="3054459" y="3801879"/>
                </a:cubicBezTo>
                <a:cubicBezTo>
                  <a:pt x="3054583" y="3806095"/>
                  <a:pt x="3058967" y="3806282"/>
                  <a:pt x="3061220" y="3808482"/>
                </a:cubicBezTo>
                <a:lnTo>
                  <a:pt x="3059248" y="3812558"/>
                </a:lnTo>
                <a:lnTo>
                  <a:pt x="3052889" y="3810969"/>
                </a:lnTo>
                <a:cubicBezTo>
                  <a:pt x="3052889" y="3810969"/>
                  <a:pt x="3052889" y="3810969"/>
                  <a:pt x="3053700" y="3805337"/>
                </a:cubicBezTo>
                <a:cubicBezTo>
                  <a:pt x="3044543" y="3803049"/>
                  <a:pt x="3043732" y="3808681"/>
                  <a:pt x="3043732" y="3808681"/>
                </a:cubicBezTo>
                <a:cubicBezTo>
                  <a:pt x="3052889" y="3810969"/>
                  <a:pt x="3052889" y="3810969"/>
                  <a:pt x="3052889" y="3810969"/>
                </a:cubicBezTo>
                <a:cubicBezTo>
                  <a:pt x="3052347" y="3814723"/>
                  <a:pt x="3052347" y="3814723"/>
                  <a:pt x="3052347" y="3814723"/>
                </a:cubicBezTo>
                <a:lnTo>
                  <a:pt x="3057568" y="3816027"/>
                </a:lnTo>
                <a:lnTo>
                  <a:pt x="3057353" y="3816472"/>
                </a:lnTo>
                <a:cubicBezTo>
                  <a:pt x="3057166" y="3819358"/>
                  <a:pt x="3058337" y="3822038"/>
                  <a:pt x="3061656" y="3823233"/>
                </a:cubicBezTo>
                <a:cubicBezTo>
                  <a:pt x="3059528" y="3825246"/>
                  <a:pt x="3057335" y="3825152"/>
                  <a:pt x="3053015" y="3827072"/>
                </a:cubicBezTo>
                <a:cubicBezTo>
                  <a:pt x="3052954" y="3824964"/>
                  <a:pt x="3052954" y="3824964"/>
                  <a:pt x="3052954" y="3824964"/>
                </a:cubicBezTo>
                <a:cubicBezTo>
                  <a:pt x="3050762" y="3824870"/>
                  <a:pt x="3050700" y="3822764"/>
                  <a:pt x="3048508" y="3822669"/>
                </a:cubicBezTo>
                <a:cubicBezTo>
                  <a:pt x="3048508" y="3822669"/>
                  <a:pt x="3046379" y="3824684"/>
                  <a:pt x="3048570" y="3824776"/>
                </a:cubicBezTo>
                <a:cubicBezTo>
                  <a:pt x="3048632" y="3826883"/>
                  <a:pt x="3048695" y="3828991"/>
                  <a:pt x="3048695" y="3828991"/>
                </a:cubicBezTo>
                <a:cubicBezTo>
                  <a:pt x="3046628" y="3833112"/>
                  <a:pt x="3046690" y="3835219"/>
                  <a:pt x="3044622" y="3839338"/>
                </a:cubicBezTo>
                <a:cubicBezTo>
                  <a:pt x="3044622" y="3839338"/>
                  <a:pt x="3044685" y="3841446"/>
                  <a:pt x="3044685" y="3841446"/>
                </a:cubicBezTo>
                <a:cubicBezTo>
                  <a:pt x="3044747" y="3843553"/>
                  <a:pt x="3044747" y="3843553"/>
                  <a:pt x="3046940" y="3843646"/>
                </a:cubicBezTo>
                <a:cubicBezTo>
                  <a:pt x="3046940" y="3843646"/>
                  <a:pt x="3049131" y="3843741"/>
                  <a:pt x="3049131" y="3843741"/>
                </a:cubicBezTo>
                <a:cubicBezTo>
                  <a:pt x="3049068" y="3841634"/>
                  <a:pt x="3049068" y="3841634"/>
                  <a:pt x="3049005" y="3839526"/>
                </a:cubicBezTo>
                <a:cubicBezTo>
                  <a:pt x="3048944" y="3837420"/>
                  <a:pt x="3051011" y="3833299"/>
                  <a:pt x="3053140" y="3831286"/>
                </a:cubicBezTo>
                <a:cubicBezTo>
                  <a:pt x="3053140" y="3831286"/>
                  <a:pt x="3053140" y="3831286"/>
                  <a:pt x="3053201" y="3833392"/>
                </a:cubicBezTo>
                <a:cubicBezTo>
                  <a:pt x="3056505" y="3834060"/>
                  <a:pt x="3058727" y="3835207"/>
                  <a:pt x="3060105" y="3836680"/>
                </a:cubicBezTo>
                <a:lnTo>
                  <a:pt x="3060882" y="3838908"/>
                </a:lnTo>
                <a:lnTo>
                  <a:pt x="3057689" y="3838248"/>
                </a:lnTo>
                <a:cubicBezTo>
                  <a:pt x="3056943" y="3843436"/>
                  <a:pt x="3048374" y="3841296"/>
                  <a:pt x="3047627" y="3846486"/>
                </a:cubicBezTo>
                <a:cubicBezTo>
                  <a:pt x="3047627" y="3846486"/>
                  <a:pt x="3047815" y="3845189"/>
                  <a:pt x="3046837" y="3844271"/>
                </a:cubicBezTo>
                <a:lnTo>
                  <a:pt x="3039271" y="3844343"/>
                </a:lnTo>
                <a:lnTo>
                  <a:pt x="3038174" y="3843272"/>
                </a:lnTo>
                <a:cubicBezTo>
                  <a:pt x="3038174" y="3843272"/>
                  <a:pt x="3038174" y="3843272"/>
                  <a:pt x="3040303" y="3841259"/>
                </a:cubicBezTo>
                <a:cubicBezTo>
                  <a:pt x="3040303" y="3841259"/>
                  <a:pt x="3040178" y="3837044"/>
                  <a:pt x="3040116" y="3834937"/>
                </a:cubicBezTo>
                <a:cubicBezTo>
                  <a:pt x="3040116" y="3834937"/>
                  <a:pt x="3037863" y="3832737"/>
                  <a:pt x="3037800" y="3830630"/>
                </a:cubicBezTo>
                <a:cubicBezTo>
                  <a:pt x="3039929" y="3828616"/>
                  <a:pt x="3043937" y="3816160"/>
                  <a:pt x="3037364" y="3815879"/>
                </a:cubicBezTo>
                <a:cubicBezTo>
                  <a:pt x="3037302" y="3813772"/>
                  <a:pt x="3037302" y="3813772"/>
                  <a:pt x="3037240" y="3811665"/>
                </a:cubicBezTo>
                <a:cubicBezTo>
                  <a:pt x="3037240" y="3811665"/>
                  <a:pt x="3039368" y="3809651"/>
                  <a:pt x="3039307" y="3807545"/>
                </a:cubicBezTo>
                <a:cubicBezTo>
                  <a:pt x="3039307" y="3807545"/>
                  <a:pt x="3037114" y="3807451"/>
                  <a:pt x="3037053" y="3805344"/>
                </a:cubicBezTo>
                <a:cubicBezTo>
                  <a:pt x="3037053" y="3805344"/>
                  <a:pt x="3037053" y="3805344"/>
                  <a:pt x="3039244" y="3805437"/>
                </a:cubicBezTo>
                <a:cubicBezTo>
                  <a:pt x="3039183" y="3803330"/>
                  <a:pt x="3036928" y="3801130"/>
                  <a:pt x="3039119" y="3801223"/>
                </a:cubicBezTo>
                <a:cubicBezTo>
                  <a:pt x="3041248" y="3799211"/>
                  <a:pt x="3030355" y="3800848"/>
                  <a:pt x="3032669" y="3805156"/>
                </a:cubicBezTo>
                <a:cubicBezTo>
                  <a:pt x="3032669" y="3805156"/>
                  <a:pt x="3032669" y="3805156"/>
                  <a:pt x="3030478" y="3805063"/>
                </a:cubicBezTo>
                <a:cubicBezTo>
                  <a:pt x="3030355" y="3800848"/>
                  <a:pt x="3030229" y="3796634"/>
                  <a:pt x="3025846" y="3796446"/>
                </a:cubicBezTo>
                <a:cubicBezTo>
                  <a:pt x="3027914" y="3792326"/>
                  <a:pt x="3032234" y="3790406"/>
                  <a:pt x="3027664" y="3783897"/>
                </a:cubicBezTo>
                <a:cubicBezTo>
                  <a:pt x="3023344" y="3785817"/>
                  <a:pt x="3021215" y="3787830"/>
                  <a:pt x="3014640" y="3787549"/>
                </a:cubicBezTo>
                <a:cubicBezTo>
                  <a:pt x="3016956" y="3791856"/>
                  <a:pt x="3017019" y="3793964"/>
                  <a:pt x="3012698" y="3795884"/>
                </a:cubicBezTo>
                <a:cubicBezTo>
                  <a:pt x="3008315" y="3795696"/>
                  <a:pt x="3008253" y="3793589"/>
                  <a:pt x="3008190" y="3791482"/>
                </a:cubicBezTo>
                <a:cubicBezTo>
                  <a:pt x="3006063" y="3793496"/>
                  <a:pt x="3006186" y="3797710"/>
                  <a:pt x="3006249" y="3799817"/>
                </a:cubicBezTo>
                <a:cubicBezTo>
                  <a:pt x="3003994" y="3797616"/>
                  <a:pt x="3003933" y="3795509"/>
                  <a:pt x="2999549" y="3795322"/>
                </a:cubicBezTo>
                <a:lnTo>
                  <a:pt x="2999064" y="3797765"/>
                </a:lnTo>
                <a:lnTo>
                  <a:pt x="2994894" y="3796479"/>
                </a:lnTo>
                <a:cubicBezTo>
                  <a:pt x="2994218" y="3801172"/>
                  <a:pt x="2994218" y="3801172"/>
                  <a:pt x="2993543" y="3805864"/>
                </a:cubicBezTo>
                <a:lnTo>
                  <a:pt x="2995753" y="3805743"/>
                </a:lnTo>
                <a:lnTo>
                  <a:pt x="3000166" y="3806922"/>
                </a:lnTo>
                <a:cubicBezTo>
                  <a:pt x="3001551" y="3807508"/>
                  <a:pt x="3003211" y="3808104"/>
                  <a:pt x="3006498" y="3808245"/>
                </a:cubicBezTo>
                <a:cubicBezTo>
                  <a:pt x="3006560" y="3810352"/>
                  <a:pt x="3006622" y="3812459"/>
                  <a:pt x="3002302" y="3814379"/>
                </a:cubicBezTo>
                <a:cubicBezTo>
                  <a:pt x="3006685" y="3814566"/>
                  <a:pt x="3009062" y="3820982"/>
                  <a:pt x="3015574" y="3819156"/>
                </a:cubicBezTo>
                <a:cubicBezTo>
                  <a:pt x="3016732" y="3821310"/>
                  <a:pt x="3016231" y="3822867"/>
                  <a:pt x="3015472" y="3824939"/>
                </a:cubicBezTo>
                <a:lnTo>
                  <a:pt x="3015177" y="3826525"/>
                </a:lnTo>
                <a:lnTo>
                  <a:pt x="3013970" y="3825981"/>
                </a:lnTo>
                <a:cubicBezTo>
                  <a:pt x="3008615" y="3824642"/>
                  <a:pt x="3002003" y="3824334"/>
                  <a:pt x="2997720" y="3823264"/>
                </a:cubicBezTo>
                <a:cubicBezTo>
                  <a:pt x="2997720" y="3823264"/>
                  <a:pt x="2997720" y="3823264"/>
                  <a:pt x="2996972" y="3828455"/>
                </a:cubicBezTo>
                <a:cubicBezTo>
                  <a:pt x="2996225" y="3833643"/>
                  <a:pt x="2996225" y="3833643"/>
                  <a:pt x="2996225" y="3833643"/>
                </a:cubicBezTo>
                <a:cubicBezTo>
                  <a:pt x="2995477" y="3838831"/>
                  <a:pt x="2995477" y="3838831"/>
                  <a:pt x="2995477" y="3838831"/>
                </a:cubicBezTo>
                <a:cubicBezTo>
                  <a:pt x="2971272" y="3822033"/>
                  <a:pt x="2960461" y="3835459"/>
                  <a:pt x="2944074" y="3825989"/>
                </a:cubicBezTo>
                <a:cubicBezTo>
                  <a:pt x="2936257" y="3818660"/>
                  <a:pt x="2930677" y="3795763"/>
                  <a:pt x="2948558" y="3794854"/>
                </a:cubicBezTo>
                <a:cubicBezTo>
                  <a:pt x="2949307" y="3789665"/>
                  <a:pt x="2942236" y="3777146"/>
                  <a:pt x="2942983" y="3771956"/>
                </a:cubicBezTo>
                <a:cubicBezTo>
                  <a:pt x="2951549" y="3774096"/>
                  <a:pt x="2959369" y="3781426"/>
                  <a:pt x="2967937" y="3783567"/>
                </a:cubicBezTo>
                <a:cubicBezTo>
                  <a:pt x="2972220" y="3784637"/>
                  <a:pt x="2974362" y="3785173"/>
                  <a:pt x="2976503" y="3785707"/>
                </a:cubicBezTo>
                <a:lnTo>
                  <a:pt x="2982039" y="3787091"/>
                </a:lnTo>
                <a:lnTo>
                  <a:pt x="2979312" y="3790521"/>
                </a:lnTo>
                <a:cubicBezTo>
                  <a:pt x="2981469" y="3789469"/>
                  <a:pt x="2982668" y="3788377"/>
                  <a:pt x="2983223" y="3787471"/>
                </a:cubicBezTo>
                <a:lnTo>
                  <a:pt x="2983226" y="3787387"/>
                </a:lnTo>
                <a:lnTo>
                  <a:pt x="2985071" y="3787848"/>
                </a:lnTo>
                <a:cubicBezTo>
                  <a:pt x="2993638" y="3789989"/>
                  <a:pt x="2993638" y="3789989"/>
                  <a:pt x="2993638" y="3789989"/>
                </a:cubicBezTo>
                <a:cubicBezTo>
                  <a:pt x="2993638" y="3789989"/>
                  <a:pt x="2994387" y="3784800"/>
                  <a:pt x="2985819" y="3782658"/>
                </a:cubicBezTo>
                <a:cubicBezTo>
                  <a:pt x="2976503" y="3785707"/>
                  <a:pt x="2977251" y="3780518"/>
                  <a:pt x="2968684" y="3778378"/>
                </a:cubicBezTo>
                <a:cubicBezTo>
                  <a:pt x="2960116" y="3776237"/>
                  <a:pt x="2951549" y="3774096"/>
                  <a:pt x="2942983" y="3771956"/>
                </a:cubicBezTo>
                <a:cubicBezTo>
                  <a:pt x="2944478" y="3761578"/>
                  <a:pt x="2945226" y="3756388"/>
                  <a:pt x="2946720" y="3746011"/>
                </a:cubicBezTo>
                <a:cubicBezTo>
                  <a:pt x="2930332" y="3736541"/>
                  <a:pt x="2929587" y="3741729"/>
                  <a:pt x="2921765" y="3734399"/>
                </a:cubicBezTo>
                <a:cubicBezTo>
                  <a:pt x="2931080" y="3731351"/>
                  <a:pt x="2947469" y="3740820"/>
                  <a:pt x="2956780" y="3737772"/>
                </a:cubicBezTo>
                <a:cubicBezTo>
                  <a:pt x="2958276" y="3727393"/>
                  <a:pt x="2940395" y="3728302"/>
                  <a:pt x="2932575" y="3720972"/>
                </a:cubicBezTo>
                <a:cubicBezTo>
                  <a:pt x="2933323" y="3715784"/>
                  <a:pt x="2941891" y="3717923"/>
                  <a:pt x="2941142" y="3723112"/>
                </a:cubicBezTo>
                <a:cubicBezTo>
                  <a:pt x="2941890" y="3717923"/>
                  <a:pt x="2948876" y="3715636"/>
                  <a:pt x="2955488" y="3715944"/>
                </a:cubicBezTo>
                <a:close/>
                <a:moveTo>
                  <a:pt x="6634190" y="3715414"/>
                </a:moveTo>
                <a:lnTo>
                  <a:pt x="6642272" y="3717160"/>
                </a:lnTo>
                <a:lnTo>
                  <a:pt x="6644767" y="3715905"/>
                </a:lnTo>
                <a:lnTo>
                  <a:pt x="6650814" y="3719453"/>
                </a:lnTo>
                <a:cubicBezTo>
                  <a:pt x="6659257" y="3718971"/>
                  <a:pt x="6659160" y="3716194"/>
                  <a:pt x="6667799" y="3721263"/>
                </a:cubicBezTo>
                <a:cubicBezTo>
                  <a:pt x="6667896" y="3724040"/>
                  <a:pt x="6651104" y="3727781"/>
                  <a:pt x="6642660" y="3728265"/>
                </a:cubicBezTo>
                <a:lnTo>
                  <a:pt x="6638463" y="3727526"/>
                </a:lnTo>
                <a:close/>
                <a:moveTo>
                  <a:pt x="1923966" y="3715414"/>
                </a:moveTo>
                <a:lnTo>
                  <a:pt x="1932048" y="3717160"/>
                </a:lnTo>
                <a:lnTo>
                  <a:pt x="1934543" y="3715905"/>
                </a:lnTo>
                <a:lnTo>
                  <a:pt x="1940590" y="3719453"/>
                </a:lnTo>
                <a:cubicBezTo>
                  <a:pt x="1949033" y="3718971"/>
                  <a:pt x="1948936" y="3716194"/>
                  <a:pt x="1957575" y="3721263"/>
                </a:cubicBezTo>
                <a:cubicBezTo>
                  <a:pt x="1957672" y="3724040"/>
                  <a:pt x="1940880" y="3727781"/>
                  <a:pt x="1932436" y="3728265"/>
                </a:cubicBezTo>
                <a:lnTo>
                  <a:pt x="1928239" y="3727526"/>
                </a:lnTo>
                <a:close/>
                <a:moveTo>
                  <a:pt x="6642175" y="3714384"/>
                </a:moveTo>
                <a:cubicBezTo>
                  <a:pt x="6646445" y="3715530"/>
                  <a:pt x="6646445" y="3715530"/>
                  <a:pt x="6645390" y="3715591"/>
                </a:cubicBezTo>
                <a:lnTo>
                  <a:pt x="6644767" y="3715905"/>
                </a:lnTo>
                <a:close/>
                <a:moveTo>
                  <a:pt x="1931952" y="3714384"/>
                </a:moveTo>
                <a:cubicBezTo>
                  <a:pt x="1936222" y="3715530"/>
                  <a:pt x="1936222" y="3715530"/>
                  <a:pt x="1935166" y="3715591"/>
                </a:cubicBezTo>
                <a:lnTo>
                  <a:pt x="1934543" y="3715905"/>
                </a:lnTo>
                <a:close/>
                <a:moveTo>
                  <a:pt x="6580407" y="3706410"/>
                </a:moveTo>
                <a:lnTo>
                  <a:pt x="6582195" y="3708922"/>
                </a:lnTo>
                <a:cubicBezTo>
                  <a:pt x="6584314" y="3710227"/>
                  <a:pt x="6587456" y="3711220"/>
                  <a:pt x="6591617" y="3711653"/>
                </a:cubicBezTo>
                <a:lnTo>
                  <a:pt x="6594902" y="3709978"/>
                </a:lnTo>
                <a:lnTo>
                  <a:pt x="6596148" y="3711767"/>
                </a:lnTo>
                <a:cubicBezTo>
                  <a:pt x="6596148" y="3711767"/>
                  <a:pt x="6596737" y="3713699"/>
                  <a:pt x="6596737" y="3713699"/>
                </a:cubicBezTo>
                <a:lnTo>
                  <a:pt x="6600164" y="3720396"/>
                </a:lnTo>
                <a:lnTo>
                  <a:pt x="6596168" y="3719652"/>
                </a:lnTo>
                <a:cubicBezTo>
                  <a:pt x="6591869" y="3718850"/>
                  <a:pt x="6587559" y="3717697"/>
                  <a:pt x="6583199" y="3715153"/>
                </a:cubicBezTo>
                <a:lnTo>
                  <a:pt x="6582533" y="3715328"/>
                </a:lnTo>
                <a:close/>
                <a:moveTo>
                  <a:pt x="1870184" y="3706410"/>
                </a:moveTo>
                <a:lnTo>
                  <a:pt x="1871971" y="3708922"/>
                </a:lnTo>
                <a:cubicBezTo>
                  <a:pt x="1874090" y="3710227"/>
                  <a:pt x="1877232" y="3711220"/>
                  <a:pt x="1881393" y="3711653"/>
                </a:cubicBezTo>
                <a:lnTo>
                  <a:pt x="1884678" y="3709978"/>
                </a:lnTo>
                <a:lnTo>
                  <a:pt x="1885925" y="3711767"/>
                </a:lnTo>
                <a:cubicBezTo>
                  <a:pt x="1885925" y="3711767"/>
                  <a:pt x="1886513" y="3713699"/>
                  <a:pt x="1886513" y="3713699"/>
                </a:cubicBezTo>
                <a:lnTo>
                  <a:pt x="1889940" y="3720396"/>
                </a:lnTo>
                <a:lnTo>
                  <a:pt x="1885944" y="3719652"/>
                </a:lnTo>
                <a:cubicBezTo>
                  <a:pt x="1881646" y="3718850"/>
                  <a:pt x="1877335" y="3717697"/>
                  <a:pt x="1872975" y="3715153"/>
                </a:cubicBezTo>
                <a:lnTo>
                  <a:pt x="1872309" y="3715328"/>
                </a:lnTo>
                <a:close/>
                <a:moveTo>
                  <a:pt x="7079307" y="3700865"/>
                </a:moveTo>
                <a:cubicBezTo>
                  <a:pt x="7070883" y="3701346"/>
                  <a:pt x="7062552" y="3704505"/>
                  <a:pt x="7054129" y="3704988"/>
                </a:cubicBezTo>
                <a:cubicBezTo>
                  <a:pt x="7057358" y="3706815"/>
                  <a:pt x="7064102" y="3707310"/>
                  <a:pt x="7070372" y="3706982"/>
                </a:cubicBezTo>
                <a:cubicBezTo>
                  <a:pt x="7076641" y="3706656"/>
                  <a:pt x="7082437" y="3705507"/>
                  <a:pt x="7083771" y="3704047"/>
                </a:cubicBezTo>
                <a:cubicBezTo>
                  <a:pt x="7084660" y="3703074"/>
                  <a:pt x="7083568" y="3701963"/>
                  <a:pt x="7079307" y="3700865"/>
                </a:cubicBezTo>
                <a:close/>
                <a:moveTo>
                  <a:pt x="2369084" y="3700865"/>
                </a:moveTo>
                <a:cubicBezTo>
                  <a:pt x="2360660" y="3701346"/>
                  <a:pt x="2352329" y="3704505"/>
                  <a:pt x="2343905" y="3704988"/>
                </a:cubicBezTo>
                <a:cubicBezTo>
                  <a:pt x="2347134" y="3706815"/>
                  <a:pt x="2353878" y="3707310"/>
                  <a:pt x="2360148" y="3706982"/>
                </a:cubicBezTo>
                <a:cubicBezTo>
                  <a:pt x="2366417" y="3706656"/>
                  <a:pt x="2372213" y="3705507"/>
                  <a:pt x="2373547" y="3704047"/>
                </a:cubicBezTo>
                <a:cubicBezTo>
                  <a:pt x="2374437" y="3703074"/>
                  <a:pt x="2373344" y="3701963"/>
                  <a:pt x="2369084" y="3700865"/>
                </a:cubicBezTo>
                <a:close/>
                <a:moveTo>
                  <a:pt x="6666637" y="3687950"/>
                </a:moveTo>
                <a:cubicBezTo>
                  <a:pt x="6683527" y="3686983"/>
                  <a:pt x="6675276" y="3693019"/>
                  <a:pt x="6683720" y="3692536"/>
                </a:cubicBezTo>
                <a:cubicBezTo>
                  <a:pt x="6692165" y="3692053"/>
                  <a:pt x="6692262" y="3694829"/>
                  <a:pt x="6700610" y="3691570"/>
                </a:cubicBezTo>
                <a:cubicBezTo>
                  <a:pt x="6709150" y="3693864"/>
                  <a:pt x="6709247" y="3696639"/>
                  <a:pt x="6717788" y="3698933"/>
                </a:cubicBezTo>
                <a:cubicBezTo>
                  <a:pt x="6700805" y="3697122"/>
                  <a:pt x="6692359" y="3697605"/>
                  <a:pt x="6684010" y="3700865"/>
                </a:cubicBezTo>
                <a:cubicBezTo>
                  <a:pt x="6684107" y="3703640"/>
                  <a:pt x="6692456" y="3700382"/>
                  <a:pt x="6700997" y="3702675"/>
                </a:cubicBezTo>
                <a:cubicBezTo>
                  <a:pt x="6692649" y="3705934"/>
                  <a:pt x="6684205" y="3706416"/>
                  <a:pt x="6684398" y="3711969"/>
                </a:cubicBezTo>
                <a:cubicBezTo>
                  <a:pt x="6692842" y="3711486"/>
                  <a:pt x="6701191" y="3708227"/>
                  <a:pt x="6701095" y="3705450"/>
                </a:cubicBezTo>
                <a:cubicBezTo>
                  <a:pt x="6709537" y="3704968"/>
                  <a:pt x="6709634" y="3707745"/>
                  <a:pt x="6718079" y="3707260"/>
                </a:cubicBezTo>
                <a:cubicBezTo>
                  <a:pt x="6718079" y="3707260"/>
                  <a:pt x="6718079" y="3707260"/>
                  <a:pt x="6726524" y="3706778"/>
                </a:cubicBezTo>
                <a:cubicBezTo>
                  <a:pt x="6717885" y="3701709"/>
                  <a:pt x="6726136" y="3695673"/>
                  <a:pt x="6725943" y="3690121"/>
                </a:cubicBezTo>
                <a:cubicBezTo>
                  <a:pt x="6734485" y="3692414"/>
                  <a:pt x="6734582" y="3695190"/>
                  <a:pt x="6734678" y="3697968"/>
                </a:cubicBezTo>
                <a:cubicBezTo>
                  <a:pt x="6743220" y="3700259"/>
                  <a:pt x="6743220" y="3700259"/>
                  <a:pt x="6743124" y="3697483"/>
                </a:cubicBezTo>
                <a:cubicBezTo>
                  <a:pt x="6743124" y="3697483"/>
                  <a:pt x="6743124" y="3697483"/>
                  <a:pt x="6743026" y="3694708"/>
                </a:cubicBezTo>
                <a:cubicBezTo>
                  <a:pt x="6742930" y="3691932"/>
                  <a:pt x="6751472" y="3694224"/>
                  <a:pt x="6751375" y="3691449"/>
                </a:cubicBezTo>
                <a:cubicBezTo>
                  <a:pt x="6751375" y="3691449"/>
                  <a:pt x="6751375" y="3691449"/>
                  <a:pt x="6759819" y="3690966"/>
                </a:cubicBezTo>
                <a:cubicBezTo>
                  <a:pt x="6759819" y="3690966"/>
                  <a:pt x="6768457" y="3696035"/>
                  <a:pt x="6760109" y="3699293"/>
                </a:cubicBezTo>
                <a:cubicBezTo>
                  <a:pt x="6760109" y="3699293"/>
                  <a:pt x="6760109" y="3699293"/>
                  <a:pt x="6760012" y="3696518"/>
                </a:cubicBezTo>
                <a:cubicBezTo>
                  <a:pt x="6751665" y="3699777"/>
                  <a:pt x="6751665" y="3699777"/>
                  <a:pt x="6751762" y="3702552"/>
                </a:cubicBezTo>
                <a:cubicBezTo>
                  <a:pt x="6751762" y="3702552"/>
                  <a:pt x="6760205" y="3702070"/>
                  <a:pt x="6760109" y="3699293"/>
                </a:cubicBezTo>
                <a:cubicBezTo>
                  <a:pt x="6768844" y="3707139"/>
                  <a:pt x="6760593" y="3713175"/>
                  <a:pt x="6777580" y="3714985"/>
                </a:cubicBezTo>
                <a:cubicBezTo>
                  <a:pt x="6786024" y="3714502"/>
                  <a:pt x="6794373" y="3711243"/>
                  <a:pt x="6803011" y="3716312"/>
                </a:cubicBezTo>
                <a:cubicBezTo>
                  <a:pt x="6794663" y="3719572"/>
                  <a:pt x="6803107" y="3719088"/>
                  <a:pt x="6794857" y="3725124"/>
                </a:cubicBezTo>
                <a:cubicBezTo>
                  <a:pt x="6786412" y="3725606"/>
                  <a:pt x="6794760" y="3722347"/>
                  <a:pt x="6794663" y="3719572"/>
                </a:cubicBezTo>
                <a:cubicBezTo>
                  <a:pt x="6769327" y="3721020"/>
                  <a:pt x="6778064" y="3728865"/>
                  <a:pt x="6769813" y="3734901"/>
                </a:cubicBezTo>
                <a:cubicBezTo>
                  <a:pt x="6769715" y="3732124"/>
                  <a:pt x="6761271" y="3732608"/>
                  <a:pt x="6761367" y="3735384"/>
                </a:cubicBezTo>
                <a:cubicBezTo>
                  <a:pt x="6761271" y="3732608"/>
                  <a:pt x="6761174" y="3729832"/>
                  <a:pt x="6744286" y="3730798"/>
                </a:cubicBezTo>
                <a:cubicBezTo>
                  <a:pt x="6752730" y="3730314"/>
                  <a:pt x="6744189" y="3728021"/>
                  <a:pt x="6752536" y="3724762"/>
                </a:cubicBezTo>
                <a:cubicBezTo>
                  <a:pt x="6744091" y="3725245"/>
                  <a:pt x="6735356" y="3717400"/>
                  <a:pt x="6752246" y="3716434"/>
                </a:cubicBezTo>
                <a:cubicBezTo>
                  <a:pt x="6752149" y="3713658"/>
                  <a:pt x="6743608" y="3711365"/>
                  <a:pt x="6735163" y="3711847"/>
                </a:cubicBezTo>
                <a:cubicBezTo>
                  <a:pt x="6726718" y="3712331"/>
                  <a:pt x="6726620" y="3709555"/>
                  <a:pt x="6718176" y="3710037"/>
                </a:cubicBezTo>
                <a:cubicBezTo>
                  <a:pt x="6718176" y="3710037"/>
                  <a:pt x="6718273" y="3712814"/>
                  <a:pt x="6718273" y="3712814"/>
                </a:cubicBezTo>
                <a:cubicBezTo>
                  <a:pt x="6709827" y="3713296"/>
                  <a:pt x="6701385" y="3713779"/>
                  <a:pt x="6693037" y="3717039"/>
                </a:cubicBezTo>
                <a:cubicBezTo>
                  <a:pt x="6684496" y="3714745"/>
                  <a:pt x="6676050" y="3715229"/>
                  <a:pt x="6667799" y="3721263"/>
                </a:cubicBezTo>
                <a:cubicBezTo>
                  <a:pt x="6667799" y="3721263"/>
                  <a:pt x="6667701" y="3718488"/>
                  <a:pt x="6667701" y="3718488"/>
                </a:cubicBezTo>
                <a:cubicBezTo>
                  <a:pt x="6676050" y="3715229"/>
                  <a:pt x="6658966" y="3710642"/>
                  <a:pt x="6650427" y="3708348"/>
                </a:cubicBezTo>
                <a:cubicBezTo>
                  <a:pt x="6650427" y="3708348"/>
                  <a:pt x="6658869" y="3707865"/>
                  <a:pt x="6658772" y="3705089"/>
                </a:cubicBezTo>
                <a:cubicBezTo>
                  <a:pt x="6650330" y="3705572"/>
                  <a:pt x="6650330" y="3705572"/>
                  <a:pt x="6641884" y="3706055"/>
                </a:cubicBezTo>
                <a:cubicBezTo>
                  <a:pt x="6650233" y="3702797"/>
                  <a:pt x="6650233" y="3702797"/>
                  <a:pt x="6641498" y="3694950"/>
                </a:cubicBezTo>
                <a:lnTo>
                  <a:pt x="6628354" y="3698871"/>
                </a:lnTo>
                <a:lnTo>
                  <a:pt x="6625452" y="3690644"/>
                </a:lnTo>
                <a:lnTo>
                  <a:pt x="6628684" y="3691512"/>
                </a:lnTo>
                <a:cubicBezTo>
                  <a:pt x="6630820" y="3692085"/>
                  <a:pt x="6632956" y="3692658"/>
                  <a:pt x="6632956" y="3692658"/>
                </a:cubicBezTo>
                <a:cubicBezTo>
                  <a:pt x="6649749" y="3688916"/>
                  <a:pt x="6658289" y="3691210"/>
                  <a:pt x="6666637" y="3687950"/>
                </a:cubicBezTo>
                <a:close/>
                <a:moveTo>
                  <a:pt x="1956413" y="3687950"/>
                </a:moveTo>
                <a:cubicBezTo>
                  <a:pt x="1973303" y="3686983"/>
                  <a:pt x="1965052" y="3693019"/>
                  <a:pt x="1973497" y="3692536"/>
                </a:cubicBezTo>
                <a:cubicBezTo>
                  <a:pt x="1981941" y="3692053"/>
                  <a:pt x="1982039" y="3694829"/>
                  <a:pt x="1990386" y="3691570"/>
                </a:cubicBezTo>
                <a:cubicBezTo>
                  <a:pt x="1998927" y="3693864"/>
                  <a:pt x="1999023" y="3696639"/>
                  <a:pt x="2007565" y="3698933"/>
                </a:cubicBezTo>
                <a:cubicBezTo>
                  <a:pt x="1990581" y="3697122"/>
                  <a:pt x="1982135" y="3697605"/>
                  <a:pt x="1973787" y="3700865"/>
                </a:cubicBezTo>
                <a:cubicBezTo>
                  <a:pt x="1973883" y="3703640"/>
                  <a:pt x="1982232" y="3700382"/>
                  <a:pt x="1990773" y="3702675"/>
                </a:cubicBezTo>
                <a:cubicBezTo>
                  <a:pt x="1982425" y="3705934"/>
                  <a:pt x="1973981" y="3706416"/>
                  <a:pt x="1974174" y="3711969"/>
                </a:cubicBezTo>
                <a:cubicBezTo>
                  <a:pt x="1982619" y="3711486"/>
                  <a:pt x="1990968" y="3708227"/>
                  <a:pt x="1990871" y="3705450"/>
                </a:cubicBezTo>
                <a:cubicBezTo>
                  <a:pt x="1999313" y="3704968"/>
                  <a:pt x="1999410" y="3707745"/>
                  <a:pt x="2007856" y="3707260"/>
                </a:cubicBezTo>
                <a:cubicBezTo>
                  <a:pt x="2007856" y="3707260"/>
                  <a:pt x="2007856" y="3707260"/>
                  <a:pt x="2016300" y="3706778"/>
                </a:cubicBezTo>
                <a:cubicBezTo>
                  <a:pt x="2007661" y="3701709"/>
                  <a:pt x="2015912" y="3695673"/>
                  <a:pt x="2015719" y="3690121"/>
                </a:cubicBezTo>
                <a:cubicBezTo>
                  <a:pt x="2024261" y="3692414"/>
                  <a:pt x="2024358" y="3695190"/>
                  <a:pt x="2024454" y="3697968"/>
                </a:cubicBezTo>
                <a:cubicBezTo>
                  <a:pt x="2032997" y="3700259"/>
                  <a:pt x="2032997" y="3700259"/>
                  <a:pt x="2032900" y="3697483"/>
                </a:cubicBezTo>
                <a:cubicBezTo>
                  <a:pt x="2032900" y="3697483"/>
                  <a:pt x="2032900" y="3697483"/>
                  <a:pt x="2032802" y="3694708"/>
                </a:cubicBezTo>
                <a:cubicBezTo>
                  <a:pt x="2032706" y="3691932"/>
                  <a:pt x="2041248" y="3694224"/>
                  <a:pt x="2041151" y="3691449"/>
                </a:cubicBezTo>
                <a:cubicBezTo>
                  <a:pt x="2041151" y="3691449"/>
                  <a:pt x="2041151" y="3691449"/>
                  <a:pt x="2049595" y="3690966"/>
                </a:cubicBezTo>
                <a:cubicBezTo>
                  <a:pt x="2049595" y="3690966"/>
                  <a:pt x="2058234" y="3696035"/>
                  <a:pt x="2049885" y="3699293"/>
                </a:cubicBezTo>
                <a:cubicBezTo>
                  <a:pt x="2049885" y="3699293"/>
                  <a:pt x="2049885" y="3699293"/>
                  <a:pt x="2049788" y="3696518"/>
                </a:cubicBezTo>
                <a:cubicBezTo>
                  <a:pt x="2041441" y="3699777"/>
                  <a:pt x="2041441" y="3699777"/>
                  <a:pt x="2041538" y="3702552"/>
                </a:cubicBezTo>
                <a:cubicBezTo>
                  <a:pt x="2041538" y="3702552"/>
                  <a:pt x="2049981" y="3702070"/>
                  <a:pt x="2049885" y="3699293"/>
                </a:cubicBezTo>
                <a:cubicBezTo>
                  <a:pt x="2058620" y="3707139"/>
                  <a:pt x="2050369" y="3713175"/>
                  <a:pt x="2067356" y="3714985"/>
                </a:cubicBezTo>
                <a:cubicBezTo>
                  <a:pt x="2075800" y="3714502"/>
                  <a:pt x="2084149" y="3711243"/>
                  <a:pt x="2092787" y="3716312"/>
                </a:cubicBezTo>
                <a:cubicBezTo>
                  <a:pt x="2084439" y="3719572"/>
                  <a:pt x="2092883" y="3719088"/>
                  <a:pt x="2084633" y="3725124"/>
                </a:cubicBezTo>
                <a:cubicBezTo>
                  <a:pt x="2076188" y="3725606"/>
                  <a:pt x="2084536" y="3722347"/>
                  <a:pt x="2084439" y="3719572"/>
                </a:cubicBezTo>
                <a:cubicBezTo>
                  <a:pt x="2059104" y="3721020"/>
                  <a:pt x="2067840" y="3728865"/>
                  <a:pt x="2059589" y="3734901"/>
                </a:cubicBezTo>
                <a:cubicBezTo>
                  <a:pt x="2059491" y="3732124"/>
                  <a:pt x="2051047" y="3732608"/>
                  <a:pt x="2051143" y="3735384"/>
                </a:cubicBezTo>
                <a:cubicBezTo>
                  <a:pt x="2051047" y="3732608"/>
                  <a:pt x="2050950" y="3729832"/>
                  <a:pt x="2034062" y="3730798"/>
                </a:cubicBezTo>
                <a:cubicBezTo>
                  <a:pt x="2042507" y="3730314"/>
                  <a:pt x="2033965" y="3728021"/>
                  <a:pt x="2042312" y="3724762"/>
                </a:cubicBezTo>
                <a:cubicBezTo>
                  <a:pt x="2033868" y="3725245"/>
                  <a:pt x="2025132" y="3717400"/>
                  <a:pt x="2042022" y="3716434"/>
                </a:cubicBezTo>
                <a:cubicBezTo>
                  <a:pt x="2041926" y="3713658"/>
                  <a:pt x="2033384" y="3711365"/>
                  <a:pt x="2024939" y="3711847"/>
                </a:cubicBezTo>
                <a:cubicBezTo>
                  <a:pt x="2016494" y="3712331"/>
                  <a:pt x="2016397" y="3709555"/>
                  <a:pt x="2007952" y="3710037"/>
                </a:cubicBezTo>
                <a:cubicBezTo>
                  <a:pt x="2007952" y="3710037"/>
                  <a:pt x="2008049" y="3712814"/>
                  <a:pt x="2008049" y="3712814"/>
                </a:cubicBezTo>
                <a:cubicBezTo>
                  <a:pt x="1999603" y="3713296"/>
                  <a:pt x="1991161" y="3713779"/>
                  <a:pt x="1982813" y="3717039"/>
                </a:cubicBezTo>
                <a:cubicBezTo>
                  <a:pt x="1974272" y="3714745"/>
                  <a:pt x="1965826" y="3715229"/>
                  <a:pt x="1957575" y="3721263"/>
                </a:cubicBezTo>
                <a:cubicBezTo>
                  <a:pt x="1957575" y="3721263"/>
                  <a:pt x="1957478" y="3718488"/>
                  <a:pt x="1957478" y="3718488"/>
                </a:cubicBezTo>
                <a:cubicBezTo>
                  <a:pt x="1965826" y="3715229"/>
                  <a:pt x="1948742" y="3710642"/>
                  <a:pt x="1940203" y="3708348"/>
                </a:cubicBezTo>
                <a:cubicBezTo>
                  <a:pt x="1940203" y="3708348"/>
                  <a:pt x="1948645" y="3707865"/>
                  <a:pt x="1948549" y="3705089"/>
                </a:cubicBezTo>
                <a:cubicBezTo>
                  <a:pt x="1940106" y="3705572"/>
                  <a:pt x="1940106" y="3705572"/>
                  <a:pt x="1931661" y="3706055"/>
                </a:cubicBezTo>
                <a:cubicBezTo>
                  <a:pt x="1940009" y="3702797"/>
                  <a:pt x="1940009" y="3702797"/>
                  <a:pt x="1931274" y="3694950"/>
                </a:cubicBezTo>
                <a:lnTo>
                  <a:pt x="1918130" y="3698871"/>
                </a:lnTo>
                <a:lnTo>
                  <a:pt x="1915228" y="3690644"/>
                </a:lnTo>
                <a:lnTo>
                  <a:pt x="1918461" y="3691512"/>
                </a:lnTo>
                <a:cubicBezTo>
                  <a:pt x="1920596" y="3692085"/>
                  <a:pt x="1922732" y="3692658"/>
                  <a:pt x="1922732" y="3692658"/>
                </a:cubicBezTo>
                <a:cubicBezTo>
                  <a:pt x="1939525" y="3688916"/>
                  <a:pt x="1948065" y="3691210"/>
                  <a:pt x="1956413" y="3687950"/>
                </a:cubicBezTo>
                <a:close/>
                <a:moveTo>
                  <a:pt x="10970025" y="3684567"/>
                </a:moveTo>
                <a:cubicBezTo>
                  <a:pt x="10957899" y="3684727"/>
                  <a:pt x="10968863" y="3688023"/>
                  <a:pt x="10967702" y="3691481"/>
                </a:cubicBezTo>
                <a:cubicBezTo>
                  <a:pt x="10967702" y="3691481"/>
                  <a:pt x="10968863" y="3688023"/>
                  <a:pt x="10970025" y="3684567"/>
                </a:cubicBezTo>
                <a:close/>
                <a:moveTo>
                  <a:pt x="6610763" y="3679230"/>
                </a:moveTo>
                <a:lnTo>
                  <a:pt x="6611239" y="3679724"/>
                </a:lnTo>
                <a:lnTo>
                  <a:pt x="6620633" y="3705742"/>
                </a:lnTo>
                <a:lnTo>
                  <a:pt x="6619717" y="3707324"/>
                </a:lnTo>
                <a:lnTo>
                  <a:pt x="6621952" y="3709399"/>
                </a:lnTo>
                <a:lnTo>
                  <a:pt x="6627077" y="3723592"/>
                </a:lnTo>
                <a:lnTo>
                  <a:pt x="6625576" y="3723678"/>
                </a:lnTo>
                <a:cubicBezTo>
                  <a:pt x="6634214" y="3728747"/>
                  <a:pt x="6617615" y="3738043"/>
                  <a:pt x="6626350" y="3745889"/>
                </a:cubicBezTo>
                <a:cubicBezTo>
                  <a:pt x="6626350" y="3745889"/>
                  <a:pt x="6626350" y="3745889"/>
                  <a:pt x="6626447" y="3748664"/>
                </a:cubicBezTo>
                <a:cubicBezTo>
                  <a:pt x="6634893" y="3748181"/>
                  <a:pt x="6634893" y="3748181"/>
                  <a:pt x="6634893" y="3748181"/>
                </a:cubicBezTo>
                <a:lnTo>
                  <a:pt x="6634816" y="3746006"/>
                </a:lnTo>
                <a:lnTo>
                  <a:pt x="6637639" y="3756305"/>
                </a:lnTo>
                <a:lnTo>
                  <a:pt x="6636250" y="3756796"/>
                </a:lnTo>
                <a:cubicBezTo>
                  <a:pt x="6633119" y="3758019"/>
                  <a:pt x="6631057" y="3759527"/>
                  <a:pt x="6635376" y="3762062"/>
                </a:cubicBezTo>
                <a:cubicBezTo>
                  <a:pt x="6626932" y="3762545"/>
                  <a:pt x="6626932" y="3762545"/>
                  <a:pt x="6626932" y="3762545"/>
                </a:cubicBezTo>
                <a:cubicBezTo>
                  <a:pt x="6627027" y="3765322"/>
                  <a:pt x="6627027" y="3765322"/>
                  <a:pt x="6627027" y="3765322"/>
                </a:cubicBezTo>
                <a:cubicBezTo>
                  <a:pt x="6631299" y="3766468"/>
                  <a:pt x="6633410" y="3766347"/>
                  <a:pt x="6635521" y="3766227"/>
                </a:cubicBezTo>
                <a:lnTo>
                  <a:pt x="6640503" y="3766757"/>
                </a:lnTo>
                <a:lnTo>
                  <a:pt x="6643674" y="3778326"/>
                </a:lnTo>
                <a:lnTo>
                  <a:pt x="6639136" y="3778884"/>
                </a:lnTo>
                <a:cubicBezTo>
                  <a:pt x="6635981" y="3779413"/>
                  <a:pt x="6631783" y="3780349"/>
                  <a:pt x="6627609" y="3781979"/>
                </a:cubicBezTo>
                <a:cubicBezTo>
                  <a:pt x="6627609" y="3781979"/>
                  <a:pt x="6627706" y="3784754"/>
                  <a:pt x="6627706" y="3784754"/>
                </a:cubicBezTo>
                <a:cubicBezTo>
                  <a:pt x="6619261" y="3785238"/>
                  <a:pt x="6610623" y="3780169"/>
                  <a:pt x="6602277" y="3783427"/>
                </a:cubicBezTo>
                <a:cubicBezTo>
                  <a:pt x="6602325" y="3784816"/>
                  <a:pt x="6602373" y="3786203"/>
                  <a:pt x="6601354" y="3787304"/>
                </a:cubicBezTo>
                <a:lnTo>
                  <a:pt x="6599851" y="3787747"/>
                </a:lnTo>
                <a:lnTo>
                  <a:pt x="6595564" y="3772172"/>
                </a:lnTo>
                <a:cubicBezTo>
                  <a:pt x="6600142" y="3763203"/>
                  <a:pt x="6598463" y="3752910"/>
                  <a:pt x="6589760" y="3748360"/>
                </a:cubicBezTo>
                <a:cubicBezTo>
                  <a:pt x="6589171" y="3746429"/>
                  <a:pt x="6589171" y="3746429"/>
                  <a:pt x="6589171" y="3746429"/>
                </a:cubicBezTo>
                <a:cubicBezTo>
                  <a:pt x="6587991" y="3742566"/>
                  <a:pt x="6588671" y="3739999"/>
                  <a:pt x="6587492" y="3736136"/>
                </a:cubicBezTo>
                <a:lnTo>
                  <a:pt x="6586926" y="3733757"/>
                </a:lnTo>
                <a:lnTo>
                  <a:pt x="6600845" y="3731262"/>
                </a:lnTo>
                <a:lnTo>
                  <a:pt x="6604501" y="3729642"/>
                </a:lnTo>
                <a:lnTo>
                  <a:pt x="6604580" y="3729810"/>
                </a:lnTo>
                <a:cubicBezTo>
                  <a:pt x="6603901" y="3732378"/>
                  <a:pt x="6605170" y="3731742"/>
                  <a:pt x="6608298" y="3732403"/>
                </a:cubicBezTo>
                <a:cubicBezTo>
                  <a:pt x="6610837" y="3731133"/>
                  <a:pt x="6612785" y="3727930"/>
                  <a:pt x="6614053" y="3727296"/>
                </a:cubicBezTo>
                <a:cubicBezTo>
                  <a:pt x="6614144" y="3722798"/>
                  <a:pt x="6611696" y="3719571"/>
                  <a:pt x="6609249" y="3716343"/>
                </a:cubicBezTo>
                <a:cubicBezTo>
                  <a:pt x="6606800" y="3713115"/>
                  <a:pt x="6605621" y="3709252"/>
                  <a:pt x="6605032" y="3707321"/>
                </a:cubicBezTo>
                <a:cubicBezTo>
                  <a:pt x="6605032" y="3707321"/>
                  <a:pt x="6605032" y="3707321"/>
                  <a:pt x="6606301" y="3706685"/>
                </a:cubicBezTo>
                <a:lnTo>
                  <a:pt x="6607194" y="3705556"/>
                </a:lnTo>
                <a:lnTo>
                  <a:pt x="6607978" y="3705351"/>
                </a:lnTo>
                <a:lnTo>
                  <a:pt x="6607952" y="3704597"/>
                </a:lnTo>
                <a:lnTo>
                  <a:pt x="6609897" y="3702138"/>
                </a:lnTo>
                <a:cubicBezTo>
                  <a:pt x="6611190" y="3697838"/>
                  <a:pt x="6606549" y="3694316"/>
                  <a:pt x="6604712" y="3691895"/>
                </a:cubicBezTo>
                <a:cubicBezTo>
                  <a:pt x="6604712" y="3691895"/>
                  <a:pt x="6604712" y="3691895"/>
                  <a:pt x="6603444" y="3692530"/>
                </a:cubicBezTo>
                <a:lnTo>
                  <a:pt x="6599991" y="3681217"/>
                </a:lnTo>
                <a:lnTo>
                  <a:pt x="6603777" y="3682114"/>
                </a:lnTo>
                <a:close/>
                <a:moveTo>
                  <a:pt x="1900539" y="3679230"/>
                </a:moveTo>
                <a:lnTo>
                  <a:pt x="1901015" y="3679724"/>
                </a:lnTo>
                <a:lnTo>
                  <a:pt x="1910409" y="3705742"/>
                </a:lnTo>
                <a:lnTo>
                  <a:pt x="1909493" y="3707324"/>
                </a:lnTo>
                <a:lnTo>
                  <a:pt x="1911729" y="3709399"/>
                </a:lnTo>
                <a:lnTo>
                  <a:pt x="1916853" y="3723592"/>
                </a:lnTo>
                <a:lnTo>
                  <a:pt x="1915353" y="3723678"/>
                </a:lnTo>
                <a:cubicBezTo>
                  <a:pt x="1923990" y="3728747"/>
                  <a:pt x="1907391" y="3738043"/>
                  <a:pt x="1916126" y="3745889"/>
                </a:cubicBezTo>
                <a:cubicBezTo>
                  <a:pt x="1916126" y="3745889"/>
                  <a:pt x="1916126" y="3745889"/>
                  <a:pt x="1916224" y="3748664"/>
                </a:cubicBezTo>
                <a:cubicBezTo>
                  <a:pt x="1924669" y="3748181"/>
                  <a:pt x="1924669" y="3748181"/>
                  <a:pt x="1924669" y="3748181"/>
                </a:cubicBezTo>
                <a:lnTo>
                  <a:pt x="1924592" y="3746006"/>
                </a:lnTo>
                <a:lnTo>
                  <a:pt x="1927415" y="3756305"/>
                </a:lnTo>
                <a:lnTo>
                  <a:pt x="1926026" y="3756796"/>
                </a:lnTo>
                <a:cubicBezTo>
                  <a:pt x="1922896" y="3758019"/>
                  <a:pt x="1920833" y="3759527"/>
                  <a:pt x="1925152" y="3762062"/>
                </a:cubicBezTo>
                <a:cubicBezTo>
                  <a:pt x="1916708" y="3762545"/>
                  <a:pt x="1916708" y="3762545"/>
                  <a:pt x="1916708" y="3762545"/>
                </a:cubicBezTo>
                <a:cubicBezTo>
                  <a:pt x="1916804" y="3765322"/>
                  <a:pt x="1916804" y="3765322"/>
                  <a:pt x="1916804" y="3765322"/>
                </a:cubicBezTo>
                <a:cubicBezTo>
                  <a:pt x="1921076" y="3766468"/>
                  <a:pt x="1923187" y="3766347"/>
                  <a:pt x="1925297" y="3766227"/>
                </a:cubicBezTo>
                <a:lnTo>
                  <a:pt x="1930280" y="3766757"/>
                </a:lnTo>
                <a:lnTo>
                  <a:pt x="1933450" y="3778326"/>
                </a:lnTo>
                <a:lnTo>
                  <a:pt x="1928913" y="3778884"/>
                </a:lnTo>
                <a:cubicBezTo>
                  <a:pt x="1925757" y="3779413"/>
                  <a:pt x="1921559" y="3780349"/>
                  <a:pt x="1917386" y="3781979"/>
                </a:cubicBezTo>
                <a:cubicBezTo>
                  <a:pt x="1917386" y="3781979"/>
                  <a:pt x="1917482" y="3784754"/>
                  <a:pt x="1917482" y="3784754"/>
                </a:cubicBezTo>
                <a:cubicBezTo>
                  <a:pt x="1909038" y="3785238"/>
                  <a:pt x="1900399" y="3780169"/>
                  <a:pt x="1892053" y="3783427"/>
                </a:cubicBezTo>
                <a:cubicBezTo>
                  <a:pt x="1892101" y="3784816"/>
                  <a:pt x="1892150" y="3786203"/>
                  <a:pt x="1891130" y="3787304"/>
                </a:cubicBezTo>
                <a:lnTo>
                  <a:pt x="1889627" y="3787747"/>
                </a:lnTo>
                <a:lnTo>
                  <a:pt x="1885341" y="3772172"/>
                </a:lnTo>
                <a:cubicBezTo>
                  <a:pt x="1889918" y="3763203"/>
                  <a:pt x="1888240" y="3752910"/>
                  <a:pt x="1879537" y="3748360"/>
                </a:cubicBezTo>
                <a:cubicBezTo>
                  <a:pt x="1878947" y="3746429"/>
                  <a:pt x="1878947" y="3746429"/>
                  <a:pt x="1878947" y="3746429"/>
                </a:cubicBezTo>
                <a:cubicBezTo>
                  <a:pt x="1877767" y="3742566"/>
                  <a:pt x="1878448" y="3739999"/>
                  <a:pt x="1877268" y="3736136"/>
                </a:cubicBezTo>
                <a:lnTo>
                  <a:pt x="1876702" y="3733757"/>
                </a:lnTo>
                <a:lnTo>
                  <a:pt x="1890621" y="3731262"/>
                </a:lnTo>
                <a:lnTo>
                  <a:pt x="1894277" y="3729642"/>
                </a:lnTo>
                <a:lnTo>
                  <a:pt x="1894356" y="3729810"/>
                </a:lnTo>
                <a:cubicBezTo>
                  <a:pt x="1893678" y="3732378"/>
                  <a:pt x="1894946" y="3731742"/>
                  <a:pt x="1898074" y="3732403"/>
                </a:cubicBezTo>
                <a:cubicBezTo>
                  <a:pt x="1900613" y="3731133"/>
                  <a:pt x="1902561" y="3727930"/>
                  <a:pt x="1903830" y="3727296"/>
                </a:cubicBezTo>
                <a:cubicBezTo>
                  <a:pt x="1903920" y="3722798"/>
                  <a:pt x="1901472" y="3719571"/>
                  <a:pt x="1899025" y="3716343"/>
                </a:cubicBezTo>
                <a:cubicBezTo>
                  <a:pt x="1896577" y="3713115"/>
                  <a:pt x="1895397" y="3709252"/>
                  <a:pt x="1894808" y="3707321"/>
                </a:cubicBezTo>
                <a:cubicBezTo>
                  <a:pt x="1894808" y="3707321"/>
                  <a:pt x="1894808" y="3707321"/>
                  <a:pt x="1896078" y="3706685"/>
                </a:cubicBezTo>
                <a:lnTo>
                  <a:pt x="1896970" y="3705556"/>
                </a:lnTo>
                <a:lnTo>
                  <a:pt x="1897754" y="3705351"/>
                </a:lnTo>
                <a:lnTo>
                  <a:pt x="1897729" y="3704597"/>
                </a:lnTo>
                <a:lnTo>
                  <a:pt x="1899673" y="3702138"/>
                </a:lnTo>
                <a:cubicBezTo>
                  <a:pt x="1900966" y="3697838"/>
                  <a:pt x="1896325" y="3694316"/>
                  <a:pt x="1894488" y="3691895"/>
                </a:cubicBezTo>
                <a:cubicBezTo>
                  <a:pt x="1894488" y="3691895"/>
                  <a:pt x="1894488" y="3691895"/>
                  <a:pt x="1893220" y="3692530"/>
                </a:cubicBezTo>
                <a:lnTo>
                  <a:pt x="1889768" y="3681217"/>
                </a:lnTo>
                <a:lnTo>
                  <a:pt x="1893553" y="3682114"/>
                </a:lnTo>
                <a:close/>
                <a:moveTo>
                  <a:pt x="7047142" y="3677550"/>
                </a:moveTo>
                <a:cubicBezTo>
                  <a:pt x="7038116" y="3678066"/>
                  <a:pt x="7038203" y="3680578"/>
                  <a:pt x="7038203" y="3680578"/>
                </a:cubicBezTo>
                <a:cubicBezTo>
                  <a:pt x="7033735" y="3682090"/>
                  <a:pt x="7033757" y="3682718"/>
                  <a:pt x="7036023" y="3682902"/>
                </a:cubicBezTo>
                <a:cubicBezTo>
                  <a:pt x="7038291" y="3683087"/>
                  <a:pt x="7042804" y="3682829"/>
                  <a:pt x="7047318" y="3682571"/>
                </a:cubicBezTo>
                <a:cubicBezTo>
                  <a:pt x="7047230" y="3680061"/>
                  <a:pt x="7047230" y="3680061"/>
                  <a:pt x="7047142" y="3677550"/>
                </a:cubicBezTo>
                <a:close/>
                <a:moveTo>
                  <a:pt x="2336918" y="3677550"/>
                </a:moveTo>
                <a:cubicBezTo>
                  <a:pt x="2327892" y="3678066"/>
                  <a:pt x="2327980" y="3680578"/>
                  <a:pt x="2327980" y="3680578"/>
                </a:cubicBezTo>
                <a:cubicBezTo>
                  <a:pt x="2323511" y="3682090"/>
                  <a:pt x="2323533" y="3682718"/>
                  <a:pt x="2325800" y="3682902"/>
                </a:cubicBezTo>
                <a:cubicBezTo>
                  <a:pt x="2328067" y="3683087"/>
                  <a:pt x="2332580" y="3682829"/>
                  <a:pt x="2337094" y="3682571"/>
                </a:cubicBezTo>
                <a:cubicBezTo>
                  <a:pt x="2337006" y="3680061"/>
                  <a:pt x="2337006" y="3680061"/>
                  <a:pt x="2336918" y="3677550"/>
                </a:cubicBezTo>
                <a:close/>
                <a:moveTo>
                  <a:pt x="7071211" y="3676174"/>
                </a:moveTo>
                <a:cubicBezTo>
                  <a:pt x="7071211" y="3676174"/>
                  <a:pt x="7062280" y="3679416"/>
                  <a:pt x="7062184" y="3676690"/>
                </a:cubicBezTo>
                <a:cubicBezTo>
                  <a:pt x="7053255" y="3679931"/>
                  <a:pt x="7062470" y="3684866"/>
                  <a:pt x="7062564" y="3687592"/>
                </a:cubicBezTo>
                <a:cubicBezTo>
                  <a:pt x="7062564" y="3687592"/>
                  <a:pt x="7053540" y="3688108"/>
                  <a:pt x="7053634" y="3690834"/>
                </a:cubicBezTo>
                <a:cubicBezTo>
                  <a:pt x="7053730" y="3693559"/>
                  <a:pt x="7062850" y="3695769"/>
                  <a:pt x="7071877" y="3695253"/>
                </a:cubicBezTo>
                <a:cubicBezTo>
                  <a:pt x="7080856" y="3693373"/>
                  <a:pt x="7080761" y="3690647"/>
                  <a:pt x="7078385" y="3687370"/>
                </a:cubicBezTo>
                <a:cubicBezTo>
                  <a:pt x="7076011" y="3684092"/>
                  <a:pt x="7071354" y="3680261"/>
                  <a:pt x="7071211" y="3676174"/>
                </a:cubicBezTo>
                <a:close/>
                <a:moveTo>
                  <a:pt x="2360987" y="3676174"/>
                </a:moveTo>
                <a:cubicBezTo>
                  <a:pt x="2360987" y="3676174"/>
                  <a:pt x="2352056" y="3679416"/>
                  <a:pt x="2351961" y="3676690"/>
                </a:cubicBezTo>
                <a:cubicBezTo>
                  <a:pt x="2343031" y="3679931"/>
                  <a:pt x="2352246" y="3684866"/>
                  <a:pt x="2352341" y="3687592"/>
                </a:cubicBezTo>
                <a:cubicBezTo>
                  <a:pt x="2352341" y="3687592"/>
                  <a:pt x="2343316" y="3688108"/>
                  <a:pt x="2343411" y="3690834"/>
                </a:cubicBezTo>
                <a:cubicBezTo>
                  <a:pt x="2343506" y="3693559"/>
                  <a:pt x="2352627" y="3695769"/>
                  <a:pt x="2361653" y="3695253"/>
                </a:cubicBezTo>
                <a:cubicBezTo>
                  <a:pt x="2370632" y="3693373"/>
                  <a:pt x="2370538" y="3690647"/>
                  <a:pt x="2368161" y="3687370"/>
                </a:cubicBezTo>
                <a:cubicBezTo>
                  <a:pt x="2365787" y="3684092"/>
                  <a:pt x="2361130" y="3680261"/>
                  <a:pt x="2360987" y="3676174"/>
                </a:cubicBezTo>
                <a:close/>
                <a:moveTo>
                  <a:pt x="7725885" y="3673953"/>
                </a:moveTo>
                <a:cubicBezTo>
                  <a:pt x="7728076" y="3674046"/>
                  <a:pt x="7728076" y="3674046"/>
                  <a:pt x="7728076" y="3674046"/>
                </a:cubicBezTo>
                <a:cubicBezTo>
                  <a:pt x="7728076" y="3674046"/>
                  <a:pt x="7728076" y="3674046"/>
                  <a:pt x="7730267" y="3674140"/>
                </a:cubicBezTo>
                <a:cubicBezTo>
                  <a:pt x="7730360" y="3677301"/>
                  <a:pt x="7728764" y="3678811"/>
                  <a:pt x="7726321" y="3679496"/>
                </a:cubicBezTo>
                <a:lnTo>
                  <a:pt x="7725410" y="3679537"/>
                </a:lnTo>
                <a:lnTo>
                  <a:pt x="7722040" y="3675044"/>
                </a:lnTo>
                <a:lnTo>
                  <a:pt x="7722073" y="3674579"/>
                </a:lnTo>
                <a:cubicBezTo>
                  <a:pt x="7723145" y="3673836"/>
                  <a:pt x="7724789" y="3673906"/>
                  <a:pt x="7725885" y="3673953"/>
                </a:cubicBezTo>
                <a:close/>
                <a:moveTo>
                  <a:pt x="3015661" y="3673953"/>
                </a:moveTo>
                <a:cubicBezTo>
                  <a:pt x="3017852" y="3674046"/>
                  <a:pt x="3017852" y="3674046"/>
                  <a:pt x="3017852" y="3674046"/>
                </a:cubicBezTo>
                <a:cubicBezTo>
                  <a:pt x="3017852" y="3674046"/>
                  <a:pt x="3017852" y="3674046"/>
                  <a:pt x="3020044" y="3674140"/>
                </a:cubicBezTo>
                <a:cubicBezTo>
                  <a:pt x="3020136" y="3677301"/>
                  <a:pt x="3018540" y="3678811"/>
                  <a:pt x="3016097" y="3679496"/>
                </a:cubicBezTo>
                <a:lnTo>
                  <a:pt x="3015187" y="3679537"/>
                </a:lnTo>
                <a:lnTo>
                  <a:pt x="3011816" y="3675044"/>
                </a:lnTo>
                <a:lnTo>
                  <a:pt x="3011849" y="3674579"/>
                </a:lnTo>
                <a:cubicBezTo>
                  <a:pt x="3012921" y="3673836"/>
                  <a:pt x="3014565" y="3673906"/>
                  <a:pt x="3015661" y="3673953"/>
                </a:cubicBezTo>
                <a:close/>
                <a:moveTo>
                  <a:pt x="7332043" y="3664378"/>
                </a:moveTo>
                <a:cubicBezTo>
                  <a:pt x="7327465" y="3663235"/>
                  <a:pt x="7327263" y="3664642"/>
                  <a:pt x="7328204" y="3666336"/>
                </a:cubicBezTo>
                <a:cubicBezTo>
                  <a:pt x="7329148" y="3668030"/>
                  <a:pt x="7331232" y="3670010"/>
                  <a:pt x="7331232" y="3670010"/>
                </a:cubicBezTo>
                <a:cubicBezTo>
                  <a:pt x="7333522" y="3670581"/>
                  <a:pt x="7334717" y="3670516"/>
                  <a:pt x="7335223" y="3670095"/>
                </a:cubicBezTo>
                <a:cubicBezTo>
                  <a:pt x="7336738" y="3668834"/>
                  <a:pt x="7332043" y="3664378"/>
                  <a:pt x="7332043" y="3664378"/>
                </a:cubicBezTo>
                <a:close/>
                <a:moveTo>
                  <a:pt x="2621819" y="3664378"/>
                </a:moveTo>
                <a:cubicBezTo>
                  <a:pt x="2617241" y="3663235"/>
                  <a:pt x="2617039" y="3664642"/>
                  <a:pt x="2617980" y="3666336"/>
                </a:cubicBezTo>
                <a:cubicBezTo>
                  <a:pt x="2618924" y="3668030"/>
                  <a:pt x="2621008" y="3670010"/>
                  <a:pt x="2621008" y="3670010"/>
                </a:cubicBezTo>
                <a:cubicBezTo>
                  <a:pt x="2623299" y="3670581"/>
                  <a:pt x="2624493" y="3670516"/>
                  <a:pt x="2624999" y="3670095"/>
                </a:cubicBezTo>
                <a:cubicBezTo>
                  <a:pt x="2626514" y="3668834"/>
                  <a:pt x="2621819" y="3664378"/>
                  <a:pt x="2621819" y="3664378"/>
                </a:cubicBezTo>
                <a:close/>
                <a:moveTo>
                  <a:pt x="6593333" y="3664196"/>
                </a:moveTo>
                <a:cubicBezTo>
                  <a:pt x="6601537" y="3662315"/>
                  <a:pt x="6603985" y="3665543"/>
                  <a:pt x="6605396" y="3669568"/>
                </a:cubicBezTo>
                <a:lnTo>
                  <a:pt x="6605693" y="3670504"/>
                </a:lnTo>
                <a:lnTo>
                  <a:pt x="6597798" y="3672730"/>
                </a:lnTo>
                <a:cubicBezTo>
                  <a:pt x="6602357" y="3673811"/>
                  <a:pt x="6602404" y="3675150"/>
                  <a:pt x="6601323" y="3676554"/>
                </a:cubicBezTo>
                <a:lnTo>
                  <a:pt x="6599349" y="3679114"/>
                </a:lnTo>
                <a:lnTo>
                  <a:pt x="6596959" y="3671286"/>
                </a:lnTo>
                <a:cubicBezTo>
                  <a:pt x="6596959" y="3671286"/>
                  <a:pt x="6596959" y="3671286"/>
                  <a:pt x="6598229" y="3670649"/>
                </a:cubicBezTo>
                <a:cubicBezTo>
                  <a:pt x="6593922" y="3666127"/>
                  <a:pt x="6597050" y="3666788"/>
                  <a:pt x="6593333" y="3664196"/>
                </a:cubicBezTo>
                <a:close/>
                <a:moveTo>
                  <a:pt x="1883109" y="3664196"/>
                </a:moveTo>
                <a:cubicBezTo>
                  <a:pt x="1891313" y="3662315"/>
                  <a:pt x="1893761" y="3665543"/>
                  <a:pt x="1895172" y="3669568"/>
                </a:cubicBezTo>
                <a:lnTo>
                  <a:pt x="1895469" y="3670504"/>
                </a:lnTo>
                <a:lnTo>
                  <a:pt x="1887574" y="3672730"/>
                </a:lnTo>
                <a:cubicBezTo>
                  <a:pt x="1892133" y="3673811"/>
                  <a:pt x="1892180" y="3675150"/>
                  <a:pt x="1891099" y="3676554"/>
                </a:cubicBezTo>
                <a:lnTo>
                  <a:pt x="1889125" y="3679114"/>
                </a:lnTo>
                <a:lnTo>
                  <a:pt x="1886735" y="3671286"/>
                </a:lnTo>
                <a:cubicBezTo>
                  <a:pt x="1886735" y="3671286"/>
                  <a:pt x="1886735" y="3671286"/>
                  <a:pt x="1888005" y="3670649"/>
                </a:cubicBezTo>
                <a:cubicBezTo>
                  <a:pt x="1883698" y="3666127"/>
                  <a:pt x="1886826" y="3666788"/>
                  <a:pt x="1883109" y="3664196"/>
                </a:cubicBezTo>
                <a:close/>
                <a:moveTo>
                  <a:pt x="6571348" y="3664066"/>
                </a:moveTo>
                <a:cubicBezTo>
                  <a:pt x="6582681" y="3662847"/>
                  <a:pt x="6576064" y="3679517"/>
                  <a:pt x="6589345" y="3675097"/>
                </a:cubicBezTo>
                <a:cubicBezTo>
                  <a:pt x="6594241" y="3681551"/>
                  <a:pt x="6596009" y="3687346"/>
                  <a:pt x="6595829" y="3696341"/>
                </a:cubicBezTo>
                <a:lnTo>
                  <a:pt x="6594995" y="3697877"/>
                </a:lnTo>
                <a:lnTo>
                  <a:pt x="6594888" y="3697715"/>
                </a:lnTo>
                <a:cubicBezTo>
                  <a:pt x="6594212" y="3696915"/>
                  <a:pt x="6593149" y="3696137"/>
                  <a:pt x="6591057" y="3695586"/>
                </a:cubicBezTo>
                <a:cubicBezTo>
                  <a:pt x="6586943" y="3696492"/>
                  <a:pt x="6583882" y="3697841"/>
                  <a:pt x="6581863" y="3699382"/>
                </a:cubicBezTo>
                <a:lnTo>
                  <a:pt x="6579629" y="3703145"/>
                </a:lnTo>
                <a:lnTo>
                  <a:pt x="6577063" y="3692376"/>
                </a:lnTo>
                <a:lnTo>
                  <a:pt x="6577744" y="3684778"/>
                </a:lnTo>
                <a:lnTo>
                  <a:pt x="6580984" y="3684592"/>
                </a:lnTo>
                <a:lnTo>
                  <a:pt x="6577837" y="3683739"/>
                </a:lnTo>
                <a:lnTo>
                  <a:pt x="6577961" y="3682360"/>
                </a:lnTo>
                <a:cubicBezTo>
                  <a:pt x="6575234" y="3675897"/>
                  <a:pt x="6564482" y="3677521"/>
                  <a:pt x="6571348" y="3664066"/>
                </a:cubicBezTo>
                <a:close/>
                <a:moveTo>
                  <a:pt x="1861125" y="3664066"/>
                </a:moveTo>
                <a:cubicBezTo>
                  <a:pt x="1872457" y="3662847"/>
                  <a:pt x="1865841" y="3679517"/>
                  <a:pt x="1879121" y="3675097"/>
                </a:cubicBezTo>
                <a:cubicBezTo>
                  <a:pt x="1884017" y="3681551"/>
                  <a:pt x="1885785" y="3687346"/>
                  <a:pt x="1885605" y="3696341"/>
                </a:cubicBezTo>
                <a:lnTo>
                  <a:pt x="1884771" y="3697877"/>
                </a:lnTo>
                <a:lnTo>
                  <a:pt x="1884664" y="3697715"/>
                </a:lnTo>
                <a:cubicBezTo>
                  <a:pt x="1883988" y="3696915"/>
                  <a:pt x="1882925" y="3696137"/>
                  <a:pt x="1880833" y="3695586"/>
                </a:cubicBezTo>
                <a:cubicBezTo>
                  <a:pt x="1876720" y="3696492"/>
                  <a:pt x="1873658" y="3697841"/>
                  <a:pt x="1871640" y="3699382"/>
                </a:cubicBezTo>
                <a:lnTo>
                  <a:pt x="1869405" y="3703145"/>
                </a:lnTo>
                <a:lnTo>
                  <a:pt x="1866839" y="3692376"/>
                </a:lnTo>
                <a:lnTo>
                  <a:pt x="1867520" y="3684778"/>
                </a:lnTo>
                <a:lnTo>
                  <a:pt x="1870761" y="3684592"/>
                </a:lnTo>
                <a:lnTo>
                  <a:pt x="1867613" y="3683739"/>
                </a:lnTo>
                <a:lnTo>
                  <a:pt x="1867737" y="3682360"/>
                </a:lnTo>
                <a:cubicBezTo>
                  <a:pt x="1865010" y="3675897"/>
                  <a:pt x="1854258" y="3677521"/>
                  <a:pt x="1861125" y="3664066"/>
                </a:cubicBezTo>
                <a:close/>
                <a:moveTo>
                  <a:pt x="7714833" y="3664032"/>
                </a:moveTo>
                <a:lnTo>
                  <a:pt x="7722541" y="3667529"/>
                </a:lnTo>
                <a:lnTo>
                  <a:pt x="7719185" y="3669458"/>
                </a:lnTo>
                <a:lnTo>
                  <a:pt x="7715525" y="3666360"/>
                </a:lnTo>
                <a:lnTo>
                  <a:pt x="7715220" y="3665954"/>
                </a:lnTo>
                <a:close/>
                <a:moveTo>
                  <a:pt x="3004609" y="3664032"/>
                </a:moveTo>
                <a:lnTo>
                  <a:pt x="3012317" y="3667529"/>
                </a:lnTo>
                <a:lnTo>
                  <a:pt x="3008962" y="3669458"/>
                </a:lnTo>
                <a:lnTo>
                  <a:pt x="3005301" y="3666360"/>
                </a:lnTo>
                <a:lnTo>
                  <a:pt x="3004996" y="3665954"/>
                </a:lnTo>
                <a:close/>
                <a:moveTo>
                  <a:pt x="7713234" y="3663307"/>
                </a:moveTo>
                <a:lnTo>
                  <a:pt x="7713941" y="3663626"/>
                </a:lnTo>
                <a:lnTo>
                  <a:pt x="7713675" y="3663894"/>
                </a:lnTo>
                <a:close/>
                <a:moveTo>
                  <a:pt x="3003011" y="3663307"/>
                </a:moveTo>
                <a:lnTo>
                  <a:pt x="3003717" y="3663626"/>
                </a:lnTo>
                <a:lnTo>
                  <a:pt x="3003452" y="3663894"/>
                </a:lnTo>
                <a:close/>
                <a:moveTo>
                  <a:pt x="7734829" y="3661547"/>
                </a:moveTo>
                <a:lnTo>
                  <a:pt x="7736530" y="3663886"/>
                </a:lnTo>
                <a:lnTo>
                  <a:pt x="7735732" y="3664639"/>
                </a:lnTo>
                <a:lnTo>
                  <a:pt x="7731115" y="3662398"/>
                </a:lnTo>
                <a:close/>
                <a:moveTo>
                  <a:pt x="3024605" y="3661547"/>
                </a:moveTo>
                <a:lnTo>
                  <a:pt x="3026306" y="3663886"/>
                </a:lnTo>
                <a:lnTo>
                  <a:pt x="3025508" y="3664639"/>
                </a:lnTo>
                <a:lnTo>
                  <a:pt x="3020891" y="3662398"/>
                </a:lnTo>
                <a:close/>
                <a:moveTo>
                  <a:pt x="6524222" y="3654378"/>
                </a:moveTo>
                <a:cubicBezTo>
                  <a:pt x="6522925" y="3655026"/>
                  <a:pt x="6520334" y="3656323"/>
                  <a:pt x="6517743" y="3657620"/>
                </a:cubicBezTo>
                <a:cubicBezTo>
                  <a:pt x="6518384" y="3659718"/>
                  <a:pt x="6518384" y="3659718"/>
                  <a:pt x="6519025" y="3661819"/>
                </a:cubicBezTo>
                <a:cubicBezTo>
                  <a:pt x="6521615" y="3660522"/>
                  <a:pt x="6524208" y="3659225"/>
                  <a:pt x="6525503" y="3658576"/>
                </a:cubicBezTo>
                <a:cubicBezTo>
                  <a:pt x="6524862" y="3656477"/>
                  <a:pt x="6524862" y="3656477"/>
                  <a:pt x="6524222" y="3654378"/>
                </a:cubicBezTo>
                <a:close/>
                <a:moveTo>
                  <a:pt x="1813998" y="3654378"/>
                </a:moveTo>
                <a:cubicBezTo>
                  <a:pt x="1812702" y="3655026"/>
                  <a:pt x="1810110" y="3656323"/>
                  <a:pt x="1807519" y="3657620"/>
                </a:cubicBezTo>
                <a:cubicBezTo>
                  <a:pt x="1808160" y="3659718"/>
                  <a:pt x="1808160" y="3659718"/>
                  <a:pt x="1808801" y="3661819"/>
                </a:cubicBezTo>
                <a:cubicBezTo>
                  <a:pt x="1811392" y="3660522"/>
                  <a:pt x="1813984" y="3659225"/>
                  <a:pt x="1815279" y="3658576"/>
                </a:cubicBezTo>
                <a:cubicBezTo>
                  <a:pt x="1814638" y="3656477"/>
                  <a:pt x="1814638" y="3656477"/>
                  <a:pt x="1813998" y="3654378"/>
                </a:cubicBezTo>
                <a:close/>
                <a:moveTo>
                  <a:pt x="7061779" y="3636206"/>
                </a:moveTo>
                <a:cubicBezTo>
                  <a:pt x="7059785" y="3636671"/>
                  <a:pt x="7057804" y="3637485"/>
                  <a:pt x="7053791" y="3637715"/>
                </a:cubicBezTo>
                <a:cubicBezTo>
                  <a:pt x="7054084" y="3646105"/>
                  <a:pt x="7062206" y="3648444"/>
                  <a:pt x="7062401" y="3654039"/>
                </a:cubicBezTo>
                <a:cubicBezTo>
                  <a:pt x="7046550" y="3660552"/>
                  <a:pt x="7054962" y="3671282"/>
                  <a:pt x="7071106" y="3673161"/>
                </a:cubicBezTo>
                <a:cubicBezTo>
                  <a:pt x="7094882" y="3663393"/>
                  <a:pt x="7062401" y="3654039"/>
                  <a:pt x="7078252" y="3647527"/>
                </a:cubicBezTo>
                <a:cubicBezTo>
                  <a:pt x="7078155" y="3644729"/>
                  <a:pt x="7070131" y="3645188"/>
                  <a:pt x="7086080" y="3641473"/>
                </a:cubicBezTo>
                <a:cubicBezTo>
                  <a:pt x="7078058" y="3641933"/>
                  <a:pt x="7069936" y="3639594"/>
                  <a:pt x="7069838" y="3636796"/>
                </a:cubicBezTo>
                <a:cubicBezTo>
                  <a:pt x="7065778" y="3635627"/>
                  <a:pt x="7063773" y="3635742"/>
                  <a:pt x="7061779" y="3636206"/>
                </a:cubicBezTo>
                <a:close/>
                <a:moveTo>
                  <a:pt x="2351555" y="3636206"/>
                </a:moveTo>
                <a:cubicBezTo>
                  <a:pt x="2349562" y="3636671"/>
                  <a:pt x="2347580" y="3637485"/>
                  <a:pt x="2343568" y="3637715"/>
                </a:cubicBezTo>
                <a:cubicBezTo>
                  <a:pt x="2343861" y="3646105"/>
                  <a:pt x="2351982" y="3648444"/>
                  <a:pt x="2352178" y="3654039"/>
                </a:cubicBezTo>
                <a:cubicBezTo>
                  <a:pt x="2336326" y="3660552"/>
                  <a:pt x="2344738" y="3671282"/>
                  <a:pt x="2360883" y="3673161"/>
                </a:cubicBezTo>
                <a:cubicBezTo>
                  <a:pt x="2384659" y="3663393"/>
                  <a:pt x="2352178" y="3654039"/>
                  <a:pt x="2368028" y="3647527"/>
                </a:cubicBezTo>
                <a:cubicBezTo>
                  <a:pt x="2367931" y="3644729"/>
                  <a:pt x="2359907" y="3645188"/>
                  <a:pt x="2375856" y="3641473"/>
                </a:cubicBezTo>
                <a:cubicBezTo>
                  <a:pt x="2367834" y="3641933"/>
                  <a:pt x="2359712" y="3639594"/>
                  <a:pt x="2359614" y="3636796"/>
                </a:cubicBezTo>
                <a:cubicBezTo>
                  <a:pt x="2355555" y="3635627"/>
                  <a:pt x="2353549" y="3635742"/>
                  <a:pt x="2351555" y="3636206"/>
                </a:cubicBezTo>
                <a:close/>
                <a:moveTo>
                  <a:pt x="6647590" y="3630978"/>
                </a:moveTo>
                <a:cubicBezTo>
                  <a:pt x="6638562" y="3631494"/>
                  <a:pt x="6638562" y="3631494"/>
                  <a:pt x="6638562" y="3631494"/>
                </a:cubicBezTo>
                <a:cubicBezTo>
                  <a:pt x="6638562" y="3631494"/>
                  <a:pt x="6638562" y="3631494"/>
                  <a:pt x="6638633" y="3633503"/>
                </a:cubicBezTo>
                <a:cubicBezTo>
                  <a:pt x="6638633" y="3633503"/>
                  <a:pt x="6638633" y="3633503"/>
                  <a:pt x="6647660" y="3632986"/>
                </a:cubicBezTo>
                <a:cubicBezTo>
                  <a:pt x="6647660" y="3632986"/>
                  <a:pt x="6647660" y="3632986"/>
                  <a:pt x="6647765" y="3635998"/>
                </a:cubicBezTo>
                <a:cubicBezTo>
                  <a:pt x="6656792" y="3635483"/>
                  <a:pt x="6656686" y="3632470"/>
                  <a:pt x="6656686" y="3632470"/>
                </a:cubicBezTo>
                <a:cubicBezTo>
                  <a:pt x="6647660" y="3632986"/>
                  <a:pt x="6647660" y="3632986"/>
                  <a:pt x="6647660" y="3632986"/>
                </a:cubicBezTo>
                <a:cubicBezTo>
                  <a:pt x="6647590" y="3630978"/>
                  <a:pt x="6647590" y="3630978"/>
                  <a:pt x="6647590" y="3630978"/>
                </a:cubicBezTo>
                <a:close/>
                <a:moveTo>
                  <a:pt x="1937366" y="3630978"/>
                </a:moveTo>
                <a:cubicBezTo>
                  <a:pt x="1928338" y="3631494"/>
                  <a:pt x="1928338" y="3631494"/>
                  <a:pt x="1928338" y="3631494"/>
                </a:cubicBezTo>
                <a:cubicBezTo>
                  <a:pt x="1928338" y="3631494"/>
                  <a:pt x="1928338" y="3631494"/>
                  <a:pt x="1928409" y="3633503"/>
                </a:cubicBezTo>
                <a:cubicBezTo>
                  <a:pt x="1928409" y="3633503"/>
                  <a:pt x="1928409" y="3633503"/>
                  <a:pt x="1937436" y="3632986"/>
                </a:cubicBezTo>
                <a:cubicBezTo>
                  <a:pt x="1937436" y="3632986"/>
                  <a:pt x="1937436" y="3632986"/>
                  <a:pt x="1937542" y="3635998"/>
                </a:cubicBezTo>
                <a:cubicBezTo>
                  <a:pt x="1946568" y="3635483"/>
                  <a:pt x="1946462" y="3632470"/>
                  <a:pt x="1946462" y="3632470"/>
                </a:cubicBezTo>
                <a:cubicBezTo>
                  <a:pt x="1937436" y="3632986"/>
                  <a:pt x="1937436" y="3632986"/>
                  <a:pt x="1937436" y="3632986"/>
                </a:cubicBezTo>
                <a:cubicBezTo>
                  <a:pt x="1937366" y="3630978"/>
                  <a:pt x="1937366" y="3630978"/>
                  <a:pt x="1937366" y="3630978"/>
                </a:cubicBezTo>
                <a:close/>
                <a:moveTo>
                  <a:pt x="7078489" y="3625450"/>
                </a:moveTo>
                <a:cubicBezTo>
                  <a:pt x="7069462" y="3625966"/>
                  <a:pt x="7078594" y="3628462"/>
                  <a:pt x="7078594" y="3628462"/>
                </a:cubicBezTo>
                <a:cubicBezTo>
                  <a:pt x="7083107" y="3628205"/>
                  <a:pt x="7083080" y="3627450"/>
                  <a:pt x="7081926" y="3626763"/>
                </a:cubicBezTo>
                <a:cubicBezTo>
                  <a:pt x="7080770" y="3626074"/>
                  <a:pt x="7078489" y="3625450"/>
                  <a:pt x="7078489" y="3625450"/>
                </a:cubicBezTo>
                <a:close/>
                <a:moveTo>
                  <a:pt x="2368265" y="3625450"/>
                </a:moveTo>
                <a:cubicBezTo>
                  <a:pt x="2359238" y="3625966"/>
                  <a:pt x="2368370" y="3628462"/>
                  <a:pt x="2368370" y="3628462"/>
                </a:cubicBezTo>
                <a:cubicBezTo>
                  <a:pt x="2372883" y="3628205"/>
                  <a:pt x="2372857" y="3627450"/>
                  <a:pt x="2371702" y="3626763"/>
                </a:cubicBezTo>
                <a:cubicBezTo>
                  <a:pt x="2370546" y="3626074"/>
                  <a:pt x="2368265" y="3625450"/>
                  <a:pt x="2368265" y="3625450"/>
                </a:cubicBezTo>
                <a:close/>
                <a:moveTo>
                  <a:pt x="6704649" y="3624695"/>
                </a:moveTo>
                <a:cubicBezTo>
                  <a:pt x="6697214" y="3627637"/>
                  <a:pt x="6697126" y="3625126"/>
                  <a:pt x="6689692" y="3628067"/>
                </a:cubicBezTo>
                <a:cubicBezTo>
                  <a:pt x="6689736" y="3629322"/>
                  <a:pt x="6691638" y="3629841"/>
                  <a:pt x="6694470" y="3629994"/>
                </a:cubicBezTo>
                <a:cubicBezTo>
                  <a:pt x="6697302" y="3630147"/>
                  <a:pt x="6701063" y="3629932"/>
                  <a:pt x="6704824" y="3629716"/>
                </a:cubicBezTo>
                <a:cubicBezTo>
                  <a:pt x="6704736" y="3627207"/>
                  <a:pt x="6704736" y="3627207"/>
                  <a:pt x="6704649" y="3624695"/>
                </a:cubicBezTo>
                <a:close/>
                <a:moveTo>
                  <a:pt x="1994425" y="3624695"/>
                </a:moveTo>
                <a:cubicBezTo>
                  <a:pt x="1986990" y="3627637"/>
                  <a:pt x="1986902" y="3625126"/>
                  <a:pt x="1979468" y="3628067"/>
                </a:cubicBezTo>
                <a:cubicBezTo>
                  <a:pt x="1979513" y="3629322"/>
                  <a:pt x="1981414" y="3629841"/>
                  <a:pt x="1984246" y="3629994"/>
                </a:cubicBezTo>
                <a:cubicBezTo>
                  <a:pt x="1987078" y="3630147"/>
                  <a:pt x="1990839" y="3629932"/>
                  <a:pt x="1994600" y="3629716"/>
                </a:cubicBezTo>
                <a:cubicBezTo>
                  <a:pt x="1994513" y="3627207"/>
                  <a:pt x="1994513" y="3627207"/>
                  <a:pt x="1994425" y="3624695"/>
                </a:cubicBezTo>
                <a:close/>
                <a:moveTo>
                  <a:pt x="6520733" y="3623947"/>
                </a:moveTo>
                <a:cubicBezTo>
                  <a:pt x="6511705" y="3624463"/>
                  <a:pt x="6511804" y="3627275"/>
                  <a:pt x="6511901" y="3630086"/>
                </a:cubicBezTo>
                <a:cubicBezTo>
                  <a:pt x="6511999" y="3632897"/>
                  <a:pt x="6511999" y="3632897"/>
                  <a:pt x="6511999" y="3632897"/>
                </a:cubicBezTo>
                <a:cubicBezTo>
                  <a:pt x="6521027" y="3632381"/>
                  <a:pt x="6521027" y="3632381"/>
                  <a:pt x="6520929" y="3629569"/>
                </a:cubicBezTo>
                <a:cubicBezTo>
                  <a:pt x="6520830" y="3626758"/>
                  <a:pt x="6520830" y="3626758"/>
                  <a:pt x="6520733" y="3623947"/>
                </a:cubicBezTo>
                <a:close/>
                <a:moveTo>
                  <a:pt x="1810509" y="3623947"/>
                </a:moveTo>
                <a:cubicBezTo>
                  <a:pt x="1801481" y="3624463"/>
                  <a:pt x="1801580" y="3627275"/>
                  <a:pt x="1801678" y="3630086"/>
                </a:cubicBezTo>
                <a:cubicBezTo>
                  <a:pt x="1801775" y="3632897"/>
                  <a:pt x="1801775" y="3632897"/>
                  <a:pt x="1801775" y="3632897"/>
                </a:cubicBezTo>
                <a:cubicBezTo>
                  <a:pt x="1810803" y="3632381"/>
                  <a:pt x="1810803" y="3632381"/>
                  <a:pt x="1810705" y="3629569"/>
                </a:cubicBezTo>
                <a:cubicBezTo>
                  <a:pt x="1810607" y="3626758"/>
                  <a:pt x="1810607" y="3626758"/>
                  <a:pt x="1810509" y="3623947"/>
                </a:cubicBezTo>
                <a:close/>
                <a:moveTo>
                  <a:pt x="6731580" y="3609129"/>
                </a:moveTo>
                <a:cubicBezTo>
                  <a:pt x="6723136" y="3609612"/>
                  <a:pt x="6723136" y="3609612"/>
                  <a:pt x="6723232" y="3612388"/>
                </a:cubicBezTo>
                <a:lnTo>
                  <a:pt x="6706342" y="3613355"/>
                </a:lnTo>
                <a:cubicBezTo>
                  <a:pt x="6706342" y="3613355"/>
                  <a:pt x="6714788" y="3612871"/>
                  <a:pt x="6714883" y="3615647"/>
                </a:cubicBezTo>
                <a:cubicBezTo>
                  <a:pt x="6723329" y="3615165"/>
                  <a:pt x="6731773" y="3614682"/>
                  <a:pt x="6731773" y="3614682"/>
                </a:cubicBezTo>
                <a:cubicBezTo>
                  <a:pt x="6731677" y="3611905"/>
                  <a:pt x="6731677" y="3611905"/>
                  <a:pt x="6731580" y="3609129"/>
                </a:cubicBezTo>
                <a:close/>
                <a:moveTo>
                  <a:pt x="2021356" y="3609129"/>
                </a:moveTo>
                <a:cubicBezTo>
                  <a:pt x="2012912" y="3609612"/>
                  <a:pt x="2012912" y="3609612"/>
                  <a:pt x="2013008" y="3612388"/>
                </a:cubicBezTo>
                <a:lnTo>
                  <a:pt x="1996118" y="3613355"/>
                </a:lnTo>
                <a:cubicBezTo>
                  <a:pt x="1996118" y="3613355"/>
                  <a:pt x="2004564" y="3612871"/>
                  <a:pt x="2004660" y="3615647"/>
                </a:cubicBezTo>
                <a:cubicBezTo>
                  <a:pt x="2013105" y="3615165"/>
                  <a:pt x="2021550" y="3614682"/>
                  <a:pt x="2021550" y="3614682"/>
                </a:cubicBezTo>
                <a:cubicBezTo>
                  <a:pt x="2021453" y="3611905"/>
                  <a:pt x="2021453" y="3611905"/>
                  <a:pt x="2021356" y="3609129"/>
                </a:cubicBezTo>
                <a:close/>
                <a:moveTo>
                  <a:pt x="6662876" y="3593555"/>
                </a:moveTo>
                <a:lnTo>
                  <a:pt x="6663344" y="3593561"/>
                </a:lnTo>
                <a:cubicBezTo>
                  <a:pt x="6663344" y="3593561"/>
                  <a:pt x="6663441" y="3596336"/>
                  <a:pt x="6663441" y="3596336"/>
                </a:cubicBezTo>
                <a:lnTo>
                  <a:pt x="6662703" y="3596447"/>
                </a:lnTo>
                <a:lnTo>
                  <a:pt x="6662513" y="3596260"/>
                </a:lnTo>
                <a:close/>
                <a:moveTo>
                  <a:pt x="1952652" y="3593555"/>
                </a:moveTo>
                <a:lnTo>
                  <a:pt x="1953121" y="3593561"/>
                </a:lnTo>
                <a:cubicBezTo>
                  <a:pt x="1953121" y="3593561"/>
                  <a:pt x="1953217" y="3596336"/>
                  <a:pt x="1953217" y="3596336"/>
                </a:cubicBezTo>
                <a:lnTo>
                  <a:pt x="1952479" y="3596447"/>
                </a:lnTo>
                <a:lnTo>
                  <a:pt x="1952289" y="3596260"/>
                </a:lnTo>
                <a:close/>
                <a:moveTo>
                  <a:pt x="7353098" y="3584081"/>
                </a:moveTo>
                <a:cubicBezTo>
                  <a:pt x="7326420" y="3593665"/>
                  <a:pt x="7355965" y="3622716"/>
                  <a:pt x="7338179" y="3629105"/>
                </a:cubicBezTo>
                <a:cubicBezTo>
                  <a:pt x="7337427" y="3634333"/>
                  <a:pt x="7345567" y="3636368"/>
                  <a:pt x="7328534" y="3637528"/>
                </a:cubicBezTo>
                <a:cubicBezTo>
                  <a:pt x="7336673" y="3639562"/>
                  <a:pt x="7344061" y="3646825"/>
                  <a:pt x="7343307" y="3652054"/>
                </a:cubicBezTo>
                <a:cubicBezTo>
                  <a:pt x="7347001" y="3655685"/>
                  <a:pt x="7349035" y="3656193"/>
                  <a:pt x="7351164" y="3656049"/>
                </a:cubicBezTo>
                <a:cubicBezTo>
                  <a:pt x="7353293" y="3655904"/>
                  <a:pt x="7355517" y="3655105"/>
                  <a:pt x="7359587" y="3656122"/>
                </a:cubicBezTo>
                <a:cubicBezTo>
                  <a:pt x="7361847" y="3640436"/>
                  <a:pt x="7354459" y="3633172"/>
                  <a:pt x="7355965" y="3622716"/>
                </a:cubicBezTo>
                <a:cubicBezTo>
                  <a:pt x="7373751" y="3616325"/>
                  <a:pt x="7368625" y="3593376"/>
                  <a:pt x="7353098" y="3584081"/>
                </a:cubicBezTo>
                <a:close/>
                <a:moveTo>
                  <a:pt x="2642875" y="3584081"/>
                </a:moveTo>
                <a:cubicBezTo>
                  <a:pt x="2616196" y="3593665"/>
                  <a:pt x="2645741" y="3622716"/>
                  <a:pt x="2627955" y="3629105"/>
                </a:cubicBezTo>
                <a:cubicBezTo>
                  <a:pt x="2627203" y="3634333"/>
                  <a:pt x="2635343" y="3636368"/>
                  <a:pt x="2618311" y="3637528"/>
                </a:cubicBezTo>
                <a:cubicBezTo>
                  <a:pt x="2626449" y="3639562"/>
                  <a:pt x="2633837" y="3646825"/>
                  <a:pt x="2633084" y="3652054"/>
                </a:cubicBezTo>
                <a:cubicBezTo>
                  <a:pt x="2636777" y="3655685"/>
                  <a:pt x="2638812" y="3656193"/>
                  <a:pt x="2640940" y="3656049"/>
                </a:cubicBezTo>
                <a:cubicBezTo>
                  <a:pt x="2643069" y="3655904"/>
                  <a:pt x="2645293" y="3655105"/>
                  <a:pt x="2649363" y="3656122"/>
                </a:cubicBezTo>
                <a:cubicBezTo>
                  <a:pt x="2651623" y="3640436"/>
                  <a:pt x="2644235" y="3633172"/>
                  <a:pt x="2645741" y="3622716"/>
                </a:cubicBezTo>
                <a:cubicBezTo>
                  <a:pt x="2663527" y="3616325"/>
                  <a:pt x="2658402" y="3593376"/>
                  <a:pt x="2642875" y="3584081"/>
                </a:cubicBezTo>
                <a:close/>
                <a:moveTo>
                  <a:pt x="7066616" y="3582193"/>
                </a:moveTo>
                <a:cubicBezTo>
                  <a:pt x="7060399" y="3582214"/>
                  <a:pt x="7052125" y="3582687"/>
                  <a:pt x="7043850" y="3583160"/>
                </a:cubicBezTo>
                <a:cubicBezTo>
                  <a:pt x="7050126" y="3584814"/>
                  <a:pt x="7047304" y="3593024"/>
                  <a:pt x="7055932" y="3595298"/>
                </a:cubicBezTo>
                <a:cubicBezTo>
                  <a:pt x="7058808" y="3596055"/>
                  <a:pt x="7062957" y="3596153"/>
                  <a:pt x="7069139" y="3595129"/>
                </a:cubicBezTo>
                <a:cubicBezTo>
                  <a:pt x="7077320" y="3591978"/>
                  <a:pt x="7068858" y="3587096"/>
                  <a:pt x="7077040" y="3583945"/>
                </a:cubicBezTo>
                <a:cubicBezTo>
                  <a:pt x="7076993" y="3582606"/>
                  <a:pt x="7072833" y="3582173"/>
                  <a:pt x="7066616" y="3582193"/>
                </a:cubicBezTo>
                <a:close/>
                <a:moveTo>
                  <a:pt x="2356392" y="3582193"/>
                </a:moveTo>
                <a:cubicBezTo>
                  <a:pt x="2350175" y="3582214"/>
                  <a:pt x="2341901" y="3582687"/>
                  <a:pt x="2333626" y="3583160"/>
                </a:cubicBezTo>
                <a:cubicBezTo>
                  <a:pt x="2339902" y="3584814"/>
                  <a:pt x="2337080" y="3593024"/>
                  <a:pt x="2345708" y="3595298"/>
                </a:cubicBezTo>
                <a:cubicBezTo>
                  <a:pt x="2348584" y="3596055"/>
                  <a:pt x="2352733" y="3596153"/>
                  <a:pt x="2358915" y="3595129"/>
                </a:cubicBezTo>
                <a:cubicBezTo>
                  <a:pt x="2367096" y="3591978"/>
                  <a:pt x="2358635" y="3587096"/>
                  <a:pt x="2366816" y="3583945"/>
                </a:cubicBezTo>
                <a:cubicBezTo>
                  <a:pt x="2366769" y="3582606"/>
                  <a:pt x="2362609" y="3582173"/>
                  <a:pt x="2356392" y="3582193"/>
                </a:cubicBezTo>
                <a:close/>
                <a:moveTo>
                  <a:pt x="6507760" y="3580341"/>
                </a:moveTo>
                <a:cubicBezTo>
                  <a:pt x="6506487" y="3580978"/>
                  <a:pt x="6505215" y="3581615"/>
                  <a:pt x="6505808" y="3583559"/>
                </a:cubicBezTo>
                <a:cubicBezTo>
                  <a:pt x="6505129" y="3586139"/>
                  <a:pt x="6505722" y="3588082"/>
                  <a:pt x="6506316" y="3590027"/>
                </a:cubicBezTo>
                <a:cubicBezTo>
                  <a:pt x="6506908" y="3591971"/>
                  <a:pt x="6507501" y="3593914"/>
                  <a:pt x="6507501" y="3593914"/>
                </a:cubicBezTo>
                <a:cubicBezTo>
                  <a:pt x="6507501" y="3593914"/>
                  <a:pt x="6507501" y="3593914"/>
                  <a:pt x="6506230" y="3594550"/>
                </a:cubicBezTo>
                <a:cubicBezTo>
                  <a:pt x="6495284" y="3606750"/>
                  <a:pt x="6509023" y="3613318"/>
                  <a:pt x="6515299" y="3614659"/>
                </a:cubicBezTo>
                <a:cubicBezTo>
                  <a:pt x="6526072" y="3611507"/>
                  <a:pt x="6515557" y="3601086"/>
                  <a:pt x="6522426" y="3604369"/>
                </a:cubicBezTo>
                <a:cubicBezTo>
                  <a:pt x="6523869" y="3603087"/>
                  <a:pt x="6524166" y="3601958"/>
                  <a:pt x="6523754" y="3600905"/>
                </a:cubicBezTo>
                <a:cubicBezTo>
                  <a:pt x="6522513" y="3597744"/>
                  <a:pt x="6514880" y="3595262"/>
                  <a:pt x="6512591" y="3591366"/>
                </a:cubicBezTo>
                <a:cubicBezTo>
                  <a:pt x="6511998" y="3589423"/>
                  <a:pt x="6511998" y="3589423"/>
                  <a:pt x="6511405" y="3587480"/>
                </a:cubicBezTo>
                <a:cubicBezTo>
                  <a:pt x="6510812" y="3585536"/>
                  <a:pt x="6508946" y="3584228"/>
                  <a:pt x="6509625" y="3581648"/>
                </a:cubicBezTo>
                <a:cubicBezTo>
                  <a:pt x="6510897" y="3581012"/>
                  <a:pt x="6509032" y="3579704"/>
                  <a:pt x="6507760" y="3580341"/>
                </a:cubicBezTo>
                <a:close/>
                <a:moveTo>
                  <a:pt x="1797536" y="3580341"/>
                </a:moveTo>
                <a:cubicBezTo>
                  <a:pt x="1796263" y="3580978"/>
                  <a:pt x="1794991" y="3581615"/>
                  <a:pt x="1795584" y="3583559"/>
                </a:cubicBezTo>
                <a:cubicBezTo>
                  <a:pt x="1794905" y="3586139"/>
                  <a:pt x="1795498" y="3588082"/>
                  <a:pt x="1796092" y="3590027"/>
                </a:cubicBezTo>
                <a:cubicBezTo>
                  <a:pt x="1796684" y="3591971"/>
                  <a:pt x="1797277" y="3593914"/>
                  <a:pt x="1797277" y="3593914"/>
                </a:cubicBezTo>
                <a:cubicBezTo>
                  <a:pt x="1797277" y="3593914"/>
                  <a:pt x="1797277" y="3593914"/>
                  <a:pt x="1796006" y="3594550"/>
                </a:cubicBezTo>
                <a:cubicBezTo>
                  <a:pt x="1785060" y="3606750"/>
                  <a:pt x="1798799" y="3613318"/>
                  <a:pt x="1805075" y="3614659"/>
                </a:cubicBezTo>
                <a:cubicBezTo>
                  <a:pt x="1815848" y="3611507"/>
                  <a:pt x="1805333" y="3601086"/>
                  <a:pt x="1812202" y="3604369"/>
                </a:cubicBezTo>
                <a:cubicBezTo>
                  <a:pt x="1813646" y="3603087"/>
                  <a:pt x="1813942" y="3601958"/>
                  <a:pt x="1813530" y="3600905"/>
                </a:cubicBezTo>
                <a:cubicBezTo>
                  <a:pt x="1812289" y="3597744"/>
                  <a:pt x="1804657" y="3595262"/>
                  <a:pt x="1802367" y="3591366"/>
                </a:cubicBezTo>
                <a:cubicBezTo>
                  <a:pt x="1801774" y="3589423"/>
                  <a:pt x="1801774" y="3589423"/>
                  <a:pt x="1801182" y="3587480"/>
                </a:cubicBezTo>
                <a:cubicBezTo>
                  <a:pt x="1800588" y="3585536"/>
                  <a:pt x="1798722" y="3584228"/>
                  <a:pt x="1799401" y="3581648"/>
                </a:cubicBezTo>
                <a:cubicBezTo>
                  <a:pt x="1800673" y="3581012"/>
                  <a:pt x="1798808" y="3579704"/>
                  <a:pt x="1797536" y="3580341"/>
                </a:cubicBezTo>
                <a:close/>
                <a:moveTo>
                  <a:pt x="7672295" y="3577815"/>
                </a:moveTo>
                <a:cubicBezTo>
                  <a:pt x="7671547" y="3583004"/>
                  <a:pt x="7680116" y="3585144"/>
                  <a:pt x="7680863" y="3579956"/>
                </a:cubicBezTo>
                <a:cubicBezTo>
                  <a:pt x="7680116" y="3585144"/>
                  <a:pt x="7679369" y="3590334"/>
                  <a:pt x="7696501" y="3594614"/>
                </a:cubicBezTo>
                <a:cubicBezTo>
                  <a:pt x="7687933" y="3592473"/>
                  <a:pt x="7695754" y="3599805"/>
                  <a:pt x="7686439" y="3602853"/>
                </a:cubicBezTo>
                <a:cubicBezTo>
                  <a:pt x="7695005" y="3604993"/>
                  <a:pt x="7701332" y="3622702"/>
                  <a:pt x="7684196" y="3618420"/>
                </a:cubicBezTo>
                <a:cubicBezTo>
                  <a:pt x="7683448" y="3623609"/>
                  <a:pt x="7691268" y="3630940"/>
                  <a:pt x="7699836" y="3633080"/>
                </a:cubicBezTo>
                <a:cubicBezTo>
                  <a:pt x="7708404" y="3635220"/>
                  <a:pt x="7707656" y="3640410"/>
                  <a:pt x="7716223" y="3642550"/>
                </a:cubicBezTo>
                <a:lnTo>
                  <a:pt x="7716582" y="3640061"/>
                </a:lnTo>
                <a:lnTo>
                  <a:pt x="7725475" y="3643881"/>
                </a:lnTo>
                <a:cubicBezTo>
                  <a:pt x="7727513" y="3645744"/>
                  <a:pt x="7728675" y="3648030"/>
                  <a:pt x="7729567" y="3650435"/>
                </a:cubicBezTo>
                <a:lnTo>
                  <a:pt x="7731867" y="3657204"/>
                </a:lnTo>
                <a:lnTo>
                  <a:pt x="7731861" y="3657209"/>
                </a:lnTo>
                <a:cubicBezTo>
                  <a:pt x="7723297" y="3655069"/>
                  <a:pt x="7724043" y="3649880"/>
                  <a:pt x="7715477" y="3647739"/>
                </a:cubicBezTo>
                <a:cubicBezTo>
                  <a:pt x="7715477" y="3647739"/>
                  <a:pt x="7715477" y="3647739"/>
                  <a:pt x="7706909" y="3645599"/>
                </a:cubicBezTo>
                <a:cubicBezTo>
                  <a:pt x="7713982" y="3658117"/>
                  <a:pt x="7703919" y="3666356"/>
                  <a:pt x="7702425" y="3676735"/>
                </a:cubicBezTo>
                <a:cubicBezTo>
                  <a:pt x="7694603" y="3669404"/>
                  <a:pt x="7695351" y="3664215"/>
                  <a:pt x="7696099" y="3659025"/>
                </a:cubicBezTo>
                <a:cubicBezTo>
                  <a:pt x="7688280" y="3651697"/>
                  <a:pt x="7688280" y="3651697"/>
                  <a:pt x="7687532" y="3656884"/>
                </a:cubicBezTo>
                <a:cubicBezTo>
                  <a:pt x="7687532" y="3656884"/>
                  <a:pt x="7687532" y="3656884"/>
                  <a:pt x="7686784" y="3662075"/>
                </a:cubicBezTo>
                <a:cubicBezTo>
                  <a:pt x="7686037" y="3667263"/>
                  <a:pt x="7678216" y="3659934"/>
                  <a:pt x="7677469" y="3665123"/>
                </a:cubicBezTo>
                <a:cubicBezTo>
                  <a:pt x="7677469" y="3665123"/>
                  <a:pt x="7677469" y="3665123"/>
                  <a:pt x="7668904" y="3662982"/>
                </a:cubicBezTo>
                <a:cubicBezTo>
                  <a:pt x="7668904" y="3662982"/>
                  <a:pt x="7661832" y="3650464"/>
                  <a:pt x="7671145" y="3647416"/>
                </a:cubicBezTo>
                <a:cubicBezTo>
                  <a:pt x="7671145" y="3647416"/>
                  <a:pt x="7671145" y="3647416"/>
                  <a:pt x="7670398" y="3652603"/>
                </a:cubicBezTo>
                <a:cubicBezTo>
                  <a:pt x="7679712" y="3649555"/>
                  <a:pt x="7679712" y="3649555"/>
                  <a:pt x="7680460" y="3644366"/>
                </a:cubicBezTo>
                <a:cubicBezTo>
                  <a:pt x="7680460" y="3644366"/>
                  <a:pt x="7671894" y="3642227"/>
                  <a:pt x="7671145" y="3647416"/>
                </a:cubicBezTo>
                <a:cubicBezTo>
                  <a:pt x="7664821" y="3629707"/>
                  <a:pt x="7674884" y="3621470"/>
                  <a:pt x="7658496" y="3611999"/>
                </a:cubicBezTo>
                <a:cubicBezTo>
                  <a:pt x="7649928" y="3609859"/>
                  <a:pt x="7640614" y="3612907"/>
                  <a:pt x="7633541" y="3600389"/>
                </a:cubicBezTo>
                <a:cubicBezTo>
                  <a:pt x="7642856" y="3597339"/>
                  <a:pt x="7634288" y="3595199"/>
                  <a:pt x="7644352" y="3586961"/>
                </a:cubicBezTo>
                <a:cubicBezTo>
                  <a:pt x="7652918" y="3589101"/>
                  <a:pt x="7643603" y="3592150"/>
                  <a:pt x="7642856" y="3597339"/>
                </a:cubicBezTo>
                <a:cubicBezTo>
                  <a:pt x="7668559" y="3603761"/>
                  <a:pt x="7662234" y="3586052"/>
                  <a:pt x="7672295" y="3577815"/>
                </a:cubicBezTo>
                <a:close/>
                <a:moveTo>
                  <a:pt x="2962071" y="3577815"/>
                </a:moveTo>
                <a:cubicBezTo>
                  <a:pt x="2961324" y="3583004"/>
                  <a:pt x="2969893" y="3585144"/>
                  <a:pt x="2970639" y="3579956"/>
                </a:cubicBezTo>
                <a:cubicBezTo>
                  <a:pt x="2969893" y="3585144"/>
                  <a:pt x="2969145" y="3590334"/>
                  <a:pt x="2986278" y="3594614"/>
                </a:cubicBezTo>
                <a:cubicBezTo>
                  <a:pt x="2977710" y="3592473"/>
                  <a:pt x="2985530" y="3599805"/>
                  <a:pt x="2976215" y="3602853"/>
                </a:cubicBezTo>
                <a:cubicBezTo>
                  <a:pt x="2984781" y="3604993"/>
                  <a:pt x="2991108" y="3622702"/>
                  <a:pt x="2973972" y="3618420"/>
                </a:cubicBezTo>
                <a:cubicBezTo>
                  <a:pt x="2973225" y="3623609"/>
                  <a:pt x="2981045" y="3630940"/>
                  <a:pt x="2989613" y="3633080"/>
                </a:cubicBezTo>
                <a:cubicBezTo>
                  <a:pt x="2998180" y="3635220"/>
                  <a:pt x="2997433" y="3640410"/>
                  <a:pt x="3005999" y="3642550"/>
                </a:cubicBezTo>
                <a:lnTo>
                  <a:pt x="3006359" y="3640061"/>
                </a:lnTo>
                <a:lnTo>
                  <a:pt x="3015251" y="3643881"/>
                </a:lnTo>
                <a:cubicBezTo>
                  <a:pt x="3017290" y="3645744"/>
                  <a:pt x="3018452" y="3648030"/>
                  <a:pt x="3019343" y="3650435"/>
                </a:cubicBezTo>
                <a:lnTo>
                  <a:pt x="3021644" y="3657204"/>
                </a:lnTo>
                <a:lnTo>
                  <a:pt x="3021638" y="3657209"/>
                </a:lnTo>
                <a:cubicBezTo>
                  <a:pt x="3013073" y="3655069"/>
                  <a:pt x="3013820" y="3649880"/>
                  <a:pt x="3005253" y="3647739"/>
                </a:cubicBezTo>
                <a:cubicBezTo>
                  <a:pt x="3005253" y="3647739"/>
                  <a:pt x="3005253" y="3647739"/>
                  <a:pt x="2996685" y="3645599"/>
                </a:cubicBezTo>
                <a:cubicBezTo>
                  <a:pt x="3003758" y="3658117"/>
                  <a:pt x="2993695" y="3666356"/>
                  <a:pt x="2992201" y="3676735"/>
                </a:cubicBezTo>
                <a:cubicBezTo>
                  <a:pt x="2984380" y="3669404"/>
                  <a:pt x="2985127" y="3664215"/>
                  <a:pt x="2985875" y="3659025"/>
                </a:cubicBezTo>
                <a:cubicBezTo>
                  <a:pt x="2978056" y="3651697"/>
                  <a:pt x="2978056" y="3651697"/>
                  <a:pt x="2977308" y="3656884"/>
                </a:cubicBezTo>
                <a:cubicBezTo>
                  <a:pt x="2977308" y="3656884"/>
                  <a:pt x="2977308" y="3656884"/>
                  <a:pt x="2976561" y="3662075"/>
                </a:cubicBezTo>
                <a:cubicBezTo>
                  <a:pt x="2975813" y="3667263"/>
                  <a:pt x="2967993" y="3659934"/>
                  <a:pt x="2967245" y="3665123"/>
                </a:cubicBezTo>
                <a:cubicBezTo>
                  <a:pt x="2967245" y="3665123"/>
                  <a:pt x="2967245" y="3665123"/>
                  <a:pt x="2958680" y="3662982"/>
                </a:cubicBezTo>
                <a:cubicBezTo>
                  <a:pt x="2958680" y="3662982"/>
                  <a:pt x="2951608" y="3650464"/>
                  <a:pt x="2960921" y="3647416"/>
                </a:cubicBezTo>
                <a:cubicBezTo>
                  <a:pt x="2960921" y="3647416"/>
                  <a:pt x="2960921" y="3647416"/>
                  <a:pt x="2960175" y="3652603"/>
                </a:cubicBezTo>
                <a:cubicBezTo>
                  <a:pt x="2969488" y="3649555"/>
                  <a:pt x="2969488" y="3649555"/>
                  <a:pt x="2970236" y="3644366"/>
                </a:cubicBezTo>
                <a:cubicBezTo>
                  <a:pt x="2970236" y="3644366"/>
                  <a:pt x="2961670" y="3642227"/>
                  <a:pt x="2960921" y="3647416"/>
                </a:cubicBezTo>
                <a:cubicBezTo>
                  <a:pt x="2954598" y="3629707"/>
                  <a:pt x="2964661" y="3621470"/>
                  <a:pt x="2948272" y="3611999"/>
                </a:cubicBezTo>
                <a:cubicBezTo>
                  <a:pt x="2939704" y="3609859"/>
                  <a:pt x="2930391" y="3612907"/>
                  <a:pt x="2923317" y="3600389"/>
                </a:cubicBezTo>
                <a:cubicBezTo>
                  <a:pt x="2932633" y="3597339"/>
                  <a:pt x="2924065" y="3595199"/>
                  <a:pt x="2934128" y="3586961"/>
                </a:cubicBezTo>
                <a:cubicBezTo>
                  <a:pt x="2942695" y="3589101"/>
                  <a:pt x="2933379" y="3592150"/>
                  <a:pt x="2932633" y="3597339"/>
                </a:cubicBezTo>
                <a:cubicBezTo>
                  <a:pt x="2958335" y="3603761"/>
                  <a:pt x="2952010" y="3586052"/>
                  <a:pt x="2962071" y="3577815"/>
                </a:cubicBezTo>
                <a:close/>
                <a:moveTo>
                  <a:pt x="7379680" y="3575166"/>
                </a:moveTo>
                <a:cubicBezTo>
                  <a:pt x="7379003" y="3579859"/>
                  <a:pt x="7379003" y="3579859"/>
                  <a:pt x="7378328" y="3584551"/>
                </a:cubicBezTo>
                <a:cubicBezTo>
                  <a:pt x="7387485" y="3586840"/>
                  <a:pt x="7388161" y="3582146"/>
                  <a:pt x="7388161" y="3582146"/>
                </a:cubicBezTo>
                <a:cubicBezTo>
                  <a:pt x="7397993" y="3579742"/>
                  <a:pt x="7388837" y="3577454"/>
                  <a:pt x="7379680" y="3575166"/>
                </a:cubicBezTo>
                <a:close/>
                <a:moveTo>
                  <a:pt x="2669456" y="3575166"/>
                </a:moveTo>
                <a:cubicBezTo>
                  <a:pt x="2668779" y="3579859"/>
                  <a:pt x="2668779" y="3579859"/>
                  <a:pt x="2668105" y="3584551"/>
                </a:cubicBezTo>
                <a:cubicBezTo>
                  <a:pt x="2677261" y="3586840"/>
                  <a:pt x="2677937" y="3582146"/>
                  <a:pt x="2677937" y="3582146"/>
                </a:cubicBezTo>
                <a:cubicBezTo>
                  <a:pt x="2687769" y="3579742"/>
                  <a:pt x="2678614" y="3577454"/>
                  <a:pt x="2669456" y="3575166"/>
                </a:cubicBezTo>
                <a:close/>
                <a:moveTo>
                  <a:pt x="7034526" y="3575141"/>
                </a:moveTo>
                <a:cubicBezTo>
                  <a:pt x="7034622" y="3577903"/>
                  <a:pt x="7034622" y="3577903"/>
                  <a:pt x="7034718" y="3580665"/>
                </a:cubicBezTo>
                <a:cubicBezTo>
                  <a:pt x="7034718" y="3580665"/>
                  <a:pt x="7043243" y="3580177"/>
                  <a:pt x="7043243" y="3580177"/>
                </a:cubicBezTo>
                <a:cubicBezTo>
                  <a:pt x="7047506" y="3579933"/>
                  <a:pt x="7047506" y="3579933"/>
                  <a:pt x="7046427" y="3579649"/>
                </a:cubicBezTo>
                <a:cubicBezTo>
                  <a:pt x="7045349" y="3579364"/>
                  <a:pt x="7043194" y="3578796"/>
                  <a:pt x="7043147" y="3577416"/>
                </a:cubicBezTo>
                <a:cubicBezTo>
                  <a:pt x="7034622" y="3577903"/>
                  <a:pt x="7034526" y="3575141"/>
                  <a:pt x="7034526" y="3575141"/>
                </a:cubicBezTo>
                <a:close/>
                <a:moveTo>
                  <a:pt x="2324302" y="3575141"/>
                </a:moveTo>
                <a:cubicBezTo>
                  <a:pt x="2324398" y="3577903"/>
                  <a:pt x="2324398" y="3577903"/>
                  <a:pt x="2324495" y="3580665"/>
                </a:cubicBezTo>
                <a:cubicBezTo>
                  <a:pt x="2324495" y="3580665"/>
                  <a:pt x="2333019" y="3580177"/>
                  <a:pt x="2333019" y="3580177"/>
                </a:cubicBezTo>
                <a:cubicBezTo>
                  <a:pt x="2337282" y="3579933"/>
                  <a:pt x="2337282" y="3579933"/>
                  <a:pt x="2336203" y="3579649"/>
                </a:cubicBezTo>
                <a:cubicBezTo>
                  <a:pt x="2335125" y="3579364"/>
                  <a:pt x="2332971" y="3578796"/>
                  <a:pt x="2332923" y="3577416"/>
                </a:cubicBezTo>
                <a:cubicBezTo>
                  <a:pt x="2324398" y="3577903"/>
                  <a:pt x="2324302" y="3575141"/>
                  <a:pt x="2324302" y="3575141"/>
                </a:cubicBezTo>
                <a:close/>
                <a:moveTo>
                  <a:pt x="7008657" y="3568069"/>
                </a:moveTo>
                <a:cubicBezTo>
                  <a:pt x="7001135" y="3568499"/>
                  <a:pt x="7001135" y="3568499"/>
                  <a:pt x="7001230" y="3571261"/>
                </a:cubicBezTo>
                <a:cubicBezTo>
                  <a:pt x="7001230" y="3571261"/>
                  <a:pt x="7001327" y="3574021"/>
                  <a:pt x="7001327" y="3574021"/>
                </a:cubicBezTo>
                <a:cubicBezTo>
                  <a:pt x="7001375" y="3575402"/>
                  <a:pt x="7003304" y="3576676"/>
                  <a:pt x="7006148" y="3577205"/>
                </a:cubicBezTo>
                <a:cubicBezTo>
                  <a:pt x="7008993" y="3577734"/>
                  <a:pt x="7012754" y="3577518"/>
                  <a:pt x="7016467" y="3575922"/>
                </a:cubicBezTo>
                <a:cubicBezTo>
                  <a:pt x="7016371" y="3573161"/>
                  <a:pt x="7008849" y="3573591"/>
                  <a:pt x="7008753" y="3570830"/>
                </a:cubicBezTo>
                <a:cubicBezTo>
                  <a:pt x="7008753" y="3570830"/>
                  <a:pt x="7008657" y="3568069"/>
                  <a:pt x="7008657" y="3568069"/>
                </a:cubicBezTo>
                <a:close/>
                <a:moveTo>
                  <a:pt x="2298433" y="3568069"/>
                </a:moveTo>
                <a:cubicBezTo>
                  <a:pt x="2290911" y="3568499"/>
                  <a:pt x="2290911" y="3568499"/>
                  <a:pt x="2291007" y="3571261"/>
                </a:cubicBezTo>
                <a:cubicBezTo>
                  <a:pt x="2291007" y="3571261"/>
                  <a:pt x="2291103" y="3574021"/>
                  <a:pt x="2291103" y="3574021"/>
                </a:cubicBezTo>
                <a:cubicBezTo>
                  <a:pt x="2291152" y="3575402"/>
                  <a:pt x="2293080" y="3576676"/>
                  <a:pt x="2295925" y="3577205"/>
                </a:cubicBezTo>
                <a:cubicBezTo>
                  <a:pt x="2298770" y="3577734"/>
                  <a:pt x="2302531" y="3577518"/>
                  <a:pt x="2306243" y="3575922"/>
                </a:cubicBezTo>
                <a:cubicBezTo>
                  <a:pt x="2306148" y="3573161"/>
                  <a:pt x="2298626" y="3573591"/>
                  <a:pt x="2298529" y="3570830"/>
                </a:cubicBezTo>
                <a:cubicBezTo>
                  <a:pt x="2298529" y="3570830"/>
                  <a:pt x="2298433" y="3568069"/>
                  <a:pt x="2298433" y="3568069"/>
                </a:cubicBezTo>
                <a:close/>
                <a:moveTo>
                  <a:pt x="7076956" y="3567181"/>
                </a:moveTo>
                <a:cubicBezTo>
                  <a:pt x="7068431" y="3567669"/>
                  <a:pt x="7068624" y="3573191"/>
                  <a:pt x="7051575" y="3574165"/>
                </a:cubicBezTo>
                <a:cubicBezTo>
                  <a:pt x="7060099" y="3573678"/>
                  <a:pt x="7060099" y="3573678"/>
                  <a:pt x="7060196" y="3576440"/>
                </a:cubicBezTo>
                <a:cubicBezTo>
                  <a:pt x="7062351" y="3577009"/>
                  <a:pt x="7065021" y="3577029"/>
                  <a:pt x="7067678" y="3576661"/>
                </a:cubicBezTo>
                <a:cubicBezTo>
                  <a:pt x="7075647" y="3575556"/>
                  <a:pt x="7083494" y="3570957"/>
                  <a:pt x="7076956" y="3567181"/>
                </a:cubicBezTo>
                <a:close/>
                <a:moveTo>
                  <a:pt x="2366732" y="3567181"/>
                </a:moveTo>
                <a:cubicBezTo>
                  <a:pt x="2358208" y="3567669"/>
                  <a:pt x="2358400" y="3573191"/>
                  <a:pt x="2341351" y="3574165"/>
                </a:cubicBezTo>
                <a:cubicBezTo>
                  <a:pt x="2349876" y="3573678"/>
                  <a:pt x="2349876" y="3573678"/>
                  <a:pt x="2349972" y="3576440"/>
                </a:cubicBezTo>
                <a:cubicBezTo>
                  <a:pt x="2352127" y="3577009"/>
                  <a:pt x="2354798" y="3577029"/>
                  <a:pt x="2357454" y="3576661"/>
                </a:cubicBezTo>
                <a:cubicBezTo>
                  <a:pt x="2365423" y="3575556"/>
                  <a:pt x="2373270" y="3570957"/>
                  <a:pt x="2366732" y="3567181"/>
                </a:cubicBezTo>
                <a:close/>
                <a:moveTo>
                  <a:pt x="7042252" y="3566147"/>
                </a:moveTo>
                <a:cubicBezTo>
                  <a:pt x="7042357" y="3569160"/>
                  <a:pt x="7034440" y="3572631"/>
                  <a:pt x="7042567" y="3575184"/>
                </a:cubicBezTo>
                <a:cubicBezTo>
                  <a:pt x="7042463" y="3572172"/>
                  <a:pt x="7050590" y="3574726"/>
                  <a:pt x="7058509" y="3571254"/>
                </a:cubicBezTo>
                <a:cubicBezTo>
                  <a:pt x="7058404" y="3568241"/>
                  <a:pt x="7050275" y="3565688"/>
                  <a:pt x="7042252" y="3566147"/>
                </a:cubicBezTo>
                <a:close/>
                <a:moveTo>
                  <a:pt x="2332029" y="3566147"/>
                </a:moveTo>
                <a:cubicBezTo>
                  <a:pt x="2332133" y="3569160"/>
                  <a:pt x="2324217" y="3572631"/>
                  <a:pt x="2332343" y="3575184"/>
                </a:cubicBezTo>
                <a:cubicBezTo>
                  <a:pt x="2332239" y="3572172"/>
                  <a:pt x="2340367" y="3574726"/>
                  <a:pt x="2348285" y="3571254"/>
                </a:cubicBezTo>
                <a:cubicBezTo>
                  <a:pt x="2348180" y="3568241"/>
                  <a:pt x="2340051" y="3565688"/>
                  <a:pt x="2332029" y="3566147"/>
                </a:cubicBezTo>
                <a:close/>
                <a:moveTo>
                  <a:pt x="10955194" y="3561017"/>
                </a:moveTo>
                <a:cubicBezTo>
                  <a:pt x="10955194" y="3561017"/>
                  <a:pt x="10955194" y="3561017"/>
                  <a:pt x="10953904" y="3564858"/>
                </a:cubicBezTo>
                <a:cubicBezTo>
                  <a:pt x="10953904" y="3564858"/>
                  <a:pt x="10953904" y="3564858"/>
                  <a:pt x="10952613" y="3568699"/>
                </a:cubicBezTo>
                <a:cubicBezTo>
                  <a:pt x="10963577" y="3571994"/>
                  <a:pt x="10946161" y="3587905"/>
                  <a:pt x="10955834" y="3595041"/>
                </a:cubicBezTo>
                <a:cubicBezTo>
                  <a:pt x="10958414" y="3587359"/>
                  <a:pt x="10971963" y="3582972"/>
                  <a:pt x="10971963" y="3582972"/>
                </a:cubicBezTo>
                <a:cubicBezTo>
                  <a:pt x="10974543" y="3575290"/>
                  <a:pt x="10964869" y="3568152"/>
                  <a:pt x="10955194" y="3561017"/>
                </a:cubicBezTo>
                <a:close/>
                <a:moveTo>
                  <a:pt x="10968533" y="3557243"/>
                </a:moveTo>
                <a:cubicBezTo>
                  <a:pt x="10966054" y="3564618"/>
                  <a:pt x="10972085" y="3578611"/>
                  <a:pt x="10984309" y="3574163"/>
                </a:cubicBezTo>
                <a:cubicBezTo>
                  <a:pt x="10984309" y="3574163"/>
                  <a:pt x="10983070" y="3577852"/>
                  <a:pt x="10981831" y="3581540"/>
                </a:cubicBezTo>
                <a:cubicBezTo>
                  <a:pt x="10992818" y="3580782"/>
                  <a:pt x="10994056" y="3577094"/>
                  <a:pt x="10995295" y="3573406"/>
                </a:cubicBezTo>
                <a:cubicBezTo>
                  <a:pt x="10996535" y="3569719"/>
                  <a:pt x="10996535" y="3569719"/>
                  <a:pt x="10997774" y="3566031"/>
                </a:cubicBezTo>
                <a:cubicBezTo>
                  <a:pt x="10988025" y="3563101"/>
                  <a:pt x="10988025" y="3563101"/>
                  <a:pt x="10988025" y="3563101"/>
                </a:cubicBezTo>
                <a:cubicBezTo>
                  <a:pt x="10986786" y="3566789"/>
                  <a:pt x="10986786" y="3566789"/>
                  <a:pt x="10986786" y="3566789"/>
                </a:cubicBezTo>
                <a:cubicBezTo>
                  <a:pt x="10986786" y="3566789"/>
                  <a:pt x="10986786" y="3566789"/>
                  <a:pt x="10985547" y="3570476"/>
                </a:cubicBezTo>
                <a:cubicBezTo>
                  <a:pt x="10977040" y="3563861"/>
                  <a:pt x="10979518" y="3556485"/>
                  <a:pt x="10968533" y="3557243"/>
                </a:cubicBezTo>
                <a:close/>
                <a:moveTo>
                  <a:pt x="6999716" y="3549463"/>
                </a:moveTo>
                <a:cubicBezTo>
                  <a:pt x="6999904" y="3554818"/>
                  <a:pt x="6991909" y="3563325"/>
                  <a:pt x="7008549" y="3565056"/>
                </a:cubicBezTo>
                <a:cubicBezTo>
                  <a:pt x="7016731" y="3561906"/>
                  <a:pt x="7008456" y="3562379"/>
                  <a:pt x="7008363" y="3559701"/>
                </a:cubicBezTo>
                <a:cubicBezTo>
                  <a:pt x="7008363" y="3559701"/>
                  <a:pt x="7016637" y="3559228"/>
                  <a:pt x="7016637" y="3559228"/>
                </a:cubicBezTo>
                <a:cubicBezTo>
                  <a:pt x="7016637" y="3559228"/>
                  <a:pt x="7016637" y="3559228"/>
                  <a:pt x="7016543" y="3556549"/>
                </a:cubicBezTo>
                <a:cubicBezTo>
                  <a:pt x="7024818" y="3556076"/>
                  <a:pt x="7016450" y="3553872"/>
                  <a:pt x="7024725" y="3553399"/>
                </a:cubicBezTo>
                <a:cubicBezTo>
                  <a:pt x="7008177" y="3554346"/>
                  <a:pt x="7008083" y="3551667"/>
                  <a:pt x="6999716" y="3549463"/>
                </a:cubicBezTo>
                <a:close/>
                <a:moveTo>
                  <a:pt x="2289493" y="3549463"/>
                </a:moveTo>
                <a:cubicBezTo>
                  <a:pt x="2289680" y="3554818"/>
                  <a:pt x="2281685" y="3563325"/>
                  <a:pt x="2298326" y="3565056"/>
                </a:cubicBezTo>
                <a:cubicBezTo>
                  <a:pt x="2306507" y="3561906"/>
                  <a:pt x="2298232" y="3562379"/>
                  <a:pt x="2298139" y="3559701"/>
                </a:cubicBezTo>
                <a:cubicBezTo>
                  <a:pt x="2298139" y="3559701"/>
                  <a:pt x="2306413" y="3559228"/>
                  <a:pt x="2306413" y="3559228"/>
                </a:cubicBezTo>
                <a:cubicBezTo>
                  <a:pt x="2306413" y="3559228"/>
                  <a:pt x="2306413" y="3559228"/>
                  <a:pt x="2306319" y="3556549"/>
                </a:cubicBezTo>
                <a:cubicBezTo>
                  <a:pt x="2314594" y="3556076"/>
                  <a:pt x="2306227" y="3553872"/>
                  <a:pt x="2314502" y="3553399"/>
                </a:cubicBezTo>
                <a:cubicBezTo>
                  <a:pt x="2297953" y="3554346"/>
                  <a:pt x="2297859" y="3551667"/>
                  <a:pt x="2289493" y="3549463"/>
                </a:cubicBezTo>
                <a:close/>
                <a:moveTo>
                  <a:pt x="6627896" y="3547603"/>
                </a:moveTo>
                <a:cubicBezTo>
                  <a:pt x="6632143" y="3548055"/>
                  <a:pt x="6636414" y="3549202"/>
                  <a:pt x="6636462" y="3550590"/>
                </a:cubicBezTo>
                <a:cubicBezTo>
                  <a:pt x="6636462" y="3550590"/>
                  <a:pt x="6636462" y="3550590"/>
                  <a:pt x="6636560" y="3553366"/>
                </a:cubicBezTo>
                <a:cubicBezTo>
                  <a:pt x="6636560" y="3553366"/>
                  <a:pt x="6628114" y="3553849"/>
                  <a:pt x="6628114" y="3553849"/>
                </a:cubicBezTo>
                <a:cubicBezTo>
                  <a:pt x="6628018" y="3551072"/>
                  <a:pt x="6619572" y="3551556"/>
                  <a:pt x="6619572" y="3551556"/>
                </a:cubicBezTo>
                <a:cubicBezTo>
                  <a:pt x="6619572" y="3551556"/>
                  <a:pt x="6619476" y="3548780"/>
                  <a:pt x="6619476" y="3548780"/>
                </a:cubicBezTo>
                <a:cubicBezTo>
                  <a:pt x="6619427" y="3547392"/>
                  <a:pt x="6623650" y="3547150"/>
                  <a:pt x="6627896" y="3547603"/>
                </a:cubicBezTo>
                <a:close/>
                <a:moveTo>
                  <a:pt x="1917673" y="3547603"/>
                </a:moveTo>
                <a:cubicBezTo>
                  <a:pt x="1921919" y="3548055"/>
                  <a:pt x="1926190" y="3549202"/>
                  <a:pt x="1926238" y="3550590"/>
                </a:cubicBezTo>
                <a:cubicBezTo>
                  <a:pt x="1926238" y="3550590"/>
                  <a:pt x="1926238" y="3550590"/>
                  <a:pt x="1926336" y="3553366"/>
                </a:cubicBezTo>
                <a:cubicBezTo>
                  <a:pt x="1926336" y="3553366"/>
                  <a:pt x="1917891" y="3553849"/>
                  <a:pt x="1917891" y="3553849"/>
                </a:cubicBezTo>
                <a:cubicBezTo>
                  <a:pt x="1917794" y="3551072"/>
                  <a:pt x="1909348" y="3551556"/>
                  <a:pt x="1909348" y="3551556"/>
                </a:cubicBezTo>
                <a:cubicBezTo>
                  <a:pt x="1909348" y="3551556"/>
                  <a:pt x="1909252" y="3548780"/>
                  <a:pt x="1909252" y="3548780"/>
                </a:cubicBezTo>
                <a:cubicBezTo>
                  <a:pt x="1909203" y="3547392"/>
                  <a:pt x="1913426" y="3547150"/>
                  <a:pt x="1917673" y="3547603"/>
                </a:cubicBezTo>
                <a:close/>
                <a:moveTo>
                  <a:pt x="7051014" y="3546529"/>
                </a:moveTo>
                <a:cubicBezTo>
                  <a:pt x="7042684" y="3549736"/>
                  <a:pt x="7051204" y="3551980"/>
                  <a:pt x="7042780" y="3552462"/>
                </a:cubicBezTo>
                <a:cubicBezTo>
                  <a:pt x="7042780" y="3552462"/>
                  <a:pt x="7042970" y="3557913"/>
                  <a:pt x="7043064" y="3560639"/>
                </a:cubicBezTo>
                <a:cubicBezTo>
                  <a:pt x="7047324" y="3561761"/>
                  <a:pt x="7052087" y="3562171"/>
                  <a:pt x="7056698" y="3562036"/>
                </a:cubicBezTo>
                <a:cubicBezTo>
                  <a:pt x="7070532" y="3561628"/>
                  <a:pt x="7083008" y="3556306"/>
                  <a:pt x="7076476" y="3550535"/>
                </a:cubicBezTo>
                <a:cubicBezTo>
                  <a:pt x="7068052" y="3551017"/>
                  <a:pt x="7059437" y="3546047"/>
                  <a:pt x="7059629" y="3551498"/>
                </a:cubicBezTo>
                <a:cubicBezTo>
                  <a:pt x="7051204" y="3551980"/>
                  <a:pt x="7051108" y="3549255"/>
                  <a:pt x="7051014" y="3546529"/>
                </a:cubicBezTo>
                <a:close/>
                <a:moveTo>
                  <a:pt x="2340790" y="3546529"/>
                </a:moveTo>
                <a:cubicBezTo>
                  <a:pt x="2332461" y="3549736"/>
                  <a:pt x="2340980" y="3551980"/>
                  <a:pt x="2332556" y="3552462"/>
                </a:cubicBezTo>
                <a:cubicBezTo>
                  <a:pt x="2332556" y="3552462"/>
                  <a:pt x="2332746" y="3557913"/>
                  <a:pt x="2332841" y="3560639"/>
                </a:cubicBezTo>
                <a:cubicBezTo>
                  <a:pt x="2337101" y="3561761"/>
                  <a:pt x="2341863" y="3562171"/>
                  <a:pt x="2346474" y="3562036"/>
                </a:cubicBezTo>
                <a:cubicBezTo>
                  <a:pt x="2360309" y="3561628"/>
                  <a:pt x="2372785" y="3556306"/>
                  <a:pt x="2366253" y="3550535"/>
                </a:cubicBezTo>
                <a:cubicBezTo>
                  <a:pt x="2357828" y="3551017"/>
                  <a:pt x="2349214" y="3546047"/>
                  <a:pt x="2349405" y="3551498"/>
                </a:cubicBezTo>
                <a:cubicBezTo>
                  <a:pt x="2340980" y="3551980"/>
                  <a:pt x="2340885" y="3549255"/>
                  <a:pt x="2340790" y="3546529"/>
                </a:cubicBezTo>
                <a:close/>
                <a:moveTo>
                  <a:pt x="7359046" y="3542787"/>
                </a:moveTo>
                <a:cubicBezTo>
                  <a:pt x="7349522" y="3543049"/>
                  <a:pt x="7348788" y="3548143"/>
                  <a:pt x="7350161" y="3555083"/>
                </a:cubicBezTo>
                <a:cubicBezTo>
                  <a:pt x="7351532" y="3562023"/>
                  <a:pt x="7355010" y="3570810"/>
                  <a:pt x="7353909" y="3578451"/>
                </a:cubicBezTo>
                <a:cubicBezTo>
                  <a:pt x="7353909" y="3578451"/>
                  <a:pt x="7363802" y="3575644"/>
                  <a:pt x="7363068" y="3580739"/>
                </a:cubicBezTo>
                <a:cubicBezTo>
                  <a:pt x="7372957" y="3577932"/>
                  <a:pt x="7365270" y="3565455"/>
                  <a:pt x="7366002" y="3560360"/>
                </a:cubicBezTo>
                <a:cubicBezTo>
                  <a:pt x="7366002" y="3560360"/>
                  <a:pt x="7375158" y="3562648"/>
                  <a:pt x="7375893" y="3557553"/>
                </a:cubicBezTo>
                <a:cubicBezTo>
                  <a:pt x="7376626" y="3552458"/>
                  <a:pt x="7368204" y="3545076"/>
                  <a:pt x="7359046" y="3542787"/>
                </a:cubicBezTo>
                <a:close/>
                <a:moveTo>
                  <a:pt x="2648823" y="3542787"/>
                </a:moveTo>
                <a:cubicBezTo>
                  <a:pt x="2639298" y="3543049"/>
                  <a:pt x="2638564" y="3548143"/>
                  <a:pt x="2639937" y="3555083"/>
                </a:cubicBezTo>
                <a:cubicBezTo>
                  <a:pt x="2641308" y="3562023"/>
                  <a:pt x="2644786" y="3570810"/>
                  <a:pt x="2643686" y="3578451"/>
                </a:cubicBezTo>
                <a:cubicBezTo>
                  <a:pt x="2643686" y="3578451"/>
                  <a:pt x="2653578" y="3575644"/>
                  <a:pt x="2652844" y="3580739"/>
                </a:cubicBezTo>
                <a:cubicBezTo>
                  <a:pt x="2662734" y="3577932"/>
                  <a:pt x="2655046" y="3565455"/>
                  <a:pt x="2655778" y="3560360"/>
                </a:cubicBezTo>
                <a:cubicBezTo>
                  <a:pt x="2655778" y="3560360"/>
                  <a:pt x="2664934" y="3562648"/>
                  <a:pt x="2665669" y="3557553"/>
                </a:cubicBezTo>
                <a:cubicBezTo>
                  <a:pt x="2666402" y="3552458"/>
                  <a:pt x="2657980" y="3545076"/>
                  <a:pt x="2648823" y="3542787"/>
                </a:cubicBezTo>
                <a:close/>
                <a:moveTo>
                  <a:pt x="6675084" y="3541983"/>
                </a:moveTo>
                <a:lnTo>
                  <a:pt x="6674257" y="3542518"/>
                </a:lnTo>
                <a:cubicBezTo>
                  <a:pt x="6672158" y="3542986"/>
                  <a:pt x="6670047" y="3543106"/>
                  <a:pt x="6670047" y="3543106"/>
                </a:cubicBezTo>
                <a:close/>
                <a:moveTo>
                  <a:pt x="1964861" y="3541983"/>
                </a:moveTo>
                <a:lnTo>
                  <a:pt x="1964033" y="3542518"/>
                </a:lnTo>
                <a:cubicBezTo>
                  <a:pt x="1961934" y="3542986"/>
                  <a:pt x="1959823" y="3543106"/>
                  <a:pt x="1959823" y="3543106"/>
                </a:cubicBezTo>
                <a:close/>
                <a:moveTo>
                  <a:pt x="6999642" y="3541921"/>
                </a:moveTo>
                <a:cubicBezTo>
                  <a:pt x="6996821" y="3542082"/>
                  <a:pt x="6994958" y="3542692"/>
                  <a:pt x="6998754" y="3543482"/>
                </a:cubicBezTo>
                <a:cubicBezTo>
                  <a:pt x="6998754" y="3543482"/>
                  <a:pt x="6998754" y="3543482"/>
                  <a:pt x="7006276" y="3543051"/>
                </a:cubicBezTo>
                <a:cubicBezTo>
                  <a:pt x="7006241" y="3542046"/>
                  <a:pt x="7002463" y="3541759"/>
                  <a:pt x="6999642" y="3541921"/>
                </a:cubicBezTo>
                <a:close/>
                <a:moveTo>
                  <a:pt x="2289418" y="3541921"/>
                </a:moveTo>
                <a:cubicBezTo>
                  <a:pt x="2286598" y="3542082"/>
                  <a:pt x="2284735" y="3542692"/>
                  <a:pt x="2288531" y="3543482"/>
                </a:cubicBezTo>
                <a:cubicBezTo>
                  <a:pt x="2288531" y="3543482"/>
                  <a:pt x="2288531" y="3543482"/>
                  <a:pt x="2296052" y="3543051"/>
                </a:cubicBezTo>
                <a:cubicBezTo>
                  <a:pt x="2296017" y="3542046"/>
                  <a:pt x="2292239" y="3541759"/>
                  <a:pt x="2289418" y="3541921"/>
                </a:cubicBezTo>
                <a:close/>
                <a:moveTo>
                  <a:pt x="6498248" y="3533881"/>
                </a:moveTo>
                <a:cubicBezTo>
                  <a:pt x="6497179" y="3532753"/>
                  <a:pt x="6494541" y="3532409"/>
                  <a:pt x="6491067" y="3535257"/>
                </a:cubicBezTo>
                <a:cubicBezTo>
                  <a:pt x="6491654" y="3537182"/>
                  <a:pt x="6491654" y="3537182"/>
                  <a:pt x="6492241" y="3539105"/>
                </a:cubicBezTo>
                <a:cubicBezTo>
                  <a:pt x="6494753" y="3537848"/>
                  <a:pt x="6496009" y="3537220"/>
                  <a:pt x="6496009" y="3537220"/>
                </a:cubicBezTo>
                <a:cubicBezTo>
                  <a:pt x="6498815" y="3536925"/>
                  <a:pt x="6499315" y="3535011"/>
                  <a:pt x="6498248" y="3533881"/>
                </a:cubicBezTo>
                <a:close/>
                <a:moveTo>
                  <a:pt x="1788024" y="3533881"/>
                </a:moveTo>
                <a:cubicBezTo>
                  <a:pt x="1786955" y="3532753"/>
                  <a:pt x="1784317" y="3532409"/>
                  <a:pt x="1780843" y="3535257"/>
                </a:cubicBezTo>
                <a:cubicBezTo>
                  <a:pt x="1781430" y="3537182"/>
                  <a:pt x="1781430" y="3537182"/>
                  <a:pt x="1782017" y="3539105"/>
                </a:cubicBezTo>
                <a:cubicBezTo>
                  <a:pt x="1784529" y="3537848"/>
                  <a:pt x="1785785" y="3537220"/>
                  <a:pt x="1785785" y="3537220"/>
                </a:cubicBezTo>
                <a:cubicBezTo>
                  <a:pt x="1788591" y="3536925"/>
                  <a:pt x="1789091" y="3535011"/>
                  <a:pt x="1788024" y="3533881"/>
                </a:cubicBezTo>
                <a:close/>
                <a:moveTo>
                  <a:pt x="6593562" y="3533571"/>
                </a:moveTo>
                <a:cubicBezTo>
                  <a:pt x="6610643" y="3538158"/>
                  <a:pt x="6594046" y="3547453"/>
                  <a:pt x="6611128" y="3552040"/>
                </a:cubicBezTo>
                <a:cubicBezTo>
                  <a:pt x="6611128" y="3552040"/>
                  <a:pt x="6611321" y="3557591"/>
                  <a:pt x="6611419" y="3560368"/>
                </a:cubicBezTo>
                <a:lnTo>
                  <a:pt x="6619863" y="3559884"/>
                </a:lnTo>
                <a:cubicBezTo>
                  <a:pt x="6619767" y="3557108"/>
                  <a:pt x="6619670" y="3554332"/>
                  <a:pt x="6628114" y="3553849"/>
                </a:cubicBezTo>
                <a:cubicBezTo>
                  <a:pt x="6628211" y="3556625"/>
                  <a:pt x="6636753" y="3558918"/>
                  <a:pt x="6636850" y="3561694"/>
                </a:cubicBezTo>
                <a:cubicBezTo>
                  <a:pt x="6653738" y="3560729"/>
                  <a:pt x="6645101" y="3555659"/>
                  <a:pt x="6645004" y="3552883"/>
                </a:cubicBezTo>
                <a:cubicBezTo>
                  <a:pt x="6645004" y="3552883"/>
                  <a:pt x="6653448" y="3552401"/>
                  <a:pt x="6653350" y="3549624"/>
                </a:cubicBezTo>
                <a:cubicBezTo>
                  <a:pt x="6645004" y="3552883"/>
                  <a:pt x="6662086" y="3557470"/>
                  <a:pt x="6653641" y="3557953"/>
                </a:cubicBezTo>
                <a:cubicBezTo>
                  <a:pt x="6662086" y="3557470"/>
                  <a:pt x="6662279" y="3563022"/>
                  <a:pt x="6670725" y="3562539"/>
                </a:cubicBezTo>
                <a:cubicBezTo>
                  <a:pt x="6670821" y="3565316"/>
                  <a:pt x="6653931" y="3566281"/>
                  <a:pt x="6654028" y="3569058"/>
                </a:cubicBezTo>
                <a:cubicBezTo>
                  <a:pt x="6645585" y="3569540"/>
                  <a:pt x="6645392" y="3563988"/>
                  <a:pt x="6645392" y="3563988"/>
                </a:cubicBezTo>
                <a:cubicBezTo>
                  <a:pt x="6636947" y="3564471"/>
                  <a:pt x="6637043" y="3567247"/>
                  <a:pt x="6637141" y="3570024"/>
                </a:cubicBezTo>
                <a:cubicBezTo>
                  <a:pt x="6628695" y="3570506"/>
                  <a:pt x="6620251" y="3570989"/>
                  <a:pt x="6611902" y="3574248"/>
                </a:cubicBezTo>
                <a:cubicBezTo>
                  <a:pt x="6620444" y="3576542"/>
                  <a:pt x="6612096" y="3579802"/>
                  <a:pt x="6612289" y="3585353"/>
                </a:cubicBezTo>
                <a:cubicBezTo>
                  <a:pt x="6629179" y="3584387"/>
                  <a:pt x="6620541" y="3579318"/>
                  <a:pt x="6637430" y="3578352"/>
                </a:cubicBezTo>
                <a:cubicBezTo>
                  <a:pt x="6628986" y="3578834"/>
                  <a:pt x="6628986" y="3578834"/>
                  <a:pt x="6628889" y="3576059"/>
                </a:cubicBezTo>
                <a:cubicBezTo>
                  <a:pt x="6637430" y="3578352"/>
                  <a:pt x="6645779" y="3575093"/>
                  <a:pt x="6654319" y="3577386"/>
                </a:cubicBezTo>
                <a:cubicBezTo>
                  <a:pt x="6645875" y="3577869"/>
                  <a:pt x="6654319" y="3577386"/>
                  <a:pt x="6654416" y="3580163"/>
                </a:cubicBezTo>
                <a:cubicBezTo>
                  <a:pt x="6654512" y="3582938"/>
                  <a:pt x="6662958" y="3582455"/>
                  <a:pt x="6663054" y="3585232"/>
                </a:cubicBezTo>
                <a:cubicBezTo>
                  <a:pt x="6663054" y="3585232"/>
                  <a:pt x="6663151" y="3588008"/>
                  <a:pt x="6654707" y="3588491"/>
                </a:cubicBezTo>
                <a:cubicBezTo>
                  <a:pt x="6663248" y="3590784"/>
                  <a:pt x="6663248" y="3590784"/>
                  <a:pt x="6663248" y="3590784"/>
                </a:cubicBezTo>
                <a:lnTo>
                  <a:pt x="6662876" y="3593555"/>
                </a:lnTo>
                <a:lnTo>
                  <a:pt x="6643241" y="3593319"/>
                </a:lnTo>
                <a:cubicBezTo>
                  <a:pt x="6637939" y="3592927"/>
                  <a:pt x="6633692" y="3592474"/>
                  <a:pt x="6629471" y="3592716"/>
                </a:cubicBezTo>
                <a:cubicBezTo>
                  <a:pt x="6629566" y="3595492"/>
                  <a:pt x="6629566" y="3595492"/>
                  <a:pt x="6629663" y="3598268"/>
                </a:cubicBezTo>
                <a:cubicBezTo>
                  <a:pt x="6604522" y="3605269"/>
                  <a:pt x="6613548" y="3621443"/>
                  <a:pt x="6622187" y="3626513"/>
                </a:cubicBezTo>
                <a:cubicBezTo>
                  <a:pt x="6639174" y="3628322"/>
                  <a:pt x="6630342" y="3617701"/>
                  <a:pt x="6638883" y="3619994"/>
                </a:cubicBezTo>
                <a:cubicBezTo>
                  <a:pt x="6638786" y="3617218"/>
                  <a:pt x="6647231" y="3616735"/>
                  <a:pt x="6647134" y="3613959"/>
                </a:cubicBezTo>
                <a:cubicBezTo>
                  <a:pt x="6647134" y="3613959"/>
                  <a:pt x="6647231" y="3616735"/>
                  <a:pt x="6655578" y="3613476"/>
                </a:cubicBezTo>
                <a:cubicBezTo>
                  <a:pt x="6655481" y="3610699"/>
                  <a:pt x="6646941" y="3608406"/>
                  <a:pt x="6646844" y="3605631"/>
                </a:cubicBezTo>
                <a:cubicBezTo>
                  <a:pt x="6646771" y="3603548"/>
                  <a:pt x="6646644" y="3599904"/>
                  <a:pt x="6653710" y="3597805"/>
                </a:cubicBezTo>
                <a:lnTo>
                  <a:pt x="6662703" y="3596447"/>
                </a:lnTo>
                <a:lnTo>
                  <a:pt x="6668949" y="3602628"/>
                </a:lnTo>
                <a:cubicBezTo>
                  <a:pt x="6674385" y="3606837"/>
                  <a:pt x="6680864" y="3610639"/>
                  <a:pt x="6680912" y="3612027"/>
                </a:cubicBezTo>
                <a:cubicBezTo>
                  <a:pt x="6681010" y="3614803"/>
                  <a:pt x="6672564" y="3615286"/>
                  <a:pt x="6672564" y="3615286"/>
                </a:cubicBezTo>
                <a:cubicBezTo>
                  <a:pt x="6672758" y="3620839"/>
                  <a:pt x="6689551" y="3617096"/>
                  <a:pt x="6697996" y="3616613"/>
                </a:cubicBezTo>
                <a:cubicBezTo>
                  <a:pt x="6697996" y="3616613"/>
                  <a:pt x="6697996" y="3616613"/>
                  <a:pt x="6697899" y="3613837"/>
                </a:cubicBezTo>
                <a:cubicBezTo>
                  <a:pt x="6697802" y="3611061"/>
                  <a:pt x="6697802" y="3611061"/>
                  <a:pt x="6697802" y="3611061"/>
                </a:cubicBezTo>
                <a:cubicBezTo>
                  <a:pt x="6697705" y="3608284"/>
                  <a:pt x="6697705" y="3608284"/>
                  <a:pt x="6697705" y="3608284"/>
                </a:cubicBezTo>
                <a:cubicBezTo>
                  <a:pt x="6723232" y="3612388"/>
                  <a:pt x="6731387" y="3603577"/>
                  <a:pt x="6748373" y="3605387"/>
                </a:cubicBezTo>
                <a:cubicBezTo>
                  <a:pt x="6756914" y="3607680"/>
                  <a:pt x="6765745" y="3618302"/>
                  <a:pt x="6748954" y="3622043"/>
                </a:cubicBezTo>
                <a:cubicBezTo>
                  <a:pt x="6749051" y="3624820"/>
                  <a:pt x="6757688" y="3629889"/>
                  <a:pt x="6757785" y="3632665"/>
                </a:cubicBezTo>
                <a:cubicBezTo>
                  <a:pt x="6749341" y="3633149"/>
                  <a:pt x="6740800" y="3630855"/>
                  <a:pt x="6732354" y="3631339"/>
                </a:cubicBezTo>
                <a:cubicBezTo>
                  <a:pt x="6723910" y="3631821"/>
                  <a:pt x="6723910" y="3631821"/>
                  <a:pt x="6715465" y="3632304"/>
                </a:cubicBezTo>
                <a:cubicBezTo>
                  <a:pt x="6707020" y="3632788"/>
                  <a:pt x="6707020" y="3632788"/>
                  <a:pt x="6707020" y="3632788"/>
                </a:cubicBezTo>
                <a:cubicBezTo>
                  <a:pt x="6707020" y="3632788"/>
                  <a:pt x="6707117" y="3635563"/>
                  <a:pt x="6715562" y="3635081"/>
                </a:cubicBezTo>
                <a:cubicBezTo>
                  <a:pt x="6723910" y="3631821"/>
                  <a:pt x="6724007" y="3634598"/>
                  <a:pt x="6732452" y="3634114"/>
                </a:cubicBezTo>
                <a:cubicBezTo>
                  <a:pt x="6740897" y="3633631"/>
                  <a:pt x="6749341" y="3633149"/>
                  <a:pt x="6757785" y="3632665"/>
                </a:cubicBezTo>
                <a:cubicBezTo>
                  <a:pt x="6757979" y="3638218"/>
                  <a:pt x="6758075" y="3640995"/>
                  <a:pt x="6758269" y="3646547"/>
                </a:cubicBezTo>
                <a:cubicBezTo>
                  <a:pt x="6775256" y="3648357"/>
                  <a:pt x="6775159" y="3645580"/>
                  <a:pt x="6783700" y="3647874"/>
                </a:cubicBezTo>
                <a:cubicBezTo>
                  <a:pt x="6775352" y="3651133"/>
                  <a:pt x="6758366" y="3649323"/>
                  <a:pt x="6750020" y="3652582"/>
                </a:cubicBezTo>
                <a:cubicBezTo>
                  <a:pt x="6750213" y="3658134"/>
                  <a:pt x="6767004" y="3654392"/>
                  <a:pt x="6775547" y="3656686"/>
                </a:cubicBezTo>
                <a:cubicBezTo>
                  <a:pt x="6775643" y="3659462"/>
                  <a:pt x="6767198" y="3659945"/>
                  <a:pt x="6767101" y="3657168"/>
                </a:cubicBezTo>
                <a:cubicBezTo>
                  <a:pt x="6767295" y="3662721"/>
                  <a:pt x="6742058" y="3666947"/>
                  <a:pt x="6741865" y="3661393"/>
                </a:cubicBezTo>
                <a:cubicBezTo>
                  <a:pt x="6741865" y="3661393"/>
                  <a:pt x="6741865" y="3661393"/>
                  <a:pt x="6741768" y="3658617"/>
                </a:cubicBezTo>
                <a:cubicBezTo>
                  <a:pt x="6741768" y="3658617"/>
                  <a:pt x="6741768" y="3658617"/>
                  <a:pt x="6733324" y="3659101"/>
                </a:cubicBezTo>
                <a:cubicBezTo>
                  <a:pt x="6733324" y="3659101"/>
                  <a:pt x="6733324" y="3659101"/>
                  <a:pt x="6733420" y="3661877"/>
                </a:cubicBezTo>
                <a:cubicBezTo>
                  <a:pt x="6733420" y="3661877"/>
                  <a:pt x="6733420" y="3661877"/>
                  <a:pt x="6724975" y="3662360"/>
                </a:cubicBezTo>
                <a:cubicBezTo>
                  <a:pt x="6716530" y="3662842"/>
                  <a:pt x="6708085" y="3663326"/>
                  <a:pt x="6699642" y="3663808"/>
                </a:cubicBezTo>
                <a:cubicBezTo>
                  <a:pt x="6716433" y="3660066"/>
                  <a:pt x="6707698" y="3652221"/>
                  <a:pt x="6733130" y="3653547"/>
                </a:cubicBezTo>
                <a:cubicBezTo>
                  <a:pt x="6732839" y="3645219"/>
                  <a:pt x="6716045" y="3648962"/>
                  <a:pt x="6707504" y="3646668"/>
                </a:cubicBezTo>
                <a:cubicBezTo>
                  <a:pt x="6707504" y="3646668"/>
                  <a:pt x="6707601" y="3649445"/>
                  <a:pt x="6707601" y="3649445"/>
                </a:cubicBezTo>
                <a:cubicBezTo>
                  <a:pt x="6686441" y="3649264"/>
                  <a:pt x="6669576" y="3650924"/>
                  <a:pt x="6654871" y="3653851"/>
                </a:cubicBezTo>
                <a:lnTo>
                  <a:pt x="6619112" y="3664650"/>
                </a:lnTo>
                <a:lnTo>
                  <a:pt x="6616777" y="3646339"/>
                </a:lnTo>
                <a:cubicBezTo>
                  <a:pt x="6614125" y="3637648"/>
                  <a:pt x="6610034" y="3630233"/>
                  <a:pt x="6604208" y="3623130"/>
                </a:cubicBezTo>
                <a:cubicBezTo>
                  <a:pt x="6609466" y="3611594"/>
                  <a:pt x="6602211" y="3597413"/>
                  <a:pt x="6599944" y="3585189"/>
                </a:cubicBezTo>
                <a:lnTo>
                  <a:pt x="6590499" y="3535182"/>
                </a:lnTo>
                <a:close/>
                <a:moveTo>
                  <a:pt x="1883338" y="3533571"/>
                </a:moveTo>
                <a:cubicBezTo>
                  <a:pt x="1900420" y="3538158"/>
                  <a:pt x="1883823" y="3547453"/>
                  <a:pt x="1900904" y="3552040"/>
                </a:cubicBezTo>
                <a:cubicBezTo>
                  <a:pt x="1900904" y="3552040"/>
                  <a:pt x="1901097" y="3557591"/>
                  <a:pt x="1901195" y="3560368"/>
                </a:cubicBezTo>
                <a:lnTo>
                  <a:pt x="1909639" y="3559884"/>
                </a:lnTo>
                <a:cubicBezTo>
                  <a:pt x="1909543" y="3557108"/>
                  <a:pt x="1909446" y="3554332"/>
                  <a:pt x="1917891" y="3553849"/>
                </a:cubicBezTo>
                <a:cubicBezTo>
                  <a:pt x="1917987" y="3556625"/>
                  <a:pt x="1926529" y="3558918"/>
                  <a:pt x="1926626" y="3561694"/>
                </a:cubicBezTo>
                <a:cubicBezTo>
                  <a:pt x="1943514" y="3560729"/>
                  <a:pt x="1934877" y="3555659"/>
                  <a:pt x="1934780" y="3552883"/>
                </a:cubicBezTo>
                <a:cubicBezTo>
                  <a:pt x="1934780" y="3552883"/>
                  <a:pt x="1943224" y="3552401"/>
                  <a:pt x="1943126" y="3549624"/>
                </a:cubicBezTo>
                <a:cubicBezTo>
                  <a:pt x="1934780" y="3552883"/>
                  <a:pt x="1951862" y="3557470"/>
                  <a:pt x="1943417" y="3557953"/>
                </a:cubicBezTo>
                <a:cubicBezTo>
                  <a:pt x="1951862" y="3557470"/>
                  <a:pt x="1952055" y="3563022"/>
                  <a:pt x="1960501" y="3562539"/>
                </a:cubicBezTo>
                <a:cubicBezTo>
                  <a:pt x="1960597" y="3565316"/>
                  <a:pt x="1943707" y="3566281"/>
                  <a:pt x="1943804" y="3569058"/>
                </a:cubicBezTo>
                <a:cubicBezTo>
                  <a:pt x="1935362" y="3569540"/>
                  <a:pt x="1935168" y="3563988"/>
                  <a:pt x="1935168" y="3563988"/>
                </a:cubicBezTo>
                <a:cubicBezTo>
                  <a:pt x="1926723" y="3564471"/>
                  <a:pt x="1926819" y="3567247"/>
                  <a:pt x="1926917" y="3570024"/>
                </a:cubicBezTo>
                <a:cubicBezTo>
                  <a:pt x="1918472" y="3570506"/>
                  <a:pt x="1910027" y="3570989"/>
                  <a:pt x="1901678" y="3574248"/>
                </a:cubicBezTo>
                <a:cubicBezTo>
                  <a:pt x="1910220" y="3576542"/>
                  <a:pt x="1901872" y="3579802"/>
                  <a:pt x="1902065" y="3585353"/>
                </a:cubicBezTo>
                <a:cubicBezTo>
                  <a:pt x="1918955" y="3584387"/>
                  <a:pt x="1910317" y="3579318"/>
                  <a:pt x="1927206" y="3578352"/>
                </a:cubicBezTo>
                <a:cubicBezTo>
                  <a:pt x="1918763" y="3578834"/>
                  <a:pt x="1918763" y="3578834"/>
                  <a:pt x="1918665" y="3576059"/>
                </a:cubicBezTo>
                <a:cubicBezTo>
                  <a:pt x="1927206" y="3578352"/>
                  <a:pt x="1935555" y="3575093"/>
                  <a:pt x="1944095" y="3577386"/>
                </a:cubicBezTo>
                <a:cubicBezTo>
                  <a:pt x="1935652" y="3577869"/>
                  <a:pt x="1944095" y="3577386"/>
                  <a:pt x="1944192" y="3580163"/>
                </a:cubicBezTo>
                <a:cubicBezTo>
                  <a:pt x="1944288" y="3582938"/>
                  <a:pt x="1952734" y="3582455"/>
                  <a:pt x="1952831" y="3585232"/>
                </a:cubicBezTo>
                <a:cubicBezTo>
                  <a:pt x="1952831" y="3585232"/>
                  <a:pt x="1952927" y="3588008"/>
                  <a:pt x="1944483" y="3588491"/>
                </a:cubicBezTo>
                <a:cubicBezTo>
                  <a:pt x="1953024" y="3590784"/>
                  <a:pt x="1953024" y="3590784"/>
                  <a:pt x="1953024" y="3590784"/>
                </a:cubicBezTo>
                <a:lnTo>
                  <a:pt x="1952652" y="3593555"/>
                </a:lnTo>
                <a:lnTo>
                  <a:pt x="1933017" y="3593319"/>
                </a:lnTo>
                <a:cubicBezTo>
                  <a:pt x="1927715" y="3592927"/>
                  <a:pt x="1923469" y="3592474"/>
                  <a:pt x="1919247" y="3592716"/>
                </a:cubicBezTo>
                <a:cubicBezTo>
                  <a:pt x="1919343" y="3595492"/>
                  <a:pt x="1919343" y="3595492"/>
                  <a:pt x="1919439" y="3598268"/>
                </a:cubicBezTo>
                <a:cubicBezTo>
                  <a:pt x="1894298" y="3605269"/>
                  <a:pt x="1903325" y="3621443"/>
                  <a:pt x="1911963" y="3626513"/>
                </a:cubicBezTo>
                <a:cubicBezTo>
                  <a:pt x="1928950" y="3628322"/>
                  <a:pt x="1920118" y="3617701"/>
                  <a:pt x="1928659" y="3619994"/>
                </a:cubicBezTo>
                <a:cubicBezTo>
                  <a:pt x="1928562" y="3617218"/>
                  <a:pt x="1937007" y="3616735"/>
                  <a:pt x="1936910" y="3613959"/>
                </a:cubicBezTo>
                <a:cubicBezTo>
                  <a:pt x="1936910" y="3613959"/>
                  <a:pt x="1937007" y="3616735"/>
                  <a:pt x="1945354" y="3613476"/>
                </a:cubicBezTo>
                <a:cubicBezTo>
                  <a:pt x="1945257" y="3610699"/>
                  <a:pt x="1936717" y="3608406"/>
                  <a:pt x="1936620" y="3605631"/>
                </a:cubicBezTo>
                <a:cubicBezTo>
                  <a:pt x="1936547" y="3603548"/>
                  <a:pt x="1936420" y="3599904"/>
                  <a:pt x="1943487" y="3597805"/>
                </a:cubicBezTo>
                <a:lnTo>
                  <a:pt x="1952479" y="3596447"/>
                </a:lnTo>
                <a:lnTo>
                  <a:pt x="1958725" y="3602628"/>
                </a:lnTo>
                <a:cubicBezTo>
                  <a:pt x="1964161" y="3606837"/>
                  <a:pt x="1970640" y="3610639"/>
                  <a:pt x="1970688" y="3612027"/>
                </a:cubicBezTo>
                <a:cubicBezTo>
                  <a:pt x="1970786" y="3614803"/>
                  <a:pt x="1962340" y="3615286"/>
                  <a:pt x="1962340" y="3615286"/>
                </a:cubicBezTo>
                <a:cubicBezTo>
                  <a:pt x="1962534" y="3620839"/>
                  <a:pt x="1979327" y="3617096"/>
                  <a:pt x="1987772" y="3616613"/>
                </a:cubicBezTo>
                <a:cubicBezTo>
                  <a:pt x="1987772" y="3616613"/>
                  <a:pt x="1987772" y="3616613"/>
                  <a:pt x="1987675" y="3613837"/>
                </a:cubicBezTo>
                <a:cubicBezTo>
                  <a:pt x="1987578" y="3611061"/>
                  <a:pt x="1987578" y="3611061"/>
                  <a:pt x="1987578" y="3611061"/>
                </a:cubicBezTo>
                <a:cubicBezTo>
                  <a:pt x="1987482" y="3608284"/>
                  <a:pt x="1987482" y="3608284"/>
                  <a:pt x="1987482" y="3608284"/>
                </a:cubicBezTo>
                <a:cubicBezTo>
                  <a:pt x="2013008" y="3612388"/>
                  <a:pt x="2021163" y="3603577"/>
                  <a:pt x="2038150" y="3605387"/>
                </a:cubicBezTo>
                <a:cubicBezTo>
                  <a:pt x="2046690" y="3607680"/>
                  <a:pt x="2055521" y="3618302"/>
                  <a:pt x="2038731" y="3622043"/>
                </a:cubicBezTo>
                <a:cubicBezTo>
                  <a:pt x="2038827" y="3624820"/>
                  <a:pt x="2047464" y="3629889"/>
                  <a:pt x="2047561" y="3632665"/>
                </a:cubicBezTo>
                <a:cubicBezTo>
                  <a:pt x="2039117" y="3633149"/>
                  <a:pt x="2030576" y="3630855"/>
                  <a:pt x="2022131" y="3631339"/>
                </a:cubicBezTo>
                <a:cubicBezTo>
                  <a:pt x="2013686" y="3631821"/>
                  <a:pt x="2013686" y="3631821"/>
                  <a:pt x="2005242" y="3632304"/>
                </a:cubicBezTo>
                <a:cubicBezTo>
                  <a:pt x="1996796" y="3632788"/>
                  <a:pt x="1996796" y="3632788"/>
                  <a:pt x="1996796" y="3632788"/>
                </a:cubicBezTo>
                <a:cubicBezTo>
                  <a:pt x="1996796" y="3632788"/>
                  <a:pt x="1996893" y="3635563"/>
                  <a:pt x="2005338" y="3635081"/>
                </a:cubicBezTo>
                <a:cubicBezTo>
                  <a:pt x="2013686" y="3631821"/>
                  <a:pt x="2013783" y="3634598"/>
                  <a:pt x="2022228" y="3634114"/>
                </a:cubicBezTo>
                <a:cubicBezTo>
                  <a:pt x="2030673" y="3633631"/>
                  <a:pt x="2039117" y="3633149"/>
                  <a:pt x="2047561" y="3632665"/>
                </a:cubicBezTo>
                <a:cubicBezTo>
                  <a:pt x="2047755" y="3638218"/>
                  <a:pt x="2047851" y="3640995"/>
                  <a:pt x="2048045" y="3646547"/>
                </a:cubicBezTo>
                <a:cubicBezTo>
                  <a:pt x="2065032" y="3648357"/>
                  <a:pt x="2064935" y="3645580"/>
                  <a:pt x="2073476" y="3647874"/>
                </a:cubicBezTo>
                <a:cubicBezTo>
                  <a:pt x="2065128" y="3651133"/>
                  <a:pt x="2048142" y="3649323"/>
                  <a:pt x="2039796" y="3652582"/>
                </a:cubicBezTo>
                <a:cubicBezTo>
                  <a:pt x="2039989" y="3658134"/>
                  <a:pt x="2056781" y="3654392"/>
                  <a:pt x="2065323" y="3656686"/>
                </a:cubicBezTo>
                <a:cubicBezTo>
                  <a:pt x="2065419" y="3659462"/>
                  <a:pt x="2056974" y="3659945"/>
                  <a:pt x="2056877" y="3657168"/>
                </a:cubicBezTo>
                <a:cubicBezTo>
                  <a:pt x="2057072" y="3662721"/>
                  <a:pt x="2031834" y="3666947"/>
                  <a:pt x="2031641" y="3661393"/>
                </a:cubicBezTo>
                <a:cubicBezTo>
                  <a:pt x="2031641" y="3661393"/>
                  <a:pt x="2031641" y="3661393"/>
                  <a:pt x="2031544" y="3658617"/>
                </a:cubicBezTo>
                <a:cubicBezTo>
                  <a:pt x="2031544" y="3658617"/>
                  <a:pt x="2031544" y="3658617"/>
                  <a:pt x="2023100" y="3659101"/>
                </a:cubicBezTo>
                <a:cubicBezTo>
                  <a:pt x="2023100" y="3659101"/>
                  <a:pt x="2023100" y="3659101"/>
                  <a:pt x="2023196" y="3661877"/>
                </a:cubicBezTo>
                <a:cubicBezTo>
                  <a:pt x="2023196" y="3661877"/>
                  <a:pt x="2023196" y="3661877"/>
                  <a:pt x="2014751" y="3662360"/>
                </a:cubicBezTo>
                <a:cubicBezTo>
                  <a:pt x="2006306" y="3662842"/>
                  <a:pt x="1997861" y="3663326"/>
                  <a:pt x="1989418" y="3663808"/>
                </a:cubicBezTo>
                <a:cubicBezTo>
                  <a:pt x="2006209" y="3660066"/>
                  <a:pt x="1997474" y="3652221"/>
                  <a:pt x="2022906" y="3653547"/>
                </a:cubicBezTo>
                <a:cubicBezTo>
                  <a:pt x="2022615" y="3645219"/>
                  <a:pt x="2005822" y="3648962"/>
                  <a:pt x="1997280" y="3646668"/>
                </a:cubicBezTo>
                <a:cubicBezTo>
                  <a:pt x="1997280" y="3646668"/>
                  <a:pt x="1997377" y="3649445"/>
                  <a:pt x="1997377" y="3649445"/>
                </a:cubicBezTo>
                <a:cubicBezTo>
                  <a:pt x="1976217" y="3649264"/>
                  <a:pt x="1959353" y="3650924"/>
                  <a:pt x="1944647" y="3653851"/>
                </a:cubicBezTo>
                <a:lnTo>
                  <a:pt x="1908888" y="3664650"/>
                </a:lnTo>
                <a:lnTo>
                  <a:pt x="1906553" y="3646339"/>
                </a:lnTo>
                <a:cubicBezTo>
                  <a:pt x="1903902" y="3637648"/>
                  <a:pt x="1899810" y="3630233"/>
                  <a:pt x="1893984" y="3623130"/>
                </a:cubicBezTo>
                <a:cubicBezTo>
                  <a:pt x="1899242" y="3611594"/>
                  <a:pt x="1891987" y="3597413"/>
                  <a:pt x="1889720" y="3585189"/>
                </a:cubicBezTo>
                <a:lnTo>
                  <a:pt x="1880275" y="3535182"/>
                </a:lnTo>
                <a:close/>
                <a:moveTo>
                  <a:pt x="7364113" y="3521550"/>
                </a:moveTo>
                <a:cubicBezTo>
                  <a:pt x="7357762" y="3519902"/>
                  <a:pt x="7351634" y="3519951"/>
                  <a:pt x="7349860" y="3522182"/>
                </a:cubicBezTo>
                <a:cubicBezTo>
                  <a:pt x="7348678" y="3523669"/>
                  <a:pt x="7349430" y="3526125"/>
                  <a:pt x="7353344" y="3529696"/>
                </a:cubicBezTo>
                <a:cubicBezTo>
                  <a:pt x="7361889" y="3531831"/>
                  <a:pt x="7371156" y="3528962"/>
                  <a:pt x="7379702" y="3531097"/>
                </a:cubicBezTo>
                <a:cubicBezTo>
                  <a:pt x="7377038" y="3526542"/>
                  <a:pt x="7370464" y="3523198"/>
                  <a:pt x="7364113" y="3521550"/>
                </a:cubicBezTo>
                <a:close/>
                <a:moveTo>
                  <a:pt x="2653889" y="3521550"/>
                </a:moveTo>
                <a:cubicBezTo>
                  <a:pt x="2647538" y="3519902"/>
                  <a:pt x="2641410" y="3519951"/>
                  <a:pt x="2639636" y="3522182"/>
                </a:cubicBezTo>
                <a:cubicBezTo>
                  <a:pt x="2638455" y="3523669"/>
                  <a:pt x="2639206" y="3526125"/>
                  <a:pt x="2643120" y="3529696"/>
                </a:cubicBezTo>
                <a:cubicBezTo>
                  <a:pt x="2651665" y="3531831"/>
                  <a:pt x="2660933" y="3528962"/>
                  <a:pt x="2669479" y="3531097"/>
                </a:cubicBezTo>
                <a:cubicBezTo>
                  <a:pt x="2666814" y="3526542"/>
                  <a:pt x="2660240" y="3523198"/>
                  <a:pt x="2653889" y="3521550"/>
                </a:cubicBezTo>
                <a:close/>
                <a:moveTo>
                  <a:pt x="6497188" y="3516868"/>
                </a:moveTo>
                <a:cubicBezTo>
                  <a:pt x="6497188" y="3516868"/>
                  <a:pt x="6495306" y="3515591"/>
                  <a:pt x="6492715" y="3516889"/>
                </a:cubicBezTo>
                <a:cubicBezTo>
                  <a:pt x="6491419" y="3517537"/>
                  <a:pt x="6490711" y="3520109"/>
                  <a:pt x="6490711" y="3520109"/>
                </a:cubicBezTo>
                <a:cubicBezTo>
                  <a:pt x="6490711" y="3520109"/>
                  <a:pt x="6491298" y="3522034"/>
                  <a:pt x="6491298" y="3522034"/>
                </a:cubicBezTo>
                <a:cubicBezTo>
                  <a:pt x="6491298" y="3522034"/>
                  <a:pt x="6491298" y="3522034"/>
                  <a:pt x="6491886" y="3523958"/>
                </a:cubicBezTo>
                <a:cubicBezTo>
                  <a:pt x="6491886" y="3523958"/>
                  <a:pt x="6491886" y="3523958"/>
                  <a:pt x="6495065" y="3524585"/>
                </a:cubicBezTo>
                <a:cubicBezTo>
                  <a:pt x="6496360" y="3523937"/>
                  <a:pt x="6497068" y="3521365"/>
                  <a:pt x="6498363" y="3520716"/>
                </a:cubicBezTo>
                <a:cubicBezTo>
                  <a:pt x="6498363" y="3520716"/>
                  <a:pt x="6497776" y="3518791"/>
                  <a:pt x="6497776" y="3518791"/>
                </a:cubicBezTo>
                <a:cubicBezTo>
                  <a:pt x="6497776" y="3518791"/>
                  <a:pt x="6497188" y="3516868"/>
                  <a:pt x="6497188" y="3516868"/>
                </a:cubicBezTo>
                <a:close/>
                <a:moveTo>
                  <a:pt x="1786965" y="3516868"/>
                </a:moveTo>
                <a:cubicBezTo>
                  <a:pt x="1786965" y="3516868"/>
                  <a:pt x="1785083" y="3515591"/>
                  <a:pt x="1782491" y="3516889"/>
                </a:cubicBezTo>
                <a:cubicBezTo>
                  <a:pt x="1781195" y="3517537"/>
                  <a:pt x="1780487" y="3520109"/>
                  <a:pt x="1780487" y="3520109"/>
                </a:cubicBezTo>
                <a:cubicBezTo>
                  <a:pt x="1780487" y="3520109"/>
                  <a:pt x="1781074" y="3522034"/>
                  <a:pt x="1781074" y="3522034"/>
                </a:cubicBezTo>
                <a:cubicBezTo>
                  <a:pt x="1781074" y="3522034"/>
                  <a:pt x="1781074" y="3522034"/>
                  <a:pt x="1781662" y="3523958"/>
                </a:cubicBezTo>
                <a:cubicBezTo>
                  <a:pt x="1781662" y="3523958"/>
                  <a:pt x="1781662" y="3523958"/>
                  <a:pt x="1784841" y="3524585"/>
                </a:cubicBezTo>
                <a:cubicBezTo>
                  <a:pt x="1786136" y="3523937"/>
                  <a:pt x="1786844" y="3521365"/>
                  <a:pt x="1788139" y="3520716"/>
                </a:cubicBezTo>
                <a:cubicBezTo>
                  <a:pt x="1788139" y="3520716"/>
                  <a:pt x="1787552" y="3518791"/>
                  <a:pt x="1787552" y="3518791"/>
                </a:cubicBezTo>
                <a:cubicBezTo>
                  <a:pt x="1787552" y="3518791"/>
                  <a:pt x="1786965" y="3516868"/>
                  <a:pt x="1786965" y="3516868"/>
                </a:cubicBezTo>
                <a:close/>
                <a:moveTo>
                  <a:pt x="5195050" y="3516568"/>
                </a:moveTo>
                <a:lnTo>
                  <a:pt x="5195074" y="3519864"/>
                </a:lnTo>
                <a:cubicBezTo>
                  <a:pt x="5201371" y="3523727"/>
                  <a:pt x="5205733" y="3528383"/>
                  <a:pt x="5214437" y="3524815"/>
                </a:cubicBezTo>
                <a:lnTo>
                  <a:pt x="5216900" y="3528712"/>
                </a:lnTo>
                <a:lnTo>
                  <a:pt x="5210335" y="3529873"/>
                </a:lnTo>
                <a:lnTo>
                  <a:pt x="5222153" y="3537486"/>
                </a:lnTo>
                <a:lnTo>
                  <a:pt x="5224806" y="3544459"/>
                </a:lnTo>
                <a:lnTo>
                  <a:pt x="5213059" y="3559889"/>
                </a:lnTo>
                <a:lnTo>
                  <a:pt x="5209337" y="3554918"/>
                </a:lnTo>
                <a:lnTo>
                  <a:pt x="5205786" y="3561919"/>
                </a:lnTo>
                <a:lnTo>
                  <a:pt x="5195460" y="3538746"/>
                </a:lnTo>
                <a:lnTo>
                  <a:pt x="5192121" y="3530337"/>
                </a:lnTo>
                <a:lnTo>
                  <a:pt x="5194954" y="3516671"/>
                </a:lnTo>
                <a:close/>
                <a:moveTo>
                  <a:pt x="6584740" y="3503686"/>
                </a:moveTo>
                <a:lnTo>
                  <a:pt x="6598987" y="3507182"/>
                </a:lnTo>
                <a:cubicBezTo>
                  <a:pt x="6603270" y="3508677"/>
                  <a:pt x="6605453" y="3510638"/>
                  <a:pt x="6601327" y="3513655"/>
                </a:cubicBezTo>
                <a:cubicBezTo>
                  <a:pt x="6609772" y="3513173"/>
                  <a:pt x="6609772" y="3513173"/>
                  <a:pt x="6618217" y="3512690"/>
                </a:cubicBezTo>
                <a:cubicBezTo>
                  <a:pt x="6618120" y="3509914"/>
                  <a:pt x="6609481" y="3504845"/>
                  <a:pt x="6617927" y="3504361"/>
                </a:cubicBezTo>
                <a:cubicBezTo>
                  <a:pt x="6634817" y="3503396"/>
                  <a:pt x="6626566" y="3509431"/>
                  <a:pt x="6626759" y="3514983"/>
                </a:cubicBezTo>
                <a:cubicBezTo>
                  <a:pt x="6626759" y="3514983"/>
                  <a:pt x="6643649" y="3514017"/>
                  <a:pt x="6643551" y="3511240"/>
                </a:cubicBezTo>
                <a:cubicBezTo>
                  <a:pt x="6651995" y="3510757"/>
                  <a:pt x="6652285" y="3519086"/>
                  <a:pt x="6660827" y="3521380"/>
                </a:cubicBezTo>
                <a:cubicBezTo>
                  <a:pt x="6677717" y="3520413"/>
                  <a:pt x="6677329" y="3509308"/>
                  <a:pt x="6694123" y="3505567"/>
                </a:cubicBezTo>
                <a:cubicBezTo>
                  <a:pt x="6702663" y="3507860"/>
                  <a:pt x="6702760" y="3510636"/>
                  <a:pt x="6694414" y="3513895"/>
                </a:cubicBezTo>
                <a:cubicBezTo>
                  <a:pt x="6694510" y="3516671"/>
                  <a:pt x="6703147" y="3521740"/>
                  <a:pt x="6720036" y="3520775"/>
                </a:cubicBezTo>
                <a:lnTo>
                  <a:pt x="6719746" y="3512446"/>
                </a:lnTo>
                <a:cubicBezTo>
                  <a:pt x="6719844" y="3515223"/>
                  <a:pt x="6728288" y="3514739"/>
                  <a:pt x="6736733" y="3514256"/>
                </a:cubicBezTo>
                <a:cubicBezTo>
                  <a:pt x="6728385" y="3517516"/>
                  <a:pt x="6728578" y="3523067"/>
                  <a:pt x="6728676" y="3525844"/>
                </a:cubicBezTo>
                <a:cubicBezTo>
                  <a:pt x="6737120" y="3525361"/>
                  <a:pt x="6737120" y="3525361"/>
                  <a:pt x="6745662" y="3527654"/>
                </a:cubicBezTo>
                <a:cubicBezTo>
                  <a:pt x="6745953" y="3535982"/>
                  <a:pt x="6737702" y="3542018"/>
                  <a:pt x="6729450" y="3548054"/>
                </a:cubicBezTo>
                <a:cubicBezTo>
                  <a:pt x="6729450" y="3548054"/>
                  <a:pt x="6729546" y="3550829"/>
                  <a:pt x="6721102" y="3551313"/>
                </a:cubicBezTo>
                <a:cubicBezTo>
                  <a:pt x="6721005" y="3548537"/>
                  <a:pt x="6721005" y="3548537"/>
                  <a:pt x="6720908" y="3545760"/>
                </a:cubicBezTo>
                <a:cubicBezTo>
                  <a:pt x="6712463" y="3546243"/>
                  <a:pt x="6695478" y="3544433"/>
                  <a:pt x="6695672" y="3549985"/>
                </a:cubicBezTo>
                <a:cubicBezTo>
                  <a:pt x="6687227" y="3550468"/>
                  <a:pt x="6695381" y="3541656"/>
                  <a:pt x="6686840" y="3539364"/>
                </a:cubicBezTo>
                <a:cubicBezTo>
                  <a:pt x="6682569" y="3538216"/>
                  <a:pt x="6680506" y="3539726"/>
                  <a:pt x="6678443" y="3541235"/>
                </a:cubicBezTo>
                <a:lnTo>
                  <a:pt x="6675084" y="3541983"/>
                </a:lnTo>
                <a:lnTo>
                  <a:pt x="6678395" y="3539846"/>
                </a:lnTo>
                <a:cubicBezTo>
                  <a:pt x="6678395" y="3539846"/>
                  <a:pt x="6669854" y="3537554"/>
                  <a:pt x="6669854" y="3537554"/>
                </a:cubicBezTo>
                <a:cubicBezTo>
                  <a:pt x="6669756" y="3534778"/>
                  <a:pt x="6678201" y="3534294"/>
                  <a:pt x="6669563" y="3529225"/>
                </a:cubicBezTo>
                <a:cubicBezTo>
                  <a:pt x="6669659" y="3532001"/>
                  <a:pt x="6652769" y="3532968"/>
                  <a:pt x="6652674" y="3530191"/>
                </a:cubicBezTo>
                <a:cubicBezTo>
                  <a:pt x="6652576" y="3527414"/>
                  <a:pt x="6644036" y="3525122"/>
                  <a:pt x="6652479" y="3524639"/>
                </a:cubicBezTo>
                <a:cubicBezTo>
                  <a:pt x="6643939" y="3522345"/>
                  <a:pt x="6635495" y="3522829"/>
                  <a:pt x="6627050" y="3523311"/>
                </a:cubicBezTo>
                <a:cubicBezTo>
                  <a:pt x="6618605" y="3523794"/>
                  <a:pt x="6610353" y="3529829"/>
                  <a:pt x="6601908" y="3530312"/>
                </a:cubicBezTo>
                <a:lnTo>
                  <a:pt x="6589291" y="3528626"/>
                </a:lnTo>
                <a:close/>
                <a:moveTo>
                  <a:pt x="1874516" y="3503686"/>
                </a:moveTo>
                <a:lnTo>
                  <a:pt x="1888763" y="3507182"/>
                </a:lnTo>
                <a:cubicBezTo>
                  <a:pt x="1893046" y="3508677"/>
                  <a:pt x="1895229" y="3510638"/>
                  <a:pt x="1891103" y="3513655"/>
                </a:cubicBezTo>
                <a:cubicBezTo>
                  <a:pt x="1899549" y="3513173"/>
                  <a:pt x="1899549" y="3513173"/>
                  <a:pt x="1907993" y="3512690"/>
                </a:cubicBezTo>
                <a:cubicBezTo>
                  <a:pt x="1907896" y="3509914"/>
                  <a:pt x="1899258" y="3504845"/>
                  <a:pt x="1907703" y="3504361"/>
                </a:cubicBezTo>
                <a:cubicBezTo>
                  <a:pt x="1924593" y="3503396"/>
                  <a:pt x="1916342" y="3509431"/>
                  <a:pt x="1916535" y="3514983"/>
                </a:cubicBezTo>
                <a:cubicBezTo>
                  <a:pt x="1916535" y="3514983"/>
                  <a:pt x="1933425" y="3514017"/>
                  <a:pt x="1933328" y="3511240"/>
                </a:cubicBezTo>
                <a:cubicBezTo>
                  <a:pt x="1941771" y="3510757"/>
                  <a:pt x="1942061" y="3519086"/>
                  <a:pt x="1950603" y="3521380"/>
                </a:cubicBezTo>
                <a:cubicBezTo>
                  <a:pt x="1967493" y="3520413"/>
                  <a:pt x="1967106" y="3509308"/>
                  <a:pt x="1983899" y="3505567"/>
                </a:cubicBezTo>
                <a:cubicBezTo>
                  <a:pt x="1992439" y="3507860"/>
                  <a:pt x="1992536" y="3510636"/>
                  <a:pt x="1984190" y="3513895"/>
                </a:cubicBezTo>
                <a:cubicBezTo>
                  <a:pt x="1984287" y="3516671"/>
                  <a:pt x="1992924" y="3521740"/>
                  <a:pt x="2009812" y="3520775"/>
                </a:cubicBezTo>
                <a:lnTo>
                  <a:pt x="2009522" y="3512446"/>
                </a:lnTo>
                <a:cubicBezTo>
                  <a:pt x="2009620" y="3515223"/>
                  <a:pt x="2018065" y="3514739"/>
                  <a:pt x="2026509" y="3514256"/>
                </a:cubicBezTo>
                <a:cubicBezTo>
                  <a:pt x="2018161" y="3517516"/>
                  <a:pt x="2018355" y="3523067"/>
                  <a:pt x="2018452" y="3525844"/>
                </a:cubicBezTo>
                <a:cubicBezTo>
                  <a:pt x="2026896" y="3525361"/>
                  <a:pt x="2026896" y="3525361"/>
                  <a:pt x="2035438" y="3527654"/>
                </a:cubicBezTo>
                <a:cubicBezTo>
                  <a:pt x="2035729" y="3535982"/>
                  <a:pt x="2027478" y="3542018"/>
                  <a:pt x="2019227" y="3548054"/>
                </a:cubicBezTo>
                <a:cubicBezTo>
                  <a:pt x="2019227" y="3548054"/>
                  <a:pt x="2019322" y="3550829"/>
                  <a:pt x="2010878" y="3551313"/>
                </a:cubicBezTo>
                <a:cubicBezTo>
                  <a:pt x="2010781" y="3548537"/>
                  <a:pt x="2010781" y="3548537"/>
                  <a:pt x="2010685" y="3545760"/>
                </a:cubicBezTo>
                <a:cubicBezTo>
                  <a:pt x="2002239" y="3546243"/>
                  <a:pt x="1985254" y="3544433"/>
                  <a:pt x="1985449" y="3549985"/>
                </a:cubicBezTo>
                <a:cubicBezTo>
                  <a:pt x="1977003" y="3550468"/>
                  <a:pt x="1985158" y="3541656"/>
                  <a:pt x="1976616" y="3539364"/>
                </a:cubicBezTo>
                <a:cubicBezTo>
                  <a:pt x="1972345" y="3538216"/>
                  <a:pt x="1970282" y="3539726"/>
                  <a:pt x="1968219" y="3541235"/>
                </a:cubicBezTo>
                <a:lnTo>
                  <a:pt x="1964861" y="3541983"/>
                </a:lnTo>
                <a:lnTo>
                  <a:pt x="1968171" y="3539846"/>
                </a:lnTo>
                <a:cubicBezTo>
                  <a:pt x="1968171" y="3539846"/>
                  <a:pt x="1959630" y="3537554"/>
                  <a:pt x="1959630" y="3537554"/>
                </a:cubicBezTo>
                <a:cubicBezTo>
                  <a:pt x="1959532" y="3534778"/>
                  <a:pt x="1967978" y="3534294"/>
                  <a:pt x="1959339" y="3529225"/>
                </a:cubicBezTo>
                <a:cubicBezTo>
                  <a:pt x="1959435" y="3532001"/>
                  <a:pt x="1942545" y="3532968"/>
                  <a:pt x="1942450" y="3530191"/>
                </a:cubicBezTo>
                <a:cubicBezTo>
                  <a:pt x="1942352" y="3527414"/>
                  <a:pt x="1933812" y="3525122"/>
                  <a:pt x="1942255" y="3524639"/>
                </a:cubicBezTo>
                <a:cubicBezTo>
                  <a:pt x="1933715" y="3522345"/>
                  <a:pt x="1925271" y="3522829"/>
                  <a:pt x="1916826" y="3523311"/>
                </a:cubicBezTo>
                <a:cubicBezTo>
                  <a:pt x="1908381" y="3523794"/>
                  <a:pt x="1900130" y="3529829"/>
                  <a:pt x="1891684" y="3530312"/>
                </a:cubicBezTo>
                <a:lnTo>
                  <a:pt x="1879067" y="3528626"/>
                </a:lnTo>
                <a:close/>
                <a:moveTo>
                  <a:pt x="6996934" y="3491265"/>
                </a:moveTo>
                <a:cubicBezTo>
                  <a:pt x="6989498" y="3494206"/>
                  <a:pt x="6997020" y="3493776"/>
                  <a:pt x="6997108" y="3496287"/>
                </a:cubicBezTo>
                <a:cubicBezTo>
                  <a:pt x="7000868" y="3496072"/>
                  <a:pt x="7000868" y="3496072"/>
                  <a:pt x="6999906" y="3495498"/>
                </a:cubicBezTo>
                <a:cubicBezTo>
                  <a:pt x="6998944" y="3494924"/>
                  <a:pt x="6997020" y="3493776"/>
                  <a:pt x="6996934" y="3491265"/>
                </a:cubicBezTo>
                <a:close/>
                <a:moveTo>
                  <a:pt x="2286710" y="3491265"/>
                </a:moveTo>
                <a:cubicBezTo>
                  <a:pt x="2279274" y="3494206"/>
                  <a:pt x="2286797" y="3493776"/>
                  <a:pt x="2286884" y="3496287"/>
                </a:cubicBezTo>
                <a:cubicBezTo>
                  <a:pt x="2290645" y="3496072"/>
                  <a:pt x="2290645" y="3496072"/>
                  <a:pt x="2289682" y="3495498"/>
                </a:cubicBezTo>
                <a:cubicBezTo>
                  <a:pt x="2288720" y="3494924"/>
                  <a:pt x="2286797" y="3493776"/>
                  <a:pt x="2286710" y="3491265"/>
                </a:cubicBezTo>
                <a:close/>
                <a:moveTo>
                  <a:pt x="5205192" y="3489659"/>
                </a:moveTo>
                <a:lnTo>
                  <a:pt x="5207612" y="3493244"/>
                </a:lnTo>
                <a:cubicBezTo>
                  <a:pt x="5210040" y="3498693"/>
                  <a:pt x="5207627" y="3501830"/>
                  <a:pt x="5207633" y="3506123"/>
                </a:cubicBezTo>
                <a:lnTo>
                  <a:pt x="5206824" y="3503852"/>
                </a:lnTo>
                <a:lnTo>
                  <a:pt x="5207218" y="3503425"/>
                </a:lnTo>
                <a:cubicBezTo>
                  <a:pt x="5213214" y="3504715"/>
                  <a:pt x="5213420" y="3502917"/>
                  <a:pt x="5207424" y="3501629"/>
                </a:cubicBezTo>
                <a:lnTo>
                  <a:pt x="5205914" y="3501305"/>
                </a:lnTo>
                <a:lnTo>
                  <a:pt x="5202359" y="3491334"/>
                </a:lnTo>
                <a:lnTo>
                  <a:pt x="5202458" y="3491356"/>
                </a:lnTo>
                <a:close/>
                <a:moveTo>
                  <a:pt x="6769252" y="3476234"/>
                </a:moveTo>
                <a:cubicBezTo>
                  <a:pt x="6769349" y="3479011"/>
                  <a:pt x="6769349" y="3479011"/>
                  <a:pt x="6769349" y="3479011"/>
                </a:cubicBezTo>
                <a:cubicBezTo>
                  <a:pt x="6769447" y="3481787"/>
                  <a:pt x="6760905" y="3479493"/>
                  <a:pt x="6752362" y="3477201"/>
                </a:cubicBezTo>
                <a:cubicBezTo>
                  <a:pt x="6752362" y="3477201"/>
                  <a:pt x="6760808" y="3476718"/>
                  <a:pt x="6760808" y="3476718"/>
                </a:cubicBezTo>
                <a:cubicBezTo>
                  <a:pt x="6769252" y="3476234"/>
                  <a:pt x="6769252" y="3476234"/>
                  <a:pt x="6769252" y="3476234"/>
                </a:cubicBezTo>
                <a:close/>
                <a:moveTo>
                  <a:pt x="2059029" y="3476234"/>
                </a:moveTo>
                <a:cubicBezTo>
                  <a:pt x="2059125" y="3479011"/>
                  <a:pt x="2059125" y="3479011"/>
                  <a:pt x="2059125" y="3479011"/>
                </a:cubicBezTo>
                <a:cubicBezTo>
                  <a:pt x="2059223" y="3481787"/>
                  <a:pt x="2050681" y="3479493"/>
                  <a:pt x="2042139" y="3477201"/>
                </a:cubicBezTo>
                <a:cubicBezTo>
                  <a:pt x="2042139" y="3477201"/>
                  <a:pt x="2050584" y="3476718"/>
                  <a:pt x="2050584" y="3476718"/>
                </a:cubicBezTo>
                <a:cubicBezTo>
                  <a:pt x="2059029" y="3476234"/>
                  <a:pt x="2059029" y="3476234"/>
                  <a:pt x="2059029" y="3476234"/>
                </a:cubicBezTo>
                <a:close/>
                <a:moveTo>
                  <a:pt x="6735533" y="3473014"/>
                </a:moveTo>
                <a:cubicBezTo>
                  <a:pt x="6735619" y="3475524"/>
                  <a:pt x="6735619" y="3475524"/>
                  <a:pt x="6726595" y="3476040"/>
                </a:cubicBezTo>
                <a:cubicBezTo>
                  <a:pt x="6726682" y="3478551"/>
                  <a:pt x="6744647" y="3475008"/>
                  <a:pt x="6744734" y="3477518"/>
                </a:cubicBezTo>
                <a:cubicBezTo>
                  <a:pt x="6744647" y="3475008"/>
                  <a:pt x="6735533" y="3473014"/>
                  <a:pt x="6735533" y="3473014"/>
                </a:cubicBezTo>
                <a:close/>
                <a:moveTo>
                  <a:pt x="2025309" y="3473014"/>
                </a:moveTo>
                <a:cubicBezTo>
                  <a:pt x="2025396" y="3475524"/>
                  <a:pt x="2025396" y="3475524"/>
                  <a:pt x="2016371" y="3476040"/>
                </a:cubicBezTo>
                <a:cubicBezTo>
                  <a:pt x="2016458" y="3478551"/>
                  <a:pt x="2034423" y="3475008"/>
                  <a:pt x="2034510" y="3477518"/>
                </a:cubicBezTo>
                <a:cubicBezTo>
                  <a:pt x="2034423" y="3475008"/>
                  <a:pt x="2025309" y="3473014"/>
                  <a:pt x="2025309" y="3473014"/>
                </a:cubicBezTo>
                <a:close/>
                <a:moveTo>
                  <a:pt x="6480357" y="3471380"/>
                </a:moveTo>
                <a:lnTo>
                  <a:pt x="6480447" y="3471941"/>
                </a:lnTo>
                <a:lnTo>
                  <a:pt x="6479822" y="3471648"/>
                </a:lnTo>
                <a:close/>
                <a:moveTo>
                  <a:pt x="1770133" y="3471380"/>
                </a:moveTo>
                <a:lnTo>
                  <a:pt x="1770223" y="3471941"/>
                </a:lnTo>
                <a:lnTo>
                  <a:pt x="1769598" y="3471648"/>
                </a:lnTo>
                <a:close/>
                <a:moveTo>
                  <a:pt x="6632646" y="3461795"/>
                </a:moveTo>
                <a:cubicBezTo>
                  <a:pt x="6623619" y="3462310"/>
                  <a:pt x="6623724" y="3465323"/>
                  <a:pt x="6614699" y="3465839"/>
                </a:cubicBezTo>
                <a:cubicBezTo>
                  <a:pt x="6623724" y="3465323"/>
                  <a:pt x="6623829" y="3468334"/>
                  <a:pt x="6632856" y="3467818"/>
                </a:cubicBezTo>
                <a:cubicBezTo>
                  <a:pt x="6632750" y="3464807"/>
                  <a:pt x="6632750" y="3464807"/>
                  <a:pt x="6632646" y="3461795"/>
                </a:cubicBezTo>
                <a:close/>
                <a:moveTo>
                  <a:pt x="1922422" y="3461795"/>
                </a:moveTo>
                <a:cubicBezTo>
                  <a:pt x="1913396" y="3462310"/>
                  <a:pt x="1913500" y="3465323"/>
                  <a:pt x="1904475" y="3465839"/>
                </a:cubicBezTo>
                <a:cubicBezTo>
                  <a:pt x="1913500" y="3465323"/>
                  <a:pt x="1913606" y="3468334"/>
                  <a:pt x="1922632" y="3467818"/>
                </a:cubicBezTo>
                <a:cubicBezTo>
                  <a:pt x="1922526" y="3464807"/>
                  <a:pt x="1922526" y="3464807"/>
                  <a:pt x="1922422" y="3461795"/>
                </a:cubicBezTo>
                <a:close/>
                <a:moveTo>
                  <a:pt x="10977578" y="3458461"/>
                </a:moveTo>
                <a:cubicBezTo>
                  <a:pt x="10976184" y="3462609"/>
                  <a:pt x="10976184" y="3462609"/>
                  <a:pt x="10987147" y="3465904"/>
                </a:cubicBezTo>
                <a:cubicBezTo>
                  <a:pt x="10988542" y="3461756"/>
                  <a:pt x="10988542" y="3461756"/>
                  <a:pt x="10988542" y="3461756"/>
                </a:cubicBezTo>
                <a:cubicBezTo>
                  <a:pt x="10989935" y="3457607"/>
                  <a:pt x="10977578" y="3458461"/>
                  <a:pt x="10977578" y="3458461"/>
                </a:cubicBezTo>
                <a:close/>
                <a:moveTo>
                  <a:pt x="7190219" y="3458076"/>
                </a:moveTo>
                <a:cubicBezTo>
                  <a:pt x="7190219" y="3458076"/>
                  <a:pt x="7190219" y="3458076"/>
                  <a:pt x="7181192" y="3458592"/>
                </a:cubicBezTo>
                <a:cubicBezTo>
                  <a:pt x="7181262" y="3460600"/>
                  <a:pt x="7181262" y="3460600"/>
                  <a:pt x="7181262" y="3460600"/>
                </a:cubicBezTo>
                <a:cubicBezTo>
                  <a:pt x="7190288" y="3460084"/>
                  <a:pt x="7190288" y="3460084"/>
                  <a:pt x="7190288" y="3460084"/>
                </a:cubicBezTo>
                <a:cubicBezTo>
                  <a:pt x="7190219" y="3458076"/>
                  <a:pt x="7190219" y="3458076"/>
                  <a:pt x="7190219" y="3458076"/>
                </a:cubicBezTo>
                <a:close/>
                <a:moveTo>
                  <a:pt x="2479995" y="3458076"/>
                </a:moveTo>
                <a:cubicBezTo>
                  <a:pt x="2479995" y="3458076"/>
                  <a:pt x="2479995" y="3458076"/>
                  <a:pt x="2470968" y="3458592"/>
                </a:cubicBezTo>
                <a:cubicBezTo>
                  <a:pt x="2471038" y="3460600"/>
                  <a:pt x="2471038" y="3460600"/>
                  <a:pt x="2471038" y="3460600"/>
                </a:cubicBezTo>
                <a:cubicBezTo>
                  <a:pt x="2480065" y="3460084"/>
                  <a:pt x="2480065" y="3460084"/>
                  <a:pt x="2480065" y="3460084"/>
                </a:cubicBezTo>
                <a:cubicBezTo>
                  <a:pt x="2479995" y="3458076"/>
                  <a:pt x="2479995" y="3458076"/>
                  <a:pt x="2479995" y="3458076"/>
                </a:cubicBezTo>
                <a:close/>
                <a:moveTo>
                  <a:pt x="6707862" y="3457491"/>
                </a:moveTo>
                <a:cubicBezTo>
                  <a:pt x="6707862" y="3457491"/>
                  <a:pt x="6700445" y="3460934"/>
                  <a:pt x="6707967" y="3460505"/>
                </a:cubicBezTo>
                <a:cubicBezTo>
                  <a:pt x="6707967" y="3460505"/>
                  <a:pt x="6707862" y="3457491"/>
                  <a:pt x="6707862" y="3457491"/>
                </a:cubicBezTo>
                <a:close/>
                <a:moveTo>
                  <a:pt x="1997638" y="3457491"/>
                </a:moveTo>
                <a:cubicBezTo>
                  <a:pt x="1997638" y="3457491"/>
                  <a:pt x="1990221" y="3460934"/>
                  <a:pt x="1997743" y="3460505"/>
                </a:cubicBezTo>
                <a:cubicBezTo>
                  <a:pt x="1997743" y="3460505"/>
                  <a:pt x="1997638" y="3457491"/>
                  <a:pt x="1997638" y="3457491"/>
                </a:cubicBezTo>
                <a:close/>
                <a:moveTo>
                  <a:pt x="7020861" y="3442608"/>
                </a:moveTo>
                <a:cubicBezTo>
                  <a:pt x="7011834" y="3443124"/>
                  <a:pt x="7011834" y="3443124"/>
                  <a:pt x="7002810" y="3443640"/>
                </a:cubicBezTo>
                <a:cubicBezTo>
                  <a:pt x="7009643" y="3445135"/>
                  <a:pt x="7011401" y="3446922"/>
                  <a:pt x="7019469" y="3447286"/>
                </a:cubicBezTo>
                <a:cubicBezTo>
                  <a:pt x="7022159" y="3447407"/>
                  <a:pt x="7025549" y="3447371"/>
                  <a:pt x="7030062" y="3447113"/>
                </a:cubicBezTo>
                <a:cubicBezTo>
                  <a:pt x="7021035" y="3447629"/>
                  <a:pt x="7020861" y="3442608"/>
                  <a:pt x="7020861" y="3442608"/>
                </a:cubicBezTo>
                <a:close/>
                <a:moveTo>
                  <a:pt x="2310637" y="3442608"/>
                </a:moveTo>
                <a:cubicBezTo>
                  <a:pt x="2301610" y="3443124"/>
                  <a:pt x="2301610" y="3443124"/>
                  <a:pt x="2292586" y="3443640"/>
                </a:cubicBezTo>
                <a:cubicBezTo>
                  <a:pt x="2299420" y="3445135"/>
                  <a:pt x="2301177" y="3446922"/>
                  <a:pt x="2309245" y="3447286"/>
                </a:cubicBezTo>
                <a:cubicBezTo>
                  <a:pt x="2311935" y="3447407"/>
                  <a:pt x="2315325" y="3447371"/>
                  <a:pt x="2319838" y="3447113"/>
                </a:cubicBezTo>
                <a:cubicBezTo>
                  <a:pt x="2310811" y="3447629"/>
                  <a:pt x="2310637" y="3442608"/>
                  <a:pt x="2310637" y="3442608"/>
                </a:cubicBezTo>
                <a:close/>
                <a:moveTo>
                  <a:pt x="5182004" y="3440530"/>
                </a:moveTo>
                <a:lnTo>
                  <a:pt x="5192096" y="3473827"/>
                </a:lnTo>
                <a:cubicBezTo>
                  <a:pt x="5196452" y="3474189"/>
                  <a:pt x="5197899" y="3471448"/>
                  <a:pt x="5196438" y="3465603"/>
                </a:cubicBezTo>
                <a:lnTo>
                  <a:pt x="5199193" y="3466220"/>
                </a:lnTo>
                <a:lnTo>
                  <a:pt x="5198932" y="3468502"/>
                </a:lnTo>
                <a:cubicBezTo>
                  <a:pt x="5198725" y="3470300"/>
                  <a:pt x="5198519" y="3472097"/>
                  <a:pt x="5198314" y="3473895"/>
                </a:cubicBezTo>
                <a:lnTo>
                  <a:pt x="5197785" y="3478511"/>
                </a:lnTo>
                <a:lnTo>
                  <a:pt x="5196939" y="3476138"/>
                </a:lnTo>
                <a:cubicBezTo>
                  <a:pt x="5192597" y="3484361"/>
                  <a:pt x="5193576" y="3491478"/>
                  <a:pt x="5194918" y="3498446"/>
                </a:cubicBezTo>
                <a:lnTo>
                  <a:pt x="5194965" y="3504892"/>
                </a:lnTo>
                <a:lnTo>
                  <a:pt x="5184847" y="3512014"/>
                </a:lnTo>
                <a:lnTo>
                  <a:pt x="5179165" y="3497702"/>
                </a:lnTo>
                <a:lnTo>
                  <a:pt x="5173741" y="3485165"/>
                </a:lnTo>
                <a:lnTo>
                  <a:pt x="5175717" y="3484603"/>
                </a:lnTo>
                <a:cubicBezTo>
                  <a:pt x="5179142" y="3476806"/>
                  <a:pt x="5167002" y="3458339"/>
                  <a:pt x="5180634" y="3461277"/>
                </a:cubicBezTo>
                <a:cubicBezTo>
                  <a:pt x="5180401" y="3456044"/>
                  <a:pt x="5179675" y="3453145"/>
                  <a:pt x="5178463" y="3450977"/>
                </a:cubicBezTo>
                <a:lnTo>
                  <a:pt x="5178410" y="3450916"/>
                </a:lnTo>
                <a:lnTo>
                  <a:pt x="5178794" y="3449905"/>
                </a:lnTo>
                <a:close/>
                <a:moveTo>
                  <a:pt x="6683354" y="3439422"/>
                </a:moveTo>
                <a:cubicBezTo>
                  <a:pt x="6691799" y="3438938"/>
                  <a:pt x="6700242" y="3438456"/>
                  <a:pt x="6700339" y="3441232"/>
                </a:cubicBezTo>
                <a:cubicBezTo>
                  <a:pt x="6691896" y="3441715"/>
                  <a:pt x="6683548" y="3444974"/>
                  <a:pt x="6683645" y="3447750"/>
                </a:cubicBezTo>
                <a:cubicBezTo>
                  <a:pt x="6683742" y="3450526"/>
                  <a:pt x="6683742" y="3450526"/>
                  <a:pt x="6692283" y="3452819"/>
                </a:cubicBezTo>
                <a:cubicBezTo>
                  <a:pt x="6692283" y="3452819"/>
                  <a:pt x="6692283" y="3452819"/>
                  <a:pt x="6683838" y="3453302"/>
                </a:cubicBezTo>
                <a:cubicBezTo>
                  <a:pt x="6683838" y="3453302"/>
                  <a:pt x="6683935" y="3456078"/>
                  <a:pt x="6683935" y="3456078"/>
                </a:cubicBezTo>
                <a:cubicBezTo>
                  <a:pt x="6683935" y="3456078"/>
                  <a:pt x="6683935" y="3456078"/>
                  <a:pt x="6692380" y="3455596"/>
                </a:cubicBezTo>
                <a:cubicBezTo>
                  <a:pt x="6692476" y="3458372"/>
                  <a:pt x="6700823" y="3455112"/>
                  <a:pt x="6700823" y="3455112"/>
                </a:cubicBezTo>
                <a:cubicBezTo>
                  <a:pt x="6709268" y="3454629"/>
                  <a:pt x="6717810" y="3456923"/>
                  <a:pt x="6717713" y="3454147"/>
                </a:cubicBezTo>
                <a:cubicBezTo>
                  <a:pt x="6726256" y="3456440"/>
                  <a:pt x="6726449" y="3461992"/>
                  <a:pt x="6743339" y="3461026"/>
                </a:cubicBezTo>
                <a:cubicBezTo>
                  <a:pt x="6751781" y="3460543"/>
                  <a:pt x="6743532" y="3466579"/>
                  <a:pt x="6752072" y="3468872"/>
                </a:cubicBezTo>
                <a:cubicBezTo>
                  <a:pt x="6752072" y="3468872"/>
                  <a:pt x="6752072" y="3468872"/>
                  <a:pt x="6760615" y="3471165"/>
                </a:cubicBezTo>
                <a:cubicBezTo>
                  <a:pt x="6760615" y="3471165"/>
                  <a:pt x="6760615" y="3471165"/>
                  <a:pt x="6760710" y="3473942"/>
                </a:cubicBezTo>
                <a:cubicBezTo>
                  <a:pt x="6760710" y="3473942"/>
                  <a:pt x="6752266" y="3474424"/>
                  <a:pt x="6752266" y="3474424"/>
                </a:cubicBezTo>
                <a:cubicBezTo>
                  <a:pt x="6752266" y="3474424"/>
                  <a:pt x="6752362" y="3477201"/>
                  <a:pt x="6752362" y="3477201"/>
                </a:cubicBezTo>
                <a:cubicBezTo>
                  <a:pt x="6752750" y="3488305"/>
                  <a:pt x="6744403" y="3491564"/>
                  <a:pt x="6744693" y="3499892"/>
                </a:cubicBezTo>
                <a:cubicBezTo>
                  <a:pt x="6736152" y="3497600"/>
                  <a:pt x="6727513" y="3492531"/>
                  <a:pt x="6735959" y="3492047"/>
                </a:cubicBezTo>
                <a:cubicBezTo>
                  <a:pt x="6727417" y="3489754"/>
                  <a:pt x="6701985" y="3488427"/>
                  <a:pt x="6693348" y="3483358"/>
                </a:cubicBezTo>
                <a:cubicBezTo>
                  <a:pt x="6693348" y="3483358"/>
                  <a:pt x="6684904" y="3483840"/>
                  <a:pt x="6684904" y="3483840"/>
                </a:cubicBezTo>
                <a:cubicBezTo>
                  <a:pt x="6684904" y="3483840"/>
                  <a:pt x="6684904" y="3483840"/>
                  <a:pt x="6684806" y="3481064"/>
                </a:cubicBezTo>
                <a:cubicBezTo>
                  <a:pt x="6684806" y="3481064"/>
                  <a:pt x="6684806" y="3481064"/>
                  <a:pt x="6684710" y="3478288"/>
                </a:cubicBezTo>
                <a:cubicBezTo>
                  <a:pt x="6684710" y="3478288"/>
                  <a:pt x="6693154" y="3477805"/>
                  <a:pt x="6693057" y="3475028"/>
                </a:cubicBezTo>
                <a:cubicBezTo>
                  <a:pt x="6693057" y="3475028"/>
                  <a:pt x="6693057" y="3475028"/>
                  <a:pt x="6692961" y="3472253"/>
                </a:cubicBezTo>
                <a:cubicBezTo>
                  <a:pt x="6684516" y="3472736"/>
                  <a:pt x="6659181" y="3474186"/>
                  <a:pt x="6650543" y="3469115"/>
                </a:cubicBezTo>
                <a:cubicBezTo>
                  <a:pt x="6642099" y="3469599"/>
                  <a:pt x="6642196" y="3472375"/>
                  <a:pt x="6642196" y="3472375"/>
                </a:cubicBezTo>
                <a:cubicBezTo>
                  <a:pt x="6642196" y="3472375"/>
                  <a:pt x="6642196" y="3472375"/>
                  <a:pt x="6633752" y="3472858"/>
                </a:cubicBezTo>
                <a:cubicBezTo>
                  <a:pt x="6633752" y="3472858"/>
                  <a:pt x="6633752" y="3472858"/>
                  <a:pt x="6625403" y="3476116"/>
                </a:cubicBezTo>
                <a:cubicBezTo>
                  <a:pt x="6625403" y="3476116"/>
                  <a:pt x="6625499" y="3478893"/>
                  <a:pt x="6625499" y="3478893"/>
                </a:cubicBezTo>
                <a:cubicBezTo>
                  <a:pt x="6625499" y="3478893"/>
                  <a:pt x="6625597" y="3481669"/>
                  <a:pt x="6625597" y="3481669"/>
                </a:cubicBezTo>
                <a:cubicBezTo>
                  <a:pt x="6617152" y="3482152"/>
                  <a:pt x="6625499" y="3478893"/>
                  <a:pt x="6616958" y="3476599"/>
                </a:cubicBezTo>
                <a:cubicBezTo>
                  <a:pt x="6608514" y="3477083"/>
                  <a:pt x="6608609" y="3479859"/>
                  <a:pt x="6600166" y="3480342"/>
                </a:cubicBezTo>
                <a:cubicBezTo>
                  <a:pt x="6600068" y="3477566"/>
                  <a:pt x="6599972" y="3474789"/>
                  <a:pt x="6608319" y="3471530"/>
                </a:cubicBezTo>
                <a:cubicBezTo>
                  <a:pt x="6608319" y="3471530"/>
                  <a:pt x="6616765" y="3471047"/>
                  <a:pt x="6616668" y="3468271"/>
                </a:cubicBezTo>
                <a:cubicBezTo>
                  <a:pt x="6616668" y="3468271"/>
                  <a:pt x="6608126" y="3465978"/>
                  <a:pt x="6599682" y="3466460"/>
                </a:cubicBezTo>
                <a:cubicBezTo>
                  <a:pt x="6599777" y="3469237"/>
                  <a:pt x="6591336" y="3469720"/>
                  <a:pt x="6599875" y="3472014"/>
                </a:cubicBezTo>
                <a:cubicBezTo>
                  <a:pt x="6591432" y="3472496"/>
                  <a:pt x="6591528" y="3475273"/>
                  <a:pt x="6591626" y="3478048"/>
                </a:cubicBezTo>
                <a:cubicBezTo>
                  <a:pt x="6591626" y="3478048"/>
                  <a:pt x="6591722" y="3480825"/>
                  <a:pt x="6591722" y="3480825"/>
                </a:cubicBezTo>
                <a:cubicBezTo>
                  <a:pt x="6592012" y="3489153"/>
                  <a:pt x="6592206" y="3494706"/>
                  <a:pt x="6600844" y="3499776"/>
                </a:cubicBezTo>
                <a:lnTo>
                  <a:pt x="6583907" y="3499129"/>
                </a:lnTo>
                <a:lnTo>
                  <a:pt x="6579535" y="3475177"/>
                </a:lnTo>
                <a:cubicBezTo>
                  <a:pt x="6576497" y="3470018"/>
                  <a:pt x="6586651" y="3464937"/>
                  <a:pt x="6585473" y="3461074"/>
                </a:cubicBezTo>
                <a:cubicBezTo>
                  <a:pt x="6585562" y="3456576"/>
                  <a:pt x="6580486" y="3459117"/>
                  <a:pt x="6575409" y="3461657"/>
                </a:cubicBezTo>
                <a:lnTo>
                  <a:pt x="6573054" y="3453663"/>
                </a:lnTo>
                <a:lnTo>
                  <a:pt x="6573864" y="3454029"/>
                </a:lnTo>
                <a:cubicBezTo>
                  <a:pt x="6573767" y="3451253"/>
                  <a:pt x="6573670" y="3448476"/>
                  <a:pt x="6590560" y="3447511"/>
                </a:cubicBezTo>
                <a:cubicBezTo>
                  <a:pt x="6590657" y="3450286"/>
                  <a:pt x="6590657" y="3450286"/>
                  <a:pt x="6599100" y="3449804"/>
                </a:cubicBezTo>
                <a:cubicBezTo>
                  <a:pt x="6607545" y="3449321"/>
                  <a:pt x="6607545" y="3449321"/>
                  <a:pt x="6607545" y="3449321"/>
                </a:cubicBezTo>
                <a:cubicBezTo>
                  <a:pt x="6607545" y="3449321"/>
                  <a:pt x="6607545" y="3449321"/>
                  <a:pt x="6615991" y="3448838"/>
                </a:cubicBezTo>
                <a:cubicBezTo>
                  <a:pt x="6624628" y="3453907"/>
                  <a:pt x="6641422" y="3450165"/>
                  <a:pt x="6666852" y="3451492"/>
                </a:cubicBezTo>
                <a:cubicBezTo>
                  <a:pt x="6666949" y="3454268"/>
                  <a:pt x="6658504" y="3454752"/>
                  <a:pt x="6658600" y="3457527"/>
                </a:cubicBezTo>
                <a:cubicBezTo>
                  <a:pt x="6683838" y="3453302"/>
                  <a:pt x="6675103" y="3445457"/>
                  <a:pt x="6683451" y="3442197"/>
                </a:cubicBezTo>
                <a:cubicBezTo>
                  <a:pt x="6683354" y="3439422"/>
                  <a:pt x="6675006" y="3442681"/>
                  <a:pt x="6674909" y="3439905"/>
                </a:cubicBezTo>
                <a:cubicBezTo>
                  <a:pt x="6683354" y="3439422"/>
                  <a:pt x="6683354" y="3439422"/>
                  <a:pt x="6683354" y="3439422"/>
                </a:cubicBezTo>
                <a:close/>
                <a:moveTo>
                  <a:pt x="1973131" y="3439422"/>
                </a:moveTo>
                <a:cubicBezTo>
                  <a:pt x="1981575" y="3438938"/>
                  <a:pt x="1990018" y="3438456"/>
                  <a:pt x="1990115" y="3441232"/>
                </a:cubicBezTo>
                <a:cubicBezTo>
                  <a:pt x="1981672" y="3441715"/>
                  <a:pt x="1973324" y="3444974"/>
                  <a:pt x="1973421" y="3447750"/>
                </a:cubicBezTo>
                <a:cubicBezTo>
                  <a:pt x="1973518" y="3450526"/>
                  <a:pt x="1973518" y="3450526"/>
                  <a:pt x="1982059" y="3452819"/>
                </a:cubicBezTo>
                <a:cubicBezTo>
                  <a:pt x="1982059" y="3452819"/>
                  <a:pt x="1982059" y="3452819"/>
                  <a:pt x="1973614" y="3453302"/>
                </a:cubicBezTo>
                <a:cubicBezTo>
                  <a:pt x="1973614" y="3453302"/>
                  <a:pt x="1973711" y="3456078"/>
                  <a:pt x="1973711" y="3456078"/>
                </a:cubicBezTo>
                <a:cubicBezTo>
                  <a:pt x="1973711" y="3456078"/>
                  <a:pt x="1973711" y="3456078"/>
                  <a:pt x="1982156" y="3455596"/>
                </a:cubicBezTo>
                <a:cubicBezTo>
                  <a:pt x="1982253" y="3458372"/>
                  <a:pt x="1990600" y="3455112"/>
                  <a:pt x="1990600" y="3455112"/>
                </a:cubicBezTo>
                <a:cubicBezTo>
                  <a:pt x="1999044" y="3454629"/>
                  <a:pt x="2007586" y="3456923"/>
                  <a:pt x="2007489" y="3454147"/>
                </a:cubicBezTo>
                <a:cubicBezTo>
                  <a:pt x="2016032" y="3456440"/>
                  <a:pt x="2016225" y="3461992"/>
                  <a:pt x="2033115" y="3461026"/>
                </a:cubicBezTo>
                <a:cubicBezTo>
                  <a:pt x="2041557" y="3460543"/>
                  <a:pt x="2033308" y="3466579"/>
                  <a:pt x="2041849" y="3468872"/>
                </a:cubicBezTo>
                <a:cubicBezTo>
                  <a:pt x="2041849" y="3468872"/>
                  <a:pt x="2041849" y="3468872"/>
                  <a:pt x="2050391" y="3471165"/>
                </a:cubicBezTo>
                <a:cubicBezTo>
                  <a:pt x="2050391" y="3471165"/>
                  <a:pt x="2050391" y="3471165"/>
                  <a:pt x="2050486" y="3473942"/>
                </a:cubicBezTo>
                <a:cubicBezTo>
                  <a:pt x="2050486" y="3473942"/>
                  <a:pt x="2042042" y="3474424"/>
                  <a:pt x="2042042" y="3474424"/>
                </a:cubicBezTo>
                <a:cubicBezTo>
                  <a:pt x="2042042" y="3474424"/>
                  <a:pt x="2042139" y="3477201"/>
                  <a:pt x="2042139" y="3477201"/>
                </a:cubicBezTo>
                <a:cubicBezTo>
                  <a:pt x="2042526" y="3488305"/>
                  <a:pt x="2034179" y="3491564"/>
                  <a:pt x="2034469" y="3499892"/>
                </a:cubicBezTo>
                <a:cubicBezTo>
                  <a:pt x="2025928" y="3497600"/>
                  <a:pt x="2017289" y="3492531"/>
                  <a:pt x="2025735" y="3492047"/>
                </a:cubicBezTo>
                <a:cubicBezTo>
                  <a:pt x="2017193" y="3489754"/>
                  <a:pt x="1991762" y="3488427"/>
                  <a:pt x="1983125" y="3483358"/>
                </a:cubicBezTo>
                <a:cubicBezTo>
                  <a:pt x="1983125" y="3483358"/>
                  <a:pt x="1974680" y="3483840"/>
                  <a:pt x="1974680" y="3483840"/>
                </a:cubicBezTo>
                <a:cubicBezTo>
                  <a:pt x="1974680" y="3483840"/>
                  <a:pt x="1974680" y="3483840"/>
                  <a:pt x="1974583" y="3481064"/>
                </a:cubicBezTo>
                <a:cubicBezTo>
                  <a:pt x="1974583" y="3481064"/>
                  <a:pt x="1974583" y="3481064"/>
                  <a:pt x="1974486" y="3478288"/>
                </a:cubicBezTo>
                <a:cubicBezTo>
                  <a:pt x="1974486" y="3478288"/>
                  <a:pt x="1982930" y="3477805"/>
                  <a:pt x="1982834" y="3475028"/>
                </a:cubicBezTo>
                <a:cubicBezTo>
                  <a:pt x="1982834" y="3475028"/>
                  <a:pt x="1982834" y="3475028"/>
                  <a:pt x="1982737" y="3472253"/>
                </a:cubicBezTo>
                <a:cubicBezTo>
                  <a:pt x="1974293" y="3472736"/>
                  <a:pt x="1948957" y="3474186"/>
                  <a:pt x="1940319" y="3469115"/>
                </a:cubicBezTo>
                <a:cubicBezTo>
                  <a:pt x="1931876" y="3469599"/>
                  <a:pt x="1931972" y="3472375"/>
                  <a:pt x="1931972" y="3472375"/>
                </a:cubicBezTo>
                <a:cubicBezTo>
                  <a:pt x="1931972" y="3472375"/>
                  <a:pt x="1931972" y="3472375"/>
                  <a:pt x="1923528" y="3472858"/>
                </a:cubicBezTo>
                <a:cubicBezTo>
                  <a:pt x="1923528" y="3472858"/>
                  <a:pt x="1923528" y="3472858"/>
                  <a:pt x="1915179" y="3476116"/>
                </a:cubicBezTo>
                <a:cubicBezTo>
                  <a:pt x="1915179" y="3476116"/>
                  <a:pt x="1915276" y="3478893"/>
                  <a:pt x="1915276" y="3478893"/>
                </a:cubicBezTo>
                <a:cubicBezTo>
                  <a:pt x="1915276" y="3478893"/>
                  <a:pt x="1915373" y="3481669"/>
                  <a:pt x="1915373" y="3481669"/>
                </a:cubicBezTo>
                <a:cubicBezTo>
                  <a:pt x="1906928" y="3482152"/>
                  <a:pt x="1915276" y="3478893"/>
                  <a:pt x="1906734" y="3476599"/>
                </a:cubicBezTo>
                <a:cubicBezTo>
                  <a:pt x="1898290" y="3477083"/>
                  <a:pt x="1898385" y="3479859"/>
                  <a:pt x="1889942" y="3480342"/>
                </a:cubicBezTo>
                <a:cubicBezTo>
                  <a:pt x="1889844" y="3477566"/>
                  <a:pt x="1889748" y="3474789"/>
                  <a:pt x="1898095" y="3471530"/>
                </a:cubicBezTo>
                <a:cubicBezTo>
                  <a:pt x="1898095" y="3471530"/>
                  <a:pt x="1906541" y="3471047"/>
                  <a:pt x="1906444" y="3468271"/>
                </a:cubicBezTo>
                <a:cubicBezTo>
                  <a:pt x="1906444" y="3468271"/>
                  <a:pt x="1897902" y="3465978"/>
                  <a:pt x="1889458" y="3466460"/>
                </a:cubicBezTo>
                <a:cubicBezTo>
                  <a:pt x="1889553" y="3469237"/>
                  <a:pt x="1881112" y="3469720"/>
                  <a:pt x="1889651" y="3472014"/>
                </a:cubicBezTo>
                <a:cubicBezTo>
                  <a:pt x="1881208" y="3472496"/>
                  <a:pt x="1881304" y="3475273"/>
                  <a:pt x="1881402" y="3478048"/>
                </a:cubicBezTo>
                <a:cubicBezTo>
                  <a:pt x="1881402" y="3478048"/>
                  <a:pt x="1881498" y="3480825"/>
                  <a:pt x="1881498" y="3480825"/>
                </a:cubicBezTo>
                <a:cubicBezTo>
                  <a:pt x="1881788" y="3489153"/>
                  <a:pt x="1881982" y="3494706"/>
                  <a:pt x="1890620" y="3499776"/>
                </a:cubicBezTo>
                <a:lnTo>
                  <a:pt x="1873683" y="3499129"/>
                </a:lnTo>
                <a:lnTo>
                  <a:pt x="1869312" y="3475177"/>
                </a:lnTo>
                <a:cubicBezTo>
                  <a:pt x="1866274" y="3470018"/>
                  <a:pt x="1876428" y="3464937"/>
                  <a:pt x="1875249" y="3461074"/>
                </a:cubicBezTo>
                <a:cubicBezTo>
                  <a:pt x="1875339" y="3456576"/>
                  <a:pt x="1870262" y="3459117"/>
                  <a:pt x="1865186" y="3461657"/>
                </a:cubicBezTo>
                <a:lnTo>
                  <a:pt x="1862830" y="3453663"/>
                </a:lnTo>
                <a:lnTo>
                  <a:pt x="1863640" y="3454029"/>
                </a:lnTo>
                <a:cubicBezTo>
                  <a:pt x="1863543" y="3451253"/>
                  <a:pt x="1863447" y="3448476"/>
                  <a:pt x="1880337" y="3447511"/>
                </a:cubicBezTo>
                <a:cubicBezTo>
                  <a:pt x="1880433" y="3450286"/>
                  <a:pt x="1880433" y="3450286"/>
                  <a:pt x="1888876" y="3449804"/>
                </a:cubicBezTo>
                <a:cubicBezTo>
                  <a:pt x="1897321" y="3449321"/>
                  <a:pt x="1897321" y="3449321"/>
                  <a:pt x="1897321" y="3449321"/>
                </a:cubicBezTo>
                <a:cubicBezTo>
                  <a:pt x="1897321" y="3449321"/>
                  <a:pt x="1897321" y="3449321"/>
                  <a:pt x="1905767" y="3448838"/>
                </a:cubicBezTo>
                <a:cubicBezTo>
                  <a:pt x="1914405" y="3453907"/>
                  <a:pt x="1931198" y="3450165"/>
                  <a:pt x="1956628" y="3451492"/>
                </a:cubicBezTo>
                <a:cubicBezTo>
                  <a:pt x="1956725" y="3454268"/>
                  <a:pt x="1948280" y="3454752"/>
                  <a:pt x="1948376" y="3457527"/>
                </a:cubicBezTo>
                <a:cubicBezTo>
                  <a:pt x="1973614" y="3453302"/>
                  <a:pt x="1964879" y="3445457"/>
                  <a:pt x="1973227" y="3442197"/>
                </a:cubicBezTo>
                <a:cubicBezTo>
                  <a:pt x="1973131" y="3439422"/>
                  <a:pt x="1964781" y="3442681"/>
                  <a:pt x="1964685" y="3439905"/>
                </a:cubicBezTo>
                <a:cubicBezTo>
                  <a:pt x="1973131" y="3439422"/>
                  <a:pt x="1973131" y="3439422"/>
                  <a:pt x="1973131" y="3439422"/>
                </a:cubicBezTo>
                <a:close/>
                <a:moveTo>
                  <a:pt x="6496081" y="3439420"/>
                </a:moveTo>
                <a:lnTo>
                  <a:pt x="6497432" y="3442240"/>
                </a:lnTo>
                <a:cubicBezTo>
                  <a:pt x="6497829" y="3445938"/>
                  <a:pt x="6496787" y="3450913"/>
                  <a:pt x="6497037" y="3454127"/>
                </a:cubicBezTo>
                <a:cubicBezTo>
                  <a:pt x="6500573" y="3465716"/>
                  <a:pt x="6504699" y="3479235"/>
                  <a:pt x="6507646" y="3488893"/>
                </a:cubicBezTo>
                <a:cubicBezTo>
                  <a:pt x="6509506" y="3490189"/>
                  <a:pt x="6510094" y="3492120"/>
                  <a:pt x="6513902" y="3490215"/>
                </a:cubicBezTo>
                <a:lnTo>
                  <a:pt x="6516262" y="3501913"/>
                </a:lnTo>
                <a:lnTo>
                  <a:pt x="6510765" y="3500291"/>
                </a:lnTo>
                <a:cubicBezTo>
                  <a:pt x="6507404" y="3501154"/>
                  <a:pt x="6502937" y="3502751"/>
                  <a:pt x="6498424" y="3503009"/>
                </a:cubicBezTo>
                <a:cubicBezTo>
                  <a:pt x="6498518" y="3505686"/>
                  <a:pt x="6507450" y="3502493"/>
                  <a:pt x="6516570" y="3504653"/>
                </a:cubicBezTo>
                <a:lnTo>
                  <a:pt x="6516519" y="3503180"/>
                </a:lnTo>
                <a:lnTo>
                  <a:pt x="6522473" y="3532680"/>
                </a:lnTo>
                <a:cubicBezTo>
                  <a:pt x="6523062" y="3534611"/>
                  <a:pt x="6523062" y="3534611"/>
                  <a:pt x="6523062" y="3534611"/>
                </a:cubicBezTo>
                <a:cubicBezTo>
                  <a:pt x="6521408" y="3538778"/>
                  <a:pt x="6520196" y="3544393"/>
                  <a:pt x="6520729" y="3549136"/>
                </a:cubicBezTo>
                <a:lnTo>
                  <a:pt x="6525521" y="3554604"/>
                </a:lnTo>
                <a:lnTo>
                  <a:pt x="6525345" y="3554572"/>
                </a:lnTo>
                <a:cubicBezTo>
                  <a:pt x="6525345" y="3554572"/>
                  <a:pt x="6516823" y="3555059"/>
                  <a:pt x="6516725" y="3552269"/>
                </a:cubicBezTo>
                <a:cubicBezTo>
                  <a:pt x="6516627" y="3549480"/>
                  <a:pt x="6508102" y="3549967"/>
                  <a:pt x="6499578" y="3550456"/>
                </a:cubicBezTo>
                <a:cubicBezTo>
                  <a:pt x="6499675" y="3553244"/>
                  <a:pt x="6491151" y="3553732"/>
                  <a:pt x="6491248" y="3556521"/>
                </a:cubicBezTo>
                <a:lnTo>
                  <a:pt x="6499550" y="3557400"/>
                </a:lnTo>
                <a:lnTo>
                  <a:pt x="6499200" y="3557829"/>
                </a:lnTo>
                <a:cubicBezTo>
                  <a:pt x="6497966" y="3558445"/>
                  <a:pt x="6497326" y="3561007"/>
                  <a:pt x="6497918" y="3562950"/>
                </a:cubicBezTo>
                <a:cubicBezTo>
                  <a:pt x="6498511" y="3564893"/>
                  <a:pt x="6498511" y="3564893"/>
                  <a:pt x="6500338" y="3566220"/>
                </a:cubicBezTo>
                <a:cubicBezTo>
                  <a:pt x="6500932" y="3568164"/>
                  <a:pt x="6502759" y="3569491"/>
                  <a:pt x="6502118" y="3572051"/>
                </a:cubicBezTo>
                <a:cubicBezTo>
                  <a:pt x="6500884" y="3572669"/>
                  <a:pt x="6502118" y="3572051"/>
                  <a:pt x="6503945" y="3573377"/>
                </a:cubicBezTo>
                <a:cubicBezTo>
                  <a:pt x="6505179" y="3572760"/>
                  <a:pt x="6505820" y="3570198"/>
                  <a:pt x="6505820" y="3570198"/>
                </a:cubicBezTo>
                <a:cubicBezTo>
                  <a:pt x="6506757" y="3568609"/>
                  <a:pt x="6506769" y="3567484"/>
                  <a:pt x="6506472" y="3566511"/>
                </a:cubicBezTo>
                <a:cubicBezTo>
                  <a:pt x="6506175" y="3565539"/>
                  <a:pt x="6505570" y="3564722"/>
                  <a:pt x="6505274" y="3563750"/>
                </a:cubicBezTo>
                <a:cubicBezTo>
                  <a:pt x="6504064" y="3562115"/>
                  <a:pt x="6503002" y="3560967"/>
                  <a:pt x="6502477" y="3559828"/>
                </a:cubicBezTo>
                <a:lnTo>
                  <a:pt x="6502708" y="3557734"/>
                </a:lnTo>
                <a:lnTo>
                  <a:pt x="6504108" y="3557882"/>
                </a:lnTo>
                <a:cubicBezTo>
                  <a:pt x="6508395" y="3558336"/>
                  <a:pt x="6512657" y="3558091"/>
                  <a:pt x="6516823" y="3555059"/>
                </a:cubicBezTo>
                <a:cubicBezTo>
                  <a:pt x="6516919" y="3557849"/>
                  <a:pt x="6516919" y="3557849"/>
                  <a:pt x="6516919" y="3557849"/>
                </a:cubicBezTo>
                <a:cubicBezTo>
                  <a:pt x="6521229" y="3559000"/>
                  <a:pt x="6525516" y="3559452"/>
                  <a:pt x="6528748" y="3560316"/>
                </a:cubicBezTo>
                <a:lnTo>
                  <a:pt x="6530626" y="3561994"/>
                </a:lnTo>
                <a:lnTo>
                  <a:pt x="6530046" y="3562285"/>
                </a:lnTo>
                <a:cubicBezTo>
                  <a:pt x="6524788" y="3573821"/>
                  <a:pt x="6529684" y="3580276"/>
                  <a:pt x="6535169" y="3588663"/>
                </a:cubicBezTo>
                <a:cubicBezTo>
                  <a:pt x="6531782" y="3593142"/>
                  <a:pt x="6531179" y="3597757"/>
                  <a:pt x="6531908" y="3602472"/>
                </a:cubicBezTo>
                <a:lnTo>
                  <a:pt x="6536104" y="3615219"/>
                </a:lnTo>
                <a:lnTo>
                  <a:pt x="6535501" y="3615253"/>
                </a:lnTo>
                <a:lnTo>
                  <a:pt x="6537891" y="3621437"/>
                </a:lnTo>
                <a:lnTo>
                  <a:pt x="6540669" y="3631623"/>
                </a:lnTo>
                <a:cubicBezTo>
                  <a:pt x="6540922" y="3636575"/>
                  <a:pt x="6539605" y="3641547"/>
                  <a:pt x="6535265" y="3646502"/>
                </a:cubicBezTo>
                <a:lnTo>
                  <a:pt x="6536612" y="3647094"/>
                </a:lnTo>
                <a:lnTo>
                  <a:pt x="6536763" y="3651403"/>
                </a:lnTo>
                <a:lnTo>
                  <a:pt x="6541373" y="3649191"/>
                </a:lnTo>
                <a:lnTo>
                  <a:pt x="6547097" y="3651713"/>
                </a:lnTo>
                <a:cubicBezTo>
                  <a:pt x="6541205" y="3663566"/>
                  <a:pt x="6543586" y="3670167"/>
                  <a:pt x="6548567" y="3676303"/>
                </a:cubicBezTo>
                <a:lnTo>
                  <a:pt x="6554808" y="3683070"/>
                </a:lnTo>
                <a:lnTo>
                  <a:pt x="6550936" y="3687380"/>
                </a:lnTo>
                <a:cubicBezTo>
                  <a:pt x="6549930" y="3689397"/>
                  <a:pt x="6549995" y="3691264"/>
                  <a:pt x="6551923" y="3692535"/>
                </a:cubicBezTo>
                <a:lnTo>
                  <a:pt x="6562833" y="3693948"/>
                </a:lnTo>
                <a:lnTo>
                  <a:pt x="6565641" y="3698092"/>
                </a:lnTo>
                <a:cubicBezTo>
                  <a:pt x="6565641" y="3698092"/>
                  <a:pt x="6564372" y="3698727"/>
                  <a:pt x="6564372" y="3698727"/>
                </a:cubicBezTo>
                <a:lnTo>
                  <a:pt x="6569465" y="3720098"/>
                </a:lnTo>
                <a:lnTo>
                  <a:pt x="6566344" y="3721706"/>
                </a:lnTo>
                <a:cubicBezTo>
                  <a:pt x="6557819" y="3722193"/>
                  <a:pt x="6549296" y="3722682"/>
                  <a:pt x="6540870" y="3725959"/>
                </a:cubicBezTo>
                <a:cubicBezTo>
                  <a:pt x="6532248" y="3723657"/>
                  <a:pt x="6532151" y="3720868"/>
                  <a:pt x="6532151" y="3720868"/>
                </a:cubicBezTo>
                <a:cubicBezTo>
                  <a:pt x="6527888" y="3721111"/>
                  <a:pt x="6525231" y="3721438"/>
                  <a:pt x="6523509" y="3721842"/>
                </a:cubicBezTo>
                <a:lnTo>
                  <a:pt x="6521993" y="3722565"/>
                </a:lnTo>
                <a:lnTo>
                  <a:pt x="6520275" y="3716622"/>
                </a:lnTo>
                <a:cubicBezTo>
                  <a:pt x="6519962" y="3712605"/>
                  <a:pt x="6520518" y="3708430"/>
                  <a:pt x="6522172" y="3704263"/>
                </a:cubicBezTo>
                <a:cubicBezTo>
                  <a:pt x="6520948" y="3702649"/>
                  <a:pt x="6519066" y="3702477"/>
                  <a:pt x="6517027" y="3702385"/>
                </a:cubicBezTo>
                <a:lnTo>
                  <a:pt x="6512610" y="3701369"/>
                </a:lnTo>
                <a:lnTo>
                  <a:pt x="6514328" y="3699640"/>
                </a:lnTo>
                <a:lnTo>
                  <a:pt x="6512307" y="3699252"/>
                </a:lnTo>
                <a:lnTo>
                  <a:pt x="6516085" y="3694506"/>
                </a:lnTo>
                <a:cubicBezTo>
                  <a:pt x="6515507" y="3692013"/>
                  <a:pt x="6512719" y="3690069"/>
                  <a:pt x="6507983" y="3691326"/>
                </a:cubicBezTo>
                <a:cubicBezTo>
                  <a:pt x="6514599" y="3674656"/>
                  <a:pt x="6496603" y="3663625"/>
                  <a:pt x="6495014" y="3648835"/>
                </a:cubicBezTo>
                <a:cubicBezTo>
                  <a:pt x="6495695" y="3646269"/>
                  <a:pt x="6498913" y="3642432"/>
                  <a:pt x="6499591" y="3639865"/>
                </a:cubicBezTo>
                <a:cubicBezTo>
                  <a:pt x="6499183" y="3628938"/>
                  <a:pt x="6491748" y="3623753"/>
                  <a:pt x="6491340" y="3612825"/>
                </a:cubicBezTo>
                <a:cubicBezTo>
                  <a:pt x="6491430" y="3608328"/>
                  <a:pt x="6490931" y="3601899"/>
                  <a:pt x="6489163" y="3596105"/>
                </a:cubicBezTo>
                <a:lnTo>
                  <a:pt x="6488577" y="3588562"/>
                </a:lnTo>
                <a:lnTo>
                  <a:pt x="6494080" y="3586457"/>
                </a:lnTo>
                <a:cubicBezTo>
                  <a:pt x="6496106" y="3585109"/>
                  <a:pt x="6497092" y="3583644"/>
                  <a:pt x="6497042" y="3582237"/>
                </a:cubicBezTo>
                <a:cubicBezTo>
                  <a:pt x="6496994" y="3580832"/>
                  <a:pt x="6495910" y="3579485"/>
                  <a:pt x="6493798" y="3578373"/>
                </a:cubicBezTo>
                <a:lnTo>
                  <a:pt x="6487652" y="3576772"/>
                </a:lnTo>
                <a:lnTo>
                  <a:pt x="6471098" y="3515053"/>
                </a:lnTo>
                <a:lnTo>
                  <a:pt x="6474645" y="3512657"/>
                </a:lnTo>
                <a:cubicBezTo>
                  <a:pt x="6474598" y="3511294"/>
                  <a:pt x="6474598" y="3511294"/>
                  <a:pt x="6473576" y="3511694"/>
                </a:cubicBezTo>
                <a:lnTo>
                  <a:pt x="6470372" y="3512332"/>
                </a:lnTo>
                <a:lnTo>
                  <a:pt x="6468581" y="3505279"/>
                </a:lnTo>
                <a:lnTo>
                  <a:pt x="6473375" y="3505902"/>
                </a:lnTo>
                <a:cubicBezTo>
                  <a:pt x="6474432" y="3506525"/>
                  <a:pt x="6474456" y="3507206"/>
                  <a:pt x="6474456" y="3507206"/>
                </a:cubicBezTo>
                <a:cubicBezTo>
                  <a:pt x="6474361" y="3504480"/>
                  <a:pt x="6474361" y="3504480"/>
                  <a:pt x="6474361" y="3504480"/>
                </a:cubicBezTo>
                <a:cubicBezTo>
                  <a:pt x="6474361" y="3504480"/>
                  <a:pt x="6472293" y="3504598"/>
                  <a:pt x="6470223" y="3504716"/>
                </a:cubicBezTo>
                <a:lnTo>
                  <a:pt x="6468465" y="3504818"/>
                </a:lnTo>
                <a:lnTo>
                  <a:pt x="6453813" y="3447096"/>
                </a:lnTo>
                <a:lnTo>
                  <a:pt x="6473253" y="3448100"/>
                </a:lnTo>
                <a:lnTo>
                  <a:pt x="6473283" y="3448203"/>
                </a:lnTo>
                <a:cubicBezTo>
                  <a:pt x="6473283" y="3448203"/>
                  <a:pt x="6473283" y="3448203"/>
                  <a:pt x="6475053" y="3453998"/>
                </a:cubicBezTo>
                <a:cubicBezTo>
                  <a:pt x="6475053" y="3453998"/>
                  <a:pt x="6475053" y="3453998"/>
                  <a:pt x="6473783" y="3454632"/>
                </a:cubicBezTo>
                <a:cubicBezTo>
                  <a:pt x="6473783" y="3454632"/>
                  <a:pt x="6473783" y="3454632"/>
                  <a:pt x="6474372" y="3456565"/>
                </a:cubicBezTo>
                <a:cubicBezTo>
                  <a:pt x="6474372" y="3456565"/>
                  <a:pt x="6474372" y="3456565"/>
                  <a:pt x="6475642" y="3455929"/>
                </a:cubicBezTo>
                <a:cubicBezTo>
                  <a:pt x="6475642" y="3455929"/>
                  <a:pt x="6476911" y="3455294"/>
                  <a:pt x="6476911" y="3455294"/>
                </a:cubicBezTo>
                <a:cubicBezTo>
                  <a:pt x="6476911" y="3455294"/>
                  <a:pt x="6476911" y="3455294"/>
                  <a:pt x="6479269" y="3463019"/>
                </a:cubicBezTo>
                <a:lnTo>
                  <a:pt x="6476988" y="3466766"/>
                </a:lnTo>
                <a:lnTo>
                  <a:pt x="6472978" y="3464889"/>
                </a:lnTo>
                <a:cubicBezTo>
                  <a:pt x="6454927" y="3465922"/>
                  <a:pt x="6464344" y="3476652"/>
                  <a:pt x="6473469" y="3478947"/>
                </a:cubicBezTo>
                <a:lnTo>
                  <a:pt x="6481063" y="3475770"/>
                </a:lnTo>
                <a:lnTo>
                  <a:pt x="6483011" y="3487864"/>
                </a:lnTo>
                <a:cubicBezTo>
                  <a:pt x="6483203" y="3493890"/>
                  <a:pt x="6482604" y="3500312"/>
                  <a:pt x="6480904" y="3506729"/>
                </a:cubicBezTo>
                <a:cubicBezTo>
                  <a:pt x="6480904" y="3506729"/>
                  <a:pt x="6480904" y="3506729"/>
                  <a:pt x="6481494" y="3508660"/>
                </a:cubicBezTo>
                <a:cubicBezTo>
                  <a:pt x="6481494" y="3508660"/>
                  <a:pt x="6483351" y="3509955"/>
                  <a:pt x="6485891" y="3508686"/>
                </a:cubicBezTo>
                <a:cubicBezTo>
                  <a:pt x="6488428" y="3507415"/>
                  <a:pt x="6490377" y="3504213"/>
                  <a:pt x="6490377" y="3504213"/>
                </a:cubicBezTo>
                <a:cubicBezTo>
                  <a:pt x="6493187" y="3489450"/>
                  <a:pt x="6492777" y="3478523"/>
                  <a:pt x="6489831" y="3468865"/>
                </a:cubicBezTo>
                <a:cubicBezTo>
                  <a:pt x="6493049" y="3465028"/>
                  <a:pt x="6495086" y="3457329"/>
                  <a:pt x="6488742" y="3460505"/>
                </a:cubicBezTo>
                <a:cubicBezTo>
                  <a:pt x="6490010" y="3459869"/>
                  <a:pt x="6490010" y="3459869"/>
                  <a:pt x="6489421" y="3457938"/>
                </a:cubicBezTo>
                <a:cubicBezTo>
                  <a:pt x="6489421" y="3457938"/>
                  <a:pt x="6489421" y="3457938"/>
                  <a:pt x="6487653" y="3452144"/>
                </a:cubicBezTo>
                <a:cubicBezTo>
                  <a:pt x="6490191" y="3450873"/>
                  <a:pt x="6488334" y="3449577"/>
                  <a:pt x="6489601" y="3448943"/>
                </a:cubicBezTo>
                <a:cubicBezTo>
                  <a:pt x="6489601" y="3448943"/>
                  <a:pt x="6489601" y="3448943"/>
                  <a:pt x="6488334" y="3449577"/>
                </a:cubicBezTo>
                <a:cubicBezTo>
                  <a:pt x="6487743" y="3447646"/>
                  <a:pt x="6487743" y="3447646"/>
                  <a:pt x="6487743" y="3447646"/>
                </a:cubicBezTo>
                <a:cubicBezTo>
                  <a:pt x="6487743" y="3447646"/>
                  <a:pt x="6487743" y="3447646"/>
                  <a:pt x="6485975" y="3441852"/>
                </a:cubicBezTo>
                <a:lnTo>
                  <a:pt x="6487682" y="3439817"/>
                </a:lnTo>
                <a:lnTo>
                  <a:pt x="6487867" y="3445144"/>
                </a:lnTo>
                <a:cubicBezTo>
                  <a:pt x="6492129" y="3444901"/>
                  <a:pt x="6494212" y="3443384"/>
                  <a:pt x="6495228" y="3441928"/>
                </a:cubicBezTo>
                <a:close/>
                <a:moveTo>
                  <a:pt x="1785857" y="3439420"/>
                </a:moveTo>
                <a:lnTo>
                  <a:pt x="1787208" y="3442240"/>
                </a:lnTo>
                <a:cubicBezTo>
                  <a:pt x="1787605" y="3445938"/>
                  <a:pt x="1786563" y="3450913"/>
                  <a:pt x="1786813" y="3454127"/>
                </a:cubicBezTo>
                <a:cubicBezTo>
                  <a:pt x="1790349" y="3465716"/>
                  <a:pt x="1794475" y="3479235"/>
                  <a:pt x="1797422" y="3488893"/>
                </a:cubicBezTo>
                <a:cubicBezTo>
                  <a:pt x="1799282" y="3490189"/>
                  <a:pt x="1799871" y="3492120"/>
                  <a:pt x="1803678" y="3490215"/>
                </a:cubicBezTo>
                <a:lnTo>
                  <a:pt x="1806038" y="3501913"/>
                </a:lnTo>
                <a:lnTo>
                  <a:pt x="1800541" y="3500291"/>
                </a:lnTo>
                <a:cubicBezTo>
                  <a:pt x="1797180" y="3501154"/>
                  <a:pt x="1792713" y="3502751"/>
                  <a:pt x="1788201" y="3503009"/>
                </a:cubicBezTo>
                <a:cubicBezTo>
                  <a:pt x="1788294" y="3505686"/>
                  <a:pt x="1797226" y="3502493"/>
                  <a:pt x="1806346" y="3504653"/>
                </a:cubicBezTo>
                <a:lnTo>
                  <a:pt x="1806295" y="3503180"/>
                </a:lnTo>
                <a:lnTo>
                  <a:pt x="1812249" y="3532680"/>
                </a:lnTo>
                <a:cubicBezTo>
                  <a:pt x="1812838" y="3534611"/>
                  <a:pt x="1812838" y="3534611"/>
                  <a:pt x="1812838" y="3534611"/>
                </a:cubicBezTo>
                <a:cubicBezTo>
                  <a:pt x="1811184" y="3538778"/>
                  <a:pt x="1809972" y="3544393"/>
                  <a:pt x="1810505" y="3549136"/>
                </a:cubicBezTo>
                <a:lnTo>
                  <a:pt x="1815297" y="3554604"/>
                </a:lnTo>
                <a:lnTo>
                  <a:pt x="1815121" y="3554572"/>
                </a:lnTo>
                <a:cubicBezTo>
                  <a:pt x="1815121" y="3554572"/>
                  <a:pt x="1806599" y="3555059"/>
                  <a:pt x="1806501" y="3552269"/>
                </a:cubicBezTo>
                <a:cubicBezTo>
                  <a:pt x="1806403" y="3549480"/>
                  <a:pt x="1797878" y="3549967"/>
                  <a:pt x="1789355" y="3550456"/>
                </a:cubicBezTo>
                <a:cubicBezTo>
                  <a:pt x="1789451" y="3553244"/>
                  <a:pt x="1780927" y="3553732"/>
                  <a:pt x="1781024" y="3556521"/>
                </a:cubicBezTo>
                <a:lnTo>
                  <a:pt x="1789326" y="3557400"/>
                </a:lnTo>
                <a:lnTo>
                  <a:pt x="1788976" y="3557829"/>
                </a:lnTo>
                <a:cubicBezTo>
                  <a:pt x="1787742" y="3558445"/>
                  <a:pt x="1787102" y="3561007"/>
                  <a:pt x="1787694" y="3562950"/>
                </a:cubicBezTo>
                <a:cubicBezTo>
                  <a:pt x="1788287" y="3564893"/>
                  <a:pt x="1788287" y="3564893"/>
                  <a:pt x="1790114" y="3566220"/>
                </a:cubicBezTo>
                <a:cubicBezTo>
                  <a:pt x="1790708" y="3568164"/>
                  <a:pt x="1792535" y="3569491"/>
                  <a:pt x="1791895" y="3572051"/>
                </a:cubicBezTo>
                <a:cubicBezTo>
                  <a:pt x="1790661" y="3572669"/>
                  <a:pt x="1791895" y="3572051"/>
                  <a:pt x="1793721" y="3573377"/>
                </a:cubicBezTo>
                <a:cubicBezTo>
                  <a:pt x="1794955" y="3572760"/>
                  <a:pt x="1795597" y="3570198"/>
                  <a:pt x="1795597" y="3570198"/>
                </a:cubicBezTo>
                <a:cubicBezTo>
                  <a:pt x="1796534" y="3568609"/>
                  <a:pt x="1796545" y="3567484"/>
                  <a:pt x="1796248" y="3566511"/>
                </a:cubicBezTo>
                <a:cubicBezTo>
                  <a:pt x="1795952" y="3565539"/>
                  <a:pt x="1795346" y="3564722"/>
                  <a:pt x="1795050" y="3563750"/>
                </a:cubicBezTo>
                <a:cubicBezTo>
                  <a:pt x="1793840" y="3562115"/>
                  <a:pt x="1792778" y="3560967"/>
                  <a:pt x="1792254" y="3559828"/>
                </a:cubicBezTo>
                <a:lnTo>
                  <a:pt x="1792485" y="3557734"/>
                </a:lnTo>
                <a:lnTo>
                  <a:pt x="1793884" y="3557882"/>
                </a:lnTo>
                <a:cubicBezTo>
                  <a:pt x="1798171" y="3558336"/>
                  <a:pt x="1802433" y="3558091"/>
                  <a:pt x="1806599" y="3555059"/>
                </a:cubicBezTo>
                <a:cubicBezTo>
                  <a:pt x="1806695" y="3557849"/>
                  <a:pt x="1806695" y="3557849"/>
                  <a:pt x="1806695" y="3557849"/>
                </a:cubicBezTo>
                <a:cubicBezTo>
                  <a:pt x="1811005" y="3559000"/>
                  <a:pt x="1815292" y="3559452"/>
                  <a:pt x="1818524" y="3560316"/>
                </a:cubicBezTo>
                <a:lnTo>
                  <a:pt x="1820402" y="3561994"/>
                </a:lnTo>
                <a:lnTo>
                  <a:pt x="1819822" y="3562285"/>
                </a:lnTo>
                <a:cubicBezTo>
                  <a:pt x="1814564" y="3573821"/>
                  <a:pt x="1819460" y="3580276"/>
                  <a:pt x="1824946" y="3588663"/>
                </a:cubicBezTo>
                <a:cubicBezTo>
                  <a:pt x="1821558" y="3593142"/>
                  <a:pt x="1820955" y="3597757"/>
                  <a:pt x="1821685" y="3602472"/>
                </a:cubicBezTo>
                <a:lnTo>
                  <a:pt x="1825880" y="3615219"/>
                </a:lnTo>
                <a:lnTo>
                  <a:pt x="1825277" y="3615253"/>
                </a:lnTo>
                <a:lnTo>
                  <a:pt x="1827667" y="3621437"/>
                </a:lnTo>
                <a:lnTo>
                  <a:pt x="1830445" y="3631623"/>
                </a:lnTo>
                <a:cubicBezTo>
                  <a:pt x="1830698" y="3636575"/>
                  <a:pt x="1829382" y="3641547"/>
                  <a:pt x="1825041" y="3646502"/>
                </a:cubicBezTo>
                <a:lnTo>
                  <a:pt x="1826388" y="3647094"/>
                </a:lnTo>
                <a:lnTo>
                  <a:pt x="1826539" y="3651403"/>
                </a:lnTo>
                <a:lnTo>
                  <a:pt x="1831149" y="3649191"/>
                </a:lnTo>
                <a:lnTo>
                  <a:pt x="1836873" y="3651713"/>
                </a:lnTo>
                <a:cubicBezTo>
                  <a:pt x="1830981" y="3663566"/>
                  <a:pt x="1833363" y="3670167"/>
                  <a:pt x="1838343" y="3676303"/>
                </a:cubicBezTo>
                <a:lnTo>
                  <a:pt x="1844584" y="3683070"/>
                </a:lnTo>
                <a:lnTo>
                  <a:pt x="1840712" y="3687380"/>
                </a:lnTo>
                <a:cubicBezTo>
                  <a:pt x="1839706" y="3689397"/>
                  <a:pt x="1839771" y="3691264"/>
                  <a:pt x="1841700" y="3692535"/>
                </a:cubicBezTo>
                <a:lnTo>
                  <a:pt x="1852609" y="3693948"/>
                </a:lnTo>
                <a:lnTo>
                  <a:pt x="1855417" y="3698092"/>
                </a:lnTo>
                <a:cubicBezTo>
                  <a:pt x="1855417" y="3698092"/>
                  <a:pt x="1854148" y="3698727"/>
                  <a:pt x="1854148" y="3698727"/>
                </a:cubicBezTo>
                <a:lnTo>
                  <a:pt x="1859242" y="3720098"/>
                </a:lnTo>
                <a:lnTo>
                  <a:pt x="1856121" y="3721706"/>
                </a:lnTo>
                <a:cubicBezTo>
                  <a:pt x="1847595" y="3722193"/>
                  <a:pt x="1839072" y="3722682"/>
                  <a:pt x="1830646" y="3725959"/>
                </a:cubicBezTo>
                <a:cubicBezTo>
                  <a:pt x="1822024" y="3723657"/>
                  <a:pt x="1821927" y="3720868"/>
                  <a:pt x="1821927" y="3720868"/>
                </a:cubicBezTo>
                <a:cubicBezTo>
                  <a:pt x="1817664" y="3721111"/>
                  <a:pt x="1815007" y="3721438"/>
                  <a:pt x="1813285" y="3721842"/>
                </a:cubicBezTo>
                <a:lnTo>
                  <a:pt x="1811770" y="3722565"/>
                </a:lnTo>
                <a:lnTo>
                  <a:pt x="1810051" y="3716622"/>
                </a:lnTo>
                <a:cubicBezTo>
                  <a:pt x="1809738" y="3712605"/>
                  <a:pt x="1810294" y="3708430"/>
                  <a:pt x="1811948" y="3704263"/>
                </a:cubicBezTo>
                <a:cubicBezTo>
                  <a:pt x="1810724" y="3702649"/>
                  <a:pt x="1808842" y="3702477"/>
                  <a:pt x="1806803" y="3702385"/>
                </a:cubicBezTo>
                <a:lnTo>
                  <a:pt x="1802386" y="3701369"/>
                </a:lnTo>
                <a:lnTo>
                  <a:pt x="1804104" y="3699640"/>
                </a:lnTo>
                <a:lnTo>
                  <a:pt x="1802083" y="3699252"/>
                </a:lnTo>
                <a:lnTo>
                  <a:pt x="1805861" y="3694506"/>
                </a:lnTo>
                <a:cubicBezTo>
                  <a:pt x="1805283" y="3692013"/>
                  <a:pt x="1802495" y="3690069"/>
                  <a:pt x="1797759" y="3691326"/>
                </a:cubicBezTo>
                <a:cubicBezTo>
                  <a:pt x="1804375" y="3674656"/>
                  <a:pt x="1786379" y="3663625"/>
                  <a:pt x="1784791" y="3648835"/>
                </a:cubicBezTo>
                <a:cubicBezTo>
                  <a:pt x="1785471" y="3646269"/>
                  <a:pt x="1788689" y="3642432"/>
                  <a:pt x="1789367" y="3639865"/>
                </a:cubicBezTo>
                <a:cubicBezTo>
                  <a:pt x="1788959" y="3628938"/>
                  <a:pt x="1781525" y="3623753"/>
                  <a:pt x="1781116" y="3612825"/>
                </a:cubicBezTo>
                <a:cubicBezTo>
                  <a:pt x="1781206" y="3608328"/>
                  <a:pt x="1780707" y="3601899"/>
                  <a:pt x="1778939" y="3596105"/>
                </a:cubicBezTo>
                <a:lnTo>
                  <a:pt x="1778353" y="3588562"/>
                </a:lnTo>
                <a:lnTo>
                  <a:pt x="1783856" y="3586457"/>
                </a:lnTo>
                <a:cubicBezTo>
                  <a:pt x="1785882" y="3585109"/>
                  <a:pt x="1786868" y="3583644"/>
                  <a:pt x="1786819" y="3582237"/>
                </a:cubicBezTo>
                <a:cubicBezTo>
                  <a:pt x="1786770" y="3580832"/>
                  <a:pt x="1785686" y="3579485"/>
                  <a:pt x="1783574" y="3578373"/>
                </a:cubicBezTo>
                <a:lnTo>
                  <a:pt x="1777428" y="3576772"/>
                </a:lnTo>
                <a:lnTo>
                  <a:pt x="1760875" y="3515053"/>
                </a:lnTo>
                <a:lnTo>
                  <a:pt x="1764422" y="3512657"/>
                </a:lnTo>
                <a:cubicBezTo>
                  <a:pt x="1764374" y="3511294"/>
                  <a:pt x="1764374" y="3511294"/>
                  <a:pt x="1763352" y="3511694"/>
                </a:cubicBezTo>
                <a:lnTo>
                  <a:pt x="1760148" y="3512332"/>
                </a:lnTo>
                <a:lnTo>
                  <a:pt x="1758357" y="3505279"/>
                </a:lnTo>
                <a:lnTo>
                  <a:pt x="1763151" y="3505902"/>
                </a:lnTo>
                <a:cubicBezTo>
                  <a:pt x="1764208" y="3506525"/>
                  <a:pt x="1764232" y="3507206"/>
                  <a:pt x="1764232" y="3507206"/>
                </a:cubicBezTo>
                <a:cubicBezTo>
                  <a:pt x="1764137" y="3504480"/>
                  <a:pt x="1764137" y="3504480"/>
                  <a:pt x="1764137" y="3504480"/>
                </a:cubicBezTo>
                <a:cubicBezTo>
                  <a:pt x="1764137" y="3504480"/>
                  <a:pt x="1762069" y="3504598"/>
                  <a:pt x="1760000" y="3504716"/>
                </a:cubicBezTo>
                <a:lnTo>
                  <a:pt x="1758241" y="3504818"/>
                </a:lnTo>
                <a:lnTo>
                  <a:pt x="1743589" y="3447096"/>
                </a:lnTo>
                <a:lnTo>
                  <a:pt x="1763029" y="3448100"/>
                </a:lnTo>
                <a:lnTo>
                  <a:pt x="1763059" y="3448203"/>
                </a:lnTo>
                <a:cubicBezTo>
                  <a:pt x="1763059" y="3448203"/>
                  <a:pt x="1763059" y="3448203"/>
                  <a:pt x="1764829" y="3453998"/>
                </a:cubicBezTo>
                <a:cubicBezTo>
                  <a:pt x="1764829" y="3453998"/>
                  <a:pt x="1764829" y="3453998"/>
                  <a:pt x="1763560" y="3454632"/>
                </a:cubicBezTo>
                <a:cubicBezTo>
                  <a:pt x="1763560" y="3454632"/>
                  <a:pt x="1763560" y="3454632"/>
                  <a:pt x="1764148" y="3456565"/>
                </a:cubicBezTo>
                <a:cubicBezTo>
                  <a:pt x="1764148" y="3456565"/>
                  <a:pt x="1764148" y="3456565"/>
                  <a:pt x="1765418" y="3455929"/>
                </a:cubicBezTo>
                <a:cubicBezTo>
                  <a:pt x="1765418" y="3455929"/>
                  <a:pt x="1766687" y="3455294"/>
                  <a:pt x="1766687" y="3455294"/>
                </a:cubicBezTo>
                <a:cubicBezTo>
                  <a:pt x="1766687" y="3455294"/>
                  <a:pt x="1766687" y="3455294"/>
                  <a:pt x="1769045" y="3463019"/>
                </a:cubicBezTo>
                <a:lnTo>
                  <a:pt x="1766764" y="3466766"/>
                </a:lnTo>
                <a:lnTo>
                  <a:pt x="1762755" y="3464889"/>
                </a:lnTo>
                <a:cubicBezTo>
                  <a:pt x="1744704" y="3465922"/>
                  <a:pt x="1754120" y="3476652"/>
                  <a:pt x="1763245" y="3478947"/>
                </a:cubicBezTo>
                <a:lnTo>
                  <a:pt x="1770839" y="3475770"/>
                </a:lnTo>
                <a:lnTo>
                  <a:pt x="1772787" y="3487864"/>
                </a:lnTo>
                <a:cubicBezTo>
                  <a:pt x="1772980" y="3493890"/>
                  <a:pt x="1772380" y="3500312"/>
                  <a:pt x="1770680" y="3506729"/>
                </a:cubicBezTo>
                <a:cubicBezTo>
                  <a:pt x="1770680" y="3506729"/>
                  <a:pt x="1770680" y="3506729"/>
                  <a:pt x="1771270" y="3508660"/>
                </a:cubicBezTo>
                <a:cubicBezTo>
                  <a:pt x="1771270" y="3508660"/>
                  <a:pt x="1773127" y="3509955"/>
                  <a:pt x="1775668" y="3508686"/>
                </a:cubicBezTo>
                <a:cubicBezTo>
                  <a:pt x="1778205" y="3507415"/>
                  <a:pt x="1780154" y="3504213"/>
                  <a:pt x="1780154" y="3504213"/>
                </a:cubicBezTo>
                <a:cubicBezTo>
                  <a:pt x="1782963" y="3489450"/>
                  <a:pt x="1782554" y="3478523"/>
                  <a:pt x="1779607" y="3468865"/>
                </a:cubicBezTo>
                <a:cubicBezTo>
                  <a:pt x="1782825" y="3465028"/>
                  <a:pt x="1784863" y="3457329"/>
                  <a:pt x="1778518" y="3460505"/>
                </a:cubicBezTo>
                <a:cubicBezTo>
                  <a:pt x="1779787" y="3459869"/>
                  <a:pt x="1779787" y="3459869"/>
                  <a:pt x="1779197" y="3457938"/>
                </a:cubicBezTo>
                <a:cubicBezTo>
                  <a:pt x="1779197" y="3457938"/>
                  <a:pt x="1779197" y="3457938"/>
                  <a:pt x="1777429" y="3452144"/>
                </a:cubicBezTo>
                <a:cubicBezTo>
                  <a:pt x="1779967" y="3450873"/>
                  <a:pt x="1778110" y="3449577"/>
                  <a:pt x="1779377" y="3448943"/>
                </a:cubicBezTo>
                <a:cubicBezTo>
                  <a:pt x="1779377" y="3448943"/>
                  <a:pt x="1779377" y="3448943"/>
                  <a:pt x="1778110" y="3449577"/>
                </a:cubicBezTo>
                <a:cubicBezTo>
                  <a:pt x="1777519" y="3447646"/>
                  <a:pt x="1777519" y="3447646"/>
                  <a:pt x="1777519" y="3447646"/>
                </a:cubicBezTo>
                <a:cubicBezTo>
                  <a:pt x="1777519" y="3447646"/>
                  <a:pt x="1777519" y="3447646"/>
                  <a:pt x="1775751" y="3441852"/>
                </a:cubicBezTo>
                <a:lnTo>
                  <a:pt x="1777458" y="3439817"/>
                </a:lnTo>
                <a:lnTo>
                  <a:pt x="1777643" y="3445144"/>
                </a:lnTo>
                <a:cubicBezTo>
                  <a:pt x="1781905" y="3444901"/>
                  <a:pt x="1783988" y="3443384"/>
                  <a:pt x="1785005" y="3441928"/>
                </a:cubicBezTo>
                <a:close/>
                <a:moveTo>
                  <a:pt x="7038807" y="3438563"/>
                </a:moveTo>
                <a:cubicBezTo>
                  <a:pt x="7038901" y="3441240"/>
                  <a:pt x="7039088" y="3446596"/>
                  <a:pt x="7039088" y="3446596"/>
                </a:cubicBezTo>
                <a:cubicBezTo>
                  <a:pt x="7039041" y="3445258"/>
                  <a:pt x="7040476" y="3443163"/>
                  <a:pt x="7041167" y="3441446"/>
                </a:cubicBezTo>
                <a:cubicBezTo>
                  <a:pt x="7041862" y="3439730"/>
                  <a:pt x="7041814" y="3438391"/>
                  <a:pt x="7038807" y="3438563"/>
                </a:cubicBezTo>
                <a:close/>
                <a:moveTo>
                  <a:pt x="2328583" y="3438563"/>
                </a:moveTo>
                <a:cubicBezTo>
                  <a:pt x="2328677" y="3441240"/>
                  <a:pt x="2328864" y="3446596"/>
                  <a:pt x="2328864" y="3446596"/>
                </a:cubicBezTo>
                <a:cubicBezTo>
                  <a:pt x="2328817" y="3445258"/>
                  <a:pt x="2330252" y="3443163"/>
                  <a:pt x="2330944" y="3441446"/>
                </a:cubicBezTo>
                <a:cubicBezTo>
                  <a:pt x="2331638" y="3439730"/>
                  <a:pt x="2331591" y="3438391"/>
                  <a:pt x="2328583" y="3438563"/>
                </a:cubicBezTo>
                <a:close/>
                <a:moveTo>
                  <a:pt x="6589368" y="3431065"/>
                </a:moveTo>
                <a:cubicBezTo>
                  <a:pt x="6589456" y="3433577"/>
                  <a:pt x="6580343" y="3431581"/>
                  <a:pt x="6580430" y="3434093"/>
                </a:cubicBezTo>
                <a:cubicBezTo>
                  <a:pt x="6580475" y="3435347"/>
                  <a:pt x="6582730" y="3435219"/>
                  <a:pt x="6586105" y="3434712"/>
                </a:cubicBezTo>
                <a:cubicBezTo>
                  <a:pt x="6589477" y="3434203"/>
                  <a:pt x="6593968" y="3433317"/>
                  <a:pt x="6598482" y="3433060"/>
                </a:cubicBezTo>
                <a:cubicBezTo>
                  <a:pt x="6598482" y="3433060"/>
                  <a:pt x="6589456" y="3433577"/>
                  <a:pt x="6589368" y="3431065"/>
                </a:cubicBezTo>
                <a:close/>
                <a:moveTo>
                  <a:pt x="1879144" y="3431065"/>
                </a:moveTo>
                <a:cubicBezTo>
                  <a:pt x="1879232" y="3433577"/>
                  <a:pt x="1870120" y="3431581"/>
                  <a:pt x="1870206" y="3434093"/>
                </a:cubicBezTo>
                <a:cubicBezTo>
                  <a:pt x="1870251" y="3435347"/>
                  <a:pt x="1872507" y="3435219"/>
                  <a:pt x="1875881" y="3434712"/>
                </a:cubicBezTo>
                <a:cubicBezTo>
                  <a:pt x="1879254" y="3434203"/>
                  <a:pt x="1883745" y="3433317"/>
                  <a:pt x="1888258" y="3433060"/>
                </a:cubicBezTo>
                <a:cubicBezTo>
                  <a:pt x="1888258" y="3433060"/>
                  <a:pt x="1879232" y="3433577"/>
                  <a:pt x="1879144" y="3431065"/>
                </a:cubicBezTo>
                <a:close/>
                <a:moveTo>
                  <a:pt x="6706880" y="3429376"/>
                </a:moveTo>
                <a:cubicBezTo>
                  <a:pt x="6706984" y="3432388"/>
                  <a:pt x="6706984" y="3432388"/>
                  <a:pt x="6706984" y="3432388"/>
                </a:cubicBezTo>
                <a:cubicBezTo>
                  <a:pt x="6706984" y="3432388"/>
                  <a:pt x="6706984" y="3432388"/>
                  <a:pt x="6716011" y="3431872"/>
                </a:cubicBezTo>
                <a:cubicBezTo>
                  <a:pt x="6715906" y="3428859"/>
                  <a:pt x="6706880" y="3429376"/>
                  <a:pt x="6706880" y="3429376"/>
                </a:cubicBezTo>
                <a:close/>
                <a:moveTo>
                  <a:pt x="1996656" y="3429376"/>
                </a:moveTo>
                <a:cubicBezTo>
                  <a:pt x="1996761" y="3432388"/>
                  <a:pt x="1996761" y="3432388"/>
                  <a:pt x="1996761" y="3432388"/>
                </a:cubicBezTo>
                <a:cubicBezTo>
                  <a:pt x="1996761" y="3432388"/>
                  <a:pt x="1996761" y="3432388"/>
                  <a:pt x="2005787" y="3431872"/>
                </a:cubicBezTo>
                <a:cubicBezTo>
                  <a:pt x="2005683" y="3428859"/>
                  <a:pt x="1996656" y="3429376"/>
                  <a:pt x="1996656" y="3429376"/>
                </a:cubicBezTo>
                <a:close/>
                <a:moveTo>
                  <a:pt x="452259" y="3427732"/>
                </a:moveTo>
                <a:cubicBezTo>
                  <a:pt x="450422" y="3428486"/>
                  <a:pt x="450892" y="3430369"/>
                  <a:pt x="449057" y="3431122"/>
                </a:cubicBezTo>
                <a:cubicBezTo>
                  <a:pt x="449527" y="3433006"/>
                  <a:pt x="452282" y="3431876"/>
                  <a:pt x="452753" y="3433759"/>
                </a:cubicBezTo>
                <a:cubicBezTo>
                  <a:pt x="453671" y="3433383"/>
                  <a:pt x="453665" y="3432348"/>
                  <a:pt x="453371" y="3431169"/>
                </a:cubicBezTo>
                <a:cubicBezTo>
                  <a:pt x="453076" y="3429992"/>
                  <a:pt x="452494" y="3428673"/>
                  <a:pt x="452259" y="3427732"/>
                </a:cubicBezTo>
                <a:close/>
                <a:moveTo>
                  <a:pt x="7071518" y="3425626"/>
                </a:moveTo>
                <a:cubicBezTo>
                  <a:pt x="7062490" y="3426141"/>
                  <a:pt x="7062490" y="3426141"/>
                  <a:pt x="7062597" y="3429154"/>
                </a:cubicBezTo>
                <a:cubicBezTo>
                  <a:pt x="7071622" y="3428638"/>
                  <a:pt x="7071622" y="3428638"/>
                  <a:pt x="7071622" y="3428638"/>
                </a:cubicBezTo>
                <a:cubicBezTo>
                  <a:pt x="7071622" y="3428638"/>
                  <a:pt x="7071518" y="3425626"/>
                  <a:pt x="7071518" y="3425626"/>
                </a:cubicBezTo>
                <a:close/>
                <a:moveTo>
                  <a:pt x="2361294" y="3425626"/>
                </a:moveTo>
                <a:cubicBezTo>
                  <a:pt x="2352267" y="3426141"/>
                  <a:pt x="2352267" y="3426141"/>
                  <a:pt x="2352373" y="3429154"/>
                </a:cubicBezTo>
                <a:cubicBezTo>
                  <a:pt x="2361399" y="3428638"/>
                  <a:pt x="2361399" y="3428638"/>
                  <a:pt x="2361399" y="3428638"/>
                </a:cubicBezTo>
                <a:cubicBezTo>
                  <a:pt x="2361399" y="3428638"/>
                  <a:pt x="2361294" y="3425626"/>
                  <a:pt x="2361294" y="3425626"/>
                </a:cubicBezTo>
                <a:close/>
                <a:moveTo>
                  <a:pt x="7037011" y="3421562"/>
                </a:moveTo>
                <a:cubicBezTo>
                  <a:pt x="7037108" y="3424373"/>
                  <a:pt x="7028782" y="3427666"/>
                  <a:pt x="7028881" y="3430478"/>
                </a:cubicBezTo>
                <a:cubicBezTo>
                  <a:pt x="7028881" y="3430478"/>
                  <a:pt x="7020555" y="3433771"/>
                  <a:pt x="7020555" y="3433771"/>
                </a:cubicBezTo>
                <a:cubicBezTo>
                  <a:pt x="7020555" y="3433771"/>
                  <a:pt x="7020555" y="3433771"/>
                  <a:pt x="7020652" y="3436583"/>
                </a:cubicBezTo>
                <a:cubicBezTo>
                  <a:pt x="7029076" y="3436101"/>
                  <a:pt x="7029076" y="3436101"/>
                  <a:pt x="7029076" y="3436101"/>
                </a:cubicBezTo>
                <a:cubicBezTo>
                  <a:pt x="7028979" y="3433290"/>
                  <a:pt x="7028979" y="3433290"/>
                  <a:pt x="7028979" y="3433290"/>
                </a:cubicBezTo>
                <a:cubicBezTo>
                  <a:pt x="7037402" y="3432808"/>
                  <a:pt x="7037501" y="3435620"/>
                  <a:pt x="7045925" y="3435138"/>
                </a:cubicBezTo>
                <a:cubicBezTo>
                  <a:pt x="7045826" y="3432326"/>
                  <a:pt x="7049916" y="3428572"/>
                  <a:pt x="7050872" y="3425699"/>
                </a:cubicBezTo>
                <a:cubicBezTo>
                  <a:pt x="7051824" y="3422827"/>
                  <a:pt x="7049645" y="3420839"/>
                  <a:pt x="7037011" y="3421562"/>
                </a:cubicBezTo>
                <a:close/>
                <a:moveTo>
                  <a:pt x="2326787" y="3421562"/>
                </a:moveTo>
                <a:cubicBezTo>
                  <a:pt x="2326885" y="3424373"/>
                  <a:pt x="2318559" y="3427666"/>
                  <a:pt x="2318657" y="3430478"/>
                </a:cubicBezTo>
                <a:cubicBezTo>
                  <a:pt x="2318657" y="3430478"/>
                  <a:pt x="2310331" y="3433771"/>
                  <a:pt x="2310331" y="3433771"/>
                </a:cubicBezTo>
                <a:cubicBezTo>
                  <a:pt x="2310331" y="3433771"/>
                  <a:pt x="2310331" y="3433771"/>
                  <a:pt x="2310429" y="3436583"/>
                </a:cubicBezTo>
                <a:cubicBezTo>
                  <a:pt x="2318853" y="3436101"/>
                  <a:pt x="2318853" y="3436101"/>
                  <a:pt x="2318853" y="3436101"/>
                </a:cubicBezTo>
                <a:cubicBezTo>
                  <a:pt x="2318755" y="3433290"/>
                  <a:pt x="2318755" y="3433290"/>
                  <a:pt x="2318755" y="3433290"/>
                </a:cubicBezTo>
                <a:cubicBezTo>
                  <a:pt x="2327179" y="3432808"/>
                  <a:pt x="2327277" y="3435620"/>
                  <a:pt x="2335701" y="3435138"/>
                </a:cubicBezTo>
                <a:cubicBezTo>
                  <a:pt x="2335602" y="3432326"/>
                  <a:pt x="2339692" y="3428572"/>
                  <a:pt x="2340648" y="3425699"/>
                </a:cubicBezTo>
                <a:cubicBezTo>
                  <a:pt x="2341601" y="3422827"/>
                  <a:pt x="2339422" y="3420839"/>
                  <a:pt x="2326787" y="3421562"/>
                </a:cubicBezTo>
                <a:close/>
                <a:moveTo>
                  <a:pt x="5143511" y="3416084"/>
                </a:moveTo>
                <a:cubicBezTo>
                  <a:pt x="5149506" y="3417372"/>
                  <a:pt x="5149506" y="3417372"/>
                  <a:pt x="5155501" y="3418661"/>
                </a:cubicBezTo>
                <a:lnTo>
                  <a:pt x="5146975" y="3441876"/>
                </a:lnTo>
                <a:lnTo>
                  <a:pt x="5144965" y="3439314"/>
                </a:lnTo>
                <a:lnTo>
                  <a:pt x="5141973" y="3420222"/>
                </a:lnTo>
                <a:close/>
                <a:moveTo>
                  <a:pt x="6953516" y="3413256"/>
                </a:moveTo>
                <a:cubicBezTo>
                  <a:pt x="6961725" y="3418154"/>
                  <a:pt x="6953889" y="3423967"/>
                  <a:pt x="6962098" y="3428865"/>
                </a:cubicBezTo>
                <a:cubicBezTo>
                  <a:pt x="6978051" y="3425269"/>
                  <a:pt x="6961725" y="3418154"/>
                  <a:pt x="6969747" y="3417695"/>
                </a:cubicBezTo>
                <a:cubicBezTo>
                  <a:pt x="6969654" y="3415017"/>
                  <a:pt x="6953516" y="3413256"/>
                  <a:pt x="6953516" y="3413256"/>
                </a:cubicBezTo>
                <a:close/>
                <a:moveTo>
                  <a:pt x="2243292" y="3413256"/>
                </a:moveTo>
                <a:cubicBezTo>
                  <a:pt x="2251502" y="3418154"/>
                  <a:pt x="2243666" y="3423967"/>
                  <a:pt x="2251874" y="3428865"/>
                </a:cubicBezTo>
                <a:cubicBezTo>
                  <a:pt x="2267827" y="3425269"/>
                  <a:pt x="2251502" y="3418154"/>
                  <a:pt x="2259523" y="3417695"/>
                </a:cubicBezTo>
                <a:cubicBezTo>
                  <a:pt x="2259430" y="3415017"/>
                  <a:pt x="2243292" y="3413256"/>
                  <a:pt x="2243292" y="3413256"/>
                </a:cubicBezTo>
                <a:close/>
                <a:moveTo>
                  <a:pt x="7079877" y="3406030"/>
                </a:moveTo>
                <a:cubicBezTo>
                  <a:pt x="7070852" y="3406547"/>
                  <a:pt x="7070852" y="3406547"/>
                  <a:pt x="7070852" y="3406547"/>
                </a:cubicBezTo>
                <a:cubicBezTo>
                  <a:pt x="7061922" y="3409824"/>
                  <a:pt x="7062210" y="3418108"/>
                  <a:pt x="7071238" y="3417592"/>
                </a:cubicBezTo>
                <a:cubicBezTo>
                  <a:pt x="7080166" y="3414315"/>
                  <a:pt x="7080070" y="3411552"/>
                  <a:pt x="7079877" y="3406030"/>
                </a:cubicBezTo>
                <a:close/>
                <a:moveTo>
                  <a:pt x="2369653" y="3406030"/>
                </a:moveTo>
                <a:cubicBezTo>
                  <a:pt x="2360628" y="3406547"/>
                  <a:pt x="2360628" y="3406547"/>
                  <a:pt x="2360628" y="3406547"/>
                </a:cubicBezTo>
                <a:cubicBezTo>
                  <a:pt x="2351698" y="3409824"/>
                  <a:pt x="2351986" y="3418108"/>
                  <a:pt x="2361014" y="3417592"/>
                </a:cubicBezTo>
                <a:cubicBezTo>
                  <a:pt x="2369943" y="3414315"/>
                  <a:pt x="2369846" y="3411552"/>
                  <a:pt x="2369653" y="3406030"/>
                </a:cubicBezTo>
                <a:close/>
                <a:moveTo>
                  <a:pt x="7053698" y="3404508"/>
                </a:moveTo>
                <a:cubicBezTo>
                  <a:pt x="7045673" y="3404967"/>
                  <a:pt x="7045673" y="3404967"/>
                  <a:pt x="7045673" y="3404967"/>
                </a:cubicBezTo>
                <a:cubicBezTo>
                  <a:pt x="7045673" y="3404967"/>
                  <a:pt x="7045770" y="3407729"/>
                  <a:pt x="7045770" y="3407729"/>
                </a:cubicBezTo>
                <a:cubicBezTo>
                  <a:pt x="7045770" y="3407729"/>
                  <a:pt x="7045867" y="3410490"/>
                  <a:pt x="7037748" y="3408187"/>
                </a:cubicBezTo>
                <a:cubicBezTo>
                  <a:pt x="7037940" y="3413710"/>
                  <a:pt x="7037940" y="3413710"/>
                  <a:pt x="7046060" y="3416013"/>
                </a:cubicBezTo>
                <a:cubicBezTo>
                  <a:pt x="7054083" y="3415554"/>
                  <a:pt x="7053987" y="3412793"/>
                  <a:pt x="7061913" y="3409572"/>
                </a:cubicBezTo>
                <a:cubicBezTo>
                  <a:pt x="7061817" y="3406811"/>
                  <a:pt x="7053794" y="3407270"/>
                  <a:pt x="7053794" y="3407270"/>
                </a:cubicBezTo>
                <a:cubicBezTo>
                  <a:pt x="7053794" y="3407270"/>
                  <a:pt x="7053794" y="3407270"/>
                  <a:pt x="7053698" y="3404508"/>
                </a:cubicBezTo>
                <a:close/>
                <a:moveTo>
                  <a:pt x="2343474" y="3404508"/>
                </a:moveTo>
                <a:cubicBezTo>
                  <a:pt x="2335450" y="3404967"/>
                  <a:pt x="2335450" y="3404967"/>
                  <a:pt x="2335450" y="3404967"/>
                </a:cubicBezTo>
                <a:cubicBezTo>
                  <a:pt x="2335450" y="3404967"/>
                  <a:pt x="2335546" y="3407729"/>
                  <a:pt x="2335546" y="3407729"/>
                </a:cubicBezTo>
                <a:cubicBezTo>
                  <a:pt x="2335546" y="3407729"/>
                  <a:pt x="2335643" y="3410490"/>
                  <a:pt x="2327524" y="3408187"/>
                </a:cubicBezTo>
                <a:cubicBezTo>
                  <a:pt x="2327716" y="3413710"/>
                  <a:pt x="2327716" y="3413710"/>
                  <a:pt x="2335836" y="3416013"/>
                </a:cubicBezTo>
                <a:cubicBezTo>
                  <a:pt x="2343860" y="3415554"/>
                  <a:pt x="2343763" y="3412793"/>
                  <a:pt x="2351690" y="3409572"/>
                </a:cubicBezTo>
                <a:cubicBezTo>
                  <a:pt x="2351593" y="3406811"/>
                  <a:pt x="2343571" y="3407270"/>
                  <a:pt x="2343571" y="3407270"/>
                </a:cubicBezTo>
                <a:cubicBezTo>
                  <a:pt x="2343571" y="3407270"/>
                  <a:pt x="2343571" y="3407270"/>
                  <a:pt x="2343474" y="3404508"/>
                </a:cubicBezTo>
                <a:close/>
                <a:moveTo>
                  <a:pt x="6986294" y="3402327"/>
                </a:moveTo>
                <a:cubicBezTo>
                  <a:pt x="6979525" y="3402714"/>
                  <a:pt x="6977951" y="3406200"/>
                  <a:pt x="6985159" y="3406212"/>
                </a:cubicBezTo>
                <a:cubicBezTo>
                  <a:pt x="6987561" y="3406216"/>
                  <a:pt x="6990939" y="3405835"/>
                  <a:pt x="6995425" y="3404823"/>
                </a:cubicBezTo>
                <a:cubicBezTo>
                  <a:pt x="6995425" y="3404823"/>
                  <a:pt x="6986399" y="3405339"/>
                  <a:pt x="6986294" y="3402327"/>
                </a:cubicBezTo>
                <a:close/>
                <a:moveTo>
                  <a:pt x="2276071" y="3402327"/>
                </a:moveTo>
                <a:cubicBezTo>
                  <a:pt x="2269301" y="3402714"/>
                  <a:pt x="2267728" y="3406200"/>
                  <a:pt x="2274935" y="3406212"/>
                </a:cubicBezTo>
                <a:cubicBezTo>
                  <a:pt x="2277337" y="3406216"/>
                  <a:pt x="2280715" y="3405835"/>
                  <a:pt x="2285202" y="3404823"/>
                </a:cubicBezTo>
                <a:cubicBezTo>
                  <a:pt x="2285202" y="3404823"/>
                  <a:pt x="2276175" y="3405339"/>
                  <a:pt x="2276071" y="3402327"/>
                </a:cubicBezTo>
                <a:close/>
                <a:moveTo>
                  <a:pt x="7385948" y="3397190"/>
                </a:moveTo>
                <a:cubicBezTo>
                  <a:pt x="7382424" y="3396957"/>
                  <a:pt x="7379954" y="3397637"/>
                  <a:pt x="7379954" y="3397637"/>
                </a:cubicBezTo>
                <a:cubicBezTo>
                  <a:pt x="7379233" y="3402642"/>
                  <a:pt x="7383632" y="3405038"/>
                  <a:pt x="7388300" y="3405556"/>
                </a:cubicBezTo>
                <a:cubicBezTo>
                  <a:pt x="7392968" y="3406073"/>
                  <a:pt x="7397907" y="3404715"/>
                  <a:pt x="7398267" y="3402213"/>
                </a:cubicBezTo>
                <a:cubicBezTo>
                  <a:pt x="7394050" y="3398566"/>
                  <a:pt x="7389472" y="3397422"/>
                  <a:pt x="7385948" y="3397190"/>
                </a:cubicBezTo>
                <a:close/>
                <a:moveTo>
                  <a:pt x="2675724" y="3397190"/>
                </a:moveTo>
                <a:cubicBezTo>
                  <a:pt x="2672200" y="3396957"/>
                  <a:pt x="2669730" y="3397637"/>
                  <a:pt x="2669730" y="3397637"/>
                </a:cubicBezTo>
                <a:cubicBezTo>
                  <a:pt x="2669009" y="3402642"/>
                  <a:pt x="2673409" y="3405038"/>
                  <a:pt x="2678076" y="3405556"/>
                </a:cubicBezTo>
                <a:cubicBezTo>
                  <a:pt x="2682744" y="3406073"/>
                  <a:pt x="2687684" y="3404715"/>
                  <a:pt x="2688044" y="3402213"/>
                </a:cubicBezTo>
                <a:cubicBezTo>
                  <a:pt x="2683827" y="3398566"/>
                  <a:pt x="2679248" y="3397422"/>
                  <a:pt x="2675724" y="3397190"/>
                </a:cubicBezTo>
                <a:close/>
                <a:moveTo>
                  <a:pt x="6949895" y="3391075"/>
                </a:moveTo>
                <a:lnTo>
                  <a:pt x="6952516" y="3393429"/>
                </a:lnTo>
                <a:cubicBezTo>
                  <a:pt x="6952468" y="3392040"/>
                  <a:pt x="6950332" y="3391466"/>
                  <a:pt x="6949265" y="3391180"/>
                </a:cubicBezTo>
                <a:close/>
                <a:moveTo>
                  <a:pt x="2239672" y="3391075"/>
                </a:moveTo>
                <a:lnTo>
                  <a:pt x="2242293" y="3393429"/>
                </a:lnTo>
                <a:cubicBezTo>
                  <a:pt x="2242244" y="3392040"/>
                  <a:pt x="2240109" y="3391466"/>
                  <a:pt x="2239041" y="3391180"/>
                </a:cubicBezTo>
                <a:close/>
                <a:moveTo>
                  <a:pt x="6994831" y="3387752"/>
                </a:moveTo>
                <a:cubicBezTo>
                  <a:pt x="6994831" y="3387752"/>
                  <a:pt x="6985803" y="3388269"/>
                  <a:pt x="6976779" y="3388785"/>
                </a:cubicBezTo>
                <a:cubicBezTo>
                  <a:pt x="6976884" y="3391797"/>
                  <a:pt x="6985909" y="3391281"/>
                  <a:pt x="6985909" y="3391281"/>
                </a:cubicBezTo>
                <a:cubicBezTo>
                  <a:pt x="6994935" y="3390764"/>
                  <a:pt x="6985803" y="3388269"/>
                  <a:pt x="6994831" y="3387752"/>
                </a:cubicBezTo>
                <a:close/>
                <a:moveTo>
                  <a:pt x="2284607" y="3387752"/>
                </a:moveTo>
                <a:cubicBezTo>
                  <a:pt x="2284607" y="3387752"/>
                  <a:pt x="2275579" y="3388269"/>
                  <a:pt x="2266555" y="3388785"/>
                </a:cubicBezTo>
                <a:cubicBezTo>
                  <a:pt x="2266660" y="3391797"/>
                  <a:pt x="2275685" y="3391281"/>
                  <a:pt x="2275685" y="3391281"/>
                </a:cubicBezTo>
                <a:cubicBezTo>
                  <a:pt x="2284711" y="3390764"/>
                  <a:pt x="2275579" y="3388269"/>
                  <a:pt x="2284607" y="3387752"/>
                </a:cubicBezTo>
                <a:close/>
                <a:moveTo>
                  <a:pt x="7000849" y="3387409"/>
                </a:moveTo>
                <a:cubicBezTo>
                  <a:pt x="7009978" y="3389905"/>
                  <a:pt x="7019110" y="3392401"/>
                  <a:pt x="7010188" y="3395929"/>
                </a:cubicBezTo>
                <a:cubicBezTo>
                  <a:pt x="7028240" y="3394896"/>
                  <a:pt x="7028345" y="3397910"/>
                  <a:pt x="7037372" y="3397393"/>
                </a:cubicBezTo>
                <a:cubicBezTo>
                  <a:pt x="7037266" y="3394381"/>
                  <a:pt x="7027924" y="3385860"/>
                  <a:pt x="7000849" y="3387409"/>
                </a:cubicBezTo>
                <a:close/>
                <a:moveTo>
                  <a:pt x="2290625" y="3387409"/>
                </a:moveTo>
                <a:cubicBezTo>
                  <a:pt x="2299754" y="3389905"/>
                  <a:pt x="2308886" y="3392401"/>
                  <a:pt x="2299964" y="3395929"/>
                </a:cubicBezTo>
                <a:cubicBezTo>
                  <a:pt x="2318016" y="3394896"/>
                  <a:pt x="2318122" y="3397910"/>
                  <a:pt x="2327148" y="3397393"/>
                </a:cubicBezTo>
                <a:cubicBezTo>
                  <a:pt x="2327043" y="3394381"/>
                  <a:pt x="2317700" y="3385860"/>
                  <a:pt x="2290625" y="3387409"/>
                </a:cubicBezTo>
                <a:close/>
                <a:moveTo>
                  <a:pt x="8489987" y="3386777"/>
                </a:moveTo>
                <a:lnTo>
                  <a:pt x="8490099" y="3387005"/>
                </a:lnTo>
                <a:lnTo>
                  <a:pt x="8489545" y="3387597"/>
                </a:lnTo>
                <a:close/>
                <a:moveTo>
                  <a:pt x="3779763" y="3386777"/>
                </a:moveTo>
                <a:lnTo>
                  <a:pt x="3779875" y="3387005"/>
                </a:lnTo>
                <a:lnTo>
                  <a:pt x="3779322" y="3387597"/>
                </a:lnTo>
                <a:close/>
                <a:moveTo>
                  <a:pt x="6976604" y="3383764"/>
                </a:moveTo>
                <a:cubicBezTo>
                  <a:pt x="6976604" y="3383764"/>
                  <a:pt x="6976604" y="3383764"/>
                  <a:pt x="6976709" y="3386776"/>
                </a:cubicBezTo>
                <a:cubicBezTo>
                  <a:pt x="6981221" y="3386519"/>
                  <a:pt x="6981195" y="3385765"/>
                  <a:pt x="6980041" y="3385077"/>
                </a:cubicBezTo>
                <a:cubicBezTo>
                  <a:pt x="6978887" y="3384388"/>
                  <a:pt x="6976604" y="3383764"/>
                  <a:pt x="6976604" y="3383764"/>
                </a:cubicBezTo>
                <a:close/>
                <a:moveTo>
                  <a:pt x="2266380" y="3383764"/>
                </a:moveTo>
                <a:cubicBezTo>
                  <a:pt x="2266380" y="3383764"/>
                  <a:pt x="2266380" y="3383764"/>
                  <a:pt x="2266485" y="3386776"/>
                </a:cubicBezTo>
                <a:cubicBezTo>
                  <a:pt x="2270998" y="3386519"/>
                  <a:pt x="2270971" y="3385765"/>
                  <a:pt x="2269817" y="3385077"/>
                </a:cubicBezTo>
                <a:cubicBezTo>
                  <a:pt x="2268663" y="3384388"/>
                  <a:pt x="2266380" y="3383764"/>
                  <a:pt x="2266380" y="3383764"/>
                </a:cubicBezTo>
                <a:close/>
                <a:moveTo>
                  <a:pt x="6677557" y="3375190"/>
                </a:moveTo>
                <a:cubicBezTo>
                  <a:pt x="6671251" y="3375907"/>
                  <a:pt x="6667139" y="3378993"/>
                  <a:pt x="6671549" y="3384443"/>
                </a:cubicBezTo>
                <a:cubicBezTo>
                  <a:pt x="6671648" y="3387288"/>
                  <a:pt x="6671648" y="3387288"/>
                  <a:pt x="6663224" y="3387770"/>
                </a:cubicBezTo>
                <a:cubicBezTo>
                  <a:pt x="6671747" y="3390132"/>
                  <a:pt x="6688496" y="3386324"/>
                  <a:pt x="6688595" y="3389169"/>
                </a:cubicBezTo>
                <a:cubicBezTo>
                  <a:pt x="6697019" y="3388687"/>
                  <a:pt x="6688398" y="3383479"/>
                  <a:pt x="6696722" y="3380152"/>
                </a:cubicBezTo>
                <a:cubicBezTo>
                  <a:pt x="6696722" y="3380152"/>
                  <a:pt x="6696822" y="3382998"/>
                  <a:pt x="6696822" y="3382998"/>
                </a:cubicBezTo>
                <a:cubicBezTo>
                  <a:pt x="6696822" y="3382998"/>
                  <a:pt x="6705244" y="3382515"/>
                  <a:pt x="6705244" y="3382515"/>
                </a:cubicBezTo>
                <a:cubicBezTo>
                  <a:pt x="6705244" y="3382515"/>
                  <a:pt x="6705146" y="3379669"/>
                  <a:pt x="6705146" y="3379669"/>
                </a:cubicBezTo>
                <a:cubicBezTo>
                  <a:pt x="6705146" y="3379669"/>
                  <a:pt x="6696722" y="3380152"/>
                  <a:pt x="6696722" y="3380152"/>
                </a:cubicBezTo>
                <a:cubicBezTo>
                  <a:pt x="6692361" y="3376125"/>
                  <a:pt x="6683862" y="3374473"/>
                  <a:pt x="6677557" y="3375190"/>
                </a:cubicBezTo>
                <a:close/>
                <a:moveTo>
                  <a:pt x="1967333" y="3375190"/>
                </a:moveTo>
                <a:cubicBezTo>
                  <a:pt x="1961027" y="3375907"/>
                  <a:pt x="1956915" y="3378993"/>
                  <a:pt x="1961325" y="3384443"/>
                </a:cubicBezTo>
                <a:cubicBezTo>
                  <a:pt x="1961424" y="3387288"/>
                  <a:pt x="1961424" y="3387288"/>
                  <a:pt x="1953000" y="3387770"/>
                </a:cubicBezTo>
                <a:cubicBezTo>
                  <a:pt x="1961524" y="3390132"/>
                  <a:pt x="1978273" y="3386324"/>
                  <a:pt x="1978371" y="3389169"/>
                </a:cubicBezTo>
                <a:cubicBezTo>
                  <a:pt x="1986795" y="3388687"/>
                  <a:pt x="1978174" y="3383479"/>
                  <a:pt x="1986498" y="3380152"/>
                </a:cubicBezTo>
                <a:cubicBezTo>
                  <a:pt x="1986498" y="3380152"/>
                  <a:pt x="1986598" y="3382998"/>
                  <a:pt x="1986598" y="3382998"/>
                </a:cubicBezTo>
                <a:cubicBezTo>
                  <a:pt x="1986598" y="3382998"/>
                  <a:pt x="1995021" y="3382515"/>
                  <a:pt x="1995021" y="3382515"/>
                </a:cubicBezTo>
                <a:cubicBezTo>
                  <a:pt x="1995021" y="3382515"/>
                  <a:pt x="1994922" y="3379669"/>
                  <a:pt x="1994922" y="3379669"/>
                </a:cubicBezTo>
                <a:cubicBezTo>
                  <a:pt x="1994922" y="3379669"/>
                  <a:pt x="1986498" y="3380152"/>
                  <a:pt x="1986498" y="3380152"/>
                </a:cubicBezTo>
                <a:cubicBezTo>
                  <a:pt x="1982137" y="3376125"/>
                  <a:pt x="1973639" y="3374473"/>
                  <a:pt x="1967333" y="3375190"/>
                </a:cubicBezTo>
                <a:close/>
                <a:moveTo>
                  <a:pt x="11046748" y="3364112"/>
                </a:moveTo>
                <a:cubicBezTo>
                  <a:pt x="11045287" y="3364720"/>
                  <a:pt x="11044968" y="3365671"/>
                  <a:pt x="11044968" y="3365671"/>
                </a:cubicBezTo>
                <a:cubicBezTo>
                  <a:pt x="11043050" y="3371375"/>
                  <a:pt x="11046662" y="3375599"/>
                  <a:pt x="11050248" y="3376154"/>
                </a:cubicBezTo>
                <a:cubicBezTo>
                  <a:pt x="11053834" y="3376708"/>
                  <a:pt x="11057394" y="3373591"/>
                  <a:pt x="11055380" y="3364613"/>
                </a:cubicBezTo>
                <a:cubicBezTo>
                  <a:pt x="11050813" y="3363240"/>
                  <a:pt x="11048210" y="3363504"/>
                  <a:pt x="11046748" y="3364112"/>
                </a:cubicBezTo>
                <a:close/>
                <a:moveTo>
                  <a:pt x="6731734" y="3364064"/>
                </a:moveTo>
                <a:cubicBezTo>
                  <a:pt x="6722620" y="3362069"/>
                  <a:pt x="6722620" y="3362069"/>
                  <a:pt x="6713683" y="3365096"/>
                </a:cubicBezTo>
                <a:cubicBezTo>
                  <a:pt x="6713683" y="3365096"/>
                  <a:pt x="6713770" y="3367607"/>
                  <a:pt x="6713770" y="3367607"/>
                </a:cubicBezTo>
                <a:cubicBezTo>
                  <a:pt x="6713770" y="3367607"/>
                  <a:pt x="6713683" y="3365096"/>
                  <a:pt x="6722794" y="3367091"/>
                </a:cubicBezTo>
                <a:cubicBezTo>
                  <a:pt x="6722794" y="3367091"/>
                  <a:pt x="6731822" y="3366574"/>
                  <a:pt x="6731734" y="3364064"/>
                </a:cubicBezTo>
                <a:close/>
                <a:moveTo>
                  <a:pt x="2021510" y="3364064"/>
                </a:moveTo>
                <a:cubicBezTo>
                  <a:pt x="2012396" y="3362069"/>
                  <a:pt x="2012396" y="3362069"/>
                  <a:pt x="2003459" y="3365096"/>
                </a:cubicBezTo>
                <a:cubicBezTo>
                  <a:pt x="2003459" y="3365096"/>
                  <a:pt x="2003546" y="3367607"/>
                  <a:pt x="2003546" y="3367607"/>
                </a:cubicBezTo>
                <a:cubicBezTo>
                  <a:pt x="2003546" y="3367607"/>
                  <a:pt x="2003459" y="3365096"/>
                  <a:pt x="2012571" y="3367091"/>
                </a:cubicBezTo>
                <a:cubicBezTo>
                  <a:pt x="2012571" y="3367091"/>
                  <a:pt x="2021598" y="3366574"/>
                  <a:pt x="2021510" y="3364064"/>
                </a:cubicBezTo>
                <a:close/>
                <a:moveTo>
                  <a:pt x="6553752" y="3360660"/>
                </a:moveTo>
                <a:cubicBezTo>
                  <a:pt x="6553928" y="3365680"/>
                  <a:pt x="6561449" y="3365251"/>
                  <a:pt x="6568971" y="3364820"/>
                </a:cubicBezTo>
                <a:cubicBezTo>
                  <a:pt x="6568971" y="3364820"/>
                  <a:pt x="6568884" y="3362310"/>
                  <a:pt x="6568884" y="3362310"/>
                </a:cubicBezTo>
                <a:cubicBezTo>
                  <a:pt x="6568884" y="3362310"/>
                  <a:pt x="6561274" y="3360231"/>
                  <a:pt x="6553752" y="3360660"/>
                </a:cubicBezTo>
                <a:close/>
                <a:moveTo>
                  <a:pt x="1843528" y="3360660"/>
                </a:moveTo>
                <a:cubicBezTo>
                  <a:pt x="1843704" y="3365680"/>
                  <a:pt x="1851225" y="3365251"/>
                  <a:pt x="1858747" y="3364820"/>
                </a:cubicBezTo>
                <a:cubicBezTo>
                  <a:pt x="1858747" y="3364820"/>
                  <a:pt x="1858661" y="3362310"/>
                  <a:pt x="1858661" y="3362310"/>
                </a:cubicBezTo>
                <a:cubicBezTo>
                  <a:pt x="1858661" y="3362310"/>
                  <a:pt x="1851051" y="3360231"/>
                  <a:pt x="1843528" y="3360660"/>
                </a:cubicBezTo>
                <a:close/>
                <a:moveTo>
                  <a:pt x="7051155" y="3360385"/>
                </a:moveTo>
                <a:cubicBezTo>
                  <a:pt x="7035108" y="3361301"/>
                  <a:pt x="7035202" y="3363980"/>
                  <a:pt x="7027273" y="3367116"/>
                </a:cubicBezTo>
                <a:cubicBezTo>
                  <a:pt x="7027366" y="3369794"/>
                  <a:pt x="7035575" y="3374690"/>
                  <a:pt x="7043691" y="3376910"/>
                </a:cubicBezTo>
                <a:cubicBezTo>
                  <a:pt x="7051621" y="3373773"/>
                  <a:pt x="7051341" y="3365740"/>
                  <a:pt x="7051155" y="3360385"/>
                </a:cubicBezTo>
                <a:close/>
                <a:moveTo>
                  <a:pt x="2340931" y="3360385"/>
                </a:moveTo>
                <a:cubicBezTo>
                  <a:pt x="2324884" y="3361301"/>
                  <a:pt x="2324978" y="3363980"/>
                  <a:pt x="2317049" y="3367116"/>
                </a:cubicBezTo>
                <a:cubicBezTo>
                  <a:pt x="2317142" y="3369794"/>
                  <a:pt x="2325351" y="3374690"/>
                  <a:pt x="2333467" y="3376910"/>
                </a:cubicBezTo>
                <a:cubicBezTo>
                  <a:pt x="2341398" y="3373773"/>
                  <a:pt x="2341117" y="3365740"/>
                  <a:pt x="2340931" y="3360385"/>
                </a:cubicBezTo>
                <a:close/>
                <a:moveTo>
                  <a:pt x="6654213" y="3359945"/>
                </a:moveTo>
                <a:cubicBezTo>
                  <a:pt x="6646191" y="3360404"/>
                  <a:pt x="6646191" y="3360404"/>
                  <a:pt x="6646297" y="3363417"/>
                </a:cubicBezTo>
                <a:cubicBezTo>
                  <a:pt x="6638274" y="3363875"/>
                  <a:pt x="6638274" y="3363875"/>
                  <a:pt x="6638274" y="3363875"/>
                </a:cubicBezTo>
                <a:cubicBezTo>
                  <a:pt x="6638378" y="3366888"/>
                  <a:pt x="6646506" y="3369441"/>
                  <a:pt x="6654529" y="3368982"/>
                </a:cubicBezTo>
                <a:cubicBezTo>
                  <a:pt x="6662552" y="3368524"/>
                  <a:pt x="6662552" y="3368524"/>
                  <a:pt x="6662552" y="3368524"/>
                </a:cubicBezTo>
                <a:cubicBezTo>
                  <a:pt x="6662447" y="3365510"/>
                  <a:pt x="6662447" y="3365510"/>
                  <a:pt x="6654423" y="3365969"/>
                </a:cubicBezTo>
                <a:cubicBezTo>
                  <a:pt x="6654319" y="3362957"/>
                  <a:pt x="6654319" y="3362957"/>
                  <a:pt x="6654319" y="3362957"/>
                </a:cubicBezTo>
                <a:cubicBezTo>
                  <a:pt x="6654319" y="3362957"/>
                  <a:pt x="6654213" y="3359945"/>
                  <a:pt x="6654213" y="3359945"/>
                </a:cubicBezTo>
                <a:close/>
                <a:moveTo>
                  <a:pt x="1943989" y="3359945"/>
                </a:moveTo>
                <a:cubicBezTo>
                  <a:pt x="1935967" y="3360404"/>
                  <a:pt x="1935967" y="3360404"/>
                  <a:pt x="1936073" y="3363417"/>
                </a:cubicBezTo>
                <a:cubicBezTo>
                  <a:pt x="1928050" y="3363875"/>
                  <a:pt x="1928050" y="3363875"/>
                  <a:pt x="1928050" y="3363875"/>
                </a:cubicBezTo>
                <a:cubicBezTo>
                  <a:pt x="1928154" y="3366888"/>
                  <a:pt x="1936282" y="3369441"/>
                  <a:pt x="1944305" y="3368982"/>
                </a:cubicBezTo>
                <a:cubicBezTo>
                  <a:pt x="1952329" y="3368524"/>
                  <a:pt x="1952329" y="3368524"/>
                  <a:pt x="1952329" y="3368524"/>
                </a:cubicBezTo>
                <a:cubicBezTo>
                  <a:pt x="1952223" y="3365510"/>
                  <a:pt x="1952223" y="3365510"/>
                  <a:pt x="1944200" y="3365969"/>
                </a:cubicBezTo>
                <a:cubicBezTo>
                  <a:pt x="1944095" y="3362957"/>
                  <a:pt x="1944095" y="3362957"/>
                  <a:pt x="1944095" y="3362957"/>
                </a:cubicBezTo>
                <a:cubicBezTo>
                  <a:pt x="1944095" y="3362957"/>
                  <a:pt x="1943989" y="3359945"/>
                  <a:pt x="1943989" y="3359945"/>
                </a:cubicBezTo>
                <a:close/>
                <a:moveTo>
                  <a:pt x="7071470" y="3359473"/>
                </a:moveTo>
                <a:cubicBezTo>
                  <a:pt x="7069207" y="3359351"/>
                  <a:pt x="7064694" y="3359609"/>
                  <a:pt x="7060179" y="3359868"/>
                </a:cubicBezTo>
                <a:cubicBezTo>
                  <a:pt x="7060215" y="3360872"/>
                  <a:pt x="7062488" y="3361245"/>
                  <a:pt x="7064755" y="3361367"/>
                </a:cubicBezTo>
                <a:cubicBezTo>
                  <a:pt x="7067020" y="3361489"/>
                  <a:pt x="7069277" y="3361360"/>
                  <a:pt x="7069277" y="3361360"/>
                </a:cubicBezTo>
                <a:cubicBezTo>
                  <a:pt x="7073754" y="3360097"/>
                  <a:pt x="7073736" y="3359595"/>
                  <a:pt x="7071470" y="3359473"/>
                </a:cubicBezTo>
                <a:close/>
                <a:moveTo>
                  <a:pt x="2361247" y="3359473"/>
                </a:moveTo>
                <a:cubicBezTo>
                  <a:pt x="2358983" y="3359351"/>
                  <a:pt x="2354470" y="3359609"/>
                  <a:pt x="2349955" y="3359868"/>
                </a:cubicBezTo>
                <a:cubicBezTo>
                  <a:pt x="2349991" y="3360872"/>
                  <a:pt x="2352264" y="3361245"/>
                  <a:pt x="2354531" y="3361367"/>
                </a:cubicBezTo>
                <a:cubicBezTo>
                  <a:pt x="2356796" y="3361489"/>
                  <a:pt x="2359053" y="3361360"/>
                  <a:pt x="2359053" y="3361360"/>
                </a:cubicBezTo>
                <a:cubicBezTo>
                  <a:pt x="2363530" y="3360097"/>
                  <a:pt x="2363512" y="3359595"/>
                  <a:pt x="2361247" y="3359473"/>
                </a:cubicBezTo>
                <a:close/>
                <a:moveTo>
                  <a:pt x="5136956" y="3351583"/>
                </a:moveTo>
                <a:cubicBezTo>
                  <a:pt x="5135689" y="3350706"/>
                  <a:pt x="5134048" y="3350697"/>
                  <a:pt x="5132032" y="3352068"/>
                </a:cubicBezTo>
                <a:cubicBezTo>
                  <a:pt x="5129711" y="3359560"/>
                  <a:pt x="5135035" y="3368280"/>
                  <a:pt x="5138382" y="3369087"/>
                </a:cubicBezTo>
                <a:cubicBezTo>
                  <a:pt x="5140266" y="3366135"/>
                  <a:pt x="5140694" y="3360510"/>
                  <a:pt x="5139643" y="3356307"/>
                </a:cubicBezTo>
                <a:cubicBezTo>
                  <a:pt x="5139119" y="3354205"/>
                  <a:pt x="5138224" y="3352460"/>
                  <a:pt x="5136956" y="3351583"/>
                </a:cubicBezTo>
                <a:close/>
                <a:moveTo>
                  <a:pt x="426732" y="3351583"/>
                </a:moveTo>
                <a:cubicBezTo>
                  <a:pt x="425464" y="3350706"/>
                  <a:pt x="423824" y="3350697"/>
                  <a:pt x="421807" y="3352068"/>
                </a:cubicBezTo>
                <a:cubicBezTo>
                  <a:pt x="419486" y="3359560"/>
                  <a:pt x="424811" y="3368280"/>
                  <a:pt x="428158" y="3369087"/>
                </a:cubicBezTo>
                <a:cubicBezTo>
                  <a:pt x="430042" y="3366135"/>
                  <a:pt x="430470" y="3360510"/>
                  <a:pt x="429420" y="3356307"/>
                </a:cubicBezTo>
                <a:cubicBezTo>
                  <a:pt x="428894" y="3354205"/>
                  <a:pt x="427999" y="3352460"/>
                  <a:pt x="426732" y="3351583"/>
                </a:cubicBezTo>
                <a:close/>
                <a:moveTo>
                  <a:pt x="6695044" y="3349309"/>
                </a:moveTo>
                <a:cubicBezTo>
                  <a:pt x="6678196" y="3350272"/>
                  <a:pt x="6669675" y="3347993"/>
                  <a:pt x="6652924" y="3351719"/>
                </a:cubicBezTo>
                <a:cubicBezTo>
                  <a:pt x="6661444" y="3353998"/>
                  <a:pt x="6669964" y="3356277"/>
                  <a:pt x="6661637" y="3359520"/>
                </a:cubicBezTo>
                <a:cubicBezTo>
                  <a:pt x="6678485" y="3358558"/>
                  <a:pt x="6678292" y="3353035"/>
                  <a:pt x="6695044" y="3349309"/>
                </a:cubicBezTo>
                <a:close/>
                <a:moveTo>
                  <a:pt x="1984820" y="3349309"/>
                </a:moveTo>
                <a:cubicBezTo>
                  <a:pt x="1967973" y="3350272"/>
                  <a:pt x="1959451" y="3347993"/>
                  <a:pt x="1942700" y="3351719"/>
                </a:cubicBezTo>
                <a:cubicBezTo>
                  <a:pt x="1951220" y="3353998"/>
                  <a:pt x="1959740" y="3356277"/>
                  <a:pt x="1951413" y="3359520"/>
                </a:cubicBezTo>
                <a:cubicBezTo>
                  <a:pt x="1968261" y="3358558"/>
                  <a:pt x="1968068" y="3353035"/>
                  <a:pt x="1984820" y="3349309"/>
                </a:cubicBezTo>
                <a:close/>
                <a:moveTo>
                  <a:pt x="6707436" y="3348097"/>
                </a:moveTo>
                <a:cubicBezTo>
                  <a:pt x="6706280" y="3347409"/>
                  <a:pt x="6704025" y="3347537"/>
                  <a:pt x="6704078" y="3349044"/>
                </a:cubicBezTo>
                <a:cubicBezTo>
                  <a:pt x="6704078" y="3349044"/>
                  <a:pt x="6704078" y="3349044"/>
                  <a:pt x="6704183" y="3352056"/>
                </a:cubicBezTo>
                <a:cubicBezTo>
                  <a:pt x="6708642" y="3350292"/>
                  <a:pt x="6708590" y="3348786"/>
                  <a:pt x="6707436" y="3348097"/>
                </a:cubicBezTo>
                <a:close/>
                <a:moveTo>
                  <a:pt x="1997212" y="3348097"/>
                </a:moveTo>
                <a:cubicBezTo>
                  <a:pt x="1996056" y="3347409"/>
                  <a:pt x="1993801" y="3347537"/>
                  <a:pt x="1993855" y="3349044"/>
                </a:cubicBezTo>
                <a:cubicBezTo>
                  <a:pt x="1993855" y="3349044"/>
                  <a:pt x="1993855" y="3349044"/>
                  <a:pt x="1993959" y="3352056"/>
                </a:cubicBezTo>
                <a:cubicBezTo>
                  <a:pt x="1998419" y="3350292"/>
                  <a:pt x="1998366" y="3348786"/>
                  <a:pt x="1997212" y="3348097"/>
                </a:cubicBezTo>
                <a:close/>
                <a:moveTo>
                  <a:pt x="453713" y="3347711"/>
                </a:moveTo>
                <a:cubicBezTo>
                  <a:pt x="452289" y="3349900"/>
                  <a:pt x="452877" y="3351265"/>
                  <a:pt x="453814" y="3351810"/>
                </a:cubicBezTo>
                <a:cubicBezTo>
                  <a:pt x="454751" y="3352354"/>
                  <a:pt x="456037" y="3352078"/>
                  <a:pt x="456011" y="3350985"/>
                </a:cubicBezTo>
                <a:cubicBezTo>
                  <a:pt x="455993" y="3350256"/>
                  <a:pt x="455391" y="3349164"/>
                  <a:pt x="453713" y="3347711"/>
                </a:cubicBezTo>
                <a:close/>
                <a:moveTo>
                  <a:pt x="6450793" y="3347432"/>
                </a:moveTo>
                <a:cubicBezTo>
                  <a:pt x="6441769" y="3347948"/>
                  <a:pt x="6450987" y="3352955"/>
                  <a:pt x="6441962" y="3353471"/>
                </a:cubicBezTo>
                <a:cubicBezTo>
                  <a:pt x="6444266" y="3354723"/>
                  <a:pt x="6445983" y="3355316"/>
                  <a:pt x="6447400" y="3355451"/>
                </a:cubicBezTo>
                <a:cubicBezTo>
                  <a:pt x="6448818" y="3355587"/>
                  <a:pt x="6449937" y="3355263"/>
                  <a:pt x="6451047" y="3354681"/>
                </a:cubicBezTo>
                <a:cubicBezTo>
                  <a:pt x="6453267" y="3353516"/>
                  <a:pt x="6455452" y="3351316"/>
                  <a:pt x="6459918" y="3349677"/>
                </a:cubicBezTo>
                <a:cubicBezTo>
                  <a:pt x="6459918" y="3349677"/>
                  <a:pt x="6450793" y="3347432"/>
                  <a:pt x="6450793" y="3347432"/>
                </a:cubicBezTo>
                <a:close/>
                <a:moveTo>
                  <a:pt x="1740570" y="3347432"/>
                </a:moveTo>
                <a:cubicBezTo>
                  <a:pt x="1731545" y="3347948"/>
                  <a:pt x="1740763" y="3352955"/>
                  <a:pt x="1731738" y="3353471"/>
                </a:cubicBezTo>
                <a:cubicBezTo>
                  <a:pt x="1734043" y="3354723"/>
                  <a:pt x="1735759" y="3355316"/>
                  <a:pt x="1737176" y="3355451"/>
                </a:cubicBezTo>
                <a:cubicBezTo>
                  <a:pt x="1738594" y="3355587"/>
                  <a:pt x="1739713" y="3355263"/>
                  <a:pt x="1740823" y="3354681"/>
                </a:cubicBezTo>
                <a:cubicBezTo>
                  <a:pt x="1743044" y="3353516"/>
                  <a:pt x="1745228" y="3351316"/>
                  <a:pt x="1749694" y="3349677"/>
                </a:cubicBezTo>
                <a:cubicBezTo>
                  <a:pt x="1749694" y="3349677"/>
                  <a:pt x="1740570" y="3347432"/>
                  <a:pt x="1740570" y="3347432"/>
                </a:cubicBezTo>
                <a:close/>
                <a:moveTo>
                  <a:pt x="8508362" y="3347405"/>
                </a:moveTo>
                <a:lnTo>
                  <a:pt x="8510403" y="3348700"/>
                </a:lnTo>
                <a:cubicBezTo>
                  <a:pt x="8511278" y="3350739"/>
                  <a:pt x="8509930" y="3353593"/>
                  <a:pt x="8510805" y="3355632"/>
                </a:cubicBezTo>
                <a:lnTo>
                  <a:pt x="8513663" y="3357446"/>
                </a:lnTo>
                <a:lnTo>
                  <a:pt x="8504330" y="3353720"/>
                </a:lnTo>
                <a:close/>
                <a:moveTo>
                  <a:pt x="3798138" y="3347405"/>
                </a:moveTo>
                <a:lnTo>
                  <a:pt x="3800180" y="3348700"/>
                </a:lnTo>
                <a:cubicBezTo>
                  <a:pt x="3801055" y="3350739"/>
                  <a:pt x="3799706" y="3353593"/>
                  <a:pt x="3800581" y="3355632"/>
                </a:cubicBezTo>
                <a:lnTo>
                  <a:pt x="3803440" y="3357446"/>
                </a:lnTo>
                <a:lnTo>
                  <a:pt x="3794107" y="3353720"/>
                </a:lnTo>
                <a:close/>
                <a:moveTo>
                  <a:pt x="6984277" y="3344488"/>
                </a:moveTo>
                <a:cubicBezTo>
                  <a:pt x="6984277" y="3344488"/>
                  <a:pt x="6975252" y="3345004"/>
                  <a:pt x="6984375" y="3347300"/>
                </a:cubicBezTo>
                <a:cubicBezTo>
                  <a:pt x="6984375" y="3347300"/>
                  <a:pt x="6984400" y="3348002"/>
                  <a:pt x="6985540" y="3348289"/>
                </a:cubicBezTo>
                <a:cubicBezTo>
                  <a:pt x="6986681" y="3348577"/>
                  <a:pt x="6988938" y="3348447"/>
                  <a:pt x="6993402" y="3346783"/>
                </a:cubicBezTo>
                <a:cubicBezTo>
                  <a:pt x="6993304" y="3343972"/>
                  <a:pt x="6993304" y="3343972"/>
                  <a:pt x="6984277" y="3344488"/>
                </a:cubicBezTo>
                <a:close/>
                <a:moveTo>
                  <a:pt x="2274053" y="3344488"/>
                </a:moveTo>
                <a:cubicBezTo>
                  <a:pt x="2274053" y="3344488"/>
                  <a:pt x="2265028" y="3345004"/>
                  <a:pt x="2274151" y="3347300"/>
                </a:cubicBezTo>
                <a:cubicBezTo>
                  <a:pt x="2274151" y="3347300"/>
                  <a:pt x="2274176" y="3348002"/>
                  <a:pt x="2275316" y="3348289"/>
                </a:cubicBezTo>
                <a:cubicBezTo>
                  <a:pt x="2276457" y="3348577"/>
                  <a:pt x="2278714" y="3348447"/>
                  <a:pt x="2283179" y="3346783"/>
                </a:cubicBezTo>
                <a:cubicBezTo>
                  <a:pt x="2283080" y="3343972"/>
                  <a:pt x="2283080" y="3343972"/>
                  <a:pt x="2274053" y="3344488"/>
                </a:cubicBezTo>
                <a:close/>
                <a:moveTo>
                  <a:pt x="6553156" y="3343589"/>
                </a:moveTo>
                <a:cubicBezTo>
                  <a:pt x="6535105" y="3344622"/>
                  <a:pt x="6544235" y="3347119"/>
                  <a:pt x="6553262" y="3346602"/>
                </a:cubicBezTo>
                <a:cubicBezTo>
                  <a:pt x="6553262" y="3346602"/>
                  <a:pt x="6553156" y="3343589"/>
                  <a:pt x="6553156" y="3343589"/>
                </a:cubicBezTo>
                <a:close/>
                <a:moveTo>
                  <a:pt x="1842932" y="3343589"/>
                </a:moveTo>
                <a:cubicBezTo>
                  <a:pt x="1824882" y="3344622"/>
                  <a:pt x="1834012" y="3347119"/>
                  <a:pt x="1843038" y="3346602"/>
                </a:cubicBezTo>
                <a:cubicBezTo>
                  <a:pt x="1843038" y="3346602"/>
                  <a:pt x="1842932" y="3343589"/>
                  <a:pt x="1842932" y="3343589"/>
                </a:cubicBezTo>
                <a:close/>
                <a:moveTo>
                  <a:pt x="8527397" y="3337416"/>
                </a:moveTo>
                <a:lnTo>
                  <a:pt x="8528051" y="3338100"/>
                </a:lnTo>
                <a:cubicBezTo>
                  <a:pt x="8526878" y="3339118"/>
                  <a:pt x="8524655" y="3339934"/>
                  <a:pt x="8524655" y="3339934"/>
                </a:cubicBezTo>
                <a:close/>
                <a:moveTo>
                  <a:pt x="3817173" y="3337416"/>
                </a:moveTo>
                <a:lnTo>
                  <a:pt x="3817827" y="3338100"/>
                </a:lnTo>
                <a:cubicBezTo>
                  <a:pt x="3816655" y="3339118"/>
                  <a:pt x="3814431" y="3339934"/>
                  <a:pt x="3814431" y="3339934"/>
                </a:cubicBezTo>
                <a:close/>
                <a:moveTo>
                  <a:pt x="6983983" y="3336053"/>
                </a:moveTo>
                <a:cubicBezTo>
                  <a:pt x="6983983" y="3336053"/>
                  <a:pt x="6984081" y="3338864"/>
                  <a:pt x="6984179" y="3341677"/>
                </a:cubicBezTo>
                <a:cubicBezTo>
                  <a:pt x="6993205" y="3341161"/>
                  <a:pt x="6993205" y="3341161"/>
                  <a:pt x="6993205" y="3341161"/>
                </a:cubicBezTo>
                <a:cubicBezTo>
                  <a:pt x="6993107" y="3338348"/>
                  <a:pt x="6984081" y="3338864"/>
                  <a:pt x="6983983" y="3336053"/>
                </a:cubicBezTo>
                <a:close/>
                <a:moveTo>
                  <a:pt x="2273759" y="3336053"/>
                </a:moveTo>
                <a:cubicBezTo>
                  <a:pt x="2273759" y="3336053"/>
                  <a:pt x="2273857" y="3338864"/>
                  <a:pt x="2273955" y="3341677"/>
                </a:cubicBezTo>
                <a:cubicBezTo>
                  <a:pt x="2282981" y="3341161"/>
                  <a:pt x="2282981" y="3341161"/>
                  <a:pt x="2282981" y="3341161"/>
                </a:cubicBezTo>
                <a:cubicBezTo>
                  <a:pt x="2282883" y="3338348"/>
                  <a:pt x="2273857" y="3338864"/>
                  <a:pt x="2273759" y="3336053"/>
                </a:cubicBezTo>
                <a:close/>
                <a:moveTo>
                  <a:pt x="11055538" y="3334208"/>
                </a:moveTo>
                <a:cubicBezTo>
                  <a:pt x="11044571" y="3330913"/>
                  <a:pt x="11031005" y="3335362"/>
                  <a:pt x="11038067" y="3350273"/>
                </a:cubicBezTo>
                <a:cubicBezTo>
                  <a:pt x="11039367" y="3346400"/>
                  <a:pt x="11049034" y="3353569"/>
                  <a:pt x="11049034" y="3353569"/>
                </a:cubicBezTo>
                <a:cubicBezTo>
                  <a:pt x="11050334" y="3349696"/>
                  <a:pt x="11041969" y="3338657"/>
                  <a:pt x="11052936" y="3341953"/>
                </a:cubicBezTo>
                <a:cubicBezTo>
                  <a:pt x="11054236" y="3338080"/>
                  <a:pt x="11054236" y="3338080"/>
                  <a:pt x="11055538" y="3334208"/>
                </a:cubicBezTo>
                <a:close/>
                <a:moveTo>
                  <a:pt x="5146596" y="3328967"/>
                </a:moveTo>
                <a:cubicBezTo>
                  <a:pt x="5145595" y="3329377"/>
                  <a:pt x="5144088" y="3332175"/>
                  <a:pt x="5143594" y="3330198"/>
                </a:cubicBezTo>
                <a:cubicBezTo>
                  <a:pt x="5140971" y="3329638"/>
                  <a:pt x="5143395" y="3334367"/>
                  <a:pt x="5145829" y="3335414"/>
                </a:cubicBezTo>
                <a:cubicBezTo>
                  <a:pt x="5146640" y="3335762"/>
                  <a:pt x="5147454" y="3335702"/>
                  <a:pt x="5148079" y="3334900"/>
                </a:cubicBezTo>
                <a:cubicBezTo>
                  <a:pt x="5147586" y="3332922"/>
                  <a:pt x="5147092" y="3330945"/>
                  <a:pt x="5146596" y="3328967"/>
                </a:cubicBezTo>
                <a:close/>
                <a:moveTo>
                  <a:pt x="436373" y="3328967"/>
                </a:moveTo>
                <a:cubicBezTo>
                  <a:pt x="435371" y="3329377"/>
                  <a:pt x="433864" y="3332175"/>
                  <a:pt x="433370" y="3330198"/>
                </a:cubicBezTo>
                <a:cubicBezTo>
                  <a:pt x="430747" y="3329638"/>
                  <a:pt x="433171" y="3334367"/>
                  <a:pt x="435605" y="3335414"/>
                </a:cubicBezTo>
                <a:cubicBezTo>
                  <a:pt x="436416" y="3335762"/>
                  <a:pt x="437228" y="3335702"/>
                  <a:pt x="437855" y="3334900"/>
                </a:cubicBezTo>
                <a:cubicBezTo>
                  <a:pt x="437362" y="3332922"/>
                  <a:pt x="436867" y="3330945"/>
                  <a:pt x="436373" y="3328967"/>
                </a:cubicBezTo>
                <a:close/>
                <a:moveTo>
                  <a:pt x="7017550" y="3326085"/>
                </a:moveTo>
                <a:cubicBezTo>
                  <a:pt x="7009276" y="3326558"/>
                  <a:pt x="7009372" y="3329319"/>
                  <a:pt x="7009372" y="3329319"/>
                </a:cubicBezTo>
                <a:cubicBezTo>
                  <a:pt x="7009469" y="3332081"/>
                  <a:pt x="7001197" y="3332553"/>
                  <a:pt x="7001292" y="3335315"/>
                </a:cubicBezTo>
                <a:cubicBezTo>
                  <a:pt x="7001292" y="3335315"/>
                  <a:pt x="7001389" y="3338076"/>
                  <a:pt x="7009661" y="3337604"/>
                </a:cubicBezTo>
                <a:cubicBezTo>
                  <a:pt x="7009661" y="3337604"/>
                  <a:pt x="7009661" y="3337604"/>
                  <a:pt x="7009758" y="3340365"/>
                </a:cubicBezTo>
                <a:cubicBezTo>
                  <a:pt x="7001485" y="3340838"/>
                  <a:pt x="7001581" y="3343599"/>
                  <a:pt x="6993308" y="3344073"/>
                </a:cubicBezTo>
                <a:lnTo>
                  <a:pt x="7014439" y="3347539"/>
                </a:lnTo>
                <a:lnTo>
                  <a:pt x="7014686" y="3347951"/>
                </a:lnTo>
                <a:cubicBezTo>
                  <a:pt x="7015212" y="3348180"/>
                  <a:pt x="7016252" y="3348294"/>
                  <a:pt x="7018321" y="3348175"/>
                </a:cubicBezTo>
                <a:lnTo>
                  <a:pt x="7014439" y="3347539"/>
                </a:lnTo>
                <a:lnTo>
                  <a:pt x="7014135" y="3347032"/>
                </a:lnTo>
                <a:cubicBezTo>
                  <a:pt x="7014112" y="3346341"/>
                  <a:pt x="7014088" y="3345651"/>
                  <a:pt x="7009950" y="3345888"/>
                </a:cubicBezTo>
                <a:cubicBezTo>
                  <a:pt x="7009854" y="3343126"/>
                  <a:pt x="7018033" y="3339891"/>
                  <a:pt x="7018033" y="3339891"/>
                </a:cubicBezTo>
                <a:cubicBezTo>
                  <a:pt x="7018033" y="3339891"/>
                  <a:pt x="7018033" y="3339891"/>
                  <a:pt x="7009758" y="3340365"/>
                </a:cubicBezTo>
                <a:cubicBezTo>
                  <a:pt x="7009758" y="3340365"/>
                  <a:pt x="7017936" y="3337130"/>
                  <a:pt x="7017936" y="3337130"/>
                </a:cubicBezTo>
                <a:cubicBezTo>
                  <a:pt x="7022024" y="3335513"/>
                  <a:pt x="7021952" y="3333442"/>
                  <a:pt x="7020846" y="3331430"/>
                </a:cubicBezTo>
                <a:cubicBezTo>
                  <a:pt x="7019739" y="3329418"/>
                  <a:pt x="7017599" y="3327465"/>
                  <a:pt x="7017550" y="3326085"/>
                </a:cubicBezTo>
                <a:close/>
                <a:moveTo>
                  <a:pt x="2307327" y="3326085"/>
                </a:moveTo>
                <a:cubicBezTo>
                  <a:pt x="2299052" y="3326558"/>
                  <a:pt x="2299148" y="3329319"/>
                  <a:pt x="2299148" y="3329319"/>
                </a:cubicBezTo>
                <a:cubicBezTo>
                  <a:pt x="2299245" y="3332081"/>
                  <a:pt x="2290973" y="3332553"/>
                  <a:pt x="2291069" y="3335315"/>
                </a:cubicBezTo>
                <a:cubicBezTo>
                  <a:pt x="2291069" y="3335315"/>
                  <a:pt x="2291165" y="3338076"/>
                  <a:pt x="2299437" y="3337604"/>
                </a:cubicBezTo>
                <a:cubicBezTo>
                  <a:pt x="2299437" y="3337604"/>
                  <a:pt x="2299437" y="3337604"/>
                  <a:pt x="2299534" y="3340365"/>
                </a:cubicBezTo>
                <a:cubicBezTo>
                  <a:pt x="2291261" y="3340838"/>
                  <a:pt x="2291358" y="3343599"/>
                  <a:pt x="2283084" y="3344073"/>
                </a:cubicBezTo>
                <a:lnTo>
                  <a:pt x="2304215" y="3347539"/>
                </a:lnTo>
                <a:lnTo>
                  <a:pt x="2304462" y="3347951"/>
                </a:lnTo>
                <a:cubicBezTo>
                  <a:pt x="2304989" y="3348180"/>
                  <a:pt x="2306028" y="3348294"/>
                  <a:pt x="2308097" y="3348175"/>
                </a:cubicBezTo>
                <a:lnTo>
                  <a:pt x="2304215" y="3347539"/>
                </a:lnTo>
                <a:lnTo>
                  <a:pt x="2303912" y="3347032"/>
                </a:lnTo>
                <a:cubicBezTo>
                  <a:pt x="2303888" y="3346341"/>
                  <a:pt x="2303864" y="3345651"/>
                  <a:pt x="2299726" y="3345888"/>
                </a:cubicBezTo>
                <a:cubicBezTo>
                  <a:pt x="2299631" y="3343126"/>
                  <a:pt x="2307809" y="3339891"/>
                  <a:pt x="2307809" y="3339891"/>
                </a:cubicBezTo>
                <a:cubicBezTo>
                  <a:pt x="2307809" y="3339891"/>
                  <a:pt x="2307809" y="3339891"/>
                  <a:pt x="2299534" y="3340365"/>
                </a:cubicBezTo>
                <a:cubicBezTo>
                  <a:pt x="2299534" y="3340365"/>
                  <a:pt x="2307712" y="3337130"/>
                  <a:pt x="2307712" y="3337130"/>
                </a:cubicBezTo>
                <a:cubicBezTo>
                  <a:pt x="2311801" y="3335513"/>
                  <a:pt x="2311729" y="3333442"/>
                  <a:pt x="2310622" y="3331430"/>
                </a:cubicBezTo>
                <a:cubicBezTo>
                  <a:pt x="2309515" y="3329418"/>
                  <a:pt x="2307375" y="3327465"/>
                  <a:pt x="2307327" y="3326085"/>
                </a:cubicBezTo>
                <a:close/>
                <a:moveTo>
                  <a:pt x="7434762" y="3324476"/>
                </a:moveTo>
                <a:cubicBezTo>
                  <a:pt x="7408060" y="3323250"/>
                  <a:pt x="7423843" y="3338082"/>
                  <a:pt x="7413681" y="3346432"/>
                </a:cubicBezTo>
                <a:cubicBezTo>
                  <a:pt x="7405032" y="3344272"/>
                  <a:pt x="7396384" y="3342112"/>
                  <a:pt x="7405790" y="3339016"/>
                </a:cubicBezTo>
                <a:cubicBezTo>
                  <a:pt x="7386979" y="3345206"/>
                  <a:pt x="7386221" y="3350461"/>
                  <a:pt x="7376060" y="3358811"/>
                </a:cubicBezTo>
                <a:cubicBezTo>
                  <a:pt x="7376060" y="3358811"/>
                  <a:pt x="7384707" y="3360971"/>
                  <a:pt x="7383951" y="3366227"/>
                </a:cubicBezTo>
                <a:cubicBezTo>
                  <a:pt x="7392599" y="3368388"/>
                  <a:pt x="7393356" y="3363133"/>
                  <a:pt x="7394114" y="3357877"/>
                </a:cubicBezTo>
                <a:cubicBezTo>
                  <a:pt x="7402761" y="3360038"/>
                  <a:pt x="7410653" y="3367454"/>
                  <a:pt x="7428706" y="3366521"/>
                </a:cubicBezTo>
                <a:cubicBezTo>
                  <a:pt x="7430220" y="3356009"/>
                  <a:pt x="7432491" y="3340243"/>
                  <a:pt x="7434762" y="3324476"/>
                </a:cubicBezTo>
                <a:close/>
                <a:moveTo>
                  <a:pt x="2724538" y="3324476"/>
                </a:moveTo>
                <a:cubicBezTo>
                  <a:pt x="2697837" y="3323250"/>
                  <a:pt x="2713619" y="3338082"/>
                  <a:pt x="2703457" y="3346432"/>
                </a:cubicBezTo>
                <a:cubicBezTo>
                  <a:pt x="2694808" y="3344272"/>
                  <a:pt x="2686161" y="3342112"/>
                  <a:pt x="2695566" y="3339016"/>
                </a:cubicBezTo>
                <a:cubicBezTo>
                  <a:pt x="2676755" y="3345206"/>
                  <a:pt x="2675998" y="3350461"/>
                  <a:pt x="2665836" y="3358811"/>
                </a:cubicBezTo>
                <a:cubicBezTo>
                  <a:pt x="2665836" y="3358811"/>
                  <a:pt x="2674483" y="3360971"/>
                  <a:pt x="2673727" y="3366227"/>
                </a:cubicBezTo>
                <a:cubicBezTo>
                  <a:pt x="2682375" y="3368388"/>
                  <a:pt x="2683132" y="3363133"/>
                  <a:pt x="2683890" y="3357877"/>
                </a:cubicBezTo>
                <a:cubicBezTo>
                  <a:pt x="2692537" y="3360038"/>
                  <a:pt x="2700430" y="3367454"/>
                  <a:pt x="2718483" y="3366521"/>
                </a:cubicBezTo>
                <a:cubicBezTo>
                  <a:pt x="2719996" y="3356009"/>
                  <a:pt x="2722268" y="3340243"/>
                  <a:pt x="2724538" y="3324476"/>
                </a:cubicBezTo>
                <a:close/>
                <a:moveTo>
                  <a:pt x="6754455" y="3324028"/>
                </a:moveTo>
                <a:cubicBezTo>
                  <a:pt x="6754455" y="3324028"/>
                  <a:pt x="6754455" y="3324028"/>
                  <a:pt x="6746430" y="3324486"/>
                </a:cubicBezTo>
                <a:cubicBezTo>
                  <a:pt x="6746430" y="3324486"/>
                  <a:pt x="6746524" y="3327165"/>
                  <a:pt x="6746524" y="3327165"/>
                </a:cubicBezTo>
                <a:cubicBezTo>
                  <a:pt x="6746524" y="3327165"/>
                  <a:pt x="6746618" y="3329843"/>
                  <a:pt x="6738594" y="3330301"/>
                </a:cubicBezTo>
                <a:cubicBezTo>
                  <a:pt x="6738594" y="3330301"/>
                  <a:pt x="6738594" y="3330301"/>
                  <a:pt x="6730573" y="3330760"/>
                </a:cubicBezTo>
                <a:cubicBezTo>
                  <a:pt x="6730573" y="3330760"/>
                  <a:pt x="6730667" y="3333437"/>
                  <a:pt x="6730667" y="3333437"/>
                </a:cubicBezTo>
                <a:cubicBezTo>
                  <a:pt x="6730667" y="3333437"/>
                  <a:pt x="6738688" y="3332979"/>
                  <a:pt x="6738688" y="3332979"/>
                </a:cubicBezTo>
                <a:cubicBezTo>
                  <a:pt x="6738688" y="3332979"/>
                  <a:pt x="6746710" y="3332520"/>
                  <a:pt x="6746710" y="3332520"/>
                </a:cubicBezTo>
                <a:cubicBezTo>
                  <a:pt x="6746618" y="3329843"/>
                  <a:pt x="6746524" y="3327165"/>
                  <a:pt x="6754548" y="3326705"/>
                </a:cubicBezTo>
                <a:cubicBezTo>
                  <a:pt x="6754548" y="3326705"/>
                  <a:pt x="6754548" y="3326705"/>
                  <a:pt x="6754455" y="3324028"/>
                </a:cubicBezTo>
                <a:close/>
                <a:moveTo>
                  <a:pt x="2044231" y="3324028"/>
                </a:moveTo>
                <a:cubicBezTo>
                  <a:pt x="2044231" y="3324028"/>
                  <a:pt x="2044231" y="3324028"/>
                  <a:pt x="2036206" y="3324486"/>
                </a:cubicBezTo>
                <a:cubicBezTo>
                  <a:pt x="2036206" y="3324486"/>
                  <a:pt x="2036300" y="3327165"/>
                  <a:pt x="2036300" y="3327165"/>
                </a:cubicBezTo>
                <a:cubicBezTo>
                  <a:pt x="2036300" y="3327165"/>
                  <a:pt x="2036394" y="3329843"/>
                  <a:pt x="2028371" y="3330301"/>
                </a:cubicBezTo>
                <a:cubicBezTo>
                  <a:pt x="2028371" y="3330301"/>
                  <a:pt x="2028371" y="3330301"/>
                  <a:pt x="2020349" y="3330760"/>
                </a:cubicBezTo>
                <a:cubicBezTo>
                  <a:pt x="2020349" y="3330760"/>
                  <a:pt x="2020443" y="3333437"/>
                  <a:pt x="2020443" y="3333437"/>
                </a:cubicBezTo>
                <a:cubicBezTo>
                  <a:pt x="2020443" y="3333437"/>
                  <a:pt x="2028464" y="3332979"/>
                  <a:pt x="2028464" y="3332979"/>
                </a:cubicBezTo>
                <a:cubicBezTo>
                  <a:pt x="2028464" y="3332979"/>
                  <a:pt x="2036487" y="3332520"/>
                  <a:pt x="2036487" y="3332520"/>
                </a:cubicBezTo>
                <a:cubicBezTo>
                  <a:pt x="2036394" y="3329843"/>
                  <a:pt x="2036300" y="3327165"/>
                  <a:pt x="2044324" y="3326705"/>
                </a:cubicBezTo>
                <a:cubicBezTo>
                  <a:pt x="2044324" y="3326705"/>
                  <a:pt x="2044324" y="3326705"/>
                  <a:pt x="2044231" y="3324028"/>
                </a:cubicBezTo>
                <a:close/>
                <a:moveTo>
                  <a:pt x="7016587" y="3320103"/>
                </a:moveTo>
                <a:cubicBezTo>
                  <a:pt x="7016587" y="3320103"/>
                  <a:pt x="7016587" y="3320103"/>
                  <a:pt x="7016693" y="3323115"/>
                </a:cubicBezTo>
                <a:cubicBezTo>
                  <a:pt x="7016693" y="3323115"/>
                  <a:pt x="7016693" y="3323115"/>
                  <a:pt x="7025720" y="3322599"/>
                </a:cubicBezTo>
                <a:cubicBezTo>
                  <a:pt x="7025615" y="3319586"/>
                  <a:pt x="7025615" y="3319586"/>
                  <a:pt x="7016587" y="3320103"/>
                </a:cubicBezTo>
                <a:close/>
                <a:moveTo>
                  <a:pt x="2306364" y="3320103"/>
                </a:moveTo>
                <a:cubicBezTo>
                  <a:pt x="2306364" y="3320103"/>
                  <a:pt x="2306364" y="3320103"/>
                  <a:pt x="2306469" y="3323115"/>
                </a:cubicBezTo>
                <a:cubicBezTo>
                  <a:pt x="2306469" y="3323115"/>
                  <a:pt x="2306469" y="3323115"/>
                  <a:pt x="2315496" y="3322599"/>
                </a:cubicBezTo>
                <a:cubicBezTo>
                  <a:pt x="2315391" y="3319586"/>
                  <a:pt x="2315391" y="3319586"/>
                  <a:pt x="2306364" y="3320103"/>
                </a:cubicBezTo>
                <a:close/>
                <a:moveTo>
                  <a:pt x="6772780" y="3317614"/>
                </a:moveTo>
                <a:cubicBezTo>
                  <a:pt x="6772780" y="3317614"/>
                  <a:pt x="6772877" y="3320402"/>
                  <a:pt x="6772877" y="3320402"/>
                </a:cubicBezTo>
                <a:cubicBezTo>
                  <a:pt x="6772877" y="3320402"/>
                  <a:pt x="6772877" y="3320402"/>
                  <a:pt x="6781442" y="3319913"/>
                </a:cubicBezTo>
                <a:cubicBezTo>
                  <a:pt x="6781442" y="3319913"/>
                  <a:pt x="6781345" y="3317123"/>
                  <a:pt x="6772780" y="3317614"/>
                </a:cubicBezTo>
                <a:close/>
                <a:moveTo>
                  <a:pt x="2062556" y="3317614"/>
                </a:moveTo>
                <a:cubicBezTo>
                  <a:pt x="2062556" y="3317614"/>
                  <a:pt x="2062654" y="3320402"/>
                  <a:pt x="2062654" y="3320402"/>
                </a:cubicBezTo>
                <a:cubicBezTo>
                  <a:pt x="2062654" y="3320402"/>
                  <a:pt x="2062654" y="3320402"/>
                  <a:pt x="2071218" y="3319913"/>
                </a:cubicBezTo>
                <a:cubicBezTo>
                  <a:pt x="2071218" y="3319913"/>
                  <a:pt x="2071121" y="3317123"/>
                  <a:pt x="2062556" y="3317614"/>
                </a:cubicBezTo>
                <a:close/>
                <a:moveTo>
                  <a:pt x="7041578" y="3316325"/>
                </a:moveTo>
                <a:cubicBezTo>
                  <a:pt x="7033462" y="3314106"/>
                  <a:pt x="7033555" y="3316784"/>
                  <a:pt x="7033555" y="3316784"/>
                </a:cubicBezTo>
                <a:cubicBezTo>
                  <a:pt x="7025533" y="3317243"/>
                  <a:pt x="7025533" y="3317243"/>
                  <a:pt x="7025627" y="3319921"/>
                </a:cubicBezTo>
                <a:cubicBezTo>
                  <a:pt x="7025627" y="3319921"/>
                  <a:pt x="7025627" y="3319921"/>
                  <a:pt x="7033649" y="3319462"/>
                </a:cubicBezTo>
                <a:cubicBezTo>
                  <a:pt x="7033695" y="3320801"/>
                  <a:pt x="7035724" y="3321356"/>
                  <a:pt x="7038733" y="3321183"/>
                </a:cubicBezTo>
                <a:cubicBezTo>
                  <a:pt x="7041741" y="3321012"/>
                  <a:pt x="7045730" y="3320112"/>
                  <a:pt x="7049696" y="3318545"/>
                </a:cubicBezTo>
                <a:cubicBezTo>
                  <a:pt x="7049602" y="3315866"/>
                  <a:pt x="7041578" y="3316325"/>
                  <a:pt x="7041578" y="3316325"/>
                </a:cubicBezTo>
                <a:close/>
                <a:moveTo>
                  <a:pt x="2331354" y="3316325"/>
                </a:moveTo>
                <a:cubicBezTo>
                  <a:pt x="2323238" y="3314106"/>
                  <a:pt x="2323331" y="3316784"/>
                  <a:pt x="2323331" y="3316784"/>
                </a:cubicBezTo>
                <a:cubicBezTo>
                  <a:pt x="2315309" y="3317243"/>
                  <a:pt x="2315309" y="3317243"/>
                  <a:pt x="2315403" y="3319921"/>
                </a:cubicBezTo>
                <a:cubicBezTo>
                  <a:pt x="2315403" y="3319921"/>
                  <a:pt x="2315403" y="3319921"/>
                  <a:pt x="2323425" y="3319462"/>
                </a:cubicBezTo>
                <a:cubicBezTo>
                  <a:pt x="2323472" y="3320801"/>
                  <a:pt x="2325501" y="3321356"/>
                  <a:pt x="2328509" y="3321183"/>
                </a:cubicBezTo>
                <a:cubicBezTo>
                  <a:pt x="2331518" y="3321012"/>
                  <a:pt x="2335507" y="3320112"/>
                  <a:pt x="2339472" y="3318545"/>
                </a:cubicBezTo>
                <a:cubicBezTo>
                  <a:pt x="2339378" y="3315866"/>
                  <a:pt x="2331354" y="3316325"/>
                  <a:pt x="2331354" y="3316325"/>
                </a:cubicBezTo>
                <a:close/>
                <a:moveTo>
                  <a:pt x="8535305" y="3312427"/>
                </a:moveTo>
                <a:lnTo>
                  <a:pt x="8531604" y="3314876"/>
                </a:lnTo>
                <a:lnTo>
                  <a:pt x="8535965" y="3313834"/>
                </a:lnTo>
                <a:lnTo>
                  <a:pt x="8536043" y="3316416"/>
                </a:lnTo>
                <a:lnTo>
                  <a:pt x="8532695" y="3318957"/>
                </a:lnTo>
                <a:cubicBezTo>
                  <a:pt x="8532695" y="3318957"/>
                  <a:pt x="8533785" y="3323037"/>
                  <a:pt x="8533785" y="3323037"/>
                </a:cubicBezTo>
                <a:cubicBezTo>
                  <a:pt x="8533785" y="3323037"/>
                  <a:pt x="8533785" y="3323037"/>
                  <a:pt x="8534875" y="3327117"/>
                </a:cubicBezTo>
                <a:lnTo>
                  <a:pt x="8535613" y="3329875"/>
                </a:lnTo>
                <a:lnTo>
                  <a:pt x="8527397" y="3337416"/>
                </a:lnTo>
                <a:lnTo>
                  <a:pt x="8525129" y="3335039"/>
                </a:lnTo>
                <a:cubicBezTo>
                  <a:pt x="8525129" y="3335039"/>
                  <a:pt x="8516234" y="3338300"/>
                  <a:pt x="8515762" y="3343196"/>
                </a:cubicBezTo>
                <a:cubicBezTo>
                  <a:pt x="8515762" y="3343196"/>
                  <a:pt x="8515762" y="3343196"/>
                  <a:pt x="8514708" y="3342991"/>
                </a:cubicBezTo>
                <a:lnTo>
                  <a:pt x="8511566" y="3342381"/>
                </a:lnTo>
                <a:lnTo>
                  <a:pt x="8512173" y="3341430"/>
                </a:lnTo>
                <a:cubicBezTo>
                  <a:pt x="8513160" y="3337788"/>
                  <a:pt x="8512504" y="3334078"/>
                  <a:pt x="8510156" y="3328716"/>
                </a:cubicBezTo>
                <a:cubicBezTo>
                  <a:pt x="8510095" y="3326609"/>
                  <a:pt x="8512037" y="3318274"/>
                  <a:pt x="8507591" y="3315980"/>
                </a:cubicBezTo>
                <a:lnTo>
                  <a:pt x="8506993" y="3314922"/>
                </a:lnTo>
                <a:lnTo>
                  <a:pt x="8509944" y="3314645"/>
                </a:lnTo>
                <a:cubicBezTo>
                  <a:pt x="8512166" y="3313829"/>
                  <a:pt x="8514391" y="3313014"/>
                  <a:pt x="8518600" y="3313831"/>
                </a:cubicBezTo>
                <a:cubicBezTo>
                  <a:pt x="8518600" y="3313831"/>
                  <a:pt x="8518128" y="3318724"/>
                  <a:pt x="8518128" y="3318724"/>
                </a:cubicBezTo>
                <a:close/>
                <a:moveTo>
                  <a:pt x="3825692" y="3312203"/>
                </a:moveTo>
                <a:cubicBezTo>
                  <a:pt x="3829431" y="3317914"/>
                  <a:pt x="3828839" y="3324032"/>
                  <a:pt x="3826202" y="3329130"/>
                </a:cubicBezTo>
                <a:lnTo>
                  <a:pt x="3817173" y="3337416"/>
                </a:lnTo>
                <a:lnTo>
                  <a:pt x="3814906" y="3335039"/>
                </a:lnTo>
                <a:cubicBezTo>
                  <a:pt x="3814906" y="3335039"/>
                  <a:pt x="3806011" y="3338300"/>
                  <a:pt x="3805538" y="3343196"/>
                </a:cubicBezTo>
                <a:cubicBezTo>
                  <a:pt x="3805538" y="3343196"/>
                  <a:pt x="3805538" y="3343196"/>
                  <a:pt x="3804484" y="3342991"/>
                </a:cubicBezTo>
                <a:lnTo>
                  <a:pt x="3801343" y="3342381"/>
                </a:lnTo>
                <a:lnTo>
                  <a:pt x="3801950" y="3341430"/>
                </a:lnTo>
                <a:cubicBezTo>
                  <a:pt x="3802937" y="3337788"/>
                  <a:pt x="3802281" y="3334078"/>
                  <a:pt x="3799932" y="3328716"/>
                </a:cubicBezTo>
                <a:cubicBezTo>
                  <a:pt x="3799871" y="3326609"/>
                  <a:pt x="3801813" y="3318274"/>
                  <a:pt x="3797368" y="3315980"/>
                </a:cubicBezTo>
                <a:lnTo>
                  <a:pt x="3796769" y="3314922"/>
                </a:lnTo>
                <a:lnTo>
                  <a:pt x="3799720" y="3314645"/>
                </a:lnTo>
                <a:cubicBezTo>
                  <a:pt x="3801943" y="3313829"/>
                  <a:pt x="3804168" y="3313014"/>
                  <a:pt x="3808377" y="3313831"/>
                </a:cubicBezTo>
                <a:cubicBezTo>
                  <a:pt x="3808377" y="3313831"/>
                  <a:pt x="3807904" y="3318724"/>
                  <a:pt x="3807904" y="3318724"/>
                </a:cubicBezTo>
                <a:cubicBezTo>
                  <a:pt x="3816325" y="3320359"/>
                  <a:pt x="3825219" y="3317098"/>
                  <a:pt x="3825692" y="3312203"/>
                </a:cubicBezTo>
                <a:close/>
                <a:moveTo>
                  <a:pt x="6601105" y="3310663"/>
                </a:moveTo>
                <a:cubicBezTo>
                  <a:pt x="6584438" y="3314395"/>
                  <a:pt x="6593206" y="3325010"/>
                  <a:pt x="6609969" y="3324051"/>
                </a:cubicBezTo>
                <a:cubicBezTo>
                  <a:pt x="6610065" y="3326823"/>
                  <a:pt x="6610065" y="3326823"/>
                  <a:pt x="6618446" y="3326344"/>
                </a:cubicBezTo>
                <a:cubicBezTo>
                  <a:pt x="6610162" y="3329598"/>
                  <a:pt x="6601685" y="3327303"/>
                  <a:pt x="6593399" y="3330556"/>
                </a:cubicBezTo>
                <a:cubicBezTo>
                  <a:pt x="6593593" y="3336102"/>
                  <a:pt x="6610355" y="3335144"/>
                  <a:pt x="6618832" y="3337438"/>
                </a:cubicBezTo>
                <a:cubicBezTo>
                  <a:pt x="6618832" y="3337438"/>
                  <a:pt x="6627119" y="3334186"/>
                  <a:pt x="6635499" y="3333706"/>
                </a:cubicBezTo>
                <a:cubicBezTo>
                  <a:pt x="6635499" y="3333706"/>
                  <a:pt x="6643880" y="3333227"/>
                  <a:pt x="6652261" y="3332748"/>
                </a:cubicBezTo>
                <a:cubicBezTo>
                  <a:pt x="6652261" y="3332748"/>
                  <a:pt x="6643783" y="3330453"/>
                  <a:pt x="6643783" y="3330453"/>
                </a:cubicBezTo>
                <a:cubicBezTo>
                  <a:pt x="6643783" y="3330453"/>
                  <a:pt x="6643783" y="3330453"/>
                  <a:pt x="6635402" y="3330933"/>
                </a:cubicBezTo>
                <a:cubicBezTo>
                  <a:pt x="6635402" y="3330933"/>
                  <a:pt x="6635402" y="3330933"/>
                  <a:pt x="6627021" y="3331411"/>
                </a:cubicBezTo>
                <a:cubicBezTo>
                  <a:pt x="6626925" y="3328639"/>
                  <a:pt x="6626828" y="3325865"/>
                  <a:pt x="6626731" y="3323092"/>
                </a:cubicBezTo>
                <a:cubicBezTo>
                  <a:pt x="6618252" y="3320798"/>
                  <a:pt x="6626828" y="3325865"/>
                  <a:pt x="6618349" y="3323571"/>
                </a:cubicBezTo>
                <a:cubicBezTo>
                  <a:pt x="6618349" y="3323571"/>
                  <a:pt x="6618349" y="3323571"/>
                  <a:pt x="6609969" y="3324051"/>
                </a:cubicBezTo>
                <a:cubicBezTo>
                  <a:pt x="6614062" y="3321038"/>
                  <a:pt x="6613966" y="3318265"/>
                  <a:pt x="6611785" y="3315958"/>
                </a:cubicBezTo>
                <a:cubicBezTo>
                  <a:pt x="6609606" y="3313651"/>
                  <a:pt x="6605342" y="3311811"/>
                  <a:pt x="6601105" y="3310663"/>
                </a:cubicBezTo>
                <a:close/>
                <a:moveTo>
                  <a:pt x="1890881" y="3310663"/>
                </a:moveTo>
                <a:cubicBezTo>
                  <a:pt x="1874214" y="3314395"/>
                  <a:pt x="1882982" y="3325010"/>
                  <a:pt x="1899745" y="3324051"/>
                </a:cubicBezTo>
                <a:cubicBezTo>
                  <a:pt x="1899842" y="3326823"/>
                  <a:pt x="1899842" y="3326823"/>
                  <a:pt x="1908222" y="3326344"/>
                </a:cubicBezTo>
                <a:cubicBezTo>
                  <a:pt x="1899938" y="3329598"/>
                  <a:pt x="1891461" y="3327303"/>
                  <a:pt x="1883175" y="3330556"/>
                </a:cubicBezTo>
                <a:cubicBezTo>
                  <a:pt x="1883369" y="3336102"/>
                  <a:pt x="1900132" y="3335144"/>
                  <a:pt x="1908609" y="3337438"/>
                </a:cubicBezTo>
                <a:cubicBezTo>
                  <a:pt x="1908609" y="3337438"/>
                  <a:pt x="1916895" y="3334186"/>
                  <a:pt x="1925276" y="3333706"/>
                </a:cubicBezTo>
                <a:cubicBezTo>
                  <a:pt x="1925276" y="3333706"/>
                  <a:pt x="1933656" y="3333227"/>
                  <a:pt x="1942037" y="3332748"/>
                </a:cubicBezTo>
                <a:cubicBezTo>
                  <a:pt x="1942037" y="3332748"/>
                  <a:pt x="1933559" y="3330453"/>
                  <a:pt x="1933559" y="3330453"/>
                </a:cubicBezTo>
                <a:cubicBezTo>
                  <a:pt x="1933559" y="3330453"/>
                  <a:pt x="1933559" y="3330453"/>
                  <a:pt x="1925178" y="3330933"/>
                </a:cubicBezTo>
                <a:cubicBezTo>
                  <a:pt x="1925178" y="3330933"/>
                  <a:pt x="1925178" y="3330933"/>
                  <a:pt x="1916798" y="3331411"/>
                </a:cubicBezTo>
                <a:cubicBezTo>
                  <a:pt x="1916701" y="3328639"/>
                  <a:pt x="1916604" y="3325865"/>
                  <a:pt x="1916508" y="3323092"/>
                </a:cubicBezTo>
                <a:cubicBezTo>
                  <a:pt x="1908029" y="3320798"/>
                  <a:pt x="1916604" y="3325865"/>
                  <a:pt x="1908125" y="3323571"/>
                </a:cubicBezTo>
                <a:cubicBezTo>
                  <a:pt x="1908125" y="3323571"/>
                  <a:pt x="1908125" y="3323571"/>
                  <a:pt x="1899745" y="3324051"/>
                </a:cubicBezTo>
                <a:cubicBezTo>
                  <a:pt x="1903838" y="3321038"/>
                  <a:pt x="1903742" y="3318265"/>
                  <a:pt x="1901561" y="3315958"/>
                </a:cubicBezTo>
                <a:cubicBezTo>
                  <a:pt x="1899382" y="3313651"/>
                  <a:pt x="1895119" y="3311811"/>
                  <a:pt x="1890881" y="3310663"/>
                </a:cubicBezTo>
                <a:close/>
                <a:moveTo>
                  <a:pt x="6586250" y="3309249"/>
                </a:moveTo>
                <a:cubicBezTo>
                  <a:pt x="6582865" y="3309442"/>
                  <a:pt x="6580635" y="3310325"/>
                  <a:pt x="6585200" y="3311573"/>
                </a:cubicBezTo>
                <a:cubicBezTo>
                  <a:pt x="6585200" y="3311573"/>
                  <a:pt x="6594227" y="3311057"/>
                  <a:pt x="6594227" y="3311057"/>
                </a:cubicBezTo>
                <a:cubicBezTo>
                  <a:pt x="6594174" y="3309550"/>
                  <a:pt x="6589635" y="3309055"/>
                  <a:pt x="6586250" y="3309249"/>
                </a:cubicBezTo>
                <a:close/>
                <a:moveTo>
                  <a:pt x="1876026" y="3309249"/>
                </a:moveTo>
                <a:cubicBezTo>
                  <a:pt x="1872642" y="3309442"/>
                  <a:pt x="1870412" y="3310325"/>
                  <a:pt x="1874976" y="3311573"/>
                </a:cubicBezTo>
                <a:cubicBezTo>
                  <a:pt x="1874976" y="3311573"/>
                  <a:pt x="1884003" y="3311057"/>
                  <a:pt x="1884003" y="3311057"/>
                </a:cubicBezTo>
                <a:cubicBezTo>
                  <a:pt x="1883950" y="3309550"/>
                  <a:pt x="1879411" y="3309055"/>
                  <a:pt x="1876026" y="3309249"/>
                </a:cubicBezTo>
                <a:close/>
                <a:moveTo>
                  <a:pt x="7040272" y="3307681"/>
                </a:moveTo>
                <a:cubicBezTo>
                  <a:pt x="7040272" y="3307681"/>
                  <a:pt x="7040272" y="3307681"/>
                  <a:pt x="7034254" y="3308025"/>
                </a:cubicBezTo>
                <a:cubicBezTo>
                  <a:pt x="7034360" y="3311037"/>
                  <a:pt x="7034360" y="3311037"/>
                  <a:pt x="7034360" y="3311037"/>
                </a:cubicBezTo>
                <a:cubicBezTo>
                  <a:pt x="7040376" y="3310693"/>
                  <a:pt x="7040376" y="3310693"/>
                  <a:pt x="7040376" y="3310693"/>
                </a:cubicBezTo>
                <a:cubicBezTo>
                  <a:pt x="7040376" y="3310693"/>
                  <a:pt x="7040376" y="3310693"/>
                  <a:pt x="7040272" y="3307681"/>
                </a:cubicBezTo>
                <a:close/>
                <a:moveTo>
                  <a:pt x="2330048" y="3307681"/>
                </a:moveTo>
                <a:cubicBezTo>
                  <a:pt x="2330048" y="3307681"/>
                  <a:pt x="2330048" y="3307681"/>
                  <a:pt x="2324030" y="3308025"/>
                </a:cubicBezTo>
                <a:cubicBezTo>
                  <a:pt x="2324137" y="3311037"/>
                  <a:pt x="2324137" y="3311037"/>
                  <a:pt x="2324137" y="3311037"/>
                </a:cubicBezTo>
                <a:cubicBezTo>
                  <a:pt x="2330153" y="3310693"/>
                  <a:pt x="2330153" y="3310693"/>
                  <a:pt x="2330153" y="3310693"/>
                </a:cubicBezTo>
                <a:cubicBezTo>
                  <a:pt x="2330153" y="3310693"/>
                  <a:pt x="2330153" y="3310693"/>
                  <a:pt x="2330048" y="3307681"/>
                </a:cubicBezTo>
                <a:close/>
                <a:moveTo>
                  <a:pt x="6755071" y="3301856"/>
                </a:moveTo>
                <a:cubicBezTo>
                  <a:pt x="6746509" y="3302346"/>
                  <a:pt x="6729479" y="3306115"/>
                  <a:pt x="6720820" y="3303815"/>
                </a:cubicBezTo>
                <a:cubicBezTo>
                  <a:pt x="6712256" y="3304305"/>
                  <a:pt x="6712450" y="3309884"/>
                  <a:pt x="6703887" y="3310374"/>
                </a:cubicBezTo>
                <a:cubicBezTo>
                  <a:pt x="6695325" y="3310864"/>
                  <a:pt x="6703693" y="3304795"/>
                  <a:pt x="6695131" y="3305286"/>
                </a:cubicBezTo>
                <a:cubicBezTo>
                  <a:pt x="6686566" y="3305775"/>
                  <a:pt x="6686760" y="3311353"/>
                  <a:pt x="6686858" y="3314142"/>
                </a:cubicBezTo>
                <a:cubicBezTo>
                  <a:pt x="6678295" y="3314633"/>
                  <a:pt x="6669636" y="3312333"/>
                  <a:pt x="6669733" y="3315122"/>
                </a:cubicBezTo>
                <a:cubicBezTo>
                  <a:pt x="6669928" y="3320701"/>
                  <a:pt x="6687052" y="3319721"/>
                  <a:pt x="6678781" y="3328579"/>
                </a:cubicBezTo>
                <a:cubicBezTo>
                  <a:pt x="6687344" y="3328089"/>
                  <a:pt x="6695909" y="3327599"/>
                  <a:pt x="6695811" y="3324809"/>
                </a:cubicBezTo>
                <a:cubicBezTo>
                  <a:pt x="6704374" y="3324320"/>
                  <a:pt x="6704568" y="3329899"/>
                  <a:pt x="6713132" y="3329410"/>
                </a:cubicBezTo>
                <a:cubicBezTo>
                  <a:pt x="6721598" y="3326130"/>
                  <a:pt x="6713034" y="3326619"/>
                  <a:pt x="6712839" y="3321041"/>
                </a:cubicBezTo>
                <a:cubicBezTo>
                  <a:pt x="6721307" y="3317762"/>
                  <a:pt x="6746995" y="3316294"/>
                  <a:pt x="6755461" y="3313014"/>
                </a:cubicBezTo>
                <a:cubicBezTo>
                  <a:pt x="6764023" y="3312524"/>
                  <a:pt x="6764023" y="3312524"/>
                  <a:pt x="6772585" y="3312034"/>
                </a:cubicBezTo>
                <a:cubicBezTo>
                  <a:pt x="6781053" y="3308756"/>
                  <a:pt x="6780955" y="3305966"/>
                  <a:pt x="6780858" y="3303176"/>
                </a:cubicBezTo>
                <a:cubicBezTo>
                  <a:pt x="6772293" y="3303666"/>
                  <a:pt x="6772391" y="3306456"/>
                  <a:pt x="6763828" y="3306947"/>
                </a:cubicBezTo>
                <a:cubicBezTo>
                  <a:pt x="6755266" y="3307436"/>
                  <a:pt x="6763732" y="3304156"/>
                  <a:pt x="6755071" y="3301856"/>
                </a:cubicBezTo>
                <a:close/>
                <a:moveTo>
                  <a:pt x="2044847" y="3301856"/>
                </a:moveTo>
                <a:cubicBezTo>
                  <a:pt x="2036285" y="3302346"/>
                  <a:pt x="2019255" y="3306115"/>
                  <a:pt x="2010596" y="3303815"/>
                </a:cubicBezTo>
                <a:cubicBezTo>
                  <a:pt x="2002032" y="3304305"/>
                  <a:pt x="2002226" y="3309884"/>
                  <a:pt x="1993663" y="3310374"/>
                </a:cubicBezTo>
                <a:cubicBezTo>
                  <a:pt x="1985101" y="3310864"/>
                  <a:pt x="1993469" y="3304795"/>
                  <a:pt x="1984907" y="3305286"/>
                </a:cubicBezTo>
                <a:cubicBezTo>
                  <a:pt x="1976342" y="3305775"/>
                  <a:pt x="1976537" y="3311353"/>
                  <a:pt x="1976634" y="3314142"/>
                </a:cubicBezTo>
                <a:cubicBezTo>
                  <a:pt x="1968071" y="3314633"/>
                  <a:pt x="1959412" y="3312333"/>
                  <a:pt x="1959509" y="3315122"/>
                </a:cubicBezTo>
                <a:cubicBezTo>
                  <a:pt x="1959704" y="3320701"/>
                  <a:pt x="1976829" y="3319721"/>
                  <a:pt x="1968558" y="3328579"/>
                </a:cubicBezTo>
                <a:cubicBezTo>
                  <a:pt x="1977120" y="3328089"/>
                  <a:pt x="1985685" y="3327599"/>
                  <a:pt x="1985588" y="3324809"/>
                </a:cubicBezTo>
                <a:cubicBezTo>
                  <a:pt x="1994151" y="3324320"/>
                  <a:pt x="1994344" y="3329899"/>
                  <a:pt x="2002908" y="3329410"/>
                </a:cubicBezTo>
                <a:cubicBezTo>
                  <a:pt x="2011374" y="3326130"/>
                  <a:pt x="2002810" y="3326619"/>
                  <a:pt x="2002615" y="3321041"/>
                </a:cubicBezTo>
                <a:cubicBezTo>
                  <a:pt x="2011083" y="3317762"/>
                  <a:pt x="2036772" y="3316294"/>
                  <a:pt x="2045237" y="3313014"/>
                </a:cubicBezTo>
                <a:cubicBezTo>
                  <a:pt x="2053799" y="3312524"/>
                  <a:pt x="2053799" y="3312524"/>
                  <a:pt x="2062362" y="3312034"/>
                </a:cubicBezTo>
                <a:cubicBezTo>
                  <a:pt x="2070829" y="3308756"/>
                  <a:pt x="2070731" y="3305966"/>
                  <a:pt x="2070635" y="3303176"/>
                </a:cubicBezTo>
                <a:cubicBezTo>
                  <a:pt x="2062069" y="3303666"/>
                  <a:pt x="2062167" y="3306456"/>
                  <a:pt x="2053604" y="3306947"/>
                </a:cubicBezTo>
                <a:cubicBezTo>
                  <a:pt x="2045043" y="3307436"/>
                  <a:pt x="2053508" y="3304156"/>
                  <a:pt x="2044847" y="3301856"/>
                </a:cubicBezTo>
                <a:close/>
                <a:moveTo>
                  <a:pt x="7100341" y="3301226"/>
                </a:moveTo>
                <a:cubicBezTo>
                  <a:pt x="7091315" y="3301743"/>
                  <a:pt x="7100551" y="3307251"/>
                  <a:pt x="7100551" y="3307251"/>
                </a:cubicBezTo>
                <a:cubicBezTo>
                  <a:pt x="7109576" y="3306736"/>
                  <a:pt x="7109470" y="3303722"/>
                  <a:pt x="7109470" y="3303722"/>
                </a:cubicBezTo>
                <a:cubicBezTo>
                  <a:pt x="7109470" y="3303722"/>
                  <a:pt x="7100446" y="3304239"/>
                  <a:pt x="7100341" y="3301226"/>
                </a:cubicBezTo>
                <a:close/>
                <a:moveTo>
                  <a:pt x="2390117" y="3301226"/>
                </a:moveTo>
                <a:cubicBezTo>
                  <a:pt x="2381091" y="3301743"/>
                  <a:pt x="2390328" y="3307251"/>
                  <a:pt x="2390328" y="3307251"/>
                </a:cubicBezTo>
                <a:cubicBezTo>
                  <a:pt x="2399352" y="3306736"/>
                  <a:pt x="2399246" y="3303722"/>
                  <a:pt x="2399246" y="3303722"/>
                </a:cubicBezTo>
                <a:cubicBezTo>
                  <a:pt x="2399246" y="3303722"/>
                  <a:pt x="2390222" y="3304239"/>
                  <a:pt x="2390117" y="3301226"/>
                </a:cubicBezTo>
                <a:close/>
                <a:moveTo>
                  <a:pt x="7058114" y="3300623"/>
                </a:moveTo>
                <a:cubicBezTo>
                  <a:pt x="7058218" y="3303635"/>
                  <a:pt x="7058323" y="3306647"/>
                  <a:pt x="7058428" y="3309660"/>
                </a:cubicBezTo>
                <a:lnTo>
                  <a:pt x="7067455" y="3309143"/>
                </a:lnTo>
                <a:lnTo>
                  <a:pt x="7076480" y="3308627"/>
                </a:lnTo>
                <a:cubicBezTo>
                  <a:pt x="7067245" y="3303119"/>
                  <a:pt x="7076165" y="3299590"/>
                  <a:pt x="7058114" y="3300623"/>
                </a:cubicBezTo>
                <a:close/>
                <a:moveTo>
                  <a:pt x="2347890" y="3300623"/>
                </a:moveTo>
                <a:cubicBezTo>
                  <a:pt x="2347994" y="3303635"/>
                  <a:pt x="2348099" y="3306647"/>
                  <a:pt x="2348204" y="3309660"/>
                </a:cubicBezTo>
                <a:lnTo>
                  <a:pt x="2357231" y="3309143"/>
                </a:lnTo>
                <a:lnTo>
                  <a:pt x="2366257" y="3308627"/>
                </a:lnTo>
                <a:cubicBezTo>
                  <a:pt x="2357021" y="3303119"/>
                  <a:pt x="2365941" y="3299590"/>
                  <a:pt x="2347890" y="3300623"/>
                </a:cubicBezTo>
                <a:close/>
                <a:moveTo>
                  <a:pt x="6665656" y="3296941"/>
                </a:moveTo>
                <a:cubicBezTo>
                  <a:pt x="6659197" y="3296965"/>
                  <a:pt x="6652774" y="3298024"/>
                  <a:pt x="6644225" y="3299897"/>
                </a:cubicBezTo>
                <a:cubicBezTo>
                  <a:pt x="6635821" y="3305911"/>
                  <a:pt x="6627322" y="3309163"/>
                  <a:pt x="6627611" y="3317447"/>
                </a:cubicBezTo>
                <a:cubicBezTo>
                  <a:pt x="6636206" y="3316956"/>
                  <a:pt x="6644899" y="3319226"/>
                  <a:pt x="6653495" y="3318734"/>
                </a:cubicBezTo>
                <a:cubicBezTo>
                  <a:pt x="6661899" y="3312719"/>
                  <a:pt x="6678994" y="3308975"/>
                  <a:pt x="6678705" y="3300691"/>
                </a:cubicBezTo>
                <a:cubicBezTo>
                  <a:pt x="6678705" y="3300691"/>
                  <a:pt x="6687302" y="3300199"/>
                  <a:pt x="6687302" y="3300199"/>
                </a:cubicBezTo>
                <a:cubicBezTo>
                  <a:pt x="6678609" y="3297929"/>
                  <a:pt x="6672114" y="3296917"/>
                  <a:pt x="6665656" y="3296941"/>
                </a:cubicBezTo>
                <a:close/>
                <a:moveTo>
                  <a:pt x="1955432" y="3296941"/>
                </a:moveTo>
                <a:cubicBezTo>
                  <a:pt x="1948973" y="3296965"/>
                  <a:pt x="1942550" y="3298024"/>
                  <a:pt x="1934001" y="3299897"/>
                </a:cubicBezTo>
                <a:cubicBezTo>
                  <a:pt x="1925597" y="3305911"/>
                  <a:pt x="1917099" y="3309163"/>
                  <a:pt x="1917387" y="3317447"/>
                </a:cubicBezTo>
                <a:cubicBezTo>
                  <a:pt x="1925982" y="3316956"/>
                  <a:pt x="1934675" y="3319226"/>
                  <a:pt x="1943271" y="3318734"/>
                </a:cubicBezTo>
                <a:cubicBezTo>
                  <a:pt x="1951676" y="3312719"/>
                  <a:pt x="1968770" y="3308975"/>
                  <a:pt x="1968482" y="3300691"/>
                </a:cubicBezTo>
                <a:cubicBezTo>
                  <a:pt x="1968482" y="3300691"/>
                  <a:pt x="1977078" y="3300199"/>
                  <a:pt x="1977078" y="3300199"/>
                </a:cubicBezTo>
                <a:cubicBezTo>
                  <a:pt x="1968385" y="3297929"/>
                  <a:pt x="1961891" y="3296917"/>
                  <a:pt x="1955432" y="3296941"/>
                </a:cubicBezTo>
                <a:close/>
                <a:moveTo>
                  <a:pt x="6957241" y="3295324"/>
                </a:moveTo>
                <a:cubicBezTo>
                  <a:pt x="6948817" y="3295805"/>
                  <a:pt x="6948817" y="3295805"/>
                  <a:pt x="6940490" y="3299077"/>
                </a:cubicBezTo>
                <a:cubicBezTo>
                  <a:pt x="6949207" y="3306962"/>
                  <a:pt x="6941074" y="3315813"/>
                  <a:pt x="6949693" y="3320910"/>
                </a:cubicBezTo>
                <a:cubicBezTo>
                  <a:pt x="6949693" y="3320910"/>
                  <a:pt x="6966443" y="3317157"/>
                  <a:pt x="6957922" y="3314849"/>
                </a:cubicBezTo>
                <a:cubicBezTo>
                  <a:pt x="6957825" y="3312061"/>
                  <a:pt x="6966249" y="3311579"/>
                  <a:pt x="6983194" y="3313404"/>
                </a:cubicBezTo>
                <a:lnTo>
                  <a:pt x="6983016" y="3308271"/>
                </a:lnTo>
                <a:cubicBezTo>
                  <a:pt x="6987275" y="3309369"/>
                  <a:pt x="6991487" y="3309129"/>
                  <a:pt x="6996740" y="3308493"/>
                </a:cubicBezTo>
                <a:cubicBezTo>
                  <a:pt x="7001993" y="3307857"/>
                  <a:pt x="7008288" y="3306826"/>
                  <a:pt x="7016712" y="3306345"/>
                </a:cubicBezTo>
                <a:cubicBezTo>
                  <a:pt x="7016712" y="3306345"/>
                  <a:pt x="7016805" y="3309022"/>
                  <a:pt x="7016805" y="3309022"/>
                </a:cubicBezTo>
                <a:cubicBezTo>
                  <a:pt x="7016805" y="3309022"/>
                  <a:pt x="7025229" y="3308541"/>
                  <a:pt x="7025229" y="3308541"/>
                </a:cubicBezTo>
                <a:cubicBezTo>
                  <a:pt x="7025136" y="3305863"/>
                  <a:pt x="7025136" y="3305863"/>
                  <a:pt x="7025136" y="3305863"/>
                </a:cubicBezTo>
                <a:cubicBezTo>
                  <a:pt x="7016712" y="3306345"/>
                  <a:pt x="7016712" y="3306345"/>
                  <a:pt x="7016712" y="3306345"/>
                </a:cubicBezTo>
                <a:cubicBezTo>
                  <a:pt x="7016712" y="3306345"/>
                  <a:pt x="7016712" y="3306345"/>
                  <a:pt x="7016618" y="3303666"/>
                </a:cubicBezTo>
                <a:cubicBezTo>
                  <a:pt x="7008102" y="3301471"/>
                  <a:pt x="7008102" y="3301471"/>
                  <a:pt x="6991253" y="3302434"/>
                </a:cubicBezTo>
                <a:cubicBezTo>
                  <a:pt x="6991347" y="3305112"/>
                  <a:pt x="6982922" y="3305593"/>
                  <a:pt x="6983016" y="3308271"/>
                </a:cubicBezTo>
                <a:lnTo>
                  <a:pt x="6983000" y="3307826"/>
                </a:lnTo>
                <a:cubicBezTo>
                  <a:pt x="6966152" y="3308788"/>
                  <a:pt x="6966152" y="3308788"/>
                  <a:pt x="6957631" y="3306481"/>
                </a:cubicBezTo>
                <a:cubicBezTo>
                  <a:pt x="6957533" y="3303692"/>
                  <a:pt x="6957338" y="3298114"/>
                  <a:pt x="6957241" y="3295324"/>
                </a:cubicBezTo>
                <a:close/>
                <a:moveTo>
                  <a:pt x="2247017" y="3295324"/>
                </a:moveTo>
                <a:cubicBezTo>
                  <a:pt x="2238594" y="3295805"/>
                  <a:pt x="2238594" y="3295805"/>
                  <a:pt x="2230266" y="3299077"/>
                </a:cubicBezTo>
                <a:cubicBezTo>
                  <a:pt x="2238983" y="3306962"/>
                  <a:pt x="2230850" y="3315813"/>
                  <a:pt x="2239470" y="3320910"/>
                </a:cubicBezTo>
                <a:cubicBezTo>
                  <a:pt x="2239470" y="3320910"/>
                  <a:pt x="2256220" y="3317157"/>
                  <a:pt x="2247698" y="3314849"/>
                </a:cubicBezTo>
                <a:cubicBezTo>
                  <a:pt x="2247601" y="3312061"/>
                  <a:pt x="2256025" y="3311579"/>
                  <a:pt x="2272970" y="3313404"/>
                </a:cubicBezTo>
                <a:lnTo>
                  <a:pt x="2272792" y="3308271"/>
                </a:lnTo>
                <a:cubicBezTo>
                  <a:pt x="2277051" y="3309369"/>
                  <a:pt x="2281263" y="3309129"/>
                  <a:pt x="2286517" y="3308493"/>
                </a:cubicBezTo>
                <a:cubicBezTo>
                  <a:pt x="2291769" y="3307857"/>
                  <a:pt x="2298064" y="3306826"/>
                  <a:pt x="2306488" y="3306345"/>
                </a:cubicBezTo>
                <a:cubicBezTo>
                  <a:pt x="2306488" y="3306345"/>
                  <a:pt x="2306582" y="3309022"/>
                  <a:pt x="2306582" y="3309022"/>
                </a:cubicBezTo>
                <a:cubicBezTo>
                  <a:pt x="2306582" y="3309022"/>
                  <a:pt x="2315006" y="3308541"/>
                  <a:pt x="2315006" y="3308541"/>
                </a:cubicBezTo>
                <a:cubicBezTo>
                  <a:pt x="2314912" y="3305863"/>
                  <a:pt x="2314912" y="3305863"/>
                  <a:pt x="2314912" y="3305863"/>
                </a:cubicBezTo>
                <a:cubicBezTo>
                  <a:pt x="2306488" y="3306345"/>
                  <a:pt x="2306488" y="3306345"/>
                  <a:pt x="2306488" y="3306345"/>
                </a:cubicBezTo>
                <a:cubicBezTo>
                  <a:pt x="2306488" y="3306345"/>
                  <a:pt x="2306488" y="3306345"/>
                  <a:pt x="2306394" y="3303666"/>
                </a:cubicBezTo>
                <a:cubicBezTo>
                  <a:pt x="2297878" y="3301471"/>
                  <a:pt x="2297878" y="3301471"/>
                  <a:pt x="2281029" y="3302434"/>
                </a:cubicBezTo>
                <a:cubicBezTo>
                  <a:pt x="2281123" y="3305112"/>
                  <a:pt x="2272698" y="3305593"/>
                  <a:pt x="2272792" y="3308271"/>
                </a:cubicBezTo>
                <a:lnTo>
                  <a:pt x="2272776" y="3307826"/>
                </a:lnTo>
                <a:cubicBezTo>
                  <a:pt x="2255929" y="3308788"/>
                  <a:pt x="2255929" y="3308788"/>
                  <a:pt x="2247407" y="3306481"/>
                </a:cubicBezTo>
                <a:cubicBezTo>
                  <a:pt x="2247309" y="3303692"/>
                  <a:pt x="2247114" y="3298114"/>
                  <a:pt x="2247017" y="3295324"/>
                </a:cubicBezTo>
                <a:close/>
                <a:moveTo>
                  <a:pt x="7439088" y="3294445"/>
                </a:moveTo>
                <a:cubicBezTo>
                  <a:pt x="7434137" y="3295883"/>
                  <a:pt x="7429002" y="3298610"/>
                  <a:pt x="7426155" y="3301909"/>
                </a:cubicBezTo>
                <a:cubicBezTo>
                  <a:pt x="7423310" y="3305209"/>
                  <a:pt x="7422752" y="3309080"/>
                  <a:pt x="7426958" y="3312805"/>
                </a:cubicBezTo>
                <a:cubicBezTo>
                  <a:pt x="7436113" y="3315092"/>
                  <a:pt x="7436113" y="3315092"/>
                  <a:pt x="7436113" y="3315092"/>
                </a:cubicBezTo>
                <a:cubicBezTo>
                  <a:pt x="7436857" y="3309930"/>
                  <a:pt x="7437602" y="3304769"/>
                  <a:pt x="7439088" y="3294445"/>
                </a:cubicBezTo>
                <a:close/>
                <a:moveTo>
                  <a:pt x="2728865" y="3294445"/>
                </a:moveTo>
                <a:cubicBezTo>
                  <a:pt x="2723914" y="3295883"/>
                  <a:pt x="2718779" y="3298610"/>
                  <a:pt x="2715931" y="3301909"/>
                </a:cubicBezTo>
                <a:cubicBezTo>
                  <a:pt x="2713086" y="3305209"/>
                  <a:pt x="2712528" y="3309080"/>
                  <a:pt x="2716734" y="3312805"/>
                </a:cubicBezTo>
                <a:cubicBezTo>
                  <a:pt x="2725890" y="3315092"/>
                  <a:pt x="2725890" y="3315092"/>
                  <a:pt x="2725890" y="3315092"/>
                </a:cubicBezTo>
                <a:cubicBezTo>
                  <a:pt x="2726633" y="3309930"/>
                  <a:pt x="2727378" y="3304769"/>
                  <a:pt x="2728865" y="3294445"/>
                </a:cubicBezTo>
                <a:close/>
                <a:moveTo>
                  <a:pt x="6575509" y="3293010"/>
                </a:moveTo>
                <a:cubicBezTo>
                  <a:pt x="6575509" y="3293010"/>
                  <a:pt x="6575580" y="3295018"/>
                  <a:pt x="6575580" y="3295018"/>
                </a:cubicBezTo>
                <a:cubicBezTo>
                  <a:pt x="6575580" y="3295018"/>
                  <a:pt x="6575580" y="3295018"/>
                  <a:pt x="6584607" y="3294502"/>
                </a:cubicBezTo>
                <a:cubicBezTo>
                  <a:pt x="6584536" y="3292493"/>
                  <a:pt x="6575509" y="3293010"/>
                  <a:pt x="6575509" y="3293010"/>
                </a:cubicBezTo>
                <a:close/>
                <a:moveTo>
                  <a:pt x="1865285" y="3293010"/>
                </a:moveTo>
                <a:cubicBezTo>
                  <a:pt x="1865285" y="3293010"/>
                  <a:pt x="1865356" y="3295018"/>
                  <a:pt x="1865356" y="3295018"/>
                </a:cubicBezTo>
                <a:cubicBezTo>
                  <a:pt x="1865356" y="3295018"/>
                  <a:pt x="1865356" y="3295018"/>
                  <a:pt x="1874383" y="3294502"/>
                </a:cubicBezTo>
                <a:cubicBezTo>
                  <a:pt x="1874313" y="3292493"/>
                  <a:pt x="1865285" y="3293010"/>
                  <a:pt x="1865285" y="3293010"/>
                </a:cubicBezTo>
                <a:close/>
                <a:moveTo>
                  <a:pt x="7193502" y="3292880"/>
                </a:moveTo>
                <a:cubicBezTo>
                  <a:pt x="7184582" y="3296407"/>
                  <a:pt x="7175556" y="3296924"/>
                  <a:pt x="7175661" y="3299936"/>
                </a:cubicBezTo>
                <a:cubicBezTo>
                  <a:pt x="7184688" y="3299421"/>
                  <a:pt x="7193712" y="3298904"/>
                  <a:pt x="7193712" y="3298904"/>
                </a:cubicBezTo>
                <a:cubicBezTo>
                  <a:pt x="7193608" y="3295891"/>
                  <a:pt x="7193608" y="3295891"/>
                  <a:pt x="7193502" y="3292880"/>
                </a:cubicBezTo>
                <a:close/>
                <a:moveTo>
                  <a:pt x="2483278" y="3292880"/>
                </a:moveTo>
                <a:cubicBezTo>
                  <a:pt x="2474358" y="3296407"/>
                  <a:pt x="2465332" y="3296924"/>
                  <a:pt x="2465437" y="3299936"/>
                </a:cubicBezTo>
                <a:cubicBezTo>
                  <a:pt x="2474464" y="3299421"/>
                  <a:pt x="2483488" y="3298904"/>
                  <a:pt x="2483488" y="3298904"/>
                </a:cubicBezTo>
                <a:cubicBezTo>
                  <a:pt x="2483384" y="3295891"/>
                  <a:pt x="2483384" y="3295891"/>
                  <a:pt x="2483278" y="3292880"/>
                </a:cubicBezTo>
                <a:close/>
                <a:moveTo>
                  <a:pt x="11063927" y="3291826"/>
                </a:moveTo>
                <a:cubicBezTo>
                  <a:pt x="11060894" y="3292493"/>
                  <a:pt x="11057700" y="3293638"/>
                  <a:pt x="11057700" y="3293638"/>
                </a:cubicBezTo>
                <a:cubicBezTo>
                  <a:pt x="11056415" y="3297463"/>
                  <a:pt x="11056415" y="3297463"/>
                  <a:pt x="11055130" y="3301287"/>
                </a:cubicBezTo>
                <a:cubicBezTo>
                  <a:pt x="11060233" y="3302821"/>
                  <a:pt x="11063107" y="3302631"/>
                  <a:pt x="11064704" y="3302059"/>
                </a:cubicBezTo>
                <a:cubicBezTo>
                  <a:pt x="11066301" y="3301486"/>
                  <a:pt x="11066621" y="3300530"/>
                  <a:pt x="11066621" y="3300530"/>
                </a:cubicBezTo>
                <a:cubicBezTo>
                  <a:pt x="11067905" y="3296707"/>
                  <a:pt x="11067905" y="3296707"/>
                  <a:pt x="11069191" y="3292882"/>
                </a:cubicBezTo>
                <a:cubicBezTo>
                  <a:pt x="11069834" y="3290970"/>
                  <a:pt x="11066961" y="3291159"/>
                  <a:pt x="11063927" y="3291826"/>
                </a:cubicBezTo>
                <a:close/>
                <a:moveTo>
                  <a:pt x="7027644" y="3291334"/>
                </a:moveTo>
                <a:cubicBezTo>
                  <a:pt x="7019196" y="3291134"/>
                  <a:pt x="7010772" y="3291616"/>
                  <a:pt x="7006607" y="3293220"/>
                </a:cubicBezTo>
                <a:cubicBezTo>
                  <a:pt x="7006798" y="3298671"/>
                  <a:pt x="7023646" y="3297708"/>
                  <a:pt x="7032070" y="3297226"/>
                </a:cubicBezTo>
                <a:cubicBezTo>
                  <a:pt x="7032166" y="3299951"/>
                  <a:pt x="7023836" y="3303159"/>
                  <a:pt x="7032355" y="3305402"/>
                </a:cubicBezTo>
                <a:cubicBezTo>
                  <a:pt x="7032355" y="3305402"/>
                  <a:pt x="7032355" y="3305402"/>
                  <a:pt x="7032450" y="3308128"/>
                </a:cubicBezTo>
                <a:cubicBezTo>
                  <a:pt x="7049109" y="3301714"/>
                  <a:pt x="7032070" y="3297226"/>
                  <a:pt x="7048823" y="3293537"/>
                </a:cubicBezTo>
                <a:cubicBezTo>
                  <a:pt x="7044564" y="3292415"/>
                  <a:pt x="7036092" y="3291534"/>
                  <a:pt x="7027644" y="3291334"/>
                </a:cubicBezTo>
                <a:close/>
                <a:moveTo>
                  <a:pt x="2317420" y="3291334"/>
                </a:moveTo>
                <a:cubicBezTo>
                  <a:pt x="2308972" y="3291134"/>
                  <a:pt x="2300548" y="3291616"/>
                  <a:pt x="2296383" y="3293220"/>
                </a:cubicBezTo>
                <a:cubicBezTo>
                  <a:pt x="2296574" y="3298671"/>
                  <a:pt x="2313422" y="3297708"/>
                  <a:pt x="2321846" y="3297226"/>
                </a:cubicBezTo>
                <a:cubicBezTo>
                  <a:pt x="2321942" y="3299951"/>
                  <a:pt x="2313613" y="3303159"/>
                  <a:pt x="2322131" y="3305402"/>
                </a:cubicBezTo>
                <a:cubicBezTo>
                  <a:pt x="2322131" y="3305402"/>
                  <a:pt x="2322131" y="3305402"/>
                  <a:pt x="2322226" y="3308128"/>
                </a:cubicBezTo>
                <a:cubicBezTo>
                  <a:pt x="2338885" y="3301714"/>
                  <a:pt x="2321846" y="3297226"/>
                  <a:pt x="2338599" y="3293537"/>
                </a:cubicBezTo>
                <a:cubicBezTo>
                  <a:pt x="2334340" y="3292415"/>
                  <a:pt x="2325868" y="3291534"/>
                  <a:pt x="2317420" y="3291334"/>
                </a:cubicBezTo>
                <a:close/>
                <a:moveTo>
                  <a:pt x="11070870" y="3288574"/>
                </a:moveTo>
                <a:cubicBezTo>
                  <a:pt x="11069476" y="3292723"/>
                  <a:pt x="11069476" y="3292723"/>
                  <a:pt x="11069476" y="3292723"/>
                </a:cubicBezTo>
                <a:cubicBezTo>
                  <a:pt x="11069476" y="3292723"/>
                  <a:pt x="11076786" y="3294919"/>
                  <a:pt x="11076786" y="3294919"/>
                </a:cubicBezTo>
                <a:cubicBezTo>
                  <a:pt x="11076786" y="3294919"/>
                  <a:pt x="11076786" y="3294919"/>
                  <a:pt x="11070870" y="3288574"/>
                </a:cubicBezTo>
                <a:close/>
                <a:moveTo>
                  <a:pt x="6567778" y="3287415"/>
                </a:moveTo>
                <a:cubicBezTo>
                  <a:pt x="6560361" y="3290859"/>
                  <a:pt x="6560361" y="3290859"/>
                  <a:pt x="6560466" y="3293870"/>
                </a:cubicBezTo>
                <a:cubicBezTo>
                  <a:pt x="6567988" y="3293440"/>
                  <a:pt x="6567883" y="3290428"/>
                  <a:pt x="6575404" y="3289997"/>
                </a:cubicBezTo>
                <a:cubicBezTo>
                  <a:pt x="6575300" y="3286985"/>
                  <a:pt x="6567778" y="3287415"/>
                  <a:pt x="6567778" y="3287415"/>
                </a:cubicBezTo>
                <a:close/>
                <a:moveTo>
                  <a:pt x="1857554" y="3287415"/>
                </a:moveTo>
                <a:cubicBezTo>
                  <a:pt x="1850137" y="3290859"/>
                  <a:pt x="1850137" y="3290859"/>
                  <a:pt x="1850242" y="3293870"/>
                </a:cubicBezTo>
                <a:cubicBezTo>
                  <a:pt x="1857764" y="3293440"/>
                  <a:pt x="1857659" y="3290428"/>
                  <a:pt x="1865181" y="3289997"/>
                </a:cubicBezTo>
                <a:cubicBezTo>
                  <a:pt x="1865076" y="3286985"/>
                  <a:pt x="1857554" y="3287415"/>
                  <a:pt x="1857554" y="3287415"/>
                </a:cubicBezTo>
                <a:close/>
                <a:moveTo>
                  <a:pt x="7066685" y="3287052"/>
                </a:moveTo>
                <a:cubicBezTo>
                  <a:pt x="7057661" y="3287568"/>
                  <a:pt x="7048632" y="3288084"/>
                  <a:pt x="7048632" y="3288084"/>
                </a:cubicBezTo>
                <a:cubicBezTo>
                  <a:pt x="7048721" y="3290595"/>
                  <a:pt x="7057748" y="3290079"/>
                  <a:pt x="7057834" y="3292589"/>
                </a:cubicBezTo>
                <a:cubicBezTo>
                  <a:pt x="7066860" y="3292073"/>
                  <a:pt x="7066685" y="3287052"/>
                  <a:pt x="7066685" y="3287052"/>
                </a:cubicBezTo>
                <a:close/>
                <a:moveTo>
                  <a:pt x="2356462" y="3287052"/>
                </a:moveTo>
                <a:cubicBezTo>
                  <a:pt x="2347437" y="3287568"/>
                  <a:pt x="2338409" y="3288084"/>
                  <a:pt x="2338409" y="3288084"/>
                </a:cubicBezTo>
                <a:cubicBezTo>
                  <a:pt x="2338498" y="3290595"/>
                  <a:pt x="2347524" y="3290079"/>
                  <a:pt x="2347611" y="3292589"/>
                </a:cubicBezTo>
                <a:cubicBezTo>
                  <a:pt x="2356636" y="3292073"/>
                  <a:pt x="2356462" y="3287052"/>
                  <a:pt x="2356462" y="3287052"/>
                </a:cubicBezTo>
                <a:close/>
                <a:moveTo>
                  <a:pt x="8545035" y="3284815"/>
                </a:moveTo>
                <a:lnTo>
                  <a:pt x="8547056" y="3285714"/>
                </a:lnTo>
                <a:lnTo>
                  <a:pt x="8546703" y="3289368"/>
                </a:lnTo>
                <a:lnTo>
                  <a:pt x="8546262" y="3289410"/>
                </a:lnTo>
                <a:lnTo>
                  <a:pt x="8546132" y="3288920"/>
                </a:lnTo>
                <a:cubicBezTo>
                  <a:pt x="8546132" y="3288920"/>
                  <a:pt x="8546132" y="3288920"/>
                  <a:pt x="8545035" y="3284815"/>
                </a:cubicBezTo>
                <a:close/>
                <a:moveTo>
                  <a:pt x="6912859" y="3284783"/>
                </a:moveTo>
                <a:cubicBezTo>
                  <a:pt x="6912859" y="3284783"/>
                  <a:pt x="6912859" y="3284783"/>
                  <a:pt x="6912947" y="3287293"/>
                </a:cubicBezTo>
                <a:cubicBezTo>
                  <a:pt x="6913035" y="3289804"/>
                  <a:pt x="6913035" y="3289804"/>
                  <a:pt x="6913035" y="3289804"/>
                </a:cubicBezTo>
                <a:cubicBezTo>
                  <a:pt x="6913035" y="3289804"/>
                  <a:pt x="6922061" y="3289287"/>
                  <a:pt x="6922061" y="3289287"/>
                </a:cubicBezTo>
                <a:cubicBezTo>
                  <a:pt x="6921974" y="3286777"/>
                  <a:pt x="6921974" y="3286777"/>
                  <a:pt x="6921974" y="3286777"/>
                </a:cubicBezTo>
                <a:cubicBezTo>
                  <a:pt x="6921886" y="3284267"/>
                  <a:pt x="6921886" y="3284267"/>
                  <a:pt x="6912859" y="3284783"/>
                </a:cubicBezTo>
                <a:close/>
                <a:moveTo>
                  <a:pt x="2202636" y="3284783"/>
                </a:moveTo>
                <a:cubicBezTo>
                  <a:pt x="2202636" y="3284783"/>
                  <a:pt x="2202636" y="3284783"/>
                  <a:pt x="2202723" y="3287293"/>
                </a:cubicBezTo>
                <a:cubicBezTo>
                  <a:pt x="2202811" y="3289804"/>
                  <a:pt x="2202811" y="3289804"/>
                  <a:pt x="2202811" y="3289804"/>
                </a:cubicBezTo>
                <a:cubicBezTo>
                  <a:pt x="2202811" y="3289804"/>
                  <a:pt x="2211838" y="3289287"/>
                  <a:pt x="2211838" y="3289287"/>
                </a:cubicBezTo>
                <a:cubicBezTo>
                  <a:pt x="2211750" y="3286777"/>
                  <a:pt x="2211750" y="3286777"/>
                  <a:pt x="2211750" y="3286777"/>
                </a:cubicBezTo>
                <a:cubicBezTo>
                  <a:pt x="2211662" y="3284267"/>
                  <a:pt x="2211662" y="3284267"/>
                  <a:pt x="2202636" y="3284783"/>
                </a:cubicBezTo>
                <a:close/>
                <a:moveTo>
                  <a:pt x="6880991" y="3283470"/>
                </a:moveTo>
                <a:cubicBezTo>
                  <a:pt x="6881088" y="3286245"/>
                  <a:pt x="6889629" y="3288539"/>
                  <a:pt x="6881281" y="3291798"/>
                </a:cubicBezTo>
                <a:cubicBezTo>
                  <a:pt x="6872836" y="3292281"/>
                  <a:pt x="6881184" y="3289022"/>
                  <a:pt x="6880991" y="3283470"/>
                </a:cubicBezTo>
                <a:close/>
                <a:moveTo>
                  <a:pt x="2170767" y="3283470"/>
                </a:moveTo>
                <a:cubicBezTo>
                  <a:pt x="2170864" y="3286245"/>
                  <a:pt x="2179405" y="3288539"/>
                  <a:pt x="2171057" y="3291798"/>
                </a:cubicBezTo>
                <a:cubicBezTo>
                  <a:pt x="2162613" y="3292281"/>
                  <a:pt x="2170961" y="3289022"/>
                  <a:pt x="2170767" y="3283470"/>
                </a:cubicBezTo>
                <a:close/>
                <a:moveTo>
                  <a:pt x="11092860" y="3283003"/>
                </a:moveTo>
                <a:cubicBezTo>
                  <a:pt x="11081895" y="3279707"/>
                  <a:pt x="11079341" y="3287314"/>
                  <a:pt x="11079341" y="3287314"/>
                </a:cubicBezTo>
                <a:cubicBezTo>
                  <a:pt x="11079341" y="3287314"/>
                  <a:pt x="11084070" y="3293446"/>
                  <a:pt x="11086974" y="3294907"/>
                </a:cubicBezTo>
                <a:cubicBezTo>
                  <a:pt x="11087943" y="3295394"/>
                  <a:pt x="11088708" y="3295362"/>
                  <a:pt x="11089028" y="3294412"/>
                </a:cubicBezTo>
                <a:cubicBezTo>
                  <a:pt x="11089028" y="3294412"/>
                  <a:pt x="11089028" y="3294412"/>
                  <a:pt x="11090305" y="3290609"/>
                </a:cubicBezTo>
                <a:cubicBezTo>
                  <a:pt x="11090305" y="3290609"/>
                  <a:pt x="11091582" y="3286807"/>
                  <a:pt x="11092860" y="3283003"/>
                </a:cubicBezTo>
                <a:close/>
                <a:moveTo>
                  <a:pt x="6550198" y="3280371"/>
                </a:moveTo>
                <a:cubicBezTo>
                  <a:pt x="6550198" y="3280371"/>
                  <a:pt x="6542017" y="3283523"/>
                  <a:pt x="6542111" y="3286201"/>
                </a:cubicBezTo>
                <a:cubicBezTo>
                  <a:pt x="6550478" y="3288404"/>
                  <a:pt x="6566932" y="3284780"/>
                  <a:pt x="6575112" y="3281630"/>
                </a:cubicBezTo>
                <a:cubicBezTo>
                  <a:pt x="6566745" y="3279425"/>
                  <a:pt x="6550292" y="3283049"/>
                  <a:pt x="6550198" y="3280371"/>
                </a:cubicBezTo>
                <a:close/>
                <a:moveTo>
                  <a:pt x="1839974" y="3280371"/>
                </a:moveTo>
                <a:cubicBezTo>
                  <a:pt x="1839974" y="3280371"/>
                  <a:pt x="1831793" y="3283523"/>
                  <a:pt x="1831887" y="3286201"/>
                </a:cubicBezTo>
                <a:cubicBezTo>
                  <a:pt x="1840254" y="3288404"/>
                  <a:pt x="1856709" y="3284780"/>
                  <a:pt x="1864889" y="3281630"/>
                </a:cubicBezTo>
                <a:cubicBezTo>
                  <a:pt x="1856521" y="3279425"/>
                  <a:pt x="1840068" y="3283049"/>
                  <a:pt x="1839974" y="3280371"/>
                </a:cubicBezTo>
                <a:close/>
                <a:moveTo>
                  <a:pt x="6635262" y="3277519"/>
                </a:moveTo>
                <a:cubicBezTo>
                  <a:pt x="6635262" y="3277519"/>
                  <a:pt x="6626237" y="3278035"/>
                  <a:pt x="6626342" y="3281048"/>
                </a:cubicBezTo>
                <a:cubicBezTo>
                  <a:pt x="6630855" y="3280790"/>
                  <a:pt x="6635367" y="3280531"/>
                  <a:pt x="6637611" y="3280026"/>
                </a:cubicBezTo>
                <a:cubicBezTo>
                  <a:pt x="6639853" y="3279520"/>
                  <a:pt x="6639827" y="3278767"/>
                  <a:pt x="6635262" y="3277519"/>
                </a:cubicBezTo>
                <a:close/>
                <a:moveTo>
                  <a:pt x="1925038" y="3277519"/>
                </a:moveTo>
                <a:cubicBezTo>
                  <a:pt x="1925038" y="3277519"/>
                  <a:pt x="1916013" y="3278035"/>
                  <a:pt x="1916118" y="3281048"/>
                </a:cubicBezTo>
                <a:cubicBezTo>
                  <a:pt x="1920631" y="3280790"/>
                  <a:pt x="1925143" y="3280531"/>
                  <a:pt x="1927388" y="3280026"/>
                </a:cubicBezTo>
                <a:cubicBezTo>
                  <a:pt x="1929630" y="3279520"/>
                  <a:pt x="1929603" y="3278767"/>
                  <a:pt x="1925038" y="3277519"/>
                </a:cubicBezTo>
                <a:close/>
                <a:moveTo>
                  <a:pt x="6650332" y="3277461"/>
                </a:moveTo>
                <a:cubicBezTo>
                  <a:pt x="6650553" y="3283787"/>
                  <a:pt x="6655457" y="3286676"/>
                  <a:pt x="6668686" y="3287108"/>
                </a:cubicBezTo>
                <a:cubicBezTo>
                  <a:pt x="6673095" y="3287252"/>
                  <a:pt x="6678429" y="3287123"/>
                  <a:pt x="6684822" y="3286758"/>
                </a:cubicBezTo>
                <a:cubicBezTo>
                  <a:pt x="6684822" y="3286758"/>
                  <a:pt x="6684724" y="3283946"/>
                  <a:pt x="6684724" y="3283946"/>
                </a:cubicBezTo>
                <a:cubicBezTo>
                  <a:pt x="6684627" y="3281135"/>
                  <a:pt x="6693151" y="3280647"/>
                  <a:pt x="6693151" y="3280647"/>
                </a:cubicBezTo>
                <a:cubicBezTo>
                  <a:pt x="6701773" y="3282971"/>
                  <a:pt x="6701773" y="3282971"/>
                  <a:pt x="6701676" y="3280159"/>
                </a:cubicBezTo>
                <a:cubicBezTo>
                  <a:pt x="6701578" y="3277348"/>
                  <a:pt x="6693053" y="3277835"/>
                  <a:pt x="6693053" y="3277835"/>
                </a:cubicBezTo>
                <a:cubicBezTo>
                  <a:pt x="6693053" y="3277835"/>
                  <a:pt x="6684528" y="3278324"/>
                  <a:pt x="6684627" y="3281135"/>
                </a:cubicBezTo>
                <a:cubicBezTo>
                  <a:pt x="6676101" y="3281622"/>
                  <a:pt x="6676199" y="3284433"/>
                  <a:pt x="6667577" y="3282109"/>
                </a:cubicBezTo>
                <a:cubicBezTo>
                  <a:pt x="6659053" y="3282598"/>
                  <a:pt x="6667283" y="3273675"/>
                  <a:pt x="6650332" y="3277461"/>
                </a:cubicBezTo>
                <a:close/>
                <a:moveTo>
                  <a:pt x="1940108" y="3277461"/>
                </a:moveTo>
                <a:cubicBezTo>
                  <a:pt x="1940329" y="3283787"/>
                  <a:pt x="1945233" y="3286676"/>
                  <a:pt x="1958462" y="3287108"/>
                </a:cubicBezTo>
                <a:cubicBezTo>
                  <a:pt x="1962871" y="3287252"/>
                  <a:pt x="1968206" y="3287123"/>
                  <a:pt x="1974598" y="3286758"/>
                </a:cubicBezTo>
                <a:cubicBezTo>
                  <a:pt x="1974598" y="3286758"/>
                  <a:pt x="1974501" y="3283946"/>
                  <a:pt x="1974501" y="3283946"/>
                </a:cubicBezTo>
                <a:cubicBezTo>
                  <a:pt x="1974403" y="3281135"/>
                  <a:pt x="1982927" y="3280647"/>
                  <a:pt x="1982927" y="3280647"/>
                </a:cubicBezTo>
                <a:cubicBezTo>
                  <a:pt x="1991549" y="3282971"/>
                  <a:pt x="1991549" y="3282971"/>
                  <a:pt x="1991452" y="3280159"/>
                </a:cubicBezTo>
                <a:cubicBezTo>
                  <a:pt x="1991354" y="3277348"/>
                  <a:pt x="1982829" y="3277835"/>
                  <a:pt x="1982829" y="3277835"/>
                </a:cubicBezTo>
                <a:cubicBezTo>
                  <a:pt x="1982829" y="3277835"/>
                  <a:pt x="1974304" y="3278324"/>
                  <a:pt x="1974403" y="3281135"/>
                </a:cubicBezTo>
                <a:cubicBezTo>
                  <a:pt x="1965877" y="3281622"/>
                  <a:pt x="1965975" y="3284433"/>
                  <a:pt x="1957353" y="3282109"/>
                </a:cubicBezTo>
                <a:cubicBezTo>
                  <a:pt x="1948829" y="3282598"/>
                  <a:pt x="1957059" y="3273675"/>
                  <a:pt x="1940108" y="3277461"/>
                </a:cubicBezTo>
                <a:close/>
                <a:moveTo>
                  <a:pt x="6745777" y="3276947"/>
                </a:moveTo>
                <a:cubicBezTo>
                  <a:pt x="6745877" y="3279816"/>
                  <a:pt x="6737452" y="3283173"/>
                  <a:pt x="6728929" y="3283661"/>
                </a:cubicBezTo>
                <a:cubicBezTo>
                  <a:pt x="6737552" y="3286042"/>
                  <a:pt x="6737653" y="3288910"/>
                  <a:pt x="6746277" y="3291292"/>
                </a:cubicBezTo>
                <a:cubicBezTo>
                  <a:pt x="6754701" y="3287936"/>
                  <a:pt x="6763127" y="3284579"/>
                  <a:pt x="6771651" y="3284092"/>
                </a:cubicBezTo>
                <a:cubicBezTo>
                  <a:pt x="6771551" y="3281223"/>
                  <a:pt x="6771551" y="3281223"/>
                  <a:pt x="6771451" y="3278353"/>
                </a:cubicBezTo>
                <a:cubicBezTo>
                  <a:pt x="6762826" y="3275972"/>
                  <a:pt x="6754302" y="3276459"/>
                  <a:pt x="6745777" y="3276947"/>
                </a:cubicBezTo>
                <a:close/>
                <a:moveTo>
                  <a:pt x="2035553" y="3276947"/>
                </a:moveTo>
                <a:cubicBezTo>
                  <a:pt x="2035653" y="3279816"/>
                  <a:pt x="2027228" y="3283173"/>
                  <a:pt x="2018705" y="3283661"/>
                </a:cubicBezTo>
                <a:cubicBezTo>
                  <a:pt x="2027328" y="3286042"/>
                  <a:pt x="2027430" y="3288910"/>
                  <a:pt x="2036054" y="3291292"/>
                </a:cubicBezTo>
                <a:cubicBezTo>
                  <a:pt x="2044477" y="3287936"/>
                  <a:pt x="2052903" y="3284579"/>
                  <a:pt x="2061428" y="3284092"/>
                </a:cubicBezTo>
                <a:cubicBezTo>
                  <a:pt x="2061327" y="3281223"/>
                  <a:pt x="2061327" y="3281223"/>
                  <a:pt x="2061227" y="3278353"/>
                </a:cubicBezTo>
                <a:cubicBezTo>
                  <a:pt x="2052602" y="3275972"/>
                  <a:pt x="2044078" y="3276459"/>
                  <a:pt x="2035553" y="3276947"/>
                </a:cubicBezTo>
                <a:close/>
                <a:moveTo>
                  <a:pt x="11063622" y="3274216"/>
                </a:moveTo>
                <a:cubicBezTo>
                  <a:pt x="11062228" y="3278365"/>
                  <a:pt x="11060834" y="3282513"/>
                  <a:pt x="11060834" y="3282513"/>
                </a:cubicBezTo>
                <a:cubicBezTo>
                  <a:pt x="11065402" y="3283887"/>
                  <a:pt x="11068034" y="3283536"/>
                  <a:pt x="11069525" y="3282841"/>
                </a:cubicBezTo>
                <a:cubicBezTo>
                  <a:pt x="11071016" y="3282148"/>
                  <a:pt x="11071364" y="3281111"/>
                  <a:pt x="11071364" y="3281111"/>
                </a:cubicBezTo>
                <a:cubicBezTo>
                  <a:pt x="11081895" y="3279707"/>
                  <a:pt x="11062228" y="3278365"/>
                  <a:pt x="11072758" y="3276961"/>
                </a:cubicBezTo>
                <a:cubicBezTo>
                  <a:pt x="11065015" y="3270068"/>
                  <a:pt x="11062228" y="3278365"/>
                  <a:pt x="11063622" y="3274216"/>
                </a:cubicBezTo>
                <a:close/>
                <a:moveTo>
                  <a:pt x="7417102" y="3271452"/>
                </a:moveTo>
                <a:cubicBezTo>
                  <a:pt x="7412526" y="3270308"/>
                  <a:pt x="7407541" y="3271981"/>
                  <a:pt x="7405990" y="3274509"/>
                </a:cubicBezTo>
                <a:cubicBezTo>
                  <a:pt x="7404440" y="3277040"/>
                  <a:pt x="7406325" y="3280427"/>
                  <a:pt x="7415481" y="3282714"/>
                </a:cubicBezTo>
                <a:cubicBezTo>
                  <a:pt x="7416292" y="3277083"/>
                  <a:pt x="7416292" y="3277083"/>
                  <a:pt x="7417102" y="3271452"/>
                </a:cubicBezTo>
                <a:close/>
                <a:moveTo>
                  <a:pt x="2706879" y="3271452"/>
                </a:moveTo>
                <a:cubicBezTo>
                  <a:pt x="2702302" y="3270308"/>
                  <a:pt x="2697318" y="3271981"/>
                  <a:pt x="2695766" y="3274509"/>
                </a:cubicBezTo>
                <a:cubicBezTo>
                  <a:pt x="2694216" y="3277040"/>
                  <a:pt x="2696101" y="3280427"/>
                  <a:pt x="2705257" y="3282714"/>
                </a:cubicBezTo>
                <a:cubicBezTo>
                  <a:pt x="2706068" y="3277083"/>
                  <a:pt x="2706068" y="3277083"/>
                  <a:pt x="2706879" y="3271452"/>
                </a:cubicBezTo>
                <a:close/>
                <a:moveTo>
                  <a:pt x="5109461" y="3271149"/>
                </a:moveTo>
                <a:cubicBezTo>
                  <a:pt x="5109029" y="3273505"/>
                  <a:pt x="5108102" y="3273886"/>
                  <a:pt x="5106246" y="3274646"/>
                </a:cubicBezTo>
                <a:cubicBezTo>
                  <a:pt x="5105875" y="3281339"/>
                  <a:pt x="5110017" y="3277461"/>
                  <a:pt x="5111933" y="3281036"/>
                </a:cubicBezTo>
                <a:cubicBezTo>
                  <a:pt x="5112612" y="3279668"/>
                  <a:pt x="5112366" y="3278680"/>
                  <a:pt x="5111763" y="3277290"/>
                </a:cubicBezTo>
                <a:cubicBezTo>
                  <a:pt x="5111161" y="3275902"/>
                  <a:pt x="5110203" y="3274115"/>
                  <a:pt x="5109461" y="3271149"/>
                </a:cubicBezTo>
                <a:close/>
                <a:moveTo>
                  <a:pt x="399237" y="3271149"/>
                </a:moveTo>
                <a:cubicBezTo>
                  <a:pt x="398804" y="3273505"/>
                  <a:pt x="397878" y="3273886"/>
                  <a:pt x="396022" y="3274646"/>
                </a:cubicBezTo>
                <a:cubicBezTo>
                  <a:pt x="395651" y="3281339"/>
                  <a:pt x="399793" y="3277461"/>
                  <a:pt x="401709" y="3281036"/>
                </a:cubicBezTo>
                <a:cubicBezTo>
                  <a:pt x="402388" y="3279668"/>
                  <a:pt x="402142" y="3278680"/>
                  <a:pt x="401539" y="3277290"/>
                </a:cubicBezTo>
                <a:cubicBezTo>
                  <a:pt x="400936" y="3275902"/>
                  <a:pt x="399979" y="3274115"/>
                  <a:pt x="399237" y="3271149"/>
                </a:cubicBezTo>
                <a:close/>
                <a:moveTo>
                  <a:pt x="11121295" y="3270235"/>
                </a:moveTo>
                <a:cubicBezTo>
                  <a:pt x="11109092" y="3270627"/>
                  <a:pt x="11120056" y="3273921"/>
                  <a:pt x="11117578" y="3281298"/>
                </a:cubicBezTo>
                <a:cubicBezTo>
                  <a:pt x="11117578" y="3281298"/>
                  <a:pt x="11118817" y="3277610"/>
                  <a:pt x="11129784" y="3280906"/>
                </a:cubicBezTo>
                <a:cubicBezTo>
                  <a:pt x="11131023" y="3277218"/>
                  <a:pt x="11118817" y="3277610"/>
                  <a:pt x="11121295" y="3270235"/>
                </a:cubicBezTo>
                <a:close/>
                <a:moveTo>
                  <a:pt x="6771150" y="3269747"/>
                </a:moveTo>
                <a:cubicBezTo>
                  <a:pt x="6762725" y="3273104"/>
                  <a:pt x="6762826" y="3275972"/>
                  <a:pt x="6771350" y="3275485"/>
                </a:cubicBezTo>
                <a:cubicBezTo>
                  <a:pt x="6779875" y="3274996"/>
                  <a:pt x="6779875" y="3274996"/>
                  <a:pt x="6779775" y="3272128"/>
                </a:cubicBezTo>
                <a:cubicBezTo>
                  <a:pt x="6779675" y="3269259"/>
                  <a:pt x="6771150" y="3269747"/>
                  <a:pt x="6771150" y="3269747"/>
                </a:cubicBezTo>
                <a:close/>
                <a:moveTo>
                  <a:pt x="2060926" y="3269747"/>
                </a:moveTo>
                <a:cubicBezTo>
                  <a:pt x="2052502" y="3273104"/>
                  <a:pt x="2052602" y="3275972"/>
                  <a:pt x="2061127" y="3275485"/>
                </a:cubicBezTo>
                <a:cubicBezTo>
                  <a:pt x="2069651" y="3274996"/>
                  <a:pt x="2069651" y="3274996"/>
                  <a:pt x="2069551" y="3272128"/>
                </a:cubicBezTo>
                <a:cubicBezTo>
                  <a:pt x="2069451" y="3269259"/>
                  <a:pt x="2060926" y="3269747"/>
                  <a:pt x="2060926" y="3269747"/>
                </a:cubicBezTo>
                <a:close/>
                <a:moveTo>
                  <a:pt x="5086679" y="3269585"/>
                </a:moveTo>
                <a:cubicBezTo>
                  <a:pt x="5084251" y="3272722"/>
                  <a:pt x="5088621" y="3277355"/>
                  <a:pt x="5088621" y="3277355"/>
                </a:cubicBezTo>
                <a:cubicBezTo>
                  <a:pt x="5089835" y="3276857"/>
                  <a:pt x="5090321" y="3276390"/>
                  <a:pt x="5090367" y="3275903"/>
                </a:cubicBezTo>
                <a:cubicBezTo>
                  <a:pt x="5090503" y="3274442"/>
                  <a:pt x="5086678" y="3272798"/>
                  <a:pt x="5086679" y="3269585"/>
                </a:cubicBezTo>
                <a:close/>
                <a:moveTo>
                  <a:pt x="376455" y="3269585"/>
                </a:moveTo>
                <a:cubicBezTo>
                  <a:pt x="374027" y="3272722"/>
                  <a:pt x="378397" y="3277355"/>
                  <a:pt x="378397" y="3277355"/>
                </a:cubicBezTo>
                <a:cubicBezTo>
                  <a:pt x="379612" y="3276857"/>
                  <a:pt x="380097" y="3276390"/>
                  <a:pt x="380142" y="3275903"/>
                </a:cubicBezTo>
                <a:cubicBezTo>
                  <a:pt x="380279" y="3274442"/>
                  <a:pt x="376454" y="3272798"/>
                  <a:pt x="376455" y="3269585"/>
                </a:cubicBezTo>
                <a:close/>
                <a:moveTo>
                  <a:pt x="7373560" y="3266407"/>
                </a:moveTo>
                <a:cubicBezTo>
                  <a:pt x="7373560" y="3266407"/>
                  <a:pt x="7372749" y="3272037"/>
                  <a:pt x="7372749" y="3272037"/>
                </a:cubicBezTo>
                <a:cubicBezTo>
                  <a:pt x="7378853" y="3273563"/>
                  <a:pt x="7378853" y="3273563"/>
                  <a:pt x="7378853" y="3273563"/>
                </a:cubicBezTo>
                <a:cubicBezTo>
                  <a:pt x="7378853" y="3273563"/>
                  <a:pt x="7379665" y="3267931"/>
                  <a:pt x="7379665" y="3267931"/>
                </a:cubicBezTo>
                <a:cubicBezTo>
                  <a:pt x="7379665" y="3267931"/>
                  <a:pt x="7379665" y="3267931"/>
                  <a:pt x="7373560" y="3266407"/>
                </a:cubicBezTo>
                <a:close/>
                <a:moveTo>
                  <a:pt x="2663336" y="3266407"/>
                </a:moveTo>
                <a:cubicBezTo>
                  <a:pt x="2663336" y="3266407"/>
                  <a:pt x="2662526" y="3272037"/>
                  <a:pt x="2662526" y="3272037"/>
                </a:cubicBezTo>
                <a:cubicBezTo>
                  <a:pt x="2668629" y="3273563"/>
                  <a:pt x="2668629" y="3273563"/>
                  <a:pt x="2668629" y="3273563"/>
                </a:cubicBezTo>
                <a:cubicBezTo>
                  <a:pt x="2668629" y="3273563"/>
                  <a:pt x="2669441" y="3267931"/>
                  <a:pt x="2669441" y="3267931"/>
                </a:cubicBezTo>
                <a:cubicBezTo>
                  <a:pt x="2669441" y="3267931"/>
                  <a:pt x="2669441" y="3267931"/>
                  <a:pt x="2663336" y="3266407"/>
                </a:cubicBezTo>
                <a:close/>
                <a:moveTo>
                  <a:pt x="6803676" y="3265873"/>
                </a:moveTo>
                <a:cubicBezTo>
                  <a:pt x="6803676" y="3265873"/>
                  <a:pt x="6803676" y="3265873"/>
                  <a:pt x="6794649" y="3266390"/>
                </a:cubicBezTo>
                <a:cubicBezTo>
                  <a:pt x="6794719" y="3268399"/>
                  <a:pt x="6794719" y="3268399"/>
                  <a:pt x="6794719" y="3268399"/>
                </a:cubicBezTo>
                <a:cubicBezTo>
                  <a:pt x="6794719" y="3268399"/>
                  <a:pt x="6794719" y="3268399"/>
                  <a:pt x="6803746" y="3267883"/>
                </a:cubicBezTo>
                <a:cubicBezTo>
                  <a:pt x="6803746" y="3267883"/>
                  <a:pt x="6803746" y="3267883"/>
                  <a:pt x="6803676" y="3265873"/>
                </a:cubicBezTo>
                <a:close/>
                <a:moveTo>
                  <a:pt x="2093452" y="3265873"/>
                </a:moveTo>
                <a:cubicBezTo>
                  <a:pt x="2093452" y="3265873"/>
                  <a:pt x="2093452" y="3265873"/>
                  <a:pt x="2084425" y="3266390"/>
                </a:cubicBezTo>
                <a:cubicBezTo>
                  <a:pt x="2084495" y="3268399"/>
                  <a:pt x="2084495" y="3268399"/>
                  <a:pt x="2084495" y="3268399"/>
                </a:cubicBezTo>
                <a:cubicBezTo>
                  <a:pt x="2084495" y="3268399"/>
                  <a:pt x="2084495" y="3268399"/>
                  <a:pt x="2093522" y="3267883"/>
                </a:cubicBezTo>
                <a:cubicBezTo>
                  <a:pt x="2093522" y="3267883"/>
                  <a:pt x="2093522" y="3267883"/>
                  <a:pt x="2093452" y="3265873"/>
                </a:cubicBezTo>
                <a:close/>
                <a:moveTo>
                  <a:pt x="6947364" y="3265704"/>
                </a:moveTo>
                <a:cubicBezTo>
                  <a:pt x="6938840" y="3266192"/>
                  <a:pt x="6938938" y="3268981"/>
                  <a:pt x="6947560" y="3271283"/>
                </a:cubicBezTo>
                <a:cubicBezTo>
                  <a:pt x="6939132" y="3274559"/>
                  <a:pt x="6939034" y="3271771"/>
                  <a:pt x="6930510" y="3272258"/>
                </a:cubicBezTo>
                <a:cubicBezTo>
                  <a:pt x="6939230" y="3277350"/>
                  <a:pt x="6947851" y="3279651"/>
                  <a:pt x="6956473" y="3281952"/>
                </a:cubicBezTo>
                <a:cubicBezTo>
                  <a:pt x="6964995" y="3281466"/>
                  <a:pt x="6964995" y="3281466"/>
                  <a:pt x="6964995" y="3281466"/>
                </a:cubicBezTo>
                <a:cubicBezTo>
                  <a:pt x="6973520" y="3280979"/>
                  <a:pt x="6973618" y="3283766"/>
                  <a:pt x="6973715" y="3286557"/>
                </a:cubicBezTo>
                <a:cubicBezTo>
                  <a:pt x="6990569" y="3280003"/>
                  <a:pt x="6999288" y="3285094"/>
                  <a:pt x="7007910" y="3287395"/>
                </a:cubicBezTo>
                <a:cubicBezTo>
                  <a:pt x="7016386" y="3285513"/>
                  <a:pt x="7022731" y="3283754"/>
                  <a:pt x="7025866" y="3281827"/>
                </a:cubicBezTo>
                <a:cubicBezTo>
                  <a:pt x="7029003" y="3279901"/>
                  <a:pt x="7028929" y="3277809"/>
                  <a:pt x="7024570" y="3275263"/>
                </a:cubicBezTo>
                <a:cubicBezTo>
                  <a:pt x="7015948" y="3272961"/>
                  <a:pt x="7016046" y="3275750"/>
                  <a:pt x="7015948" y="3272961"/>
                </a:cubicBezTo>
                <a:cubicBezTo>
                  <a:pt x="7015948" y="3272961"/>
                  <a:pt x="7007327" y="3270659"/>
                  <a:pt x="7007327" y="3270659"/>
                </a:cubicBezTo>
                <a:cubicBezTo>
                  <a:pt x="7007327" y="3270659"/>
                  <a:pt x="7007424" y="3273449"/>
                  <a:pt x="7007424" y="3273449"/>
                </a:cubicBezTo>
                <a:cubicBezTo>
                  <a:pt x="6998899" y="3273937"/>
                  <a:pt x="6998899" y="3273937"/>
                  <a:pt x="6998899" y="3273937"/>
                </a:cubicBezTo>
                <a:cubicBezTo>
                  <a:pt x="6990375" y="3274424"/>
                  <a:pt x="6990473" y="3277214"/>
                  <a:pt x="6990473" y="3277214"/>
                </a:cubicBezTo>
                <a:cubicBezTo>
                  <a:pt x="6964899" y="3278676"/>
                  <a:pt x="6964607" y="3270309"/>
                  <a:pt x="6947364" y="3265704"/>
                </a:cubicBezTo>
                <a:close/>
                <a:moveTo>
                  <a:pt x="2237141" y="3265704"/>
                </a:moveTo>
                <a:cubicBezTo>
                  <a:pt x="2228616" y="3266192"/>
                  <a:pt x="2228714" y="3268981"/>
                  <a:pt x="2237336" y="3271283"/>
                </a:cubicBezTo>
                <a:cubicBezTo>
                  <a:pt x="2228908" y="3274559"/>
                  <a:pt x="2228811" y="3271771"/>
                  <a:pt x="2220286" y="3272258"/>
                </a:cubicBezTo>
                <a:cubicBezTo>
                  <a:pt x="2229006" y="3277350"/>
                  <a:pt x="2237627" y="3279651"/>
                  <a:pt x="2246249" y="3281952"/>
                </a:cubicBezTo>
                <a:cubicBezTo>
                  <a:pt x="2254771" y="3281466"/>
                  <a:pt x="2254771" y="3281466"/>
                  <a:pt x="2254771" y="3281466"/>
                </a:cubicBezTo>
                <a:cubicBezTo>
                  <a:pt x="2263296" y="3280979"/>
                  <a:pt x="2263395" y="3283766"/>
                  <a:pt x="2263491" y="3286557"/>
                </a:cubicBezTo>
                <a:cubicBezTo>
                  <a:pt x="2280346" y="3280003"/>
                  <a:pt x="2289064" y="3285094"/>
                  <a:pt x="2297686" y="3287395"/>
                </a:cubicBezTo>
                <a:cubicBezTo>
                  <a:pt x="2306163" y="3285513"/>
                  <a:pt x="2312507" y="3283754"/>
                  <a:pt x="2315643" y="3281827"/>
                </a:cubicBezTo>
                <a:cubicBezTo>
                  <a:pt x="2318780" y="3279901"/>
                  <a:pt x="2318705" y="3277809"/>
                  <a:pt x="2314347" y="3275263"/>
                </a:cubicBezTo>
                <a:cubicBezTo>
                  <a:pt x="2305725" y="3272961"/>
                  <a:pt x="2305822" y="3275750"/>
                  <a:pt x="2305725" y="3272961"/>
                </a:cubicBezTo>
                <a:cubicBezTo>
                  <a:pt x="2305725" y="3272961"/>
                  <a:pt x="2297104" y="3270659"/>
                  <a:pt x="2297104" y="3270659"/>
                </a:cubicBezTo>
                <a:cubicBezTo>
                  <a:pt x="2297104" y="3270659"/>
                  <a:pt x="2297200" y="3273449"/>
                  <a:pt x="2297200" y="3273449"/>
                </a:cubicBezTo>
                <a:cubicBezTo>
                  <a:pt x="2288676" y="3273937"/>
                  <a:pt x="2288676" y="3273937"/>
                  <a:pt x="2288676" y="3273937"/>
                </a:cubicBezTo>
                <a:cubicBezTo>
                  <a:pt x="2280151" y="3274424"/>
                  <a:pt x="2280249" y="3277214"/>
                  <a:pt x="2280249" y="3277214"/>
                </a:cubicBezTo>
                <a:cubicBezTo>
                  <a:pt x="2254675" y="3278676"/>
                  <a:pt x="2254383" y="3270309"/>
                  <a:pt x="2237141" y="3265704"/>
                </a:cubicBezTo>
                <a:close/>
                <a:moveTo>
                  <a:pt x="6618049" y="3264648"/>
                </a:moveTo>
                <a:cubicBezTo>
                  <a:pt x="6626488" y="3264165"/>
                  <a:pt x="6618242" y="3270180"/>
                  <a:pt x="6626584" y="3266931"/>
                </a:cubicBezTo>
                <a:cubicBezTo>
                  <a:pt x="6626681" y="3269697"/>
                  <a:pt x="6618242" y="3270180"/>
                  <a:pt x="6609803" y="3270661"/>
                </a:cubicBezTo>
                <a:cubicBezTo>
                  <a:pt x="6618145" y="3267413"/>
                  <a:pt x="6601170" y="3265613"/>
                  <a:pt x="6618049" y="3264648"/>
                </a:cubicBezTo>
                <a:close/>
                <a:moveTo>
                  <a:pt x="1907825" y="3264648"/>
                </a:moveTo>
                <a:cubicBezTo>
                  <a:pt x="1916264" y="3264165"/>
                  <a:pt x="1908018" y="3270180"/>
                  <a:pt x="1916361" y="3266931"/>
                </a:cubicBezTo>
                <a:cubicBezTo>
                  <a:pt x="1916457" y="3269697"/>
                  <a:pt x="1908018" y="3270180"/>
                  <a:pt x="1899579" y="3270661"/>
                </a:cubicBezTo>
                <a:cubicBezTo>
                  <a:pt x="1907921" y="3267413"/>
                  <a:pt x="1890946" y="3265613"/>
                  <a:pt x="1907825" y="3264648"/>
                </a:cubicBezTo>
                <a:close/>
                <a:moveTo>
                  <a:pt x="6972398" y="3263141"/>
                </a:moveTo>
                <a:cubicBezTo>
                  <a:pt x="6967898" y="3263776"/>
                  <a:pt x="6963411" y="3264787"/>
                  <a:pt x="6963411" y="3264787"/>
                </a:cubicBezTo>
                <a:cubicBezTo>
                  <a:pt x="6963463" y="3266293"/>
                  <a:pt x="6965747" y="3266917"/>
                  <a:pt x="6969131" y="3266724"/>
                </a:cubicBezTo>
                <a:cubicBezTo>
                  <a:pt x="6972515" y="3266530"/>
                  <a:pt x="6977002" y="3265518"/>
                  <a:pt x="6981463" y="3263755"/>
                </a:cubicBezTo>
                <a:cubicBezTo>
                  <a:pt x="6981411" y="3262248"/>
                  <a:pt x="6976898" y="3262507"/>
                  <a:pt x="6972398" y="3263141"/>
                </a:cubicBezTo>
                <a:close/>
                <a:moveTo>
                  <a:pt x="2262174" y="3263141"/>
                </a:moveTo>
                <a:cubicBezTo>
                  <a:pt x="2257674" y="3263776"/>
                  <a:pt x="2253187" y="3264787"/>
                  <a:pt x="2253187" y="3264787"/>
                </a:cubicBezTo>
                <a:cubicBezTo>
                  <a:pt x="2253239" y="3266293"/>
                  <a:pt x="2255523" y="3266917"/>
                  <a:pt x="2258907" y="3266724"/>
                </a:cubicBezTo>
                <a:cubicBezTo>
                  <a:pt x="2262292" y="3266530"/>
                  <a:pt x="2266778" y="3265518"/>
                  <a:pt x="2271239" y="3263755"/>
                </a:cubicBezTo>
                <a:cubicBezTo>
                  <a:pt x="2271187" y="3262248"/>
                  <a:pt x="2266674" y="3262507"/>
                  <a:pt x="2262174" y="3263141"/>
                </a:cubicBezTo>
                <a:close/>
                <a:moveTo>
                  <a:pt x="7056784" y="3262465"/>
                </a:moveTo>
                <a:cubicBezTo>
                  <a:pt x="7052270" y="3262723"/>
                  <a:pt x="7052315" y="3263978"/>
                  <a:pt x="7054604" y="3264791"/>
                </a:cubicBezTo>
                <a:cubicBezTo>
                  <a:pt x="7056893" y="3265603"/>
                  <a:pt x="7061428" y="3265973"/>
                  <a:pt x="7065896" y="3264460"/>
                </a:cubicBezTo>
                <a:cubicBezTo>
                  <a:pt x="7065896" y="3264460"/>
                  <a:pt x="7056784" y="3262465"/>
                  <a:pt x="7056784" y="3262465"/>
                </a:cubicBezTo>
                <a:close/>
                <a:moveTo>
                  <a:pt x="2346560" y="3262465"/>
                </a:moveTo>
                <a:cubicBezTo>
                  <a:pt x="2342047" y="3262723"/>
                  <a:pt x="2342091" y="3263978"/>
                  <a:pt x="2344380" y="3264791"/>
                </a:cubicBezTo>
                <a:cubicBezTo>
                  <a:pt x="2346670" y="3265603"/>
                  <a:pt x="2351204" y="3265973"/>
                  <a:pt x="2355673" y="3264460"/>
                </a:cubicBezTo>
                <a:cubicBezTo>
                  <a:pt x="2355673" y="3264460"/>
                  <a:pt x="2346560" y="3262465"/>
                  <a:pt x="2346560" y="3262465"/>
                </a:cubicBezTo>
                <a:close/>
                <a:moveTo>
                  <a:pt x="6541225" y="3260762"/>
                </a:moveTo>
                <a:cubicBezTo>
                  <a:pt x="6541225" y="3260762"/>
                  <a:pt x="6532198" y="3261278"/>
                  <a:pt x="6532198" y="3261278"/>
                </a:cubicBezTo>
                <a:cubicBezTo>
                  <a:pt x="6532198" y="3261278"/>
                  <a:pt x="6532198" y="3261278"/>
                  <a:pt x="6532303" y="3264290"/>
                </a:cubicBezTo>
                <a:cubicBezTo>
                  <a:pt x="6532303" y="3264290"/>
                  <a:pt x="6534560" y="3264161"/>
                  <a:pt x="6536818" y="3264033"/>
                </a:cubicBezTo>
                <a:lnTo>
                  <a:pt x="6539641" y="3263871"/>
                </a:lnTo>
                <a:lnTo>
                  <a:pt x="6539102" y="3266205"/>
                </a:lnTo>
                <a:cubicBezTo>
                  <a:pt x="6539742" y="3268304"/>
                  <a:pt x="6541656" y="3269767"/>
                  <a:pt x="6541656" y="3269767"/>
                </a:cubicBezTo>
                <a:cubicBezTo>
                  <a:pt x="6542928" y="3269129"/>
                  <a:pt x="6544201" y="3268492"/>
                  <a:pt x="6544201" y="3268492"/>
                </a:cubicBezTo>
                <a:cubicBezTo>
                  <a:pt x="6545473" y="3267856"/>
                  <a:pt x="6545473" y="3267856"/>
                  <a:pt x="6545473" y="3267856"/>
                </a:cubicBezTo>
                <a:cubicBezTo>
                  <a:pt x="6543560" y="3266393"/>
                  <a:pt x="6543560" y="3266393"/>
                  <a:pt x="6542920" y="3264295"/>
                </a:cubicBezTo>
                <a:lnTo>
                  <a:pt x="6540990" y="3263794"/>
                </a:lnTo>
                <a:lnTo>
                  <a:pt x="6541331" y="3263774"/>
                </a:lnTo>
                <a:cubicBezTo>
                  <a:pt x="6541225" y="3260762"/>
                  <a:pt x="6541225" y="3260762"/>
                  <a:pt x="6541225" y="3260762"/>
                </a:cubicBezTo>
                <a:cubicBezTo>
                  <a:pt x="6548073" y="3262634"/>
                  <a:pt x="6544767" y="3265087"/>
                  <a:pt x="6550302" y="3265761"/>
                </a:cubicBezTo>
                <a:cubicBezTo>
                  <a:pt x="6552147" y="3265986"/>
                  <a:pt x="6554974" y="3266012"/>
                  <a:pt x="6559487" y="3265754"/>
                </a:cubicBezTo>
                <a:cubicBezTo>
                  <a:pt x="6559382" y="3262742"/>
                  <a:pt x="6559277" y="3259729"/>
                  <a:pt x="6541225" y="3260762"/>
                </a:cubicBezTo>
                <a:close/>
                <a:moveTo>
                  <a:pt x="1831001" y="3260762"/>
                </a:moveTo>
                <a:cubicBezTo>
                  <a:pt x="1831001" y="3260762"/>
                  <a:pt x="1821975" y="3261278"/>
                  <a:pt x="1821975" y="3261278"/>
                </a:cubicBezTo>
                <a:cubicBezTo>
                  <a:pt x="1821975" y="3261278"/>
                  <a:pt x="1821975" y="3261278"/>
                  <a:pt x="1822079" y="3264290"/>
                </a:cubicBezTo>
                <a:cubicBezTo>
                  <a:pt x="1822079" y="3264290"/>
                  <a:pt x="1824336" y="3264161"/>
                  <a:pt x="1826594" y="3264033"/>
                </a:cubicBezTo>
                <a:lnTo>
                  <a:pt x="1829417" y="3263871"/>
                </a:lnTo>
                <a:lnTo>
                  <a:pt x="1828878" y="3266205"/>
                </a:lnTo>
                <a:cubicBezTo>
                  <a:pt x="1829519" y="3268304"/>
                  <a:pt x="1831432" y="3269767"/>
                  <a:pt x="1831432" y="3269767"/>
                </a:cubicBezTo>
                <a:cubicBezTo>
                  <a:pt x="1832705" y="3269129"/>
                  <a:pt x="1833977" y="3268492"/>
                  <a:pt x="1833977" y="3268492"/>
                </a:cubicBezTo>
                <a:cubicBezTo>
                  <a:pt x="1835250" y="3267856"/>
                  <a:pt x="1835250" y="3267856"/>
                  <a:pt x="1835250" y="3267856"/>
                </a:cubicBezTo>
                <a:cubicBezTo>
                  <a:pt x="1833336" y="3266393"/>
                  <a:pt x="1833336" y="3266393"/>
                  <a:pt x="1832696" y="3264295"/>
                </a:cubicBezTo>
                <a:lnTo>
                  <a:pt x="1830766" y="3263794"/>
                </a:lnTo>
                <a:lnTo>
                  <a:pt x="1831107" y="3263774"/>
                </a:lnTo>
                <a:cubicBezTo>
                  <a:pt x="1831001" y="3260762"/>
                  <a:pt x="1831001" y="3260762"/>
                  <a:pt x="1831001" y="3260762"/>
                </a:cubicBezTo>
                <a:cubicBezTo>
                  <a:pt x="1837849" y="3262634"/>
                  <a:pt x="1834543" y="3265087"/>
                  <a:pt x="1840078" y="3265761"/>
                </a:cubicBezTo>
                <a:cubicBezTo>
                  <a:pt x="1841923" y="3265986"/>
                  <a:pt x="1844750" y="3266012"/>
                  <a:pt x="1849263" y="3265754"/>
                </a:cubicBezTo>
                <a:cubicBezTo>
                  <a:pt x="1849158" y="3262742"/>
                  <a:pt x="1849053" y="3259729"/>
                  <a:pt x="1831001" y="3260762"/>
                </a:cubicBezTo>
                <a:close/>
                <a:moveTo>
                  <a:pt x="8522732" y="3257675"/>
                </a:moveTo>
                <a:lnTo>
                  <a:pt x="8525508" y="3258323"/>
                </a:lnTo>
                <a:lnTo>
                  <a:pt x="8526095" y="3259862"/>
                </a:lnTo>
                <a:lnTo>
                  <a:pt x="8522992" y="3265526"/>
                </a:lnTo>
                <a:cubicBezTo>
                  <a:pt x="8523404" y="3267065"/>
                  <a:pt x="8523678" y="3268091"/>
                  <a:pt x="8518386" y="3269355"/>
                </a:cubicBezTo>
                <a:lnTo>
                  <a:pt x="8529339" y="3268369"/>
                </a:lnTo>
                <a:lnTo>
                  <a:pt x="8529413" y="3268564"/>
                </a:lnTo>
                <a:cubicBezTo>
                  <a:pt x="8528940" y="3273459"/>
                  <a:pt x="8526361" y="3277944"/>
                  <a:pt x="8521914" y="3279574"/>
                </a:cubicBezTo>
                <a:cubicBezTo>
                  <a:pt x="8521914" y="3279574"/>
                  <a:pt x="8513967" y="3273047"/>
                  <a:pt x="8513967" y="3273047"/>
                </a:cubicBezTo>
                <a:cubicBezTo>
                  <a:pt x="8513494" y="3277942"/>
                  <a:pt x="8504126" y="3286095"/>
                  <a:pt x="8512074" y="3292623"/>
                </a:cubicBezTo>
                <a:lnTo>
                  <a:pt x="8504410" y="3294687"/>
                </a:lnTo>
                <a:lnTo>
                  <a:pt x="8503589" y="3291607"/>
                </a:lnTo>
                <a:cubicBezTo>
                  <a:pt x="8502353" y="3286820"/>
                  <a:pt x="8502213" y="3282078"/>
                  <a:pt x="8506471" y="3278052"/>
                </a:cubicBezTo>
                <a:cubicBezTo>
                  <a:pt x="8506346" y="3273837"/>
                  <a:pt x="8504030" y="3269529"/>
                  <a:pt x="8501715" y="3265221"/>
                </a:cubicBezTo>
                <a:cubicBezTo>
                  <a:pt x="8495203" y="3267048"/>
                  <a:pt x="8493011" y="3266953"/>
                  <a:pt x="8488752" y="3270980"/>
                </a:cubicBezTo>
                <a:cubicBezTo>
                  <a:pt x="8482117" y="3268592"/>
                  <a:pt x="8486499" y="3268779"/>
                  <a:pt x="8486313" y="3262457"/>
                </a:cubicBezTo>
                <a:cubicBezTo>
                  <a:pt x="8491289" y="3264250"/>
                  <a:pt x="8495368" y="3263372"/>
                  <a:pt x="8498442" y="3260972"/>
                </a:cubicBezTo>
                <a:lnTo>
                  <a:pt x="8498619" y="3260665"/>
                </a:lnTo>
                <a:lnTo>
                  <a:pt x="8503344" y="3266468"/>
                </a:lnTo>
                <a:cubicBezTo>
                  <a:pt x="8504759" y="3268458"/>
                  <a:pt x="8505665" y="3270191"/>
                  <a:pt x="8505546" y="3271414"/>
                </a:cubicBezTo>
                <a:cubicBezTo>
                  <a:pt x="8509994" y="3269783"/>
                  <a:pt x="8514441" y="3268153"/>
                  <a:pt x="8517894" y="3265707"/>
                </a:cubicBezTo>
                <a:close/>
                <a:moveTo>
                  <a:pt x="5108950" y="3256563"/>
                </a:moveTo>
                <a:cubicBezTo>
                  <a:pt x="5106054" y="3257750"/>
                  <a:pt x="5105042" y="3266472"/>
                  <a:pt x="5102663" y="3261217"/>
                </a:cubicBezTo>
                <a:cubicBezTo>
                  <a:pt x="5100955" y="3265031"/>
                  <a:pt x="5102267" y="3267089"/>
                  <a:pt x="5104491" y="3267995"/>
                </a:cubicBezTo>
                <a:cubicBezTo>
                  <a:pt x="5106712" y="3268901"/>
                  <a:pt x="5109844" y="3268655"/>
                  <a:pt x="5111775" y="3267864"/>
                </a:cubicBezTo>
                <a:cubicBezTo>
                  <a:pt x="5107938" y="3265283"/>
                  <a:pt x="5111798" y="3263701"/>
                  <a:pt x="5113260" y="3261026"/>
                </a:cubicBezTo>
                <a:cubicBezTo>
                  <a:pt x="5111822" y="3259539"/>
                  <a:pt x="5109893" y="3260331"/>
                  <a:pt x="5108950" y="3256563"/>
                </a:cubicBezTo>
                <a:close/>
                <a:moveTo>
                  <a:pt x="398726" y="3256563"/>
                </a:moveTo>
                <a:cubicBezTo>
                  <a:pt x="395830" y="3257750"/>
                  <a:pt x="394817" y="3266472"/>
                  <a:pt x="392439" y="3261217"/>
                </a:cubicBezTo>
                <a:cubicBezTo>
                  <a:pt x="390731" y="3265031"/>
                  <a:pt x="392043" y="3267089"/>
                  <a:pt x="394266" y="3267995"/>
                </a:cubicBezTo>
                <a:cubicBezTo>
                  <a:pt x="396488" y="3268901"/>
                  <a:pt x="399621" y="3268655"/>
                  <a:pt x="401551" y="3267864"/>
                </a:cubicBezTo>
                <a:cubicBezTo>
                  <a:pt x="397714" y="3265283"/>
                  <a:pt x="401575" y="3263701"/>
                  <a:pt x="403035" y="3261026"/>
                </a:cubicBezTo>
                <a:cubicBezTo>
                  <a:pt x="401598" y="3259539"/>
                  <a:pt x="399668" y="3260331"/>
                  <a:pt x="398726" y="3256563"/>
                </a:cubicBezTo>
                <a:close/>
                <a:moveTo>
                  <a:pt x="6534020" y="3255891"/>
                </a:moveTo>
                <a:lnTo>
                  <a:pt x="6535689" y="3256406"/>
                </a:lnTo>
                <a:lnTo>
                  <a:pt x="6534890" y="3256742"/>
                </a:lnTo>
                <a:lnTo>
                  <a:pt x="6533043" y="3255935"/>
                </a:lnTo>
                <a:close/>
                <a:moveTo>
                  <a:pt x="1823796" y="3255891"/>
                </a:moveTo>
                <a:lnTo>
                  <a:pt x="1825465" y="3256406"/>
                </a:lnTo>
                <a:lnTo>
                  <a:pt x="1824666" y="3256742"/>
                </a:lnTo>
                <a:lnTo>
                  <a:pt x="1822819" y="3255935"/>
                </a:lnTo>
                <a:close/>
                <a:moveTo>
                  <a:pt x="7023374" y="3255321"/>
                </a:moveTo>
                <a:cubicBezTo>
                  <a:pt x="7014347" y="3255838"/>
                  <a:pt x="7014347" y="3255838"/>
                  <a:pt x="7014347" y="3255838"/>
                </a:cubicBezTo>
                <a:cubicBezTo>
                  <a:pt x="7014452" y="3258849"/>
                  <a:pt x="7014452" y="3258849"/>
                  <a:pt x="7014452" y="3258849"/>
                </a:cubicBezTo>
                <a:cubicBezTo>
                  <a:pt x="7005425" y="3259365"/>
                  <a:pt x="7005425" y="3259365"/>
                  <a:pt x="6996400" y="3259882"/>
                </a:cubicBezTo>
                <a:cubicBezTo>
                  <a:pt x="6996558" y="3264401"/>
                  <a:pt x="6996656" y="3267225"/>
                  <a:pt x="7004266" y="3266649"/>
                </a:cubicBezTo>
                <a:cubicBezTo>
                  <a:pt x="7006803" y="3266456"/>
                  <a:pt x="7010175" y="3265886"/>
                  <a:pt x="7014662" y="3264875"/>
                </a:cubicBezTo>
                <a:cubicBezTo>
                  <a:pt x="7014662" y="3264875"/>
                  <a:pt x="7014556" y="3261862"/>
                  <a:pt x="7014452" y="3258849"/>
                </a:cubicBezTo>
                <a:cubicBezTo>
                  <a:pt x="7014452" y="3258849"/>
                  <a:pt x="7014452" y="3258849"/>
                  <a:pt x="7023478" y="3258333"/>
                </a:cubicBezTo>
                <a:cubicBezTo>
                  <a:pt x="7023478" y="3258333"/>
                  <a:pt x="7023478" y="3258333"/>
                  <a:pt x="7023374" y="3255321"/>
                </a:cubicBezTo>
                <a:close/>
                <a:moveTo>
                  <a:pt x="2313150" y="3255321"/>
                </a:moveTo>
                <a:cubicBezTo>
                  <a:pt x="2304124" y="3255838"/>
                  <a:pt x="2304124" y="3255838"/>
                  <a:pt x="2304124" y="3255838"/>
                </a:cubicBezTo>
                <a:cubicBezTo>
                  <a:pt x="2304228" y="3258849"/>
                  <a:pt x="2304228" y="3258849"/>
                  <a:pt x="2304228" y="3258849"/>
                </a:cubicBezTo>
                <a:cubicBezTo>
                  <a:pt x="2295202" y="3259365"/>
                  <a:pt x="2295202" y="3259365"/>
                  <a:pt x="2286176" y="3259882"/>
                </a:cubicBezTo>
                <a:cubicBezTo>
                  <a:pt x="2286334" y="3264401"/>
                  <a:pt x="2286433" y="3267225"/>
                  <a:pt x="2294043" y="3266649"/>
                </a:cubicBezTo>
                <a:cubicBezTo>
                  <a:pt x="2296580" y="3266456"/>
                  <a:pt x="2299951" y="3265886"/>
                  <a:pt x="2304438" y="3264875"/>
                </a:cubicBezTo>
                <a:cubicBezTo>
                  <a:pt x="2304438" y="3264875"/>
                  <a:pt x="2304333" y="3261862"/>
                  <a:pt x="2304228" y="3258849"/>
                </a:cubicBezTo>
                <a:cubicBezTo>
                  <a:pt x="2304228" y="3258849"/>
                  <a:pt x="2304228" y="3258849"/>
                  <a:pt x="2313255" y="3258333"/>
                </a:cubicBezTo>
                <a:cubicBezTo>
                  <a:pt x="2313255" y="3258333"/>
                  <a:pt x="2313255" y="3258333"/>
                  <a:pt x="2313150" y="3255321"/>
                </a:cubicBezTo>
                <a:close/>
                <a:moveTo>
                  <a:pt x="3814057" y="3255105"/>
                </a:moveTo>
                <a:cubicBezTo>
                  <a:pt x="3822005" y="3261633"/>
                  <a:pt x="3820586" y="3276313"/>
                  <a:pt x="3811690" y="3279574"/>
                </a:cubicBezTo>
                <a:cubicBezTo>
                  <a:pt x="3811690" y="3279574"/>
                  <a:pt x="3803744" y="3273047"/>
                  <a:pt x="3803744" y="3273047"/>
                </a:cubicBezTo>
                <a:cubicBezTo>
                  <a:pt x="3803270" y="3277942"/>
                  <a:pt x="3793902" y="3286095"/>
                  <a:pt x="3801851" y="3292623"/>
                </a:cubicBezTo>
                <a:lnTo>
                  <a:pt x="3794187" y="3294687"/>
                </a:lnTo>
                <a:lnTo>
                  <a:pt x="3793366" y="3291607"/>
                </a:lnTo>
                <a:cubicBezTo>
                  <a:pt x="3792129" y="3286820"/>
                  <a:pt x="3791990" y="3282078"/>
                  <a:pt x="3796247" y="3278052"/>
                </a:cubicBezTo>
                <a:cubicBezTo>
                  <a:pt x="3796123" y="3273837"/>
                  <a:pt x="3793807" y="3269529"/>
                  <a:pt x="3791492" y="3265221"/>
                </a:cubicBezTo>
                <a:cubicBezTo>
                  <a:pt x="3784979" y="3267048"/>
                  <a:pt x="3782788" y="3266953"/>
                  <a:pt x="3778529" y="3270980"/>
                </a:cubicBezTo>
                <a:cubicBezTo>
                  <a:pt x="3771893" y="3268592"/>
                  <a:pt x="3776276" y="3268779"/>
                  <a:pt x="3776089" y="3262457"/>
                </a:cubicBezTo>
                <a:cubicBezTo>
                  <a:pt x="3781066" y="3264250"/>
                  <a:pt x="3785144" y="3263372"/>
                  <a:pt x="3788219" y="3260972"/>
                </a:cubicBezTo>
                <a:lnTo>
                  <a:pt x="3788396" y="3260665"/>
                </a:lnTo>
                <a:lnTo>
                  <a:pt x="3793120" y="3266468"/>
                </a:lnTo>
                <a:cubicBezTo>
                  <a:pt x="3794536" y="3268458"/>
                  <a:pt x="3795441" y="3270191"/>
                  <a:pt x="3795323" y="3271414"/>
                </a:cubicBezTo>
                <a:cubicBezTo>
                  <a:pt x="3804217" y="3268153"/>
                  <a:pt x="3813111" y="3264893"/>
                  <a:pt x="3814057" y="3255105"/>
                </a:cubicBezTo>
                <a:close/>
                <a:moveTo>
                  <a:pt x="6718838" y="3253622"/>
                </a:moveTo>
                <a:cubicBezTo>
                  <a:pt x="6700785" y="3254654"/>
                  <a:pt x="6719127" y="3261906"/>
                  <a:pt x="6701074" y="3262938"/>
                </a:cubicBezTo>
                <a:cubicBezTo>
                  <a:pt x="6701172" y="3265701"/>
                  <a:pt x="6710099" y="3262422"/>
                  <a:pt x="6719223" y="3264667"/>
                </a:cubicBezTo>
                <a:cubicBezTo>
                  <a:pt x="6728250" y="3264151"/>
                  <a:pt x="6727960" y="3255867"/>
                  <a:pt x="6718838" y="3253622"/>
                </a:cubicBezTo>
                <a:close/>
                <a:moveTo>
                  <a:pt x="2008614" y="3253622"/>
                </a:moveTo>
                <a:cubicBezTo>
                  <a:pt x="1990561" y="3254654"/>
                  <a:pt x="2008903" y="3261906"/>
                  <a:pt x="1990850" y="3262938"/>
                </a:cubicBezTo>
                <a:cubicBezTo>
                  <a:pt x="1990948" y="3265701"/>
                  <a:pt x="1999876" y="3262422"/>
                  <a:pt x="2008999" y="3264667"/>
                </a:cubicBezTo>
                <a:cubicBezTo>
                  <a:pt x="2018026" y="3264151"/>
                  <a:pt x="2017736" y="3255867"/>
                  <a:pt x="2008614" y="3253622"/>
                </a:cubicBezTo>
                <a:close/>
                <a:moveTo>
                  <a:pt x="6558997" y="3251696"/>
                </a:moveTo>
                <a:cubicBezTo>
                  <a:pt x="6549970" y="3252212"/>
                  <a:pt x="6540945" y="3252728"/>
                  <a:pt x="6540945" y="3252728"/>
                </a:cubicBezTo>
                <a:cubicBezTo>
                  <a:pt x="6541050" y="3255741"/>
                  <a:pt x="6550179" y="3258238"/>
                  <a:pt x="6550179" y="3258238"/>
                </a:cubicBezTo>
                <a:cubicBezTo>
                  <a:pt x="6559207" y="3257721"/>
                  <a:pt x="6559101" y="3254708"/>
                  <a:pt x="6558997" y="3251696"/>
                </a:cubicBezTo>
                <a:close/>
                <a:moveTo>
                  <a:pt x="1848773" y="3251696"/>
                </a:moveTo>
                <a:cubicBezTo>
                  <a:pt x="1839746" y="3252212"/>
                  <a:pt x="1830721" y="3252728"/>
                  <a:pt x="1830721" y="3252728"/>
                </a:cubicBezTo>
                <a:cubicBezTo>
                  <a:pt x="1830826" y="3255741"/>
                  <a:pt x="1839956" y="3258238"/>
                  <a:pt x="1839956" y="3258238"/>
                </a:cubicBezTo>
                <a:cubicBezTo>
                  <a:pt x="1848983" y="3257721"/>
                  <a:pt x="1848877" y="3254708"/>
                  <a:pt x="1848773" y="3251696"/>
                </a:cubicBezTo>
                <a:close/>
                <a:moveTo>
                  <a:pt x="8550604" y="3249034"/>
                </a:moveTo>
                <a:lnTo>
                  <a:pt x="8550489" y="3250217"/>
                </a:lnTo>
                <a:lnTo>
                  <a:pt x="8556699" y="3250218"/>
                </a:lnTo>
                <a:lnTo>
                  <a:pt x="8555515" y="3255568"/>
                </a:lnTo>
                <a:cubicBezTo>
                  <a:pt x="8554877" y="3258450"/>
                  <a:pt x="8555425" y="3260501"/>
                  <a:pt x="8560718" y="3259236"/>
                </a:cubicBezTo>
                <a:cubicBezTo>
                  <a:pt x="8562912" y="3267444"/>
                  <a:pt x="8564008" y="3271548"/>
                  <a:pt x="8565105" y="3275651"/>
                </a:cubicBezTo>
                <a:cubicBezTo>
                  <a:pt x="8570396" y="3274386"/>
                  <a:pt x="8571219" y="3277464"/>
                  <a:pt x="8570856" y="3281371"/>
                </a:cubicBezTo>
                <a:lnTo>
                  <a:pt x="8570037" y="3287795"/>
                </a:lnTo>
                <a:lnTo>
                  <a:pt x="8568404" y="3286722"/>
                </a:lnTo>
                <a:cubicBezTo>
                  <a:pt x="8566359" y="3285702"/>
                  <a:pt x="8564254" y="3285293"/>
                  <a:pt x="8564017" y="3287741"/>
                </a:cubicBezTo>
                <a:cubicBezTo>
                  <a:pt x="8564490" y="3282846"/>
                  <a:pt x="8555596" y="3286107"/>
                  <a:pt x="8556070" y="3281214"/>
                </a:cubicBezTo>
                <a:lnTo>
                  <a:pt x="8555616" y="3285901"/>
                </a:lnTo>
                <a:lnTo>
                  <a:pt x="8543938" y="3280712"/>
                </a:lnTo>
                <a:cubicBezTo>
                  <a:pt x="8533356" y="3283242"/>
                  <a:pt x="8533356" y="3283242"/>
                  <a:pt x="8533356" y="3283242"/>
                </a:cubicBezTo>
                <a:cubicBezTo>
                  <a:pt x="8533356" y="3283242"/>
                  <a:pt x="8535727" y="3281583"/>
                  <a:pt x="8536776" y="3280241"/>
                </a:cubicBezTo>
                <a:lnTo>
                  <a:pt x="8534028" y="3279569"/>
                </a:lnTo>
                <a:lnTo>
                  <a:pt x="8540648" y="3263265"/>
                </a:lnTo>
                <a:lnTo>
                  <a:pt x="8536988" y="3251371"/>
                </a:lnTo>
                <a:lnTo>
                  <a:pt x="8541827" y="3251746"/>
                </a:lnTo>
                <a:close/>
                <a:moveTo>
                  <a:pt x="6685463" y="3247481"/>
                </a:moveTo>
                <a:cubicBezTo>
                  <a:pt x="6685463" y="3247481"/>
                  <a:pt x="6685557" y="3250159"/>
                  <a:pt x="6685557" y="3250159"/>
                </a:cubicBezTo>
                <a:cubicBezTo>
                  <a:pt x="6693673" y="3252378"/>
                  <a:pt x="6693673" y="3252378"/>
                  <a:pt x="6701789" y="3254598"/>
                </a:cubicBezTo>
                <a:cubicBezTo>
                  <a:pt x="6705754" y="3253029"/>
                  <a:pt x="6705683" y="3251021"/>
                  <a:pt x="6702618" y="3249520"/>
                </a:cubicBezTo>
                <a:cubicBezTo>
                  <a:pt x="6699550" y="3248018"/>
                  <a:pt x="6693486" y="3247023"/>
                  <a:pt x="6685463" y="3247481"/>
                </a:cubicBezTo>
                <a:close/>
                <a:moveTo>
                  <a:pt x="1975239" y="3247481"/>
                </a:moveTo>
                <a:cubicBezTo>
                  <a:pt x="1975239" y="3247481"/>
                  <a:pt x="1975333" y="3250159"/>
                  <a:pt x="1975333" y="3250159"/>
                </a:cubicBezTo>
                <a:cubicBezTo>
                  <a:pt x="1983449" y="3252378"/>
                  <a:pt x="1983449" y="3252378"/>
                  <a:pt x="1991565" y="3254598"/>
                </a:cubicBezTo>
                <a:cubicBezTo>
                  <a:pt x="1995531" y="3253029"/>
                  <a:pt x="1995460" y="3251021"/>
                  <a:pt x="1992394" y="3249520"/>
                </a:cubicBezTo>
                <a:cubicBezTo>
                  <a:pt x="1989326" y="3248018"/>
                  <a:pt x="1983262" y="3247023"/>
                  <a:pt x="1975239" y="3247481"/>
                </a:cubicBezTo>
                <a:close/>
                <a:moveTo>
                  <a:pt x="8504293" y="3243722"/>
                </a:moveTo>
                <a:lnTo>
                  <a:pt x="8511806" y="3244734"/>
                </a:lnTo>
                <a:lnTo>
                  <a:pt x="8511802" y="3245589"/>
                </a:lnTo>
                <a:lnTo>
                  <a:pt x="8506919" y="3246129"/>
                </a:lnTo>
                <a:lnTo>
                  <a:pt x="8504384" y="3245991"/>
                </a:lnTo>
                <a:close/>
                <a:moveTo>
                  <a:pt x="5104746" y="3242712"/>
                </a:moveTo>
                <a:cubicBezTo>
                  <a:pt x="5102596" y="3246902"/>
                  <a:pt x="5103977" y="3249026"/>
                  <a:pt x="5105823" y="3249640"/>
                </a:cubicBezTo>
                <a:cubicBezTo>
                  <a:pt x="5107667" y="3250254"/>
                  <a:pt x="5109979" y="3249358"/>
                  <a:pt x="5109695" y="3247511"/>
                </a:cubicBezTo>
                <a:cubicBezTo>
                  <a:pt x="5109501" y="3246279"/>
                  <a:pt x="5108154" y="3244624"/>
                  <a:pt x="5104746" y="3242712"/>
                </a:cubicBezTo>
                <a:close/>
                <a:moveTo>
                  <a:pt x="394522" y="3242712"/>
                </a:moveTo>
                <a:cubicBezTo>
                  <a:pt x="392373" y="3246902"/>
                  <a:pt x="393753" y="3249026"/>
                  <a:pt x="395598" y="3249640"/>
                </a:cubicBezTo>
                <a:cubicBezTo>
                  <a:pt x="397444" y="3250254"/>
                  <a:pt x="399755" y="3249358"/>
                  <a:pt x="399469" y="3247511"/>
                </a:cubicBezTo>
                <a:cubicBezTo>
                  <a:pt x="399277" y="3246279"/>
                  <a:pt x="397930" y="3244624"/>
                  <a:pt x="394522" y="3242712"/>
                </a:cubicBezTo>
                <a:close/>
                <a:moveTo>
                  <a:pt x="7021413" y="3242354"/>
                </a:moveTo>
                <a:cubicBezTo>
                  <a:pt x="7013141" y="3242827"/>
                  <a:pt x="7013141" y="3242827"/>
                  <a:pt x="7004960" y="3245978"/>
                </a:cubicBezTo>
                <a:cubicBezTo>
                  <a:pt x="7005054" y="3248656"/>
                  <a:pt x="7005240" y="3254011"/>
                  <a:pt x="7005334" y="3256689"/>
                </a:cubicBezTo>
                <a:cubicBezTo>
                  <a:pt x="7013608" y="3256216"/>
                  <a:pt x="7013608" y="3256216"/>
                  <a:pt x="7021787" y="3253064"/>
                </a:cubicBezTo>
                <a:cubicBezTo>
                  <a:pt x="7021787" y="3253064"/>
                  <a:pt x="7021880" y="3255742"/>
                  <a:pt x="7030248" y="3257947"/>
                </a:cubicBezTo>
                <a:cubicBezTo>
                  <a:pt x="7034339" y="3256371"/>
                  <a:pt x="7034222" y="3253024"/>
                  <a:pt x="7032035" y="3249795"/>
                </a:cubicBezTo>
                <a:cubicBezTo>
                  <a:pt x="7029852" y="3246566"/>
                  <a:pt x="7025597" y="3243456"/>
                  <a:pt x="7021413" y="3242354"/>
                </a:cubicBezTo>
                <a:close/>
                <a:moveTo>
                  <a:pt x="2311189" y="3242354"/>
                </a:moveTo>
                <a:cubicBezTo>
                  <a:pt x="2302917" y="3242827"/>
                  <a:pt x="2302917" y="3242827"/>
                  <a:pt x="2294736" y="3245978"/>
                </a:cubicBezTo>
                <a:cubicBezTo>
                  <a:pt x="2294830" y="3248656"/>
                  <a:pt x="2295016" y="3254011"/>
                  <a:pt x="2295110" y="3256689"/>
                </a:cubicBezTo>
                <a:cubicBezTo>
                  <a:pt x="2303384" y="3256216"/>
                  <a:pt x="2303384" y="3256216"/>
                  <a:pt x="2311563" y="3253064"/>
                </a:cubicBezTo>
                <a:cubicBezTo>
                  <a:pt x="2311563" y="3253064"/>
                  <a:pt x="2311657" y="3255742"/>
                  <a:pt x="2320024" y="3257947"/>
                </a:cubicBezTo>
                <a:cubicBezTo>
                  <a:pt x="2324115" y="3256371"/>
                  <a:pt x="2323999" y="3253024"/>
                  <a:pt x="2321812" y="3249795"/>
                </a:cubicBezTo>
                <a:cubicBezTo>
                  <a:pt x="2319628" y="3246566"/>
                  <a:pt x="2315373" y="3243456"/>
                  <a:pt x="2311189" y="3242354"/>
                </a:cubicBezTo>
                <a:close/>
                <a:moveTo>
                  <a:pt x="6726771" y="3239082"/>
                </a:moveTo>
                <a:cubicBezTo>
                  <a:pt x="6726869" y="3241894"/>
                  <a:pt x="6718544" y="3245187"/>
                  <a:pt x="6718642" y="3247999"/>
                </a:cubicBezTo>
                <a:cubicBezTo>
                  <a:pt x="6727065" y="3247517"/>
                  <a:pt x="6733433" y="3248561"/>
                  <a:pt x="6739775" y="3248902"/>
                </a:cubicBezTo>
                <a:cubicBezTo>
                  <a:pt x="6746118" y="3249245"/>
                  <a:pt x="6752435" y="3248883"/>
                  <a:pt x="6760762" y="3245589"/>
                </a:cubicBezTo>
                <a:cubicBezTo>
                  <a:pt x="6752338" y="3246071"/>
                  <a:pt x="6760762" y="3245589"/>
                  <a:pt x="6752240" y="3243260"/>
                </a:cubicBezTo>
                <a:cubicBezTo>
                  <a:pt x="6743816" y="3243742"/>
                  <a:pt x="6743816" y="3243742"/>
                  <a:pt x="6735391" y="3244224"/>
                </a:cubicBezTo>
                <a:cubicBezTo>
                  <a:pt x="6735391" y="3244224"/>
                  <a:pt x="6735294" y="3241412"/>
                  <a:pt x="6743718" y="3240930"/>
                </a:cubicBezTo>
                <a:cubicBezTo>
                  <a:pt x="6735294" y="3241412"/>
                  <a:pt x="6726771" y="3239082"/>
                  <a:pt x="6726771" y="3239082"/>
                </a:cubicBezTo>
                <a:close/>
                <a:moveTo>
                  <a:pt x="2016548" y="3239082"/>
                </a:moveTo>
                <a:cubicBezTo>
                  <a:pt x="2016645" y="3241894"/>
                  <a:pt x="2008320" y="3245187"/>
                  <a:pt x="2008418" y="3247999"/>
                </a:cubicBezTo>
                <a:cubicBezTo>
                  <a:pt x="2016842" y="3247517"/>
                  <a:pt x="2023209" y="3248561"/>
                  <a:pt x="2029551" y="3248902"/>
                </a:cubicBezTo>
                <a:cubicBezTo>
                  <a:pt x="2035894" y="3249245"/>
                  <a:pt x="2042211" y="3248883"/>
                  <a:pt x="2050538" y="3245589"/>
                </a:cubicBezTo>
                <a:cubicBezTo>
                  <a:pt x="2042114" y="3246071"/>
                  <a:pt x="2050538" y="3245589"/>
                  <a:pt x="2042016" y="3243260"/>
                </a:cubicBezTo>
                <a:cubicBezTo>
                  <a:pt x="2033592" y="3243742"/>
                  <a:pt x="2033592" y="3243742"/>
                  <a:pt x="2025168" y="3244224"/>
                </a:cubicBezTo>
                <a:cubicBezTo>
                  <a:pt x="2025168" y="3244224"/>
                  <a:pt x="2025070" y="3241412"/>
                  <a:pt x="2033494" y="3240930"/>
                </a:cubicBezTo>
                <a:cubicBezTo>
                  <a:pt x="2025070" y="3241412"/>
                  <a:pt x="2016548" y="3239082"/>
                  <a:pt x="2016548" y="3239082"/>
                </a:cubicBezTo>
                <a:close/>
                <a:moveTo>
                  <a:pt x="6549480" y="3238154"/>
                </a:moveTo>
                <a:cubicBezTo>
                  <a:pt x="6549480" y="3238154"/>
                  <a:pt x="6549480" y="3238154"/>
                  <a:pt x="6540455" y="3238671"/>
                </a:cubicBezTo>
                <a:cubicBezTo>
                  <a:pt x="6540507" y="3240177"/>
                  <a:pt x="6542789" y="3240801"/>
                  <a:pt x="6546188" y="3240985"/>
                </a:cubicBezTo>
                <a:cubicBezTo>
                  <a:pt x="6549586" y="3241167"/>
                  <a:pt x="6554097" y="3240909"/>
                  <a:pt x="6558612" y="3240650"/>
                </a:cubicBezTo>
                <a:cubicBezTo>
                  <a:pt x="6558612" y="3240650"/>
                  <a:pt x="6549480" y="3238154"/>
                  <a:pt x="6549480" y="3238154"/>
                </a:cubicBezTo>
                <a:close/>
                <a:moveTo>
                  <a:pt x="1839256" y="3238154"/>
                </a:moveTo>
                <a:cubicBezTo>
                  <a:pt x="1839256" y="3238154"/>
                  <a:pt x="1839256" y="3238154"/>
                  <a:pt x="1830231" y="3238671"/>
                </a:cubicBezTo>
                <a:cubicBezTo>
                  <a:pt x="1830283" y="3240177"/>
                  <a:pt x="1832566" y="3240801"/>
                  <a:pt x="1835964" y="3240985"/>
                </a:cubicBezTo>
                <a:cubicBezTo>
                  <a:pt x="1839362" y="3241167"/>
                  <a:pt x="1843874" y="3240909"/>
                  <a:pt x="1848388" y="3240650"/>
                </a:cubicBezTo>
                <a:cubicBezTo>
                  <a:pt x="1848388" y="3240650"/>
                  <a:pt x="1839256" y="3238154"/>
                  <a:pt x="1839256" y="3238154"/>
                </a:cubicBezTo>
                <a:close/>
                <a:moveTo>
                  <a:pt x="5093697" y="3237118"/>
                </a:moveTo>
                <a:cubicBezTo>
                  <a:pt x="5090231" y="3240564"/>
                  <a:pt x="5095994" y="3246300"/>
                  <a:pt x="5099916" y="3244692"/>
                </a:cubicBezTo>
                <a:cubicBezTo>
                  <a:pt x="5099061" y="3236944"/>
                  <a:pt x="5094616" y="3240790"/>
                  <a:pt x="5093697" y="3237118"/>
                </a:cubicBezTo>
                <a:close/>
                <a:moveTo>
                  <a:pt x="383473" y="3237118"/>
                </a:moveTo>
                <a:cubicBezTo>
                  <a:pt x="380007" y="3240564"/>
                  <a:pt x="385769" y="3246300"/>
                  <a:pt x="389693" y="3244692"/>
                </a:cubicBezTo>
                <a:cubicBezTo>
                  <a:pt x="388837" y="3236944"/>
                  <a:pt x="384392" y="3240790"/>
                  <a:pt x="383473" y="3237118"/>
                </a:cubicBezTo>
                <a:close/>
                <a:moveTo>
                  <a:pt x="6667422" y="3234427"/>
                </a:moveTo>
                <a:cubicBezTo>
                  <a:pt x="6658898" y="3234914"/>
                  <a:pt x="6642046" y="3241579"/>
                  <a:pt x="6641848" y="3235890"/>
                </a:cubicBezTo>
                <a:cubicBezTo>
                  <a:pt x="6633323" y="3236377"/>
                  <a:pt x="6633423" y="3239222"/>
                  <a:pt x="6624898" y="3239709"/>
                </a:cubicBezTo>
                <a:cubicBezTo>
                  <a:pt x="6625097" y="3245400"/>
                  <a:pt x="6642344" y="3250115"/>
                  <a:pt x="6659294" y="3246295"/>
                </a:cubicBezTo>
                <a:cubicBezTo>
                  <a:pt x="6650868" y="3249627"/>
                  <a:pt x="6650868" y="3249627"/>
                  <a:pt x="6659492" y="3251985"/>
                </a:cubicBezTo>
                <a:cubicBezTo>
                  <a:pt x="6668018" y="3251498"/>
                  <a:pt x="6659196" y="3243450"/>
                  <a:pt x="6676244" y="3242475"/>
                </a:cubicBezTo>
                <a:cubicBezTo>
                  <a:pt x="6676145" y="3239629"/>
                  <a:pt x="6667620" y="3240117"/>
                  <a:pt x="6667422" y="3234427"/>
                </a:cubicBezTo>
                <a:close/>
                <a:moveTo>
                  <a:pt x="1957198" y="3234427"/>
                </a:moveTo>
                <a:cubicBezTo>
                  <a:pt x="1948674" y="3234914"/>
                  <a:pt x="1931822" y="3241579"/>
                  <a:pt x="1931624" y="3235890"/>
                </a:cubicBezTo>
                <a:cubicBezTo>
                  <a:pt x="1923100" y="3236377"/>
                  <a:pt x="1923199" y="3239222"/>
                  <a:pt x="1914674" y="3239709"/>
                </a:cubicBezTo>
                <a:cubicBezTo>
                  <a:pt x="1914873" y="3245400"/>
                  <a:pt x="1932120" y="3250115"/>
                  <a:pt x="1949070" y="3246295"/>
                </a:cubicBezTo>
                <a:cubicBezTo>
                  <a:pt x="1940645" y="3249627"/>
                  <a:pt x="1940645" y="3249627"/>
                  <a:pt x="1949269" y="3251985"/>
                </a:cubicBezTo>
                <a:cubicBezTo>
                  <a:pt x="1957794" y="3251498"/>
                  <a:pt x="1948972" y="3243450"/>
                  <a:pt x="1966021" y="3242475"/>
                </a:cubicBezTo>
                <a:cubicBezTo>
                  <a:pt x="1965921" y="3239629"/>
                  <a:pt x="1957397" y="3240117"/>
                  <a:pt x="1957198" y="3234427"/>
                </a:cubicBezTo>
                <a:close/>
                <a:moveTo>
                  <a:pt x="7446270" y="3234295"/>
                </a:moveTo>
                <a:cubicBezTo>
                  <a:pt x="7438367" y="3233597"/>
                  <a:pt x="7437231" y="3241480"/>
                  <a:pt x="7436095" y="3249363"/>
                </a:cubicBezTo>
                <a:cubicBezTo>
                  <a:pt x="7436854" y="3244109"/>
                  <a:pt x="7436854" y="3244109"/>
                  <a:pt x="7436854" y="3244109"/>
                </a:cubicBezTo>
                <a:cubicBezTo>
                  <a:pt x="7427695" y="3241820"/>
                  <a:pt x="7426939" y="3247075"/>
                  <a:pt x="7426939" y="3247075"/>
                </a:cubicBezTo>
                <a:cubicBezTo>
                  <a:pt x="7436095" y="3249363"/>
                  <a:pt x="7435339" y="3254619"/>
                  <a:pt x="7435339" y="3254619"/>
                </a:cubicBezTo>
                <a:cubicBezTo>
                  <a:pt x="7435339" y="3254619"/>
                  <a:pt x="7435339" y="3254619"/>
                  <a:pt x="7444498" y="3256906"/>
                </a:cubicBezTo>
                <a:cubicBezTo>
                  <a:pt x="7445254" y="3251650"/>
                  <a:pt x="7445254" y="3251650"/>
                  <a:pt x="7445254" y="3251650"/>
                </a:cubicBezTo>
                <a:cubicBezTo>
                  <a:pt x="7455166" y="3248683"/>
                  <a:pt x="7455924" y="3243428"/>
                  <a:pt x="7456681" y="3238172"/>
                </a:cubicBezTo>
                <a:cubicBezTo>
                  <a:pt x="7452291" y="3235715"/>
                  <a:pt x="7448905" y="3234528"/>
                  <a:pt x="7446270" y="3234295"/>
                </a:cubicBezTo>
                <a:close/>
                <a:moveTo>
                  <a:pt x="2736047" y="3234295"/>
                </a:moveTo>
                <a:cubicBezTo>
                  <a:pt x="2728143" y="3233597"/>
                  <a:pt x="2727007" y="3241480"/>
                  <a:pt x="2725872" y="3249363"/>
                </a:cubicBezTo>
                <a:cubicBezTo>
                  <a:pt x="2726630" y="3244109"/>
                  <a:pt x="2726630" y="3244109"/>
                  <a:pt x="2726630" y="3244109"/>
                </a:cubicBezTo>
                <a:cubicBezTo>
                  <a:pt x="2717472" y="3241820"/>
                  <a:pt x="2716715" y="3247075"/>
                  <a:pt x="2716715" y="3247075"/>
                </a:cubicBezTo>
                <a:cubicBezTo>
                  <a:pt x="2725872" y="3249363"/>
                  <a:pt x="2725115" y="3254619"/>
                  <a:pt x="2725115" y="3254619"/>
                </a:cubicBezTo>
                <a:cubicBezTo>
                  <a:pt x="2725115" y="3254619"/>
                  <a:pt x="2725115" y="3254619"/>
                  <a:pt x="2734274" y="3256906"/>
                </a:cubicBezTo>
                <a:cubicBezTo>
                  <a:pt x="2735030" y="3251650"/>
                  <a:pt x="2735030" y="3251650"/>
                  <a:pt x="2735030" y="3251650"/>
                </a:cubicBezTo>
                <a:cubicBezTo>
                  <a:pt x="2744942" y="3248683"/>
                  <a:pt x="2745700" y="3243428"/>
                  <a:pt x="2746457" y="3238172"/>
                </a:cubicBezTo>
                <a:cubicBezTo>
                  <a:pt x="2742068" y="3235715"/>
                  <a:pt x="2738681" y="3234528"/>
                  <a:pt x="2736047" y="3234295"/>
                </a:cubicBezTo>
                <a:close/>
                <a:moveTo>
                  <a:pt x="8508516" y="3232422"/>
                </a:moveTo>
                <a:cubicBezTo>
                  <a:pt x="8509613" y="3236525"/>
                  <a:pt x="8509613" y="3236525"/>
                  <a:pt x="8509613" y="3236525"/>
                </a:cubicBezTo>
                <a:lnTo>
                  <a:pt x="8507546" y="3233661"/>
                </a:lnTo>
                <a:close/>
                <a:moveTo>
                  <a:pt x="5077804" y="3229877"/>
                </a:moveTo>
                <a:cubicBezTo>
                  <a:pt x="5076553" y="3228572"/>
                  <a:pt x="5074997" y="3228691"/>
                  <a:pt x="5072836" y="3230615"/>
                </a:cubicBezTo>
                <a:cubicBezTo>
                  <a:pt x="5073290" y="3236658"/>
                  <a:pt x="5075190" y="3240033"/>
                  <a:pt x="5080941" y="3237674"/>
                </a:cubicBezTo>
                <a:cubicBezTo>
                  <a:pt x="5080000" y="3233908"/>
                  <a:pt x="5079055" y="3231181"/>
                  <a:pt x="5077804" y="3229877"/>
                </a:cubicBezTo>
                <a:close/>
                <a:moveTo>
                  <a:pt x="367580" y="3229877"/>
                </a:moveTo>
                <a:cubicBezTo>
                  <a:pt x="366329" y="3228572"/>
                  <a:pt x="364773" y="3228691"/>
                  <a:pt x="362611" y="3230615"/>
                </a:cubicBezTo>
                <a:cubicBezTo>
                  <a:pt x="363065" y="3236658"/>
                  <a:pt x="364966" y="3240033"/>
                  <a:pt x="370717" y="3237674"/>
                </a:cubicBezTo>
                <a:cubicBezTo>
                  <a:pt x="369776" y="3233908"/>
                  <a:pt x="368831" y="3231181"/>
                  <a:pt x="367580" y="3229877"/>
                </a:cubicBezTo>
                <a:close/>
                <a:moveTo>
                  <a:pt x="6910898" y="3228550"/>
                </a:moveTo>
                <a:cubicBezTo>
                  <a:pt x="6904880" y="3228894"/>
                  <a:pt x="6904880" y="3228894"/>
                  <a:pt x="6904880" y="3228894"/>
                </a:cubicBezTo>
                <a:cubicBezTo>
                  <a:pt x="6904986" y="3231908"/>
                  <a:pt x="6904986" y="3231908"/>
                  <a:pt x="6904986" y="3231908"/>
                </a:cubicBezTo>
                <a:cubicBezTo>
                  <a:pt x="6904986" y="3231908"/>
                  <a:pt x="6904986" y="3231908"/>
                  <a:pt x="6911003" y="3231564"/>
                </a:cubicBezTo>
                <a:cubicBezTo>
                  <a:pt x="6911003" y="3231564"/>
                  <a:pt x="6911003" y="3231564"/>
                  <a:pt x="6910898" y="3228550"/>
                </a:cubicBezTo>
                <a:close/>
                <a:moveTo>
                  <a:pt x="2200675" y="3228550"/>
                </a:moveTo>
                <a:cubicBezTo>
                  <a:pt x="2194656" y="3228894"/>
                  <a:pt x="2194656" y="3228894"/>
                  <a:pt x="2194656" y="3228894"/>
                </a:cubicBezTo>
                <a:cubicBezTo>
                  <a:pt x="2194762" y="3231908"/>
                  <a:pt x="2194762" y="3231908"/>
                  <a:pt x="2194762" y="3231908"/>
                </a:cubicBezTo>
                <a:cubicBezTo>
                  <a:pt x="2194762" y="3231908"/>
                  <a:pt x="2194762" y="3231908"/>
                  <a:pt x="2200779" y="3231564"/>
                </a:cubicBezTo>
                <a:cubicBezTo>
                  <a:pt x="2200779" y="3231564"/>
                  <a:pt x="2200779" y="3231564"/>
                  <a:pt x="2200675" y="3228550"/>
                </a:cubicBezTo>
                <a:close/>
                <a:moveTo>
                  <a:pt x="11169330" y="3227577"/>
                </a:moveTo>
                <a:cubicBezTo>
                  <a:pt x="11167611" y="3228202"/>
                  <a:pt x="11167263" y="3229240"/>
                  <a:pt x="11167263" y="3229240"/>
                </a:cubicBezTo>
                <a:cubicBezTo>
                  <a:pt x="11165869" y="3233388"/>
                  <a:pt x="11165869" y="3233388"/>
                  <a:pt x="11165869" y="3233388"/>
                </a:cubicBezTo>
                <a:cubicBezTo>
                  <a:pt x="11171351" y="3235036"/>
                  <a:pt x="11174441" y="3234823"/>
                  <a:pt x="11176334" y="3233677"/>
                </a:cubicBezTo>
                <a:cubicBezTo>
                  <a:pt x="11178228" y="3232534"/>
                  <a:pt x="11178924" y="3230460"/>
                  <a:pt x="11179620" y="3228385"/>
                </a:cubicBezTo>
                <a:cubicBezTo>
                  <a:pt x="11174138" y="3226738"/>
                  <a:pt x="11171049" y="3226952"/>
                  <a:pt x="11169330" y="3227577"/>
                </a:cubicBezTo>
                <a:close/>
                <a:moveTo>
                  <a:pt x="8548613" y="3224987"/>
                </a:moveTo>
                <a:lnTo>
                  <a:pt x="8553041" y="3230509"/>
                </a:lnTo>
                <a:cubicBezTo>
                  <a:pt x="8553041" y="3230509"/>
                  <a:pt x="8542455" y="3233039"/>
                  <a:pt x="8543553" y="3237144"/>
                </a:cubicBezTo>
                <a:lnTo>
                  <a:pt x="8542181" y="3236177"/>
                </a:lnTo>
                <a:lnTo>
                  <a:pt x="8543489" y="3233902"/>
                </a:lnTo>
                <a:close/>
                <a:moveTo>
                  <a:pt x="6506693" y="3221485"/>
                </a:moveTo>
                <a:cubicBezTo>
                  <a:pt x="6497669" y="3222000"/>
                  <a:pt x="6506799" y="3224497"/>
                  <a:pt x="6515825" y="3223981"/>
                </a:cubicBezTo>
                <a:cubicBezTo>
                  <a:pt x="6515721" y="3220968"/>
                  <a:pt x="6506693" y="3221485"/>
                  <a:pt x="6506693" y="3221485"/>
                </a:cubicBezTo>
                <a:close/>
                <a:moveTo>
                  <a:pt x="1796469" y="3221485"/>
                </a:moveTo>
                <a:cubicBezTo>
                  <a:pt x="1787445" y="3222000"/>
                  <a:pt x="1796575" y="3224497"/>
                  <a:pt x="1805602" y="3223981"/>
                </a:cubicBezTo>
                <a:cubicBezTo>
                  <a:pt x="1805497" y="3220968"/>
                  <a:pt x="1796469" y="3221485"/>
                  <a:pt x="1796469" y="3221485"/>
                </a:cubicBezTo>
                <a:close/>
                <a:moveTo>
                  <a:pt x="7055313" y="3220291"/>
                </a:moveTo>
                <a:cubicBezTo>
                  <a:pt x="7050853" y="3222055"/>
                  <a:pt x="7050905" y="3223561"/>
                  <a:pt x="7053188" y="3224185"/>
                </a:cubicBezTo>
                <a:cubicBezTo>
                  <a:pt x="7055470" y="3224810"/>
                  <a:pt x="7059984" y="3224551"/>
                  <a:pt x="7064443" y="3222787"/>
                </a:cubicBezTo>
                <a:cubicBezTo>
                  <a:pt x="7064339" y="3219775"/>
                  <a:pt x="7055313" y="3220291"/>
                  <a:pt x="7055313" y="3220291"/>
                </a:cubicBezTo>
                <a:close/>
                <a:moveTo>
                  <a:pt x="2345090" y="3220291"/>
                </a:moveTo>
                <a:cubicBezTo>
                  <a:pt x="2340629" y="3222055"/>
                  <a:pt x="2340681" y="3223561"/>
                  <a:pt x="2342964" y="3224185"/>
                </a:cubicBezTo>
                <a:cubicBezTo>
                  <a:pt x="2345246" y="3224810"/>
                  <a:pt x="2349760" y="3224551"/>
                  <a:pt x="2354220" y="3222787"/>
                </a:cubicBezTo>
                <a:cubicBezTo>
                  <a:pt x="2354115" y="3219775"/>
                  <a:pt x="2345090" y="3220291"/>
                  <a:pt x="2345090" y="3220291"/>
                </a:cubicBezTo>
                <a:close/>
                <a:moveTo>
                  <a:pt x="11127056" y="3217156"/>
                </a:moveTo>
                <a:cubicBezTo>
                  <a:pt x="11127056" y="3217156"/>
                  <a:pt x="11114698" y="3218010"/>
                  <a:pt x="11124268" y="3225453"/>
                </a:cubicBezTo>
                <a:cubicBezTo>
                  <a:pt x="11112143" y="3225615"/>
                  <a:pt x="11113305" y="3222158"/>
                  <a:pt x="11112143" y="3225615"/>
                </a:cubicBezTo>
                <a:cubicBezTo>
                  <a:pt x="11112143" y="3225615"/>
                  <a:pt x="11112143" y="3225615"/>
                  <a:pt x="11110982" y="3229072"/>
                </a:cubicBezTo>
                <a:cubicBezTo>
                  <a:pt x="11123107" y="3228910"/>
                  <a:pt x="11112143" y="3225615"/>
                  <a:pt x="11124268" y="3225453"/>
                </a:cubicBezTo>
                <a:cubicBezTo>
                  <a:pt x="11124268" y="3225453"/>
                  <a:pt x="11125662" y="3221305"/>
                  <a:pt x="11127056" y="3217156"/>
                </a:cubicBezTo>
                <a:close/>
                <a:moveTo>
                  <a:pt x="6886339" y="3215869"/>
                </a:moveTo>
                <a:cubicBezTo>
                  <a:pt x="6886436" y="3218646"/>
                  <a:pt x="6886436" y="3218646"/>
                  <a:pt x="6886533" y="3221421"/>
                </a:cubicBezTo>
                <a:cubicBezTo>
                  <a:pt x="6878205" y="3224680"/>
                  <a:pt x="6878302" y="3227455"/>
                  <a:pt x="6878399" y="3230232"/>
                </a:cubicBezTo>
                <a:cubicBezTo>
                  <a:pt x="6861551" y="3231196"/>
                  <a:pt x="6853126" y="3231677"/>
                  <a:pt x="6844799" y="3234935"/>
                </a:cubicBezTo>
                <a:cubicBezTo>
                  <a:pt x="6853417" y="3240006"/>
                  <a:pt x="6861841" y="3239524"/>
                  <a:pt x="6870168" y="3236266"/>
                </a:cubicBezTo>
                <a:cubicBezTo>
                  <a:pt x="6887307" y="3243631"/>
                  <a:pt x="6870749" y="3252923"/>
                  <a:pt x="6879366" y="3257994"/>
                </a:cubicBezTo>
                <a:cubicBezTo>
                  <a:pt x="6879464" y="3260771"/>
                  <a:pt x="6887791" y="3257512"/>
                  <a:pt x="6887695" y="3254735"/>
                </a:cubicBezTo>
                <a:cubicBezTo>
                  <a:pt x="6887791" y="3257512"/>
                  <a:pt x="6887889" y="3260288"/>
                  <a:pt x="6887986" y="3263064"/>
                </a:cubicBezTo>
                <a:cubicBezTo>
                  <a:pt x="6896409" y="3262583"/>
                  <a:pt x="6887986" y="3263064"/>
                  <a:pt x="6896409" y="3262583"/>
                </a:cubicBezTo>
                <a:cubicBezTo>
                  <a:pt x="6896215" y="3257030"/>
                  <a:pt x="6896022" y="3251478"/>
                  <a:pt x="6904349" y="3248220"/>
                </a:cubicBezTo>
                <a:cubicBezTo>
                  <a:pt x="6912870" y="3250514"/>
                  <a:pt x="6912967" y="3253291"/>
                  <a:pt x="6913064" y="3256067"/>
                </a:cubicBezTo>
                <a:cubicBezTo>
                  <a:pt x="6921487" y="3255585"/>
                  <a:pt x="6921487" y="3255585"/>
                  <a:pt x="6921487" y="3255585"/>
                </a:cubicBezTo>
                <a:cubicBezTo>
                  <a:pt x="6925651" y="3253956"/>
                  <a:pt x="6925578" y="3251873"/>
                  <a:pt x="6924441" y="3249505"/>
                </a:cubicBezTo>
                <a:cubicBezTo>
                  <a:pt x="6923303" y="3247136"/>
                  <a:pt x="6921101" y="3244479"/>
                  <a:pt x="6921004" y="3241704"/>
                </a:cubicBezTo>
                <a:cubicBezTo>
                  <a:pt x="6912579" y="3242185"/>
                  <a:pt x="6912579" y="3242185"/>
                  <a:pt x="6912676" y="3244962"/>
                </a:cubicBezTo>
                <a:cubicBezTo>
                  <a:pt x="6912676" y="3244962"/>
                  <a:pt x="6912676" y="3244962"/>
                  <a:pt x="6904252" y="3245444"/>
                </a:cubicBezTo>
                <a:cubicBezTo>
                  <a:pt x="6887210" y="3240855"/>
                  <a:pt x="6912192" y="3231081"/>
                  <a:pt x="6895151" y="3226493"/>
                </a:cubicBezTo>
                <a:cubicBezTo>
                  <a:pt x="6895053" y="3223716"/>
                  <a:pt x="6903477" y="3223234"/>
                  <a:pt x="6903477" y="3223234"/>
                </a:cubicBezTo>
                <a:cubicBezTo>
                  <a:pt x="6911902" y="3222752"/>
                  <a:pt x="6911902" y="3222752"/>
                  <a:pt x="6911902" y="3222752"/>
                </a:cubicBezTo>
                <a:cubicBezTo>
                  <a:pt x="6911902" y="3222752"/>
                  <a:pt x="6911902" y="3222752"/>
                  <a:pt x="6911805" y="3219976"/>
                </a:cubicBezTo>
                <a:cubicBezTo>
                  <a:pt x="6911805" y="3219976"/>
                  <a:pt x="6911805" y="3219976"/>
                  <a:pt x="6903381" y="3220458"/>
                </a:cubicBezTo>
                <a:cubicBezTo>
                  <a:pt x="6903284" y="3217682"/>
                  <a:pt x="6894860" y="3218163"/>
                  <a:pt x="6886339" y="3215869"/>
                </a:cubicBezTo>
                <a:close/>
                <a:moveTo>
                  <a:pt x="2176116" y="3215869"/>
                </a:moveTo>
                <a:cubicBezTo>
                  <a:pt x="2176212" y="3218646"/>
                  <a:pt x="2176212" y="3218646"/>
                  <a:pt x="2176309" y="3221421"/>
                </a:cubicBezTo>
                <a:cubicBezTo>
                  <a:pt x="2167982" y="3224680"/>
                  <a:pt x="2168078" y="3227455"/>
                  <a:pt x="2168175" y="3230232"/>
                </a:cubicBezTo>
                <a:cubicBezTo>
                  <a:pt x="2151327" y="3231196"/>
                  <a:pt x="2142903" y="3231677"/>
                  <a:pt x="2134576" y="3234935"/>
                </a:cubicBezTo>
                <a:cubicBezTo>
                  <a:pt x="2143194" y="3240006"/>
                  <a:pt x="2151617" y="3239524"/>
                  <a:pt x="2159944" y="3236266"/>
                </a:cubicBezTo>
                <a:cubicBezTo>
                  <a:pt x="2177083" y="3243631"/>
                  <a:pt x="2160526" y="3252923"/>
                  <a:pt x="2169143" y="3257994"/>
                </a:cubicBezTo>
                <a:cubicBezTo>
                  <a:pt x="2169240" y="3260771"/>
                  <a:pt x="2177567" y="3257512"/>
                  <a:pt x="2177471" y="3254735"/>
                </a:cubicBezTo>
                <a:cubicBezTo>
                  <a:pt x="2177567" y="3257512"/>
                  <a:pt x="2177665" y="3260288"/>
                  <a:pt x="2177762" y="3263064"/>
                </a:cubicBezTo>
                <a:cubicBezTo>
                  <a:pt x="2186186" y="3262583"/>
                  <a:pt x="2177762" y="3263064"/>
                  <a:pt x="2186186" y="3262583"/>
                </a:cubicBezTo>
                <a:cubicBezTo>
                  <a:pt x="2185991" y="3257030"/>
                  <a:pt x="2185798" y="3251478"/>
                  <a:pt x="2194125" y="3248220"/>
                </a:cubicBezTo>
                <a:cubicBezTo>
                  <a:pt x="2202647" y="3250514"/>
                  <a:pt x="2202743" y="3253291"/>
                  <a:pt x="2202840" y="3256067"/>
                </a:cubicBezTo>
                <a:cubicBezTo>
                  <a:pt x="2211264" y="3255585"/>
                  <a:pt x="2211264" y="3255585"/>
                  <a:pt x="2211264" y="3255585"/>
                </a:cubicBezTo>
                <a:cubicBezTo>
                  <a:pt x="2215427" y="3253956"/>
                  <a:pt x="2215354" y="3251873"/>
                  <a:pt x="2214217" y="3249505"/>
                </a:cubicBezTo>
                <a:cubicBezTo>
                  <a:pt x="2213080" y="3247136"/>
                  <a:pt x="2210877" y="3244479"/>
                  <a:pt x="2210780" y="3241704"/>
                </a:cubicBezTo>
                <a:cubicBezTo>
                  <a:pt x="2202355" y="3242185"/>
                  <a:pt x="2202355" y="3242185"/>
                  <a:pt x="2202452" y="3244962"/>
                </a:cubicBezTo>
                <a:cubicBezTo>
                  <a:pt x="2202452" y="3244962"/>
                  <a:pt x="2202452" y="3244962"/>
                  <a:pt x="2194028" y="3245444"/>
                </a:cubicBezTo>
                <a:cubicBezTo>
                  <a:pt x="2176987" y="3240855"/>
                  <a:pt x="2201968" y="3231081"/>
                  <a:pt x="2184927" y="3226493"/>
                </a:cubicBezTo>
                <a:cubicBezTo>
                  <a:pt x="2184829" y="3223716"/>
                  <a:pt x="2193253" y="3223234"/>
                  <a:pt x="2193253" y="3223234"/>
                </a:cubicBezTo>
                <a:cubicBezTo>
                  <a:pt x="2201678" y="3222752"/>
                  <a:pt x="2201678" y="3222752"/>
                  <a:pt x="2201678" y="3222752"/>
                </a:cubicBezTo>
                <a:cubicBezTo>
                  <a:pt x="2201678" y="3222752"/>
                  <a:pt x="2201678" y="3222752"/>
                  <a:pt x="2201581" y="3219976"/>
                </a:cubicBezTo>
                <a:cubicBezTo>
                  <a:pt x="2201581" y="3219976"/>
                  <a:pt x="2201581" y="3219976"/>
                  <a:pt x="2193157" y="3220458"/>
                </a:cubicBezTo>
                <a:cubicBezTo>
                  <a:pt x="2193061" y="3217682"/>
                  <a:pt x="2184636" y="3218163"/>
                  <a:pt x="2176116" y="3215869"/>
                </a:cubicBezTo>
                <a:close/>
                <a:moveTo>
                  <a:pt x="5087803" y="3214908"/>
                </a:moveTo>
                <a:cubicBezTo>
                  <a:pt x="5086481" y="3214379"/>
                  <a:pt x="5084803" y="3215067"/>
                  <a:pt x="5082886" y="3215853"/>
                </a:cubicBezTo>
                <a:cubicBezTo>
                  <a:pt x="5084816" y="3219344"/>
                  <a:pt x="5085787" y="3223230"/>
                  <a:pt x="5090582" y="3221265"/>
                </a:cubicBezTo>
                <a:cubicBezTo>
                  <a:pt x="5090090" y="3217183"/>
                  <a:pt x="5089124" y="3215437"/>
                  <a:pt x="5087803" y="3214908"/>
                </a:cubicBezTo>
                <a:close/>
                <a:moveTo>
                  <a:pt x="377578" y="3214908"/>
                </a:moveTo>
                <a:cubicBezTo>
                  <a:pt x="376257" y="3214379"/>
                  <a:pt x="374580" y="3215067"/>
                  <a:pt x="372662" y="3215853"/>
                </a:cubicBezTo>
                <a:cubicBezTo>
                  <a:pt x="374592" y="3219344"/>
                  <a:pt x="375564" y="3223230"/>
                  <a:pt x="380356" y="3221265"/>
                </a:cubicBezTo>
                <a:cubicBezTo>
                  <a:pt x="379865" y="3217183"/>
                  <a:pt x="378900" y="3215437"/>
                  <a:pt x="377578" y="3214908"/>
                </a:cubicBezTo>
                <a:close/>
                <a:moveTo>
                  <a:pt x="6894980" y="3204308"/>
                </a:moveTo>
                <a:cubicBezTo>
                  <a:pt x="6894980" y="3204308"/>
                  <a:pt x="6894980" y="3204308"/>
                  <a:pt x="6885954" y="3204824"/>
                </a:cubicBezTo>
                <a:cubicBezTo>
                  <a:pt x="6885954" y="3204824"/>
                  <a:pt x="6886059" y="3207837"/>
                  <a:pt x="6886059" y="3207837"/>
                </a:cubicBezTo>
                <a:cubicBezTo>
                  <a:pt x="6890572" y="3207578"/>
                  <a:pt x="6892855" y="3208202"/>
                  <a:pt x="6893997" y="3208515"/>
                </a:cubicBezTo>
                <a:cubicBezTo>
                  <a:pt x="6895138" y="3208827"/>
                  <a:pt x="6895138" y="3208827"/>
                  <a:pt x="6895086" y="3207321"/>
                </a:cubicBezTo>
                <a:cubicBezTo>
                  <a:pt x="6894980" y="3204308"/>
                  <a:pt x="6894980" y="3204308"/>
                  <a:pt x="6894980" y="3204308"/>
                </a:cubicBezTo>
                <a:close/>
                <a:moveTo>
                  <a:pt x="2184756" y="3204308"/>
                </a:moveTo>
                <a:cubicBezTo>
                  <a:pt x="2184756" y="3204308"/>
                  <a:pt x="2184756" y="3204308"/>
                  <a:pt x="2175730" y="3204824"/>
                </a:cubicBezTo>
                <a:cubicBezTo>
                  <a:pt x="2175730" y="3204824"/>
                  <a:pt x="2175835" y="3207837"/>
                  <a:pt x="2175835" y="3207837"/>
                </a:cubicBezTo>
                <a:cubicBezTo>
                  <a:pt x="2180348" y="3207578"/>
                  <a:pt x="2182631" y="3208202"/>
                  <a:pt x="2183773" y="3208515"/>
                </a:cubicBezTo>
                <a:cubicBezTo>
                  <a:pt x="2184914" y="3208827"/>
                  <a:pt x="2184914" y="3208827"/>
                  <a:pt x="2184862" y="3207321"/>
                </a:cubicBezTo>
                <a:cubicBezTo>
                  <a:pt x="2184756" y="3204308"/>
                  <a:pt x="2184756" y="3204308"/>
                  <a:pt x="2184756" y="3204308"/>
                </a:cubicBezTo>
                <a:close/>
                <a:moveTo>
                  <a:pt x="7054753" y="3204226"/>
                </a:moveTo>
                <a:cubicBezTo>
                  <a:pt x="7054753" y="3204226"/>
                  <a:pt x="7045726" y="3204742"/>
                  <a:pt x="7045726" y="3204742"/>
                </a:cubicBezTo>
                <a:cubicBezTo>
                  <a:pt x="7045824" y="3207553"/>
                  <a:pt x="7045824" y="3207553"/>
                  <a:pt x="7045824" y="3207553"/>
                </a:cubicBezTo>
                <a:cubicBezTo>
                  <a:pt x="7045824" y="3207553"/>
                  <a:pt x="7045824" y="3207553"/>
                  <a:pt x="7045923" y="3210365"/>
                </a:cubicBezTo>
                <a:cubicBezTo>
                  <a:pt x="7045923" y="3210365"/>
                  <a:pt x="7045923" y="3210365"/>
                  <a:pt x="7046020" y="3213176"/>
                </a:cubicBezTo>
                <a:cubicBezTo>
                  <a:pt x="7046118" y="3215987"/>
                  <a:pt x="7055146" y="3215472"/>
                  <a:pt x="7055243" y="3218284"/>
                </a:cubicBezTo>
                <a:cubicBezTo>
                  <a:pt x="7055243" y="3218284"/>
                  <a:pt x="7064269" y="3217768"/>
                  <a:pt x="7064170" y="3214956"/>
                </a:cubicBezTo>
                <a:cubicBezTo>
                  <a:pt x="7064170" y="3214956"/>
                  <a:pt x="7064170" y="3214956"/>
                  <a:pt x="7055146" y="3215472"/>
                </a:cubicBezTo>
                <a:cubicBezTo>
                  <a:pt x="7055146" y="3215472"/>
                  <a:pt x="7055047" y="3212660"/>
                  <a:pt x="7055047" y="3212660"/>
                </a:cubicBezTo>
                <a:cubicBezTo>
                  <a:pt x="7064072" y="3212144"/>
                  <a:pt x="7064072" y="3212144"/>
                  <a:pt x="7063974" y="3209332"/>
                </a:cubicBezTo>
                <a:cubicBezTo>
                  <a:pt x="7063876" y="3206521"/>
                  <a:pt x="7054852" y="3207037"/>
                  <a:pt x="7054852" y="3207037"/>
                </a:cubicBezTo>
                <a:cubicBezTo>
                  <a:pt x="7054852" y="3207037"/>
                  <a:pt x="7054753" y="3204226"/>
                  <a:pt x="7054753" y="3204226"/>
                </a:cubicBezTo>
                <a:close/>
                <a:moveTo>
                  <a:pt x="2344529" y="3204226"/>
                </a:moveTo>
                <a:cubicBezTo>
                  <a:pt x="2344529" y="3204226"/>
                  <a:pt x="2335502" y="3204742"/>
                  <a:pt x="2335502" y="3204742"/>
                </a:cubicBezTo>
                <a:cubicBezTo>
                  <a:pt x="2335600" y="3207553"/>
                  <a:pt x="2335600" y="3207553"/>
                  <a:pt x="2335600" y="3207553"/>
                </a:cubicBezTo>
                <a:cubicBezTo>
                  <a:pt x="2335600" y="3207553"/>
                  <a:pt x="2335600" y="3207553"/>
                  <a:pt x="2335699" y="3210365"/>
                </a:cubicBezTo>
                <a:cubicBezTo>
                  <a:pt x="2335699" y="3210365"/>
                  <a:pt x="2335699" y="3210365"/>
                  <a:pt x="2335797" y="3213176"/>
                </a:cubicBezTo>
                <a:cubicBezTo>
                  <a:pt x="2335894" y="3215987"/>
                  <a:pt x="2344922" y="3215472"/>
                  <a:pt x="2345020" y="3218284"/>
                </a:cubicBezTo>
                <a:cubicBezTo>
                  <a:pt x="2345020" y="3218284"/>
                  <a:pt x="2354045" y="3217768"/>
                  <a:pt x="2353946" y="3214956"/>
                </a:cubicBezTo>
                <a:cubicBezTo>
                  <a:pt x="2353946" y="3214956"/>
                  <a:pt x="2353946" y="3214956"/>
                  <a:pt x="2344922" y="3215472"/>
                </a:cubicBezTo>
                <a:cubicBezTo>
                  <a:pt x="2344922" y="3215472"/>
                  <a:pt x="2344823" y="3212660"/>
                  <a:pt x="2344823" y="3212660"/>
                </a:cubicBezTo>
                <a:cubicBezTo>
                  <a:pt x="2353848" y="3212144"/>
                  <a:pt x="2353848" y="3212144"/>
                  <a:pt x="2353750" y="3209332"/>
                </a:cubicBezTo>
                <a:cubicBezTo>
                  <a:pt x="2353652" y="3206521"/>
                  <a:pt x="2344628" y="3207037"/>
                  <a:pt x="2344628" y="3207037"/>
                </a:cubicBezTo>
                <a:cubicBezTo>
                  <a:pt x="2344628" y="3207037"/>
                  <a:pt x="2344529" y="3204226"/>
                  <a:pt x="2344529" y="3204226"/>
                </a:cubicBezTo>
                <a:close/>
                <a:moveTo>
                  <a:pt x="6623646" y="3203728"/>
                </a:moveTo>
                <a:cubicBezTo>
                  <a:pt x="6614619" y="3204244"/>
                  <a:pt x="6614619" y="3204244"/>
                  <a:pt x="6614619" y="3204244"/>
                </a:cubicBezTo>
                <a:cubicBezTo>
                  <a:pt x="6614724" y="3207257"/>
                  <a:pt x="6623751" y="3206741"/>
                  <a:pt x="6623751" y="3206741"/>
                </a:cubicBezTo>
                <a:cubicBezTo>
                  <a:pt x="6623751" y="3206741"/>
                  <a:pt x="6623751" y="3206741"/>
                  <a:pt x="6623646" y="3203728"/>
                </a:cubicBezTo>
                <a:close/>
                <a:moveTo>
                  <a:pt x="1913422" y="3203728"/>
                </a:moveTo>
                <a:cubicBezTo>
                  <a:pt x="1904395" y="3204244"/>
                  <a:pt x="1904395" y="3204244"/>
                  <a:pt x="1904395" y="3204244"/>
                </a:cubicBezTo>
                <a:cubicBezTo>
                  <a:pt x="1904500" y="3207257"/>
                  <a:pt x="1913527" y="3206741"/>
                  <a:pt x="1913527" y="3206741"/>
                </a:cubicBezTo>
                <a:cubicBezTo>
                  <a:pt x="1913527" y="3206741"/>
                  <a:pt x="1913527" y="3206741"/>
                  <a:pt x="1913422" y="3203728"/>
                </a:cubicBezTo>
                <a:close/>
                <a:moveTo>
                  <a:pt x="8523099" y="3202739"/>
                </a:moveTo>
                <a:lnTo>
                  <a:pt x="8528819" y="3203510"/>
                </a:lnTo>
                <a:lnTo>
                  <a:pt x="8527830" y="3209687"/>
                </a:lnTo>
                <a:lnTo>
                  <a:pt x="8524196" y="3206842"/>
                </a:lnTo>
                <a:cubicBezTo>
                  <a:pt x="8524196" y="3206842"/>
                  <a:pt x="8524196" y="3206842"/>
                  <a:pt x="8523099" y="3202739"/>
                </a:cubicBezTo>
                <a:close/>
                <a:moveTo>
                  <a:pt x="6861710" y="3201180"/>
                </a:moveTo>
                <a:cubicBezTo>
                  <a:pt x="6861710" y="3201180"/>
                  <a:pt x="6861798" y="3203690"/>
                  <a:pt x="6861798" y="3203690"/>
                </a:cubicBezTo>
                <a:cubicBezTo>
                  <a:pt x="6861841" y="3204945"/>
                  <a:pt x="6861841" y="3204945"/>
                  <a:pt x="6862582" y="3204589"/>
                </a:cubicBezTo>
                <a:cubicBezTo>
                  <a:pt x="6863324" y="3204232"/>
                  <a:pt x="6864805" y="3203517"/>
                  <a:pt x="6867815" y="3203346"/>
                </a:cubicBezTo>
                <a:cubicBezTo>
                  <a:pt x="6867727" y="3200835"/>
                  <a:pt x="6861710" y="3201180"/>
                  <a:pt x="6861710" y="3201180"/>
                </a:cubicBezTo>
                <a:close/>
                <a:moveTo>
                  <a:pt x="2151486" y="3201180"/>
                </a:moveTo>
                <a:cubicBezTo>
                  <a:pt x="2151486" y="3201180"/>
                  <a:pt x="2151574" y="3203690"/>
                  <a:pt x="2151574" y="3203690"/>
                </a:cubicBezTo>
                <a:cubicBezTo>
                  <a:pt x="2151617" y="3204945"/>
                  <a:pt x="2151617" y="3204945"/>
                  <a:pt x="2152358" y="3204589"/>
                </a:cubicBezTo>
                <a:cubicBezTo>
                  <a:pt x="2153100" y="3204232"/>
                  <a:pt x="2154582" y="3203517"/>
                  <a:pt x="2157591" y="3203346"/>
                </a:cubicBezTo>
                <a:cubicBezTo>
                  <a:pt x="2157503" y="3200835"/>
                  <a:pt x="2151486" y="3201180"/>
                  <a:pt x="2151486" y="3201180"/>
                </a:cubicBezTo>
                <a:close/>
                <a:moveTo>
                  <a:pt x="10325104" y="3199776"/>
                </a:moveTo>
                <a:cubicBezTo>
                  <a:pt x="10323820" y="3203600"/>
                  <a:pt x="10334027" y="3206667"/>
                  <a:pt x="10334027" y="3206667"/>
                </a:cubicBezTo>
                <a:cubicBezTo>
                  <a:pt x="10328888" y="3221965"/>
                  <a:pt x="10328888" y="3221965"/>
                  <a:pt x="10326318" y="3229612"/>
                </a:cubicBezTo>
                <a:cubicBezTo>
                  <a:pt x="10314826" y="3230370"/>
                  <a:pt x="10312257" y="3238019"/>
                  <a:pt x="10309687" y="3245667"/>
                </a:cubicBezTo>
                <a:cubicBezTo>
                  <a:pt x="10299481" y="3242600"/>
                  <a:pt x="10298195" y="3246424"/>
                  <a:pt x="10295626" y="3254073"/>
                </a:cubicBezTo>
                <a:cubicBezTo>
                  <a:pt x="10291164" y="3250628"/>
                  <a:pt x="10286382" y="3248137"/>
                  <a:pt x="10282555" y="3246987"/>
                </a:cubicBezTo>
                <a:lnTo>
                  <a:pt x="10278328" y="3247534"/>
                </a:lnTo>
                <a:lnTo>
                  <a:pt x="10278328" y="3234145"/>
                </a:lnTo>
                <a:lnTo>
                  <a:pt x="10276001" y="3228976"/>
                </a:lnTo>
                <a:lnTo>
                  <a:pt x="10280513" y="3232162"/>
                </a:lnTo>
                <a:cubicBezTo>
                  <a:pt x="10282583" y="3234363"/>
                  <a:pt x="10284813" y="3236086"/>
                  <a:pt x="10290559" y="3235707"/>
                </a:cubicBezTo>
                <a:cubicBezTo>
                  <a:pt x="10291844" y="3231884"/>
                  <a:pt x="10291844" y="3231884"/>
                  <a:pt x="10293128" y="3228060"/>
                </a:cubicBezTo>
                <a:cubicBezTo>
                  <a:pt x="10303334" y="3231128"/>
                  <a:pt x="10303334" y="3231128"/>
                  <a:pt x="10303334" y="3231128"/>
                </a:cubicBezTo>
                <a:cubicBezTo>
                  <a:pt x="10314826" y="3230370"/>
                  <a:pt x="10317396" y="3222722"/>
                  <a:pt x="10318681" y="3218897"/>
                </a:cubicBezTo>
                <a:cubicBezTo>
                  <a:pt x="10319965" y="3215073"/>
                  <a:pt x="10313614" y="3200533"/>
                  <a:pt x="10325104" y="3199776"/>
                </a:cubicBezTo>
                <a:close/>
                <a:moveTo>
                  <a:pt x="8510762" y="3198698"/>
                </a:moveTo>
                <a:lnTo>
                  <a:pt x="8512380" y="3204755"/>
                </a:lnTo>
                <a:cubicBezTo>
                  <a:pt x="8513066" y="3207320"/>
                  <a:pt x="8513614" y="3209372"/>
                  <a:pt x="8513614" y="3209372"/>
                </a:cubicBezTo>
                <a:cubicBezTo>
                  <a:pt x="8513614" y="3209372"/>
                  <a:pt x="8514711" y="3213477"/>
                  <a:pt x="8504129" y="3216006"/>
                </a:cubicBezTo>
                <a:cubicBezTo>
                  <a:pt x="8505774" y="3222161"/>
                  <a:pt x="8503676" y="3224846"/>
                  <a:pt x="8502902" y="3227215"/>
                </a:cubicBezTo>
                <a:lnTo>
                  <a:pt x="8507546" y="3233661"/>
                </a:lnTo>
                <a:lnTo>
                  <a:pt x="8504067" y="3238113"/>
                </a:lnTo>
                <a:lnTo>
                  <a:pt x="8504041" y="3237470"/>
                </a:lnTo>
                <a:cubicBezTo>
                  <a:pt x="8502694" y="3233565"/>
                  <a:pt x="8500139" y="3230431"/>
                  <a:pt x="8496272" y="3229213"/>
                </a:cubicBezTo>
                <a:cubicBezTo>
                  <a:pt x="8500532" y="3225187"/>
                  <a:pt x="8502536" y="3218958"/>
                  <a:pt x="8504602" y="3214838"/>
                </a:cubicBezTo>
                <a:lnTo>
                  <a:pt x="8500273" y="3212952"/>
                </a:lnTo>
                <a:lnTo>
                  <a:pt x="8502805" y="3211054"/>
                </a:lnTo>
                <a:cubicBezTo>
                  <a:pt x="8502805" y="3211054"/>
                  <a:pt x="8502805" y="3211054"/>
                  <a:pt x="8503279" y="3206161"/>
                </a:cubicBezTo>
                <a:cubicBezTo>
                  <a:pt x="8503752" y="3201267"/>
                  <a:pt x="8503752" y="3201267"/>
                  <a:pt x="8503752" y="3201267"/>
                </a:cubicBezTo>
                <a:close/>
                <a:moveTo>
                  <a:pt x="6994265" y="3198629"/>
                </a:moveTo>
                <a:cubicBezTo>
                  <a:pt x="6994265" y="3198629"/>
                  <a:pt x="6985991" y="3199102"/>
                  <a:pt x="6985991" y="3199102"/>
                </a:cubicBezTo>
                <a:cubicBezTo>
                  <a:pt x="6985991" y="3199102"/>
                  <a:pt x="6985991" y="3199102"/>
                  <a:pt x="6977719" y="3199576"/>
                </a:cubicBezTo>
                <a:cubicBezTo>
                  <a:pt x="6977719" y="3199576"/>
                  <a:pt x="6977817" y="3202400"/>
                  <a:pt x="6977916" y="3205224"/>
                </a:cubicBezTo>
                <a:cubicBezTo>
                  <a:pt x="6969641" y="3205697"/>
                  <a:pt x="6969542" y="3202873"/>
                  <a:pt x="6952997" y="3203819"/>
                </a:cubicBezTo>
                <a:cubicBezTo>
                  <a:pt x="6952997" y="3203819"/>
                  <a:pt x="6952997" y="3203819"/>
                  <a:pt x="6944722" y="3204293"/>
                </a:cubicBezTo>
                <a:cubicBezTo>
                  <a:pt x="6936447" y="3204766"/>
                  <a:pt x="6936349" y="3201941"/>
                  <a:pt x="6936447" y="3204766"/>
                </a:cubicBezTo>
                <a:cubicBezTo>
                  <a:pt x="6928274" y="3208064"/>
                  <a:pt x="6944820" y="3207117"/>
                  <a:pt x="6944918" y="3209941"/>
                </a:cubicBezTo>
                <a:cubicBezTo>
                  <a:pt x="6945115" y="3215589"/>
                  <a:pt x="6945411" y="3224062"/>
                  <a:pt x="6937432" y="3233008"/>
                </a:cubicBezTo>
                <a:cubicBezTo>
                  <a:pt x="6937531" y="3235832"/>
                  <a:pt x="6937629" y="3238656"/>
                  <a:pt x="6929357" y="3239129"/>
                </a:cubicBezTo>
                <a:cubicBezTo>
                  <a:pt x="6929455" y="3241953"/>
                  <a:pt x="6937727" y="3241480"/>
                  <a:pt x="6937727" y="3241480"/>
                </a:cubicBezTo>
                <a:cubicBezTo>
                  <a:pt x="6937826" y="3244305"/>
                  <a:pt x="6937826" y="3244305"/>
                  <a:pt x="6929553" y="3244777"/>
                </a:cubicBezTo>
                <a:cubicBezTo>
                  <a:pt x="6933739" y="3245953"/>
                  <a:pt x="6937901" y="3246422"/>
                  <a:pt x="6943083" y="3246480"/>
                </a:cubicBezTo>
                <a:cubicBezTo>
                  <a:pt x="6948267" y="3246537"/>
                  <a:pt x="6954472" y="3246182"/>
                  <a:pt x="6962745" y="3245708"/>
                </a:cubicBezTo>
                <a:cubicBezTo>
                  <a:pt x="6962648" y="3242884"/>
                  <a:pt x="6962648" y="3242884"/>
                  <a:pt x="6962549" y="3240060"/>
                </a:cubicBezTo>
                <a:cubicBezTo>
                  <a:pt x="6962549" y="3240060"/>
                  <a:pt x="6962549" y="3240060"/>
                  <a:pt x="6970824" y="3239588"/>
                </a:cubicBezTo>
                <a:cubicBezTo>
                  <a:pt x="6970725" y="3236762"/>
                  <a:pt x="6970725" y="3236762"/>
                  <a:pt x="6970725" y="3236762"/>
                </a:cubicBezTo>
                <a:cubicBezTo>
                  <a:pt x="6970725" y="3236762"/>
                  <a:pt x="6970725" y="3236762"/>
                  <a:pt x="6962450" y="3237235"/>
                </a:cubicBezTo>
                <a:cubicBezTo>
                  <a:pt x="6962352" y="3234412"/>
                  <a:pt x="6953785" y="3226413"/>
                  <a:pt x="6962057" y="3225940"/>
                </a:cubicBezTo>
                <a:cubicBezTo>
                  <a:pt x="6962057" y="3225940"/>
                  <a:pt x="6962057" y="3225940"/>
                  <a:pt x="6961958" y="3223115"/>
                </a:cubicBezTo>
                <a:cubicBezTo>
                  <a:pt x="6962057" y="3225940"/>
                  <a:pt x="6962057" y="3225940"/>
                  <a:pt x="6970331" y="3225467"/>
                </a:cubicBezTo>
                <a:cubicBezTo>
                  <a:pt x="6970331" y="3225467"/>
                  <a:pt x="6970331" y="3225467"/>
                  <a:pt x="6970429" y="3228291"/>
                </a:cubicBezTo>
                <a:cubicBezTo>
                  <a:pt x="6978703" y="3227817"/>
                  <a:pt x="6978605" y="3224993"/>
                  <a:pt x="6978605" y="3224993"/>
                </a:cubicBezTo>
                <a:cubicBezTo>
                  <a:pt x="6986877" y="3224520"/>
                  <a:pt x="6986877" y="3224520"/>
                  <a:pt x="6986877" y="3224520"/>
                </a:cubicBezTo>
                <a:cubicBezTo>
                  <a:pt x="6995054" y="3221222"/>
                  <a:pt x="6978408" y="3219344"/>
                  <a:pt x="6978310" y="3216520"/>
                </a:cubicBezTo>
                <a:cubicBezTo>
                  <a:pt x="6978310" y="3216520"/>
                  <a:pt x="6978211" y="3213696"/>
                  <a:pt x="6978211" y="3213696"/>
                </a:cubicBezTo>
                <a:cubicBezTo>
                  <a:pt x="6978112" y="3210872"/>
                  <a:pt x="6978112" y="3210872"/>
                  <a:pt x="6986385" y="3210399"/>
                </a:cubicBezTo>
                <a:cubicBezTo>
                  <a:pt x="6986385" y="3210399"/>
                  <a:pt x="6986286" y="3207575"/>
                  <a:pt x="6986286" y="3207575"/>
                </a:cubicBezTo>
                <a:cubicBezTo>
                  <a:pt x="6986188" y="3204751"/>
                  <a:pt x="6986188" y="3204751"/>
                  <a:pt x="6986188" y="3204751"/>
                </a:cubicBezTo>
                <a:cubicBezTo>
                  <a:pt x="6986188" y="3204751"/>
                  <a:pt x="6986089" y="3201927"/>
                  <a:pt x="6994364" y="3201453"/>
                </a:cubicBezTo>
                <a:cubicBezTo>
                  <a:pt x="6994364" y="3201453"/>
                  <a:pt x="6994364" y="3201453"/>
                  <a:pt x="6994265" y="3198629"/>
                </a:cubicBezTo>
                <a:close/>
                <a:moveTo>
                  <a:pt x="2284042" y="3198629"/>
                </a:moveTo>
                <a:cubicBezTo>
                  <a:pt x="2284042" y="3198629"/>
                  <a:pt x="2275767" y="3199102"/>
                  <a:pt x="2275767" y="3199102"/>
                </a:cubicBezTo>
                <a:cubicBezTo>
                  <a:pt x="2275767" y="3199102"/>
                  <a:pt x="2275767" y="3199102"/>
                  <a:pt x="2267495" y="3199576"/>
                </a:cubicBezTo>
                <a:cubicBezTo>
                  <a:pt x="2267495" y="3199576"/>
                  <a:pt x="2267594" y="3202400"/>
                  <a:pt x="2267692" y="3205224"/>
                </a:cubicBezTo>
                <a:cubicBezTo>
                  <a:pt x="2259417" y="3205697"/>
                  <a:pt x="2259319" y="3202873"/>
                  <a:pt x="2242773" y="3203819"/>
                </a:cubicBezTo>
                <a:cubicBezTo>
                  <a:pt x="2242773" y="3203819"/>
                  <a:pt x="2242773" y="3203819"/>
                  <a:pt x="2234498" y="3204293"/>
                </a:cubicBezTo>
                <a:cubicBezTo>
                  <a:pt x="2226223" y="3204766"/>
                  <a:pt x="2226126" y="3201941"/>
                  <a:pt x="2226223" y="3204766"/>
                </a:cubicBezTo>
                <a:cubicBezTo>
                  <a:pt x="2218050" y="3208064"/>
                  <a:pt x="2234597" y="3207117"/>
                  <a:pt x="2234694" y="3209941"/>
                </a:cubicBezTo>
                <a:cubicBezTo>
                  <a:pt x="2234892" y="3215589"/>
                  <a:pt x="2235188" y="3224062"/>
                  <a:pt x="2227209" y="3233008"/>
                </a:cubicBezTo>
                <a:cubicBezTo>
                  <a:pt x="2227307" y="3235832"/>
                  <a:pt x="2227405" y="3238656"/>
                  <a:pt x="2219133" y="3239129"/>
                </a:cubicBezTo>
                <a:cubicBezTo>
                  <a:pt x="2219232" y="3241953"/>
                  <a:pt x="2227504" y="3241480"/>
                  <a:pt x="2227504" y="3241480"/>
                </a:cubicBezTo>
                <a:cubicBezTo>
                  <a:pt x="2227602" y="3244305"/>
                  <a:pt x="2227602" y="3244305"/>
                  <a:pt x="2219329" y="3244777"/>
                </a:cubicBezTo>
                <a:cubicBezTo>
                  <a:pt x="2223516" y="3245953"/>
                  <a:pt x="2227677" y="3246422"/>
                  <a:pt x="2232860" y="3246480"/>
                </a:cubicBezTo>
                <a:cubicBezTo>
                  <a:pt x="2238043" y="3246537"/>
                  <a:pt x="2244249" y="3246182"/>
                  <a:pt x="2252522" y="3245708"/>
                </a:cubicBezTo>
                <a:cubicBezTo>
                  <a:pt x="2252424" y="3242884"/>
                  <a:pt x="2252424" y="3242884"/>
                  <a:pt x="2252325" y="3240060"/>
                </a:cubicBezTo>
                <a:cubicBezTo>
                  <a:pt x="2252325" y="3240060"/>
                  <a:pt x="2252325" y="3240060"/>
                  <a:pt x="2260600" y="3239588"/>
                </a:cubicBezTo>
                <a:cubicBezTo>
                  <a:pt x="2260501" y="3236762"/>
                  <a:pt x="2260501" y="3236762"/>
                  <a:pt x="2260501" y="3236762"/>
                </a:cubicBezTo>
                <a:cubicBezTo>
                  <a:pt x="2260501" y="3236762"/>
                  <a:pt x="2260501" y="3236762"/>
                  <a:pt x="2252227" y="3237235"/>
                </a:cubicBezTo>
                <a:cubicBezTo>
                  <a:pt x="2252128" y="3234412"/>
                  <a:pt x="2243561" y="3226413"/>
                  <a:pt x="2251833" y="3225940"/>
                </a:cubicBezTo>
                <a:cubicBezTo>
                  <a:pt x="2251833" y="3225940"/>
                  <a:pt x="2251833" y="3225940"/>
                  <a:pt x="2251734" y="3223115"/>
                </a:cubicBezTo>
                <a:cubicBezTo>
                  <a:pt x="2251833" y="3225940"/>
                  <a:pt x="2251833" y="3225940"/>
                  <a:pt x="2260107" y="3225467"/>
                </a:cubicBezTo>
                <a:cubicBezTo>
                  <a:pt x="2260107" y="3225467"/>
                  <a:pt x="2260107" y="3225467"/>
                  <a:pt x="2260206" y="3228291"/>
                </a:cubicBezTo>
                <a:cubicBezTo>
                  <a:pt x="2268479" y="3227817"/>
                  <a:pt x="2268382" y="3224993"/>
                  <a:pt x="2268382" y="3224993"/>
                </a:cubicBezTo>
                <a:cubicBezTo>
                  <a:pt x="2276654" y="3224520"/>
                  <a:pt x="2276654" y="3224520"/>
                  <a:pt x="2276654" y="3224520"/>
                </a:cubicBezTo>
                <a:cubicBezTo>
                  <a:pt x="2284830" y="3221222"/>
                  <a:pt x="2268184" y="3219344"/>
                  <a:pt x="2268086" y="3216520"/>
                </a:cubicBezTo>
                <a:cubicBezTo>
                  <a:pt x="2268086" y="3216520"/>
                  <a:pt x="2267987" y="3213696"/>
                  <a:pt x="2267987" y="3213696"/>
                </a:cubicBezTo>
                <a:cubicBezTo>
                  <a:pt x="2267888" y="3210872"/>
                  <a:pt x="2267888" y="3210872"/>
                  <a:pt x="2276161" y="3210399"/>
                </a:cubicBezTo>
                <a:cubicBezTo>
                  <a:pt x="2276161" y="3210399"/>
                  <a:pt x="2276063" y="3207575"/>
                  <a:pt x="2276063" y="3207575"/>
                </a:cubicBezTo>
                <a:cubicBezTo>
                  <a:pt x="2275964" y="3204751"/>
                  <a:pt x="2275964" y="3204751"/>
                  <a:pt x="2275964" y="3204751"/>
                </a:cubicBezTo>
                <a:cubicBezTo>
                  <a:pt x="2275964" y="3204751"/>
                  <a:pt x="2275865" y="3201927"/>
                  <a:pt x="2284140" y="3201453"/>
                </a:cubicBezTo>
                <a:cubicBezTo>
                  <a:pt x="2284140" y="3201453"/>
                  <a:pt x="2284140" y="3201453"/>
                  <a:pt x="2284042" y="3198629"/>
                </a:cubicBezTo>
                <a:close/>
                <a:moveTo>
                  <a:pt x="10291916" y="3198222"/>
                </a:moveTo>
                <a:cubicBezTo>
                  <a:pt x="10290631" y="3202046"/>
                  <a:pt x="10290631" y="3202046"/>
                  <a:pt x="10289346" y="3205871"/>
                </a:cubicBezTo>
                <a:lnTo>
                  <a:pt x="10288061" y="3209695"/>
                </a:lnTo>
                <a:cubicBezTo>
                  <a:pt x="10289346" y="3205871"/>
                  <a:pt x="10290631" y="3202046"/>
                  <a:pt x="10300838" y="3205113"/>
                </a:cubicBezTo>
                <a:cubicBezTo>
                  <a:pt x="10300838" y="3205113"/>
                  <a:pt x="10300838" y="3205113"/>
                  <a:pt x="10302122" y="3201289"/>
                </a:cubicBezTo>
                <a:cubicBezTo>
                  <a:pt x="10302122" y="3201289"/>
                  <a:pt x="10291916" y="3198222"/>
                  <a:pt x="10291916" y="3198222"/>
                </a:cubicBezTo>
                <a:close/>
                <a:moveTo>
                  <a:pt x="6665556" y="3195295"/>
                </a:moveTo>
                <a:cubicBezTo>
                  <a:pt x="6656528" y="3195811"/>
                  <a:pt x="6656528" y="3195811"/>
                  <a:pt x="6656528" y="3195811"/>
                </a:cubicBezTo>
                <a:cubicBezTo>
                  <a:pt x="6656528" y="3195811"/>
                  <a:pt x="6656634" y="3198823"/>
                  <a:pt x="6656634" y="3198823"/>
                </a:cubicBezTo>
                <a:cubicBezTo>
                  <a:pt x="6656634" y="3198823"/>
                  <a:pt x="6656634" y="3198823"/>
                  <a:pt x="6665660" y="3198307"/>
                </a:cubicBezTo>
                <a:cubicBezTo>
                  <a:pt x="6665660" y="3198307"/>
                  <a:pt x="6665556" y="3195295"/>
                  <a:pt x="6665556" y="3195295"/>
                </a:cubicBezTo>
                <a:close/>
                <a:moveTo>
                  <a:pt x="1955332" y="3195295"/>
                </a:moveTo>
                <a:cubicBezTo>
                  <a:pt x="1946305" y="3195811"/>
                  <a:pt x="1946305" y="3195811"/>
                  <a:pt x="1946305" y="3195811"/>
                </a:cubicBezTo>
                <a:cubicBezTo>
                  <a:pt x="1946305" y="3195811"/>
                  <a:pt x="1946410" y="3198823"/>
                  <a:pt x="1946410" y="3198823"/>
                </a:cubicBezTo>
                <a:cubicBezTo>
                  <a:pt x="1946410" y="3198823"/>
                  <a:pt x="1946410" y="3198823"/>
                  <a:pt x="1955437" y="3198307"/>
                </a:cubicBezTo>
                <a:cubicBezTo>
                  <a:pt x="1955437" y="3198307"/>
                  <a:pt x="1955332" y="3195295"/>
                  <a:pt x="1955332" y="3195295"/>
                </a:cubicBezTo>
                <a:close/>
                <a:moveTo>
                  <a:pt x="7020415" y="3192104"/>
                </a:moveTo>
                <a:cubicBezTo>
                  <a:pt x="7020415" y="3192104"/>
                  <a:pt x="7020415" y="3192104"/>
                  <a:pt x="7020511" y="3194884"/>
                </a:cubicBezTo>
                <a:cubicBezTo>
                  <a:pt x="7012334" y="3198138"/>
                  <a:pt x="7012431" y="3200919"/>
                  <a:pt x="7012431" y="3200919"/>
                </a:cubicBezTo>
                <a:cubicBezTo>
                  <a:pt x="7012527" y="3203699"/>
                  <a:pt x="7012527" y="3203699"/>
                  <a:pt x="7020803" y="3203226"/>
                </a:cubicBezTo>
                <a:cubicBezTo>
                  <a:pt x="7020899" y="3206007"/>
                  <a:pt x="7012625" y="3206481"/>
                  <a:pt x="7012723" y="3209260"/>
                </a:cubicBezTo>
                <a:cubicBezTo>
                  <a:pt x="7012723" y="3209260"/>
                  <a:pt x="7021093" y="3211567"/>
                  <a:pt x="7012916" y="3214823"/>
                </a:cubicBezTo>
                <a:cubicBezTo>
                  <a:pt x="7012916" y="3214823"/>
                  <a:pt x="7021191" y="3214349"/>
                  <a:pt x="7021288" y="3217130"/>
                </a:cubicBezTo>
                <a:cubicBezTo>
                  <a:pt x="7021384" y="3219910"/>
                  <a:pt x="7021384" y="3219910"/>
                  <a:pt x="7021384" y="3219910"/>
                </a:cubicBezTo>
                <a:cubicBezTo>
                  <a:pt x="7021384" y="3219910"/>
                  <a:pt x="7013109" y="3220384"/>
                  <a:pt x="7013109" y="3220384"/>
                </a:cubicBezTo>
                <a:cubicBezTo>
                  <a:pt x="7013207" y="3223164"/>
                  <a:pt x="7021481" y="3222691"/>
                  <a:pt x="7021579" y="3225473"/>
                </a:cubicBezTo>
                <a:cubicBezTo>
                  <a:pt x="7021579" y="3225473"/>
                  <a:pt x="7021579" y="3225473"/>
                  <a:pt x="7021675" y="3228252"/>
                </a:cubicBezTo>
                <a:cubicBezTo>
                  <a:pt x="7021675" y="3228252"/>
                  <a:pt x="7029948" y="3227779"/>
                  <a:pt x="7029948" y="3227779"/>
                </a:cubicBezTo>
                <a:cubicBezTo>
                  <a:pt x="7029948" y="3227779"/>
                  <a:pt x="7029948" y="3227779"/>
                  <a:pt x="7029852" y="3224999"/>
                </a:cubicBezTo>
                <a:cubicBezTo>
                  <a:pt x="7029754" y="3222218"/>
                  <a:pt x="7029657" y="3219437"/>
                  <a:pt x="7029657" y="3219437"/>
                </a:cubicBezTo>
                <a:cubicBezTo>
                  <a:pt x="7037786" y="3214793"/>
                  <a:pt x="7037665" y="3211317"/>
                  <a:pt x="7035476" y="3207960"/>
                </a:cubicBezTo>
                <a:cubicBezTo>
                  <a:pt x="7033285" y="3204602"/>
                  <a:pt x="7029027" y="3201362"/>
                  <a:pt x="7028881" y="3197191"/>
                </a:cubicBezTo>
                <a:cubicBezTo>
                  <a:pt x="7028784" y="3194410"/>
                  <a:pt x="7028784" y="3194410"/>
                  <a:pt x="7028784" y="3194410"/>
                </a:cubicBezTo>
                <a:cubicBezTo>
                  <a:pt x="7028688" y="3191631"/>
                  <a:pt x="7028688" y="3191631"/>
                  <a:pt x="7020415" y="3192104"/>
                </a:cubicBezTo>
                <a:close/>
                <a:moveTo>
                  <a:pt x="2310191" y="3192104"/>
                </a:moveTo>
                <a:cubicBezTo>
                  <a:pt x="2310191" y="3192104"/>
                  <a:pt x="2310191" y="3192104"/>
                  <a:pt x="2310288" y="3194884"/>
                </a:cubicBezTo>
                <a:cubicBezTo>
                  <a:pt x="2302110" y="3198138"/>
                  <a:pt x="2302207" y="3200919"/>
                  <a:pt x="2302207" y="3200919"/>
                </a:cubicBezTo>
                <a:cubicBezTo>
                  <a:pt x="2302304" y="3203699"/>
                  <a:pt x="2302304" y="3203699"/>
                  <a:pt x="2310580" y="3203226"/>
                </a:cubicBezTo>
                <a:cubicBezTo>
                  <a:pt x="2310675" y="3206007"/>
                  <a:pt x="2302401" y="3206481"/>
                  <a:pt x="2302499" y="3209260"/>
                </a:cubicBezTo>
                <a:cubicBezTo>
                  <a:pt x="2302499" y="3209260"/>
                  <a:pt x="2310870" y="3211567"/>
                  <a:pt x="2302692" y="3214823"/>
                </a:cubicBezTo>
                <a:cubicBezTo>
                  <a:pt x="2302692" y="3214823"/>
                  <a:pt x="2310967" y="3214349"/>
                  <a:pt x="2311064" y="3217130"/>
                </a:cubicBezTo>
                <a:cubicBezTo>
                  <a:pt x="2311161" y="3219910"/>
                  <a:pt x="2311161" y="3219910"/>
                  <a:pt x="2311161" y="3219910"/>
                </a:cubicBezTo>
                <a:cubicBezTo>
                  <a:pt x="2311161" y="3219910"/>
                  <a:pt x="2302886" y="3220384"/>
                  <a:pt x="2302886" y="3220384"/>
                </a:cubicBezTo>
                <a:cubicBezTo>
                  <a:pt x="2302983" y="3223164"/>
                  <a:pt x="2311257" y="3222691"/>
                  <a:pt x="2311355" y="3225473"/>
                </a:cubicBezTo>
                <a:cubicBezTo>
                  <a:pt x="2311355" y="3225473"/>
                  <a:pt x="2311355" y="3225473"/>
                  <a:pt x="2311452" y="3228252"/>
                </a:cubicBezTo>
                <a:cubicBezTo>
                  <a:pt x="2311452" y="3228252"/>
                  <a:pt x="2319724" y="3227779"/>
                  <a:pt x="2319724" y="3227779"/>
                </a:cubicBezTo>
                <a:cubicBezTo>
                  <a:pt x="2319724" y="3227779"/>
                  <a:pt x="2319724" y="3227779"/>
                  <a:pt x="2319628" y="3224999"/>
                </a:cubicBezTo>
                <a:cubicBezTo>
                  <a:pt x="2319530" y="3222218"/>
                  <a:pt x="2319433" y="3219437"/>
                  <a:pt x="2319433" y="3219437"/>
                </a:cubicBezTo>
                <a:cubicBezTo>
                  <a:pt x="2327562" y="3214793"/>
                  <a:pt x="2327441" y="3211317"/>
                  <a:pt x="2325252" y="3207960"/>
                </a:cubicBezTo>
                <a:cubicBezTo>
                  <a:pt x="2323061" y="3204602"/>
                  <a:pt x="2318803" y="3201362"/>
                  <a:pt x="2318657" y="3197191"/>
                </a:cubicBezTo>
                <a:cubicBezTo>
                  <a:pt x="2318560" y="3194410"/>
                  <a:pt x="2318560" y="3194410"/>
                  <a:pt x="2318560" y="3194410"/>
                </a:cubicBezTo>
                <a:cubicBezTo>
                  <a:pt x="2318464" y="3191631"/>
                  <a:pt x="2318464" y="3191631"/>
                  <a:pt x="2310191" y="3192104"/>
                </a:cubicBezTo>
                <a:close/>
                <a:moveTo>
                  <a:pt x="6538809" y="3191476"/>
                </a:moveTo>
                <a:cubicBezTo>
                  <a:pt x="6538809" y="3191476"/>
                  <a:pt x="6529782" y="3191991"/>
                  <a:pt x="6529782" y="3191991"/>
                </a:cubicBezTo>
                <a:cubicBezTo>
                  <a:pt x="6529887" y="3195005"/>
                  <a:pt x="6529887" y="3195005"/>
                  <a:pt x="6529887" y="3195005"/>
                </a:cubicBezTo>
                <a:cubicBezTo>
                  <a:pt x="6529887" y="3195005"/>
                  <a:pt x="6538914" y="3194488"/>
                  <a:pt x="6538914" y="3194488"/>
                </a:cubicBezTo>
                <a:cubicBezTo>
                  <a:pt x="6538809" y="3191476"/>
                  <a:pt x="6538809" y="3191476"/>
                  <a:pt x="6538809" y="3191476"/>
                </a:cubicBezTo>
                <a:close/>
                <a:moveTo>
                  <a:pt x="1828586" y="3191476"/>
                </a:moveTo>
                <a:cubicBezTo>
                  <a:pt x="1828586" y="3191476"/>
                  <a:pt x="1819558" y="3191991"/>
                  <a:pt x="1819558" y="3191991"/>
                </a:cubicBezTo>
                <a:cubicBezTo>
                  <a:pt x="1819664" y="3195005"/>
                  <a:pt x="1819664" y="3195005"/>
                  <a:pt x="1819664" y="3195005"/>
                </a:cubicBezTo>
                <a:cubicBezTo>
                  <a:pt x="1819664" y="3195005"/>
                  <a:pt x="1828690" y="3194488"/>
                  <a:pt x="1828690" y="3194488"/>
                </a:cubicBezTo>
                <a:cubicBezTo>
                  <a:pt x="1828586" y="3191476"/>
                  <a:pt x="1828586" y="3191476"/>
                  <a:pt x="1828586" y="3191476"/>
                </a:cubicBezTo>
                <a:close/>
                <a:moveTo>
                  <a:pt x="5840886" y="3188067"/>
                </a:moveTo>
                <a:cubicBezTo>
                  <a:pt x="5842744" y="3189363"/>
                  <a:pt x="5836989" y="3194471"/>
                  <a:pt x="5842066" y="3191929"/>
                </a:cubicBezTo>
                <a:cubicBezTo>
                  <a:pt x="5842655" y="3193861"/>
                  <a:pt x="5842655" y="3193861"/>
                  <a:pt x="5841386" y="3194496"/>
                </a:cubicBezTo>
                <a:cubicBezTo>
                  <a:pt x="5841386" y="3194496"/>
                  <a:pt x="5841386" y="3194496"/>
                  <a:pt x="5835041" y="3197672"/>
                </a:cubicBezTo>
                <a:cubicBezTo>
                  <a:pt x="5835041" y="3197672"/>
                  <a:pt x="5833772" y="3198307"/>
                  <a:pt x="5833772" y="3198307"/>
                </a:cubicBezTo>
                <a:cubicBezTo>
                  <a:pt x="5834360" y="3200239"/>
                  <a:pt x="5835629" y="3199603"/>
                  <a:pt x="5835629" y="3199603"/>
                </a:cubicBezTo>
                <a:cubicBezTo>
                  <a:pt x="5835629" y="3199603"/>
                  <a:pt x="5835629" y="3199603"/>
                  <a:pt x="5841976" y="3196428"/>
                </a:cubicBezTo>
                <a:cubicBezTo>
                  <a:pt x="5841976" y="3196428"/>
                  <a:pt x="5843246" y="3195792"/>
                  <a:pt x="5843246" y="3195792"/>
                </a:cubicBezTo>
                <a:cubicBezTo>
                  <a:pt x="5841886" y="3200925"/>
                  <a:pt x="5843234" y="3204146"/>
                  <a:pt x="5844498" y="3207689"/>
                </a:cubicBezTo>
                <a:lnTo>
                  <a:pt x="5844717" y="3211740"/>
                </a:lnTo>
                <a:lnTo>
                  <a:pt x="5840343" y="3210797"/>
                </a:lnTo>
                <a:cubicBezTo>
                  <a:pt x="5837196" y="3209402"/>
                  <a:pt x="5834048" y="3207471"/>
                  <a:pt x="5830899" y="3205539"/>
                </a:cubicBezTo>
                <a:cubicBezTo>
                  <a:pt x="5830419" y="3207883"/>
                  <a:pt x="5830907" y="3209832"/>
                  <a:pt x="5830907" y="3209832"/>
                </a:cubicBezTo>
                <a:cubicBezTo>
                  <a:pt x="5820748" y="3211848"/>
                  <a:pt x="5817338" y="3198209"/>
                  <a:pt x="5817325" y="3189622"/>
                </a:cubicBezTo>
                <a:cubicBezTo>
                  <a:pt x="5820226" y="3188433"/>
                  <a:pt x="5821681" y="3189985"/>
                  <a:pt x="5822175" y="3196227"/>
                </a:cubicBezTo>
                <a:cubicBezTo>
                  <a:pt x="5823385" y="3196805"/>
                  <a:pt x="5823687" y="3196413"/>
                  <a:pt x="5823520" y="3195474"/>
                </a:cubicBezTo>
                <a:lnTo>
                  <a:pt x="5822564" y="3192865"/>
                </a:lnTo>
                <a:lnTo>
                  <a:pt x="5832620" y="3189143"/>
                </a:lnTo>
                <a:cubicBezTo>
                  <a:pt x="5836661" y="3187400"/>
                  <a:pt x="5840298" y="3186135"/>
                  <a:pt x="5840886" y="3188067"/>
                </a:cubicBezTo>
                <a:close/>
                <a:moveTo>
                  <a:pt x="1130662" y="3188067"/>
                </a:moveTo>
                <a:cubicBezTo>
                  <a:pt x="1132520" y="3189363"/>
                  <a:pt x="1126765" y="3194471"/>
                  <a:pt x="1131842" y="3191929"/>
                </a:cubicBezTo>
                <a:cubicBezTo>
                  <a:pt x="1132431" y="3193861"/>
                  <a:pt x="1132431" y="3193861"/>
                  <a:pt x="1131162" y="3194496"/>
                </a:cubicBezTo>
                <a:cubicBezTo>
                  <a:pt x="1131162" y="3194496"/>
                  <a:pt x="1131162" y="3194496"/>
                  <a:pt x="1124817" y="3197672"/>
                </a:cubicBezTo>
                <a:cubicBezTo>
                  <a:pt x="1124817" y="3197672"/>
                  <a:pt x="1123547" y="3198307"/>
                  <a:pt x="1123547" y="3198307"/>
                </a:cubicBezTo>
                <a:cubicBezTo>
                  <a:pt x="1124136" y="3200239"/>
                  <a:pt x="1125406" y="3199603"/>
                  <a:pt x="1125406" y="3199603"/>
                </a:cubicBezTo>
                <a:cubicBezTo>
                  <a:pt x="1125406" y="3199603"/>
                  <a:pt x="1125406" y="3199603"/>
                  <a:pt x="1131751" y="3196428"/>
                </a:cubicBezTo>
                <a:cubicBezTo>
                  <a:pt x="1131751" y="3196428"/>
                  <a:pt x="1133021" y="3195792"/>
                  <a:pt x="1133021" y="3195792"/>
                </a:cubicBezTo>
                <a:cubicBezTo>
                  <a:pt x="1131661" y="3200925"/>
                  <a:pt x="1133010" y="3204146"/>
                  <a:pt x="1134273" y="3207689"/>
                </a:cubicBezTo>
                <a:lnTo>
                  <a:pt x="1134491" y="3211740"/>
                </a:lnTo>
                <a:lnTo>
                  <a:pt x="1130120" y="3210797"/>
                </a:lnTo>
                <a:cubicBezTo>
                  <a:pt x="1126972" y="3209402"/>
                  <a:pt x="1123825" y="3207471"/>
                  <a:pt x="1120675" y="3205539"/>
                </a:cubicBezTo>
                <a:cubicBezTo>
                  <a:pt x="1120195" y="3207883"/>
                  <a:pt x="1120683" y="3209832"/>
                  <a:pt x="1120683" y="3209832"/>
                </a:cubicBezTo>
                <a:cubicBezTo>
                  <a:pt x="1110524" y="3211848"/>
                  <a:pt x="1107114" y="3198209"/>
                  <a:pt x="1107101" y="3189622"/>
                </a:cubicBezTo>
                <a:cubicBezTo>
                  <a:pt x="1110002" y="3188433"/>
                  <a:pt x="1111457" y="3189985"/>
                  <a:pt x="1111950" y="3196227"/>
                </a:cubicBezTo>
                <a:cubicBezTo>
                  <a:pt x="1113162" y="3196805"/>
                  <a:pt x="1113463" y="3196413"/>
                  <a:pt x="1113295" y="3195474"/>
                </a:cubicBezTo>
                <a:lnTo>
                  <a:pt x="1112340" y="3192865"/>
                </a:lnTo>
                <a:lnTo>
                  <a:pt x="1122396" y="3189143"/>
                </a:lnTo>
                <a:cubicBezTo>
                  <a:pt x="1126435" y="3187400"/>
                  <a:pt x="1130073" y="3186135"/>
                  <a:pt x="1130662" y="3188067"/>
                </a:cubicBezTo>
                <a:close/>
                <a:moveTo>
                  <a:pt x="11193558" y="3186901"/>
                </a:moveTo>
                <a:cubicBezTo>
                  <a:pt x="11192165" y="3191048"/>
                  <a:pt x="11203129" y="3194343"/>
                  <a:pt x="11203129" y="3194343"/>
                </a:cubicBezTo>
                <a:cubicBezTo>
                  <a:pt x="11204522" y="3190196"/>
                  <a:pt x="11204522" y="3190196"/>
                  <a:pt x="11204522" y="3190196"/>
                </a:cubicBezTo>
                <a:cubicBezTo>
                  <a:pt x="11204522" y="3190196"/>
                  <a:pt x="11204522" y="3190196"/>
                  <a:pt x="11193558" y="3186901"/>
                </a:cubicBezTo>
                <a:close/>
                <a:moveTo>
                  <a:pt x="11080995" y="3186566"/>
                </a:moveTo>
                <a:cubicBezTo>
                  <a:pt x="11080995" y="3186566"/>
                  <a:pt x="11079718" y="3190369"/>
                  <a:pt x="11079718" y="3190369"/>
                </a:cubicBezTo>
                <a:cubicBezTo>
                  <a:pt x="11079718" y="3190369"/>
                  <a:pt x="11079718" y="3190369"/>
                  <a:pt x="11090682" y="3193663"/>
                </a:cubicBezTo>
                <a:lnTo>
                  <a:pt x="11091960" y="3189861"/>
                </a:lnTo>
                <a:cubicBezTo>
                  <a:pt x="11091960" y="3189861"/>
                  <a:pt x="11080995" y="3186566"/>
                  <a:pt x="11080995" y="3186566"/>
                </a:cubicBezTo>
                <a:close/>
                <a:moveTo>
                  <a:pt x="7054523" y="3176065"/>
                </a:moveTo>
                <a:cubicBezTo>
                  <a:pt x="7046347" y="3179301"/>
                  <a:pt x="7037976" y="3177012"/>
                  <a:pt x="7029702" y="3177486"/>
                </a:cubicBezTo>
                <a:cubicBezTo>
                  <a:pt x="7029991" y="3185769"/>
                  <a:pt x="7046444" y="3182061"/>
                  <a:pt x="7054811" y="3184350"/>
                </a:cubicBezTo>
                <a:cubicBezTo>
                  <a:pt x="7054811" y="3184350"/>
                  <a:pt x="7054716" y="3181589"/>
                  <a:pt x="7062990" y="3181115"/>
                </a:cubicBezTo>
                <a:cubicBezTo>
                  <a:pt x="7062894" y="3178354"/>
                  <a:pt x="7054523" y="3176065"/>
                  <a:pt x="7054523" y="3176065"/>
                </a:cubicBezTo>
                <a:close/>
                <a:moveTo>
                  <a:pt x="2344299" y="3176065"/>
                </a:moveTo>
                <a:cubicBezTo>
                  <a:pt x="2336123" y="3179301"/>
                  <a:pt x="2327752" y="3177012"/>
                  <a:pt x="2319478" y="3177486"/>
                </a:cubicBezTo>
                <a:cubicBezTo>
                  <a:pt x="2319767" y="3185769"/>
                  <a:pt x="2336220" y="3182061"/>
                  <a:pt x="2344587" y="3184350"/>
                </a:cubicBezTo>
                <a:cubicBezTo>
                  <a:pt x="2344587" y="3184350"/>
                  <a:pt x="2344492" y="3181589"/>
                  <a:pt x="2352766" y="3181115"/>
                </a:cubicBezTo>
                <a:cubicBezTo>
                  <a:pt x="2352670" y="3178354"/>
                  <a:pt x="2344299" y="3176065"/>
                  <a:pt x="2344299" y="3176065"/>
                </a:cubicBezTo>
                <a:close/>
                <a:moveTo>
                  <a:pt x="6951268" y="3175934"/>
                </a:moveTo>
                <a:cubicBezTo>
                  <a:pt x="6951372" y="3178947"/>
                  <a:pt x="6951372" y="3178947"/>
                  <a:pt x="6951372" y="3178947"/>
                </a:cubicBezTo>
                <a:cubicBezTo>
                  <a:pt x="6951372" y="3178947"/>
                  <a:pt x="6960399" y="3178431"/>
                  <a:pt x="6960399" y="3178431"/>
                </a:cubicBezTo>
                <a:cubicBezTo>
                  <a:pt x="6960294" y="3175418"/>
                  <a:pt x="6951268" y="3175934"/>
                  <a:pt x="6951268" y="3175934"/>
                </a:cubicBezTo>
                <a:close/>
                <a:moveTo>
                  <a:pt x="2241044" y="3175934"/>
                </a:moveTo>
                <a:cubicBezTo>
                  <a:pt x="2241148" y="3178947"/>
                  <a:pt x="2241148" y="3178947"/>
                  <a:pt x="2241148" y="3178947"/>
                </a:cubicBezTo>
                <a:cubicBezTo>
                  <a:pt x="2241148" y="3178947"/>
                  <a:pt x="2250175" y="3178431"/>
                  <a:pt x="2250175" y="3178431"/>
                </a:cubicBezTo>
                <a:cubicBezTo>
                  <a:pt x="2250070" y="3175418"/>
                  <a:pt x="2241044" y="3175934"/>
                  <a:pt x="2241044" y="3175934"/>
                </a:cubicBezTo>
                <a:close/>
                <a:moveTo>
                  <a:pt x="6740192" y="3174424"/>
                </a:moveTo>
                <a:lnTo>
                  <a:pt x="6738012" y="3176750"/>
                </a:lnTo>
                <a:cubicBezTo>
                  <a:pt x="6738776" y="3177020"/>
                  <a:pt x="6740280" y="3176934"/>
                  <a:pt x="6740280" y="3176934"/>
                </a:cubicBezTo>
                <a:close/>
                <a:moveTo>
                  <a:pt x="2029969" y="3174424"/>
                </a:moveTo>
                <a:lnTo>
                  <a:pt x="2027789" y="3176750"/>
                </a:lnTo>
                <a:cubicBezTo>
                  <a:pt x="2028552" y="3177020"/>
                  <a:pt x="2030056" y="3176934"/>
                  <a:pt x="2030056" y="3176934"/>
                </a:cubicBezTo>
                <a:close/>
                <a:moveTo>
                  <a:pt x="6832526" y="3173948"/>
                </a:moveTo>
                <a:lnTo>
                  <a:pt x="6834851" y="3177430"/>
                </a:lnTo>
                <a:cubicBezTo>
                  <a:pt x="6834804" y="3176047"/>
                  <a:pt x="6832671" y="3175477"/>
                  <a:pt x="6831592" y="3174845"/>
                </a:cubicBezTo>
                <a:close/>
                <a:moveTo>
                  <a:pt x="2122302" y="3173948"/>
                </a:moveTo>
                <a:lnTo>
                  <a:pt x="2124628" y="3177430"/>
                </a:lnTo>
                <a:cubicBezTo>
                  <a:pt x="2124580" y="3176047"/>
                  <a:pt x="2122447" y="3175477"/>
                  <a:pt x="2121369" y="3174845"/>
                </a:cubicBezTo>
                <a:close/>
                <a:moveTo>
                  <a:pt x="7431160" y="3173850"/>
                </a:moveTo>
                <a:cubicBezTo>
                  <a:pt x="7430439" y="3178854"/>
                  <a:pt x="7430439" y="3178854"/>
                  <a:pt x="7430439" y="3178854"/>
                </a:cubicBezTo>
                <a:cubicBezTo>
                  <a:pt x="7429718" y="3183859"/>
                  <a:pt x="7429718" y="3183859"/>
                  <a:pt x="7428996" y="3188865"/>
                </a:cubicBezTo>
                <a:cubicBezTo>
                  <a:pt x="7428996" y="3188865"/>
                  <a:pt x="7428996" y="3188865"/>
                  <a:pt x="7435101" y="3190391"/>
                </a:cubicBezTo>
                <a:cubicBezTo>
                  <a:pt x="7435822" y="3185385"/>
                  <a:pt x="7435822" y="3185385"/>
                  <a:pt x="7436543" y="3180380"/>
                </a:cubicBezTo>
                <a:cubicBezTo>
                  <a:pt x="7436543" y="3180380"/>
                  <a:pt x="7436543" y="3180380"/>
                  <a:pt x="7437264" y="3175375"/>
                </a:cubicBezTo>
                <a:cubicBezTo>
                  <a:pt x="7437264" y="3175375"/>
                  <a:pt x="7431160" y="3173850"/>
                  <a:pt x="7431160" y="3173850"/>
                </a:cubicBezTo>
                <a:close/>
                <a:moveTo>
                  <a:pt x="2720936" y="3173850"/>
                </a:moveTo>
                <a:cubicBezTo>
                  <a:pt x="2720215" y="3178854"/>
                  <a:pt x="2720215" y="3178854"/>
                  <a:pt x="2720215" y="3178854"/>
                </a:cubicBezTo>
                <a:cubicBezTo>
                  <a:pt x="2719495" y="3183859"/>
                  <a:pt x="2719495" y="3183859"/>
                  <a:pt x="2718773" y="3188865"/>
                </a:cubicBezTo>
                <a:cubicBezTo>
                  <a:pt x="2718773" y="3188865"/>
                  <a:pt x="2718773" y="3188865"/>
                  <a:pt x="2724878" y="3190391"/>
                </a:cubicBezTo>
                <a:cubicBezTo>
                  <a:pt x="2725599" y="3185385"/>
                  <a:pt x="2725599" y="3185385"/>
                  <a:pt x="2726320" y="3180380"/>
                </a:cubicBezTo>
                <a:cubicBezTo>
                  <a:pt x="2726320" y="3180380"/>
                  <a:pt x="2726320" y="3180380"/>
                  <a:pt x="2727040" y="3175375"/>
                </a:cubicBezTo>
                <a:cubicBezTo>
                  <a:pt x="2727040" y="3175375"/>
                  <a:pt x="2720936" y="3173850"/>
                  <a:pt x="2720936" y="3173850"/>
                </a:cubicBezTo>
                <a:close/>
                <a:moveTo>
                  <a:pt x="6519987" y="3170417"/>
                </a:moveTo>
                <a:cubicBezTo>
                  <a:pt x="6519987" y="3170417"/>
                  <a:pt x="6513969" y="3170760"/>
                  <a:pt x="6513969" y="3170760"/>
                </a:cubicBezTo>
                <a:cubicBezTo>
                  <a:pt x="6514074" y="3173774"/>
                  <a:pt x="6514074" y="3173774"/>
                  <a:pt x="6520091" y="3173430"/>
                </a:cubicBezTo>
                <a:cubicBezTo>
                  <a:pt x="6520091" y="3173430"/>
                  <a:pt x="6519987" y="3170417"/>
                  <a:pt x="6519987" y="3170417"/>
                </a:cubicBezTo>
                <a:close/>
                <a:moveTo>
                  <a:pt x="1809763" y="3170417"/>
                </a:moveTo>
                <a:cubicBezTo>
                  <a:pt x="1809763" y="3170417"/>
                  <a:pt x="1803745" y="3170760"/>
                  <a:pt x="1803745" y="3170760"/>
                </a:cubicBezTo>
                <a:cubicBezTo>
                  <a:pt x="1803851" y="3173774"/>
                  <a:pt x="1803851" y="3173774"/>
                  <a:pt x="1809868" y="3173430"/>
                </a:cubicBezTo>
                <a:cubicBezTo>
                  <a:pt x="1809868" y="3173430"/>
                  <a:pt x="1809763" y="3170417"/>
                  <a:pt x="1809763" y="3170417"/>
                </a:cubicBezTo>
                <a:close/>
                <a:moveTo>
                  <a:pt x="6538036" y="3169384"/>
                </a:moveTo>
                <a:cubicBezTo>
                  <a:pt x="6538036" y="3169384"/>
                  <a:pt x="6538142" y="3172397"/>
                  <a:pt x="6529117" y="3172914"/>
                </a:cubicBezTo>
                <a:cubicBezTo>
                  <a:pt x="6529222" y="3175926"/>
                  <a:pt x="6538247" y="3175410"/>
                  <a:pt x="6538247" y="3175410"/>
                </a:cubicBezTo>
                <a:cubicBezTo>
                  <a:pt x="6542709" y="3173646"/>
                  <a:pt x="6542683" y="3172893"/>
                  <a:pt x="6541526" y="3172205"/>
                </a:cubicBezTo>
                <a:cubicBezTo>
                  <a:pt x="6540372" y="3171515"/>
                  <a:pt x="6538089" y="3170892"/>
                  <a:pt x="6538036" y="3169384"/>
                </a:cubicBezTo>
                <a:close/>
                <a:moveTo>
                  <a:pt x="1827812" y="3169384"/>
                </a:moveTo>
                <a:cubicBezTo>
                  <a:pt x="1827812" y="3169384"/>
                  <a:pt x="1827918" y="3172397"/>
                  <a:pt x="1818893" y="3172914"/>
                </a:cubicBezTo>
                <a:cubicBezTo>
                  <a:pt x="1818998" y="3175926"/>
                  <a:pt x="1828023" y="3175410"/>
                  <a:pt x="1828023" y="3175410"/>
                </a:cubicBezTo>
                <a:cubicBezTo>
                  <a:pt x="1832485" y="3173646"/>
                  <a:pt x="1832459" y="3172893"/>
                  <a:pt x="1831302" y="3172205"/>
                </a:cubicBezTo>
                <a:cubicBezTo>
                  <a:pt x="1830148" y="3171515"/>
                  <a:pt x="1827865" y="3170892"/>
                  <a:pt x="1827812" y="3169384"/>
                </a:cubicBezTo>
                <a:close/>
                <a:moveTo>
                  <a:pt x="11175345" y="3169246"/>
                </a:moveTo>
                <a:cubicBezTo>
                  <a:pt x="11168034" y="3167050"/>
                  <a:pt x="11166872" y="3170506"/>
                  <a:pt x="11165711" y="3173964"/>
                </a:cubicBezTo>
                <a:cubicBezTo>
                  <a:pt x="11165711" y="3173964"/>
                  <a:pt x="11173021" y="3176161"/>
                  <a:pt x="11173021" y="3176161"/>
                </a:cubicBezTo>
                <a:cubicBezTo>
                  <a:pt x="11174183" y="3172703"/>
                  <a:pt x="11174183" y="3172703"/>
                  <a:pt x="11175345" y="3169246"/>
                </a:cubicBezTo>
                <a:close/>
                <a:moveTo>
                  <a:pt x="8532801" y="3167015"/>
                </a:moveTo>
                <a:cubicBezTo>
                  <a:pt x="8531380" y="3181697"/>
                  <a:pt x="8523433" y="3175171"/>
                  <a:pt x="8514539" y="3178432"/>
                </a:cubicBezTo>
                <a:cubicBezTo>
                  <a:pt x="8522486" y="3184957"/>
                  <a:pt x="8539327" y="3188224"/>
                  <a:pt x="8538854" y="3193119"/>
                </a:cubicBezTo>
                <a:lnTo>
                  <a:pt x="8543279" y="3194642"/>
                </a:lnTo>
                <a:lnTo>
                  <a:pt x="8544041" y="3202098"/>
                </a:lnTo>
                <a:lnTo>
                  <a:pt x="8539752" y="3208423"/>
                </a:lnTo>
                <a:lnTo>
                  <a:pt x="8537435" y="3207800"/>
                </a:lnTo>
                <a:cubicBezTo>
                  <a:pt x="8537907" y="3202906"/>
                  <a:pt x="8538381" y="3198012"/>
                  <a:pt x="8538381" y="3198012"/>
                </a:cubicBezTo>
                <a:cubicBezTo>
                  <a:pt x="8538381" y="3198012"/>
                  <a:pt x="8529961" y="3196380"/>
                  <a:pt x="8529961" y="3196380"/>
                </a:cubicBezTo>
                <a:lnTo>
                  <a:pt x="8529478" y="3199395"/>
                </a:lnTo>
                <a:lnTo>
                  <a:pt x="8519810" y="3190427"/>
                </a:lnTo>
                <a:cubicBezTo>
                  <a:pt x="8519810" y="3190427"/>
                  <a:pt x="8518713" y="3186323"/>
                  <a:pt x="8518713" y="3186323"/>
                </a:cubicBezTo>
                <a:cubicBezTo>
                  <a:pt x="8508131" y="3188854"/>
                  <a:pt x="8508131" y="3188854"/>
                  <a:pt x="8509228" y="3192957"/>
                </a:cubicBezTo>
                <a:lnTo>
                  <a:pt x="8504536" y="3193158"/>
                </a:lnTo>
                <a:lnTo>
                  <a:pt x="8504699" y="3191480"/>
                </a:lnTo>
                <a:cubicBezTo>
                  <a:pt x="8504699" y="3191480"/>
                  <a:pt x="8504699" y="3191480"/>
                  <a:pt x="8505172" y="3186586"/>
                </a:cubicBezTo>
                <a:cubicBezTo>
                  <a:pt x="8514066" y="3183324"/>
                  <a:pt x="8514539" y="3178432"/>
                  <a:pt x="8515485" y="3168644"/>
                </a:cubicBezTo>
                <a:cubicBezTo>
                  <a:pt x="8515959" y="3163749"/>
                  <a:pt x="8532327" y="3171909"/>
                  <a:pt x="8532801" y="3167015"/>
                </a:cubicBezTo>
                <a:close/>
                <a:moveTo>
                  <a:pt x="6732372" y="3166319"/>
                </a:moveTo>
                <a:cubicBezTo>
                  <a:pt x="6732372" y="3166319"/>
                  <a:pt x="6732478" y="3169332"/>
                  <a:pt x="6724955" y="3169762"/>
                </a:cubicBezTo>
                <a:cubicBezTo>
                  <a:pt x="6728769" y="3171053"/>
                  <a:pt x="6732557" y="3171591"/>
                  <a:pt x="6735378" y="3171430"/>
                </a:cubicBezTo>
                <a:cubicBezTo>
                  <a:pt x="6738198" y="3171268"/>
                  <a:pt x="6740052" y="3170407"/>
                  <a:pt x="6740000" y="3168902"/>
                </a:cubicBezTo>
                <a:cubicBezTo>
                  <a:pt x="6739894" y="3165889"/>
                  <a:pt x="6739894" y="3165889"/>
                  <a:pt x="6732372" y="3166319"/>
                </a:cubicBezTo>
                <a:close/>
                <a:moveTo>
                  <a:pt x="2022148" y="3166319"/>
                </a:moveTo>
                <a:cubicBezTo>
                  <a:pt x="2022148" y="3166319"/>
                  <a:pt x="2022254" y="3169332"/>
                  <a:pt x="2014732" y="3169762"/>
                </a:cubicBezTo>
                <a:cubicBezTo>
                  <a:pt x="2018545" y="3171053"/>
                  <a:pt x="2022333" y="3171591"/>
                  <a:pt x="2025154" y="3171430"/>
                </a:cubicBezTo>
                <a:cubicBezTo>
                  <a:pt x="2027974" y="3171268"/>
                  <a:pt x="2029828" y="3170407"/>
                  <a:pt x="2029776" y="3168902"/>
                </a:cubicBezTo>
                <a:cubicBezTo>
                  <a:pt x="2029670" y="3165889"/>
                  <a:pt x="2029670" y="3165889"/>
                  <a:pt x="2022148" y="3166319"/>
                </a:cubicBezTo>
                <a:close/>
                <a:moveTo>
                  <a:pt x="6715755" y="3165256"/>
                </a:moveTo>
                <a:cubicBezTo>
                  <a:pt x="6715755" y="3165256"/>
                  <a:pt x="6697703" y="3166288"/>
                  <a:pt x="6697879" y="3171311"/>
                </a:cubicBezTo>
                <a:cubicBezTo>
                  <a:pt x="6706816" y="3168284"/>
                  <a:pt x="6715842" y="3167767"/>
                  <a:pt x="6715755" y="3165256"/>
                </a:cubicBezTo>
                <a:close/>
                <a:moveTo>
                  <a:pt x="2005532" y="3165256"/>
                </a:moveTo>
                <a:cubicBezTo>
                  <a:pt x="2005532" y="3165256"/>
                  <a:pt x="1987479" y="3166288"/>
                  <a:pt x="1987655" y="3171311"/>
                </a:cubicBezTo>
                <a:cubicBezTo>
                  <a:pt x="1996592" y="3168284"/>
                  <a:pt x="2005618" y="3167767"/>
                  <a:pt x="2005532" y="3165256"/>
                </a:cubicBezTo>
                <a:close/>
                <a:moveTo>
                  <a:pt x="6648818" y="3163803"/>
                </a:moveTo>
                <a:cubicBezTo>
                  <a:pt x="6645997" y="3163964"/>
                  <a:pt x="6644143" y="3164825"/>
                  <a:pt x="6647957" y="3166117"/>
                </a:cubicBezTo>
                <a:cubicBezTo>
                  <a:pt x="6647957" y="3166117"/>
                  <a:pt x="6655478" y="3165687"/>
                  <a:pt x="6655478" y="3165687"/>
                </a:cubicBezTo>
                <a:cubicBezTo>
                  <a:pt x="6655426" y="3164180"/>
                  <a:pt x="6651638" y="3163641"/>
                  <a:pt x="6648818" y="3163803"/>
                </a:cubicBezTo>
                <a:close/>
                <a:moveTo>
                  <a:pt x="1938594" y="3163803"/>
                </a:moveTo>
                <a:cubicBezTo>
                  <a:pt x="1935773" y="3163964"/>
                  <a:pt x="1933919" y="3164825"/>
                  <a:pt x="1937733" y="3166117"/>
                </a:cubicBezTo>
                <a:cubicBezTo>
                  <a:pt x="1937733" y="3166117"/>
                  <a:pt x="1945254" y="3165687"/>
                  <a:pt x="1945254" y="3165687"/>
                </a:cubicBezTo>
                <a:cubicBezTo>
                  <a:pt x="1945202" y="3164180"/>
                  <a:pt x="1941414" y="3163641"/>
                  <a:pt x="1938594" y="3163803"/>
                </a:cubicBezTo>
                <a:close/>
                <a:moveTo>
                  <a:pt x="5058540" y="3161202"/>
                </a:moveTo>
                <a:cubicBezTo>
                  <a:pt x="5059497" y="3165037"/>
                  <a:pt x="5058516" y="3165440"/>
                  <a:pt x="5057535" y="3165841"/>
                </a:cubicBezTo>
                <a:cubicBezTo>
                  <a:pt x="5059486" y="3167155"/>
                  <a:pt x="5060330" y="3169451"/>
                  <a:pt x="5061548" y="3170537"/>
                </a:cubicBezTo>
                <a:cubicBezTo>
                  <a:pt x="5062158" y="3171080"/>
                  <a:pt x="5062860" y="3171320"/>
                  <a:pt x="5063840" y="3170984"/>
                </a:cubicBezTo>
                <a:cubicBezTo>
                  <a:pt x="5064821" y="3170648"/>
                  <a:pt x="5066080" y="3169737"/>
                  <a:pt x="5067802" y="3167974"/>
                </a:cubicBezTo>
                <a:cubicBezTo>
                  <a:pt x="5065863" y="3164541"/>
                  <a:pt x="5064426" y="3158789"/>
                  <a:pt x="5058540" y="3161202"/>
                </a:cubicBezTo>
                <a:close/>
                <a:moveTo>
                  <a:pt x="348315" y="3161202"/>
                </a:moveTo>
                <a:cubicBezTo>
                  <a:pt x="349273" y="3165037"/>
                  <a:pt x="348292" y="3165440"/>
                  <a:pt x="347311" y="3165841"/>
                </a:cubicBezTo>
                <a:cubicBezTo>
                  <a:pt x="349262" y="3167155"/>
                  <a:pt x="350107" y="3169451"/>
                  <a:pt x="351324" y="3170537"/>
                </a:cubicBezTo>
                <a:cubicBezTo>
                  <a:pt x="351933" y="3171080"/>
                  <a:pt x="352636" y="3171320"/>
                  <a:pt x="353616" y="3170984"/>
                </a:cubicBezTo>
                <a:cubicBezTo>
                  <a:pt x="354597" y="3170648"/>
                  <a:pt x="355856" y="3169737"/>
                  <a:pt x="357578" y="3167974"/>
                </a:cubicBezTo>
                <a:cubicBezTo>
                  <a:pt x="355639" y="3164541"/>
                  <a:pt x="354202" y="3158789"/>
                  <a:pt x="348315" y="3161202"/>
                </a:cubicBezTo>
                <a:close/>
                <a:moveTo>
                  <a:pt x="5832634" y="3161027"/>
                </a:moveTo>
                <a:lnTo>
                  <a:pt x="5832028" y="3161425"/>
                </a:lnTo>
                <a:lnTo>
                  <a:pt x="5831804" y="3161261"/>
                </a:lnTo>
                <a:close/>
                <a:moveTo>
                  <a:pt x="1122410" y="3161027"/>
                </a:moveTo>
                <a:lnTo>
                  <a:pt x="1121803" y="3161425"/>
                </a:lnTo>
                <a:lnTo>
                  <a:pt x="1121580" y="3161261"/>
                </a:lnTo>
                <a:close/>
                <a:moveTo>
                  <a:pt x="10278328" y="3157992"/>
                </a:moveTo>
                <a:lnTo>
                  <a:pt x="10276029" y="3160682"/>
                </a:lnTo>
                <a:cubicBezTo>
                  <a:pt x="10271224" y="3162412"/>
                  <a:pt x="10269560" y="3166888"/>
                  <a:pt x="10274086" y="3170104"/>
                </a:cubicBezTo>
                <a:lnTo>
                  <a:pt x="10278328" y="3171781"/>
                </a:lnTo>
                <a:close/>
                <a:moveTo>
                  <a:pt x="11147498" y="3156310"/>
                </a:moveTo>
                <a:cubicBezTo>
                  <a:pt x="11145020" y="3163685"/>
                  <a:pt x="11145020" y="3163685"/>
                  <a:pt x="11143781" y="3167372"/>
                </a:cubicBezTo>
                <a:cubicBezTo>
                  <a:pt x="11146833" y="3167274"/>
                  <a:pt x="11149806" y="3167407"/>
                  <a:pt x="11152417" y="3167493"/>
                </a:cubicBezTo>
                <a:cubicBezTo>
                  <a:pt x="11155028" y="3167580"/>
                  <a:pt x="11157278" y="3167623"/>
                  <a:pt x="11158880" y="3167343"/>
                </a:cubicBezTo>
                <a:cubicBezTo>
                  <a:pt x="11162088" y="3166784"/>
                  <a:pt x="11162708" y="3164941"/>
                  <a:pt x="11158462" y="3159604"/>
                </a:cubicBezTo>
                <a:cubicBezTo>
                  <a:pt x="11158462" y="3159604"/>
                  <a:pt x="11158462" y="3159604"/>
                  <a:pt x="11147498" y="3156310"/>
                </a:cubicBezTo>
                <a:close/>
                <a:moveTo>
                  <a:pt x="6876716" y="3156051"/>
                </a:moveTo>
                <a:cubicBezTo>
                  <a:pt x="6876716" y="3156051"/>
                  <a:pt x="6876812" y="3158812"/>
                  <a:pt x="6876908" y="3161573"/>
                </a:cubicBezTo>
                <a:cubicBezTo>
                  <a:pt x="6876908" y="3161573"/>
                  <a:pt x="6877004" y="3164335"/>
                  <a:pt x="6877004" y="3164335"/>
                </a:cubicBezTo>
                <a:cubicBezTo>
                  <a:pt x="6877101" y="3167097"/>
                  <a:pt x="6885722" y="3169371"/>
                  <a:pt x="6885818" y="3172131"/>
                </a:cubicBezTo>
                <a:cubicBezTo>
                  <a:pt x="6885818" y="3172131"/>
                  <a:pt x="6885818" y="3172131"/>
                  <a:pt x="6877293" y="3172619"/>
                </a:cubicBezTo>
                <a:cubicBezTo>
                  <a:pt x="6851913" y="3179605"/>
                  <a:pt x="6869348" y="3189675"/>
                  <a:pt x="6886395" y="3188700"/>
                </a:cubicBezTo>
                <a:cubicBezTo>
                  <a:pt x="6894824" y="3185451"/>
                  <a:pt x="6894727" y="3182690"/>
                  <a:pt x="6903253" y="3182202"/>
                </a:cubicBezTo>
                <a:cubicBezTo>
                  <a:pt x="6903156" y="3179441"/>
                  <a:pt x="6894632" y="3179928"/>
                  <a:pt x="6886107" y="3180416"/>
                </a:cubicBezTo>
                <a:cubicBezTo>
                  <a:pt x="6886011" y="3177654"/>
                  <a:pt x="6894632" y="3179928"/>
                  <a:pt x="6894535" y="3177167"/>
                </a:cubicBezTo>
                <a:cubicBezTo>
                  <a:pt x="6894439" y="3174405"/>
                  <a:pt x="6885915" y="3174893"/>
                  <a:pt x="6885818" y="3172131"/>
                </a:cubicBezTo>
                <a:cubicBezTo>
                  <a:pt x="6885722" y="3169371"/>
                  <a:pt x="6885626" y="3166609"/>
                  <a:pt x="6885529" y="3163848"/>
                </a:cubicBezTo>
                <a:cubicBezTo>
                  <a:pt x="6885529" y="3163848"/>
                  <a:pt x="6885433" y="3161086"/>
                  <a:pt x="6885433" y="3161086"/>
                </a:cubicBezTo>
                <a:cubicBezTo>
                  <a:pt x="6885433" y="3161086"/>
                  <a:pt x="6893957" y="3160598"/>
                  <a:pt x="6893957" y="3160598"/>
                </a:cubicBezTo>
                <a:cubicBezTo>
                  <a:pt x="6893860" y="3157838"/>
                  <a:pt x="6885336" y="3158325"/>
                  <a:pt x="6893860" y="3157838"/>
                </a:cubicBezTo>
                <a:cubicBezTo>
                  <a:pt x="6893860" y="3157838"/>
                  <a:pt x="6902482" y="3160110"/>
                  <a:pt x="6902386" y="3157349"/>
                </a:cubicBezTo>
                <a:cubicBezTo>
                  <a:pt x="6902289" y="3154589"/>
                  <a:pt x="6893765" y="3155075"/>
                  <a:pt x="6876716" y="3156051"/>
                </a:cubicBezTo>
                <a:close/>
                <a:moveTo>
                  <a:pt x="2166492" y="3156051"/>
                </a:moveTo>
                <a:cubicBezTo>
                  <a:pt x="2166492" y="3156051"/>
                  <a:pt x="2166588" y="3158812"/>
                  <a:pt x="2166685" y="3161573"/>
                </a:cubicBezTo>
                <a:cubicBezTo>
                  <a:pt x="2166685" y="3161573"/>
                  <a:pt x="2166780" y="3164335"/>
                  <a:pt x="2166780" y="3164335"/>
                </a:cubicBezTo>
                <a:cubicBezTo>
                  <a:pt x="2166877" y="3167097"/>
                  <a:pt x="2175498" y="3169371"/>
                  <a:pt x="2175595" y="3172131"/>
                </a:cubicBezTo>
                <a:cubicBezTo>
                  <a:pt x="2175595" y="3172131"/>
                  <a:pt x="2175595" y="3172131"/>
                  <a:pt x="2167069" y="3172619"/>
                </a:cubicBezTo>
                <a:cubicBezTo>
                  <a:pt x="2141689" y="3179605"/>
                  <a:pt x="2159124" y="3189675"/>
                  <a:pt x="2176172" y="3188700"/>
                </a:cubicBezTo>
                <a:cubicBezTo>
                  <a:pt x="2184600" y="3185451"/>
                  <a:pt x="2184504" y="3182690"/>
                  <a:pt x="2193029" y="3182202"/>
                </a:cubicBezTo>
                <a:cubicBezTo>
                  <a:pt x="2192933" y="3179441"/>
                  <a:pt x="2184408" y="3179928"/>
                  <a:pt x="2175884" y="3180416"/>
                </a:cubicBezTo>
                <a:cubicBezTo>
                  <a:pt x="2175787" y="3177654"/>
                  <a:pt x="2184408" y="3179928"/>
                  <a:pt x="2184311" y="3177167"/>
                </a:cubicBezTo>
                <a:cubicBezTo>
                  <a:pt x="2184216" y="3174405"/>
                  <a:pt x="2175691" y="3174893"/>
                  <a:pt x="2175595" y="3172131"/>
                </a:cubicBezTo>
                <a:cubicBezTo>
                  <a:pt x="2175498" y="3169371"/>
                  <a:pt x="2175402" y="3166609"/>
                  <a:pt x="2175306" y="3163848"/>
                </a:cubicBezTo>
                <a:cubicBezTo>
                  <a:pt x="2175306" y="3163848"/>
                  <a:pt x="2175209" y="3161086"/>
                  <a:pt x="2175209" y="3161086"/>
                </a:cubicBezTo>
                <a:cubicBezTo>
                  <a:pt x="2175209" y="3161086"/>
                  <a:pt x="2183733" y="3160598"/>
                  <a:pt x="2183733" y="3160598"/>
                </a:cubicBezTo>
                <a:cubicBezTo>
                  <a:pt x="2183637" y="3157838"/>
                  <a:pt x="2175112" y="3158325"/>
                  <a:pt x="2183637" y="3157838"/>
                </a:cubicBezTo>
                <a:cubicBezTo>
                  <a:pt x="2183637" y="3157838"/>
                  <a:pt x="2192258" y="3160110"/>
                  <a:pt x="2192162" y="3157349"/>
                </a:cubicBezTo>
                <a:cubicBezTo>
                  <a:pt x="2192065" y="3154589"/>
                  <a:pt x="2183541" y="3155075"/>
                  <a:pt x="2166492" y="3156051"/>
                </a:cubicBezTo>
                <a:close/>
                <a:moveTo>
                  <a:pt x="7019905" y="3155910"/>
                </a:moveTo>
                <a:cubicBezTo>
                  <a:pt x="7019905" y="3155910"/>
                  <a:pt x="7019992" y="3158421"/>
                  <a:pt x="7020080" y="3160932"/>
                </a:cubicBezTo>
                <a:cubicBezTo>
                  <a:pt x="7020080" y="3160932"/>
                  <a:pt x="7020080" y="3160932"/>
                  <a:pt x="7029107" y="3160415"/>
                </a:cubicBezTo>
                <a:cubicBezTo>
                  <a:pt x="7029018" y="3157905"/>
                  <a:pt x="7028931" y="3155393"/>
                  <a:pt x="7019905" y="3155910"/>
                </a:cubicBezTo>
                <a:close/>
                <a:moveTo>
                  <a:pt x="2309681" y="3155910"/>
                </a:moveTo>
                <a:cubicBezTo>
                  <a:pt x="2309681" y="3155910"/>
                  <a:pt x="2309768" y="3158421"/>
                  <a:pt x="2309857" y="3160932"/>
                </a:cubicBezTo>
                <a:cubicBezTo>
                  <a:pt x="2309857" y="3160932"/>
                  <a:pt x="2309857" y="3160932"/>
                  <a:pt x="2318883" y="3160415"/>
                </a:cubicBezTo>
                <a:cubicBezTo>
                  <a:pt x="2318794" y="3157905"/>
                  <a:pt x="2318708" y="3155393"/>
                  <a:pt x="2309681" y="3155910"/>
                </a:cubicBezTo>
                <a:close/>
                <a:moveTo>
                  <a:pt x="7053002" y="3154018"/>
                </a:moveTo>
                <a:cubicBezTo>
                  <a:pt x="7053189" y="3159373"/>
                  <a:pt x="7053375" y="3164729"/>
                  <a:pt x="7044442" y="3167923"/>
                </a:cubicBezTo>
                <a:cubicBezTo>
                  <a:pt x="7053469" y="3167407"/>
                  <a:pt x="7053562" y="3170085"/>
                  <a:pt x="7053562" y="3170085"/>
                </a:cubicBezTo>
                <a:cubicBezTo>
                  <a:pt x="7053469" y="3167407"/>
                  <a:pt x="7053469" y="3167407"/>
                  <a:pt x="7053469" y="3167407"/>
                </a:cubicBezTo>
                <a:cubicBezTo>
                  <a:pt x="7053375" y="3164729"/>
                  <a:pt x="7053189" y="3159373"/>
                  <a:pt x="7053002" y="3154018"/>
                </a:cubicBezTo>
                <a:close/>
                <a:moveTo>
                  <a:pt x="2342778" y="3154018"/>
                </a:moveTo>
                <a:cubicBezTo>
                  <a:pt x="2342965" y="3159373"/>
                  <a:pt x="2343151" y="3164729"/>
                  <a:pt x="2334219" y="3167923"/>
                </a:cubicBezTo>
                <a:cubicBezTo>
                  <a:pt x="2343245" y="3167407"/>
                  <a:pt x="2343339" y="3170085"/>
                  <a:pt x="2343339" y="3170085"/>
                </a:cubicBezTo>
                <a:cubicBezTo>
                  <a:pt x="2343245" y="3167407"/>
                  <a:pt x="2343245" y="3167407"/>
                  <a:pt x="2343245" y="3167407"/>
                </a:cubicBezTo>
                <a:cubicBezTo>
                  <a:pt x="2343151" y="3164729"/>
                  <a:pt x="2342965" y="3159373"/>
                  <a:pt x="2342778" y="3154018"/>
                </a:cubicBezTo>
                <a:close/>
                <a:moveTo>
                  <a:pt x="10264721" y="3152155"/>
                </a:moveTo>
                <a:lnTo>
                  <a:pt x="10272859" y="3154600"/>
                </a:lnTo>
                <a:cubicBezTo>
                  <a:pt x="10283066" y="3157668"/>
                  <a:pt x="10283066" y="3157668"/>
                  <a:pt x="10284350" y="3153844"/>
                </a:cubicBezTo>
                <a:cubicBezTo>
                  <a:pt x="10295843" y="3153087"/>
                  <a:pt x="10293272" y="3160736"/>
                  <a:pt x="10294558" y="3156911"/>
                </a:cubicBezTo>
                <a:cubicBezTo>
                  <a:pt x="10293272" y="3160736"/>
                  <a:pt x="10302194" y="3167628"/>
                  <a:pt x="10291987" y="3164560"/>
                </a:cubicBezTo>
                <a:cubicBezTo>
                  <a:pt x="10299625" y="3175277"/>
                  <a:pt x="10312400" y="3170695"/>
                  <a:pt x="10323892" y="3169938"/>
                </a:cubicBezTo>
                <a:cubicBezTo>
                  <a:pt x="10322608" y="3173763"/>
                  <a:pt x="10322608" y="3173763"/>
                  <a:pt x="10322608" y="3173763"/>
                </a:cubicBezTo>
                <a:cubicBezTo>
                  <a:pt x="10322608" y="3173763"/>
                  <a:pt x="10321322" y="3177587"/>
                  <a:pt x="10320038" y="3181411"/>
                </a:cubicBezTo>
                <a:cubicBezTo>
                  <a:pt x="10318753" y="3185236"/>
                  <a:pt x="10317468" y="3189060"/>
                  <a:pt x="10317468" y="3189060"/>
                </a:cubicBezTo>
                <a:cubicBezTo>
                  <a:pt x="10316183" y="3192884"/>
                  <a:pt x="10307262" y="3185992"/>
                  <a:pt x="10305976" y="3189817"/>
                </a:cubicBezTo>
                <a:cubicBezTo>
                  <a:pt x="10304692" y="3193641"/>
                  <a:pt x="10304692" y="3193641"/>
                  <a:pt x="10313614" y="3200533"/>
                </a:cubicBezTo>
                <a:cubicBezTo>
                  <a:pt x="10312650" y="3203401"/>
                  <a:pt x="10309518" y="3212722"/>
                  <a:pt x="10299401" y="3214616"/>
                </a:cubicBezTo>
                <a:cubicBezTo>
                  <a:pt x="10296028" y="3215248"/>
                  <a:pt x="10291880" y="3215053"/>
                  <a:pt x="10286776" y="3213519"/>
                </a:cubicBezTo>
                <a:cubicBezTo>
                  <a:pt x="10286134" y="3215431"/>
                  <a:pt x="10283582" y="3214665"/>
                  <a:pt x="10281191" y="3213420"/>
                </a:cubicBezTo>
                <a:lnTo>
                  <a:pt x="10278328" y="3211581"/>
                </a:lnTo>
                <a:lnTo>
                  <a:pt x="10278328" y="3175907"/>
                </a:lnTo>
                <a:lnTo>
                  <a:pt x="10274384" y="3175059"/>
                </a:lnTo>
                <a:cubicBezTo>
                  <a:pt x="10268390" y="3173771"/>
                  <a:pt x="10273560" y="3182247"/>
                  <a:pt x="10267361" y="3182756"/>
                </a:cubicBezTo>
                <a:cubicBezTo>
                  <a:pt x="10255577" y="3178382"/>
                  <a:pt x="10273973" y="3178652"/>
                  <a:pt x="10268390" y="3173771"/>
                </a:cubicBezTo>
                <a:cubicBezTo>
                  <a:pt x="10268390" y="3173771"/>
                  <a:pt x="10262190" y="3174279"/>
                  <a:pt x="10262395" y="3172483"/>
                </a:cubicBezTo>
                <a:cubicBezTo>
                  <a:pt x="10257017" y="3165803"/>
                  <a:pt x="10269623" y="3162988"/>
                  <a:pt x="10270445" y="3155799"/>
                </a:cubicBezTo>
                <a:cubicBezTo>
                  <a:pt x="10270650" y="3154003"/>
                  <a:pt x="10264452" y="3154513"/>
                  <a:pt x="10264657" y="3152716"/>
                </a:cubicBezTo>
                <a:close/>
                <a:moveTo>
                  <a:pt x="8468099" y="3150832"/>
                </a:moveTo>
                <a:lnTo>
                  <a:pt x="8473864" y="3155507"/>
                </a:lnTo>
                <a:lnTo>
                  <a:pt x="8473979" y="3156952"/>
                </a:lnTo>
                <a:lnTo>
                  <a:pt x="8467797" y="3154340"/>
                </a:lnTo>
                <a:close/>
                <a:moveTo>
                  <a:pt x="3757875" y="3150832"/>
                </a:moveTo>
                <a:lnTo>
                  <a:pt x="3763640" y="3155507"/>
                </a:lnTo>
                <a:lnTo>
                  <a:pt x="3763755" y="3156952"/>
                </a:lnTo>
                <a:lnTo>
                  <a:pt x="3757574" y="3154340"/>
                </a:lnTo>
                <a:close/>
                <a:moveTo>
                  <a:pt x="11218461" y="3148710"/>
                </a:moveTo>
                <a:cubicBezTo>
                  <a:pt x="11217299" y="3152167"/>
                  <a:pt x="11216137" y="3155624"/>
                  <a:pt x="11216137" y="3155624"/>
                </a:cubicBezTo>
                <a:cubicBezTo>
                  <a:pt x="11217531" y="3151474"/>
                  <a:pt x="11205173" y="3152329"/>
                  <a:pt x="11205173" y="3152329"/>
                </a:cubicBezTo>
                <a:cubicBezTo>
                  <a:pt x="11205173" y="3152329"/>
                  <a:pt x="11205173" y="3152329"/>
                  <a:pt x="11203779" y="3156477"/>
                </a:cubicBezTo>
                <a:cubicBezTo>
                  <a:pt x="11209261" y="3158124"/>
                  <a:pt x="11212351" y="3157911"/>
                  <a:pt x="11214070" y="3157285"/>
                </a:cubicBezTo>
                <a:cubicBezTo>
                  <a:pt x="11215788" y="3156660"/>
                  <a:pt x="11216137" y="3155624"/>
                  <a:pt x="11216137" y="3155624"/>
                </a:cubicBezTo>
                <a:cubicBezTo>
                  <a:pt x="11223447" y="3157820"/>
                  <a:pt x="11224610" y="3154364"/>
                  <a:pt x="11225770" y="3150906"/>
                </a:cubicBezTo>
                <a:cubicBezTo>
                  <a:pt x="11218461" y="3148710"/>
                  <a:pt x="11218461" y="3148710"/>
                  <a:pt x="11218461" y="3148710"/>
                </a:cubicBezTo>
                <a:close/>
                <a:moveTo>
                  <a:pt x="6474741" y="3148002"/>
                </a:moveTo>
                <a:lnTo>
                  <a:pt x="6486577" y="3150566"/>
                </a:lnTo>
                <a:cubicBezTo>
                  <a:pt x="6486577" y="3150566"/>
                  <a:pt x="6478170" y="3151047"/>
                  <a:pt x="6478267" y="3153830"/>
                </a:cubicBezTo>
                <a:lnTo>
                  <a:pt x="6475531" y="3153647"/>
                </a:lnTo>
                <a:lnTo>
                  <a:pt x="6474187" y="3150214"/>
                </a:lnTo>
                <a:close/>
                <a:moveTo>
                  <a:pt x="1764517" y="3148002"/>
                </a:moveTo>
                <a:lnTo>
                  <a:pt x="1776353" y="3150566"/>
                </a:lnTo>
                <a:cubicBezTo>
                  <a:pt x="1776353" y="3150566"/>
                  <a:pt x="1767946" y="3151047"/>
                  <a:pt x="1768044" y="3153830"/>
                </a:cubicBezTo>
                <a:lnTo>
                  <a:pt x="1765307" y="3153647"/>
                </a:lnTo>
                <a:lnTo>
                  <a:pt x="1763963" y="3150214"/>
                </a:lnTo>
                <a:close/>
                <a:moveTo>
                  <a:pt x="6409660" y="3143859"/>
                </a:moveTo>
                <a:cubicBezTo>
                  <a:pt x="6409660" y="3143859"/>
                  <a:pt x="6409660" y="3143859"/>
                  <a:pt x="6410249" y="3145791"/>
                </a:cubicBezTo>
                <a:cubicBezTo>
                  <a:pt x="6413196" y="3155448"/>
                  <a:pt x="6406579" y="3172118"/>
                  <a:pt x="6421629" y="3173492"/>
                </a:cubicBezTo>
                <a:cubicBezTo>
                  <a:pt x="6419680" y="3176693"/>
                  <a:pt x="6417732" y="3179896"/>
                  <a:pt x="6413924" y="3181800"/>
                </a:cubicBezTo>
                <a:cubicBezTo>
                  <a:pt x="6423397" y="3179285"/>
                  <a:pt x="6420678" y="3189552"/>
                  <a:pt x="6420678" y="3189552"/>
                </a:cubicBezTo>
                <a:cubicBezTo>
                  <a:pt x="6422537" y="3190848"/>
                  <a:pt x="6436498" y="3183862"/>
                  <a:pt x="6431330" y="3190900"/>
                </a:cubicBezTo>
                <a:cubicBezTo>
                  <a:pt x="6429292" y="3198599"/>
                  <a:pt x="6428883" y="3187672"/>
                  <a:pt x="6422446" y="3195346"/>
                </a:cubicBezTo>
                <a:cubicBezTo>
                  <a:pt x="6421767" y="3197913"/>
                  <a:pt x="6423966" y="3197926"/>
                  <a:pt x="6426640" y="3197701"/>
                </a:cubicBezTo>
                <a:lnTo>
                  <a:pt x="6429014" y="3198012"/>
                </a:lnTo>
                <a:lnTo>
                  <a:pt x="6429512" y="3198230"/>
                </a:lnTo>
                <a:cubicBezTo>
                  <a:pt x="6429512" y="3198230"/>
                  <a:pt x="6429608" y="3200991"/>
                  <a:pt x="6429608" y="3200991"/>
                </a:cubicBezTo>
                <a:cubicBezTo>
                  <a:pt x="6429608" y="3200991"/>
                  <a:pt x="6421585" y="3201450"/>
                  <a:pt x="6421585" y="3201450"/>
                </a:cubicBezTo>
                <a:cubicBezTo>
                  <a:pt x="6421585" y="3201450"/>
                  <a:pt x="6421585" y="3201450"/>
                  <a:pt x="6421682" y="3204212"/>
                </a:cubicBezTo>
                <a:cubicBezTo>
                  <a:pt x="6421682" y="3204212"/>
                  <a:pt x="6429704" y="3203753"/>
                  <a:pt x="6429704" y="3203753"/>
                </a:cubicBezTo>
                <a:lnTo>
                  <a:pt x="6429858" y="3203660"/>
                </a:lnTo>
                <a:lnTo>
                  <a:pt x="6429729" y="3204225"/>
                </a:lnTo>
                <a:cubicBezTo>
                  <a:pt x="6429452" y="3206312"/>
                  <a:pt x="6428771" y="3208879"/>
                  <a:pt x="6423355" y="3212703"/>
                </a:cubicBezTo>
                <a:cubicBezTo>
                  <a:pt x="6434327" y="3229475"/>
                  <a:pt x="6430248" y="3244875"/>
                  <a:pt x="6437502" y="3259056"/>
                </a:cubicBezTo>
                <a:cubicBezTo>
                  <a:pt x="6437502" y="3259056"/>
                  <a:pt x="6443257" y="3253949"/>
                  <a:pt x="6443257" y="3253949"/>
                </a:cubicBezTo>
                <a:cubicBezTo>
                  <a:pt x="6444188" y="3254597"/>
                  <a:pt x="6445389" y="3257335"/>
                  <a:pt x="6446421" y="3260714"/>
                </a:cubicBezTo>
                <a:lnTo>
                  <a:pt x="6448051" y="3268796"/>
                </a:lnTo>
                <a:lnTo>
                  <a:pt x="6448062" y="3269109"/>
                </a:lnTo>
                <a:lnTo>
                  <a:pt x="6448115" y="3269115"/>
                </a:lnTo>
                <a:lnTo>
                  <a:pt x="6448563" y="3271332"/>
                </a:lnTo>
                <a:lnTo>
                  <a:pt x="6448286" y="3271981"/>
                </a:lnTo>
                <a:lnTo>
                  <a:pt x="6448165" y="3271977"/>
                </a:lnTo>
                <a:lnTo>
                  <a:pt x="6448254" y="3272055"/>
                </a:lnTo>
                <a:lnTo>
                  <a:pt x="6446750" y="3275578"/>
                </a:lnTo>
                <a:cubicBezTo>
                  <a:pt x="6445618" y="3277258"/>
                  <a:pt x="6444326" y="3279019"/>
                  <a:pt x="6443986" y="3280302"/>
                </a:cubicBezTo>
                <a:cubicBezTo>
                  <a:pt x="6444236" y="3283516"/>
                  <a:pt x="6446219" y="3286420"/>
                  <a:pt x="6448361" y="3289244"/>
                </a:cubicBezTo>
                <a:lnTo>
                  <a:pt x="6453437" y="3297312"/>
                </a:lnTo>
                <a:lnTo>
                  <a:pt x="6449043" y="3297224"/>
                </a:lnTo>
                <a:cubicBezTo>
                  <a:pt x="6449130" y="3299734"/>
                  <a:pt x="6449130" y="3299734"/>
                  <a:pt x="6449218" y="3302246"/>
                </a:cubicBezTo>
                <a:lnTo>
                  <a:pt x="6452181" y="3301846"/>
                </a:lnTo>
                <a:lnTo>
                  <a:pt x="6448140" y="3312940"/>
                </a:lnTo>
                <a:lnTo>
                  <a:pt x="6450556" y="3320955"/>
                </a:lnTo>
                <a:lnTo>
                  <a:pt x="6449894" y="3321611"/>
                </a:lnTo>
                <a:lnTo>
                  <a:pt x="6450732" y="3321540"/>
                </a:lnTo>
                <a:lnTo>
                  <a:pt x="6451548" y="3324248"/>
                </a:lnTo>
                <a:lnTo>
                  <a:pt x="6449486" y="3324365"/>
                </a:lnTo>
                <a:cubicBezTo>
                  <a:pt x="6458210" y="3329569"/>
                  <a:pt x="6441160" y="3330543"/>
                  <a:pt x="6441359" y="3336234"/>
                </a:cubicBezTo>
                <a:cubicBezTo>
                  <a:pt x="6441458" y="3339077"/>
                  <a:pt x="6441458" y="3339077"/>
                  <a:pt x="6441458" y="3339077"/>
                </a:cubicBezTo>
                <a:cubicBezTo>
                  <a:pt x="6441558" y="3341923"/>
                  <a:pt x="6441558" y="3341923"/>
                  <a:pt x="6441558" y="3341923"/>
                </a:cubicBezTo>
                <a:cubicBezTo>
                  <a:pt x="6449983" y="3338591"/>
                  <a:pt x="6449983" y="3338591"/>
                  <a:pt x="6449983" y="3338591"/>
                </a:cubicBezTo>
                <a:cubicBezTo>
                  <a:pt x="6449983" y="3338591"/>
                  <a:pt x="6458507" y="3338104"/>
                  <a:pt x="6458607" y="3340949"/>
                </a:cubicBezTo>
                <a:lnTo>
                  <a:pt x="6459592" y="3340315"/>
                </a:lnTo>
                <a:lnTo>
                  <a:pt x="6461420" y="3346825"/>
                </a:lnTo>
                <a:lnTo>
                  <a:pt x="6459821" y="3346916"/>
                </a:lnTo>
                <a:cubicBezTo>
                  <a:pt x="6459856" y="3347920"/>
                  <a:pt x="6459874" y="3348423"/>
                  <a:pt x="6461011" y="3348609"/>
                </a:cubicBezTo>
                <a:lnTo>
                  <a:pt x="6461914" y="3348585"/>
                </a:lnTo>
                <a:lnTo>
                  <a:pt x="6462078" y="3349170"/>
                </a:lnTo>
                <a:cubicBezTo>
                  <a:pt x="6471461" y="3351154"/>
                  <a:pt x="6477037" y="3355043"/>
                  <a:pt x="6478805" y="3360836"/>
                </a:cubicBezTo>
                <a:cubicBezTo>
                  <a:pt x="6477536" y="3361472"/>
                  <a:pt x="6475677" y="3360175"/>
                  <a:pt x="6475677" y="3360175"/>
                </a:cubicBezTo>
                <a:cubicBezTo>
                  <a:pt x="6473140" y="3361446"/>
                  <a:pt x="6471870" y="3362081"/>
                  <a:pt x="6469332" y="3363352"/>
                </a:cubicBezTo>
                <a:cubicBezTo>
                  <a:pt x="6469332" y="3363352"/>
                  <a:pt x="6469332" y="3363352"/>
                  <a:pt x="6468063" y="3363987"/>
                </a:cubicBezTo>
                <a:cubicBezTo>
                  <a:pt x="6465524" y="3365256"/>
                  <a:pt x="6464845" y="3367824"/>
                  <a:pt x="6465434" y="3369755"/>
                </a:cubicBezTo>
                <a:cubicBezTo>
                  <a:pt x="6465434" y="3369755"/>
                  <a:pt x="6467293" y="3371051"/>
                  <a:pt x="6469151" y="3372347"/>
                </a:cubicBezTo>
                <a:cubicBezTo>
                  <a:pt x="6469151" y="3372347"/>
                  <a:pt x="6469151" y="3372347"/>
                  <a:pt x="6471010" y="3373644"/>
                </a:cubicBezTo>
                <a:cubicBezTo>
                  <a:pt x="6472279" y="3373009"/>
                  <a:pt x="6473549" y="3372373"/>
                  <a:pt x="6476676" y="3373034"/>
                </a:cubicBezTo>
                <a:cubicBezTo>
                  <a:pt x="6479124" y="3376261"/>
                  <a:pt x="6469741" y="3374279"/>
                  <a:pt x="6470920" y="3378142"/>
                </a:cubicBezTo>
                <a:cubicBezTo>
                  <a:pt x="6463215" y="3386451"/>
                  <a:pt x="6481663" y="3374992"/>
                  <a:pt x="6479624" y="3382691"/>
                </a:cubicBezTo>
                <a:cubicBezTo>
                  <a:pt x="6478944" y="3385257"/>
                  <a:pt x="6475816" y="3384598"/>
                  <a:pt x="6470739" y="3387137"/>
                </a:cubicBezTo>
                <a:cubicBezTo>
                  <a:pt x="6473867" y="3387798"/>
                  <a:pt x="6476406" y="3386529"/>
                  <a:pt x="6480802" y="3386555"/>
                </a:cubicBezTo>
                <a:cubicBezTo>
                  <a:pt x="6478264" y="3387824"/>
                  <a:pt x="6478853" y="3389755"/>
                  <a:pt x="6478174" y="3392322"/>
                </a:cubicBezTo>
                <a:cubicBezTo>
                  <a:pt x="6476904" y="3392957"/>
                  <a:pt x="6476904" y="3392957"/>
                  <a:pt x="6476904" y="3392957"/>
                </a:cubicBezTo>
                <a:cubicBezTo>
                  <a:pt x="6474366" y="3394228"/>
                  <a:pt x="6471828" y="3395498"/>
                  <a:pt x="6471149" y="3398065"/>
                </a:cubicBezTo>
                <a:cubicBezTo>
                  <a:pt x="6471149" y="3398065"/>
                  <a:pt x="6471149" y="3398065"/>
                  <a:pt x="6469880" y="3398700"/>
                </a:cubicBezTo>
                <a:cubicBezTo>
                  <a:pt x="6463534" y="3401876"/>
                  <a:pt x="6470378" y="3405129"/>
                  <a:pt x="6472238" y="3406425"/>
                </a:cubicBezTo>
                <a:cubicBezTo>
                  <a:pt x="6477404" y="3399387"/>
                  <a:pt x="6483070" y="3398778"/>
                  <a:pt x="6476225" y="3395524"/>
                </a:cubicBezTo>
                <a:lnTo>
                  <a:pt x="6476383" y="3395445"/>
                </a:lnTo>
                <a:cubicBezTo>
                  <a:pt x="6476860" y="3395206"/>
                  <a:pt x="6477494" y="3394889"/>
                  <a:pt x="6478763" y="3394253"/>
                </a:cubicBezTo>
                <a:cubicBezTo>
                  <a:pt x="6478763" y="3394253"/>
                  <a:pt x="6478763" y="3394253"/>
                  <a:pt x="6480032" y="3393619"/>
                </a:cubicBezTo>
                <a:cubicBezTo>
                  <a:pt x="6483750" y="3396211"/>
                  <a:pt x="6486197" y="3399439"/>
                  <a:pt x="6490594" y="3399464"/>
                </a:cubicBezTo>
                <a:cubicBezTo>
                  <a:pt x="6491184" y="3401395"/>
                  <a:pt x="6491184" y="3401395"/>
                  <a:pt x="6491184" y="3401395"/>
                </a:cubicBezTo>
                <a:cubicBezTo>
                  <a:pt x="6483819" y="3408422"/>
                  <a:pt x="6485609" y="3413090"/>
                  <a:pt x="6487877" y="3417522"/>
                </a:cubicBezTo>
                <a:lnTo>
                  <a:pt x="6490192" y="3423357"/>
                </a:lnTo>
                <a:lnTo>
                  <a:pt x="6485536" y="3424229"/>
                </a:lnTo>
                <a:lnTo>
                  <a:pt x="6481228" y="3426294"/>
                </a:lnTo>
                <a:lnTo>
                  <a:pt x="6479491" y="3420606"/>
                </a:lnTo>
                <a:cubicBezTo>
                  <a:pt x="6478902" y="3418675"/>
                  <a:pt x="6478312" y="3416743"/>
                  <a:pt x="6478403" y="3412246"/>
                </a:cubicBezTo>
                <a:cubicBezTo>
                  <a:pt x="6478403" y="3412246"/>
                  <a:pt x="6477133" y="3412881"/>
                  <a:pt x="6475864" y="3413516"/>
                </a:cubicBezTo>
                <a:cubicBezTo>
                  <a:pt x="6474595" y="3414151"/>
                  <a:pt x="6472057" y="3415421"/>
                  <a:pt x="6472057" y="3415421"/>
                </a:cubicBezTo>
                <a:cubicBezTo>
                  <a:pt x="6473236" y="3419284"/>
                  <a:pt x="6473826" y="3421215"/>
                  <a:pt x="6474415" y="3423147"/>
                </a:cubicBezTo>
                <a:lnTo>
                  <a:pt x="6475200" y="3429183"/>
                </a:lnTo>
                <a:lnTo>
                  <a:pt x="6471884" y="3430774"/>
                </a:lnTo>
                <a:cubicBezTo>
                  <a:pt x="6469248" y="3431710"/>
                  <a:pt x="6466069" y="3432417"/>
                  <a:pt x="6461808" y="3432660"/>
                </a:cubicBezTo>
                <a:cubicBezTo>
                  <a:pt x="6461953" y="3436844"/>
                  <a:pt x="6457763" y="3439180"/>
                  <a:pt x="6453574" y="3441515"/>
                </a:cubicBezTo>
                <a:lnTo>
                  <a:pt x="6452792" y="3442024"/>
                </a:lnTo>
                <a:lnTo>
                  <a:pt x="6443822" y="3386064"/>
                </a:lnTo>
                <a:lnTo>
                  <a:pt x="6444227" y="3386041"/>
                </a:lnTo>
                <a:cubicBezTo>
                  <a:pt x="6445354" y="3385976"/>
                  <a:pt x="6447611" y="3385847"/>
                  <a:pt x="6452125" y="3385590"/>
                </a:cubicBezTo>
                <a:cubicBezTo>
                  <a:pt x="6452081" y="3384335"/>
                  <a:pt x="6452059" y="3383707"/>
                  <a:pt x="6450909" y="3383145"/>
                </a:cubicBezTo>
                <a:lnTo>
                  <a:pt x="6443028" y="3381113"/>
                </a:lnTo>
                <a:lnTo>
                  <a:pt x="6435242" y="3332546"/>
                </a:lnTo>
                <a:cubicBezTo>
                  <a:pt x="6428915" y="3295636"/>
                  <a:pt x="6421773" y="3260249"/>
                  <a:pt x="6412342" y="3229346"/>
                </a:cubicBezTo>
                <a:cubicBezTo>
                  <a:pt x="6418098" y="3224240"/>
                  <a:pt x="6412522" y="3220350"/>
                  <a:pt x="6416239" y="3222942"/>
                </a:cubicBezTo>
                <a:cubicBezTo>
                  <a:pt x="6415831" y="3212015"/>
                  <a:pt x="6409256" y="3195268"/>
                  <a:pt x="6408258" y="3182410"/>
                </a:cubicBezTo>
                <a:cubicBezTo>
                  <a:pt x="6407079" y="3178547"/>
                  <a:pt x="6404631" y="3175319"/>
                  <a:pt x="6403542" y="3166958"/>
                </a:cubicBezTo>
                <a:cubicBezTo>
                  <a:pt x="6402364" y="3163096"/>
                  <a:pt x="6393660" y="3158546"/>
                  <a:pt x="6403903" y="3148966"/>
                </a:cubicBezTo>
                <a:cubicBezTo>
                  <a:pt x="6405173" y="3148332"/>
                  <a:pt x="6407711" y="3147060"/>
                  <a:pt x="6409660" y="3143859"/>
                </a:cubicBezTo>
                <a:close/>
                <a:moveTo>
                  <a:pt x="1699436" y="3143859"/>
                </a:moveTo>
                <a:cubicBezTo>
                  <a:pt x="1699436" y="3143859"/>
                  <a:pt x="1699436" y="3143859"/>
                  <a:pt x="1700025" y="3145791"/>
                </a:cubicBezTo>
                <a:cubicBezTo>
                  <a:pt x="1702972" y="3155448"/>
                  <a:pt x="1696355" y="3172118"/>
                  <a:pt x="1711405" y="3173492"/>
                </a:cubicBezTo>
                <a:cubicBezTo>
                  <a:pt x="1709456" y="3176693"/>
                  <a:pt x="1707508" y="3179896"/>
                  <a:pt x="1703700" y="3181800"/>
                </a:cubicBezTo>
                <a:cubicBezTo>
                  <a:pt x="1713174" y="3179285"/>
                  <a:pt x="1710454" y="3189552"/>
                  <a:pt x="1710454" y="3189552"/>
                </a:cubicBezTo>
                <a:cubicBezTo>
                  <a:pt x="1712313" y="3190848"/>
                  <a:pt x="1726274" y="3183862"/>
                  <a:pt x="1721106" y="3190900"/>
                </a:cubicBezTo>
                <a:cubicBezTo>
                  <a:pt x="1719068" y="3198599"/>
                  <a:pt x="1718659" y="3187672"/>
                  <a:pt x="1712223" y="3195346"/>
                </a:cubicBezTo>
                <a:cubicBezTo>
                  <a:pt x="1711543" y="3197913"/>
                  <a:pt x="1713742" y="3197926"/>
                  <a:pt x="1716416" y="3197701"/>
                </a:cubicBezTo>
                <a:lnTo>
                  <a:pt x="1718790" y="3198012"/>
                </a:lnTo>
                <a:lnTo>
                  <a:pt x="1719288" y="3198230"/>
                </a:lnTo>
                <a:cubicBezTo>
                  <a:pt x="1719288" y="3198230"/>
                  <a:pt x="1719384" y="3200991"/>
                  <a:pt x="1719384" y="3200991"/>
                </a:cubicBezTo>
                <a:cubicBezTo>
                  <a:pt x="1719384" y="3200991"/>
                  <a:pt x="1711362" y="3201450"/>
                  <a:pt x="1711362" y="3201450"/>
                </a:cubicBezTo>
                <a:cubicBezTo>
                  <a:pt x="1711362" y="3201450"/>
                  <a:pt x="1711362" y="3201450"/>
                  <a:pt x="1711458" y="3204212"/>
                </a:cubicBezTo>
                <a:cubicBezTo>
                  <a:pt x="1711458" y="3204212"/>
                  <a:pt x="1719480" y="3203753"/>
                  <a:pt x="1719480" y="3203753"/>
                </a:cubicBezTo>
                <a:lnTo>
                  <a:pt x="1719634" y="3203660"/>
                </a:lnTo>
                <a:lnTo>
                  <a:pt x="1719505" y="3204225"/>
                </a:lnTo>
                <a:cubicBezTo>
                  <a:pt x="1719228" y="3206312"/>
                  <a:pt x="1718547" y="3208879"/>
                  <a:pt x="1713131" y="3212703"/>
                </a:cubicBezTo>
                <a:cubicBezTo>
                  <a:pt x="1724103" y="3229475"/>
                  <a:pt x="1720024" y="3244875"/>
                  <a:pt x="1727278" y="3259056"/>
                </a:cubicBezTo>
                <a:cubicBezTo>
                  <a:pt x="1727278" y="3259056"/>
                  <a:pt x="1733034" y="3253949"/>
                  <a:pt x="1733034" y="3253949"/>
                </a:cubicBezTo>
                <a:cubicBezTo>
                  <a:pt x="1733964" y="3254597"/>
                  <a:pt x="1735165" y="3257335"/>
                  <a:pt x="1736197" y="3260714"/>
                </a:cubicBezTo>
                <a:lnTo>
                  <a:pt x="1737827" y="3268796"/>
                </a:lnTo>
                <a:lnTo>
                  <a:pt x="1737838" y="3269109"/>
                </a:lnTo>
                <a:lnTo>
                  <a:pt x="1737892" y="3269115"/>
                </a:lnTo>
                <a:lnTo>
                  <a:pt x="1738339" y="3271332"/>
                </a:lnTo>
                <a:lnTo>
                  <a:pt x="1738062" y="3271981"/>
                </a:lnTo>
                <a:lnTo>
                  <a:pt x="1737941" y="3271977"/>
                </a:lnTo>
                <a:lnTo>
                  <a:pt x="1738031" y="3272055"/>
                </a:lnTo>
                <a:lnTo>
                  <a:pt x="1736526" y="3275578"/>
                </a:lnTo>
                <a:cubicBezTo>
                  <a:pt x="1735394" y="3277258"/>
                  <a:pt x="1734102" y="3279019"/>
                  <a:pt x="1733763" y="3280302"/>
                </a:cubicBezTo>
                <a:cubicBezTo>
                  <a:pt x="1734012" y="3283516"/>
                  <a:pt x="1735995" y="3286420"/>
                  <a:pt x="1738137" y="3289244"/>
                </a:cubicBezTo>
                <a:lnTo>
                  <a:pt x="1743213" y="3297312"/>
                </a:lnTo>
                <a:lnTo>
                  <a:pt x="1738819" y="3297224"/>
                </a:lnTo>
                <a:cubicBezTo>
                  <a:pt x="1738907" y="3299734"/>
                  <a:pt x="1738907" y="3299734"/>
                  <a:pt x="1738994" y="3302246"/>
                </a:cubicBezTo>
                <a:lnTo>
                  <a:pt x="1741958" y="3301846"/>
                </a:lnTo>
                <a:lnTo>
                  <a:pt x="1737916" y="3312940"/>
                </a:lnTo>
                <a:lnTo>
                  <a:pt x="1740332" y="3320955"/>
                </a:lnTo>
                <a:lnTo>
                  <a:pt x="1739670" y="3321611"/>
                </a:lnTo>
                <a:lnTo>
                  <a:pt x="1740508" y="3321540"/>
                </a:lnTo>
                <a:lnTo>
                  <a:pt x="1741324" y="3324248"/>
                </a:lnTo>
                <a:lnTo>
                  <a:pt x="1739263" y="3324365"/>
                </a:lnTo>
                <a:cubicBezTo>
                  <a:pt x="1747986" y="3329569"/>
                  <a:pt x="1730937" y="3330543"/>
                  <a:pt x="1731135" y="3336234"/>
                </a:cubicBezTo>
                <a:cubicBezTo>
                  <a:pt x="1731234" y="3339077"/>
                  <a:pt x="1731234" y="3339077"/>
                  <a:pt x="1731234" y="3339077"/>
                </a:cubicBezTo>
                <a:cubicBezTo>
                  <a:pt x="1731334" y="3341923"/>
                  <a:pt x="1731334" y="3341923"/>
                  <a:pt x="1731334" y="3341923"/>
                </a:cubicBezTo>
                <a:cubicBezTo>
                  <a:pt x="1739759" y="3338591"/>
                  <a:pt x="1739759" y="3338591"/>
                  <a:pt x="1739759" y="3338591"/>
                </a:cubicBezTo>
                <a:cubicBezTo>
                  <a:pt x="1739759" y="3338591"/>
                  <a:pt x="1748283" y="3338104"/>
                  <a:pt x="1748383" y="3340949"/>
                </a:cubicBezTo>
                <a:lnTo>
                  <a:pt x="1749368" y="3340315"/>
                </a:lnTo>
                <a:lnTo>
                  <a:pt x="1751196" y="3346825"/>
                </a:lnTo>
                <a:lnTo>
                  <a:pt x="1749597" y="3346916"/>
                </a:lnTo>
                <a:cubicBezTo>
                  <a:pt x="1749633" y="3347920"/>
                  <a:pt x="1749650" y="3348423"/>
                  <a:pt x="1750787" y="3348609"/>
                </a:cubicBezTo>
                <a:lnTo>
                  <a:pt x="1751690" y="3348585"/>
                </a:lnTo>
                <a:lnTo>
                  <a:pt x="1751854" y="3349170"/>
                </a:lnTo>
                <a:cubicBezTo>
                  <a:pt x="1761237" y="3351154"/>
                  <a:pt x="1766814" y="3355043"/>
                  <a:pt x="1768581" y="3360836"/>
                </a:cubicBezTo>
                <a:cubicBezTo>
                  <a:pt x="1767312" y="3361472"/>
                  <a:pt x="1765453" y="3360175"/>
                  <a:pt x="1765453" y="3360175"/>
                </a:cubicBezTo>
                <a:cubicBezTo>
                  <a:pt x="1762916" y="3361446"/>
                  <a:pt x="1761646" y="3362081"/>
                  <a:pt x="1759108" y="3363352"/>
                </a:cubicBezTo>
                <a:cubicBezTo>
                  <a:pt x="1759108" y="3363352"/>
                  <a:pt x="1759108" y="3363352"/>
                  <a:pt x="1757839" y="3363987"/>
                </a:cubicBezTo>
                <a:cubicBezTo>
                  <a:pt x="1755300" y="3365256"/>
                  <a:pt x="1754621" y="3367824"/>
                  <a:pt x="1755211" y="3369755"/>
                </a:cubicBezTo>
                <a:cubicBezTo>
                  <a:pt x="1755211" y="3369755"/>
                  <a:pt x="1757069" y="3371051"/>
                  <a:pt x="1758927" y="3372347"/>
                </a:cubicBezTo>
                <a:cubicBezTo>
                  <a:pt x="1758927" y="3372347"/>
                  <a:pt x="1758927" y="3372347"/>
                  <a:pt x="1760786" y="3373644"/>
                </a:cubicBezTo>
                <a:cubicBezTo>
                  <a:pt x="1762055" y="3373009"/>
                  <a:pt x="1763325" y="3372373"/>
                  <a:pt x="1766453" y="3373034"/>
                </a:cubicBezTo>
                <a:cubicBezTo>
                  <a:pt x="1768900" y="3376261"/>
                  <a:pt x="1759517" y="3374279"/>
                  <a:pt x="1760696" y="3378142"/>
                </a:cubicBezTo>
                <a:cubicBezTo>
                  <a:pt x="1752991" y="3386451"/>
                  <a:pt x="1771439" y="3374992"/>
                  <a:pt x="1769400" y="3382691"/>
                </a:cubicBezTo>
                <a:cubicBezTo>
                  <a:pt x="1768720" y="3385257"/>
                  <a:pt x="1765593" y="3384598"/>
                  <a:pt x="1760515" y="3387137"/>
                </a:cubicBezTo>
                <a:cubicBezTo>
                  <a:pt x="1763643" y="3387798"/>
                  <a:pt x="1766182" y="3386529"/>
                  <a:pt x="1770579" y="3386555"/>
                </a:cubicBezTo>
                <a:cubicBezTo>
                  <a:pt x="1768041" y="3387824"/>
                  <a:pt x="1768630" y="3389755"/>
                  <a:pt x="1767950" y="3392322"/>
                </a:cubicBezTo>
                <a:cubicBezTo>
                  <a:pt x="1766680" y="3392957"/>
                  <a:pt x="1766680" y="3392957"/>
                  <a:pt x="1766680" y="3392957"/>
                </a:cubicBezTo>
                <a:cubicBezTo>
                  <a:pt x="1764143" y="3394228"/>
                  <a:pt x="1761604" y="3395498"/>
                  <a:pt x="1760925" y="3398065"/>
                </a:cubicBezTo>
                <a:cubicBezTo>
                  <a:pt x="1760925" y="3398065"/>
                  <a:pt x="1760925" y="3398065"/>
                  <a:pt x="1759656" y="3398700"/>
                </a:cubicBezTo>
                <a:cubicBezTo>
                  <a:pt x="1753310" y="3401876"/>
                  <a:pt x="1760154" y="3405129"/>
                  <a:pt x="1762014" y="3406425"/>
                </a:cubicBezTo>
                <a:cubicBezTo>
                  <a:pt x="1767181" y="3399387"/>
                  <a:pt x="1772846" y="3398778"/>
                  <a:pt x="1766001" y="3395524"/>
                </a:cubicBezTo>
                <a:lnTo>
                  <a:pt x="1766160" y="3395445"/>
                </a:lnTo>
                <a:cubicBezTo>
                  <a:pt x="1766636" y="3395206"/>
                  <a:pt x="1767270" y="3394889"/>
                  <a:pt x="1768539" y="3394253"/>
                </a:cubicBezTo>
                <a:cubicBezTo>
                  <a:pt x="1768539" y="3394253"/>
                  <a:pt x="1768539" y="3394253"/>
                  <a:pt x="1769808" y="3393619"/>
                </a:cubicBezTo>
                <a:cubicBezTo>
                  <a:pt x="1773526" y="3396211"/>
                  <a:pt x="1775973" y="3399439"/>
                  <a:pt x="1780371" y="3399464"/>
                </a:cubicBezTo>
                <a:cubicBezTo>
                  <a:pt x="1780960" y="3401395"/>
                  <a:pt x="1780960" y="3401395"/>
                  <a:pt x="1780960" y="3401395"/>
                </a:cubicBezTo>
                <a:cubicBezTo>
                  <a:pt x="1773595" y="3408422"/>
                  <a:pt x="1775385" y="3413090"/>
                  <a:pt x="1777653" y="3417522"/>
                </a:cubicBezTo>
                <a:lnTo>
                  <a:pt x="1779968" y="3423357"/>
                </a:lnTo>
                <a:lnTo>
                  <a:pt x="1775312" y="3424229"/>
                </a:lnTo>
                <a:lnTo>
                  <a:pt x="1771004" y="3426294"/>
                </a:lnTo>
                <a:lnTo>
                  <a:pt x="1769267" y="3420606"/>
                </a:lnTo>
                <a:cubicBezTo>
                  <a:pt x="1768678" y="3418675"/>
                  <a:pt x="1768088" y="3416743"/>
                  <a:pt x="1768179" y="3412246"/>
                </a:cubicBezTo>
                <a:cubicBezTo>
                  <a:pt x="1768179" y="3412246"/>
                  <a:pt x="1766909" y="3412881"/>
                  <a:pt x="1765640" y="3413516"/>
                </a:cubicBezTo>
                <a:cubicBezTo>
                  <a:pt x="1764371" y="3414151"/>
                  <a:pt x="1761833" y="3415421"/>
                  <a:pt x="1761833" y="3415421"/>
                </a:cubicBezTo>
                <a:cubicBezTo>
                  <a:pt x="1763012" y="3419284"/>
                  <a:pt x="1763602" y="3421215"/>
                  <a:pt x="1764191" y="3423147"/>
                </a:cubicBezTo>
                <a:lnTo>
                  <a:pt x="1764976" y="3429183"/>
                </a:lnTo>
                <a:lnTo>
                  <a:pt x="1761661" y="3430774"/>
                </a:lnTo>
                <a:cubicBezTo>
                  <a:pt x="1759024" y="3431710"/>
                  <a:pt x="1755845" y="3432417"/>
                  <a:pt x="1751584" y="3432660"/>
                </a:cubicBezTo>
                <a:cubicBezTo>
                  <a:pt x="1751729" y="3436844"/>
                  <a:pt x="1747539" y="3439180"/>
                  <a:pt x="1743350" y="3441515"/>
                </a:cubicBezTo>
                <a:lnTo>
                  <a:pt x="1742568" y="3442024"/>
                </a:lnTo>
                <a:lnTo>
                  <a:pt x="1733598" y="3386064"/>
                </a:lnTo>
                <a:lnTo>
                  <a:pt x="1734003" y="3386041"/>
                </a:lnTo>
                <a:cubicBezTo>
                  <a:pt x="1735131" y="3385976"/>
                  <a:pt x="1737388" y="3385847"/>
                  <a:pt x="1741901" y="3385590"/>
                </a:cubicBezTo>
                <a:cubicBezTo>
                  <a:pt x="1741857" y="3384335"/>
                  <a:pt x="1741835" y="3383707"/>
                  <a:pt x="1740685" y="3383145"/>
                </a:cubicBezTo>
                <a:lnTo>
                  <a:pt x="1732804" y="3381113"/>
                </a:lnTo>
                <a:lnTo>
                  <a:pt x="1725018" y="3332546"/>
                </a:lnTo>
                <a:cubicBezTo>
                  <a:pt x="1718691" y="3295636"/>
                  <a:pt x="1711549" y="3260249"/>
                  <a:pt x="1702118" y="3229346"/>
                </a:cubicBezTo>
                <a:cubicBezTo>
                  <a:pt x="1707875" y="3224240"/>
                  <a:pt x="1702299" y="3220350"/>
                  <a:pt x="1706015" y="3222942"/>
                </a:cubicBezTo>
                <a:cubicBezTo>
                  <a:pt x="1705607" y="3212015"/>
                  <a:pt x="1699033" y="3195268"/>
                  <a:pt x="1698034" y="3182410"/>
                </a:cubicBezTo>
                <a:cubicBezTo>
                  <a:pt x="1696856" y="3178547"/>
                  <a:pt x="1694407" y="3175319"/>
                  <a:pt x="1693319" y="3166958"/>
                </a:cubicBezTo>
                <a:cubicBezTo>
                  <a:pt x="1692140" y="3163096"/>
                  <a:pt x="1683436" y="3158546"/>
                  <a:pt x="1693680" y="3148966"/>
                </a:cubicBezTo>
                <a:cubicBezTo>
                  <a:pt x="1694949" y="3148332"/>
                  <a:pt x="1697487" y="3147060"/>
                  <a:pt x="1699436" y="3143859"/>
                </a:cubicBezTo>
                <a:close/>
                <a:moveTo>
                  <a:pt x="3890925" y="3136648"/>
                </a:moveTo>
                <a:cubicBezTo>
                  <a:pt x="3894201" y="3136037"/>
                  <a:pt x="3898411" y="3136854"/>
                  <a:pt x="3902622" y="3137670"/>
                </a:cubicBezTo>
                <a:cubicBezTo>
                  <a:pt x="3901676" y="3147458"/>
                  <a:pt x="3909150" y="3158879"/>
                  <a:pt x="3916624" y="3170300"/>
                </a:cubicBezTo>
                <a:cubicBezTo>
                  <a:pt x="3917096" y="3165406"/>
                  <a:pt x="3925517" y="3167039"/>
                  <a:pt x="3934411" y="3163779"/>
                </a:cubicBezTo>
                <a:cubicBezTo>
                  <a:pt x="3933464" y="3173567"/>
                  <a:pt x="3932044" y="3188246"/>
                  <a:pt x="3931097" y="3198036"/>
                </a:cubicBezTo>
                <a:cubicBezTo>
                  <a:pt x="3931571" y="3193142"/>
                  <a:pt x="3932044" y="3188246"/>
                  <a:pt x="3924571" y="3176827"/>
                </a:cubicBezTo>
                <a:cubicBezTo>
                  <a:pt x="3924571" y="3176827"/>
                  <a:pt x="3915677" y="3180087"/>
                  <a:pt x="3915203" y="3184980"/>
                </a:cubicBezTo>
                <a:cubicBezTo>
                  <a:pt x="3915203" y="3184980"/>
                  <a:pt x="3915203" y="3184980"/>
                  <a:pt x="3906782" y="3183348"/>
                </a:cubicBezTo>
                <a:cubicBezTo>
                  <a:pt x="3906782" y="3183348"/>
                  <a:pt x="3906782" y="3183348"/>
                  <a:pt x="3907256" y="3178454"/>
                </a:cubicBezTo>
                <a:cubicBezTo>
                  <a:pt x="3907256" y="3178454"/>
                  <a:pt x="3907729" y="3173560"/>
                  <a:pt x="3899310" y="3171926"/>
                </a:cubicBezTo>
                <a:cubicBezTo>
                  <a:pt x="3898363" y="3181714"/>
                  <a:pt x="3898363" y="3181714"/>
                  <a:pt x="3906782" y="3183348"/>
                </a:cubicBezTo>
                <a:cubicBezTo>
                  <a:pt x="3906309" y="3188242"/>
                  <a:pt x="3905837" y="3193136"/>
                  <a:pt x="3905837" y="3193136"/>
                </a:cubicBezTo>
                <a:cubicBezTo>
                  <a:pt x="3914256" y="3194769"/>
                  <a:pt x="3905364" y="3198029"/>
                  <a:pt x="3913783" y="3199663"/>
                </a:cubicBezTo>
                <a:cubicBezTo>
                  <a:pt x="3911890" y="3219238"/>
                  <a:pt x="3895049" y="3215972"/>
                  <a:pt x="3887575" y="3204551"/>
                </a:cubicBezTo>
                <a:cubicBezTo>
                  <a:pt x="3879155" y="3202919"/>
                  <a:pt x="3878208" y="3212706"/>
                  <a:pt x="3877735" y="3217599"/>
                </a:cubicBezTo>
                <a:cubicBezTo>
                  <a:pt x="3877735" y="3217599"/>
                  <a:pt x="3869313" y="3215966"/>
                  <a:pt x="3869313" y="3215966"/>
                </a:cubicBezTo>
                <a:cubicBezTo>
                  <a:pt x="3868841" y="3220860"/>
                  <a:pt x="3860420" y="3219226"/>
                  <a:pt x="3859947" y="3224120"/>
                </a:cubicBezTo>
                <a:cubicBezTo>
                  <a:pt x="3859947" y="3224120"/>
                  <a:pt x="3851526" y="3222487"/>
                  <a:pt x="3851052" y="3227381"/>
                </a:cubicBezTo>
                <a:cubicBezTo>
                  <a:pt x="3850580" y="3232275"/>
                  <a:pt x="3859000" y="3233909"/>
                  <a:pt x="3859473" y="3229015"/>
                </a:cubicBezTo>
                <a:cubicBezTo>
                  <a:pt x="3859473" y="3229015"/>
                  <a:pt x="3868367" y="3225754"/>
                  <a:pt x="3867894" y="3230648"/>
                </a:cubicBezTo>
                <a:cubicBezTo>
                  <a:pt x="3867420" y="3235541"/>
                  <a:pt x="3866947" y="3240434"/>
                  <a:pt x="3866475" y="3245329"/>
                </a:cubicBezTo>
                <a:cubicBezTo>
                  <a:pt x="3857580" y="3248591"/>
                  <a:pt x="3849160" y="3246957"/>
                  <a:pt x="3840739" y="3245324"/>
                </a:cubicBezTo>
                <a:cubicBezTo>
                  <a:pt x="3840739" y="3245324"/>
                  <a:pt x="3840266" y="3250217"/>
                  <a:pt x="3840266" y="3250217"/>
                </a:cubicBezTo>
                <a:cubicBezTo>
                  <a:pt x="3848686" y="3251850"/>
                  <a:pt x="3857108" y="3253483"/>
                  <a:pt x="3866001" y="3250223"/>
                </a:cubicBezTo>
                <a:cubicBezTo>
                  <a:pt x="3865528" y="3255118"/>
                  <a:pt x="3856633" y="3258378"/>
                  <a:pt x="3856161" y="3263271"/>
                </a:cubicBezTo>
                <a:cubicBezTo>
                  <a:pt x="3865528" y="3255118"/>
                  <a:pt x="3873001" y="3266537"/>
                  <a:pt x="3872056" y="3276325"/>
                </a:cubicBezTo>
                <a:cubicBezTo>
                  <a:pt x="3871582" y="3281219"/>
                  <a:pt x="3871108" y="3286113"/>
                  <a:pt x="3862214" y="3289374"/>
                </a:cubicBezTo>
                <a:cubicBezTo>
                  <a:pt x="3862214" y="3289374"/>
                  <a:pt x="3854267" y="3282846"/>
                  <a:pt x="3853793" y="3287741"/>
                </a:cubicBezTo>
                <a:cubicBezTo>
                  <a:pt x="3854267" y="3282846"/>
                  <a:pt x="3845373" y="3286107"/>
                  <a:pt x="3845846" y="3281214"/>
                </a:cubicBezTo>
                <a:cubicBezTo>
                  <a:pt x="3845846" y="3281214"/>
                  <a:pt x="3845846" y="3281214"/>
                  <a:pt x="3845373" y="3286107"/>
                </a:cubicBezTo>
                <a:cubicBezTo>
                  <a:pt x="3845373" y="3286107"/>
                  <a:pt x="3836953" y="3284475"/>
                  <a:pt x="3836953" y="3284475"/>
                </a:cubicBezTo>
                <a:cubicBezTo>
                  <a:pt x="3836953" y="3284475"/>
                  <a:pt x="3836479" y="3289368"/>
                  <a:pt x="3836479" y="3289368"/>
                </a:cubicBezTo>
                <a:cubicBezTo>
                  <a:pt x="3828058" y="3287735"/>
                  <a:pt x="3827586" y="3292628"/>
                  <a:pt x="3819165" y="3290995"/>
                </a:cubicBezTo>
                <a:cubicBezTo>
                  <a:pt x="3820111" y="3281209"/>
                  <a:pt x="3821058" y="3271419"/>
                  <a:pt x="3830425" y="3263265"/>
                </a:cubicBezTo>
                <a:cubicBezTo>
                  <a:pt x="3822477" y="3256738"/>
                  <a:pt x="3824371" y="3237163"/>
                  <a:pt x="3833266" y="3233902"/>
                </a:cubicBezTo>
                <a:cubicBezTo>
                  <a:pt x="3834211" y="3224115"/>
                  <a:pt x="3842632" y="3225749"/>
                  <a:pt x="3843579" y="3215960"/>
                </a:cubicBezTo>
                <a:cubicBezTo>
                  <a:pt x="3835159" y="3214326"/>
                  <a:pt x="3836104" y="3204539"/>
                  <a:pt x="3827211" y="3207800"/>
                </a:cubicBezTo>
                <a:cubicBezTo>
                  <a:pt x="3827684" y="3202906"/>
                  <a:pt x="3828157" y="3198012"/>
                  <a:pt x="3828157" y="3198012"/>
                </a:cubicBezTo>
                <a:cubicBezTo>
                  <a:pt x="3828157" y="3198012"/>
                  <a:pt x="3819737" y="3196380"/>
                  <a:pt x="3819737" y="3196380"/>
                </a:cubicBezTo>
                <a:cubicBezTo>
                  <a:pt x="3819264" y="3201273"/>
                  <a:pt x="3816897" y="3225742"/>
                  <a:pt x="3808003" y="3229002"/>
                </a:cubicBezTo>
                <a:cubicBezTo>
                  <a:pt x="3807529" y="3233896"/>
                  <a:pt x="3807529" y="3233896"/>
                  <a:pt x="3807057" y="3238791"/>
                </a:cubicBezTo>
                <a:cubicBezTo>
                  <a:pt x="3806347" y="3246132"/>
                  <a:pt x="3802018" y="3246538"/>
                  <a:pt x="3796695" y="3246129"/>
                </a:cubicBezTo>
                <a:lnTo>
                  <a:pt x="3794160" y="3245991"/>
                </a:lnTo>
                <a:lnTo>
                  <a:pt x="3793818" y="3237470"/>
                </a:lnTo>
                <a:cubicBezTo>
                  <a:pt x="3792470" y="3233565"/>
                  <a:pt x="3789916" y="3230431"/>
                  <a:pt x="3786049" y="3229213"/>
                </a:cubicBezTo>
                <a:cubicBezTo>
                  <a:pt x="3790308" y="3225187"/>
                  <a:pt x="3792313" y="3218958"/>
                  <a:pt x="3794379" y="3214838"/>
                </a:cubicBezTo>
                <a:lnTo>
                  <a:pt x="3790050" y="3212952"/>
                </a:lnTo>
                <a:lnTo>
                  <a:pt x="3792582" y="3211054"/>
                </a:lnTo>
                <a:cubicBezTo>
                  <a:pt x="3792582" y="3211054"/>
                  <a:pt x="3792582" y="3211054"/>
                  <a:pt x="3793055" y="3206161"/>
                </a:cubicBezTo>
                <a:cubicBezTo>
                  <a:pt x="3793529" y="3201267"/>
                  <a:pt x="3793529" y="3201267"/>
                  <a:pt x="3793529" y="3201267"/>
                </a:cubicBezTo>
                <a:cubicBezTo>
                  <a:pt x="3801950" y="3202900"/>
                  <a:pt x="3801950" y="3202900"/>
                  <a:pt x="3802423" y="3198007"/>
                </a:cubicBezTo>
                <a:cubicBezTo>
                  <a:pt x="3802423" y="3198007"/>
                  <a:pt x="3802423" y="3198007"/>
                  <a:pt x="3802896" y="3193113"/>
                </a:cubicBezTo>
                <a:cubicBezTo>
                  <a:pt x="3802423" y="3198007"/>
                  <a:pt x="3794001" y="3196374"/>
                  <a:pt x="3794001" y="3196374"/>
                </a:cubicBezTo>
                <a:cubicBezTo>
                  <a:pt x="3794001" y="3196374"/>
                  <a:pt x="3794001" y="3196374"/>
                  <a:pt x="3794475" y="3191480"/>
                </a:cubicBezTo>
                <a:cubicBezTo>
                  <a:pt x="3794475" y="3191480"/>
                  <a:pt x="3794475" y="3191480"/>
                  <a:pt x="3794948" y="3186586"/>
                </a:cubicBezTo>
                <a:cubicBezTo>
                  <a:pt x="3803842" y="3183324"/>
                  <a:pt x="3804316" y="3178432"/>
                  <a:pt x="3805262" y="3168644"/>
                </a:cubicBezTo>
                <a:cubicBezTo>
                  <a:pt x="3805735" y="3163749"/>
                  <a:pt x="3822103" y="3171909"/>
                  <a:pt x="3822577" y="3167015"/>
                </a:cubicBezTo>
                <a:cubicBezTo>
                  <a:pt x="3821157" y="3181697"/>
                  <a:pt x="3813209" y="3175171"/>
                  <a:pt x="3804316" y="3178432"/>
                </a:cubicBezTo>
                <a:cubicBezTo>
                  <a:pt x="3812262" y="3184957"/>
                  <a:pt x="3829104" y="3188224"/>
                  <a:pt x="3828631" y="3193119"/>
                </a:cubicBezTo>
                <a:lnTo>
                  <a:pt x="3845235" y="3198832"/>
                </a:lnTo>
                <a:lnTo>
                  <a:pt x="3853420" y="3202913"/>
                </a:lnTo>
                <a:cubicBezTo>
                  <a:pt x="3853420" y="3202913"/>
                  <a:pt x="3853420" y="3202913"/>
                  <a:pt x="3861840" y="3204545"/>
                </a:cubicBezTo>
                <a:lnTo>
                  <a:pt x="3845235" y="3198832"/>
                </a:lnTo>
                <a:lnTo>
                  <a:pt x="3837052" y="3194753"/>
                </a:lnTo>
                <a:cubicBezTo>
                  <a:pt x="3837998" y="3184963"/>
                  <a:pt x="3837998" y="3184963"/>
                  <a:pt x="3839418" y="3170282"/>
                </a:cubicBezTo>
                <a:cubicBezTo>
                  <a:pt x="3839418" y="3170282"/>
                  <a:pt x="3838944" y="3175176"/>
                  <a:pt x="3846893" y="3181704"/>
                </a:cubicBezTo>
                <a:cubicBezTo>
                  <a:pt x="3855312" y="3183337"/>
                  <a:pt x="3865153" y="3170288"/>
                  <a:pt x="3874047" y="3167027"/>
                </a:cubicBezTo>
                <a:cubicBezTo>
                  <a:pt x="3874994" y="3157240"/>
                  <a:pt x="3883415" y="3158872"/>
                  <a:pt x="3883888" y="3153979"/>
                </a:cubicBezTo>
                <a:cubicBezTo>
                  <a:pt x="3884361" y="3149085"/>
                  <a:pt x="3884361" y="3149085"/>
                  <a:pt x="3884834" y="3144192"/>
                </a:cubicBezTo>
                <a:cubicBezTo>
                  <a:pt x="3885308" y="3139298"/>
                  <a:pt x="3887649" y="3137259"/>
                  <a:pt x="3890925" y="3136648"/>
                </a:cubicBezTo>
                <a:close/>
                <a:moveTo>
                  <a:pt x="11167289" y="3133331"/>
                </a:moveTo>
                <a:cubicBezTo>
                  <a:pt x="11166128" y="3136788"/>
                  <a:pt x="11156325" y="3130035"/>
                  <a:pt x="11155164" y="3133492"/>
                </a:cubicBezTo>
                <a:cubicBezTo>
                  <a:pt x="11166128" y="3136788"/>
                  <a:pt x="11166128" y="3136788"/>
                  <a:pt x="11164967" y="3140245"/>
                </a:cubicBezTo>
                <a:cubicBezTo>
                  <a:pt x="11171031" y="3140164"/>
                  <a:pt x="11171322" y="3139302"/>
                  <a:pt x="11170240" y="3138023"/>
                </a:cubicBezTo>
                <a:cubicBezTo>
                  <a:pt x="11169160" y="3136748"/>
                  <a:pt x="11166708" y="3135060"/>
                  <a:pt x="11167289" y="3133331"/>
                </a:cubicBezTo>
                <a:close/>
                <a:moveTo>
                  <a:pt x="6472493" y="3132661"/>
                </a:moveTo>
                <a:lnTo>
                  <a:pt x="6475886" y="3132763"/>
                </a:lnTo>
                <a:lnTo>
                  <a:pt x="6475203" y="3133321"/>
                </a:lnTo>
                <a:lnTo>
                  <a:pt x="6485977" y="3133384"/>
                </a:lnTo>
                <a:lnTo>
                  <a:pt x="6486092" y="3136652"/>
                </a:lnTo>
                <a:lnTo>
                  <a:pt x="6476632" y="3138626"/>
                </a:lnTo>
                <a:close/>
                <a:moveTo>
                  <a:pt x="1762269" y="3132661"/>
                </a:moveTo>
                <a:lnTo>
                  <a:pt x="1765663" y="3132763"/>
                </a:lnTo>
                <a:lnTo>
                  <a:pt x="1764979" y="3133321"/>
                </a:lnTo>
                <a:lnTo>
                  <a:pt x="1775753" y="3133384"/>
                </a:lnTo>
                <a:lnTo>
                  <a:pt x="1775868" y="3136652"/>
                </a:lnTo>
                <a:lnTo>
                  <a:pt x="1766408" y="3138626"/>
                </a:lnTo>
                <a:close/>
                <a:moveTo>
                  <a:pt x="7052126" y="3128914"/>
                </a:moveTo>
                <a:cubicBezTo>
                  <a:pt x="7052126" y="3128914"/>
                  <a:pt x="7052126" y="3128914"/>
                  <a:pt x="7043100" y="3129430"/>
                </a:cubicBezTo>
                <a:cubicBezTo>
                  <a:pt x="7043204" y="3132443"/>
                  <a:pt x="7043204" y="3132443"/>
                  <a:pt x="7043310" y="3135455"/>
                </a:cubicBezTo>
                <a:cubicBezTo>
                  <a:pt x="7043310" y="3135455"/>
                  <a:pt x="7043310" y="3135455"/>
                  <a:pt x="7052336" y="3134938"/>
                </a:cubicBezTo>
                <a:cubicBezTo>
                  <a:pt x="7052231" y="3131926"/>
                  <a:pt x="7052231" y="3131926"/>
                  <a:pt x="7052231" y="3131926"/>
                </a:cubicBezTo>
                <a:cubicBezTo>
                  <a:pt x="7052126" y="3128914"/>
                  <a:pt x="7052126" y="3128914"/>
                  <a:pt x="7052126" y="3128914"/>
                </a:cubicBezTo>
                <a:close/>
                <a:moveTo>
                  <a:pt x="2341902" y="3128914"/>
                </a:moveTo>
                <a:cubicBezTo>
                  <a:pt x="2341902" y="3128914"/>
                  <a:pt x="2341902" y="3128914"/>
                  <a:pt x="2332876" y="3129430"/>
                </a:cubicBezTo>
                <a:cubicBezTo>
                  <a:pt x="2332981" y="3132443"/>
                  <a:pt x="2332981" y="3132443"/>
                  <a:pt x="2333086" y="3135455"/>
                </a:cubicBezTo>
                <a:cubicBezTo>
                  <a:pt x="2333086" y="3135455"/>
                  <a:pt x="2333086" y="3135455"/>
                  <a:pt x="2342113" y="3134938"/>
                </a:cubicBezTo>
                <a:cubicBezTo>
                  <a:pt x="2342007" y="3131926"/>
                  <a:pt x="2342007" y="3131926"/>
                  <a:pt x="2342007" y="3131926"/>
                </a:cubicBezTo>
                <a:cubicBezTo>
                  <a:pt x="2341902" y="3128914"/>
                  <a:pt x="2341902" y="3128914"/>
                  <a:pt x="2341902" y="3128914"/>
                </a:cubicBezTo>
                <a:close/>
                <a:moveTo>
                  <a:pt x="11124439" y="3128438"/>
                </a:moveTo>
                <a:lnTo>
                  <a:pt x="11130542" y="3129249"/>
                </a:lnTo>
                <a:lnTo>
                  <a:pt x="11129701" y="3129494"/>
                </a:lnTo>
                <a:cubicBezTo>
                  <a:pt x="11126989" y="3129205"/>
                  <a:pt x="11124439" y="3128438"/>
                  <a:pt x="11124439" y="3128438"/>
                </a:cubicBezTo>
                <a:close/>
                <a:moveTo>
                  <a:pt x="8466925" y="3124839"/>
                </a:moveTo>
                <a:cubicBezTo>
                  <a:pt x="8471370" y="3127134"/>
                  <a:pt x="8471494" y="3131348"/>
                  <a:pt x="8471618" y="3135562"/>
                </a:cubicBezTo>
                <a:lnTo>
                  <a:pt x="8477887" y="3135454"/>
                </a:lnTo>
                <a:lnTo>
                  <a:pt x="8475750" y="3136009"/>
                </a:lnTo>
                <a:cubicBezTo>
                  <a:pt x="8475750" y="3136009"/>
                  <a:pt x="8483696" y="3142535"/>
                  <a:pt x="8474803" y="3145796"/>
                </a:cubicBezTo>
                <a:cubicBezTo>
                  <a:pt x="8474566" y="3148243"/>
                  <a:pt x="8474447" y="3149466"/>
                  <a:pt x="8473336" y="3149873"/>
                </a:cubicBezTo>
                <a:lnTo>
                  <a:pt x="8468230" y="3149312"/>
                </a:lnTo>
                <a:lnTo>
                  <a:pt x="8468408" y="3147263"/>
                </a:lnTo>
                <a:cubicBezTo>
                  <a:pt x="8468049" y="3144354"/>
                  <a:pt x="8467392" y="3140643"/>
                  <a:pt x="8467236" y="3135374"/>
                </a:cubicBezTo>
                <a:cubicBezTo>
                  <a:pt x="8462853" y="3135187"/>
                  <a:pt x="8462729" y="3130974"/>
                  <a:pt x="8456155" y="3130692"/>
                </a:cubicBezTo>
                <a:cubicBezTo>
                  <a:pt x="8460475" y="3128772"/>
                  <a:pt x="8462417" y="3120438"/>
                  <a:pt x="8466925" y="3124839"/>
                </a:cubicBezTo>
                <a:close/>
                <a:moveTo>
                  <a:pt x="3756702" y="3124839"/>
                </a:moveTo>
                <a:cubicBezTo>
                  <a:pt x="3761146" y="3127134"/>
                  <a:pt x="3761271" y="3131348"/>
                  <a:pt x="3761395" y="3135562"/>
                </a:cubicBezTo>
                <a:lnTo>
                  <a:pt x="3767664" y="3135454"/>
                </a:lnTo>
                <a:lnTo>
                  <a:pt x="3765526" y="3136009"/>
                </a:lnTo>
                <a:cubicBezTo>
                  <a:pt x="3765526" y="3136009"/>
                  <a:pt x="3773472" y="3142535"/>
                  <a:pt x="3764579" y="3145796"/>
                </a:cubicBezTo>
                <a:cubicBezTo>
                  <a:pt x="3764342" y="3148243"/>
                  <a:pt x="3764224" y="3149466"/>
                  <a:pt x="3763112" y="3149873"/>
                </a:cubicBezTo>
                <a:lnTo>
                  <a:pt x="3758007" y="3149312"/>
                </a:lnTo>
                <a:lnTo>
                  <a:pt x="3758184" y="3147263"/>
                </a:lnTo>
                <a:cubicBezTo>
                  <a:pt x="3757825" y="3144354"/>
                  <a:pt x="3757168" y="3140643"/>
                  <a:pt x="3757012" y="3135374"/>
                </a:cubicBezTo>
                <a:cubicBezTo>
                  <a:pt x="3752630" y="3135187"/>
                  <a:pt x="3752506" y="3130974"/>
                  <a:pt x="3745931" y="3130692"/>
                </a:cubicBezTo>
                <a:cubicBezTo>
                  <a:pt x="3750252" y="3128772"/>
                  <a:pt x="3752194" y="3120438"/>
                  <a:pt x="3756702" y="3124839"/>
                </a:cubicBezTo>
                <a:close/>
                <a:moveTo>
                  <a:pt x="6892179" y="3123976"/>
                </a:moveTo>
                <a:cubicBezTo>
                  <a:pt x="6883905" y="3124449"/>
                  <a:pt x="6875630" y="3124923"/>
                  <a:pt x="6867358" y="3125395"/>
                </a:cubicBezTo>
                <a:cubicBezTo>
                  <a:pt x="6859371" y="3134152"/>
                  <a:pt x="6884000" y="3127210"/>
                  <a:pt x="6884194" y="3132733"/>
                </a:cubicBezTo>
                <a:cubicBezTo>
                  <a:pt x="6888378" y="3133877"/>
                  <a:pt x="6890447" y="3133759"/>
                  <a:pt x="6891469" y="3133354"/>
                </a:cubicBezTo>
                <a:cubicBezTo>
                  <a:pt x="6892492" y="3132950"/>
                  <a:pt x="6892468" y="3132259"/>
                  <a:pt x="6892468" y="3132259"/>
                </a:cubicBezTo>
                <a:cubicBezTo>
                  <a:pt x="6892275" y="3126737"/>
                  <a:pt x="6884097" y="3129972"/>
                  <a:pt x="6892179" y="3123976"/>
                </a:cubicBezTo>
                <a:close/>
                <a:moveTo>
                  <a:pt x="2181955" y="3123976"/>
                </a:moveTo>
                <a:cubicBezTo>
                  <a:pt x="2173681" y="3124449"/>
                  <a:pt x="2165406" y="3124923"/>
                  <a:pt x="2157134" y="3125395"/>
                </a:cubicBezTo>
                <a:cubicBezTo>
                  <a:pt x="2149147" y="3134152"/>
                  <a:pt x="2173777" y="3127210"/>
                  <a:pt x="2173970" y="3132733"/>
                </a:cubicBezTo>
                <a:cubicBezTo>
                  <a:pt x="2178154" y="3133877"/>
                  <a:pt x="2180223" y="3133759"/>
                  <a:pt x="2181246" y="3133354"/>
                </a:cubicBezTo>
                <a:cubicBezTo>
                  <a:pt x="2182269" y="3132950"/>
                  <a:pt x="2182244" y="3132259"/>
                  <a:pt x="2182244" y="3132259"/>
                </a:cubicBezTo>
                <a:cubicBezTo>
                  <a:pt x="2182051" y="3126737"/>
                  <a:pt x="2173873" y="3129972"/>
                  <a:pt x="2181955" y="3123976"/>
                </a:cubicBezTo>
                <a:close/>
                <a:moveTo>
                  <a:pt x="6985447" y="3118642"/>
                </a:moveTo>
                <a:cubicBezTo>
                  <a:pt x="6976420" y="3119157"/>
                  <a:pt x="6976420" y="3119157"/>
                  <a:pt x="6976420" y="3119157"/>
                </a:cubicBezTo>
                <a:cubicBezTo>
                  <a:pt x="6985447" y="3118642"/>
                  <a:pt x="6985447" y="3118642"/>
                  <a:pt x="6985552" y="3121654"/>
                </a:cubicBezTo>
                <a:cubicBezTo>
                  <a:pt x="6985552" y="3121654"/>
                  <a:pt x="6985552" y="3121654"/>
                  <a:pt x="6985447" y="3118642"/>
                </a:cubicBezTo>
                <a:close/>
                <a:moveTo>
                  <a:pt x="2275223" y="3118642"/>
                </a:moveTo>
                <a:cubicBezTo>
                  <a:pt x="2266196" y="3119157"/>
                  <a:pt x="2266196" y="3119157"/>
                  <a:pt x="2266196" y="3119157"/>
                </a:cubicBezTo>
                <a:cubicBezTo>
                  <a:pt x="2275223" y="3118642"/>
                  <a:pt x="2275223" y="3118642"/>
                  <a:pt x="2275328" y="3121654"/>
                </a:cubicBezTo>
                <a:cubicBezTo>
                  <a:pt x="2275328" y="3121654"/>
                  <a:pt x="2275328" y="3121654"/>
                  <a:pt x="2275223" y="3118642"/>
                </a:cubicBezTo>
                <a:close/>
                <a:moveTo>
                  <a:pt x="6468598" y="3118132"/>
                </a:moveTo>
                <a:cubicBezTo>
                  <a:pt x="6468695" y="3120915"/>
                  <a:pt x="6468889" y="3126481"/>
                  <a:pt x="6468889" y="3126481"/>
                </a:cubicBezTo>
                <a:lnTo>
                  <a:pt x="6468232" y="3126519"/>
                </a:lnTo>
                <a:lnTo>
                  <a:pt x="6465218" y="3122176"/>
                </a:lnTo>
                <a:lnTo>
                  <a:pt x="6465064" y="3118924"/>
                </a:lnTo>
                <a:close/>
                <a:moveTo>
                  <a:pt x="1758374" y="3118132"/>
                </a:moveTo>
                <a:cubicBezTo>
                  <a:pt x="1758472" y="3120915"/>
                  <a:pt x="1758665" y="3126481"/>
                  <a:pt x="1758665" y="3126481"/>
                </a:cubicBezTo>
                <a:lnTo>
                  <a:pt x="1758008" y="3126519"/>
                </a:lnTo>
                <a:lnTo>
                  <a:pt x="1754995" y="3122176"/>
                </a:lnTo>
                <a:lnTo>
                  <a:pt x="1754840" y="3118924"/>
                </a:lnTo>
                <a:close/>
                <a:moveTo>
                  <a:pt x="8497767" y="3117193"/>
                </a:moveTo>
                <a:lnTo>
                  <a:pt x="8494012" y="3124593"/>
                </a:lnTo>
                <a:cubicBezTo>
                  <a:pt x="8494012" y="3124593"/>
                  <a:pt x="8495998" y="3126225"/>
                  <a:pt x="8498043" y="3127245"/>
                </a:cubicBezTo>
                <a:lnTo>
                  <a:pt x="8499407" y="3126928"/>
                </a:lnTo>
                <a:lnTo>
                  <a:pt x="8494305" y="3130635"/>
                </a:lnTo>
                <a:lnTo>
                  <a:pt x="8492493" y="3130086"/>
                </a:lnTo>
                <a:lnTo>
                  <a:pt x="8493284" y="3128072"/>
                </a:lnTo>
                <a:cubicBezTo>
                  <a:pt x="8493724" y="3124408"/>
                  <a:pt x="8493097" y="3121750"/>
                  <a:pt x="8490968" y="3123764"/>
                </a:cubicBezTo>
                <a:lnTo>
                  <a:pt x="8492521" y="3118447"/>
                </a:lnTo>
                <a:close/>
                <a:moveTo>
                  <a:pt x="10316033" y="3113893"/>
                </a:moveTo>
                <a:cubicBezTo>
                  <a:pt x="10320182" y="3114087"/>
                  <a:pt x="10325285" y="3115621"/>
                  <a:pt x="10330388" y="3117155"/>
                </a:cubicBezTo>
                <a:cubicBezTo>
                  <a:pt x="10330388" y="3117155"/>
                  <a:pt x="10329103" y="3120979"/>
                  <a:pt x="10327819" y="3124804"/>
                </a:cubicBezTo>
                <a:cubicBezTo>
                  <a:pt x="10317612" y="3121736"/>
                  <a:pt x="10317612" y="3121736"/>
                  <a:pt x="10307406" y="3118669"/>
                </a:cubicBezTo>
                <a:cubicBezTo>
                  <a:pt x="10308691" y="3114845"/>
                  <a:pt x="10311885" y="3113699"/>
                  <a:pt x="10316033" y="3113893"/>
                </a:cubicBezTo>
                <a:close/>
                <a:moveTo>
                  <a:pt x="7465312" y="3112382"/>
                </a:moveTo>
                <a:cubicBezTo>
                  <a:pt x="7463798" y="3122893"/>
                  <a:pt x="7462285" y="3133404"/>
                  <a:pt x="7469668" y="3140693"/>
                </a:cubicBezTo>
                <a:cubicBezTo>
                  <a:pt x="7477806" y="3142726"/>
                  <a:pt x="7478563" y="3137471"/>
                  <a:pt x="7486703" y="3139505"/>
                </a:cubicBezTo>
                <a:cubicBezTo>
                  <a:pt x="7479321" y="3132215"/>
                  <a:pt x="7488216" y="3128995"/>
                  <a:pt x="7481592" y="3116449"/>
                </a:cubicBezTo>
                <a:cubicBezTo>
                  <a:pt x="7473453" y="3114416"/>
                  <a:pt x="7473453" y="3114416"/>
                  <a:pt x="7465312" y="3112382"/>
                </a:cubicBezTo>
                <a:close/>
                <a:moveTo>
                  <a:pt x="2755089" y="3112382"/>
                </a:moveTo>
                <a:cubicBezTo>
                  <a:pt x="2753575" y="3122893"/>
                  <a:pt x="2752061" y="3133404"/>
                  <a:pt x="2759445" y="3140693"/>
                </a:cubicBezTo>
                <a:cubicBezTo>
                  <a:pt x="2767582" y="3142726"/>
                  <a:pt x="2768339" y="3137471"/>
                  <a:pt x="2776480" y="3139505"/>
                </a:cubicBezTo>
                <a:cubicBezTo>
                  <a:pt x="2769097" y="3132215"/>
                  <a:pt x="2777993" y="3128995"/>
                  <a:pt x="2771368" y="3116449"/>
                </a:cubicBezTo>
                <a:cubicBezTo>
                  <a:pt x="2763229" y="3114416"/>
                  <a:pt x="2763229" y="3114416"/>
                  <a:pt x="2755089" y="3112382"/>
                </a:cubicBezTo>
                <a:close/>
                <a:moveTo>
                  <a:pt x="6946835" y="3111887"/>
                </a:moveTo>
                <a:cubicBezTo>
                  <a:pt x="6941507" y="3112192"/>
                  <a:pt x="6937269" y="3113136"/>
                  <a:pt x="6933007" y="3113380"/>
                </a:cubicBezTo>
                <a:cubicBezTo>
                  <a:pt x="6941630" y="3115693"/>
                  <a:pt x="6916154" y="3119956"/>
                  <a:pt x="6924776" y="3122270"/>
                </a:cubicBezTo>
                <a:cubicBezTo>
                  <a:pt x="6933300" y="3121783"/>
                  <a:pt x="6941825" y="3121295"/>
                  <a:pt x="6941922" y="3124097"/>
                </a:cubicBezTo>
                <a:cubicBezTo>
                  <a:pt x="6942020" y="3126897"/>
                  <a:pt x="6942119" y="3129698"/>
                  <a:pt x="6942215" y="3132500"/>
                </a:cubicBezTo>
                <a:cubicBezTo>
                  <a:pt x="6942412" y="3138101"/>
                  <a:pt x="6933984" y="3141390"/>
                  <a:pt x="6934179" y="3146992"/>
                </a:cubicBezTo>
                <a:cubicBezTo>
                  <a:pt x="6934277" y="3149793"/>
                  <a:pt x="6934277" y="3149793"/>
                  <a:pt x="6934376" y="3152595"/>
                </a:cubicBezTo>
                <a:cubicBezTo>
                  <a:pt x="6925948" y="3155883"/>
                  <a:pt x="6925851" y="3153082"/>
                  <a:pt x="6925851" y="3153082"/>
                </a:cubicBezTo>
                <a:cubicBezTo>
                  <a:pt x="6917521" y="3159171"/>
                  <a:pt x="6934669" y="3160998"/>
                  <a:pt x="6951815" y="3162823"/>
                </a:cubicBezTo>
                <a:cubicBezTo>
                  <a:pt x="6968669" y="3156246"/>
                  <a:pt x="6934277" y="3149793"/>
                  <a:pt x="6968278" y="3145042"/>
                </a:cubicBezTo>
                <a:cubicBezTo>
                  <a:pt x="6968180" y="3142241"/>
                  <a:pt x="6959656" y="3142729"/>
                  <a:pt x="6959558" y="3139927"/>
                </a:cubicBezTo>
                <a:cubicBezTo>
                  <a:pt x="6959461" y="3137125"/>
                  <a:pt x="6950837" y="3134813"/>
                  <a:pt x="6950643" y="3129211"/>
                </a:cubicBezTo>
                <a:cubicBezTo>
                  <a:pt x="6950546" y="3126409"/>
                  <a:pt x="6959069" y="3125922"/>
                  <a:pt x="6967594" y="3125435"/>
                </a:cubicBezTo>
                <a:cubicBezTo>
                  <a:pt x="6958874" y="3120319"/>
                  <a:pt x="6950155" y="3115206"/>
                  <a:pt x="6967204" y="3114230"/>
                </a:cubicBezTo>
                <a:cubicBezTo>
                  <a:pt x="6958581" y="3111917"/>
                  <a:pt x="6952163" y="3111582"/>
                  <a:pt x="6946835" y="3111887"/>
                </a:cubicBezTo>
                <a:close/>
                <a:moveTo>
                  <a:pt x="2236612" y="3111887"/>
                </a:moveTo>
                <a:cubicBezTo>
                  <a:pt x="2231284" y="3112192"/>
                  <a:pt x="2227046" y="3113136"/>
                  <a:pt x="2222784" y="3113380"/>
                </a:cubicBezTo>
                <a:cubicBezTo>
                  <a:pt x="2231406" y="3115693"/>
                  <a:pt x="2205930" y="3119956"/>
                  <a:pt x="2214552" y="3122270"/>
                </a:cubicBezTo>
                <a:cubicBezTo>
                  <a:pt x="2223076" y="3121783"/>
                  <a:pt x="2231601" y="3121295"/>
                  <a:pt x="2231699" y="3124097"/>
                </a:cubicBezTo>
                <a:cubicBezTo>
                  <a:pt x="2231796" y="3126897"/>
                  <a:pt x="2231895" y="3129698"/>
                  <a:pt x="2231992" y="3132500"/>
                </a:cubicBezTo>
                <a:cubicBezTo>
                  <a:pt x="2232188" y="3138101"/>
                  <a:pt x="2223760" y="3141390"/>
                  <a:pt x="2223956" y="3146992"/>
                </a:cubicBezTo>
                <a:cubicBezTo>
                  <a:pt x="2224053" y="3149793"/>
                  <a:pt x="2224053" y="3149793"/>
                  <a:pt x="2224152" y="3152595"/>
                </a:cubicBezTo>
                <a:cubicBezTo>
                  <a:pt x="2215724" y="3155883"/>
                  <a:pt x="2215627" y="3153082"/>
                  <a:pt x="2215627" y="3153082"/>
                </a:cubicBezTo>
                <a:cubicBezTo>
                  <a:pt x="2207297" y="3159171"/>
                  <a:pt x="2224445" y="3160998"/>
                  <a:pt x="2241591" y="3162823"/>
                </a:cubicBezTo>
                <a:cubicBezTo>
                  <a:pt x="2258445" y="3156246"/>
                  <a:pt x="2224053" y="3149793"/>
                  <a:pt x="2258054" y="3145042"/>
                </a:cubicBezTo>
                <a:cubicBezTo>
                  <a:pt x="2257957" y="3142241"/>
                  <a:pt x="2249432" y="3142729"/>
                  <a:pt x="2249334" y="3139927"/>
                </a:cubicBezTo>
                <a:cubicBezTo>
                  <a:pt x="2249237" y="3137125"/>
                  <a:pt x="2240614" y="3134813"/>
                  <a:pt x="2240419" y="3129211"/>
                </a:cubicBezTo>
                <a:cubicBezTo>
                  <a:pt x="2240322" y="3126409"/>
                  <a:pt x="2248845" y="3125922"/>
                  <a:pt x="2257370" y="3125435"/>
                </a:cubicBezTo>
                <a:cubicBezTo>
                  <a:pt x="2248650" y="3120319"/>
                  <a:pt x="2239931" y="3115206"/>
                  <a:pt x="2256980" y="3114230"/>
                </a:cubicBezTo>
                <a:cubicBezTo>
                  <a:pt x="2248357" y="3111917"/>
                  <a:pt x="2241939" y="3111582"/>
                  <a:pt x="2236612" y="3111887"/>
                </a:cubicBezTo>
                <a:close/>
                <a:moveTo>
                  <a:pt x="6596179" y="3107703"/>
                </a:moveTo>
                <a:cubicBezTo>
                  <a:pt x="6587047" y="3105207"/>
                  <a:pt x="6578022" y="3105723"/>
                  <a:pt x="6569101" y="3109252"/>
                </a:cubicBezTo>
                <a:cubicBezTo>
                  <a:pt x="6569101" y="3109252"/>
                  <a:pt x="6560076" y="3109768"/>
                  <a:pt x="6560076" y="3109768"/>
                </a:cubicBezTo>
                <a:cubicBezTo>
                  <a:pt x="6560076" y="3109768"/>
                  <a:pt x="6560180" y="3112779"/>
                  <a:pt x="6560180" y="3112779"/>
                </a:cubicBezTo>
                <a:cubicBezTo>
                  <a:pt x="6569206" y="3112263"/>
                  <a:pt x="6569206" y="3112263"/>
                  <a:pt x="6569206" y="3112263"/>
                </a:cubicBezTo>
                <a:cubicBezTo>
                  <a:pt x="6578233" y="3111747"/>
                  <a:pt x="6578338" y="3114760"/>
                  <a:pt x="6587363" y="3114244"/>
                </a:cubicBezTo>
                <a:cubicBezTo>
                  <a:pt x="6596389" y="3113728"/>
                  <a:pt x="6596389" y="3113728"/>
                  <a:pt x="6596179" y="3107703"/>
                </a:cubicBezTo>
                <a:close/>
                <a:moveTo>
                  <a:pt x="1885955" y="3107703"/>
                </a:moveTo>
                <a:cubicBezTo>
                  <a:pt x="1876823" y="3105207"/>
                  <a:pt x="1867798" y="3105723"/>
                  <a:pt x="1858878" y="3109252"/>
                </a:cubicBezTo>
                <a:cubicBezTo>
                  <a:pt x="1858878" y="3109252"/>
                  <a:pt x="1849852" y="3109768"/>
                  <a:pt x="1849852" y="3109768"/>
                </a:cubicBezTo>
                <a:cubicBezTo>
                  <a:pt x="1849852" y="3109768"/>
                  <a:pt x="1849957" y="3112779"/>
                  <a:pt x="1849957" y="3112779"/>
                </a:cubicBezTo>
                <a:cubicBezTo>
                  <a:pt x="1858982" y="3112263"/>
                  <a:pt x="1858982" y="3112263"/>
                  <a:pt x="1858982" y="3112263"/>
                </a:cubicBezTo>
                <a:cubicBezTo>
                  <a:pt x="1868010" y="3111747"/>
                  <a:pt x="1868114" y="3114760"/>
                  <a:pt x="1877139" y="3114244"/>
                </a:cubicBezTo>
                <a:cubicBezTo>
                  <a:pt x="1886165" y="3113728"/>
                  <a:pt x="1886165" y="3113728"/>
                  <a:pt x="1885955" y="3107703"/>
                </a:cubicBezTo>
                <a:close/>
                <a:moveTo>
                  <a:pt x="6671832" y="3106394"/>
                </a:moveTo>
                <a:cubicBezTo>
                  <a:pt x="6663475" y="3106872"/>
                  <a:pt x="6655214" y="3110111"/>
                  <a:pt x="6655117" y="3107350"/>
                </a:cubicBezTo>
                <a:cubicBezTo>
                  <a:pt x="6646857" y="3110589"/>
                  <a:pt x="6646953" y="3113350"/>
                  <a:pt x="6638691" y="3116591"/>
                </a:cubicBezTo>
                <a:cubicBezTo>
                  <a:pt x="6647147" y="3118873"/>
                  <a:pt x="6655406" y="3115634"/>
                  <a:pt x="6663764" y="3115156"/>
                </a:cubicBezTo>
                <a:cubicBezTo>
                  <a:pt x="6672315" y="3120201"/>
                  <a:pt x="6672507" y="3125724"/>
                  <a:pt x="6689316" y="3127530"/>
                </a:cubicBezTo>
                <a:cubicBezTo>
                  <a:pt x="6693447" y="3125909"/>
                  <a:pt x="6691311" y="3124647"/>
                  <a:pt x="6689171" y="3123386"/>
                </a:cubicBezTo>
                <a:lnTo>
                  <a:pt x="6689124" y="3122007"/>
                </a:lnTo>
                <a:lnTo>
                  <a:pt x="6705839" y="3121051"/>
                </a:lnTo>
                <a:cubicBezTo>
                  <a:pt x="6705936" y="3123811"/>
                  <a:pt x="6714294" y="3123334"/>
                  <a:pt x="6705936" y="3123811"/>
                </a:cubicBezTo>
                <a:cubicBezTo>
                  <a:pt x="6706032" y="3126574"/>
                  <a:pt x="6706032" y="3126574"/>
                  <a:pt x="6706032" y="3126574"/>
                </a:cubicBezTo>
                <a:cubicBezTo>
                  <a:pt x="6706032" y="3126574"/>
                  <a:pt x="6706032" y="3126574"/>
                  <a:pt x="6714390" y="3126095"/>
                </a:cubicBezTo>
                <a:cubicBezTo>
                  <a:pt x="6714294" y="3123334"/>
                  <a:pt x="6714197" y="3120573"/>
                  <a:pt x="6714197" y="3120573"/>
                </a:cubicBezTo>
                <a:cubicBezTo>
                  <a:pt x="6705743" y="3118288"/>
                  <a:pt x="6697289" y="3116006"/>
                  <a:pt x="6689027" y="3119245"/>
                </a:cubicBezTo>
                <a:cubicBezTo>
                  <a:pt x="6680576" y="3116961"/>
                  <a:pt x="6680383" y="3111439"/>
                  <a:pt x="6688642" y="3108199"/>
                </a:cubicBezTo>
                <a:cubicBezTo>
                  <a:pt x="6680190" y="3105916"/>
                  <a:pt x="6671928" y="3109155"/>
                  <a:pt x="6671832" y="3106394"/>
                </a:cubicBezTo>
                <a:close/>
                <a:moveTo>
                  <a:pt x="1961609" y="3106394"/>
                </a:moveTo>
                <a:cubicBezTo>
                  <a:pt x="1953251" y="3106872"/>
                  <a:pt x="1944990" y="3110111"/>
                  <a:pt x="1944893" y="3107350"/>
                </a:cubicBezTo>
                <a:cubicBezTo>
                  <a:pt x="1936633" y="3110589"/>
                  <a:pt x="1936730" y="3113350"/>
                  <a:pt x="1928467" y="3116591"/>
                </a:cubicBezTo>
                <a:cubicBezTo>
                  <a:pt x="1936923" y="3118873"/>
                  <a:pt x="1945182" y="3115634"/>
                  <a:pt x="1953540" y="3115156"/>
                </a:cubicBezTo>
                <a:cubicBezTo>
                  <a:pt x="1962091" y="3120201"/>
                  <a:pt x="1962283" y="3125724"/>
                  <a:pt x="1979092" y="3127530"/>
                </a:cubicBezTo>
                <a:cubicBezTo>
                  <a:pt x="1983223" y="3125909"/>
                  <a:pt x="1981087" y="3124647"/>
                  <a:pt x="1978947" y="3123386"/>
                </a:cubicBezTo>
                <a:lnTo>
                  <a:pt x="1978900" y="3122007"/>
                </a:lnTo>
                <a:lnTo>
                  <a:pt x="1995615" y="3121051"/>
                </a:lnTo>
                <a:cubicBezTo>
                  <a:pt x="1995712" y="3123811"/>
                  <a:pt x="2004070" y="3123334"/>
                  <a:pt x="1995712" y="3123811"/>
                </a:cubicBezTo>
                <a:cubicBezTo>
                  <a:pt x="1995808" y="3126574"/>
                  <a:pt x="1995808" y="3126574"/>
                  <a:pt x="1995808" y="3126574"/>
                </a:cubicBezTo>
                <a:cubicBezTo>
                  <a:pt x="1995808" y="3126574"/>
                  <a:pt x="1995808" y="3126574"/>
                  <a:pt x="2004166" y="3126095"/>
                </a:cubicBezTo>
                <a:cubicBezTo>
                  <a:pt x="2004070" y="3123334"/>
                  <a:pt x="2003973" y="3120573"/>
                  <a:pt x="2003973" y="3120573"/>
                </a:cubicBezTo>
                <a:cubicBezTo>
                  <a:pt x="1995520" y="3118288"/>
                  <a:pt x="1987065" y="3116006"/>
                  <a:pt x="1978803" y="3119245"/>
                </a:cubicBezTo>
                <a:cubicBezTo>
                  <a:pt x="1970352" y="3116961"/>
                  <a:pt x="1970160" y="3111439"/>
                  <a:pt x="1978418" y="3108199"/>
                </a:cubicBezTo>
                <a:cubicBezTo>
                  <a:pt x="1969966" y="3105916"/>
                  <a:pt x="1961704" y="3109155"/>
                  <a:pt x="1961609" y="3106394"/>
                </a:cubicBezTo>
                <a:close/>
                <a:moveTo>
                  <a:pt x="6822104" y="3102829"/>
                </a:moveTo>
                <a:cubicBezTo>
                  <a:pt x="6822104" y="3102829"/>
                  <a:pt x="6822209" y="3105842"/>
                  <a:pt x="6816087" y="3103174"/>
                </a:cubicBezTo>
                <a:cubicBezTo>
                  <a:pt x="6822209" y="3105842"/>
                  <a:pt x="6822209" y="3105842"/>
                  <a:pt x="6822209" y="3105842"/>
                </a:cubicBezTo>
                <a:cubicBezTo>
                  <a:pt x="6822104" y="3102829"/>
                  <a:pt x="6822104" y="3102829"/>
                  <a:pt x="6822104" y="3102829"/>
                </a:cubicBezTo>
                <a:close/>
                <a:moveTo>
                  <a:pt x="2111881" y="3102829"/>
                </a:moveTo>
                <a:cubicBezTo>
                  <a:pt x="2111881" y="3102829"/>
                  <a:pt x="2111985" y="3105842"/>
                  <a:pt x="2105864" y="3103174"/>
                </a:cubicBezTo>
                <a:cubicBezTo>
                  <a:pt x="2111985" y="3105842"/>
                  <a:pt x="2111985" y="3105842"/>
                  <a:pt x="2111985" y="3105842"/>
                </a:cubicBezTo>
                <a:cubicBezTo>
                  <a:pt x="2111881" y="3102829"/>
                  <a:pt x="2111881" y="3102829"/>
                  <a:pt x="2111881" y="3102829"/>
                </a:cubicBezTo>
                <a:close/>
                <a:moveTo>
                  <a:pt x="6891408" y="3101884"/>
                </a:moveTo>
                <a:cubicBezTo>
                  <a:pt x="6873356" y="3102916"/>
                  <a:pt x="6873462" y="3105930"/>
                  <a:pt x="6873566" y="3108942"/>
                </a:cubicBezTo>
                <a:cubicBezTo>
                  <a:pt x="6882592" y="3108426"/>
                  <a:pt x="6882592" y="3108426"/>
                  <a:pt x="6891618" y="3107909"/>
                </a:cubicBezTo>
                <a:cubicBezTo>
                  <a:pt x="6891513" y="3104897"/>
                  <a:pt x="6891408" y="3101884"/>
                  <a:pt x="6891408" y="3101884"/>
                </a:cubicBezTo>
                <a:close/>
                <a:moveTo>
                  <a:pt x="2181185" y="3101884"/>
                </a:moveTo>
                <a:cubicBezTo>
                  <a:pt x="2163133" y="3102916"/>
                  <a:pt x="2163238" y="3105930"/>
                  <a:pt x="2163343" y="3108942"/>
                </a:cubicBezTo>
                <a:cubicBezTo>
                  <a:pt x="2172368" y="3108426"/>
                  <a:pt x="2172368" y="3108426"/>
                  <a:pt x="2181395" y="3107909"/>
                </a:cubicBezTo>
                <a:cubicBezTo>
                  <a:pt x="2181289" y="3104897"/>
                  <a:pt x="2181185" y="3101884"/>
                  <a:pt x="2181185" y="3101884"/>
                </a:cubicBezTo>
                <a:close/>
                <a:moveTo>
                  <a:pt x="7051692" y="3100767"/>
                </a:moveTo>
                <a:cubicBezTo>
                  <a:pt x="7034831" y="3104517"/>
                  <a:pt x="7043600" y="3112375"/>
                  <a:pt x="7043698" y="3115155"/>
                </a:cubicBezTo>
                <a:cubicBezTo>
                  <a:pt x="7043698" y="3115155"/>
                  <a:pt x="7043698" y="3115155"/>
                  <a:pt x="7052177" y="3114670"/>
                </a:cubicBezTo>
                <a:cubicBezTo>
                  <a:pt x="7052177" y="3114670"/>
                  <a:pt x="7052177" y="3114670"/>
                  <a:pt x="7052273" y="3117451"/>
                </a:cubicBezTo>
                <a:cubicBezTo>
                  <a:pt x="7043794" y="3117936"/>
                  <a:pt x="7043794" y="3117936"/>
                  <a:pt x="7043891" y="3120717"/>
                </a:cubicBezTo>
                <a:cubicBezTo>
                  <a:pt x="7043891" y="3120717"/>
                  <a:pt x="7043891" y="3120717"/>
                  <a:pt x="7035413" y="3121201"/>
                </a:cubicBezTo>
                <a:cubicBezTo>
                  <a:pt x="7026836" y="3118907"/>
                  <a:pt x="7026739" y="3116125"/>
                  <a:pt x="7018260" y="3116610"/>
                </a:cubicBezTo>
                <a:cubicBezTo>
                  <a:pt x="7018357" y="3119391"/>
                  <a:pt x="7001302" y="3117580"/>
                  <a:pt x="7001399" y="3120361"/>
                </a:cubicBezTo>
                <a:cubicBezTo>
                  <a:pt x="7001399" y="3120361"/>
                  <a:pt x="6992920" y="3120845"/>
                  <a:pt x="6992920" y="3120845"/>
                </a:cubicBezTo>
                <a:cubicBezTo>
                  <a:pt x="6992920" y="3120845"/>
                  <a:pt x="6993017" y="3123627"/>
                  <a:pt x="6993017" y="3123627"/>
                </a:cubicBezTo>
                <a:cubicBezTo>
                  <a:pt x="6993017" y="3123627"/>
                  <a:pt x="6993017" y="3123627"/>
                  <a:pt x="6984540" y="3124111"/>
                </a:cubicBezTo>
                <a:cubicBezTo>
                  <a:pt x="6967679" y="3127862"/>
                  <a:pt x="6976352" y="3132938"/>
                  <a:pt x="6976643" y="3141280"/>
                </a:cubicBezTo>
                <a:cubicBezTo>
                  <a:pt x="6985122" y="3140796"/>
                  <a:pt x="6985025" y="3138014"/>
                  <a:pt x="6993599" y="3140310"/>
                </a:cubicBezTo>
                <a:cubicBezTo>
                  <a:pt x="6993502" y="3137530"/>
                  <a:pt x="7001787" y="3131483"/>
                  <a:pt x="6993211" y="3129188"/>
                </a:cubicBezTo>
                <a:cubicBezTo>
                  <a:pt x="6993211" y="3129188"/>
                  <a:pt x="7001690" y="3128703"/>
                  <a:pt x="7001690" y="3128703"/>
                </a:cubicBezTo>
                <a:cubicBezTo>
                  <a:pt x="7001593" y="3125922"/>
                  <a:pt x="7001593" y="3125922"/>
                  <a:pt x="6993114" y="3126407"/>
                </a:cubicBezTo>
                <a:cubicBezTo>
                  <a:pt x="6993017" y="3123627"/>
                  <a:pt x="6993017" y="3123627"/>
                  <a:pt x="6993017" y="3123627"/>
                </a:cubicBezTo>
                <a:cubicBezTo>
                  <a:pt x="6993017" y="3123627"/>
                  <a:pt x="7001497" y="3123141"/>
                  <a:pt x="7001497" y="3123141"/>
                </a:cubicBezTo>
                <a:cubicBezTo>
                  <a:pt x="7005785" y="3124289"/>
                  <a:pt x="7010048" y="3124742"/>
                  <a:pt x="7015348" y="3124439"/>
                </a:cubicBezTo>
                <a:cubicBezTo>
                  <a:pt x="7020646" y="3124136"/>
                  <a:pt x="7026982" y="3123076"/>
                  <a:pt x="7035413" y="3121201"/>
                </a:cubicBezTo>
                <a:cubicBezTo>
                  <a:pt x="7035413" y="3121201"/>
                  <a:pt x="7035413" y="3121201"/>
                  <a:pt x="7035509" y="3123982"/>
                </a:cubicBezTo>
                <a:cubicBezTo>
                  <a:pt x="7035509" y="3123982"/>
                  <a:pt x="7043988" y="3123498"/>
                  <a:pt x="7043988" y="3123498"/>
                </a:cubicBezTo>
                <a:cubicBezTo>
                  <a:pt x="7043988" y="3123498"/>
                  <a:pt x="7043988" y="3123498"/>
                  <a:pt x="7052468" y="3123012"/>
                </a:cubicBezTo>
                <a:cubicBezTo>
                  <a:pt x="7052371" y="3120231"/>
                  <a:pt x="7060850" y="3119747"/>
                  <a:pt x="7060752" y="3116967"/>
                </a:cubicBezTo>
                <a:cubicBezTo>
                  <a:pt x="7060752" y="3116967"/>
                  <a:pt x="7060656" y="3114186"/>
                  <a:pt x="7052080" y="3111889"/>
                </a:cubicBezTo>
                <a:cubicBezTo>
                  <a:pt x="7052080" y="3111889"/>
                  <a:pt x="7052080" y="3111889"/>
                  <a:pt x="7060559" y="3111405"/>
                </a:cubicBezTo>
                <a:cubicBezTo>
                  <a:pt x="7051982" y="3109109"/>
                  <a:pt x="7060461" y="3108624"/>
                  <a:pt x="7060365" y="3105843"/>
                </a:cubicBezTo>
                <a:cubicBezTo>
                  <a:pt x="7060365" y="3105843"/>
                  <a:pt x="7051788" y="3103548"/>
                  <a:pt x="7051692" y="3100767"/>
                </a:cubicBezTo>
                <a:close/>
                <a:moveTo>
                  <a:pt x="2341469" y="3100767"/>
                </a:moveTo>
                <a:cubicBezTo>
                  <a:pt x="2324607" y="3104517"/>
                  <a:pt x="2333376" y="3112375"/>
                  <a:pt x="2333474" y="3115155"/>
                </a:cubicBezTo>
                <a:cubicBezTo>
                  <a:pt x="2333474" y="3115155"/>
                  <a:pt x="2333474" y="3115155"/>
                  <a:pt x="2341953" y="3114670"/>
                </a:cubicBezTo>
                <a:cubicBezTo>
                  <a:pt x="2341953" y="3114670"/>
                  <a:pt x="2341953" y="3114670"/>
                  <a:pt x="2342050" y="3117451"/>
                </a:cubicBezTo>
                <a:cubicBezTo>
                  <a:pt x="2333570" y="3117936"/>
                  <a:pt x="2333570" y="3117936"/>
                  <a:pt x="2333667" y="3120717"/>
                </a:cubicBezTo>
                <a:cubicBezTo>
                  <a:pt x="2333667" y="3120717"/>
                  <a:pt x="2333667" y="3120717"/>
                  <a:pt x="2325189" y="3121201"/>
                </a:cubicBezTo>
                <a:cubicBezTo>
                  <a:pt x="2316612" y="3118907"/>
                  <a:pt x="2316516" y="3116125"/>
                  <a:pt x="2308037" y="3116610"/>
                </a:cubicBezTo>
                <a:cubicBezTo>
                  <a:pt x="2308133" y="3119391"/>
                  <a:pt x="2291079" y="3117580"/>
                  <a:pt x="2291175" y="3120361"/>
                </a:cubicBezTo>
                <a:cubicBezTo>
                  <a:pt x="2291175" y="3120361"/>
                  <a:pt x="2282696" y="3120845"/>
                  <a:pt x="2282696" y="3120845"/>
                </a:cubicBezTo>
                <a:cubicBezTo>
                  <a:pt x="2282696" y="3120845"/>
                  <a:pt x="2282793" y="3123627"/>
                  <a:pt x="2282793" y="3123627"/>
                </a:cubicBezTo>
                <a:cubicBezTo>
                  <a:pt x="2282793" y="3123627"/>
                  <a:pt x="2282793" y="3123627"/>
                  <a:pt x="2274316" y="3124111"/>
                </a:cubicBezTo>
                <a:cubicBezTo>
                  <a:pt x="2257455" y="3127862"/>
                  <a:pt x="2266128" y="3132938"/>
                  <a:pt x="2266419" y="3141280"/>
                </a:cubicBezTo>
                <a:cubicBezTo>
                  <a:pt x="2274898" y="3140796"/>
                  <a:pt x="2274801" y="3138014"/>
                  <a:pt x="2283375" y="3140310"/>
                </a:cubicBezTo>
                <a:cubicBezTo>
                  <a:pt x="2283278" y="3137530"/>
                  <a:pt x="2291563" y="3131483"/>
                  <a:pt x="2282987" y="3129188"/>
                </a:cubicBezTo>
                <a:cubicBezTo>
                  <a:pt x="2282987" y="3129188"/>
                  <a:pt x="2291466" y="3128703"/>
                  <a:pt x="2291466" y="3128703"/>
                </a:cubicBezTo>
                <a:cubicBezTo>
                  <a:pt x="2291370" y="3125922"/>
                  <a:pt x="2291370" y="3125922"/>
                  <a:pt x="2282890" y="3126407"/>
                </a:cubicBezTo>
                <a:cubicBezTo>
                  <a:pt x="2282793" y="3123627"/>
                  <a:pt x="2282793" y="3123627"/>
                  <a:pt x="2282793" y="3123627"/>
                </a:cubicBezTo>
                <a:cubicBezTo>
                  <a:pt x="2282793" y="3123627"/>
                  <a:pt x="2291273" y="3123141"/>
                  <a:pt x="2291273" y="3123141"/>
                </a:cubicBezTo>
                <a:cubicBezTo>
                  <a:pt x="2295561" y="3124289"/>
                  <a:pt x="2299824" y="3124742"/>
                  <a:pt x="2305124" y="3124439"/>
                </a:cubicBezTo>
                <a:cubicBezTo>
                  <a:pt x="2310423" y="3124136"/>
                  <a:pt x="2316758" y="3123076"/>
                  <a:pt x="2325189" y="3121201"/>
                </a:cubicBezTo>
                <a:cubicBezTo>
                  <a:pt x="2325189" y="3121201"/>
                  <a:pt x="2325189" y="3121201"/>
                  <a:pt x="2325286" y="3123982"/>
                </a:cubicBezTo>
                <a:cubicBezTo>
                  <a:pt x="2325286" y="3123982"/>
                  <a:pt x="2333765" y="3123498"/>
                  <a:pt x="2333765" y="3123498"/>
                </a:cubicBezTo>
                <a:cubicBezTo>
                  <a:pt x="2333765" y="3123498"/>
                  <a:pt x="2333765" y="3123498"/>
                  <a:pt x="2342244" y="3123012"/>
                </a:cubicBezTo>
                <a:cubicBezTo>
                  <a:pt x="2342147" y="3120231"/>
                  <a:pt x="2350626" y="3119747"/>
                  <a:pt x="2350529" y="3116967"/>
                </a:cubicBezTo>
                <a:cubicBezTo>
                  <a:pt x="2350529" y="3116967"/>
                  <a:pt x="2350432" y="3114186"/>
                  <a:pt x="2341856" y="3111889"/>
                </a:cubicBezTo>
                <a:cubicBezTo>
                  <a:pt x="2341856" y="3111889"/>
                  <a:pt x="2341856" y="3111889"/>
                  <a:pt x="2350335" y="3111405"/>
                </a:cubicBezTo>
                <a:cubicBezTo>
                  <a:pt x="2341759" y="3109109"/>
                  <a:pt x="2350238" y="3108624"/>
                  <a:pt x="2350141" y="3105843"/>
                </a:cubicBezTo>
                <a:cubicBezTo>
                  <a:pt x="2350141" y="3105843"/>
                  <a:pt x="2341564" y="3103548"/>
                  <a:pt x="2341469" y="3100767"/>
                </a:cubicBezTo>
                <a:close/>
                <a:moveTo>
                  <a:pt x="6772984" y="3100609"/>
                </a:moveTo>
                <a:cubicBezTo>
                  <a:pt x="6773177" y="3106140"/>
                  <a:pt x="6765027" y="3114920"/>
                  <a:pt x="6765220" y="3120450"/>
                </a:cubicBezTo>
                <a:lnTo>
                  <a:pt x="6750193" y="3116431"/>
                </a:lnTo>
                <a:lnTo>
                  <a:pt x="6756959" y="3114940"/>
                </a:lnTo>
                <a:cubicBezTo>
                  <a:pt x="6748498" y="3110059"/>
                  <a:pt x="6756680" y="3106908"/>
                  <a:pt x="6764954" y="3106435"/>
                </a:cubicBezTo>
                <a:cubicBezTo>
                  <a:pt x="6764766" y="3101080"/>
                  <a:pt x="6756491" y="3101552"/>
                  <a:pt x="6748218" y="3102025"/>
                </a:cubicBezTo>
                <a:cubicBezTo>
                  <a:pt x="6748311" y="3104703"/>
                  <a:pt x="6740038" y="3105175"/>
                  <a:pt x="6740038" y="3105175"/>
                </a:cubicBezTo>
                <a:cubicBezTo>
                  <a:pt x="6732045" y="3113682"/>
                  <a:pt x="6740320" y="3113209"/>
                  <a:pt x="6740506" y="3118564"/>
                </a:cubicBezTo>
                <a:lnTo>
                  <a:pt x="6746987" y="3117136"/>
                </a:lnTo>
                <a:lnTo>
                  <a:pt x="6740000" y="3124663"/>
                </a:lnTo>
                <a:cubicBezTo>
                  <a:pt x="6740000" y="3124663"/>
                  <a:pt x="6740097" y="3127429"/>
                  <a:pt x="6748537" y="3126946"/>
                </a:cubicBezTo>
                <a:cubicBezTo>
                  <a:pt x="6748633" y="3129712"/>
                  <a:pt x="6731658" y="3127911"/>
                  <a:pt x="6731947" y="3136209"/>
                </a:cubicBezTo>
                <a:cubicBezTo>
                  <a:pt x="6731947" y="3136209"/>
                  <a:pt x="6731850" y="3133442"/>
                  <a:pt x="6731850" y="3133442"/>
                </a:cubicBezTo>
                <a:cubicBezTo>
                  <a:pt x="6723413" y="3133925"/>
                  <a:pt x="6714974" y="3134407"/>
                  <a:pt x="6715070" y="3137174"/>
                </a:cubicBezTo>
                <a:cubicBezTo>
                  <a:pt x="6715070" y="3137174"/>
                  <a:pt x="6715166" y="3139939"/>
                  <a:pt x="6715166" y="3139939"/>
                </a:cubicBezTo>
                <a:cubicBezTo>
                  <a:pt x="6715263" y="3142705"/>
                  <a:pt x="6706825" y="3143187"/>
                  <a:pt x="6706920" y="3145953"/>
                </a:cubicBezTo>
                <a:cubicBezTo>
                  <a:pt x="6715456" y="3148235"/>
                  <a:pt x="6707017" y="3148718"/>
                  <a:pt x="6715649" y="3153766"/>
                </a:cubicBezTo>
                <a:cubicBezTo>
                  <a:pt x="6707210" y="3154249"/>
                  <a:pt x="6690333" y="3155214"/>
                  <a:pt x="6690430" y="3157980"/>
                </a:cubicBezTo>
                <a:cubicBezTo>
                  <a:pt x="6681990" y="3158462"/>
                  <a:pt x="6681894" y="3155697"/>
                  <a:pt x="6681894" y="3155697"/>
                </a:cubicBezTo>
                <a:cubicBezTo>
                  <a:pt x="6673455" y="3156179"/>
                  <a:pt x="6665015" y="3156662"/>
                  <a:pt x="6665112" y="3159428"/>
                </a:cubicBezTo>
                <a:cubicBezTo>
                  <a:pt x="6673552" y="3158945"/>
                  <a:pt x="6673552" y="3158945"/>
                  <a:pt x="6681990" y="3158462"/>
                </a:cubicBezTo>
                <a:cubicBezTo>
                  <a:pt x="6682183" y="3163994"/>
                  <a:pt x="6690622" y="3163512"/>
                  <a:pt x="6682280" y="3166760"/>
                </a:cubicBezTo>
                <a:cubicBezTo>
                  <a:pt x="6690815" y="3169042"/>
                  <a:pt x="6699060" y="3163029"/>
                  <a:pt x="6707403" y="3159780"/>
                </a:cubicBezTo>
                <a:cubicBezTo>
                  <a:pt x="6715842" y="3159297"/>
                  <a:pt x="6724474" y="3164347"/>
                  <a:pt x="6724281" y="3158815"/>
                </a:cubicBezTo>
                <a:cubicBezTo>
                  <a:pt x="6732815" y="3161098"/>
                  <a:pt x="6749790" y="3162898"/>
                  <a:pt x="6758134" y="3159650"/>
                </a:cubicBezTo>
                <a:cubicBezTo>
                  <a:pt x="6758229" y="3162415"/>
                  <a:pt x="6766667" y="3161933"/>
                  <a:pt x="6758326" y="3165181"/>
                </a:cubicBezTo>
                <a:cubicBezTo>
                  <a:pt x="6758423" y="3167946"/>
                  <a:pt x="6758423" y="3167946"/>
                  <a:pt x="6758423" y="3167946"/>
                </a:cubicBezTo>
                <a:cubicBezTo>
                  <a:pt x="6758518" y="3170712"/>
                  <a:pt x="6758423" y="3167946"/>
                  <a:pt x="6750080" y="3171194"/>
                </a:cubicBezTo>
                <a:cubicBezTo>
                  <a:pt x="6758616" y="3173477"/>
                  <a:pt x="6758616" y="3173477"/>
                  <a:pt x="6758905" y="3181774"/>
                </a:cubicBezTo>
                <a:cubicBezTo>
                  <a:pt x="6767342" y="3181292"/>
                  <a:pt x="6775877" y="3183575"/>
                  <a:pt x="6775781" y="3180809"/>
                </a:cubicBezTo>
                <a:cubicBezTo>
                  <a:pt x="6784317" y="3183091"/>
                  <a:pt x="6775974" y="3186339"/>
                  <a:pt x="6784509" y="3188622"/>
                </a:cubicBezTo>
                <a:cubicBezTo>
                  <a:pt x="6776070" y="3189106"/>
                  <a:pt x="6775974" y="3186339"/>
                  <a:pt x="6767535" y="3186823"/>
                </a:cubicBezTo>
                <a:cubicBezTo>
                  <a:pt x="6767535" y="3186823"/>
                  <a:pt x="6767535" y="3186823"/>
                  <a:pt x="6759097" y="3187305"/>
                </a:cubicBezTo>
                <a:cubicBezTo>
                  <a:pt x="6759097" y="3187305"/>
                  <a:pt x="6759194" y="3190071"/>
                  <a:pt x="6759194" y="3190071"/>
                </a:cubicBezTo>
                <a:cubicBezTo>
                  <a:pt x="6759291" y="3192836"/>
                  <a:pt x="6767727" y="3192353"/>
                  <a:pt x="6767921" y="3197884"/>
                </a:cubicBezTo>
                <a:cubicBezTo>
                  <a:pt x="6750851" y="3193319"/>
                  <a:pt x="6742605" y="3199333"/>
                  <a:pt x="6725631" y="3197532"/>
                </a:cubicBezTo>
                <a:cubicBezTo>
                  <a:pt x="6717193" y="3198014"/>
                  <a:pt x="6725824" y="3203063"/>
                  <a:pt x="6717289" y="3200780"/>
                </a:cubicBezTo>
                <a:cubicBezTo>
                  <a:pt x="6717386" y="3203546"/>
                  <a:pt x="6717482" y="3206311"/>
                  <a:pt x="6717482" y="3206311"/>
                </a:cubicBezTo>
                <a:cubicBezTo>
                  <a:pt x="6709043" y="3206794"/>
                  <a:pt x="6700507" y="3204512"/>
                  <a:pt x="6692069" y="3204993"/>
                </a:cubicBezTo>
                <a:cubicBezTo>
                  <a:pt x="6683630" y="3205476"/>
                  <a:pt x="6683437" y="3199945"/>
                  <a:pt x="6674999" y="3200428"/>
                </a:cubicBezTo>
                <a:cubicBezTo>
                  <a:pt x="6666559" y="3200910"/>
                  <a:pt x="6666751" y="3206442"/>
                  <a:pt x="6649875" y="3207407"/>
                </a:cubicBezTo>
                <a:cubicBezTo>
                  <a:pt x="6641436" y="3207890"/>
                  <a:pt x="6649875" y="3207407"/>
                  <a:pt x="6649779" y="3204642"/>
                </a:cubicBezTo>
                <a:cubicBezTo>
                  <a:pt x="6641339" y="3205124"/>
                  <a:pt x="6632997" y="3208372"/>
                  <a:pt x="6633093" y="3211138"/>
                </a:cubicBezTo>
                <a:cubicBezTo>
                  <a:pt x="6624655" y="3211621"/>
                  <a:pt x="6624752" y="3214387"/>
                  <a:pt x="6616216" y="3212103"/>
                </a:cubicBezTo>
                <a:cubicBezTo>
                  <a:pt x="6624848" y="3217151"/>
                  <a:pt x="6608066" y="3220882"/>
                  <a:pt x="6591190" y="3221848"/>
                </a:cubicBezTo>
                <a:cubicBezTo>
                  <a:pt x="6591286" y="3224612"/>
                  <a:pt x="6591383" y="3227378"/>
                  <a:pt x="6591575" y="3232909"/>
                </a:cubicBezTo>
                <a:cubicBezTo>
                  <a:pt x="6566161" y="3231592"/>
                  <a:pt x="6566547" y="3242654"/>
                  <a:pt x="6549766" y="3246385"/>
                </a:cubicBezTo>
                <a:cubicBezTo>
                  <a:pt x="6566837" y="3250951"/>
                  <a:pt x="6558495" y="3254199"/>
                  <a:pt x="6567222" y="3262013"/>
                </a:cubicBezTo>
                <a:cubicBezTo>
                  <a:pt x="6575661" y="3261530"/>
                  <a:pt x="6567126" y="3259248"/>
                  <a:pt x="6575565" y="3258764"/>
                </a:cubicBezTo>
                <a:cubicBezTo>
                  <a:pt x="6584004" y="3258282"/>
                  <a:pt x="6584101" y="3261047"/>
                  <a:pt x="6584101" y="3261047"/>
                </a:cubicBezTo>
                <a:cubicBezTo>
                  <a:pt x="6584101" y="3261047"/>
                  <a:pt x="6584101" y="3261047"/>
                  <a:pt x="6584197" y="3263813"/>
                </a:cubicBezTo>
                <a:cubicBezTo>
                  <a:pt x="6592637" y="3263330"/>
                  <a:pt x="6592637" y="3263330"/>
                  <a:pt x="6592637" y="3263330"/>
                </a:cubicBezTo>
                <a:cubicBezTo>
                  <a:pt x="6592637" y="3263330"/>
                  <a:pt x="6592637" y="3263330"/>
                  <a:pt x="6601073" y="3262848"/>
                </a:cubicBezTo>
                <a:cubicBezTo>
                  <a:pt x="6592732" y="3266095"/>
                  <a:pt x="6601267" y="3268378"/>
                  <a:pt x="6609803" y="3270661"/>
                </a:cubicBezTo>
                <a:cubicBezTo>
                  <a:pt x="6618338" y="3272945"/>
                  <a:pt x="6618435" y="3275711"/>
                  <a:pt x="6626873" y="3275227"/>
                </a:cubicBezTo>
                <a:cubicBezTo>
                  <a:pt x="6629007" y="3275798"/>
                  <a:pt x="6630068" y="3275911"/>
                  <a:pt x="6630590" y="3275750"/>
                </a:cubicBezTo>
                <a:cubicBezTo>
                  <a:pt x="6632160" y="3275272"/>
                  <a:pt x="6628887" y="3272341"/>
                  <a:pt x="6635214" y="3271979"/>
                </a:cubicBezTo>
                <a:cubicBezTo>
                  <a:pt x="6643654" y="3271497"/>
                  <a:pt x="6643751" y="3274263"/>
                  <a:pt x="6652190" y="3273779"/>
                </a:cubicBezTo>
                <a:cubicBezTo>
                  <a:pt x="6635214" y="3271979"/>
                  <a:pt x="6651997" y="3268249"/>
                  <a:pt x="6660340" y="3265000"/>
                </a:cubicBezTo>
                <a:cubicBezTo>
                  <a:pt x="6651900" y="3265483"/>
                  <a:pt x="6643462" y="3265965"/>
                  <a:pt x="6643268" y="3260434"/>
                </a:cubicBezTo>
                <a:cubicBezTo>
                  <a:pt x="6660146" y="3259469"/>
                  <a:pt x="6668487" y="3256221"/>
                  <a:pt x="6677024" y="3258504"/>
                </a:cubicBezTo>
                <a:cubicBezTo>
                  <a:pt x="6685366" y="3255256"/>
                  <a:pt x="6676830" y="3252973"/>
                  <a:pt x="6676734" y="3250207"/>
                </a:cubicBezTo>
                <a:cubicBezTo>
                  <a:pt x="6659858" y="3251173"/>
                  <a:pt x="6668487" y="3256221"/>
                  <a:pt x="6651515" y="3254420"/>
                </a:cubicBezTo>
                <a:cubicBezTo>
                  <a:pt x="6651515" y="3254420"/>
                  <a:pt x="6651418" y="3251655"/>
                  <a:pt x="6642979" y="3252139"/>
                </a:cubicBezTo>
                <a:cubicBezTo>
                  <a:pt x="6643172" y="3257669"/>
                  <a:pt x="6643076" y="3254904"/>
                  <a:pt x="6643172" y="3257669"/>
                </a:cubicBezTo>
                <a:cubicBezTo>
                  <a:pt x="6634732" y="3258152"/>
                  <a:pt x="6634830" y="3260917"/>
                  <a:pt x="6634830" y="3260917"/>
                </a:cubicBezTo>
                <a:cubicBezTo>
                  <a:pt x="6626295" y="3258634"/>
                  <a:pt x="6609513" y="3262365"/>
                  <a:pt x="6600977" y="3260082"/>
                </a:cubicBezTo>
                <a:cubicBezTo>
                  <a:pt x="6600977" y="3260082"/>
                  <a:pt x="6592540" y="3260565"/>
                  <a:pt x="6592540" y="3260565"/>
                </a:cubicBezTo>
                <a:cubicBezTo>
                  <a:pt x="6584004" y="3258282"/>
                  <a:pt x="6584004" y="3258282"/>
                  <a:pt x="6584004" y="3258282"/>
                </a:cubicBezTo>
                <a:cubicBezTo>
                  <a:pt x="6583908" y="3255516"/>
                  <a:pt x="6583908" y="3255516"/>
                  <a:pt x="6583908" y="3255516"/>
                </a:cubicBezTo>
                <a:cubicBezTo>
                  <a:pt x="6583908" y="3255516"/>
                  <a:pt x="6575372" y="3253234"/>
                  <a:pt x="6575469" y="3255999"/>
                </a:cubicBezTo>
                <a:cubicBezTo>
                  <a:pt x="6575083" y="3244937"/>
                  <a:pt x="6600399" y="3243489"/>
                  <a:pt x="6608646" y="3237475"/>
                </a:cubicBezTo>
                <a:cubicBezTo>
                  <a:pt x="6617085" y="3236993"/>
                  <a:pt x="6625426" y="3233744"/>
                  <a:pt x="6625426" y="3233744"/>
                </a:cubicBezTo>
                <a:cubicBezTo>
                  <a:pt x="6633865" y="3233262"/>
                  <a:pt x="6642304" y="3232780"/>
                  <a:pt x="6642207" y="3230014"/>
                </a:cubicBezTo>
                <a:cubicBezTo>
                  <a:pt x="6642111" y="3227248"/>
                  <a:pt x="6633672" y="3227731"/>
                  <a:pt x="6633575" y="3224966"/>
                </a:cubicBezTo>
                <a:cubicBezTo>
                  <a:pt x="6642015" y="3224483"/>
                  <a:pt x="6642111" y="3227248"/>
                  <a:pt x="6650550" y="3226766"/>
                </a:cubicBezTo>
                <a:cubicBezTo>
                  <a:pt x="6658893" y="3223518"/>
                  <a:pt x="6667524" y="3228566"/>
                  <a:pt x="6684402" y="3227601"/>
                </a:cubicBezTo>
                <a:cubicBezTo>
                  <a:pt x="6684305" y="3224835"/>
                  <a:pt x="6684305" y="3224835"/>
                  <a:pt x="6692745" y="3224352"/>
                </a:cubicBezTo>
                <a:cubicBezTo>
                  <a:pt x="6692745" y="3224352"/>
                  <a:pt x="6692745" y="3224352"/>
                  <a:pt x="6692648" y="3221587"/>
                </a:cubicBezTo>
                <a:cubicBezTo>
                  <a:pt x="6692648" y="3221587"/>
                  <a:pt x="6701181" y="3223870"/>
                  <a:pt x="6709524" y="3220622"/>
                </a:cubicBezTo>
                <a:cubicBezTo>
                  <a:pt x="6709524" y="3220622"/>
                  <a:pt x="6709429" y="3217856"/>
                  <a:pt x="6717867" y="3217373"/>
                </a:cubicBezTo>
                <a:cubicBezTo>
                  <a:pt x="6734840" y="3219173"/>
                  <a:pt x="6735130" y="3227470"/>
                  <a:pt x="6743859" y="3235283"/>
                </a:cubicBezTo>
                <a:cubicBezTo>
                  <a:pt x="6760737" y="3234319"/>
                  <a:pt x="6752202" y="3232036"/>
                  <a:pt x="6760640" y="3231553"/>
                </a:cubicBezTo>
                <a:cubicBezTo>
                  <a:pt x="6769078" y="3231070"/>
                  <a:pt x="6769078" y="3231070"/>
                  <a:pt x="6769078" y="3231070"/>
                </a:cubicBezTo>
                <a:cubicBezTo>
                  <a:pt x="6769174" y="3233836"/>
                  <a:pt x="6769174" y="3233836"/>
                  <a:pt x="6769174" y="3233836"/>
                </a:cubicBezTo>
                <a:cubicBezTo>
                  <a:pt x="6769271" y="3236601"/>
                  <a:pt x="6769271" y="3236601"/>
                  <a:pt x="6769463" y="3242133"/>
                </a:cubicBezTo>
                <a:cubicBezTo>
                  <a:pt x="6777903" y="3241650"/>
                  <a:pt x="6777903" y="3241650"/>
                  <a:pt x="6777903" y="3241650"/>
                </a:cubicBezTo>
                <a:cubicBezTo>
                  <a:pt x="6778000" y="3244415"/>
                  <a:pt x="6769657" y="3247663"/>
                  <a:pt x="6769753" y="3250428"/>
                </a:cubicBezTo>
                <a:cubicBezTo>
                  <a:pt x="6769850" y="3253194"/>
                  <a:pt x="6778385" y="3255478"/>
                  <a:pt x="6769947" y="3255960"/>
                </a:cubicBezTo>
                <a:cubicBezTo>
                  <a:pt x="6786824" y="3254995"/>
                  <a:pt x="6795553" y="3262809"/>
                  <a:pt x="6812333" y="3259078"/>
                </a:cubicBezTo>
                <a:cubicBezTo>
                  <a:pt x="6812430" y="3261844"/>
                  <a:pt x="6821062" y="3266891"/>
                  <a:pt x="6829501" y="3266409"/>
                </a:cubicBezTo>
                <a:cubicBezTo>
                  <a:pt x="6837842" y="3263162"/>
                  <a:pt x="6837842" y="3263162"/>
                  <a:pt x="6837747" y="3260396"/>
                </a:cubicBezTo>
                <a:cubicBezTo>
                  <a:pt x="6837747" y="3260396"/>
                  <a:pt x="6837649" y="3257630"/>
                  <a:pt x="6829212" y="3258113"/>
                </a:cubicBezTo>
                <a:cubicBezTo>
                  <a:pt x="6837649" y="3257630"/>
                  <a:pt x="6845993" y="3254382"/>
                  <a:pt x="6845895" y="3251617"/>
                </a:cubicBezTo>
                <a:cubicBezTo>
                  <a:pt x="6854431" y="3253899"/>
                  <a:pt x="6854625" y="3259431"/>
                  <a:pt x="6854721" y="3262196"/>
                </a:cubicBezTo>
                <a:cubicBezTo>
                  <a:pt x="6871405" y="3255700"/>
                  <a:pt x="6862678" y="3247885"/>
                  <a:pt x="6854142" y="3245602"/>
                </a:cubicBezTo>
                <a:cubicBezTo>
                  <a:pt x="6845703" y="3246085"/>
                  <a:pt x="6828827" y="3247051"/>
                  <a:pt x="6820386" y="3247533"/>
                </a:cubicBezTo>
                <a:cubicBezTo>
                  <a:pt x="6820484" y="3250299"/>
                  <a:pt x="6820579" y="3253064"/>
                  <a:pt x="6812141" y="3253547"/>
                </a:cubicBezTo>
                <a:cubicBezTo>
                  <a:pt x="6812044" y="3250781"/>
                  <a:pt x="6811851" y="3245251"/>
                  <a:pt x="6811754" y="3242485"/>
                </a:cubicBezTo>
                <a:cubicBezTo>
                  <a:pt x="6820195" y="3242003"/>
                  <a:pt x="6820195" y="3242003"/>
                  <a:pt x="6820195" y="3242003"/>
                </a:cubicBezTo>
                <a:cubicBezTo>
                  <a:pt x="6828633" y="3241520"/>
                  <a:pt x="6828633" y="3241520"/>
                  <a:pt x="6837071" y="3241037"/>
                </a:cubicBezTo>
                <a:cubicBezTo>
                  <a:pt x="6837071" y="3241037"/>
                  <a:pt x="6836974" y="3238272"/>
                  <a:pt x="6836974" y="3238272"/>
                </a:cubicBezTo>
                <a:cubicBezTo>
                  <a:pt x="6828537" y="3238754"/>
                  <a:pt x="6828537" y="3238754"/>
                  <a:pt x="6828537" y="3238754"/>
                </a:cubicBezTo>
                <a:cubicBezTo>
                  <a:pt x="6820098" y="3239237"/>
                  <a:pt x="6820098" y="3239237"/>
                  <a:pt x="6811658" y="3239719"/>
                </a:cubicBezTo>
                <a:cubicBezTo>
                  <a:pt x="6819711" y="3228174"/>
                  <a:pt x="6819519" y="3222645"/>
                  <a:pt x="6810789" y="3214830"/>
                </a:cubicBezTo>
                <a:cubicBezTo>
                  <a:pt x="6819229" y="3214347"/>
                  <a:pt x="6819422" y="3219878"/>
                  <a:pt x="6819519" y="3222645"/>
                </a:cubicBezTo>
                <a:cubicBezTo>
                  <a:pt x="6836395" y="3221678"/>
                  <a:pt x="6836589" y="3227210"/>
                  <a:pt x="6845028" y="3226727"/>
                </a:cubicBezTo>
                <a:cubicBezTo>
                  <a:pt x="6844931" y="3223960"/>
                  <a:pt x="6844931" y="3223960"/>
                  <a:pt x="6844835" y="3221196"/>
                </a:cubicBezTo>
                <a:cubicBezTo>
                  <a:pt x="6853178" y="3217947"/>
                  <a:pt x="6853371" y="3223479"/>
                  <a:pt x="6853274" y="3220713"/>
                </a:cubicBezTo>
                <a:cubicBezTo>
                  <a:pt x="6861521" y="3214699"/>
                  <a:pt x="6844738" y="3218431"/>
                  <a:pt x="6844642" y="3215665"/>
                </a:cubicBezTo>
                <a:cubicBezTo>
                  <a:pt x="6852889" y="3209651"/>
                  <a:pt x="6844257" y="3204602"/>
                  <a:pt x="6852599" y="3201354"/>
                </a:cubicBezTo>
                <a:cubicBezTo>
                  <a:pt x="6852502" y="3198590"/>
                  <a:pt x="6852406" y="3195823"/>
                  <a:pt x="6852406" y="3195823"/>
                </a:cubicBezTo>
                <a:cubicBezTo>
                  <a:pt x="6860749" y="3192576"/>
                  <a:pt x="6860363" y="3181513"/>
                  <a:pt x="6851827" y="3179230"/>
                </a:cubicBezTo>
                <a:cubicBezTo>
                  <a:pt x="6851731" y="3176465"/>
                  <a:pt x="6860170" y="3175983"/>
                  <a:pt x="6860074" y="3173217"/>
                </a:cubicBezTo>
                <a:cubicBezTo>
                  <a:pt x="6851537" y="3170934"/>
                  <a:pt x="6843002" y="3168650"/>
                  <a:pt x="6834659" y="3171900"/>
                </a:cubicBezTo>
                <a:lnTo>
                  <a:pt x="6832526" y="3173948"/>
                </a:lnTo>
                <a:lnTo>
                  <a:pt x="6825933" y="3164086"/>
                </a:lnTo>
                <a:cubicBezTo>
                  <a:pt x="6825933" y="3164086"/>
                  <a:pt x="6825933" y="3164086"/>
                  <a:pt x="6834369" y="3163602"/>
                </a:cubicBezTo>
                <a:cubicBezTo>
                  <a:pt x="6834369" y="3163602"/>
                  <a:pt x="6834273" y="3160837"/>
                  <a:pt x="6834273" y="3160837"/>
                </a:cubicBezTo>
                <a:cubicBezTo>
                  <a:pt x="6834273" y="3160837"/>
                  <a:pt x="6825836" y="3161320"/>
                  <a:pt x="6825836" y="3161320"/>
                </a:cubicBezTo>
                <a:cubicBezTo>
                  <a:pt x="6825836" y="3161320"/>
                  <a:pt x="6817397" y="3161802"/>
                  <a:pt x="6817301" y="3159037"/>
                </a:cubicBezTo>
                <a:lnTo>
                  <a:pt x="6816915" y="3147975"/>
                </a:lnTo>
                <a:cubicBezTo>
                  <a:pt x="6825450" y="3150257"/>
                  <a:pt x="6825450" y="3150257"/>
                  <a:pt x="6842327" y="3149292"/>
                </a:cubicBezTo>
                <a:cubicBezTo>
                  <a:pt x="6833888" y="3149774"/>
                  <a:pt x="6842327" y="3149292"/>
                  <a:pt x="6842231" y="3146527"/>
                </a:cubicBezTo>
                <a:cubicBezTo>
                  <a:pt x="6842134" y="3143761"/>
                  <a:pt x="6833694" y="3144244"/>
                  <a:pt x="6825257" y="3144726"/>
                </a:cubicBezTo>
                <a:cubicBezTo>
                  <a:pt x="6833310" y="3133182"/>
                  <a:pt x="6841459" y="3124403"/>
                  <a:pt x="6866678" y="3120189"/>
                </a:cubicBezTo>
                <a:cubicBezTo>
                  <a:pt x="6875117" y="3119706"/>
                  <a:pt x="6875117" y="3119706"/>
                  <a:pt x="6883558" y="3119224"/>
                </a:cubicBezTo>
                <a:cubicBezTo>
                  <a:pt x="6883558" y="3119224"/>
                  <a:pt x="6891900" y="3115976"/>
                  <a:pt x="6891804" y="3113209"/>
                </a:cubicBezTo>
                <a:cubicBezTo>
                  <a:pt x="6858144" y="3117906"/>
                  <a:pt x="6849320" y="3107327"/>
                  <a:pt x="6832345" y="3105527"/>
                </a:cubicBezTo>
                <a:cubicBezTo>
                  <a:pt x="6823906" y="3106009"/>
                  <a:pt x="6824003" y="3108774"/>
                  <a:pt x="6815565" y="3109258"/>
                </a:cubicBezTo>
                <a:cubicBezTo>
                  <a:pt x="6815468" y="3106492"/>
                  <a:pt x="6815468" y="3106492"/>
                  <a:pt x="6807028" y="3106974"/>
                </a:cubicBezTo>
                <a:cubicBezTo>
                  <a:pt x="6807028" y="3106974"/>
                  <a:pt x="6807028" y="3106974"/>
                  <a:pt x="6815468" y="3106492"/>
                </a:cubicBezTo>
                <a:cubicBezTo>
                  <a:pt x="6806933" y="3104209"/>
                  <a:pt x="6806933" y="3104209"/>
                  <a:pt x="6798492" y="3104692"/>
                </a:cubicBezTo>
                <a:cubicBezTo>
                  <a:pt x="6798589" y="3107458"/>
                  <a:pt x="6798685" y="3110223"/>
                  <a:pt x="6807125" y="3109741"/>
                </a:cubicBezTo>
                <a:cubicBezTo>
                  <a:pt x="6815661" y="3112024"/>
                  <a:pt x="6807318" y="3115271"/>
                  <a:pt x="6807414" y="3118037"/>
                </a:cubicBezTo>
                <a:cubicBezTo>
                  <a:pt x="6798974" y="3118519"/>
                  <a:pt x="6790441" y="3116237"/>
                  <a:pt x="6790249" y="3110706"/>
                </a:cubicBezTo>
                <a:cubicBezTo>
                  <a:pt x="6790249" y="3110706"/>
                  <a:pt x="6781809" y="3111188"/>
                  <a:pt x="6781809" y="3111188"/>
                </a:cubicBezTo>
                <a:cubicBezTo>
                  <a:pt x="6781809" y="3111188"/>
                  <a:pt x="6781713" y="3108422"/>
                  <a:pt x="6790152" y="3107939"/>
                </a:cubicBezTo>
                <a:cubicBezTo>
                  <a:pt x="6790152" y="3107939"/>
                  <a:pt x="6790152" y="3107939"/>
                  <a:pt x="6781713" y="3108422"/>
                </a:cubicBezTo>
                <a:cubicBezTo>
                  <a:pt x="6781617" y="3105656"/>
                  <a:pt x="6790055" y="3105174"/>
                  <a:pt x="6790055" y="3105174"/>
                </a:cubicBezTo>
                <a:cubicBezTo>
                  <a:pt x="6789959" y="3102408"/>
                  <a:pt x="6781423" y="3100126"/>
                  <a:pt x="6772984" y="3100609"/>
                </a:cubicBezTo>
                <a:close/>
                <a:moveTo>
                  <a:pt x="2062760" y="3100609"/>
                </a:moveTo>
                <a:cubicBezTo>
                  <a:pt x="2062953" y="3106140"/>
                  <a:pt x="2054803" y="3114920"/>
                  <a:pt x="2054996" y="3120450"/>
                </a:cubicBezTo>
                <a:lnTo>
                  <a:pt x="2039969" y="3116431"/>
                </a:lnTo>
                <a:lnTo>
                  <a:pt x="2046735" y="3114940"/>
                </a:lnTo>
                <a:cubicBezTo>
                  <a:pt x="2038274" y="3110059"/>
                  <a:pt x="2046456" y="3106908"/>
                  <a:pt x="2054730" y="3106435"/>
                </a:cubicBezTo>
                <a:cubicBezTo>
                  <a:pt x="2054543" y="3101080"/>
                  <a:pt x="2046268" y="3101552"/>
                  <a:pt x="2037994" y="3102025"/>
                </a:cubicBezTo>
                <a:cubicBezTo>
                  <a:pt x="2038087" y="3104703"/>
                  <a:pt x="2029815" y="3105175"/>
                  <a:pt x="2029815" y="3105175"/>
                </a:cubicBezTo>
                <a:cubicBezTo>
                  <a:pt x="2021821" y="3113682"/>
                  <a:pt x="2030096" y="3113209"/>
                  <a:pt x="2030282" y="3118564"/>
                </a:cubicBezTo>
                <a:lnTo>
                  <a:pt x="2036763" y="3117136"/>
                </a:lnTo>
                <a:lnTo>
                  <a:pt x="2029776" y="3124663"/>
                </a:lnTo>
                <a:cubicBezTo>
                  <a:pt x="2029776" y="3124663"/>
                  <a:pt x="2029873" y="3127429"/>
                  <a:pt x="2038313" y="3126946"/>
                </a:cubicBezTo>
                <a:cubicBezTo>
                  <a:pt x="2038409" y="3129712"/>
                  <a:pt x="2021434" y="3127911"/>
                  <a:pt x="2021723" y="3136209"/>
                </a:cubicBezTo>
                <a:cubicBezTo>
                  <a:pt x="2021723" y="3136209"/>
                  <a:pt x="2021627" y="3133442"/>
                  <a:pt x="2021627" y="3133442"/>
                </a:cubicBezTo>
                <a:cubicBezTo>
                  <a:pt x="2013189" y="3133925"/>
                  <a:pt x="2004750" y="3134407"/>
                  <a:pt x="2004846" y="3137174"/>
                </a:cubicBezTo>
                <a:cubicBezTo>
                  <a:pt x="2004846" y="3137174"/>
                  <a:pt x="2004942" y="3139939"/>
                  <a:pt x="2004942" y="3139939"/>
                </a:cubicBezTo>
                <a:cubicBezTo>
                  <a:pt x="2005039" y="3142705"/>
                  <a:pt x="1996601" y="3143187"/>
                  <a:pt x="1996696" y="3145953"/>
                </a:cubicBezTo>
                <a:cubicBezTo>
                  <a:pt x="2005232" y="3148235"/>
                  <a:pt x="1996793" y="3148718"/>
                  <a:pt x="2005425" y="3153766"/>
                </a:cubicBezTo>
                <a:cubicBezTo>
                  <a:pt x="1996986" y="3154249"/>
                  <a:pt x="1980109" y="3155214"/>
                  <a:pt x="1980206" y="3157980"/>
                </a:cubicBezTo>
                <a:cubicBezTo>
                  <a:pt x="1971766" y="3158462"/>
                  <a:pt x="1971670" y="3155697"/>
                  <a:pt x="1971670" y="3155697"/>
                </a:cubicBezTo>
                <a:cubicBezTo>
                  <a:pt x="1963231" y="3156179"/>
                  <a:pt x="1954792" y="3156662"/>
                  <a:pt x="1954888" y="3159428"/>
                </a:cubicBezTo>
                <a:cubicBezTo>
                  <a:pt x="1963328" y="3158945"/>
                  <a:pt x="1963328" y="3158945"/>
                  <a:pt x="1971766" y="3158462"/>
                </a:cubicBezTo>
                <a:cubicBezTo>
                  <a:pt x="1971960" y="3163994"/>
                  <a:pt x="1980398" y="3163512"/>
                  <a:pt x="1972056" y="3166760"/>
                </a:cubicBezTo>
                <a:cubicBezTo>
                  <a:pt x="1980592" y="3169042"/>
                  <a:pt x="1988836" y="3163029"/>
                  <a:pt x="1997179" y="3159780"/>
                </a:cubicBezTo>
                <a:cubicBezTo>
                  <a:pt x="2005618" y="3159297"/>
                  <a:pt x="2014250" y="3164347"/>
                  <a:pt x="2014057" y="3158815"/>
                </a:cubicBezTo>
                <a:cubicBezTo>
                  <a:pt x="2022591" y="3161098"/>
                  <a:pt x="2039566" y="3162898"/>
                  <a:pt x="2047910" y="3159650"/>
                </a:cubicBezTo>
                <a:cubicBezTo>
                  <a:pt x="2048006" y="3162415"/>
                  <a:pt x="2056443" y="3161933"/>
                  <a:pt x="2048102" y="3165181"/>
                </a:cubicBezTo>
                <a:cubicBezTo>
                  <a:pt x="2048199" y="3167946"/>
                  <a:pt x="2048199" y="3167946"/>
                  <a:pt x="2048199" y="3167946"/>
                </a:cubicBezTo>
                <a:cubicBezTo>
                  <a:pt x="2048294" y="3170712"/>
                  <a:pt x="2048199" y="3167946"/>
                  <a:pt x="2039856" y="3171194"/>
                </a:cubicBezTo>
                <a:cubicBezTo>
                  <a:pt x="2048392" y="3173477"/>
                  <a:pt x="2048392" y="3173477"/>
                  <a:pt x="2048681" y="3181774"/>
                </a:cubicBezTo>
                <a:cubicBezTo>
                  <a:pt x="2057118" y="3181292"/>
                  <a:pt x="2065653" y="3183575"/>
                  <a:pt x="2065558" y="3180809"/>
                </a:cubicBezTo>
                <a:cubicBezTo>
                  <a:pt x="2074093" y="3183091"/>
                  <a:pt x="2065750" y="3186339"/>
                  <a:pt x="2074285" y="3188622"/>
                </a:cubicBezTo>
                <a:cubicBezTo>
                  <a:pt x="2065846" y="3189106"/>
                  <a:pt x="2065750" y="3186339"/>
                  <a:pt x="2057311" y="3186823"/>
                </a:cubicBezTo>
                <a:cubicBezTo>
                  <a:pt x="2057311" y="3186823"/>
                  <a:pt x="2057311" y="3186823"/>
                  <a:pt x="2048874" y="3187305"/>
                </a:cubicBezTo>
                <a:cubicBezTo>
                  <a:pt x="2048874" y="3187305"/>
                  <a:pt x="2048970" y="3190071"/>
                  <a:pt x="2048970" y="3190071"/>
                </a:cubicBezTo>
                <a:cubicBezTo>
                  <a:pt x="2049067" y="3192836"/>
                  <a:pt x="2057503" y="3192353"/>
                  <a:pt x="2057697" y="3197884"/>
                </a:cubicBezTo>
                <a:cubicBezTo>
                  <a:pt x="2040627" y="3193319"/>
                  <a:pt x="2032381" y="3199333"/>
                  <a:pt x="2015407" y="3197532"/>
                </a:cubicBezTo>
                <a:cubicBezTo>
                  <a:pt x="2006969" y="3198014"/>
                  <a:pt x="2015601" y="3203063"/>
                  <a:pt x="2007065" y="3200780"/>
                </a:cubicBezTo>
                <a:cubicBezTo>
                  <a:pt x="2007162" y="3203546"/>
                  <a:pt x="2007258" y="3206311"/>
                  <a:pt x="2007258" y="3206311"/>
                </a:cubicBezTo>
                <a:cubicBezTo>
                  <a:pt x="1998819" y="3206794"/>
                  <a:pt x="1990283" y="3204512"/>
                  <a:pt x="1981845" y="3204993"/>
                </a:cubicBezTo>
                <a:cubicBezTo>
                  <a:pt x="1973406" y="3205476"/>
                  <a:pt x="1973213" y="3199945"/>
                  <a:pt x="1964775" y="3200428"/>
                </a:cubicBezTo>
                <a:cubicBezTo>
                  <a:pt x="1956335" y="3200910"/>
                  <a:pt x="1956528" y="3206442"/>
                  <a:pt x="1939651" y="3207407"/>
                </a:cubicBezTo>
                <a:cubicBezTo>
                  <a:pt x="1931212" y="3207890"/>
                  <a:pt x="1939651" y="3207407"/>
                  <a:pt x="1939554" y="3204642"/>
                </a:cubicBezTo>
                <a:cubicBezTo>
                  <a:pt x="1931115" y="3205124"/>
                  <a:pt x="1922773" y="3208372"/>
                  <a:pt x="1922869" y="3211138"/>
                </a:cubicBezTo>
                <a:cubicBezTo>
                  <a:pt x="1914431" y="3211621"/>
                  <a:pt x="1914528" y="3214387"/>
                  <a:pt x="1905992" y="3212103"/>
                </a:cubicBezTo>
                <a:cubicBezTo>
                  <a:pt x="1914625" y="3217151"/>
                  <a:pt x="1897842" y="3220882"/>
                  <a:pt x="1880966" y="3221848"/>
                </a:cubicBezTo>
                <a:cubicBezTo>
                  <a:pt x="1881063" y="3224612"/>
                  <a:pt x="1881159" y="3227378"/>
                  <a:pt x="1881352" y="3232909"/>
                </a:cubicBezTo>
                <a:cubicBezTo>
                  <a:pt x="1855937" y="3231592"/>
                  <a:pt x="1856323" y="3242654"/>
                  <a:pt x="1839542" y="3246385"/>
                </a:cubicBezTo>
                <a:cubicBezTo>
                  <a:pt x="1856613" y="3250951"/>
                  <a:pt x="1848271" y="3254199"/>
                  <a:pt x="1856999" y="3262013"/>
                </a:cubicBezTo>
                <a:cubicBezTo>
                  <a:pt x="1865437" y="3261530"/>
                  <a:pt x="1856902" y="3259248"/>
                  <a:pt x="1865341" y="3258764"/>
                </a:cubicBezTo>
                <a:cubicBezTo>
                  <a:pt x="1873780" y="3258282"/>
                  <a:pt x="1873877" y="3261047"/>
                  <a:pt x="1873877" y="3261047"/>
                </a:cubicBezTo>
                <a:cubicBezTo>
                  <a:pt x="1873877" y="3261047"/>
                  <a:pt x="1873877" y="3261047"/>
                  <a:pt x="1873973" y="3263813"/>
                </a:cubicBezTo>
                <a:cubicBezTo>
                  <a:pt x="1882413" y="3263330"/>
                  <a:pt x="1882413" y="3263330"/>
                  <a:pt x="1882413" y="3263330"/>
                </a:cubicBezTo>
                <a:cubicBezTo>
                  <a:pt x="1882413" y="3263330"/>
                  <a:pt x="1882413" y="3263330"/>
                  <a:pt x="1890850" y="3262848"/>
                </a:cubicBezTo>
                <a:cubicBezTo>
                  <a:pt x="1882509" y="3266095"/>
                  <a:pt x="1891043" y="3268378"/>
                  <a:pt x="1899579" y="3270661"/>
                </a:cubicBezTo>
                <a:cubicBezTo>
                  <a:pt x="1908114" y="3272945"/>
                  <a:pt x="1908211" y="3275711"/>
                  <a:pt x="1916650" y="3275227"/>
                </a:cubicBezTo>
                <a:cubicBezTo>
                  <a:pt x="1918783" y="3275798"/>
                  <a:pt x="1919845" y="3275911"/>
                  <a:pt x="1920366" y="3275750"/>
                </a:cubicBezTo>
                <a:cubicBezTo>
                  <a:pt x="1921936" y="3275272"/>
                  <a:pt x="1918663" y="3272341"/>
                  <a:pt x="1924991" y="3271979"/>
                </a:cubicBezTo>
                <a:cubicBezTo>
                  <a:pt x="1933430" y="3271497"/>
                  <a:pt x="1933527" y="3274263"/>
                  <a:pt x="1941966" y="3273779"/>
                </a:cubicBezTo>
                <a:cubicBezTo>
                  <a:pt x="1924991" y="3271979"/>
                  <a:pt x="1941773" y="3268249"/>
                  <a:pt x="1950116" y="3265000"/>
                </a:cubicBezTo>
                <a:cubicBezTo>
                  <a:pt x="1941676" y="3265483"/>
                  <a:pt x="1933238" y="3265965"/>
                  <a:pt x="1933045" y="3260434"/>
                </a:cubicBezTo>
                <a:cubicBezTo>
                  <a:pt x="1949923" y="3259469"/>
                  <a:pt x="1958263" y="3256221"/>
                  <a:pt x="1966800" y="3258504"/>
                </a:cubicBezTo>
                <a:cubicBezTo>
                  <a:pt x="1975142" y="3255256"/>
                  <a:pt x="1966606" y="3252973"/>
                  <a:pt x="1966510" y="3250207"/>
                </a:cubicBezTo>
                <a:cubicBezTo>
                  <a:pt x="1949635" y="3251173"/>
                  <a:pt x="1958263" y="3256221"/>
                  <a:pt x="1941291" y="3254420"/>
                </a:cubicBezTo>
                <a:cubicBezTo>
                  <a:pt x="1941291" y="3254420"/>
                  <a:pt x="1941194" y="3251655"/>
                  <a:pt x="1932756" y="3252139"/>
                </a:cubicBezTo>
                <a:cubicBezTo>
                  <a:pt x="1932948" y="3257669"/>
                  <a:pt x="1932852" y="3254904"/>
                  <a:pt x="1932948" y="3257669"/>
                </a:cubicBezTo>
                <a:cubicBezTo>
                  <a:pt x="1924508" y="3258152"/>
                  <a:pt x="1924606" y="3260917"/>
                  <a:pt x="1924606" y="3260917"/>
                </a:cubicBezTo>
                <a:cubicBezTo>
                  <a:pt x="1916071" y="3258634"/>
                  <a:pt x="1899289" y="3262365"/>
                  <a:pt x="1890753" y="3260082"/>
                </a:cubicBezTo>
                <a:cubicBezTo>
                  <a:pt x="1890753" y="3260082"/>
                  <a:pt x="1882316" y="3260565"/>
                  <a:pt x="1882316" y="3260565"/>
                </a:cubicBezTo>
                <a:cubicBezTo>
                  <a:pt x="1873780" y="3258282"/>
                  <a:pt x="1873780" y="3258282"/>
                  <a:pt x="1873780" y="3258282"/>
                </a:cubicBezTo>
                <a:cubicBezTo>
                  <a:pt x="1873684" y="3255516"/>
                  <a:pt x="1873684" y="3255516"/>
                  <a:pt x="1873684" y="3255516"/>
                </a:cubicBezTo>
                <a:cubicBezTo>
                  <a:pt x="1873684" y="3255516"/>
                  <a:pt x="1865148" y="3253234"/>
                  <a:pt x="1865245" y="3255999"/>
                </a:cubicBezTo>
                <a:cubicBezTo>
                  <a:pt x="1864859" y="3244937"/>
                  <a:pt x="1890175" y="3243489"/>
                  <a:pt x="1898422" y="3237475"/>
                </a:cubicBezTo>
                <a:cubicBezTo>
                  <a:pt x="1906861" y="3236993"/>
                  <a:pt x="1915203" y="3233744"/>
                  <a:pt x="1915203" y="3233744"/>
                </a:cubicBezTo>
                <a:cubicBezTo>
                  <a:pt x="1923641" y="3233262"/>
                  <a:pt x="1932080" y="3232780"/>
                  <a:pt x="1931983" y="3230014"/>
                </a:cubicBezTo>
                <a:cubicBezTo>
                  <a:pt x="1931887" y="3227248"/>
                  <a:pt x="1923448" y="3227731"/>
                  <a:pt x="1923351" y="3224966"/>
                </a:cubicBezTo>
                <a:cubicBezTo>
                  <a:pt x="1931791" y="3224483"/>
                  <a:pt x="1931887" y="3227248"/>
                  <a:pt x="1940326" y="3226766"/>
                </a:cubicBezTo>
                <a:cubicBezTo>
                  <a:pt x="1948669" y="3223518"/>
                  <a:pt x="1957300" y="3228566"/>
                  <a:pt x="1974178" y="3227601"/>
                </a:cubicBezTo>
                <a:cubicBezTo>
                  <a:pt x="1974081" y="3224835"/>
                  <a:pt x="1974081" y="3224835"/>
                  <a:pt x="1982521" y="3224352"/>
                </a:cubicBezTo>
                <a:cubicBezTo>
                  <a:pt x="1982521" y="3224352"/>
                  <a:pt x="1982521" y="3224352"/>
                  <a:pt x="1982424" y="3221587"/>
                </a:cubicBezTo>
                <a:cubicBezTo>
                  <a:pt x="1982424" y="3221587"/>
                  <a:pt x="1990958" y="3223870"/>
                  <a:pt x="1999301" y="3220622"/>
                </a:cubicBezTo>
                <a:cubicBezTo>
                  <a:pt x="1999301" y="3220622"/>
                  <a:pt x="1999205" y="3217856"/>
                  <a:pt x="2007643" y="3217373"/>
                </a:cubicBezTo>
                <a:cubicBezTo>
                  <a:pt x="2024616" y="3219173"/>
                  <a:pt x="2024906" y="3227470"/>
                  <a:pt x="2033635" y="3235283"/>
                </a:cubicBezTo>
                <a:cubicBezTo>
                  <a:pt x="2050513" y="3234319"/>
                  <a:pt x="2041978" y="3232036"/>
                  <a:pt x="2050416" y="3231553"/>
                </a:cubicBezTo>
                <a:cubicBezTo>
                  <a:pt x="2058854" y="3231070"/>
                  <a:pt x="2058854" y="3231070"/>
                  <a:pt x="2058854" y="3231070"/>
                </a:cubicBezTo>
                <a:cubicBezTo>
                  <a:pt x="2058950" y="3233836"/>
                  <a:pt x="2058950" y="3233836"/>
                  <a:pt x="2058950" y="3233836"/>
                </a:cubicBezTo>
                <a:cubicBezTo>
                  <a:pt x="2059047" y="3236601"/>
                  <a:pt x="2059047" y="3236601"/>
                  <a:pt x="2059240" y="3242133"/>
                </a:cubicBezTo>
                <a:cubicBezTo>
                  <a:pt x="2067679" y="3241650"/>
                  <a:pt x="2067679" y="3241650"/>
                  <a:pt x="2067679" y="3241650"/>
                </a:cubicBezTo>
                <a:cubicBezTo>
                  <a:pt x="2067776" y="3244415"/>
                  <a:pt x="2059433" y="3247663"/>
                  <a:pt x="2059530" y="3250428"/>
                </a:cubicBezTo>
                <a:cubicBezTo>
                  <a:pt x="2059626" y="3253194"/>
                  <a:pt x="2068162" y="3255478"/>
                  <a:pt x="2059723" y="3255960"/>
                </a:cubicBezTo>
                <a:cubicBezTo>
                  <a:pt x="2076600" y="3254995"/>
                  <a:pt x="2085329" y="3262809"/>
                  <a:pt x="2102109" y="3259078"/>
                </a:cubicBezTo>
                <a:cubicBezTo>
                  <a:pt x="2102206" y="3261844"/>
                  <a:pt x="2110838" y="3266891"/>
                  <a:pt x="2119277" y="3266409"/>
                </a:cubicBezTo>
                <a:cubicBezTo>
                  <a:pt x="2127619" y="3263162"/>
                  <a:pt x="2127619" y="3263162"/>
                  <a:pt x="2127523" y="3260396"/>
                </a:cubicBezTo>
                <a:cubicBezTo>
                  <a:pt x="2127523" y="3260396"/>
                  <a:pt x="2127425" y="3257630"/>
                  <a:pt x="2118989" y="3258113"/>
                </a:cubicBezTo>
                <a:cubicBezTo>
                  <a:pt x="2127425" y="3257630"/>
                  <a:pt x="2135769" y="3254382"/>
                  <a:pt x="2135671" y="3251617"/>
                </a:cubicBezTo>
                <a:cubicBezTo>
                  <a:pt x="2144208" y="3253899"/>
                  <a:pt x="2144401" y="3259431"/>
                  <a:pt x="2144498" y="3262196"/>
                </a:cubicBezTo>
                <a:cubicBezTo>
                  <a:pt x="2161182" y="3255700"/>
                  <a:pt x="2152454" y="3247885"/>
                  <a:pt x="2143919" y="3245602"/>
                </a:cubicBezTo>
                <a:cubicBezTo>
                  <a:pt x="2135479" y="3246085"/>
                  <a:pt x="2118603" y="3247051"/>
                  <a:pt x="2110162" y="3247533"/>
                </a:cubicBezTo>
                <a:cubicBezTo>
                  <a:pt x="2110260" y="3250299"/>
                  <a:pt x="2110356" y="3253064"/>
                  <a:pt x="2101917" y="3253547"/>
                </a:cubicBezTo>
                <a:cubicBezTo>
                  <a:pt x="2101820" y="3250781"/>
                  <a:pt x="2101627" y="3245251"/>
                  <a:pt x="2101530" y="3242485"/>
                </a:cubicBezTo>
                <a:cubicBezTo>
                  <a:pt x="2109971" y="3242003"/>
                  <a:pt x="2109971" y="3242003"/>
                  <a:pt x="2109971" y="3242003"/>
                </a:cubicBezTo>
                <a:cubicBezTo>
                  <a:pt x="2118410" y="3241520"/>
                  <a:pt x="2118410" y="3241520"/>
                  <a:pt x="2126847" y="3241037"/>
                </a:cubicBezTo>
                <a:cubicBezTo>
                  <a:pt x="2126847" y="3241037"/>
                  <a:pt x="2126750" y="3238272"/>
                  <a:pt x="2126750" y="3238272"/>
                </a:cubicBezTo>
                <a:cubicBezTo>
                  <a:pt x="2118313" y="3238754"/>
                  <a:pt x="2118313" y="3238754"/>
                  <a:pt x="2118313" y="3238754"/>
                </a:cubicBezTo>
                <a:cubicBezTo>
                  <a:pt x="2109874" y="3239237"/>
                  <a:pt x="2109874" y="3239237"/>
                  <a:pt x="2101435" y="3239719"/>
                </a:cubicBezTo>
                <a:cubicBezTo>
                  <a:pt x="2109488" y="3228174"/>
                  <a:pt x="2109295" y="3222645"/>
                  <a:pt x="2100565" y="3214830"/>
                </a:cubicBezTo>
                <a:cubicBezTo>
                  <a:pt x="2109005" y="3214347"/>
                  <a:pt x="2109199" y="3219878"/>
                  <a:pt x="2109295" y="3222645"/>
                </a:cubicBezTo>
                <a:cubicBezTo>
                  <a:pt x="2126171" y="3221678"/>
                  <a:pt x="2126365" y="3227210"/>
                  <a:pt x="2134804" y="3226727"/>
                </a:cubicBezTo>
                <a:cubicBezTo>
                  <a:pt x="2134707" y="3223960"/>
                  <a:pt x="2134707" y="3223960"/>
                  <a:pt x="2134611" y="3221196"/>
                </a:cubicBezTo>
                <a:cubicBezTo>
                  <a:pt x="2142954" y="3217947"/>
                  <a:pt x="2143147" y="3223479"/>
                  <a:pt x="2143050" y="3220713"/>
                </a:cubicBezTo>
                <a:cubicBezTo>
                  <a:pt x="2151297" y="3214699"/>
                  <a:pt x="2134514" y="3218431"/>
                  <a:pt x="2134419" y="3215665"/>
                </a:cubicBezTo>
                <a:cubicBezTo>
                  <a:pt x="2142665" y="3209651"/>
                  <a:pt x="2134033" y="3204602"/>
                  <a:pt x="2142375" y="3201354"/>
                </a:cubicBezTo>
                <a:cubicBezTo>
                  <a:pt x="2142278" y="3198590"/>
                  <a:pt x="2142183" y="3195823"/>
                  <a:pt x="2142183" y="3195823"/>
                </a:cubicBezTo>
                <a:cubicBezTo>
                  <a:pt x="2150526" y="3192576"/>
                  <a:pt x="2150139" y="3181513"/>
                  <a:pt x="2141603" y="3179230"/>
                </a:cubicBezTo>
                <a:cubicBezTo>
                  <a:pt x="2141507" y="3176465"/>
                  <a:pt x="2149946" y="3175983"/>
                  <a:pt x="2149850" y="3173217"/>
                </a:cubicBezTo>
                <a:cubicBezTo>
                  <a:pt x="2141313" y="3170934"/>
                  <a:pt x="2132778" y="3168650"/>
                  <a:pt x="2124435" y="3171900"/>
                </a:cubicBezTo>
                <a:lnTo>
                  <a:pt x="2122302" y="3173948"/>
                </a:lnTo>
                <a:lnTo>
                  <a:pt x="2115709" y="3164086"/>
                </a:lnTo>
                <a:cubicBezTo>
                  <a:pt x="2115709" y="3164086"/>
                  <a:pt x="2115709" y="3164086"/>
                  <a:pt x="2124145" y="3163602"/>
                </a:cubicBezTo>
                <a:cubicBezTo>
                  <a:pt x="2124145" y="3163602"/>
                  <a:pt x="2124050" y="3160837"/>
                  <a:pt x="2124050" y="3160837"/>
                </a:cubicBezTo>
                <a:cubicBezTo>
                  <a:pt x="2124050" y="3160837"/>
                  <a:pt x="2115612" y="3161320"/>
                  <a:pt x="2115612" y="3161320"/>
                </a:cubicBezTo>
                <a:cubicBezTo>
                  <a:pt x="2115612" y="3161320"/>
                  <a:pt x="2107174" y="3161802"/>
                  <a:pt x="2107077" y="3159037"/>
                </a:cubicBezTo>
                <a:lnTo>
                  <a:pt x="2106691" y="3147975"/>
                </a:lnTo>
                <a:cubicBezTo>
                  <a:pt x="2115226" y="3150257"/>
                  <a:pt x="2115226" y="3150257"/>
                  <a:pt x="2132104" y="3149292"/>
                </a:cubicBezTo>
                <a:cubicBezTo>
                  <a:pt x="2123664" y="3149774"/>
                  <a:pt x="2132104" y="3149292"/>
                  <a:pt x="2132007" y="3146527"/>
                </a:cubicBezTo>
                <a:cubicBezTo>
                  <a:pt x="2131910" y="3143761"/>
                  <a:pt x="2123471" y="3144244"/>
                  <a:pt x="2115033" y="3144726"/>
                </a:cubicBezTo>
                <a:cubicBezTo>
                  <a:pt x="2123086" y="3133182"/>
                  <a:pt x="2131236" y="3124403"/>
                  <a:pt x="2156455" y="3120189"/>
                </a:cubicBezTo>
                <a:cubicBezTo>
                  <a:pt x="2164893" y="3119706"/>
                  <a:pt x="2164893" y="3119706"/>
                  <a:pt x="2173334" y="3119224"/>
                </a:cubicBezTo>
                <a:cubicBezTo>
                  <a:pt x="2173334" y="3119224"/>
                  <a:pt x="2181676" y="3115976"/>
                  <a:pt x="2181580" y="3113209"/>
                </a:cubicBezTo>
                <a:cubicBezTo>
                  <a:pt x="2147920" y="3117906"/>
                  <a:pt x="2139096" y="3107327"/>
                  <a:pt x="2122121" y="3105527"/>
                </a:cubicBezTo>
                <a:cubicBezTo>
                  <a:pt x="2113683" y="3106009"/>
                  <a:pt x="2113779" y="3108774"/>
                  <a:pt x="2105341" y="3109258"/>
                </a:cubicBezTo>
                <a:cubicBezTo>
                  <a:pt x="2105244" y="3106492"/>
                  <a:pt x="2105244" y="3106492"/>
                  <a:pt x="2096805" y="3106974"/>
                </a:cubicBezTo>
                <a:cubicBezTo>
                  <a:pt x="2096805" y="3106974"/>
                  <a:pt x="2096805" y="3106974"/>
                  <a:pt x="2105244" y="3106492"/>
                </a:cubicBezTo>
                <a:cubicBezTo>
                  <a:pt x="2096709" y="3104209"/>
                  <a:pt x="2096709" y="3104209"/>
                  <a:pt x="2088268" y="3104692"/>
                </a:cubicBezTo>
                <a:cubicBezTo>
                  <a:pt x="2088365" y="3107458"/>
                  <a:pt x="2088462" y="3110223"/>
                  <a:pt x="2096901" y="3109741"/>
                </a:cubicBezTo>
                <a:cubicBezTo>
                  <a:pt x="2105438" y="3112024"/>
                  <a:pt x="2097095" y="3115271"/>
                  <a:pt x="2097190" y="3118037"/>
                </a:cubicBezTo>
                <a:cubicBezTo>
                  <a:pt x="2088751" y="3118519"/>
                  <a:pt x="2080217" y="3116237"/>
                  <a:pt x="2080025" y="3110706"/>
                </a:cubicBezTo>
                <a:cubicBezTo>
                  <a:pt x="2080025" y="3110706"/>
                  <a:pt x="2071585" y="3111188"/>
                  <a:pt x="2071585" y="3111188"/>
                </a:cubicBezTo>
                <a:cubicBezTo>
                  <a:pt x="2071585" y="3111188"/>
                  <a:pt x="2071489" y="3108422"/>
                  <a:pt x="2079928" y="3107939"/>
                </a:cubicBezTo>
                <a:cubicBezTo>
                  <a:pt x="2079928" y="3107939"/>
                  <a:pt x="2079928" y="3107939"/>
                  <a:pt x="2071489" y="3108422"/>
                </a:cubicBezTo>
                <a:cubicBezTo>
                  <a:pt x="2071393" y="3105656"/>
                  <a:pt x="2079832" y="3105174"/>
                  <a:pt x="2079832" y="3105174"/>
                </a:cubicBezTo>
                <a:cubicBezTo>
                  <a:pt x="2079735" y="3102408"/>
                  <a:pt x="2071200" y="3100126"/>
                  <a:pt x="2062760" y="3100609"/>
                </a:cubicBezTo>
                <a:close/>
                <a:moveTo>
                  <a:pt x="6594311" y="3097371"/>
                </a:moveTo>
                <a:cubicBezTo>
                  <a:pt x="6590550" y="3097586"/>
                  <a:pt x="6586811" y="3098429"/>
                  <a:pt x="6586855" y="3099684"/>
                </a:cubicBezTo>
                <a:cubicBezTo>
                  <a:pt x="6590660" y="3100724"/>
                  <a:pt x="6592541" y="3100616"/>
                  <a:pt x="6594409" y="3100195"/>
                </a:cubicBezTo>
                <a:cubicBezTo>
                  <a:pt x="6596280" y="3099774"/>
                  <a:pt x="6598138" y="3099039"/>
                  <a:pt x="6601899" y="3098824"/>
                </a:cubicBezTo>
                <a:cubicBezTo>
                  <a:pt x="6601855" y="3097568"/>
                  <a:pt x="6598072" y="3097155"/>
                  <a:pt x="6594311" y="3097371"/>
                </a:cubicBezTo>
                <a:close/>
                <a:moveTo>
                  <a:pt x="1884087" y="3097371"/>
                </a:moveTo>
                <a:cubicBezTo>
                  <a:pt x="1880326" y="3097586"/>
                  <a:pt x="1876587" y="3098429"/>
                  <a:pt x="1876631" y="3099684"/>
                </a:cubicBezTo>
                <a:cubicBezTo>
                  <a:pt x="1880436" y="3100724"/>
                  <a:pt x="1882317" y="3100616"/>
                  <a:pt x="1884186" y="3100195"/>
                </a:cubicBezTo>
                <a:cubicBezTo>
                  <a:pt x="1886056" y="3099774"/>
                  <a:pt x="1887914" y="3099039"/>
                  <a:pt x="1891675" y="3098824"/>
                </a:cubicBezTo>
                <a:cubicBezTo>
                  <a:pt x="1891631" y="3097568"/>
                  <a:pt x="1887848" y="3097155"/>
                  <a:pt x="1884087" y="3097371"/>
                </a:cubicBezTo>
                <a:close/>
                <a:moveTo>
                  <a:pt x="7001009" y="3095616"/>
                </a:moveTo>
                <a:cubicBezTo>
                  <a:pt x="6992512" y="3098953"/>
                  <a:pt x="6992413" y="3096108"/>
                  <a:pt x="6983915" y="3099444"/>
                </a:cubicBezTo>
                <a:cubicBezTo>
                  <a:pt x="6983915" y="3099444"/>
                  <a:pt x="6975319" y="3099936"/>
                  <a:pt x="6975219" y="3097092"/>
                </a:cubicBezTo>
                <a:cubicBezTo>
                  <a:pt x="6966625" y="3097583"/>
                  <a:pt x="6966724" y="3100429"/>
                  <a:pt x="6975319" y="3099936"/>
                </a:cubicBezTo>
                <a:cubicBezTo>
                  <a:pt x="6975319" y="3099936"/>
                  <a:pt x="6983915" y="3099444"/>
                  <a:pt x="6983915" y="3099444"/>
                </a:cubicBezTo>
                <a:cubicBezTo>
                  <a:pt x="6984015" y="3102290"/>
                  <a:pt x="6992710" y="3104643"/>
                  <a:pt x="7001406" y="3106996"/>
                </a:cubicBezTo>
                <a:cubicBezTo>
                  <a:pt x="7001406" y="3106996"/>
                  <a:pt x="7001406" y="3106996"/>
                  <a:pt x="7001306" y="3104151"/>
                </a:cubicBezTo>
                <a:cubicBezTo>
                  <a:pt x="7001406" y="3106996"/>
                  <a:pt x="7001406" y="3106996"/>
                  <a:pt x="7010000" y="3106505"/>
                </a:cubicBezTo>
                <a:cubicBezTo>
                  <a:pt x="7001506" y="3109842"/>
                  <a:pt x="7018696" y="3108859"/>
                  <a:pt x="7010100" y="3109350"/>
                </a:cubicBezTo>
                <a:cubicBezTo>
                  <a:pt x="7010149" y="3110773"/>
                  <a:pt x="7014473" y="3111238"/>
                  <a:pt x="7018771" y="3110993"/>
                </a:cubicBezTo>
                <a:cubicBezTo>
                  <a:pt x="7023069" y="3110747"/>
                  <a:pt x="7027343" y="3109789"/>
                  <a:pt x="7027293" y="3108367"/>
                </a:cubicBezTo>
                <a:cubicBezTo>
                  <a:pt x="7027194" y="3105522"/>
                  <a:pt x="7027194" y="3105522"/>
                  <a:pt x="7018498" y="3103168"/>
                </a:cubicBezTo>
                <a:cubicBezTo>
                  <a:pt x="7009901" y="3103659"/>
                  <a:pt x="7009901" y="3103659"/>
                  <a:pt x="7009901" y="3103659"/>
                </a:cubicBezTo>
                <a:cubicBezTo>
                  <a:pt x="7009901" y="3103659"/>
                  <a:pt x="7009901" y="3103659"/>
                  <a:pt x="7001306" y="3104151"/>
                </a:cubicBezTo>
                <a:cubicBezTo>
                  <a:pt x="7001208" y="3101306"/>
                  <a:pt x="7001108" y="3098462"/>
                  <a:pt x="7001009" y="3095616"/>
                </a:cubicBezTo>
                <a:close/>
                <a:moveTo>
                  <a:pt x="2290786" y="3095616"/>
                </a:moveTo>
                <a:cubicBezTo>
                  <a:pt x="2282288" y="3098953"/>
                  <a:pt x="2282189" y="3096108"/>
                  <a:pt x="2273691" y="3099444"/>
                </a:cubicBezTo>
                <a:cubicBezTo>
                  <a:pt x="2273691" y="3099444"/>
                  <a:pt x="2265095" y="3099936"/>
                  <a:pt x="2264995" y="3097092"/>
                </a:cubicBezTo>
                <a:cubicBezTo>
                  <a:pt x="2256401" y="3097583"/>
                  <a:pt x="2256500" y="3100429"/>
                  <a:pt x="2265095" y="3099936"/>
                </a:cubicBezTo>
                <a:cubicBezTo>
                  <a:pt x="2265095" y="3099936"/>
                  <a:pt x="2273691" y="3099444"/>
                  <a:pt x="2273691" y="3099444"/>
                </a:cubicBezTo>
                <a:cubicBezTo>
                  <a:pt x="2273791" y="3102290"/>
                  <a:pt x="2282486" y="3104643"/>
                  <a:pt x="2291182" y="3106996"/>
                </a:cubicBezTo>
                <a:cubicBezTo>
                  <a:pt x="2291182" y="3106996"/>
                  <a:pt x="2291182" y="3106996"/>
                  <a:pt x="2291083" y="3104151"/>
                </a:cubicBezTo>
                <a:cubicBezTo>
                  <a:pt x="2291182" y="3106996"/>
                  <a:pt x="2291182" y="3106996"/>
                  <a:pt x="2299777" y="3106505"/>
                </a:cubicBezTo>
                <a:cubicBezTo>
                  <a:pt x="2291282" y="3109842"/>
                  <a:pt x="2308473" y="3108859"/>
                  <a:pt x="2299876" y="3109350"/>
                </a:cubicBezTo>
                <a:cubicBezTo>
                  <a:pt x="2299926" y="3110773"/>
                  <a:pt x="2304249" y="3111238"/>
                  <a:pt x="2308548" y="3110993"/>
                </a:cubicBezTo>
                <a:cubicBezTo>
                  <a:pt x="2312845" y="3110747"/>
                  <a:pt x="2317119" y="3109789"/>
                  <a:pt x="2317069" y="3108367"/>
                </a:cubicBezTo>
                <a:cubicBezTo>
                  <a:pt x="2316970" y="3105522"/>
                  <a:pt x="2316970" y="3105522"/>
                  <a:pt x="2308274" y="3103168"/>
                </a:cubicBezTo>
                <a:cubicBezTo>
                  <a:pt x="2299677" y="3103659"/>
                  <a:pt x="2299677" y="3103659"/>
                  <a:pt x="2299677" y="3103659"/>
                </a:cubicBezTo>
                <a:cubicBezTo>
                  <a:pt x="2299677" y="3103659"/>
                  <a:pt x="2299677" y="3103659"/>
                  <a:pt x="2291083" y="3104151"/>
                </a:cubicBezTo>
                <a:cubicBezTo>
                  <a:pt x="2290984" y="3101306"/>
                  <a:pt x="2290884" y="3098462"/>
                  <a:pt x="2290786" y="3095616"/>
                </a:cubicBezTo>
                <a:close/>
                <a:moveTo>
                  <a:pt x="6483540" y="3093525"/>
                </a:moveTo>
                <a:cubicBezTo>
                  <a:pt x="6484129" y="3095457"/>
                  <a:pt x="6485398" y="3094821"/>
                  <a:pt x="6485398" y="3094821"/>
                </a:cubicBezTo>
                <a:cubicBezTo>
                  <a:pt x="6484718" y="3097388"/>
                  <a:pt x="6484718" y="3097388"/>
                  <a:pt x="6483450" y="3098024"/>
                </a:cubicBezTo>
                <a:cubicBezTo>
                  <a:pt x="6484039" y="3099955"/>
                  <a:pt x="6482770" y="3100590"/>
                  <a:pt x="6482770" y="3100590"/>
                </a:cubicBezTo>
                <a:lnTo>
                  <a:pt x="6477711" y="3107066"/>
                </a:lnTo>
                <a:lnTo>
                  <a:pt x="6472450" y="3107805"/>
                </a:lnTo>
                <a:lnTo>
                  <a:pt x="6464526" y="3107603"/>
                </a:lnTo>
                <a:lnTo>
                  <a:pt x="6464003" y="3096623"/>
                </a:lnTo>
                <a:cubicBezTo>
                  <a:pt x="6472797" y="3096675"/>
                  <a:pt x="6476015" y="3092838"/>
                  <a:pt x="6483540" y="3093525"/>
                </a:cubicBezTo>
                <a:close/>
                <a:moveTo>
                  <a:pt x="1773316" y="3093525"/>
                </a:moveTo>
                <a:cubicBezTo>
                  <a:pt x="1773905" y="3095457"/>
                  <a:pt x="1775174" y="3094821"/>
                  <a:pt x="1775174" y="3094821"/>
                </a:cubicBezTo>
                <a:cubicBezTo>
                  <a:pt x="1774495" y="3097388"/>
                  <a:pt x="1774495" y="3097388"/>
                  <a:pt x="1773226" y="3098024"/>
                </a:cubicBezTo>
                <a:cubicBezTo>
                  <a:pt x="1773815" y="3099955"/>
                  <a:pt x="1772546" y="3100590"/>
                  <a:pt x="1772546" y="3100590"/>
                </a:cubicBezTo>
                <a:lnTo>
                  <a:pt x="1767487" y="3107066"/>
                </a:lnTo>
                <a:lnTo>
                  <a:pt x="1762226" y="3107805"/>
                </a:lnTo>
                <a:lnTo>
                  <a:pt x="1754302" y="3107603"/>
                </a:lnTo>
                <a:lnTo>
                  <a:pt x="1753779" y="3096623"/>
                </a:lnTo>
                <a:cubicBezTo>
                  <a:pt x="1762573" y="3096675"/>
                  <a:pt x="1765791" y="3092838"/>
                  <a:pt x="1773316" y="3093525"/>
                </a:cubicBezTo>
                <a:close/>
                <a:moveTo>
                  <a:pt x="6687752" y="3088379"/>
                </a:moveTo>
                <a:cubicBezTo>
                  <a:pt x="6670903" y="3089342"/>
                  <a:pt x="6687944" y="3093902"/>
                  <a:pt x="6671095" y="3094866"/>
                </a:cubicBezTo>
                <a:cubicBezTo>
                  <a:pt x="6671289" y="3100388"/>
                  <a:pt x="6679809" y="3102668"/>
                  <a:pt x="6688233" y="3102185"/>
                </a:cubicBezTo>
                <a:cubicBezTo>
                  <a:pt x="6688233" y="3102185"/>
                  <a:pt x="6696753" y="3104466"/>
                  <a:pt x="6696753" y="3104466"/>
                </a:cubicBezTo>
                <a:cubicBezTo>
                  <a:pt x="6696850" y="3107228"/>
                  <a:pt x="6696850" y="3107228"/>
                  <a:pt x="6705371" y="3109506"/>
                </a:cubicBezTo>
                <a:cubicBezTo>
                  <a:pt x="6705371" y="3109506"/>
                  <a:pt x="6705371" y="3109506"/>
                  <a:pt x="6713794" y="3109025"/>
                </a:cubicBezTo>
                <a:cubicBezTo>
                  <a:pt x="6713698" y="3106263"/>
                  <a:pt x="6713602" y="3103503"/>
                  <a:pt x="6713505" y="3100740"/>
                </a:cubicBezTo>
                <a:cubicBezTo>
                  <a:pt x="6705082" y="3101223"/>
                  <a:pt x="6696657" y="3101705"/>
                  <a:pt x="6696657" y="3101705"/>
                </a:cubicBezTo>
                <a:cubicBezTo>
                  <a:pt x="6696657" y="3101705"/>
                  <a:pt x="6696657" y="3101705"/>
                  <a:pt x="6696561" y="3098943"/>
                </a:cubicBezTo>
                <a:cubicBezTo>
                  <a:pt x="6688041" y="3096663"/>
                  <a:pt x="6687848" y="3091141"/>
                  <a:pt x="6687752" y="3088379"/>
                </a:cubicBezTo>
                <a:close/>
                <a:moveTo>
                  <a:pt x="1977528" y="3088379"/>
                </a:moveTo>
                <a:cubicBezTo>
                  <a:pt x="1960679" y="3089342"/>
                  <a:pt x="1977720" y="3093902"/>
                  <a:pt x="1960872" y="3094866"/>
                </a:cubicBezTo>
                <a:cubicBezTo>
                  <a:pt x="1961065" y="3100388"/>
                  <a:pt x="1969585" y="3102668"/>
                  <a:pt x="1978009" y="3102185"/>
                </a:cubicBezTo>
                <a:cubicBezTo>
                  <a:pt x="1978009" y="3102185"/>
                  <a:pt x="1986530" y="3104466"/>
                  <a:pt x="1986530" y="3104466"/>
                </a:cubicBezTo>
                <a:cubicBezTo>
                  <a:pt x="1986626" y="3107228"/>
                  <a:pt x="1986626" y="3107228"/>
                  <a:pt x="1995147" y="3109506"/>
                </a:cubicBezTo>
                <a:cubicBezTo>
                  <a:pt x="1995147" y="3109506"/>
                  <a:pt x="1995147" y="3109506"/>
                  <a:pt x="2003570" y="3109025"/>
                </a:cubicBezTo>
                <a:cubicBezTo>
                  <a:pt x="2003474" y="3106263"/>
                  <a:pt x="2003378" y="3103503"/>
                  <a:pt x="2003282" y="3100740"/>
                </a:cubicBezTo>
                <a:cubicBezTo>
                  <a:pt x="1994858" y="3101223"/>
                  <a:pt x="1986433" y="3101705"/>
                  <a:pt x="1986433" y="3101705"/>
                </a:cubicBezTo>
                <a:cubicBezTo>
                  <a:pt x="1986433" y="3101705"/>
                  <a:pt x="1986433" y="3101705"/>
                  <a:pt x="1986337" y="3098943"/>
                </a:cubicBezTo>
                <a:cubicBezTo>
                  <a:pt x="1977817" y="3096663"/>
                  <a:pt x="1977625" y="3091141"/>
                  <a:pt x="1977528" y="3088379"/>
                </a:cubicBezTo>
                <a:close/>
                <a:moveTo>
                  <a:pt x="7469097" y="3086103"/>
                </a:moveTo>
                <a:cubicBezTo>
                  <a:pt x="7469097" y="3086103"/>
                  <a:pt x="7469097" y="3086103"/>
                  <a:pt x="7477442" y="3094023"/>
                </a:cubicBezTo>
                <a:cubicBezTo>
                  <a:pt x="7477442" y="3094023"/>
                  <a:pt x="7478254" y="3088391"/>
                  <a:pt x="7478254" y="3088391"/>
                </a:cubicBezTo>
                <a:cubicBezTo>
                  <a:pt x="7469097" y="3086103"/>
                  <a:pt x="7469097" y="3086103"/>
                  <a:pt x="7469097" y="3086103"/>
                </a:cubicBezTo>
                <a:close/>
                <a:moveTo>
                  <a:pt x="2758873" y="3086103"/>
                </a:moveTo>
                <a:cubicBezTo>
                  <a:pt x="2758873" y="3086103"/>
                  <a:pt x="2758873" y="3086103"/>
                  <a:pt x="2767218" y="3094023"/>
                </a:cubicBezTo>
                <a:cubicBezTo>
                  <a:pt x="2767218" y="3094023"/>
                  <a:pt x="2768030" y="3088391"/>
                  <a:pt x="2768030" y="3088391"/>
                </a:cubicBezTo>
                <a:cubicBezTo>
                  <a:pt x="2758873" y="3086103"/>
                  <a:pt x="2758873" y="3086103"/>
                  <a:pt x="2758873" y="3086103"/>
                </a:cubicBezTo>
                <a:close/>
                <a:moveTo>
                  <a:pt x="6517976" y="3084003"/>
                </a:moveTo>
                <a:cubicBezTo>
                  <a:pt x="6509953" y="3084463"/>
                  <a:pt x="6510052" y="3087274"/>
                  <a:pt x="6502029" y="3087733"/>
                </a:cubicBezTo>
                <a:cubicBezTo>
                  <a:pt x="6510149" y="3090085"/>
                  <a:pt x="6510247" y="3092897"/>
                  <a:pt x="6518466" y="3098062"/>
                </a:cubicBezTo>
                <a:cubicBezTo>
                  <a:pt x="6522428" y="3096426"/>
                  <a:pt x="6522355" y="3094317"/>
                  <a:pt x="6521267" y="3091914"/>
                </a:cubicBezTo>
                <a:cubicBezTo>
                  <a:pt x="6520179" y="3089512"/>
                  <a:pt x="6518073" y="3086814"/>
                  <a:pt x="6517976" y="3084003"/>
                </a:cubicBezTo>
                <a:close/>
                <a:moveTo>
                  <a:pt x="1807752" y="3084003"/>
                </a:moveTo>
                <a:cubicBezTo>
                  <a:pt x="1799729" y="3084463"/>
                  <a:pt x="1799828" y="3087274"/>
                  <a:pt x="1791805" y="3087733"/>
                </a:cubicBezTo>
                <a:cubicBezTo>
                  <a:pt x="1799925" y="3090085"/>
                  <a:pt x="1800023" y="3092897"/>
                  <a:pt x="1808242" y="3098062"/>
                </a:cubicBezTo>
                <a:cubicBezTo>
                  <a:pt x="1812205" y="3096426"/>
                  <a:pt x="1812131" y="3094317"/>
                  <a:pt x="1811043" y="3091914"/>
                </a:cubicBezTo>
                <a:cubicBezTo>
                  <a:pt x="1809956" y="3089512"/>
                  <a:pt x="1807849" y="3086814"/>
                  <a:pt x="1807752" y="3084003"/>
                </a:cubicBezTo>
                <a:close/>
                <a:moveTo>
                  <a:pt x="6654054" y="3083308"/>
                </a:moveTo>
                <a:cubicBezTo>
                  <a:pt x="6648658" y="3083568"/>
                  <a:pt x="6643622" y="3085024"/>
                  <a:pt x="6643731" y="3088130"/>
                </a:cubicBezTo>
                <a:cubicBezTo>
                  <a:pt x="6652852" y="3090375"/>
                  <a:pt x="6652755" y="3087614"/>
                  <a:pt x="6661879" y="3089859"/>
                </a:cubicBezTo>
                <a:cubicBezTo>
                  <a:pt x="6666343" y="3088220"/>
                  <a:pt x="6667422" y="3086775"/>
                  <a:pt x="6666536" y="3085659"/>
                </a:cubicBezTo>
                <a:cubicBezTo>
                  <a:pt x="6665206" y="3083984"/>
                  <a:pt x="6659450" y="3083048"/>
                  <a:pt x="6654054" y="3083308"/>
                </a:cubicBezTo>
                <a:close/>
                <a:moveTo>
                  <a:pt x="1943830" y="3083308"/>
                </a:moveTo>
                <a:cubicBezTo>
                  <a:pt x="1938435" y="3083568"/>
                  <a:pt x="1933399" y="3085024"/>
                  <a:pt x="1933507" y="3088130"/>
                </a:cubicBezTo>
                <a:cubicBezTo>
                  <a:pt x="1942628" y="3090375"/>
                  <a:pt x="1942532" y="3087614"/>
                  <a:pt x="1951655" y="3089859"/>
                </a:cubicBezTo>
                <a:cubicBezTo>
                  <a:pt x="1956119" y="3088220"/>
                  <a:pt x="1957198" y="3086775"/>
                  <a:pt x="1956313" y="3085659"/>
                </a:cubicBezTo>
                <a:cubicBezTo>
                  <a:pt x="1954982" y="3083984"/>
                  <a:pt x="1949226" y="3083048"/>
                  <a:pt x="1943830" y="3083308"/>
                </a:cubicBezTo>
                <a:close/>
                <a:moveTo>
                  <a:pt x="6882469" y="3083279"/>
                </a:moveTo>
                <a:cubicBezTo>
                  <a:pt x="6874290" y="3086514"/>
                  <a:pt x="6866114" y="3089748"/>
                  <a:pt x="6857936" y="3092983"/>
                </a:cubicBezTo>
                <a:cubicBezTo>
                  <a:pt x="6857961" y="3093673"/>
                  <a:pt x="6859530" y="3094102"/>
                  <a:pt x="6861998" y="3094307"/>
                </a:cubicBezTo>
                <a:cubicBezTo>
                  <a:pt x="6869403" y="3094922"/>
                  <a:pt x="6884898" y="3093517"/>
                  <a:pt x="6891031" y="3091089"/>
                </a:cubicBezTo>
                <a:cubicBezTo>
                  <a:pt x="6890936" y="3088328"/>
                  <a:pt x="6890743" y="3082806"/>
                  <a:pt x="6882469" y="3083279"/>
                </a:cubicBezTo>
                <a:close/>
                <a:moveTo>
                  <a:pt x="2172245" y="3083279"/>
                </a:moveTo>
                <a:cubicBezTo>
                  <a:pt x="2164067" y="3086514"/>
                  <a:pt x="2155891" y="3089748"/>
                  <a:pt x="2147712" y="3092983"/>
                </a:cubicBezTo>
                <a:cubicBezTo>
                  <a:pt x="2147737" y="3093673"/>
                  <a:pt x="2149306" y="3094102"/>
                  <a:pt x="2151774" y="3094307"/>
                </a:cubicBezTo>
                <a:cubicBezTo>
                  <a:pt x="2159179" y="3094922"/>
                  <a:pt x="2174674" y="3093517"/>
                  <a:pt x="2180808" y="3091089"/>
                </a:cubicBezTo>
                <a:cubicBezTo>
                  <a:pt x="2180712" y="3088328"/>
                  <a:pt x="2180520" y="3082806"/>
                  <a:pt x="2172245" y="3083279"/>
                </a:cubicBezTo>
                <a:close/>
                <a:moveTo>
                  <a:pt x="6466429" y="3080886"/>
                </a:moveTo>
                <a:lnTo>
                  <a:pt x="6466955" y="3080893"/>
                </a:lnTo>
                <a:lnTo>
                  <a:pt x="6464952" y="3084529"/>
                </a:lnTo>
                <a:cubicBezTo>
                  <a:pt x="6463620" y="3086379"/>
                  <a:pt x="6461815" y="3088255"/>
                  <a:pt x="6459107" y="3090168"/>
                </a:cubicBezTo>
                <a:lnTo>
                  <a:pt x="6457466" y="3084433"/>
                </a:lnTo>
                <a:lnTo>
                  <a:pt x="6460573" y="3082619"/>
                </a:lnTo>
                <a:cubicBezTo>
                  <a:pt x="6462123" y="3081831"/>
                  <a:pt x="6463942" y="3081203"/>
                  <a:pt x="6466429" y="3080886"/>
                </a:cubicBezTo>
                <a:close/>
                <a:moveTo>
                  <a:pt x="1756205" y="3080886"/>
                </a:moveTo>
                <a:lnTo>
                  <a:pt x="1756732" y="3080893"/>
                </a:lnTo>
                <a:lnTo>
                  <a:pt x="1754728" y="3084529"/>
                </a:lnTo>
                <a:cubicBezTo>
                  <a:pt x="1753396" y="3086379"/>
                  <a:pt x="1751592" y="3088255"/>
                  <a:pt x="1748883" y="3090168"/>
                </a:cubicBezTo>
                <a:lnTo>
                  <a:pt x="1747243" y="3084433"/>
                </a:lnTo>
                <a:lnTo>
                  <a:pt x="1750349" y="3082619"/>
                </a:lnTo>
                <a:cubicBezTo>
                  <a:pt x="1751899" y="3081831"/>
                  <a:pt x="1753718" y="3081203"/>
                  <a:pt x="1756205" y="3080886"/>
                </a:cubicBezTo>
                <a:close/>
                <a:moveTo>
                  <a:pt x="5055630" y="3080634"/>
                </a:moveTo>
                <a:cubicBezTo>
                  <a:pt x="5052769" y="3081807"/>
                  <a:pt x="5055134" y="3087066"/>
                  <a:pt x="5053227" y="3087848"/>
                </a:cubicBezTo>
                <a:cubicBezTo>
                  <a:pt x="5053698" y="3089732"/>
                  <a:pt x="5054654" y="3089341"/>
                  <a:pt x="5054181" y="3087458"/>
                </a:cubicBezTo>
                <a:cubicBezTo>
                  <a:pt x="5056559" y="3088559"/>
                  <a:pt x="5058466" y="3087777"/>
                  <a:pt x="5060362" y="3091153"/>
                </a:cubicBezTo>
                <a:cubicBezTo>
                  <a:pt x="5061198" y="3090291"/>
                  <a:pt x="5061409" y="3089297"/>
                  <a:pt x="5061235" y="3088266"/>
                </a:cubicBezTo>
                <a:cubicBezTo>
                  <a:pt x="5060708" y="3085172"/>
                  <a:pt x="5056699" y="3081753"/>
                  <a:pt x="5055630" y="3080634"/>
                </a:cubicBezTo>
                <a:close/>
                <a:moveTo>
                  <a:pt x="345405" y="3080634"/>
                </a:moveTo>
                <a:cubicBezTo>
                  <a:pt x="342545" y="3081807"/>
                  <a:pt x="344910" y="3087066"/>
                  <a:pt x="343004" y="3087848"/>
                </a:cubicBezTo>
                <a:cubicBezTo>
                  <a:pt x="343474" y="3089732"/>
                  <a:pt x="344428" y="3089341"/>
                  <a:pt x="343956" y="3087458"/>
                </a:cubicBezTo>
                <a:cubicBezTo>
                  <a:pt x="346335" y="3088559"/>
                  <a:pt x="348242" y="3087777"/>
                  <a:pt x="350138" y="3091153"/>
                </a:cubicBezTo>
                <a:cubicBezTo>
                  <a:pt x="350974" y="3090291"/>
                  <a:pt x="351185" y="3089297"/>
                  <a:pt x="351009" y="3088266"/>
                </a:cubicBezTo>
                <a:cubicBezTo>
                  <a:pt x="350483" y="3085172"/>
                  <a:pt x="346474" y="3081753"/>
                  <a:pt x="345405" y="3080634"/>
                </a:cubicBezTo>
                <a:close/>
                <a:moveTo>
                  <a:pt x="8627419" y="3075683"/>
                </a:moveTo>
                <a:cubicBezTo>
                  <a:pt x="8626946" y="3080577"/>
                  <a:pt x="8644733" y="3074055"/>
                  <a:pt x="8643786" y="3083843"/>
                </a:cubicBezTo>
                <a:cubicBezTo>
                  <a:pt x="8643786" y="3083843"/>
                  <a:pt x="8644260" y="3078949"/>
                  <a:pt x="8644260" y="3078949"/>
                </a:cubicBezTo>
                <a:lnTo>
                  <a:pt x="8650579" y="3093673"/>
                </a:lnTo>
                <a:lnTo>
                  <a:pt x="8640936" y="3095979"/>
                </a:lnTo>
                <a:cubicBezTo>
                  <a:pt x="8640936" y="3095979"/>
                  <a:pt x="8640936" y="3095979"/>
                  <a:pt x="8639840" y="3091875"/>
                </a:cubicBezTo>
                <a:cubicBezTo>
                  <a:pt x="8638743" y="3087770"/>
                  <a:pt x="8638743" y="3087770"/>
                  <a:pt x="8637646" y="3083667"/>
                </a:cubicBezTo>
                <a:cubicBezTo>
                  <a:pt x="8627064" y="3086197"/>
                  <a:pt x="8625966" y="3082092"/>
                  <a:pt x="8625966" y="3082092"/>
                </a:cubicBezTo>
                <a:lnTo>
                  <a:pt x="8624897" y="3078091"/>
                </a:lnTo>
                <a:lnTo>
                  <a:pt x="8626130" y="3077925"/>
                </a:lnTo>
                <a:cubicBezTo>
                  <a:pt x="8627301" y="3076906"/>
                  <a:pt x="8627419" y="3075683"/>
                  <a:pt x="8627419" y="3075683"/>
                </a:cubicBezTo>
                <a:close/>
                <a:moveTo>
                  <a:pt x="6670413" y="3075285"/>
                </a:moveTo>
                <a:cubicBezTo>
                  <a:pt x="6670518" y="3078297"/>
                  <a:pt x="6670518" y="3078297"/>
                  <a:pt x="6670518" y="3078297"/>
                </a:cubicBezTo>
                <a:cubicBezTo>
                  <a:pt x="6674332" y="3079588"/>
                  <a:pt x="6676238" y="3080233"/>
                  <a:pt x="6678132" y="3080503"/>
                </a:cubicBezTo>
                <a:cubicBezTo>
                  <a:pt x="6680025" y="3080772"/>
                  <a:pt x="6681906" y="3080664"/>
                  <a:pt x="6685667" y="3080449"/>
                </a:cubicBezTo>
                <a:cubicBezTo>
                  <a:pt x="6685562" y="3077437"/>
                  <a:pt x="6685457" y="3074424"/>
                  <a:pt x="6670413" y="3075285"/>
                </a:cubicBezTo>
                <a:close/>
                <a:moveTo>
                  <a:pt x="1960189" y="3075285"/>
                </a:moveTo>
                <a:cubicBezTo>
                  <a:pt x="1960295" y="3078297"/>
                  <a:pt x="1960295" y="3078297"/>
                  <a:pt x="1960295" y="3078297"/>
                </a:cubicBezTo>
                <a:cubicBezTo>
                  <a:pt x="1964108" y="3079588"/>
                  <a:pt x="1966015" y="3080233"/>
                  <a:pt x="1967909" y="3080503"/>
                </a:cubicBezTo>
                <a:cubicBezTo>
                  <a:pt x="1969801" y="3080772"/>
                  <a:pt x="1971683" y="3080664"/>
                  <a:pt x="1975444" y="3080449"/>
                </a:cubicBezTo>
                <a:cubicBezTo>
                  <a:pt x="1975338" y="3077437"/>
                  <a:pt x="1975234" y="3074424"/>
                  <a:pt x="1960189" y="3075285"/>
                </a:cubicBezTo>
                <a:close/>
                <a:moveTo>
                  <a:pt x="6940000" y="3068921"/>
                </a:moveTo>
                <a:cubicBezTo>
                  <a:pt x="6940092" y="3071532"/>
                  <a:pt x="6931658" y="3074630"/>
                  <a:pt x="6923224" y="3077729"/>
                </a:cubicBezTo>
                <a:cubicBezTo>
                  <a:pt x="6914700" y="3078217"/>
                  <a:pt x="6914700" y="3078217"/>
                  <a:pt x="6914700" y="3078217"/>
                </a:cubicBezTo>
                <a:cubicBezTo>
                  <a:pt x="6914700" y="3078217"/>
                  <a:pt x="6923315" y="3080339"/>
                  <a:pt x="6923315" y="3080339"/>
                </a:cubicBezTo>
                <a:cubicBezTo>
                  <a:pt x="6923315" y="3080339"/>
                  <a:pt x="6931930" y="3082463"/>
                  <a:pt x="6948980" y="3081488"/>
                </a:cubicBezTo>
                <a:cubicBezTo>
                  <a:pt x="6948980" y="3081488"/>
                  <a:pt x="6948888" y="3078876"/>
                  <a:pt x="6948798" y="3076267"/>
                </a:cubicBezTo>
                <a:cubicBezTo>
                  <a:pt x="6957413" y="3078389"/>
                  <a:pt x="6957323" y="3075779"/>
                  <a:pt x="6965756" y="3072679"/>
                </a:cubicBezTo>
                <a:cubicBezTo>
                  <a:pt x="6965665" y="3070070"/>
                  <a:pt x="6940182" y="3074142"/>
                  <a:pt x="6940000" y="3068921"/>
                </a:cubicBezTo>
                <a:close/>
                <a:moveTo>
                  <a:pt x="2229776" y="3068921"/>
                </a:moveTo>
                <a:cubicBezTo>
                  <a:pt x="2229868" y="3071532"/>
                  <a:pt x="2221434" y="3074630"/>
                  <a:pt x="2213000" y="3077729"/>
                </a:cubicBezTo>
                <a:cubicBezTo>
                  <a:pt x="2204476" y="3078217"/>
                  <a:pt x="2204476" y="3078217"/>
                  <a:pt x="2204476" y="3078217"/>
                </a:cubicBezTo>
                <a:cubicBezTo>
                  <a:pt x="2204476" y="3078217"/>
                  <a:pt x="2213091" y="3080339"/>
                  <a:pt x="2213091" y="3080339"/>
                </a:cubicBezTo>
                <a:cubicBezTo>
                  <a:pt x="2213091" y="3080339"/>
                  <a:pt x="2221707" y="3082463"/>
                  <a:pt x="2238756" y="3081488"/>
                </a:cubicBezTo>
                <a:cubicBezTo>
                  <a:pt x="2238756" y="3081488"/>
                  <a:pt x="2238665" y="3078876"/>
                  <a:pt x="2238574" y="3076267"/>
                </a:cubicBezTo>
                <a:cubicBezTo>
                  <a:pt x="2247189" y="3078389"/>
                  <a:pt x="2247099" y="3075779"/>
                  <a:pt x="2255532" y="3072679"/>
                </a:cubicBezTo>
                <a:cubicBezTo>
                  <a:pt x="2255441" y="3070070"/>
                  <a:pt x="2229959" y="3074142"/>
                  <a:pt x="2229776" y="3068921"/>
                </a:cubicBezTo>
                <a:close/>
                <a:moveTo>
                  <a:pt x="7021368" y="3068166"/>
                </a:moveTo>
                <a:cubicBezTo>
                  <a:pt x="7019099" y="3067919"/>
                  <a:pt x="7016842" y="3068048"/>
                  <a:pt x="7016894" y="3069553"/>
                </a:cubicBezTo>
                <a:cubicBezTo>
                  <a:pt x="7007870" y="3070070"/>
                  <a:pt x="7007870" y="3070070"/>
                  <a:pt x="7007870" y="3070070"/>
                </a:cubicBezTo>
                <a:cubicBezTo>
                  <a:pt x="7007922" y="3071577"/>
                  <a:pt x="7007949" y="3072329"/>
                  <a:pt x="7009089" y="3072642"/>
                </a:cubicBezTo>
                <a:cubicBezTo>
                  <a:pt x="7010231" y="3072954"/>
                  <a:pt x="7012487" y="3072825"/>
                  <a:pt x="7017000" y="3072566"/>
                </a:cubicBezTo>
                <a:cubicBezTo>
                  <a:pt x="7017000" y="3072566"/>
                  <a:pt x="7017000" y="3072566"/>
                  <a:pt x="7025921" y="3069038"/>
                </a:cubicBezTo>
                <a:cubicBezTo>
                  <a:pt x="7025921" y="3069038"/>
                  <a:pt x="7023638" y="3068414"/>
                  <a:pt x="7021368" y="3068166"/>
                </a:cubicBezTo>
                <a:close/>
                <a:moveTo>
                  <a:pt x="2311144" y="3068166"/>
                </a:moveTo>
                <a:cubicBezTo>
                  <a:pt x="2308875" y="3067919"/>
                  <a:pt x="2306618" y="3068048"/>
                  <a:pt x="2306670" y="3069553"/>
                </a:cubicBezTo>
                <a:cubicBezTo>
                  <a:pt x="2297646" y="3070070"/>
                  <a:pt x="2297646" y="3070070"/>
                  <a:pt x="2297646" y="3070070"/>
                </a:cubicBezTo>
                <a:cubicBezTo>
                  <a:pt x="2297698" y="3071577"/>
                  <a:pt x="2297725" y="3072329"/>
                  <a:pt x="2298865" y="3072642"/>
                </a:cubicBezTo>
                <a:cubicBezTo>
                  <a:pt x="2300007" y="3072954"/>
                  <a:pt x="2302263" y="3072825"/>
                  <a:pt x="2306776" y="3072566"/>
                </a:cubicBezTo>
                <a:cubicBezTo>
                  <a:pt x="2306776" y="3072566"/>
                  <a:pt x="2306776" y="3072566"/>
                  <a:pt x="2315697" y="3069038"/>
                </a:cubicBezTo>
                <a:cubicBezTo>
                  <a:pt x="2315697" y="3069038"/>
                  <a:pt x="2313414" y="3068414"/>
                  <a:pt x="2311144" y="3068166"/>
                </a:cubicBezTo>
                <a:close/>
                <a:moveTo>
                  <a:pt x="4931338" y="3063992"/>
                </a:moveTo>
                <a:cubicBezTo>
                  <a:pt x="4922325" y="3064411"/>
                  <a:pt x="4913864" y="3070189"/>
                  <a:pt x="4914415" y="3075549"/>
                </a:cubicBezTo>
                <a:cubicBezTo>
                  <a:pt x="4914968" y="3080909"/>
                  <a:pt x="4914968" y="3080909"/>
                  <a:pt x="4914968" y="3080909"/>
                </a:cubicBezTo>
                <a:cubicBezTo>
                  <a:pt x="4923429" y="3075130"/>
                  <a:pt x="4932441" y="3074710"/>
                  <a:pt x="4931338" y="3063992"/>
                </a:cubicBezTo>
                <a:close/>
                <a:moveTo>
                  <a:pt x="6990288" y="3063026"/>
                </a:moveTo>
                <a:cubicBezTo>
                  <a:pt x="6973742" y="3063972"/>
                  <a:pt x="6973834" y="3066651"/>
                  <a:pt x="6965653" y="3069801"/>
                </a:cubicBezTo>
                <a:cubicBezTo>
                  <a:pt x="6965747" y="3072479"/>
                  <a:pt x="6973928" y="3069329"/>
                  <a:pt x="6982201" y="3068855"/>
                </a:cubicBezTo>
                <a:cubicBezTo>
                  <a:pt x="6974022" y="3072006"/>
                  <a:pt x="6974114" y="3074683"/>
                  <a:pt x="6965841" y="3075156"/>
                </a:cubicBezTo>
                <a:cubicBezTo>
                  <a:pt x="6965887" y="3076496"/>
                  <a:pt x="6967985" y="3077214"/>
                  <a:pt x="6971104" y="3077497"/>
                </a:cubicBezTo>
                <a:cubicBezTo>
                  <a:pt x="6980460" y="3078345"/>
                  <a:pt x="6999006" y="3075273"/>
                  <a:pt x="6998936" y="3073263"/>
                </a:cubicBezTo>
                <a:cubicBezTo>
                  <a:pt x="6998842" y="3070586"/>
                  <a:pt x="6998656" y="3065230"/>
                  <a:pt x="6990288" y="3063026"/>
                </a:cubicBezTo>
                <a:close/>
                <a:moveTo>
                  <a:pt x="2280064" y="3063026"/>
                </a:moveTo>
                <a:cubicBezTo>
                  <a:pt x="2263518" y="3063972"/>
                  <a:pt x="2263611" y="3066651"/>
                  <a:pt x="2255429" y="3069801"/>
                </a:cubicBezTo>
                <a:cubicBezTo>
                  <a:pt x="2255523" y="3072479"/>
                  <a:pt x="2263704" y="3069329"/>
                  <a:pt x="2271977" y="3068855"/>
                </a:cubicBezTo>
                <a:cubicBezTo>
                  <a:pt x="2263798" y="3072006"/>
                  <a:pt x="2263891" y="3074683"/>
                  <a:pt x="2255617" y="3075156"/>
                </a:cubicBezTo>
                <a:cubicBezTo>
                  <a:pt x="2255663" y="3076496"/>
                  <a:pt x="2257761" y="3077214"/>
                  <a:pt x="2260880" y="3077497"/>
                </a:cubicBezTo>
                <a:cubicBezTo>
                  <a:pt x="2270236" y="3078345"/>
                  <a:pt x="2288782" y="3075273"/>
                  <a:pt x="2288712" y="3073263"/>
                </a:cubicBezTo>
                <a:cubicBezTo>
                  <a:pt x="2288619" y="3070586"/>
                  <a:pt x="2288432" y="3065230"/>
                  <a:pt x="2280064" y="3063026"/>
                </a:cubicBezTo>
                <a:close/>
                <a:moveTo>
                  <a:pt x="7038403" y="3062349"/>
                </a:moveTo>
                <a:cubicBezTo>
                  <a:pt x="7035324" y="3063217"/>
                  <a:pt x="7033304" y="3064716"/>
                  <a:pt x="7033352" y="3066097"/>
                </a:cubicBezTo>
                <a:cubicBezTo>
                  <a:pt x="7033448" y="3068858"/>
                  <a:pt x="7033545" y="3071620"/>
                  <a:pt x="7033640" y="3074381"/>
                </a:cubicBezTo>
                <a:cubicBezTo>
                  <a:pt x="7033640" y="3074381"/>
                  <a:pt x="7029504" y="3074618"/>
                  <a:pt x="7025378" y="3075201"/>
                </a:cubicBezTo>
                <a:lnTo>
                  <a:pt x="7017985" y="3077809"/>
                </a:lnTo>
                <a:lnTo>
                  <a:pt x="7017174" y="3077587"/>
                </a:lnTo>
                <a:cubicBezTo>
                  <a:pt x="7008255" y="3081116"/>
                  <a:pt x="7017280" y="3080599"/>
                  <a:pt x="7017280" y="3080599"/>
                </a:cubicBezTo>
                <a:cubicBezTo>
                  <a:pt x="7017280" y="3080599"/>
                  <a:pt x="7017280" y="3080599"/>
                  <a:pt x="7026306" y="3080083"/>
                </a:cubicBezTo>
                <a:lnTo>
                  <a:pt x="7018697" y="3078003"/>
                </a:lnTo>
                <a:lnTo>
                  <a:pt x="7033738" y="3077143"/>
                </a:lnTo>
                <a:cubicBezTo>
                  <a:pt x="7042012" y="3076669"/>
                  <a:pt x="7033930" y="3082666"/>
                  <a:pt x="7042204" y="3082192"/>
                </a:cubicBezTo>
                <a:cubicBezTo>
                  <a:pt x="7050189" y="3073435"/>
                  <a:pt x="7049997" y="3067912"/>
                  <a:pt x="7049804" y="3062389"/>
                </a:cubicBezTo>
                <a:cubicBezTo>
                  <a:pt x="7045619" y="3061245"/>
                  <a:pt x="7041482" y="3061482"/>
                  <a:pt x="7038403" y="3062349"/>
                </a:cubicBezTo>
                <a:close/>
                <a:moveTo>
                  <a:pt x="2328179" y="3062349"/>
                </a:moveTo>
                <a:cubicBezTo>
                  <a:pt x="2325101" y="3063217"/>
                  <a:pt x="2323080" y="3064716"/>
                  <a:pt x="2323129" y="3066097"/>
                </a:cubicBezTo>
                <a:cubicBezTo>
                  <a:pt x="2323224" y="3068858"/>
                  <a:pt x="2323321" y="3071620"/>
                  <a:pt x="2323416" y="3074381"/>
                </a:cubicBezTo>
                <a:cubicBezTo>
                  <a:pt x="2323416" y="3074381"/>
                  <a:pt x="2319281" y="3074618"/>
                  <a:pt x="2315155" y="3075201"/>
                </a:cubicBezTo>
                <a:lnTo>
                  <a:pt x="2307762" y="3077809"/>
                </a:lnTo>
                <a:lnTo>
                  <a:pt x="2306951" y="3077587"/>
                </a:lnTo>
                <a:cubicBezTo>
                  <a:pt x="2298032" y="3081116"/>
                  <a:pt x="2307056" y="3080599"/>
                  <a:pt x="2307056" y="3080599"/>
                </a:cubicBezTo>
                <a:cubicBezTo>
                  <a:pt x="2307056" y="3080599"/>
                  <a:pt x="2307056" y="3080599"/>
                  <a:pt x="2316083" y="3080083"/>
                </a:cubicBezTo>
                <a:lnTo>
                  <a:pt x="2308474" y="3078003"/>
                </a:lnTo>
                <a:lnTo>
                  <a:pt x="2323514" y="3077143"/>
                </a:lnTo>
                <a:cubicBezTo>
                  <a:pt x="2331788" y="3076669"/>
                  <a:pt x="2323706" y="3082666"/>
                  <a:pt x="2331980" y="3082192"/>
                </a:cubicBezTo>
                <a:cubicBezTo>
                  <a:pt x="2339965" y="3073435"/>
                  <a:pt x="2339773" y="3067912"/>
                  <a:pt x="2339581" y="3062389"/>
                </a:cubicBezTo>
                <a:cubicBezTo>
                  <a:pt x="2335395" y="3061245"/>
                  <a:pt x="2331258" y="3061482"/>
                  <a:pt x="2328179" y="3062349"/>
                </a:cubicBezTo>
                <a:close/>
                <a:moveTo>
                  <a:pt x="5820286" y="3060701"/>
                </a:moveTo>
                <a:lnTo>
                  <a:pt x="5827650" y="3060725"/>
                </a:lnTo>
                <a:cubicBezTo>
                  <a:pt x="5829352" y="3061438"/>
                  <a:pt x="5830169" y="3062769"/>
                  <a:pt x="5830409" y="3064458"/>
                </a:cubicBezTo>
                <a:lnTo>
                  <a:pt x="5827883" y="3074881"/>
                </a:lnTo>
                <a:lnTo>
                  <a:pt x="5826330" y="3072083"/>
                </a:lnTo>
                <a:cubicBezTo>
                  <a:pt x="5825356" y="3068186"/>
                  <a:pt x="5824384" y="3064289"/>
                  <a:pt x="5820993" y="3063530"/>
                </a:cubicBezTo>
                <a:close/>
                <a:moveTo>
                  <a:pt x="1110062" y="3060701"/>
                </a:moveTo>
                <a:lnTo>
                  <a:pt x="1117425" y="3060725"/>
                </a:lnTo>
                <a:cubicBezTo>
                  <a:pt x="1119127" y="3061438"/>
                  <a:pt x="1119945" y="3062769"/>
                  <a:pt x="1120186" y="3064458"/>
                </a:cubicBezTo>
                <a:lnTo>
                  <a:pt x="1117658" y="3074881"/>
                </a:lnTo>
                <a:lnTo>
                  <a:pt x="1116106" y="3072083"/>
                </a:lnTo>
                <a:cubicBezTo>
                  <a:pt x="1115132" y="3068186"/>
                  <a:pt x="1114159" y="3064289"/>
                  <a:pt x="1110769" y="3063530"/>
                </a:cubicBezTo>
                <a:close/>
                <a:moveTo>
                  <a:pt x="6592526" y="3060623"/>
                </a:moveTo>
                <a:cubicBezTo>
                  <a:pt x="6576482" y="3061540"/>
                  <a:pt x="6584690" y="3066437"/>
                  <a:pt x="6584690" y="3066437"/>
                </a:cubicBezTo>
                <a:cubicBezTo>
                  <a:pt x="6584738" y="3067775"/>
                  <a:pt x="6588773" y="3068215"/>
                  <a:pt x="6592784" y="3067986"/>
                </a:cubicBezTo>
                <a:cubicBezTo>
                  <a:pt x="6596795" y="3067756"/>
                  <a:pt x="6600784" y="3066858"/>
                  <a:pt x="6600737" y="3065519"/>
                </a:cubicBezTo>
                <a:cubicBezTo>
                  <a:pt x="6600644" y="3062841"/>
                  <a:pt x="6592620" y="3063300"/>
                  <a:pt x="6592526" y="3060623"/>
                </a:cubicBezTo>
                <a:close/>
                <a:moveTo>
                  <a:pt x="1882303" y="3060623"/>
                </a:moveTo>
                <a:cubicBezTo>
                  <a:pt x="1866258" y="3061540"/>
                  <a:pt x="1874467" y="3066437"/>
                  <a:pt x="1874467" y="3066437"/>
                </a:cubicBezTo>
                <a:cubicBezTo>
                  <a:pt x="1874514" y="3067775"/>
                  <a:pt x="1878549" y="3068215"/>
                  <a:pt x="1882560" y="3067986"/>
                </a:cubicBezTo>
                <a:cubicBezTo>
                  <a:pt x="1886572" y="3067756"/>
                  <a:pt x="1890561" y="3066858"/>
                  <a:pt x="1890513" y="3065519"/>
                </a:cubicBezTo>
                <a:cubicBezTo>
                  <a:pt x="1890421" y="3062841"/>
                  <a:pt x="1882396" y="3063300"/>
                  <a:pt x="1882303" y="3060623"/>
                </a:cubicBezTo>
                <a:close/>
                <a:moveTo>
                  <a:pt x="8618141" y="3058838"/>
                </a:moveTo>
                <a:lnTo>
                  <a:pt x="8619945" y="3064262"/>
                </a:lnTo>
                <a:lnTo>
                  <a:pt x="8612385" y="3065165"/>
                </a:lnTo>
                <a:close/>
                <a:moveTo>
                  <a:pt x="11224872" y="3057763"/>
                </a:moveTo>
                <a:cubicBezTo>
                  <a:pt x="11212628" y="3058269"/>
                  <a:pt x="11212628" y="3058269"/>
                  <a:pt x="11211351" y="3062074"/>
                </a:cubicBezTo>
                <a:cubicBezTo>
                  <a:pt x="11212628" y="3058269"/>
                  <a:pt x="11208796" y="3069679"/>
                  <a:pt x="11208796" y="3069679"/>
                </a:cubicBezTo>
                <a:cubicBezTo>
                  <a:pt x="11219763" y="3072974"/>
                  <a:pt x="11222317" y="3065369"/>
                  <a:pt x="11232003" y="3072468"/>
                </a:cubicBezTo>
                <a:cubicBezTo>
                  <a:pt x="11222317" y="3065369"/>
                  <a:pt x="11223596" y="3061566"/>
                  <a:pt x="11224872" y="3057763"/>
                </a:cubicBezTo>
                <a:close/>
                <a:moveTo>
                  <a:pt x="11180948" y="3056742"/>
                </a:moveTo>
                <a:cubicBezTo>
                  <a:pt x="11179555" y="3060891"/>
                  <a:pt x="11179555" y="3060891"/>
                  <a:pt x="11179555" y="3060891"/>
                </a:cubicBezTo>
                <a:cubicBezTo>
                  <a:pt x="11178161" y="3065040"/>
                  <a:pt x="11178161" y="3065040"/>
                  <a:pt x="11178161" y="3065040"/>
                </a:cubicBezTo>
                <a:cubicBezTo>
                  <a:pt x="11184340" y="3064614"/>
                  <a:pt x="11185036" y="3062539"/>
                  <a:pt x="11184187" y="3060571"/>
                </a:cubicBezTo>
                <a:cubicBezTo>
                  <a:pt x="11183340" y="3058604"/>
                  <a:pt x="11180948" y="3056742"/>
                  <a:pt x="11180948" y="3056742"/>
                </a:cubicBezTo>
                <a:close/>
                <a:moveTo>
                  <a:pt x="8495296" y="3056573"/>
                </a:moveTo>
                <a:cubicBezTo>
                  <a:pt x="8508075" y="3062252"/>
                  <a:pt x="8500780" y="3077093"/>
                  <a:pt x="8502973" y="3085300"/>
                </a:cubicBezTo>
                <a:cubicBezTo>
                  <a:pt x="8501877" y="3081198"/>
                  <a:pt x="8513559" y="3082770"/>
                  <a:pt x="8513559" y="3082770"/>
                </a:cubicBezTo>
                <a:cubicBezTo>
                  <a:pt x="8509911" y="3090191"/>
                  <a:pt x="8509184" y="3098006"/>
                  <a:pt x="8510967" y="3104674"/>
                </a:cubicBezTo>
                <a:lnTo>
                  <a:pt x="8511060" y="3104787"/>
                </a:lnTo>
                <a:lnTo>
                  <a:pt x="8500634" y="3111543"/>
                </a:lnTo>
                <a:lnTo>
                  <a:pt x="8499356" y="3114061"/>
                </a:lnTo>
                <a:lnTo>
                  <a:pt x="8498949" y="3112539"/>
                </a:lnTo>
                <a:lnTo>
                  <a:pt x="8493394" y="3113867"/>
                </a:lnTo>
                <a:lnTo>
                  <a:pt x="8488217" y="3104706"/>
                </a:lnTo>
                <a:cubicBezTo>
                  <a:pt x="8502996" y="3086398"/>
                  <a:pt x="8476699" y="3085273"/>
                  <a:pt x="8476201" y="3068416"/>
                </a:cubicBezTo>
                <a:cubicBezTo>
                  <a:pt x="8467373" y="3065934"/>
                  <a:pt x="8469564" y="3066027"/>
                  <a:pt x="8465306" y="3070055"/>
                </a:cubicBezTo>
                <a:lnTo>
                  <a:pt x="8463786" y="3064912"/>
                </a:lnTo>
                <a:lnTo>
                  <a:pt x="8463832" y="3064440"/>
                </a:lnTo>
                <a:lnTo>
                  <a:pt x="8469698" y="3061299"/>
                </a:lnTo>
                <a:cubicBezTo>
                  <a:pt x="8475403" y="3059965"/>
                  <a:pt x="8483622" y="3060316"/>
                  <a:pt x="8489162" y="3062657"/>
                </a:cubicBezTo>
                <a:lnTo>
                  <a:pt x="8488998" y="3059110"/>
                </a:lnTo>
                <a:lnTo>
                  <a:pt x="8490690" y="3060404"/>
                </a:lnTo>
                <a:cubicBezTo>
                  <a:pt x="8493747" y="3061310"/>
                  <a:pt x="8496393" y="3060677"/>
                  <a:pt x="8495296" y="3056573"/>
                </a:cubicBezTo>
                <a:close/>
                <a:moveTo>
                  <a:pt x="7045050" y="3055744"/>
                </a:moveTo>
                <a:cubicBezTo>
                  <a:pt x="7042806" y="3056250"/>
                  <a:pt x="7040576" y="3057132"/>
                  <a:pt x="7040576" y="3057132"/>
                </a:cubicBezTo>
                <a:cubicBezTo>
                  <a:pt x="7040681" y="3060143"/>
                  <a:pt x="7040681" y="3060143"/>
                  <a:pt x="7040681" y="3060143"/>
                </a:cubicBezTo>
                <a:cubicBezTo>
                  <a:pt x="7049709" y="3059627"/>
                  <a:pt x="7040576" y="3057132"/>
                  <a:pt x="7049603" y="3056616"/>
                </a:cubicBezTo>
                <a:cubicBezTo>
                  <a:pt x="7049550" y="3055110"/>
                  <a:pt x="7047293" y="3055239"/>
                  <a:pt x="7045050" y="3055744"/>
                </a:cubicBezTo>
                <a:close/>
                <a:moveTo>
                  <a:pt x="2334826" y="3055744"/>
                </a:moveTo>
                <a:cubicBezTo>
                  <a:pt x="2332582" y="3056250"/>
                  <a:pt x="2330352" y="3057132"/>
                  <a:pt x="2330352" y="3057132"/>
                </a:cubicBezTo>
                <a:cubicBezTo>
                  <a:pt x="2330457" y="3060143"/>
                  <a:pt x="2330457" y="3060143"/>
                  <a:pt x="2330457" y="3060143"/>
                </a:cubicBezTo>
                <a:cubicBezTo>
                  <a:pt x="2339485" y="3059627"/>
                  <a:pt x="2330352" y="3057132"/>
                  <a:pt x="2339379" y="3056616"/>
                </a:cubicBezTo>
                <a:cubicBezTo>
                  <a:pt x="2339327" y="3055110"/>
                  <a:pt x="2337070" y="3055239"/>
                  <a:pt x="2334826" y="3055744"/>
                </a:cubicBezTo>
                <a:close/>
                <a:moveTo>
                  <a:pt x="6871708" y="3055722"/>
                </a:moveTo>
                <a:cubicBezTo>
                  <a:pt x="6871708" y="3055722"/>
                  <a:pt x="6871895" y="3061077"/>
                  <a:pt x="6871989" y="3063755"/>
                </a:cubicBezTo>
                <a:cubicBezTo>
                  <a:pt x="6881016" y="3063239"/>
                  <a:pt x="6881016" y="3063239"/>
                  <a:pt x="6881016" y="3063239"/>
                </a:cubicBezTo>
                <a:cubicBezTo>
                  <a:pt x="6880922" y="3060562"/>
                  <a:pt x="6880736" y="3055207"/>
                  <a:pt x="6871708" y="3055722"/>
                </a:cubicBezTo>
                <a:close/>
                <a:moveTo>
                  <a:pt x="2161484" y="3055722"/>
                </a:moveTo>
                <a:cubicBezTo>
                  <a:pt x="2161484" y="3055722"/>
                  <a:pt x="2161672" y="3061077"/>
                  <a:pt x="2161765" y="3063755"/>
                </a:cubicBezTo>
                <a:cubicBezTo>
                  <a:pt x="2170792" y="3063239"/>
                  <a:pt x="2170792" y="3063239"/>
                  <a:pt x="2170792" y="3063239"/>
                </a:cubicBezTo>
                <a:cubicBezTo>
                  <a:pt x="2170698" y="3060562"/>
                  <a:pt x="2170512" y="3055207"/>
                  <a:pt x="2161484" y="3055722"/>
                </a:cubicBezTo>
                <a:close/>
                <a:moveTo>
                  <a:pt x="5810259" y="3054241"/>
                </a:moveTo>
                <a:cubicBezTo>
                  <a:pt x="5807078" y="3058051"/>
                  <a:pt x="5806410" y="3060604"/>
                  <a:pt x="5806996" y="3062527"/>
                </a:cubicBezTo>
                <a:cubicBezTo>
                  <a:pt x="5811686" y="3061290"/>
                  <a:pt x="5812794" y="3060180"/>
                  <a:pt x="5812584" y="3058898"/>
                </a:cubicBezTo>
                <a:cubicBezTo>
                  <a:pt x="5812374" y="3057618"/>
                  <a:pt x="5810845" y="3056164"/>
                  <a:pt x="5810259" y="3054241"/>
                </a:cubicBezTo>
                <a:close/>
                <a:moveTo>
                  <a:pt x="1100034" y="3054241"/>
                </a:moveTo>
                <a:cubicBezTo>
                  <a:pt x="1096853" y="3058051"/>
                  <a:pt x="1096185" y="3060604"/>
                  <a:pt x="1096773" y="3062527"/>
                </a:cubicBezTo>
                <a:cubicBezTo>
                  <a:pt x="1101462" y="3061290"/>
                  <a:pt x="1102571" y="3060180"/>
                  <a:pt x="1102361" y="3058898"/>
                </a:cubicBezTo>
                <a:cubicBezTo>
                  <a:pt x="1102150" y="3057618"/>
                  <a:pt x="1100622" y="3056164"/>
                  <a:pt x="1100034" y="3054241"/>
                </a:cubicBezTo>
                <a:close/>
                <a:moveTo>
                  <a:pt x="7505086" y="3053044"/>
                </a:moveTo>
                <a:cubicBezTo>
                  <a:pt x="7506128" y="3054036"/>
                  <a:pt x="7508216" y="3056014"/>
                  <a:pt x="7507810" y="3058831"/>
                </a:cubicBezTo>
                <a:cubicBezTo>
                  <a:pt x="7517777" y="3055487"/>
                  <a:pt x="7508622" y="3053200"/>
                  <a:pt x="7508622" y="3053200"/>
                </a:cubicBezTo>
                <a:cubicBezTo>
                  <a:pt x="7504043" y="3052056"/>
                  <a:pt x="7504043" y="3052056"/>
                  <a:pt x="7505086" y="3053044"/>
                </a:cubicBezTo>
                <a:close/>
                <a:moveTo>
                  <a:pt x="2794862" y="3053044"/>
                </a:moveTo>
                <a:cubicBezTo>
                  <a:pt x="2795905" y="3054036"/>
                  <a:pt x="2797992" y="3056014"/>
                  <a:pt x="2797587" y="3058831"/>
                </a:cubicBezTo>
                <a:cubicBezTo>
                  <a:pt x="2807553" y="3055487"/>
                  <a:pt x="2798398" y="3053200"/>
                  <a:pt x="2798398" y="3053200"/>
                </a:cubicBezTo>
                <a:cubicBezTo>
                  <a:pt x="2793819" y="3052056"/>
                  <a:pt x="2793819" y="3052056"/>
                  <a:pt x="2794862" y="3053044"/>
                </a:cubicBezTo>
                <a:close/>
                <a:moveTo>
                  <a:pt x="6627347" y="3050581"/>
                </a:moveTo>
                <a:cubicBezTo>
                  <a:pt x="6618322" y="3051098"/>
                  <a:pt x="6627418" y="3052591"/>
                  <a:pt x="6636443" y="3052074"/>
                </a:cubicBezTo>
                <a:cubicBezTo>
                  <a:pt x="6636373" y="3050066"/>
                  <a:pt x="6627347" y="3050581"/>
                  <a:pt x="6627347" y="3050581"/>
                </a:cubicBezTo>
                <a:close/>
                <a:moveTo>
                  <a:pt x="1917123" y="3050581"/>
                </a:moveTo>
                <a:cubicBezTo>
                  <a:pt x="1908099" y="3051098"/>
                  <a:pt x="1917194" y="3052591"/>
                  <a:pt x="1926220" y="3052074"/>
                </a:cubicBezTo>
                <a:cubicBezTo>
                  <a:pt x="1926150" y="3050066"/>
                  <a:pt x="1917123" y="3050581"/>
                  <a:pt x="1917123" y="3050581"/>
                </a:cubicBezTo>
                <a:close/>
                <a:moveTo>
                  <a:pt x="8609361" y="3049261"/>
                </a:moveTo>
                <a:lnTo>
                  <a:pt x="8615065" y="3051591"/>
                </a:lnTo>
                <a:lnTo>
                  <a:pt x="8616623" y="3054270"/>
                </a:lnTo>
                <a:lnTo>
                  <a:pt x="8617455" y="3056771"/>
                </a:lnTo>
                <a:lnTo>
                  <a:pt x="8608482" y="3053528"/>
                </a:lnTo>
                <a:cubicBezTo>
                  <a:pt x="8606360" y="3053489"/>
                  <a:pt x="8604568" y="3053372"/>
                  <a:pt x="8603833" y="3052592"/>
                </a:cubicBezTo>
                <a:lnTo>
                  <a:pt x="8604344" y="3051102"/>
                </a:lnTo>
                <a:close/>
                <a:moveTo>
                  <a:pt x="7436585" y="3045653"/>
                </a:moveTo>
                <a:cubicBezTo>
                  <a:pt x="7435337" y="3046071"/>
                  <a:pt x="7435135" y="3047478"/>
                  <a:pt x="7439309" y="3051438"/>
                </a:cubicBezTo>
                <a:cubicBezTo>
                  <a:pt x="7439309" y="3051438"/>
                  <a:pt x="7440119" y="3045807"/>
                  <a:pt x="7440119" y="3045807"/>
                </a:cubicBezTo>
                <a:cubicBezTo>
                  <a:pt x="7440119" y="3045807"/>
                  <a:pt x="7437831" y="3045235"/>
                  <a:pt x="7436585" y="3045653"/>
                </a:cubicBezTo>
                <a:close/>
                <a:moveTo>
                  <a:pt x="2726361" y="3045653"/>
                </a:moveTo>
                <a:cubicBezTo>
                  <a:pt x="2725113" y="3046071"/>
                  <a:pt x="2724911" y="3047478"/>
                  <a:pt x="2729085" y="3051438"/>
                </a:cubicBezTo>
                <a:cubicBezTo>
                  <a:pt x="2729085" y="3051438"/>
                  <a:pt x="2729895" y="3045807"/>
                  <a:pt x="2729895" y="3045807"/>
                </a:cubicBezTo>
                <a:cubicBezTo>
                  <a:pt x="2729895" y="3045807"/>
                  <a:pt x="2727607" y="3045235"/>
                  <a:pt x="2726361" y="3045653"/>
                </a:cubicBezTo>
                <a:close/>
                <a:moveTo>
                  <a:pt x="6467074" y="3044065"/>
                </a:moveTo>
                <a:lnTo>
                  <a:pt x="6471030" y="3047744"/>
                </a:lnTo>
                <a:lnTo>
                  <a:pt x="6471626" y="3053665"/>
                </a:lnTo>
                <a:lnTo>
                  <a:pt x="6465380" y="3054570"/>
                </a:lnTo>
                <a:cubicBezTo>
                  <a:pt x="6460167" y="3055917"/>
                  <a:pt x="6457078" y="3057840"/>
                  <a:pt x="6451866" y="3059185"/>
                </a:cubicBezTo>
                <a:lnTo>
                  <a:pt x="6450057" y="3059448"/>
                </a:lnTo>
                <a:lnTo>
                  <a:pt x="6449267" y="3048339"/>
                </a:lnTo>
                <a:cubicBezTo>
                  <a:pt x="6452735" y="3047717"/>
                  <a:pt x="6454933" y="3047730"/>
                  <a:pt x="6457376" y="3047342"/>
                </a:cubicBezTo>
                <a:lnTo>
                  <a:pt x="6466450" y="3044119"/>
                </a:lnTo>
                <a:close/>
                <a:moveTo>
                  <a:pt x="1756850" y="3044065"/>
                </a:moveTo>
                <a:lnTo>
                  <a:pt x="1760806" y="3047744"/>
                </a:lnTo>
                <a:lnTo>
                  <a:pt x="1761402" y="3053665"/>
                </a:lnTo>
                <a:lnTo>
                  <a:pt x="1755156" y="3054570"/>
                </a:lnTo>
                <a:cubicBezTo>
                  <a:pt x="1749943" y="3055917"/>
                  <a:pt x="1746854" y="3057840"/>
                  <a:pt x="1741642" y="3059185"/>
                </a:cubicBezTo>
                <a:lnTo>
                  <a:pt x="1739833" y="3059448"/>
                </a:lnTo>
                <a:lnTo>
                  <a:pt x="1739043" y="3048339"/>
                </a:lnTo>
                <a:cubicBezTo>
                  <a:pt x="1742511" y="3047717"/>
                  <a:pt x="1744709" y="3047730"/>
                  <a:pt x="1747152" y="3047342"/>
                </a:cubicBezTo>
                <a:lnTo>
                  <a:pt x="1756227" y="3044119"/>
                </a:lnTo>
                <a:close/>
                <a:moveTo>
                  <a:pt x="6990375" y="3043904"/>
                </a:moveTo>
                <a:cubicBezTo>
                  <a:pt x="6990463" y="3046415"/>
                  <a:pt x="6982941" y="3046845"/>
                  <a:pt x="6982941" y="3046845"/>
                </a:cubicBezTo>
                <a:cubicBezTo>
                  <a:pt x="6986745" y="3047885"/>
                  <a:pt x="6988626" y="3047777"/>
                  <a:pt x="6989555" y="3047410"/>
                </a:cubicBezTo>
                <a:cubicBezTo>
                  <a:pt x="6990485" y="3047042"/>
                  <a:pt x="6990463" y="3046415"/>
                  <a:pt x="6990463" y="3046415"/>
                </a:cubicBezTo>
                <a:cubicBezTo>
                  <a:pt x="6994180" y="3044945"/>
                  <a:pt x="6994157" y="3044317"/>
                  <a:pt x="6993206" y="3044057"/>
                </a:cubicBezTo>
                <a:cubicBezTo>
                  <a:pt x="6992255" y="3043797"/>
                  <a:pt x="6990375" y="3043904"/>
                  <a:pt x="6990375" y="3043904"/>
                </a:cubicBezTo>
                <a:close/>
                <a:moveTo>
                  <a:pt x="2280151" y="3043904"/>
                </a:moveTo>
                <a:cubicBezTo>
                  <a:pt x="2280239" y="3046415"/>
                  <a:pt x="2272717" y="3046845"/>
                  <a:pt x="2272717" y="3046845"/>
                </a:cubicBezTo>
                <a:cubicBezTo>
                  <a:pt x="2276521" y="3047885"/>
                  <a:pt x="2278402" y="3047777"/>
                  <a:pt x="2279332" y="3047410"/>
                </a:cubicBezTo>
                <a:cubicBezTo>
                  <a:pt x="2280261" y="3047042"/>
                  <a:pt x="2280239" y="3046415"/>
                  <a:pt x="2280239" y="3046415"/>
                </a:cubicBezTo>
                <a:cubicBezTo>
                  <a:pt x="2283956" y="3044945"/>
                  <a:pt x="2283933" y="3044317"/>
                  <a:pt x="2282982" y="3044057"/>
                </a:cubicBezTo>
                <a:cubicBezTo>
                  <a:pt x="2282031" y="3043797"/>
                  <a:pt x="2280151" y="3043904"/>
                  <a:pt x="2280151" y="3043904"/>
                </a:cubicBezTo>
                <a:close/>
                <a:moveTo>
                  <a:pt x="5800271" y="3039985"/>
                </a:moveTo>
                <a:lnTo>
                  <a:pt x="5801603" y="3041406"/>
                </a:lnTo>
                <a:cubicBezTo>
                  <a:pt x="5801603" y="3041406"/>
                  <a:pt x="5801603" y="3041406"/>
                  <a:pt x="5802570" y="3041009"/>
                </a:cubicBezTo>
                <a:cubicBezTo>
                  <a:pt x="5804990" y="3042164"/>
                  <a:pt x="5805972" y="3050355"/>
                  <a:pt x="5808393" y="3051511"/>
                </a:cubicBezTo>
                <a:cubicBezTo>
                  <a:pt x="5810327" y="3050718"/>
                  <a:pt x="5808387" y="3047218"/>
                  <a:pt x="5807900" y="3045268"/>
                </a:cubicBezTo>
                <a:cubicBezTo>
                  <a:pt x="5810321" y="3046425"/>
                  <a:pt x="5810801" y="3044080"/>
                  <a:pt x="5811768" y="3043683"/>
                </a:cubicBezTo>
                <a:cubicBezTo>
                  <a:pt x="5812255" y="3045632"/>
                  <a:pt x="5813709" y="3047183"/>
                  <a:pt x="5814196" y="3049131"/>
                </a:cubicBezTo>
                <a:cubicBezTo>
                  <a:pt x="5816138" y="3052632"/>
                  <a:pt x="5818567" y="3058081"/>
                  <a:pt x="5816638" y="3063168"/>
                </a:cubicBezTo>
                <a:cubicBezTo>
                  <a:pt x="5816638" y="3063168"/>
                  <a:pt x="5816638" y="3063168"/>
                  <a:pt x="5816158" y="3065512"/>
                </a:cubicBezTo>
                <a:cubicBezTo>
                  <a:pt x="5816158" y="3065512"/>
                  <a:pt x="5816158" y="3065512"/>
                  <a:pt x="5818579" y="3066668"/>
                </a:cubicBezTo>
                <a:cubicBezTo>
                  <a:pt x="5821968" y="3067428"/>
                  <a:pt x="5822455" y="3069375"/>
                  <a:pt x="5823430" y="3073273"/>
                </a:cubicBezTo>
                <a:lnTo>
                  <a:pt x="5824658" y="3078189"/>
                </a:lnTo>
                <a:lnTo>
                  <a:pt x="5822337" y="3079351"/>
                </a:lnTo>
                <a:cubicBezTo>
                  <a:pt x="5820477" y="3078055"/>
                  <a:pt x="5819210" y="3078690"/>
                  <a:pt x="5817940" y="3079325"/>
                </a:cubicBezTo>
                <a:cubicBezTo>
                  <a:pt x="5819210" y="3078690"/>
                  <a:pt x="5819210" y="3078690"/>
                  <a:pt x="5819210" y="3078690"/>
                </a:cubicBezTo>
                <a:cubicBezTo>
                  <a:pt x="5821747" y="3077420"/>
                  <a:pt x="5821158" y="3075488"/>
                  <a:pt x="5818030" y="3074828"/>
                </a:cubicBezTo>
                <a:cubicBezTo>
                  <a:pt x="5816762" y="3075463"/>
                  <a:pt x="5814223" y="3076732"/>
                  <a:pt x="5812953" y="3077368"/>
                </a:cubicBezTo>
                <a:cubicBezTo>
                  <a:pt x="5812274" y="3079934"/>
                  <a:pt x="5809736" y="3081204"/>
                  <a:pt x="5810326" y="3083136"/>
                </a:cubicBezTo>
                <a:cubicBezTo>
                  <a:pt x="5810326" y="3083136"/>
                  <a:pt x="5810326" y="3083136"/>
                  <a:pt x="5809056" y="3083771"/>
                </a:cubicBezTo>
                <a:cubicBezTo>
                  <a:pt x="5809056" y="3083771"/>
                  <a:pt x="5809056" y="3083771"/>
                  <a:pt x="5807788" y="3084407"/>
                </a:cubicBezTo>
                <a:lnTo>
                  <a:pt x="5803194" y="3088161"/>
                </a:lnTo>
                <a:lnTo>
                  <a:pt x="5802452" y="3085730"/>
                </a:lnTo>
                <a:cubicBezTo>
                  <a:pt x="5801243" y="3080488"/>
                  <a:pt x="5800568" y="3075661"/>
                  <a:pt x="5800684" y="3071855"/>
                </a:cubicBezTo>
                <a:cubicBezTo>
                  <a:pt x="5801164" y="3069510"/>
                  <a:pt x="5802132" y="3069114"/>
                  <a:pt x="5803098" y="3068717"/>
                </a:cubicBezTo>
                <a:cubicBezTo>
                  <a:pt x="5801877" y="3061700"/>
                  <a:pt x="5799810" y="3055566"/>
                  <a:pt x="5798774" y="3050351"/>
                </a:cubicBezTo>
                <a:close/>
                <a:moveTo>
                  <a:pt x="1090046" y="3039985"/>
                </a:moveTo>
                <a:lnTo>
                  <a:pt x="1091378" y="3041406"/>
                </a:lnTo>
                <a:cubicBezTo>
                  <a:pt x="1091378" y="3041406"/>
                  <a:pt x="1091378" y="3041406"/>
                  <a:pt x="1092346" y="3041009"/>
                </a:cubicBezTo>
                <a:cubicBezTo>
                  <a:pt x="1094766" y="3042164"/>
                  <a:pt x="1095748" y="3050355"/>
                  <a:pt x="1098169" y="3051511"/>
                </a:cubicBezTo>
                <a:cubicBezTo>
                  <a:pt x="1100104" y="3050718"/>
                  <a:pt x="1098162" y="3047218"/>
                  <a:pt x="1097675" y="3045268"/>
                </a:cubicBezTo>
                <a:cubicBezTo>
                  <a:pt x="1100097" y="3046425"/>
                  <a:pt x="1100577" y="3044080"/>
                  <a:pt x="1101544" y="3043683"/>
                </a:cubicBezTo>
                <a:cubicBezTo>
                  <a:pt x="1102031" y="3045632"/>
                  <a:pt x="1103485" y="3047183"/>
                  <a:pt x="1103972" y="3049131"/>
                </a:cubicBezTo>
                <a:cubicBezTo>
                  <a:pt x="1105913" y="3052632"/>
                  <a:pt x="1108342" y="3058081"/>
                  <a:pt x="1106414" y="3063168"/>
                </a:cubicBezTo>
                <a:cubicBezTo>
                  <a:pt x="1106414" y="3063168"/>
                  <a:pt x="1106414" y="3063168"/>
                  <a:pt x="1105934" y="3065512"/>
                </a:cubicBezTo>
                <a:cubicBezTo>
                  <a:pt x="1105934" y="3065512"/>
                  <a:pt x="1105934" y="3065512"/>
                  <a:pt x="1108355" y="3066668"/>
                </a:cubicBezTo>
                <a:cubicBezTo>
                  <a:pt x="1111744" y="3067428"/>
                  <a:pt x="1112231" y="3069375"/>
                  <a:pt x="1113206" y="3073273"/>
                </a:cubicBezTo>
                <a:lnTo>
                  <a:pt x="1114434" y="3078189"/>
                </a:lnTo>
                <a:lnTo>
                  <a:pt x="1112113" y="3079351"/>
                </a:lnTo>
                <a:cubicBezTo>
                  <a:pt x="1110254" y="3078055"/>
                  <a:pt x="1108986" y="3078690"/>
                  <a:pt x="1107717" y="3079325"/>
                </a:cubicBezTo>
                <a:cubicBezTo>
                  <a:pt x="1108986" y="3078690"/>
                  <a:pt x="1108986" y="3078690"/>
                  <a:pt x="1108986" y="3078690"/>
                </a:cubicBezTo>
                <a:cubicBezTo>
                  <a:pt x="1111523" y="3077420"/>
                  <a:pt x="1110934" y="3075488"/>
                  <a:pt x="1107806" y="3074828"/>
                </a:cubicBezTo>
                <a:cubicBezTo>
                  <a:pt x="1106538" y="3075463"/>
                  <a:pt x="1103999" y="3076732"/>
                  <a:pt x="1102730" y="3077368"/>
                </a:cubicBezTo>
                <a:cubicBezTo>
                  <a:pt x="1102050" y="3079934"/>
                  <a:pt x="1099512" y="3081204"/>
                  <a:pt x="1100102" y="3083136"/>
                </a:cubicBezTo>
                <a:cubicBezTo>
                  <a:pt x="1100102" y="3083136"/>
                  <a:pt x="1100102" y="3083136"/>
                  <a:pt x="1098832" y="3083771"/>
                </a:cubicBezTo>
                <a:cubicBezTo>
                  <a:pt x="1098832" y="3083771"/>
                  <a:pt x="1098832" y="3083771"/>
                  <a:pt x="1097564" y="3084407"/>
                </a:cubicBezTo>
                <a:lnTo>
                  <a:pt x="1092969" y="3088161"/>
                </a:lnTo>
                <a:lnTo>
                  <a:pt x="1092228" y="3085730"/>
                </a:lnTo>
                <a:cubicBezTo>
                  <a:pt x="1091018" y="3080488"/>
                  <a:pt x="1090344" y="3075661"/>
                  <a:pt x="1090460" y="3071855"/>
                </a:cubicBezTo>
                <a:cubicBezTo>
                  <a:pt x="1090939" y="3069510"/>
                  <a:pt x="1091907" y="3069114"/>
                  <a:pt x="1092874" y="3068717"/>
                </a:cubicBezTo>
                <a:cubicBezTo>
                  <a:pt x="1091653" y="3061700"/>
                  <a:pt x="1089586" y="3055566"/>
                  <a:pt x="1088550" y="3050351"/>
                </a:cubicBezTo>
                <a:close/>
                <a:moveTo>
                  <a:pt x="5800298" y="3039791"/>
                </a:moveTo>
                <a:lnTo>
                  <a:pt x="5800271" y="3039985"/>
                </a:lnTo>
                <a:lnTo>
                  <a:pt x="5800149" y="3039853"/>
                </a:lnTo>
                <a:close/>
                <a:moveTo>
                  <a:pt x="1090074" y="3039791"/>
                </a:moveTo>
                <a:lnTo>
                  <a:pt x="1090046" y="3039985"/>
                </a:lnTo>
                <a:lnTo>
                  <a:pt x="1089925" y="3039853"/>
                </a:lnTo>
                <a:close/>
                <a:moveTo>
                  <a:pt x="5800628" y="3037509"/>
                </a:moveTo>
                <a:cubicBezTo>
                  <a:pt x="5801595" y="3037113"/>
                  <a:pt x="5801595" y="3037113"/>
                  <a:pt x="5802083" y="3039060"/>
                </a:cubicBezTo>
                <a:cubicBezTo>
                  <a:pt x="5802083" y="3039060"/>
                  <a:pt x="5802083" y="3039060"/>
                  <a:pt x="5801116" y="3039457"/>
                </a:cubicBezTo>
                <a:lnTo>
                  <a:pt x="5800298" y="3039791"/>
                </a:lnTo>
                <a:close/>
                <a:moveTo>
                  <a:pt x="1090405" y="3037509"/>
                </a:moveTo>
                <a:cubicBezTo>
                  <a:pt x="1091371" y="3037113"/>
                  <a:pt x="1091371" y="3037113"/>
                  <a:pt x="1091859" y="3039060"/>
                </a:cubicBezTo>
                <a:cubicBezTo>
                  <a:pt x="1091859" y="3039060"/>
                  <a:pt x="1091859" y="3039060"/>
                  <a:pt x="1090891" y="3039457"/>
                </a:cubicBezTo>
                <a:lnTo>
                  <a:pt x="1090074" y="3039791"/>
                </a:lnTo>
                <a:close/>
                <a:moveTo>
                  <a:pt x="8490154" y="3037329"/>
                </a:moveTo>
                <a:lnTo>
                  <a:pt x="8490909" y="3040158"/>
                </a:lnTo>
                <a:cubicBezTo>
                  <a:pt x="8490909" y="3040158"/>
                  <a:pt x="8493556" y="3039526"/>
                  <a:pt x="8496338" y="3039405"/>
                </a:cubicBezTo>
                <a:lnTo>
                  <a:pt x="8502409" y="3041663"/>
                </a:lnTo>
                <a:lnTo>
                  <a:pt x="8502511" y="3041741"/>
                </a:lnTo>
                <a:lnTo>
                  <a:pt x="8493055" y="3042920"/>
                </a:lnTo>
                <a:cubicBezTo>
                  <a:pt x="8491732" y="3043236"/>
                  <a:pt x="8492006" y="3044263"/>
                  <a:pt x="8493103" y="3048367"/>
                </a:cubicBezTo>
                <a:cubicBezTo>
                  <a:pt x="8493103" y="3048367"/>
                  <a:pt x="8493103" y="3048367"/>
                  <a:pt x="8492006" y="3044263"/>
                </a:cubicBezTo>
                <a:lnTo>
                  <a:pt x="8488219" y="3045168"/>
                </a:lnTo>
                <a:lnTo>
                  <a:pt x="8487624" y="3040844"/>
                </a:lnTo>
                <a:lnTo>
                  <a:pt x="8488196" y="3040578"/>
                </a:lnTo>
                <a:close/>
                <a:moveTo>
                  <a:pt x="5831919" y="3036267"/>
                </a:moveTo>
                <a:cubicBezTo>
                  <a:pt x="5831405" y="3034583"/>
                  <a:pt x="5827926" y="3034106"/>
                  <a:pt x="5822142" y="3037001"/>
                </a:cubicBezTo>
                <a:cubicBezTo>
                  <a:pt x="5822728" y="3038925"/>
                  <a:pt x="5823316" y="3040850"/>
                  <a:pt x="5823904" y="3042773"/>
                </a:cubicBezTo>
                <a:cubicBezTo>
                  <a:pt x="5829981" y="3040842"/>
                  <a:pt x="5832434" y="3037950"/>
                  <a:pt x="5831919" y="3036267"/>
                </a:cubicBezTo>
                <a:close/>
                <a:moveTo>
                  <a:pt x="1121695" y="3036267"/>
                </a:moveTo>
                <a:cubicBezTo>
                  <a:pt x="1121181" y="3034583"/>
                  <a:pt x="1117702" y="3034106"/>
                  <a:pt x="1111918" y="3037001"/>
                </a:cubicBezTo>
                <a:cubicBezTo>
                  <a:pt x="1112505" y="3038925"/>
                  <a:pt x="1113092" y="3040850"/>
                  <a:pt x="1113679" y="3042773"/>
                </a:cubicBezTo>
                <a:cubicBezTo>
                  <a:pt x="1119758" y="3040842"/>
                  <a:pt x="1122209" y="3037950"/>
                  <a:pt x="1121695" y="3036267"/>
                </a:cubicBezTo>
                <a:close/>
                <a:moveTo>
                  <a:pt x="6946332" y="3034349"/>
                </a:moveTo>
                <a:cubicBezTo>
                  <a:pt x="6946332" y="3034349"/>
                  <a:pt x="6938307" y="3034809"/>
                  <a:pt x="6938307" y="3034809"/>
                </a:cubicBezTo>
                <a:cubicBezTo>
                  <a:pt x="6938307" y="3034809"/>
                  <a:pt x="6938307" y="3034809"/>
                  <a:pt x="6930390" y="3038280"/>
                </a:cubicBezTo>
                <a:cubicBezTo>
                  <a:pt x="6938412" y="3037820"/>
                  <a:pt x="6938412" y="3037820"/>
                  <a:pt x="6946436" y="3037363"/>
                </a:cubicBezTo>
                <a:cubicBezTo>
                  <a:pt x="6946332" y="3034349"/>
                  <a:pt x="6946332" y="3034349"/>
                  <a:pt x="6946332" y="3034349"/>
                </a:cubicBezTo>
                <a:close/>
                <a:moveTo>
                  <a:pt x="2236108" y="3034349"/>
                </a:moveTo>
                <a:cubicBezTo>
                  <a:pt x="2236108" y="3034349"/>
                  <a:pt x="2228084" y="3034809"/>
                  <a:pt x="2228084" y="3034809"/>
                </a:cubicBezTo>
                <a:cubicBezTo>
                  <a:pt x="2228084" y="3034809"/>
                  <a:pt x="2228084" y="3034809"/>
                  <a:pt x="2220166" y="3038280"/>
                </a:cubicBezTo>
                <a:cubicBezTo>
                  <a:pt x="2228188" y="3037820"/>
                  <a:pt x="2228188" y="3037820"/>
                  <a:pt x="2236213" y="3037363"/>
                </a:cubicBezTo>
                <a:cubicBezTo>
                  <a:pt x="2236108" y="3034349"/>
                  <a:pt x="2236108" y="3034349"/>
                  <a:pt x="2236108" y="3034349"/>
                </a:cubicBezTo>
                <a:close/>
                <a:moveTo>
                  <a:pt x="7030395" y="3024511"/>
                </a:moveTo>
                <a:cubicBezTo>
                  <a:pt x="7039613" y="3029518"/>
                  <a:pt x="7030588" y="3030035"/>
                  <a:pt x="7030781" y="3035557"/>
                </a:cubicBezTo>
                <a:cubicBezTo>
                  <a:pt x="7030781" y="3035557"/>
                  <a:pt x="7030781" y="3035557"/>
                  <a:pt x="7039805" y="3035041"/>
                </a:cubicBezTo>
                <a:cubicBezTo>
                  <a:pt x="7044320" y="3034783"/>
                  <a:pt x="7048739" y="3031763"/>
                  <a:pt x="7048641" y="3029001"/>
                </a:cubicBezTo>
                <a:cubicBezTo>
                  <a:pt x="7048546" y="3026240"/>
                  <a:pt x="7043934" y="3023736"/>
                  <a:pt x="7030395" y="3024511"/>
                </a:cubicBezTo>
                <a:close/>
                <a:moveTo>
                  <a:pt x="2320171" y="3024511"/>
                </a:moveTo>
                <a:cubicBezTo>
                  <a:pt x="2329389" y="3029518"/>
                  <a:pt x="2320364" y="3030035"/>
                  <a:pt x="2320557" y="3035557"/>
                </a:cubicBezTo>
                <a:cubicBezTo>
                  <a:pt x="2320557" y="3035557"/>
                  <a:pt x="2320557" y="3035557"/>
                  <a:pt x="2329582" y="3035041"/>
                </a:cubicBezTo>
                <a:cubicBezTo>
                  <a:pt x="2334096" y="3034783"/>
                  <a:pt x="2338515" y="3031763"/>
                  <a:pt x="2338418" y="3029001"/>
                </a:cubicBezTo>
                <a:cubicBezTo>
                  <a:pt x="2338322" y="3026240"/>
                  <a:pt x="2333711" y="3023736"/>
                  <a:pt x="2320171" y="3024511"/>
                </a:cubicBezTo>
                <a:close/>
                <a:moveTo>
                  <a:pt x="6383561" y="3024153"/>
                </a:moveTo>
                <a:cubicBezTo>
                  <a:pt x="6380727" y="3023938"/>
                  <a:pt x="6376966" y="3024153"/>
                  <a:pt x="6373258" y="3025874"/>
                </a:cubicBezTo>
                <a:cubicBezTo>
                  <a:pt x="6373258" y="3025874"/>
                  <a:pt x="6373258" y="3025874"/>
                  <a:pt x="6380884" y="3028457"/>
                </a:cubicBezTo>
                <a:cubicBezTo>
                  <a:pt x="6380884" y="3028457"/>
                  <a:pt x="6388302" y="3025014"/>
                  <a:pt x="6388302" y="3025014"/>
                </a:cubicBezTo>
                <a:cubicBezTo>
                  <a:pt x="6388302" y="3025014"/>
                  <a:pt x="6386395" y="3024368"/>
                  <a:pt x="6383561" y="3024153"/>
                </a:cubicBezTo>
                <a:close/>
                <a:moveTo>
                  <a:pt x="1673337" y="3024153"/>
                </a:moveTo>
                <a:cubicBezTo>
                  <a:pt x="1670503" y="3023938"/>
                  <a:pt x="1666743" y="3024153"/>
                  <a:pt x="1663034" y="3025874"/>
                </a:cubicBezTo>
                <a:cubicBezTo>
                  <a:pt x="1663034" y="3025874"/>
                  <a:pt x="1663034" y="3025874"/>
                  <a:pt x="1670660" y="3028457"/>
                </a:cubicBezTo>
                <a:cubicBezTo>
                  <a:pt x="1670660" y="3028457"/>
                  <a:pt x="1678078" y="3025014"/>
                  <a:pt x="1678078" y="3025014"/>
                </a:cubicBezTo>
                <a:cubicBezTo>
                  <a:pt x="1678078" y="3025014"/>
                  <a:pt x="1676171" y="3024368"/>
                  <a:pt x="1673337" y="3024153"/>
                </a:cubicBezTo>
                <a:close/>
                <a:moveTo>
                  <a:pt x="7018655" y="3022835"/>
                </a:moveTo>
                <a:cubicBezTo>
                  <a:pt x="7015247" y="3022359"/>
                  <a:pt x="7010734" y="3022617"/>
                  <a:pt x="7006221" y="3022875"/>
                </a:cubicBezTo>
                <a:cubicBezTo>
                  <a:pt x="7006221" y="3022875"/>
                  <a:pt x="6997288" y="3026069"/>
                  <a:pt x="6988263" y="3026585"/>
                </a:cubicBezTo>
                <a:cubicBezTo>
                  <a:pt x="6992870" y="3029006"/>
                  <a:pt x="6997429" y="3030086"/>
                  <a:pt x="7003082" y="3030098"/>
                </a:cubicBezTo>
                <a:cubicBezTo>
                  <a:pt x="7008735" y="3030111"/>
                  <a:pt x="7015481" y="3029054"/>
                  <a:pt x="7024460" y="3027199"/>
                </a:cubicBezTo>
                <a:cubicBezTo>
                  <a:pt x="7024366" y="3024521"/>
                  <a:pt x="7022063" y="3023311"/>
                  <a:pt x="7018655" y="3022835"/>
                </a:cubicBezTo>
                <a:close/>
                <a:moveTo>
                  <a:pt x="2308431" y="3022835"/>
                </a:moveTo>
                <a:cubicBezTo>
                  <a:pt x="2305023" y="3022359"/>
                  <a:pt x="2300510" y="3022617"/>
                  <a:pt x="2295998" y="3022875"/>
                </a:cubicBezTo>
                <a:cubicBezTo>
                  <a:pt x="2295998" y="3022875"/>
                  <a:pt x="2287064" y="3026069"/>
                  <a:pt x="2278040" y="3026585"/>
                </a:cubicBezTo>
                <a:cubicBezTo>
                  <a:pt x="2282646" y="3029006"/>
                  <a:pt x="2287205" y="3030086"/>
                  <a:pt x="2292858" y="3030098"/>
                </a:cubicBezTo>
                <a:cubicBezTo>
                  <a:pt x="2298511" y="3030111"/>
                  <a:pt x="2305257" y="3029054"/>
                  <a:pt x="2314236" y="3027199"/>
                </a:cubicBezTo>
                <a:cubicBezTo>
                  <a:pt x="2314143" y="3024521"/>
                  <a:pt x="2311839" y="3023311"/>
                  <a:pt x="2308431" y="3022835"/>
                </a:cubicBezTo>
                <a:close/>
                <a:moveTo>
                  <a:pt x="4920288" y="3022622"/>
                </a:moveTo>
                <a:cubicBezTo>
                  <a:pt x="4918034" y="3022727"/>
                  <a:pt x="4913651" y="3024127"/>
                  <a:pt x="4909390" y="3026717"/>
                </a:cubicBezTo>
                <a:cubicBezTo>
                  <a:pt x="4918404" y="3026300"/>
                  <a:pt x="4918893" y="3031062"/>
                  <a:pt x="4919383" y="3035828"/>
                </a:cubicBezTo>
                <a:cubicBezTo>
                  <a:pt x="4910876" y="3041159"/>
                  <a:pt x="4920395" y="3045653"/>
                  <a:pt x="4911381" y="3046073"/>
                </a:cubicBezTo>
                <a:cubicBezTo>
                  <a:pt x="4913888" y="3048423"/>
                  <a:pt x="4915640" y="3048959"/>
                  <a:pt x="4916861" y="3048440"/>
                </a:cubicBezTo>
                <a:cubicBezTo>
                  <a:pt x="4920521" y="3046882"/>
                  <a:pt x="4919383" y="3035828"/>
                  <a:pt x="4919383" y="3035828"/>
                </a:cubicBezTo>
                <a:cubicBezTo>
                  <a:pt x="4919383" y="3035828"/>
                  <a:pt x="4918893" y="3031062"/>
                  <a:pt x="4918893" y="3031062"/>
                </a:cubicBezTo>
                <a:cubicBezTo>
                  <a:pt x="4918893" y="3031062"/>
                  <a:pt x="4918404" y="3026300"/>
                  <a:pt x="4918404" y="3026300"/>
                </a:cubicBezTo>
                <a:cubicBezTo>
                  <a:pt x="4922664" y="3023709"/>
                  <a:pt x="4922541" y="3022518"/>
                  <a:pt x="4920288" y="3022622"/>
                </a:cubicBezTo>
                <a:close/>
                <a:moveTo>
                  <a:pt x="10329319" y="3019994"/>
                </a:moveTo>
                <a:cubicBezTo>
                  <a:pt x="10328035" y="3023817"/>
                  <a:pt x="10313974" y="3032223"/>
                  <a:pt x="10313974" y="3032223"/>
                </a:cubicBezTo>
                <a:cubicBezTo>
                  <a:pt x="10313974" y="3032223"/>
                  <a:pt x="10313974" y="3032223"/>
                  <a:pt x="10324180" y="3035290"/>
                </a:cubicBezTo>
                <a:cubicBezTo>
                  <a:pt x="10335670" y="3034534"/>
                  <a:pt x="10336956" y="3030710"/>
                  <a:pt x="10339525" y="3023061"/>
                </a:cubicBezTo>
                <a:cubicBezTo>
                  <a:pt x="10329319" y="3019994"/>
                  <a:pt x="10339525" y="3023061"/>
                  <a:pt x="10329319" y="3019994"/>
                </a:cubicBezTo>
                <a:close/>
                <a:moveTo>
                  <a:pt x="11183424" y="3019424"/>
                </a:moveTo>
                <a:cubicBezTo>
                  <a:pt x="11183424" y="3019424"/>
                  <a:pt x="11170818" y="3024008"/>
                  <a:pt x="11169540" y="3027811"/>
                </a:cubicBezTo>
                <a:cubicBezTo>
                  <a:pt x="11169540" y="3027811"/>
                  <a:pt x="11159490" y="3024791"/>
                  <a:pt x="11159490" y="3024791"/>
                </a:cubicBezTo>
                <a:cubicBezTo>
                  <a:pt x="11156934" y="3032396"/>
                  <a:pt x="11155657" y="3036200"/>
                  <a:pt x="11154380" y="3040002"/>
                </a:cubicBezTo>
                <a:cubicBezTo>
                  <a:pt x="11165707" y="3039220"/>
                  <a:pt x="11175760" y="3042241"/>
                  <a:pt x="11173205" y="3049847"/>
                </a:cubicBezTo>
                <a:cubicBezTo>
                  <a:pt x="11173205" y="3049847"/>
                  <a:pt x="11184532" y="3049064"/>
                  <a:pt x="11187087" y="3041459"/>
                </a:cubicBezTo>
                <a:cubicBezTo>
                  <a:pt x="11187087" y="3041459"/>
                  <a:pt x="11178315" y="3034635"/>
                  <a:pt x="11179592" y="3030833"/>
                </a:cubicBezTo>
                <a:cubicBezTo>
                  <a:pt x="11180870" y="3027029"/>
                  <a:pt x="11188364" y="3037656"/>
                  <a:pt x="11189642" y="3033853"/>
                </a:cubicBezTo>
                <a:cubicBezTo>
                  <a:pt x="11189642" y="3033853"/>
                  <a:pt x="11189642" y="3033853"/>
                  <a:pt x="11188364" y="3037656"/>
                </a:cubicBezTo>
                <a:cubicBezTo>
                  <a:pt x="11188364" y="3037656"/>
                  <a:pt x="11188364" y="3037656"/>
                  <a:pt x="11198417" y="3040678"/>
                </a:cubicBezTo>
                <a:cubicBezTo>
                  <a:pt x="11198417" y="3040678"/>
                  <a:pt x="11199695" y="3036874"/>
                  <a:pt x="11199695" y="3036874"/>
                </a:cubicBezTo>
                <a:cubicBezTo>
                  <a:pt x="11202250" y="3029268"/>
                  <a:pt x="11192197" y="3026247"/>
                  <a:pt x="11193475" y="3022445"/>
                </a:cubicBezTo>
                <a:cubicBezTo>
                  <a:pt x="11193475" y="3022445"/>
                  <a:pt x="11192197" y="3026247"/>
                  <a:pt x="11192197" y="3026247"/>
                </a:cubicBezTo>
                <a:cubicBezTo>
                  <a:pt x="11180870" y="3027029"/>
                  <a:pt x="11193475" y="3022445"/>
                  <a:pt x="11183424" y="3019424"/>
                </a:cubicBezTo>
                <a:close/>
                <a:moveTo>
                  <a:pt x="6813112" y="3017822"/>
                </a:moveTo>
                <a:cubicBezTo>
                  <a:pt x="6813112" y="3017822"/>
                  <a:pt x="6813112" y="3017822"/>
                  <a:pt x="6813199" y="3020332"/>
                </a:cubicBezTo>
                <a:cubicBezTo>
                  <a:pt x="6813199" y="3020332"/>
                  <a:pt x="6813287" y="3022843"/>
                  <a:pt x="6813287" y="3022843"/>
                </a:cubicBezTo>
                <a:cubicBezTo>
                  <a:pt x="6813287" y="3022843"/>
                  <a:pt x="6813287" y="3022843"/>
                  <a:pt x="6819305" y="3022499"/>
                </a:cubicBezTo>
                <a:cubicBezTo>
                  <a:pt x="6819305" y="3022499"/>
                  <a:pt x="6819217" y="3019988"/>
                  <a:pt x="6819217" y="3019988"/>
                </a:cubicBezTo>
                <a:cubicBezTo>
                  <a:pt x="6819217" y="3019988"/>
                  <a:pt x="6813112" y="3017822"/>
                  <a:pt x="6813112" y="3017822"/>
                </a:cubicBezTo>
                <a:close/>
                <a:moveTo>
                  <a:pt x="2102888" y="3017822"/>
                </a:moveTo>
                <a:cubicBezTo>
                  <a:pt x="2102888" y="3017822"/>
                  <a:pt x="2102888" y="3017822"/>
                  <a:pt x="2102975" y="3020332"/>
                </a:cubicBezTo>
                <a:cubicBezTo>
                  <a:pt x="2102975" y="3020332"/>
                  <a:pt x="2103063" y="3022843"/>
                  <a:pt x="2103063" y="3022843"/>
                </a:cubicBezTo>
                <a:cubicBezTo>
                  <a:pt x="2103063" y="3022843"/>
                  <a:pt x="2103063" y="3022843"/>
                  <a:pt x="2109081" y="3022499"/>
                </a:cubicBezTo>
                <a:cubicBezTo>
                  <a:pt x="2109081" y="3022499"/>
                  <a:pt x="2108993" y="3019988"/>
                  <a:pt x="2108993" y="3019988"/>
                </a:cubicBezTo>
                <a:cubicBezTo>
                  <a:pt x="2108993" y="3019988"/>
                  <a:pt x="2102888" y="3017822"/>
                  <a:pt x="2102888" y="3017822"/>
                </a:cubicBezTo>
                <a:close/>
                <a:moveTo>
                  <a:pt x="7531367" y="3015760"/>
                </a:moveTo>
                <a:cubicBezTo>
                  <a:pt x="7530620" y="3020949"/>
                  <a:pt x="7521305" y="3023997"/>
                  <a:pt x="7529125" y="3031328"/>
                </a:cubicBezTo>
                <a:cubicBezTo>
                  <a:pt x="7520557" y="3029187"/>
                  <a:pt x="7527630" y="3041705"/>
                  <a:pt x="7527630" y="3041705"/>
                </a:cubicBezTo>
                <a:cubicBezTo>
                  <a:pt x="7526882" y="3046894"/>
                  <a:pt x="7518315" y="3044754"/>
                  <a:pt x="7517569" y="3049943"/>
                </a:cubicBezTo>
                <a:cubicBezTo>
                  <a:pt x="7510495" y="3037425"/>
                  <a:pt x="7511243" y="3032235"/>
                  <a:pt x="7512737" y="3021857"/>
                </a:cubicBezTo>
                <a:cubicBezTo>
                  <a:pt x="7512737" y="3021857"/>
                  <a:pt x="7511991" y="3027047"/>
                  <a:pt x="7520557" y="3029187"/>
                </a:cubicBezTo>
                <a:cubicBezTo>
                  <a:pt x="7529873" y="3026138"/>
                  <a:pt x="7522053" y="3018808"/>
                  <a:pt x="7531367" y="3015760"/>
                </a:cubicBezTo>
                <a:close/>
                <a:moveTo>
                  <a:pt x="2821144" y="3015760"/>
                </a:moveTo>
                <a:cubicBezTo>
                  <a:pt x="2820396" y="3020949"/>
                  <a:pt x="2811081" y="3023997"/>
                  <a:pt x="2818901" y="3031328"/>
                </a:cubicBezTo>
                <a:cubicBezTo>
                  <a:pt x="2810334" y="3029187"/>
                  <a:pt x="2817406" y="3041705"/>
                  <a:pt x="2817406" y="3041705"/>
                </a:cubicBezTo>
                <a:cubicBezTo>
                  <a:pt x="2816658" y="3046894"/>
                  <a:pt x="2808092" y="3044754"/>
                  <a:pt x="2807345" y="3049943"/>
                </a:cubicBezTo>
                <a:cubicBezTo>
                  <a:pt x="2800271" y="3037425"/>
                  <a:pt x="2801019" y="3032235"/>
                  <a:pt x="2802514" y="3021857"/>
                </a:cubicBezTo>
                <a:cubicBezTo>
                  <a:pt x="2802514" y="3021857"/>
                  <a:pt x="2801767" y="3027047"/>
                  <a:pt x="2810334" y="3029187"/>
                </a:cubicBezTo>
                <a:cubicBezTo>
                  <a:pt x="2819649" y="3026138"/>
                  <a:pt x="2811829" y="3018808"/>
                  <a:pt x="2821144" y="3015760"/>
                </a:cubicBezTo>
                <a:close/>
                <a:moveTo>
                  <a:pt x="10308906" y="3013860"/>
                </a:moveTo>
                <a:cubicBezTo>
                  <a:pt x="10308906" y="3013860"/>
                  <a:pt x="10317828" y="3020751"/>
                  <a:pt x="10317828" y="3020751"/>
                </a:cubicBezTo>
                <a:cubicBezTo>
                  <a:pt x="10317828" y="3020751"/>
                  <a:pt x="10319113" y="3016926"/>
                  <a:pt x="10319113" y="3016926"/>
                </a:cubicBezTo>
                <a:cubicBezTo>
                  <a:pt x="10319113" y="3016926"/>
                  <a:pt x="10308906" y="3013860"/>
                  <a:pt x="10308906" y="3013860"/>
                </a:cubicBezTo>
                <a:close/>
                <a:moveTo>
                  <a:pt x="6558076" y="3012278"/>
                </a:moveTo>
                <a:cubicBezTo>
                  <a:pt x="6566608" y="3014570"/>
                  <a:pt x="6566801" y="3020120"/>
                  <a:pt x="6575138" y="3016862"/>
                </a:cubicBezTo>
                <a:cubicBezTo>
                  <a:pt x="6575138" y="3016862"/>
                  <a:pt x="6575235" y="3019638"/>
                  <a:pt x="6575235" y="3019638"/>
                </a:cubicBezTo>
                <a:cubicBezTo>
                  <a:pt x="6566801" y="3020120"/>
                  <a:pt x="6566801" y="3020120"/>
                  <a:pt x="6566801" y="3020120"/>
                </a:cubicBezTo>
                <a:cubicBezTo>
                  <a:pt x="6558366" y="3020603"/>
                  <a:pt x="6558172" y="3015052"/>
                  <a:pt x="6558076" y="3012278"/>
                </a:cubicBezTo>
                <a:close/>
                <a:moveTo>
                  <a:pt x="1847852" y="3012278"/>
                </a:moveTo>
                <a:cubicBezTo>
                  <a:pt x="1856384" y="3014570"/>
                  <a:pt x="1856577" y="3020120"/>
                  <a:pt x="1864914" y="3016862"/>
                </a:cubicBezTo>
                <a:cubicBezTo>
                  <a:pt x="1864914" y="3016862"/>
                  <a:pt x="1865011" y="3019638"/>
                  <a:pt x="1865011" y="3019638"/>
                </a:cubicBezTo>
                <a:cubicBezTo>
                  <a:pt x="1856577" y="3020120"/>
                  <a:pt x="1856577" y="3020120"/>
                  <a:pt x="1856577" y="3020120"/>
                </a:cubicBezTo>
                <a:cubicBezTo>
                  <a:pt x="1848142" y="3020603"/>
                  <a:pt x="1847948" y="3015052"/>
                  <a:pt x="1847852" y="3012278"/>
                </a:cubicBezTo>
                <a:close/>
                <a:moveTo>
                  <a:pt x="5827903" y="3012178"/>
                </a:moveTo>
                <a:cubicBezTo>
                  <a:pt x="5826790" y="3008539"/>
                  <a:pt x="5816043" y="3016016"/>
                  <a:pt x="5814931" y="3012377"/>
                </a:cubicBezTo>
                <a:cubicBezTo>
                  <a:pt x="5812071" y="3014858"/>
                  <a:pt x="5812764" y="3017133"/>
                  <a:pt x="5815274" y="3018236"/>
                </a:cubicBezTo>
                <a:cubicBezTo>
                  <a:pt x="5816527" y="3018788"/>
                  <a:pt x="5818234" y="3019048"/>
                  <a:pt x="5820178" y="3018895"/>
                </a:cubicBezTo>
                <a:cubicBezTo>
                  <a:pt x="5822122" y="3018741"/>
                  <a:pt x="5824303" y="3018174"/>
                  <a:pt x="5826499" y="3017074"/>
                </a:cubicBezTo>
                <a:cubicBezTo>
                  <a:pt x="5825945" y="3015255"/>
                  <a:pt x="5825389" y="3013436"/>
                  <a:pt x="5827903" y="3012178"/>
                </a:cubicBezTo>
                <a:close/>
                <a:moveTo>
                  <a:pt x="1117677" y="3012178"/>
                </a:moveTo>
                <a:cubicBezTo>
                  <a:pt x="1116567" y="3008539"/>
                  <a:pt x="1105818" y="3016016"/>
                  <a:pt x="1104707" y="3012377"/>
                </a:cubicBezTo>
                <a:cubicBezTo>
                  <a:pt x="1101846" y="3014858"/>
                  <a:pt x="1102540" y="3017133"/>
                  <a:pt x="1105049" y="3018236"/>
                </a:cubicBezTo>
                <a:cubicBezTo>
                  <a:pt x="1106303" y="3018788"/>
                  <a:pt x="1108011" y="3019048"/>
                  <a:pt x="1109954" y="3018895"/>
                </a:cubicBezTo>
                <a:cubicBezTo>
                  <a:pt x="1111898" y="3018741"/>
                  <a:pt x="1114078" y="3018174"/>
                  <a:pt x="1116276" y="3017074"/>
                </a:cubicBezTo>
                <a:cubicBezTo>
                  <a:pt x="1115720" y="3015255"/>
                  <a:pt x="1115165" y="3013436"/>
                  <a:pt x="1117677" y="3012178"/>
                </a:cubicBezTo>
                <a:close/>
                <a:moveTo>
                  <a:pt x="7014863" y="3011313"/>
                </a:moveTo>
                <a:cubicBezTo>
                  <a:pt x="7014863" y="3011313"/>
                  <a:pt x="7005837" y="3011829"/>
                  <a:pt x="7005837" y="3011829"/>
                </a:cubicBezTo>
                <a:cubicBezTo>
                  <a:pt x="7005837" y="3011829"/>
                  <a:pt x="7005941" y="3014842"/>
                  <a:pt x="7005941" y="3014842"/>
                </a:cubicBezTo>
                <a:cubicBezTo>
                  <a:pt x="7005941" y="3014842"/>
                  <a:pt x="7005941" y="3014842"/>
                  <a:pt x="7014969" y="3014326"/>
                </a:cubicBezTo>
                <a:cubicBezTo>
                  <a:pt x="7014969" y="3014326"/>
                  <a:pt x="7014969" y="3014326"/>
                  <a:pt x="7014863" y="3011313"/>
                </a:cubicBezTo>
                <a:close/>
                <a:moveTo>
                  <a:pt x="2304640" y="3011313"/>
                </a:moveTo>
                <a:cubicBezTo>
                  <a:pt x="2304640" y="3011313"/>
                  <a:pt x="2295613" y="3011829"/>
                  <a:pt x="2295613" y="3011829"/>
                </a:cubicBezTo>
                <a:cubicBezTo>
                  <a:pt x="2295613" y="3011829"/>
                  <a:pt x="2295717" y="3014842"/>
                  <a:pt x="2295717" y="3014842"/>
                </a:cubicBezTo>
                <a:cubicBezTo>
                  <a:pt x="2295717" y="3014842"/>
                  <a:pt x="2295717" y="3014842"/>
                  <a:pt x="2304745" y="3014326"/>
                </a:cubicBezTo>
                <a:cubicBezTo>
                  <a:pt x="2304745" y="3014326"/>
                  <a:pt x="2304745" y="3014326"/>
                  <a:pt x="2304640" y="3011313"/>
                </a:cubicBezTo>
                <a:close/>
                <a:moveTo>
                  <a:pt x="7047851" y="3006408"/>
                </a:moveTo>
                <a:cubicBezTo>
                  <a:pt x="7047851" y="3006408"/>
                  <a:pt x="7047851" y="3006408"/>
                  <a:pt x="7038825" y="3006923"/>
                </a:cubicBezTo>
                <a:lnTo>
                  <a:pt x="7038930" y="3009937"/>
                </a:lnTo>
                <a:lnTo>
                  <a:pt x="7034327" y="3007559"/>
                </a:lnTo>
                <a:cubicBezTo>
                  <a:pt x="7032057" y="3007311"/>
                  <a:pt x="7029800" y="3007440"/>
                  <a:pt x="7029800" y="3007440"/>
                </a:cubicBezTo>
                <a:cubicBezTo>
                  <a:pt x="7029800" y="3007440"/>
                  <a:pt x="7029906" y="3010454"/>
                  <a:pt x="7029906" y="3010454"/>
                </a:cubicBezTo>
                <a:cubicBezTo>
                  <a:pt x="7029906" y="3010454"/>
                  <a:pt x="7029906" y="3010454"/>
                  <a:pt x="7030010" y="3013465"/>
                </a:cubicBezTo>
                <a:cubicBezTo>
                  <a:pt x="7030010" y="3013465"/>
                  <a:pt x="7039038" y="3012949"/>
                  <a:pt x="7039038" y="3012949"/>
                </a:cubicBezTo>
                <a:cubicBezTo>
                  <a:pt x="7038932" y="3009937"/>
                  <a:pt x="7038932" y="3009937"/>
                  <a:pt x="7038932" y="3009937"/>
                </a:cubicBezTo>
                <a:lnTo>
                  <a:pt x="7038930" y="3009937"/>
                </a:lnTo>
                <a:lnTo>
                  <a:pt x="7046829" y="3009485"/>
                </a:lnTo>
                <a:cubicBezTo>
                  <a:pt x="7047957" y="3009420"/>
                  <a:pt x="7047957" y="3009420"/>
                  <a:pt x="7047957" y="3009420"/>
                </a:cubicBezTo>
                <a:cubicBezTo>
                  <a:pt x="7047957" y="3009420"/>
                  <a:pt x="7047851" y="3006408"/>
                  <a:pt x="7047851" y="3006408"/>
                </a:cubicBezTo>
                <a:close/>
                <a:moveTo>
                  <a:pt x="2337628" y="3006408"/>
                </a:moveTo>
                <a:cubicBezTo>
                  <a:pt x="2337628" y="3006408"/>
                  <a:pt x="2337628" y="3006408"/>
                  <a:pt x="2328601" y="3006923"/>
                </a:cubicBezTo>
                <a:lnTo>
                  <a:pt x="2328707" y="3009937"/>
                </a:lnTo>
                <a:lnTo>
                  <a:pt x="2324103" y="3007559"/>
                </a:lnTo>
                <a:cubicBezTo>
                  <a:pt x="2321833" y="3007311"/>
                  <a:pt x="2319577" y="3007440"/>
                  <a:pt x="2319577" y="3007440"/>
                </a:cubicBezTo>
                <a:cubicBezTo>
                  <a:pt x="2319577" y="3007440"/>
                  <a:pt x="2319682" y="3010454"/>
                  <a:pt x="2319682" y="3010454"/>
                </a:cubicBezTo>
                <a:cubicBezTo>
                  <a:pt x="2319682" y="3010454"/>
                  <a:pt x="2319682" y="3010454"/>
                  <a:pt x="2319787" y="3013465"/>
                </a:cubicBezTo>
                <a:cubicBezTo>
                  <a:pt x="2319787" y="3013465"/>
                  <a:pt x="2328814" y="3012949"/>
                  <a:pt x="2328814" y="3012949"/>
                </a:cubicBezTo>
                <a:cubicBezTo>
                  <a:pt x="2328709" y="3009937"/>
                  <a:pt x="2328709" y="3009937"/>
                  <a:pt x="2328709" y="3009937"/>
                </a:cubicBezTo>
                <a:lnTo>
                  <a:pt x="2328707" y="3009937"/>
                </a:lnTo>
                <a:lnTo>
                  <a:pt x="2336606" y="3009485"/>
                </a:lnTo>
                <a:cubicBezTo>
                  <a:pt x="2337733" y="3009420"/>
                  <a:pt x="2337733" y="3009420"/>
                  <a:pt x="2337733" y="3009420"/>
                </a:cubicBezTo>
                <a:cubicBezTo>
                  <a:pt x="2337733" y="3009420"/>
                  <a:pt x="2337628" y="3006408"/>
                  <a:pt x="2337628" y="3006408"/>
                </a:cubicBezTo>
                <a:close/>
                <a:moveTo>
                  <a:pt x="8586212" y="3005528"/>
                </a:moveTo>
                <a:lnTo>
                  <a:pt x="8597791" y="3005530"/>
                </a:lnTo>
                <a:lnTo>
                  <a:pt x="8594544" y="3006650"/>
                </a:lnTo>
                <a:close/>
                <a:moveTo>
                  <a:pt x="8481039" y="3003224"/>
                </a:moveTo>
                <a:cubicBezTo>
                  <a:pt x="8482135" y="3007327"/>
                  <a:pt x="8483233" y="3011431"/>
                  <a:pt x="8484329" y="3015536"/>
                </a:cubicBezTo>
                <a:lnTo>
                  <a:pt x="8479804" y="3016617"/>
                </a:lnTo>
                <a:lnTo>
                  <a:pt x="8479804" y="3025695"/>
                </a:lnTo>
                <a:lnTo>
                  <a:pt x="8481368" y="3025520"/>
                </a:lnTo>
                <a:cubicBezTo>
                  <a:pt x="8484151" y="3025401"/>
                  <a:pt x="8487070" y="3025794"/>
                  <a:pt x="8487619" y="3027846"/>
                </a:cubicBezTo>
                <a:lnTo>
                  <a:pt x="8487839" y="3028670"/>
                </a:lnTo>
                <a:lnTo>
                  <a:pt x="8486161" y="3028344"/>
                </a:lnTo>
                <a:lnTo>
                  <a:pt x="8483602" y="3027848"/>
                </a:lnTo>
                <a:lnTo>
                  <a:pt x="8480434" y="3026508"/>
                </a:lnTo>
                <a:cubicBezTo>
                  <a:pt x="8479307" y="3025407"/>
                  <a:pt x="8478180" y="3024308"/>
                  <a:pt x="8474893" y="3024168"/>
                </a:cubicBezTo>
                <a:cubicBezTo>
                  <a:pt x="8474706" y="3017846"/>
                  <a:pt x="8476710" y="3011618"/>
                  <a:pt x="8480969" y="3007590"/>
                </a:cubicBezTo>
                <a:lnTo>
                  <a:pt x="8480118" y="3003416"/>
                </a:lnTo>
                <a:close/>
                <a:moveTo>
                  <a:pt x="6972356" y="3002676"/>
                </a:moveTo>
                <a:cubicBezTo>
                  <a:pt x="6967896" y="3004441"/>
                  <a:pt x="6967922" y="3005194"/>
                  <a:pt x="6970191" y="3005441"/>
                </a:cubicBezTo>
                <a:cubicBezTo>
                  <a:pt x="6972461" y="3005688"/>
                  <a:pt x="6976974" y="3005431"/>
                  <a:pt x="6981487" y="3005173"/>
                </a:cubicBezTo>
                <a:cubicBezTo>
                  <a:pt x="6981487" y="3005173"/>
                  <a:pt x="6972460" y="3005688"/>
                  <a:pt x="6972356" y="3002676"/>
                </a:cubicBezTo>
                <a:close/>
                <a:moveTo>
                  <a:pt x="2262132" y="3002676"/>
                </a:moveTo>
                <a:cubicBezTo>
                  <a:pt x="2257672" y="3004441"/>
                  <a:pt x="2257698" y="3005194"/>
                  <a:pt x="2259968" y="3005441"/>
                </a:cubicBezTo>
                <a:cubicBezTo>
                  <a:pt x="2262237" y="3005688"/>
                  <a:pt x="2266750" y="3005431"/>
                  <a:pt x="2271263" y="3005173"/>
                </a:cubicBezTo>
                <a:cubicBezTo>
                  <a:pt x="2271263" y="3005173"/>
                  <a:pt x="2262237" y="3005688"/>
                  <a:pt x="2262132" y="3002676"/>
                </a:cubicBezTo>
                <a:close/>
                <a:moveTo>
                  <a:pt x="3804514" y="2998986"/>
                </a:moveTo>
                <a:cubicBezTo>
                  <a:pt x="3811987" y="3010406"/>
                  <a:pt x="3821354" y="3002252"/>
                  <a:pt x="3829776" y="3003886"/>
                </a:cubicBezTo>
                <a:cubicBezTo>
                  <a:pt x="3829302" y="3008779"/>
                  <a:pt x="3828828" y="3013674"/>
                  <a:pt x="3828355" y="3018568"/>
                </a:cubicBezTo>
                <a:cubicBezTo>
                  <a:pt x="3827882" y="3023460"/>
                  <a:pt x="3836302" y="3025094"/>
                  <a:pt x="3835829" y="3029988"/>
                </a:cubicBezTo>
                <a:cubicBezTo>
                  <a:pt x="3826462" y="3038143"/>
                  <a:pt x="3809622" y="3034877"/>
                  <a:pt x="3791833" y="3041398"/>
                </a:cubicBezTo>
                <a:cubicBezTo>
                  <a:pt x="3799780" y="3047925"/>
                  <a:pt x="3808201" y="3049557"/>
                  <a:pt x="3798834" y="3057712"/>
                </a:cubicBezTo>
                <a:cubicBezTo>
                  <a:pt x="3798360" y="3062606"/>
                  <a:pt x="3798360" y="3062606"/>
                  <a:pt x="3797887" y="3067501"/>
                </a:cubicBezTo>
                <a:cubicBezTo>
                  <a:pt x="3806782" y="3064240"/>
                  <a:pt x="3806782" y="3064240"/>
                  <a:pt x="3806782" y="3064240"/>
                </a:cubicBezTo>
                <a:cubicBezTo>
                  <a:pt x="3807254" y="3059344"/>
                  <a:pt x="3807254" y="3059344"/>
                  <a:pt x="3807254" y="3059344"/>
                </a:cubicBezTo>
                <a:cubicBezTo>
                  <a:pt x="3798834" y="3057712"/>
                  <a:pt x="3798834" y="3057712"/>
                  <a:pt x="3798834" y="3057712"/>
                </a:cubicBezTo>
                <a:cubicBezTo>
                  <a:pt x="3808201" y="3049557"/>
                  <a:pt x="3825042" y="3052824"/>
                  <a:pt x="3833462" y="3054457"/>
                </a:cubicBezTo>
                <a:cubicBezTo>
                  <a:pt x="3833935" y="3049563"/>
                  <a:pt x="3851725" y="3043043"/>
                  <a:pt x="3844249" y="3031621"/>
                </a:cubicBezTo>
                <a:cubicBezTo>
                  <a:pt x="3844723" y="3026728"/>
                  <a:pt x="3852197" y="3038148"/>
                  <a:pt x="3852197" y="3038148"/>
                </a:cubicBezTo>
                <a:cubicBezTo>
                  <a:pt x="3852197" y="3038148"/>
                  <a:pt x="3851725" y="3043043"/>
                  <a:pt x="3851725" y="3043043"/>
                </a:cubicBezTo>
                <a:cubicBezTo>
                  <a:pt x="3851251" y="3047937"/>
                  <a:pt x="3851251" y="3047937"/>
                  <a:pt x="3850777" y="3052829"/>
                </a:cubicBezTo>
                <a:lnTo>
                  <a:pt x="3850304" y="3057724"/>
                </a:lnTo>
                <a:cubicBezTo>
                  <a:pt x="3850777" y="3052829"/>
                  <a:pt x="3859198" y="3054463"/>
                  <a:pt x="3859198" y="3054463"/>
                </a:cubicBezTo>
                <a:cubicBezTo>
                  <a:pt x="3859198" y="3054463"/>
                  <a:pt x="3859198" y="3054463"/>
                  <a:pt x="3858724" y="3059357"/>
                </a:cubicBezTo>
                <a:cubicBezTo>
                  <a:pt x="3858724" y="3059357"/>
                  <a:pt x="3858724" y="3059357"/>
                  <a:pt x="3867145" y="3060990"/>
                </a:cubicBezTo>
                <a:cubicBezTo>
                  <a:pt x="3867145" y="3060990"/>
                  <a:pt x="3869250" y="3061399"/>
                  <a:pt x="3871415" y="3061195"/>
                </a:cubicBezTo>
                <a:cubicBezTo>
                  <a:pt x="3873579" y="3060992"/>
                  <a:pt x="3875802" y="3060177"/>
                  <a:pt x="3876039" y="3057730"/>
                </a:cubicBezTo>
                <a:cubicBezTo>
                  <a:pt x="3876039" y="3057730"/>
                  <a:pt x="3867619" y="3056096"/>
                  <a:pt x="3867619" y="3056096"/>
                </a:cubicBezTo>
                <a:cubicBezTo>
                  <a:pt x="3867619" y="3056096"/>
                  <a:pt x="3867619" y="3056096"/>
                  <a:pt x="3859198" y="3054463"/>
                </a:cubicBezTo>
                <a:cubicBezTo>
                  <a:pt x="3859198" y="3054463"/>
                  <a:pt x="3859671" y="3049569"/>
                  <a:pt x="3859671" y="3049569"/>
                </a:cubicBezTo>
                <a:cubicBezTo>
                  <a:pt x="3859671" y="3049569"/>
                  <a:pt x="3860145" y="3044676"/>
                  <a:pt x="3860145" y="3044676"/>
                </a:cubicBezTo>
                <a:cubicBezTo>
                  <a:pt x="3868566" y="3046309"/>
                  <a:pt x="3869511" y="3036521"/>
                  <a:pt x="3878878" y="3028367"/>
                </a:cubicBezTo>
                <a:cubicBezTo>
                  <a:pt x="3878406" y="3033260"/>
                  <a:pt x="3886353" y="3039787"/>
                  <a:pt x="3894773" y="3041421"/>
                </a:cubicBezTo>
                <a:cubicBezTo>
                  <a:pt x="3894301" y="3046314"/>
                  <a:pt x="3885406" y="3049575"/>
                  <a:pt x="3893827" y="3051210"/>
                </a:cubicBezTo>
                <a:cubicBezTo>
                  <a:pt x="3902248" y="3052842"/>
                  <a:pt x="3902248" y="3052842"/>
                  <a:pt x="3902721" y="3047948"/>
                </a:cubicBezTo>
                <a:cubicBezTo>
                  <a:pt x="3902248" y="3052842"/>
                  <a:pt x="3910669" y="3054475"/>
                  <a:pt x="3909722" y="3064262"/>
                </a:cubicBezTo>
                <a:cubicBezTo>
                  <a:pt x="3900828" y="3067524"/>
                  <a:pt x="3892879" y="3060996"/>
                  <a:pt x="3891461" y="3075677"/>
                </a:cubicBezTo>
                <a:cubicBezTo>
                  <a:pt x="3899880" y="3077310"/>
                  <a:pt x="3908302" y="3078943"/>
                  <a:pt x="3908302" y="3078943"/>
                </a:cubicBezTo>
                <a:cubicBezTo>
                  <a:pt x="3916722" y="3080577"/>
                  <a:pt x="3917196" y="3075683"/>
                  <a:pt x="3917196" y="3075683"/>
                </a:cubicBezTo>
                <a:cubicBezTo>
                  <a:pt x="3916722" y="3080577"/>
                  <a:pt x="3934510" y="3074055"/>
                  <a:pt x="3933563" y="3083843"/>
                </a:cubicBezTo>
                <a:cubicBezTo>
                  <a:pt x="3933563" y="3083843"/>
                  <a:pt x="3934036" y="3078949"/>
                  <a:pt x="3934036" y="3078949"/>
                </a:cubicBezTo>
                <a:cubicBezTo>
                  <a:pt x="3933091" y="3088738"/>
                  <a:pt x="3932616" y="3093631"/>
                  <a:pt x="3941038" y="3095265"/>
                </a:cubicBezTo>
                <a:cubicBezTo>
                  <a:pt x="3931670" y="3103418"/>
                  <a:pt x="3923250" y="3101785"/>
                  <a:pt x="3921830" y="3116466"/>
                </a:cubicBezTo>
                <a:cubicBezTo>
                  <a:pt x="3921830" y="3116466"/>
                  <a:pt x="3921830" y="3116466"/>
                  <a:pt x="3913409" y="3114834"/>
                </a:cubicBezTo>
                <a:cubicBezTo>
                  <a:pt x="3913883" y="3109940"/>
                  <a:pt x="3914356" y="3105047"/>
                  <a:pt x="3906408" y="3098518"/>
                </a:cubicBezTo>
                <a:cubicBezTo>
                  <a:pt x="3915302" y="3095258"/>
                  <a:pt x="3915302" y="3095258"/>
                  <a:pt x="3915302" y="3095258"/>
                </a:cubicBezTo>
                <a:cubicBezTo>
                  <a:pt x="3915302" y="3095258"/>
                  <a:pt x="3915775" y="3090365"/>
                  <a:pt x="3915775" y="3090365"/>
                </a:cubicBezTo>
                <a:cubicBezTo>
                  <a:pt x="3907356" y="3088732"/>
                  <a:pt x="3906882" y="3093626"/>
                  <a:pt x="3906882" y="3093626"/>
                </a:cubicBezTo>
                <a:cubicBezTo>
                  <a:pt x="3906408" y="3098518"/>
                  <a:pt x="3897041" y="3106675"/>
                  <a:pt x="3897515" y="3101780"/>
                </a:cubicBezTo>
                <a:lnTo>
                  <a:pt x="3897989" y="3096885"/>
                </a:lnTo>
                <a:cubicBezTo>
                  <a:pt x="3897989" y="3096885"/>
                  <a:pt x="3889093" y="3100147"/>
                  <a:pt x="3889093" y="3100147"/>
                </a:cubicBezTo>
                <a:cubicBezTo>
                  <a:pt x="3888148" y="3109934"/>
                  <a:pt x="3887201" y="3119722"/>
                  <a:pt x="3877833" y="3127877"/>
                </a:cubicBezTo>
                <a:cubicBezTo>
                  <a:pt x="3869885" y="3121349"/>
                  <a:pt x="3868940" y="3131138"/>
                  <a:pt x="3860045" y="3134398"/>
                </a:cubicBezTo>
                <a:cubicBezTo>
                  <a:pt x="3860045" y="3134398"/>
                  <a:pt x="3860045" y="3134398"/>
                  <a:pt x="3851624" y="3132764"/>
                </a:cubicBezTo>
                <a:cubicBezTo>
                  <a:pt x="3852098" y="3127871"/>
                  <a:pt x="3853045" y="3118083"/>
                  <a:pt x="3853992" y="3108295"/>
                </a:cubicBezTo>
                <a:cubicBezTo>
                  <a:pt x="3861939" y="3114822"/>
                  <a:pt x="3861939" y="3114822"/>
                  <a:pt x="3870359" y="3116455"/>
                </a:cubicBezTo>
                <a:cubicBezTo>
                  <a:pt x="3870832" y="3111561"/>
                  <a:pt x="3862413" y="3109928"/>
                  <a:pt x="3862885" y="3105035"/>
                </a:cubicBezTo>
                <a:cubicBezTo>
                  <a:pt x="3871779" y="3101775"/>
                  <a:pt x="3871779" y="3101775"/>
                  <a:pt x="3871779" y="3101775"/>
                </a:cubicBezTo>
                <a:cubicBezTo>
                  <a:pt x="3872253" y="3096881"/>
                  <a:pt x="3872253" y="3096881"/>
                  <a:pt x="3881147" y="3093620"/>
                </a:cubicBezTo>
                <a:cubicBezTo>
                  <a:pt x="3872725" y="3091986"/>
                  <a:pt x="3872725" y="3091986"/>
                  <a:pt x="3872725" y="3091986"/>
                </a:cubicBezTo>
                <a:cubicBezTo>
                  <a:pt x="3872725" y="3091986"/>
                  <a:pt x="3872253" y="3096881"/>
                  <a:pt x="3872253" y="3096881"/>
                </a:cubicBezTo>
                <a:cubicBezTo>
                  <a:pt x="3863832" y="3095248"/>
                  <a:pt x="3863358" y="3100142"/>
                  <a:pt x="3863358" y="3100142"/>
                </a:cubicBezTo>
                <a:cubicBezTo>
                  <a:pt x="3863358" y="3100142"/>
                  <a:pt x="3862885" y="3105035"/>
                  <a:pt x="3862885" y="3105035"/>
                </a:cubicBezTo>
                <a:cubicBezTo>
                  <a:pt x="3854465" y="3103402"/>
                  <a:pt x="3854939" y="3098508"/>
                  <a:pt x="3846518" y="3096875"/>
                </a:cubicBezTo>
                <a:cubicBezTo>
                  <a:pt x="3856358" y="3083826"/>
                  <a:pt x="3856358" y="3083826"/>
                  <a:pt x="3857777" y="3069144"/>
                </a:cubicBezTo>
                <a:cubicBezTo>
                  <a:pt x="3857777" y="3069144"/>
                  <a:pt x="3858251" y="3064251"/>
                  <a:pt x="3849358" y="3067511"/>
                </a:cubicBezTo>
                <a:cubicBezTo>
                  <a:pt x="3849358" y="3067511"/>
                  <a:pt x="3848884" y="3072406"/>
                  <a:pt x="3848884" y="3072406"/>
                </a:cubicBezTo>
                <a:cubicBezTo>
                  <a:pt x="3848884" y="3072406"/>
                  <a:pt x="3848884" y="3072406"/>
                  <a:pt x="3848412" y="3077300"/>
                </a:cubicBezTo>
                <a:cubicBezTo>
                  <a:pt x="3839990" y="3075666"/>
                  <a:pt x="3839516" y="3080560"/>
                  <a:pt x="3839516" y="3080560"/>
                </a:cubicBezTo>
                <a:cubicBezTo>
                  <a:pt x="3831096" y="3078926"/>
                  <a:pt x="3831096" y="3078926"/>
                  <a:pt x="3831570" y="3074033"/>
                </a:cubicBezTo>
                <a:cubicBezTo>
                  <a:pt x="3822202" y="3082187"/>
                  <a:pt x="3813309" y="3085449"/>
                  <a:pt x="3805361" y="3078920"/>
                </a:cubicBezTo>
                <a:cubicBezTo>
                  <a:pt x="3805361" y="3078920"/>
                  <a:pt x="3805361" y="3078920"/>
                  <a:pt x="3805835" y="3074027"/>
                </a:cubicBezTo>
                <a:cubicBezTo>
                  <a:pt x="3805835" y="3074027"/>
                  <a:pt x="3805835" y="3074027"/>
                  <a:pt x="3797414" y="3072393"/>
                </a:cubicBezTo>
                <a:cubicBezTo>
                  <a:pt x="3797414" y="3072393"/>
                  <a:pt x="3796940" y="3077288"/>
                  <a:pt x="3805361" y="3078920"/>
                </a:cubicBezTo>
                <a:cubicBezTo>
                  <a:pt x="3804888" y="3083815"/>
                  <a:pt x="3812362" y="3095236"/>
                  <a:pt x="3803468" y="3098497"/>
                </a:cubicBezTo>
                <a:cubicBezTo>
                  <a:pt x="3802994" y="3103390"/>
                  <a:pt x="3802994" y="3103390"/>
                  <a:pt x="3802994" y="3103390"/>
                </a:cubicBezTo>
                <a:cubicBezTo>
                  <a:pt x="3793627" y="3111544"/>
                  <a:pt x="3785206" y="3109911"/>
                  <a:pt x="3783788" y="3124593"/>
                </a:cubicBezTo>
                <a:cubicBezTo>
                  <a:pt x="3783788" y="3124593"/>
                  <a:pt x="3791734" y="3131119"/>
                  <a:pt x="3792207" y="3126227"/>
                </a:cubicBezTo>
                <a:cubicBezTo>
                  <a:pt x="3791734" y="3131119"/>
                  <a:pt x="3789510" y="3131935"/>
                  <a:pt x="3786353" y="3131322"/>
                </a:cubicBezTo>
                <a:lnTo>
                  <a:pt x="3782269" y="3130086"/>
                </a:lnTo>
                <a:lnTo>
                  <a:pt x="3783060" y="3128072"/>
                </a:lnTo>
                <a:cubicBezTo>
                  <a:pt x="3783500" y="3124408"/>
                  <a:pt x="3782874" y="3121750"/>
                  <a:pt x="3780744" y="3123764"/>
                </a:cubicBezTo>
                <a:cubicBezTo>
                  <a:pt x="3782812" y="3119644"/>
                  <a:pt x="3786883" y="3109294"/>
                  <a:pt x="3777993" y="3104706"/>
                </a:cubicBezTo>
                <a:cubicBezTo>
                  <a:pt x="3792772" y="3086398"/>
                  <a:pt x="3766476" y="3085273"/>
                  <a:pt x="3765978" y="3068416"/>
                </a:cubicBezTo>
                <a:cubicBezTo>
                  <a:pt x="3757150" y="3065934"/>
                  <a:pt x="3759340" y="3066027"/>
                  <a:pt x="3755082" y="3070055"/>
                </a:cubicBezTo>
                <a:lnTo>
                  <a:pt x="3753562" y="3064912"/>
                </a:lnTo>
                <a:lnTo>
                  <a:pt x="3753608" y="3064440"/>
                </a:lnTo>
                <a:lnTo>
                  <a:pt x="3759475" y="3061299"/>
                </a:lnTo>
                <a:cubicBezTo>
                  <a:pt x="3765180" y="3059965"/>
                  <a:pt x="3773398" y="3060316"/>
                  <a:pt x="3778939" y="3062657"/>
                </a:cubicBezTo>
                <a:cubicBezTo>
                  <a:pt x="3780943" y="3056430"/>
                  <a:pt x="3779708" y="3051642"/>
                  <a:pt x="3778190" y="3046579"/>
                </a:cubicBezTo>
                <a:lnTo>
                  <a:pt x="3777400" y="3040844"/>
                </a:lnTo>
                <a:lnTo>
                  <a:pt x="3777972" y="3040578"/>
                </a:lnTo>
                <a:cubicBezTo>
                  <a:pt x="3781425" y="3038133"/>
                  <a:pt x="3783886" y="3034871"/>
                  <a:pt x="3784359" y="3029978"/>
                </a:cubicBezTo>
                <a:cubicBezTo>
                  <a:pt x="3785305" y="3020188"/>
                  <a:pt x="3794673" y="3012034"/>
                  <a:pt x="3803567" y="3008774"/>
                </a:cubicBezTo>
                <a:cubicBezTo>
                  <a:pt x="3804041" y="3003880"/>
                  <a:pt x="3804041" y="3003880"/>
                  <a:pt x="3804514" y="2998986"/>
                </a:cubicBezTo>
                <a:close/>
                <a:moveTo>
                  <a:pt x="6996143" y="2993267"/>
                </a:moveTo>
                <a:cubicBezTo>
                  <a:pt x="6996232" y="2995777"/>
                  <a:pt x="6987295" y="2998803"/>
                  <a:pt x="6996319" y="2998288"/>
                </a:cubicBezTo>
                <a:cubicBezTo>
                  <a:pt x="7000832" y="2998029"/>
                  <a:pt x="7000810" y="2997403"/>
                  <a:pt x="6999649" y="2996525"/>
                </a:cubicBezTo>
                <a:cubicBezTo>
                  <a:pt x="6998489" y="2995648"/>
                  <a:pt x="6996188" y="2994522"/>
                  <a:pt x="6996143" y="2993267"/>
                </a:cubicBezTo>
                <a:close/>
                <a:moveTo>
                  <a:pt x="2285920" y="2993267"/>
                </a:moveTo>
                <a:cubicBezTo>
                  <a:pt x="2286009" y="2995777"/>
                  <a:pt x="2277071" y="2998803"/>
                  <a:pt x="2286095" y="2998288"/>
                </a:cubicBezTo>
                <a:cubicBezTo>
                  <a:pt x="2290608" y="2998029"/>
                  <a:pt x="2290586" y="2997403"/>
                  <a:pt x="2289425" y="2996525"/>
                </a:cubicBezTo>
                <a:cubicBezTo>
                  <a:pt x="2288265" y="2995648"/>
                  <a:pt x="2285964" y="2994522"/>
                  <a:pt x="2285920" y="2993267"/>
                </a:cubicBezTo>
                <a:close/>
                <a:moveTo>
                  <a:pt x="7493125" y="2985160"/>
                </a:moveTo>
                <a:cubicBezTo>
                  <a:pt x="7483967" y="2982871"/>
                  <a:pt x="7482616" y="2992257"/>
                  <a:pt x="7482616" y="2992257"/>
                </a:cubicBezTo>
                <a:cubicBezTo>
                  <a:pt x="7491773" y="2994544"/>
                  <a:pt x="7501605" y="2992140"/>
                  <a:pt x="7493125" y="2985160"/>
                </a:cubicBezTo>
                <a:close/>
                <a:moveTo>
                  <a:pt x="2782901" y="2985160"/>
                </a:moveTo>
                <a:cubicBezTo>
                  <a:pt x="2773743" y="2982871"/>
                  <a:pt x="2772392" y="2992257"/>
                  <a:pt x="2772392" y="2992257"/>
                </a:cubicBezTo>
                <a:cubicBezTo>
                  <a:pt x="2781550" y="2994544"/>
                  <a:pt x="2791381" y="2992140"/>
                  <a:pt x="2782901" y="2985160"/>
                </a:cubicBezTo>
                <a:close/>
                <a:moveTo>
                  <a:pt x="11227997" y="2982578"/>
                </a:moveTo>
                <a:cubicBezTo>
                  <a:pt x="11227997" y="2982578"/>
                  <a:pt x="11226696" y="2986450"/>
                  <a:pt x="11217560" y="2983704"/>
                </a:cubicBezTo>
                <a:cubicBezTo>
                  <a:pt x="11216259" y="2987576"/>
                  <a:pt x="11224094" y="2994194"/>
                  <a:pt x="11221493" y="3001937"/>
                </a:cubicBezTo>
                <a:cubicBezTo>
                  <a:pt x="11222144" y="3000002"/>
                  <a:pt x="11225728" y="2996817"/>
                  <a:pt x="11228171" y="2993288"/>
                </a:cubicBezTo>
                <a:cubicBezTo>
                  <a:pt x="11230616" y="2989759"/>
                  <a:pt x="11231917" y="2985887"/>
                  <a:pt x="11227997" y="2982578"/>
                </a:cubicBezTo>
                <a:close/>
                <a:moveTo>
                  <a:pt x="4955690" y="2977992"/>
                </a:moveTo>
                <a:cubicBezTo>
                  <a:pt x="4953500" y="2978710"/>
                  <a:pt x="4951373" y="2980043"/>
                  <a:pt x="4946866" y="2980252"/>
                </a:cubicBezTo>
                <a:cubicBezTo>
                  <a:pt x="4956384" y="2984745"/>
                  <a:pt x="4947876" y="2990078"/>
                  <a:pt x="4947876" y="2990078"/>
                </a:cubicBezTo>
                <a:cubicBezTo>
                  <a:pt x="4950256" y="2991202"/>
                  <a:pt x="4951977" y="2991429"/>
                  <a:pt x="4953362" y="2991134"/>
                </a:cubicBezTo>
                <a:cubicBezTo>
                  <a:pt x="4957517" y="2990247"/>
                  <a:pt x="4958637" y="2984641"/>
                  <a:pt x="4965397" y="2984327"/>
                </a:cubicBezTo>
                <a:cubicBezTo>
                  <a:pt x="4964892" y="2979415"/>
                  <a:pt x="4955880" y="2979834"/>
                  <a:pt x="4964892" y="2979415"/>
                </a:cubicBezTo>
                <a:cubicBezTo>
                  <a:pt x="4960133" y="2977168"/>
                  <a:pt x="4957880" y="2977273"/>
                  <a:pt x="4955690" y="2977992"/>
                </a:cubicBezTo>
                <a:close/>
                <a:moveTo>
                  <a:pt x="6658229" y="2975965"/>
                </a:moveTo>
                <a:cubicBezTo>
                  <a:pt x="6666665" y="2975483"/>
                  <a:pt x="6666665" y="2975483"/>
                  <a:pt x="6675195" y="2977776"/>
                </a:cubicBezTo>
                <a:cubicBezTo>
                  <a:pt x="6675292" y="2980551"/>
                  <a:pt x="6675292" y="2980551"/>
                  <a:pt x="6675388" y="2983326"/>
                </a:cubicBezTo>
                <a:cubicBezTo>
                  <a:pt x="6666956" y="2983808"/>
                  <a:pt x="6666858" y="2981033"/>
                  <a:pt x="6658519" y="2984291"/>
                </a:cubicBezTo>
                <a:cubicBezTo>
                  <a:pt x="6667052" y="2986583"/>
                  <a:pt x="6650084" y="2984773"/>
                  <a:pt x="6650181" y="2987548"/>
                </a:cubicBezTo>
                <a:cubicBezTo>
                  <a:pt x="6650181" y="2987548"/>
                  <a:pt x="6641651" y="2985255"/>
                  <a:pt x="6641651" y="2985255"/>
                </a:cubicBezTo>
                <a:cubicBezTo>
                  <a:pt x="6624779" y="2986220"/>
                  <a:pt x="6625069" y="2994544"/>
                  <a:pt x="6616732" y="2997802"/>
                </a:cubicBezTo>
                <a:cubicBezTo>
                  <a:pt x="6608201" y="2995509"/>
                  <a:pt x="6608103" y="2992734"/>
                  <a:pt x="6591332" y="2996474"/>
                </a:cubicBezTo>
                <a:cubicBezTo>
                  <a:pt x="6591427" y="2999248"/>
                  <a:pt x="6599862" y="2998767"/>
                  <a:pt x="6600055" y="3004316"/>
                </a:cubicBezTo>
                <a:cubicBezTo>
                  <a:pt x="6591622" y="3004799"/>
                  <a:pt x="6591427" y="2999248"/>
                  <a:pt x="6582993" y="2999732"/>
                </a:cubicBezTo>
                <a:cubicBezTo>
                  <a:pt x="6582993" y="2999732"/>
                  <a:pt x="6582993" y="2999732"/>
                  <a:pt x="6582896" y="2996957"/>
                </a:cubicBezTo>
                <a:cubicBezTo>
                  <a:pt x="6582799" y="2994182"/>
                  <a:pt x="6591138" y="2990925"/>
                  <a:pt x="6590944" y="2985375"/>
                </a:cubicBezTo>
                <a:cubicBezTo>
                  <a:pt x="6590944" y="2985375"/>
                  <a:pt x="6599378" y="2984892"/>
                  <a:pt x="6599378" y="2984892"/>
                </a:cubicBezTo>
                <a:cubicBezTo>
                  <a:pt x="6599378" y="2984892"/>
                  <a:pt x="6607813" y="2984411"/>
                  <a:pt x="6607813" y="2984411"/>
                </a:cubicBezTo>
                <a:cubicBezTo>
                  <a:pt x="6616249" y="2983928"/>
                  <a:pt x="6616249" y="2983928"/>
                  <a:pt x="6624779" y="2986220"/>
                </a:cubicBezTo>
                <a:cubicBezTo>
                  <a:pt x="6633117" y="2982963"/>
                  <a:pt x="6650084" y="2984773"/>
                  <a:pt x="6658327" y="2978740"/>
                </a:cubicBezTo>
                <a:cubicBezTo>
                  <a:pt x="6658327" y="2978740"/>
                  <a:pt x="6658229" y="2975965"/>
                  <a:pt x="6658229" y="2975965"/>
                </a:cubicBezTo>
                <a:close/>
                <a:moveTo>
                  <a:pt x="1948005" y="2975965"/>
                </a:moveTo>
                <a:cubicBezTo>
                  <a:pt x="1956441" y="2975483"/>
                  <a:pt x="1956441" y="2975483"/>
                  <a:pt x="1964971" y="2977776"/>
                </a:cubicBezTo>
                <a:cubicBezTo>
                  <a:pt x="1965068" y="2980551"/>
                  <a:pt x="1965068" y="2980551"/>
                  <a:pt x="1965164" y="2983326"/>
                </a:cubicBezTo>
                <a:cubicBezTo>
                  <a:pt x="1956732" y="2983808"/>
                  <a:pt x="1956634" y="2981033"/>
                  <a:pt x="1948295" y="2984291"/>
                </a:cubicBezTo>
                <a:cubicBezTo>
                  <a:pt x="1956828" y="2986583"/>
                  <a:pt x="1939861" y="2984773"/>
                  <a:pt x="1939957" y="2987548"/>
                </a:cubicBezTo>
                <a:cubicBezTo>
                  <a:pt x="1939957" y="2987548"/>
                  <a:pt x="1931427" y="2985255"/>
                  <a:pt x="1931427" y="2985255"/>
                </a:cubicBezTo>
                <a:cubicBezTo>
                  <a:pt x="1914556" y="2986220"/>
                  <a:pt x="1914846" y="2994544"/>
                  <a:pt x="1906509" y="2997802"/>
                </a:cubicBezTo>
                <a:cubicBezTo>
                  <a:pt x="1897977" y="2995509"/>
                  <a:pt x="1897879" y="2992734"/>
                  <a:pt x="1881108" y="2996474"/>
                </a:cubicBezTo>
                <a:cubicBezTo>
                  <a:pt x="1881204" y="2999248"/>
                  <a:pt x="1889638" y="2998767"/>
                  <a:pt x="1889832" y="3004316"/>
                </a:cubicBezTo>
                <a:cubicBezTo>
                  <a:pt x="1881398" y="3004799"/>
                  <a:pt x="1881204" y="2999248"/>
                  <a:pt x="1872769" y="2999732"/>
                </a:cubicBezTo>
                <a:cubicBezTo>
                  <a:pt x="1872769" y="2999732"/>
                  <a:pt x="1872769" y="2999732"/>
                  <a:pt x="1872672" y="2996957"/>
                </a:cubicBezTo>
                <a:cubicBezTo>
                  <a:pt x="1872575" y="2994182"/>
                  <a:pt x="1880914" y="2990925"/>
                  <a:pt x="1880720" y="2985375"/>
                </a:cubicBezTo>
                <a:cubicBezTo>
                  <a:pt x="1880720" y="2985375"/>
                  <a:pt x="1889154" y="2984892"/>
                  <a:pt x="1889154" y="2984892"/>
                </a:cubicBezTo>
                <a:cubicBezTo>
                  <a:pt x="1889154" y="2984892"/>
                  <a:pt x="1897589" y="2984411"/>
                  <a:pt x="1897589" y="2984411"/>
                </a:cubicBezTo>
                <a:cubicBezTo>
                  <a:pt x="1906025" y="2983928"/>
                  <a:pt x="1906025" y="2983928"/>
                  <a:pt x="1914556" y="2986220"/>
                </a:cubicBezTo>
                <a:cubicBezTo>
                  <a:pt x="1922894" y="2982963"/>
                  <a:pt x="1939861" y="2984773"/>
                  <a:pt x="1948103" y="2978740"/>
                </a:cubicBezTo>
                <a:cubicBezTo>
                  <a:pt x="1948103" y="2978740"/>
                  <a:pt x="1948005" y="2975965"/>
                  <a:pt x="1948005" y="2975965"/>
                </a:cubicBezTo>
                <a:close/>
                <a:moveTo>
                  <a:pt x="6432824" y="2974191"/>
                </a:moveTo>
                <a:lnTo>
                  <a:pt x="6438274" y="2974775"/>
                </a:lnTo>
                <a:cubicBezTo>
                  <a:pt x="6438466" y="2980314"/>
                  <a:pt x="6434415" y="2984707"/>
                  <a:pt x="6430363" y="2989101"/>
                </a:cubicBezTo>
                <a:lnTo>
                  <a:pt x="6429112" y="2990620"/>
                </a:lnTo>
                <a:lnTo>
                  <a:pt x="6425509" y="2980080"/>
                </a:lnTo>
                <a:cubicBezTo>
                  <a:pt x="6425509" y="2980080"/>
                  <a:pt x="6425509" y="2980080"/>
                  <a:pt x="6424919" y="2978147"/>
                </a:cubicBezTo>
                <a:close/>
                <a:moveTo>
                  <a:pt x="1722600" y="2974191"/>
                </a:moveTo>
                <a:lnTo>
                  <a:pt x="1728050" y="2974775"/>
                </a:lnTo>
                <a:cubicBezTo>
                  <a:pt x="1728243" y="2980314"/>
                  <a:pt x="1724191" y="2984707"/>
                  <a:pt x="1720140" y="2989101"/>
                </a:cubicBezTo>
                <a:lnTo>
                  <a:pt x="1718888" y="2990620"/>
                </a:lnTo>
                <a:lnTo>
                  <a:pt x="1715285" y="2980080"/>
                </a:lnTo>
                <a:cubicBezTo>
                  <a:pt x="1715285" y="2980080"/>
                  <a:pt x="1715285" y="2980080"/>
                  <a:pt x="1714695" y="2978147"/>
                </a:cubicBezTo>
                <a:close/>
                <a:moveTo>
                  <a:pt x="3887051" y="2973447"/>
                </a:moveTo>
                <a:lnTo>
                  <a:pt x="3885903" y="2975440"/>
                </a:lnTo>
                <a:lnTo>
                  <a:pt x="3884085" y="2974533"/>
                </a:lnTo>
                <a:close/>
                <a:moveTo>
                  <a:pt x="11266964" y="2968407"/>
                </a:moveTo>
                <a:cubicBezTo>
                  <a:pt x="11256001" y="2965111"/>
                  <a:pt x="11265570" y="2972556"/>
                  <a:pt x="11265570" y="2972556"/>
                </a:cubicBezTo>
                <a:cubicBezTo>
                  <a:pt x="11266964" y="2968407"/>
                  <a:pt x="11266964" y="2968407"/>
                  <a:pt x="11266964" y="2968407"/>
                </a:cubicBezTo>
                <a:close/>
                <a:moveTo>
                  <a:pt x="7004299" y="2967738"/>
                </a:moveTo>
                <a:lnTo>
                  <a:pt x="7004492" y="2973307"/>
                </a:lnTo>
                <a:cubicBezTo>
                  <a:pt x="7004492" y="2973307"/>
                  <a:pt x="7004396" y="2970524"/>
                  <a:pt x="6995775" y="2968226"/>
                </a:cubicBezTo>
                <a:cubicBezTo>
                  <a:pt x="6995775" y="2968226"/>
                  <a:pt x="7004299" y="2967738"/>
                  <a:pt x="7004299" y="2967738"/>
                </a:cubicBezTo>
                <a:close/>
                <a:moveTo>
                  <a:pt x="2294075" y="2967738"/>
                </a:moveTo>
                <a:lnTo>
                  <a:pt x="2294269" y="2973307"/>
                </a:lnTo>
                <a:cubicBezTo>
                  <a:pt x="2294269" y="2973307"/>
                  <a:pt x="2294172" y="2970524"/>
                  <a:pt x="2285551" y="2968226"/>
                </a:cubicBezTo>
                <a:cubicBezTo>
                  <a:pt x="2285551" y="2968226"/>
                  <a:pt x="2294075" y="2967738"/>
                  <a:pt x="2294075" y="2967738"/>
                </a:cubicBezTo>
                <a:close/>
                <a:moveTo>
                  <a:pt x="6903122" y="2962365"/>
                </a:moveTo>
                <a:cubicBezTo>
                  <a:pt x="6895600" y="2962796"/>
                  <a:pt x="6903210" y="2964876"/>
                  <a:pt x="6895687" y="2965306"/>
                </a:cubicBezTo>
                <a:cubicBezTo>
                  <a:pt x="6895687" y="2965306"/>
                  <a:pt x="6903210" y="2964876"/>
                  <a:pt x="6903297" y="2967387"/>
                </a:cubicBezTo>
                <a:cubicBezTo>
                  <a:pt x="6910820" y="2966957"/>
                  <a:pt x="6910644" y="2961935"/>
                  <a:pt x="6903122" y="2962365"/>
                </a:cubicBezTo>
                <a:close/>
                <a:moveTo>
                  <a:pt x="2192898" y="2962365"/>
                </a:moveTo>
                <a:cubicBezTo>
                  <a:pt x="2185377" y="2962796"/>
                  <a:pt x="2192987" y="2964876"/>
                  <a:pt x="2185464" y="2965306"/>
                </a:cubicBezTo>
                <a:cubicBezTo>
                  <a:pt x="2185464" y="2965306"/>
                  <a:pt x="2192987" y="2964876"/>
                  <a:pt x="2193074" y="2967387"/>
                </a:cubicBezTo>
                <a:cubicBezTo>
                  <a:pt x="2200596" y="2966957"/>
                  <a:pt x="2200420" y="2961935"/>
                  <a:pt x="2192898" y="2962365"/>
                </a:cubicBezTo>
                <a:close/>
                <a:moveTo>
                  <a:pt x="3842031" y="2961845"/>
                </a:moveTo>
                <a:lnTo>
                  <a:pt x="3840456" y="2971057"/>
                </a:lnTo>
                <a:cubicBezTo>
                  <a:pt x="3840917" y="2977378"/>
                  <a:pt x="3840325" y="2983496"/>
                  <a:pt x="3831668" y="2984309"/>
                </a:cubicBezTo>
                <a:cubicBezTo>
                  <a:pt x="3832141" y="2979417"/>
                  <a:pt x="3832614" y="2974522"/>
                  <a:pt x="3833088" y="2969628"/>
                </a:cubicBezTo>
                <a:close/>
                <a:moveTo>
                  <a:pt x="8629884" y="2961492"/>
                </a:moveTo>
                <a:cubicBezTo>
                  <a:pt x="8629884" y="2961492"/>
                  <a:pt x="8629884" y="2961492"/>
                  <a:pt x="8638305" y="2963125"/>
                </a:cubicBezTo>
                <a:lnTo>
                  <a:pt x="8655620" y="2961497"/>
                </a:lnTo>
                <a:lnTo>
                  <a:pt x="8646252" y="2969652"/>
                </a:lnTo>
                <a:cubicBezTo>
                  <a:pt x="8636885" y="2977806"/>
                  <a:pt x="8645779" y="2974545"/>
                  <a:pt x="8645305" y="2979439"/>
                </a:cubicBezTo>
                <a:cubicBezTo>
                  <a:pt x="8653726" y="2981072"/>
                  <a:pt x="8654200" y="2976179"/>
                  <a:pt x="8663094" y="2972918"/>
                </a:cubicBezTo>
                <a:cubicBezTo>
                  <a:pt x="8662621" y="2977812"/>
                  <a:pt x="8670568" y="2984338"/>
                  <a:pt x="8670095" y="2989232"/>
                </a:cubicBezTo>
                <a:cubicBezTo>
                  <a:pt x="8669148" y="2999020"/>
                  <a:pt x="8668202" y="3008807"/>
                  <a:pt x="8659307" y="3012069"/>
                </a:cubicBezTo>
                <a:cubicBezTo>
                  <a:pt x="8659307" y="3012069"/>
                  <a:pt x="8659307" y="3012069"/>
                  <a:pt x="8650886" y="3010436"/>
                </a:cubicBezTo>
                <a:cubicBezTo>
                  <a:pt x="8651359" y="3005542"/>
                  <a:pt x="8659307" y="3012069"/>
                  <a:pt x="8660254" y="3002281"/>
                </a:cubicBezTo>
                <a:cubicBezTo>
                  <a:pt x="8651833" y="3000647"/>
                  <a:pt x="8651359" y="3005542"/>
                  <a:pt x="8642467" y="3008803"/>
                </a:cubicBezTo>
                <a:cubicBezTo>
                  <a:pt x="8641756" y="3016143"/>
                  <a:pt x="8637190" y="3018997"/>
                  <a:pt x="8632921" y="3018792"/>
                </a:cubicBezTo>
                <a:lnTo>
                  <a:pt x="8631021" y="3016747"/>
                </a:lnTo>
                <a:lnTo>
                  <a:pt x="8630681" y="3015474"/>
                </a:lnTo>
                <a:lnTo>
                  <a:pt x="8629993" y="3015639"/>
                </a:lnTo>
                <a:lnTo>
                  <a:pt x="8625152" y="3010430"/>
                </a:lnTo>
                <a:cubicBezTo>
                  <a:pt x="8616731" y="3008798"/>
                  <a:pt x="8616257" y="3013691"/>
                  <a:pt x="8616257" y="3013691"/>
                </a:cubicBezTo>
                <a:lnTo>
                  <a:pt x="8609462" y="3010832"/>
                </a:lnTo>
                <a:lnTo>
                  <a:pt x="8616809" y="3005694"/>
                </a:lnTo>
                <a:cubicBezTo>
                  <a:pt x="8610969" y="3004907"/>
                  <a:pt x="8607774" y="3003487"/>
                  <a:pt x="8604855" y="3003093"/>
                </a:cubicBezTo>
                <a:lnTo>
                  <a:pt x="8599400" y="3004975"/>
                </a:lnTo>
                <a:lnTo>
                  <a:pt x="8591798" y="2996371"/>
                </a:lnTo>
                <a:lnTo>
                  <a:pt x="8591254" y="2994338"/>
                </a:lnTo>
                <a:lnTo>
                  <a:pt x="8589704" y="2994001"/>
                </a:lnTo>
                <a:lnTo>
                  <a:pt x="8589258" y="2993497"/>
                </a:lnTo>
                <a:lnTo>
                  <a:pt x="8587571" y="2989273"/>
                </a:lnTo>
                <a:lnTo>
                  <a:pt x="8590157" y="2990236"/>
                </a:lnTo>
                <a:lnTo>
                  <a:pt x="8599844" y="2990076"/>
                </a:lnTo>
                <a:lnTo>
                  <a:pt x="8601838" y="2991808"/>
                </a:lnTo>
                <a:cubicBezTo>
                  <a:pt x="8601838" y="2991808"/>
                  <a:pt x="8601565" y="2990783"/>
                  <a:pt x="8599968" y="2990072"/>
                </a:cubicBezTo>
                <a:lnTo>
                  <a:pt x="8599844" y="2990076"/>
                </a:lnTo>
                <a:lnTo>
                  <a:pt x="8597714" y="2988223"/>
                </a:lnTo>
                <a:cubicBezTo>
                  <a:pt x="8597516" y="2985508"/>
                  <a:pt x="8599434" y="2981826"/>
                  <a:pt x="8600411" y="2979060"/>
                </a:cubicBezTo>
                <a:lnTo>
                  <a:pt x="8598406" y="2976576"/>
                </a:lnTo>
                <a:lnTo>
                  <a:pt x="8610676" y="2982695"/>
                </a:lnTo>
                <a:cubicBezTo>
                  <a:pt x="8612097" y="2968012"/>
                  <a:pt x="8620991" y="2964752"/>
                  <a:pt x="8629884" y="2961492"/>
                </a:cubicBezTo>
                <a:close/>
                <a:moveTo>
                  <a:pt x="3919661" y="2961492"/>
                </a:moveTo>
                <a:cubicBezTo>
                  <a:pt x="3919661" y="2961492"/>
                  <a:pt x="3919661" y="2961492"/>
                  <a:pt x="3928082" y="2963125"/>
                </a:cubicBezTo>
                <a:lnTo>
                  <a:pt x="3945397" y="2961497"/>
                </a:lnTo>
                <a:lnTo>
                  <a:pt x="3936029" y="2969652"/>
                </a:lnTo>
                <a:cubicBezTo>
                  <a:pt x="3926661" y="2977806"/>
                  <a:pt x="3935556" y="2974545"/>
                  <a:pt x="3935081" y="2979439"/>
                </a:cubicBezTo>
                <a:cubicBezTo>
                  <a:pt x="3943503" y="2981072"/>
                  <a:pt x="3943976" y="2976179"/>
                  <a:pt x="3952871" y="2972918"/>
                </a:cubicBezTo>
                <a:cubicBezTo>
                  <a:pt x="3952397" y="2977812"/>
                  <a:pt x="3960345" y="2984338"/>
                  <a:pt x="3959871" y="2989232"/>
                </a:cubicBezTo>
                <a:cubicBezTo>
                  <a:pt x="3958924" y="2999020"/>
                  <a:pt x="3957978" y="3008807"/>
                  <a:pt x="3949084" y="3012069"/>
                </a:cubicBezTo>
                <a:cubicBezTo>
                  <a:pt x="3949084" y="3012069"/>
                  <a:pt x="3949084" y="3012069"/>
                  <a:pt x="3940662" y="3010436"/>
                </a:cubicBezTo>
                <a:cubicBezTo>
                  <a:pt x="3941136" y="3005542"/>
                  <a:pt x="3949084" y="3012069"/>
                  <a:pt x="3950031" y="3002281"/>
                </a:cubicBezTo>
                <a:cubicBezTo>
                  <a:pt x="3941610" y="3000647"/>
                  <a:pt x="3941136" y="3005542"/>
                  <a:pt x="3932243" y="3008803"/>
                </a:cubicBezTo>
                <a:cubicBezTo>
                  <a:pt x="3930823" y="3023483"/>
                  <a:pt x="3913981" y="3020217"/>
                  <a:pt x="3914928" y="3010430"/>
                </a:cubicBezTo>
                <a:cubicBezTo>
                  <a:pt x="3906507" y="3008798"/>
                  <a:pt x="3906034" y="3013691"/>
                  <a:pt x="3906034" y="3013691"/>
                </a:cubicBezTo>
                <a:cubicBezTo>
                  <a:pt x="3898085" y="3007164"/>
                  <a:pt x="3897614" y="3012057"/>
                  <a:pt x="3889193" y="3010424"/>
                </a:cubicBezTo>
                <a:cubicBezTo>
                  <a:pt x="3888246" y="3020211"/>
                  <a:pt x="3879825" y="3018579"/>
                  <a:pt x="3878878" y="3028367"/>
                </a:cubicBezTo>
                <a:cubicBezTo>
                  <a:pt x="3878878" y="3028367"/>
                  <a:pt x="3878878" y="3028367"/>
                  <a:pt x="3879353" y="3023472"/>
                </a:cubicBezTo>
                <a:cubicBezTo>
                  <a:pt x="3870931" y="3021839"/>
                  <a:pt x="3870931" y="3021839"/>
                  <a:pt x="3870459" y="3026732"/>
                </a:cubicBezTo>
                <a:cubicBezTo>
                  <a:pt x="3862511" y="3020205"/>
                  <a:pt x="3862985" y="3015312"/>
                  <a:pt x="3863930" y="3005525"/>
                </a:cubicBezTo>
                <a:cubicBezTo>
                  <a:pt x="3872351" y="3007158"/>
                  <a:pt x="3880772" y="3008791"/>
                  <a:pt x="3889666" y="3005531"/>
                </a:cubicBezTo>
                <a:cubicBezTo>
                  <a:pt x="3882192" y="2994109"/>
                  <a:pt x="3873772" y="2992477"/>
                  <a:pt x="3874718" y="2982688"/>
                </a:cubicBezTo>
                <a:cubicBezTo>
                  <a:pt x="3875191" y="2977794"/>
                  <a:pt x="3875191" y="2977794"/>
                  <a:pt x="3883612" y="2979429"/>
                </a:cubicBezTo>
                <a:lnTo>
                  <a:pt x="3885903" y="2975440"/>
                </a:lnTo>
                <a:lnTo>
                  <a:pt x="3900453" y="2982695"/>
                </a:lnTo>
                <a:cubicBezTo>
                  <a:pt x="3901873" y="2968012"/>
                  <a:pt x="3910767" y="2964752"/>
                  <a:pt x="3919661" y="2961492"/>
                </a:cubicBezTo>
                <a:close/>
                <a:moveTo>
                  <a:pt x="3842169" y="2961035"/>
                </a:moveTo>
                <a:lnTo>
                  <a:pt x="3842456" y="2961473"/>
                </a:lnTo>
                <a:lnTo>
                  <a:pt x="3842031" y="2961845"/>
                </a:lnTo>
                <a:close/>
                <a:moveTo>
                  <a:pt x="11292180" y="2959236"/>
                </a:moveTo>
                <a:cubicBezTo>
                  <a:pt x="11290786" y="2963385"/>
                  <a:pt x="11281647" y="2960639"/>
                  <a:pt x="11280254" y="2964788"/>
                </a:cubicBezTo>
                <a:cubicBezTo>
                  <a:pt x="11287998" y="2971683"/>
                  <a:pt x="11287998" y="2971683"/>
                  <a:pt x="11287998" y="2971683"/>
                </a:cubicBezTo>
                <a:cubicBezTo>
                  <a:pt x="11290282" y="2972369"/>
                  <a:pt x="11292169" y="2972365"/>
                  <a:pt x="11293594" y="2971866"/>
                </a:cubicBezTo>
                <a:cubicBezTo>
                  <a:pt x="11297869" y="2970368"/>
                  <a:pt x="11297986" y="2964408"/>
                  <a:pt x="11292180" y="2959236"/>
                </a:cubicBezTo>
                <a:close/>
                <a:moveTo>
                  <a:pt x="6428265" y="2959048"/>
                </a:moveTo>
                <a:lnTo>
                  <a:pt x="6428578" y="2959698"/>
                </a:lnTo>
                <a:lnTo>
                  <a:pt x="6427120" y="2959059"/>
                </a:lnTo>
                <a:close/>
                <a:moveTo>
                  <a:pt x="1718041" y="2959048"/>
                </a:moveTo>
                <a:lnTo>
                  <a:pt x="1718354" y="2959698"/>
                </a:lnTo>
                <a:lnTo>
                  <a:pt x="1716896" y="2959059"/>
                </a:lnTo>
                <a:close/>
                <a:moveTo>
                  <a:pt x="8479804" y="2956466"/>
                </a:moveTo>
                <a:lnTo>
                  <a:pt x="8479804" y="2964496"/>
                </a:lnTo>
                <a:lnTo>
                  <a:pt x="8480430" y="2964075"/>
                </a:lnTo>
                <a:cubicBezTo>
                  <a:pt x="8481479" y="2962733"/>
                  <a:pt x="8481204" y="2961706"/>
                  <a:pt x="8481753" y="2963759"/>
                </a:cubicBezTo>
                <a:cubicBezTo>
                  <a:pt x="8481204" y="2961706"/>
                  <a:pt x="8480931" y="2960680"/>
                  <a:pt x="8480656" y="2959655"/>
                </a:cubicBezTo>
                <a:close/>
                <a:moveTo>
                  <a:pt x="6919459" y="2955394"/>
                </a:moveTo>
                <a:cubicBezTo>
                  <a:pt x="6919565" y="2958407"/>
                  <a:pt x="6919459" y="2955394"/>
                  <a:pt x="6910432" y="2955910"/>
                </a:cubicBezTo>
                <a:cubicBezTo>
                  <a:pt x="6910537" y="2958924"/>
                  <a:pt x="6919565" y="2958407"/>
                  <a:pt x="6919565" y="2958407"/>
                </a:cubicBezTo>
                <a:cubicBezTo>
                  <a:pt x="6919565" y="2958407"/>
                  <a:pt x="6919565" y="2958407"/>
                  <a:pt x="6919459" y="2955394"/>
                </a:cubicBezTo>
                <a:close/>
                <a:moveTo>
                  <a:pt x="2209236" y="2955394"/>
                </a:moveTo>
                <a:cubicBezTo>
                  <a:pt x="2209341" y="2958407"/>
                  <a:pt x="2209236" y="2955394"/>
                  <a:pt x="2200208" y="2955910"/>
                </a:cubicBezTo>
                <a:cubicBezTo>
                  <a:pt x="2200314" y="2958924"/>
                  <a:pt x="2209341" y="2958407"/>
                  <a:pt x="2209341" y="2958407"/>
                </a:cubicBezTo>
                <a:cubicBezTo>
                  <a:pt x="2209341" y="2958407"/>
                  <a:pt x="2209341" y="2958407"/>
                  <a:pt x="2209236" y="2955394"/>
                </a:cubicBezTo>
                <a:close/>
                <a:moveTo>
                  <a:pt x="7029484" y="2955139"/>
                </a:moveTo>
                <a:cubicBezTo>
                  <a:pt x="7020959" y="2955626"/>
                  <a:pt x="7020959" y="2955626"/>
                  <a:pt x="7012435" y="2956114"/>
                </a:cubicBezTo>
                <a:cubicBezTo>
                  <a:pt x="7012531" y="2958899"/>
                  <a:pt x="7012726" y="2964466"/>
                  <a:pt x="7004202" y="2964954"/>
                </a:cubicBezTo>
                <a:lnTo>
                  <a:pt x="7004105" y="2962170"/>
                </a:lnTo>
                <a:cubicBezTo>
                  <a:pt x="6995677" y="2965442"/>
                  <a:pt x="6995483" y="2959873"/>
                  <a:pt x="6987055" y="2963144"/>
                </a:cubicBezTo>
                <a:cubicBezTo>
                  <a:pt x="6995677" y="2965442"/>
                  <a:pt x="6987153" y="2965929"/>
                  <a:pt x="6995775" y="2968226"/>
                </a:cubicBezTo>
                <a:cubicBezTo>
                  <a:pt x="6978822" y="2971985"/>
                  <a:pt x="6978822" y="2971985"/>
                  <a:pt x="6970200" y="2969689"/>
                </a:cubicBezTo>
                <a:cubicBezTo>
                  <a:pt x="6961773" y="2972960"/>
                  <a:pt x="6944820" y="2976720"/>
                  <a:pt x="6936201" y="2974424"/>
                </a:cubicBezTo>
                <a:cubicBezTo>
                  <a:pt x="6944530" y="2968367"/>
                  <a:pt x="6935813" y="2963286"/>
                  <a:pt x="6935813" y="2963286"/>
                </a:cubicBezTo>
                <a:cubicBezTo>
                  <a:pt x="6935716" y="2960502"/>
                  <a:pt x="6927386" y="2966558"/>
                  <a:pt x="6918861" y="2967046"/>
                </a:cubicBezTo>
                <a:cubicBezTo>
                  <a:pt x="6919540" y="2986535"/>
                  <a:pt x="6903268" y="3009784"/>
                  <a:pt x="6929327" y="3022242"/>
                </a:cubicBezTo>
                <a:cubicBezTo>
                  <a:pt x="6954704" y="3015212"/>
                  <a:pt x="6954414" y="3006859"/>
                  <a:pt x="6954025" y="2995722"/>
                </a:cubicBezTo>
                <a:cubicBezTo>
                  <a:pt x="6962550" y="2995234"/>
                  <a:pt x="6962550" y="2995234"/>
                  <a:pt x="6962647" y="2998018"/>
                </a:cubicBezTo>
                <a:cubicBezTo>
                  <a:pt x="6988123" y="2993772"/>
                  <a:pt x="6962161" y="2984098"/>
                  <a:pt x="6987541" y="2977066"/>
                </a:cubicBezTo>
                <a:cubicBezTo>
                  <a:pt x="6996162" y="2979364"/>
                  <a:pt x="7004687" y="2978875"/>
                  <a:pt x="7004590" y="2976092"/>
                </a:cubicBezTo>
                <a:cubicBezTo>
                  <a:pt x="7004590" y="2976092"/>
                  <a:pt x="7004590" y="2976092"/>
                  <a:pt x="7013114" y="2975603"/>
                </a:cubicBezTo>
                <a:cubicBezTo>
                  <a:pt x="7013211" y="2978388"/>
                  <a:pt x="7013503" y="2986741"/>
                  <a:pt x="7030454" y="2982981"/>
                </a:cubicBezTo>
                <a:cubicBezTo>
                  <a:pt x="7030358" y="2980197"/>
                  <a:pt x="7038689" y="2974142"/>
                  <a:pt x="7030067" y="2971844"/>
                </a:cubicBezTo>
                <a:cubicBezTo>
                  <a:pt x="7030067" y="2971844"/>
                  <a:pt x="7038689" y="2974142"/>
                  <a:pt x="7047213" y="2973653"/>
                </a:cubicBezTo>
                <a:cubicBezTo>
                  <a:pt x="7051378" y="2970625"/>
                  <a:pt x="7051305" y="2968537"/>
                  <a:pt x="7049127" y="2967266"/>
                </a:cubicBezTo>
                <a:cubicBezTo>
                  <a:pt x="7046946" y="2965997"/>
                  <a:pt x="7042660" y="2965544"/>
                  <a:pt x="7038397" y="2965789"/>
                </a:cubicBezTo>
                <a:cubicBezTo>
                  <a:pt x="7038202" y="2960220"/>
                  <a:pt x="7038202" y="2960220"/>
                  <a:pt x="7029484" y="2955139"/>
                </a:cubicBezTo>
                <a:close/>
                <a:moveTo>
                  <a:pt x="2319260" y="2955139"/>
                </a:moveTo>
                <a:cubicBezTo>
                  <a:pt x="2310735" y="2955626"/>
                  <a:pt x="2310735" y="2955626"/>
                  <a:pt x="2302211" y="2956114"/>
                </a:cubicBezTo>
                <a:cubicBezTo>
                  <a:pt x="2302308" y="2958899"/>
                  <a:pt x="2302502" y="2964466"/>
                  <a:pt x="2293979" y="2964954"/>
                </a:cubicBezTo>
                <a:lnTo>
                  <a:pt x="2293881" y="2962170"/>
                </a:lnTo>
                <a:cubicBezTo>
                  <a:pt x="2285453" y="2965442"/>
                  <a:pt x="2285259" y="2959873"/>
                  <a:pt x="2276831" y="2963144"/>
                </a:cubicBezTo>
                <a:cubicBezTo>
                  <a:pt x="2285453" y="2965442"/>
                  <a:pt x="2276929" y="2965929"/>
                  <a:pt x="2285551" y="2968226"/>
                </a:cubicBezTo>
                <a:cubicBezTo>
                  <a:pt x="2268599" y="2971985"/>
                  <a:pt x="2268599" y="2971985"/>
                  <a:pt x="2259977" y="2969689"/>
                </a:cubicBezTo>
                <a:cubicBezTo>
                  <a:pt x="2251549" y="2972960"/>
                  <a:pt x="2234597" y="2976720"/>
                  <a:pt x="2225978" y="2974424"/>
                </a:cubicBezTo>
                <a:cubicBezTo>
                  <a:pt x="2234307" y="2968367"/>
                  <a:pt x="2225589" y="2963286"/>
                  <a:pt x="2225589" y="2963286"/>
                </a:cubicBezTo>
                <a:cubicBezTo>
                  <a:pt x="2225492" y="2960502"/>
                  <a:pt x="2217162" y="2966558"/>
                  <a:pt x="2208637" y="2967046"/>
                </a:cubicBezTo>
                <a:cubicBezTo>
                  <a:pt x="2209317" y="2986535"/>
                  <a:pt x="2193044" y="3009784"/>
                  <a:pt x="2219104" y="3022242"/>
                </a:cubicBezTo>
                <a:cubicBezTo>
                  <a:pt x="2244480" y="3015212"/>
                  <a:pt x="2244190" y="3006859"/>
                  <a:pt x="2243801" y="2995722"/>
                </a:cubicBezTo>
                <a:cubicBezTo>
                  <a:pt x="2252326" y="2995234"/>
                  <a:pt x="2252326" y="2995234"/>
                  <a:pt x="2252423" y="2998018"/>
                </a:cubicBezTo>
                <a:cubicBezTo>
                  <a:pt x="2277899" y="2993772"/>
                  <a:pt x="2251938" y="2984098"/>
                  <a:pt x="2277317" y="2977066"/>
                </a:cubicBezTo>
                <a:cubicBezTo>
                  <a:pt x="2285939" y="2979364"/>
                  <a:pt x="2294463" y="2978875"/>
                  <a:pt x="2294366" y="2976092"/>
                </a:cubicBezTo>
                <a:cubicBezTo>
                  <a:pt x="2294366" y="2976092"/>
                  <a:pt x="2294366" y="2976092"/>
                  <a:pt x="2302891" y="2975603"/>
                </a:cubicBezTo>
                <a:cubicBezTo>
                  <a:pt x="2302987" y="2978388"/>
                  <a:pt x="2303279" y="2986741"/>
                  <a:pt x="2320230" y="2982981"/>
                </a:cubicBezTo>
                <a:cubicBezTo>
                  <a:pt x="2320134" y="2980197"/>
                  <a:pt x="2328465" y="2974142"/>
                  <a:pt x="2319843" y="2971844"/>
                </a:cubicBezTo>
                <a:cubicBezTo>
                  <a:pt x="2319843" y="2971844"/>
                  <a:pt x="2328465" y="2974142"/>
                  <a:pt x="2336989" y="2973653"/>
                </a:cubicBezTo>
                <a:cubicBezTo>
                  <a:pt x="2341154" y="2970625"/>
                  <a:pt x="2341081" y="2968537"/>
                  <a:pt x="2338903" y="2967266"/>
                </a:cubicBezTo>
                <a:cubicBezTo>
                  <a:pt x="2336722" y="2965997"/>
                  <a:pt x="2332436" y="2965544"/>
                  <a:pt x="2328173" y="2965789"/>
                </a:cubicBezTo>
                <a:cubicBezTo>
                  <a:pt x="2327978" y="2960220"/>
                  <a:pt x="2327978" y="2960220"/>
                  <a:pt x="2319260" y="2955139"/>
                </a:cubicBezTo>
                <a:close/>
                <a:moveTo>
                  <a:pt x="8664987" y="2953343"/>
                </a:moveTo>
                <a:lnTo>
                  <a:pt x="8655620" y="2961497"/>
                </a:lnTo>
                <a:cubicBezTo>
                  <a:pt x="8656093" y="2956605"/>
                  <a:pt x="8656567" y="2951709"/>
                  <a:pt x="8664987" y="2953343"/>
                </a:cubicBezTo>
                <a:close/>
                <a:moveTo>
                  <a:pt x="3954764" y="2953343"/>
                </a:moveTo>
                <a:lnTo>
                  <a:pt x="3945397" y="2961497"/>
                </a:lnTo>
                <a:cubicBezTo>
                  <a:pt x="3945869" y="2956605"/>
                  <a:pt x="3946344" y="2951709"/>
                  <a:pt x="3954764" y="2953343"/>
                </a:cubicBezTo>
                <a:close/>
                <a:moveTo>
                  <a:pt x="5787098" y="2953307"/>
                </a:moveTo>
                <a:cubicBezTo>
                  <a:pt x="5785503" y="2951686"/>
                  <a:pt x="5776279" y="2957513"/>
                  <a:pt x="5785196" y="2957890"/>
                </a:cubicBezTo>
                <a:cubicBezTo>
                  <a:pt x="5787314" y="2955217"/>
                  <a:pt x="5787630" y="2953849"/>
                  <a:pt x="5787098" y="2953307"/>
                </a:cubicBezTo>
                <a:close/>
                <a:moveTo>
                  <a:pt x="1076874" y="2953307"/>
                </a:moveTo>
                <a:cubicBezTo>
                  <a:pt x="1075279" y="2951686"/>
                  <a:pt x="1066055" y="2957513"/>
                  <a:pt x="1074972" y="2957890"/>
                </a:cubicBezTo>
                <a:cubicBezTo>
                  <a:pt x="1077090" y="2955217"/>
                  <a:pt x="1077406" y="2953849"/>
                  <a:pt x="1076874" y="2953307"/>
                </a:cubicBezTo>
                <a:close/>
                <a:moveTo>
                  <a:pt x="6424940" y="2952084"/>
                </a:moveTo>
                <a:lnTo>
                  <a:pt x="6425421" y="2952880"/>
                </a:lnTo>
                <a:cubicBezTo>
                  <a:pt x="6425955" y="2953110"/>
                  <a:pt x="6427011" y="2953223"/>
                  <a:pt x="6429109" y="2953103"/>
                </a:cubicBezTo>
                <a:cubicBezTo>
                  <a:pt x="6429157" y="2954488"/>
                  <a:pt x="6427084" y="2955300"/>
                  <a:pt x="6425009" y="2956111"/>
                </a:cubicBezTo>
                <a:lnTo>
                  <a:pt x="6423711" y="2957065"/>
                </a:lnTo>
                <a:lnTo>
                  <a:pt x="6423279" y="2954200"/>
                </a:lnTo>
                <a:close/>
                <a:moveTo>
                  <a:pt x="1714716" y="2952084"/>
                </a:moveTo>
                <a:lnTo>
                  <a:pt x="1715198" y="2952880"/>
                </a:lnTo>
                <a:cubicBezTo>
                  <a:pt x="1715731" y="2953110"/>
                  <a:pt x="1716787" y="2953223"/>
                  <a:pt x="1718885" y="2953103"/>
                </a:cubicBezTo>
                <a:cubicBezTo>
                  <a:pt x="1718933" y="2954488"/>
                  <a:pt x="1716860" y="2955300"/>
                  <a:pt x="1714785" y="2956111"/>
                </a:cubicBezTo>
                <a:lnTo>
                  <a:pt x="1713487" y="2957065"/>
                </a:lnTo>
                <a:lnTo>
                  <a:pt x="1713055" y="2954200"/>
                </a:lnTo>
                <a:close/>
                <a:moveTo>
                  <a:pt x="6351979" y="2951630"/>
                </a:moveTo>
                <a:cubicBezTo>
                  <a:pt x="6343747" y="2957635"/>
                  <a:pt x="6360595" y="2956672"/>
                  <a:pt x="6360788" y="2962195"/>
                </a:cubicBezTo>
                <a:cubicBezTo>
                  <a:pt x="6367081" y="2961142"/>
                  <a:pt x="6370730" y="2959896"/>
                  <a:pt x="6372401" y="2958633"/>
                </a:cubicBezTo>
                <a:cubicBezTo>
                  <a:pt x="6377414" y="2954844"/>
                  <a:pt x="6364613" y="2950907"/>
                  <a:pt x="6351979" y="2951630"/>
                </a:cubicBezTo>
                <a:close/>
                <a:moveTo>
                  <a:pt x="1641755" y="2951630"/>
                </a:moveTo>
                <a:cubicBezTo>
                  <a:pt x="1633523" y="2957635"/>
                  <a:pt x="1650371" y="2956672"/>
                  <a:pt x="1650564" y="2962195"/>
                </a:cubicBezTo>
                <a:cubicBezTo>
                  <a:pt x="1656857" y="2961142"/>
                  <a:pt x="1660506" y="2959896"/>
                  <a:pt x="1662177" y="2958633"/>
                </a:cubicBezTo>
                <a:cubicBezTo>
                  <a:pt x="1667190" y="2954844"/>
                  <a:pt x="1654389" y="2950907"/>
                  <a:pt x="1641755" y="2951630"/>
                </a:cubicBezTo>
                <a:close/>
                <a:moveTo>
                  <a:pt x="8590871" y="2950769"/>
                </a:moveTo>
                <a:lnTo>
                  <a:pt x="8593709" y="2951152"/>
                </a:lnTo>
                <a:lnTo>
                  <a:pt x="8604622" y="2956592"/>
                </a:lnTo>
                <a:cubicBezTo>
                  <a:pt x="8603676" y="2966380"/>
                  <a:pt x="8603676" y="2966380"/>
                  <a:pt x="8603202" y="2971272"/>
                </a:cubicBezTo>
                <a:lnTo>
                  <a:pt x="8598513" y="2972992"/>
                </a:lnTo>
                <a:lnTo>
                  <a:pt x="8600961" y="2967458"/>
                </a:lnTo>
                <a:cubicBezTo>
                  <a:pt x="8603195" y="2965287"/>
                  <a:pt x="8605292" y="2962603"/>
                  <a:pt x="8603647" y="2956448"/>
                </a:cubicBezTo>
                <a:cubicBezTo>
                  <a:pt x="8593064" y="2958978"/>
                  <a:pt x="8594161" y="2963080"/>
                  <a:pt x="8593064" y="2958978"/>
                </a:cubicBezTo>
                <a:cubicBezTo>
                  <a:pt x="8593064" y="2958978"/>
                  <a:pt x="8591968" y="2954872"/>
                  <a:pt x="8590871" y="2950769"/>
                </a:cubicBezTo>
                <a:close/>
                <a:moveTo>
                  <a:pt x="9705939" y="2948826"/>
                </a:moveTo>
                <a:lnTo>
                  <a:pt x="9704001" y="2955282"/>
                </a:lnTo>
                <a:lnTo>
                  <a:pt x="9699778" y="2957447"/>
                </a:lnTo>
                <a:lnTo>
                  <a:pt x="9698221" y="2957356"/>
                </a:lnTo>
                <a:cubicBezTo>
                  <a:pt x="9696668" y="2957264"/>
                  <a:pt x="9694599" y="2957142"/>
                  <a:pt x="9692528" y="2957021"/>
                </a:cubicBezTo>
                <a:cubicBezTo>
                  <a:pt x="9692621" y="2955614"/>
                  <a:pt x="9692715" y="2954209"/>
                  <a:pt x="9692715" y="2954209"/>
                </a:cubicBezTo>
                <a:cubicBezTo>
                  <a:pt x="9696945" y="2953047"/>
                  <a:pt x="9697131" y="2950234"/>
                  <a:pt x="9701364" y="2949072"/>
                </a:cubicBezTo>
                <a:close/>
                <a:moveTo>
                  <a:pt x="7003595" y="2947564"/>
                </a:moveTo>
                <a:cubicBezTo>
                  <a:pt x="6994568" y="2948080"/>
                  <a:pt x="6994674" y="2951094"/>
                  <a:pt x="6985648" y="2951610"/>
                </a:cubicBezTo>
                <a:cubicBezTo>
                  <a:pt x="6985754" y="2954621"/>
                  <a:pt x="6985858" y="2957634"/>
                  <a:pt x="6994883" y="2957117"/>
                </a:cubicBezTo>
                <a:cubicBezTo>
                  <a:pt x="7003806" y="2953589"/>
                  <a:pt x="7003806" y="2953589"/>
                  <a:pt x="7012727" y="2950060"/>
                </a:cubicBezTo>
                <a:cubicBezTo>
                  <a:pt x="7012622" y="2947047"/>
                  <a:pt x="7003700" y="2950577"/>
                  <a:pt x="7003595" y="2947564"/>
                </a:cubicBezTo>
                <a:close/>
                <a:moveTo>
                  <a:pt x="2293371" y="2947564"/>
                </a:moveTo>
                <a:cubicBezTo>
                  <a:pt x="2284344" y="2948080"/>
                  <a:pt x="2284450" y="2951094"/>
                  <a:pt x="2275424" y="2951610"/>
                </a:cubicBezTo>
                <a:cubicBezTo>
                  <a:pt x="2275530" y="2954621"/>
                  <a:pt x="2275635" y="2957634"/>
                  <a:pt x="2284659" y="2957117"/>
                </a:cubicBezTo>
                <a:cubicBezTo>
                  <a:pt x="2293582" y="2953589"/>
                  <a:pt x="2293582" y="2953589"/>
                  <a:pt x="2302503" y="2950060"/>
                </a:cubicBezTo>
                <a:cubicBezTo>
                  <a:pt x="2302398" y="2947047"/>
                  <a:pt x="2293477" y="2950577"/>
                  <a:pt x="2293371" y="2947564"/>
                </a:cubicBezTo>
                <a:close/>
                <a:moveTo>
                  <a:pt x="9701641" y="2944855"/>
                </a:moveTo>
                <a:lnTo>
                  <a:pt x="9707882" y="2945793"/>
                </a:lnTo>
                <a:lnTo>
                  <a:pt x="9706642" y="2946489"/>
                </a:lnTo>
                <a:lnTo>
                  <a:pt x="9705965" y="2948740"/>
                </a:lnTo>
                <a:close/>
                <a:moveTo>
                  <a:pt x="5786585" y="2944087"/>
                </a:moveTo>
                <a:cubicBezTo>
                  <a:pt x="5785190" y="2943122"/>
                  <a:pt x="5782583" y="2949000"/>
                  <a:pt x="5783267" y="2950114"/>
                </a:cubicBezTo>
                <a:cubicBezTo>
                  <a:pt x="5783495" y="2950486"/>
                  <a:pt x="5784089" y="2950328"/>
                  <a:pt x="5785214" y="2949210"/>
                </a:cubicBezTo>
                <a:cubicBezTo>
                  <a:pt x="5786168" y="2948732"/>
                  <a:pt x="5787893" y="2945373"/>
                  <a:pt x="5787624" y="2944261"/>
                </a:cubicBezTo>
                <a:cubicBezTo>
                  <a:pt x="5787532" y="2943890"/>
                  <a:pt x="5787220" y="2943769"/>
                  <a:pt x="5786585" y="2944087"/>
                </a:cubicBezTo>
                <a:close/>
                <a:moveTo>
                  <a:pt x="1076361" y="2944087"/>
                </a:moveTo>
                <a:cubicBezTo>
                  <a:pt x="1074965" y="2943122"/>
                  <a:pt x="1072359" y="2949000"/>
                  <a:pt x="1073043" y="2950114"/>
                </a:cubicBezTo>
                <a:cubicBezTo>
                  <a:pt x="1073271" y="2950486"/>
                  <a:pt x="1073865" y="2950328"/>
                  <a:pt x="1074990" y="2949210"/>
                </a:cubicBezTo>
                <a:cubicBezTo>
                  <a:pt x="1075944" y="2948732"/>
                  <a:pt x="1077669" y="2945373"/>
                  <a:pt x="1077399" y="2944261"/>
                </a:cubicBezTo>
                <a:cubicBezTo>
                  <a:pt x="1077308" y="2943890"/>
                  <a:pt x="1076996" y="2943769"/>
                  <a:pt x="1076361" y="2944087"/>
                </a:cubicBezTo>
                <a:close/>
                <a:moveTo>
                  <a:pt x="7020363" y="2938556"/>
                </a:moveTo>
                <a:cubicBezTo>
                  <a:pt x="7028484" y="2940909"/>
                  <a:pt x="7028681" y="2946532"/>
                  <a:pt x="7012537" y="2944638"/>
                </a:cubicBezTo>
                <a:cubicBezTo>
                  <a:pt x="7012735" y="2950261"/>
                  <a:pt x="7020757" y="2949802"/>
                  <a:pt x="7028877" y="2952155"/>
                </a:cubicBezTo>
                <a:cubicBezTo>
                  <a:pt x="7028877" y="2952155"/>
                  <a:pt x="7028681" y="2946532"/>
                  <a:pt x="7036704" y="2946073"/>
                </a:cubicBezTo>
                <a:cubicBezTo>
                  <a:pt x="7036606" y="2943261"/>
                  <a:pt x="7036606" y="2943261"/>
                  <a:pt x="7036509" y="2940449"/>
                </a:cubicBezTo>
                <a:cubicBezTo>
                  <a:pt x="7028484" y="2940909"/>
                  <a:pt x="7028387" y="2938097"/>
                  <a:pt x="7020363" y="2938556"/>
                </a:cubicBezTo>
                <a:close/>
                <a:moveTo>
                  <a:pt x="2310140" y="2938556"/>
                </a:moveTo>
                <a:cubicBezTo>
                  <a:pt x="2318261" y="2940909"/>
                  <a:pt x="2318457" y="2946532"/>
                  <a:pt x="2302313" y="2944638"/>
                </a:cubicBezTo>
                <a:cubicBezTo>
                  <a:pt x="2302511" y="2950261"/>
                  <a:pt x="2310533" y="2949802"/>
                  <a:pt x="2318653" y="2952155"/>
                </a:cubicBezTo>
                <a:cubicBezTo>
                  <a:pt x="2318653" y="2952155"/>
                  <a:pt x="2318457" y="2946532"/>
                  <a:pt x="2326480" y="2946073"/>
                </a:cubicBezTo>
                <a:cubicBezTo>
                  <a:pt x="2326383" y="2943261"/>
                  <a:pt x="2326383" y="2943261"/>
                  <a:pt x="2326285" y="2940449"/>
                </a:cubicBezTo>
                <a:cubicBezTo>
                  <a:pt x="2318261" y="2940909"/>
                  <a:pt x="2318163" y="2938097"/>
                  <a:pt x="2310140" y="2938556"/>
                </a:cubicBezTo>
                <a:close/>
                <a:moveTo>
                  <a:pt x="6985088" y="2935543"/>
                </a:moveTo>
                <a:cubicBezTo>
                  <a:pt x="6985088" y="2935543"/>
                  <a:pt x="6979071" y="2935887"/>
                  <a:pt x="6979071" y="2935887"/>
                </a:cubicBezTo>
                <a:cubicBezTo>
                  <a:pt x="6979071" y="2935887"/>
                  <a:pt x="6979141" y="2937896"/>
                  <a:pt x="6979141" y="2937896"/>
                </a:cubicBezTo>
                <a:cubicBezTo>
                  <a:pt x="6979141" y="2937896"/>
                  <a:pt x="6985158" y="2937551"/>
                  <a:pt x="6985158" y="2937551"/>
                </a:cubicBezTo>
                <a:cubicBezTo>
                  <a:pt x="6985158" y="2937551"/>
                  <a:pt x="6985088" y="2935543"/>
                  <a:pt x="6985088" y="2935543"/>
                </a:cubicBezTo>
                <a:close/>
                <a:moveTo>
                  <a:pt x="2274864" y="2935543"/>
                </a:moveTo>
                <a:cubicBezTo>
                  <a:pt x="2274864" y="2935543"/>
                  <a:pt x="2268847" y="2935887"/>
                  <a:pt x="2268847" y="2935887"/>
                </a:cubicBezTo>
                <a:cubicBezTo>
                  <a:pt x="2268847" y="2935887"/>
                  <a:pt x="2268917" y="2937896"/>
                  <a:pt x="2268917" y="2937896"/>
                </a:cubicBezTo>
                <a:cubicBezTo>
                  <a:pt x="2268917" y="2937896"/>
                  <a:pt x="2274934" y="2937551"/>
                  <a:pt x="2274934" y="2937551"/>
                </a:cubicBezTo>
                <a:cubicBezTo>
                  <a:pt x="2274934" y="2937551"/>
                  <a:pt x="2274864" y="2935543"/>
                  <a:pt x="2274864" y="2935543"/>
                </a:cubicBezTo>
                <a:close/>
                <a:moveTo>
                  <a:pt x="3836400" y="2935371"/>
                </a:moveTo>
                <a:cubicBezTo>
                  <a:pt x="3827981" y="2933739"/>
                  <a:pt x="3827508" y="2938632"/>
                  <a:pt x="3827508" y="2938632"/>
                </a:cubicBezTo>
                <a:cubicBezTo>
                  <a:pt x="3827035" y="2943526"/>
                  <a:pt x="3827035" y="2943526"/>
                  <a:pt x="3835454" y="2945159"/>
                </a:cubicBezTo>
                <a:cubicBezTo>
                  <a:pt x="3835928" y="2940266"/>
                  <a:pt x="3835928" y="2940266"/>
                  <a:pt x="3836400" y="2935371"/>
                </a:cubicBezTo>
                <a:close/>
                <a:moveTo>
                  <a:pt x="3879451" y="2933750"/>
                </a:moveTo>
                <a:lnTo>
                  <a:pt x="3878031" y="2948433"/>
                </a:lnTo>
                <a:cubicBezTo>
                  <a:pt x="3886452" y="2950065"/>
                  <a:pt x="3885978" y="2954958"/>
                  <a:pt x="3894398" y="2956592"/>
                </a:cubicBezTo>
                <a:cubicBezTo>
                  <a:pt x="3893452" y="2966380"/>
                  <a:pt x="3893452" y="2966380"/>
                  <a:pt x="3892979" y="2971272"/>
                </a:cubicBezTo>
                <a:lnTo>
                  <a:pt x="3887051" y="2973447"/>
                </a:lnTo>
                <a:lnTo>
                  <a:pt x="3887480" y="2972699"/>
                </a:lnTo>
                <a:cubicBezTo>
                  <a:pt x="3888771" y="2970456"/>
                  <a:pt x="3889007" y="2968009"/>
                  <a:pt x="3885033" y="2964746"/>
                </a:cubicBezTo>
                <a:cubicBezTo>
                  <a:pt x="3885506" y="2959853"/>
                  <a:pt x="3885033" y="2964746"/>
                  <a:pt x="3876138" y="2968005"/>
                </a:cubicBezTo>
                <a:cubicBezTo>
                  <a:pt x="3867717" y="2966374"/>
                  <a:pt x="3867717" y="2966374"/>
                  <a:pt x="3858823" y="2969634"/>
                </a:cubicBezTo>
                <a:cubicBezTo>
                  <a:pt x="3858823" y="2969634"/>
                  <a:pt x="3858823" y="2969634"/>
                  <a:pt x="3859297" y="2964739"/>
                </a:cubicBezTo>
                <a:cubicBezTo>
                  <a:pt x="3859297" y="2964739"/>
                  <a:pt x="3859770" y="2959846"/>
                  <a:pt x="3859770" y="2959846"/>
                </a:cubicBezTo>
                <a:cubicBezTo>
                  <a:pt x="3861189" y="2945165"/>
                  <a:pt x="3870084" y="2941904"/>
                  <a:pt x="3879451" y="2933750"/>
                </a:cubicBezTo>
                <a:close/>
                <a:moveTo>
                  <a:pt x="7011946" y="2927718"/>
                </a:moveTo>
                <a:cubicBezTo>
                  <a:pt x="7012042" y="2930480"/>
                  <a:pt x="7012139" y="2933241"/>
                  <a:pt x="7012235" y="2936003"/>
                </a:cubicBezTo>
                <a:cubicBezTo>
                  <a:pt x="7019757" y="2935573"/>
                  <a:pt x="7023420" y="2932596"/>
                  <a:pt x="7023336" y="2930180"/>
                </a:cubicBezTo>
                <a:cubicBezTo>
                  <a:pt x="7023252" y="2927763"/>
                  <a:pt x="7019419" y="2925907"/>
                  <a:pt x="7011946" y="2927718"/>
                </a:cubicBezTo>
                <a:close/>
                <a:moveTo>
                  <a:pt x="2301722" y="2927718"/>
                </a:moveTo>
                <a:cubicBezTo>
                  <a:pt x="2301818" y="2930480"/>
                  <a:pt x="2301915" y="2933241"/>
                  <a:pt x="2302011" y="2936003"/>
                </a:cubicBezTo>
                <a:cubicBezTo>
                  <a:pt x="2309533" y="2935573"/>
                  <a:pt x="2313197" y="2932596"/>
                  <a:pt x="2313113" y="2930180"/>
                </a:cubicBezTo>
                <a:cubicBezTo>
                  <a:pt x="2313028" y="2927763"/>
                  <a:pt x="2309195" y="2925907"/>
                  <a:pt x="2301722" y="2927718"/>
                </a:cubicBezTo>
                <a:close/>
                <a:moveTo>
                  <a:pt x="6824930" y="2924579"/>
                </a:moveTo>
                <a:cubicBezTo>
                  <a:pt x="6816010" y="2928108"/>
                  <a:pt x="6825140" y="2930604"/>
                  <a:pt x="6834271" y="2933101"/>
                </a:cubicBezTo>
                <a:cubicBezTo>
                  <a:pt x="6834062" y="2927076"/>
                  <a:pt x="6833957" y="2924063"/>
                  <a:pt x="6824930" y="2924579"/>
                </a:cubicBezTo>
                <a:close/>
                <a:moveTo>
                  <a:pt x="2114707" y="2924579"/>
                </a:moveTo>
                <a:cubicBezTo>
                  <a:pt x="2105787" y="2928108"/>
                  <a:pt x="2114916" y="2930604"/>
                  <a:pt x="2124048" y="2933101"/>
                </a:cubicBezTo>
                <a:cubicBezTo>
                  <a:pt x="2123839" y="2927076"/>
                  <a:pt x="2123733" y="2924063"/>
                  <a:pt x="2114707" y="2924579"/>
                </a:cubicBezTo>
                <a:close/>
                <a:moveTo>
                  <a:pt x="6984318" y="2913452"/>
                </a:moveTo>
                <a:cubicBezTo>
                  <a:pt x="6978301" y="2913795"/>
                  <a:pt x="6978388" y="2916305"/>
                  <a:pt x="6978388" y="2916305"/>
                </a:cubicBezTo>
                <a:cubicBezTo>
                  <a:pt x="6978475" y="2918816"/>
                  <a:pt x="6984493" y="2918472"/>
                  <a:pt x="6984493" y="2918472"/>
                </a:cubicBezTo>
                <a:cubicBezTo>
                  <a:pt x="6984405" y="2915961"/>
                  <a:pt x="6984318" y="2913452"/>
                  <a:pt x="6984318" y="2913452"/>
                </a:cubicBezTo>
                <a:close/>
                <a:moveTo>
                  <a:pt x="2274094" y="2913452"/>
                </a:moveTo>
                <a:cubicBezTo>
                  <a:pt x="2268077" y="2913795"/>
                  <a:pt x="2268164" y="2916305"/>
                  <a:pt x="2268164" y="2916305"/>
                </a:cubicBezTo>
                <a:cubicBezTo>
                  <a:pt x="2268252" y="2918816"/>
                  <a:pt x="2274270" y="2918472"/>
                  <a:pt x="2274270" y="2918472"/>
                </a:cubicBezTo>
                <a:cubicBezTo>
                  <a:pt x="2274182" y="2915961"/>
                  <a:pt x="2274094" y="2913452"/>
                  <a:pt x="2274094" y="2913452"/>
                </a:cubicBezTo>
                <a:close/>
                <a:moveTo>
                  <a:pt x="5763626" y="2910679"/>
                </a:moveTo>
                <a:cubicBezTo>
                  <a:pt x="5765062" y="2916431"/>
                  <a:pt x="5766947" y="2915658"/>
                  <a:pt x="5768849" y="2919107"/>
                </a:cubicBezTo>
                <a:cubicBezTo>
                  <a:pt x="5770259" y="2918528"/>
                  <a:pt x="5770127" y="2914883"/>
                  <a:pt x="5769055" y="2912152"/>
                </a:cubicBezTo>
                <a:cubicBezTo>
                  <a:pt x="5767983" y="2909421"/>
                  <a:pt x="5765970" y="2907604"/>
                  <a:pt x="5763626" y="2910679"/>
                </a:cubicBezTo>
                <a:close/>
                <a:moveTo>
                  <a:pt x="1053401" y="2910679"/>
                </a:moveTo>
                <a:cubicBezTo>
                  <a:pt x="1054838" y="2916431"/>
                  <a:pt x="1056722" y="2915658"/>
                  <a:pt x="1058623" y="2919107"/>
                </a:cubicBezTo>
                <a:cubicBezTo>
                  <a:pt x="1060035" y="2918528"/>
                  <a:pt x="1059903" y="2914883"/>
                  <a:pt x="1058831" y="2912152"/>
                </a:cubicBezTo>
                <a:cubicBezTo>
                  <a:pt x="1057759" y="2909421"/>
                  <a:pt x="1055746" y="2907604"/>
                  <a:pt x="1053401" y="2910679"/>
                </a:cubicBezTo>
                <a:close/>
                <a:moveTo>
                  <a:pt x="11299415" y="2907744"/>
                </a:moveTo>
                <a:lnTo>
                  <a:pt x="11298137" y="2911546"/>
                </a:lnTo>
                <a:lnTo>
                  <a:pt x="11295583" y="2919152"/>
                </a:lnTo>
                <a:cubicBezTo>
                  <a:pt x="11295583" y="2919152"/>
                  <a:pt x="11302893" y="2921349"/>
                  <a:pt x="11302893" y="2921349"/>
                </a:cubicBezTo>
                <a:cubicBezTo>
                  <a:pt x="11304170" y="2917547"/>
                  <a:pt x="11305449" y="2913744"/>
                  <a:pt x="11299415" y="2907744"/>
                </a:cubicBezTo>
                <a:close/>
                <a:moveTo>
                  <a:pt x="11153635" y="2907744"/>
                </a:moveTo>
                <a:lnTo>
                  <a:pt x="11152992" y="2909655"/>
                </a:lnTo>
                <a:lnTo>
                  <a:pt x="11149591" y="2908633"/>
                </a:lnTo>
                <a:close/>
                <a:moveTo>
                  <a:pt x="11142786" y="2906588"/>
                </a:moveTo>
                <a:lnTo>
                  <a:pt x="11149591" y="2908633"/>
                </a:lnTo>
                <a:lnTo>
                  <a:pt x="11141500" y="2910413"/>
                </a:lnTo>
                <a:cubicBezTo>
                  <a:pt x="11141500" y="2910413"/>
                  <a:pt x="11141500" y="2910413"/>
                  <a:pt x="11142786" y="2906588"/>
                </a:cubicBezTo>
                <a:close/>
                <a:moveTo>
                  <a:pt x="9732718" y="2904598"/>
                </a:moveTo>
                <a:cubicBezTo>
                  <a:pt x="9732718" y="2904598"/>
                  <a:pt x="9732718" y="2904598"/>
                  <a:pt x="9731692" y="2904791"/>
                </a:cubicBezTo>
                <a:cubicBezTo>
                  <a:pt x="9731692" y="2904791"/>
                  <a:pt x="9730666" y="2904983"/>
                  <a:pt x="9730666" y="2904983"/>
                </a:cubicBezTo>
                <a:cubicBezTo>
                  <a:pt x="9730293" y="2908299"/>
                  <a:pt x="9729594" y="2910055"/>
                  <a:pt x="9728896" y="2911809"/>
                </a:cubicBezTo>
                <a:cubicBezTo>
                  <a:pt x="9728522" y="2915126"/>
                  <a:pt x="9727824" y="2916881"/>
                  <a:pt x="9727450" y="2920198"/>
                </a:cubicBezTo>
                <a:cubicBezTo>
                  <a:pt x="9727776" y="2921761"/>
                  <a:pt x="9727776" y="2921761"/>
                  <a:pt x="9728802" y="2921569"/>
                </a:cubicBezTo>
                <a:cubicBezTo>
                  <a:pt x="9728802" y="2921569"/>
                  <a:pt x="9729829" y="2921377"/>
                  <a:pt x="9729502" y="2919813"/>
                </a:cubicBezTo>
                <a:cubicBezTo>
                  <a:pt x="9729176" y="2918251"/>
                  <a:pt x="9730574" y="2914742"/>
                  <a:pt x="9731274" y="2912988"/>
                </a:cubicBezTo>
                <a:cubicBezTo>
                  <a:pt x="9731647" y="2909670"/>
                  <a:pt x="9732346" y="2907916"/>
                  <a:pt x="9733044" y="2906160"/>
                </a:cubicBezTo>
                <a:cubicBezTo>
                  <a:pt x="9733044" y="2906160"/>
                  <a:pt x="9733044" y="2906160"/>
                  <a:pt x="9732718" y="2904598"/>
                </a:cubicBezTo>
                <a:close/>
                <a:moveTo>
                  <a:pt x="9707365" y="2904527"/>
                </a:moveTo>
                <a:cubicBezTo>
                  <a:pt x="9706094" y="2904680"/>
                  <a:pt x="9705610" y="2906148"/>
                  <a:pt x="9708463" y="2909960"/>
                </a:cubicBezTo>
                <a:cubicBezTo>
                  <a:pt x="9710592" y="2909044"/>
                  <a:pt x="9711180" y="2907951"/>
                  <a:pt x="9710986" y="2906985"/>
                </a:cubicBezTo>
                <a:cubicBezTo>
                  <a:pt x="9710694" y="2905536"/>
                  <a:pt x="9708636" y="2904374"/>
                  <a:pt x="9707365" y="2904527"/>
                </a:cubicBezTo>
                <a:close/>
                <a:moveTo>
                  <a:pt x="6833186" y="2901972"/>
                </a:moveTo>
                <a:cubicBezTo>
                  <a:pt x="6833186" y="2901972"/>
                  <a:pt x="6824160" y="2902489"/>
                  <a:pt x="6824160" y="2902489"/>
                </a:cubicBezTo>
                <a:cubicBezTo>
                  <a:pt x="6824260" y="2905358"/>
                  <a:pt x="6824260" y="2905358"/>
                  <a:pt x="6824360" y="2908227"/>
                </a:cubicBezTo>
                <a:cubicBezTo>
                  <a:pt x="6824360" y="2908227"/>
                  <a:pt x="6824460" y="2911096"/>
                  <a:pt x="6824560" y="2913965"/>
                </a:cubicBezTo>
                <a:cubicBezTo>
                  <a:pt x="6815635" y="2917350"/>
                  <a:pt x="6824760" y="2919703"/>
                  <a:pt x="6833887" y="2922056"/>
                </a:cubicBezTo>
                <a:cubicBezTo>
                  <a:pt x="6833836" y="2920621"/>
                  <a:pt x="6836019" y="2918340"/>
                  <a:pt x="6837072" y="2916123"/>
                </a:cubicBezTo>
                <a:cubicBezTo>
                  <a:pt x="6838124" y="2913908"/>
                  <a:pt x="6838049" y="2911755"/>
                  <a:pt x="6833487" y="2910579"/>
                </a:cubicBezTo>
                <a:cubicBezTo>
                  <a:pt x="6833487" y="2910579"/>
                  <a:pt x="6833487" y="2910579"/>
                  <a:pt x="6833387" y="2907711"/>
                </a:cubicBezTo>
                <a:cubicBezTo>
                  <a:pt x="6833387" y="2907711"/>
                  <a:pt x="6833287" y="2904842"/>
                  <a:pt x="6833186" y="2901972"/>
                </a:cubicBezTo>
                <a:close/>
                <a:moveTo>
                  <a:pt x="2122962" y="2901972"/>
                </a:moveTo>
                <a:cubicBezTo>
                  <a:pt x="2122962" y="2901972"/>
                  <a:pt x="2113936" y="2902489"/>
                  <a:pt x="2113936" y="2902489"/>
                </a:cubicBezTo>
                <a:cubicBezTo>
                  <a:pt x="2114036" y="2905358"/>
                  <a:pt x="2114036" y="2905358"/>
                  <a:pt x="2114137" y="2908227"/>
                </a:cubicBezTo>
                <a:cubicBezTo>
                  <a:pt x="2114137" y="2908227"/>
                  <a:pt x="2114236" y="2911096"/>
                  <a:pt x="2114336" y="2913965"/>
                </a:cubicBezTo>
                <a:cubicBezTo>
                  <a:pt x="2105411" y="2917350"/>
                  <a:pt x="2114536" y="2919703"/>
                  <a:pt x="2123663" y="2922056"/>
                </a:cubicBezTo>
                <a:cubicBezTo>
                  <a:pt x="2123613" y="2920621"/>
                  <a:pt x="2125795" y="2918340"/>
                  <a:pt x="2126848" y="2916123"/>
                </a:cubicBezTo>
                <a:cubicBezTo>
                  <a:pt x="2127901" y="2913908"/>
                  <a:pt x="2127825" y="2911755"/>
                  <a:pt x="2123264" y="2910579"/>
                </a:cubicBezTo>
                <a:cubicBezTo>
                  <a:pt x="2123264" y="2910579"/>
                  <a:pt x="2123264" y="2910579"/>
                  <a:pt x="2123163" y="2907711"/>
                </a:cubicBezTo>
                <a:cubicBezTo>
                  <a:pt x="2123163" y="2907711"/>
                  <a:pt x="2123063" y="2904842"/>
                  <a:pt x="2122962" y="2901972"/>
                </a:cubicBezTo>
                <a:close/>
                <a:moveTo>
                  <a:pt x="6326689" y="2900757"/>
                </a:moveTo>
                <a:cubicBezTo>
                  <a:pt x="6326689" y="2900757"/>
                  <a:pt x="6326777" y="2903267"/>
                  <a:pt x="6326864" y="2905778"/>
                </a:cubicBezTo>
                <a:cubicBezTo>
                  <a:pt x="6334386" y="2905348"/>
                  <a:pt x="6334386" y="2905348"/>
                  <a:pt x="6334386" y="2905348"/>
                </a:cubicBezTo>
                <a:cubicBezTo>
                  <a:pt x="6334343" y="2904092"/>
                  <a:pt x="6336179" y="2902730"/>
                  <a:pt x="6336146" y="2901788"/>
                </a:cubicBezTo>
                <a:cubicBezTo>
                  <a:pt x="6336113" y="2900847"/>
                  <a:pt x="6334211" y="2900326"/>
                  <a:pt x="6326689" y="2900757"/>
                </a:cubicBezTo>
                <a:close/>
                <a:moveTo>
                  <a:pt x="1616466" y="2900757"/>
                </a:moveTo>
                <a:cubicBezTo>
                  <a:pt x="1616466" y="2900757"/>
                  <a:pt x="1616553" y="2903267"/>
                  <a:pt x="1616640" y="2905778"/>
                </a:cubicBezTo>
                <a:cubicBezTo>
                  <a:pt x="1624162" y="2905348"/>
                  <a:pt x="1624162" y="2905348"/>
                  <a:pt x="1624162" y="2905348"/>
                </a:cubicBezTo>
                <a:cubicBezTo>
                  <a:pt x="1624119" y="2904092"/>
                  <a:pt x="1625955" y="2902730"/>
                  <a:pt x="1625922" y="2901788"/>
                </a:cubicBezTo>
                <a:cubicBezTo>
                  <a:pt x="1625890" y="2900847"/>
                  <a:pt x="1623987" y="2900326"/>
                  <a:pt x="1616466" y="2900757"/>
                </a:cubicBezTo>
                <a:close/>
                <a:moveTo>
                  <a:pt x="6802082" y="2896079"/>
                </a:moveTo>
                <a:cubicBezTo>
                  <a:pt x="6799811" y="2895832"/>
                  <a:pt x="6795298" y="2896090"/>
                  <a:pt x="6790786" y="2896348"/>
                </a:cubicBezTo>
                <a:cubicBezTo>
                  <a:pt x="6790891" y="2899361"/>
                  <a:pt x="6799811" y="2895832"/>
                  <a:pt x="6799916" y="2898844"/>
                </a:cubicBezTo>
                <a:cubicBezTo>
                  <a:pt x="6804378" y="2897080"/>
                  <a:pt x="6804351" y="2896327"/>
                  <a:pt x="6802082" y="2896079"/>
                </a:cubicBezTo>
                <a:close/>
                <a:moveTo>
                  <a:pt x="2091858" y="2896079"/>
                </a:moveTo>
                <a:cubicBezTo>
                  <a:pt x="2089587" y="2895832"/>
                  <a:pt x="2085074" y="2896090"/>
                  <a:pt x="2080562" y="2896348"/>
                </a:cubicBezTo>
                <a:cubicBezTo>
                  <a:pt x="2080667" y="2899361"/>
                  <a:pt x="2089587" y="2895832"/>
                  <a:pt x="2089693" y="2898844"/>
                </a:cubicBezTo>
                <a:cubicBezTo>
                  <a:pt x="2094154" y="2897080"/>
                  <a:pt x="2094127" y="2896327"/>
                  <a:pt x="2091858" y="2896079"/>
                </a:cubicBezTo>
                <a:close/>
                <a:moveTo>
                  <a:pt x="6992643" y="2892853"/>
                </a:moveTo>
                <a:cubicBezTo>
                  <a:pt x="6992829" y="2898208"/>
                  <a:pt x="6983804" y="2898724"/>
                  <a:pt x="6983897" y="2901402"/>
                </a:cubicBezTo>
                <a:lnTo>
                  <a:pt x="6983897" y="2901401"/>
                </a:lnTo>
                <a:cubicBezTo>
                  <a:pt x="6983897" y="2901401"/>
                  <a:pt x="6977880" y="2901745"/>
                  <a:pt x="6977880" y="2901745"/>
                </a:cubicBezTo>
                <a:cubicBezTo>
                  <a:pt x="6977880" y="2901745"/>
                  <a:pt x="6977880" y="2901745"/>
                  <a:pt x="6977985" y="2904758"/>
                </a:cubicBezTo>
                <a:cubicBezTo>
                  <a:pt x="6984003" y="2904415"/>
                  <a:pt x="6984003" y="2904415"/>
                  <a:pt x="6984003" y="2904415"/>
                </a:cubicBezTo>
                <a:lnTo>
                  <a:pt x="6983897" y="2901402"/>
                </a:lnTo>
                <a:cubicBezTo>
                  <a:pt x="7001856" y="2897692"/>
                  <a:pt x="7010974" y="2899853"/>
                  <a:pt x="7019907" y="2896659"/>
                </a:cubicBezTo>
                <a:cubicBezTo>
                  <a:pt x="7019720" y="2891305"/>
                  <a:pt x="7001762" y="2895013"/>
                  <a:pt x="6992643" y="2892853"/>
                </a:cubicBezTo>
                <a:close/>
                <a:moveTo>
                  <a:pt x="2282419" y="2892853"/>
                </a:moveTo>
                <a:cubicBezTo>
                  <a:pt x="2282606" y="2898208"/>
                  <a:pt x="2273580" y="2898724"/>
                  <a:pt x="2273674" y="2901402"/>
                </a:cubicBezTo>
                <a:lnTo>
                  <a:pt x="2273674" y="2901401"/>
                </a:lnTo>
                <a:cubicBezTo>
                  <a:pt x="2273674" y="2901401"/>
                  <a:pt x="2267657" y="2901745"/>
                  <a:pt x="2267657" y="2901745"/>
                </a:cubicBezTo>
                <a:cubicBezTo>
                  <a:pt x="2267657" y="2901745"/>
                  <a:pt x="2267657" y="2901745"/>
                  <a:pt x="2267761" y="2904758"/>
                </a:cubicBezTo>
                <a:cubicBezTo>
                  <a:pt x="2273779" y="2904415"/>
                  <a:pt x="2273779" y="2904415"/>
                  <a:pt x="2273779" y="2904415"/>
                </a:cubicBezTo>
                <a:lnTo>
                  <a:pt x="2273674" y="2901402"/>
                </a:lnTo>
                <a:cubicBezTo>
                  <a:pt x="2291632" y="2897692"/>
                  <a:pt x="2300750" y="2899853"/>
                  <a:pt x="2309683" y="2896659"/>
                </a:cubicBezTo>
                <a:cubicBezTo>
                  <a:pt x="2309496" y="2891305"/>
                  <a:pt x="2291538" y="2895013"/>
                  <a:pt x="2282419" y="2892853"/>
                </a:cubicBezTo>
                <a:close/>
                <a:moveTo>
                  <a:pt x="11192311" y="2891159"/>
                </a:moveTo>
                <a:cubicBezTo>
                  <a:pt x="11189709" y="2898904"/>
                  <a:pt x="11176144" y="2903352"/>
                  <a:pt x="11185807" y="2910520"/>
                </a:cubicBezTo>
                <a:cubicBezTo>
                  <a:pt x="11189709" y="2898904"/>
                  <a:pt x="11192311" y="2891159"/>
                  <a:pt x="11192311" y="2891159"/>
                </a:cubicBezTo>
                <a:close/>
                <a:moveTo>
                  <a:pt x="11269308" y="2889559"/>
                </a:moveTo>
                <a:cubicBezTo>
                  <a:pt x="11268031" y="2893363"/>
                  <a:pt x="11268031" y="2893363"/>
                  <a:pt x="11266753" y="2897166"/>
                </a:cubicBezTo>
                <a:cubicBezTo>
                  <a:pt x="11267393" y="2895265"/>
                  <a:pt x="11270770" y="2894186"/>
                  <a:pt x="11272621" y="2893173"/>
                </a:cubicBezTo>
                <a:cubicBezTo>
                  <a:pt x="11274471" y="2892159"/>
                  <a:pt x="11274790" y="2891209"/>
                  <a:pt x="11269308" y="2889559"/>
                </a:cubicBezTo>
                <a:close/>
                <a:moveTo>
                  <a:pt x="10315592" y="2889539"/>
                </a:moveTo>
                <a:cubicBezTo>
                  <a:pt x="10314291" y="2893410"/>
                  <a:pt x="10314291" y="2893410"/>
                  <a:pt x="10312991" y="2897283"/>
                </a:cubicBezTo>
                <a:cubicBezTo>
                  <a:pt x="10311690" y="2901154"/>
                  <a:pt x="10310389" y="2905027"/>
                  <a:pt x="10307787" y="2912771"/>
                </a:cubicBezTo>
                <a:cubicBezTo>
                  <a:pt x="10306486" y="2916644"/>
                  <a:pt x="10295523" y="2913349"/>
                  <a:pt x="10294222" y="2917220"/>
                </a:cubicBezTo>
                <a:cubicBezTo>
                  <a:pt x="10292920" y="2921091"/>
                  <a:pt x="10292920" y="2921091"/>
                  <a:pt x="10291619" y="2924964"/>
                </a:cubicBezTo>
                <a:cubicBezTo>
                  <a:pt x="10302584" y="2928259"/>
                  <a:pt x="10302584" y="2928259"/>
                  <a:pt x="10302584" y="2928259"/>
                </a:cubicBezTo>
                <a:cubicBezTo>
                  <a:pt x="10303885" y="2924387"/>
                  <a:pt x="10303885" y="2924387"/>
                  <a:pt x="10305185" y="2920514"/>
                </a:cubicBezTo>
                <a:cubicBezTo>
                  <a:pt x="10305185" y="2920514"/>
                  <a:pt x="10305185" y="2920514"/>
                  <a:pt x="10306486" y="2916644"/>
                </a:cubicBezTo>
                <a:cubicBezTo>
                  <a:pt x="10306486" y="2916644"/>
                  <a:pt x="10306486" y="2916644"/>
                  <a:pt x="10317453" y="2919939"/>
                </a:cubicBezTo>
                <a:cubicBezTo>
                  <a:pt x="10317453" y="2919939"/>
                  <a:pt x="10318754" y="2916067"/>
                  <a:pt x="10318754" y="2916067"/>
                </a:cubicBezTo>
                <a:cubicBezTo>
                  <a:pt x="10321356" y="2908323"/>
                  <a:pt x="10322657" y="2904450"/>
                  <a:pt x="10325258" y="2896707"/>
                </a:cubicBezTo>
                <a:cubicBezTo>
                  <a:pt x="10325258" y="2896707"/>
                  <a:pt x="10325258" y="2896707"/>
                  <a:pt x="10315592" y="2889539"/>
                </a:cubicBezTo>
                <a:close/>
                <a:moveTo>
                  <a:pt x="6781481" y="2888831"/>
                </a:moveTo>
                <a:cubicBezTo>
                  <a:pt x="6781481" y="2888831"/>
                  <a:pt x="6781481" y="2888831"/>
                  <a:pt x="6772455" y="2889347"/>
                </a:cubicBezTo>
                <a:cubicBezTo>
                  <a:pt x="6772524" y="2891356"/>
                  <a:pt x="6772524" y="2891356"/>
                  <a:pt x="6772524" y="2891356"/>
                </a:cubicBezTo>
                <a:cubicBezTo>
                  <a:pt x="6781551" y="2890840"/>
                  <a:pt x="6781551" y="2890840"/>
                  <a:pt x="6781551" y="2890840"/>
                </a:cubicBezTo>
                <a:cubicBezTo>
                  <a:pt x="6781551" y="2890840"/>
                  <a:pt x="6781551" y="2890840"/>
                  <a:pt x="6781481" y="2888831"/>
                </a:cubicBezTo>
                <a:close/>
                <a:moveTo>
                  <a:pt x="2071257" y="2888831"/>
                </a:moveTo>
                <a:cubicBezTo>
                  <a:pt x="2071257" y="2888831"/>
                  <a:pt x="2071257" y="2888831"/>
                  <a:pt x="2062231" y="2889347"/>
                </a:cubicBezTo>
                <a:cubicBezTo>
                  <a:pt x="2062301" y="2891356"/>
                  <a:pt x="2062301" y="2891356"/>
                  <a:pt x="2062301" y="2891356"/>
                </a:cubicBezTo>
                <a:cubicBezTo>
                  <a:pt x="2071327" y="2890840"/>
                  <a:pt x="2071327" y="2890840"/>
                  <a:pt x="2071327" y="2890840"/>
                </a:cubicBezTo>
                <a:cubicBezTo>
                  <a:pt x="2071327" y="2890840"/>
                  <a:pt x="2071327" y="2890840"/>
                  <a:pt x="2071257" y="2888831"/>
                </a:cubicBezTo>
                <a:close/>
                <a:moveTo>
                  <a:pt x="6959268" y="2886713"/>
                </a:moveTo>
                <a:cubicBezTo>
                  <a:pt x="6950334" y="2889906"/>
                  <a:pt x="6941403" y="2893101"/>
                  <a:pt x="6950522" y="2895262"/>
                </a:cubicBezTo>
                <a:cubicBezTo>
                  <a:pt x="6959456" y="2892068"/>
                  <a:pt x="6959456" y="2892068"/>
                  <a:pt x="6968482" y="2891552"/>
                </a:cubicBezTo>
                <a:cubicBezTo>
                  <a:pt x="6968295" y="2886196"/>
                  <a:pt x="6959361" y="2889390"/>
                  <a:pt x="6959268" y="2886713"/>
                </a:cubicBezTo>
                <a:close/>
                <a:moveTo>
                  <a:pt x="2249044" y="2886713"/>
                </a:moveTo>
                <a:cubicBezTo>
                  <a:pt x="2240111" y="2889906"/>
                  <a:pt x="2231179" y="2893101"/>
                  <a:pt x="2240298" y="2895262"/>
                </a:cubicBezTo>
                <a:cubicBezTo>
                  <a:pt x="2249232" y="2892068"/>
                  <a:pt x="2249232" y="2892068"/>
                  <a:pt x="2258258" y="2891552"/>
                </a:cubicBezTo>
                <a:cubicBezTo>
                  <a:pt x="2258071" y="2886196"/>
                  <a:pt x="2249137" y="2889390"/>
                  <a:pt x="2249044" y="2886713"/>
                </a:cubicBezTo>
                <a:close/>
                <a:moveTo>
                  <a:pt x="9722609" y="2885611"/>
                </a:moveTo>
                <a:cubicBezTo>
                  <a:pt x="9721553" y="2885809"/>
                  <a:pt x="9719438" y="2886205"/>
                  <a:pt x="9719766" y="2887768"/>
                </a:cubicBezTo>
                <a:cubicBezTo>
                  <a:pt x="9719766" y="2887768"/>
                  <a:pt x="9719766" y="2887768"/>
                  <a:pt x="9718304" y="2891289"/>
                </a:cubicBezTo>
                <a:cubicBezTo>
                  <a:pt x="9718630" y="2892850"/>
                  <a:pt x="9718958" y="2894414"/>
                  <a:pt x="9720014" y="2894216"/>
                </a:cubicBezTo>
                <a:cubicBezTo>
                  <a:pt x="9721072" y="2894018"/>
                  <a:pt x="9723185" y="2893622"/>
                  <a:pt x="9722860" y="2892061"/>
                </a:cubicBezTo>
                <a:cubicBezTo>
                  <a:pt x="9722860" y="2892061"/>
                  <a:pt x="9722860" y="2892061"/>
                  <a:pt x="9724321" y="2888540"/>
                </a:cubicBezTo>
                <a:cubicBezTo>
                  <a:pt x="9723994" y="2886977"/>
                  <a:pt x="9723994" y="2886977"/>
                  <a:pt x="9722609" y="2885611"/>
                </a:cubicBezTo>
                <a:close/>
                <a:moveTo>
                  <a:pt x="6850679" y="2884874"/>
                </a:moveTo>
                <a:cubicBezTo>
                  <a:pt x="6850679" y="2884874"/>
                  <a:pt x="6841653" y="2885390"/>
                  <a:pt x="6841653" y="2885390"/>
                </a:cubicBezTo>
                <a:cubicBezTo>
                  <a:pt x="6841653" y="2885390"/>
                  <a:pt x="6841653" y="2885390"/>
                  <a:pt x="6841741" y="2887900"/>
                </a:cubicBezTo>
                <a:cubicBezTo>
                  <a:pt x="6841784" y="2889156"/>
                  <a:pt x="6841807" y="2889783"/>
                  <a:pt x="6842946" y="2890033"/>
                </a:cubicBezTo>
                <a:cubicBezTo>
                  <a:pt x="6844085" y="2890282"/>
                  <a:pt x="6846342" y="2890153"/>
                  <a:pt x="6850855" y="2889895"/>
                </a:cubicBezTo>
                <a:cubicBezTo>
                  <a:pt x="6850855" y="2889895"/>
                  <a:pt x="6850767" y="2887384"/>
                  <a:pt x="6850767" y="2887384"/>
                </a:cubicBezTo>
                <a:cubicBezTo>
                  <a:pt x="6850767" y="2887384"/>
                  <a:pt x="6850767" y="2887384"/>
                  <a:pt x="6850679" y="2884874"/>
                </a:cubicBezTo>
                <a:close/>
                <a:moveTo>
                  <a:pt x="2140455" y="2884874"/>
                </a:moveTo>
                <a:cubicBezTo>
                  <a:pt x="2140455" y="2884874"/>
                  <a:pt x="2131429" y="2885390"/>
                  <a:pt x="2131429" y="2885390"/>
                </a:cubicBezTo>
                <a:cubicBezTo>
                  <a:pt x="2131429" y="2885390"/>
                  <a:pt x="2131429" y="2885390"/>
                  <a:pt x="2131517" y="2887900"/>
                </a:cubicBezTo>
                <a:cubicBezTo>
                  <a:pt x="2131560" y="2889156"/>
                  <a:pt x="2131583" y="2889783"/>
                  <a:pt x="2132722" y="2890033"/>
                </a:cubicBezTo>
                <a:cubicBezTo>
                  <a:pt x="2133861" y="2890282"/>
                  <a:pt x="2136118" y="2890153"/>
                  <a:pt x="2140631" y="2889895"/>
                </a:cubicBezTo>
                <a:cubicBezTo>
                  <a:pt x="2140631" y="2889895"/>
                  <a:pt x="2140543" y="2887384"/>
                  <a:pt x="2140543" y="2887384"/>
                </a:cubicBezTo>
                <a:cubicBezTo>
                  <a:pt x="2140543" y="2887384"/>
                  <a:pt x="2140543" y="2887384"/>
                  <a:pt x="2140455" y="2884874"/>
                </a:cubicBezTo>
                <a:close/>
                <a:moveTo>
                  <a:pt x="3798829" y="2882761"/>
                </a:moveTo>
                <a:cubicBezTo>
                  <a:pt x="3798829" y="2882761"/>
                  <a:pt x="3798829" y="2882761"/>
                  <a:pt x="3798316" y="2888069"/>
                </a:cubicBezTo>
                <a:cubicBezTo>
                  <a:pt x="3798316" y="2888069"/>
                  <a:pt x="3804859" y="2883930"/>
                  <a:pt x="3804859" y="2883930"/>
                </a:cubicBezTo>
                <a:cubicBezTo>
                  <a:pt x="3804859" y="2883930"/>
                  <a:pt x="3798829" y="2882761"/>
                  <a:pt x="3798829" y="2882761"/>
                </a:cubicBezTo>
                <a:close/>
                <a:moveTo>
                  <a:pt x="6340826" y="2879971"/>
                </a:moveTo>
                <a:lnTo>
                  <a:pt x="6340699" y="2880123"/>
                </a:lnTo>
                <a:lnTo>
                  <a:pt x="6340615" y="2880076"/>
                </a:lnTo>
                <a:close/>
                <a:moveTo>
                  <a:pt x="1630603" y="2879971"/>
                </a:moveTo>
                <a:lnTo>
                  <a:pt x="1630475" y="2880123"/>
                </a:lnTo>
                <a:lnTo>
                  <a:pt x="1630392" y="2880076"/>
                </a:lnTo>
                <a:close/>
                <a:moveTo>
                  <a:pt x="10365366" y="2879252"/>
                </a:moveTo>
                <a:lnTo>
                  <a:pt x="10364082" y="2883076"/>
                </a:lnTo>
                <a:lnTo>
                  <a:pt x="10362554" y="2880933"/>
                </a:lnTo>
                <a:close/>
                <a:moveTo>
                  <a:pt x="6531182" y="2875604"/>
                </a:moveTo>
                <a:cubicBezTo>
                  <a:pt x="6527776" y="2875170"/>
                  <a:pt x="6523263" y="2875428"/>
                  <a:pt x="6518750" y="2875686"/>
                </a:cubicBezTo>
                <a:cubicBezTo>
                  <a:pt x="6518750" y="2875686"/>
                  <a:pt x="6518750" y="2875686"/>
                  <a:pt x="6518838" y="2878196"/>
                </a:cubicBezTo>
                <a:cubicBezTo>
                  <a:pt x="6518882" y="2879452"/>
                  <a:pt x="6521160" y="2879950"/>
                  <a:pt x="6524555" y="2880070"/>
                </a:cubicBezTo>
                <a:cubicBezTo>
                  <a:pt x="6527950" y="2880191"/>
                  <a:pt x="6532464" y="2879933"/>
                  <a:pt x="6536978" y="2879674"/>
                </a:cubicBezTo>
                <a:cubicBezTo>
                  <a:pt x="6536890" y="2877164"/>
                  <a:pt x="6534589" y="2876038"/>
                  <a:pt x="6531182" y="2875604"/>
                </a:cubicBezTo>
                <a:close/>
                <a:moveTo>
                  <a:pt x="1820959" y="2875604"/>
                </a:moveTo>
                <a:cubicBezTo>
                  <a:pt x="1817552" y="2875170"/>
                  <a:pt x="1813039" y="2875428"/>
                  <a:pt x="1808526" y="2875686"/>
                </a:cubicBezTo>
                <a:cubicBezTo>
                  <a:pt x="1808526" y="2875686"/>
                  <a:pt x="1808526" y="2875686"/>
                  <a:pt x="1808614" y="2878196"/>
                </a:cubicBezTo>
                <a:cubicBezTo>
                  <a:pt x="1808658" y="2879452"/>
                  <a:pt x="1810936" y="2879950"/>
                  <a:pt x="1814331" y="2880070"/>
                </a:cubicBezTo>
                <a:cubicBezTo>
                  <a:pt x="1817726" y="2880191"/>
                  <a:pt x="1822240" y="2879933"/>
                  <a:pt x="1826754" y="2879674"/>
                </a:cubicBezTo>
                <a:cubicBezTo>
                  <a:pt x="1826666" y="2877164"/>
                  <a:pt x="1824365" y="2876038"/>
                  <a:pt x="1820959" y="2875604"/>
                </a:cubicBezTo>
                <a:close/>
                <a:moveTo>
                  <a:pt x="6909136" y="2875493"/>
                </a:moveTo>
                <a:cubicBezTo>
                  <a:pt x="6900707" y="2878742"/>
                  <a:pt x="6900804" y="2881503"/>
                  <a:pt x="6892375" y="2884752"/>
                </a:cubicBezTo>
                <a:cubicBezTo>
                  <a:pt x="6892375" y="2884752"/>
                  <a:pt x="6892472" y="2887514"/>
                  <a:pt x="6892472" y="2887514"/>
                </a:cubicBezTo>
                <a:cubicBezTo>
                  <a:pt x="6892472" y="2887514"/>
                  <a:pt x="6892472" y="2887514"/>
                  <a:pt x="6900996" y="2887027"/>
                </a:cubicBezTo>
                <a:cubicBezTo>
                  <a:pt x="6909520" y="2886538"/>
                  <a:pt x="6909905" y="2897584"/>
                  <a:pt x="6901381" y="2898072"/>
                </a:cubicBezTo>
                <a:cubicBezTo>
                  <a:pt x="6892857" y="2898559"/>
                  <a:pt x="6892760" y="2895798"/>
                  <a:pt x="6892760" y="2895798"/>
                </a:cubicBezTo>
                <a:cubicBezTo>
                  <a:pt x="6892760" y="2895798"/>
                  <a:pt x="6892760" y="2895798"/>
                  <a:pt x="6892664" y="2893037"/>
                </a:cubicBezTo>
                <a:cubicBezTo>
                  <a:pt x="6892664" y="2893037"/>
                  <a:pt x="6884140" y="2893524"/>
                  <a:pt x="6884140" y="2893524"/>
                </a:cubicBezTo>
                <a:cubicBezTo>
                  <a:pt x="6884235" y="2896286"/>
                  <a:pt x="6884235" y="2896286"/>
                  <a:pt x="6884235" y="2896286"/>
                </a:cubicBezTo>
                <a:cubicBezTo>
                  <a:pt x="6892760" y="2895798"/>
                  <a:pt x="6892760" y="2895798"/>
                  <a:pt x="6892760" y="2895798"/>
                </a:cubicBezTo>
                <a:cubicBezTo>
                  <a:pt x="6892857" y="2898559"/>
                  <a:pt x="6892857" y="2898559"/>
                  <a:pt x="6892857" y="2898559"/>
                </a:cubicBezTo>
                <a:cubicBezTo>
                  <a:pt x="6901574" y="2903595"/>
                  <a:pt x="6910194" y="2905868"/>
                  <a:pt x="6910291" y="2908630"/>
                </a:cubicBezTo>
                <a:cubicBezTo>
                  <a:pt x="6927340" y="2907655"/>
                  <a:pt x="6927052" y="2899370"/>
                  <a:pt x="6935383" y="2893360"/>
                </a:cubicBezTo>
                <a:cubicBezTo>
                  <a:pt x="6918142" y="2888813"/>
                  <a:pt x="6926185" y="2874518"/>
                  <a:pt x="6909136" y="2875493"/>
                </a:cubicBezTo>
                <a:close/>
                <a:moveTo>
                  <a:pt x="2198912" y="2875493"/>
                </a:moveTo>
                <a:cubicBezTo>
                  <a:pt x="2190483" y="2878742"/>
                  <a:pt x="2190580" y="2881503"/>
                  <a:pt x="2182151" y="2884752"/>
                </a:cubicBezTo>
                <a:cubicBezTo>
                  <a:pt x="2182151" y="2884752"/>
                  <a:pt x="2182248" y="2887514"/>
                  <a:pt x="2182248" y="2887514"/>
                </a:cubicBezTo>
                <a:cubicBezTo>
                  <a:pt x="2182248" y="2887514"/>
                  <a:pt x="2182248" y="2887514"/>
                  <a:pt x="2190772" y="2887027"/>
                </a:cubicBezTo>
                <a:cubicBezTo>
                  <a:pt x="2199296" y="2886538"/>
                  <a:pt x="2199681" y="2897584"/>
                  <a:pt x="2191157" y="2898072"/>
                </a:cubicBezTo>
                <a:cubicBezTo>
                  <a:pt x="2182634" y="2898559"/>
                  <a:pt x="2182536" y="2895798"/>
                  <a:pt x="2182536" y="2895798"/>
                </a:cubicBezTo>
                <a:cubicBezTo>
                  <a:pt x="2182536" y="2895798"/>
                  <a:pt x="2182536" y="2895798"/>
                  <a:pt x="2182440" y="2893037"/>
                </a:cubicBezTo>
                <a:cubicBezTo>
                  <a:pt x="2182440" y="2893037"/>
                  <a:pt x="2173916" y="2893524"/>
                  <a:pt x="2173916" y="2893524"/>
                </a:cubicBezTo>
                <a:cubicBezTo>
                  <a:pt x="2174012" y="2896286"/>
                  <a:pt x="2174012" y="2896286"/>
                  <a:pt x="2174012" y="2896286"/>
                </a:cubicBezTo>
                <a:cubicBezTo>
                  <a:pt x="2182536" y="2895798"/>
                  <a:pt x="2182536" y="2895798"/>
                  <a:pt x="2182536" y="2895798"/>
                </a:cubicBezTo>
                <a:cubicBezTo>
                  <a:pt x="2182634" y="2898559"/>
                  <a:pt x="2182634" y="2898559"/>
                  <a:pt x="2182634" y="2898559"/>
                </a:cubicBezTo>
                <a:cubicBezTo>
                  <a:pt x="2191350" y="2903595"/>
                  <a:pt x="2199970" y="2905868"/>
                  <a:pt x="2200067" y="2908630"/>
                </a:cubicBezTo>
                <a:cubicBezTo>
                  <a:pt x="2217116" y="2907655"/>
                  <a:pt x="2216828" y="2899370"/>
                  <a:pt x="2225159" y="2893360"/>
                </a:cubicBezTo>
                <a:cubicBezTo>
                  <a:pt x="2207918" y="2888813"/>
                  <a:pt x="2215961" y="2874518"/>
                  <a:pt x="2198912" y="2875493"/>
                </a:cubicBezTo>
                <a:close/>
                <a:moveTo>
                  <a:pt x="5831184" y="2874378"/>
                </a:moveTo>
                <a:cubicBezTo>
                  <a:pt x="5828593" y="2875674"/>
                  <a:pt x="5827298" y="2876323"/>
                  <a:pt x="5824706" y="2877619"/>
                </a:cubicBezTo>
                <a:cubicBezTo>
                  <a:pt x="5825346" y="2879719"/>
                  <a:pt x="5825346" y="2879719"/>
                  <a:pt x="5825987" y="2881818"/>
                </a:cubicBezTo>
                <a:cubicBezTo>
                  <a:pt x="5828579" y="2880521"/>
                  <a:pt x="5829874" y="2879873"/>
                  <a:pt x="5832465" y="2878575"/>
                </a:cubicBezTo>
                <a:cubicBezTo>
                  <a:pt x="5831825" y="2876477"/>
                  <a:pt x="5831825" y="2876477"/>
                  <a:pt x="5831184" y="2874378"/>
                </a:cubicBezTo>
                <a:close/>
                <a:moveTo>
                  <a:pt x="1120960" y="2874378"/>
                </a:moveTo>
                <a:cubicBezTo>
                  <a:pt x="1118369" y="2875674"/>
                  <a:pt x="1117074" y="2876323"/>
                  <a:pt x="1114481" y="2877619"/>
                </a:cubicBezTo>
                <a:cubicBezTo>
                  <a:pt x="1115122" y="2879719"/>
                  <a:pt x="1115122" y="2879719"/>
                  <a:pt x="1115764" y="2881818"/>
                </a:cubicBezTo>
                <a:cubicBezTo>
                  <a:pt x="1118354" y="2880521"/>
                  <a:pt x="1119650" y="2879873"/>
                  <a:pt x="1122240" y="2878575"/>
                </a:cubicBezTo>
                <a:cubicBezTo>
                  <a:pt x="1121601" y="2876477"/>
                  <a:pt x="1121601" y="2876477"/>
                  <a:pt x="1120960" y="2874378"/>
                </a:cubicBezTo>
                <a:close/>
                <a:moveTo>
                  <a:pt x="6950754" y="2873112"/>
                </a:moveTo>
                <a:cubicBezTo>
                  <a:pt x="6942731" y="2873571"/>
                  <a:pt x="6934901" y="2879553"/>
                  <a:pt x="6943116" y="2884618"/>
                </a:cubicBezTo>
                <a:cubicBezTo>
                  <a:pt x="6951138" y="2884158"/>
                  <a:pt x="6953074" y="2881973"/>
                  <a:pt x="6952989" y="2879556"/>
                </a:cubicBezTo>
                <a:cubicBezTo>
                  <a:pt x="6952905" y="2877140"/>
                  <a:pt x="6950802" y="2874493"/>
                  <a:pt x="6950754" y="2873112"/>
                </a:cubicBezTo>
                <a:close/>
                <a:moveTo>
                  <a:pt x="2240530" y="2873112"/>
                </a:moveTo>
                <a:cubicBezTo>
                  <a:pt x="2232508" y="2873571"/>
                  <a:pt x="2224678" y="2879553"/>
                  <a:pt x="2232892" y="2884618"/>
                </a:cubicBezTo>
                <a:cubicBezTo>
                  <a:pt x="2240914" y="2884158"/>
                  <a:pt x="2242850" y="2881973"/>
                  <a:pt x="2242765" y="2879556"/>
                </a:cubicBezTo>
                <a:cubicBezTo>
                  <a:pt x="2242681" y="2877140"/>
                  <a:pt x="2240578" y="2874493"/>
                  <a:pt x="2240530" y="2873112"/>
                </a:cubicBezTo>
                <a:close/>
                <a:moveTo>
                  <a:pt x="10367936" y="2871602"/>
                </a:moveTo>
                <a:cubicBezTo>
                  <a:pt x="10376858" y="2878494"/>
                  <a:pt x="10388350" y="2877737"/>
                  <a:pt x="10398555" y="2880805"/>
                </a:cubicBezTo>
                <a:cubicBezTo>
                  <a:pt x="10417684" y="2890765"/>
                  <a:pt x="10392132" y="2899926"/>
                  <a:pt x="10380640" y="2900684"/>
                </a:cubicBezTo>
                <a:cubicBezTo>
                  <a:pt x="10371718" y="2893791"/>
                  <a:pt x="10374287" y="2886143"/>
                  <a:pt x="10365366" y="2879252"/>
                </a:cubicBezTo>
                <a:close/>
                <a:moveTo>
                  <a:pt x="6291687" y="2869555"/>
                </a:moveTo>
                <a:cubicBezTo>
                  <a:pt x="6291781" y="2872232"/>
                  <a:pt x="6283506" y="2872706"/>
                  <a:pt x="6291967" y="2877590"/>
                </a:cubicBezTo>
                <a:cubicBezTo>
                  <a:pt x="6291967" y="2877590"/>
                  <a:pt x="6300147" y="2874439"/>
                  <a:pt x="6300147" y="2874439"/>
                </a:cubicBezTo>
                <a:cubicBezTo>
                  <a:pt x="6300147" y="2874439"/>
                  <a:pt x="6300240" y="2877116"/>
                  <a:pt x="6300240" y="2877116"/>
                </a:cubicBezTo>
                <a:cubicBezTo>
                  <a:pt x="6308515" y="2876643"/>
                  <a:pt x="6316789" y="2876169"/>
                  <a:pt x="6316695" y="2873492"/>
                </a:cubicBezTo>
                <a:cubicBezTo>
                  <a:pt x="6316603" y="2870814"/>
                  <a:pt x="6308328" y="2871287"/>
                  <a:pt x="6300053" y="2871760"/>
                </a:cubicBezTo>
                <a:cubicBezTo>
                  <a:pt x="6300053" y="2871760"/>
                  <a:pt x="6291781" y="2872232"/>
                  <a:pt x="6291687" y="2869555"/>
                </a:cubicBezTo>
                <a:close/>
                <a:moveTo>
                  <a:pt x="1581464" y="2869555"/>
                </a:moveTo>
                <a:cubicBezTo>
                  <a:pt x="1581557" y="2872232"/>
                  <a:pt x="1573282" y="2872706"/>
                  <a:pt x="1581744" y="2877590"/>
                </a:cubicBezTo>
                <a:cubicBezTo>
                  <a:pt x="1581744" y="2877590"/>
                  <a:pt x="1589923" y="2874439"/>
                  <a:pt x="1589923" y="2874439"/>
                </a:cubicBezTo>
                <a:cubicBezTo>
                  <a:pt x="1589923" y="2874439"/>
                  <a:pt x="1590016" y="2877116"/>
                  <a:pt x="1590016" y="2877116"/>
                </a:cubicBezTo>
                <a:cubicBezTo>
                  <a:pt x="1598291" y="2876643"/>
                  <a:pt x="1606565" y="2876169"/>
                  <a:pt x="1606471" y="2873492"/>
                </a:cubicBezTo>
                <a:cubicBezTo>
                  <a:pt x="1606379" y="2870814"/>
                  <a:pt x="1598104" y="2871287"/>
                  <a:pt x="1589829" y="2871760"/>
                </a:cubicBezTo>
                <a:cubicBezTo>
                  <a:pt x="1589829" y="2871760"/>
                  <a:pt x="1581557" y="2872232"/>
                  <a:pt x="1581464" y="2869555"/>
                </a:cubicBezTo>
                <a:close/>
                <a:moveTo>
                  <a:pt x="11267952" y="2863651"/>
                </a:moveTo>
                <a:cubicBezTo>
                  <a:pt x="11267952" y="2863651"/>
                  <a:pt x="11266674" y="2867453"/>
                  <a:pt x="11257539" y="2864707"/>
                </a:cubicBezTo>
                <a:cubicBezTo>
                  <a:pt x="11265397" y="2871257"/>
                  <a:pt x="11265397" y="2871257"/>
                  <a:pt x="11254983" y="2872314"/>
                </a:cubicBezTo>
                <a:cubicBezTo>
                  <a:pt x="11258913" y="2875587"/>
                  <a:pt x="11261196" y="2876275"/>
                  <a:pt x="11262498" y="2876142"/>
                </a:cubicBezTo>
                <a:cubicBezTo>
                  <a:pt x="11263800" y="2876010"/>
                  <a:pt x="11264119" y="2875059"/>
                  <a:pt x="11264119" y="2875059"/>
                </a:cubicBezTo>
                <a:cubicBezTo>
                  <a:pt x="11265397" y="2871257"/>
                  <a:pt x="11268319" y="2870041"/>
                  <a:pt x="11269940" y="2868959"/>
                </a:cubicBezTo>
                <a:cubicBezTo>
                  <a:pt x="11271564" y="2867876"/>
                  <a:pt x="11271884" y="2866925"/>
                  <a:pt x="11267952" y="2863651"/>
                </a:cubicBezTo>
                <a:close/>
                <a:moveTo>
                  <a:pt x="6325116" y="2858675"/>
                </a:moveTo>
                <a:cubicBezTo>
                  <a:pt x="6323327" y="2857554"/>
                  <a:pt x="6321537" y="2856434"/>
                  <a:pt x="6315257" y="2859576"/>
                </a:cubicBezTo>
                <a:cubicBezTo>
                  <a:pt x="6315791" y="2861326"/>
                  <a:pt x="6319559" y="2859440"/>
                  <a:pt x="6320092" y="2861189"/>
                </a:cubicBezTo>
                <a:cubicBezTo>
                  <a:pt x="6322605" y="2859932"/>
                  <a:pt x="6322605" y="2859932"/>
                  <a:pt x="6325116" y="2858675"/>
                </a:cubicBezTo>
                <a:close/>
                <a:moveTo>
                  <a:pt x="1614892" y="2858675"/>
                </a:moveTo>
                <a:cubicBezTo>
                  <a:pt x="1613103" y="2857554"/>
                  <a:pt x="1611313" y="2856434"/>
                  <a:pt x="1605033" y="2859576"/>
                </a:cubicBezTo>
                <a:cubicBezTo>
                  <a:pt x="1605567" y="2861326"/>
                  <a:pt x="1609335" y="2859440"/>
                  <a:pt x="1609869" y="2861189"/>
                </a:cubicBezTo>
                <a:cubicBezTo>
                  <a:pt x="1612381" y="2859932"/>
                  <a:pt x="1612381" y="2859932"/>
                  <a:pt x="1614892" y="2858675"/>
                </a:cubicBezTo>
                <a:close/>
                <a:moveTo>
                  <a:pt x="8547151" y="2856564"/>
                </a:moveTo>
                <a:lnTo>
                  <a:pt x="8553724" y="2861963"/>
                </a:lnTo>
                <a:cubicBezTo>
                  <a:pt x="8554197" y="2857069"/>
                  <a:pt x="8554197" y="2857069"/>
                  <a:pt x="8554197" y="2857069"/>
                </a:cubicBezTo>
                <a:cubicBezTo>
                  <a:pt x="8562618" y="2858702"/>
                  <a:pt x="8562145" y="2863597"/>
                  <a:pt x="8570566" y="2865230"/>
                </a:cubicBezTo>
                <a:cubicBezTo>
                  <a:pt x="8570092" y="2870124"/>
                  <a:pt x="8578039" y="2876651"/>
                  <a:pt x="8577566" y="2881545"/>
                </a:cubicBezTo>
                <a:cubicBezTo>
                  <a:pt x="8568198" y="2889700"/>
                  <a:pt x="8567726" y="2894594"/>
                  <a:pt x="8575201" y="2906014"/>
                </a:cubicBezTo>
                <a:cubicBezTo>
                  <a:pt x="8575673" y="2901120"/>
                  <a:pt x="8576147" y="2896227"/>
                  <a:pt x="8585041" y="2892966"/>
                </a:cubicBezTo>
                <a:cubicBezTo>
                  <a:pt x="8584094" y="2902753"/>
                  <a:pt x="8600936" y="2906019"/>
                  <a:pt x="8608882" y="2912546"/>
                </a:cubicBezTo>
                <a:cubicBezTo>
                  <a:pt x="8608882" y="2912546"/>
                  <a:pt x="8608409" y="2917441"/>
                  <a:pt x="8608409" y="2917441"/>
                </a:cubicBezTo>
                <a:cubicBezTo>
                  <a:pt x="8599989" y="2915808"/>
                  <a:pt x="8591568" y="2914174"/>
                  <a:pt x="8591094" y="2919067"/>
                </a:cubicBezTo>
                <a:lnTo>
                  <a:pt x="8590673" y="2923420"/>
                </a:lnTo>
                <a:lnTo>
                  <a:pt x="8585565" y="2920383"/>
                </a:lnTo>
                <a:lnTo>
                  <a:pt x="8576837" y="2917353"/>
                </a:lnTo>
                <a:lnTo>
                  <a:pt x="8574727" y="2910908"/>
                </a:lnTo>
                <a:lnTo>
                  <a:pt x="8564866" y="2913197"/>
                </a:lnTo>
                <a:lnTo>
                  <a:pt x="8557640" y="2910688"/>
                </a:lnTo>
                <a:cubicBezTo>
                  <a:pt x="8557640" y="2910688"/>
                  <a:pt x="8568222" y="2908158"/>
                  <a:pt x="8568222" y="2908158"/>
                </a:cubicBezTo>
                <a:cubicBezTo>
                  <a:pt x="8556544" y="2906583"/>
                  <a:pt x="8556544" y="2906583"/>
                  <a:pt x="8556544" y="2906583"/>
                </a:cubicBezTo>
                <a:cubicBezTo>
                  <a:pt x="8555447" y="2902479"/>
                  <a:pt x="8554349" y="2898377"/>
                  <a:pt x="8543768" y="2900906"/>
                </a:cubicBezTo>
                <a:cubicBezTo>
                  <a:pt x="8554349" y="2898377"/>
                  <a:pt x="8552156" y="2890168"/>
                  <a:pt x="8551060" y="2886065"/>
                </a:cubicBezTo>
                <a:cubicBezTo>
                  <a:pt x="8560546" y="2879431"/>
                  <a:pt x="8539382" y="2884490"/>
                  <a:pt x="8548866" y="2877857"/>
                </a:cubicBezTo>
                <a:cubicBezTo>
                  <a:pt x="8547770" y="2873752"/>
                  <a:pt x="8548866" y="2877857"/>
                  <a:pt x="8538284" y="2880387"/>
                </a:cubicBezTo>
                <a:cubicBezTo>
                  <a:pt x="8548866" y="2877857"/>
                  <a:pt x="8546672" y="2869649"/>
                  <a:pt x="8546672" y="2869649"/>
                </a:cubicBezTo>
                <a:cubicBezTo>
                  <a:pt x="8546672" y="2869649"/>
                  <a:pt x="8546672" y="2869649"/>
                  <a:pt x="8558352" y="2871222"/>
                </a:cubicBezTo>
                <a:cubicBezTo>
                  <a:pt x="8558352" y="2871222"/>
                  <a:pt x="8558352" y="2871222"/>
                  <a:pt x="8557255" y="2867119"/>
                </a:cubicBezTo>
                <a:cubicBezTo>
                  <a:pt x="8557255" y="2867119"/>
                  <a:pt x="8545575" y="2865545"/>
                  <a:pt x="8545575" y="2865545"/>
                </a:cubicBezTo>
                <a:cubicBezTo>
                  <a:pt x="8544479" y="2861441"/>
                  <a:pt x="8544479" y="2861441"/>
                  <a:pt x="8533896" y="2863971"/>
                </a:cubicBezTo>
                <a:cubicBezTo>
                  <a:pt x="8532801" y="2859867"/>
                  <a:pt x="8543384" y="2857337"/>
                  <a:pt x="8544479" y="2861441"/>
                </a:cubicBezTo>
                <a:close/>
                <a:moveTo>
                  <a:pt x="6906967" y="2856500"/>
                </a:moveTo>
                <a:cubicBezTo>
                  <a:pt x="6891923" y="2857361"/>
                  <a:pt x="6899620" y="2861951"/>
                  <a:pt x="6907142" y="2861521"/>
                </a:cubicBezTo>
                <a:cubicBezTo>
                  <a:pt x="6907142" y="2861521"/>
                  <a:pt x="6907054" y="2859011"/>
                  <a:pt x="6906967" y="2856500"/>
                </a:cubicBezTo>
                <a:close/>
                <a:moveTo>
                  <a:pt x="2196743" y="2856500"/>
                </a:moveTo>
                <a:cubicBezTo>
                  <a:pt x="2181699" y="2857361"/>
                  <a:pt x="2189396" y="2861951"/>
                  <a:pt x="2196919" y="2861521"/>
                </a:cubicBezTo>
                <a:cubicBezTo>
                  <a:pt x="2196919" y="2861521"/>
                  <a:pt x="2196831" y="2859011"/>
                  <a:pt x="2196743" y="2856500"/>
                </a:cubicBezTo>
                <a:close/>
                <a:moveTo>
                  <a:pt x="7009433" y="2855670"/>
                </a:moveTo>
                <a:cubicBezTo>
                  <a:pt x="7000406" y="2856187"/>
                  <a:pt x="7000704" y="2864722"/>
                  <a:pt x="7000803" y="2867568"/>
                </a:cubicBezTo>
                <a:cubicBezTo>
                  <a:pt x="7000803" y="2867568"/>
                  <a:pt x="6991778" y="2868084"/>
                  <a:pt x="6991778" y="2868084"/>
                </a:cubicBezTo>
                <a:cubicBezTo>
                  <a:pt x="6991977" y="2873773"/>
                  <a:pt x="7001001" y="2873257"/>
                  <a:pt x="7010028" y="2872742"/>
                </a:cubicBezTo>
                <a:lnTo>
                  <a:pt x="7008224" y="2872844"/>
                </a:lnTo>
                <a:cubicBezTo>
                  <a:pt x="7008411" y="2878200"/>
                  <a:pt x="6983232" y="2882323"/>
                  <a:pt x="7000360" y="2889393"/>
                </a:cubicBezTo>
                <a:cubicBezTo>
                  <a:pt x="7017115" y="2885751"/>
                  <a:pt x="7025259" y="2877236"/>
                  <a:pt x="7025072" y="2871880"/>
                </a:cubicBezTo>
                <a:lnTo>
                  <a:pt x="7010028" y="2872742"/>
                </a:lnTo>
                <a:cubicBezTo>
                  <a:pt x="7009929" y="2869896"/>
                  <a:pt x="7009929" y="2869896"/>
                  <a:pt x="7009830" y="2867050"/>
                </a:cubicBezTo>
                <a:cubicBezTo>
                  <a:pt x="7018856" y="2866534"/>
                  <a:pt x="7018856" y="2866534"/>
                  <a:pt x="7018856" y="2866534"/>
                </a:cubicBezTo>
                <a:cubicBezTo>
                  <a:pt x="7018658" y="2860845"/>
                  <a:pt x="7018558" y="2857999"/>
                  <a:pt x="7009433" y="2855670"/>
                </a:cubicBezTo>
                <a:close/>
                <a:moveTo>
                  <a:pt x="2299209" y="2855670"/>
                </a:moveTo>
                <a:cubicBezTo>
                  <a:pt x="2290182" y="2856187"/>
                  <a:pt x="2290480" y="2864722"/>
                  <a:pt x="2290579" y="2867568"/>
                </a:cubicBezTo>
                <a:cubicBezTo>
                  <a:pt x="2290579" y="2867568"/>
                  <a:pt x="2281554" y="2868084"/>
                  <a:pt x="2281554" y="2868084"/>
                </a:cubicBezTo>
                <a:cubicBezTo>
                  <a:pt x="2281753" y="2873773"/>
                  <a:pt x="2290778" y="2873257"/>
                  <a:pt x="2299804" y="2872742"/>
                </a:cubicBezTo>
                <a:lnTo>
                  <a:pt x="2298000" y="2872844"/>
                </a:lnTo>
                <a:cubicBezTo>
                  <a:pt x="2298188" y="2878200"/>
                  <a:pt x="2273008" y="2882323"/>
                  <a:pt x="2290137" y="2889393"/>
                </a:cubicBezTo>
                <a:cubicBezTo>
                  <a:pt x="2306892" y="2885751"/>
                  <a:pt x="2315035" y="2877236"/>
                  <a:pt x="2314849" y="2871880"/>
                </a:cubicBezTo>
                <a:lnTo>
                  <a:pt x="2299804" y="2872742"/>
                </a:lnTo>
                <a:cubicBezTo>
                  <a:pt x="2299706" y="2869896"/>
                  <a:pt x="2299706" y="2869896"/>
                  <a:pt x="2299606" y="2867050"/>
                </a:cubicBezTo>
                <a:cubicBezTo>
                  <a:pt x="2308632" y="2866534"/>
                  <a:pt x="2308632" y="2866534"/>
                  <a:pt x="2308632" y="2866534"/>
                </a:cubicBezTo>
                <a:cubicBezTo>
                  <a:pt x="2308434" y="2860845"/>
                  <a:pt x="2308335" y="2857999"/>
                  <a:pt x="2299209" y="2855670"/>
                </a:cubicBezTo>
                <a:close/>
                <a:moveTo>
                  <a:pt x="6974661" y="2852628"/>
                </a:moveTo>
                <a:cubicBezTo>
                  <a:pt x="6967140" y="2853059"/>
                  <a:pt x="6967140" y="2853059"/>
                  <a:pt x="6967140" y="2853059"/>
                </a:cubicBezTo>
                <a:cubicBezTo>
                  <a:pt x="6967140" y="2853059"/>
                  <a:pt x="6967140" y="2853059"/>
                  <a:pt x="6967234" y="2855784"/>
                </a:cubicBezTo>
                <a:cubicBezTo>
                  <a:pt x="6967234" y="2855784"/>
                  <a:pt x="6967329" y="2858510"/>
                  <a:pt x="6967424" y="2861235"/>
                </a:cubicBezTo>
                <a:cubicBezTo>
                  <a:pt x="6967424" y="2861235"/>
                  <a:pt x="6967424" y="2861235"/>
                  <a:pt x="6967519" y="2863961"/>
                </a:cubicBezTo>
                <a:cubicBezTo>
                  <a:pt x="6967519" y="2863961"/>
                  <a:pt x="6967710" y="2869412"/>
                  <a:pt x="6967710" y="2869412"/>
                </a:cubicBezTo>
                <a:cubicBezTo>
                  <a:pt x="6967710" y="2869412"/>
                  <a:pt x="6967710" y="2869412"/>
                  <a:pt x="6967804" y="2872138"/>
                </a:cubicBezTo>
                <a:cubicBezTo>
                  <a:pt x="6967804" y="2872138"/>
                  <a:pt x="6975327" y="2871708"/>
                  <a:pt x="6975327" y="2871708"/>
                </a:cubicBezTo>
                <a:cubicBezTo>
                  <a:pt x="6975327" y="2871708"/>
                  <a:pt x="6975232" y="2868981"/>
                  <a:pt x="6975232" y="2868981"/>
                </a:cubicBezTo>
                <a:cubicBezTo>
                  <a:pt x="6982753" y="2868552"/>
                  <a:pt x="6982659" y="2865827"/>
                  <a:pt x="6975041" y="2863532"/>
                </a:cubicBezTo>
                <a:cubicBezTo>
                  <a:pt x="6974946" y="2860805"/>
                  <a:pt x="6974946" y="2860805"/>
                  <a:pt x="6974851" y="2858080"/>
                </a:cubicBezTo>
                <a:cubicBezTo>
                  <a:pt x="6974851" y="2858080"/>
                  <a:pt x="6974757" y="2855354"/>
                  <a:pt x="6974661" y="2852628"/>
                </a:cubicBezTo>
                <a:close/>
                <a:moveTo>
                  <a:pt x="2264437" y="2852628"/>
                </a:moveTo>
                <a:cubicBezTo>
                  <a:pt x="2256916" y="2853059"/>
                  <a:pt x="2256916" y="2853059"/>
                  <a:pt x="2256916" y="2853059"/>
                </a:cubicBezTo>
                <a:cubicBezTo>
                  <a:pt x="2256916" y="2853059"/>
                  <a:pt x="2256916" y="2853059"/>
                  <a:pt x="2257011" y="2855784"/>
                </a:cubicBezTo>
                <a:cubicBezTo>
                  <a:pt x="2257011" y="2855784"/>
                  <a:pt x="2257105" y="2858510"/>
                  <a:pt x="2257200" y="2861235"/>
                </a:cubicBezTo>
                <a:cubicBezTo>
                  <a:pt x="2257200" y="2861235"/>
                  <a:pt x="2257200" y="2861235"/>
                  <a:pt x="2257296" y="2863961"/>
                </a:cubicBezTo>
                <a:cubicBezTo>
                  <a:pt x="2257296" y="2863961"/>
                  <a:pt x="2257486" y="2869412"/>
                  <a:pt x="2257486" y="2869412"/>
                </a:cubicBezTo>
                <a:cubicBezTo>
                  <a:pt x="2257486" y="2869412"/>
                  <a:pt x="2257486" y="2869412"/>
                  <a:pt x="2257581" y="2872138"/>
                </a:cubicBezTo>
                <a:cubicBezTo>
                  <a:pt x="2257581" y="2872138"/>
                  <a:pt x="2265103" y="2871708"/>
                  <a:pt x="2265103" y="2871708"/>
                </a:cubicBezTo>
                <a:cubicBezTo>
                  <a:pt x="2265103" y="2871708"/>
                  <a:pt x="2265008" y="2868981"/>
                  <a:pt x="2265008" y="2868981"/>
                </a:cubicBezTo>
                <a:cubicBezTo>
                  <a:pt x="2272530" y="2868552"/>
                  <a:pt x="2272435" y="2865827"/>
                  <a:pt x="2264817" y="2863532"/>
                </a:cubicBezTo>
                <a:cubicBezTo>
                  <a:pt x="2264722" y="2860805"/>
                  <a:pt x="2264722" y="2860805"/>
                  <a:pt x="2264627" y="2858080"/>
                </a:cubicBezTo>
                <a:cubicBezTo>
                  <a:pt x="2264627" y="2858080"/>
                  <a:pt x="2264533" y="2855354"/>
                  <a:pt x="2264437" y="2852628"/>
                </a:cubicBezTo>
                <a:close/>
                <a:moveTo>
                  <a:pt x="6897730" y="2850991"/>
                </a:moveTo>
                <a:cubicBezTo>
                  <a:pt x="6890208" y="2851422"/>
                  <a:pt x="6882686" y="2851853"/>
                  <a:pt x="6882791" y="2854864"/>
                </a:cubicBezTo>
                <a:cubicBezTo>
                  <a:pt x="6890312" y="2854434"/>
                  <a:pt x="6890418" y="2857447"/>
                  <a:pt x="6890418" y="2857447"/>
                </a:cubicBezTo>
                <a:cubicBezTo>
                  <a:pt x="6897835" y="2854004"/>
                  <a:pt x="6897835" y="2854004"/>
                  <a:pt x="6897730" y="2850991"/>
                </a:cubicBezTo>
                <a:close/>
                <a:moveTo>
                  <a:pt x="2187506" y="2850991"/>
                </a:moveTo>
                <a:cubicBezTo>
                  <a:pt x="2179984" y="2851422"/>
                  <a:pt x="2172462" y="2851853"/>
                  <a:pt x="2172567" y="2854864"/>
                </a:cubicBezTo>
                <a:cubicBezTo>
                  <a:pt x="2180089" y="2854434"/>
                  <a:pt x="2180194" y="2857447"/>
                  <a:pt x="2180194" y="2857447"/>
                </a:cubicBezTo>
                <a:cubicBezTo>
                  <a:pt x="2187611" y="2854004"/>
                  <a:pt x="2187611" y="2854004"/>
                  <a:pt x="2187506" y="2850991"/>
                </a:cubicBezTo>
                <a:close/>
                <a:moveTo>
                  <a:pt x="9762006" y="2850987"/>
                </a:moveTo>
                <a:cubicBezTo>
                  <a:pt x="9761958" y="2860854"/>
                  <a:pt x="9771076" y="2864078"/>
                  <a:pt x="9777146" y="2867873"/>
                </a:cubicBezTo>
                <a:cubicBezTo>
                  <a:pt x="9780193" y="2867301"/>
                  <a:pt x="9780879" y="2865531"/>
                  <a:pt x="9781234" y="2862178"/>
                </a:cubicBezTo>
                <a:cubicBezTo>
                  <a:pt x="9777550" y="2854651"/>
                  <a:pt x="9771478" y="2850857"/>
                  <a:pt x="9762006" y="2850987"/>
                </a:cubicBezTo>
                <a:close/>
                <a:moveTo>
                  <a:pt x="6780115" y="2849670"/>
                </a:moveTo>
                <a:lnTo>
                  <a:pt x="6780290" y="2854690"/>
                </a:lnTo>
                <a:cubicBezTo>
                  <a:pt x="6780290" y="2854690"/>
                  <a:pt x="6789227" y="2851663"/>
                  <a:pt x="6798254" y="2851147"/>
                </a:cubicBezTo>
                <a:cubicBezTo>
                  <a:pt x="6798167" y="2848637"/>
                  <a:pt x="6789140" y="2849154"/>
                  <a:pt x="6780115" y="2849670"/>
                </a:cubicBezTo>
                <a:close/>
                <a:moveTo>
                  <a:pt x="2069891" y="2849670"/>
                </a:moveTo>
                <a:lnTo>
                  <a:pt x="2070066" y="2854690"/>
                </a:lnTo>
                <a:cubicBezTo>
                  <a:pt x="2070066" y="2854690"/>
                  <a:pt x="2079003" y="2851663"/>
                  <a:pt x="2088031" y="2851147"/>
                </a:cubicBezTo>
                <a:cubicBezTo>
                  <a:pt x="2087943" y="2848637"/>
                  <a:pt x="2078916" y="2849154"/>
                  <a:pt x="2069891" y="2849670"/>
                </a:cubicBezTo>
                <a:close/>
                <a:moveTo>
                  <a:pt x="7008092" y="2849585"/>
                </a:moveTo>
                <a:cubicBezTo>
                  <a:pt x="7006963" y="2849649"/>
                  <a:pt x="7004729" y="2850406"/>
                  <a:pt x="7000215" y="2850664"/>
                </a:cubicBezTo>
                <a:cubicBezTo>
                  <a:pt x="7000215" y="2850664"/>
                  <a:pt x="7000303" y="2853173"/>
                  <a:pt x="7000303" y="2853173"/>
                </a:cubicBezTo>
                <a:cubicBezTo>
                  <a:pt x="7009330" y="2852658"/>
                  <a:pt x="7009330" y="2852658"/>
                  <a:pt x="7009330" y="2852658"/>
                </a:cubicBezTo>
                <a:cubicBezTo>
                  <a:pt x="7009242" y="2850147"/>
                  <a:pt x="7009220" y="2849520"/>
                  <a:pt x="7008092" y="2849585"/>
                </a:cubicBezTo>
                <a:close/>
                <a:moveTo>
                  <a:pt x="2297868" y="2849585"/>
                </a:moveTo>
                <a:cubicBezTo>
                  <a:pt x="2296740" y="2849649"/>
                  <a:pt x="2294505" y="2850406"/>
                  <a:pt x="2289992" y="2850664"/>
                </a:cubicBezTo>
                <a:cubicBezTo>
                  <a:pt x="2289992" y="2850664"/>
                  <a:pt x="2290079" y="2853173"/>
                  <a:pt x="2290079" y="2853173"/>
                </a:cubicBezTo>
                <a:cubicBezTo>
                  <a:pt x="2299106" y="2852658"/>
                  <a:pt x="2299106" y="2852658"/>
                  <a:pt x="2299106" y="2852658"/>
                </a:cubicBezTo>
                <a:cubicBezTo>
                  <a:pt x="2299018" y="2850147"/>
                  <a:pt x="2298996" y="2849520"/>
                  <a:pt x="2297868" y="2849585"/>
                </a:cubicBezTo>
                <a:close/>
                <a:moveTo>
                  <a:pt x="6409285" y="2848743"/>
                </a:moveTo>
                <a:cubicBezTo>
                  <a:pt x="6400258" y="2849260"/>
                  <a:pt x="6400258" y="2849260"/>
                  <a:pt x="6400258" y="2849260"/>
                </a:cubicBezTo>
                <a:cubicBezTo>
                  <a:pt x="6400328" y="2851269"/>
                  <a:pt x="6400328" y="2851269"/>
                  <a:pt x="6400328" y="2851269"/>
                </a:cubicBezTo>
                <a:cubicBezTo>
                  <a:pt x="6409355" y="2850753"/>
                  <a:pt x="6409355" y="2850753"/>
                  <a:pt x="6409355" y="2850753"/>
                </a:cubicBezTo>
                <a:cubicBezTo>
                  <a:pt x="6409355" y="2850753"/>
                  <a:pt x="6409355" y="2850753"/>
                  <a:pt x="6409285" y="2848743"/>
                </a:cubicBezTo>
                <a:close/>
                <a:moveTo>
                  <a:pt x="1699061" y="2848743"/>
                </a:moveTo>
                <a:cubicBezTo>
                  <a:pt x="1690034" y="2849260"/>
                  <a:pt x="1690034" y="2849260"/>
                  <a:pt x="1690034" y="2849260"/>
                </a:cubicBezTo>
                <a:cubicBezTo>
                  <a:pt x="1690104" y="2851269"/>
                  <a:pt x="1690104" y="2851269"/>
                  <a:pt x="1690104" y="2851269"/>
                </a:cubicBezTo>
                <a:cubicBezTo>
                  <a:pt x="1699131" y="2850753"/>
                  <a:pt x="1699131" y="2850753"/>
                  <a:pt x="1699131" y="2850753"/>
                </a:cubicBezTo>
                <a:cubicBezTo>
                  <a:pt x="1699131" y="2850753"/>
                  <a:pt x="1699131" y="2850753"/>
                  <a:pt x="1699061" y="2848743"/>
                </a:cubicBezTo>
                <a:close/>
                <a:moveTo>
                  <a:pt x="6755092" y="2845310"/>
                </a:moveTo>
                <a:cubicBezTo>
                  <a:pt x="6746659" y="2845793"/>
                  <a:pt x="6746659" y="2845793"/>
                  <a:pt x="6738223" y="2846275"/>
                </a:cubicBezTo>
                <a:cubicBezTo>
                  <a:pt x="6738320" y="2849051"/>
                  <a:pt x="6721547" y="2852790"/>
                  <a:pt x="6730175" y="2857856"/>
                </a:cubicBezTo>
                <a:cubicBezTo>
                  <a:pt x="6713305" y="2858822"/>
                  <a:pt x="6713402" y="2861596"/>
                  <a:pt x="6704967" y="2862079"/>
                </a:cubicBezTo>
                <a:cubicBezTo>
                  <a:pt x="6696534" y="2862561"/>
                  <a:pt x="6704676" y="2853755"/>
                  <a:pt x="6696340" y="2857012"/>
                </a:cubicBezTo>
                <a:cubicBezTo>
                  <a:pt x="6696437" y="2859786"/>
                  <a:pt x="6688001" y="2860269"/>
                  <a:pt x="6688098" y="2863043"/>
                </a:cubicBezTo>
                <a:cubicBezTo>
                  <a:pt x="6679566" y="2860751"/>
                  <a:pt x="6679469" y="2857976"/>
                  <a:pt x="6671033" y="2858459"/>
                </a:cubicBezTo>
                <a:cubicBezTo>
                  <a:pt x="6662793" y="2864490"/>
                  <a:pt x="6663084" y="2872814"/>
                  <a:pt x="6645826" y="2862680"/>
                </a:cubicBezTo>
                <a:cubicBezTo>
                  <a:pt x="6637392" y="2863164"/>
                  <a:pt x="6628763" y="2858096"/>
                  <a:pt x="6611991" y="2861835"/>
                </a:cubicBezTo>
                <a:cubicBezTo>
                  <a:pt x="6612087" y="2864611"/>
                  <a:pt x="6612184" y="2867386"/>
                  <a:pt x="6620618" y="2866903"/>
                </a:cubicBezTo>
                <a:cubicBezTo>
                  <a:pt x="6620714" y="2869678"/>
                  <a:pt x="6620714" y="2869678"/>
                  <a:pt x="6612377" y="2872936"/>
                </a:cubicBezTo>
                <a:cubicBezTo>
                  <a:pt x="6612474" y="2875710"/>
                  <a:pt x="6604136" y="2878967"/>
                  <a:pt x="6604233" y="2881743"/>
                </a:cubicBezTo>
                <a:cubicBezTo>
                  <a:pt x="6595797" y="2882224"/>
                  <a:pt x="6595700" y="2879449"/>
                  <a:pt x="6587170" y="2877157"/>
                </a:cubicBezTo>
                <a:cubicBezTo>
                  <a:pt x="6578831" y="2880415"/>
                  <a:pt x="6578831" y="2880415"/>
                  <a:pt x="6570396" y="2880896"/>
                </a:cubicBezTo>
                <a:cubicBezTo>
                  <a:pt x="6570493" y="2883672"/>
                  <a:pt x="6562156" y="2886929"/>
                  <a:pt x="6562350" y="2892478"/>
                </a:cubicBezTo>
                <a:cubicBezTo>
                  <a:pt x="6545478" y="2893443"/>
                  <a:pt x="6545188" y="2885119"/>
                  <a:pt x="6528319" y="2886083"/>
                </a:cubicBezTo>
                <a:cubicBezTo>
                  <a:pt x="6528512" y="2891633"/>
                  <a:pt x="6520270" y="2897665"/>
                  <a:pt x="6520368" y="2900439"/>
                </a:cubicBezTo>
                <a:cubicBezTo>
                  <a:pt x="6520464" y="2903215"/>
                  <a:pt x="6520368" y="2900439"/>
                  <a:pt x="6511934" y="2900923"/>
                </a:cubicBezTo>
                <a:cubicBezTo>
                  <a:pt x="6512127" y="2906472"/>
                  <a:pt x="6512127" y="2906472"/>
                  <a:pt x="6512224" y="2909247"/>
                </a:cubicBezTo>
                <a:cubicBezTo>
                  <a:pt x="6495257" y="2907437"/>
                  <a:pt x="6495063" y="2901887"/>
                  <a:pt x="6494773" y="2893563"/>
                </a:cubicBezTo>
                <a:cubicBezTo>
                  <a:pt x="6469371" y="2892236"/>
                  <a:pt x="6477322" y="2877879"/>
                  <a:pt x="6443583" y="2879808"/>
                </a:cubicBezTo>
                <a:cubicBezTo>
                  <a:pt x="6443776" y="2885358"/>
                  <a:pt x="6435341" y="2885840"/>
                  <a:pt x="6426907" y="2886323"/>
                </a:cubicBezTo>
                <a:cubicBezTo>
                  <a:pt x="6426907" y="2886323"/>
                  <a:pt x="6427004" y="2889098"/>
                  <a:pt x="6427004" y="2889098"/>
                </a:cubicBezTo>
                <a:cubicBezTo>
                  <a:pt x="6427198" y="2894647"/>
                  <a:pt x="6435632" y="2894166"/>
                  <a:pt x="6435728" y="2896941"/>
                </a:cubicBezTo>
                <a:cubicBezTo>
                  <a:pt x="6435825" y="2899715"/>
                  <a:pt x="6444357" y="2902007"/>
                  <a:pt x="6435922" y="2902489"/>
                </a:cubicBezTo>
                <a:cubicBezTo>
                  <a:pt x="6436018" y="2905264"/>
                  <a:pt x="6444357" y="2902007"/>
                  <a:pt x="6452890" y="2904299"/>
                </a:cubicBezTo>
                <a:cubicBezTo>
                  <a:pt x="6452890" y="2904299"/>
                  <a:pt x="6452986" y="2907074"/>
                  <a:pt x="6453083" y="2909849"/>
                </a:cubicBezTo>
                <a:cubicBezTo>
                  <a:pt x="6461422" y="2906592"/>
                  <a:pt x="6469758" y="2903334"/>
                  <a:pt x="6478193" y="2902852"/>
                </a:cubicBezTo>
                <a:cubicBezTo>
                  <a:pt x="6495257" y="2907437"/>
                  <a:pt x="6478774" y="2919502"/>
                  <a:pt x="6495837" y="2924086"/>
                </a:cubicBezTo>
                <a:cubicBezTo>
                  <a:pt x="6495837" y="2924086"/>
                  <a:pt x="6504175" y="2920828"/>
                  <a:pt x="6504079" y="2918053"/>
                </a:cubicBezTo>
                <a:cubicBezTo>
                  <a:pt x="6504273" y="2923604"/>
                  <a:pt x="6521045" y="2919863"/>
                  <a:pt x="6529480" y="2919382"/>
                </a:cubicBezTo>
                <a:cubicBezTo>
                  <a:pt x="6529674" y="2924931"/>
                  <a:pt x="6521141" y="2922638"/>
                  <a:pt x="6521239" y="2925414"/>
                </a:cubicBezTo>
                <a:cubicBezTo>
                  <a:pt x="6529964" y="2933255"/>
                  <a:pt x="6513192" y="2936995"/>
                  <a:pt x="6504950" y="2943027"/>
                </a:cubicBezTo>
                <a:cubicBezTo>
                  <a:pt x="6513288" y="2939770"/>
                  <a:pt x="6513385" y="2942546"/>
                  <a:pt x="6521819" y="2942062"/>
                </a:cubicBezTo>
                <a:cubicBezTo>
                  <a:pt x="6530255" y="2941580"/>
                  <a:pt x="6521819" y="2942062"/>
                  <a:pt x="6530158" y="2938805"/>
                </a:cubicBezTo>
                <a:cubicBezTo>
                  <a:pt x="6530158" y="2938805"/>
                  <a:pt x="6538593" y="2938323"/>
                  <a:pt x="6538593" y="2938323"/>
                </a:cubicBezTo>
                <a:cubicBezTo>
                  <a:pt x="6546930" y="2935065"/>
                  <a:pt x="6555269" y="2931808"/>
                  <a:pt x="6563607" y="2928551"/>
                </a:cubicBezTo>
                <a:cubicBezTo>
                  <a:pt x="6563995" y="2939650"/>
                  <a:pt x="6555463" y="2937358"/>
                  <a:pt x="6555753" y="2945682"/>
                </a:cubicBezTo>
                <a:cubicBezTo>
                  <a:pt x="6564188" y="2945200"/>
                  <a:pt x="6580863" y="2938686"/>
                  <a:pt x="6589492" y="2943753"/>
                </a:cubicBezTo>
                <a:cubicBezTo>
                  <a:pt x="6581154" y="2947010"/>
                  <a:pt x="6564478" y="2953524"/>
                  <a:pt x="6564769" y="2961849"/>
                </a:cubicBezTo>
                <a:cubicBezTo>
                  <a:pt x="6590073" y="2960401"/>
                  <a:pt x="6606555" y="2948338"/>
                  <a:pt x="6631860" y="2946890"/>
                </a:cubicBezTo>
                <a:cubicBezTo>
                  <a:pt x="6631763" y="2944115"/>
                  <a:pt x="6623231" y="2941822"/>
                  <a:pt x="6631570" y="2938566"/>
                </a:cubicBezTo>
                <a:cubicBezTo>
                  <a:pt x="6640005" y="2938083"/>
                  <a:pt x="6640102" y="2940858"/>
                  <a:pt x="6640102" y="2940858"/>
                </a:cubicBezTo>
                <a:cubicBezTo>
                  <a:pt x="6648632" y="2943150"/>
                  <a:pt x="6640199" y="2943633"/>
                  <a:pt x="6640392" y="2949183"/>
                </a:cubicBezTo>
                <a:cubicBezTo>
                  <a:pt x="6648729" y="2945925"/>
                  <a:pt x="6657261" y="2948218"/>
                  <a:pt x="6657261" y="2948218"/>
                </a:cubicBezTo>
                <a:cubicBezTo>
                  <a:pt x="6665794" y="2950511"/>
                  <a:pt x="6665794" y="2950511"/>
                  <a:pt x="6665890" y="2953285"/>
                </a:cubicBezTo>
                <a:cubicBezTo>
                  <a:pt x="6674421" y="2955578"/>
                  <a:pt x="6674517" y="2958352"/>
                  <a:pt x="6682856" y="2955094"/>
                </a:cubicBezTo>
                <a:cubicBezTo>
                  <a:pt x="6682760" y="2952321"/>
                  <a:pt x="6682663" y="2949546"/>
                  <a:pt x="6674227" y="2950028"/>
                </a:cubicBezTo>
                <a:cubicBezTo>
                  <a:pt x="6674227" y="2950028"/>
                  <a:pt x="6665697" y="2947735"/>
                  <a:pt x="6665697" y="2947735"/>
                </a:cubicBezTo>
                <a:cubicBezTo>
                  <a:pt x="6665697" y="2947735"/>
                  <a:pt x="6665697" y="2947735"/>
                  <a:pt x="6665600" y="2944960"/>
                </a:cubicBezTo>
                <a:cubicBezTo>
                  <a:pt x="6673936" y="2941703"/>
                  <a:pt x="6682372" y="2941221"/>
                  <a:pt x="6690809" y="2940738"/>
                </a:cubicBezTo>
                <a:cubicBezTo>
                  <a:pt x="6699243" y="2940255"/>
                  <a:pt x="6699340" y="2943031"/>
                  <a:pt x="6707870" y="2945323"/>
                </a:cubicBezTo>
                <a:cubicBezTo>
                  <a:pt x="6707967" y="2948098"/>
                  <a:pt x="6707967" y="2948098"/>
                  <a:pt x="6707967" y="2948098"/>
                </a:cubicBezTo>
                <a:cubicBezTo>
                  <a:pt x="6707967" y="2948098"/>
                  <a:pt x="6707967" y="2948098"/>
                  <a:pt x="6699533" y="2948581"/>
                </a:cubicBezTo>
                <a:cubicBezTo>
                  <a:pt x="6699631" y="2951356"/>
                  <a:pt x="6699631" y="2951356"/>
                  <a:pt x="6699631" y="2951356"/>
                </a:cubicBezTo>
                <a:cubicBezTo>
                  <a:pt x="6699726" y="2954130"/>
                  <a:pt x="6699726" y="2954130"/>
                  <a:pt x="6699726" y="2954130"/>
                </a:cubicBezTo>
                <a:cubicBezTo>
                  <a:pt x="6699726" y="2954130"/>
                  <a:pt x="6699726" y="2954130"/>
                  <a:pt x="6699824" y="2956904"/>
                </a:cubicBezTo>
                <a:cubicBezTo>
                  <a:pt x="6699921" y="2959679"/>
                  <a:pt x="6691485" y="2960162"/>
                  <a:pt x="6691582" y="2962937"/>
                </a:cubicBezTo>
                <a:cubicBezTo>
                  <a:pt x="6683146" y="2963420"/>
                  <a:pt x="6682953" y="2957869"/>
                  <a:pt x="6674614" y="2961127"/>
                </a:cubicBezTo>
                <a:cubicBezTo>
                  <a:pt x="6674711" y="2963902"/>
                  <a:pt x="6674808" y="2966677"/>
                  <a:pt x="6675002" y="2972226"/>
                </a:cubicBezTo>
                <a:cubicBezTo>
                  <a:pt x="6675002" y="2972226"/>
                  <a:pt x="6658036" y="2970416"/>
                  <a:pt x="6658229" y="2975965"/>
                </a:cubicBezTo>
                <a:cubicBezTo>
                  <a:pt x="6658229" y="2975965"/>
                  <a:pt x="6658132" y="2973191"/>
                  <a:pt x="6658132" y="2973191"/>
                </a:cubicBezTo>
                <a:cubicBezTo>
                  <a:pt x="6658132" y="2973191"/>
                  <a:pt x="6658132" y="2973191"/>
                  <a:pt x="6649697" y="2973673"/>
                </a:cubicBezTo>
                <a:cubicBezTo>
                  <a:pt x="6649697" y="2973673"/>
                  <a:pt x="6649697" y="2973673"/>
                  <a:pt x="6649793" y="2976448"/>
                </a:cubicBezTo>
                <a:cubicBezTo>
                  <a:pt x="6649793" y="2976448"/>
                  <a:pt x="6641361" y="2976930"/>
                  <a:pt x="6641457" y="2979705"/>
                </a:cubicBezTo>
                <a:cubicBezTo>
                  <a:pt x="6633022" y="2980188"/>
                  <a:pt x="6641264" y="2974155"/>
                  <a:pt x="6632732" y="2971863"/>
                </a:cubicBezTo>
                <a:cubicBezTo>
                  <a:pt x="6624296" y="2972346"/>
                  <a:pt x="6624198" y="2969572"/>
                  <a:pt x="6607330" y="2970536"/>
                </a:cubicBezTo>
                <a:cubicBezTo>
                  <a:pt x="6598991" y="2973793"/>
                  <a:pt x="6599088" y="2976568"/>
                  <a:pt x="6599184" y="2979343"/>
                </a:cubicBezTo>
                <a:cubicBezTo>
                  <a:pt x="6582412" y="2983083"/>
                  <a:pt x="6582412" y="2983083"/>
                  <a:pt x="6565446" y="2981273"/>
                </a:cubicBezTo>
                <a:cubicBezTo>
                  <a:pt x="6565736" y="2989596"/>
                  <a:pt x="6557398" y="2992855"/>
                  <a:pt x="6532094" y="2994302"/>
                </a:cubicBezTo>
                <a:cubicBezTo>
                  <a:pt x="6523755" y="2997559"/>
                  <a:pt x="6532481" y="3005401"/>
                  <a:pt x="6549350" y="3004436"/>
                </a:cubicBezTo>
                <a:cubicBezTo>
                  <a:pt x="6549252" y="3001661"/>
                  <a:pt x="6549252" y="3001661"/>
                  <a:pt x="6549157" y="2998886"/>
                </a:cubicBezTo>
                <a:cubicBezTo>
                  <a:pt x="6557591" y="2998404"/>
                  <a:pt x="6566027" y="2997922"/>
                  <a:pt x="6574557" y="3000213"/>
                </a:cubicBezTo>
                <a:cubicBezTo>
                  <a:pt x="6574557" y="3000213"/>
                  <a:pt x="6574557" y="3000213"/>
                  <a:pt x="6574654" y="3002989"/>
                </a:cubicBezTo>
                <a:cubicBezTo>
                  <a:pt x="6566220" y="3003471"/>
                  <a:pt x="6566317" y="3006246"/>
                  <a:pt x="6557978" y="3009503"/>
                </a:cubicBezTo>
                <a:cubicBezTo>
                  <a:pt x="6557978" y="3009503"/>
                  <a:pt x="6549447" y="3007211"/>
                  <a:pt x="6549447" y="3007211"/>
                </a:cubicBezTo>
                <a:cubicBezTo>
                  <a:pt x="6540916" y="3004918"/>
                  <a:pt x="6541206" y="3013242"/>
                  <a:pt x="6532674" y="3010951"/>
                </a:cubicBezTo>
                <a:cubicBezTo>
                  <a:pt x="6532772" y="3013725"/>
                  <a:pt x="6516095" y="3020240"/>
                  <a:pt x="6524626" y="3022532"/>
                </a:cubicBezTo>
                <a:cubicBezTo>
                  <a:pt x="6516386" y="3028565"/>
                  <a:pt x="6516579" y="3034113"/>
                  <a:pt x="6525109" y="3036406"/>
                </a:cubicBezTo>
                <a:cubicBezTo>
                  <a:pt x="6533593" y="3037311"/>
                  <a:pt x="6535655" y="3035803"/>
                  <a:pt x="6538757" y="3033887"/>
                </a:cubicBezTo>
                <a:lnTo>
                  <a:pt x="6557474" y="3029221"/>
                </a:lnTo>
                <a:lnTo>
                  <a:pt x="6565873" y="3033974"/>
                </a:lnTo>
                <a:cubicBezTo>
                  <a:pt x="6582722" y="3033011"/>
                  <a:pt x="6582628" y="3030333"/>
                  <a:pt x="6591053" y="3029851"/>
                </a:cubicBezTo>
                <a:cubicBezTo>
                  <a:pt x="6591053" y="3029851"/>
                  <a:pt x="6599476" y="3029370"/>
                  <a:pt x="6599476" y="3029370"/>
                </a:cubicBezTo>
                <a:cubicBezTo>
                  <a:pt x="6599476" y="3029370"/>
                  <a:pt x="6599383" y="3026692"/>
                  <a:pt x="6599383" y="3026692"/>
                </a:cubicBezTo>
                <a:cubicBezTo>
                  <a:pt x="6599476" y="3029370"/>
                  <a:pt x="6590959" y="3027173"/>
                  <a:pt x="6590959" y="3027173"/>
                </a:cubicBezTo>
                <a:lnTo>
                  <a:pt x="6558165" y="3029049"/>
                </a:lnTo>
                <a:lnTo>
                  <a:pt x="6558657" y="3028927"/>
                </a:lnTo>
                <a:cubicBezTo>
                  <a:pt x="6558559" y="3026152"/>
                  <a:pt x="6558462" y="3023376"/>
                  <a:pt x="6566801" y="3020120"/>
                </a:cubicBezTo>
                <a:cubicBezTo>
                  <a:pt x="6566995" y="3025670"/>
                  <a:pt x="6575428" y="3025187"/>
                  <a:pt x="6583864" y="3024705"/>
                </a:cubicBezTo>
                <a:cubicBezTo>
                  <a:pt x="6583670" y="3019156"/>
                  <a:pt x="6583573" y="3016381"/>
                  <a:pt x="6575235" y="3019638"/>
                </a:cubicBezTo>
                <a:cubicBezTo>
                  <a:pt x="6583477" y="3013604"/>
                  <a:pt x="6592106" y="3018672"/>
                  <a:pt x="6600540" y="3018191"/>
                </a:cubicBezTo>
                <a:cubicBezTo>
                  <a:pt x="6600443" y="3015415"/>
                  <a:pt x="6600443" y="3015415"/>
                  <a:pt x="6600345" y="3012641"/>
                </a:cubicBezTo>
                <a:cubicBezTo>
                  <a:pt x="6608781" y="3012158"/>
                  <a:pt x="6617217" y="3011675"/>
                  <a:pt x="6617120" y="3008900"/>
                </a:cubicBezTo>
                <a:cubicBezTo>
                  <a:pt x="6625747" y="3013968"/>
                  <a:pt x="6642424" y="3007453"/>
                  <a:pt x="6651051" y="3012521"/>
                </a:cubicBezTo>
                <a:cubicBezTo>
                  <a:pt x="6651149" y="3015296"/>
                  <a:pt x="6642618" y="3013003"/>
                  <a:pt x="6642618" y="3013003"/>
                </a:cubicBezTo>
                <a:cubicBezTo>
                  <a:pt x="6642618" y="3013003"/>
                  <a:pt x="6642715" y="3015778"/>
                  <a:pt x="6642715" y="3015778"/>
                </a:cubicBezTo>
                <a:cubicBezTo>
                  <a:pt x="6634183" y="3013486"/>
                  <a:pt x="6625844" y="3016743"/>
                  <a:pt x="6625747" y="3013968"/>
                </a:cubicBezTo>
                <a:cubicBezTo>
                  <a:pt x="6617313" y="3014450"/>
                  <a:pt x="6617411" y="3017225"/>
                  <a:pt x="6609072" y="3020482"/>
                </a:cubicBezTo>
                <a:cubicBezTo>
                  <a:pt x="6617604" y="3022775"/>
                  <a:pt x="6617798" y="3028324"/>
                  <a:pt x="6609362" y="3028808"/>
                </a:cubicBezTo>
                <a:cubicBezTo>
                  <a:pt x="6609459" y="3031583"/>
                  <a:pt x="6617894" y="3031099"/>
                  <a:pt x="6617991" y="3033874"/>
                </a:cubicBezTo>
                <a:cubicBezTo>
                  <a:pt x="6626328" y="3030618"/>
                  <a:pt x="6634764" y="3030134"/>
                  <a:pt x="6643103" y="3026877"/>
                </a:cubicBezTo>
                <a:cubicBezTo>
                  <a:pt x="6651729" y="3031946"/>
                  <a:pt x="6660165" y="3031462"/>
                  <a:pt x="6668697" y="3033754"/>
                </a:cubicBezTo>
                <a:cubicBezTo>
                  <a:pt x="6668697" y="3033754"/>
                  <a:pt x="6668697" y="3033754"/>
                  <a:pt x="6668600" y="3030980"/>
                </a:cubicBezTo>
                <a:cubicBezTo>
                  <a:pt x="6677034" y="3030497"/>
                  <a:pt x="6677130" y="3033272"/>
                  <a:pt x="6685566" y="3032791"/>
                </a:cubicBezTo>
                <a:cubicBezTo>
                  <a:pt x="6677420" y="3041597"/>
                  <a:pt x="6685952" y="3043889"/>
                  <a:pt x="6702824" y="3042924"/>
                </a:cubicBezTo>
                <a:cubicBezTo>
                  <a:pt x="6711354" y="3045217"/>
                  <a:pt x="6711354" y="3045217"/>
                  <a:pt x="6711354" y="3045217"/>
                </a:cubicBezTo>
                <a:cubicBezTo>
                  <a:pt x="6711451" y="3047992"/>
                  <a:pt x="6711451" y="3047992"/>
                  <a:pt x="6703017" y="3048473"/>
                </a:cubicBezTo>
                <a:cubicBezTo>
                  <a:pt x="6703017" y="3048473"/>
                  <a:pt x="6694581" y="3048957"/>
                  <a:pt x="6694581" y="3048957"/>
                </a:cubicBezTo>
                <a:cubicBezTo>
                  <a:pt x="6694581" y="3048957"/>
                  <a:pt x="6694581" y="3048957"/>
                  <a:pt x="6686147" y="3049438"/>
                </a:cubicBezTo>
                <a:cubicBezTo>
                  <a:pt x="6686147" y="3049438"/>
                  <a:pt x="6686147" y="3049438"/>
                  <a:pt x="6686049" y="3046663"/>
                </a:cubicBezTo>
                <a:cubicBezTo>
                  <a:pt x="6686049" y="3046663"/>
                  <a:pt x="6677615" y="3047147"/>
                  <a:pt x="6677615" y="3047147"/>
                </a:cubicBezTo>
                <a:cubicBezTo>
                  <a:pt x="6677615" y="3047147"/>
                  <a:pt x="6677615" y="3047147"/>
                  <a:pt x="6677711" y="3049921"/>
                </a:cubicBezTo>
                <a:cubicBezTo>
                  <a:pt x="6677615" y="3047147"/>
                  <a:pt x="6669181" y="3047629"/>
                  <a:pt x="6669084" y="3044853"/>
                </a:cubicBezTo>
                <a:cubicBezTo>
                  <a:pt x="6660649" y="3045337"/>
                  <a:pt x="6660649" y="3045337"/>
                  <a:pt x="6660745" y="3048111"/>
                </a:cubicBezTo>
                <a:cubicBezTo>
                  <a:pt x="6643779" y="3046301"/>
                  <a:pt x="6635538" y="3052333"/>
                  <a:pt x="6635634" y="3055108"/>
                </a:cubicBezTo>
                <a:cubicBezTo>
                  <a:pt x="6635731" y="3057882"/>
                  <a:pt x="6635731" y="3057882"/>
                  <a:pt x="6644167" y="3057400"/>
                </a:cubicBezTo>
                <a:cubicBezTo>
                  <a:pt x="6661229" y="3061986"/>
                  <a:pt x="6653181" y="3073567"/>
                  <a:pt x="6678389" y="3069345"/>
                </a:cubicBezTo>
                <a:cubicBezTo>
                  <a:pt x="6678389" y="3069345"/>
                  <a:pt x="6686823" y="3068862"/>
                  <a:pt x="6686728" y="3066087"/>
                </a:cubicBezTo>
                <a:cubicBezTo>
                  <a:pt x="6695162" y="3065606"/>
                  <a:pt x="6695259" y="3068381"/>
                  <a:pt x="6695356" y="3071154"/>
                </a:cubicBezTo>
                <a:cubicBezTo>
                  <a:pt x="6695356" y="3071154"/>
                  <a:pt x="6695453" y="3073929"/>
                  <a:pt x="6695453" y="3073929"/>
                </a:cubicBezTo>
                <a:cubicBezTo>
                  <a:pt x="6695453" y="3073929"/>
                  <a:pt x="6695453" y="3073929"/>
                  <a:pt x="6703888" y="3073447"/>
                </a:cubicBezTo>
                <a:cubicBezTo>
                  <a:pt x="6703888" y="3073447"/>
                  <a:pt x="6703791" y="3070671"/>
                  <a:pt x="6703791" y="3070671"/>
                </a:cubicBezTo>
                <a:cubicBezTo>
                  <a:pt x="6703695" y="3067897"/>
                  <a:pt x="6703598" y="3065123"/>
                  <a:pt x="6711935" y="3061866"/>
                </a:cubicBezTo>
                <a:cubicBezTo>
                  <a:pt x="6703308" y="3056798"/>
                  <a:pt x="6720081" y="3053058"/>
                  <a:pt x="6711548" y="3050767"/>
                </a:cubicBezTo>
                <a:cubicBezTo>
                  <a:pt x="6711451" y="3047992"/>
                  <a:pt x="6711451" y="3047992"/>
                  <a:pt x="6711451" y="3047992"/>
                </a:cubicBezTo>
                <a:cubicBezTo>
                  <a:pt x="6711451" y="3047992"/>
                  <a:pt x="6719887" y="3047509"/>
                  <a:pt x="6719887" y="3047509"/>
                </a:cubicBezTo>
                <a:cubicBezTo>
                  <a:pt x="6719983" y="3050283"/>
                  <a:pt x="6719983" y="3050283"/>
                  <a:pt x="6728419" y="3049801"/>
                </a:cubicBezTo>
                <a:cubicBezTo>
                  <a:pt x="6720177" y="3055833"/>
                  <a:pt x="6728709" y="3058125"/>
                  <a:pt x="6728903" y="3063676"/>
                </a:cubicBezTo>
                <a:cubicBezTo>
                  <a:pt x="6728903" y="3063676"/>
                  <a:pt x="6737337" y="3063193"/>
                  <a:pt x="6745869" y="3065486"/>
                </a:cubicBezTo>
                <a:cubicBezTo>
                  <a:pt x="6737432" y="3065968"/>
                  <a:pt x="6737432" y="3065968"/>
                  <a:pt x="6729096" y="3069225"/>
                </a:cubicBezTo>
                <a:cubicBezTo>
                  <a:pt x="6737627" y="3071517"/>
                  <a:pt x="6745966" y="3068260"/>
                  <a:pt x="6746062" y="3071035"/>
                </a:cubicBezTo>
                <a:cubicBezTo>
                  <a:pt x="6737723" y="3074292"/>
                  <a:pt x="6720854" y="3075257"/>
                  <a:pt x="6712613" y="3081290"/>
                </a:cubicBezTo>
                <a:cubicBezTo>
                  <a:pt x="6729580" y="3083100"/>
                  <a:pt x="6729774" y="3088648"/>
                  <a:pt x="6738401" y="3093716"/>
                </a:cubicBezTo>
                <a:cubicBezTo>
                  <a:pt x="6755466" y="3098301"/>
                  <a:pt x="6780770" y="3096854"/>
                  <a:pt x="6797833" y="3101438"/>
                </a:cubicBezTo>
                <a:cubicBezTo>
                  <a:pt x="6802099" y="3102584"/>
                  <a:pt x="6804207" y="3102463"/>
                  <a:pt x="6805250" y="3102056"/>
                </a:cubicBezTo>
                <a:cubicBezTo>
                  <a:pt x="6806292" y="3101649"/>
                  <a:pt x="6806268" y="3100955"/>
                  <a:pt x="6806268" y="3100955"/>
                </a:cubicBezTo>
                <a:cubicBezTo>
                  <a:pt x="6806268" y="3100955"/>
                  <a:pt x="6806268" y="3100955"/>
                  <a:pt x="6814701" y="3100473"/>
                </a:cubicBezTo>
                <a:cubicBezTo>
                  <a:pt x="6814605" y="3097698"/>
                  <a:pt x="6814605" y="3097698"/>
                  <a:pt x="6814605" y="3097698"/>
                </a:cubicBezTo>
                <a:cubicBezTo>
                  <a:pt x="6814508" y="3094924"/>
                  <a:pt x="6805978" y="3092632"/>
                  <a:pt x="6814315" y="3089374"/>
                </a:cubicBezTo>
                <a:cubicBezTo>
                  <a:pt x="6839619" y="3087927"/>
                  <a:pt x="6822169" y="3072243"/>
                  <a:pt x="6830314" y="3063436"/>
                </a:cubicBezTo>
                <a:cubicBezTo>
                  <a:pt x="6821878" y="3063918"/>
                  <a:pt x="6821782" y="3061143"/>
                  <a:pt x="6821782" y="3061143"/>
                </a:cubicBezTo>
                <a:cubicBezTo>
                  <a:pt x="6813347" y="3061627"/>
                  <a:pt x="6804912" y="3062108"/>
                  <a:pt x="6805010" y="3064883"/>
                </a:cubicBezTo>
                <a:cubicBezTo>
                  <a:pt x="6805010" y="3064883"/>
                  <a:pt x="6805010" y="3064883"/>
                  <a:pt x="6796574" y="3065365"/>
                </a:cubicBezTo>
                <a:cubicBezTo>
                  <a:pt x="6796478" y="3062592"/>
                  <a:pt x="6804912" y="3062108"/>
                  <a:pt x="6796381" y="3059817"/>
                </a:cubicBezTo>
                <a:cubicBezTo>
                  <a:pt x="6779415" y="3058007"/>
                  <a:pt x="6779609" y="3063556"/>
                  <a:pt x="6771270" y="3066813"/>
                </a:cubicBezTo>
                <a:cubicBezTo>
                  <a:pt x="6762737" y="3064521"/>
                  <a:pt x="6770980" y="3058488"/>
                  <a:pt x="6762544" y="3058972"/>
                </a:cubicBezTo>
                <a:cubicBezTo>
                  <a:pt x="6762447" y="3056197"/>
                  <a:pt x="6770786" y="3052939"/>
                  <a:pt x="6779221" y="3052456"/>
                </a:cubicBezTo>
                <a:cubicBezTo>
                  <a:pt x="6779124" y="3049681"/>
                  <a:pt x="6770690" y="3050164"/>
                  <a:pt x="6770690" y="3050164"/>
                </a:cubicBezTo>
                <a:cubicBezTo>
                  <a:pt x="6770593" y="3047389"/>
                  <a:pt x="6779029" y="3046907"/>
                  <a:pt x="6770495" y="3044614"/>
                </a:cubicBezTo>
                <a:cubicBezTo>
                  <a:pt x="6787461" y="3046426"/>
                  <a:pt x="6795800" y="3043167"/>
                  <a:pt x="6804235" y="3042684"/>
                </a:cubicBezTo>
                <a:cubicBezTo>
                  <a:pt x="6804139" y="3039909"/>
                  <a:pt x="6803945" y="3034360"/>
                  <a:pt x="6803848" y="3031585"/>
                </a:cubicBezTo>
                <a:cubicBezTo>
                  <a:pt x="6812282" y="3031103"/>
                  <a:pt x="6812379" y="3033878"/>
                  <a:pt x="6812379" y="3033878"/>
                </a:cubicBezTo>
                <a:cubicBezTo>
                  <a:pt x="6812379" y="3033878"/>
                  <a:pt x="6812379" y="3033878"/>
                  <a:pt x="6812282" y="3031103"/>
                </a:cubicBezTo>
                <a:cubicBezTo>
                  <a:pt x="6812185" y="3028328"/>
                  <a:pt x="6812185" y="3028328"/>
                  <a:pt x="6812185" y="3028328"/>
                </a:cubicBezTo>
                <a:cubicBezTo>
                  <a:pt x="6803655" y="3026037"/>
                  <a:pt x="6795219" y="3026518"/>
                  <a:pt x="6786687" y="3024227"/>
                </a:cubicBezTo>
                <a:cubicBezTo>
                  <a:pt x="6786687" y="3024227"/>
                  <a:pt x="6795123" y="3023743"/>
                  <a:pt x="6786590" y="3021450"/>
                </a:cubicBezTo>
                <a:cubicBezTo>
                  <a:pt x="6795026" y="3020969"/>
                  <a:pt x="6795026" y="3020969"/>
                  <a:pt x="6795026" y="3020969"/>
                </a:cubicBezTo>
                <a:cubicBezTo>
                  <a:pt x="6795026" y="3020969"/>
                  <a:pt x="6803461" y="3020485"/>
                  <a:pt x="6803461" y="3020485"/>
                </a:cubicBezTo>
                <a:cubicBezTo>
                  <a:pt x="6803461" y="3020485"/>
                  <a:pt x="6803461" y="3020485"/>
                  <a:pt x="6803364" y="3017711"/>
                </a:cubicBezTo>
                <a:cubicBezTo>
                  <a:pt x="6794929" y="3018194"/>
                  <a:pt x="6794929" y="3018194"/>
                  <a:pt x="6794929" y="3018194"/>
                </a:cubicBezTo>
                <a:cubicBezTo>
                  <a:pt x="6794929" y="3018194"/>
                  <a:pt x="6794833" y="3015419"/>
                  <a:pt x="6794833" y="3015419"/>
                </a:cubicBezTo>
                <a:cubicBezTo>
                  <a:pt x="6811701" y="3014455"/>
                  <a:pt x="6828476" y="3010714"/>
                  <a:pt x="6837006" y="3013007"/>
                </a:cubicBezTo>
                <a:cubicBezTo>
                  <a:pt x="6853877" y="3012042"/>
                  <a:pt x="6854070" y="3017591"/>
                  <a:pt x="6862504" y="3017109"/>
                </a:cubicBezTo>
                <a:cubicBezTo>
                  <a:pt x="6862601" y="3019884"/>
                  <a:pt x="6871133" y="3022177"/>
                  <a:pt x="6871133" y="3022177"/>
                </a:cubicBezTo>
                <a:cubicBezTo>
                  <a:pt x="6871036" y="3019401"/>
                  <a:pt x="6879375" y="3016144"/>
                  <a:pt x="6879279" y="3013370"/>
                </a:cubicBezTo>
                <a:cubicBezTo>
                  <a:pt x="6870746" y="3011076"/>
                  <a:pt x="6878989" y="3005045"/>
                  <a:pt x="6870262" y="2997203"/>
                </a:cubicBezTo>
                <a:cubicBezTo>
                  <a:pt x="6870359" y="2999978"/>
                  <a:pt x="6870262" y="2997203"/>
                  <a:pt x="6861826" y="2997685"/>
                </a:cubicBezTo>
                <a:cubicBezTo>
                  <a:pt x="6861924" y="3000460"/>
                  <a:pt x="6861924" y="3000460"/>
                  <a:pt x="6862021" y="3003235"/>
                </a:cubicBezTo>
                <a:cubicBezTo>
                  <a:pt x="6853587" y="3003718"/>
                  <a:pt x="6853587" y="3003718"/>
                  <a:pt x="6853489" y="3000943"/>
                </a:cubicBezTo>
                <a:cubicBezTo>
                  <a:pt x="6845055" y="3001425"/>
                  <a:pt x="6845151" y="3004200"/>
                  <a:pt x="6845151" y="3004200"/>
                </a:cubicBezTo>
                <a:cubicBezTo>
                  <a:pt x="6845151" y="3004200"/>
                  <a:pt x="6845151" y="3004200"/>
                  <a:pt x="6845248" y="3006975"/>
                </a:cubicBezTo>
                <a:cubicBezTo>
                  <a:pt x="6845248" y="3006975"/>
                  <a:pt x="6845345" y="3009749"/>
                  <a:pt x="6845345" y="3009749"/>
                </a:cubicBezTo>
                <a:cubicBezTo>
                  <a:pt x="6845345" y="3009749"/>
                  <a:pt x="6845345" y="3009749"/>
                  <a:pt x="6836909" y="3010232"/>
                </a:cubicBezTo>
                <a:cubicBezTo>
                  <a:pt x="6836521" y="2999133"/>
                  <a:pt x="6819653" y="3000097"/>
                  <a:pt x="6810927" y="2992256"/>
                </a:cubicBezTo>
                <a:cubicBezTo>
                  <a:pt x="6802396" y="2989964"/>
                  <a:pt x="6810733" y="2986705"/>
                  <a:pt x="6810733" y="2986705"/>
                </a:cubicBezTo>
                <a:cubicBezTo>
                  <a:pt x="6810637" y="2983931"/>
                  <a:pt x="6818879" y="2977899"/>
                  <a:pt x="6818685" y="2972350"/>
                </a:cubicBezTo>
                <a:cubicBezTo>
                  <a:pt x="6818685" y="2972350"/>
                  <a:pt x="6827121" y="2971867"/>
                  <a:pt x="6827121" y="2971867"/>
                </a:cubicBezTo>
                <a:cubicBezTo>
                  <a:pt x="6827024" y="2969091"/>
                  <a:pt x="6826927" y="2966317"/>
                  <a:pt x="6818491" y="2966800"/>
                </a:cubicBezTo>
                <a:cubicBezTo>
                  <a:pt x="6818491" y="2966800"/>
                  <a:pt x="6818588" y="2969575"/>
                  <a:pt x="6810153" y="2970057"/>
                </a:cubicBezTo>
                <a:cubicBezTo>
                  <a:pt x="6810153" y="2970057"/>
                  <a:pt x="6810153" y="2970057"/>
                  <a:pt x="6810057" y="2967281"/>
                </a:cubicBezTo>
                <a:cubicBezTo>
                  <a:pt x="6809960" y="2964507"/>
                  <a:pt x="6809862" y="2961733"/>
                  <a:pt x="6826733" y="2960768"/>
                </a:cubicBezTo>
                <a:cubicBezTo>
                  <a:pt x="6818201" y="2958476"/>
                  <a:pt x="6818104" y="2955700"/>
                  <a:pt x="6826443" y="2952443"/>
                </a:cubicBezTo>
                <a:cubicBezTo>
                  <a:pt x="6809572" y="2953409"/>
                  <a:pt x="6809282" y="2945083"/>
                  <a:pt x="6800654" y="2940016"/>
                </a:cubicBezTo>
                <a:cubicBezTo>
                  <a:pt x="6792220" y="2940499"/>
                  <a:pt x="6783881" y="2943757"/>
                  <a:pt x="6775544" y="2947013"/>
                </a:cubicBezTo>
                <a:cubicBezTo>
                  <a:pt x="6758673" y="2947979"/>
                  <a:pt x="6766915" y="2941946"/>
                  <a:pt x="6758382" y="2939653"/>
                </a:cubicBezTo>
                <a:cubicBezTo>
                  <a:pt x="6758286" y="2936879"/>
                  <a:pt x="6749852" y="2937361"/>
                  <a:pt x="6749659" y="2931812"/>
                </a:cubicBezTo>
                <a:cubicBezTo>
                  <a:pt x="6758092" y="2931329"/>
                  <a:pt x="6757996" y="2928555"/>
                  <a:pt x="6757899" y="2925780"/>
                </a:cubicBezTo>
                <a:cubicBezTo>
                  <a:pt x="6757899" y="2925780"/>
                  <a:pt x="6757899" y="2925780"/>
                  <a:pt x="6766335" y="2925297"/>
                </a:cubicBezTo>
                <a:cubicBezTo>
                  <a:pt x="6766335" y="2925297"/>
                  <a:pt x="6766335" y="2925297"/>
                  <a:pt x="6766431" y="2928072"/>
                </a:cubicBezTo>
                <a:cubicBezTo>
                  <a:pt x="6766431" y="2928072"/>
                  <a:pt x="6774867" y="2927590"/>
                  <a:pt x="6774867" y="2927590"/>
                </a:cubicBezTo>
                <a:cubicBezTo>
                  <a:pt x="6774769" y="2924814"/>
                  <a:pt x="6774867" y="2927590"/>
                  <a:pt x="6783300" y="2927107"/>
                </a:cubicBezTo>
                <a:cubicBezTo>
                  <a:pt x="6783397" y="2929882"/>
                  <a:pt x="6774963" y="2930365"/>
                  <a:pt x="6783493" y="2932657"/>
                </a:cubicBezTo>
                <a:cubicBezTo>
                  <a:pt x="6783493" y="2932657"/>
                  <a:pt x="6783493" y="2932657"/>
                  <a:pt x="6791929" y="2932175"/>
                </a:cubicBezTo>
                <a:cubicBezTo>
                  <a:pt x="6791929" y="2932175"/>
                  <a:pt x="6792026" y="2934949"/>
                  <a:pt x="6792026" y="2934949"/>
                </a:cubicBezTo>
                <a:cubicBezTo>
                  <a:pt x="6792123" y="2937724"/>
                  <a:pt x="6800558" y="2937241"/>
                  <a:pt x="6808991" y="2936759"/>
                </a:cubicBezTo>
                <a:cubicBezTo>
                  <a:pt x="6808895" y="2933985"/>
                  <a:pt x="6817330" y="2933501"/>
                  <a:pt x="6800462" y="2934467"/>
                </a:cubicBezTo>
                <a:cubicBezTo>
                  <a:pt x="6808798" y="2931210"/>
                  <a:pt x="6808895" y="2933985"/>
                  <a:pt x="6808798" y="2931210"/>
                </a:cubicBezTo>
                <a:cubicBezTo>
                  <a:pt x="6808701" y="2928434"/>
                  <a:pt x="6800171" y="2926143"/>
                  <a:pt x="6799978" y="2920592"/>
                </a:cubicBezTo>
                <a:cubicBezTo>
                  <a:pt x="6799881" y="2917818"/>
                  <a:pt x="6816847" y="2919629"/>
                  <a:pt x="6816749" y="2916853"/>
                </a:cubicBezTo>
                <a:cubicBezTo>
                  <a:pt x="6808217" y="2914561"/>
                  <a:pt x="6808217" y="2914561"/>
                  <a:pt x="6807927" y="2906236"/>
                </a:cubicBezTo>
                <a:cubicBezTo>
                  <a:pt x="6799493" y="2906719"/>
                  <a:pt x="6790864" y="2901651"/>
                  <a:pt x="6782235" y="2896585"/>
                </a:cubicBezTo>
                <a:cubicBezTo>
                  <a:pt x="6773995" y="2902616"/>
                  <a:pt x="6765366" y="2897549"/>
                  <a:pt x="6756737" y="2892482"/>
                </a:cubicBezTo>
                <a:cubicBezTo>
                  <a:pt x="6756737" y="2892482"/>
                  <a:pt x="6756737" y="2892482"/>
                  <a:pt x="6765173" y="2892000"/>
                </a:cubicBezTo>
                <a:cubicBezTo>
                  <a:pt x="6773318" y="2883192"/>
                  <a:pt x="6764785" y="2880900"/>
                  <a:pt x="6773027" y="2874868"/>
                </a:cubicBezTo>
                <a:cubicBezTo>
                  <a:pt x="6772931" y="2872093"/>
                  <a:pt x="6781654" y="2879936"/>
                  <a:pt x="6789993" y="2876678"/>
                </a:cubicBezTo>
                <a:cubicBezTo>
                  <a:pt x="6789800" y="2871129"/>
                  <a:pt x="6798236" y="2870645"/>
                  <a:pt x="6798139" y="2867871"/>
                </a:cubicBezTo>
                <a:cubicBezTo>
                  <a:pt x="6798139" y="2867871"/>
                  <a:pt x="6806572" y="2867388"/>
                  <a:pt x="6806572" y="2867388"/>
                </a:cubicBezTo>
                <a:cubicBezTo>
                  <a:pt x="6814814" y="2861357"/>
                  <a:pt x="6797848" y="2859546"/>
                  <a:pt x="6797751" y="2856772"/>
                </a:cubicBezTo>
                <a:cubicBezTo>
                  <a:pt x="6789317" y="2857254"/>
                  <a:pt x="6789317" y="2857254"/>
                  <a:pt x="6789317" y="2857254"/>
                </a:cubicBezTo>
                <a:cubicBezTo>
                  <a:pt x="6780880" y="2857736"/>
                  <a:pt x="6780783" y="2854962"/>
                  <a:pt x="6780783" y="2854962"/>
                </a:cubicBezTo>
                <a:cubicBezTo>
                  <a:pt x="6772351" y="2855444"/>
                  <a:pt x="6772447" y="2858220"/>
                  <a:pt x="6764108" y="2861476"/>
                </a:cubicBezTo>
                <a:cubicBezTo>
                  <a:pt x="6763915" y="2855926"/>
                  <a:pt x="6755286" y="2850859"/>
                  <a:pt x="6755092" y="2845310"/>
                </a:cubicBezTo>
                <a:close/>
                <a:moveTo>
                  <a:pt x="2044868" y="2845310"/>
                </a:moveTo>
                <a:cubicBezTo>
                  <a:pt x="2036435" y="2845793"/>
                  <a:pt x="2036435" y="2845793"/>
                  <a:pt x="2028000" y="2846275"/>
                </a:cubicBezTo>
                <a:cubicBezTo>
                  <a:pt x="2028096" y="2849051"/>
                  <a:pt x="2011324" y="2852790"/>
                  <a:pt x="2019952" y="2857856"/>
                </a:cubicBezTo>
                <a:cubicBezTo>
                  <a:pt x="2003081" y="2858822"/>
                  <a:pt x="2003178" y="2861596"/>
                  <a:pt x="1994743" y="2862079"/>
                </a:cubicBezTo>
                <a:cubicBezTo>
                  <a:pt x="1986310" y="2862561"/>
                  <a:pt x="1994452" y="2853755"/>
                  <a:pt x="1986116" y="2857012"/>
                </a:cubicBezTo>
                <a:cubicBezTo>
                  <a:pt x="1986213" y="2859786"/>
                  <a:pt x="1977777" y="2860269"/>
                  <a:pt x="1977874" y="2863043"/>
                </a:cubicBezTo>
                <a:cubicBezTo>
                  <a:pt x="1969342" y="2860751"/>
                  <a:pt x="1969245" y="2857976"/>
                  <a:pt x="1960809" y="2858459"/>
                </a:cubicBezTo>
                <a:cubicBezTo>
                  <a:pt x="1952569" y="2864490"/>
                  <a:pt x="1952860" y="2872814"/>
                  <a:pt x="1935602" y="2862680"/>
                </a:cubicBezTo>
                <a:cubicBezTo>
                  <a:pt x="1927169" y="2863164"/>
                  <a:pt x="1918540" y="2858096"/>
                  <a:pt x="1901767" y="2861835"/>
                </a:cubicBezTo>
                <a:cubicBezTo>
                  <a:pt x="1901864" y="2864611"/>
                  <a:pt x="1901960" y="2867386"/>
                  <a:pt x="1910394" y="2866903"/>
                </a:cubicBezTo>
                <a:cubicBezTo>
                  <a:pt x="1910491" y="2869678"/>
                  <a:pt x="1910491" y="2869678"/>
                  <a:pt x="1902154" y="2872936"/>
                </a:cubicBezTo>
                <a:cubicBezTo>
                  <a:pt x="1902250" y="2875710"/>
                  <a:pt x="1893912" y="2878967"/>
                  <a:pt x="1894009" y="2881743"/>
                </a:cubicBezTo>
                <a:cubicBezTo>
                  <a:pt x="1885573" y="2882224"/>
                  <a:pt x="1885476" y="2879449"/>
                  <a:pt x="1876946" y="2877157"/>
                </a:cubicBezTo>
                <a:cubicBezTo>
                  <a:pt x="1868607" y="2880415"/>
                  <a:pt x="1868607" y="2880415"/>
                  <a:pt x="1860172" y="2880896"/>
                </a:cubicBezTo>
                <a:cubicBezTo>
                  <a:pt x="1860269" y="2883672"/>
                  <a:pt x="1851932" y="2886929"/>
                  <a:pt x="1852126" y="2892478"/>
                </a:cubicBezTo>
                <a:cubicBezTo>
                  <a:pt x="1835254" y="2893443"/>
                  <a:pt x="1834964" y="2885119"/>
                  <a:pt x="1818095" y="2886083"/>
                </a:cubicBezTo>
                <a:cubicBezTo>
                  <a:pt x="1818288" y="2891633"/>
                  <a:pt x="1810046" y="2897665"/>
                  <a:pt x="1810144" y="2900439"/>
                </a:cubicBezTo>
                <a:cubicBezTo>
                  <a:pt x="1810240" y="2903215"/>
                  <a:pt x="1810144" y="2900439"/>
                  <a:pt x="1801710" y="2900923"/>
                </a:cubicBezTo>
                <a:cubicBezTo>
                  <a:pt x="1801903" y="2906472"/>
                  <a:pt x="1801903" y="2906472"/>
                  <a:pt x="1802000" y="2909247"/>
                </a:cubicBezTo>
                <a:cubicBezTo>
                  <a:pt x="1785033" y="2907437"/>
                  <a:pt x="1784839" y="2901887"/>
                  <a:pt x="1784549" y="2893563"/>
                </a:cubicBezTo>
                <a:cubicBezTo>
                  <a:pt x="1759147" y="2892236"/>
                  <a:pt x="1767099" y="2877879"/>
                  <a:pt x="1733359" y="2879808"/>
                </a:cubicBezTo>
                <a:cubicBezTo>
                  <a:pt x="1733552" y="2885358"/>
                  <a:pt x="1725117" y="2885840"/>
                  <a:pt x="1716683" y="2886323"/>
                </a:cubicBezTo>
                <a:cubicBezTo>
                  <a:pt x="1716683" y="2886323"/>
                  <a:pt x="1716780" y="2889098"/>
                  <a:pt x="1716780" y="2889098"/>
                </a:cubicBezTo>
                <a:cubicBezTo>
                  <a:pt x="1716974" y="2894647"/>
                  <a:pt x="1725408" y="2894166"/>
                  <a:pt x="1725505" y="2896941"/>
                </a:cubicBezTo>
                <a:cubicBezTo>
                  <a:pt x="1725601" y="2899715"/>
                  <a:pt x="1734133" y="2902007"/>
                  <a:pt x="1725698" y="2902489"/>
                </a:cubicBezTo>
                <a:cubicBezTo>
                  <a:pt x="1725795" y="2905264"/>
                  <a:pt x="1734133" y="2902007"/>
                  <a:pt x="1742666" y="2904299"/>
                </a:cubicBezTo>
                <a:cubicBezTo>
                  <a:pt x="1742666" y="2904299"/>
                  <a:pt x="1742762" y="2907074"/>
                  <a:pt x="1742859" y="2909849"/>
                </a:cubicBezTo>
                <a:cubicBezTo>
                  <a:pt x="1751198" y="2906592"/>
                  <a:pt x="1759534" y="2903334"/>
                  <a:pt x="1767970" y="2902852"/>
                </a:cubicBezTo>
                <a:cubicBezTo>
                  <a:pt x="1785033" y="2907437"/>
                  <a:pt x="1768551" y="2919502"/>
                  <a:pt x="1785613" y="2924086"/>
                </a:cubicBezTo>
                <a:cubicBezTo>
                  <a:pt x="1785613" y="2924086"/>
                  <a:pt x="1793951" y="2920828"/>
                  <a:pt x="1793855" y="2918053"/>
                </a:cubicBezTo>
                <a:cubicBezTo>
                  <a:pt x="1794049" y="2923604"/>
                  <a:pt x="1810822" y="2919863"/>
                  <a:pt x="1819256" y="2919382"/>
                </a:cubicBezTo>
                <a:cubicBezTo>
                  <a:pt x="1819451" y="2924931"/>
                  <a:pt x="1810917" y="2922638"/>
                  <a:pt x="1811015" y="2925414"/>
                </a:cubicBezTo>
                <a:cubicBezTo>
                  <a:pt x="1819741" y="2933255"/>
                  <a:pt x="1802968" y="2936995"/>
                  <a:pt x="1794727" y="2943027"/>
                </a:cubicBezTo>
                <a:cubicBezTo>
                  <a:pt x="1803064" y="2939770"/>
                  <a:pt x="1803161" y="2942546"/>
                  <a:pt x="1811595" y="2942062"/>
                </a:cubicBezTo>
                <a:cubicBezTo>
                  <a:pt x="1820032" y="2941580"/>
                  <a:pt x="1811595" y="2942062"/>
                  <a:pt x="1819934" y="2938805"/>
                </a:cubicBezTo>
                <a:cubicBezTo>
                  <a:pt x="1819934" y="2938805"/>
                  <a:pt x="1828369" y="2938323"/>
                  <a:pt x="1828369" y="2938323"/>
                </a:cubicBezTo>
                <a:cubicBezTo>
                  <a:pt x="1836707" y="2935065"/>
                  <a:pt x="1845045" y="2931808"/>
                  <a:pt x="1853383" y="2928551"/>
                </a:cubicBezTo>
                <a:cubicBezTo>
                  <a:pt x="1853771" y="2939650"/>
                  <a:pt x="1845239" y="2937358"/>
                  <a:pt x="1845529" y="2945682"/>
                </a:cubicBezTo>
                <a:cubicBezTo>
                  <a:pt x="1853964" y="2945200"/>
                  <a:pt x="1870639" y="2938686"/>
                  <a:pt x="1879268" y="2943753"/>
                </a:cubicBezTo>
                <a:cubicBezTo>
                  <a:pt x="1870930" y="2947010"/>
                  <a:pt x="1854254" y="2953524"/>
                  <a:pt x="1854545" y="2961849"/>
                </a:cubicBezTo>
                <a:cubicBezTo>
                  <a:pt x="1879849" y="2960401"/>
                  <a:pt x="1896331" y="2948338"/>
                  <a:pt x="1921636" y="2946890"/>
                </a:cubicBezTo>
                <a:cubicBezTo>
                  <a:pt x="1921539" y="2944115"/>
                  <a:pt x="1913007" y="2941822"/>
                  <a:pt x="1921346" y="2938566"/>
                </a:cubicBezTo>
                <a:cubicBezTo>
                  <a:pt x="1929782" y="2938083"/>
                  <a:pt x="1929878" y="2940858"/>
                  <a:pt x="1929878" y="2940858"/>
                </a:cubicBezTo>
                <a:cubicBezTo>
                  <a:pt x="1938409" y="2943150"/>
                  <a:pt x="1929975" y="2943633"/>
                  <a:pt x="1930168" y="2949183"/>
                </a:cubicBezTo>
                <a:cubicBezTo>
                  <a:pt x="1938505" y="2945925"/>
                  <a:pt x="1947038" y="2948218"/>
                  <a:pt x="1947038" y="2948218"/>
                </a:cubicBezTo>
                <a:cubicBezTo>
                  <a:pt x="1955570" y="2950511"/>
                  <a:pt x="1955570" y="2950511"/>
                  <a:pt x="1955666" y="2953285"/>
                </a:cubicBezTo>
                <a:cubicBezTo>
                  <a:pt x="1964197" y="2955578"/>
                  <a:pt x="1964293" y="2958352"/>
                  <a:pt x="1972632" y="2955094"/>
                </a:cubicBezTo>
                <a:cubicBezTo>
                  <a:pt x="1972536" y="2952321"/>
                  <a:pt x="1972439" y="2949546"/>
                  <a:pt x="1964003" y="2950028"/>
                </a:cubicBezTo>
                <a:cubicBezTo>
                  <a:pt x="1964003" y="2950028"/>
                  <a:pt x="1955473" y="2947735"/>
                  <a:pt x="1955473" y="2947735"/>
                </a:cubicBezTo>
                <a:cubicBezTo>
                  <a:pt x="1955473" y="2947735"/>
                  <a:pt x="1955473" y="2947735"/>
                  <a:pt x="1955376" y="2944960"/>
                </a:cubicBezTo>
                <a:cubicBezTo>
                  <a:pt x="1963712" y="2941703"/>
                  <a:pt x="1972148" y="2941221"/>
                  <a:pt x="1980585" y="2940738"/>
                </a:cubicBezTo>
                <a:cubicBezTo>
                  <a:pt x="1989019" y="2940255"/>
                  <a:pt x="1989116" y="2943031"/>
                  <a:pt x="1997646" y="2945323"/>
                </a:cubicBezTo>
                <a:cubicBezTo>
                  <a:pt x="1997743" y="2948098"/>
                  <a:pt x="1997743" y="2948098"/>
                  <a:pt x="1997743" y="2948098"/>
                </a:cubicBezTo>
                <a:cubicBezTo>
                  <a:pt x="1997743" y="2948098"/>
                  <a:pt x="1997743" y="2948098"/>
                  <a:pt x="1989309" y="2948581"/>
                </a:cubicBezTo>
                <a:cubicBezTo>
                  <a:pt x="1989407" y="2951356"/>
                  <a:pt x="1989407" y="2951356"/>
                  <a:pt x="1989407" y="2951356"/>
                </a:cubicBezTo>
                <a:cubicBezTo>
                  <a:pt x="1989503" y="2954130"/>
                  <a:pt x="1989503" y="2954130"/>
                  <a:pt x="1989503" y="2954130"/>
                </a:cubicBezTo>
                <a:cubicBezTo>
                  <a:pt x="1989503" y="2954130"/>
                  <a:pt x="1989503" y="2954130"/>
                  <a:pt x="1989600" y="2956904"/>
                </a:cubicBezTo>
                <a:cubicBezTo>
                  <a:pt x="1989697" y="2959679"/>
                  <a:pt x="1981261" y="2960162"/>
                  <a:pt x="1981358" y="2962937"/>
                </a:cubicBezTo>
                <a:cubicBezTo>
                  <a:pt x="1972922" y="2963420"/>
                  <a:pt x="1972729" y="2957869"/>
                  <a:pt x="1964390" y="2961127"/>
                </a:cubicBezTo>
                <a:cubicBezTo>
                  <a:pt x="1964487" y="2963902"/>
                  <a:pt x="1964584" y="2966677"/>
                  <a:pt x="1964778" y="2972226"/>
                </a:cubicBezTo>
                <a:cubicBezTo>
                  <a:pt x="1964778" y="2972226"/>
                  <a:pt x="1947812" y="2970416"/>
                  <a:pt x="1948005" y="2975965"/>
                </a:cubicBezTo>
                <a:cubicBezTo>
                  <a:pt x="1948005" y="2975965"/>
                  <a:pt x="1947908" y="2973191"/>
                  <a:pt x="1947908" y="2973191"/>
                </a:cubicBezTo>
                <a:cubicBezTo>
                  <a:pt x="1947908" y="2973191"/>
                  <a:pt x="1947908" y="2973191"/>
                  <a:pt x="1939473" y="2973673"/>
                </a:cubicBezTo>
                <a:cubicBezTo>
                  <a:pt x="1939473" y="2973673"/>
                  <a:pt x="1939473" y="2973673"/>
                  <a:pt x="1939570" y="2976448"/>
                </a:cubicBezTo>
                <a:cubicBezTo>
                  <a:pt x="1939570" y="2976448"/>
                  <a:pt x="1931137" y="2976930"/>
                  <a:pt x="1931233" y="2979705"/>
                </a:cubicBezTo>
                <a:cubicBezTo>
                  <a:pt x="1922798" y="2980188"/>
                  <a:pt x="1931040" y="2974155"/>
                  <a:pt x="1922508" y="2971863"/>
                </a:cubicBezTo>
                <a:cubicBezTo>
                  <a:pt x="1914072" y="2972346"/>
                  <a:pt x="1913974" y="2969572"/>
                  <a:pt x="1897106" y="2970536"/>
                </a:cubicBezTo>
                <a:cubicBezTo>
                  <a:pt x="1888767" y="2973793"/>
                  <a:pt x="1888864" y="2976568"/>
                  <a:pt x="1888960" y="2979343"/>
                </a:cubicBezTo>
                <a:cubicBezTo>
                  <a:pt x="1872188" y="2983083"/>
                  <a:pt x="1872188" y="2983083"/>
                  <a:pt x="1855222" y="2981273"/>
                </a:cubicBezTo>
                <a:cubicBezTo>
                  <a:pt x="1855512" y="2989596"/>
                  <a:pt x="1847174" y="2992855"/>
                  <a:pt x="1821870" y="2994302"/>
                </a:cubicBezTo>
                <a:cubicBezTo>
                  <a:pt x="1813531" y="2997559"/>
                  <a:pt x="1822257" y="3005401"/>
                  <a:pt x="1839126" y="3004436"/>
                </a:cubicBezTo>
                <a:cubicBezTo>
                  <a:pt x="1839028" y="3001661"/>
                  <a:pt x="1839028" y="3001661"/>
                  <a:pt x="1838933" y="2998886"/>
                </a:cubicBezTo>
                <a:cubicBezTo>
                  <a:pt x="1847367" y="2998404"/>
                  <a:pt x="1855803" y="2997922"/>
                  <a:pt x="1864333" y="3000213"/>
                </a:cubicBezTo>
                <a:cubicBezTo>
                  <a:pt x="1864333" y="3000213"/>
                  <a:pt x="1864333" y="3000213"/>
                  <a:pt x="1864430" y="3002989"/>
                </a:cubicBezTo>
                <a:cubicBezTo>
                  <a:pt x="1855996" y="3003471"/>
                  <a:pt x="1856093" y="3006246"/>
                  <a:pt x="1847754" y="3009503"/>
                </a:cubicBezTo>
                <a:cubicBezTo>
                  <a:pt x="1847754" y="3009503"/>
                  <a:pt x="1839223" y="3007211"/>
                  <a:pt x="1839223" y="3007211"/>
                </a:cubicBezTo>
                <a:cubicBezTo>
                  <a:pt x="1830692" y="3004918"/>
                  <a:pt x="1830982" y="3013242"/>
                  <a:pt x="1822450" y="3010951"/>
                </a:cubicBezTo>
                <a:cubicBezTo>
                  <a:pt x="1822548" y="3013725"/>
                  <a:pt x="1805871" y="3020240"/>
                  <a:pt x="1814402" y="3022532"/>
                </a:cubicBezTo>
                <a:cubicBezTo>
                  <a:pt x="1806162" y="3028565"/>
                  <a:pt x="1806355" y="3034113"/>
                  <a:pt x="1814886" y="3036406"/>
                </a:cubicBezTo>
                <a:cubicBezTo>
                  <a:pt x="1823369" y="3037311"/>
                  <a:pt x="1825431" y="3035803"/>
                  <a:pt x="1828533" y="3033887"/>
                </a:cubicBezTo>
                <a:lnTo>
                  <a:pt x="1847250" y="3029221"/>
                </a:lnTo>
                <a:lnTo>
                  <a:pt x="1855649" y="3033974"/>
                </a:lnTo>
                <a:cubicBezTo>
                  <a:pt x="1872498" y="3033011"/>
                  <a:pt x="1872404" y="3030333"/>
                  <a:pt x="1880829" y="3029851"/>
                </a:cubicBezTo>
                <a:cubicBezTo>
                  <a:pt x="1880829" y="3029851"/>
                  <a:pt x="1889253" y="3029370"/>
                  <a:pt x="1889253" y="3029370"/>
                </a:cubicBezTo>
                <a:cubicBezTo>
                  <a:pt x="1889253" y="3029370"/>
                  <a:pt x="1889159" y="3026692"/>
                  <a:pt x="1889159" y="3026692"/>
                </a:cubicBezTo>
                <a:cubicBezTo>
                  <a:pt x="1889253" y="3029370"/>
                  <a:pt x="1880735" y="3027173"/>
                  <a:pt x="1880735" y="3027173"/>
                </a:cubicBezTo>
                <a:lnTo>
                  <a:pt x="1847942" y="3029049"/>
                </a:lnTo>
                <a:lnTo>
                  <a:pt x="1848433" y="3028927"/>
                </a:lnTo>
                <a:cubicBezTo>
                  <a:pt x="1848335" y="3026152"/>
                  <a:pt x="1848238" y="3023376"/>
                  <a:pt x="1856577" y="3020120"/>
                </a:cubicBezTo>
                <a:cubicBezTo>
                  <a:pt x="1856772" y="3025670"/>
                  <a:pt x="1865204" y="3025187"/>
                  <a:pt x="1873640" y="3024705"/>
                </a:cubicBezTo>
                <a:cubicBezTo>
                  <a:pt x="1873447" y="3019156"/>
                  <a:pt x="1873349" y="3016381"/>
                  <a:pt x="1865011" y="3019638"/>
                </a:cubicBezTo>
                <a:cubicBezTo>
                  <a:pt x="1873253" y="3013604"/>
                  <a:pt x="1881882" y="3018672"/>
                  <a:pt x="1890316" y="3018191"/>
                </a:cubicBezTo>
                <a:cubicBezTo>
                  <a:pt x="1890219" y="3015415"/>
                  <a:pt x="1890219" y="3015415"/>
                  <a:pt x="1890122" y="3012641"/>
                </a:cubicBezTo>
                <a:cubicBezTo>
                  <a:pt x="1898557" y="3012158"/>
                  <a:pt x="1906993" y="3011675"/>
                  <a:pt x="1906896" y="3008900"/>
                </a:cubicBezTo>
                <a:cubicBezTo>
                  <a:pt x="1915523" y="3013968"/>
                  <a:pt x="1932200" y="3007453"/>
                  <a:pt x="1940827" y="3012521"/>
                </a:cubicBezTo>
                <a:cubicBezTo>
                  <a:pt x="1940925" y="3015296"/>
                  <a:pt x="1932395" y="3013003"/>
                  <a:pt x="1932395" y="3013003"/>
                </a:cubicBezTo>
                <a:cubicBezTo>
                  <a:pt x="1932395" y="3013003"/>
                  <a:pt x="1932491" y="3015778"/>
                  <a:pt x="1932491" y="3015778"/>
                </a:cubicBezTo>
                <a:cubicBezTo>
                  <a:pt x="1923959" y="3013486"/>
                  <a:pt x="1915620" y="3016743"/>
                  <a:pt x="1915523" y="3013968"/>
                </a:cubicBezTo>
                <a:cubicBezTo>
                  <a:pt x="1907090" y="3014450"/>
                  <a:pt x="1907187" y="3017225"/>
                  <a:pt x="1898848" y="3020482"/>
                </a:cubicBezTo>
                <a:cubicBezTo>
                  <a:pt x="1907381" y="3022775"/>
                  <a:pt x="1907574" y="3028324"/>
                  <a:pt x="1899138" y="3028808"/>
                </a:cubicBezTo>
                <a:cubicBezTo>
                  <a:pt x="1899235" y="3031583"/>
                  <a:pt x="1907671" y="3031099"/>
                  <a:pt x="1907767" y="3033874"/>
                </a:cubicBezTo>
                <a:cubicBezTo>
                  <a:pt x="1916104" y="3030618"/>
                  <a:pt x="1924540" y="3030134"/>
                  <a:pt x="1932879" y="3026877"/>
                </a:cubicBezTo>
                <a:cubicBezTo>
                  <a:pt x="1941505" y="3031946"/>
                  <a:pt x="1949941" y="3031462"/>
                  <a:pt x="1958473" y="3033754"/>
                </a:cubicBezTo>
                <a:cubicBezTo>
                  <a:pt x="1958473" y="3033754"/>
                  <a:pt x="1958473" y="3033754"/>
                  <a:pt x="1958376" y="3030980"/>
                </a:cubicBezTo>
                <a:cubicBezTo>
                  <a:pt x="1966810" y="3030497"/>
                  <a:pt x="1966906" y="3033272"/>
                  <a:pt x="1975342" y="3032791"/>
                </a:cubicBezTo>
                <a:cubicBezTo>
                  <a:pt x="1967196" y="3041597"/>
                  <a:pt x="1975729" y="3043889"/>
                  <a:pt x="1992600" y="3042924"/>
                </a:cubicBezTo>
                <a:cubicBezTo>
                  <a:pt x="2001130" y="3045217"/>
                  <a:pt x="2001130" y="3045217"/>
                  <a:pt x="2001130" y="3045217"/>
                </a:cubicBezTo>
                <a:cubicBezTo>
                  <a:pt x="2001227" y="3047992"/>
                  <a:pt x="2001227" y="3047992"/>
                  <a:pt x="1992793" y="3048473"/>
                </a:cubicBezTo>
                <a:cubicBezTo>
                  <a:pt x="1992793" y="3048473"/>
                  <a:pt x="1984358" y="3048957"/>
                  <a:pt x="1984358" y="3048957"/>
                </a:cubicBezTo>
                <a:cubicBezTo>
                  <a:pt x="1984358" y="3048957"/>
                  <a:pt x="1984358" y="3048957"/>
                  <a:pt x="1975923" y="3049438"/>
                </a:cubicBezTo>
                <a:cubicBezTo>
                  <a:pt x="1975923" y="3049438"/>
                  <a:pt x="1975923" y="3049438"/>
                  <a:pt x="1975825" y="3046663"/>
                </a:cubicBezTo>
                <a:cubicBezTo>
                  <a:pt x="1975825" y="3046663"/>
                  <a:pt x="1967391" y="3047147"/>
                  <a:pt x="1967391" y="3047147"/>
                </a:cubicBezTo>
                <a:cubicBezTo>
                  <a:pt x="1967391" y="3047147"/>
                  <a:pt x="1967391" y="3047147"/>
                  <a:pt x="1967487" y="3049921"/>
                </a:cubicBezTo>
                <a:cubicBezTo>
                  <a:pt x="1967391" y="3047147"/>
                  <a:pt x="1958957" y="3047629"/>
                  <a:pt x="1958860" y="3044853"/>
                </a:cubicBezTo>
                <a:cubicBezTo>
                  <a:pt x="1950425" y="3045337"/>
                  <a:pt x="1950425" y="3045337"/>
                  <a:pt x="1950521" y="3048111"/>
                </a:cubicBezTo>
                <a:cubicBezTo>
                  <a:pt x="1933556" y="3046301"/>
                  <a:pt x="1925314" y="3052333"/>
                  <a:pt x="1925410" y="3055108"/>
                </a:cubicBezTo>
                <a:cubicBezTo>
                  <a:pt x="1925507" y="3057882"/>
                  <a:pt x="1925507" y="3057882"/>
                  <a:pt x="1933943" y="3057400"/>
                </a:cubicBezTo>
                <a:cubicBezTo>
                  <a:pt x="1951005" y="3061986"/>
                  <a:pt x="1942957" y="3073567"/>
                  <a:pt x="1968165" y="3069345"/>
                </a:cubicBezTo>
                <a:cubicBezTo>
                  <a:pt x="1968165" y="3069345"/>
                  <a:pt x="1976600" y="3068862"/>
                  <a:pt x="1976504" y="3066087"/>
                </a:cubicBezTo>
                <a:cubicBezTo>
                  <a:pt x="1984939" y="3065606"/>
                  <a:pt x="1985035" y="3068381"/>
                  <a:pt x="1985132" y="3071154"/>
                </a:cubicBezTo>
                <a:cubicBezTo>
                  <a:pt x="1985132" y="3071154"/>
                  <a:pt x="1985230" y="3073929"/>
                  <a:pt x="1985230" y="3073929"/>
                </a:cubicBezTo>
                <a:cubicBezTo>
                  <a:pt x="1985230" y="3073929"/>
                  <a:pt x="1985230" y="3073929"/>
                  <a:pt x="1993664" y="3073447"/>
                </a:cubicBezTo>
                <a:cubicBezTo>
                  <a:pt x="1993664" y="3073447"/>
                  <a:pt x="1993568" y="3070671"/>
                  <a:pt x="1993568" y="3070671"/>
                </a:cubicBezTo>
                <a:cubicBezTo>
                  <a:pt x="1993471" y="3067897"/>
                  <a:pt x="1993374" y="3065123"/>
                  <a:pt x="2001711" y="3061866"/>
                </a:cubicBezTo>
                <a:cubicBezTo>
                  <a:pt x="1993084" y="3056798"/>
                  <a:pt x="2009857" y="3053058"/>
                  <a:pt x="2001325" y="3050767"/>
                </a:cubicBezTo>
                <a:cubicBezTo>
                  <a:pt x="2001227" y="3047992"/>
                  <a:pt x="2001227" y="3047992"/>
                  <a:pt x="2001227" y="3047992"/>
                </a:cubicBezTo>
                <a:cubicBezTo>
                  <a:pt x="2001227" y="3047992"/>
                  <a:pt x="2009664" y="3047509"/>
                  <a:pt x="2009664" y="3047509"/>
                </a:cubicBezTo>
                <a:cubicBezTo>
                  <a:pt x="2009759" y="3050283"/>
                  <a:pt x="2009759" y="3050283"/>
                  <a:pt x="2018195" y="3049801"/>
                </a:cubicBezTo>
                <a:cubicBezTo>
                  <a:pt x="2009954" y="3055833"/>
                  <a:pt x="2018485" y="3058125"/>
                  <a:pt x="2018679" y="3063676"/>
                </a:cubicBezTo>
                <a:cubicBezTo>
                  <a:pt x="2018679" y="3063676"/>
                  <a:pt x="2027113" y="3063193"/>
                  <a:pt x="2035645" y="3065486"/>
                </a:cubicBezTo>
                <a:cubicBezTo>
                  <a:pt x="2027209" y="3065968"/>
                  <a:pt x="2027209" y="3065968"/>
                  <a:pt x="2018873" y="3069225"/>
                </a:cubicBezTo>
                <a:cubicBezTo>
                  <a:pt x="2027403" y="3071517"/>
                  <a:pt x="2035742" y="3068260"/>
                  <a:pt x="2035838" y="3071035"/>
                </a:cubicBezTo>
                <a:cubicBezTo>
                  <a:pt x="2027499" y="3074292"/>
                  <a:pt x="2010630" y="3075257"/>
                  <a:pt x="2002389" y="3081290"/>
                </a:cubicBezTo>
                <a:cubicBezTo>
                  <a:pt x="2019356" y="3083100"/>
                  <a:pt x="2019550" y="3088648"/>
                  <a:pt x="2028177" y="3093716"/>
                </a:cubicBezTo>
                <a:cubicBezTo>
                  <a:pt x="2045242" y="3098301"/>
                  <a:pt x="2070546" y="3096854"/>
                  <a:pt x="2087609" y="3101438"/>
                </a:cubicBezTo>
                <a:cubicBezTo>
                  <a:pt x="2091875" y="3102584"/>
                  <a:pt x="2093983" y="3102463"/>
                  <a:pt x="2095026" y="3102056"/>
                </a:cubicBezTo>
                <a:cubicBezTo>
                  <a:pt x="2096069" y="3101649"/>
                  <a:pt x="2096044" y="3100955"/>
                  <a:pt x="2096044" y="3100955"/>
                </a:cubicBezTo>
                <a:cubicBezTo>
                  <a:pt x="2096044" y="3100955"/>
                  <a:pt x="2096044" y="3100955"/>
                  <a:pt x="2104478" y="3100473"/>
                </a:cubicBezTo>
                <a:cubicBezTo>
                  <a:pt x="2104381" y="3097698"/>
                  <a:pt x="2104381" y="3097698"/>
                  <a:pt x="2104381" y="3097698"/>
                </a:cubicBezTo>
                <a:cubicBezTo>
                  <a:pt x="2104284" y="3094924"/>
                  <a:pt x="2095754" y="3092632"/>
                  <a:pt x="2104091" y="3089374"/>
                </a:cubicBezTo>
                <a:cubicBezTo>
                  <a:pt x="2129395" y="3087927"/>
                  <a:pt x="2111946" y="3072243"/>
                  <a:pt x="2120090" y="3063436"/>
                </a:cubicBezTo>
                <a:cubicBezTo>
                  <a:pt x="2111655" y="3063918"/>
                  <a:pt x="2111558" y="3061143"/>
                  <a:pt x="2111558" y="3061143"/>
                </a:cubicBezTo>
                <a:cubicBezTo>
                  <a:pt x="2103123" y="3061627"/>
                  <a:pt x="2094689" y="3062108"/>
                  <a:pt x="2094786" y="3064883"/>
                </a:cubicBezTo>
                <a:cubicBezTo>
                  <a:pt x="2094786" y="3064883"/>
                  <a:pt x="2094786" y="3064883"/>
                  <a:pt x="2086351" y="3065365"/>
                </a:cubicBezTo>
                <a:cubicBezTo>
                  <a:pt x="2086254" y="3062592"/>
                  <a:pt x="2094689" y="3062108"/>
                  <a:pt x="2086157" y="3059817"/>
                </a:cubicBezTo>
                <a:cubicBezTo>
                  <a:pt x="2069191" y="3058007"/>
                  <a:pt x="2069385" y="3063556"/>
                  <a:pt x="2061046" y="3066813"/>
                </a:cubicBezTo>
                <a:cubicBezTo>
                  <a:pt x="2052513" y="3064521"/>
                  <a:pt x="2060756" y="3058488"/>
                  <a:pt x="2052320" y="3058972"/>
                </a:cubicBezTo>
                <a:cubicBezTo>
                  <a:pt x="2052223" y="3056197"/>
                  <a:pt x="2060562" y="3052939"/>
                  <a:pt x="2068997" y="3052456"/>
                </a:cubicBezTo>
                <a:cubicBezTo>
                  <a:pt x="2068900" y="3049681"/>
                  <a:pt x="2060466" y="3050164"/>
                  <a:pt x="2060466" y="3050164"/>
                </a:cubicBezTo>
                <a:cubicBezTo>
                  <a:pt x="2060369" y="3047389"/>
                  <a:pt x="2068805" y="3046907"/>
                  <a:pt x="2060271" y="3044614"/>
                </a:cubicBezTo>
                <a:cubicBezTo>
                  <a:pt x="2077237" y="3046426"/>
                  <a:pt x="2085576" y="3043167"/>
                  <a:pt x="2094011" y="3042684"/>
                </a:cubicBezTo>
                <a:cubicBezTo>
                  <a:pt x="2093915" y="3039909"/>
                  <a:pt x="2093721" y="3034360"/>
                  <a:pt x="2093624" y="3031585"/>
                </a:cubicBezTo>
                <a:cubicBezTo>
                  <a:pt x="2102058" y="3031103"/>
                  <a:pt x="2102156" y="3033878"/>
                  <a:pt x="2102156" y="3033878"/>
                </a:cubicBezTo>
                <a:cubicBezTo>
                  <a:pt x="2102156" y="3033878"/>
                  <a:pt x="2102156" y="3033878"/>
                  <a:pt x="2102058" y="3031103"/>
                </a:cubicBezTo>
                <a:cubicBezTo>
                  <a:pt x="2101961" y="3028328"/>
                  <a:pt x="2101961" y="3028328"/>
                  <a:pt x="2101961" y="3028328"/>
                </a:cubicBezTo>
                <a:cubicBezTo>
                  <a:pt x="2093431" y="3026037"/>
                  <a:pt x="2084995" y="3026518"/>
                  <a:pt x="2076463" y="3024227"/>
                </a:cubicBezTo>
                <a:cubicBezTo>
                  <a:pt x="2076463" y="3024227"/>
                  <a:pt x="2084899" y="3023743"/>
                  <a:pt x="2076366" y="3021450"/>
                </a:cubicBezTo>
                <a:cubicBezTo>
                  <a:pt x="2084802" y="3020969"/>
                  <a:pt x="2084802" y="3020969"/>
                  <a:pt x="2084802" y="3020969"/>
                </a:cubicBezTo>
                <a:cubicBezTo>
                  <a:pt x="2084802" y="3020969"/>
                  <a:pt x="2093237" y="3020485"/>
                  <a:pt x="2093237" y="3020485"/>
                </a:cubicBezTo>
                <a:cubicBezTo>
                  <a:pt x="2093237" y="3020485"/>
                  <a:pt x="2093237" y="3020485"/>
                  <a:pt x="2093140" y="3017711"/>
                </a:cubicBezTo>
                <a:cubicBezTo>
                  <a:pt x="2084705" y="3018194"/>
                  <a:pt x="2084705" y="3018194"/>
                  <a:pt x="2084705" y="3018194"/>
                </a:cubicBezTo>
                <a:cubicBezTo>
                  <a:pt x="2084705" y="3018194"/>
                  <a:pt x="2084609" y="3015419"/>
                  <a:pt x="2084609" y="3015419"/>
                </a:cubicBezTo>
                <a:cubicBezTo>
                  <a:pt x="2101477" y="3014455"/>
                  <a:pt x="2118253" y="3010714"/>
                  <a:pt x="2126782" y="3013007"/>
                </a:cubicBezTo>
                <a:cubicBezTo>
                  <a:pt x="2143653" y="3012042"/>
                  <a:pt x="2143847" y="3017591"/>
                  <a:pt x="2152280" y="3017109"/>
                </a:cubicBezTo>
                <a:cubicBezTo>
                  <a:pt x="2152377" y="3019884"/>
                  <a:pt x="2160909" y="3022177"/>
                  <a:pt x="2160909" y="3022177"/>
                </a:cubicBezTo>
                <a:cubicBezTo>
                  <a:pt x="2160813" y="3019401"/>
                  <a:pt x="2169152" y="3016144"/>
                  <a:pt x="2169055" y="3013370"/>
                </a:cubicBezTo>
                <a:cubicBezTo>
                  <a:pt x="2160523" y="3011076"/>
                  <a:pt x="2168765" y="3005045"/>
                  <a:pt x="2160038" y="2997203"/>
                </a:cubicBezTo>
                <a:cubicBezTo>
                  <a:pt x="2160135" y="2999978"/>
                  <a:pt x="2160038" y="2997203"/>
                  <a:pt x="2151603" y="2997685"/>
                </a:cubicBezTo>
                <a:cubicBezTo>
                  <a:pt x="2151700" y="3000460"/>
                  <a:pt x="2151700" y="3000460"/>
                  <a:pt x="2151797" y="3003235"/>
                </a:cubicBezTo>
                <a:cubicBezTo>
                  <a:pt x="2143363" y="3003718"/>
                  <a:pt x="2143363" y="3003718"/>
                  <a:pt x="2143266" y="3000943"/>
                </a:cubicBezTo>
                <a:cubicBezTo>
                  <a:pt x="2134831" y="3001425"/>
                  <a:pt x="2134928" y="3004200"/>
                  <a:pt x="2134928" y="3004200"/>
                </a:cubicBezTo>
                <a:cubicBezTo>
                  <a:pt x="2134928" y="3004200"/>
                  <a:pt x="2134928" y="3004200"/>
                  <a:pt x="2135024" y="3006975"/>
                </a:cubicBezTo>
                <a:cubicBezTo>
                  <a:pt x="2135024" y="3006975"/>
                  <a:pt x="2135121" y="3009749"/>
                  <a:pt x="2135121" y="3009749"/>
                </a:cubicBezTo>
                <a:cubicBezTo>
                  <a:pt x="2135121" y="3009749"/>
                  <a:pt x="2135121" y="3009749"/>
                  <a:pt x="2126685" y="3010232"/>
                </a:cubicBezTo>
                <a:cubicBezTo>
                  <a:pt x="2126297" y="2999133"/>
                  <a:pt x="2109429" y="3000097"/>
                  <a:pt x="2100704" y="2992256"/>
                </a:cubicBezTo>
                <a:cubicBezTo>
                  <a:pt x="2092172" y="2989964"/>
                  <a:pt x="2100509" y="2986705"/>
                  <a:pt x="2100509" y="2986705"/>
                </a:cubicBezTo>
                <a:cubicBezTo>
                  <a:pt x="2100414" y="2983931"/>
                  <a:pt x="2108655" y="2977899"/>
                  <a:pt x="2108462" y="2972350"/>
                </a:cubicBezTo>
                <a:cubicBezTo>
                  <a:pt x="2108462" y="2972350"/>
                  <a:pt x="2116897" y="2971867"/>
                  <a:pt x="2116897" y="2971867"/>
                </a:cubicBezTo>
                <a:cubicBezTo>
                  <a:pt x="2116801" y="2969091"/>
                  <a:pt x="2116703" y="2966317"/>
                  <a:pt x="2108267" y="2966800"/>
                </a:cubicBezTo>
                <a:cubicBezTo>
                  <a:pt x="2108267" y="2966800"/>
                  <a:pt x="2108364" y="2969575"/>
                  <a:pt x="2099929" y="2970057"/>
                </a:cubicBezTo>
                <a:cubicBezTo>
                  <a:pt x="2099929" y="2970057"/>
                  <a:pt x="2099929" y="2970057"/>
                  <a:pt x="2099833" y="2967281"/>
                </a:cubicBezTo>
                <a:cubicBezTo>
                  <a:pt x="2099736" y="2964507"/>
                  <a:pt x="2099638" y="2961733"/>
                  <a:pt x="2116510" y="2960768"/>
                </a:cubicBezTo>
                <a:cubicBezTo>
                  <a:pt x="2107977" y="2958476"/>
                  <a:pt x="2107881" y="2955700"/>
                  <a:pt x="2116220" y="2952443"/>
                </a:cubicBezTo>
                <a:cubicBezTo>
                  <a:pt x="2099348" y="2953409"/>
                  <a:pt x="2099058" y="2945083"/>
                  <a:pt x="2090430" y="2940016"/>
                </a:cubicBezTo>
                <a:cubicBezTo>
                  <a:pt x="2081996" y="2940499"/>
                  <a:pt x="2073657" y="2943757"/>
                  <a:pt x="2065320" y="2947013"/>
                </a:cubicBezTo>
                <a:cubicBezTo>
                  <a:pt x="2048450" y="2947979"/>
                  <a:pt x="2056691" y="2941946"/>
                  <a:pt x="2048159" y="2939653"/>
                </a:cubicBezTo>
                <a:cubicBezTo>
                  <a:pt x="2048062" y="2936879"/>
                  <a:pt x="2039628" y="2937361"/>
                  <a:pt x="2039435" y="2931812"/>
                </a:cubicBezTo>
                <a:cubicBezTo>
                  <a:pt x="2047869" y="2931329"/>
                  <a:pt x="2047772" y="2928555"/>
                  <a:pt x="2047675" y="2925780"/>
                </a:cubicBezTo>
                <a:cubicBezTo>
                  <a:pt x="2047675" y="2925780"/>
                  <a:pt x="2047675" y="2925780"/>
                  <a:pt x="2056111" y="2925297"/>
                </a:cubicBezTo>
                <a:cubicBezTo>
                  <a:pt x="2056111" y="2925297"/>
                  <a:pt x="2056111" y="2925297"/>
                  <a:pt x="2056208" y="2928072"/>
                </a:cubicBezTo>
                <a:cubicBezTo>
                  <a:pt x="2056208" y="2928072"/>
                  <a:pt x="2064643" y="2927590"/>
                  <a:pt x="2064643" y="2927590"/>
                </a:cubicBezTo>
                <a:cubicBezTo>
                  <a:pt x="2064546" y="2924814"/>
                  <a:pt x="2064643" y="2927590"/>
                  <a:pt x="2073076" y="2927107"/>
                </a:cubicBezTo>
                <a:cubicBezTo>
                  <a:pt x="2073174" y="2929882"/>
                  <a:pt x="2064739" y="2930365"/>
                  <a:pt x="2073269" y="2932657"/>
                </a:cubicBezTo>
                <a:cubicBezTo>
                  <a:pt x="2073269" y="2932657"/>
                  <a:pt x="2073269" y="2932657"/>
                  <a:pt x="2081705" y="2932175"/>
                </a:cubicBezTo>
                <a:cubicBezTo>
                  <a:pt x="2081705" y="2932175"/>
                  <a:pt x="2081802" y="2934949"/>
                  <a:pt x="2081802" y="2934949"/>
                </a:cubicBezTo>
                <a:cubicBezTo>
                  <a:pt x="2081899" y="2937724"/>
                  <a:pt x="2090334" y="2937241"/>
                  <a:pt x="2098768" y="2936759"/>
                </a:cubicBezTo>
                <a:cubicBezTo>
                  <a:pt x="2098671" y="2933985"/>
                  <a:pt x="2107106" y="2933501"/>
                  <a:pt x="2090238" y="2934467"/>
                </a:cubicBezTo>
                <a:cubicBezTo>
                  <a:pt x="2098574" y="2931210"/>
                  <a:pt x="2098671" y="2933985"/>
                  <a:pt x="2098574" y="2931210"/>
                </a:cubicBezTo>
                <a:cubicBezTo>
                  <a:pt x="2098478" y="2928434"/>
                  <a:pt x="2089947" y="2926143"/>
                  <a:pt x="2089754" y="2920592"/>
                </a:cubicBezTo>
                <a:cubicBezTo>
                  <a:pt x="2089657" y="2917818"/>
                  <a:pt x="2106623" y="2919629"/>
                  <a:pt x="2106525" y="2916853"/>
                </a:cubicBezTo>
                <a:cubicBezTo>
                  <a:pt x="2097993" y="2914561"/>
                  <a:pt x="2097993" y="2914561"/>
                  <a:pt x="2097703" y="2906236"/>
                </a:cubicBezTo>
                <a:cubicBezTo>
                  <a:pt x="2089269" y="2906719"/>
                  <a:pt x="2080641" y="2901651"/>
                  <a:pt x="2072012" y="2896585"/>
                </a:cubicBezTo>
                <a:cubicBezTo>
                  <a:pt x="2063771" y="2902616"/>
                  <a:pt x="2055142" y="2897549"/>
                  <a:pt x="2046513" y="2892482"/>
                </a:cubicBezTo>
                <a:cubicBezTo>
                  <a:pt x="2046513" y="2892482"/>
                  <a:pt x="2046513" y="2892482"/>
                  <a:pt x="2054949" y="2892000"/>
                </a:cubicBezTo>
                <a:cubicBezTo>
                  <a:pt x="2063095" y="2883192"/>
                  <a:pt x="2054561" y="2880900"/>
                  <a:pt x="2062804" y="2874868"/>
                </a:cubicBezTo>
                <a:cubicBezTo>
                  <a:pt x="2062707" y="2872093"/>
                  <a:pt x="2071430" y="2879936"/>
                  <a:pt x="2079770" y="2876678"/>
                </a:cubicBezTo>
                <a:cubicBezTo>
                  <a:pt x="2079576" y="2871129"/>
                  <a:pt x="2088012" y="2870645"/>
                  <a:pt x="2087915" y="2867871"/>
                </a:cubicBezTo>
                <a:cubicBezTo>
                  <a:pt x="2087915" y="2867871"/>
                  <a:pt x="2096348" y="2867388"/>
                  <a:pt x="2096348" y="2867388"/>
                </a:cubicBezTo>
                <a:cubicBezTo>
                  <a:pt x="2104590" y="2861357"/>
                  <a:pt x="2087624" y="2859546"/>
                  <a:pt x="2087528" y="2856772"/>
                </a:cubicBezTo>
                <a:cubicBezTo>
                  <a:pt x="2079093" y="2857254"/>
                  <a:pt x="2079093" y="2857254"/>
                  <a:pt x="2079093" y="2857254"/>
                </a:cubicBezTo>
                <a:cubicBezTo>
                  <a:pt x="2070656" y="2857736"/>
                  <a:pt x="2070560" y="2854962"/>
                  <a:pt x="2070560" y="2854962"/>
                </a:cubicBezTo>
                <a:cubicBezTo>
                  <a:pt x="2062127" y="2855444"/>
                  <a:pt x="2062224" y="2858220"/>
                  <a:pt x="2053885" y="2861476"/>
                </a:cubicBezTo>
                <a:cubicBezTo>
                  <a:pt x="2053691" y="2855926"/>
                  <a:pt x="2045062" y="2850859"/>
                  <a:pt x="2044868" y="2845310"/>
                </a:cubicBezTo>
                <a:close/>
                <a:moveTo>
                  <a:pt x="11277213" y="2842073"/>
                </a:moveTo>
                <a:cubicBezTo>
                  <a:pt x="11277213" y="2842073"/>
                  <a:pt x="11276284" y="2844840"/>
                  <a:pt x="11276284" y="2844840"/>
                </a:cubicBezTo>
                <a:cubicBezTo>
                  <a:pt x="11276284" y="2844840"/>
                  <a:pt x="11283595" y="2847037"/>
                  <a:pt x="11283595" y="2847037"/>
                </a:cubicBezTo>
                <a:cubicBezTo>
                  <a:pt x="11283595" y="2847037"/>
                  <a:pt x="11284524" y="2844271"/>
                  <a:pt x="11284524" y="2844271"/>
                </a:cubicBezTo>
                <a:cubicBezTo>
                  <a:pt x="11284524" y="2844271"/>
                  <a:pt x="11277213" y="2842073"/>
                  <a:pt x="11277213" y="2842073"/>
                </a:cubicBezTo>
                <a:close/>
                <a:moveTo>
                  <a:pt x="6779730" y="2838624"/>
                </a:moveTo>
                <a:cubicBezTo>
                  <a:pt x="6770791" y="2841651"/>
                  <a:pt x="6770791" y="2841651"/>
                  <a:pt x="6770791" y="2841651"/>
                </a:cubicBezTo>
                <a:cubicBezTo>
                  <a:pt x="6770835" y="2842906"/>
                  <a:pt x="6770856" y="2843534"/>
                  <a:pt x="6771996" y="2843783"/>
                </a:cubicBezTo>
                <a:cubicBezTo>
                  <a:pt x="6773135" y="2844032"/>
                  <a:pt x="6775392" y="2843904"/>
                  <a:pt x="6779904" y="2843645"/>
                </a:cubicBezTo>
                <a:cubicBezTo>
                  <a:pt x="6779818" y="2841134"/>
                  <a:pt x="6779818" y="2841134"/>
                  <a:pt x="6779730" y="2838624"/>
                </a:cubicBezTo>
                <a:close/>
                <a:moveTo>
                  <a:pt x="2069506" y="2838624"/>
                </a:moveTo>
                <a:cubicBezTo>
                  <a:pt x="2060567" y="2841651"/>
                  <a:pt x="2060567" y="2841651"/>
                  <a:pt x="2060567" y="2841651"/>
                </a:cubicBezTo>
                <a:cubicBezTo>
                  <a:pt x="2060611" y="2842906"/>
                  <a:pt x="2060633" y="2843534"/>
                  <a:pt x="2061772" y="2843783"/>
                </a:cubicBezTo>
                <a:cubicBezTo>
                  <a:pt x="2062911" y="2844032"/>
                  <a:pt x="2065168" y="2843904"/>
                  <a:pt x="2069680" y="2843645"/>
                </a:cubicBezTo>
                <a:cubicBezTo>
                  <a:pt x="2069594" y="2841134"/>
                  <a:pt x="2069594" y="2841134"/>
                  <a:pt x="2069506" y="2838624"/>
                </a:cubicBezTo>
                <a:close/>
                <a:moveTo>
                  <a:pt x="6426245" y="2833687"/>
                </a:moveTo>
                <a:cubicBezTo>
                  <a:pt x="6422177" y="2838070"/>
                  <a:pt x="6424380" y="2840711"/>
                  <a:pt x="6429693" y="2841790"/>
                </a:cubicBezTo>
                <a:cubicBezTo>
                  <a:pt x="6432350" y="2842330"/>
                  <a:pt x="6435784" y="2842480"/>
                  <a:pt x="6439601" y="2842262"/>
                </a:cubicBezTo>
                <a:cubicBezTo>
                  <a:pt x="6443418" y="2842044"/>
                  <a:pt x="6447618" y="2841458"/>
                  <a:pt x="6451806" y="2840526"/>
                </a:cubicBezTo>
                <a:cubicBezTo>
                  <a:pt x="6460134" y="2837284"/>
                  <a:pt x="6443189" y="2835485"/>
                  <a:pt x="6451614" y="2835003"/>
                </a:cubicBezTo>
                <a:cubicBezTo>
                  <a:pt x="6451517" y="2832242"/>
                  <a:pt x="6434861" y="2838729"/>
                  <a:pt x="6426245" y="2833687"/>
                </a:cubicBezTo>
                <a:close/>
                <a:moveTo>
                  <a:pt x="1716021" y="2833687"/>
                </a:moveTo>
                <a:cubicBezTo>
                  <a:pt x="1711953" y="2838070"/>
                  <a:pt x="1714156" y="2840711"/>
                  <a:pt x="1719469" y="2841790"/>
                </a:cubicBezTo>
                <a:cubicBezTo>
                  <a:pt x="1722126" y="2842330"/>
                  <a:pt x="1725560" y="2842480"/>
                  <a:pt x="1729377" y="2842262"/>
                </a:cubicBezTo>
                <a:cubicBezTo>
                  <a:pt x="1733194" y="2842044"/>
                  <a:pt x="1737394" y="2841458"/>
                  <a:pt x="1741583" y="2840526"/>
                </a:cubicBezTo>
                <a:cubicBezTo>
                  <a:pt x="1749910" y="2837284"/>
                  <a:pt x="1732965" y="2835485"/>
                  <a:pt x="1741390" y="2835003"/>
                </a:cubicBezTo>
                <a:cubicBezTo>
                  <a:pt x="1741294" y="2832242"/>
                  <a:pt x="1724637" y="2838729"/>
                  <a:pt x="1716021" y="2833687"/>
                </a:cubicBezTo>
                <a:close/>
                <a:moveTo>
                  <a:pt x="6906092" y="2831396"/>
                </a:moveTo>
                <a:cubicBezTo>
                  <a:pt x="6906092" y="2831396"/>
                  <a:pt x="6906196" y="2834409"/>
                  <a:pt x="6897170" y="2834925"/>
                </a:cubicBezTo>
                <a:cubicBezTo>
                  <a:pt x="6897170" y="2834925"/>
                  <a:pt x="6906196" y="2834409"/>
                  <a:pt x="6906196" y="2834409"/>
                </a:cubicBezTo>
                <a:cubicBezTo>
                  <a:pt x="6906092" y="2831396"/>
                  <a:pt x="6906092" y="2831396"/>
                  <a:pt x="6906092" y="2831396"/>
                </a:cubicBezTo>
                <a:close/>
                <a:moveTo>
                  <a:pt x="2195868" y="2831396"/>
                </a:moveTo>
                <a:cubicBezTo>
                  <a:pt x="2195868" y="2831396"/>
                  <a:pt x="2195973" y="2834409"/>
                  <a:pt x="2186946" y="2834925"/>
                </a:cubicBezTo>
                <a:cubicBezTo>
                  <a:pt x="2186946" y="2834925"/>
                  <a:pt x="2195973" y="2834409"/>
                  <a:pt x="2195973" y="2834409"/>
                </a:cubicBezTo>
                <a:cubicBezTo>
                  <a:pt x="2195868" y="2831396"/>
                  <a:pt x="2195868" y="2831396"/>
                  <a:pt x="2195868" y="2831396"/>
                </a:cubicBezTo>
                <a:close/>
                <a:moveTo>
                  <a:pt x="6408514" y="2826653"/>
                </a:moveTo>
                <a:cubicBezTo>
                  <a:pt x="6408607" y="2829330"/>
                  <a:pt x="6408701" y="2832008"/>
                  <a:pt x="6408795" y="2834686"/>
                </a:cubicBezTo>
                <a:cubicBezTo>
                  <a:pt x="6417821" y="2834170"/>
                  <a:pt x="6417821" y="2834170"/>
                  <a:pt x="6417728" y="2831492"/>
                </a:cubicBezTo>
                <a:cubicBezTo>
                  <a:pt x="6417634" y="2828815"/>
                  <a:pt x="6417634" y="2828815"/>
                  <a:pt x="6408514" y="2826653"/>
                </a:cubicBezTo>
                <a:close/>
                <a:moveTo>
                  <a:pt x="1698290" y="2826653"/>
                </a:moveTo>
                <a:cubicBezTo>
                  <a:pt x="1698384" y="2829330"/>
                  <a:pt x="1698477" y="2832008"/>
                  <a:pt x="1698571" y="2834686"/>
                </a:cubicBezTo>
                <a:cubicBezTo>
                  <a:pt x="1707597" y="2834170"/>
                  <a:pt x="1707597" y="2834170"/>
                  <a:pt x="1707504" y="2831492"/>
                </a:cubicBezTo>
                <a:cubicBezTo>
                  <a:pt x="1707410" y="2828815"/>
                  <a:pt x="1707410" y="2828815"/>
                  <a:pt x="1698290" y="2826653"/>
                </a:cubicBezTo>
                <a:close/>
                <a:moveTo>
                  <a:pt x="6905882" y="2825373"/>
                </a:moveTo>
                <a:cubicBezTo>
                  <a:pt x="6905882" y="2825373"/>
                  <a:pt x="6905882" y="2825373"/>
                  <a:pt x="6896854" y="2825889"/>
                </a:cubicBezTo>
                <a:cubicBezTo>
                  <a:pt x="6896854" y="2825889"/>
                  <a:pt x="6896960" y="2828901"/>
                  <a:pt x="6896960" y="2828901"/>
                </a:cubicBezTo>
                <a:cubicBezTo>
                  <a:pt x="6896960" y="2828901"/>
                  <a:pt x="6896960" y="2828901"/>
                  <a:pt x="6905986" y="2828385"/>
                </a:cubicBezTo>
                <a:cubicBezTo>
                  <a:pt x="6905986" y="2828385"/>
                  <a:pt x="6905882" y="2825373"/>
                  <a:pt x="6905882" y="2825373"/>
                </a:cubicBezTo>
                <a:close/>
                <a:moveTo>
                  <a:pt x="2195658" y="2825373"/>
                </a:moveTo>
                <a:cubicBezTo>
                  <a:pt x="2195658" y="2825373"/>
                  <a:pt x="2195658" y="2825373"/>
                  <a:pt x="2186630" y="2825889"/>
                </a:cubicBezTo>
                <a:cubicBezTo>
                  <a:pt x="2186630" y="2825889"/>
                  <a:pt x="2186736" y="2828901"/>
                  <a:pt x="2186736" y="2828901"/>
                </a:cubicBezTo>
                <a:cubicBezTo>
                  <a:pt x="2186736" y="2828901"/>
                  <a:pt x="2186736" y="2828901"/>
                  <a:pt x="2195762" y="2828385"/>
                </a:cubicBezTo>
                <a:cubicBezTo>
                  <a:pt x="2195762" y="2828385"/>
                  <a:pt x="2195658" y="2825373"/>
                  <a:pt x="2195658" y="2825373"/>
                </a:cubicBezTo>
                <a:close/>
                <a:moveTo>
                  <a:pt x="6296811" y="2821974"/>
                </a:moveTo>
                <a:cubicBezTo>
                  <a:pt x="6296811" y="2821974"/>
                  <a:pt x="6296811" y="2821974"/>
                  <a:pt x="6296881" y="2823982"/>
                </a:cubicBezTo>
                <a:cubicBezTo>
                  <a:pt x="6296881" y="2823982"/>
                  <a:pt x="6296881" y="2823982"/>
                  <a:pt x="6305907" y="2823465"/>
                </a:cubicBezTo>
                <a:close/>
                <a:moveTo>
                  <a:pt x="1586587" y="2821974"/>
                </a:moveTo>
                <a:cubicBezTo>
                  <a:pt x="1586587" y="2821974"/>
                  <a:pt x="1586587" y="2821974"/>
                  <a:pt x="1586657" y="2823982"/>
                </a:cubicBezTo>
                <a:cubicBezTo>
                  <a:pt x="1586657" y="2823982"/>
                  <a:pt x="1586657" y="2823982"/>
                  <a:pt x="1595683" y="2823465"/>
                </a:cubicBezTo>
                <a:close/>
                <a:moveTo>
                  <a:pt x="6914731" y="2819835"/>
                </a:moveTo>
                <a:cubicBezTo>
                  <a:pt x="6905704" y="2820351"/>
                  <a:pt x="6905704" y="2820351"/>
                  <a:pt x="6905704" y="2820351"/>
                </a:cubicBezTo>
                <a:cubicBezTo>
                  <a:pt x="6905774" y="2822360"/>
                  <a:pt x="6905774" y="2822360"/>
                  <a:pt x="6905774" y="2822360"/>
                </a:cubicBezTo>
                <a:cubicBezTo>
                  <a:pt x="6905774" y="2822360"/>
                  <a:pt x="6905774" y="2822360"/>
                  <a:pt x="6914801" y="2821844"/>
                </a:cubicBezTo>
                <a:cubicBezTo>
                  <a:pt x="6914801" y="2821844"/>
                  <a:pt x="6914801" y="2821844"/>
                  <a:pt x="6914731" y="2819835"/>
                </a:cubicBezTo>
                <a:close/>
                <a:moveTo>
                  <a:pt x="2204507" y="2819835"/>
                </a:moveTo>
                <a:cubicBezTo>
                  <a:pt x="2195480" y="2820351"/>
                  <a:pt x="2195480" y="2820351"/>
                  <a:pt x="2195480" y="2820351"/>
                </a:cubicBezTo>
                <a:cubicBezTo>
                  <a:pt x="2195550" y="2822360"/>
                  <a:pt x="2195550" y="2822360"/>
                  <a:pt x="2195550" y="2822360"/>
                </a:cubicBezTo>
                <a:cubicBezTo>
                  <a:pt x="2195550" y="2822360"/>
                  <a:pt x="2195550" y="2822360"/>
                  <a:pt x="2204577" y="2821844"/>
                </a:cubicBezTo>
                <a:cubicBezTo>
                  <a:pt x="2204577" y="2821844"/>
                  <a:pt x="2204577" y="2821844"/>
                  <a:pt x="2204507" y="2819835"/>
                </a:cubicBezTo>
                <a:close/>
                <a:moveTo>
                  <a:pt x="6956852" y="2817426"/>
                </a:moveTo>
                <a:cubicBezTo>
                  <a:pt x="6947915" y="2820453"/>
                  <a:pt x="6957027" y="2822447"/>
                  <a:pt x="6957027" y="2822447"/>
                </a:cubicBezTo>
                <a:cubicBezTo>
                  <a:pt x="6961495" y="2820934"/>
                  <a:pt x="6961473" y="2820306"/>
                  <a:pt x="6960324" y="2819743"/>
                </a:cubicBezTo>
                <a:cubicBezTo>
                  <a:pt x="6959174" y="2819179"/>
                  <a:pt x="6956895" y="2818681"/>
                  <a:pt x="6956852" y="2817426"/>
                </a:cubicBezTo>
                <a:close/>
                <a:moveTo>
                  <a:pt x="2246628" y="2817426"/>
                </a:moveTo>
                <a:cubicBezTo>
                  <a:pt x="2237691" y="2820453"/>
                  <a:pt x="2246803" y="2822447"/>
                  <a:pt x="2246803" y="2822447"/>
                </a:cubicBezTo>
                <a:cubicBezTo>
                  <a:pt x="2251272" y="2820934"/>
                  <a:pt x="2251249" y="2820306"/>
                  <a:pt x="2250100" y="2819743"/>
                </a:cubicBezTo>
                <a:cubicBezTo>
                  <a:pt x="2248951" y="2819179"/>
                  <a:pt x="2246671" y="2818681"/>
                  <a:pt x="2246628" y="2817426"/>
                </a:cubicBezTo>
                <a:close/>
                <a:moveTo>
                  <a:pt x="6939448" y="2815403"/>
                </a:moveTo>
                <a:cubicBezTo>
                  <a:pt x="6931173" y="2815875"/>
                  <a:pt x="6931173" y="2815875"/>
                  <a:pt x="6931173" y="2815875"/>
                </a:cubicBezTo>
                <a:cubicBezTo>
                  <a:pt x="6914721" y="2819547"/>
                  <a:pt x="6914911" y="2824999"/>
                  <a:pt x="6923375" y="2829977"/>
                </a:cubicBezTo>
                <a:cubicBezTo>
                  <a:pt x="6929628" y="2830984"/>
                  <a:pt x="6934287" y="2830889"/>
                  <a:pt x="6937628" y="2830101"/>
                </a:cubicBezTo>
                <a:cubicBezTo>
                  <a:pt x="6940968" y="2829312"/>
                  <a:pt x="6942989" y="2827831"/>
                  <a:pt x="6943964" y="2826068"/>
                </a:cubicBezTo>
                <a:cubicBezTo>
                  <a:pt x="6945913" y="2822543"/>
                  <a:pt x="6943680" y="2817891"/>
                  <a:pt x="6939448" y="2815403"/>
                </a:cubicBezTo>
                <a:close/>
                <a:moveTo>
                  <a:pt x="2229224" y="2815403"/>
                </a:moveTo>
                <a:cubicBezTo>
                  <a:pt x="2220949" y="2815875"/>
                  <a:pt x="2220949" y="2815875"/>
                  <a:pt x="2220949" y="2815875"/>
                </a:cubicBezTo>
                <a:cubicBezTo>
                  <a:pt x="2204497" y="2819547"/>
                  <a:pt x="2204687" y="2824999"/>
                  <a:pt x="2213152" y="2829977"/>
                </a:cubicBezTo>
                <a:cubicBezTo>
                  <a:pt x="2219404" y="2830984"/>
                  <a:pt x="2224063" y="2830889"/>
                  <a:pt x="2227404" y="2830101"/>
                </a:cubicBezTo>
                <a:cubicBezTo>
                  <a:pt x="2230744" y="2829312"/>
                  <a:pt x="2232765" y="2827831"/>
                  <a:pt x="2233741" y="2826068"/>
                </a:cubicBezTo>
                <a:cubicBezTo>
                  <a:pt x="2235690" y="2822543"/>
                  <a:pt x="2233456" y="2817891"/>
                  <a:pt x="2229224" y="2815403"/>
                </a:cubicBezTo>
                <a:close/>
                <a:moveTo>
                  <a:pt x="7008499" y="2814472"/>
                </a:moveTo>
                <a:cubicBezTo>
                  <a:pt x="7000071" y="2817720"/>
                  <a:pt x="6983022" y="2818696"/>
                  <a:pt x="6974594" y="2821945"/>
                </a:cubicBezTo>
                <a:cubicBezTo>
                  <a:pt x="6974594" y="2821945"/>
                  <a:pt x="6974690" y="2824706"/>
                  <a:pt x="6974690" y="2824706"/>
                </a:cubicBezTo>
                <a:cubicBezTo>
                  <a:pt x="6974786" y="2827468"/>
                  <a:pt x="6974786" y="2827468"/>
                  <a:pt x="6974786" y="2827468"/>
                </a:cubicBezTo>
                <a:cubicBezTo>
                  <a:pt x="6974883" y="2830229"/>
                  <a:pt x="6983407" y="2829742"/>
                  <a:pt x="6983504" y="2832503"/>
                </a:cubicBezTo>
                <a:cubicBezTo>
                  <a:pt x="6974978" y="2832991"/>
                  <a:pt x="6975172" y="2838513"/>
                  <a:pt x="6966646" y="2839001"/>
                </a:cubicBezTo>
                <a:cubicBezTo>
                  <a:pt x="6975267" y="2841275"/>
                  <a:pt x="6983985" y="2846310"/>
                  <a:pt x="7001131" y="2848096"/>
                </a:cubicBezTo>
                <a:cubicBezTo>
                  <a:pt x="6992317" y="2840300"/>
                  <a:pt x="7017891" y="2838837"/>
                  <a:pt x="7009174" y="2833803"/>
                </a:cubicBezTo>
                <a:cubicBezTo>
                  <a:pt x="7009174" y="2833803"/>
                  <a:pt x="7009174" y="2833803"/>
                  <a:pt x="7000649" y="2834290"/>
                </a:cubicBezTo>
                <a:cubicBezTo>
                  <a:pt x="7000553" y="2831528"/>
                  <a:pt x="7009077" y="2831041"/>
                  <a:pt x="7008981" y="2828279"/>
                </a:cubicBezTo>
                <a:cubicBezTo>
                  <a:pt x="7008981" y="2828279"/>
                  <a:pt x="7008885" y="2825517"/>
                  <a:pt x="7008885" y="2825517"/>
                </a:cubicBezTo>
                <a:cubicBezTo>
                  <a:pt x="7008788" y="2822756"/>
                  <a:pt x="7008596" y="2817233"/>
                  <a:pt x="7008499" y="2814472"/>
                </a:cubicBezTo>
                <a:close/>
                <a:moveTo>
                  <a:pt x="2298275" y="2814472"/>
                </a:moveTo>
                <a:cubicBezTo>
                  <a:pt x="2289848" y="2817720"/>
                  <a:pt x="2272798" y="2818696"/>
                  <a:pt x="2264370" y="2821945"/>
                </a:cubicBezTo>
                <a:cubicBezTo>
                  <a:pt x="2264370" y="2821945"/>
                  <a:pt x="2264467" y="2824706"/>
                  <a:pt x="2264467" y="2824706"/>
                </a:cubicBezTo>
                <a:cubicBezTo>
                  <a:pt x="2264562" y="2827468"/>
                  <a:pt x="2264562" y="2827468"/>
                  <a:pt x="2264562" y="2827468"/>
                </a:cubicBezTo>
                <a:cubicBezTo>
                  <a:pt x="2264659" y="2830229"/>
                  <a:pt x="2273183" y="2829742"/>
                  <a:pt x="2273280" y="2832503"/>
                </a:cubicBezTo>
                <a:cubicBezTo>
                  <a:pt x="2264755" y="2832991"/>
                  <a:pt x="2264948" y="2838513"/>
                  <a:pt x="2256422" y="2839001"/>
                </a:cubicBezTo>
                <a:cubicBezTo>
                  <a:pt x="2265044" y="2841275"/>
                  <a:pt x="2273762" y="2846310"/>
                  <a:pt x="2290907" y="2848096"/>
                </a:cubicBezTo>
                <a:cubicBezTo>
                  <a:pt x="2282094" y="2840300"/>
                  <a:pt x="2307667" y="2838837"/>
                  <a:pt x="2298950" y="2833803"/>
                </a:cubicBezTo>
                <a:cubicBezTo>
                  <a:pt x="2298950" y="2833803"/>
                  <a:pt x="2298950" y="2833803"/>
                  <a:pt x="2290426" y="2834290"/>
                </a:cubicBezTo>
                <a:cubicBezTo>
                  <a:pt x="2290329" y="2831528"/>
                  <a:pt x="2298853" y="2831041"/>
                  <a:pt x="2298758" y="2828279"/>
                </a:cubicBezTo>
                <a:cubicBezTo>
                  <a:pt x="2298758" y="2828279"/>
                  <a:pt x="2298661" y="2825517"/>
                  <a:pt x="2298661" y="2825517"/>
                </a:cubicBezTo>
                <a:cubicBezTo>
                  <a:pt x="2298564" y="2822756"/>
                  <a:pt x="2298372" y="2817233"/>
                  <a:pt x="2298275" y="2814472"/>
                </a:cubicBezTo>
                <a:close/>
                <a:moveTo>
                  <a:pt x="8597232" y="2809013"/>
                </a:moveTo>
                <a:cubicBezTo>
                  <a:pt x="8597232" y="2809013"/>
                  <a:pt x="8598422" y="2813465"/>
                  <a:pt x="8598422" y="2813465"/>
                </a:cubicBezTo>
                <a:cubicBezTo>
                  <a:pt x="8601848" y="2815014"/>
                  <a:pt x="8603486" y="2815511"/>
                  <a:pt x="8604017" y="2815384"/>
                </a:cubicBezTo>
                <a:cubicBezTo>
                  <a:pt x="8604549" y="2815256"/>
                  <a:pt x="8603971" y="2814507"/>
                  <a:pt x="8602967" y="2813563"/>
                </a:cubicBezTo>
                <a:cubicBezTo>
                  <a:pt x="8600954" y="2811676"/>
                  <a:pt x="8597232" y="2809013"/>
                  <a:pt x="8597232" y="2809013"/>
                </a:cubicBezTo>
                <a:close/>
                <a:moveTo>
                  <a:pt x="6459099" y="2803983"/>
                </a:moveTo>
                <a:cubicBezTo>
                  <a:pt x="6456955" y="2803759"/>
                  <a:pt x="6452693" y="2804003"/>
                  <a:pt x="6448431" y="2804246"/>
                </a:cubicBezTo>
                <a:cubicBezTo>
                  <a:pt x="6448431" y="2804246"/>
                  <a:pt x="6448528" y="2807008"/>
                  <a:pt x="6440003" y="2807497"/>
                </a:cubicBezTo>
                <a:cubicBezTo>
                  <a:pt x="6440099" y="2810256"/>
                  <a:pt x="6448623" y="2809769"/>
                  <a:pt x="6448721" y="2812531"/>
                </a:cubicBezTo>
                <a:cubicBezTo>
                  <a:pt x="6440197" y="2813018"/>
                  <a:pt x="6440197" y="2813018"/>
                  <a:pt x="6431768" y="2816268"/>
                </a:cubicBezTo>
                <a:cubicBezTo>
                  <a:pt x="6431768" y="2816268"/>
                  <a:pt x="6431768" y="2816268"/>
                  <a:pt x="6423243" y="2816755"/>
                </a:cubicBezTo>
                <a:cubicBezTo>
                  <a:pt x="6423339" y="2819517"/>
                  <a:pt x="6431960" y="2821790"/>
                  <a:pt x="6432056" y="2824552"/>
                </a:cubicBezTo>
                <a:cubicBezTo>
                  <a:pt x="6436366" y="2825689"/>
                  <a:pt x="6440629" y="2825445"/>
                  <a:pt x="6444880" y="2824855"/>
                </a:cubicBezTo>
                <a:cubicBezTo>
                  <a:pt x="6449129" y="2824267"/>
                  <a:pt x="6453368" y="2823332"/>
                  <a:pt x="6457630" y="2823090"/>
                </a:cubicBezTo>
                <a:cubicBezTo>
                  <a:pt x="6457438" y="2817567"/>
                  <a:pt x="6440485" y="2821303"/>
                  <a:pt x="6440389" y="2818541"/>
                </a:cubicBezTo>
                <a:cubicBezTo>
                  <a:pt x="6440389" y="2818541"/>
                  <a:pt x="6440291" y="2815780"/>
                  <a:pt x="6440291" y="2815780"/>
                </a:cubicBezTo>
                <a:cubicBezTo>
                  <a:pt x="6440291" y="2815780"/>
                  <a:pt x="6440291" y="2815780"/>
                  <a:pt x="6448816" y="2815293"/>
                </a:cubicBezTo>
                <a:cubicBezTo>
                  <a:pt x="6457438" y="2817567"/>
                  <a:pt x="6465962" y="2817080"/>
                  <a:pt x="6474391" y="2813830"/>
                </a:cubicBezTo>
                <a:cubicBezTo>
                  <a:pt x="6465769" y="2811555"/>
                  <a:pt x="6448528" y="2807008"/>
                  <a:pt x="6457052" y="2806521"/>
                </a:cubicBezTo>
                <a:cubicBezTo>
                  <a:pt x="6461266" y="2804896"/>
                  <a:pt x="6461242" y="2804206"/>
                  <a:pt x="6459099" y="2803983"/>
                </a:cubicBezTo>
                <a:close/>
                <a:moveTo>
                  <a:pt x="1748875" y="2803983"/>
                </a:moveTo>
                <a:cubicBezTo>
                  <a:pt x="1746732" y="2803759"/>
                  <a:pt x="1742469" y="2804003"/>
                  <a:pt x="1738207" y="2804246"/>
                </a:cubicBezTo>
                <a:cubicBezTo>
                  <a:pt x="1738207" y="2804246"/>
                  <a:pt x="1738304" y="2807008"/>
                  <a:pt x="1729779" y="2807497"/>
                </a:cubicBezTo>
                <a:cubicBezTo>
                  <a:pt x="1729875" y="2810256"/>
                  <a:pt x="1738400" y="2809769"/>
                  <a:pt x="1738497" y="2812531"/>
                </a:cubicBezTo>
                <a:cubicBezTo>
                  <a:pt x="1729973" y="2813018"/>
                  <a:pt x="1729973" y="2813018"/>
                  <a:pt x="1721544" y="2816268"/>
                </a:cubicBezTo>
                <a:cubicBezTo>
                  <a:pt x="1721544" y="2816268"/>
                  <a:pt x="1721544" y="2816268"/>
                  <a:pt x="1713020" y="2816755"/>
                </a:cubicBezTo>
                <a:cubicBezTo>
                  <a:pt x="1713115" y="2819517"/>
                  <a:pt x="1721736" y="2821790"/>
                  <a:pt x="1721832" y="2824552"/>
                </a:cubicBezTo>
                <a:cubicBezTo>
                  <a:pt x="1726143" y="2825689"/>
                  <a:pt x="1730405" y="2825445"/>
                  <a:pt x="1734656" y="2824855"/>
                </a:cubicBezTo>
                <a:cubicBezTo>
                  <a:pt x="1738906" y="2824267"/>
                  <a:pt x="1743144" y="2823332"/>
                  <a:pt x="1747406" y="2823090"/>
                </a:cubicBezTo>
                <a:cubicBezTo>
                  <a:pt x="1747214" y="2817567"/>
                  <a:pt x="1730261" y="2821303"/>
                  <a:pt x="1730165" y="2818541"/>
                </a:cubicBezTo>
                <a:cubicBezTo>
                  <a:pt x="1730165" y="2818541"/>
                  <a:pt x="1730068" y="2815780"/>
                  <a:pt x="1730068" y="2815780"/>
                </a:cubicBezTo>
                <a:cubicBezTo>
                  <a:pt x="1730068" y="2815780"/>
                  <a:pt x="1730068" y="2815780"/>
                  <a:pt x="1738592" y="2815293"/>
                </a:cubicBezTo>
                <a:cubicBezTo>
                  <a:pt x="1747214" y="2817567"/>
                  <a:pt x="1755738" y="2817080"/>
                  <a:pt x="1764167" y="2813830"/>
                </a:cubicBezTo>
                <a:cubicBezTo>
                  <a:pt x="1755545" y="2811555"/>
                  <a:pt x="1738304" y="2807008"/>
                  <a:pt x="1746828" y="2806521"/>
                </a:cubicBezTo>
                <a:cubicBezTo>
                  <a:pt x="1751042" y="2804896"/>
                  <a:pt x="1751018" y="2804206"/>
                  <a:pt x="1748875" y="2803983"/>
                </a:cubicBezTo>
                <a:close/>
                <a:moveTo>
                  <a:pt x="6889964" y="2801129"/>
                </a:moveTo>
                <a:cubicBezTo>
                  <a:pt x="6889964" y="2801129"/>
                  <a:pt x="6880937" y="2801645"/>
                  <a:pt x="6880937" y="2801645"/>
                </a:cubicBezTo>
                <a:cubicBezTo>
                  <a:pt x="6880937" y="2801645"/>
                  <a:pt x="6881042" y="2804657"/>
                  <a:pt x="6881042" y="2804657"/>
                </a:cubicBezTo>
                <a:cubicBezTo>
                  <a:pt x="6881042" y="2804657"/>
                  <a:pt x="6881147" y="2807670"/>
                  <a:pt x="6881147" y="2807670"/>
                </a:cubicBezTo>
                <a:cubicBezTo>
                  <a:pt x="6881147" y="2807670"/>
                  <a:pt x="6890173" y="2807154"/>
                  <a:pt x="6890173" y="2807154"/>
                </a:cubicBezTo>
                <a:cubicBezTo>
                  <a:pt x="6890173" y="2807154"/>
                  <a:pt x="6890069" y="2804141"/>
                  <a:pt x="6890069" y="2804141"/>
                </a:cubicBezTo>
                <a:cubicBezTo>
                  <a:pt x="6890069" y="2804141"/>
                  <a:pt x="6889964" y="2801129"/>
                  <a:pt x="6889964" y="2801129"/>
                </a:cubicBezTo>
                <a:close/>
                <a:moveTo>
                  <a:pt x="2179741" y="2801129"/>
                </a:moveTo>
                <a:cubicBezTo>
                  <a:pt x="2179741" y="2801129"/>
                  <a:pt x="2170713" y="2801645"/>
                  <a:pt x="2170713" y="2801645"/>
                </a:cubicBezTo>
                <a:cubicBezTo>
                  <a:pt x="2170713" y="2801645"/>
                  <a:pt x="2170819" y="2804657"/>
                  <a:pt x="2170819" y="2804657"/>
                </a:cubicBezTo>
                <a:cubicBezTo>
                  <a:pt x="2170819" y="2804657"/>
                  <a:pt x="2170923" y="2807670"/>
                  <a:pt x="2170923" y="2807670"/>
                </a:cubicBezTo>
                <a:cubicBezTo>
                  <a:pt x="2170923" y="2807670"/>
                  <a:pt x="2179950" y="2807154"/>
                  <a:pt x="2179950" y="2807154"/>
                </a:cubicBezTo>
                <a:cubicBezTo>
                  <a:pt x="2179950" y="2807154"/>
                  <a:pt x="2179845" y="2804141"/>
                  <a:pt x="2179845" y="2804141"/>
                </a:cubicBezTo>
                <a:cubicBezTo>
                  <a:pt x="2179845" y="2804141"/>
                  <a:pt x="2179741" y="2801129"/>
                  <a:pt x="2179741" y="2801129"/>
                </a:cubicBezTo>
                <a:close/>
                <a:moveTo>
                  <a:pt x="6914031" y="2799751"/>
                </a:moveTo>
                <a:cubicBezTo>
                  <a:pt x="6914031" y="2799751"/>
                  <a:pt x="6905109" y="2803281"/>
                  <a:pt x="6895979" y="2800784"/>
                </a:cubicBezTo>
                <a:cubicBezTo>
                  <a:pt x="6905214" y="2806293"/>
                  <a:pt x="6914346" y="2808790"/>
                  <a:pt x="6923372" y="2808273"/>
                </a:cubicBezTo>
                <a:cubicBezTo>
                  <a:pt x="6923268" y="2805261"/>
                  <a:pt x="6923162" y="2802248"/>
                  <a:pt x="6914031" y="2799751"/>
                </a:cubicBezTo>
                <a:close/>
                <a:moveTo>
                  <a:pt x="2203808" y="2799751"/>
                </a:moveTo>
                <a:cubicBezTo>
                  <a:pt x="2203808" y="2799751"/>
                  <a:pt x="2194886" y="2803281"/>
                  <a:pt x="2185756" y="2800784"/>
                </a:cubicBezTo>
                <a:cubicBezTo>
                  <a:pt x="2194990" y="2806293"/>
                  <a:pt x="2204122" y="2808790"/>
                  <a:pt x="2213149" y="2808273"/>
                </a:cubicBezTo>
                <a:cubicBezTo>
                  <a:pt x="2213044" y="2805261"/>
                  <a:pt x="2212939" y="2802248"/>
                  <a:pt x="2203808" y="2799751"/>
                </a:cubicBezTo>
                <a:close/>
                <a:moveTo>
                  <a:pt x="6981836" y="2799095"/>
                </a:moveTo>
                <a:cubicBezTo>
                  <a:pt x="6973563" y="2799567"/>
                  <a:pt x="6973657" y="2802278"/>
                  <a:pt x="6973657" y="2802278"/>
                </a:cubicBezTo>
                <a:cubicBezTo>
                  <a:pt x="6965478" y="2805462"/>
                  <a:pt x="6965572" y="2808174"/>
                  <a:pt x="6965667" y="2810885"/>
                </a:cubicBezTo>
                <a:cubicBezTo>
                  <a:pt x="6973941" y="2810412"/>
                  <a:pt x="6982119" y="2807227"/>
                  <a:pt x="6981930" y="2801805"/>
                </a:cubicBezTo>
                <a:cubicBezTo>
                  <a:pt x="6981930" y="2801805"/>
                  <a:pt x="6981836" y="2799095"/>
                  <a:pt x="6981836" y="2799095"/>
                </a:cubicBezTo>
                <a:close/>
                <a:moveTo>
                  <a:pt x="2271612" y="2799095"/>
                </a:moveTo>
                <a:cubicBezTo>
                  <a:pt x="2263339" y="2799567"/>
                  <a:pt x="2263433" y="2802278"/>
                  <a:pt x="2263433" y="2802278"/>
                </a:cubicBezTo>
                <a:cubicBezTo>
                  <a:pt x="2255254" y="2805462"/>
                  <a:pt x="2255349" y="2808174"/>
                  <a:pt x="2255443" y="2810885"/>
                </a:cubicBezTo>
                <a:cubicBezTo>
                  <a:pt x="2263717" y="2810412"/>
                  <a:pt x="2271895" y="2807227"/>
                  <a:pt x="2271706" y="2801805"/>
                </a:cubicBezTo>
                <a:cubicBezTo>
                  <a:pt x="2271706" y="2801805"/>
                  <a:pt x="2271612" y="2799095"/>
                  <a:pt x="2271612" y="2799095"/>
                </a:cubicBezTo>
                <a:close/>
                <a:moveTo>
                  <a:pt x="8603376" y="2792548"/>
                </a:moveTo>
                <a:cubicBezTo>
                  <a:pt x="8601663" y="2791773"/>
                  <a:pt x="8598534" y="2791337"/>
                  <a:pt x="8592870" y="2792692"/>
                </a:cubicBezTo>
                <a:cubicBezTo>
                  <a:pt x="8592870" y="2792692"/>
                  <a:pt x="8592870" y="2792692"/>
                  <a:pt x="8594059" y="2797143"/>
                </a:cubicBezTo>
                <a:cubicBezTo>
                  <a:pt x="8595249" y="2801595"/>
                  <a:pt x="8595249" y="2801595"/>
                  <a:pt x="8595249" y="2801595"/>
                </a:cubicBezTo>
                <a:cubicBezTo>
                  <a:pt x="8595249" y="2801595"/>
                  <a:pt x="8606577" y="2798886"/>
                  <a:pt x="8605387" y="2794435"/>
                </a:cubicBezTo>
                <a:cubicBezTo>
                  <a:pt x="8605387" y="2794435"/>
                  <a:pt x="8605089" y="2793322"/>
                  <a:pt x="8603376" y="2792548"/>
                </a:cubicBezTo>
                <a:close/>
                <a:moveTo>
                  <a:pt x="6880464" y="2788089"/>
                </a:moveTo>
                <a:cubicBezTo>
                  <a:pt x="6880376" y="2785578"/>
                  <a:pt x="6871350" y="2786095"/>
                  <a:pt x="6871438" y="2788605"/>
                </a:cubicBezTo>
                <a:cubicBezTo>
                  <a:pt x="6871438" y="2788605"/>
                  <a:pt x="6871525" y="2791115"/>
                  <a:pt x="6880551" y="2790600"/>
                </a:cubicBezTo>
                <a:cubicBezTo>
                  <a:pt x="6880464" y="2788089"/>
                  <a:pt x="6880464" y="2788089"/>
                  <a:pt x="6880464" y="2788089"/>
                </a:cubicBezTo>
                <a:close/>
                <a:moveTo>
                  <a:pt x="2170241" y="2788089"/>
                </a:moveTo>
                <a:cubicBezTo>
                  <a:pt x="2170153" y="2785578"/>
                  <a:pt x="2161126" y="2786095"/>
                  <a:pt x="2161214" y="2788605"/>
                </a:cubicBezTo>
                <a:cubicBezTo>
                  <a:pt x="2161214" y="2788605"/>
                  <a:pt x="2161301" y="2791115"/>
                  <a:pt x="2170327" y="2790600"/>
                </a:cubicBezTo>
                <a:cubicBezTo>
                  <a:pt x="2170241" y="2788089"/>
                  <a:pt x="2170241" y="2788089"/>
                  <a:pt x="2170241" y="2788089"/>
                </a:cubicBezTo>
                <a:close/>
                <a:moveTo>
                  <a:pt x="11260112" y="2785169"/>
                </a:moveTo>
                <a:cubicBezTo>
                  <a:pt x="11247755" y="2786023"/>
                  <a:pt x="11257324" y="2793467"/>
                  <a:pt x="11257324" y="2793467"/>
                </a:cubicBezTo>
                <a:cubicBezTo>
                  <a:pt x="11258719" y="2789318"/>
                  <a:pt x="11260112" y="2785169"/>
                  <a:pt x="11260112" y="2785169"/>
                </a:cubicBezTo>
                <a:close/>
                <a:moveTo>
                  <a:pt x="6880272" y="2782565"/>
                </a:moveTo>
                <a:cubicBezTo>
                  <a:pt x="6871244" y="2783082"/>
                  <a:pt x="6871244" y="2783082"/>
                  <a:pt x="6871244" y="2783082"/>
                </a:cubicBezTo>
                <a:cubicBezTo>
                  <a:pt x="6871244" y="2783082"/>
                  <a:pt x="6871244" y="2783082"/>
                  <a:pt x="6871350" y="2786095"/>
                </a:cubicBezTo>
                <a:cubicBezTo>
                  <a:pt x="6871350" y="2786095"/>
                  <a:pt x="6871350" y="2786095"/>
                  <a:pt x="6880376" y="2785578"/>
                </a:cubicBezTo>
                <a:cubicBezTo>
                  <a:pt x="6880272" y="2782565"/>
                  <a:pt x="6880272" y="2782565"/>
                  <a:pt x="6880272" y="2782565"/>
                </a:cubicBezTo>
                <a:close/>
                <a:moveTo>
                  <a:pt x="2170048" y="2782565"/>
                </a:moveTo>
                <a:cubicBezTo>
                  <a:pt x="2161021" y="2783082"/>
                  <a:pt x="2161021" y="2783082"/>
                  <a:pt x="2161021" y="2783082"/>
                </a:cubicBezTo>
                <a:cubicBezTo>
                  <a:pt x="2161021" y="2783082"/>
                  <a:pt x="2161021" y="2783082"/>
                  <a:pt x="2161126" y="2786095"/>
                </a:cubicBezTo>
                <a:cubicBezTo>
                  <a:pt x="2161126" y="2786095"/>
                  <a:pt x="2161126" y="2786095"/>
                  <a:pt x="2170153" y="2785578"/>
                </a:cubicBezTo>
                <a:cubicBezTo>
                  <a:pt x="2170048" y="2782565"/>
                  <a:pt x="2170048" y="2782565"/>
                  <a:pt x="2170048" y="2782565"/>
                </a:cubicBezTo>
                <a:close/>
                <a:moveTo>
                  <a:pt x="6989542" y="2782352"/>
                </a:moveTo>
                <a:cubicBezTo>
                  <a:pt x="6981268" y="2782826"/>
                  <a:pt x="6981362" y="2785537"/>
                  <a:pt x="6973090" y="2786010"/>
                </a:cubicBezTo>
                <a:cubicBezTo>
                  <a:pt x="6973279" y="2791433"/>
                  <a:pt x="6965004" y="2791907"/>
                  <a:pt x="6973374" y="2794145"/>
                </a:cubicBezTo>
                <a:cubicBezTo>
                  <a:pt x="6973374" y="2794145"/>
                  <a:pt x="6973374" y="2794145"/>
                  <a:pt x="6981645" y="2793671"/>
                </a:cubicBezTo>
                <a:cubicBezTo>
                  <a:pt x="6981645" y="2793671"/>
                  <a:pt x="6981740" y="2796382"/>
                  <a:pt x="6981740" y="2796382"/>
                </a:cubicBezTo>
                <a:cubicBezTo>
                  <a:pt x="6981740" y="2796382"/>
                  <a:pt x="6981740" y="2796382"/>
                  <a:pt x="6990014" y="2795908"/>
                </a:cubicBezTo>
                <a:cubicBezTo>
                  <a:pt x="6989920" y="2793198"/>
                  <a:pt x="6989920" y="2793198"/>
                  <a:pt x="6998194" y="2792724"/>
                </a:cubicBezTo>
                <a:cubicBezTo>
                  <a:pt x="6998006" y="2787302"/>
                  <a:pt x="6989636" y="2785064"/>
                  <a:pt x="6989542" y="2782352"/>
                </a:cubicBezTo>
                <a:close/>
                <a:moveTo>
                  <a:pt x="2279318" y="2782352"/>
                </a:moveTo>
                <a:cubicBezTo>
                  <a:pt x="2271044" y="2782826"/>
                  <a:pt x="2271138" y="2785537"/>
                  <a:pt x="2262866" y="2786010"/>
                </a:cubicBezTo>
                <a:cubicBezTo>
                  <a:pt x="2263055" y="2791433"/>
                  <a:pt x="2254780" y="2791907"/>
                  <a:pt x="2263150" y="2794145"/>
                </a:cubicBezTo>
                <a:cubicBezTo>
                  <a:pt x="2263150" y="2794145"/>
                  <a:pt x="2263150" y="2794145"/>
                  <a:pt x="2271422" y="2793671"/>
                </a:cubicBezTo>
                <a:cubicBezTo>
                  <a:pt x="2271422" y="2793671"/>
                  <a:pt x="2271516" y="2796382"/>
                  <a:pt x="2271516" y="2796382"/>
                </a:cubicBezTo>
                <a:cubicBezTo>
                  <a:pt x="2271516" y="2796382"/>
                  <a:pt x="2271516" y="2796382"/>
                  <a:pt x="2279790" y="2795908"/>
                </a:cubicBezTo>
                <a:cubicBezTo>
                  <a:pt x="2279697" y="2793198"/>
                  <a:pt x="2279697" y="2793198"/>
                  <a:pt x="2287971" y="2792724"/>
                </a:cubicBezTo>
                <a:cubicBezTo>
                  <a:pt x="2287782" y="2787302"/>
                  <a:pt x="2279413" y="2785064"/>
                  <a:pt x="2279318" y="2782352"/>
                </a:cubicBezTo>
                <a:close/>
                <a:moveTo>
                  <a:pt x="8582571" y="2782327"/>
                </a:moveTo>
                <a:cubicBezTo>
                  <a:pt x="8580509" y="2780254"/>
                  <a:pt x="8577422" y="2779966"/>
                  <a:pt x="8578453" y="2783824"/>
                </a:cubicBezTo>
                <a:lnTo>
                  <a:pt x="8583900" y="2785623"/>
                </a:lnTo>
                <a:lnTo>
                  <a:pt x="8584246" y="2786480"/>
                </a:lnTo>
                <a:cubicBezTo>
                  <a:pt x="8584118" y="2788115"/>
                  <a:pt x="8583088" y="2789899"/>
                  <a:pt x="8580514" y="2791541"/>
                </a:cubicBezTo>
                <a:cubicBezTo>
                  <a:pt x="8586693" y="2792116"/>
                  <a:pt x="8589010" y="2789510"/>
                  <a:pt x="8588366" y="2787098"/>
                </a:cubicBezTo>
                <a:lnTo>
                  <a:pt x="8583900" y="2785623"/>
                </a:lnTo>
                <a:close/>
                <a:moveTo>
                  <a:pt x="6372152" y="2778089"/>
                </a:moveTo>
                <a:cubicBezTo>
                  <a:pt x="6364537" y="2775841"/>
                  <a:pt x="6364630" y="2778519"/>
                  <a:pt x="6364630" y="2778519"/>
                </a:cubicBezTo>
                <a:cubicBezTo>
                  <a:pt x="6372246" y="2780767"/>
                  <a:pt x="6364724" y="2781197"/>
                  <a:pt x="6364817" y="2783875"/>
                </a:cubicBezTo>
                <a:cubicBezTo>
                  <a:pt x="6372340" y="2783445"/>
                  <a:pt x="6372340" y="2783445"/>
                  <a:pt x="6379862" y="2783015"/>
                </a:cubicBezTo>
                <a:cubicBezTo>
                  <a:pt x="6379768" y="2780337"/>
                  <a:pt x="6379675" y="2777658"/>
                  <a:pt x="6372152" y="2778089"/>
                </a:cubicBezTo>
                <a:close/>
                <a:moveTo>
                  <a:pt x="1661929" y="2778089"/>
                </a:moveTo>
                <a:cubicBezTo>
                  <a:pt x="1654314" y="2775841"/>
                  <a:pt x="1654406" y="2778519"/>
                  <a:pt x="1654406" y="2778519"/>
                </a:cubicBezTo>
                <a:cubicBezTo>
                  <a:pt x="1662022" y="2780767"/>
                  <a:pt x="1654500" y="2781197"/>
                  <a:pt x="1654594" y="2783875"/>
                </a:cubicBezTo>
                <a:cubicBezTo>
                  <a:pt x="1662116" y="2783445"/>
                  <a:pt x="1662116" y="2783445"/>
                  <a:pt x="1669638" y="2783015"/>
                </a:cubicBezTo>
                <a:cubicBezTo>
                  <a:pt x="1669544" y="2780337"/>
                  <a:pt x="1669451" y="2777658"/>
                  <a:pt x="1661929" y="2778089"/>
                </a:cubicBezTo>
                <a:close/>
                <a:moveTo>
                  <a:pt x="6421614" y="2770062"/>
                </a:moveTo>
                <a:cubicBezTo>
                  <a:pt x="6421614" y="2770062"/>
                  <a:pt x="6415510" y="2767895"/>
                  <a:pt x="6415597" y="2770406"/>
                </a:cubicBezTo>
                <a:cubicBezTo>
                  <a:pt x="6415597" y="2770406"/>
                  <a:pt x="6415684" y="2772916"/>
                  <a:pt x="6415684" y="2772916"/>
                </a:cubicBezTo>
                <a:cubicBezTo>
                  <a:pt x="6421702" y="2772572"/>
                  <a:pt x="6421702" y="2772572"/>
                  <a:pt x="6421614" y="2770062"/>
                </a:cubicBezTo>
                <a:close/>
                <a:moveTo>
                  <a:pt x="1711390" y="2770062"/>
                </a:moveTo>
                <a:cubicBezTo>
                  <a:pt x="1711390" y="2770062"/>
                  <a:pt x="1705286" y="2767895"/>
                  <a:pt x="1705373" y="2770406"/>
                </a:cubicBezTo>
                <a:cubicBezTo>
                  <a:pt x="1705373" y="2770406"/>
                  <a:pt x="1705460" y="2772916"/>
                  <a:pt x="1705460" y="2772916"/>
                </a:cubicBezTo>
                <a:cubicBezTo>
                  <a:pt x="1711478" y="2772572"/>
                  <a:pt x="1711478" y="2772572"/>
                  <a:pt x="1711390" y="2770062"/>
                </a:cubicBezTo>
                <a:close/>
                <a:moveTo>
                  <a:pt x="6786338" y="2768821"/>
                </a:moveTo>
                <a:cubicBezTo>
                  <a:pt x="6768380" y="2772532"/>
                  <a:pt x="6768660" y="2780564"/>
                  <a:pt x="6777871" y="2785404"/>
                </a:cubicBezTo>
                <a:cubicBezTo>
                  <a:pt x="6786805" y="2782211"/>
                  <a:pt x="6777685" y="2780048"/>
                  <a:pt x="6795832" y="2781694"/>
                </a:cubicBezTo>
                <a:cubicBezTo>
                  <a:pt x="6795738" y="2779015"/>
                  <a:pt x="6795738" y="2779015"/>
                  <a:pt x="6795738" y="2779015"/>
                </a:cubicBezTo>
                <a:cubicBezTo>
                  <a:pt x="6795738" y="2779015"/>
                  <a:pt x="6786712" y="2779532"/>
                  <a:pt x="6786712" y="2779532"/>
                </a:cubicBezTo>
                <a:cubicBezTo>
                  <a:pt x="6786525" y="2774177"/>
                  <a:pt x="6795552" y="2773660"/>
                  <a:pt x="6786338" y="2768821"/>
                </a:cubicBezTo>
                <a:close/>
                <a:moveTo>
                  <a:pt x="2076114" y="2768821"/>
                </a:moveTo>
                <a:cubicBezTo>
                  <a:pt x="2058157" y="2772532"/>
                  <a:pt x="2058436" y="2780564"/>
                  <a:pt x="2067648" y="2785404"/>
                </a:cubicBezTo>
                <a:cubicBezTo>
                  <a:pt x="2076582" y="2782211"/>
                  <a:pt x="2067461" y="2780048"/>
                  <a:pt x="2085608" y="2781694"/>
                </a:cubicBezTo>
                <a:cubicBezTo>
                  <a:pt x="2085514" y="2779015"/>
                  <a:pt x="2085514" y="2779015"/>
                  <a:pt x="2085514" y="2779015"/>
                </a:cubicBezTo>
                <a:cubicBezTo>
                  <a:pt x="2085514" y="2779015"/>
                  <a:pt x="2076488" y="2779532"/>
                  <a:pt x="2076488" y="2779532"/>
                </a:cubicBezTo>
                <a:cubicBezTo>
                  <a:pt x="2076301" y="2774177"/>
                  <a:pt x="2085328" y="2773660"/>
                  <a:pt x="2076114" y="2768821"/>
                </a:cubicBezTo>
                <a:close/>
                <a:moveTo>
                  <a:pt x="8607288" y="2763987"/>
                </a:moveTo>
                <a:cubicBezTo>
                  <a:pt x="8608346" y="2767943"/>
                  <a:pt x="8608346" y="2767943"/>
                  <a:pt x="8608346" y="2767943"/>
                </a:cubicBezTo>
                <a:cubicBezTo>
                  <a:pt x="8608346" y="2767943"/>
                  <a:pt x="8609403" y="2771901"/>
                  <a:pt x="8609403" y="2771901"/>
                </a:cubicBezTo>
                <a:cubicBezTo>
                  <a:pt x="8608346" y="2767943"/>
                  <a:pt x="8597850" y="2766243"/>
                  <a:pt x="8597850" y="2766243"/>
                </a:cubicBezTo>
                <a:cubicBezTo>
                  <a:pt x="8597850" y="2766243"/>
                  <a:pt x="8597850" y="2766243"/>
                  <a:pt x="8598908" y="2770200"/>
                </a:cubicBezTo>
                <a:cubicBezTo>
                  <a:pt x="8598908" y="2770200"/>
                  <a:pt x="8599965" y="2774157"/>
                  <a:pt x="8599965" y="2774157"/>
                </a:cubicBezTo>
                <a:cubicBezTo>
                  <a:pt x="8599965" y="2774157"/>
                  <a:pt x="8599965" y="2774157"/>
                  <a:pt x="8609403" y="2771901"/>
                </a:cubicBezTo>
                <a:cubicBezTo>
                  <a:pt x="8609403" y="2771901"/>
                  <a:pt x="8608346" y="2767943"/>
                  <a:pt x="8617784" y="2765686"/>
                </a:cubicBezTo>
                <a:cubicBezTo>
                  <a:pt x="8617784" y="2765686"/>
                  <a:pt x="8616727" y="2761730"/>
                  <a:pt x="8607288" y="2763987"/>
                </a:cubicBezTo>
                <a:close/>
                <a:moveTo>
                  <a:pt x="6971542" y="2763260"/>
                </a:moveTo>
                <a:cubicBezTo>
                  <a:pt x="6963270" y="2763733"/>
                  <a:pt x="6963270" y="2763733"/>
                  <a:pt x="6954996" y="2764206"/>
                </a:cubicBezTo>
                <a:cubicBezTo>
                  <a:pt x="6955188" y="2769729"/>
                  <a:pt x="6963558" y="2772018"/>
                  <a:pt x="6963558" y="2772018"/>
                </a:cubicBezTo>
                <a:cubicBezTo>
                  <a:pt x="6963558" y="2772018"/>
                  <a:pt x="6971831" y="2771544"/>
                  <a:pt x="6971831" y="2771544"/>
                </a:cubicBezTo>
                <a:cubicBezTo>
                  <a:pt x="6971831" y="2771544"/>
                  <a:pt x="6980106" y="2771071"/>
                  <a:pt x="6980201" y="2773833"/>
                </a:cubicBezTo>
                <a:cubicBezTo>
                  <a:pt x="6980201" y="2773833"/>
                  <a:pt x="6980106" y="2771071"/>
                  <a:pt x="6988381" y="2770597"/>
                </a:cubicBezTo>
                <a:cubicBezTo>
                  <a:pt x="6988381" y="2770597"/>
                  <a:pt x="6980106" y="2771071"/>
                  <a:pt x="6980106" y="2771071"/>
                </a:cubicBezTo>
                <a:cubicBezTo>
                  <a:pt x="6980106" y="2771071"/>
                  <a:pt x="6980009" y="2768309"/>
                  <a:pt x="6980009" y="2768309"/>
                </a:cubicBezTo>
                <a:cubicBezTo>
                  <a:pt x="6971735" y="2768783"/>
                  <a:pt x="6971639" y="2766022"/>
                  <a:pt x="6971542" y="2763260"/>
                </a:cubicBezTo>
                <a:close/>
                <a:moveTo>
                  <a:pt x="2261318" y="2763260"/>
                </a:moveTo>
                <a:cubicBezTo>
                  <a:pt x="2253046" y="2763733"/>
                  <a:pt x="2253046" y="2763733"/>
                  <a:pt x="2244772" y="2764206"/>
                </a:cubicBezTo>
                <a:cubicBezTo>
                  <a:pt x="2244965" y="2769729"/>
                  <a:pt x="2253334" y="2772018"/>
                  <a:pt x="2253334" y="2772018"/>
                </a:cubicBezTo>
                <a:cubicBezTo>
                  <a:pt x="2253334" y="2772018"/>
                  <a:pt x="2261607" y="2771544"/>
                  <a:pt x="2261607" y="2771544"/>
                </a:cubicBezTo>
                <a:cubicBezTo>
                  <a:pt x="2261607" y="2771544"/>
                  <a:pt x="2269882" y="2771071"/>
                  <a:pt x="2269978" y="2773833"/>
                </a:cubicBezTo>
                <a:cubicBezTo>
                  <a:pt x="2269978" y="2773833"/>
                  <a:pt x="2269882" y="2771071"/>
                  <a:pt x="2278157" y="2770597"/>
                </a:cubicBezTo>
                <a:cubicBezTo>
                  <a:pt x="2278157" y="2770597"/>
                  <a:pt x="2269882" y="2771071"/>
                  <a:pt x="2269882" y="2771071"/>
                </a:cubicBezTo>
                <a:cubicBezTo>
                  <a:pt x="2269882" y="2771071"/>
                  <a:pt x="2269785" y="2768309"/>
                  <a:pt x="2269785" y="2768309"/>
                </a:cubicBezTo>
                <a:cubicBezTo>
                  <a:pt x="2261512" y="2768783"/>
                  <a:pt x="2261415" y="2766022"/>
                  <a:pt x="2261318" y="2763260"/>
                </a:cubicBezTo>
                <a:close/>
                <a:moveTo>
                  <a:pt x="11338976" y="2754061"/>
                </a:moveTo>
                <a:cubicBezTo>
                  <a:pt x="11337659" y="2757980"/>
                  <a:pt x="11322744" y="2766437"/>
                  <a:pt x="11320111" y="2774274"/>
                </a:cubicBezTo>
                <a:cubicBezTo>
                  <a:pt x="11322854" y="2775098"/>
                  <a:pt x="11325842" y="2775187"/>
                  <a:pt x="11328672" y="2774622"/>
                </a:cubicBezTo>
                <a:cubicBezTo>
                  <a:pt x="11331503" y="2774058"/>
                  <a:pt x="11334175" y="2772840"/>
                  <a:pt x="11336285" y="2771048"/>
                </a:cubicBezTo>
                <a:cubicBezTo>
                  <a:pt x="11340509" y="2767464"/>
                  <a:pt x="11342484" y="2761587"/>
                  <a:pt x="11338976" y="2754061"/>
                </a:cubicBezTo>
                <a:close/>
                <a:moveTo>
                  <a:pt x="6776718" y="2752267"/>
                </a:moveTo>
                <a:cubicBezTo>
                  <a:pt x="6767796" y="2755796"/>
                  <a:pt x="6767796" y="2755796"/>
                  <a:pt x="6767796" y="2755796"/>
                </a:cubicBezTo>
                <a:cubicBezTo>
                  <a:pt x="6767796" y="2755796"/>
                  <a:pt x="6767796" y="2755796"/>
                  <a:pt x="6767901" y="2758808"/>
                </a:cubicBezTo>
                <a:cubicBezTo>
                  <a:pt x="6767901" y="2758808"/>
                  <a:pt x="6767901" y="2758808"/>
                  <a:pt x="6776929" y="2758292"/>
                </a:cubicBezTo>
                <a:cubicBezTo>
                  <a:pt x="6776823" y="2755280"/>
                  <a:pt x="6776823" y="2755280"/>
                  <a:pt x="6776823" y="2755280"/>
                </a:cubicBezTo>
                <a:cubicBezTo>
                  <a:pt x="6776718" y="2752267"/>
                  <a:pt x="6776718" y="2752267"/>
                  <a:pt x="6776718" y="2752267"/>
                </a:cubicBezTo>
                <a:close/>
                <a:moveTo>
                  <a:pt x="2066495" y="2752267"/>
                </a:moveTo>
                <a:cubicBezTo>
                  <a:pt x="2057573" y="2755796"/>
                  <a:pt x="2057573" y="2755796"/>
                  <a:pt x="2057573" y="2755796"/>
                </a:cubicBezTo>
                <a:cubicBezTo>
                  <a:pt x="2057573" y="2755796"/>
                  <a:pt x="2057573" y="2755796"/>
                  <a:pt x="2057677" y="2758808"/>
                </a:cubicBezTo>
                <a:cubicBezTo>
                  <a:pt x="2057677" y="2758808"/>
                  <a:pt x="2057677" y="2758808"/>
                  <a:pt x="2066705" y="2758292"/>
                </a:cubicBezTo>
                <a:cubicBezTo>
                  <a:pt x="2066599" y="2755280"/>
                  <a:pt x="2066599" y="2755280"/>
                  <a:pt x="2066599" y="2755280"/>
                </a:cubicBezTo>
                <a:cubicBezTo>
                  <a:pt x="2066495" y="2752267"/>
                  <a:pt x="2066495" y="2752267"/>
                  <a:pt x="2066495" y="2752267"/>
                </a:cubicBezTo>
                <a:close/>
                <a:moveTo>
                  <a:pt x="8625673" y="2750118"/>
                </a:moveTo>
                <a:cubicBezTo>
                  <a:pt x="8615537" y="2757277"/>
                  <a:pt x="8614347" y="2752826"/>
                  <a:pt x="8614347" y="2752826"/>
                </a:cubicBezTo>
                <a:cubicBezTo>
                  <a:pt x="8615537" y="2757277"/>
                  <a:pt x="8616132" y="2759504"/>
                  <a:pt x="8617845" y="2760277"/>
                </a:cubicBezTo>
                <a:cubicBezTo>
                  <a:pt x="8618702" y="2760665"/>
                  <a:pt x="8619838" y="2760689"/>
                  <a:pt x="8621467" y="2760447"/>
                </a:cubicBezTo>
                <a:cubicBezTo>
                  <a:pt x="8623098" y="2760206"/>
                  <a:pt x="8625222" y="2759698"/>
                  <a:pt x="8628053" y="2759021"/>
                </a:cubicBezTo>
                <a:cubicBezTo>
                  <a:pt x="8628053" y="2759021"/>
                  <a:pt x="8626863" y="2754569"/>
                  <a:pt x="8625673" y="2750118"/>
                </a:cubicBezTo>
                <a:close/>
                <a:moveTo>
                  <a:pt x="8593489" y="2749919"/>
                </a:moveTo>
                <a:cubicBezTo>
                  <a:pt x="8593489" y="2749919"/>
                  <a:pt x="8593489" y="2749919"/>
                  <a:pt x="8582164" y="2752628"/>
                </a:cubicBezTo>
                <a:cubicBezTo>
                  <a:pt x="8583221" y="2756584"/>
                  <a:pt x="8584277" y="2760541"/>
                  <a:pt x="8584277" y="2760541"/>
                </a:cubicBezTo>
                <a:cubicBezTo>
                  <a:pt x="8585336" y="2764498"/>
                  <a:pt x="8585336" y="2764498"/>
                  <a:pt x="8585336" y="2764498"/>
                </a:cubicBezTo>
                <a:cubicBezTo>
                  <a:pt x="8595605" y="2757833"/>
                  <a:pt x="8594548" y="2753875"/>
                  <a:pt x="8593489" y="2749919"/>
                </a:cubicBezTo>
                <a:close/>
                <a:moveTo>
                  <a:pt x="11264884" y="2748024"/>
                </a:moveTo>
                <a:cubicBezTo>
                  <a:pt x="11266642" y="2746974"/>
                  <a:pt x="11269514" y="2746785"/>
                  <a:pt x="11274618" y="2748319"/>
                </a:cubicBezTo>
                <a:cubicBezTo>
                  <a:pt x="11274618" y="2748319"/>
                  <a:pt x="11273333" y="2752143"/>
                  <a:pt x="11273333" y="2752143"/>
                </a:cubicBezTo>
                <a:cubicBezTo>
                  <a:pt x="11273333" y="2752143"/>
                  <a:pt x="11272047" y="2755967"/>
                  <a:pt x="11272047" y="2755967"/>
                </a:cubicBezTo>
                <a:cubicBezTo>
                  <a:pt x="11261841" y="2752899"/>
                  <a:pt x="11261841" y="2752899"/>
                  <a:pt x="11261841" y="2752899"/>
                </a:cubicBezTo>
                <a:cubicBezTo>
                  <a:pt x="11262483" y="2750987"/>
                  <a:pt x="11263126" y="2749075"/>
                  <a:pt x="11264884" y="2748024"/>
                </a:cubicBezTo>
                <a:close/>
                <a:moveTo>
                  <a:pt x="6979296" y="2740681"/>
                </a:moveTo>
                <a:cubicBezTo>
                  <a:pt x="6971274" y="2741140"/>
                  <a:pt x="6963251" y="2741600"/>
                  <a:pt x="6963251" y="2741600"/>
                </a:cubicBezTo>
                <a:cubicBezTo>
                  <a:pt x="6963345" y="2744277"/>
                  <a:pt x="6963345" y="2744277"/>
                  <a:pt x="6963439" y="2746955"/>
                </a:cubicBezTo>
                <a:cubicBezTo>
                  <a:pt x="6963439" y="2746955"/>
                  <a:pt x="6979483" y="2746037"/>
                  <a:pt x="6979577" y="2748715"/>
                </a:cubicBezTo>
                <a:cubicBezTo>
                  <a:pt x="6983542" y="2747146"/>
                  <a:pt x="6983496" y="2745807"/>
                  <a:pt x="6982446" y="2744525"/>
                </a:cubicBezTo>
                <a:cubicBezTo>
                  <a:pt x="6981397" y="2743244"/>
                  <a:pt x="6979343" y="2742020"/>
                  <a:pt x="6979296" y="2740681"/>
                </a:cubicBezTo>
                <a:close/>
                <a:moveTo>
                  <a:pt x="2269072" y="2740681"/>
                </a:moveTo>
                <a:cubicBezTo>
                  <a:pt x="2261050" y="2741140"/>
                  <a:pt x="2253027" y="2741600"/>
                  <a:pt x="2253027" y="2741600"/>
                </a:cubicBezTo>
                <a:cubicBezTo>
                  <a:pt x="2253121" y="2744277"/>
                  <a:pt x="2253121" y="2744277"/>
                  <a:pt x="2253215" y="2746955"/>
                </a:cubicBezTo>
                <a:cubicBezTo>
                  <a:pt x="2253215" y="2746955"/>
                  <a:pt x="2269260" y="2746037"/>
                  <a:pt x="2269353" y="2748715"/>
                </a:cubicBezTo>
                <a:cubicBezTo>
                  <a:pt x="2273319" y="2747146"/>
                  <a:pt x="2273272" y="2745807"/>
                  <a:pt x="2272223" y="2744525"/>
                </a:cubicBezTo>
                <a:cubicBezTo>
                  <a:pt x="2271173" y="2743244"/>
                  <a:pt x="2269119" y="2742020"/>
                  <a:pt x="2269072" y="2740681"/>
                </a:cubicBezTo>
                <a:close/>
                <a:moveTo>
                  <a:pt x="6345205" y="2740129"/>
                </a:moveTo>
                <a:cubicBezTo>
                  <a:pt x="6340178" y="2740070"/>
                  <a:pt x="6334185" y="2741105"/>
                  <a:pt x="6330270" y="2744096"/>
                </a:cubicBezTo>
                <a:cubicBezTo>
                  <a:pt x="6330367" y="2746857"/>
                  <a:pt x="6330367" y="2746857"/>
                  <a:pt x="6338485" y="2749159"/>
                </a:cubicBezTo>
                <a:cubicBezTo>
                  <a:pt x="6346507" y="2748701"/>
                  <a:pt x="6346219" y="2740416"/>
                  <a:pt x="6354339" y="2742719"/>
                </a:cubicBezTo>
                <a:cubicBezTo>
                  <a:pt x="6354291" y="2741339"/>
                  <a:pt x="6350232" y="2740187"/>
                  <a:pt x="6345205" y="2740129"/>
                </a:cubicBezTo>
                <a:close/>
                <a:moveTo>
                  <a:pt x="1634981" y="2740129"/>
                </a:moveTo>
                <a:cubicBezTo>
                  <a:pt x="1629955" y="2740070"/>
                  <a:pt x="1623961" y="2741105"/>
                  <a:pt x="1620046" y="2744096"/>
                </a:cubicBezTo>
                <a:cubicBezTo>
                  <a:pt x="1620143" y="2746857"/>
                  <a:pt x="1620143" y="2746857"/>
                  <a:pt x="1628261" y="2749159"/>
                </a:cubicBezTo>
                <a:cubicBezTo>
                  <a:pt x="1636283" y="2748701"/>
                  <a:pt x="1635995" y="2740416"/>
                  <a:pt x="1644115" y="2742719"/>
                </a:cubicBezTo>
                <a:cubicBezTo>
                  <a:pt x="1644067" y="2741339"/>
                  <a:pt x="1640008" y="2740187"/>
                  <a:pt x="1634981" y="2740129"/>
                </a:cubicBezTo>
                <a:close/>
                <a:moveTo>
                  <a:pt x="8712993" y="2738714"/>
                </a:moveTo>
                <a:cubicBezTo>
                  <a:pt x="8714084" y="2742795"/>
                  <a:pt x="8706825" y="2753213"/>
                  <a:pt x="8707917" y="2757294"/>
                </a:cubicBezTo>
                <a:cubicBezTo>
                  <a:pt x="8717355" y="2755037"/>
                  <a:pt x="8716264" y="2750956"/>
                  <a:pt x="8726793" y="2752780"/>
                </a:cubicBezTo>
                <a:cubicBezTo>
                  <a:pt x="8725702" y="2748700"/>
                  <a:pt x="8724612" y="2744618"/>
                  <a:pt x="8724612" y="2744618"/>
                </a:cubicBezTo>
                <a:cubicBezTo>
                  <a:pt x="8722431" y="2736457"/>
                  <a:pt x="8715174" y="2746875"/>
                  <a:pt x="8712993" y="2738714"/>
                </a:cubicBezTo>
                <a:close/>
                <a:moveTo>
                  <a:pt x="6226630" y="2736961"/>
                </a:moveTo>
                <a:cubicBezTo>
                  <a:pt x="6227200" y="2738828"/>
                  <a:pt x="6228263" y="2739909"/>
                  <a:pt x="6229980" y="2740125"/>
                </a:cubicBezTo>
                <a:cubicBezTo>
                  <a:pt x="6231695" y="2740342"/>
                  <a:pt x="6234064" y="2739694"/>
                  <a:pt x="6237245" y="2738101"/>
                </a:cubicBezTo>
                <a:cubicBezTo>
                  <a:pt x="6237379" y="2733733"/>
                  <a:pt x="6232992" y="2733778"/>
                  <a:pt x="6226630" y="2736961"/>
                </a:cubicBezTo>
                <a:close/>
                <a:moveTo>
                  <a:pt x="1516406" y="2736961"/>
                </a:moveTo>
                <a:cubicBezTo>
                  <a:pt x="1516976" y="2738828"/>
                  <a:pt x="1518039" y="2739909"/>
                  <a:pt x="1519756" y="2740125"/>
                </a:cubicBezTo>
                <a:cubicBezTo>
                  <a:pt x="1521471" y="2740342"/>
                  <a:pt x="1523840" y="2739694"/>
                  <a:pt x="1527022" y="2738101"/>
                </a:cubicBezTo>
                <a:cubicBezTo>
                  <a:pt x="1527156" y="2733733"/>
                  <a:pt x="1522768" y="2733778"/>
                  <a:pt x="1516406" y="2736961"/>
                </a:cubicBezTo>
                <a:close/>
                <a:moveTo>
                  <a:pt x="8702367" y="2736518"/>
                </a:moveTo>
                <a:cubicBezTo>
                  <a:pt x="8691040" y="2739226"/>
                  <a:pt x="8691040" y="2739226"/>
                  <a:pt x="8691040" y="2739226"/>
                </a:cubicBezTo>
                <a:cubicBezTo>
                  <a:pt x="8692230" y="2743679"/>
                  <a:pt x="8692230" y="2743679"/>
                  <a:pt x="8692230" y="2743679"/>
                </a:cubicBezTo>
                <a:cubicBezTo>
                  <a:pt x="8703556" y="2740970"/>
                  <a:pt x="8703556" y="2740970"/>
                  <a:pt x="8703556" y="2740970"/>
                </a:cubicBezTo>
                <a:cubicBezTo>
                  <a:pt x="8703556" y="2740970"/>
                  <a:pt x="8702367" y="2736518"/>
                  <a:pt x="8702367" y="2736518"/>
                </a:cubicBezTo>
                <a:close/>
                <a:moveTo>
                  <a:pt x="8609985" y="2736504"/>
                </a:moveTo>
                <a:cubicBezTo>
                  <a:pt x="8609985" y="2736504"/>
                  <a:pt x="8602435" y="2738309"/>
                  <a:pt x="8602435" y="2738309"/>
                </a:cubicBezTo>
                <a:cubicBezTo>
                  <a:pt x="8602435" y="2738309"/>
                  <a:pt x="8602435" y="2738309"/>
                  <a:pt x="8603625" y="2742761"/>
                </a:cubicBezTo>
                <a:cubicBezTo>
                  <a:pt x="8603625" y="2742761"/>
                  <a:pt x="8611174" y="2740956"/>
                  <a:pt x="8611174" y="2740956"/>
                </a:cubicBezTo>
                <a:cubicBezTo>
                  <a:pt x="8609985" y="2736504"/>
                  <a:pt x="8609985" y="2736504"/>
                  <a:pt x="8609985" y="2736504"/>
                </a:cubicBezTo>
                <a:close/>
                <a:moveTo>
                  <a:pt x="7953992" y="2734474"/>
                </a:moveTo>
                <a:lnTo>
                  <a:pt x="7957222" y="2736768"/>
                </a:lnTo>
                <a:cubicBezTo>
                  <a:pt x="7958280" y="2739049"/>
                  <a:pt x="7957545" y="2742225"/>
                  <a:pt x="7960744" y="2745040"/>
                </a:cubicBezTo>
                <a:lnTo>
                  <a:pt x="7963970" y="2746486"/>
                </a:lnTo>
                <a:lnTo>
                  <a:pt x="7962972" y="2753934"/>
                </a:lnTo>
                <a:cubicBezTo>
                  <a:pt x="7961501" y="2759657"/>
                  <a:pt x="7959480" y="2765359"/>
                  <a:pt x="7957445" y="2770533"/>
                </a:cubicBezTo>
                <a:cubicBezTo>
                  <a:pt x="7965115" y="2770861"/>
                  <a:pt x="7968418" y="2793559"/>
                  <a:pt x="7961701" y="2796092"/>
                </a:cubicBezTo>
                <a:cubicBezTo>
                  <a:pt x="7960741" y="2796453"/>
                  <a:pt x="7959577" y="2796403"/>
                  <a:pt x="7958191" y="2795819"/>
                </a:cubicBezTo>
                <a:cubicBezTo>
                  <a:pt x="7951556" y="2793430"/>
                  <a:pt x="7955565" y="2780975"/>
                  <a:pt x="7955253" y="2770439"/>
                </a:cubicBezTo>
                <a:close/>
                <a:moveTo>
                  <a:pt x="3243768" y="2734474"/>
                </a:moveTo>
                <a:lnTo>
                  <a:pt x="3246998" y="2736768"/>
                </a:lnTo>
                <a:cubicBezTo>
                  <a:pt x="3248056" y="2739049"/>
                  <a:pt x="3247322" y="2742225"/>
                  <a:pt x="3250520" y="2745040"/>
                </a:cubicBezTo>
                <a:lnTo>
                  <a:pt x="3253746" y="2746486"/>
                </a:lnTo>
                <a:lnTo>
                  <a:pt x="3252749" y="2753934"/>
                </a:lnTo>
                <a:cubicBezTo>
                  <a:pt x="3251277" y="2759657"/>
                  <a:pt x="3249256" y="2765359"/>
                  <a:pt x="3247221" y="2770533"/>
                </a:cubicBezTo>
                <a:cubicBezTo>
                  <a:pt x="3254891" y="2770861"/>
                  <a:pt x="3258195" y="2793559"/>
                  <a:pt x="3251477" y="2796092"/>
                </a:cubicBezTo>
                <a:cubicBezTo>
                  <a:pt x="3250517" y="2796453"/>
                  <a:pt x="3249354" y="2796403"/>
                  <a:pt x="3247968" y="2795819"/>
                </a:cubicBezTo>
                <a:cubicBezTo>
                  <a:pt x="3241332" y="2793430"/>
                  <a:pt x="3245341" y="2780975"/>
                  <a:pt x="3245029" y="2770439"/>
                </a:cubicBezTo>
                <a:close/>
                <a:moveTo>
                  <a:pt x="11296806" y="2734346"/>
                </a:moveTo>
                <a:cubicBezTo>
                  <a:pt x="11294912" y="2735490"/>
                  <a:pt x="11294215" y="2737564"/>
                  <a:pt x="11299698" y="2739212"/>
                </a:cubicBezTo>
                <a:cubicBezTo>
                  <a:pt x="11299698" y="2739212"/>
                  <a:pt x="11301092" y="2735063"/>
                  <a:pt x="11301092" y="2735063"/>
                </a:cubicBezTo>
                <a:cubicBezTo>
                  <a:pt x="11301789" y="2732989"/>
                  <a:pt x="11298699" y="2733202"/>
                  <a:pt x="11296806" y="2734346"/>
                </a:cubicBezTo>
                <a:close/>
                <a:moveTo>
                  <a:pt x="6971997" y="2733048"/>
                </a:moveTo>
                <a:cubicBezTo>
                  <a:pt x="6971997" y="2733048"/>
                  <a:pt x="6971997" y="2733048"/>
                  <a:pt x="6972101" y="2736062"/>
                </a:cubicBezTo>
                <a:cubicBezTo>
                  <a:pt x="6975109" y="2735890"/>
                  <a:pt x="6975109" y="2735890"/>
                  <a:pt x="6974344" y="2735556"/>
                </a:cubicBezTo>
                <a:cubicBezTo>
                  <a:pt x="6973580" y="2735223"/>
                  <a:pt x="6972049" y="2734556"/>
                  <a:pt x="6971997" y="2733048"/>
                </a:cubicBezTo>
                <a:close/>
                <a:moveTo>
                  <a:pt x="2261773" y="2733048"/>
                </a:moveTo>
                <a:cubicBezTo>
                  <a:pt x="2261773" y="2733048"/>
                  <a:pt x="2261773" y="2733048"/>
                  <a:pt x="2261877" y="2736062"/>
                </a:cubicBezTo>
                <a:cubicBezTo>
                  <a:pt x="2264885" y="2735890"/>
                  <a:pt x="2264885" y="2735890"/>
                  <a:pt x="2264121" y="2735556"/>
                </a:cubicBezTo>
                <a:cubicBezTo>
                  <a:pt x="2263356" y="2735223"/>
                  <a:pt x="2261825" y="2734556"/>
                  <a:pt x="2261773" y="2733048"/>
                </a:cubicBezTo>
                <a:close/>
                <a:moveTo>
                  <a:pt x="6481177" y="2729931"/>
                </a:moveTo>
                <a:cubicBezTo>
                  <a:pt x="6472484" y="2730429"/>
                  <a:pt x="6472677" y="2735951"/>
                  <a:pt x="6463985" y="2736449"/>
                </a:cubicBezTo>
                <a:cubicBezTo>
                  <a:pt x="6463890" y="2733687"/>
                  <a:pt x="6446699" y="2740204"/>
                  <a:pt x="6446602" y="2737442"/>
                </a:cubicBezTo>
                <a:cubicBezTo>
                  <a:pt x="6438103" y="2743463"/>
                  <a:pt x="6420721" y="2744457"/>
                  <a:pt x="6420914" y="2749979"/>
                </a:cubicBezTo>
                <a:cubicBezTo>
                  <a:pt x="6425308" y="2751111"/>
                  <a:pt x="6429701" y="2752244"/>
                  <a:pt x="6434071" y="2752685"/>
                </a:cubicBezTo>
                <a:cubicBezTo>
                  <a:pt x="6438442" y="2753126"/>
                  <a:pt x="6442787" y="2752878"/>
                  <a:pt x="6447085" y="2751249"/>
                </a:cubicBezTo>
                <a:cubicBezTo>
                  <a:pt x="6446988" y="2748487"/>
                  <a:pt x="6438393" y="2751747"/>
                  <a:pt x="6438296" y="2748985"/>
                </a:cubicBezTo>
                <a:cubicBezTo>
                  <a:pt x="6446795" y="2742966"/>
                  <a:pt x="6481563" y="2740977"/>
                  <a:pt x="6498849" y="2737221"/>
                </a:cubicBezTo>
                <a:cubicBezTo>
                  <a:pt x="6490062" y="2734957"/>
                  <a:pt x="6489868" y="2729435"/>
                  <a:pt x="6481177" y="2729931"/>
                </a:cubicBezTo>
                <a:close/>
                <a:moveTo>
                  <a:pt x="1770954" y="2729931"/>
                </a:moveTo>
                <a:cubicBezTo>
                  <a:pt x="1762260" y="2730429"/>
                  <a:pt x="1762453" y="2735951"/>
                  <a:pt x="1753762" y="2736449"/>
                </a:cubicBezTo>
                <a:cubicBezTo>
                  <a:pt x="1753666" y="2733687"/>
                  <a:pt x="1736475" y="2740204"/>
                  <a:pt x="1736378" y="2737442"/>
                </a:cubicBezTo>
                <a:cubicBezTo>
                  <a:pt x="1727880" y="2743463"/>
                  <a:pt x="1710497" y="2744457"/>
                  <a:pt x="1710690" y="2749979"/>
                </a:cubicBezTo>
                <a:cubicBezTo>
                  <a:pt x="1715084" y="2751111"/>
                  <a:pt x="1719478" y="2752244"/>
                  <a:pt x="1723847" y="2752685"/>
                </a:cubicBezTo>
                <a:cubicBezTo>
                  <a:pt x="1728218" y="2753126"/>
                  <a:pt x="1732563" y="2752878"/>
                  <a:pt x="1736861" y="2751249"/>
                </a:cubicBezTo>
                <a:cubicBezTo>
                  <a:pt x="1736764" y="2748487"/>
                  <a:pt x="1728170" y="2751747"/>
                  <a:pt x="1728072" y="2748985"/>
                </a:cubicBezTo>
                <a:cubicBezTo>
                  <a:pt x="1736571" y="2742966"/>
                  <a:pt x="1771339" y="2740977"/>
                  <a:pt x="1788625" y="2737221"/>
                </a:cubicBezTo>
                <a:cubicBezTo>
                  <a:pt x="1779838" y="2734957"/>
                  <a:pt x="1779645" y="2729435"/>
                  <a:pt x="1770954" y="2729931"/>
                </a:cubicBezTo>
                <a:close/>
                <a:moveTo>
                  <a:pt x="8720252" y="2728296"/>
                </a:moveTo>
                <a:cubicBezTo>
                  <a:pt x="8721070" y="2731357"/>
                  <a:pt x="8715517" y="2735942"/>
                  <a:pt x="8717468" y="2736898"/>
                </a:cubicBezTo>
                <a:cubicBezTo>
                  <a:pt x="8718117" y="2737218"/>
                  <a:pt x="8719603" y="2737135"/>
                  <a:pt x="8722435" y="2736458"/>
                </a:cubicBezTo>
                <a:close/>
                <a:moveTo>
                  <a:pt x="8479804" y="2727214"/>
                </a:moveTo>
                <a:lnTo>
                  <a:pt x="8479804" y="2745819"/>
                </a:lnTo>
                <a:lnTo>
                  <a:pt x="8480927" y="2750019"/>
                </a:lnTo>
                <a:lnTo>
                  <a:pt x="8479804" y="2748762"/>
                </a:lnTo>
                <a:lnTo>
                  <a:pt x="8479804" y="2750016"/>
                </a:lnTo>
                <a:lnTo>
                  <a:pt x="8480927" y="2750019"/>
                </a:lnTo>
                <a:cubicBezTo>
                  <a:pt x="8480927" y="2750019"/>
                  <a:pt x="8491509" y="2747489"/>
                  <a:pt x="8491509" y="2747489"/>
                </a:cubicBezTo>
                <a:cubicBezTo>
                  <a:pt x="8490412" y="2743385"/>
                  <a:pt x="8490412" y="2743385"/>
                  <a:pt x="8499898" y="2736751"/>
                </a:cubicBezTo>
                <a:cubicBezTo>
                  <a:pt x="8498802" y="2732647"/>
                  <a:pt x="8488219" y="2735177"/>
                  <a:pt x="8489316" y="2739281"/>
                </a:cubicBezTo>
                <a:cubicBezTo>
                  <a:pt x="8484024" y="2740547"/>
                  <a:pt x="8482927" y="2736443"/>
                  <a:pt x="8481831" y="2732339"/>
                </a:cubicBezTo>
                <a:close/>
                <a:moveTo>
                  <a:pt x="6792717" y="2724857"/>
                </a:moveTo>
                <a:cubicBezTo>
                  <a:pt x="6787041" y="2724176"/>
                  <a:pt x="6780271" y="2724563"/>
                  <a:pt x="6775852" y="2727499"/>
                </a:cubicBezTo>
                <a:cubicBezTo>
                  <a:pt x="6775900" y="2728838"/>
                  <a:pt x="6780435" y="2729249"/>
                  <a:pt x="6786088" y="2729261"/>
                </a:cubicBezTo>
                <a:cubicBezTo>
                  <a:pt x="6791741" y="2729273"/>
                  <a:pt x="6798511" y="2728885"/>
                  <a:pt x="6803024" y="2728627"/>
                </a:cubicBezTo>
                <a:cubicBezTo>
                  <a:pt x="6802977" y="2727289"/>
                  <a:pt x="6798393" y="2725539"/>
                  <a:pt x="6792717" y="2724857"/>
                </a:cubicBezTo>
                <a:close/>
                <a:moveTo>
                  <a:pt x="2082493" y="2724857"/>
                </a:moveTo>
                <a:cubicBezTo>
                  <a:pt x="2076817" y="2724176"/>
                  <a:pt x="2070048" y="2724563"/>
                  <a:pt x="2065629" y="2727499"/>
                </a:cubicBezTo>
                <a:cubicBezTo>
                  <a:pt x="2065676" y="2728838"/>
                  <a:pt x="2070211" y="2729249"/>
                  <a:pt x="2075864" y="2729261"/>
                </a:cubicBezTo>
                <a:cubicBezTo>
                  <a:pt x="2081517" y="2729273"/>
                  <a:pt x="2088287" y="2728885"/>
                  <a:pt x="2092800" y="2728627"/>
                </a:cubicBezTo>
                <a:cubicBezTo>
                  <a:pt x="2092753" y="2727289"/>
                  <a:pt x="2088170" y="2725539"/>
                  <a:pt x="2082493" y="2724857"/>
                </a:cubicBezTo>
                <a:close/>
                <a:moveTo>
                  <a:pt x="5726653" y="2723822"/>
                </a:moveTo>
                <a:cubicBezTo>
                  <a:pt x="5725593" y="2724256"/>
                  <a:pt x="5724535" y="2724690"/>
                  <a:pt x="5723475" y="2725125"/>
                </a:cubicBezTo>
                <a:cubicBezTo>
                  <a:pt x="5723945" y="2727008"/>
                  <a:pt x="5724416" y="2728892"/>
                  <a:pt x="5724887" y="2730776"/>
                </a:cubicBezTo>
                <a:cubicBezTo>
                  <a:pt x="5725946" y="2730341"/>
                  <a:pt x="5727007" y="2729907"/>
                  <a:pt x="5728065" y="2729473"/>
                </a:cubicBezTo>
                <a:cubicBezTo>
                  <a:pt x="5727595" y="2727589"/>
                  <a:pt x="5727124" y="2725705"/>
                  <a:pt x="5726653" y="2723822"/>
                </a:cubicBezTo>
                <a:close/>
                <a:moveTo>
                  <a:pt x="1016429" y="2723822"/>
                </a:moveTo>
                <a:cubicBezTo>
                  <a:pt x="1015369" y="2724256"/>
                  <a:pt x="1014310" y="2724690"/>
                  <a:pt x="1013250" y="2725125"/>
                </a:cubicBezTo>
                <a:cubicBezTo>
                  <a:pt x="1013721" y="2727008"/>
                  <a:pt x="1014192" y="2728892"/>
                  <a:pt x="1014663" y="2730776"/>
                </a:cubicBezTo>
                <a:cubicBezTo>
                  <a:pt x="1015723" y="2730341"/>
                  <a:pt x="1016782" y="2729907"/>
                  <a:pt x="1017841" y="2729473"/>
                </a:cubicBezTo>
                <a:cubicBezTo>
                  <a:pt x="1017371" y="2727589"/>
                  <a:pt x="1016900" y="2725705"/>
                  <a:pt x="1016429" y="2723822"/>
                </a:cubicBezTo>
                <a:close/>
                <a:moveTo>
                  <a:pt x="11315340" y="2722598"/>
                </a:moveTo>
                <a:cubicBezTo>
                  <a:pt x="11315340" y="2722598"/>
                  <a:pt x="11314063" y="2726401"/>
                  <a:pt x="11304926" y="2723655"/>
                </a:cubicBezTo>
                <a:cubicBezTo>
                  <a:pt x="11303649" y="2727459"/>
                  <a:pt x="11312785" y="2730204"/>
                  <a:pt x="11310230" y="2737808"/>
                </a:cubicBezTo>
                <a:cubicBezTo>
                  <a:pt x="11310230" y="2737808"/>
                  <a:pt x="11299816" y="2738866"/>
                  <a:pt x="11299816" y="2738866"/>
                </a:cubicBezTo>
                <a:cubicBezTo>
                  <a:pt x="11299816" y="2738866"/>
                  <a:pt x="11298538" y="2742670"/>
                  <a:pt x="11298538" y="2742670"/>
                </a:cubicBezTo>
                <a:cubicBezTo>
                  <a:pt x="11297262" y="2746473"/>
                  <a:pt x="11295983" y="2750275"/>
                  <a:pt x="11303842" y="2756824"/>
                </a:cubicBezTo>
                <a:cubicBezTo>
                  <a:pt x="11293428" y="2757880"/>
                  <a:pt x="11293428" y="2757880"/>
                  <a:pt x="11293428" y="2757880"/>
                </a:cubicBezTo>
                <a:cubicBezTo>
                  <a:pt x="11292150" y="2761684"/>
                  <a:pt x="11290873" y="2765486"/>
                  <a:pt x="11290873" y="2765486"/>
                </a:cubicBezTo>
                <a:cubicBezTo>
                  <a:pt x="11289594" y="2769290"/>
                  <a:pt x="11289594" y="2769290"/>
                  <a:pt x="11288318" y="2773093"/>
                </a:cubicBezTo>
                <a:cubicBezTo>
                  <a:pt x="11288318" y="2773093"/>
                  <a:pt x="11288318" y="2773093"/>
                  <a:pt x="11297454" y="2775838"/>
                </a:cubicBezTo>
                <a:cubicBezTo>
                  <a:pt x="11287041" y="2776896"/>
                  <a:pt x="11296177" y="2779641"/>
                  <a:pt x="11294898" y="2783445"/>
                </a:cubicBezTo>
                <a:cubicBezTo>
                  <a:pt x="11294898" y="2783445"/>
                  <a:pt x="11297184" y="2784131"/>
                  <a:pt x="11299627" y="2784342"/>
                </a:cubicBezTo>
                <a:cubicBezTo>
                  <a:pt x="11302071" y="2784553"/>
                  <a:pt x="11304675" y="2784289"/>
                  <a:pt x="11305314" y="2782388"/>
                </a:cubicBezTo>
                <a:cubicBezTo>
                  <a:pt x="11306592" y="2778585"/>
                  <a:pt x="11307870" y="2774782"/>
                  <a:pt x="11309147" y="2770980"/>
                </a:cubicBezTo>
                <a:lnTo>
                  <a:pt x="11310424" y="2767177"/>
                </a:lnTo>
                <a:cubicBezTo>
                  <a:pt x="11310424" y="2767177"/>
                  <a:pt x="11310424" y="2767177"/>
                  <a:pt x="11300008" y="2768233"/>
                </a:cubicBezTo>
                <a:cubicBezTo>
                  <a:pt x="11301286" y="2764430"/>
                  <a:pt x="11301286" y="2764430"/>
                  <a:pt x="11301286" y="2764430"/>
                </a:cubicBezTo>
                <a:cubicBezTo>
                  <a:pt x="11301286" y="2764430"/>
                  <a:pt x="11301286" y="2764430"/>
                  <a:pt x="11302564" y="2760626"/>
                </a:cubicBezTo>
                <a:cubicBezTo>
                  <a:pt x="11302564" y="2760626"/>
                  <a:pt x="11302564" y="2760626"/>
                  <a:pt x="11303842" y="2756824"/>
                </a:cubicBezTo>
                <a:cubicBezTo>
                  <a:pt x="11303842" y="2756824"/>
                  <a:pt x="11303842" y="2756824"/>
                  <a:pt x="11314257" y="2755767"/>
                </a:cubicBezTo>
                <a:cubicBezTo>
                  <a:pt x="11306397" y="2749217"/>
                  <a:pt x="11307675" y="2745415"/>
                  <a:pt x="11308952" y="2741612"/>
                </a:cubicBezTo>
                <a:cubicBezTo>
                  <a:pt x="11308952" y="2741612"/>
                  <a:pt x="11308952" y="2741612"/>
                  <a:pt x="11310230" y="2737808"/>
                </a:cubicBezTo>
                <a:cubicBezTo>
                  <a:pt x="11312514" y="2738495"/>
                  <a:pt x="11314387" y="2738535"/>
                  <a:pt x="11315809" y="2738047"/>
                </a:cubicBezTo>
                <a:cubicBezTo>
                  <a:pt x="11320075" y="2736581"/>
                  <a:pt x="11320278" y="2730362"/>
                  <a:pt x="11315340" y="2722598"/>
                </a:cubicBezTo>
                <a:close/>
                <a:moveTo>
                  <a:pt x="8484833" y="2719064"/>
                </a:moveTo>
                <a:cubicBezTo>
                  <a:pt x="8484833" y="2719064"/>
                  <a:pt x="8485891" y="2723022"/>
                  <a:pt x="8485891" y="2723022"/>
                </a:cubicBezTo>
                <a:cubicBezTo>
                  <a:pt x="8485891" y="2723022"/>
                  <a:pt x="8493441" y="2721217"/>
                  <a:pt x="8494499" y="2725174"/>
                </a:cubicBezTo>
                <a:cubicBezTo>
                  <a:pt x="8494499" y="2725174"/>
                  <a:pt x="8488006" y="2730935"/>
                  <a:pt x="8488006" y="2730935"/>
                </a:cubicBezTo>
                <a:cubicBezTo>
                  <a:pt x="8488006" y="2730935"/>
                  <a:pt x="8495556" y="2729130"/>
                  <a:pt x="8495556" y="2729130"/>
                </a:cubicBezTo>
                <a:cubicBezTo>
                  <a:pt x="8495556" y="2729130"/>
                  <a:pt x="8494499" y="2725174"/>
                  <a:pt x="8494499" y="2725174"/>
                </a:cubicBezTo>
                <a:cubicBezTo>
                  <a:pt x="8493441" y="2721217"/>
                  <a:pt x="8493441" y="2721217"/>
                  <a:pt x="8484833" y="2719064"/>
                </a:cubicBezTo>
                <a:close/>
                <a:moveTo>
                  <a:pt x="6326928" y="2718504"/>
                </a:moveTo>
                <a:cubicBezTo>
                  <a:pt x="6326001" y="2718935"/>
                  <a:pt x="6324146" y="2719795"/>
                  <a:pt x="6320385" y="2720010"/>
                </a:cubicBezTo>
                <a:cubicBezTo>
                  <a:pt x="6320438" y="2721517"/>
                  <a:pt x="6322345" y="2722163"/>
                  <a:pt x="6325178" y="2722378"/>
                </a:cubicBezTo>
                <a:cubicBezTo>
                  <a:pt x="6328012" y="2722593"/>
                  <a:pt x="6331773" y="2722378"/>
                  <a:pt x="6335534" y="2722163"/>
                </a:cubicBezTo>
                <a:cubicBezTo>
                  <a:pt x="6335430" y="2719150"/>
                  <a:pt x="6328012" y="2722593"/>
                  <a:pt x="6327908" y="2719580"/>
                </a:cubicBezTo>
                <a:cubicBezTo>
                  <a:pt x="6327855" y="2718074"/>
                  <a:pt x="6327855" y="2718074"/>
                  <a:pt x="6326928" y="2718504"/>
                </a:cubicBezTo>
                <a:close/>
                <a:moveTo>
                  <a:pt x="1616704" y="2718504"/>
                </a:moveTo>
                <a:cubicBezTo>
                  <a:pt x="1615777" y="2718935"/>
                  <a:pt x="1613923" y="2719795"/>
                  <a:pt x="1610162" y="2720010"/>
                </a:cubicBezTo>
                <a:cubicBezTo>
                  <a:pt x="1610214" y="2721517"/>
                  <a:pt x="1612122" y="2722163"/>
                  <a:pt x="1614955" y="2722378"/>
                </a:cubicBezTo>
                <a:cubicBezTo>
                  <a:pt x="1617788" y="2722593"/>
                  <a:pt x="1621549" y="2722378"/>
                  <a:pt x="1625311" y="2722163"/>
                </a:cubicBezTo>
                <a:cubicBezTo>
                  <a:pt x="1625206" y="2719150"/>
                  <a:pt x="1617788" y="2722593"/>
                  <a:pt x="1617684" y="2719580"/>
                </a:cubicBezTo>
                <a:cubicBezTo>
                  <a:pt x="1617631" y="2718074"/>
                  <a:pt x="1617631" y="2718074"/>
                  <a:pt x="1616704" y="2718504"/>
                </a:cubicBezTo>
                <a:close/>
                <a:moveTo>
                  <a:pt x="8660855" y="2716449"/>
                </a:moveTo>
                <a:cubicBezTo>
                  <a:pt x="8661945" y="2720529"/>
                  <a:pt x="8663036" y="2724610"/>
                  <a:pt x="8651712" y="2727318"/>
                </a:cubicBezTo>
                <a:cubicBezTo>
                  <a:pt x="8651984" y="2728338"/>
                  <a:pt x="8652829" y="2728679"/>
                  <a:pt x="8653941" y="2728616"/>
                </a:cubicBezTo>
                <a:cubicBezTo>
                  <a:pt x="8655054" y="2728553"/>
                  <a:pt x="8656435" y="2728087"/>
                  <a:pt x="8657782" y="2727493"/>
                </a:cubicBezTo>
                <a:cubicBezTo>
                  <a:pt x="8660477" y="2726307"/>
                  <a:pt x="8663036" y="2724610"/>
                  <a:pt x="8663036" y="2724610"/>
                </a:cubicBezTo>
                <a:close/>
                <a:moveTo>
                  <a:pt x="6446852" y="2715796"/>
                </a:moveTo>
                <a:cubicBezTo>
                  <a:pt x="6446950" y="2718608"/>
                  <a:pt x="6437926" y="2719124"/>
                  <a:pt x="6438024" y="2721935"/>
                </a:cubicBezTo>
                <a:cubicBezTo>
                  <a:pt x="6438024" y="2721935"/>
                  <a:pt x="6438121" y="2724747"/>
                  <a:pt x="6438121" y="2724747"/>
                </a:cubicBezTo>
                <a:cubicBezTo>
                  <a:pt x="6438171" y="2726153"/>
                  <a:pt x="6440476" y="2727429"/>
                  <a:pt x="6443885" y="2727939"/>
                </a:cubicBezTo>
                <a:cubicBezTo>
                  <a:pt x="6447294" y="2728448"/>
                  <a:pt x="6451807" y="2728190"/>
                  <a:pt x="6456271" y="2726526"/>
                </a:cubicBezTo>
                <a:cubicBezTo>
                  <a:pt x="6447147" y="2724231"/>
                  <a:pt x="6455977" y="2718091"/>
                  <a:pt x="6446852" y="2715796"/>
                </a:cubicBezTo>
                <a:close/>
                <a:moveTo>
                  <a:pt x="1736628" y="2715796"/>
                </a:moveTo>
                <a:cubicBezTo>
                  <a:pt x="1736727" y="2718608"/>
                  <a:pt x="1727702" y="2719124"/>
                  <a:pt x="1727800" y="2721935"/>
                </a:cubicBezTo>
                <a:cubicBezTo>
                  <a:pt x="1727800" y="2721935"/>
                  <a:pt x="1727897" y="2724747"/>
                  <a:pt x="1727897" y="2724747"/>
                </a:cubicBezTo>
                <a:cubicBezTo>
                  <a:pt x="1727947" y="2726153"/>
                  <a:pt x="1730252" y="2727429"/>
                  <a:pt x="1733661" y="2727939"/>
                </a:cubicBezTo>
                <a:cubicBezTo>
                  <a:pt x="1737070" y="2728448"/>
                  <a:pt x="1741584" y="2728190"/>
                  <a:pt x="1746047" y="2726526"/>
                </a:cubicBezTo>
                <a:cubicBezTo>
                  <a:pt x="1736923" y="2724231"/>
                  <a:pt x="1745753" y="2718091"/>
                  <a:pt x="1736628" y="2715796"/>
                </a:cubicBezTo>
                <a:close/>
                <a:moveTo>
                  <a:pt x="6498069" y="2714878"/>
                </a:moveTo>
                <a:cubicBezTo>
                  <a:pt x="6489043" y="2715394"/>
                  <a:pt x="6489043" y="2715394"/>
                  <a:pt x="6489043" y="2715394"/>
                </a:cubicBezTo>
                <a:cubicBezTo>
                  <a:pt x="6489043" y="2715394"/>
                  <a:pt x="6480018" y="2715911"/>
                  <a:pt x="6480018" y="2715911"/>
                </a:cubicBezTo>
                <a:cubicBezTo>
                  <a:pt x="6480123" y="2718923"/>
                  <a:pt x="6480123" y="2718923"/>
                  <a:pt x="6480123" y="2718923"/>
                </a:cubicBezTo>
                <a:cubicBezTo>
                  <a:pt x="6480123" y="2718923"/>
                  <a:pt x="6480123" y="2718923"/>
                  <a:pt x="6489148" y="2718407"/>
                </a:cubicBezTo>
                <a:cubicBezTo>
                  <a:pt x="6498175" y="2717891"/>
                  <a:pt x="6498175" y="2717891"/>
                  <a:pt x="6498175" y="2717891"/>
                </a:cubicBezTo>
                <a:cubicBezTo>
                  <a:pt x="6498175" y="2717891"/>
                  <a:pt x="6498069" y="2714878"/>
                  <a:pt x="6498069" y="2714878"/>
                </a:cubicBezTo>
                <a:close/>
                <a:moveTo>
                  <a:pt x="1787845" y="2714878"/>
                </a:moveTo>
                <a:cubicBezTo>
                  <a:pt x="1778819" y="2715394"/>
                  <a:pt x="1778819" y="2715394"/>
                  <a:pt x="1778819" y="2715394"/>
                </a:cubicBezTo>
                <a:cubicBezTo>
                  <a:pt x="1778819" y="2715394"/>
                  <a:pt x="1769795" y="2715911"/>
                  <a:pt x="1769795" y="2715911"/>
                </a:cubicBezTo>
                <a:cubicBezTo>
                  <a:pt x="1769899" y="2718923"/>
                  <a:pt x="1769899" y="2718923"/>
                  <a:pt x="1769899" y="2718923"/>
                </a:cubicBezTo>
                <a:cubicBezTo>
                  <a:pt x="1769899" y="2718923"/>
                  <a:pt x="1769899" y="2718923"/>
                  <a:pt x="1778925" y="2718407"/>
                </a:cubicBezTo>
                <a:cubicBezTo>
                  <a:pt x="1787951" y="2717891"/>
                  <a:pt x="1787951" y="2717891"/>
                  <a:pt x="1787951" y="2717891"/>
                </a:cubicBezTo>
                <a:cubicBezTo>
                  <a:pt x="1787951" y="2717891"/>
                  <a:pt x="1787845" y="2714878"/>
                  <a:pt x="1787845" y="2714878"/>
                </a:cubicBezTo>
                <a:close/>
                <a:moveTo>
                  <a:pt x="6377340" y="2710716"/>
                </a:moveTo>
                <a:cubicBezTo>
                  <a:pt x="6377340" y="2710716"/>
                  <a:pt x="6377340" y="2710716"/>
                  <a:pt x="6371323" y="2711060"/>
                </a:cubicBezTo>
                <a:cubicBezTo>
                  <a:pt x="6371323" y="2711060"/>
                  <a:pt x="6371323" y="2711060"/>
                  <a:pt x="6371427" y="2714072"/>
                </a:cubicBezTo>
                <a:cubicBezTo>
                  <a:pt x="6377445" y="2713728"/>
                  <a:pt x="6377445" y="2713728"/>
                  <a:pt x="6377445" y="2713728"/>
                </a:cubicBezTo>
                <a:cubicBezTo>
                  <a:pt x="6377340" y="2710716"/>
                  <a:pt x="6377340" y="2710716"/>
                  <a:pt x="6377340" y="2710716"/>
                </a:cubicBezTo>
                <a:close/>
                <a:moveTo>
                  <a:pt x="1667116" y="2710716"/>
                </a:moveTo>
                <a:cubicBezTo>
                  <a:pt x="1667116" y="2710716"/>
                  <a:pt x="1667116" y="2710716"/>
                  <a:pt x="1661099" y="2711060"/>
                </a:cubicBezTo>
                <a:cubicBezTo>
                  <a:pt x="1661099" y="2711060"/>
                  <a:pt x="1661099" y="2711060"/>
                  <a:pt x="1661204" y="2714072"/>
                </a:cubicBezTo>
                <a:cubicBezTo>
                  <a:pt x="1667222" y="2713728"/>
                  <a:pt x="1667222" y="2713728"/>
                  <a:pt x="1667222" y="2713728"/>
                </a:cubicBezTo>
                <a:cubicBezTo>
                  <a:pt x="1667116" y="2710716"/>
                  <a:pt x="1667116" y="2710716"/>
                  <a:pt x="1667116" y="2710716"/>
                </a:cubicBezTo>
                <a:close/>
                <a:moveTo>
                  <a:pt x="6860727" y="2706212"/>
                </a:moveTo>
                <a:cubicBezTo>
                  <a:pt x="6843879" y="2707174"/>
                  <a:pt x="6844071" y="2712697"/>
                  <a:pt x="6835743" y="2715940"/>
                </a:cubicBezTo>
                <a:cubicBezTo>
                  <a:pt x="6844264" y="2718220"/>
                  <a:pt x="6844456" y="2723744"/>
                  <a:pt x="6852881" y="2723261"/>
                </a:cubicBezTo>
                <a:cubicBezTo>
                  <a:pt x="6852881" y="2723261"/>
                  <a:pt x="6852976" y="2726021"/>
                  <a:pt x="6852976" y="2726021"/>
                </a:cubicBezTo>
                <a:cubicBezTo>
                  <a:pt x="6861400" y="2725541"/>
                  <a:pt x="6861400" y="2725541"/>
                  <a:pt x="6861497" y="2728302"/>
                </a:cubicBezTo>
                <a:cubicBezTo>
                  <a:pt x="6869921" y="2727820"/>
                  <a:pt x="6869921" y="2727820"/>
                  <a:pt x="6869921" y="2727820"/>
                </a:cubicBezTo>
                <a:cubicBezTo>
                  <a:pt x="6869825" y="2725059"/>
                  <a:pt x="6861400" y="2725541"/>
                  <a:pt x="6861305" y="2722779"/>
                </a:cubicBezTo>
                <a:cubicBezTo>
                  <a:pt x="6877960" y="2716293"/>
                  <a:pt x="6860823" y="2708973"/>
                  <a:pt x="6860727" y="2706212"/>
                </a:cubicBezTo>
                <a:close/>
                <a:moveTo>
                  <a:pt x="2150503" y="2706212"/>
                </a:moveTo>
                <a:cubicBezTo>
                  <a:pt x="2133655" y="2707174"/>
                  <a:pt x="2133848" y="2712697"/>
                  <a:pt x="2125519" y="2715940"/>
                </a:cubicBezTo>
                <a:cubicBezTo>
                  <a:pt x="2134040" y="2718220"/>
                  <a:pt x="2134232" y="2723744"/>
                  <a:pt x="2142657" y="2723261"/>
                </a:cubicBezTo>
                <a:cubicBezTo>
                  <a:pt x="2142657" y="2723261"/>
                  <a:pt x="2142753" y="2726021"/>
                  <a:pt x="2142753" y="2726021"/>
                </a:cubicBezTo>
                <a:cubicBezTo>
                  <a:pt x="2151177" y="2725541"/>
                  <a:pt x="2151177" y="2725541"/>
                  <a:pt x="2151273" y="2728302"/>
                </a:cubicBezTo>
                <a:cubicBezTo>
                  <a:pt x="2159697" y="2727820"/>
                  <a:pt x="2159697" y="2727820"/>
                  <a:pt x="2159697" y="2727820"/>
                </a:cubicBezTo>
                <a:cubicBezTo>
                  <a:pt x="2159601" y="2725059"/>
                  <a:pt x="2151177" y="2725541"/>
                  <a:pt x="2151081" y="2722779"/>
                </a:cubicBezTo>
                <a:cubicBezTo>
                  <a:pt x="2167736" y="2716293"/>
                  <a:pt x="2150600" y="2708973"/>
                  <a:pt x="2150503" y="2706212"/>
                </a:cubicBezTo>
                <a:close/>
                <a:moveTo>
                  <a:pt x="10483113" y="2705753"/>
                </a:moveTo>
                <a:lnTo>
                  <a:pt x="10483827" y="2706438"/>
                </a:lnTo>
                <a:cubicBezTo>
                  <a:pt x="10482228" y="2707009"/>
                  <a:pt x="10479355" y="2707198"/>
                  <a:pt x="10479355" y="2707198"/>
                </a:cubicBezTo>
                <a:close/>
                <a:moveTo>
                  <a:pt x="6919694" y="2702838"/>
                </a:moveTo>
                <a:cubicBezTo>
                  <a:pt x="6919694" y="2702838"/>
                  <a:pt x="6910669" y="2703354"/>
                  <a:pt x="6901642" y="2703870"/>
                </a:cubicBezTo>
                <a:cubicBezTo>
                  <a:pt x="6901817" y="2708891"/>
                  <a:pt x="6892704" y="2706897"/>
                  <a:pt x="6892791" y="2709408"/>
                </a:cubicBezTo>
                <a:cubicBezTo>
                  <a:pt x="6910843" y="2708375"/>
                  <a:pt x="6910843" y="2708375"/>
                  <a:pt x="6919869" y="2707858"/>
                </a:cubicBezTo>
                <a:cubicBezTo>
                  <a:pt x="6919825" y="2706603"/>
                  <a:pt x="6922060" y="2705847"/>
                  <a:pt x="6923165" y="2705155"/>
                </a:cubicBezTo>
                <a:cubicBezTo>
                  <a:pt x="6924271" y="2704463"/>
                  <a:pt x="6924249" y="2703834"/>
                  <a:pt x="6919694" y="2702838"/>
                </a:cubicBezTo>
                <a:close/>
                <a:moveTo>
                  <a:pt x="2209470" y="2702838"/>
                </a:moveTo>
                <a:cubicBezTo>
                  <a:pt x="2209470" y="2702838"/>
                  <a:pt x="2200445" y="2703354"/>
                  <a:pt x="2191418" y="2703870"/>
                </a:cubicBezTo>
                <a:cubicBezTo>
                  <a:pt x="2191593" y="2708891"/>
                  <a:pt x="2182481" y="2706897"/>
                  <a:pt x="2182568" y="2709408"/>
                </a:cubicBezTo>
                <a:cubicBezTo>
                  <a:pt x="2200619" y="2708375"/>
                  <a:pt x="2200619" y="2708375"/>
                  <a:pt x="2209645" y="2707858"/>
                </a:cubicBezTo>
                <a:cubicBezTo>
                  <a:pt x="2209601" y="2706603"/>
                  <a:pt x="2211837" y="2705847"/>
                  <a:pt x="2212942" y="2705155"/>
                </a:cubicBezTo>
                <a:cubicBezTo>
                  <a:pt x="2214047" y="2704463"/>
                  <a:pt x="2214026" y="2703834"/>
                  <a:pt x="2209470" y="2702838"/>
                </a:cubicBezTo>
                <a:close/>
                <a:moveTo>
                  <a:pt x="8681126" y="2702130"/>
                </a:moveTo>
                <a:cubicBezTo>
                  <a:pt x="8682184" y="2706086"/>
                  <a:pt x="8685280" y="2706399"/>
                  <a:pt x="8686960" y="2707050"/>
                </a:cubicBezTo>
                <a:cubicBezTo>
                  <a:pt x="8688642" y="2707700"/>
                  <a:pt x="8688906" y="2708690"/>
                  <a:pt x="8684299" y="2714000"/>
                </a:cubicBezTo>
                <a:cubicBezTo>
                  <a:pt x="8695625" y="2711293"/>
                  <a:pt x="8692452" y="2699422"/>
                  <a:pt x="8681126" y="2702130"/>
                </a:cubicBezTo>
                <a:close/>
                <a:moveTo>
                  <a:pt x="6851289" y="2700713"/>
                </a:moveTo>
                <a:cubicBezTo>
                  <a:pt x="6851289" y="2700713"/>
                  <a:pt x="6851289" y="2700713"/>
                  <a:pt x="6843266" y="2701172"/>
                </a:cubicBezTo>
                <a:cubicBezTo>
                  <a:pt x="6843266" y="2701172"/>
                  <a:pt x="6843372" y="2704184"/>
                  <a:pt x="6843372" y="2704184"/>
                </a:cubicBezTo>
                <a:cubicBezTo>
                  <a:pt x="6843372" y="2704184"/>
                  <a:pt x="6843372" y="2704184"/>
                  <a:pt x="6835349" y="2704643"/>
                </a:cubicBezTo>
                <a:cubicBezTo>
                  <a:pt x="6835349" y="2704643"/>
                  <a:pt x="6835349" y="2704643"/>
                  <a:pt x="6835454" y="2707656"/>
                </a:cubicBezTo>
                <a:cubicBezTo>
                  <a:pt x="6835454" y="2707656"/>
                  <a:pt x="6835454" y="2707656"/>
                  <a:pt x="6843476" y="2707196"/>
                </a:cubicBezTo>
                <a:cubicBezTo>
                  <a:pt x="6843476" y="2707196"/>
                  <a:pt x="6843476" y="2707196"/>
                  <a:pt x="6843372" y="2704184"/>
                </a:cubicBezTo>
                <a:cubicBezTo>
                  <a:pt x="6847435" y="2705461"/>
                  <a:pt x="6849441" y="2705347"/>
                  <a:pt x="6851434" y="2704855"/>
                </a:cubicBezTo>
                <a:cubicBezTo>
                  <a:pt x="6853426" y="2704364"/>
                  <a:pt x="6855406" y="2703496"/>
                  <a:pt x="6859418" y="2703267"/>
                </a:cubicBezTo>
                <a:cubicBezTo>
                  <a:pt x="6851394" y="2703725"/>
                  <a:pt x="6851394" y="2703725"/>
                  <a:pt x="6851289" y="2700713"/>
                </a:cubicBezTo>
                <a:close/>
                <a:moveTo>
                  <a:pt x="2141065" y="2700713"/>
                </a:moveTo>
                <a:cubicBezTo>
                  <a:pt x="2141065" y="2700713"/>
                  <a:pt x="2141065" y="2700713"/>
                  <a:pt x="2133043" y="2701172"/>
                </a:cubicBezTo>
                <a:cubicBezTo>
                  <a:pt x="2133043" y="2701172"/>
                  <a:pt x="2133148" y="2704184"/>
                  <a:pt x="2133148" y="2704184"/>
                </a:cubicBezTo>
                <a:cubicBezTo>
                  <a:pt x="2133148" y="2704184"/>
                  <a:pt x="2133148" y="2704184"/>
                  <a:pt x="2125125" y="2704643"/>
                </a:cubicBezTo>
                <a:cubicBezTo>
                  <a:pt x="2125125" y="2704643"/>
                  <a:pt x="2125125" y="2704643"/>
                  <a:pt x="2125230" y="2707656"/>
                </a:cubicBezTo>
                <a:cubicBezTo>
                  <a:pt x="2125230" y="2707656"/>
                  <a:pt x="2125230" y="2707656"/>
                  <a:pt x="2133253" y="2707196"/>
                </a:cubicBezTo>
                <a:cubicBezTo>
                  <a:pt x="2133253" y="2707196"/>
                  <a:pt x="2133253" y="2707196"/>
                  <a:pt x="2133148" y="2704184"/>
                </a:cubicBezTo>
                <a:cubicBezTo>
                  <a:pt x="2137211" y="2705461"/>
                  <a:pt x="2139218" y="2705347"/>
                  <a:pt x="2141210" y="2704855"/>
                </a:cubicBezTo>
                <a:cubicBezTo>
                  <a:pt x="2143202" y="2704364"/>
                  <a:pt x="2145182" y="2703496"/>
                  <a:pt x="2149194" y="2703267"/>
                </a:cubicBezTo>
                <a:cubicBezTo>
                  <a:pt x="2141171" y="2703725"/>
                  <a:pt x="2141171" y="2703725"/>
                  <a:pt x="2141065" y="2700713"/>
                </a:cubicBezTo>
                <a:close/>
                <a:moveTo>
                  <a:pt x="8636427" y="2700187"/>
                </a:moveTo>
                <a:cubicBezTo>
                  <a:pt x="8625101" y="2702896"/>
                  <a:pt x="8628274" y="2714765"/>
                  <a:pt x="8628274" y="2714765"/>
                </a:cubicBezTo>
                <a:cubicBezTo>
                  <a:pt x="8639601" y="2712058"/>
                  <a:pt x="8627217" y="2710809"/>
                  <a:pt x="8636427" y="2700187"/>
                </a:cubicBezTo>
                <a:close/>
                <a:moveTo>
                  <a:pt x="4782317" y="2699751"/>
                </a:moveTo>
                <a:cubicBezTo>
                  <a:pt x="4782317" y="2699751"/>
                  <a:pt x="4782826" y="2704689"/>
                  <a:pt x="4791734" y="2709237"/>
                </a:cubicBezTo>
                <a:cubicBezTo>
                  <a:pt x="4791734" y="2709237"/>
                  <a:pt x="4792244" y="2714176"/>
                  <a:pt x="4792244" y="2714176"/>
                </a:cubicBezTo>
                <a:cubicBezTo>
                  <a:pt x="4792751" y="2719113"/>
                  <a:pt x="4792751" y="2719113"/>
                  <a:pt x="4801151" y="2718723"/>
                </a:cubicBezTo>
                <a:cubicBezTo>
                  <a:pt x="4794276" y="2733926"/>
                  <a:pt x="4804709" y="2753287"/>
                  <a:pt x="4788926" y="2763943"/>
                </a:cubicBezTo>
                <a:cubicBezTo>
                  <a:pt x="4779507" y="2754459"/>
                  <a:pt x="4786892" y="2744193"/>
                  <a:pt x="4794276" y="2733926"/>
                </a:cubicBezTo>
                <a:cubicBezTo>
                  <a:pt x="4785876" y="2734317"/>
                  <a:pt x="4776458" y="2724832"/>
                  <a:pt x="4768053" y="2725221"/>
                </a:cubicBezTo>
                <a:cubicBezTo>
                  <a:pt x="4767037" y="2715347"/>
                  <a:pt x="4774423" y="2705079"/>
                  <a:pt x="4782317" y="2699751"/>
                </a:cubicBezTo>
                <a:close/>
                <a:moveTo>
                  <a:pt x="6877363" y="2699221"/>
                </a:moveTo>
                <a:cubicBezTo>
                  <a:pt x="6877462" y="2702067"/>
                  <a:pt x="6877462" y="2702067"/>
                  <a:pt x="6877462" y="2702067"/>
                </a:cubicBezTo>
                <a:cubicBezTo>
                  <a:pt x="6877462" y="2702067"/>
                  <a:pt x="6877561" y="2704913"/>
                  <a:pt x="6877561" y="2704913"/>
                </a:cubicBezTo>
                <a:cubicBezTo>
                  <a:pt x="6877561" y="2704913"/>
                  <a:pt x="6877660" y="2707758"/>
                  <a:pt x="6885182" y="2707328"/>
                </a:cubicBezTo>
                <a:cubicBezTo>
                  <a:pt x="6877660" y="2707758"/>
                  <a:pt x="6877760" y="2710602"/>
                  <a:pt x="6877760" y="2710602"/>
                </a:cubicBezTo>
                <a:cubicBezTo>
                  <a:pt x="6877760" y="2710602"/>
                  <a:pt x="6877859" y="2713448"/>
                  <a:pt x="6885480" y="2715863"/>
                </a:cubicBezTo>
                <a:cubicBezTo>
                  <a:pt x="6885480" y="2715863"/>
                  <a:pt x="6887311" y="2714333"/>
                  <a:pt x="6888189" y="2712501"/>
                </a:cubicBezTo>
                <a:cubicBezTo>
                  <a:pt x="6889067" y="2710669"/>
                  <a:pt x="6888992" y="2708535"/>
                  <a:pt x="6885182" y="2707328"/>
                </a:cubicBezTo>
                <a:cubicBezTo>
                  <a:pt x="6885182" y="2707328"/>
                  <a:pt x="6885083" y="2704483"/>
                  <a:pt x="6885083" y="2704483"/>
                </a:cubicBezTo>
                <a:cubicBezTo>
                  <a:pt x="6885083" y="2704483"/>
                  <a:pt x="6884984" y="2701637"/>
                  <a:pt x="6884984" y="2701637"/>
                </a:cubicBezTo>
                <a:cubicBezTo>
                  <a:pt x="6884884" y="2698792"/>
                  <a:pt x="6884884" y="2698792"/>
                  <a:pt x="6877363" y="2699221"/>
                </a:cubicBezTo>
                <a:close/>
                <a:moveTo>
                  <a:pt x="2167139" y="2699221"/>
                </a:moveTo>
                <a:cubicBezTo>
                  <a:pt x="2167238" y="2702067"/>
                  <a:pt x="2167238" y="2702067"/>
                  <a:pt x="2167238" y="2702067"/>
                </a:cubicBezTo>
                <a:cubicBezTo>
                  <a:pt x="2167238" y="2702067"/>
                  <a:pt x="2167338" y="2704913"/>
                  <a:pt x="2167338" y="2704913"/>
                </a:cubicBezTo>
                <a:cubicBezTo>
                  <a:pt x="2167338" y="2704913"/>
                  <a:pt x="2167436" y="2707758"/>
                  <a:pt x="2174958" y="2707328"/>
                </a:cubicBezTo>
                <a:cubicBezTo>
                  <a:pt x="2167436" y="2707758"/>
                  <a:pt x="2167536" y="2710602"/>
                  <a:pt x="2167536" y="2710602"/>
                </a:cubicBezTo>
                <a:cubicBezTo>
                  <a:pt x="2167536" y="2710602"/>
                  <a:pt x="2167636" y="2713448"/>
                  <a:pt x="2175256" y="2715863"/>
                </a:cubicBezTo>
                <a:cubicBezTo>
                  <a:pt x="2175256" y="2715863"/>
                  <a:pt x="2177087" y="2714333"/>
                  <a:pt x="2177965" y="2712501"/>
                </a:cubicBezTo>
                <a:cubicBezTo>
                  <a:pt x="2178843" y="2710669"/>
                  <a:pt x="2178768" y="2708535"/>
                  <a:pt x="2174958" y="2707328"/>
                </a:cubicBezTo>
                <a:cubicBezTo>
                  <a:pt x="2174958" y="2707328"/>
                  <a:pt x="2174859" y="2704483"/>
                  <a:pt x="2174859" y="2704483"/>
                </a:cubicBezTo>
                <a:cubicBezTo>
                  <a:pt x="2174859" y="2704483"/>
                  <a:pt x="2174760" y="2701637"/>
                  <a:pt x="2174760" y="2701637"/>
                </a:cubicBezTo>
                <a:cubicBezTo>
                  <a:pt x="2174660" y="2698792"/>
                  <a:pt x="2174660" y="2698792"/>
                  <a:pt x="2167139" y="2699221"/>
                </a:cubicBezTo>
                <a:close/>
                <a:moveTo>
                  <a:pt x="6961709" y="2697416"/>
                </a:moveTo>
                <a:cubicBezTo>
                  <a:pt x="6952684" y="2697933"/>
                  <a:pt x="6961802" y="2700094"/>
                  <a:pt x="6952778" y="2700610"/>
                </a:cubicBezTo>
                <a:cubicBezTo>
                  <a:pt x="6952684" y="2697933"/>
                  <a:pt x="6934726" y="2701643"/>
                  <a:pt x="6943844" y="2703805"/>
                </a:cubicBezTo>
                <a:cubicBezTo>
                  <a:pt x="6943844" y="2703805"/>
                  <a:pt x="6952870" y="2703289"/>
                  <a:pt x="6952870" y="2703289"/>
                </a:cubicBezTo>
                <a:cubicBezTo>
                  <a:pt x="6957430" y="2704369"/>
                  <a:pt x="6959710" y="2704910"/>
                  <a:pt x="6961977" y="2705116"/>
                </a:cubicBezTo>
                <a:cubicBezTo>
                  <a:pt x="6964246" y="2705321"/>
                  <a:pt x="6966502" y="2705192"/>
                  <a:pt x="6971016" y="2704933"/>
                </a:cubicBezTo>
                <a:cubicBezTo>
                  <a:pt x="6970922" y="2702256"/>
                  <a:pt x="6961802" y="2700094"/>
                  <a:pt x="6961709" y="2697416"/>
                </a:cubicBezTo>
                <a:close/>
                <a:moveTo>
                  <a:pt x="2251485" y="2697416"/>
                </a:moveTo>
                <a:cubicBezTo>
                  <a:pt x="2242460" y="2697933"/>
                  <a:pt x="2251579" y="2700094"/>
                  <a:pt x="2242554" y="2700610"/>
                </a:cubicBezTo>
                <a:cubicBezTo>
                  <a:pt x="2242460" y="2697933"/>
                  <a:pt x="2224502" y="2701643"/>
                  <a:pt x="2233620" y="2703805"/>
                </a:cubicBezTo>
                <a:cubicBezTo>
                  <a:pt x="2233620" y="2703805"/>
                  <a:pt x="2242647" y="2703289"/>
                  <a:pt x="2242647" y="2703289"/>
                </a:cubicBezTo>
                <a:cubicBezTo>
                  <a:pt x="2247206" y="2704369"/>
                  <a:pt x="2249486" y="2704910"/>
                  <a:pt x="2251753" y="2705116"/>
                </a:cubicBezTo>
                <a:cubicBezTo>
                  <a:pt x="2254022" y="2705321"/>
                  <a:pt x="2256279" y="2705192"/>
                  <a:pt x="2260792" y="2704933"/>
                </a:cubicBezTo>
                <a:cubicBezTo>
                  <a:pt x="2260698" y="2702256"/>
                  <a:pt x="2251579" y="2700094"/>
                  <a:pt x="2251485" y="2697416"/>
                </a:cubicBezTo>
                <a:close/>
                <a:moveTo>
                  <a:pt x="6446151" y="2695713"/>
                </a:moveTo>
                <a:cubicBezTo>
                  <a:pt x="6446257" y="2698725"/>
                  <a:pt x="6446363" y="2701738"/>
                  <a:pt x="6453884" y="2701307"/>
                </a:cubicBezTo>
                <a:cubicBezTo>
                  <a:pt x="6457644" y="2701092"/>
                  <a:pt x="6459474" y="2699480"/>
                  <a:pt x="6458478" y="2698027"/>
                </a:cubicBezTo>
                <a:cubicBezTo>
                  <a:pt x="6457487" y="2696574"/>
                  <a:pt x="6453674" y="2695283"/>
                  <a:pt x="6446151" y="2695713"/>
                </a:cubicBezTo>
                <a:close/>
                <a:moveTo>
                  <a:pt x="1735928" y="2695713"/>
                </a:moveTo>
                <a:cubicBezTo>
                  <a:pt x="1736033" y="2698725"/>
                  <a:pt x="1736139" y="2701738"/>
                  <a:pt x="1743660" y="2701307"/>
                </a:cubicBezTo>
                <a:cubicBezTo>
                  <a:pt x="1747420" y="2701092"/>
                  <a:pt x="1749250" y="2699480"/>
                  <a:pt x="1748255" y="2698027"/>
                </a:cubicBezTo>
                <a:cubicBezTo>
                  <a:pt x="1747263" y="2696574"/>
                  <a:pt x="1743450" y="2695283"/>
                  <a:pt x="1735928" y="2695713"/>
                </a:cubicBezTo>
                <a:close/>
                <a:moveTo>
                  <a:pt x="6329878" y="2695068"/>
                </a:moveTo>
                <a:cubicBezTo>
                  <a:pt x="6327084" y="2695983"/>
                  <a:pt x="6323376" y="2697704"/>
                  <a:pt x="6319615" y="2697919"/>
                </a:cubicBezTo>
                <a:cubicBezTo>
                  <a:pt x="6319667" y="2699426"/>
                  <a:pt x="6321574" y="2700071"/>
                  <a:pt x="6324408" y="2700286"/>
                </a:cubicBezTo>
                <a:cubicBezTo>
                  <a:pt x="6327242" y="2700501"/>
                  <a:pt x="6331003" y="2700286"/>
                  <a:pt x="6334764" y="2700071"/>
                </a:cubicBezTo>
                <a:cubicBezTo>
                  <a:pt x="6334764" y="2700071"/>
                  <a:pt x="6334658" y="2697059"/>
                  <a:pt x="6334658" y="2697059"/>
                </a:cubicBezTo>
                <a:cubicBezTo>
                  <a:pt x="6334553" y="2694046"/>
                  <a:pt x="6332673" y="2694154"/>
                  <a:pt x="6329878" y="2695068"/>
                </a:cubicBezTo>
                <a:close/>
                <a:moveTo>
                  <a:pt x="1619655" y="2695068"/>
                </a:moveTo>
                <a:cubicBezTo>
                  <a:pt x="1616860" y="2695983"/>
                  <a:pt x="1613152" y="2697704"/>
                  <a:pt x="1609391" y="2697919"/>
                </a:cubicBezTo>
                <a:cubicBezTo>
                  <a:pt x="1609443" y="2699426"/>
                  <a:pt x="1611350" y="2700071"/>
                  <a:pt x="1614184" y="2700286"/>
                </a:cubicBezTo>
                <a:cubicBezTo>
                  <a:pt x="1617018" y="2700501"/>
                  <a:pt x="1620779" y="2700286"/>
                  <a:pt x="1624540" y="2700071"/>
                </a:cubicBezTo>
                <a:cubicBezTo>
                  <a:pt x="1624540" y="2700071"/>
                  <a:pt x="1624435" y="2697059"/>
                  <a:pt x="1624435" y="2697059"/>
                </a:cubicBezTo>
                <a:cubicBezTo>
                  <a:pt x="1624330" y="2694046"/>
                  <a:pt x="1622449" y="2694154"/>
                  <a:pt x="1619655" y="2695068"/>
                </a:cubicBezTo>
                <a:close/>
                <a:moveTo>
                  <a:pt x="8767278" y="2693985"/>
                </a:moveTo>
                <a:cubicBezTo>
                  <a:pt x="8766804" y="2698880"/>
                  <a:pt x="8766804" y="2698880"/>
                  <a:pt x="8774280" y="2710302"/>
                </a:cubicBezTo>
                <a:cubicBezTo>
                  <a:pt x="8764911" y="2718456"/>
                  <a:pt x="8757437" y="2707034"/>
                  <a:pt x="8748070" y="2715189"/>
                </a:cubicBezTo>
                <a:cubicBezTo>
                  <a:pt x="8749017" y="2705402"/>
                  <a:pt x="8757909" y="2702140"/>
                  <a:pt x="8766804" y="2698880"/>
                </a:cubicBezTo>
                <a:close/>
                <a:moveTo>
                  <a:pt x="4057054" y="2693985"/>
                </a:moveTo>
                <a:cubicBezTo>
                  <a:pt x="4056581" y="2698880"/>
                  <a:pt x="4056581" y="2698880"/>
                  <a:pt x="4064057" y="2710302"/>
                </a:cubicBezTo>
                <a:cubicBezTo>
                  <a:pt x="4054687" y="2718456"/>
                  <a:pt x="4047213" y="2707034"/>
                  <a:pt x="4037846" y="2715189"/>
                </a:cubicBezTo>
                <a:cubicBezTo>
                  <a:pt x="4038793" y="2705402"/>
                  <a:pt x="4047685" y="2702140"/>
                  <a:pt x="4056581" y="2698880"/>
                </a:cubicBezTo>
                <a:close/>
                <a:moveTo>
                  <a:pt x="8783901" y="2690937"/>
                </a:moveTo>
                <a:lnTo>
                  <a:pt x="8784594" y="2692358"/>
                </a:lnTo>
                <a:lnTo>
                  <a:pt x="8783757" y="2691671"/>
                </a:lnTo>
                <a:close/>
                <a:moveTo>
                  <a:pt x="4073677" y="2690937"/>
                </a:moveTo>
                <a:lnTo>
                  <a:pt x="4074370" y="2692358"/>
                </a:lnTo>
                <a:lnTo>
                  <a:pt x="4073533" y="2691671"/>
                </a:lnTo>
                <a:close/>
                <a:moveTo>
                  <a:pt x="8481074" y="2689969"/>
                </a:moveTo>
                <a:lnTo>
                  <a:pt x="8479804" y="2690109"/>
                </a:lnTo>
                <a:lnTo>
                  <a:pt x="8479804" y="2702375"/>
                </a:lnTo>
                <a:lnTo>
                  <a:pt x="8480339" y="2702247"/>
                </a:lnTo>
                <a:cubicBezTo>
                  <a:pt x="8481598" y="2701947"/>
                  <a:pt x="8484114" y="2701345"/>
                  <a:pt x="8489148" y="2700141"/>
                </a:cubicBezTo>
                <a:cubicBezTo>
                  <a:pt x="8480139" y="2706506"/>
                  <a:pt x="8490206" y="2704099"/>
                  <a:pt x="8491263" y="2708055"/>
                </a:cubicBezTo>
                <a:cubicBezTo>
                  <a:pt x="8500273" y="2701692"/>
                  <a:pt x="8499217" y="2697734"/>
                  <a:pt x="8498159" y="2693778"/>
                </a:cubicBezTo>
                <a:cubicBezTo>
                  <a:pt x="8487033" y="2692229"/>
                  <a:pt x="8487033" y="2692229"/>
                  <a:pt x="8487033" y="2692229"/>
                </a:cubicBezTo>
                <a:cubicBezTo>
                  <a:pt x="8486504" y="2690250"/>
                  <a:pt x="8483723" y="2689861"/>
                  <a:pt x="8481074" y="2689969"/>
                </a:cubicBezTo>
                <a:close/>
                <a:moveTo>
                  <a:pt x="6460916" y="2686818"/>
                </a:moveTo>
                <a:cubicBezTo>
                  <a:pt x="6460916" y="2686818"/>
                  <a:pt x="6453394" y="2687248"/>
                  <a:pt x="6453394" y="2687248"/>
                </a:cubicBezTo>
                <a:cubicBezTo>
                  <a:pt x="6453394" y="2687248"/>
                  <a:pt x="6445871" y="2687679"/>
                  <a:pt x="6445976" y="2690692"/>
                </a:cubicBezTo>
                <a:cubicBezTo>
                  <a:pt x="6453499" y="2690262"/>
                  <a:pt x="6453499" y="2690262"/>
                  <a:pt x="6453499" y="2690262"/>
                </a:cubicBezTo>
                <a:cubicBezTo>
                  <a:pt x="6453499" y="2690262"/>
                  <a:pt x="6461021" y="2689832"/>
                  <a:pt x="6461021" y="2689832"/>
                </a:cubicBezTo>
                <a:cubicBezTo>
                  <a:pt x="6461021" y="2689832"/>
                  <a:pt x="6460916" y="2686818"/>
                  <a:pt x="6460916" y="2686818"/>
                </a:cubicBezTo>
                <a:close/>
                <a:moveTo>
                  <a:pt x="1750692" y="2686818"/>
                </a:moveTo>
                <a:cubicBezTo>
                  <a:pt x="1750692" y="2686818"/>
                  <a:pt x="1743170" y="2687248"/>
                  <a:pt x="1743170" y="2687248"/>
                </a:cubicBezTo>
                <a:cubicBezTo>
                  <a:pt x="1743170" y="2687248"/>
                  <a:pt x="1735648" y="2687679"/>
                  <a:pt x="1735752" y="2690692"/>
                </a:cubicBezTo>
                <a:cubicBezTo>
                  <a:pt x="1743275" y="2690262"/>
                  <a:pt x="1743275" y="2690262"/>
                  <a:pt x="1743275" y="2690262"/>
                </a:cubicBezTo>
                <a:cubicBezTo>
                  <a:pt x="1743275" y="2690262"/>
                  <a:pt x="1750797" y="2689832"/>
                  <a:pt x="1750797" y="2689832"/>
                </a:cubicBezTo>
                <a:cubicBezTo>
                  <a:pt x="1750797" y="2689832"/>
                  <a:pt x="1750692" y="2686818"/>
                  <a:pt x="1750692" y="2686818"/>
                </a:cubicBezTo>
                <a:close/>
                <a:moveTo>
                  <a:pt x="6427715" y="2685700"/>
                </a:moveTo>
                <a:cubicBezTo>
                  <a:pt x="6427820" y="2688711"/>
                  <a:pt x="6418793" y="2689228"/>
                  <a:pt x="6418898" y="2692241"/>
                </a:cubicBezTo>
                <a:cubicBezTo>
                  <a:pt x="6418898" y="2692241"/>
                  <a:pt x="6427925" y="2691725"/>
                  <a:pt x="6427925" y="2691725"/>
                </a:cubicBezTo>
                <a:cubicBezTo>
                  <a:pt x="6427820" y="2688711"/>
                  <a:pt x="6427820" y="2688711"/>
                  <a:pt x="6427715" y="2685700"/>
                </a:cubicBezTo>
                <a:close/>
                <a:moveTo>
                  <a:pt x="1717491" y="2685700"/>
                </a:moveTo>
                <a:cubicBezTo>
                  <a:pt x="1717597" y="2688711"/>
                  <a:pt x="1708569" y="2689228"/>
                  <a:pt x="1708675" y="2692241"/>
                </a:cubicBezTo>
                <a:cubicBezTo>
                  <a:pt x="1708675" y="2692241"/>
                  <a:pt x="1717701" y="2691725"/>
                  <a:pt x="1717701" y="2691725"/>
                </a:cubicBezTo>
                <a:cubicBezTo>
                  <a:pt x="1717597" y="2688711"/>
                  <a:pt x="1717597" y="2688711"/>
                  <a:pt x="1717491" y="2685700"/>
                </a:cubicBezTo>
                <a:close/>
                <a:moveTo>
                  <a:pt x="9978038" y="2685199"/>
                </a:moveTo>
                <a:cubicBezTo>
                  <a:pt x="9976291" y="2685971"/>
                  <a:pt x="9976086" y="2687762"/>
                  <a:pt x="9979323" y="2688458"/>
                </a:cubicBezTo>
                <a:cubicBezTo>
                  <a:pt x="9979529" y="2686666"/>
                  <a:pt x="9979529" y="2686666"/>
                  <a:pt x="9986005" y="2688058"/>
                </a:cubicBezTo>
                <a:cubicBezTo>
                  <a:pt x="9983075" y="2684675"/>
                  <a:pt x="9979785" y="2684427"/>
                  <a:pt x="9978038" y="2685199"/>
                </a:cubicBezTo>
                <a:close/>
                <a:moveTo>
                  <a:pt x="6403576" y="2685067"/>
                </a:moveTo>
                <a:cubicBezTo>
                  <a:pt x="6394549" y="2685584"/>
                  <a:pt x="6394549" y="2685584"/>
                  <a:pt x="6385524" y="2686100"/>
                </a:cubicBezTo>
                <a:cubicBezTo>
                  <a:pt x="6385612" y="2688610"/>
                  <a:pt x="6394724" y="2690605"/>
                  <a:pt x="6403751" y="2690088"/>
                </a:cubicBezTo>
                <a:cubicBezTo>
                  <a:pt x="6403751" y="2690088"/>
                  <a:pt x="6403664" y="2687579"/>
                  <a:pt x="6403576" y="2685067"/>
                </a:cubicBezTo>
                <a:close/>
                <a:moveTo>
                  <a:pt x="1693352" y="2685067"/>
                </a:moveTo>
                <a:cubicBezTo>
                  <a:pt x="1684326" y="2685584"/>
                  <a:pt x="1684326" y="2685584"/>
                  <a:pt x="1675300" y="2686100"/>
                </a:cubicBezTo>
                <a:cubicBezTo>
                  <a:pt x="1675388" y="2688610"/>
                  <a:pt x="1684500" y="2690605"/>
                  <a:pt x="1693528" y="2690088"/>
                </a:cubicBezTo>
                <a:cubicBezTo>
                  <a:pt x="1693528" y="2690088"/>
                  <a:pt x="1693440" y="2687579"/>
                  <a:pt x="1693352" y="2685067"/>
                </a:cubicBezTo>
                <a:close/>
                <a:moveTo>
                  <a:pt x="8785541" y="2682572"/>
                </a:moveTo>
                <a:lnTo>
                  <a:pt x="8783901" y="2690937"/>
                </a:lnTo>
                <a:lnTo>
                  <a:pt x="8781909" y="2686852"/>
                </a:lnTo>
                <a:cubicBezTo>
                  <a:pt x="8783079" y="2685832"/>
                  <a:pt x="8785304" y="2685018"/>
                  <a:pt x="8785541" y="2682572"/>
                </a:cubicBezTo>
                <a:close/>
                <a:moveTo>
                  <a:pt x="4075317" y="2682572"/>
                </a:moveTo>
                <a:lnTo>
                  <a:pt x="4073677" y="2690937"/>
                </a:lnTo>
                <a:lnTo>
                  <a:pt x="4071685" y="2686852"/>
                </a:lnTo>
                <a:cubicBezTo>
                  <a:pt x="4072855" y="2685832"/>
                  <a:pt x="4075081" y="2685018"/>
                  <a:pt x="4075317" y="2682572"/>
                </a:cubicBezTo>
                <a:close/>
                <a:moveTo>
                  <a:pt x="4840727" y="2682275"/>
                </a:moveTo>
                <a:cubicBezTo>
                  <a:pt x="4831716" y="2682694"/>
                  <a:pt x="4822702" y="2683113"/>
                  <a:pt x="4822702" y="2683113"/>
                </a:cubicBezTo>
                <a:cubicBezTo>
                  <a:pt x="4823202" y="2687963"/>
                  <a:pt x="4823701" y="2692812"/>
                  <a:pt x="4823701" y="2692812"/>
                </a:cubicBezTo>
                <a:cubicBezTo>
                  <a:pt x="4825198" y="2707358"/>
                  <a:pt x="4815687" y="2702928"/>
                  <a:pt x="4817183" y="2717475"/>
                </a:cubicBezTo>
                <a:cubicBezTo>
                  <a:pt x="4834711" y="2711789"/>
                  <a:pt x="4842724" y="2701671"/>
                  <a:pt x="4840727" y="2682275"/>
                </a:cubicBezTo>
                <a:close/>
                <a:moveTo>
                  <a:pt x="5713882" y="2681557"/>
                </a:moveTo>
                <a:cubicBezTo>
                  <a:pt x="5711630" y="2685788"/>
                  <a:pt x="5715570" y="2689966"/>
                  <a:pt x="5715571" y="2687070"/>
                </a:cubicBezTo>
                <a:cubicBezTo>
                  <a:pt x="5715571" y="2686105"/>
                  <a:pt x="5715133" y="2684353"/>
                  <a:pt x="5713882" y="2681557"/>
                </a:cubicBezTo>
                <a:close/>
                <a:moveTo>
                  <a:pt x="1003658" y="2681557"/>
                </a:moveTo>
                <a:cubicBezTo>
                  <a:pt x="1001406" y="2685788"/>
                  <a:pt x="1005346" y="2689966"/>
                  <a:pt x="1005347" y="2687070"/>
                </a:cubicBezTo>
                <a:cubicBezTo>
                  <a:pt x="1005347" y="2686105"/>
                  <a:pt x="1004909" y="2684353"/>
                  <a:pt x="1003658" y="2681557"/>
                </a:cubicBezTo>
                <a:close/>
                <a:moveTo>
                  <a:pt x="6789450" y="2680825"/>
                </a:moveTo>
                <a:cubicBezTo>
                  <a:pt x="6782066" y="2680902"/>
                  <a:pt x="6773690" y="2682764"/>
                  <a:pt x="6765362" y="2686007"/>
                </a:cubicBezTo>
                <a:cubicBezTo>
                  <a:pt x="6765459" y="2688769"/>
                  <a:pt x="6765459" y="2688769"/>
                  <a:pt x="6765555" y="2691530"/>
                </a:cubicBezTo>
                <a:cubicBezTo>
                  <a:pt x="6782306" y="2687806"/>
                  <a:pt x="6790827" y="2690085"/>
                  <a:pt x="6807675" y="2689121"/>
                </a:cubicBezTo>
                <a:lnTo>
                  <a:pt x="6807580" y="2686360"/>
                </a:lnTo>
                <a:close/>
                <a:moveTo>
                  <a:pt x="2079226" y="2680825"/>
                </a:moveTo>
                <a:cubicBezTo>
                  <a:pt x="2071842" y="2680902"/>
                  <a:pt x="2063466" y="2682764"/>
                  <a:pt x="2055138" y="2686007"/>
                </a:cubicBezTo>
                <a:cubicBezTo>
                  <a:pt x="2055235" y="2688769"/>
                  <a:pt x="2055235" y="2688769"/>
                  <a:pt x="2055332" y="2691530"/>
                </a:cubicBezTo>
                <a:cubicBezTo>
                  <a:pt x="2072083" y="2687806"/>
                  <a:pt x="2080603" y="2690085"/>
                  <a:pt x="2097452" y="2689121"/>
                </a:cubicBezTo>
                <a:lnTo>
                  <a:pt x="2097356" y="2686360"/>
                </a:lnTo>
                <a:close/>
                <a:moveTo>
                  <a:pt x="8897494" y="2678110"/>
                </a:moveTo>
                <a:lnTo>
                  <a:pt x="8898713" y="2678169"/>
                </a:lnTo>
                <a:lnTo>
                  <a:pt x="8897374" y="2679333"/>
                </a:lnTo>
                <a:close/>
                <a:moveTo>
                  <a:pt x="4187270" y="2678110"/>
                </a:moveTo>
                <a:lnTo>
                  <a:pt x="4188489" y="2678169"/>
                </a:lnTo>
                <a:lnTo>
                  <a:pt x="4187151" y="2679333"/>
                </a:lnTo>
                <a:close/>
                <a:moveTo>
                  <a:pt x="6392195" y="2677825"/>
                </a:moveTo>
                <a:cubicBezTo>
                  <a:pt x="6389146" y="2678548"/>
                  <a:pt x="6387709" y="2679868"/>
                  <a:pt x="6390688" y="2680193"/>
                </a:cubicBezTo>
                <a:cubicBezTo>
                  <a:pt x="6392673" y="2680409"/>
                  <a:pt x="6396623" y="2680183"/>
                  <a:pt x="6403366" y="2679043"/>
                </a:cubicBezTo>
                <a:cubicBezTo>
                  <a:pt x="6399902" y="2676977"/>
                  <a:pt x="6395243" y="2677103"/>
                  <a:pt x="6392195" y="2677825"/>
                </a:cubicBezTo>
                <a:close/>
                <a:moveTo>
                  <a:pt x="1681971" y="2677825"/>
                </a:moveTo>
                <a:cubicBezTo>
                  <a:pt x="1678923" y="2678548"/>
                  <a:pt x="1677485" y="2679868"/>
                  <a:pt x="1680464" y="2680193"/>
                </a:cubicBezTo>
                <a:cubicBezTo>
                  <a:pt x="1682449" y="2680409"/>
                  <a:pt x="1686399" y="2680183"/>
                  <a:pt x="1693142" y="2679043"/>
                </a:cubicBezTo>
                <a:cubicBezTo>
                  <a:pt x="1689678" y="2676977"/>
                  <a:pt x="1685019" y="2677103"/>
                  <a:pt x="1681971" y="2677825"/>
                </a:cubicBezTo>
                <a:close/>
                <a:moveTo>
                  <a:pt x="8940424" y="2677711"/>
                </a:moveTo>
                <a:cubicBezTo>
                  <a:pt x="8940424" y="2677711"/>
                  <a:pt x="8939951" y="2682606"/>
                  <a:pt x="8939951" y="2682606"/>
                </a:cubicBezTo>
                <a:cubicBezTo>
                  <a:pt x="8939951" y="2682606"/>
                  <a:pt x="8939478" y="2687500"/>
                  <a:pt x="8939478" y="2687500"/>
                </a:cubicBezTo>
                <a:cubicBezTo>
                  <a:pt x="8939478" y="2687500"/>
                  <a:pt x="8930584" y="2690760"/>
                  <a:pt x="8930112" y="2695654"/>
                </a:cubicBezTo>
                <a:cubicBezTo>
                  <a:pt x="8921690" y="2694020"/>
                  <a:pt x="8922637" y="2684234"/>
                  <a:pt x="8923110" y="2679340"/>
                </a:cubicBezTo>
                <a:cubicBezTo>
                  <a:pt x="8931058" y="2685865"/>
                  <a:pt x="8931532" y="2680973"/>
                  <a:pt x="8940424" y="2677711"/>
                </a:cubicBezTo>
                <a:close/>
                <a:moveTo>
                  <a:pt x="4230201" y="2677711"/>
                </a:moveTo>
                <a:cubicBezTo>
                  <a:pt x="4230201" y="2677711"/>
                  <a:pt x="4229727" y="2682606"/>
                  <a:pt x="4229727" y="2682606"/>
                </a:cubicBezTo>
                <a:cubicBezTo>
                  <a:pt x="4229727" y="2682606"/>
                  <a:pt x="4229254" y="2687500"/>
                  <a:pt x="4229254" y="2687500"/>
                </a:cubicBezTo>
                <a:cubicBezTo>
                  <a:pt x="4229254" y="2687500"/>
                  <a:pt x="4220361" y="2690760"/>
                  <a:pt x="4219888" y="2695654"/>
                </a:cubicBezTo>
                <a:cubicBezTo>
                  <a:pt x="4211466" y="2694020"/>
                  <a:pt x="4212413" y="2684234"/>
                  <a:pt x="4212887" y="2679340"/>
                </a:cubicBezTo>
                <a:cubicBezTo>
                  <a:pt x="4220835" y="2685865"/>
                  <a:pt x="4221309" y="2680973"/>
                  <a:pt x="4230201" y="2677711"/>
                </a:cubicBezTo>
                <a:close/>
                <a:moveTo>
                  <a:pt x="7961796" y="2677094"/>
                </a:moveTo>
                <a:cubicBezTo>
                  <a:pt x="7968220" y="2678699"/>
                  <a:pt x="7964588" y="2680817"/>
                  <a:pt x="7965984" y="2682677"/>
                </a:cubicBezTo>
                <a:lnTo>
                  <a:pt x="7966676" y="2683011"/>
                </a:lnTo>
                <a:lnTo>
                  <a:pt x="7965612" y="2695122"/>
                </a:lnTo>
                <a:lnTo>
                  <a:pt x="7965277" y="2730560"/>
                </a:lnTo>
                <a:lnTo>
                  <a:pt x="7962889" y="2731128"/>
                </a:lnTo>
                <a:cubicBezTo>
                  <a:pt x="7958978" y="2727464"/>
                  <a:pt x="7956628" y="2724524"/>
                  <a:pt x="7955192" y="2721981"/>
                </a:cubicBezTo>
                <a:lnTo>
                  <a:pt x="7953061" y="2715469"/>
                </a:lnTo>
                <a:lnTo>
                  <a:pt x="7951597" y="2698513"/>
                </a:lnTo>
                <a:lnTo>
                  <a:pt x="7958805" y="2697852"/>
                </a:lnTo>
                <a:cubicBezTo>
                  <a:pt x="7950985" y="2690522"/>
                  <a:pt x="7950985" y="2690522"/>
                  <a:pt x="7951732" y="2685333"/>
                </a:cubicBezTo>
                <a:cubicBezTo>
                  <a:pt x="7952480" y="2680144"/>
                  <a:pt x="7961048" y="2682285"/>
                  <a:pt x="7961796" y="2677094"/>
                </a:cubicBezTo>
                <a:close/>
                <a:moveTo>
                  <a:pt x="3251572" y="2677094"/>
                </a:moveTo>
                <a:cubicBezTo>
                  <a:pt x="3257996" y="2678699"/>
                  <a:pt x="3254364" y="2680817"/>
                  <a:pt x="3255760" y="2682677"/>
                </a:cubicBezTo>
                <a:lnTo>
                  <a:pt x="3256453" y="2683011"/>
                </a:lnTo>
                <a:lnTo>
                  <a:pt x="3255388" y="2695122"/>
                </a:lnTo>
                <a:lnTo>
                  <a:pt x="3255053" y="2730560"/>
                </a:lnTo>
                <a:lnTo>
                  <a:pt x="3252665" y="2731128"/>
                </a:lnTo>
                <a:cubicBezTo>
                  <a:pt x="3248755" y="2727464"/>
                  <a:pt x="3246404" y="2724524"/>
                  <a:pt x="3244968" y="2721981"/>
                </a:cubicBezTo>
                <a:lnTo>
                  <a:pt x="3242837" y="2715469"/>
                </a:lnTo>
                <a:lnTo>
                  <a:pt x="3241374" y="2698513"/>
                </a:lnTo>
                <a:lnTo>
                  <a:pt x="3248581" y="2697852"/>
                </a:lnTo>
                <a:cubicBezTo>
                  <a:pt x="3240761" y="2690522"/>
                  <a:pt x="3240761" y="2690522"/>
                  <a:pt x="3241508" y="2685333"/>
                </a:cubicBezTo>
                <a:cubicBezTo>
                  <a:pt x="3242256" y="2680144"/>
                  <a:pt x="3250824" y="2682285"/>
                  <a:pt x="3251572" y="2677094"/>
                </a:cubicBezTo>
                <a:close/>
                <a:moveTo>
                  <a:pt x="6502756" y="2676377"/>
                </a:moveTo>
                <a:cubicBezTo>
                  <a:pt x="6502756" y="2676377"/>
                  <a:pt x="6502756" y="2676377"/>
                  <a:pt x="6494332" y="2676859"/>
                </a:cubicBezTo>
                <a:cubicBezTo>
                  <a:pt x="6494332" y="2676859"/>
                  <a:pt x="6494332" y="2676859"/>
                  <a:pt x="6486001" y="2680018"/>
                </a:cubicBezTo>
                <a:cubicBezTo>
                  <a:pt x="6477577" y="2680500"/>
                  <a:pt x="6469153" y="2680982"/>
                  <a:pt x="6460636" y="2678786"/>
                </a:cubicBezTo>
                <a:cubicBezTo>
                  <a:pt x="6460729" y="2681463"/>
                  <a:pt x="6460729" y="2681463"/>
                  <a:pt x="6460822" y="2684142"/>
                </a:cubicBezTo>
                <a:cubicBezTo>
                  <a:pt x="6469246" y="2683660"/>
                  <a:pt x="6477671" y="2683179"/>
                  <a:pt x="6477763" y="2685856"/>
                </a:cubicBezTo>
                <a:cubicBezTo>
                  <a:pt x="6486188" y="2685374"/>
                  <a:pt x="6486094" y="2682696"/>
                  <a:pt x="6494426" y="2679536"/>
                </a:cubicBezTo>
                <a:cubicBezTo>
                  <a:pt x="6494426" y="2679536"/>
                  <a:pt x="6502849" y="2679055"/>
                  <a:pt x="6502849" y="2679055"/>
                </a:cubicBezTo>
                <a:cubicBezTo>
                  <a:pt x="6502756" y="2676377"/>
                  <a:pt x="6502756" y="2676377"/>
                  <a:pt x="6502756" y="2676377"/>
                </a:cubicBezTo>
                <a:close/>
                <a:moveTo>
                  <a:pt x="1792532" y="2676377"/>
                </a:moveTo>
                <a:cubicBezTo>
                  <a:pt x="1792532" y="2676377"/>
                  <a:pt x="1792532" y="2676377"/>
                  <a:pt x="1784108" y="2676859"/>
                </a:cubicBezTo>
                <a:cubicBezTo>
                  <a:pt x="1784108" y="2676859"/>
                  <a:pt x="1784108" y="2676859"/>
                  <a:pt x="1775777" y="2680018"/>
                </a:cubicBezTo>
                <a:cubicBezTo>
                  <a:pt x="1767353" y="2680500"/>
                  <a:pt x="1758929" y="2680982"/>
                  <a:pt x="1750412" y="2678786"/>
                </a:cubicBezTo>
                <a:cubicBezTo>
                  <a:pt x="1750506" y="2681463"/>
                  <a:pt x="1750506" y="2681463"/>
                  <a:pt x="1750598" y="2684142"/>
                </a:cubicBezTo>
                <a:cubicBezTo>
                  <a:pt x="1759022" y="2683660"/>
                  <a:pt x="1767447" y="2683179"/>
                  <a:pt x="1767540" y="2685856"/>
                </a:cubicBezTo>
                <a:cubicBezTo>
                  <a:pt x="1775964" y="2685374"/>
                  <a:pt x="1775871" y="2682696"/>
                  <a:pt x="1784202" y="2679536"/>
                </a:cubicBezTo>
                <a:cubicBezTo>
                  <a:pt x="1784202" y="2679536"/>
                  <a:pt x="1792626" y="2679055"/>
                  <a:pt x="1792626" y="2679055"/>
                </a:cubicBezTo>
                <a:cubicBezTo>
                  <a:pt x="1792532" y="2676377"/>
                  <a:pt x="1792532" y="2676377"/>
                  <a:pt x="1792532" y="2676377"/>
                </a:cubicBezTo>
                <a:close/>
                <a:moveTo>
                  <a:pt x="8655951" y="2672368"/>
                </a:moveTo>
                <a:lnTo>
                  <a:pt x="8655220" y="2673780"/>
                </a:lnTo>
                <a:lnTo>
                  <a:pt x="8655281" y="2673149"/>
                </a:lnTo>
                <a:cubicBezTo>
                  <a:pt x="8655337" y="2672559"/>
                  <a:pt x="8655337" y="2672559"/>
                  <a:pt x="8655337" y="2672559"/>
                </a:cubicBezTo>
                <a:close/>
                <a:moveTo>
                  <a:pt x="3945727" y="2672368"/>
                </a:moveTo>
                <a:lnTo>
                  <a:pt x="3944996" y="2673780"/>
                </a:lnTo>
                <a:lnTo>
                  <a:pt x="3945057" y="2673149"/>
                </a:lnTo>
                <a:cubicBezTo>
                  <a:pt x="3945113" y="2672559"/>
                  <a:pt x="3945113" y="2672559"/>
                  <a:pt x="3945113" y="2672559"/>
                </a:cubicBezTo>
                <a:close/>
                <a:moveTo>
                  <a:pt x="6834194" y="2671506"/>
                </a:moveTo>
                <a:cubicBezTo>
                  <a:pt x="6825167" y="2672022"/>
                  <a:pt x="6834281" y="2674017"/>
                  <a:pt x="6834368" y="2676527"/>
                </a:cubicBezTo>
                <a:cubicBezTo>
                  <a:pt x="6834368" y="2676527"/>
                  <a:pt x="6834281" y="2674017"/>
                  <a:pt x="6834281" y="2674017"/>
                </a:cubicBezTo>
                <a:cubicBezTo>
                  <a:pt x="6834194" y="2671506"/>
                  <a:pt x="6834194" y="2671506"/>
                  <a:pt x="6834194" y="2671506"/>
                </a:cubicBezTo>
                <a:close/>
                <a:moveTo>
                  <a:pt x="2123970" y="2671506"/>
                </a:moveTo>
                <a:cubicBezTo>
                  <a:pt x="2114943" y="2672022"/>
                  <a:pt x="2124058" y="2674017"/>
                  <a:pt x="2124144" y="2676527"/>
                </a:cubicBezTo>
                <a:cubicBezTo>
                  <a:pt x="2124144" y="2676527"/>
                  <a:pt x="2124058" y="2674017"/>
                  <a:pt x="2124058" y="2674017"/>
                </a:cubicBezTo>
                <a:cubicBezTo>
                  <a:pt x="2123970" y="2671506"/>
                  <a:pt x="2123970" y="2671506"/>
                  <a:pt x="2123970" y="2671506"/>
                </a:cubicBezTo>
                <a:close/>
                <a:moveTo>
                  <a:pt x="6943324" y="2667277"/>
                </a:moveTo>
                <a:cubicBezTo>
                  <a:pt x="6935049" y="2667750"/>
                  <a:pt x="6926873" y="2670985"/>
                  <a:pt x="6918695" y="2674220"/>
                </a:cubicBezTo>
                <a:cubicBezTo>
                  <a:pt x="6918792" y="2676981"/>
                  <a:pt x="6927162" y="2679270"/>
                  <a:pt x="6943710" y="2678323"/>
                </a:cubicBezTo>
                <a:cubicBezTo>
                  <a:pt x="6947798" y="2676706"/>
                  <a:pt x="6947750" y="2675325"/>
                  <a:pt x="6946655" y="2673659"/>
                </a:cubicBezTo>
                <a:cubicBezTo>
                  <a:pt x="6945560" y="2671992"/>
                  <a:pt x="6943421" y="2670040"/>
                  <a:pt x="6943324" y="2667277"/>
                </a:cubicBezTo>
                <a:close/>
                <a:moveTo>
                  <a:pt x="2233100" y="2667277"/>
                </a:moveTo>
                <a:cubicBezTo>
                  <a:pt x="2224826" y="2667750"/>
                  <a:pt x="2216649" y="2670985"/>
                  <a:pt x="2208471" y="2674220"/>
                </a:cubicBezTo>
                <a:cubicBezTo>
                  <a:pt x="2208568" y="2676981"/>
                  <a:pt x="2216938" y="2679270"/>
                  <a:pt x="2233486" y="2678323"/>
                </a:cubicBezTo>
                <a:cubicBezTo>
                  <a:pt x="2237575" y="2676706"/>
                  <a:pt x="2237526" y="2675325"/>
                  <a:pt x="2236431" y="2673659"/>
                </a:cubicBezTo>
                <a:cubicBezTo>
                  <a:pt x="2235337" y="2671992"/>
                  <a:pt x="2233197" y="2670040"/>
                  <a:pt x="2233100" y="2667277"/>
                </a:cubicBezTo>
                <a:close/>
                <a:moveTo>
                  <a:pt x="6496354" y="2665675"/>
                </a:moveTo>
                <a:cubicBezTo>
                  <a:pt x="6496441" y="2668186"/>
                  <a:pt x="6502459" y="2667841"/>
                  <a:pt x="6502547" y="2670352"/>
                </a:cubicBezTo>
                <a:cubicBezTo>
                  <a:pt x="6502459" y="2667841"/>
                  <a:pt x="6502459" y="2667841"/>
                  <a:pt x="6502459" y="2667841"/>
                </a:cubicBezTo>
                <a:cubicBezTo>
                  <a:pt x="6502371" y="2665331"/>
                  <a:pt x="6502371" y="2665331"/>
                  <a:pt x="6496354" y="2665675"/>
                </a:cubicBezTo>
                <a:close/>
                <a:moveTo>
                  <a:pt x="1786130" y="2665675"/>
                </a:moveTo>
                <a:cubicBezTo>
                  <a:pt x="1786217" y="2668186"/>
                  <a:pt x="1792235" y="2667841"/>
                  <a:pt x="1792323" y="2670352"/>
                </a:cubicBezTo>
                <a:cubicBezTo>
                  <a:pt x="1792235" y="2667841"/>
                  <a:pt x="1792235" y="2667841"/>
                  <a:pt x="1792235" y="2667841"/>
                </a:cubicBezTo>
                <a:cubicBezTo>
                  <a:pt x="1792147" y="2665331"/>
                  <a:pt x="1792147" y="2665331"/>
                  <a:pt x="1786130" y="2665675"/>
                </a:cubicBezTo>
                <a:close/>
                <a:moveTo>
                  <a:pt x="6344404" y="2665311"/>
                </a:moveTo>
                <a:cubicBezTo>
                  <a:pt x="6336078" y="2668604"/>
                  <a:pt x="6327752" y="2671898"/>
                  <a:pt x="6336470" y="2679850"/>
                </a:cubicBezTo>
                <a:cubicBezTo>
                  <a:pt x="6336569" y="2682663"/>
                  <a:pt x="6345188" y="2687804"/>
                  <a:pt x="6345287" y="2690616"/>
                </a:cubicBezTo>
                <a:cubicBezTo>
                  <a:pt x="6345287" y="2690616"/>
                  <a:pt x="6336863" y="2691097"/>
                  <a:pt x="6336961" y="2693909"/>
                </a:cubicBezTo>
                <a:cubicBezTo>
                  <a:pt x="6362135" y="2689651"/>
                  <a:pt x="6361939" y="2684029"/>
                  <a:pt x="6370264" y="2680735"/>
                </a:cubicBezTo>
                <a:cubicBezTo>
                  <a:pt x="6361645" y="2675593"/>
                  <a:pt x="6361350" y="2667158"/>
                  <a:pt x="6344404" y="2665311"/>
                </a:cubicBezTo>
                <a:close/>
                <a:moveTo>
                  <a:pt x="1634180" y="2665311"/>
                </a:moveTo>
                <a:cubicBezTo>
                  <a:pt x="1625854" y="2668604"/>
                  <a:pt x="1617528" y="2671898"/>
                  <a:pt x="1626247" y="2679850"/>
                </a:cubicBezTo>
                <a:cubicBezTo>
                  <a:pt x="1626345" y="2682663"/>
                  <a:pt x="1634964" y="2687804"/>
                  <a:pt x="1635063" y="2690616"/>
                </a:cubicBezTo>
                <a:cubicBezTo>
                  <a:pt x="1635063" y="2690616"/>
                  <a:pt x="1626639" y="2691097"/>
                  <a:pt x="1626737" y="2693909"/>
                </a:cubicBezTo>
                <a:cubicBezTo>
                  <a:pt x="1651912" y="2689651"/>
                  <a:pt x="1651715" y="2684029"/>
                  <a:pt x="1660040" y="2680735"/>
                </a:cubicBezTo>
                <a:cubicBezTo>
                  <a:pt x="1651421" y="2675593"/>
                  <a:pt x="1651127" y="2667158"/>
                  <a:pt x="1634180" y="2665311"/>
                </a:cubicBezTo>
                <a:close/>
                <a:moveTo>
                  <a:pt x="8898795" y="2664651"/>
                </a:moveTo>
                <a:cubicBezTo>
                  <a:pt x="8898795" y="2664651"/>
                  <a:pt x="8898795" y="2664651"/>
                  <a:pt x="8898321" y="2669544"/>
                </a:cubicBezTo>
                <a:lnTo>
                  <a:pt x="8903619" y="2673896"/>
                </a:lnTo>
                <a:lnTo>
                  <a:pt x="8902058" y="2675257"/>
                </a:lnTo>
                <a:lnTo>
                  <a:pt x="8897848" y="2674440"/>
                </a:lnTo>
                <a:lnTo>
                  <a:pt x="8897494" y="2678110"/>
                </a:lnTo>
                <a:lnTo>
                  <a:pt x="8888954" y="2677700"/>
                </a:lnTo>
                <a:cubicBezTo>
                  <a:pt x="8889428" y="2672807"/>
                  <a:pt x="8889901" y="2667912"/>
                  <a:pt x="8898795" y="2664651"/>
                </a:cubicBezTo>
                <a:close/>
                <a:moveTo>
                  <a:pt x="4188571" y="2664651"/>
                </a:moveTo>
                <a:cubicBezTo>
                  <a:pt x="4188571" y="2664651"/>
                  <a:pt x="4188571" y="2664651"/>
                  <a:pt x="4188098" y="2669544"/>
                </a:cubicBezTo>
                <a:lnTo>
                  <a:pt x="4193395" y="2673896"/>
                </a:lnTo>
                <a:lnTo>
                  <a:pt x="4191835" y="2675257"/>
                </a:lnTo>
                <a:lnTo>
                  <a:pt x="4187624" y="2674440"/>
                </a:lnTo>
                <a:lnTo>
                  <a:pt x="4187270" y="2678110"/>
                </a:lnTo>
                <a:lnTo>
                  <a:pt x="4178731" y="2677700"/>
                </a:lnTo>
                <a:cubicBezTo>
                  <a:pt x="4179204" y="2672807"/>
                  <a:pt x="4179679" y="2667912"/>
                  <a:pt x="4188571" y="2664651"/>
                </a:cubicBezTo>
                <a:close/>
                <a:moveTo>
                  <a:pt x="6478196" y="2663695"/>
                </a:moveTo>
                <a:cubicBezTo>
                  <a:pt x="6470172" y="2664154"/>
                  <a:pt x="6454127" y="2665072"/>
                  <a:pt x="6462325" y="2669634"/>
                </a:cubicBezTo>
                <a:cubicBezTo>
                  <a:pt x="6462325" y="2669634"/>
                  <a:pt x="6470260" y="2666665"/>
                  <a:pt x="6478284" y="2666206"/>
                </a:cubicBezTo>
                <a:cubicBezTo>
                  <a:pt x="6478196" y="2663695"/>
                  <a:pt x="6478196" y="2663695"/>
                  <a:pt x="6478196" y="2663695"/>
                </a:cubicBezTo>
                <a:close/>
                <a:moveTo>
                  <a:pt x="1767973" y="2663695"/>
                </a:moveTo>
                <a:cubicBezTo>
                  <a:pt x="1759948" y="2664154"/>
                  <a:pt x="1743904" y="2665072"/>
                  <a:pt x="1752101" y="2669634"/>
                </a:cubicBezTo>
                <a:cubicBezTo>
                  <a:pt x="1752101" y="2669634"/>
                  <a:pt x="1760036" y="2666665"/>
                  <a:pt x="1768060" y="2666206"/>
                </a:cubicBezTo>
                <a:cubicBezTo>
                  <a:pt x="1767973" y="2663695"/>
                  <a:pt x="1767973" y="2663695"/>
                  <a:pt x="1767973" y="2663695"/>
                </a:cubicBezTo>
                <a:close/>
                <a:moveTo>
                  <a:pt x="10347402" y="2663111"/>
                </a:moveTo>
                <a:cubicBezTo>
                  <a:pt x="10347402" y="2663111"/>
                  <a:pt x="10347402" y="2663111"/>
                  <a:pt x="10346008" y="2667259"/>
                </a:cubicBezTo>
                <a:cubicBezTo>
                  <a:pt x="10356972" y="2670555"/>
                  <a:pt x="10356972" y="2670555"/>
                  <a:pt x="10356972" y="2670555"/>
                </a:cubicBezTo>
                <a:cubicBezTo>
                  <a:pt x="10356972" y="2670555"/>
                  <a:pt x="10358366" y="2666406"/>
                  <a:pt x="10358366" y="2666406"/>
                </a:cubicBezTo>
                <a:cubicBezTo>
                  <a:pt x="10347402" y="2663111"/>
                  <a:pt x="10347402" y="2663111"/>
                  <a:pt x="10347402" y="2663111"/>
                </a:cubicBezTo>
                <a:close/>
                <a:moveTo>
                  <a:pt x="6756983" y="2661837"/>
                </a:moveTo>
                <a:cubicBezTo>
                  <a:pt x="6756983" y="2661837"/>
                  <a:pt x="6756983" y="2661837"/>
                  <a:pt x="6749547" y="2664777"/>
                </a:cubicBezTo>
                <a:cubicBezTo>
                  <a:pt x="6749547" y="2664777"/>
                  <a:pt x="6757157" y="2666858"/>
                  <a:pt x="6757157" y="2666858"/>
                </a:cubicBezTo>
                <a:cubicBezTo>
                  <a:pt x="6757114" y="2665602"/>
                  <a:pt x="6758971" y="2664867"/>
                  <a:pt x="6759890" y="2664185"/>
                </a:cubicBezTo>
                <a:cubicBezTo>
                  <a:pt x="6760808" y="2663505"/>
                  <a:pt x="6760786" y="2662875"/>
                  <a:pt x="6756983" y="2661837"/>
                </a:cubicBezTo>
                <a:close/>
                <a:moveTo>
                  <a:pt x="2046759" y="2661837"/>
                </a:moveTo>
                <a:cubicBezTo>
                  <a:pt x="2046759" y="2661837"/>
                  <a:pt x="2046759" y="2661837"/>
                  <a:pt x="2039323" y="2664777"/>
                </a:cubicBezTo>
                <a:cubicBezTo>
                  <a:pt x="2039323" y="2664777"/>
                  <a:pt x="2046933" y="2666858"/>
                  <a:pt x="2046933" y="2666858"/>
                </a:cubicBezTo>
                <a:cubicBezTo>
                  <a:pt x="2046890" y="2665602"/>
                  <a:pt x="2048747" y="2664867"/>
                  <a:pt x="2049666" y="2664185"/>
                </a:cubicBezTo>
                <a:cubicBezTo>
                  <a:pt x="2050584" y="2663505"/>
                  <a:pt x="2050562" y="2662875"/>
                  <a:pt x="2046759" y="2661837"/>
                </a:cubicBezTo>
                <a:close/>
                <a:moveTo>
                  <a:pt x="6267104" y="2661682"/>
                </a:moveTo>
                <a:cubicBezTo>
                  <a:pt x="6267104" y="2661682"/>
                  <a:pt x="6258077" y="2662198"/>
                  <a:pt x="6267209" y="2664694"/>
                </a:cubicBezTo>
                <a:cubicBezTo>
                  <a:pt x="6267209" y="2664694"/>
                  <a:pt x="6267104" y="2661682"/>
                  <a:pt x="6267104" y="2661682"/>
                </a:cubicBezTo>
                <a:close/>
                <a:moveTo>
                  <a:pt x="1556881" y="2661682"/>
                </a:moveTo>
                <a:cubicBezTo>
                  <a:pt x="1556881" y="2661682"/>
                  <a:pt x="1547853" y="2662198"/>
                  <a:pt x="1556985" y="2664694"/>
                </a:cubicBezTo>
                <a:cubicBezTo>
                  <a:pt x="1556985" y="2664694"/>
                  <a:pt x="1556881" y="2661682"/>
                  <a:pt x="1556881" y="2661682"/>
                </a:cubicBezTo>
                <a:close/>
                <a:moveTo>
                  <a:pt x="6595636" y="2659997"/>
                </a:moveTo>
                <a:cubicBezTo>
                  <a:pt x="6586610" y="2660513"/>
                  <a:pt x="6595706" y="2662005"/>
                  <a:pt x="6595706" y="2662005"/>
                </a:cubicBezTo>
                <a:cubicBezTo>
                  <a:pt x="6595636" y="2659997"/>
                  <a:pt x="6595636" y="2659997"/>
                  <a:pt x="6595636" y="2659997"/>
                </a:cubicBezTo>
                <a:close/>
                <a:moveTo>
                  <a:pt x="1885413" y="2659997"/>
                </a:moveTo>
                <a:cubicBezTo>
                  <a:pt x="1876386" y="2660513"/>
                  <a:pt x="1885483" y="2662005"/>
                  <a:pt x="1885483" y="2662005"/>
                </a:cubicBezTo>
                <a:cubicBezTo>
                  <a:pt x="1885413" y="2659997"/>
                  <a:pt x="1885413" y="2659997"/>
                  <a:pt x="1885413" y="2659997"/>
                </a:cubicBezTo>
                <a:close/>
                <a:moveTo>
                  <a:pt x="4420662" y="2659809"/>
                </a:moveTo>
                <a:cubicBezTo>
                  <a:pt x="4428609" y="2666336"/>
                  <a:pt x="4428609" y="2666336"/>
                  <a:pt x="4437502" y="2663076"/>
                </a:cubicBezTo>
                <a:cubicBezTo>
                  <a:pt x="4436082" y="2677758"/>
                  <a:pt x="4418768" y="2679385"/>
                  <a:pt x="4411296" y="2667963"/>
                </a:cubicBezTo>
                <a:cubicBezTo>
                  <a:pt x="4411770" y="2663069"/>
                  <a:pt x="4420189" y="2664703"/>
                  <a:pt x="4420662" y="2659809"/>
                </a:cubicBezTo>
                <a:close/>
                <a:moveTo>
                  <a:pt x="8761288" y="2657053"/>
                </a:moveTo>
                <a:cubicBezTo>
                  <a:pt x="8761288" y="2657053"/>
                  <a:pt x="8761288" y="2657053"/>
                  <a:pt x="8760802" y="2662068"/>
                </a:cubicBezTo>
                <a:cubicBezTo>
                  <a:pt x="8760318" y="2667079"/>
                  <a:pt x="8760318" y="2667079"/>
                  <a:pt x="8759834" y="2672094"/>
                </a:cubicBezTo>
                <a:cubicBezTo>
                  <a:pt x="8759834" y="2672094"/>
                  <a:pt x="8759348" y="2677109"/>
                  <a:pt x="8759348" y="2677109"/>
                </a:cubicBezTo>
                <a:cubicBezTo>
                  <a:pt x="8759834" y="2672094"/>
                  <a:pt x="8760318" y="2667079"/>
                  <a:pt x="8769848" y="2663821"/>
                </a:cubicBezTo>
                <a:cubicBezTo>
                  <a:pt x="8770334" y="2658808"/>
                  <a:pt x="8770334" y="2658808"/>
                  <a:pt x="8761288" y="2657053"/>
                </a:cubicBezTo>
                <a:close/>
                <a:moveTo>
                  <a:pt x="4051064" y="2657053"/>
                </a:moveTo>
                <a:cubicBezTo>
                  <a:pt x="4051064" y="2657053"/>
                  <a:pt x="4051064" y="2657053"/>
                  <a:pt x="4050579" y="2662068"/>
                </a:cubicBezTo>
                <a:cubicBezTo>
                  <a:pt x="4050094" y="2667079"/>
                  <a:pt x="4050094" y="2667079"/>
                  <a:pt x="4049610" y="2672094"/>
                </a:cubicBezTo>
                <a:cubicBezTo>
                  <a:pt x="4049610" y="2672094"/>
                  <a:pt x="4049125" y="2677109"/>
                  <a:pt x="4049125" y="2677109"/>
                </a:cubicBezTo>
                <a:cubicBezTo>
                  <a:pt x="4049610" y="2672094"/>
                  <a:pt x="4050094" y="2667079"/>
                  <a:pt x="4059625" y="2663821"/>
                </a:cubicBezTo>
                <a:cubicBezTo>
                  <a:pt x="4060111" y="2658808"/>
                  <a:pt x="4060111" y="2658808"/>
                  <a:pt x="4051064" y="2657053"/>
                </a:cubicBezTo>
                <a:close/>
                <a:moveTo>
                  <a:pt x="11348535" y="2656130"/>
                </a:moveTo>
                <a:cubicBezTo>
                  <a:pt x="11348535" y="2656130"/>
                  <a:pt x="11348535" y="2656130"/>
                  <a:pt x="11347239" y="2659987"/>
                </a:cubicBezTo>
                <a:cubicBezTo>
                  <a:pt x="11347239" y="2659987"/>
                  <a:pt x="11345943" y="2663844"/>
                  <a:pt x="11344648" y="2667702"/>
                </a:cubicBezTo>
                <a:cubicBezTo>
                  <a:pt x="11344648" y="2667702"/>
                  <a:pt x="11344648" y="2667702"/>
                  <a:pt x="11334414" y="2664626"/>
                </a:cubicBezTo>
                <a:lnTo>
                  <a:pt x="11337005" y="2656911"/>
                </a:lnTo>
                <a:cubicBezTo>
                  <a:pt x="11348535" y="2656130"/>
                  <a:pt x="11348535" y="2656130"/>
                  <a:pt x="11348535" y="2656130"/>
                </a:cubicBezTo>
                <a:close/>
                <a:moveTo>
                  <a:pt x="6477917" y="2655662"/>
                </a:moveTo>
                <a:cubicBezTo>
                  <a:pt x="6475660" y="2655791"/>
                  <a:pt x="6474536" y="2655982"/>
                  <a:pt x="6474120" y="2656195"/>
                </a:cubicBezTo>
                <a:lnTo>
                  <a:pt x="6474423" y="2656646"/>
                </a:lnTo>
                <a:lnTo>
                  <a:pt x="6473438" y="2656926"/>
                </a:lnTo>
                <a:cubicBezTo>
                  <a:pt x="6471199" y="2657557"/>
                  <a:pt x="6468960" y="2658187"/>
                  <a:pt x="6468960" y="2658187"/>
                </a:cubicBezTo>
                <a:cubicBezTo>
                  <a:pt x="6468960" y="2658187"/>
                  <a:pt x="6468960" y="2658187"/>
                  <a:pt x="6477986" y="2657671"/>
                </a:cubicBezTo>
                <a:cubicBezTo>
                  <a:pt x="6477986" y="2657671"/>
                  <a:pt x="6475712" y="2657298"/>
                  <a:pt x="6474566" y="2656859"/>
                </a:cubicBezTo>
                <a:lnTo>
                  <a:pt x="6474423" y="2656646"/>
                </a:lnTo>
                <a:close/>
                <a:moveTo>
                  <a:pt x="1767694" y="2655662"/>
                </a:moveTo>
                <a:cubicBezTo>
                  <a:pt x="1765437" y="2655791"/>
                  <a:pt x="1764312" y="2655982"/>
                  <a:pt x="1763896" y="2656195"/>
                </a:cubicBezTo>
                <a:lnTo>
                  <a:pt x="1764200" y="2656646"/>
                </a:lnTo>
                <a:lnTo>
                  <a:pt x="1763214" y="2656926"/>
                </a:lnTo>
                <a:cubicBezTo>
                  <a:pt x="1760975" y="2657557"/>
                  <a:pt x="1758736" y="2658187"/>
                  <a:pt x="1758736" y="2658187"/>
                </a:cubicBezTo>
                <a:cubicBezTo>
                  <a:pt x="1758736" y="2658187"/>
                  <a:pt x="1758736" y="2658187"/>
                  <a:pt x="1767762" y="2657671"/>
                </a:cubicBezTo>
                <a:cubicBezTo>
                  <a:pt x="1767762" y="2657671"/>
                  <a:pt x="1765488" y="2657298"/>
                  <a:pt x="1764343" y="2656859"/>
                </a:cubicBezTo>
                <a:lnTo>
                  <a:pt x="1764200" y="2656646"/>
                </a:lnTo>
                <a:close/>
                <a:moveTo>
                  <a:pt x="6790368" y="2653890"/>
                </a:moveTo>
                <a:cubicBezTo>
                  <a:pt x="6782441" y="2657111"/>
                  <a:pt x="6790657" y="2662174"/>
                  <a:pt x="6782730" y="2665395"/>
                </a:cubicBezTo>
                <a:cubicBezTo>
                  <a:pt x="6790657" y="2662174"/>
                  <a:pt x="6798679" y="2661715"/>
                  <a:pt x="6798679" y="2661715"/>
                </a:cubicBezTo>
                <a:cubicBezTo>
                  <a:pt x="6802594" y="2658725"/>
                  <a:pt x="6802547" y="2657344"/>
                  <a:pt x="6800506" y="2656423"/>
                </a:cubicBezTo>
                <a:cubicBezTo>
                  <a:pt x="6798462" y="2655502"/>
                  <a:pt x="6794428" y="2655042"/>
                  <a:pt x="6790368" y="2653890"/>
                </a:cubicBezTo>
                <a:close/>
                <a:moveTo>
                  <a:pt x="2080144" y="2653890"/>
                </a:moveTo>
                <a:cubicBezTo>
                  <a:pt x="2072218" y="2657111"/>
                  <a:pt x="2080433" y="2662174"/>
                  <a:pt x="2072507" y="2665395"/>
                </a:cubicBezTo>
                <a:cubicBezTo>
                  <a:pt x="2080433" y="2662174"/>
                  <a:pt x="2088456" y="2661715"/>
                  <a:pt x="2088456" y="2661715"/>
                </a:cubicBezTo>
                <a:cubicBezTo>
                  <a:pt x="2092371" y="2658725"/>
                  <a:pt x="2092323" y="2657344"/>
                  <a:pt x="2090282" y="2656423"/>
                </a:cubicBezTo>
                <a:cubicBezTo>
                  <a:pt x="2088239" y="2655502"/>
                  <a:pt x="2084204" y="2655042"/>
                  <a:pt x="2080144" y="2653890"/>
                </a:cubicBezTo>
                <a:close/>
                <a:moveTo>
                  <a:pt x="7964258" y="2652818"/>
                </a:moveTo>
                <a:lnTo>
                  <a:pt x="7969297" y="2653191"/>
                </a:lnTo>
                <a:lnTo>
                  <a:pt x="7968220" y="2665452"/>
                </a:lnTo>
                <a:lnTo>
                  <a:pt x="7967278" y="2665024"/>
                </a:lnTo>
                <a:cubicBezTo>
                  <a:pt x="7964700" y="2662701"/>
                  <a:pt x="7963688" y="2660096"/>
                  <a:pt x="7963528" y="2657367"/>
                </a:cubicBezTo>
                <a:close/>
                <a:moveTo>
                  <a:pt x="3254034" y="2652818"/>
                </a:moveTo>
                <a:lnTo>
                  <a:pt x="3259073" y="2653191"/>
                </a:lnTo>
                <a:lnTo>
                  <a:pt x="3257996" y="2665452"/>
                </a:lnTo>
                <a:lnTo>
                  <a:pt x="3257054" y="2665024"/>
                </a:lnTo>
                <a:cubicBezTo>
                  <a:pt x="3254476" y="2662701"/>
                  <a:pt x="3253465" y="2660096"/>
                  <a:pt x="3253304" y="2657367"/>
                </a:cubicBezTo>
                <a:close/>
                <a:moveTo>
                  <a:pt x="8804815" y="2651673"/>
                </a:moveTo>
                <a:cubicBezTo>
                  <a:pt x="8804815" y="2651673"/>
                  <a:pt x="8795342" y="2654343"/>
                  <a:pt x="8795342" y="2654343"/>
                </a:cubicBezTo>
                <a:cubicBezTo>
                  <a:pt x="8795342" y="2654343"/>
                  <a:pt x="8794914" y="2658766"/>
                  <a:pt x="8794914" y="2658766"/>
                </a:cubicBezTo>
                <a:cubicBezTo>
                  <a:pt x="8794914" y="2658766"/>
                  <a:pt x="8794914" y="2658766"/>
                  <a:pt x="8804387" y="2656098"/>
                </a:cubicBezTo>
                <a:cubicBezTo>
                  <a:pt x="8804387" y="2656098"/>
                  <a:pt x="8804815" y="2651673"/>
                  <a:pt x="8804815" y="2651673"/>
                </a:cubicBezTo>
                <a:close/>
                <a:moveTo>
                  <a:pt x="4094591" y="2651673"/>
                </a:moveTo>
                <a:cubicBezTo>
                  <a:pt x="4094591" y="2651673"/>
                  <a:pt x="4085118" y="2654343"/>
                  <a:pt x="4085118" y="2654343"/>
                </a:cubicBezTo>
                <a:cubicBezTo>
                  <a:pt x="4085118" y="2654343"/>
                  <a:pt x="4084690" y="2658766"/>
                  <a:pt x="4084690" y="2658766"/>
                </a:cubicBezTo>
                <a:cubicBezTo>
                  <a:pt x="4084690" y="2658766"/>
                  <a:pt x="4084690" y="2658766"/>
                  <a:pt x="4094163" y="2656098"/>
                </a:cubicBezTo>
                <a:cubicBezTo>
                  <a:pt x="4094163" y="2656098"/>
                  <a:pt x="4094591" y="2651673"/>
                  <a:pt x="4094591" y="2651673"/>
                </a:cubicBezTo>
                <a:close/>
                <a:moveTo>
                  <a:pt x="6951038" y="2650737"/>
                </a:moveTo>
                <a:cubicBezTo>
                  <a:pt x="6942011" y="2651254"/>
                  <a:pt x="6942198" y="2656610"/>
                  <a:pt x="6933080" y="2654448"/>
                </a:cubicBezTo>
                <a:cubicBezTo>
                  <a:pt x="6933173" y="2657126"/>
                  <a:pt x="6935476" y="2658336"/>
                  <a:pt x="6938884" y="2658811"/>
                </a:cubicBezTo>
                <a:cubicBezTo>
                  <a:pt x="6942291" y="2659287"/>
                  <a:pt x="6946805" y="2659029"/>
                  <a:pt x="6951318" y="2658771"/>
                </a:cubicBezTo>
                <a:cubicBezTo>
                  <a:pt x="6955786" y="2657174"/>
                  <a:pt x="6955763" y="2656505"/>
                  <a:pt x="6954599" y="2655564"/>
                </a:cubicBezTo>
                <a:cubicBezTo>
                  <a:pt x="6953436" y="2654625"/>
                  <a:pt x="6951131" y="2653416"/>
                  <a:pt x="6951038" y="2650737"/>
                </a:cubicBezTo>
                <a:close/>
                <a:moveTo>
                  <a:pt x="2240814" y="2650737"/>
                </a:moveTo>
                <a:cubicBezTo>
                  <a:pt x="2231788" y="2651254"/>
                  <a:pt x="2231974" y="2656610"/>
                  <a:pt x="2222857" y="2654448"/>
                </a:cubicBezTo>
                <a:cubicBezTo>
                  <a:pt x="2222949" y="2657126"/>
                  <a:pt x="2225253" y="2658336"/>
                  <a:pt x="2228660" y="2658811"/>
                </a:cubicBezTo>
                <a:cubicBezTo>
                  <a:pt x="2232068" y="2659287"/>
                  <a:pt x="2236581" y="2659029"/>
                  <a:pt x="2241094" y="2658771"/>
                </a:cubicBezTo>
                <a:cubicBezTo>
                  <a:pt x="2245563" y="2657174"/>
                  <a:pt x="2245539" y="2656505"/>
                  <a:pt x="2244375" y="2655564"/>
                </a:cubicBezTo>
                <a:cubicBezTo>
                  <a:pt x="2243212" y="2654625"/>
                  <a:pt x="2240907" y="2653416"/>
                  <a:pt x="2240814" y="2650737"/>
                </a:cubicBezTo>
                <a:close/>
                <a:moveTo>
                  <a:pt x="6375989" y="2650424"/>
                </a:moveTo>
                <a:cubicBezTo>
                  <a:pt x="6367805" y="2653509"/>
                  <a:pt x="6359442" y="2651370"/>
                  <a:pt x="6351168" y="2651844"/>
                </a:cubicBezTo>
                <a:cubicBezTo>
                  <a:pt x="6351258" y="2654455"/>
                  <a:pt x="6351350" y="2657066"/>
                  <a:pt x="6351441" y="2659676"/>
                </a:cubicBezTo>
                <a:cubicBezTo>
                  <a:pt x="6359716" y="2659203"/>
                  <a:pt x="6359716" y="2659203"/>
                  <a:pt x="6359807" y="2661814"/>
                </a:cubicBezTo>
                <a:cubicBezTo>
                  <a:pt x="6368078" y="2661341"/>
                  <a:pt x="6376444" y="2663478"/>
                  <a:pt x="6384719" y="2663005"/>
                </a:cubicBezTo>
                <a:cubicBezTo>
                  <a:pt x="6384627" y="2660395"/>
                  <a:pt x="6384627" y="2660395"/>
                  <a:pt x="6384536" y="2657784"/>
                </a:cubicBezTo>
                <a:cubicBezTo>
                  <a:pt x="6376262" y="2658257"/>
                  <a:pt x="6376262" y="2658257"/>
                  <a:pt x="6367897" y="2656119"/>
                </a:cubicBezTo>
                <a:cubicBezTo>
                  <a:pt x="6367897" y="2656119"/>
                  <a:pt x="6376171" y="2655645"/>
                  <a:pt x="6376171" y="2655645"/>
                </a:cubicBezTo>
                <a:cubicBezTo>
                  <a:pt x="6376080" y="2653036"/>
                  <a:pt x="6376080" y="2653036"/>
                  <a:pt x="6375989" y="2650424"/>
                </a:cubicBezTo>
                <a:close/>
                <a:moveTo>
                  <a:pt x="1665766" y="2650424"/>
                </a:moveTo>
                <a:cubicBezTo>
                  <a:pt x="1657581" y="2653509"/>
                  <a:pt x="1649218" y="2651370"/>
                  <a:pt x="1640944" y="2651844"/>
                </a:cubicBezTo>
                <a:cubicBezTo>
                  <a:pt x="1641035" y="2654455"/>
                  <a:pt x="1641126" y="2657066"/>
                  <a:pt x="1641217" y="2659676"/>
                </a:cubicBezTo>
                <a:cubicBezTo>
                  <a:pt x="1649492" y="2659203"/>
                  <a:pt x="1649492" y="2659203"/>
                  <a:pt x="1649583" y="2661814"/>
                </a:cubicBezTo>
                <a:cubicBezTo>
                  <a:pt x="1657855" y="2661341"/>
                  <a:pt x="1666220" y="2663478"/>
                  <a:pt x="1674495" y="2663005"/>
                </a:cubicBezTo>
                <a:cubicBezTo>
                  <a:pt x="1674403" y="2660395"/>
                  <a:pt x="1674403" y="2660395"/>
                  <a:pt x="1674313" y="2657784"/>
                </a:cubicBezTo>
                <a:cubicBezTo>
                  <a:pt x="1666038" y="2658257"/>
                  <a:pt x="1666038" y="2658257"/>
                  <a:pt x="1657673" y="2656119"/>
                </a:cubicBezTo>
                <a:cubicBezTo>
                  <a:pt x="1657673" y="2656119"/>
                  <a:pt x="1665947" y="2655645"/>
                  <a:pt x="1665947" y="2655645"/>
                </a:cubicBezTo>
                <a:cubicBezTo>
                  <a:pt x="1665856" y="2653036"/>
                  <a:pt x="1665856" y="2653036"/>
                  <a:pt x="1665766" y="2650424"/>
                </a:cubicBezTo>
                <a:close/>
                <a:moveTo>
                  <a:pt x="5694105" y="2649173"/>
                </a:moveTo>
                <a:cubicBezTo>
                  <a:pt x="5693164" y="2649558"/>
                  <a:pt x="5692221" y="2649945"/>
                  <a:pt x="5692707" y="2651887"/>
                </a:cubicBezTo>
                <a:cubicBezTo>
                  <a:pt x="5692707" y="2651887"/>
                  <a:pt x="5692707" y="2651887"/>
                  <a:pt x="5693678" y="2655771"/>
                </a:cubicBezTo>
                <a:cubicBezTo>
                  <a:pt x="5693678" y="2655771"/>
                  <a:pt x="5695105" y="2657328"/>
                  <a:pt x="5696048" y="2656941"/>
                </a:cubicBezTo>
                <a:cubicBezTo>
                  <a:pt x="5696048" y="2656941"/>
                  <a:pt x="5696504" y="2654613"/>
                  <a:pt x="5696504" y="2654613"/>
                </a:cubicBezTo>
                <a:cubicBezTo>
                  <a:pt x="5696504" y="2654613"/>
                  <a:pt x="5696504" y="2654613"/>
                  <a:pt x="5695533" y="2650729"/>
                </a:cubicBezTo>
                <a:cubicBezTo>
                  <a:pt x="5695047" y="2648786"/>
                  <a:pt x="5694105" y="2649173"/>
                  <a:pt x="5694105" y="2649173"/>
                </a:cubicBezTo>
                <a:close/>
                <a:moveTo>
                  <a:pt x="983881" y="2649173"/>
                </a:moveTo>
                <a:cubicBezTo>
                  <a:pt x="982940" y="2649558"/>
                  <a:pt x="981997" y="2649945"/>
                  <a:pt x="982483" y="2651887"/>
                </a:cubicBezTo>
                <a:cubicBezTo>
                  <a:pt x="982483" y="2651887"/>
                  <a:pt x="982483" y="2651887"/>
                  <a:pt x="983454" y="2655771"/>
                </a:cubicBezTo>
                <a:cubicBezTo>
                  <a:pt x="983454" y="2655771"/>
                  <a:pt x="984881" y="2657328"/>
                  <a:pt x="985824" y="2656941"/>
                </a:cubicBezTo>
                <a:cubicBezTo>
                  <a:pt x="985824" y="2656941"/>
                  <a:pt x="986280" y="2654613"/>
                  <a:pt x="986280" y="2654613"/>
                </a:cubicBezTo>
                <a:cubicBezTo>
                  <a:pt x="986280" y="2654613"/>
                  <a:pt x="986280" y="2654613"/>
                  <a:pt x="985309" y="2650729"/>
                </a:cubicBezTo>
                <a:cubicBezTo>
                  <a:pt x="984823" y="2648786"/>
                  <a:pt x="983881" y="2649173"/>
                  <a:pt x="983881" y="2649173"/>
                </a:cubicBezTo>
                <a:close/>
                <a:moveTo>
                  <a:pt x="11329363" y="2646120"/>
                </a:moveTo>
                <a:cubicBezTo>
                  <a:pt x="11328068" y="2649977"/>
                  <a:pt x="11328068" y="2649977"/>
                  <a:pt x="11326770" y="2653835"/>
                </a:cubicBezTo>
                <a:cubicBezTo>
                  <a:pt x="11325474" y="2657692"/>
                  <a:pt x="11315241" y="2654617"/>
                  <a:pt x="11315241" y="2654617"/>
                </a:cubicBezTo>
                <a:cubicBezTo>
                  <a:pt x="11313945" y="2658473"/>
                  <a:pt x="11311353" y="2666190"/>
                  <a:pt x="11311353" y="2666190"/>
                </a:cubicBezTo>
                <a:cubicBezTo>
                  <a:pt x="11310057" y="2670047"/>
                  <a:pt x="11321587" y="2669265"/>
                  <a:pt x="11333118" y="2668483"/>
                </a:cubicBezTo>
                <a:lnTo>
                  <a:pt x="11331822" y="2672341"/>
                </a:lnTo>
                <a:cubicBezTo>
                  <a:pt x="11331822" y="2672341"/>
                  <a:pt x="11331822" y="2672341"/>
                  <a:pt x="11320292" y="2673122"/>
                </a:cubicBezTo>
                <a:cubicBezTo>
                  <a:pt x="11320292" y="2673122"/>
                  <a:pt x="11318996" y="2676980"/>
                  <a:pt x="11318996" y="2676980"/>
                </a:cubicBezTo>
                <a:cubicBezTo>
                  <a:pt x="11317700" y="2680837"/>
                  <a:pt x="11317700" y="2680837"/>
                  <a:pt x="11316403" y="2684694"/>
                </a:cubicBezTo>
                <a:cubicBezTo>
                  <a:pt x="11315107" y="2688553"/>
                  <a:pt x="11315107" y="2688553"/>
                  <a:pt x="11313811" y="2692409"/>
                </a:cubicBezTo>
                <a:cubicBezTo>
                  <a:pt x="11313811" y="2692409"/>
                  <a:pt x="11322750" y="2699343"/>
                  <a:pt x="11322750" y="2699343"/>
                </a:cubicBezTo>
                <a:cubicBezTo>
                  <a:pt x="11312515" y="2696267"/>
                  <a:pt x="11311220" y="2700125"/>
                  <a:pt x="11311220" y="2700125"/>
                </a:cubicBezTo>
                <a:cubicBezTo>
                  <a:pt x="11309924" y="2703982"/>
                  <a:pt x="11308628" y="2707840"/>
                  <a:pt x="11306036" y="2715555"/>
                </a:cubicBezTo>
                <a:cubicBezTo>
                  <a:pt x="11306036" y="2715555"/>
                  <a:pt x="11308594" y="2716324"/>
                  <a:pt x="11311316" y="2716609"/>
                </a:cubicBezTo>
                <a:cubicBezTo>
                  <a:pt x="11314035" y="2716897"/>
                  <a:pt x="11316918" y="2716702"/>
                  <a:pt x="11317566" y="2714773"/>
                </a:cubicBezTo>
                <a:cubicBezTo>
                  <a:pt x="11318862" y="2710915"/>
                  <a:pt x="11320159" y="2707058"/>
                  <a:pt x="11320159" y="2707058"/>
                </a:cubicBezTo>
                <a:cubicBezTo>
                  <a:pt x="11321454" y="2703200"/>
                  <a:pt x="11321454" y="2703200"/>
                  <a:pt x="11322750" y="2699343"/>
                </a:cubicBezTo>
                <a:cubicBezTo>
                  <a:pt x="11321454" y="2703200"/>
                  <a:pt x="11331689" y="2706277"/>
                  <a:pt x="11331689" y="2706277"/>
                </a:cubicBezTo>
                <a:cubicBezTo>
                  <a:pt x="11332984" y="2702418"/>
                  <a:pt x="11344515" y="2701637"/>
                  <a:pt x="11345810" y="2697780"/>
                </a:cubicBezTo>
                <a:cubicBezTo>
                  <a:pt x="11335576" y="2694705"/>
                  <a:pt x="11325342" y="2691628"/>
                  <a:pt x="11325342" y="2691628"/>
                </a:cubicBezTo>
                <a:cubicBezTo>
                  <a:pt x="11325342" y="2691628"/>
                  <a:pt x="11326638" y="2687771"/>
                  <a:pt x="11326638" y="2687771"/>
                </a:cubicBezTo>
                <a:cubicBezTo>
                  <a:pt x="11327934" y="2683913"/>
                  <a:pt x="11329231" y="2680057"/>
                  <a:pt x="11329231" y="2680057"/>
                </a:cubicBezTo>
                <a:cubicBezTo>
                  <a:pt x="11330526" y="2676198"/>
                  <a:pt x="11330526" y="2676198"/>
                  <a:pt x="11330526" y="2676198"/>
                </a:cubicBezTo>
                <a:cubicBezTo>
                  <a:pt x="11339464" y="2683131"/>
                  <a:pt x="11339464" y="2683131"/>
                  <a:pt x="11336872" y="2690847"/>
                </a:cubicBezTo>
                <a:cubicBezTo>
                  <a:pt x="11349698" y="2686208"/>
                  <a:pt x="11353587" y="2674634"/>
                  <a:pt x="11357474" y="2663063"/>
                </a:cubicBezTo>
                <a:cubicBezTo>
                  <a:pt x="11357474" y="2663063"/>
                  <a:pt x="11358770" y="2659205"/>
                  <a:pt x="11358770" y="2659205"/>
                </a:cubicBezTo>
                <a:lnTo>
                  <a:pt x="11348535" y="2656130"/>
                </a:lnTo>
                <a:lnTo>
                  <a:pt x="11338301" y="2653053"/>
                </a:lnTo>
                <a:cubicBezTo>
                  <a:pt x="11338301" y="2653053"/>
                  <a:pt x="11329363" y="2646120"/>
                  <a:pt x="11329363" y="2646120"/>
                </a:cubicBezTo>
                <a:close/>
                <a:moveTo>
                  <a:pt x="6012558" y="2644058"/>
                </a:moveTo>
                <a:cubicBezTo>
                  <a:pt x="6011295" y="2644690"/>
                  <a:pt x="6008772" y="2645953"/>
                  <a:pt x="6008089" y="2648483"/>
                </a:cubicBezTo>
                <a:cubicBezTo>
                  <a:pt x="6008668" y="2650383"/>
                  <a:pt x="6007407" y="2651014"/>
                  <a:pt x="6006724" y="2653545"/>
                </a:cubicBezTo>
                <a:cubicBezTo>
                  <a:pt x="6006043" y="2656076"/>
                  <a:pt x="6005360" y="2658608"/>
                  <a:pt x="6005360" y="2658608"/>
                </a:cubicBezTo>
                <a:cubicBezTo>
                  <a:pt x="6005940" y="2660506"/>
                  <a:pt x="6005940" y="2660506"/>
                  <a:pt x="6005940" y="2660506"/>
                </a:cubicBezTo>
                <a:cubicBezTo>
                  <a:pt x="6005940" y="2660506"/>
                  <a:pt x="6007781" y="2661774"/>
                  <a:pt x="6009043" y="2661142"/>
                </a:cubicBezTo>
                <a:cubicBezTo>
                  <a:pt x="6011567" y="2659879"/>
                  <a:pt x="6013512" y="2656718"/>
                  <a:pt x="6013512" y="2656718"/>
                </a:cubicBezTo>
                <a:cubicBezTo>
                  <a:pt x="6014194" y="2654185"/>
                  <a:pt x="6015456" y="2653555"/>
                  <a:pt x="6016138" y="2651024"/>
                </a:cubicBezTo>
                <a:cubicBezTo>
                  <a:pt x="6016820" y="2648493"/>
                  <a:pt x="6017503" y="2645962"/>
                  <a:pt x="6016924" y="2644063"/>
                </a:cubicBezTo>
                <a:cubicBezTo>
                  <a:pt x="6016924" y="2644063"/>
                  <a:pt x="6015081" y="2642794"/>
                  <a:pt x="6012558" y="2644058"/>
                </a:cubicBezTo>
                <a:close/>
                <a:moveTo>
                  <a:pt x="1302334" y="2644058"/>
                </a:moveTo>
                <a:cubicBezTo>
                  <a:pt x="1301071" y="2644690"/>
                  <a:pt x="1298548" y="2645953"/>
                  <a:pt x="1297866" y="2648483"/>
                </a:cubicBezTo>
                <a:cubicBezTo>
                  <a:pt x="1298445" y="2650383"/>
                  <a:pt x="1297183" y="2651014"/>
                  <a:pt x="1296500" y="2653545"/>
                </a:cubicBezTo>
                <a:cubicBezTo>
                  <a:pt x="1295819" y="2656076"/>
                  <a:pt x="1295136" y="2658608"/>
                  <a:pt x="1295136" y="2658608"/>
                </a:cubicBezTo>
                <a:cubicBezTo>
                  <a:pt x="1295716" y="2660506"/>
                  <a:pt x="1295716" y="2660506"/>
                  <a:pt x="1295716" y="2660506"/>
                </a:cubicBezTo>
                <a:cubicBezTo>
                  <a:pt x="1295716" y="2660506"/>
                  <a:pt x="1297557" y="2661774"/>
                  <a:pt x="1298820" y="2661142"/>
                </a:cubicBezTo>
                <a:cubicBezTo>
                  <a:pt x="1301344" y="2659879"/>
                  <a:pt x="1303288" y="2656718"/>
                  <a:pt x="1303288" y="2656718"/>
                </a:cubicBezTo>
                <a:cubicBezTo>
                  <a:pt x="1303970" y="2654185"/>
                  <a:pt x="1305232" y="2653555"/>
                  <a:pt x="1305915" y="2651024"/>
                </a:cubicBezTo>
                <a:cubicBezTo>
                  <a:pt x="1306596" y="2648493"/>
                  <a:pt x="1307279" y="2645962"/>
                  <a:pt x="1306700" y="2644063"/>
                </a:cubicBezTo>
                <a:cubicBezTo>
                  <a:pt x="1306700" y="2644063"/>
                  <a:pt x="1304857" y="2642794"/>
                  <a:pt x="1302334" y="2644058"/>
                </a:cubicBezTo>
                <a:close/>
                <a:moveTo>
                  <a:pt x="8639384" y="2643249"/>
                </a:moveTo>
                <a:lnTo>
                  <a:pt x="8641070" y="2646480"/>
                </a:lnTo>
                <a:lnTo>
                  <a:pt x="8631521" y="2648763"/>
                </a:lnTo>
                <a:close/>
                <a:moveTo>
                  <a:pt x="7966614" y="2642345"/>
                </a:moveTo>
                <a:lnTo>
                  <a:pt x="7966795" y="2642562"/>
                </a:lnTo>
                <a:lnTo>
                  <a:pt x="7966276" y="2643636"/>
                </a:lnTo>
                <a:close/>
                <a:moveTo>
                  <a:pt x="3256390" y="2642345"/>
                </a:moveTo>
                <a:lnTo>
                  <a:pt x="3256571" y="2642562"/>
                </a:lnTo>
                <a:lnTo>
                  <a:pt x="3256052" y="2643636"/>
                </a:lnTo>
                <a:close/>
                <a:moveTo>
                  <a:pt x="8928127" y="2638558"/>
                </a:moveTo>
                <a:cubicBezTo>
                  <a:pt x="8929120" y="2639373"/>
                  <a:pt x="8931107" y="2641005"/>
                  <a:pt x="8935317" y="2641821"/>
                </a:cubicBezTo>
                <a:cubicBezTo>
                  <a:pt x="8933897" y="2656503"/>
                  <a:pt x="8924530" y="2664657"/>
                  <a:pt x="8923110" y="2679340"/>
                </a:cubicBezTo>
                <a:lnTo>
                  <a:pt x="8898713" y="2678169"/>
                </a:lnTo>
                <a:lnTo>
                  <a:pt x="8902058" y="2675257"/>
                </a:lnTo>
                <a:lnTo>
                  <a:pt x="8906270" y="2676073"/>
                </a:lnTo>
                <a:lnTo>
                  <a:pt x="8903619" y="2673896"/>
                </a:lnTo>
                <a:lnTo>
                  <a:pt x="8906743" y="2671178"/>
                </a:lnTo>
                <a:cubicBezTo>
                  <a:pt x="8915635" y="2667918"/>
                  <a:pt x="8917529" y="2648343"/>
                  <a:pt x="8926897" y="2640188"/>
                </a:cubicBezTo>
                <a:cubicBezTo>
                  <a:pt x="8927134" y="2637742"/>
                  <a:pt x="8927134" y="2637742"/>
                  <a:pt x="8928127" y="2638558"/>
                </a:cubicBezTo>
                <a:close/>
                <a:moveTo>
                  <a:pt x="4217904" y="2638558"/>
                </a:moveTo>
                <a:cubicBezTo>
                  <a:pt x="4218897" y="2639373"/>
                  <a:pt x="4220884" y="2641005"/>
                  <a:pt x="4225093" y="2641821"/>
                </a:cubicBezTo>
                <a:cubicBezTo>
                  <a:pt x="4223674" y="2656503"/>
                  <a:pt x="4214306" y="2664657"/>
                  <a:pt x="4212887" y="2679340"/>
                </a:cubicBezTo>
                <a:lnTo>
                  <a:pt x="4188489" y="2678169"/>
                </a:lnTo>
                <a:lnTo>
                  <a:pt x="4191835" y="2675257"/>
                </a:lnTo>
                <a:lnTo>
                  <a:pt x="4196047" y="2676073"/>
                </a:lnTo>
                <a:lnTo>
                  <a:pt x="4193395" y="2673896"/>
                </a:lnTo>
                <a:lnTo>
                  <a:pt x="4196520" y="2671178"/>
                </a:lnTo>
                <a:cubicBezTo>
                  <a:pt x="4205412" y="2667918"/>
                  <a:pt x="4207306" y="2648343"/>
                  <a:pt x="4216674" y="2640188"/>
                </a:cubicBezTo>
                <a:cubicBezTo>
                  <a:pt x="4216911" y="2637742"/>
                  <a:pt x="4216911" y="2637742"/>
                  <a:pt x="4217904" y="2638558"/>
                </a:cubicBezTo>
                <a:close/>
                <a:moveTo>
                  <a:pt x="8973380" y="2637307"/>
                </a:moveTo>
                <a:lnTo>
                  <a:pt x="8976445" y="2638440"/>
                </a:lnTo>
                <a:cubicBezTo>
                  <a:pt x="8977754" y="2642222"/>
                  <a:pt x="8977454" y="2646791"/>
                  <a:pt x="8985547" y="2650089"/>
                </a:cubicBezTo>
                <a:cubicBezTo>
                  <a:pt x="8989594" y="2651738"/>
                  <a:pt x="8985362" y="2652901"/>
                  <a:pt x="8985270" y="2654307"/>
                </a:cubicBezTo>
                <a:cubicBezTo>
                  <a:pt x="8985270" y="2654307"/>
                  <a:pt x="8985178" y="2655712"/>
                  <a:pt x="8985178" y="2655712"/>
                </a:cubicBezTo>
                <a:cubicBezTo>
                  <a:pt x="8976899" y="2655225"/>
                  <a:pt x="8968435" y="2657550"/>
                  <a:pt x="8960250" y="2655657"/>
                </a:cubicBezTo>
                <a:cubicBezTo>
                  <a:pt x="8960342" y="2654250"/>
                  <a:pt x="8964482" y="2654494"/>
                  <a:pt x="8964574" y="2653090"/>
                </a:cubicBezTo>
                <a:cubicBezTo>
                  <a:pt x="8964574" y="2653090"/>
                  <a:pt x="8964574" y="2653090"/>
                  <a:pt x="8960434" y="2652845"/>
                </a:cubicBezTo>
                <a:cubicBezTo>
                  <a:pt x="8960434" y="2652845"/>
                  <a:pt x="8960342" y="2654250"/>
                  <a:pt x="8960250" y="2655657"/>
                </a:cubicBezTo>
                <a:cubicBezTo>
                  <a:pt x="8960250" y="2655657"/>
                  <a:pt x="8960250" y="2655657"/>
                  <a:pt x="8956111" y="2655414"/>
                </a:cubicBezTo>
                <a:cubicBezTo>
                  <a:pt x="8951878" y="2656575"/>
                  <a:pt x="8959696" y="2664092"/>
                  <a:pt x="8947370" y="2661956"/>
                </a:cubicBezTo>
                <a:lnTo>
                  <a:pt x="8946147" y="2666412"/>
                </a:lnTo>
                <a:lnTo>
                  <a:pt x="8942317" y="2658137"/>
                </a:lnTo>
                <a:cubicBezTo>
                  <a:pt x="8949792" y="2669557"/>
                  <a:pt x="8944212" y="2638561"/>
                  <a:pt x="8961053" y="2641828"/>
                </a:cubicBezTo>
                <a:cubicBezTo>
                  <a:pt x="8965263" y="2642644"/>
                  <a:pt x="8967605" y="2640605"/>
                  <a:pt x="8969946" y="2638566"/>
                </a:cubicBezTo>
                <a:close/>
                <a:moveTo>
                  <a:pt x="6359704" y="2637270"/>
                </a:moveTo>
                <a:cubicBezTo>
                  <a:pt x="6359798" y="2639947"/>
                  <a:pt x="6350771" y="2640463"/>
                  <a:pt x="6341746" y="2640980"/>
                </a:cubicBezTo>
                <a:cubicBezTo>
                  <a:pt x="6341839" y="2643658"/>
                  <a:pt x="6350958" y="2645819"/>
                  <a:pt x="6350958" y="2645819"/>
                </a:cubicBezTo>
                <a:cubicBezTo>
                  <a:pt x="6359984" y="2645303"/>
                  <a:pt x="6359984" y="2645303"/>
                  <a:pt x="6369011" y="2644786"/>
                </a:cubicBezTo>
                <a:cubicBezTo>
                  <a:pt x="6368918" y="2642109"/>
                  <a:pt x="6368824" y="2639431"/>
                  <a:pt x="6359704" y="2637270"/>
                </a:cubicBezTo>
                <a:close/>
                <a:moveTo>
                  <a:pt x="1649480" y="2637270"/>
                </a:moveTo>
                <a:cubicBezTo>
                  <a:pt x="1649574" y="2639947"/>
                  <a:pt x="1640547" y="2640463"/>
                  <a:pt x="1631522" y="2640980"/>
                </a:cubicBezTo>
                <a:cubicBezTo>
                  <a:pt x="1631616" y="2643658"/>
                  <a:pt x="1640734" y="2645819"/>
                  <a:pt x="1640734" y="2645819"/>
                </a:cubicBezTo>
                <a:cubicBezTo>
                  <a:pt x="1649760" y="2645303"/>
                  <a:pt x="1649760" y="2645303"/>
                  <a:pt x="1658787" y="2644786"/>
                </a:cubicBezTo>
                <a:cubicBezTo>
                  <a:pt x="1658694" y="2642109"/>
                  <a:pt x="1658600" y="2639431"/>
                  <a:pt x="1649480" y="2637270"/>
                </a:cubicBezTo>
                <a:close/>
                <a:moveTo>
                  <a:pt x="4268617" y="2635306"/>
                </a:moveTo>
                <a:cubicBezTo>
                  <a:pt x="4268617" y="2635306"/>
                  <a:pt x="4268144" y="2640199"/>
                  <a:pt x="4268144" y="2640199"/>
                </a:cubicBezTo>
                <a:cubicBezTo>
                  <a:pt x="4276564" y="2641833"/>
                  <a:pt x="4276564" y="2641833"/>
                  <a:pt x="4284985" y="2643466"/>
                </a:cubicBezTo>
                <a:cubicBezTo>
                  <a:pt x="4284985" y="2643466"/>
                  <a:pt x="4292933" y="2649994"/>
                  <a:pt x="4292459" y="2654887"/>
                </a:cubicBezTo>
                <a:cubicBezTo>
                  <a:pt x="4283566" y="2658148"/>
                  <a:pt x="4275145" y="2656513"/>
                  <a:pt x="4275145" y="2656513"/>
                </a:cubicBezTo>
                <a:cubicBezTo>
                  <a:pt x="4266723" y="2654881"/>
                  <a:pt x="4265303" y="2669563"/>
                  <a:pt x="4256409" y="2672823"/>
                </a:cubicBezTo>
                <a:cubicBezTo>
                  <a:pt x="4256409" y="2672823"/>
                  <a:pt x="4256409" y="2672823"/>
                  <a:pt x="4247989" y="2671191"/>
                </a:cubicBezTo>
                <a:cubicBezTo>
                  <a:pt x="4239569" y="2669557"/>
                  <a:pt x="4231149" y="2667924"/>
                  <a:pt x="4232094" y="2658137"/>
                </a:cubicBezTo>
                <a:cubicBezTo>
                  <a:pt x="4239569" y="2669557"/>
                  <a:pt x="4233989" y="2638561"/>
                  <a:pt x="4250829" y="2641828"/>
                </a:cubicBezTo>
                <a:cubicBezTo>
                  <a:pt x="4259250" y="2643460"/>
                  <a:pt x="4260196" y="2633672"/>
                  <a:pt x="4268617" y="2635306"/>
                </a:cubicBezTo>
                <a:close/>
                <a:moveTo>
                  <a:pt x="11355141" y="2634075"/>
                </a:moveTo>
                <a:cubicBezTo>
                  <a:pt x="11353864" y="2637878"/>
                  <a:pt x="11353864" y="2637878"/>
                  <a:pt x="11352586" y="2641681"/>
                </a:cubicBezTo>
                <a:cubicBezTo>
                  <a:pt x="11352586" y="2641681"/>
                  <a:pt x="11352586" y="2641681"/>
                  <a:pt x="11351309" y="2645483"/>
                </a:cubicBezTo>
                <a:cubicBezTo>
                  <a:pt x="11351309" y="2645483"/>
                  <a:pt x="11351309" y="2645483"/>
                  <a:pt x="11363550" y="2644977"/>
                </a:cubicBezTo>
                <a:cubicBezTo>
                  <a:pt x="11352586" y="2641681"/>
                  <a:pt x="11364828" y="2641174"/>
                  <a:pt x="11364828" y="2641174"/>
                </a:cubicBezTo>
                <a:cubicBezTo>
                  <a:pt x="11364828" y="2641174"/>
                  <a:pt x="11364828" y="2641174"/>
                  <a:pt x="11366105" y="2637370"/>
                </a:cubicBezTo>
                <a:cubicBezTo>
                  <a:pt x="11355141" y="2634075"/>
                  <a:pt x="11355141" y="2634075"/>
                  <a:pt x="11355141" y="2634075"/>
                </a:cubicBezTo>
                <a:close/>
                <a:moveTo>
                  <a:pt x="6510913" y="2633653"/>
                </a:moveTo>
                <a:cubicBezTo>
                  <a:pt x="6510913" y="2633653"/>
                  <a:pt x="6510913" y="2633653"/>
                  <a:pt x="6502488" y="2634134"/>
                </a:cubicBezTo>
                <a:cubicBezTo>
                  <a:pt x="6502488" y="2634134"/>
                  <a:pt x="6502585" y="2636896"/>
                  <a:pt x="6502585" y="2636896"/>
                </a:cubicBezTo>
                <a:cubicBezTo>
                  <a:pt x="6502585" y="2636896"/>
                  <a:pt x="6511010" y="2636415"/>
                  <a:pt x="6511010" y="2636415"/>
                </a:cubicBezTo>
                <a:cubicBezTo>
                  <a:pt x="6511105" y="2639174"/>
                  <a:pt x="6502682" y="2639657"/>
                  <a:pt x="6502682" y="2639657"/>
                </a:cubicBezTo>
                <a:cubicBezTo>
                  <a:pt x="6502682" y="2639657"/>
                  <a:pt x="6494257" y="2640139"/>
                  <a:pt x="6494257" y="2640139"/>
                </a:cubicBezTo>
                <a:cubicBezTo>
                  <a:pt x="6494354" y="2642900"/>
                  <a:pt x="6494354" y="2642900"/>
                  <a:pt x="6494354" y="2642900"/>
                </a:cubicBezTo>
                <a:cubicBezTo>
                  <a:pt x="6494354" y="2642900"/>
                  <a:pt x="6502777" y="2642419"/>
                  <a:pt x="6502777" y="2642419"/>
                </a:cubicBezTo>
                <a:cubicBezTo>
                  <a:pt x="6511490" y="2650221"/>
                  <a:pt x="6477602" y="2646625"/>
                  <a:pt x="6477891" y="2654908"/>
                </a:cubicBezTo>
                <a:cubicBezTo>
                  <a:pt x="6486314" y="2654428"/>
                  <a:pt x="6494835" y="2656707"/>
                  <a:pt x="6503259" y="2656225"/>
                </a:cubicBezTo>
                <a:cubicBezTo>
                  <a:pt x="6503259" y="2656225"/>
                  <a:pt x="6503259" y="2656225"/>
                  <a:pt x="6511682" y="2655744"/>
                </a:cubicBezTo>
                <a:cubicBezTo>
                  <a:pt x="6511682" y="2655744"/>
                  <a:pt x="6503163" y="2653463"/>
                  <a:pt x="6503163" y="2653463"/>
                </a:cubicBezTo>
                <a:cubicBezTo>
                  <a:pt x="6511490" y="2650221"/>
                  <a:pt x="6511490" y="2650221"/>
                  <a:pt x="6519914" y="2649739"/>
                </a:cubicBezTo>
                <a:cubicBezTo>
                  <a:pt x="6511394" y="2647459"/>
                  <a:pt x="6519529" y="2638694"/>
                  <a:pt x="6511010" y="2636415"/>
                </a:cubicBezTo>
                <a:cubicBezTo>
                  <a:pt x="6511010" y="2636415"/>
                  <a:pt x="6510913" y="2633653"/>
                  <a:pt x="6510913" y="2633653"/>
                </a:cubicBezTo>
                <a:close/>
                <a:moveTo>
                  <a:pt x="1800689" y="2633653"/>
                </a:moveTo>
                <a:cubicBezTo>
                  <a:pt x="1800689" y="2633653"/>
                  <a:pt x="1800689" y="2633653"/>
                  <a:pt x="1792264" y="2634134"/>
                </a:cubicBezTo>
                <a:cubicBezTo>
                  <a:pt x="1792264" y="2634134"/>
                  <a:pt x="1792361" y="2636896"/>
                  <a:pt x="1792361" y="2636896"/>
                </a:cubicBezTo>
                <a:cubicBezTo>
                  <a:pt x="1792361" y="2636896"/>
                  <a:pt x="1800786" y="2636415"/>
                  <a:pt x="1800786" y="2636415"/>
                </a:cubicBezTo>
                <a:cubicBezTo>
                  <a:pt x="1800882" y="2639174"/>
                  <a:pt x="1792458" y="2639657"/>
                  <a:pt x="1792458" y="2639657"/>
                </a:cubicBezTo>
                <a:cubicBezTo>
                  <a:pt x="1792458" y="2639657"/>
                  <a:pt x="1784033" y="2640139"/>
                  <a:pt x="1784033" y="2640139"/>
                </a:cubicBezTo>
                <a:cubicBezTo>
                  <a:pt x="1784130" y="2642900"/>
                  <a:pt x="1784130" y="2642900"/>
                  <a:pt x="1784130" y="2642900"/>
                </a:cubicBezTo>
                <a:cubicBezTo>
                  <a:pt x="1784130" y="2642900"/>
                  <a:pt x="1792553" y="2642419"/>
                  <a:pt x="1792553" y="2642419"/>
                </a:cubicBezTo>
                <a:cubicBezTo>
                  <a:pt x="1801266" y="2650221"/>
                  <a:pt x="1767378" y="2646625"/>
                  <a:pt x="1767667" y="2654908"/>
                </a:cubicBezTo>
                <a:cubicBezTo>
                  <a:pt x="1776091" y="2654428"/>
                  <a:pt x="1784611" y="2656707"/>
                  <a:pt x="1793035" y="2656225"/>
                </a:cubicBezTo>
                <a:cubicBezTo>
                  <a:pt x="1793035" y="2656225"/>
                  <a:pt x="1793035" y="2656225"/>
                  <a:pt x="1801459" y="2655744"/>
                </a:cubicBezTo>
                <a:cubicBezTo>
                  <a:pt x="1801459" y="2655744"/>
                  <a:pt x="1792939" y="2653463"/>
                  <a:pt x="1792939" y="2653463"/>
                </a:cubicBezTo>
                <a:cubicBezTo>
                  <a:pt x="1801266" y="2650221"/>
                  <a:pt x="1801266" y="2650221"/>
                  <a:pt x="1809690" y="2649739"/>
                </a:cubicBezTo>
                <a:cubicBezTo>
                  <a:pt x="1801171" y="2647459"/>
                  <a:pt x="1809305" y="2638694"/>
                  <a:pt x="1800786" y="2636415"/>
                </a:cubicBezTo>
                <a:cubicBezTo>
                  <a:pt x="1800786" y="2636415"/>
                  <a:pt x="1800689" y="2633653"/>
                  <a:pt x="1800689" y="2633653"/>
                </a:cubicBezTo>
                <a:close/>
                <a:moveTo>
                  <a:pt x="8957904" y="2631595"/>
                </a:moveTo>
                <a:lnTo>
                  <a:pt x="8963440" y="2633639"/>
                </a:lnTo>
                <a:lnTo>
                  <a:pt x="8961053" y="2641828"/>
                </a:lnTo>
                <a:close/>
                <a:moveTo>
                  <a:pt x="8615452" y="2630718"/>
                </a:moveTo>
                <a:cubicBezTo>
                  <a:pt x="8616552" y="2634833"/>
                  <a:pt x="8626023" y="2628191"/>
                  <a:pt x="8628221" y="2636421"/>
                </a:cubicBezTo>
                <a:cubicBezTo>
                  <a:pt x="8629321" y="2640534"/>
                  <a:pt x="8629321" y="2640534"/>
                  <a:pt x="8629321" y="2640534"/>
                </a:cubicBezTo>
                <a:cubicBezTo>
                  <a:pt x="8628221" y="2636421"/>
                  <a:pt x="8628221" y="2636421"/>
                  <a:pt x="8617651" y="2638948"/>
                </a:cubicBezTo>
                <a:cubicBezTo>
                  <a:pt x="8616552" y="2634833"/>
                  <a:pt x="8616552" y="2634833"/>
                  <a:pt x="8615452" y="2630718"/>
                </a:cubicBezTo>
                <a:close/>
                <a:moveTo>
                  <a:pt x="5689599" y="2627658"/>
                </a:moveTo>
                <a:cubicBezTo>
                  <a:pt x="5686725" y="2628837"/>
                  <a:pt x="5687848" y="2638889"/>
                  <a:pt x="5691024" y="2641091"/>
                </a:cubicBezTo>
                <a:cubicBezTo>
                  <a:pt x="5692084" y="2641825"/>
                  <a:pt x="5693370" y="2641688"/>
                  <a:pt x="5694814" y="2640057"/>
                </a:cubicBezTo>
                <a:cubicBezTo>
                  <a:pt x="5693399" y="2634407"/>
                  <a:pt x="5691501" y="2631033"/>
                  <a:pt x="5689599" y="2627658"/>
                </a:cubicBezTo>
                <a:close/>
                <a:moveTo>
                  <a:pt x="979375" y="2627658"/>
                </a:moveTo>
                <a:cubicBezTo>
                  <a:pt x="976500" y="2628837"/>
                  <a:pt x="977624" y="2638889"/>
                  <a:pt x="980800" y="2641091"/>
                </a:cubicBezTo>
                <a:cubicBezTo>
                  <a:pt x="981859" y="2641825"/>
                  <a:pt x="983146" y="2641688"/>
                  <a:pt x="984589" y="2640057"/>
                </a:cubicBezTo>
                <a:cubicBezTo>
                  <a:pt x="983176" y="2634407"/>
                  <a:pt x="981276" y="2631033"/>
                  <a:pt x="979375" y="2627658"/>
                </a:cubicBezTo>
                <a:close/>
                <a:moveTo>
                  <a:pt x="6926482" y="2627365"/>
                </a:moveTo>
                <a:cubicBezTo>
                  <a:pt x="6926469" y="2626989"/>
                  <a:pt x="6924590" y="2627096"/>
                  <a:pt x="6917066" y="2627526"/>
                </a:cubicBezTo>
                <a:cubicBezTo>
                  <a:pt x="6917172" y="2630539"/>
                  <a:pt x="6917172" y="2630539"/>
                  <a:pt x="6924693" y="2630108"/>
                </a:cubicBezTo>
                <a:cubicBezTo>
                  <a:pt x="6924642" y="2628603"/>
                  <a:pt x="6926495" y="2627741"/>
                  <a:pt x="6926482" y="2627365"/>
                </a:cubicBezTo>
                <a:close/>
                <a:moveTo>
                  <a:pt x="2216259" y="2627365"/>
                </a:moveTo>
                <a:cubicBezTo>
                  <a:pt x="2216245" y="2626989"/>
                  <a:pt x="2214366" y="2627096"/>
                  <a:pt x="2206843" y="2627526"/>
                </a:cubicBezTo>
                <a:cubicBezTo>
                  <a:pt x="2206948" y="2630539"/>
                  <a:pt x="2206948" y="2630539"/>
                  <a:pt x="2214469" y="2630108"/>
                </a:cubicBezTo>
                <a:cubicBezTo>
                  <a:pt x="2214418" y="2628603"/>
                  <a:pt x="2216271" y="2627741"/>
                  <a:pt x="2216259" y="2627365"/>
                </a:cubicBezTo>
                <a:close/>
                <a:moveTo>
                  <a:pt x="8601583" y="2620904"/>
                </a:moveTo>
                <a:cubicBezTo>
                  <a:pt x="8601583" y="2620904"/>
                  <a:pt x="8602682" y="2625017"/>
                  <a:pt x="8602682" y="2625017"/>
                </a:cubicBezTo>
                <a:cubicBezTo>
                  <a:pt x="8602682" y="2625017"/>
                  <a:pt x="8603782" y="2629131"/>
                  <a:pt x="8593211" y="2631658"/>
                </a:cubicBezTo>
                <a:cubicBezTo>
                  <a:pt x="8592111" y="2627544"/>
                  <a:pt x="8602682" y="2625017"/>
                  <a:pt x="8601583" y="2620904"/>
                </a:cubicBezTo>
                <a:close/>
                <a:moveTo>
                  <a:pt x="5674034" y="2620802"/>
                </a:moveTo>
                <a:cubicBezTo>
                  <a:pt x="5672543" y="2623018"/>
                  <a:pt x="5673139" y="2624380"/>
                  <a:pt x="5674104" y="2624913"/>
                </a:cubicBezTo>
                <a:cubicBezTo>
                  <a:pt x="5675067" y="2625447"/>
                  <a:pt x="5676399" y="2625152"/>
                  <a:pt x="5676380" y="2624055"/>
                </a:cubicBezTo>
                <a:cubicBezTo>
                  <a:pt x="5676369" y="2623324"/>
                  <a:pt x="5675756" y="2622237"/>
                  <a:pt x="5674034" y="2620802"/>
                </a:cubicBezTo>
                <a:close/>
                <a:moveTo>
                  <a:pt x="963810" y="2620802"/>
                </a:moveTo>
                <a:cubicBezTo>
                  <a:pt x="962319" y="2623018"/>
                  <a:pt x="962915" y="2624380"/>
                  <a:pt x="963879" y="2624913"/>
                </a:cubicBezTo>
                <a:cubicBezTo>
                  <a:pt x="964843" y="2625447"/>
                  <a:pt x="966175" y="2625152"/>
                  <a:pt x="966156" y="2624055"/>
                </a:cubicBezTo>
                <a:cubicBezTo>
                  <a:pt x="966144" y="2623324"/>
                  <a:pt x="965532" y="2622237"/>
                  <a:pt x="963810" y="2620802"/>
                </a:cubicBezTo>
                <a:close/>
                <a:moveTo>
                  <a:pt x="6924308" y="2619063"/>
                </a:moveTo>
                <a:cubicBezTo>
                  <a:pt x="6916874" y="2622003"/>
                  <a:pt x="6916962" y="2624514"/>
                  <a:pt x="6924484" y="2624084"/>
                </a:cubicBezTo>
                <a:cubicBezTo>
                  <a:pt x="6924484" y="2624084"/>
                  <a:pt x="6924484" y="2624084"/>
                  <a:pt x="6932006" y="2623655"/>
                </a:cubicBezTo>
                <a:cubicBezTo>
                  <a:pt x="6924396" y="2621574"/>
                  <a:pt x="6931918" y="2621143"/>
                  <a:pt x="6924308" y="2619063"/>
                </a:cubicBezTo>
                <a:close/>
                <a:moveTo>
                  <a:pt x="2214085" y="2619063"/>
                </a:moveTo>
                <a:cubicBezTo>
                  <a:pt x="2206650" y="2622003"/>
                  <a:pt x="2206738" y="2624514"/>
                  <a:pt x="2214260" y="2624084"/>
                </a:cubicBezTo>
                <a:cubicBezTo>
                  <a:pt x="2214260" y="2624084"/>
                  <a:pt x="2214260" y="2624084"/>
                  <a:pt x="2221783" y="2623655"/>
                </a:cubicBezTo>
                <a:cubicBezTo>
                  <a:pt x="2214173" y="2621574"/>
                  <a:pt x="2221695" y="2621143"/>
                  <a:pt x="2214085" y="2619063"/>
                </a:cubicBezTo>
                <a:close/>
                <a:moveTo>
                  <a:pt x="5696000" y="2618546"/>
                </a:moveTo>
                <a:cubicBezTo>
                  <a:pt x="5691694" y="2618234"/>
                  <a:pt x="5696453" y="2624590"/>
                  <a:pt x="5696437" y="2628749"/>
                </a:cubicBezTo>
                <a:cubicBezTo>
                  <a:pt x="5698598" y="2626826"/>
                  <a:pt x="5698603" y="2625786"/>
                  <a:pt x="5698010" y="2624471"/>
                </a:cubicBezTo>
                <a:cubicBezTo>
                  <a:pt x="5697417" y="2623156"/>
                  <a:pt x="5696226" y="2621567"/>
                  <a:pt x="5696000" y="2618546"/>
                </a:cubicBezTo>
                <a:close/>
                <a:moveTo>
                  <a:pt x="985776" y="2618546"/>
                </a:moveTo>
                <a:cubicBezTo>
                  <a:pt x="981470" y="2618234"/>
                  <a:pt x="986230" y="2624590"/>
                  <a:pt x="986213" y="2628749"/>
                </a:cubicBezTo>
                <a:cubicBezTo>
                  <a:pt x="988374" y="2626826"/>
                  <a:pt x="988379" y="2625786"/>
                  <a:pt x="987786" y="2624471"/>
                </a:cubicBezTo>
                <a:cubicBezTo>
                  <a:pt x="987193" y="2623156"/>
                  <a:pt x="986003" y="2621567"/>
                  <a:pt x="985776" y="2618546"/>
                </a:cubicBezTo>
                <a:close/>
                <a:moveTo>
                  <a:pt x="5091691" y="2614996"/>
                </a:moveTo>
                <a:cubicBezTo>
                  <a:pt x="5089772" y="2615782"/>
                  <a:pt x="5089285" y="2618060"/>
                  <a:pt x="5088814" y="2616176"/>
                </a:cubicBezTo>
                <a:cubicBezTo>
                  <a:pt x="5086896" y="2616962"/>
                  <a:pt x="5088797" y="2620336"/>
                  <a:pt x="5086879" y="2621121"/>
                </a:cubicBezTo>
                <a:cubicBezTo>
                  <a:pt x="5089267" y="2622219"/>
                  <a:pt x="5089721" y="2628262"/>
                  <a:pt x="5094515" y="2626298"/>
                </a:cubicBezTo>
                <a:cubicBezTo>
                  <a:pt x="5093573" y="2622531"/>
                  <a:pt x="5092144" y="2621041"/>
                  <a:pt x="5094061" y="2620254"/>
                </a:cubicBezTo>
                <a:cubicBezTo>
                  <a:pt x="5093121" y="2616486"/>
                  <a:pt x="5092633" y="2618764"/>
                  <a:pt x="5093102" y="2620647"/>
                </a:cubicBezTo>
                <a:cubicBezTo>
                  <a:pt x="5089756" y="2619943"/>
                  <a:pt x="5092161" y="2616880"/>
                  <a:pt x="5091691" y="2614996"/>
                </a:cubicBezTo>
                <a:close/>
                <a:moveTo>
                  <a:pt x="381466" y="2614996"/>
                </a:moveTo>
                <a:cubicBezTo>
                  <a:pt x="379548" y="2615782"/>
                  <a:pt x="379061" y="2618060"/>
                  <a:pt x="378590" y="2616176"/>
                </a:cubicBezTo>
                <a:cubicBezTo>
                  <a:pt x="376672" y="2616962"/>
                  <a:pt x="378573" y="2620336"/>
                  <a:pt x="376655" y="2621121"/>
                </a:cubicBezTo>
                <a:cubicBezTo>
                  <a:pt x="379044" y="2622219"/>
                  <a:pt x="379497" y="2628262"/>
                  <a:pt x="384291" y="2626298"/>
                </a:cubicBezTo>
                <a:cubicBezTo>
                  <a:pt x="383349" y="2622531"/>
                  <a:pt x="381920" y="2621041"/>
                  <a:pt x="383837" y="2620254"/>
                </a:cubicBezTo>
                <a:cubicBezTo>
                  <a:pt x="382895" y="2616486"/>
                  <a:pt x="382408" y="2618764"/>
                  <a:pt x="382878" y="2620647"/>
                </a:cubicBezTo>
                <a:cubicBezTo>
                  <a:pt x="379532" y="2619943"/>
                  <a:pt x="381938" y="2616880"/>
                  <a:pt x="381466" y="2614996"/>
                </a:cubicBezTo>
                <a:close/>
                <a:moveTo>
                  <a:pt x="6392027" y="2613286"/>
                </a:moveTo>
                <a:cubicBezTo>
                  <a:pt x="6392121" y="2615963"/>
                  <a:pt x="6383096" y="2616479"/>
                  <a:pt x="6383283" y="2621835"/>
                </a:cubicBezTo>
                <a:cubicBezTo>
                  <a:pt x="6387748" y="2620239"/>
                  <a:pt x="6392215" y="2618641"/>
                  <a:pt x="6394425" y="2617173"/>
                </a:cubicBezTo>
                <a:cubicBezTo>
                  <a:pt x="6396634" y="2615705"/>
                  <a:pt x="6396587" y="2614367"/>
                  <a:pt x="6392027" y="2613286"/>
                </a:cubicBezTo>
                <a:close/>
                <a:moveTo>
                  <a:pt x="1681803" y="2613286"/>
                </a:moveTo>
                <a:cubicBezTo>
                  <a:pt x="1681897" y="2615963"/>
                  <a:pt x="1672872" y="2616479"/>
                  <a:pt x="1673059" y="2621835"/>
                </a:cubicBezTo>
                <a:cubicBezTo>
                  <a:pt x="1677524" y="2620239"/>
                  <a:pt x="1681991" y="2618641"/>
                  <a:pt x="1684201" y="2617173"/>
                </a:cubicBezTo>
                <a:cubicBezTo>
                  <a:pt x="1686410" y="2615705"/>
                  <a:pt x="1686363" y="2614367"/>
                  <a:pt x="1681803" y="2613286"/>
                </a:cubicBezTo>
                <a:close/>
                <a:moveTo>
                  <a:pt x="6291029" y="2613025"/>
                </a:moveTo>
                <a:cubicBezTo>
                  <a:pt x="6291029" y="2613025"/>
                  <a:pt x="6283613" y="2616467"/>
                  <a:pt x="6283613" y="2616467"/>
                </a:cubicBezTo>
                <a:cubicBezTo>
                  <a:pt x="6287426" y="2617759"/>
                  <a:pt x="6289306" y="2617651"/>
                  <a:pt x="6291174" y="2617167"/>
                </a:cubicBezTo>
                <a:cubicBezTo>
                  <a:pt x="6293042" y="2616683"/>
                  <a:pt x="6294895" y="2615823"/>
                  <a:pt x="6298656" y="2615607"/>
                </a:cubicBezTo>
                <a:cubicBezTo>
                  <a:pt x="6298656" y="2615607"/>
                  <a:pt x="6291029" y="2613025"/>
                  <a:pt x="6291029" y="2613025"/>
                </a:cubicBezTo>
                <a:close/>
                <a:moveTo>
                  <a:pt x="1580806" y="2613025"/>
                </a:moveTo>
                <a:cubicBezTo>
                  <a:pt x="1580806" y="2613025"/>
                  <a:pt x="1573389" y="2616467"/>
                  <a:pt x="1573389" y="2616467"/>
                </a:cubicBezTo>
                <a:cubicBezTo>
                  <a:pt x="1577202" y="2617759"/>
                  <a:pt x="1579082" y="2617651"/>
                  <a:pt x="1580951" y="2617167"/>
                </a:cubicBezTo>
                <a:cubicBezTo>
                  <a:pt x="1582818" y="2616683"/>
                  <a:pt x="1584671" y="2615823"/>
                  <a:pt x="1588432" y="2615607"/>
                </a:cubicBezTo>
                <a:cubicBezTo>
                  <a:pt x="1588432" y="2615607"/>
                  <a:pt x="1580806" y="2613025"/>
                  <a:pt x="1580806" y="2613025"/>
                </a:cubicBezTo>
                <a:close/>
                <a:moveTo>
                  <a:pt x="11320871" y="2610644"/>
                </a:moveTo>
                <a:lnTo>
                  <a:pt x="11319586" y="2614468"/>
                </a:lnTo>
                <a:cubicBezTo>
                  <a:pt x="11309379" y="2611402"/>
                  <a:pt x="11320871" y="2610644"/>
                  <a:pt x="11320871" y="2610644"/>
                </a:cubicBezTo>
                <a:close/>
                <a:moveTo>
                  <a:pt x="6797729" y="2609199"/>
                </a:moveTo>
                <a:cubicBezTo>
                  <a:pt x="6772069" y="2618968"/>
                  <a:pt x="6824161" y="2621522"/>
                  <a:pt x="6815798" y="2630301"/>
                </a:cubicBezTo>
                <a:cubicBezTo>
                  <a:pt x="6815798" y="2630301"/>
                  <a:pt x="6807052" y="2628033"/>
                  <a:pt x="6807149" y="2630795"/>
                </a:cubicBezTo>
                <a:cubicBezTo>
                  <a:pt x="6807149" y="2630795"/>
                  <a:pt x="6807149" y="2630795"/>
                  <a:pt x="6798499" y="2631290"/>
                </a:cubicBezTo>
                <a:cubicBezTo>
                  <a:pt x="6798499" y="2631290"/>
                  <a:pt x="6798596" y="2634052"/>
                  <a:pt x="6798596" y="2634052"/>
                </a:cubicBezTo>
                <a:cubicBezTo>
                  <a:pt x="6807245" y="2633557"/>
                  <a:pt x="6807245" y="2633557"/>
                  <a:pt x="6807245" y="2633557"/>
                </a:cubicBezTo>
                <a:cubicBezTo>
                  <a:pt x="6815895" y="2633063"/>
                  <a:pt x="6815991" y="2635824"/>
                  <a:pt x="6816087" y="2638585"/>
                </a:cubicBezTo>
                <a:cubicBezTo>
                  <a:pt x="6816184" y="2641346"/>
                  <a:pt x="6807438" y="2639080"/>
                  <a:pt x="6807630" y="2644603"/>
                </a:cubicBezTo>
                <a:cubicBezTo>
                  <a:pt x="6814117" y="2644232"/>
                  <a:pt x="6815902" y="2648799"/>
                  <a:pt x="6823647" y="2649523"/>
                </a:cubicBezTo>
                <a:cubicBezTo>
                  <a:pt x="6826228" y="2649764"/>
                  <a:pt x="6829473" y="2649579"/>
                  <a:pt x="6833773" y="2648641"/>
                </a:cubicBezTo>
                <a:cubicBezTo>
                  <a:pt x="6837955" y="2644252"/>
                  <a:pt x="6839924" y="2638605"/>
                  <a:pt x="6838637" y="2632799"/>
                </a:cubicBezTo>
                <a:cubicBezTo>
                  <a:pt x="6837352" y="2626994"/>
                  <a:pt x="6832811" y="2621028"/>
                  <a:pt x="6823969" y="2615999"/>
                </a:cubicBezTo>
                <a:cubicBezTo>
                  <a:pt x="6815317" y="2616495"/>
                  <a:pt x="6815414" y="2619255"/>
                  <a:pt x="6815414" y="2619255"/>
                </a:cubicBezTo>
                <a:cubicBezTo>
                  <a:pt x="6806667" y="2616988"/>
                  <a:pt x="6806475" y="2611466"/>
                  <a:pt x="6815125" y="2610971"/>
                </a:cubicBezTo>
                <a:cubicBezTo>
                  <a:pt x="6806378" y="2608705"/>
                  <a:pt x="6806378" y="2608705"/>
                  <a:pt x="6797729" y="2609199"/>
                </a:cubicBezTo>
                <a:close/>
                <a:moveTo>
                  <a:pt x="2087505" y="2609199"/>
                </a:moveTo>
                <a:cubicBezTo>
                  <a:pt x="2061845" y="2618968"/>
                  <a:pt x="2113937" y="2621522"/>
                  <a:pt x="2105575" y="2630301"/>
                </a:cubicBezTo>
                <a:cubicBezTo>
                  <a:pt x="2105575" y="2630301"/>
                  <a:pt x="2096828" y="2628033"/>
                  <a:pt x="2096925" y="2630795"/>
                </a:cubicBezTo>
                <a:cubicBezTo>
                  <a:pt x="2096925" y="2630795"/>
                  <a:pt x="2096925" y="2630795"/>
                  <a:pt x="2088275" y="2631290"/>
                </a:cubicBezTo>
                <a:cubicBezTo>
                  <a:pt x="2088275" y="2631290"/>
                  <a:pt x="2088372" y="2634052"/>
                  <a:pt x="2088372" y="2634052"/>
                </a:cubicBezTo>
                <a:cubicBezTo>
                  <a:pt x="2097021" y="2633557"/>
                  <a:pt x="2097021" y="2633557"/>
                  <a:pt x="2097021" y="2633557"/>
                </a:cubicBezTo>
                <a:cubicBezTo>
                  <a:pt x="2105671" y="2633063"/>
                  <a:pt x="2105767" y="2635824"/>
                  <a:pt x="2105864" y="2638585"/>
                </a:cubicBezTo>
                <a:cubicBezTo>
                  <a:pt x="2105960" y="2641346"/>
                  <a:pt x="2097214" y="2639080"/>
                  <a:pt x="2097406" y="2644603"/>
                </a:cubicBezTo>
                <a:cubicBezTo>
                  <a:pt x="2103894" y="2644232"/>
                  <a:pt x="2105678" y="2648799"/>
                  <a:pt x="2113423" y="2649523"/>
                </a:cubicBezTo>
                <a:cubicBezTo>
                  <a:pt x="2116005" y="2649764"/>
                  <a:pt x="2119249" y="2649579"/>
                  <a:pt x="2123549" y="2648641"/>
                </a:cubicBezTo>
                <a:cubicBezTo>
                  <a:pt x="2127731" y="2644252"/>
                  <a:pt x="2129700" y="2638605"/>
                  <a:pt x="2128414" y="2632799"/>
                </a:cubicBezTo>
                <a:cubicBezTo>
                  <a:pt x="2127128" y="2626994"/>
                  <a:pt x="2122587" y="2621028"/>
                  <a:pt x="2113745" y="2615999"/>
                </a:cubicBezTo>
                <a:cubicBezTo>
                  <a:pt x="2105093" y="2616495"/>
                  <a:pt x="2105190" y="2619255"/>
                  <a:pt x="2105190" y="2619255"/>
                </a:cubicBezTo>
                <a:cubicBezTo>
                  <a:pt x="2096444" y="2616988"/>
                  <a:pt x="2096251" y="2611466"/>
                  <a:pt x="2104901" y="2610971"/>
                </a:cubicBezTo>
                <a:cubicBezTo>
                  <a:pt x="2096154" y="2608705"/>
                  <a:pt x="2096154" y="2608705"/>
                  <a:pt x="2087505" y="2609199"/>
                </a:cubicBezTo>
                <a:close/>
                <a:moveTo>
                  <a:pt x="8808665" y="2607348"/>
                </a:moveTo>
                <a:cubicBezTo>
                  <a:pt x="8800004" y="2610679"/>
                  <a:pt x="8799529" y="2615593"/>
                  <a:pt x="8798577" y="2625424"/>
                </a:cubicBezTo>
                <a:cubicBezTo>
                  <a:pt x="8798103" y="2630339"/>
                  <a:pt x="8798103" y="2630339"/>
                  <a:pt x="8797627" y="2635255"/>
                </a:cubicBezTo>
                <a:cubicBezTo>
                  <a:pt x="8790869" y="2618921"/>
                  <a:pt x="8788967" y="2638584"/>
                  <a:pt x="8772123" y="2640324"/>
                </a:cubicBezTo>
                <a:cubicBezTo>
                  <a:pt x="8775979" y="2643575"/>
                  <a:pt x="8781997" y="2645995"/>
                  <a:pt x="8788195" y="2646571"/>
                </a:cubicBezTo>
                <a:cubicBezTo>
                  <a:pt x="8794392" y="2647146"/>
                  <a:pt x="8800769" y="2645881"/>
                  <a:pt x="8805337" y="2641758"/>
                </a:cubicBezTo>
                <a:cubicBezTo>
                  <a:pt x="8805337" y="2641758"/>
                  <a:pt x="8805811" y="2636843"/>
                  <a:pt x="8806288" y="2631926"/>
                </a:cubicBezTo>
                <a:cubicBezTo>
                  <a:pt x="8805811" y="2636843"/>
                  <a:pt x="8813997" y="2638431"/>
                  <a:pt x="8813997" y="2638431"/>
                </a:cubicBezTo>
                <a:cubicBezTo>
                  <a:pt x="8822183" y="2640019"/>
                  <a:pt x="8822183" y="2640019"/>
                  <a:pt x="8822183" y="2640019"/>
                </a:cubicBezTo>
                <a:cubicBezTo>
                  <a:pt x="8822183" y="2640019"/>
                  <a:pt x="8822183" y="2640019"/>
                  <a:pt x="8822658" y="2635102"/>
                </a:cubicBezTo>
                <a:cubicBezTo>
                  <a:pt x="8823132" y="2630186"/>
                  <a:pt x="8831318" y="2631774"/>
                  <a:pt x="8832268" y="2621943"/>
                </a:cubicBezTo>
                <a:cubicBezTo>
                  <a:pt x="8823608" y="2625270"/>
                  <a:pt x="8823608" y="2625270"/>
                  <a:pt x="8823132" y="2630186"/>
                </a:cubicBezTo>
                <a:cubicBezTo>
                  <a:pt x="8823132" y="2630186"/>
                  <a:pt x="8823132" y="2630186"/>
                  <a:pt x="8814948" y="2628600"/>
                </a:cubicBezTo>
                <a:cubicBezTo>
                  <a:pt x="8815424" y="2623683"/>
                  <a:pt x="8815424" y="2623683"/>
                  <a:pt x="8815898" y="2618767"/>
                </a:cubicBezTo>
                <a:cubicBezTo>
                  <a:pt x="8808190" y="2612265"/>
                  <a:pt x="8808190" y="2612265"/>
                  <a:pt x="8808665" y="2607348"/>
                </a:cubicBezTo>
                <a:close/>
                <a:moveTo>
                  <a:pt x="4098441" y="2607348"/>
                </a:moveTo>
                <a:cubicBezTo>
                  <a:pt x="4089781" y="2610679"/>
                  <a:pt x="4089305" y="2615593"/>
                  <a:pt x="4088353" y="2625424"/>
                </a:cubicBezTo>
                <a:cubicBezTo>
                  <a:pt x="4087879" y="2630339"/>
                  <a:pt x="4087879" y="2630339"/>
                  <a:pt x="4087404" y="2635255"/>
                </a:cubicBezTo>
                <a:cubicBezTo>
                  <a:pt x="4080645" y="2618921"/>
                  <a:pt x="4078743" y="2638584"/>
                  <a:pt x="4061899" y="2640324"/>
                </a:cubicBezTo>
                <a:cubicBezTo>
                  <a:pt x="4065755" y="2643575"/>
                  <a:pt x="4071773" y="2645995"/>
                  <a:pt x="4077972" y="2646571"/>
                </a:cubicBezTo>
                <a:cubicBezTo>
                  <a:pt x="4084168" y="2647146"/>
                  <a:pt x="4090545" y="2645881"/>
                  <a:pt x="4095113" y="2641758"/>
                </a:cubicBezTo>
                <a:cubicBezTo>
                  <a:pt x="4095113" y="2641758"/>
                  <a:pt x="4095588" y="2636843"/>
                  <a:pt x="4096064" y="2631926"/>
                </a:cubicBezTo>
                <a:cubicBezTo>
                  <a:pt x="4095588" y="2636843"/>
                  <a:pt x="4103774" y="2638431"/>
                  <a:pt x="4103774" y="2638431"/>
                </a:cubicBezTo>
                <a:cubicBezTo>
                  <a:pt x="4111959" y="2640019"/>
                  <a:pt x="4111959" y="2640019"/>
                  <a:pt x="4111959" y="2640019"/>
                </a:cubicBezTo>
                <a:cubicBezTo>
                  <a:pt x="4111959" y="2640019"/>
                  <a:pt x="4111959" y="2640019"/>
                  <a:pt x="4112434" y="2635102"/>
                </a:cubicBezTo>
                <a:cubicBezTo>
                  <a:pt x="4112909" y="2630186"/>
                  <a:pt x="4121094" y="2631774"/>
                  <a:pt x="4122045" y="2621943"/>
                </a:cubicBezTo>
                <a:cubicBezTo>
                  <a:pt x="4113384" y="2625270"/>
                  <a:pt x="4113384" y="2625270"/>
                  <a:pt x="4112909" y="2630186"/>
                </a:cubicBezTo>
                <a:cubicBezTo>
                  <a:pt x="4112909" y="2630186"/>
                  <a:pt x="4112909" y="2630186"/>
                  <a:pt x="4104725" y="2628600"/>
                </a:cubicBezTo>
                <a:cubicBezTo>
                  <a:pt x="4105200" y="2623683"/>
                  <a:pt x="4105200" y="2623683"/>
                  <a:pt x="4105675" y="2618767"/>
                </a:cubicBezTo>
                <a:cubicBezTo>
                  <a:pt x="4097966" y="2612265"/>
                  <a:pt x="4097966" y="2612265"/>
                  <a:pt x="4098441" y="2607348"/>
                </a:cubicBezTo>
                <a:close/>
                <a:moveTo>
                  <a:pt x="6500340" y="2607091"/>
                </a:moveTo>
                <a:cubicBezTo>
                  <a:pt x="6500340" y="2607091"/>
                  <a:pt x="6492818" y="2607521"/>
                  <a:pt x="6485295" y="2607951"/>
                </a:cubicBezTo>
                <a:cubicBezTo>
                  <a:pt x="6485313" y="2608453"/>
                  <a:pt x="6486262" y="2608651"/>
                  <a:pt x="6487676" y="2608665"/>
                </a:cubicBezTo>
                <a:cubicBezTo>
                  <a:pt x="6491916" y="2608705"/>
                  <a:pt x="6500340" y="2607091"/>
                  <a:pt x="6500340" y="2607091"/>
                </a:cubicBezTo>
                <a:close/>
                <a:moveTo>
                  <a:pt x="1790116" y="2607091"/>
                </a:moveTo>
                <a:cubicBezTo>
                  <a:pt x="1790116" y="2607091"/>
                  <a:pt x="1782594" y="2607521"/>
                  <a:pt x="1775072" y="2607951"/>
                </a:cubicBezTo>
                <a:cubicBezTo>
                  <a:pt x="1775089" y="2608453"/>
                  <a:pt x="1776038" y="2608651"/>
                  <a:pt x="1777452" y="2608665"/>
                </a:cubicBezTo>
                <a:cubicBezTo>
                  <a:pt x="1781692" y="2608705"/>
                  <a:pt x="1790116" y="2607091"/>
                  <a:pt x="1790116" y="2607091"/>
                </a:cubicBezTo>
                <a:close/>
                <a:moveTo>
                  <a:pt x="6400844" y="2606745"/>
                </a:moveTo>
                <a:cubicBezTo>
                  <a:pt x="6391819" y="2607261"/>
                  <a:pt x="6391925" y="2610273"/>
                  <a:pt x="6392030" y="2613286"/>
                </a:cubicBezTo>
                <a:cubicBezTo>
                  <a:pt x="6392030" y="2613286"/>
                  <a:pt x="6401055" y="2612770"/>
                  <a:pt x="6401055" y="2612770"/>
                </a:cubicBezTo>
                <a:cubicBezTo>
                  <a:pt x="6405568" y="2612511"/>
                  <a:pt x="6405543" y="2611758"/>
                  <a:pt x="6404373" y="2610693"/>
                </a:cubicBezTo>
                <a:cubicBezTo>
                  <a:pt x="6403206" y="2609627"/>
                  <a:pt x="6400897" y="2608251"/>
                  <a:pt x="6400844" y="2606745"/>
                </a:cubicBezTo>
                <a:close/>
                <a:moveTo>
                  <a:pt x="1690621" y="2606745"/>
                </a:moveTo>
                <a:cubicBezTo>
                  <a:pt x="1681595" y="2607261"/>
                  <a:pt x="1681701" y="2610273"/>
                  <a:pt x="1681806" y="2613286"/>
                </a:cubicBezTo>
                <a:cubicBezTo>
                  <a:pt x="1681806" y="2613286"/>
                  <a:pt x="1690831" y="2612770"/>
                  <a:pt x="1690831" y="2612770"/>
                </a:cubicBezTo>
                <a:cubicBezTo>
                  <a:pt x="1695345" y="2612511"/>
                  <a:pt x="1695319" y="2611758"/>
                  <a:pt x="1694149" y="2610693"/>
                </a:cubicBezTo>
                <a:cubicBezTo>
                  <a:pt x="1692982" y="2609627"/>
                  <a:pt x="1690673" y="2608251"/>
                  <a:pt x="1690621" y="2606745"/>
                </a:cubicBezTo>
                <a:close/>
                <a:moveTo>
                  <a:pt x="7963467" y="2604012"/>
                </a:moveTo>
                <a:cubicBezTo>
                  <a:pt x="7964060" y="2605617"/>
                  <a:pt x="7964671" y="2607747"/>
                  <a:pt x="7967927" y="2606834"/>
                </a:cubicBezTo>
                <a:cubicBezTo>
                  <a:pt x="7963669" y="2610861"/>
                  <a:pt x="7963606" y="2608754"/>
                  <a:pt x="7965923" y="2613062"/>
                </a:cubicBezTo>
                <a:cubicBezTo>
                  <a:pt x="7965985" y="2615169"/>
                  <a:pt x="7965985" y="2615169"/>
                  <a:pt x="7965985" y="2615169"/>
                </a:cubicBezTo>
                <a:lnTo>
                  <a:pt x="7964563" y="2621461"/>
                </a:lnTo>
                <a:lnTo>
                  <a:pt x="7961960" y="2622032"/>
                </a:lnTo>
                <a:cubicBezTo>
                  <a:pt x="7958374" y="2623823"/>
                  <a:pt x="7955671" y="2627181"/>
                  <a:pt x="7950640" y="2631300"/>
                </a:cubicBezTo>
                <a:cubicBezTo>
                  <a:pt x="7950640" y="2631300"/>
                  <a:pt x="7950827" y="2630003"/>
                  <a:pt x="7949849" y="2629086"/>
                </a:cubicBezTo>
                <a:lnTo>
                  <a:pt x="7944259" y="2629139"/>
                </a:lnTo>
                <a:lnTo>
                  <a:pt x="7943895" y="2626817"/>
                </a:lnTo>
                <a:lnTo>
                  <a:pt x="7942861" y="2623679"/>
                </a:lnTo>
                <a:lnTo>
                  <a:pt x="7942913" y="2623321"/>
                </a:lnTo>
                <a:cubicBezTo>
                  <a:pt x="7943007" y="2622672"/>
                  <a:pt x="7943194" y="2621376"/>
                  <a:pt x="7943568" y="2618781"/>
                </a:cubicBezTo>
                <a:cubicBezTo>
                  <a:pt x="7948225" y="2617257"/>
                  <a:pt x="7950928" y="2613899"/>
                  <a:pt x="7953629" y="2610542"/>
                </a:cubicBezTo>
                <a:lnTo>
                  <a:pt x="7961411" y="2604172"/>
                </a:lnTo>
                <a:close/>
                <a:moveTo>
                  <a:pt x="3253243" y="2604012"/>
                </a:moveTo>
                <a:cubicBezTo>
                  <a:pt x="3253837" y="2605617"/>
                  <a:pt x="3254447" y="2607747"/>
                  <a:pt x="3257703" y="2606834"/>
                </a:cubicBezTo>
                <a:cubicBezTo>
                  <a:pt x="3253445" y="2610861"/>
                  <a:pt x="3253382" y="2608754"/>
                  <a:pt x="3255699" y="2613062"/>
                </a:cubicBezTo>
                <a:cubicBezTo>
                  <a:pt x="3255761" y="2615169"/>
                  <a:pt x="3255761" y="2615169"/>
                  <a:pt x="3255761" y="2615169"/>
                </a:cubicBezTo>
                <a:lnTo>
                  <a:pt x="3254339" y="2621461"/>
                </a:lnTo>
                <a:lnTo>
                  <a:pt x="3251736" y="2622032"/>
                </a:lnTo>
                <a:cubicBezTo>
                  <a:pt x="3248150" y="2623823"/>
                  <a:pt x="3245447" y="2627181"/>
                  <a:pt x="3240417" y="2631300"/>
                </a:cubicBezTo>
                <a:cubicBezTo>
                  <a:pt x="3240417" y="2631300"/>
                  <a:pt x="3240603" y="2630003"/>
                  <a:pt x="3239626" y="2629086"/>
                </a:cubicBezTo>
                <a:lnTo>
                  <a:pt x="3234035" y="2629139"/>
                </a:lnTo>
                <a:lnTo>
                  <a:pt x="3233671" y="2626817"/>
                </a:lnTo>
                <a:lnTo>
                  <a:pt x="3232637" y="2623679"/>
                </a:lnTo>
                <a:lnTo>
                  <a:pt x="3232689" y="2623321"/>
                </a:lnTo>
                <a:cubicBezTo>
                  <a:pt x="3232783" y="2622672"/>
                  <a:pt x="3232971" y="2621376"/>
                  <a:pt x="3233344" y="2618781"/>
                </a:cubicBezTo>
                <a:cubicBezTo>
                  <a:pt x="3238001" y="2617257"/>
                  <a:pt x="3240704" y="2613899"/>
                  <a:pt x="3243406" y="2610542"/>
                </a:cubicBezTo>
                <a:lnTo>
                  <a:pt x="3251187" y="2604172"/>
                </a:lnTo>
                <a:close/>
                <a:moveTo>
                  <a:pt x="9996084" y="2599963"/>
                </a:moveTo>
                <a:cubicBezTo>
                  <a:pt x="9989608" y="2598572"/>
                  <a:pt x="9989608" y="2598572"/>
                  <a:pt x="9989402" y="2600373"/>
                </a:cubicBezTo>
                <a:cubicBezTo>
                  <a:pt x="9989196" y="2602173"/>
                  <a:pt x="9989196" y="2602173"/>
                  <a:pt x="9989196" y="2602173"/>
                </a:cubicBezTo>
                <a:cubicBezTo>
                  <a:pt x="9989196" y="2602173"/>
                  <a:pt x="9989196" y="2602173"/>
                  <a:pt x="9982515" y="2602582"/>
                </a:cubicBezTo>
                <a:cubicBezTo>
                  <a:pt x="9982515" y="2602582"/>
                  <a:pt x="9982515" y="2602582"/>
                  <a:pt x="9982309" y="2604383"/>
                </a:cubicBezTo>
                <a:cubicBezTo>
                  <a:pt x="9994643" y="2612568"/>
                  <a:pt x="9987135" y="2620181"/>
                  <a:pt x="9986518" y="2625583"/>
                </a:cubicBezTo>
                <a:cubicBezTo>
                  <a:pt x="9986312" y="2627384"/>
                  <a:pt x="9986312" y="2627384"/>
                  <a:pt x="9992582" y="2630576"/>
                </a:cubicBezTo>
                <a:cubicBezTo>
                  <a:pt x="9992582" y="2630576"/>
                  <a:pt x="9999264" y="2630168"/>
                  <a:pt x="9999264" y="2630168"/>
                </a:cubicBezTo>
                <a:cubicBezTo>
                  <a:pt x="10000089" y="2622965"/>
                  <a:pt x="10001118" y="2613960"/>
                  <a:pt x="9995465" y="2605366"/>
                </a:cubicBezTo>
                <a:cubicBezTo>
                  <a:pt x="10001943" y="2606757"/>
                  <a:pt x="10002149" y="2604956"/>
                  <a:pt x="10002354" y="2603157"/>
                </a:cubicBezTo>
                <a:cubicBezTo>
                  <a:pt x="10002560" y="2601354"/>
                  <a:pt x="9996084" y="2599963"/>
                  <a:pt x="9996084" y="2599963"/>
                </a:cubicBezTo>
                <a:close/>
                <a:moveTo>
                  <a:pt x="8606656" y="2597803"/>
                </a:moveTo>
                <a:cubicBezTo>
                  <a:pt x="8606656" y="2597803"/>
                  <a:pt x="8607756" y="2601919"/>
                  <a:pt x="8607756" y="2601919"/>
                </a:cubicBezTo>
                <a:cubicBezTo>
                  <a:pt x="8597184" y="2604445"/>
                  <a:pt x="8605556" y="2593690"/>
                  <a:pt x="8606656" y="2597803"/>
                </a:cubicBezTo>
                <a:close/>
                <a:moveTo>
                  <a:pt x="6433660" y="2596818"/>
                </a:moveTo>
                <a:cubicBezTo>
                  <a:pt x="6424632" y="2597335"/>
                  <a:pt x="6424721" y="2599845"/>
                  <a:pt x="6424721" y="2599845"/>
                </a:cubicBezTo>
                <a:cubicBezTo>
                  <a:pt x="6424721" y="2599845"/>
                  <a:pt x="6433748" y="2599329"/>
                  <a:pt x="6433834" y="2601839"/>
                </a:cubicBezTo>
                <a:cubicBezTo>
                  <a:pt x="6433748" y="2599329"/>
                  <a:pt x="6433660" y="2596818"/>
                  <a:pt x="6433660" y="2596818"/>
                </a:cubicBezTo>
                <a:close/>
                <a:moveTo>
                  <a:pt x="1723436" y="2596818"/>
                </a:moveTo>
                <a:cubicBezTo>
                  <a:pt x="1714408" y="2597335"/>
                  <a:pt x="1714497" y="2599845"/>
                  <a:pt x="1714497" y="2599845"/>
                </a:cubicBezTo>
                <a:cubicBezTo>
                  <a:pt x="1714497" y="2599845"/>
                  <a:pt x="1723524" y="2599329"/>
                  <a:pt x="1723611" y="2601839"/>
                </a:cubicBezTo>
                <a:cubicBezTo>
                  <a:pt x="1723524" y="2599329"/>
                  <a:pt x="1723436" y="2596818"/>
                  <a:pt x="1723436" y="2596818"/>
                </a:cubicBezTo>
                <a:close/>
                <a:moveTo>
                  <a:pt x="6382407" y="2596731"/>
                </a:moveTo>
                <a:cubicBezTo>
                  <a:pt x="6374133" y="2597204"/>
                  <a:pt x="6374133" y="2597204"/>
                  <a:pt x="6374228" y="2599930"/>
                </a:cubicBezTo>
                <a:cubicBezTo>
                  <a:pt x="6374228" y="2599930"/>
                  <a:pt x="6374323" y="2602655"/>
                  <a:pt x="6374323" y="2602655"/>
                </a:cubicBezTo>
                <a:cubicBezTo>
                  <a:pt x="6365954" y="2600403"/>
                  <a:pt x="6366048" y="2603129"/>
                  <a:pt x="6357777" y="2603602"/>
                </a:cubicBezTo>
                <a:cubicBezTo>
                  <a:pt x="6349596" y="2606800"/>
                  <a:pt x="6357966" y="2609053"/>
                  <a:pt x="6358061" y="2611778"/>
                </a:cubicBezTo>
                <a:cubicBezTo>
                  <a:pt x="6366239" y="2608580"/>
                  <a:pt x="6366143" y="2605854"/>
                  <a:pt x="6366143" y="2605854"/>
                </a:cubicBezTo>
                <a:cubicBezTo>
                  <a:pt x="6366239" y="2608580"/>
                  <a:pt x="6366239" y="2608580"/>
                  <a:pt x="6366239" y="2608580"/>
                </a:cubicBezTo>
                <a:cubicBezTo>
                  <a:pt x="6366239" y="2608580"/>
                  <a:pt x="6366429" y="2614030"/>
                  <a:pt x="6366429" y="2614030"/>
                </a:cubicBezTo>
                <a:cubicBezTo>
                  <a:pt x="6366524" y="2616757"/>
                  <a:pt x="6366524" y="2616757"/>
                  <a:pt x="6366524" y="2616757"/>
                </a:cubicBezTo>
                <a:cubicBezTo>
                  <a:pt x="6370661" y="2616520"/>
                  <a:pt x="6374751" y="2614920"/>
                  <a:pt x="6376759" y="2613098"/>
                </a:cubicBezTo>
                <a:cubicBezTo>
                  <a:pt x="6378770" y="2611276"/>
                  <a:pt x="6378698" y="2609232"/>
                  <a:pt x="6374513" y="2608107"/>
                </a:cubicBezTo>
                <a:cubicBezTo>
                  <a:pt x="6374513" y="2608107"/>
                  <a:pt x="6374418" y="2605382"/>
                  <a:pt x="6374418" y="2605382"/>
                </a:cubicBezTo>
                <a:cubicBezTo>
                  <a:pt x="6374418" y="2605382"/>
                  <a:pt x="6374418" y="2605382"/>
                  <a:pt x="6374323" y="2602655"/>
                </a:cubicBezTo>
                <a:cubicBezTo>
                  <a:pt x="6378508" y="2603782"/>
                  <a:pt x="6380576" y="2603663"/>
                  <a:pt x="6381598" y="2603264"/>
                </a:cubicBezTo>
                <a:cubicBezTo>
                  <a:pt x="6382621" y="2602864"/>
                  <a:pt x="6382597" y="2602182"/>
                  <a:pt x="6382597" y="2602182"/>
                </a:cubicBezTo>
                <a:cubicBezTo>
                  <a:pt x="6382597" y="2602182"/>
                  <a:pt x="6382502" y="2599457"/>
                  <a:pt x="6382407" y="2596731"/>
                </a:cubicBezTo>
                <a:close/>
                <a:moveTo>
                  <a:pt x="1672183" y="2596731"/>
                </a:moveTo>
                <a:cubicBezTo>
                  <a:pt x="1663909" y="2597204"/>
                  <a:pt x="1663909" y="2597204"/>
                  <a:pt x="1664004" y="2599930"/>
                </a:cubicBezTo>
                <a:cubicBezTo>
                  <a:pt x="1664004" y="2599930"/>
                  <a:pt x="1664100" y="2602655"/>
                  <a:pt x="1664100" y="2602655"/>
                </a:cubicBezTo>
                <a:cubicBezTo>
                  <a:pt x="1655730" y="2600403"/>
                  <a:pt x="1655825" y="2603129"/>
                  <a:pt x="1647553" y="2603602"/>
                </a:cubicBezTo>
                <a:cubicBezTo>
                  <a:pt x="1639373" y="2606800"/>
                  <a:pt x="1647742" y="2609053"/>
                  <a:pt x="1647837" y="2611778"/>
                </a:cubicBezTo>
                <a:cubicBezTo>
                  <a:pt x="1656015" y="2608580"/>
                  <a:pt x="1655919" y="2605854"/>
                  <a:pt x="1655919" y="2605854"/>
                </a:cubicBezTo>
                <a:cubicBezTo>
                  <a:pt x="1656015" y="2608580"/>
                  <a:pt x="1656015" y="2608580"/>
                  <a:pt x="1656015" y="2608580"/>
                </a:cubicBezTo>
                <a:cubicBezTo>
                  <a:pt x="1656015" y="2608580"/>
                  <a:pt x="1656205" y="2614030"/>
                  <a:pt x="1656205" y="2614030"/>
                </a:cubicBezTo>
                <a:cubicBezTo>
                  <a:pt x="1656300" y="2616757"/>
                  <a:pt x="1656300" y="2616757"/>
                  <a:pt x="1656300" y="2616757"/>
                </a:cubicBezTo>
                <a:cubicBezTo>
                  <a:pt x="1660437" y="2616520"/>
                  <a:pt x="1664528" y="2614920"/>
                  <a:pt x="1666535" y="2613098"/>
                </a:cubicBezTo>
                <a:cubicBezTo>
                  <a:pt x="1668546" y="2611276"/>
                  <a:pt x="1668474" y="2609232"/>
                  <a:pt x="1664289" y="2608107"/>
                </a:cubicBezTo>
                <a:cubicBezTo>
                  <a:pt x="1664289" y="2608107"/>
                  <a:pt x="1664194" y="2605382"/>
                  <a:pt x="1664194" y="2605382"/>
                </a:cubicBezTo>
                <a:cubicBezTo>
                  <a:pt x="1664194" y="2605382"/>
                  <a:pt x="1664194" y="2605382"/>
                  <a:pt x="1664100" y="2602655"/>
                </a:cubicBezTo>
                <a:cubicBezTo>
                  <a:pt x="1668284" y="2603782"/>
                  <a:pt x="1670352" y="2603663"/>
                  <a:pt x="1671374" y="2603264"/>
                </a:cubicBezTo>
                <a:cubicBezTo>
                  <a:pt x="1672397" y="2602864"/>
                  <a:pt x="1672373" y="2602182"/>
                  <a:pt x="1672373" y="2602182"/>
                </a:cubicBezTo>
                <a:cubicBezTo>
                  <a:pt x="1672373" y="2602182"/>
                  <a:pt x="1672278" y="2599457"/>
                  <a:pt x="1672183" y="2596731"/>
                </a:cubicBezTo>
                <a:close/>
                <a:moveTo>
                  <a:pt x="6813408" y="2594217"/>
                </a:moveTo>
                <a:cubicBezTo>
                  <a:pt x="6804384" y="2594733"/>
                  <a:pt x="6804476" y="2597410"/>
                  <a:pt x="6804569" y="2600088"/>
                </a:cubicBezTo>
                <a:cubicBezTo>
                  <a:pt x="6804569" y="2600088"/>
                  <a:pt x="6813688" y="2602249"/>
                  <a:pt x="6822715" y="2601733"/>
                </a:cubicBezTo>
                <a:cubicBezTo>
                  <a:pt x="6813596" y="2599572"/>
                  <a:pt x="6822435" y="2593699"/>
                  <a:pt x="6813408" y="2594217"/>
                </a:cubicBezTo>
                <a:close/>
                <a:moveTo>
                  <a:pt x="2103185" y="2594217"/>
                </a:moveTo>
                <a:cubicBezTo>
                  <a:pt x="2094160" y="2594733"/>
                  <a:pt x="2094252" y="2597410"/>
                  <a:pt x="2094345" y="2600088"/>
                </a:cubicBezTo>
                <a:cubicBezTo>
                  <a:pt x="2094345" y="2600088"/>
                  <a:pt x="2103465" y="2602249"/>
                  <a:pt x="2112491" y="2601733"/>
                </a:cubicBezTo>
                <a:cubicBezTo>
                  <a:pt x="2103372" y="2599572"/>
                  <a:pt x="2112211" y="2593699"/>
                  <a:pt x="2103185" y="2594217"/>
                </a:cubicBezTo>
                <a:close/>
                <a:moveTo>
                  <a:pt x="8887392" y="2591970"/>
                </a:moveTo>
                <a:cubicBezTo>
                  <a:pt x="8882612" y="2593748"/>
                  <a:pt x="8882355" y="2596402"/>
                  <a:pt x="8883358" y="2597948"/>
                </a:cubicBezTo>
                <a:cubicBezTo>
                  <a:pt x="8883859" y="2598721"/>
                  <a:pt x="8884675" y="2599219"/>
                  <a:pt x="8885398" y="2599189"/>
                </a:cubicBezTo>
                <a:cubicBezTo>
                  <a:pt x="8886122" y="2599160"/>
                  <a:pt x="8886751" y="2598607"/>
                  <a:pt x="8886878" y="2597279"/>
                </a:cubicBezTo>
                <a:close/>
                <a:moveTo>
                  <a:pt x="4177168" y="2591970"/>
                </a:moveTo>
                <a:cubicBezTo>
                  <a:pt x="4172388" y="2593748"/>
                  <a:pt x="4172132" y="2596402"/>
                  <a:pt x="4173134" y="2597948"/>
                </a:cubicBezTo>
                <a:cubicBezTo>
                  <a:pt x="4173636" y="2598721"/>
                  <a:pt x="4174452" y="2599219"/>
                  <a:pt x="4175175" y="2599189"/>
                </a:cubicBezTo>
                <a:cubicBezTo>
                  <a:pt x="4175899" y="2599160"/>
                  <a:pt x="4176528" y="2598607"/>
                  <a:pt x="4176655" y="2597279"/>
                </a:cubicBezTo>
                <a:close/>
                <a:moveTo>
                  <a:pt x="6069645" y="2590481"/>
                </a:moveTo>
                <a:cubicBezTo>
                  <a:pt x="6069645" y="2590481"/>
                  <a:pt x="6069645" y="2590481"/>
                  <a:pt x="6068373" y="2591118"/>
                </a:cubicBezTo>
                <a:cubicBezTo>
                  <a:pt x="6067100" y="2591756"/>
                  <a:pt x="6067100" y="2591756"/>
                  <a:pt x="6067687" y="2593679"/>
                </a:cubicBezTo>
                <a:cubicBezTo>
                  <a:pt x="6068275" y="2595604"/>
                  <a:pt x="6068862" y="2597528"/>
                  <a:pt x="6070136" y="2596891"/>
                </a:cubicBezTo>
                <a:cubicBezTo>
                  <a:pt x="6070428" y="2597852"/>
                  <a:pt x="6070893" y="2598175"/>
                  <a:pt x="6071370" y="2597936"/>
                </a:cubicBezTo>
                <a:cubicBezTo>
                  <a:pt x="6071848" y="2597698"/>
                  <a:pt x="6072337" y="2596898"/>
                  <a:pt x="6072679" y="2595618"/>
                </a:cubicBezTo>
                <a:cubicBezTo>
                  <a:pt x="6072093" y="2593694"/>
                  <a:pt x="6072093" y="2593694"/>
                  <a:pt x="6070232" y="2592407"/>
                </a:cubicBezTo>
                <a:cubicBezTo>
                  <a:pt x="6070232" y="2592407"/>
                  <a:pt x="6070232" y="2592407"/>
                  <a:pt x="6069645" y="2590481"/>
                </a:cubicBezTo>
                <a:close/>
                <a:moveTo>
                  <a:pt x="1359422" y="2590481"/>
                </a:moveTo>
                <a:cubicBezTo>
                  <a:pt x="1359422" y="2590481"/>
                  <a:pt x="1359422" y="2590481"/>
                  <a:pt x="1358149" y="2591118"/>
                </a:cubicBezTo>
                <a:cubicBezTo>
                  <a:pt x="1356876" y="2591756"/>
                  <a:pt x="1356876" y="2591756"/>
                  <a:pt x="1357463" y="2593679"/>
                </a:cubicBezTo>
                <a:cubicBezTo>
                  <a:pt x="1358051" y="2595604"/>
                  <a:pt x="1358638" y="2597528"/>
                  <a:pt x="1359912" y="2596891"/>
                </a:cubicBezTo>
                <a:cubicBezTo>
                  <a:pt x="1360205" y="2597852"/>
                  <a:pt x="1360669" y="2598175"/>
                  <a:pt x="1361147" y="2597936"/>
                </a:cubicBezTo>
                <a:cubicBezTo>
                  <a:pt x="1361624" y="2597698"/>
                  <a:pt x="1362113" y="2596898"/>
                  <a:pt x="1362456" y="2595618"/>
                </a:cubicBezTo>
                <a:cubicBezTo>
                  <a:pt x="1361869" y="2593694"/>
                  <a:pt x="1361869" y="2593694"/>
                  <a:pt x="1360008" y="2592407"/>
                </a:cubicBezTo>
                <a:cubicBezTo>
                  <a:pt x="1360008" y="2592407"/>
                  <a:pt x="1360008" y="2592407"/>
                  <a:pt x="1359422" y="2590481"/>
                </a:cubicBezTo>
                <a:close/>
                <a:moveTo>
                  <a:pt x="8828169" y="2588897"/>
                </a:moveTo>
                <a:cubicBezTo>
                  <a:pt x="8827095" y="2588088"/>
                  <a:pt x="8824833" y="2587649"/>
                  <a:pt x="8820083" y="2589132"/>
                </a:cubicBezTo>
                <a:cubicBezTo>
                  <a:pt x="8819170" y="2598570"/>
                  <a:pt x="8828671" y="2595605"/>
                  <a:pt x="8828215" y="2600324"/>
                </a:cubicBezTo>
                <a:cubicBezTo>
                  <a:pt x="8828215" y="2600324"/>
                  <a:pt x="8828671" y="2595605"/>
                  <a:pt x="8829129" y="2590886"/>
                </a:cubicBezTo>
                <a:cubicBezTo>
                  <a:pt x="8829129" y="2590886"/>
                  <a:pt x="8829243" y="2589706"/>
                  <a:pt x="8828169" y="2588897"/>
                </a:cubicBezTo>
                <a:close/>
                <a:moveTo>
                  <a:pt x="4117946" y="2588897"/>
                </a:moveTo>
                <a:cubicBezTo>
                  <a:pt x="4116872" y="2588088"/>
                  <a:pt x="4114610" y="2587649"/>
                  <a:pt x="4109859" y="2589132"/>
                </a:cubicBezTo>
                <a:cubicBezTo>
                  <a:pt x="4108946" y="2598570"/>
                  <a:pt x="4118447" y="2595605"/>
                  <a:pt x="4117992" y="2600324"/>
                </a:cubicBezTo>
                <a:cubicBezTo>
                  <a:pt x="4117992" y="2600324"/>
                  <a:pt x="4118447" y="2595605"/>
                  <a:pt x="4118905" y="2590886"/>
                </a:cubicBezTo>
                <a:cubicBezTo>
                  <a:pt x="4118905" y="2590886"/>
                  <a:pt x="4119019" y="2589706"/>
                  <a:pt x="4117946" y="2588897"/>
                </a:cubicBezTo>
                <a:close/>
                <a:moveTo>
                  <a:pt x="8663496" y="2588208"/>
                </a:moveTo>
                <a:cubicBezTo>
                  <a:pt x="8663496" y="2588208"/>
                  <a:pt x="8663496" y="2588208"/>
                  <a:pt x="8663025" y="2593074"/>
                </a:cubicBezTo>
                <a:cubicBezTo>
                  <a:pt x="8663025" y="2593074"/>
                  <a:pt x="8662555" y="2597941"/>
                  <a:pt x="8662083" y="2602807"/>
                </a:cubicBezTo>
                <a:cubicBezTo>
                  <a:pt x="8662555" y="2597941"/>
                  <a:pt x="8662555" y="2597941"/>
                  <a:pt x="8672071" y="2594829"/>
                </a:cubicBezTo>
                <a:cubicBezTo>
                  <a:pt x="8672071" y="2594829"/>
                  <a:pt x="8672541" y="2589962"/>
                  <a:pt x="8672541" y="2589962"/>
                </a:cubicBezTo>
                <a:cubicBezTo>
                  <a:pt x="8672541" y="2589962"/>
                  <a:pt x="8663496" y="2588208"/>
                  <a:pt x="8663496" y="2588208"/>
                </a:cubicBezTo>
                <a:close/>
                <a:moveTo>
                  <a:pt x="3953272" y="2588208"/>
                </a:moveTo>
                <a:cubicBezTo>
                  <a:pt x="3953272" y="2588208"/>
                  <a:pt x="3953272" y="2588208"/>
                  <a:pt x="3952801" y="2593074"/>
                </a:cubicBezTo>
                <a:cubicBezTo>
                  <a:pt x="3952801" y="2593074"/>
                  <a:pt x="3952331" y="2597941"/>
                  <a:pt x="3951860" y="2602807"/>
                </a:cubicBezTo>
                <a:cubicBezTo>
                  <a:pt x="3952331" y="2597941"/>
                  <a:pt x="3952331" y="2597941"/>
                  <a:pt x="3961848" y="2594829"/>
                </a:cubicBezTo>
                <a:cubicBezTo>
                  <a:pt x="3961848" y="2594829"/>
                  <a:pt x="3962317" y="2589962"/>
                  <a:pt x="3962317" y="2589962"/>
                </a:cubicBezTo>
                <a:cubicBezTo>
                  <a:pt x="3962317" y="2589962"/>
                  <a:pt x="3953272" y="2588208"/>
                  <a:pt x="3953272" y="2588208"/>
                </a:cubicBezTo>
                <a:close/>
                <a:moveTo>
                  <a:pt x="6922575" y="2587343"/>
                </a:moveTo>
                <a:cubicBezTo>
                  <a:pt x="6921177" y="2586878"/>
                  <a:pt x="6918675" y="2587189"/>
                  <a:pt x="6914710" y="2588758"/>
                </a:cubicBezTo>
                <a:cubicBezTo>
                  <a:pt x="6906781" y="2591894"/>
                  <a:pt x="6906875" y="2594572"/>
                  <a:pt x="6915084" y="2599468"/>
                </a:cubicBezTo>
                <a:cubicBezTo>
                  <a:pt x="6919049" y="2597900"/>
                  <a:pt x="6922919" y="2593654"/>
                  <a:pt x="6923819" y="2590585"/>
                </a:cubicBezTo>
                <a:cubicBezTo>
                  <a:pt x="6924267" y="2589049"/>
                  <a:pt x="6923973" y="2587808"/>
                  <a:pt x="6922575" y="2587343"/>
                </a:cubicBezTo>
                <a:close/>
                <a:moveTo>
                  <a:pt x="2212351" y="2587343"/>
                </a:moveTo>
                <a:cubicBezTo>
                  <a:pt x="2210953" y="2586878"/>
                  <a:pt x="2208451" y="2587189"/>
                  <a:pt x="2204486" y="2588758"/>
                </a:cubicBezTo>
                <a:cubicBezTo>
                  <a:pt x="2196558" y="2591894"/>
                  <a:pt x="2196651" y="2594572"/>
                  <a:pt x="2204860" y="2599468"/>
                </a:cubicBezTo>
                <a:cubicBezTo>
                  <a:pt x="2208825" y="2597900"/>
                  <a:pt x="2212695" y="2593654"/>
                  <a:pt x="2213595" y="2590585"/>
                </a:cubicBezTo>
                <a:cubicBezTo>
                  <a:pt x="2214044" y="2589049"/>
                  <a:pt x="2213749" y="2587808"/>
                  <a:pt x="2212351" y="2587343"/>
                </a:cubicBezTo>
                <a:close/>
                <a:moveTo>
                  <a:pt x="6407701" y="2587236"/>
                </a:moveTo>
                <a:cubicBezTo>
                  <a:pt x="6407795" y="2589913"/>
                  <a:pt x="6400365" y="2593022"/>
                  <a:pt x="6407981" y="2595269"/>
                </a:cubicBezTo>
                <a:cubicBezTo>
                  <a:pt x="6415503" y="2594839"/>
                  <a:pt x="6407795" y="2589913"/>
                  <a:pt x="6415317" y="2589483"/>
                </a:cubicBezTo>
                <a:cubicBezTo>
                  <a:pt x="6415223" y="2586806"/>
                  <a:pt x="6407701" y="2587236"/>
                  <a:pt x="6407701" y="2587236"/>
                </a:cubicBezTo>
                <a:close/>
                <a:moveTo>
                  <a:pt x="1697477" y="2587236"/>
                </a:moveTo>
                <a:cubicBezTo>
                  <a:pt x="1697571" y="2589913"/>
                  <a:pt x="1690141" y="2593022"/>
                  <a:pt x="1697757" y="2595269"/>
                </a:cubicBezTo>
                <a:cubicBezTo>
                  <a:pt x="1705280" y="2594839"/>
                  <a:pt x="1697571" y="2589913"/>
                  <a:pt x="1705093" y="2589483"/>
                </a:cubicBezTo>
                <a:cubicBezTo>
                  <a:pt x="1704999" y="2586806"/>
                  <a:pt x="1697477" y="2587236"/>
                  <a:pt x="1697477" y="2587236"/>
                </a:cubicBezTo>
                <a:close/>
                <a:moveTo>
                  <a:pt x="5097159" y="2586280"/>
                </a:moveTo>
                <a:cubicBezTo>
                  <a:pt x="5095856" y="2602144"/>
                  <a:pt x="5091116" y="2608468"/>
                  <a:pt x="5102237" y="2619238"/>
                </a:cubicBezTo>
                <a:cubicBezTo>
                  <a:pt x="5105105" y="2618064"/>
                  <a:pt x="5101666" y="2608523"/>
                  <a:pt x="5102622" y="2608132"/>
                </a:cubicBezTo>
                <a:cubicBezTo>
                  <a:pt x="5102222" y="2603368"/>
                  <a:pt x="5102575" y="2592136"/>
                  <a:pt x="5100358" y="2587809"/>
                </a:cubicBezTo>
                <a:cubicBezTo>
                  <a:pt x="5099619" y="2586367"/>
                  <a:pt x="5098594" y="2585692"/>
                  <a:pt x="5097159" y="2586280"/>
                </a:cubicBezTo>
                <a:close/>
                <a:moveTo>
                  <a:pt x="386936" y="2586280"/>
                </a:moveTo>
                <a:cubicBezTo>
                  <a:pt x="385633" y="2602144"/>
                  <a:pt x="380891" y="2608468"/>
                  <a:pt x="392014" y="2619238"/>
                </a:cubicBezTo>
                <a:cubicBezTo>
                  <a:pt x="394881" y="2618064"/>
                  <a:pt x="391442" y="2608523"/>
                  <a:pt x="392398" y="2608132"/>
                </a:cubicBezTo>
                <a:cubicBezTo>
                  <a:pt x="391998" y="2603368"/>
                  <a:pt x="392351" y="2592136"/>
                  <a:pt x="390133" y="2587809"/>
                </a:cubicBezTo>
                <a:cubicBezTo>
                  <a:pt x="389395" y="2586367"/>
                  <a:pt x="388370" y="2585692"/>
                  <a:pt x="386936" y="2586280"/>
                </a:cubicBezTo>
                <a:close/>
                <a:moveTo>
                  <a:pt x="6857299" y="2585094"/>
                </a:moveTo>
                <a:cubicBezTo>
                  <a:pt x="6849425" y="2584635"/>
                  <a:pt x="6841699" y="2591610"/>
                  <a:pt x="6854661" y="2590342"/>
                </a:cubicBezTo>
                <a:cubicBezTo>
                  <a:pt x="6857131" y="2590100"/>
                  <a:pt x="6860350" y="2589561"/>
                  <a:pt x="6864462" y="2588612"/>
                </a:cubicBezTo>
                <a:cubicBezTo>
                  <a:pt x="6862565" y="2586226"/>
                  <a:pt x="6859924" y="2585247"/>
                  <a:pt x="6857299" y="2585094"/>
                </a:cubicBezTo>
                <a:close/>
                <a:moveTo>
                  <a:pt x="2147075" y="2585094"/>
                </a:moveTo>
                <a:cubicBezTo>
                  <a:pt x="2139201" y="2584635"/>
                  <a:pt x="2131475" y="2591610"/>
                  <a:pt x="2144438" y="2590342"/>
                </a:cubicBezTo>
                <a:cubicBezTo>
                  <a:pt x="2146907" y="2590100"/>
                  <a:pt x="2150126" y="2589561"/>
                  <a:pt x="2154238" y="2588612"/>
                </a:cubicBezTo>
                <a:cubicBezTo>
                  <a:pt x="2152341" y="2586226"/>
                  <a:pt x="2149700" y="2585247"/>
                  <a:pt x="2147075" y="2585094"/>
                </a:cubicBezTo>
                <a:close/>
                <a:moveTo>
                  <a:pt x="8629956" y="2583927"/>
                </a:moveTo>
                <a:cubicBezTo>
                  <a:pt x="8628391" y="2583709"/>
                  <a:pt x="8625561" y="2584385"/>
                  <a:pt x="8625561" y="2584385"/>
                </a:cubicBezTo>
                <a:cubicBezTo>
                  <a:pt x="8625561" y="2584385"/>
                  <a:pt x="8626750" y="2588837"/>
                  <a:pt x="8626750" y="2588837"/>
                </a:cubicBezTo>
                <a:cubicBezTo>
                  <a:pt x="8631819" y="2585257"/>
                  <a:pt x="8631522" y="2584145"/>
                  <a:pt x="8629956" y="2583927"/>
                </a:cubicBezTo>
                <a:close/>
                <a:moveTo>
                  <a:pt x="6803998" y="2583686"/>
                </a:moveTo>
                <a:cubicBezTo>
                  <a:pt x="6803998" y="2583686"/>
                  <a:pt x="6804103" y="2586698"/>
                  <a:pt x="6804103" y="2586698"/>
                </a:cubicBezTo>
                <a:cubicBezTo>
                  <a:pt x="6804103" y="2586698"/>
                  <a:pt x="6804103" y="2586698"/>
                  <a:pt x="6813130" y="2586182"/>
                </a:cubicBezTo>
                <a:cubicBezTo>
                  <a:pt x="6813025" y="2583170"/>
                  <a:pt x="6813025" y="2583170"/>
                  <a:pt x="6803998" y="2583686"/>
                </a:cubicBezTo>
                <a:close/>
                <a:moveTo>
                  <a:pt x="2093774" y="2583686"/>
                </a:moveTo>
                <a:cubicBezTo>
                  <a:pt x="2093774" y="2583686"/>
                  <a:pt x="2093879" y="2586698"/>
                  <a:pt x="2093879" y="2586698"/>
                </a:cubicBezTo>
                <a:cubicBezTo>
                  <a:pt x="2093879" y="2586698"/>
                  <a:pt x="2093879" y="2586698"/>
                  <a:pt x="2102906" y="2586182"/>
                </a:cubicBezTo>
                <a:cubicBezTo>
                  <a:pt x="2102801" y="2583170"/>
                  <a:pt x="2102801" y="2583170"/>
                  <a:pt x="2093774" y="2583686"/>
                </a:cubicBezTo>
                <a:close/>
                <a:moveTo>
                  <a:pt x="9997947" y="2583679"/>
                </a:moveTo>
                <a:cubicBezTo>
                  <a:pt x="9991472" y="2582288"/>
                  <a:pt x="9991053" y="2585936"/>
                  <a:pt x="9984579" y="2584544"/>
                </a:cubicBezTo>
                <a:cubicBezTo>
                  <a:pt x="9983954" y="2590016"/>
                  <a:pt x="9997947" y="2583679"/>
                  <a:pt x="9997322" y="2589151"/>
                </a:cubicBezTo>
                <a:cubicBezTo>
                  <a:pt x="9998837" y="2590411"/>
                  <a:pt x="9999621" y="2590813"/>
                  <a:pt x="9999948" y="2590678"/>
                </a:cubicBezTo>
                <a:cubicBezTo>
                  <a:pt x="10000274" y="2590544"/>
                  <a:pt x="10000142" y="2589874"/>
                  <a:pt x="9999828" y="2588990"/>
                </a:cubicBezTo>
                <a:cubicBezTo>
                  <a:pt x="9999202" y="2587220"/>
                  <a:pt x="9997843" y="2584592"/>
                  <a:pt x="9997947" y="2583679"/>
                </a:cubicBezTo>
                <a:close/>
                <a:moveTo>
                  <a:pt x="5675415" y="2583638"/>
                </a:moveTo>
                <a:cubicBezTo>
                  <a:pt x="5675415" y="2583638"/>
                  <a:pt x="5674425" y="2584043"/>
                  <a:pt x="5673436" y="2584448"/>
                </a:cubicBezTo>
                <a:cubicBezTo>
                  <a:pt x="5673436" y="2584448"/>
                  <a:pt x="5672447" y="2584854"/>
                  <a:pt x="5672447" y="2584854"/>
                </a:cubicBezTo>
                <a:cubicBezTo>
                  <a:pt x="5672932" y="2586796"/>
                  <a:pt x="5672932" y="2586796"/>
                  <a:pt x="5672932" y="2586796"/>
                </a:cubicBezTo>
                <a:cubicBezTo>
                  <a:pt x="5673921" y="2586391"/>
                  <a:pt x="5674406" y="2588334"/>
                  <a:pt x="5675882" y="2589871"/>
                </a:cubicBezTo>
                <a:cubicBezTo>
                  <a:pt x="5676124" y="2590842"/>
                  <a:pt x="5676494" y="2591226"/>
                  <a:pt x="5676925" y="2591317"/>
                </a:cubicBezTo>
                <a:cubicBezTo>
                  <a:pt x="5677356" y="2591407"/>
                  <a:pt x="5677851" y="2591205"/>
                  <a:pt x="5678345" y="2591002"/>
                </a:cubicBezTo>
                <a:cubicBezTo>
                  <a:pt x="5678102" y="2590030"/>
                  <a:pt x="5678228" y="2589444"/>
                  <a:pt x="5678291" y="2589151"/>
                </a:cubicBezTo>
                <a:cubicBezTo>
                  <a:pt x="5678354" y="2588857"/>
                  <a:pt x="5678354" y="2588857"/>
                  <a:pt x="5677861" y="2589060"/>
                </a:cubicBezTo>
                <a:cubicBezTo>
                  <a:pt x="5675900" y="2585580"/>
                  <a:pt x="5675900" y="2585580"/>
                  <a:pt x="5675415" y="2583638"/>
                </a:cubicBezTo>
                <a:close/>
                <a:moveTo>
                  <a:pt x="965191" y="2583638"/>
                </a:moveTo>
                <a:cubicBezTo>
                  <a:pt x="965191" y="2583638"/>
                  <a:pt x="964201" y="2584043"/>
                  <a:pt x="963212" y="2584448"/>
                </a:cubicBezTo>
                <a:cubicBezTo>
                  <a:pt x="963212" y="2584448"/>
                  <a:pt x="962223" y="2584854"/>
                  <a:pt x="962223" y="2584854"/>
                </a:cubicBezTo>
                <a:cubicBezTo>
                  <a:pt x="962708" y="2586796"/>
                  <a:pt x="962708" y="2586796"/>
                  <a:pt x="962708" y="2586796"/>
                </a:cubicBezTo>
                <a:cubicBezTo>
                  <a:pt x="963697" y="2586391"/>
                  <a:pt x="964183" y="2588334"/>
                  <a:pt x="965657" y="2589871"/>
                </a:cubicBezTo>
                <a:cubicBezTo>
                  <a:pt x="965900" y="2590842"/>
                  <a:pt x="966269" y="2591226"/>
                  <a:pt x="966701" y="2591317"/>
                </a:cubicBezTo>
                <a:cubicBezTo>
                  <a:pt x="967132" y="2591407"/>
                  <a:pt x="967627" y="2591205"/>
                  <a:pt x="968121" y="2591002"/>
                </a:cubicBezTo>
                <a:cubicBezTo>
                  <a:pt x="967879" y="2590030"/>
                  <a:pt x="968004" y="2589444"/>
                  <a:pt x="968067" y="2589151"/>
                </a:cubicBezTo>
                <a:cubicBezTo>
                  <a:pt x="968130" y="2588857"/>
                  <a:pt x="968130" y="2588857"/>
                  <a:pt x="967636" y="2589060"/>
                </a:cubicBezTo>
                <a:cubicBezTo>
                  <a:pt x="965676" y="2585580"/>
                  <a:pt x="965676" y="2585580"/>
                  <a:pt x="965191" y="2583638"/>
                </a:cubicBezTo>
                <a:close/>
                <a:moveTo>
                  <a:pt x="7638736" y="2580138"/>
                </a:moveTo>
                <a:cubicBezTo>
                  <a:pt x="7637994" y="2585299"/>
                  <a:pt x="7637250" y="2590460"/>
                  <a:pt x="7637250" y="2590460"/>
                </a:cubicBezTo>
                <a:cubicBezTo>
                  <a:pt x="7627217" y="2598648"/>
                  <a:pt x="7627961" y="2593488"/>
                  <a:pt x="7625730" y="2608973"/>
                </a:cubicBezTo>
                <a:cubicBezTo>
                  <a:pt x="7625730" y="2608973"/>
                  <a:pt x="7617183" y="2606838"/>
                  <a:pt x="7617183" y="2606838"/>
                </a:cubicBezTo>
                <a:cubicBezTo>
                  <a:pt x="7617183" y="2606838"/>
                  <a:pt x="7634277" y="2611109"/>
                  <a:pt x="7633533" y="2616269"/>
                </a:cubicBezTo>
                <a:cubicBezTo>
                  <a:pt x="7633533" y="2616269"/>
                  <a:pt x="7633533" y="2616269"/>
                  <a:pt x="7632789" y="2621431"/>
                </a:cubicBezTo>
                <a:cubicBezTo>
                  <a:pt x="7632789" y="2621431"/>
                  <a:pt x="7632789" y="2621431"/>
                  <a:pt x="7641335" y="2623566"/>
                </a:cubicBezTo>
                <a:cubicBezTo>
                  <a:pt x="7641335" y="2623566"/>
                  <a:pt x="7641335" y="2623566"/>
                  <a:pt x="7642079" y="2618404"/>
                </a:cubicBezTo>
                <a:cubicBezTo>
                  <a:pt x="7642079" y="2618404"/>
                  <a:pt x="7642822" y="2613243"/>
                  <a:pt x="7651369" y="2615379"/>
                </a:cubicBezTo>
                <a:cubicBezTo>
                  <a:pt x="7644309" y="2602920"/>
                  <a:pt x="7662145" y="2602028"/>
                  <a:pt x="7663633" y="2591705"/>
                </a:cubicBezTo>
                <a:cubicBezTo>
                  <a:pt x="7645797" y="2592596"/>
                  <a:pt x="7655830" y="2584409"/>
                  <a:pt x="7638736" y="2580138"/>
                </a:cubicBezTo>
                <a:close/>
                <a:moveTo>
                  <a:pt x="2928512" y="2580138"/>
                </a:moveTo>
                <a:cubicBezTo>
                  <a:pt x="2927770" y="2585299"/>
                  <a:pt x="2927026" y="2590460"/>
                  <a:pt x="2927026" y="2590460"/>
                </a:cubicBezTo>
                <a:cubicBezTo>
                  <a:pt x="2916993" y="2598648"/>
                  <a:pt x="2917737" y="2593488"/>
                  <a:pt x="2915506" y="2608973"/>
                </a:cubicBezTo>
                <a:cubicBezTo>
                  <a:pt x="2915506" y="2608973"/>
                  <a:pt x="2906960" y="2606838"/>
                  <a:pt x="2906960" y="2606838"/>
                </a:cubicBezTo>
                <a:cubicBezTo>
                  <a:pt x="2906960" y="2606838"/>
                  <a:pt x="2924053" y="2611109"/>
                  <a:pt x="2923309" y="2616269"/>
                </a:cubicBezTo>
                <a:cubicBezTo>
                  <a:pt x="2923309" y="2616269"/>
                  <a:pt x="2923309" y="2616269"/>
                  <a:pt x="2922565" y="2621431"/>
                </a:cubicBezTo>
                <a:cubicBezTo>
                  <a:pt x="2922565" y="2621431"/>
                  <a:pt x="2922565" y="2621431"/>
                  <a:pt x="2931112" y="2623566"/>
                </a:cubicBezTo>
                <a:cubicBezTo>
                  <a:pt x="2931112" y="2623566"/>
                  <a:pt x="2931112" y="2623566"/>
                  <a:pt x="2931855" y="2618404"/>
                </a:cubicBezTo>
                <a:cubicBezTo>
                  <a:pt x="2931855" y="2618404"/>
                  <a:pt x="2932598" y="2613243"/>
                  <a:pt x="2941145" y="2615379"/>
                </a:cubicBezTo>
                <a:cubicBezTo>
                  <a:pt x="2934086" y="2602920"/>
                  <a:pt x="2951921" y="2602028"/>
                  <a:pt x="2953409" y="2591705"/>
                </a:cubicBezTo>
                <a:cubicBezTo>
                  <a:pt x="2935573" y="2592596"/>
                  <a:pt x="2945607" y="2584409"/>
                  <a:pt x="2928512" y="2580138"/>
                </a:cubicBezTo>
                <a:close/>
                <a:moveTo>
                  <a:pt x="11280259" y="2579976"/>
                </a:moveTo>
                <a:cubicBezTo>
                  <a:pt x="11278540" y="2580602"/>
                  <a:pt x="11277843" y="2582676"/>
                  <a:pt x="11282628" y="2586397"/>
                </a:cubicBezTo>
                <a:cubicBezTo>
                  <a:pt x="11282628" y="2586397"/>
                  <a:pt x="11282628" y="2586397"/>
                  <a:pt x="11284022" y="2582249"/>
                </a:cubicBezTo>
                <a:cubicBezTo>
                  <a:pt x="11284719" y="2580175"/>
                  <a:pt x="11281978" y="2579351"/>
                  <a:pt x="11280259" y="2579976"/>
                </a:cubicBezTo>
                <a:close/>
                <a:moveTo>
                  <a:pt x="6873195" y="2579728"/>
                </a:moveTo>
                <a:cubicBezTo>
                  <a:pt x="6864380" y="2586269"/>
                  <a:pt x="6873405" y="2585753"/>
                  <a:pt x="6882432" y="2585237"/>
                </a:cubicBezTo>
                <a:cubicBezTo>
                  <a:pt x="6882327" y="2582225"/>
                  <a:pt x="6882327" y="2582225"/>
                  <a:pt x="6873195" y="2579728"/>
                </a:cubicBezTo>
                <a:close/>
                <a:moveTo>
                  <a:pt x="2162971" y="2579728"/>
                </a:moveTo>
                <a:cubicBezTo>
                  <a:pt x="2154156" y="2586269"/>
                  <a:pt x="2163181" y="2585753"/>
                  <a:pt x="2172208" y="2585237"/>
                </a:cubicBezTo>
                <a:cubicBezTo>
                  <a:pt x="2172103" y="2582225"/>
                  <a:pt x="2172103" y="2582225"/>
                  <a:pt x="2162971" y="2579728"/>
                </a:cubicBezTo>
                <a:close/>
                <a:moveTo>
                  <a:pt x="8897808" y="2579570"/>
                </a:moveTo>
                <a:cubicBezTo>
                  <a:pt x="8896867" y="2589302"/>
                  <a:pt x="8904404" y="2590764"/>
                  <a:pt x="8903934" y="2595629"/>
                </a:cubicBezTo>
                <a:cubicBezTo>
                  <a:pt x="8903934" y="2595629"/>
                  <a:pt x="8903463" y="2600496"/>
                  <a:pt x="8903463" y="2600496"/>
                </a:cubicBezTo>
                <a:cubicBezTo>
                  <a:pt x="8903463" y="2600496"/>
                  <a:pt x="8911002" y="2601959"/>
                  <a:pt x="8911002" y="2601959"/>
                </a:cubicBezTo>
                <a:cubicBezTo>
                  <a:pt x="8911002" y="2601959"/>
                  <a:pt x="8911002" y="2601959"/>
                  <a:pt x="8911474" y="2597092"/>
                </a:cubicBezTo>
                <a:cubicBezTo>
                  <a:pt x="8911944" y="2592226"/>
                  <a:pt x="8911944" y="2592226"/>
                  <a:pt x="8912414" y="2587360"/>
                </a:cubicBezTo>
                <a:cubicBezTo>
                  <a:pt x="8904875" y="2585897"/>
                  <a:pt x="8905346" y="2581031"/>
                  <a:pt x="8897808" y="2579570"/>
                </a:cubicBezTo>
                <a:close/>
                <a:moveTo>
                  <a:pt x="4187585" y="2579570"/>
                </a:moveTo>
                <a:cubicBezTo>
                  <a:pt x="4186644" y="2589302"/>
                  <a:pt x="4194181" y="2590764"/>
                  <a:pt x="4193710" y="2595629"/>
                </a:cubicBezTo>
                <a:cubicBezTo>
                  <a:pt x="4193710" y="2595629"/>
                  <a:pt x="4193241" y="2600496"/>
                  <a:pt x="4193241" y="2600496"/>
                </a:cubicBezTo>
                <a:cubicBezTo>
                  <a:pt x="4193241" y="2600496"/>
                  <a:pt x="4200779" y="2601959"/>
                  <a:pt x="4200779" y="2601959"/>
                </a:cubicBezTo>
                <a:cubicBezTo>
                  <a:pt x="4200779" y="2601959"/>
                  <a:pt x="4200779" y="2601959"/>
                  <a:pt x="4201250" y="2597092"/>
                </a:cubicBezTo>
                <a:cubicBezTo>
                  <a:pt x="4201721" y="2592226"/>
                  <a:pt x="4201721" y="2592226"/>
                  <a:pt x="4202190" y="2587360"/>
                </a:cubicBezTo>
                <a:cubicBezTo>
                  <a:pt x="4194652" y="2585897"/>
                  <a:pt x="4195123" y="2581031"/>
                  <a:pt x="4187585" y="2579570"/>
                </a:cubicBezTo>
                <a:close/>
                <a:moveTo>
                  <a:pt x="11356211" y="2575495"/>
                </a:moveTo>
                <a:cubicBezTo>
                  <a:pt x="11354696" y="2575516"/>
                  <a:pt x="11354405" y="2576380"/>
                  <a:pt x="11353824" y="2578108"/>
                </a:cubicBezTo>
                <a:cubicBezTo>
                  <a:pt x="11353824" y="2578108"/>
                  <a:pt x="11352663" y="2581565"/>
                  <a:pt x="11363628" y="2584861"/>
                </a:cubicBezTo>
                <a:cubicBezTo>
                  <a:pt x="11364788" y="2581403"/>
                  <a:pt x="11364788" y="2581403"/>
                  <a:pt x="11365950" y="2577945"/>
                </a:cubicBezTo>
                <a:cubicBezTo>
                  <a:pt x="11360468" y="2576298"/>
                  <a:pt x="11357727" y="2575475"/>
                  <a:pt x="11356211" y="2575495"/>
                </a:cubicBezTo>
                <a:close/>
                <a:moveTo>
                  <a:pt x="6882048" y="2574192"/>
                </a:moveTo>
                <a:cubicBezTo>
                  <a:pt x="6882048" y="2574192"/>
                  <a:pt x="6873022" y="2574708"/>
                  <a:pt x="6873022" y="2574708"/>
                </a:cubicBezTo>
                <a:cubicBezTo>
                  <a:pt x="6873022" y="2574708"/>
                  <a:pt x="6873022" y="2574708"/>
                  <a:pt x="6863997" y="2575225"/>
                </a:cubicBezTo>
                <a:cubicBezTo>
                  <a:pt x="6873022" y="2574708"/>
                  <a:pt x="6873022" y="2574708"/>
                  <a:pt x="6873092" y="2576716"/>
                </a:cubicBezTo>
                <a:cubicBezTo>
                  <a:pt x="6873092" y="2576716"/>
                  <a:pt x="6873092" y="2576716"/>
                  <a:pt x="6882119" y="2576200"/>
                </a:cubicBezTo>
                <a:cubicBezTo>
                  <a:pt x="6882119" y="2576200"/>
                  <a:pt x="6882119" y="2576200"/>
                  <a:pt x="6882048" y="2574192"/>
                </a:cubicBezTo>
                <a:close/>
                <a:moveTo>
                  <a:pt x="2171825" y="2574192"/>
                </a:moveTo>
                <a:cubicBezTo>
                  <a:pt x="2171825" y="2574192"/>
                  <a:pt x="2162798" y="2574708"/>
                  <a:pt x="2162798" y="2574708"/>
                </a:cubicBezTo>
                <a:cubicBezTo>
                  <a:pt x="2162798" y="2574708"/>
                  <a:pt x="2162798" y="2574708"/>
                  <a:pt x="2153773" y="2575225"/>
                </a:cubicBezTo>
                <a:cubicBezTo>
                  <a:pt x="2162798" y="2574708"/>
                  <a:pt x="2162798" y="2574708"/>
                  <a:pt x="2162868" y="2576716"/>
                </a:cubicBezTo>
                <a:cubicBezTo>
                  <a:pt x="2162868" y="2576716"/>
                  <a:pt x="2162868" y="2576716"/>
                  <a:pt x="2171896" y="2576200"/>
                </a:cubicBezTo>
                <a:cubicBezTo>
                  <a:pt x="2171896" y="2576200"/>
                  <a:pt x="2171896" y="2576200"/>
                  <a:pt x="2171825" y="2574192"/>
                </a:cubicBezTo>
                <a:close/>
                <a:moveTo>
                  <a:pt x="4418541" y="2573885"/>
                </a:moveTo>
                <a:cubicBezTo>
                  <a:pt x="4418027" y="2579194"/>
                  <a:pt x="4418027" y="2579194"/>
                  <a:pt x="4418027" y="2579194"/>
                </a:cubicBezTo>
                <a:cubicBezTo>
                  <a:pt x="4422807" y="2577416"/>
                  <a:pt x="4422935" y="2576090"/>
                  <a:pt x="4421869" y="2575206"/>
                </a:cubicBezTo>
                <a:cubicBezTo>
                  <a:pt x="4420802" y="2574323"/>
                  <a:pt x="4418541" y="2573885"/>
                  <a:pt x="4418541" y="2573885"/>
                </a:cubicBezTo>
                <a:close/>
                <a:moveTo>
                  <a:pt x="6399688" y="2573608"/>
                </a:moveTo>
                <a:cubicBezTo>
                  <a:pt x="6390664" y="2574124"/>
                  <a:pt x="6399864" y="2578629"/>
                  <a:pt x="6408889" y="2578113"/>
                </a:cubicBezTo>
                <a:cubicBezTo>
                  <a:pt x="6408803" y="2575601"/>
                  <a:pt x="6399688" y="2573608"/>
                  <a:pt x="6399688" y="2573608"/>
                </a:cubicBezTo>
                <a:close/>
                <a:moveTo>
                  <a:pt x="1689465" y="2573608"/>
                </a:moveTo>
                <a:cubicBezTo>
                  <a:pt x="1680440" y="2574124"/>
                  <a:pt x="1689640" y="2578629"/>
                  <a:pt x="1698666" y="2578113"/>
                </a:cubicBezTo>
                <a:cubicBezTo>
                  <a:pt x="1698579" y="2575601"/>
                  <a:pt x="1689465" y="2573608"/>
                  <a:pt x="1689465" y="2573608"/>
                </a:cubicBezTo>
                <a:close/>
                <a:moveTo>
                  <a:pt x="6450923" y="2573193"/>
                </a:moveTo>
                <a:cubicBezTo>
                  <a:pt x="6450730" y="2567670"/>
                  <a:pt x="6432967" y="2576986"/>
                  <a:pt x="6442089" y="2579232"/>
                </a:cubicBezTo>
                <a:cubicBezTo>
                  <a:pt x="6451116" y="2578715"/>
                  <a:pt x="6450923" y="2573193"/>
                  <a:pt x="6450923" y="2573193"/>
                </a:cubicBezTo>
                <a:close/>
                <a:moveTo>
                  <a:pt x="1740699" y="2573193"/>
                </a:moveTo>
                <a:cubicBezTo>
                  <a:pt x="1740506" y="2567670"/>
                  <a:pt x="1722744" y="2576986"/>
                  <a:pt x="1731865" y="2579232"/>
                </a:cubicBezTo>
                <a:cubicBezTo>
                  <a:pt x="1740892" y="2578715"/>
                  <a:pt x="1740699" y="2573193"/>
                  <a:pt x="1740699" y="2573193"/>
                </a:cubicBezTo>
                <a:close/>
                <a:moveTo>
                  <a:pt x="6188543" y="2568886"/>
                </a:moveTo>
                <a:cubicBezTo>
                  <a:pt x="6186040" y="2570140"/>
                  <a:pt x="6183536" y="2571393"/>
                  <a:pt x="6184134" y="2573353"/>
                </a:cubicBezTo>
                <a:cubicBezTo>
                  <a:pt x="6184732" y="2575311"/>
                  <a:pt x="6184732" y="2575311"/>
                  <a:pt x="6185330" y="2577270"/>
                </a:cubicBezTo>
                <a:cubicBezTo>
                  <a:pt x="6185330" y="2577270"/>
                  <a:pt x="6185927" y="2579230"/>
                  <a:pt x="6185927" y="2579230"/>
                </a:cubicBezTo>
                <a:cubicBezTo>
                  <a:pt x="6184020" y="2582443"/>
                  <a:pt x="6184020" y="2582443"/>
                  <a:pt x="6180265" y="2584323"/>
                </a:cubicBezTo>
                <a:cubicBezTo>
                  <a:pt x="6179555" y="2591454"/>
                  <a:pt x="6189572" y="2586441"/>
                  <a:pt x="6192019" y="2589732"/>
                </a:cubicBezTo>
                <a:cubicBezTo>
                  <a:pt x="6198145" y="2584973"/>
                  <a:pt x="6199706" y="2581227"/>
                  <a:pt x="6198016" y="2578791"/>
                </a:cubicBezTo>
                <a:cubicBezTo>
                  <a:pt x="6197453" y="2577980"/>
                  <a:pt x="6196528" y="2577313"/>
                  <a:pt x="6195290" y="2576803"/>
                </a:cubicBezTo>
                <a:cubicBezTo>
                  <a:pt x="6194692" y="2574844"/>
                  <a:pt x="6194095" y="2572885"/>
                  <a:pt x="6193496" y="2570925"/>
                </a:cubicBezTo>
                <a:cubicBezTo>
                  <a:pt x="6193496" y="2570925"/>
                  <a:pt x="6193496" y="2570925"/>
                  <a:pt x="6192898" y="2568966"/>
                </a:cubicBezTo>
                <a:cubicBezTo>
                  <a:pt x="6192898" y="2568966"/>
                  <a:pt x="6191048" y="2567634"/>
                  <a:pt x="6188543" y="2568886"/>
                </a:cubicBezTo>
                <a:close/>
                <a:moveTo>
                  <a:pt x="1478319" y="2568886"/>
                </a:moveTo>
                <a:cubicBezTo>
                  <a:pt x="1475816" y="2570140"/>
                  <a:pt x="1473312" y="2571393"/>
                  <a:pt x="1473910" y="2573353"/>
                </a:cubicBezTo>
                <a:cubicBezTo>
                  <a:pt x="1474508" y="2575311"/>
                  <a:pt x="1474508" y="2575311"/>
                  <a:pt x="1475107" y="2577270"/>
                </a:cubicBezTo>
                <a:cubicBezTo>
                  <a:pt x="1475107" y="2577270"/>
                  <a:pt x="1475703" y="2579230"/>
                  <a:pt x="1475703" y="2579230"/>
                </a:cubicBezTo>
                <a:cubicBezTo>
                  <a:pt x="1473797" y="2582443"/>
                  <a:pt x="1473797" y="2582443"/>
                  <a:pt x="1470041" y="2584323"/>
                </a:cubicBezTo>
                <a:cubicBezTo>
                  <a:pt x="1469331" y="2591454"/>
                  <a:pt x="1479348" y="2586441"/>
                  <a:pt x="1481795" y="2589732"/>
                </a:cubicBezTo>
                <a:cubicBezTo>
                  <a:pt x="1487921" y="2584973"/>
                  <a:pt x="1489482" y="2581227"/>
                  <a:pt x="1487793" y="2578791"/>
                </a:cubicBezTo>
                <a:cubicBezTo>
                  <a:pt x="1487229" y="2577980"/>
                  <a:pt x="1486304" y="2577313"/>
                  <a:pt x="1485066" y="2576803"/>
                </a:cubicBezTo>
                <a:cubicBezTo>
                  <a:pt x="1484469" y="2574844"/>
                  <a:pt x="1483871" y="2572885"/>
                  <a:pt x="1483272" y="2570925"/>
                </a:cubicBezTo>
                <a:cubicBezTo>
                  <a:pt x="1483272" y="2570925"/>
                  <a:pt x="1483272" y="2570925"/>
                  <a:pt x="1482674" y="2568966"/>
                </a:cubicBezTo>
                <a:cubicBezTo>
                  <a:pt x="1482674" y="2568966"/>
                  <a:pt x="1480824" y="2567634"/>
                  <a:pt x="1478319" y="2568886"/>
                </a:cubicBezTo>
                <a:close/>
                <a:moveTo>
                  <a:pt x="6390464" y="2568434"/>
                </a:moveTo>
                <a:cubicBezTo>
                  <a:pt x="6385963" y="2569027"/>
                  <a:pt x="6381497" y="2570624"/>
                  <a:pt x="6381544" y="2571963"/>
                </a:cubicBezTo>
                <a:cubicBezTo>
                  <a:pt x="6386103" y="2573044"/>
                  <a:pt x="6390615" y="2572785"/>
                  <a:pt x="6393988" y="2572258"/>
                </a:cubicBezTo>
                <a:cubicBezTo>
                  <a:pt x="6397363" y="2571729"/>
                  <a:pt x="6399595" y="2570931"/>
                  <a:pt x="6399595" y="2570931"/>
                </a:cubicBezTo>
                <a:cubicBezTo>
                  <a:pt x="6399501" y="2568253"/>
                  <a:pt x="6394965" y="2567841"/>
                  <a:pt x="6390464" y="2568434"/>
                </a:cubicBezTo>
                <a:close/>
                <a:moveTo>
                  <a:pt x="1680240" y="2568434"/>
                </a:moveTo>
                <a:cubicBezTo>
                  <a:pt x="1675739" y="2569027"/>
                  <a:pt x="1671273" y="2570624"/>
                  <a:pt x="1671320" y="2571963"/>
                </a:cubicBezTo>
                <a:cubicBezTo>
                  <a:pt x="1675879" y="2573044"/>
                  <a:pt x="1680391" y="2572785"/>
                  <a:pt x="1683764" y="2572258"/>
                </a:cubicBezTo>
                <a:cubicBezTo>
                  <a:pt x="1687139" y="2571729"/>
                  <a:pt x="1689371" y="2570931"/>
                  <a:pt x="1689371" y="2570931"/>
                </a:cubicBezTo>
                <a:cubicBezTo>
                  <a:pt x="1689278" y="2568253"/>
                  <a:pt x="1684742" y="2567841"/>
                  <a:pt x="1680240" y="2568434"/>
                </a:cubicBezTo>
                <a:close/>
                <a:moveTo>
                  <a:pt x="6097527" y="2567655"/>
                </a:moveTo>
                <a:cubicBezTo>
                  <a:pt x="6097527" y="2567655"/>
                  <a:pt x="6096804" y="2570235"/>
                  <a:pt x="6096804" y="2570235"/>
                </a:cubicBezTo>
                <a:cubicBezTo>
                  <a:pt x="6098701" y="2571504"/>
                  <a:pt x="6100013" y="2570847"/>
                  <a:pt x="6100600" y="2572771"/>
                </a:cubicBezTo>
                <a:cubicBezTo>
                  <a:pt x="6100600" y="2572771"/>
                  <a:pt x="6100600" y="2572771"/>
                  <a:pt x="6101911" y="2572115"/>
                </a:cubicBezTo>
                <a:cubicBezTo>
                  <a:pt x="6101911" y="2572115"/>
                  <a:pt x="6103809" y="2573383"/>
                  <a:pt x="6103222" y="2571460"/>
                </a:cubicBezTo>
                <a:lnTo>
                  <a:pt x="6104534" y="2570803"/>
                </a:lnTo>
                <a:cubicBezTo>
                  <a:pt x="6104534" y="2570803"/>
                  <a:pt x="6104534" y="2570803"/>
                  <a:pt x="6103946" y="2568878"/>
                </a:cubicBezTo>
                <a:cubicBezTo>
                  <a:pt x="6102634" y="2569535"/>
                  <a:pt x="6100736" y="2568267"/>
                  <a:pt x="6100736" y="2568267"/>
                </a:cubicBezTo>
                <a:cubicBezTo>
                  <a:pt x="6100736" y="2568267"/>
                  <a:pt x="6098839" y="2566998"/>
                  <a:pt x="6097527" y="2567655"/>
                </a:cubicBezTo>
                <a:close/>
                <a:moveTo>
                  <a:pt x="1387303" y="2567655"/>
                </a:moveTo>
                <a:cubicBezTo>
                  <a:pt x="1387303" y="2567655"/>
                  <a:pt x="1386580" y="2570235"/>
                  <a:pt x="1386580" y="2570235"/>
                </a:cubicBezTo>
                <a:cubicBezTo>
                  <a:pt x="1388478" y="2571504"/>
                  <a:pt x="1389789" y="2570847"/>
                  <a:pt x="1390376" y="2572771"/>
                </a:cubicBezTo>
                <a:cubicBezTo>
                  <a:pt x="1390376" y="2572771"/>
                  <a:pt x="1390376" y="2572771"/>
                  <a:pt x="1391687" y="2572115"/>
                </a:cubicBezTo>
                <a:cubicBezTo>
                  <a:pt x="1391687" y="2572115"/>
                  <a:pt x="1393585" y="2573383"/>
                  <a:pt x="1392998" y="2571460"/>
                </a:cubicBezTo>
                <a:lnTo>
                  <a:pt x="1394310" y="2570803"/>
                </a:lnTo>
                <a:cubicBezTo>
                  <a:pt x="1394310" y="2570803"/>
                  <a:pt x="1394310" y="2570803"/>
                  <a:pt x="1393722" y="2568878"/>
                </a:cubicBezTo>
                <a:cubicBezTo>
                  <a:pt x="1392410" y="2569535"/>
                  <a:pt x="1390513" y="2568267"/>
                  <a:pt x="1390513" y="2568267"/>
                </a:cubicBezTo>
                <a:cubicBezTo>
                  <a:pt x="1390513" y="2568267"/>
                  <a:pt x="1388615" y="2566998"/>
                  <a:pt x="1387303" y="2567655"/>
                </a:cubicBezTo>
                <a:close/>
                <a:moveTo>
                  <a:pt x="5678865" y="2567429"/>
                </a:moveTo>
                <a:cubicBezTo>
                  <a:pt x="5677865" y="2567838"/>
                  <a:pt x="5677334" y="2570132"/>
                  <a:pt x="5677805" y="2572016"/>
                </a:cubicBezTo>
                <a:cubicBezTo>
                  <a:pt x="5677805" y="2572016"/>
                  <a:pt x="5677805" y="2572016"/>
                  <a:pt x="5678807" y="2571606"/>
                </a:cubicBezTo>
                <a:cubicBezTo>
                  <a:pt x="5679276" y="2573489"/>
                  <a:pt x="5679276" y="2573489"/>
                  <a:pt x="5680748" y="2574962"/>
                </a:cubicBezTo>
                <a:cubicBezTo>
                  <a:pt x="5680748" y="2574962"/>
                  <a:pt x="5680748" y="2574962"/>
                  <a:pt x="5681219" y="2576846"/>
                </a:cubicBezTo>
                <a:cubicBezTo>
                  <a:pt x="5681455" y="2577787"/>
                  <a:pt x="5682074" y="2578054"/>
                  <a:pt x="5682757" y="2578033"/>
                </a:cubicBezTo>
                <a:cubicBezTo>
                  <a:pt x="5683441" y="2578012"/>
                  <a:pt x="5684191" y="2577704"/>
                  <a:pt x="5684693" y="2577499"/>
                </a:cubicBezTo>
                <a:cubicBezTo>
                  <a:pt x="5685694" y="2577088"/>
                  <a:pt x="5685222" y="2575205"/>
                  <a:pt x="5684752" y="2573322"/>
                </a:cubicBezTo>
                <a:cubicBezTo>
                  <a:pt x="5684752" y="2573322"/>
                  <a:pt x="5684752" y="2573322"/>
                  <a:pt x="5684280" y="2571438"/>
                </a:cubicBezTo>
                <a:cubicBezTo>
                  <a:pt x="5683280" y="2571847"/>
                  <a:pt x="5682810" y="2569964"/>
                  <a:pt x="5682338" y="2568081"/>
                </a:cubicBezTo>
                <a:cubicBezTo>
                  <a:pt x="5680867" y="2566607"/>
                  <a:pt x="5679865" y="2567018"/>
                  <a:pt x="5678865" y="2567429"/>
                </a:cubicBezTo>
                <a:close/>
                <a:moveTo>
                  <a:pt x="968641" y="2567429"/>
                </a:moveTo>
                <a:cubicBezTo>
                  <a:pt x="967640" y="2567838"/>
                  <a:pt x="967110" y="2570132"/>
                  <a:pt x="967581" y="2572016"/>
                </a:cubicBezTo>
                <a:cubicBezTo>
                  <a:pt x="967581" y="2572016"/>
                  <a:pt x="967581" y="2572016"/>
                  <a:pt x="968582" y="2571606"/>
                </a:cubicBezTo>
                <a:cubicBezTo>
                  <a:pt x="969053" y="2573489"/>
                  <a:pt x="969053" y="2573489"/>
                  <a:pt x="970524" y="2574962"/>
                </a:cubicBezTo>
                <a:cubicBezTo>
                  <a:pt x="970524" y="2574962"/>
                  <a:pt x="970524" y="2574962"/>
                  <a:pt x="970995" y="2576846"/>
                </a:cubicBezTo>
                <a:cubicBezTo>
                  <a:pt x="971230" y="2577787"/>
                  <a:pt x="971849" y="2578054"/>
                  <a:pt x="972533" y="2578033"/>
                </a:cubicBezTo>
                <a:cubicBezTo>
                  <a:pt x="973217" y="2578012"/>
                  <a:pt x="973968" y="2577704"/>
                  <a:pt x="974469" y="2577499"/>
                </a:cubicBezTo>
                <a:cubicBezTo>
                  <a:pt x="975470" y="2577088"/>
                  <a:pt x="974998" y="2575205"/>
                  <a:pt x="974528" y="2573322"/>
                </a:cubicBezTo>
                <a:cubicBezTo>
                  <a:pt x="974528" y="2573322"/>
                  <a:pt x="974528" y="2573322"/>
                  <a:pt x="974056" y="2571438"/>
                </a:cubicBezTo>
                <a:cubicBezTo>
                  <a:pt x="973056" y="2571847"/>
                  <a:pt x="972586" y="2569964"/>
                  <a:pt x="972114" y="2568081"/>
                </a:cubicBezTo>
                <a:cubicBezTo>
                  <a:pt x="970642" y="2566607"/>
                  <a:pt x="969641" y="2567018"/>
                  <a:pt x="968641" y="2567429"/>
                </a:cubicBezTo>
                <a:close/>
                <a:moveTo>
                  <a:pt x="4327659" y="2557015"/>
                </a:moveTo>
                <a:cubicBezTo>
                  <a:pt x="4327187" y="2561909"/>
                  <a:pt x="4325768" y="2576592"/>
                  <a:pt x="4317346" y="2574958"/>
                </a:cubicBezTo>
                <a:cubicBezTo>
                  <a:pt x="4317346" y="2574958"/>
                  <a:pt x="4317820" y="2570064"/>
                  <a:pt x="4317820" y="2570064"/>
                </a:cubicBezTo>
                <a:cubicBezTo>
                  <a:pt x="4318293" y="2565171"/>
                  <a:pt x="4318767" y="2560276"/>
                  <a:pt x="4327659" y="2557015"/>
                </a:cubicBezTo>
                <a:close/>
                <a:moveTo>
                  <a:pt x="6863295" y="2555142"/>
                </a:moveTo>
                <a:cubicBezTo>
                  <a:pt x="6854270" y="2555658"/>
                  <a:pt x="6863505" y="2561167"/>
                  <a:pt x="6854481" y="2561682"/>
                </a:cubicBezTo>
                <a:cubicBezTo>
                  <a:pt x="6854481" y="2561682"/>
                  <a:pt x="6854481" y="2561682"/>
                  <a:pt x="6854585" y="2564695"/>
                </a:cubicBezTo>
                <a:cubicBezTo>
                  <a:pt x="6863610" y="2564179"/>
                  <a:pt x="6868069" y="2562414"/>
                  <a:pt x="6869134" y="2560467"/>
                </a:cubicBezTo>
                <a:cubicBezTo>
                  <a:pt x="6870196" y="2558520"/>
                  <a:pt x="6867860" y="2556389"/>
                  <a:pt x="6863295" y="2555142"/>
                </a:cubicBezTo>
                <a:close/>
                <a:moveTo>
                  <a:pt x="2153071" y="2555142"/>
                </a:moveTo>
                <a:cubicBezTo>
                  <a:pt x="2144046" y="2555658"/>
                  <a:pt x="2153281" y="2561167"/>
                  <a:pt x="2144257" y="2561682"/>
                </a:cubicBezTo>
                <a:cubicBezTo>
                  <a:pt x="2144257" y="2561682"/>
                  <a:pt x="2144257" y="2561682"/>
                  <a:pt x="2144362" y="2564695"/>
                </a:cubicBezTo>
                <a:cubicBezTo>
                  <a:pt x="2153386" y="2564179"/>
                  <a:pt x="2157846" y="2562414"/>
                  <a:pt x="2158910" y="2560467"/>
                </a:cubicBezTo>
                <a:cubicBezTo>
                  <a:pt x="2159972" y="2558520"/>
                  <a:pt x="2157636" y="2556389"/>
                  <a:pt x="2153071" y="2555142"/>
                </a:cubicBezTo>
                <a:close/>
                <a:moveTo>
                  <a:pt x="8045201" y="2554345"/>
                </a:moveTo>
                <a:lnTo>
                  <a:pt x="8047703" y="2566054"/>
                </a:lnTo>
                <a:cubicBezTo>
                  <a:pt x="8034739" y="2571815"/>
                  <a:pt x="8031168" y="2599018"/>
                  <a:pt x="8042497" y="2612130"/>
                </a:cubicBezTo>
                <a:cubicBezTo>
                  <a:pt x="8040368" y="2614144"/>
                  <a:pt x="8040493" y="2618358"/>
                  <a:pt x="8038363" y="2620371"/>
                </a:cubicBezTo>
                <a:cubicBezTo>
                  <a:pt x="8027343" y="2617794"/>
                  <a:pt x="8031540" y="2611660"/>
                  <a:pt x="8031354" y="2605340"/>
                </a:cubicBezTo>
                <a:cubicBezTo>
                  <a:pt x="8031230" y="2601125"/>
                  <a:pt x="8029993" y="2596337"/>
                  <a:pt x="8028475" y="2591275"/>
                </a:cubicBezTo>
                <a:lnTo>
                  <a:pt x="8027339" y="2587367"/>
                </a:lnTo>
                <a:lnTo>
                  <a:pt x="8027083" y="2570433"/>
                </a:lnTo>
                <a:cubicBezTo>
                  <a:pt x="8026853" y="2564327"/>
                  <a:pt x="8027601" y="2559138"/>
                  <a:pt x="8032632" y="2555018"/>
                </a:cubicBezTo>
                <a:lnTo>
                  <a:pt x="8039001" y="2559013"/>
                </a:lnTo>
                <a:lnTo>
                  <a:pt x="8038356" y="2559557"/>
                </a:lnTo>
                <a:lnTo>
                  <a:pt x="8040214" y="2561375"/>
                </a:lnTo>
                <a:lnTo>
                  <a:pt x="8040451" y="2562347"/>
                </a:lnTo>
                <a:cubicBezTo>
                  <a:pt x="8042592" y="2562883"/>
                  <a:pt x="8043128" y="2563017"/>
                  <a:pt x="8042871" y="2562868"/>
                </a:cubicBezTo>
                <a:cubicBezTo>
                  <a:pt x="8042616" y="2562720"/>
                  <a:pt x="8041568" y="2562291"/>
                  <a:pt x="8040543" y="2561699"/>
                </a:cubicBezTo>
                <a:lnTo>
                  <a:pt x="8040214" y="2561375"/>
                </a:lnTo>
                <a:lnTo>
                  <a:pt x="8039753" y="2559485"/>
                </a:lnTo>
                <a:lnTo>
                  <a:pt x="8039001" y="2559013"/>
                </a:lnTo>
                <a:lnTo>
                  <a:pt x="8041198" y="2557158"/>
                </a:lnTo>
                <a:close/>
                <a:moveTo>
                  <a:pt x="3334977" y="2554345"/>
                </a:moveTo>
                <a:lnTo>
                  <a:pt x="3337479" y="2566054"/>
                </a:lnTo>
                <a:cubicBezTo>
                  <a:pt x="3324515" y="2571815"/>
                  <a:pt x="3320944" y="2599018"/>
                  <a:pt x="3332274" y="2612130"/>
                </a:cubicBezTo>
                <a:cubicBezTo>
                  <a:pt x="3330144" y="2614144"/>
                  <a:pt x="3330269" y="2618358"/>
                  <a:pt x="3328140" y="2620371"/>
                </a:cubicBezTo>
                <a:cubicBezTo>
                  <a:pt x="3317120" y="2617794"/>
                  <a:pt x="3321317" y="2611660"/>
                  <a:pt x="3321130" y="2605340"/>
                </a:cubicBezTo>
                <a:cubicBezTo>
                  <a:pt x="3321006" y="2601125"/>
                  <a:pt x="3319769" y="2596337"/>
                  <a:pt x="3318251" y="2591275"/>
                </a:cubicBezTo>
                <a:lnTo>
                  <a:pt x="3317116" y="2587367"/>
                </a:lnTo>
                <a:lnTo>
                  <a:pt x="3316859" y="2570433"/>
                </a:lnTo>
                <a:cubicBezTo>
                  <a:pt x="3316629" y="2564327"/>
                  <a:pt x="3317377" y="2559138"/>
                  <a:pt x="3322409" y="2555018"/>
                </a:cubicBezTo>
                <a:lnTo>
                  <a:pt x="3328777" y="2559013"/>
                </a:lnTo>
                <a:lnTo>
                  <a:pt x="3328133" y="2559557"/>
                </a:lnTo>
                <a:lnTo>
                  <a:pt x="3329990" y="2561375"/>
                </a:lnTo>
                <a:lnTo>
                  <a:pt x="3330227" y="2562347"/>
                </a:lnTo>
                <a:cubicBezTo>
                  <a:pt x="3332368" y="2562883"/>
                  <a:pt x="3332904" y="2563017"/>
                  <a:pt x="3332647" y="2562868"/>
                </a:cubicBezTo>
                <a:cubicBezTo>
                  <a:pt x="3332392" y="2562720"/>
                  <a:pt x="3331344" y="2562291"/>
                  <a:pt x="3330319" y="2561699"/>
                </a:cubicBezTo>
                <a:lnTo>
                  <a:pt x="3329990" y="2561375"/>
                </a:lnTo>
                <a:lnTo>
                  <a:pt x="3329530" y="2559485"/>
                </a:lnTo>
                <a:lnTo>
                  <a:pt x="3328777" y="2559013"/>
                </a:lnTo>
                <a:lnTo>
                  <a:pt x="3330975" y="2557158"/>
                </a:lnTo>
                <a:close/>
                <a:moveTo>
                  <a:pt x="8563330" y="2551904"/>
                </a:moveTo>
                <a:cubicBezTo>
                  <a:pt x="8554322" y="2558268"/>
                  <a:pt x="8567561" y="2567732"/>
                  <a:pt x="8569676" y="2575646"/>
                </a:cubicBezTo>
                <a:cubicBezTo>
                  <a:pt x="8579742" y="2573239"/>
                  <a:pt x="8583455" y="2567090"/>
                  <a:pt x="8582000" y="2561649"/>
                </a:cubicBezTo>
                <a:cubicBezTo>
                  <a:pt x="8580547" y="2556208"/>
                  <a:pt x="8573926" y="2551476"/>
                  <a:pt x="8563330" y="2551904"/>
                </a:cubicBezTo>
                <a:close/>
                <a:moveTo>
                  <a:pt x="5089511" y="2551260"/>
                </a:moveTo>
                <a:cubicBezTo>
                  <a:pt x="5088522" y="2551666"/>
                  <a:pt x="5088019" y="2554013"/>
                  <a:pt x="5088503" y="2555955"/>
                </a:cubicBezTo>
                <a:cubicBezTo>
                  <a:pt x="5088503" y="2555955"/>
                  <a:pt x="5088989" y="2557898"/>
                  <a:pt x="5088989" y="2557898"/>
                </a:cubicBezTo>
                <a:cubicBezTo>
                  <a:pt x="5089961" y="2561783"/>
                  <a:pt x="5090949" y="2561377"/>
                  <a:pt x="5090445" y="2563725"/>
                </a:cubicBezTo>
                <a:cubicBezTo>
                  <a:pt x="5090932" y="2565668"/>
                  <a:pt x="5092406" y="2567204"/>
                  <a:pt x="5093395" y="2566799"/>
                </a:cubicBezTo>
                <a:cubicBezTo>
                  <a:pt x="5094384" y="2566393"/>
                  <a:pt x="5095373" y="2565988"/>
                  <a:pt x="5094887" y="2564046"/>
                </a:cubicBezTo>
                <a:cubicBezTo>
                  <a:pt x="5094906" y="2559756"/>
                  <a:pt x="5094419" y="2557813"/>
                  <a:pt x="5092945" y="2556276"/>
                </a:cubicBezTo>
                <a:cubicBezTo>
                  <a:pt x="5092945" y="2556276"/>
                  <a:pt x="5092459" y="2554334"/>
                  <a:pt x="5091975" y="2552392"/>
                </a:cubicBezTo>
                <a:cubicBezTo>
                  <a:pt x="5091975" y="2552392"/>
                  <a:pt x="5090499" y="2550855"/>
                  <a:pt x="5089511" y="2551260"/>
                </a:cubicBezTo>
                <a:close/>
                <a:moveTo>
                  <a:pt x="379287" y="2551260"/>
                </a:moveTo>
                <a:cubicBezTo>
                  <a:pt x="378298" y="2551666"/>
                  <a:pt x="377795" y="2554013"/>
                  <a:pt x="378279" y="2555955"/>
                </a:cubicBezTo>
                <a:cubicBezTo>
                  <a:pt x="378279" y="2555955"/>
                  <a:pt x="378765" y="2557898"/>
                  <a:pt x="378765" y="2557898"/>
                </a:cubicBezTo>
                <a:cubicBezTo>
                  <a:pt x="379736" y="2561783"/>
                  <a:pt x="380725" y="2561377"/>
                  <a:pt x="380221" y="2563725"/>
                </a:cubicBezTo>
                <a:cubicBezTo>
                  <a:pt x="380707" y="2565668"/>
                  <a:pt x="382181" y="2567204"/>
                  <a:pt x="383171" y="2566799"/>
                </a:cubicBezTo>
                <a:cubicBezTo>
                  <a:pt x="384160" y="2566393"/>
                  <a:pt x="385148" y="2565988"/>
                  <a:pt x="384663" y="2564046"/>
                </a:cubicBezTo>
                <a:cubicBezTo>
                  <a:pt x="384682" y="2559756"/>
                  <a:pt x="384195" y="2557813"/>
                  <a:pt x="382721" y="2556276"/>
                </a:cubicBezTo>
                <a:cubicBezTo>
                  <a:pt x="382721" y="2556276"/>
                  <a:pt x="382235" y="2554334"/>
                  <a:pt x="381750" y="2552392"/>
                </a:cubicBezTo>
                <a:cubicBezTo>
                  <a:pt x="381750" y="2552392"/>
                  <a:pt x="380275" y="2550855"/>
                  <a:pt x="379287" y="2551260"/>
                </a:cubicBezTo>
                <a:close/>
                <a:moveTo>
                  <a:pt x="5662701" y="2549915"/>
                </a:moveTo>
                <a:cubicBezTo>
                  <a:pt x="5660864" y="2550668"/>
                  <a:pt x="5663090" y="2567666"/>
                  <a:pt x="5667174" y="2563753"/>
                </a:cubicBezTo>
                <a:cubicBezTo>
                  <a:pt x="5664225" y="2556007"/>
                  <a:pt x="5665649" y="2557660"/>
                  <a:pt x="5662701" y="2549915"/>
                </a:cubicBezTo>
                <a:close/>
                <a:moveTo>
                  <a:pt x="952477" y="2549915"/>
                </a:moveTo>
                <a:cubicBezTo>
                  <a:pt x="950640" y="2550668"/>
                  <a:pt x="952865" y="2567666"/>
                  <a:pt x="956949" y="2563753"/>
                </a:cubicBezTo>
                <a:cubicBezTo>
                  <a:pt x="954000" y="2556007"/>
                  <a:pt x="955425" y="2557660"/>
                  <a:pt x="952477" y="2549915"/>
                </a:cubicBezTo>
                <a:close/>
                <a:moveTo>
                  <a:pt x="6905240" y="2547712"/>
                </a:moveTo>
                <a:cubicBezTo>
                  <a:pt x="6905240" y="2547712"/>
                  <a:pt x="6896214" y="2548228"/>
                  <a:pt x="6896214" y="2548228"/>
                </a:cubicBezTo>
                <a:cubicBezTo>
                  <a:pt x="6887282" y="2551421"/>
                  <a:pt x="6887375" y="2554100"/>
                  <a:pt x="6896493" y="2556261"/>
                </a:cubicBezTo>
                <a:cubicBezTo>
                  <a:pt x="6896493" y="2556261"/>
                  <a:pt x="6896493" y="2556261"/>
                  <a:pt x="6896587" y="2558939"/>
                </a:cubicBezTo>
                <a:cubicBezTo>
                  <a:pt x="6887562" y="2559455"/>
                  <a:pt x="6896774" y="2564295"/>
                  <a:pt x="6896774" y="2564295"/>
                </a:cubicBezTo>
                <a:cubicBezTo>
                  <a:pt x="6905801" y="2563779"/>
                  <a:pt x="6905707" y="2561101"/>
                  <a:pt x="6914735" y="2560585"/>
                </a:cubicBezTo>
                <a:cubicBezTo>
                  <a:pt x="6914735" y="2560585"/>
                  <a:pt x="6905707" y="2561101"/>
                  <a:pt x="6905614" y="2558422"/>
                </a:cubicBezTo>
                <a:cubicBezTo>
                  <a:pt x="6905521" y="2555744"/>
                  <a:pt x="6905521" y="2555744"/>
                  <a:pt x="6905427" y="2553067"/>
                </a:cubicBezTo>
                <a:cubicBezTo>
                  <a:pt x="6905427" y="2553067"/>
                  <a:pt x="6914453" y="2552551"/>
                  <a:pt x="6914360" y="2549872"/>
                </a:cubicBezTo>
                <a:cubicBezTo>
                  <a:pt x="6914267" y="2547195"/>
                  <a:pt x="6914267" y="2547195"/>
                  <a:pt x="6905240" y="2547712"/>
                </a:cubicBezTo>
                <a:close/>
                <a:moveTo>
                  <a:pt x="2195017" y="2547712"/>
                </a:moveTo>
                <a:cubicBezTo>
                  <a:pt x="2195017" y="2547712"/>
                  <a:pt x="2185990" y="2548228"/>
                  <a:pt x="2185990" y="2548228"/>
                </a:cubicBezTo>
                <a:cubicBezTo>
                  <a:pt x="2177058" y="2551421"/>
                  <a:pt x="2177151" y="2554100"/>
                  <a:pt x="2186269" y="2556261"/>
                </a:cubicBezTo>
                <a:cubicBezTo>
                  <a:pt x="2186269" y="2556261"/>
                  <a:pt x="2186269" y="2556261"/>
                  <a:pt x="2186363" y="2558939"/>
                </a:cubicBezTo>
                <a:cubicBezTo>
                  <a:pt x="2177339" y="2559455"/>
                  <a:pt x="2186550" y="2564295"/>
                  <a:pt x="2186550" y="2564295"/>
                </a:cubicBezTo>
                <a:cubicBezTo>
                  <a:pt x="2195577" y="2563779"/>
                  <a:pt x="2195483" y="2561101"/>
                  <a:pt x="2204511" y="2560585"/>
                </a:cubicBezTo>
                <a:cubicBezTo>
                  <a:pt x="2204511" y="2560585"/>
                  <a:pt x="2195483" y="2561101"/>
                  <a:pt x="2195391" y="2558422"/>
                </a:cubicBezTo>
                <a:cubicBezTo>
                  <a:pt x="2195297" y="2555744"/>
                  <a:pt x="2195297" y="2555744"/>
                  <a:pt x="2195203" y="2553067"/>
                </a:cubicBezTo>
                <a:cubicBezTo>
                  <a:pt x="2195203" y="2553067"/>
                  <a:pt x="2204229" y="2552551"/>
                  <a:pt x="2204136" y="2549872"/>
                </a:cubicBezTo>
                <a:cubicBezTo>
                  <a:pt x="2204043" y="2547195"/>
                  <a:pt x="2204043" y="2547195"/>
                  <a:pt x="2195017" y="2547712"/>
                </a:cubicBezTo>
                <a:close/>
                <a:moveTo>
                  <a:pt x="6094066" y="2547285"/>
                </a:moveTo>
                <a:cubicBezTo>
                  <a:pt x="6091615" y="2543995"/>
                  <a:pt x="6089640" y="2551758"/>
                  <a:pt x="6085872" y="2553645"/>
                </a:cubicBezTo>
                <a:cubicBezTo>
                  <a:pt x="6086800" y="2554310"/>
                  <a:pt x="6087539" y="2554363"/>
                  <a:pt x="6088187" y="2554039"/>
                </a:cubicBezTo>
                <a:cubicBezTo>
                  <a:pt x="6090130" y="2553066"/>
                  <a:pt x="6091240" y="2548700"/>
                  <a:pt x="6094066" y="2547285"/>
                </a:cubicBezTo>
                <a:close/>
                <a:moveTo>
                  <a:pt x="1383843" y="2547285"/>
                </a:moveTo>
                <a:cubicBezTo>
                  <a:pt x="1381391" y="2543995"/>
                  <a:pt x="1379417" y="2551758"/>
                  <a:pt x="1375649" y="2553645"/>
                </a:cubicBezTo>
                <a:cubicBezTo>
                  <a:pt x="1376576" y="2554310"/>
                  <a:pt x="1377316" y="2554363"/>
                  <a:pt x="1377964" y="2554039"/>
                </a:cubicBezTo>
                <a:cubicBezTo>
                  <a:pt x="1379906" y="2553066"/>
                  <a:pt x="1381017" y="2548700"/>
                  <a:pt x="1383843" y="2547285"/>
                </a:cubicBezTo>
                <a:close/>
                <a:moveTo>
                  <a:pt x="6331823" y="2545544"/>
                </a:moveTo>
                <a:cubicBezTo>
                  <a:pt x="6329002" y="2545705"/>
                  <a:pt x="6327165" y="2547068"/>
                  <a:pt x="6331014" y="2549363"/>
                </a:cubicBezTo>
                <a:cubicBezTo>
                  <a:pt x="6331014" y="2549363"/>
                  <a:pt x="6331014" y="2549363"/>
                  <a:pt x="6338536" y="2548934"/>
                </a:cubicBezTo>
                <a:cubicBezTo>
                  <a:pt x="6338448" y="2546424"/>
                  <a:pt x="6334643" y="2545383"/>
                  <a:pt x="6331823" y="2545544"/>
                </a:cubicBezTo>
                <a:close/>
                <a:moveTo>
                  <a:pt x="1621599" y="2545544"/>
                </a:moveTo>
                <a:cubicBezTo>
                  <a:pt x="1618778" y="2545705"/>
                  <a:pt x="1616942" y="2547068"/>
                  <a:pt x="1620790" y="2549363"/>
                </a:cubicBezTo>
                <a:cubicBezTo>
                  <a:pt x="1620790" y="2549363"/>
                  <a:pt x="1620790" y="2549363"/>
                  <a:pt x="1628312" y="2548934"/>
                </a:cubicBezTo>
                <a:cubicBezTo>
                  <a:pt x="1628224" y="2546424"/>
                  <a:pt x="1624420" y="2545383"/>
                  <a:pt x="1621599" y="2545544"/>
                </a:cubicBezTo>
                <a:close/>
                <a:moveTo>
                  <a:pt x="5151040" y="2545506"/>
                </a:moveTo>
                <a:cubicBezTo>
                  <a:pt x="5150087" y="2545896"/>
                  <a:pt x="5148181" y="2546679"/>
                  <a:pt x="5147713" y="2549012"/>
                </a:cubicBezTo>
                <a:cubicBezTo>
                  <a:pt x="5147713" y="2549012"/>
                  <a:pt x="5147244" y="2551346"/>
                  <a:pt x="5147244" y="2551346"/>
                </a:cubicBezTo>
                <a:cubicBezTo>
                  <a:pt x="5147244" y="2551346"/>
                  <a:pt x="5147244" y="2551346"/>
                  <a:pt x="5146289" y="2551737"/>
                </a:cubicBezTo>
                <a:cubicBezTo>
                  <a:pt x="5143429" y="2552910"/>
                  <a:pt x="5144400" y="2556794"/>
                  <a:pt x="5146810" y="2562230"/>
                </a:cubicBezTo>
                <a:cubicBezTo>
                  <a:pt x="5149671" y="2561057"/>
                  <a:pt x="5149204" y="2563391"/>
                  <a:pt x="5147295" y="2564172"/>
                </a:cubicBezTo>
                <a:cubicBezTo>
                  <a:pt x="5147781" y="2566115"/>
                  <a:pt x="5149688" y="2565333"/>
                  <a:pt x="5151127" y="2566885"/>
                </a:cubicBezTo>
                <a:cubicBezTo>
                  <a:pt x="5152082" y="2566494"/>
                  <a:pt x="5152567" y="2568435"/>
                  <a:pt x="5152567" y="2568435"/>
                </a:cubicBezTo>
                <a:cubicBezTo>
                  <a:pt x="5153053" y="2570378"/>
                  <a:pt x="5153053" y="2570378"/>
                  <a:pt x="5154005" y="2569987"/>
                </a:cubicBezTo>
                <a:cubicBezTo>
                  <a:pt x="5154005" y="2569987"/>
                  <a:pt x="5154960" y="2569596"/>
                  <a:pt x="5154474" y="2567654"/>
                </a:cubicBezTo>
                <a:cubicBezTo>
                  <a:pt x="5153988" y="2565712"/>
                  <a:pt x="5153035" y="2566103"/>
                  <a:pt x="5152549" y="2564160"/>
                </a:cubicBezTo>
                <a:cubicBezTo>
                  <a:pt x="5153017" y="2561827"/>
                  <a:pt x="5153971" y="2561436"/>
                  <a:pt x="5154926" y="2561045"/>
                </a:cubicBezTo>
                <a:cubicBezTo>
                  <a:pt x="5154916" y="2558907"/>
                  <a:pt x="5154429" y="2556965"/>
                  <a:pt x="5153767" y="2555363"/>
                </a:cubicBezTo>
                <a:cubicBezTo>
                  <a:pt x="5153105" y="2553762"/>
                  <a:pt x="5152263" y="2552500"/>
                  <a:pt x="5151544" y="2551724"/>
                </a:cubicBezTo>
                <a:cubicBezTo>
                  <a:pt x="5151544" y="2551724"/>
                  <a:pt x="5152498" y="2551333"/>
                  <a:pt x="5152012" y="2549390"/>
                </a:cubicBezTo>
                <a:cubicBezTo>
                  <a:pt x="5152966" y="2548999"/>
                  <a:pt x="5152479" y="2547058"/>
                  <a:pt x="5151040" y="2545506"/>
                </a:cubicBezTo>
                <a:close/>
                <a:moveTo>
                  <a:pt x="440816" y="2545506"/>
                </a:moveTo>
                <a:cubicBezTo>
                  <a:pt x="439863" y="2545896"/>
                  <a:pt x="437956" y="2546679"/>
                  <a:pt x="437488" y="2549012"/>
                </a:cubicBezTo>
                <a:cubicBezTo>
                  <a:pt x="437488" y="2549012"/>
                  <a:pt x="437019" y="2551346"/>
                  <a:pt x="437019" y="2551346"/>
                </a:cubicBezTo>
                <a:cubicBezTo>
                  <a:pt x="437019" y="2551346"/>
                  <a:pt x="437019" y="2551346"/>
                  <a:pt x="436065" y="2551737"/>
                </a:cubicBezTo>
                <a:cubicBezTo>
                  <a:pt x="433204" y="2552910"/>
                  <a:pt x="434176" y="2556794"/>
                  <a:pt x="436586" y="2562230"/>
                </a:cubicBezTo>
                <a:cubicBezTo>
                  <a:pt x="439447" y="2561057"/>
                  <a:pt x="438979" y="2563391"/>
                  <a:pt x="437071" y="2564172"/>
                </a:cubicBezTo>
                <a:cubicBezTo>
                  <a:pt x="437557" y="2566115"/>
                  <a:pt x="439464" y="2565333"/>
                  <a:pt x="440903" y="2566885"/>
                </a:cubicBezTo>
                <a:cubicBezTo>
                  <a:pt x="441857" y="2566494"/>
                  <a:pt x="442342" y="2568435"/>
                  <a:pt x="442342" y="2568435"/>
                </a:cubicBezTo>
                <a:cubicBezTo>
                  <a:pt x="442828" y="2570378"/>
                  <a:pt x="442828" y="2570378"/>
                  <a:pt x="443781" y="2569987"/>
                </a:cubicBezTo>
                <a:cubicBezTo>
                  <a:pt x="443781" y="2569987"/>
                  <a:pt x="444735" y="2569596"/>
                  <a:pt x="444250" y="2567654"/>
                </a:cubicBezTo>
                <a:cubicBezTo>
                  <a:pt x="443765" y="2565712"/>
                  <a:pt x="442811" y="2566103"/>
                  <a:pt x="442324" y="2564160"/>
                </a:cubicBezTo>
                <a:cubicBezTo>
                  <a:pt x="442793" y="2561827"/>
                  <a:pt x="443747" y="2561436"/>
                  <a:pt x="444701" y="2561045"/>
                </a:cubicBezTo>
                <a:cubicBezTo>
                  <a:pt x="444692" y="2558907"/>
                  <a:pt x="444206" y="2556965"/>
                  <a:pt x="443543" y="2555363"/>
                </a:cubicBezTo>
                <a:cubicBezTo>
                  <a:pt x="442880" y="2553762"/>
                  <a:pt x="442039" y="2552500"/>
                  <a:pt x="441319" y="2551724"/>
                </a:cubicBezTo>
                <a:cubicBezTo>
                  <a:pt x="441319" y="2551724"/>
                  <a:pt x="442273" y="2551333"/>
                  <a:pt x="441787" y="2549390"/>
                </a:cubicBezTo>
                <a:cubicBezTo>
                  <a:pt x="442742" y="2548999"/>
                  <a:pt x="442255" y="2547058"/>
                  <a:pt x="440816" y="2545506"/>
                </a:cubicBezTo>
                <a:close/>
                <a:moveTo>
                  <a:pt x="10216291" y="2541292"/>
                </a:moveTo>
                <a:lnTo>
                  <a:pt x="10217726" y="2541654"/>
                </a:lnTo>
                <a:lnTo>
                  <a:pt x="10217797" y="2542392"/>
                </a:lnTo>
                <a:cubicBezTo>
                  <a:pt x="10216350" y="2541620"/>
                  <a:pt x="10216001" y="2541315"/>
                  <a:pt x="10216291" y="2541292"/>
                </a:cubicBezTo>
                <a:close/>
                <a:moveTo>
                  <a:pt x="6491976" y="2540157"/>
                </a:moveTo>
                <a:cubicBezTo>
                  <a:pt x="6482949" y="2540673"/>
                  <a:pt x="6482949" y="2540673"/>
                  <a:pt x="6482949" y="2540673"/>
                </a:cubicBezTo>
                <a:cubicBezTo>
                  <a:pt x="6483054" y="2543686"/>
                  <a:pt x="6483054" y="2543686"/>
                  <a:pt x="6483054" y="2543686"/>
                </a:cubicBezTo>
                <a:cubicBezTo>
                  <a:pt x="6492080" y="2543170"/>
                  <a:pt x="6492080" y="2543170"/>
                  <a:pt x="6491976" y="2540157"/>
                </a:cubicBezTo>
                <a:close/>
                <a:moveTo>
                  <a:pt x="1781752" y="2540157"/>
                </a:moveTo>
                <a:cubicBezTo>
                  <a:pt x="1772725" y="2540673"/>
                  <a:pt x="1772725" y="2540673"/>
                  <a:pt x="1772725" y="2540673"/>
                </a:cubicBezTo>
                <a:cubicBezTo>
                  <a:pt x="1772831" y="2543686"/>
                  <a:pt x="1772831" y="2543686"/>
                  <a:pt x="1772831" y="2543686"/>
                </a:cubicBezTo>
                <a:cubicBezTo>
                  <a:pt x="1781856" y="2543170"/>
                  <a:pt x="1781856" y="2543170"/>
                  <a:pt x="1781752" y="2540157"/>
                </a:cubicBezTo>
                <a:close/>
                <a:moveTo>
                  <a:pt x="11379075" y="2538880"/>
                </a:moveTo>
                <a:lnTo>
                  <a:pt x="11377799" y="2542682"/>
                </a:lnTo>
                <a:lnTo>
                  <a:pt x="11376520" y="2546484"/>
                </a:lnTo>
                <a:cubicBezTo>
                  <a:pt x="11376520" y="2546484"/>
                  <a:pt x="11375243" y="2550289"/>
                  <a:pt x="11382552" y="2552484"/>
                </a:cubicBezTo>
                <a:cubicBezTo>
                  <a:pt x="11383830" y="2548681"/>
                  <a:pt x="11383830" y="2548681"/>
                  <a:pt x="11383830" y="2548681"/>
                </a:cubicBezTo>
                <a:cubicBezTo>
                  <a:pt x="11385108" y="2544879"/>
                  <a:pt x="11386384" y="2541077"/>
                  <a:pt x="11379075" y="2538880"/>
                </a:cubicBezTo>
                <a:close/>
                <a:moveTo>
                  <a:pt x="8961745" y="2537885"/>
                </a:moveTo>
                <a:cubicBezTo>
                  <a:pt x="8954207" y="2536422"/>
                  <a:pt x="8954207" y="2536422"/>
                  <a:pt x="8953752" y="2541141"/>
                </a:cubicBezTo>
                <a:cubicBezTo>
                  <a:pt x="8953295" y="2545861"/>
                  <a:pt x="8952837" y="2550579"/>
                  <a:pt x="8960376" y="2552041"/>
                </a:cubicBezTo>
                <a:cubicBezTo>
                  <a:pt x="8960604" y="2549681"/>
                  <a:pt x="8962716" y="2547687"/>
                  <a:pt x="8963888" y="2545511"/>
                </a:cubicBezTo>
                <a:cubicBezTo>
                  <a:pt x="8965058" y="2543334"/>
                  <a:pt x="8965285" y="2540974"/>
                  <a:pt x="8961745" y="2537885"/>
                </a:cubicBezTo>
                <a:close/>
                <a:moveTo>
                  <a:pt x="4251522" y="2537885"/>
                </a:moveTo>
                <a:cubicBezTo>
                  <a:pt x="4243985" y="2536422"/>
                  <a:pt x="4243985" y="2536422"/>
                  <a:pt x="4243529" y="2541141"/>
                </a:cubicBezTo>
                <a:cubicBezTo>
                  <a:pt x="4243071" y="2545861"/>
                  <a:pt x="4242614" y="2550579"/>
                  <a:pt x="4250153" y="2552041"/>
                </a:cubicBezTo>
                <a:cubicBezTo>
                  <a:pt x="4250381" y="2549681"/>
                  <a:pt x="4252492" y="2547687"/>
                  <a:pt x="4253665" y="2545511"/>
                </a:cubicBezTo>
                <a:cubicBezTo>
                  <a:pt x="4254835" y="2543334"/>
                  <a:pt x="4255062" y="2540974"/>
                  <a:pt x="4251522" y="2537885"/>
                </a:cubicBezTo>
                <a:close/>
                <a:moveTo>
                  <a:pt x="6397675" y="2537502"/>
                </a:moveTo>
                <a:cubicBezTo>
                  <a:pt x="6389597" y="2543598"/>
                  <a:pt x="6406143" y="2542652"/>
                  <a:pt x="6398165" y="2551560"/>
                </a:cubicBezTo>
                <a:cubicBezTo>
                  <a:pt x="6406340" y="2548274"/>
                  <a:pt x="6414712" y="2550614"/>
                  <a:pt x="6422888" y="2547328"/>
                </a:cubicBezTo>
                <a:cubicBezTo>
                  <a:pt x="6414517" y="2544991"/>
                  <a:pt x="6414418" y="2542179"/>
                  <a:pt x="6414321" y="2539367"/>
                </a:cubicBezTo>
                <a:cubicBezTo>
                  <a:pt x="6405948" y="2537029"/>
                  <a:pt x="6397773" y="2540313"/>
                  <a:pt x="6397675" y="2537502"/>
                </a:cubicBezTo>
                <a:close/>
                <a:moveTo>
                  <a:pt x="1687451" y="2537502"/>
                </a:moveTo>
                <a:cubicBezTo>
                  <a:pt x="1679373" y="2543598"/>
                  <a:pt x="1695919" y="2542652"/>
                  <a:pt x="1687942" y="2551560"/>
                </a:cubicBezTo>
                <a:cubicBezTo>
                  <a:pt x="1696116" y="2548274"/>
                  <a:pt x="1704488" y="2550614"/>
                  <a:pt x="1712665" y="2547328"/>
                </a:cubicBezTo>
                <a:cubicBezTo>
                  <a:pt x="1704293" y="2544991"/>
                  <a:pt x="1704194" y="2542179"/>
                  <a:pt x="1704097" y="2539367"/>
                </a:cubicBezTo>
                <a:cubicBezTo>
                  <a:pt x="1695724" y="2537029"/>
                  <a:pt x="1687549" y="2540313"/>
                  <a:pt x="1687451" y="2537502"/>
                </a:cubicBezTo>
                <a:close/>
                <a:moveTo>
                  <a:pt x="5672450" y="2537353"/>
                </a:moveTo>
                <a:cubicBezTo>
                  <a:pt x="5663726" y="2545291"/>
                  <a:pt x="5670560" y="2551210"/>
                  <a:pt x="5675451" y="2557926"/>
                </a:cubicBezTo>
                <a:cubicBezTo>
                  <a:pt x="5679337" y="2556333"/>
                  <a:pt x="5679443" y="2552473"/>
                  <a:pt x="5678150" y="2548371"/>
                </a:cubicBezTo>
                <a:cubicBezTo>
                  <a:pt x="5676856" y="2544268"/>
                  <a:pt x="5674163" y="2539921"/>
                  <a:pt x="5672450" y="2537353"/>
                </a:cubicBezTo>
                <a:close/>
                <a:moveTo>
                  <a:pt x="962227" y="2537353"/>
                </a:moveTo>
                <a:cubicBezTo>
                  <a:pt x="953502" y="2545291"/>
                  <a:pt x="960336" y="2551210"/>
                  <a:pt x="965227" y="2557926"/>
                </a:cubicBezTo>
                <a:cubicBezTo>
                  <a:pt x="969113" y="2556333"/>
                  <a:pt x="969219" y="2552473"/>
                  <a:pt x="967926" y="2548371"/>
                </a:cubicBezTo>
                <a:cubicBezTo>
                  <a:pt x="966632" y="2544268"/>
                  <a:pt x="963939" y="2539921"/>
                  <a:pt x="962227" y="2537353"/>
                </a:cubicBezTo>
                <a:close/>
                <a:moveTo>
                  <a:pt x="6541617" y="2537318"/>
                </a:moveTo>
                <a:cubicBezTo>
                  <a:pt x="6533344" y="2537791"/>
                  <a:pt x="6533440" y="2540552"/>
                  <a:pt x="6533440" y="2540552"/>
                </a:cubicBezTo>
                <a:cubicBezTo>
                  <a:pt x="6525262" y="2543789"/>
                  <a:pt x="6533440" y="2540552"/>
                  <a:pt x="6533537" y="2543315"/>
                </a:cubicBezTo>
                <a:cubicBezTo>
                  <a:pt x="6533634" y="2546075"/>
                  <a:pt x="6525359" y="2546548"/>
                  <a:pt x="6525359" y="2546548"/>
                </a:cubicBezTo>
                <a:cubicBezTo>
                  <a:pt x="6525455" y="2549310"/>
                  <a:pt x="6525455" y="2549310"/>
                  <a:pt x="6525455" y="2549310"/>
                </a:cubicBezTo>
                <a:cubicBezTo>
                  <a:pt x="6525455" y="2549310"/>
                  <a:pt x="6525455" y="2549310"/>
                  <a:pt x="6533729" y="2548838"/>
                </a:cubicBezTo>
                <a:cubicBezTo>
                  <a:pt x="6533634" y="2546075"/>
                  <a:pt x="6533634" y="2546075"/>
                  <a:pt x="6533634" y="2546075"/>
                </a:cubicBezTo>
                <a:cubicBezTo>
                  <a:pt x="6533634" y="2546075"/>
                  <a:pt x="6541906" y="2545602"/>
                  <a:pt x="6541906" y="2545602"/>
                </a:cubicBezTo>
                <a:cubicBezTo>
                  <a:pt x="6541906" y="2545602"/>
                  <a:pt x="6550276" y="2547891"/>
                  <a:pt x="6550276" y="2547891"/>
                </a:cubicBezTo>
                <a:cubicBezTo>
                  <a:pt x="6554413" y="2547654"/>
                  <a:pt x="6554366" y="2546273"/>
                  <a:pt x="6552247" y="2545010"/>
                </a:cubicBezTo>
                <a:cubicBezTo>
                  <a:pt x="6550132" y="2543749"/>
                  <a:pt x="6545947" y="2542605"/>
                  <a:pt x="6541809" y="2542842"/>
                </a:cubicBezTo>
                <a:cubicBezTo>
                  <a:pt x="6541712" y="2540079"/>
                  <a:pt x="6541617" y="2537318"/>
                  <a:pt x="6541617" y="2537318"/>
                </a:cubicBezTo>
                <a:close/>
                <a:moveTo>
                  <a:pt x="1831393" y="2537318"/>
                </a:moveTo>
                <a:cubicBezTo>
                  <a:pt x="1823120" y="2537791"/>
                  <a:pt x="1823216" y="2540552"/>
                  <a:pt x="1823216" y="2540552"/>
                </a:cubicBezTo>
                <a:cubicBezTo>
                  <a:pt x="1815038" y="2543789"/>
                  <a:pt x="1823216" y="2540552"/>
                  <a:pt x="1823313" y="2543315"/>
                </a:cubicBezTo>
                <a:cubicBezTo>
                  <a:pt x="1823410" y="2546075"/>
                  <a:pt x="1815135" y="2546548"/>
                  <a:pt x="1815135" y="2546548"/>
                </a:cubicBezTo>
                <a:cubicBezTo>
                  <a:pt x="1815231" y="2549310"/>
                  <a:pt x="1815231" y="2549310"/>
                  <a:pt x="1815231" y="2549310"/>
                </a:cubicBezTo>
                <a:cubicBezTo>
                  <a:pt x="1815231" y="2549310"/>
                  <a:pt x="1815231" y="2549310"/>
                  <a:pt x="1823505" y="2548838"/>
                </a:cubicBezTo>
                <a:cubicBezTo>
                  <a:pt x="1823410" y="2546075"/>
                  <a:pt x="1823410" y="2546075"/>
                  <a:pt x="1823410" y="2546075"/>
                </a:cubicBezTo>
                <a:cubicBezTo>
                  <a:pt x="1823410" y="2546075"/>
                  <a:pt x="1831682" y="2545602"/>
                  <a:pt x="1831682" y="2545602"/>
                </a:cubicBezTo>
                <a:cubicBezTo>
                  <a:pt x="1831682" y="2545602"/>
                  <a:pt x="1840052" y="2547891"/>
                  <a:pt x="1840052" y="2547891"/>
                </a:cubicBezTo>
                <a:cubicBezTo>
                  <a:pt x="1844189" y="2547654"/>
                  <a:pt x="1844142" y="2546273"/>
                  <a:pt x="1842023" y="2545010"/>
                </a:cubicBezTo>
                <a:cubicBezTo>
                  <a:pt x="1839908" y="2543749"/>
                  <a:pt x="1835723" y="2542605"/>
                  <a:pt x="1831585" y="2542842"/>
                </a:cubicBezTo>
                <a:cubicBezTo>
                  <a:pt x="1831488" y="2540079"/>
                  <a:pt x="1831393" y="2537318"/>
                  <a:pt x="1831393" y="2537318"/>
                </a:cubicBezTo>
                <a:close/>
                <a:moveTo>
                  <a:pt x="5144379" y="2537140"/>
                </a:moveTo>
                <a:cubicBezTo>
                  <a:pt x="5142679" y="2537837"/>
                  <a:pt x="5141951" y="2539207"/>
                  <a:pt x="5146079" y="2538585"/>
                </a:cubicBezTo>
                <a:cubicBezTo>
                  <a:pt x="5146079" y="2538585"/>
                  <a:pt x="5146565" y="2539457"/>
                  <a:pt x="5147110" y="2540035"/>
                </a:cubicBezTo>
                <a:cubicBezTo>
                  <a:pt x="5147657" y="2540615"/>
                  <a:pt x="5148264" y="2540901"/>
                  <a:pt x="5148507" y="2539730"/>
                </a:cubicBezTo>
                <a:cubicBezTo>
                  <a:pt x="5148750" y="2536419"/>
                  <a:pt x="5146079" y="2536443"/>
                  <a:pt x="5144379" y="2537140"/>
                </a:cubicBezTo>
                <a:close/>
                <a:moveTo>
                  <a:pt x="434155" y="2537140"/>
                </a:moveTo>
                <a:cubicBezTo>
                  <a:pt x="432455" y="2537837"/>
                  <a:pt x="431727" y="2539207"/>
                  <a:pt x="435855" y="2538585"/>
                </a:cubicBezTo>
                <a:cubicBezTo>
                  <a:pt x="435855" y="2538585"/>
                  <a:pt x="436340" y="2539457"/>
                  <a:pt x="436886" y="2540035"/>
                </a:cubicBezTo>
                <a:cubicBezTo>
                  <a:pt x="437432" y="2540615"/>
                  <a:pt x="438040" y="2540901"/>
                  <a:pt x="438283" y="2539730"/>
                </a:cubicBezTo>
                <a:cubicBezTo>
                  <a:pt x="438526" y="2536419"/>
                  <a:pt x="435855" y="2536443"/>
                  <a:pt x="434155" y="2537140"/>
                </a:cubicBezTo>
                <a:close/>
                <a:moveTo>
                  <a:pt x="9012528" y="2536918"/>
                </a:moveTo>
                <a:cubicBezTo>
                  <a:pt x="9002969" y="2540472"/>
                  <a:pt x="9012528" y="2536918"/>
                  <a:pt x="9012015" y="2542226"/>
                </a:cubicBezTo>
                <a:cubicBezTo>
                  <a:pt x="9012015" y="2542226"/>
                  <a:pt x="9012528" y="2536918"/>
                  <a:pt x="9012528" y="2536918"/>
                </a:cubicBezTo>
                <a:close/>
                <a:moveTo>
                  <a:pt x="4302304" y="2536918"/>
                </a:moveTo>
                <a:cubicBezTo>
                  <a:pt x="4292746" y="2540472"/>
                  <a:pt x="4302304" y="2536918"/>
                  <a:pt x="4301791" y="2542226"/>
                </a:cubicBezTo>
                <a:cubicBezTo>
                  <a:pt x="4301791" y="2542226"/>
                  <a:pt x="4302304" y="2536918"/>
                  <a:pt x="4302304" y="2536918"/>
                </a:cubicBezTo>
                <a:close/>
                <a:moveTo>
                  <a:pt x="6811272" y="2532963"/>
                </a:moveTo>
                <a:cubicBezTo>
                  <a:pt x="6802352" y="2536491"/>
                  <a:pt x="6811482" y="2538988"/>
                  <a:pt x="6811587" y="2542000"/>
                </a:cubicBezTo>
                <a:cubicBezTo>
                  <a:pt x="6820614" y="2541484"/>
                  <a:pt x="6829640" y="2540967"/>
                  <a:pt x="6829640" y="2540967"/>
                </a:cubicBezTo>
                <a:cubicBezTo>
                  <a:pt x="6829430" y="2534944"/>
                  <a:pt x="6820298" y="2532447"/>
                  <a:pt x="6811272" y="2532963"/>
                </a:cubicBezTo>
                <a:close/>
                <a:moveTo>
                  <a:pt x="2101048" y="2532963"/>
                </a:moveTo>
                <a:cubicBezTo>
                  <a:pt x="2092128" y="2536491"/>
                  <a:pt x="2101258" y="2538988"/>
                  <a:pt x="2101364" y="2542000"/>
                </a:cubicBezTo>
                <a:cubicBezTo>
                  <a:pt x="2110390" y="2541484"/>
                  <a:pt x="2119417" y="2540967"/>
                  <a:pt x="2119417" y="2540967"/>
                </a:cubicBezTo>
                <a:cubicBezTo>
                  <a:pt x="2119206" y="2534944"/>
                  <a:pt x="2110075" y="2532447"/>
                  <a:pt x="2101048" y="2532963"/>
                </a:cubicBezTo>
                <a:close/>
                <a:moveTo>
                  <a:pt x="6845872" y="2530985"/>
                </a:moveTo>
                <a:cubicBezTo>
                  <a:pt x="6845872" y="2530985"/>
                  <a:pt x="6838350" y="2531414"/>
                  <a:pt x="6838350" y="2531414"/>
                </a:cubicBezTo>
                <a:cubicBezTo>
                  <a:pt x="6838455" y="2534427"/>
                  <a:pt x="6838560" y="2537440"/>
                  <a:pt x="6846187" y="2540022"/>
                </a:cubicBezTo>
                <a:cubicBezTo>
                  <a:pt x="6849895" y="2538300"/>
                  <a:pt x="6849868" y="2537547"/>
                  <a:pt x="6848915" y="2537224"/>
                </a:cubicBezTo>
                <a:cubicBezTo>
                  <a:pt x="6847963" y="2536901"/>
                  <a:pt x="6846083" y="2537009"/>
                  <a:pt x="6846083" y="2537009"/>
                </a:cubicBezTo>
                <a:cubicBezTo>
                  <a:pt x="6846083" y="2537009"/>
                  <a:pt x="6845978" y="2533997"/>
                  <a:pt x="6845872" y="2530985"/>
                </a:cubicBezTo>
                <a:close/>
                <a:moveTo>
                  <a:pt x="2135648" y="2530985"/>
                </a:moveTo>
                <a:cubicBezTo>
                  <a:pt x="2135648" y="2530985"/>
                  <a:pt x="2128127" y="2531414"/>
                  <a:pt x="2128127" y="2531414"/>
                </a:cubicBezTo>
                <a:cubicBezTo>
                  <a:pt x="2128231" y="2534427"/>
                  <a:pt x="2128337" y="2537440"/>
                  <a:pt x="2135963" y="2540022"/>
                </a:cubicBezTo>
                <a:cubicBezTo>
                  <a:pt x="2139671" y="2538300"/>
                  <a:pt x="2139644" y="2537547"/>
                  <a:pt x="2138692" y="2537224"/>
                </a:cubicBezTo>
                <a:cubicBezTo>
                  <a:pt x="2137739" y="2536901"/>
                  <a:pt x="2135859" y="2537009"/>
                  <a:pt x="2135859" y="2537009"/>
                </a:cubicBezTo>
                <a:cubicBezTo>
                  <a:pt x="2135859" y="2537009"/>
                  <a:pt x="2135754" y="2533997"/>
                  <a:pt x="2135648" y="2530985"/>
                </a:cubicBezTo>
                <a:close/>
                <a:moveTo>
                  <a:pt x="6904638" y="2530440"/>
                </a:moveTo>
                <a:cubicBezTo>
                  <a:pt x="6904638" y="2530440"/>
                  <a:pt x="6904638" y="2530440"/>
                  <a:pt x="6896363" y="2530913"/>
                </a:cubicBezTo>
                <a:cubicBezTo>
                  <a:pt x="6888089" y="2531386"/>
                  <a:pt x="6888089" y="2531386"/>
                  <a:pt x="6879816" y="2531860"/>
                </a:cubicBezTo>
                <a:cubicBezTo>
                  <a:pt x="6871640" y="2535145"/>
                  <a:pt x="6888285" y="2537010"/>
                  <a:pt x="6888482" y="2542633"/>
                </a:cubicBezTo>
                <a:cubicBezTo>
                  <a:pt x="6896756" y="2542160"/>
                  <a:pt x="6896756" y="2542160"/>
                  <a:pt x="6905030" y="2541686"/>
                </a:cubicBezTo>
                <a:cubicBezTo>
                  <a:pt x="6904834" y="2536063"/>
                  <a:pt x="6904736" y="2533252"/>
                  <a:pt x="6904638" y="2530440"/>
                </a:cubicBezTo>
                <a:close/>
                <a:moveTo>
                  <a:pt x="2194414" y="2530440"/>
                </a:moveTo>
                <a:cubicBezTo>
                  <a:pt x="2194414" y="2530440"/>
                  <a:pt x="2194414" y="2530440"/>
                  <a:pt x="2186139" y="2530913"/>
                </a:cubicBezTo>
                <a:cubicBezTo>
                  <a:pt x="2177865" y="2531386"/>
                  <a:pt x="2177865" y="2531386"/>
                  <a:pt x="2169592" y="2531860"/>
                </a:cubicBezTo>
                <a:cubicBezTo>
                  <a:pt x="2161416" y="2535145"/>
                  <a:pt x="2178062" y="2537010"/>
                  <a:pt x="2178258" y="2542633"/>
                </a:cubicBezTo>
                <a:cubicBezTo>
                  <a:pt x="2186532" y="2542160"/>
                  <a:pt x="2186532" y="2542160"/>
                  <a:pt x="2194807" y="2541686"/>
                </a:cubicBezTo>
                <a:cubicBezTo>
                  <a:pt x="2194610" y="2536063"/>
                  <a:pt x="2194513" y="2533252"/>
                  <a:pt x="2194414" y="2530440"/>
                </a:cubicBezTo>
                <a:close/>
                <a:moveTo>
                  <a:pt x="5088328" y="2529941"/>
                </a:moveTo>
                <a:cubicBezTo>
                  <a:pt x="5088328" y="2529941"/>
                  <a:pt x="5087358" y="2530339"/>
                  <a:pt x="5086386" y="2530738"/>
                </a:cubicBezTo>
                <a:cubicBezTo>
                  <a:pt x="5086386" y="2530738"/>
                  <a:pt x="5086890" y="2532755"/>
                  <a:pt x="5086890" y="2532755"/>
                </a:cubicBezTo>
                <a:cubicBezTo>
                  <a:pt x="5088366" y="2534375"/>
                  <a:pt x="5088872" y="2536393"/>
                  <a:pt x="5088404" y="2538810"/>
                </a:cubicBezTo>
                <a:cubicBezTo>
                  <a:pt x="5088909" y="2540828"/>
                  <a:pt x="5087937" y="2541226"/>
                  <a:pt x="5088442" y="2543244"/>
                </a:cubicBezTo>
                <a:cubicBezTo>
                  <a:pt x="5088442" y="2543244"/>
                  <a:pt x="5088946" y="2545262"/>
                  <a:pt x="5088946" y="2545262"/>
                </a:cubicBezTo>
                <a:cubicBezTo>
                  <a:pt x="5088946" y="2545262"/>
                  <a:pt x="5089918" y="2544864"/>
                  <a:pt x="5089918" y="2544864"/>
                </a:cubicBezTo>
                <a:cubicBezTo>
                  <a:pt x="5090888" y="2544465"/>
                  <a:pt x="5090888" y="2544465"/>
                  <a:pt x="5090888" y="2544465"/>
                </a:cubicBezTo>
                <a:cubicBezTo>
                  <a:pt x="5090384" y="2542448"/>
                  <a:pt x="5090851" y="2540032"/>
                  <a:pt x="5090347" y="2538014"/>
                </a:cubicBezTo>
                <a:cubicBezTo>
                  <a:pt x="5090815" y="2535598"/>
                  <a:pt x="5090310" y="2533579"/>
                  <a:pt x="5088328" y="2529941"/>
                </a:cubicBezTo>
                <a:close/>
                <a:moveTo>
                  <a:pt x="378104" y="2529941"/>
                </a:moveTo>
                <a:cubicBezTo>
                  <a:pt x="378104" y="2529941"/>
                  <a:pt x="377134" y="2530339"/>
                  <a:pt x="376162" y="2530738"/>
                </a:cubicBezTo>
                <a:cubicBezTo>
                  <a:pt x="376162" y="2530738"/>
                  <a:pt x="376666" y="2532755"/>
                  <a:pt x="376666" y="2532755"/>
                </a:cubicBezTo>
                <a:cubicBezTo>
                  <a:pt x="378142" y="2534375"/>
                  <a:pt x="378647" y="2536393"/>
                  <a:pt x="378180" y="2538810"/>
                </a:cubicBezTo>
                <a:cubicBezTo>
                  <a:pt x="378685" y="2540828"/>
                  <a:pt x="377713" y="2541226"/>
                  <a:pt x="378218" y="2543244"/>
                </a:cubicBezTo>
                <a:cubicBezTo>
                  <a:pt x="378218" y="2543244"/>
                  <a:pt x="378722" y="2545262"/>
                  <a:pt x="378722" y="2545262"/>
                </a:cubicBezTo>
                <a:cubicBezTo>
                  <a:pt x="378722" y="2545262"/>
                  <a:pt x="379693" y="2544864"/>
                  <a:pt x="379693" y="2544864"/>
                </a:cubicBezTo>
                <a:cubicBezTo>
                  <a:pt x="380664" y="2544465"/>
                  <a:pt x="380664" y="2544465"/>
                  <a:pt x="380664" y="2544465"/>
                </a:cubicBezTo>
                <a:cubicBezTo>
                  <a:pt x="380160" y="2542448"/>
                  <a:pt x="380627" y="2540032"/>
                  <a:pt x="380123" y="2538014"/>
                </a:cubicBezTo>
                <a:cubicBezTo>
                  <a:pt x="380590" y="2535598"/>
                  <a:pt x="380086" y="2533579"/>
                  <a:pt x="378104" y="2529941"/>
                </a:cubicBezTo>
                <a:close/>
                <a:moveTo>
                  <a:pt x="5128561" y="2528868"/>
                </a:moveTo>
                <a:cubicBezTo>
                  <a:pt x="5127094" y="2527289"/>
                  <a:pt x="5126617" y="2529665"/>
                  <a:pt x="5125645" y="2530064"/>
                </a:cubicBezTo>
                <a:cubicBezTo>
                  <a:pt x="5125645" y="2530064"/>
                  <a:pt x="5125645" y="2530064"/>
                  <a:pt x="5126140" y="2532041"/>
                </a:cubicBezTo>
                <a:cubicBezTo>
                  <a:pt x="5126140" y="2532041"/>
                  <a:pt x="5126636" y="2534018"/>
                  <a:pt x="5127607" y="2533621"/>
                </a:cubicBezTo>
                <a:cubicBezTo>
                  <a:pt x="5128579" y="2533223"/>
                  <a:pt x="5130043" y="2534802"/>
                  <a:pt x="5131014" y="2534404"/>
                </a:cubicBezTo>
                <a:cubicBezTo>
                  <a:pt x="5132480" y="2535983"/>
                  <a:pt x="5133452" y="2535585"/>
                  <a:pt x="5134423" y="2535187"/>
                </a:cubicBezTo>
                <a:cubicBezTo>
                  <a:pt x="5134176" y="2534198"/>
                  <a:pt x="5134296" y="2533604"/>
                  <a:pt x="5134294" y="2533060"/>
                </a:cubicBezTo>
                <a:cubicBezTo>
                  <a:pt x="5134291" y="2532516"/>
                  <a:pt x="5134167" y="2532022"/>
                  <a:pt x="5133434" y="2531231"/>
                </a:cubicBezTo>
                <a:cubicBezTo>
                  <a:pt x="5131968" y="2529651"/>
                  <a:pt x="5129532" y="2528471"/>
                  <a:pt x="5128561" y="2528868"/>
                </a:cubicBezTo>
                <a:close/>
                <a:moveTo>
                  <a:pt x="418336" y="2528868"/>
                </a:moveTo>
                <a:cubicBezTo>
                  <a:pt x="416871" y="2527289"/>
                  <a:pt x="416393" y="2529665"/>
                  <a:pt x="415422" y="2530064"/>
                </a:cubicBezTo>
                <a:cubicBezTo>
                  <a:pt x="415422" y="2530064"/>
                  <a:pt x="415422" y="2530064"/>
                  <a:pt x="415916" y="2532041"/>
                </a:cubicBezTo>
                <a:cubicBezTo>
                  <a:pt x="415916" y="2532041"/>
                  <a:pt x="416411" y="2534018"/>
                  <a:pt x="417382" y="2533621"/>
                </a:cubicBezTo>
                <a:cubicBezTo>
                  <a:pt x="418354" y="2533223"/>
                  <a:pt x="419819" y="2534802"/>
                  <a:pt x="420791" y="2534404"/>
                </a:cubicBezTo>
                <a:cubicBezTo>
                  <a:pt x="422256" y="2535983"/>
                  <a:pt x="423227" y="2535585"/>
                  <a:pt x="424200" y="2535187"/>
                </a:cubicBezTo>
                <a:cubicBezTo>
                  <a:pt x="423952" y="2534198"/>
                  <a:pt x="424071" y="2533604"/>
                  <a:pt x="424069" y="2533060"/>
                </a:cubicBezTo>
                <a:cubicBezTo>
                  <a:pt x="424066" y="2532516"/>
                  <a:pt x="423943" y="2532022"/>
                  <a:pt x="423210" y="2531231"/>
                </a:cubicBezTo>
                <a:cubicBezTo>
                  <a:pt x="421744" y="2529651"/>
                  <a:pt x="419308" y="2528471"/>
                  <a:pt x="418336" y="2528868"/>
                </a:cubicBezTo>
                <a:close/>
                <a:moveTo>
                  <a:pt x="5658324" y="2528349"/>
                </a:moveTo>
                <a:cubicBezTo>
                  <a:pt x="5657381" y="2528735"/>
                  <a:pt x="5656439" y="2529122"/>
                  <a:pt x="5655497" y="2529508"/>
                </a:cubicBezTo>
                <a:cubicBezTo>
                  <a:pt x="5655968" y="2531390"/>
                  <a:pt x="5656439" y="2533274"/>
                  <a:pt x="5656910" y="2535158"/>
                </a:cubicBezTo>
                <a:cubicBezTo>
                  <a:pt x="5657853" y="2534772"/>
                  <a:pt x="5658794" y="2534386"/>
                  <a:pt x="5659735" y="2533999"/>
                </a:cubicBezTo>
                <a:cubicBezTo>
                  <a:pt x="5659264" y="2532116"/>
                  <a:pt x="5658794" y="2530232"/>
                  <a:pt x="5658324" y="2528349"/>
                </a:cubicBezTo>
                <a:close/>
                <a:moveTo>
                  <a:pt x="948099" y="2528349"/>
                </a:moveTo>
                <a:cubicBezTo>
                  <a:pt x="947158" y="2528735"/>
                  <a:pt x="946215" y="2529122"/>
                  <a:pt x="945274" y="2529508"/>
                </a:cubicBezTo>
                <a:cubicBezTo>
                  <a:pt x="945744" y="2531390"/>
                  <a:pt x="946215" y="2533274"/>
                  <a:pt x="946686" y="2535158"/>
                </a:cubicBezTo>
                <a:cubicBezTo>
                  <a:pt x="947628" y="2534772"/>
                  <a:pt x="948570" y="2534386"/>
                  <a:pt x="949511" y="2533999"/>
                </a:cubicBezTo>
                <a:cubicBezTo>
                  <a:pt x="949040" y="2532116"/>
                  <a:pt x="948570" y="2530232"/>
                  <a:pt x="948099" y="2528349"/>
                </a:cubicBezTo>
                <a:close/>
                <a:moveTo>
                  <a:pt x="8039147" y="2528216"/>
                </a:moveTo>
                <a:lnTo>
                  <a:pt x="8035935" y="2538192"/>
                </a:lnTo>
                <a:cubicBezTo>
                  <a:pt x="8040193" y="2534167"/>
                  <a:pt x="8038126" y="2538287"/>
                  <a:pt x="8044638" y="2536461"/>
                </a:cubicBezTo>
                <a:lnTo>
                  <a:pt x="8044590" y="2542794"/>
                </a:lnTo>
                <a:lnTo>
                  <a:pt x="8043439" y="2541591"/>
                </a:lnTo>
                <a:cubicBezTo>
                  <a:pt x="8043439" y="2541591"/>
                  <a:pt x="8043254" y="2542888"/>
                  <a:pt x="8042089" y="2543270"/>
                </a:cubicBezTo>
                <a:cubicBezTo>
                  <a:pt x="8040925" y="2543650"/>
                  <a:pt x="8038784" y="2543116"/>
                  <a:pt x="8034875" y="2539450"/>
                </a:cubicBezTo>
                <a:cubicBezTo>
                  <a:pt x="8035621" y="2534262"/>
                  <a:pt x="8035621" y="2534262"/>
                  <a:pt x="8036370" y="2529072"/>
                </a:cubicBezTo>
                <a:close/>
                <a:moveTo>
                  <a:pt x="3328923" y="2528216"/>
                </a:moveTo>
                <a:lnTo>
                  <a:pt x="3325711" y="2538192"/>
                </a:lnTo>
                <a:cubicBezTo>
                  <a:pt x="3329969" y="2534167"/>
                  <a:pt x="3327902" y="2538287"/>
                  <a:pt x="3334414" y="2536461"/>
                </a:cubicBezTo>
                <a:lnTo>
                  <a:pt x="3334367" y="2542794"/>
                </a:lnTo>
                <a:lnTo>
                  <a:pt x="3333215" y="2541591"/>
                </a:lnTo>
                <a:cubicBezTo>
                  <a:pt x="3333215" y="2541591"/>
                  <a:pt x="3333030" y="2542888"/>
                  <a:pt x="3331865" y="2543270"/>
                </a:cubicBezTo>
                <a:cubicBezTo>
                  <a:pt x="3330701" y="2543650"/>
                  <a:pt x="3328560" y="2543116"/>
                  <a:pt x="3324652" y="2539450"/>
                </a:cubicBezTo>
                <a:cubicBezTo>
                  <a:pt x="3325398" y="2534262"/>
                  <a:pt x="3325398" y="2534262"/>
                  <a:pt x="3326146" y="2529072"/>
                </a:cubicBezTo>
                <a:close/>
                <a:moveTo>
                  <a:pt x="6490663" y="2524134"/>
                </a:moveTo>
                <a:cubicBezTo>
                  <a:pt x="6484602" y="2528630"/>
                  <a:pt x="6497157" y="2532063"/>
                  <a:pt x="6507262" y="2532133"/>
                </a:cubicBezTo>
                <a:cubicBezTo>
                  <a:pt x="6510632" y="2532158"/>
                  <a:pt x="6513729" y="2531807"/>
                  <a:pt x="6515773" y="2530999"/>
                </a:cubicBezTo>
                <a:cubicBezTo>
                  <a:pt x="6507403" y="2528711"/>
                  <a:pt x="6499032" y="2526422"/>
                  <a:pt x="6490663" y="2524134"/>
                </a:cubicBezTo>
                <a:close/>
                <a:moveTo>
                  <a:pt x="1780440" y="2524134"/>
                </a:moveTo>
                <a:cubicBezTo>
                  <a:pt x="1774378" y="2528630"/>
                  <a:pt x="1786933" y="2532063"/>
                  <a:pt x="1797039" y="2532133"/>
                </a:cubicBezTo>
                <a:cubicBezTo>
                  <a:pt x="1800408" y="2532158"/>
                  <a:pt x="1803505" y="2531807"/>
                  <a:pt x="1805549" y="2530999"/>
                </a:cubicBezTo>
                <a:cubicBezTo>
                  <a:pt x="1797179" y="2528711"/>
                  <a:pt x="1788808" y="2526422"/>
                  <a:pt x="1780440" y="2524134"/>
                </a:cubicBezTo>
                <a:close/>
                <a:moveTo>
                  <a:pt x="6337590" y="2521821"/>
                </a:moveTo>
                <a:cubicBezTo>
                  <a:pt x="6333113" y="2523083"/>
                  <a:pt x="6335386" y="2523456"/>
                  <a:pt x="6338781" y="2523514"/>
                </a:cubicBezTo>
                <a:cubicBezTo>
                  <a:pt x="6342175" y="2523571"/>
                  <a:pt x="6346687" y="2523314"/>
                  <a:pt x="6346687" y="2523314"/>
                </a:cubicBezTo>
                <a:cubicBezTo>
                  <a:pt x="6346618" y="2521305"/>
                  <a:pt x="6346618" y="2521305"/>
                  <a:pt x="6337590" y="2521821"/>
                </a:cubicBezTo>
                <a:close/>
                <a:moveTo>
                  <a:pt x="1627366" y="2521821"/>
                </a:moveTo>
                <a:cubicBezTo>
                  <a:pt x="1622889" y="2523083"/>
                  <a:pt x="1625163" y="2523456"/>
                  <a:pt x="1628557" y="2523514"/>
                </a:cubicBezTo>
                <a:cubicBezTo>
                  <a:pt x="1631951" y="2523571"/>
                  <a:pt x="1636463" y="2523314"/>
                  <a:pt x="1636463" y="2523314"/>
                </a:cubicBezTo>
                <a:cubicBezTo>
                  <a:pt x="1636394" y="2521305"/>
                  <a:pt x="1636394" y="2521305"/>
                  <a:pt x="1627366" y="2521821"/>
                </a:cubicBezTo>
                <a:close/>
                <a:moveTo>
                  <a:pt x="6786743" y="2521085"/>
                </a:moveTo>
                <a:cubicBezTo>
                  <a:pt x="6786743" y="2521085"/>
                  <a:pt x="6777717" y="2521602"/>
                  <a:pt x="6777717" y="2521602"/>
                </a:cubicBezTo>
                <a:cubicBezTo>
                  <a:pt x="6777717" y="2521602"/>
                  <a:pt x="6777717" y="2521602"/>
                  <a:pt x="6777814" y="2524413"/>
                </a:cubicBezTo>
                <a:cubicBezTo>
                  <a:pt x="6773350" y="2526077"/>
                  <a:pt x="6773424" y="2528186"/>
                  <a:pt x="6775717" y="2529111"/>
                </a:cubicBezTo>
                <a:cubicBezTo>
                  <a:pt x="6776864" y="2529573"/>
                  <a:pt x="6778566" y="2529740"/>
                  <a:pt x="6780532" y="2529408"/>
                </a:cubicBezTo>
                <a:cubicBezTo>
                  <a:pt x="6782499" y="2529075"/>
                  <a:pt x="6784731" y="2528244"/>
                  <a:pt x="6786939" y="2526708"/>
                </a:cubicBezTo>
                <a:cubicBezTo>
                  <a:pt x="6786841" y="2523897"/>
                  <a:pt x="6786743" y="2521085"/>
                  <a:pt x="6786743" y="2521085"/>
                </a:cubicBezTo>
                <a:close/>
                <a:moveTo>
                  <a:pt x="2076519" y="2521085"/>
                </a:moveTo>
                <a:cubicBezTo>
                  <a:pt x="2076519" y="2521085"/>
                  <a:pt x="2067493" y="2521602"/>
                  <a:pt x="2067493" y="2521602"/>
                </a:cubicBezTo>
                <a:cubicBezTo>
                  <a:pt x="2067493" y="2521602"/>
                  <a:pt x="2067493" y="2521602"/>
                  <a:pt x="2067591" y="2524413"/>
                </a:cubicBezTo>
                <a:cubicBezTo>
                  <a:pt x="2063126" y="2526077"/>
                  <a:pt x="2063200" y="2528186"/>
                  <a:pt x="2065493" y="2529111"/>
                </a:cubicBezTo>
                <a:cubicBezTo>
                  <a:pt x="2066641" y="2529573"/>
                  <a:pt x="2068342" y="2529740"/>
                  <a:pt x="2070308" y="2529408"/>
                </a:cubicBezTo>
                <a:cubicBezTo>
                  <a:pt x="2072275" y="2529075"/>
                  <a:pt x="2074507" y="2528244"/>
                  <a:pt x="2076716" y="2526708"/>
                </a:cubicBezTo>
                <a:cubicBezTo>
                  <a:pt x="2076617" y="2523897"/>
                  <a:pt x="2076519" y="2521085"/>
                  <a:pt x="2076519" y="2521085"/>
                </a:cubicBezTo>
                <a:close/>
                <a:moveTo>
                  <a:pt x="9133898" y="2520794"/>
                </a:moveTo>
                <a:cubicBezTo>
                  <a:pt x="9124851" y="2519040"/>
                  <a:pt x="9124396" y="2523759"/>
                  <a:pt x="9124396" y="2523759"/>
                </a:cubicBezTo>
                <a:cubicBezTo>
                  <a:pt x="9123939" y="2528478"/>
                  <a:pt x="9123939" y="2528478"/>
                  <a:pt x="9123939" y="2528478"/>
                </a:cubicBezTo>
                <a:cubicBezTo>
                  <a:pt x="9123710" y="2530837"/>
                  <a:pt x="9125858" y="2532457"/>
                  <a:pt x="9128119" y="2532895"/>
                </a:cubicBezTo>
                <a:cubicBezTo>
                  <a:pt x="9130380" y="2533333"/>
                  <a:pt x="9132756" y="2532592"/>
                  <a:pt x="9132984" y="2530233"/>
                </a:cubicBezTo>
                <a:cubicBezTo>
                  <a:pt x="9132984" y="2530233"/>
                  <a:pt x="9133440" y="2525513"/>
                  <a:pt x="9133898" y="2520794"/>
                </a:cubicBezTo>
                <a:close/>
                <a:moveTo>
                  <a:pt x="4423674" y="2520794"/>
                </a:moveTo>
                <a:cubicBezTo>
                  <a:pt x="4414628" y="2519040"/>
                  <a:pt x="4414172" y="2523759"/>
                  <a:pt x="4414172" y="2523759"/>
                </a:cubicBezTo>
                <a:cubicBezTo>
                  <a:pt x="4413715" y="2528478"/>
                  <a:pt x="4413715" y="2528478"/>
                  <a:pt x="4413715" y="2528478"/>
                </a:cubicBezTo>
                <a:cubicBezTo>
                  <a:pt x="4413487" y="2530837"/>
                  <a:pt x="4415636" y="2532457"/>
                  <a:pt x="4417897" y="2532895"/>
                </a:cubicBezTo>
                <a:cubicBezTo>
                  <a:pt x="4420156" y="2533333"/>
                  <a:pt x="4422533" y="2532592"/>
                  <a:pt x="4422761" y="2530233"/>
                </a:cubicBezTo>
                <a:cubicBezTo>
                  <a:pt x="4422761" y="2530233"/>
                  <a:pt x="4423216" y="2525513"/>
                  <a:pt x="4423674" y="2520794"/>
                </a:cubicBezTo>
                <a:close/>
                <a:moveTo>
                  <a:pt x="6810783" y="2518905"/>
                </a:moveTo>
                <a:cubicBezTo>
                  <a:pt x="6810862" y="2521165"/>
                  <a:pt x="6810940" y="2523423"/>
                  <a:pt x="6818591" y="2523977"/>
                </a:cubicBezTo>
                <a:cubicBezTo>
                  <a:pt x="6821142" y="2524161"/>
                  <a:pt x="6824532" y="2524155"/>
                  <a:pt x="6829046" y="2523898"/>
                </a:cubicBezTo>
                <a:cubicBezTo>
                  <a:pt x="6828940" y="2520885"/>
                  <a:pt x="6819809" y="2518389"/>
                  <a:pt x="6810783" y="2518905"/>
                </a:cubicBezTo>
                <a:close/>
                <a:moveTo>
                  <a:pt x="2100560" y="2518905"/>
                </a:moveTo>
                <a:cubicBezTo>
                  <a:pt x="2100639" y="2521165"/>
                  <a:pt x="2100717" y="2523423"/>
                  <a:pt x="2108367" y="2523977"/>
                </a:cubicBezTo>
                <a:cubicBezTo>
                  <a:pt x="2110918" y="2524161"/>
                  <a:pt x="2114308" y="2524155"/>
                  <a:pt x="2118822" y="2523898"/>
                </a:cubicBezTo>
                <a:cubicBezTo>
                  <a:pt x="2118716" y="2520885"/>
                  <a:pt x="2109585" y="2518389"/>
                  <a:pt x="2100560" y="2518905"/>
                </a:cubicBezTo>
                <a:close/>
                <a:moveTo>
                  <a:pt x="7693234" y="2517919"/>
                </a:moveTo>
                <a:cubicBezTo>
                  <a:pt x="7692422" y="2523549"/>
                  <a:pt x="7692422" y="2523549"/>
                  <a:pt x="7692422" y="2523549"/>
                </a:cubicBezTo>
                <a:cubicBezTo>
                  <a:pt x="7692422" y="2523549"/>
                  <a:pt x="7700053" y="2525457"/>
                  <a:pt x="7700053" y="2525457"/>
                </a:cubicBezTo>
                <a:cubicBezTo>
                  <a:pt x="7708496" y="2521732"/>
                  <a:pt x="7700865" y="2519826"/>
                  <a:pt x="7693234" y="2517919"/>
                </a:cubicBezTo>
                <a:close/>
                <a:moveTo>
                  <a:pt x="2983011" y="2517919"/>
                </a:moveTo>
                <a:cubicBezTo>
                  <a:pt x="2982198" y="2523549"/>
                  <a:pt x="2982198" y="2523549"/>
                  <a:pt x="2982198" y="2523549"/>
                </a:cubicBezTo>
                <a:cubicBezTo>
                  <a:pt x="2982198" y="2523549"/>
                  <a:pt x="2989830" y="2525457"/>
                  <a:pt x="2989830" y="2525457"/>
                </a:cubicBezTo>
                <a:cubicBezTo>
                  <a:pt x="2998272" y="2521732"/>
                  <a:pt x="2990641" y="2519826"/>
                  <a:pt x="2983011" y="2517919"/>
                </a:cubicBezTo>
                <a:close/>
                <a:moveTo>
                  <a:pt x="5142637" y="2516246"/>
                </a:moveTo>
                <a:cubicBezTo>
                  <a:pt x="5141214" y="2518971"/>
                  <a:pt x="5141700" y="2520913"/>
                  <a:pt x="5138838" y="2522086"/>
                </a:cubicBezTo>
                <a:cubicBezTo>
                  <a:pt x="5140765" y="2525579"/>
                  <a:pt x="5143157" y="2526739"/>
                  <a:pt x="5143641" y="2528682"/>
                </a:cubicBezTo>
                <a:cubicBezTo>
                  <a:pt x="5145775" y="2524596"/>
                  <a:pt x="5146329" y="2528385"/>
                  <a:pt x="5147875" y="2529055"/>
                </a:cubicBezTo>
                <a:cubicBezTo>
                  <a:pt x="5148392" y="2529278"/>
                  <a:pt x="5149018" y="2529155"/>
                  <a:pt x="5149851" y="2528278"/>
                </a:cubicBezTo>
                <a:cubicBezTo>
                  <a:pt x="5149347" y="2522062"/>
                  <a:pt x="5144093" y="2522074"/>
                  <a:pt x="5142637" y="2516246"/>
                </a:cubicBezTo>
                <a:close/>
                <a:moveTo>
                  <a:pt x="432412" y="2516246"/>
                </a:moveTo>
                <a:cubicBezTo>
                  <a:pt x="430990" y="2518971"/>
                  <a:pt x="431476" y="2520913"/>
                  <a:pt x="428615" y="2522086"/>
                </a:cubicBezTo>
                <a:cubicBezTo>
                  <a:pt x="430540" y="2525579"/>
                  <a:pt x="432933" y="2526739"/>
                  <a:pt x="433417" y="2528682"/>
                </a:cubicBezTo>
                <a:cubicBezTo>
                  <a:pt x="435551" y="2524596"/>
                  <a:pt x="436103" y="2528385"/>
                  <a:pt x="437651" y="2529055"/>
                </a:cubicBezTo>
                <a:cubicBezTo>
                  <a:pt x="438168" y="2529278"/>
                  <a:pt x="438794" y="2529155"/>
                  <a:pt x="439626" y="2528278"/>
                </a:cubicBezTo>
                <a:cubicBezTo>
                  <a:pt x="439123" y="2522062"/>
                  <a:pt x="433869" y="2522074"/>
                  <a:pt x="432412" y="2516246"/>
                </a:cubicBezTo>
                <a:close/>
                <a:moveTo>
                  <a:pt x="11375425" y="2513804"/>
                </a:moveTo>
                <a:cubicBezTo>
                  <a:pt x="11375425" y="2513804"/>
                  <a:pt x="11363184" y="2514311"/>
                  <a:pt x="11363184" y="2514311"/>
                </a:cubicBezTo>
                <a:cubicBezTo>
                  <a:pt x="11363184" y="2514311"/>
                  <a:pt x="11363184" y="2514311"/>
                  <a:pt x="11361908" y="2518115"/>
                </a:cubicBezTo>
                <a:cubicBezTo>
                  <a:pt x="11367388" y="2519761"/>
                  <a:pt x="11370449" y="2519634"/>
                  <a:pt x="11372139" y="2519096"/>
                </a:cubicBezTo>
                <a:cubicBezTo>
                  <a:pt x="11373829" y="2518558"/>
                  <a:pt x="11374148" y="2517606"/>
                  <a:pt x="11374148" y="2517606"/>
                </a:cubicBezTo>
                <a:cubicBezTo>
                  <a:pt x="11374148" y="2517606"/>
                  <a:pt x="11374148" y="2517606"/>
                  <a:pt x="11375425" y="2513804"/>
                </a:cubicBezTo>
                <a:close/>
                <a:moveTo>
                  <a:pt x="5083916" y="2512283"/>
                </a:moveTo>
                <a:cubicBezTo>
                  <a:pt x="5082487" y="2516206"/>
                  <a:pt x="5085188" y="2522190"/>
                  <a:pt x="5088463" y="2523247"/>
                </a:cubicBezTo>
                <a:cubicBezTo>
                  <a:pt x="5089556" y="2523599"/>
                  <a:pt x="5090710" y="2523402"/>
                  <a:pt x="5091798" y="2522400"/>
                </a:cubicBezTo>
                <a:cubicBezTo>
                  <a:pt x="5089819" y="2518762"/>
                  <a:pt x="5086400" y="2517939"/>
                  <a:pt x="5083916" y="2512283"/>
                </a:cubicBezTo>
                <a:close/>
                <a:moveTo>
                  <a:pt x="373692" y="2512283"/>
                </a:moveTo>
                <a:cubicBezTo>
                  <a:pt x="372263" y="2516206"/>
                  <a:pt x="374964" y="2522190"/>
                  <a:pt x="378239" y="2523247"/>
                </a:cubicBezTo>
                <a:cubicBezTo>
                  <a:pt x="379331" y="2523599"/>
                  <a:pt x="380487" y="2523402"/>
                  <a:pt x="381574" y="2522400"/>
                </a:cubicBezTo>
                <a:cubicBezTo>
                  <a:pt x="379595" y="2518762"/>
                  <a:pt x="376176" y="2517939"/>
                  <a:pt x="373692" y="2512283"/>
                </a:cubicBezTo>
                <a:close/>
                <a:moveTo>
                  <a:pt x="6760350" y="2511368"/>
                </a:moveTo>
                <a:lnTo>
                  <a:pt x="6761852" y="2514062"/>
                </a:lnTo>
                <a:lnTo>
                  <a:pt x="6760447" y="2514142"/>
                </a:lnTo>
                <a:cubicBezTo>
                  <a:pt x="6760350" y="2511368"/>
                  <a:pt x="6760350" y="2511368"/>
                  <a:pt x="6760350" y="2511368"/>
                </a:cubicBezTo>
                <a:close/>
                <a:moveTo>
                  <a:pt x="2050126" y="2511368"/>
                </a:moveTo>
                <a:lnTo>
                  <a:pt x="2051629" y="2514062"/>
                </a:lnTo>
                <a:lnTo>
                  <a:pt x="2050223" y="2514142"/>
                </a:lnTo>
                <a:cubicBezTo>
                  <a:pt x="2050126" y="2511368"/>
                  <a:pt x="2050126" y="2511368"/>
                  <a:pt x="2050126" y="2511368"/>
                </a:cubicBezTo>
                <a:close/>
                <a:moveTo>
                  <a:pt x="6472864" y="2510791"/>
                </a:moveTo>
                <a:cubicBezTo>
                  <a:pt x="6456222" y="2508999"/>
                  <a:pt x="6448139" y="2514950"/>
                  <a:pt x="6448329" y="2520427"/>
                </a:cubicBezTo>
                <a:cubicBezTo>
                  <a:pt x="6440055" y="2520900"/>
                  <a:pt x="6448424" y="2523166"/>
                  <a:pt x="6448521" y="2525903"/>
                </a:cubicBezTo>
                <a:cubicBezTo>
                  <a:pt x="6431878" y="2524112"/>
                  <a:pt x="6431783" y="2521374"/>
                  <a:pt x="6423412" y="2519108"/>
                </a:cubicBezTo>
                <a:cubicBezTo>
                  <a:pt x="6415329" y="2525059"/>
                  <a:pt x="6415424" y="2527797"/>
                  <a:pt x="6407151" y="2528270"/>
                </a:cubicBezTo>
                <a:cubicBezTo>
                  <a:pt x="6415520" y="2530536"/>
                  <a:pt x="6407343" y="2533747"/>
                  <a:pt x="6407439" y="2536486"/>
                </a:cubicBezTo>
                <a:cubicBezTo>
                  <a:pt x="6415710" y="2536013"/>
                  <a:pt x="6415807" y="2538751"/>
                  <a:pt x="6432356" y="2537804"/>
                </a:cubicBezTo>
                <a:cubicBezTo>
                  <a:pt x="6432164" y="2532327"/>
                  <a:pt x="6423985" y="2535539"/>
                  <a:pt x="6423890" y="2532801"/>
                </a:cubicBezTo>
                <a:cubicBezTo>
                  <a:pt x="6423795" y="2530063"/>
                  <a:pt x="6423795" y="2530063"/>
                  <a:pt x="6423699" y="2527323"/>
                </a:cubicBezTo>
                <a:cubicBezTo>
                  <a:pt x="6432069" y="2529589"/>
                  <a:pt x="6432164" y="2532327"/>
                  <a:pt x="6432260" y="2535066"/>
                </a:cubicBezTo>
                <a:cubicBezTo>
                  <a:pt x="6440532" y="2534593"/>
                  <a:pt x="6448807" y="2534121"/>
                  <a:pt x="6440723" y="2540071"/>
                </a:cubicBezTo>
                <a:cubicBezTo>
                  <a:pt x="6448903" y="2536858"/>
                  <a:pt x="6465544" y="2538650"/>
                  <a:pt x="6473723" y="2535438"/>
                </a:cubicBezTo>
                <a:cubicBezTo>
                  <a:pt x="6473628" y="2532700"/>
                  <a:pt x="6465354" y="2533174"/>
                  <a:pt x="6465354" y="2533174"/>
                </a:cubicBezTo>
                <a:cubicBezTo>
                  <a:pt x="6456985" y="2530908"/>
                  <a:pt x="6465258" y="2530434"/>
                  <a:pt x="6465258" y="2530434"/>
                </a:cubicBezTo>
                <a:cubicBezTo>
                  <a:pt x="6448424" y="2523166"/>
                  <a:pt x="6473150" y="2519007"/>
                  <a:pt x="6472864" y="2510791"/>
                </a:cubicBezTo>
                <a:close/>
                <a:moveTo>
                  <a:pt x="1762640" y="2510791"/>
                </a:moveTo>
                <a:cubicBezTo>
                  <a:pt x="1745998" y="2508999"/>
                  <a:pt x="1737915" y="2514950"/>
                  <a:pt x="1738106" y="2520427"/>
                </a:cubicBezTo>
                <a:cubicBezTo>
                  <a:pt x="1729831" y="2520900"/>
                  <a:pt x="1738200" y="2523166"/>
                  <a:pt x="1738297" y="2525903"/>
                </a:cubicBezTo>
                <a:cubicBezTo>
                  <a:pt x="1721654" y="2524112"/>
                  <a:pt x="1721559" y="2521374"/>
                  <a:pt x="1713188" y="2519108"/>
                </a:cubicBezTo>
                <a:cubicBezTo>
                  <a:pt x="1705105" y="2525059"/>
                  <a:pt x="1705200" y="2527797"/>
                  <a:pt x="1696928" y="2528270"/>
                </a:cubicBezTo>
                <a:cubicBezTo>
                  <a:pt x="1705296" y="2530536"/>
                  <a:pt x="1697119" y="2533747"/>
                  <a:pt x="1697215" y="2536486"/>
                </a:cubicBezTo>
                <a:cubicBezTo>
                  <a:pt x="1705487" y="2536013"/>
                  <a:pt x="1705583" y="2538751"/>
                  <a:pt x="1722132" y="2537804"/>
                </a:cubicBezTo>
                <a:cubicBezTo>
                  <a:pt x="1721941" y="2532327"/>
                  <a:pt x="1713761" y="2535539"/>
                  <a:pt x="1713666" y="2532801"/>
                </a:cubicBezTo>
                <a:cubicBezTo>
                  <a:pt x="1713571" y="2530063"/>
                  <a:pt x="1713571" y="2530063"/>
                  <a:pt x="1713475" y="2527323"/>
                </a:cubicBezTo>
                <a:cubicBezTo>
                  <a:pt x="1721845" y="2529589"/>
                  <a:pt x="1721941" y="2532327"/>
                  <a:pt x="1722036" y="2535066"/>
                </a:cubicBezTo>
                <a:cubicBezTo>
                  <a:pt x="1730308" y="2534593"/>
                  <a:pt x="1738583" y="2534121"/>
                  <a:pt x="1730499" y="2540071"/>
                </a:cubicBezTo>
                <a:cubicBezTo>
                  <a:pt x="1738679" y="2536858"/>
                  <a:pt x="1755320" y="2538650"/>
                  <a:pt x="1763499" y="2535438"/>
                </a:cubicBezTo>
                <a:cubicBezTo>
                  <a:pt x="1763405" y="2532700"/>
                  <a:pt x="1755130" y="2533174"/>
                  <a:pt x="1755130" y="2533174"/>
                </a:cubicBezTo>
                <a:cubicBezTo>
                  <a:pt x="1746761" y="2530908"/>
                  <a:pt x="1755034" y="2530434"/>
                  <a:pt x="1755034" y="2530434"/>
                </a:cubicBezTo>
                <a:cubicBezTo>
                  <a:pt x="1738200" y="2523166"/>
                  <a:pt x="1762926" y="2519007"/>
                  <a:pt x="1762640" y="2510791"/>
                </a:cubicBezTo>
                <a:close/>
                <a:moveTo>
                  <a:pt x="6870779" y="2510443"/>
                </a:moveTo>
                <a:cubicBezTo>
                  <a:pt x="6870866" y="2512953"/>
                  <a:pt x="6861841" y="2513469"/>
                  <a:pt x="6861929" y="2515980"/>
                </a:cubicBezTo>
                <a:cubicBezTo>
                  <a:pt x="6870953" y="2515463"/>
                  <a:pt x="6879980" y="2514947"/>
                  <a:pt x="6879980" y="2514947"/>
                </a:cubicBezTo>
                <a:cubicBezTo>
                  <a:pt x="6879893" y="2512437"/>
                  <a:pt x="6879893" y="2512437"/>
                  <a:pt x="6879893" y="2512437"/>
                </a:cubicBezTo>
                <a:cubicBezTo>
                  <a:pt x="6879805" y="2509926"/>
                  <a:pt x="6870779" y="2510443"/>
                  <a:pt x="6870779" y="2510443"/>
                </a:cubicBezTo>
                <a:close/>
                <a:moveTo>
                  <a:pt x="2160555" y="2510443"/>
                </a:moveTo>
                <a:cubicBezTo>
                  <a:pt x="2160642" y="2512953"/>
                  <a:pt x="2151617" y="2513469"/>
                  <a:pt x="2151705" y="2515980"/>
                </a:cubicBezTo>
                <a:cubicBezTo>
                  <a:pt x="2160730" y="2515463"/>
                  <a:pt x="2169756" y="2514947"/>
                  <a:pt x="2169756" y="2514947"/>
                </a:cubicBezTo>
                <a:cubicBezTo>
                  <a:pt x="2169669" y="2512437"/>
                  <a:pt x="2169669" y="2512437"/>
                  <a:pt x="2169669" y="2512437"/>
                </a:cubicBezTo>
                <a:cubicBezTo>
                  <a:pt x="2169581" y="2509926"/>
                  <a:pt x="2160555" y="2510443"/>
                  <a:pt x="2160555" y="2510443"/>
                </a:cubicBezTo>
                <a:close/>
                <a:moveTo>
                  <a:pt x="10421394" y="2508738"/>
                </a:moveTo>
                <a:cubicBezTo>
                  <a:pt x="10420156" y="2512426"/>
                  <a:pt x="10420156" y="2512426"/>
                  <a:pt x="10420156" y="2512426"/>
                </a:cubicBezTo>
                <a:cubicBezTo>
                  <a:pt x="10411020" y="2509680"/>
                  <a:pt x="10408542" y="2517055"/>
                  <a:pt x="10408542" y="2517055"/>
                </a:cubicBezTo>
                <a:cubicBezTo>
                  <a:pt x="10408542" y="2517055"/>
                  <a:pt x="10408542" y="2517055"/>
                  <a:pt x="10417678" y="2519801"/>
                </a:cubicBezTo>
                <a:cubicBezTo>
                  <a:pt x="10417678" y="2519801"/>
                  <a:pt x="10417678" y="2519801"/>
                  <a:pt x="10418916" y="2516114"/>
                </a:cubicBezTo>
                <a:cubicBezTo>
                  <a:pt x="10418916" y="2516114"/>
                  <a:pt x="10429295" y="2515172"/>
                  <a:pt x="10429295" y="2515172"/>
                </a:cubicBezTo>
                <a:cubicBezTo>
                  <a:pt x="10430532" y="2511485"/>
                  <a:pt x="10430532" y="2511485"/>
                  <a:pt x="10421394" y="2508738"/>
                </a:cubicBezTo>
                <a:close/>
                <a:moveTo>
                  <a:pt x="5121205" y="2507901"/>
                </a:moveTo>
                <a:cubicBezTo>
                  <a:pt x="5120240" y="2508295"/>
                  <a:pt x="5119276" y="2508690"/>
                  <a:pt x="5118314" y="2509085"/>
                </a:cubicBezTo>
                <a:cubicBezTo>
                  <a:pt x="5118314" y="2509085"/>
                  <a:pt x="5118314" y="2509085"/>
                  <a:pt x="5117350" y="2509480"/>
                </a:cubicBezTo>
                <a:cubicBezTo>
                  <a:pt x="5117361" y="2513771"/>
                  <a:pt x="5118336" y="2517669"/>
                  <a:pt x="5118824" y="2519617"/>
                </a:cubicBezTo>
                <a:cubicBezTo>
                  <a:pt x="5119796" y="2523514"/>
                  <a:pt x="5120284" y="2525462"/>
                  <a:pt x="5120294" y="2529754"/>
                </a:cubicBezTo>
                <a:cubicBezTo>
                  <a:pt x="5120294" y="2529754"/>
                  <a:pt x="5120294" y="2529754"/>
                  <a:pt x="5119806" y="2527806"/>
                </a:cubicBezTo>
                <a:cubicBezTo>
                  <a:pt x="5118843" y="2528201"/>
                  <a:pt x="5117881" y="2528596"/>
                  <a:pt x="5116917" y="2528990"/>
                </a:cubicBezTo>
                <a:cubicBezTo>
                  <a:pt x="5117404" y="2530939"/>
                  <a:pt x="5118367" y="2530544"/>
                  <a:pt x="5119331" y="2530148"/>
                </a:cubicBezTo>
                <a:cubicBezTo>
                  <a:pt x="5118855" y="2532492"/>
                  <a:pt x="5116927" y="2533282"/>
                  <a:pt x="5117414" y="2535231"/>
                </a:cubicBezTo>
                <a:cubicBezTo>
                  <a:pt x="5112577" y="2528622"/>
                  <a:pt x="5114058" y="2543050"/>
                  <a:pt x="5111137" y="2531360"/>
                </a:cubicBezTo>
                <a:cubicBezTo>
                  <a:pt x="5110184" y="2536046"/>
                  <a:pt x="5110205" y="2544630"/>
                  <a:pt x="5114069" y="2547341"/>
                </a:cubicBezTo>
                <a:cubicBezTo>
                  <a:pt x="5114069" y="2547341"/>
                  <a:pt x="5116961" y="2546158"/>
                  <a:pt x="5116961" y="2546158"/>
                </a:cubicBezTo>
                <a:cubicBezTo>
                  <a:pt x="5118897" y="2549659"/>
                  <a:pt x="5119893" y="2562140"/>
                  <a:pt x="5128585" y="2567170"/>
                </a:cubicBezTo>
                <a:cubicBezTo>
                  <a:pt x="5137731" y="2561272"/>
                  <a:pt x="5129505" y="2549608"/>
                  <a:pt x="5133347" y="2543736"/>
                </a:cubicBezTo>
                <a:cubicBezTo>
                  <a:pt x="5132860" y="2541788"/>
                  <a:pt x="5129971" y="2542973"/>
                  <a:pt x="5129007" y="2543367"/>
                </a:cubicBezTo>
                <a:cubicBezTo>
                  <a:pt x="5128520" y="2541419"/>
                  <a:pt x="5128996" y="2539076"/>
                  <a:pt x="5130924" y="2538286"/>
                </a:cubicBezTo>
                <a:cubicBezTo>
                  <a:pt x="5127546" y="2537522"/>
                  <a:pt x="5125121" y="2532072"/>
                  <a:pt x="5122221" y="2528965"/>
                </a:cubicBezTo>
                <a:cubicBezTo>
                  <a:pt x="5122696" y="2526621"/>
                  <a:pt x="5121724" y="2522724"/>
                  <a:pt x="5120749" y="2518828"/>
                </a:cubicBezTo>
                <a:cubicBezTo>
                  <a:pt x="5120262" y="2516878"/>
                  <a:pt x="5119287" y="2512982"/>
                  <a:pt x="5119764" y="2510639"/>
                </a:cubicBezTo>
                <a:cubicBezTo>
                  <a:pt x="5119764" y="2510639"/>
                  <a:pt x="5120728" y="2510244"/>
                  <a:pt x="5120728" y="2510244"/>
                </a:cubicBezTo>
                <a:cubicBezTo>
                  <a:pt x="5121690" y="2509850"/>
                  <a:pt x="5122177" y="2511798"/>
                  <a:pt x="5122177" y="2511798"/>
                </a:cubicBezTo>
                <a:cubicBezTo>
                  <a:pt x="5122177" y="2511798"/>
                  <a:pt x="5122665" y="2513746"/>
                  <a:pt x="5123153" y="2515695"/>
                </a:cubicBezTo>
                <a:cubicBezTo>
                  <a:pt x="5123153" y="2515695"/>
                  <a:pt x="5123640" y="2517642"/>
                  <a:pt x="5124603" y="2517248"/>
                </a:cubicBezTo>
                <a:cubicBezTo>
                  <a:pt x="5124603" y="2517248"/>
                  <a:pt x="5125079" y="2514905"/>
                  <a:pt x="5125079" y="2514905"/>
                </a:cubicBezTo>
                <a:cubicBezTo>
                  <a:pt x="5124593" y="2512956"/>
                  <a:pt x="5124593" y="2512956"/>
                  <a:pt x="5125069" y="2510613"/>
                </a:cubicBezTo>
                <a:cubicBezTo>
                  <a:pt x="5123617" y="2509059"/>
                  <a:pt x="5122167" y="2507506"/>
                  <a:pt x="5121205" y="2507901"/>
                </a:cubicBezTo>
                <a:close/>
                <a:moveTo>
                  <a:pt x="410980" y="2507901"/>
                </a:moveTo>
                <a:cubicBezTo>
                  <a:pt x="410016" y="2508295"/>
                  <a:pt x="409052" y="2508690"/>
                  <a:pt x="408090" y="2509085"/>
                </a:cubicBezTo>
                <a:cubicBezTo>
                  <a:pt x="408090" y="2509085"/>
                  <a:pt x="408090" y="2509085"/>
                  <a:pt x="407126" y="2509480"/>
                </a:cubicBezTo>
                <a:cubicBezTo>
                  <a:pt x="407137" y="2513771"/>
                  <a:pt x="408111" y="2517669"/>
                  <a:pt x="408599" y="2519617"/>
                </a:cubicBezTo>
                <a:cubicBezTo>
                  <a:pt x="409572" y="2523514"/>
                  <a:pt x="410060" y="2525462"/>
                  <a:pt x="410069" y="2529754"/>
                </a:cubicBezTo>
                <a:cubicBezTo>
                  <a:pt x="410069" y="2529754"/>
                  <a:pt x="410069" y="2529754"/>
                  <a:pt x="409582" y="2527806"/>
                </a:cubicBezTo>
                <a:cubicBezTo>
                  <a:pt x="408619" y="2528201"/>
                  <a:pt x="407656" y="2528596"/>
                  <a:pt x="406693" y="2528990"/>
                </a:cubicBezTo>
                <a:cubicBezTo>
                  <a:pt x="407180" y="2530939"/>
                  <a:pt x="408143" y="2530544"/>
                  <a:pt x="409107" y="2530148"/>
                </a:cubicBezTo>
                <a:cubicBezTo>
                  <a:pt x="408630" y="2532492"/>
                  <a:pt x="406703" y="2533282"/>
                  <a:pt x="407190" y="2535231"/>
                </a:cubicBezTo>
                <a:cubicBezTo>
                  <a:pt x="402353" y="2528622"/>
                  <a:pt x="403834" y="2543050"/>
                  <a:pt x="400913" y="2531360"/>
                </a:cubicBezTo>
                <a:cubicBezTo>
                  <a:pt x="399960" y="2536046"/>
                  <a:pt x="399982" y="2544630"/>
                  <a:pt x="403845" y="2547341"/>
                </a:cubicBezTo>
                <a:cubicBezTo>
                  <a:pt x="403845" y="2547341"/>
                  <a:pt x="406736" y="2546158"/>
                  <a:pt x="406736" y="2546158"/>
                </a:cubicBezTo>
                <a:cubicBezTo>
                  <a:pt x="408673" y="2549659"/>
                  <a:pt x="409669" y="2562140"/>
                  <a:pt x="418360" y="2567170"/>
                </a:cubicBezTo>
                <a:cubicBezTo>
                  <a:pt x="427507" y="2561272"/>
                  <a:pt x="419281" y="2549608"/>
                  <a:pt x="423123" y="2543736"/>
                </a:cubicBezTo>
                <a:cubicBezTo>
                  <a:pt x="422636" y="2541788"/>
                  <a:pt x="419747" y="2542973"/>
                  <a:pt x="418782" y="2543367"/>
                </a:cubicBezTo>
                <a:cubicBezTo>
                  <a:pt x="418296" y="2541419"/>
                  <a:pt x="418772" y="2539076"/>
                  <a:pt x="420699" y="2538286"/>
                </a:cubicBezTo>
                <a:cubicBezTo>
                  <a:pt x="417321" y="2537522"/>
                  <a:pt x="414897" y="2532072"/>
                  <a:pt x="411996" y="2528965"/>
                </a:cubicBezTo>
                <a:cubicBezTo>
                  <a:pt x="412472" y="2526621"/>
                  <a:pt x="411499" y="2522724"/>
                  <a:pt x="410525" y="2518828"/>
                </a:cubicBezTo>
                <a:cubicBezTo>
                  <a:pt x="410038" y="2516878"/>
                  <a:pt x="409063" y="2512982"/>
                  <a:pt x="409540" y="2510639"/>
                </a:cubicBezTo>
                <a:cubicBezTo>
                  <a:pt x="409540" y="2510639"/>
                  <a:pt x="410503" y="2510244"/>
                  <a:pt x="410503" y="2510244"/>
                </a:cubicBezTo>
                <a:cubicBezTo>
                  <a:pt x="411466" y="2509850"/>
                  <a:pt x="411953" y="2511798"/>
                  <a:pt x="411953" y="2511798"/>
                </a:cubicBezTo>
                <a:cubicBezTo>
                  <a:pt x="411953" y="2511798"/>
                  <a:pt x="412441" y="2513746"/>
                  <a:pt x="412928" y="2515695"/>
                </a:cubicBezTo>
                <a:cubicBezTo>
                  <a:pt x="412928" y="2515695"/>
                  <a:pt x="413415" y="2517642"/>
                  <a:pt x="414378" y="2517248"/>
                </a:cubicBezTo>
                <a:cubicBezTo>
                  <a:pt x="414378" y="2517248"/>
                  <a:pt x="414854" y="2514905"/>
                  <a:pt x="414854" y="2514905"/>
                </a:cubicBezTo>
                <a:cubicBezTo>
                  <a:pt x="414367" y="2512956"/>
                  <a:pt x="414367" y="2512956"/>
                  <a:pt x="414844" y="2510613"/>
                </a:cubicBezTo>
                <a:cubicBezTo>
                  <a:pt x="413394" y="2509059"/>
                  <a:pt x="411943" y="2507506"/>
                  <a:pt x="410980" y="2507901"/>
                </a:cubicBezTo>
                <a:close/>
                <a:moveTo>
                  <a:pt x="6819425" y="2507343"/>
                </a:moveTo>
                <a:cubicBezTo>
                  <a:pt x="6819425" y="2507343"/>
                  <a:pt x="6819425" y="2507343"/>
                  <a:pt x="6810398" y="2507859"/>
                </a:cubicBezTo>
                <a:cubicBezTo>
                  <a:pt x="6810398" y="2507859"/>
                  <a:pt x="6810503" y="2510871"/>
                  <a:pt x="6810503" y="2510871"/>
                </a:cubicBezTo>
                <a:cubicBezTo>
                  <a:pt x="6810503" y="2510871"/>
                  <a:pt x="6810503" y="2510871"/>
                  <a:pt x="6819530" y="2510355"/>
                </a:cubicBezTo>
                <a:cubicBezTo>
                  <a:pt x="6819530" y="2510355"/>
                  <a:pt x="6819425" y="2507343"/>
                  <a:pt x="6819425" y="2507343"/>
                </a:cubicBezTo>
                <a:close/>
                <a:moveTo>
                  <a:pt x="2109201" y="2507343"/>
                </a:moveTo>
                <a:cubicBezTo>
                  <a:pt x="2109201" y="2507343"/>
                  <a:pt x="2109201" y="2507343"/>
                  <a:pt x="2100174" y="2507859"/>
                </a:cubicBezTo>
                <a:cubicBezTo>
                  <a:pt x="2100174" y="2507859"/>
                  <a:pt x="2100280" y="2510871"/>
                  <a:pt x="2100280" y="2510871"/>
                </a:cubicBezTo>
                <a:cubicBezTo>
                  <a:pt x="2100280" y="2510871"/>
                  <a:pt x="2100280" y="2510871"/>
                  <a:pt x="2109306" y="2510355"/>
                </a:cubicBezTo>
                <a:cubicBezTo>
                  <a:pt x="2109306" y="2510355"/>
                  <a:pt x="2109201" y="2507343"/>
                  <a:pt x="2109201" y="2507343"/>
                </a:cubicBezTo>
                <a:close/>
                <a:moveTo>
                  <a:pt x="7712186" y="2507098"/>
                </a:moveTo>
                <a:cubicBezTo>
                  <a:pt x="7704554" y="2505192"/>
                  <a:pt x="7703878" y="2509885"/>
                  <a:pt x="7703203" y="2514576"/>
                </a:cubicBezTo>
                <a:cubicBezTo>
                  <a:pt x="7710834" y="2516483"/>
                  <a:pt x="7719140" y="2513697"/>
                  <a:pt x="7719816" y="2509005"/>
                </a:cubicBezTo>
                <a:cubicBezTo>
                  <a:pt x="7712186" y="2507098"/>
                  <a:pt x="7712186" y="2507098"/>
                  <a:pt x="7712186" y="2507098"/>
                </a:cubicBezTo>
                <a:close/>
                <a:moveTo>
                  <a:pt x="3001962" y="2507098"/>
                </a:moveTo>
                <a:cubicBezTo>
                  <a:pt x="2994330" y="2505192"/>
                  <a:pt x="2993655" y="2509885"/>
                  <a:pt x="2992979" y="2514576"/>
                </a:cubicBezTo>
                <a:cubicBezTo>
                  <a:pt x="3000610" y="2516483"/>
                  <a:pt x="3008916" y="2513697"/>
                  <a:pt x="3009592" y="2509005"/>
                </a:cubicBezTo>
                <a:cubicBezTo>
                  <a:pt x="3001962" y="2507098"/>
                  <a:pt x="3001962" y="2507098"/>
                  <a:pt x="3001962" y="2507098"/>
                </a:cubicBezTo>
                <a:close/>
                <a:moveTo>
                  <a:pt x="6489209" y="2504094"/>
                </a:moveTo>
                <a:cubicBezTo>
                  <a:pt x="6472662" y="2505041"/>
                  <a:pt x="6489606" y="2515475"/>
                  <a:pt x="6473058" y="2516421"/>
                </a:cubicBezTo>
                <a:cubicBezTo>
                  <a:pt x="6474647" y="2517400"/>
                  <a:pt x="6476797" y="2517744"/>
                  <a:pt x="6479131" y="2517627"/>
                </a:cubicBezTo>
                <a:cubicBezTo>
                  <a:pt x="6486131" y="2517277"/>
                  <a:pt x="6494791" y="2512772"/>
                  <a:pt x="6494942" y="2508755"/>
                </a:cubicBezTo>
                <a:cubicBezTo>
                  <a:pt x="6495009" y="2506968"/>
                  <a:pt x="6493395" y="2505279"/>
                  <a:pt x="6489209" y="2504094"/>
                </a:cubicBezTo>
                <a:close/>
                <a:moveTo>
                  <a:pt x="1778985" y="2504094"/>
                </a:moveTo>
                <a:cubicBezTo>
                  <a:pt x="1762438" y="2505041"/>
                  <a:pt x="1779382" y="2515475"/>
                  <a:pt x="1762835" y="2516421"/>
                </a:cubicBezTo>
                <a:cubicBezTo>
                  <a:pt x="1764424" y="2517400"/>
                  <a:pt x="1766573" y="2517744"/>
                  <a:pt x="1768907" y="2517627"/>
                </a:cubicBezTo>
                <a:cubicBezTo>
                  <a:pt x="1775907" y="2517277"/>
                  <a:pt x="1784567" y="2512772"/>
                  <a:pt x="1784719" y="2508755"/>
                </a:cubicBezTo>
                <a:cubicBezTo>
                  <a:pt x="1784785" y="2506968"/>
                  <a:pt x="1783171" y="2505279"/>
                  <a:pt x="1778985" y="2504094"/>
                </a:cubicBezTo>
                <a:close/>
                <a:moveTo>
                  <a:pt x="6355047" y="2503719"/>
                </a:moveTo>
                <a:lnTo>
                  <a:pt x="6355214" y="2508539"/>
                </a:lnTo>
                <a:lnTo>
                  <a:pt x="6353713" y="2508714"/>
                </a:lnTo>
                <a:lnTo>
                  <a:pt x="6346114" y="2506912"/>
                </a:lnTo>
                <a:cubicBezTo>
                  <a:pt x="6346114" y="2506912"/>
                  <a:pt x="6346208" y="2509591"/>
                  <a:pt x="6346208" y="2509591"/>
                </a:cubicBezTo>
                <a:lnTo>
                  <a:pt x="6353713" y="2508714"/>
                </a:lnTo>
                <a:lnTo>
                  <a:pt x="6355233" y="2509074"/>
                </a:lnTo>
                <a:lnTo>
                  <a:pt x="6355214" y="2508539"/>
                </a:lnTo>
                <a:lnTo>
                  <a:pt x="6357467" y="2508275"/>
                </a:lnTo>
                <a:cubicBezTo>
                  <a:pt x="6359677" y="2506807"/>
                  <a:pt x="6359607" y="2504800"/>
                  <a:pt x="6355047" y="2503719"/>
                </a:cubicBezTo>
                <a:close/>
                <a:moveTo>
                  <a:pt x="1644823" y="2503719"/>
                </a:moveTo>
                <a:lnTo>
                  <a:pt x="1644990" y="2508539"/>
                </a:lnTo>
                <a:lnTo>
                  <a:pt x="1643489" y="2508714"/>
                </a:lnTo>
                <a:lnTo>
                  <a:pt x="1635891" y="2506912"/>
                </a:lnTo>
                <a:cubicBezTo>
                  <a:pt x="1635891" y="2506912"/>
                  <a:pt x="1635984" y="2509591"/>
                  <a:pt x="1635984" y="2509591"/>
                </a:cubicBezTo>
                <a:lnTo>
                  <a:pt x="1643489" y="2508714"/>
                </a:lnTo>
                <a:lnTo>
                  <a:pt x="1645009" y="2509074"/>
                </a:lnTo>
                <a:lnTo>
                  <a:pt x="1644990" y="2508539"/>
                </a:lnTo>
                <a:lnTo>
                  <a:pt x="1647243" y="2508275"/>
                </a:lnTo>
                <a:cubicBezTo>
                  <a:pt x="1649454" y="2506807"/>
                  <a:pt x="1649384" y="2504800"/>
                  <a:pt x="1644823" y="2503719"/>
                </a:cubicBezTo>
                <a:close/>
                <a:moveTo>
                  <a:pt x="10278328" y="2496636"/>
                </a:moveTo>
                <a:lnTo>
                  <a:pt x="10278300" y="2496705"/>
                </a:lnTo>
                <a:cubicBezTo>
                  <a:pt x="10278120" y="2498277"/>
                  <a:pt x="10278017" y="2499176"/>
                  <a:pt x="10272126" y="2496989"/>
                </a:cubicBezTo>
                <a:cubicBezTo>
                  <a:pt x="10271715" y="2500583"/>
                  <a:pt x="10277708" y="2501872"/>
                  <a:pt x="10277503" y="2503667"/>
                </a:cubicBezTo>
                <a:lnTo>
                  <a:pt x="10278328" y="2506806"/>
                </a:lnTo>
                <a:close/>
                <a:moveTo>
                  <a:pt x="6439185" y="2495888"/>
                </a:moveTo>
                <a:cubicBezTo>
                  <a:pt x="6439185" y="2495888"/>
                  <a:pt x="6430158" y="2496404"/>
                  <a:pt x="6430158" y="2496404"/>
                </a:cubicBezTo>
                <a:cubicBezTo>
                  <a:pt x="6430158" y="2496404"/>
                  <a:pt x="6430258" y="2499273"/>
                  <a:pt x="6430258" y="2499273"/>
                </a:cubicBezTo>
                <a:cubicBezTo>
                  <a:pt x="6421432" y="2505526"/>
                  <a:pt x="6421634" y="2511266"/>
                  <a:pt x="6421834" y="2517003"/>
                </a:cubicBezTo>
                <a:cubicBezTo>
                  <a:pt x="6430857" y="2516487"/>
                  <a:pt x="6430658" y="2510749"/>
                  <a:pt x="6439685" y="2510232"/>
                </a:cubicBezTo>
                <a:cubicBezTo>
                  <a:pt x="6439585" y="2507364"/>
                  <a:pt x="6439484" y="2504494"/>
                  <a:pt x="6439385" y="2501625"/>
                </a:cubicBezTo>
                <a:cubicBezTo>
                  <a:pt x="6439385" y="2501625"/>
                  <a:pt x="6439285" y="2498756"/>
                  <a:pt x="6439285" y="2498756"/>
                </a:cubicBezTo>
                <a:cubicBezTo>
                  <a:pt x="6439285" y="2498756"/>
                  <a:pt x="6439285" y="2498756"/>
                  <a:pt x="6439185" y="2495888"/>
                </a:cubicBezTo>
                <a:close/>
                <a:moveTo>
                  <a:pt x="1728961" y="2495888"/>
                </a:moveTo>
                <a:cubicBezTo>
                  <a:pt x="1728961" y="2495888"/>
                  <a:pt x="1719934" y="2496404"/>
                  <a:pt x="1719934" y="2496404"/>
                </a:cubicBezTo>
                <a:cubicBezTo>
                  <a:pt x="1719934" y="2496404"/>
                  <a:pt x="1720034" y="2499273"/>
                  <a:pt x="1720034" y="2499273"/>
                </a:cubicBezTo>
                <a:cubicBezTo>
                  <a:pt x="1711209" y="2505526"/>
                  <a:pt x="1711410" y="2511266"/>
                  <a:pt x="1711610" y="2517003"/>
                </a:cubicBezTo>
                <a:cubicBezTo>
                  <a:pt x="1720634" y="2516487"/>
                  <a:pt x="1720434" y="2510749"/>
                  <a:pt x="1729461" y="2510232"/>
                </a:cubicBezTo>
                <a:cubicBezTo>
                  <a:pt x="1729361" y="2507364"/>
                  <a:pt x="1729261" y="2504494"/>
                  <a:pt x="1729161" y="2501625"/>
                </a:cubicBezTo>
                <a:cubicBezTo>
                  <a:pt x="1729161" y="2501625"/>
                  <a:pt x="1729061" y="2498756"/>
                  <a:pt x="1729061" y="2498756"/>
                </a:cubicBezTo>
                <a:cubicBezTo>
                  <a:pt x="1729061" y="2498756"/>
                  <a:pt x="1729061" y="2498756"/>
                  <a:pt x="1728961" y="2495888"/>
                </a:cubicBezTo>
                <a:close/>
                <a:moveTo>
                  <a:pt x="6894360" y="2495007"/>
                </a:moveTo>
                <a:cubicBezTo>
                  <a:pt x="6886837" y="2495438"/>
                  <a:pt x="6886837" y="2495438"/>
                  <a:pt x="6886837" y="2495438"/>
                </a:cubicBezTo>
                <a:cubicBezTo>
                  <a:pt x="6879409" y="2498545"/>
                  <a:pt x="6887024" y="2500793"/>
                  <a:pt x="6887117" y="2503471"/>
                </a:cubicBezTo>
                <a:cubicBezTo>
                  <a:pt x="6894639" y="2503041"/>
                  <a:pt x="6894546" y="2500364"/>
                  <a:pt x="6894360" y="2495007"/>
                </a:cubicBezTo>
                <a:close/>
                <a:moveTo>
                  <a:pt x="2184136" y="2495007"/>
                </a:moveTo>
                <a:cubicBezTo>
                  <a:pt x="2176614" y="2495438"/>
                  <a:pt x="2176614" y="2495438"/>
                  <a:pt x="2176614" y="2495438"/>
                </a:cubicBezTo>
                <a:cubicBezTo>
                  <a:pt x="2169185" y="2498545"/>
                  <a:pt x="2176800" y="2500793"/>
                  <a:pt x="2176894" y="2503471"/>
                </a:cubicBezTo>
                <a:cubicBezTo>
                  <a:pt x="2184415" y="2503041"/>
                  <a:pt x="2184322" y="2500364"/>
                  <a:pt x="2184136" y="2495007"/>
                </a:cubicBezTo>
                <a:close/>
                <a:moveTo>
                  <a:pt x="9390811" y="2494411"/>
                </a:moveTo>
                <a:cubicBezTo>
                  <a:pt x="9381535" y="2493865"/>
                  <a:pt x="9388323" y="2496854"/>
                  <a:pt x="9392338" y="2497738"/>
                </a:cubicBezTo>
                <a:cubicBezTo>
                  <a:pt x="9393677" y="2498031"/>
                  <a:pt x="9394708" y="2498093"/>
                  <a:pt x="9394732" y="2497710"/>
                </a:cubicBezTo>
                <a:cubicBezTo>
                  <a:pt x="9394732" y="2497710"/>
                  <a:pt x="9386689" y="2494169"/>
                  <a:pt x="9390811" y="2494411"/>
                </a:cubicBezTo>
                <a:close/>
                <a:moveTo>
                  <a:pt x="5112918" y="2491829"/>
                </a:moveTo>
                <a:cubicBezTo>
                  <a:pt x="5111002" y="2492615"/>
                  <a:pt x="5111399" y="2494204"/>
                  <a:pt x="5112568" y="2495185"/>
                </a:cubicBezTo>
                <a:cubicBezTo>
                  <a:pt x="5113738" y="2496165"/>
                  <a:pt x="5115681" y="2496538"/>
                  <a:pt x="5116854" y="2494888"/>
                </a:cubicBezTo>
                <a:cubicBezTo>
                  <a:pt x="5115794" y="2490650"/>
                  <a:pt x="5113449" y="2493949"/>
                  <a:pt x="5112918" y="2491829"/>
                </a:cubicBezTo>
                <a:close/>
                <a:moveTo>
                  <a:pt x="402694" y="2491829"/>
                </a:moveTo>
                <a:cubicBezTo>
                  <a:pt x="400777" y="2492615"/>
                  <a:pt x="401174" y="2494204"/>
                  <a:pt x="402344" y="2495185"/>
                </a:cubicBezTo>
                <a:cubicBezTo>
                  <a:pt x="403514" y="2496165"/>
                  <a:pt x="405456" y="2496538"/>
                  <a:pt x="406630" y="2494888"/>
                </a:cubicBezTo>
                <a:cubicBezTo>
                  <a:pt x="405570" y="2490650"/>
                  <a:pt x="403224" y="2493949"/>
                  <a:pt x="402694" y="2491829"/>
                </a:cubicBezTo>
                <a:close/>
                <a:moveTo>
                  <a:pt x="9112171" y="2491342"/>
                </a:moveTo>
                <a:cubicBezTo>
                  <a:pt x="9111658" y="2496651"/>
                  <a:pt x="9111658" y="2496651"/>
                  <a:pt x="9120704" y="2498404"/>
                </a:cubicBezTo>
                <a:cubicBezTo>
                  <a:pt x="9120704" y="2498404"/>
                  <a:pt x="9121216" y="2493097"/>
                  <a:pt x="9121216" y="2493097"/>
                </a:cubicBezTo>
                <a:cubicBezTo>
                  <a:pt x="9112171" y="2491342"/>
                  <a:pt x="9112171" y="2491342"/>
                  <a:pt x="9112171" y="2491342"/>
                </a:cubicBezTo>
                <a:close/>
                <a:moveTo>
                  <a:pt x="4401949" y="2491342"/>
                </a:moveTo>
                <a:cubicBezTo>
                  <a:pt x="4401435" y="2496651"/>
                  <a:pt x="4401435" y="2496651"/>
                  <a:pt x="4410480" y="2498404"/>
                </a:cubicBezTo>
                <a:cubicBezTo>
                  <a:pt x="4410480" y="2498404"/>
                  <a:pt x="4410993" y="2493097"/>
                  <a:pt x="4410993" y="2493097"/>
                </a:cubicBezTo>
                <a:cubicBezTo>
                  <a:pt x="4401949" y="2491342"/>
                  <a:pt x="4401949" y="2491342"/>
                  <a:pt x="4401949" y="2491342"/>
                </a:cubicBezTo>
                <a:close/>
                <a:moveTo>
                  <a:pt x="6827890" y="2490761"/>
                </a:moveTo>
                <a:cubicBezTo>
                  <a:pt x="6827890" y="2490761"/>
                  <a:pt x="6818863" y="2491277"/>
                  <a:pt x="6818863" y="2491277"/>
                </a:cubicBezTo>
                <a:cubicBezTo>
                  <a:pt x="6818863" y="2491277"/>
                  <a:pt x="6818968" y="2494289"/>
                  <a:pt x="6818968" y="2494289"/>
                </a:cubicBezTo>
                <a:cubicBezTo>
                  <a:pt x="6818968" y="2494289"/>
                  <a:pt x="6827995" y="2493773"/>
                  <a:pt x="6827995" y="2493773"/>
                </a:cubicBezTo>
                <a:cubicBezTo>
                  <a:pt x="6827995" y="2493773"/>
                  <a:pt x="6827890" y="2490761"/>
                  <a:pt x="6827890" y="2490761"/>
                </a:cubicBezTo>
                <a:close/>
                <a:moveTo>
                  <a:pt x="2117666" y="2490761"/>
                </a:moveTo>
                <a:cubicBezTo>
                  <a:pt x="2117666" y="2490761"/>
                  <a:pt x="2108639" y="2491277"/>
                  <a:pt x="2108639" y="2491277"/>
                </a:cubicBezTo>
                <a:cubicBezTo>
                  <a:pt x="2108639" y="2491277"/>
                  <a:pt x="2108744" y="2494289"/>
                  <a:pt x="2108744" y="2494289"/>
                </a:cubicBezTo>
                <a:cubicBezTo>
                  <a:pt x="2108744" y="2494289"/>
                  <a:pt x="2117771" y="2493773"/>
                  <a:pt x="2117771" y="2493773"/>
                </a:cubicBezTo>
                <a:cubicBezTo>
                  <a:pt x="2117771" y="2493773"/>
                  <a:pt x="2117666" y="2490761"/>
                  <a:pt x="2117666" y="2490761"/>
                </a:cubicBezTo>
                <a:close/>
                <a:moveTo>
                  <a:pt x="11383324" y="2490294"/>
                </a:moveTo>
                <a:cubicBezTo>
                  <a:pt x="11379491" y="2501703"/>
                  <a:pt x="11378214" y="2505506"/>
                  <a:pt x="11386072" y="2512055"/>
                </a:cubicBezTo>
                <a:cubicBezTo>
                  <a:pt x="11386072" y="2512055"/>
                  <a:pt x="11384794" y="2515859"/>
                  <a:pt x="11375658" y="2513112"/>
                </a:cubicBezTo>
                <a:cubicBezTo>
                  <a:pt x="11383517" y="2519661"/>
                  <a:pt x="11383517" y="2519661"/>
                  <a:pt x="11383517" y="2519661"/>
                </a:cubicBezTo>
                <a:cubicBezTo>
                  <a:pt x="11383517" y="2519661"/>
                  <a:pt x="11384794" y="2515859"/>
                  <a:pt x="11384794" y="2515859"/>
                </a:cubicBezTo>
                <a:cubicBezTo>
                  <a:pt x="11384794" y="2515859"/>
                  <a:pt x="11384794" y="2515859"/>
                  <a:pt x="11386072" y="2512055"/>
                </a:cubicBezTo>
                <a:cubicBezTo>
                  <a:pt x="11387350" y="2508252"/>
                  <a:pt x="11388628" y="2504449"/>
                  <a:pt x="11399043" y="2503393"/>
                </a:cubicBezTo>
                <a:cubicBezTo>
                  <a:pt x="11388628" y="2504449"/>
                  <a:pt x="11392460" y="2493040"/>
                  <a:pt x="11383324" y="2490294"/>
                </a:cubicBezTo>
                <a:close/>
                <a:moveTo>
                  <a:pt x="5143697" y="2490115"/>
                </a:moveTo>
                <a:cubicBezTo>
                  <a:pt x="5145129" y="2492799"/>
                  <a:pt x="5146320" y="2496807"/>
                  <a:pt x="5148168" y="2497174"/>
                </a:cubicBezTo>
                <a:cubicBezTo>
                  <a:pt x="5148783" y="2497297"/>
                  <a:pt x="5149473" y="2497014"/>
                  <a:pt x="5150267" y="2496144"/>
                </a:cubicBezTo>
                <a:cubicBezTo>
                  <a:pt x="5149279" y="2492188"/>
                  <a:pt x="5147373" y="2488608"/>
                  <a:pt x="5143697" y="2490115"/>
                </a:cubicBezTo>
                <a:close/>
                <a:moveTo>
                  <a:pt x="433474" y="2490115"/>
                </a:moveTo>
                <a:cubicBezTo>
                  <a:pt x="434905" y="2492799"/>
                  <a:pt x="436096" y="2496807"/>
                  <a:pt x="437944" y="2497174"/>
                </a:cubicBezTo>
                <a:cubicBezTo>
                  <a:pt x="438559" y="2497297"/>
                  <a:pt x="439249" y="2497014"/>
                  <a:pt x="440043" y="2496144"/>
                </a:cubicBezTo>
                <a:cubicBezTo>
                  <a:pt x="439055" y="2492188"/>
                  <a:pt x="437148" y="2488608"/>
                  <a:pt x="433474" y="2490115"/>
                </a:cubicBezTo>
                <a:close/>
                <a:moveTo>
                  <a:pt x="6870009" y="2488351"/>
                </a:moveTo>
                <a:cubicBezTo>
                  <a:pt x="6860983" y="2488867"/>
                  <a:pt x="6861080" y="2491630"/>
                  <a:pt x="6861176" y="2494390"/>
                </a:cubicBezTo>
                <a:cubicBezTo>
                  <a:pt x="6861224" y="2495771"/>
                  <a:pt x="6861272" y="2497152"/>
                  <a:pt x="6862424" y="2497778"/>
                </a:cubicBezTo>
                <a:cubicBezTo>
                  <a:pt x="6863577" y="2498403"/>
                  <a:pt x="6865834" y="2498275"/>
                  <a:pt x="6870298" y="2496636"/>
                </a:cubicBezTo>
                <a:cubicBezTo>
                  <a:pt x="6870203" y="2493874"/>
                  <a:pt x="6870106" y="2491112"/>
                  <a:pt x="6870009" y="2488351"/>
                </a:cubicBezTo>
                <a:close/>
                <a:moveTo>
                  <a:pt x="2159786" y="2488351"/>
                </a:moveTo>
                <a:cubicBezTo>
                  <a:pt x="2150759" y="2488867"/>
                  <a:pt x="2150856" y="2491630"/>
                  <a:pt x="2150953" y="2494390"/>
                </a:cubicBezTo>
                <a:cubicBezTo>
                  <a:pt x="2151000" y="2495771"/>
                  <a:pt x="2151048" y="2497152"/>
                  <a:pt x="2152200" y="2497778"/>
                </a:cubicBezTo>
                <a:cubicBezTo>
                  <a:pt x="2153354" y="2498403"/>
                  <a:pt x="2155610" y="2498275"/>
                  <a:pt x="2160075" y="2496636"/>
                </a:cubicBezTo>
                <a:cubicBezTo>
                  <a:pt x="2159979" y="2493874"/>
                  <a:pt x="2159882" y="2491112"/>
                  <a:pt x="2159786" y="2488351"/>
                </a:cubicBezTo>
                <a:close/>
                <a:moveTo>
                  <a:pt x="6561005" y="2488166"/>
                </a:moveTo>
                <a:cubicBezTo>
                  <a:pt x="6558722" y="2487542"/>
                  <a:pt x="6556465" y="2487671"/>
                  <a:pt x="6556517" y="2489178"/>
                </a:cubicBezTo>
                <a:cubicBezTo>
                  <a:pt x="6552057" y="2490941"/>
                  <a:pt x="6552083" y="2491694"/>
                  <a:pt x="6554354" y="2491943"/>
                </a:cubicBezTo>
                <a:cubicBezTo>
                  <a:pt x="6556624" y="2492190"/>
                  <a:pt x="6561136" y="2491933"/>
                  <a:pt x="6565649" y="2491674"/>
                </a:cubicBezTo>
                <a:cubicBezTo>
                  <a:pt x="6565597" y="2490167"/>
                  <a:pt x="6563288" y="2488790"/>
                  <a:pt x="6561005" y="2488166"/>
                </a:cubicBezTo>
                <a:close/>
                <a:moveTo>
                  <a:pt x="1850781" y="2488166"/>
                </a:moveTo>
                <a:cubicBezTo>
                  <a:pt x="1848498" y="2487542"/>
                  <a:pt x="1846241" y="2487671"/>
                  <a:pt x="1846293" y="2489178"/>
                </a:cubicBezTo>
                <a:cubicBezTo>
                  <a:pt x="1841833" y="2490941"/>
                  <a:pt x="1841859" y="2491694"/>
                  <a:pt x="1844130" y="2491943"/>
                </a:cubicBezTo>
                <a:cubicBezTo>
                  <a:pt x="1846400" y="2492190"/>
                  <a:pt x="1850913" y="2491933"/>
                  <a:pt x="1855425" y="2491674"/>
                </a:cubicBezTo>
                <a:cubicBezTo>
                  <a:pt x="1855373" y="2490167"/>
                  <a:pt x="1853064" y="2488790"/>
                  <a:pt x="1850781" y="2488166"/>
                </a:cubicBezTo>
                <a:close/>
                <a:moveTo>
                  <a:pt x="8915925" y="2487532"/>
                </a:moveTo>
                <a:cubicBezTo>
                  <a:pt x="8915925" y="2487532"/>
                  <a:pt x="8915411" y="2492841"/>
                  <a:pt x="8915411" y="2492841"/>
                </a:cubicBezTo>
                <a:cubicBezTo>
                  <a:pt x="8916790" y="2494462"/>
                  <a:pt x="8917889" y="2495012"/>
                  <a:pt x="8918761" y="2494928"/>
                </a:cubicBezTo>
                <a:cubicBezTo>
                  <a:pt x="8919633" y="2494843"/>
                  <a:pt x="8920279" y="2494123"/>
                  <a:pt x="8920753" y="2493202"/>
                </a:cubicBezTo>
                <a:cubicBezTo>
                  <a:pt x="8921699" y="2491357"/>
                  <a:pt x="8921956" y="2488701"/>
                  <a:pt x="8921956" y="2488701"/>
                </a:cubicBezTo>
                <a:cubicBezTo>
                  <a:pt x="8921956" y="2488701"/>
                  <a:pt x="8921956" y="2488701"/>
                  <a:pt x="8915925" y="2487532"/>
                </a:cubicBezTo>
                <a:close/>
                <a:moveTo>
                  <a:pt x="4205702" y="2487532"/>
                </a:moveTo>
                <a:cubicBezTo>
                  <a:pt x="4205702" y="2487532"/>
                  <a:pt x="4205187" y="2492841"/>
                  <a:pt x="4205187" y="2492841"/>
                </a:cubicBezTo>
                <a:cubicBezTo>
                  <a:pt x="4206569" y="2494462"/>
                  <a:pt x="4207666" y="2495012"/>
                  <a:pt x="4208538" y="2494928"/>
                </a:cubicBezTo>
                <a:cubicBezTo>
                  <a:pt x="4209410" y="2494843"/>
                  <a:pt x="4210056" y="2494123"/>
                  <a:pt x="4210531" y="2493202"/>
                </a:cubicBezTo>
                <a:cubicBezTo>
                  <a:pt x="4211477" y="2491357"/>
                  <a:pt x="4211733" y="2488701"/>
                  <a:pt x="4211733" y="2488701"/>
                </a:cubicBezTo>
                <a:cubicBezTo>
                  <a:pt x="4211733" y="2488701"/>
                  <a:pt x="4211733" y="2488701"/>
                  <a:pt x="4205702" y="2487532"/>
                </a:cubicBezTo>
                <a:close/>
                <a:moveTo>
                  <a:pt x="6860773" y="2482842"/>
                </a:moveTo>
                <a:cubicBezTo>
                  <a:pt x="6856313" y="2484608"/>
                  <a:pt x="6856339" y="2485361"/>
                  <a:pt x="6858609" y="2485608"/>
                </a:cubicBezTo>
                <a:cubicBezTo>
                  <a:pt x="6860879" y="2485855"/>
                  <a:pt x="6865392" y="2485597"/>
                  <a:pt x="6869905" y="2485339"/>
                </a:cubicBezTo>
                <a:cubicBezTo>
                  <a:pt x="6869905" y="2485339"/>
                  <a:pt x="6860773" y="2482842"/>
                  <a:pt x="6860773" y="2482842"/>
                </a:cubicBezTo>
                <a:close/>
                <a:moveTo>
                  <a:pt x="2150549" y="2482842"/>
                </a:moveTo>
                <a:cubicBezTo>
                  <a:pt x="2146090" y="2484608"/>
                  <a:pt x="2146115" y="2485361"/>
                  <a:pt x="2148385" y="2485608"/>
                </a:cubicBezTo>
                <a:cubicBezTo>
                  <a:pt x="2150656" y="2485855"/>
                  <a:pt x="2155168" y="2485597"/>
                  <a:pt x="2159681" y="2485339"/>
                </a:cubicBezTo>
                <a:cubicBezTo>
                  <a:pt x="2159681" y="2485339"/>
                  <a:pt x="2150549" y="2482842"/>
                  <a:pt x="2150549" y="2482842"/>
                </a:cubicBezTo>
                <a:close/>
                <a:moveTo>
                  <a:pt x="5645729" y="2482119"/>
                </a:moveTo>
                <a:cubicBezTo>
                  <a:pt x="5644787" y="2482505"/>
                  <a:pt x="5644318" y="2484773"/>
                  <a:pt x="5644318" y="2484773"/>
                </a:cubicBezTo>
                <a:cubicBezTo>
                  <a:pt x="5644318" y="2484773"/>
                  <a:pt x="5644318" y="2484773"/>
                  <a:pt x="5646200" y="2492308"/>
                </a:cubicBezTo>
                <a:cubicBezTo>
                  <a:pt x="5646200" y="2492308"/>
                  <a:pt x="5647612" y="2493806"/>
                  <a:pt x="5648554" y="2493419"/>
                </a:cubicBezTo>
                <a:cubicBezTo>
                  <a:pt x="5649496" y="2493033"/>
                  <a:pt x="5649025" y="2491150"/>
                  <a:pt x="5649025" y="2491150"/>
                </a:cubicBezTo>
                <a:cubicBezTo>
                  <a:pt x="5649025" y="2491150"/>
                  <a:pt x="5649025" y="2491150"/>
                  <a:pt x="5647143" y="2483615"/>
                </a:cubicBezTo>
                <a:cubicBezTo>
                  <a:pt x="5647143" y="2483615"/>
                  <a:pt x="5646672" y="2481732"/>
                  <a:pt x="5645729" y="2482119"/>
                </a:cubicBezTo>
                <a:close/>
                <a:moveTo>
                  <a:pt x="935505" y="2482119"/>
                </a:moveTo>
                <a:cubicBezTo>
                  <a:pt x="934563" y="2482505"/>
                  <a:pt x="934092" y="2484773"/>
                  <a:pt x="934092" y="2484773"/>
                </a:cubicBezTo>
                <a:cubicBezTo>
                  <a:pt x="934092" y="2484773"/>
                  <a:pt x="934092" y="2484773"/>
                  <a:pt x="935976" y="2492308"/>
                </a:cubicBezTo>
                <a:cubicBezTo>
                  <a:pt x="935976" y="2492308"/>
                  <a:pt x="937387" y="2493806"/>
                  <a:pt x="938330" y="2493419"/>
                </a:cubicBezTo>
                <a:cubicBezTo>
                  <a:pt x="939271" y="2493033"/>
                  <a:pt x="938801" y="2491150"/>
                  <a:pt x="938801" y="2491150"/>
                </a:cubicBezTo>
                <a:cubicBezTo>
                  <a:pt x="938801" y="2491150"/>
                  <a:pt x="938801" y="2491150"/>
                  <a:pt x="936918" y="2483615"/>
                </a:cubicBezTo>
                <a:cubicBezTo>
                  <a:pt x="936918" y="2483615"/>
                  <a:pt x="936447" y="2481732"/>
                  <a:pt x="935505" y="2482119"/>
                </a:cubicBezTo>
                <a:close/>
                <a:moveTo>
                  <a:pt x="6827503" y="2479714"/>
                </a:moveTo>
                <a:cubicBezTo>
                  <a:pt x="6809451" y="2480747"/>
                  <a:pt x="6818651" y="2485252"/>
                  <a:pt x="6827677" y="2484736"/>
                </a:cubicBezTo>
                <a:cubicBezTo>
                  <a:pt x="6832148" y="2483222"/>
                  <a:pt x="6832126" y="2482594"/>
                  <a:pt x="6830974" y="2482031"/>
                </a:cubicBezTo>
                <a:cubicBezTo>
                  <a:pt x="6829825" y="2481469"/>
                  <a:pt x="6827546" y="2480969"/>
                  <a:pt x="6827503" y="2479714"/>
                </a:cubicBezTo>
                <a:close/>
                <a:moveTo>
                  <a:pt x="2117279" y="2479714"/>
                </a:moveTo>
                <a:cubicBezTo>
                  <a:pt x="2099227" y="2480747"/>
                  <a:pt x="2108427" y="2485252"/>
                  <a:pt x="2117454" y="2484736"/>
                </a:cubicBezTo>
                <a:cubicBezTo>
                  <a:pt x="2121924" y="2483222"/>
                  <a:pt x="2121902" y="2482594"/>
                  <a:pt x="2120750" y="2482031"/>
                </a:cubicBezTo>
                <a:cubicBezTo>
                  <a:pt x="2119601" y="2481469"/>
                  <a:pt x="2117323" y="2480969"/>
                  <a:pt x="2117279" y="2479714"/>
                </a:cubicBezTo>
                <a:close/>
                <a:moveTo>
                  <a:pt x="5651124" y="2477728"/>
                </a:moveTo>
                <a:cubicBezTo>
                  <a:pt x="5650663" y="2475891"/>
                  <a:pt x="5653442" y="2482851"/>
                  <a:pt x="5653442" y="2482851"/>
                </a:cubicBezTo>
                <a:cubicBezTo>
                  <a:pt x="5654384" y="2482464"/>
                  <a:pt x="5654281" y="2479976"/>
                  <a:pt x="5653703" y="2478188"/>
                </a:cubicBezTo>
                <a:cubicBezTo>
                  <a:pt x="5653126" y="2476400"/>
                  <a:pt x="5652076" y="2475312"/>
                  <a:pt x="5651124" y="2477728"/>
                </a:cubicBezTo>
                <a:close/>
                <a:moveTo>
                  <a:pt x="940898" y="2477728"/>
                </a:moveTo>
                <a:cubicBezTo>
                  <a:pt x="940439" y="2475891"/>
                  <a:pt x="943217" y="2482851"/>
                  <a:pt x="943217" y="2482851"/>
                </a:cubicBezTo>
                <a:cubicBezTo>
                  <a:pt x="944159" y="2482464"/>
                  <a:pt x="944056" y="2479976"/>
                  <a:pt x="943479" y="2478188"/>
                </a:cubicBezTo>
                <a:cubicBezTo>
                  <a:pt x="942902" y="2476400"/>
                  <a:pt x="941852" y="2475312"/>
                  <a:pt x="940898" y="2477728"/>
                </a:cubicBezTo>
                <a:close/>
                <a:moveTo>
                  <a:pt x="6447544" y="2476293"/>
                </a:moveTo>
                <a:cubicBezTo>
                  <a:pt x="6447649" y="2479305"/>
                  <a:pt x="6447649" y="2479305"/>
                  <a:pt x="6447649" y="2479305"/>
                </a:cubicBezTo>
                <a:cubicBezTo>
                  <a:pt x="6447649" y="2479305"/>
                  <a:pt x="6447649" y="2479305"/>
                  <a:pt x="6453666" y="2478961"/>
                </a:cubicBezTo>
                <a:cubicBezTo>
                  <a:pt x="6453561" y="2475948"/>
                  <a:pt x="6447544" y="2476293"/>
                  <a:pt x="6447544" y="2476293"/>
                </a:cubicBezTo>
                <a:close/>
                <a:moveTo>
                  <a:pt x="1737321" y="2476293"/>
                </a:moveTo>
                <a:cubicBezTo>
                  <a:pt x="1737425" y="2479305"/>
                  <a:pt x="1737425" y="2479305"/>
                  <a:pt x="1737425" y="2479305"/>
                </a:cubicBezTo>
                <a:cubicBezTo>
                  <a:pt x="1737425" y="2479305"/>
                  <a:pt x="1737425" y="2479305"/>
                  <a:pt x="1743442" y="2478961"/>
                </a:cubicBezTo>
                <a:cubicBezTo>
                  <a:pt x="1743337" y="2475948"/>
                  <a:pt x="1737321" y="2476293"/>
                  <a:pt x="1737321" y="2476293"/>
                </a:cubicBezTo>
                <a:close/>
                <a:moveTo>
                  <a:pt x="6479028" y="2471474"/>
                </a:moveTo>
                <a:cubicBezTo>
                  <a:pt x="6470598" y="2474687"/>
                  <a:pt x="6462359" y="2483351"/>
                  <a:pt x="6454024" y="2489290"/>
                </a:cubicBezTo>
                <a:cubicBezTo>
                  <a:pt x="6454071" y="2490652"/>
                  <a:pt x="6456227" y="2491213"/>
                  <a:pt x="6459423" y="2491029"/>
                </a:cubicBezTo>
                <a:cubicBezTo>
                  <a:pt x="6462621" y="2490846"/>
                  <a:pt x="6466859" y="2489922"/>
                  <a:pt x="6471074" y="2488315"/>
                </a:cubicBezTo>
                <a:cubicBezTo>
                  <a:pt x="6477323" y="2483860"/>
                  <a:pt x="6493112" y="2477325"/>
                  <a:pt x="6489785" y="2473803"/>
                </a:cubicBezTo>
                <a:cubicBezTo>
                  <a:pt x="6488677" y="2472628"/>
                  <a:pt x="6485443" y="2471789"/>
                  <a:pt x="6479028" y="2471474"/>
                </a:cubicBezTo>
                <a:close/>
                <a:moveTo>
                  <a:pt x="1768804" y="2471474"/>
                </a:moveTo>
                <a:cubicBezTo>
                  <a:pt x="1760374" y="2474687"/>
                  <a:pt x="1752135" y="2483351"/>
                  <a:pt x="1743800" y="2489290"/>
                </a:cubicBezTo>
                <a:cubicBezTo>
                  <a:pt x="1743847" y="2490652"/>
                  <a:pt x="1746004" y="2491213"/>
                  <a:pt x="1749200" y="2491029"/>
                </a:cubicBezTo>
                <a:cubicBezTo>
                  <a:pt x="1752398" y="2490846"/>
                  <a:pt x="1756635" y="2489922"/>
                  <a:pt x="1760850" y="2488315"/>
                </a:cubicBezTo>
                <a:cubicBezTo>
                  <a:pt x="1767100" y="2483860"/>
                  <a:pt x="1782888" y="2477325"/>
                  <a:pt x="1779561" y="2473803"/>
                </a:cubicBezTo>
                <a:cubicBezTo>
                  <a:pt x="1778453" y="2472628"/>
                  <a:pt x="1775220" y="2471789"/>
                  <a:pt x="1768804" y="2471474"/>
                </a:cubicBezTo>
                <a:close/>
                <a:moveTo>
                  <a:pt x="11355973" y="2469895"/>
                </a:moveTo>
                <a:cubicBezTo>
                  <a:pt x="11345536" y="2471020"/>
                  <a:pt x="11352069" y="2481510"/>
                  <a:pt x="11349467" y="2489255"/>
                </a:cubicBezTo>
                <a:lnTo>
                  <a:pt x="11347642" y="2488705"/>
                </a:lnTo>
                <a:cubicBezTo>
                  <a:pt x="11345088" y="2496311"/>
                  <a:pt x="11345088" y="2496311"/>
                  <a:pt x="11342532" y="2503916"/>
                </a:cubicBezTo>
                <a:cubicBezTo>
                  <a:pt x="11345273" y="2504740"/>
                  <a:pt x="11347488" y="2504883"/>
                  <a:pt x="11349310" y="2504514"/>
                </a:cubicBezTo>
                <a:cubicBezTo>
                  <a:pt x="11354773" y="2503410"/>
                  <a:pt x="11356690" y="2497704"/>
                  <a:pt x="11358605" y="2492001"/>
                </a:cubicBezTo>
                <a:lnTo>
                  <a:pt x="11349467" y="2489255"/>
                </a:lnTo>
                <a:cubicBezTo>
                  <a:pt x="11354688" y="2488691"/>
                  <a:pt x="11355664" y="2485788"/>
                  <a:pt x="11355659" y="2482056"/>
                </a:cubicBezTo>
                <a:cubicBezTo>
                  <a:pt x="11355654" y="2478324"/>
                  <a:pt x="11354672" y="2473766"/>
                  <a:pt x="11355973" y="2469895"/>
                </a:cubicBezTo>
                <a:close/>
                <a:moveTo>
                  <a:pt x="10432577" y="2469469"/>
                </a:moveTo>
                <a:cubicBezTo>
                  <a:pt x="10431183" y="2473617"/>
                  <a:pt x="10429789" y="2477766"/>
                  <a:pt x="10440754" y="2481062"/>
                </a:cubicBezTo>
                <a:cubicBezTo>
                  <a:pt x="10442148" y="2476912"/>
                  <a:pt x="10442148" y="2476912"/>
                  <a:pt x="10443541" y="2472764"/>
                </a:cubicBezTo>
                <a:cubicBezTo>
                  <a:pt x="10443541" y="2472764"/>
                  <a:pt x="10432577" y="2469469"/>
                  <a:pt x="10432577" y="2469469"/>
                </a:cubicBezTo>
                <a:close/>
                <a:moveTo>
                  <a:pt x="6851081" y="2464280"/>
                </a:moveTo>
                <a:cubicBezTo>
                  <a:pt x="6846569" y="2464538"/>
                  <a:pt x="6846612" y="2465793"/>
                  <a:pt x="6848902" y="2466606"/>
                </a:cubicBezTo>
                <a:cubicBezTo>
                  <a:pt x="6851191" y="2467418"/>
                  <a:pt x="6855726" y="2467788"/>
                  <a:pt x="6860195" y="2466275"/>
                </a:cubicBezTo>
                <a:cubicBezTo>
                  <a:pt x="6860108" y="2463763"/>
                  <a:pt x="6851081" y="2464280"/>
                  <a:pt x="6851081" y="2464280"/>
                </a:cubicBezTo>
                <a:close/>
                <a:moveTo>
                  <a:pt x="2140857" y="2464280"/>
                </a:moveTo>
                <a:cubicBezTo>
                  <a:pt x="2136345" y="2464538"/>
                  <a:pt x="2136389" y="2465793"/>
                  <a:pt x="2138678" y="2466606"/>
                </a:cubicBezTo>
                <a:cubicBezTo>
                  <a:pt x="2140967" y="2467418"/>
                  <a:pt x="2145502" y="2467788"/>
                  <a:pt x="2149971" y="2466275"/>
                </a:cubicBezTo>
                <a:cubicBezTo>
                  <a:pt x="2149884" y="2463763"/>
                  <a:pt x="2140857" y="2464280"/>
                  <a:pt x="2140857" y="2464280"/>
                </a:cubicBezTo>
                <a:close/>
                <a:moveTo>
                  <a:pt x="6817883" y="2463161"/>
                </a:moveTo>
                <a:cubicBezTo>
                  <a:pt x="6813370" y="2463420"/>
                  <a:pt x="6813422" y="2464925"/>
                  <a:pt x="6815718" y="2465925"/>
                </a:cubicBezTo>
                <a:cubicBezTo>
                  <a:pt x="6816867" y="2466425"/>
                  <a:pt x="6818575" y="2466800"/>
                  <a:pt x="6820555" y="2466828"/>
                </a:cubicBezTo>
                <a:cubicBezTo>
                  <a:pt x="6822534" y="2466857"/>
                  <a:pt x="6824784" y="2466539"/>
                  <a:pt x="6827014" y="2465657"/>
                </a:cubicBezTo>
                <a:cubicBezTo>
                  <a:pt x="6827014" y="2465657"/>
                  <a:pt x="6817883" y="2463161"/>
                  <a:pt x="6817883" y="2463161"/>
                </a:cubicBezTo>
                <a:close/>
                <a:moveTo>
                  <a:pt x="2107659" y="2463161"/>
                </a:moveTo>
                <a:cubicBezTo>
                  <a:pt x="2103146" y="2463420"/>
                  <a:pt x="2103198" y="2464925"/>
                  <a:pt x="2105495" y="2465925"/>
                </a:cubicBezTo>
                <a:cubicBezTo>
                  <a:pt x="2106643" y="2466425"/>
                  <a:pt x="2108351" y="2466800"/>
                  <a:pt x="2110331" y="2466828"/>
                </a:cubicBezTo>
                <a:cubicBezTo>
                  <a:pt x="2112310" y="2466857"/>
                  <a:pt x="2114561" y="2466539"/>
                  <a:pt x="2116790" y="2465657"/>
                </a:cubicBezTo>
                <a:cubicBezTo>
                  <a:pt x="2116790" y="2465657"/>
                  <a:pt x="2107659" y="2463161"/>
                  <a:pt x="2107659" y="2463161"/>
                </a:cubicBezTo>
                <a:close/>
                <a:moveTo>
                  <a:pt x="8157471" y="2463133"/>
                </a:moveTo>
                <a:lnTo>
                  <a:pt x="8161195" y="2463492"/>
                </a:lnTo>
                <a:cubicBezTo>
                  <a:pt x="8165105" y="2467155"/>
                  <a:pt x="8167246" y="2467691"/>
                  <a:pt x="8169576" y="2466929"/>
                </a:cubicBezTo>
                <a:lnTo>
                  <a:pt x="8176935" y="2463565"/>
                </a:lnTo>
                <a:lnTo>
                  <a:pt x="8176816" y="2463729"/>
                </a:lnTo>
                <a:cubicBezTo>
                  <a:pt x="8174399" y="2465202"/>
                  <a:pt x="8171689" y="2466138"/>
                  <a:pt x="8169561" y="2468153"/>
                </a:cubicBezTo>
                <a:cubicBezTo>
                  <a:pt x="8189345" y="2471103"/>
                  <a:pt x="8165863" y="2491143"/>
                  <a:pt x="8179199" y="2498027"/>
                </a:cubicBezTo>
                <a:cubicBezTo>
                  <a:pt x="8179199" y="2498027"/>
                  <a:pt x="8179199" y="2498027"/>
                  <a:pt x="8177007" y="2497933"/>
                </a:cubicBezTo>
                <a:cubicBezTo>
                  <a:pt x="8177007" y="2497933"/>
                  <a:pt x="8177007" y="2497933"/>
                  <a:pt x="8174816" y="2497840"/>
                </a:cubicBezTo>
                <a:lnTo>
                  <a:pt x="8168907" y="2492984"/>
                </a:lnTo>
                <a:lnTo>
                  <a:pt x="8168268" y="2476010"/>
                </a:lnTo>
                <a:lnTo>
                  <a:pt x="8162259" y="2476066"/>
                </a:lnTo>
                <a:lnTo>
                  <a:pt x="8161805" y="2474200"/>
                </a:lnTo>
                <a:cubicBezTo>
                  <a:pt x="8160760" y="2471196"/>
                  <a:pt x="8159168" y="2468234"/>
                  <a:pt x="8156350" y="2465482"/>
                </a:cubicBezTo>
                <a:close/>
                <a:moveTo>
                  <a:pt x="3447248" y="2463133"/>
                </a:moveTo>
                <a:lnTo>
                  <a:pt x="3450971" y="2463492"/>
                </a:lnTo>
                <a:cubicBezTo>
                  <a:pt x="3454881" y="2467155"/>
                  <a:pt x="3457023" y="2467691"/>
                  <a:pt x="3459353" y="2466929"/>
                </a:cubicBezTo>
                <a:lnTo>
                  <a:pt x="3466711" y="2463565"/>
                </a:lnTo>
                <a:lnTo>
                  <a:pt x="3466593" y="2463729"/>
                </a:lnTo>
                <a:cubicBezTo>
                  <a:pt x="3464175" y="2465202"/>
                  <a:pt x="3461465" y="2466138"/>
                  <a:pt x="3459337" y="2468153"/>
                </a:cubicBezTo>
                <a:cubicBezTo>
                  <a:pt x="3479121" y="2471103"/>
                  <a:pt x="3455639" y="2491143"/>
                  <a:pt x="3468975" y="2498027"/>
                </a:cubicBezTo>
                <a:cubicBezTo>
                  <a:pt x="3468975" y="2498027"/>
                  <a:pt x="3468975" y="2498027"/>
                  <a:pt x="3466784" y="2497933"/>
                </a:cubicBezTo>
                <a:cubicBezTo>
                  <a:pt x="3466784" y="2497933"/>
                  <a:pt x="3466784" y="2497933"/>
                  <a:pt x="3464592" y="2497840"/>
                </a:cubicBezTo>
                <a:lnTo>
                  <a:pt x="3458684" y="2492984"/>
                </a:lnTo>
                <a:lnTo>
                  <a:pt x="3458045" y="2476010"/>
                </a:lnTo>
                <a:lnTo>
                  <a:pt x="3452036" y="2476066"/>
                </a:lnTo>
                <a:lnTo>
                  <a:pt x="3451582" y="2474200"/>
                </a:lnTo>
                <a:cubicBezTo>
                  <a:pt x="3450536" y="2471196"/>
                  <a:pt x="3448944" y="2468234"/>
                  <a:pt x="3446126" y="2465482"/>
                </a:cubicBezTo>
                <a:close/>
                <a:moveTo>
                  <a:pt x="5133351" y="2462430"/>
                </a:moveTo>
                <a:cubicBezTo>
                  <a:pt x="5132233" y="2464494"/>
                  <a:pt x="5133060" y="2465762"/>
                  <a:pt x="5134116" y="2466257"/>
                </a:cubicBezTo>
                <a:cubicBezTo>
                  <a:pt x="5135174" y="2466752"/>
                  <a:pt x="5136458" y="2466476"/>
                  <a:pt x="5136254" y="2465456"/>
                </a:cubicBezTo>
                <a:cubicBezTo>
                  <a:pt x="5136118" y="2464775"/>
                  <a:pt x="5135320" y="2463763"/>
                  <a:pt x="5133351" y="2462430"/>
                </a:cubicBezTo>
                <a:close/>
                <a:moveTo>
                  <a:pt x="423127" y="2462430"/>
                </a:moveTo>
                <a:cubicBezTo>
                  <a:pt x="422009" y="2464494"/>
                  <a:pt x="422835" y="2465762"/>
                  <a:pt x="423892" y="2466257"/>
                </a:cubicBezTo>
                <a:cubicBezTo>
                  <a:pt x="424949" y="2466752"/>
                  <a:pt x="426234" y="2466476"/>
                  <a:pt x="426030" y="2465456"/>
                </a:cubicBezTo>
                <a:cubicBezTo>
                  <a:pt x="425894" y="2464775"/>
                  <a:pt x="425096" y="2463763"/>
                  <a:pt x="423127" y="2462430"/>
                </a:cubicBezTo>
                <a:close/>
                <a:moveTo>
                  <a:pt x="6556326" y="2462021"/>
                </a:moveTo>
                <a:cubicBezTo>
                  <a:pt x="6547863" y="2467940"/>
                  <a:pt x="6547863" y="2467940"/>
                  <a:pt x="6547958" y="2470650"/>
                </a:cubicBezTo>
                <a:cubicBezTo>
                  <a:pt x="6547958" y="2470650"/>
                  <a:pt x="6547863" y="2467940"/>
                  <a:pt x="6539214" y="2468434"/>
                </a:cubicBezTo>
                <a:cubicBezTo>
                  <a:pt x="6530564" y="2468929"/>
                  <a:pt x="6530659" y="2471640"/>
                  <a:pt x="6522010" y="2472134"/>
                </a:cubicBezTo>
                <a:cubicBezTo>
                  <a:pt x="6522104" y="2474846"/>
                  <a:pt x="6522198" y="2477556"/>
                  <a:pt x="6522198" y="2477556"/>
                </a:cubicBezTo>
                <a:cubicBezTo>
                  <a:pt x="6522293" y="2480268"/>
                  <a:pt x="6513643" y="2480763"/>
                  <a:pt x="6513643" y="2480763"/>
                </a:cubicBezTo>
                <a:cubicBezTo>
                  <a:pt x="6522293" y="2480268"/>
                  <a:pt x="6522576" y="2488402"/>
                  <a:pt x="6505278" y="2489392"/>
                </a:cubicBezTo>
                <a:cubicBezTo>
                  <a:pt x="6505278" y="2489392"/>
                  <a:pt x="6514021" y="2491607"/>
                  <a:pt x="6514021" y="2491607"/>
                </a:cubicBezTo>
                <a:cubicBezTo>
                  <a:pt x="6514021" y="2491607"/>
                  <a:pt x="6522671" y="2491112"/>
                  <a:pt x="6522671" y="2491112"/>
                </a:cubicBezTo>
                <a:cubicBezTo>
                  <a:pt x="6522576" y="2488402"/>
                  <a:pt x="6522576" y="2488402"/>
                  <a:pt x="6522576" y="2488402"/>
                </a:cubicBezTo>
                <a:cubicBezTo>
                  <a:pt x="6539876" y="2487412"/>
                  <a:pt x="6548431" y="2484206"/>
                  <a:pt x="6565732" y="2483216"/>
                </a:cubicBezTo>
                <a:cubicBezTo>
                  <a:pt x="6556799" y="2475577"/>
                  <a:pt x="6573814" y="2466454"/>
                  <a:pt x="6556326" y="2462021"/>
                </a:cubicBezTo>
                <a:close/>
                <a:moveTo>
                  <a:pt x="1846102" y="2462021"/>
                </a:moveTo>
                <a:cubicBezTo>
                  <a:pt x="1837640" y="2467940"/>
                  <a:pt x="1837640" y="2467940"/>
                  <a:pt x="1837734" y="2470650"/>
                </a:cubicBezTo>
                <a:cubicBezTo>
                  <a:pt x="1837734" y="2470650"/>
                  <a:pt x="1837640" y="2467940"/>
                  <a:pt x="1828990" y="2468434"/>
                </a:cubicBezTo>
                <a:cubicBezTo>
                  <a:pt x="1820340" y="2468929"/>
                  <a:pt x="1820435" y="2471640"/>
                  <a:pt x="1811786" y="2472134"/>
                </a:cubicBezTo>
                <a:cubicBezTo>
                  <a:pt x="1811880" y="2474846"/>
                  <a:pt x="1811975" y="2477556"/>
                  <a:pt x="1811975" y="2477556"/>
                </a:cubicBezTo>
                <a:cubicBezTo>
                  <a:pt x="1812069" y="2480268"/>
                  <a:pt x="1803420" y="2480763"/>
                  <a:pt x="1803420" y="2480763"/>
                </a:cubicBezTo>
                <a:cubicBezTo>
                  <a:pt x="1812069" y="2480268"/>
                  <a:pt x="1812352" y="2488402"/>
                  <a:pt x="1795054" y="2489392"/>
                </a:cubicBezTo>
                <a:cubicBezTo>
                  <a:pt x="1795054" y="2489392"/>
                  <a:pt x="1803797" y="2491607"/>
                  <a:pt x="1803797" y="2491607"/>
                </a:cubicBezTo>
                <a:cubicBezTo>
                  <a:pt x="1803797" y="2491607"/>
                  <a:pt x="1812447" y="2491112"/>
                  <a:pt x="1812447" y="2491112"/>
                </a:cubicBezTo>
                <a:cubicBezTo>
                  <a:pt x="1812352" y="2488402"/>
                  <a:pt x="1812352" y="2488402"/>
                  <a:pt x="1812352" y="2488402"/>
                </a:cubicBezTo>
                <a:cubicBezTo>
                  <a:pt x="1829652" y="2487412"/>
                  <a:pt x="1838207" y="2484206"/>
                  <a:pt x="1855508" y="2483216"/>
                </a:cubicBezTo>
                <a:cubicBezTo>
                  <a:pt x="1846575" y="2475577"/>
                  <a:pt x="1863591" y="2466454"/>
                  <a:pt x="1846102" y="2462021"/>
                </a:cubicBezTo>
                <a:close/>
                <a:moveTo>
                  <a:pt x="6377679" y="2461172"/>
                </a:moveTo>
                <a:cubicBezTo>
                  <a:pt x="6377749" y="2463180"/>
                  <a:pt x="6377749" y="2463180"/>
                  <a:pt x="6377749" y="2463180"/>
                </a:cubicBezTo>
                <a:cubicBezTo>
                  <a:pt x="6377749" y="2463180"/>
                  <a:pt x="6377749" y="2463180"/>
                  <a:pt x="6386777" y="2462664"/>
                </a:cubicBezTo>
                <a:cubicBezTo>
                  <a:pt x="6386707" y="2460656"/>
                  <a:pt x="6377679" y="2461172"/>
                  <a:pt x="6377679" y="2461172"/>
                </a:cubicBezTo>
                <a:close/>
                <a:moveTo>
                  <a:pt x="1667455" y="2461172"/>
                </a:moveTo>
                <a:cubicBezTo>
                  <a:pt x="1667525" y="2463180"/>
                  <a:pt x="1667525" y="2463180"/>
                  <a:pt x="1667525" y="2463180"/>
                </a:cubicBezTo>
                <a:cubicBezTo>
                  <a:pt x="1667525" y="2463180"/>
                  <a:pt x="1667525" y="2463180"/>
                  <a:pt x="1676553" y="2462664"/>
                </a:cubicBezTo>
                <a:cubicBezTo>
                  <a:pt x="1676483" y="2460656"/>
                  <a:pt x="1667455" y="2461172"/>
                  <a:pt x="1667455" y="2461172"/>
                </a:cubicBezTo>
                <a:close/>
                <a:moveTo>
                  <a:pt x="6471123" y="2460858"/>
                </a:moveTo>
                <a:cubicBezTo>
                  <a:pt x="6471123" y="2460858"/>
                  <a:pt x="6462096" y="2461375"/>
                  <a:pt x="6462096" y="2461375"/>
                </a:cubicBezTo>
                <a:cubicBezTo>
                  <a:pt x="6453071" y="2461891"/>
                  <a:pt x="6453176" y="2464904"/>
                  <a:pt x="6453281" y="2467916"/>
                </a:cubicBezTo>
                <a:cubicBezTo>
                  <a:pt x="6453281" y="2467916"/>
                  <a:pt x="6471228" y="2463872"/>
                  <a:pt x="6471123" y="2460858"/>
                </a:cubicBezTo>
                <a:close/>
                <a:moveTo>
                  <a:pt x="1760899" y="2460858"/>
                </a:moveTo>
                <a:cubicBezTo>
                  <a:pt x="1760899" y="2460858"/>
                  <a:pt x="1751872" y="2461375"/>
                  <a:pt x="1751872" y="2461375"/>
                </a:cubicBezTo>
                <a:cubicBezTo>
                  <a:pt x="1742847" y="2461891"/>
                  <a:pt x="1742952" y="2464904"/>
                  <a:pt x="1743057" y="2467916"/>
                </a:cubicBezTo>
                <a:cubicBezTo>
                  <a:pt x="1743057" y="2467916"/>
                  <a:pt x="1761004" y="2463872"/>
                  <a:pt x="1760899" y="2460858"/>
                </a:cubicBezTo>
                <a:close/>
                <a:moveTo>
                  <a:pt x="7763298" y="2459588"/>
                </a:moveTo>
                <a:cubicBezTo>
                  <a:pt x="7762487" y="2465219"/>
                  <a:pt x="7762487" y="2465219"/>
                  <a:pt x="7754857" y="2463311"/>
                </a:cubicBezTo>
                <a:cubicBezTo>
                  <a:pt x="7754857" y="2463311"/>
                  <a:pt x="7758468" y="2465674"/>
                  <a:pt x="7761330" y="2466388"/>
                </a:cubicBezTo>
                <a:cubicBezTo>
                  <a:pt x="7764192" y="2467103"/>
                  <a:pt x="7766303" y="2466173"/>
                  <a:pt x="7763298" y="2459588"/>
                </a:cubicBezTo>
                <a:close/>
                <a:moveTo>
                  <a:pt x="3053074" y="2459588"/>
                </a:moveTo>
                <a:cubicBezTo>
                  <a:pt x="3052263" y="2465219"/>
                  <a:pt x="3052263" y="2465219"/>
                  <a:pt x="3044633" y="2463311"/>
                </a:cubicBezTo>
                <a:cubicBezTo>
                  <a:pt x="3044633" y="2463311"/>
                  <a:pt x="3048244" y="2465674"/>
                  <a:pt x="3051106" y="2466388"/>
                </a:cubicBezTo>
                <a:cubicBezTo>
                  <a:pt x="3053969" y="2467103"/>
                  <a:pt x="3056080" y="2466173"/>
                  <a:pt x="3053074" y="2459588"/>
                </a:cubicBezTo>
                <a:close/>
                <a:moveTo>
                  <a:pt x="5078888" y="2456722"/>
                </a:moveTo>
                <a:cubicBezTo>
                  <a:pt x="5077915" y="2457121"/>
                  <a:pt x="5077915" y="2457121"/>
                  <a:pt x="5076945" y="2457519"/>
                </a:cubicBezTo>
                <a:cubicBezTo>
                  <a:pt x="5076945" y="2457519"/>
                  <a:pt x="5075974" y="2457917"/>
                  <a:pt x="5075974" y="2457917"/>
                </a:cubicBezTo>
                <a:cubicBezTo>
                  <a:pt x="5077915" y="2461404"/>
                  <a:pt x="5077430" y="2463744"/>
                  <a:pt x="5077914" y="2465686"/>
                </a:cubicBezTo>
                <a:cubicBezTo>
                  <a:pt x="5077430" y="2468026"/>
                  <a:pt x="5077914" y="2469969"/>
                  <a:pt x="5078886" y="2473854"/>
                </a:cubicBezTo>
                <a:cubicBezTo>
                  <a:pt x="5079371" y="2475796"/>
                  <a:pt x="5079856" y="2477738"/>
                  <a:pt x="5082770" y="2480828"/>
                </a:cubicBezTo>
                <a:cubicBezTo>
                  <a:pt x="5083742" y="2480429"/>
                  <a:pt x="5084713" y="2480031"/>
                  <a:pt x="5084713" y="2480031"/>
                </a:cubicBezTo>
                <a:cubicBezTo>
                  <a:pt x="5084227" y="2478088"/>
                  <a:pt x="5084227" y="2478088"/>
                  <a:pt x="5084227" y="2478088"/>
                </a:cubicBezTo>
                <a:cubicBezTo>
                  <a:pt x="5080342" y="2475398"/>
                  <a:pt x="5080342" y="2471115"/>
                  <a:pt x="5080344" y="2466833"/>
                </a:cubicBezTo>
                <a:cubicBezTo>
                  <a:pt x="5079372" y="2462947"/>
                  <a:pt x="5079857" y="2460607"/>
                  <a:pt x="5078888" y="2456722"/>
                </a:cubicBezTo>
                <a:close/>
                <a:moveTo>
                  <a:pt x="368663" y="2456722"/>
                </a:moveTo>
                <a:cubicBezTo>
                  <a:pt x="367691" y="2457121"/>
                  <a:pt x="367691" y="2457121"/>
                  <a:pt x="366720" y="2457519"/>
                </a:cubicBezTo>
                <a:cubicBezTo>
                  <a:pt x="366720" y="2457519"/>
                  <a:pt x="365749" y="2457917"/>
                  <a:pt x="365749" y="2457917"/>
                </a:cubicBezTo>
                <a:cubicBezTo>
                  <a:pt x="367691" y="2461404"/>
                  <a:pt x="367205" y="2463744"/>
                  <a:pt x="367690" y="2465686"/>
                </a:cubicBezTo>
                <a:cubicBezTo>
                  <a:pt x="367205" y="2468026"/>
                  <a:pt x="367690" y="2469969"/>
                  <a:pt x="368661" y="2473854"/>
                </a:cubicBezTo>
                <a:cubicBezTo>
                  <a:pt x="369147" y="2475796"/>
                  <a:pt x="369632" y="2477738"/>
                  <a:pt x="372546" y="2480828"/>
                </a:cubicBezTo>
                <a:cubicBezTo>
                  <a:pt x="373518" y="2480429"/>
                  <a:pt x="374489" y="2480031"/>
                  <a:pt x="374489" y="2480031"/>
                </a:cubicBezTo>
                <a:cubicBezTo>
                  <a:pt x="374003" y="2478088"/>
                  <a:pt x="374003" y="2478088"/>
                  <a:pt x="374003" y="2478088"/>
                </a:cubicBezTo>
                <a:cubicBezTo>
                  <a:pt x="370118" y="2475398"/>
                  <a:pt x="370119" y="2471115"/>
                  <a:pt x="370119" y="2466833"/>
                </a:cubicBezTo>
                <a:cubicBezTo>
                  <a:pt x="369148" y="2462947"/>
                  <a:pt x="369633" y="2460607"/>
                  <a:pt x="368663" y="2456722"/>
                </a:cubicBezTo>
                <a:close/>
                <a:moveTo>
                  <a:pt x="6809330" y="2455601"/>
                </a:moveTo>
                <a:cubicBezTo>
                  <a:pt x="6792783" y="2456547"/>
                  <a:pt x="6792783" y="2456547"/>
                  <a:pt x="6784508" y="2457020"/>
                </a:cubicBezTo>
                <a:cubicBezTo>
                  <a:pt x="6784604" y="2459781"/>
                  <a:pt x="6784701" y="2462543"/>
                  <a:pt x="6784797" y="2465304"/>
                </a:cubicBezTo>
                <a:cubicBezTo>
                  <a:pt x="6786890" y="2465876"/>
                  <a:pt x="6788964" y="2465930"/>
                  <a:pt x="6791028" y="2465683"/>
                </a:cubicBezTo>
                <a:cubicBezTo>
                  <a:pt x="6797220" y="2464940"/>
                  <a:pt x="6803316" y="2461478"/>
                  <a:pt x="6809522" y="2461123"/>
                </a:cubicBezTo>
                <a:cubicBezTo>
                  <a:pt x="6809426" y="2458362"/>
                  <a:pt x="6809426" y="2458362"/>
                  <a:pt x="6809330" y="2455601"/>
                </a:cubicBezTo>
                <a:close/>
                <a:moveTo>
                  <a:pt x="2099106" y="2455601"/>
                </a:moveTo>
                <a:cubicBezTo>
                  <a:pt x="2082559" y="2456547"/>
                  <a:pt x="2082559" y="2456547"/>
                  <a:pt x="2074284" y="2457020"/>
                </a:cubicBezTo>
                <a:cubicBezTo>
                  <a:pt x="2074380" y="2459781"/>
                  <a:pt x="2074478" y="2462543"/>
                  <a:pt x="2074573" y="2465304"/>
                </a:cubicBezTo>
                <a:cubicBezTo>
                  <a:pt x="2076666" y="2465876"/>
                  <a:pt x="2078741" y="2465930"/>
                  <a:pt x="2080804" y="2465683"/>
                </a:cubicBezTo>
                <a:cubicBezTo>
                  <a:pt x="2086996" y="2464940"/>
                  <a:pt x="2093092" y="2461478"/>
                  <a:pt x="2099298" y="2461123"/>
                </a:cubicBezTo>
                <a:cubicBezTo>
                  <a:pt x="2099203" y="2458362"/>
                  <a:pt x="2099203" y="2458362"/>
                  <a:pt x="2099106" y="2455601"/>
                </a:cubicBezTo>
                <a:close/>
                <a:moveTo>
                  <a:pt x="6555760" y="2452999"/>
                </a:moveTo>
                <a:cubicBezTo>
                  <a:pt x="6547236" y="2453486"/>
                  <a:pt x="6538809" y="2456785"/>
                  <a:pt x="6538809" y="2456785"/>
                </a:cubicBezTo>
                <a:cubicBezTo>
                  <a:pt x="6530285" y="2457273"/>
                  <a:pt x="6530187" y="2454462"/>
                  <a:pt x="6521760" y="2457760"/>
                </a:cubicBezTo>
                <a:cubicBezTo>
                  <a:pt x="6521760" y="2457760"/>
                  <a:pt x="6521858" y="2460572"/>
                  <a:pt x="6521957" y="2463383"/>
                </a:cubicBezTo>
                <a:cubicBezTo>
                  <a:pt x="6513432" y="2463872"/>
                  <a:pt x="6513432" y="2463872"/>
                  <a:pt x="6513432" y="2463872"/>
                </a:cubicBezTo>
                <a:cubicBezTo>
                  <a:pt x="6513530" y="2466683"/>
                  <a:pt x="6513530" y="2466683"/>
                  <a:pt x="6513530" y="2466683"/>
                </a:cubicBezTo>
                <a:cubicBezTo>
                  <a:pt x="6513629" y="2469495"/>
                  <a:pt x="6522152" y="2469008"/>
                  <a:pt x="6522152" y="2469008"/>
                </a:cubicBezTo>
                <a:cubicBezTo>
                  <a:pt x="6522152" y="2469008"/>
                  <a:pt x="6530580" y="2465708"/>
                  <a:pt x="6530677" y="2468520"/>
                </a:cubicBezTo>
                <a:cubicBezTo>
                  <a:pt x="6539006" y="2462409"/>
                  <a:pt x="6547432" y="2459109"/>
                  <a:pt x="6564481" y="2458135"/>
                </a:cubicBezTo>
                <a:cubicBezTo>
                  <a:pt x="6564481" y="2458135"/>
                  <a:pt x="6564384" y="2455323"/>
                  <a:pt x="6564384" y="2455323"/>
                </a:cubicBezTo>
                <a:cubicBezTo>
                  <a:pt x="6555858" y="2455810"/>
                  <a:pt x="6555760" y="2452999"/>
                  <a:pt x="6555760" y="2452999"/>
                </a:cubicBezTo>
                <a:close/>
                <a:moveTo>
                  <a:pt x="1845537" y="2452999"/>
                </a:moveTo>
                <a:cubicBezTo>
                  <a:pt x="1837012" y="2453486"/>
                  <a:pt x="1828586" y="2456785"/>
                  <a:pt x="1828586" y="2456785"/>
                </a:cubicBezTo>
                <a:cubicBezTo>
                  <a:pt x="1820061" y="2457273"/>
                  <a:pt x="1819963" y="2454462"/>
                  <a:pt x="1811537" y="2457760"/>
                </a:cubicBezTo>
                <a:cubicBezTo>
                  <a:pt x="1811537" y="2457760"/>
                  <a:pt x="1811634" y="2460572"/>
                  <a:pt x="1811733" y="2463383"/>
                </a:cubicBezTo>
                <a:cubicBezTo>
                  <a:pt x="1803208" y="2463872"/>
                  <a:pt x="1803208" y="2463872"/>
                  <a:pt x="1803208" y="2463872"/>
                </a:cubicBezTo>
                <a:cubicBezTo>
                  <a:pt x="1803306" y="2466683"/>
                  <a:pt x="1803306" y="2466683"/>
                  <a:pt x="1803306" y="2466683"/>
                </a:cubicBezTo>
                <a:cubicBezTo>
                  <a:pt x="1803405" y="2469495"/>
                  <a:pt x="1811928" y="2469008"/>
                  <a:pt x="1811928" y="2469008"/>
                </a:cubicBezTo>
                <a:cubicBezTo>
                  <a:pt x="1811928" y="2469008"/>
                  <a:pt x="1820356" y="2465708"/>
                  <a:pt x="1820454" y="2468520"/>
                </a:cubicBezTo>
                <a:cubicBezTo>
                  <a:pt x="1828782" y="2462409"/>
                  <a:pt x="1837209" y="2459109"/>
                  <a:pt x="1854257" y="2458135"/>
                </a:cubicBezTo>
                <a:cubicBezTo>
                  <a:pt x="1854257" y="2458135"/>
                  <a:pt x="1854160" y="2455323"/>
                  <a:pt x="1854160" y="2455323"/>
                </a:cubicBezTo>
                <a:cubicBezTo>
                  <a:pt x="1845634" y="2455810"/>
                  <a:pt x="1845537" y="2452999"/>
                  <a:pt x="1845537" y="2452999"/>
                </a:cubicBezTo>
                <a:close/>
                <a:moveTo>
                  <a:pt x="8180505" y="2452669"/>
                </a:moveTo>
                <a:lnTo>
                  <a:pt x="8182335" y="2456074"/>
                </a:lnTo>
                <a:lnTo>
                  <a:pt x="8179436" y="2460094"/>
                </a:lnTo>
                <a:close/>
                <a:moveTo>
                  <a:pt x="3470282" y="2452669"/>
                </a:moveTo>
                <a:lnTo>
                  <a:pt x="3472111" y="2456074"/>
                </a:lnTo>
                <a:lnTo>
                  <a:pt x="3469213" y="2460094"/>
                </a:lnTo>
                <a:close/>
                <a:moveTo>
                  <a:pt x="11341643" y="2448469"/>
                </a:moveTo>
                <a:cubicBezTo>
                  <a:pt x="11328868" y="2453051"/>
                  <a:pt x="11337789" y="2459942"/>
                  <a:pt x="11336505" y="2463766"/>
                </a:cubicBezTo>
                <a:cubicBezTo>
                  <a:pt x="11335220" y="2467590"/>
                  <a:pt x="11335220" y="2467590"/>
                  <a:pt x="11335220" y="2467590"/>
                </a:cubicBezTo>
                <a:cubicBezTo>
                  <a:pt x="11325013" y="2464523"/>
                  <a:pt x="11323728" y="2468348"/>
                  <a:pt x="11325013" y="2464523"/>
                </a:cubicBezTo>
                <a:cubicBezTo>
                  <a:pt x="11323728" y="2468348"/>
                  <a:pt x="11322443" y="2472172"/>
                  <a:pt x="11322443" y="2472172"/>
                </a:cubicBezTo>
                <a:lnTo>
                  <a:pt x="11321158" y="2475996"/>
                </a:lnTo>
                <a:cubicBezTo>
                  <a:pt x="11331366" y="2479063"/>
                  <a:pt x="11332650" y="2475240"/>
                  <a:pt x="11342857" y="2478308"/>
                </a:cubicBezTo>
                <a:cubicBezTo>
                  <a:pt x="11332650" y="2475240"/>
                  <a:pt x="11332650" y="2475240"/>
                  <a:pt x="11335220" y="2467590"/>
                </a:cubicBezTo>
                <a:cubicBezTo>
                  <a:pt x="11340324" y="2469124"/>
                  <a:pt x="11343196" y="2468935"/>
                  <a:pt x="11344794" y="2468363"/>
                </a:cubicBezTo>
                <a:cubicBezTo>
                  <a:pt x="11346390" y="2467790"/>
                  <a:pt x="11346711" y="2466834"/>
                  <a:pt x="11346711" y="2466834"/>
                </a:cubicBezTo>
                <a:cubicBezTo>
                  <a:pt x="11346711" y="2466834"/>
                  <a:pt x="11347996" y="2463010"/>
                  <a:pt x="11347996" y="2463010"/>
                </a:cubicBezTo>
                <a:cubicBezTo>
                  <a:pt x="11347996" y="2463010"/>
                  <a:pt x="11340359" y="2452294"/>
                  <a:pt x="11350565" y="2455362"/>
                </a:cubicBezTo>
                <a:cubicBezTo>
                  <a:pt x="11350565" y="2455362"/>
                  <a:pt x="11341643" y="2448469"/>
                  <a:pt x="11341643" y="2448469"/>
                </a:cubicBezTo>
                <a:close/>
                <a:moveTo>
                  <a:pt x="5132703" y="2447122"/>
                </a:moveTo>
                <a:cubicBezTo>
                  <a:pt x="5127429" y="2451509"/>
                  <a:pt x="5135182" y="2452781"/>
                  <a:pt x="5137153" y="2456422"/>
                </a:cubicBezTo>
                <a:cubicBezTo>
                  <a:pt x="5138127" y="2457135"/>
                  <a:pt x="5138430" y="2457012"/>
                  <a:pt x="5138309" y="2456400"/>
                </a:cubicBezTo>
                <a:cubicBezTo>
                  <a:pt x="5137950" y="2454565"/>
                  <a:pt x="5133805" y="2448338"/>
                  <a:pt x="5132703" y="2447122"/>
                </a:cubicBezTo>
                <a:close/>
                <a:moveTo>
                  <a:pt x="422479" y="2447122"/>
                </a:moveTo>
                <a:cubicBezTo>
                  <a:pt x="417205" y="2451509"/>
                  <a:pt x="424957" y="2452781"/>
                  <a:pt x="426929" y="2456422"/>
                </a:cubicBezTo>
                <a:cubicBezTo>
                  <a:pt x="427903" y="2457135"/>
                  <a:pt x="428205" y="2457012"/>
                  <a:pt x="428085" y="2456400"/>
                </a:cubicBezTo>
                <a:cubicBezTo>
                  <a:pt x="427726" y="2454565"/>
                  <a:pt x="423580" y="2448338"/>
                  <a:pt x="422479" y="2447122"/>
                </a:cubicBezTo>
                <a:close/>
                <a:moveTo>
                  <a:pt x="5112443" y="2446860"/>
                </a:moveTo>
                <a:cubicBezTo>
                  <a:pt x="5110026" y="2450046"/>
                  <a:pt x="5108109" y="2455222"/>
                  <a:pt x="5103724" y="2454824"/>
                </a:cubicBezTo>
                <a:cubicBezTo>
                  <a:pt x="5100337" y="2458407"/>
                  <a:pt x="5102302" y="2461991"/>
                  <a:pt x="5104743" y="2463184"/>
                </a:cubicBezTo>
                <a:cubicBezTo>
                  <a:pt x="5105240" y="2465175"/>
                  <a:pt x="5105240" y="2465175"/>
                  <a:pt x="5105240" y="2465175"/>
                </a:cubicBezTo>
                <a:cubicBezTo>
                  <a:pt x="5104269" y="2465573"/>
                  <a:pt x="5104269" y="2465573"/>
                  <a:pt x="5104269" y="2465573"/>
                </a:cubicBezTo>
                <a:cubicBezTo>
                  <a:pt x="5104767" y="2467564"/>
                  <a:pt x="5105738" y="2467165"/>
                  <a:pt x="5105738" y="2467165"/>
                </a:cubicBezTo>
                <a:cubicBezTo>
                  <a:pt x="5106710" y="2466768"/>
                  <a:pt x="5107681" y="2466369"/>
                  <a:pt x="5107184" y="2464378"/>
                </a:cubicBezTo>
                <a:cubicBezTo>
                  <a:pt x="5107184" y="2464378"/>
                  <a:pt x="5107184" y="2464378"/>
                  <a:pt x="5107681" y="2466369"/>
                </a:cubicBezTo>
                <a:cubicBezTo>
                  <a:pt x="5109149" y="2467961"/>
                  <a:pt x="5110097" y="2463184"/>
                  <a:pt x="5111092" y="2467164"/>
                </a:cubicBezTo>
                <a:cubicBezTo>
                  <a:pt x="5111092" y="2467164"/>
                  <a:pt x="5110121" y="2467563"/>
                  <a:pt x="5110121" y="2467563"/>
                </a:cubicBezTo>
                <a:cubicBezTo>
                  <a:pt x="5109647" y="2469953"/>
                  <a:pt x="5109647" y="2469953"/>
                  <a:pt x="5109647" y="2469953"/>
                </a:cubicBezTo>
                <a:cubicBezTo>
                  <a:pt x="5109647" y="2469953"/>
                  <a:pt x="5110146" y="2471942"/>
                  <a:pt x="5110146" y="2471942"/>
                </a:cubicBezTo>
                <a:cubicBezTo>
                  <a:pt x="5111116" y="2471544"/>
                  <a:pt x="5112088" y="2471146"/>
                  <a:pt x="5112088" y="2471146"/>
                </a:cubicBezTo>
                <a:cubicBezTo>
                  <a:pt x="5113058" y="2470748"/>
                  <a:pt x="5113058" y="2470748"/>
                  <a:pt x="5113533" y="2468360"/>
                </a:cubicBezTo>
                <a:cubicBezTo>
                  <a:pt x="5113533" y="2468360"/>
                  <a:pt x="5113533" y="2468360"/>
                  <a:pt x="5114032" y="2470349"/>
                </a:cubicBezTo>
                <a:cubicBezTo>
                  <a:pt x="5118638" y="2467364"/>
                  <a:pt x="5119230" y="2464378"/>
                  <a:pt x="5118176" y="2460696"/>
                </a:cubicBezTo>
                <a:cubicBezTo>
                  <a:pt x="5117122" y="2457012"/>
                  <a:pt x="5114421" y="2452634"/>
                  <a:pt x="5112443" y="2446860"/>
                </a:cubicBezTo>
                <a:close/>
                <a:moveTo>
                  <a:pt x="402219" y="2446860"/>
                </a:moveTo>
                <a:cubicBezTo>
                  <a:pt x="399802" y="2450046"/>
                  <a:pt x="397882" y="2455222"/>
                  <a:pt x="393500" y="2454824"/>
                </a:cubicBezTo>
                <a:cubicBezTo>
                  <a:pt x="390113" y="2458407"/>
                  <a:pt x="392079" y="2461991"/>
                  <a:pt x="394519" y="2463184"/>
                </a:cubicBezTo>
                <a:cubicBezTo>
                  <a:pt x="395016" y="2465175"/>
                  <a:pt x="395016" y="2465175"/>
                  <a:pt x="395016" y="2465175"/>
                </a:cubicBezTo>
                <a:cubicBezTo>
                  <a:pt x="394045" y="2465573"/>
                  <a:pt x="394045" y="2465573"/>
                  <a:pt x="394045" y="2465573"/>
                </a:cubicBezTo>
                <a:cubicBezTo>
                  <a:pt x="394543" y="2467564"/>
                  <a:pt x="395514" y="2467165"/>
                  <a:pt x="395514" y="2467165"/>
                </a:cubicBezTo>
                <a:cubicBezTo>
                  <a:pt x="396486" y="2466768"/>
                  <a:pt x="397456" y="2466369"/>
                  <a:pt x="396959" y="2464378"/>
                </a:cubicBezTo>
                <a:cubicBezTo>
                  <a:pt x="396959" y="2464378"/>
                  <a:pt x="396959" y="2464378"/>
                  <a:pt x="397456" y="2466369"/>
                </a:cubicBezTo>
                <a:cubicBezTo>
                  <a:pt x="398925" y="2467961"/>
                  <a:pt x="399873" y="2463184"/>
                  <a:pt x="400868" y="2467164"/>
                </a:cubicBezTo>
                <a:cubicBezTo>
                  <a:pt x="400868" y="2467164"/>
                  <a:pt x="399897" y="2467563"/>
                  <a:pt x="399897" y="2467563"/>
                </a:cubicBezTo>
                <a:cubicBezTo>
                  <a:pt x="399423" y="2469953"/>
                  <a:pt x="399423" y="2469953"/>
                  <a:pt x="399423" y="2469953"/>
                </a:cubicBezTo>
                <a:cubicBezTo>
                  <a:pt x="399423" y="2469953"/>
                  <a:pt x="399921" y="2471942"/>
                  <a:pt x="399921" y="2471942"/>
                </a:cubicBezTo>
                <a:cubicBezTo>
                  <a:pt x="400892" y="2471544"/>
                  <a:pt x="401864" y="2471146"/>
                  <a:pt x="401864" y="2471146"/>
                </a:cubicBezTo>
                <a:cubicBezTo>
                  <a:pt x="402834" y="2470748"/>
                  <a:pt x="402834" y="2470748"/>
                  <a:pt x="403309" y="2468360"/>
                </a:cubicBezTo>
                <a:cubicBezTo>
                  <a:pt x="403309" y="2468360"/>
                  <a:pt x="403309" y="2468360"/>
                  <a:pt x="403807" y="2470349"/>
                </a:cubicBezTo>
                <a:cubicBezTo>
                  <a:pt x="408414" y="2467364"/>
                  <a:pt x="409006" y="2464378"/>
                  <a:pt x="407952" y="2460696"/>
                </a:cubicBezTo>
                <a:cubicBezTo>
                  <a:pt x="406898" y="2457012"/>
                  <a:pt x="404197" y="2452634"/>
                  <a:pt x="402219" y="2446860"/>
                </a:cubicBezTo>
                <a:close/>
                <a:moveTo>
                  <a:pt x="5137723" y="2445177"/>
                </a:moveTo>
                <a:cubicBezTo>
                  <a:pt x="5130456" y="2441813"/>
                  <a:pt x="5137710" y="2449408"/>
                  <a:pt x="5139639" y="2452845"/>
                </a:cubicBezTo>
                <a:cubicBezTo>
                  <a:pt x="5140977" y="2451769"/>
                  <a:pt x="5141223" y="2450875"/>
                  <a:pt x="5140913" y="2450110"/>
                </a:cubicBezTo>
                <a:cubicBezTo>
                  <a:pt x="5139989" y="2447813"/>
                  <a:pt x="5134080" y="2446669"/>
                  <a:pt x="5137723" y="2445177"/>
                </a:cubicBezTo>
                <a:close/>
                <a:moveTo>
                  <a:pt x="427499" y="2445177"/>
                </a:moveTo>
                <a:cubicBezTo>
                  <a:pt x="420232" y="2441813"/>
                  <a:pt x="427486" y="2449408"/>
                  <a:pt x="429416" y="2452845"/>
                </a:cubicBezTo>
                <a:cubicBezTo>
                  <a:pt x="430753" y="2451769"/>
                  <a:pt x="430998" y="2450875"/>
                  <a:pt x="430689" y="2450110"/>
                </a:cubicBezTo>
                <a:cubicBezTo>
                  <a:pt x="429765" y="2447813"/>
                  <a:pt x="423856" y="2446669"/>
                  <a:pt x="427499" y="2445177"/>
                </a:cubicBezTo>
                <a:close/>
                <a:moveTo>
                  <a:pt x="11262698" y="2442096"/>
                </a:moveTo>
                <a:cubicBezTo>
                  <a:pt x="11260126" y="2449754"/>
                  <a:pt x="11258840" y="2453585"/>
                  <a:pt x="11256267" y="2461243"/>
                </a:cubicBezTo>
                <a:cubicBezTo>
                  <a:pt x="11257552" y="2457414"/>
                  <a:pt x="11266622" y="2464356"/>
                  <a:pt x="11279550" y="2459810"/>
                </a:cubicBezTo>
                <a:cubicBezTo>
                  <a:pt x="11279550" y="2459810"/>
                  <a:pt x="11278264" y="2463638"/>
                  <a:pt x="11278264" y="2463638"/>
                </a:cubicBezTo>
                <a:lnTo>
                  <a:pt x="11297758" y="2469497"/>
                </a:lnTo>
                <a:lnTo>
                  <a:pt x="11296470" y="2473327"/>
                </a:lnTo>
                <a:cubicBezTo>
                  <a:pt x="11296470" y="2473327"/>
                  <a:pt x="11297865" y="2469178"/>
                  <a:pt x="11308828" y="2472474"/>
                </a:cubicBezTo>
                <a:lnTo>
                  <a:pt x="11298652" y="2469414"/>
                </a:lnTo>
                <a:lnTo>
                  <a:pt x="11291192" y="2459092"/>
                </a:lnTo>
                <a:cubicBezTo>
                  <a:pt x="11291192" y="2459092"/>
                  <a:pt x="11289905" y="2462922"/>
                  <a:pt x="11280836" y="2455979"/>
                </a:cubicBezTo>
                <a:cubicBezTo>
                  <a:pt x="11282122" y="2452148"/>
                  <a:pt x="11282122" y="2452148"/>
                  <a:pt x="11283410" y="2448319"/>
                </a:cubicBezTo>
                <a:cubicBezTo>
                  <a:pt x="11271769" y="2449037"/>
                  <a:pt x="11271769" y="2449037"/>
                  <a:pt x="11262698" y="2442096"/>
                </a:cubicBezTo>
                <a:close/>
                <a:moveTo>
                  <a:pt x="5122625" y="2440975"/>
                </a:moveTo>
                <a:cubicBezTo>
                  <a:pt x="5120708" y="2441761"/>
                  <a:pt x="5119750" y="2442154"/>
                  <a:pt x="5119285" y="2444525"/>
                </a:cubicBezTo>
                <a:cubicBezTo>
                  <a:pt x="5118326" y="2444917"/>
                  <a:pt x="5118326" y="2444917"/>
                  <a:pt x="5118326" y="2444917"/>
                </a:cubicBezTo>
                <a:cubicBezTo>
                  <a:pt x="5117832" y="2442939"/>
                  <a:pt x="5116873" y="2443332"/>
                  <a:pt x="5116873" y="2443332"/>
                </a:cubicBezTo>
                <a:cubicBezTo>
                  <a:pt x="5115422" y="2441748"/>
                  <a:pt x="5114462" y="2442141"/>
                  <a:pt x="5114956" y="2444118"/>
                </a:cubicBezTo>
                <a:cubicBezTo>
                  <a:pt x="5113997" y="2444511"/>
                  <a:pt x="5113997" y="2444511"/>
                  <a:pt x="5113997" y="2444511"/>
                </a:cubicBezTo>
                <a:cubicBezTo>
                  <a:pt x="5114492" y="2446489"/>
                  <a:pt x="5114492" y="2446489"/>
                  <a:pt x="5115451" y="2446097"/>
                </a:cubicBezTo>
                <a:cubicBezTo>
                  <a:pt x="5115451" y="2446097"/>
                  <a:pt x="5116903" y="2447681"/>
                  <a:pt x="5116903" y="2447681"/>
                </a:cubicBezTo>
                <a:cubicBezTo>
                  <a:pt x="5117862" y="2447288"/>
                  <a:pt x="5118356" y="2449265"/>
                  <a:pt x="5118356" y="2449265"/>
                </a:cubicBezTo>
                <a:cubicBezTo>
                  <a:pt x="5118356" y="2449265"/>
                  <a:pt x="5118356" y="2449265"/>
                  <a:pt x="5119809" y="2450851"/>
                </a:cubicBezTo>
                <a:lnTo>
                  <a:pt x="5120275" y="2448479"/>
                </a:lnTo>
                <a:cubicBezTo>
                  <a:pt x="5120738" y="2446109"/>
                  <a:pt x="5122657" y="2445323"/>
                  <a:pt x="5123614" y="2444930"/>
                </a:cubicBezTo>
                <a:cubicBezTo>
                  <a:pt x="5124573" y="2444537"/>
                  <a:pt x="5124573" y="2444537"/>
                  <a:pt x="5126026" y="2446122"/>
                </a:cubicBezTo>
                <a:cubicBezTo>
                  <a:pt x="5126985" y="2445729"/>
                  <a:pt x="5126985" y="2445729"/>
                  <a:pt x="5127944" y="2445335"/>
                </a:cubicBezTo>
                <a:cubicBezTo>
                  <a:pt x="5128903" y="2444942"/>
                  <a:pt x="5128407" y="2442965"/>
                  <a:pt x="5127449" y="2443358"/>
                </a:cubicBezTo>
                <a:cubicBezTo>
                  <a:pt x="5125996" y="2441774"/>
                  <a:pt x="5124543" y="2440188"/>
                  <a:pt x="5122625" y="2440975"/>
                </a:cubicBezTo>
                <a:close/>
                <a:moveTo>
                  <a:pt x="412401" y="2440975"/>
                </a:moveTo>
                <a:cubicBezTo>
                  <a:pt x="410484" y="2441761"/>
                  <a:pt x="409526" y="2442154"/>
                  <a:pt x="409061" y="2444525"/>
                </a:cubicBezTo>
                <a:cubicBezTo>
                  <a:pt x="408103" y="2444917"/>
                  <a:pt x="408103" y="2444917"/>
                  <a:pt x="408103" y="2444917"/>
                </a:cubicBezTo>
                <a:cubicBezTo>
                  <a:pt x="407607" y="2442939"/>
                  <a:pt x="406649" y="2443332"/>
                  <a:pt x="406649" y="2443332"/>
                </a:cubicBezTo>
                <a:cubicBezTo>
                  <a:pt x="405197" y="2441748"/>
                  <a:pt x="404238" y="2442141"/>
                  <a:pt x="404732" y="2444118"/>
                </a:cubicBezTo>
                <a:cubicBezTo>
                  <a:pt x="403773" y="2444511"/>
                  <a:pt x="403773" y="2444511"/>
                  <a:pt x="403773" y="2444511"/>
                </a:cubicBezTo>
                <a:cubicBezTo>
                  <a:pt x="404268" y="2446489"/>
                  <a:pt x="404268" y="2446489"/>
                  <a:pt x="405226" y="2446097"/>
                </a:cubicBezTo>
                <a:cubicBezTo>
                  <a:pt x="405226" y="2446097"/>
                  <a:pt x="406679" y="2447681"/>
                  <a:pt x="406679" y="2447681"/>
                </a:cubicBezTo>
                <a:cubicBezTo>
                  <a:pt x="407638" y="2447288"/>
                  <a:pt x="408132" y="2449265"/>
                  <a:pt x="408132" y="2449265"/>
                </a:cubicBezTo>
                <a:cubicBezTo>
                  <a:pt x="408132" y="2449265"/>
                  <a:pt x="408132" y="2449265"/>
                  <a:pt x="409585" y="2450851"/>
                </a:cubicBezTo>
                <a:lnTo>
                  <a:pt x="410050" y="2448479"/>
                </a:lnTo>
                <a:cubicBezTo>
                  <a:pt x="410513" y="2446109"/>
                  <a:pt x="412432" y="2445323"/>
                  <a:pt x="413390" y="2444930"/>
                </a:cubicBezTo>
                <a:cubicBezTo>
                  <a:pt x="414349" y="2444537"/>
                  <a:pt x="414349" y="2444537"/>
                  <a:pt x="415802" y="2446122"/>
                </a:cubicBezTo>
                <a:cubicBezTo>
                  <a:pt x="416760" y="2445729"/>
                  <a:pt x="416760" y="2445729"/>
                  <a:pt x="417720" y="2445335"/>
                </a:cubicBezTo>
                <a:cubicBezTo>
                  <a:pt x="418679" y="2444942"/>
                  <a:pt x="418184" y="2442965"/>
                  <a:pt x="417225" y="2443358"/>
                </a:cubicBezTo>
                <a:cubicBezTo>
                  <a:pt x="415772" y="2441774"/>
                  <a:pt x="414319" y="2440188"/>
                  <a:pt x="412401" y="2440975"/>
                </a:cubicBezTo>
                <a:close/>
                <a:moveTo>
                  <a:pt x="6825134" y="2440611"/>
                </a:moveTo>
                <a:cubicBezTo>
                  <a:pt x="6817111" y="2441069"/>
                  <a:pt x="6817211" y="2443915"/>
                  <a:pt x="6817310" y="2446760"/>
                </a:cubicBezTo>
                <a:cubicBezTo>
                  <a:pt x="6817310" y="2446760"/>
                  <a:pt x="6817410" y="2449605"/>
                  <a:pt x="6817410" y="2449605"/>
                </a:cubicBezTo>
                <a:cubicBezTo>
                  <a:pt x="6817607" y="2455295"/>
                  <a:pt x="6817707" y="2458140"/>
                  <a:pt x="6825729" y="2457681"/>
                </a:cubicBezTo>
                <a:cubicBezTo>
                  <a:pt x="6817509" y="2452450"/>
                  <a:pt x="6841379" y="2445383"/>
                  <a:pt x="6825432" y="2449146"/>
                </a:cubicBezTo>
                <a:cubicBezTo>
                  <a:pt x="6825432" y="2449146"/>
                  <a:pt x="6825432" y="2449146"/>
                  <a:pt x="6825333" y="2446301"/>
                </a:cubicBezTo>
                <a:cubicBezTo>
                  <a:pt x="6825333" y="2446301"/>
                  <a:pt x="6825333" y="2446301"/>
                  <a:pt x="6833355" y="2445841"/>
                </a:cubicBezTo>
                <a:cubicBezTo>
                  <a:pt x="6833255" y="2442997"/>
                  <a:pt x="6825233" y="2443455"/>
                  <a:pt x="6825134" y="2440611"/>
                </a:cubicBezTo>
                <a:close/>
                <a:moveTo>
                  <a:pt x="2114910" y="2440611"/>
                </a:moveTo>
                <a:cubicBezTo>
                  <a:pt x="2106888" y="2441069"/>
                  <a:pt x="2106987" y="2443915"/>
                  <a:pt x="2107087" y="2446760"/>
                </a:cubicBezTo>
                <a:cubicBezTo>
                  <a:pt x="2107087" y="2446760"/>
                  <a:pt x="2107186" y="2449605"/>
                  <a:pt x="2107186" y="2449605"/>
                </a:cubicBezTo>
                <a:cubicBezTo>
                  <a:pt x="2107383" y="2455295"/>
                  <a:pt x="2107483" y="2458140"/>
                  <a:pt x="2115506" y="2457681"/>
                </a:cubicBezTo>
                <a:cubicBezTo>
                  <a:pt x="2107285" y="2452450"/>
                  <a:pt x="2131156" y="2445383"/>
                  <a:pt x="2115209" y="2449146"/>
                </a:cubicBezTo>
                <a:cubicBezTo>
                  <a:pt x="2115209" y="2449146"/>
                  <a:pt x="2115209" y="2449146"/>
                  <a:pt x="2115109" y="2446301"/>
                </a:cubicBezTo>
                <a:cubicBezTo>
                  <a:pt x="2115109" y="2446301"/>
                  <a:pt x="2115109" y="2446301"/>
                  <a:pt x="2123131" y="2445841"/>
                </a:cubicBezTo>
                <a:cubicBezTo>
                  <a:pt x="2123032" y="2442997"/>
                  <a:pt x="2115009" y="2443455"/>
                  <a:pt x="2114910" y="2440611"/>
                </a:cubicBezTo>
                <a:close/>
                <a:moveTo>
                  <a:pt x="5071825" y="2437814"/>
                </a:moveTo>
                <a:cubicBezTo>
                  <a:pt x="5077093" y="2442274"/>
                  <a:pt x="5069498" y="2440974"/>
                  <a:pt x="5073382" y="2448207"/>
                </a:cubicBezTo>
                <a:cubicBezTo>
                  <a:pt x="5075266" y="2447434"/>
                  <a:pt x="5076209" y="2447048"/>
                  <a:pt x="5076709" y="2449049"/>
                </a:cubicBezTo>
                <a:cubicBezTo>
                  <a:pt x="5080478" y="2447505"/>
                  <a:pt x="5073266" y="2439429"/>
                  <a:pt x="5077033" y="2437884"/>
                </a:cubicBezTo>
                <a:cubicBezTo>
                  <a:pt x="5076534" y="2435884"/>
                  <a:pt x="5073708" y="2437042"/>
                  <a:pt x="5071825" y="2437814"/>
                </a:cubicBezTo>
                <a:close/>
                <a:moveTo>
                  <a:pt x="361600" y="2437814"/>
                </a:moveTo>
                <a:cubicBezTo>
                  <a:pt x="366868" y="2442274"/>
                  <a:pt x="359274" y="2440974"/>
                  <a:pt x="363159" y="2448207"/>
                </a:cubicBezTo>
                <a:cubicBezTo>
                  <a:pt x="365043" y="2447434"/>
                  <a:pt x="365985" y="2447048"/>
                  <a:pt x="366485" y="2449049"/>
                </a:cubicBezTo>
                <a:cubicBezTo>
                  <a:pt x="370254" y="2447505"/>
                  <a:pt x="363042" y="2439429"/>
                  <a:pt x="366809" y="2437884"/>
                </a:cubicBezTo>
                <a:cubicBezTo>
                  <a:pt x="366310" y="2435884"/>
                  <a:pt x="363484" y="2437042"/>
                  <a:pt x="361600" y="2437814"/>
                </a:cubicBezTo>
                <a:close/>
                <a:moveTo>
                  <a:pt x="8168709" y="2437115"/>
                </a:moveTo>
                <a:lnTo>
                  <a:pt x="8173103" y="2439893"/>
                </a:lnTo>
                <a:lnTo>
                  <a:pt x="8174615" y="2446868"/>
                </a:lnTo>
                <a:lnTo>
                  <a:pt x="8172472" y="2446822"/>
                </a:lnTo>
                <a:cubicBezTo>
                  <a:pt x="8170425" y="2445638"/>
                  <a:pt x="8168469" y="2443806"/>
                  <a:pt x="8164185" y="2442736"/>
                </a:cubicBezTo>
                <a:close/>
                <a:moveTo>
                  <a:pt x="3458485" y="2437115"/>
                </a:moveTo>
                <a:lnTo>
                  <a:pt x="3462879" y="2439893"/>
                </a:lnTo>
                <a:lnTo>
                  <a:pt x="3464391" y="2446868"/>
                </a:lnTo>
                <a:lnTo>
                  <a:pt x="3462248" y="2446822"/>
                </a:lnTo>
                <a:cubicBezTo>
                  <a:pt x="3460201" y="2445638"/>
                  <a:pt x="3458245" y="2443806"/>
                  <a:pt x="3453961" y="2442736"/>
                </a:cubicBezTo>
                <a:close/>
                <a:moveTo>
                  <a:pt x="11232601" y="2435861"/>
                </a:moveTo>
                <a:cubicBezTo>
                  <a:pt x="11232601" y="2435861"/>
                  <a:pt x="11231207" y="2440009"/>
                  <a:pt x="11231207" y="2440009"/>
                </a:cubicBezTo>
                <a:cubicBezTo>
                  <a:pt x="11230510" y="2442083"/>
                  <a:pt x="11233251" y="2442906"/>
                  <a:pt x="11234971" y="2442283"/>
                </a:cubicBezTo>
                <a:cubicBezTo>
                  <a:pt x="11236689" y="2441656"/>
                  <a:pt x="11237386" y="2439583"/>
                  <a:pt x="11232601" y="2435861"/>
                </a:cubicBezTo>
                <a:close/>
                <a:moveTo>
                  <a:pt x="6860331" y="2435578"/>
                </a:moveTo>
                <a:cubicBezTo>
                  <a:pt x="6860523" y="2441101"/>
                  <a:pt x="6852003" y="2438822"/>
                  <a:pt x="6843675" y="2442066"/>
                </a:cubicBezTo>
                <a:cubicBezTo>
                  <a:pt x="6835348" y="2445309"/>
                  <a:pt x="6843867" y="2447588"/>
                  <a:pt x="6843867" y="2447588"/>
                </a:cubicBezTo>
                <a:cubicBezTo>
                  <a:pt x="6852292" y="2447107"/>
                  <a:pt x="6860716" y="2446625"/>
                  <a:pt x="6869139" y="2446142"/>
                </a:cubicBezTo>
                <a:cubicBezTo>
                  <a:pt x="6860619" y="2443864"/>
                  <a:pt x="6877179" y="2434615"/>
                  <a:pt x="6860331" y="2435578"/>
                </a:cubicBezTo>
                <a:close/>
                <a:moveTo>
                  <a:pt x="2150107" y="2435578"/>
                </a:moveTo>
                <a:cubicBezTo>
                  <a:pt x="2150300" y="2441101"/>
                  <a:pt x="2141779" y="2438822"/>
                  <a:pt x="2133451" y="2442066"/>
                </a:cubicBezTo>
                <a:cubicBezTo>
                  <a:pt x="2125124" y="2445309"/>
                  <a:pt x="2133643" y="2447588"/>
                  <a:pt x="2133643" y="2447588"/>
                </a:cubicBezTo>
                <a:cubicBezTo>
                  <a:pt x="2142068" y="2447107"/>
                  <a:pt x="2150492" y="2446625"/>
                  <a:pt x="2158916" y="2446142"/>
                </a:cubicBezTo>
                <a:cubicBezTo>
                  <a:pt x="2150395" y="2443864"/>
                  <a:pt x="2166955" y="2434615"/>
                  <a:pt x="2150107" y="2435578"/>
                </a:cubicBezTo>
                <a:close/>
                <a:moveTo>
                  <a:pt x="5104871" y="2433372"/>
                </a:moveTo>
                <a:cubicBezTo>
                  <a:pt x="5105361" y="2435329"/>
                  <a:pt x="5106319" y="2434936"/>
                  <a:pt x="5106807" y="2436892"/>
                </a:cubicBezTo>
                <a:cubicBezTo>
                  <a:pt x="5105361" y="2435329"/>
                  <a:pt x="5104401" y="2435722"/>
                  <a:pt x="5103912" y="2433766"/>
                </a:cubicBezTo>
                <a:cubicBezTo>
                  <a:pt x="5103912" y="2433766"/>
                  <a:pt x="5103912" y="2433766"/>
                  <a:pt x="5104871" y="2433372"/>
                </a:cubicBezTo>
                <a:close/>
                <a:moveTo>
                  <a:pt x="394647" y="2433372"/>
                </a:moveTo>
                <a:cubicBezTo>
                  <a:pt x="395136" y="2435329"/>
                  <a:pt x="396095" y="2434936"/>
                  <a:pt x="396583" y="2436892"/>
                </a:cubicBezTo>
                <a:cubicBezTo>
                  <a:pt x="395136" y="2435329"/>
                  <a:pt x="394177" y="2435722"/>
                  <a:pt x="393688" y="2433766"/>
                </a:cubicBezTo>
                <a:cubicBezTo>
                  <a:pt x="393688" y="2433766"/>
                  <a:pt x="393688" y="2433766"/>
                  <a:pt x="394647" y="2433372"/>
                </a:cubicBezTo>
                <a:close/>
                <a:moveTo>
                  <a:pt x="5620235" y="2430273"/>
                </a:moveTo>
                <a:cubicBezTo>
                  <a:pt x="5618437" y="2432596"/>
                  <a:pt x="5620144" y="2439426"/>
                  <a:pt x="5622932" y="2441057"/>
                </a:cubicBezTo>
                <a:cubicBezTo>
                  <a:pt x="5623859" y="2441602"/>
                  <a:pt x="5624907" y="2441568"/>
                  <a:pt x="5625986" y="2440598"/>
                </a:cubicBezTo>
                <a:cubicBezTo>
                  <a:pt x="5625507" y="2434454"/>
                  <a:pt x="5620714" y="2436418"/>
                  <a:pt x="5620235" y="2430273"/>
                </a:cubicBezTo>
                <a:close/>
                <a:moveTo>
                  <a:pt x="910011" y="2430273"/>
                </a:moveTo>
                <a:cubicBezTo>
                  <a:pt x="908213" y="2432596"/>
                  <a:pt x="909920" y="2439426"/>
                  <a:pt x="912707" y="2441057"/>
                </a:cubicBezTo>
                <a:cubicBezTo>
                  <a:pt x="913635" y="2441602"/>
                  <a:pt x="914683" y="2441568"/>
                  <a:pt x="915763" y="2440598"/>
                </a:cubicBezTo>
                <a:cubicBezTo>
                  <a:pt x="915283" y="2434454"/>
                  <a:pt x="910489" y="2436418"/>
                  <a:pt x="910011" y="2430273"/>
                </a:cubicBezTo>
                <a:close/>
                <a:moveTo>
                  <a:pt x="10621659" y="2428570"/>
                </a:moveTo>
                <a:lnTo>
                  <a:pt x="10619952" y="2429928"/>
                </a:lnTo>
                <a:lnTo>
                  <a:pt x="10617827" y="2428820"/>
                </a:lnTo>
                <a:close/>
                <a:moveTo>
                  <a:pt x="8967890" y="2426700"/>
                </a:moveTo>
                <a:cubicBezTo>
                  <a:pt x="8966326" y="2426997"/>
                  <a:pt x="8964704" y="2427884"/>
                  <a:pt x="8964704" y="2427884"/>
                </a:cubicBezTo>
                <a:cubicBezTo>
                  <a:pt x="8964247" y="2432604"/>
                  <a:pt x="8964247" y="2432604"/>
                  <a:pt x="8963790" y="2437323"/>
                </a:cubicBezTo>
                <a:cubicBezTo>
                  <a:pt x="8970277" y="2433774"/>
                  <a:pt x="8970277" y="2433774"/>
                  <a:pt x="8970734" y="2429054"/>
                </a:cubicBezTo>
                <a:cubicBezTo>
                  <a:pt x="8970962" y="2426695"/>
                  <a:pt x="8969455" y="2426403"/>
                  <a:pt x="8967890" y="2426700"/>
                </a:cubicBezTo>
                <a:close/>
                <a:moveTo>
                  <a:pt x="4257666" y="2426700"/>
                </a:moveTo>
                <a:cubicBezTo>
                  <a:pt x="4256102" y="2426997"/>
                  <a:pt x="4254480" y="2427884"/>
                  <a:pt x="4254480" y="2427884"/>
                </a:cubicBezTo>
                <a:cubicBezTo>
                  <a:pt x="4254023" y="2432604"/>
                  <a:pt x="4254023" y="2432604"/>
                  <a:pt x="4253567" y="2437323"/>
                </a:cubicBezTo>
                <a:cubicBezTo>
                  <a:pt x="4260053" y="2433774"/>
                  <a:pt x="4260053" y="2433774"/>
                  <a:pt x="4260511" y="2429054"/>
                </a:cubicBezTo>
                <a:cubicBezTo>
                  <a:pt x="4260739" y="2426695"/>
                  <a:pt x="4259231" y="2426403"/>
                  <a:pt x="4257666" y="2426700"/>
                </a:cubicBezTo>
                <a:close/>
                <a:moveTo>
                  <a:pt x="10698740" y="2426298"/>
                </a:moveTo>
                <a:cubicBezTo>
                  <a:pt x="10700497" y="2425247"/>
                  <a:pt x="10703370" y="2425058"/>
                  <a:pt x="10708474" y="2426591"/>
                </a:cubicBezTo>
                <a:lnTo>
                  <a:pt x="10695697" y="2431173"/>
                </a:lnTo>
                <a:cubicBezTo>
                  <a:pt x="10696340" y="2429261"/>
                  <a:pt x="10696982" y="2427349"/>
                  <a:pt x="10698740" y="2426298"/>
                </a:cubicBezTo>
                <a:close/>
                <a:moveTo>
                  <a:pt x="10663793" y="2425794"/>
                </a:moveTo>
                <a:cubicBezTo>
                  <a:pt x="10663793" y="2425794"/>
                  <a:pt x="10663793" y="2425794"/>
                  <a:pt x="10673999" y="2428863"/>
                </a:cubicBezTo>
                <a:lnTo>
                  <a:pt x="10695697" y="2431173"/>
                </a:lnTo>
                <a:lnTo>
                  <a:pt x="10682921" y="2435754"/>
                </a:lnTo>
                <a:cubicBezTo>
                  <a:pt x="10670145" y="2440334"/>
                  <a:pt x="10681637" y="2439578"/>
                  <a:pt x="10680352" y="2443402"/>
                </a:cubicBezTo>
                <a:cubicBezTo>
                  <a:pt x="10690559" y="2446469"/>
                  <a:pt x="10691843" y="2442645"/>
                  <a:pt x="10703335" y="2441889"/>
                </a:cubicBezTo>
                <a:cubicBezTo>
                  <a:pt x="10702050" y="2445713"/>
                  <a:pt x="10710971" y="2452605"/>
                  <a:pt x="10709686" y="2456428"/>
                </a:cubicBezTo>
                <a:cubicBezTo>
                  <a:pt x="10707116" y="2464078"/>
                  <a:pt x="10704547" y="2471726"/>
                  <a:pt x="10693055" y="2472484"/>
                </a:cubicBezTo>
                <a:cubicBezTo>
                  <a:pt x="10693055" y="2472484"/>
                  <a:pt x="10693055" y="2472484"/>
                  <a:pt x="10682849" y="2469416"/>
                </a:cubicBezTo>
                <a:cubicBezTo>
                  <a:pt x="10684133" y="2465591"/>
                  <a:pt x="10693055" y="2472484"/>
                  <a:pt x="10695625" y="2464834"/>
                </a:cubicBezTo>
                <a:cubicBezTo>
                  <a:pt x="10685419" y="2461767"/>
                  <a:pt x="10684133" y="2465591"/>
                  <a:pt x="10672642" y="2466349"/>
                </a:cubicBezTo>
                <a:cubicBezTo>
                  <a:pt x="10668788" y="2477820"/>
                  <a:pt x="10648376" y="2471686"/>
                  <a:pt x="10650945" y="2464037"/>
                </a:cubicBezTo>
                <a:cubicBezTo>
                  <a:pt x="10640738" y="2460971"/>
                  <a:pt x="10639453" y="2464794"/>
                  <a:pt x="10639453" y="2464794"/>
                </a:cubicBezTo>
                <a:cubicBezTo>
                  <a:pt x="10630532" y="2457902"/>
                  <a:pt x="10629247" y="2461727"/>
                  <a:pt x="10619039" y="2458659"/>
                </a:cubicBezTo>
                <a:cubicBezTo>
                  <a:pt x="10616471" y="2466307"/>
                  <a:pt x="10606265" y="2463240"/>
                  <a:pt x="10603694" y="2470890"/>
                </a:cubicBezTo>
                <a:cubicBezTo>
                  <a:pt x="10603694" y="2470890"/>
                  <a:pt x="10603694" y="2470890"/>
                  <a:pt x="10604979" y="2467064"/>
                </a:cubicBezTo>
                <a:cubicBezTo>
                  <a:pt x="10594772" y="2463997"/>
                  <a:pt x="10594772" y="2463997"/>
                  <a:pt x="10593487" y="2467821"/>
                </a:cubicBezTo>
                <a:cubicBezTo>
                  <a:pt x="10584565" y="2460930"/>
                  <a:pt x="10585851" y="2457104"/>
                  <a:pt x="10588421" y="2449457"/>
                </a:cubicBezTo>
                <a:cubicBezTo>
                  <a:pt x="10598627" y="2452524"/>
                  <a:pt x="10608834" y="2455592"/>
                  <a:pt x="10620325" y="2454836"/>
                </a:cubicBezTo>
                <a:cubicBezTo>
                  <a:pt x="10612687" y="2444118"/>
                  <a:pt x="10602482" y="2441051"/>
                  <a:pt x="10605051" y="2433403"/>
                </a:cubicBezTo>
                <a:cubicBezTo>
                  <a:pt x="10606336" y="2429578"/>
                  <a:pt x="10606336" y="2429578"/>
                  <a:pt x="10616543" y="2432645"/>
                </a:cubicBezTo>
                <a:lnTo>
                  <a:pt x="10619952" y="2429928"/>
                </a:lnTo>
                <a:lnTo>
                  <a:pt x="10636956" y="2438781"/>
                </a:lnTo>
                <a:cubicBezTo>
                  <a:pt x="10640810" y="2427307"/>
                  <a:pt x="10652301" y="2426552"/>
                  <a:pt x="10663793" y="2425794"/>
                </a:cubicBezTo>
                <a:close/>
                <a:moveTo>
                  <a:pt x="6816515" y="2423999"/>
                </a:moveTo>
                <a:cubicBezTo>
                  <a:pt x="6816713" y="2429622"/>
                  <a:pt x="6816909" y="2435246"/>
                  <a:pt x="6825281" y="2437584"/>
                </a:cubicBezTo>
                <a:cubicBezTo>
                  <a:pt x="6825085" y="2431961"/>
                  <a:pt x="6850004" y="2433353"/>
                  <a:pt x="6841436" y="2425391"/>
                </a:cubicBezTo>
                <a:cubicBezTo>
                  <a:pt x="6833063" y="2423053"/>
                  <a:pt x="6824791" y="2423526"/>
                  <a:pt x="6816515" y="2423999"/>
                </a:cubicBezTo>
                <a:close/>
                <a:moveTo>
                  <a:pt x="2106292" y="2423999"/>
                </a:moveTo>
                <a:cubicBezTo>
                  <a:pt x="2106489" y="2429622"/>
                  <a:pt x="2106685" y="2435246"/>
                  <a:pt x="2115057" y="2437584"/>
                </a:cubicBezTo>
                <a:cubicBezTo>
                  <a:pt x="2114862" y="2431961"/>
                  <a:pt x="2139781" y="2433353"/>
                  <a:pt x="2131212" y="2425391"/>
                </a:cubicBezTo>
                <a:cubicBezTo>
                  <a:pt x="2122839" y="2423053"/>
                  <a:pt x="2114568" y="2423526"/>
                  <a:pt x="2106292" y="2423999"/>
                </a:cubicBezTo>
                <a:close/>
                <a:moveTo>
                  <a:pt x="6629529" y="2421614"/>
                </a:moveTo>
                <a:cubicBezTo>
                  <a:pt x="6622008" y="2422045"/>
                  <a:pt x="6622078" y="2424052"/>
                  <a:pt x="6614555" y="2424483"/>
                </a:cubicBezTo>
                <a:cubicBezTo>
                  <a:pt x="6614555" y="2424483"/>
                  <a:pt x="6629599" y="2423622"/>
                  <a:pt x="6629529" y="2421614"/>
                </a:cubicBezTo>
                <a:close/>
                <a:moveTo>
                  <a:pt x="1919305" y="2421614"/>
                </a:moveTo>
                <a:cubicBezTo>
                  <a:pt x="1911784" y="2422045"/>
                  <a:pt x="1911854" y="2424052"/>
                  <a:pt x="1904332" y="2424483"/>
                </a:cubicBezTo>
                <a:cubicBezTo>
                  <a:pt x="1904332" y="2424483"/>
                  <a:pt x="1919375" y="2423622"/>
                  <a:pt x="1919305" y="2421614"/>
                </a:cubicBezTo>
                <a:close/>
                <a:moveTo>
                  <a:pt x="9008404" y="2420737"/>
                </a:moveTo>
                <a:cubicBezTo>
                  <a:pt x="8999357" y="2418983"/>
                  <a:pt x="9007462" y="2430469"/>
                  <a:pt x="8997946" y="2433582"/>
                </a:cubicBezTo>
                <a:cubicBezTo>
                  <a:pt x="8997946" y="2433582"/>
                  <a:pt x="8997475" y="2438448"/>
                  <a:pt x="9006521" y="2440203"/>
                </a:cubicBezTo>
                <a:cubicBezTo>
                  <a:pt x="9006991" y="2435336"/>
                  <a:pt x="9006991" y="2435336"/>
                  <a:pt x="9007462" y="2430469"/>
                </a:cubicBezTo>
                <a:cubicBezTo>
                  <a:pt x="9007932" y="2425604"/>
                  <a:pt x="8998416" y="2428716"/>
                  <a:pt x="9008404" y="2420737"/>
                </a:cubicBezTo>
                <a:close/>
                <a:moveTo>
                  <a:pt x="4298180" y="2420737"/>
                </a:moveTo>
                <a:cubicBezTo>
                  <a:pt x="4289136" y="2418983"/>
                  <a:pt x="4297238" y="2430469"/>
                  <a:pt x="4287722" y="2433582"/>
                </a:cubicBezTo>
                <a:cubicBezTo>
                  <a:pt x="4287722" y="2433582"/>
                  <a:pt x="4287252" y="2438448"/>
                  <a:pt x="4296297" y="2440203"/>
                </a:cubicBezTo>
                <a:cubicBezTo>
                  <a:pt x="4296770" y="2435336"/>
                  <a:pt x="4296770" y="2435336"/>
                  <a:pt x="4297238" y="2430469"/>
                </a:cubicBezTo>
                <a:cubicBezTo>
                  <a:pt x="4297710" y="2425604"/>
                  <a:pt x="4288194" y="2428716"/>
                  <a:pt x="4298180" y="2420737"/>
                </a:cubicBezTo>
                <a:close/>
                <a:moveTo>
                  <a:pt x="11282061" y="2418402"/>
                </a:moveTo>
                <a:cubicBezTo>
                  <a:pt x="11280776" y="2422231"/>
                  <a:pt x="11288556" y="2433003"/>
                  <a:pt x="11276914" y="2433720"/>
                </a:cubicBezTo>
                <a:cubicBezTo>
                  <a:pt x="11275628" y="2437549"/>
                  <a:pt x="11287269" y="2436832"/>
                  <a:pt x="11285983" y="2440661"/>
                </a:cubicBezTo>
                <a:cubicBezTo>
                  <a:pt x="11285983" y="2440661"/>
                  <a:pt x="11284696" y="2444490"/>
                  <a:pt x="11284696" y="2444490"/>
                </a:cubicBezTo>
                <a:cubicBezTo>
                  <a:pt x="11295052" y="2447603"/>
                  <a:pt x="11296338" y="2443774"/>
                  <a:pt x="11297625" y="2439944"/>
                </a:cubicBezTo>
                <a:cubicBezTo>
                  <a:pt x="11307982" y="2443057"/>
                  <a:pt x="11318338" y="2446169"/>
                  <a:pt x="11314478" y="2457657"/>
                </a:cubicBezTo>
                <a:cubicBezTo>
                  <a:pt x="11317052" y="2449999"/>
                  <a:pt x="11327408" y="2453111"/>
                  <a:pt x="11328694" y="2449282"/>
                </a:cubicBezTo>
                <a:cubicBezTo>
                  <a:pt x="11318338" y="2446169"/>
                  <a:pt x="11320911" y="2438510"/>
                  <a:pt x="11311840" y="2431568"/>
                </a:cubicBezTo>
                <a:cubicBezTo>
                  <a:pt x="11311840" y="2431568"/>
                  <a:pt x="11313129" y="2427738"/>
                  <a:pt x="11314414" y="2423909"/>
                </a:cubicBezTo>
                <a:cubicBezTo>
                  <a:pt x="11304059" y="2420796"/>
                  <a:pt x="11302772" y="2424626"/>
                  <a:pt x="11301486" y="2428455"/>
                </a:cubicBezTo>
                <a:cubicBezTo>
                  <a:pt x="11292415" y="2421513"/>
                  <a:pt x="11293702" y="2417684"/>
                  <a:pt x="11282061" y="2418402"/>
                </a:cubicBezTo>
                <a:close/>
                <a:moveTo>
                  <a:pt x="6832136" y="2418074"/>
                </a:moveTo>
                <a:cubicBezTo>
                  <a:pt x="6823861" y="2418548"/>
                  <a:pt x="6823861" y="2418548"/>
                  <a:pt x="6823949" y="2421058"/>
                </a:cubicBezTo>
                <a:cubicBezTo>
                  <a:pt x="6823993" y="2422314"/>
                  <a:pt x="6826061" y="2422196"/>
                  <a:pt x="6829153" y="2421705"/>
                </a:cubicBezTo>
                <a:cubicBezTo>
                  <a:pt x="6832245" y="2421212"/>
                  <a:pt x="6836360" y="2420348"/>
                  <a:pt x="6840498" y="2420112"/>
                </a:cubicBezTo>
                <a:cubicBezTo>
                  <a:pt x="6832136" y="2418074"/>
                  <a:pt x="6832224" y="2420586"/>
                  <a:pt x="6832136" y="2418074"/>
                </a:cubicBezTo>
                <a:close/>
                <a:moveTo>
                  <a:pt x="2121912" y="2418074"/>
                </a:moveTo>
                <a:cubicBezTo>
                  <a:pt x="2113637" y="2418548"/>
                  <a:pt x="2113637" y="2418548"/>
                  <a:pt x="2113725" y="2421058"/>
                </a:cubicBezTo>
                <a:cubicBezTo>
                  <a:pt x="2113770" y="2422314"/>
                  <a:pt x="2115837" y="2422196"/>
                  <a:pt x="2118929" y="2421705"/>
                </a:cubicBezTo>
                <a:cubicBezTo>
                  <a:pt x="2122021" y="2421212"/>
                  <a:pt x="2126136" y="2420348"/>
                  <a:pt x="2130274" y="2420112"/>
                </a:cubicBezTo>
                <a:cubicBezTo>
                  <a:pt x="2121912" y="2418074"/>
                  <a:pt x="2122000" y="2420586"/>
                  <a:pt x="2121912" y="2418074"/>
                </a:cubicBezTo>
                <a:close/>
                <a:moveTo>
                  <a:pt x="8172879" y="2417362"/>
                </a:moveTo>
                <a:lnTo>
                  <a:pt x="8172449" y="2417770"/>
                </a:lnTo>
                <a:cubicBezTo>
                  <a:pt x="8174640" y="2417862"/>
                  <a:pt x="8174640" y="2417862"/>
                  <a:pt x="8174703" y="2419971"/>
                </a:cubicBezTo>
                <a:lnTo>
                  <a:pt x="8171559" y="2424729"/>
                </a:lnTo>
                <a:lnTo>
                  <a:pt x="8167175" y="2421979"/>
                </a:lnTo>
                <a:cubicBezTo>
                  <a:pt x="8167549" y="2419384"/>
                  <a:pt x="8168853" y="2418029"/>
                  <a:pt x="8170745" y="2417410"/>
                </a:cubicBezTo>
                <a:close/>
                <a:moveTo>
                  <a:pt x="3462655" y="2417362"/>
                </a:moveTo>
                <a:lnTo>
                  <a:pt x="3462225" y="2417770"/>
                </a:lnTo>
                <a:cubicBezTo>
                  <a:pt x="3464417" y="2417862"/>
                  <a:pt x="3464417" y="2417862"/>
                  <a:pt x="3464479" y="2419971"/>
                </a:cubicBezTo>
                <a:lnTo>
                  <a:pt x="3461335" y="2424729"/>
                </a:lnTo>
                <a:lnTo>
                  <a:pt x="3456952" y="2421979"/>
                </a:lnTo>
                <a:cubicBezTo>
                  <a:pt x="3457325" y="2419384"/>
                  <a:pt x="3458630" y="2418029"/>
                  <a:pt x="3460522" y="2417410"/>
                </a:cubicBezTo>
                <a:close/>
                <a:moveTo>
                  <a:pt x="8177841" y="2417251"/>
                </a:moveTo>
                <a:cubicBezTo>
                  <a:pt x="8183289" y="2417940"/>
                  <a:pt x="8189715" y="2419545"/>
                  <a:pt x="8194372" y="2418022"/>
                </a:cubicBezTo>
                <a:lnTo>
                  <a:pt x="8198368" y="2420764"/>
                </a:lnTo>
                <a:lnTo>
                  <a:pt x="8196678" y="2423015"/>
                </a:lnTo>
                <a:cubicBezTo>
                  <a:pt x="8203627" y="2435938"/>
                  <a:pt x="8199368" y="2439965"/>
                  <a:pt x="8204063" y="2450689"/>
                </a:cubicBezTo>
                <a:lnTo>
                  <a:pt x="8208263" y="2446718"/>
                </a:lnTo>
                <a:lnTo>
                  <a:pt x="8208343" y="2450996"/>
                </a:lnTo>
                <a:lnTo>
                  <a:pt x="8212556" y="2457333"/>
                </a:lnTo>
                <a:lnTo>
                  <a:pt x="8205603" y="2456542"/>
                </a:lnTo>
                <a:cubicBezTo>
                  <a:pt x="8203701" y="2456987"/>
                  <a:pt x="8202089" y="2457970"/>
                  <a:pt x="8199929" y="2458929"/>
                </a:cubicBezTo>
                <a:cubicBezTo>
                  <a:pt x="8195857" y="2469277"/>
                  <a:pt x="8211445" y="2478362"/>
                  <a:pt x="8198485" y="2484121"/>
                </a:cubicBezTo>
                <a:cubicBezTo>
                  <a:pt x="8194039" y="2481827"/>
                  <a:pt x="8193541" y="2464969"/>
                  <a:pt x="8188847" y="2454247"/>
                </a:cubicBezTo>
                <a:cubicBezTo>
                  <a:pt x="8188847" y="2454247"/>
                  <a:pt x="8188847" y="2454247"/>
                  <a:pt x="8188909" y="2456353"/>
                </a:cubicBezTo>
                <a:cubicBezTo>
                  <a:pt x="8188847" y="2454247"/>
                  <a:pt x="8186593" y="2452045"/>
                  <a:pt x="8186593" y="2452045"/>
                </a:cubicBezTo>
                <a:cubicBezTo>
                  <a:pt x="8188473" y="2441603"/>
                  <a:pt x="8183655" y="2426667"/>
                  <a:pt x="8176894" y="2420063"/>
                </a:cubicBezTo>
                <a:lnTo>
                  <a:pt x="8176813" y="2417275"/>
                </a:lnTo>
                <a:close/>
                <a:moveTo>
                  <a:pt x="3467618" y="2417251"/>
                </a:moveTo>
                <a:cubicBezTo>
                  <a:pt x="3473065" y="2417940"/>
                  <a:pt x="3479492" y="2419545"/>
                  <a:pt x="3484149" y="2418022"/>
                </a:cubicBezTo>
                <a:lnTo>
                  <a:pt x="3488144" y="2420764"/>
                </a:lnTo>
                <a:lnTo>
                  <a:pt x="3486455" y="2423015"/>
                </a:lnTo>
                <a:cubicBezTo>
                  <a:pt x="3493404" y="2435938"/>
                  <a:pt x="3489145" y="2439965"/>
                  <a:pt x="3493840" y="2450689"/>
                </a:cubicBezTo>
                <a:lnTo>
                  <a:pt x="3498039" y="2446718"/>
                </a:lnTo>
                <a:lnTo>
                  <a:pt x="3498120" y="2450996"/>
                </a:lnTo>
                <a:lnTo>
                  <a:pt x="3502333" y="2457333"/>
                </a:lnTo>
                <a:lnTo>
                  <a:pt x="3495380" y="2456542"/>
                </a:lnTo>
                <a:cubicBezTo>
                  <a:pt x="3493478" y="2456987"/>
                  <a:pt x="3491866" y="2457970"/>
                  <a:pt x="3489705" y="2458929"/>
                </a:cubicBezTo>
                <a:cubicBezTo>
                  <a:pt x="3485634" y="2469277"/>
                  <a:pt x="3501222" y="2478362"/>
                  <a:pt x="3488262" y="2484121"/>
                </a:cubicBezTo>
                <a:cubicBezTo>
                  <a:pt x="3483816" y="2481827"/>
                  <a:pt x="3483318" y="2464969"/>
                  <a:pt x="3478624" y="2454247"/>
                </a:cubicBezTo>
                <a:cubicBezTo>
                  <a:pt x="3478624" y="2454247"/>
                  <a:pt x="3478624" y="2454247"/>
                  <a:pt x="3478685" y="2456353"/>
                </a:cubicBezTo>
                <a:cubicBezTo>
                  <a:pt x="3478624" y="2454247"/>
                  <a:pt x="3476370" y="2452045"/>
                  <a:pt x="3476370" y="2452045"/>
                </a:cubicBezTo>
                <a:cubicBezTo>
                  <a:pt x="3478250" y="2441603"/>
                  <a:pt x="3473431" y="2426667"/>
                  <a:pt x="3466671" y="2420063"/>
                </a:cubicBezTo>
                <a:lnTo>
                  <a:pt x="3466589" y="2417275"/>
                </a:lnTo>
                <a:close/>
                <a:moveTo>
                  <a:pt x="9024337" y="2414813"/>
                </a:moveTo>
                <a:cubicBezTo>
                  <a:pt x="9015292" y="2413059"/>
                  <a:pt x="9015292" y="2413059"/>
                  <a:pt x="9014835" y="2417777"/>
                </a:cubicBezTo>
                <a:cubicBezTo>
                  <a:pt x="9023881" y="2419532"/>
                  <a:pt x="9013923" y="2427215"/>
                  <a:pt x="9022969" y="2428969"/>
                </a:cubicBezTo>
                <a:cubicBezTo>
                  <a:pt x="9023881" y="2419532"/>
                  <a:pt x="9014835" y="2417777"/>
                  <a:pt x="9024337" y="2414813"/>
                </a:cubicBezTo>
                <a:close/>
                <a:moveTo>
                  <a:pt x="4314113" y="2414813"/>
                </a:moveTo>
                <a:cubicBezTo>
                  <a:pt x="4305069" y="2413059"/>
                  <a:pt x="4305069" y="2413059"/>
                  <a:pt x="4304611" y="2417777"/>
                </a:cubicBezTo>
                <a:cubicBezTo>
                  <a:pt x="4313658" y="2419532"/>
                  <a:pt x="4303701" y="2427215"/>
                  <a:pt x="4312745" y="2428969"/>
                </a:cubicBezTo>
                <a:cubicBezTo>
                  <a:pt x="4313658" y="2419532"/>
                  <a:pt x="4304611" y="2417777"/>
                  <a:pt x="4314113" y="2414813"/>
                </a:cubicBezTo>
                <a:close/>
                <a:moveTo>
                  <a:pt x="5078764" y="2413944"/>
                </a:moveTo>
                <a:cubicBezTo>
                  <a:pt x="5077805" y="2414337"/>
                  <a:pt x="5078291" y="2416280"/>
                  <a:pt x="5076374" y="2417066"/>
                </a:cubicBezTo>
                <a:cubicBezTo>
                  <a:pt x="5076859" y="2419009"/>
                  <a:pt x="5077344" y="2420951"/>
                  <a:pt x="5077344" y="2420951"/>
                </a:cubicBezTo>
                <a:cubicBezTo>
                  <a:pt x="5079262" y="2420165"/>
                  <a:pt x="5080220" y="2419772"/>
                  <a:pt x="5080706" y="2421714"/>
                </a:cubicBezTo>
                <a:cubicBezTo>
                  <a:pt x="5081664" y="2421322"/>
                  <a:pt x="5081963" y="2420931"/>
                  <a:pt x="5081887" y="2420494"/>
                </a:cubicBezTo>
                <a:cubicBezTo>
                  <a:pt x="5081658" y="2419182"/>
                  <a:pt x="5078054" y="2417447"/>
                  <a:pt x="5078764" y="2413944"/>
                </a:cubicBezTo>
                <a:close/>
                <a:moveTo>
                  <a:pt x="368539" y="2413944"/>
                </a:moveTo>
                <a:cubicBezTo>
                  <a:pt x="367582" y="2414337"/>
                  <a:pt x="368067" y="2416280"/>
                  <a:pt x="366149" y="2417066"/>
                </a:cubicBezTo>
                <a:cubicBezTo>
                  <a:pt x="366635" y="2419009"/>
                  <a:pt x="367120" y="2420951"/>
                  <a:pt x="367120" y="2420951"/>
                </a:cubicBezTo>
                <a:cubicBezTo>
                  <a:pt x="369039" y="2420165"/>
                  <a:pt x="369996" y="2419772"/>
                  <a:pt x="370482" y="2421714"/>
                </a:cubicBezTo>
                <a:cubicBezTo>
                  <a:pt x="371440" y="2421322"/>
                  <a:pt x="371739" y="2420931"/>
                  <a:pt x="371663" y="2420494"/>
                </a:cubicBezTo>
                <a:cubicBezTo>
                  <a:pt x="371434" y="2419182"/>
                  <a:pt x="367830" y="2417447"/>
                  <a:pt x="368539" y="2413944"/>
                </a:cubicBezTo>
                <a:close/>
                <a:moveTo>
                  <a:pt x="6469475" y="2413663"/>
                </a:moveTo>
                <a:cubicBezTo>
                  <a:pt x="6460447" y="2414179"/>
                  <a:pt x="6460553" y="2417192"/>
                  <a:pt x="6451528" y="2417708"/>
                </a:cubicBezTo>
                <a:cubicBezTo>
                  <a:pt x="6456093" y="2418956"/>
                  <a:pt x="6460632" y="2419452"/>
                  <a:pt x="6465158" y="2419570"/>
                </a:cubicBezTo>
                <a:cubicBezTo>
                  <a:pt x="6469685" y="2419688"/>
                  <a:pt x="6474199" y="2419430"/>
                  <a:pt x="6478711" y="2419171"/>
                </a:cubicBezTo>
                <a:cubicBezTo>
                  <a:pt x="6478607" y="2416159"/>
                  <a:pt x="6469579" y="2416675"/>
                  <a:pt x="6469475" y="2413663"/>
                </a:cubicBezTo>
                <a:close/>
                <a:moveTo>
                  <a:pt x="1759251" y="2413663"/>
                </a:moveTo>
                <a:cubicBezTo>
                  <a:pt x="1750223" y="2414179"/>
                  <a:pt x="1750329" y="2417192"/>
                  <a:pt x="1741304" y="2417708"/>
                </a:cubicBezTo>
                <a:cubicBezTo>
                  <a:pt x="1745869" y="2418956"/>
                  <a:pt x="1750408" y="2419452"/>
                  <a:pt x="1754934" y="2419570"/>
                </a:cubicBezTo>
                <a:cubicBezTo>
                  <a:pt x="1759461" y="2419688"/>
                  <a:pt x="1763975" y="2419430"/>
                  <a:pt x="1768487" y="2419171"/>
                </a:cubicBezTo>
                <a:cubicBezTo>
                  <a:pt x="1768383" y="2416159"/>
                  <a:pt x="1759355" y="2416675"/>
                  <a:pt x="1759251" y="2413663"/>
                </a:cubicBezTo>
                <a:close/>
                <a:moveTo>
                  <a:pt x="5074740" y="2410923"/>
                </a:moveTo>
                <a:cubicBezTo>
                  <a:pt x="5073769" y="2411321"/>
                  <a:pt x="5074710" y="2415089"/>
                  <a:pt x="5075181" y="2416971"/>
                </a:cubicBezTo>
                <a:cubicBezTo>
                  <a:pt x="5077124" y="2416176"/>
                  <a:pt x="5076183" y="2412408"/>
                  <a:pt x="5078125" y="2411612"/>
                </a:cubicBezTo>
                <a:cubicBezTo>
                  <a:pt x="5077654" y="2409728"/>
                  <a:pt x="5076653" y="2414292"/>
                  <a:pt x="5074740" y="2410923"/>
                </a:cubicBezTo>
                <a:close/>
                <a:moveTo>
                  <a:pt x="364516" y="2410923"/>
                </a:moveTo>
                <a:cubicBezTo>
                  <a:pt x="363545" y="2411321"/>
                  <a:pt x="364486" y="2415089"/>
                  <a:pt x="364957" y="2416971"/>
                </a:cubicBezTo>
                <a:cubicBezTo>
                  <a:pt x="366900" y="2416176"/>
                  <a:pt x="365959" y="2412408"/>
                  <a:pt x="367901" y="2411612"/>
                </a:cubicBezTo>
                <a:cubicBezTo>
                  <a:pt x="367431" y="2409728"/>
                  <a:pt x="366429" y="2414292"/>
                  <a:pt x="364516" y="2410923"/>
                </a:cubicBezTo>
                <a:close/>
                <a:moveTo>
                  <a:pt x="10567498" y="2409869"/>
                </a:moveTo>
                <a:lnTo>
                  <a:pt x="10564234" y="2416925"/>
                </a:lnTo>
                <a:cubicBezTo>
                  <a:pt x="10563904" y="2422088"/>
                  <a:pt x="10562297" y="2426868"/>
                  <a:pt x="10551449" y="2425714"/>
                </a:cubicBezTo>
                <a:cubicBezTo>
                  <a:pt x="10552732" y="2421890"/>
                  <a:pt x="10554017" y="2418065"/>
                  <a:pt x="10555304" y="2414241"/>
                </a:cubicBezTo>
                <a:close/>
                <a:moveTo>
                  <a:pt x="11297707" y="2409754"/>
                </a:moveTo>
                <a:cubicBezTo>
                  <a:pt x="11297707" y="2409754"/>
                  <a:pt x="11296313" y="2413902"/>
                  <a:pt x="11296313" y="2413902"/>
                </a:cubicBezTo>
                <a:cubicBezTo>
                  <a:pt x="11296313" y="2413902"/>
                  <a:pt x="11296313" y="2413902"/>
                  <a:pt x="11307277" y="2417198"/>
                </a:cubicBezTo>
                <a:lnTo>
                  <a:pt x="11308670" y="2413050"/>
                </a:lnTo>
                <a:cubicBezTo>
                  <a:pt x="11308670" y="2413050"/>
                  <a:pt x="11308670" y="2413050"/>
                  <a:pt x="11297707" y="2409754"/>
                </a:cubicBezTo>
                <a:close/>
                <a:moveTo>
                  <a:pt x="6834101" y="2409578"/>
                </a:moveTo>
                <a:lnTo>
                  <a:pt x="6816236" y="2415966"/>
                </a:lnTo>
                <a:lnTo>
                  <a:pt x="6834288" y="2414934"/>
                </a:lnTo>
                <a:cubicBezTo>
                  <a:pt x="6834195" y="2412256"/>
                  <a:pt x="6834101" y="2409578"/>
                  <a:pt x="6834101" y="2409578"/>
                </a:cubicBezTo>
                <a:close/>
                <a:moveTo>
                  <a:pt x="2123877" y="2409578"/>
                </a:moveTo>
                <a:lnTo>
                  <a:pt x="2106013" y="2415966"/>
                </a:lnTo>
                <a:lnTo>
                  <a:pt x="2124065" y="2414934"/>
                </a:lnTo>
                <a:cubicBezTo>
                  <a:pt x="2123971" y="2412256"/>
                  <a:pt x="2123877" y="2409578"/>
                  <a:pt x="2123877" y="2409578"/>
                </a:cubicBezTo>
                <a:close/>
                <a:moveTo>
                  <a:pt x="10567786" y="2409247"/>
                </a:moveTo>
                <a:lnTo>
                  <a:pt x="10568079" y="2409660"/>
                </a:lnTo>
                <a:lnTo>
                  <a:pt x="10567498" y="2409869"/>
                </a:lnTo>
                <a:close/>
                <a:moveTo>
                  <a:pt x="6393875" y="2406919"/>
                </a:moveTo>
                <a:cubicBezTo>
                  <a:pt x="6393875" y="2406919"/>
                  <a:pt x="6393875" y="2406919"/>
                  <a:pt x="6393979" y="2409932"/>
                </a:cubicBezTo>
                <a:cubicBezTo>
                  <a:pt x="6403007" y="2409416"/>
                  <a:pt x="6403007" y="2409416"/>
                  <a:pt x="6403007" y="2409416"/>
                </a:cubicBezTo>
                <a:cubicBezTo>
                  <a:pt x="6402901" y="2406403"/>
                  <a:pt x="6402901" y="2406403"/>
                  <a:pt x="6393875" y="2406919"/>
                </a:cubicBezTo>
                <a:close/>
                <a:moveTo>
                  <a:pt x="1683651" y="2406919"/>
                </a:moveTo>
                <a:cubicBezTo>
                  <a:pt x="1683651" y="2406919"/>
                  <a:pt x="1683651" y="2406919"/>
                  <a:pt x="1683755" y="2409932"/>
                </a:cubicBezTo>
                <a:cubicBezTo>
                  <a:pt x="1692783" y="2409416"/>
                  <a:pt x="1692783" y="2409416"/>
                  <a:pt x="1692783" y="2409416"/>
                </a:cubicBezTo>
                <a:cubicBezTo>
                  <a:pt x="1692677" y="2406403"/>
                  <a:pt x="1692677" y="2406403"/>
                  <a:pt x="1683651" y="2406919"/>
                </a:cubicBezTo>
                <a:close/>
                <a:moveTo>
                  <a:pt x="8923969" y="2404362"/>
                </a:moveTo>
                <a:cubicBezTo>
                  <a:pt x="8923490" y="2409316"/>
                  <a:pt x="8931934" y="2410955"/>
                  <a:pt x="8931454" y="2415908"/>
                </a:cubicBezTo>
                <a:cubicBezTo>
                  <a:pt x="8939897" y="2417547"/>
                  <a:pt x="8939897" y="2417547"/>
                  <a:pt x="8939418" y="2422500"/>
                </a:cubicBezTo>
                <a:cubicBezTo>
                  <a:pt x="8939418" y="2422500"/>
                  <a:pt x="8939418" y="2422500"/>
                  <a:pt x="8938939" y="2427456"/>
                </a:cubicBezTo>
                <a:cubicBezTo>
                  <a:pt x="8947862" y="2424138"/>
                  <a:pt x="8946903" y="2434049"/>
                  <a:pt x="8946903" y="2434049"/>
                </a:cubicBezTo>
                <a:cubicBezTo>
                  <a:pt x="8947862" y="2424138"/>
                  <a:pt x="8956305" y="2425776"/>
                  <a:pt x="8965227" y="2422459"/>
                </a:cubicBezTo>
                <a:cubicBezTo>
                  <a:pt x="8956784" y="2420822"/>
                  <a:pt x="8965707" y="2417505"/>
                  <a:pt x="8957263" y="2415867"/>
                </a:cubicBezTo>
                <a:cubicBezTo>
                  <a:pt x="8948821" y="2414229"/>
                  <a:pt x="8948340" y="2419184"/>
                  <a:pt x="8939897" y="2417547"/>
                </a:cubicBezTo>
                <a:cubicBezTo>
                  <a:pt x="8939897" y="2417547"/>
                  <a:pt x="8940377" y="2412591"/>
                  <a:pt x="8940377" y="2412591"/>
                </a:cubicBezTo>
                <a:cubicBezTo>
                  <a:pt x="8940377" y="2412591"/>
                  <a:pt x="8940377" y="2412591"/>
                  <a:pt x="8940856" y="2407637"/>
                </a:cubicBezTo>
                <a:cubicBezTo>
                  <a:pt x="8931934" y="2410955"/>
                  <a:pt x="8923969" y="2404362"/>
                  <a:pt x="8923969" y="2404362"/>
                </a:cubicBezTo>
                <a:close/>
                <a:moveTo>
                  <a:pt x="4213746" y="2404362"/>
                </a:moveTo>
                <a:cubicBezTo>
                  <a:pt x="4213267" y="2409316"/>
                  <a:pt x="4221710" y="2410955"/>
                  <a:pt x="4221232" y="2415908"/>
                </a:cubicBezTo>
                <a:cubicBezTo>
                  <a:pt x="4229673" y="2417547"/>
                  <a:pt x="4229673" y="2417547"/>
                  <a:pt x="4229196" y="2422500"/>
                </a:cubicBezTo>
                <a:cubicBezTo>
                  <a:pt x="4229196" y="2422500"/>
                  <a:pt x="4229196" y="2422500"/>
                  <a:pt x="4228715" y="2427456"/>
                </a:cubicBezTo>
                <a:cubicBezTo>
                  <a:pt x="4237639" y="2424138"/>
                  <a:pt x="4236680" y="2434049"/>
                  <a:pt x="4236680" y="2434049"/>
                </a:cubicBezTo>
                <a:cubicBezTo>
                  <a:pt x="4237639" y="2424138"/>
                  <a:pt x="4246082" y="2425776"/>
                  <a:pt x="4255004" y="2422459"/>
                </a:cubicBezTo>
                <a:cubicBezTo>
                  <a:pt x="4246560" y="2420822"/>
                  <a:pt x="4255483" y="2417505"/>
                  <a:pt x="4247040" y="2415867"/>
                </a:cubicBezTo>
                <a:cubicBezTo>
                  <a:pt x="4238597" y="2414229"/>
                  <a:pt x="4238117" y="2419184"/>
                  <a:pt x="4229673" y="2417547"/>
                </a:cubicBezTo>
                <a:cubicBezTo>
                  <a:pt x="4229673" y="2417547"/>
                  <a:pt x="4230154" y="2412591"/>
                  <a:pt x="4230154" y="2412591"/>
                </a:cubicBezTo>
                <a:cubicBezTo>
                  <a:pt x="4230154" y="2412591"/>
                  <a:pt x="4230154" y="2412591"/>
                  <a:pt x="4230633" y="2407637"/>
                </a:cubicBezTo>
                <a:cubicBezTo>
                  <a:pt x="4221710" y="2410955"/>
                  <a:pt x="4213746" y="2404362"/>
                  <a:pt x="4213746" y="2404362"/>
                </a:cubicBezTo>
                <a:close/>
                <a:moveTo>
                  <a:pt x="5125112" y="2403123"/>
                </a:moveTo>
                <a:cubicBezTo>
                  <a:pt x="5121440" y="2401416"/>
                  <a:pt x="5123814" y="2409278"/>
                  <a:pt x="5127091" y="2411647"/>
                </a:cubicBezTo>
                <a:cubicBezTo>
                  <a:pt x="5128184" y="2412437"/>
                  <a:pt x="5129379" y="2412617"/>
                  <a:pt x="5130484" y="2411628"/>
                </a:cubicBezTo>
                <a:cubicBezTo>
                  <a:pt x="5129998" y="2409686"/>
                  <a:pt x="5130494" y="2407342"/>
                  <a:pt x="5131475" y="2406939"/>
                </a:cubicBezTo>
                <a:cubicBezTo>
                  <a:pt x="5130008" y="2405399"/>
                  <a:pt x="5127562" y="2404261"/>
                  <a:pt x="5124617" y="2405467"/>
                </a:cubicBezTo>
                <a:cubicBezTo>
                  <a:pt x="5124134" y="2403525"/>
                  <a:pt x="5124134" y="2403525"/>
                  <a:pt x="5125112" y="2403123"/>
                </a:cubicBezTo>
                <a:close/>
                <a:moveTo>
                  <a:pt x="414888" y="2403123"/>
                </a:moveTo>
                <a:cubicBezTo>
                  <a:pt x="411217" y="2401416"/>
                  <a:pt x="413588" y="2409278"/>
                  <a:pt x="416867" y="2411647"/>
                </a:cubicBezTo>
                <a:cubicBezTo>
                  <a:pt x="417961" y="2412437"/>
                  <a:pt x="419155" y="2412617"/>
                  <a:pt x="420260" y="2411628"/>
                </a:cubicBezTo>
                <a:cubicBezTo>
                  <a:pt x="419775" y="2409686"/>
                  <a:pt x="420270" y="2407342"/>
                  <a:pt x="421251" y="2406939"/>
                </a:cubicBezTo>
                <a:cubicBezTo>
                  <a:pt x="419784" y="2405399"/>
                  <a:pt x="417337" y="2404261"/>
                  <a:pt x="414393" y="2405467"/>
                </a:cubicBezTo>
                <a:cubicBezTo>
                  <a:pt x="413908" y="2403525"/>
                  <a:pt x="413908" y="2403525"/>
                  <a:pt x="414888" y="2403123"/>
                </a:cubicBezTo>
                <a:close/>
                <a:moveTo>
                  <a:pt x="6604760" y="2402908"/>
                </a:moveTo>
                <a:cubicBezTo>
                  <a:pt x="6596235" y="2403395"/>
                  <a:pt x="6587808" y="2406694"/>
                  <a:pt x="6587711" y="2403882"/>
                </a:cubicBezTo>
                <a:cubicBezTo>
                  <a:pt x="6570760" y="2407669"/>
                  <a:pt x="6571151" y="2418916"/>
                  <a:pt x="6554201" y="2422703"/>
                </a:cubicBezTo>
                <a:cubicBezTo>
                  <a:pt x="6562922" y="2427838"/>
                  <a:pt x="6563019" y="2430650"/>
                  <a:pt x="6571740" y="2435785"/>
                </a:cubicBezTo>
                <a:cubicBezTo>
                  <a:pt x="6571838" y="2438597"/>
                  <a:pt x="6563216" y="2436272"/>
                  <a:pt x="6554789" y="2439572"/>
                </a:cubicBezTo>
                <a:cubicBezTo>
                  <a:pt x="6554985" y="2445195"/>
                  <a:pt x="6555084" y="2448008"/>
                  <a:pt x="6563607" y="2447520"/>
                </a:cubicBezTo>
                <a:cubicBezTo>
                  <a:pt x="6580657" y="2446545"/>
                  <a:pt x="6580559" y="2443734"/>
                  <a:pt x="6588986" y="2440434"/>
                </a:cubicBezTo>
                <a:cubicBezTo>
                  <a:pt x="6589084" y="2443245"/>
                  <a:pt x="6589084" y="2443245"/>
                  <a:pt x="6589084" y="2443245"/>
                </a:cubicBezTo>
                <a:cubicBezTo>
                  <a:pt x="6597510" y="2439946"/>
                  <a:pt x="6597510" y="2439946"/>
                  <a:pt x="6597510" y="2439946"/>
                </a:cubicBezTo>
                <a:cubicBezTo>
                  <a:pt x="6588790" y="2434811"/>
                  <a:pt x="6597216" y="2431511"/>
                  <a:pt x="6605545" y="2425400"/>
                </a:cubicBezTo>
                <a:cubicBezTo>
                  <a:pt x="6597019" y="2425888"/>
                  <a:pt x="6596824" y="2420265"/>
                  <a:pt x="6588201" y="2417940"/>
                </a:cubicBezTo>
                <a:cubicBezTo>
                  <a:pt x="6588102" y="2415129"/>
                  <a:pt x="6596725" y="2417453"/>
                  <a:pt x="6605153" y="2414154"/>
                </a:cubicBezTo>
                <a:cubicBezTo>
                  <a:pt x="6604956" y="2408531"/>
                  <a:pt x="6604956" y="2408531"/>
                  <a:pt x="6604760" y="2402908"/>
                </a:cubicBezTo>
                <a:close/>
                <a:moveTo>
                  <a:pt x="1894536" y="2402908"/>
                </a:moveTo>
                <a:cubicBezTo>
                  <a:pt x="1886011" y="2403395"/>
                  <a:pt x="1877585" y="2406694"/>
                  <a:pt x="1877487" y="2403882"/>
                </a:cubicBezTo>
                <a:cubicBezTo>
                  <a:pt x="1860536" y="2407669"/>
                  <a:pt x="1860927" y="2418916"/>
                  <a:pt x="1843977" y="2422703"/>
                </a:cubicBezTo>
                <a:cubicBezTo>
                  <a:pt x="1852698" y="2427838"/>
                  <a:pt x="1852795" y="2430650"/>
                  <a:pt x="1861516" y="2435785"/>
                </a:cubicBezTo>
                <a:cubicBezTo>
                  <a:pt x="1861614" y="2438597"/>
                  <a:pt x="1852992" y="2436272"/>
                  <a:pt x="1844565" y="2439572"/>
                </a:cubicBezTo>
                <a:cubicBezTo>
                  <a:pt x="1844761" y="2445195"/>
                  <a:pt x="1844860" y="2448008"/>
                  <a:pt x="1853383" y="2447520"/>
                </a:cubicBezTo>
                <a:cubicBezTo>
                  <a:pt x="1870433" y="2446545"/>
                  <a:pt x="1870336" y="2443734"/>
                  <a:pt x="1878762" y="2440434"/>
                </a:cubicBezTo>
                <a:cubicBezTo>
                  <a:pt x="1878860" y="2443245"/>
                  <a:pt x="1878860" y="2443245"/>
                  <a:pt x="1878860" y="2443245"/>
                </a:cubicBezTo>
                <a:cubicBezTo>
                  <a:pt x="1887286" y="2439946"/>
                  <a:pt x="1887286" y="2439946"/>
                  <a:pt x="1887286" y="2439946"/>
                </a:cubicBezTo>
                <a:cubicBezTo>
                  <a:pt x="1878566" y="2434811"/>
                  <a:pt x="1886992" y="2431511"/>
                  <a:pt x="1895321" y="2425400"/>
                </a:cubicBezTo>
                <a:cubicBezTo>
                  <a:pt x="1886796" y="2425888"/>
                  <a:pt x="1886600" y="2420265"/>
                  <a:pt x="1877977" y="2417940"/>
                </a:cubicBezTo>
                <a:cubicBezTo>
                  <a:pt x="1877879" y="2415129"/>
                  <a:pt x="1886502" y="2417453"/>
                  <a:pt x="1894929" y="2414154"/>
                </a:cubicBezTo>
                <a:cubicBezTo>
                  <a:pt x="1894732" y="2408531"/>
                  <a:pt x="1894732" y="2408531"/>
                  <a:pt x="1894536" y="2402908"/>
                </a:cubicBezTo>
                <a:close/>
                <a:moveTo>
                  <a:pt x="7681513" y="2401723"/>
                </a:moveTo>
                <a:cubicBezTo>
                  <a:pt x="7681513" y="2401723"/>
                  <a:pt x="7689927" y="2409171"/>
                  <a:pt x="7680769" y="2406884"/>
                </a:cubicBezTo>
                <a:cubicBezTo>
                  <a:pt x="7682687" y="2410037"/>
                  <a:pt x="7685456" y="2411398"/>
                  <a:pt x="7688089" y="2411638"/>
                </a:cubicBezTo>
                <a:cubicBezTo>
                  <a:pt x="7695989" y="2412358"/>
                  <a:pt x="7702674" y="2402999"/>
                  <a:pt x="7681513" y="2401723"/>
                </a:cubicBezTo>
                <a:close/>
                <a:moveTo>
                  <a:pt x="2971289" y="2401723"/>
                </a:moveTo>
                <a:cubicBezTo>
                  <a:pt x="2971289" y="2401723"/>
                  <a:pt x="2979703" y="2409171"/>
                  <a:pt x="2970545" y="2406884"/>
                </a:cubicBezTo>
                <a:cubicBezTo>
                  <a:pt x="2972463" y="2410037"/>
                  <a:pt x="2975232" y="2411398"/>
                  <a:pt x="2977866" y="2411638"/>
                </a:cubicBezTo>
                <a:cubicBezTo>
                  <a:pt x="2985766" y="2412358"/>
                  <a:pt x="2992450" y="2402999"/>
                  <a:pt x="2971289" y="2401723"/>
                </a:cubicBezTo>
                <a:close/>
                <a:moveTo>
                  <a:pt x="8967555" y="2398392"/>
                </a:moveTo>
                <a:cubicBezTo>
                  <a:pt x="8967555" y="2398392"/>
                  <a:pt x="8967555" y="2398392"/>
                  <a:pt x="8967042" y="2403701"/>
                </a:cubicBezTo>
                <a:cubicBezTo>
                  <a:pt x="8967042" y="2403701"/>
                  <a:pt x="8973073" y="2404871"/>
                  <a:pt x="8973073" y="2404871"/>
                </a:cubicBezTo>
                <a:cubicBezTo>
                  <a:pt x="8973586" y="2399562"/>
                  <a:pt x="8973586" y="2399562"/>
                  <a:pt x="8973586" y="2399562"/>
                </a:cubicBezTo>
                <a:cubicBezTo>
                  <a:pt x="8973586" y="2399562"/>
                  <a:pt x="8973586" y="2399562"/>
                  <a:pt x="8967555" y="2398392"/>
                </a:cubicBezTo>
                <a:close/>
                <a:moveTo>
                  <a:pt x="4257332" y="2398392"/>
                </a:moveTo>
                <a:cubicBezTo>
                  <a:pt x="4257332" y="2398392"/>
                  <a:pt x="4257332" y="2398392"/>
                  <a:pt x="4256819" y="2403701"/>
                </a:cubicBezTo>
                <a:cubicBezTo>
                  <a:pt x="4256819" y="2403701"/>
                  <a:pt x="4262850" y="2404871"/>
                  <a:pt x="4262850" y="2404871"/>
                </a:cubicBezTo>
                <a:cubicBezTo>
                  <a:pt x="4263362" y="2399562"/>
                  <a:pt x="4263362" y="2399562"/>
                  <a:pt x="4263362" y="2399562"/>
                </a:cubicBezTo>
                <a:cubicBezTo>
                  <a:pt x="4263362" y="2399562"/>
                  <a:pt x="4263362" y="2399562"/>
                  <a:pt x="4257332" y="2398392"/>
                </a:cubicBezTo>
                <a:close/>
                <a:moveTo>
                  <a:pt x="6468876" y="2396467"/>
                </a:moveTo>
                <a:cubicBezTo>
                  <a:pt x="6464384" y="2397353"/>
                  <a:pt x="6459915" y="2398866"/>
                  <a:pt x="6459959" y="2400121"/>
                </a:cubicBezTo>
                <a:cubicBezTo>
                  <a:pt x="6468985" y="2399605"/>
                  <a:pt x="6478011" y="2399089"/>
                  <a:pt x="6478011" y="2399089"/>
                </a:cubicBezTo>
                <a:cubicBezTo>
                  <a:pt x="6477924" y="2396578"/>
                  <a:pt x="6477924" y="2396578"/>
                  <a:pt x="6477924" y="2396578"/>
                </a:cubicBezTo>
                <a:cubicBezTo>
                  <a:pt x="6477880" y="2395323"/>
                  <a:pt x="6473367" y="2395582"/>
                  <a:pt x="6468876" y="2396467"/>
                </a:cubicBezTo>
                <a:close/>
                <a:moveTo>
                  <a:pt x="1758652" y="2396467"/>
                </a:moveTo>
                <a:cubicBezTo>
                  <a:pt x="1754160" y="2397353"/>
                  <a:pt x="1749691" y="2398866"/>
                  <a:pt x="1749735" y="2400121"/>
                </a:cubicBezTo>
                <a:cubicBezTo>
                  <a:pt x="1758761" y="2399605"/>
                  <a:pt x="1767787" y="2399089"/>
                  <a:pt x="1767787" y="2399089"/>
                </a:cubicBezTo>
                <a:cubicBezTo>
                  <a:pt x="1767700" y="2396578"/>
                  <a:pt x="1767700" y="2396578"/>
                  <a:pt x="1767700" y="2396578"/>
                </a:cubicBezTo>
                <a:cubicBezTo>
                  <a:pt x="1767656" y="2395323"/>
                  <a:pt x="1763143" y="2395582"/>
                  <a:pt x="1758652" y="2396467"/>
                </a:cubicBezTo>
                <a:close/>
                <a:moveTo>
                  <a:pt x="7701279" y="2396211"/>
                </a:moveTo>
                <a:cubicBezTo>
                  <a:pt x="7698888" y="2396342"/>
                  <a:pt x="7696396" y="2397178"/>
                  <a:pt x="7691411" y="2398849"/>
                </a:cubicBezTo>
                <a:cubicBezTo>
                  <a:pt x="7691411" y="2398849"/>
                  <a:pt x="7700570" y="2401137"/>
                  <a:pt x="7699758" y="2406768"/>
                </a:cubicBezTo>
                <a:cubicBezTo>
                  <a:pt x="7708915" y="2409055"/>
                  <a:pt x="7709726" y="2403424"/>
                  <a:pt x="7710537" y="2397794"/>
                </a:cubicBezTo>
                <a:cubicBezTo>
                  <a:pt x="7705959" y="2396651"/>
                  <a:pt x="7703670" y="2396079"/>
                  <a:pt x="7701279" y="2396211"/>
                </a:cubicBezTo>
                <a:close/>
                <a:moveTo>
                  <a:pt x="2991056" y="2396211"/>
                </a:moveTo>
                <a:cubicBezTo>
                  <a:pt x="2988665" y="2396342"/>
                  <a:pt x="2986173" y="2397178"/>
                  <a:pt x="2981188" y="2398849"/>
                </a:cubicBezTo>
                <a:cubicBezTo>
                  <a:pt x="2981188" y="2398849"/>
                  <a:pt x="2990346" y="2401137"/>
                  <a:pt x="2989535" y="2406768"/>
                </a:cubicBezTo>
                <a:cubicBezTo>
                  <a:pt x="2998691" y="2409055"/>
                  <a:pt x="2999502" y="2403424"/>
                  <a:pt x="3000313" y="2397794"/>
                </a:cubicBezTo>
                <a:cubicBezTo>
                  <a:pt x="2995735" y="2396651"/>
                  <a:pt x="2993446" y="2396079"/>
                  <a:pt x="2991056" y="2396211"/>
                </a:cubicBezTo>
                <a:close/>
                <a:moveTo>
                  <a:pt x="6402516" y="2395358"/>
                </a:moveTo>
                <a:cubicBezTo>
                  <a:pt x="6402622" y="2398370"/>
                  <a:pt x="6402622" y="2398370"/>
                  <a:pt x="6402622" y="2398370"/>
                </a:cubicBezTo>
                <a:cubicBezTo>
                  <a:pt x="6402622" y="2398370"/>
                  <a:pt x="6408639" y="2398026"/>
                  <a:pt x="6408639" y="2398026"/>
                </a:cubicBezTo>
                <a:cubicBezTo>
                  <a:pt x="6408639" y="2398026"/>
                  <a:pt x="6408533" y="2395014"/>
                  <a:pt x="6402516" y="2395358"/>
                </a:cubicBezTo>
                <a:close/>
                <a:moveTo>
                  <a:pt x="1692293" y="2395358"/>
                </a:moveTo>
                <a:cubicBezTo>
                  <a:pt x="1692398" y="2398370"/>
                  <a:pt x="1692398" y="2398370"/>
                  <a:pt x="1692398" y="2398370"/>
                </a:cubicBezTo>
                <a:cubicBezTo>
                  <a:pt x="1692398" y="2398370"/>
                  <a:pt x="1698415" y="2398026"/>
                  <a:pt x="1698415" y="2398026"/>
                </a:cubicBezTo>
                <a:cubicBezTo>
                  <a:pt x="1698415" y="2398026"/>
                  <a:pt x="1698310" y="2395014"/>
                  <a:pt x="1692293" y="2395358"/>
                </a:cubicBezTo>
                <a:close/>
                <a:moveTo>
                  <a:pt x="10617899" y="2395159"/>
                </a:moveTo>
                <a:lnTo>
                  <a:pt x="10614044" y="2406633"/>
                </a:lnTo>
                <a:cubicBezTo>
                  <a:pt x="10624252" y="2409700"/>
                  <a:pt x="10622967" y="2413525"/>
                  <a:pt x="10633172" y="2416592"/>
                </a:cubicBezTo>
                <a:cubicBezTo>
                  <a:pt x="10630603" y="2424240"/>
                  <a:pt x="10630603" y="2424240"/>
                  <a:pt x="10629319" y="2428065"/>
                </a:cubicBezTo>
                <a:lnTo>
                  <a:pt x="10621659" y="2428570"/>
                </a:lnTo>
                <a:lnTo>
                  <a:pt x="10622298" y="2428060"/>
                </a:lnTo>
                <a:cubicBezTo>
                  <a:pt x="10624216" y="2426532"/>
                  <a:pt x="10624859" y="2424619"/>
                  <a:pt x="10620397" y="2421173"/>
                </a:cubicBezTo>
                <a:cubicBezTo>
                  <a:pt x="10621683" y="2417349"/>
                  <a:pt x="10620397" y="2421173"/>
                  <a:pt x="10608905" y="2421929"/>
                </a:cubicBezTo>
                <a:cubicBezTo>
                  <a:pt x="10598699" y="2418863"/>
                  <a:pt x="10598699" y="2418863"/>
                  <a:pt x="10587208" y="2419618"/>
                </a:cubicBezTo>
                <a:cubicBezTo>
                  <a:pt x="10587208" y="2419618"/>
                  <a:pt x="10587208" y="2419618"/>
                  <a:pt x="10588493" y="2415794"/>
                </a:cubicBezTo>
                <a:cubicBezTo>
                  <a:pt x="10588493" y="2415794"/>
                  <a:pt x="10589777" y="2411971"/>
                  <a:pt x="10589777" y="2411971"/>
                </a:cubicBezTo>
                <a:cubicBezTo>
                  <a:pt x="10593631" y="2400498"/>
                  <a:pt x="10605122" y="2399741"/>
                  <a:pt x="10617899" y="2395159"/>
                </a:cubicBezTo>
                <a:close/>
                <a:moveTo>
                  <a:pt x="6435610" y="2393465"/>
                </a:moveTo>
                <a:cubicBezTo>
                  <a:pt x="6426583" y="2393981"/>
                  <a:pt x="6426583" y="2393981"/>
                  <a:pt x="6426583" y="2393981"/>
                </a:cubicBezTo>
                <a:cubicBezTo>
                  <a:pt x="6422115" y="2395494"/>
                  <a:pt x="6424415" y="2396620"/>
                  <a:pt x="6427810" y="2396741"/>
                </a:cubicBezTo>
                <a:cubicBezTo>
                  <a:pt x="6431207" y="2396861"/>
                  <a:pt x="6435698" y="2395976"/>
                  <a:pt x="6435610" y="2393465"/>
                </a:cubicBezTo>
                <a:close/>
                <a:moveTo>
                  <a:pt x="1725386" y="2393465"/>
                </a:moveTo>
                <a:cubicBezTo>
                  <a:pt x="1716360" y="2393981"/>
                  <a:pt x="1716360" y="2393981"/>
                  <a:pt x="1716360" y="2393981"/>
                </a:cubicBezTo>
                <a:cubicBezTo>
                  <a:pt x="1711891" y="2395494"/>
                  <a:pt x="1714192" y="2396620"/>
                  <a:pt x="1717587" y="2396741"/>
                </a:cubicBezTo>
                <a:cubicBezTo>
                  <a:pt x="1720983" y="2396861"/>
                  <a:pt x="1725474" y="2395976"/>
                  <a:pt x="1725386" y="2393465"/>
                </a:cubicBezTo>
                <a:close/>
                <a:moveTo>
                  <a:pt x="6739317" y="2393015"/>
                </a:moveTo>
                <a:cubicBezTo>
                  <a:pt x="6739415" y="2395790"/>
                  <a:pt x="6747850" y="2395308"/>
                  <a:pt x="6747946" y="2398082"/>
                </a:cubicBezTo>
                <a:cubicBezTo>
                  <a:pt x="6739512" y="2398566"/>
                  <a:pt x="6739512" y="2398566"/>
                  <a:pt x="6739512" y="2398566"/>
                </a:cubicBezTo>
                <a:cubicBezTo>
                  <a:pt x="6730980" y="2396272"/>
                  <a:pt x="6739415" y="2395790"/>
                  <a:pt x="6739317" y="2393015"/>
                </a:cubicBezTo>
                <a:close/>
                <a:moveTo>
                  <a:pt x="2029094" y="2393015"/>
                </a:moveTo>
                <a:cubicBezTo>
                  <a:pt x="2029191" y="2395790"/>
                  <a:pt x="2037626" y="2395308"/>
                  <a:pt x="2037723" y="2398082"/>
                </a:cubicBezTo>
                <a:cubicBezTo>
                  <a:pt x="2029288" y="2398566"/>
                  <a:pt x="2029288" y="2398566"/>
                  <a:pt x="2029288" y="2398566"/>
                </a:cubicBezTo>
                <a:cubicBezTo>
                  <a:pt x="2020757" y="2396272"/>
                  <a:pt x="2029191" y="2395790"/>
                  <a:pt x="2029094" y="2393015"/>
                </a:cubicBezTo>
                <a:close/>
                <a:moveTo>
                  <a:pt x="5564381" y="2390874"/>
                </a:moveTo>
                <a:cubicBezTo>
                  <a:pt x="5559435" y="2392901"/>
                  <a:pt x="5568312" y="2402241"/>
                  <a:pt x="5564356" y="2403862"/>
                </a:cubicBezTo>
                <a:cubicBezTo>
                  <a:pt x="5565827" y="2409747"/>
                  <a:pt x="5566840" y="2396354"/>
                  <a:pt x="5568304" y="2406570"/>
                </a:cubicBezTo>
                <a:cubicBezTo>
                  <a:pt x="5569417" y="2405572"/>
                  <a:pt x="5569852" y="2404313"/>
                  <a:pt x="5569847" y="2402929"/>
                </a:cubicBezTo>
                <a:cubicBezTo>
                  <a:pt x="5569831" y="2398779"/>
                  <a:pt x="5565858" y="2393513"/>
                  <a:pt x="5564381" y="2390874"/>
                </a:cubicBezTo>
                <a:close/>
                <a:moveTo>
                  <a:pt x="854156" y="2390874"/>
                </a:moveTo>
                <a:cubicBezTo>
                  <a:pt x="849212" y="2392901"/>
                  <a:pt x="858087" y="2402241"/>
                  <a:pt x="854132" y="2403862"/>
                </a:cubicBezTo>
                <a:cubicBezTo>
                  <a:pt x="855603" y="2409747"/>
                  <a:pt x="856616" y="2396354"/>
                  <a:pt x="858080" y="2406570"/>
                </a:cubicBezTo>
                <a:cubicBezTo>
                  <a:pt x="859193" y="2405572"/>
                  <a:pt x="859628" y="2404313"/>
                  <a:pt x="859623" y="2402929"/>
                </a:cubicBezTo>
                <a:cubicBezTo>
                  <a:pt x="859607" y="2398779"/>
                  <a:pt x="855634" y="2393513"/>
                  <a:pt x="854156" y="2390874"/>
                </a:cubicBezTo>
                <a:close/>
                <a:moveTo>
                  <a:pt x="5580468" y="2390842"/>
                </a:moveTo>
                <a:cubicBezTo>
                  <a:pt x="5580021" y="2397366"/>
                  <a:pt x="5583310" y="2393905"/>
                  <a:pt x="5583806" y="2400043"/>
                </a:cubicBezTo>
                <a:cubicBezTo>
                  <a:pt x="5584748" y="2399657"/>
                  <a:pt x="5584615" y="2396012"/>
                  <a:pt x="5583897" y="2393136"/>
                </a:cubicBezTo>
                <a:cubicBezTo>
                  <a:pt x="5583178" y="2390260"/>
                  <a:pt x="5581873" y="2388153"/>
                  <a:pt x="5580468" y="2390842"/>
                </a:cubicBezTo>
                <a:close/>
                <a:moveTo>
                  <a:pt x="870245" y="2390842"/>
                </a:moveTo>
                <a:cubicBezTo>
                  <a:pt x="869798" y="2397366"/>
                  <a:pt x="873086" y="2393905"/>
                  <a:pt x="873582" y="2400043"/>
                </a:cubicBezTo>
                <a:cubicBezTo>
                  <a:pt x="874524" y="2399657"/>
                  <a:pt x="874391" y="2396012"/>
                  <a:pt x="873673" y="2393136"/>
                </a:cubicBezTo>
                <a:cubicBezTo>
                  <a:pt x="872954" y="2390260"/>
                  <a:pt x="871649" y="2388153"/>
                  <a:pt x="870245" y="2390842"/>
                </a:cubicBezTo>
                <a:close/>
                <a:moveTo>
                  <a:pt x="5072888" y="2390658"/>
                </a:moveTo>
                <a:cubicBezTo>
                  <a:pt x="5071113" y="2392904"/>
                  <a:pt x="5073292" y="2396946"/>
                  <a:pt x="5075489" y="2397562"/>
                </a:cubicBezTo>
                <a:cubicBezTo>
                  <a:pt x="5076223" y="2397769"/>
                  <a:pt x="5076958" y="2397593"/>
                  <a:pt x="5077550" y="2396845"/>
                </a:cubicBezTo>
                <a:cubicBezTo>
                  <a:pt x="5077090" y="2395009"/>
                  <a:pt x="5074748" y="2393944"/>
                  <a:pt x="5072888" y="2390658"/>
                </a:cubicBezTo>
                <a:close/>
                <a:moveTo>
                  <a:pt x="362663" y="2390658"/>
                </a:moveTo>
                <a:cubicBezTo>
                  <a:pt x="360889" y="2392904"/>
                  <a:pt x="363067" y="2396946"/>
                  <a:pt x="365266" y="2397562"/>
                </a:cubicBezTo>
                <a:cubicBezTo>
                  <a:pt x="365998" y="2397769"/>
                  <a:pt x="366734" y="2397593"/>
                  <a:pt x="367326" y="2396845"/>
                </a:cubicBezTo>
                <a:cubicBezTo>
                  <a:pt x="366866" y="2395009"/>
                  <a:pt x="364524" y="2393944"/>
                  <a:pt x="362663" y="2390658"/>
                </a:cubicBezTo>
                <a:close/>
                <a:moveTo>
                  <a:pt x="10554723" y="2386699"/>
                </a:moveTo>
                <a:cubicBezTo>
                  <a:pt x="10553126" y="2387271"/>
                  <a:pt x="10552805" y="2388227"/>
                  <a:pt x="10552805" y="2388227"/>
                </a:cubicBezTo>
                <a:cubicBezTo>
                  <a:pt x="10551520" y="2392052"/>
                  <a:pt x="10551520" y="2392052"/>
                  <a:pt x="10561727" y="2395120"/>
                </a:cubicBezTo>
                <a:cubicBezTo>
                  <a:pt x="10563012" y="2391295"/>
                  <a:pt x="10563012" y="2391295"/>
                  <a:pt x="10564297" y="2387472"/>
                </a:cubicBezTo>
                <a:cubicBezTo>
                  <a:pt x="10559194" y="2385938"/>
                  <a:pt x="10556321" y="2386127"/>
                  <a:pt x="10554723" y="2386699"/>
                </a:cubicBezTo>
                <a:close/>
                <a:moveTo>
                  <a:pt x="8931884" y="2386065"/>
                </a:moveTo>
                <a:lnTo>
                  <a:pt x="8931371" y="2391374"/>
                </a:lnTo>
                <a:lnTo>
                  <a:pt x="8935019" y="2389377"/>
                </a:lnTo>
                <a:cubicBezTo>
                  <a:pt x="8936279" y="2388270"/>
                  <a:pt x="8936406" y="2386942"/>
                  <a:pt x="8931884" y="2386065"/>
                </a:cubicBezTo>
                <a:close/>
                <a:moveTo>
                  <a:pt x="4221661" y="2386065"/>
                </a:moveTo>
                <a:lnTo>
                  <a:pt x="4221148" y="2391374"/>
                </a:lnTo>
                <a:lnTo>
                  <a:pt x="4224795" y="2389377"/>
                </a:lnTo>
                <a:cubicBezTo>
                  <a:pt x="4226055" y="2388270"/>
                  <a:pt x="4226182" y="2386942"/>
                  <a:pt x="4221661" y="2386065"/>
                </a:cubicBezTo>
                <a:close/>
                <a:moveTo>
                  <a:pt x="5106579" y="2385233"/>
                </a:moveTo>
                <a:cubicBezTo>
                  <a:pt x="5105620" y="2385626"/>
                  <a:pt x="5106598" y="2389538"/>
                  <a:pt x="5105638" y="2389931"/>
                </a:cubicBezTo>
                <a:cubicBezTo>
                  <a:pt x="5103721" y="2390717"/>
                  <a:pt x="5103703" y="2386412"/>
                  <a:pt x="5102274" y="2389154"/>
                </a:cubicBezTo>
                <a:cubicBezTo>
                  <a:pt x="5101315" y="2389547"/>
                  <a:pt x="5100826" y="2387591"/>
                  <a:pt x="5100826" y="2387591"/>
                </a:cubicBezTo>
                <a:cubicBezTo>
                  <a:pt x="5100826" y="2387591"/>
                  <a:pt x="5100338" y="2385635"/>
                  <a:pt x="5099379" y="2386029"/>
                </a:cubicBezTo>
                <a:cubicBezTo>
                  <a:pt x="5099379" y="2386029"/>
                  <a:pt x="5098419" y="2386421"/>
                  <a:pt x="5098908" y="2388377"/>
                </a:cubicBezTo>
                <a:cubicBezTo>
                  <a:pt x="5099398" y="2390332"/>
                  <a:pt x="5100845" y="2391897"/>
                  <a:pt x="5102293" y="2393459"/>
                </a:cubicBezTo>
                <a:lnTo>
                  <a:pt x="5100845" y="2391897"/>
                </a:lnTo>
                <a:cubicBezTo>
                  <a:pt x="5097968" y="2393075"/>
                  <a:pt x="5096523" y="2391512"/>
                  <a:pt x="5094605" y="2392298"/>
                </a:cubicBezTo>
                <a:cubicBezTo>
                  <a:pt x="5094624" y="2396603"/>
                  <a:pt x="5095113" y="2398559"/>
                  <a:pt x="5097031" y="2397774"/>
                </a:cubicBezTo>
                <a:cubicBezTo>
                  <a:pt x="5097518" y="2399730"/>
                  <a:pt x="5095602" y="2400515"/>
                  <a:pt x="5093683" y="2401301"/>
                </a:cubicBezTo>
                <a:cubicBezTo>
                  <a:pt x="5093683" y="2401301"/>
                  <a:pt x="5093194" y="2399345"/>
                  <a:pt x="5093194" y="2399345"/>
                </a:cubicBezTo>
                <a:cubicBezTo>
                  <a:pt x="5092707" y="2397389"/>
                  <a:pt x="5091747" y="2397781"/>
                  <a:pt x="5090787" y="2398175"/>
                </a:cubicBezTo>
                <a:cubicBezTo>
                  <a:pt x="5089830" y="2398569"/>
                  <a:pt x="5089830" y="2398569"/>
                  <a:pt x="5090318" y="2400524"/>
                </a:cubicBezTo>
                <a:cubicBezTo>
                  <a:pt x="5090808" y="2402480"/>
                  <a:pt x="5091296" y="2404436"/>
                  <a:pt x="5091296" y="2404436"/>
                </a:cubicBezTo>
                <a:cubicBezTo>
                  <a:pt x="5089379" y="2405222"/>
                  <a:pt x="5090828" y="2406784"/>
                  <a:pt x="5090357" y="2409134"/>
                </a:cubicBezTo>
                <a:cubicBezTo>
                  <a:pt x="5094661" y="2405212"/>
                  <a:pt x="5094210" y="2411866"/>
                  <a:pt x="5095188" y="2415778"/>
                </a:cubicBezTo>
                <a:cubicBezTo>
                  <a:pt x="5097107" y="2414992"/>
                  <a:pt x="5094681" y="2409517"/>
                  <a:pt x="5099963" y="2409509"/>
                </a:cubicBezTo>
                <a:cubicBezTo>
                  <a:pt x="5096146" y="2415386"/>
                  <a:pt x="5101411" y="2411072"/>
                  <a:pt x="5102408" y="2419288"/>
                </a:cubicBezTo>
                <a:cubicBezTo>
                  <a:pt x="5100489" y="2420074"/>
                  <a:pt x="5099982" y="2413813"/>
                  <a:pt x="5095678" y="2417734"/>
                </a:cubicBezTo>
                <a:cubicBezTo>
                  <a:pt x="5096185" y="2423996"/>
                  <a:pt x="5104344" y="2422807"/>
                  <a:pt x="5100528" y="2428684"/>
                </a:cubicBezTo>
                <a:cubicBezTo>
                  <a:pt x="5101018" y="2430640"/>
                  <a:pt x="5103895" y="2429461"/>
                  <a:pt x="5104382" y="2431417"/>
                </a:cubicBezTo>
                <a:cubicBezTo>
                  <a:pt x="5103424" y="2431809"/>
                  <a:pt x="5102464" y="2432203"/>
                  <a:pt x="5102464" y="2432203"/>
                </a:cubicBezTo>
                <a:cubicBezTo>
                  <a:pt x="5102464" y="2432203"/>
                  <a:pt x="5102464" y="2432203"/>
                  <a:pt x="5101506" y="2432596"/>
                </a:cubicBezTo>
                <a:cubicBezTo>
                  <a:pt x="5101506" y="2432596"/>
                  <a:pt x="5101506" y="2432596"/>
                  <a:pt x="5101995" y="2434552"/>
                </a:cubicBezTo>
                <a:cubicBezTo>
                  <a:pt x="5102483" y="2436508"/>
                  <a:pt x="5103931" y="2438071"/>
                  <a:pt x="5106337" y="2439240"/>
                </a:cubicBezTo>
                <a:cubicBezTo>
                  <a:pt x="5106337" y="2439240"/>
                  <a:pt x="5107299" y="2438848"/>
                  <a:pt x="5107299" y="2438848"/>
                </a:cubicBezTo>
                <a:cubicBezTo>
                  <a:pt x="5107299" y="2438848"/>
                  <a:pt x="5106807" y="2436892"/>
                  <a:pt x="5106807" y="2436892"/>
                </a:cubicBezTo>
                <a:cubicBezTo>
                  <a:pt x="5110624" y="2431015"/>
                  <a:pt x="5105791" y="2424371"/>
                  <a:pt x="5111526" y="2417708"/>
                </a:cubicBezTo>
                <a:cubicBezTo>
                  <a:pt x="5107652" y="2410669"/>
                  <a:pt x="5108592" y="2405971"/>
                  <a:pt x="5105677" y="2398541"/>
                </a:cubicBezTo>
                <a:cubicBezTo>
                  <a:pt x="5106638" y="2398147"/>
                  <a:pt x="5107594" y="2397755"/>
                  <a:pt x="5107594" y="2397755"/>
                </a:cubicBezTo>
                <a:cubicBezTo>
                  <a:pt x="5107594" y="2397755"/>
                  <a:pt x="5107594" y="2397755"/>
                  <a:pt x="5108556" y="2397362"/>
                </a:cubicBezTo>
                <a:cubicBezTo>
                  <a:pt x="5108556" y="2397362"/>
                  <a:pt x="5110001" y="2398925"/>
                  <a:pt x="5111449" y="2400487"/>
                </a:cubicBezTo>
                <a:cubicBezTo>
                  <a:pt x="5112407" y="2400094"/>
                  <a:pt x="5113856" y="2401658"/>
                  <a:pt x="5115302" y="2403220"/>
                </a:cubicBezTo>
                <a:cubicBezTo>
                  <a:pt x="5116750" y="2404784"/>
                  <a:pt x="5117710" y="2404391"/>
                  <a:pt x="5117220" y="2402435"/>
                </a:cubicBezTo>
                <a:cubicBezTo>
                  <a:pt x="5118178" y="2402042"/>
                  <a:pt x="5117690" y="2400086"/>
                  <a:pt x="5116731" y="2400479"/>
                </a:cubicBezTo>
                <a:cubicBezTo>
                  <a:pt x="5115284" y="2398916"/>
                  <a:pt x="5113836" y="2397352"/>
                  <a:pt x="5112388" y="2395790"/>
                </a:cubicBezTo>
                <a:cubicBezTo>
                  <a:pt x="5112388" y="2395790"/>
                  <a:pt x="5110941" y="2394227"/>
                  <a:pt x="5110941" y="2394227"/>
                </a:cubicBezTo>
                <a:cubicBezTo>
                  <a:pt x="5109964" y="2390315"/>
                  <a:pt x="5107088" y="2391494"/>
                  <a:pt x="5106579" y="2385233"/>
                </a:cubicBezTo>
                <a:close/>
                <a:moveTo>
                  <a:pt x="396355" y="2385233"/>
                </a:moveTo>
                <a:cubicBezTo>
                  <a:pt x="395396" y="2385626"/>
                  <a:pt x="396374" y="2389538"/>
                  <a:pt x="395415" y="2389931"/>
                </a:cubicBezTo>
                <a:cubicBezTo>
                  <a:pt x="393497" y="2390717"/>
                  <a:pt x="393478" y="2386412"/>
                  <a:pt x="392050" y="2389154"/>
                </a:cubicBezTo>
                <a:cubicBezTo>
                  <a:pt x="391091" y="2389547"/>
                  <a:pt x="390602" y="2387591"/>
                  <a:pt x="390602" y="2387591"/>
                </a:cubicBezTo>
                <a:cubicBezTo>
                  <a:pt x="390602" y="2387591"/>
                  <a:pt x="390114" y="2385635"/>
                  <a:pt x="389155" y="2386029"/>
                </a:cubicBezTo>
                <a:cubicBezTo>
                  <a:pt x="389155" y="2386029"/>
                  <a:pt x="388195" y="2386421"/>
                  <a:pt x="388685" y="2388377"/>
                </a:cubicBezTo>
                <a:cubicBezTo>
                  <a:pt x="389174" y="2390332"/>
                  <a:pt x="390621" y="2391897"/>
                  <a:pt x="392069" y="2393459"/>
                </a:cubicBezTo>
                <a:lnTo>
                  <a:pt x="390621" y="2391897"/>
                </a:lnTo>
                <a:cubicBezTo>
                  <a:pt x="387744" y="2393075"/>
                  <a:pt x="386297" y="2391512"/>
                  <a:pt x="384381" y="2392298"/>
                </a:cubicBezTo>
                <a:cubicBezTo>
                  <a:pt x="384400" y="2396603"/>
                  <a:pt x="384888" y="2398559"/>
                  <a:pt x="386806" y="2397774"/>
                </a:cubicBezTo>
                <a:cubicBezTo>
                  <a:pt x="387294" y="2399730"/>
                  <a:pt x="385377" y="2400515"/>
                  <a:pt x="383459" y="2401301"/>
                </a:cubicBezTo>
                <a:cubicBezTo>
                  <a:pt x="383459" y="2401301"/>
                  <a:pt x="382970" y="2399345"/>
                  <a:pt x="382970" y="2399345"/>
                </a:cubicBezTo>
                <a:cubicBezTo>
                  <a:pt x="382482" y="2397389"/>
                  <a:pt x="381523" y="2397781"/>
                  <a:pt x="380563" y="2398175"/>
                </a:cubicBezTo>
                <a:cubicBezTo>
                  <a:pt x="379606" y="2398569"/>
                  <a:pt x="379606" y="2398569"/>
                  <a:pt x="380094" y="2400524"/>
                </a:cubicBezTo>
                <a:cubicBezTo>
                  <a:pt x="380583" y="2402480"/>
                  <a:pt x="381072" y="2404436"/>
                  <a:pt x="381072" y="2404436"/>
                </a:cubicBezTo>
                <a:cubicBezTo>
                  <a:pt x="379155" y="2405222"/>
                  <a:pt x="380603" y="2406784"/>
                  <a:pt x="380132" y="2409134"/>
                </a:cubicBezTo>
                <a:cubicBezTo>
                  <a:pt x="384437" y="2405212"/>
                  <a:pt x="383986" y="2411866"/>
                  <a:pt x="384964" y="2415778"/>
                </a:cubicBezTo>
                <a:cubicBezTo>
                  <a:pt x="386882" y="2414992"/>
                  <a:pt x="384456" y="2409517"/>
                  <a:pt x="389739" y="2409509"/>
                </a:cubicBezTo>
                <a:cubicBezTo>
                  <a:pt x="385923" y="2415386"/>
                  <a:pt x="391187" y="2411072"/>
                  <a:pt x="392183" y="2419288"/>
                </a:cubicBezTo>
                <a:cubicBezTo>
                  <a:pt x="390266" y="2420074"/>
                  <a:pt x="389759" y="2413813"/>
                  <a:pt x="385453" y="2417734"/>
                </a:cubicBezTo>
                <a:cubicBezTo>
                  <a:pt x="385961" y="2423996"/>
                  <a:pt x="394121" y="2422807"/>
                  <a:pt x="390304" y="2428684"/>
                </a:cubicBezTo>
                <a:cubicBezTo>
                  <a:pt x="390793" y="2430640"/>
                  <a:pt x="393670" y="2429461"/>
                  <a:pt x="394158" y="2431417"/>
                </a:cubicBezTo>
                <a:cubicBezTo>
                  <a:pt x="393199" y="2431809"/>
                  <a:pt x="392240" y="2432203"/>
                  <a:pt x="392240" y="2432203"/>
                </a:cubicBezTo>
                <a:cubicBezTo>
                  <a:pt x="392240" y="2432203"/>
                  <a:pt x="392240" y="2432203"/>
                  <a:pt x="391282" y="2432596"/>
                </a:cubicBezTo>
                <a:cubicBezTo>
                  <a:pt x="391282" y="2432596"/>
                  <a:pt x="391282" y="2432596"/>
                  <a:pt x="391771" y="2434552"/>
                </a:cubicBezTo>
                <a:cubicBezTo>
                  <a:pt x="392259" y="2436508"/>
                  <a:pt x="393707" y="2438071"/>
                  <a:pt x="396113" y="2439240"/>
                </a:cubicBezTo>
                <a:cubicBezTo>
                  <a:pt x="396113" y="2439240"/>
                  <a:pt x="397073" y="2438848"/>
                  <a:pt x="397073" y="2438848"/>
                </a:cubicBezTo>
                <a:cubicBezTo>
                  <a:pt x="397073" y="2438848"/>
                  <a:pt x="396583" y="2436892"/>
                  <a:pt x="396583" y="2436892"/>
                </a:cubicBezTo>
                <a:cubicBezTo>
                  <a:pt x="400400" y="2431015"/>
                  <a:pt x="395567" y="2424371"/>
                  <a:pt x="401301" y="2417708"/>
                </a:cubicBezTo>
                <a:cubicBezTo>
                  <a:pt x="397428" y="2410669"/>
                  <a:pt x="398368" y="2405971"/>
                  <a:pt x="395453" y="2398541"/>
                </a:cubicBezTo>
                <a:cubicBezTo>
                  <a:pt x="396413" y="2398147"/>
                  <a:pt x="397371" y="2397755"/>
                  <a:pt x="397371" y="2397755"/>
                </a:cubicBezTo>
                <a:cubicBezTo>
                  <a:pt x="397371" y="2397755"/>
                  <a:pt x="397371" y="2397755"/>
                  <a:pt x="398330" y="2397362"/>
                </a:cubicBezTo>
                <a:cubicBezTo>
                  <a:pt x="398330" y="2397362"/>
                  <a:pt x="399777" y="2398925"/>
                  <a:pt x="401224" y="2400487"/>
                </a:cubicBezTo>
                <a:cubicBezTo>
                  <a:pt x="402183" y="2400094"/>
                  <a:pt x="403631" y="2401658"/>
                  <a:pt x="405078" y="2403220"/>
                </a:cubicBezTo>
                <a:cubicBezTo>
                  <a:pt x="406526" y="2404784"/>
                  <a:pt x="407485" y="2404391"/>
                  <a:pt x="406996" y="2402435"/>
                </a:cubicBezTo>
                <a:cubicBezTo>
                  <a:pt x="407955" y="2402042"/>
                  <a:pt x="407466" y="2400086"/>
                  <a:pt x="406508" y="2400479"/>
                </a:cubicBezTo>
                <a:cubicBezTo>
                  <a:pt x="405060" y="2398916"/>
                  <a:pt x="403613" y="2397352"/>
                  <a:pt x="402164" y="2395790"/>
                </a:cubicBezTo>
                <a:cubicBezTo>
                  <a:pt x="402164" y="2395790"/>
                  <a:pt x="400716" y="2394227"/>
                  <a:pt x="400716" y="2394227"/>
                </a:cubicBezTo>
                <a:cubicBezTo>
                  <a:pt x="399740" y="2390315"/>
                  <a:pt x="396864" y="2391494"/>
                  <a:pt x="396355" y="2385233"/>
                </a:cubicBezTo>
                <a:close/>
                <a:moveTo>
                  <a:pt x="6747366" y="2381433"/>
                </a:moveTo>
                <a:cubicBezTo>
                  <a:pt x="6755899" y="2383726"/>
                  <a:pt x="6747560" y="2386983"/>
                  <a:pt x="6747753" y="2392533"/>
                </a:cubicBezTo>
                <a:cubicBezTo>
                  <a:pt x="6747850" y="2395308"/>
                  <a:pt x="6739221" y="2390240"/>
                  <a:pt x="6739317" y="2393015"/>
                </a:cubicBezTo>
                <a:cubicBezTo>
                  <a:pt x="6730884" y="2393497"/>
                  <a:pt x="6722351" y="2391204"/>
                  <a:pt x="6713916" y="2391687"/>
                </a:cubicBezTo>
                <a:cubicBezTo>
                  <a:pt x="6722351" y="2391204"/>
                  <a:pt x="6722255" y="2388430"/>
                  <a:pt x="6722255" y="2388430"/>
                </a:cubicBezTo>
                <a:cubicBezTo>
                  <a:pt x="6722158" y="2385656"/>
                  <a:pt x="6713722" y="2386138"/>
                  <a:pt x="6713626" y="2383363"/>
                </a:cubicBezTo>
                <a:cubicBezTo>
                  <a:pt x="6705289" y="2386620"/>
                  <a:pt x="6705289" y="2386620"/>
                  <a:pt x="6705386" y="2389395"/>
                </a:cubicBezTo>
                <a:cubicBezTo>
                  <a:pt x="6696854" y="2387103"/>
                  <a:pt x="6688515" y="2390360"/>
                  <a:pt x="6680081" y="2390842"/>
                </a:cubicBezTo>
                <a:cubicBezTo>
                  <a:pt x="6671549" y="2388550"/>
                  <a:pt x="6679985" y="2388067"/>
                  <a:pt x="6671453" y="2385775"/>
                </a:cubicBezTo>
                <a:cubicBezTo>
                  <a:pt x="6662920" y="2383483"/>
                  <a:pt x="6654581" y="2386740"/>
                  <a:pt x="6646245" y="2389997"/>
                </a:cubicBezTo>
                <a:cubicBezTo>
                  <a:pt x="6654775" y="2392289"/>
                  <a:pt x="6654871" y="2395064"/>
                  <a:pt x="6663307" y="2394583"/>
                </a:cubicBezTo>
                <a:cubicBezTo>
                  <a:pt x="6671839" y="2396874"/>
                  <a:pt x="6663404" y="2397357"/>
                  <a:pt x="6655065" y="2400614"/>
                </a:cubicBezTo>
                <a:cubicBezTo>
                  <a:pt x="6655065" y="2400614"/>
                  <a:pt x="6654969" y="2397840"/>
                  <a:pt x="6654969" y="2397840"/>
                </a:cubicBezTo>
                <a:cubicBezTo>
                  <a:pt x="6654775" y="2392289"/>
                  <a:pt x="6637906" y="2393254"/>
                  <a:pt x="6629567" y="2396512"/>
                </a:cubicBezTo>
                <a:cubicBezTo>
                  <a:pt x="6629664" y="2399287"/>
                  <a:pt x="6638003" y="2396029"/>
                  <a:pt x="6638196" y="2401579"/>
                </a:cubicBezTo>
                <a:cubicBezTo>
                  <a:pt x="6638196" y="2401579"/>
                  <a:pt x="6646632" y="2401097"/>
                  <a:pt x="6646632" y="2401097"/>
                </a:cubicBezTo>
                <a:cubicBezTo>
                  <a:pt x="6646729" y="2403871"/>
                  <a:pt x="6655162" y="2403389"/>
                  <a:pt x="6655162" y="2403389"/>
                </a:cubicBezTo>
                <a:cubicBezTo>
                  <a:pt x="6647019" y="2412196"/>
                  <a:pt x="6638874" y="2421003"/>
                  <a:pt x="6647600" y="2428844"/>
                </a:cubicBezTo>
                <a:cubicBezTo>
                  <a:pt x="6639164" y="2429327"/>
                  <a:pt x="6630632" y="2427034"/>
                  <a:pt x="6622198" y="2427517"/>
                </a:cubicBezTo>
                <a:cubicBezTo>
                  <a:pt x="6622295" y="2430292"/>
                  <a:pt x="6613859" y="2430774"/>
                  <a:pt x="6614053" y="2436325"/>
                </a:cubicBezTo>
                <a:cubicBezTo>
                  <a:pt x="6614053" y="2436325"/>
                  <a:pt x="6614150" y="2439099"/>
                  <a:pt x="6614150" y="2439099"/>
                </a:cubicBezTo>
                <a:cubicBezTo>
                  <a:pt x="6605714" y="2439582"/>
                  <a:pt x="6605811" y="2442356"/>
                  <a:pt x="6597377" y="2442839"/>
                </a:cubicBezTo>
                <a:cubicBezTo>
                  <a:pt x="6597474" y="2445614"/>
                  <a:pt x="6597474" y="2445614"/>
                  <a:pt x="6597571" y="2448387"/>
                </a:cubicBezTo>
                <a:cubicBezTo>
                  <a:pt x="6606005" y="2447906"/>
                  <a:pt x="6606005" y="2447906"/>
                  <a:pt x="6606101" y="2450681"/>
                </a:cubicBezTo>
                <a:cubicBezTo>
                  <a:pt x="6597861" y="2456712"/>
                  <a:pt x="6589426" y="2457195"/>
                  <a:pt x="6598055" y="2462262"/>
                </a:cubicBezTo>
                <a:cubicBezTo>
                  <a:pt x="6598055" y="2462262"/>
                  <a:pt x="6597958" y="2459488"/>
                  <a:pt x="6597958" y="2459488"/>
                </a:cubicBezTo>
                <a:cubicBezTo>
                  <a:pt x="6606392" y="2459005"/>
                  <a:pt x="6606489" y="2461780"/>
                  <a:pt x="6614923" y="2461297"/>
                </a:cubicBezTo>
                <a:cubicBezTo>
                  <a:pt x="6606585" y="2464556"/>
                  <a:pt x="6606682" y="2467329"/>
                  <a:pt x="6606875" y="2472880"/>
                </a:cubicBezTo>
                <a:cubicBezTo>
                  <a:pt x="6590006" y="2473844"/>
                  <a:pt x="6598345" y="2470586"/>
                  <a:pt x="6581474" y="2471552"/>
                </a:cubicBezTo>
                <a:cubicBezTo>
                  <a:pt x="6590103" y="2476619"/>
                  <a:pt x="6598539" y="2476137"/>
                  <a:pt x="6598635" y="2478911"/>
                </a:cubicBezTo>
                <a:cubicBezTo>
                  <a:pt x="6581861" y="2482651"/>
                  <a:pt x="6582152" y="2490975"/>
                  <a:pt x="6565379" y="2494715"/>
                </a:cubicBezTo>
                <a:cubicBezTo>
                  <a:pt x="6565379" y="2494715"/>
                  <a:pt x="6565476" y="2497490"/>
                  <a:pt x="6574008" y="2499782"/>
                </a:cubicBezTo>
                <a:cubicBezTo>
                  <a:pt x="6574008" y="2499782"/>
                  <a:pt x="6565476" y="2497490"/>
                  <a:pt x="6565573" y="2500265"/>
                </a:cubicBezTo>
                <a:cubicBezTo>
                  <a:pt x="6565573" y="2500265"/>
                  <a:pt x="6565670" y="2503039"/>
                  <a:pt x="6565670" y="2503039"/>
                </a:cubicBezTo>
                <a:cubicBezTo>
                  <a:pt x="6565670" y="2503039"/>
                  <a:pt x="6557234" y="2503522"/>
                  <a:pt x="6557234" y="2503522"/>
                </a:cubicBezTo>
                <a:cubicBezTo>
                  <a:pt x="6548800" y="2504004"/>
                  <a:pt x="6557040" y="2497972"/>
                  <a:pt x="6548510" y="2495680"/>
                </a:cubicBezTo>
                <a:cubicBezTo>
                  <a:pt x="6540171" y="2498937"/>
                  <a:pt x="6540366" y="2504486"/>
                  <a:pt x="6523496" y="2505451"/>
                </a:cubicBezTo>
                <a:cubicBezTo>
                  <a:pt x="6523690" y="2511002"/>
                  <a:pt x="6532124" y="2510519"/>
                  <a:pt x="6523787" y="2513776"/>
                </a:cubicBezTo>
                <a:cubicBezTo>
                  <a:pt x="6523787" y="2513776"/>
                  <a:pt x="6515351" y="2514259"/>
                  <a:pt x="6515351" y="2514259"/>
                </a:cubicBezTo>
                <a:cubicBezTo>
                  <a:pt x="6515351" y="2514259"/>
                  <a:pt x="6515448" y="2517032"/>
                  <a:pt x="6515448" y="2517032"/>
                </a:cubicBezTo>
                <a:cubicBezTo>
                  <a:pt x="6523883" y="2516551"/>
                  <a:pt x="6523883" y="2516551"/>
                  <a:pt x="6523883" y="2516551"/>
                </a:cubicBezTo>
                <a:cubicBezTo>
                  <a:pt x="6532414" y="2518842"/>
                  <a:pt x="6532317" y="2516068"/>
                  <a:pt x="6532317" y="2516068"/>
                </a:cubicBezTo>
                <a:cubicBezTo>
                  <a:pt x="6532510" y="2521617"/>
                  <a:pt x="6532704" y="2527168"/>
                  <a:pt x="6541236" y="2529460"/>
                </a:cubicBezTo>
                <a:cubicBezTo>
                  <a:pt x="6549671" y="2528978"/>
                  <a:pt x="6549865" y="2534527"/>
                  <a:pt x="6566637" y="2530787"/>
                </a:cubicBezTo>
                <a:cubicBezTo>
                  <a:pt x="6566637" y="2530787"/>
                  <a:pt x="6575073" y="2530305"/>
                  <a:pt x="6575073" y="2530305"/>
                </a:cubicBezTo>
                <a:cubicBezTo>
                  <a:pt x="6575170" y="2533080"/>
                  <a:pt x="6575170" y="2533080"/>
                  <a:pt x="6583700" y="2535372"/>
                </a:cubicBezTo>
                <a:cubicBezTo>
                  <a:pt x="6575363" y="2538629"/>
                  <a:pt x="6567025" y="2541887"/>
                  <a:pt x="6567122" y="2544662"/>
                </a:cubicBezTo>
                <a:cubicBezTo>
                  <a:pt x="6567315" y="2550211"/>
                  <a:pt x="6567412" y="2552986"/>
                  <a:pt x="6575944" y="2555279"/>
                </a:cubicBezTo>
                <a:cubicBezTo>
                  <a:pt x="6567702" y="2561311"/>
                  <a:pt x="6550736" y="2559501"/>
                  <a:pt x="6542300" y="2559983"/>
                </a:cubicBezTo>
                <a:cubicBezTo>
                  <a:pt x="6542204" y="2557208"/>
                  <a:pt x="6542204" y="2557208"/>
                  <a:pt x="6550639" y="2556726"/>
                </a:cubicBezTo>
                <a:cubicBezTo>
                  <a:pt x="6550446" y="2551175"/>
                  <a:pt x="6533575" y="2552141"/>
                  <a:pt x="6525141" y="2552622"/>
                </a:cubicBezTo>
                <a:cubicBezTo>
                  <a:pt x="6516900" y="2558655"/>
                  <a:pt x="6508561" y="2561913"/>
                  <a:pt x="6508657" y="2564688"/>
                </a:cubicBezTo>
                <a:cubicBezTo>
                  <a:pt x="6517093" y="2564205"/>
                  <a:pt x="6517190" y="2566980"/>
                  <a:pt x="6525625" y="2566497"/>
                </a:cubicBezTo>
                <a:cubicBezTo>
                  <a:pt x="6517383" y="2572530"/>
                  <a:pt x="6508948" y="2573011"/>
                  <a:pt x="6509044" y="2575787"/>
                </a:cubicBezTo>
                <a:cubicBezTo>
                  <a:pt x="6509044" y="2575787"/>
                  <a:pt x="6509142" y="2578563"/>
                  <a:pt x="6509238" y="2581337"/>
                </a:cubicBezTo>
                <a:cubicBezTo>
                  <a:pt x="6517673" y="2580854"/>
                  <a:pt x="6526206" y="2583147"/>
                  <a:pt x="6534542" y="2579890"/>
                </a:cubicBezTo>
                <a:cubicBezTo>
                  <a:pt x="6534639" y="2582664"/>
                  <a:pt x="6526206" y="2583147"/>
                  <a:pt x="6526303" y="2585921"/>
                </a:cubicBezTo>
                <a:cubicBezTo>
                  <a:pt x="6534736" y="2585439"/>
                  <a:pt x="6543269" y="2587731"/>
                  <a:pt x="6551703" y="2587249"/>
                </a:cubicBezTo>
                <a:cubicBezTo>
                  <a:pt x="6551801" y="2590023"/>
                  <a:pt x="6551801" y="2590023"/>
                  <a:pt x="6551898" y="2592798"/>
                </a:cubicBezTo>
                <a:cubicBezTo>
                  <a:pt x="6551898" y="2592798"/>
                  <a:pt x="6551898" y="2592798"/>
                  <a:pt x="6551994" y="2595573"/>
                </a:cubicBezTo>
                <a:cubicBezTo>
                  <a:pt x="6543655" y="2598830"/>
                  <a:pt x="6526689" y="2597020"/>
                  <a:pt x="6518254" y="2597504"/>
                </a:cubicBezTo>
                <a:cubicBezTo>
                  <a:pt x="6518351" y="2600277"/>
                  <a:pt x="6501482" y="2601242"/>
                  <a:pt x="6501578" y="2604016"/>
                </a:cubicBezTo>
                <a:cubicBezTo>
                  <a:pt x="6510206" y="2609085"/>
                  <a:pt x="6526980" y="2605345"/>
                  <a:pt x="6535414" y="2604863"/>
                </a:cubicBezTo>
                <a:cubicBezTo>
                  <a:pt x="6535511" y="2607637"/>
                  <a:pt x="6535606" y="2610412"/>
                  <a:pt x="6527269" y="2613669"/>
                </a:cubicBezTo>
                <a:cubicBezTo>
                  <a:pt x="6518641" y="2608602"/>
                  <a:pt x="6501772" y="2609567"/>
                  <a:pt x="6484999" y="2613308"/>
                </a:cubicBezTo>
                <a:cubicBezTo>
                  <a:pt x="6485095" y="2616082"/>
                  <a:pt x="6485095" y="2616082"/>
                  <a:pt x="6485191" y="2618856"/>
                </a:cubicBezTo>
                <a:cubicBezTo>
                  <a:pt x="6485191" y="2618856"/>
                  <a:pt x="6485289" y="2621630"/>
                  <a:pt x="6485289" y="2621630"/>
                </a:cubicBezTo>
                <a:cubicBezTo>
                  <a:pt x="6476952" y="2624888"/>
                  <a:pt x="6477048" y="2627663"/>
                  <a:pt x="6477145" y="2630438"/>
                </a:cubicBezTo>
                <a:cubicBezTo>
                  <a:pt x="6494014" y="2629473"/>
                  <a:pt x="6502450" y="2628991"/>
                  <a:pt x="6502257" y="2623440"/>
                </a:cubicBezTo>
                <a:cubicBezTo>
                  <a:pt x="6493820" y="2623924"/>
                  <a:pt x="6493724" y="2621149"/>
                  <a:pt x="6493820" y="2623924"/>
                </a:cubicBezTo>
                <a:cubicBezTo>
                  <a:pt x="6493820" y="2623924"/>
                  <a:pt x="6493820" y="2623924"/>
                  <a:pt x="6493724" y="2621149"/>
                </a:cubicBezTo>
                <a:cubicBezTo>
                  <a:pt x="6493724" y="2621149"/>
                  <a:pt x="6493724" y="2621149"/>
                  <a:pt x="6493627" y="2618373"/>
                </a:cubicBezTo>
                <a:cubicBezTo>
                  <a:pt x="6502062" y="2617891"/>
                  <a:pt x="6510594" y="2620183"/>
                  <a:pt x="6510690" y="2622959"/>
                </a:cubicBezTo>
                <a:cubicBezTo>
                  <a:pt x="6510787" y="2625734"/>
                  <a:pt x="6510787" y="2625734"/>
                  <a:pt x="6519222" y="2625251"/>
                </a:cubicBezTo>
                <a:cubicBezTo>
                  <a:pt x="6519222" y="2625251"/>
                  <a:pt x="6519222" y="2625251"/>
                  <a:pt x="6519319" y="2628025"/>
                </a:cubicBezTo>
                <a:cubicBezTo>
                  <a:pt x="6519416" y="2630800"/>
                  <a:pt x="6519416" y="2630800"/>
                  <a:pt x="6519511" y="2633575"/>
                </a:cubicBezTo>
                <a:cubicBezTo>
                  <a:pt x="6527948" y="2633092"/>
                  <a:pt x="6527948" y="2633092"/>
                  <a:pt x="6527948" y="2633092"/>
                </a:cubicBezTo>
                <a:cubicBezTo>
                  <a:pt x="6528141" y="2638642"/>
                  <a:pt x="6528335" y="2644192"/>
                  <a:pt x="6545203" y="2643228"/>
                </a:cubicBezTo>
                <a:cubicBezTo>
                  <a:pt x="6536768" y="2643710"/>
                  <a:pt x="6528335" y="2644192"/>
                  <a:pt x="6528431" y="2646967"/>
                </a:cubicBezTo>
                <a:cubicBezTo>
                  <a:pt x="6528431" y="2646967"/>
                  <a:pt x="6528431" y="2646967"/>
                  <a:pt x="6536865" y="2646485"/>
                </a:cubicBezTo>
                <a:cubicBezTo>
                  <a:pt x="6536865" y="2646485"/>
                  <a:pt x="6528431" y="2646967"/>
                  <a:pt x="6528529" y="2649742"/>
                </a:cubicBezTo>
                <a:cubicBezTo>
                  <a:pt x="6528626" y="2652516"/>
                  <a:pt x="6520190" y="2652999"/>
                  <a:pt x="6520287" y="2655773"/>
                </a:cubicBezTo>
                <a:cubicBezTo>
                  <a:pt x="6520383" y="2658549"/>
                  <a:pt x="6520383" y="2658549"/>
                  <a:pt x="6528819" y="2658066"/>
                </a:cubicBezTo>
                <a:cubicBezTo>
                  <a:pt x="6554026" y="2653844"/>
                  <a:pt x="6587958" y="2657464"/>
                  <a:pt x="6604636" y="2650950"/>
                </a:cubicBezTo>
                <a:cubicBezTo>
                  <a:pt x="6613069" y="2650467"/>
                  <a:pt x="6613167" y="2653242"/>
                  <a:pt x="6613262" y="2656017"/>
                </a:cubicBezTo>
                <a:cubicBezTo>
                  <a:pt x="6621699" y="2655535"/>
                  <a:pt x="6630133" y="2655051"/>
                  <a:pt x="6630037" y="2652277"/>
                </a:cubicBezTo>
                <a:cubicBezTo>
                  <a:pt x="6638567" y="2654570"/>
                  <a:pt x="6638760" y="2660120"/>
                  <a:pt x="6655535" y="2656380"/>
                </a:cubicBezTo>
                <a:cubicBezTo>
                  <a:pt x="6655632" y="2659154"/>
                  <a:pt x="6655632" y="2659154"/>
                  <a:pt x="6655632" y="2659154"/>
                </a:cubicBezTo>
                <a:cubicBezTo>
                  <a:pt x="6655728" y="2661930"/>
                  <a:pt x="6655728" y="2661930"/>
                  <a:pt x="6655728" y="2661930"/>
                </a:cubicBezTo>
                <a:cubicBezTo>
                  <a:pt x="6638954" y="2665669"/>
                  <a:pt x="6638858" y="2662894"/>
                  <a:pt x="6630424" y="2663377"/>
                </a:cubicBezTo>
                <a:cubicBezTo>
                  <a:pt x="6630424" y="2663377"/>
                  <a:pt x="6630520" y="2666151"/>
                  <a:pt x="6622086" y="2666634"/>
                </a:cubicBezTo>
                <a:cubicBezTo>
                  <a:pt x="6613650" y="2667116"/>
                  <a:pt x="6621989" y="2663859"/>
                  <a:pt x="6621892" y="2661084"/>
                </a:cubicBezTo>
                <a:cubicBezTo>
                  <a:pt x="6621796" y="2658309"/>
                  <a:pt x="6621796" y="2658309"/>
                  <a:pt x="6621796" y="2658309"/>
                </a:cubicBezTo>
                <a:cubicBezTo>
                  <a:pt x="6630230" y="2657827"/>
                  <a:pt x="6630230" y="2657827"/>
                  <a:pt x="6630230" y="2657827"/>
                </a:cubicBezTo>
                <a:cubicBezTo>
                  <a:pt x="6630230" y="2657827"/>
                  <a:pt x="6630133" y="2655051"/>
                  <a:pt x="6621699" y="2655535"/>
                </a:cubicBezTo>
                <a:cubicBezTo>
                  <a:pt x="6621699" y="2655535"/>
                  <a:pt x="6613360" y="2658792"/>
                  <a:pt x="6613360" y="2658792"/>
                </a:cubicBezTo>
                <a:cubicBezTo>
                  <a:pt x="6613360" y="2658792"/>
                  <a:pt x="6613360" y="2658792"/>
                  <a:pt x="6613457" y="2661567"/>
                </a:cubicBezTo>
                <a:cubicBezTo>
                  <a:pt x="6605023" y="2662048"/>
                  <a:pt x="6605023" y="2662048"/>
                  <a:pt x="6596587" y="2662531"/>
                </a:cubicBezTo>
                <a:cubicBezTo>
                  <a:pt x="6605216" y="2667598"/>
                  <a:pt x="6613650" y="2667116"/>
                  <a:pt x="6613747" y="2669891"/>
                </a:cubicBezTo>
                <a:cubicBezTo>
                  <a:pt x="6613843" y="2672665"/>
                  <a:pt x="6597167" y="2679181"/>
                  <a:pt x="6580202" y="2677371"/>
                </a:cubicBezTo>
                <a:cubicBezTo>
                  <a:pt x="6580105" y="2674596"/>
                  <a:pt x="6596878" y="2670855"/>
                  <a:pt x="6596878" y="2670855"/>
                </a:cubicBezTo>
                <a:cubicBezTo>
                  <a:pt x="6605216" y="2667598"/>
                  <a:pt x="6596684" y="2665306"/>
                  <a:pt x="6588249" y="2665789"/>
                </a:cubicBezTo>
                <a:cubicBezTo>
                  <a:pt x="6588152" y="2663014"/>
                  <a:pt x="6588152" y="2663014"/>
                  <a:pt x="6588055" y="2660239"/>
                </a:cubicBezTo>
                <a:cubicBezTo>
                  <a:pt x="6571089" y="2658429"/>
                  <a:pt x="6537253" y="2657583"/>
                  <a:pt x="6545978" y="2665426"/>
                </a:cubicBezTo>
                <a:cubicBezTo>
                  <a:pt x="6546075" y="2668200"/>
                  <a:pt x="6529302" y="2671940"/>
                  <a:pt x="6529206" y="2669165"/>
                </a:cubicBezTo>
                <a:cubicBezTo>
                  <a:pt x="6520963" y="2675199"/>
                  <a:pt x="6512915" y="2686780"/>
                  <a:pt x="6504676" y="2692812"/>
                </a:cubicBezTo>
                <a:cubicBezTo>
                  <a:pt x="6487611" y="2688227"/>
                  <a:pt x="6488095" y="2702100"/>
                  <a:pt x="6471032" y="2697517"/>
                </a:cubicBezTo>
                <a:cubicBezTo>
                  <a:pt x="6471226" y="2703065"/>
                  <a:pt x="6471226" y="2703065"/>
                  <a:pt x="6488095" y="2702100"/>
                </a:cubicBezTo>
                <a:cubicBezTo>
                  <a:pt x="6488192" y="2704875"/>
                  <a:pt x="6488288" y="2707650"/>
                  <a:pt x="6488288" y="2707650"/>
                </a:cubicBezTo>
                <a:cubicBezTo>
                  <a:pt x="6488386" y="2710425"/>
                  <a:pt x="6479951" y="2710908"/>
                  <a:pt x="6479951" y="2710908"/>
                </a:cubicBezTo>
                <a:cubicBezTo>
                  <a:pt x="6479951" y="2710908"/>
                  <a:pt x="6479951" y="2710908"/>
                  <a:pt x="6480049" y="2713683"/>
                </a:cubicBezTo>
                <a:cubicBezTo>
                  <a:pt x="6480049" y="2713683"/>
                  <a:pt x="6488482" y="2713199"/>
                  <a:pt x="6488386" y="2710425"/>
                </a:cubicBezTo>
                <a:cubicBezTo>
                  <a:pt x="6522125" y="2708495"/>
                  <a:pt x="6514852" y="2742276"/>
                  <a:pt x="6498272" y="2751565"/>
                </a:cubicBezTo>
                <a:cubicBezTo>
                  <a:pt x="6489837" y="2752046"/>
                  <a:pt x="6489740" y="2749272"/>
                  <a:pt x="6481307" y="2749754"/>
                </a:cubicBezTo>
                <a:cubicBezTo>
                  <a:pt x="6481307" y="2749754"/>
                  <a:pt x="6472871" y="2750236"/>
                  <a:pt x="6472968" y="2753011"/>
                </a:cubicBezTo>
                <a:cubicBezTo>
                  <a:pt x="6464629" y="2756269"/>
                  <a:pt x="6472871" y="2750236"/>
                  <a:pt x="6464532" y="2753495"/>
                </a:cubicBezTo>
                <a:cubicBezTo>
                  <a:pt x="6456196" y="2756752"/>
                  <a:pt x="6473355" y="2764112"/>
                  <a:pt x="6464920" y="2764593"/>
                </a:cubicBezTo>
                <a:cubicBezTo>
                  <a:pt x="6473355" y="2764112"/>
                  <a:pt x="6481790" y="2763629"/>
                  <a:pt x="6490320" y="2765922"/>
                </a:cubicBezTo>
                <a:cubicBezTo>
                  <a:pt x="6490515" y="2771470"/>
                  <a:pt x="6481888" y="2766403"/>
                  <a:pt x="6473452" y="2766887"/>
                </a:cubicBezTo>
                <a:cubicBezTo>
                  <a:pt x="6473549" y="2769660"/>
                  <a:pt x="6473645" y="2772435"/>
                  <a:pt x="6465307" y="2775693"/>
                </a:cubicBezTo>
                <a:cubicBezTo>
                  <a:pt x="6465210" y="2772919"/>
                  <a:pt x="6448438" y="2776658"/>
                  <a:pt x="6439906" y="2774366"/>
                </a:cubicBezTo>
                <a:cubicBezTo>
                  <a:pt x="6431567" y="2777623"/>
                  <a:pt x="6431663" y="2780397"/>
                  <a:pt x="6431857" y="2785947"/>
                </a:cubicBezTo>
                <a:cubicBezTo>
                  <a:pt x="6423520" y="2789204"/>
                  <a:pt x="6423423" y="2786429"/>
                  <a:pt x="6406553" y="2787394"/>
                </a:cubicBezTo>
                <a:cubicBezTo>
                  <a:pt x="6406553" y="2787394"/>
                  <a:pt x="6398118" y="2787876"/>
                  <a:pt x="6398216" y="2790651"/>
                </a:cubicBezTo>
                <a:cubicBezTo>
                  <a:pt x="6398216" y="2790651"/>
                  <a:pt x="6398216" y="2790651"/>
                  <a:pt x="6398312" y="2793427"/>
                </a:cubicBezTo>
                <a:cubicBezTo>
                  <a:pt x="6398312" y="2793427"/>
                  <a:pt x="6398312" y="2793427"/>
                  <a:pt x="6406746" y="2792944"/>
                </a:cubicBezTo>
                <a:cubicBezTo>
                  <a:pt x="6406746" y="2792944"/>
                  <a:pt x="6406649" y="2790170"/>
                  <a:pt x="6406649" y="2790170"/>
                </a:cubicBezTo>
                <a:cubicBezTo>
                  <a:pt x="6415182" y="2792462"/>
                  <a:pt x="6415278" y="2795237"/>
                  <a:pt x="6423616" y="2791980"/>
                </a:cubicBezTo>
                <a:cubicBezTo>
                  <a:pt x="6423810" y="2797529"/>
                  <a:pt x="6415375" y="2798011"/>
                  <a:pt x="6415472" y="2800787"/>
                </a:cubicBezTo>
                <a:cubicBezTo>
                  <a:pt x="6432341" y="2799821"/>
                  <a:pt x="6432341" y="2799821"/>
                  <a:pt x="6440776" y="2799339"/>
                </a:cubicBezTo>
                <a:cubicBezTo>
                  <a:pt x="6449212" y="2798857"/>
                  <a:pt x="6449212" y="2798857"/>
                  <a:pt x="6449212" y="2798857"/>
                </a:cubicBezTo>
                <a:cubicBezTo>
                  <a:pt x="6449308" y="2801630"/>
                  <a:pt x="6466177" y="2800666"/>
                  <a:pt x="6466275" y="2803440"/>
                </a:cubicBezTo>
                <a:cubicBezTo>
                  <a:pt x="6466275" y="2803440"/>
                  <a:pt x="6474710" y="2802959"/>
                  <a:pt x="6474806" y="2805734"/>
                </a:cubicBezTo>
                <a:cubicBezTo>
                  <a:pt x="6474710" y="2802959"/>
                  <a:pt x="6474710" y="2802959"/>
                  <a:pt x="6474613" y="2800183"/>
                </a:cubicBezTo>
                <a:cubicBezTo>
                  <a:pt x="6474516" y="2797409"/>
                  <a:pt x="6466081" y="2797892"/>
                  <a:pt x="6465984" y="2795117"/>
                </a:cubicBezTo>
                <a:cubicBezTo>
                  <a:pt x="6474420" y="2794634"/>
                  <a:pt x="6474323" y="2791859"/>
                  <a:pt x="6482854" y="2794152"/>
                </a:cubicBezTo>
                <a:cubicBezTo>
                  <a:pt x="6482758" y="2791378"/>
                  <a:pt x="6482758" y="2791378"/>
                  <a:pt x="6482662" y="2788602"/>
                </a:cubicBezTo>
                <a:cubicBezTo>
                  <a:pt x="6491095" y="2788120"/>
                  <a:pt x="6491192" y="2790894"/>
                  <a:pt x="6499628" y="2790412"/>
                </a:cubicBezTo>
                <a:cubicBezTo>
                  <a:pt x="6499530" y="2787637"/>
                  <a:pt x="6499530" y="2787637"/>
                  <a:pt x="6499530" y="2787637"/>
                </a:cubicBezTo>
                <a:cubicBezTo>
                  <a:pt x="6516399" y="2786673"/>
                  <a:pt x="6533174" y="2782932"/>
                  <a:pt x="6550042" y="2781968"/>
                </a:cubicBezTo>
                <a:cubicBezTo>
                  <a:pt x="6550042" y="2781968"/>
                  <a:pt x="6541801" y="2787999"/>
                  <a:pt x="6550332" y="2790293"/>
                </a:cubicBezTo>
                <a:cubicBezTo>
                  <a:pt x="6533464" y="2791257"/>
                  <a:pt x="6533755" y="2799581"/>
                  <a:pt x="6516884" y="2800546"/>
                </a:cubicBezTo>
                <a:cubicBezTo>
                  <a:pt x="6516980" y="2803322"/>
                  <a:pt x="6508547" y="2803804"/>
                  <a:pt x="6508740" y="2809354"/>
                </a:cubicBezTo>
                <a:cubicBezTo>
                  <a:pt x="6525513" y="2805614"/>
                  <a:pt x="6525803" y="2813939"/>
                  <a:pt x="6534238" y="2813456"/>
                </a:cubicBezTo>
                <a:cubicBezTo>
                  <a:pt x="6534238" y="2813456"/>
                  <a:pt x="6534335" y="2816230"/>
                  <a:pt x="6525899" y="2816713"/>
                </a:cubicBezTo>
                <a:cubicBezTo>
                  <a:pt x="6534528" y="2821780"/>
                  <a:pt x="6526093" y="2822263"/>
                  <a:pt x="6526384" y="2830587"/>
                </a:cubicBezTo>
                <a:cubicBezTo>
                  <a:pt x="6526480" y="2833362"/>
                  <a:pt x="6517948" y="2831070"/>
                  <a:pt x="6517948" y="2831070"/>
                </a:cubicBezTo>
                <a:cubicBezTo>
                  <a:pt x="6518141" y="2836619"/>
                  <a:pt x="6526480" y="2833362"/>
                  <a:pt x="6526577" y="2836137"/>
                </a:cubicBezTo>
                <a:cubicBezTo>
                  <a:pt x="6535399" y="2846754"/>
                  <a:pt x="6510095" y="2848200"/>
                  <a:pt x="6501853" y="2854233"/>
                </a:cubicBezTo>
                <a:cubicBezTo>
                  <a:pt x="6493418" y="2854715"/>
                  <a:pt x="6484984" y="2855197"/>
                  <a:pt x="6476549" y="2855680"/>
                </a:cubicBezTo>
                <a:cubicBezTo>
                  <a:pt x="6484790" y="2849648"/>
                  <a:pt x="6476258" y="2847357"/>
                  <a:pt x="6467726" y="2845063"/>
                </a:cubicBezTo>
                <a:cubicBezTo>
                  <a:pt x="6467726" y="2845063"/>
                  <a:pt x="6467726" y="2845063"/>
                  <a:pt x="6467629" y="2842289"/>
                </a:cubicBezTo>
                <a:cubicBezTo>
                  <a:pt x="6476064" y="2841806"/>
                  <a:pt x="6484597" y="2844099"/>
                  <a:pt x="6476258" y="2847357"/>
                </a:cubicBezTo>
                <a:cubicBezTo>
                  <a:pt x="6484790" y="2849648"/>
                  <a:pt x="6484790" y="2849648"/>
                  <a:pt x="6493224" y="2849166"/>
                </a:cubicBezTo>
                <a:cubicBezTo>
                  <a:pt x="6493031" y="2843616"/>
                  <a:pt x="6501273" y="2837584"/>
                  <a:pt x="6492644" y="2832517"/>
                </a:cubicBezTo>
                <a:cubicBezTo>
                  <a:pt x="6484113" y="2830225"/>
                  <a:pt x="6484306" y="2835774"/>
                  <a:pt x="6467339" y="2833964"/>
                </a:cubicBezTo>
                <a:cubicBezTo>
                  <a:pt x="6459002" y="2837221"/>
                  <a:pt x="6459099" y="2839996"/>
                  <a:pt x="6450858" y="2846028"/>
                </a:cubicBezTo>
                <a:cubicBezTo>
                  <a:pt x="6450760" y="2843253"/>
                  <a:pt x="6442422" y="2846511"/>
                  <a:pt x="6442422" y="2846511"/>
                </a:cubicBezTo>
                <a:cubicBezTo>
                  <a:pt x="6442519" y="2849286"/>
                  <a:pt x="6434180" y="2852543"/>
                  <a:pt x="6434373" y="2858093"/>
                </a:cubicBezTo>
                <a:cubicBezTo>
                  <a:pt x="6434566" y="2863642"/>
                  <a:pt x="6409166" y="2862315"/>
                  <a:pt x="6409359" y="2867865"/>
                </a:cubicBezTo>
                <a:cubicBezTo>
                  <a:pt x="6434566" y="2863642"/>
                  <a:pt x="6451728" y="2871000"/>
                  <a:pt x="6468694" y="2872811"/>
                </a:cubicBezTo>
                <a:cubicBezTo>
                  <a:pt x="6477129" y="2872329"/>
                  <a:pt x="6477032" y="2869554"/>
                  <a:pt x="6485370" y="2866296"/>
                </a:cubicBezTo>
                <a:cubicBezTo>
                  <a:pt x="6485370" y="2866296"/>
                  <a:pt x="6493902" y="2868589"/>
                  <a:pt x="6493997" y="2871364"/>
                </a:cubicBezTo>
                <a:cubicBezTo>
                  <a:pt x="6493902" y="2868589"/>
                  <a:pt x="6493805" y="2865815"/>
                  <a:pt x="6502241" y="2865333"/>
                </a:cubicBezTo>
                <a:cubicBezTo>
                  <a:pt x="6502241" y="2865333"/>
                  <a:pt x="6502434" y="2870882"/>
                  <a:pt x="6510870" y="2870399"/>
                </a:cubicBezTo>
                <a:cubicBezTo>
                  <a:pt x="6519302" y="2869917"/>
                  <a:pt x="6519207" y="2867143"/>
                  <a:pt x="6519207" y="2867143"/>
                </a:cubicBezTo>
                <a:cubicBezTo>
                  <a:pt x="6527545" y="2863885"/>
                  <a:pt x="6519110" y="2864368"/>
                  <a:pt x="6519110" y="2864368"/>
                </a:cubicBezTo>
                <a:cubicBezTo>
                  <a:pt x="6527448" y="2861111"/>
                  <a:pt x="6527641" y="2866659"/>
                  <a:pt x="6544414" y="2862920"/>
                </a:cubicBezTo>
                <a:cubicBezTo>
                  <a:pt x="6544511" y="2865695"/>
                  <a:pt x="6553043" y="2867987"/>
                  <a:pt x="6553140" y="2870763"/>
                </a:cubicBezTo>
                <a:cubicBezTo>
                  <a:pt x="6570009" y="2869797"/>
                  <a:pt x="6561382" y="2864730"/>
                  <a:pt x="6552850" y="2862438"/>
                </a:cubicBezTo>
                <a:cubicBezTo>
                  <a:pt x="6569428" y="2853149"/>
                  <a:pt x="6586783" y="2866058"/>
                  <a:pt x="6603458" y="2859543"/>
                </a:cubicBezTo>
                <a:cubicBezTo>
                  <a:pt x="6611991" y="2861835"/>
                  <a:pt x="6620328" y="2858578"/>
                  <a:pt x="6620328" y="2858578"/>
                </a:cubicBezTo>
                <a:cubicBezTo>
                  <a:pt x="6620230" y="2855804"/>
                  <a:pt x="6620230" y="2855804"/>
                  <a:pt x="6611701" y="2853511"/>
                </a:cubicBezTo>
                <a:cubicBezTo>
                  <a:pt x="6611701" y="2853511"/>
                  <a:pt x="6611797" y="2856286"/>
                  <a:pt x="6603362" y="2856769"/>
                </a:cubicBezTo>
                <a:cubicBezTo>
                  <a:pt x="6603265" y="2853994"/>
                  <a:pt x="6603265" y="2853994"/>
                  <a:pt x="6603167" y="2851218"/>
                </a:cubicBezTo>
                <a:cubicBezTo>
                  <a:pt x="6611506" y="2847961"/>
                  <a:pt x="6645245" y="2846032"/>
                  <a:pt x="6662213" y="2847842"/>
                </a:cubicBezTo>
                <a:cubicBezTo>
                  <a:pt x="6653874" y="2851099"/>
                  <a:pt x="6645342" y="2848807"/>
                  <a:pt x="6637005" y="2852064"/>
                </a:cubicBezTo>
                <a:cubicBezTo>
                  <a:pt x="6637005" y="2852064"/>
                  <a:pt x="6645535" y="2854357"/>
                  <a:pt x="6645632" y="2857131"/>
                </a:cubicBezTo>
                <a:cubicBezTo>
                  <a:pt x="6654165" y="2859423"/>
                  <a:pt x="6679372" y="2855202"/>
                  <a:pt x="6696244" y="2854236"/>
                </a:cubicBezTo>
                <a:cubicBezTo>
                  <a:pt x="6704581" y="2850980"/>
                  <a:pt x="6713015" y="2850498"/>
                  <a:pt x="6729884" y="2849533"/>
                </a:cubicBezTo>
                <a:cubicBezTo>
                  <a:pt x="6721257" y="2844465"/>
                  <a:pt x="6712822" y="2844948"/>
                  <a:pt x="6695953" y="2845912"/>
                </a:cubicBezTo>
                <a:cubicBezTo>
                  <a:pt x="6704193" y="2839880"/>
                  <a:pt x="6721160" y="2841690"/>
                  <a:pt x="6729594" y="2841208"/>
                </a:cubicBezTo>
                <a:cubicBezTo>
                  <a:pt x="6729594" y="2841208"/>
                  <a:pt x="6729497" y="2838433"/>
                  <a:pt x="6729400" y="2835657"/>
                </a:cubicBezTo>
                <a:cubicBezTo>
                  <a:pt x="6729400" y="2835657"/>
                  <a:pt x="6720966" y="2836141"/>
                  <a:pt x="6721064" y="2838915"/>
                </a:cubicBezTo>
                <a:cubicBezTo>
                  <a:pt x="6704000" y="2834331"/>
                  <a:pt x="6695373" y="2829263"/>
                  <a:pt x="6703419" y="2817682"/>
                </a:cubicBezTo>
                <a:cubicBezTo>
                  <a:pt x="6703322" y="2814906"/>
                  <a:pt x="6694888" y="2815389"/>
                  <a:pt x="6677920" y="2813579"/>
                </a:cubicBezTo>
                <a:cubicBezTo>
                  <a:pt x="6677824" y="2810805"/>
                  <a:pt x="6686259" y="2810322"/>
                  <a:pt x="6677727" y="2808029"/>
                </a:cubicBezTo>
                <a:cubicBezTo>
                  <a:pt x="6694695" y="2809839"/>
                  <a:pt x="6694792" y="2812615"/>
                  <a:pt x="6711661" y="2811649"/>
                </a:cubicBezTo>
                <a:cubicBezTo>
                  <a:pt x="6711854" y="2817199"/>
                  <a:pt x="6720290" y="2816717"/>
                  <a:pt x="6712048" y="2822748"/>
                </a:cubicBezTo>
                <a:cubicBezTo>
                  <a:pt x="6729013" y="2824559"/>
                  <a:pt x="6729207" y="2830109"/>
                  <a:pt x="6729304" y="2832884"/>
                </a:cubicBezTo>
                <a:cubicBezTo>
                  <a:pt x="6746175" y="2831919"/>
                  <a:pt x="6745981" y="2826369"/>
                  <a:pt x="6754221" y="2820337"/>
                </a:cubicBezTo>
                <a:cubicBezTo>
                  <a:pt x="6771093" y="2819372"/>
                  <a:pt x="6771093" y="2819372"/>
                  <a:pt x="6779429" y="2816115"/>
                </a:cubicBezTo>
                <a:cubicBezTo>
                  <a:pt x="6770899" y="2813822"/>
                  <a:pt x="6787670" y="2810082"/>
                  <a:pt x="6778945" y="2802241"/>
                </a:cubicBezTo>
                <a:cubicBezTo>
                  <a:pt x="6770512" y="2802722"/>
                  <a:pt x="6770512" y="2802722"/>
                  <a:pt x="6762076" y="2803206"/>
                </a:cubicBezTo>
                <a:cubicBezTo>
                  <a:pt x="6762076" y="2803206"/>
                  <a:pt x="6761979" y="2800431"/>
                  <a:pt x="6761883" y="2797655"/>
                </a:cubicBezTo>
                <a:cubicBezTo>
                  <a:pt x="6761689" y="2792106"/>
                  <a:pt x="6778751" y="2796691"/>
                  <a:pt x="6787090" y="2793433"/>
                </a:cubicBezTo>
                <a:cubicBezTo>
                  <a:pt x="6787090" y="2793433"/>
                  <a:pt x="6786994" y="2790659"/>
                  <a:pt x="6786994" y="2790659"/>
                </a:cubicBezTo>
                <a:cubicBezTo>
                  <a:pt x="6786897" y="2787884"/>
                  <a:pt x="6786897" y="2787884"/>
                  <a:pt x="6778461" y="2788366"/>
                </a:cubicBezTo>
                <a:cubicBezTo>
                  <a:pt x="6770028" y="2788849"/>
                  <a:pt x="6770124" y="2791623"/>
                  <a:pt x="6761689" y="2792106"/>
                </a:cubicBezTo>
                <a:cubicBezTo>
                  <a:pt x="6753157" y="2789814"/>
                  <a:pt x="6761399" y="2783782"/>
                  <a:pt x="6752963" y="2784263"/>
                </a:cubicBezTo>
                <a:cubicBezTo>
                  <a:pt x="6752866" y="2781489"/>
                  <a:pt x="6752770" y="2778715"/>
                  <a:pt x="6761108" y="2775456"/>
                </a:cubicBezTo>
                <a:cubicBezTo>
                  <a:pt x="6743853" y="2765323"/>
                  <a:pt x="6752092" y="2759290"/>
                  <a:pt x="6760238" y="2750484"/>
                </a:cubicBezTo>
                <a:cubicBezTo>
                  <a:pt x="6768672" y="2750002"/>
                  <a:pt x="6768672" y="2750002"/>
                  <a:pt x="6768576" y="2747226"/>
                </a:cubicBezTo>
                <a:cubicBezTo>
                  <a:pt x="6777009" y="2746745"/>
                  <a:pt x="6777106" y="2749519"/>
                  <a:pt x="6785542" y="2749036"/>
                </a:cubicBezTo>
                <a:cubicBezTo>
                  <a:pt x="6793977" y="2748555"/>
                  <a:pt x="6794074" y="2751328"/>
                  <a:pt x="6794074" y="2751328"/>
                </a:cubicBezTo>
                <a:cubicBezTo>
                  <a:pt x="6794074" y="2751328"/>
                  <a:pt x="6794074" y="2751328"/>
                  <a:pt x="6802508" y="2750846"/>
                </a:cubicBezTo>
                <a:cubicBezTo>
                  <a:pt x="6802411" y="2748072"/>
                  <a:pt x="6802411" y="2748072"/>
                  <a:pt x="6793977" y="2748555"/>
                </a:cubicBezTo>
                <a:cubicBezTo>
                  <a:pt x="6793881" y="2745779"/>
                  <a:pt x="6785445" y="2746261"/>
                  <a:pt x="6785348" y="2743486"/>
                </a:cubicBezTo>
                <a:cubicBezTo>
                  <a:pt x="6793687" y="2740229"/>
                  <a:pt x="6793590" y="2737455"/>
                  <a:pt x="6776719" y="2738419"/>
                </a:cubicBezTo>
                <a:cubicBezTo>
                  <a:pt x="6785058" y="2735162"/>
                  <a:pt x="6784961" y="2732388"/>
                  <a:pt x="6784864" y="2729614"/>
                </a:cubicBezTo>
                <a:cubicBezTo>
                  <a:pt x="6776429" y="2730095"/>
                  <a:pt x="6767996" y="2730579"/>
                  <a:pt x="6776525" y="2732870"/>
                </a:cubicBezTo>
                <a:cubicBezTo>
                  <a:pt x="6768092" y="2733352"/>
                  <a:pt x="6759463" y="2728285"/>
                  <a:pt x="6751124" y="2731543"/>
                </a:cubicBezTo>
                <a:cubicBezTo>
                  <a:pt x="6734062" y="2726957"/>
                  <a:pt x="6758979" y="2714412"/>
                  <a:pt x="6741916" y="2709826"/>
                </a:cubicBezTo>
                <a:cubicBezTo>
                  <a:pt x="6741820" y="2707052"/>
                  <a:pt x="6750253" y="2706570"/>
                  <a:pt x="6750157" y="2703794"/>
                </a:cubicBezTo>
                <a:cubicBezTo>
                  <a:pt x="6750157" y="2703794"/>
                  <a:pt x="6750157" y="2703794"/>
                  <a:pt x="6758591" y="2703312"/>
                </a:cubicBezTo>
                <a:cubicBezTo>
                  <a:pt x="6758496" y="2700537"/>
                  <a:pt x="6758496" y="2700537"/>
                  <a:pt x="6758496" y="2700537"/>
                </a:cubicBezTo>
                <a:cubicBezTo>
                  <a:pt x="6758496" y="2700537"/>
                  <a:pt x="6758496" y="2700537"/>
                  <a:pt x="6750060" y="2701018"/>
                </a:cubicBezTo>
                <a:cubicBezTo>
                  <a:pt x="6733094" y="2699209"/>
                  <a:pt x="6749672" y="2689920"/>
                  <a:pt x="6741045" y="2684854"/>
                </a:cubicBezTo>
                <a:cubicBezTo>
                  <a:pt x="6732610" y="2685336"/>
                  <a:pt x="6732610" y="2685336"/>
                  <a:pt x="6732610" y="2685336"/>
                </a:cubicBezTo>
                <a:cubicBezTo>
                  <a:pt x="6724078" y="2683044"/>
                  <a:pt x="6732513" y="2682561"/>
                  <a:pt x="6740949" y="2682079"/>
                </a:cubicBezTo>
                <a:cubicBezTo>
                  <a:pt x="6740852" y="2679304"/>
                  <a:pt x="6732417" y="2679786"/>
                  <a:pt x="6732417" y="2679786"/>
                </a:cubicBezTo>
                <a:cubicBezTo>
                  <a:pt x="6723788" y="2674718"/>
                  <a:pt x="6723594" y="2669170"/>
                  <a:pt x="6748802" y="2664947"/>
                </a:cubicBezTo>
                <a:cubicBezTo>
                  <a:pt x="6748512" y="2656622"/>
                  <a:pt x="6748222" y="2648299"/>
                  <a:pt x="6731158" y="2643713"/>
                </a:cubicBezTo>
                <a:cubicBezTo>
                  <a:pt x="6739497" y="2640456"/>
                  <a:pt x="6739497" y="2640456"/>
                  <a:pt x="6739497" y="2640456"/>
                </a:cubicBezTo>
                <a:cubicBezTo>
                  <a:pt x="6739497" y="2640456"/>
                  <a:pt x="6764898" y="2641783"/>
                  <a:pt x="6764802" y="2639009"/>
                </a:cubicBezTo>
                <a:cubicBezTo>
                  <a:pt x="6764511" y="2630685"/>
                  <a:pt x="6747641" y="2631649"/>
                  <a:pt x="6747351" y="2623324"/>
                </a:cubicBezTo>
                <a:cubicBezTo>
                  <a:pt x="6747351" y="2623324"/>
                  <a:pt x="6755785" y="2622842"/>
                  <a:pt x="6755785" y="2622842"/>
                </a:cubicBezTo>
                <a:cubicBezTo>
                  <a:pt x="6747156" y="2617776"/>
                  <a:pt x="6755302" y="2608968"/>
                  <a:pt x="6746770" y="2606676"/>
                </a:cubicBezTo>
                <a:cubicBezTo>
                  <a:pt x="6755011" y="2600644"/>
                  <a:pt x="6746092" y="2587252"/>
                  <a:pt x="6745802" y="2578929"/>
                </a:cubicBezTo>
                <a:cubicBezTo>
                  <a:pt x="6754043" y="2572896"/>
                  <a:pt x="6762382" y="2569638"/>
                  <a:pt x="6762091" y="2561314"/>
                </a:cubicBezTo>
                <a:cubicBezTo>
                  <a:pt x="6761995" y="2558539"/>
                  <a:pt x="6753560" y="2559021"/>
                  <a:pt x="6753462" y="2556246"/>
                </a:cubicBezTo>
                <a:cubicBezTo>
                  <a:pt x="6753367" y="2553472"/>
                  <a:pt x="6761801" y="2552989"/>
                  <a:pt x="6761801" y="2552989"/>
                </a:cubicBezTo>
                <a:cubicBezTo>
                  <a:pt x="6778671" y="2552025"/>
                  <a:pt x="6779057" y="2563125"/>
                  <a:pt x="6795926" y="2562160"/>
                </a:cubicBezTo>
                <a:cubicBezTo>
                  <a:pt x="6795926" y="2562160"/>
                  <a:pt x="6787590" y="2565417"/>
                  <a:pt x="6787590" y="2565417"/>
                </a:cubicBezTo>
                <a:cubicBezTo>
                  <a:pt x="6787687" y="2568191"/>
                  <a:pt x="6804555" y="2567227"/>
                  <a:pt x="6812991" y="2566744"/>
                </a:cubicBezTo>
                <a:cubicBezTo>
                  <a:pt x="6812894" y="2563970"/>
                  <a:pt x="6804362" y="2561677"/>
                  <a:pt x="6804362" y="2561677"/>
                </a:cubicBezTo>
                <a:cubicBezTo>
                  <a:pt x="6804265" y="2558902"/>
                  <a:pt x="6812701" y="2558420"/>
                  <a:pt x="6821135" y="2557937"/>
                </a:cubicBezTo>
                <a:cubicBezTo>
                  <a:pt x="6812604" y="2555645"/>
                  <a:pt x="6804169" y="2556127"/>
                  <a:pt x="6804169" y="2556127"/>
                </a:cubicBezTo>
                <a:cubicBezTo>
                  <a:pt x="6803879" y="2547802"/>
                  <a:pt x="6795346" y="2545511"/>
                  <a:pt x="6795249" y="2542736"/>
                </a:cubicBezTo>
                <a:cubicBezTo>
                  <a:pt x="6786815" y="2543218"/>
                  <a:pt x="6769752" y="2538632"/>
                  <a:pt x="6769945" y="2544183"/>
                </a:cubicBezTo>
                <a:cubicBezTo>
                  <a:pt x="6752980" y="2542373"/>
                  <a:pt x="6752592" y="2531274"/>
                  <a:pt x="6769365" y="2527534"/>
                </a:cubicBezTo>
                <a:lnTo>
                  <a:pt x="6761852" y="2514062"/>
                </a:lnTo>
                <a:lnTo>
                  <a:pt x="6768881" y="2513660"/>
                </a:lnTo>
                <a:cubicBezTo>
                  <a:pt x="6768881" y="2513660"/>
                  <a:pt x="6768784" y="2510885"/>
                  <a:pt x="6768784" y="2510885"/>
                </a:cubicBezTo>
                <a:cubicBezTo>
                  <a:pt x="6768784" y="2510885"/>
                  <a:pt x="6760350" y="2511368"/>
                  <a:pt x="6760350" y="2511368"/>
                </a:cubicBezTo>
                <a:cubicBezTo>
                  <a:pt x="6760254" y="2508593"/>
                  <a:pt x="6760254" y="2508593"/>
                  <a:pt x="6751818" y="2509074"/>
                </a:cubicBezTo>
                <a:cubicBezTo>
                  <a:pt x="6751624" y="2503525"/>
                  <a:pt x="6768493" y="2502561"/>
                  <a:pt x="6768396" y="2499786"/>
                </a:cubicBezTo>
                <a:cubicBezTo>
                  <a:pt x="6751528" y="2500751"/>
                  <a:pt x="6759576" y="2489169"/>
                  <a:pt x="6742705" y="2490133"/>
                </a:cubicBezTo>
                <a:cubicBezTo>
                  <a:pt x="6742801" y="2492908"/>
                  <a:pt x="6742898" y="2495683"/>
                  <a:pt x="6734465" y="2496165"/>
                </a:cubicBezTo>
                <a:cubicBezTo>
                  <a:pt x="6726029" y="2496648"/>
                  <a:pt x="6726029" y="2496648"/>
                  <a:pt x="6717594" y="2497131"/>
                </a:cubicBezTo>
                <a:cubicBezTo>
                  <a:pt x="6717497" y="2494356"/>
                  <a:pt x="6717401" y="2491581"/>
                  <a:pt x="6708966" y="2492063"/>
                </a:cubicBezTo>
                <a:cubicBezTo>
                  <a:pt x="6700531" y="2492546"/>
                  <a:pt x="6700627" y="2495321"/>
                  <a:pt x="6692192" y="2495802"/>
                </a:cubicBezTo>
                <a:cubicBezTo>
                  <a:pt x="6683759" y="2496286"/>
                  <a:pt x="6691998" y="2490253"/>
                  <a:pt x="6700435" y="2489771"/>
                </a:cubicBezTo>
                <a:cubicBezTo>
                  <a:pt x="6700337" y="2486996"/>
                  <a:pt x="6691901" y="2487479"/>
                  <a:pt x="6691901" y="2487479"/>
                </a:cubicBezTo>
                <a:cubicBezTo>
                  <a:pt x="6691805" y="2484704"/>
                  <a:pt x="6700241" y="2484221"/>
                  <a:pt x="6700145" y="2481446"/>
                </a:cubicBezTo>
                <a:cubicBezTo>
                  <a:pt x="6691515" y="2476379"/>
                  <a:pt x="6708289" y="2472639"/>
                  <a:pt x="6707998" y="2464316"/>
                </a:cubicBezTo>
                <a:cubicBezTo>
                  <a:pt x="6707998" y="2464316"/>
                  <a:pt x="6707998" y="2464316"/>
                  <a:pt x="6716432" y="2463832"/>
                </a:cubicBezTo>
                <a:cubicBezTo>
                  <a:pt x="6716530" y="2466607"/>
                  <a:pt x="6724964" y="2466126"/>
                  <a:pt x="6725061" y="2468900"/>
                </a:cubicBezTo>
                <a:cubicBezTo>
                  <a:pt x="6725255" y="2474449"/>
                  <a:pt x="6708483" y="2478189"/>
                  <a:pt x="6717110" y="2483256"/>
                </a:cubicBezTo>
                <a:cubicBezTo>
                  <a:pt x="6725642" y="2485550"/>
                  <a:pt x="6734078" y="2485066"/>
                  <a:pt x="6742511" y="2484584"/>
                </a:cubicBezTo>
                <a:cubicBezTo>
                  <a:pt x="6742414" y="2481809"/>
                  <a:pt x="6750753" y="2478552"/>
                  <a:pt x="6742318" y="2479035"/>
                </a:cubicBezTo>
                <a:cubicBezTo>
                  <a:pt x="6750656" y="2475776"/>
                  <a:pt x="6767429" y="2472038"/>
                  <a:pt x="6758802" y="2466971"/>
                </a:cubicBezTo>
                <a:cubicBezTo>
                  <a:pt x="6767139" y="2463713"/>
                  <a:pt x="6766848" y="2455389"/>
                  <a:pt x="6749979" y="2456353"/>
                </a:cubicBezTo>
                <a:cubicBezTo>
                  <a:pt x="6756233" y="2453910"/>
                  <a:pt x="6752888" y="2448888"/>
                  <a:pt x="6754342" y="2445156"/>
                </a:cubicBezTo>
                <a:lnTo>
                  <a:pt x="6756700" y="2443080"/>
                </a:lnTo>
                <a:lnTo>
                  <a:pt x="6756913" y="2443097"/>
                </a:lnTo>
                <a:cubicBezTo>
                  <a:pt x="6757954" y="2442691"/>
                  <a:pt x="6757931" y="2441996"/>
                  <a:pt x="6757931" y="2441996"/>
                </a:cubicBezTo>
                <a:lnTo>
                  <a:pt x="6756700" y="2443080"/>
                </a:lnTo>
                <a:lnTo>
                  <a:pt x="6749495" y="2442479"/>
                </a:lnTo>
                <a:cubicBezTo>
                  <a:pt x="6757834" y="2439222"/>
                  <a:pt x="6749398" y="2439704"/>
                  <a:pt x="6757641" y="2433672"/>
                </a:cubicBezTo>
                <a:cubicBezTo>
                  <a:pt x="6757543" y="2430898"/>
                  <a:pt x="6757737" y="2436447"/>
                  <a:pt x="6766074" y="2433191"/>
                </a:cubicBezTo>
                <a:cubicBezTo>
                  <a:pt x="6757350" y="2425348"/>
                  <a:pt x="6748817" y="2423055"/>
                  <a:pt x="6756962" y="2414248"/>
                </a:cubicBezTo>
                <a:cubicBezTo>
                  <a:pt x="6756866" y="2411474"/>
                  <a:pt x="6765299" y="2410992"/>
                  <a:pt x="6765299" y="2410992"/>
                </a:cubicBezTo>
                <a:cubicBezTo>
                  <a:pt x="6765203" y="2408217"/>
                  <a:pt x="6765203" y="2408217"/>
                  <a:pt x="6765203" y="2408217"/>
                </a:cubicBezTo>
                <a:cubicBezTo>
                  <a:pt x="6765203" y="2408217"/>
                  <a:pt x="6765107" y="2405442"/>
                  <a:pt x="6765107" y="2405442"/>
                </a:cubicBezTo>
                <a:cubicBezTo>
                  <a:pt x="6773541" y="2404960"/>
                  <a:pt x="6764816" y="2397118"/>
                  <a:pt x="6773251" y="2396635"/>
                </a:cubicBezTo>
                <a:cubicBezTo>
                  <a:pt x="6747850" y="2395308"/>
                  <a:pt x="6772670" y="2379986"/>
                  <a:pt x="6747366" y="2381433"/>
                </a:cubicBezTo>
                <a:close/>
                <a:moveTo>
                  <a:pt x="2037143" y="2381433"/>
                </a:moveTo>
                <a:cubicBezTo>
                  <a:pt x="2045675" y="2383726"/>
                  <a:pt x="2037336" y="2386983"/>
                  <a:pt x="2037529" y="2392533"/>
                </a:cubicBezTo>
                <a:cubicBezTo>
                  <a:pt x="2037626" y="2395308"/>
                  <a:pt x="2028997" y="2390240"/>
                  <a:pt x="2029094" y="2393015"/>
                </a:cubicBezTo>
                <a:cubicBezTo>
                  <a:pt x="2020660" y="2393497"/>
                  <a:pt x="2012128" y="2391204"/>
                  <a:pt x="2003692" y="2391687"/>
                </a:cubicBezTo>
                <a:cubicBezTo>
                  <a:pt x="2012128" y="2391204"/>
                  <a:pt x="2012031" y="2388430"/>
                  <a:pt x="2012031" y="2388430"/>
                </a:cubicBezTo>
                <a:cubicBezTo>
                  <a:pt x="2011934" y="2385656"/>
                  <a:pt x="2003499" y="2386138"/>
                  <a:pt x="2003402" y="2383363"/>
                </a:cubicBezTo>
                <a:cubicBezTo>
                  <a:pt x="1995065" y="2386620"/>
                  <a:pt x="1995065" y="2386620"/>
                  <a:pt x="1995163" y="2389395"/>
                </a:cubicBezTo>
                <a:cubicBezTo>
                  <a:pt x="1986630" y="2387103"/>
                  <a:pt x="1978291" y="2390360"/>
                  <a:pt x="1969858" y="2390842"/>
                </a:cubicBezTo>
                <a:cubicBezTo>
                  <a:pt x="1961325" y="2388550"/>
                  <a:pt x="1969761" y="2388067"/>
                  <a:pt x="1961229" y="2385775"/>
                </a:cubicBezTo>
                <a:cubicBezTo>
                  <a:pt x="1952696" y="2383483"/>
                  <a:pt x="1944357" y="2386740"/>
                  <a:pt x="1936021" y="2389997"/>
                </a:cubicBezTo>
                <a:cubicBezTo>
                  <a:pt x="1944551" y="2392289"/>
                  <a:pt x="1944647" y="2395064"/>
                  <a:pt x="1953083" y="2394583"/>
                </a:cubicBezTo>
                <a:cubicBezTo>
                  <a:pt x="1961615" y="2396874"/>
                  <a:pt x="1953180" y="2397357"/>
                  <a:pt x="1944841" y="2400614"/>
                </a:cubicBezTo>
                <a:cubicBezTo>
                  <a:pt x="1944841" y="2400614"/>
                  <a:pt x="1944745" y="2397840"/>
                  <a:pt x="1944745" y="2397840"/>
                </a:cubicBezTo>
                <a:cubicBezTo>
                  <a:pt x="1944551" y="2392289"/>
                  <a:pt x="1927682" y="2393254"/>
                  <a:pt x="1919343" y="2396512"/>
                </a:cubicBezTo>
                <a:cubicBezTo>
                  <a:pt x="1919440" y="2399287"/>
                  <a:pt x="1927779" y="2396029"/>
                  <a:pt x="1927972" y="2401579"/>
                </a:cubicBezTo>
                <a:cubicBezTo>
                  <a:pt x="1927972" y="2401579"/>
                  <a:pt x="1936408" y="2401097"/>
                  <a:pt x="1936408" y="2401097"/>
                </a:cubicBezTo>
                <a:cubicBezTo>
                  <a:pt x="1936505" y="2403871"/>
                  <a:pt x="1944938" y="2403389"/>
                  <a:pt x="1944938" y="2403389"/>
                </a:cubicBezTo>
                <a:cubicBezTo>
                  <a:pt x="1936795" y="2412196"/>
                  <a:pt x="1928650" y="2421003"/>
                  <a:pt x="1937376" y="2428844"/>
                </a:cubicBezTo>
                <a:cubicBezTo>
                  <a:pt x="1928940" y="2429327"/>
                  <a:pt x="1920408" y="2427034"/>
                  <a:pt x="1911974" y="2427517"/>
                </a:cubicBezTo>
                <a:cubicBezTo>
                  <a:pt x="1912071" y="2430292"/>
                  <a:pt x="1903635" y="2430774"/>
                  <a:pt x="1903830" y="2436325"/>
                </a:cubicBezTo>
                <a:cubicBezTo>
                  <a:pt x="1903830" y="2436325"/>
                  <a:pt x="1903926" y="2439099"/>
                  <a:pt x="1903926" y="2439099"/>
                </a:cubicBezTo>
                <a:cubicBezTo>
                  <a:pt x="1895491" y="2439582"/>
                  <a:pt x="1895587" y="2442356"/>
                  <a:pt x="1887153" y="2442839"/>
                </a:cubicBezTo>
                <a:cubicBezTo>
                  <a:pt x="1887250" y="2445614"/>
                  <a:pt x="1887250" y="2445614"/>
                  <a:pt x="1887347" y="2448387"/>
                </a:cubicBezTo>
                <a:cubicBezTo>
                  <a:pt x="1895782" y="2447906"/>
                  <a:pt x="1895782" y="2447906"/>
                  <a:pt x="1895877" y="2450681"/>
                </a:cubicBezTo>
                <a:cubicBezTo>
                  <a:pt x="1887637" y="2456712"/>
                  <a:pt x="1879202" y="2457195"/>
                  <a:pt x="1887831" y="2462262"/>
                </a:cubicBezTo>
                <a:cubicBezTo>
                  <a:pt x="1887831" y="2462262"/>
                  <a:pt x="1887735" y="2459488"/>
                  <a:pt x="1887735" y="2459488"/>
                </a:cubicBezTo>
                <a:cubicBezTo>
                  <a:pt x="1896168" y="2459005"/>
                  <a:pt x="1896265" y="2461780"/>
                  <a:pt x="1904700" y="2461297"/>
                </a:cubicBezTo>
                <a:cubicBezTo>
                  <a:pt x="1896362" y="2464556"/>
                  <a:pt x="1896458" y="2467329"/>
                  <a:pt x="1896652" y="2472880"/>
                </a:cubicBezTo>
                <a:cubicBezTo>
                  <a:pt x="1879782" y="2473844"/>
                  <a:pt x="1888121" y="2470586"/>
                  <a:pt x="1871250" y="2471552"/>
                </a:cubicBezTo>
                <a:cubicBezTo>
                  <a:pt x="1879879" y="2476619"/>
                  <a:pt x="1888316" y="2476137"/>
                  <a:pt x="1888411" y="2478911"/>
                </a:cubicBezTo>
                <a:cubicBezTo>
                  <a:pt x="1871638" y="2482651"/>
                  <a:pt x="1871928" y="2490975"/>
                  <a:pt x="1855155" y="2494715"/>
                </a:cubicBezTo>
                <a:cubicBezTo>
                  <a:pt x="1855155" y="2494715"/>
                  <a:pt x="1855253" y="2497490"/>
                  <a:pt x="1863784" y="2499782"/>
                </a:cubicBezTo>
                <a:cubicBezTo>
                  <a:pt x="1863784" y="2499782"/>
                  <a:pt x="1855253" y="2497490"/>
                  <a:pt x="1855349" y="2500265"/>
                </a:cubicBezTo>
                <a:cubicBezTo>
                  <a:pt x="1855349" y="2500265"/>
                  <a:pt x="1855446" y="2503039"/>
                  <a:pt x="1855446" y="2503039"/>
                </a:cubicBezTo>
                <a:cubicBezTo>
                  <a:pt x="1855446" y="2503039"/>
                  <a:pt x="1847010" y="2503522"/>
                  <a:pt x="1847010" y="2503522"/>
                </a:cubicBezTo>
                <a:cubicBezTo>
                  <a:pt x="1838577" y="2504004"/>
                  <a:pt x="1846816" y="2497972"/>
                  <a:pt x="1838287" y="2495680"/>
                </a:cubicBezTo>
                <a:cubicBezTo>
                  <a:pt x="1829948" y="2498937"/>
                  <a:pt x="1830142" y="2504486"/>
                  <a:pt x="1813272" y="2505451"/>
                </a:cubicBezTo>
                <a:cubicBezTo>
                  <a:pt x="1813466" y="2511002"/>
                  <a:pt x="1821900" y="2510519"/>
                  <a:pt x="1813563" y="2513776"/>
                </a:cubicBezTo>
                <a:cubicBezTo>
                  <a:pt x="1813563" y="2513776"/>
                  <a:pt x="1805127" y="2514259"/>
                  <a:pt x="1805127" y="2514259"/>
                </a:cubicBezTo>
                <a:cubicBezTo>
                  <a:pt x="1805127" y="2514259"/>
                  <a:pt x="1805224" y="2517032"/>
                  <a:pt x="1805224" y="2517032"/>
                </a:cubicBezTo>
                <a:cubicBezTo>
                  <a:pt x="1813659" y="2516551"/>
                  <a:pt x="1813659" y="2516551"/>
                  <a:pt x="1813659" y="2516551"/>
                </a:cubicBezTo>
                <a:cubicBezTo>
                  <a:pt x="1822190" y="2518842"/>
                  <a:pt x="1822093" y="2516068"/>
                  <a:pt x="1822093" y="2516068"/>
                </a:cubicBezTo>
                <a:cubicBezTo>
                  <a:pt x="1822286" y="2521617"/>
                  <a:pt x="1822480" y="2527168"/>
                  <a:pt x="1831012" y="2529460"/>
                </a:cubicBezTo>
                <a:cubicBezTo>
                  <a:pt x="1839448" y="2528978"/>
                  <a:pt x="1839641" y="2534527"/>
                  <a:pt x="1856414" y="2530787"/>
                </a:cubicBezTo>
                <a:cubicBezTo>
                  <a:pt x="1856414" y="2530787"/>
                  <a:pt x="1864849" y="2530305"/>
                  <a:pt x="1864849" y="2530305"/>
                </a:cubicBezTo>
                <a:cubicBezTo>
                  <a:pt x="1864946" y="2533080"/>
                  <a:pt x="1864946" y="2533080"/>
                  <a:pt x="1873476" y="2535372"/>
                </a:cubicBezTo>
                <a:cubicBezTo>
                  <a:pt x="1865139" y="2538629"/>
                  <a:pt x="1856801" y="2541887"/>
                  <a:pt x="1856898" y="2544662"/>
                </a:cubicBezTo>
                <a:cubicBezTo>
                  <a:pt x="1857091" y="2550211"/>
                  <a:pt x="1857188" y="2552986"/>
                  <a:pt x="1865720" y="2555279"/>
                </a:cubicBezTo>
                <a:cubicBezTo>
                  <a:pt x="1857478" y="2561311"/>
                  <a:pt x="1840512" y="2559501"/>
                  <a:pt x="1832076" y="2559983"/>
                </a:cubicBezTo>
                <a:cubicBezTo>
                  <a:pt x="1831981" y="2557208"/>
                  <a:pt x="1831981" y="2557208"/>
                  <a:pt x="1840415" y="2556726"/>
                </a:cubicBezTo>
                <a:cubicBezTo>
                  <a:pt x="1840222" y="2551175"/>
                  <a:pt x="1823352" y="2552141"/>
                  <a:pt x="1814917" y="2552622"/>
                </a:cubicBezTo>
                <a:cubicBezTo>
                  <a:pt x="1806676" y="2558655"/>
                  <a:pt x="1798337" y="2561913"/>
                  <a:pt x="1798433" y="2564688"/>
                </a:cubicBezTo>
                <a:cubicBezTo>
                  <a:pt x="1806869" y="2564205"/>
                  <a:pt x="1806966" y="2566980"/>
                  <a:pt x="1815401" y="2566497"/>
                </a:cubicBezTo>
                <a:cubicBezTo>
                  <a:pt x="1807159" y="2572530"/>
                  <a:pt x="1798724" y="2573011"/>
                  <a:pt x="1798820" y="2575787"/>
                </a:cubicBezTo>
                <a:cubicBezTo>
                  <a:pt x="1798820" y="2575787"/>
                  <a:pt x="1798918" y="2578563"/>
                  <a:pt x="1799014" y="2581337"/>
                </a:cubicBezTo>
                <a:cubicBezTo>
                  <a:pt x="1807449" y="2580854"/>
                  <a:pt x="1815982" y="2583147"/>
                  <a:pt x="1824318" y="2579890"/>
                </a:cubicBezTo>
                <a:cubicBezTo>
                  <a:pt x="1824415" y="2582664"/>
                  <a:pt x="1815982" y="2583147"/>
                  <a:pt x="1816079" y="2585921"/>
                </a:cubicBezTo>
                <a:cubicBezTo>
                  <a:pt x="1824513" y="2585439"/>
                  <a:pt x="1833045" y="2587731"/>
                  <a:pt x="1841480" y="2587249"/>
                </a:cubicBezTo>
                <a:cubicBezTo>
                  <a:pt x="1841577" y="2590023"/>
                  <a:pt x="1841577" y="2590023"/>
                  <a:pt x="1841674" y="2592798"/>
                </a:cubicBezTo>
                <a:cubicBezTo>
                  <a:pt x="1841674" y="2592798"/>
                  <a:pt x="1841674" y="2592798"/>
                  <a:pt x="1841771" y="2595573"/>
                </a:cubicBezTo>
                <a:cubicBezTo>
                  <a:pt x="1833432" y="2598830"/>
                  <a:pt x="1816466" y="2597020"/>
                  <a:pt x="1808030" y="2597504"/>
                </a:cubicBezTo>
                <a:cubicBezTo>
                  <a:pt x="1808128" y="2600277"/>
                  <a:pt x="1791258" y="2601242"/>
                  <a:pt x="1791354" y="2604016"/>
                </a:cubicBezTo>
                <a:cubicBezTo>
                  <a:pt x="1799982" y="2609085"/>
                  <a:pt x="1816757" y="2605345"/>
                  <a:pt x="1825190" y="2604863"/>
                </a:cubicBezTo>
                <a:cubicBezTo>
                  <a:pt x="1825287" y="2607637"/>
                  <a:pt x="1825383" y="2610412"/>
                  <a:pt x="1817046" y="2613669"/>
                </a:cubicBezTo>
                <a:cubicBezTo>
                  <a:pt x="1808418" y="2608602"/>
                  <a:pt x="1791548" y="2609567"/>
                  <a:pt x="1774775" y="2613308"/>
                </a:cubicBezTo>
                <a:cubicBezTo>
                  <a:pt x="1774871" y="2616082"/>
                  <a:pt x="1774871" y="2616082"/>
                  <a:pt x="1774967" y="2618856"/>
                </a:cubicBezTo>
                <a:cubicBezTo>
                  <a:pt x="1774967" y="2618856"/>
                  <a:pt x="1775065" y="2621630"/>
                  <a:pt x="1775065" y="2621630"/>
                </a:cubicBezTo>
                <a:cubicBezTo>
                  <a:pt x="1766728" y="2624888"/>
                  <a:pt x="1766824" y="2627663"/>
                  <a:pt x="1766921" y="2630438"/>
                </a:cubicBezTo>
                <a:cubicBezTo>
                  <a:pt x="1783790" y="2629473"/>
                  <a:pt x="1792226" y="2628991"/>
                  <a:pt x="1792033" y="2623440"/>
                </a:cubicBezTo>
                <a:cubicBezTo>
                  <a:pt x="1783596" y="2623924"/>
                  <a:pt x="1783500" y="2621149"/>
                  <a:pt x="1783596" y="2623924"/>
                </a:cubicBezTo>
                <a:cubicBezTo>
                  <a:pt x="1783596" y="2623924"/>
                  <a:pt x="1783596" y="2623924"/>
                  <a:pt x="1783500" y="2621149"/>
                </a:cubicBezTo>
                <a:cubicBezTo>
                  <a:pt x="1783500" y="2621149"/>
                  <a:pt x="1783500" y="2621149"/>
                  <a:pt x="1783403" y="2618373"/>
                </a:cubicBezTo>
                <a:cubicBezTo>
                  <a:pt x="1791838" y="2617891"/>
                  <a:pt x="1800370" y="2620183"/>
                  <a:pt x="1800466" y="2622959"/>
                </a:cubicBezTo>
                <a:cubicBezTo>
                  <a:pt x="1800563" y="2625734"/>
                  <a:pt x="1800563" y="2625734"/>
                  <a:pt x="1808999" y="2625251"/>
                </a:cubicBezTo>
                <a:cubicBezTo>
                  <a:pt x="1808999" y="2625251"/>
                  <a:pt x="1808999" y="2625251"/>
                  <a:pt x="1809095" y="2628025"/>
                </a:cubicBezTo>
                <a:cubicBezTo>
                  <a:pt x="1809192" y="2630800"/>
                  <a:pt x="1809192" y="2630800"/>
                  <a:pt x="1809288" y="2633575"/>
                </a:cubicBezTo>
                <a:cubicBezTo>
                  <a:pt x="1817724" y="2633092"/>
                  <a:pt x="1817724" y="2633092"/>
                  <a:pt x="1817724" y="2633092"/>
                </a:cubicBezTo>
                <a:cubicBezTo>
                  <a:pt x="1817918" y="2638642"/>
                  <a:pt x="1818111" y="2644192"/>
                  <a:pt x="1834979" y="2643228"/>
                </a:cubicBezTo>
                <a:cubicBezTo>
                  <a:pt x="1826545" y="2643710"/>
                  <a:pt x="1818111" y="2644192"/>
                  <a:pt x="1818208" y="2646967"/>
                </a:cubicBezTo>
                <a:cubicBezTo>
                  <a:pt x="1818208" y="2646967"/>
                  <a:pt x="1818208" y="2646967"/>
                  <a:pt x="1826641" y="2646485"/>
                </a:cubicBezTo>
                <a:cubicBezTo>
                  <a:pt x="1826641" y="2646485"/>
                  <a:pt x="1818208" y="2646967"/>
                  <a:pt x="1818305" y="2649742"/>
                </a:cubicBezTo>
                <a:cubicBezTo>
                  <a:pt x="1818402" y="2652516"/>
                  <a:pt x="1809966" y="2652999"/>
                  <a:pt x="1810063" y="2655773"/>
                </a:cubicBezTo>
                <a:cubicBezTo>
                  <a:pt x="1810160" y="2658549"/>
                  <a:pt x="1810160" y="2658549"/>
                  <a:pt x="1818595" y="2658066"/>
                </a:cubicBezTo>
                <a:cubicBezTo>
                  <a:pt x="1843802" y="2653844"/>
                  <a:pt x="1877735" y="2657464"/>
                  <a:pt x="1894412" y="2650950"/>
                </a:cubicBezTo>
                <a:cubicBezTo>
                  <a:pt x="1902845" y="2650467"/>
                  <a:pt x="1902943" y="2653242"/>
                  <a:pt x="1903038" y="2656017"/>
                </a:cubicBezTo>
                <a:cubicBezTo>
                  <a:pt x="1911475" y="2655535"/>
                  <a:pt x="1919910" y="2655051"/>
                  <a:pt x="1919813" y="2652277"/>
                </a:cubicBezTo>
                <a:cubicBezTo>
                  <a:pt x="1928343" y="2654570"/>
                  <a:pt x="1928537" y="2660120"/>
                  <a:pt x="1945311" y="2656380"/>
                </a:cubicBezTo>
                <a:cubicBezTo>
                  <a:pt x="1945408" y="2659154"/>
                  <a:pt x="1945408" y="2659154"/>
                  <a:pt x="1945408" y="2659154"/>
                </a:cubicBezTo>
                <a:cubicBezTo>
                  <a:pt x="1945505" y="2661930"/>
                  <a:pt x="1945505" y="2661930"/>
                  <a:pt x="1945505" y="2661930"/>
                </a:cubicBezTo>
                <a:cubicBezTo>
                  <a:pt x="1928730" y="2665669"/>
                  <a:pt x="1928634" y="2662894"/>
                  <a:pt x="1920201" y="2663377"/>
                </a:cubicBezTo>
                <a:cubicBezTo>
                  <a:pt x="1920201" y="2663377"/>
                  <a:pt x="1920296" y="2666151"/>
                  <a:pt x="1911862" y="2666634"/>
                </a:cubicBezTo>
                <a:cubicBezTo>
                  <a:pt x="1903426" y="2667116"/>
                  <a:pt x="1911765" y="2663859"/>
                  <a:pt x="1911668" y="2661084"/>
                </a:cubicBezTo>
                <a:cubicBezTo>
                  <a:pt x="1911572" y="2658309"/>
                  <a:pt x="1911572" y="2658309"/>
                  <a:pt x="1911572" y="2658309"/>
                </a:cubicBezTo>
                <a:cubicBezTo>
                  <a:pt x="1920006" y="2657827"/>
                  <a:pt x="1920006" y="2657827"/>
                  <a:pt x="1920006" y="2657827"/>
                </a:cubicBezTo>
                <a:cubicBezTo>
                  <a:pt x="1920006" y="2657827"/>
                  <a:pt x="1919910" y="2655051"/>
                  <a:pt x="1911475" y="2655535"/>
                </a:cubicBezTo>
                <a:cubicBezTo>
                  <a:pt x="1911475" y="2655535"/>
                  <a:pt x="1903136" y="2658792"/>
                  <a:pt x="1903136" y="2658792"/>
                </a:cubicBezTo>
                <a:cubicBezTo>
                  <a:pt x="1903136" y="2658792"/>
                  <a:pt x="1903136" y="2658792"/>
                  <a:pt x="1903233" y="2661567"/>
                </a:cubicBezTo>
                <a:cubicBezTo>
                  <a:pt x="1894799" y="2662048"/>
                  <a:pt x="1894799" y="2662048"/>
                  <a:pt x="1886364" y="2662531"/>
                </a:cubicBezTo>
                <a:cubicBezTo>
                  <a:pt x="1894992" y="2667598"/>
                  <a:pt x="1903426" y="2667116"/>
                  <a:pt x="1903523" y="2669891"/>
                </a:cubicBezTo>
                <a:cubicBezTo>
                  <a:pt x="1903619" y="2672665"/>
                  <a:pt x="1886944" y="2679181"/>
                  <a:pt x="1869979" y="2677371"/>
                </a:cubicBezTo>
                <a:cubicBezTo>
                  <a:pt x="1869881" y="2674596"/>
                  <a:pt x="1886654" y="2670855"/>
                  <a:pt x="1886654" y="2670855"/>
                </a:cubicBezTo>
                <a:cubicBezTo>
                  <a:pt x="1894992" y="2667598"/>
                  <a:pt x="1886460" y="2665306"/>
                  <a:pt x="1878025" y="2665789"/>
                </a:cubicBezTo>
                <a:cubicBezTo>
                  <a:pt x="1877928" y="2663014"/>
                  <a:pt x="1877928" y="2663014"/>
                  <a:pt x="1877831" y="2660239"/>
                </a:cubicBezTo>
                <a:cubicBezTo>
                  <a:pt x="1860865" y="2658429"/>
                  <a:pt x="1827029" y="2657583"/>
                  <a:pt x="1835755" y="2665426"/>
                </a:cubicBezTo>
                <a:cubicBezTo>
                  <a:pt x="1835851" y="2668200"/>
                  <a:pt x="1819079" y="2671940"/>
                  <a:pt x="1818982" y="2669165"/>
                </a:cubicBezTo>
                <a:cubicBezTo>
                  <a:pt x="1810740" y="2675199"/>
                  <a:pt x="1802692" y="2686780"/>
                  <a:pt x="1794452" y="2692812"/>
                </a:cubicBezTo>
                <a:cubicBezTo>
                  <a:pt x="1777387" y="2688227"/>
                  <a:pt x="1777871" y="2702100"/>
                  <a:pt x="1760808" y="2697517"/>
                </a:cubicBezTo>
                <a:cubicBezTo>
                  <a:pt x="1761002" y="2703065"/>
                  <a:pt x="1761002" y="2703065"/>
                  <a:pt x="1777871" y="2702100"/>
                </a:cubicBezTo>
                <a:cubicBezTo>
                  <a:pt x="1777968" y="2704875"/>
                  <a:pt x="1778064" y="2707650"/>
                  <a:pt x="1778064" y="2707650"/>
                </a:cubicBezTo>
                <a:cubicBezTo>
                  <a:pt x="1778162" y="2710425"/>
                  <a:pt x="1769727" y="2710908"/>
                  <a:pt x="1769727" y="2710908"/>
                </a:cubicBezTo>
                <a:cubicBezTo>
                  <a:pt x="1769727" y="2710908"/>
                  <a:pt x="1769727" y="2710908"/>
                  <a:pt x="1769825" y="2713683"/>
                </a:cubicBezTo>
                <a:cubicBezTo>
                  <a:pt x="1769825" y="2713683"/>
                  <a:pt x="1778258" y="2713199"/>
                  <a:pt x="1778162" y="2710425"/>
                </a:cubicBezTo>
                <a:cubicBezTo>
                  <a:pt x="1811902" y="2708495"/>
                  <a:pt x="1804628" y="2742276"/>
                  <a:pt x="1788049" y="2751565"/>
                </a:cubicBezTo>
                <a:cubicBezTo>
                  <a:pt x="1779613" y="2752046"/>
                  <a:pt x="1779516" y="2749272"/>
                  <a:pt x="1771083" y="2749754"/>
                </a:cubicBezTo>
                <a:cubicBezTo>
                  <a:pt x="1771083" y="2749754"/>
                  <a:pt x="1762647" y="2750236"/>
                  <a:pt x="1762744" y="2753011"/>
                </a:cubicBezTo>
                <a:cubicBezTo>
                  <a:pt x="1754405" y="2756269"/>
                  <a:pt x="1762647" y="2750236"/>
                  <a:pt x="1754308" y="2753495"/>
                </a:cubicBezTo>
                <a:cubicBezTo>
                  <a:pt x="1745972" y="2756752"/>
                  <a:pt x="1763131" y="2764112"/>
                  <a:pt x="1754696" y="2764593"/>
                </a:cubicBezTo>
                <a:cubicBezTo>
                  <a:pt x="1763131" y="2764112"/>
                  <a:pt x="1771566" y="2763629"/>
                  <a:pt x="1780096" y="2765922"/>
                </a:cubicBezTo>
                <a:cubicBezTo>
                  <a:pt x="1780291" y="2771470"/>
                  <a:pt x="1771664" y="2766403"/>
                  <a:pt x="1763228" y="2766887"/>
                </a:cubicBezTo>
                <a:cubicBezTo>
                  <a:pt x="1763325" y="2769660"/>
                  <a:pt x="1763421" y="2772435"/>
                  <a:pt x="1755083" y="2775693"/>
                </a:cubicBezTo>
                <a:cubicBezTo>
                  <a:pt x="1754986" y="2772919"/>
                  <a:pt x="1738214" y="2776658"/>
                  <a:pt x="1729682" y="2774366"/>
                </a:cubicBezTo>
                <a:cubicBezTo>
                  <a:pt x="1721343" y="2777623"/>
                  <a:pt x="1721439" y="2780397"/>
                  <a:pt x="1721633" y="2785947"/>
                </a:cubicBezTo>
                <a:cubicBezTo>
                  <a:pt x="1713296" y="2789204"/>
                  <a:pt x="1713199" y="2786429"/>
                  <a:pt x="1696329" y="2787394"/>
                </a:cubicBezTo>
                <a:cubicBezTo>
                  <a:pt x="1696329" y="2787394"/>
                  <a:pt x="1687894" y="2787876"/>
                  <a:pt x="1687992" y="2790651"/>
                </a:cubicBezTo>
                <a:cubicBezTo>
                  <a:pt x="1687992" y="2790651"/>
                  <a:pt x="1687992" y="2790651"/>
                  <a:pt x="1688089" y="2793427"/>
                </a:cubicBezTo>
                <a:cubicBezTo>
                  <a:pt x="1688089" y="2793427"/>
                  <a:pt x="1688089" y="2793427"/>
                  <a:pt x="1696522" y="2792944"/>
                </a:cubicBezTo>
                <a:cubicBezTo>
                  <a:pt x="1696522" y="2792944"/>
                  <a:pt x="1696426" y="2790170"/>
                  <a:pt x="1696426" y="2790170"/>
                </a:cubicBezTo>
                <a:cubicBezTo>
                  <a:pt x="1704958" y="2792462"/>
                  <a:pt x="1705054" y="2795237"/>
                  <a:pt x="1713393" y="2791980"/>
                </a:cubicBezTo>
                <a:cubicBezTo>
                  <a:pt x="1713586" y="2797529"/>
                  <a:pt x="1705151" y="2798011"/>
                  <a:pt x="1705248" y="2800787"/>
                </a:cubicBezTo>
                <a:cubicBezTo>
                  <a:pt x="1722117" y="2799821"/>
                  <a:pt x="1722117" y="2799821"/>
                  <a:pt x="1730552" y="2799339"/>
                </a:cubicBezTo>
                <a:cubicBezTo>
                  <a:pt x="1738988" y="2798857"/>
                  <a:pt x="1738988" y="2798857"/>
                  <a:pt x="1738988" y="2798857"/>
                </a:cubicBezTo>
                <a:cubicBezTo>
                  <a:pt x="1739084" y="2801630"/>
                  <a:pt x="1755953" y="2800666"/>
                  <a:pt x="1756051" y="2803440"/>
                </a:cubicBezTo>
                <a:cubicBezTo>
                  <a:pt x="1756051" y="2803440"/>
                  <a:pt x="1764486" y="2802959"/>
                  <a:pt x="1764582" y="2805734"/>
                </a:cubicBezTo>
                <a:cubicBezTo>
                  <a:pt x="1764486" y="2802959"/>
                  <a:pt x="1764486" y="2802959"/>
                  <a:pt x="1764389" y="2800183"/>
                </a:cubicBezTo>
                <a:cubicBezTo>
                  <a:pt x="1764292" y="2797409"/>
                  <a:pt x="1755857" y="2797892"/>
                  <a:pt x="1755760" y="2795117"/>
                </a:cubicBezTo>
                <a:cubicBezTo>
                  <a:pt x="1764196" y="2794634"/>
                  <a:pt x="1764099" y="2791859"/>
                  <a:pt x="1772630" y="2794152"/>
                </a:cubicBezTo>
                <a:cubicBezTo>
                  <a:pt x="1772535" y="2791378"/>
                  <a:pt x="1772535" y="2791378"/>
                  <a:pt x="1772438" y="2788602"/>
                </a:cubicBezTo>
                <a:cubicBezTo>
                  <a:pt x="1780871" y="2788120"/>
                  <a:pt x="1780968" y="2790894"/>
                  <a:pt x="1789404" y="2790412"/>
                </a:cubicBezTo>
                <a:cubicBezTo>
                  <a:pt x="1789306" y="2787637"/>
                  <a:pt x="1789306" y="2787637"/>
                  <a:pt x="1789306" y="2787637"/>
                </a:cubicBezTo>
                <a:cubicBezTo>
                  <a:pt x="1806176" y="2786673"/>
                  <a:pt x="1822950" y="2782932"/>
                  <a:pt x="1839819" y="2781968"/>
                </a:cubicBezTo>
                <a:cubicBezTo>
                  <a:pt x="1839819" y="2781968"/>
                  <a:pt x="1831577" y="2787999"/>
                  <a:pt x="1840109" y="2790293"/>
                </a:cubicBezTo>
                <a:cubicBezTo>
                  <a:pt x="1823240" y="2791257"/>
                  <a:pt x="1823531" y="2799581"/>
                  <a:pt x="1806660" y="2800546"/>
                </a:cubicBezTo>
                <a:cubicBezTo>
                  <a:pt x="1806757" y="2803322"/>
                  <a:pt x="1798323" y="2803804"/>
                  <a:pt x="1798516" y="2809354"/>
                </a:cubicBezTo>
                <a:cubicBezTo>
                  <a:pt x="1815289" y="2805614"/>
                  <a:pt x="1815579" y="2813939"/>
                  <a:pt x="1824014" y="2813456"/>
                </a:cubicBezTo>
                <a:cubicBezTo>
                  <a:pt x="1824014" y="2813456"/>
                  <a:pt x="1824111" y="2816230"/>
                  <a:pt x="1815675" y="2816713"/>
                </a:cubicBezTo>
                <a:cubicBezTo>
                  <a:pt x="1824304" y="2821780"/>
                  <a:pt x="1815869" y="2822263"/>
                  <a:pt x="1816160" y="2830587"/>
                </a:cubicBezTo>
                <a:cubicBezTo>
                  <a:pt x="1816256" y="2833362"/>
                  <a:pt x="1807724" y="2831070"/>
                  <a:pt x="1807724" y="2831070"/>
                </a:cubicBezTo>
                <a:cubicBezTo>
                  <a:pt x="1807918" y="2836619"/>
                  <a:pt x="1816256" y="2833362"/>
                  <a:pt x="1816353" y="2836137"/>
                </a:cubicBezTo>
                <a:cubicBezTo>
                  <a:pt x="1825175" y="2846754"/>
                  <a:pt x="1799872" y="2848200"/>
                  <a:pt x="1791629" y="2854233"/>
                </a:cubicBezTo>
                <a:cubicBezTo>
                  <a:pt x="1783195" y="2854715"/>
                  <a:pt x="1774760" y="2855197"/>
                  <a:pt x="1766325" y="2855680"/>
                </a:cubicBezTo>
                <a:cubicBezTo>
                  <a:pt x="1774567" y="2849648"/>
                  <a:pt x="1766034" y="2847357"/>
                  <a:pt x="1757502" y="2845063"/>
                </a:cubicBezTo>
                <a:cubicBezTo>
                  <a:pt x="1757502" y="2845063"/>
                  <a:pt x="1757502" y="2845063"/>
                  <a:pt x="1757405" y="2842289"/>
                </a:cubicBezTo>
                <a:cubicBezTo>
                  <a:pt x="1765840" y="2841806"/>
                  <a:pt x="1774373" y="2844099"/>
                  <a:pt x="1766034" y="2847357"/>
                </a:cubicBezTo>
                <a:cubicBezTo>
                  <a:pt x="1774567" y="2849648"/>
                  <a:pt x="1774567" y="2849648"/>
                  <a:pt x="1783000" y="2849166"/>
                </a:cubicBezTo>
                <a:cubicBezTo>
                  <a:pt x="1782807" y="2843616"/>
                  <a:pt x="1791049" y="2837584"/>
                  <a:pt x="1782420" y="2832517"/>
                </a:cubicBezTo>
                <a:cubicBezTo>
                  <a:pt x="1773889" y="2830225"/>
                  <a:pt x="1774082" y="2835774"/>
                  <a:pt x="1757115" y="2833964"/>
                </a:cubicBezTo>
                <a:cubicBezTo>
                  <a:pt x="1748778" y="2837221"/>
                  <a:pt x="1748875" y="2839996"/>
                  <a:pt x="1740634" y="2846028"/>
                </a:cubicBezTo>
                <a:cubicBezTo>
                  <a:pt x="1740536" y="2843253"/>
                  <a:pt x="1732198" y="2846511"/>
                  <a:pt x="1732198" y="2846511"/>
                </a:cubicBezTo>
                <a:cubicBezTo>
                  <a:pt x="1732295" y="2849286"/>
                  <a:pt x="1723956" y="2852543"/>
                  <a:pt x="1724149" y="2858093"/>
                </a:cubicBezTo>
                <a:cubicBezTo>
                  <a:pt x="1724342" y="2863642"/>
                  <a:pt x="1698942" y="2862315"/>
                  <a:pt x="1699135" y="2867865"/>
                </a:cubicBezTo>
                <a:cubicBezTo>
                  <a:pt x="1724342" y="2863642"/>
                  <a:pt x="1741504" y="2871000"/>
                  <a:pt x="1758470" y="2872811"/>
                </a:cubicBezTo>
                <a:cubicBezTo>
                  <a:pt x="1766905" y="2872329"/>
                  <a:pt x="1766809" y="2869554"/>
                  <a:pt x="1775147" y="2866296"/>
                </a:cubicBezTo>
                <a:cubicBezTo>
                  <a:pt x="1775147" y="2866296"/>
                  <a:pt x="1783678" y="2868589"/>
                  <a:pt x="1783774" y="2871364"/>
                </a:cubicBezTo>
                <a:cubicBezTo>
                  <a:pt x="1783678" y="2868589"/>
                  <a:pt x="1783581" y="2865815"/>
                  <a:pt x="1792017" y="2865333"/>
                </a:cubicBezTo>
                <a:cubicBezTo>
                  <a:pt x="1792017" y="2865333"/>
                  <a:pt x="1792210" y="2870882"/>
                  <a:pt x="1800646" y="2870399"/>
                </a:cubicBezTo>
                <a:cubicBezTo>
                  <a:pt x="1809079" y="2869917"/>
                  <a:pt x="1808983" y="2867143"/>
                  <a:pt x="1808983" y="2867143"/>
                </a:cubicBezTo>
                <a:cubicBezTo>
                  <a:pt x="1817321" y="2863885"/>
                  <a:pt x="1808886" y="2864368"/>
                  <a:pt x="1808886" y="2864368"/>
                </a:cubicBezTo>
                <a:cubicBezTo>
                  <a:pt x="1817224" y="2861111"/>
                  <a:pt x="1817418" y="2866659"/>
                  <a:pt x="1834190" y="2862920"/>
                </a:cubicBezTo>
                <a:cubicBezTo>
                  <a:pt x="1834287" y="2865695"/>
                  <a:pt x="1842819" y="2867987"/>
                  <a:pt x="1842916" y="2870763"/>
                </a:cubicBezTo>
                <a:cubicBezTo>
                  <a:pt x="1859785" y="2869797"/>
                  <a:pt x="1851158" y="2864730"/>
                  <a:pt x="1842626" y="2862438"/>
                </a:cubicBezTo>
                <a:cubicBezTo>
                  <a:pt x="1859204" y="2853149"/>
                  <a:pt x="1876559" y="2866058"/>
                  <a:pt x="1893235" y="2859543"/>
                </a:cubicBezTo>
                <a:cubicBezTo>
                  <a:pt x="1901767" y="2861835"/>
                  <a:pt x="1910104" y="2858578"/>
                  <a:pt x="1910104" y="2858578"/>
                </a:cubicBezTo>
                <a:cubicBezTo>
                  <a:pt x="1910006" y="2855804"/>
                  <a:pt x="1910006" y="2855804"/>
                  <a:pt x="1901477" y="2853511"/>
                </a:cubicBezTo>
                <a:cubicBezTo>
                  <a:pt x="1901477" y="2853511"/>
                  <a:pt x="1901574" y="2856286"/>
                  <a:pt x="1893138" y="2856769"/>
                </a:cubicBezTo>
                <a:cubicBezTo>
                  <a:pt x="1893041" y="2853994"/>
                  <a:pt x="1893041" y="2853994"/>
                  <a:pt x="1892944" y="2851218"/>
                </a:cubicBezTo>
                <a:cubicBezTo>
                  <a:pt x="1901283" y="2847961"/>
                  <a:pt x="1935021" y="2846032"/>
                  <a:pt x="1951989" y="2847842"/>
                </a:cubicBezTo>
                <a:cubicBezTo>
                  <a:pt x="1943650" y="2851099"/>
                  <a:pt x="1935118" y="2848807"/>
                  <a:pt x="1926781" y="2852064"/>
                </a:cubicBezTo>
                <a:cubicBezTo>
                  <a:pt x="1926781" y="2852064"/>
                  <a:pt x="1935311" y="2854357"/>
                  <a:pt x="1935408" y="2857131"/>
                </a:cubicBezTo>
                <a:cubicBezTo>
                  <a:pt x="1943941" y="2859423"/>
                  <a:pt x="1969149" y="2855202"/>
                  <a:pt x="1986020" y="2854236"/>
                </a:cubicBezTo>
                <a:cubicBezTo>
                  <a:pt x="1994357" y="2850980"/>
                  <a:pt x="2002791" y="2850498"/>
                  <a:pt x="2019661" y="2849533"/>
                </a:cubicBezTo>
                <a:cubicBezTo>
                  <a:pt x="2011034" y="2844465"/>
                  <a:pt x="2002598" y="2844948"/>
                  <a:pt x="1985729" y="2845912"/>
                </a:cubicBezTo>
                <a:cubicBezTo>
                  <a:pt x="1993969" y="2839880"/>
                  <a:pt x="2010936" y="2841690"/>
                  <a:pt x="2019371" y="2841208"/>
                </a:cubicBezTo>
                <a:cubicBezTo>
                  <a:pt x="2019371" y="2841208"/>
                  <a:pt x="2019273" y="2838433"/>
                  <a:pt x="2019176" y="2835657"/>
                </a:cubicBezTo>
                <a:cubicBezTo>
                  <a:pt x="2019176" y="2835657"/>
                  <a:pt x="2010742" y="2836141"/>
                  <a:pt x="2010840" y="2838915"/>
                </a:cubicBezTo>
                <a:cubicBezTo>
                  <a:pt x="1993776" y="2834331"/>
                  <a:pt x="1985149" y="2829263"/>
                  <a:pt x="1993195" y="2817682"/>
                </a:cubicBezTo>
                <a:cubicBezTo>
                  <a:pt x="1993098" y="2814906"/>
                  <a:pt x="1984664" y="2815389"/>
                  <a:pt x="1967697" y="2813579"/>
                </a:cubicBezTo>
                <a:cubicBezTo>
                  <a:pt x="1967600" y="2810805"/>
                  <a:pt x="1976036" y="2810322"/>
                  <a:pt x="1967503" y="2808029"/>
                </a:cubicBezTo>
                <a:cubicBezTo>
                  <a:pt x="1984471" y="2809839"/>
                  <a:pt x="1984568" y="2812615"/>
                  <a:pt x="2001437" y="2811649"/>
                </a:cubicBezTo>
                <a:cubicBezTo>
                  <a:pt x="2001630" y="2817199"/>
                  <a:pt x="2010066" y="2816717"/>
                  <a:pt x="2001824" y="2822748"/>
                </a:cubicBezTo>
                <a:cubicBezTo>
                  <a:pt x="2018790" y="2824559"/>
                  <a:pt x="2018983" y="2830109"/>
                  <a:pt x="2019081" y="2832884"/>
                </a:cubicBezTo>
                <a:cubicBezTo>
                  <a:pt x="2035951" y="2831919"/>
                  <a:pt x="2035757" y="2826369"/>
                  <a:pt x="2043997" y="2820337"/>
                </a:cubicBezTo>
                <a:cubicBezTo>
                  <a:pt x="2060869" y="2819372"/>
                  <a:pt x="2060869" y="2819372"/>
                  <a:pt x="2069205" y="2816115"/>
                </a:cubicBezTo>
                <a:cubicBezTo>
                  <a:pt x="2060675" y="2813822"/>
                  <a:pt x="2077446" y="2810082"/>
                  <a:pt x="2068721" y="2802241"/>
                </a:cubicBezTo>
                <a:cubicBezTo>
                  <a:pt x="2060288" y="2802722"/>
                  <a:pt x="2060288" y="2802722"/>
                  <a:pt x="2051852" y="2803206"/>
                </a:cubicBezTo>
                <a:cubicBezTo>
                  <a:pt x="2051852" y="2803206"/>
                  <a:pt x="2051755" y="2800431"/>
                  <a:pt x="2051659" y="2797655"/>
                </a:cubicBezTo>
                <a:cubicBezTo>
                  <a:pt x="2051465" y="2792106"/>
                  <a:pt x="2068527" y="2796691"/>
                  <a:pt x="2076866" y="2793433"/>
                </a:cubicBezTo>
                <a:cubicBezTo>
                  <a:pt x="2076866" y="2793433"/>
                  <a:pt x="2076770" y="2790659"/>
                  <a:pt x="2076770" y="2790659"/>
                </a:cubicBezTo>
                <a:cubicBezTo>
                  <a:pt x="2076673" y="2787884"/>
                  <a:pt x="2076673" y="2787884"/>
                  <a:pt x="2068237" y="2788366"/>
                </a:cubicBezTo>
                <a:cubicBezTo>
                  <a:pt x="2059804" y="2788849"/>
                  <a:pt x="2059901" y="2791623"/>
                  <a:pt x="2051465" y="2792106"/>
                </a:cubicBezTo>
                <a:cubicBezTo>
                  <a:pt x="2042934" y="2789814"/>
                  <a:pt x="2051175" y="2783782"/>
                  <a:pt x="2042739" y="2784263"/>
                </a:cubicBezTo>
                <a:cubicBezTo>
                  <a:pt x="2042643" y="2781489"/>
                  <a:pt x="2042546" y="2778715"/>
                  <a:pt x="2050884" y="2775456"/>
                </a:cubicBezTo>
                <a:cubicBezTo>
                  <a:pt x="2033629" y="2765323"/>
                  <a:pt x="2041868" y="2759290"/>
                  <a:pt x="2050014" y="2750484"/>
                </a:cubicBezTo>
                <a:cubicBezTo>
                  <a:pt x="2058449" y="2750002"/>
                  <a:pt x="2058449" y="2750002"/>
                  <a:pt x="2058352" y="2747226"/>
                </a:cubicBezTo>
                <a:cubicBezTo>
                  <a:pt x="2066786" y="2746745"/>
                  <a:pt x="2066882" y="2749519"/>
                  <a:pt x="2075318" y="2749036"/>
                </a:cubicBezTo>
                <a:cubicBezTo>
                  <a:pt x="2083754" y="2748555"/>
                  <a:pt x="2083850" y="2751328"/>
                  <a:pt x="2083850" y="2751328"/>
                </a:cubicBezTo>
                <a:cubicBezTo>
                  <a:pt x="2083850" y="2751328"/>
                  <a:pt x="2083850" y="2751328"/>
                  <a:pt x="2092284" y="2750846"/>
                </a:cubicBezTo>
                <a:cubicBezTo>
                  <a:pt x="2092187" y="2748072"/>
                  <a:pt x="2092187" y="2748072"/>
                  <a:pt x="2083754" y="2748555"/>
                </a:cubicBezTo>
                <a:cubicBezTo>
                  <a:pt x="2083657" y="2745779"/>
                  <a:pt x="2075221" y="2746261"/>
                  <a:pt x="2075125" y="2743486"/>
                </a:cubicBezTo>
                <a:cubicBezTo>
                  <a:pt x="2083464" y="2740229"/>
                  <a:pt x="2083366" y="2737455"/>
                  <a:pt x="2066496" y="2738419"/>
                </a:cubicBezTo>
                <a:cubicBezTo>
                  <a:pt x="2074835" y="2735162"/>
                  <a:pt x="2074737" y="2732388"/>
                  <a:pt x="2074640" y="2729614"/>
                </a:cubicBezTo>
                <a:cubicBezTo>
                  <a:pt x="2066206" y="2730095"/>
                  <a:pt x="2057772" y="2730579"/>
                  <a:pt x="2066301" y="2732870"/>
                </a:cubicBezTo>
                <a:cubicBezTo>
                  <a:pt x="2057869" y="2733352"/>
                  <a:pt x="2049240" y="2728285"/>
                  <a:pt x="2040901" y="2731543"/>
                </a:cubicBezTo>
                <a:cubicBezTo>
                  <a:pt x="2023838" y="2726957"/>
                  <a:pt x="2048755" y="2714412"/>
                  <a:pt x="2031693" y="2709826"/>
                </a:cubicBezTo>
                <a:cubicBezTo>
                  <a:pt x="2031596" y="2707052"/>
                  <a:pt x="2040029" y="2706570"/>
                  <a:pt x="2039933" y="2703794"/>
                </a:cubicBezTo>
                <a:cubicBezTo>
                  <a:pt x="2039933" y="2703794"/>
                  <a:pt x="2039933" y="2703794"/>
                  <a:pt x="2048368" y="2703312"/>
                </a:cubicBezTo>
                <a:cubicBezTo>
                  <a:pt x="2048272" y="2700537"/>
                  <a:pt x="2048272" y="2700537"/>
                  <a:pt x="2048272" y="2700537"/>
                </a:cubicBezTo>
                <a:cubicBezTo>
                  <a:pt x="2048272" y="2700537"/>
                  <a:pt x="2048272" y="2700537"/>
                  <a:pt x="2039836" y="2701018"/>
                </a:cubicBezTo>
                <a:cubicBezTo>
                  <a:pt x="2022870" y="2699209"/>
                  <a:pt x="2039449" y="2689920"/>
                  <a:pt x="2030822" y="2684854"/>
                </a:cubicBezTo>
                <a:cubicBezTo>
                  <a:pt x="2022386" y="2685336"/>
                  <a:pt x="2022386" y="2685336"/>
                  <a:pt x="2022386" y="2685336"/>
                </a:cubicBezTo>
                <a:cubicBezTo>
                  <a:pt x="2013854" y="2683044"/>
                  <a:pt x="2022289" y="2682561"/>
                  <a:pt x="2030725" y="2682079"/>
                </a:cubicBezTo>
                <a:cubicBezTo>
                  <a:pt x="2030628" y="2679304"/>
                  <a:pt x="2022193" y="2679786"/>
                  <a:pt x="2022193" y="2679786"/>
                </a:cubicBezTo>
                <a:cubicBezTo>
                  <a:pt x="2013564" y="2674718"/>
                  <a:pt x="2013370" y="2669170"/>
                  <a:pt x="2038578" y="2664947"/>
                </a:cubicBezTo>
                <a:cubicBezTo>
                  <a:pt x="2038288" y="2656622"/>
                  <a:pt x="2037998" y="2648299"/>
                  <a:pt x="2020934" y="2643713"/>
                </a:cubicBezTo>
                <a:cubicBezTo>
                  <a:pt x="2029273" y="2640456"/>
                  <a:pt x="2029273" y="2640456"/>
                  <a:pt x="2029273" y="2640456"/>
                </a:cubicBezTo>
                <a:cubicBezTo>
                  <a:pt x="2029273" y="2640456"/>
                  <a:pt x="2054674" y="2641783"/>
                  <a:pt x="2054578" y="2639009"/>
                </a:cubicBezTo>
                <a:cubicBezTo>
                  <a:pt x="2054287" y="2630685"/>
                  <a:pt x="2037417" y="2631649"/>
                  <a:pt x="2037127" y="2623324"/>
                </a:cubicBezTo>
                <a:cubicBezTo>
                  <a:pt x="2037127" y="2623324"/>
                  <a:pt x="2045561" y="2622842"/>
                  <a:pt x="2045561" y="2622842"/>
                </a:cubicBezTo>
                <a:cubicBezTo>
                  <a:pt x="2036932" y="2617776"/>
                  <a:pt x="2045078" y="2608968"/>
                  <a:pt x="2036546" y="2606676"/>
                </a:cubicBezTo>
                <a:cubicBezTo>
                  <a:pt x="2044787" y="2600644"/>
                  <a:pt x="2035868" y="2587252"/>
                  <a:pt x="2035578" y="2578929"/>
                </a:cubicBezTo>
                <a:cubicBezTo>
                  <a:pt x="2043819" y="2572896"/>
                  <a:pt x="2052158" y="2569638"/>
                  <a:pt x="2051867" y="2561314"/>
                </a:cubicBezTo>
                <a:cubicBezTo>
                  <a:pt x="2051772" y="2558539"/>
                  <a:pt x="2043336" y="2559021"/>
                  <a:pt x="2043238" y="2556246"/>
                </a:cubicBezTo>
                <a:cubicBezTo>
                  <a:pt x="2043143" y="2553472"/>
                  <a:pt x="2051577" y="2552989"/>
                  <a:pt x="2051577" y="2552989"/>
                </a:cubicBezTo>
                <a:cubicBezTo>
                  <a:pt x="2068448" y="2552025"/>
                  <a:pt x="2068833" y="2563125"/>
                  <a:pt x="2085703" y="2562160"/>
                </a:cubicBezTo>
                <a:cubicBezTo>
                  <a:pt x="2085703" y="2562160"/>
                  <a:pt x="2077367" y="2565417"/>
                  <a:pt x="2077367" y="2565417"/>
                </a:cubicBezTo>
                <a:cubicBezTo>
                  <a:pt x="2077463" y="2568191"/>
                  <a:pt x="2094332" y="2567227"/>
                  <a:pt x="2102767" y="2566744"/>
                </a:cubicBezTo>
                <a:cubicBezTo>
                  <a:pt x="2102671" y="2563970"/>
                  <a:pt x="2094138" y="2561677"/>
                  <a:pt x="2094138" y="2561677"/>
                </a:cubicBezTo>
                <a:cubicBezTo>
                  <a:pt x="2094042" y="2558902"/>
                  <a:pt x="2102477" y="2558420"/>
                  <a:pt x="2110911" y="2557937"/>
                </a:cubicBezTo>
                <a:cubicBezTo>
                  <a:pt x="2102381" y="2555645"/>
                  <a:pt x="2093945" y="2556127"/>
                  <a:pt x="2093945" y="2556127"/>
                </a:cubicBezTo>
                <a:cubicBezTo>
                  <a:pt x="2093655" y="2547802"/>
                  <a:pt x="2085123" y="2545511"/>
                  <a:pt x="2085025" y="2542736"/>
                </a:cubicBezTo>
                <a:cubicBezTo>
                  <a:pt x="2076591" y="2543218"/>
                  <a:pt x="2059528" y="2538632"/>
                  <a:pt x="2059721" y="2544183"/>
                </a:cubicBezTo>
                <a:cubicBezTo>
                  <a:pt x="2042756" y="2542373"/>
                  <a:pt x="2042368" y="2531274"/>
                  <a:pt x="2059141" y="2527534"/>
                </a:cubicBezTo>
                <a:lnTo>
                  <a:pt x="2051629" y="2514062"/>
                </a:lnTo>
                <a:lnTo>
                  <a:pt x="2058657" y="2513660"/>
                </a:lnTo>
                <a:cubicBezTo>
                  <a:pt x="2058657" y="2513660"/>
                  <a:pt x="2058560" y="2510885"/>
                  <a:pt x="2058560" y="2510885"/>
                </a:cubicBezTo>
                <a:cubicBezTo>
                  <a:pt x="2058560" y="2510885"/>
                  <a:pt x="2050126" y="2511368"/>
                  <a:pt x="2050126" y="2511368"/>
                </a:cubicBezTo>
                <a:cubicBezTo>
                  <a:pt x="2050030" y="2508593"/>
                  <a:pt x="2050030" y="2508593"/>
                  <a:pt x="2041594" y="2509074"/>
                </a:cubicBezTo>
                <a:cubicBezTo>
                  <a:pt x="2041400" y="2503525"/>
                  <a:pt x="2058269" y="2502561"/>
                  <a:pt x="2058172" y="2499786"/>
                </a:cubicBezTo>
                <a:cubicBezTo>
                  <a:pt x="2041304" y="2500751"/>
                  <a:pt x="2049352" y="2489169"/>
                  <a:pt x="2032481" y="2490133"/>
                </a:cubicBezTo>
                <a:cubicBezTo>
                  <a:pt x="2032577" y="2492908"/>
                  <a:pt x="2032674" y="2495683"/>
                  <a:pt x="2024242" y="2496165"/>
                </a:cubicBezTo>
                <a:cubicBezTo>
                  <a:pt x="2015805" y="2496648"/>
                  <a:pt x="2015805" y="2496648"/>
                  <a:pt x="2007370" y="2497131"/>
                </a:cubicBezTo>
                <a:cubicBezTo>
                  <a:pt x="2007273" y="2494356"/>
                  <a:pt x="2007177" y="2491581"/>
                  <a:pt x="1998742" y="2492063"/>
                </a:cubicBezTo>
                <a:cubicBezTo>
                  <a:pt x="1990308" y="2492546"/>
                  <a:pt x="1990403" y="2495321"/>
                  <a:pt x="1981969" y="2495802"/>
                </a:cubicBezTo>
                <a:cubicBezTo>
                  <a:pt x="1973535" y="2496286"/>
                  <a:pt x="1981774" y="2490253"/>
                  <a:pt x="1990211" y="2489771"/>
                </a:cubicBezTo>
                <a:cubicBezTo>
                  <a:pt x="1990113" y="2486996"/>
                  <a:pt x="1981678" y="2487479"/>
                  <a:pt x="1981678" y="2487479"/>
                </a:cubicBezTo>
                <a:cubicBezTo>
                  <a:pt x="1981581" y="2484704"/>
                  <a:pt x="1990018" y="2484221"/>
                  <a:pt x="1989921" y="2481446"/>
                </a:cubicBezTo>
                <a:cubicBezTo>
                  <a:pt x="1981291" y="2476379"/>
                  <a:pt x="1998066" y="2472639"/>
                  <a:pt x="1997774" y="2464316"/>
                </a:cubicBezTo>
                <a:cubicBezTo>
                  <a:pt x="1997774" y="2464316"/>
                  <a:pt x="1997774" y="2464316"/>
                  <a:pt x="2006208" y="2463832"/>
                </a:cubicBezTo>
                <a:cubicBezTo>
                  <a:pt x="2006306" y="2466607"/>
                  <a:pt x="2014741" y="2466126"/>
                  <a:pt x="2014837" y="2468900"/>
                </a:cubicBezTo>
                <a:cubicBezTo>
                  <a:pt x="2015032" y="2474449"/>
                  <a:pt x="1998259" y="2478189"/>
                  <a:pt x="2006886" y="2483256"/>
                </a:cubicBezTo>
                <a:cubicBezTo>
                  <a:pt x="2015418" y="2485550"/>
                  <a:pt x="2023854" y="2485066"/>
                  <a:pt x="2032287" y="2484584"/>
                </a:cubicBezTo>
                <a:cubicBezTo>
                  <a:pt x="2032190" y="2481809"/>
                  <a:pt x="2040529" y="2478552"/>
                  <a:pt x="2032094" y="2479035"/>
                </a:cubicBezTo>
                <a:cubicBezTo>
                  <a:pt x="2040432" y="2475776"/>
                  <a:pt x="2057205" y="2472038"/>
                  <a:pt x="2048578" y="2466971"/>
                </a:cubicBezTo>
                <a:cubicBezTo>
                  <a:pt x="2056915" y="2463713"/>
                  <a:pt x="2056624" y="2455389"/>
                  <a:pt x="2039756" y="2456353"/>
                </a:cubicBezTo>
                <a:cubicBezTo>
                  <a:pt x="2046009" y="2453910"/>
                  <a:pt x="2042664" y="2448888"/>
                  <a:pt x="2044118" y="2445156"/>
                </a:cubicBezTo>
                <a:lnTo>
                  <a:pt x="2046476" y="2443080"/>
                </a:lnTo>
                <a:lnTo>
                  <a:pt x="2046689" y="2443097"/>
                </a:lnTo>
                <a:cubicBezTo>
                  <a:pt x="2047730" y="2442691"/>
                  <a:pt x="2047707" y="2441996"/>
                  <a:pt x="2047707" y="2441996"/>
                </a:cubicBezTo>
                <a:lnTo>
                  <a:pt x="2046476" y="2443080"/>
                </a:lnTo>
                <a:lnTo>
                  <a:pt x="2039271" y="2442479"/>
                </a:lnTo>
                <a:cubicBezTo>
                  <a:pt x="2047610" y="2439222"/>
                  <a:pt x="2039175" y="2439704"/>
                  <a:pt x="2047417" y="2433672"/>
                </a:cubicBezTo>
                <a:cubicBezTo>
                  <a:pt x="2047319" y="2430898"/>
                  <a:pt x="2047513" y="2436447"/>
                  <a:pt x="2055850" y="2433191"/>
                </a:cubicBezTo>
                <a:cubicBezTo>
                  <a:pt x="2047126" y="2425348"/>
                  <a:pt x="2038593" y="2423055"/>
                  <a:pt x="2046738" y="2414248"/>
                </a:cubicBezTo>
                <a:cubicBezTo>
                  <a:pt x="2046642" y="2411474"/>
                  <a:pt x="2055075" y="2410992"/>
                  <a:pt x="2055075" y="2410992"/>
                </a:cubicBezTo>
                <a:cubicBezTo>
                  <a:pt x="2054979" y="2408217"/>
                  <a:pt x="2054979" y="2408217"/>
                  <a:pt x="2054979" y="2408217"/>
                </a:cubicBezTo>
                <a:cubicBezTo>
                  <a:pt x="2054979" y="2408217"/>
                  <a:pt x="2054883" y="2405442"/>
                  <a:pt x="2054883" y="2405442"/>
                </a:cubicBezTo>
                <a:cubicBezTo>
                  <a:pt x="2063317" y="2404960"/>
                  <a:pt x="2054592" y="2397118"/>
                  <a:pt x="2063027" y="2396635"/>
                </a:cubicBezTo>
                <a:cubicBezTo>
                  <a:pt x="2037626" y="2395308"/>
                  <a:pt x="2062446" y="2379986"/>
                  <a:pt x="2037143" y="2381433"/>
                </a:cubicBezTo>
                <a:close/>
                <a:moveTo>
                  <a:pt x="7694387" y="2378204"/>
                </a:moveTo>
                <a:cubicBezTo>
                  <a:pt x="7689402" y="2379874"/>
                  <a:pt x="7689200" y="2381282"/>
                  <a:pt x="7691388" y="2382558"/>
                </a:cubicBezTo>
                <a:cubicBezTo>
                  <a:pt x="7693577" y="2383835"/>
                  <a:pt x="7698154" y="2384978"/>
                  <a:pt x="7702732" y="2386123"/>
                </a:cubicBezTo>
                <a:cubicBezTo>
                  <a:pt x="7703544" y="2380491"/>
                  <a:pt x="7694387" y="2378204"/>
                  <a:pt x="7694387" y="2378204"/>
                </a:cubicBezTo>
                <a:close/>
                <a:moveTo>
                  <a:pt x="2984164" y="2378204"/>
                </a:moveTo>
                <a:cubicBezTo>
                  <a:pt x="2979178" y="2379874"/>
                  <a:pt x="2978976" y="2381282"/>
                  <a:pt x="2981164" y="2382558"/>
                </a:cubicBezTo>
                <a:cubicBezTo>
                  <a:pt x="2983353" y="2383835"/>
                  <a:pt x="2987931" y="2384978"/>
                  <a:pt x="2992509" y="2386123"/>
                </a:cubicBezTo>
                <a:cubicBezTo>
                  <a:pt x="2993320" y="2380491"/>
                  <a:pt x="2984164" y="2378204"/>
                  <a:pt x="2984164" y="2378204"/>
                </a:cubicBezTo>
                <a:close/>
                <a:moveTo>
                  <a:pt x="6805845" y="2377321"/>
                </a:moveTo>
                <a:cubicBezTo>
                  <a:pt x="6805845" y="2377321"/>
                  <a:pt x="6805951" y="2380334"/>
                  <a:pt x="6805951" y="2380334"/>
                </a:cubicBezTo>
                <a:cubicBezTo>
                  <a:pt x="6796926" y="2380850"/>
                  <a:pt x="6805845" y="2377321"/>
                  <a:pt x="6796926" y="2380850"/>
                </a:cubicBezTo>
                <a:cubicBezTo>
                  <a:pt x="6796926" y="2380850"/>
                  <a:pt x="6796926" y="2380850"/>
                  <a:pt x="6797031" y="2383861"/>
                </a:cubicBezTo>
                <a:lnTo>
                  <a:pt x="6814976" y="2379817"/>
                </a:lnTo>
                <a:lnTo>
                  <a:pt x="6815361" y="2390863"/>
                </a:lnTo>
                <a:cubicBezTo>
                  <a:pt x="6815361" y="2390863"/>
                  <a:pt x="6815361" y="2390863"/>
                  <a:pt x="6807088" y="2391335"/>
                </a:cubicBezTo>
                <a:cubicBezTo>
                  <a:pt x="6798717" y="2389047"/>
                  <a:pt x="6798620" y="2386285"/>
                  <a:pt x="6782074" y="2387232"/>
                </a:cubicBezTo>
                <a:cubicBezTo>
                  <a:pt x="6782170" y="2389993"/>
                  <a:pt x="6782268" y="2392756"/>
                  <a:pt x="6782460" y="2398278"/>
                </a:cubicBezTo>
                <a:cubicBezTo>
                  <a:pt x="6782460" y="2398278"/>
                  <a:pt x="6799007" y="2397332"/>
                  <a:pt x="6807281" y="2396858"/>
                </a:cubicBezTo>
                <a:cubicBezTo>
                  <a:pt x="6798910" y="2394571"/>
                  <a:pt x="6807184" y="2394097"/>
                  <a:pt x="6807184" y="2394097"/>
                </a:cubicBezTo>
                <a:cubicBezTo>
                  <a:pt x="6807184" y="2394097"/>
                  <a:pt x="6815457" y="2393624"/>
                  <a:pt x="6815457" y="2393624"/>
                </a:cubicBezTo>
                <a:cubicBezTo>
                  <a:pt x="6823828" y="2395911"/>
                  <a:pt x="6815649" y="2399147"/>
                  <a:pt x="6807376" y="2399620"/>
                </a:cubicBezTo>
                <a:cubicBezTo>
                  <a:pt x="6807376" y="2399620"/>
                  <a:pt x="6815649" y="2399147"/>
                  <a:pt x="6815746" y="2401907"/>
                </a:cubicBezTo>
                <a:cubicBezTo>
                  <a:pt x="6824020" y="2401434"/>
                  <a:pt x="6832198" y="2398200"/>
                  <a:pt x="6832101" y="2395438"/>
                </a:cubicBezTo>
                <a:cubicBezTo>
                  <a:pt x="6832101" y="2395438"/>
                  <a:pt x="6840374" y="2394965"/>
                  <a:pt x="6848649" y="2394493"/>
                </a:cubicBezTo>
                <a:cubicBezTo>
                  <a:pt x="6848552" y="2391731"/>
                  <a:pt x="6848552" y="2391731"/>
                  <a:pt x="6848456" y="2388970"/>
                </a:cubicBezTo>
                <a:cubicBezTo>
                  <a:pt x="6840278" y="2392203"/>
                  <a:pt x="6840182" y="2389443"/>
                  <a:pt x="6831909" y="2389916"/>
                </a:cubicBezTo>
                <a:cubicBezTo>
                  <a:pt x="6831813" y="2387154"/>
                  <a:pt x="6840085" y="2386681"/>
                  <a:pt x="6840085" y="2386681"/>
                </a:cubicBezTo>
                <a:cubicBezTo>
                  <a:pt x="6831717" y="2384393"/>
                  <a:pt x="6831717" y="2384393"/>
                  <a:pt x="6831524" y="2378870"/>
                </a:cubicBezTo>
                <a:cubicBezTo>
                  <a:pt x="6831524" y="2378870"/>
                  <a:pt x="6823346" y="2382105"/>
                  <a:pt x="6814976" y="2379816"/>
                </a:cubicBezTo>
                <a:close/>
                <a:moveTo>
                  <a:pt x="2095621" y="2377321"/>
                </a:moveTo>
                <a:cubicBezTo>
                  <a:pt x="2095621" y="2377321"/>
                  <a:pt x="2095727" y="2380334"/>
                  <a:pt x="2095727" y="2380334"/>
                </a:cubicBezTo>
                <a:cubicBezTo>
                  <a:pt x="2086702" y="2380850"/>
                  <a:pt x="2095621" y="2377321"/>
                  <a:pt x="2086702" y="2380850"/>
                </a:cubicBezTo>
                <a:cubicBezTo>
                  <a:pt x="2086702" y="2380850"/>
                  <a:pt x="2086702" y="2380850"/>
                  <a:pt x="2086807" y="2383861"/>
                </a:cubicBezTo>
                <a:lnTo>
                  <a:pt x="2104752" y="2379817"/>
                </a:lnTo>
                <a:lnTo>
                  <a:pt x="2105138" y="2390863"/>
                </a:lnTo>
                <a:cubicBezTo>
                  <a:pt x="2105138" y="2390863"/>
                  <a:pt x="2105138" y="2390863"/>
                  <a:pt x="2096865" y="2391335"/>
                </a:cubicBezTo>
                <a:cubicBezTo>
                  <a:pt x="2088493" y="2389047"/>
                  <a:pt x="2088397" y="2386285"/>
                  <a:pt x="2071850" y="2387232"/>
                </a:cubicBezTo>
                <a:cubicBezTo>
                  <a:pt x="2071946" y="2389993"/>
                  <a:pt x="2072044" y="2392756"/>
                  <a:pt x="2072236" y="2398278"/>
                </a:cubicBezTo>
                <a:cubicBezTo>
                  <a:pt x="2072236" y="2398278"/>
                  <a:pt x="2088783" y="2397332"/>
                  <a:pt x="2097057" y="2396858"/>
                </a:cubicBezTo>
                <a:cubicBezTo>
                  <a:pt x="2088687" y="2394571"/>
                  <a:pt x="2096960" y="2394097"/>
                  <a:pt x="2096960" y="2394097"/>
                </a:cubicBezTo>
                <a:cubicBezTo>
                  <a:pt x="2096960" y="2394097"/>
                  <a:pt x="2105233" y="2393624"/>
                  <a:pt x="2105233" y="2393624"/>
                </a:cubicBezTo>
                <a:cubicBezTo>
                  <a:pt x="2113604" y="2395911"/>
                  <a:pt x="2105426" y="2399147"/>
                  <a:pt x="2097152" y="2399620"/>
                </a:cubicBezTo>
                <a:cubicBezTo>
                  <a:pt x="2097152" y="2399620"/>
                  <a:pt x="2105426" y="2399147"/>
                  <a:pt x="2105522" y="2401907"/>
                </a:cubicBezTo>
                <a:cubicBezTo>
                  <a:pt x="2113796" y="2401434"/>
                  <a:pt x="2121974" y="2398200"/>
                  <a:pt x="2121878" y="2395438"/>
                </a:cubicBezTo>
                <a:cubicBezTo>
                  <a:pt x="2121878" y="2395438"/>
                  <a:pt x="2130151" y="2394965"/>
                  <a:pt x="2138425" y="2394493"/>
                </a:cubicBezTo>
                <a:cubicBezTo>
                  <a:pt x="2138329" y="2391731"/>
                  <a:pt x="2138329" y="2391731"/>
                  <a:pt x="2138232" y="2388970"/>
                </a:cubicBezTo>
                <a:cubicBezTo>
                  <a:pt x="2130054" y="2392203"/>
                  <a:pt x="2129958" y="2389443"/>
                  <a:pt x="2121685" y="2389916"/>
                </a:cubicBezTo>
                <a:cubicBezTo>
                  <a:pt x="2121590" y="2387154"/>
                  <a:pt x="2129862" y="2386681"/>
                  <a:pt x="2129862" y="2386681"/>
                </a:cubicBezTo>
                <a:cubicBezTo>
                  <a:pt x="2121493" y="2384393"/>
                  <a:pt x="2121493" y="2384393"/>
                  <a:pt x="2121300" y="2378870"/>
                </a:cubicBezTo>
                <a:cubicBezTo>
                  <a:pt x="2121300" y="2378870"/>
                  <a:pt x="2113122" y="2382105"/>
                  <a:pt x="2104752" y="2379816"/>
                </a:cubicBezTo>
                <a:close/>
                <a:moveTo>
                  <a:pt x="5603676" y="2377103"/>
                </a:moveTo>
                <a:cubicBezTo>
                  <a:pt x="5602705" y="2377501"/>
                  <a:pt x="5603184" y="2379418"/>
                  <a:pt x="5603184" y="2379418"/>
                </a:cubicBezTo>
                <a:cubicBezTo>
                  <a:pt x="5603184" y="2379418"/>
                  <a:pt x="5603663" y="2381335"/>
                  <a:pt x="5603663" y="2381335"/>
                </a:cubicBezTo>
                <a:cubicBezTo>
                  <a:pt x="5604144" y="2383252"/>
                  <a:pt x="5604144" y="2383252"/>
                  <a:pt x="5604621" y="2385169"/>
                </a:cubicBezTo>
                <a:cubicBezTo>
                  <a:pt x="5605101" y="2387087"/>
                  <a:pt x="5605580" y="2389003"/>
                  <a:pt x="5605580" y="2389003"/>
                </a:cubicBezTo>
                <a:cubicBezTo>
                  <a:pt x="5606059" y="2390921"/>
                  <a:pt x="5606059" y="2390921"/>
                  <a:pt x="5608003" y="2390125"/>
                </a:cubicBezTo>
                <a:cubicBezTo>
                  <a:pt x="5608973" y="2389727"/>
                  <a:pt x="5608973" y="2389727"/>
                  <a:pt x="5608494" y="2387810"/>
                </a:cubicBezTo>
                <a:cubicBezTo>
                  <a:pt x="5608494" y="2387810"/>
                  <a:pt x="5608986" y="2385494"/>
                  <a:pt x="5608986" y="2385494"/>
                </a:cubicBezTo>
                <a:cubicBezTo>
                  <a:pt x="5608508" y="2383577"/>
                  <a:pt x="5607549" y="2379742"/>
                  <a:pt x="5606098" y="2378224"/>
                </a:cubicBezTo>
                <a:cubicBezTo>
                  <a:pt x="5605619" y="2376306"/>
                  <a:pt x="5604648" y="2376705"/>
                  <a:pt x="5603676" y="2377103"/>
                </a:cubicBezTo>
                <a:close/>
                <a:moveTo>
                  <a:pt x="893452" y="2377103"/>
                </a:moveTo>
                <a:cubicBezTo>
                  <a:pt x="892481" y="2377501"/>
                  <a:pt x="892960" y="2379418"/>
                  <a:pt x="892960" y="2379418"/>
                </a:cubicBezTo>
                <a:cubicBezTo>
                  <a:pt x="892960" y="2379418"/>
                  <a:pt x="893439" y="2381335"/>
                  <a:pt x="893439" y="2381335"/>
                </a:cubicBezTo>
                <a:cubicBezTo>
                  <a:pt x="893919" y="2383252"/>
                  <a:pt x="893919" y="2383252"/>
                  <a:pt x="894397" y="2385169"/>
                </a:cubicBezTo>
                <a:cubicBezTo>
                  <a:pt x="894877" y="2387087"/>
                  <a:pt x="895356" y="2389003"/>
                  <a:pt x="895356" y="2389003"/>
                </a:cubicBezTo>
                <a:cubicBezTo>
                  <a:pt x="895836" y="2390921"/>
                  <a:pt x="895836" y="2390921"/>
                  <a:pt x="897779" y="2390125"/>
                </a:cubicBezTo>
                <a:cubicBezTo>
                  <a:pt x="898749" y="2389727"/>
                  <a:pt x="898749" y="2389727"/>
                  <a:pt x="898270" y="2387810"/>
                </a:cubicBezTo>
                <a:cubicBezTo>
                  <a:pt x="898270" y="2387810"/>
                  <a:pt x="898762" y="2385494"/>
                  <a:pt x="898762" y="2385494"/>
                </a:cubicBezTo>
                <a:cubicBezTo>
                  <a:pt x="898284" y="2383577"/>
                  <a:pt x="897325" y="2379742"/>
                  <a:pt x="895874" y="2378224"/>
                </a:cubicBezTo>
                <a:cubicBezTo>
                  <a:pt x="895394" y="2376306"/>
                  <a:pt x="894424" y="2376705"/>
                  <a:pt x="893452" y="2377103"/>
                </a:cubicBezTo>
                <a:close/>
                <a:moveTo>
                  <a:pt x="5577500" y="2374594"/>
                </a:moveTo>
                <a:cubicBezTo>
                  <a:pt x="5574625" y="2375773"/>
                  <a:pt x="5578026" y="2380920"/>
                  <a:pt x="5579013" y="2384876"/>
                </a:cubicBezTo>
                <a:cubicBezTo>
                  <a:pt x="5580089" y="2383890"/>
                  <a:pt x="5580564" y="2383150"/>
                  <a:pt x="5580665" y="2382495"/>
                </a:cubicBezTo>
                <a:cubicBezTo>
                  <a:pt x="5580966" y="2380532"/>
                  <a:pt x="5577894" y="2379339"/>
                  <a:pt x="5577500" y="2374594"/>
                </a:cubicBezTo>
                <a:close/>
                <a:moveTo>
                  <a:pt x="867276" y="2374594"/>
                </a:moveTo>
                <a:cubicBezTo>
                  <a:pt x="864401" y="2375773"/>
                  <a:pt x="867801" y="2380920"/>
                  <a:pt x="868789" y="2384876"/>
                </a:cubicBezTo>
                <a:cubicBezTo>
                  <a:pt x="869865" y="2383890"/>
                  <a:pt x="870340" y="2383150"/>
                  <a:pt x="870441" y="2382495"/>
                </a:cubicBezTo>
                <a:cubicBezTo>
                  <a:pt x="870743" y="2380532"/>
                  <a:pt x="867670" y="2379339"/>
                  <a:pt x="867276" y="2374594"/>
                </a:cubicBezTo>
                <a:close/>
                <a:moveTo>
                  <a:pt x="5572948" y="2374126"/>
                </a:moveTo>
                <a:cubicBezTo>
                  <a:pt x="5568584" y="2378093"/>
                  <a:pt x="5574431" y="2380058"/>
                  <a:pt x="5575419" y="2384013"/>
                </a:cubicBezTo>
                <a:cubicBezTo>
                  <a:pt x="5576147" y="2383714"/>
                  <a:pt x="5576389" y="2383071"/>
                  <a:pt x="5576332" y="2382243"/>
                </a:cubicBezTo>
                <a:cubicBezTo>
                  <a:pt x="5576162" y="2379757"/>
                  <a:pt x="5573318" y="2375608"/>
                  <a:pt x="5572948" y="2374126"/>
                </a:cubicBezTo>
                <a:close/>
                <a:moveTo>
                  <a:pt x="862723" y="2374126"/>
                </a:moveTo>
                <a:cubicBezTo>
                  <a:pt x="858360" y="2378093"/>
                  <a:pt x="864206" y="2380058"/>
                  <a:pt x="865195" y="2384013"/>
                </a:cubicBezTo>
                <a:cubicBezTo>
                  <a:pt x="865923" y="2383714"/>
                  <a:pt x="866164" y="2383071"/>
                  <a:pt x="866107" y="2382243"/>
                </a:cubicBezTo>
                <a:cubicBezTo>
                  <a:pt x="865938" y="2379757"/>
                  <a:pt x="863094" y="2375608"/>
                  <a:pt x="862723" y="2374126"/>
                </a:cubicBezTo>
                <a:close/>
                <a:moveTo>
                  <a:pt x="6788264" y="2370276"/>
                </a:moveTo>
                <a:cubicBezTo>
                  <a:pt x="6779989" y="2370749"/>
                  <a:pt x="6779989" y="2370749"/>
                  <a:pt x="6780086" y="2373511"/>
                </a:cubicBezTo>
                <a:cubicBezTo>
                  <a:pt x="6780183" y="2376273"/>
                  <a:pt x="6780183" y="2376273"/>
                  <a:pt x="6780278" y="2379034"/>
                </a:cubicBezTo>
                <a:cubicBezTo>
                  <a:pt x="6788649" y="2381322"/>
                  <a:pt x="6788456" y="2375800"/>
                  <a:pt x="6796731" y="2375326"/>
                </a:cubicBezTo>
                <a:cubicBezTo>
                  <a:pt x="6796635" y="2372564"/>
                  <a:pt x="6796635" y="2372564"/>
                  <a:pt x="6788264" y="2370276"/>
                </a:cubicBezTo>
                <a:close/>
                <a:moveTo>
                  <a:pt x="2078040" y="2370276"/>
                </a:moveTo>
                <a:cubicBezTo>
                  <a:pt x="2069766" y="2370749"/>
                  <a:pt x="2069766" y="2370749"/>
                  <a:pt x="2069862" y="2373511"/>
                </a:cubicBezTo>
                <a:cubicBezTo>
                  <a:pt x="2069959" y="2376273"/>
                  <a:pt x="2069959" y="2376273"/>
                  <a:pt x="2070055" y="2379034"/>
                </a:cubicBezTo>
                <a:cubicBezTo>
                  <a:pt x="2078425" y="2381322"/>
                  <a:pt x="2078233" y="2375800"/>
                  <a:pt x="2086507" y="2375326"/>
                </a:cubicBezTo>
                <a:cubicBezTo>
                  <a:pt x="2086411" y="2372564"/>
                  <a:pt x="2086411" y="2372564"/>
                  <a:pt x="2078040" y="2370276"/>
                </a:cubicBezTo>
                <a:close/>
                <a:moveTo>
                  <a:pt x="6612545" y="2366845"/>
                </a:moveTo>
                <a:cubicBezTo>
                  <a:pt x="6612727" y="2372066"/>
                  <a:pt x="6621001" y="2371593"/>
                  <a:pt x="6621092" y="2374204"/>
                </a:cubicBezTo>
                <a:cubicBezTo>
                  <a:pt x="6621092" y="2374204"/>
                  <a:pt x="6621183" y="2376815"/>
                  <a:pt x="6621183" y="2376815"/>
                </a:cubicBezTo>
                <a:cubicBezTo>
                  <a:pt x="6629365" y="2373730"/>
                  <a:pt x="6637639" y="2373257"/>
                  <a:pt x="6645822" y="2370173"/>
                </a:cubicBezTo>
                <a:cubicBezTo>
                  <a:pt x="6637457" y="2368036"/>
                  <a:pt x="6620911" y="2368982"/>
                  <a:pt x="6612545" y="2366845"/>
                </a:cubicBezTo>
                <a:close/>
                <a:moveTo>
                  <a:pt x="1902321" y="2366845"/>
                </a:moveTo>
                <a:cubicBezTo>
                  <a:pt x="1902503" y="2372066"/>
                  <a:pt x="1910777" y="2371593"/>
                  <a:pt x="1910868" y="2374204"/>
                </a:cubicBezTo>
                <a:cubicBezTo>
                  <a:pt x="1910868" y="2374204"/>
                  <a:pt x="1910959" y="2376815"/>
                  <a:pt x="1910959" y="2376815"/>
                </a:cubicBezTo>
                <a:cubicBezTo>
                  <a:pt x="1919141" y="2373730"/>
                  <a:pt x="1927415" y="2373257"/>
                  <a:pt x="1935598" y="2370173"/>
                </a:cubicBezTo>
                <a:cubicBezTo>
                  <a:pt x="1927233" y="2368036"/>
                  <a:pt x="1910687" y="2368982"/>
                  <a:pt x="1902321" y="2366845"/>
                </a:cubicBezTo>
                <a:close/>
                <a:moveTo>
                  <a:pt x="6476470" y="2354907"/>
                </a:moveTo>
                <a:cubicBezTo>
                  <a:pt x="6476558" y="2357417"/>
                  <a:pt x="6485585" y="2356900"/>
                  <a:pt x="6485671" y="2359412"/>
                </a:cubicBezTo>
                <a:cubicBezTo>
                  <a:pt x="6485671" y="2359412"/>
                  <a:pt x="6485585" y="2356900"/>
                  <a:pt x="6485585" y="2356900"/>
                </a:cubicBezTo>
                <a:cubicBezTo>
                  <a:pt x="6485497" y="2354390"/>
                  <a:pt x="6476558" y="2357417"/>
                  <a:pt x="6476470" y="2354907"/>
                </a:cubicBezTo>
                <a:close/>
                <a:moveTo>
                  <a:pt x="1766246" y="2354907"/>
                </a:moveTo>
                <a:cubicBezTo>
                  <a:pt x="1766334" y="2357417"/>
                  <a:pt x="1775361" y="2356900"/>
                  <a:pt x="1775447" y="2359412"/>
                </a:cubicBezTo>
                <a:cubicBezTo>
                  <a:pt x="1775447" y="2359412"/>
                  <a:pt x="1775361" y="2356900"/>
                  <a:pt x="1775361" y="2356900"/>
                </a:cubicBezTo>
                <a:cubicBezTo>
                  <a:pt x="1775273" y="2354390"/>
                  <a:pt x="1766334" y="2357417"/>
                  <a:pt x="1766246" y="2354907"/>
                </a:cubicBezTo>
                <a:close/>
                <a:moveTo>
                  <a:pt x="5429353" y="2354067"/>
                </a:moveTo>
                <a:lnTo>
                  <a:pt x="5429375" y="2354098"/>
                </a:lnTo>
                <a:lnTo>
                  <a:pt x="5429348" y="2354095"/>
                </a:lnTo>
                <a:close/>
                <a:moveTo>
                  <a:pt x="719129" y="2354067"/>
                </a:moveTo>
                <a:lnTo>
                  <a:pt x="719151" y="2354098"/>
                </a:lnTo>
                <a:lnTo>
                  <a:pt x="719124" y="2354095"/>
                </a:lnTo>
                <a:close/>
                <a:moveTo>
                  <a:pt x="6585960" y="2353676"/>
                </a:moveTo>
                <a:cubicBezTo>
                  <a:pt x="6568910" y="2354650"/>
                  <a:pt x="6577728" y="2362566"/>
                  <a:pt x="6552154" y="2364029"/>
                </a:cubicBezTo>
                <a:cubicBezTo>
                  <a:pt x="6552252" y="2366829"/>
                  <a:pt x="6560875" y="2369144"/>
                  <a:pt x="6560875" y="2369144"/>
                </a:cubicBezTo>
                <a:cubicBezTo>
                  <a:pt x="6560973" y="2371944"/>
                  <a:pt x="6552448" y="2372432"/>
                  <a:pt x="6552448" y="2372432"/>
                </a:cubicBezTo>
                <a:cubicBezTo>
                  <a:pt x="6552642" y="2378034"/>
                  <a:pt x="6535594" y="2379009"/>
                  <a:pt x="6535789" y="2384611"/>
                </a:cubicBezTo>
                <a:cubicBezTo>
                  <a:pt x="6518740" y="2385586"/>
                  <a:pt x="6527655" y="2396303"/>
                  <a:pt x="6510704" y="2400079"/>
                </a:cubicBezTo>
                <a:cubicBezTo>
                  <a:pt x="6510704" y="2400079"/>
                  <a:pt x="6510606" y="2397277"/>
                  <a:pt x="6501984" y="2394965"/>
                </a:cubicBezTo>
                <a:cubicBezTo>
                  <a:pt x="6501984" y="2394965"/>
                  <a:pt x="6501984" y="2394965"/>
                  <a:pt x="6493459" y="2395453"/>
                </a:cubicBezTo>
                <a:cubicBezTo>
                  <a:pt x="6501886" y="2392163"/>
                  <a:pt x="6510411" y="2391676"/>
                  <a:pt x="6510313" y="2388874"/>
                </a:cubicBezTo>
                <a:cubicBezTo>
                  <a:pt x="6510117" y="2383273"/>
                  <a:pt x="6501593" y="2383760"/>
                  <a:pt x="6501495" y="2380959"/>
                </a:cubicBezTo>
                <a:cubicBezTo>
                  <a:pt x="6501495" y="2380959"/>
                  <a:pt x="6501397" y="2378158"/>
                  <a:pt x="6501397" y="2378158"/>
                </a:cubicBezTo>
                <a:cubicBezTo>
                  <a:pt x="6501397" y="2378158"/>
                  <a:pt x="6501397" y="2378158"/>
                  <a:pt x="6509824" y="2374869"/>
                </a:cubicBezTo>
                <a:cubicBezTo>
                  <a:pt x="6501301" y="2375357"/>
                  <a:pt x="6501301" y="2375357"/>
                  <a:pt x="6501301" y="2375357"/>
                </a:cubicBezTo>
                <a:cubicBezTo>
                  <a:pt x="6501301" y="2375357"/>
                  <a:pt x="6492873" y="2378645"/>
                  <a:pt x="6492873" y="2378645"/>
                </a:cubicBezTo>
                <a:cubicBezTo>
                  <a:pt x="6492873" y="2378645"/>
                  <a:pt x="6492971" y="2381447"/>
                  <a:pt x="6492971" y="2381447"/>
                </a:cubicBezTo>
                <a:cubicBezTo>
                  <a:pt x="6493069" y="2384248"/>
                  <a:pt x="6493069" y="2384248"/>
                  <a:pt x="6493167" y="2387049"/>
                </a:cubicBezTo>
                <a:cubicBezTo>
                  <a:pt x="6484741" y="2390337"/>
                  <a:pt x="6476119" y="2388024"/>
                  <a:pt x="6476217" y="2390824"/>
                </a:cubicBezTo>
                <a:cubicBezTo>
                  <a:pt x="6476217" y="2390824"/>
                  <a:pt x="6484839" y="2393138"/>
                  <a:pt x="6484937" y="2395940"/>
                </a:cubicBezTo>
                <a:cubicBezTo>
                  <a:pt x="6484986" y="2397340"/>
                  <a:pt x="6484986" y="2397340"/>
                  <a:pt x="6486038" y="2396928"/>
                </a:cubicBezTo>
                <a:cubicBezTo>
                  <a:pt x="6487092" y="2396518"/>
                  <a:pt x="6489199" y="2395696"/>
                  <a:pt x="6493459" y="2395453"/>
                </a:cubicBezTo>
                <a:cubicBezTo>
                  <a:pt x="6493459" y="2395453"/>
                  <a:pt x="6493558" y="2398253"/>
                  <a:pt x="6493558" y="2398253"/>
                </a:cubicBezTo>
                <a:cubicBezTo>
                  <a:pt x="6485035" y="2398740"/>
                  <a:pt x="6493655" y="2401054"/>
                  <a:pt x="6493850" y="2406656"/>
                </a:cubicBezTo>
                <a:cubicBezTo>
                  <a:pt x="6494046" y="2412258"/>
                  <a:pt x="6477194" y="2418835"/>
                  <a:pt x="6485914" y="2423950"/>
                </a:cubicBezTo>
                <a:cubicBezTo>
                  <a:pt x="6494436" y="2423463"/>
                  <a:pt x="6494436" y="2423463"/>
                  <a:pt x="6494436" y="2423463"/>
                </a:cubicBezTo>
                <a:cubicBezTo>
                  <a:pt x="6494436" y="2423463"/>
                  <a:pt x="6494632" y="2429065"/>
                  <a:pt x="6503255" y="2431378"/>
                </a:cubicBezTo>
                <a:cubicBezTo>
                  <a:pt x="6503255" y="2431378"/>
                  <a:pt x="6494729" y="2431866"/>
                  <a:pt x="6494729" y="2431866"/>
                </a:cubicBezTo>
                <a:cubicBezTo>
                  <a:pt x="6494729" y="2431866"/>
                  <a:pt x="6494827" y="2434667"/>
                  <a:pt x="6494827" y="2434667"/>
                </a:cubicBezTo>
                <a:cubicBezTo>
                  <a:pt x="6494827" y="2434667"/>
                  <a:pt x="6494827" y="2434667"/>
                  <a:pt x="6503351" y="2434180"/>
                </a:cubicBezTo>
                <a:cubicBezTo>
                  <a:pt x="6503351" y="2434180"/>
                  <a:pt x="6503449" y="2436980"/>
                  <a:pt x="6503449" y="2436980"/>
                </a:cubicBezTo>
                <a:cubicBezTo>
                  <a:pt x="6495022" y="2440268"/>
                  <a:pt x="6495120" y="2443070"/>
                  <a:pt x="6486500" y="2440757"/>
                </a:cubicBezTo>
                <a:cubicBezTo>
                  <a:pt x="6486598" y="2443557"/>
                  <a:pt x="6486695" y="2446358"/>
                  <a:pt x="6478171" y="2446846"/>
                </a:cubicBezTo>
                <a:cubicBezTo>
                  <a:pt x="6469646" y="2447333"/>
                  <a:pt x="6477975" y="2441244"/>
                  <a:pt x="6477878" y="2438442"/>
                </a:cubicBezTo>
                <a:cubicBezTo>
                  <a:pt x="6460829" y="2439418"/>
                  <a:pt x="6469744" y="2450134"/>
                  <a:pt x="6452694" y="2451110"/>
                </a:cubicBezTo>
                <a:cubicBezTo>
                  <a:pt x="6461316" y="2453423"/>
                  <a:pt x="6452891" y="2456711"/>
                  <a:pt x="6461415" y="2456224"/>
                </a:cubicBezTo>
                <a:cubicBezTo>
                  <a:pt x="6461513" y="2459025"/>
                  <a:pt x="6461513" y="2459025"/>
                  <a:pt x="6469939" y="2455736"/>
                </a:cubicBezTo>
                <a:cubicBezTo>
                  <a:pt x="6470232" y="2464139"/>
                  <a:pt x="6478758" y="2463652"/>
                  <a:pt x="6495902" y="2465479"/>
                </a:cubicBezTo>
                <a:cubicBezTo>
                  <a:pt x="6495902" y="2465479"/>
                  <a:pt x="6504427" y="2464991"/>
                  <a:pt x="6504427" y="2464991"/>
                </a:cubicBezTo>
                <a:cubicBezTo>
                  <a:pt x="6504427" y="2464991"/>
                  <a:pt x="6504427" y="2464991"/>
                  <a:pt x="6504329" y="2462190"/>
                </a:cubicBezTo>
                <a:cubicBezTo>
                  <a:pt x="6504329" y="2462190"/>
                  <a:pt x="6504329" y="2462190"/>
                  <a:pt x="6495804" y="2462677"/>
                </a:cubicBezTo>
                <a:cubicBezTo>
                  <a:pt x="6495511" y="2454274"/>
                  <a:pt x="6512365" y="2447697"/>
                  <a:pt x="6512071" y="2439294"/>
                </a:cubicBezTo>
                <a:cubicBezTo>
                  <a:pt x="6512071" y="2439294"/>
                  <a:pt x="6512071" y="2439294"/>
                  <a:pt x="6511973" y="2436492"/>
                </a:cubicBezTo>
                <a:cubicBezTo>
                  <a:pt x="6520401" y="2433204"/>
                  <a:pt x="6520107" y="2424801"/>
                  <a:pt x="6528632" y="2424313"/>
                </a:cubicBezTo>
                <a:cubicBezTo>
                  <a:pt x="6528535" y="2421512"/>
                  <a:pt x="6511389" y="2419685"/>
                  <a:pt x="6502863" y="2420174"/>
                </a:cubicBezTo>
                <a:cubicBezTo>
                  <a:pt x="6502766" y="2417373"/>
                  <a:pt x="6511291" y="2416886"/>
                  <a:pt x="6511291" y="2416886"/>
                </a:cubicBezTo>
                <a:cubicBezTo>
                  <a:pt x="6519717" y="2413597"/>
                  <a:pt x="6519913" y="2419198"/>
                  <a:pt x="6519913" y="2419198"/>
                </a:cubicBezTo>
                <a:cubicBezTo>
                  <a:pt x="6528339" y="2415910"/>
                  <a:pt x="6536863" y="2415423"/>
                  <a:pt x="6536863" y="2415423"/>
                </a:cubicBezTo>
                <a:cubicBezTo>
                  <a:pt x="6536669" y="2409820"/>
                  <a:pt x="6544998" y="2403731"/>
                  <a:pt x="6527850" y="2401906"/>
                </a:cubicBezTo>
                <a:cubicBezTo>
                  <a:pt x="6536375" y="2401417"/>
                  <a:pt x="6536375" y="2401417"/>
                  <a:pt x="6536277" y="2398616"/>
                </a:cubicBezTo>
                <a:cubicBezTo>
                  <a:pt x="6544803" y="2398129"/>
                  <a:pt x="6536375" y="2401417"/>
                  <a:pt x="6553425" y="2400443"/>
                </a:cubicBezTo>
                <a:cubicBezTo>
                  <a:pt x="6553327" y="2397641"/>
                  <a:pt x="6553327" y="2397641"/>
                  <a:pt x="6553229" y="2394841"/>
                </a:cubicBezTo>
                <a:cubicBezTo>
                  <a:pt x="6561754" y="2394353"/>
                  <a:pt x="6553327" y="2397641"/>
                  <a:pt x="6561949" y="2399955"/>
                </a:cubicBezTo>
                <a:cubicBezTo>
                  <a:pt x="6570473" y="2399467"/>
                  <a:pt x="6561851" y="2397154"/>
                  <a:pt x="6570376" y="2396666"/>
                </a:cubicBezTo>
                <a:cubicBezTo>
                  <a:pt x="6570181" y="2391064"/>
                  <a:pt x="6578706" y="2390577"/>
                  <a:pt x="6587132" y="2387287"/>
                </a:cubicBezTo>
                <a:cubicBezTo>
                  <a:pt x="6587132" y="2387287"/>
                  <a:pt x="6587034" y="2384487"/>
                  <a:pt x="6578510" y="2384974"/>
                </a:cubicBezTo>
                <a:cubicBezTo>
                  <a:pt x="6578510" y="2384974"/>
                  <a:pt x="6578510" y="2384974"/>
                  <a:pt x="6578412" y="2382174"/>
                </a:cubicBezTo>
                <a:cubicBezTo>
                  <a:pt x="6591199" y="2381442"/>
                  <a:pt x="6597493" y="2378275"/>
                  <a:pt x="6598437" y="2374713"/>
                </a:cubicBezTo>
                <a:cubicBezTo>
                  <a:pt x="6599382" y="2371152"/>
                  <a:pt x="6594973" y="2367193"/>
                  <a:pt x="6586350" y="2364879"/>
                </a:cubicBezTo>
                <a:cubicBezTo>
                  <a:pt x="6594777" y="2361591"/>
                  <a:pt x="6603106" y="2355501"/>
                  <a:pt x="6585960" y="2353676"/>
                </a:cubicBezTo>
                <a:close/>
                <a:moveTo>
                  <a:pt x="1875736" y="2353676"/>
                </a:moveTo>
                <a:cubicBezTo>
                  <a:pt x="1858686" y="2354650"/>
                  <a:pt x="1867505" y="2362566"/>
                  <a:pt x="1841930" y="2364029"/>
                </a:cubicBezTo>
                <a:cubicBezTo>
                  <a:pt x="1842028" y="2366829"/>
                  <a:pt x="1850651" y="2369144"/>
                  <a:pt x="1850651" y="2369144"/>
                </a:cubicBezTo>
                <a:cubicBezTo>
                  <a:pt x="1850749" y="2371944"/>
                  <a:pt x="1842224" y="2372432"/>
                  <a:pt x="1842224" y="2372432"/>
                </a:cubicBezTo>
                <a:cubicBezTo>
                  <a:pt x="1842419" y="2378034"/>
                  <a:pt x="1825370" y="2379009"/>
                  <a:pt x="1825565" y="2384611"/>
                </a:cubicBezTo>
                <a:cubicBezTo>
                  <a:pt x="1808516" y="2385586"/>
                  <a:pt x="1817431" y="2396303"/>
                  <a:pt x="1800480" y="2400079"/>
                </a:cubicBezTo>
                <a:cubicBezTo>
                  <a:pt x="1800480" y="2400079"/>
                  <a:pt x="1800383" y="2397277"/>
                  <a:pt x="1791760" y="2394965"/>
                </a:cubicBezTo>
                <a:cubicBezTo>
                  <a:pt x="1791760" y="2394965"/>
                  <a:pt x="1791760" y="2394965"/>
                  <a:pt x="1783235" y="2395453"/>
                </a:cubicBezTo>
                <a:cubicBezTo>
                  <a:pt x="1791662" y="2392163"/>
                  <a:pt x="1800187" y="2391676"/>
                  <a:pt x="1800090" y="2388874"/>
                </a:cubicBezTo>
                <a:cubicBezTo>
                  <a:pt x="1799893" y="2383273"/>
                  <a:pt x="1791369" y="2383760"/>
                  <a:pt x="1791271" y="2380959"/>
                </a:cubicBezTo>
                <a:cubicBezTo>
                  <a:pt x="1791271" y="2380959"/>
                  <a:pt x="1791173" y="2378158"/>
                  <a:pt x="1791173" y="2378158"/>
                </a:cubicBezTo>
                <a:cubicBezTo>
                  <a:pt x="1791173" y="2378158"/>
                  <a:pt x="1791173" y="2378158"/>
                  <a:pt x="1799600" y="2374869"/>
                </a:cubicBezTo>
                <a:cubicBezTo>
                  <a:pt x="1791077" y="2375357"/>
                  <a:pt x="1791077" y="2375357"/>
                  <a:pt x="1791077" y="2375357"/>
                </a:cubicBezTo>
                <a:cubicBezTo>
                  <a:pt x="1791077" y="2375357"/>
                  <a:pt x="1782649" y="2378645"/>
                  <a:pt x="1782649" y="2378645"/>
                </a:cubicBezTo>
                <a:cubicBezTo>
                  <a:pt x="1782649" y="2378645"/>
                  <a:pt x="1782747" y="2381447"/>
                  <a:pt x="1782747" y="2381447"/>
                </a:cubicBezTo>
                <a:cubicBezTo>
                  <a:pt x="1782845" y="2384248"/>
                  <a:pt x="1782845" y="2384248"/>
                  <a:pt x="1782943" y="2387049"/>
                </a:cubicBezTo>
                <a:cubicBezTo>
                  <a:pt x="1774517" y="2390337"/>
                  <a:pt x="1765895" y="2388024"/>
                  <a:pt x="1765993" y="2390824"/>
                </a:cubicBezTo>
                <a:cubicBezTo>
                  <a:pt x="1765993" y="2390824"/>
                  <a:pt x="1774615" y="2393138"/>
                  <a:pt x="1774714" y="2395940"/>
                </a:cubicBezTo>
                <a:cubicBezTo>
                  <a:pt x="1774762" y="2397340"/>
                  <a:pt x="1774762" y="2397340"/>
                  <a:pt x="1775814" y="2396928"/>
                </a:cubicBezTo>
                <a:cubicBezTo>
                  <a:pt x="1776868" y="2396518"/>
                  <a:pt x="1778975" y="2395696"/>
                  <a:pt x="1783235" y="2395453"/>
                </a:cubicBezTo>
                <a:cubicBezTo>
                  <a:pt x="1783235" y="2395453"/>
                  <a:pt x="1783334" y="2398253"/>
                  <a:pt x="1783334" y="2398253"/>
                </a:cubicBezTo>
                <a:cubicBezTo>
                  <a:pt x="1774811" y="2398740"/>
                  <a:pt x="1783431" y="2401054"/>
                  <a:pt x="1783627" y="2406656"/>
                </a:cubicBezTo>
                <a:cubicBezTo>
                  <a:pt x="1783822" y="2412258"/>
                  <a:pt x="1766970" y="2418835"/>
                  <a:pt x="1775690" y="2423950"/>
                </a:cubicBezTo>
                <a:cubicBezTo>
                  <a:pt x="1784213" y="2423463"/>
                  <a:pt x="1784213" y="2423463"/>
                  <a:pt x="1784213" y="2423463"/>
                </a:cubicBezTo>
                <a:cubicBezTo>
                  <a:pt x="1784213" y="2423463"/>
                  <a:pt x="1784408" y="2429065"/>
                  <a:pt x="1793031" y="2431378"/>
                </a:cubicBezTo>
                <a:cubicBezTo>
                  <a:pt x="1793031" y="2431378"/>
                  <a:pt x="1784506" y="2431866"/>
                  <a:pt x="1784506" y="2431866"/>
                </a:cubicBezTo>
                <a:cubicBezTo>
                  <a:pt x="1784506" y="2431866"/>
                  <a:pt x="1784603" y="2434667"/>
                  <a:pt x="1784603" y="2434667"/>
                </a:cubicBezTo>
                <a:cubicBezTo>
                  <a:pt x="1784603" y="2434667"/>
                  <a:pt x="1784603" y="2434667"/>
                  <a:pt x="1793128" y="2434180"/>
                </a:cubicBezTo>
                <a:cubicBezTo>
                  <a:pt x="1793128" y="2434180"/>
                  <a:pt x="1793225" y="2436980"/>
                  <a:pt x="1793225" y="2436980"/>
                </a:cubicBezTo>
                <a:cubicBezTo>
                  <a:pt x="1784798" y="2440268"/>
                  <a:pt x="1784896" y="2443070"/>
                  <a:pt x="1776276" y="2440757"/>
                </a:cubicBezTo>
                <a:cubicBezTo>
                  <a:pt x="1776374" y="2443557"/>
                  <a:pt x="1776471" y="2446358"/>
                  <a:pt x="1767947" y="2446846"/>
                </a:cubicBezTo>
                <a:cubicBezTo>
                  <a:pt x="1759422" y="2447333"/>
                  <a:pt x="1767752" y="2441244"/>
                  <a:pt x="1767654" y="2438442"/>
                </a:cubicBezTo>
                <a:cubicBezTo>
                  <a:pt x="1750605" y="2439418"/>
                  <a:pt x="1759520" y="2450134"/>
                  <a:pt x="1742470" y="2451110"/>
                </a:cubicBezTo>
                <a:cubicBezTo>
                  <a:pt x="1751093" y="2453423"/>
                  <a:pt x="1742667" y="2456711"/>
                  <a:pt x="1751191" y="2456224"/>
                </a:cubicBezTo>
                <a:cubicBezTo>
                  <a:pt x="1751289" y="2459025"/>
                  <a:pt x="1751289" y="2459025"/>
                  <a:pt x="1759715" y="2455736"/>
                </a:cubicBezTo>
                <a:cubicBezTo>
                  <a:pt x="1760009" y="2464139"/>
                  <a:pt x="1768534" y="2463652"/>
                  <a:pt x="1785678" y="2465479"/>
                </a:cubicBezTo>
                <a:cubicBezTo>
                  <a:pt x="1785678" y="2465479"/>
                  <a:pt x="1794203" y="2464991"/>
                  <a:pt x="1794203" y="2464991"/>
                </a:cubicBezTo>
                <a:cubicBezTo>
                  <a:pt x="1794203" y="2464991"/>
                  <a:pt x="1794203" y="2464991"/>
                  <a:pt x="1794105" y="2462190"/>
                </a:cubicBezTo>
                <a:cubicBezTo>
                  <a:pt x="1794105" y="2462190"/>
                  <a:pt x="1794105" y="2462190"/>
                  <a:pt x="1785580" y="2462677"/>
                </a:cubicBezTo>
                <a:cubicBezTo>
                  <a:pt x="1785287" y="2454274"/>
                  <a:pt x="1802141" y="2447697"/>
                  <a:pt x="1801847" y="2439294"/>
                </a:cubicBezTo>
                <a:cubicBezTo>
                  <a:pt x="1801847" y="2439294"/>
                  <a:pt x="1801847" y="2439294"/>
                  <a:pt x="1801750" y="2436492"/>
                </a:cubicBezTo>
                <a:cubicBezTo>
                  <a:pt x="1810177" y="2433204"/>
                  <a:pt x="1809883" y="2424801"/>
                  <a:pt x="1818408" y="2424313"/>
                </a:cubicBezTo>
                <a:cubicBezTo>
                  <a:pt x="1818311" y="2421512"/>
                  <a:pt x="1801165" y="2419685"/>
                  <a:pt x="1792639" y="2420174"/>
                </a:cubicBezTo>
                <a:cubicBezTo>
                  <a:pt x="1792542" y="2417373"/>
                  <a:pt x="1801067" y="2416886"/>
                  <a:pt x="1801067" y="2416886"/>
                </a:cubicBezTo>
                <a:cubicBezTo>
                  <a:pt x="1809493" y="2413597"/>
                  <a:pt x="1809689" y="2419198"/>
                  <a:pt x="1809689" y="2419198"/>
                </a:cubicBezTo>
                <a:cubicBezTo>
                  <a:pt x="1818115" y="2415910"/>
                  <a:pt x="1826639" y="2415423"/>
                  <a:pt x="1826639" y="2415423"/>
                </a:cubicBezTo>
                <a:cubicBezTo>
                  <a:pt x="1826445" y="2409820"/>
                  <a:pt x="1834774" y="2403731"/>
                  <a:pt x="1817627" y="2401906"/>
                </a:cubicBezTo>
                <a:cubicBezTo>
                  <a:pt x="1826151" y="2401417"/>
                  <a:pt x="1826151" y="2401417"/>
                  <a:pt x="1826053" y="2398616"/>
                </a:cubicBezTo>
                <a:cubicBezTo>
                  <a:pt x="1834579" y="2398129"/>
                  <a:pt x="1826151" y="2401417"/>
                  <a:pt x="1843201" y="2400443"/>
                </a:cubicBezTo>
                <a:cubicBezTo>
                  <a:pt x="1843103" y="2397641"/>
                  <a:pt x="1843103" y="2397641"/>
                  <a:pt x="1843006" y="2394841"/>
                </a:cubicBezTo>
                <a:cubicBezTo>
                  <a:pt x="1851530" y="2394353"/>
                  <a:pt x="1843103" y="2397641"/>
                  <a:pt x="1851725" y="2399955"/>
                </a:cubicBezTo>
                <a:cubicBezTo>
                  <a:pt x="1860250" y="2399467"/>
                  <a:pt x="1851628" y="2397154"/>
                  <a:pt x="1860152" y="2396666"/>
                </a:cubicBezTo>
                <a:cubicBezTo>
                  <a:pt x="1859957" y="2391064"/>
                  <a:pt x="1868482" y="2390577"/>
                  <a:pt x="1876908" y="2387287"/>
                </a:cubicBezTo>
                <a:cubicBezTo>
                  <a:pt x="1876908" y="2387287"/>
                  <a:pt x="1876810" y="2384487"/>
                  <a:pt x="1868286" y="2384974"/>
                </a:cubicBezTo>
                <a:cubicBezTo>
                  <a:pt x="1868286" y="2384974"/>
                  <a:pt x="1868286" y="2384974"/>
                  <a:pt x="1868188" y="2382174"/>
                </a:cubicBezTo>
                <a:cubicBezTo>
                  <a:pt x="1880975" y="2381442"/>
                  <a:pt x="1887269" y="2378275"/>
                  <a:pt x="1888213" y="2374713"/>
                </a:cubicBezTo>
                <a:cubicBezTo>
                  <a:pt x="1889158" y="2371152"/>
                  <a:pt x="1884749" y="2367193"/>
                  <a:pt x="1876127" y="2364879"/>
                </a:cubicBezTo>
                <a:cubicBezTo>
                  <a:pt x="1884553" y="2361591"/>
                  <a:pt x="1892882" y="2355501"/>
                  <a:pt x="1875736" y="2353676"/>
                </a:cubicBezTo>
                <a:close/>
                <a:moveTo>
                  <a:pt x="5432249" y="2352906"/>
                </a:moveTo>
                <a:cubicBezTo>
                  <a:pt x="5433218" y="2352510"/>
                  <a:pt x="5433705" y="2354458"/>
                  <a:pt x="5435158" y="2356010"/>
                </a:cubicBezTo>
                <a:cubicBezTo>
                  <a:pt x="5434439" y="2359527"/>
                  <a:pt x="5432863" y="2358561"/>
                  <a:pt x="5431348" y="2356766"/>
                </a:cubicBezTo>
                <a:lnTo>
                  <a:pt x="5429375" y="2354098"/>
                </a:lnTo>
                <a:lnTo>
                  <a:pt x="5430982" y="2354231"/>
                </a:lnTo>
                <a:cubicBezTo>
                  <a:pt x="5431404" y="2353789"/>
                  <a:pt x="5431766" y="2353105"/>
                  <a:pt x="5432249" y="2352906"/>
                </a:cubicBezTo>
                <a:close/>
                <a:moveTo>
                  <a:pt x="722025" y="2352906"/>
                </a:moveTo>
                <a:cubicBezTo>
                  <a:pt x="722993" y="2352510"/>
                  <a:pt x="723480" y="2354458"/>
                  <a:pt x="724934" y="2356010"/>
                </a:cubicBezTo>
                <a:cubicBezTo>
                  <a:pt x="724214" y="2359527"/>
                  <a:pt x="722640" y="2358561"/>
                  <a:pt x="721125" y="2356766"/>
                </a:cubicBezTo>
                <a:lnTo>
                  <a:pt x="719151" y="2354098"/>
                </a:lnTo>
                <a:lnTo>
                  <a:pt x="720758" y="2354231"/>
                </a:lnTo>
                <a:cubicBezTo>
                  <a:pt x="721180" y="2353789"/>
                  <a:pt x="721542" y="2353105"/>
                  <a:pt x="722025" y="2352906"/>
                </a:cubicBezTo>
                <a:close/>
                <a:moveTo>
                  <a:pt x="10037257" y="2343202"/>
                </a:moveTo>
                <a:cubicBezTo>
                  <a:pt x="10031501" y="2341965"/>
                  <a:pt x="10031501" y="2341965"/>
                  <a:pt x="10031296" y="2343767"/>
                </a:cubicBezTo>
                <a:cubicBezTo>
                  <a:pt x="10024715" y="2349741"/>
                  <a:pt x="10023890" y="2356951"/>
                  <a:pt x="10023065" y="2364161"/>
                </a:cubicBezTo>
                <a:cubicBezTo>
                  <a:pt x="10022240" y="2371372"/>
                  <a:pt x="10021415" y="2378582"/>
                  <a:pt x="10020590" y="2385792"/>
                </a:cubicBezTo>
                <a:cubicBezTo>
                  <a:pt x="10025108" y="2397845"/>
                  <a:pt x="10024077" y="2406857"/>
                  <a:pt x="10022839" y="2417673"/>
                </a:cubicBezTo>
                <a:cubicBezTo>
                  <a:pt x="10022839" y="2417673"/>
                  <a:pt x="10022634" y="2419474"/>
                  <a:pt x="10028387" y="2420712"/>
                </a:cubicBezTo>
                <a:cubicBezTo>
                  <a:pt x="10028387" y="2420712"/>
                  <a:pt x="10029828" y="2421022"/>
                  <a:pt x="10031293" y="2421106"/>
                </a:cubicBezTo>
                <a:cubicBezTo>
                  <a:pt x="10032757" y="2421190"/>
                  <a:pt x="10034249" y="2421049"/>
                  <a:pt x="10034352" y="2420147"/>
                </a:cubicBezTo>
                <a:cubicBezTo>
                  <a:pt x="10035590" y="2409332"/>
                  <a:pt x="10036621" y="2400318"/>
                  <a:pt x="10032101" y="2388266"/>
                </a:cubicBezTo>
                <a:cubicBezTo>
                  <a:pt x="10033750" y="2373846"/>
                  <a:pt x="10035402" y="2359425"/>
                  <a:pt x="10042808" y="2346241"/>
                </a:cubicBezTo>
                <a:cubicBezTo>
                  <a:pt x="10042808" y="2346241"/>
                  <a:pt x="10037257" y="2343202"/>
                  <a:pt x="10037257" y="2343202"/>
                </a:cubicBezTo>
                <a:close/>
                <a:moveTo>
                  <a:pt x="6736415" y="2340039"/>
                </a:moveTo>
                <a:cubicBezTo>
                  <a:pt x="6736514" y="2342851"/>
                  <a:pt x="6736514" y="2342851"/>
                  <a:pt x="6736612" y="2345662"/>
                </a:cubicBezTo>
                <a:cubicBezTo>
                  <a:pt x="6719665" y="2343814"/>
                  <a:pt x="6711536" y="2352731"/>
                  <a:pt x="6728483" y="2354579"/>
                </a:cubicBezTo>
                <a:cubicBezTo>
                  <a:pt x="6728483" y="2354579"/>
                  <a:pt x="6736907" y="2354097"/>
                  <a:pt x="6736907" y="2354097"/>
                </a:cubicBezTo>
                <a:cubicBezTo>
                  <a:pt x="6736907" y="2354097"/>
                  <a:pt x="6736808" y="2351286"/>
                  <a:pt x="6736808" y="2351286"/>
                </a:cubicBezTo>
                <a:cubicBezTo>
                  <a:pt x="6736808" y="2351286"/>
                  <a:pt x="6736710" y="2348474"/>
                  <a:pt x="6745134" y="2347992"/>
                </a:cubicBezTo>
                <a:cubicBezTo>
                  <a:pt x="6745134" y="2347992"/>
                  <a:pt x="6745134" y="2347992"/>
                  <a:pt x="6753657" y="2350322"/>
                </a:cubicBezTo>
                <a:cubicBezTo>
                  <a:pt x="6753657" y="2350322"/>
                  <a:pt x="6753558" y="2347511"/>
                  <a:pt x="6753558" y="2347511"/>
                </a:cubicBezTo>
                <a:cubicBezTo>
                  <a:pt x="6753460" y="2344699"/>
                  <a:pt x="6744839" y="2339558"/>
                  <a:pt x="6736415" y="2340039"/>
                </a:cubicBezTo>
                <a:close/>
                <a:moveTo>
                  <a:pt x="2026192" y="2340039"/>
                </a:moveTo>
                <a:cubicBezTo>
                  <a:pt x="2026290" y="2342851"/>
                  <a:pt x="2026290" y="2342851"/>
                  <a:pt x="2026388" y="2345662"/>
                </a:cubicBezTo>
                <a:cubicBezTo>
                  <a:pt x="2009441" y="2343814"/>
                  <a:pt x="2001312" y="2352731"/>
                  <a:pt x="2018259" y="2354579"/>
                </a:cubicBezTo>
                <a:cubicBezTo>
                  <a:pt x="2018259" y="2354579"/>
                  <a:pt x="2026683" y="2354097"/>
                  <a:pt x="2026683" y="2354097"/>
                </a:cubicBezTo>
                <a:cubicBezTo>
                  <a:pt x="2026683" y="2354097"/>
                  <a:pt x="2026584" y="2351286"/>
                  <a:pt x="2026584" y="2351286"/>
                </a:cubicBezTo>
                <a:cubicBezTo>
                  <a:pt x="2026584" y="2351286"/>
                  <a:pt x="2026487" y="2348474"/>
                  <a:pt x="2034910" y="2347992"/>
                </a:cubicBezTo>
                <a:cubicBezTo>
                  <a:pt x="2034910" y="2347992"/>
                  <a:pt x="2034910" y="2347992"/>
                  <a:pt x="2043433" y="2350322"/>
                </a:cubicBezTo>
                <a:cubicBezTo>
                  <a:pt x="2043433" y="2350322"/>
                  <a:pt x="2043334" y="2347511"/>
                  <a:pt x="2043334" y="2347511"/>
                </a:cubicBezTo>
                <a:cubicBezTo>
                  <a:pt x="2043236" y="2344699"/>
                  <a:pt x="2034615" y="2339558"/>
                  <a:pt x="2026192" y="2340039"/>
                </a:cubicBezTo>
                <a:close/>
                <a:moveTo>
                  <a:pt x="6814732" y="2338194"/>
                </a:moveTo>
                <a:cubicBezTo>
                  <a:pt x="6806308" y="2338677"/>
                  <a:pt x="6806308" y="2338677"/>
                  <a:pt x="6806308" y="2338677"/>
                </a:cubicBezTo>
                <a:cubicBezTo>
                  <a:pt x="6806404" y="2341451"/>
                  <a:pt x="6806404" y="2341451"/>
                  <a:pt x="6806404" y="2341451"/>
                </a:cubicBezTo>
                <a:cubicBezTo>
                  <a:pt x="6806308" y="2338677"/>
                  <a:pt x="6789555" y="2342414"/>
                  <a:pt x="6781035" y="2340122"/>
                </a:cubicBezTo>
                <a:cubicBezTo>
                  <a:pt x="6781132" y="2342897"/>
                  <a:pt x="6772804" y="2346151"/>
                  <a:pt x="6772901" y="2348925"/>
                </a:cubicBezTo>
                <a:cubicBezTo>
                  <a:pt x="6772998" y="2351698"/>
                  <a:pt x="6790040" y="2356281"/>
                  <a:pt x="6781713" y="2359536"/>
                </a:cubicBezTo>
                <a:cubicBezTo>
                  <a:pt x="6790233" y="2361827"/>
                  <a:pt x="6790136" y="2359055"/>
                  <a:pt x="6790136" y="2359055"/>
                </a:cubicBezTo>
                <a:cubicBezTo>
                  <a:pt x="6786118" y="2364842"/>
                  <a:pt x="6796744" y="2367013"/>
                  <a:pt x="6808328" y="2366351"/>
                </a:cubicBezTo>
                <a:cubicBezTo>
                  <a:pt x="6819911" y="2365688"/>
                  <a:pt x="6832450" y="2362191"/>
                  <a:pt x="6832257" y="2356645"/>
                </a:cubicBezTo>
                <a:cubicBezTo>
                  <a:pt x="6815409" y="2357610"/>
                  <a:pt x="6806791" y="2352543"/>
                  <a:pt x="6815118" y="2349289"/>
                </a:cubicBezTo>
                <a:cubicBezTo>
                  <a:pt x="6815118" y="2349289"/>
                  <a:pt x="6815118" y="2349289"/>
                  <a:pt x="6815215" y="2352063"/>
                </a:cubicBezTo>
                <a:cubicBezTo>
                  <a:pt x="6815215" y="2352063"/>
                  <a:pt x="6823639" y="2351581"/>
                  <a:pt x="6823639" y="2351581"/>
                </a:cubicBezTo>
                <a:cubicBezTo>
                  <a:pt x="6823639" y="2351581"/>
                  <a:pt x="6823542" y="2348807"/>
                  <a:pt x="6823542" y="2348807"/>
                </a:cubicBezTo>
                <a:cubicBezTo>
                  <a:pt x="6815021" y="2346516"/>
                  <a:pt x="6815021" y="2346516"/>
                  <a:pt x="6815021" y="2346516"/>
                </a:cubicBezTo>
                <a:cubicBezTo>
                  <a:pt x="6815021" y="2346516"/>
                  <a:pt x="6806597" y="2346997"/>
                  <a:pt x="6806597" y="2346997"/>
                </a:cubicBezTo>
                <a:cubicBezTo>
                  <a:pt x="6806597" y="2346997"/>
                  <a:pt x="6806597" y="2346997"/>
                  <a:pt x="6814925" y="2343742"/>
                </a:cubicBezTo>
                <a:cubicBezTo>
                  <a:pt x="6814925" y="2343742"/>
                  <a:pt x="6814828" y="2340969"/>
                  <a:pt x="6814732" y="2338194"/>
                </a:cubicBezTo>
                <a:close/>
                <a:moveTo>
                  <a:pt x="2104508" y="2338194"/>
                </a:moveTo>
                <a:cubicBezTo>
                  <a:pt x="2096084" y="2338677"/>
                  <a:pt x="2096084" y="2338677"/>
                  <a:pt x="2096084" y="2338677"/>
                </a:cubicBezTo>
                <a:cubicBezTo>
                  <a:pt x="2096180" y="2341451"/>
                  <a:pt x="2096180" y="2341451"/>
                  <a:pt x="2096180" y="2341451"/>
                </a:cubicBezTo>
                <a:cubicBezTo>
                  <a:pt x="2096084" y="2338677"/>
                  <a:pt x="2079331" y="2342414"/>
                  <a:pt x="2070811" y="2340122"/>
                </a:cubicBezTo>
                <a:cubicBezTo>
                  <a:pt x="2070908" y="2342897"/>
                  <a:pt x="2062581" y="2346151"/>
                  <a:pt x="2062677" y="2348925"/>
                </a:cubicBezTo>
                <a:cubicBezTo>
                  <a:pt x="2062774" y="2351698"/>
                  <a:pt x="2079816" y="2356281"/>
                  <a:pt x="2071489" y="2359536"/>
                </a:cubicBezTo>
                <a:cubicBezTo>
                  <a:pt x="2080009" y="2361827"/>
                  <a:pt x="2079913" y="2359055"/>
                  <a:pt x="2079913" y="2359055"/>
                </a:cubicBezTo>
                <a:cubicBezTo>
                  <a:pt x="2075894" y="2364842"/>
                  <a:pt x="2086520" y="2367013"/>
                  <a:pt x="2098105" y="2366351"/>
                </a:cubicBezTo>
                <a:cubicBezTo>
                  <a:pt x="2109687" y="2365688"/>
                  <a:pt x="2122226" y="2362191"/>
                  <a:pt x="2122034" y="2356645"/>
                </a:cubicBezTo>
                <a:cubicBezTo>
                  <a:pt x="2105185" y="2357610"/>
                  <a:pt x="2096567" y="2352543"/>
                  <a:pt x="2104894" y="2349289"/>
                </a:cubicBezTo>
                <a:cubicBezTo>
                  <a:pt x="2104894" y="2349289"/>
                  <a:pt x="2104894" y="2349289"/>
                  <a:pt x="2104992" y="2352063"/>
                </a:cubicBezTo>
                <a:cubicBezTo>
                  <a:pt x="2104992" y="2352063"/>
                  <a:pt x="2113415" y="2351581"/>
                  <a:pt x="2113415" y="2351581"/>
                </a:cubicBezTo>
                <a:cubicBezTo>
                  <a:pt x="2113415" y="2351581"/>
                  <a:pt x="2113319" y="2348807"/>
                  <a:pt x="2113319" y="2348807"/>
                </a:cubicBezTo>
                <a:cubicBezTo>
                  <a:pt x="2104797" y="2346516"/>
                  <a:pt x="2104797" y="2346516"/>
                  <a:pt x="2104797" y="2346516"/>
                </a:cubicBezTo>
                <a:cubicBezTo>
                  <a:pt x="2104797" y="2346516"/>
                  <a:pt x="2096373" y="2346997"/>
                  <a:pt x="2096373" y="2346997"/>
                </a:cubicBezTo>
                <a:cubicBezTo>
                  <a:pt x="2096373" y="2346997"/>
                  <a:pt x="2096373" y="2346997"/>
                  <a:pt x="2104702" y="2343742"/>
                </a:cubicBezTo>
                <a:cubicBezTo>
                  <a:pt x="2104702" y="2343742"/>
                  <a:pt x="2104604" y="2340969"/>
                  <a:pt x="2104508" y="2338194"/>
                </a:cubicBezTo>
                <a:close/>
                <a:moveTo>
                  <a:pt x="5074569" y="2337797"/>
                </a:moveTo>
                <a:cubicBezTo>
                  <a:pt x="5073599" y="2338194"/>
                  <a:pt x="5073112" y="2340535"/>
                  <a:pt x="5073112" y="2340535"/>
                </a:cubicBezTo>
                <a:cubicBezTo>
                  <a:pt x="5073112" y="2340535"/>
                  <a:pt x="5073597" y="2342477"/>
                  <a:pt x="5073597" y="2342477"/>
                </a:cubicBezTo>
                <a:cubicBezTo>
                  <a:pt x="5073597" y="2342477"/>
                  <a:pt x="5074084" y="2344420"/>
                  <a:pt x="5074084" y="2344420"/>
                </a:cubicBezTo>
                <a:cubicBezTo>
                  <a:pt x="5074084" y="2344420"/>
                  <a:pt x="5073112" y="2344818"/>
                  <a:pt x="5073112" y="2344818"/>
                </a:cubicBezTo>
                <a:cubicBezTo>
                  <a:pt x="5073597" y="2346760"/>
                  <a:pt x="5074569" y="2346363"/>
                  <a:pt x="5074569" y="2346363"/>
                </a:cubicBezTo>
                <a:cubicBezTo>
                  <a:pt x="5075541" y="2345964"/>
                  <a:pt x="5076511" y="2345567"/>
                  <a:pt x="5076511" y="2345567"/>
                </a:cubicBezTo>
                <a:cubicBezTo>
                  <a:pt x="5076998" y="2343226"/>
                  <a:pt x="5076998" y="2343226"/>
                  <a:pt x="5076513" y="2341283"/>
                </a:cubicBezTo>
                <a:cubicBezTo>
                  <a:pt x="5076513" y="2341283"/>
                  <a:pt x="5076513" y="2341283"/>
                  <a:pt x="5076028" y="2339341"/>
                </a:cubicBezTo>
                <a:cubicBezTo>
                  <a:pt x="5076028" y="2339341"/>
                  <a:pt x="5075541" y="2337399"/>
                  <a:pt x="5074569" y="2337797"/>
                </a:cubicBezTo>
                <a:close/>
                <a:moveTo>
                  <a:pt x="364345" y="2337797"/>
                </a:moveTo>
                <a:cubicBezTo>
                  <a:pt x="363375" y="2338194"/>
                  <a:pt x="362888" y="2340535"/>
                  <a:pt x="362888" y="2340535"/>
                </a:cubicBezTo>
                <a:cubicBezTo>
                  <a:pt x="362888" y="2340535"/>
                  <a:pt x="363374" y="2342477"/>
                  <a:pt x="363374" y="2342477"/>
                </a:cubicBezTo>
                <a:cubicBezTo>
                  <a:pt x="363374" y="2342477"/>
                  <a:pt x="363860" y="2344420"/>
                  <a:pt x="363860" y="2344420"/>
                </a:cubicBezTo>
                <a:cubicBezTo>
                  <a:pt x="363860" y="2344420"/>
                  <a:pt x="362888" y="2344818"/>
                  <a:pt x="362888" y="2344818"/>
                </a:cubicBezTo>
                <a:cubicBezTo>
                  <a:pt x="363374" y="2346760"/>
                  <a:pt x="364345" y="2346363"/>
                  <a:pt x="364345" y="2346363"/>
                </a:cubicBezTo>
                <a:cubicBezTo>
                  <a:pt x="365317" y="2345964"/>
                  <a:pt x="366287" y="2345567"/>
                  <a:pt x="366287" y="2345567"/>
                </a:cubicBezTo>
                <a:cubicBezTo>
                  <a:pt x="366774" y="2343226"/>
                  <a:pt x="366774" y="2343226"/>
                  <a:pt x="366288" y="2341283"/>
                </a:cubicBezTo>
                <a:cubicBezTo>
                  <a:pt x="366288" y="2341283"/>
                  <a:pt x="366288" y="2341283"/>
                  <a:pt x="365803" y="2339341"/>
                </a:cubicBezTo>
                <a:cubicBezTo>
                  <a:pt x="365803" y="2339341"/>
                  <a:pt x="365317" y="2337399"/>
                  <a:pt x="364345" y="2337797"/>
                </a:cubicBezTo>
                <a:close/>
                <a:moveTo>
                  <a:pt x="10525220" y="2337450"/>
                </a:moveTo>
                <a:cubicBezTo>
                  <a:pt x="10525220" y="2337450"/>
                  <a:pt x="10525220" y="2337450"/>
                  <a:pt x="10523826" y="2341598"/>
                </a:cubicBezTo>
                <a:cubicBezTo>
                  <a:pt x="10523826" y="2341598"/>
                  <a:pt x="10532530" y="2339647"/>
                  <a:pt x="10532530" y="2339647"/>
                </a:cubicBezTo>
                <a:cubicBezTo>
                  <a:pt x="10532530" y="2339647"/>
                  <a:pt x="10525220" y="2337450"/>
                  <a:pt x="10525220" y="2337450"/>
                </a:cubicBezTo>
                <a:close/>
                <a:moveTo>
                  <a:pt x="5532900" y="2334327"/>
                </a:moveTo>
                <a:lnTo>
                  <a:pt x="5534988" y="2339542"/>
                </a:lnTo>
                <a:lnTo>
                  <a:pt x="5530604" y="2341120"/>
                </a:lnTo>
                <a:close/>
                <a:moveTo>
                  <a:pt x="5085206" y="2333436"/>
                </a:moveTo>
                <a:cubicBezTo>
                  <a:pt x="5085206" y="2333436"/>
                  <a:pt x="5085206" y="2333436"/>
                  <a:pt x="5084244" y="2333832"/>
                </a:cubicBezTo>
                <a:cubicBezTo>
                  <a:pt x="5082806" y="2336580"/>
                  <a:pt x="5083786" y="2340497"/>
                  <a:pt x="5084276" y="2342455"/>
                </a:cubicBezTo>
                <a:cubicBezTo>
                  <a:pt x="5084764" y="2344413"/>
                  <a:pt x="5084764" y="2344413"/>
                  <a:pt x="5084290" y="2346767"/>
                </a:cubicBezTo>
                <a:cubicBezTo>
                  <a:pt x="5084290" y="2346767"/>
                  <a:pt x="5084290" y="2346767"/>
                  <a:pt x="5084780" y="2348725"/>
                </a:cubicBezTo>
                <a:cubicBezTo>
                  <a:pt x="5085743" y="2348331"/>
                  <a:pt x="5086233" y="2350289"/>
                  <a:pt x="5087685" y="2351853"/>
                </a:cubicBezTo>
                <a:cubicBezTo>
                  <a:pt x="5084323" y="2355389"/>
                  <a:pt x="5086281" y="2363224"/>
                  <a:pt x="5091096" y="2361249"/>
                </a:cubicBezTo>
                <a:cubicBezTo>
                  <a:pt x="5091586" y="2363208"/>
                  <a:pt x="5089170" y="2362038"/>
                  <a:pt x="5088696" y="2364393"/>
                </a:cubicBezTo>
                <a:cubicBezTo>
                  <a:pt x="5090149" y="2365956"/>
                  <a:pt x="5092076" y="2365166"/>
                  <a:pt x="5092565" y="2367125"/>
                </a:cubicBezTo>
                <a:cubicBezTo>
                  <a:pt x="5092565" y="2367125"/>
                  <a:pt x="5092565" y="2367125"/>
                  <a:pt x="5090638" y="2367914"/>
                </a:cubicBezTo>
                <a:cubicBezTo>
                  <a:pt x="5089677" y="2368309"/>
                  <a:pt x="5090164" y="2370268"/>
                  <a:pt x="5090164" y="2370268"/>
                </a:cubicBezTo>
                <a:cubicBezTo>
                  <a:pt x="5090164" y="2370268"/>
                  <a:pt x="5090653" y="2372226"/>
                  <a:pt x="5091618" y="2371831"/>
                </a:cubicBezTo>
                <a:cubicBezTo>
                  <a:pt x="5091618" y="2371831"/>
                  <a:pt x="5091618" y="2371831"/>
                  <a:pt x="5094508" y="2370647"/>
                </a:cubicBezTo>
                <a:cubicBezTo>
                  <a:pt x="5094997" y="2372606"/>
                  <a:pt x="5097415" y="2373774"/>
                  <a:pt x="5098378" y="2373379"/>
                </a:cubicBezTo>
                <a:cubicBezTo>
                  <a:pt x="5098378" y="2373379"/>
                  <a:pt x="5098378" y="2373379"/>
                  <a:pt x="5099830" y="2374942"/>
                </a:cubicBezTo>
                <a:cubicBezTo>
                  <a:pt x="5102229" y="2371800"/>
                  <a:pt x="5104156" y="2371010"/>
                  <a:pt x="5107046" y="2369825"/>
                </a:cubicBezTo>
                <a:cubicBezTo>
                  <a:pt x="5107046" y="2369825"/>
                  <a:pt x="5108011" y="2369430"/>
                  <a:pt x="5107521" y="2367472"/>
                </a:cubicBezTo>
                <a:cubicBezTo>
                  <a:pt x="5107031" y="2365514"/>
                  <a:pt x="5106068" y="2365908"/>
                  <a:pt x="5106068" y="2365908"/>
                </a:cubicBezTo>
                <a:cubicBezTo>
                  <a:pt x="5103177" y="2367093"/>
                  <a:pt x="5101251" y="2367883"/>
                  <a:pt x="5098850" y="2371025"/>
                </a:cubicBezTo>
                <a:cubicBezTo>
                  <a:pt x="5097397" y="2369462"/>
                  <a:pt x="5097397" y="2369462"/>
                  <a:pt x="5096909" y="2367503"/>
                </a:cubicBezTo>
                <a:cubicBezTo>
                  <a:pt x="5096909" y="2367503"/>
                  <a:pt x="5096909" y="2367503"/>
                  <a:pt x="5098361" y="2369067"/>
                </a:cubicBezTo>
                <a:cubicBezTo>
                  <a:pt x="5099782" y="2362007"/>
                  <a:pt x="5094447" y="2353400"/>
                  <a:pt x="5091539" y="2350273"/>
                </a:cubicBezTo>
                <a:cubicBezTo>
                  <a:pt x="5091539" y="2350273"/>
                  <a:pt x="5091539" y="2350273"/>
                  <a:pt x="5090575" y="2350667"/>
                </a:cubicBezTo>
                <a:cubicBezTo>
                  <a:pt x="5090086" y="2348709"/>
                  <a:pt x="5088634" y="2347145"/>
                  <a:pt x="5087180" y="2345581"/>
                </a:cubicBezTo>
                <a:cubicBezTo>
                  <a:pt x="5088145" y="2345187"/>
                  <a:pt x="5087655" y="2343229"/>
                  <a:pt x="5087164" y="2341270"/>
                </a:cubicBezTo>
                <a:cubicBezTo>
                  <a:pt x="5086676" y="2339312"/>
                  <a:pt x="5086676" y="2339312"/>
                  <a:pt x="5086187" y="2337353"/>
                </a:cubicBezTo>
                <a:cubicBezTo>
                  <a:pt x="5088602" y="2338522"/>
                  <a:pt x="5089566" y="2338127"/>
                  <a:pt x="5091018" y="2339691"/>
                </a:cubicBezTo>
                <a:cubicBezTo>
                  <a:pt x="5093435" y="2340860"/>
                  <a:pt x="5095850" y="2342029"/>
                  <a:pt x="5098251" y="2338886"/>
                </a:cubicBezTo>
                <a:cubicBezTo>
                  <a:pt x="5099703" y="2340449"/>
                  <a:pt x="5100194" y="2342407"/>
                  <a:pt x="5100683" y="2344365"/>
                </a:cubicBezTo>
                <a:cubicBezTo>
                  <a:pt x="5100683" y="2344365"/>
                  <a:pt x="5102137" y="2345930"/>
                  <a:pt x="5102625" y="2347887"/>
                </a:cubicBezTo>
                <a:cubicBezTo>
                  <a:pt x="5102625" y="2347887"/>
                  <a:pt x="5101661" y="2348282"/>
                  <a:pt x="5101188" y="2350636"/>
                </a:cubicBezTo>
                <a:cubicBezTo>
                  <a:pt x="5100226" y="2351030"/>
                  <a:pt x="5099736" y="2349071"/>
                  <a:pt x="5098772" y="2349467"/>
                </a:cubicBezTo>
                <a:cubicBezTo>
                  <a:pt x="5097807" y="2349861"/>
                  <a:pt x="5097807" y="2349861"/>
                  <a:pt x="5097335" y="2352215"/>
                </a:cubicBezTo>
                <a:cubicBezTo>
                  <a:pt x="5097335" y="2352215"/>
                  <a:pt x="5097824" y="2354174"/>
                  <a:pt x="5098788" y="2353779"/>
                </a:cubicBezTo>
                <a:cubicBezTo>
                  <a:pt x="5099751" y="2353384"/>
                  <a:pt x="5099751" y="2353384"/>
                  <a:pt x="5100240" y="2355342"/>
                </a:cubicBezTo>
                <a:cubicBezTo>
                  <a:pt x="5100240" y="2355342"/>
                  <a:pt x="5100240" y="2355342"/>
                  <a:pt x="5101204" y="2354947"/>
                </a:cubicBezTo>
                <a:cubicBezTo>
                  <a:pt x="5101204" y="2354947"/>
                  <a:pt x="5101204" y="2354947"/>
                  <a:pt x="5102167" y="2354553"/>
                </a:cubicBezTo>
                <a:cubicBezTo>
                  <a:pt x="5103605" y="2351805"/>
                  <a:pt x="5106004" y="2348662"/>
                  <a:pt x="5105514" y="2346702"/>
                </a:cubicBezTo>
                <a:cubicBezTo>
                  <a:pt x="5105514" y="2346702"/>
                  <a:pt x="5105514" y="2346702"/>
                  <a:pt x="5105025" y="2344744"/>
                </a:cubicBezTo>
                <a:cubicBezTo>
                  <a:pt x="5105025" y="2344744"/>
                  <a:pt x="5103573" y="2343181"/>
                  <a:pt x="5103084" y="2341222"/>
                </a:cubicBezTo>
                <a:cubicBezTo>
                  <a:pt x="5102594" y="2339264"/>
                  <a:pt x="5101141" y="2337700"/>
                  <a:pt x="5099688" y="2336137"/>
                </a:cubicBezTo>
                <a:cubicBezTo>
                  <a:pt x="5099688" y="2336137"/>
                  <a:pt x="5099688" y="2336137"/>
                  <a:pt x="5099199" y="2334179"/>
                </a:cubicBezTo>
                <a:cubicBezTo>
                  <a:pt x="5099199" y="2334179"/>
                  <a:pt x="5099199" y="2334179"/>
                  <a:pt x="5097272" y="2334968"/>
                </a:cubicBezTo>
                <a:cubicBezTo>
                  <a:pt x="5095835" y="2337717"/>
                  <a:pt x="5094382" y="2336153"/>
                  <a:pt x="5091966" y="2334984"/>
                </a:cubicBezTo>
                <a:cubicBezTo>
                  <a:pt x="5089549" y="2333815"/>
                  <a:pt x="5087134" y="2332647"/>
                  <a:pt x="5085206" y="2333436"/>
                </a:cubicBezTo>
                <a:close/>
                <a:moveTo>
                  <a:pt x="374982" y="2333436"/>
                </a:moveTo>
                <a:cubicBezTo>
                  <a:pt x="374982" y="2333436"/>
                  <a:pt x="374982" y="2333436"/>
                  <a:pt x="374020" y="2333832"/>
                </a:cubicBezTo>
                <a:cubicBezTo>
                  <a:pt x="372583" y="2336580"/>
                  <a:pt x="373561" y="2340497"/>
                  <a:pt x="374050" y="2342455"/>
                </a:cubicBezTo>
                <a:cubicBezTo>
                  <a:pt x="374540" y="2344413"/>
                  <a:pt x="374540" y="2344413"/>
                  <a:pt x="374066" y="2346767"/>
                </a:cubicBezTo>
                <a:cubicBezTo>
                  <a:pt x="374066" y="2346767"/>
                  <a:pt x="374066" y="2346767"/>
                  <a:pt x="374555" y="2348725"/>
                </a:cubicBezTo>
                <a:cubicBezTo>
                  <a:pt x="375519" y="2348331"/>
                  <a:pt x="376008" y="2350289"/>
                  <a:pt x="377461" y="2351853"/>
                </a:cubicBezTo>
                <a:cubicBezTo>
                  <a:pt x="374098" y="2355389"/>
                  <a:pt x="376056" y="2363224"/>
                  <a:pt x="380872" y="2361249"/>
                </a:cubicBezTo>
                <a:cubicBezTo>
                  <a:pt x="381362" y="2363208"/>
                  <a:pt x="378946" y="2362038"/>
                  <a:pt x="378472" y="2364393"/>
                </a:cubicBezTo>
                <a:cubicBezTo>
                  <a:pt x="379925" y="2365956"/>
                  <a:pt x="381852" y="2365166"/>
                  <a:pt x="382341" y="2367125"/>
                </a:cubicBezTo>
                <a:cubicBezTo>
                  <a:pt x="382341" y="2367125"/>
                  <a:pt x="382341" y="2367125"/>
                  <a:pt x="380414" y="2367914"/>
                </a:cubicBezTo>
                <a:cubicBezTo>
                  <a:pt x="379451" y="2368309"/>
                  <a:pt x="379940" y="2370268"/>
                  <a:pt x="379940" y="2370268"/>
                </a:cubicBezTo>
                <a:cubicBezTo>
                  <a:pt x="379940" y="2370268"/>
                  <a:pt x="380429" y="2372226"/>
                  <a:pt x="381394" y="2371831"/>
                </a:cubicBezTo>
                <a:cubicBezTo>
                  <a:pt x="381394" y="2371831"/>
                  <a:pt x="381394" y="2371831"/>
                  <a:pt x="384283" y="2370647"/>
                </a:cubicBezTo>
                <a:cubicBezTo>
                  <a:pt x="384773" y="2372606"/>
                  <a:pt x="387190" y="2373774"/>
                  <a:pt x="388153" y="2373379"/>
                </a:cubicBezTo>
                <a:cubicBezTo>
                  <a:pt x="388153" y="2373379"/>
                  <a:pt x="388153" y="2373379"/>
                  <a:pt x="389606" y="2374942"/>
                </a:cubicBezTo>
                <a:cubicBezTo>
                  <a:pt x="392006" y="2371800"/>
                  <a:pt x="393932" y="2371010"/>
                  <a:pt x="396822" y="2369825"/>
                </a:cubicBezTo>
                <a:cubicBezTo>
                  <a:pt x="396822" y="2369825"/>
                  <a:pt x="397787" y="2369430"/>
                  <a:pt x="397297" y="2367472"/>
                </a:cubicBezTo>
                <a:cubicBezTo>
                  <a:pt x="396807" y="2365514"/>
                  <a:pt x="395844" y="2365908"/>
                  <a:pt x="395844" y="2365908"/>
                </a:cubicBezTo>
                <a:cubicBezTo>
                  <a:pt x="392954" y="2367093"/>
                  <a:pt x="391027" y="2367883"/>
                  <a:pt x="388626" y="2371025"/>
                </a:cubicBezTo>
                <a:cubicBezTo>
                  <a:pt x="387173" y="2369462"/>
                  <a:pt x="387173" y="2369462"/>
                  <a:pt x="386684" y="2367503"/>
                </a:cubicBezTo>
                <a:cubicBezTo>
                  <a:pt x="386684" y="2367503"/>
                  <a:pt x="386684" y="2367503"/>
                  <a:pt x="388137" y="2369067"/>
                </a:cubicBezTo>
                <a:cubicBezTo>
                  <a:pt x="389558" y="2362007"/>
                  <a:pt x="384221" y="2353400"/>
                  <a:pt x="381315" y="2350273"/>
                </a:cubicBezTo>
                <a:cubicBezTo>
                  <a:pt x="381315" y="2350273"/>
                  <a:pt x="381315" y="2350273"/>
                  <a:pt x="380351" y="2350667"/>
                </a:cubicBezTo>
                <a:cubicBezTo>
                  <a:pt x="379862" y="2348709"/>
                  <a:pt x="378409" y="2347145"/>
                  <a:pt x="376956" y="2345581"/>
                </a:cubicBezTo>
                <a:cubicBezTo>
                  <a:pt x="377920" y="2345187"/>
                  <a:pt x="377431" y="2343229"/>
                  <a:pt x="376940" y="2341270"/>
                </a:cubicBezTo>
                <a:cubicBezTo>
                  <a:pt x="376451" y="2339312"/>
                  <a:pt x="376451" y="2339312"/>
                  <a:pt x="375962" y="2337353"/>
                </a:cubicBezTo>
                <a:cubicBezTo>
                  <a:pt x="378378" y="2338522"/>
                  <a:pt x="379341" y="2338127"/>
                  <a:pt x="380794" y="2339691"/>
                </a:cubicBezTo>
                <a:cubicBezTo>
                  <a:pt x="383210" y="2340860"/>
                  <a:pt x="385627" y="2342029"/>
                  <a:pt x="388028" y="2338886"/>
                </a:cubicBezTo>
                <a:cubicBezTo>
                  <a:pt x="389479" y="2340449"/>
                  <a:pt x="389970" y="2342407"/>
                  <a:pt x="390458" y="2344365"/>
                </a:cubicBezTo>
                <a:cubicBezTo>
                  <a:pt x="390458" y="2344365"/>
                  <a:pt x="391912" y="2345930"/>
                  <a:pt x="392401" y="2347887"/>
                </a:cubicBezTo>
                <a:cubicBezTo>
                  <a:pt x="392401" y="2347887"/>
                  <a:pt x="391437" y="2348282"/>
                  <a:pt x="390964" y="2350636"/>
                </a:cubicBezTo>
                <a:cubicBezTo>
                  <a:pt x="390001" y="2351030"/>
                  <a:pt x="389511" y="2349071"/>
                  <a:pt x="388548" y="2349467"/>
                </a:cubicBezTo>
                <a:cubicBezTo>
                  <a:pt x="387584" y="2349861"/>
                  <a:pt x="387584" y="2349861"/>
                  <a:pt x="387110" y="2352215"/>
                </a:cubicBezTo>
                <a:cubicBezTo>
                  <a:pt x="387110" y="2352215"/>
                  <a:pt x="387600" y="2354174"/>
                  <a:pt x="388563" y="2353779"/>
                </a:cubicBezTo>
                <a:cubicBezTo>
                  <a:pt x="389527" y="2353384"/>
                  <a:pt x="389527" y="2353384"/>
                  <a:pt x="390016" y="2355342"/>
                </a:cubicBezTo>
                <a:cubicBezTo>
                  <a:pt x="390016" y="2355342"/>
                  <a:pt x="390016" y="2355342"/>
                  <a:pt x="390980" y="2354947"/>
                </a:cubicBezTo>
                <a:cubicBezTo>
                  <a:pt x="390980" y="2354947"/>
                  <a:pt x="390980" y="2354947"/>
                  <a:pt x="391943" y="2354553"/>
                </a:cubicBezTo>
                <a:cubicBezTo>
                  <a:pt x="393381" y="2351805"/>
                  <a:pt x="395781" y="2348662"/>
                  <a:pt x="395290" y="2346702"/>
                </a:cubicBezTo>
                <a:cubicBezTo>
                  <a:pt x="395290" y="2346702"/>
                  <a:pt x="395290" y="2346702"/>
                  <a:pt x="394801" y="2344744"/>
                </a:cubicBezTo>
                <a:cubicBezTo>
                  <a:pt x="394801" y="2344744"/>
                  <a:pt x="393349" y="2343181"/>
                  <a:pt x="392860" y="2341222"/>
                </a:cubicBezTo>
                <a:cubicBezTo>
                  <a:pt x="392370" y="2339264"/>
                  <a:pt x="390917" y="2337700"/>
                  <a:pt x="389464" y="2336137"/>
                </a:cubicBezTo>
                <a:cubicBezTo>
                  <a:pt x="389464" y="2336137"/>
                  <a:pt x="389464" y="2336137"/>
                  <a:pt x="388975" y="2334179"/>
                </a:cubicBezTo>
                <a:cubicBezTo>
                  <a:pt x="388975" y="2334179"/>
                  <a:pt x="388975" y="2334179"/>
                  <a:pt x="387048" y="2334968"/>
                </a:cubicBezTo>
                <a:cubicBezTo>
                  <a:pt x="385611" y="2337717"/>
                  <a:pt x="384158" y="2336153"/>
                  <a:pt x="381741" y="2334984"/>
                </a:cubicBezTo>
                <a:cubicBezTo>
                  <a:pt x="379325" y="2333815"/>
                  <a:pt x="376910" y="2332647"/>
                  <a:pt x="374982" y="2333436"/>
                </a:cubicBezTo>
                <a:close/>
                <a:moveTo>
                  <a:pt x="814779" y="2331483"/>
                </a:moveTo>
                <a:cubicBezTo>
                  <a:pt x="813718" y="2331918"/>
                  <a:pt x="814205" y="2333859"/>
                  <a:pt x="814205" y="2333859"/>
                </a:cubicBezTo>
                <a:cubicBezTo>
                  <a:pt x="814205" y="2333859"/>
                  <a:pt x="814690" y="2335802"/>
                  <a:pt x="814690" y="2335802"/>
                </a:cubicBezTo>
                <a:cubicBezTo>
                  <a:pt x="814690" y="2335802"/>
                  <a:pt x="814690" y="2335802"/>
                  <a:pt x="815175" y="2337745"/>
                </a:cubicBezTo>
                <a:cubicBezTo>
                  <a:pt x="815175" y="2337745"/>
                  <a:pt x="815175" y="2337745"/>
                  <a:pt x="815661" y="2339687"/>
                </a:cubicBezTo>
                <a:cubicBezTo>
                  <a:pt x="816720" y="2339253"/>
                  <a:pt x="817780" y="2338818"/>
                  <a:pt x="817295" y="2336876"/>
                </a:cubicBezTo>
                <a:cubicBezTo>
                  <a:pt x="817295" y="2336876"/>
                  <a:pt x="816810" y="2334933"/>
                  <a:pt x="816810" y="2334933"/>
                </a:cubicBezTo>
                <a:cubicBezTo>
                  <a:pt x="816324" y="2332992"/>
                  <a:pt x="816324" y="2332992"/>
                  <a:pt x="816324" y="2332992"/>
                </a:cubicBezTo>
                <a:cubicBezTo>
                  <a:pt x="816324" y="2332992"/>
                  <a:pt x="814779" y="2331483"/>
                  <a:pt x="814779" y="2331483"/>
                </a:cubicBezTo>
                <a:close/>
                <a:moveTo>
                  <a:pt x="7701956" y="2325648"/>
                </a:moveTo>
                <a:cubicBezTo>
                  <a:pt x="7701144" y="2331279"/>
                  <a:pt x="7701144" y="2331279"/>
                  <a:pt x="7700333" y="2336910"/>
                </a:cubicBezTo>
                <a:cubicBezTo>
                  <a:pt x="7700333" y="2336910"/>
                  <a:pt x="7700333" y="2336910"/>
                  <a:pt x="7709492" y="2339199"/>
                </a:cubicBezTo>
                <a:cubicBezTo>
                  <a:pt x="7709492" y="2339199"/>
                  <a:pt x="7709492" y="2339199"/>
                  <a:pt x="7710303" y="2333567"/>
                </a:cubicBezTo>
                <a:cubicBezTo>
                  <a:pt x="7710303" y="2333567"/>
                  <a:pt x="7711114" y="2327936"/>
                  <a:pt x="7701956" y="2325648"/>
                </a:cubicBezTo>
                <a:close/>
                <a:moveTo>
                  <a:pt x="2991732" y="2325648"/>
                </a:moveTo>
                <a:cubicBezTo>
                  <a:pt x="2990921" y="2331279"/>
                  <a:pt x="2990921" y="2331279"/>
                  <a:pt x="2990109" y="2336910"/>
                </a:cubicBezTo>
                <a:cubicBezTo>
                  <a:pt x="2990109" y="2336910"/>
                  <a:pt x="2990109" y="2336910"/>
                  <a:pt x="2999268" y="2339199"/>
                </a:cubicBezTo>
                <a:cubicBezTo>
                  <a:pt x="2999268" y="2339199"/>
                  <a:pt x="2999268" y="2339199"/>
                  <a:pt x="3000079" y="2333567"/>
                </a:cubicBezTo>
                <a:cubicBezTo>
                  <a:pt x="3000079" y="2333567"/>
                  <a:pt x="3000890" y="2327936"/>
                  <a:pt x="2991732" y="2325648"/>
                </a:cubicBezTo>
                <a:close/>
                <a:moveTo>
                  <a:pt x="5555025" y="2323848"/>
                </a:moveTo>
                <a:cubicBezTo>
                  <a:pt x="5558444" y="2333243"/>
                  <a:pt x="5559416" y="2332845"/>
                  <a:pt x="5559433" y="2341475"/>
                </a:cubicBezTo>
                <a:cubicBezTo>
                  <a:pt x="5560404" y="2341076"/>
                  <a:pt x="5560884" y="2338720"/>
                  <a:pt x="5561856" y="2338322"/>
                </a:cubicBezTo>
                <a:cubicBezTo>
                  <a:pt x="5562346" y="2340280"/>
                  <a:pt x="5562835" y="2342238"/>
                  <a:pt x="5563326" y="2344198"/>
                </a:cubicBezTo>
                <a:cubicBezTo>
                  <a:pt x="5563326" y="2344198"/>
                  <a:pt x="5563814" y="2346156"/>
                  <a:pt x="5563814" y="2346156"/>
                </a:cubicBezTo>
                <a:cubicBezTo>
                  <a:pt x="5563831" y="2354786"/>
                  <a:pt x="5565779" y="2358304"/>
                  <a:pt x="5570162" y="2362984"/>
                </a:cubicBezTo>
                <a:cubicBezTo>
                  <a:pt x="5574538" y="2363350"/>
                  <a:pt x="5572580" y="2355517"/>
                  <a:pt x="5575495" y="2354322"/>
                </a:cubicBezTo>
                <a:cubicBezTo>
                  <a:pt x="5573543" y="2350803"/>
                  <a:pt x="5571593" y="2347284"/>
                  <a:pt x="5568671" y="2344165"/>
                </a:cubicBezTo>
                <a:cubicBezTo>
                  <a:pt x="5568182" y="2342206"/>
                  <a:pt x="5567203" y="2338289"/>
                  <a:pt x="5566713" y="2336331"/>
                </a:cubicBezTo>
                <a:cubicBezTo>
                  <a:pt x="5567189" y="2329659"/>
                  <a:pt x="5560854" y="2321459"/>
                  <a:pt x="5555025" y="2323848"/>
                </a:cubicBezTo>
                <a:close/>
                <a:moveTo>
                  <a:pt x="844802" y="2323848"/>
                </a:moveTo>
                <a:cubicBezTo>
                  <a:pt x="848220" y="2333243"/>
                  <a:pt x="849192" y="2332845"/>
                  <a:pt x="849208" y="2341475"/>
                </a:cubicBezTo>
                <a:cubicBezTo>
                  <a:pt x="850179" y="2341076"/>
                  <a:pt x="850661" y="2338720"/>
                  <a:pt x="851632" y="2338322"/>
                </a:cubicBezTo>
                <a:cubicBezTo>
                  <a:pt x="852123" y="2340280"/>
                  <a:pt x="852611" y="2342238"/>
                  <a:pt x="853101" y="2344198"/>
                </a:cubicBezTo>
                <a:cubicBezTo>
                  <a:pt x="853101" y="2344198"/>
                  <a:pt x="853590" y="2346156"/>
                  <a:pt x="853590" y="2346156"/>
                </a:cubicBezTo>
                <a:cubicBezTo>
                  <a:pt x="853606" y="2354786"/>
                  <a:pt x="855555" y="2358304"/>
                  <a:pt x="859939" y="2362984"/>
                </a:cubicBezTo>
                <a:cubicBezTo>
                  <a:pt x="864314" y="2363350"/>
                  <a:pt x="862355" y="2355517"/>
                  <a:pt x="865270" y="2354322"/>
                </a:cubicBezTo>
                <a:cubicBezTo>
                  <a:pt x="863319" y="2350803"/>
                  <a:pt x="861369" y="2347284"/>
                  <a:pt x="858446" y="2344165"/>
                </a:cubicBezTo>
                <a:cubicBezTo>
                  <a:pt x="857958" y="2342206"/>
                  <a:pt x="856979" y="2338289"/>
                  <a:pt x="856489" y="2336331"/>
                </a:cubicBezTo>
                <a:cubicBezTo>
                  <a:pt x="856964" y="2329659"/>
                  <a:pt x="850630" y="2321459"/>
                  <a:pt x="844802" y="2323848"/>
                </a:cubicBezTo>
                <a:close/>
                <a:moveTo>
                  <a:pt x="5156306" y="2323760"/>
                </a:moveTo>
                <a:cubicBezTo>
                  <a:pt x="5151086" y="2328041"/>
                  <a:pt x="5158248" y="2331529"/>
                  <a:pt x="5158287" y="2340078"/>
                </a:cubicBezTo>
                <a:cubicBezTo>
                  <a:pt x="5160191" y="2339299"/>
                  <a:pt x="5159218" y="2335415"/>
                  <a:pt x="5159218" y="2335415"/>
                </a:cubicBezTo>
                <a:cubicBezTo>
                  <a:pt x="5160169" y="2335024"/>
                  <a:pt x="5161140" y="2338910"/>
                  <a:pt x="5163993" y="2337740"/>
                </a:cubicBezTo>
                <a:cubicBezTo>
                  <a:pt x="5164221" y="2335504"/>
                  <a:pt x="5164034" y="2333708"/>
                  <a:pt x="5163580" y="2332221"/>
                </a:cubicBezTo>
                <a:cubicBezTo>
                  <a:pt x="5162219" y="2327760"/>
                  <a:pt x="5158460" y="2326088"/>
                  <a:pt x="5156306" y="2323760"/>
                </a:cubicBezTo>
                <a:close/>
                <a:moveTo>
                  <a:pt x="446082" y="2323760"/>
                </a:moveTo>
                <a:cubicBezTo>
                  <a:pt x="440861" y="2328041"/>
                  <a:pt x="448024" y="2331529"/>
                  <a:pt x="448063" y="2340078"/>
                </a:cubicBezTo>
                <a:cubicBezTo>
                  <a:pt x="449966" y="2339299"/>
                  <a:pt x="448994" y="2335415"/>
                  <a:pt x="448994" y="2335415"/>
                </a:cubicBezTo>
                <a:cubicBezTo>
                  <a:pt x="449945" y="2335024"/>
                  <a:pt x="450916" y="2338910"/>
                  <a:pt x="453770" y="2337740"/>
                </a:cubicBezTo>
                <a:cubicBezTo>
                  <a:pt x="453997" y="2335504"/>
                  <a:pt x="453810" y="2333708"/>
                  <a:pt x="453356" y="2332221"/>
                </a:cubicBezTo>
                <a:cubicBezTo>
                  <a:pt x="451995" y="2327760"/>
                  <a:pt x="448236" y="2326088"/>
                  <a:pt x="446082" y="2323760"/>
                </a:cubicBezTo>
                <a:close/>
                <a:moveTo>
                  <a:pt x="6704349" y="2319570"/>
                </a:moveTo>
                <a:cubicBezTo>
                  <a:pt x="6686198" y="2317756"/>
                  <a:pt x="6686495" y="2326293"/>
                  <a:pt x="6695619" y="2328621"/>
                </a:cubicBezTo>
                <a:cubicBezTo>
                  <a:pt x="6695719" y="2331467"/>
                  <a:pt x="6695719" y="2331467"/>
                  <a:pt x="6704844" y="2333795"/>
                </a:cubicBezTo>
                <a:cubicBezTo>
                  <a:pt x="6704844" y="2333795"/>
                  <a:pt x="6704745" y="2330950"/>
                  <a:pt x="6704745" y="2330950"/>
                </a:cubicBezTo>
                <a:cubicBezTo>
                  <a:pt x="6695719" y="2331467"/>
                  <a:pt x="6695719" y="2331467"/>
                  <a:pt x="6695619" y="2328621"/>
                </a:cubicBezTo>
                <a:cubicBezTo>
                  <a:pt x="6704646" y="2328106"/>
                  <a:pt x="6704349" y="2319570"/>
                  <a:pt x="6704349" y="2319570"/>
                </a:cubicBezTo>
                <a:close/>
                <a:moveTo>
                  <a:pt x="1994125" y="2319570"/>
                </a:moveTo>
                <a:cubicBezTo>
                  <a:pt x="1975974" y="2317756"/>
                  <a:pt x="1976271" y="2326293"/>
                  <a:pt x="1985395" y="2328621"/>
                </a:cubicBezTo>
                <a:cubicBezTo>
                  <a:pt x="1985495" y="2331467"/>
                  <a:pt x="1985495" y="2331467"/>
                  <a:pt x="1994620" y="2333795"/>
                </a:cubicBezTo>
                <a:cubicBezTo>
                  <a:pt x="1994620" y="2333795"/>
                  <a:pt x="1994521" y="2330950"/>
                  <a:pt x="1994521" y="2330950"/>
                </a:cubicBezTo>
                <a:cubicBezTo>
                  <a:pt x="1985495" y="2331467"/>
                  <a:pt x="1985495" y="2331467"/>
                  <a:pt x="1985395" y="2328621"/>
                </a:cubicBezTo>
                <a:cubicBezTo>
                  <a:pt x="1994422" y="2328106"/>
                  <a:pt x="1994125" y="2319570"/>
                  <a:pt x="1994125" y="2319570"/>
                </a:cubicBezTo>
                <a:close/>
                <a:moveTo>
                  <a:pt x="6746475" y="2317329"/>
                </a:moveTo>
                <a:cubicBezTo>
                  <a:pt x="6737447" y="2317845"/>
                  <a:pt x="6737541" y="2320522"/>
                  <a:pt x="6728516" y="2321038"/>
                </a:cubicBezTo>
                <a:cubicBezTo>
                  <a:pt x="6728516" y="2321038"/>
                  <a:pt x="6728610" y="2323717"/>
                  <a:pt x="6737728" y="2325877"/>
                </a:cubicBezTo>
                <a:cubicBezTo>
                  <a:pt x="6746755" y="2325361"/>
                  <a:pt x="6746661" y="2322684"/>
                  <a:pt x="6746475" y="2317329"/>
                </a:cubicBezTo>
                <a:close/>
                <a:moveTo>
                  <a:pt x="2036251" y="2317329"/>
                </a:moveTo>
                <a:cubicBezTo>
                  <a:pt x="2027223" y="2317845"/>
                  <a:pt x="2027317" y="2320522"/>
                  <a:pt x="2018293" y="2321038"/>
                </a:cubicBezTo>
                <a:cubicBezTo>
                  <a:pt x="2018293" y="2321038"/>
                  <a:pt x="2018386" y="2323717"/>
                  <a:pt x="2027505" y="2325877"/>
                </a:cubicBezTo>
                <a:cubicBezTo>
                  <a:pt x="2036531" y="2325361"/>
                  <a:pt x="2036437" y="2322684"/>
                  <a:pt x="2036251" y="2317329"/>
                </a:cubicBezTo>
                <a:close/>
                <a:moveTo>
                  <a:pt x="6746370" y="2314316"/>
                </a:moveTo>
                <a:cubicBezTo>
                  <a:pt x="6746265" y="2311303"/>
                  <a:pt x="6737238" y="2311819"/>
                  <a:pt x="6728318" y="2315350"/>
                </a:cubicBezTo>
                <a:cubicBezTo>
                  <a:pt x="6728370" y="2316855"/>
                  <a:pt x="6732910" y="2317350"/>
                  <a:pt x="6737422" y="2317091"/>
                </a:cubicBezTo>
                <a:cubicBezTo>
                  <a:pt x="6741936" y="2316833"/>
                  <a:pt x="6746422" y="2315823"/>
                  <a:pt x="6746370" y="2314316"/>
                </a:cubicBezTo>
                <a:close/>
                <a:moveTo>
                  <a:pt x="2036146" y="2314316"/>
                </a:moveTo>
                <a:cubicBezTo>
                  <a:pt x="2036041" y="2311303"/>
                  <a:pt x="2027014" y="2311819"/>
                  <a:pt x="2018094" y="2315350"/>
                </a:cubicBezTo>
                <a:cubicBezTo>
                  <a:pt x="2018147" y="2316855"/>
                  <a:pt x="2022686" y="2317350"/>
                  <a:pt x="2027198" y="2317091"/>
                </a:cubicBezTo>
                <a:cubicBezTo>
                  <a:pt x="2031712" y="2316833"/>
                  <a:pt x="2036199" y="2315823"/>
                  <a:pt x="2036146" y="2314316"/>
                </a:cubicBezTo>
                <a:close/>
                <a:moveTo>
                  <a:pt x="5582224" y="2312700"/>
                </a:moveTo>
                <a:cubicBezTo>
                  <a:pt x="5583283" y="2316939"/>
                  <a:pt x="5584343" y="2321176"/>
                  <a:pt x="5586693" y="2321380"/>
                </a:cubicBezTo>
                <a:cubicBezTo>
                  <a:pt x="5587477" y="2321448"/>
                  <a:pt x="5588404" y="2321068"/>
                  <a:pt x="5589522" y="2320090"/>
                </a:cubicBezTo>
                <a:cubicBezTo>
                  <a:pt x="5588581" y="2316324"/>
                  <a:pt x="5587169" y="2310673"/>
                  <a:pt x="5582224" y="2312700"/>
                </a:cubicBezTo>
                <a:close/>
                <a:moveTo>
                  <a:pt x="872000" y="2312700"/>
                </a:moveTo>
                <a:cubicBezTo>
                  <a:pt x="873059" y="2316939"/>
                  <a:pt x="874119" y="2321176"/>
                  <a:pt x="876470" y="2321380"/>
                </a:cubicBezTo>
                <a:cubicBezTo>
                  <a:pt x="877253" y="2321448"/>
                  <a:pt x="878180" y="2321068"/>
                  <a:pt x="879299" y="2320090"/>
                </a:cubicBezTo>
                <a:cubicBezTo>
                  <a:pt x="878358" y="2316324"/>
                  <a:pt x="876945" y="2310673"/>
                  <a:pt x="872000" y="2312700"/>
                </a:cubicBezTo>
                <a:close/>
                <a:moveTo>
                  <a:pt x="5359115" y="2311997"/>
                </a:moveTo>
                <a:cubicBezTo>
                  <a:pt x="5359603" y="2313946"/>
                  <a:pt x="5359603" y="2313946"/>
                  <a:pt x="5359603" y="2313946"/>
                </a:cubicBezTo>
                <a:cubicBezTo>
                  <a:pt x="5360091" y="2315894"/>
                  <a:pt x="5360091" y="2315894"/>
                  <a:pt x="5360576" y="2317842"/>
                </a:cubicBezTo>
                <a:lnTo>
                  <a:pt x="5358015" y="2312596"/>
                </a:lnTo>
                <a:lnTo>
                  <a:pt x="5358147" y="2312393"/>
                </a:lnTo>
                <a:cubicBezTo>
                  <a:pt x="5359115" y="2311997"/>
                  <a:pt x="5359115" y="2311997"/>
                  <a:pt x="5359115" y="2311997"/>
                </a:cubicBezTo>
                <a:close/>
                <a:moveTo>
                  <a:pt x="648891" y="2311997"/>
                </a:moveTo>
                <a:cubicBezTo>
                  <a:pt x="649378" y="2313946"/>
                  <a:pt x="649378" y="2313946"/>
                  <a:pt x="649378" y="2313946"/>
                </a:cubicBezTo>
                <a:cubicBezTo>
                  <a:pt x="649866" y="2315894"/>
                  <a:pt x="649866" y="2315894"/>
                  <a:pt x="650352" y="2317842"/>
                </a:cubicBezTo>
                <a:lnTo>
                  <a:pt x="647790" y="2312596"/>
                </a:lnTo>
                <a:lnTo>
                  <a:pt x="647923" y="2312393"/>
                </a:lnTo>
                <a:cubicBezTo>
                  <a:pt x="648891" y="2311997"/>
                  <a:pt x="648891" y="2311997"/>
                  <a:pt x="648891" y="2311997"/>
                </a:cubicBezTo>
                <a:close/>
                <a:moveTo>
                  <a:pt x="8209561" y="2308578"/>
                </a:moveTo>
                <a:cubicBezTo>
                  <a:pt x="8199815" y="2315866"/>
                  <a:pt x="8224995" y="2322158"/>
                  <a:pt x="8233390" y="2324256"/>
                </a:cubicBezTo>
                <a:cubicBezTo>
                  <a:pt x="8234067" y="2319563"/>
                  <a:pt x="8217279" y="2315368"/>
                  <a:pt x="8225673" y="2317465"/>
                </a:cubicBezTo>
                <a:cubicBezTo>
                  <a:pt x="8226348" y="2312773"/>
                  <a:pt x="8217955" y="2310676"/>
                  <a:pt x="8209561" y="2308578"/>
                </a:cubicBezTo>
                <a:close/>
                <a:moveTo>
                  <a:pt x="3499338" y="2308578"/>
                </a:moveTo>
                <a:cubicBezTo>
                  <a:pt x="3489591" y="2315866"/>
                  <a:pt x="3514772" y="2322158"/>
                  <a:pt x="3523166" y="2324256"/>
                </a:cubicBezTo>
                <a:cubicBezTo>
                  <a:pt x="3523843" y="2319563"/>
                  <a:pt x="3507056" y="2315368"/>
                  <a:pt x="3515450" y="2317465"/>
                </a:cubicBezTo>
                <a:cubicBezTo>
                  <a:pt x="3516124" y="2312773"/>
                  <a:pt x="3507732" y="2310676"/>
                  <a:pt x="3499338" y="2308578"/>
                </a:cubicBezTo>
                <a:close/>
                <a:moveTo>
                  <a:pt x="5575295" y="2306787"/>
                </a:moveTo>
                <a:cubicBezTo>
                  <a:pt x="5575295" y="2306787"/>
                  <a:pt x="5575295" y="2306787"/>
                  <a:pt x="5574323" y="2307185"/>
                </a:cubicBezTo>
                <a:cubicBezTo>
                  <a:pt x="5573838" y="2309530"/>
                  <a:pt x="5572866" y="2309928"/>
                  <a:pt x="5571411" y="2312672"/>
                </a:cubicBezTo>
                <a:cubicBezTo>
                  <a:pt x="5571411" y="2312672"/>
                  <a:pt x="5570924" y="2310725"/>
                  <a:pt x="5570924" y="2310725"/>
                </a:cubicBezTo>
                <a:cubicBezTo>
                  <a:pt x="5570924" y="2310725"/>
                  <a:pt x="5570924" y="2310725"/>
                  <a:pt x="5570437" y="2308777"/>
                </a:cubicBezTo>
                <a:cubicBezTo>
                  <a:pt x="5570437" y="2308777"/>
                  <a:pt x="5568979" y="2307228"/>
                  <a:pt x="5568007" y="2307626"/>
                </a:cubicBezTo>
                <a:cubicBezTo>
                  <a:pt x="5568007" y="2307626"/>
                  <a:pt x="5567524" y="2309972"/>
                  <a:pt x="5567524" y="2309972"/>
                </a:cubicBezTo>
                <a:cubicBezTo>
                  <a:pt x="5567524" y="2309972"/>
                  <a:pt x="5568010" y="2311920"/>
                  <a:pt x="5568010" y="2311920"/>
                </a:cubicBezTo>
                <a:cubicBezTo>
                  <a:pt x="5568496" y="2313867"/>
                  <a:pt x="5568496" y="2313867"/>
                  <a:pt x="5568984" y="2315815"/>
                </a:cubicBezTo>
                <a:cubicBezTo>
                  <a:pt x="5568984" y="2315815"/>
                  <a:pt x="5569472" y="2317762"/>
                  <a:pt x="5569472" y="2317762"/>
                </a:cubicBezTo>
                <a:cubicBezTo>
                  <a:pt x="5570932" y="2323606"/>
                  <a:pt x="5572876" y="2327103"/>
                  <a:pt x="5574822" y="2330600"/>
                </a:cubicBezTo>
                <a:cubicBezTo>
                  <a:pt x="5576281" y="2336444"/>
                  <a:pt x="5578714" y="2341888"/>
                  <a:pt x="5579203" y="2348129"/>
                </a:cubicBezTo>
                <a:cubicBezTo>
                  <a:pt x="5578233" y="2352822"/>
                  <a:pt x="5581640" y="2362162"/>
                  <a:pt x="5584069" y="2363314"/>
                </a:cubicBezTo>
                <a:cubicBezTo>
                  <a:pt x="5584556" y="2365261"/>
                  <a:pt x="5585043" y="2367209"/>
                  <a:pt x="5585529" y="2369156"/>
                </a:cubicBezTo>
                <a:cubicBezTo>
                  <a:pt x="5586017" y="2371104"/>
                  <a:pt x="5586017" y="2371104"/>
                  <a:pt x="5586988" y="2370706"/>
                </a:cubicBezTo>
                <a:cubicBezTo>
                  <a:pt x="5586988" y="2370706"/>
                  <a:pt x="5587960" y="2370307"/>
                  <a:pt x="5587472" y="2368360"/>
                </a:cubicBezTo>
                <a:cubicBezTo>
                  <a:pt x="5586985" y="2366412"/>
                  <a:pt x="5586985" y="2366412"/>
                  <a:pt x="5586499" y="2364465"/>
                </a:cubicBezTo>
                <a:cubicBezTo>
                  <a:pt x="5587955" y="2361721"/>
                  <a:pt x="5587951" y="2357427"/>
                  <a:pt x="5592325" y="2357782"/>
                </a:cubicBezTo>
                <a:cubicBezTo>
                  <a:pt x="5589409" y="2354683"/>
                  <a:pt x="5588432" y="2346494"/>
                  <a:pt x="5583088" y="2346537"/>
                </a:cubicBezTo>
                <a:cubicBezTo>
                  <a:pt x="5583571" y="2339898"/>
                  <a:pt x="5581139" y="2334453"/>
                  <a:pt x="5578707" y="2329008"/>
                </a:cubicBezTo>
                <a:cubicBezTo>
                  <a:pt x="5576276" y="2323563"/>
                  <a:pt x="5574329" y="2320065"/>
                  <a:pt x="5573355" y="2316170"/>
                </a:cubicBezTo>
                <a:cubicBezTo>
                  <a:pt x="5573841" y="2313824"/>
                  <a:pt x="5574325" y="2311478"/>
                  <a:pt x="5575297" y="2311080"/>
                </a:cubicBezTo>
                <a:cubicBezTo>
                  <a:pt x="5575784" y="2313028"/>
                  <a:pt x="5577243" y="2314577"/>
                  <a:pt x="5578214" y="2314179"/>
                </a:cubicBezTo>
                <a:cubicBezTo>
                  <a:pt x="5578700" y="2316127"/>
                  <a:pt x="5579671" y="2315729"/>
                  <a:pt x="5579184" y="2313781"/>
                </a:cubicBezTo>
                <a:cubicBezTo>
                  <a:pt x="5580156" y="2313382"/>
                  <a:pt x="5580156" y="2313382"/>
                  <a:pt x="5578697" y="2311833"/>
                </a:cubicBezTo>
                <a:cubicBezTo>
                  <a:pt x="5578697" y="2311833"/>
                  <a:pt x="5577239" y="2310284"/>
                  <a:pt x="5577239" y="2310284"/>
                </a:cubicBezTo>
                <a:cubicBezTo>
                  <a:pt x="5576753" y="2308337"/>
                  <a:pt x="5575780" y="2308734"/>
                  <a:pt x="5575780" y="2308734"/>
                </a:cubicBezTo>
                <a:cubicBezTo>
                  <a:pt x="5575780" y="2308734"/>
                  <a:pt x="5575780" y="2308734"/>
                  <a:pt x="5575295" y="2306787"/>
                </a:cubicBezTo>
                <a:close/>
                <a:moveTo>
                  <a:pt x="865070" y="2306787"/>
                </a:moveTo>
                <a:cubicBezTo>
                  <a:pt x="865070" y="2306787"/>
                  <a:pt x="865070" y="2306787"/>
                  <a:pt x="864099" y="2307185"/>
                </a:cubicBezTo>
                <a:cubicBezTo>
                  <a:pt x="863614" y="2309530"/>
                  <a:pt x="862642" y="2309928"/>
                  <a:pt x="861187" y="2312672"/>
                </a:cubicBezTo>
                <a:cubicBezTo>
                  <a:pt x="861187" y="2312672"/>
                  <a:pt x="860699" y="2310725"/>
                  <a:pt x="860699" y="2310725"/>
                </a:cubicBezTo>
                <a:cubicBezTo>
                  <a:pt x="860699" y="2310725"/>
                  <a:pt x="860699" y="2310725"/>
                  <a:pt x="860213" y="2308777"/>
                </a:cubicBezTo>
                <a:cubicBezTo>
                  <a:pt x="860213" y="2308777"/>
                  <a:pt x="858755" y="2307228"/>
                  <a:pt x="857783" y="2307626"/>
                </a:cubicBezTo>
                <a:cubicBezTo>
                  <a:pt x="857783" y="2307626"/>
                  <a:pt x="857299" y="2309972"/>
                  <a:pt x="857299" y="2309972"/>
                </a:cubicBezTo>
                <a:cubicBezTo>
                  <a:pt x="857299" y="2309972"/>
                  <a:pt x="857786" y="2311920"/>
                  <a:pt x="857786" y="2311920"/>
                </a:cubicBezTo>
                <a:cubicBezTo>
                  <a:pt x="858273" y="2313867"/>
                  <a:pt x="858273" y="2313867"/>
                  <a:pt x="858760" y="2315815"/>
                </a:cubicBezTo>
                <a:cubicBezTo>
                  <a:pt x="858760" y="2315815"/>
                  <a:pt x="859246" y="2317762"/>
                  <a:pt x="859246" y="2317762"/>
                </a:cubicBezTo>
                <a:cubicBezTo>
                  <a:pt x="860707" y="2323606"/>
                  <a:pt x="862652" y="2327103"/>
                  <a:pt x="864597" y="2330600"/>
                </a:cubicBezTo>
                <a:cubicBezTo>
                  <a:pt x="866057" y="2336444"/>
                  <a:pt x="868490" y="2341888"/>
                  <a:pt x="868979" y="2348129"/>
                </a:cubicBezTo>
                <a:cubicBezTo>
                  <a:pt x="868009" y="2352822"/>
                  <a:pt x="871415" y="2362162"/>
                  <a:pt x="873844" y="2363314"/>
                </a:cubicBezTo>
                <a:cubicBezTo>
                  <a:pt x="874332" y="2365261"/>
                  <a:pt x="874818" y="2367209"/>
                  <a:pt x="875305" y="2369156"/>
                </a:cubicBezTo>
                <a:cubicBezTo>
                  <a:pt x="875792" y="2371104"/>
                  <a:pt x="875792" y="2371104"/>
                  <a:pt x="876763" y="2370706"/>
                </a:cubicBezTo>
                <a:cubicBezTo>
                  <a:pt x="876763" y="2370706"/>
                  <a:pt x="877735" y="2370307"/>
                  <a:pt x="877248" y="2368360"/>
                </a:cubicBezTo>
                <a:cubicBezTo>
                  <a:pt x="876762" y="2366412"/>
                  <a:pt x="876762" y="2366412"/>
                  <a:pt x="876274" y="2364465"/>
                </a:cubicBezTo>
                <a:cubicBezTo>
                  <a:pt x="877730" y="2361721"/>
                  <a:pt x="877727" y="2357427"/>
                  <a:pt x="882100" y="2357782"/>
                </a:cubicBezTo>
                <a:cubicBezTo>
                  <a:pt x="879184" y="2354683"/>
                  <a:pt x="878208" y="2346494"/>
                  <a:pt x="872864" y="2346537"/>
                </a:cubicBezTo>
                <a:cubicBezTo>
                  <a:pt x="873347" y="2339898"/>
                  <a:pt x="870915" y="2334453"/>
                  <a:pt x="868483" y="2329008"/>
                </a:cubicBezTo>
                <a:cubicBezTo>
                  <a:pt x="866050" y="2323563"/>
                  <a:pt x="864105" y="2320065"/>
                  <a:pt x="863132" y="2316170"/>
                </a:cubicBezTo>
                <a:cubicBezTo>
                  <a:pt x="863616" y="2313824"/>
                  <a:pt x="864101" y="2311478"/>
                  <a:pt x="865073" y="2311080"/>
                </a:cubicBezTo>
                <a:cubicBezTo>
                  <a:pt x="865559" y="2313028"/>
                  <a:pt x="867018" y="2314577"/>
                  <a:pt x="867989" y="2314179"/>
                </a:cubicBezTo>
                <a:cubicBezTo>
                  <a:pt x="868476" y="2316127"/>
                  <a:pt x="869447" y="2315729"/>
                  <a:pt x="868960" y="2313781"/>
                </a:cubicBezTo>
                <a:cubicBezTo>
                  <a:pt x="869932" y="2313382"/>
                  <a:pt x="869932" y="2313382"/>
                  <a:pt x="868473" y="2311833"/>
                </a:cubicBezTo>
                <a:cubicBezTo>
                  <a:pt x="868473" y="2311833"/>
                  <a:pt x="867015" y="2310284"/>
                  <a:pt x="867015" y="2310284"/>
                </a:cubicBezTo>
                <a:cubicBezTo>
                  <a:pt x="866528" y="2308337"/>
                  <a:pt x="865556" y="2308734"/>
                  <a:pt x="865556" y="2308734"/>
                </a:cubicBezTo>
                <a:cubicBezTo>
                  <a:pt x="865556" y="2308734"/>
                  <a:pt x="865556" y="2308734"/>
                  <a:pt x="865070" y="2306787"/>
                </a:cubicBezTo>
                <a:close/>
                <a:moveTo>
                  <a:pt x="5058707" y="2303807"/>
                </a:moveTo>
                <a:cubicBezTo>
                  <a:pt x="5057765" y="2304192"/>
                  <a:pt x="5057320" y="2306557"/>
                  <a:pt x="5057320" y="2306557"/>
                </a:cubicBezTo>
                <a:cubicBezTo>
                  <a:pt x="5057320" y="2306557"/>
                  <a:pt x="5057812" y="2308536"/>
                  <a:pt x="5057812" y="2308536"/>
                </a:cubicBezTo>
                <a:cubicBezTo>
                  <a:pt x="5058754" y="2308149"/>
                  <a:pt x="5059248" y="2310126"/>
                  <a:pt x="5059743" y="2312103"/>
                </a:cubicBezTo>
                <a:cubicBezTo>
                  <a:pt x="5059990" y="2313093"/>
                  <a:pt x="5060585" y="2313394"/>
                  <a:pt x="5061236" y="2313399"/>
                </a:cubicBezTo>
                <a:cubicBezTo>
                  <a:pt x="5061886" y="2313406"/>
                  <a:pt x="5062593" y="2313117"/>
                  <a:pt x="5063063" y="2312923"/>
                </a:cubicBezTo>
                <a:cubicBezTo>
                  <a:pt x="5064005" y="2312537"/>
                  <a:pt x="5064453" y="2310173"/>
                  <a:pt x="5063957" y="2308195"/>
                </a:cubicBezTo>
                <a:cubicBezTo>
                  <a:pt x="5063957" y="2308195"/>
                  <a:pt x="5062522" y="2306604"/>
                  <a:pt x="5062028" y="2304626"/>
                </a:cubicBezTo>
                <a:cubicBezTo>
                  <a:pt x="5060591" y="2303034"/>
                  <a:pt x="5059650" y="2303420"/>
                  <a:pt x="5058707" y="2303807"/>
                </a:cubicBezTo>
                <a:close/>
                <a:moveTo>
                  <a:pt x="348483" y="2303807"/>
                </a:moveTo>
                <a:cubicBezTo>
                  <a:pt x="347541" y="2304192"/>
                  <a:pt x="347094" y="2306557"/>
                  <a:pt x="347094" y="2306557"/>
                </a:cubicBezTo>
                <a:cubicBezTo>
                  <a:pt x="347094" y="2306557"/>
                  <a:pt x="347588" y="2308536"/>
                  <a:pt x="347588" y="2308536"/>
                </a:cubicBezTo>
                <a:cubicBezTo>
                  <a:pt x="348530" y="2308149"/>
                  <a:pt x="349024" y="2310126"/>
                  <a:pt x="349519" y="2312103"/>
                </a:cubicBezTo>
                <a:cubicBezTo>
                  <a:pt x="349766" y="2313093"/>
                  <a:pt x="350361" y="2313394"/>
                  <a:pt x="351011" y="2313399"/>
                </a:cubicBezTo>
                <a:cubicBezTo>
                  <a:pt x="351662" y="2313406"/>
                  <a:pt x="352368" y="2313117"/>
                  <a:pt x="352839" y="2312923"/>
                </a:cubicBezTo>
                <a:cubicBezTo>
                  <a:pt x="353781" y="2312537"/>
                  <a:pt x="354229" y="2310173"/>
                  <a:pt x="353734" y="2308195"/>
                </a:cubicBezTo>
                <a:cubicBezTo>
                  <a:pt x="353734" y="2308195"/>
                  <a:pt x="352298" y="2306604"/>
                  <a:pt x="351803" y="2304626"/>
                </a:cubicBezTo>
                <a:cubicBezTo>
                  <a:pt x="350367" y="2303034"/>
                  <a:pt x="349426" y="2303420"/>
                  <a:pt x="348483" y="2303807"/>
                </a:cubicBezTo>
                <a:close/>
                <a:moveTo>
                  <a:pt x="5357646" y="2301859"/>
                </a:moveTo>
                <a:cubicBezTo>
                  <a:pt x="5358621" y="2305756"/>
                  <a:pt x="5358140" y="2308101"/>
                  <a:pt x="5356207" y="2308894"/>
                </a:cubicBezTo>
                <a:lnTo>
                  <a:pt x="5358015" y="2312596"/>
                </a:lnTo>
                <a:lnTo>
                  <a:pt x="5354287" y="2318273"/>
                </a:lnTo>
                <a:cubicBezTo>
                  <a:pt x="5353798" y="2316324"/>
                  <a:pt x="5353312" y="2314376"/>
                  <a:pt x="5352344" y="2314773"/>
                </a:cubicBezTo>
                <a:cubicBezTo>
                  <a:pt x="5351858" y="2312824"/>
                  <a:pt x="5353793" y="2312031"/>
                  <a:pt x="5355727" y="2311238"/>
                </a:cubicBezTo>
                <a:lnTo>
                  <a:pt x="5354500" y="2303654"/>
                </a:lnTo>
                <a:lnTo>
                  <a:pt x="5356079" y="2304114"/>
                </a:lnTo>
                <a:cubicBezTo>
                  <a:pt x="5356681" y="2303329"/>
                  <a:pt x="5357163" y="2302057"/>
                  <a:pt x="5357646" y="2301859"/>
                </a:cubicBezTo>
                <a:close/>
                <a:moveTo>
                  <a:pt x="647422" y="2301859"/>
                </a:moveTo>
                <a:cubicBezTo>
                  <a:pt x="648397" y="2305756"/>
                  <a:pt x="647916" y="2308101"/>
                  <a:pt x="645983" y="2308894"/>
                </a:cubicBezTo>
                <a:lnTo>
                  <a:pt x="647790" y="2312596"/>
                </a:lnTo>
                <a:lnTo>
                  <a:pt x="644063" y="2318273"/>
                </a:lnTo>
                <a:cubicBezTo>
                  <a:pt x="643574" y="2316324"/>
                  <a:pt x="643088" y="2314376"/>
                  <a:pt x="642120" y="2314773"/>
                </a:cubicBezTo>
                <a:cubicBezTo>
                  <a:pt x="641634" y="2312824"/>
                  <a:pt x="643568" y="2312031"/>
                  <a:pt x="645503" y="2311238"/>
                </a:cubicBezTo>
                <a:lnTo>
                  <a:pt x="644276" y="2303654"/>
                </a:lnTo>
                <a:lnTo>
                  <a:pt x="645854" y="2304114"/>
                </a:lnTo>
                <a:cubicBezTo>
                  <a:pt x="646458" y="2303329"/>
                  <a:pt x="646939" y="2302057"/>
                  <a:pt x="647422" y="2301859"/>
                </a:cubicBezTo>
                <a:close/>
                <a:moveTo>
                  <a:pt x="5354173" y="2301636"/>
                </a:moveTo>
                <a:lnTo>
                  <a:pt x="5354500" y="2303654"/>
                </a:lnTo>
                <a:lnTo>
                  <a:pt x="5353778" y="2303445"/>
                </a:lnTo>
                <a:close/>
                <a:moveTo>
                  <a:pt x="643949" y="2301636"/>
                </a:moveTo>
                <a:lnTo>
                  <a:pt x="644276" y="2303654"/>
                </a:lnTo>
                <a:lnTo>
                  <a:pt x="643554" y="2303445"/>
                </a:lnTo>
                <a:close/>
                <a:moveTo>
                  <a:pt x="6694627" y="2300171"/>
                </a:moveTo>
                <a:cubicBezTo>
                  <a:pt x="6685602" y="2300687"/>
                  <a:pt x="6694837" y="2306196"/>
                  <a:pt x="6686023" y="2312737"/>
                </a:cubicBezTo>
                <a:cubicBezTo>
                  <a:pt x="6695047" y="2312221"/>
                  <a:pt x="6699481" y="2309704"/>
                  <a:pt x="6700518" y="2307003"/>
                </a:cubicBezTo>
                <a:cubicBezTo>
                  <a:pt x="6701554" y="2304302"/>
                  <a:pt x="6699194" y="2301419"/>
                  <a:pt x="6694627" y="2300171"/>
                </a:cubicBezTo>
                <a:close/>
                <a:moveTo>
                  <a:pt x="1984403" y="2300171"/>
                </a:moveTo>
                <a:cubicBezTo>
                  <a:pt x="1975379" y="2300687"/>
                  <a:pt x="1984613" y="2306196"/>
                  <a:pt x="1975799" y="2312737"/>
                </a:cubicBezTo>
                <a:cubicBezTo>
                  <a:pt x="1984823" y="2312221"/>
                  <a:pt x="1989257" y="2309704"/>
                  <a:pt x="1990294" y="2307003"/>
                </a:cubicBezTo>
                <a:cubicBezTo>
                  <a:pt x="1991330" y="2304302"/>
                  <a:pt x="1988970" y="2301419"/>
                  <a:pt x="1984403" y="2300171"/>
                </a:cubicBezTo>
                <a:close/>
                <a:moveTo>
                  <a:pt x="8226137" y="2297772"/>
                </a:moveTo>
                <a:cubicBezTo>
                  <a:pt x="8223764" y="2297786"/>
                  <a:pt x="8221305" y="2298388"/>
                  <a:pt x="8220967" y="2300734"/>
                </a:cubicBezTo>
                <a:cubicBezTo>
                  <a:pt x="8220291" y="2305426"/>
                  <a:pt x="8229449" y="2307715"/>
                  <a:pt x="8229449" y="2307715"/>
                </a:cubicBezTo>
                <a:cubicBezTo>
                  <a:pt x="8230125" y="2303022"/>
                  <a:pt x="8230125" y="2303022"/>
                  <a:pt x="8230801" y="2298330"/>
                </a:cubicBezTo>
                <a:cubicBezTo>
                  <a:pt x="8230801" y="2298330"/>
                  <a:pt x="8228512" y="2297757"/>
                  <a:pt x="8226137" y="2297772"/>
                </a:cubicBezTo>
                <a:close/>
                <a:moveTo>
                  <a:pt x="3515914" y="2297772"/>
                </a:moveTo>
                <a:cubicBezTo>
                  <a:pt x="3513540" y="2297786"/>
                  <a:pt x="3511081" y="2298388"/>
                  <a:pt x="3510744" y="2300734"/>
                </a:cubicBezTo>
                <a:cubicBezTo>
                  <a:pt x="3510068" y="2305426"/>
                  <a:pt x="3519226" y="2307715"/>
                  <a:pt x="3519226" y="2307715"/>
                </a:cubicBezTo>
                <a:cubicBezTo>
                  <a:pt x="3519901" y="2303022"/>
                  <a:pt x="3519901" y="2303022"/>
                  <a:pt x="3520577" y="2298330"/>
                </a:cubicBezTo>
                <a:cubicBezTo>
                  <a:pt x="3520577" y="2298330"/>
                  <a:pt x="3518288" y="2297757"/>
                  <a:pt x="3515914" y="2297772"/>
                </a:cubicBezTo>
                <a:close/>
                <a:moveTo>
                  <a:pt x="5125877" y="2295741"/>
                </a:moveTo>
                <a:cubicBezTo>
                  <a:pt x="5124936" y="2296128"/>
                  <a:pt x="5125421" y="2298070"/>
                  <a:pt x="5125421" y="2298070"/>
                </a:cubicBezTo>
                <a:cubicBezTo>
                  <a:pt x="5125906" y="2300012"/>
                  <a:pt x="5125906" y="2300012"/>
                  <a:pt x="5125906" y="2300012"/>
                </a:cubicBezTo>
                <a:cubicBezTo>
                  <a:pt x="5125906" y="2300012"/>
                  <a:pt x="5125906" y="2300012"/>
                  <a:pt x="5126391" y="2301954"/>
                </a:cubicBezTo>
                <a:cubicBezTo>
                  <a:pt x="5126877" y="2303898"/>
                  <a:pt x="5127363" y="2305839"/>
                  <a:pt x="5128789" y="2307395"/>
                </a:cubicBezTo>
                <a:cubicBezTo>
                  <a:pt x="5127391" y="2310111"/>
                  <a:pt x="5126935" y="2312438"/>
                  <a:pt x="5125994" y="2312824"/>
                </a:cubicBezTo>
                <a:cubicBezTo>
                  <a:pt x="5125994" y="2312824"/>
                  <a:pt x="5125994" y="2312824"/>
                  <a:pt x="5125537" y="2315153"/>
                </a:cubicBezTo>
                <a:cubicBezTo>
                  <a:pt x="5125081" y="2317482"/>
                  <a:pt x="5125081" y="2317482"/>
                  <a:pt x="5125566" y="2319424"/>
                </a:cubicBezTo>
                <a:cubicBezTo>
                  <a:pt x="5125808" y="2320396"/>
                  <a:pt x="5126165" y="2320785"/>
                  <a:pt x="5126580" y="2320882"/>
                </a:cubicBezTo>
                <a:cubicBezTo>
                  <a:pt x="5126995" y="2320981"/>
                  <a:pt x="5127465" y="2320788"/>
                  <a:pt x="5127936" y="2320594"/>
                </a:cubicBezTo>
                <a:cubicBezTo>
                  <a:pt x="5128877" y="2320209"/>
                  <a:pt x="5129820" y="2319822"/>
                  <a:pt x="5129334" y="2317880"/>
                </a:cubicBezTo>
                <a:cubicBezTo>
                  <a:pt x="5129334" y="2317880"/>
                  <a:pt x="5129334" y="2317880"/>
                  <a:pt x="5128848" y="2315937"/>
                </a:cubicBezTo>
                <a:cubicBezTo>
                  <a:pt x="5130732" y="2315165"/>
                  <a:pt x="5131188" y="2312836"/>
                  <a:pt x="5131646" y="2310507"/>
                </a:cubicBezTo>
                <a:cubicBezTo>
                  <a:pt x="5131646" y="2310507"/>
                  <a:pt x="5131646" y="2310507"/>
                  <a:pt x="5132588" y="2310122"/>
                </a:cubicBezTo>
                <a:cubicBezTo>
                  <a:pt x="5133072" y="2312065"/>
                  <a:pt x="5134014" y="2311677"/>
                  <a:pt x="5134957" y="2311292"/>
                </a:cubicBezTo>
                <a:cubicBezTo>
                  <a:pt x="5135413" y="2308964"/>
                  <a:pt x="5135413" y="2308964"/>
                  <a:pt x="5133985" y="2307407"/>
                </a:cubicBezTo>
                <a:cubicBezTo>
                  <a:pt x="5133985" y="2307407"/>
                  <a:pt x="5132557" y="2305852"/>
                  <a:pt x="5131616" y="2306237"/>
                </a:cubicBezTo>
                <a:cubicBezTo>
                  <a:pt x="5130188" y="2304681"/>
                  <a:pt x="5129703" y="2302738"/>
                  <a:pt x="5129217" y="2300796"/>
                </a:cubicBezTo>
                <a:cubicBezTo>
                  <a:pt x="5128732" y="2298854"/>
                  <a:pt x="5128732" y="2298854"/>
                  <a:pt x="5128247" y="2296912"/>
                </a:cubicBezTo>
                <a:cubicBezTo>
                  <a:pt x="5128247" y="2296912"/>
                  <a:pt x="5126819" y="2295354"/>
                  <a:pt x="5125877" y="2295741"/>
                </a:cubicBezTo>
                <a:close/>
                <a:moveTo>
                  <a:pt x="415653" y="2295741"/>
                </a:moveTo>
                <a:cubicBezTo>
                  <a:pt x="414710" y="2296128"/>
                  <a:pt x="415197" y="2298070"/>
                  <a:pt x="415197" y="2298070"/>
                </a:cubicBezTo>
                <a:cubicBezTo>
                  <a:pt x="415682" y="2300012"/>
                  <a:pt x="415682" y="2300012"/>
                  <a:pt x="415682" y="2300012"/>
                </a:cubicBezTo>
                <a:cubicBezTo>
                  <a:pt x="415682" y="2300012"/>
                  <a:pt x="415682" y="2300012"/>
                  <a:pt x="416167" y="2301954"/>
                </a:cubicBezTo>
                <a:cubicBezTo>
                  <a:pt x="416653" y="2303898"/>
                  <a:pt x="417139" y="2305839"/>
                  <a:pt x="418565" y="2307395"/>
                </a:cubicBezTo>
                <a:cubicBezTo>
                  <a:pt x="417167" y="2310111"/>
                  <a:pt x="416711" y="2312438"/>
                  <a:pt x="415770" y="2312824"/>
                </a:cubicBezTo>
                <a:cubicBezTo>
                  <a:pt x="415770" y="2312824"/>
                  <a:pt x="415770" y="2312824"/>
                  <a:pt x="415313" y="2315153"/>
                </a:cubicBezTo>
                <a:cubicBezTo>
                  <a:pt x="414856" y="2317482"/>
                  <a:pt x="414856" y="2317482"/>
                  <a:pt x="415342" y="2319424"/>
                </a:cubicBezTo>
                <a:cubicBezTo>
                  <a:pt x="415584" y="2320396"/>
                  <a:pt x="415942" y="2320785"/>
                  <a:pt x="416356" y="2320882"/>
                </a:cubicBezTo>
                <a:cubicBezTo>
                  <a:pt x="416770" y="2320981"/>
                  <a:pt x="417241" y="2320788"/>
                  <a:pt x="417712" y="2320594"/>
                </a:cubicBezTo>
                <a:cubicBezTo>
                  <a:pt x="418653" y="2320209"/>
                  <a:pt x="419595" y="2319822"/>
                  <a:pt x="419110" y="2317880"/>
                </a:cubicBezTo>
                <a:cubicBezTo>
                  <a:pt x="419110" y="2317880"/>
                  <a:pt x="419110" y="2317880"/>
                  <a:pt x="418624" y="2315937"/>
                </a:cubicBezTo>
                <a:cubicBezTo>
                  <a:pt x="420508" y="2315165"/>
                  <a:pt x="420964" y="2312836"/>
                  <a:pt x="421421" y="2310507"/>
                </a:cubicBezTo>
                <a:cubicBezTo>
                  <a:pt x="421421" y="2310507"/>
                  <a:pt x="421421" y="2310507"/>
                  <a:pt x="422363" y="2310122"/>
                </a:cubicBezTo>
                <a:cubicBezTo>
                  <a:pt x="422848" y="2312065"/>
                  <a:pt x="423790" y="2311677"/>
                  <a:pt x="424732" y="2311292"/>
                </a:cubicBezTo>
                <a:cubicBezTo>
                  <a:pt x="425188" y="2308964"/>
                  <a:pt x="425188" y="2308964"/>
                  <a:pt x="423761" y="2307407"/>
                </a:cubicBezTo>
                <a:cubicBezTo>
                  <a:pt x="423761" y="2307407"/>
                  <a:pt x="422333" y="2305852"/>
                  <a:pt x="421391" y="2306237"/>
                </a:cubicBezTo>
                <a:cubicBezTo>
                  <a:pt x="419964" y="2304681"/>
                  <a:pt x="419479" y="2302738"/>
                  <a:pt x="418993" y="2300796"/>
                </a:cubicBezTo>
                <a:cubicBezTo>
                  <a:pt x="418508" y="2298854"/>
                  <a:pt x="418508" y="2298854"/>
                  <a:pt x="418023" y="2296912"/>
                </a:cubicBezTo>
                <a:cubicBezTo>
                  <a:pt x="418023" y="2296912"/>
                  <a:pt x="416595" y="2295354"/>
                  <a:pt x="415653" y="2295741"/>
                </a:cubicBezTo>
                <a:close/>
                <a:moveTo>
                  <a:pt x="839388" y="2293363"/>
                </a:moveTo>
                <a:cubicBezTo>
                  <a:pt x="838388" y="2293773"/>
                  <a:pt x="837387" y="2294184"/>
                  <a:pt x="837881" y="2296162"/>
                </a:cubicBezTo>
                <a:cubicBezTo>
                  <a:pt x="838375" y="2298139"/>
                  <a:pt x="838869" y="2300117"/>
                  <a:pt x="839364" y="2302095"/>
                </a:cubicBezTo>
                <a:cubicBezTo>
                  <a:pt x="839364" y="2302095"/>
                  <a:pt x="839364" y="2302095"/>
                  <a:pt x="839859" y="2304072"/>
                </a:cubicBezTo>
                <a:cubicBezTo>
                  <a:pt x="840353" y="2306050"/>
                  <a:pt x="840847" y="2308028"/>
                  <a:pt x="842836" y="2311573"/>
                </a:cubicBezTo>
                <a:cubicBezTo>
                  <a:pt x="842836" y="2311573"/>
                  <a:pt x="843461" y="2311862"/>
                  <a:pt x="844148" y="2311853"/>
                </a:cubicBezTo>
                <a:cubicBezTo>
                  <a:pt x="844835" y="2311843"/>
                  <a:pt x="845586" y="2311536"/>
                  <a:pt x="845839" y="2310342"/>
                </a:cubicBezTo>
                <a:cubicBezTo>
                  <a:pt x="846339" y="2310136"/>
                  <a:pt x="846716" y="2309437"/>
                  <a:pt x="846781" y="2308594"/>
                </a:cubicBezTo>
                <a:cubicBezTo>
                  <a:pt x="846846" y="2307749"/>
                  <a:pt x="846599" y="2306760"/>
                  <a:pt x="845851" y="2305977"/>
                </a:cubicBezTo>
                <a:cubicBezTo>
                  <a:pt x="844356" y="2304409"/>
                  <a:pt x="844863" y="2302021"/>
                  <a:pt x="844368" y="2300043"/>
                </a:cubicBezTo>
                <a:cubicBezTo>
                  <a:pt x="843874" y="2298066"/>
                  <a:pt x="843379" y="2296088"/>
                  <a:pt x="842886" y="2294110"/>
                </a:cubicBezTo>
                <a:cubicBezTo>
                  <a:pt x="841390" y="2292543"/>
                  <a:pt x="840389" y="2292953"/>
                  <a:pt x="839388" y="2293363"/>
                </a:cubicBezTo>
                <a:close/>
                <a:moveTo>
                  <a:pt x="8249649" y="2292580"/>
                </a:moveTo>
                <a:lnTo>
                  <a:pt x="8245770" y="2298905"/>
                </a:lnTo>
                <a:lnTo>
                  <a:pt x="8245375" y="2298801"/>
                </a:lnTo>
                <a:lnTo>
                  <a:pt x="8245320" y="2299639"/>
                </a:lnTo>
                <a:lnTo>
                  <a:pt x="8243271" y="2302981"/>
                </a:lnTo>
                <a:cubicBezTo>
                  <a:pt x="8244386" y="2303029"/>
                  <a:pt x="8244927" y="2302520"/>
                  <a:pt x="8245183" y="2301729"/>
                </a:cubicBezTo>
                <a:lnTo>
                  <a:pt x="8245320" y="2299639"/>
                </a:lnTo>
                <a:lnTo>
                  <a:pt x="8245770" y="2298905"/>
                </a:lnTo>
                <a:lnTo>
                  <a:pt x="8249025" y="2299759"/>
                </a:lnTo>
                <a:cubicBezTo>
                  <a:pt x="8249855" y="2299527"/>
                  <a:pt x="8250953" y="2299040"/>
                  <a:pt x="8254301" y="2299184"/>
                </a:cubicBezTo>
                <a:cubicBezTo>
                  <a:pt x="8252007" y="2296951"/>
                  <a:pt x="8249711" y="2294717"/>
                  <a:pt x="8249649" y="2292580"/>
                </a:cubicBezTo>
                <a:close/>
                <a:moveTo>
                  <a:pt x="3539426" y="2292580"/>
                </a:moveTo>
                <a:lnTo>
                  <a:pt x="3535547" y="2298905"/>
                </a:lnTo>
                <a:lnTo>
                  <a:pt x="3535152" y="2298801"/>
                </a:lnTo>
                <a:lnTo>
                  <a:pt x="3535097" y="2299639"/>
                </a:lnTo>
                <a:lnTo>
                  <a:pt x="3533047" y="2302981"/>
                </a:lnTo>
                <a:cubicBezTo>
                  <a:pt x="3534163" y="2303029"/>
                  <a:pt x="3534704" y="2302520"/>
                  <a:pt x="3534960" y="2301729"/>
                </a:cubicBezTo>
                <a:lnTo>
                  <a:pt x="3535097" y="2299639"/>
                </a:lnTo>
                <a:lnTo>
                  <a:pt x="3535547" y="2298905"/>
                </a:lnTo>
                <a:lnTo>
                  <a:pt x="3538801" y="2299759"/>
                </a:lnTo>
                <a:cubicBezTo>
                  <a:pt x="3539631" y="2299527"/>
                  <a:pt x="3540730" y="2299040"/>
                  <a:pt x="3544078" y="2299184"/>
                </a:cubicBezTo>
                <a:cubicBezTo>
                  <a:pt x="3541784" y="2296951"/>
                  <a:pt x="3539488" y="2294717"/>
                  <a:pt x="3539426" y="2292580"/>
                </a:cubicBezTo>
                <a:close/>
                <a:moveTo>
                  <a:pt x="5148543" y="2288787"/>
                </a:moveTo>
                <a:cubicBezTo>
                  <a:pt x="5148060" y="2291104"/>
                  <a:pt x="5147101" y="2291499"/>
                  <a:pt x="5145657" y="2289969"/>
                </a:cubicBezTo>
                <a:cubicBezTo>
                  <a:pt x="5144214" y="2292680"/>
                  <a:pt x="5146619" y="2298054"/>
                  <a:pt x="5145657" y="2302688"/>
                </a:cubicBezTo>
                <a:cubicBezTo>
                  <a:pt x="5149502" y="2296872"/>
                  <a:pt x="5146617" y="2302294"/>
                  <a:pt x="5149502" y="2305352"/>
                </a:cubicBezTo>
                <a:cubicBezTo>
                  <a:pt x="5149982" y="2307273"/>
                  <a:pt x="5149021" y="2307667"/>
                  <a:pt x="5149502" y="2309591"/>
                </a:cubicBezTo>
                <a:cubicBezTo>
                  <a:pt x="5149502" y="2309591"/>
                  <a:pt x="5148540" y="2309985"/>
                  <a:pt x="5148540" y="2309985"/>
                </a:cubicBezTo>
                <a:cubicBezTo>
                  <a:pt x="5148059" y="2308062"/>
                  <a:pt x="5146617" y="2306533"/>
                  <a:pt x="5147099" y="2304216"/>
                </a:cubicBezTo>
                <a:cubicBezTo>
                  <a:pt x="5147099" y="2304216"/>
                  <a:pt x="5146137" y="2304611"/>
                  <a:pt x="5146137" y="2304611"/>
                </a:cubicBezTo>
                <a:cubicBezTo>
                  <a:pt x="5145176" y="2305005"/>
                  <a:pt x="5145176" y="2305005"/>
                  <a:pt x="5145176" y="2305005"/>
                </a:cubicBezTo>
                <a:cubicBezTo>
                  <a:pt x="5145655" y="2306928"/>
                  <a:pt x="5145655" y="2306928"/>
                  <a:pt x="5145655" y="2306928"/>
                </a:cubicBezTo>
                <a:cubicBezTo>
                  <a:pt x="5146137" y="2308850"/>
                  <a:pt x="5146617" y="2310774"/>
                  <a:pt x="5148059" y="2312302"/>
                </a:cubicBezTo>
                <a:cubicBezTo>
                  <a:pt x="5148059" y="2312302"/>
                  <a:pt x="5148059" y="2312302"/>
                  <a:pt x="5147099" y="2312695"/>
                </a:cubicBezTo>
                <a:cubicBezTo>
                  <a:pt x="5144694" y="2311562"/>
                  <a:pt x="5144214" y="2313879"/>
                  <a:pt x="5144694" y="2315801"/>
                </a:cubicBezTo>
                <a:cubicBezTo>
                  <a:pt x="5145176" y="2317724"/>
                  <a:pt x="5144214" y="2318117"/>
                  <a:pt x="5144214" y="2318117"/>
                </a:cubicBezTo>
                <a:cubicBezTo>
                  <a:pt x="5144214" y="2318117"/>
                  <a:pt x="5143252" y="2318513"/>
                  <a:pt x="5143252" y="2318513"/>
                </a:cubicBezTo>
                <a:cubicBezTo>
                  <a:pt x="5143732" y="2320435"/>
                  <a:pt x="5144693" y="2320041"/>
                  <a:pt x="5144693" y="2320041"/>
                </a:cubicBezTo>
                <a:cubicBezTo>
                  <a:pt x="5145653" y="2319647"/>
                  <a:pt x="5146616" y="2319252"/>
                  <a:pt x="5147098" y="2316936"/>
                </a:cubicBezTo>
                <a:cubicBezTo>
                  <a:pt x="5147098" y="2316936"/>
                  <a:pt x="5147098" y="2316936"/>
                  <a:pt x="5146616" y="2319252"/>
                </a:cubicBezTo>
                <a:cubicBezTo>
                  <a:pt x="5148058" y="2320781"/>
                  <a:pt x="5147097" y="2321175"/>
                  <a:pt x="5146135" y="2321569"/>
                </a:cubicBezTo>
                <a:cubicBezTo>
                  <a:pt x="5146857" y="2322334"/>
                  <a:pt x="5147578" y="2322038"/>
                  <a:pt x="5148659" y="2321595"/>
                </a:cubicBezTo>
                <a:cubicBezTo>
                  <a:pt x="5149742" y="2321152"/>
                  <a:pt x="5151183" y="2320560"/>
                  <a:pt x="5153346" y="2320733"/>
                </a:cubicBezTo>
                <a:cubicBezTo>
                  <a:pt x="5152386" y="2316888"/>
                  <a:pt x="5154309" y="2316099"/>
                  <a:pt x="5153829" y="2314177"/>
                </a:cubicBezTo>
                <a:cubicBezTo>
                  <a:pt x="5156233" y="2315311"/>
                  <a:pt x="5155271" y="2319945"/>
                  <a:pt x="5158155" y="2314523"/>
                </a:cubicBezTo>
                <a:lnTo>
                  <a:pt x="5158570" y="2315518"/>
                </a:lnTo>
                <a:lnTo>
                  <a:pt x="5157674" y="2316840"/>
                </a:lnTo>
                <a:cubicBezTo>
                  <a:pt x="5158155" y="2316643"/>
                  <a:pt x="5158635" y="2316444"/>
                  <a:pt x="5158816" y="2316106"/>
                </a:cubicBezTo>
                <a:lnTo>
                  <a:pt x="5158570" y="2315518"/>
                </a:lnTo>
                <a:lnTo>
                  <a:pt x="5159417" y="2314271"/>
                </a:lnTo>
                <a:cubicBezTo>
                  <a:pt x="5158997" y="2311528"/>
                  <a:pt x="5157675" y="2308361"/>
                  <a:pt x="5155754" y="2309149"/>
                </a:cubicBezTo>
                <a:cubicBezTo>
                  <a:pt x="5155271" y="2307226"/>
                  <a:pt x="5154790" y="2305303"/>
                  <a:pt x="5154790" y="2305303"/>
                </a:cubicBezTo>
                <a:cubicBezTo>
                  <a:pt x="5157194" y="2302198"/>
                  <a:pt x="5151906" y="2293767"/>
                  <a:pt x="5156235" y="2294113"/>
                </a:cubicBezTo>
                <a:cubicBezTo>
                  <a:pt x="5153832" y="2288740"/>
                  <a:pt x="5151426" y="2296084"/>
                  <a:pt x="5148543" y="2288787"/>
                </a:cubicBezTo>
                <a:close/>
                <a:moveTo>
                  <a:pt x="438318" y="2288787"/>
                </a:moveTo>
                <a:cubicBezTo>
                  <a:pt x="437836" y="2291104"/>
                  <a:pt x="436877" y="2291499"/>
                  <a:pt x="435433" y="2289969"/>
                </a:cubicBezTo>
                <a:cubicBezTo>
                  <a:pt x="433990" y="2292680"/>
                  <a:pt x="436394" y="2298054"/>
                  <a:pt x="435433" y="2302688"/>
                </a:cubicBezTo>
                <a:cubicBezTo>
                  <a:pt x="439278" y="2296872"/>
                  <a:pt x="436393" y="2302294"/>
                  <a:pt x="439278" y="2305352"/>
                </a:cubicBezTo>
                <a:cubicBezTo>
                  <a:pt x="439758" y="2307273"/>
                  <a:pt x="438797" y="2307667"/>
                  <a:pt x="439278" y="2309591"/>
                </a:cubicBezTo>
                <a:cubicBezTo>
                  <a:pt x="439278" y="2309591"/>
                  <a:pt x="438316" y="2309985"/>
                  <a:pt x="438316" y="2309985"/>
                </a:cubicBezTo>
                <a:cubicBezTo>
                  <a:pt x="437835" y="2308062"/>
                  <a:pt x="436393" y="2306533"/>
                  <a:pt x="436875" y="2304216"/>
                </a:cubicBezTo>
                <a:cubicBezTo>
                  <a:pt x="436875" y="2304216"/>
                  <a:pt x="435913" y="2304611"/>
                  <a:pt x="435913" y="2304611"/>
                </a:cubicBezTo>
                <a:cubicBezTo>
                  <a:pt x="434951" y="2305005"/>
                  <a:pt x="434951" y="2305005"/>
                  <a:pt x="434951" y="2305005"/>
                </a:cubicBezTo>
                <a:cubicBezTo>
                  <a:pt x="435432" y="2306928"/>
                  <a:pt x="435432" y="2306928"/>
                  <a:pt x="435432" y="2306928"/>
                </a:cubicBezTo>
                <a:cubicBezTo>
                  <a:pt x="435913" y="2308850"/>
                  <a:pt x="436393" y="2310774"/>
                  <a:pt x="437835" y="2312302"/>
                </a:cubicBezTo>
                <a:cubicBezTo>
                  <a:pt x="437835" y="2312302"/>
                  <a:pt x="437835" y="2312302"/>
                  <a:pt x="436875" y="2312695"/>
                </a:cubicBezTo>
                <a:cubicBezTo>
                  <a:pt x="434470" y="2311562"/>
                  <a:pt x="433989" y="2313879"/>
                  <a:pt x="434470" y="2315801"/>
                </a:cubicBezTo>
                <a:cubicBezTo>
                  <a:pt x="434950" y="2317724"/>
                  <a:pt x="433989" y="2318117"/>
                  <a:pt x="433989" y="2318117"/>
                </a:cubicBezTo>
                <a:cubicBezTo>
                  <a:pt x="433989" y="2318117"/>
                  <a:pt x="433027" y="2318513"/>
                  <a:pt x="433027" y="2318513"/>
                </a:cubicBezTo>
                <a:cubicBezTo>
                  <a:pt x="433508" y="2320435"/>
                  <a:pt x="434469" y="2320041"/>
                  <a:pt x="434469" y="2320041"/>
                </a:cubicBezTo>
                <a:cubicBezTo>
                  <a:pt x="435430" y="2319647"/>
                  <a:pt x="436392" y="2319252"/>
                  <a:pt x="436874" y="2316936"/>
                </a:cubicBezTo>
                <a:cubicBezTo>
                  <a:pt x="436874" y="2316936"/>
                  <a:pt x="436874" y="2316936"/>
                  <a:pt x="436392" y="2319252"/>
                </a:cubicBezTo>
                <a:cubicBezTo>
                  <a:pt x="437834" y="2320781"/>
                  <a:pt x="436873" y="2321175"/>
                  <a:pt x="435911" y="2321569"/>
                </a:cubicBezTo>
                <a:cubicBezTo>
                  <a:pt x="436633" y="2322334"/>
                  <a:pt x="437353" y="2322038"/>
                  <a:pt x="438435" y="2321595"/>
                </a:cubicBezTo>
                <a:cubicBezTo>
                  <a:pt x="439517" y="2321152"/>
                  <a:pt x="440959" y="2320560"/>
                  <a:pt x="443122" y="2320733"/>
                </a:cubicBezTo>
                <a:cubicBezTo>
                  <a:pt x="442162" y="2316888"/>
                  <a:pt x="444084" y="2316099"/>
                  <a:pt x="443604" y="2314177"/>
                </a:cubicBezTo>
                <a:cubicBezTo>
                  <a:pt x="446008" y="2315311"/>
                  <a:pt x="445046" y="2319945"/>
                  <a:pt x="447930" y="2314523"/>
                </a:cubicBezTo>
                <a:lnTo>
                  <a:pt x="448346" y="2315518"/>
                </a:lnTo>
                <a:lnTo>
                  <a:pt x="447450" y="2316840"/>
                </a:lnTo>
                <a:cubicBezTo>
                  <a:pt x="447930" y="2316643"/>
                  <a:pt x="448412" y="2316444"/>
                  <a:pt x="448592" y="2316106"/>
                </a:cubicBezTo>
                <a:lnTo>
                  <a:pt x="448346" y="2315518"/>
                </a:lnTo>
                <a:lnTo>
                  <a:pt x="449193" y="2314271"/>
                </a:lnTo>
                <a:cubicBezTo>
                  <a:pt x="448773" y="2311528"/>
                  <a:pt x="447451" y="2308361"/>
                  <a:pt x="445528" y="2309149"/>
                </a:cubicBezTo>
                <a:cubicBezTo>
                  <a:pt x="445047" y="2307226"/>
                  <a:pt x="444567" y="2305303"/>
                  <a:pt x="444567" y="2305303"/>
                </a:cubicBezTo>
                <a:cubicBezTo>
                  <a:pt x="446970" y="2302198"/>
                  <a:pt x="441682" y="2293767"/>
                  <a:pt x="446010" y="2294113"/>
                </a:cubicBezTo>
                <a:cubicBezTo>
                  <a:pt x="443607" y="2288740"/>
                  <a:pt x="441202" y="2296084"/>
                  <a:pt x="438318" y="2288787"/>
                </a:cubicBezTo>
                <a:close/>
                <a:moveTo>
                  <a:pt x="8268156" y="2288704"/>
                </a:moveTo>
                <a:cubicBezTo>
                  <a:pt x="8264520" y="2289254"/>
                  <a:pt x="8261825" y="2291497"/>
                  <a:pt x="8265998" y="2295457"/>
                </a:cubicBezTo>
                <a:cubicBezTo>
                  <a:pt x="8265998" y="2295457"/>
                  <a:pt x="8266811" y="2289825"/>
                  <a:pt x="8275965" y="2292113"/>
                </a:cubicBezTo>
                <a:cubicBezTo>
                  <a:pt x="8276371" y="2289298"/>
                  <a:pt x="8271793" y="2288154"/>
                  <a:pt x="8268156" y="2288704"/>
                </a:cubicBezTo>
                <a:close/>
                <a:moveTo>
                  <a:pt x="3557933" y="2288704"/>
                </a:moveTo>
                <a:cubicBezTo>
                  <a:pt x="3554296" y="2289254"/>
                  <a:pt x="3551602" y="2291497"/>
                  <a:pt x="3555775" y="2295457"/>
                </a:cubicBezTo>
                <a:cubicBezTo>
                  <a:pt x="3555775" y="2295457"/>
                  <a:pt x="3556587" y="2289825"/>
                  <a:pt x="3565742" y="2292113"/>
                </a:cubicBezTo>
                <a:cubicBezTo>
                  <a:pt x="3566148" y="2289298"/>
                  <a:pt x="3561570" y="2288154"/>
                  <a:pt x="3557933" y="2288704"/>
                </a:cubicBezTo>
                <a:close/>
                <a:moveTo>
                  <a:pt x="11327942" y="2288565"/>
                </a:moveTo>
                <a:cubicBezTo>
                  <a:pt x="11336864" y="2295457"/>
                  <a:pt x="11336864" y="2295457"/>
                  <a:pt x="11348356" y="2294700"/>
                </a:cubicBezTo>
                <a:cubicBezTo>
                  <a:pt x="11344501" y="2306173"/>
                  <a:pt x="11322803" y="2303863"/>
                  <a:pt x="11315167" y="2293147"/>
                </a:cubicBezTo>
                <a:cubicBezTo>
                  <a:pt x="11316451" y="2289322"/>
                  <a:pt x="11326658" y="2292389"/>
                  <a:pt x="11327942" y="2288565"/>
                </a:cubicBezTo>
                <a:close/>
                <a:moveTo>
                  <a:pt x="5596284" y="2283577"/>
                </a:moveTo>
                <a:cubicBezTo>
                  <a:pt x="5594788" y="2287402"/>
                  <a:pt x="5595174" y="2288950"/>
                  <a:pt x="5595957" y="2289169"/>
                </a:cubicBezTo>
                <a:cubicBezTo>
                  <a:pt x="5596740" y="2289387"/>
                  <a:pt x="5597920" y="2288277"/>
                  <a:pt x="5598006" y="2286785"/>
                </a:cubicBezTo>
                <a:cubicBezTo>
                  <a:pt x="5598066" y="2285790"/>
                  <a:pt x="5597637" y="2284627"/>
                  <a:pt x="5596284" y="2283577"/>
                </a:cubicBezTo>
                <a:close/>
                <a:moveTo>
                  <a:pt x="886060" y="2283577"/>
                </a:moveTo>
                <a:cubicBezTo>
                  <a:pt x="884564" y="2287402"/>
                  <a:pt x="884950" y="2288950"/>
                  <a:pt x="885733" y="2289169"/>
                </a:cubicBezTo>
                <a:cubicBezTo>
                  <a:pt x="886516" y="2289387"/>
                  <a:pt x="887696" y="2288277"/>
                  <a:pt x="887783" y="2286785"/>
                </a:cubicBezTo>
                <a:cubicBezTo>
                  <a:pt x="887841" y="2285790"/>
                  <a:pt x="887413" y="2284627"/>
                  <a:pt x="886060" y="2283577"/>
                </a:cubicBezTo>
                <a:close/>
                <a:moveTo>
                  <a:pt x="5080667" y="2281569"/>
                </a:moveTo>
                <a:cubicBezTo>
                  <a:pt x="5079725" y="2281954"/>
                  <a:pt x="5079725" y="2281954"/>
                  <a:pt x="5079314" y="2284459"/>
                </a:cubicBezTo>
                <a:cubicBezTo>
                  <a:pt x="5079842" y="2286578"/>
                  <a:pt x="5079842" y="2286578"/>
                  <a:pt x="5078900" y="2286964"/>
                </a:cubicBezTo>
                <a:cubicBezTo>
                  <a:pt x="5078900" y="2286964"/>
                  <a:pt x="5078900" y="2286964"/>
                  <a:pt x="5079431" y="2289084"/>
                </a:cubicBezTo>
                <a:cubicBezTo>
                  <a:pt x="5079431" y="2289084"/>
                  <a:pt x="5080372" y="2288697"/>
                  <a:pt x="5080372" y="2288697"/>
                </a:cubicBezTo>
                <a:cubicBezTo>
                  <a:pt x="5081314" y="2288312"/>
                  <a:pt x="5081727" y="2285806"/>
                  <a:pt x="5081197" y="2283688"/>
                </a:cubicBezTo>
                <a:cubicBezTo>
                  <a:pt x="5081197" y="2283688"/>
                  <a:pt x="5080667" y="2281569"/>
                  <a:pt x="5080667" y="2281569"/>
                </a:cubicBezTo>
                <a:close/>
                <a:moveTo>
                  <a:pt x="370443" y="2281569"/>
                </a:moveTo>
                <a:cubicBezTo>
                  <a:pt x="369501" y="2281954"/>
                  <a:pt x="369501" y="2281954"/>
                  <a:pt x="369090" y="2284459"/>
                </a:cubicBezTo>
                <a:cubicBezTo>
                  <a:pt x="369619" y="2286578"/>
                  <a:pt x="369619" y="2286578"/>
                  <a:pt x="368676" y="2286964"/>
                </a:cubicBezTo>
                <a:cubicBezTo>
                  <a:pt x="368676" y="2286964"/>
                  <a:pt x="368676" y="2286964"/>
                  <a:pt x="369206" y="2289084"/>
                </a:cubicBezTo>
                <a:cubicBezTo>
                  <a:pt x="369206" y="2289084"/>
                  <a:pt x="370148" y="2288697"/>
                  <a:pt x="370148" y="2288697"/>
                </a:cubicBezTo>
                <a:cubicBezTo>
                  <a:pt x="371090" y="2288312"/>
                  <a:pt x="371502" y="2285806"/>
                  <a:pt x="370973" y="2283688"/>
                </a:cubicBezTo>
                <a:cubicBezTo>
                  <a:pt x="370973" y="2283688"/>
                  <a:pt x="370443" y="2281569"/>
                  <a:pt x="370443" y="2281569"/>
                </a:cubicBezTo>
                <a:close/>
                <a:moveTo>
                  <a:pt x="6396949" y="2278963"/>
                </a:moveTo>
                <a:cubicBezTo>
                  <a:pt x="6389427" y="2279393"/>
                  <a:pt x="6397037" y="2281473"/>
                  <a:pt x="6397124" y="2283984"/>
                </a:cubicBezTo>
                <a:cubicBezTo>
                  <a:pt x="6397124" y="2283984"/>
                  <a:pt x="6404646" y="2283553"/>
                  <a:pt x="6404559" y="2281043"/>
                </a:cubicBezTo>
                <a:cubicBezTo>
                  <a:pt x="6404471" y="2278532"/>
                  <a:pt x="6396949" y="2278963"/>
                  <a:pt x="6396949" y="2278963"/>
                </a:cubicBezTo>
                <a:close/>
                <a:moveTo>
                  <a:pt x="1686725" y="2278963"/>
                </a:moveTo>
                <a:cubicBezTo>
                  <a:pt x="1679203" y="2279393"/>
                  <a:pt x="1686813" y="2281473"/>
                  <a:pt x="1686900" y="2283984"/>
                </a:cubicBezTo>
                <a:cubicBezTo>
                  <a:pt x="1686900" y="2283984"/>
                  <a:pt x="1694422" y="2283553"/>
                  <a:pt x="1694335" y="2281043"/>
                </a:cubicBezTo>
                <a:cubicBezTo>
                  <a:pt x="1694248" y="2278532"/>
                  <a:pt x="1686725" y="2278963"/>
                  <a:pt x="1686725" y="2278963"/>
                </a:cubicBezTo>
                <a:close/>
                <a:moveTo>
                  <a:pt x="5088527" y="2278346"/>
                </a:moveTo>
                <a:cubicBezTo>
                  <a:pt x="5087555" y="2278744"/>
                  <a:pt x="5086141" y="2281661"/>
                  <a:pt x="5086141" y="2281661"/>
                </a:cubicBezTo>
                <a:cubicBezTo>
                  <a:pt x="5086141" y="2281661"/>
                  <a:pt x="5086671" y="2283779"/>
                  <a:pt x="5086671" y="2283779"/>
                </a:cubicBezTo>
                <a:cubicBezTo>
                  <a:pt x="5086671" y="2283779"/>
                  <a:pt x="5086671" y="2283779"/>
                  <a:pt x="5087201" y="2285898"/>
                </a:cubicBezTo>
                <a:cubicBezTo>
                  <a:pt x="5087201" y="2285898"/>
                  <a:pt x="5087201" y="2285898"/>
                  <a:pt x="5088172" y="2285500"/>
                </a:cubicBezTo>
                <a:cubicBezTo>
                  <a:pt x="5089143" y="2285102"/>
                  <a:pt x="5089143" y="2285102"/>
                  <a:pt x="5089143" y="2285102"/>
                </a:cubicBezTo>
                <a:cubicBezTo>
                  <a:pt x="5090115" y="2284705"/>
                  <a:pt x="5088614" y="2282982"/>
                  <a:pt x="5088614" y="2282982"/>
                </a:cubicBezTo>
                <a:cubicBezTo>
                  <a:pt x="5088614" y="2282982"/>
                  <a:pt x="5088614" y="2282982"/>
                  <a:pt x="5087644" y="2283381"/>
                </a:cubicBezTo>
                <a:cubicBezTo>
                  <a:pt x="5088614" y="2282982"/>
                  <a:pt x="5089055" y="2280466"/>
                  <a:pt x="5089055" y="2280466"/>
                </a:cubicBezTo>
                <a:cubicBezTo>
                  <a:pt x="5090028" y="2280067"/>
                  <a:pt x="5090028" y="2280067"/>
                  <a:pt x="5090028" y="2280067"/>
                </a:cubicBezTo>
                <a:cubicBezTo>
                  <a:pt x="5089498" y="2277948"/>
                  <a:pt x="5088527" y="2278346"/>
                  <a:pt x="5088527" y="2278346"/>
                </a:cubicBezTo>
                <a:close/>
                <a:moveTo>
                  <a:pt x="378303" y="2278346"/>
                </a:moveTo>
                <a:cubicBezTo>
                  <a:pt x="377331" y="2278744"/>
                  <a:pt x="375918" y="2281661"/>
                  <a:pt x="375918" y="2281661"/>
                </a:cubicBezTo>
                <a:cubicBezTo>
                  <a:pt x="375918" y="2281661"/>
                  <a:pt x="376447" y="2283779"/>
                  <a:pt x="376447" y="2283779"/>
                </a:cubicBezTo>
                <a:cubicBezTo>
                  <a:pt x="376447" y="2283779"/>
                  <a:pt x="376447" y="2283779"/>
                  <a:pt x="376977" y="2285898"/>
                </a:cubicBezTo>
                <a:cubicBezTo>
                  <a:pt x="376977" y="2285898"/>
                  <a:pt x="376977" y="2285898"/>
                  <a:pt x="377949" y="2285500"/>
                </a:cubicBezTo>
                <a:cubicBezTo>
                  <a:pt x="378919" y="2285102"/>
                  <a:pt x="378919" y="2285102"/>
                  <a:pt x="378919" y="2285102"/>
                </a:cubicBezTo>
                <a:cubicBezTo>
                  <a:pt x="379891" y="2284705"/>
                  <a:pt x="378390" y="2282982"/>
                  <a:pt x="378390" y="2282982"/>
                </a:cubicBezTo>
                <a:cubicBezTo>
                  <a:pt x="378390" y="2282982"/>
                  <a:pt x="378390" y="2282982"/>
                  <a:pt x="377419" y="2283381"/>
                </a:cubicBezTo>
                <a:cubicBezTo>
                  <a:pt x="378390" y="2282982"/>
                  <a:pt x="378831" y="2280466"/>
                  <a:pt x="378831" y="2280466"/>
                </a:cubicBezTo>
                <a:cubicBezTo>
                  <a:pt x="379803" y="2280067"/>
                  <a:pt x="379803" y="2280067"/>
                  <a:pt x="379803" y="2280067"/>
                </a:cubicBezTo>
                <a:cubicBezTo>
                  <a:pt x="379273" y="2277948"/>
                  <a:pt x="378303" y="2278346"/>
                  <a:pt x="378303" y="2278346"/>
                </a:cubicBezTo>
                <a:close/>
                <a:moveTo>
                  <a:pt x="5457265" y="2277320"/>
                </a:moveTo>
                <a:cubicBezTo>
                  <a:pt x="5457488" y="2276551"/>
                  <a:pt x="5450445" y="2280225"/>
                  <a:pt x="5450642" y="2281300"/>
                </a:cubicBezTo>
                <a:cubicBezTo>
                  <a:pt x="5450707" y="2281659"/>
                  <a:pt x="5451576" y="2281728"/>
                  <a:pt x="5453788" y="2281248"/>
                </a:cubicBezTo>
                <a:cubicBezTo>
                  <a:pt x="5456689" y="2280060"/>
                  <a:pt x="5455280" y="2278689"/>
                  <a:pt x="5456247" y="2278294"/>
                </a:cubicBezTo>
                <a:cubicBezTo>
                  <a:pt x="5456917" y="2277775"/>
                  <a:pt x="5457222" y="2277468"/>
                  <a:pt x="5457265" y="2277320"/>
                </a:cubicBezTo>
                <a:close/>
                <a:moveTo>
                  <a:pt x="747041" y="2277320"/>
                </a:moveTo>
                <a:cubicBezTo>
                  <a:pt x="747264" y="2276551"/>
                  <a:pt x="740221" y="2280225"/>
                  <a:pt x="740417" y="2281300"/>
                </a:cubicBezTo>
                <a:cubicBezTo>
                  <a:pt x="740482" y="2281659"/>
                  <a:pt x="741352" y="2281728"/>
                  <a:pt x="743564" y="2281248"/>
                </a:cubicBezTo>
                <a:cubicBezTo>
                  <a:pt x="746464" y="2280060"/>
                  <a:pt x="745056" y="2278689"/>
                  <a:pt x="746023" y="2278294"/>
                </a:cubicBezTo>
                <a:cubicBezTo>
                  <a:pt x="746693" y="2277775"/>
                  <a:pt x="746999" y="2277468"/>
                  <a:pt x="747041" y="2277320"/>
                </a:cubicBezTo>
                <a:close/>
                <a:moveTo>
                  <a:pt x="5409832" y="2275775"/>
                </a:moveTo>
                <a:cubicBezTo>
                  <a:pt x="5408771" y="2276210"/>
                  <a:pt x="5408272" y="2274209"/>
                  <a:pt x="5407712" y="2276644"/>
                </a:cubicBezTo>
                <a:cubicBezTo>
                  <a:pt x="5407712" y="2276644"/>
                  <a:pt x="5408212" y="2278646"/>
                  <a:pt x="5408212" y="2278646"/>
                </a:cubicBezTo>
                <a:cubicBezTo>
                  <a:pt x="5409272" y="2278212"/>
                  <a:pt x="5409772" y="2280213"/>
                  <a:pt x="5410271" y="2282215"/>
                </a:cubicBezTo>
                <a:cubicBezTo>
                  <a:pt x="5410774" y="2284215"/>
                  <a:pt x="5410774" y="2284215"/>
                  <a:pt x="5411272" y="2286217"/>
                </a:cubicBezTo>
                <a:cubicBezTo>
                  <a:pt x="5411272" y="2286217"/>
                  <a:pt x="5411272" y="2286217"/>
                  <a:pt x="5412332" y="2285783"/>
                </a:cubicBezTo>
                <a:cubicBezTo>
                  <a:pt x="5412332" y="2285783"/>
                  <a:pt x="5413392" y="2285348"/>
                  <a:pt x="5413392" y="2285348"/>
                </a:cubicBezTo>
                <a:cubicBezTo>
                  <a:pt x="5412891" y="2283347"/>
                  <a:pt x="5412891" y="2283347"/>
                  <a:pt x="5412891" y="2283347"/>
                </a:cubicBezTo>
                <a:cubicBezTo>
                  <a:pt x="5411891" y="2279344"/>
                  <a:pt x="5411391" y="2277343"/>
                  <a:pt x="5409832" y="2275775"/>
                </a:cubicBezTo>
                <a:close/>
                <a:moveTo>
                  <a:pt x="699607" y="2275775"/>
                </a:moveTo>
                <a:cubicBezTo>
                  <a:pt x="698547" y="2276210"/>
                  <a:pt x="698047" y="2274209"/>
                  <a:pt x="697488" y="2276644"/>
                </a:cubicBezTo>
                <a:cubicBezTo>
                  <a:pt x="697488" y="2276644"/>
                  <a:pt x="697988" y="2278646"/>
                  <a:pt x="697988" y="2278646"/>
                </a:cubicBezTo>
                <a:cubicBezTo>
                  <a:pt x="699047" y="2278212"/>
                  <a:pt x="699548" y="2280213"/>
                  <a:pt x="700047" y="2282215"/>
                </a:cubicBezTo>
                <a:cubicBezTo>
                  <a:pt x="700548" y="2284215"/>
                  <a:pt x="700548" y="2284215"/>
                  <a:pt x="701048" y="2286217"/>
                </a:cubicBezTo>
                <a:cubicBezTo>
                  <a:pt x="701048" y="2286217"/>
                  <a:pt x="701048" y="2286217"/>
                  <a:pt x="702108" y="2285783"/>
                </a:cubicBezTo>
                <a:cubicBezTo>
                  <a:pt x="702108" y="2285783"/>
                  <a:pt x="703167" y="2285348"/>
                  <a:pt x="703167" y="2285348"/>
                </a:cubicBezTo>
                <a:cubicBezTo>
                  <a:pt x="702667" y="2283347"/>
                  <a:pt x="702667" y="2283347"/>
                  <a:pt x="702667" y="2283347"/>
                </a:cubicBezTo>
                <a:cubicBezTo>
                  <a:pt x="701667" y="2279344"/>
                  <a:pt x="701167" y="2277343"/>
                  <a:pt x="699607" y="2275775"/>
                </a:cubicBezTo>
                <a:close/>
                <a:moveTo>
                  <a:pt x="6558084" y="2274777"/>
                </a:moveTo>
                <a:cubicBezTo>
                  <a:pt x="6549058" y="2275293"/>
                  <a:pt x="6549058" y="2275293"/>
                  <a:pt x="6549058" y="2275293"/>
                </a:cubicBezTo>
                <a:cubicBezTo>
                  <a:pt x="6549058" y="2275293"/>
                  <a:pt x="6549162" y="2278306"/>
                  <a:pt x="6549162" y="2278306"/>
                </a:cubicBezTo>
                <a:cubicBezTo>
                  <a:pt x="6549162" y="2278306"/>
                  <a:pt x="6549162" y="2278306"/>
                  <a:pt x="6558189" y="2277790"/>
                </a:cubicBezTo>
                <a:cubicBezTo>
                  <a:pt x="6558189" y="2277790"/>
                  <a:pt x="6558084" y="2274777"/>
                  <a:pt x="6558084" y="2274777"/>
                </a:cubicBezTo>
                <a:close/>
                <a:moveTo>
                  <a:pt x="1847861" y="2274777"/>
                </a:moveTo>
                <a:cubicBezTo>
                  <a:pt x="1838834" y="2275293"/>
                  <a:pt x="1838834" y="2275293"/>
                  <a:pt x="1838834" y="2275293"/>
                </a:cubicBezTo>
                <a:cubicBezTo>
                  <a:pt x="1838834" y="2275293"/>
                  <a:pt x="1838939" y="2278306"/>
                  <a:pt x="1838939" y="2278306"/>
                </a:cubicBezTo>
                <a:cubicBezTo>
                  <a:pt x="1838939" y="2278306"/>
                  <a:pt x="1838939" y="2278306"/>
                  <a:pt x="1847965" y="2277790"/>
                </a:cubicBezTo>
                <a:cubicBezTo>
                  <a:pt x="1847965" y="2277790"/>
                  <a:pt x="1847861" y="2274777"/>
                  <a:pt x="1847861" y="2274777"/>
                </a:cubicBezTo>
                <a:close/>
                <a:moveTo>
                  <a:pt x="6615353" y="2274521"/>
                </a:moveTo>
                <a:cubicBezTo>
                  <a:pt x="6615353" y="2274521"/>
                  <a:pt x="6615353" y="2274521"/>
                  <a:pt x="6609337" y="2274864"/>
                </a:cubicBezTo>
                <a:cubicBezTo>
                  <a:pt x="6609337" y="2274864"/>
                  <a:pt x="6609337" y="2274864"/>
                  <a:pt x="6609442" y="2277877"/>
                </a:cubicBezTo>
                <a:cubicBezTo>
                  <a:pt x="6615459" y="2277533"/>
                  <a:pt x="6615459" y="2277533"/>
                  <a:pt x="6615459" y="2277533"/>
                </a:cubicBezTo>
                <a:cubicBezTo>
                  <a:pt x="6615353" y="2274521"/>
                  <a:pt x="6615353" y="2274521"/>
                  <a:pt x="6615353" y="2274521"/>
                </a:cubicBezTo>
                <a:close/>
                <a:moveTo>
                  <a:pt x="1905129" y="2274521"/>
                </a:moveTo>
                <a:cubicBezTo>
                  <a:pt x="1905129" y="2274521"/>
                  <a:pt x="1905129" y="2274521"/>
                  <a:pt x="1899114" y="2274864"/>
                </a:cubicBezTo>
                <a:cubicBezTo>
                  <a:pt x="1899114" y="2274864"/>
                  <a:pt x="1899114" y="2274864"/>
                  <a:pt x="1899218" y="2277877"/>
                </a:cubicBezTo>
                <a:cubicBezTo>
                  <a:pt x="1905235" y="2277533"/>
                  <a:pt x="1905235" y="2277533"/>
                  <a:pt x="1905235" y="2277533"/>
                </a:cubicBezTo>
                <a:cubicBezTo>
                  <a:pt x="1905129" y="2274521"/>
                  <a:pt x="1905129" y="2274521"/>
                  <a:pt x="1905129" y="2274521"/>
                </a:cubicBezTo>
                <a:close/>
                <a:moveTo>
                  <a:pt x="8295270" y="2273760"/>
                </a:moveTo>
                <a:cubicBezTo>
                  <a:pt x="8284303" y="2271189"/>
                  <a:pt x="8289287" y="2292422"/>
                  <a:pt x="8282806" y="2294246"/>
                </a:cubicBezTo>
                <a:cubicBezTo>
                  <a:pt x="8291716" y="2300933"/>
                  <a:pt x="8296327" y="2309540"/>
                  <a:pt x="8294208" y="2311550"/>
                </a:cubicBezTo>
                <a:cubicBezTo>
                  <a:pt x="8313837" y="2312390"/>
                  <a:pt x="8303555" y="2332969"/>
                  <a:pt x="8310595" y="2350087"/>
                </a:cubicBezTo>
                <a:cubicBezTo>
                  <a:pt x="8312775" y="2350179"/>
                  <a:pt x="8317137" y="2350366"/>
                  <a:pt x="8321499" y="2350553"/>
                </a:cubicBezTo>
                <a:cubicBezTo>
                  <a:pt x="8325115" y="2325485"/>
                  <a:pt x="8308853" y="2291156"/>
                  <a:pt x="8295270" y="2273760"/>
                </a:cubicBezTo>
                <a:close/>
                <a:moveTo>
                  <a:pt x="3585047" y="2273760"/>
                </a:moveTo>
                <a:cubicBezTo>
                  <a:pt x="3574080" y="2271189"/>
                  <a:pt x="3579063" y="2292422"/>
                  <a:pt x="3572582" y="2294246"/>
                </a:cubicBezTo>
                <a:cubicBezTo>
                  <a:pt x="3581493" y="2300933"/>
                  <a:pt x="3586104" y="2309540"/>
                  <a:pt x="3583984" y="2311550"/>
                </a:cubicBezTo>
                <a:cubicBezTo>
                  <a:pt x="3603614" y="2312390"/>
                  <a:pt x="3593331" y="2332969"/>
                  <a:pt x="3600371" y="2350087"/>
                </a:cubicBezTo>
                <a:cubicBezTo>
                  <a:pt x="3602552" y="2350179"/>
                  <a:pt x="3606914" y="2350366"/>
                  <a:pt x="3611276" y="2350553"/>
                </a:cubicBezTo>
                <a:cubicBezTo>
                  <a:pt x="3614891" y="2325485"/>
                  <a:pt x="3598629" y="2291156"/>
                  <a:pt x="3585047" y="2273760"/>
                </a:cubicBezTo>
                <a:close/>
                <a:moveTo>
                  <a:pt x="5557362" y="2273056"/>
                </a:moveTo>
                <a:cubicBezTo>
                  <a:pt x="5556373" y="2273461"/>
                  <a:pt x="5555383" y="2273867"/>
                  <a:pt x="5555383" y="2273867"/>
                </a:cubicBezTo>
                <a:cubicBezTo>
                  <a:pt x="5555878" y="2275845"/>
                  <a:pt x="5555878" y="2275845"/>
                  <a:pt x="5555878" y="2275845"/>
                </a:cubicBezTo>
                <a:cubicBezTo>
                  <a:pt x="5556373" y="2277822"/>
                  <a:pt x="5556866" y="2279799"/>
                  <a:pt x="5557855" y="2279395"/>
                </a:cubicBezTo>
                <a:cubicBezTo>
                  <a:pt x="5558349" y="2281372"/>
                  <a:pt x="5558349" y="2281372"/>
                  <a:pt x="5558349" y="2281372"/>
                </a:cubicBezTo>
                <a:cubicBezTo>
                  <a:pt x="5558598" y="2282361"/>
                  <a:pt x="5558968" y="2282754"/>
                  <a:pt x="5559401" y="2282849"/>
                </a:cubicBezTo>
                <a:cubicBezTo>
                  <a:pt x="5559834" y="2282945"/>
                  <a:pt x="5560327" y="2282741"/>
                  <a:pt x="5560822" y="2282539"/>
                </a:cubicBezTo>
                <a:cubicBezTo>
                  <a:pt x="5561812" y="2282134"/>
                  <a:pt x="5562799" y="2281728"/>
                  <a:pt x="5562306" y="2279751"/>
                </a:cubicBezTo>
                <a:cubicBezTo>
                  <a:pt x="5561812" y="2277773"/>
                  <a:pt x="5560822" y="2278178"/>
                  <a:pt x="5560328" y="2276201"/>
                </a:cubicBezTo>
                <a:cubicBezTo>
                  <a:pt x="5559340" y="2276606"/>
                  <a:pt x="5558845" y="2274628"/>
                  <a:pt x="5558845" y="2274628"/>
                </a:cubicBezTo>
                <a:cubicBezTo>
                  <a:pt x="5558845" y="2274628"/>
                  <a:pt x="5558349" y="2272651"/>
                  <a:pt x="5557362" y="2273056"/>
                </a:cubicBezTo>
                <a:close/>
                <a:moveTo>
                  <a:pt x="847137" y="2273056"/>
                </a:moveTo>
                <a:cubicBezTo>
                  <a:pt x="846148" y="2273461"/>
                  <a:pt x="845160" y="2273867"/>
                  <a:pt x="845160" y="2273867"/>
                </a:cubicBezTo>
                <a:cubicBezTo>
                  <a:pt x="845654" y="2275845"/>
                  <a:pt x="845654" y="2275845"/>
                  <a:pt x="845654" y="2275845"/>
                </a:cubicBezTo>
                <a:cubicBezTo>
                  <a:pt x="846148" y="2277822"/>
                  <a:pt x="846642" y="2279799"/>
                  <a:pt x="847631" y="2279395"/>
                </a:cubicBezTo>
                <a:cubicBezTo>
                  <a:pt x="848126" y="2281372"/>
                  <a:pt x="848126" y="2281372"/>
                  <a:pt x="848126" y="2281372"/>
                </a:cubicBezTo>
                <a:cubicBezTo>
                  <a:pt x="848373" y="2282361"/>
                  <a:pt x="848744" y="2282754"/>
                  <a:pt x="849176" y="2282849"/>
                </a:cubicBezTo>
                <a:cubicBezTo>
                  <a:pt x="849609" y="2282945"/>
                  <a:pt x="850103" y="2282741"/>
                  <a:pt x="850597" y="2282539"/>
                </a:cubicBezTo>
                <a:cubicBezTo>
                  <a:pt x="851587" y="2282134"/>
                  <a:pt x="852575" y="2281728"/>
                  <a:pt x="852081" y="2279751"/>
                </a:cubicBezTo>
                <a:cubicBezTo>
                  <a:pt x="851588" y="2277773"/>
                  <a:pt x="850599" y="2278178"/>
                  <a:pt x="850104" y="2276201"/>
                </a:cubicBezTo>
                <a:cubicBezTo>
                  <a:pt x="849115" y="2276606"/>
                  <a:pt x="848621" y="2274628"/>
                  <a:pt x="848621" y="2274628"/>
                </a:cubicBezTo>
                <a:cubicBezTo>
                  <a:pt x="848621" y="2274628"/>
                  <a:pt x="848126" y="2272651"/>
                  <a:pt x="847137" y="2273056"/>
                </a:cubicBezTo>
                <a:close/>
                <a:moveTo>
                  <a:pt x="805645" y="2272933"/>
                </a:moveTo>
                <a:cubicBezTo>
                  <a:pt x="806617" y="2276826"/>
                  <a:pt x="807103" y="2278773"/>
                  <a:pt x="804233" y="2279950"/>
                </a:cubicBezTo>
                <a:cubicBezTo>
                  <a:pt x="810477" y="2283828"/>
                  <a:pt x="805693" y="2285789"/>
                  <a:pt x="808125" y="2295523"/>
                </a:cubicBezTo>
                <a:cubicBezTo>
                  <a:pt x="809083" y="2295130"/>
                  <a:pt x="808597" y="2293183"/>
                  <a:pt x="810510" y="2292399"/>
                </a:cubicBezTo>
                <a:cubicBezTo>
                  <a:pt x="812506" y="2313043"/>
                  <a:pt x="823614" y="2336388"/>
                  <a:pt x="829421" y="2351178"/>
                </a:cubicBezTo>
                <a:cubicBezTo>
                  <a:pt x="832290" y="2350002"/>
                  <a:pt x="831804" y="2348055"/>
                  <a:pt x="834673" y="2346879"/>
                </a:cubicBezTo>
                <a:cubicBezTo>
                  <a:pt x="835144" y="2344540"/>
                  <a:pt x="831284" y="2337536"/>
                  <a:pt x="834154" y="2336361"/>
                </a:cubicBezTo>
                <a:cubicBezTo>
                  <a:pt x="830328" y="2337929"/>
                  <a:pt x="827408" y="2326250"/>
                  <a:pt x="830748" y="2322735"/>
                </a:cubicBezTo>
                <a:cubicBezTo>
                  <a:pt x="832661" y="2321950"/>
                  <a:pt x="833148" y="2323897"/>
                  <a:pt x="835061" y="2323112"/>
                </a:cubicBezTo>
                <a:cubicBezTo>
                  <a:pt x="835548" y="2325060"/>
                  <a:pt x="836034" y="2327006"/>
                  <a:pt x="836521" y="2328952"/>
                </a:cubicBezTo>
                <a:cubicBezTo>
                  <a:pt x="837008" y="2330899"/>
                  <a:pt x="837008" y="2330899"/>
                  <a:pt x="837493" y="2332845"/>
                </a:cubicBezTo>
                <a:cubicBezTo>
                  <a:pt x="837493" y="2332845"/>
                  <a:pt x="838936" y="2334401"/>
                  <a:pt x="839894" y="2334008"/>
                </a:cubicBezTo>
                <a:cubicBezTo>
                  <a:pt x="840850" y="2333616"/>
                  <a:pt x="840364" y="2331669"/>
                  <a:pt x="840364" y="2331669"/>
                </a:cubicBezTo>
                <a:cubicBezTo>
                  <a:pt x="839877" y="2329722"/>
                  <a:pt x="839877" y="2329722"/>
                  <a:pt x="839391" y="2327776"/>
                </a:cubicBezTo>
                <a:cubicBezTo>
                  <a:pt x="838904" y="2325829"/>
                  <a:pt x="838417" y="2323883"/>
                  <a:pt x="837444" y="2319990"/>
                </a:cubicBezTo>
                <a:cubicBezTo>
                  <a:pt x="837680" y="2318820"/>
                  <a:pt x="837436" y="2317847"/>
                  <a:pt x="836999" y="2317020"/>
                </a:cubicBezTo>
                <a:cubicBezTo>
                  <a:pt x="835687" y="2314540"/>
                  <a:pt x="832628" y="2313379"/>
                  <a:pt x="835498" y="2312203"/>
                </a:cubicBezTo>
                <a:cubicBezTo>
                  <a:pt x="833584" y="2312987"/>
                  <a:pt x="829758" y="2314555"/>
                  <a:pt x="825429" y="2309892"/>
                </a:cubicBezTo>
                <a:cubicBezTo>
                  <a:pt x="830212" y="2307931"/>
                  <a:pt x="828784" y="2310662"/>
                  <a:pt x="825379" y="2297035"/>
                </a:cubicBezTo>
                <a:cubicBezTo>
                  <a:pt x="819672" y="2307958"/>
                  <a:pt x="813363" y="2286937"/>
                  <a:pt x="814774" y="2279921"/>
                </a:cubicBezTo>
                <a:cubicBezTo>
                  <a:pt x="813330" y="2278366"/>
                  <a:pt x="809990" y="2281882"/>
                  <a:pt x="813800" y="2276028"/>
                </a:cubicBezTo>
                <a:cubicBezTo>
                  <a:pt x="811870" y="2272527"/>
                  <a:pt x="808513" y="2271756"/>
                  <a:pt x="805645" y="2272933"/>
                </a:cubicBezTo>
                <a:close/>
                <a:moveTo>
                  <a:pt x="5054706" y="2271184"/>
                </a:moveTo>
                <a:cubicBezTo>
                  <a:pt x="5052366" y="2274285"/>
                  <a:pt x="5055192" y="2273127"/>
                  <a:pt x="5056135" y="2272741"/>
                </a:cubicBezTo>
                <a:cubicBezTo>
                  <a:pt x="5057106" y="2276625"/>
                  <a:pt x="5053795" y="2275841"/>
                  <a:pt x="5052853" y="2276227"/>
                </a:cubicBezTo>
                <a:cubicBezTo>
                  <a:pt x="5053337" y="2278170"/>
                  <a:pt x="5054280" y="2277784"/>
                  <a:pt x="5054766" y="2279726"/>
                </a:cubicBezTo>
                <a:cubicBezTo>
                  <a:pt x="5055706" y="2279339"/>
                  <a:pt x="5056649" y="2278954"/>
                  <a:pt x="5057590" y="2278567"/>
                </a:cubicBezTo>
                <a:cubicBezTo>
                  <a:pt x="5057106" y="2276625"/>
                  <a:pt x="5058048" y="2276239"/>
                  <a:pt x="5058504" y="2273910"/>
                </a:cubicBezTo>
                <a:cubicBezTo>
                  <a:pt x="5057562" y="2274297"/>
                  <a:pt x="5056135" y="2272741"/>
                  <a:pt x="5054706" y="2271184"/>
                </a:cubicBezTo>
                <a:close/>
                <a:moveTo>
                  <a:pt x="344482" y="2271184"/>
                </a:moveTo>
                <a:cubicBezTo>
                  <a:pt x="342142" y="2274285"/>
                  <a:pt x="344969" y="2273127"/>
                  <a:pt x="345910" y="2272741"/>
                </a:cubicBezTo>
                <a:cubicBezTo>
                  <a:pt x="346881" y="2276625"/>
                  <a:pt x="343570" y="2275841"/>
                  <a:pt x="342628" y="2276227"/>
                </a:cubicBezTo>
                <a:cubicBezTo>
                  <a:pt x="343113" y="2278170"/>
                  <a:pt x="344056" y="2277784"/>
                  <a:pt x="344541" y="2279726"/>
                </a:cubicBezTo>
                <a:cubicBezTo>
                  <a:pt x="345482" y="2279339"/>
                  <a:pt x="346425" y="2278954"/>
                  <a:pt x="347366" y="2278567"/>
                </a:cubicBezTo>
                <a:cubicBezTo>
                  <a:pt x="346881" y="2276625"/>
                  <a:pt x="347823" y="2276239"/>
                  <a:pt x="348280" y="2273910"/>
                </a:cubicBezTo>
                <a:cubicBezTo>
                  <a:pt x="347338" y="2274297"/>
                  <a:pt x="345910" y="2272741"/>
                  <a:pt x="344482" y="2271184"/>
                </a:cubicBezTo>
                <a:close/>
                <a:moveTo>
                  <a:pt x="8233970" y="2271017"/>
                </a:moveTo>
                <a:cubicBezTo>
                  <a:pt x="8231653" y="2266648"/>
                  <a:pt x="8229713" y="2275105"/>
                  <a:pt x="8229777" y="2277242"/>
                </a:cubicBezTo>
                <a:cubicBezTo>
                  <a:pt x="8234159" y="2277430"/>
                  <a:pt x="8234159" y="2277430"/>
                  <a:pt x="8234095" y="2275292"/>
                </a:cubicBezTo>
                <a:cubicBezTo>
                  <a:pt x="8236225" y="2273248"/>
                  <a:pt x="8236288" y="2275386"/>
                  <a:pt x="8236288" y="2275386"/>
                </a:cubicBezTo>
                <a:cubicBezTo>
                  <a:pt x="8238479" y="2275480"/>
                  <a:pt x="8234033" y="2273154"/>
                  <a:pt x="8238417" y="2273342"/>
                </a:cubicBezTo>
                <a:cubicBezTo>
                  <a:pt x="8236161" y="2271110"/>
                  <a:pt x="8234033" y="2273154"/>
                  <a:pt x="8231842" y="2273060"/>
                </a:cubicBezTo>
                <a:cubicBezTo>
                  <a:pt x="8231779" y="2270922"/>
                  <a:pt x="8231779" y="2270922"/>
                  <a:pt x="8233970" y="2271017"/>
                </a:cubicBezTo>
                <a:close/>
                <a:moveTo>
                  <a:pt x="3523746" y="2271017"/>
                </a:moveTo>
                <a:cubicBezTo>
                  <a:pt x="3521429" y="2266648"/>
                  <a:pt x="3519490" y="2275105"/>
                  <a:pt x="3519553" y="2277242"/>
                </a:cubicBezTo>
                <a:cubicBezTo>
                  <a:pt x="3523936" y="2277430"/>
                  <a:pt x="3523936" y="2277430"/>
                  <a:pt x="3523872" y="2275292"/>
                </a:cubicBezTo>
                <a:cubicBezTo>
                  <a:pt x="3526001" y="2273248"/>
                  <a:pt x="3526064" y="2275386"/>
                  <a:pt x="3526064" y="2275386"/>
                </a:cubicBezTo>
                <a:cubicBezTo>
                  <a:pt x="3528256" y="2275480"/>
                  <a:pt x="3523809" y="2273154"/>
                  <a:pt x="3528193" y="2273342"/>
                </a:cubicBezTo>
                <a:cubicBezTo>
                  <a:pt x="3525937" y="2271110"/>
                  <a:pt x="3523809" y="2273154"/>
                  <a:pt x="3521619" y="2273060"/>
                </a:cubicBezTo>
                <a:cubicBezTo>
                  <a:pt x="3521556" y="2270922"/>
                  <a:pt x="3521556" y="2270922"/>
                  <a:pt x="3523746" y="2271017"/>
                </a:cubicBezTo>
                <a:close/>
                <a:moveTo>
                  <a:pt x="5062555" y="2269331"/>
                </a:moveTo>
                <a:cubicBezTo>
                  <a:pt x="5060731" y="2269564"/>
                  <a:pt x="5059122" y="2271561"/>
                  <a:pt x="5058961" y="2275741"/>
                </a:cubicBezTo>
                <a:cubicBezTo>
                  <a:pt x="5062869" y="2278527"/>
                  <a:pt x="5060927" y="2279323"/>
                  <a:pt x="5063368" y="2280518"/>
                </a:cubicBezTo>
                <a:cubicBezTo>
                  <a:pt x="5063368" y="2280518"/>
                  <a:pt x="5063368" y="2280518"/>
                  <a:pt x="5063867" y="2282509"/>
                </a:cubicBezTo>
                <a:cubicBezTo>
                  <a:pt x="5063867" y="2282509"/>
                  <a:pt x="5064363" y="2284499"/>
                  <a:pt x="5065334" y="2284102"/>
                </a:cubicBezTo>
                <a:cubicBezTo>
                  <a:pt x="5065585" y="2285097"/>
                  <a:pt x="5065950" y="2285494"/>
                  <a:pt x="5066377" y="2285594"/>
                </a:cubicBezTo>
                <a:cubicBezTo>
                  <a:pt x="5066804" y="2285694"/>
                  <a:pt x="5067288" y="2285494"/>
                  <a:pt x="5067775" y="2285295"/>
                </a:cubicBezTo>
                <a:cubicBezTo>
                  <a:pt x="5068746" y="2284898"/>
                  <a:pt x="5069221" y="2282509"/>
                  <a:pt x="5068723" y="2280518"/>
                </a:cubicBezTo>
                <a:cubicBezTo>
                  <a:pt x="5068723" y="2280518"/>
                  <a:pt x="5068723" y="2280518"/>
                  <a:pt x="5067750" y="2280916"/>
                </a:cubicBezTo>
                <a:cubicBezTo>
                  <a:pt x="5068343" y="2277930"/>
                  <a:pt x="5068117" y="2275417"/>
                  <a:pt x="5067436" y="2273501"/>
                </a:cubicBezTo>
                <a:cubicBezTo>
                  <a:pt x="5066417" y="2270627"/>
                  <a:pt x="5064379" y="2269097"/>
                  <a:pt x="5062555" y="2269331"/>
                </a:cubicBezTo>
                <a:close/>
                <a:moveTo>
                  <a:pt x="352330" y="2269331"/>
                </a:moveTo>
                <a:cubicBezTo>
                  <a:pt x="350506" y="2269564"/>
                  <a:pt x="348897" y="2271561"/>
                  <a:pt x="348737" y="2275741"/>
                </a:cubicBezTo>
                <a:cubicBezTo>
                  <a:pt x="352646" y="2278527"/>
                  <a:pt x="350703" y="2279323"/>
                  <a:pt x="353144" y="2280518"/>
                </a:cubicBezTo>
                <a:cubicBezTo>
                  <a:pt x="353144" y="2280518"/>
                  <a:pt x="353144" y="2280518"/>
                  <a:pt x="353642" y="2282509"/>
                </a:cubicBezTo>
                <a:cubicBezTo>
                  <a:pt x="353642" y="2282509"/>
                  <a:pt x="354139" y="2284499"/>
                  <a:pt x="355110" y="2284102"/>
                </a:cubicBezTo>
                <a:cubicBezTo>
                  <a:pt x="355359" y="2285097"/>
                  <a:pt x="355726" y="2285494"/>
                  <a:pt x="356153" y="2285594"/>
                </a:cubicBezTo>
                <a:cubicBezTo>
                  <a:pt x="356579" y="2285694"/>
                  <a:pt x="357065" y="2285494"/>
                  <a:pt x="357551" y="2285295"/>
                </a:cubicBezTo>
                <a:cubicBezTo>
                  <a:pt x="358522" y="2284898"/>
                  <a:pt x="358996" y="2282509"/>
                  <a:pt x="358499" y="2280518"/>
                </a:cubicBezTo>
                <a:cubicBezTo>
                  <a:pt x="358499" y="2280518"/>
                  <a:pt x="358499" y="2280518"/>
                  <a:pt x="357526" y="2280916"/>
                </a:cubicBezTo>
                <a:cubicBezTo>
                  <a:pt x="358119" y="2277930"/>
                  <a:pt x="357892" y="2275417"/>
                  <a:pt x="357213" y="2273501"/>
                </a:cubicBezTo>
                <a:cubicBezTo>
                  <a:pt x="356193" y="2270627"/>
                  <a:pt x="354154" y="2269097"/>
                  <a:pt x="352330" y="2269331"/>
                </a:cubicBezTo>
                <a:close/>
                <a:moveTo>
                  <a:pt x="6768897" y="2268756"/>
                </a:moveTo>
                <a:cubicBezTo>
                  <a:pt x="6768897" y="2268756"/>
                  <a:pt x="6769003" y="2271770"/>
                  <a:pt x="6769003" y="2271770"/>
                </a:cubicBezTo>
                <a:cubicBezTo>
                  <a:pt x="6769003" y="2271770"/>
                  <a:pt x="6778029" y="2271253"/>
                  <a:pt x="6778029" y="2271253"/>
                </a:cubicBezTo>
                <a:cubicBezTo>
                  <a:pt x="6777925" y="2268240"/>
                  <a:pt x="6777925" y="2268240"/>
                  <a:pt x="6768897" y="2268756"/>
                </a:cubicBezTo>
                <a:close/>
                <a:moveTo>
                  <a:pt x="2058674" y="2268756"/>
                </a:moveTo>
                <a:cubicBezTo>
                  <a:pt x="2058674" y="2268756"/>
                  <a:pt x="2058779" y="2271770"/>
                  <a:pt x="2058779" y="2271770"/>
                </a:cubicBezTo>
                <a:cubicBezTo>
                  <a:pt x="2058779" y="2271770"/>
                  <a:pt x="2067805" y="2271253"/>
                  <a:pt x="2067805" y="2271253"/>
                </a:cubicBezTo>
                <a:cubicBezTo>
                  <a:pt x="2067701" y="2268240"/>
                  <a:pt x="2067701" y="2268240"/>
                  <a:pt x="2058674" y="2268756"/>
                </a:cubicBezTo>
                <a:close/>
                <a:moveTo>
                  <a:pt x="5251937" y="2268038"/>
                </a:moveTo>
                <a:cubicBezTo>
                  <a:pt x="5251503" y="2268483"/>
                  <a:pt x="5250510" y="2269961"/>
                  <a:pt x="5248531" y="2270772"/>
                </a:cubicBezTo>
                <a:cubicBezTo>
                  <a:pt x="5250006" y="2272310"/>
                  <a:pt x="5251498" y="2269555"/>
                  <a:pt x="5252469" y="2273442"/>
                </a:cubicBezTo>
                <a:cubicBezTo>
                  <a:pt x="5253458" y="2273036"/>
                  <a:pt x="5253584" y="2272449"/>
                  <a:pt x="5253340" y="2272013"/>
                </a:cubicBezTo>
                <a:cubicBezTo>
                  <a:pt x="5253095" y="2271578"/>
                  <a:pt x="5252478" y="2271296"/>
                  <a:pt x="5251984" y="2271498"/>
                </a:cubicBezTo>
                <a:cubicBezTo>
                  <a:pt x="5252245" y="2268179"/>
                  <a:pt x="5252371" y="2267592"/>
                  <a:pt x="5251937" y="2268038"/>
                </a:cubicBezTo>
                <a:close/>
                <a:moveTo>
                  <a:pt x="541713" y="2268038"/>
                </a:moveTo>
                <a:cubicBezTo>
                  <a:pt x="541279" y="2268483"/>
                  <a:pt x="540286" y="2269961"/>
                  <a:pt x="538308" y="2270772"/>
                </a:cubicBezTo>
                <a:cubicBezTo>
                  <a:pt x="539782" y="2272310"/>
                  <a:pt x="541275" y="2269555"/>
                  <a:pt x="542245" y="2273442"/>
                </a:cubicBezTo>
                <a:cubicBezTo>
                  <a:pt x="543234" y="2273036"/>
                  <a:pt x="543360" y="2272449"/>
                  <a:pt x="543116" y="2272013"/>
                </a:cubicBezTo>
                <a:cubicBezTo>
                  <a:pt x="542871" y="2271578"/>
                  <a:pt x="542254" y="2271296"/>
                  <a:pt x="541760" y="2271498"/>
                </a:cubicBezTo>
                <a:cubicBezTo>
                  <a:pt x="542021" y="2268179"/>
                  <a:pt x="542147" y="2267592"/>
                  <a:pt x="541713" y="2268038"/>
                </a:cubicBezTo>
                <a:close/>
                <a:moveTo>
                  <a:pt x="5050328" y="2266750"/>
                </a:moveTo>
                <a:cubicBezTo>
                  <a:pt x="5048350" y="2267561"/>
                  <a:pt x="5048791" y="2269327"/>
                  <a:pt x="5049233" y="2271093"/>
                </a:cubicBezTo>
                <a:cubicBezTo>
                  <a:pt x="5051210" y="2270282"/>
                  <a:pt x="5052199" y="2269877"/>
                  <a:pt x="5054177" y="2269066"/>
                </a:cubicBezTo>
                <a:cubicBezTo>
                  <a:pt x="5052747" y="2267705"/>
                  <a:pt x="5049781" y="2268921"/>
                  <a:pt x="5050328" y="2266750"/>
                </a:cubicBezTo>
                <a:close/>
                <a:moveTo>
                  <a:pt x="340104" y="2266750"/>
                </a:moveTo>
                <a:cubicBezTo>
                  <a:pt x="338126" y="2267561"/>
                  <a:pt x="338567" y="2269327"/>
                  <a:pt x="339009" y="2271093"/>
                </a:cubicBezTo>
                <a:cubicBezTo>
                  <a:pt x="340986" y="2270282"/>
                  <a:pt x="341975" y="2269877"/>
                  <a:pt x="343952" y="2269066"/>
                </a:cubicBezTo>
                <a:cubicBezTo>
                  <a:pt x="342523" y="2267705"/>
                  <a:pt x="339556" y="2268921"/>
                  <a:pt x="340104" y="2266750"/>
                </a:cubicBezTo>
                <a:close/>
                <a:moveTo>
                  <a:pt x="6633123" y="2265455"/>
                </a:moveTo>
                <a:cubicBezTo>
                  <a:pt x="6633123" y="2265455"/>
                  <a:pt x="6633211" y="2267965"/>
                  <a:pt x="6633299" y="2270476"/>
                </a:cubicBezTo>
                <a:cubicBezTo>
                  <a:pt x="6637812" y="2270218"/>
                  <a:pt x="6637790" y="2269590"/>
                  <a:pt x="6636629" y="2268713"/>
                </a:cubicBezTo>
                <a:cubicBezTo>
                  <a:pt x="6635467" y="2267836"/>
                  <a:pt x="6633168" y="2266711"/>
                  <a:pt x="6633123" y="2265455"/>
                </a:cubicBezTo>
                <a:close/>
                <a:moveTo>
                  <a:pt x="1922899" y="2265455"/>
                </a:moveTo>
                <a:cubicBezTo>
                  <a:pt x="1922899" y="2265455"/>
                  <a:pt x="1922987" y="2267965"/>
                  <a:pt x="1923075" y="2270476"/>
                </a:cubicBezTo>
                <a:cubicBezTo>
                  <a:pt x="1927588" y="2270218"/>
                  <a:pt x="1927566" y="2269590"/>
                  <a:pt x="1926405" y="2268713"/>
                </a:cubicBezTo>
                <a:cubicBezTo>
                  <a:pt x="1925243" y="2267836"/>
                  <a:pt x="1922944" y="2266711"/>
                  <a:pt x="1922899" y="2265455"/>
                </a:cubicBezTo>
                <a:close/>
                <a:moveTo>
                  <a:pt x="5069155" y="2265107"/>
                </a:moveTo>
                <a:cubicBezTo>
                  <a:pt x="5067718" y="2263516"/>
                  <a:pt x="5067765" y="2267857"/>
                  <a:pt x="5064444" y="2267038"/>
                </a:cubicBezTo>
                <a:cubicBezTo>
                  <a:pt x="5066375" y="2270607"/>
                  <a:pt x="5068259" y="2269834"/>
                  <a:pt x="5068752" y="2271812"/>
                </a:cubicBezTo>
                <a:cubicBezTo>
                  <a:pt x="5073957" y="2271859"/>
                  <a:pt x="5063996" y="2269401"/>
                  <a:pt x="5069155" y="2265107"/>
                </a:cubicBezTo>
                <a:close/>
                <a:moveTo>
                  <a:pt x="358930" y="2265107"/>
                </a:moveTo>
                <a:cubicBezTo>
                  <a:pt x="357494" y="2263516"/>
                  <a:pt x="357540" y="2267857"/>
                  <a:pt x="354220" y="2267038"/>
                </a:cubicBezTo>
                <a:cubicBezTo>
                  <a:pt x="356151" y="2270607"/>
                  <a:pt x="358034" y="2269834"/>
                  <a:pt x="358528" y="2271812"/>
                </a:cubicBezTo>
                <a:cubicBezTo>
                  <a:pt x="363734" y="2271859"/>
                  <a:pt x="353772" y="2269401"/>
                  <a:pt x="358930" y="2265107"/>
                </a:cubicBezTo>
                <a:close/>
                <a:moveTo>
                  <a:pt x="5523560" y="2261214"/>
                </a:moveTo>
                <a:cubicBezTo>
                  <a:pt x="5520592" y="2262431"/>
                  <a:pt x="5525043" y="2267148"/>
                  <a:pt x="5525043" y="2271508"/>
                </a:cubicBezTo>
                <a:cubicBezTo>
                  <a:pt x="5525784" y="2271204"/>
                  <a:pt x="5526032" y="2270557"/>
                  <a:pt x="5525993" y="2269721"/>
                </a:cubicBezTo>
                <a:cubicBezTo>
                  <a:pt x="5525877" y="2267215"/>
                  <a:pt x="5523188" y="2263002"/>
                  <a:pt x="5523560" y="2261214"/>
                </a:cubicBezTo>
                <a:close/>
                <a:moveTo>
                  <a:pt x="813336" y="2261214"/>
                </a:moveTo>
                <a:cubicBezTo>
                  <a:pt x="810368" y="2262431"/>
                  <a:pt x="814819" y="2267148"/>
                  <a:pt x="814819" y="2271508"/>
                </a:cubicBezTo>
                <a:cubicBezTo>
                  <a:pt x="815560" y="2271204"/>
                  <a:pt x="815807" y="2270557"/>
                  <a:pt x="815769" y="2269721"/>
                </a:cubicBezTo>
                <a:cubicBezTo>
                  <a:pt x="815654" y="2267215"/>
                  <a:pt x="812965" y="2263002"/>
                  <a:pt x="813336" y="2261214"/>
                </a:cubicBezTo>
                <a:close/>
                <a:moveTo>
                  <a:pt x="11067567" y="2260836"/>
                </a:moveTo>
                <a:cubicBezTo>
                  <a:pt x="11076489" y="2267728"/>
                  <a:pt x="11077773" y="2263903"/>
                  <a:pt x="11089265" y="2263147"/>
                </a:cubicBezTo>
                <a:cubicBezTo>
                  <a:pt x="11089265" y="2263147"/>
                  <a:pt x="11087981" y="2266971"/>
                  <a:pt x="11087981" y="2266971"/>
                </a:cubicBezTo>
                <a:cubicBezTo>
                  <a:pt x="11087981" y="2266971"/>
                  <a:pt x="11086695" y="2270795"/>
                  <a:pt x="11086695" y="2270795"/>
                </a:cubicBezTo>
                <a:cubicBezTo>
                  <a:pt x="11086695" y="2270795"/>
                  <a:pt x="11075203" y="2271552"/>
                  <a:pt x="11073919" y="2275377"/>
                </a:cubicBezTo>
                <a:cubicBezTo>
                  <a:pt x="11063712" y="2272310"/>
                  <a:pt x="11066282" y="2264661"/>
                  <a:pt x="11067567" y="2260836"/>
                </a:cubicBezTo>
                <a:close/>
                <a:moveTo>
                  <a:pt x="5089499" y="2260817"/>
                </a:moveTo>
                <a:cubicBezTo>
                  <a:pt x="5091428" y="2264309"/>
                  <a:pt x="5094318" y="2267408"/>
                  <a:pt x="5096720" y="2268564"/>
                </a:cubicBezTo>
                <a:cubicBezTo>
                  <a:pt x="5097565" y="2269825"/>
                  <a:pt x="5097774" y="2269871"/>
                  <a:pt x="5097555" y="2269259"/>
                </a:cubicBezTo>
                <a:cubicBezTo>
                  <a:pt x="5096898" y="2267421"/>
                  <a:pt x="5092376" y="2259637"/>
                  <a:pt x="5089499" y="2260817"/>
                </a:cubicBezTo>
                <a:close/>
                <a:moveTo>
                  <a:pt x="379275" y="2260817"/>
                </a:moveTo>
                <a:cubicBezTo>
                  <a:pt x="381205" y="2264309"/>
                  <a:pt x="384094" y="2267408"/>
                  <a:pt x="386497" y="2268564"/>
                </a:cubicBezTo>
                <a:cubicBezTo>
                  <a:pt x="387340" y="2269825"/>
                  <a:pt x="387550" y="2269871"/>
                  <a:pt x="387331" y="2269259"/>
                </a:cubicBezTo>
                <a:cubicBezTo>
                  <a:pt x="386673" y="2267421"/>
                  <a:pt x="382152" y="2259637"/>
                  <a:pt x="379275" y="2260817"/>
                </a:cubicBezTo>
                <a:close/>
                <a:moveTo>
                  <a:pt x="7561131" y="2260567"/>
                </a:moveTo>
                <a:cubicBezTo>
                  <a:pt x="7557315" y="2259613"/>
                  <a:pt x="7553331" y="2259833"/>
                  <a:pt x="7552993" y="2262180"/>
                </a:cubicBezTo>
                <a:cubicBezTo>
                  <a:pt x="7552655" y="2264527"/>
                  <a:pt x="7554394" y="2266176"/>
                  <a:pt x="7557255" y="2266891"/>
                </a:cubicBezTo>
                <a:cubicBezTo>
                  <a:pt x="7560117" y="2267606"/>
                  <a:pt x="7564102" y="2267386"/>
                  <a:pt x="7568254" y="2265994"/>
                </a:cubicBezTo>
                <a:cubicBezTo>
                  <a:pt x="7568592" y="2263647"/>
                  <a:pt x="7564946" y="2261520"/>
                  <a:pt x="7561131" y="2260567"/>
                </a:cubicBezTo>
                <a:close/>
                <a:moveTo>
                  <a:pt x="2850907" y="2260567"/>
                </a:moveTo>
                <a:cubicBezTo>
                  <a:pt x="2847091" y="2259613"/>
                  <a:pt x="2843107" y="2259833"/>
                  <a:pt x="2842769" y="2262180"/>
                </a:cubicBezTo>
                <a:cubicBezTo>
                  <a:pt x="2842431" y="2264527"/>
                  <a:pt x="2844170" y="2266176"/>
                  <a:pt x="2847031" y="2266891"/>
                </a:cubicBezTo>
                <a:cubicBezTo>
                  <a:pt x="2849893" y="2267606"/>
                  <a:pt x="2853878" y="2267386"/>
                  <a:pt x="2858031" y="2265994"/>
                </a:cubicBezTo>
                <a:cubicBezTo>
                  <a:pt x="2858368" y="2263647"/>
                  <a:pt x="2854722" y="2261520"/>
                  <a:pt x="2850907" y="2260567"/>
                </a:cubicBezTo>
                <a:close/>
                <a:moveTo>
                  <a:pt x="5405976" y="2260355"/>
                </a:moveTo>
                <a:cubicBezTo>
                  <a:pt x="5403032" y="2265714"/>
                  <a:pt x="5410273" y="2268976"/>
                  <a:pt x="5410744" y="2270859"/>
                </a:cubicBezTo>
                <a:cubicBezTo>
                  <a:pt x="5411230" y="2270660"/>
                  <a:pt x="5411294" y="2270116"/>
                  <a:pt x="5411088" y="2269356"/>
                </a:cubicBezTo>
                <a:cubicBezTo>
                  <a:pt x="5410468" y="2267079"/>
                  <a:pt x="5407411" y="2262880"/>
                  <a:pt x="5405976" y="2260355"/>
                </a:cubicBezTo>
                <a:close/>
                <a:moveTo>
                  <a:pt x="695753" y="2260355"/>
                </a:moveTo>
                <a:cubicBezTo>
                  <a:pt x="692808" y="2265714"/>
                  <a:pt x="700049" y="2268976"/>
                  <a:pt x="700520" y="2270859"/>
                </a:cubicBezTo>
                <a:cubicBezTo>
                  <a:pt x="701005" y="2270660"/>
                  <a:pt x="701070" y="2270116"/>
                  <a:pt x="700863" y="2269356"/>
                </a:cubicBezTo>
                <a:cubicBezTo>
                  <a:pt x="700245" y="2267079"/>
                  <a:pt x="697187" y="2262880"/>
                  <a:pt x="695753" y="2260355"/>
                </a:cubicBezTo>
                <a:close/>
                <a:moveTo>
                  <a:pt x="7704156" y="2257691"/>
                </a:moveTo>
                <a:cubicBezTo>
                  <a:pt x="7702658" y="2268087"/>
                  <a:pt x="7684068" y="2274212"/>
                  <a:pt x="7691118" y="2286742"/>
                </a:cubicBezTo>
                <a:cubicBezTo>
                  <a:pt x="7681822" y="2289805"/>
                  <a:pt x="7689620" y="2297138"/>
                  <a:pt x="7681822" y="2289805"/>
                </a:cubicBezTo>
                <a:cubicBezTo>
                  <a:pt x="7689620" y="2297138"/>
                  <a:pt x="7680324" y="2300201"/>
                  <a:pt x="7679576" y="2305397"/>
                </a:cubicBezTo>
                <a:cubicBezTo>
                  <a:pt x="7687373" y="2312731"/>
                  <a:pt x="7695919" y="2314867"/>
                  <a:pt x="7695172" y="2320064"/>
                </a:cubicBezTo>
                <a:cubicBezTo>
                  <a:pt x="7703718" y="2322199"/>
                  <a:pt x="7704466" y="2317002"/>
                  <a:pt x="7713012" y="2319137"/>
                </a:cubicBezTo>
                <a:cubicBezTo>
                  <a:pt x="7714510" y="2308741"/>
                  <a:pt x="7716007" y="2298346"/>
                  <a:pt x="7708957" y="2285816"/>
                </a:cubicBezTo>
                <a:cubicBezTo>
                  <a:pt x="7719002" y="2277555"/>
                  <a:pt x="7728298" y="2274492"/>
                  <a:pt x="7721249" y="2261962"/>
                </a:cubicBezTo>
                <a:cubicBezTo>
                  <a:pt x="7721997" y="2256765"/>
                  <a:pt x="7712702" y="2259826"/>
                  <a:pt x="7704156" y="2257691"/>
                </a:cubicBezTo>
                <a:close/>
                <a:moveTo>
                  <a:pt x="2993932" y="2257691"/>
                </a:moveTo>
                <a:cubicBezTo>
                  <a:pt x="2992435" y="2268087"/>
                  <a:pt x="2973844" y="2274212"/>
                  <a:pt x="2980894" y="2286742"/>
                </a:cubicBezTo>
                <a:cubicBezTo>
                  <a:pt x="2971598" y="2289805"/>
                  <a:pt x="2979396" y="2297138"/>
                  <a:pt x="2971598" y="2289805"/>
                </a:cubicBezTo>
                <a:cubicBezTo>
                  <a:pt x="2979396" y="2297138"/>
                  <a:pt x="2970101" y="2300201"/>
                  <a:pt x="2969352" y="2305397"/>
                </a:cubicBezTo>
                <a:cubicBezTo>
                  <a:pt x="2977149" y="2312731"/>
                  <a:pt x="2985696" y="2314867"/>
                  <a:pt x="2984948" y="2320064"/>
                </a:cubicBezTo>
                <a:cubicBezTo>
                  <a:pt x="2993494" y="2322199"/>
                  <a:pt x="2994243" y="2317002"/>
                  <a:pt x="3002789" y="2319137"/>
                </a:cubicBezTo>
                <a:cubicBezTo>
                  <a:pt x="3004286" y="2308741"/>
                  <a:pt x="3005783" y="2298346"/>
                  <a:pt x="2998734" y="2285816"/>
                </a:cubicBezTo>
                <a:cubicBezTo>
                  <a:pt x="3008778" y="2277555"/>
                  <a:pt x="3018074" y="2274492"/>
                  <a:pt x="3011025" y="2261962"/>
                </a:cubicBezTo>
                <a:cubicBezTo>
                  <a:pt x="3011773" y="2256765"/>
                  <a:pt x="3002478" y="2259826"/>
                  <a:pt x="2993932" y="2257691"/>
                </a:cubicBezTo>
                <a:close/>
                <a:moveTo>
                  <a:pt x="6769709" y="2257404"/>
                </a:moveTo>
                <a:cubicBezTo>
                  <a:pt x="6761382" y="2260659"/>
                  <a:pt x="6761189" y="2255112"/>
                  <a:pt x="6744437" y="2258849"/>
                </a:cubicBezTo>
                <a:cubicBezTo>
                  <a:pt x="6744728" y="2267169"/>
                  <a:pt x="6745307" y="2283810"/>
                  <a:pt x="6754021" y="2291649"/>
                </a:cubicBezTo>
                <a:cubicBezTo>
                  <a:pt x="6754021" y="2291649"/>
                  <a:pt x="6762446" y="2291166"/>
                  <a:pt x="6762446" y="2291166"/>
                </a:cubicBezTo>
                <a:cubicBezTo>
                  <a:pt x="6762542" y="2293939"/>
                  <a:pt x="6754118" y="2294420"/>
                  <a:pt x="6754118" y="2294420"/>
                </a:cubicBezTo>
                <a:cubicBezTo>
                  <a:pt x="6754601" y="2308288"/>
                  <a:pt x="6763316" y="2316126"/>
                  <a:pt x="6763800" y="2329993"/>
                </a:cubicBezTo>
                <a:cubicBezTo>
                  <a:pt x="6772321" y="2332285"/>
                  <a:pt x="6772418" y="2335058"/>
                  <a:pt x="6780842" y="2334575"/>
                </a:cubicBezTo>
                <a:cubicBezTo>
                  <a:pt x="6780842" y="2334575"/>
                  <a:pt x="6780938" y="2337350"/>
                  <a:pt x="6780938" y="2337350"/>
                </a:cubicBezTo>
                <a:cubicBezTo>
                  <a:pt x="6780938" y="2337350"/>
                  <a:pt x="6789265" y="2334095"/>
                  <a:pt x="6789265" y="2334095"/>
                </a:cubicBezTo>
                <a:cubicBezTo>
                  <a:pt x="6797690" y="2333613"/>
                  <a:pt x="6797592" y="2330839"/>
                  <a:pt x="6814538" y="2332648"/>
                </a:cubicBezTo>
                <a:cubicBezTo>
                  <a:pt x="6814441" y="2329876"/>
                  <a:pt x="6814441" y="2329876"/>
                  <a:pt x="6814441" y="2329876"/>
                </a:cubicBezTo>
                <a:cubicBezTo>
                  <a:pt x="6814345" y="2327102"/>
                  <a:pt x="6814345" y="2327102"/>
                  <a:pt x="6814248" y="2324329"/>
                </a:cubicBezTo>
                <a:cubicBezTo>
                  <a:pt x="6805727" y="2322038"/>
                  <a:pt x="6805823" y="2324810"/>
                  <a:pt x="6797400" y="2325292"/>
                </a:cubicBezTo>
                <a:cubicBezTo>
                  <a:pt x="6788975" y="2325775"/>
                  <a:pt x="6797206" y="2319746"/>
                  <a:pt x="6797206" y="2319746"/>
                </a:cubicBezTo>
                <a:cubicBezTo>
                  <a:pt x="6797206" y="2319746"/>
                  <a:pt x="6797206" y="2319746"/>
                  <a:pt x="6805631" y="2319265"/>
                </a:cubicBezTo>
                <a:cubicBezTo>
                  <a:pt x="6805631" y="2319265"/>
                  <a:pt x="6805534" y="2316490"/>
                  <a:pt x="6805534" y="2316490"/>
                </a:cubicBezTo>
                <a:cubicBezTo>
                  <a:pt x="6805534" y="2316490"/>
                  <a:pt x="6805534" y="2316490"/>
                  <a:pt x="6805437" y="2313718"/>
                </a:cubicBezTo>
                <a:cubicBezTo>
                  <a:pt x="6797013" y="2314199"/>
                  <a:pt x="6797110" y="2316972"/>
                  <a:pt x="6797110" y="2316972"/>
                </a:cubicBezTo>
                <a:cubicBezTo>
                  <a:pt x="6797110" y="2316972"/>
                  <a:pt x="6788685" y="2317454"/>
                  <a:pt x="6788685" y="2317454"/>
                </a:cubicBezTo>
                <a:cubicBezTo>
                  <a:pt x="6788491" y="2311908"/>
                  <a:pt x="6796916" y="2311426"/>
                  <a:pt x="6796819" y="2308652"/>
                </a:cubicBezTo>
                <a:cubicBezTo>
                  <a:pt x="6796722" y="2305879"/>
                  <a:pt x="6788299" y="2306361"/>
                  <a:pt x="6788202" y="2303587"/>
                </a:cubicBezTo>
                <a:cubicBezTo>
                  <a:pt x="6788202" y="2303587"/>
                  <a:pt x="6788105" y="2300814"/>
                  <a:pt x="6788105" y="2300814"/>
                </a:cubicBezTo>
                <a:cubicBezTo>
                  <a:pt x="6796432" y="2297558"/>
                  <a:pt x="6796239" y="2292012"/>
                  <a:pt x="6787621" y="2286946"/>
                </a:cubicBezTo>
                <a:cubicBezTo>
                  <a:pt x="6787621" y="2286946"/>
                  <a:pt x="6779197" y="2287429"/>
                  <a:pt x="6779294" y="2290202"/>
                </a:cubicBezTo>
                <a:cubicBezTo>
                  <a:pt x="6770772" y="2287911"/>
                  <a:pt x="6770677" y="2285137"/>
                  <a:pt x="6770580" y="2282365"/>
                </a:cubicBezTo>
                <a:cubicBezTo>
                  <a:pt x="6770483" y="2279591"/>
                  <a:pt x="6762155" y="2282846"/>
                  <a:pt x="6762059" y="2280073"/>
                </a:cubicBezTo>
                <a:cubicBezTo>
                  <a:pt x="6770483" y="2279591"/>
                  <a:pt x="6770387" y="2276817"/>
                  <a:pt x="6778811" y="2276336"/>
                </a:cubicBezTo>
                <a:cubicBezTo>
                  <a:pt x="6770387" y="2276817"/>
                  <a:pt x="6761962" y="2277299"/>
                  <a:pt x="6761962" y="2277299"/>
                </a:cubicBezTo>
                <a:cubicBezTo>
                  <a:pt x="6761962" y="2277299"/>
                  <a:pt x="6761962" y="2277299"/>
                  <a:pt x="6762059" y="2280073"/>
                </a:cubicBezTo>
                <a:cubicBezTo>
                  <a:pt x="6761962" y="2277299"/>
                  <a:pt x="6753538" y="2277781"/>
                  <a:pt x="6753441" y="2275008"/>
                </a:cubicBezTo>
                <a:cubicBezTo>
                  <a:pt x="6753344" y="2272234"/>
                  <a:pt x="6761865" y="2274526"/>
                  <a:pt x="6761769" y="2271752"/>
                </a:cubicBezTo>
                <a:cubicBezTo>
                  <a:pt x="6761672" y="2268979"/>
                  <a:pt x="6753248" y="2269462"/>
                  <a:pt x="6753152" y="2266687"/>
                </a:cubicBezTo>
                <a:cubicBezTo>
                  <a:pt x="6761575" y="2266205"/>
                  <a:pt x="6761479" y="2263433"/>
                  <a:pt x="6778326" y="2262468"/>
                </a:cubicBezTo>
                <a:cubicBezTo>
                  <a:pt x="6769806" y="2260178"/>
                  <a:pt x="6778133" y="2256923"/>
                  <a:pt x="6769709" y="2257404"/>
                </a:cubicBezTo>
                <a:close/>
                <a:moveTo>
                  <a:pt x="2059485" y="2257404"/>
                </a:moveTo>
                <a:cubicBezTo>
                  <a:pt x="2051158" y="2260659"/>
                  <a:pt x="2050965" y="2255112"/>
                  <a:pt x="2034213" y="2258849"/>
                </a:cubicBezTo>
                <a:cubicBezTo>
                  <a:pt x="2034504" y="2267169"/>
                  <a:pt x="2035083" y="2283810"/>
                  <a:pt x="2043798" y="2291649"/>
                </a:cubicBezTo>
                <a:cubicBezTo>
                  <a:pt x="2043798" y="2291649"/>
                  <a:pt x="2052223" y="2291166"/>
                  <a:pt x="2052223" y="2291166"/>
                </a:cubicBezTo>
                <a:cubicBezTo>
                  <a:pt x="2052318" y="2293939"/>
                  <a:pt x="2043894" y="2294420"/>
                  <a:pt x="2043894" y="2294420"/>
                </a:cubicBezTo>
                <a:cubicBezTo>
                  <a:pt x="2044378" y="2308288"/>
                  <a:pt x="2053093" y="2316126"/>
                  <a:pt x="2053576" y="2329993"/>
                </a:cubicBezTo>
                <a:cubicBezTo>
                  <a:pt x="2062097" y="2332285"/>
                  <a:pt x="2062194" y="2335058"/>
                  <a:pt x="2070618" y="2334575"/>
                </a:cubicBezTo>
                <a:cubicBezTo>
                  <a:pt x="2070618" y="2334575"/>
                  <a:pt x="2070714" y="2337350"/>
                  <a:pt x="2070714" y="2337350"/>
                </a:cubicBezTo>
                <a:cubicBezTo>
                  <a:pt x="2070714" y="2337350"/>
                  <a:pt x="2079041" y="2334095"/>
                  <a:pt x="2079041" y="2334095"/>
                </a:cubicBezTo>
                <a:cubicBezTo>
                  <a:pt x="2087466" y="2333613"/>
                  <a:pt x="2087369" y="2330839"/>
                  <a:pt x="2104314" y="2332648"/>
                </a:cubicBezTo>
                <a:cubicBezTo>
                  <a:pt x="2104217" y="2329876"/>
                  <a:pt x="2104217" y="2329876"/>
                  <a:pt x="2104217" y="2329876"/>
                </a:cubicBezTo>
                <a:cubicBezTo>
                  <a:pt x="2104122" y="2327102"/>
                  <a:pt x="2104122" y="2327102"/>
                  <a:pt x="2104024" y="2324329"/>
                </a:cubicBezTo>
                <a:cubicBezTo>
                  <a:pt x="2095503" y="2322038"/>
                  <a:pt x="2095599" y="2324810"/>
                  <a:pt x="2087176" y="2325292"/>
                </a:cubicBezTo>
                <a:cubicBezTo>
                  <a:pt x="2078751" y="2325775"/>
                  <a:pt x="2086982" y="2319746"/>
                  <a:pt x="2086982" y="2319746"/>
                </a:cubicBezTo>
                <a:cubicBezTo>
                  <a:pt x="2086982" y="2319746"/>
                  <a:pt x="2086982" y="2319746"/>
                  <a:pt x="2095407" y="2319265"/>
                </a:cubicBezTo>
                <a:cubicBezTo>
                  <a:pt x="2095407" y="2319265"/>
                  <a:pt x="2095310" y="2316490"/>
                  <a:pt x="2095310" y="2316490"/>
                </a:cubicBezTo>
                <a:cubicBezTo>
                  <a:pt x="2095310" y="2316490"/>
                  <a:pt x="2095310" y="2316490"/>
                  <a:pt x="2095213" y="2313718"/>
                </a:cubicBezTo>
                <a:cubicBezTo>
                  <a:pt x="2086790" y="2314199"/>
                  <a:pt x="2086886" y="2316972"/>
                  <a:pt x="2086886" y="2316972"/>
                </a:cubicBezTo>
                <a:cubicBezTo>
                  <a:pt x="2086886" y="2316972"/>
                  <a:pt x="2078461" y="2317454"/>
                  <a:pt x="2078461" y="2317454"/>
                </a:cubicBezTo>
                <a:cubicBezTo>
                  <a:pt x="2078267" y="2311908"/>
                  <a:pt x="2086692" y="2311426"/>
                  <a:pt x="2086595" y="2308652"/>
                </a:cubicBezTo>
                <a:cubicBezTo>
                  <a:pt x="2086499" y="2305879"/>
                  <a:pt x="2078075" y="2306361"/>
                  <a:pt x="2077978" y="2303587"/>
                </a:cubicBezTo>
                <a:cubicBezTo>
                  <a:pt x="2077978" y="2303587"/>
                  <a:pt x="2077881" y="2300814"/>
                  <a:pt x="2077881" y="2300814"/>
                </a:cubicBezTo>
                <a:cubicBezTo>
                  <a:pt x="2086209" y="2297558"/>
                  <a:pt x="2086015" y="2292012"/>
                  <a:pt x="2077397" y="2286946"/>
                </a:cubicBezTo>
                <a:cubicBezTo>
                  <a:pt x="2077397" y="2286946"/>
                  <a:pt x="2068973" y="2287429"/>
                  <a:pt x="2069070" y="2290202"/>
                </a:cubicBezTo>
                <a:cubicBezTo>
                  <a:pt x="2060548" y="2287911"/>
                  <a:pt x="2060453" y="2285137"/>
                  <a:pt x="2060356" y="2282365"/>
                </a:cubicBezTo>
                <a:cubicBezTo>
                  <a:pt x="2060260" y="2279591"/>
                  <a:pt x="2051932" y="2282846"/>
                  <a:pt x="2051835" y="2280073"/>
                </a:cubicBezTo>
                <a:cubicBezTo>
                  <a:pt x="2060260" y="2279591"/>
                  <a:pt x="2060163" y="2276817"/>
                  <a:pt x="2068587" y="2276336"/>
                </a:cubicBezTo>
                <a:cubicBezTo>
                  <a:pt x="2060163" y="2276817"/>
                  <a:pt x="2051738" y="2277299"/>
                  <a:pt x="2051738" y="2277299"/>
                </a:cubicBezTo>
                <a:cubicBezTo>
                  <a:pt x="2051738" y="2277299"/>
                  <a:pt x="2051738" y="2277299"/>
                  <a:pt x="2051835" y="2280073"/>
                </a:cubicBezTo>
                <a:cubicBezTo>
                  <a:pt x="2051738" y="2277299"/>
                  <a:pt x="2043314" y="2277781"/>
                  <a:pt x="2043218" y="2275008"/>
                </a:cubicBezTo>
                <a:cubicBezTo>
                  <a:pt x="2043120" y="2272234"/>
                  <a:pt x="2051642" y="2274526"/>
                  <a:pt x="2051545" y="2271752"/>
                </a:cubicBezTo>
                <a:cubicBezTo>
                  <a:pt x="2051448" y="2268979"/>
                  <a:pt x="2043024" y="2269462"/>
                  <a:pt x="2042928" y="2266687"/>
                </a:cubicBezTo>
                <a:cubicBezTo>
                  <a:pt x="2051352" y="2266205"/>
                  <a:pt x="2051255" y="2263433"/>
                  <a:pt x="2068102" y="2262468"/>
                </a:cubicBezTo>
                <a:cubicBezTo>
                  <a:pt x="2059582" y="2260178"/>
                  <a:pt x="2067909" y="2256923"/>
                  <a:pt x="2059485" y="2257404"/>
                </a:cubicBezTo>
                <a:close/>
                <a:moveTo>
                  <a:pt x="10060206" y="2256038"/>
                </a:moveTo>
                <a:cubicBezTo>
                  <a:pt x="10054163" y="2254739"/>
                  <a:pt x="10053956" y="2256547"/>
                  <a:pt x="10053956" y="2256547"/>
                </a:cubicBezTo>
                <a:cubicBezTo>
                  <a:pt x="10039179" y="2277446"/>
                  <a:pt x="10036698" y="2299136"/>
                  <a:pt x="10028172" y="2319526"/>
                </a:cubicBezTo>
                <a:cubicBezTo>
                  <a:pt x="10028172" y="2319526"/>
                  <a:pt x="10028172" y="2319526"/>
                  <a:pt x="10027966" y="2321334"/>
                </a:cubicBezTo>
                <a:cubicBezTo>
                  <a:pt x="10027966" y="2321334"/>
                  <a:pt x="10033804" y="2324441"/>
                  <a:pt x="10033804" y="2324441"/>
                </a:cubicBezTo>
                <a:cubicBezTo>
                  <a:pt x="10036824" y="2325090"/>
                  <a:pt x="10038335" y="2325416"/>
                  <a:pt x="10039116" y="2325352"/>
                </a:cubicBezTo>
                <a:cubicBezTo>
                  <a:pt x="10039898" y="2325287"/>
                  <a:pt x="10039949" y="2324837"/>
                  <a:pt x="10040053" y="2323932"/>
                </a:cubicBezTo>
                <a:cubicBezTo>
                  <a:pt x="10048785" y="2301733"/>
                  <a:pt x="10051268" y="2280045"/>
                  <a:pt x="10065837" y="2260952"/>
                </a:cubicBezTo>
                <a:cubicBezTo>
                  <a:pt x="10066044" y="2259145"/>
                  <a:pt x="10066251" y="2257337"/>
                  <a:pt x="10060206" y="2256038"/>
                </a:cubicBezTo>
                <a:close/>
                <a:moveTo>
                  <a:pt x="5547879" y="2255918"/>
                </a:moveTo>
                <a:cubicBezTo>
                  <a:pt x="5545937" y="2256714"/>
                  <a:pt x="5549361" y="2261851"/>
                  <a:pt x="5546448" y="2263045"/>
                </a:cubicBezTo>
                <a:cubicBezTo>
                  <a:pt x="5546938" y="2263935"/>
                  <a:pt x="5547396" y="2264157"/>
                  <a:pt x="5547773" y="2263933"/>
                </a:cubicBezTo>
                <a:cubicBezTo>
                  <a:pt x="5548911" y="2263262"/>
                  <a:pt x="5549349" y="2258587"/>
                  <a:pt x="5547879" y="2255918"/>
                </a:cubicBezTo>
                <a:close/>
                <a:moveTo>
                  <a:pt x="837655" y="2255918"/>
                </a:moveTo>
                <a:cubicBezTo>
                  <a:pt x="835713" y="2256714"/>
                  <a:pt x="839138" y="2261851"/>
                  <a:pt x="836224" y="2263045"/>
                </a:cubicBezTo>
                <a:cubicBezTo>
                  <a:pt x="836714" y="2263935"/>
                  <a:pt x="837171" y="2264157"/>
                  <a:pt x="837549" y="2263933"/>
                </a:cubicBezTo>
                <a:cubicBezTo>
                  <a:pt x="838687" y="2263262"/>
                  <a:pt x="839125" y="2258587"/>
                  <a:pt x="837655" y="2255918"/>
                </a:cubicBezTo>
                <a:close/>
                <a:moveTo>
                  <a:pt x="11035983" y="2254502"/>
                </a:moveTo>
                <a:lnTo>
                  <a:pt x="11037487" y="2254804"/>
                </a:lnTo>
                <a:lnTo>
                  <a:pt x="11035661" y="2255459"/>
                </a:lnTo>
                <a:close/>
                <a:moveTo>
                  <a:pt x="5452335" y="2253812"/>
                </a:moveTo>
                <a:cubicBezTo>
                  <a:pt x="5451850" y="2256151"/>
                  <a:pt x="5449907" y="2256948"/>
                  <a:pt x="5450392" y="2258890"/>
                </a:cubicBezTo>
                <a:cubicBezTo>
                  <a:pt x="5450392" y="2258890"/>
                  <a:pt x="5450392" y="2258890"/>
                  <a:pt x="5450877" y="2260832"/>
                </a:cubicBezTo>
                <a:lnTo>
                  <a:pt x="5451850" y="2260434"/>
                </a:lnTo>
                <a:cubicBezTo>
                  <a:pt x="5451850" y="2260434"/>
                  <a:pt x="5453306" y="2261979"/>
                  <a:pt x="5454278" y="2261581"/>
                </a:cubicBezTo>
                <a:cubicBezTo>
                  <a:pt x="5454278" y="2261581"/>
                  <a:pt x="5455250" y="2261183"/>
                  <a:pt x="5455250" y="2261183"/>
                </a:cubicBezTo>
                <a:cubicBezTo>
                  <a:pt x="5454763" y="2259241"/>
                  <a:pt x="5454763" y="2259241"/>
                  <a:pt x="5453792" y="2259638"/>
                </a:cubicBezTo>
                <a:cubicBezTo>
                  <a:pt x="5453792" y="2259638"/>
                  <a:pt x="5453306" y="2257696"/>
                  <a:pt x="5452335" y="2258093"/>
                </a:cubicBezTo>
                <a:cubicBezTo>
                  <a:pt x="5453306" y="2257696"/>
                  <a:pt x="5453306" y="2257696"/>
                  <a:pt x="5453792" y="2255355"/>
                </a:cubicBezTo>
                <a:cubicBezTo>
                  <a:pt x="5453792" y="2255355"/>
                  <a:pt x="5453792" y="2255355"/>
                  <a:pt x="5452335" y="2253812"/>
                </a:cubicBezTo>
                <a:close/>
                <a:moveTo>
                  <a:pt x="742111" y="2253812"/>
                </a:moveTo>
                <a:cubicBezTo>
                  <a:pt x="741626" y="2256151"/>
                  <a:pt x="739682" y="2256948"/>
                  <a:pt x="740168" y="2258890"/>
                </a:cubicBezTo>
                <a:cubicBezTo>
                  <a:pt x="740168" y="2258890"/>
                  <a:pt x="740168" y="2258890"/>
                  <a:pt x="740653" y="2260832"/>
                </a:cubicBezTo>
                <a:lnTo>
                  <a:pt x="741625" y="2260434"/>
                </a:lnTo>
                <a:cubicBezTo>
                  <a:pt x="741625" y="2260434"/>
                  <a:pt x="743082" y="2261979"/>
                  <a:pt x="744053" y="2261581"/>
                </a:cubicBezTo>
                <a:cubicBezTo>
                  <a:pt x="744053" y="2261581"/>
                  <a:pt x="745025" y="2261183"/>
                  <a:pt x="745025" y="2261183"/>
                </a:cubicBezTo>
                <a:cubicBezTo>
                  <a:pt x="744540" y="2259241"/>
                  <a:pt x="744540" y="2259241"/>
                  <a:pt x="743568" y="2259638"/>
                </a:cubicBezTo>
                <a:cubicBezTo>
                  <a:pt x="743568" y="2259638"/>
                  <a:pt x="743083" y="2257696"/>
                  <a:pt x="742111" y="2258093"/>
                </a:cubicBezTo>
                <a:cubicBezTo>
                  <a:pt x="743083" y="2257696"/>
                  <a:pt x="743083" y="2257696"/>
                  <a:pt x="743568" y="2255355"/>
                </a:cubicBezTo>
                <a:cubicBezTo>
                  <a:pt x="743568" y="2255355"/>
                  <a:pt x="743568" y="2255355"/>
                  <a:pt x="742111" y="2253812"/>
                </a:cubicBezTo>
                <a:close/>
                <a:moveTo>
                  <a:pt x="5132280" y="2250567"/>
                </a:moveTo>
                <a:cubicBezTo>
                  <a:pt x="5131987" y="2252218"/>
                  <a:pt x="5132281" y="2254757"/>
                  <a:pt x="5133194" y="2255688"/>
                </a:cubicBezTo>
                <a:cubicBezTo>
                  <a:pt x="5133803" y="2256308"/>
                  <a:pt x="5134688" y="2256213"/>
                  <a:pt x="5135859" y="2254663"/>
                </a:cubicBezTo>
                <a:cubicBezTo>
                  <a:pt x="5134431" y="2253106"/>
                  <a:pt x="5133488" y="2253493"/>
                  <a:pt x="5134887" y="2250777"/>
                </a:cubicBezTo>
                <a:cubicBezTo>
                  <a:pt x="5133453" y="2248154"/>
                  <a:pt x="5132573" y="2248916"/>
                  <a:pt x="5132280" y="2250567"/>
                </a:cubicBezTo>
                <a:close/>
                <a:moveTo>
                  <a:pt x="422056" y="2250567"/>
                </a:moveTo>
                <a:cubicBezTo>
                  <a:pt x="421763" y="2252218"/>
                  <a:pt x="422057" y="2254757"/>
                  <a:pt x="422970" y="2255688"/>
                </a:cubicBezTo>
                <a:cubicBezTo>
                  <a:pt x="423579" y="2256308"/>
                  <a:pt x="424464" y="2256213"/>
                  <a:pt x="425635" y="2254663"/>
                </a:cubicBezTo>
                <a:cubicBezTo>
                  <a:pt x="424207" y="2253106"/>
                  <a:pt x="423264" y="2253493"/>
                  <a:pt x="424663" y="2250777"/>
                </a:cubicBezTo>
                <a:cubicBezTo>
                  <a:pt x="423229" y="2248154"/>
                  <a:pt x="422349" y="2248916"/>
                  <a:pt x="422056" y="2250567"/>
                </a:cubicBezTo>
                <a:close/>
                <a:moveTo>
                  <a:pt x="5382108" y="2250543"/>
                </a:moveTo>
                <a:cubicBezTo>
                  <a:pt x="5384584" y="2251733"/>
                  <a:pt x="5385095" y="2258142"/>
                  <a:pt x="5387575" y="2259332"/>
                </a:cubicBezTo>
                <a:cubicBezTo>
                  <a:pt x="5388563" y="2258927"/>
                  <a:pt x="5387812" y="2255925"/>
                  <a:pt x="5386506" y="2253427"/>
                </a:cubicBezTo>
                <a:cubicBezTo>
                  <a:pt x="5385201" y="2250928"/>
                  <a:pt x="5383340" y="2248934"/>
                  <a:pt x="5382108" y="2250543"/>
                </a:cubicBezTo>
                <a:close/>
                <a:moveTo>
                  <a:pt x="671882" y="2250543"/>
                </a:moveTo>
                <a:cubicBezTo>
                  <a:pt x="674360" y="2251733"/>
                  <a:pt x="674872" y="2258142"/>
                  <a:pt x="677350" y="2259332"/>
                </a:cubicBezTo>
                <a:cubicBezTo>
                  <a:pt x="678339" y="2258927"/>
                  <a:pt x="677588" y="2255925"/>
                  <a:pt x="676282" y="2253427"/>
                </a:cubicBezTo>
                <a:cubicBezTo>
                  <a:pt x="674976" y="2250928"/>
                  <a:pt x="673116" y="2248934"/>
                  <a:pt x="671882" y="2250543"/>
                </a:cubicBezTo>
                <a:close/>
                <a:moveTo>
                  <a:pt x="5115638" y="2250103"/>
                </a:moveTo>
                <a:cubicBezTo>
                  <a:pt x="5115638" y="2250103"/>
                  <a:pt x="5116124" y="2252046"/>
                  <a:pt x="5116124" y="2252046"/>
                </a:cubicBezTo>
                <a:cubicBezTo>
                  <a:pt x="5116608" y="2253988"/>
                  <a:pt x="5117580" y="2253589"/>
                  <a:pt x="5118065" y="2255532"/>
                </a:cubicBezTo>
                <a:cubicBezTo>
                  <a:pt x="5119037" y="2255133"/>
                  <a:pt x="5119037" y="2255133"/>
                  <a:pt x="5119037" y="2255133"/>
                </a:cubicBezTo>
                <a:cubicBezTo>
                  <a:pt x="5119279" y="2256105"/>
                  <a:pt x="5119643" y="2256491"/>
                  <a:pt x="5120068" y="2256584"/>
                </a:cubicBezTo>
                <a:cubicBezTo>
                  <a:pt x="5120494" y="2256678"/>
                  <a:pt x="5120979" y="2256479"/>
                  <a:pt x="5121465" y="2256280"/>
                </a:cubicBezTo>
                <a:cubicBezTo>
                  <a:pt x="5120979" y="2254337"/>
                  <a:pt x="5120979" y="2254337"/>
                  <a:pt x="5120979" y="2254337"/>
                </a:cubicBezTo>
                <a:cubicBezTo>
                  <a:pt x="5120494" y="2252395"/>
                  <a:pt x="5119522" y="2252793"/>
                  <a:pt x="5119522" y="2252793"/>
                </a:cubicBezTo>
                <a:cubicBezTo>
                  <a:pt x="5119037" y="2250850"/>
                  <a:pt x="5118068" y="2251249"/>
                  <a:pt x="5118068" y="2251249"/>
                </a:cubicBezTo>
                <a:cubicBezTo>
                  <a:pt x="5117580" y="2249306"/>
                  <a:pt x="5116608" y="2249704"/>
                  <a:pt x="5115638" y="2250103"/>
                </a:cubicBezTo>
                <a:close/>
                <a:moveTo>
                  <a:pt x="405414" y="2250103"/>
                </a:moveTo>
                <a:cubicBezTo>
                  <a:pt x="405414" y="2250103"/>
                  <a:pt x="405899" y="2252046"/>
                  <a:pt x="405899" y="2252046"/>
                </a:cubicBezTo>
                <a:cubicBezTo>
                  <a:pt x="406384" y="2253988"/>
                  <a:pt x="407356" y="2253589"/>
                  <a:pt x="407841" y="2255532"/>
                </a:cubicBezTo>
                <a:cubicBezTo>
                  <a:pt x="408813" y="2255133"/>
                  <a:pt x="408813" y="2255133"/>
                  <a:pt x="408813" y="2255133"/>
                </a:cubicBezTo>
                <a:cubicBezTo>
                  <a:pt x="409055" y="2256105"/>
                  <a:pt x="409419" y="2256491"/>
                  <a:pt x="409845" y="2256584"/>
                </a:cubicBezTo>
                <a:cubicBezTo>
                  <a:pt x="410270" y="2256678"/>
                  <a:pt x="410755" y="2256479"/>
                  <a:pt x="411241" y="2256280"/>
                </a:cubicBezTo>
                <a:cubicBezTo>
                  <a:pt x="410755" y="2254337"/>
                  <a:pt x="410755" y="2254337"/>
                  <a:pt x="410755" y="2254337"/>
                </a:cubicBezTo>
                <a:cubicBezTo>
                  <a:pt x="410270" y="2252395"/>
                  <a:pt x="409298" y="2252793"/>
                  <a:pt x="409298" y="2252793"/>
                </a:cubicBezTo>
                <a:cubicBezTo>
                  <a:pt x="408813" y="2250850"/>
                  <a:pt x="407842" y="2251249"/>
                  <a:pt x="407842" y="2251249"/>
                </a:cubicBezTo>
                <a:cubicBezTo>
                  <a:pt x="407356" y="2249306"/>
                  <a:pt x="406384" y="2249704"/>
                  <a:pt x="405414" y="2250103"/>
                </a:cubicBezTo>
                <a:close/>
                <a:moveTo>
                  <a:pt x="5059006" y="2249956"/>
                </a:moveTo>
                <a:cubicBezTo>
                  <a:pt x="5059492" y="2251898"/>
                  <a:pt x="5058550" y="2252285"/>
                  <a:pt x="5058550" y="2252285"/>
                </a:cubicBezTo>
                <a:cubicBezTo>
                  <a:pt x="5059979" y="2253840"/>
                  <a:pt x="5059979" y="2253840"/>
                  <a:pt x="5059522" y="2256169"/>
                </a:cubicBezTo>
                <a:cubicBezTo>
                  <a:pt x="5059522" y="2256169"/>
                  <a:pt x="5060948" y="2257725"/>
                  <a:pt x="5060948" y="2257725"/>
                </a:cubicBezTo>
                <a:cubicBezTo>
                  <a:pt x="5061891" y="2257339"/>
                  <a:pt x="5061891" y="2257339"/>
                  <a:pt x="5061405" y="2255397"/>
                </a:cubicBezTo>
                <a:cubicBezTo>
                  <a:pt x="5061861" y="2253069"/>
                  <a:pt x="5061861" y="2253069"/>
                  <a:pt x="5060434" y="2251512"/>
                </a:cubicBezTo>
                <a:cubicBezTo>
                  <a:pt x="5060434" y="2251512"/>
                  <a:pt x="5059948" y="2249569"/>
                  <a:pt x="5059006" y="2249956"/>
                </a:cubicBezTo>
                <a:close/>
                <a:moveTo>
                  <a:pt x="348782" y="2249956"/>
                </a:moveTo>
                <a:cubicBezTo>
                  <a:pt x="349268" y="2251898"/>
                  <a:pt x="348326" y="2252285"/>
                  <a:pt x="348326" y="2252285"/>
                </a:cubicBezTo>
                <a:cubicBezTo>
                  <a:pt x="349754" y="2253840"/>
                  <a:pt x="349754" y="2253840"/>
                  <a:pt x="349297" y="2256169"/>
                </a:cubicBezTo>
                <a:cubicBezTo>
                  <a:pt x="349297" y="2256169"/>
                  <a:pt x="350724" y="2257725"/>
                  <a:pt x="350724" y="2257725"/>
                </a:cubicBezTo>
                <a:cubicBezTo>
                  <a:pt x="351667" y="2257339"/>
                  <a:pt x="351667" y="2257339"/>
                  <a:pt x="351181" y="2255397"/>
                </a:cubicBezTo>
                <a:cubicBezTo>
                  <a:pt x="351637" y="2253069"/>
                  <a:pt x="351637" y="2253069"/>
                  <a:pt x="350210" y="2251512"/>
                </a:cubicBezTo>
                <a:cubicBezTo>
                  <a:pt x="350210" y="2251512"/>
                  <a:pt x="349724" y="2249569"/>
                  <a:pt x="348782" y="2249956"/>
                </a:cubicBezTo>
                <a:close/>
                <a:moveTo>
                  <a:pt x="5108006" y="2249339"/>
                </a:moveTo>
                <a:cubicBezTo>
                  <a:pt x="5106721" y="2252317"/>
                  <a:pt x="5107300" y="2254227"/>
                  <a:pt x="5108186" y="2255012"/>
                </a:cubicBezTo>
                <a:cubicBezTo>
                  <a:pt x="5109074" y="2255798"/>
                  <a:pt x="5110271" y="2255462"/>
                  <a:pt x="5110221" y="2253949"/>
                </a:cubicBezTo>
                <a:cubicBezTo>
                  <a:pt x="5110190" y="2252939"/>
                  <a:pt x="5109604" y="2251408"/>
                  <a:pt x="5108006" y="2249339"/>
                </a:cubicBezTo>
                <a:close/>
                <a:moveTo>
                  <a:pt x="397781" y="2249339"/>
                </a:moveTo>
                <a:cubicBezTo>
                  <a:pt x="396497" y="2252317"/>
                  <a:pt x="397076" y="2254227"/>
                  <a:pt x="397962" y="2255012"/>
                </a:cubicBezTo>
                <a:cubicBezTo>
                  <a:pt x="398850" y="2255798"/>
                  <a:pt x="400047" y="2255462"/>
                  <a:pt x="399997" y="2253949"/>
                </a:cubicBezTo>
                <a:cubicBezTo>
                  <a:pt x="399966" y="2252939"/>
                  <a:pt x="399379" y="2251408"/>
                  <a:pt x="397781" y="2249339"/>
                </a:cubicBezTo>
                <a:close/>
                <a:moveTo>
                  <a:pt x="11039517" y="2243985"/>
                </a:moveTo>
                <a:cubicBezTo>
                  <a:pt x="11039517" y="2243985"/>
                  <a:pt x="11039517" y="2243985"/>
                  <a:pt x="11038232" y="2247808"/>
                </a:cubicBezTo>
                <a:lnTo>
                  <a:pt x="11044179" y="2252403"/>
                </a:lnTo>
                <a:lnTo>
                  <a:pt x="11042048" y="2253166"/>
                </a:lnTo>
                <a:lnTo>
                  <a:pt x="11036947" y="2251633"/>
                </a:lnTo>
                <a:lnTo>
                  <a:pt x="11035983" y="2254502"/>
                </a:lnTo>
                <a:lnTo>
                  <a:pt x="11025455" y="2252391"/>
                </a:lnTo>
                <a:cubicBezTo>
                  <a:pt x="11026741" y="2248566"/>
                  <a:pt x="11028026" y="2244742"/>
                  <a:pt x="11039517" y="2243985"/>
                </a:cubicBezTo>
                <a:close/>
                <a:moveTo>
                  <a:pt x="5398821" y="2242004"/>
                </a:moveTo>
                <a:cubicBezTo>
                  <a:pt x="5398384" y="2242962"/>
                  <a:pt x="5398129" y="2244105"/>
                  <a:pt x="5397167" y="2242423"/>
                </a:cubicBezTo>
                <a:cubicBezTo>
                  <a:pt x="5392732" y="2246317"/>
                  <a:pt x="5401053" y="2244982"/>
                  <a:pt x="5400031" y="2249554"/>
                </a:cubicBezTo>
                <a:cubicBezTo>
                  <a:pt x="5401993" y="2248749"/>
                  <a:pt x="5402033" y="2244581"/>
                  <a:pt x="5401563" y="2242697"/>
                </a:cubicBezTo>
                <a:cubicBezTo>
                  <a:pt x="5399876" y="2240274"/>
                  <a:pt x="5399257" y="2241046"/>
                  <a:pt x="5398821" y="2242004"/>
                </a:cubicBezTo>
                <a:close/>
                <a:moveTo>
                  <a:pt x="688596" y="2242004"/>
                </a:moveTo>
                <a:cubicBezTo>
                  <a:pt x="688159" y="2242962"/>
                  <a:pt x="687904" y="2244105"/>
                  <a:pt x="686942" y="2242423"/>
                </a:cubicBezTo>
                <a:cubicBezTo>
                  <a:pt x="682508" y="2246317"/>
                  <a:pt x="690828" y="2244982"/>
                  <a:pt x="689808" y="2249554"/>
                </a:cubicBezTo>
                <a:cubicBezTo>
                  <a:pt x="691769" y="2248749"/>
                  <a:pt x="691809" y="2244581"/>
                  <a:pt x="691338" y="2242697"/>
                </a:cubicBezTo>
                <a:cubicBezTo>
                  <a:pt x="689651" y="2240274"/>
                  <a:pt x="689033" y="2241046"/>
                  <a:pt x="688596" y="2242004"/>
                </a:cubicBezTo>
                <a:close/>
                <a:moveTo>
                  <a:pt x="10893327" y="2241065"/>
                </a:moveTo>
                <a:lnTo>
                  <a:pt x="10893984" y="2242350"/>
                </a:lnTo>
                <a:lnTo>
                  <a:pt x="10893043" y="2241625"/>
                </a:lnTo>
                <a:close/>
                <a:moveTo>
                  <a:pt x="10872282" y="2240037"/>
                </a:moveTo>
                <a:cubicBezTo>
                  <a:pt x="10870997" y="2243864"/>
                  <a:pt x="10870997" y="2243864"/>
                  <a:pt x="10878636" y="2254580"/>
                </a:cubicBezTo>
                <a:cubicBezTo>
                  <a:pt x="10865859" y="2259161"/>
                  <a:pt x="10858222" y="2248444"/>
                  <a:pt x="10845445" y="2253025"/>
                </a:cubicBezTo>
                <a:cubicBezTo>
                  <a:pt x="10848015" y="2245377"/>
                  <a:pt x="10859506" y="2244619"/>
                  <a:pt x="10870997" y="2243864"/>
                </a:cubicBezTo>
                <a:close/>
                <a:moveTo>
                  <a:pt x="5106491" y="2239058"/>
                </a:moveTo>
                <a:cubicBezTo>
                  <a:pt x="5105502" y="2239462"/>
                  <a:pt x="5104512" y="2239868"/>
                  <a:pt x="5104983" y="2241752"/>
                </a:cubicBezTo>
                <a:cubicBezTo>
                  <a:pt x="5104983" y="2241752"/>
                  <a:pt x="5105454" y="2243636"/>
                  <a:pt x="5106444" y="2243231"/>
                </a:cubicBezTo>
                <a:cubicBezTo>
                  <a:pt x="5106444" y="2243231"/>
                  <a:pt x="5107433" y="2242824"/>
                  <a:pt x="5107433" y="2242824"/>
                </a:cubicBezTo>
                <a:cubicBezTo>
                  <a:pt x="5108892" y="2244303"/>
                  <a:pt x="5108892" y="2244303"/>
                  <a:pt x="5109881" y="2243897"/>
                </a:cubicBezTo>
                <a:cubicBezTo>
                  <a:pt x="5110871" y="2243492"/>
                  <a:pt x="5110399" y="2241608"/>
                  <a:pt x="5110399" y="2241608"/>
                </a:cubicBezTo>
                <a:cubicBezTo>
                  <a:pt x="5109929" y="2239724"/>
                  <a:pt x="5107950" y="2240536"/>
                  <a:pt x="5106491" y="2239058"/>
                </a:cubicBezTo>
                <a:close/>
                <a:moveTo>
                  <a:pt x="396267" y="2239058"/>
                </a:moveTo>
                <a:cubicBezTo>
                  <a:pt x="395277" y="2239462"/>
                  <a:pt x="394288" y="2239868"/>
                  <a:pt x="394759" y="2241752"/>
                </a:cubicBezTo>
                <a:cubicBezTo>
                  <a:pt x="394759" y="2241752"/>
                  <a:pt x="395230" y="2243636"/>
                  <a:pt x="396219" y="2243231"/>
                </a:cubicBezTo>
                <a:cubicBezTo>
                  <a:pt x="396219" y="2243231"/>
                  <a:pt x="397208" y="2242824"/>
                  <a:pt x="397208" y="2242824"/>
                </a:cubicBezTo>
                <a:cubicBezTo>
                  <a:pt x="398668" y="2244303"/>
                  <a:pt x="398668" y="2244303"/>
                  <a:pt x="399657" y="2243897"/>
                </a:cubicBezTo>
                <a:cubicBezTo>
                  <a:pt x="400646" y="2243492"/>
                  <a:pt x="400175" y="2241608"/>
                  <a:pt x="400175" y="2241608"/>
                </a:cubicBezTo>
                <a:cubicBezTo>
                  <a:pt x="399704" y="2239724"/>
                  <a:pt x="397726" y="2240536"/>
                  <a:pt x="396267" y="2239058"/>
                </a:cubicBezTo>
                <a:close/>
                <a:moveTo>
                  <a:pt x="8288923" y="2238536"/>
                </a:moveTo>
                <a:cubicBezTo>
                  <a:pt x="8289089" y="2238352"/>
                  <a:pt x="8288822" y="2238594"/>
                  <a:pt x="8287756" y="2239566"/>
                </a:cubicBezTo>
                <a:lnTo>
                  <a:pt x="8287537" y="2240020"/>
                </a:lnTo>
                <a:lnTo>
                  <a:pt x="8287497" y="2240063"/>
                </a:lnTo>
                <a:cubicBezTo>
                  <a:pt x="8286173" y="2241532"/>
                  <a:pt x="8284589" y="2243496"/>
                  <a:pt x="8285685" y="2243544"/>
                </a:cubicBezTo>
                <a:cubicBezTo>
                  <a:pt x="8285745" y="2245580"/>
                  <a:pt x="8287876" y="2243638"/>
                  <a:pt x="8287876" y="2243638"/>
                </a:cubicBezTo>
                <a:cubicBezTo>
                  <a:pt x="8290068" y="2243731"/>
                  <a:pt x="8287937" y="2245673"/>
                  <a:pt x="8290189" y="2247803"/>
                </a:cubicBezTo>
                <a:cubicBezTo>
                  <a:pt x="8290189" y="2247803"/>
                  <a:pt x="8290128" y="2245767"/>
                  <a:pt x="8292320" y="2245860"/>
                </a:cubicBezTo>
                <a:cubicBezTo>
                  <a:pt x="8292320" y="2245860"/>
                  <a:pt x="8292259" y="2243825"/>
                  <a:pt x="8292259" y="2243825"/>
                </a:cubicBezTo>
                <a:cubicBezTo>
                  <a:pt x="8287876" y="2243638"/>
                  <a:pt x="8290008" y="2241696"/>
                  <a:pt x="8292199" y="2241789"/>
                </a:cubicBezTo>
                <a:cubicBezTo>
                  <a:pt x="8297040" y="2238947"/>
                  <a:pt x="8288523" y="2242395"/>
                  <a:pt x="8286660" y="2241839"/>
                </a:cubicBezTo>
                <a:lnTo>
                  <a:pt x="8287537" y="2240020"/>
                </a:lnTo>
                <a:close/>
                <a:moveTo>
                  <a:pt x="3578699" y="2238536"/>
                </a:moveTo>
                <a:cubicBezTo>
                  <a:pt x="3578865" y="2238352"/>
                  <a:pt x="3578598" y="2238594"/>
                  <a:pt x="3577532" y="2239566"/>
                </a:cubicBezTo>
                <a:lnTo>
                  <a:pt x="3577313" y="2240020"/>
                </a:lnTo>
                <a:lnTo>
                  <a:pt x="3577274" y="2240063"/>
                </a:lnTo>
                <a:cubicBezTo>
                  <a:pt x="3575949" y="2241532"/>
                  <a:pt x="3574366" y="2243496"/>
                  <a:pt x="3575461" y="2243544"/>
                </a:cubicBezTo>
                <a:cubicBezTo>
                  <a:pt x="3575521" y="2245580"/>
                  <a:pt x="3577653" y="2243638"/>
                  <a:pt x="3577653" y="2243638"/>
                </a:cubicBezTo>
                <a:cubicBezTo>
                  <a:pt x="3579844" y="2243731"/>
                  <a:pt x="3577713" y="2245673"/>
                  <a:pt x="3579965" y="2247803"/>
                </a:cubicBezTo>
                <a:cubicBezTo>
                  <a:pt x="3579965" y="2247803"/>
                  <a:pt x="3579905" y="2245767"/>
                  <a:pt x="3582096" y="2245860"/>
                </a:cubicBezTo>
                <a:cubicBezTo>
                  <a:pt x="3582096" y="2245860"/>
                  <a:pt x="3582036" y="2243825"/>
                  <a:pt x="3582036" y="2243825"/>
                </a:cubicBezTo>
                <a:cubicBezTo>
                  <a:pt x="3577653" y="2243638"/>
                  <a:pt x="3579784" y="2241696"/>
                  <a:pt x="3581976" y="2241789"/>
                </a:cubicBezTo>
                <a:cubicBezTo>
                  <a:pt x="3586816" y="2238947"/>
                  <a:pt x="3578300" y="2242395"/>
                  <a:pt x="3576436" y="2241839"/>
                </a:cubicBezTo>
                <a:lnTo>
                  <a:pt x="3577313" y="2240020"/>
                </a:lnTo>
                <a:close/>
                <a:moveTo>
                  <a:pt x="11142938" y="2237173"/>
                </a:moveTo>
                <a:cubicBezTo>
                  <a:pt x="11142938" y="2237173"/>
                  <a:pt x="11141655" y="2240998"/>
                  <a:pt x="11141655" y="2240998"/>
                </a:cubicBezTo>
                <a:cubicBezTo>
                  <a:pt x="11151860" y="2244067"/>
                  <a:pt x="11151860" y="2244067"/>
                  <a:pt x="11162069" y="2247134"/>
                </a:cubicBezTo>
                <a:cubicBezTo>
                  <a:pt x="11162069" y="2247134"/>
                  <a:pt x="11170989" y="2254025"/>
                  <a:pt x="11169704" y="2257850"/>
                </a:cubicBezTo>
                <a:cubicBezTo>
                  <a:pt x="11158214" y="2258607"/>
                  <a:pt x="11148006" y="2255539"/>
                  <a:pt x="11148006" y="2255539"/>
                </a:cubicBezTo>
                <a:cubicBezTo>
                  <a:pt x="11137800" y="2252472"/>
                  <a:pt x="11133945" y="2263945"/>
                  <a:pt x="11122453" y="2264700"/>
                </a:cubicBezTo>
                <a:cubicBezTo>
                  <a:pt x="11122453" y="2264700"/>
                  <a:pt x="11122453" y="2264700"/>
                  <a:pt x="11112248" y="2261633"/>
                </a:cubicBezTo>
                <a:cubicBezTo>
                  <a:pt x="11102041" y="2258565"/>
                  <a:pt x="11091834" y="2255499"/>
                  <a:pt x="11094404" y="2247850"/>
                </a:cubicBezTo>
                <a:cubicBezTo>
                  <a:pt x="11102041" y="2258565"/>
                  <a:pt x="11099543" y="2232553"/>
                  <a:pt x="11119956" y="2238687"/>
                </a:cubicBezTo>
                <a:cubicBezTo>
                  <a:pt x="11130163" y="2241755"/>
                  <a:pt x="11132732" y="2234106"/>
                  <a:pt x="11142938" y="2237173"/>
                </a:cubicBezTo>
                <a:close/>
                <a:moveTo>
                  <a:pt x="5557781" y="2237109"/>
                </a:moveTo>
                <a:cubicBezTo>
                  <a:pt x="5556989" y="2239784"/>
                  <a:pt x="5560737" y="2250103"/>
                  <a:pt x="5564605" y="2246882"/>
                </a:cubicBezTo>
                <a:cubicBezTo>
                  <a:pt x="5564110" y="2244904"/>
                  <a:pt x="5556975" y="2241287"/>
                  <a:pt x="5560250" y="2237766"/>
                </a:cubicBezTo>
                <a:cubicBezTo>
                  <a:pt x="5558814" y="2236174"/>
                  <a:pt x="5558045" y="2236217"/>
                  <a:pt x="5557781" y="2237109"/>
                </a:cubicBezTo>
                <a:close/>
                <a:moveTo>
                  <a:pt x="847556" y="2237109"/>
                </a:moveTo>
                <a:cubicBezTo>
                  <a:pt x="846764" y="2239784"/>
                  <a:pt x="850512" y="2250103"/>
                  <a:pt x="854380" y="2246882"/>
                </a:cubicBezTo>
                <a:cubicBezTo>
                  <a:pt x="853886" y="2244904"/>
                  <a:pt x="846751" y="2241287"/>
                  <a:pt x="850024" y="2237766"/>
                </a:cubicBezTo>
                <a:cubicBezTo>
                  <a:pt x="848588" y="2236174"/>
                  <a:pt x="847820" y="2236217"/>
                  <a:pt x="847556" y="2237109"/>
                </a:cubicBezTo>
                <a:close/>
                <a:moveTo>
                  <a:pt x="10896552" y="2234702"/>
                </a:moveTo>
                <a:lnTo>
                  <a:pt x="10893327" y="2241065"/>
                </a:lnTo>
                <a:lnTo>
                  <a:pt x="10891439" y="2237374"/>
                </a:lnTo>
                <a:cubicBezTo>
                  <a:pt x="10893036" y="2236802"/>
                  <a:pt x="10895910" y="2236613"/>
                  <a:pt x="10896552" y="2234702"/>
                </a:cubicBezTo>
                <a:close/>
                <a:moveTo>
                  <a:pt x="5114227" y="2231994"/>
                </a:moveTo>
                <a:cubicBezTo>
                  <a:pt x="5114227" y="2231994"/>
                  <a:pt x="5114227" y="2231994"/>
                  <a:pt x="5113285" y="2232379"/>
                </a:cubicBezTo>
                <a:cubicBezTo>
                  <a:pt x="5113285" y="2232379"/>
                  <a:pt x="5113769" y="2234321"/>
                  <a:pt x="5113769" y="2234321"/>
                </a:cubicBezTo>
                <a:cubicBezTo>
                  <a:pt x="5114257" y="2236263"/>
                  <a:pt x="5114257" y="2236263"/>
                  <a:pt x="5114257" y="2236263"/>
                </a:cubicBezTo>
                <a:cubicBezTo>
                  <a:pt x="5114257" y="2236263"/>
                  <a:pt x="5114257" y="2236263"/>
                  <a:pt x="5113799" y="2238592"/>
                </a:cubicBezTo>
                <a:cubicBezTo>
                  <a:pt x="5113799" y="2238592"/>
                  <a:pt x="5113799" y="2238592"/>
                  <a:pt x="5115683" y="2237820"/>
                </a:cubicBezTo>
                <a:cubicBezTo>
                  <a:pt x="5115197" y="2235878"/>
                  <a:pt x="5115197" y="2235878"/>
                  <a:pt x="5114712" y="2233936"/>
                </a:cubicBezTo>
                <a:cubicBezTo>
                  <a:pt x="5114712" y="2233936"/>
                  <a:pt x="5114227" y="2231994"/>
                  <a:pt x="5114227" y="2231994"/>
                </a:cubicBezTo>
                <a:close/>
                <a:moveTo>
                  <a:pt x="404002" y="2231994"/>
                </a:moveTo>
                <a:cubicBezTo>
                  <a:pt x="404002" y="2231994"/>
                  <a:pt x="404002" y="2231994"/>
                  <a:pt x="403060" y="2232379"/>
                </a:cubicBezTo>
                <a:cubicBezTo>
                  <a:pt x="403060" y="2232379"/>
                  <a:pt x="403546" y="2234321"/>
                  <a:pt x="403546" y="2234321"/>
                </a:cubicBezTo>
                <a:cubicBezTo>
                  <a:pt x="404032" y="2236263"/>
                  <a:pt x="404032" y="2236263"/>
                  <a:pt x="404032" y="2236263"/>
                </a:cubicBezTo>
                <a:cubicBezTo>
                  <a:pt x="404032" y="2236263"/>
                  <a:pt x="404032" y="2236263"/>
                  <a:pt x="403575" y="2238592"/>
                </a:cubicBezTo>
                <a:cubicBezTo>
                  <a:pt x="403575" y="2238592"/>
                  <a:pt x="403575" y="2238592"/>
                  <a:pt x="405459" y="2237820"/>
                </a:cubicBezTo>
                <a:cubicBezTo>
                  <a:pt x="404973" y="2235878"/>
                  <a:pt x="404973" y="2235878"/>
                  <a:pt x="404488" y="2233936"/>
                </a:cubicBezTo>
                <a:cubicBezTo>
                  <a:pt x="404488" y="2233936"/>
                  <a:pt x="404002" y="2231994"/>
                  <a:pt x="404002" y="2231994"/>
                </a:cubicBezTo>
                <a:close/>
                <a:moveTo>
                  <a:pt x="5533607" y="2231580"/>
                </a:moveTo>
                <a:cubicBezTo>
                  <a:pt x="5531981" y="2230619"/>
                  <a:pt x="5530200" y="2230433"/>
                  <a:pt x="5528686" y="2231652"/>
                </a:cubicBezTo>
                <a:cubicBezTo>
                  <a:pt x="5528673" y="2235914"/>
                  <a:pt x="5529142" y="2242107"/>
                  <a:pt x="5532063" y="2245166"/>
                </a:cubicBezTo>
                <a:cubicBezTo>
                  <a:pt x="5532063" y="2245166"/>
                  <a:pt x="5532546" y="2247097"/>
                  <a:pt x="5533030" y="2249028"/>
                </a:cubicBezTo>
                <a:cubicBezTo>
                  <a:pt x="5532050" y="2249428"/>
                  <a:pt x="5532533" y="2251359"/>
                  <a:pt x="5533015" y="2253290"/>
                </a:cubicBezTo>
                <a:cubicBezTo>
                  <a:pt x="5533015" y="2253290"/>
                  <a:pt x="5533498" y="2255221"/>
                  <a:pt x="5534959" y="2256750"/>
                </a:cubicBezTo>
                <a:cubicBezTo>
                  <a:pt x="5535200" y="2257715"/>
                  <a:pt x="5535568" y="2258097"/>
                  <a:pt x="5535993" y="2258188"/>
                </a:cubicBezTo>
                <a:cubicBezTo>
                  <a:pt x="5536420" y="2258279"/>
                  <a:pt x="5536910" y="2258079"/>
                  <a:pt x="5537398" y="2257879"/>
                </a:cubicBezTo>
                <a:cubicBezTo>
                  <a:pt x="5537894" y="2255548"/>
                  <a:pt x="5538872" y="2255146"/>
                  <a:pt x="5537411" y="2253617"/>
                </a:cubicBezTo>
                <a:cubicBezTo>
                  <a:pt x="5536928" y="2251686"/>
                  <a:pt x="5536446" y="2249755"/>
                  <a:pt x="5535963" y="2247825"/>
                </a:cubicBezTo>
                <a:cubicBezTo>
                  <a:pt x="5535482" y="2245894"/>
                  <a:pt x="5535482" y="2245894"/>
                  <a:pt x="5535976" y="2243563"/>
                </a:cubicBezTo>
                <a:cubicBezTo>
                  <a:pt x="5537689" y="2242860"/>
                  <a:pt x="5538424" y="2241495"/>
                  <a:pt x="5538483" y="2239908"/>
                </a:cubicBezTo>
                <a:cubicBezTo>
                  <a:pt x="5538529" y="2238718"/>
                  <a:pt x="5538190" y="2237403"/>
                  <a:pt x="5537594" y="2236152"/>
                </a:cubicBezTo>
                <a:cubicBezTo>
                  <a:pt x="5536702" y="2234275"/>
                  <a:pt x="5535232" y="2232540"/>
                  <a:pt x="5533607" y="2231580"/>
                </a:cubicBezTo>
                <a:close/>
                <a:moveTo>
                  <a:pt x="823383" y="2231580"/>
                </a:moveTo>
                <a:cubicBezTo>
                  <a:pt x="821757" y="2230619"/>
                  <a:pt x="819976" y="2230433"/>
                  <a:pt x="818462" y="2231652"/>
                </a:cubicBezTo>
                <a:cubicBezTo>
                  <a:pt x="818449" y="2235914"/>
                  <a:pt x="818919" y="2242107"/>
                  <a:pt x="821839" y="2245166"/>
                </a:cubicBezTo>
                <a:cubicBezTo>
                  <a:pt x="821839" y="2245166"/>
                  <a:pt x="822321" y="2247097"/>
                  <a:pt x="822805" y="2249028"/>
                </a:cubicBezTo>
                <a:cubicBezTo>
                  <a:pt x="821826" y="2249428"/>
                  <a:pt x="822309" y="2251359"/>
                  <a:pt x="822791" y="2253290"/>
                </a:cubicBezTo>
                <a:cubicBezTo>
                  <a:pt x="822791" y="2253290"/>
                  <a:pt x="823274" y="2255221"/>
                  <a:pt x="824735" y="2256750"/>
                </a:cubicBezTo>
                <a:cubicBezTo>
                  <a:pt x="824976" y="2257715"/>
                  <a:pt x="825342" y="2258097"/>
                  <a:pt x="825769" y="2258188"/>
                </a:cubicBezTo>
                <a:cubicBezTo>
                  <a:pt x="826196" y="2258279"/>
                  <a:pt x="826685" y="2258079"/>
                  <a:pt x="827174" y="2257879"/>
                </a:cubicBezTo>
                <a:cubicBezTo>
                  <a:pt x="827670" y="2255548"/>
                  <a:pt x="828647" y="2255146"/>
                  <a:pt x="827187" y="2253617"/>
                </a:cubicBezTo>
                <a:cubicBezTo>
                  <a:pt x="826704" y="2251686"/>
                  <a:pt x="826222" y="2249755"/>
                  <a:pt x="825739" y="2247825"/>
                </a:cubicBezTo>
                <a:cubicBezTo>
                  <a:pt x="825257" y="2245894"/>
                  <a:pt x="825257" y="2245894"/>
                  <a:pt x="825752" y="2243563"/>
                </a:cubicBezTo>
                <a:cubicBezTo>
                  <a:pt x="827465" y="2242860"/>
                  <a:pt x="828201" y="2241495"/>
                  <a:pt x="828259" y="2239908"/>
                </a:cubicBezTo>
                <a:cubicBezTo>
                  <a:pt x="828303" y="2238718"/>
                  <a:pt x="827965" y="2237403"/>
                  <a:pt x="827370" y="2236152"/>
                </a:cubicBezTo>
                <a:cubicBezTo>
                  <a:pt x="826478" y="2234275"/>
                  <a:pt x="825008" y="2232540"/>
                  <a:pt x="823383" y="2231580"/>
                </a:cubicBezTo>
                <a:close/>
                <a:moveTo>
                  <a:pt x="5277560" y="2230695"/>
                </a:moveTo>
                <a:cubicBezTo>
                  <a:pt x="5277570" y="2230959"/>
                  <a:pt x="5277740" y="2232227"/>
                  <a:pt x="5278204" y="2235249"/>
                </a:cubicBezTo>
                <a:cubicBezTo>
                  <a:pt x="5278387" y="2235977"/>
                  <a:pt x="5278435" y="2236008"/>
                  <a:pt x="5278406" y="2235656"/>
                </a:cubicBezTo>
                <a:cubicBezTo>
                  <a:pt x="5278318" y="2234600"/>
                  <a:pt x="5277534" y="2230104"/>
                  <a:pt x="5277560" y="2230695"/>
                </a:cubicBezTo>
                <a:close/>
                <a:moveTo>
                  <a:pt x="567335" y="2230695"/>
                </a:moveTo>
                <a:cubicBezTo>
                  <a:pt x="567346" y="2230959"/>
                  <a:pt x="567517" y="2232227"/>
                  <a:pt x="567980" y="2235249"/>
                </a:cubicBezTo>
                <a:cubicBezTo>
                  <a:pt x="568162" y="2235977"/>
                  <a:pt x="568211" y="2236008"/>
                  <a:pt x="568182" y="2235656"/>
                </a:cubicBezTo>
                <a:cubicBezTo>
                  <a:pt x="568094" y="2234600"/>
                  <a:pt x="567310" y="2230104"/>
                  <a:pt x="567335" y="2230695"/>
                </a:cubicBezTo>
                <a:close/>
                <a:moveTo>
                  <a:pt x="11079603" y="2229191"/>
                </a:moveTo>
                <a:cubicBezTo>
                  <a:pt x="11080718" y="2230053"/>
                  <a:pt x="11082949" y="2231775"/>
                  <a:pt x="11088052" y="2233309"/>
                </a:cubicBezTo>
                <a:cubicBezTo>
                  <a:pt x="11084198" y="2244783"/>
                  <a:pt x="11071421" y="2249363"/>
                  <a:pt x="11067567" y="2260836"/>
                </a:cubicBezTo>
                <a:lnTo>
                  <a:pt x="11037487" y="2254804"/>
                </a:lnTo>
                <a:lnTo>
                  <a:pt x="11042048" y="2253166"/>
                </a:lnTo>
                <a:lnTo>
                  <a:pt x="11047154" y="2254701"/>
                </a:lnTo>
                <a:lnTo>
                  <a:pt x="11044179" y="2252403"/>
                </a:lnTo>
                <a:lnTo>
                  <a:pt x="11048438" y="2250876"/>
                </a:lnTo>
                <a:cubicBezTo>
                  <a:pt x="11059929" y="2250120"/>
                  <a:pt x="11065069" y="2234823"/>
                  <a:pt x="11077845" y="2230242"/>
                </a:cubicBezTo>
                <a:cubicBezTo>
                  <a:pt x="11078488" y="2228330"/>
                  <a:pt x="11078488" y="2228330"/>
                  <a:pt x="11079603" y="2229191"/>
                </a:cubicBezTo>
                <a:close/>
                <a:moveTo>
                  <a:pt x="5241442" y="2228904"/>
                </a:moveTo>
                <a:cubicBezTo>
                  <a:pt x="5238153" y="2232366"/>
                  <a:pt x="5243837" y="2238490"/>
                  <a:pt x="5244796" y="2242324"/>
                </a:cubicBezTo>
                <a:cubicBezTo>
                  <a:pt x="5245733" y="2240883"/>
                  <a:pt x="5246083" y="2239683"/>
                  <a:pt x="5246056" y="2238604"/>
                </a:cubicBezTo>
                <a:cubicBezTo>
                  <a:pt x="5245978" y="2235367"/>
                  <a:pt x="5242519" y="2233218"/>
                  <a:pt x="5241442" y="2228904"/>
                </a:cubicBezTo>
                <a:close/>
                <a:moveTo>
                  <a:pt x="531217" y="2228904"/>
                </a:moveTo>
                <a:cubicBezTo>
                  <a:pt x="527929" y="2232366"/>
                  <a:pt x="533613" y="2238490"/>
                  <a:pt x="534572" y="2242324"/>
                </a:cubicBezTo>
                <a:cubicBezTo>
                  <a:pt x="535509" y="2240883"/>
                  <a:pt x="535858" y="2239683"/>
                  <a:pt x="535833" y="2238604"/>
                </a:cubicBezTo>
                <a:cubicBezTo>
                  <a:pt x="535754" y="2235367"/>
                  <a:pt x="532295" y="2233218"/>
                  <a:pt x="531217" y="2228904"/>
                </a:cubicBezTo>
                <a:close/>
                <a:moveTo>
                  <a:pt x="5249507" y="2227934"/>
                </a:moveTo>
                <a:cubicBezTo>
                  <a:pt x="5252473" y="2231080"/>
                  <a:pt x="5250001" y="2229913"/>
                  <a:pt x="5251484" y="2235846"/>
                </a:cubicBezTo>
                <a:cubicBezTo>
                  <a:pt x="5253463" y="2235036"/>
                  <a:pt x="5253463" y="2235036"/>
                  <a:pt x="5254945" y="2236607"/>
                </a:cubicBezTo>
                <a:cubicBezTo>
                  <a:pt x="5255193" y="2235415"/>
                  <a:pt x="5255070" y="2232741"/>
                  <a:pt x="5254266" y="2230617"/>
                </a:cubicBezTo>
                <a:cubicBezTo>
                  <a:pt x="5253463" y="2228493"/>
                  <a:pt x="5251979" y="2226921"/>
                  <a:pt x="5249507" y="2227934"/>
                </a:cubicBezTo>
                <a:close/>
                <a:moveTo>
                  <a:pt x="539283" y="2227934"/>
                </a:moveTo>
                <a:cubicBezTo>
                  <a:pt x="542249" y="2231080"/>
                  <a:pt x="539777" y="2229913"/>
                  <a:pt x="541260" y="2235846"/>
                </a:cubicBezTo>
                <a:cubicBezTo>
                  <a:pt x="543238" y="2235036"/>
                  <a:pt x="543238" y="2235036"/>
                  <a:pt x="544721" y="2236607"/>
                </a:cubicBezTo>
                <a:cubicBezTo>
                  <a:pt x="544969" y="2235415"/>
                  <a:pt x="544845" y="2232741"/>
                  <a:pt x="544042" y="2230617"/>
                </a:cubicBezTo>
                <a:cubicBezTo>
                  <a:pt x="543238" y="2228493"/>
                  <a:pt x="541755" y="2226921"/>
                  <a:pt x="539283" y="2227934"/>
                </a:cubicBezTo>
                <a:close/>
                <a:moveTo>
                  <a:pt x="8287189" y="2227088"/>
                </a:moveTo>
                <a:cubicBezTo>
                  <a:pt x="8284799" y="2226986"/>
                  <a:pt x="8284799" y="2226986"/>
                  <a:pt x="8282469" y="2228983"/>
                </a:cubicBezTo>
                <a:cubicBezTo>
                  <a:pt x="8282469" y="2228983"/>
                  <a:pt x="8282531" y="2231082"/>
                  <a:pt x="8282593" y="2233182"/>
                </a:cubicBezTo>
                <a:cubicBezTo>
                  <a:pt x="8282593" y="2233182"/>
                  <a:pt x="8282654" y="2235281"/>
                  <a:pt x="8285046" y="2235384"/>
                </a:cubicBezTo>
                <a:cubicBezTo>
                  <a:pt x="8287437" y="2235486"/>
                  <a:pt x="8289827" y="2235589"/>
                  <a:pt x="8289765" y="2233489"/>
                </a:cubicBezTo>
                <a:cubicBezTo>
                  <a:pt x="8289703" y="2231390"/>
                  <a:pt x="8289703" y="2231390"/>
                  <a:pt x="8289641" y="2229290"/>
                </a:cubicBezTo>
                <a:cubicBezTo>
                  <a:pt x="8289641" y="2229290"/>
                  <a:pt x="8289579" y="2227191"/>
                  <a:pt x="8287189" y="2227088"/>
                </a:cubicBezTo>
                <a:close/>
                <a:moveTo>
                  <a:pt x="3576965" y="2227088"/>
                </a:moveTo>
                <a:cubicBezTo>
                  <a:pt x="3574575" y="2226986"/>
                  <a:pt x="3574575" y="2226986"/>
                  <a:pt x="3572245" y="2228983"/>
                </a:cubicBezTo>
                <a:cubicBezTo>
                  <a:pt x="3572245" y="2228983"/>
                  <a:pt x="3572307" y="2231082"/>
                  <a:pt x="3572370" y="2233182"/>
                </a:cubicBezTo>
                <a:cubicBezTo>
                  <a:pt x="3572370" y="2233182"/>
                  <a:pt x="3572431" y="2235281"/>
                  <a:pt x="3574823" y="2235384"/>
                </a:cubicBezTo>
                <a:cubicBezTo>
                  <a:pt x="3577214" y="2235486"/>
                  <a:pt x="3579604" y="2235589"/>
                  <a:pt x="3579542" y="2233489"/>
                </a:cubicBezTo>
                <a:cubicBezTo>
                  <a:pt x="3579479" y="2231390"/>
                  <a:pt x="3579479" y="2231390"/>
                  <a:pt x="3579417" y="2229290"/>
                </a:cubicBezTo>
                <a:cubicBezTo>
                  <a:pt x="3579417" y="2229290"/>
                  <a:pt x="3579355" y="2227191"/>
                  <a:pt x="3576965" y="2227088"/>
                </a:cubicBezTo>
                <a:close/>
                <a:moveTo>
                  <a:pt x="5125716" y="2227061"/>
                </a:moveTo>
                <a:cubicBezTo>
                  <a:pt x="5123251" y="2230185"/>
                  <a:pt x="5123272" y="2225949"/>
                  <a:pt x="5119827" y="2229474"/>
                </a:cubicBezTo>
                <a:cubicBezTo>
                  <a:pt x="5123866" y="2229404"/>
                  <a:pt x="5124567" y="2235458"/>
                  <a:pt x="5127160" y="2235683"/>
                </a:cubicBezTo>
                <a:cubicBezTo>
                  <a:pt x="5128024" y="2235757"/>
                  <a:pt x="5129098" y="2235185"/>
                  <a:pt x="5130574" y="2233522"/>
                </a:cubicBezTo>
                <a:cubicBezTo>
                  <a:pt x="5129618" y="2229689"/>
                  <a:pt x="5125691" y="2231297"/>
                  <a:pt x="5125716" y="2227061"/>
                </a:cubicBezTo>
                <a:close/>
                <a:moveTo>
                  <a:pt x="415491" y="2227061"/>
                </a:moveTo>
                <a:cubicBezTo>
                  <a:pt x="413027" y="2230185"/>
                  <a:pt x="413048" y="2225949"/>
                  <a:pt x="409603" y="2229474"/>
                </a:cubicBezTo>
                <a:cubicBezTo>
                  <a:pt x="413642" y="2229404"/>
                  <a:pt x="414343" y="2235458"/>
                  <a:pt x="416936" y="2235683"/>
                </a:cubicBezTo>
                <a:cubicBezTo>
                  <a:pt x="417800" y="2235757"/>
                  <a:pt x="418873" y="2235185"/>
                  <a:pt x="420351" y="2233522"/>
                </a:cubicBezTo>
                <a:cubicBezTo>
                  <a:pt x="419393" y="2229689"/>
                  <a:pt x="415467" y="2231297"/>
                  <a:pt x="415491" y="2227061"/>
                </a:cubicBezTo>
                <a:close/>
                <a:moveTo>
                  <a:pt x="7966066" y="2226352"/>
                </a:moveTo>
                <a:cubicBezTo>
                  <a:pt x="7965255" y="2231984"/>
                  <a:pt x="7965255" y="2231984"/>
                  <a:pt x="7965255" y="2231984"/>
                </a:cubicBezTo>
                <a:cubicBezTo>
                  <a:pt x="7965255" y="2231984"/>
                  <a:pt x="7974413" y="2234272"/>
                  <a:pt x="7974413" y="2234272"/>
                </a:cubicBezTo>
                <a:cubicBezTo>
                  <a:pt x="7974413" y="2234272"/>
                  <a:pt x="7974413" y="2234272"/>
                  <a:pt x="7975224" y="2228641"/>
                </a:cubicBezTo>
                <a:cubicBezTo>
                  <a:pt x="7975224" y="2228641"/>
                  <a:pt x="7966066" y="2226352"/>
                  <a:pt x="7966066" y="2226352"/>
                </a:cubicBezTo>
                <a:close/>
                <a:moveTo>
                  <a:pt x="3255842" y="2226352"/>
                </a:moveTo>
                <a:cubicBezTo>
                  <a:pt x="3255031" y="2231984"/>
                  <a:pt x="3255031" y="2231984"/>
                  <a:pt x="3255031" y="2231984"/>
                </a:cubicBezTo>
                <a:cubicBezTo>
                  <a:pt x="3255031" y="2231984"/>
                  <a:pt x="3264189" y="2234272"/>
                  <a:pt x="3264189" y="2234272"/>
                </a:cubicBezTo>
                <a:cubicBezTo>
                  <a:pt x="3264189" y="2234272"/>
                  <a:pt x="3264189" y="2234272"/>
                  <a:pt x="3265001" y="2228641"/>
                </a:cubicBezTo>
                <a:cubicBezTo>
                  <a:pt x="3265001" y="2228641"/>
                  <a:pt x="3255842" y="2226352"/>
                  <a:pt x="3255842" y="2226352"/>
                </a:cubicBezTo>
                <a:close/>
                <a:moveTo>
                  <a:pt x="5060362" y="2226039"/>
                </a:moveTo>
                <a:cubicBezTo>
                  <a:pt x="5060362" y="2226039"/>
                  <a:pt x="5059390" y="2226437"/>
                  <a:pt x="5059390" y="2226437"/>
                </a:cubicBezTo>
                <a:cubicBezTo>
                  <a:pt x="5059390" y="2226437"/>
                  <a:pt x="5058419" y="2226836"/>
                  <a:pt x="5058419" y="2226836"/>
                </a:cubicBezTo>
                <a:cubicBezTo>
                  <a:pt x="5058419" y="2226836"/>
                  <a:pt x="5058419" y="2226836"/>
                  <a:pt x="5058905" y="2228778"/>
                </a:cubicBezTo>
                <a:cubicBezTo>
                  <a:pt x="5059877" y="2228380"/>
                  <a:pt x="5060361" y="2230321"/>
                  <a:pt x="5061333" y="2229924"/>
                </a:cubicBezTo>
                <a:cubicBezTo>
                  <a:pt x="5061333" y="2229924"/>
                  <a:pt x="5061820" y="2231866"/>
                  <a:pt x="5061820" y="2231866"/>
                </a:cubicBezTo>
                <a:cubicBezTo>
                  <a:pt x="5061820" y="2231866"/>
                  <a:pt x="5062304" y="2233808"/>
                  <a:pt x="5063275" y="2233411"/>
                </a:cubicBezTo>
                <a:cubicBezTo>
                  <a:pt x="5063275" y="2233411"/>
                  <a:pt x="5064246" y="2233013"/>
                  <a:pt x="5063761" y="2231070"/>
                </a:cubicBezTo>
                <a:cubicBezTo>
                  <a:pt x="5063761" y="2231070"/>
                  <a:pt x="5063275" y="2229128"/>
                  <a:pt x="5063275" y="2229128"/>
                </a:cubicBezTo>
                <a:cubicBezTo>
                  <a:pt x="5063275" y="2229128"/>
                  <a:pt x="5063275" y="2229128"/>
                  <a:pt x="5062790" y="2227185"/>
                </a:cubicBezTo>
                <a:cubicBezTo>
                  <a:pt x="5061820" y="2227584"/>
                  <a:pt x="5061820" y="2227584"/>
                  <a:pt x="5060362" y="2226039"/>
                </a:cubicBezTo>
                <a:close/>
                <a:moveTo>
                  <a:pt x="350138" y="2226039"/>
                </a:moveTo>
                <a:cubicBezTo>
                  <a:pt x="350138" y="2226039"/>
                  <a:pt x="349167" y="2226437"/>
                  <a:pt x="349167" y="2226437"/>
                </a:cubicBezTo>
                <a:cubicBezTo>
                  <a:pt x="349167" y="2226437"/>
                  <a:pt x="348195" y="2226836"/>
                  <a:pt x="348195" y="2226836"/>
                </a:cubicBezTo>
                <a:cubicBezTo>
                  <a:pt x="348195" y="2226836"/>
                  <a:pt x="348195" y="2226836"/>
                  <a:pt x="348680" y="2228778"/>
                </a:cubicBezTo>
                <a:cubicBezTo>
                  <a:pt x="349652" y="2228380"/>
                  <a:pt x="350137" y="2230321"/>
                  <a:pt x="351109" y="2229924"/>
                </a:cubicBezTo>
                <a:cubicBezTo>
                  <a:pt x="351109" y="2229924"/>
                  <a:pt x="351594" y="2231866"/>
                  <a:pt x="351594" y="2231866"/>
                </a:cubicBezTo>
                <a:cubicBezTo>
                  <a:pt x="351594" y="2231866"/>
                  <a:pt x="352080" y="2233808"/>
                  <a:pt x="353051" y="2233411"/>
                </a:cubicBezTo>
                <a:cubicBezTo>
                  <a:pt x="353051" y="2233411"/>
                  <a:pt x="354023" y="2233013"/>
                  <a:pt x="353537" y="2231070"/>
                </a:cubicBezTo>
                <a:cubicBezTo>
                  <a:pt x="353537" y="2231070"/>
                  <a:pt x="353051" y="2229128"/>
                  <a:pt x="353051" y="2229128"/>
                </a:cubicBezTo>
                <a:cubicBezTo>
                  <a:pt x="353051" y="2229128"/>
                  <a:pt x="353051" y="2229128"/>
                  <a:pt x="352566" y="2227185"/>
                </a:cubicBezTo>
                <a:cubicBezTo>
                  <a:pt x="351595" y="2227584"/>
                  <a:pt x="351595" y="2227584"/>
                  <a:pt x="350138" y="2226039"/>
                </a:cubicBezTo>
                <a:close/>
                <a:moveTo>
                  <a:pt x="5353704" y="2225716"/>
                </a:moveTo>
                <a:cubicBezTo>
                  <a:pt x="5351703" y="2226537"/>
                  <a:pt x="5351187" y="2228889"/>
                  <a:pt x="5350702" y="2226946"/>
                </a:cubicBezTo>
                <a:cubicBezTo>
                  <a:pt x="5348449" y="2227870"/>
                  <a:pt x="5350667" y="2231779"/>
                  <a:pt x="5352980" y="2232337"/>
                </a:cubicBezTo>
                <a:cubicBezTo>
                  <a:pt x="5353750" y="2232523"/>
                  <a:pt x="5354531" y="2232337"/>
                  <a:pt x="5355161" y="2231544"/>
                </a:cubicBezTo>
                <a:cubicBezTo>
                  <a:pt x="5354675" y="2229602"/>
                  <a:pt x="5354190" y="2227658"/>
                  <a:pt x="5353704" y="2225716"/>
                </a:cubicBezTo>
                <a:close/>
                <a:moveTo>
                  <a:pt x="643480" y="2225716"/>
                </a:moveTo>
                <a:cubicBezTo>
                  <a:pt x="641478" y="2226537"/>
                  <a:pt x="640962" y="2228889"/>
                  <a:pt x="640478" y="2226946"/>
                </a:cubicBezTo>
                <a:cubicBezTo>
                  <a:pt x="638225" y="2227870"/>
                  <a:pt x="640444" y="2231779"/>
                  <a:pt x="642756" y="2232337"/>
                </a:cubicBezTo>
                <a:cubicBezTo>
                  <a:pt x="643526" y="2232523"/>
                  <a:pt x="644307" y="2232337"/>
                  <a:pt x="644937" y="2231544"/>
                </a:cubicBezTo>
                <a:cubicBezTo>
                  <a:pt x="644451" y="2229602"/>
                  <a:pt x="643965" y="2227658"/>
                  <a:pt x="643480" y="2225716"/>
                </a:cubicBezTo>
                <a:close/>
                <a:moveTo>
                  <a:pt x="8301500" y="2224600"/>
                </a:moveTo>
                <a:cubicBezTo>
                  <a:pt x="8301500" y="2224600"/>
                  <a:pt x="8300959" y="2228355"/>
                  <a:pt x="8300959" y="2228355"/>
                </a:cubicBezTo>
                <a:lnTo>
                  <a:pt x="8306683" y="2229785"/>
                </a:lnTo>
                <a:cubicBezTo>
                  <a:pt x="8307827" y="2230071"/>
                  <a:pt x="8310117" y="2230643"/>
                  <a:pt x="8310117" y="2230643"/>
                </a:cubicBezTo>
                <a:cubicBezTo>
                  <a:pt x="8310117" y="2230643"/>
                  <a:pt x="8310657" y="2226890"/>
                  <a:pt x="8310657" y="2226890"/>
                </a:cubicBezTo>
                <a:cubicBezTo>
                  <a:pt x="8310657" y="2226890"/>
                  <a:pt x="8301500" y="2224600"/>
                  <a:pt x="8301500" y="2224600"/>
                </a:cubicBezTo>
                <a:close/>
                <a:moveTo>
                  <a:pt x="3591277" y="2224600"/>
                </a:moveTo>
                <a:cubicBezTo>
                  <a:pt x="3591277" y="2224600"/>
                  <a:pt x="3590736" y="2228355"/>
                  <a:pt x="3590736" y="2228355"/>
                </a:cubicBezTo>
                <a:lnTo>
                  <a:pt x="3596459" y="2229785"/>
                </a:lnTo>
                <a:cubicBezTo>
                  <a:pt x="3597604" y="2230071"/>
                  <a:pt x="3599893" y="2230643"/>
                  <a:pt x="3599893" y="2230643"/>
                </a:cubicBezTo>
                <a:cubicBezTo>
                  <a:pt x="3599893" y="2230643"/>
                  <a:pt x="3600433" y="2226890"/>
                  <a:pt x="3600433" y="2226890"/>
                </a:cubicBezTo>
                <a:cubicBezTo>
                  <a:pt x="3600433" y="2226890"/>
                  <a:pt x="3591277" y="2224600"/>
                  <a:pt x="3591277" y="2224600"/>
                </a:cubicBezTo>
                <a:close/>
                <a:moveTo>
                  <a:pt x="5372070" y="2222859"/>
                </a:moveTo>
                <a:cubicBezTo>
                  <a:pt x="5371187" y="2223221"/>
                  <a:pt x="5370784" y="2225500"/>
                  <a:pt x="5371263" y="2227418"/>
                </a:cubicBezTo>
                <a:cubicBezTo>
                  <a:pt x="5371263" y="2227418"/>
                  <a:pt x="5371743" y="2229334"/>
                  <a:pt x="5372222" y="2231252"/>
                </a:cubicBezTo>
                <a:cubicBezTo>
                  <a:pt x="5372222" y="2231252"/>
                  <a:pt x="5372700" y="2233168"/>
                  <a:pt x="5372700" y="2233168"/>
                </a:cubicBezTo>
                <a:cubicBezTo>
                  <a:pt x="5374063" y="2234725"/>
                  <a:pt x="5374542" y="2236642"/>
                  <a:pt x="5376310" y="2235918"/>
                </a:cubicBezTo>
                <a:cubicBezTo>
                  <a:pt x="5376713" y="2233639"/>
                  <a:pt x="5376713" y="2233639"/>
                  <a:pt x="5376234" y="2231721"/>
                </a:cubicBezTo>
                <a:cubicBezTo>
                  <a:pt x="5375754" y="2229804"/>
                  <a:pt x="5375754" y="2229804"/>
                  <a:pt x="5375274" y="2227887"/>
                </a:cubicBezTo>
                <a:cubicBezTo>
                  <a:pt x="5375274" y="2227887"/>
                  <a:pt x="5374796" y="2225969"/>
                  <a:pt x="5374796" y="2225969"/>
                </a:cubicBezTo>
                <a:cubicBezTo>
                  <a:pt x="5374316" y="2224053"/>
                  <a:pt x="5372953" y="2222497"/>
                  <a:pt x="5372070" y="2222859"/>
                </a:cubicBezTo>
                <a:close/>
                <a:moveTo>
                  <a:pt x="661846" y="2222859"/>
                </a:moveTo>
                <a:cubicBezTo>
                  <a:pt x="660964" y="2223221"/>
                  <a:pt x="660560" y="2225500"/>
                  <a:pt x="661039" y="2227418"/>
                </a:cubicBezTo>
                <a:cubicBezTo>
                  <a:pt x="661039" y="2227418"/>
                  <a:pt x="661518" y="2229334"/>
                  <a:pt x="661997" y="2231252"/>
                </a:cubicBezTo>
                <a:cubicBezTo>
                  <a:pt x="661997" y="2231252"/>
                  <a:pt x="662477" y="2233168"/>
                  <a:pt x="662477" y="2233168"/>
                </a:cubicBezTo>
                <a:cubicBezTo>
                  <a:pt x="663839" y="2234725"/>
                  <a:pt x="664318" y="2236642"/>
                  <a:pt x="666085" y="2235918"/>
                </a:cubicBezTo>
                <a:cubicBezTo>
                  <a:pt x="666488" y="2233639"/>
                  <a:pt x="666488" y="2233639"/>
                  <a:pt x="666009" y="2231721"/>
                </a:cubicBezTo>
                <a:cubicBezTo>
                  <a:pt x="665529" y="2229804"/>
                  <a:pt x="665529" y="2229804"/>
                  <a:pt x="665050" y="2227887"/>
                </a:cubicBezTo>
                <a:cubicBezTo>
                  <a:pt x="665050" y="2227887"/>
                  <a:pt x="664572" y="2225969"/>
                  <a:pt x="664572" y="2225969"/>
                </a:cubicBezTo>
                <a:cubicBezTo>
                  <a:pt x="664092" y="2224053"/>
                  <a:pt x="662729" y="2222497"/>
                  <a:pt x="661846" y="2222859"/>
                </a:cubicBezTo>
                <a:close/>
                <a:moveTo>
                  <a:pt x="11337570" y="2219241"/>
                </a:moveTo>
                <a:cubicBezTo>
                  <a:pt x="11336176" y="2223389"/>
                  <a:pt x="11336176" y="2223389"/>
                  <a:pt x="11336176" y="2223389"/>
                </a:cubicBezTo>
                <a:cubicBezTo>
                  <a:pt x="11342355" y="2222963"/>
                  <a:pt x="11342703" y="2221926"/>
                  <a:pt x="11341507" y="2220995"/>
                </a:cubicBezTo>
                <a:cubicBezTo>
                  <a:pt x="11340310" y="2220065"/>
                  <a:pt x="11337570" y="2219241"/>
                  <a:pt x="11337570" y="2219241"/>
                </a:cubicBezTo>
                <a:close/>
                <a:moveTo>
                  <a:pt x="5106898" y="2215530"/>
                </a:moveTo>
                <a:cubicBezTo>
                  <a:pt x="5106386" y="2217764"/>
                  <a:pt x="5106386" y="2217764"/>
                  <a:pt x="5106846" y="2219601"/>
                </a:cubicBezTo>
                <a:cubicBezTo>
                  <a:pt x="5107817" y="2219203"/>
                  <a:pt x="5108276" y="2221040"/>
                  <a:pt x="5107763" y="2223274"/>
                </a:cubicBezTo>
                <a:cubicBezTo>
                  <a:pt x="5108223" y="2225111"/>
                  <a:pt x="5109194" y="2224712"/>
                  <a:pt x="5109194" y="2224712"/>
                </a:cubicBezTo>
                <a:cubicBezTo>
                  <a:pt x="5110165" y="2224313"/>
                  <a:pt x="5111136" y="2223916"/>
                  <a:pt x="5110678" y="2222079"/>
                </a:cubicBezTo>
                <a:cubicBezTo>
                  <a:pt x="5111190" y="2219844"/>
                  <a:pt x="5110730" y="2218008"/>
                  <a:pt x="5109300" y="2216570"/>
                </a:cubicBezTo>
                <a:cubicBezTo>
                  <a:pt x="5108841" y="2214733"/>
                  <a:pt x="5107871" y="2215131"/>
                  <a:pt x="5106898" y="2215530"/>
                </a:cubicBezTo>
                <a:close/>
                <a:moveTo>
                  <a:pt x="396674" y="2215530"/>
                </a:moveTo>
                <a:cubicBezTo>
                  <a:pt x="396162" y="2217764"/>
                  <a:pt x="396162" y="2217764"/>
                  <a:pt x="396621" y="2219601"/>
                </a:cubicBezTo>
                <a:cubicBezTo>
                  <a:pt x="397592" y="2219203"/>
                  <a:pt x="398052" y="2221040"/>
                  <a:pt x="397539" y="2223274"/>
                </a:cubicBezTo>
                <a:cubicBezTo>
                  <a:pt x="397998" y="2225111"/>
                  <a:pt x="398971" y="2224712"/>
                  <a:pt x="398971" y="2224712"/>
                </a:cubicBezTo>
                <a:cubicBezTo>
                  <a:pt x="399941" y="2224313"/>
                  <a:pt x="400912" y="2223916"/>
                  <a:pt x="400454" y="2222079"/>
                </a:cubicBezTo>
                <a:cubicBezTo>
                  <a:pt x="400966" y="2219844"/>
                  <a:pt x="400506" y="2218008"/>
                  <a:pt x="399076" y="2216570"/>
                </a:cubicBezTo>
                <a:cubicBezTo>
                  <a:pt x="398617" y="2214733"/>
                  <a:pt x="397646" y="2215131"/>
                  <a:pt x="396674" y="2215530"/>
                </a:cubicBezTo>
                <a:close/>
                <a:moveTo>
                  <a:pt x="10924855" y="2213957"/>
                </a:moveTo>
                <a:cubicBezTo>
                  <a:pt x="10924855" y="2213957"/>
                  <a:pt x="10912730" y="2214120"/>
                  <a:pt x="10912730" y="2214120"/>
                </a:cubicBezTo>
                <a:cubicBezTo>
                  <a:pt x="10912730" y="2214120"/>
                  <a:pt x="10911568" y="2217576"/>
                  <a:pt x="10911568" y="2217576"/>
                </a:cubicBezTo>
                <a:cubicBezTo>
                  <a:pt x="10911568" y="2217576"/>
                  <a:pt x="10911568" y="2217576"/>
                  <a:pt x="10923694" y="2217415"/>
                </a:cubicBezTo>
                <a:cubicBezTo>
                  <a:pt x="10923694" y="2217415"/>
                  <a:pt x="10924855" y="2213957"/>
                  <a:pt x="10924855" y="2213957"/>
                </a:cubicBezTo>
                <a:close/>
                <a:moveTo>
                  <a:pt x="5523010" y="2212383"/>
                </a:moveTo>
                <a:cubicBezTo>
                  <a:pt x="5523010" y="2212383"/>
                  <a:pt x="5522070" y="2212769"/>
                  <a:pt x="5522070" y="2212769"/>
                </a:cubicBezTo>
                <a:cubicBezTo>
                  <a:pt x="5521597" y="2215038"/>
                  <a:pt x="5521597" y="2215038"/>
                  <a:pt x="5521597" y="2215038"/>
                </a:cubicBezTo>
                <a:cubicBezTo>
                  <a:pt x="5521597" y="2215038"/>
                  <a:pt x="5521597" y="2215038"/>
                  <a:pt x="5523010" y="2216536"/>
                </a:cubicBezTo>
                <a:cubicBezTo>
                  <a:pt x="5523953" y="2216150"/>
                  <a:pt x="5524424" y="2218034"/>
                  <a:pt x="5524893" y="2219917"/>
                </a:cubicBezTo>
                <a:cubicBezTo>
                  <a:pt x="5524893" y="2219917"/>
                  <a:pt x="5525364" y="2221800"/>
                  <a:pt x="5526306" y="2221414"/>
                </a:cubicBezTo>
                <a:cubicBezTo>
                  <a:pt x="5526777" y="2223299"/>
                  <a:pt x="5527721" y="2222912"/>
                  <a:pt x="5527721" y="2222912"/>
                </a:cubicBezTo>
                <a:cubicBezTo>
                  <a:pt x="5528190" y="2222719"/>
                  <a:pt x="5528544" y="2222055"/>
                  <a:pt x="5528661" y="2221489"/>
                </a:cubicBezTo>
                <a:cubicBezTo>
                  <a:pt x="5528779" y="2220920"/>
                  <a:pt x="5528661" y="2220450"/>
                  <a:pt x="5528190" y="2220642"/>
                </a:cubicBezTo>
                <a:cubicBezTo>
                  <a:pt x="5527721" y="2218758"/>
                  <a:pt x="5527721" y="2218758"/>
                  <a:pt x="5527248" y="2216875"/>
                </a:cubicBezTo>
                <a:cubicBezTo>
                  <a:pt x="5526779" y="2214992"/>
                  <a:pt x="5525364" y="2213494"/>
                  <a:pt x="5523010" y="2212383"/>
                </a:cubicBezTo>
                <a:close/>
                <a:moveTo>
                  <a:pt x="812786" y="2212383"/>
                </a:moveTo>
                <a:cubicBezTo>
                  <a:pt x="812786" y="2212383"/>
                  <a:pt x="811845" y="2212769"/>
                  <a:pt x="811845" y="2212769"/>
                </a:cubicBezTo>
                <a:cubicBezTo>
                  <a:pt x="811374" y="2215038"/>
                  <a:pt x="811374" y="2215038"/>
                  <a:pt x="811374" y="2215038"/>
                </a:cubicBezTo>
                <a:cubicBezTo>
                  <a:pt x="811374" y="2215038"/>
                  <a:pt x="811374" y="2215038"/>
                  <a:pt x="812786" y="2216536"/>
                </a:cubicBezTo>
                <a:cubicBezTo>
                  <a:pt x="813728" y="2216150"/>
                  <a:pt x="814200" y="2218034"/>
                  <a:pt x="814669" y="2219917"/>
                </a:cubicBezTo>
                <a:cubicBezTo>
                  <a:pt x="814669" y="2219917"/>
                  <a:pt x="815141" y="2221800"/>
                  <a:pt x="816083" y="2221414"/>
                </a:cubicBezTo>
                <a:cubicBezTo>
                  <a:pt x="816553" y="2223299"/>
                  <a:pt x="817495" y="2222912"/>
                  <a:pt x="817495" y="2222912"/>
                </a:cubicBezTo>
                <a:cubicBezTo>
                  <a:pt x="817967" y="2222719"/>
                  <a:pt x="818320" y="2222055"/>
                  <a:pt x="818437" y="2221489"/>
                </a:cubicBezTo>
                <a:cubicBezTo>
                  <a:pt x="818555" y="2220920"/>
                  <a:pt x="818437" y="2220450"/>
                  <a:pt x="817967" y="2220642"/>
                </a:cubicBezTo>
                <a:cubicBezTo>
                  <a:pt x="817495" y="2218758"/>
                  <a:pt x="817495" y="2218758"/>
                  <a:pt x="817025" y="2216875"/>
                </a:cubicBezTo>
                <a:cubicBezTo>
                  <a:pt x="816554" y="2214992"/>
                  <a:pt x="815141" y="2213494"/>
                  <a:pt x="812786" y="2212383"/>
                </a:cubicBezTo>
                <a:close/>
                <a:moveTo>
                  <a:pt x="5500307" y="2210788"/>
                </a:moveTo>
                <a:cubicBezTo>
                  <a:pt x="5497422" y="2211970"/>
                  <a:pt x="5499404" y="2224136"/>
                  <a:pt x="5495519" y="2217075"/>
                </a:cubicBezTo>
                <a:cubicBezTo>
                  <a:pt x="5498481" y="2233166"/>
                  <a:pt x="5502347" y="2235907"/>
                  <a:pt x="5505327" y="2256316"/>
                </a:cubicBezTo>
                <a:cubicBezTo>
                  <a:pt x="5510135" y="2254345"/>
                  <a:pt x="5511605" y="2260231"/>
                  <a:pt x="5514510" y="2263367"/>
                </a:cubicBezTo>
                <a:cubicBezTo>
                  <a:pt x="5517393" y="2262184"/>
                  <a:pt x="5517356" y="2253548"/>
                  <a:pt x="5519317" y="2261396"/>
                </a:cubicBezTo>
                <a:cubicBezTo>
                  <a:pt x="5520692" y="2245691"/>
                  <a:pt x="5503327" y="2239831"/>
                  <a:pt x="5509038" y="2224513"/>
                </a:cubicBezTo>
                <a:cubicBezTo>
                  <a:pt x="5509999" y="2224118"/>
                  <a:pt x="5509999" y="2224118"/>
                  <a:pt x="5510962" y="2223725"/>
                </a:cubicBezTo>
                <a:cubicBezTo>
                  <a:pt x="5510962" y="2223725"/>
                  <a:pt x="5512413" y="2225292"/>
                  <a:pt x="5511923" y="2223330"/>
                </a:cubicBezTo>
                <a:cubicBezTo>
                  <a:pt x="5512885" y="2222936"/>
                  <a:pt x="5512885" y="2222936"/>
                  <a:pt x="5512885" y="2222936"/>
                </a:cubicBezTo>
                <a:cubicBezTo>
                  <a:pt x="5512885" y="2222936"/>
                  <a:pt x="5512885" y="2222936"/>
                  <a:pt x="5511433" y="2221369"/>
                </a:cubicBezTo>
                <a:cubicBezTo>
                  <a:pt x="5509020" y="2220194"/>
                  <a:pt x="5508547" y="2222551"/>
                  <a:pt x="5507587" y="2222944"/>
                </a:cubicBezTo>
                <a:cubicBezTo>
                  <a:pt x="5507587" y="2222944"/>
                  <a:pt x="5507587" y="2222944"/>
                  <a:pt x="5507096" y="2220983"/>
                </a:cubicBezTo>
                <a:cubicBezTo>
                  <a:pt x="5503722" y="2220203"/>
                  <a:pt x="5501778" y="2216673"/>
                  <a:pt x="5500307" y="2210788"/>
                </a:cubicBezTo>
                <a:close/>
                <a:moveTo>
                  <a:pt x="790083" y="2210788"/>
                </a:moveTo>
                <a:cubicBezTo>
                  <a:pt x="787198" y="2211970"/>
                  <a:pt x="789179" y="2224136"/>
                  <a:pt x="785294" y="2217075"/>
                </a:cubicBezTo>
                <a:cubicBezTo>
                  <a:pt x="788256" y="2233166"/>
                  <a:pt x="792121" y="2235907"/>
                  <a:pt x="795103" y="2256316"/>
                </a:cubicBezTo>
                <a:cubicBezTo>
                  <a:pt x="799911" y="2254345"/>
                  <a:pt x="801381" y="2260231"/>
                  <a:pt x="804285" y="2263367"/>
                </a:cubicBezTo>
                <a:cubicBezTo>
                  <a:pt x="807170" y="2262184"/>
                  <a:pt x="807132" y="2253548"/>
                  <a:pt x="809093" y="2261396"/>
                </a:cubicBezTo>
                <a:cubicBezTo>
                  <a:pt x="810468" y="2245691"/>
                  <a:pt x="793103" y="2239831"/>
                  <a:pt x="798814" y="2224513"/>
                </a:cubicBezTo>
                <a:cubicBezTo>
                  <a:pt x="799776" y="2224118"/>
                  <a:pt x="799776" y="2224118"/>
                  <a:pt x="800737" y="2223725"/>
                </a:cubicBezTo>
                <a:cubicBezTo>
                  <a:pt x="800737" y="2223725"/>
                  <a:pt x="802189" y="2225292"/>
                  <a:pt x="801699" y="2223330"/>
                </a:cubicBezTo>
                <a:cubicBezTo>
                  <a:pt x="802661" y="2222936"/>
                  <a:pt x="802661" y="2222936"/>
                  <a:pt x="802661" y="2222936"/>
                </a:cubicBezTo>
                <a:cubicBezTo>
                  <a:pt x="802661" y="2222936"/>
                  <a:pt x="802661" y="2222936"/>
                  <a:pt x="801209" y="2221369"/>
                </a:cubicBezTo>
                <a:cubicBezTo>
                  <a:pt x="798795" y="2220194"/>
                  <a:pt x="798324" y="2222551"/>
                  <a:pt x="797362" y="2222944"/>
                </a:cubicBezTo>
                <a:cubicBezTo>
                  <a:pt x="797362" y="2222944"/>
                  <a:pt x="797362" y="2222944"/>
                  <a:pt x="796872" y="2220983"/>
                </a:cubicBezTo>
                <a:cubicBezTo>
                  <a:pt x="793497" y="2220203"/>
                  <a:pt x="791554" y="2216673"/>
                  <a:pt x="790083" y="2210788"/>
                </a:cubicBezTo>
                <a:close/>
                <a:moveTo>
                  <a:pt x="5418987" y="2209858"/>
                </a:moveTo>
                <a:cubicBezTo>
                  <a:pt x="5418031" y="2210249"/>
                  <a:pt x="5417563" y="2212593"/>
                  <a:pt x="5418051" y="2214545"/>
                </a:cubicBezTo>
                <a:cubicBezTo>
                  <a:pt x="5418538" y="2216497"/>
                  <a:pt x="5419025" y="2218448"/>
                  <a:pt x="5420469" y="2220008"/>
                </a:cubicBezTo>
                <a:cubicBezTo>
                  <a:pt x="5420469" y="2220008"/>
                  <a:pt x="5420958" y="2221960"/>
                  <a:pt x="5420958" y="2221960"/>
                </a:cubicBezTo>
                <a:cubicBezTo>
                  <a:pt x="5421445" y="2223912"/>
                  <a:pt x="5421445" y="2223912"/>
                  <a:pt x="5421445" y="2223912"/>
                </a:cubicBezTo>
                <a:cubicBezTo>
                  <a:pt x="5421933" y="2225863"/>
                  <a:pt x="5422421" y="2227815"/>
                  <a:pt x="5422909" y="2229767"/>
                </a:cubicBezTo>
                <a:cubicBezTo>
                  <a:pt x="5422909" y="2229767"/>
                  <a:pt x="5422909" y="2229767"/>
                  <a:pt x="5421953" y="2230159"/>
                </a:cubicBezTo>
                <a:cubicBezTo>
                  <a:pt x="5422441" y="2232110"/>
                  <a:pt x="5422441" y="2232110"/>
                  <a:pt x="5422441" y="2232110"/>
                </a:cubicBezTo>
                <a:cubicBezTo>
                  <a:pt x="5422441" y="2232110"/>
                  <a:pt x="5423884" y="2233669"/>
                  <a:pt x="5424840" y="2233278"/>
                </a:cubicBezTo>
                <a:cubicBezTo>
                  <a:pt x="5425797" y="2232886"/>
                  <a:pt x="5426266" y="2230543"/>
                  <a:pt x="5426266" y="2230543"/>
                </a:cubicBezTo>
                <a:cubicBezTo>
                  <a:pt x="5426266" y="2230543"/>
                  <a:pt x="5426266" y="2230543"/>
                  <a:pt x="5425776" y="2228590"/>
                </a:cubicBezTo>
                <a:cubicBezTo>
                  <a:pt x="5425776" y="2228590"/>
                  <a:pt x="5425289" y="2226639"/>
                  <a:pt x="5424801" y="2224688"/>
                </a:cubicBezTo>
                <a:cubicBezTo>
                  <a:pt x="5424801" y="2224688"/>
                  <a:pt x="5425757" y="2224297"/>
                  <a:pt x="5425757" y="2224297"/>
                </a:cubicBezTo>
                <a:cubicBezTo>
                  <a:pt x="5426732" y="2228199"/>
                  <a:pt x="5427709" y="2232103"/>
                  <a:pt x="5429639" y="2235614"/>
                </a:cubicBezTo>
                <a:cubicBezTo>
                  <a:pt x="5430615" y="2239518"/>
                  <a:pt x="5431103" y="2241470"/>
                  <a:pt x="5432078" y="2245373"/>
                </a:cubicBezTo>
                <a:cubicBezTo>
                  <a:pt x="5432078" y="2245373"/>
                  <a:pt x="5432078" y="2245373"/>
                  <a:pt x="5431123" y="2245764"/>
                </a:cubicBezTo>
                <a:cubicBezTo>
                  <a:pt x="5425835" y="2241477"/>
                  <a:pt x="5430228" y="2259041"/>
                  <a:pt x="5433563" y="2255523"/>
                </a:cubicBezTo>
                <a:cubicBezTo>
                  <a:pt x="5427848" y="2262168"/>
                  <a:pt x="5434110" y="2270359"/>
                  <a:pt x="5435105" y="2278558"/>
                </a:cubicBezTo>
                <a:cubicBezTo>
                  <a:pt x="5435593" y="2280510"/>
                  <a:pt x="5435593" y="2280510"/>
                  <a:pt x="5436081" y="2282461"/>
                </a:cubicBezTo>
                <a:cubicBezTo>
                  <a:pt x="5436081" y="2282461"/>
                  <a:pt x="5437525" y="2284022"/>
                  <a:pt x="5438480" y="2283630"/>
                </a:cubicBezTo>
                <a:cubicBezTo>
                  <a:pt x="5439437" y="2283239"/>
                  <a:pt x="5440392" y="2282846"/>
                  <a:pt x="5439903" y="2280895"/>
                </a:cubicBezTo>
                <a:cubicBezTo>
                  <a:pt x="5439903" y="2280895"/>
                  <a:pt x="5439415" y="2278943"/>
                  <a:pt x="5439415" y="2278943"/>
                </a:cubicBezTo>
                <a:cubicBezTo>
                  <a:pt x="5440372" y="2278551"/>
                  <a:pt x="5440372" y="2278551"/>
                  <a:pt x="5440372" y="2278551"/>
                </a:cubicBezTo>
                <a:cubicBezTo>
                  <a:pt x="5440372" y="2278551"/>
                  <a:pt x="5440859" y="2280502"/>
                  <a:pt x="5440859" y="2280502"/>
                </a:cubicBezTo>
                <a:cubicBezTo>
                  <a:pt x="5441815" y="2280111"/>
                  <a:pt x="5442303" y="2282062"/>
                  <a:pt x="5443259" y="2281670"/>
                </a:cubicBezTo>
                <a:cubicBezTo>
                  <a:pt x="5444216" y="2281279"/>
                  <a:pt x="5444683" y="2278935"/>
                  <a:pt x="5444683" y="2278935"/>
                </a:cubicBezTo>
                <a:cubicBezTo>
                  <a:pt x="5444194" y="2276983"/>
                  <a:pt x="5443240" y="2277375"/>
                  <a:pt x="5442751" y="2275424"/>
                </a:cubicBezTo>
                <a:cubicBezTo>
                  <a:pt x="5442751" y="2275424"/>
                  <a:pt x="5442751" y="2275424"/>
                  <a:pt x="5443706" y="2275032"/>
                </a:cubicBezTo>
                <a:cubicBezTo>
                  <a:pt x="5440445" y="2268302"/>
                  <a:pt x="5441471" y="2257391"/>
                  <a:pt x="5438542" y="2250220"/>
                </a:cubicBezTo>
                <a:cubicBezTo>
                  <a:pt x="5437566" y="2247829"/>
                  <a:pt x="5436150" y="2245855"/>
                  <a:pt x="5433991" y="2244589"/>
                </a:cubicBezTo>
                <a:cubicBezTo>
                  <a:pt x="5433014" y="2240685"/>
                  <a:pt x="5432039" y="2236782"/>
                  <a:pt x="5431551" y="2234830"/>
                </a:cubicBezTo>
                <a:cubicBezTo>
                  <a:pt x="5429619" y="2231319"/>
                  <a:pt x="5428644" y="2227417"/>
                  <a:pt x="5428624" y="2223121"/>
                </a:cubicBezTo>
                <a:cubicBezTo>
                  <a:pt x="5428624" y="2223121"/>
                  <a:pt x="5428624" y="2223121"/>
                  <a:pt x="5427668" y="2223512"/>
                </a:cubicBezTo>
                <a:cubicBezTo>
                  <a:pt x="5427180" y="2221561"/>
                  <a:pt x="5426225" y="2221953"/>
                  <a:pt x="5426225" y="2221953"/>
                </a:cubicBezTo>
                <a:cubicBezTo>
                  <a:pt x="5425736" y="2220001"/>
                  <a:pt x="5424761" y="2216098"/>
                  <a:pt x="5423317" y="2214538"/>
                </a:cubicBezTo>
                <a:cubicBezTo>
                  <a:pt x="5423317" y="2214538"/>
                  <a:pt x="5421874" y="2212978"/>
                  <a:pt x="5421874" y="2212978"/>
                </a:cubicBezTo>
                <a:cubicBezTo>
                  <a:pt x="5422342" y="2210634"/>
                  <a:pt x="5420899" y="2209075"/>
                  <a:pt x="5418987" y="2209858"/>
                </a:cubicBezTo>
                <a:close/>
                <a:moveTo>
                  <a:pt x="708763" y="2209858"/>
                </a:moveTo>
                <a:cubicBezTo>
                  <a:pt x="707807" y="2210249"/>
                  <a:pt x="707339" y="2212593"/>
                  <a:pt x="707827" y="2214545"/>
                </a:cubicBezTo>
                <a:cubicBezTo>
                  <a:pt x="708314" y="2216497"/>
                  <a:pt x="708801" y="2218448"/>
                  <a:pt x="710246" y="2220008"/>
                </a:cubicBezTo>
                <a:cubicBezTo>
                  <a:pt x="710246" y="2220008"/>
                  <a:pt x="710734" y="2221960"/>
                  <a:pt x="710734" y="2221960"/>
                </a:cubicBezTo>
                <a:cubicBezTo>
                  <a:pt x="711221" y="2223912"/>
                  <a:pt x="711221" y="2223912"/>
                  <a:pt x="711221" y="2223912"/>
                </a:cubicBezTo>
                <a:cubicBezTo>
                  <a:pt x="711709" y="2225863"/>
                  <a:pt x="712197" y="2227815"/>
                  <a:pt x="712685" y="2229767"/>
                </a:cubicBezTo>
                <a:cubicBezTo>
                  <a:pt x="712685" y="2229767"/>
                  <a:pt x="712685" y="2229767"/>
                  <a:pt x="711729" y="2230159"/>
                </a:cubicBezTo>
                <a:cubicBezTo>
                  <a:pt x="712217" y="2232110"/>
                  <a:pt x="712217" y="2232110"/>
                  <a:pt x="712217" y="2232110"/>
                </a:cubicBezTo>
                <a:cubicBezTo>
                  <a:pt x="712217" y="2232110"/>
                  <a:pt x="713660" y="2233669"/>
                  <a:pt x="714616" y="2233278"/>
                </a:cubicBezTo>
                <a:cubicBezTo>
                  <a:pt x="715572" y="2232886"/>
                  <a:pt x="716041" y="2230543"/>
                  <a:pt x="716041" y="2230543"/>
                </a:cubicBezTo>
                <a:cubicBezTo>
                  <a:pt x="716041" y="2230543"/>
                  <a:pt x="716041" y="2230543"/>
                  <a:pt x="715552" y="2228590"/>
                </a:cubicBezTo>
                <a:cubicBezTo>
                  <a:pt x="715552" y="2228590"/>
                  <a:pt x="715065" y="2226639"/>
                  <a:pt x="714577" y="2224688"/>
                </a:cubicBezTo>
                <a:cubicBezTo>
                  <a:pt x="714577" y="2224688"/>
                  <a:pt x="715533" y="2224297"/>
                  <a:pt x="715533" y="2224297"/>
                </a:cubicBezTo>
                <a:cubicBezTo>
                  <a:pt x="716508" y="2228199"/>
                  <a:pt x="717484" y="2232103"/>
                  <a:pt x="719415" y="2235614"/>
                </a:cubicBezTo>
                <a:cubicBezTo>
                  <a:pt x="720391" y="2239518"/>
                  <a:pt x="720879" y="2241470"/>
                  <a:pt x="721854" y="2245373"/>
                </a:cubicBezTo>
                <a:cubicBezTo>
                  <a:pt x="721854" y="2245373"/>
                  <a:pt x="721854" y="2245373"/>
                  <a:pt x="720899" y="2245764"/>
                </a:cubicBezTo>
                <a:cubicBezTo>
                  <a:pt x="715612" y="2241477"/>
                  <a:pt x="720003" y="2259041"/>
                  <a:pt x="723338" y="2255523"/>
                </a:cubicBezTo>
                <a:cubicBezTo>
                  <a:pt x="717623" y="2262168"/>
                  <a:pt x="723885" y="2270359"/>
                  <a:pt x="724881" y="2278558"/>
                </a:cubicBezTo>
                <a:cubicBezTo>
                  <a:pt x="725369" y="2280510"/>
                  <a:pt x="725369" y="2280510"/>
                  <a:pt x="725856" y="2282461"/>
                </a:cubicBezTo>
                <a:cubicBezTo>
                  <a:pt x="725856" y="2282461"/>
                  <a:pt x="727300" y="2284022"/>
                  <a:pt x="728256" y="2283630"/>
                </a:cubicBezTo>
                <a:cubicBezTo>
                  <a:pt x="729212" y="2283239"/>
                  <a:pt x="730168" y="2282846"/>
                  <a:pt x="729680" y="2280895"/>
                </a:cubicBezTo>
                <a:cubicBezTo>
                  <a:pt x="729680" y="2280895"/>
                  <a:pt x="729191" y="2278943"/>
                  <a:pt x="729191" y="2278943"/>
                </a:cubicBezTo>
                <a:cubicBezTo>
                  <a:pt x="730148" y="2278551"/>
                  <a:pt x="730148" y="2278551"/>
                  <a:pt x="730148" y="2278551"/>
                </a:cubicBezTo>
                <a:cubicBezTo>
                  <a:pt x="730148" y="2278551"/>
                  <a:pt x="730635" y="2280502"/>
                  <a:pt x="730635" y="2280502"/>
                </a:cubicBezTo>
                <a:cubicBezTo>
                  <a:pt x="731591" y="2280111"/>
                  <a:pt x="732079" y="2282062"/>
                  <a:pt x="733035" y="2281670"/>
                </a:cubicBezTo>
                <a:cubicBezTo>
                  <a:pt x="733991" y="2281279"/>
                  <a:pt x="734459" y="2278935"/>
                  <a:pt x="734459" y="2278935"/>
                </a:cubicBezTo>
                <a:cubicBezTo>
                  <a:pt x="733970" y="2276983"/>
                  <a:pt x="733016" y="2277375"/>
                  <a:pt x="732527" y="2275424"/>
                </a:cubicBezTo>
                <a:cubicBezTo>
                  <a:pt x="732527" y="2275424"/>
                  <a:pt x="732527" y="2275424"/>
                  <a:pt x="733482" y="2275032"/>
                </a:cubicBezTo>
                <a:cubicBezTo>
                  <a:pt x="730220" y="2268302"/>
                  <a:pt x="731247" y="2257391"/>
                  <a:pt x="728318" y="2250220"/>
                </a:cubicBezTo>
                <a:cubicBezTo>
                  <a:pt x="727342" y="2247829"/>
                  <a:pt x="725926" y="2245855"/>
                  <a:pt x="723766" y="2244589"/>
                </a:cubicBezTo>
                <a:cubicBezTo>
                  <a:pt x="722791" y="2240685"/>
                  <a:pt x="721815" y="2236782"/>
                  <a:pt x="721327" y="2234830"/>
                </a:cubicBezTo>
                <a:cubicBezTo>
                  <a:pt x="719395" y="2231319"/>
                  <a:pt x="718420" y="2227417"/>
                  <a:pt x="718400" y="2223121"/>
                </a:cubicBezTo>
                <a:cubicBezTo>
                  <a:pt x="718400" y="2223121"/>
                  <a:pt x="718400" y="2223121"/>
                  <a:pt x="717444" y="2223512"/>
                </a:cubicBezTo>
                <a:cubicBezTo>
                  <a:pt x="716956" y="2221561"/>
                  <a:pt x="716001" y="2221953"/>
                  <a:pt x="716001" y="2221953"/>
                </a:cubicBezTo>
                <a:cubicBezTo>
                  <a:pt x="715512" y="2220001"/>
                  <a:pt x="714537" y="2216098"/>
                  <a:pt x="713093" y="2214538"/>
                </a:cubicBezTo>
                <a:cubicBezTo>
                  <a:pt x="713093" y="2214538"/>
                  <a:pt x="711650" y="2212978"/>
                  <a:pt x="711650" y="2212978"/>
                </a:cubicBezTo>
                <a:cubicBezTo>
                  <a:pt x="712118" y="2210634"/>
                  <a:pt x="710675" y="2209075"/>
                  <a:pt x="708763" y="2209858"/>
                </a:cubicBezTo>
                <a:close/>
                <a:moveTo>
                  <a:pt x="7835706" y="2209339"/>
                </a:moveTo>
                <a:cubicBezTo>
                  <a:pt x="7843104" y="2216535"/>
                  <a:pt x="7843104" y="2216535"/>
                  <a:pt x="7843104" y="2216535"/>
                </a:cubicBezTo>
                <a:cubicBezTo>
                  <a:pt x="7843104" y="2216535"/>
                  <a:pt x="7851243" y="2218568"/>
                  <a:pt x="7851243" y="2218568"/>
                </a:cubicBezTo>
                <a:cubicBezTo>
                  <a:pt x="7843104" y="2216535"/>
                  <a:pt x="7834962" y="2214500"/>
                  <a:pt x="7834219" y="2219662"/>
                </a:cubicBezTo>
                <a:cubicBezTo>
                  <a:pt x="7833476" y="2224824"/>
                  <a:pt x="7833476" y="2224824"/>
                  <a:pt x="7832732" y="2229985"/>
                </a:cubicBezTo>
                <a:cubicBezTo>
                  <a:pt x="7840873" y="2232020"/>
                  <a:pt x="7842360" y="2221694"/>
                  <a:pt x="7858638" y="2225763"/>
                </a:cubicBezTo>
                <a:cubicBezTo>
                  <a:pt x="7858638" y="2225763"/>
                  <a:pt x="7859380" y="2220602"/>
                  <a:pt x="7851243" y="2218568"/>
                </a:cubicBezTo>
                <a:cubicBezTo>
                  <a:pt x="7851243" y="2218568"/>
                  <a:pt x="7851985" y="2213405"/>
                  <a:pt x="7851985" y="2213405"/>
                </a:cubicBezTo>
                <a:cubicBezTo>
                  <a:pt x="7851985" y="2213405"/>
                  <a:pt x="7843848" y="2211372"/>
                  <a:pt x="7843848" y="2211372"/>
                </a:cubicBezTo>
                <a:cubicBezTo>
                  <a:pt x="7843848" y="2211372"/>
                  <a:pt x="7843848" y="2211372"/>
                  <a:pt x="7835706" y="2209339"/>
                </a:cubicBezTo>
                <a:close/>
                <a:moveTo>
                  <a:pt x="3125482" y="2209339"/>
                </a:moveTo>
                <a:cubicBezTo>
                  <a:pt x="3132880" y="2216535"/>
                  <a:pt x="3132880" y="2216535"/>
                  <a:pt x="3132880" y="2216535"/>
                </a:cubicBezTo>
                <a:cubicBezTo>
                  <a:pt x="3132880" y="2216535"/>
                  <a:pt x="3141019" y="2218568"/>
                  <a:pt x="3141019" y="2218568"/>
                </a:cubicBezTo>
                <a:cubicBezTo>
                  <a:pt x="3132880" y="2216535"/>
                  <a:pt x="3124739" y="2214500"/>
                  <a:pt x="3123996" y="2219662"/>
                </a:cubicBezTo>
                <a:cubicBezTo>
                  <a:pt x="3123252" y="2224824"/>
                  <a:pt x="3123252" y="2224824"/>
                  <a:pt x="3122508" y="2229985"/>
                </a:cubicBezTo>
                <a:cubicBezTo>
                  <a:pt x="3130649" y="2232020"/>
                  <a:pt x="3132136" y="2221694"/>
                  <a:pt x="3148414" y="2225763"/>
                </a:cubicBezTo>
                <a:cubicBezTo>
                  <a:pt x="3148414" y="2225763"/>
                  <a:pt x="3149157" y="2220602"/>
                  <a:pt x="3141019" y="2218568"/>
                </a:cubicBezTo>
                <a:cubicBezTo>
                  <a:pt x="3141019" y="2218568"/>
                  <a:pt x="3141762" y="2213405"/>
                  <a:pt x="3141762" y="2213405"/>
                </a:cubicBezTo>
                <a:cubicBezTo>
                  <a:pt x="3141762" y="2213405"/>
                  <a:pt x="3133624" y="2211372"/>
                  <a:pt x="3133624" y="2211372"/>
                </a:cubicBezTo>
                <a:cubicBezTo>
                  <a:pt x="3133624" y="2211372"/>
                  <a:pt x="3133624" y="2211372"/>
                  <a:pt x="3125482" y="2209339"/>
                </a:cubicBezTo>
                <a:close/>
                <a:moveTo>
                  <a:pt x="10870124" y="2209181"/>
                </a:moveTo>
                <a:cubicBezTo>
                  <a:pt x="10870124" y="2209181"/>
                  <a:pt x="10870124" y="2209181"/>
                  <a:pt x="10868809" y="2213100"/>
                </a:cubicBezTo>
                <a:cubicBezTo>
                  <a:pt x="10867492" y="2217017"/>
                  <a:pt x="10867492" y="2217017"/>
                  <a:pt x="10866176" y="2220935"/>
                </a:cubicBezTo>
                <a:cubicBezTo>
                  <a:pt x="10866176" y="2220935"/>
                  <a:pt x="10864859" y="2224853"/>
                  <a:pt x="10864859" y="2224853"/>
                </a:cubicBezTo>
                <a:cubicBezTo>
                  <a:pt x="10866176" y="2220935"/>
                  <a:pt x="10867492" y="2217017"/>
                  <a:pt x="10879773" y="2216394"/>
                </a:cubicBezTo>
                <a:cubicBezTo>
                  <a:pt x="10881089" y="2212477"/>
                  <a:pt x="10881089" y="2212477"/>
                  <a:pt x="10870124" y="2209181"/>
                </a:cubicBezTo>
                <a:close/>
                <a:moveTo>
                  <a:pt x="5334367" y="2207946"/>
                </a:moveTo>
                <a:cubicBezTo>
                  <a:pt x="5333396" y="2208344"/>
                  <a:pt x="5333890" y="2210322"/>
                  <a:pt x="5333890" y="2210322"/>
                </a:cubicBezTo>
                <a:cubicBezTo>
                  <a:pt x="5334385" y="2212299"/>
                  <a:pt x="5334385" y="2212299"/>
                  <a:pt x="5334879" y="2214278"/>
                </a:cubicBezTo>
                <a:cubicBezTo>
                  <a:pt x="5334879" y="2214278"/>
                  <a:pt x="5336344" y="2215857"/>
                  <a:pt x="5336839" y="2217834"/>
                </a:cubicBezTo>
                <a:cubicBezTo>
                  <a:pt x="5336839" y="2217834"/>
                  <a:pt x="5337811" y="2217436"/>
                  <a:pt x="5338781" y="2217038"/>
                </a:cubicBezTo>
                <a:cubicBezTo>
                  <a:pt x="5338781" y="2217038"/>
                  <a:pt x="5339752" y="2216639"/>
                  <a:pt x="5339259" y="2214661"/>
                </a:cubicBezTo>
                <a:cubicBezTo>
                  <a:pt x="5338286" y="2215060"/>
                  <a:pt x="5337793" y="2213083"/>
                  <a:pt x="5337300" y="2211105"/>
                </a:cubicBezTo>
                <a:cubicBezTo>
                  <a:pt x="5337300" y="2211105"/>
                  <a:pt x="5336804" y="2209127"/>
                  <a:pt x="5335832" y="2209525"/>
                </a:cubicBezTo>
                <a:cubicBezTo>
                  <a:pt x="5335338" y="2207549"/>
                  <a:pt x="5334367" y="2207946"/>
                  <a:pt x="5334367" y="2207946"/>
                </a:cubicBezTo>
                <a:close/>
                <a:moveTo>
                  <a:pt x="624143" y="2207946"/>
                </a:moveTo>
                <a:cubicBezTo>
                  <a:pt x="623172" y="2208344"/>
                  <a:pt x="623666" y="2210322"/>
                  <a:pt x="623666" y="2210322"/>
                </a:cubicBezTo>
                <a:cubicBezTo>
                  <a:pt x="624160" y="2212299"/>
                  <a:pt x="624160" y="2212299"/>
                  <a:pt x="624655" y="2214278"/>
                </a:cubicBezTo>
                <a:cubicBezTo>
                  <a:pt x="624655" y="2214278"/>
                  <a:pt x="626120" y="2215857"/>
                  <a:pt x="626614" y="2217834"/>
                </a:cubicBezTo>
                <a:cubicBezTo>
                  <a:pt x="626614" y="2217834"/>
                  <a:pt x="627587" y="2217436"/>
                  <a:pt x="628558" y="2217038"/>
                </a:cubicBezTo>
                <a:cubicBezTo>
                  <a:pt x="628558" y="2217038"/>
                  <a:pt x="629528" y="2216639"/>
                  <a:pt x="629035" y="2214661"/>
                </a:cubicBezTo>
                <a:cubicBezTo>
                  <a:pt x="628062" y="2215060"/>
                  <a:pt x="627569" y="2213083"/>
                  <a:pt x="627074" y="2211105"/>
                </a:cubicBezTo>
                <a:cubicBezTo>
                  <a:pt x="627074" y="2211105"/>
                  <a:pt x="626580" y="2209127"/>
                  <a:pt x="625608" y="2209525"/>
                </a:cubicBezTo>
                <a:cubicBezTo>
                  <a:pt x="625114" y="2207549"/>
                  <a:pt x="624143" y="2207946"/>
                  <a:pt x="624143" y="2207946"/>
                </a:cubicBezTo>
                <a:close/>
                <a:moveTo>
                  <a:pt x="8282185" y="2207812"/>
                </a:moveTo>
                <a:cubicBezTo>
                  <a:pt x="8273077" y="2207422"/>
                  <a:pt x="8284585" y="2212108"/>
                  <a:pt x="8277817" y="2213915"/>
                </a:cubicBezTo>
                <a:cubicBezTo>
                  <a:pt x="8277878" y="2216015"/>
                  <a:pt x="8282371" y="2214110"/>
                  <a:pt x="8282433" y="2216209"/>
                </a:cubicBezTo>
                <a:cubicBezTo>
                  <a:pt x="8289263" y="2216503"/>
                  <a:pt x="8282247" y="2209911"/>
                  <a:pt x="8282185" y="2207812"/>
                </a:cubicBezTo>
                <a:close/>
                <a:moveTo>
                  <a:pt x="3571961" y="2207812"/>
                </a:moveTo>
                <a:cubicBezTo>
                  <a:pt x="3562854" y="2207422"/>
                  <a:pt x="3574362" y="2212108"/>
                  <a:pt x="3567593" y="2213915"/>
                </a:cubicBezTo>
                <a:cubicBezTo>
                  <a:pt x="3567655" y="2216015"/>
                  <a:pt x="3572147" y="2214110"/>
                  <a:pt x="3572209" y="2216209"/>
                </a:cubicBezTo>
                <a:cubicBezTo>
                  <a:pt x="3579040" y="2216503"/>
                  <a:pt x="3572023" y="2209911"/>
                  <a:pt x="3571961" y="2207812"/>
                </a:cubicBezTo>
                <a:close/>
                <a:moveTo>
                  <a:pt x="8029465" y="2203302"/>
                </a:moveTo>
                <a:cubicBezTo>
                  <a:pt x="8029465" y="2203302"/>
                  <a:pt x="8028655" y="2208933"/>
                  <a:pt x="8028655" y="2208933"/>
                </a:cubicBezTo>
                <a:cubicBezTo>
                  <a:pt x="8028655" y="2208933"/>
                  <a:pt x="8037812" y="2211221"/>
                  <a:pt x="8037812" y="2211221"/>
                </a:cubicBezTo>
                <a:cubicBezTo>
                  <a:pt x="8037812" y="2211221"/>
                  <a:pt x="8038623" y="2205591"/>
                  <a:pt x="8038623" y="2205591"/>
                </a:cubicBezTo>
                <a:cubicBezTo>
                  <a:pt x="8038623" y="2205591"/>
                  <a:pt x="8029465" y="2203302"/>
                  <a:pt x="8029465" y="2203302"/>
                </a:cubicBezTo>
                <a:close/>
                <a:moveTo>
                  <a:pt x="3319241" y="2203302"/>
                </a:moveTo>
                <a:cubicBezTo>
                  <a:pt x="3319241" y="2203302"/>
                  <a:pt x="3318432" y="2208933"/>
                  <a:pt x="3318432" y="2208933"/>
                </a:cubicBezTo>
                <a:cubicBezTo>
                  <a:pt x="3318432" y="2208933"/>
                  <a:pt x="3327588" y="2211221"/>
                  <a:pt x="3327588" y="2211221"/>
                </a:cubicBezTo>
                <a:cubicBezTo>
                  <a:pt x="3327588" y="2211221"/>
                  <a:pt x="3328399" y="2205591"/>
                  <a:pt x="3328399" y="2205591"/>
                </a:cubicBezTo>
                <a:cubicBezTo>
                  <a:pt x="3328399" y="2205591"/>
                  <a:pt x="3319241" y="2203302"/>
                  <a:pt x="3319241" y="2203302"/>
                </a:cubicBezTo>
                <a:close/>
                <a:moveTo>
                  <a:pt x="5331277" y="2200647"/>
                </a:moveTo>
                <a:cubicBezTo>
                  <a:pt x="5331771" y="2202625"/>
                  <a:pt x="5329770" y="2203444"/>
                  <a:pt x="5328771" y="2203856"/>
                </a:cubicBezTo>
                <a:cubicBezTo>
                  <a:pt x="5329763" y="2205627"/>
                  <a:pt x="5330386" y="2206463"/>
                  <a:pt x="5330823" y="2206693"/>
                </a:cubicBezTo>
                <a:cubicBezTo>
                  <a:pt x="5331259" y="2206922"/>
                  <a:pt x="5331510" y="2206547"/>
                  <a:pt x="5331763" y="2205898"/>
                </a:cubicBezTo>
                <a:cubicBezTo>
                  <a:pt x="5332265" y="2204602"/>
                  <a:pt x="5332772" y="2202214"/>
                  <a:pt x="5334774" y="2201394"/>
                </a:cubicBezTo>
                <a:cubicBezTo>
                  <a:pt x="5334278" y="2199416"/>
                  <a:pt x="5332278" y="2200237"/>
                  <a:pt x="5331277" y="2200647"/>
                </a:cubicBezTo>
                <a:close/>
                <a:moveTo>
                  <a:pt x="621053" y="2200647"/>
                </a:moveTo>
                <a:cubicBezTo>
                  <a:pt x="621547" y="2202625"/>
                  <a:pt x="619546" y="2203444"/>
                  <a:pt x="618545" y="2203856"/>
                </a:cubicBezTo>
                <a:cubicBezTo>
                  <a:pt x="619539" y="2205627"/>
                  <a:pt x="620162" y="2206463"/>
                  <a:pt x="620598" y="2206693"/>
                </a:cubicBezTo>
                <a:cubicBezTo>
                  <a:pt x="621035" y="2206922"/>
                  <a:pt x="621286" y="2206547"/>
                  <a:pt x="621538" y="2205898"/>
                </a:cubicBezTo>
                <a:cubicBezTo>
                  <a:pt x="622041" y="2204602"/>
                  <a:pt x="622548" y="2202214"/>
                  <a:pt x="624550" y="2201394"/>
                </a:cubicBezTo>
                <a:cubicBezTo>
                  <a:pt x="624055" y="2199416"/>
                  <a:pt x="622054" y="2200237"/>
                  <a:pt x="621053" y="2200647"/>
                </a:cubicBezTo>
                <a:close/>
                <a:moveTo>
                  <a:pt x="5375870" y="2199500"/>
                </a:moveTo>
                <a:cubicBezTo>
                  <a:pt x="5371491" y="2203408"/>
                  <a:pt x="5379717" y="2210605"/>
                  <a:pt x="5376802" y="2211798"/>
                </a:cubicBezTo>
                <a:cubicBezTo>
                  <a:pt x="5378254" y="2213317"/>
                  <a:pt x="5378266" y="2209086"/>
                  <a:pt x="5381661" y="2209808"/>
                </a:cubicBezTo>
                <a:cubicBezTo>
                  <a:pt x="5380221" y="2204057"/>
                  <a:pt x="5376336" y="2205649"/>
                  <a:pt x="5375870" y="2199500"/>
                </a:cubicBezTo>
                <a:close/>
                <a:moveTo>
                  <a:pt x="665646" y="2199500"/>
                </a:moveTo>
                <a:cubicBezTo>
                  <a:pt x="661267" y="2203408"/>
                  <a:pt x="669493" y="2210605"/>
                  <a:pt x="666578" y="2211798"/>
                </a:cubicBezTo>
                <a:cubicBezTo>
                  <a:pt x="668029" y="2213317"/>
                  <a:pt x="668042" y="2209086"/>
                  <a:pt x="671436" y="2209808"/>
                </a:cubicBezTo>
                <a:cubicBezTo>
                  <a:pt x="669997" y="2204057"/>
                  <a:pt x="666112" y="2205649"/>
                  <a:pt x="665646" y="2199500"/>
                </a:cubicBezTo>
                <a:close/>
                <a:moveTo>
                  <a:pt x="10737346" y="2199462"/>
                </a:moveTo>
                <a:lnTo>
                  <a:pt x="10736240" y="2200443"/>
                </a:lnTo>
                <a:lnTo>
                  <a:pt x="10736560" y="2199489"/>
                </a:lnTo>
                <a:close/>
                <a:moveTo>
                  <a:pt x="5570789" y="2199028"/>
                </a:moveTo>
                <a:cubicBezTo>
                  <a:pt x="5570789" y="2199028"/>
                  <a:pt x="5570789" y="2199028"/>
                  <a:pt x="5569802" y="2199433"/>
                </a:cubicBezTo>
                <a:cubicBezTo>
                  <a:pt x="5569802" y="2199433"/>
                  <a:pt x="5569802" y="2199433"/>
                  <a:pt x="5568811" y="2199839"/>
                </a:cubicBezTo>
                <a:cubicBezTo>
                  <a:pt x="5571272" y="2205319"/>
                  <a:pt x="5572742" y="2211205"/>
                  <a:pt x="5576192" y="2216280"/>
                </a:cubicBezTo>
                <a:cubicBezTo>
                  <a:pt x="5576192" y="2216280"/>
                  <a:pt x="5577182" y="2215875"/>
                  <a:pt x="5578170" y="2215469"/>
                </a:cubicBezTo>
                <a:cubicBezTo>
                  <a:pt x="5578170" y="2215469"/>
                  <a:pt x="5577681" y="2213507"/>
                  <a:pt x="5577681" y="2213507"/>
                </a:cubicBezTo>
                <a:cubicBezTo>
                  <a:pt x="5574232" y="2208433"/>
                  <a:pt x="5573249" y="2204509"/>
                  <a:pt x="5570789" y="2199028"/>
                </a:cubicBezTo>
                <a:close/>
                <a:moveTo>
                  <a:pt x="860565" y="2199028"/>
                </a:moveTo>
                <a:cubicBezTo>
                  <a:pt x="860565" y="2199028"/>
                  <a:pt x="860565" y="2199028"/>
                  <a:pt x="859577" y="2199433"/>
                </a:cubicBezTo>
                <a:cubicBezTo>
                  <a:pt x="859577" y="2199433"/>
                  <a:pt x="859577" y="2199433"/>
                  <a:pt x="858587" y="2199839"/>
                </a:cubicBezTo>
                <a:cubicBezTo>
                  <a:pt x="861047" y="2205319"/>
                  <a:pt x="862518" y="2211205"/>
                  <a:pt x="865969" y="2216280"/>
                </a:cubicBezTo>
                <a:cubicBezTo>
                  <a:pt x="865969" y="2216280"/>
                  <a:pt x="866957" y="2215875"/>
                  <a:pt x="867946" y="2215469"/>
                </a:cubicBezTo>
                <a:cubicBezTo>
                  <a:pt x="867946" y="2215469"/>
                  <a:pt x="867456" y="2213507"/>
                  <a:pt x="867456" y="2213507"/>
                </a:cubicBezTo>
                <a:cubicBezTo>
                  <a:pt x="864006" y="2208433"/>
                  <a:pt x="863025" y="2204509"/>
                  <a:pt x="860565" y="2199028"/>
                </a:cubicBezTo>
                <a:close/>
                <a:moveTo>
                  <a:pt x="5261606" y="2198836"/>
                </a:moveTo>
                <a:cubicBezTo>
                  <a:pt x="5253370" y="2204438"/>
                  <a:pt x="5261681" y="2207705"/>
                  <a:pt x="5263196" y="2213759"/>
                </a:cubicBezTo>
                <a:cubicBezTo>
                  <a:pt x="5267547" y="2209750"/>
                  <a:pt x="5263158" y="2209324"/>
                  <a:pt x="5263588" y="2202474"/>
                </a:cubicBezTo>
                <a:cubicBezTo>
                  <a:pt x="5260709" y="2208103"/>
                  <a:pt x="5262148" y="2205289"/>
                  <a:pt x="5261606" y="2198836"/>
                </a:cubicBezTo>
                <a:close/>
                <a:moveTo>
                  <a:pt x="551382" y="2198836"/>
                </a:moveTo>
                <a:cubicBezTo>
                  <a:pt x="543145" y="2204438"/>
                  <a:pt x="551457" y="2207705"/>
                  <a:pt x="552971" y="2213759"/>
                </a:cubicBezTo>
                <a:cubicBezTo>
                  <a:pt x="557323" y="2209750"/>
                  <a:pt x="552934" y="2209324"/>
                  <a:pt x="553363" y="2202474"/>
                </a:cubicBezTo>
                <a:cubicBezTo>
                  <a:pt x="550485" y="2208103"/>
                  <a:pt x="551925" y="2205289"/>
                  <a:pt x="551382" y="2198836"/>
                </a:cubicBezTo>
                <a:close/>
                <a:moveTo>
                  <a:pt x="5246718" y="2198710"/>
                </a:moveTo>
                <a:cubicBezTo>
                  <a:pt x="5245729" y="2199114"/>
                  <a:pt x="5245729" y="2199114"/>
                  <a:pt x="5245729" y="2199114"/>
                </a:cubicBezTo>
                <a:cubicBezTo>
                  <a:pt x="5244740" y="2199520"/>
                  <a:pt x="5244740" y="2199520"/>
                  <a:pt x="5244740" y="2199520"/>
                </a:cubicBezTo>
                <a:cubicBezTo>
                  <a:pt x="5244740" y="2199520"/>
                  <a:pt x="5244740" y="2199520"/>
                  <a:pt x="5245241" y="2201521"/>
                </a:cubicBezTo>
                <a:cubicBezTo>
                  <a:pt x="5245741" y="2203522"/>
                  <a:pt x="5247231" y="2205118"/>
                  <a:pt x="5248219" y="2204713"/>
                </a:cubicBezTo>
                <a:cubicBezTo>
                  <a:pt x="5249709" y="2206309"/>
                  <a:pt x="5250209" y="2208310"/>
                  <a:pt x="5251698" y="2209906"/>
                </a:cubicBezTo>
                <a:cubicBezTo>
                  <a:pt x="5251698" y="2209906"/>
                  <a:pt x="5251698" y="2209906"/>
                  <a:pt x="5252686" y="2209501"/>
                </a:cubicBezTo>
                <a:cubicBezTo>
                  <a:pt x="5252186" y="2207499"/>
                  <a:pt x="5250697" y="2205904"/>
                  <a:pt x="5249209" y="2204307"/>
                </a:cubicBezTo>
                <a:cubicBezTo>
                  <a:pt x="5248708" y="2202306"/>
                  <a:pt x="5247219" y="2200710"/>
                  <a:pt x="5246718" y="2198710"/>
                </a:cubicBezTo>
                <a:close/>
                <a:moveTo>
                  <a:pt x="536494" y="2198710"/>
                </a:moveTo>
                <a:cubicBezTo>
                  <a:pt x="535505" y="2199114"/>
                  <a:pt x="535505" y="2199114"/>
                  <a:pt x="535505" y="2199114"/>
                </a:cubicBezTo>
                <a:cubicBezTo>
                  <a:pt x="534516" y="2199520"/>
                  <a:pt x="534516" y="2199520"/>
                  <a:pt x="534516" y="2199520"/>
                </a:cubicBezTo>
                <a:cubicBezTo>
                  <a:pt x="534516" y="2199520"/>
                  <a:pt x="534516" y="2199520"/>
                  <a:pt x="535017" y="2201521"/>
                </a:cubicBezTo>
                <a:cubicBezTo>
                  <a:pt x="535517" y="2203522"/>
                  <a:pt x="537006" y="2205118"/>
                  <a:pt x="537995" y="2204713"/>
                </a:cubicBezTo>
                <a:cubicBezTo>
                  <a:pt x="539485" y="2206309"/>
                  <a:pt x="539985" y="2208310"/>
                  <a:pt x="541474" y="2209906"/>
                </a:cubicBezTo>
                <a:cubicBezTo>
                  <a:pt x="541474" y="2209906"/>
                  <a:pt x="541474" y="2209906"/>
                  <a:pt x="542462" y="2209501"/>
                </a:cubicBezTo>
                <a:cubicBezTo>
                  <a:pt x="541962" y="2207499"/>
                  <a:pt x="540474" y="2205904"/>
                  <a:pt x="538984" y="2204307"/>
                </a:cubicBezTo>
                <a:cubicBezTo>
                  <a:pt x="538484" y="2202306"/>
                  <a:pt x="536994" y="2200710"/>
                  <a:pt x="536494" y="2198710"/>
                </a:cubicBezTo>
                <a:close/>
                <a:moveTo>
                  <a:pt x="5298358" y="2196853"/>
                </a:moveTo>
                <a:cubicBezTo>
                  <a:pt x="5297441" y="2197230"/>
                  <a:pt x="5296027" y="2195629"/>
                  <a:pt x="5295603" y="2197983"/>
                </a:cubicBezTo>
                <a:cubicBezTo>
                  <a:pt x="5295603" y="2197983"/>
                  <a:pt x="5294685" y="2198359"/>
                  <a:pt x="5295179" y="2200337"/>
                </a:cubicBezTo>
                <a:cubicBezTo>
                  <a:pt x="5295179" y="2200337"/>
                  <a:pt x="5296592" y="2201938"/>
                  <a:pt x="5297086" y="2203917"/>
                </a:cubicBezTo>
                <a:cubicBezTo>
                  <a:pt x="5297086" y="2203917"/>
                  <a:pt x="5298498" y="2205517"/>
                  <a:pt x="5299418" y="2205141"/>
                </a:cubicBezTo>
                <a:cubicBezTo>
                  <a:pt x="5300336" y="2204764"/>
                  <a:pt x="5300759" y="2202411"/>
                  <a:pt x="5300759" y="2202411"/>
                </a:cubicBezTo>
                <a:cubicBezTo>
                  <a:pt x="5300265" y="2200433"/>
                  <a:pt x="5298853" y="2198831"/>
                  <a:pt x="5298358" y="2196853"/>
                </a:cubicBezTo>
                <a:close/>
                <a:moveTo>
                  <a:pt x="588134" y="2196853"/>
                </a:moveTo>
                <a:cubicBezTo>
                  <a:pt x="587216" y="2197230"/>
                  <a:pt x="585802" y="2195629"/>
                  <a:pt x="585379" y="2197983"/>
                </a:cubicBezTo>
                <a:cubicBezTo>
                  <a:pt x="585379" y="2197983"/>
                  <a:pt x="584461" y="2198359"/>
                  <a:pt x="584955" y="2200337"/>
                </a:cubicBezTo>
                <a:cubicBezTo>
                  <a:pt x="584955" y="2200337"/>
                  <a:pt x="586367" y="2201938"/>
                  <a:pt x="586862" y="2203917"/>
                </a:cubicBezTo>
                <a:cubicBezTo>
                  <a:pt x="586862" y="2203917"/>
                  <a:pt x="588274" y="2205517"/>
                  <a:pt x="589193" y="2205141"/>
                </a:cubicBezTo>
                <a:cubicBezTo>
                  <a:pt x="590112" y="2204764"/>
                  <a:pt x="590535" y="2202411"/>
                  <a:pt x="590535" y="2202411"/>
                </a:cubicBezTo>
                <a:cubicBezTo>
                  <a:pt x="590041" y="2200433"/>
                  <a:pt x="588628" y="2198831"/>
                  <a:pt x="588134" y="2196853"/>
                </a:cubicBezTo>
                <a:close/>
                <a:moveTo>
                  <a:pt x="5115960" y="2196242"/>
                </a:moveTo>
                <a:cubicBezTo>
                  <a:pt x="5115960" y="2196242"/>
                  <a:pt x="5114971" y="2196647"/>
                  <a:pt x="5113982" y="2197054"/>
                </a:cubicBezTo>
                <a:cubicBezTo>
                  <a:pt x="5113982" y="2197054"/>
                  <a:pt x="5113486" y="2199436"/>
                  <a:pt x="5113486" y="2199436"/>
                </a:cubicBezTo>
                <a:cubicBezTo>
                  <a:pt x="5113486" y="2199436"/>
                  <a:pt x="5114476" y="2199030"/>
                  <a:pt x="5114476" y="2199030"/>
                </a:cubicBezTo>
                <a:cubicBezTo>
                  <a:pt x="5115960" y="2200603"/>
                  <a:pt x="5116454" y="2202580"/>
                  <a:pt x="5116948" y="2204558"/>
                </a:cubicBezTo>
                <a:cubicBezTo>
                  <a:pt x="5116948" y="2204558"/>
                  <a:pt x="5117443" y="2206536"/>
                  <a:pt x="5118432" y="2206129"/>
                </a:cubicBezTo>
                <a:cubicBezTo>
                  <a:pt x="5119420" y="2205725"/>
                  <a:pt x="5119915" y="2203342"/>
                  <a:pt x="5119915" y="2203342"/>
                </a:cubicBezTo>
                <a:cubicBezTo>
                  <a:pt x="5119421" y="2201364"/>
                  <a:pt x="5118926" y="2199386"/>
                  <a:pt x="5115960" y="2196242"/>
                </a:cubicBezTo>
                <a:close/>
                <a:moveTo>
                  <a:pt x="405735" y="2196242"/>
                </a:moveTo>
                <a:cubicBezTo>
                  <a:pt x="405735" y="2196242"/>
                  <a:pt x="404747" y="2196647"/>
                  <a:pt x="403758" y="2197054"/>
                </a:cubicBezTo>
                <a:cubicBezTo>
                  <a:pt x="403758" y="2197054"/>
                  <a:pt x="403262" y="2199436"/>
                  <a:pt x="403262" y="2199436"/>
                </a:cubicBezTo>
                <a:cubicBezTo>
                  <a:pt x="403262" y="2199436"/>
                  <a:pt x="404252" y="2199030"/>
                  <a:pt x="404252" y="2199030"/>
                </a:cubicBezTo>
                <a:cubicBezTo>
                  <a:pt x="405735" y="2200603"/>
                  <a:pt x="406229" y="2202580"/>
                  <a:pt x="406725" y="2204558"/>
                </a:cubicBezTo>
                <a:cubicBezTo>
                  <a:pt x="406725" y="2204558"/>
                  <a:pt x="407218" y="2206536"/>
                  <a:pt x="408207" y="2206129"/>
                </a:cubicBezTo>
                <a:cubicBezTo>
                  <a:pt x="409197" y="2205725"/>
                  <a:pt x="409691" y="2203342"/>
                  <a:pt x="409691" y="2203342"/>
                </a:cubicBezTo>
                <a:cubicBezTo>
                  <a:pt x="409197" y="2201364"/>
                  <a:pt x="408702" y="2199386"/>
                  <a:pt x="405735" y="2196242"/>
                </a:cubicBezTo>
                <a:close/>
                <a:moveTo>
                  <a:pt x="8059100" y="2195150"/>
                </a:moveTo>
                <a:cubicBezTo>
                  <a:pt x="8059100" y="2195150"/>
                  <a:pt x="8058289" y="2200781"/>
                  <a:pt x="8058289" y="2200781"/>
                </a:cubicBezTo>
                <a:lnTo>
                  <a:pt x="8067444" y="2203070"/>
                </a:lnTo>
                <a:lnTo>
                  <a:pt x="8067446" y="2203070"/>
                </a:lnTo>
                <a:cubicBezTo>
                  <a:pt x="8067446" y="2203070"/>
                  <a:pt x="8059100" y="2195150"/>
                  <a:pt x="8059100" y="2195150"/>
                </a:cubicBezTo>
                <a:close/>
                <a:moveTo>
                  <a:pt x="3348877" y="2195150"/>
                </a:moveTo>
                <a:cubicBezTo>
                  <a:pt x="3348877" y="2195150"/>
                  <a:pt x="3348065" y="2200781"/>
                  <a:pt x="3348065" y="2200781"/>
                </a:cubicBezTo>
                <a:lnTo>
                  <a:pt x="3357221" y="2203070"/>
                </a:lnTo>
                <a:lnTo>
                  <a:pt x="3357222" y="2203070"/>
                </a:lnTo>
                <a:cubicBezTo>
                  <a:pt x="3357222" y="2203070"/>
                  <a:pt x="3348877" y="2195150"/>
                  <a:pt x="3348877" y="2195150"/>
                </a:cubicBezTo>
                <a:close/>
                <a:moveTo>
                  <a:pt x="5256162" y="2194839"/>
                </a:moveTo>
                <a:cubicBezTo>
                  <a:pt x="5256162" y="2194839"/>
                  <a:pt x="5255219" y="2195225"/>
                  <a:pt x="5255691" y="2197109"/>
                </a:cubicBezTo>
                <a:cubicBezTo>
                  <a:pt x="5254748" y="2197494"/>
                  <a:pt x="5255219" y="2199378"/>
                  <a:pt x="5255690" y="2201261"/>
                </a:cubicBezTo>
                <a:cubicBezTo>
                  <a:pt x="5256632" y="2200875"/>
                  <a:pt x="5256632" y="2200875"/>
                  <a:pt x="5256632" y="2200875"/>
                </a:cubicBezTo>
                <a:cubicBezTo>
                  <a:pt x="5256162" y="2198992"/>
                  <a:pt x="5257102" y="2198606"/>
                  <a:pt x="5257574" y="2196336"/>
                </a:cubicBezTo>
                <a:cubicBezTo>
                  <a:pt x="5257574" y="2196336"/>
                  <a:pt x="5257574" y="2196336"/>
                  <a:pt x="5256162" y="2194839"/>
                </a:cubicBezTo>
                <a:close/>
                <a:moveTo>
                  <a:pt x="545937" y="2194839"/>
                </a:moveTo>
                <a:cubicBezTo>
                  <a:pt x="545937" y="2194839"/>
                  <a:pt x="544995" y="2195225"/>
                  <a:pt x="545467" y="2197109"/>
                </a:cubicBezTo>
                <a:cubicBezTo>
                  <a:pt x="544524" y="2197494"/>
                  <a:pt x="544995" y="2199378"/>
                  <a:pt x="545466" y="2201261"/>
                </a:cubicBezTo>
                <a:cubicBezTo>
                  <a:pt x="546408" y="2200875"/>
                  <a:pt x="546408" y="2200875"/>
                  <a:pt x="546408" y="2200875"/>
                </a:cubicBezTo>
                <a:cubicBezTo>
                  <a:pt x="545937" y="2198992"/>
                  <a:pt x="546878" y="2198606"/>
                  <a:pt x="547350" y="2196336"/>
                </a:cubicBezTo>
                <a:cubicBezTo>
                  <a:pt x="547350" y="2196336"/>
                  <a:pt x="547350" y="2196336"/>
                  <a:pt x="545937" y="2194839"/>
                </a:cubicBezTo>
                <a:close/>
                <a:moveTo>
                  <a:pt x="5159188" y="2193931"/>
                </a:moveTo>
                <a:cubicBezTo>
                  <a:pt x="5152809" y="2194375"/>
                  <a:pt x="5155757" y="2201843"/>
                  <a:pt x="5153796" y="2206986"/>
                </a:cubicBezTo>
                <a:cubicBezTo>
                  <a:pt x="5153796" y="2206986"/>
                  <a:pt x="5152816" y="2207387"/>
                  <a:pt x="5151833" y="2207789"/>
                </a:cubicBezTo>
                <a:cubicBezTo>
                  <a:pt x="5151833" y="2207789"/>
                  <a:pt x="5150361" y="2206224"/>
                  <a:pt x="5149869" y="2204256"/>
                </a:cubicBezTo>
                <a:cubicBezTo>
                  <a:pt x="5149377" y="2202288"/>
                  <a:pt x="5148397" y="2202692"/>
                  <a:pt x="5147904" y="2200724"/>
                </a:cubicBezTo>
                <a:cubicBezTo>
                  <a:pt x="5146923" y="2201126"/>
                  <a:pt x="5146923" y="2201126"/>
                  <a:pt x="5145941" y="2201528"/>
                </a:cubicBezTo>
                <a:cubicBezTo>
                  <a:pt x="5145941" y="2201528"/>
                  <a:pt x="5145941" y="2201528"/>
                  <a:pt x="5146434" y="2203496"/>
                </a:cubicBezTo>
                <a:cubicBezTo>
                  <a:pt x="5147415" y="2203093"/>
                  <a:pt x="5147906" y="2205060"/>
                  <a:pt x="5147906" y="2205060"/>
                </a:cubicBezTo>
                <a:cubicBezTo>
                  <a:pt x="5149381" y="2206626"/>
                  <a:pt x="5149871" y="2208593"/>
                  <a:pt x="5151345" y="2210160"/>
                </a:cubicBezTo>
                <a:cubicBezTo>
                  <a:pt x="5151345" y="2210160"/>
                  <a:pt x="5151345" y="2210160"/>
                  <a:pt x="5152327" y="2209757"/>
                </a:cubicBezTo>
                <a:cubicBezTo>
                  <a:pt x="5153308" y="2209356"/>
                  <a:pt x="5154289" y="2208953"/>
                  <a:pt x="5155269" y="2208551"/>
                </a:cubicBezTo>
                <a:cubicBezTo>
                  <a:pt x="5156252" y="2208149"/>
                  <a:pt x="5155761" y="2210519"/>
                  <a:pt x="5154781" y="2210921"/>
                </a:cubicBezTo>
                <a:cubicBezTo>
                  <a:pt x="5155272" y="2212887"/>
                  <a:pt x="5156743" y="2210116"/>
                  <a:pt x="5158215" y="2211681"/>
                </a:cubicBezTo>
                <a:cubicBezTo>
                  <a:pt x="5158707" y="2213649"/>
                  <a:pt x="5159199" y="2215616"/>
                  <a:pt x="5158710" y="2217986"/>
                </a:cubicBezTo>
                <a:cubicBezTo>
                  <a:pt x="5159202" y="2219954"/>
                  <a:pt x="5159691" y="2217584"/>
                  <a:pt x="5159691" y="2217584"/>
                </a:cubicBezTo>
                <a:cubicBezTo>
                  <a:pt x="5161654" y="2216779"/>
                  <a:pt x="5161164" y="2219150"/>
                  <a:pt x="5162636" y="2220715"/>
                </a:cubicBezTo>
                <a:cubicBezTo>
                  <a:pt x="5166070" y="2217139"/>
                  <a:pt x="5158210" y="2203006"/>
                  <a:pt x="5167045" y="2208062"/>
                </a:cubicBezTo>
                <a:cubicBezTo>
                  <a:pt x="5159192" y="2202605"/>
                  <a:pt x="5163607" y="2198626"/>
                  <a:pt x="5159188" y="2193931"/>
                </a:cubicBezTo>
                <a:close/>
                <a:moveTo>
                  <a:pt x="448963" y="2193931"/>
                </a:moveTo>
                <a:cubicBezTo>
                  <a:pt x="442583" y="2194375"/>
                  <a:pt x="445532" y="2201843"/>
                  <a:pt x="443572" y="2206986"/>
                </a:cubicBezTo>
                <a:cubicBezTo>
                  <a:pt x="443572" y="2206986"/>
                  <a:pt x="442591" y="2207387"/>
                  <a:pt x="441609" y="2207789"/>
                </a:cubicBezTo>
                <a:cubicBezTo>
                  <a:pt x="441609" y="2207789"/>
                  <a:pt x="440137" y="2206224"/>
                  <a:pt x="439644" y="2204256"/>
                </a:cubicBezTo>
                <a:cubicBezTo>
                  <a:pt x="439153" y="2202288"/>
                  <a:pt x="438173" y="2202692"/>
                  <a:pt x="437681" y="2200724"/>
                </a:cubicBezTo>
                <a:cubicBezTo>
                  <a:pt x="436699" y="2201126"/>
                  <a:pt x="436699" y="2201126"/>
                  <a:pt x="435718" y="2201528"/>
                </a:cubicBezTo>
                <a:cubicBezTo>
                  <a:pt x="435718" y="2201528"/>
                  <a:pt x="435718" y="2201528"/>
                  <a:pt x="436210" y="2203496"/>
                </a:cubicBezTo>
                <a:cubicBezTo>
                  <a:pt x="437191" y="2203093"/>
                  <a:pt x="437682" y="2205060"/>
                  <a:pt x="437682" y="2205060"/>
                </a:cubicBezTo>
                <a:cubicBezTo>
                  <a:pt x="439156" y="2206626"/>
                  <a:pt x="439647" y="2208593"/>
                  <a:pt x="441120" y="2210160"/>
                </a:cubicBezTo>
                <a:cubicBezTo>
                  <a:pt x="441120" y="2210160"/>
                  <a:pt x="441120" y="2210160"/>
                  <a:pt x="442102" y="2209757"/>
                </a:cubicBezTo>
                <a:cubicBezTo>
                  <a:pt x="443083" y="2209356"/>
                  <a:pt x="444064" y="2208953"/>
                  <a:pt x="445045" y="2208551"/>
                </a:cubicBezTo>
                <a:cubicBezTo>
                  <a:pt x="446027" y="2208149"/>
                  <a:pt x="445537" y="2210519"/>
                  <a:pt x="444557" y="2210921"/>
                </a:cubicBezTo>
                <a:cubicBezTo>
                  <a:pt x="445048" y="2212887"/>
                  <a:pt x="446519" y="2210116"/>
                  <a:pt x="447991" y="2211681"/>
                </a:cubicBezTo>
                <a:cubicBezTo>
                  <a:pt x="448483" y="2213649"/>
                  <a:pt x="448975" y="2215616"/>
                  <a:pt x="448486" y="2217986"/>
                </a:cubicBezTo>
                <a:cubicBezTo>
                  <a:pt x="448978" y="2219954"/>
                  <a:pt x="449467" y="2217584"/>
                  <a:pt x="449467" y="2217584"/>
                </a:cubicBezTo>
                <a:cubicBezTo>
                  <a:pt x="451429" y="2216779"/>
                  <a:pt x="450940" y="2219150"/>
                  <a:pt x="452412" y="2220715"/>
                </a:cubicBezTo>
                <a:cubicBezTo>
                  <a:pt x="455846" y="2217139"/>
                  <a:pt x="447986" y="2203006"/>
                  <a:pt x="456822" y="2208062"/>
                </a:cubicBezTo>
                <a:cubicBezTo>
                  <a:pt x="448968" y="2202605"/>
                  <a:pt x="453381" y="2198626"/>
                  <a:pt x="448963" y="2193931"/>
                </a:cubicBezTo>
                <a:close/>
                <a:moveTo>
                  <a:pt x="5542675" y="2193422"/>
                </a:moveTo>
                <a:cubicBezTo>
                  <a:pt x="5545270" y="2193992"/>
                  <a:pt x="5545362" y="2199269"/>
                  <a:pt x="5547124" y="2200182"/>
                </a:cubicBezTo>
                <a:cubicBezTo>
                  <a:pt x="5547711" y="2200487"/>
                  <a:pt x="5548484" y="2200307"/>
                  <a:pt x="5549596" y="2199305"/>
                </a:cubicBezTo>
                <a:cubicBezTo>
                  <a:pt x="5547618" y="2200115"/>
                  <a:pt x="5547620" y="2191394"/>
                  <a:pt x="5542675" y="2193422"/>
                </a:cubicBezTo>
                <a:close/>
                <a:moveTo>
                  <a:pt x="832451" y="2193422"/>
                </a:moveTo>
                <a:cubicBezTo>
                  <a:pt x="835046" y="2193992"/>
                  <a:pt x="835138" y="2199269"/>
                  <a:pt x="836899" y="2200182"/>
                </a:cubicBezTo>
                <a:cubicBezTo>
                  <a:pt x="837487" y="2200487"/>
                  <a:pt x="838260" y="2200307"/>
                  <a:pt x="839372" y="2199305"/>
                </a:cubicBezTo>
                <a:cubicBezTo>
                  <a:pt x="837395" y="2200115"/>
                  <a:pt x="837396" y="2191394"/>
                  <a:pt x="832451" y="2193422"/>
                </a:cubicBezTo>
                <a:close/>
                <a:moveTo>
                  <a:pt x="5140310" y="2193387"/>
                </a:moveTo>
                <a:cubicBezTo>
                  <a:pt x="5140275" y="2193385"/>
                  <a:pt x="5140461" y="2193535"/>
                  <a:pt x="5140971" y="2193890"/>
                </a:cubicBezTo>
                <a:lnTo>
                  <a:pt x="5141801" y="2194444"/>
                </a:lnTo>
                <a:lnTo>
                  <a:pt x="5142315" y="2194807"/>
                </a:lnTo>
                <a:lnTo>
                  <a:pt x="5143388" y="2195989"/>
                </a:lnTo>
                <a:lnTo>
                  <a:pt x="5142145" y="2198357"/>
                </a:lnTo>
                <a:cubicBezTo>
                  <a:pt x="5144306" y="2198542"/>
                  <a:pt x="5144845" y="2198054"/>
                  <a:pt x="5144596" y="2197320"/>
                </a:cubicBezTo>
                <a:lnTo>
                  <a:pt x="5143388" y="2195989"/>
                </a:lnTo>
                <a:lnTo>
                  <a:pt x="5143577" y="2195628"/>
                </a:lnTo>
                <a:lnTo>
                  <a:pt x="5141801" y="2194444"/>
                </a:lnTo>
                <a:close/>
                <a:moveTo>
                  <a:pt x="430085" y="2193387"/>
                </a:moveTo>
                <a:cubicBezTo>
                  <a:pt x="430051" y="2193385"/>
                  <a:pt x="430237" y="2193535"/>
                  <a:pt x="430746" y="2193890"/>
                </a:cubicBezTo>
                <a:lnTo>
                  <a:pt x="431577" y="2194444"/>
                </a:lnTo>
                <a:lnTo>
                  <a:pt x="432091" y="2194807"/>
                </a:lnTo>
                <a:lnTo>
                  <a:pt x="433164" y="2195989"/>
                </a:lnTo>
                <a:lnTo>
                  <a:pt x="431921" y="2198357"/>
                </a:lnTo>
                <a:cubicBezTo>
                  <a:pt x="434082" y="2198542"/>
                  <a:pt x="434620" y="2198054"/>
                  <a:pt x="434370" y="2197320"/>
                </a:cubicBezTo>
                <a:lnTo>
                  <a:pt x="433164" y="2195989"/>
                </a:lnTo>
                <a:lnTo>
                  <a:pt x="433353" y="2195628"/>
                </a:lnTo>
                <a:lnTo>
                  <a:pt x="431577" y="2194444"/>
                </a:lnTo>
                <a:close/>
                <a:moveTo>
                  <a:pt x="5475507" y="2192790"/>
                </a:moveTo>
                <a:cubicBezTo>
                  <a:pt x="5468161" y="2193595"/>
                  <a:pt x="5471641" y="2203201"/>
                  <a:pt x="5469706" y="2208406"/>
                </a:cubicBezTo>
                <a:cubicBezTo>
                  <a:pt x="5470205" y="2210407"/>
                  <a:pt x="5470684" y="2208004"/>
                  <a:pt x="5470684" y="2208004"/>
                </a:cubicBezTo>
                <a:cubicBezTo>
                  <a:pt x="5473618" y="2206802"/>
                  <a:pt x="5475620" y="2214806"/>
                  <a:pt x="5478076" y="2216007"/>
                </a:cubicBezTo>
                <a:cubicBezTo>
                  <a:pt x="5479053" y="2215606"/>
                  <a:pt x="5479032" y="2211202"/>
                  <a:pt x="5481010" y="2214804"/>
                </a:cubicBezTo>
                <a:cubicBezTo>
                  <a:pt x="5481613" y="2212901"/>
                  <a:pt x="5481665" y="2210950"/>
                  <a:pt x="5481378" y="2208999"/>
                </a:cubicBezTo>
                <a:cubicBezTo>
                  <a:pt x="5480522" y="2203144"/>
                  <a:pt x="5476634" y="2197293"/>
                  <a:pt x="5475507" y="2192790"/>
                </a:cubicBezTo>
                <a:close/>
                <a:moveTo>
                  <a:pt x="765283" y="2192790"/>
                </a:moveTo>
                <a:cubicBezTo>
                  <a:pt x="757937" y="2193595"/>
                  <a:pt x="761416" y="2203201"/>
                  <a:pt x="759481" y="2208406"/>
                </a:cubicBezTo>
                <a:cubicBezTo>
                  <a:pt x="759982" y="2210407"/>
                  <a:pt x="760460" y="2208004"/>
                  <a:pt x="760460" y="2208004"/>
                </a:cubicBezTo>
                <a:cubicBezTo>
                  <a:pt x="763394" y="2206802"/>
                  <a:pt x="765395" y="2214806"/>
                  <a:pt x="767852" y="2216007"/>
                </a:cubicBezTo>
                <a:cubicBezTo>
                  <a:pt x="768830" y="2215606"/>
                  <a:pt x="768808" y="2211202"/>
                  <a:pt x="770786" y="2214804"/>
                </a:cubicBezTo>
                <a:cubicBezTo>
                  <a:pt x="771389" y="2212901"/>
                  <a:pt x="771440" y="2210950"/>
                  <a:pt x="771154" y="2208999"/>
                </a:cubicBezTo>
                <a:cubicBezTo>
                  <a:pt x="770298" y="2203144"/>
                  <a:pt x="766409" y="2197293"/>
                  <a:pt x="765283" y="2192790"/>
                </a:cubicBezTo>
                <a:close/>
                <a:moveTo>
                  <a:pt x="5056091" y="2190725"/>
                </a:moveTo>
                <a:cubicBezTo>
                  <a:pt x="5054607" y="2184792"/>
                  <a:pt x="5055103" y="2195491"/>
                  <a:pt x="5052630" y="2194324"/>
                </a:cubicBezTo>
                <a:cubicBezTo>
                  <a:pt x="5052876" y="2195313"/>
                  <a:pt x="5053741" y="2195503"/>
                  <a:pt x="5054669" y="2195395"/>
                </a:cubicBezTo>
                <a:cubicBezTo>
                  <a:pt x="5055596" y="2195288"/>
                  <a:pt x="5056585" y="2194882"/>
                  <a:pt x="5057079" y="2194680"/>
                </a:cubicBezTo>
                <a:cubicBezTo>
                  <a:pt x="5057327" y="2193489"/>
                  <a:pt x="5057204" y="2192994"/>
                  <a:pt x="5056894" y="2192849"/>
                </a:cubicBezTo>
                <a:cubicBezTo>
                  <a:pt x="5056585" y="2192703"/>
                  <a:pt x="5056091" y="2192905"/>
                  <a:pt x="5055597" y="2193108"/>
                </a:cubicBezTo>
                <a:cubicBezTo>
                  <a:pt x="5055103" y="2191129"/>
                  <a:pt x="5056091" y="2190725"/>
                  <a:pt x="5056091" y="2190725"/>
                </a:cubicBezTo>
                <a:close/>
                <a:moveTo>
                  <a:pt x="345867" y="2190725"/>
                </a:moveTo>
                <a:cubicBezTo>
                  <a:pt x="344383" y="2184792"/>
                  <a:pt x="344879" y="2195491"/>
                  <a:pt x="342406" y="2194324"/>
                </a:cubicBezTo>
                <a:cubicBezTo>
                  <a:pt x="342653" y="2195313"/>
                  <a:pt x="343517" y="2195503"/>
                  <a:pt x="344445" y="2195395"/>
                </a:cubicBezTo>
                <a:cubicBezTo>
                  <a:pt x="345372" y="2195288"/>
                  <a:pt x="346361" y="2194882"/>
                  <a:pt x="346855" y="2194680"/>
                </a:cubicBezTo>
                <a:cubicBezTo>
                  <a:pt x="347103" y="2193489"/>
                  <a:pt x="346980" y="2192994"/>
                  <a:pt x="346670" y="2192849"/>
                </a:cubicBezTo>
                <a:cubicBezTo>
                  <a:pt x="346361" y="2192703"/>
                  <a:pt x="345867" y="2192905"/>
                  <a:pt x="345373" y="2193108"/>
                </a:cubicBezTo>
                <a:cubicBezTo>
                  <a:pt x="344879" y="2191129"/>
                  <a:pt x="345867" y="2190725"/>
                  <a:pt x="345867" y="2190725"/>
                </a:cubicBezTo>
                <a:close/>
                <a:moveTo>
                  <a:pt x="5527698" y="2188657"/>
                </a:moveTo>
                <a:cubicBezTo>
                  <a:pt x="5526709" y="2189063"/>
                  <a:pt x="5525720" y="2189469"/>
                  <a:pt x="5526211" y="2191429"/>
                </a:cubicBezTo>
                <a:lnTo>
                  <a:pt x="5526701" y="2193389"/>
                </a:lnTo>
                <a:cubicBezTo>
                  <a:pt x="5535546" y="2215692"/>
                  <a:pt x="5543894" y="2240362"/>
                  <a:pt x="5551750" y="2263073"/>
                </a:cubicBezTo>
                <a:cubicBezTo>
                  <a:pt x="5551750" y="2263073"/>
                  <a:pt x="5552240" y="2265032"/>
                  <a:pt x="5553229" y="2264626"/>
                </a:cubicBezTo>
                <a:cubicBezTo>
                  <a:pt x="5554217" y="2264222"/>
                  <a:pt x="5554718" y="2261855"/>
                  <a:pt x="5554718" y="2261855"/>
                </a:cubicBezTo>
                <a:cubicBezTo>
                  <a:pt x="5547359" y="2236780"/>
                  <a:pt x="5538514" y="2214476"/>
                  <a:pt x="5530166" y="2189806"/>
                </a:cubicBezTo>
                <a:cubicBezTo>
                  <a:pt x="5529676" y="2187847"/>
                  <a:pt x="5528688" y="2188253"/>
                  <a:pt x="5527698" y="2188657"/>
                </a:cubicBezTo>
                <a:close/>
                <a:moveTo>
                  <a:pt x="817474" y="2188657"/>
                </a:moveTo>
                <a:cubicBezTo>
                  <a:pt x="816485" y="2189063"/>
                  <a:pt x="815496" y="2189469"/>
                  <a:pt x="815986" y="2191429"/>
                </a:cubicBezTo>
                <a:lnTo>
                  <a:pt x="816476" y="2193389"/>
                </a:lnTo>
                <a:cubicBezTo>
                  <a:pt x="825322" y="2215692"/>
                  <a:pt x="833669" y="2240362"/>
                  <a:pt x="841527" y="2263073"/>
                </a:cubicBezTo>
                <a:cubicBezTo>
                  <a:pt x="841527" y="2263073"/>
                  <a:pt x="842016" y="2265032"/>
                  <a:pt x="843005" y="2264626"/>
                </a:cubicBezTo>
                <a:cubicBezTo>
                  <a:pt x="843994" y="2264222"/>
                  <a:pt x="844494" y="2261855"/>
                  <a:pt x="844494" y="2261855"/>
                </a:cubicBezTo>
                <a:cubicBezTo>
                  <a:pt x="837135" y="2236780"/>
                  <a:pt x="828289" y="2214476"/>
                  <a:pt x="819942" y="2189806"/>
                </a:cubicBezTo>
                <a:cubicBezTo>
                  <a:pt x="819452" y="2187847"/>
                  <a:pt x="818464" y="2188253"/>
                  <a:pt x="817474" y="2188657"/>
                </a:cubicBezTo>
                <a:close/>
                <a:moveTo>
                  <a:pt x="5552780" y="2187867"/>
                </a:moveTo>
                <a:lnTo>
                  <a:pt x="5552727" y="2190431"/>
                </a:lnTo>
                <a:cubicBezTo>
                  <a:pt x="5553274" y="2192624"/>
                  <a:pt x="5554366" y="2194863"/>
                  <a:pt x="5555823" y="2198564"/>
                </a:cubicBezTo>
                <a:cubicBezTo>
                  <a:pt x="5559209" y="2199326"/>
                  <a:pt x="5556780" y="2193873"/>
                  <a:pt x="5558225" y="2191132"/>
                </a:cubicBezTo>
                <a:cubicBezTo>
                  <a:pt x="5561616" y="2196189"/>
                  <a:pt x="5564053" y="2205937"/>
                  <a:pt x="5565037" y="2214132"/>
                </a:cubicBezTo>
                <a:cubicBezTo>
                  <a:pt x="5566012" y="2218031"/>
                  <a:pt x="5566985" y="2221929"/>
                  <a:pt x="5567473" y="2223879"/>
                </a:cubicBezTo>
                <a:cubicBezTo>
                  <a:pt x="5567473" y="2223879"/>
                  <a:pt x="5567473" y="2223879"/>
                  <a:pt x="5566508" y="2224275"/>
                </a:cubicBezTo>
                <a:cubicBezTo>
                  <a:pt x="5568466" y="2236368"/>
                  <a:pt x="5566562" y="2250044"/>
                  <a:pt x="5575252" y="2246483"/>
                </a:cubicBezTo>
                <a:cubicBezTo>
                  <a:pt x="5575740" y="2248433"/>
                  <a:pt x="5577193" y="2249986"/>
                  <a:pt x="5578158" y="2249591"/>
                </a:cubicBezTo>
                <a:cubicBezTo>
                  <a:pt x="5578644" y="2251541"/>
                  <a:pt x="5579133" y="2253490"/>
                  <a:pt x="5579133" y="2253490"/>
                </a:cubicBezTo>
                <a:cubicBezTo>
                  <a:pt x="5580594" y="2259338"/>
                  <a:pt x="5581570" y="2263237"/>
                  <a:pt x="5583031" y="2269087"/>
                </a:cubicBezTo>
                <a:cubicBezTo>
                  <a:pt x="5581578" y="2267533"/>
                  <a:pt x="5581578" y="2267533"/>
                  <a:pt x="5580613" y="2267929"/>
                </a:cubicBezTo>
                <a:cubicBezTo>
                  <a:pt x="5580613" y="2267929"/>
                  <a:pt x="5580613" y="2267929"/>
                  <a:pt x="5580135" y="2270274"/>
                </a:cubicBezTo>
                <a:cubicBezTo>
                  <a:pt x="5581101" y="2269879"/>
                  <a:pt x="5581588" y="2271828"/>
                  <a:pt x="5583518" y="2271037"/>
                </a:cubicBezTo>
                <a:cubicBezTo>
                  <a:pt x="5582554" y="2271432"/>
                  <a:pt x="5583041" y="2273381"/>
                  <a:pt x="5583041" y="2273381"/>
                </a:cubicBezTo>
                <a:cubicBezTo>
                  <a:pt x="5581128" y="2282763"/>
                  <a:pt x="5586948" y="2293273"/>
                  <a:pt x="5585514" y="2300310"/>
                </a:cubicBezTo>
                <a:cubicBezTo>
                  <a:pt x="5590350" y="2302625"/>
                  <a:pt x="5593751" y="2311978"/>
                  <a:pt x="5595233" y="2326416"/>
                </a:cubicBezTo>
                <a:cubicBezTo>
                  <a:pt x="5596685" y="2327969"/>
                  <a:pt x="5598616" y="2327178"/>
                  <a:pt x="5600547" y="2326387"/>
                </a:cubicBezTo>
                <a:cubicBezTo>
                  <a:pt x="5600547" y="2326387"/>
                  <a:pt x="5600547" y="2326387"/>
                  <a:pt x="5601513" y="2325992"/>
                </a:cubicBezTo>
                <a:cubicBezTo>
                  <a:pt x="5605384" y="2328703"/>
                  <a:pt x="5605879" y="2334947"/>
                  <a:pt x="5606366" y="2336897"/>
                </a:cubicBezTo>
                <a:cubicBezTo>
                  <a:pt x="5606366" y="2336897"/>
                  <a:pt x="5605889" y="2339243"/>
                  <a:pt x="5605889" y="2339243"/>
                </a:cubicBezTo>
                <a:cubicBezTo>
                  <a:pt x="5605889" y="2339243"/>
                  <a:pt x="5604924" y="2339639"/>
                  <a:pt x="5603957" y="2340035"/>
                </a:cubicBezTo>
                <a:cubicBezTo>
                  <a:pt x="5603957" y="2340035"/>
                  <a:pt x="5602993" y="2340431"/>
                  <a:pt x="5602993" y="2340431"/>
                </a:cubicBezTo>
                <a:cubicBezTo>
                  <a:pt x="5602028" y="2340826"/>
                  <a:pt x="5602028" y="2340826"/>
                  <a:pt x="5602515" y="2342776"/>
                </a:cubicBezTo>
                <a:cubicBezTo>
                  <a:pt x="5602515" y="2342776"/>
                  <a:pt x="5603482" y="2342380"/>
                  <a:pt x="5603482" y="2342380"/>
                </a:cubicBezTo>
                <a:cubicBezTo>
                  <a:pt x="5603482" y="2342380"/>
                  <a:pt x="5604445" y="2341984"/>
                  <a:pt x="5604445" y="2341984"/>
                </a:cubicBezTo>
                <a:cubicBezTo>
                  <a:pt x="5605411" y="2341588"/>
                  <a:pt x="5606376" y="2341193"/>
                  <a:pt x="5606376" y="2341193"/>
                </a:cubicBezTo>
                <a:cubicBezTo>
                  <a:pt x="5611709" y="2349753"/>
                  <a:pt x="5614633" y="2361451"/>
                  <a:pt x="5616591" y="2373544"/>
                </a:cubicBezTo>
                <a:cubicBezTo>
                  <a:pt x="5618054" y="2379392"/>
                  <a:pt x="5619515" y="2385243"/>
                  <a:pt x="5620979" y="2391090"/>
                </a:cubicBezTo>
                <a:cubicBezTo>
                  <a:pt x="5621980" y="2407874"/>
                  <a:pt x="5633123" y="2422650"/>
                  <a:pt x="5626393" y="2438306"/>
                </a:cubicBezTo>
                <a:cubicBezTo>
                  <a:pt x="5629767" y="2434773"/>
                  <a:pt x="5632702" y="2450765"/>
                  <a:pt x="5638495" y="2448391"/>
                </a:cubicBezTo>
                <a:cubicBezTo>
                  <a:pt x="5635118" y="2451923"/>
                  <a:pt x="5641418" y="2460088"/>
                  <a:pt x="5646253" y="2462405"/>
                </a:cubicBezTo>
                <a:cubicBezTo>
                  <a:pt x="5646253" y="2462405"/>
                  <a:pt x="5647706" y="2463958"/>
                  <a:pt x="5647227" y="2466304"/>
                </a:cubicBezTo>
                <a:cubicBezTo>
                  <a:pt x="5647716" y="2468254"/>
                  <a:pt x="5647716" y="2468254"/>
                  <a:pt x="5649168" y="2469807"/>
                </a:cubicBezTo>
                <a:cubicBezTo>
                  <a:pt x="5650134" y="2469412"/>
                  <a:pt x="5652065" y="2468620"/>
                  <a:pt x="5651578" y="2466671"/>
                </a:cubicBezTo>
                <a:cubicBezTo>
                  <a:pt x="5651572" y="2464523"/>
                  <a:pt x="5651208" y="2463061"/>
                  <a:pt x="5650601" y="2461698"/>
                </a:cubicBezTo>
                <a:cubicBezTo>
                  <a:pt x="5649994" y="2460335"/>
                  <a:pt x="5649145" y="2459070"/>
                  <a:pt x="5648175" y="2457318"/>
                </a:cubicBezTo>
                <a:cubicBezTo>
                  <a:pt x="5648175" y="2457318"/>
                  <a:pt x="5648175" y="2457318"/>
                  <a:pt x="5649141" y="2456923"/>
                </a:cubicBezTo>
                <a:cubicBezTo>
                  <a:pt x="5642814" y="2435873"/>
                  <a:pt x="5641363" y="2434318"/>
                  <a:pt x="5634567" y="2419909"/>
                </a:cubicBezTo>
                <a:cubicBezTo>
                  <a:pt x="5636497" y="2419118"/>
                  <a:pt x="5636507" y="2423413"/>
                  <a:pt x="5637473" y="2423017"/>
                </a:cubicBezTo>
                <a:cubicBezTo>
                  <a:pt x="5633592" y="2416010"/>
                  <a:pt x="5632112" y="2401571"/>
                  <a:pt x="5625805" y="2389112"/>
                </a:cubicBezTo>
                <a:cubicBezTo>
                  <a:pt x="5625805" y="2389112"/>
                  <a:pt x="5625805" y="2389112"/>
                  <a:pt x="5624838" y="2389507"/>
                </a:cubicBezTo>
                <a:cubicBezTo>
                  <a:pt x="5623377" y="2383659"/>
                  <a:pt x="5621916" y="2377810"/>
                  <a:pt x="5620453" y="2371961"/>
                </a:cubicBezTo>
                <a:cubicBezTo>
                  <a:pt x="5617530" y="2360264"/>
                  <a:pt x="5615571" y="2348170"/>
                  <a:pt x="5609750" y="2337661"/>
                </a:cubicBezTo>
                <a:cubicBezTo>
                  <a:pt x="5609750" y="2337661"/>
                  <a:pt x="5609265" y="2335710"/>
                  <a:pt x="5609265" y="2335710"/>
                </a:cubicBezTo>
                <a:cubicBezTo>
                  <a:pt x="5608289" y="2331811"/>
                  <a:pt x="5607314" y="2327912"/>
                  <a:pt x="5604408" y="2324804"/>
                </a:cubicBezTo>
                <a:cubicBezTo>
                  <a:pt x="5596639" y="2306496"/>
                  <a:pt x="5596114" y="2287367"/>
                  <a:pt x="5587390" y="2273748"/>
                </a:cubicBezTo>
                <a:cubicBezTo>
                  <a:pt x="5587390" y="2273748"/>
                  <a:pt x="5587390" y="2273748"/>
                  <a:pt x="5586424" y="2274143"/>
                </a:cubicBezTo>
                <a:cubicBezTo>
                  <a:pt x="5585936" y="2272194"/>
                  <a:pt x="5586902" y="2271798"/>
                  <a:pt x="5586414" y="2269849"/>
                </a:cubicBezTo>
                <a:cubicBezTo>
                  <a:pt x="5586414" y="2269849"/>
                  <a:pt x="5586414" y="2269849"/>
                  <a:pt x="5585928" y="2267899"/>
                </a:cubicBezTo>
                <a:cubicBezTo>
                  <a:pt x="5584466" y="2262051"/>
                  <a:pt x="5583491" y="2258151"/>
                  <a:pt x="5582030" y="2252303"/>
                </a:cubicBezTo>
                <a:cubicBezTo>
                  <a:pt x="5582030" y="2252303"/>
                  <a:pt x="5581542" y="2250353"/>
                  <a:pt x="5581055" y="2248403"/>
                </a:cubicBezTo>
                <a:cubicBezTo>
                  <a:pt x="5582020" y="2248007"/>
                  <a:pt x="5582020" y="2248007"/>
                  <a:pt x="5582986" y="2247612"/>
                </a:cubicBezTo>
                <a:cubicBezTo>
                  <a:pt x="5582986" y="2247612"/>
                  <a:pt x="5582986" y="2247612"/>
                  <a:pt x="5583951" y="2247216"/>
                </a:cubicBezTo>
                <a:cubicBezTo>
                  <a:pt x="5584906" y="2242525"/>
                  <a:pt x="5582480" y="2237072"/>
                  <a:pt x="5581506" y="2233173"/>
                </a:cubicBezTo>
                <a:cubicBezTo>
                  <a:pt x="5580539" y="2233569"/>
                  <a:pt x="5580053" y="2231620"/>
                  <a:pt x="5579565" y="2229669"/>
                </a:cubicBezTo>
                <a:cubicBezTo>
                  <a:pt x="5579565" y="2229669"/>
                  <a:pt x="5578601" y="2230066"/>
                  <a:pt x="5578601" y="2230066"/>
                </a:cubicBezTo>
                <a:cubicBezTo>
                  <a:pt x="5577634" y="2230461"/>
                  <a:pt x="5577634" y="2230461"/>
                  <a:pt x="5578121" y="2232411"/>
                </a:cubicBezTo>
                <a:cubicBezTo>
                  <a:pt x="5578121" y="2232411"/>
                  <a:pt x="5578609" y="2234361"/>
                  <a:pt x="5579575" y="2233964"/>
                </a:cubicBezTo>
                <a:cubicBezTo>
                  <a:pt x="5580549" y="2237864"/>
                  <a:pt x="5582488" y="2241367"/>
                  <a:pt x="5581533" y="2246058"/>
                </a:cubicBezTo>
                <a:cubicBezTo>
                  <a:pt x="5581533" y="2246058"/>
                  <a:pt x="5580567" y="2246454"/>
                  <a:pt x="5580567" y="2246454"/>
                </a:cubicBezTo>
                <a:cubicBezTo>
                  <a:pt x="5581036" y="2239814"/>
                  <a:pt x="5574269" y="2238289"/>
                  <a:pt x="5578131" y="2236706"/>
                </a:cubicBezTo>
                <a:cubicBezTo>
                  <a:pt x="5576678" y="2235152"/>
                  <a:pt x="5576200" y="2237497"/>
                  <a:pt x="5575234" y="2237893"/>
                </a:cubicBezTo>
                <a:cubicBezTo>
                  <a:pt x="5572808" y="2232440"/>
                  <a:pt x="5576659" y="2226562"/>
                  <a:pt x="5571823" y="2224246"/>
                </a:cubicBezTo>
                <a:cubicBezTo>
                  <a:pt x="5571823" y="2224246"/>
                  <a:pt x="5571823" y="2224246"/>
                  <a:pt x="5570857" y="2224642"/>
                </a:cubicBezTo>
                <a:cubicBezTo>
                  <a:pt x="5570857" y="2224642"/>
                  <a:pt x="5570371" y="2222693"/>
                  <a:pt x="5570371" y="2222693"/>
                </a:cubicBezTo>
                <a:cubicBezTo>
                  <a:pt x="5569883" y="2220743"/>
                  <a:pt x="5568908" y="2216844"/>
                  <a:pt x="5568900" y="2212549"/>
                </a:cubicBezTo>
                <a:cubicBezTo>
                  <a:pt x="5566463" y="2202801"/>
                  <a:pt x="5564991" y="2192657"/>
                  <a:pt x="5560633" y="2187994"/>
                </a:cubicBezTo>
                <a:lnTo>
                  <a:pt x="5560600" y="2187867"/>
                </a:lnTo>
                <a:close/>
                <a:moveTo>
                  <a:pt x="5513394" y="2187867"/>
                </a:moveTo>
                <a:lnTo>
                  <a:pt x="5514086" y="2191122"/>
                </a:lnTo>
                <a:cubicBezTo>
                  <a:pt x="5514716" y="2193646"/>
                  <a:pt x="5515590" y="2196068"/>
                  <a:pt x="5517066" y="2197688"/>
                </a:cubicBezTo>
                <a:cubicBezTo>
                  <a:pt x="5519727" y="2195484"/>
                  <a:pt x="5520059" y="2191456"/>
                  <a:pt x="5518996" y="2188276"/>
                </a:cubicBezTo>
                <a:lnTo>
                  <a:pt x="5518725" y="2187867"/>
                </a:lnTo>
                <a:close/>
                <a:moveTo>
                  <a:pt x="5489446" y="2187867"/>
                </a:moveTo>
                <a:lnTo>
                  <a:pt x="5493048" y="2190403"/>
                </a:lnTo>
                <a:lnTo>
                  <a:pt x="5493562" y="2187867"/>
                </a:lnTo>
                <a:close/>
                <a:moveTo>
                  <a:pt x="5413513" y="2187867"/>
                </a:moveTo>
                <a:lnTo>
                  <a:pt x="5413388" y="2187936"/>
                </a:lnTo>
                <a:cubicBezTo>
                  <a:pt x="5412317" y="2189465"/>
                  <a:pt x="5411976" y="2192331"/>
                  <a:pt x="5414156" y="2194708"/>
                </a:cubicBezTo>
                <a:cubicBezTo>
                  <a:pt x="5414619" y="2192338"/>
                  <a:pt x="5414126" y="2190359"/>
                  <a:pt x="5417003" y="2189180"/>
                </a:cubicBezTo>
                <a:lnTo>
                  <a:pt x="5416045" y="2187867"/>
                </a:lnTo>
                <a:close/>
                <a:moveTo>
                  <a:pt x="5329211" y="2187867"/>
                </a:moveTo>
                <a:lnTo>
                  <a:pt x="5329299" y="2188220"/>
                </a:lnTo>
                <a:lnTo>
                  <a:pt x="5330159" y="2187867"/>
                </a:lnTo>
                <a:close/>
                <a:moveTo>
                  <a:pt x="5314172" y="2187867"/>
                </a:moveTo>
                <a:lnTo>
                  <a:pt x="5314516" y="2192463"/>
                </a:lnTo>
                <a:cubicBezTo>
                  <a:pt x="5314516" y="2192463"/>
                  <a:pt x="5315946" y="2193953"/>
                  <a:pt x="5315946" y="2193953"/>
                </a:cubicBezTo>
                <a:cubicBezTo>
                  <a:pt x="5315946" y="2193953"/>
                  <a:pt x="5315946" y="2193953"/>
                  <a:pt x="5314988" y="2194346"/>
                </a:cubicBezTo>
                <a:cubicBezTo>
                  <a:pt x="5314029" y="2194739"/>
                  <a:pt x="5314029" y="2194739"/>
                  <a:pt x="5314499" y="2196622"/>
                </a:cubicBezTo>
                <a:cubicBezTo>
                  <a:pt x="5314499" y="2196622"/>
                  <a:pt x="5314499" y="2196622"/>
                  <a:pt x="5315458" y="2196230"/>
                </a:cubicBezTo>
                <a:cubicBezTo>
                  <a:pt x="5315458" y="2196230"/>
                  <a:pt x="5315458" y="2196230"/>
                  <a:pt x="5316417" y="2195836"/>
                </a:cubicBezTo>
                <a:cubicBezTo>
                  <a:pt x="5316888" y="2197719"/>
                  <a:pt x="5317359" y="2199603"/>
                  <a:pt x="5318318" y="2199211"/>
                </a:cubicBezTo>
                <a:cubicBezTo>
                  <a:pt x="5318553" y="2200153"/>
                  <a:pt x="5318911" y="2200526"/>
                  <a:pt x="5319329" y="2200613"/>
                </a:cubicBezTo>
                <a:cubicBezTo>
                  <a:pt x="5319747" y="2200701"/>
                  <a:pt x="5320226" y="2200505"/>
                  <a:pt x="5320706" y="2200308"/>
                </a:cubicBezTo>
                <a:cubicBezTo>
                  <a:pt x="5321666" y="2199915"/>
                  <a:pt x="5322153" y="2197638"/>
                  <a:pt x="5321681" y="2195755"/>
                </a:cubicBezTo>
                <a:cubicBezTo>
                  <a:pt x="5320723" y="2196147"/>
                  <a:pt x="5320252" y="2194264"/>
                  <a:pt x="5319783" y="2192381"/>
                </a:cubicBezTo>
                <a:cubicBezTo>
                  <a:pt x="5319783" y="2192381"/>
                  <a:pt x="5318823" y="2192774"/>
                  <a:pt x="5318351" y="2190891"/>
                </a:cubicBezTo>
                <a:cubicBezTo>
                  <a:pt x="5317872" y="2191087"/>
                  <a:pt x="5317754" y="2190616"/>
                  <a:pt x="5317698" y="2189861"/>
                </a:cubicBezTo>
                <a:lnTo>
                  <a:pt x="5317490" y="2187867"/>
                </a:lnTo>
                <a:close/>
                <a:moveTo>
                  <a:pt x="5253986" y="2187867"/>
                </a:moveTo>
                <a:lnTo>
                  <a:pt x="5254623" y="2189590"/>
                </a:lnTo>
                <a:cubicBezTo>
                  <a:pt x="5255699" y="2191174"/>
                  <a:pt x="5257281" y="2192044"/>
                  <a:pt x="5259753" y="2191030"/>
                </a:cubicBezTo>
                <a:lnTo>
                  <a:pt x="5257946" y="2187867"/>
                </a:lnTo>
                <a:close/>
                <a:moveTo>
                  <a:pt x="5251339" y="2187867"/>
                </a:moveTo>
                <a:lnTo>
                  <a:pt x="5251763" y="2188206"/>
                </a:lnTo>
                <a:lnTo>
                  <a:pt x="5251732" y="2187867"/>
                </a:lnTo>
                <a:close/>
                <a:moveTo>
                  <a:pt x="5190123" y="2187867"/>
                </a:moveTo>
                <a:lnTo>
                  <a:pt x="5188993" y="2189926"/>
                </a:lnTo>
                <a:cubicBezTo>
                  <a:pt x="5189229" y="2190868"/>
                  <a:pt x="5191171" y="2190071"/>
                  <a:pt x="5192694" y="2188668"/>
                </a:cubicBezTo>
                <a:lnTo>
                  <a:pt x="5193259" y="2187867"/>
                </a:lnTo>
                <a:close/>
                <a:moveTo>
                  <a:pt x="5170261" y="2187867"/>
                </a:moveTo>
                <a:lnTo>
                  <a:pt x="5170415" y="2188534"/>
                </a:lnTo>
                <a:lnTo>
                  <a:pt x="5171047" y="2187867"/>
                </a:lnTo>
                <a:close/>
                <a:moveTo>
                  <a:pt x="5158546" y="2187867"/>
                </a:moveTo>
                <a:lnTo>
                  <a:pt x="5157780" y="2188133"/>
                </a:lnTo>
                <a:cubicBezTo>
                  <a:pt x="5158699" y="2191805"/>
                  <a:pt x="5159617" y="2195478"/>
                  <a:pt x="5163502" y="2193885"/>
                </a:cubicBezTo>
                <a:cubicBezTo>
                  <a:pt x="5162302" y="2193365"/>
                  <a:pt x="5161728" y="2191069"/>
                  <a:pt x="5161025" y="2189332"/>
                </a:cubicBezTo>
                <a:lnTo>
                  <a:pt x="5160064" y="2187867"/>
                </a:lnTo>
                <a:close/>
                <a:moveTo>
                  <a:pt x="5099886" y="2187867"/>
                </a:moveTo>
                <a:lnTo>
                  <a:pt x="5101339" y="2193670"/>
                </a:lnTo>
                <a:cubicBezTo>
                  <a:pt x="5101339" y="2193670"/>
                  <a:pt x="5101339" y="2193670"/>
                  <a:pt x="5102309" y="2193273"/>
                </a:cubicBezTo>
                <a:cubicBezTo>
                  <a:pt x="5102309" y="2193273"/>
                  <a:pt x="5103280" y="2192874"/>
                  <a:pt x="5102789" y="2190913"/>
                </a:cubicBezTo>
                <a:lnTo>
                  <a:pt x="5102028" y="2187867"/>
                </a:lnTo>
                <a:close/>
                <a:moveTo>
                  <a:pt x="5079552" y="2187867"/>
                </a:moveTo>
                <a:lnTo>
                  <a:pt x="5078527" y="2189315"/>
                </a:lnTo>
                <a:cubicBezTo>
                  <a:pt x="5078285" y="2189958"/>
                  <a:pt x="5078166" y="2190552"/>
                  <a:pt x="5078166" y="2190552"/>
                </a:cubicBezTo>
                <a:cubicBezTo>
                  <a:pt x="5078166" y="2190552"/>
                  <a:pt x="5078661" y="2192531"/>
                  <a:pt x="5078661" y="2192531"/>
                </a:cubicBezTo>
                <a:cubicBezTo>
                  <a:pt x="5078661" y="2192531"/>
                  <a:pt x="5079156" y="2194509"/>
                  <a:pt x="5080622" y="2196088"/>
                </a:cubicBezTo>
                <a:cubicBezTo>
                  <a:pt x="5080622" y="2196088"/>
                  <a:pt x="5082087" y="2197667"/>
                  <a:pt x="5083059" y="2197270"/>
                </a:cubicBezTo>
                <a:cubicBezTo>
                  <a:pt x="5083534" y="2194893"/>
                  <a:pt x="5083534" y="2194893"/>
                  <a:pt x="5083041" y="2192916"/>
                </a:cubicBezTo>
                <a:cubicBezTo>
                  <a:pt x="5083041" y="2192916"/>
                  <a:pt x="5081574" y="2191336"/>
                  <a:pt x="5081574" y="2191336"/>
                </a:cubicBezTo>
                <a:lnTo>
                  <a:pt x="5079664" y="2187867"/>
                </a:lnTo>
                <a:close/>
                <a:moveTo>
                  <a:pt x="5051355" y="2187867"/>
                </a:moveTo>
                <a:lnTo>
                  <a:pt x="5051985" y="2189608"/>
                </a:lnTo>
                <a:cubicBezTo>
                  <a:pt x="5052107" y="2190428"/>
                  <a:pt x="5051839" y="2190940"/>
                  <a:pt x="5050759" y="2190847"/>
                </a:cubicBezTo>
                <a:cubicBezTo>
                  <a:pt x="5051842" y="2192009"/>
                  <a:pt x="5052623" y="2192224"/>
                  <a:pt x="5053139" y="2191845"/>
                </a:cubicBezTo>
                <a:cubicBezTo>
                  <a:pt x="5053655" y="2191467"/>
                  <a:pt x="5053907" y="2190493"/>
                  <a:pt x="5053934" y="2189278"/>
                </a:cubicBezTo>
                <a:lnTo>
                  <a:pt x="5053505" y="2187867"/>
                </a:lnTo>
                <a:close/>
                <a:moveTo>
                  <a:pt x="842556" y="2187867"/>
                </a:moveTo>
                <a:lnTo>
                  <a:pt x="842502" y="2190431"/>
                </a:lnTo>
                <a:cubicBezTo>
                  <a:pt x="843051" y="2192624"/>
                  <a:pt x="844142" y="2194863"/>
                  <a:pt x="845599" y="2198564"/>
                </a:cubicBezTo>
                <a:cubicBezTo>
                  <a:pt x="848984" y="2199326"/>
                  <a:pt x="846556" y="2193873"/>
                  <a:pt x="848000" y="2191132"/>
                </a:cubicBezTo>
                <a:cubicBezTo>
                  <a:pt x="851392" y="2196189"/>
                  <a:pt x="853829" y="2205937"/>
                  <a:pt x="854813" y="2214132"/>
                </a:cubicBezTo>
                <a:cubicBezTo>
                  <a:pt x="855788" y="2218031"/>
                  <a:pt x="856761" y="2221929"/>
                  <a:pt x="857249" y="2223879"/>
                </a:cubicBezTo>
                <a:cubicBezTo>
                  <a:pt x="857249" y="2223879"/>
                  <a:pt x="857249" y="2223879"/>
                  <a:pt x="856284" y="2224275"/>
                </a:cubicBezTo>
                <a:cubicBezTo>
                  <a:pt x="858242" y="2236368"/>
                  <a:pt x="856338" y="2250044"/>
                  <a:pt x="865028" y="2246483"/>
                </a:cubicBezTo>
                <a:cubicBezTo>
                  <a:pt x="865516" y="2248433"/>
                  <a:pt x="866969" y="2249986"/>
                  <a:pt x="867934" y="2249591"/>
                </a:cubicBezTo>
                <a:cubicBezTo>
                  <a:pt x="868421" y="2251541"/>
                  <a:pt x="868908" y="2253490"/>
                  <a:pt x="868908" y="2253490"/>
                </a:cubicBezTo>
                <a:cubicBezTo>
                  <a:pt x="870370" y="2259338"/>
                  <a:pt x="871345" y="2263237"/>
                  <a:pt x="872806" y="2269087"/>
                </a:cubicBezTo>
                <a:cubicBezTo>
                  <a:pt x="871354" y="2267533"/>
                  <a:pt x="871354" y="2267533"/>
                  <a:pt x="870389" y="2267929"/>
                </a:cubicBezTo>
                <a:cubicBezTo>
                  <a:pt x="870389" y="2267929"/>
                  <a:pt x="870389" y="2267929"/>
                  <a:pt x="869911" y="2270274"/>
                </a:cubicBezTo>
                <a:cubicBezTo>
                  <a:pt x="870877" y="2269879"/>
                  <a:pt x="871364" y="2271828"/>
                  <a:pt x="873294" y="2271037"/>
                </a:cubicBezTo>
                <a:cubicBezTo>
                  <a:pt x="872329" y="2271432"/>
                  <a:pt x="872816" y="2273381"/>
                  <a:pt x="872816" y="2273381"/>
                </a:cubicBezTo>
                <a:cubicBezTo>
                  <a:pt x="870903" y="2282763"/>
                  <a:pt x="876724" y="2293273"/>
                  <a:pt x="875290" y="2300310"/>
                </a:cubicBezTo>
                <a:cubicBezTo>
                  <a:pt x="880126" y="2302625"/>
                  <a:pt x="883527" y="2311978"/>
                  <a:pt x="885009" y="2326416"/>
                </a:cubicBezTo>
                <a:cubicBezTo>
                  <a:pt x="886461" y="2327969"/>
                  <a:pt x="888392" y="2327178"/>
                  <a:pt x="890322" y="2326387"/>
                </a:cubicBezTo>
                <a:cubicBezTo>
                  <a:pt x="890322" y="2326387"/>
                  <a:pt x="890322" y="2326387"/>
                  <a:pt x="891288" y="2325992"/>
                </a:cubicBezTo>
                <a:cubicBezTo>
                  <a:pt x="895160" y="2328703"/>
                  <a:pt x="895655" y="2334947"/>
                  <a:pt x="896142" y="2336897"/>
                </a:cubicBezTo>
                <a:cubicBezTo>
                  <a:pt x="896142" y="2336897"/>
                  <a:pt x="895665" y="2339243"/>
                  <a:pt x="895665" y="2339243"/>
                </a:cubicBezTo>
                <a:cubicBezTo>
                  <a:pt x="895665" y="2339243"/>
                  <a:pt x="894700" y="2339639"/>
                  <a:pt x="893734" y="2340035"/>
                </a:cubicBezTo>
                <a:cubicBezTo>
                  <a:pt x="893734" y="2340035"/>
                  <a:pt x="892769" y="2340431"/>
                  <a:pt x="892769" y="2340431"/>
                </a:cubicBezTo>
                <a:cubicBezTo>
                  <a:pt x="891803" y="2340826"/>
                  <a:pt x="891803" y="2340826"/>
                  <a:pt x="892290" y="2342776"/>
                </a:cubicBezTo>
                <a:cubicBezTo>
                  <a:pt x="892290" y="2342776"/>
                  <a:pt x="893256" y="2342380"/>
                  <a:pt x="893256" y="2342380"/>
                </a:cubicBezTo>
                <a:cubicBezTo>
                  <a:pt x="893256" y="2342380"/>
                  <a:pt x="894221" y="2341984"/>
                  <a:pt x="894221" y="2341984"/>
                </a:cubicBezTo>
                <a:cubicBezTo>
                  <a:pt x="895186" y="2341588"/>
                  <a:pt x="896152" y="2341193"/>
                  <a:pt x="896152" y="2341193"/>
                </a:cubicBezTo>
                <a:cubicBezTo>
                  <a:pt x="901485" y="2349753"/>
                  <a:pt x="904409" y="2361451"/>
                  <a:pt x="906367" y="2373544"/>
                </a:cubicBezTo>
                <a:cubicBezTo>
                  <a:pt x="907830" y="2379392"/>
                  <a:pt x="909291" y="2385243"/>
                  <a:pt x="910753" y="2391090"/>
                </a:cubicBezTo>
                <a:cubicBezTo>
                  <a:pt x="911755" y="2407874"/>
                  <a:pt x="922899" y="2422650"/>
                  <a:pt x="916169" y="2438306"/>
                </a:cubicBezTo>
                <a:cubicBezTo>
                  <a:pt x="919543" y="2434773"/>
                  <a:pt x="922477" y="2450765"/>
                  <a:pt x="928269" y="2448391"/>
                </a:cubicBezTo>
                <a:cubicBezTo>
                  <a:pt x="924895" y="2451923"/>
                  <a:pt x="931194" y="2460088"/>
                  <a:pt x="936029" y="2462405"/>
                </a:cubicBezTo>
                <a:cubicBezTo>
                  <a:pt x="936029" y="2462405"/>
                  <a:pt x="937482" y="2463958"/>
                  <a:pt x="937003" y="2466304"/>
                </a:cubicBezTo>
                <a:cubicBezTo>
                  <a:pt x="937492" y="2468254"/>
                  <a:pt x="937492" y="2468254"/>
                  <a:pt x="938944" y="2469807"/>
                </a:cubicBezTo>
                <a:cubicBezTo>
                  <a:pt x="939909" y="2469412"/>
                  <a:pt x="941841" y="2468620"/>
                  <a:pt x="941353" y="2466671"/>
                </a:cubicBezTo>
                <a:cubicBezTo>
                  <a:pt x="941349" y="2464523"/>
                  <a:pt x="940984" y="2463061"/>
                  <a:pt x="940377" y="2461698"/>
                </a:cubicBezTo>
                <a:cubicBezTo>
                  <a:pt x="939770" y="2460335"/>
                  <a:pt x="938921" y="2459070"/>
                  <a:pt x="937952" y="2457318"/>
                </a:cubicBezTo>
                <a:cubicBezTo>
                  <a:pt x="937952" y="2457318"/>
                  <a:pt x="937952" y="2457318"/>
                  <a:pt x="938917" y="2456923"/>
                </a:cubicBezTo>
                <a:cubicBezTo>
                  <a:pt x="932590" y="2435873"/>
                  <a:pt x="931138" y="2434318"/>
                  <a:pt x="924343" y="2419909"/>
                </a:cubicBezTo>
                <a:cubicBezTo>
                  <a:pt x="926274" y="2419118"/>
                  <a:pt x="926283" y="2423413"/>
                  <a:pt x="927248" y="2423017"/>
                </a:cubicBezTo>
                <a:cubicBezTo>
                  <a:pt x="923369" y="2416010"/>
                  <a:pt x="921888" y="2401571"/>
                  <a:pt x="915581" y="2389112"/>
                </a:cubicBezTo>
                <a:cubicBezTo>
                  <a:pt x="915581" y="2389112"/>
                  <a:pt x="915581" y="2389112"/>
                  <a:pt x="914614" y="2389507"/>
                </a:cubicBezTo>
                <a:cubicBezTo>
                  <a:pt x="913154" y="2383659"/>
                  <a:pt x="911692" y="2377810"/>
                  <a:pt x="910229" y="2371961"/>
                </a:cubicBezTo>
                <a:cubicBezTo>
                  <a:pt x="907306" y="2360264"/>
                  <a:pt x="905346" y="2348170"/>
                  <a:pt x="899527" y="2337661"/>
                </a:cubicBezTo>
                <a:cubicBezTo>
                  <a:pt x="899527" y="2337661"/>
                  <a:pt x="899039" y="2335710"/>
                  <a:pt x="899039" y="2335710"/>
                </a:cubicBezTo>
                <a:cubicBezTo>
                  <a:pt x="898065" y="2331811"/>
                  <a:pt x="897090" y="2327912"/>
                  <a:pt x="894184" y="2324804"/>
                </a:cubicBezTo>
                <a:cubicBezTo>
                  <a:pt x="886415" y="2306496"/>
                  <a:pt x="885891" y="2287367"/>
                  <a:pt x="877166" y="2273748"/>
                </a:cubicBezTo>
                <a:cubicBezTo>
                  <a:pt x="877166" y="2273748"/>
                  <a:pt x="877166" y="2273748"/>
                  <a:pt x="876200" y="2274143"/>
                </a:cubicBezTo>
                <a:cubicBezTo>
                  <a:pt x="875712" y="2272194"/>
                  <a:pt x="876678" y="2271798"/>
                  <a:pt x="876190" y="2269849"/>
                </a:cubicBezTo>
                <a:cubicBezTo>
                  <a:pt x="876190" y="2269849"/>
                  <a:pt x="876190" y="2269849"/>
                  <a:pt x="875704" y="2267899"/>
                </a:cubicBezTo>
                <a:cubicBezTo>
                  <a:pt x="874241" y="2262051"/>
                  <a:pt x="873267" y="2258151"/>
                  <a:pt x="871805" y="2252303"/>
                </a:cubicBezTo>
                <a:cubicBezTo>
                  <a:pt x="871805" y="2252303"/>
                  <a:pt x="871318" y="2250353"/>
                  <a:pt x="870830" y="2248403"/>
                </a:cubicBezTo>
                <a:cubicBezTo>
                  <a:pt x="871796" y="2248007"/>
                  <a:pt x="871796" y="2248007"/>
                  <a:pt x="872761" y="2247612"/>
                </a:cubicBezTo>
                <a:cubicBezTo>
                  <a:pt x="872761" y="2247612"/>
                  <a:pt x="872761" y="2247612"/>
                  <a:pt x="873726" y="2247216"/>
                </a:cubicBezTo>
                <a:cubicBezTo>
                  <a:pt x="874682" y="2242525"/>
                  <a:pt x="872256" y="2237072"/>
                  <a:pt x="871281" y="2233173"/>
                </a:cubicBezTo>
                <a:cubicBezTo>
                  <a:pt x="870316" y="2233569"/>
                  <a:pt x="869828" y="2231620"/>
                  <a:pt x="869341" y="2229669"/>
                </a:cubicBezTo>
                <a:cubicBezTo>
                  <a:pt x="869341" y="2229669"/>
                  <a:pt x="868376" y="2230066"/>
                  <a:pt x="868376" y="2230066"/>
                </a:cubicBezTo>
                <a:cubicBezTo>
                  <a:pt x="867411" y="2230461"/>
                  <a:pt x="867411" y="2230461"/>
                  <a:pt x="867897" y="2232411"/>
                </a:cubicBezTo>
                <a:cubicBezTo>
                  <a:pt x="867897" y="2232411"/>
                  <a:pt x="868385" y="2234361"/>
                  <a:pt x="869350" y="2233964"/>
                </a:cubicBezTo>
                <a:cubicBezTo>
                  <a:pt x="870324" y="2237864"/>
                  <a:pt x="872265" y="2241367"/>
                  <a:pt x="871309" y="2246058"/>
                </a:cubicBezTo>
                <a:cubicBezTo>
                  <a:pt x="871309" y="2246058"/>
                  <a:pt x="870343" y="2246454"/>
                  <a:pt x="870343" y="2246454"/>
                </a:cubicBezTo>
                <a:cubicBezTo>
                  <a:pt x="870812" y="2239814"/>
                  <a:pt x="864045" y="2238289"/>
                  <a:pt x="867907" y="2236706"/>
                </a:cubicBezTo>
                <a:cubicBezTo>
                  <a:pt x="866454" y="2235152"/>
                  <a:pt x="865975" y="2237497"/>
                  <a:pt x="865010" y="2237893"/>
                </a:cubicBezTo>
                <a:cubicBezTo>
                  <a:pt x="862583" y="2232440"/>
                  <a:pt x="866435" y="2226562"/>
                  <a:pt x="861599" y="2224246"/>
                </a:cubicBezTo>
                <a:cubicBezTo>
                  <a:pt x="861599" y="2224246"/>
                  <a:pt x="861599" y="2224246"/>
                  <a:pt x="860633" y="2224642"/>
                </a:cubicBezTo>
                <a:cubicBezTo>
                  <a:pt x="860633" y="2224642"/>
                  <a:pt x="860146" y="2222693"/>
                  <a:pt x="860146" y="2222693"/>
                </a:cubicBezTo>
                <a:cubicBezTo>
                  <a:pt x="859659" y="2220743"/>
                  <a:pt x="858684" y="2216844"/>
                  <a:pt x="858675" y="2212549"/>
                </a:cubicBezTo>
                <a:cubicBezTo>
                  <a:pt x="856239" y="2202801"/>
                  <a:pt x="854767" y="2192657"/>
                  <a:pt x="850409" y="2187994"/>
                </a:cubicBezTo>
                <a:lnTo>
                  <a:pt x="850376" y="2187867"/>
                </a:lnTo>
                <a:close/>
                <a:moveTo>
                  <a:pt x="803170" y="2187867"/>
                </a:moveTo>
                <a:lnTo>
                  <a:pt x="803862" y="2191122"/>
                </a:lnTo>
                <a:cubicBezTo>
                  <a:pt x="804493" y="2193646"/>
                  <a:pt x="805366" y="2196068"/>
                  <a:pt x="806842" y="2197688"/>
                </a:cubicBezTo>
                <a:cubicBezTo>
                  <a:pt x="809503" y="2195484"/>
                  <a:pt x="809835" y="2191456"/>
                  <a:pt x="808772" y="2188276"/>
                </a:cubicBezTo>
                <a:lnTo>
                  <a:pt x="808501" y="2187867"/>
                </a:lnTo>
                <a:close/>
                <a:moveTo>
                  <a:pt x="779222" y="2187867"/>
                </a:moveTo>
                <a:lnTo>
                  <a:pt x="782824" y="2190403"/>
                </a:lnTo>
                <a:lnTo>
                  <a:pt x="783337" y="2187867"/>
                </a:lnTo>
                <a:close/>
                <a:moveTo>
                  <a:pt x="703290" y="2187867"/>
                </a:moveTo>
                <a:lnTo>
                  <a:pt x="703164" y="2187936"/>
                </a:lnTo>
                <a:cubicBezTo>
                  <a:pt x="702093" y="2189465"/>
                  <a:pt x="701752" y="2192331"/>
                  <a:pt x="703932" y="2194708"/>
                </a:cubicBezTo>
                <a:cubicBezTo>
                  <a:pt x="704395" y="2192338"/>
                  <a:pt x="703902" y="2190359"/>
                  <a:pt x="706778" y="2189180"/>
                </a:cubicBezTo>
                <a:lnTo>
                  <a:pt x="705821" y="2187867"/>
                </a:lnTo>
                <a:close/>
                <a:moveTo>
                  <a:pt x="618988" y="2187867"/>
                </a:moveTo>
                <a:lnTo>
                  <a:pt x="619075" y="2188220"/>
                </a:lnTo>
                <a:lnTo>
                  <a:pt x="619935" y="2187867"/>
                </a:lnTo>
                <a:close/>
                <a:moveTo>
                  <a:pt x="603948" y="2187867"/>
                </a:moveTo>
                <a:lnTo>
                  <a:pt x="604292" y="2192463"/>
                </a:lnTo>
                <a:cubicBezTo>
                  <a:pt x="604292" y="2192463"/>
                  <a:pt x="605722" y="2193953"/>
                  <a:pt x="605722" y="2193953"/>
                </a:cubicBezTo>
                <a:cubicBezTo>
                  <a:pt x="605722" y="2193953"/>
                  <a:pt x="605722" y="2193953"/>
                  <a:pt x="604764" y="2194346"/>
                </a:cubicBezTo>
                <a:cubicBezTo>
                  <a:pt x="603805" y="2194739"/>
                  <a:pt x="603805" y="2194739"/>
                  <a:pt x="604276" y="2196622"/>
                </a:cubicBezTo>
                <a:cubicBezTo>
                  <a:pt x="604276" y="2196622"/>
                  <a:pt x="604276" y="2196622"/>
                  <a:pt x="605234" y="2196230"/>
                </a:cubicBezTo>
                <a:cubicBezTo>
                  <a:pt x="605234" y="2196230"/>
                  <a:pt x="605234" y="2196230"/>
                  <a:pt x="606193" y="2195836"/>
                </a:cubicBezTo>
                <a:cubicBezTo>
                  <a:pt x="606664" y="2197719"/>
                  <a:pt x="607135" y="2199603"/>
                  <a:pt x="608094" y="2199211"/>
                </a:cubicBezTo>
                <a:cubicBezTo>
                  <a:pt x="608330" y="2200153"/>
                  <a:pt x="608687" y="2200526"/>
                  <a:pt x="609105" y="2200613"/>
                </a:cubicBezTo>
                <a:cubicBezTo>
                  <a:pt x="609523" y="2200701"/>
                  <a:pt x="610002" y="2200505"/>
                  <a:pt x="610482" y="2200308"/>
                </a:cubicBezTo>
                <a:cubicBezTo>
                  <a:pt x="611441" y="2199915"/>
                  <a:pt x="611929" y="2197638"/>
                  <a:pt x="611457" y="2195755"/>
                </a:cubicBezTo>
                <a:cubicBezTo>
                  <a:pt x="610500" y="2196147"/>
                  <a:pt x="610028" y="2194264"/>
                  <a:pt x="609558" y="2192381"/>
                </a:cubicBezTo>
                <a:cubicBezTo>
                  <a:pt x="609558" y="2192381"/>
                  <a:pt x="608599" y="2192774"/>
                  <a:pt x="608127" y="2190891"/>
                </a:cubicBezTo>
                <a:cubicBezTo>
                  <a:pt x="607648" y="2191087"/>
                  <a:pt x="607531" y="2190616"/>
                  <a:pt x="607474" y="2189861"/>
                </a:cubicBezTo>
                <a:lnTo>
                  <a:pt x="607265" y="2187867"/>
                </a:lnTo>
                <a:close/>
                <a:moveTo>
                  <a:pt x="543762" y="2187867"/>
                </a:moveTo>
                <a:lnTo>
                  <a:pt x="544398" y="2189590"/>
                </a:lnTo>
                <a:cubicBezTo>
                  <a:pt x="545476" y="2191174"/>
                  <a:pt x="547056" y="2192044"/>
                  <a:pt x="549529" y="2191030"/>
                </a:cubicBezTo>
                <a:lnTo>
                  <a:pt x="547723" y="2187867"/>
                </a:lnTo>
                <a:close/>
                <a:moveTo>
                  <a:pt x="541115" y="2187867"/>
                </a:moveTo>
                <a:lnTo>
                  <a:pt x="541539" y="2188206"/>
                </a:lnTo>
                <a:lnTo>
                  <a:pt x="541507" y="2187867"/>
                </a:lnTo>
                <a:close/>
                <a:moveTo>
                  <a:pt x="479899" y="2187867"/>
                </a:moveTo>
                <a:lnTo>
                  <a:pt x="478769" y="2189926"/>
                </a:lnTo>
                <a:cubicBezTo>
                  <a:pt x="479004" y="2190868"/>
                  <a:pt x="480947" y="2190071"/>
                  <a:pt x="482470" y="2188668"/>
                </a:cubicBezTo>
                <a:lnTo>
                  <a:pt x="483035" y="2187867"/>
                </a:lnTo>
                <a:close/>
                <a:moveTo>
                  <a:pt x="460036" y="2187867"/>
                </a:moveTo>
                <a:lnTo>
                  <a:pt x="460191" y="2188534"/>
                </a:lnTo>
                <a:lnTo>
                  <a:pt x="460822" y="2187867"/>
                </a:lnTo>
                <a:close/>
                <a:moveTo>
                  <a:pt x="448322" y="2187867"/>
                </a:moveTo>
                <a:lnTo>
                  <a:pt x="447556" y="2188133"/>
                </a:lnTo>
                <a:cubicBezTo>
                  <a:pt x="448475" y="2191805"/>
                  <a:pt x="449393" y="2195478"/>
                  <a:pt x="453278" y="2193885"/>
                </a:cubicBezTo>
                <a:cubicBezTo>
                  <a:pt x="452078" y="2193365"/>
                  <a:pt x="451504" y="2191069"/>
                  <a:pt x="450802" y="2189332"/>
                </a:cubicBezTo>
                <a:lnTo>
                  <a:pt x="449840" y="2187867"/>
                </a:lnTo>
                <a:close/>
                <a:moveTo>
                  <a:pt x="389662" y="2187867"/>
                </a:moveTo>
                <a:lnTo>
                  <a:pt x="391114" y="2193670"/>
                </a:lnTo>
                <a:cubicBezTo>
                  <a:pt x="391114" y="2193670"/>
                  <a:pt x="391114" y="2193670"/>
                  <a:pt x="392085" y="2193273"/>
                </a:cubicBezTo>
                <a:cubicBezTo>
                  <a:pt x="392085" y="2193273"/>
                  <a:pt x="393056" y="2192874"/>
                  <a:pt x="392565" y="2190913"/>
                </a:cubicBezTo>
                <a:lnTo>
                  <a:pt x="391804" y="2187867"/>
                </a:lnTo>
                <a:close/>
                <a:moveTo>
                  <a:pt x="369329" y="2187867"/>
                </a:moveTo>
                <a:lnTo>
                  <a:pt x="368303" y="2189315"/>
                </a:lnTo>
                <a:cubicBezTo>
                  <a:pt x="368061" y="2189958"/>
                  <a:pt x="367943" y="2190552"/>
                  <a:pt x="367943" y="2190552"/>
                </a:cubicBezTo>
                <a:cubicBezTo>
                  <a:pt x="367943" y="2190552"/>
                  <a:pt x="368437" y="2192531"/>
                  <a:pt x="368437" y="2192531"/>
                </a:cubicBezTo>
                <a:cubicBezTo>
                  <a:pt x="368437" y="2192531"/>
                  <a:pt x="368932" y="2194509"/>
                  <a:pt x="370398" y="2196088"/>
                </a:cubicBezTo>
                <a:cubicBezTo>
                  <a:pt x="370398" y="2196088"/>
                  <a:pt x="371863" y="2197667"/>
                  <a:pt x="372834" y="2197270"/>
                </a:cubicBezTo>
                <a:cubicBezTo>
                  <a:pt x="373310" y="2194893"/>
                  <a:pt x="373310" y="2194893"/>
                  <a:pt x="372817" y="2192916"/>
                </a:cubicBezTo>
                <a:cubicBezTo>
                  <a:pt x="372817" y="2192916"/>
                  <a:pt x="371350" y="2191336"/>
                  <a:pt x="371350" y="2191336"/>
                </a:cubicBezTo>
                <a:lnTo>
                  <a:pt x="369440" y="2187867"/>
                </a:lnTo>
                <a:close/>
                <a:moveTo>
                  <a:pt x="341130" y="2187867"/>
                </a:moveTo>
                <a:lnTo>
                  <a:pt x="341761" y="2189608"/>
                </a:lnTo>
                <a:cubicBezTo>
                  <a:pt x="341883" y="2190428"/>
                  <a:pt x="341615" y="2190940"/>
                  <a:pt x="340535" y="2190847"/>
                </a:cubicBezTo>
                <a:cubicBezTo>
                  <a:pt x="341618" y="2192009"/>
                  <a:pt x="342399" y="2192224"/>
                  <a:pt x="342915" y="2191845"/>
                </a:cubicBezTo>
                <a:cubicBezTo>
                  <a:pt x="343431" y="2191467"/>
                  <a:pt x="343683" y="2190493"/>
                  <a:pt x="343710" y="2189278"/>
                </a:cubicBezTo>
                <a:lnTo>
                  <a:pt x="343281" y="2187867"/>
                </a:lnTo>
                <a:close/>
                <a:moveTo>
                  <a:pt x="11055292" y="2187866"/>
                </a:moveTo>
                <a:lnTo>
                  <a:pt x="11055732" y="2189727"/>
                </a:lnTo>
                <a:cubicBezTo>
                  <a:pt x="11055732" y="2189727"/>
                  <a:pt x="11054454" y="2193530"/>
                  <a:pt x="11054454" y="2193530"/>
                </a:cubicBezTo>
                <a:cubicBezTo>
                  <a:pt x="11054454" y="2193530"/>
                  <a:pt x="11063593" y="2196276"/>
                  <a:pt x="11063593" y="2196276"/>
                </a:cubicBezTo>
                <a:cubicBezTo>
                  <a:pt x="11063593" y="2196276"/>
                  <a:pt x="11063593" y="2196276"/>
                  <a:pt x="11064871" y="2192474"/>
                </a:cubicBezTo>
                <a:cubicBezTo>
                  <a:pt x="11065510" y="2190572"/>
                  <a:pt x="11065829" y="2189622"/>
                  <a:pt x="11066148" y="2188671"/>
                </a:cubicBezTo>
                <a:lnTo>
                  <a:pt x="11066419" y="2187866"/>
                </a:lnTo>
                <a:close/>
                <a:moveTo>
                  <a:pt x="11030847" y="2187866"/>
                </a:moveTo>
                <a:lnTo>
                  <a:pt x="11032244" y="2188711"/>
                </a:lnTo>
                <a:lnTo>
                  <a:pt x="11033701" y="2187866"/>
                </a:lnTo>
                <a:close/>
                <a:moveTo>
                  <a:pt x="10922710" y="2187866"/>
                </a:moveTo>
                <a:lnTo>
                  <a:pt x="10920866" y="2191613"/>
                </a:lnTo>
                <a:cubicBezTo>
                  <a:pt x="10919576" y="2195454"/>
                  <a:pt x="10919576" y="2195454"/>
                  <a:pt x="10918286" y="2199296"/>
                </a:cubicBezTo>
                <a:cubicBezTo>
                  <a:pt x="10912236" y="2184789"/>
                  <a:pt x="10907074" y="2200155"/>
                  <a:pt x="10885944" y="2198033"/>
                </a:cubicBezTo>
                <a:cubicBezTo>
                  <a:pt x="10894575" y="2204856"/>
                  <a:pt x="10914414" y="2210819"/>
                  <a:pt x="10926916" y="2206118"/>
                </a:cubicBezTo>
                <a:cubicBezTo>
                  <a:pt x="10926916" y="2206118"/>
                  <a:pt x="10928207" y="2202277"/>
                  <a:pt x="10929497" y="2198435"/>
                </a:cubicBezTo>
                <a:cubicBezTo>
                  <a:pt x="10928207" y="2202277"/>
                  <a:pt x="10938128" y="2205259"/>
                  <a:pt x="10938128" y="2205259"/>
                </a:cubicBezTo>
                <a:cubicBezTo>
                  <a:pt x="10948049" y="2208240"/>
                  <a:pt x="10948049" y="2208240"/>
                  <a:pt x="10948049" y="2208240"/>
                </a:cubicBezTo>
                <a:cubicBezTo>
                  <a:pt x="10948049" y="2208240"/>
                  <a:pt x="10948049" y="2208240"/>
                  <a:pt x="10949339" y="2204399"/>
                </a:cubicBezTo>
                <a:cubicBezTo>
                  <a:pt x="10950630" y="2200558"/>
                  <a:pt x="10960550" y="2203539"/>
                  <a:pt x="10963132" y="2195857"/>
                </a:cubicBezTo>
                <a:cubicBezTo>
                  <a:pt x="10951921" y="2196716"/>
                  <a:pt x="10951921" y="2196716"/>
                  <a:pt x="10950630" y="2200558"/>
                </a:cubicBezTo>
                <a:cubicBezTo>
                  <a:pt x="10950630" y="2200558"/>
                  <a:pt x="10950630" y="2200558"/>
                  <a:pt x="10940709" y="2197576"/>
                </a:cubicBezTo>
                <a:cubicBezTo>
                  <a:pt x="10941999" y="2193733"/>
                  <a:pt x="10941999" y="2193733"/>
                  <a:pt x="10943289" y="2189893"/>
                </a:cubicBezTo>
                <a:lnTo>
                  <a:pt x="10940967" y="2187866"/>
                </a:lnTo>
                <a:close/>
                <a:moveTo>
                  <a:pt x="10766059" y="2187866"/>
                </a:moveTo>
                <a:lnTo>
                  <a:pt x="10762750" y="2193961"/>
                </a:lnTo>
                <a:cubicBezTo>
                  <a:pt x="10760992" y="2195013"/>
                  <a:pt x="10758119" y="2195201"/>
                  <a:pt x="10752373" y="2195580"/>
                </a:cubicBezTo>
                <a:cubicBezTo>
                  <a:pt x="10762579" y="2198648"/>
                  <a:pt x="10761295" y="2202472"/>
                  <a:pt x="10761295" y="2202472"/>
                </a:cubicBezTo>
                <a:cubicBezTo>
                  <a:pt x="10760010" y="2206296"/>
                  <a:pt x="10760010" y="2206296"/>
                  <a:pt x="10760010" y="2206296"/>
                </a:cubicBezTo>
                <a:cubicBezTo>
                  <a:pt x="10768932" y="2213188"/>
                  <a:pt x="10756156" y="2217769"/>
                  <a:pt x="10756156" y="2217769"/>
                </a:cubicBezTo>
                <a:cubicBezTo>
                  <a:pt x="10754871" y="2221594"/>
                  <a:pt x="10754871" y="2221594"/>
                  <a:pt x="10766362" y="2220836"/>
                </a:cubicBezTo>
                <a:cubicBezTo>
                  <a:pt x="10766362" y="2220836"/>
                  <a:pt x="10765077" y="2224660"/>
                  <a:pt x="10765077" y="2224660"/>
                </a:cubicBezTo>
                <a:cubicBezTo>
                  <a:pt x="10773999" y="2231553"/>
                  <a:pt x="10775284" y="2227727"/>
                  <a:pt x="10775284" y="2227727"/>
                </a:cubicBezTo>
                <a:cubicBezTo>
                  <a:pt x="10775284" y="2227727"/>
                  <a:pt x="10785490" y="2230796"/>
                  <a:pt x="10785490" y="2230796"/>
                </a:cubicBezTo>
                <a:cubicBezTo>
                  <a:pt x="10795697" y="2233863"/>
                  <a:pt x="10803334" y="2244580"/>
                  <a:pt x="10813540" y="2247647"/>
                </a:cubicBezTo>
                <a:lnTo>
                  <a:pt x="10811465" y="2250209"/>
                </a:lnTo>
                <a:lnTo>
                  <a:pt x="10802049" y="2248404"/>
                </a:lnTo>
                <a:cubicBezTo>
                  <a:pt x="10807152" y="2249938"/>
                  <a:pt x="10809704" y="2250705"/>
                  <a:pt x="10811141" y="2250611"/>
                </a:cubicBezTo>
                <a:lnTo>
                  <a:pt x="10811465" y="2250209"/>
                </a:lnTo>
                <a:lnTo>
                  <a:pt x="10816566" y="2251188"/>
                </a:lnTo>
                <a:cubicBezTo>
                  <a:pt x="10820553" y="2251859"/>
                  <a:pt x="10823104" y="2252627"/>
                  <a:pt x="10822462" y="2254538"/>
                </a:cubicBezTo>
                <a:cubicBezTo>
                  <a:pt x="10830100" y="2265255"/>
                  <a:pt x="10828815" y="2269079"/>
                  <a:pt x="10826245" y="2276727"/>
                </a:cubicBezTo>
                <a:cubicBezTo>
                  <a:pt x="10836452" y="2279796"/>
                  <a:pt x="10849228" y="2275214"/>
                  <a:pt x="10856865" y="2285929"/>
                </a:cubicBezTo>
                <a:cubicBezTo>
                  <a:pt x="10842804" y="2294335"/>
                  <a:pt x="10827458" y="2306565"/>
                  <a:pt x="10805760" y="2304255"/>
                </a:cubicBezTo>
                <a:cubicBezTo>
                  <a:pt x="10794268" y="2305011"/>
                  <a:pt x="10792984" y="2308835"/>
                  <a:pt x="10791700" y="2312661"/>
                </a:cubicBezTo>
                <a:cubicBezTo>
                  <a:pt x="10782777" y="2305769"/>
                  <a:pt x="10782777" y="2305769"/>
                  <a:pt x="10784062" y="2301943"/>
                </a:cubicBezTo>
                <a:cubicBezTo>
                  <a:pt x="10785346" y="2298119"/>
                  <a:pt x="10785346" y="2298119"/>
                  <a:pt x="10786632" y="2294294"/>
                </a:cubicBezTo>
                <a:cubicBezTo>
                  <a:pt x="10787917" y="2290471"/>
                  <a:pt x="10786632" y="2294294"/>
                  <a:pt x="10796839" y="2297363"/>
                </a:cubicBezTo>
                <a:cubicBezTo>
                  <a:pt x="10799407" y="2289715"/>
                  <a:pt x="10789201" y="2286647"/>
                  <a:pt x="10790485" y="2282823"/>
                </a:cubicBezTo>
                <a:cubicBezTo>
                  <a:pt x="10781564" y="2275930"/>
                  <a:pt x="10782850" y="2272106"/>
                  <a:pt x="10771358" y="2272864"/>
                </a:cubicBezTo>
                <a:cubicBezTo>
                  <a:pt x="10772643" y="2269038"/>
                  <a:pt x="10772643" y="2269038"/>
                  <a:pt x="10773927" y="2265214"/>
                </a:cubicBezTo>
                <a:cubicBezTo>
                  <a:pt x="10773927" y="2265214"/>
                  <a:pt x="10762435" y="2265972"/>
                  <a:pt x="10762435" y="2265972"/>
                </a:cubicBezTo>
                <a:cubicBezTo>
                  <a:pt x="10758581" y="2277444"/>
                  <a:pt x="10748374" y="2274377"/>
                  <a:pt x="10735599" y="2278958"/>
                </a:cubicBezTo>
                <a:cubicBezTo>
                  <a:pt x="10745805" y="2282025"/>
                  <a:pt x="10756012" y="2285093"/>
                  <a:pt x="10753441" y="2292742"/>
                </a:cubicBezTo>
                <a:cubicBezTo>
                  <a:pt x="10752157" y="2296565"/>
                  <a:pt x="10730460" y="2294255"/>
                  <a:pt x="10738097" y="2304971"/>
                </a:cubicBezTo>
                <a:cubicBezTo>
                  <a:pt x="10738097" y="2304971"/>
                  <a:pt x="10738097" y="2304971"/>
                  <a:pt x="10727890" y="2301903"/>
                </a:cubicBezTo>
                <a:cubicBezTo>
                  <a:pt x="10729174" y="2298079"/>
                  <a:pt x="10729174" y="2298079"/>
                  <a:pt x="10730460" y="2294255"/>
                </a:cubicBezTo>
                <a:cubicBezTo>
                  <a:pt x="10718968" y="2295012"/>
                  <a:pt x="10717683" y="2298836"/>
                  <a:pt x="10715113" y="2306485"/>
                </a:cubicBezTo>
                <a:cubicBezTo>
                  <a:pt x="10704907" y="2303418"/>
                  <a:pt x="10704907" y="2303418"/>
                  <a:pt x="10707475" y="2295769"/>
                </a:cubicBezTo>
                <a:cubicBezTo>
                  <a:pt x="10707475" y="2295769"/>
                  <a:pt x="10707475" y="2295769"/>
                  <a:pt x="10697270" y="2292701"/>
                </a:cubicBezTo>
                <a:cubicBezTo>
                  <a:pt x="10697270" y="2292701"/>
                  <a:pt x="10699840" y="2285053"/>
                  <a:pt x="10702409" y="2277403"/>
                </a:cubicBezTo>
                <a:cubicBezTo>
                  <a:pt x="10692202" y="2274337"/>
                  <a:pt x="10687063" y="2289633"/>
                  <a:pt x="10675572" y="2290391"/>
                </a:cubicBezTo>
                <a:cubicBezTo>
                  <a:pt x="10673003" y="2298039"/>
                  <a:pt x="10684495" y="2297283"/>
                  <a:pt x="10683209" y="2301106"/>
                </a:cubicBezTo>
                <a:cubicBezTo>
                  <a:pt x="10688276" y="2319471"/>
                  <a:pt x="10664009" y="2324808"/>
                  <a:pt x="10660154" y="2336283"/>
                </a:cubicBezTo>
                <a:cubicBezTo>
                  <a:pt x="10648663" y="2337038"/>
                  <a:pt x="10649948" y="2333214"/>
                  <a:pt x="10649948" y="2333214"/>
                </a:cubicBezTo>
                <a:cubicBezTo>
                  <a:pt x="10648663" y="2337038"/>
                  <a:pt x="10648663" y="2337038"/>
                  <a:pt x="10647379" y="2340864"/>
                </a:cubicBezTo>
                <a:cubicBezTo>
                  <a:pt x="10639741" y="2330147"/>
                  <a:pt x="10616759" y="2331661"/>
                  <a:pt x="10605267" y="2332417"/>
                </a:cubicBezTo>
                <a:cubicBezTo>
                  <a:pt x="10607836" y="2324769"/>
                  <a:pt x="10597630" y="2321701"/>
                  <a:pt x="10588709" y="2314808"/>
                </a:cubicBezTo>
                <a:cubicBezTo>
                  <a:pt x="10586138" y="2322457"/>
                  <a:pt x="10575932" y="2319390"/>
                  <a:pt x="10574648" y="2323214"/>
                </a:cubicBezTo>
                <a:cubicBezTo>
                  <a:pt x="10573363" y="2327038"/>
                  <a:pt x="10573363" y="2327038"/>
                  <a:pt x="10583569" y="2330106"/>
                </a:cubicBezTo>
                <a:cubicBezTo>
                  <a:pt x="10584854" y="2326282"/>
                  <a:pt x="10584854" y="2326282"/>
                  <a:pt x="10584854" y="2326282"/>
                </a:cubicBezTo>
                <a:cubicBezTo>
                  <a:pt x="10595060" y="2329349"/>
                  <a:pt x="10593776" y="2333174"/>
                  <a:pt x="10603982" y="2336241"/>
                </a:cubicBezTo>
                <a:cubicBezTo>
                  <a:pt x="10602697" y="2340067"/>
                  <a:pt x="10611618" y="2346957"/>
                  <a:pt x="10610334" y="2350782"/>
                </a:cubicBezTo>
                <a:cubicBezTo>
                  <a:pt x="10597558" y="2355364"/>
                  <a:pt x="10596273" y="2359187"/>
                  <a:pt x="10603910" y="2369903"/>
                </a:cubicBezTo>
                <a:cubicBezTo>
                  <a:pt x="10605194" y="2366079"/>
                  <a:pt x="10606480" y="2362255"/>
                  <a:pt x="10617971" y="2361498"/>
                </a:cubicBezTo>
                <a:cubicBezTo>
                  <a:pt x="10615402" y="2369146"/>
                  <a:pt x="10635814" y="2375282"/>
                  <a:pt x="10644736" y="2382174"/>
                </a:cubicBezTo>
                <a:cubicBezTo>
                  <a:pt x="10644736" y="2382174"/>
                  <a:pt x="10643452" y="2385998"/>
                  <a:pt x="10643452" y="2385998"/>
                </a:cubicBezTo>
                <a:cubicBezTo>
                  <a:pt x="10633244" y="2382929"/>
                  <a:pt x="10623038" y="2379863"/>
                  <a:pt x="10621754" y="2383686"/>
                </a:cubicBezTo>
                <a:lnTo>
                  <a:pt x="10617899" y="2395159"/>
                </a:lnTo>
                <a:cubicBezTo>
                  <a:pt x="10610263" y="2384443"/>
                  <a:pt x="10598770" y="2385200"/>
                  <a:pt x="10602626" y="2373727"/>
                </a:cubicBezTo>
                <a:cubicBezTo>
                  <a:pt x="10592419" y="2370660"/>
                  <a:pt x="10579642" y="2375241"/>
                  <a:pt x="10568151" y="2375998"/>
                </a:cubicBezTo>
                <a:cubicBezTo>
                  <a:pt x="10569436" y="2372175"/>
                  <a:pt x="10580927" y="2371416"/>
                  <a:pt x="10570720" y="2368348"/>
                </a:cubicBezTo>
                <a:cubicBezTo>
                  <a:pt x="10570720" y="2368348"/>
                  <a:pt x="10560514" y="2365281"/>
                  <a:pt x="10559229" y="2369106"/>
                </a:cubicBezTo>
                <a:cubicBezTo>
                  <a:pt x="10559229" y="2369106"/>
                  <a:pt x="10547738" y="2369864"/>
                  <a:pt x="10546453" y="2373687"/>
                </a:cubicBezTo>
                <a:cubicBezTo>
                  <a:pt x="10534962" y="2374443"/>
                  <a:pt x="10533677" y="2378269"/>
                  <a:pt x="10532392" y="2382093"/>
                </a:cubicBezTo>
                <a:cubicBezTo>
                  <a:pt x="10537496" y="2383626"/>
                  <a:pt x="10540047" y="2384392"/>
                  <a:pt x="10542759" y="2384682"/>
                </a:cubicBezTo>
                <a:cubicBezTo>
                  <a:pt x="10544115" y="2384826"/>
                  <a:pt x="10545512" y="2384851"/>
                  <a:pt x="10547287" y="2384793"/>
                </a:cubicBezTo>
                <a:cubicBezTo>
                  <a:pt x="10549063" y="2384734"/>
                  <a:pt x="10551217" y="2384592"/>
                  <a:pt x="10554090" y="2384404"/>
                </a:cubicBezTo>
                <a:cubicBezTo>
                  <a:pt x="10555376" y="2380579"/>
                  <a:pt x="10545168" y="2377511"/>
                  <a:pt x="10546453" y="2373687"/>
                </a:cubicBezTo>
                <a:cubicBezTo>
                  <a:pt x="10547738" y="2369864"/>
                  <a:pt x="10557944" y="2372930"/>
                  <a:pt x="10557944" y="2372930"/>
                </a:cubicBezTo>
                <a:cubicBezTo>
                  <a:pt x="10556660" y="2376754"/>
                  <a:pt x="10566866" y="2379822"/>
                  <a:pt x="10555376" y="2380579"/>
                </a:cubicBezTo>
                <a:cubicBezTo>
                  <a:pt x="10555376" y="2380579"/>
                  <a:pt x="10555376" y="2380579"/>
                  <a:pt x="10565581" y="2383646"/>
                </a:cubicBezTo>
                <a:cubicBezTo>
                  <a:pt x="10565581" y="2383646"/>
                  <a:pt x="10575788" y="2386714"/>
                  <a:pt x="10575788" y="2386714"/>
                </a:cubicBezTo>
                <a:cubicBezTo>
                  <a:pt x="10573219" y="2394363"/>
                  <a:pt x="10570649" y="2402011"/>
                  <a:pt x="10569364" y="2405835"/>
                </a:cubicBezTo>
                <a:lnTo>
                  <a:pt x="10567786" y="2409247"/>
                </a:lnTo>
                <a:lnTo>
                  <a:pt x="10560442" y="2398944"/>
                </a:lnTo>
                <a:cubicBezTo>
                  <a:pt x="10557873" y="2406592"/>
                  <a:pt x="10546382" y="2407348"/>
                  <a:pt x="10543811" y="2414998"/>
                </a:cubicBezTo>
                <a:cubicBezTo>
                  <a:pt x="10531035" y="2419579"/>
                  <a:pt x="10518260" y="2424160"/>
                  <a:pt x="10506768" y="2424916"/>
                </a:cubicBezTo>
                <a:cubicBezTo>
                  <a:pt x="10505482" y="2428740"/>
                  <a:pt x="10504198" y="2432565"/>
                  <a:pt x="10504198" y="2432565"/>
                </a:cubicBezTo>
                <a:cubicBezTo>
                  <a:pt x="10491422" y="2437146"/>
                  <a:pt x="10490137" y="2440971"/>
                  <a:pt x="10486282" y="2452444"/>
                </a:cubicBezTo>
                <a:cubicBezTo>
                  <a:pt x="10476077" y="2449376"/>
                  <a:pt x="10476077" y="2449376"/>
                  <a:pt x="10465868" y="2446308"/>
                </a:cubicBezTo>
                <a:cubicBezTo>
                  <a:pt x="10464584" y="2450133"/>
                  <a:pt x="10463300" y="2453956"/>
                  <a:pt x="10451808" y="2454714"/>
                </a:cubicBezTo>
                <a:cubicBezTo>
                  <a:pt x="10451808" y="2454714"/>
                  <a:pt x="10462016" y="2457781"/>
                  <a:pt x="10460730" y="2461605"/>
                </a:cubicBezTo>
                <a:cubicBezTo>
                  <a:pt x="10472222" y="2460850"/>
                  <a:pt x="10483713" y="2460092"/>
                  <a:pt x="10486282" y="2452444"/>
                </a:cubicBezTo>
                <a:cubicBezTo>
                  <a:pt x="10488852" y="2444795"/>
                  <a:pt x="10501629" y="2440213"/>
                  <a:pt x="10513120" y="2439458"/>
                </a:cubicBezTo>
                <a:cubicBezTo>
                  <a:pt x="10514405" y="2435631"/>
                  <a:pt x="10514405" y="2435631"/>
                  <a:pt x="10515690" y="2431808"/>
                </a:cubicBezTo>
                <a:cubicBezTo>
                  <a:pt x="10523327" y="2442523"/>
                  <a:pt x="10536104" y="2437943"/>
                  <a:pt x="10546309" y="2441011"/>
                </a:cubicBezTo>
                <a:cubicBezTo>
                  <a:pt x="10545024" y="2444835"/>
                  <a:pt x="10543739" y="2448659"/>
                  <a:pt x="10542456" y="2452485"/>
                </a:cubicBezTo>
                <a:cubicBezTo>
                  <a:pt x="10541170" y="2456308"/>
                  <a:pt x="10551377" y="2459376"/>
                  <a:pt x="10550092" y="2463200"/>
                </a:cubicBezTo>
                <a:cubicBezTo>
                  <a:pt x="10537316" y="2467781"/>
                  <a:pt x="10516902" y="2461647"/>
                  <a:pt x="10493919" y="2463160"/>
                </a:cubicBezTo>
                <a:cubicBezTo>
                  <a:pt x="10502841" y="2470051"/>
                  <a:pt x="10513049" y="2473119"/>
                  <a:pt x="10500272" y="2477699"/>
                </a:cubicBezTo>
                <a:cubicBezTo>
                  <a:pt x="10498987" y="2481525"/>
                  <a:pt x="10498987" y="2481525"/>
                  <a:pt x="10497701" y="2485349"/>
                </a:cubicBezTo>
                <a:cubicBezTo>
                  <a:pt x="10509194" y="2484592"/>
                  <a:pt x="10509194" y="2484592"/>
                  <a:pt x="10509194" y="2484592"/>
                </a:cubicBezTo>
                <a:cubicBezTo>
                  <a:pt x="10510478" y="2480768"/>
                  <a:pt x="10510478" y="2480768"/>
                  <a:pt x="10510478" y="2480768"/>
                </a:cubicBezTo>
                <a:cubicBezTo>
                  <a:pt x="10500272" y="2477699"/>
                  <a:pt x="10500272" y="2477699"/>
                  <a:pt x="10500272" y="2477699"/>
                </a:cubicBezTo>
                <a:cubicBezTo>
                  <a:pt x="10513049" y="2473119"/>
                  <a:pt x="10533461" y="2479254"/>
                  <a:pt x="10543668" y="2482322"/>
                </a:cubicBezTo>
                <a:cubicBezTo>
                  <a:pt x="10544951" y="2478498"/>
                  <a:pt x="10567934" y="2476984"/>
                  <a:pt x="10560299" y="2466268"/>
                </a:cubicBezTo>
                <a:cubicBezTo>
                  <a:pt x="10561583" y="2462443"/>
                  <a:pt x="10569221" y="2473159"/>
                  <a:pt x="10569221" y="2473159"/>
                </a:cubicBezTo>
                <a:cubicBezTo>
                  <a:pt x="10569221" y="2473159"/>
                  <a:pt x="10567934" y="2476984"/>
                  <a:pt x="10567934" y="2476984"/>
                </a:cubicBezTo>
                <a:cubicBezTo>
                  <a:pt x="10566650" y="2480808"/>
                  <a:pt x="10566650" y="2480808"/>
                  <a:pt x="10565365" y="2484631"/>
                </a:cubicBezTo>
                <a:lnTo>
                  <a:pt x="10564082" y="2488457"/>
                </a:lnTo>
                <a:cubicBezTo>
                  <a:pt x="10565365" y="2484631"/>
                  <a:pt x="10575573" y="2487700"/>
                  <a:pt x="10575573" y="2487700"/>
                </a:cubicBezTo>
                <a:cubicBezTo>
                  <a:pt x="10575573" y="2487700"/>
                  <a:pt x="10575573" y="2487700"/>
                  <a:pt x="10574288" y="2491524"/>
                </a:cubicBezTo>
                <a:cubicBezTo>
                  <a:pt x="10574288" y="2491524"/>
                  <a:pt x="10574288" y="2491524"/>
                  <a:pt x="10584494" y="2494591"/>
                </a:cubicBezTo>
                <a:cubicBezTo>
                  <a:pt x="10584494" y="2494591"/>
                  <a:pt x="10587046" y="2495358"/>
                  <a:pt x="10589757" y="2495647"/>
                </a:cubicBezTo>
                <a:cubicBezTo>
                  <a:pt x="10592470" y="2495935"/>
                  <a:pt x="10595343" y="2495747"/>
                  <a:pt x="10595985" y="2493835"/>
                </a:cubicBezTo>
                <a:cubicBezTo>
                  <a:pt x="10595985" y="2493835"/>
                  <a:pt x="10585779" y="2490768"/>
                  <a:pt x="10585779" y="2490768"/>
                </a:cubicBezTo>
                <a:cubicBezTo>
                  <a:pt x="10585779" y="2490768"/>
                  <a:pt x="10585779" y="2490768"/>
                  <a:pt x="10575573" y="2487700"/>
                </a:cubicBezTo>
                <a:cubicBezTo>
                  <a:pt x="10575573" y="2487700"/>
                  <a:pt x="10576857" y="2483876"/>
                  <a:pt x="10576857" y="2483876"/>
                </a:cubicBezTo>
                <a:cubicBezTo>
                  <a:pt x="10576857" y="2483876"/>
                  <a:pt x="10578142" y="2480051"/>
                  <a:pt x="10578142" y="2480051"/>
                </a:cubicBezTo>
                <a:cubicBezTo>
                  <a:pt x="10588349" y="2483118"/>
                  <a:pt x="10590918" y="2475470"/>
                  <a:pt x="10603694" y="2470890"/>
                </a:cubicBezTo>
                <a:cubicBezTo>
                  <a:pt x="10602410" y="2474713"/>
                  <a:pt x="10611331" y="2481605"/>
                  <a:pt x="10621537" y="2484673"/>
                </a:cubicBezTo>
                <a:cubicBezTo>
                  <a:pt x="10620253" y="2488496"/>
                  <a:pt x="10608761" y="2489254"/>
                  <a:pt x="10618968" y="2492321"/>
                </a:cubicBezTo>
                <a:cubicBezTo>
                  <a:pt x="10629175" y="2495389"/>
                  <a:pt x="10629175" y="2495389"/>
                  <a:pt x="10630459" y="2491564"/>
                </a:cubicBezTo>
                <a:cubicBezTo>
                  <a:pt x="10629175" y="2495389"/>
                  <a:pt x="10639381" y="2498457"/>
                  <a:pt x="10636812" y="2506104"/>
                </a:cubicBezTo>
                <a:cubicBezTo>
                  <a:pt x="10625320" y="2506862"/>
                  <a:pt x="10616399" y="2499971"/>
                  <a:pt x="10612543" y="2511442"/>
                </a:cubicBezTo>
                <a:cubicBezTo>
                  <a:pt x="10622751" y="2514509"/>
                  <a:pt x="10632956" y="2517577"/>
                  <a:pt x="10632956" y="2517577"/>
                </a:cubicBezTo>
                <a:cubicBezTo>
                  <a:pt x="10643165" y="2520645"/>
                  <a:pt x="10644449" y="2516820"/>
                  <a:pt x="10644449" y="2516820"/>
                </a:cubicBezTo>
                <a:cubicBezTo>
                  <a:pt x="10643165" y="2520645"/>
                  <a:pt x="10666147" y="2519131"/>
                  <a:pt x="10663577" y="2526780"/>
                </a:cubicBezTo>
                <a:cubicBezTo>
                  <a:pt x="10663577" y="2526780"/>
                  <a:pt x="10664861" y="2522957"/>
                  <a:pt x="10664861" y="2522957"/>
                </a:cubicBezTo>
                <a:cubicBezTo>
                  <a:pt x="10662292" y="2530604"/>
                  <a:pt x="10661007" y="2534429"/>
                  <a:pt x="10671214" y="2537496"/>
                </a:cubicBezTo>
                <a:cubicBezTo>
                  <a:pt x="10658438" y="2542078"/>
                  <a:pt x="10648231" y="2539009"/>
                  <a:pt x="10644376" y="2550483"/>
                </a:cubicBezTo>
                <a:cubicBezTo>
                  <a:pt x="10644376" y="2550483"/>
                  <a:pt x="10644376" y="2550483"/>
                  <a:pt x="10634171" y="2547415"/>
                </a:cubicBezTo>
                <a:cubicBezTo>
                  <a:pt x="10635455" y="2543591"/>
                  <a:pt x="10636739" y="2539767"/>
                  <a:pt x="10627818" y="2532875"/>
                </a:cubicBezTo>
                <a:cubicBezTo>
                  <a:pt x="10639310" y="2532118"/>
                  <a:pt x="10639310" y="2532118"/>
                  <a:pt x="10639310" y="2532118"/>
                </a:cubicBezTo>
                <a:cubicBezTo>
                  <a:pt x="10639310" y="2532118"/>
                  <a:pt x="10640594" y="2528294"/>
                  <a:pt x="10640594" y="2528294"/>
                </a:cubicBezTo>
                <a:cubicBezTo>
                  <a:pt x="10630388" y="2525226"/>
                  <a:pt x="10629103" y="2529051"/>
                  <a:pt x="10629103" y="2529051"/>
                </a:cubicBezTo>
                <a:cubicBezTo>
                  <a:pt x="10627818" y="2532875"/>
                  <a:pt x="10615042" y="2537457"/>
                  <a:pt x="10616327" y="2533632"/>
                </a:cubicBezTo>
                <a:lnTo>
                  <a:pt x="10617611" y="2529807"/>
                </a:lnTo>
                <a:cubicBezTo>
                  <a:pt x="10617611" y="2529807"/>
                  <a:pt x="10606120" y="2530565"/>
                  <a:pt x="10606120" y="2530565"/>
                </a:cubicBezTo>
                <a:cubicBezTo>
                  <a:pt x="10603551" y="2538212"/>
                  <a:pt x="10600981" y="2545861"/>
                  <a:pt x="10588205" y="2550442"/>
                </a:cubicBezTo>
                <a:cubicBezTo>
                  <a:pt x="10579283" y="2543551"/>
                  <a:pt x="10576713" y="2551200"/>
                  <a:pt x="10565222" y="2551957"/>
                </a:cubicBezTo>
                <a:cubicBezTo>
                  <a:pt x="10565222" y="2551957"/>
                  <a:pt x="10565222" y="2551957"/>
                  <a:pt x="10555016" y="2548889"/>
                </a:cubicBezTo>
                <a:cubicBezTo>
                  <a:pt x="10556300" y="2545065"/>
                  <a:pt x="10558869" y="2537415"/>
                  <a:pt x="10561439" y="2529767"/>
                </a:cubicBezTo>
                <a:cubicBezTo>
                  <a:pt x="10570361" y="2536659"/>
                  <a:pt x="10570361" y="2536659"/>
                  <a:pt x="10580567" y="2539726"/>
                </a:cubicBezTo>
                <a:cubicBezTo>
                  <a:pt x="10581852" y="2535902"/>
                  <a:pt x="10571645" y="2532835"/>
                  <a:pt x="10572930" y="2529010"/>
                </a:cubicBezTo>
                <a:cubicBezTo>
                  <a:pt x="10584422" y="2528254"/>
                  <a:pt x="10584422" y="2528254"/>
                  <a:pt x="10584422" y="2528254"/>
                </a:cubicBezTo>
                <a:cubicBezTo>
                  <a:pt x="10585706" y="2524429"/>
                  <a:pt x="10585706" y="2524429"/>
                  <a:pt x="10597199" y="2523673"/>
                </a:cubicBezTo>
                <a:cubicBezTo>
                  <a:pt x="10586992" y="2520605"/>
                  <a:pt x="10586992" y="2520605"/>
                  <a:pt x="10586992" y="2520605"/>
                </a:cubicBezTo>
                <a:cubicBezTo>
                  <a:pt x="10586992" y="2520605"/>
                  <a:pt x="10585706" y="2524429"/>
                  <a:pt x="10585706" y="2524429"/>
                </a:cubicBezTo>
                <a:cubicBezTo>
                  <a:pt x="10575500" y="2521362"/>
                  <a:pt x="10574215" y="2525186"/>
                  <a:pt x="10574215" y="2525186"/>
                </a:cubicBezTo>
                <a:cubicBezTo>
                  <a:pt x="10574215" y="2525186"/>
                  <a:pt x="10572930" y="2529010"/>
                  <a:pt x="10572930" y="2529010"/>
                </a:cubicBezTo>
                <a:cubicBezTo>
                  <a:pt x="10562724" y="2525943"/>
                  <a:pt x="10564009" y="2522118"/>
                  <a:pt x="10553801" y="2519051"/>
                </a:cubicBezTo>
                <a:cubicBezTo>
                  <a:pt x="10567863" y="2510645"/>
                  <a:pt x="10567863" y="2510645"/>
                  <a:pt x="10571718" y="2499172"/>
                </a:cubicBezTo>
                <a:cubicBezTo>
                  <a:pt x="10571718" y="2499172"/>
                  <a:pt x="10573003" y="2495348"/>
                  <a:pt x="10561511" y="2496104"/>
                </a:cubicBezTo>
                <a:cubicBezTo>
                  <a:pt x="10561511" y="2496104"/>
                  <a:pt x="10560226" y="2499929"/>
                  <a:pt x="10560226" y="2499929"/>
                </a:cubicBezTo>
                <a:cubicBezTo>
                  <a:pt x="10560226" y="2499929"/>
                  <a:pt x="10560226" y="2499929"/>
                  <a:pt x="10558941" y="2503754"/>
                </a:cubicBezTo>
                <a:cubicBezTo>
                  <a:pt x="10548735" y="2500686"/>
                  <a:pt x="10547450" y="2504510"/>
                  <a:pt x="10547450" y="2504510"/>
                </a:cubicBezTo>
                <a:cubicBezTo>
                  <a:pt x="10537244" y="2501444"/>
                  <a:pt x="10537244" y="2501444"/>
                  <a:pt x="10538528" y="2497618"/>
                </a:cubicBezTo>
                <a:cubicBezTo>
                  <a:pt x="10525752" y="2502200"/>
                  <a:pt x="10514261" y="2502957"/>
                  <a:pt x="10505339" y="2496065"/>
                </a:cubicBezTo>
                <a:cubicBezTo>
                  <a:pt x="10505339" y="2496065"/>
                  <a:pt x="10505339" y="2496065"/>
                  <a:pt x="10506624" y="2492240"/>
                </a:cubicBezTo>
                <a:cubicBezTo>
                  <a:pt x="10506624" y="2492240"/>
                  <a:pt x="10506624" y="2492240"/>
                  <a:pt x="10496417" y="2489173"/>
                </a:cubicBezTo>
                <a:cubicBezTo>
                  <a:pt x="10496417" y="2489173"/>
                  <a:pt x="10495133" y="2492997"/>
                  <a:pt x="10505339" y="2496065"/>
                </a:cubicBezTo>
                <a:cubicBezTo>
                  <a:pt x="10504055" y="2499890"/>
                  <a:pt x="10511690" y="2510606"/>
                  <a:pt x="10500201" y="2511362"/>
                </a:cubicBezTo>
                <a:cubicBezTo>
                  <a:pt x="10498916" y="2515186"/>
                  <a:pt x="10498916" y="2515186"/>
                  <a:pt x="10498916" y="2515186"/>
                </a:cubicBezTo>
                <a:cubicBezTo>
                  <a:pt x="10486139" y="2519767"/>
                  <a:pt x="10475933" y="2516699"/>
                  <a:pt x="10472078" y="2528172"/>
                </a:cubicBezTo>
                <a:cubicBezTo>
                  <a:pt x="10472078" y="2528172"/>
                  <a:pt x="10481000" y="2535065"/>
                  <a:pt x="10482284" y="2531240"/>
                </a:cubicBezTo>
                <a:cubicBezTo>
                  <a:pt x="10479714" y="2538889"/>
                  <a:pt x="10470792" y="2531996"/>
                  <a:pt x="10460587" y="2528929"/>
                </a:cubicBezTo>
                <a:cubicBezTo>
                  <a:pt x="10469508" y="2535821"/>
                  <a:pt x="10459301" y="2532753"/>
                  <a:pt x="10447810" y="2533511"/>
                </a:cubicBezTo>
                <a:cubicBezTo>
                  <a:pt x="10447810" y="2533511"/>
                  <a:pt x="10456732" y="2540403"/>
                  <a:pt x="10445241" y="2541160"/>
                </a:cubicBezTo>
                <a:cubicBezTo>
                  <a:pt x="10443956" y="2544983"/>
                  <a:pt x="10443956" y="2544983"/>
                  <a:pt x="10433749" y="2541916"/>
                </a:cubicBezTo>
                <a:cubicBezTo>
                  <a:pt x="10454162" y="2548050"/>
                  <a:pt x="10436246" y="2567929"/>
                  <a:pt x="10432392" y="2579402"/>
                </a:cubicBezTo>
                <a:cubicBezTo>
                  <a:pt x="10419616" y="2583983"/>
                  <a:pt x="10429824" y="2587049"/>
                  <a:pt x="10419616" y="2583983"/>
                </a:cubicBezTo>
                <a:cubicBezTo>
                  <a:pt x="10419616" y="2583983"/>
                  <a:pt x="10409409" y="2580915"/>
                  <a:pt x="10409409" y="2580915"/>
                </a:cubicBezTo>
                <a:cubicBezTo>
                  <a:pt x="10408125" y="2584740"/>
                  <a:pt x="10408125" y="2584740"/>
                  <a:pt x="10408125" y="2584740"/>
                </a:cubicBezTo>
                <a:cubicBezTo>
                  <a:pt x="10418330" y="2587808"/>
                  <a:pt x="10418330" y="2587808"/>
                  <a:pt x="10418330" y="2587808"/>
                </a:cubicBezTo>
                <a:cubicBezTo>
                  <a:pt x="10417046" y="2591632"/>
                  <a:pt x="10415762" y="2595456"/>
                  <a:pt x="10415762" y="2595456"/>
                </a:cubicBezTo>
                <a:cubicBezTo>
                  <a:pt x="10436174" y="2601591"/>
                  <a:pt x="10437459" y="2597767"/>
                  <a:pt x="10447665" y="2600834"/>
                </a:cubicBezTo>
                <a:cubicBezTo>
                  <a:pt x="10447665" y="2600834"/>
                  <a:pt x="10447665" y="2600834"/>
                  <a:pt x="10457873" y="2603902"/>
                </a:cubicBezTo>
                <a:cubicBezTo>
                  <a:pt x="10459157" y="2600078"/>
                  <a:pt x="10459157" y="2600078"/>
                  <a:pt x="10459157" y="2600078"/>
                </a:cubicBezTo>
                <a:cubicBezTo>
                  <a:pt x="10459157" y="2600078"/>
                  <a:pt x="10469364" y="2603145"/>
                  <a:pt x="10470649" y="2599320"/>
                </a:cubicBezTo>
                <a:cubicBezTo>
                  <a:pt x="10470649" y="2599320"/>
                  <a:pt x="10470649" y="2599320"/>
                  <a:pt x="10471934" y="2595496"/>
                </a:cubicBezTo>
                <a:cubicBezTo>
                  <a:pt x="10473219" y="2591673"/>
                  <a:pt x="10473219" y="2591673"/>
                  <a:pt x="10473219" y="2591673"/>
                </a:cubicBezTo>
                <a:cubicBezTo>
                  <a:pt x="10483425" y="2594739"/>
                  <a:pt x="10483425" y="2594739"/>
                  <a:pt x="10484709" y="2590915"/>
                </a:cubicBezTo>
                <a:cubicBezTo>
                  <a:pt x="10484709" y="2590915"/>
                  <a:pt x="10484709" y="2590915"/>
                  <a:pt x="10485995" y="2587092"/>
                </a:cubicBezTo>
                <a:cubicBezTo>
                  <a:pt x="10484709" y="2590915"/>
                  <a:pt x="10474503" y="2587847"/>
                  <a:pt x="10474503" y="2587847"/>
                </a:cubicBezTo>
                <a:cubicBezTo>
                  <a:pt x="10474503" y="2587847"/>
                  <a:pt x="10474503" y="2587847"/>
                  <a:pt x="10475788" y="2584023"/>
                </a:cubicBezTo>
                <a:cubicBezTo>
                  <a:pt x="10475788" y="2584023"/>
                  <a:pt x="10475788" y="2584023"/>
                  <a:pt x="10477073" y="2580200"/>
                </a:cubicBezTo>
                <a:cubicBezTo>
                  <a:pt x="10488565" y="2579442"/>
                  <a:pt x="10489850" y="2575618"/>
                  <a:pt x="10492418" y="2567971"/>
                </a:cubicBezTo>
                <a:cubicBezTo>
                  <a:pt x="10493704" y="2564145"/>
                  <a:pt x="10512833" y="2574105"/>
                  <a:pt x="10514117" y="2570280"/>
                </a:cubicBezTo>
                <a:cubicBezTo>
                  <a:pt x="10510262" y="2581754"/>
                  <a:pt x="10501341" y="2574862"/>
                  <a:pt x="10489850" y="2575618"/>
                </a:cubicBezTo>
                <a:cubicBezTo>
                  <a:pt x="10498771" y="2582510"/>
                  <a:pt x="10519184" y="2588644"/>
                  <a:pt x="10517900" y="2592470"/>
                </a:cubicBezTo>
                <a:lnTo>
                  <a:pt x="10537670" y="2600517"/>
                </a:lnTo>
                <a:lnTo>
                  <a:pt x="10547235" y="2605496"/>
                </a:lnTo>
                <a:cubicBezTo>
                  <a:pt x="10547235" y="2605496"/>
                  <a:pt x="10547235" y="2605496"/>
                  <a:pt x="10557441" y="2608564"/>
                </a:cubicBezTo>
                <a:lnTo>
                  <a:pt x="10537670" y="2600517"/>
                </a:lnTo>
                <a:lnTo>
                  <a:pt x="10528106" y="2595536"/>
                </a:lnTo>
                <a:cubicBezTo>
                  <a:pt x="10530675" y="2587888"/>
                  <a:pt x="10530675" y="2587888"/>
                  <a:pt x="10534530" y="2576415"/>
                </a:cubicBezTo>
                <a:cubicBezTo>
                  <a:pt x="10534530" y="2576415"/>
                  <a:pt x="10533245" y="2580240"/>
                  <a:pt x="10542167" y="2587131"/>
                </a:cubicBezTo>
                <a:cubicBezTo>
                  <a:pt x="10552373" y="2590199"/>
                  <a:pt x="10566435" y="2581794"/>
                  <a:pt x="10577926" y="2581036"/>
                </a:cubicBezTo>
                <a:cubicBezTo>
                  <a:pt x="10580496" y="2573388"/>
                  <a:pt x="10590702" y="2576456"/>
                  <a:pt x="10591987" y="2572632"/>
                </a:cubicBezTo>
                <a:cubicBezTo>
                  <a:pt x="10593272" y="2568807"/>
                  <a:pt x="10593272" y="2568807"/>
                  <a:pt x="10594556" y="2564982"/>
                </a:cubicBezTo>
                <a:cubicBezTo>
                  <a:pt x="10597126" y="2557336"/>
                  <a:pt x="10607333" y="2560401"/>
                  <a:pt x="10617539" y="2563469"/>
                </a:cubicBezTo>
                <a:cubicBezTo>
                  <a:pt x="10614970" y="2571117"/>
                  <a:pt x="10622606" y="2581835"/>
                  <a:pt x="10630244" y="2592551"/>
                </a:cubicBezTo>
                <a:cubicBezTo>
                  <a:pt x="10631528" y="2588726"/>
                  <a:pt x="10641734" y="2591794"/>
                  <a:pt x="10653226" y="2591036"/>
                </a:cubicBezTo>
                <a:cubicBezTo>
                  <a:pt x="10650657" y="2598685"/>
                  <a:pt x="10646802" y="2610158"/>
                  <a:pt x="10644233" y="2617806"/>
                </a:cubicBezTo>
                <a:cubicBezTo>
                  <a:pt x="10645517" y="2613983"/>
                  <a:pt x="10646802" y="2610158"/>
                  <a:pt x="10639166" y="2599442"/>
                </a:cubicBezTo>
                <a:cubicBezTo>
                  <a:pt x="10639166" y="2599442"/>
                  <a:pt x="10627674" y="2600198"/>
                  <a:pt x="10626390" y="2604024"/>
                </a:cubicBezTo>
                <a:cubicBezTo>
                  <a:pt x="10626390" y="2604024"/>
                  <a:pt x="10626390" y="2604024"/>
                  <a:pt x="10616183" y="2600955"/>
                </a:cubicBezTo>
                <a:cubicBezTo>
                  <a:pt x="10616183" y="2600955"/>
                  <a:pt x="10616183" y="2600955"/>
                  <a:pt x="10617467" y="2597131"/>
                </a:cubicBezTo>
                <a:cubicBezTo>
                  <a:pt x="10617467" y="2597131"/>
                  <a:pt x="10618752" y="2593306"/>
                  <a:pt x="10608546" y="2590239"/>
                </a:cubicBezTo>
                <a:cubicBezTo>
                  <a:pt x="10605976" y="2597887"/>
                  <a:pt x="10605976" y="2597887"/>
                  <a:pt x="10616183" y="2600955"/>
                </a:cubicBezTo>
                <a:cubicBezTo>
                  <a:pt x="10614899" y="2604781"/>
                  <a:pt x="10613612" y="2608604"/>
                  <a:pt x="10613612" y="2608604"/>
                </a:cubicBezTo>
                <a:cubicBezTo>
                  <a:pt x="10623819" y="2611673"/>
                  <a:pt x="10612329" y="2612428"/>
                  <a:pt x="10622534" y="2615496"/>
                </a:cubicBezTo>
                <a:cubicBezTo>
                  <a:pt x="10617396" y="2630793"/>
                  <a:pt x="10596982" y="2624659"/>
                  <a:pt x="10589345" y="2613943"/>
                </a:cubicBezTo>
                <a:cubicBezTo>
                  <a:pt x="10579138" y="2610875"/>
                  <a:pt x="10576569" y="2618523"/>
                  <a:pt x="10575284" y="2622348"/>
                </a:cubicBezTo>
                <a:cubicBezTo>
                  <a:pt x="10575284" y="2622348"/>
                  <a:pt x="10565078" y="2619280"/>
                  <a:pt x="10565078" y="2619280"/>
                </a:cubicBezTo>
                <a:cubicBezTo>
                  <a:pt x="10563794" y="2623104"/>
                  <a:pt x="10553586" y="2620037"/>
                  <a:pt x="10552302" y="2623861"/>
                </a:cubicBezTo>
                <a:cubicBezTo>
                  <a:pt x="10552302" y="2623861"/>
                  <a:pt x="10542095" y="2620793"/>
                  <a:pt x="10540811" y="2624618"/>
                </a:cubicBezTo>
                <a:cubicBezTo>
                  <a:pt x="10539525" y="2628443"/>
                  <a:pt x="10549732" y="2631510"/>
                  <a:pt x="10551017" y="2627685"/>
                </a:cubicBezTo>
                <a:cubicBezTo>
                  <a:pt x="10551017" y="2627685"/>
                  <a:pt x="10562508" y="2626927"/>
                  <a:pt x="10561223" y="2630753"/>
                </a:cubicBezTo>
                <a:cubicBezTo>
                  <a:pt x="10559939" y="2634578"/>
                  <a:pt x="10558654" y="2638400"/>
                  <a:pt x="10557369" y="2642226"/>
                </a:cubicBezTo>
                <a:cubicBezTo>
                  <a:pt x="10545879" y="2642983"/>
                  <a:pt x="10535671" y="2639915"/>
                  <a:pt x="10525464" y="2636849"/>
                </a:cubicBezTo>
                <a:cubicBezTo>
                  <a:pt x="10525464" y="2636849"/>
                  <a:pt x="10524180" y="2640673"/>
                  <a:pt x="10524180" y="2640673"/>
                </a:cubicBezTo>
                <a:cubicBezTo>
                  <a:pt x="10534386" y="2643739"/>
                  <a:pt x="10544592" y="2646806"/>
                  <a:pt x="10556084" y="2646051"/>
                </a:cubicBezTo>
                <a:cubicBezTo>
                  <a:pt x="10554800" y="2649874"/>
                  <a:pt x="10543307" y="2650631"/>
                  <a:pt x="10542023" y="2654456"/>
                </a:cubicBezTo>
                <a:cubicBezTo>
                  <a:pt x="10554800" y="2649874"/>
                  <a:pt x="10562436" y="2660591"/>
                  <a:pt x="10559867" y="2668239"/>
                </a:cubicBezTo>
                <a:cubicBezTo>
                  <a:pt x="10558582" y="2672063"/>
                  <a:pt x="10557297" y="2675887"/>
                  <a:pt x="10545806" y="2676645"/>
                </a:cubicBezTo>
                <a:cubicBezTo>
                  <a:pt x="10545806" y="2676645"/>
                  <a:pt x="10536884" y="2669753"/>
                  <a:pt x="10535598" y="2673577"/>
                </a:cubicBezTo>
                <a:cubicBezTo>
                  <a:pt x="10536884" y="2669753"/>
                  <a:pt x="10525392" y="2670510"/>
                  <a:pt x="10526677" y="2666685"/>
                </a:cubicBezTo>
                <a:cubicBezTo>
                  <a:pt x="10526677" y="2666685"/>
                  <a:pt x="10526677" y="2666685"/>
                  <a:pt x="10525392" y="2670510"/>
                </a:cubicBezTo>
                <a:cubicBezTo>
                  <a:pt x="10525392" y="2670510"/>
                  <a:pt x="10515186" y="2667441"/>
                  <a:pt x="10515186" y="2667441"/>
                </a:cubicBezTo>
                <a:cubicBezTo>
                  <a:pt x="10515186" y="2667441"/>
                  <a:pt x="10513901" y="2671266"/>
                  <a:pt x="10513901" y="2671266"/>
                </a:cubicBezTo>
                <a:cubicBezTo>
                  <a:pt x="10503695" y="2668198"/>
                  <a:pt x="10502409" y="2672024"/>
                  <a:pt x="10492203" y="2668956"/>
                </a:cubicBezTo>
                <a:cubicBezTo>
                  <a:pt x="10494773" y="2661306"/>
                  <a:pt x="10497342" y="2653658"/>
                  <a:pt x="10510118" y="2649077"/>
                </a:cubicBezTo>
                <a:cubicBezTo>
                  <a:pt x="10501197" y="2642185"/>
                  <a:pt x="10506336" y="2626888"/>
                  <a:pt x="10517828" y="2626131"/>
                </a:cubicBezTo>
                <a:cubicBezTo>
                  <a:pt x="10520397" y="2618483"/>
                  <a:pt x="10530603" y="2621551"/>
                  <a:pt x="10533173" y="2613901"/>
                </a:cubicBezTo>
                <a:cubicBezTo>
                  <a:pt x="10522967" y="2610833"/>
                  <a:pt x="10525536" y="2603185"/>
                  <a:pt x="10514045" y="2603942"/>
                </a:cubicBezTo>
                <a:cubicBezTo>
                  <a:pt x="10515330" y="2600118"/>
                  <a:pt x="10516614" y="2596294"/>
                  <a:pt x="10516614" y="2596294"/>
                </a:cubicBezTo>
                <a:cubicBezTo>
                  <a:pt x="10516614" y="2596294"/>
                  <a:pt x="10506407" y="2593226"/>
                  <a:pt x="10506407" y="2593226"/>
                </a:cubicBezTo>
                <a:cubicBezTo>
                  <a:pt x="10505123" y="2597051"/>
                  <a:pt x="10498699" y="2616173"/>
                  <a:pt x="10487208" y="2616928"/>
                </a:cubicBezTo>
                <a:cubicBezTo>
                  <a:pt x="10485923" y="2620753"/>
                  <a:pt x="10485923" y="2620753"/>
                  <a:pt x="10484637" y="2624578"/>
                </a:cubicBezTo>
                <a:cubicBezTo>
                  <a:pt x="10480784" y="2636051"/>
                  <a:pt x="10462940" y="2622268"/>
                  <a:pt x="10450164" y="2626847"/>
                </a:cubicBezTo>
                <a:cubicBezTo>
                  <a:pt x="10448880" y="2630672"/>
                  <a:pt x="10466723" y="2644456"/>
                  <a:pt x="10465437" y="2648280"/>
                </a:cubicBezTo>
                <a:cubicBezTo>
                  <a:pt x="10476929" y="2647523"/>
                  <a:pt x="10488420" y="2646766"/>
                  <a:pt x="10490990" y="2639117"/>
                </a:cubicBezTo>
                <a:cubicBezTo>
                  <a:pt x="10499912" y="2646009"/>
                  <a:pt x="10496057" y="2657482"/>
                  <a:pt x="10484566" y="2658239"/>
                </a:cubicBezTo>
                <a:cubicBezTo>
                  <a:pt x="10484566" y="2658239"/>
                  <a:pt x="10475644" y="2651348"/>
                  <a:pt x="10475644" y="2651348"/>
                </a:cubicBezTo>
                <a:cubicBezTo>
                  <a:pt x="10474359" y="2655171"/>
                  <a:pt x="10461583" y="2659753"/>
                  <a:pt x="10470504" y="2666645"/>
                </a:cubicBezTo>
                <a:cubicBezTo>
                  <a:pt x="10459014" y="2667402"/>
                  <a:pt x="10448807" y="2664334"/>
                  <a:pt x="10446238" y="2671983"/>
                </a:cubicBezTo>
                <a:cubicBezTo>
                  <a:pt x="10446238" y="2671983"/>
                  <a:pt x="10446238" y="2671983"/>
                  <a:pt x="10436031" y="2668914"/>
                </a:cubicBezTo>
                <a:cubicBezTo>
                  <a:pt x="10436031" y="2668914"/>
                  <a:pt x="10437316" y="2665091"/>
                  <a:pt x="10437316" y="2665091"/>
                </a:cubicBezTo>
                <a:cubicBezTo>
                  <a:pt x="10428393" y="2658199"/>
                  <a:pt x="10429679" y="2654375"/>
                  <a:pt x="10418187" y="2655131"/>
                </a:cubicBezTo>
                <a:cubicBezTo>
                  <a:pt x="10416902" y="2658956"/>
                  <a:pt x="10425825" y="2665847"/>
                  <a:pt x="10424540" y="2669671"/>
                </a:cubicBezTo>
                <a:cubicBezTo>
                  <a:pt x="10425825" y="2665847"/>
                  <a:pt x="10425825" y="2665847"/>
                  <a:pt x="10436031" y="2668914"/>
                </a:cubicBezTo>
                <a:cubicBezTo>
                  <a:pt x="10434746" y="2672739"/>
                  <a:pt x="10434746" y="2672739"/>
                  <a:pt x="10433461" y="2676563"/>
                </a:cubicBezTo>
                <a:cubicBezTo>
                  <a:pt x="10432176" y="2680388"/>
                  <a:pt x="10421970" y="2677320"/>
                  <a:pt x="10409193" y="2681902"/>
                </a:cubicBezTo>
                <a:cubicBezTo>
                  <a:pt x="10410478" y="2678077"/>
                  <a:pt x="10400271" y="2675010"/>
                  <a:pt x="10388780" y="2675767"/>
                </a:cubicBezTo>
                <a:cubicBezTo>
                  <a:pt x="10386211" y="2683415"/>
                  <a:pt x="10392563" y="2697956"/>
                  <a:pt x="10379786" y="2702535"/>
                </a:cubicBezTo>
                <a:cubicBezTo>
                  <a:pt x="10400199" y="2708671"/>
                  <a:pt x="10404054" y="2697198"/>
                  <a:pt x="10416831" y="2692618"/>
                </a:cubicBezTo>
                <a:cubicBezTo>
                  <a:pt x="10425752" y="2699510"/>
                  <a:pt x="10428321" y="2691861"/>
                  <a:pt x="10447450" y="2701821"/>
                </a:cubicBezTo>
                <a:cubicBezTo>
                  <a:pt x="10447450" y="2701821"/>
                  <a:pt x="10447450" y="2701821"/>
                  <a:pt x="10435959" y="2702577"/>
                </a:cubicBezTo>
                <a:cubicBezTo>
                  <a:pt x="10425752" y="2699510"/>
                  <a:pt x="10414261" y="2700267"/>
                  <a:pt x="10398915" y="2712495"/>
                </a:cubicBezTo>
                <a:cubicBezTo>
                  <a:pt x="10407194" y="2721300"/>
                  <a:pt x="10414850" y="2723600"/>
                  <a:pt x="10422031" y="2723127"/>
                </a:cubicBezTo>
                <a:cubicBezTo>
                  <a:pt x="10429214" y="2722654"/>
                  <a:pt x="10435923" y="2719408"/>
                  <a:pt x="10442311" y="2717117"/>
                </a:cubicBezTo>
                <a:cubicBezTo>
                  <a:pt x="10442311" y="2717117"/>
                  <a:pt x="10442311" y="2717117"/>
                  <a:pt x="10433389" y="2710225"/>
                </a:cubicBezTo>
                <a:cubicBezTo>
                  <a:pt x="10434675" y="2706401"/>
                  <a:pt x="10444881" y="2709469"/>
                  <a:pt x="10446166" y="2705644"/>
                </a:cubicBezTo>
                <a:lnTo>
                  <a:pt x="10447450" y="2701821"/>
                </a:lnTo>
                <a:lnTo>
                  <a:pt x="10448735" y="2697995"/>
                </a:lnTo>
                <a:cubicBezTo>
                  <a:pt x="10450020" y="2694171"/>
                  <a:pt x="10450020" y="2694171"/>
                  <a:pt x="10451305" y="2690348"/>
                </a:cubicBezTo>
                <a:cubicBezTo>
                  <a:pt x="10452590" y="2686522"/>
                  <a:pt x="10452590" y="2686522"/>
                  <a:pt x="10453875" y="2682698"/>
                </a:cubicBezTo>
                <a:cubicBezTo>
                  <a:pt x="10464081" y="2685765"/>
                  <a:pt x="10465366" y="2681941"/>
                  <a:pt x="10475573" y="2685009"/>
                </a:cubicBezTo>
                <a:cubicBezTo>
                  <a:pt x="10475573" y="2685009"/>
                  <a:pt x="10474288" y="2688833"/>
                  <a:pt x="10474288" y="2688833"/>
                </a:cubicBezTo>
                <a:cubicBezTo>
                  <a:pt x="10484494" y="2691900"/>
                  <a:pt x="10495985" y="2691144"/>
                  <a:pt x="10497270" y="2687319"/>
                </a:cubicBezTo>
                <a:cubicBezTo>
                  <a:pt x="10501090" y="2692677"/>
                  <a:pt x="10499484" y="2697458"/>
                  <a:pt x="10495487" y="2700995"/>
                </a:cubicBezTo>
                <a:lnTo>
                  <a:pt x="10483113" y="2705753"/>
                </a:lnTo>
                <a:lnTo>
                  <a:pt x="10480640" y="2703374"/>
                </a:lnTo>
                <a:cubicBezTo>
                  <a:pt x="10480640" y="2703374"/>
                  <a:pt x="10469148" y="2704130"/>
                  <a:pt x="10467863" y="2707956"/>
                </a:cubicBezTo>
                <a:cubicBezTo>
                  <a:pt x="10467863" y="2707956"/>
                  <a:pt x="10467863" y="2707956"/>
                  <a:pt x="10457657" y="2704888"/>
                </a:cubicBezTo>
                <a:cubicBezTo>
                  <a:pt x="10457657" y="2704888"/>
                  <a:pt x="10456371" y="2708712"/>
                  <a:pt x="10456371" y="2708712"/>
                </a:cubicBezTo>
                <a:cubicBezTo>
                  <a:pt x="10466580" y="2711780"/>
                  <a:pt x="10453803" y="2716361"/>
                  <a:pt x="10464009" y="2719428"/>
                </a:cubicBezTo>
                <a:cubicBezTo>
                  <a:pt x="10448663" y="2731658"/>
                  <a:pt x="10437172" y="2732415"/>
                  <a:pt x="10423110" y="2740820"/>
                </a:cubicBezTo>
                <a:cubicBezTo>
                  <a:pt x="10423110" y="2740820"/>
                  <a:pt x="10423110" y="2740820"/>
                  <a:pt x="10421826" y="2744645"/>
                </a:cubicBezTo>
                <a:cubicBezTo>
                  <a:pt x="10421826" y="2744645"/>
                  <a:pt x="10423110" y="2740820"/>
                  <a:pt x="10412903" y="2737753"/>
                </a:cubicBezTo>
                <a:cubicBezTo>
                  <a:pt x="10402698" y="2734685"/>
                  <a:pt x="10402698" y="2734685"/>
                  <a:pt x="10402698" y="2734685"/>
                </a:cubicBezTo>
                <a:cubicBezTo>
                  <a:pt x="10401413" y="2738509"/>
                  <a:pt x="10401413" y="2738509"/>
                  <a:pt x="10401413" y="2738509"/>
                </a:cubicBezTo>
                <a:cubicBezTo>
                  <a:pt x="10411620" y="2741577"/>
                  <a:pt x="10411620" y="2741577"/>
                  <a:pt x="10411620" y="2741577"/>
                </a:cubicBezTo>
                <a:cubicBezTo>
                  <a:pt x="10410334" y="2745400"/>
                  <a:pt x="10420541" y="2748469"/>
                  <a:pt x="10420541" y="2748469"/>
                </a:cubicBezTo>
                <a:cubicBezTo>
                  <a:pt x="10417972" y="2756117"/>
                  <a:pt x="10407765" y="2753049"/>
                  <a:pt x="10406480" y="2756873"/>
                </a:cubicBezTo>
                <a:cubicBezTo>
                  <a:pt x="10405195" y="2760698"/>
                  <a:pt x="10405195" y="2760698"/>
                  <a:pt x="10403911" y="2764522"/>
                </a:cubicBezTo>
                <a:cubicBezTo>
                  <a:pt x="10402626" y="2768347"/>
                  <a:pt x="10402626" y="2768347"/>
                  <a:pt x="10402626" y="2768347"/>
                </a:cubicBezTo>
                <a:cubicBezTo>
                  <a:pt x="10392420" y="2765279"/>
                  <a:pt x="10392420" y="2765279"/>
                  <a:pt x="10392420" y="2765279"/>
                </a:cubicBezTo>
                <a:cubicBezTo>
                  <a:pt x="10392420" y="2765279"/>
                  <a:pt x="10394988" y="2757630"/>
                  <a:pt x="10384783" y="2754563"/>
                </a:cubicBezTo>
                <a:cubicBezTo>
                  <a:pt x="10386066" y="2750738"/>
                  <a:pt x="10396274" y="2753806"/>
                  <a:pt x="10396274" y="2753806"/>
                </a:cubicBezTo>
                <a:cubicBezTo>
                  <a:pt x="10397558" y="2749982"/>
                  <a:pt x="10398844" y="2746158"/>
                  <a:pt x="10400127" y="2742334"/>
                </a:cubicBezTo>
                <a:cubicBezTo>
                  <a:pt x="10380999" y="2732374"/>
                  <a:pt x="10387352" y="2746913"/>
                  <a:pt x="10368223" y="2736956"/>
                </a:cubicBezTo>
                <a:cubicBezTo>
                  <a:pt x="10366938" y="2740779"/>
                  <a:pt x="10364369" y="2748428"/>
                  <a:pt x="10354162" y="2745361"/>
                </a:cubicBezTo>
                <a:cubicBezTo>
                  <a:pt x="10352878" y="2749185"/>
                  <a:pt x="10351594" y="2753009"/>
                  <a:pt x="10351594" y="2753009"/>
                </a:cubicBezTo>
                <a:cubicBezTo>
                  <a:pt x="10351594" y="2753009"/>
                  <a:pt x="10373290" y="2755319"/>
                  <a:pt x="10383498" y="2758387"/>
                </a:cubicBezTo>
                <a:cubicBezTo>
                  <a:pt x="10380927" y="2766035"/>
                  <a:pt x="10378359" y="2773685"/>
                  <a:pt x="10387279" y="2780577"/>
                </a:cubicBezTo>
                <a:cubicBezTo>
                  <a:pt x="10387279" y="2780577"/>
                  <a:pt x="10387279" y="2780577"/>
                  <a:pt x="10375789" y="2781333"/>
                </a:cubicBezTo>
                <a:cubicBezTo>
                  <a:pt x="10373219" y="2788981"/>
                  <a:pt x="10380855" y="2799698"/>
                  <a:pt x="10369364" y="2800455"/>
                </a:cubicBezTo>
                <a:cubicBezTo>
                  <a:pt x="10369364" y="2800455"/>
                  <a:pt x="10370649" y="2796631"/>
                  <a:pt x="10370649" y="2796631"/>
                </a:cubicBezTo>
                <a:cubicBezTo>
                  <a:pt x="10371934" y="2792806"/>
                  <a:pt x="10371934" y="2792806"/>
                  <a:pt x="10373219" y="2788981"/>
                </a:cubicBezTo>
                <a:cubicBezTo>
                  <a:pt x="10363013" y="2785913"/>
                  <a:pt x="10361727" y="2789738"/>
                  <a:pt x="10350236" y="2790495"/>
                </a:cubicBezTo>
                <a:cubicBezTo>
                  <a:pt x="10360443" y="2793563"/>
                  <a:pt x="10361727" y="2789738"/>
                  <a:pt x="10360443" y="2793563"/>
                </a:cubicBezTo>
                <a:cubicBezTo>
                  <a:pt x="10360443" y="2793563"/>
                  <a:pt x="10359158" y="2797387"/>
                  <a:pt x="10359158" y="2797387"/>
                </a:cubicBezTo>
                <a:cubicBezTo>
                  <a:pt x="10357873" y="2801212"/>
                  <a:pt x="10355303" y="2808860"/>
                  <a:pt x="10354018" y="2812685"/>
                </a:cubicBezTo>
                <a:cubicBezTo>
                  <a:pt x="10364226" y="2815752"/>
                  <a:pt x="10365511" y="2811927"/>
                  <a:pt x="10366794" y="2808103"/>
                </a:cubicBezTo>
                <a:cubicBezTo>
                  <a:pt x="10375716" y="2814995"/>
                  <a:pt x="10383354" y="2825711"/>
                  <a:pt x="10380783" y="2833359"/>
                </a:cubicBezTo>
                <a:cubicBezTo>
                  <a:pt x="10369293" y="2834116"/>
                  <a:pt x="10359085" y="2831049"/>
                  <a:pt x="10348879" y="2827981"/>
                </a:cubicBezTo>
                <a:cubicBezTo>
                  <a:pt x="10347594" y="2831806"/>
                  <a:pt x="10345025" y="2839454"/>
                  <a:pt x="10345025" y="2839454"/>
                </a:cubicBezTo>
                <a:cubicBezTo>
                  <a:pt x="10343740" y="2843279"/>
                  <a:pt x="10336103" y="2832562"/>
                  <a:pt x="10333533" y="2840210"/>
                </a:cubicBezTo>
                <a:cubicBezTo>
                  <a:pt x="10332249" y="2844035"/>
                  <a:pt x="10352662" y="2850171"/>
                  <a:pt x="10350092" y="2857818"/>
                </a:cubicBezTo>
                <a:cubicBezTo>
                  <a:pt x="10339885" y="2854752"/>
                  <a:pt x="10339885" y="2854752"/>
                  <a:pt x="10339885" y="2854752"/>
                </a:cubicBezTo>
                <a:cubicBezTo>
                  <a:pt x="10338601" y="2858576"/>
                  <a:pt x="10338601" y="2858576"/>
                  <a:pt x="10348807" y="2861644"/>
                </a:cubicBezTo>
                <a:cubicBezTo>
                  <a:pt x="10348807" y="2861644"/>
                  <a:pt x="10347522" y="2865467"/>
                  <a:pt x="10347522" y="2865467"/>
                </a:cubicBezTo>
                <a:cubicBezTo>
                  <a:pt x="10357729" y="2868534"/>
                  <a:pt x="10356444" y="2872360"/>
                  <a:pt x="10356444" y="2872360"/>
                </a:cubicBezTo>
                <a:lnTo>
                  <a:pt x="10362554" y="2880933"/>
                </a:lnTo>
                <a:lnTo>
                  <a:pt x="10351305" y="2887657"/>
                </a:lnTo>
                <a:cubicBezTo>
                  <a:pt x="10348736" y="2895306"/>
                  <a:pt x="10337245" y="2896062"/>
                  <a:pt x="10333389" y="2907535"/>
                </a:cubicBezTo>
                <a:cubicBezTo>
                  <a:pt x="10343596" y="2910602"/>
                  <a:pt x="10341027" y="2918252"/>
                  <a:pt x="10353803" y="2913670"/>
                </a:cubicBezTo>
                <a:cubicBezTo>
                  <a:pt x="10352518" y="2917494"/>
                  <a:pt x="10360156" y="2928210"/>
                  <a:pt x="10348663" y="2928967"/>
                </a:cubicBezTo>
                <a:cubicBezTo>
                  <a:pt x="10348663" y="2928967"/>
                  <a:pt x="10339741" y="2922076"/>
                  <a:pt x="10339741" y="2922076"/>
                </a:cubicBezTo>
                <a:cubicBezTo>
                  <a:pt x="10337172" y="2929724"/>
                  <a:pt x="10324396" y="2934305"/>
                  <a:pt x="10333318" y="2941197"/>
                </a:cubicBezTo>
                <a:cubicBezTo>
                  <a:pt x="10333318" y="2941197"/>
                  <a:pt x="10333318" y="2941197"/>
                  <a:pt x="10332033" y="2945022"/>
                </a:cubicBezTo>
                <a:cubicBezTo>
                  <a:pt x="10330748" y="2948846"/>
                  <a:pt x="10330748" y="2948846"/>
                  <a:pt x="10320541" y="2945777"/>
                </a:cubicBezTo>
                <a:cubicBezTo>
                  <a:pt x="10321825" y="2941954"/>
                  <a:pt x="10321825" y="2941954"/>
                  <a:pt x="10323111" y="2938129"/>
                </a:cubicBezTo>
                <a:cubicBezTo>
                  <a:pt x="10312904" y="2935062"/>
                  <a:pt x="10311619" y="2938886"/>
                  <a:pt x="10310335" y="2942710"/>
                </a:cubicBezTo>
                <a:cubicBezTo>
                  <a:pt x="10300128" y="2939643"/>
                  <a:pt x="10300128" y="2939643"/>
                  <a:pt x="10300128" y="2939643"/>
                </a:cubicBezTo>
                <a:cubicBezTo>
                  <a:pt x="10300128" y="2939643"/>
                  <a:pt x="10289922" y="2936575"/>
                  <a:pt x="10288637" y="2940399"/>
                </a:cubicBezTo>
                <a:cubicBezTo>
                  <a:pt x="10287351" y="2944224"/>
                  <a:pt x="10297559" y="2947291"/>
                  <a:pt x="10296274" y="2951116"/>
                </a:cubicBezTo>
                <a:cubicBezTo>
                  <a:pt x="10297559" y="2947291"/>
                  <a:pt x="10298843" y="2943467"/>
                  <a:pt x="10298843" y="2943467"/>
                </a:cubicBezTo>
                <a:cubicBezTo>
                  <a:pt x="10307765" y="2950360"/>
                  <a:pt x="10319257" y="2949602"/>
                  <a:pt x="10316687" y="2957252"/>
                </a:cubicBezTo>
                <a:cubicBezTo>
                  <a:pt x="10317973" y="2953427"/>
                  <a:pt x="10329464" y="2952670"/>
                  <a:pt x="10329464" y="2952670"/>
                </a:cubicBezTo>
                <a:cubicBezTo>
                  <a:pt x="10329464" y="2952670"/>
                  <a:pt x="10328178" y="2956494"/>
                  <a:pt x="10326893" y="2960318"/>
                </a:cubicBezTo>
                <a:cubicBezTo>
                  <a:pt x="10325608" y="2964143"/>
                  <a:pt x="10315403" y="2961075"/>
                  <a:pt x="10312831" y="2968724"/>
                </a:cubicBezTo>
                <a:cubicBezTo>
                  <a:pt x="10312831" y="2968724"/>
                  <a:pt x="10323039" y="2971792"/>
                  <a:pt x="10334531" y="2971035"/>
                </a:cubicBezTo>
                <a:cubicBezTo>
                  <a:pt x="10333246" y="2974859"/>
                  <a:pt x="10330675" y="2982508"/>
                  <a:pt x="10340883" y="2985575"/>
                </a:cubicBezTo>
                <a:cubicBezTo>
                  <a:pt x="10337029" y="2997048"/>
                  <a:pt x="10325537" y="2997805"/>
                  <a:pt x="10321682" y="3009277"/>
                </a:cubicBezTo>
                <a:cubicBezTo>
                  <a:pt x="10333173" y="3008520"/>
                  <a:pt x="10334458" y="3004696"/>
                  <a:pt x="10343380" y="3011588"/>
                </a:cubicBezTo>
                <a:cubicBezTo>
                  <a:pt x="10354872" y="3010832"/>
                  <a:pt x="10356156" y="3007008"/>
                  <a:pt x="10356156" y="3007008"/>
                </a:cubicBezTo>
                <a:cubicBezTo>
                  <a:pt x="10363793" y="3017724"/>
                  <a:pt x="10348447" y="3029953"/>
                  <a:pt x="10336956" y="3030710"/>
                </a:cubicBezTo>
                <a:cubicBezTo>
                  <a:pt x="10347163" y="3033777"/>
                  <a:pt x="10345878" y="3037601"/>
                  <a:pt x="10344593" y="3041426"/>
                </a:cubicBezTo>
                <a:cubicBezTo>
                  <a:pt x="10344593" y="3041426"/>
                  <a:pt x="10344593" y="3041426"/>
                  <a:pt x="10343308" y="3045250"/>
                </a:cubicBezTo>
                <a:cubicBezTo>
                  <a:pt x="10333102" y="3042182"/>
                  <a:pt x="10345878" y="3037601"/>
                  <a:pt x="10322895" y="3039114"/>
                </a:cubicBezTo>
                <a:cubicBezTo>
                  <a:pt x="10321610" y="3042940"/>
                  <a:pt x="10321610" y="3042940"/>
                  <a:pt x="10330532" y="3049832"/>
                </a:cubicBezTo>
                <a:cubicBezTo>
                  <a:pt x="10308834" y="3047520"/>
                  <a:pt x="10315186" y="3062061"/>
                  <a:pt x="10334314" y="3072020"/>
                </a:cubicBezTo>
                <a:cubicBezTo>
                  <a:pt x="10321539" y="3076601"/>
                  <a:pt x="10311332" y="3073534"/>
                  <a:pt x="10298555" y="3078114"/>
                </a:cubicBezTo>
                <a:cubicBezTo>
                  <a:pt x="10308763" y="3081183"/>
                  <a:pt x="10298555" y="3078114"/>
                  <a:pt x="10307477" y="3085007"/>
                </a:cubicBezTo>
                <a:cubicBezTo>
                  <a:pt x="10308763" y="3081183"/>
                  <a:pt x="10307477" y="3085007"/>
                  <a:pt x="10317684" y="3088074"/>
                </a:cubicBezTo>
                <a:cubicBezTo>
                  <a:pt x="10317684" y="3088074"/>
                  <a:pt x="10316399" y="3091898"/>
                  <a:pt x="10316399" y="3091898"/>
                </a:cubicBezTo>
                <a:cubicBezTo>
                  <a:pt x="10316399" y="3091898"/>
                  <a:pt x="10324036" y="3102615"/>
                  <a:pt x="10325321" y="3098790"/>
                </a:cubicBezTo>
                <a:cubicBezTo>
                  <a:pt x="10313830" y="3099548"/>
                  <a:pt x="10321466" y="3110263"/>
                  <a:pt x="10309975" y="3111020"/>
                </a:cubicBezTo>
                <a:cubicBezTo>
                  <a:pt x="10312544" y="3103372"/>
                  <a:pt x="10303623" y="3096480"/>
                  <a:pt x="10293416" y="3093413"/>
                </a:cubicBezTo>
                <a:cubicBezTo>
                  <a:pt x="10290847" y="3101061"/>
                  <a:pt x="10298483" y="3111777"/>
                  <a:pt x="10307406" y="3118669"/>
                </a:cubicBezTo>
                <a:cubicBezTo>
                  <a:pt x="10315042" y="3129385"/>
                  <a:pt x="10327819" y="3124804"/>
                  <a:pt x="10323964" y="3136277"/>
                </a:cubicBezTo>
                <a:cubicBezTo>
                  <a:pt x="10332886" y="3143169"/>
                  <a:pt x="10345662" y="3138587"/>
                  <a:pt x="10353299" y="3149303"/>
                </a:cubicBezTo>
                <a:cubicBezTo>
                  <a:pt x="10355870" y="3141655"/>
                  <a:pt x="10357153" y="3137831"/>
                  <a:pt x="10348232" y="3130938"/>
                </a:cubicBezTo>
                <a:cubicBezTo>
                  <a:pt x="10358438" y="3134006"/>
                  <a:pt x="10357153" y="3137831"/>
                  <a:pt x="10355870" y="3141655"/>
                </a:cubicBezTo>
                <a:cubicBezTo>
                  <a:pt x="10366075" y="3144723"/>
                  <a:pt x="10366075" y="3144723"/>
                  <a:pt x="10364791" y="3148546"/>
                </a:cubicBezTo>
                <a:cubicBezTo>
                  <a:pt x="10362221" y="3156196"/>
                  <a:pt x="10349444" y="3160777"/>
                  <a:pt x="10330316" y="3150816"/>
                </a:cubicBezTo>
                <a:cubicBezTo>
                  <a:pt x="10330316" y="3150816"/>
                  <a:pt x="10330316" y="3150816"/>
                  <a:pt x="10329032" y="3154642"/>
                </a:cubicBezTo>
                <a:cubicBezTo>
                  <a:pt x="10318825" y="3151574"/>
                  <a:pt x="10318825" y="3151574"/>
                  <a:pt x="10318825" y="3151574"/>
                </a:cubicBezTo>
                <a:cubicBezTo>
                  <a:pt x="10318825" y="3151574"/>
                  <a:pt x="10317540" y="3155399"/>
                  <a:pt x="10317540" y="3155399"/>
                </a:cubicBezTo>
                <a:cubicBezTo>
                  <a:pt x="10318825" y="3151574"/>
                  <a:pt x="10318825" y="3151574"/>
                  <a:pt x="10327747" y="3158465"/>
                </a:cubicBezTo>
                <a:cubicBezTo>
                  <a:pt x="10326461" y="3162290"/>
                  <a:pt x="10316255" y="3159222"/>
                  <a:pt x="10316255" y="3159222"/>
                </a:cubicBezTo>
                <a:cubicBezTo>
                  <a:pt x="10317540" y="3155399"/>
                  <a:pt x="10306048" y="3156155"/>
                  <a:pt x="10295843" y="3153087"/>
                </a:cubicBezTo>
                <a:cubicBezTo>
                  <a:pt x="10298411" y="3145439"/>
                  <a:pt x="10277998" y="3139304"/>
                  <a:pt x="10290775" y="3134722"/>
                </a:cubicBezTo>
                <a:cubicBezTo>
                  <a:pt x="10280569" y="3131656"/>
                  <a:pt x="10277998" y="3139304"/>
                  <a:pt x="10276714" y="3143128"/>
                </a:cubicBezTo>
                <a:cubicBezTo>
                  <a:pt x="10276714" y="3143128"/>
                  <a:pt x="10274162" y="3142360"/>
                  <a:pt x="10271450" y="3142072"/>
                </a:cubicBezTo>
                <a:lnTo>
                  <a:pt x="10265682" y="3143750"/>
                </a:lnTo>
                <a:lnTo>
                  <a:pt x="10265736" y="3143280"/>
                </a:lnTo>
                <a:cubicBezTo>
                  <a:pt x="10267697" y="3139559"/>
                  <a:pt x="10269710" y="3135387"/>
                  <a:pt x="10267125" y="3131150"/>
                </a:cubicBezTo>
                <a:cubicBezTo>
                  <a:pt x="10267330" y="3129353"/>
                  <a:pt x="10252019" y="3102125"/>
                  <a:pt x="10270210" y="3104194"/>
                </a:cubicBezTo>
                <a:cubicBezTo>
                  <a:pt x="10271032" y="3097006"/>
                  <a:pt x="10266065" y="3086731"/>
                  <a:pt x="10272265" y="3086223"/>
                </a:cubicBezTo>
                <a:cubicBezTo>
                  <a:pt x="10272471" y="3084425"/>
                  <a:pt x="10272676" y="3082629"/>
                  <a:pt x="10273088" y="3079036"/>
                </a:cubicBezTo>
                <a:cubicBezTo>
                  <a:pt x="10273499" y="3075440"/>
                  <a:pt x="10262538" y="3063879"/>
                  <a:pt x="10269354" y="3057978"/>
                </a:cubicBezTo>
                <a:cubicBezTo>
                  <a:pt x="10269559" y="3056181"/>
                  <a:pt x="10275555" y="3057470"/>
                  <a:pt x="10275555" y="3057470"/>
                </a:cubicBezTo>
                <a:cubicBezTo>
                  <a:pt x="10275760" y="3055673"/>
                  <a:pt x="10269973" y="3052588"/>
                  <a:pt x="10270177" y="3050790"/>
                </a:cubicBezTo>
                <a:cubicBezTo>
                  <a:pt x="10267798" y="3044756"/>
                  <a:pt x="10268517" y="3038465"/>
                  <a:pt x="10271510" y="3032434"/>
                </a:cubicBezTo>
                <a:lnTo>
                  <a:pt x="10278328" y="3024781"/>
                </a:lnTo>
                <a:lnTo>
                  <a:pt x="10278328" y="2530152"/>
                </a:lnTo>
                <a:lnTo>
                  <a:pt x="10277521" y="2533708"/>
                </a:lnTo>
                <a:cubicBezTo>
                  <a:pt x="10276398" y="2536804"/>
                  <a:pt x="10274940" y="2539482"/>
                  <a:pt x="10273184" y="2541406"/>
                </a:cubicBezTo>
                <a:cubicBezTo>
                  <a:pt x="10272773" y="2545001"/>
                  <a:pt x="10266985" y="2541916"/>
                  <a:pt x="10266985" y="2541916"/>
                </a:cubicBezTo>
                <a:cubicBezTo>
                  <a:pt x="10266780" y="2543713"/>
                  <a:pt x="10265752" y="2552697"/>
                  <a:pt x="10271745" y="2553987"/>
                </a:cubicBezTo>
                <a:cubicBezTo>
                  <a:pt x="10245506" y="2568601"/>
                  <a:pt x="10264755" y="2615087"/>
                  <a:pt x="10244920" y="2627395"/>
                </a:cubicBezTo>
                <a:cubicBezTo>
                  <a:pt x="10262904" y="2631260"/>
                  <a:pt x="10229848" y="2651776"/>
                  <a:pt x="10247214" y="2661031"/>
                </a:cubicBezTo>
                <a:cubicBezTo>
                  <a:pt x="10227998" y="2667949"/>
                  <a:pt x="10244746" y="2682596"/>
                  <a:pt x="10225531" y="2689514"/>
                </a:cubicBezTo>
                <a:cubicBezTo>
                  <a:pt x="10216420" y="2661779"/>
                  <a:pt x="10225910" y="2632516"/>
                  <a:pt x="10221561" y="2616851"/>
                </a:cubicBezTo>
                <a:cubicBezTo>
                  <a:pt x="10222384" y="2609663"/>
                  <a:pt x="10216799" y="2604781"/>
                  <a:pt x="10229199" y="2603763"/>
                </a:cubicBezTo>
                <a:cubicBezTo>
                  <a:pt x="10212040" y="2592711"/>
                  <a:pt x="10225056" y="2586301"/>
                  <a:pt x="10226085" y="2577317"/>
                </a:cubicBezTo>
                <a:cubicBezTo>
                  <a:pt x="10220501" y="2572434"/>
                  <a:pt x="10215124" y="2565754"/>
                  <a:pt x="10215535" y="2562160"/>
                </a:cubicBezTo>
                <a:cubicBezTo>
                  <a:pt x="10216152" y="2556768"/>
                  <a:pt x="10223379" y="2547274"/>
                  <a:pt x="10223792" y="2543680"/>
                </a:cubicBezTo>
                <a:cubicBezTo>
                  <a:pt x="10223792" y="2543680"/>
                  <a:pt x="10220844" y="2542586"/>
                  <a:pt x="10218623" y="2541880"/>
                </a:cubicBezTo>
                <a:lnTo>
                  <a:pt x="10217726" y="2541654"/>
                </a:lnTo>
                <a:lnTo>
                  <a:pt x="10215691" y="2520535"/>
                </a:lnTo>
                <a:cubicBezTo>
                  <a:pt x="10216540" y="2513122"/>
                  <a:pt x="10218912" y="2505806"/>
                  <a:pt x="10222732" y="2499263"/>
                </a:cubicBezTo>
                <a:cubicBezTo>
                  <a:pt x="10224994" y="2479495"/>
                  <a:pt x="10233454" y="2459218"/>
                  <a:pt x="10241918" y="2438941"/>
                </a:cubicBezTo>
                <a:cubicBezTo>
                  <a:pt x="10244385" y="2417377"/>
                  <a:pt x="10252228" y="2402490"/>
                  <a:pt x="10260692" y="2382214"/>
                </a:cubicBezTo>
                <a:cubicBezTo>
                  <a:pt x="10255314" y="2375534"/>
                  <a:pt x="10243530" y="2371161"/>
                  <a:pt x="10231953" y="2364991"/>
                </a:cubicBezTo>
                <a:cubicBezTo>
                  <a:pt x="10226577" y="2358311"/>
                  <a:pt x="10238771" y="2359089"/>
                  <a:pt x="10232982" y="2356005"/>
                </a:cubicBezTo>
                <a:cubicBezTo>
                  <a:pt x="10233187" y="2354209"/>
                  <a:pt x="10233597" y="2350614"/>
                  <a:pt x="10233804" y="2348817"/>
                </a:cubicBezTo>
                <a:cubicBezTo>
                  <a:pt x="10234010" y="2347021"/>
                  <a:pt x="10234421" y="2343425"/>
                  <a:pt x="10240621" y="2342916"/>
                </a:cubicBezTo>
                <a:cubicBezTo>
                  <a:pt x="10240621" y="2342916"/>
                  <a:pt x="10240621" y="2342916"/>
                  <a:pt x="10246614" y="2344206"/>
                </a:cubicBezTo>
                <a:cubicBezTo>
                  <a:pt x="10246614" y="2344206"/>
                  <a:pt x="10246614" y="2344206"/>
                  <a:pt x="10246821" y="2342408"/>
                </a:cubicBezTo>
                <a:cubicBezTo>
                  <a:pt x="10246821" y="2342408"/>
                  <a:pt x="10247025" y="2340611"/>
                  <a:pt x="10253227" y="2340103"/>
                </a:cubicBezTo>
                <a:cubicBezTo>
                  <a:pt x="10253227" y="2340103"/>
                  <a:pt x="10253227" y="2340103"/>
                  <a:pt x="10253433" y="2338304"/>
                </a:cubicBezTo>
                <a:cubicBezTo>
                  <a:pt x="10247438" y="2337017"/>
                  <a:pt x="10247438" y="2337017"/>
                  <a:pt x="10247232" y="2338815"/>
                </a:cubicBezTo>
                <a:cubicBezTo>
                  <a:pt x="10247232" y="2338815"/>
                  <a:pt x="10241032" y="2339323"/>
                  <a:pt x="10240827" y="2341120"/>
                </a:cubicBezTo>
                <a:cubicBezTo>
                  <a:pt x="10241855" y="2332134"/>
                  <a:pt x="10249082" y="2322641"/>
                  <a:pt x="10250111" y="2313655"/>
                </a:cubicBezTo>
                <a:cubicBezTo>
                  <a:pt x="10251345" y="2302872"/>
                  <a:pt x="10252783" y="2290292"/>
                  <a:pt x="10266006" y="2282087"/>
                </a:cubicBezTo>
                <a:cubicBezTo>
                  <a:pt x="10266006" y="2282087"/>
                  <a:pt x="10266211" y="2280290"/>
                  <a:pt x="10260217" y="2279002"/>
                </a:cubicBezTo>
                <a:cubicBezTo>
                  <a:pt x="10260217" y="2279002"/>
                  <a:pt x="10254223" y="2277714"/>
                  <a:pt x="10254017" y="2279511"/>
                </a:cubicBezTo>
                <a:cubicBezTo>
                  <a:pt x="10246790" y="2289004"/>
                  <a:pt x="10245350" y="2301583"/>
                  <a:pt x="10238122" y="2311078"/>
                </a:cubicBezTo>
                <a:cubicBezTo>
                  <a:pt x="10237094" y="2320064"/>
                  <a:pt x="10235860" y="2330847"/>
                  <a:pt x="10228838" y="2338544"/>
                </a:cubicBezTo>
                <a:cubicBezTo>
                  <a:pt x="10228838" y="2338544"/>
                  <a:pt x="10228838" y="2338544"/>
                  <a:pt x="10228633" y="2340341"/>
                </a:cubicBezTo>
                <a:cubicBezTo>
                  <a:pt x="10222433" y="2340850"/>
                  <a:pt x="10222021" y="2344443"/>
                  <a:pt x="10221815" y="2346240"/>
                </a:cubicBezTo>
                <a:cubicBezTo>
                  <a:pt x="10221609" y="2348037"/>
                  <a:pt x="10221405" y="2349835"/>
                  <a:pt x="10221199" y="2351632"/>
                </a:cubicBezTo>
                <a:cubicBezTo>
                  <a:pt x="10214998" y="2352141"/>
                  <a:pt x="10202187" y="2356753"/>
                  <a:pt x="10202803" y="2351360"/>
                </a:cubicBezTo>
                <a:cubicBezTo>
                  <a:pt x="10190198" y="2354176"/>
                  <a:pt x="10181737" y="2374452"/>
                  <a:pt x="10174303" y="2385743"/>
                </a:cubicBezTo>
                <a:cubicBezTo>
                  <a:pt x="10167898" y="2388050"/>
                  <a:pt x="10161080" y="2393949"/>
                  <a:pt x="10161080" y="2393949"/>
                </a:cubicBezTo>
                <a:cubicBezTo>
                  <a:pt x="10166459" y="2400629"/>
                  <a:pt x="10166459" y="2400629"/>
                  <a:pt x="10147447" y="2405749"/>
                </a:cubicBezTo>
                <a:cubicBezTo>
                  <a:pt x="10147241" y="2407547"/>
                  <a:pt x="10147241" y="2407547"/>
                  <a:pt x="10147036" y="2409344"/>
                </a:cubicBezTo>
                <a:cubicBezTo>
                  <a:pt x="10147036" y="2409344"/>
                  <a:pt x="10128848" y="2407276"/>
                  <a:pt x="10128848" y="2407276"/>
                </a:cubicBezTo>
                <a:cubicBezTo>
                  <a:pt x="10128642" y="2409073"/>
                  <a:pt x="10140837" y="2409853"/>
                  <a:pt x="10140632" y="2411650"/>
                </a:cubicBezTo>
                <a:cubicBezTo>
                  <a:pt x="10134018" y="2415752"/>
                  <a:pt x="10120385" y="2427553"/>
                  <a:pt x="10125558" y="2436030"/>
                </a:cubicBezTo>
                <a:cubicBezTo>
                  <a:pt x="10148919" y="2446573"/>
                  <a:pt x="10122473" y="2462986"/>
                  <a:pt x="10134052" y="2469157"/>
                </a:cubicBezTo>
                <a:cubicBezTo>
                  <a:pt x="10095411" y="2484788"/>
                  <a:pt x="10128088" y="2521272"/>
                  <a:pt x="10096265" y="2531004"/>
                </a:cubicBezTo>
                <a:cubicBezTo>
                  <a:pt x="10107431" y="2540769"/>
                  <a:pt x="10119214" y="2545142"/>
                  <a:pt x="10112193" y="2552839"/>
                </a:cubicBezTo>
                <a:cubicBezTo>
                  <a:pt x="10105992" y="2553349"/>
                  <a:pt x="10100819" y="2544871"/>
                  <a:pt x="10094414" y="2547178"/>
                </a:cubicBezTo>
                <a:cubicBezTo>
                  <a:pt x="10094003" y="2550772"/>
                  <a:pt x="10099997" y="2552059"/>
                  <a:pt x="10111987" y="2554637"/>
                </a:cubicBezTo>
                <a:cubicBezTo>
                  <a:pt x="10080988" y="2557181"/>
                  <a:pt x="10114484" y="2586474"/>
                  <a:pt x="10077286" y="2589528"/>
                </a:cubicBezTo>
                <a:cubicBezTo>
                  <a:pt x="10099824" y="2607261"/>
                  <a:pt x="10080400" y="2615974"/>
                  <a:pt x="10090538" y="2634725"/>
                </a:cubicBezTo>
                <a:cubicBezTo>
                  <a:pt x="10090333" y="2636522"/>
                  <a:pt x="10084133" y="2637031"/>
                  <a:pt x="10083928" y="2638828"/>
                </a:cubicBezTo>
                <a:cubicBezTo>
                  <a:pt x="10083723" y="2640625"/>
                  <a:pt x="10083516" y="2642423"/>
                  <a:pt x="10089304" y="2645507"/>
                </a:cubicBezTo>
                <a:cubicBezTo>
                  <a:pt x="10089304" y="2645507"/>
                  <a:pt x="10095299" y="2646795"/>
                  <a:pt x="10095299" y="2646795"/>
                </a:cubicBezTo>
                <a:cubicBezTo>
                  <a:pt x="10094888" y="2650390"/>
                  <a:pt x="10083105" y="2646016"/>
                  <a:pt x="10082489" y="2651408"/>
                </a:cubicBezTo>
                <a:cubicBezTo>
                  <a:pt x="10082489" y="2651408"/>
                  <a:pt x="10082489" y="2651408"/>
                  <a:pt x="10088482" y="2652696"/>
                </a:cubicBezTo>
                <a:cubicBezTo>
                  <a:pt x="10082283" y="2653205"/>
                  <a:pt x="10082078" y="2655002"/>
                  <a:pt x="10081871" y="2656799"/>
                </a:cubicBezTo>
                <a:cubicBezTo>
                  <a:pt x="10081665" y="2658597"/>
                  <a:pt x="10081665" y="2658597"/>
                  <a:pt x="10081460" y="2660393"/>
                </a:cubicBezTo>
                <a:cubicBezTo>
                  <a:pt x="10087454" y="2661681"/>
                  <a:pt x="10087454" y="2661681"/>
                  <a:pt x="10087454" y="2661681"/>
                </a:cubicBezTo>
                <a:cubicBezTo>
                  <a:pt x="10087454" y="2661681"/>
                  <a:pt x="10087660" y="2659884"/>
                  <a:pt x="10087660" y="2659884"/>
                </a:cubicBezTo>
                <a:cubicBezTo>
                  <a:pt x="10087866" y="2658087"/>
                  <a:pt x="10088070" y="2656290"/>
                  <a:pt x="10088277" y="2654492"/>
                </a:cubicBezTo>
                <a:cubicBezTo>
                  <a:pt x="10099649" y="2662461"/>
                  <a:pt x="10092421" y="2671955"/>
                  <a:pt x="10079816" y="2674769"/>
                </a:cubicBezTo>
                <a:cubicBezTo>
                  <a:pt x="10086221" y="2672463"/>
                  <a:pt x="10096976" y="2685823"/>
                  <a:pt x="10095948" y="2694809"/>
                </a:cubicBezTo>
                <a:cubicBezTo>
                  <a:pt x="10089338" y="2698911"/>
                  <a:pt x="10082520" y="2704810"/>
                  <a:pt x="10075703" y="2710712"/>
                </a:cubicBezTo>
                <a:cubicBezTo>
                  <a:pt x="10073852" y="2726884"/>
                  <a:pt x="10083374" y="2751027"/>
                  <a:pt x="10081523" y="2767200"/>
                </a:cubicBezTo>
                <a:cubicBezTo>
                  <a:pt x="10080495" y="2776185"/>
                  <a:pt x="10073472" y="2783882"/>
                  <a:pt x="10066450" y="2791579"/>
                </a:cubicBezTo>
                <a:cubicBezTo>
                  <a:pt x="10065834" y="2796971"/>
                  <a:pt x="10071211" y="2803651"/>
                  <a:pt x="10070798" y="2807244"/>
                </a:cubicBezTo>
                <a:cubicBezTo>
                  <a:pt x="10069564" y="2818026"/>
                  <a:pt x="10050556" y="2823148"/>
                  <a:pt x="10067714" y="2834200"/>
                </a:cubicBezTo>
                <a:cubicBezTo>
                  <a:pt x="10057814" y="2867056"/>
                  <a:pt x="10067130" y="2892995"/>
                  <a:pt x="10052468" y="2913780"/>
                </a:cubicBezTo>
                <a:cubicBezTo>
                  <a:pt x="10069423" y="2926631"/>
                  <a:pt x="10050205" y="2933548"/>
                  <a:pt x="10048973" y="2944330"/>
                </a:cubicBezTo>
                <a:cubicBezTo>
                  <a:pt x="10048561" y="2947924"/>
                  <a:pt x="10054143" y="2952807"/>
                  <a:pt x="10047945" y="2953317"/>
                </a:cubicBezTo>
                <a:cubicBezTo>
                  <a:pt x="10047533" y="2956909"/>
                  <a:pt x="10041333" y="2957419"/>
                  <a:pt x="10040921" y="2961013"/>
                </a:cubicBezTo>
                <a:cubicBezTo>
                  <a:pt x="10039893" y="2969998"/>
                  <a:pt x="10055820" y="2991835"/>
                  <a:pt x="10037837" y="2987969"/>
                </a:cubicBezTo>
                <a:cubicBezTo>
                  <a:pt x="10031432" y="2990275"/>
                  <a:pt x="10053559" y="3011602"/>
                  <a:pt x="10017387" y="3005670"/>
                </a:cubicBezTo>
                <a:cubicBezTo>
                  <a:pt x="10017182" y="3007466"/>
                  <a:pt x="10029376" y="3008245"/>
                  <a:pt x="10035164" y="3011332"/>
                </a:cubicBezTo>
                <a:cubicBezTo>
                  <a:pt x="10021120" y="3026725"/>
                  <a:pt x="10038486" y="3035982"/>
                  <a:pt x="10024441" y="3051375"/>
                </a:cubicBezTo>
                <a:cubicBezTo>
                  <a:pt x="10029921" y="3057156"/>
                  <a:pt x="10031008" y="3061072"/>
                  <a:pt x="10029099" y="3064345"/>
                </a:cubicBezTo>
                <a:lnTo>
                  <a:pt x="10028174" y="3064976"/>
                </a:lnTo>
                <a:lnTo>
                  <a:pt x="10020234" y="3057618"/>
                </a:lnTo>
                <a:cubicBezTo>
                  <a:pt x="10019483" y="3052759"/>
                  <a:pt x="10020144" y="3047035"/>
                  <a:pt x="10018828" y="3043282"/>
                </a:cubicBezTo>
                <a:cubicBezTo>
                  <a:pt x="10014854" y="3034427"/>
                  <a:pt x="10006414" y="3029607"/>
                  <a:pt x="10002762" y="3022291"/>
                </a:cubicBezTo>
                <a:cubicBezTo>
                  <a:pt x="10005240" y="3013828"/>
                  <a:pt x="10003105" y="3007428"/>
                  <a:pt x="9999781" y="3001051"/>
                </a:cubicBezTo>
                <a:lnTo>
                  <a:pt x="9996950" y="2995146"/>
                </a:lnTo>
                <a:lnTo>
                  <a:pt x="10004133" y="2960472"/>
                </a:lnTo>
                <a:cubicBezTo>
                  <a:pt x="10004133" y="2960472"/>
                  <a:pt x="9998345" y="2957387"/>
                  <a:pt x="9998345" y="2957387"/>
                </a:cubicBezTo>
                <a:cubicBezTo>
                  <a:pt x="10005983" y="2944298"/>
                  <a:pt x="10014858" y="2920428"/>
                  <a:pt x="10010918" y="2901169"/>
                </a:cubicBezTo>
                <a:cubicBezTo>
                  <a:pt x="10006569" y="2885504"/>
                  <a:pt x="10019587" y="2879094"/>
                  <a:pt x="10008627" y="2867534"/>
                </a:cubicBezTo>
                <a:cubicBezTo>
                  <a:pt x="10009038" y="2863939"/>
                  <a:pt x="10015031" y="2865227"/>
                  <a:pt x="10015442" y="2861632"/>
                </a:cubicBezTo>
                <a:cubicBezTo>
                  <a:pt x="10010684" y="2849562"/>
                  <a:pt x="10024523" y="2835965"/>
                  <a:pt x="10014178" y="2819012"/>
                </a:cubicBezTo>
                <a:cubicBezTo>
                  <a:pt x="10014178" y="2819012"/>
                  <a:pt x="10014178" y="2819012"/>
                  <a:pt x="10014384" y="2817215"/>
                </a:cubicBezTo>
                <a:cubicBezTo>
                  <a:pt x="10014589" y="2815418"/>
                  <a:pt x="10020787" y="2814908"/>
                  <a:pt x="10015000" y="2811824"/>
                </a:cubicBezTo>
                <a:cubicBezTo>
                  <a:pt x="10015000" y="2811824"/>
                  <a:pt x="10015000" y="2811824"/>
                  <a:pt x="10020994" y="2813112"/>
                </a:cubicBezTo>
                <a:cubicBezTo>
                  <a:pt x="10018291" y="2783070"/>
                  <a:pt x="10023226" y="2739940"/>
                  <a:pt x="10027338" y="2703999"/>
                </a:cubicBezTo>
                <a:cubicBezTo>
                  <a:pt x="10004183" y="2691657"/>
                  <a:pt x="10035593" y="2685519"/>
                  <a:pt x="10018844" y="2670873"/>
                </a:cubicBezTo>
                <a:cubicBezTo>
                  <a:pt x="10030802" y="2620045"/>
                  <a:pt x="10036764" y="2567930"/>
                  <a:pt x="10036528" y="2516324"/>
                </a:cubicBezTo>
                <a:cubicBezTo>
                  <a:pt x="10036528" y="2516324"/>
                  <a:pt x="10036528" y="2516324"/>
                  <a:pt x="10042521" y="2517613"/>
                </a:cubicBezTo>
                <a:cubicBezTo>
                  <a:pt x="10043138" y="2512222"/>
                  <a:pt x="10038173" y="2501948"/>
                  <a:pt x="10050778" y="2499132"/>
                </a:cubicBezTo>
                <a:cubicBezTo>
                  <a:pt x="10039406" y="2491165"/>
                  <a:pt x="10041257" y="2474991"/>
                  <a:pt x="10035056" y="2475500"/>
                </a:cubicBezTo>
                <a:cubicBezTo>
                  <a:pt x="10029474" y="2470618"/>
                  <a:pt x="10029886" y="2467024"/>
                  <a:pt x="10030502" y="2461633"/>
                </a:cubicBezTo>
                <a:cubicBezTo>
                  <a:pt x="10031120" y="2456242"/>
                  <a:pt x="10031530" y="2452647"/>
                  <a:pt x="10032147" y="2447257"/>
                </a:cubicBezTo>
                <a:cubicBezTo>
                  <a:pt x="10032559" y="2443662"/>
                  <a:pt x="10026563" y="2442374"/>
                  <a:pt x="10026770" y="2440576"/>
                </a:cubicBezTo>
                <a:cubicBezTo>
                  <a:pt x="10026975" y="2438780"/>
                  <a:pt x="10027181" y="2436983"/>
                  <a:pt x="10027386" y="2435184"/>
                </a:cubicBezTo>
                <a:cubicBezTo>
                  <a:pt x="10027386" y="2435184"/>
                  <a:pt x="10033587" y="2434676"/>
                  <a:pt x="10033793" y="2432879"/>
                </a:cubicBezTo>
                <a:cubicBezTo>
                  <a:pt x="10033998" y="2431082"/>
                  <a:pt x="10028003" y="2429794"/>
                  <a:pt x="10028003" y="2429794"/>
                </a:cubicBezTo>
                <a:cubicBezTo>
                  <a:pt x="10022008" y="2428507"/>
                  <a:pt x="10022008" y="2428507"/>
                  <a:pt x="10021802" y="2430303"/>
                </a:cubicBezTo>
                <a:cubicBezTo>
                  <a:pt x="10021802" y="2430303"/>
                  <a:pt x="10015604" y="2430813"/>
                  <a:pt x="10015604" y="2430813"/>
                </a:cubicBezTo>
                <a:cubicBezTo>
                  <a:pt x="10015398" y="2432609"/>
                  <a:pt x="10015192" y="2434405"/>
                  <a:pt x="10014986" y="2436203"/>
                </a:cubicBezTo>
                <a:cubicBezTo>
                  <a:pt x="10014781" y="2438000"/>
                  <a:pt x="10014781" y="2438000"/>
                  <a:pt x="10014781" y="2438000"/>
                </a:cubicBezTo>
                <a:cubicBezTo>
                  <a:pt x="10008786" y="2436711"/>
                  <a:pt x="10002587" y="2437222"/>
                  <a:pt x="10002175" y="2440815"/>
                </a:cubicBezTo>
                <a:cubicBezTo>
                  <a:pt x="10001353" y="2448003"/>
                  <a:pt x="10007963" y="2443900"/>
                  <a:pt x="10013957" y="2445188"/>
                </a:cubicBezTo>
                <a:cubicBezTo>
                  <a:pt x="10019540" y="2450071"/>
                  <a:pt x="10018924" y="2455462"/>
                  <a:pt x="10018513" y="2459055"/>
                </a:cubicBezTo>
                <a:cubicBezTo>
                  <a:pt x="10017896" y="2464447"/>
                  <a:pt x="10017279" y="2469838"/>
                  <a:pt x="10016662" y="2475229"/>
                </a:cubicBezTo>
                <a:cubicBezTo>
                  <a:pt x="10021630" y="2485503"/>
                  <a:pt x="10004056" y="2478044"/>
                  <a:pt x="9997652" y="2480350"/>
                </a:cubicBezTo>
                <a:cubicBezTo>
                  <a:pt x="10009229" y="2486520"/>
                  <a:pt x="10002823" y="2488826"/>
                  <a:pt x="10015223" y="2487809"/>
                </a:cubicBezTo>
                <a:cubicBezTo>
                  <a:pt x="10014400" y="2494998"/>
                  <a:pt x="10031355" y="2507848"/>
                  <a:pt x="10012961" y="2507578"/>
                </a:cubicBezTo>
                <a:cubicBezTo>
                  <a:pt x="10025157" y="2508356"/>
                  <a:pt x="10019162" y="2507068"/>
                  <a:pt x="10024539" y="2513748"/>
                </a:cubicBezTo>
                <a:cubicBezTo>
                  <a:pt x="10018782" y="2564066"/>
                  <a:pt x="10018812" y="2617468"/>
                  <a:pt x="10006855" y="2668297"/>
                </a:cubicBezTo>
                <a:cubicBezTo>
                  <a:pt x="10000862" y="2667008"/>
                  <a:pt x="10000862" y="2667008"/>
                  <a:pt x="9994661" y="2667517"/>
                </a:cubicBezTo>
                <a:cubicBezTo>
                  <a:pt x="9994661" y="2667517"/>
                  <a:pt x="9994867" y="2665719"/>
                  <a:pt x="9994867" y="2665719"/>
                </a:cubicBezTo>
                <a:cubicBezTo>
                  <a:pt x="9994867" y="2665719"/>
                  <a:pt x="9989078" y="2662635"/>
                  <a:pt x="9989078" y="2662635"/>
                </a:cubicBezTo>
                <a:cubicBezTo>
                  <a:pt x="9990106" y="2653648"/>
                  <a:pt x="9984934" y="2645173"/>
                  <a:pt x="9997950" y="2638764"/>
                </a:cubicBezTo>
                <a:cubicBezTo>
                  <a:pt x="9997950" y="2638764"/>
                  <a:pt x="9992163" y="2635678"/>
                  <a:pt x="9992163" y="2635678"/>
                </a:cubicBezTo>
                <a:cubicBezTo>
                  <a:pt x="9992163" y="2635678"/>
                  <a:pt x="9986168" y="2634389"/>
                  <a:pt x="9985962" y="2636187"/>
                </a:cubicBezTo>
                <a:cubicBezTo>
                  <a:pt x="9985551" y="2639780"/>
                  <a:pt x="9978940" y="2643884"/>
                  <a:pt x="9978323" y="2649276"/>
                </a:cubicBezTo>
                <a:cubicBezTo>
                  <a:pt x="9977912" y="2652870"/>
                  <a:pt x="9983495" y="2657752"/>
                  <a:pt x="9983082" y="2661346"/>
                </a:cubicBezTo>
                <a:cubicBezTo>
                  <a:pt x="9983082" y="2661346"/>
                  <a:pt x="9982878" y="2663143"/>
                  <a:pt x="9982878" y="2663143"/>
                </a:cubicBezTo>
                <a:cubicBezTo>
                  <a:pt x="9988872" y="2664431"/>
                  <a:pt x="9988667" y="2666229"/>
                  <a:pt x="9988667" y="2666229"/>
                </a:cubicBezTo>
                <a:cubicBezTo>
                  <a:pt x="9988667" y="2666229"/>
                  <a:pt x="9988667" y="2666229"/>
                  <a:pt x="9982672" y="2664940"/>
                </a:cubicBezTo>
                <a:cubicBezTo>
                  <a:pt x="9982672" y="2664940"/>
                  <a:pt x="9982672" y="2664940"/>
                  <a:pt x="9982467" y="2666737"/>
                </a:cubicBezTo>
                <a:cubicBezTo>
                  <a:pt x="9988461" y="2668024"/>
                  <a:pt x="9988461" y="2668024"/>
                  <a:pt x="9988461" y="2668024"/>
                </a:cubicBezTo>
                <a:cubicBezTo>
                  <a:pt x="9988461" y="2668024"/>
                  <a:pt x="9988667" y="2666229"/>
                  <a:pt x="9988667" y="2666229"/>
                </a:cubicBezTo>
                <a:cubicBezTo>
                  <a:pt x="9988667" y="2666229"/>
                  <a:pt x="9994454" y="2669314"/>
                  <a:pt x="9994454" y="2669314"/>
                </a:cubicBezTo>
                <a:cubicBezTo>
                  <a:pt x="9994043" y="2672907"/>
                  <a:pt x="10000038" y="2674197"/>
                  <a:pt x="9999834" y="2675993"/>
                </a:cubicBezTo>
                <a:cubicBezTo>
                  <a:pt x="9999010" y="2683181"/>
                  <a:pt x="9982054" y="2670332"/>
                  <a:pt x="9975034" y="2678028"/>
                </a:cubicBezTo>
                <a:cubicBezTo>
                  <a:pt x="9987228" y="2678808"/>
                  <a:pt x="9987228" y="2678808"/>
                  <a:pt x="9993016" y="2681893"/>
                </a:cubicBezTo>
                <a:cubicBezTo>
                  <a:pt x="9998188" y="2690369"/>
                  <a:pt x="9985171" y="2696778"/>
                  <a:pt x="9990342" y="2705255"/>
                </a:cubicBezTo>
                <a:cubicBezTo>
                  <a:pt x="9990137" y="2707053"/>
                  <a:pt x="9984349" y="2703968"/>
                  <a:pt x="9972360" y="2701390"/>
                </a:cubicBezTo>
                <a:cubicBezTo>
                  <a:pt x="9977531" y="2709866"/>
                  <a:pt x="9977943" y="2706273"/>
                  <a:pt x="9971743" y="2706782"/>
                </a:cubicBezTo>
                <a:cubicBezTo>
                  <a:pt x="9965337" y="2709087"/>
                  <a:pt x="9971126" y="2712172"/>
                  <a:pt x="9983115" y="2714749"/>
                </a:cubicBezTo>
                <a:cubicBezTo>
                  <a:pt x="9982909" y="2716547"/>
                  <a:pt x="9970921" y="2713970"/>
                  <a:pt x="9970305" y="2719361"/>
                </a:cubicBezTo>
                <a:cubicBezTo>
                  <a:pt x="9982293" y="2721938"/>
                  <a:pt x="9987875" y="2726820"/>
                  <a:pt x="9993869" y="2728108"/>
                </a:cubicBezTo>
                <a:cubicBezTo>
                  <a:pt x="9993253" y="2733499"/>
                  <a:pt x="9981881" y="2725532"/>
                  <a:pt x="9981471" y="2729126"/>
                </a:cubicBezTo>
                <a:cubicBezTo>
                  <a:pt x="9977976" y="2759676"/>
                  <a:pt x="9973862" y="2795617"/>
                  <a:pt x="9969545" y="2833357"/>
                </a:cubicBezTo>
                <a:cubicBezTo>
                  <a:pt x="9969339" y="2835153"/>
                  <a:pt x="9963344" y="2833865"/>
                  <a:pt x="9957350" y="2832577"/>
                </a:cubicBezTo>
                <a:cubicBezTo>
                  <a:pt x="9950944" y="2834883"/>
                  <a:pt x="9962932" y="2837458"/>
                  <a:pt x="9968722" y="2840544"/>
                </a:cubicBezTo>
                <a:cubicBezTo>
                  <a:pt x="9968516" y="2842341"/>
                  <a:pt x="9962521" y="2841054"/>
                  <a:pt x="9962316" y="2842850"/>
                </a:cubicBezTo>
                <a:cubicBezTo>
                  <a:pt x="9962316" y="2842850"/>
                  <a:pt x="9956322" y="2841562"/>
                  <a:pt x="9956322" y="2841562"/>
                </a:cubicBezTo>
                <a:cubicBezTo>
                  <a:pt x="9956322" y="2841562"/>
                  <a:pt x="9950121" y="2842071"/>
                  <a:pt x="9949917" y="2843868"/>
                </a:cubicBezTo>
                <a:cubicBezTo>
                  <a:pt x="9949710" y="2845665"/>
                  <a:pt x="9955706" y="2846954"/>
                  <a:pt x="9955706" y="2846954"/>
                </a:cubicBezTo>
                <a:cubicBezTo>
                  <a:pt x="9955706" y="2846954"/>
                  <a:pt x="9955910" y="2845156"/>
                  <a:pt x="9955910" y="2845156"/>
                </a:cubicBezTo>
                <a:cubicBezTo>
                  <a:pt x="9955910" y="2845156"/>
                  <a:pt x="9962111" y="2844648"/>
                  <a:pt x="9962111" y="2844648"/>
                </a:cubicBezTo>
                <a:cubicBezTo>
                  <a:pt x="9966048" y="2863906"/>
                  <a:pt x="9962031" y="2885598"/>
                  <a:pt x="9958091" y="2906616"/>
                </a:cubicBezTo>
                <a:lnTo>
                  <a:pt x="9957641" y="2913943"/>
                </a:lnTo>
                <a:lnTo>
                  <a:pt x="9954743" y="2914486"/>
                </a:lnTo>
                <a:cubicBezTo>
                  <a:pt x="9948992" y="2912362"/>
                  <a:pt x="9948992" y="2912362"/>
                  <a:pt x="9947383" y="2904664"/>
                </a:cubicBezTo>
                <a:cubicBezTo>
                  <a:pt x="9942274" y="2905619"/>
                  <a:pt x="9942218" y="2910430"/>
                  <a:pt x="9937109" y="2911385"/>
                </a:cubicBezTo>
                <a:cubicBezTo>
                  <a:pt x="9934423" y="2908688"/>
                  <a:pt x="9933779" y="2905608"/>
                  <a:pt x="9931414" y="2904451"/>
                </a:cubicBezTo>
                <a:cubicBezTo>
                  <a:pt x="9916466" y="2904047"/>
                  <a:pt x="9906248" y="2905957"/>
                  <a:pt x="9896410" y="2904598"/>
                </a:cubicBezTo>
                <a:cubicBezTo>
                  <a:pt x="9880973" y="2917085"/>
                  <a:pt x="9863772" y="2905902"/>
                  <a:pt x="9849468" y="2908578"/>
                </a:cubicBezTo>
                <a:cubicBezTo>
                  <a:pt x="9847103" y="2907421"/>
                  <a:pt x="9847481" y="2904150"/>
                  <a:pt x="9847159" y="2902610"/>
                </a:cubicBezTo>
                <a:cubicBezTo>
                  <a:pt x="9831133" y="2907207"/>
                  <a:pt x="9836145" y="2885473"/>
                  <a:pt x="9823885" y="2887766"/>
                </a:cubicBezTo>
                <a:cubicBezTo>
                  <a:pt x="9830224" y="2897778"/>
                  <a:pt x="9818496" y="2912771"/>
                  <a:pt x="9810056" y="2907950"/>
                </a:cubicBezTo>
                <a:cubicBezTo>
                  <a:pt x="9810755" y="2906220"/>
                  <a:pt x="9811456" y="2904489"/>
                  <a:pt x="9811134" y="2902950"/>
                </a:cubicBezTo>
                <a:cubicBezTo>
                  <a:pt x="9810812" y="2901410"/>
                  <a:pt x="9809790" y="2901600"/>
                  <a:pt x="9808769" y="2901792"/>
                </a:cubicBezTo>
                <a:cubicBezTo>
                  <a:pt x="9807747" y="2901983"/>
                  <a:pt x="9807747" y="2901983"/>
                  <a:pt x="9808070" y="2903522"/>
                </a:cubicBezTo>
                <a:cubicBezTo>
                  <a:pt x="9808070" y="2903522"/>
                  <a:pt x="9808391" y="2905062"/>
                  <a:pt x="9807691" y="2906794"/>
                </a:cubicBezTo>
                <a:cubicBezTo>
                  <a:pt x="9807691" y="2906794"/>
                  <a:pt x="9806670" y="2906983"/>
                  <a:pt x="9806670" y="2906983"/>
                </a:cubicBezTo>
                <a:cubicBezTo>
                  <a:pt x="9803604" y="2907557"/>
                  <a:pt x="9806614" y="2911794"/>
                  <a:pt x="9803870" y="2913907"/>
                </a:cubicBezTo>
                <a:cubicBezTo>
                  <a:pt x="9802849" y="2914097"/>
                  <a:pt x="9802849" y="2914097"/>
                  <a:pt x="9802849" y="2914097"/>
                </a:cubicBezTo>
                <a:cubicBezTo>
                  <a:pt x="9802849" y="2914097"/>
                  <a:pt x="9802527" y="2912558"/>
                  <a:pt x="9802527" y="2912558"/>
                </a:cubicBezTo>
                <a:cubicBezTo>
                  <a:pt x="9802205" y="2911018"/>
                  <a:pt x="9800539" y="2908130"/>
                  <a:pt x="9800217" y="2906590"/>
                </a:cubicBezTo>
                <a:cubicBezTo>
                  <a:pt x="9799895" y="2905051"/>
                  <a:pt x="9799895" y="2905051"/>
                  <a:pt x="9799574" y="2903512"/>
                </a:cubicBezTo>
                <a:cubicBezTo>
                  <a:pt x="9799574" y="2903512"/>
                  <a:pt x="9799251" y="2901971"/>
                  <a:pt x="9798930" y="2900432"/>
                </a:cubicBezTo>
                <a:cubicBezTo>
                  <a:pt x="9797908" y="2900623"/>
                  <a:pt x="9797908" y="2900623"/>
                  <a:pt x="9797585" y="2899084"/>
                </a:cubicBezTo>
                <a:cubicBezTo>
                  <a:pt x="9797585" y="2899084"/>
                  <a:pt x="9798608" y="2898893"/>
                  <a:pt x="9798608" y="2898893"/>
                </a:cubicBezTo>
                <a:cubicBezTo>
                  <a:pt x="9798986" y="2895623"/>
                  <a:pt x="9798343" y="2892543"/>
                  <a:pt x="9798020" y="2891004"/>
                </a:cubicBezTo>
                <a:cubicBezTo>
                  <a:pt x="9797699" y="2889464"/>
                  <a:pt x="9796355" y="2888115"/>
                  <a:pt x="9794311" y="2888498"/>
                </a:cubicBezTo>
                <a:cubicBezTo>
                  <a:pt x="9793289" y="2888688"/>
                  <a:pt x="9792590" y="2890419"/>
                  <a:pt x="9792590" y="2890419"/>
                </a:cubicBezTo>
                <a:cubicBezTo>
                  <a:pt x="9792590" y="2890419"/>
                  <a:pt x="9792590" y="2890419"/>
                  <a:pt x="9792912" y="2891959"/>
                </a:cubicBezTo>
                <a:cubicBezTo>
                  <a:pt x="9793233" y="2893498"/>
                  <a:pt x="9793877" y="2896578"/>
                  <a:pt x="9793178" y="2898308"/>
                </a:cubicBezTo>
                <a:cubicBezTo>
                  <a:pt x="9793178" y="2898308"/>
                  <a:pt x="9792156" y="2898499"/>
                  <a:pt x="9792156" y="2898499"/>
                </a:cubicBezTo>
                <a:cubicBezTo>
                  <a:pt x="9791134" y="2898691"/>
                  <a:pt x="9790434" y="2900421"/>
                  <a:pt x="9789413" y="2900612"/>
                </a:cubicBezTo>
                <a:cubicBezTo>
                  <a:pt x="9786082" y="2894836"/>
                  <a:pt x="9778608" y="2894634"/>
                  <a:pt x="9772856" y="2892511"/>
                </a:cubicBezTo>
                <a:cubicBezTo>
                  <a:pt x="9769301" y="2905973"/>
                  <a:pt x="9761980" y="2921740"/>
                  <a:pt x="9770630" y="2937721"/>
                </a:cubicBezTo>
                <a:cubicBezTo>
                  <a:pt x="9766488" y="2943295"/>
                  <a:pt x="9772393" y="2961388"/>
                  <a:pt x="9761210" y="2958681"/>
                </a:cubicBezTo>
                <a:cubicBezTo>
                  <a:pt x="9763632" y="2955027"/>
                  <a:pt x="9756857" y="2953095"/>
                  <a:pt x="9753848" y="2948858"/>
                </a:cubicBezTo>
                <a:cubicBezTo>
                  <a:pt x="9762023" y="2947330"/>
                  <a:pt x="9763856" y="2935789"/>
                  <a:pt x="9764289" y="2927709"/>
                </a:cubicBezTo>
                <a:cubicBezTo>
                  <a:pt x="9761980" y="2921740"/>
                  <a:pt x="9756550" y="2921157"/>
                  <a:pt x="9752520" y="2917112"/>
                </a:cubicBezTo>
                <a:cubicBezTo>
                  <a:pt x="9753920" y="2913650"/>
                  <a:pt x="9752954" y="2909031"/>
                  <a:pt x="9758385" y="2909615"/>
                </a:cubicBezTo>
                <a:cubicBezTo>
                  <a:pt x="9761617" y="2894612"/>
                  <a:pt x="9754746" y="2871900"/>
                  <a:pt x="9759000" y="2856707"/>
                </a:cubicBezTo>
                <a:cubicBezTo>
                  <a:pt x="9755235" y="2859010"/>
                  <a:pt x="9752871" y="2857853"/>
                  <a:pt x="9750506" y="2856696"/>
                </a:cubicBezTo>
                <a:cubicBezTo>
                  <a:pt x="9749917" y="2848807"/>
                  <a:pt x="9747609" y="2842839"/>
                  <a:pt x="9744977" y="2835333"/>
                </a:cubicBezTo>
                <a:cubicBezTo>
                  <a:pt x="9744977" y="2835333"/>
                  <a:pt x="9744977" y="2835333"/>
                  <a:pt x="9745999" y="2835141"/>
                </a:cubicBezTo>
                <a:cubicBezTo>
                  <a:pt x="9745999" y="2835141"/>
                  <a:pt x="9747021" y="2834950"/>
                  <a:pt x="9746699" y="2833410"/>
                </a:cubicBezTo>
                <a:cubicBezTo>
                  <a:pt x="9746699" y="2833410"/>
                  <a:pt x="9745356" y="2832062"/>
                  <a:pt x="9744334" y="2832252"/>
                </a:cubicBezTo>
                <a:cubicBezTo>
                  <a:pt x="9743634" y="2833983"/>
                  <a:pt x="9742612" y="2834175"/>
                  <a:pt x="9741590" y="2834366"/>
                </a:cubicBezTo>
                <a:cubicBezTo>
                  <a:pt x="9739546" y="2834749"/>
                  <a:pt x="9733683" y="2842244"/>
                  <a:pt x="9733417" y="2835894"/>
                </a:cubicBezTo>
                <a:cubicBezTo>
                  <a:pt x="9727607" y="2838581"/>
                  <a:pt x="9731205" y="2850705"/>
                  <a:pt x="9736257" y="2854561"/>
                </a:cubicBezTo>
                <a:cubicBezTo>
                  <a:pt x="9735124" y="2864372"/>
                  <a:pt x="9738021" y="2878228"/>
                  <a:pt x="9737265" y="2884769"/>
                </a:cubicBezTo>
                <a:cubicBezTo>
                  <a:pt x="9734200" y="2885342"/>
                  <a:pt x="9732856" y="2883993"/>
                  <a:pt x="9731890" y="2879374"/>
                </a:cubicBezTo>
                <a:cubicBezTo>
                  <a:pt x="9723716" y="2880903"/>
                  <a:pt x="9727958" y="2896108"/>
                  <a:pt x="9729623" y="2898996"/>
                </a:cubicBezTo>
                <a:cubicBezTo>
                  <a:pt x="9734731" y="2898040"/>
                  <a:pt x="9735109" y="2894771"/>
                  <a:pt x="9737852" y="2892658"/>
                </a:cubicBezTo>
                <a:cubicBezTo>
                  <a:pt x="9739406" y="2905165"/>
                  <a:pt x="9743268" y="2923641"/>
                  <a:pt x="9739392" y="2935565"/>
                </a:cubicBezTo>
                <a:cubicBezTo>
                  <a:pt x="9743156" y="2933262"/>
                  <a:pt x="9742079" y="2938262"/>
                  <a:pt x="9744444" y="2939419"/>
                </a:cubicBezTo>
                <a:cubicBezTo>
                  <a:pt x="9747509" y="2938845"/>
                  <a:pt x="9747187" y="2937306"/>
                  <a:pt x="9746865" y="2935767"/>
                </a:cubicBezTo>
                <a:cubicBezTo>
                  <a:pt x="9751539" y="2942892"/>
                  <a:pt x="9746697" y="2950196"/>
                  <a:pt x="9750294" y="2962322"/>
                </a:cubicBezTo>
                <a:cubicBezTo>
                  <a:pt x="9752337" y="2961939"/>
                  <a:pt x="9754381" y="2961557"/>
                  <a:pt x="9756424" y="2961176"/>
                </a:cubicBezTo>
                <a:cubicBezTo>
                  <a:pt x="9756368" y="2965984"/>
                  <a:pt x="9755990" y="2969255"/>
                  <a:pt x="9749538" y="2968861"/>
                </a:cubicBezTo>
                <a:cubicBezTo>
                  <a:pt x="9744863" y="2961738"/>
                  <a:pt x="9744219" y="2958658"/>
                  <a:pt x="9744710" y="2945769"/>
                </a:cubicBezTo>
                <a:cubicBezTo>
                  <a:pt x="9739601" y="2946724"/>
                  <a:pt x="9738635" y="2942105"/>
                  <a:pt x="9737292" y="2940756"/>
                </a:cubicBezTo>
                <a:cubicBezTo>
                  <a:pt x="9733472" y="2947870"/>
                  <a:pt x="9718469" y="2952276"/>
                  <a:pt x="9715193" y="2941689"/>
                </a:cubicBezTo>
                <a:lnTo>
                  <a:pt x="9712931" y="2942960"/>
                </a:lnTo>
                <a:lnTo>
                  <a:pt x="9711898" y="2938932"/>
                </a:lnTo>
                <a:cubicBezTo>
                  <a:pt x="9710543" y="2935853"/>
                  <a:pt x="9708634" y="2933270"/>
                  <a:pt x="9706518" y="2933851"/>
                </a:cubicBezTo>
                <a:cubicBezTo>
                  <a:pt x="9706703" y="2931039"/>
                  <a:pt x="9706888" y="2928228"/>
                  <a:pt x="9707074" y="2925416"/>
                </a:cubicBezTo>
                <a:cubicBezTo>
                  <a:pt x="9690609" y="2923036"/>
                  <a:pt x="9703212" y="2920954"/>
                  <a:pt x="9699350" y="2916494"/>
                </a:cubicBezTo>
                <a:cubicBezTo>
                  <a:pt x="9699350" y="2916494"/>
                  <a:pt x="9695304" y="2914844"/>
                  <a:pt x="9695304" y="2914844"/>
                </a:cubicBezTo>
                <a:cubicBezTo>
                  <a:pt x="9695397" y="2913438"/>
                  <a:pt x="9699442" y="2915087"/>
                  <a:pt x="9699535" y="2913682"/>
                </a:cubicBezTo>
                <a:cubicBezTo>
                  <a:pt x="9699812" y="2909464"/>
                  <a:pt x="9691997" y="2901948"/>
                  <a:pt x="9696506" y="2896567"/>
                </a:cubicBezTo>
                <a:cubicBezTo>
                  <a:pt x="9688320" y="2894674"/>
                  <a:pt x="9697154" y="2886727"/>
                  <a:pt x="9685012" y="2881777"/>
                </a:cubicBezTo>
                <a:cubicBezTo>
                  <a:pt x="9685012" y="2881777"/>
                  <a:pt x="9689245" y="2880616"/>
                  <a:pt x="9689245" y="2880616"/>
                </a:cubicBezTo>
                <a:cubicBezTo>
                  <a:pt x="9693199" y="2883670"/>
                  <a:pt x="9693199" y="2883670"/>
                  <a:pt x="9697338" y="2883913"/>
                </a:cubicBezTo>
                <a:cubicBezTo>
                  <a:pt x="9701384" y="2885564"/>
                  <a:pt x="9701292" y="2886969"/>
                  <a:pt x="9701107" y="2889782"/>
                </a:cubicBezTo>
                <a:cubicBezTo>
                  <a:pt x="9701015" y="2891187"/>
                  <a:pt x="9701015" y="2891187"/>
                  <a:pt x="9701015" y="2891187"/>
                </a:cubicBezTo>
                <a:cubicBezTo>
                  <a:pt x="9700922" y="2892594"/>
                  <a:pt x="9700829" y="2893999"/>
                  <a:pt x="9700737" y="2895405"/>
                </a:cubicBezTo>
                <a:cubicBezTo>
                  <a:pt x="9700644" y="2896811"/>
                  <a:pt x="9700552" y="2898217"/>
                  <a:pt x="9704692" y="2898461"/>
                </a:cubicBezTo>
                <a:cubicBezTo>
                  <a:pt x="9708831" y="2898703"/>
                  <a:pt x="9713063" y="2897541"/>
                  <a:pt x="9713155" y="2896136"/>
                </a:cubicBezTo>
                <a:cubicBezTo>
                  <a:pt x="9713248" y="2894730"/>
                  <a:pt x="9709200" y="2893080"/>
                  <a:pt x="9709293" y="2891674"/>
                </a:cubicBezTo>
                <a:cubicBezTo>
                  <a:pt x="9709293" y="2891674"/>
                  <a:pt x="9709385" y="2890269"/>
                  <a:pt x="9709385" y="2890269"/>
                </a:cubicBezTo>
                <a:cubicBezTo>
                  <a:pt x="9709570" y="2887456"/>
                  <a:pt x="9709755" y="2884644"/>
                  <a:pt x="9705801" y="2881589"/>
                </a:cubicBezTo>
                <a:cubicBezTo>
                  <a:pt x="9705986" y="2878778"/>
                  <a:pt x="9701939" y="2877128"/>
                  <a:pt x="9702032" y="2875722"/>
                </a:cubicBezTo>
                <a:cubicBezTo>
                  <a:pt x="9702032" y="2875722"/>
                  <a:pt x="9702124" y="2874317"/>
                  <a:pt x="9702124" y="2874317"/>
                </a:cubicBezTo>
                <a:cubicBezTo>
                  <a:pt x="9702217" y="2872911"/>
                  <a:pt x="9702309" y="2871504"/>
                  <a:pt x="9702494" y="2868694"/>
                </a:cubicBezTo>
                <a:cubicBezTo>
                  <a:pt x="9690632" y="2859527"/>
                  <a:pt x="9712345" y="2845280"/>
                  <a:pt x="9700483" y="2836114"/>
                </a:cubicBezTo>
                <a:cubicBezTo>
                  <a:pt x="9710426" y="2811295"/>
                  <a:pt x="9704274" y="2778472"/>
                  <a:pt x="9706401" y="2746136"/>
                </a:cubicBezTo>
                <a:cubicBezTo>
                  <a:pt x="9706494" y="2744730"/>
                  <a:pt x="9714957" y="2742406"/>
                  <a:pt x="9715050" y="2741001"/>
                </a:cubicBezTo>
                <a:cubicBezTo>
                  <a:pt x="9716158" y="2724130"/>
                  <a:pt x="9717361" y="2705854"/>
                  <a:pt x="9718285" y="2691795"/>
                </a:cubicBezTo>
                <a:cubicBezTo>
                  <a:pt x="9718471" y="2688982"/>
                  <a:pt x="9714423" y="2687333"/>
                  <a:pt x="9710470" y="2684278"/>
                </a:cubicBezTo>
                <a:cubicBezTo>
                  <a:pt x="9728043" y="2669786"/>
                  <a:pt x="9712597" y="2651941"/>
                  <a:pt x="9713335" y="2640694"/>
                </a:cubicBezTo>
                <a:cubicBezTo>
                  <a:pt x="9713335" y="2640694"/>
                  <a:pt x="9713244" y="2642100"/>
                  <a:pt x="9709105" y="2641857"/>
                </a:cubicBezTo>
                <a:cubicBezTo>
                  <a:pt x="9713429" y="2639289"/>
                  <a:pt x="9705243" y="2637396"/>
                  <a:pt x="9705336" y="2635990"/>
                </a:cubicBezTo>
                <a:cubicBezTo>
                  <a:pt x="9709475" y="2636233"/>
                  <a:pt x="9709475" y="2636233"/>
                  <a:pt x="9709475" y="2636233"/>
                </a:cubicBezTo>
                <a:cubicBezTo>
                  <a:pt x="9722078" y="2634152"/>
                  <a:pt x="9722448" y="2628529"/>
                  <a:pt x="9718585" y="2624068"/>
                </a:cubicBezTo>
                <a:cubicBezTo>
                  <a:pt x="9718678" y="2622662"/>
                  <a:pt x="9718769" y="2621256"/>
                  <a:pt x="9714723" y="2619606"/>
                </a:cubicBezTo>
                <a:cubicBezTo>
                  <a:pt x="9715093" y="2613983"/>
                  <a:pt x="9719972" y="2602979"/>
                  <a:pt x="9699277" y="2601762"/>
                </a:cubicBezTo>
                <a:cubicBezTo>
                  <a:pt x="9690998" y="2601274"/>
                  <a:pt x="9691367" y="2595651"/>
                  <a:pt x="9687320" y="2594002"/>
                </a:cubicBezTo>
                <a:cubicBezTo>
                  <a:pt x="9700479" y="2583486"/>
                  <a:pt x="9676013" y="2576401"/>
                  <a:pt x="9672428" y="2567720"/>
                </a:cubicBezTo>
                <a:cubicBezTo>
                  <a:pt x="9664150" y="2567234"/>
                  <a:pt x="9664057" y="2568639"/>
                  <a:pt x="9659918" y="2568397"/>
                </a:cubicBezTo>
                <a:cubicBezTo>
                  <a:pt x="9626804" y="2566448"/>
                  <a:pt x="9631684" y="2555444"/>
                  <a:pt x="9624237" y="2542304"/>
                </a:cubicBezTo>
                <a:cubicBezTo>
                  <a:pt x="9616420" y="2534788"/>
                  <a:pt x="9600049" y="2531001"/>
                  <a:pt x="9596279" y="2525135"/>
                </a:cubicBezTo>
                <a:cubicBezTo>
                  <a:pt x="9583770" y="2525810"/>
                  <a:pt x="9567120" y="2526240"/>
                  <a:pt x="9558656" y="2528565"/>
                </a:cubicBezTo>
                <a:cubicBezTo>
                  <a:pt x="9558656" y="2528565"/>
                  <a:pt x="9558656" y="2528565"/>
                  <a:pt x="9554517" y="2528322"/>
                </a:cubicBezTo>
                <a:cubicBezTo>
                  <a:pt x="9550377" y="2528078"/>
                  <a:pt x="9542100" y="2527591"/>
                  <a:pt x="9542192" y="2526185"/>
                </a:cubicBezTo>
                <a:cubicBezTo>
                  <a:pt x="9554795" y="2524104"/>
                  <a:pt x="9567212" y="2524835"/>
                  <a:pt x="9567676" y="2517806"/>
                </a:cubicBezTo>
                <a:cubicBezTo>
                  <a:pt x="9563350" y="2520374"/>
                  <a:pt x="9542655" y="2519156"/>
                  <a:pt x="9534653" y="2514451"/>
                </a:cubicBezTo>
                <a:cubicBezTo>
                  <a:pt x="9530143" y="2519831"/>
                  <a:pt x="9521588" y="2523561"/>
                  <a:pt x="9508894" y="2527048"/>
                </a:cubicBezTo>
                <a:cubicBezTo>
                  <a:pt x="9496568" y="2524912"/>
                  <a:pt x="9496937" y="2519288"/>
                  <a:pt x="9488382" y="2523020"/>
                </a:cubicBezTo>
                <a:cubicBezTo>
                  <a:pt x="9480195" y="2521127"/>
                  <a:pt x="9488751" y="2517395"/>
                  <a:pt x="9488936" y="2514584"/>
                </a:cubicBezTo>
                <a:cubicBezTo>
                  <a:pt x="9476426" y="2515259"/>
                  <a:pt x="9485168" y="2508717"/>
                  <a:pt x="9464471" y="2507499"/>
                </a:cubicBezTo>
                <a:cubicBezTo>
                  <a:pt x="9460887" y="2498820"/>
                  <a:pt x="9452238" y="2503956"/>
                  <a:pt x="9453163" y="2489897"/>
                </a:cubicBezTo>
                <a:cubicBezTo>
                  <a:pt x="9449023" y="2489654"/>
                  <a:pt x="9448932" y="2491060"/>
                  <a:pt x="9440653" y="2490572"/>
                </a:cubicBezTo>
                <a:cubicBezTo>
                  <a:pt x="9460331" y="2507255"/>
                  <a:pt x="9410106" y="2512767"/>
                  <a:pt x="9415078" y="2500358"/>
                </a:cubicBezTo>
                <a:cubicBezTo>
                  <a:pt x="9402476" y="2502440"/>
                  <a:pt x="9398706" y="2496572"/>
                  <a:pt x="9390242" y="2498898"/>
                </a:cubicBezTo>
                <a:cubicBezTo>
                  <a:pt x="9390150" y="2500302"/>
                  <a:pt x="9394381" y="2499140"/>
                  <a:pt x="9398427" y="2500790"/>
                </a:cubicBezTo>
                <a:cubicBezTo>
                  <a:pt x="9394104" y="2503358"/>
                  <a:pt x="9377733" y="2499572"/>
                  <a:pt x="9377917" y="2496760"/>
                </a:cubicBezTo>
                <a:cubicBezTo>
                  <a:pt x="9377917" y="2496760"/>
                  <a:pt x="9382148" y="2495598"/>
                  <a:pt x="9382148" y="2495598"/>
                </a:cubicBezTo>
                <a:cubicBezTo>
                  <a:pt x="9382148" y="2495598"/>
                  <a:pt x="9382242" y="2494192"/>
                  <a:pt x="9382242" y="2494192"/>
                </a:cubicBezTo>
                <a:cubicBezTo>
                  <a:pt x="9378103" y="2493949"/>
                  <a:pt x="9378010" y="2495354"/>
                  <a:pt x="9373870" y="2495111"/>
                </a:cubicBezTo>
                <a:cubicBezTo>
                  <a:pt x="9370101" y="2489244"/>
                  <a:pt x="9349312" y="2489431"/>
                  <a:pt x="9345543" y="2483565"/>
                </a:cubicBezTo>
                <a:cubicBezTo>
                  <a:pt x="9345451" y="2484971"/>
                  <a:pt x="9341311" y="2484726"/>
                  <a:pt x="9337172" y="2484484"/>
                </a:cubicBezTo>
                <a:cubicBezTo>
                  <a:pt x="9336895" y="2488701"/>
                  <a:pt x="9336617" y="2492919"/>
                  <a:pt x="9332385" y="2494082"/>
                </a:cubicBezTo>
                <a:cubicBezTo>
                  <a:pt x="9332477" y="2492675"/>
                  <a:pt x="9328339" y="2492432"/>
                  <a:pt x="9320060" y="2491945"/>
                </a:cubicBezTo>
                <a:cubicBezTo>
                  <a:pt x="9319229" y="2504598"/>
                  <a:pt x="9289883" y="2508517"/>
                  <a:pt x="9268632" y="2515733"/>
                </a:cubicBezTo>
                <a:cubicBezTo>
                  <a:pt x="9264586" y="2514084"/>
                  <a:pt x="9260540" y="2512435"/>
                  <a:pt x="9260632" y="2511028"/>
                </a:cubicBezTo>
                <a:cubicBezTo>
                  <a:pt x="9248028" y="2513110"/>
                  <a:pt x="9255844" y="2520627"/>
                  <a:pt x="9251336" y="2526007"/>
                </a:cubicBezTo>
                <a:cubicBezTo>
                  <a:pt x="9246827" y="2531386"/>
                  <a:pt x="9238086" y="2537929"/>
                  <a:pt x="9229807" y="2537442"/>
                </a:cubicBezTo>
                <a:cubicBezTo>
                  <a:pt x="9213250" y="2536468"/>
                  <a:pt x="9210869" y="2509512"/>
                  <a:pt x="9181431" y="2514837"/>
                </a:cubicBezTo>
                <a:cubicBezTo>
                  <a:pt x="9185294" y="2519297"/>
                  <a:pt x="9176922" y="2520216"/>
                  <a:pt x="9180692" y="2526083"/>
                </a:cubicBezTo>
                <a:cubicBezTo>
                  <a:pt x="9168182" y="2526759"/>
                  <a:pt x="9164319" y="2522298"/>
                  <a:pt x="9156041" y="2521810"/>
                </a:cubicBezTo>
                <a:cubicBezTo>
                  <a:pt x="9149555" y="2525663"/>
                  <a:pt x="9146080" y="2531104"/>
                  <a:pt x="9140605" y="2535368"/>
                </a:cubicBezTo>
                <a:lnTo>
                  <a:pt x="9125415" y="2538968"/>
                </a:lnTo>
                <a:lnTo>
                  <a:pt x="9125875" y="2534197"/>
                </a:lnTo>
                <a:cubicBezTo>
                  <a:pt x="9123415" y="2537459"/>
                  <a:pt x="9120548" y="2539396"/>
                  <a:pt x="9117498" y="2540440"/>
                </a:cubicBezTo>
                <a:lnTo>
                  <a:pt x="9111132" y="2541038"/>
                </a:lnTo>
                <a:lnTo>
                  <a:pt x="9109121" y="2540219"/>
                </a:lnTo>
                <a:cubicBezTo>
                  <a:pt x="9109121" y="2540219"/>
                  <a:pt x="9105075" y="2538570"/>
                  <a:pt x="9105075" y="2538570"/>
                </a:cubicBezTo>
                <a:cubicBezTo>
                  <a:pt x="9105075" y="2538570"/>
                  <a:pt x="9105075" y="2538570"/>
                  <a:pt x="9105168" y="2537164"/>
                </a:cubicBezTo>
                <a:cubicBezTo>
                  <a:pt x="9105260" y="2535758"/>
                  <a:pt x="9101305" y="2532702"/>
                  <a:pt x="9092934" y="2533622"/>
                </a:cubicBezTo>
                <a:lnTo>
                  <a:pt x="9090579" y="2536432"/>
                </a:lnTo>
                <a:lnTo>
                  <a:pt x="9083773" y="2526031"/>
                </a:lnTo>
                <a:cubicBezTo>
                  <a:pt x="9092667" y="2522770"/>
                  <a:pt x="9101087" y="2524404"/>
                  <a:pt x="9093141" y="2517877"/>
                </a:cubicBezTo>
                <a:cubicBezTo>
                  <a:pt x="9085192" y="2511350"/>
                  <a:pt x="9084246" y="2521138"/>
                  <a:pt x="9076299" y="2514610"/>
                </a:cubicBezTo>
                <a:cubicBezTo>
                  <a:pt x="9075826" y="2519505"/>
                  <a:pt x="9075826" y="2519505"/>
                  <a:pt x="9075352" y="2524399"/>
                </a:cubicBezTo>
                <a:cubicBezTo>
                  <a:pt x="9075352" y="2524399"/>
                  <a:pt x="9067405" y="2517872"/>
                  <a:pt x="9067878" y="2512977"/>
                </a:cubicBezTo>
                <a:cubicBezTo>
                  <a:pt x="9067405" y="2517872"/>
                  <a:pt x="9058984" y="2516238"/>
                  <a:pt x="9050564" y="2514605"/>
                </a:cubicBezTo>
                <a:cubicBezTo>
                  <a:pt x="9050091" y="2519498"/>
                  <a:pt x="9041196" y="2522760"/>
                  <a:pt x="9040723" y="2527653"/>
                </a:cubicBezTo>
                <a:cubicBezTo>
                  <a:pt x="9040723" y="2527653"/>
                  <a:pt x="9040723" y="2527653"/>
                  <a:pt x="9032303" y="2526019"/>
                </a:cubicBezTo>
                <a:cubicBezTo>
                  <a:pt x="9032303" y="2526019"/>
                  <a:pt x="9032303" y="2526019"/>
                  <a:pt x="9032776" y="2521126"/>
                </a:cubicBezTo>
                <a:cubicBezTo>
                  <a:pt x="9033249" y="2516232"/>
                  <a:pt x="9033249" y="2516232"/>
                  <a:pt x="9034196" y="2506444"/>
                </a:cubicBezTo>
                <a:cubicBezTo>
                  <a:pt x="9034196" y="2506444"/>
                  <a:pt x="9042617" y="2508078"/>
                  <a:pt x="9042617" y="2508078"/>
                </a:cubicBezTo>
                <a:cubicBezTo>
                  <a:pt x="9042617" y="2508078"/>
                  <a:pt x="9043089" y="2503183"/>
                  <a:pt x="9043089" y="2503183"/>
                </a:cubicBezTo>
                <a:cubicBezTo>
                  <a:pt x="9043089" y="2503183"/>
                  <a:pt x="9034669" y="2501550"/>
                  <a:pt x="9034669" y="2501550"/>
                </a:cubicBezTo>
                <a:cubicBezTo>
                  <a:pt x="9026249" y="2499917"/>
                  <a:pt x="9016408" y="2512966"/>
                  <a:pt x="9008934" y="2501545"/>
                </a:cubicBezTo>
                <a:cubicBezTo>
                  <a:pt x="9008461" y="2506439"/>
                  <a:pt x="9000513" y="2499912"/>
                  <a:pt x="9000513" y="2499912"/>
                </a:cubicBezTo>
                <a:cubicBezTo>
                  <a:pt x="8990673" y="2512960"/>
                  <a:pt x="8982252" y="2511327"/>
                  <a:pt x="8981306" y="2521114"/>
                </a:cubicBezTo>
                <a:cubicBezTo>
                  <a:pt x="8998621" y="2519487"/>
                  <a:pt x="8999093" y="2514593"/>
                  <a:pt x="9015935" y="2517859"/>
                </a:cubicBezTo>
                <a:cubicBezTo>
                  <a:pt x="9015935" y="2517859"/>
                  <a:pt x="9015462" y="2522753"/>
                  <a:pt x="9014989" y="2527646"/>
                </a:cubicBezTo>
                <a:cubicBezTo>
                  <a:pt x="9015462" y="2522753"/>
                  <a:pt x="9023882" y="2524387"/>
                  <a:pt x="9024356" y="2519492"/>
                </a:cubicBezTo>
                <a:cubicBezTo>
                  <a:pt x="9024356" y="2519492"/>
                  <a:pt x="9032303" y="2526019"/>
                  <a:pt x="9032303" y="2526019"/>
                </a:cubicBezTo>
                <a:cubicBezTo>
                  <a:pt x="9032303" y="2526019"/>
                  <a:pt x="9032303" y="2526019"/>
                  <a:pt x="9031830" y="2530914"/>
                </a:cubicBezTo>
                <a:cubicBezTo>
                  <a:pt x="9040249" y="2532546"/>
                  <a:pt x="9040723" y="2527653"/>
                  <a:pt x="9040723" y="2527653"/>
                </a:cubicBezTo>
                <a:cubicBezTo>
                  <a:pt x="9048671" y="2534180"/>
                  <a:pt x="9048198" y="2539073"/>
                  <a:pt x="9047725" y="2543967"/>
                </a:cubicBezTo>
                <a:cubicBezTo>
                  <a:pt x="9047488" y="2546414"/>
                  <a:pt x="9045264" y="2547230"/>
                  <a:pt x="9042982" y="2548656"/>
                </a:cubicBezTo>
                <a:lnTo>
                  <a:pt x="9039508" y="2554352"/>
                </a:lnTo>
                <a:lnTo>
                  <a:pt x="9036538" y="2554959"/>
                </a:lnTo>
                <a:lnTo>
                  <a:pt x="9030409" y="2545594"/>
                </a:lnTo>
                <a:cubicBezTo>
                  <a:pt x="9025962" y="2547225"/>
                  <a:pt x="9021279" y="2551303"/>
                  <a:pt x="9016537" y="2555991"/>
                </a:cubicBezTo>
                <a:lnTo>
                  <a:pt x="9012638" y="2559845"/>
                </a:lnTo>
                <a:lnTo>
                  <a:pt x="9012255" y="2559923"/>
                </a:lnTo>
                <a:lnTo>
                  <a:pt x="9011884" y="2560590"/>
                </a:lnTo>
                <a:lnTo>
                  <a:pt x="9002308" y="2570058"/>
                </a:lnTo>
                <a:lnTo>
                  <a:pt x="9005277" y="2572496"/>
                </a:lnTo>
                <a:lnTo>
                  <a:pt x="9004005" y="2574786"/>
                </a:lnTo>
                <a:lnTo>
                  <a:pt x="8991575" y="2578767"/>
                </a:lnTo>
                <a:lnTo>
                  <a:pt x="8991309" y="2572911"/>
                </a:lnTo>
                <a:cubicBezTo>
                  <a:pt x="8993887" y="2568425"/>
                  <a:pt x="8998571" y="2564349"/>
                  <a:pt x="9003255" y="2560272"/>
                </a:cubicBezTo>
                <a:cubicBezTo>
                  <a:pt x="8995307" y="2553743"/>
                  <a:pt x="9004202" y="2550483"/>
                  <a:pt x="8996254" y="2543957"/>
                </a:cubicBezTo>
                <a:cubicBezTo>
                  <a:pt x="8987832" y="2542323"/>
                  <a:pt x="8994834" y="2558637"/>
                  <a:pt x="8978466" y="2550477"/>
                </a:cubicBezTo>
                <a:cubicBezTo>
                  <a:pt x="8978466" y="2550477"/>
                  <a:pt x="8978466" y="2550477"/>
                  <a:pt x="8970045" y="2548844"/>
                </a:cubicBezTo>
                <a:cubicBezTo>
                  <a:pt x="8969572" y="2553738"/>
                  <a:pt x="8977992" y="2555372"/>
                  <a:pt x="8977992" y="2555372"/>
                </a:cubicBezTo>
                <a:cubicBezTo>
                  <a:pt x="8977520" y="2560265"/>
                  <a:pt x="8977520" y="2560265"/>
                  <a:pt x="8977520" y="2560265"/>
                </a:cubicBezTo>
                <a:cubicBezTo>
                  <a:pt x="8984047" y="2581474"/>
                  <a:pt x="8976099" y="2574946"/>
                  <a:pt x="8959258" y="2571680"/>
                </a:cubicBezTo>
                <a:cubicBezTo>
                  <a:pt x="8958313" y="2581468"/>
                  <a:pt x="8957365" y="2591254"/>
                  <a:pt x="8947998" y="2599411"/>
                </a:cubicBezTo>
                <a:lnTo>
                  <a:pt x="8961602" y="2602050"/>
                </a:lnTo>
                <a:lnTo>
                  <a:pt x="8949112" y="2611779"/>
                </a:lnTo>
                <a:lnTo>
                  <a:pt x="8949272" y="2612149"/>
                </a:lnTo>
                <a:lnTo>
                  <a:pt x="8947808" y="2612460"/>
                </a:lnTo>
                <a:cubicBezTo>
                  <a:pt x="8946578" y="2614090"/>
                  <a:pt x="8946342" y="2616538"/>
                  <a:pt x="8946105" y="2618985"/>
                </a:cubicBezTo>
                <a:cubicBezTo>
                  <a:pt x="8938157" y="2612459"/>
                  <a:pt x="8939104" y="2602671"/>
                  <a:pt x="8947525" y="2604303"/>
                </a:cubicBezTo>
                <a:cubicBezTo>
                  <a:pt x="8947998" y="2599411"/>
                  <a:pt x="8939577" y="2597778"/>
                  <a:pt x="8940523" y="2587989"/>
                </a:cubicBezTo>
                <a:cubicBezTo>
                  <a:pt x="8940523" y="2587989"/>
                  <a:pt x="8931630" y="2591250"/>
                  <a:pt x="8931630" y="2591250"/>
                </a:cubicBezTo>
                <a:cubicBezTo>
                  <a:pt x="8930684" y="2601038"/>
                  <a:pt x="8938630" y="2607564"/>
                  <a:pt x="8929737" y="2610825"/>
                </a:cubicBezTo>
                <a:cubicBezTo>
                  <a:pt x="8921316" y="2609192"/>
                  <a:pt x="8920369" y="2618979"/>
                  <a:pt x="8911949" y="2617347"/>
                </a:cubicBezTo>
                <a:cubicBezTo>
                  <a:pt x="8903528" y="2615713"/>
                  <a:pt x="8903055" y="2620607"/>
                  <a:pt x="8902581" y="2625501"/>
                </a:cubicBezTo>
                <a:cubicBezTo>
                  <a:pt x="8902108" y="2630395"/>
                  <a:pt x="8909582" y="2641815"/>
                  <a:pt x="8909109" y="2646711"/>
                </a:cubicBezTo>
                <a:cubicBezTo>
                  <a:pt x="8908636" y="2651603"/>
                  <a:pt x="8908162" y="2656497"/>
                  <a:pt x="8899742" y="2654864"/>
                </a:cubicBezTo>
                <a:cubicBezTo>
                  <a:pt x="8899268" y="2659758"/>
                  <a:pt x="8900215" y="2649971"/>
                  <a:pt x="8891794" y="2648337"/>
                </a:cubicBezTo>
                <a:cubicBezTo>
                  <a:pt x="8891321" y="2653232"/>
                  <a:pt x="8891321" y="2653232"/>
                  <a:pt x="8890847" y="2658125"/>
                </a:cubicBezTo>
                <a:cubicBezTo>
                  <a:pt x="8882901" y="2651598"/>
                  <a:pt x="8874006" y="2654859"/>
                  <a:pt x="8866059" y="2648331"/>
                </a:cubicBezTo>
                <a:cubicBezTo>
                  <a:pt x="8865113" y="2658118"/>
                  <a:pt x="8838904" y="2663008"/>
                  <a:pt x="8840798" y="2643432"/>
                </a:cubicBezTo>
                <a:cubicBezTo>
                  <a:pt x="8831903" y="2646693"/>
                  <a:pt x="8831903" y="2646693"/>
                  <a:pt x="8823483" y="2645059"/>
                </a:cubicBezTo>
                <a:cubicBezTo>
                  <a:pt x="8823010" y="2649952"/>
                  <a:pt x="8831903" y="2646693"/>
                  <a:pt x="8822537" y="2654846"/>
                </a:cubicBezTo>
                <a:cubicBezTo>
                  <a:pt x="8823010" y="2649952"/>
                  <a:pt x="8823483" y="2645059"/>
                  <a:pt x="8814589" y="2648319"/>
                </a:cubicBezTo>
                <a:cubicBezTo>
                  <a:pt x="8814589" y="2648319"/>
                  <a:pt x="8814589" y="2648319"/>
                  <a:pt x="8814115" y="2653213"/>
                </a:cubicBezTo>
                <a:cubicBezTo>
                  <a:pt x="8814115" y="2653213"/>
                  <a:pt x="8813642" y="2658108"/>
                  <a:pt x="8813642" y="2658108"/>
                </a:cubicBezTo>
                <a:cubicBezTo>
                  <a:pt x="8817853" y="2658924"/>
                  <a:pt x="8819958" y="2659332"/>
                  <a:pt x="8821070" y="2658925"/>
                </a:cubicBezTo>
                <a:cubicBezTo>
                  <a:pt x="8822182" y="2658517"/>
                  <a:pt x="8822300" y="2657294"/>
                  <a:pt x="8822537" y="2654846"/>
                </a:cubicBezTo>
                <a:cubicBezTo>
                  <a:pt x="8822537" y="2654846"/>
                  <a:pt x="8830957" y="2656479"/>
                  <a:pt x="8830957" y="2656479"/>
                </a:cubicBezTo>
                <a:cubicBezTo>
                  <a:pt x="8831430" y="2651585"/>
                  <a:pt x="8838904" y="2663008"/>
                  <a:pt x="8846851" y="2669534"/>
                </a:cubicBezTo>
                <a:cubicBezTo>
                  <a:pt x="8846851" y="2669534"/>
                  <a:pt x="8855272" y="2671167"/>
                  <a:pt x="8854325" y="2680955"/>
                </a:cubicBezTo>
                <a:cubicBezTo>
                  <a:pt x="8855272" y="2671167"/>
                  <a:pt x="8872114" y="2674433"/>
                  <a:pt x="8871640" y="2679328"/>
                </a:cubicBezTo>
                <a:cubicBezTo>
                  <a:pt x="8871167" y="2684221"/>
                  <a:pt x="8871167" y="2684221"/>
                  <a:pt x="8879113" y="2690749"/>
                </a:cubicBezTo>
                <a:cubicBezTo>
                  <a:pt x="8879587" y="2685854"/>
                  <a:pt x="8879587" y="2685854"/>
                  <a:pt x="8880060" y="2680960"/>
                </a:cubicBezTo>
                <a:cubicBezTo>
                  <a:pt x="8880060" y="2680960"/>
                  <a:pt x="8880534" y="2676067"/>
                  <a:pt x="8880534" y="2676067"/>
                </a:cubicBezTo>
                <a:cubicBezTo>
                  <a:pt x="8888954" y="2677700"/>
                  <a:pt x="8880534" y="2676067"/>
                  <a:pt x="8888954" y="2677700"/>
                </a:cubicBezTo>
                <a:cubicBezTo>
                  <a:pt x="8888009" y="2687487"/>
                  <a:pt x="8888481" y="2682593"/>
                  <a:pt x="8887062" y="2697276"/>
                </a:cubicBezTo>
                <a:cubicBezTo>
                  <a:pt x="8887062" y="2697276"/>
                  <a:pt x="8887062" y="2697276"/>
                  <a:pt x="8895482" y="2698909"/>
                </a:cubicBezTo>
                <a:cubicBezTo>
                  <a:pt x="8895955" y="2694015"/>
                  <a:pt x="8895482" y="2698909"/>
                  <a:pt x="8896429" y="2689121"/>
                </a:cubicBezTo>
                <a:cubicBezTo>
                  <a:pt x="8904376" y="2695648"/>
                  <a:pt x="8894535" y="2708697"/>
                  <a:pt x="8902955" y="2710329"/>
                </a:cubicBezTo>
                <a:cubicBezTo>
                  <a:pt x="8893589" y="2718484"/>
                  <a:pt x="8884694" y="2721746"/>
                  <a:pt x="8883748" y="2731533"/>
                </a:cubicBezTo>
                <a:cubicBezTo>
                  <a:pt x="8875801" y="2725005"/>
                  <a:pt x="8874854" y="2734793"/>
                  <a:pt x="8866434" y="2733160"/>
                </a:cubicBezTo>
                <a:cubicBezTo>
                  <a:pt x="8858487" y="2726633"/>
                  <a:pt x="8867854" y="2718479"/>
                  <a:pt x="8868327" y="2713584"/>
                </a:cubicBezTo>
                <a:lnTo>
                  <a:pt x="8868093" y="2709550"/>
                </a:lnTo>
                <a:lnTo>
                  <a:pt x="8868822" y="2708876"/>
                </a:lnTo>
                <a:lnTo>
                  <a:pt x="8868033" y="2708508"/>
                </a:lnTo>
                <a:lnTo>
                  <a:pt x="8867925" y="2706652"/>
                </a:lnTo>
                <a:cubicBezTo>
                  <a:pt x="8867051" y="2704611"/>
                  <a:pt x="8865063" y="2702980"/>
                  <a:pt x="8860853" y="2702164"/>
                </a:cubicBezTo>
                <a:lnTo>
                  <a:pt x="8859998" y="2706652"/>
                </a:lnTo>
                <a:lnTo>
                  <a:pt x="8856094" y="2708227"/>
                </a:lnTo>
                <a:lnTo>
                  <a:pt x="8847772" y="2712927"/>
                </a:lnTo>
                <a:lnTo>
                  <a:pt x="8848328" y="2709705"/>
                </a:lnTo>
                <a:cubicBezTo>
                  <a:pt x="8849735" y="2706239"/>
                  <a:pt x="8852196" y="2702978"/>
                  <a:pt x="8852432" y="2700531"/>
                </a:cubicBezTo>
                <a:cubicBezTo>
                  <a:pt x="8851960" y="2705424"/>
                  <a:pt x="8843538" y="2703790"/>
                  <a:pt x="8843538" y="2703790"/>
                </a:cubicBezTo>
                <a:cubicBezTo>
                  <a:pt x="8843065" y="2708685"/>
                  <a:pt x="8834170" y="2711945"/>
                  <a:pt x="8833698" y="2716839"/>
                </a:cubicBezTo>
                <a:cubicBezTo>
                  <a:pt x="8834170" y="2711945"/>
                  <a:pt x="8835118" y="2702158"/>
                  <a:pt x="8825750" y="2710313"/>
                </a:cubicBezTo>
                <a:cubicBezTo>
                  <a:pt x="8826697" y="2700524"/>
                  <a:pt x="8826697" y="2700524"/>
                  <a:pt x="8827644" y="2690737"/>
                </a:cubicBezTo>
                <a:cubicBezTo>
                  <a:pt x="8819222" y="2689105"/>
                  <a:pt x="8818750" y="2693997"/>
                  <a:pt x="8817803" y="2703785"/>
                </a:cubicBezTo>
                <a:cubicBezTo>
                  <a:pt x="8818276" y="2698891"/>
                  <a:pt x="8819222" y="2689105"/>
                  <a:pt x="8811276" y="2682577"/>
                </a:cubicBezTo>
                <a:cubicBezTo>
                  <a:pt x="8811748" y="2677683"/>
                  <a:pt x="8820643" y="2674421"/>
                  <a:pt x="8812695" y="2667895"/>
                </a:cubicBezTo>
                <a:cubicBezTo>
                  <a:pt x="8804276" y="2666261"/>
                  <a:pt x="8802855" y="2680944"/>
                  <a:pt x="8795380" y="2669522"/>
                </a:cubicBezTo>
                <a:cubicBezTo>
                  <a:pt x="8786014" y="2677678"/>
                  <a:pt x="8778067" y="2671151"/>
                  <a:pt x="8776647" y="2685832"/>
                </a:cubicBezTo>
                <a:cubicBezTo>
                  <a:pt x="8780857" y="2686648"/>
                  <a:pt x="8780738" y="2687871"/>
                  <a:pt x="8780619" y="2689094"/>
                </a:cubicBezTo>
                <a:lnTo>
                  <a:pt x="8783757" y="2691671"/>
                </a:lnTo>
                <a:lnTo>
                  <a:pt x="8783423" y="2693377"/>
                </a:lnTo>
                <a:cubicBezTo>
                  <a:pt x="8780145" y="2693988"/>
                  <a:pt x="8775937" y="2693172"/>
                  <a:pt x="8775700" y="2695619"/>
                </a:cubicBezTo>
                <a:cubicBezTo>
                  <a:pt x="8775700" y="2695619"/>
                  <a:pt x="8775700" y="2695619"/>
                  <a:pt x="8767278" y="2693985"/>
                </a:cubicBezTo>
                <a:lnTo>
                  <a:pt x="8767750" y="2689092"/>
                </a:lnTo>
                <a:cubicBezTo>
                  <a:pt x="8758384" y="2697245"/>
                  <a:pt x="8742015" y="2689086"/>
                  <a:pt x="8733595" y="2687453"/>
                </a:cubicBezTo>
                <a:cubicBezTo>
                  <a:pt x="8734068" y="2682559"/>
                  <a:pt x="8735015" y="2672771"/>
                  <a:pt x="8735488" y="2667877"/>
                </a:cubicBezTo>
                <a:cubicBezTo>
                  <a:pt x="8727541" y="2661352"/>
                  <a:pt x="8718647" y="2664612"/>
                  <a:pt x="8718173" y="2669505"/>
                </a:cubicBezTo>
                <a:cubicBezTo>
                  <a:pt x="8709280" y="2672764"/>
                  <a:pt x="8717226" y="2679293"/>
                  <a:pt x="8708807" y="2677660"/>
                </a:cubicBezTo>
                <a:cubicBezTo>
                  <a:pt x="8709043" y="2675211"/>
                  <a:pt x="8705069" y="2671948"/>
                  <a:pt x="8701214" y="2667461"/>
                </a:cubicBezTo>
                <a:lnTo>
                  <a:pt x="8697771" y="2658686"/>
                </a:lnTo>
                <a:lnTo>
                  <a:pt x="8701415" y="2657813"/>
                </a:lnTo>
                <a:cubicBezTo>
                  <a:pt x="8701415" y="2657813"/>
                  <a:pt x="8701167" y="2656886"/>
                  <a:pt x="8699503" y="2656297"/>
                </a:cubicBezTo>
                <a:lnTo>
                  <a:pt x="8696884" y="2656427"/>
                </a:lnTo>
                <a:lnTo>
                  <a:pt x="8694332" y="2649923"/>
                </a:lnTo>
                <a:cubicBezTo>
                  <a:pt x="8701805" y="2661345"/>
                  <a:pt x="8711645" y="2648296"/>
                  <a:pt x="8719594" y="2654823"/>
                </a:cubicBezTo>
                <a:cubicBezTo>
                  <a:pt x="8719594" y="2654823"/>
                  <a:pt x="8728015" y="2656456"/>
                  <a:pt x="8728015" y="2656456"/>
                </a:cubicBezTo>
                <a:cubicBezTo>
                  <a:pt x="8728488" y="2651562"/>
                  <a:pt x="8728488" y="2651562"/>
                  <a:pt x="8728488" y="2651562"/>
                </a:cubicBezTo>
                <a:cubicBezTo>
                  <a:pt x="8728015" y="2656456"/>
                  <a:pt x="8736435" y="2658090"/>
                  <a:pt x="8736435" y="2658090"/>
                </a:cubicBezTo>
                <a:cubicBezTo>
                  <a:pt x="8736435" y="2658090"/>
                  <a:pt x="8737381" y="2648302"/>
                  <a:pt x="8737855" y="2643409"/>
                </a:cubicBezTo>
                <a:cubicBezTo>
                  <a:pt x="8737855" y="2643409"/>
                  <a:pt x="8729434" y="2641776"/>
                  <a:pt x="8730381" y="2631987"/>
                </a:cubicBezTo>
                <a:cubicBezTo>
                  <a:pt x="8729907" y="2636880"/>
                  <a:pt x="8730381" y="2631987"/>
                  <a:pt x="8722434" y="2625460"/>
                </a:cubicBezTo>
                <a:cubicBezTo>
                  <a:pt x="8722906" y="2620567"/>
                  <a:pt x="8730854" y="2627093"/>
                  <a:pt x="8731328" y="2622200"/>
                </a:cubicBezTo>
                <a:cubicBezTo>
                  <a:pt x="8731328" y="2622200"/>
                  <a:pt x="8731801" y="2617306"/>
                  <a:pt x="8723381" y="2615673"/>
                </a:cubicBezTo>
                <a:cubicBezTo>
                  <a:pt x="8723853" y="2610778"/>
                  <a:pt x="8723853" y="2610778"/>
                  <a:pt x="8723853" y="2610778"/>
                </a:cubicBezTo>
                <a:cubicBezTo>
                  <a:pt x="8723853" y="2610778"/>
                  <a:pt x="8723853" y="2610778"/>
                  <a:pt x="8732274" y="2612413"/>
                </a:cubicBezTo>
                <a:cubicBezTo>
                  <a:pt x="8736722" y="2610783"/>
                  <a:pt x="8737196" y="2605888"/>
                  <a:pt x="8736616" y="2600790"/>
                </a:cubicBezTo>
                <a:cubicBezTo>
                  <a:pt x="8736037" y="2595693"/>
                  <a:pt x="8734404" y="2590388"/>
                  <a:pt x="8734640" y="2587941"/>
                </a:cubicBezTo>
                <a:cubicBezTo>
                  <a:pt x="8734167" y="2592837"/>
                  <a:pt x="8724801" y="2600990"/>
                  <a:pt x="8724327" y="2605885"/>
                </a:cubicBezTo>
                <a:cubicBezTo>
                  <a:pt x="8723853" y="2610778"/>
                  <a:pt x="8723853" y="2610778"/>
                  <a:pt x="8723853" y="2610778"/>
                </a:cubicBezTo>
                <a:cubicBezTo>
                  <a:pt x="8723381" y="2615673"/>
                  <a:pt x="8714485" y="2618934"/>
                  <a:pt x="8714013" y="2623826"/>
                </a:cubicBezTo>
                <a:cubicBezTo>
                  <a:pt x="8705119" y="2627087"/>
                  <a:pt x="8703699" y="2641770"/>
                  <a:pt x="8695278" y="2640136"/>
                </a:cubicBezTo>
                <a:cubicBezTo>
                  <a:pt x="8686858" y="2638503"/>
                  <a:pt x="8687332" y="2633609"/>
                  <a:pt x="8687805" y="2628715"/>
                </a:cubicBezTo>
                <a:cubicBezTo>
                  <a:pt x="8687805" y="2628715"/>
                  <a:pt x="8687332" y="2633609"/>
                  <a:pt x="8678436" y="2636870"/>
                </a:cubicBezTo>
                <a:cubicBezTo>
                  <a:pt x="8670017" y="2635236"/>
                  <a:pt x="8669070" y="2645024"/>
                  <a:pt x="8660649" y="2643390"/>
                </a:cubicBezTo>
                <a:cubicBezTo>
                  <a:pt x="8660649" y="2643390"/>
                  <a:pt x="8661122" y="2638497"/>
                  <a:pt x="8661122" y="2638497"/>
                </a:cubicBezTo>
                <a:cubicBezTo>
                  <a:pt x="8661596" y="2633603"/>
                  <a:pt x="8653175" y="2631970"/>
                  <a:pt x="8653175" y="2631970"/>
                </a:cubicBezTo>
                <a:cubicBezTo>
                  <a:pt x="8654122" y="2622181"/>
                  <a:pt x="8654122" y="2622181"/>
                  <a:pt x="8654594" y="2617287"/>
                </a:cubicBezTo>
                <a:cubicBezTo>
                  <a:pt x="8646175" y="2615655"/>
                  <a:pt x="8645702" y="2620548"/>
                  <a:pt x="8645229" y="2625444"/>
                </a:cubicBezTo>
                <a:cubicBezTo>
                  <a:pt x="8645229" y="2625444"/>
                  <a:pt x="8637281" y="2618915"/>
                  <a:pt x="8637281" y="2618915"/>
                </a:cubicBezTo>
                <a:cubicBezTo>
                  <a:pt x="8637281" y="2618915"/>
                  <a:pt x="8637163" y="2620138"/>
                  <a:pt x="8635992" y="2621158"/>
                </a:cubicBezTo>
                <a:lnTo>
                  <a:pt x="8635409" y="2621236"/>
                </a:lnTo>
                <a:lnTo>
                  <a:pt x="8634394" y="2617436"/>
                </a:lnTo>
                <a:cubicBezTo>
                  <a:pt x="8635493" y="2621550"/>
                  <a:pt x="8624923" y="2624077"/>
                  <a:pt x="8615452" y="2630718"/>
                </a:cubicBezTo>
                <a:cubicBezTo>
                  <a:pt x="8615452" y="2630718"/>
                  <a:pt x="8615452" y="2630718"/>
                  <a:pt x="8604881" y="2633245"/>
                </a:cubicBezTo>
                <a:cubicBezTo>
                  <a:pt x="8615452" y="2630718"/>
                  <a:pt x="8615452" y="2630718"/>
                  <a:pt x="8614353" y="2626603"/>
                </a:cubicBezTo>
                <a:cubicBezTo>
                  <a:pt x="8614353" y="2626603"/>
                  <a:pt x="8613253" y="2622490"/>
                  <a:pt x="8613253" y="2622490"/>
                </a:cubicBezTo>
                <a:cubicBezTo>
                  <a:pt x="8612154" y="2618375"/>
                  <a:pt x="8612154" y="2618375"/>
                  <a:pt x="8612154" y="2618375"/>
                </a:cubicBezTo>
                <a:cubicBezTo>
                  <a:pt x="8611054" y="2614261"/>
                  <a:pt x="8609954" y="2610147"/>
                  <a:pt x="8609954" y="2610147"/>
                </a:cubicBezTo>
                <a:cubicBezTo>
                  <a:pt x="8620525" y="2607621"/>
                  <a:pt x="8620525" y="2607621"/>
                  <a:pt x="8620525" y="2607621"/>
                </a:cubicBezTo>
                <a:cubicBezTo>
                  <a:pt x="8620525" y="2607621"/>
                  <a:pt x="8620525" y="2607621"/>
                  <a:pt x="8619425" y="2603505"/>
                </a:cubicBezTo>
                <a:cubicBezTo>
                  <a:pt x="8618326" y="2599390"/>
                  <a:pt x="8606656" y="2597803"/>
                  <a:pt x="8606656" y="2597803"/>
                </a:cubicBezTo>
                <a:cubicBezTo>
                  <a:pt x="8604457" y="2589576"/>
                  <a:pt x="8584415" y="2598743"/>
                  <a:pt x="8591687" y="2583873"/>
                </a:cubicBezTo>
                <a:cubicBezTo>
                  <a:pt x="8581116" y="2586400"/>
                  <a:pt x="8581116" y="2586400"/>
                  <a:pt x="8581116" y="2586400"/>
                </a:cubicBezTo>
                <a:cubicBezTo>
                  <a:pt x="8581116" y="2586400"/>
                  <a:pt x="8580017" y="2582286"/>
                  <a:pt x="8580017" y="2582286"/>
                </a:cubicBezTo>
                <a:cubicBezTo>
                  <a:pt x="8580017" y="2582286"/>
                  <a:pt x="8578917" y="2578172"/>
                  <a:pt x="8578917" y="2578172"/>
                </a:cubicBezTo>
                <a:cubicBezTo>
                  <a:pt x="8578917" y="2578172"/>
                  <a:pt x="8568346" y="2580699"/>
                  <a:pt x="8569447" y="2584814"/>
                </a:cubicBezTo>
                <a:cubicBezTo>
                  <a:pt x="8569447" y="2584814"/>
                  <a:pt x="8570547" y="2588928"/>
                  <a:pt x="8570547" y="2588928"/>
                </a:cubicBezTo>
                <a:cubicBezTo>
                  <a:pt x="8570547" y="2588928"/>
                  <a:pt x="8570547" y="2588928"/>
                  <a:pt x="8571646" y="2593042"/>
                </a:cubicBezTo>
                <a:cubicBezTo>
                  <a:pt x="8572744" y="2597156"/>
                  <a:pt x="8574944" y="2605385"/>
                  <a:pt x="8585515" y="2602857"/>
                </a:cubicBezTo>
                <a:cubicBezTo>
                  <a:pt x="8585515" y="2602857"/>
                  <a:pt x="8576044" y="2609499"/>
                  <a:pt x="8577143" y="2613614"/>
                </a:cubicBezTo>
                <a:cubicBezTo>
                  <a:pt x="8577143" y="2613614"/>
                  <a:pt x="8577143" y="2613614"/>
                  <a:pt x="8578243" y="2617729"/>
                </a:cubicBezTo>
                <a:cubicBezTo>
                  <a:pt x="8579342" y="2621842"/>
                  <a:pt x="8589913" y="2619315"/>
                  <a:pt x="8589913" y="2619315"/>
                </a:cubicBezTo>
                <a:cubicBezTo>
                  <a:pt x="8589913" y="2619315"/>
                  <a:pt x="8589913" y="2619315"/>
                  <a:pt x="8579342" y="2621842"/>
                </a:cubicBezTo>
                <a:cubicBezTo>
                  <a:pt x="8579342" y="2621842"/>
                  <a:pt x="8580442" y="2625957"/>
                  <a:pt x="8580442" y="2625957"/>
                </a:cubicBezTo>
                <a:cubicBezTo>
                  <a:pt x="8591012" y="2623430"/>
                  <a:pt x="8592111" y="2627544"/>
                  <a:pt x="8593211" y="2631658"/>
                </a:cubicBezTo>
                <a:cubicBezTo>
                  <a:pt x="8594311" y="2635772"/>
                  <a:pt x="8594311" y="2635772"/>
                  <a:pt x="8594311" y="2635772"/>
                </a:cubicBezTo>
                <a:cubicBezTo>
                  <a:pt x="8595411" y="2639888"/>
                  <a:pt x="8595411" y="2639888"/>
                  <a:pt x="8595411" y="2639888"/>
                </a:cubicBezTo>
                <a:cubicBezTo>
                  <a:pt x="8596511" y="2644001"/>
                  <a:pt x="8605982" y="2637360"/>
                  <a:pt x="8607081" y="2641475"/>
                </a:cubicBezTo>
                <a:cubicBezTo>
                  <a:pt x="8596511" y="2644001"/>
                  <a:pt x="8608180" y="2645588"/>
                  <a:pt x="8609279" y="2649703"/>
                </a:cubicBezTo>
                <a:cubicBezTo>
                  <a:pt x="8602176" y="2654684"/>
                  <a:pt x="8614148" y="2660029"/>
                  <a:pt x="8625037" y="2661324"/>
                </a:cubicBezTo>
                <a:cubicBezTo>
                  <a:pt x="8628667" y="2661756"/>
                  <a:pt x="8632176" y="2661737"/>
                  <a:pt x="8634819" y="2661106"/>
                </a:cubicBezTo>
                <a:cubicBezTo>
                  <a:pt x="8633718" y="2656991"/>
                  <a:pt x="8633718" y="2656991"/>
                  <a:pt x="8644290" y="2654465"/>
                </a:cubicBezTo>
                <a:lnTo>
                  <a:pt x="8643085" y="2649956"/>
                </a:lnTo>
                <a:lnTo>
                  <a:pt x="8651282" y="2651547"/>
                </a:lnTo>
                <a:cubicBezTo>
                  <a:pt x="8649863" y="2666227"/>
                  <a:pt x="8641442" y="2664593"/>
                  <a:pt x="8640495" y="2674382"/>
                </a:cubicBezTo>
                <a:cubicBezTo>
                  <a:pt x="8640495" y="2674382"/>
                  <a:pt x="8648442" y="2680909"/>
                  <a:pt x="8648442" y="2680909"/>
                </a:cubicBezTo>
                <a:cubicBezTo>
                  <a:pt x="8648442" y="2680909"/>
                  <a:pt x="8650666" y="2680093"/>
                  <a:pt x="8653008" y="2678054"/>
                </a:cubicBezTo>
                <a:lnTo>
                  <a:pt x="8655220" y="2673780"/>
                </a:lnTo>
                <a:lnTo>
                  <a:pt x="8654880" y="2677279"/>
                </a:lnTo>
                <a:cubicBezTo>
                  <a:pt x="8654880" y="2677279"/>
                  <a:pt x="8654425" y="2681998"/>
                  <a:pt x="8663471" y="2683752"/>
                </a:cubicBezTo>
                <a:cubicBezTo>
                  <a:pt x="8663927" y="2679034"/>
                  <a:pt x="8663927" y="2679034"/>
                  <a:pt x="8663927" y="2679034"/>
                </a:cubicBezTo>
                <a:cubicBezTo>
                  <a:pt x="8663927" y="2679034"/>
                  <a:pt x="8663927" y="2679034"/>
                  <a:pt x="8664383" y="2674314"/>
                </a:cubicBezTo>
                <a:cubicBezTo>
                  <a:pt x="8664383" y="2674314"/>
                  <a:pt x="8664840" y="2669596"/>
                  <a:pt x="8664840" y="2669596"/>
                </a:cubicBezTo>
                <a:cubicBezTo>
                  <a:pt x="8664840" y="2669596"/>
                  <a:pt x="8662465" y="2670337"/>
                  <a:pt x="8660090" y="2671077"/>
                </a:cubicBezTo>
                <a:lnTo>
                  <a:pt x="8655951" y="2672368"/>
                </a:lnTo>
                <a:lnTo>
                  <a:pt x="8658283" y="2667861"/>
                </a:lnTo>
                <a:cubicBezTo>
                  <a:pt x="8658756" y="2662966"/>
                  <a:pt x="8658756" y="2662966"/>
                  <a:pt x="8659229" y="2658073"/>
                </a:cubicBezTo>
                <a:cubicBezTo>
                  <a:pt x="8659702" y="2653179"/>
                  <a:pt x="8668124" y="2654813"/>
                  <a:pt x="8677016" y="2651552"/>
                </a:cubicBezTo>
                <a:cubicBezTo>
                  <a:pt x="8676070" y="2661339"/>
                  <a:pt x="8676070" y="2661339"/>
                  <a:pt x="8667177" y="2664599"/>
                </a:cubicBezTo>
                <a:cubicBezTo>
                  <a:pt x="8675598" y="2666232"/>
                  <a:pt x="8675124" y="2671127"/>
                  <a:pt x="8675124" y="2671127"/>
                </a:cubicBezTo>
                <a:cubicBezTo>
                  <a:pt x="8674650" y="2676020"/>
                  <a:pt x="8674650" y="2676020"/>
                  <a:pt x="8674650" y="2676020"/>
                </a:cubicBezTo>
                <a:cubicBezTo>
                  <a:pt x="8682598" y="2682547"/>
                  <a:pt x="8673230" y="2690703"/>
                  <a:pt x="8673230" y="2690703"/>
                </a:cubicBezTo>
                <a:cubicBezTo>
                  <a:pt x="8672758" y="2695595"/>
                  <a:pt x="8672758" y="2695595"/>
                  <a:pt x="8681652" y="2692335"/>
                </a:cubicBezTo>
                <a:cubicBezTo>
                  <a:pt x="8681652" y="2692335"/>
                  <a:pt x="8681179" y="2697229"/>
                  <a:pt x="8681179" y="2697229"/>
                </a:cubicBezTo>
                <a:cubicBezTo>
                  <a:pt x="8689126" y="2703757"/>
                  <a:pt x="8689600" y="2698862"/>
                  <a:pt x="8689600" y="2698862"/>
                </a:cubicBezTo>
                <a:cubicBezTo>
                  <a:pt x="8689600" y="2698862"/>
                  <a:pt x="8698019" y="2700496"/>
                  <a:pt x="8698019" y="2700496"/>
                </a:cubicBezTo>
                <a:lnTo>
                  <a:pt x="8701334" y="2702498"/>
                </a:lnTo>
                <a:lnTo>
                  <a:pt x="8694633" y="2707583"/>
                </a:lnTo>
                <a:cubicBezTo>
                  <a:pt x="8697539" y="2709059"/>
                  <a:pt x="8699513" y="2709402"/>
                  <a:pt x="8700987" y="2709050"/>
                </a:cubicBezTo>
                <a:lnTo>
                  <a:pt x="8705164" y="2704811"/>
                </a:lnTo>
                <a:lnTo>
                  <a:pt x="8710177" y="2707839"/>
                </a:lnTo>
                <a:cubicBezTo>
                  <a:pt x="8714151" y="2711102"/>
                  <a:pt x="8718124" y="2714366"/>
                  <a:pt x="8722335" y="2715183"/>
                </a:cubicBezTo>
                <a:lnTo>
                  <a:pt x="8721066" y="2718709"/>
                </a:lnTo>
                <a:lnTo>
                  <a:pt x="8713441" y="2718444"/>
                </a:lnTo>
                <a:cubicBezTo>
                  <a:pt x="8717651" y="2719261"/>
                  <a:pt x="8719756" y="2719668"/>
                  <a:pt x="8720867" y="2719261"/>
                </a:cubicBezTo>
                <a:lnTo>
                  <a:pt x="8721066" y="2718709"/>
                </a:lnTo>
                <a:lnTo>
                  <a:pt x="8725196" y="2718854"/>
                </a:lnTo>
                <a:cubicBezTo>
                  <a:pt x="8728413" y="2718854"/>
                  <a:pt x="8730519" y="2719264"/>
                  <a:pt x="8730282" y="2721710"/>
                </a:cubicBezTo>
                <a:lnTo>
                  <a:pt x="8735539" y="2733324"/>
                </a:lnTo>
                <a:lnTo>
                  <a:pt x="8733757" y="2733750"/>
                </a:lnTo>
                <a:lnTo>
                  <a:pt x="8736141" y="2734653"/>
                </a:lnTo>
                <a:lnTo>
                  <a:pt x="8736467" y="2735373"/>
                </a:lnTo>
                <a:cubicBezTo>
                  <a:pt x="8737164" y="2739248"/>
                  <a:pt x="8736809" y="2742918"/>
                  <a:pt x="8736336" y="2747813"/>
                </a:cubicBezTo>
                <a:cubicBezTo>
                  <a:pt x="8740547" y="2748630"/>
                  <a:pt x="8744993" y="2746999"/>
                  <a:pt x="8749322" y="2746592"/>
                </a:cubicBezTo>
                <a:lnTo>
                  <a:pt x="8750410" y="2747134"/>
                </a:lnTo>
                <a:lnTo>
                  <a:pt x="8749447" y="2747364"/>
                </a:lnTo>
                <a:cubicBezTo>
                  <a:pt x="8749447" y="2747364"/>
                  <a:pt x="8749447" y="2747364"/>
                  <a:pt x="8738120" y="2750073"/>
                </a:cubicBezTo>
                <a:cubicBezTo>
                  <a:pt x="8739231" y="2754227"/>
                  <a:pt x="8739231" y="2754227"/>
                  <a:pt x="8740341" y="2758382"/>
                </a:cubicBezTo>
                <a:cubicBezTo>
                  <a:pt x="8740341" y="2758382"/>
                  <a:pt x="8750558" y="2751520"/>
                  <a:pt x="8750558" y="2751520"/>
                </a:cubicBezTo>
                <a:lnTo>
                  <a:pt x="8759595" y="2751714"/>
                </a:lnTo>
                <a:lnTo>
                  <a:pt x="8761597" y="2752712"/>
                </a:lnTo>
                <a:cubicBezTo>
                  <a:pt x="8751758" y="2765760"/>
                  <a:pt x="8741443" y="2783702"/>
                  <a:pt x="8724129" y="2785331"/>
                </a:cubicBezTo>
                <a:cubicBezTo>
                  <a:pt x="8715236" y="2788590"/>
                  <a:pt x="8714761" y="2793485"/>
                  <a:pt x="8714289" y="2798378"/>
                </a:cubicBezTo>
                <a:cubicBezTo>
                  <a:pt x="8706341" y="2791851"/>
                  <a:pt x="8706341" y="2791851"/>
                  <a:pt x="8706814" y="2786957"/>
                </a:cubicBezTo>
                <a:cubicBezTo>
                  <a:pt x="8707288" y="2782063"/>
                  <a:pt x="8707288" y="2782063"/>
                  <a:pt x="8707761" y="2777170"/>
                </a:cubicBezTo>
                <a:cubicBezTo>
                  <a:pt x="8708234" y="2772276"/>
                  <a:pt x="8707761" y="2777170"/>
                  <a:pt x="8716182" y="2778802"/>
                </a:cubicBezTo>
                <a:cubicBezTo>
                  <a:pt x="8717128" y="2769016"/>
                  <a:pt x="8708708" y="2767382"/>
                  <a:pt x="8709180" y="2762488"/>
                </a:cubicBezTo>
                <a:cubicBezTo>
                  <a:pt x="8701234" y="2755961"/>
                  <a:pt x="8701707" y="2751067"/>
                  <a:pt x="8692813" y="2754327"/>
                </a:cubicBezTo>
                <a:cubicBezTo>
                  <a:pt x="8693286" y="2749433"/>
                  <a:pt x="8693286" y="2749433"/>
                  <a:pt x="8693759" y="2744540"/>
                </a:cubicBezTo>
                <a:cubicBezTo>
                  <a:pt x="8693759" y="2744540"/>
                  <a:pt x="8684866" y="2747801"/>
                  <a:pt x="8684866" y="2747801"/>
                </a:cubicBezTo>
                <a:cubicBezTo>
                  <a:pt x="8683446" y="2762482"/>
                  <a:pt x="8675026" y="2760850"/>
                  <a:pt x="8665658" y="2769003"/>
                </a:cubicBezTo>
                <a:cubicBezTo>
                  <a:pt x="8674079" y="2770637"/>
                  <a:pt x="8682499" y="2772269"/>
                  <a:pt x="8681553" y="2782057"/>
                </a:cubicBezTo>
                <a:cubicBezTo>
                  <a:pt x="8681079" y="2786952"/>
                  <a:pt x="8663765" y="2788578"/>
                  <a:pt x="8671239" y="2800000"/>
                </a:cubicBezTo>
                <a:cubicBezTo>
                  <a:pt x="8671239" y="2800000"/>
                  <a:pt x="8671239" y="2800000"/>
                  <a:pt x="8662818" y="2798367"/>
                </a:cubicBezTo>
                <a:cubicBezTo>
                  <a:pt x="8663291" y="2793473"/>
                  <a:pt x="8663291" y="2793473"/>
                  <a:pt x="8663765" y="2788578"/>
                </a:cubicBezTo>
                <a:cubicBezTo>
                  <a:pt x="8654870" y="2791839"/>
                  <a:pt x="8654397" y="2796733"/>
                  <a:pt x="8653451" y="2806522"/>
                </a:cubicBezTo>
                <a:cubicBezTo>
                  <a:pt x="8645030" y="2804888"/>
                  <a:pt x="8645030" y="2804888"/>
                  <a:pt x="8645977" y="2795100"/>
                </a:cubicBezTo>
                <a:lnTo>
                  <a:pt x="8643910" y="2794699"/>
                </a:lnTo>
                <a:lnTo>
                  <a:pt x="8647349" y="2791769"/>
                </a:lnTo>
                <a:cubicBezTo>
                  <a:pt x="8648500" y="2790442"/>
                  <a:pt x="8648500" y="2790442"/>
                  <a:pt x="8649029" y="2792420"/>
                </a:cubicBezTo>
                <a:cubicBezTo>
                  <a:pt x="8647972" y="2788463"/>
                  <a:pt x="8647972" y="2788463"/>
                  <a:pt x="8646914" y="2784508"/>
                </a:cubicBezTo>
                <a:cubicBezTo>
                  <a:pt x="8641251" y="2785861"/>
                  <a:pt x="8638948" y="2788516"/>
                  <a:pt x="8638194" y="2791328"/>
                </a:cubicBezTo>
                <a:lnTo>
                  <a:pt x="8638361" y="2793623"/>
                </a:lnTo>
                <a:lnTo>
                  <a:pt x="8637556" y="2793467"/>
                </a:lnTo>
                <a:cubicBezTo>
                  <a:pt x="8637556" y="2793467"/>
                  <a:pt x="8638502" y="2783679"/>
                  <a:pt x="8639449" y="2773891"/>
                </a:cubicBezTo>
                <a:cubicBezTo>
                  <a:pt x="8635238" y="2773075"/>
                  <a:pt x="8632660" y="2777560"/>
                  <a:pt x="8630023" y="2782658"/>
                </a:cubicBezTo>
                <a:lnTo>
                  <a:pt x="8622027" y="2792825"/>
                </a:lnTo>
                <a:lnTo>
                  <a:pt x="8616711" y="2791727"/>
                </a:lnTo>
                <a:lnTo>
                  <a:pt x="8620995" y="2794137"/>
                </a:lnTo>
                <a:lnTo>
                  <a:pt x="8620241" y="2795096"/>
                </a:lnTo>
                <a:cubicBezTo>
                  <a:pt x="8619294" y="2804883"/>
                  <a:pt x="8628190" y="2801622"/>
                  <a:pt x="8627716" y="2806515"/>
                </a:cubicBezTo>
                <a:lnTo>
                  <a:pt x="8625099" y="2825504"/>
                </a:lnTo>
                <a:lnTo>
                  <a:pt x="8624440" y="2825662"/>
                </a:lnTo>
                <a:lnTo>
                  <a:pt x="8624861" y="2827233"/>
                </a:lnTo>
                <a:lnTo>
                  <a:pt x="8624119" y="2832615"/>
                </a:lnTo>
                <a:cubicBezTo>
                  <a:pt x="8620192" y="2839956"/>
                  <a:pt x="8615272" y="2846480"/>
                  <a:pt x="8614562" y="2853821"/>
                </a:cubicBezTo>
                <a:cubicBezTo>
                  <a:pt x="8605668" y="2857081"/>
                  <a:pt x="8606142" y="2852188"/>
                  <a:pt x="8606142" y="2852188"/>
                </a:cubicBezTo>
                <a:cubicBezTo>
                  <a:pt x="8605668" y="2857081"/>
                  <a:pt x="8605668" y="2857081"/>
                  <a:pt x="8605195" y="2861975"/>
                </a:cubicBezTo>
                <a:cubicBezTo>
                  <a:pt x="8597721" y="2850555"/>
                  <a:pt x="8579933" y="2857075"/>
                  <a:pt x="8571038" y="2860337"/>
                </a:cubicBezTo>
                <a:cubicBezTo>
                  <a:pt x="8571986" y="2850549"/>
                  <a:pt x="8563566" y="2848915"/>
                  <a:pt x="8555618" y="2842389"/>
                </a:cubicBezTo>
                <a:lnTo>
                  <a:pt x="8550723" y="2850414"/>
                </a:lnTo>
                <a:lnTo>
                  <a:pt x="8547028" y="2849916"/>
                </a:lnTo>
                <a:cubicBezTo>
                  <a:pt x="8544383" y="2850549"/>
                  <a:pt x="8541737" y="2851181"/>
                  <a:pt x="8541189" y="2849129"/>
                </a:cubicBezTo>
                <a:cubicBezTo>
                  <a:pt x="8538995" y="2840921"/>
                  <a:pt x="8562356" y="2844068"/>
                  <a:pt x="8549578" y="2838392"/>
                </a:cubicBezTo>
                <a:cubicBezTo>
                  <a:pt x="8540093" y="2845026"/>
                  <a:pt x="8538995" y="2840921"/>
                  <a:pt x="8536802" y="2832714"/>
                </a:cubicBezTo>
                <a:cubicBezTo>
                  <a:pt x="8537899" y="2836818"/>
                  <a:pt x="8548481" y="2834288"/>
                  <a:pt x="8548481" y="2834288"/>
                </a:cubicBezTo>
                <a:cubicBezTo>
                  <a:pt x="8546287" y="2826080"/>
                  <a:pt x="8544095" y="2817872"/>
                  <a:pt x="8531319" y="2812195"/>
                </a:cubicBezTo>
                <a:cubicBezTo>
                  <a:pt x="8530221" y="2808091"/>
                  <a:pt x="8530221" y="2808091"/>
                  <a:pt x="8530221" y="2808091"/>
                </a:cubicBezTo>
                <a:cubicBezTo>
                  <a:pt x="8530221" y="2808091"/>
                  <a:pt x="8530221" y="2808091"/>
                  <a:pt x="8519639" y="2810621"/>
                </a:cubicBezTo>
                <a:cubicBezTo>
                  <a:pt x="8519639" y="2810621"/>
                  <a:pt x="8519639" y="2810621"/>
                  <a:pt x="8520736" y="2814725"/>
                </a:cubicBezTo>
                <a:cubicBezTo>
                  <a:pt x="8531319" y="2812195"/>
                  <a:pt x="8531319" y="2812195"/>
                  <a:pt x="8532415" y="2816298"/>
                </a:cubicBezTo>
                <a:cubicBezTo>
                  <a:pt x="8521833" y="2818828"/>
                  <a:pt x="8522930" y="2822933"/>
                  <a:pt x="8522930" y="2822933"/>
                </a:cubicBezTo>
                <a:cubicBezTo>
                  <a:pt x="8513445" y="2829566"/>
                  <a:pt x="8513445" y="2829566"/>
                  <a:pt x="8513445" y="2829566"/>
                </a:cubicBezTo>
                <a:cubicBezTo>
                  <a:pt x="8513445" y="2829566"/>
                  <a:pt x="8502862" y="2832096"/>
                  <a:pt x="8501766" y="2827993"/>
                </a:cubicBezTo>
                <a:cubicBezTo>
                  <a:pt x="8511250" y="2821358"/>
                  <a:pt x="8509057" y="2813150"/>
                  <a:pt x="8506863" y="2804943"/>
                </a:cubicBezTo>
                <a:cubicBezTo>
                  <a:pt x="8506863" y="2804943"/>
                  <a:pt x="8506863" y="2804943"/>
                  <a:pt x="8505766" y="2800839"/>
                </a:cubicBezTo>
                <a:cubicBezTo>
                  <a:pt x="8504670" y="2796735"/>
                  <a:pt x="8506863" y="2804943"/>
                  <a:pt x="8516348" y="2798309"/>
                </a:cubicBezTo>
                <a:cubicBezTo>
                  <a:pt x="8525835" y="2791676"/>
                  <a:pt x="8524738" y="2787572"/>
                  <a:pt x="8523641" y="2783468"/>
                </a:cubicBezTo>
                <a:cubicBezTo>
                  <a:pt x="8523641" y="2783468"/>
                  <a:pt x="8523641" y="2783468"/>
                  <a:pt x="8513059" y="2785998"/>
                </a:cubicBezTo>
                <a:cubicBezTo>
                  <a:pt x="8513059" y="2785998"/>
                  <a:pt x="8513059" y="2785998"/>
                  <a:pt x="8522545" y="2779364"/>
                </a:cubicBezTo>
                <a:cubicBezTo>
                  <a:pt x="8521448" y="2775260"/>
                  <a:pt x="8511963" y="2781894"/>
                  <a:pt x="8509769" y="2773687"/>
                </a:cubicBezTo>
                <a:lnTo>
                  <a:pt x="8508672" y="2769584"/>
                </a:lnTo>
                <a:cubicBezTo>
                  <a:pt x="8508672" y="2769584"/>
                  <a:pt x="8508672" y="2769584"/>
                  <a:pt x="8519254" y="2767052"/>
                </a:cubicBezTo>
                <a:cubicBezTo>
                  <a:pt x="8518157" y="2762948"/>
                  <a:pt x="8518157" y="2762948"/>
                  <a:pt x="8517062" y="2758846"/>
                </a:cubicBezTo>
                <a:cubicBezTo>
                  <a:pt x="8515965" y="2754740"/>
                  <a:pt x="8515965" y="2754740"/>
                  <a:pt x="8504285" y="2753167"/>
                </a:cubicBezTo>
                <a:cubicBezTo>
                  <a:pt x="8494800" y="2759800"/>
                  <a:pt x="8493703" y="2755697"/>
                  <a:pt x="8492606" y="2751593"/>
                </a:cubicBezTo>
                <a:cubicBezTo>
                  <a:pt x="8482024" y="2754123"/>
                  <a:pt x="8482024" y="2754123"/>
                  <a:pt x="8482024" y="2754123"/>
                </a:cubicBezTo>
                <a:lnTo>
                  <a:pt x="8479804" y="2753863"/>
                </a:lnTo>
                <a:lnTo>
                  <a:pt x="8479804" y="2955492"/>
                </a:lnTo>
                <a:lnTo>
                  <a:pt x="8480882" y="2955234"/>
                </a:lnTo>
                <a:cubicBezTo>
                  <a:pt x="8482204" y="2954918"/>
                  <a:pt x="8484851" y="2954286"/>
                  <a:pt x="8490141" y="2953021"/>
                </a:cubicBezTo>
                <a:cubicBezTo>
                  <a:pt x="8491239" y="2957124"/>
                  <a:pt x="8491239" y="2957124"/>
                  <a:pt x="8491239" y="2957124"/>
                </a:cubicBezTo>
                <a:cubicBezTo>
                  <a:pt x="8492336" y="2961229"/>
                  <a:pt x="8481753" y="2963759"/>
                  <a:pt x="8482851" y="2967863"/>
                </a:cubicBezTo>
                <a:cubicBezTo>
                  <a:pt x="8482851" y="2967863"/>
                  <a:pt x="8482189" y="2968020"/>
                  <a:pt x="8481196" y="2968258"/>
                </a:cubicBezTo>
                <a:lnTo>
                  <a:pt x="8479804" y="2968590"/>
                </a:lnTo>
                <a:lnTo>
                  <a:pt x="8479804" y="3001874"/>
                </a:lnTo>
                <a:lnTo>
                  <a:pt x="8477128" y="2988749"/>
                </a:lnTo>
                <a:cubicBezTo>
                  <a:pt x="8478046" y="2982738"/>
                  <a:pt x="8480034" y="2975984"/>
                  <a:pt x="8479723" y="2965449"/>
                </a:cubicBezTo>
                <a:cubicBezTo>
                  <a:pt x="8473087" y="2963061"/>
                  <a:pt x="8470709" y="2956646"/>
                  <a:pt x="8470523" y="2950324"/>
                </a:cubicBezTo>
                <a:cubicBezTo>
                  <a:pt x="8485177" y="2927802"/>
                  <a:pt x="8471032" y="2893527"/>
                  <a:pt x="8474667" y="2868427"/>
                </a:cubicBezTo>
                <a:cubicBezTo>
                  <a:pt x="8470286" y="2868241"/>
                  <a:pt x="8470098" y="2861919"/>
                  <a:pt x="8465777" y="2863838"/>
                </a:cubicBezTo>
                <a:cubicBezTo>
                  <a:pt x="8474045" y="2847357"/>
                  <a:pt x="8477618" y="2820152"/>
                  <a:pt x="8464033" y="2804839"/>
                </a:cubicBezTo>
                <a:cubicBezTo>
                  <a:pt x="8480881" y="2782412"/>
                  <a:pt x="8451583" y="2753800"/>
                  <a:pt x="8466237" y="2731279"/>
                </a:cubicBezTo>
                <a:cubicBezTo>
                  <a:pt x="8464046" y="2731184"/>
                  <a:pt x="8466113" y="2727064"/>
                  <a:pt x="8461730" y="2726877"/>
                </a:cubicBezTo>
                <a:cubicBezTo>
                  <a:pt x="8461542" y="2720555"/>
                  <a:pt x="8465802" y="2716528"/>
                  <a:pt x="8465677" y="2712314"/>
                </a:cubicBezTo>
                <a:cubicBezTo>
                  <a:pt x="8463298" y="2705899"/>
                  <a:pt x="8458854" y="2703605"/>
                  <a:pt x="8458728" y="2699390"/>
                </a:cubicBezTo>
                <a:cubicBezTo>
                  <a:pt x="8456350" y="2692975"/>
                  <a:pt x="8460484" y="2684734"/>
                  <a:pt x="8460298" y="2678412"/>
                </a:cubicBezTo>
                <a:cubicBezTo>
                  <a:pt x="8460173" y="2674199"/>
                  <a:pt x="8455665" y="2669796"/>
                  <a:pt x="8453412" y="2667595"/>
                </a:cubicBezTo>
                <a:cubicBezTo>
                  <a:pt x="8451033" y="2661180"/>
                  <a:pt x="8455104" y="2650833"/>
                  <a:pt x="8444147" y="2650363"/>
                </a:cubicBezTo>
                <a:cubicBezTo>
                  <a:pt x="8446215" y="2646244"/>
                  <a:pt x="8446028" y="2639922"/>
                  <a:pt x="8448157" y="2637909"/>
                </a:cubicBezTo>
                <a:cubicBezTo>
                  <a:pt x="8445593" y="2625173"/>
                  <a:pt x="8451855" y="2614918"/>
                  <a:pt x="8449353" y="2604289"/>
                </a:cubicBezTo>
                <a:cubicBezTo>
                  <a:pt x="8446725" y="2589444"/>
                  <a:pt x="8439652" y="2572307"/>
                  <a:pt x="8439279" y="2559663"/>
                </a:cubicBezTo>
                <a:cubicBezTo>
                  <a:pt x="8438843" y="2544915"/>
                  <a:pt x="8431957" y="2534098"/>
                  <a:pt x="8431583" y="2521454"/>
                </a:cubicBezTo>
                <a:cubicBezTo>
                  <a:pt x="8433588" y="2515227"/>
                  <a:pt x="8435530" y="2506893"/>
                  <a:pt x="8437536" y="2500665"/>
                </a:cubicBezTo>
                <a:cubicBezTo>
                  <a:pt x="8435220" y="2496357"/>
                  <a:pt x="8430836" y="2496170"/>
                  <a:pt x="8424201" y="2493781"/>
                </a:cubicBezTo>
                <a:cubicBezTo>
                  <a:pt x="8419755" y="2491487"/>
                  <a:pt x="8415123" y="2482870"/>
                  <a:pt x="8410740" y="2482683"/>
                </a:cubicBezTo>
                <a:cubicBezTo>
                  <a:pt x="8406357" y="2482496"/>
                  <a:pt x="8399846" y="2484322"/>
                  <a:pt x="8395462" y="2484134"/>
                </a:cubicBezTo>
                <a:cubicBezTo>
                  <a:pt x="8373424" y="2478981"/>
                  <a:pt x="8370609" y="2457815"/>
                  <a:pt x="8361283" y="2438477"/>
                </a:cubicBezTo>
                <a:cubicBezTo>
                  <a:pt x="8356777" y="2434075"/>
                  <a:pt x="8352269" y="2429674"/>
                  <a:pt x="8352019" y="2421245"/>
                </a:cubicBezTo>
                <a:cubicBezTo>
                  <a:pt x="8347637" y="2421057"/>
                  <a:pt x="8347513" y="2416842"/>
                  <a:pt x="8345259" y="2414642"/>
                </a:cubicBezTo>
                <a:cubicBezTo>
                  <a:pt x="8347109" y="2403148"/>
                  <a:pt x="8345168" y="2393067"/>
                  <a:pt x="8340795" y="2383936"/>
                </a:cubicBezTo>
                <a:lnTo>
                  <a:pt x="8334293" y="2375407"/>
                </a:lnTo>
                <a:lnTo>
                  <a:pt x="8342487" y="2379124"/>
                </a:lnTo>
                <a:cubicBezTo>
                  <a:pt x="8341729" y="2384379"/>
                  <a:pt x="8341729" y="2384379"/>
                  <a:pt x="8341729" y="2384379"/>
                </a:cubicBezTo>
                <a:cubicBezTo>
                  <a:pt x="8350885" y="2386667"/>
                  <a:pt x="8350885" y="2386667"/>
                  <a:pt x="8350885" y="2386667"/>
                </a:cubicBezTo>
                <a:cubicBezTo>
                  <a:pt x="8351641" y="2381411"/>
                  <a:pt x="8351641" y="2381411"/>
                  <a:pt x="8351641" y="2381411"/>
                </a:cubicBezTo>
                <a:cubicBezTo>
                  <a:pt x="8351641" y="2381411"/>
                  <a:pt x="8351641" y="2381411"/>
                  <a:pt x="8342487" y="2379124"/>
                </a:cubicBezTo>
                <a:cubicBezTo>
                  <a:pt x="8343243" y="2373869"/>
                  <a:pt x="8352399" y="2376156"/>
                  <a:pt x="8353913" y="2365644"/>
                </a:cubicBezTo>
                <a:cubicBezTo>
                  <a:pt x="8345135" y="2360730"/>
                  <a:pt x="8338267" y="2359014"/>
                  <a:pt x="8332355" y="2358898"/>
                </a:cubicBezTo>
                <a:lnTo>
                  <a:pt x="8322993" y="2360585"/>
                </a:lnTo>
                <a:lnTo>
                  <a:pt x="8321725" y="2358920"/>
                </a:lnTo>
                <a:lnTo>
                  <a:pt x="8318172" y="2361454"/>
                </a:lnTo>
                <a:lnTo>
                  <a:pt x="8316529" y="2361749"/>
                </a:lnTo>
                <a:lnTo>
                  <a:pt x="8316785" y="2362443"/>
                </a:lnTo>
                <a:lnTo>
                  <a:pt x="8316199" y="2362859"/>
                </a:lnTo>
                <a:cubicBezTo>
                  <a:pt x="8312959" y="2367752"/>
                  <a:pt x="8315634" y="2374968"/>
                  <a:pt x="8315773" y="2379710"/>
                </a:cubicBezTo>
                <a:cubicBezTo>
                  <a:pt x="8318278" y="2390339"/>
                  <a:pt x="8327293" y="2399142"/>
                  <a:pt x="8325473" y="2411692"/>
                </a:cubicBezTo>
                <a:cubicBezTo>
                  <a:pt x="8325599" y="2415906"/>
                  <a:pt x="8318963" y="2413518"/>
                  <a:pt x="8316894" y="2417638"/>
                </a:cubicBezTo>
                <a:lnTo>
                  <a:pt x="8311378" y="2411553"/>
                </a:lnTo>
                <a:lnTo>
                  <a:pt x="8311725" y="2411558"/>
                </a:lnTo>
                <a:cubicBezTo>
                  <a:pt x="8314060" y="2411818"/>
                  <a:pt x="8315586" y="2412199"/>
                  <a:pt x="8316602" y="2412453"/>
                </a:cubicBezTo>
                <a:cubicBezTo>
                  <a:pt x="8318638" y="2412962"/>
                  <a:pt x="8318638" y="2412962"/>
                  <a:pt x="8318998" y="2410458"/>
                </a:cubicBezTo>
                <a:cubicBezTo>
                  <a:pt x="8319719" y="2405454"/>
                  <a:pt x="8318044" y="2402443"/>
                  <a:pt x="8314155" y="2400176"/>
                </a:cubicBezTo>
                <a:lnTo>
                  <a:pt x="8302621" y="2396469"/>
                </a:lnTo>
                <a:lnTo>
                  <a:pt x="8300745" y="2389587"/>
                </a:lnTo>
                <a:cubicBezTo>
                  <a:pt x="8309138" y="2377322"/>
                  <a:pt x="8309075" y="2375214"/>
                  <a:pt x="8299937" y="2362196"/>
                </a:cubicBezTo>
                <a:cubicBezTo>
                  <a:pt x="8291296" y="2366035"/>
                  <a:pt x="8275457" y="2348522"/>
                  <a:pt x="8288357" y="2340656"/>
                </a:cubicBezTo>
                <a:cubicBezTo>
                  <a:pt x="8279217" y="2327638"/>
                  <a:pt x="8285543" y="2319492"/>
                  <a:pt x="8270015" y="2312513"/>
                </a:cubicBezTo>
                <a:cubicBezTo>
                  <a:pt x="8263941" y="2329089"/>
                  <a:pt x="8275395" y="2346415"/>
                  <a:pt x="8273763" y="2365286"/>
                </a:cubicBezTo>
                <a:cubicBezTo>
                  <a:pt x="8269381" y="2365098"/>
                  <a:pt x="8256294" y="2366641"/>
                  <a:pt x="8260926" y="2375257"/>
                </a:cubicBezTo>
                <a:cubicBezTo>
                  <a:pt x="8263243" y="2379566"/>
                  <a:pt x="8267563" y="2377647"/>
                  <a:pt x="8269817" y="2379847"/>
                </a:cubicBezTo>
                <a:cubicBezTo>
                  <a:pt x="8274137" y="2377927"/>
                  <a:pt x="8267500" y="2375539"/>
                  <a:pt x="8271821" y="2373620"/>
                </a:cubicBezTo>
                <a:cubicBezTo>
                  <a:pt x="8278581" y="2380223"/>
                  <a:pt x="8265745" y="2390195"/>
                  <a:pt x="8259419" y="2398343"/>
                </a:cubicBezTo>
                <a:cubicBezTo>
                  <a:pt x="8256039" y="2395040"/>
                  <a:pt x="8254711" y="2387092"/>
                  <a:pt x="8252333" y="2380676"/>
                </a:cubicBezTo>
                <a:lnTo>
                  <a:pt x="8252103" y="2380305"/>
                </a:lnTo>
                <a:lnTo>
                  <a:pt x="8250649" y="2366226"/>
                </a:lnTo>
                <a:cubicBezTo>
                  <a:pt x="8249441" y="2359204"/>
                  <a:pt x="8248421" y="2350885"/>
                  <a:pt x="8249915" y="2340506"/>
                </a:cubicBezTo>
                <a:cubicBezTo>
                  <a:pt x="8241348" y="2338366"/>
                  <a:pt x="8232780" y="2336226"/>
                  <a:pt x="8224213" y="2334085"/>
                </a:cubicBezTo>
                <a:cubicBezTo>
                  <a:pt x="8222719" y="2344464"/>
                  <a:pt x="8213405" y="2347513"/>
                  <a:pt x="8204837" y="2345371"/>
                </a:cubicBezTo>
                <a:lnTo>
                  <a:pt x="8199427" y="2344020"/>
                </a:lnTo>
                <a:lnTo>
                  <a:pt x="8196255" y="2334609"/>
                </a:lnTo>
                <a:cubicBezTo>
                  <a:pt x="8196255" y="2334609"/>
                  <a:pt x="8196192" y="2332503"/>
                  <a:pt x="8196192" y="2332503"/>
                </a:cubicBezTo>
                <a:cubicBezTo>
                  <a:pt x="8194001" y="2332409"/>
                  <a:pt x="8193939" y="2330301"/>
                  <a:pt x="8193877" y="2328194"/>
                </a:cubicBezTo>
                <a:cubicBezTo>
                  <a:pt x="8193813" y="2326088"/>
                  <a:pt x="8193813" y="2326088"/>
                  <a:pt x="8193753" y="2323980"/>
                </a:cubicBezTo>
                <a:cubicBezTo>
                  <a:pt x="8193753" y="2323980"/>
                  <a:pt x="8193691" y="2321874"/>
                  <a:pt x="8191499" y="2321779"/>
                </a:cubicBezTo>
                <a:cubicBezTo>
                  <a:pt x="8189307" y="2321686"/>
                  <a:pt x="8187177" y="2323700"/>
                  <a:pt x="8187241" y="2325806"/>
                </a:cubicBezTo>
                <a:cubicBezTo>
                  <a:pt x="8187241" y="2325806"/>
                  <a:pt x="8187241" y="2325806"/>
                  <a:pt x="8187301" y="2327913"/>
                </a:cubicBezTo>
                <a:cubicBezTo>
                  <a:pt x="8187365" y="2330021"/>
                  <a:pt x="8187427" y="2332128"/>
                  <a:pt x="8189681" y="2334329"/>
                </a:cubicBezTo>
                <a:lnTo>
                  <a:pt x="8189185" y="2336204"/>
                </a:lnTo>
                <a:lnTo>
                  <a:pt x="8188449" y="2335901"/>
                </a:lnTo>
                <a:cubicBezTo>
                  <a:pt x="8179881" y="2333762"/>
                  <a:pt x="8179134" y="2338950"/>
                  <a:pt x="8170569" y="2336809"/>
                </a:cubicBezTo>
                <a:cubicBezTo>
                  <a:pt x="8154181" y="2327340"/>
                  <a:pt x="8156424" y="2311772"/>
                  <a:pt x="8148604" y="2304442"/>
                </a:cubicBezTo>
                <a:cubicBezTo>
                  <a:pt x="8157171" y="2306582"/>
                  <a:pt x="8173559" y="2316054"/>
                  <a:pt x="8181377" y="2323382"/>
                </a:cubicBezTo>
                <a:cubicBezTo>
                  <a:pt x="8182871" y="2313004"/>
                  <a:pt x="8175053" y="2305675"/>
                  <a:pt x="8183619" y="2307814"/>
                </a:cubicBezTo>
                <a:cubicBezTo>
                  <a:pt x="8166485" y="2303534"/>
                  <a:pt x="8149351" y="2299253"/>
                  <a:pt x="8142279" y="2286734"/>
                </a:cubicBezTo>
                <a:cubicBezTo>
                  <a:pt x="8142279" y="2286734"/>
                  <a:pt x="8141532" y="2291924"/>
                  <a:pt x="8141532" y="2291924"/>
                </a:cubicBezTo>
                <a:cubicBezTo>
                  <a:pt x="8124398" y="2287643"/>
                  <a:pt x="8126641" y="2272074"/>
                  <a:pt x="8118820" y="2264747"/>
                </a:cubicBezTo>
                <a:cubicBezTo>
                  <a:pt x="8119567" y="2259557"/>
                  <a:pt x="8127388" y="2266886"/>
                  <a:pt x="8128135" y="2261698"/>
                </a:cubicBezTo>
                <a:cubicBezTo>
                  <a:pt x="8129630" y="2251319"/>
                  <a:pt x="8111000" y="2257417"/>
                  <a:pt x="8111000" y="2257417"/>
                </a:cubicBezTo>
                <a:cubicBezTo>
                  <a:pt x="8093866" y="2253136"/>
                  <a:pt x="8094612" y="2247946"/>
                  <a:pt x="8086046" y="2245806"/>
                </a:cubicBezTo>
                <a:cubicBezTo>
                  <a:pt x="8086792" y="2240616"/>
                  <a:pt x="8086792" y="2240616"/>
                  <a:pt x="8088288" y="2230238"/>
                </a:cubicBezTo>
                <a:cubicBezTo>
                  <a:pt x="8096855" y="2232378"/>
                  <a:pt x="8096855" y="2232378"/>
                  <a:pt x="8105423" y="2234519"/>
                </a:cubicBezTo>
                <a:cubicBezTo>
                  <a:pt x="8106171" y="2229329"/>
                  <a:pt x="8106171" y="2229329"/>
                  <a:pt x="8114738" y="2231471"/>
                </a:cubicBezTo>
                <a:cubicBezTo>
                  <a:pt x="8106919" y="2224141"/>
                  <a:pt x="8098350" y="2222000"/>
                  <a:pt x="8107665" y="2218951"/>
                </a:cubicBezTo>
                <a:cubicBezTo>
                  <a:pt x="8089035" y="2225048"/>
                  <a:pt x="8071903" y="2220768"/>
                  <a:pt x="8070407" y="2231147"/>
                </a:cubicBezTo>
                <a:cubicBezTo>
                  <a:pt x="8062587" y="2223817"/>
                  <a:pt x="8053272" y="2226866"/>
                  <a:pt x="8043958" y="2229914"/>
                </a:cubicBezTo>
                <a:cubicBezTo>
                  <a:pt x="8035392" y="2227774"/>
                  <a:pt x="8019752" y="2213114"/>
                  <a:pt x="8009690" y="2221352"/>
                </a:cubicBezTo>
                <a:cubicBezTo>
                  <a:pt x="8009690" y="2221352"/>
                  <a:pt x="8009690" y="2221352"/>
                  <a:pt x="8001122" y="2219212"/>
                </a:cubicBezTo>
                <a:cubicBezTo>
                  <a:pt x="8001870" y="2214023"/>
                  <a:pt x="8001870" y="2214023"/>
                  <a:pt x="8001870" y="2214023"/>
                </a:cubicBezTo>
                <a:cubicBezTo>
                  <a:pt x="8001870" y="2214023"/>
                  <a:pt x="8002616" y="2208833"/>
                  <a:pt x="8002616" y="2208833"/>
                </a:cubicBezTo>
                <a:cubicBezTo>
                  <a:pt x="7994797" y="2201503"/>
                  <a:pt x="7985484" y="2204554"/>
                  <a:pt x="7993302" y="2211883"/>
                </a:cubicBezTo>
                <a:cubicBezTo>
                  <a:pt x="7993302" y="2211883"/>
                  <a:pt x="7984736" y="2209742"/>
                  <a:pt x="7984736" y="2209742"/>
                </a:cubicBezTo>
                <a:cubicBezTo>
                  <a:pt x="7975422" y="2212791"/>
                  <a:pt x="7974673" y="2217981"/>
                  <a:pt x="7973927" y="2223169"/>
                </a:cubicBezTo>
                <a:cubicBezTo>
                  <a:pt x="7973927" y="2223169"/>
                  <a:pt x="7981747" y="2230499"/>
                  <a:pt x="7991060" y="2227450"/>
                </a:cubicBezTo>
                <a:cubicBezTo>
                  <a:pt x="7981000" y="2235687"/>
                  <a:pt x="7988817" y="2243016"/>
                  <a:pt x="7979504" y="2246065"/>
                </a:cubicBezTo>
                <a:cubicBezTo>
                  <a:pt x="7970189" y="2249114"/>
                  <a:pt x="7980251" y="2240876"/>
                  <a:pt x="7970937" y="2243925"/>
                </a:cubicBezTo>
                <a:cubicBezTo>
                  <a:pt x="7970189" y="2249114"/>
                  <a:pt x="7962369" y="2241784"/>
                  <a:pt x="7970189" y="2249114"/>
                </a:cubicBezTo>
                <a:cubicBezTo>
                  <a:pt x="7953054" y="2244833"/>
                  <a:pt x="7945982" y="2232314"/>
                  <a:pt x="7919534" y="2231082"/>
                </a:cubicBezTo>
                <a:cubicBezTo>
                  <a:pt x="7921029" y="2220704"/>
                  <a:pt x="7921776" y="2215515"/>
                  <a:pt x="7922523" y="2210325"/>
                </a:cubicBezTo>
                <a:cubicBezTo>
                  <a:pt x="7904640" y="2211235"/>
                  <a:pt x="7895326" y="2214282"/>
                  <a:pt x="7894579" y="2219471"/>
                </a:cubicBezTo>
                <a:cubicBezTo>
                  <a:pt x="7902399" y="2226801"/>
                  <a:pt x="7892337" y="2235040"/>
                  <a:pt x="7900904" y="2237180"/>
                </a:cubicBezTo>
                <a:cubicBezTo>
                  <a:pt x="7898662" y="2252747"/>
                  <a:pt x="7866635" y="2228618"/>
                  <a:pt x="7865142" y="2238997"/>
                </a:cubicBezTo>
                <a:cubicBezTo>
                  <a:pt x="7856573" y="2236856"/>
                  <a:pt x="7857321" y="2231667"/>
                  <a:pt x="7848753" y="2229526"/>
                </a:cubicBezTo>
                <a:cubicBezTo>
                  <a:pt x="7848005" y="2234715"/>
                  <a:pt x="7839439" y="2232574"/>
                  <a:pt x="7838691" y="2237764"/>
                </a:cubicBezTo>
                <a:cubicBezTo>
                  <a:pt x="7830124" y="2235623"/>
                  <a:pt x="7829377" y="2240812"/>
                  <a:pt x="7820063" y="2243862"/>
                </a:cubicBezTo>
                <a:cubicBezTo>
                  <a:pt x="7811495" y="2241721"/>
                  <a:pt x="7812243" y="2236532"/>
                  <a:pt x="7812243" y="2236532"/>
                </a:cubicBezTo>
                <a:cubicBezTo>
                  <a:pt x="7803676" y="2234391"/>
                  <a:pt x="7802180" y="2244769"/>
                  <a:pt x="7785794" y="2235300"/>
                </a:cubicBezTo>
                <a:cubicBezTo>
                  <a:pt x="7784297" y="2245678"/>
                  <a:pt x="7792866" y="2247819"/>
                  <a:pt x="7792117" y="2253008"/>
                </a:cubicBezTo>
                <a:cubicBezTo>
                  <a:pt x="7791371" y="2258197"/>
                  <a:pt x="7773488" y="2259105"/>
                  <a:pt x="7781308" y="2266435"/>
                </a:cubicBezTo>
                <a:cubicBezTo>
                  <a:pt x="7764175" y="2262155"/>
                  <a:pt x="7766417" y="2246586"/>
                  <a:pt x="7747788" y="2252684"/>
                </a:cubicBezTo>
                <a:cubicBezTo>
                  <a:pt x="7748534" y="2247495"/>
                  <a:pt x="7749283" y="2242306"/>
                  <a:pt x="7749283" y="2242306"/>
                </a:cubicBezTo>
                <a:cubicBezTo>
                  <a:pt x="7740715" y="2240165"/>
                  <a:pt x="7723581" y="2235884"/>
                  <a:pt x="7722833" y="2241072"/>
                </a:cubicBezTo>
                <a:cubicBezTo>
                  <a:pt x="7722085" y="2246263"/>
                  <a:pt x="7730652" y="2248404"/>
                  <a:pt x="7739220" y="2250544"/>
                </a:cubicBezTo>
                <a:cubicBezTo>
                  <a:pt x="7738472" y="2255733"/>
                  <a:pt x="7737726" y="2260921"/>
                  <a:pt x="7745546" y="2268251"/>
                </a:cubicBezTo>
                <a:cubicBezTo>
                  <a:pt x="7736977" y="2266111"/>
                  <a:pt x="7728411" y="2263971"/>
                  <a:pt x="7727663" y="2269160"/>
                </a:cubicBezTo>
                <a:cubicBezTo>
                  <a:pt x="7735484" y="2276490"/>
                  <a:pt x="7736230" y="2271300"/>
                  <a:pt x="7744798" y="2273441"/>
                </a:cubicBezTo>
                <a:cubicBezTo>
                  <a:pt x="7734736" y="2281679"/>
                  <a:pt x="7733240" y="2292057"/>
                  <a:pt x="7740313" y="2304576"/>
                </a:cubicBezTo>
                <a:cubicBezTo>
                  <a:pt x="7739566" y="2309767"/>
                  <a:pt x="7730997" y="2307625"/>
                  <a:pt x="7729504" y="2318004"/>
                </a:cubicBezTo>
                <a:cubicBezTo>
                  <a:pt x="7746638" y="2322285"/>
                  <a:pt x="7754458" y="2329615"/>
                  <a:pt x="7753711" y="2334803"/>
                </a:cubicBezTo>
                <a:cubicBezTo>
                  <a:pt x="7753711" y="2334803"/>
                  <a:pt x="7745143" y="2332664"/>
                  <a:pt x="7736575" y="2330523"/>
                </a:cubicBezTo>
                <a:cubicBezTo>
                  <a:pt x="7735829" y="2335712"/>
                  <a:pt x="7735080" y="2340901"/>
                  <a:pt x="7734332" y="2346090"/>
                </a:cubicBezTo>
                <a:cubicBezTo>
                  <a:pt x="7725767" y="2343950"/>
                  <a:pt x="7734332" y="2346090"/>
                  <a:pt x="7717198" y="2341810"/>
                </a:cubicBezTo>
                <a:cubicBezTo>
                  <a:pt x="7725767" y="2343950"/>
                  <a:pt x="7725018" y="2349138"/>
                  <a:pt x="7725018" y="2349138"/>
                </a:cubicBezTo>
                <a:cubicBezTo>
                  <a:pt x="7733587" y="2351280"/>
                  <a:pt x="7742154" y="2353420"/>
                  <a:pt x="7741406" y="2358609"/>
                </a:cubicBezTo>
                <a:cubicBezTo>
                  <a:pt x="7740659" y="2363798"/>
                  <a:pt x="7739910" y="2368988"/>
                  <a:pt x="7731344" y="2366846"/>
                </a:cubicBezTo>
                <a:cubicBezTo>
                  <a:pt x="7731344" y="2366846"/>
                  <a:pt x="7722777" y="2364706"/>
                  <a:pt x="7723523" y="2359516"/>
                </a:cubicBezTo>
                <a:cubicBezTo>
                  <a:pt x="7714208" y="2362565"/>
                  <a:pt x="7697823" y="2353095"/>
                  <a:pt x="7689255" y="2350954"/>
                </a:cubicBezTo>
                <a:cubicBezTo>
                  <a:pt x="7688509" y="2356144"/>
                  <a:pt x="7688509" y="2356144"/>
                  <a:pt x="7687013" y="2366523"/>
                </a:cubicBezTo>
                <a:cubicBezTo>
                  <a:pt x="7704146" y="2370803"/>
                  <a:pt x="7712713" y="2372943"/>
                  <a:pt x="7729102" y="2382413"/>
                </a:cubicBezTo>
                <a:cubicBezTo>
                  <a:pt x="7719786" y="2385462"/>
                  <a:pt x="7728354" y="2387604"/>
                  <a:pt x="7736173" y="2394933"/>
                </a:cubicBezTo>
                <a:cubicBezTo>
                  <a:pt x="7726111" y="2403171"/>
                  <a:pt x="7717544" y="2401031"/>
                  <a:pt x="7716796" y="2406220"/>
                </a:cubicBezTo>
                <a:cubicBezTo>
                  <a:pt x="7716049" y="2411409"/>
                  <a:pt x="7725364" y="2408360"/>
                  <a:pt x="7725364" y="2408360"/>
                </a:cubicBezTo>
                <a:cubicBezTo>
                  <a:pt x="7723868" y="2418739"/>
                  <a:pt x="7731689" y="2426068"/>
                  <a:pt x="7740257" y="2428209"/>
                </a:cubicBezTo>
                <a:cubicBezTo>
                  <a:pt x="7738014" y="2443777"/>
                  <a:pt x="7705240" y="2424836"/>
                  <a:pt x="7702997" y="2440405"/>
                </a:cubicBezTo>
                <a:cubicBezTo>
                  <a:pt x="7718636" y="2455063"/>
                  <a:pt x="7727951" y="2452015"/>
                  <a:pt x="7735772" y="2459344"/>
                </a:cubicBezTo>
                <a:cubicBezTo>
                  <a:pt x="7745085" y="2456295"/>
                  <a:pt x="7745832" y="2451106"/>
                  <a:pt x="7754400" y="2453247"/>
                </a:cubicBezTo>
                <a:cubicBezTo>
                  <a:pt x="7746580" y="2445917"/>
                  <a:pt x="7738762" y="2438587"/>
                  <a:pt x="7756642" y="2437679"/>
                </a:cubicBezTo>
                <a:cubicBezTo>
                  <a:pt x="7765209" y="2439819"/>
                  <a:pt x="7755147" y="2448058"/>
                  <a:pt x="7762967" y="2455388"/>
                </a:cubicBezTo>
                <a:cubicBezTo>
                  <a:pt x="7771534" y="2457528"/>
                  <a:pt x="7780850" y="2454479"/>
                  <a:pt x="7781597" y="2449290"/>
                </a:cubicBezTo>
                <a:cubicBezTo>
                  <a:pt x="7790165" y="2451431"/>
                  <a:pt x="7798730" y="2453571"/>
                  <a:pt x="7797982" y="2458759"/>
                </a:cubicBezTo>
                <a:cubicBezTo>
                  <a:pt x="7807298" y="2455711"/>
                  <a:pt x="7815119" y="2463041"/>
                  <a:pt x="7823685" y="2465181"/>
                </a:cubicBezTo>
                <a:cubicBezTo>
                  <a:pt x="7822190" y="2475559"/>
                  <a:pt x="7819947" y="2491128"/>
                  <a:pt x="7803560" y="2481657"/>
                </a:cubicBezTo>
                <a:cubicBezTo>
                  <a:pt x="7803560" y="2481657"/>
                  <a:pt x="7804308" y="2476469"/>
                  <a:pt x="7804308" y="2476469"/>
                </a:cubicBezTo>
                <a:cubicBezTo>
                  <a:pt x="7805056" y="2471280"/>
                  <a:pt x="7805056" y="2471280"/>
                  <a:pt x="7796488" y="2469138"/>
                </a:cubicBezTo>
                <a:cubicBezTo>
                  <a:pt x="7796488" y="2469138"/>
                  <a:pt x="7796488" y="2469138"/>
                  <a:pt x="7795740" y="2474329"/>
                </a:cubicBezTo>
                <a:cubicBezTo>
                  <a:pt x="7794993" y="2479517"/>
                  <a:pt x="7794993" y="2479517"/>
                  <a:pt x="7794993" y="2479517"/>
                </a:cubicBezTo>
                <a:cubicBezTo>
                  <a:pt x="7794245" y="2484706"/>
                  <a:pt x="7785679" y="2482566"/>
                  <a:pt x="7776365" y="2485615"/>
                </a:cubicBezTo>
                <a:cubicBezTo>
                  <a:pt x="7768544" y="2478285"/>
                  <a:pt x="7759230" y="2481334"/>
                  <a:pt x="7742094" y="2477054"/>
                </a:cubicBezTo>
                <a:cubicBezTo>
                  <a:pt x="7740600" y="2487431"/>
                  <a:pt x="7757735" y="2491712"/>
                  <a:pt x="7756240" y="2502090"/>
                </a:cubicBezTo>
                <a:cubicBezTo>
                  <a:pt x="7746925" y="2505139"/>
                  <a:pt x="7746177" y="2510329"/>
                  <a:pt x="7744684" y="2520707"/>
                </a:cubicBezTo>
                <a:cubicBezTo>
                  <a:pt x="7743934" y="2525896"/>
                  <a:pt x="7735368" y="2523756"/>
                  <a:pt x="7726055" y="2526806"/>
                </a:cubicBezTo>
                <a:cubicBezTo>
                  <a:pt x="7717487" y="2524665"/>
                  <a:pt x="7718234" y="2519476"/>
                  <a:pt x="7709667" y="2517335"/>
                </a:cubicBezTo>
                <a:cubicBezTo>
                  <a:pt x="7708920" y="2522524"/>
                  <a:pt x="7708172" y="2527713"/>
                  <a:pt x="7707425" y="2532902"/>
                </a:cubicBezTo>
                <a:cubicBezTo>
                  <a:pt x="7706678" y="2538091"/>
                  <a:pt x="7715245" y="2540231"/>
                  <a:pt x="7723813" y="2542372"/>
                </a:cubicBezTo>
                <a:cubicBezTo>
                  <a:pt x="7724560" y="2537183"/>
                  <a:pt x="7725307" y="2531994"/>
                  <a:pt x="7733873" y="2534134"/>
                </a:cubicBezTo>
                <a:cubicBezTo>
                  <a:pt x="7741693" y="2541464"/>
                  <a:pt x="7739451" y="2557031"/>
                  <a:pt x="7730135" y="2560080"/>
                </a:cubicBezTo>
                <a:cubicBezTo>
                  <a:pt x="7747270" y="2564360"/>
                  <a:pt x="7737208" y="2572598"/>
                  <a:pt x="7745776" y="2574739"/>
                </a:cubicBezTo>
                <a:cubicBezTo>
                  <a:pt x="7745028" y="2579928"/>
                  <a:pt x="7735713" y="2582978"/>
                  <a:pt x="7718581" y="2578696"/>
                </a:cubicBezTo>
                <a:cubicBezTo>
                  <a:pt x="7710013" y="2576555"/>
                  <a:pt x="7719327" y="2573507"/>
                  <a:pt x="7720075" y="2568318"/>
                </a:cubicBezTo>
                <a:cubicBezTo>
                  <a:pt x="7702940" y="2564037"/>
                  <a:pt x="7701445" y="2574416"/>
                  <a:pt x="7692131" y="2577464"/>
                </a:cubicBezTo>
                <a:cubicBezTo>
                  <a:pt x="7699950" y="2584795"/>
                  <a:pt x="7696961" y="2605551"/>
                  <a:pt x="7706275" y="2602501"/>
                </a:cubicBezTo>
                <a:cubicBezTo>
                  <a:pt x="7696961" y="2605551"/>
                  <a:pt x="7678331" y="2611648"/>
                  <a:pt x="7676088" y="2627215"/>
                </a:cubicBezTo>
                <a:cubicBezTo>
                  <a:pt x="7658207" y="2628125"/>
                  <a:pt x="7648893" y="2631173"/>
                  <a:pt x="7638830" y="2639411"/>
                </a:cubicBezTo>
                <a:cubicBezTo>
                  <a:pt x="7639578" y="2634222"/>
                  <a:pt x="7639578" y="2634222"/>
                  <a:pt x="7639578" y="2634222"/>
                </a:cubicBezTo>
                <a:cubicBezTo>
                  <a:pt x="7639578" y="2634222"/>
                  <a:pt x="7631010" y="2632082"/>
                  <a:pt x="7631010" y="2632082"/>
                </a:cubicBezTo>
                <a:cubicBezTo>
                  <a:pt x="7631010" y="2632082"/>
                  <a:pt x="7638830" y="2639411"/>
                  <a:pt x="7638830" y="2639411"/>
                </a:cubicBezTo>
                <a:cubicBezTo>
                  <a:pt x="7638083" y="2644601"/>
                  <a:pt x="7628768" y="2647650"/>
                  <a:pt x="7629515" y="2642459"/>
                </a:cubicBezTo>
                <a:cubicBezTo>
                  <a:pt x="7620201" y="2645508"/>
                  <a:pt x="7628768" y="2647650"/>
                  <a:pt x="7628768" y="2647650"/>
                </a:cubicBezTo>
                <a:cubicBezTo>
                  <a:pt x="7610141" y="2653746"/>
                  <a:pt x="7599330" y="2667174"/>
                  <a:pt x="7564312" y="2663801"/>
                </a:cubicBezTo>
                <a:cubicBezTo>
                  <a:pt x="7552756" y="2682417"/>
                  <a:pt x="7558333" y="2705314"/>
                  <a:pt x="7554596" y="2731261"/>
                </a:cubicBezTo>
                <a:cubicBezTo>
                  <a:pt x="7553847" y="2736450"/>
                  <a:pt x="7570983" y="2740731"/>
                  <a:pt x="7561667" y="2743779"/>
                </a:cubicBezTo>
                <a:cubicBezTo>
                  <a:pt x="7563163" y="2733401"/>
                  <a:pt x="7541545" y="2760256"/>
                  <a:pt x="7557930" y="2769726"/>
                </a:cubicBezTo>
                <a:cubicBezTo>
                  <a:pt x="7549363" y="2767585"/>
                  <a:pt x="7556436" y="2780104"/>
                  <a:pt x="7547120" y="2783154"/>
                </a:cubicBezTo>
                <a:cubicBezTo>
                  <a:pt x="7555688" y="2785293"/>
                  <a:pt x="7544879" y="2798721"/>
                  <a:pt x="7553446" y="2800861"/>
                </a:cubicBezTo>
                <a:cubicBezTo>
                  <a:pt x="7544131" y="2803911"/>
                  <a:pt x="7543383" y="2809100"/>
                  <a:pt x="7534071" y="2812148"/>
                </a:cubicBezTo>
                <a:cubicBezTo>
                  <a:pt x="7541888" y="2819477"/>
                  <a:pt x="7532576" y="2822527"/>
                  <a:pt x="7541140" y="2824667"/>
                </a:cubicBezTo>
                <a:cubicBezTo>
                  <a:pt x="7539646" y="2835046"/>
                  <a:pt x="7521018" y="2841142"/>
                  <a:pt x="7536656" y="2855803"/>
                </a:cubicBezTo>
                <a:cubicBezTo>
                  <a:pt x="7528090" y="2853663"/>
                  <a:pt x="7516533" y="2872278"/>
                  <a:pt x="7533667" y="2876558"/>
                </a:cubicBezTo>
                <a:cubicBezTo>
                  <a:pt x="7523606" y="2884796"/>
                  <a:pt x="7523606" y="2884796"/>
                  <a:pt x="7514292" y="2887844"/>
                </a:cubicBezTo>
                <a:cubicBezTo>
                  <a:pt x="7514292" y="2887844"/>
                  <a:pt x="7512796" y="2898225"/>
                  <a:pt x="7521363" y="2900365"/>
                </a:cubicBezTo>
                <a:cubicBezTo>
                  <a:pt x="7512049" y="2903413"/>
                  <a:pt x="7510553" y="2913791"/>
                  <a:pt x="7501239" y="2916840"/>
                </a:cubicBezTo>
                <a:cubicBezTo>
                  <a:pt x="7509059" y="2924170"/>
                  <a:pt x="7509806" y="2918981"/>
                  <a:pt x="7517627" y="2926310"/>
                </a:cubicBezTo>
                <a:cubicBezTo>
                  <a:pt x="7516879" y="2931499"/>
                  <a:pt x="7499743" y="2927219"/>
                  <a:pt x="7498997" y="2932408"/>
                </a:cubicBezTo>
                <a:cubicBezTo>
                  <a:pt x="7498997" y="2932408"/>
                  <a:pt x="7498249" y="2937598"/>
                  <a:pt x="7506817" y="2939737"/>
                </a:cubicBezTo>
                <a:cubicBezTo>
                  <a:pt x="7506817" y="2939737"/>
                  <a:pt x="7506069" y="2944927"/>
                  <a:pt x="7497501" y="2942786"/>
                </a:cubicBezTo>
                <a:cubicBezTo>
                  <a:pt x="7505322" y="2950117"/>
                  <a:pt x="7496006" y="2953165"/>
                  <a:pt x="7495259" y="2958354"/>
                </a:cubicBezTo>
                <a:cubicBezTo>
                  <a:pt x="7503827" y="2960495"/>
                  <a:pt x="7503827" y="2960495"/>
                  <a:pt x="7512395" y="2962634"/>
                </a:cubicBezTo>
                <a:cubicBezTo>
                  <a:pt x="7512395" y="2962634"/>
                  <a:pt x="7511647" y="2967825"/>
                  <a:pt x="7511647" y="2967825"/>
                </a:cubicBezTo>
                <a:cubicBezTo>
                  <a:pt x="7503827" y="2960495"/>
                  <a:pt x="7503079" y="2965684"/>
                  <a:pt x="7494513" y="2963544"/>
                </a:cubicBezTo>
                <a:cubicBezTo>
                  <a:pt x="7493016" y="2973922"/>
                  <a:pt x="7501584" y="2976062"/>
                  <a:pt x="7500090" y="2986441"/>
                </a:cubicBezTo>
                <a:cubicBezTo>
                  <a:pt x="7508657" y="2988582"/>
                  <a:pt x="7510151" y="2978204"/>
                  <a:pt x="7519464" y="2975154"/>
                </a:cubicBezTo>
                <a:cubicBezTo>
                  <a:pt x="7519464" y="2975154"/>
                  <a:pt x="7528033" y="2977295"/>
                  <a:pt x="7528779" y="2972105"/>
                </a:cubicBezTo>
                <a:cubicBezTo>
                  <a:pt x="7529527" y="2966916"/>
                  <a:pt x="7529527" y="2966916"/>
                  <a:pt x="7529527" y="2966916"/>
                </a:cubicBezTo>
                <a:cubicBezTo>
                  <a:pt x="7538094" y="2969057"/>
                  <a:pt x="7538094" y="2969057"/>
                  <a:pt x="7546662" y="2971198"/>
                </a:cubicBezTo>
                <a:cubicBezTo>
                  <a:pt x="7545915" y="2976387"/>
                  <a:pt x="7537347" y="2974245"/>
                  <a:pt x="7537347" y="2974245"/>
                </a:cubicBezTo>
                <a:cubicBezTo>
                  <a:pt x="7537347" y="2974245"/>
                  <a:pt x="7545915" y="2976387"/>
                  <a:pt x="7545915" y="2976387"/>
                </a:cubicBezTo>
                <a:cubicBezTo>
                  <a:pt x="7552240" y="2994095"/>
                  <a:pt x="7533610" y="3000192"/>
                  <a:pt x="7532115" y="3010570"/>
                </a:cubicBezTo>
                <a:cubicBezTo>
                  <a:pt x="7524296" y="3003241"/>
                  <a:pt x="7525042" y="2998052"/>
                  <a:pt x="7515727" y="3001100"/>
                </a:cubicBezTo>
                <a:cubicBezTo>
                  <a:pt x="7507161" y="2998960"/>
                  <a:pt x="7515727" y="3001100"/>
                  <a:pt x="7507909" y="2993771"/>
                </a:cubicBezTo>
                <a:cubicBezTo>
                  <a:pt x="7507909" y="2993771"/>
                  <a:pt x="7499342" y="2991629"/>
                  <a:pt x="7499342" y="2991629"/>
                </a:cubicBezTo>
                <a:cubicBezTo>
                  <a:pt x="7490027" y="2994679"/>
                  <a:pt x="7498594" y="2996820"/>
                  <a:pt x="7497847" y="3002009"/>
                </a:cubicBezTo>
                <a:cubicBezTo>
                  <a:pt x="7479217" y="3008106"/>
                  <a:pt x="7477722" y="3018485"/>
                  <a:pt x="7466912" y="3031911"/>
                </a:cubicBezTo>
                <a:cubicBezTo>
                  <a:pt x="7475480" y="3034051"/>
                  <a:pt x="7475480" y="3034051"/>
                  <a:pt x="7484047" y="3036193"/>
                </a:cubicBezTo>
                <a:cubicBezTo>
                  <a:pt x="7483300" y="3041382"/>
                  <a:pt x="7473985" y="3044430"/>
                  <a:pt x="7464669" y="3047479"/>
                </a:cubicBezTo>
                <a:cubicBezTo>
                  <a:pt x="7463923" y="3052667"/>
                  <a:pt x="7454607" y="3055716"/>
                  <a:pt x="7471743" y="3059997"/>
                </a:cubicBezTo>
                <a:cubicBezTo>
                  <a:pt x="7463923" y="3052667"/>
                  <a:pt x="7488877" y="3064279"/>
                  <a:pt x="7478815" y="3072517"/>
                </a:cubicBezTo>
                <a:cubicBezTo>
                  <a:pt x="7487383" y="3074656"/>
                  <a:pt x="7487383" y="3074656"/>
                  <a:pt x="7495950" y="3076798"/>
                </a:cubicBezTo>
                <a:cubicBezTo>
                  <a:pt x="7496697" y="3071608"/>
                  <a:pt x="7497444" y="3066419"/>
                  <a:pt x="7506010" y="3068560"/>
                </a:cubicBezTo>
                <a:cubicBezTo>
                  <a:pt x="7498192" y="3061229"/>
                  <a:pt x="7490372" y="3053901"/>
                  <a:pt x="7491119" y="3048711"/>
                </a:cubicBezTo>
                <a:cubicBezTo>
                  <a:pt x="7499687" y="3050853"/>
                  <a:pt x="7501183" y="3040473"/>
                  <a:pt x="7517569" y="3049943"/>
                </a:cubicBezTo>
                <a:cubicBezTo>
                  <a:pt x="7516820" y="3055133"/>
                  <a:pt x="7516072" y="3060322"/>
                  <a:pt x="7514578" y="3070700"/>
                </a:cubicBezTo>
                <a:cubicBezTo>
                  <a:pt x="7513831" y="3075889"/>
                  <a:pt x="7511588" y="3091457"/>
                  <a:pt x="7510093" y="3101835"/>
                </a:cubicBezTo>
                <a:cubicBezTo>
                  <a:pt x="7509346" y="3107025"/>
                  <a:pt x="7499283" y="3115263"/>
                  <a:pt x="7507103" y="3122592"/>
                </a:cubicBezTo>
                <a:cubicBezTo>
                  <a:pt x="7506356" y="3127781"/>
                  <a:pt x="7497789" y="3125641"/>
                  <a:pt x="7497789" y="3125641"/>
                </a:cubicBezTo>
                <a:cubicBezTo>
                  <a:pt x="7497041" y="3130830"/>
                  <a:pt x="7504861" y="3138160"/>
                  <a:pt x="7504861" y="3138160"/>
                </a:cubicBezTo>
                <a:cubicBezTo>
                  <a:pt x="7504113" y="3143350"/>
                  <a:pt x="7495546" y="3141209"/>
                  <a:pt x="7494799" y="3146398"/>
                </a:cubicBezTo>
                <a:cubicBezTo>
                  <a:pt x="7501123" y="3164107"/>
                  <a:pt x="7481000" y="3180583"/>
                  <a:pt x="7478011" y="3201340"/>
                </a:cubicBezTo>
                <a:lnTo>
                  <a:pt x="7470793" y="3203702"/>
                </a:lnTo>
                <a:lnTo>
                  <a:pt x="7468268" y="3190656"/>
                </a:lnTo>
                <a:cubicBezTo>
                  <a:pt x="7468825" y="3186785"/>
                  <a:pt x="7469382" y="3182913"/>
                  <a:pt x="7465548" y="3176609"/>
                </a:cubicBezTo>
                <a:cubicBezTo>
                  <a:pt x="7446489" y="3177194"/>
                  <a:pt x="7443516" y="3197840"/>
                  <a:pt x="7442772" y="3203003"/>
                </a:cubicBezTo>
                <a:cubicBezTo>
                  <a:pt x="7442029" y="3208162"/>
                  <a:pt x="7442029" y="3208162"/>
                  <a:pt x="7451185" y="3210451"/>
                </a:cubicBezTo>
                <a:lnTo>
                  <a:pt x="7469546" y="3205121"/>
                </a:lnTo>
                <a:lnTo>
                  <a:pt x="7478565" y="3212901"/>
                </a:lnTo>
                <a:cubicBezTo>
                  <a:pt x="7478098" y="3216145"/>
                  <a:pt x="7475394" y="3219502"/>
                  <a:pt x="7475022" y="3222095"/>
                </a:cubicBezTo>
                <a:cubicBezTo>
                  <a:pt x="7474274" y="3227285"/>
                  <a:pt x="7472778" y="3237664"/>
                  <a:pt x="7472031" y="3242853"/>
                </a:cubicBezTo>
                <a:cubicBezTo>
                  <a:pt x="7470536" y="3253231"/>
                  <a:pt x="7469789" y="3258421"/>
                  <a:pt x="7469041" y="3263610"/>
                </a:cubicBezTo>
                <a:cubicBezTo>
                  <a:pt x="7467547" y="3273988"/>
                  <a:pt x="7475365" y="3281317"/>
                  <a:pt x="7465304" y="3289557"/>
                </a:cubicBezTo>
                <a:cubicBezTo>
                  <a:pt x="7464556" y="3294745"/>
                  <a:pt x="7455241" y="3297794"/>
                  <a:pt x="7463061" y="3305124"/>
                </a:cubicBezTo>
                <a:cubicBezTo>
                  <a:pt x="7462315" y="3310313"/>
                  <a:pt x="7452999" y="3313361"/>
                  <a:pt x="7452252" y="3318552"/>
                </a:cubicBezTo>
                <a:cubicBezTo>
                  <a:pt x="7451505" y="3323740"/>
                  <a:pt x="7459324" y="3331070"/>
                  <a:pt x="7459324" y="3331070"/>
                </a:cubicBezTo>
                <a:cubicBezTo>
                  <a:pt x="7430632" y="3345405"/>
                  <a:pt x="7459667" y="3390292"/>
                  <a:pt x="7432472" y="3394248"/>
                </a:cubicBezTo>
                <a:cubicBezTo>
                  <a:pt x="7439545" y="3406769"/>
                  <a:pt x="7419421" y="3423242"/>
                  <a:pt x="7444375" y="3434854"/>
                </a:cubicBezTo>
                <a:cubicBezTo>
                  <a:pt x="7443628" y="3440044"/>
                  <a:pt x="7451446" y="3447373"/>
                  <a:pt x="7442132" y="3450421"/>
                </a:cubicBezTo>
                <a:cubicBezTo>
                  <a:pt x="7441386" y="3455610"/>
                  <a:pt x="7432818" y="3453471"/>
                  <a:pt x="7423503" y="3456519"/>
                </a:cubicBezTo>
                <a:cubicBezTo>
                  <a:pt x="7430575" y="3469038"/>
                  <a:pt x="7419766" y="3482465"/>
                  <a:pt x="7410450" y="3485514"/>
                </a:cubicBezTo>
                <a:cubicBezTo>
                  <a:pt x="7411198" y="3480325"/>
                  <a:pt x="7403378" y="3472995"/>
                  <a:pt x="7404126" y="3467806"/>
                </a:cubicBezTo>
                <a:cubicBezTo>
                  <a:pt x="7403378" y="3472995"/>
                  <a:pt x="7386245" y="3468714"/>
                  <a:pt x="7386992" y="3463526"/>
                </a:cubicBezTo>
                <a:cubicBezTo>
                  <a:pt x="7397053" y="3455286"/>
                  <a:pt x="7374340" y="3428108"/>
                  <a:pt x="7392972" y="3422012"/>
                </a:cubicBezTo>
                <a:cubicBezTo>
                  <a:pt x="7394467" y="3411634"/>
                  <a:pt x="7386646" y="3404302"/>
                  <a:pt x="7378078" y="3402162"/>
                </a:cubicBezTo>
                <a:cubicBezTo>
                  <a:pt x="7377330" y="3407353"/>
                  <a:pt x="7367270" y="3415591"/>
                  <a:pt x="7375088" y="3422919"/>
                </a:cubicBezTo>
                <a:cubicBezTo>
                  <a:pt x="7374340" y="3428108"/>
                  <a:pt x="7365775" y="3425968"/>
                  <a:pt x="7357208" y="3423827"/>
                </a:cubicBezTo>
                <a:cubicBezTo>
                  <a:pt x="7356460" y="3429017"/>
                  <a:pt x="7365028" y="3431157"/>
                  <a:pt x="7364279" y="3436346"/>
                </a:cubicBezTo>
                <a:cubicBezTo>
                  <a:pt x="7371351" y="3448865"/>
                  <a:pt x="7366866" y="3480000"/>
                  <a:pt x="7348985" y="3480909"/>
                </a:cubicBezTo>
                <a:cubicBezTo>
                  <a:pt x="7346743" y="3496477"/>
                  <a:pt x="7353068" y="3514185"/>
                  <a:pt x="7378770" y="3520606"/>
                </a:cubicBezTo>
                <a:cubicBezTo>
                  <a:pt x="7380266" y="3510228"/>
                  <a:pt x="7381012" y="3505039"/>
                  <a:pt x="7381759" y="3499850"/>
                </a:cubicBezTo>
                <a:cubicBezTo>
                  <a:pt x="7390326" y="3501990"/>
                  <a:pt x="7389578" y="3507180"/>
                  <a:pt x="7389578" y="3507180"/>
                </a:cubicBezTo>
                <a:cubicBezTo>
                  <a:pt x="7407460" y="3506271"/>
                  <a:pt x="7405217" y="3521838"/>
                  <a:pt x="7414533" y="3518790"/>
                </a:cubicBezTo>
                <a:cubicBezTo>
                  <a:pt x="7413039" y="3529168"/>
                  <a:pt x="7412291" y="3534358"/>
                  <a:pt x="7411543" y="3539547"/>
                </a:cubicBezTo>
                <a:cubicBezTo>
                  <a:pt x="7418616" y="3552066"/>
                  <a:pt x="7427183" y="3554207"/>
                  <a:pt x="7426436" y="3559395"/>
                </a:cubicBezTo>
                <a:cubicBezTo>
                  <a:pt x="7426436" y="3559395"/>
                  <a:pt x="7425688" y="3564585"/>
                  <a:pt x="7425688" y="3564585"/>
                </a:cubicBezTo>
                <a:cubicBezTo>
                  <a:pt x="7425688" y="3564585"/>
                  <a:pt x="7425688" y="3564585"/>
                  <a:pt x="7417120" y="3562445"/>
                </a:cubicBezTo>
                <a:cubicBezTo>
                  <a:pt x="7417120" y="3562445"/>
                  <a:pt x="7417120" y="3562445"/>
                  <a:pt x="7416373" y="3567634"/>
                </a:cubicBezTo>
                <a:cubicBezTo>
                  <a:pt x="7398491" y="3568542"/>
                  <a:pt x="7412636" y="3593580"/>
                  <a:pt x="7402574" y="3601817"/>
                </a:cubicBezTo>
                <a:cubicBezTo>
                  <a:pt x="7411888" y="3598768"/>
                  <a:pt x="7410394" y="3609147"/>
                  <a:pt x="7418962" y="3611286"/>
                </a:cubicBezTo>
                <a:cubicBezTo>
                  <a:pt x="7417466" y="3621666"/>
                  <a:pt x="7425285" y="3628994"/>
                  <a:pt x="7423042" y="3644562"/>
                </a:cubicBezTo>
                <a:cubicBezTo>
                  <a:pt x="7405909" y="3640281"/>
                  <a:pt x="7416719" y="3626855"/>
                  <a:pt x="7399584" y="3622574"/>
                </a:cubicBezTo>
                <a:cubicBezTo>
                  <a:pt x="7398836" y="3627763"/>
                  <a:pt x="7404415" y="3650660"/>
                  <a:pt x="7395099" y="3653709"/>
                </a:cubicBezTo>
                <a:cubicBezTo>
                  <a:pt x="7394351" y="3658899"/>
                  <a:pt x="7402171" y="3666228"/>
                  <a:pt x="7392109" y="3674466"/>
                </a:cubicBezTo>
                <a:cubicBezTo>
                  <a:pt x="7391362" y="3679655"/>
                  <a:pt x="7391362" y="3679655"/>
                  <a:pt x="7399929" y="3681797"/>
                </a:cubicBezTo>
                <a:cubicBezTo>
                  <a:pt x="7399182" y="3686985"/>
                  <a:pt x="7399182" y="3686985"/>
                  <a:pt x="7399182" y="3686985"/>
                </a:cubicBezTo>
                <a:cubicBezTo>
                  <a:pt x="7407750" y="3689126"/>
                  <a:pt x="7407750" y="3689126"/>
                  <a:pt x="7407750" y="3689126"/>
                </a:cubicBezTo>
                <a:cubicBezTo>
                  <a:pt x="7407002" y="3694314"/>
                  <a:pt x="7415567" y="3696456"/>
                  <a:pt x="7405506" y="3704694"/>
                </a:cubicBezTo>
                <a:cubicBezTo>
                  <a:pt x="7397687" y="3697364"/>
                  <a:pt x="7407002" y="3694314"/>
                  <a:pt x="7389867" y="3690034"/>
                </a:cubicBezTo>
                <a:cubicBezTo>
                  <a:pt x="7388372" y="3700412"/>
                  <a:pt x="7387624" y="3705601"/>
                  <a:pt x="7386129" y="3715980"/>
                </a:cubicBezTo>
                <a:cubicBezTo>
                  <a:pt x="7393950" y="3723310"/>
                  <a:pt x="7391707" y="3738878"/>
                  <a:pt x="7374572" y="3734596"/>
                </a:cubicBezTo>
                <a:cubicBezTo>
                  <a:pt x="7373824" y="3739786"/>
                  <a:pt x="7382392" y="3741927"/>
                  <a:pt x="7381645" y="3747116"/>
                </a:cubicBezTo>
                <a:cubicBezTo>
                  <a:pt x="7381645" y="3747116"/>
                  <a:pt x="7390212" y="3749256"/>
                  <a:pt x="7390212" y="3749256"/>
                </a:cubicBezTo>
                <a:cubicBezTo>
                  <a:pt x="7397284" y="3761775"/>
                  <a:pt x="7380897" y="3752305"/>
                  <a:pt x="7388718" y="3759635"/>
                </a:cubicBezTo>
                <a:cubicBezTo>
                  <a:pt x="7388718" y="3759635"/>
                  <a:pt x="7388718" y="3759635"/>
                  <a:pt x="7387969" y="3764824"/>
                </a:cubicBezTo>
                <a:cubicBezTo>
                  <a:pt x="7387223" y="3770012"/>
                  <a:pt x="7395790" y="3772153"/>
                  <a:pt x="7404355" y="3774293"/>
                </a:cubicBezTo>
                <a:cubicBezTo>
                  <a:pt x="7403608" y="3779483"/>
                  <a:pt x="7402113" y="3789861"/>
                  <a:pt x="7402113" y="3789861"/>
                </a:cubicBezTo>
                <a:cubicBezTo>
                  <a:pt x="7419248" y="3794143"/>
                  <a:pt x="7412175" y="3781624"/>
                  <a:pt x="7430059" y="3780714"/>
                </a:cubicBezTo>
                <a:cubicBezTo>
                  <a:pt x="7428563" y="3791093"/>
                  <a:pt x="7427068" y="3801472"/>
                  <a:pt x="7425574" y="3811850"/>
                </a:cubicBezTo>
                <a:cubicBezTo>
                  <a:pt x="7425574" y="3811850"/>
                  <a:pt x="7417006" y="3809709"/>
                  <a:pt x="7417006" y="3809709"/>
                </a:cubicBezTo>
                <a:cubicBezTo>
                  <a:pt x="7417754" y="3804521"/>
                  <a:pt x="7418500" y="3799331"/>
                  <a:pt x="7409933" y="3797191"/>
                </a:cubicBezTo>
                <a:cubicBezTo>
                  <a:pt x="7396880" y="3826185"/>
                  <a:pt x="7390901" y="3867698"/>
                  <a:pt x="7394984" y="3900976"/>
                </a:cubicBezTo>
                <a:cubicBezTo>
                  <a:pt x="7394984" y="3900976"/>
                  <a:pt x="7394237" y="3906165"/>
                  <a:pt x="7394237" y="3906165"/>
                </a:cubicBezTo>
                <a:cubicBezTo>
                  <a:pt x="7376356" y="3907073"/>
                  <a:pt x="7386416" y="3898836"/>
                  <a:pt x="7377851" y="3896695"/>
                </a:cubicBezTo>
                <a:cubicBezTo>
                  <a:pt x="7369283" y="3894554"/>
                  <a:pt x="7367788" y="3904934"/>
                  <a:pt x="7359221" y="3902792"/>
                </a:cubicBezTo>
                <a:cubicBezTo>
                  <a:pt x="7352149" y="3890273"/>
                  <a:pt x="7352896" y="3885083"/>
                  <a:pt x="7354391" y="3874706"/>
                </a:cubicBezTo>
                <a:cubicBezTo>
                  <a:pt x="7346570" y="3867376"/>
                  <a:pt x="7328690" y="3868284"/>
                  <a:pt x="7320121" y="3866143"/>
                </a:cubicBezTo>
                <a:cubicBezTo>
                  <a:pt x="7319374" y="3871332"/>
                  <a:pt x="7318626" y="3876522"/>
                  <a:pt x="7317878" y="3881711"/>
                </a:cubicBezTo>
                <a:cubicBezTo>
                  <a:pt x="7307816" y="3889948"/>
                  <a:pt x="7287693" y="3906425"/>
                  <a:pt x="7312646" y="3918035"/>
                </a:cubicBezTo>
                <a:cubicBezTo>
                  <a:pt x="7313394" y="3912846"/>
                  <a:pt x="7313394" y="3912846"/>
                  <a:pt x="7321963" y="3914987"/>
                </a:cubicBezTo>
                <a:cubicBezTo>
                  <a:pt x="7321963" y="3914987"/>
                  <a:pt x="7321963" y="3914987"/>
                  <a:pt x="7321215" y="3920176"/>
                </a:cubicBezTo>
                <a:cubicBezTo>
                  <a:pt x="7329781" y="3922317"/>
                  <a:pt x="7320468" y="3925366"/>
                  <a:pt x="7319721" y="3930554"/>
                </a:cubicBezTo>
                <a:cubicBezTo>
                  <a:pt x="7311152" y="3928413"/>
                  <a:pt x="7311152" y="3928413"/>
                  <a:pt x="7302583" y="3926272"/>
                </a:cubicBezTo>
                <a:cubicBezTo>
                  <a:pt x="7301089" y="3936651"/>
                  <a:pt x="7284703" y="3927183"/>
                  <a:pt x="7291029" y="3944889"/>
                </a:cubicBezTo>
                <a:cubicBezTo>
                  <a:pt x="7290280" y="3950079"/>
                  <a:pt x="7298847" y="3952218"/>
                  <a:pt x="7298847" y="3952218"/>
                </a:cubicBezTo>
                <a:cubicBezTo>
                  <a:pt x="7298098" y="3957408"/>
                  <a:pt x="7306667" y="3959548"/>
                  <a:pt x="7305918" y="3964738"/>
                </a:cubicBezTo>
                <a:cubicBezTo>
                  <a:pt x="7305918" y="3964738"/>
                  <a:pt x="7305918" y="3964738"/>
                  <a:pt x="7305172" y="3969927"/>
                </a:cubicBezTo>
                <a:cubicBezTo>
                  <a:pt x="7305172" y="3969927"/>
                  <a:pt x="7304424" y="3975116"/>
                  <a:pt x="7304424" y="3975116"/>
                </a:cubicBezTo>
                <a:cubicBezTo>
                  <a:pt x="7303677" y="3980305"/>
                  <a:pt x="7303677" y="3980305"/>
                  <a:pt x="7303677" y="3980305"/>
                </a:cubicBezTo>
                <a:cubicBezTo>
                  <a:pt x="7312246" y="3982446"/>
                  <a:pt x="7312994" y="3977258"/>
                  <a:pt x="7312994" y="3977258"/>
                </a:cubicBezTo>
                <a:cubicBezTo>
                  <a:pt x="7304424" y="3975116"/>
                  <a:pt x="7313741" y="3972068"/>
                  <a:pt x="7313741" y="3972068"/>
                </a:cubicBezTo>
                <a:cubicBezTo>
                  <a:pt x="7313741" y="3972068"/>
                  <a:pt x="7313741" y="3972068"/>
                  <a:pt x="7314488" y="3966878"/>
                </a:cubicBezTo>
                <a:cubicBezTo>
                  <a:pt x="7314488" y="3966878"/>
                  <a:pt x="7315237" y="3961690"/>
                  <a:pt x="7323054" y="3969019"/>
                </a:cubicBezTo>
                <a:cubicBezTo>
                  <a:pt x="7332369" y="3965971"/>
                  <a:pt x="7316731" y="3951311"/>
                  <a:pt x="7318225" y="3940932"/>
                </a:cubicBezTo>
                <a:cubicBezTo>
                  <a:pt x="7327539" y="3937885"/>
                  <a:pt x="7336106" y="3940026"/>
                  <a:pt x="7328286" y="3932695"/>
                </a:cubicBezTo>
                <a:cubicBezTo>
                  <a:pt x="7328286" y="3932695"/>
                  <a:pt x="7329033" y="3927505"/>
                  <a:pt x="7329033" y="3927505"/>
                </a:cubicBezTo>
                <a:cubicBezTo>
                  <a:pt x="7329781" y="3922317"/>
                  <a:pt x="7329781" y="3922317"/>
                  <a:pt x="7330529" y="3917128"/>
                </a:cubicBezTo>
                <a:cubicBezTo>
                  <a:pt x="7330529" y="3917128"/>
                  <a:pt x="7322711" y="3909798"/>
                  <a:pt x="7322711" y="3909798"/>
                </a:cubicBezTo>
                <a:cubicBezTo>
                  <a:pt x="7322711" y="3909798"/>
                  <a:pt x="7322711" y="3909798"/>
                  <a:pt x="7323458" y="3904609"/>
                </a:cubicBezTo>
                <a:cubicBezTo>
                  <a:pt x="7340590" y="3908889"/>
                  <a:pt x="7339843" y="3914078"/>
                  <a:pt x="7356979" y="3918360"/>
                </a:cubicBezTo>
                <a:cubicBezTo>
                  <a:pt x="7356979" y="3918360"/>
                  <a:pt x="7356979" y="3918360"/>
                  <a:pt x="7365546" y="3920501"/>
                </a:cubicBezTo>
                <a:cubicBezTo>
                  <a:pt x="7364799" y="3925690"/>
                  <a:pt x="7374114" y="3922640"/>
                  <a:pt x="7373366" y="3927831"/>
                </a:cubicBezTo>
                <a:cubicBezTo>
                  <a:pt x="7381932" y="3929971"/>
                  <a:pt x="7382678" y="3924781"/>
                  <a:pt x="7383426" y="3919591"/>
                </a:cubicBezTo>
                <a:cubicBezTo>
                  <a:pt x="7400561" y="3923873"/>
                  <a:pt x="7379690" y="3945537"/>
                  <a:pt x="7397572" y="3944630"/>
                </a:cubicBezTo>
                <a:cubicBezTo>
                  <a:pt x="7398320" y="3939442"/>
                  <a:pt x="7406885" y="3941581"/>
                  <a:pt x="7398320" y="3939442"/>
                </a:cubicBezTo>
                <a:lnTo>
                  <a:pt x="7406885" y="3941581"/>
                </a:lnTo>
                <a:cubicBezTo>
                  <a:pt x="7406885" y="3941581"/>
                  <a:pt x="7406140" y="3946770"/>
                  <a:pt x="7406140" y="3946770"/>
                </a:cubicBezTo>
                <a:cubicBezTo>
                  <a:pt x="7414707" y="3948911"/>
                  <a:pt x="7414707" y="3948911"/>
                  <a:pt x="7414707" y="3948911"/>
                </a:cubicBezTo>
                <a:cubicBezTo>
                  <a:pt x="7413959" y="3954099"/>
                  <a:pt x="7413211" y="3959290"/>
                  <a:pt x="7404644" y="3957148"/>
                </a:cubicBezTo>
                <a:cubicBezTo>
                  <a:pt x="7396077" y="3955008"/>
                  <a:pt x="7404644" y="3957148"/>
                  <a:pt x="7405392" y="3951959"/>
                </a:cubicBezTo>
                <a:cubicBezTo>
                  <a:pt x="7396824" y="3949817"/>
                  <a:pt x="7396824" y="3949817"/>
                  <a:pt x="7388256" y="3947678"/>
                </a:cubicBezTo>
                <a:cubicBezTo>
                  <a:pt x="7386762" y="3958056"/>
                  <a:pt x="7384519" y="3973624"/>
                  <a:pt x="7383025" y="3984002"/>
                </a:cubicBezTo>
                <a:cubicBezTo>
                  <a:pt x="7374457" y="3981861"/>
                  <a:pt x="7374457" y="3981861"/>
                  <a:pt x="7365891" y="3979721"/>
                </a:cubicBezTo>
                <a:cubicBezTo>
                  <a:pt x="7355082" y="3993148"/>
                  <a:pt x="7352839" y="4008716"/>
                  <a:pt x="7368477" y="4023375"/>
                </a:cubicBezTo>
                <a:cubicBezTo>
                  <a:pt x="7377044" y="4025516"/>
                  <a:pt x="7369973" y="4012997"/>
                  <a:pt x="7378539" y="4015137"/>
                </a:cubicBezTo>
                <a:cubicBezTo>
                  <a:pt x="7386360" y="4022468"/>
                  <a:pt x="7376297" y="4030706"/>
                  <a:pt x="7366982" y="4033755"/>
                </a:cubicBezTo>
                <a:cubicBezTo>
                  <a:pt x="7366982" y="4033755"/>
                  <a:pt x="7367731" y="4028565"/>
                  <a:pt x="7358417" y="4031614"/>
                </a:cubicBezTo>
                <a:cubicBezTo>
                  <a:pt x="7349850" y="4029474"/>
                  <a:pt x="7357670" y="4036803"/>
                  <a:pt x="7356922" y="4041993"/>
                </a:cubicBezTo>
                <a:cubicBezTo>
                  <a:pt x="7365488" y="4044132"/>
                  <a:pt x="7366234" y="4038943"/>
                  <a:pt x="7366234" y="4038943"/>
                </a:cubicBezTo>
                <a:cubicBezTo>
                  <a:pt x="7374802" y="4041083"/>
                  <a:pt x="7374802" y="4041083"/>
                  <a:pt x="7374802" y="4041083"/>
                </a:cubicBezTo>
                <a:cubicBezTo>
                  <a:pt x="7382622" y="4048414"/>
                  <a:pt x="7381128" y="4058792"/>
                  <a:pt x="7380380" y="4063982"/>
                </a:cubicBezTo>
                <a:lnTo>
                  <a:pt x="7387343" y="4062485"/>
                </a:lnTo>
                <a:lnTo>
                  <a:pt x="7387343" y="4067910"/>
                </a:lnTo>
                <a:cubicBezTo>
                  <a:pt x="7387343" y="4067910"/>
                  <a:pt x="7389522" y="4067910"/>
                  <a:pt x="7389522" y="4067910"/>
                </a:cubicBezTo>
                <a:lnTo>
                  <a:pt x="7391663" y="4061558"/>
                </a:lnTo>
                <a:lnTo>
                  <a:pt x="7391846" y="4061519"/>
                </a:lnTo>
                <a:lnTo>
                  <a:pt x="7398236" y="4064678"/>
                </a:lnTo>
                <a:cubicBezTo>
                  <a:pt x="7398236" y="4064678"/>
                  <a:pt x="7400415" y="4067910"/>
                  <a:pt x="7402593" y="4067910"/>
                </a:cubicBezTo>
                <a:cubicBezTo>
                  <a:pt x="7400415" y="4077609"/>
                  <a:pt x="7398236" y="4074376"/>
                  <a:pt x="7396057" y="4077609"/>
                </a:cubicBezTo>
                <a:cubicBezTo>
                  <a:pt x="7396057" y="4077609"/>
                  <a:pt x="7393879" y="4077609"/>
                  <a:pt x="7391701" y="4077609"/>
                </a:cubicBezTo>
                <a:lnTo>
                  <a:pt x="7387838" y="4079519"/>
                </a:lnTo>
                <a:lnTo>
                  <a:pt x="7387522" y="4076863"/>
                </a:lnTo>
                <a:lnTo>
                  <a:pt x="7383332" y="4078750"/>
                </a:lnTo>
                <a:lnTo>
                  <a:pt x="7381625" y="4076801"/>
                </a:lnTo>
                <a:cubicBezTo>
                  <a:pt x="7379718" y="4076801"/>
                  <a:pt x="7377540" y="4077609"/>
                  <a:pt x="7376451" y="4077609"/>
                </a:cubicBezTo>
                <a:cubicBezTo>
                  <a:pt x="7372093" y="4071144"/>
                  <a:pt x="7376451" y="4071144"/>
                  <a:pt x="7374272" y="4061447"/>
                </a:cubicBezTo>
                <a:cubicBezTo>
                  <a:pt x="7365559" y="4064678"/>
                  <a:pt x="7361201" y="4058212"/>
                  <a:pt x="7361201" y="4045283"/>
                </a:cubicBezTo>
                <a:cubicBezTo>
                  <a:pt x="7352487" y="4048515"/>
                  <a:pt x="7354666" y="4067910"/>
                  <a:pt x="7348130" y="4071144"/>
                </a:cubicBezTo>
                <a:cubicBezTo>
                  <a:pt x="7345952" y="4074376"/>
                  <a:pt x="7356844" y="4074376"/>
                  <a:pt x="7352487" y="4080841"/>
                </a:cubicBezTo>
                <a:cubicBezTo>
                  <a:pt x="7352487" y="4084073"/>
                  <a:pt x="7354666" y="4080841"/>
                  <a:pt x="7354666" y="4080841"/>
                </a:cubicBezTo>
                <a:cubicBezTo>
                  <a:pt x="7354666" y="4080841"/>
                  <a:pt x="7354666" y="4080033"/>
                  <a:pt x="7354666" y="4079630"/>
                </a:cubicBezTo>
                <a:lnTo>
                  <a:pt x="7354666" y="4074376"/>
                </a:lnTo>
                <a:cubicBezTo>
                  <a:pt x="7361201" y="4074376"/>
                  <a:pt x="7363380" y="4090539"/>
                  <a:pt x="7367737" y="4080841"/>
                </a:cubicBezTo>
                <a:cubicBezTo>
                  <a:pt x="7367737" y="4087306"/>
                  <a:pt x="7363380" y="4090539"/>
                  <a:pt x="7361201" y="4093772"/>
                </a:cubicBezTo>
                <a:cubicBezTo>
                  <a:pt x="7361201" y="4087306"/>
                  <a:pt x="7363380" y="4087306"/>
                  <a:pt x="7361201" y="4080841"/>
                </a:cubicBezTo>
                <a:cubicBezTo>
                  <a:pt x="7359023" y="4084073"/>
                  <a:pt x="7359023" y="4084073"/>
                  <a:pt x="7361201" y="4084073"/>
                </a:cubicBezTo>
                <a:cubicBezTo>
                  <a:pt x="7361201" y="4093772"/>
                  <a:pt x="7352487" y="4084073"/>
                  <a:pt x="7354666" y="4090539"/>
                </a:cubicBezTo>
                <a:cubicBezTo>
                  <a:pt x="7339416" y="4074376"/>
                  <a:pt x="7324166" y="4090539"/>
                  <a:pt x="7311095" y="4097004"/>
                </a:cubicBezTo>
                <a:cubicBezTo>
                  <a:pt x="7310006" y="4093772"/>
                  <a:pt x="7307828" y="4092156"/>
                  <a:pt x="7305649" y="4090135"/>
                </a:cubicBezTo>
                <a:lnTo>
                  <a:pt x="7303779" y="4086943"/>
                </a:lnTo>
                <a:lnTo>
                  <a:pt x="7305805" y="4088043"/>
                </a:lnTo>
                <a:cubicBezTo>
                  <a:pt x="7307291" y="4077720"/>
                  <a:pt x="7307291" y="4077720"/>
                  <a:pt x="7299896" y="4070525"/>
                </a:cubicBezTo>
                <a:cubicBezTo>
                  <a:pt x="7291756" y="4068491"/>
                  <a:pt x="7291012" y="4073653"/>
                  <a:pt x="7282129" y="4076780"/>
                </a:cubicBezTo>
                <a:cubicBezTo>
                  <a:pt x="7281386" y="4081943"/>
                  <a:pt x="7289524" y="4083976"/>
                  <a:pt x="7289524" y="4083976"/>
                </a:cubicBezTo>
                <a:cubicBezTo>
                  <a:pt x="7289524" y="4083976"/>
                  <a:pt x="7289524" y="4083976"/>
                  <a:pt x="7289432" y="4084621"/>
                </a:cubicBezTo>
                <a:lnTo>
                  <a:pt x="7289179" y="4086377"/>
                </a:lnTo>
                <a:lnTo>
                  <a:pt x="7282775" y="4080438"/>
                </a:lnTo>
                <a:lnTo>
                  <a:pt x="7279346" y="4070577"/>
                </a:lnTo>
                <a:lnTo>
                  <a:pt x="7280930" y="4068642"/>
                </a:lnTo>
                <a:cubicBezTo>
                  <a:pt x="7281580" y="4064126"/>
                  <a:pt x="7279849" y="4059682"/>
                  <a:pt x="7275270" y="4058539"/>
                </a:cubicBezTo>
                <a:lnTo>
                  <a:pt x="7272960" y="4060139"/>
                </a:lnTo>
                <a:lnTo>
                  <a:pt x="7270827" y="4057101"/>
                </a:lnTo>
                <a:cubicBezTo>
                  <a:pt x="7263576" y="4044070"/>
                  <a:pt x="7256632" y="4028311"/>
                  <a:pt x="7243561" y="4045283"/>
                </a:cubicBezTo>
                <a:cubicBezTo>
                  <a:pt x="7241383" y="4054980"/>
                  <a:pt x="7250097" y="4045283"/>
                  <a:pt x="7247918" y="4054980"/>
                </a:cubicBezTo>
                <a:cubicBezTo>
                  <a:pt x="7245740" y="4058212"/>
                  <a:pt x="7241383" y="4054980"/>
                  <a:pt x="7237027" y="4054980"/>
                </a:cubicBezTo>
                <a:cubicBezTo>
                  <a:pt x="7234848" y="4054980"/>
                  <a:pt x="7234848" y="4054980"/>
                  <a:pt x="7234848" y="4054980"/>
                </a:cubicBezTo>
                <a:cubicBezTo>
                  <a:pt x="7234848" y="4048515"/>
                  <a:pt x="7237027" y="4048515"/>
                  <a:pt x="7237027" y="4042050"/>
                </a:cubicBezTo>
                <a:cubicBezTo>
                  <a:pt x="7232669" y="4042050"/>
                  <a:pt x="7230491" y="4035584"/>
                  <a:pt x="7228313" y="4032352"/>
                </a:cubicBezTo>
                <a:cubicBezTo>
                  <a:pt x="7221776" y="4035584"/>
                  <a:pt x="7221776" y="4045283"/>
                  <a:pt x="7215241" y="4048515"/>
                </a:cubicBezTo>
                <a:cubicBezTo>
                  <a:pt x="7215241" y="4061447"/>
                  <a:pt x="7228313" y="4061447"/>
                  <a:pt x="7223955" y="4064678"/>
                </a:cubicBezTo>
                <a:cubicBezTo>
                  <a:pt x="7226134" y="4067910"/>
                  <a:pt x="7230491" y="4064678"/>
                  <a:pt x="7232669" y="4061447"/>
                </a:cubicBezTo>
                <a:cubicBezTo>
                  <a:pt x="7234848" y="4061447"/>
                  <a:pt x="7234848" y="4061447"/>
                  <a:pt x="7237027" y="4061447"/>
                </a:cubicBezTo>
                <a:cubicBezTo>
                  <a:pt x="7241383" y="4061447"/>
                  <a:pt x="7245740" y="4064678"/>
                  <a:pt x="7250097" y="4061447"/>
                </a:cubicBezTo>
                <a:cubicBezTo>
                  <a:pt x="7254454" y="4061447"/>
                  <a:pt x="7252276" y="4074376"/>
                  <a:pt x="7256633" y="4067910"/>
                </a:cubicBezTo>
                <a:cubicBezTo>
                  <a:pt x="7254454" y="4090539"/>
                  <a:pt x="7237027" y="4064678"/>
                  <a:pt x="7228313" y="4080841"/>
                </a:cubicBezTo>
                <a:cubicBezTo>
                  <a:pt x="7219599" y="4071144"/>
                  <a:pt x="7213062" y="4077609"/>
                  <a:pt x="7204349" y="4077609"/>
                </a:cubicBezTo>
                <a:cubicBezTo>
                  <a:pt x="7199991" y="4080841"/>
                  <a:pt x="7197813" y="4084073"/>
                  <a:pt x="7193457" y="4074376"/>
                </a:cubicBezTo>
                <a:cubicBezTo>
                  <a:pt x="7193457" y="4074376"/>
                  <a:pt x="7193457" y="4074376"/>
                  <a:pt x="7193457" y="4071144"/>
                </a:cubicBezTo>
                <a:cubicBezTo>
                  <a:pt x="7195635" y="4067910"/>
                  <a:pt x="7195635" y="4064678"/>
                  <a:pt x="7195635" y="4061447"/>
                </a:cubicBezTo>
                <a:cubicBezTo>
                  <a:pt x="7195635" y="4058212"/>
                  <a:pt x="7195635" y="4058212"/>
                  <a:pt x="7195635" y="4058212"/>
                </a:cubicBezTo>
                <a:cubicBezTo>
                  <a:pt x="7195635" y="4054980"/>
                  <a:pt x="7195635" y="4054980"/>
                  <a:pt x="7195635" y="4054980"/>
                </a:cubicBezTo>
                <a:cubicBezTo>
                  <a:pt x="7195635" y="4054980"/>
                  <a:pt x="7197813" y="4054980"/>
                  <a:pt x="7197813" y="4051747"/>
                </a:cubicBezTo>
                <a:cubicBezTo>
                  <a:pt x="7197813" y="4048515"/>
                  <a:pt x="7199991" y="4048515"/>
                  <a:pt x="7199991" y="4042050"/>
                </a:cubicBezTo>
                <a:cubicBezTo>
                  <a:pt x="7199991" y="4042050"/>
                  <a:pt x="7199991" y="4042050"/>
                  <a:pt x="7197813" y="4042050"/>
                </a:cubicBezTo>
                <a:cubicBezTo>
                  <a:pt x="7197813" y="4038817"/>
                  <a:pt x="7193457" y="4038817"/>
                  <a:pt x="7193457" y="4038817"/>
                </a:cubicBezTo>
                <a:cubicBezTo>
                  <a:pt x="7191279" y="4038817"/>
                  <a:pt x="7191279" y="4038817"/>
                  <a:pt x="7189099" y="4035584"/>
                </a:cubicBezTo>
                <a:cubicBezTo>
                  <a:pt x="7189099" y="4035584"/>
                  <a:pt x="7186921" y="4035584"/>
                  <a:pt x="7186921" y="4038817"/>
                </a:cubicBezTo>
                <a:cubicBezTo>
                  <a:pt x="7186921" y="4038817"/>
                  <a:pt x="7186921" y="4042050"/>
                  <a:pt x="7189099" y="4042050"/>
                </a:cubicBezTo>
                <a:cubicBezTo>
                  <a:pt x="7189099" y="4042050"/>
                  <a:pt x="7191279" y="4042050"/>
                  <a:pt x="7191279" y="4042050"/>
                </a:cubicBezTo>
                <a:cubicBezTo>
                  <a:pt x="7193457" y="4042050"/>
                  <a:pt x="7195635" y="4045283"/>
                  <a:pt x="7195635" y="4045283"/>
                </a:cubicBezTo>
                <a:cubicBezTo>
                  <a:pt x="7195635" y="4045283"/>
                  <a:pt x="7195635" y="4048515"/>
                  <a:pt x="7195635" y="4048515"/>
                </a:cubicBezTo>
                <a:cubicBezTo>
                  <a:pt x="7193457" y="4051747"/>
                  <a:pt x="7193457" y="4051747"/>
                  <a:pt x="7193457" y="4054980"/>
                </a:cubicBezTo>
                <a:cubicBezTo>
                  <a:pt x="7191279" y="4054980"/>
                  <a:pt x="7189099" y="4054980"/>
                  <a:pt x="7186921" y="4051747"/>
                </a:cubicBezTo>
                <a:cubicBezTo>
                  <a:pt x="7184742" y="4048515"/>
                  <a:pt x="7182564" y="4048515"/>
                  <a:pt x="7180385" y="4048515"/>
                </a:cubicBezTo>
                <a:cubicBezTo>
                  <a:pt x="7180385" y="4045283"/>
                  <a:pt x="7180385" y="4042050"/>
                  <a:pt x="7180385" y="4042050"/>
                </a:cubicBezTo>
                <a:cubicBezTo>
                  <a:pt x="7171671" y="4045283"/>
                  <a:pt x="7169493" y="4042050"/>
                  <a:pt x="7160778" y="4042050"/>
                </a:cubicBezTo>
                <a:cubicBezTo>
                  <a:pt x="7160778" y="4048515"/>
                  <a:pt x="7156422" y="4048515"/>
                  <a:pt x="7158599" y="4061447"/>
                </a:cubicBezTo>
                <a:cubicBezTo>
                  <a:pt x="7162957" y="4064678"/>
                  <a:pt x="7173849" y="4061447"/>
                  <a:pt x="7178207" y="4054980"/>
                </a:cubicBezTo>
                <a:cubicBezTo>
                  <a:pt x="7180385" y="4054980"/>
                  <a:pt x="7182564" y="4054980"/>
                  <a:pt x="7184742" y="4058212"/>
                </a:cubicBezTo>
                <a:cubicBezTo>
                  <a:pt x="7186921" y="4061447"/>
                  <a:pt x="7191279" y="4061447"/>
                  <a:pt x="7193457" y="4061447"/>
                </a:cubicBezTo>
                <a:cubicBezTo>
                  <a:pt x="7193457" y="4064678"/>
                  <a:pt x="7193457" y="4067910"/>
                  <a:pt x="7191279" y="4071144"/>
                </a:cubicBezTo>
                <a:cubicBezTo>
                  <a:pt x="7180385" y="4074376"/>
                  <a:pt x="7169493" y="4077609"/>
                  <a:pt x="7160778" y="4071144"/>
                </a:cubicBezTo>
                <a:cubicBezTo>
                  <a:pt x="7149886" y="4077609"/>
                  <a:pt x="7143351" y="4074376"/>
                  <a:pt x="7134637" y="4067910"/>
                </a:cubicBezTo>
                <a:cubicBezTo>
                  <a:pt x="7138995" y="4064678"/>
                  <a:pt x="7143351" y="4064678"/>
                  <a:pt x="7145530" y="4058212"/>
                </a:cubicBezTo>
                <a:cubicBezTo>
                  <a:pt x="7145530" y="4058212"/>
                  <a:pt x="7147708" y="4058212"/>
                  <a:pt x="7147708" y="4058212"/>
                </a:cubicBezTo>
                <a:cubicBezTo>
                  <a:pt x="7147708" y="4058212"/>
                  <a:pt x="7149886" y="4058212"/>
                  <a:pt x="7149886" y="4058212"/>
                </a:cubicBezTo>
                <a:cubicBezTo>
                  <a:pt x="7149886" y="4054980"/>
                  <a:pt x="7147708" y="4054980"/>
                  <a:pt x="7147708" y="4054980"/>
                </a:cubicBezTo>
                <a:cubicBezTo>
                  <a:pt x="7147708" y="4054980"/>
                  <a:pt x="7147708" y="4054980"/>
                  <a:pt x="7145530" y="4054980"/>
                </a:cubicBezTo>
                <a:cubicBezTo>
                  <a:pt x="7143351" y="4054980"/>
                  <a:pt x="7143351" y="4054980"/>
                  <a:pt x="7143351" y="4054980"/>
                </a:cubicBezTo>
                <a:cubicBezTo>
                  <a:pt x="7143351" y="4054980"/>
                  <a:pt x="7143351" y="4054980"/>
                  <a:pt x="7143351" y="4051747"/>
                </a:cubicBezTo>
                <a:cubicBezTo>
                  <a:pt x="7145530" y="4042050"/>
                  <a:pt x="7141172" y="4042050"/>
                  <a:pt x="7141172" y="4035584"/>
                </a:cubicBezTo>
                <a:cubicBezTo>
                  <a:pt x="7130280" y="4042050"/>
                  <a:pt x="7123744" y="4029119"/>
                  <a:pt x="7115030" y="4035584"/>
                </a:cubicBezTo>
                <a:cubicBezTo>
                  <a:pt x="7112852" y="4035584"/>
                  <a:pt x="7112852" y="4035584"/>
                  <a:pt x="7110673" y="4035584"/>
                </a:cubicBezTo>
                <a:cubicBezTo>
                  <a:pt x="7110673" y="4035584"/>
                  <a:pt x="7110673" y="4035584"/>
                  <a:pt x="7110673" y="4038817"/>
                </a:cubicBezTo>
                <a:cubicBezTo>
                  <a:pt x="7108494" y="4038817"/>
                  <a:pt x="7108494" y="4042050"/>
                  <a:pt x="7108494" y="4042050"/>
                </a:cubicBezTo>
                <a:cubicBezTo>
                  <a:pt x="7108494" y="4045283"/>
                  <a:pt x="7108494" y="4045283"/>
                  <a:pt x="7108494" y="4045283"/>
                </a:cubicBezTo>
                <a:cubicBezTo>
                  <a:pt x="7108494" y="4045283"/>
                  <a:pt x="7108494" y="4045283"/>
                  <a:pt x="7106316" y="4045283"/>
                </a:cubicBezTo>
                <a:cubicBezTo>
                  <a:pt x="7104138" y="4042050"/>
                  <a:pt x="7108494" y="4042050"/>
                  <a:pt x="7106316" y="4035584"/>
                </a:cubicBezTo>
                <a:cubicBezTo>
                  <a:pt x="7086709" y="4032352"/>
                  <a:pt x="7064925" y="4022654"/>
                  <a:pt x="7054032" y="4038817"/>
                </a:cubicBezTo>
                <a:cubicBezTo>
                  <a:pt x="7049675" y="4032352"/>
                  <a:pt x="7038782" y="4022654"/>
                  <a:pt x="7034425" y="4035584"/>
                </a:cubicBezTo>
                <a:cubicBezTo>
                  <a:pt x="7032246" y="4048515"/>
                  <a:pt x="7036603" y="4058212"/>
                  <a:pt x="7034425" y="4067910"/>
                </a:cubicBezTo>
                <a:cubicBezTo>
                  <a:pt x="7031157" y="4066295"/>
                  <a:pt x="7025712" y="4065487"/>
                  <a:pt x="7021355" y="4063870"/>
                </a:cubicBezTo>
                <a:lnTo>
                  <a:pt x="7016958" y="4061194"/>
                </a:lnTo>
                <a:lnTo>
                  <a:pt x="7018086" y="4060418"/>
                </a:lnTo>
                <a:cubicBezTo>
                  <a:pt x="7020161" y="4059256"/>
                  <a:pt x="7022248" y="4058441"/>
                  <a:pt x="7026422" y="4056811"/>
                </a:cubicBezTo>
                <a:cubicBezTo>
                  <a:pt x="7026422" y="4056811"/>
                  <a:pt x="7026228" y="4051259"/>
                  <a:pt x="7017784" y="4051742"/>
                </a:cubicBezTo>
                <a:cubicBezTo>
                  <a:pt x="7026132" y="4048483"/>
                  <a:pt x="7025937" y="4042930"/>
                  <a:pt x="7034285" y="4039671"/>
                </a:cubicBezTo>
                <a:cubicBezTo>
                  <a:pt x="7025744" y="4037379"/>
                  <a:pt x="7025841" y="4040154"/>
                  <a:pt x="7017300" y="4037861"/>
                </a:cubicBezTo>
                <a:cubicBezTo>
                  <a:pt x="7017202" y="4035085"/>
                  <a:pt x="7034093" y="4034119"/>
                  <a:pt x="7033995" y="4031343"/>
                </a:cubicBezTo>
                <a:cubicBezTo>
                  <a:pt x="7033995" y="4031343"/>
                  <a:pt x="7033899" y="4028566"/>
                  <a:pt x="7025453" y="4029049"/>
                </a:cubicBezTo>
                <a:cubicBezTo>
                  <a:pt x="7025453" y="4029049"/>
                  <a:pt x="7025357" y="4026273"/>
                  <a:pt x="7033801" y="4025790"/>
                </a:cubicBezTo>
                <a:cubicBezTo>
                  <a:pt x="7025261" y="4023498"/>
                  <a:pt x="7033609" y="4020238"/>
                  <a:pt x="7033511" y="4017462"/>
                </a:cubicBezTo>
                <a:cubicBezTo>
                  <a:pt x="7025067" y="4017945"/>
                  <a:pt x="7025067" y="4017945"/>
                  <a:pt x="7016622" y="4018427"/>
                </a:cubicBezTo>
                <a:cubicBezTo>
                  <a:pt x="7016622" y="4018427"/>
                  <a:pt x="7016525" y="4015652"/>
                  <a:pt x="7016525" y="4015652"/>
                </a:cubicBezTo>
                <a:cubicBezTo>
                  <a:pt x="7025067" y="4017945"/>
                  <a:pt x="7024969" y="4015168"/>
                  <a:pt x="7033414" y="4014686"/>
                </a:cubicBezTo>
                <a:cubicBezTo>
                  <a:pt x="7033221" y="4009133"/>
                  <a:pt x="7024777" y="4009617"/>
                  <a:pt x="7024582" y="4004064"/>
                </a:cubicBezTo>
                <a:cubicBezTo>
                  <a:pt x="7016137" y="4004546"/>
                  <a:pt x="7016331" y="4010099"/>
                  <a:pt x="7007985" y="4013358"/>
                </a:cubicBezTo>
                <a:cubicBezTo>
                  <a:pt x="7007985" y="4013358"/>
                  <a:pt x="6999540" y="4013841"/>
                  <a:pt x="6999637" y="4016617"/>
                </a:cubicBezTo>
                <a:cubicBezTo>
                  <a:pt x="6999733" y="4019394"/>
                  <a:pt x="6999733" y="4019394"/>
                  <a:pt x="6999733" y="4019394"/>
                </a:cubicBezTo>
                <a:cubicBezTo>
                  <a:pt x="6991288" y="4019877"/>
                  <a:pt x="6991288" y="4019877"/>
                  <a:pt x="6982844" y="4020359"/>
                </a:cubicBezTo>
                <a:cubicBezTo>
                  <a:pt x="6982746" y="4017584"/>
                  <a:pt x="6991192" y="4017100"/>
                  <a:pt x="6991192" y="4017100"/>
                </a:cubicBezTo>
                <a:cubicBezTo>
                  <a:pt x="6991192" y="4017100"/>
                  <a:pt x="6982746" y="4017584"/>
                  <a:pt x="6982746" y="4017584"/>
                </a:cubicBezTo>
                <a:cubicBezTo>
                  <a:pt x="6974012" y="4009739"/>
                  <a:pt x="6990707" y="4003220"/>
                  <a:pt x="6990514" y="3997667"/>
                </a:cubicBezTo>
                <a:cubicBezTo>
                  <a:pt x="6999055" y="3999961"/>
                  <a:pt x="6999153" y="4002736"/>
                  <a:pt x="7007501" y="3999477"/>
                </a:cubicBezTo>
                <a:cubicBezTo>
                  <a:pt x="7015943" y="3998994"/>
                  <a:pt x="7007501" y="3999477"/>
                  <a:pt x="7016041" y="4001771"/>
                </a:cubicBezTo>
                <a:cubicBezTo>
                  <a:pt x="7016041" y="4001771"/>
                  <a:pt x="7024486" y="4001287"/>
                  <a:pt x="7024486" y="4001287"/>
                </a:cubicBezTo>
                <a:cubicBezTo>
                  <a:pt x="7032834" y="3998028"/>
                  <a:pt x="7024389" y="3998512"/>
                  <a:pt x="7024292" y="3995736"/>
                </a:cubicBezTo>
                <a:cubicBezTo>
                  <a:pt x="7040988" y="3989217"/>
                  <a:pt x="7040795" y="3983665"/>
                  <a:pt x="7048949" y="3974854"/>
                </a:cubicBezTo>
                <a:cubicBezTo>
                  <a:pt x="7040505" y="3975336"/>
                  <a:pt x="7040505" y="3975336"/>
                  <a:pt x="7032059" y="3975819"/>
                </a:cubicBezTo>
                <a:cubicBezTo>
                  <a:pt x="7031962" y="3973044"/>
                  <a:pt x="7040310" y="3969784"/>
                  <a:pt x="7048658" y="3966525"/>
                </a:cubicBezTo>
                <a:cubicBezTo>
                  <a:pt x="7048561" y="3963748"/>
                  <a:pt x="7056910" y="3960489"/>
                  <a:pt x="7040020" y="3961456"/>
                </a:cubicBezTo>
                <a:cubicBezTo>
                  <a:pt x="7048561" y="3963748"/>
                  <a:pt x="7023130" y="3962422"/>
                  <a:pt x="7031381" y="3956386"/>
                </a:cubicBezTo>
                <a:cubicBezTo>
                  <a:pt x="7022936" y="3956869"/>
                  <a:pt x="7022936" y="3956869"/>
                  <a:pt x="7014491" y="3957352"/>
                </a:cubicBezTo>
                <a:cubicBezTo>
                  <a:pt x="7014588" y="3960128"/>
                  <a:pt x="7014685" y="3962905"/>
                  <a:pt x="7006242" y="3963387"/>
                </a:cubicBezTo>
                <a:cubicBezTo>
                  <a:pt x="7014782" y="3965681"/>
                  <a:pt x="7023324" y="3967974"/>
                  <a:pt x="7023420" y="3970751"/>
                </a:cubicBezTo>
                <a:cubicBezTo>
                  <a:pt x="7014976" y="3971233"/>
                  <a:pt x="7015169" y="3976786"/>
                  <a:pt x="6998184" y="3974975"/>
                </a:cubicBezTo>
                <a:cubicBezTo>
                  <a:pt x="6998088" y="3972200"/>
                  <a:pt x="6997991" y="3969423"/>
                  <a:pt x="6997797" y="3963871"/>
                </a:cubicBezTo>
                <a:cubicBezTo>
                  <a:pt x="6997701" y="3961095"/>
                  <a:pt x="6997410" y="3952766"/>
                  <a:pt x="6997217" y="3947213"/>
                </a:cubicBezTo>
                <a:cubicBezTo>
                  <a:pt x="6997119" y="3944438"/>
                  <a:pt x="7005370" y="3938402"/>
                  <a:pt x="6996829" y="3936109"/>
                </a:cubicBezTo>
                <a:cubicBezTo>
                  <a:pt x="6996732" y="3933333"/>
                  <a:pt x="7005177" y="3932850"/>
                  <a:pt x="7005177" y="3932850"/>
                </a:cubicBezTo>
                <a:cubicBezTo>
                  <a:pt x="7005080" y="3930074"/>
                  <a:pt x="6996538" y="3927779"/>
                  <a:pt x="6996538" y="3927779"/>
                </a:cubicBezTo>
                <a:cubicBezTo>
                  <a:pt x="6996441" y="3925004"/>
                  <a:pt x="7004887" y="3924521"/>
                  <a:pt x="7004789" y="3921745"/>
                </a:cubicBezTo>
                <a:cubicBezTo>
                  <a:pt x="6996055" y="3913899"/>
                  <a:pt x="7012555" y="3901828"/>
                  <a:pt x="7012167" y="3890724"/>
                </a:cubicBezTo>
                <a:lnTo>
                  <a:pt x="7018636" y="3888198"/>
                </a:lnTo>
                <a:lnTo>
                  <a:pt x="7023050" y="3894370"/>
                </a:lnTo>
                <a:cubicBezTo>
                  <a:pt x="7023122" y="3896441"/>
                  <a:pt x="7023195" y="3898512"/>
                  <a:pt x="7027804" y="3901015"/>
                </a:cubicBezTo>
                <a:cubicBezTo>
                  <a:pt x="7045761" y="3897222"/>
                  <a:pt x="7045376" y="3886176"/>
                  <a:pt x="7045280" y="3883414"/>
                </a:cubicBezTo>
                <a:cubicBezTo>
                  <a:pt x="7045183" y="3880654"/>
                  <a:pt x="7045183" y="3880654"/>
                  <a:pt x="7036157" y="3881169"/>
                </a:cubicBezTo>
                <a:lnTo>
                  <a:pt x="7019597" y="3887248"/>
                </a:lnTo>
                <a:lnTo>
                  <a:pt x="7009851" y="3884945"/>
                </a:lnTo>
                <a:cubicBezTo>
                  <a:pt x="7009790" y="3883210"/>
                  <a:pt x="7011829" y="3881008"/>
                  <a:pt x="7011780" y="3879620"/>
                </a:cubicBezTo>
                <a:cubicBezTo>
                  <a:pt x="7011683" y="3876843"/>
                  <a:pt x="7011490" y="3871291"/>
                  <a:pt x="7011393" y="3868515"/>
                </a:cubicBezTo>
                <a:cubicBezTo>
                  <a:pt x="7011200" y="3862963"/>
                  <a:pt x="7011103" y="3860186"/>
                  <a:pt x="7011005" y="3857411"/>
                </a:cubicBezTo>
                <a:cubicBezTo>
                  <a:pt x="7010812" y="3851858"/>
                  <a:pt x="7002273" y="3849565"/>
                  <a:pt x="7010521" y="3843530"/>
                </a:cubicBezTo>
                <a:cubicBezTo>
                  <a:pt x="7010424" y="3840753"/>
                  <a:pt x="7018773" y="3837494"/>
                  <a:pt x="7010231" y="3835201"/>
                </a:cubicBezTo>
                <a:cubicBezTo>
                  <a:pt x="7010134" y="3832424"/>
                  <a:pt x="7018482" y="3829165"/>
                  <a:pt x="7018386" y="3826389"/>
                </a:cubicBezTo>
                <a:cubicBezTo>
                  <a:pt x="7018289" y="3823613"/>
                  <a:pt x="7009747" y="3821319"/>
                  <a:pt x="7009747" y="3821319"/>
                </a:cubicBezTo>
                <a:cubicBezTo>
                  <a:pt x="7034695" y="3808766"/>
                  <a:pt x="7000239" y="3791265"/>
                  <a:pt x="7025378" y="3784263"/>
                </a:cubicBezTo>
                <a:cubicBezTo>
                  <a:pt x="7016739" y="3779194"/>
                  <a:pt x="7033242" y="3767124"/>
                  <a:pt x="7007811" y="3765796"/>
                </a:cubicBezTo>
                <a:cubicBezTo>
                  <a:pt x="7007714" y="3763021"/>
                  <a:pt x="6999174" y="3760727"/>
                  <a:pt x="7007520" y="3757468"/>
                </a:cubicBezTo>
                <a:cubicBezTo>
                  <a:pt x="7007423" y="3754692"/>
                  <a:pt x="7015868" y="3754209"/>
                  <a:pt x="7024216" y="3750950"/>
                </a:cubicBezTo>
                <a:cubicBezTo>
                  <a:pt x="7015577" y="3745880"/>
                  <a:pt x="7023732" y="3737068"/>
                  <a:pt x="7032081" y="3733809"/>
                </a:cubicBezTo>
                <a:cubicBezTo>
                  <a:pt x="7032177" y="3736586"/>
                  <a:pt x="7040719" y="3738878"/>
                  <a:pt x="7040815" y="3741655"/>
                </a:cubicBezTo>
                <a:cubicBezTo>
                  <a:pt x="7040719" y="3738878"/>
                  <a:pt x="7057607" y="3737914"/>
                  <a:pt x="7057704" y="3740689"/>
                </a:cubicBezTo>
                <a:cubicBezTo>
                  <a:pt x="7049454" y="3746724"/>
                  <a:pt x="7075176" y="3756380"/>
                  <a:pt x="7058479" y="3762898"/>
                </a:cubicBezTo>
                <a:cubicBezTo>
                  <a:pt x="7058672" y="3768450"/>
                  <a:pt x="7067216" y="3770745"/>
                  <a:pt x="7075661" y="3770261"/>
                </a:cubicBezTo>
                <a:cubicBezTo>
                  <a:pt x="7075564" y="3767485"/>
                  <a:pt x="7083813" y="3761450"/>
                  <a:pt x="7075274" y="3759157"/>
                </a:cubicBezTo>
                <a:cubicBezTo>
                  <a:pt x="7075176" y="3756380"/>
                  <a:pt x="7083620" y="3755898"/>
                  <a:pt x="7092064" y="3755414"/>
                </a:cubicBezTo>
                <a:cubicBezTo>
                  <a:pt x="7091968" y="3752637"/>
                  <a:pt x="7083523" y="3753121"/>
                  <a:pt x="7083425" y="3750345"/>
                </a:cubicBezTo>
                <a:cubicBezTo>
                  <a:pt x="7074790" y="3745275"/>
                  <a:pt x="7074209" y="3728618"/>
                  <a:pt x="7091000" y="3724876"/>
                </a:cubicBezTo>
                <a:cubicBezTo>
                  <a:pt x="7090709" y="3716547"/>
                  <a:pt x="7081973" y="3708703"/>
                  <a:pt x="7056638" y="3710152"/>
                </a:cubicBezTo>
                <a:cubicBezTo>
                  <a:pt x="7056832" y="3715703"/>
                  <a:pt x="7056929" y="3718480"/>
                  <a:pt x="7057026" y="3721256"/>
                </a:cubicBezTo>
                <a:cubicBezTo>
                  <a:pt x="7048583" y="3721739"/>
                  <a:pt x="7048486" y="3718962"/>
                  <a:pt x="7048486" y="3718962"/>
                </a:cubicBezTo>
                <a:cubicBezTo>
                  <a:pt x="7031693" y="3722704"/>
                  <a:pt x="7031402" y="3714376"/>
                  <a:pt x="7023054" y="3717635"/>
                </a:cubicBezTo>
                <a:cubicBezTo>
                  <a:pt x="7022861" y="3712083"/>
                  <a:pt x="7022764" y="3709306"/>
                  <a:pt x="7022668" y="3706531"/>
                </a:cubicBezTo>
                <a:cubicBezTo>
                  <a:pt x="7014029" y="3701461"/>
                  <a:pt x="7005583" y="3701944"/>
                  <a:pt x="7005487" y="3699168"/>
                </a:cubicBezTo>
                <a:cubicBezTo>
                  <a:pt x="7005487" y="3699168"/>
                  <a:pt x="7005390" y="3696392"/>
                  <a:pt x="7005390" y="3696392"/>
                </a:cubicBezTo>
                <a:cubicBezTo>
                  <a:pt x="7005390" y="3696392"/>
                  <a:pt x="7005390" y="3696392"/>
                  <a:pt x="7013834" y="3695909"/>
                </a:cubicBezTo>
                <a:cubicBezTo>
                  <a:pt x="7013834" y="3695909"/>
                  <a:pt x="7013834" y="3695909"/>
                  <a:pt x="7013738" y="3693132"/>
                </a:cubicBezTo>
                <a:cubicBezTo>
                  <a:pt x="7030531" y="3689391"/>
                  <a:pt x="7013254" y="3679252"/>
                  <a:pt x="7021505" y="3673217"/>
                </a:cubicBezTo>
                <a:cubicBezTo>
                  <a:pt x="7013157" y="3676476"/>
                  <a:pt x="7012963" y="3670924"/>
                  <a:pt x="7004519" y="3671407"/>
                </a:cubicBezTo>
                <a:cubicBezTo>
                  <a:pt x="7004325" y="3665855"/>
                  <a:pt x="6995784" y="3663561"/>
                  <a:pt x="6995494" y="3655232"/>
                </a:cubicBezTo>
                <a:cubicBezTo>
                  <a:pt x="7012382" y="3654266"/>
                  <a:pt x="7004228" y="3663078"/>
                  <a:pt x="7021118" y="3662112"/>
                </a:cubicBezTo>
                <a:cubicBezTo>
                  <a:pt x="7021020" y="3659337"/>
                  <a:pt x="7012189" y="3648714"/>
                  <a:pt x="7020537" y="3645455"/>
                </a:cubicBezTo>
                <a:cubicBezTo>
                  <a:pt x="7020440" y="3642678"/>
                  <a:pt x="7011898" y="3640385"/>
                  <a:pt x="7020149" y="3634350"/>
                </a:cubicBezTo>
                <a:cubicBezTo>
                  <a:pt x="7020054" y="3631575"/>
                  <a:pt x="7020054" y="3631575"/>
                  <a:pt x="7011608" y="3632057"/>
                </a:cubicBezTo>
                <a:cubicBezTo>
                  <a:pt x="7011511" y="3629281"/>
                  <a:pt x="7011511" y="3629281"/>
                  <a:pt x="7011511" y="3629281"/>
                </a:cubicBezTo>
                <a:cubicBezTo>
                  <a:pt x="7003066" y="3629764"/>
                  <a:pt x="7003066" y="3629764"/>
                  <a:pt x="7003066" y="3629764"/>
                </a:cubicBezTo>
                <a:cubicBezTo>
                  <a:pt x="7002969" y="3626988"/>
                  <a:pt x="6994526" y="3627470"/>
                  <a:pt x="7002776" y="3621435"/>
                </a:cubicBezTo>
                <a:cubicBezTo>
                  <a:pt x="7011317" y="3623729"/>
                  <a:pt x="7002969" y="3626988"/>
                  <a:pt x="7019859" y="3626022"/>
                </a:cubicBezTo>
                <a:cubicBezTo>
                  <a:pt x="7019666" y="3620469"/>
                  <a:pt x="7019569" y="3617693"/>
                  <a:pt x="7019375" y="3612141"/>
                </a:cubicBezTo>
                <a:cubicBezTo>
                  <a:pt x="7010834" y="3609848"/>
                  <a:pt x="7010543" y="3601519"/>
                  <a:pt x="7027433" y="3600553"/>
                </a:cubicBezTo>
                <a:cubicBezTo>
                  <a:pt x="7027336" y="3597777"/>
                  <a:pt x="7018891" y="3598260"/>
                  <a:pt x="7018794" y="3595483"/>
                </a:cubicBezTo>
                <a:cubicBezTo>
                  <a:pt x="7018794" y="3595483"/>
                  <a:pt x="7010350" y="3595967"/>
                  <a:pt x="7010350" y="3595967"/>
                </a:cubicBezTo>
                <a:cubicBezTo>
                  <a:pt x="7001711" y="3590898"/>
                  <a:pt x="7018697" y="3592708"/>
                  <a:pt x="7010155" y="3590414"/>
                </a:cubicBezTo>
                <a:cubicBezTo>
                  <a:pt x="7010155" y="3590414"/>
                  <a:pt x="7010155" y="3590414"/>
                  <a:pt x="7010059" y="3587638"/>
                </a:cubicBezTo>
                <a:cubicBezTo>
                  <a:pt x="7009962" y="3584863"/>
                  <a:pt x="7001517" y="3585346"/>
                  <a:pt x="6993074" y="3585829"/>
                </a:cubicBezTo>
                <a:cubicBezTo>
                  <a:pt x="6992977" y="3583052"/>
                  <a:pt x="6992784" y="3577499"/>
                  <a:pt x="6992784" y="3577499"/>
                </a:cubicBezTo>
                <a:cubicBezTo>
                  <a:pt x="6975894" y="3578465"/>
                  <a:pt x="6984532" y="3583534"/>
                  <a:pt x="6967738" y="3587278"/>
                </a:cubicBezTo>
                <a:cubicBezTo>
                  <a:pt x="6967545" y="3581725"/>
                  <a:pt x="6967352" y="3576173"/>
                  <a:pt x="6967158" y="3570620"/>
                </a:cubicBezTo>
                <a:cubicBezTo>
                  <a:pt x="6967158" y="3570620"/>
                  <a:pt x="6975603" y="3570137"/>
                  <a:pt x="6975603" y="3570137"/>
                </a:cubicBezTo>
                <a:cubicBezTo>
                  <a:pt x="6975701" y="3572914"/>
                  <a:pt x="6975796" y="3575689"/>
                  <a:pt x="6984242" y="3575207"/>
                </a:cubicBezTo>
                <a:cubicBezTo>
                  <a:pt x="6992105" y="3558067"/>
                  <a:pt x="6991331" y="3535857"/>
                  <a:pt x="6982305" y="3519683"/>
                </a:cubicBezTo>
                <a:cubicBezTo>
                  <a:pt x="6982305" y="3519683"/>
                  <a:pt x="6982209" y="3516906"/>
                  <a:pt x="6982209" y="3516906"/>
                </a:cubicBezTo>
                <a:cubicBezTo>
                  <a:pt x="6998999" y="3513164"/>
                  <a:pt x="6990750" y="3519200"/>
                  <a:pt x="6999193" y="3518717"/>
                </a:cubicBezTo>
                <a:cubicBezTo>
                  <a:pt x="7007638" y="3518235"/>
                  <a:pt x="7007445" y="3512682"/>
                  <a:pt x="7015889" y="3512199"/>
                </a:cubicBezTo>
                <a:cubicBezTo>
                  <a:pt x="7024528" y="3517267"/>
                  <a:pt x="7024625" y="3520044"/>
                  <a:pt x="7024819" y="3525596"/>
                </a:cubicBezTo>
                <a:cubicBezTo>
                  <a:pt x="7033360" y="3527890"/>
                  <a:pt x="7050151" y="3524148"/>
                  <a:pt x="7058598" y="3523664"/>
                </a:cubicBezTo>
                <a:cubicBezTo>
                  <a:pt x="7058501" y="3520888"/>
                  <a:pt x="7058405" y="3518113"/>
                  <a:pt x="7058308" y="3515336"/>
                </a:cubicBezTo>
                <a:cubicBezTo>
                  <a:pt x="7066559" y="3509301"/>
                  <a:pt x="7083061" y="3497231"/>
                  <a:pt x="7057630" y="3495902"/>
                </a:cubicBezTo>
                <a:cubicBezTo>
                  <a:pt x="7057727" y="3498679"/>
                  <a:pt x="7057727" y="3498679"/>
                  <a:pt x="7049279" y="3499162"/>
                </a:cubicBezTo>
                <a:cubicBezTo>
                  <a:pt x="7049279" y="3499162"/>
                  <a:pt x="7049279" y="3499162"/>
                  <a:pt x="7049183" y="3496386"/>
                </a:cubicBezTo>
                <a:cubicBezTo>
                  <a:pt x="7040740" y="3496869"/>
                  <a:pt x="7049086" y="3493610"/>
                  <a:pt x="7048990" y="3490834"/>
                </a:cubicBezTo>
                <a:cubicBezTo>
                  <a:pt x="7057437" y="3490351"/>
                  <a:pt x="7057437" y="3490351"/>
                  <a:pt x="7065881" y="3489868"/>
                </a:cubicBezTo>
                <a:cubicBezTo>
                  <a:pt x="7065688" y="3484315"/>
                  <a:pt x="7082673" y="3486125"/>
                  <a:pt x="7073937" y="3478280"/>
                </a:cubicBezTo>
                <a:cubicBezTo>
                  <a:pt x="7073841" y="3475504"/>
                  <a:pt x="7065397" y="3475987"/>
                  <a:pt x="7065397" y="3475987"/>
                </a:cubicBezTo>
                <a:cubicBezTo>
                  <a:pt x="7065300" y="3473211"/>
                  <a:pt x="7056855" y="3473694"/>
                  <a:pt x="7056758" y="3470918"/>
                </a:cubicBezTo>
                <a:cubicBezTo>
                  <a:pt x="7056758" y="3470918"/>
                  <a:pt x="7056758" y="3470918"/>
                  <a:pt x="7056662" y="3468141"/>
                </a:cubicBezTo>
                <a:cubicBezTo>
                  <a:pt x="7056662" y="3468141"/>
                  <a:pt x="7056565" y="3465365"/>
                  <a:pt x="7056565" y="3465365"/>
                </a:cubicBezTo>
                <a:cubicBezTo>
                  <a:pt x="7056468" y="3462590"/>
                  <a:pt x="7056468" y="3462590"/>
                  <a:pt x="7056468" y="3462590"/>
                </a:cubicBezTo>
                <a:cubicBezTo>
                  <a:pt x="7048021" y="3463072"/>
                  <a:pt x="7048119" y="3465849"/>
                  <a:pt x="7048119" y="3465849"/>
                </a:cubicBezTo>
                <a:cubicBezTo>
                  <a:pt x="7056565" y="3465365"/>
                  <a:pt x="7048215" y="3468624"/>
                  <a:pt x="7048215" y="3468624"/>
                </a:cubicBezTo>
                <a:cubicBezTo>
                  <a:pt x="7048215" y="3468624"/>
                  <a:pt x="7048215" y="3468624"/>
                  <a:pt x="7048312" y="3471401"/>
                </a:cubicBezTo>
                <a:cubicBezTo>
                  <a:pt x="7048312" y="3471401"/>
                  <a:pt x="7048409" y="3474177"/>
                  <a:pt x="7039868" y="3471883"/>
                </a:cubicBezTo>
                <a:cubicBezTo>
                  <a:pt x="7031520" y="3475142"/>
                  <a:pt x="7048602" y="3479729"/>
                  <a:pt x="7048795" y="3485283"/>
                </a:cubicBezTo>
                <a:cubicBezTo>
                  <a:pt x="7040449" y="3488541"/>
                  <a:pt x="7032005" y="3489023"/>
                  <a:pt x="7040547" y="3491317"/>
                </a:cubicBezTo>
                <a:cubicBezTo>
                  <a:pt x="7040547" y="3491317"/>
                  <a:pt x="7040644" y="3494092"/>
                  <a:pt x="7040644" y="3494092"/>
                </a:cubicBezTo>
                <a:cubicBezTo>
                  <a:pt x="7040740" y="3496869"/>
                  <a:pt x="7040740" y="3496869"/>
                  <a:pt x="7040837" y="3499645"/>
                </a:cubicBezTo>
                <a:cubicBezTo>
                  <a:pt x="7040837" y="3499645"/>
                  <a:pt x="7049377" y="3501938"/>
                  <a:pt x="7049377" y="3501938"/>
                </a:cubicBezTo>
                <a:cubicBezTo>
                  <a:pt x="7049377" y="3501938"/>
                  <a:pt x="7049377" y="3501938"/>
                  <a:pt x="7049474" y="3504715"/>
                </a:cubicBezTo>
                <a:cubicBezTo>
                  <a:pt x="7032586" y="3505680"/>
                  <a:pt x="7032489" y="3502904"/>
                  <a:pt x="7015599" y="3503870"/>
                </a:cubicBezTo>
                <a:cubicBezTo>
                  <a:pt x="7015599" y="3503870"/>
                  <a:pt x="7015599" y="3503870"/>
                  <a:pt x="7007155" y="3504354"/>
                </a:cubicBezTo>
                <a:cubicBezTo>
                  <a:pt x="7007057" y="3501577"/>
                  <a:pt x="6998709" y="3504836"/>
                  <a:pt x="6998612" y="3502060"/>
                </a:cubicBezTo>
                <a:cubicBezTo>
                  <a:pt x="6990169" y="3502543"/>
                  <a:pt x="6990266" y="3505318"/>
                  <a:pt x="6990363" y="3508095"/>
                </a:cubicBezTo>
                <a:cubicBezTo>
                  <a:pt x="6973473" y="3509062"/>
                  <a:pt x="6989878" y="3494214"/>
                  <a:pt x="6973086" y="3497957"/>
                </a:cubicBezTo>
                <a:cubicBezTo>
                  <a:pt x="6973182" y="3500733"/>
                  <a:pt x="6964737" y="3501216"/>
                  <a:pt x="6973182" y="3500733"/>
                </a:cubicBezTo>
                <a:lnTo>
                  <a:pt x="6964737" y="3501216"/>
                </a:lnTo>
                <a:cubicBezTo>
                  <a:pt x="6964737" y="3501216"/>
                  <a:pt x="6964641" y="3498440"/>
                  <a:pt x="6964641" y="3498440"/>
                </a:cubicBezTo>
                <a:cubicBezTo>
                  <a:pt x="6956196" y="3498922"/>
                  <a:pt x="6956196" y="3498922"/>
                  <a:pt x="6956196" y="3498922"/>
                </a:cubicBezTo>
                <a:cubicBezTo>
                  <a:pt x="6956099" y="3496147"/>
                  <a:pt x="6956002" y="3493370"/>
                  <a:pt x="6964447" y="3492888"/>
                </a:cubicBezTo>
                <a:cubicBezTo>
                  <a:pt x="6972892" y="3492404"/>
                  <a:pt x="6964447" y="3492888"/>
                  <a:pt x="6964543" y="3495663"/>
                </a:cubicBezTo>
                <a:cubicBezTo>
                  <a:pt x="6972989" y="3495181"/>
                  <a:pt x="6972989" y="3495181"/>
                  <a:pt x="6981433" y="3494699"/>
                </a:cubicBezTo>
                <a:cubicBezTo>
                  <a:pt x="6981240" y="3489145"/>
                  <a:pt x="6980950" y="3480817"/>
                  <a:pt x="6980757" y="3475265"/>
                </a:cubicBezTo>
                <a:cubicBezTo>
                  <a:pt x="6989201" y="3474781"/>
                  <a:pt x="6989201" y="3474781"/>
                  <a:pt x="6997644" y="3474299"/>
                </a:cubicBezTo>
                <a:cubicBezTo>
                  <a:pt x="7005798" y="3465488"/>
                  <a:pt x="7005508" y="3457159"/>
                  <a:pt x="6988426" y="3452572"/>
                </a:cubicBezTo>
                <a:cubicBezTo>
                  <a:pt x="6979981" y="3453055"/>
                  <a:pt x="6988620" y="3458124"/>
                  <a:pt x="6980175" y="3458608"/>
                </a:cubicBezTo>
                <a:cubicBezTo>
                  <a:pt x="6971633" y="3456314"/>
                  <a:pt x="6979885" y="3450279"/>
                  <a:pt x="6988233" y="3447020"/>
                </a:cubicBezTo>
                <a:cubicBezTo>
                  <a:pt x="6988233" y="3447020"/>
                  <a:pt x="6988329" y="3449796"/>
                  <a:pt x="6996676" y="3446537"/>
                </a:cubicBezTo>
                <a:cubicBezTo>
                  <a:pt x="7005121" y="3446054"/>
                  <a:pt x="6996579" y="3443761"/>
                  <a:pt x="6996482" y="3440985"/>
                </a:cubicBezTo>
                <a:cubicBezTo>
                  <a:pt x="6988039" y="3441467"/>
                  <a:pt x="6988136" y="3444244"/>
                  <a:pt x="6988136" y="3444244"/>
                </a:cubicBezTo>
                <a:cubicBezTo>
                  <a:pt x="6979690" y="3444726"/>
                  <a:pt x="6979690" y="3444726"/>
                  <a:pt x="6979690" y="3444726"/>
                </a:cubicBezTo>
                <a:cubicBezTo>
                  <a:pt x="6971148" y="3442434"/>
                  <a:pt x="6970955" y="3436880"/>
                  <a:pt x="6970858" y="3434106"/>
                </a:cubicBezTo>
                <a:cubicBezTo>
                  <a:pt x="6954163" y="3440623"/>
                  <a:pt x="6937371" y="3444365"/>
                  <a:pt x="6920578" y="3448107"/>
                </a:cubicBezTo>
                <a:cubicBezTo>
                  <a:pt x="6912133" y="3448591"/>
                  <a:pt x="6912036" y="3445814"/>
                  <a:pt x="6912036" y="3445814"/>
                </a:cubicBezTo>
                <a:cubicBezTo>
                  <a:pt x="6903494" y="3443522"/>
                  <a:pt x="6903591" y="3446297"/>
                  <a:pt x="6903688" y="3449073"/>
                </a:cubicBezTo>
                <a:cubicBezTo>
                  <a:pt x="6886607" y="3444487"/>
                  <a:pt x="6894663" y="3432899"/>
                  <a:pt x="6886026" y="3427830"/>
                </a:cubicBezTo>
                <a:cubicBezTo>
                  <a:pt x="6885929" y="3425053"/>
                  <a:pt x="6894471" y="3427347"/>
                  <a:pt x="6894471" y="3427347"/>
                </a:cubicBezTo>
                <a:cubicBezTo>
                  <a:pt x="6894373" y="3424571"/>
                  <a:pt x="6885929" y="3425053"/>
                  <a:pt x="6885929" y="3425053"/>
                </a:cubicBezTo>
                <a:cubicBezTo>
                  <a:pt x="6885736" y="3419502"/>
                  <a:pt x="6902719" y="3421311"/>
                  <a:pt x="6911165" y="3420829"/>
                </a:cubicBezTo>
                <a:cubicBezTo>
                  <a:pt x="6911068" y="3418052"/>
                  <a:pt x="6919416" y="3414793"/>
                  <a:pt x="6919416" y="3414793"/>
                </a:cubicBezTo>
                <a:cubicBezTo>
                  <a:pt x="6927860" y="3414311"/>
                  <a:pt x="6919609" y="3420346"/>
                  <a:pt x="6928248" y="3425415"/>
                </a:cubicBezTo>
                <a:cubicBezTo>
                  <a:pt x="6936693" y="3424932"/>
                  <a:pt x="6936693" y="3424932"/>
                  <a:pt x="6945137" y="3424449"/>
                </a:cubicBezTo>
                <a:cubicBezTo>
                  <a:pt x="6944943" y="3418896"/>
                  <a:pt x="6944748" y="3413344"/>
                  <a:pt x="6953001" y="3407309"/>
                </a:cubicBezTo>
                <a:cubicBezTo>
                  <a:pt x="6953001" y="3407309"/>
                  <a:pt x="6953097" y="3410085"/>
                  <a:pt x="6961542" y="3409603"/>
                </a:cubicBezTo>
                <a:cubicBezTo>
                  <a:pt x="6969793" y="3403567"/>
                  <a:pt x="6961057" y="3395721"/>
                  <a:pt x="6986393" y="3394272"/>
                </a:cubicBezTo>
                <a:cubicBezTo>
                  <a:pt x="6977851" y="3391980"/>
                  <a:pt x="6969310" y="3389685"/>
                  <a:pt x="6960767" y="3387394"/>
                </a:cubicBezTo>
                <a:cubicBezTo>
                  <a:pt x="6960767" y="3387394"/>
                  <a:pt x="6952516" y="3393429"/>
                  <a:pt x="6952420" y="3390652"/>
                </a:cubicBezTo>
                <a:lnTo>
                  <a:pt x="6949895" y="3391075"/>
                </a:lnTo>
                <a:lnTo>
                  <a:pt x="6943781" y="3385583"/>
                </a:lnTo>
                <a:cubicBezTo>
                  <a:pt x="6952225" y="3385100"/>
                  <a:pt x="6952225" y="3385100"/>
                  <a:pt x="6952225" y="3385100"/>
                </a:cubicBezTo>
                <a:cubicBezTo>
                  <a:pt x="6952225" y="3385100"/>
                  <a:pt x="6952130" y="3382324"/>
                  <a:pt x="6952130" y="3382324"/>
                </a:cubicBezTo>
                <a:cubicBezTo>
                  <a:pt x="6943684" y="3382807"/>
                  <a:pt x="6943684" y="3382807"/>
                  <a:pt x="6943684" y="3382807"/>
                </a:cubicBezTo>
                <a:cubicBezTo>
                  <a:pt x="6935047" y="3377738"/>
                  <a:pt x="6943297" y="3371702"/>
                  <a:pt x="6943200" y="3368926"/>
                </a:cubicBezTo>
                <a:cubicBezTo>
                  <a:pt x="6951645" y="3368443"/>
                  <a:pt x="6951645" y="3368443"/>
                  <a:pt x="6960090" y="3367960"/>
                </a:cubicBezTo>
                <a:cubicBezTo>
                  <a:pt x="6968341" y="3361924"/>
                  <a:pt x="6985134" y="3358183"/>
                  <a:pt x="7001926" y="3354441"/>
                </a:cubicBezTo>
                <a:cubicBezTo>
                  <a:pt x="6993287" y="3349371"/>
                  <a:pt x="6976399" y="3350337"/>
                  <a:pt x="6959509" y="3351303"/>
                </a:cubicBezTo>
                <a:cubicBezTo>
                  <a:pt x="6959219" y="3342975"/>
                  <a:pt x="6967372" y="3334162"/>
                  <a:pt x="6958735" y="3329093"/>
                </a:cubicBezTo>
                <a:cubicBezTo>
                  <a:pt x="6925053" y="3333802"/>
                  <a:pt x="6967857" y="3348044"/>
                  <a:pt x="6951161" y="3354563"/>
                </a:cubicBezTo>
                <a:cubicBezTo>
                  <a:pt x="6942716" y="3355045"/>
                  <a:pt x="6942716" y="3355045"/>
                  <a:pt x="6942619" y="3352268"/>
                </a:cubicBezTo>
                <a:cubicBezTo>
                  <a:pt x="6942619" y="3352268"/>
                  <a:pt x="6942522" y="3349493"/>
                  <a:pt x="6942522" y="3349493"/>
                </a:cubicBezTo>
                <a:cubicBezTo>
                  <a:pt x="6942522" y="3349493"/>
                  <a:pt x="6942522" y="3349493"/>
                  <a:pt x="6934079" y="3349976"/>
                </a:cubicBezTo>
                <a:cubicBezTo>
                  <a:pt x="6934176" y="3352752"/>
                  <a:pt x="6934176" y="3352752"/>
                  <a:pt x="6934176" y="3352752"/>
                </a:cubicBezTo>
                <a:cubicBezTo>
                  <a:pt x="6917576" y="3362047"/>
                  <a:pt x="6900396" y="3354683"/>
                  <a:pt x="6900009" y="3343579"/>
                </a:cubicBezTo>
                <a:cubicBezTo>
                  <a:pt x="6891566" y="3344062"/>
                  <a:pt x="6891566" y="3344062"/>
                  <a:pt x="6891566" y="3344062"/>
                </a:cubicBezTo>
                <a:cubicBezTo>
                  <a:pt x="6883217" y="3347321"/>
                  <a:pt x="6891953" y="3355166"/>
                  <a:pt x="6883605" y="3358426"/>
                </a:cubicBezTo>
                <a:cubicBezTo>
                  <a:pt x="6875160" y="3358909"/>
                  <a:pt x="6875063" y="3356133"/>
                  <a:pt x="6858173" y="3357099"/>
                </a:cubicBezTo>
                <a:cubicBezTo>
                  <a:pt x="6858076" y="3354322"/>
                  <a:pt x="6866425" y="3351063"/>
                  <a:pt x="6874773" y="3347805"/>
                </a:cubicBezTo>
                <a:cubicBezTo>
                  <a:pt x="6874773" y="3347805"/>
                  <a:pt x="6874773" y="3347805"/>
                  <a:pt x="6866231" y="3345511"/>
                </a:cubicBezTo>
                <a:cubicBezTo>
                  <a:pt x="6874578" y="3342252"/>
                  <a:pt x="6865746" y="3331630"/>
                  <a:pt x="6882636" y="3330664"/>
                </a:cubicBezTo>
                <a:cubicBezTo>
                  <a:pt x="6882636" y="3330664"/>
                  <a:pt x="6882734" y="3333440"/>
                  <a:pt x="6882734" y="3333440"/>
                </a:cubicBezTo>
                <a:cubicBezTo>
                  <a:pt x="6882734" y="3333440"/>
                  <a:pt x="6882830" y="3336217"/>
                  <a:pt x="6882830" y="3336217"/>
                </a:cubicBezTo>
                <a:cubicBezTo>
                  <a:pt x="6882830" y="3336217"/>
                  <a:pt x="6882927" y="3338993"/>
                  <a:pt x="6882927" y="3338993"/>
                </a:cubicBezTo>
                <a:cubicBezTo>
                  <a:pt x="6891468" y="3341286"/>
                  <a:pt x="6891468" y="3341286"/>
                  <a:pt x="6899912" y="3340803"/>
                </a:cubicBezTo>
                <a:cubicBezTo>
                  <a:pt x="6908356" y="3340319"/>
                  <a:pt x="6908163" y="3334768"/>
                  <a:pt x="6916608" y="3334285"/>
                </a:cubicBezTo>
                <a:cubicBezTo>
                  <a:pt x="6916608" y="3334285"/>
                  <a:pt x="6916608" y="3334285"/>
                  <a:pt x="6925053" y="3333802"/>
                </a:cubicBezTo>
                <a:cubicBezTo>
                  <a:pt x="6925247" y="3339354"/>
                  <a:pt x="6916802" y="3339837"/>
                  <a:pt x="6916995" y="3345389"/>
                </a:cubicBezTo>
                <a:cubicBezTo>
                  <a:pt x="6942231" y="3341164"/>
                  <a:pt x="6933401" y="3330543"/>
                  <a:pt x="6933111" y="3322214"/>
                </a:cubicBezTo>
                <a:cubicBezTo>
                  <a:pt x="6933013" y="3319437"/>
                  <a:pt x="6941554" y="3321731"/>
                  <a:pt x="6941554" y="3321731"/>
                </a:cubicBezTo>
                <a:cubicBezTo>
                  <a:pt x="6941457" y="3318955"/>
                  <a:pt x="6941361" y="3316178"/>
                  <a:pt x="6941264" y="3313402"/>
                </a:cubicBezTo>
                <a:cubicBezTo>
                  <a:pt x="6924376" y="3314368"/>
                  <a:pt x="6924472" y="3317144"/>
                  <a:pt x="6916028" y="3317627"/>
                </a:cubicBezTo>
                <a:cubicBezTo>
                  <a:pt x="6907486" y="3315334"/>
                  <a:pt x="6898943" y="3313042"/>
                  <a:pt x="6881959" y="3311232"/>
                </a:cubicBezTo>
                <a:cubicBezTo>
                  <a:pt x="6882055" y="3314007"/>
                  <a:pt x="6882153" y="3316784"/>
                  <a:pt x="6882250" y="3319559"/>
                </a:cubicBezTo>
                <a:cubicBezTo>
                  <a:pt x="6873804" y="3320043"/>
                  <a:pt x="6873611" y="3314490"/>
                  <a:pt x="6873514" y="3311714"/>
                </a:cubicBezTo>
                <a:cubicBezTo>
                  <a:pt x="6873416" y="3308938"/>
                  <a:pt x="6881959" y="3311232"/>
                  <a:pt x="6890210" y="3305196"/>
                </a:cubicBezTo>
                <a:cubicBezTo>
                  <a:pt x="6890210" y="3305196"/>
                  <a:pt x="6890210" y="3305196"/>
                  <a:pt x="6898653" y="3304712"/>
                </a:cubicBezTo>
                <a:cubicBezTo>
                  <a:pt x="6898750" y="3307488"/>
                  <a:pt x="6898750" y="3307488"/>
                  <a:pt x="6907196" y="3307006"/>
                </a:cubicBezTo>
                <a:cubicBezTo>
                  <a:pt x="6915543" y="3303747"/>
                  <a:pt x="6907098" y="3304230"/>
                  <a:pt x="6907001" y="3301453"/>
                </a:cubicBezTo>
                <a:cubicBezTo>
                  <a:pt x="6898557" y="3301936"/>
                  <a:pt x="6890113" y="3302419"/>
                  <a:pt x="6890113" y="3302419"/>
                </a:cubicBezTo>
                <a:cubicBezTo>
                  <a:pt x="6881669" y="3302902"/>
                  <a:pt x="6881572" y="3300127"/>
                  <a:pt x="6873030" y="3297833"/>
                </a:cubicBezTo>
                <a:cubicBezTo>
                  <a:pt x="6881475" y="3297351"/>
                  <a:pt x="6890113" y="3302419"/>
                  <a:pt x="6898363" y="3296384"/>
                </a:cubicBezTo>
                <a:cubicBezTo>
                  <a:pt x="6898266" y="3293609"/>
                  <a:pt x="6898072" y="3288055"/>
                  <a:pt x="6897879" y="3282504"/>
                </a:cubicBezTo>
                <a:cubicBezTo>
                  <a:pt x="6897879" y="3282504"/>
                  <a:pt x="6897781" y="3279727"/>
                  <a:pt x="6889339" y="3280210"/>
                </a:cubicBezTo>
                <a:cubicBezTo>
                  <a:pt x="6889339" y="3280210"/>
                  <a:pt x="6889436" y="3282986"/>
                  <a:pt x="6889436" y="3282986"/>
                </a:cubicBezTo>
                <a:cubicBezTo>
                  <a:pt x="6889436" y="3282986"/>
                  <a:pt x="6880991" y="3283470"/>
                  <a:pt x="6880991" y="3283470"/>
                </a:cubicBezTo>
                <a:cubicBezTo>
                  <a:pt x="6864004" y="3281660"/>
                  <a:pt x="6863617" y="3270555"/>
                  <a:pt x="6863423" y="3265002"/>
                </a:cubicBezTo>
                <a:cubicBezTo>
                  <a:pt x="6846340" y="3260416"/>
                  <a:pt x="6838186" y="3269227"/>
                  <a:pt x="6821296" y="3270193"/>
                </a:cubicBezTo>
                <a:cubicBezTo>
                  <a:pt x="6821394" y="3272969"/>
                  <a:pt x="6829839" y="3272486"/>
                  <a:pt x="6821586" y="3278522"/>
                </a:cubicBezTo>
                <a:cubicBezTo>
                  <a:pt x="6813045" y="3276228"/>
                  <a:pt x="6804601" y="3276712"/>
                  <a:pt x="6796155" y="3277194"/>
                </a:cubicBezTo>
                <a:cubicBezTo>
                  <a:pt x="6796155" y="3277194"/>
                  <a:pt x="6796155" y="3277194"/>
                  <a:pt x="6787713" y="3277677"/>
                </a:cubicBezTo>
                <a:cubicBezTo>
                  <a:pt x="6796350" y="3282748"/>
                  <a:pt x="6788003" y="3286007"/>
                  <a:pt x="6779655" y="3289266"/>
                </a:cubicBezTo>
                <a:cubicBezTo>
                  <a:pt x="6779848" y="3294818"/>
                  <a:pt x="6805763" y="3310026"/>
                  <a:pt x="6788971" y="3313768"/>
                </a:cubicBezTo>
                <a:cubicBezTo>
                  <a:pt x="6789068" y="3316544"/>
                  <a:pt x="6789166" y="3319320"/>
                  <a:pt x="6789166" y="3319320"/>
                </a:cubicBezTo>
                <a:cubicBezTo>
                  <a:pt x="6789261" y="3322097"/>
                  <a:pt x="6780816" y="3322579"/>
                  <a:pt x="6780816" y="3322579"/>
                </a:cubicBezTo>
                <a:cubicBezTo>
                  <a:pt x="6780914" y="3325355"/>
                  <a:pt x="6781010" y="3328130"/>
                  <a:pt x="6789456" y="3327648"/>
                </a:cubicBezTo>
                <a:cubicBezTo>
                  <a:pt x="6789552" y="3330425"/>
                  <a:pt x="6789650" y="3333201"/>
                  <a:pt x="6781204" y="3333684"/>
                </a:cubicBezTo>
                <a:cubicBezTo>
                  <a:pt x="6789842" y="3338753"/>
                  <a:pt x="6773050" y="3342495"/>
                  <a:pt x="6764701" y="3345754"/>
                </a:cubicBezTo>
                <a:cubicBezTo>
                  <a:pt x="6773243" y="3348048"/>
                  <a:pt x="6764992" y="3354082"/>
                  <a:pt x="6773437" y="3353600"/>
                </a:cubicBezTo>
                <a:cubicBezTo>
                  <a:pt x="6773534" y="3356376"/>
                  <a:pt x="6773341" y="3350823"/>
                  <a:pt x="6764992" y="3354082"/>
                </a:cubicBezTo>
                <a:cubicBezTo>
                  <a:pt x="6764992" y="3354082"/>
                  <a:pt x="6765089" y="3356859"/>
                  <a:pt x="6765185" y="3359636"/>
                </a:cubicBezTo>
                <a:cubicBezTo>
                  <a:pt x="6765185" y="3359636"/>
                  <a:pt x="6773631" y="3359153"/>
                  <a:pt x="6773534" y="3356376"/>
                </a:cubicBezTo>
                <a:cubicBezTo>
                  <a:pt x="6773727" y="3361928"/>
                  <a:pt x="6765282" y="3362412"/>
                  <a:pt x="6773921" y="3367481"/>
                </a:cubicBezTo>
                <a:cubicBezTo>
                  <a:pt x="6748585" y="3368930"/>
                  <a:pt x="6765089" y="3356859"/>
                  <a:pt x="6748199" y="3357825"/>
                </a:cubicBezTo>
                <a:cubicBezTo>
                  <a:pt x="6748102" y="3355049"/>
                  <a:pt x="6748102" y="3355049"/>
                  <a:pt x="6748102" y="3355049"/>
                </a:cubicBezTo>
                <a:cubicBezTo>
                  <a:pt x="6748102" y="3355049"/>
                  <a:pt x="6739659" y="3355532"/>
                  <a:pt x="6739659" y="3355532"/>
                </a:cubicBezTo>
                <a:cubicBezTo>
                  <a:pt x="6739659" y="3355532"/>
                  <a:pt x="6739756" y="3358307"/>
                  <a:pt x="6739756" y="3358307"/>
                </a:cubicBezTo>
                <a:cubicBezTo>
                  <a:pt x="6731504" y="3364343"/>
                  <a:pt x="6748683" y="3371706"/>
                  <a:pt x="6740434" y="3377741"/>
                </a:cubicBezTo>
                <a:cubicBezTo>
                  <a:pt x="6740434" y="3377741"/>
                  <a:pt x="6748877" y="3377259"/>
                  <a:pt x="6757419" y="3379551"/>
                </a:cubicBezTo>
                <a:cubicBezTo>
                  <a:pt x="6757419" y="3379551"/>
                  <a:pt x="6757322" y="3376775"/>
                  <a:pt x="6757322" y="3376775"/>
                </a:cubicBezTo>
                <a:cubicBezTo>
                  <a:pt x="6774309" y="3378585"/>
                  <a:pt x="6757612" y="3385104"/>
                  <a:pt x="6766154" y="3387397"/>
                </a:cubicBezTo>
                <a:cubicBezTo>
                  <a:pt x="6774599" y="3386914"/>
                  <a:pt x="6766347" y="3392949"/>
                  <a:pt x="6774793" y="3392467"/>
                </a:cubicBezTo>
                <a:cubicBezTo>
                  <a:pt x="6766347" y="3392949"/>
                  <a:pt x="6766347" y="3392949"/>
                  <a:pt x="6757903" y="3393433"/>
                </a:cubicBezTo>
                <a:cubicBezTo>
                  <a:pt x="6757903" y="3393433"/>
                  <a:pt x="6757710" y="3387880"/>
                  <a:pt x="6749264" y="3388364"/>
                </a:cubicBezTo>
                <a:cubicBezTo>
                  <a:pt x="6740821" y="3388846"/>
                  <a:pt x="6724028" y="3392588"/>
                  <a:pt x="6724125" y="3395364"/>
                </a:cubicBezTo>
                <a:cubicBezTo>
                  <a:pt x="6707332" y="3399106"/>
                  <a:pt x="6715583" y="3393071"/>
                  <a:pt x="6707138" y="3393554"/>
                </a:cubicBezTo>
                <a:cubicBezTo>
                  <a:pt x="6707332" y="3399106"/>
                  <a:pt x="6690444" y="3400072"/>
                  <a:pt x="6690637" y="3405624"/>
                </a:cubicBezTo>
                <a:cubicBezTo>
                  <a:pt x="6690637" y="3405624"/>
                  <a:pt x="6699080" y="3405141"/>
                  <a:pt x="6699177" y="3407918"/>
                </a:cubicBezTo>
                <a:cubicBezTo>
                  <a:pt x="6699274" y="3410694"/>
                  <a:pt x="6690735" y="3408401"/>
                  <a:pt x="6682289" y="3408884"/>
                </a:cubicBezTo>
                <a:cubicBezTo>
                  <a:pt x="6690928" y="3413954"/>
                  <a:pt x="6682677" y="3419988"/>
                  <a:pt x="6674135" y="3417695"/>
                </a:cubicBezTo>
                <a:cubicBezTo>
                  <a:pt x="6674135" y="3417695"/>
                  <a:pt x="6674135" y="3417695"/>
                  <a:pt x="6674038" y="3414919"/>
                </a:cubicBezTo>
                <a:cubicBezTo>
                  <a:pt x="6674135" y="3417695"/>
                  <a:pt x="6665689" y="3418177"/>
                  <a:pt x="6665689" y="3418177"/>
                </a:cubicBezTo>
                <a:cubicBezTo>
                  <a:pt x="6665787" y="3420954"/>
                  <a:pt x="6674328" y="3423247"/>
                  <a:pt x="6665980" y="3426506"/>
                </a:cubicBezTo>
                <a:cubicBezTo>
                  <a:pt x="6666077" y="3429282"/>
                  <a:pt x="6674426" y="3426023"/>
                  <a:pt x="6682967" y="3428316"/>
                </a:cubicBezTo>
                <a:cubicBezTo>
                  <a:pt x="6682773" y="3422764"/>
                  <a:pt x="6699565" y="3419022"/>
                  <a:pt x="6707816" y="3412988"/>
                </a:cubicBezTo>
                <a:cubicBezTo>
                  <a:pt x="6707816" y="3412988"/>
                  <a:pt x="6716260" y="3412504"/>
                  <a:pt x="6716260" y="3412504"/>
                </a:cubicBezTo>
                <a:cubicBezTo>
                  <a:pt x="6724803" y="3414797"/>
                  <a:pt x="6741498" y="3408279"/>
                  <a:pt x="6750038" y="3410573"/>
                </a:cubicBezTo>
                <a:cubicBezTo>
                  <a:pt x="6741693" y="3413831"/>
                  <a:pt x="6741693" y="3413831"/>
                  <a:pt x="6733345" y="3417090"/>
                </a:cubicBezTo>
                <a:cubicBezTo>
                  <a:pt x="6733345" y="3417090"/>
                  <a:pt x="6741886" y="3419384"/>
                  <a:pt x="6741886" y="3419384"/>
                </a:cubicBezTo>
                <a:cubicBezTo>
                  <a:pt x="6742080" y="3424936"/>
                  <a:pt x="6725287" y="3428678"/>
                  <a:pt x="6733925" y="3433747"/>
                </a:cubicBezTo>
                <a:cubicBezTo>
                  <a:pt x="6725480" y="3434230"/>
                  <a:pt x="6717132" y="3437490"/>
                  <a:pt x="6708784" y="3440749"/>
                </a:cubicBezTo>
                <a:cubicBezTo>
                  <a:pt x="6708784" y="3440749"/>
                  <a:pt x="6708784" y="3440749"/>
                  <a:pt x="6708687" y="3437972"/>
                </a:cubicBezTo>
                <a:cubicBezTo>
                  <a:pt x="6700146" y="3435680"/>
                  <a:pt x="6691702" y="3436162"/>
                  <a:pt x="6683258" y="3436646"/>
                </a:cubicBezTo>
                <a:cubicBezTo>
                  <a:pt x="6683258" y="3436646"/>
                  <a:pt x="6683258" y="3436646"/>
                  <a:pt x="6674812" y="3437128"/>
                </a:cubicBezTo>
                <a:cubicBezTo>
                  <a:pt x="6674716" y="3434352"/>
                  <a:pt x="6674619" y="3431576"/>
                  <a:pt x="6666077" y="3429282"/>
                </a:cubicBezTo>
                <a:cubicBezTo>
                  <a:pt x="6649187" y="3430249"/>
                  <a:pt x="6649090" y="3427472"/>
                  <a:pt x="6640550" y="3425179"/>
                </a:cubicBezTo>
                <a:cubicBezTo>
                  <a:pt x="6632105" y="3425662"/>
                  <a:pt x="6623661" y="3426145"/>
                  <a:pt x="6623564" y="3423369"/>
                </a:cubicBezTo>
                <a:cubicBezTo>
                  <a:pt x="6615119" y="3423852"/>
                  <a:pt x="6606576" y="3421559"/>
                  <a:pt x="6606576" y="3421559"/>
                </a:cubicBezTo>
                <a:cubicBezTo>
                  <a:pt x="6598132" y="3422042"/>
                  <a:pt x="6598132" y="3422042"/>
                  <a:pt x="6598132" y="3422042"/>
                </a:cubicBezTo>
                <a:cubicBezTo>
                  <a:pt x="6598132" y="3422042"/>
                  <a:pt x="6598229" y="3424819"/>
                  <a:pt x="6598229" y="3424819"/>
                </a:cubicBezTo>
                <a:cubicBezTo>
                  <a:pt x="6606673" y="3424335"/>
                  <a:pt x="6615119" y="3423852"/>
                  <a:pt x="6615215" y="3426629"/>
                </a:cubicBezTo>
                <a:cubicBezTo>
                  <a:pt x="6623661" y="3426145"/>
                  <a:pt x="6632202" y="3428438"/>
                  <a:pt x="6640647" y="3427955"/>
                </a:cubicBezTo>
                <a:cubicBezTo>
                  <a:pt x="6640744" y="3430732"/>
                  <a:pt x="6640841" y="3433508"/>
                  <a:pt x="6640938" y="3436284"/>
                </a:cubicBezTo>
                <a:cubicBezTo>
                  <a:pt x="6632590" y="3439543"/>
                  <a:pt x="6615506" y="3434957"/>
                  <a:pt x="6607255" y="3440993"/>
                </a:cubicBezTo>
                <a:cubicBezTo>
                  <a:pt x="6607352" y="3443768"/>
                  <a:pt x="6607352" y="3443768"/>
                  <a:pt x="6607448" y="3446545"/>
                </a:cubicBezTo>
                <a:cubicBezTo>
                  <a:pt x="6607448" y="3446545"/>
                  <a:pt x="6607448" y="3446545"/>
                  <a:pt x="6599003" y="3447027"/>
                </a:cubicBezTo>
                <a:cubicBezTo>
                  <a:pt x="6599003" y="3447027"/>
                  <a:pt x="6590560" y="3447511"/>
                  <a:pt x="6590560" y="3447511"/>
                </a:cubicBezTo>
                <a:cubicBezTo>
                  <a:pt x="6590463" y="3444735"/>
                  <a:pt x="6590463" y="3444735"/>
                  <a:pt x="6590463" y="3444735"/>
                </a:cubicBezTo>
                <a:lnTo>
                  <a:pt x="6570756" y="3445860"/>
                </a:lnTo>
                <a:lnTo>
                  <a:pt x="6565813" y="3429080"/>
                </a:lnTo>
                <a:lnTo>
                  <a:pt x="6568153" y="3427751"/>
                </a:lnTo>
                <a:cubicBezTo>
                  <a:pt x="6569630" y="3426913"/>
                  <a:pt x="6571108" y="3426073"/>
                  <a:pt x="6571108" y="3426073"/>
                </a:cubicBezTo>
                <a:cubicBezTo>
                  <a:pt x="6571108" y="3426073"/>
                  <a:pt x="6565091" y="3426418"/>
                  <a:pt x="6565091" y="3426418"/>
                </a:cubicBezTo>
                <a:lnTo>
                  <a:pt x="6565094" y="3426501"/>
                </a:lnTo>
                <a:lnTo>
                  <a:pt x="6564433" y="3423732"/>
                </a:lnTo>
                <a:lnTo>
                  <a:pt x="6564994" y="3423656"/>
                </a:lnTo>
                <a:lnTo>
                  <a:pt x="6564360" y="3423424"/>
                </a:lnTo>
                <a:lnTo>
                  <a:pt x="6562858" y="3417123"/>
                </a:lnTo>
                <a:lnTo>
                  <a:pt x="6566892" y="3417568"/>
                </a:lnTo>
                <a:cubicBezTo>
                  <a:pt x="6569034" y="3418508"/>
                  <a:pt x="6569085" y="3419923"/>
                  <a:pt x="6564921" y="3421579"/>
                </a:cubicBezTo>
                <a:cubicBezTo>
                  <a:pt x="6581869" y="3423446"/>
                  <a:pt x="6573148" y="3415438"/>
                  <a:pt x="6581474" y="3412126"/>
                </a:cubicBezTo>
                <a:cubicBezTo>
                  <a:pt x="6581375" y="3409296"/>
                  <a:pt x="6573050" y="3412607"/>
                  <a:pt x="6564625" y="3413089"/>
                </a:cubicBezTo>
                <a:cubicBezTo>
                  <a:pt x="6564625" y="3413089"/>
                  <a:pt x="6564528" y="3410259"/>
                  <a:pt x="6564528" y="3410259"/>
                </a:cubicBezTo>
                <a:cubicBezTo>
                  <a:pt x="6581375" y="3409296"/>
                  <a:pt x="6581375" y="3409296"/>
                  <a:pt x="6598224" y="3408332"/>
                </a:cubicBezTo>
                <a:lnTo>
                  <a:pt x="6606313" y="3402292"/>
                </a:lnTo>
                <a:lnTo>
                  <a:pt x="6615255" y="3403740"/>
                </a:lnTo>
                <a:cubicBezTo>
                  <a:pt x="6620478" y="3403442"/>
                  <a:pt x="6626722" y="3402393"/>
                  <a:pt x="6630852" y="3400772"/>
                </a:cubicBezTo>
                <a:cubicBezTo>
                  <a:pt x="6639209" y="3400295"/>
                  <a:pt x="6647469" y="3397056"/>
                  <a:pt x="6664185" y="3396100"/>
                </a:cubicBezTo>
                <a:cubicBezTo>
                  <a:pt x="6664185" y="3396100"/>
                  <a:pt x="6672542" y="3395621"/>
                  <a:pt x="6672542" y="3395621"/>
                </a:cubicBezTo>
                <a:cubicBezTo>
                  <a:pt x="6672446" y="3392861"/>
                  <a:pt x="6672446" y="3392861"/>
                  <a:pt x="6664089" y="3393338"/>
                </a:cubicBezTo>
                <a:cubicBezTo>
                  <a:pt x="6663991" y="3390577"/>
                  <a:pt x="6655634" y="3391054"/>
                  <a:pt x="6647277" y="3391533"/>
                </a:cubicBezTo>
                <a:cubicBezTo>
                  <a:pt x="6638825" y="3389249"/>
                  <a:pt x="6638728" y="3386487"/>
                  <a:pt x="6638536" y="3380965"/>
                </a:cubicBezTo>
                <a:cubicBezTo>
                  <a:pt x="6646891" y="3380487"/>
                  <a:pt x="6655249" y="3380010"/>
                  <a:pt x="6663607" y="3379531"/>
                </a:cubicBezTo>
                <a:cubicBezTo>
                  <a:pt x="6663510" y="3376770"/>
                  <a:pt x="6663414" y="3374008"/>
                  <a:pt x="6663318" y="3371248"/>
                </a:cubicBezTo>
                <a:cubicBezTo>
                  <a:pt x="6646506" y="3369441"/>
                  <a:pt x="6646796" y="3377725"/>
                  <a:pt x="6629986" y="3375920"/>
                </a:cubicBezTo>
                <a:cubicBezTo>
                  <a:pt x="6630081" y="3378681"/>
                  <a:pt x="6630178" y="3381443"/>
                  <a:pt x="6621820" y="3381920"/>
                </a:cubicBezTo>
                <a:cubicBezTo>
                  <a:pt x="6613461" y="3382399"/>
                  <a:pt x="6621724" y="3379160"/>
                  <a:pt x="6613366" y="3379637"/>
                </a:cubicBezTo>
                <a:cubicBezTo>
                  <a:pt x="6613366" y="3379637"/>
                  <a:pt x="6613461" y="3382399"/>
                  <a:pt x="6605106" y="3382876"/>
                </a:cubicBezTo>
                <a:cubicBezTo>
                  <a:pt x="6605106" y="3382876"/>
                  <a:pt x="6596748" y="3383355"/>
                  <a:pt x="6596748" y="3383355"/>
                </a:cubicBezTo>
                <a:cubicBezTo>
                  <a:pt x="6605106" y="3382876"/>
                  <a:pt x="6605202" y="3385638"/>
                  <a:pt x="6605202" y="3385638"/>
                </a:cubicBezTo>
                <a:cubicBezTo>
                  <a:pt x="6605299" y="3388400"/>
                  <a:pt x="6596941" y="3388877"/>
                  <a:pt x="6605395" y="3391161"/>
                </a:cubicBezTo>
                <a:cubicBezTo>
                  <a:pt x="6605395" y="3391161"/>
                  <a:pt x="6607556" y="3393113"/>
                  <a:pt x="6608684" y="3395469"/>
                </a:cubicBezTo>
                <a:lnTo>
                  <a:pt x="6605792" y="3402175"/>
                </a:lnTo>
                <a:lnTo>
                  <a:pt x="6575827" y="3401461"/>
                </a:lnTo>
                <a:cubicBezTo>
                  <a:pt x="6566361" y="3402357"/>
                  <a:pt x="6560116" y="3404841"/>
                  <a:pt x="6564528" y="3410259"/>
                </a:cubicBezTo>
                <a:lnTo>
                  <a:pt x="6561266" y="3410446"/>
                </a:lnTo>
                <a:lnTo>
                  <a:pt x="6556137" y="3388925"/>
                </a:lnTo>
                <a:cubicBezTo>
                  <a:pt x="6550832" y="3371543"/>
                  <a:pt x="6542990" y="3355431"/>
                  <a:pt x="6536024" y="3338601"/>
                </a:cubicBezTo>
                <a:lnTo>
                  <a:pt x="6535718" y="3337749"/>
                </a:lnTo>
                <a:lnTo>
                  <a:pt x="6537704" y="3340124"/>
                </a:lnTo>
                <a:cubicBezTo>
                  <a:pt x="6542915" y="3342822"/>
                  <a:pt x="6553951" y="3343233"/>
                  <a:pt x="6560166" y="3340794"/>
                </a:cubicBezTo>
                <a:cubicBezTo>
                  <a:pt x="6560456" y="3349113"/>
                  <a:pt x="6568933" y="3351407"/>
                  <a:pt x="6569127" y="3356954"/>
                </a:cubicBezTo>
                <a:cubicBezTo>
                  <a:pt x="6585889" y="3355995"/>
                  <a:pt x="6594464" y="3361062"/>
                  <a:pt x="6602749" y="3357811"/>
                </a:cubicBezTo>
                <a:cubicBezTo>
                  <a:pt x="6602749" y="3357811"/>
                  <a:pt x="6602846" y="3360583"/>
                  <a:pt x="6602846" y="3360583"/>
                </a:cubicBezTo>
                <a:cubicBezTo>
                  <a:pt x="6602846" y="3360583"/>
                  <a:pt x="6602846" y="3360583"/>
                  <a:pt x="6602942" y="3363357"/>
                </a:cubicBezTo>
                <a:cubicBezTo>
                  <a:pt x="6603039" y="3366130"/>
                  <a:pt x="6603039" y="3366130"/>
                  <a:pt x="6603136" y="3368904"/>
                </a:cubicBezTo>
                <a:cubicBezTo>
                  <a:pt x="6611516" y="3368424"/>
                  <a:pt x="6611516" y="3368424"/>
                  <a:pt x="6611516" y="3368424"/>
                </a:cubicBezTo>
                <a:cubicBezTo>
                  <a:pt x="6619897" y="3367945"/>
                  <a:pt x="6619800" y="3365171"/>
                  <a:pt x="6611323" y="3362877"/>
                </a:cubicBezTo>
                <a:cubicBezTo>
                  <a:pt x="6611323" y="3362877"/>
                  <a:pt x="6611226" y="3360104"/>
                  <a:pt x="6611226" y="3360104"/>
                </a:cubicBezTo>
                <a:cubicBezTo>
                  <a:pt x="6619607" y="3359625"/>
                  <a:pt x="6619607" y="3359625"/>
                  <a:pt x="6619607" y="3359625"/>
                </a:cubicBezTo>
                <a:cubicBezTo>
                  <a:pt x="6619510" y="3356851"/>
                  <a:pt x="6611033" y="3354558"/>
                  <a:pt x="6610936" y="3351784"/>
                </a:cubicBezTo>
                <a:cubicBezTo>
                  <a:pt x="6610840" y="3349010"/>
                  <a:pt x="6610840" y="3349010"/>
                  <a:pt x="6610840" y="3349010"/>
                </a:cubicBezTo>
                <a:cubicBezTo>
                  <a:pt x="6602458" y="3349490"/>
                  <a:pt x="6602458" y="3349490"/>
                  <a:pt x="6602458" y="3349490"/>
                </a:cubicBezTo>
                <a:cubicBezTo>
                  <a:pt x="6602555" y="3352264"/>
                  <a:pt x="6602555" y="3352264"/>
                  <a:pt x="6602555" y="3352264"/>
                </a:cubicBezTo>
                <a:cubicBezTo>
                  <a:pt x="6594077" y="3349970"/>
                  <a:pt x="6585792" y="3353222"/>
                  <a:pt x="6577315" y="3350928"/>
                </a:cubicBezTo>
                <a:cubicBezTo>
                  <a:pt x="6577218" y="3348155"/>
                  <a:pt x="6577218" y="3348155"/>
                  <a:pt x="6585502" y="3344902"/>
                </a:cubicBezTo>
                <a:cubicBezTo>
                  <a:pt x="6585406" y="3342128"/>
                  <a:pt x="6576928" y="3339834"/>
                  <a:pt x="6576928" y="3339834"/>
                </a:cubicBezTo>
                <a:cubicBezTo>
                  <a:pt x="6576831" y="3337062"/>
                  <a:pt x="6585116" y="3333809"/>
                  <a:pt x="6585018" y="3331035"/>
                </a:cubicBezTo>
                <a:cubicBezTo>
                  <a:pt x="6584826" y="3325489"/>
                  <a:pt x="6576445" y="3325968"/>
                  <a:pt x="6568063" y="3326448"/>
                </a:cubicBezTo>
                <a:cubicBezTo>
                  <a:pt x="6559681" y="3326926"/>
                  <a:pt x="6568353" y="3334768"/>
                  <a:pt x="6560068" y="3338021"/>
                </a:cubicBezTo>
                <a:cubicBezTo>
                  <a:pt x="6560020" y="3336633"/>
                  <a:pt x="6555806" y="3336179"/>
                  <a:pt x="6550555" y="3336133"/>
                </a:cubicBezTo>
                <a:lnTo>
                  <a:pt x="6535329" y="3336667"/>
                </a:lnTo>
                <a:lnTo>
                  <a:pt x="6526662" y="3312569"/>
                </a:lnTo>
                <a:lnTo>
                  <a:pt x="6526532" y="3311888"/>
                </a:lnTo>
                <a:lnTo>
                  <a:pt x="6526643" y="3311903"/>
                </a:lnTo>
                <a:cubicBezTo>
                  <a:pt x="6535143" y="3308622"/>
                  <a:pt x="6534949" y="3303045"/>
                  <a:pt x="6560736" y="3301568"/>
                </a:cubicBezTo>
                <a:cubicBezTo>
                  <a:pt x="6554070" y="3295661"/>
                  <a:pt x="6537898" y="3295013"/>
                  <a:pt x="6526478" y="3291737"/>
                </a:cubicBezTo>
                <a:lnTo>
                  <a:pt x="6522285" y="3289733"/>
                </a:lnTo>
                <a:lnTo>
                  <a:pt x="6521179" y="3283969"/>
                </a:lnTo>
                <a:cubicBezTo>
                  <a:pt x="6521270" y="3279472"/>
                  <a:pt x="6521949" y="3276905"/>
                  <a:pt x="6524578" y="3271137"/>
                </a:cubicBezTo>
                <a:cubicBezTo>
                  <a:pt x="6515285" y="3264655"/>
                  <a:pt x="6514107" y="3260792"/>
                  <a:pt x="6510570" y="3249204"/>
                </a:cubicBezTo>
                <a:lnTo>
                  <a:pt x="6513978" y="3242713"/>
                </a:lnTo>
                <a:lnTo>
                  <a:pt x="6514484" y="3243174"/>
                </a:lnTo>
                <a:cubicBezTo>
                  <a:pt x="6514484" y="3243174"/>
                  <a:pt x="6522508" y="3242715"/>
                  <a:pt x="6522508" y="3242715"/>
                </a:cubicBezTo>
                <a:lnTo>
                  <a:pt x="6513980" y="3242711"/>
                </a:lnTo>
                <a:lnTo>
                  <a:pt x="6516121" y="3238633"/>
                </a:lnTo>
                <a:cubicBezTo>
                  <a:pt x="6516972" y="3235425"/>
                  <a:pt x="6517186" y="3232534"/>
                  <a:pt x="6517865" y="3229969"/>
                </a:cubicBezTo>
                <a:lnTo>
                  <a:pt x="6516087" y="3229408"/>
                </a:lnTo>
                <a:lnTo>
                  <a:pt x="6522193" y="3228597"/>
                </a:lnTo>
                <a:lnTo>
                  <a:pt x="6532820" y="3255839"/>
                </a:lnTo>
                <a:lnTo>
                  <a:pt x="6533043" y="3255935"/>
                </a:lnTo>
                <a:lnTo>
                  <a:pt x="6526997" y="3256209"/>
                </a:lnTo>
                <a:cubicBezTo>
                  <a:pt x="6523009" y="3257107"/>
                  <a:pt x="6521074" y="3259231"/>
                  <a:pt x="6525178" y="3261680"/>
                </a:cubicBezTo>
                <a:cubicBezTo>
                  <a:pt x="6533201" y="3261220"/>
                  <a:pt x="6533108" y="3258543"/>
                  <a:pt x="6541131" y="3258084"/>
                </a:cubicBezTo>
                <a:lnTo>
                  <a:pt x="6535689" y="3256406"/>
                </a:lnTo>
                <a:lnTo>
                  <a:pt x="6538391" y="3255269"/>
                </a:lnTo>
                <a:cubicBezTo>
                  <a:pt x="6540883" y="3254021"/>
                  <a:pt x="6542128" y="3253397"/>
                  <a:pt x="6541541" y="3251473"/>
                </a:cubicBezTo>
                <a:lnTo>
                  <a:pt x="6533007" y="3229322"/>
                </a:lnTo>
                <a:lnTo>
                  <a:pt x="6540657" y="3230843"/>
                </a:lnTo>
                <a:cubicBezTo>
                  <a:pt x="6544901" y="3231993"/>
                  <a:pt x="6546999" y="3231872"/>
                  <a:pt x="6549073" y="3231058"/>
                </a:cubicBezTo>
                <a:cubicBezTo>
                  <a:pt x="6551147" y="3230242"/>
                  <a:pt x="6553197" y="3228732"/>
                  <a:pt x="6557346" y="3227101"/>
                </a:cubicBezTo>
                <a:cubicBezTo>
                  <a:pt x="6548757" y="3222020"/>
                  <a:pt x="6565543" y="3221059"/>
                  <a:pt x="6582426" y="3222881"/>
                </a:cubicBezTo>
                <a:cubicBezTo>
                  <a:pt x="6582135" y="3214538"/>
                  <a:pt x="6581941" y="3208978"/>
                  <a:pt x="6573353" y="3203895"/>
                </a:cubicBezTo>
                <a:cubicBezTo>
                  <a:pt x="6564962" y="3204376"/>
                  <a:pt x="6564962" y="3204376"/>
                  <a:pt x="6564962" y="3204376"/>
                </a:cubicBezTo>
                <a:cubicBezTo>
                  <a:pt x="6564962" y="3204376"/>
                  <a:pt x="6556473" y="3202074"/>
                  <a:pt x="6556376" y="3199294"/>
                </a:cubicBezTo>
                <a:cubicBezTo>
                  <a:pt x="6556278" y="3196514"/>
                  <a:pt x="6564671" y="3196034"/>
                  <a:pt x="6564476" y="3190473"/>
                </a:cubicBezTo>
                <a:cubicBezTo>
                  <a:pt x="6572868" y="3189992"/>
                  <a:pt x="6572965" y="3192774"/>
                  <a:pt x="6572965" y="3192774"/>
                </a:cubicBezTo>
                <a:cubicBezTo>
                  <a:pt x="6581358" y="3192293"/>
                  <a:pt x="6581358" y="3192293"/>
                  <a:pt x="6589654" y="3189032"/>
                </a:cubicBezTo>
                <a:cubicBezTo>
                  <a:pt x="6606536" y="3190853"/>
                  <a:pt x="6598531" y="3202456"/>
                  <a:pt x="6623708" y="3201016"/>
                </a:cubicBezTo>
                <a:cubicBezTo>
                  <a:pt x="6623515" y="3195455"/>
                  <a:pt x="6623417" y="3192674"/>
                  <a:pt x="6640300" y="3194495"/>
                </a:cubicBezTo>
                <a:cubicBezTo>
                  <a:pt x="6640106" y="3188933"/>
                  <a:pt x="6640106" y="3188933"/>
                  <a:pt x="6640009" y="3186153"/>
                </a:cubicBezTo>
                <a:cubicBezTo>
                  <a:pt x="6640009" y="3186153"/>
                  <a:pt x="6648401" y="3185672"/>
                  <a:pt x="6648401" y="3185672"/>
                </a:cubicBezTo>
                <a:cubicBezTo>
                  <a:pt x="6648401" y="3185672"/>
                  <a:pt x="6648401" y="3185672"/>
                  <a:pt x="6656889" y="3187973"/>
                </a:cubicBezTo>
                <a:cubicBezTo>
                  <a:pt x="6656793" y="3185193"/>
                  <a:pt x="6656793" y="3185193"/>
                  <a:pt x="6656793" y="3185193"/>
                </a:cubicBezTo>
                <a:cubicBezTo>
                  <a:pt x="6656793" y="3185193"/>
                  <a:pt x="6648401" y="3185672"/>
                  <a:pt x="6648401" y="3185672"/>
                </a:cubicBezTo>
                <a:cubicBezTo>
                  <a:pt x="6648401" y="3185672"/>
                  <a:pt x="6648304" y="3182892"/>
                  <a:pt x="6648304" y="3182892"/>
                </a:cubicBezTo>
                <a:cubicBezTo>
                  <a:pt x="6648206" y="3180110"/>
                  <a:pt x="6639815" y="3180591"/>
                  <a:pt x="6639718" y="3177810"/>
                </a:cubicBezTo>
                <a:cubicBezTo>
                  <a:pt x="6639718" y="3177810"/>
                  <a:pt x="6656502" y="3176850"/>
                  <a:pt x="6656405" y="3174070"/>
                </a:cubicBezTo>
                <a:cubicBezTo>
                  <a:pt x="6656405" y="3174070"/>
                  <a:pt x="6656405" y="3174070"/>
                  <a:pt x="6664799" y="3173589"/>
                </a:cubicBezTo>
                <a:cubicBezTo>
                  <a:pt x="6664799" y="3173589"/>
                  <a:pt x="6664799" y="3173589"/>
                  <a:pt x="6664702" y="3170809"/>
                </a:cubicBezTo>
                <a:cubicBezTo>
                  <a:pt x="6664702" y="3170809"/>
                  <a:pt x="6656307" y="3171289"/>
                  <a:pt x="6656307" y="3171289"/>
                </a:cubicBezTo>
                <a:cubicBezTo>
                  <a:pt x="6656405" y="3174070"/>
                  <a:pt x="6656405" y="3174070"/>
                  <a:pt x="6656405" y="3174070"/>
                </a:cubicBezTo>
                <a:cubicBezTo>
                  <a:pt x="6647916" y="3171768"/>
                  <a:pt x="6639427" y="3169468"/>
                  <a:pt x="6631131" y="3172728"/>
                </a:cubicBezTo>
                <a:cubicBezTo>
                  <a:pt x="6631131" y="3172728"/>
                  <a:pt x="6631131" y="3172728"/>
                  <a:pt x="6631033" y="3169949"/>
                </a:cubicBezTo>
                <a:cubicBezTo>
                  <a:pt x="6631033" y="3169949"/>
                  <a:pt x="6622641" y="3170428"/>
                  <a:pt x="6622641" y="3170428"/>
                </a:cubicBezTo>
                <a:cubicBezTo>
                  <a:pt x="6622544" y="3167647"/>
                  <a:pt x="6622544" y="3167647"/>
                  <a:pt x="6622351" y="3162086"/>
                </a:cubicBezTo>
                <a:cubicBezTo>
                  <a:pt x="6605470" y="3160265"/>
                  <a:pt x="6580486" y="3167267"/>
                  <a:pt x="6589073" y="3172347"/>
                </a:cubicBezTo>
                <a:cubicBezTo>
                  <a:pt x="6580681" y="3172828"/>
                  <a:pt x="6580681" y="3172828"/>
                  <a:pt x="6580681" y="3172828"/>
                </a:cubicBezTo>
                <a:cubicBezTo>
                  <a:pt x="6572286" y="3173308"/>
                  <a:pt x="6580681" y="3172828"/>
                  <a:pt x="6572286" y="3173308"/>
                </a:cubicBezTo>
                <a:cubicBezTo>
                  <a:pt x="6572481" y="3178868"/>
                  <a:pt x="6581068" y="3183951"/>
                  <a:pt x="6564283" y="3184911"/>
                </a:cubicBezTo>
                <a:cubicBezTo>
                  <a:pt x="6564283" y="3184911"/>
                  <a:pt x="6564283" y="3184911"/>
                  <a:pt x="6555891" y="3185391"/>
                </a:cubicBezTo>
                <a:cubicBezTo>
                  <a:pt x="6555794" y="3182610"/>
                  <a:pt x="6563992" y="3176569"/>
                  <a:pt x="6555600" y="3177049"/>
                </a:cubicBezTo>
                <a:cubicBezTo>
                  <a:pt x="6555502" y="3174268"/>
                  <a:pt x="6555502" y="3174268"/>
                  <a:pt x="6555502" y="3174268"/>
                </a:cubicBezTo>
                <a:cubicBezTo>
                  <a:pt x="6555309" y="3168706"/>
                  <a:pt x="6555211" y="3165925"/>
                  <a:pt x="6563507" y="3162665"/>
                </a:cubicBezTo>
                <a:cubicBezTo>
                  <a:pt x="6555018" y="3160365"/>
                  <a:pt x="6555114" y="3163145"/>
                  <a:pt x="6538329" y="3164105"/>
                </a:cubicBezTo>
                <a:cubicBezTo>
                  <a:pt x="6546914" y="3169186"/>
                  <a:pt x="6538718" y="3175229"/>
                  <a:pt x="6555600" y="3177049"/>
                </a:cubicBezTo>
                <a:cubicBezTo>
                  <a:pt x="6547593" y="3188652"/>
                  <a:pt x="6547787" y="3194213"/>
                  <a:pt x="6531392" y="3206295"/>
                </a:cubicBezTo>
                <a:cubicBezTo>
                  <a:pt x="6523192" y="3212338"/>
                  <a:pt x="6548564" y="3216458"/>
                  <a:pt x="6531974" y="3222979"/>
                </a:cubicBezTo>
                <a:cubicBezTo>
                  <a:pt x="6531877" y="3220199"/>
                  <a:pt x="6531877" y="3220199"/>
                  <a:pt x="6531877" y="3220199"/>
                </a:cubicBezTo>
                <a:cubicBezTo>
                  <a:pt x="6531779" y="3217419"/>
                  <a:pt x="6531779" y="3217419"/>
                  <a:pt x="6531779" y="3217419"/>
                </a:cubicBezTo>
                <a:cubicBezTo>
                  <a:pt x="6531779" y="3217419"/>
                  <a:pt x="6531779" y="3217419"/>
                  <a:pt x="6530718" y="3217131"/>
                </a:cubicBezTo>
                <a:lnTo>
                  <a:pt x="6528030" y="3216402"/>
                </a:lnTo>
                <a:lnTo>
                  <a:pt x="6526854" y="3213351"/>
                </a:lnTo>
                <a:cubicBezTo>
                  <a:pt x="6522094" y="3201869"/>
                  <a:pt x="6517471" y="3191428"/>
                  <a:pt x="6512994" y="3181468"/>
                </a:cubicBezTo>
                <a:cubicBezTo>
                  <a:pt x="6512407" y="3179543"/>
                  <a:pt x="6509916" y="3180791"/>
                  <a:pt x="6507424" y="3182038"/>
                </a:cubicBezTo>
                <a:cubicBezTo>
                  <a:pt x="6504933" y="3183285"/>
                  <a:pt x="6502442" y="3184532"/>
                  <a:pt x="6503029" y="3186456"/>
                </a:cubicBezTo>
                <a:lnTo>
                  <a:pt x="6506371" y="3193462"/>
                </a:lnTo>
                <a:lnTo>
                  <a:pt x="6505714" y="3193369"/>
                </a:lnTo>
                <a:cubicBezTo>
                  <a:pt x="6505765" y="3194875"/>
                  <a:pt x="6505818" y="3196381"/>
                  <a:pt x="6506798" y="3197457"/>
                </a:cubicBezTo>
                <a:lnTo>
                  <a:pt x="6508456" y="3197833"/>
                </a:lnTo>
                <a:lnTo>
                  <a:pt x="6511506" y="3204226"/>
                </a:lnTo>
                <a:lnTo>
                  <a:pt x="6503855" y="3204919"/>
                </a:lnTo>
                <a:cubicBezTo>
                  <a:pt x="6501612" y="3205425"/>
                  <a:pt x="6501639" y="3206178"/>
                  <a:pt x="6506204" y="3207427"/>
                </a:cubicBezTo>
                <a:lnTo>
                  <a:pt x="6512706" y="3206743"/>
                </a:lnTo>
                <a:lnTo>
                  <a:pt x="6517978" y="3217793"/>
                </a:lnTo>
                <a:lnTo>
                  <a:pt x="6520365" y="3223911"/>
                </a:lnTo>
                <a:lnTo>
                  <a:pt x="6519396" y="3224047"/>
                </a:lnTo>
                <a:cubicBezTo>
                  <a:pt x="6517310" y="3224515"/>
                  <a:pt x="6515236" y="3225331"/>
                  <a:pt x="6515285" y="3226720"/>
                </a:cubicBezTo>
                <a:cubicBezTo>
                  <a:pt x="6515285" y="3226720"/>
                  <a:pt x="6506893" y="3227201"/>
                  <a:pt x="6506893" y="3227201"/>
                </a:cubicBezTo>
                <a:lnTo>
                  <a:pt x="6506923" y="3228058"/>
                </a:lnTo>
                <a:lnTo>
                  <a:pt x="6504086" y="3227959"/>
                </a:lnTo>
                <a:lnTo>
                  <a:pt x="6501098" y="3218787"/>
                </a:lnTo>
                <a:lnTo>
                  <a:pt x="6505460" y="3218536"/>
                </a:lnTo>
                <a:cubicBezTo>
                  <a:pt x="6506589" y="3218472"/>
                  <a:pt x="6506589" y="3218472"/>
                  <a:pt x="6506589" y="3218472"/>
                </a:cubicBezTo>
                <a:cubicBezTo>
                  <a:pt x="6506483" y="3215460"/>
                  <a:pt x="6506483" y="3215460"/>
                  <a:pt x="6506483" y="3215460"/>
                </a:cubicBezTo>
                <a:cubicBezTo>
                  <a:pt x="6506483" y="3215460"/>
                  <a:pt x="6506483" y="3215460"/>
                  <a:pt x="6505356" y="3215524"/>
                </a:cubicBezTo>
                <a:lnTo>
                  <a:pt x="6500134" y="3215823"/>
                </a:lnTo>
                <a:lnTo>
                  <a:pt x="6495358" y="3201157"/>
                </a:lnTo>
                <a:cubicBezTo>
                  <a:pt x="6493011" y="3192869"/>
                  <a:pt x="6490823" y="3184502"/>
                  <a:pt x="6487582" y="3173880"/>
                </a:cubicBezTo>
                <a:lnTo>
                  <a:pt x="6480108" y="3162454"/>
                </a:lnTo>
                <a:lnTo>
                  <a:pt x="6485975" y="3163497"/>
                </a:lnTo>
                <a:cubicBezTo>
                  <a:pt x="6487062" y="3164480"/>
                  <a:pt x="6487110" y="3165872"/>
                  <a:pt x="6487160" y="3167264"/>
                </a:cubicBezTo>
                <a:lnTo>
                  <a:pt x="6497355" y="3165135"/>
                </a:lnTo>
                <a:lnTo>
                  <a:pt x="6500120" y="3165746"/>
                </a:lnTo>
                <a:cubicBezTo>
                  <a:pt x="6503250" y="3165529"/>
                  <a:pt x="6507067" y="3164471"/>
                  <a:pt x="6511440" y="3162282"/>
                </a:cubicBezTo>
                <a:lnTo>
                  <a:pt x="6511356" y="3161552"/>
                </a:lnTo>
                <a:lnTo>
                  <a:pt x="6512233" y="3161647"/>
                </a:lnTo>
                <a:cubicBezTo>
                  <a:pt x="6514360" y="3162222"/>
                  <a:pt x="6516485" y="3162797"/>
                  <a:pt x="6520688" y="3162557"/>
                </a:cubicBezTo>
                <a:cubicBezTo>
                  <a:pt x="6520592" y="3159775"/>
                  <a:pt x="6520592" y="3159775"/>
                  <a:pt x="6520495" y="3156991"/>
                </a:cubicBezTo>
                <a:cubicBezTo>
                  <a:pt x="6528899" y="3156511"/>
                  <a:pt x="6528899" y="3156511"/>
                  <a:pt x="6528899" y="3156511"/>
                </a:cubicBezTo>
                <a:cubicBezTo>
                  <a:pt x="6528899" y="3156511"/>
                  <a:pt x="6528899" y="3156511"/>
                  <a:pt x="6537307" y="3156030"/>
                </a:cubicBezTo>
                <a:cubicBezTo>
                  <a:pt x="6537209" y="3153247"/>
                  <a:pt x="6537209" y="3153247"/>
                  <a:pt x="6537209" y="3153247"/>
                </a:cubicBezTo>
                <a:cubicBezTo>
                  <a:pt x="6537113" y="3150465"/>
                  <a:pt x="6537113" y="3150465"/>
                  <a:pt x="6537113" y="3150465"/>
                </a:cubicBezTo>
                <a:cubicBezTo>
                  <a:pt x="6537113" y="3150465"/>
                  <a:pt x="6545616" y="3152766"/>
                  <a:pt x="6545616" y="3152766"/>
                </a:cubicBezTo>
                <a:cubicBezTo>
                  <a:pt x="6545714" y="3155549"/>
                  <a:pt x="6545907" y="3161114"/>
                  <a:pt x="6554313" y="3160634"/>
                </a:cubicBezTo>
                <a:cubicBezTo>
                  <a:pt x="6562720" y="3160153"/>
                  <a:pt x="6562623" y="3157371"/>
                  <a:pt x="6562623" y="3157371"/>
                </a:cubicBezTo>
                <a:cubicBezTo>
                  <a:pt x="6571030" y="3156890"/>
                  <a:pt x="6579436" y="3156409"/>
                  <a:pt x="6579436" y="3156409"/>
                </a:cubicBezTo>
                <a:cubicBezTo>
                  <a:pt x="6579338" y="3153626"/>
                  <a:pt x="6587649" y="3150362"/>
                  <a:pt x="6595958" y="3147099"/>
                </a:cubicBezTo>
                <a:cubicBezTo>
                  <a:pt x="6604460" y="3149400"/>
                  <a:pt x="6604557" y="3152184"/>
                  <a:pt x="6604655" y="3154966"/>
                </a:cubicBezTo>
                <a:cubicBezTo>
                  <a:pt x="6612965" y="3151702"/>
                  <a:pt x="6621469" y="3154004"/>
                  <a:pt x="6629971" y="3156307"/>
                </a:cubicBezTo>
                <a:cubicBezTo>
                  <a:pt x="6629971" y="3156307"/>
                  <a:pt x="6629874" y="3153524"/>
                  <a:pt x="6629874" y="3153524"/>
                </a:cubicBezTo>
                <a:cubicBezTo>
                  <a:pt x="6638281" y="3153044"/>
                  <a:pt x="6638378" y="3155826"/>
                  <a:pt x="6646688" y="3152562"/>
                </a:cubicBezTo>
                <a:cubicBezTo>
                  <a:pt x="6646688" y="3152562"/>
                  <a:pt x="6655093" y="3152082"/>
                  <a:pt x="6655190" y="3154865"/>
                </a:cubicBezTo>
                <a:cubicBezTo>
                  <a:pt x="6655190" y="3154865"/>
                  <a:pt x="6646785" y="3155345"/>
                  <a:pt x="6646881" y="3158129"/>
                </a:cubicBezTo>
                <a:cubicBezTo>
                  <a:pt x="6655288" y="3157648"/>
                  <a:pt x="6655288" y="3157648"/>
                  <a:pt x="6663695" y="3157166"/>
                </a:cubicBezTo>
                <a:cubicBezTo>
                  <a:pt x="6663695" y="3157166"/>
                  <a:pt x="6663597" y="3154384"/>
                  <a:pt x="6663597" y="3154384"/>
                </a:cubicBezTo>
                <a:cubicBezTo>
                  <a:pt x="6671907" y="3151121"/>
                  <a:pt x="6672004" y="3153903"/>
                  <a:pt x="6680410" y="3153423"/>
                </a:cubicBezTo>
                <a:cubicBezTo>
                  <a:pt x="6680312" y="3150639"/>
                  <a:pt x="6688719" y="3150159"/>
                  <a:pt x="6697126" y="3149677"/>
                </a:cubicBezTo>
                <a:cubicBezTo>
                  <a:pt x="6697030" y="3146895"/>
                  <a:pt x="6688623" y="3147375"/>
                  <a:pt x="6688525" y="3144592"/>
                </a:cubicBezTo>
                <a:cubicBezTo>
                  <a:pt x="6680118" y="3145073"/>
                  <a:pt x="6680118" y="3145073"/>
                  <a:pt x="6680216" y="3147856"/>
                </a:cubicBezTo>
                <a:cubicBezTo>
                  <a:pt x="6671713" y="3145554"/>
                  <a:pt x="6671713" y="3145554"/>
                  <a:pt x="6671615" y="3142772"/>
                </a:cubicBezTo>
                <a:cubicBezTo>
                  <a:pt x="6671615" y="3142772"/>
                  <a:pt x="6671615" y="3142772"/>
                  <a:pt x="6680021" y="3142291"/>
                </a:cubicBezTo>
                <a:cubicBezTo>
                  <a:pt x="6671615" y="3142772"/>
                  <a:pt x="6671422" y="3137205"/>
                  <a:pt x="6662917" y="3134904"/>
                </a:cubicBezTo>
                <a:cubicBezTo>
                  <a:pt x="6662917" y="3134904"/>
                  <a:pt x="6654510" y="3135384"/>
                  <a:pt x="6654510" y="3135384"/>
                </a:cubicBezTo>
                <a:cubicBezTo>
                  <a:pt x="6646009" y="3133082"/>
                  <a:pt x="6662626" y="3126554"/>
                  <a:pt x="6645814" y="3127516"/>
                </a:cubicBezTo>
                <a:cubicBezTo>
                  <a:pt x="6645718" y="3124734"/>
                  <a:pt x="6645718" y="3124734"/>
                  <a:pt x="6645620" y="3121950"/>
                </a:cubicBezTo>
                <a:cubicBezTo>
                  <a:pt x="6645620" y="3121950"/>
                  <a:pt x="6645620" y="3121950"/>
                  <a:pt x="6637214" y="3122431"/>
                </a:cubicBezTo>
                <a:cubicBezTo>
                  <a:pt x="6637214" y="3122431"/>
                  <a:pt x="6637214" y="3122431"/>
                  <a:pt x="6637310" y="3125214"/>
                </a:cubicBezTo>
                <a:cubicBezTo>
                  <a:pt x="6637310" y="3125214"/>
                  <a:pt x="6637407" y="3127997"/>
                  <a:pt x="6637407" y="3127997"/>
                </a:cubicBezTo>
                <a:cubicBezTo>
                  <a:pt x="6629194" y="3134044"/>
                  <a:pt x="6603879" y="3132702"/>
                  <a:pt x="6595278" y="3127617"/>
                </a:cubicBezTo>
                <a:cubicBezTo>
                  <a:pt x="6578368" y="3125797"/>
                  <a:pt x="6561749" y="3132325"/>
                  <a:pt x="6553439" y="3135588"/>
                </a:cubicBezTo>
                <a:cubicBezTo>
                  <a:pt x="6553537" y="3138370"/>
                  <a:pt x="6562041" y="3140673"/>
                  <a:pt x="6562041" y="3140673"/>
                </a:cubicBezTo>
                <a:cubicBezTo>
                  <a:pt x="6562137" y="3143456"/>
                  <a:pt x="6562137" y="3143456"/>
                  <a:pt x="6553730" y="3143936"/>
                </a:cubicBezTo>
                <a:cubicBezTo>
                  <a:pt x="6545423" y="3147200"/>
                  <a:pt x="6545325" y="3144418"/>
                  <a:pt x="6545229" y="3141634"/>
                </a:cubicBezTo>
                <a:cubicBezTo>
                  <a:pt x="6536918" y="3144898"/>
                  <a:pt x="6528511" y="3145379"/>
                  <a:pt x="6520203" y="3148643"/>
                </a:cubicBezTo>
                <a:cubicBezTo>
                  <a:pt x="6520203" y="3148643"/>
                  <a:pt x="6528609" y="3148161"/>
                  <a:pt x="6528706" y="3150946"/>
                </a:cubicBezTo>
                <a:cubicBezTo>
                  <a:pt x="6528706" y="3150946"/>
                  <a:pt x="6528706" y="3150946"/>
                  <a:pt x="6528802" y="3153727"/>
                </a:cubicBezTo>
                <a:cubicBezTo>
                  <a:pt x="6528802" y="3153727"/>
                  <a:pt x="6528899" y="3156511"/>
                  <a:pt x="6520495" y="3156991"/>
                </a:cubicBezTo>
                <a:cubicBezTo>
                  <a:pt x="6516291" y="3157232"/>
                  <a:pt x="6514164" y="3156656"/>
                  <a:pt x="6512026" y="3155734"/>
                </a:cubicBezTo>
                <a:lnTo>
                  <a:pt x="6507357" y="3153904"/>
                </a:lnTo>
                <a:lnTo>
                  <a:pt x="6504888" y="3150861"/>
                </a:lnTo>
                <a:lnTo>
                  <a:pt x="6507545" y="3147972"/>
                </a:lnTo>
                <a:cubicBezTo>
                  <a:pt x="6509597" y="3146462"/>
                  <a:pt x="6511651" y="3144949"/>
                  <a:pt x="6511603" y="3143559"/>
                </a:cubicBezTo>
                <a:cubicBezTo>
                  <a:pt x="6511407" y="3137992"/>
                  <a:pt x="6494595" y="3138953"/>
                  <a:pt x="6494402" y="3133388"/>
                </a:cubicBezTo>
                <a:lnTo>
                  <a:pt x="6494879" y="3133360"/>
                </a:lnTo>
                <a:lnTo>
                  <a:pt x="6495918" y="3134084"/>
                </a:lnTo>
                <a:cubicBezTo>
                  <a:pt x="6496507" y="3136016"/>
                  <a:pt x="6497776" y="3135381"/>
                  <a:pt x="6500314" y="3134111"/>
                </a:cubicBezTo>
                <a:lnTo>
                  <a:pt x="6500984" y="3133011"/>
                </a:lnTo>
                <a:lnTo>
                  <a:pt x="6502807" y="3132907"/>
                </a:lnTo>
                <a:cubicBezTo>
                  <a:pt x="6502904" y="3135690"/>
                  <a:pt x="6519621" y="3131945"/>
                  <a:pt x="6511117" y="3129643"/>
                </a:cubicBezTo>
                <a:cubicBezTo>
                  <a:pt x="6511020" y="3126861"/>
                  <a:pt x="6502613" y="3127341"/>
                  <a:pt x="6502709" y="3130124"/>
                </a:cubicBezTo>
                <a:lnTo>
                  <a:pt x="6500595" y="3129518"/>
                </a:lnTo>
                <a:lnTo>
                  <a:pt x="6501675" y="3128978"/>
                </a:lnTo>
                <a:lnTo>
                  <a:pt x="6502362" y="3123087"/>
                </a:lnTo>
                <a:lnTo>
                  <a:pt x="6510923" y="3124078"/>
                </a:lnTo>
                <a:cubicBezTo>
                  <a:pt x="6519136" y="3118031"/>
                  <a:pt x="6519039" y="3115247"/>
                  <a:pt x="6544258" y="3113805"/>
                </a:cubicBezTo>
                <a:cubicBezTo>
                  <a:pt x="6544064" y="3108240"/>
                  <a:pt x="6552371" y="3104976"/>
                  <a:pt x="6569186" y="3104014"/>
                </a:cubicBezTo>
                <a:cubicBezTo>
                  <a:pt x="6560682" y="3101713"/>
                  <a:pt x="6560682" y="3101713"/>
                  <a:pt x="6560487" y="3096146"/>
                </a:cubicBezTo>
                <a:cubicBezTo>
                  <a:pt x="6560487" y="3096146"/>
                  <a:pt x="6560391" y="3093364"/>
                  <a:pt x="6560391" y="3093364"/>
                </a:cubicBezTo>
                <a:cubicBezTo>
                  <a:pt x="6568701" y="3090100"/>
                  <a:pt x="6568603" y="3087317"/>
                  <a:pt x="6568410" y="3081750"/>
                </a:cubicBezTo>
                <a:cubicBezTo>
                  <a:pt x="6576912" y="3084053"/>
                  <a:pt x="6585415" y="3086355"/>
                  <a:pt x="6593822" y="3085874"/>
                </a:cubicBezTo>
                <a:cubicBezTo>
                  <a:pt x="6593920" y="3088657"/>
                  <a:pt x="6585513" y="3089137"/>
                  <a:pt x="6594017" y="3091440"/>
                </a:cubicBezTo>
                <a:cubicBezTo>
                  <a:pt x="6594017" y="3091440"/>
                  <a:pt x="6594114" y="3094223"/>
                  <a:pt x="6602519" y="3093743"/>
                </a:cubicBezTo>
                <a:cubicBezTo>
                  <a:pt x="6602616" y="3096525"/>
                  <a:pt x="6602616" y="3096525"/>
                  <a:pt x="6611023" y="3096045"/>
                </a:cubicBezTo>
                <a:cubicBezTo>
                  <a:pt x="6619528" y="3098347"/>
                  <a:pt x="6619528" y="3098347"/>
                  <a:pt x="6619528" y="3098347"/>
                </a:cubicBezTo>
                <a:cubicBezTo>
                  <a:pt x="6627933" y="3097866"/>
                  <a:pt x="6627933" y="3097866"/>
                  <a:pt x="6627933" y="3097866"/>
                </a:cubicBezTo>
                <a:cubicBezTo>
                  <a:pt x="6627933" y="3097866"/>
                  <a:pt x="6636340" y="3097386"/>
                  <a:pt x="6636340" y="3097386"/>
                </a:cubicBezTo>
                <a:cubicBezTo>
                  <a:pt x="6636340" y="3097386"/>
                  <a:pt x="6636242" y="3094602"/>
                  <a:pt x="6636242" y="3094602"/>
                </a:cubicBezTo>
                <a:cubicBezTo>
                  <a:pt x="6627836" y="3095083"/>
                  <a:pt x="6627836" y="3095083"/>
                  <a:pt x="6619430" y="3095564"/>
                </a:cubicBezTo>
                <a:cubicBezTo>
                  <a:pt x="6619333" y="3092781"/>
                  <a:pt x="6627739" y="3092300"/>
                  <a:pt x="6627544" y="3086733"/>
                </a:cubicBezTo>
                <a:cubicBezTo>
                  <a:pt x="6627448" y="3083951"/>
                  <a:pt x="6619042" y="3084432"/>
                  <a:pt x="6610635" y="3084912"/>
                </a:cubicBezTo>
                <a:cubicBezTo>
                  <a:pt x="6610635" y="3084912"/>
                  <a:pt x="6610732" y="3087696"/>
                  <a:pt x="6610732" y="3087696"/>
                </a:cubicBezTo>
                <a:cubicBezTo>
                  <a:pt x="6602325" y="3088176"/>
                  <a:pt x="6602228" y="3085393"/>
                  <a:pt x="6602131" y="3082610"/>
                </a:cubicBezTo>
                <a:cubicBezTo>
                  <a:pt x="6610441" y="3079346"/>
                  <a:pt x="6610538" y="3082130"/>
                  <a:pt x="6610538" y="3082130"/>
                </a:cubicBezTo>
                <a:cubicBezTo>
                  <a:pt x="6610441" y="3079346"/>
                  <a:pt x="6618848" y="3078866"/>
                  <a:pt x="6610344" y="3076564"/>
                </a:cubicBezTo>
                <a:cubicBezTo>
                  <a:pt x="6610344" y="3076564"/>
                  <a:pt x="6618752" y="3076082"/>
                  <a:pt x="6618752" y="3076082"/>
                </a:cubicBezTo>
                <a:cubicBezTo>
                  <a:pt x="6627156" y="3075602"/>
                  <a:pt x="6635660" y="3077904"/>
                  <a:pt x="6635855" y="3083469"/>
                </a:cubicBezTo>
                <a:cubicBezTo>
                  <a:pt x="6644261" y="3082989"/>
                  <a:pt x="6652667" y="3082508"/>
                  <a:pt x="6652667" y="3082508"/>
                </a:cubicBezTo>
                <a:cubicBezTo>
                  <a:pt x="6652472" y="3076943"/>
                  <a:pt x="6652472" y="3076943"/>
                  <a:pt x="6643873" y="3071858"/>
                </a:cubicBezTo>
                <a:cubicBezTo>
                  <a:pt x="6643873" y="3071858"/>
                  <a:pt x="6643775" y="3069075"/>
                  <a:pt x="6643775" y="3069075"/>
                </a:cubicBezTo>
                <a:cubicBezTo>
                  <a:pt x="6635369" y="3069555"/>
                  <a:pt x="6635369" y="3069555"/>
                  <a:pt x="6635369" y="3069555"/>
                </a:cubicBezTo>
                <a:cubicBezTo>
                  <a:pt x="6626865" y="3067253"/>
                  <a:pt x="6626768" y="3064471"/>
                  <a:pt x="6626670" y="3061688"/>
                </a:cubicBezTo>
                <a:cubicBezTo>
                  <a:pt x="6609956" y="3065432"/>
                  <a:pt x="6618556" y="3070517"/>
                  <a:pt x="6610247" y="3073781"/>
                </a:cubicBezTo>
                <a:cubicBezTo>
                  <a:pt x="6610247" y="3073781"/>
                  <a:pt x="6610344" y="3076564"/>
                  <a:pt x="6610344" y="3076564"/>
                </a:cubicBezTo>
                <a:cubicBezTo>
                  <a:pt x="6601840" y="3074263"/>
                  <a:pt x="6576814" y="3081270"/>
                  <a:pt x="6576621" y="3075705"/>
                </a:cubicBezTo>
                <a:cubicBezTo>
                  <a:pt x="6568216" y="3076185"/>
                  <a:pt x="6568312" y="3078968"/>
                  <a:pt x="6568410" y="3081750"/>
                </a:cubicBezTo>
                <a:cubicBezTo>
                  <a:pt x="6559905" y="3079448"/>
                  <a:pt x="6559809" y="3076666"/>
                  <a:pt x="6551402" y="3077147"/>
                </a:cubicBezTo>
                <a:cubicBezTo>
                  <a:pt x="6543288" y="3085976"/>
                  <a:pt x="6543384" y="3088759"/>
                  <a:pt x="6551984" y="3093844"/>
                </a:cubicBezTo>
                <a:cubicBezTo>
                  <a:pt x="6551984" y="3093844"/>
                  <a:pt x="6552081" y="3096627"/>
                  <a:pt x="6552081" y="3096627"/>
                </a:cubicBezTo>
                <a:cubicBezTo>
                  <a:pt x="6543772" y="3099891"/>
                  <a:pt x="6535268" y="3097589"/>
                  <a:pt x="6526861" y="3098069"/>
                </a:cubicBezTo>
                <a:cubicBezTo>
                  <a:pt x="6518553" y="3101333"/>
                  <a:pt x="6526959" y="3100853"/>
                  <a:pt x="6527055" y="3103635"/>
                </a:cubicBezTo>
                <a:cubicBezTo>
                  <a:pt x="6527152" y="3106418"/>
                  <a:pt x="6510437" y="3110164"/>
                  <a:pt x="6518941" y="3112466"/>
                </a:cubicBezTo>
                <a:cubicBezTo>
                  <a:pt x="6510534" y="3112946"/>
                  <a:pt x="6510437" y="3110164"/>
                  <a:pt x="6510243" y="3104597"/>
                </a:cubicBezTo>
                <a:cubicBezTo>
                  <a:pt x="6510243" y="3104597"/>
                  <a:pt x="6510147" y="3101813"/>
                  <a:pt x="6518553" y="3101333"/>
                </a:cubicBezTo>
                <a:cubicBezTo>
                  <a:pt x="6510049" y="3099031"/>
                  <a:pt x="6518457" y="3098549"/>
                  <a:pt x="6509951" y="3096248"/>
                </a:cubicBezTo>
                <a:cubicBezTo>
                  <a:pt x="6509951" y="3096248"/>
                  <a:pt x="6501448" y="3093946"/>
                  <a:pt x="6501545" y="3096729"/>
                </a:cubicBezTo>
                <a:cubicBezTo>
                  <a:pt x="6493140" y="3097210"/>
                  <a:pt x="6493140" y="3097210"/>
                  <a:pt x="6493140" y="3097210"/>
                </a:cubicBezTo>
                <a:cubicBezTo>
                  <a:pt x="6493140" y="3097210"/>
                  <a:pt x="6493140" y="3097210"/>
                  <a:pt x="6493237" y="3099992"/>
                </a:cubicBezTo>
                <a:cubicBezTo>
                  <a:pt x="6493237" y="3099992"/>
                  <a:pt x="6493334" y="3102775"/>
                  <a:pt x="6501740" y="3102295"/>
                </a:cubicBezTo>
                <a:cubicBezTo>
                  <a:pt x="6501835" y="3105078"/>
                  <a:pt x="6501835" y="3105078"/>
                  <a:pt x="6501835" y="3105078"/>
                </a:cubicBezTo>
                <a:lnTo>
                  <a:pt x="6498175" y="3105897"/>
                </a:lnTo>
                <a:lnTo>
                  <a:pt x="6498227" y="3105099"/>
                </a:lnTo>
                <a:cubicBezTo>
                  <a:pt x="6496233" y="3102758"/>
                  <a:pt x="6492492" y="3101290"/>
                  <a:pt x="6488435" y="3099981"/>
                </a:cubicBezTo>
                <a:cubicBezTo>
                  <a:pt x="6488435" y="3099981"/>
                  <a:pt x="6487846" y="3098049"/>
                  <a:pt x="6489116" y="3097414"/>
                </a:cubicBezTo>
                <a:cubicBezTo>
                  <a:pt x="6490384" y="3096780"/>
                  <a:pt x="6489794" y="3094848"/>
                  <a:pt x="6491064" y="3094212"/>
                </a:cubicBezTo>
                <a:cubicBezTo>
                  <a:pt x="6491064" y="3094212"/>
                  <a:pt x="6491064" y="3094212"/>
                  <a:pt x="6490475" y="3092281"/>
                </a:cubicBezTo>
                <a:cubicBezTo>
                  <a:pt x="6490475" y="3092281"/>
                  <a:pt x="6488616" y="3090985"/>
                  <a:pt x="6488616" y="3090985"/>
                </a:cubicBezTo>
                <a:cubicBezTo>
                  <a:pt x="6488616" y="3090985"/>
                  <a:pt x="6488616" y="3090985"/>
                  <a:pt x="6488026" y="3089053"/>
                </a:cubicBezTo>
                <a:cubicBezTo>
                  <a:pt x="6488026" y="3089053"/>
                  <a:pt x="6488026" y="3089053"/>
                  <a:pt x="6489296" y="3088418"/>
                </a:cubicBezTo>
                <a:cubicBezTo>
                  <a:pt x="6489726" y="3082637"/>
                  <a:pt x="6489669" y="3077656"/>
                  <a:pt x="6487855" y="3074111"/>
                </a:cubicBezTo>
                <a:lnTo>
                  <a:pt x="6476869" y="3068890"/>
                </a:lnTo>
                <a:lnTo>
                  <a:pt x="6475808" y="3067074"/>
                </a:lnTo>
                <a:cubicBezTo>
                  <a:pt x="6475712" y="3064284"/>
                  <a:pt x="6484208" y="3066593"/>
                  <a:pt x="6484111" y="3063804"/>
                </a:cubicBezTo>
                <a:cubicBezTo>
                  <a:pt x="6484208" y="3066593"/>
                  <a:pt x="6492705" y="3068902"/>
                  <a:pt x="6501202" y="3071212"/>
                </a:cubicBezTo>
                <a:cubicBezTo>
                  <a:pt x="6501202" y="3071212"/>
                  <a:pt x="6501299" y="3074000"/>
                  <a:pt x="6492900" y="3074481"/>
                </a:cubicBezTo>
                <a:cubicBezTo>
                  <a:pt x="6492997" y="3077270"/>
                  <a:pt x="6484889" y="3086119"/>
                  <a:pt x="6493289" y="3085639"/>
                </a:cubicBezTo>
                <a:cubicBezTo>
                  <a:pt x="6501688" y="3085158"/>
                  <a:pt x="6518388" y="3081409"/>
                  <a:pt x="6526690" y="3078138"/>
                </a:cubicBezTo>
                <a:cubicBezTo>
                  <a:pt x="6526594" y="3075350"/>
                  <a:pt x="6551693" y="3071119"/>
                  <a:pt x="6559897" y="3065060"/>
                </a:cubicBezTo>
                <a:cubicBezTo>
                  <a:pt x="6568394" y="3067369"/>
                  <a:pt x="6568394" y="3067369"/>
                  <a:pt x="6576793" y="3066888"/>
                </a:cubicBezTo>
                <a:cubicBezTo>
                  <a:pt x="6585096" y="3063619"/>
                  <a:pt x="6568102" y="3059001"/>
                  <a:pt x="6584804" y="3055251"/>
                </a:cubicBezTo>
                <a:cubicBezTo>
                  <a:pt x="6576307" y="3052942"/>
                  <a:pt x="6576307" y="3052942"/>
                  <a:pt x="6576209" y="3050152"/>
                </a:cubicBezTo>
                <a:cubicBezTo>
                  <a:pt x="6584609" y="3049672"/>
                  <a:pt x="6584609" y="3049672"/>
                  <a:pt x="6593103" y="3051981"/>
                </a:cubicBezTo>
                <a:cubicBezTo>
                  <a:pt x="6601455" y="3050106"/>
                  <a:pt x="6607681" y="3047654"/>
                  <a:pt x="6610734" y="3044684"/>
                </a:cubicBezTo>
                <a:cubicBezTo>
                  <a:pt x="6613787" y="3041715"/>
                  <a:pt x="6613665" y="3038229"/>
                  <a:pt x="6609320" y="3034285"/>
                </a:cubicBezTo>
                <a:cubicBezTo>
                  <a:pt x="6600823" y="3031976"/>
                  <a:pt x="6592618" y="3038034"/>
                  <a:pt x="6584123" y="3035726"/>
                </a:cubicBezTo>
                <a:cubicBezTo>
                  <a:pt x="6575723" y="3036207"/>
                  <a:pt x="6584221" y="3038515"/>
                  <a:pt x="6575821" y="3038995"/>
                </a:cubicBezTo>
                <a:cubicBezTo>
                  <a:pt x="6575821" y="3038995"/>
                  <a:pt x="6575723" y="3036207"/>
                  <a:pt x="6567324" y="3036687"/>
                </a:cubicBezTo>
                <a:cubicBezTo>
                  <a:pt x="6567421" y="3039475"/>
                  <a:pt x="6567226" y="3033896"/>
                  <a:pt x="6567226" y="3033896"/>
                </a:cubicBezTo>
                <a:cubicBezTo>
                  <a:pt x="6558827" y="3034378"/>
                  <a:pt x="6558827" y="3034378"/>
                  <a:pt x="6558924" y="3037167"/>
                </a:cubicBezTo>
                <a:cubicBezTo>
                  <a:pt x="6550526" y="3037648"/>
                  <a:pt x="6550428" y="3034858"/>
                  <a:pt x="6542128" y="3038127"/>
                </a:cubicBezTo>
                <a:cubicBezTo>
                  <a:pt x="6542224" y="3040917"/>
                  <a:pt x="6533825" y="3041397"/>
                  <a:pt x="6533923" y="3044187"/>
                </a:cubicBezTo>
                <a:cubicBezTo>
                  <a:pt x="6533923" y="3044187"/>
                  <a:pt x="6525524" y="3044667"/>
                  <a:pt x="6525620" y="3047456"/>
                </a:cubicBezTo>
                <a:cubicBezTo>
                  <a:pt x="6525620" y="3047456"/>
                  <a:pt x="6517221" y="3047937"/>
                  <a:pt x="6517221" y="3047937"/>
                </a:cubicBezTo>
                <a:cubicBezTo>
                  <a:pt x="6508822" y="3048417"/>
                  <a:pt x="6500520" y="3051687"/>
                  <a:pt x="6500716" y="3057265"/>
                </a:cubicBezTo>
                <a:cubicBezTo>
                  <a:pt x="6492316" y="3057745"/>
                  <a:pt x="6483917" y="3058226"/>
                  <a:pt x="6484014" y="3061015"/>
                </a:cubicBezTo>
                <a:lnTo>
                  <a:pt x="6477830" y="3059622"/>
                </a:lnTo>
                <a:lnTo>
                  <a:pt x="6477416" y="3054289"/>
                </a:lnTo>
                <a:cubicBezTo>
                  <a:pt x="6477802" y="3050756"/>
                  <a:pt x="6477869" y="3047383"/>
                  <a:pt x="6476669" y="3044644"/>
                </a:cubicBezTo>
                <a:lnTo>
                  <a:pt x="6474857" y="3043382"/>
                </a:lnTo>
                <a:lnTo>
                  <a:pt x="6500404" y="3041141"/>
                </a:lnTo>
                <a:cubicBezTo>
                  <a:pt x="6493770" y="3037293"/>
                  <a:pt x="6477459" y="3035586"/>
                  <a:pt x="6473243" y="3031204"/>
                </a:cubicBezTo>
                <a:lnTo>
                  <a:pt x="6473303" y="3030671"/>
                </a:lnTo>
                <a:lnTo>
                  <a:pt x="6473992" y="3029285"/>
                </a:lnTo>
                <a:lnTo>
                  <a:pt x="6473521" y="3028762"/>
                </a:lnTo>
                <a:lnTo>
                  <a:pt x="6473865" y="3025755"/>
                </a:lnTo>
                <a:cubicBezTo>
                  <a:pt x="6473717" y="3021537"/>
                  <a:pt x="6471433" y="3018147"/>
                  <a:pt x="6469172" y="3015459"/>
                </a:cubicBezTo>
                <a:lnTo>
                  <a:pt x="6464655" y="3009419"/>
                </a:lnTo>
                <a:lnTo>
                  <a:pt x="6464910" y="3009120"/>
                </a:lnTo>
                <a:cubicBezTo>
                  <a:pt x="6464323" y="3007197"/>
                  <a:pt x="6464323" y="3007197"/>
                  <a:pt x="6463735" y="3005272"/>
                </a:cubicBezTo>
                <a:cubicBezTo>
                  <a:pt x="6463735" y="3005272"/>
                  <a:pt x="6462439" y="3005921"/>
                  <a:pt x="6460557" y="3004646"/>
                </a:cubicBezTo>
                <a:cubicBezTo>
                  <a:pt x="6459261" y="3005293"/>
                  <a:pt x="6457256" y="3008515"/>
                  <a:pt x="6457256" y="3008515"/>
                </a:cubicBezTo>
                <a:lnTo>
                  <a:pt x="6457833" y="3010402"/>
                </a:lnTo>
                <a:lnTo>
                  <a:pt x="6457083" y="3010516"/>
                </a:lnTo>
                <a:cubicBezTo>
                  <a:pt x="6455977" y="3009875"/>
                  <a:pt x="6455928" y="3008468"/>
                  <a:pt x="6455879" y="3007063"/>
                </a:cubicBezTo>
                <a:cubicBezTo>
                  <a:pt x="6447377" y="3011775"/>
                  <a:pt x="6445337" y="3015413"/>
                  <a:pt x="6443285" y="3018700"/>
                </a:cubicBezTo>
                <a:lnTo>
                  <a:pt x="6441889" y="3020403"/>
                </a:lnTo>
                <a:lnTo>
                  <a:pt x="6442963" y="3018098"/>
                </a:lnTo>
                <a:cubicBezTo>
                  <a:pt x="6439563" y="3015346"/>
                  <a:pt x="6437306" y="3012442"/>
                  <a:pt x="6435698" y="3009420"/>
                </a:cubicBezTo>
                <a:lnTo>
                  <a:pt x="6433572" y="3003496"/>
                </a:lnTo>
                <a:lnTo>
                  <a:pt x="6439240" y="3002466"/>
                </a:lnTo>
                <a:cubicBezTo>
                  <a:pt x="6439240" y="3002466"/>
                  <a:pt x="6439433" y="3008004"/>
                  <a:pt x="6439433" y="3008004"/>
                </a:cubicBezTo>
                <a:cubicBezTo>
                  <a:pt x="6447728" y="3004754"/>
                  <a:pt x="6447631" y="3001986"/>
                  <a:pt x="6456025" y="3001506"/>
                </a:cubicBezTo>
                <a:cubicBezTo>
                  <a:pt x="6455929" y="2998737"/>
                  <a:pt x="6455929" y="2998737"/>
                  <a:pt x="6455929" y="2998737"/>
                </a:cubicBezTo>
                <a:cubicBezTo>
                  <a:pt x="6455832" y="2995968"/>
                  <a:pt x="6455832" y="2995968"/>
                  <a:pt x="6455735" y="2993199"/>
                </a:cubicBezTo>
                <a:cubicBezTo>
                  <a:pt x="6480913" y="2991759"/>
                  <a:pt x="6497890" y="2996336"/>
                  <a:pt x="6514675" y="2995377"/>
                </a:cubicBezTo>
                <a:cubicBezTo>
                  <a:pt x="6506091" y="2990318"/>
                  <a:pt x="6522681" y="2983821"/>
                  <a:pt x="6522487" y="2978283"/>
                </a:cubicBezTo>
                <a:cubicBezTo>
                  <a:pt x="6530880" y="2977802"/>
                  <a:pt x="6531073" y="2983340"/>
                  <a:pt x="6531170" y="2986110"/>
                </a:cubicBezTo>
                <a:cubicBezTo>
                  <a:pt x="6531266" y="2988878"/>
                  <a:pt x="6548052" y="2987919"/>
                  <a:pt x="6547955" y="2985149"/>
                </a:cubicBezTo>
                <a:cubicBezTo>
                  <a:pt x="6547762" y="2979611"/>
                  <a:pt x="6539371" y="2980092"/>
                  <a:pt x="6547568" y="2974073"/>
                </a:cubicBezTo>
                <a:cubicBezTo>
                  <a:pt x="6555961" y="2973593"/>
                  <a:pt x="6564451" y="2975882"/>
                  <a:pt x="6564258" y="2970344"/>
                </a:cubicBezTo>
                <a:cubicBezTo>
                  <a:pt x="6547376" y="2968535"/>
                  <a:pt x="6547086" y="2960228"/>
                  <a:pt x="6538502" y="2955170"/>
                </a:cubicBezTo>
                <a:cubicBezTo>
                  <a:pt x="6521812" y="2958899"/>
                  <a:pt x="6530397" y="2963957"/>
                  <a:pt x="6530591" y="2969495"/>
                </a:cubicBezTo>
                <a:cubicBezTo>
                  <a:pt x="6522198" y="2969976"/>
                  <a:pt x="6513903" y="2973224"/>
                  <a:pt x="6513806" y="2970455"/>
                </a:cubicBezTo>
                <a:cubicBezTo>
                  <a:pt x="6513710" y="2967686"/>
                  <a:pt x="6522005" y="2964438"/>
                  <a:pt x="6513516" y="2962148"/>
                </a:cubicBezTo>
                <a:cubicBezTo>
                  <a:pt x="6513613" y="2964918"/>
                  <a:pt x="6488339" y="2963588"/>
                  <a:pt x="6488532" y="2969126"/>
                </a:cubicBezTo>
                <a:cubicBezTo>
                  <a:pt x="6480043" y="2966838"/>
                  <a:pt x="6480043" y="2966838"/>
                  <a:pt x="6471650" y="2967317"/>
                </a:cubicBezTo>
                <a:cubicBezTo>
                  <a:pt x="6471553" y="2964548"/>
                  <a:pt x="6471553" y="2964548"/>
                  <a:pt x="6463065" y="2962260"/>
                </a:cubicBezTo>
                <a:cubicBezTo>
                  <a:pt x="6462968" y="2959491"/>
                  <a:pt x="6471361" y="2959010"/>
                  <a:pt x="6479753" y="2958531"/>
                </a:cubicBezTo>
                <a:cubicBezTo>
                  <a:pt x="6471167" y="2953472"/>
                  <a:pt x="6454191" y="2948894"/>
                  <a:pt x="6462293" y="2940107"/>
                </a:cubicBezTo>
                <a:cubicBezTo>
                  <a:pt x="6470684" y="2939627"/>
                  <a:pt x="6470684" y="2939627"/>
                  <a:pt x="6470781" y="2942397"/>
                </a:cubicBezTo>
                <a:cubicBezTo>
                  <a:pt x="6479175" y="2941916"/>
                  <a:pt x="6479175" y="2941916"/>
                  <a:pt x="6479175" y="2941916"/>
                </a:cubicBezTo>
                <a:cubicBezTo>
                  <a:pt x="6479078" y="2939147"/>
                  <a:pt x="6479078" y="2939147"/>
                  <a:pt x="6479078" y="2939147"/>
                </a:cubicBezTo>
                <a:cubicBezTo>
                  <a:pt x="6470684" y="2939627"/>
                  <a:pt x="6470684" y="2939627"/>
                  <a:pt x="6462293" y="2940107"/>
                </a:cubicBezTo>
                <a:cubicBezTo>
                  <a:pt x="6462196" y="2937338"/>
                  <a:pt x="6462099" y="2934570"/>
                  <a:pt x="6453707" y="2935049"/>
                </a:cubicBezTo>
                <a:cubicBezTo>
                  <a:pt x="6453611" y="2932280"/>
                  <a:pt x="6462003" y="2931800"/>
                  <a:pt x="6470395" y="2931320"/>
                </a:cubicBezTo>
                <a:cubicBezTo>
                  <a:pt x="6461809" y="2926262"/>
                  <a:pt x="6461713" y="2923493"/>
                  <a:pt x="6469912" y="2917475"/>
                </a:cubicBezTo>
                <a:cubicBezTo>
                  <a:pt x="6461519" y="2917956"/>
                  <a:pt x="6453128" y="2918435"/>
                  <a:pt x="6453224" y="2921204"/>
                </a:cubicBezTo>
                <a:cubicBezTo>
                  <a:pt x="6444734" y="2918915"/>
                  <a:pt x="6436342" y="2919395"/>
                  <a:pt x="6427854" y="2917106"/>
                </a:cubicBezTo>
                <a:cubicBezTo>
                  <a:pt x="6436438" y="2922164"/>
                  <a:pt x="6419653" y="2923124"/>
                  <a:pt x="6428143" y="2925414"/>
                </a:cubicBezTo>
                <a:cubicBezTo>
                  <a:pt x="6428143" y="2925414"/>
                  <a:pt x="6428143" y="2925414"/>
                  <a:pt x="6436535" y="2924932"/>
                </a:cubicBezTo>
                <a:cubicBezTo>
                  <a:pt x="6424042" y="2928423"/>
                  <a:pt x="6419991" y="2932816"/>
                  <a:pt x="6417001" y="2937495"/>
                </a:cubicBezTo>
                <a:lnTo>
                  <a:pt x="6415228" y="2940247"/>
                </a:lnTo>
                <a:lnTo>
                  <a:pt x="6413606" y="2939282"/>
                </a:lnTo>
                <a:cubicBezTo>
                  <a:pt x="6408824" y="2934996"/>
                  <a:pt x="6407690" y="2928884"/>
                  <a:pt x="6420426" y="2920284"/>
                </a:cubicBezTo>
                <a:cubicBezTo>
                  <a:pt x="6411543" y="2924730"/>
                  <a:pt x="6409412" y="2921343"/>
                  <a:pt x="6408720" y="2916679"/>
                </a:cubicBezTo>
                <a:lnTo>
                  <a:pt x="6408398" y="2912995"/>
                </a:lnTo>
                <a:lnTo>
                  <a:pt x="6411508" y="2912507"/>
                </a:lnTo>
                <a:lnTo>
                  <a:pt x="6408235" y="2911124"/>
                </a:lnTo>
                <a:lnTo>
                  <a:pt x="6408097" y="2909547"/>
                </a:lnTo>
                <a:cubicBezTo>
                  <a:pt x="6407806" y="2907396"/>
                  <a:pt x="6407212" y="2905746"/>
                  <a:pt x="6405648" y="2905416"/>
                </a:cubicBezTo>
                <a:cubicBezTo>
                  <a:pt x="6406328" y="2902849"/>
                  <a:pt x="6418928" y="2900996"/>
                  <a:pt x="6412764" y="2895175"/>
                </a:cubicBezTo>
                <a:cubicBezTo>
                  <a:pt x="6408957" y="2897082"/>
                  <a:pt x="6411404" y="2900308"/>
                  <a:pt x="6407597" y="2902214"/>
                </a:cubicBezTo>
                <a:cubicBezTo>
                  <a:pt x="6383164" y="2898856"/>
                  <a:pt x="6400024" y="2872607"/>
                  <a:pt x="6378629" y="2874410"/>
                </a:cubicBezTo>
                <a:cubicBezTo>
                  <a:pt x="6379989" y="2869276"/>
                  <a:pt x="6382617" y="2863508"/>
                  <a:pt x="6384566" y="2860307"/>
                </a:cubicBezTo>
                <a:cubicBezTo>
                  <a:pt x="6376939" y="2856888"/>
                  <a:pt x="6371392" y="2851594"/>
                  <a:pt x="6366804" y="2845472"/>
                </a:cubicBezTo>
                <a:lnTo>
                  <a:pt x="6366607" y="2845148"/>
                </a:lnTo>
                <a:lnTo>
                  <a:pt x="6366954" y="2845128"/>
                </a:lnTo>
                <a:cubicBezTo>
                  <a:pt x="6375980" y="2844611"/>
                  <a:pt x="6375980" y="2844611"/>
                  <a:pt x="6375980" y="2844611"/>
                </a:cubicBezTo>
                <a:cubicBezTo>
                  <a:pt x="6375980" y="2844611"/>
                  <a:pt x="6375875" y="2841599"/>
                  <a:pt x="6366848" y="2842116"/>
                </a:cubicBezTo>
                <a:lnTo>
                  <a:pt x="6364932" y="2842386"/>
                </a:lnTo>
                <a:lnTo>
                  <a:pt x="6354794" y="2825670"/>
                </a:lnTo>
                <a:cubicBezTo>
                  <a:pt x="6351003" y="2818940"/>
                  <a:pt x="6347050" y="2812429"/>
                  <a:pt x="6341815" y="2807188"/>
                </a:cubicBezTo>
                <a:lnTo>
                  <a:pt x="6338530" y="2805460"/>
                </a:lnTo>
                <a:lnTo>
                  <a:pt x="6339567" y="2805442"/>
                </a:lnTo>
                <a:cubicBezTo>
                  <a:pt x="6339468" y="2802612"/>
                  <a:pt x="6339370" y="2799782"/>
                  <a:pt x="6330720" y="2800277"/>
                </a:cubicBezTo>
                <a:lnTo>
                  <a:pt x="6329331" y="2800618"/>
                </a:lnTo>
                <a:lnTo>
                  <a:pt x="6321146" y="2796312"/>
                </a:lnTo>
                <a:lnTo>
                  <a:pt x="6321923" y="2794406"/>
                </a:lnTo>
                <a:lnTo>
                  <a:pt x="6330523" y="2794617"/>
                </a:lnTo>
                <a:cubicBezTo>
                  <a:pt x="6347725" y="2790798"/>
                  <a:pt x="6364925" y="2786979"/>
                  <a:pt x="6355980" y="2778983"/>
                </a:cubicBezTo>
                <a:cubicBezTo>
                  <a:pt x="6347330" y="2779478"/>
                  <a:pt x="6338580" y="2777143"/>
                  <a:pt x="6329930" y="2777638"/>
                </a:cubicBezTo>
                <a:cubicBezTo>
                  <a:pt x="6330029" y="2780467"/>
                  <a:pt x="6330128" y="2783298"/>
                  <a:pt x="6338876" y="2785633"/>
                </a:cubicBezTo>
                <a:cubicBezTo>
                  <a:pt x="6334551" y="2785881"/>
                  <a:pt x="6332413" y="2786711"/>
                  <a:pt x="6330275" y="2787544"/>
                </a:cubicBezTo>
                <a:lnTo>
                  <a:pt x="6324169" y="2788899"/>
                </a:lnTo>
                <a:lnTo>
                  <a:pt x="6325121" y="2786565"/>
                </a:lnTo>
                <a:cubicBezTo>
                  <a:pt x="6325070" y="2783703"/>
                  <a:pt x="6323844" y="2781184"/>
                  <a:pt x="6322045" y="2778885"/>
                </a:cubicBezTo>
                <a:lnTo>
                  <a:pt x="6312639" y="2769964"/>
                </a:lnTo>
                <a:lnTo>
                  <a:pt x="6314428" y="2770659"/>
                </a:lnTo>
                <a:cubicBezTo>
                  <a:pt x="6320685" y="2771811"/>
                  <a:pt x="6328958" y="2771337"/>
                  <a:pt x="6337181" y="2769358"/>
                </a:cubicBezTo>
                <a:cubicBezTo>
                  <a:pt x="6328800" y="2766819"/>
                  <a:pt x="6320421" y="2764279"/>
                  <a:pt x="6312044" y="2761740"/>
                </a:cubicBezTo>
                <a:cubicBezTo>
                  <a:pt x="6305838" y="2762095"/>
                  <a:pt x="6308941" y="2761917"/>
                  <a:pt x="6307390" y="2762006"/>
                </a:cubicBezTo>
                <a:lnTo>
                  <a:pt x="6306759" y="2762043"/>
                </a:lnTo>
                <a:lnTo>
                  <a:pt x="6306530" y="2761604"/>
                </a:lnTo>
                <a:cubicBezTo>
                  <a:pt x="6306331" y="2759754"/>
                  <a:pt x="6306525" y="2757989"/>
                  <a:pt x="6306230" y="2757023"/>
                </a:cubicBezTo>
                <a:cubicBezTo>
                  <a:pt x="6298795" y="2751837"/>
                  <a:pt x="6286784" y="2755623"/>
                  <a:pt x="6283927" y="2741469"/>
                </a:cubicBezTo>
                <a:cubicBezTo>
                  <a:pt x="6281569" y="2733742"/>
                  <a:pt x="6284377" y="2718979"/>
                  <a:pt x="6276445" y="2707364"/>
                </a:cubicBezTo>
                <a:cubicBezTo>
                  <a:pt x="6269100" y="2697681"/>
                  <a:pt x="6249744" y="2691784"/>
                  <a:pt x="6247477" y="2679560"/>
                </a:cubicBezTo>
                <a:cubicBezTo>
                  <a:pt x="6246297" y="2675697"/>
                  <a:pt x="6253413" y="2665457"/>
                  <a:pt x="6240812" y="2667310"/>
                </a:cubicBezTo>
                <a:cubicBezTo>
                  <a:pt x="6238365" y="2664083"/>
                  <a:pt x="6235917" y="2660855"/>
                  <a:pt x="6234738" y="2656993"/>
                </a:cubicBezTo>
                <a:cubicBezTo>
                  <a:pt x="6234147" y="2655062"/>
                  <a:pt x="6232289" y="2653765"/>
                  <a:pt x="6231700" y="2651834"/>
                </a:cubicBezTo>
                <a:cubicBezTo>
                  <a:pt x="6228934" y="2633180"/>
                  <a:pt x="6217644" y="2600982"/>
                  <a:pt x="6199647" y="2589950"/>
                </a:cubicBezTo>
                <a:cubicBezTo>
                  <a:pt x="6196339" y="2598286"/>
                  <a:pt x="6193301" y="2593127"/>
                  <a:pt x="6181879" y="2598843"/>
                </a:cubicBezTo>
                <a:cubicBezTo>
                  <a:pt x="6179840" y="2606544"/>
                  <a:pt x="6196838" y="2604715"/>
                  <a:pt x="6186595" y="2614295"/>
                </a:cubicBezTo>
                <a:cubicBezTo>
                  <a:pt x="6188453" y="2615591"/>
                  <a:pt x="6190991" y="2614320"/>
                  <a:pt x="6196068" y="2611780"/>
                </a:cubicBezTo>
                <a:cubicBezTo>
                  <a:pt x="6183015" y="2636124"/>
                  <a:pt x="6200014" y="2634296"/>
                  <a:pt x="6194396" y="2663823"/>
                </a:cubicBezTo>
                <a:cubicBezTo>
                  <a:pt x="6203870" y="2661309"/>
                  <a:pt x="6208266" y="2661335"/>
                  <a:pt x="6219688" y="2655619"/>
                </a:cubicBezTo>
                <a:cubicBezTo>
                  <a:pt x="6220278" y="2657550"/>
                  <a:pt x="6220278" y="2657550"/>
                  <a:pt x="6223405" y="2658211"/>
                </a:cubicBezTo>
                <a:cubicBezTo>
                  <a:pt x="6223405" y="2658211"/>
                  <a:pt x="6223995" y="2660142"/>
                  <a:pt x="6224584" y="2662074"/>
                </a:cubicBezTo>
                <a:cubicBezTo>
                  <a:pt x="6227033" y="2665301"/>
                  <a:pt x="6228212" y="2669165"/>
                  <a:pt x="6231249" y="2674324"/>
                </a:cubicBezTo>
                <a:cubicBezTo>
                  <a:pt x="6224903" y="2677500"/>
                  <a:pt x="6236915" y="2673714"/>
                  <a:pt x="6234286" y="2679483"/>
                </a:cubicBezTo>
                <a:cubicBezTo>
                  <a:pt x="6232928" y="2684616"/>
                  <a:pt x="6224133" y="2684563"/>
                  <a:pt x="6219057" y="2687104"/>
                </a:cubicBezTo>
                <a:cubicBezTo>
                  <a:pt x="6242039" y="2700093"/>
                  <a:pt x="6220103" y="2728882"/>
                  <a:pt x="6250791" y="2733561"/>
                </a:cubicBezTo>
                <a:cubicBezTo>
                  <a:pt x="6257184" y="2759304"/>
                  <a:pt x="6277719" y="2769065"/>
                  <a:pt x="6282843" y="2795444"/>
                </a:cubicBezTo>
                <a:cubicBezTo>
                  <a:pt x="6272601" y="2805024"/>
                  <a:pt x="6288510" y="2794834"/>
                  <a:pt x="6278266" y="2804414"/>
                </a:cubicBezTo>
                <a:cubicBezTo>
                  <a:pt x="6283253" y="2806371"/>
                  <a:pt x="6295264" y="2802585"/>
                  <a:pt x="6298982" y="2805178"/>
                </a:cubicBezTo>
                <a:cubicBezTo>
                  <a:pt x="6307504" y="2818724"/>
                  <a:pt x="6305285" y="2835419"/>
                  <a:pt x="6324051" y="2839386"/>
                </a:cubicBezTo>
                <a:cubicBezTo>
                  <a:pt x="6321660" y="2841138"/>
                  <a:pt x="6320649" y="2842619"/>
                  <a:pt x="6320260" y="2843892"/>
                </a:cubicBezTo>
                <a:lnTo>
                  <a:pt x="6320241" y="2844966"/>
                </a:lnTo>
                <a:lnTo>
                  <a:pt x="6319774" y="2845085"/>
                </a:lnTo>
                <a:cubicBezTo>
                  <a:pt x="6316650" y="2846244"/>
                  <a:pt x="6314567" y="2847017"/>
                  <a:pt x="6314520" y="2845712"/>
                </a:cubicBezTo>
                <a:cubicBezTo>
                  <a:pt x="6310331" y="2846605"/>
                  <a:pt x="6309839" y="2847615"/>
                  <a:pt x="6311319" y="2848470"/>
                </a:cubicBezTo>
                <a:lnTo>
                  <a:pt x="6318195" y="2849932"/>
                </a:lnTo>
                <a:lnTo>
                  <a:pt x="6313128" y="2851531"/>
                </a:lnTo>
                <a:cubicBezTo>
                  <a:pt x="6312359" y="2858597"/>
                  <a:pt x="6334522" y="2849730"/>
                  <a:pt x="6331714" y="2864494"/>
                </a:cubicBezTo>
                <a:cubicBezTo>
                  <a:pt x="6339238" y="2865181"/>
                  <a:pt x="6341867" y="2859412"/>
                  <a:pt x="6350071" y="2857533"/>
                </a:cubicBezTo>
                <a:cubicBezTo>
                  <a:pt x="6348123" y="2860735"/>
                  <a:pt x="6347443" y="2863301"/>
                  <a:pt x="6349301" y="2864598"/>
                </a:cubicBezTo>
                <a:cubicBezTo>
                  <a:pt x="6345494" y="2866503"/>
                  <a:pt x="6344904" y="2864571"/>
                  <a:pt x="6339828" y="2867112"/>
                </a:cubicBezTo>
                <a:cubicBezTo>
                  <a:pt x="6340078" y="2870327"/>
                  <a:pt x="6339738" y="2871610"/>
                  <a:pt x="6339472" y="2873135"/>
                </a:cubicBezTo>
                <a:lnTo>
                  <a:pt x="6339544" y="2879484"/>
                </a:lnTo>
                <a:lnTo>
                  <a:pt x="6336952" y="2878055"/>
                </a:lnTo>
                <a:cubicBezTo>
                  <a:pt x="6334933" y="2877814"/>
                  <a:pt x="6332927" y="2877930"/>
                  <a:pt x="6332927" y="2877930"/>
                </a:cubicBezTo>
                <a:cubicBezTo>
                  <a:pt x="6324905" y="2878389"/>
                  <a:pt x="6332729" y="2872238"/>
                  <a:pt x="6324706" y="2872698"/>
                </a:cubicBezTo>
                <a:cubicBezTo>
                  <a:pt x="6316883" y="2878846"/>
                  <a:pt x="6325102" y="2884078"/>
                  <a:pt x="6325302" y="2889769"/>
                </a:cubicBezTo>
                <a:cubicBezTo>
                  <a:pt x="6329263" y="2888117"/>
                  <a:pt x="6333225" y="2886465"/>
                  <a:pt x="6336184" y="2884869"/>
                </a:cubicBezTo>
                <a:lnTo>
                  <a:pt x="6338665" y="2882548"/>
                </a:lnTo>
                <a:lnTo>
                  <a:pt x="6337608" y="2883808"/>
                </a:lnTo>
                <a:cubicBezTo>
                  <a:pt x="6338878" y="2883174"/>
                  <a:pt x="6338878" y="2883174"/>
                  <a:pt x="6340147" y="2882538"/>
                </a:cubicBezTo>
                <a:cubicBezTo>
                  <a:pt x="6340147" y="2882538"/>
                  <a:pt x="6340147" y="2882538"/>
                  <a:pt x="6343364" y="2878701"/>
                </a:cubicBezTo>
                <a:cubicBezTo>
                  <a:pt x="6343364" y="2878701"/>
                  <a:pt x="6343364" y="2878701"/>
                  <a:pt x="6343954" y="2880632"/>
                </a:cubicBezTo>
                <a:lnTo>
                  <a:pt x="6352548" y="2895927"/>
                </a:lnTo>
                <a:lnTo>
                  <a:pt x="6350662" y="2896618"/>
                </a:lnTo>
                <a:cubicBezTo>
                  <a:pt x="6350757" y="2899380"/>
                  <a:pt x="6350757" y="2899380"/>
                  <a:pt x="6350757" y="2899380"/>
                </a:cubicBezTo>
                <a:lnTo>
                  <a:pt x="6354230" y="2899182"/>
                </a:lnTo>
                <a:lnTo>
                  <a:pt x="6361998" y="2920582"/>
                </a:lnTo>
                <a:cubicBezTo>
                  <a:pt x="6366305" y="2925106"/>
                  <a:pt x="6383531" y="2943201"/>
                  <a:pt x="6373788" y="2959211"/>
                </a:cubicBezTo>
                <a:cubicBezTo>
                  <a:pt x="6379862" y="2969528"/>
                  <a:pt x="6377234" y="2975296"/>
                  <a:pt x="6388975" y="2985005"/>
                </a:cubicBezTo>
                <a:cubicBezTo>
                  <a:pt x="6383308" y="2985614"/>
                  <a:pt x="6382629" y="2988181"/>
                  <a:pt x="6378232" y="2988154"/>
                </a:cubicBezTo>
                <a:cubicBezTo>
                  <a:pt x="6376963" y="2988790"/>
                  <a:pt x="6376963" y="2988790"/>
                  <a:pt x="6376963" y="2988790"/>
                </a:cubicBezTo>
                <a:cubicBezTo>
                  <a:pt x="6375105" y="2987493"/>
                  <a:pt x="6373836" y="2988130"/>
                  <a:pt x="6373246" y="2986197"/>
                </a:cubicBezTo>
                <a:cubicBezTo>
                  <a:pt x="6371977" y="2986833"/>
                  <a:pt x="6371977" y="2986833"/>
                  <a:pt x="6370708" y="2987468"/>
                </a:cubicBezTo>
                <a:cubicBezTo>
                  <a:pt x="6369439" y="2988103"/>
                  <a:pt x="6368169" y="2988738"/>
                  <a:pt x="6368169" y="2988738"/>
                </a:cubicBezTo>
                <a:cubicBezTo>
                  <a:pt x="6370028" y="2990034"/>
                  <a:pt x="6371887" y="2991331"/>
                  <a:pt x="6373156" y="2990696"/>
                </a:cubicBezTo>
                <a:cubicBezTo>
                  <a:pt x="6373156" y="2990696"/>
                  <a:pt x="6373745" y="2992627"/>
                  <a:pt x="6375015" y="2991993"/>
                </a:cubicBezTo>
                <a:cubicBezTo>
                  <a:pt x="6375015" y="2991993"/>
                  <a:pt x="6375015" y="2991993"/>
                  <a:pt x="6373745" y="2992627"/>
                </a:cubicBezTo>
                <a:cubicBezTo>
                  <a:pt x="6367400" y="2995803"/>
                  <a:pt x="6382358" y="3001675"/>
                  <a:pt x="6374744" y="3005486"/>
                </a:cubicBezTo>
                <a:lnTo>
                  <a:pt x="6374208" y="3006939"/>
                </a:lnTo>
                <a:lnTo>
                  <a:pt x="6373730" y="3006982"/>
                </a:lnTo>
                <a:cubicBezTo>
                  <a:pt x="6372610" y="3007297"/>
                  <a:pt x="6372628" y="3007799"/>
                  <a:pt x="6372662" y="3008803"/>
                </a:cubicBezTo>
                <a:cubicBezTo>
                  <a:pt x="6372662" y="3008803"/>
                  <a:pt x="6372662" y="3008803"/>
                  <a:pt x="6381689" y="3008288"/>
                </a:cubicBezTo>
                <a:lnTo>
                  <a:pt x="6381653" y="3007263"/>
                </a:lnTo>
                <a:lnTo>
                  <a:pt x="6385396" y="3006834"/>
                </a:lnTo>
                <a:cubicBezTo>
                  <a:pt x="6389703" y="3011358"/>
                  <a:pt x="6378689" y="3028002"/>
                  <a:pt x="6393828" y="3024878"/>
                </a:cubicBezTo>
                <a:cubicBezTo>
                  <a:pt x="6393149" y="3027444"/>
                  <a:pt x="6389341" y="3029349"/>
                  <a:pt x="6389931" y="3031280"/>
                </a:cubicBezTo>
                <a:cubicBezTo>
                  <a:pt x="6386803" y="3030620"/>
                  <a:pt x="6386214" y="3028689"/>
                  <a:pt x="6379778" y="3036363"/>
                </a:cubicBezTo>
                <a:lnTo>
                  <a:pt x="6377240" y="3037633"/>
                </a:lnTo>
                <a:cubicBezTo>
                  <a:pt x="6377240" y="3037633"/>
                  <a:pt x="6377240" y="3037633"/>
                  <a:pt x="6376559" y="3040199"/>
                </a:cubicBezTo>
                <a:cubicBezTo>
                  <a:pt x="6375290" y="3040834"/>
                  <a:pt x="6375290" y="3040834"/>
                  <a:pt x="6375290" y="3040834"/>
                </a:cubicBezTo>
                <a:cubicBezTo>
                  <a:pt x="6365998" y="3034353"/>
                  <a:pt x="6369397" y="3021520"/>
                  <a:pt x="6366449" y="3011864"/>
                </a:cubicBezTo>
                <a:cubicBezTo>
                  <a:pt x="6365860" y="3009932"/>
                  <a:pt x="6358925" y="3011177"/>
                  <a:pt x="6358925" y="3011177"/>
                </a:cubicBezTo>
                <a:cubicBezTo>
                  <a:pt x="6358630" y="3010211"/>
                  <a:pt x="6358527" y="3007479"/>
                  <a:pt x="6358034" y="3004665"/>
                </a:cubicBezTo>
                <a:lnTo>
                  <a:pt x="6355294" y="2998729"/>
                </a:lnTo>
                <a:lnTo>
                  <a:pt x="6363250" y="2998275"/>
                </a:lnTo>
                <a:cubicBezTo>
                  <a:pt x="6367717" y="2996678"/>
                  <a:pt x="6369903" y="2994541"/>
                  <a:pt x="6368717" y="2992932"/>
                </a:cubicBezTo>
                <a:cubicBezTo>
                  <a:pt x="6367529" y="2991323"/>
                  <a:pt x="6362970" y="2990242"/>
                  <a:pt x="6353943" y="2990757"/>
                </a:cubicBezTo>
                <a:lnTo>
                  <a:pt x="6349344" y="2995254"/>
                </a:lnTo>
                <a:lnTo>
                  <a:pt x="6348882" y="2995051"/>
                </a:lnTo>
                <a:lnTo>
                  <a:pt x="6344993" y="2993337"/>
                </a:lnTo>
                <a:lnTo>
                  <a:pt x="6344710" y="2985249"/>
                </a:lnTo>
                <a:lnTo>
                  <a:pt x="6341989" y="2985553"/>
                </a:lnTo>
                <a:lnTo>
                  <a:pt x="6341970" y="2979588"/>
                </a:lnTo>
                <a:cubicBezTo>
                  <a:pt x="6339702" y="2967363"/>
                  <a:pt x="6333014" y="2956239"/>
                  <a:pt x="6325144" y="2945428"/>
                </a:cubicBezTo>
                <a:lnTo>
                  <a:pt x="6307104" y="2921099"/>
                </a:lnTo>
                <a:lnTo>
                  <a:pt x="6308312" y="2921260"/>
                </a:lnTo>
                <a:cubicBezTo>
                  <a:pt x="6312300" y="2920361"/>
                  <a:pt x="6314236" y="2918238"/>
                  <a:pt x="6310131" y="2915790"/>
                </a:cubicBezTo>
                <a:lnTo>
                  <a:pt x="6304163" y="2917134"/>
                </a:lnTo>
                <a:lnTo>
                  <a:pt x="6301213" y="2913156"/>
                </a:lnTo>
                <a:cubicBezTo>
                  <a:pt x="6291511" y="2895747"/>
                  <a:pt x="6288155" y="2875163"/>
                  <a:pt x="6270748" y="2866063"/>
                </a:cubicBezTo>
                <a:cubicBezTo>
                  <a:pt x="6274645" y="2859660"/>
                  <a:pt x="6270928" y="2857068"/>
                  <a:pt x="6272877" y="2853865"/>
                </a:cubicBezTo>
                <a:cubicBezTo>
                  <a:pt x="6269749" y="2853204"/>
                  <a:pt x="6264673" y="2855745"/>
                  <a:pt x="6262225" y="2852517"/>
                </a:cubicBezTo>
                <a:cubicBezTo>
                  <a:pt x="6260366" y="2851221"/>
                  <a:pt x="6264174" y="2849316"/>
                  <a:pt x="6267981" y="2847410"/>
                </a:cubicBezTo>
                <a:cubicBezTo>
                  <a:pt x="6248896" y="2828017"/>
                  <a:pt x="6229991" y="2799631"/>
                  <a:pt x="6212266" y="2775105"/>
                </a:cubicBezTo>
                <a:cubicBezTo>
                  <a:pt x="6209818" y="2771879"/>
                  <a:pt x="6209907" y="2767382"/>
                  <a:pt x="6208729" y="2763518"/>
                </a:cubicBezTo>
                <a:cubicBezTo>
                  <a:pt x="6209319" y="2765450"/>
                  <a:pt x="6201794" y="2764762"/>
                  <a:pt x="6201794" y="2764762"/>
                </a:cubicBezTo>
                <a:cubicBezTo>
                  <a:pt x="6196309" y="2756377"/>
                  <a:pt x="6206143" y="2735870"/>
                  <a:pt x="6182300" y="2734443"/>
                </a:cubicBezTo>
                <a:cubicBezTo>
                  <a:pt x="6181982" y="2719018"/>
                  <a:pt x="6164485" y="2714416"/>
                  <a:pt x="6159089" y="2701532"/>
                </a:cubicBezTo>
                <a:cubicBezTo>
                  <a:pt x="6156640" y="2698305"/>
                  <a:pt x="6160538" y="2691901"/>
                  <a:pt x="6158090" y="2688674"/>
                </a:cubicBezTo>
                <a:cubicBezTo>
                  <a:pt x="6152605" y="2680287"/>
                  <a:pt x="6142044" y="2674441"/>
                  <a:pt x="6137237" y="2663487"/>
                </a:cubicBezTo>
                <a:cubicBezTo>
                  <a:pt x="6124498" y="2640920"/>
                  <a:pt x="6125810" y="2606867"/>
                  <a:pt x="6108492" y="2593272"/>
                </a:cubicBezTo>
                <a:cubicBezTo>
                  <a:pt x="6112979" y="2588799"/>
                  <a:pt x="6110622" y="2581073"/>
                  <a:pt x="6105545" y="2583613"/>
                </a:cubicBezTo>
                <a:cubicBezTo>
                  <a:pt x="6096073" y="2586128"/>
                  <a:pt x="6097840" y="2591922"/>
                  <a:pt x="6099019" y="2595785"/>
                </a:cubicBezTo>
                <a:cubicBezTo>
                  <a:pt x="6099019" y="2595785"/>
                  <a:pt x="6099019" y="2595785"/>
                  <a:pt x="6099609" y="2597717"/>
                </a:cubicBezTo>
                <a:cubicBezTo>
                  <a:pt x="6088006" y="2612428"/>
                  <a:pt x="6106183" y="2614463"/>
                  <a:pt x="6107861" y="2624756"/>
                </a:cubicBezTo>
                <a:cubicBezTo>
                  <a:pt x="6108450" y="2626687"/>
                  <a:pt x="6100155" y="2633066"/>
                  <a:pt x="6100745" y="2634997"/>
                </a:cubicBezTo>
                <a:cubicBezTo>
                  <a:pt x="6100655" y="2639494"/>
                  <a:pt x="6107001" y="2636318"/>
                  <a:pt x="6102514" y="2640790"/>
                </a:cubicBezTo>
                <a:cubicBezTo>
                  <a:pt x="6110039" y="2641478"/>
                  <a:pt x="6104871" y="2648517"/>
                  <a:pt x="6113756" y="2644070"/>
                </a:cubicBezTo>
                <a:cubicBezTo>
                  <a:pt x="6103512" y="2653650"/>
                  <a:pt x="6107729" y="2662671"/>
                  <a:pt x="6112715" y="2664628"/>
                </a:cubicBezTo>
                <a:cubicBezTo>
                  <a:pt x="6091730" y="2677359"/>
                  <a:pt x="6098345" y="2660688"/>
                  <a:pt x="6099115" y="2653624"/>
                </a:cubicBezTo>
                <a:cubicBezTo>
                  <a:pt x="6087104" y="2657409"/>
                  <a:pt x="6096757" y="2645898"/>
                  <a:pt x="6096168" y="2643966"/>
                </a:cubicBezTo>
                <a:cubicBezTo>
                  <a:pt x="6094309" y="2642669"/>
                  <a:pt x="6087964" y="2645846"/>
                  <a:pt x="6085516" y="2642619"/>
                </a:cubicBezTo>
                <a:cubicBezTo>
                  <a:pt x="6080530" y="2640661"/>
                  <a:pt x="6090274" y="2624653"/>
                  <a:pt x="6079032" y="2621373"/>
                </a:cubicBezTo>
                <a:cubicBezTo>
                  <a:pt x="6085377" y="2618197"/>
                  <a:pt x="6078534" y="2614944"/>
                  <a:pt x="6079213" y="2612378"/>
                </a:cubicBezTo>
                <a:cubicBezTo>
                  <a:pt x="6085558" y="2609202"/>
                  <a:pt x="6086148" y="2611133"/>
                  <a:pt x="6092493" y="2607957"/>
                </a:cubicBezTo>
                <a:cubicBezTo>
                  <a:pt x="6076674" y="2613648"/>
                  <a:pt x="6082022" y="2597614"/>
                  <a:pt x="6064254" y="2606505"/>
                </a:cubicBezTo>
                <a:cubicBezTo>
                  <a:pt x="6068650" y="2606532"/>
                  <a:pt x="6064662" y="2617434"/>
                  <a:pt x="6069559" y="2623888"/>
                </a:cubicBezTo>
                <a:cubicBezTo>
                  <a:pt x="6069559" y="2623888"/>
                  <a:pt x="6069559" y="2623888"/>
                  <a:pt x="6070148" y="2625820"/>
                </a:cubicBezTo>
                <a:cubicBezTo>
                  <a:pt x="6066341" y="2627726"/>
                  <a:pt x="6068199" y="2629021"/>
                  <a:pt x="6068789" y="2630953"/>
                </a:cubicBezTo>
                <a:cubicBezTo>
                  <a:pt x="6068109" y="2633518"/>
                  <a:pt x="6062444" y="2634129"/>
                  <a:pt x="6062444" y="2634129"/>
                </a:cubicBezTo>
                <a:cubicBezTo>
                  <a:pt x="6057324" y="2670087"/>
                  <a:pt x="6076909" y="2695908"/>
                  <a:pt x="6081444" y="2720354"/>
                </a:cubicBezTo>
                <a:cubicBezTo>
                  <a:pt x="6081354" y="2724852"/>
                  <a:pt x="6066214" y="2727977"/>
                  <a:pt x="6068663" y="2731204"/>
                </a:cubicBezTo>
                <a:cubicBezTo>
                  <a:pt x="6067892" y="2738269"/>
                  <a:pt x="6078135" y="2728690"/>
                  <a:pt x="6080674" y="2727419"/>
                </a:cubicBezTo>
                <a:cubicBezTo>
                  <a:pt x="6081173" y="2733847"/>
                  <a:pt x="6090647" y="2731333"/>
                  <a:pt x="6081672" y="2740277"/>
                </a:cubicBezTo>
                <a:cubicBezTo>
                  <a:pt x="6081672" y="2740277"/>
                  <a:pt x="6081672" y="2740277"/>
                  <a:pt x="6080404" y="2740913"/>
                </a:cubicBezTo>
                <a:cubicBezTo>
                  <a:pt x="6081082" y="2738346"/>
                  <a:pt x="6079224" y="2737050"/>
                  <a:pt x="6077955" y="2737686"/>
                </a:cubicBezTo>
                <a:cubicBezTo>
                  <a:pt x="6077366" y="2735754"/>
                  <a:pt x="6074828" y="2737024"/>
                  <a:pt x="6073558" y="2737659"/>
                </a:cubicBezTo>
                <a:cubicBezTo>
                  <a:pt x="6072290" y="2738294"/>
                  <a:pt x="6072879" y="2740225"/>
                  <a:pt x="6072879" y="2740225"/>
                </a:cubicBezTo>
                <a:cubicBezTo>
                  <a:pt x="6073469" y="2742158"/>
                  <a:pt x="6074737" y="2741522"/>
                  <a:pt x="6074737" y="2741522"/>
                </a:cubicBezTo>
                <a:cubicBezTo>
                  <a:pt x="6072788" y="2744724"/>
                  <a:pt x="6070250" y="2745994"/>
                  <a:pt x="6069570" y="2748561"/>
                </a:cubicBezTo>
                <a:cubicBezTo>
                  <a:pt x="6058239" y="2749779"/>
                  <a:pt x="6067983" y="2733771"/>
                  <a:pt x="6047086" y="2742002"/>
                </a:cubicBezTo>
                <a:cubicBezTo>
                  <a:pt x="6052843" y="2736894"/>
                  <a:pt x="6054203" y="2731761"/>
                  <a:pt x="6059369" y="2724722"/>
                </a:cubicBezTo>
                <a:cubicBezTo>
                  <a:pt x="6048718" y="2723375"/>
                  <a:pt x="6050167" y="2713744"/>
                  <a:pt x="6042642" y="2713057"/>
                </a:cubicBezTo>
                <a:cubicBezTo>
                  <a:pt x="6046630" y="2702155"/>
                  <a:pt x="6050618" y="2691254"/>
                  <a:pt x="6037337" y="2695675"/>
                </a:cubicBezTo>
                <a:cubicBezTo>
                  <a:pt x="6043773" y="2688000"/>
                  <a:pt x="6043863" y="2683503"/>
                  <a:pt x="6033801" y="2684086"/>
                </a:cubicBezTo>
                <a:cubicBezTo>
                  <a:pt x="6039556" y="2678979"/>
                  <a:pt x="6037018" y="2680249"/>
                  <a:pt x="6046582" y="2673237"/>
                </a:cubicBezTo>
                <a:cubicBezTo>
                  <a:pt x="6050480" y="2666833"/>
                  <a:pt x="6039738" y="2669981"/>
                  <a:pt x="6038558" y="2666121"/>
                </a:cubicBezTo>
                <a:cubicBezTo>
                  <a:pt x="6033391" y="2673158"/>
                  <a:pt x="6035340" y="2669957"/>
                  <a:pt x="6024507" y="2677604"/>
                </a:cubicBezTo>
                <a:cubicBezTo>
                  <a:pt x="6013856" y="2676257"/>
                  <a:pt x="6033164" y="2653235"/>
                  <a:pt x="6005832" y="2669140"/>
                </a:cubicBezTo>
                <a:cubicBezTo>
                  <a:pt x="6005832" y="2669140"/>
                  <a:pt x="6005832" y="2669140"/>
                  <a:pt x="6005242" y="2667209"/>
                </a:cubicBezTo>
                <a:cubicBezTo>
                  <a:pt x="6005242" y="2667209"/>
                  <a:pt x="6003973" y="2667845"/>
                  <a:pt x="6002704" y="2668479"/>
                </a:cubicBezTo>
                <a:cubicBezTo>
                  <a:pt x="6001434" y="2669114"/>
                  <a:pt x="6001434" y="2669114"/>
                  <a:pt x="6001434" y="2669114"/>
                </a:cubicBezTo>
                <a:cubicBezTo>
                  <a:pt x="6001434" y="2669114"/>
                  <a:pt x="6001434" y="2669114"/>
                  <a:pt x="6002025" y="2671046"/>
                </a:cubicBezTo>
                <a:cubicBezTo>
                  <a:pt x="5995679" y="2674221"/>
                  <a:pt x="5996857" y="2678085"/>
                  <a:pt x="6001255" y="2678110"/>
                </a:cubicBezTo>
                <a:cubicBezTo>
                  <a:pt x="5983715" y="2706926"/>
                  <a:pt x="6007876" y="2723776"/>
                  <a:pt x="5996592" y="2753916"/>
                </a:cubicBezTo>
                <a:cubicBezTo>
                  <a:pt x="6004706" y="2756533"/>
                  <a:pt x="5998001" y="2777701"/>
                  <a:pt x="5985309" y="2784052"/>
                </a:cubicBezTo>
                <a:cubicBezTo>
                  <a:pt x="5983451" y="2782756"/>
                  <a:pt x="5980413" y="2777597"/>
                  <a:pt x="5969670" y="2780747"/>
                </a:cubicBezTo>
                <a:cubicBezTo>
                  <a:pt x="5976785" y="2770507"/>
                  <a:pt x="5966814" y="2766592"/>
                  <a:pt x="5966994" y="2757597"/>
                </a:cubicBezTo>
                <a:cubicBezTo>
                  <a:pt x="5966404" y="2755665"/>
                  <a:pt x="5973430" y="2749922"/>
                  <a:pt x="5974110" y="2747356"/>
                </a:cubicBezTo>
                <a:cubicBezTo>
                  <a:pt x="5973520" y="2745424"/>
                  <a:pt x="5958471" y="2744052"/>
                  <a:pt x="5972522" y="2732566"/>
                </a:cubicBezTo>
                <a:cubicBezTo>
                  <a:pt x="5961551" y="2715793"/>
                  <a:pt x="5975102" y="2697879"/>
                  <a:pt x="5958284" y="2690711"/>
                </a:cubicBezTo>
                <a:cubicBezTo>
                  <a:pt x="5956517" y="2684917"/>
                  <a:pt x="5956607" y="2680418"/>
                  <a:pt x="5955428" y="2676555"/>
                </a:cubicBezTo>
                <a:cubicBezTo>
                  <a:pt x="5955428" y="2676555"/>
                  <a:pt x="5955428" y="2676555"/>
                  <a:pt x="5955518" y="2672058"/>
                </a:cubicBezTo>
                <a:cubicBezTo>
                  <a:pt x="5954929" y="2670126"/>
                  <a:pt x="5953659" y="2670762"/>
                  <a:pt x="5951121" y="2672031"/>
                </a:cubicBezTo>
                <a:cubicBezTo>
                  <a:pt x="5948582" y="2673303"/>
                  <a:pt x="5946044" y="2674572"/>
                  <a:pt x="5946634" y="2676503"/>
                </a:cubicBezTo>
                <a:cubicBezTo>
                  <a:pt x="5946634" y="2676503"/>
                  <a:pt x="5946634" y="2676503"/>
                  <a:pt x="5947223" y="2678435"/>
                </a:cubicBezTo>
                <a:cubicBezTo>
                  <a:pt x="5947722" y="2684865"/>
                  <a:pt x="5947632" y="2689362"/>
                  <a:pt x="5949401" y="2695157"/>
                </a:cubicBezTo>
                <a:cubicBezTo>
                  <a:pt x="5949401" y="2695157"/>
                  <a:pt x="5949401" y="2695157"/>
                  <a:pt x="5948132" y="2695791"/>
                </a:cubicBezTo>
                <a:cubicBezTo>
                  <a:pt x="5947361" y="2702856"/>
                  <a:pt x="5944733" y="2708625"/>
                  <a:pt x="5947092" y="2716350"/>
                </a:cubicBezTo>
                <a:cubicBezTo>
                  <a:pt x="5942015" y="2718891"/>
                  <a:pt x="5936938" y="2721431"/>
                  <a:pt x="5931862" y="2723972"/>
                </a:cubicBezTo>
                <a:cubicBezTo>
                  <a:pt x="5938387" y="2711801"/>
                  <a:pt x="5938387" y="2711801"/>
                  <a:pt x="5925786" y="2713654"/>
                </a:cubicBezTo>
                <a:cubicBezTo>
                  <a:pt x="5925786" y="2713654"/>
                  <a:pt x="5925786" y="2713654"/>
                  <a:pt x="5924517" y="2714289"/>
                </a:cubicBezTo>
                <a:cubicBezTo>
                  <a:pt x="5924517" y="2714289"/>
                  <a:pt x="5925197" y="2711723"/>
                  <a:pt x="5925197" y="2711723"/>
                </a:cubicBezTo>
                <a:cubicBezTo>
                  <a:pt x="5925877" y="2709156"/>
                  <a:pt x="5925877" y="2709156"/>
                  <a:pt x="5927146" y="2708521"/>
                </a:cubicBezTo>
                <a:cubicBezTo>
                  <a:pt x="5927826" y="2705954"/>
                  <a:pt x="5927826" y="2705954"/>
                  <a:pt x="5926556" y="2706589"/>
                </a:cubicBezTo>
                <a:cubicBezTo>
                  <a:pt x="5926556" y="2706589"/>
                  <a:pt x="5925287" y="2707225"/>
                  <a:pt x="5924018" y="2707860"/>
                </a:cubicBezTo>
                <a:cubicBezTo>
                  <a:pt x="5922750" y="2708495"/>
                  <a:pt x="5922069" y="2711062"/>
                  <a:pt x="5921390" y="2713628"/>
                </a:cubicBezTo>
                <a:cubicBezTo>
                  <a:pt x="5921390" y="2713628"/>
                  <a:pt x="5920121" y="2714264"/>
                  <a:pt x="5920121" y="2714264"/>
                </a:cubicBezTo>
                <a:cubicBezTo>
                  <a:pt x="5905480" y="2723817"/>
                  <a:pt x="5905660" y="2714821"/>
                  <a:pt x="5896187" y="2717335"/>
                </a:cubicBezTo>
                <a:cubicBezTo>
                  <a:pt x="5891020" y="2724374"/>
                  <a:pt x="5893469" y="2727602"/>
                  <a:pt x="5888302" y="2734641"/>
                </a:cubicBezTo>
                <a:cubicBezTo>
                  <a:pt x="5888892" y="2736573"/>
                  <a:pt x="5888892" y="2736573"/>
                  <a:pt x="5888892" y="2736573"/>
                </a:cubicBezTo>
                <a:cubicBezTo>
                  <a:pt x="5889481" y="2738504"/>
                  <a:pt x="5888801" y="2741070"/>
                  <a:pt x="5889391" y="2743001"/>
                </a:cubicBezTo>
                <a:cubicBezTo>
                  <a:pt x="5884405" y="2741044"/>
                  <a:pt x="5883725" y="2743611"/>
                  <a:pt x="5881186" y="2744881"/>
                </a:cubicBezTo>
                <a:cubicBezTo>
                  <a:pt x="5872213" y="2753825"/>
                  <a:pt x="5865866" y="2757001"/>
                  <a:pt x="5859431" y="2764675"/>
                </a:cubicBezTo>
                <a:cubicBezTo>
                  <a:pt x="5864327" y="2771130"/>
                  <a:pt x="5866686" y="2778856"/>
                  <a:pt x="5866505" y="2787851"/>
                </a:cubicBezTo>
                <a:cubicBezTo>
                  <a:pt x="5863286" y="2791689"/>
                  <a:pt x="5857031" y="2790367"/>
                  <a:pt x="5851275" y="2795475"/>
                </a:cubicBezTo>
                <a:cubicBezTo>
                  <a:pt x="5858029" y="2803224"/>
                  <a:pt x="5854811" y="2807062"/>
                  <a:pt x="5850824" y="2817963"/>
                </a:cubicBezTo>
                <a:cubicBezTo>
                  <a:pt x="5864695" y="2815475"/>
                  <a:pt x="5870270" y="2819363"/>
                  <a:pt x="5871359" y="2827723"/>
                </a:cubicBezTo>
                <a:cubicBezTo>
                  <a:pt x="5868141" y="2831562"/>
                  <a:pt x="5862564" y="2827672"/>
                  <a:pt x="5858756" y="2829577"/>
                </a:cubicBezTo>
                <a:cubicBezTo>
                  <a:pt x="5854859" y="2835981"/>
                  <a:pt x="5852911" y="2839183"/>
                  <a:pt x="5845887" y="2844925"/>
                </a:cubicBezTo>
                <a:cubicBezTo>
                  <a:pt x="5852052" y="2850745"/>
                  <a:pt x="5835962" y="2869930"/>
                  <a:pt x="5846614" y="2871278"/>
                </a:cubicBezTo>
                <a:cubicBezTo>
                  <a:pt x="5847793" y="2875140"/>
                  <a:pt x="5838319" y="2877655"/>
                  <a:pt x="5839499" y="2881518"/>
                </a:cubicBezTo>
                <a:cubicBezTo>
                  <a:pt x="5839499" y="2881518"/>
                  <a:pt x="5839499" y="2881518"/>
                  <a:pt x="5833153" y="2884695"/>
                </a:cubicBezTo>
                <a:cubicBezTo>
                  <a:pt x="5830615" y="2885965"/>
                  <a:pt x="5829345" y="2886599"/>
                  <a:pt x="5829934" y="2888531"/>
                </a:cubicBezTo>
                <a:cubicBezTo>
                  <a:pt x="5829934" y="2888531"/>
                  <a:pt x="5831794" y="2889828"/>
                  <a:pt x="5834330" y="2888558"/>
                </a:cubicBezTo>
                <a:cubicBezTo>
                  <a:pt x="5834330" y="2888558"/>
                  <a:pt x="5834330" y="2888558"/>
                  <a:pt x="5843215" y="2884111"/>
                </a:cubicBezTo>
                <a:cubicBezTo>
                  <a:pt x="5843215" y="2884111"/>
                  <a:pt x="5843215" y="2884111"/>
                  <a:pt x="5844484" y="2883475"/>
                </a:cubicBezTo>
                <a:cubicBezTo>
                  <a:pt x="5864338" y="2895802"/>
                  <a:pt x="5831931" y="2914248"/>
                  <a:pt x="5835287" y="2934833"/>
                </a:cubicBezTo>
                <a:cubicBezTo>
                  <a:pt x="5835196" y="2939331"/>
                  <a:pt x="5840953" y="2934224"/>
                  <a:pt x="5845350" y="2934250"/>
                </a:cubicBezTo>
                <a:cubicBezTo>
                  <a:pt x="5840773" y="2943219"/>
                  <a:pt x="5830259" y="2966292"/>
                  <a:pt x="5852424" y="2957426"/>
                </a:cubicBezTo>
                <a:cubicBezTo>
                  <a:pt x="5848526" y="2963830"/>
                  <a:pt x="5841500" y="2969573"/>
                  <a:pt x="5834475" y="2975316"/>
                </a:cubicBezTo>
                <a:cubicBezTo>
                  <a:pt x="5844269" y="2988225"/>
                  <a:pt x="5842728" y="3002354"/>
                  <a:pt x="5831034" y="3021564"/>
                </a:cubicBezTo>
                <a:cubicBezTo>
                  <a:pt x="5831034" y="3021564"/>
                  <a:pt x="5831034" y="3021564"/>
                  <a:pt x="5827227" y="3023470"/>
                </a:cubicBezTo>
                <a:cubicBezTo>
                  <a:pt x="5824689" y="3024740"/>
                  <a:pt x="5822741" y="3027942"/>
                  <a:pt x="5822741" y="3027942"/>
                </a:cubicBezTo>
                <a:cubicBezTo>
                  <a:pt x="5823329" y="3029873"/>
                  <a:pt x="5825869" y="3028603"/>
                  <a:pt x="5828407" y="3027332"/>
                </a:cubicBezTo>
                <a:cubicBezTo>
                  <a:pt x="5828407" y="3027332"/>
                  <a:pt x="5828407" y="3027332"/>
                  <a:pt x="5832216" y="3025427"/>
                </a:cubicBezTo>
                <a:cubicBezTo>
                  <a:pt x="5847240" y="3027926"/>
                  <a:pt x="5830957" y="3041084"/>
                  <a:pt x="5823120" y="3051581"/>
                </a:cubicBezTo>
                <a:lnTo>
                  <a:pt x="5820006" y="3059578"/>
                </a:lnTo>
                <a:lnTo>
                  <a:pt x="5816611" y="3045993"/>
                </a:lnTo>
                <a:cubicBezTo>
                  <a:pt x="5816124" y="3044045"/>
                  <a:pt x="5815636" y="3042097"/>
                  <a:pt x="5814182" y="3040546"/>
                </a:cubicBezTo>
                <a:cubicBezTo>
                  <a:pt x="5814182" y="3040546"/>
                  <a:pt x="5814182" y="3040546"/>
                  <a:pt x="5815150" y="3040149"/>
                </a:cubicBezTo>
                <a:cubicBezTo>
                  <a:pt x="5811755" y="3035097"/>
                  <a:pt x="5810773" y="3026906"/>
                  <a:pt x="5815123" y="3022975"/>
                </a:cubicBezTo>
                <a:cubicBezTo>
                  <a:pt x="5813180" y="3019475"/>
                  <a:pt x="5811719" y="3013629"/>
                  <a:pt x="5808332" y="3012870"/>
                </a:cubicBezTo>
                <a:cubicBezTo>
                  <a:pt x="5808332" y="3012870"/>
                  <a:pt x="5809298" y="3012475"/>
                  <a:pt x="5807844" y="3010922"/>
                </a:cubicBezTo>
                <a:cubicBezTo>
                  <a:pt x="5807356" y="3008974"/>
                  <a:pt x="5806870" y="3007025"/>
                  <a:pt x="5805416" y="3005473"/>
                </a:cubicBezTo>
                <a:cubicBezTo>
                  <a:pt x="5805416" y="3005473"/>
                  <a:pt x="5804929" y="3003524"/>
                  <a:pt x="5805896" y="3003129"/>
                </a:cubicBezTo>
                <a:cubicBezTo>
                  <a:pt x="5805896" y="3003129"/>
                  <a:pt x="5805896" y="3003129"/>
                  <a:pt x="5805408" y="3001180"/>
                </a:cubicBezTo>
                <a:cubicBezTo>
                  <a:pt x="5804442" y="3001576"/>
                  <a:pt x="5803954" y="2999628"/>
                  <a:pt x="5803467" y="2997679"/>
                </a:cubicBezTo>
                <a:cubicBezTo>
                  <a:pt x="5803467" y="2997679"/>
                  <a:pt x="5803467" y="2997679"/>
                  <a:pt x="5802014" y="2996127"/>
                </a:cubicBezTo>
                <a:lnTo>
                  <a:pt x="5797186" y="2983594"/>
                </a:lnTo>
                <a:lnTo>
                  <a:pt x="5799108" y="2983999"/>
                </a:lnTo>
                <a:cubicBezTo>
                  <a:pt x="5800364" y="2983370"/>
                  <a:pt x="5802295" y="2980204"/>
                  <a:pt x="5802295" y="2980204"/>
                </a:cubicBezTo>
                <a:cubicBezTo>
                  <a:pt x="5802339" y="2977983"/>
                  <a:pt x="5801902" y="2976550"/>
                  <a:pt x="5801309" y="2975198"/>
                </a:cubicBezTo>
                <a:cubicBezTo>
                  <a:pt x="5800715" y="2973846"/>
                  <a:pt x="5799963" y="2972571"/>
                  <a:pt x="5799381" y="2970664"/>
                </a:cubicBezTo>
                <a:cubicBezTo>
                  <a:pt x="5798799" y="2968755"/>
                  <a:pt x="5796961" y="2967476"/>
                  <a:pt x="5797053" y="2963030"/>
                </a:cubicBezTo>
                <a:cubicBezTo>
                  <a:pt x="5797053" y="2963030"/>
                  <a:pt x="5795213" y="2961750"/>
                  <a:pt x="5792701" y="2963007"/>
                </a:cubicBezTo>
                <a:cubicBezTo>
                  <a:pt x="5791446" y="2963636"/>
                  <a:pt x="5790771" y="2966173"/>
                  <a:pt x="5790771" y="2966173"/>
                </a:cubicBezTo>
                <a:lnTo>
                  <a:pt x="5790756" y="2966903"/>
                </a:lnTo>
                <a:lnTo>
                  <a:pt x="5789866" y="2964590"/>
                </a:lnTo>
                <a:cubicBezTo>
                  <a:pt x="5789866" y="2964590"/>
                  <a:pt x="5790347" y="2962245"/>
                  <a:pt x="5789378" y="2962641"/>
                </a:cubicBezTo>
                <a:cubicBezTo>
                  <a:pt x="5788891" y="2960692"/>
                  <a:pt x="5788891" y="2960692"/>
                  <a:pt x="5788406" y="2958745"/>
                </a:cubicBezTo>
                <a:cubicBezTo>
                  <a:pt x="5787918" y="2956796"/>
                  <a:pt x="5786951" y="2957192"/>
                  <a:pt x="5785983" y="2957589"/>
                </a:cubicBezTo>
                <a:cubicBezTo>
                  <a:pt x="5784049" y="2958382"/>
                  <a:pt x="5783082" y="2958778"/>
                  <a:pt x="5783569" y="2960727"/>
                </a:cubicBezTo>
                <a:cubicBezTo>
                  <a:pt x="5784057" y="2962676"/>
                  <a:pt x="5785024" y="2962278"/>
                  <a:pt x="5785511" y="2964227"/>
                </a:cubicBezTo>
                <a:cubicBezTo>
                  <a:pt x="5785511" y="2964227"/>
                  <a:pt x="5785511" y="2964227"/>
                  <a:pt x="5784544" y="2964623"/>
                </a:cubicBezTo>
                <a:cubicBezTo>
                  <a:pt x="5785030" y="2966572"/>
                  <a:pt x="5782615" y="2969709"/>
                  <a:pt x="5784557" y="2973210"/>
                </a:cubicBezTo>
                <a:cubicBezTo>
                  <a:pt x="5772435" y="2958846"/>
                  <a:pt x="5767065" y="2928826"/>
                  <a:pt x="5753971" y="2910565"/>
                </a:cubicBezTo>
                <a:cubicBezTo>
                  <a:pt x="5761674" y="2885927"/>
                  <a:pt x="5747125" y="2866114"/>
                  <a:pt x="5740312" y="2843128"/>
                </a:cubicBezTo>
                <a:cubicBezTo>
                  <a:pt x="5726689" y="2797158"/>
                  <a:pt x="5709192" y="2748482"/>
                  <a:pt x="5692668" y="2703701"/>
                </a:cubicBezTo>
                <a:cubicBezTo>
                  <a:pt x="5693627" y="2699012"/>
                  <a:pt x="5693134" y="2692770"/>
                  <a:pt x="5694094" y="2688080"/>
                </a:cubicBezTo>
                <a:cubicBezTo>
                  <a:pt x="5691673" y="2686925"/>
                  <a:pt x="5690211" y="2681080"/>
                  <a:pt x="5686343" y="2682665"/>
                </a:cubicBezTo>
                <a:cubicBezTo>
                  <a:pt x="5688744" y="2670940"/>
                  <a:pt x="5684381" y="2666284"/>
                  <a:pt x="5679037" y="2653439"/>
                </a:cubicBezTo>
                <a:cubicBezTo>
                  <a:pt x="5684360" y="2653404"/>
                  <a:pt x="5682891" y="2643266"/>
                  <a:pt x="5681431" y="2637421"/>
                </a:cubicBezTo>
                <a:cubicBezTo>
                  <a:pt x="5679010" y="2636265"/>
                  <a:pt x="5675621" y="2635506"/>
                  <a:pt x="5672240" y="2639039"/>
                </a:cubicBezTo>
                <a:cubicBezTo>
                  <a:pt x="5668336" y="2619159"/>
                  <a:pt x="5663014" y="2619193"/>
                  <a:pt x="5659592" y="2596967"/>
                </a:cubicBezTo>
                <a:cubicBezTo>
                  <a:pt x="5668309" y="2601985"/>
                  <a:pt x="5660098" y="2611796"/>
                  <a:pt x="5672191" y="2608986"/>
                </a:cubicBezTo>
                <a:cubicBezTo>
                  <a:pt x="5667788" y="2578570"/>
                  <a:pt x="5657107" y="2557172"/>
                  <a:pt x="5651256" y="2529497"/>
                </a:cubicBezTo>
                <a:cubicBezTo>
                  <a:pt x="5644987" y="2542807"/>
                  <a:pt x="5644952" y="2521341"/>
                  <a:pt x="5640110" y="2519030"/>
                </a:cubicBezTo>
                <a:cubicBezTo>
                  <a:pt x="5641077" y="2518634"/>
                  <a:pt x="5642044" y="2518237"/>
                  <a:pt x="5643012" y="2517840"/>
                </a:cubicBezTo>
                <a:cubicBezTo>
                  <a:pt x="5643499" y="2519788"/>
                  <a:pt x="5643984" y="2521737"/>
                  <a:pt x="5644472" y="2523686"/>
                </a:cubicBezTo>
                <a:cubicBezTo>
                  <a:pt x="5644472" y="2523686"/>
                  <a:pt x="5644960" y="2525634"/>
                  <a:pt x="5645926" y="2525237"/>
                </a:cubicBezTo>
                <a:cubicBezTo>
                  <a:pt x="5645926" y="2525237"/>
                  <a:pt x="5646406" y="2522893"/>
                  <a:pt x="5646406" y="2522893"/>
                </a:cubicBezTo>
                <a:cubicBezTo>
                  <a:pt x="5645920" y="2520944"/>
                  <a:pt x="5645434" y="2518995"/>
                  <a:pt x="5643978" y="2517444"/>
                </a:cubicBezTo>
                <a:cubicBezTo>
                  <a:pt x="5643978" y="2517444"/>
                  <a:pt x="5643978" y="2517444"/>
                  <a:pt x="5644946" y="2517048"/>
                </a:cubicBezTo>
                <a:cubicBezTo>
                  <a:pt x="5643484" y="2511203"/>
                  <a:pt x="5640582" y="2512392"/>
                  <a:pt x="5640576" y="2508098"/>
                </a:cubicBezTo>
                <a:cubicBezTo>
                  <a:pt x="5633319" y="2508924"/>
                  <a:pt x="5629916" y="2499578"/>
                  <a:pt x="5624580" y="2491026"/>
                </a:cubicBezTo>
                <a:cubicBezTo>
                  <a:pt x="5624093" y="2489077"/>
                  <a:pt x="5623607" y="2487129"/>
                  <a:pt x="5622632" y="2483232"/>
                </a:cubicBezTo>
                <a:cubicBezTo>
                  <a:pt x="5621659" y="2479335"/>
                  <a:pt x="5620684" y="2475438"/>
                  <a:pt x="5619224" y="2469593"/>
                </a:cubicBezTo>
                <a:cubicBezTo>
                  <a:pt x="5626487" y="2473060"/>
                  <a:pt x="5628936" y="2491388"/>
                  <a:pt x="5636200" y="2494856"/>
                </a:cubicBezTo>
                <a:cubicBezTo>
                  <a:pt x="5636674" y="2488217"/>
                  <a:pt x="5633258" y="2470284"/>
                  <a:pt x="5633258" y="2470284"/>
                </a:cubicBezTo>
                <a:cubicBezTo>
                  <a:pt x="5630341" y="2462887"/>
                  <a:pt x="5623079" y="2459421"/>
                  <a:pt x="5618710" y="2450472"/>
                </a:cubicBezTo>
                <a:cubicBezTo>
                  <a:pt x="5614825" y="2443470"/>
                  <a:pt x="5616747" y="2434092"/>
                  <a:pt x="5609483" y="2430624"/>
                </a:cubicBezTo>
                <a:cubicBezTo>
                  <a:pt x="5603665" y="2424416"/>
                  <a:pt x="5602198" y="2414278"/>
                  <a:pt x="5599762" y="2404535"/>
                </a:cubicBezTo>
                <a:cubicBezTo>
                  <a:pt x="5597328" y="2394793"/>
                  <a:pt x="5595381" y="2386999"/>
                  <a:pt x="5592464" y="2379602"/>
                </a:cubicBezTo>
                <a:cubicBezTo>
                  <a:pt x="5591977" y="2377653"/>
                  <a:pt x="5591009" y="2378050"/>
                  <a:pt x="5590042" y="2378446"/>
                </a:cubicBezTo>
                <a:cubicBezTo>
                  <a:pt x="5589076" y="2378843"/>
                  <a:pt x="5589562" y="2380791"/>
                  <a:pt x="5589562" y="2380791"/>
                </a:cubicBezTo>
                <a:cubicBezTo>
                  <a:pt x="5589562" y="2380791"/>
                  <a:pt x="5589562" y="2380791"/>
                  <a:pt x="5590050" y="2382740"/>
                </a:cubicBezTo>
                <a:cubicBezTo>
                  <a:pt x="5592478" y="2388189"/>
                  <a:pt x="5594912" y="2397931"/>
                  <a:pt x="5596374" y="2403777"/>
                </a:cubicBezTo>
                <a:cubicBezTo>
                  <a:pt x="5598330" y="2415863"/>
                  <a:pt x="5600763" y="2425606"/>
                  <a:pt x="5607067" y="2433762"/>
                </a:cubicBezTo>
                <a:cubicBezTo>
                  <a:pt x="5607067" y="2433762"/>
                  <a:pt x="5607067" y="2433762"/>
                  <a:pt x="5606101" y="2434159"/>
                </a:cubicBezTo>
                <a:cubicBezTo>
                  <a:pt x="5604653" y="2436900"/>
                  <a:pt x="5604660" y="2441193"/>
                  <a:pt x="5604667" y="2445486"/>
                </a:cubicBezTo>
                <a:cubicBezTo>
                  <a:pt x="5603700" y="2445883"/>
                  <a:pt x="5603700" y="2445883"/>
                  <a:pt x="5602733" y="2446278"/>
                </a:cubicBezTo>
                <a:cubicBezTo>
                  <a:pt x="5602733" y="2446278"/>
                  <a:pt x="5601766" y="2446675"/>
                  <a:pt x="5602252" y="2448624"/>
                </a:cubicBezTo>
                <a:cubicBezTo>
                  <a:pt x="5602252" y="2448624"/>
                  <a:pt x="5602252" y="2448624"/>
                  <a:pt x="5601766" y="2446675"/>
                </a:cubicBezTo>
                <a:cubicBezTo>
                  <a:pt x="5592548" y="2431121"/>
                  <a:pt x="5596394" y="2416656"/>
                  <a:pt x="5584761" y="2404240"/>
                </a:cubicBezTo>
                <a:cubicBezTo>
                  <a:pt x="5580412" y="2408171"/>
                  <a:pt x="5585743" y="2412429"/>
                  <a:pt x="5580425" y="2416758"/>
                </a:cubicBezTo>
                <a:cubicBezTo>
                  <a:pt x="5584301" y="2419464"/>
                  <a:pt x="5585276" y="2423362"/>
                  <a:pt x="5583348" y="2428447"/>
                </a:cubicBezTo>
                <a:cubicBezTo>
                  <a:pt x="5580446" y="2429637"/>
                  <a:pt x="5580919" y="2423000"/>
                  <a:pt x="5577539" y="2426533"/>
                </a:cubicBezTo>
                <a:cubicBezTo>
                  <a:pt x="5577045" y="2420292"/>
                  <a:pt x="5576070" y="2416395"/>
                  <a:pt x="5574130" y="2412894"/>
                </a:cubicBezTo>
                <a:cubicBezTo>
                  <a:pt x="5573161" y="2413290"/>
                  <a:pt x="5573161" y="2413290"/>
                  <a:pt x="5572195" y="2413687"/>
                </a:cubicBezTo>
                <a:cubicBezTo>
                  <a:pt x="5572195" y="2413687"/>
                  <a:pt x="5572681" y="2415635"/>
                  <a:pt x="5572681" y="2415635"/>
                </a:cubicBezTo>
                <a:cubicBezTo>
                  <a:pt x="5574136" y="2417188"/>
                  <a:pt x="5575109" y="2421084"/>
                  <a:pt x="5575116" y="2425378"/>
                </a:cubicBezTo>
                <a:cubicBezTo>
                  <a:pt x="5575116" y="2425378"/>
                  <a:pt x="5575116" y="2425378"/>
                  <a:pt x="5575605" y="2427326"/>
                </a:cubicBezTo>
                <a:cubicBezTo>
                  <a:pt x="5573670" y="2428119"/>
                  <a:pt x="5569802" y="2429705"/>
                  <a:pt x="5571742" y="2433205"/>
                </a:cubicBezTo>
                <a:cubicBezTo>
                  <a:pt x="5568361" y="2436740"/>
                  <a:pt x="5570761" y="2425015"/>
                  <a:pt x="5567379" y="2428549"/>
                </a:cubicBezTo>
                <a:cubicBezTo>
                  <a:pt x="5566893" y="2426601"/>
                  <a:pt x="5566893" y="2426601"/>
                  <a:pt x="5566893" y="2426601"/>
                </a:cubicBezTo>
                <a:cubicBezTo>
                  <a:pt x="5564950" y="2423100"/>
                  <a:pt x="5568333" y="2419566"/>
                  <a:pt x="5569306" y="2423463"/>
                </a:cubicBezTo>
                <a:cubicBezTo>
                  <a:pt x="5570754" y="2420722"/>
                  <a:pt x="5565425" y="2416462"/>
                  <a:pt x="5563970" y="2414910"/>
                </a:cubicBezTo>
                <a:cubicBezTo>
                  <a:pt x="5569279" y="2406289"/>
                  <a:pt x="5561542" y="2409461"/>
                  <a:pt x="5563462" y="2400082"/>
                </a:cubicBezTo>
                <a:cubicBezTo>
                  <a:pt x="5561528" y="2400875"/>
                  <a:pt x="5558619" y="2397771"/>
                  <a:pt x="5556192" y="2392322"/>
                </a:cubicBezTo>
                <a:cubicBezTo>
                  <a:pt x="5556192" y="2392322"/>
                  <a:pt x="5556192" y="2392322"/>
                  <a:pt x="5555218" y="2388425"/>
                </a:cubicBezTo>
                <a:cubicBezTo>
                  <a:pt x="5556184" y="2388028"/>
                  <a:pt x="5556665" y="2385684"/>
                  <a:pt x="5557632" y="2385287"/>
                </a:cubicBezTo>
                <a:cubicBezTo>
                  <a:pt x="5558600" y="2384891"/>
                  <a:pt x="5559567" y="2384495"/>
                  <a:pt x="5560047" y="2382149"/>
                </a:cubicBezTo>
                <a:cubicBezTo>
                  <a:pt x="5560047" y="2382149"/>
                  <a:pt x="5560047" y="2382149"/>
                  <a:pt x="5561014" y="2381753"/>
                </a:cubicBezTo>
                <a:cubicBezTo>
                  <a:pt x="5561014" y="2381753"/>
                  <a:pt x="5561014" y="2381753"/>
                  <a:pt x="5560526" y="2379805"/>
                </a:cubicBezTo>
                <a:cubicBezTo>
                  <a:pt x="5559553" y="2375907"/>
                  <a:pt x="5556165" y="2375149"/>
                  <a:pt x="5552296" y="2376734"/>
                </a:cubicBezTo>
                <a:cubicBezTo>
                  <a:pt x="5552296" y="2376734"/>
                  <a:pt x="5552296" y="2376734"/>
                  <a:pt x="5551329" y="2377130"/>
                </a:cubicBezTo>
                <a:cubicBezTo>
                  <a:pt x="5550847" y="2379476"/>
                  <a:pt x="5549887" y="2384165"/>
                  <a:pt x="5550374" y="2386114"/>
                </a:cubicBezTo>
                <a:cubicBezTo>
                  <a:pt x="5550374" y="2386114"/>
                  <a:pt x="5550862" y="2388062"/>
                  <a:pt x="5550862" y="2388062"/>
                </a:cubicBezTo>
                <a:cubicBezTo>
                  <a:pt x="5550862" y="2388062"/>
                  <a:pt x="5550862" y="2388062"/>
                  <a:pt x="5552323" y="2393908"/>
                </a:cubicBezTo>
                <a:cubicBezTo>
                  <a:pt x="5551356" y="2394303"/>
                  <a:pt x="5550389" y="2394700"/>
                  <a:pt x="5549423" y="2395096"/>
                </a:cubicBezTo>
                <a:cubicBezTo>
                  <a:pt x="5554765" y="2407943"/>
                  <a:pt x="5544606" y="2409958"/>
                  <a:pt x="5546074" y="2420097"/>
                </a:cubicBezTo>
                <a:cubicBezTo>
                  <a:pt x="5546074" y="2420097"/>
                  <a:pt x="5545107" y="2420494"/>
                  <a:pt x="5545593" y="2422442"/>
                </a:cubicBezTo>
                <a:cubicBezTo>
                  <a:pt x="5545593" y="2422442"/>
                  <a:pt x="5545593" y="2422442"/>
                  <a:pt x="5544626" y="2422839"/>
                </a:cubicBezTo>
                <a:cubicBezTo>
                  <a:pt x="5541718" y="2419735"/>
                  <a:pt x="5544120" y="2408011"/>
                  <a:pt x="5544606" y="2409958"/>
                </a:cubicBezTo>
                <a:lnTo>
                  <a:pt x="5542851" y="2400471"/>
                </a:lnTo>
                <a:lnTo>
                  <a:pt x="5550468" y="2382214"/>
                </a:lnTo>
                <a:lnTo>
                  <a:pt x="5528363" y="2368966"/>
                </a:lnTo>
                <a:lnTo>
                  <a:pt x="5523118" y="2352854"/>
                </a:lnTo>
                <a:lnTo>
                  <a:pt x="5523580" y="2348817"/>
                </a:lnTo>
                <a:cubicBezTo>
                  <a:pt x="5523786" y="2347021"/>
                  <a:pt x="5524198" y="2343425"/>
                  <a:pt x="5530397" y="2342916"/>
                </a:cubicBezTo>
                <a:cubicBezTo>
                  <a:pt x="5530397" y="2342916"/>
                  <a:pt x="5530397" y="2342916"/>
                  <a:pt x="5536390" y="2344206"/>
                </a:cubicBezTo>
                <a:lnTo>
                  <a:pt x="5536494" y="2343307"/>
                </a:lnTo>
                <a:lnTo>
                  <a:pt x="5539644" y="2351178"/>
                </a:lnTo>
                <a:cubicBezTo>
                  <a:pt x="5542514" y="2350002"/>
                  <a:pt x="5542028" y="2348055"/>
                  <a:pt x="5544898" y="2346879"/>
                </a:cubicBezTo>
                <a:cubicBezTo>
                  <a:pt x="5545368" y="2344540"/>
                  <a:pt x="5541508" y="2337536"/>
                  <a:pt x="5544378" y="2336361"/>
                </a:cubicBezTo>
                <a:cubicBezTo>
                  <a:pt x="5540553" y="2337929"/>
                  <a:pt x="5537633" y="2326250"/>
                  <a:pt x="5540972" y="2322735"/>
                </a:cubicBezTo>
                <a:cubicBezTo>
                  <a:pt x="5542885" y="2321950"/>
                  <a:pt x="5543372" y="2323897"/>
                  <a:pt x="5545285" y="2323112"/>
                </a:cubicBezTo>
                <a:cubicBezTo>
                  <a:pt x="5545772" y="2325060"/>
                  <a:pt x="5546259" y="2327006"/>
                  <a:pt x="5546745" y="2328952"/>
                </a:cubicBezTo>
                <a:cubicBezTo>
                  <a:pt x="5547232" y="2330899"/>
                  <a:pt x="5547232" y="2330899"/>
                  <a:pt x="5547717" y="2332845"/>
                </a:cubicBezTo>
                <a:cubicBezTo>
                  <a:pt x="5547717" y="2332845"/>
                  <a:pt x="5549160" y="2334401"/>
                  <a:pt x="5550118" y="2334008"/>
                </a:cubicBezTo>
                <a:cubicBezTo>
                  <a:pt x="5551074" y="2333616"/>
                  <a:pt x="5550588" y="2331669"/>
                  <a:pt x="5550588" y="2331669"/>
                </a:cubicBezTo>
                <a:cubicBezTo>
                  <a:pt x="5550101" y="2329722"/>
                  <a:pt x="5550101" y="2329722"/>
                  <a:pt x="5549616" y="2327776"/>
                </a:cubicBezTo>
                <a:cubicBezTo>
                  <a:pt x="5549128" y="2325829"/>
                  <a:pt x="5548641" y="2323883"/>
                  <a:pt x="5547668" y="2319990"/>
                </a:cubicBezTo>
                <a:cubicBezTo>
                  <a:pt x="5547904" y="2318820"/>
                  <a:pt x="5547660" y="2317847"/>
                  <a:pt x="5547223" y="2317020"/>
                </a:cubicBezTo>
                <a:cubicBezTo>
                  <a:pt x="5545911" y="2314540"/>
                  <a:pt x="5542852" y="2313379"/>
                  <a:pt x="5545722" y="2312203"/>
                </a:cubicBezTo>
                <a:cubicBezTo>
                  <a:pt x="5544765" y="2312595"/>
                  <a:pt x="5543330" y="2313183"/>
                  <a:pt x="5541596" y="2313090"/>
                </a:cubicBezTo>
                <a:lnTo>
                  <a:pt x="5540475" y="2312488"/>
                </a:lnTo>
                <a:lnTo>
                  <a:pt x="5548301" y="2296946"/>
                </a:lnTo>
                <a:lnTo>
                  <a:pt x="5549588" y="2302095"/>
                </a:lnTo>
                <a:cubicBezTo>
                  <a:pt x="5549588" y="2302095"/>
                  <a:pt x="5549588" y="2302095"/>
                  <a:pt x="5550083" y="2304072"/>
                </a:cubicBezTo>
                <a:cubicBezTo>
                  <a:pt x="5550578" y="2306050"/>
                  <a:pt x="5551071" y="2308028"/>
                  <a:pt x="5553060" y="2311573"/>
                </a:cubicBezTo>
                <a:cubicBezTo>
                  <a:pt x="5553060" y="2311573"/>
                  <a:pt x="5553685" y="2311862"/>
                  <a:pt x="5554371" y="2311853"/>
                </a:cubicBezTo>
                <a:cubicBezTo>
                  <a:pt x="5555059" y="2311843"/>
                  <a:pt x="5555810" y="2311536"/>
                  <a:pt x="5556063" y="2310342"/>
                </a:cubicBezTo>
                <a:cubicBezTo>
                  <a:pt x="5556564" y="2310136"/>
                  <a:pt x="5556940" y="2309437"/>
                  <a:pt x="5557005" y="2308594"/>
                </a:cubicBezTo>
                <a:cubicBezTo>
                  <a:pt x="5557071" y="2307749"/>
                  <a:pt x="5556824" y="2306760"/>
                  <a:pt x="5556075" y="2305977"/>
                </a:cubicBezTo>
                <a:cubicBezTo>
                  <a:pt x="5554579" y="2304409"/>
                  <a:pt x="5555086" y="2302021"/>
                  <a:pt x="5554593" y="2300043"/>
                </a:cubicBezTo>
                <a:cubicBezTo>
                  <a:pt x="5554098" y="2298066"/>
                  <a:pt x="5553603" y="2296088"/>
                  <a:pt x="5553111" y="2294110"/>
                </a:cubicBezTo>
                <a:lnTo>
                  <a:pt x="5550057" y="2293458"/>
                </a:lnTo>
                <a:lnTo>
                  <a:pt x="5555783" y="2282087"/>
                </a:lnTo>
                <a:cubicBezTo>
                  <a:pt x="5555783" y="2282087"/>
                  <a:pt x="5555987" y="2280290"/>
                  <a:pt x="5549995" y="2279002"/>
                </a:cubicBezTo>
                <a:cubicBezTo>
                  <a:pt x="5549995" y="2279002"/>
                  <a:pt x="5543999" y="2277714"/>
                  <a:pt x="5543793" y="2279511"/>
                </a:cubicBezTo>
                <a:lnTo>
                  <a:pt x="5534636" y="2297698"/>
                </a:lnTo>
                <a:lnTo>
                  <a:pt x="5531340" y="2299956"/>
                </a:lnTo>
                <a:cubicBezTo>
                  <a:pt x="5527224" y="2298323"/>
                  <a:pt x="5523940" y="2285184"/>
                  <a:pt x="5524998" y="2279921"/>
                </a:cubicBezTo>
                <a:cubicBezTo>
                  <a:pt x="5523553" y="2278366"/>
                  <a:pt x="5520214" y="2281882"/>
                  <a:pt x="5524024" y="2276028"/>
                </a:cubicBezTo>
                <a:cubicBezTo>
                  <a:pt x="5522094" y="2272527"/>
                  <a:pt x="5518737" y="2271756"/>
                  <a:pt x="5515868" y="2272933"/>
                </a:cubicBezTo>
                <a:cubicBezTo>
                  <a:pt x="5516842" y="2276826"/>
                  <a:pt x="5517328" y="2278773"/>
                  <a:pt x="5514457" y="2279950"/>
                </a:cubicBezTo>
                <a:cubicBezTo>
                  <a:pt x="5520702" y="2283828"/>
                  <a:pt x="5515917" y="2285789"/>
                  <a:pt x="5518350" y="2295523"/>
                </a:cubicBezTo>
                <a:cubicBezTo>
                  <a:pt x="5519309" y="2295130"/>
                  <a:pt x="5518821" y="2293183"/>
                  <a:pt x="5520733" y="2292399"/>
                </a:cubicBezTo>
                <a:lnTo>
                  <a:pt x="5526520" y="2315162"/>
                </a:lnTo>
                <a:lnTo>
                  <a:pt x="5519655" y="2335465"/>
                </a:lnTo>
                <a:lnTo>
                  <a:pt x="5519016" y="2332041"/>
                </a:lnTo>
                <a:cubicBezTo>
                  <a:pt x="5517948" y="2326236"/>
                  <a:pt x="5516881" y="2321438"/>
                  <a:pt x="5515426" y="2318812"/>
                </a:cubicBezTo>
                <a:cubicBezTo>
                  <a:pt x="5511070" y="2318450"/>
                  <a:pt x="5510082" y="2305966"/>
                  <a:pt x="5507174" y="2302863"/>
                </a:cubicBezTo>
                <a:cubicBezTo>
                  <a:pt x="5505219" y="2290776"/>
                  <a:pt x="5501817" y="2281429"/>
                  <a:pt x="5497449" y="2272480"/>
                </a:cubicBezTo>
                <a:cubicBezTo>
                  <a:pt x="5496960" y="2270532"/>
                  <a:pt x="5495505" y="2268979"/>
                  <a:pt x="5493572" y="2269772"/>
                </a:cubicBezTo>
                <a:cubicBezTo>
                  <a:pt x="5492604" y="2270168"/>
                  <a:pt x="5492124" y="2272514"/>
                  <a:pt x="5492612" y="2274463"/>
                </a:cubicBezTo>
                <a:cubicBezTo>
                  <a:pt x="5496014" y="2283808"/>
                  <a:pt x="5500383" y="2292757"/>
                  <a:pt x="5501365" y="2300948"/>
                </a:cubicBezTo>
                <a:cubicBezTo>
                  <a:pt x="5493133" y="2297878"/>
                  <a:pt x="5490211" y="2286187"/>
                  <a:pt x="5484874" y="2277634"/>
                </a:cubicBezTo>
                <a:cubicBezTo>
                  <a:pt x="5491164" y="2277204"/>
                  <a:pt x="5487762" y="2267859"/>
                  <a:pt x="5485327" y="2258115"/>
                </a:cubicBezTo>
                <a:cubicBezTo>
                  <a:pt x="5488709" y="2254582"/>
                  <a:pt x="5488722" y="2263167"/>
                  <a:pt x="5491144" y="2264322"/>
                </a:cubicBezTo>
                <a:cubicBezTo>
                  <a:pt x="5499333" y="2241633"/>
                  <a:pt x="5495410" y="2208873"/>
                  <a:pt x="5476553" y="2218750"/>
                </a:cubicBezTo>
                <a:cubicBezTo>
                  <a:pt x="5478982" y="2224199"/>
                  <a:pt x="5478988" y="2228493"/>
                  <a:pt x="5474633" y="2228130"/>
                </a:cubicBezTo>
                <a:cubicBezTo>
                  <a:pt x="5474633" y="2228130"/>
                  <a:pt x="5474146" y="2226182"/>
                  <a:pt x="5473178" y="2226578"/>
                </a:cubicBezTo>
                <a:cubicBezTo>
                  <a:pt x="5471723" y="2225026"/>
                  <a:pt x="5471723" y="2225026"/>
                  <a:pt x="5470757" y="2225422"/>
                </a:cubicBezTo>
                <a:cubicBezTo>
                  <a:pt x="5470757" y="2225422"/>
                  <a:pt x="5470271" y="2223473"/>
                  <a:pt x="5470271" y="2223473"/>
                </a:cubicBezTo>
                <a:cubicBezTo>
                  <a:pt x="5473638" y="2211353"/>
                  <a:pt x="5458622" y="2202471"/>
                  <a:pt x="5459569" y="2189195"/>
                </a:cubicBezTo>
                <a:cubicBezTo>
                  <a:pt x="5458602" y="2189591"/>
                  <a:pt x="5457997" y="2189302"/>
                  <a:pt x="5457549" y="2188579"/>
                </a:cubicBezTo>
                <a:lnTo>
                  <a:pt x="5457312" y="2187867"/>
                </a:lnTo>
                <a:lnTo>
                  <a:pt x="5441211" y="2187867"/>
                </a:lnTo>
                <a:lnTo>
                  <a:pt x="5441728" y="2191271"/>
                </a:lnTo>
                <a:cubicBezTo>
                  <a:pt x="5444650" y="2202560"/>
                  <a:pt x="5449199" y="2209556"/>
                  <a:pt x="5445597" y="2227142"/>
                </a:cubicBezTo>
                <a:cubicBezTo>
                  <a:pt x="5452382" y="2232954"/>
                  <a:pt x="5469812" y="2238698"/>
                  <a:pt x="5463549" y="2256302"/>
                </a:cubicBezTo>
                <a:cubicBezTo>
                  <a:pt x="5463549" y="2256302"/>
                  <a:pt x="5463549" y="2256302"/>
                  <a:pt x="5464516" y="2255906"/>
                </a:cubicBezTo>
                <a:cubicBezTo>
                  <a:pt x="5465002" y="2257854"/>
                  <a:pt x="5464522" y="2260198"/>
                  <a:pt x="5464522" y="2260198"/>
                </a:cubicBezTo>
                <a:cubicBezTo>
                  <a:pt x="5465010" y="2262147"/>
                  <a:pt x="5465010" y="2262147"/>
                  <a:pt x="5465010" y="2262147"/>
                </a:cubicBezTo>
                <a:cubicBezTo>
                  <a:pt x="5465010" y="2262147"/>
                  <a:pt x="5465010" y="2262147"/>
                  <a:pt x="5465977" y="2261751"/>
                </a:cubicBezTo>
                <a:cubicBezTo>
                  <a:pt x="5466464" y="2263699"/>
                  <a:pt x="5466943" y="2261354"/>
                  <a:pt x="5466943" y="2261354"/>
                </a:cubicBezTo>
                <a:cubicBezTo>
                  <a:pt x="5471300" y="2261717"/>
                  <a:pt x="5469852" y="2264459"/>
                  <a:pt x="5476135" y="2259735"/>
                </a:cubicBezTo>
                <a:cubicBezTo>
                  <a:pt x="5477110" y="2263632"/>
                  <a:pt x="5468891" y="2269149"/>
                  <a:pt x="5474709" y="2275356"/>
                </a:cubicBezTo>
                <a:cubicBezTo>
                  <a:pt x="5472287" y="2274201"/>
                  <a:pt x="5471320" y="2274597"/>
                  <a:pt x="5472294" y="2278494"/>
                </a:cubicBezTo>
                <a:cubicBezTo>
                  <a:pt x="5466485" y="2276579"/>
                  <a:pt x="5473721" y="2262872"/>
                  <a:pt x="5468891" y="2269149"/>
                </a:cubicBezTo>
                <a:cubicBezTo>
                  <a:pt x="5468891" y="2269149"/>
                  <a:pt x="5468891" y="2269149"/>
                  <a:pt x="5467925" y="2269544"/>
                </a:cubicBezTo>
                <a:cubicBezTo>
                  <a:pt x="5468891" y="2269149"/>
                  <a:pt x="5468404" y="2267199"/>
                  <a:pt x="5468404" y="2267199"/>
                </a:cubicBezTo>
                <a:cubicBezTo>
                  <a:pt x="5469372" y="2266803"/>
                  <a:pt x="5468885" y="2264855"/>
                  <a:pt x="5467918" y="2265252"/>
                </a:cubicBezTo>
                <a:cubicBezTo>
                  <a:pt x="5466950" y="2265647"/>
                  <a:pt x="5465984" y="2266044"/>
                  <a:pt x="5465984" y="2266044"/>
                </a:cubicBezTo>
                <a:cubicBezTo>
                  <a:pt x="5465984" y="2266044"/>
                  <a:pt x="5465503" y="2268388"/>
                  <a:pt x="5465503" y="2268388"/>
                </a:cubicBezTo>
                <a:cubicBezTo>
                  <a:pt x="5462602" y="2269578"/>
                  <a:pt x="5464543" y="2273079"/>
                  <a:pt x="5462609" y="2273872"/>
                </a:cubicBezTo>
                <a:cubicBezTo>
                  <a:pt x="5462609" y="2273872"/>
                  <a:pt x="5462609" y="2273872"/>
                  <a:pt x="5462122" y="2271924"/>
                </a:cubicBezTo>
                <a:cubicBezTo>
                  <a:pt x="5461155" y="2272320"/>
                  <a:pt x="5461155" y="2272320"/>
                  <a:pt x="5460187" y="2272717"/>
                </a:cubicBezTo>
                <a:cubicBezTo>
                  <a:pt x="5460187" y="2272717"/>
                  <a:pt x="5460187" y="2272717"/>
                  <a:pt x="5460674" y="2274665"/>
                </a:cubicBezTo>
                <a:cubicBezTo>
                  <a:pt x="5460674" y="2274665"/>
                  <a:pt x="5461161" y="2276613"/>
                  <a:pt x="5462129" y="2276216"/>
                </a:cubicBezTo>
                <a:cubicBezTo>
                  <a:pt x="5462129" y="2276216"/>
                  <a:pt x="5462129" y="2276216"/>
                  <a:pt x="5461161" y="2276613"/>
                </a:cubicBezTo>
                <a:cubicBezTo>
                  <a:pt x="5461175" y="2285200"/>
                  <a:pt x="5462150" y="2289097"/>
                  <a:pt x="5466512" y="2293752"/>
                </a:cubicBezTo>
                <a:cubicBezTo>
                  <a:pt x="5468926" y="2290615"/>
                  <a:pt x="5465537" y="2289855"/>
                  <a:pt x="5466498" y="2285166"/>
                </a:cubicBezTo>
                <a:cubicBezTo>
                  <a:pt x="5472802" y="2293322"/>
                  <a:pt x="5468947" y="2303495"/>
                  <a:pt x="5474770" y="2313996"/>
                </a:cubicBezTo>
                <a:cubicBezTo>
                  <a:pt x="5474770" y="2313996"/>
                  <a:pt x="5474770" y="2313996"/>
                  <a:pt x="5475738" y="2313600"/>
                </a:cubicBezTo>
                <a:cubicBezTo>
                  <a:pt x="5475738" y="2313600"/>
                  <a:pt x="5474770" y="2313996"/>
                  <a:pt x="5475258" y="2315944"/>
                </a:cubicBezTo>
                <a:cubicBezTo>
                  <a:pt x="5475747" y="2317893"/>
                  <a:pt x="5474290" y="2316341"/>
                  <a:pt x="5472356" y="2317134"/>
                </a:cubicBezTo>
                <a:cubicBezTo>
                  <a:pt x="5471870" y="2315186"/>
                  <a:pt x="5470902" y="2315583"/>
                  <a:pt x="5469935" y="2315979"/>
                </a:cubicBezTo>
                <a:cubicBezTo>
                  <a:pt x="5468480" y="2314427"/>
                  <a:pt x="5467996" y="2312478"/>
                  <a:pt x="5467996" y="2312478"/>
                </a:cubicBezTo>
                <a:cubicBezTo>
                  <a:pt x="5467507" y="2310530"/>
                  <a:pt x="5467507" y="2310530"/>
                  <a:pt x="5468473" y="2310133"/>
                </a:cubicBezTo>
                <a:cubicBezTo>
                  <a:pt x="5468473" y="2310133"/>
                  <a:pt x="5469441" y="2309737"/>
                  <a:pt x="5469922" y="2307392"/>
                </a:cubicBezTo>
                <a:cubicBezTo>
                  <a:pt x="5469433" y="2305444"/>
                  <a:pt x="5468460" y="2301546"/>
                  <a:pt x="5466526" y="2302339"/>
                </a:cubicBezTo>
                <a:cubicBezTo>
                  <a:pt x="5466526" y="2302339"/>
                  <a:pt x="5466526" y="2302339"/>
                  <a:pt x="5465552" y="2298443"/>
                </a:cubicBezTo>
                <a:cubicBezTo>
                  <a:pt x="5465552" y="2298443"/>
                  <a:pt x="5464584" y="2298838"/>
                  <a:pt x="5464584" y="2298838"/>
                </a:cubicBezTo>
                <a:cubicBezTo>
                  <a:pt x="5463617" y="2299236"/>
                  <a:pt x="5463617" y="2299236"/>
                  <a:pt x="5463617" y="2299236"/>
                </a:cubicBezTo>
                <a:cubicBezTo>
                  <a:pt x="5463617" y="2299236"/>
                  <a:pt x="5463617" y="2299236"/>
                  <a:pt x="5464592" y="2303132"/>
                </a:cubicBezTo>
                <a:cubicBezTo>
                  <a:pt x="5462657" y="2303924"/>
                  <a:pt x="5461690" y="2304322"/>
                  <a:pt x="5461209" y="2306666"/>
                </a:cubicBezTo>
                <a:cubicBezTo>
                  <a:pt x="5460235" y="2302770"/>
                  <a:pt x="5458294" y="2299269"/>
                  <a:pt x="5458775" y="2296924"/>
                </a:cubicBezTo>
                <a:cubicBezTo>
                  <a:pt x="5458775" y="2296924"/>
                  <a:pt x="5459742" y="2296528"/>
                  <a:pt x="5459742" y="2296528"/>
                </a:cubicBezTo>
                <a:cubicBezTo>
                  <a:pt x="5461196" y="2298080"/>
                  <a:pt x="5462162" y="2297684"/>
                  <a:pt x="5461676" y="2295735"/>
                </a:cubicBezTo>
                <a:cubicBezTo>
                  <a:pt x="5462157" y="2293390"/>
                  <a:pt x="5461190" y="2293786"/>
                  <a:pt x="5461190" y="2293786"/>
                </a:cubicBezTo>
                <a:cubicBezTo>
                  <a:pt x="5459736" y="2292234"/>
                  <a:pt x="5457800" y="2293027"/>
                  <a:pt x="5456833" y="2293424"/>
                </a:cubicBezTo>
                <a:cubicBezTo>
                  <a:pt x="5456833" y="2293424"/>
                  <a:pt x="5456833" y="2293424"/>
                  <a:pt x="5455865" y="2293821"/>
                </a:cubicBezTo>
                <a:cubicBezTo>
                  <a:pt x="5455387" y="2296164"/>
                  <a:pt x="5454907" y="2298510"/>
                  <a:pt x="5455881" y="2302407"/>
                </a:cubicBezTo>
                <a:cubicBezTo>
                  <a:pt x="5456366" y="2304355"/>
                  <a:pt x="5458308" y="2307856"/>
                  <a:pt x="5459762" y="2309407"/>
                </a:cubicBezTo>
                <a:cubicBezTo>
                  <a:pt x="5459762" y="2309407"/>
                  <a:pt x="5460250" y="2311356"/>
                  <a:pt x="5461216" y="2310959"/>
                </a:cubicBezTo>
                <a:cubicBezTo>
                  <a:pt x="5461704" y="2312908"/>
                  <a:pt x="5462670" y="2312512"/>
                  <a:pt x="5462670" y="2312512"/>
                </a:cubicBezTo>
                <a:cubicBezTo>
                  <a:pt x="5462670" y="2312512"/>
                  <a:pt x="5463158" y="2314461"/>
                  <a:pt x="5463158" y="2314461"/>
                </a:cubicBezTo>
                <a:cubicBezTo>
                  <a:pt x="5463644" y="2316408"/>
                  <a:pt x="5464132" y="2318357"/>
                  <a:pt x="5465586" y="2319910"/>
                </a:cubicBezTo>
                <a:cubicBezTo>
                  <a:pt x="5465106" y="2322253"/>
                  <a:pt x="5465592" y="2324202"/>
                  <a:pt x="5466080" y="2326151"/>
                </a:cubicBezTo>
                <a:cubicBezTo>
                  <a:pt x="5466080" y="2326151"/>
                  <a:pt x="5466080" y="2326151"/>
                  <a:pt x="5466567" y="2328099"/>
                </a:cubicBezTo>
                <a:cubicBezTo>
                  <a:pt x="5466567" y="2328099"/>
                  <a:pt x="5466567" y="2328099"/>
                  <a:pt x="5465600" y="2328495"/>
                </a:cubicBezTo>
                <a:cubicBezTo>
                  <a:pt x="5467061" y="2334342"/>
                  <a:pt x="5469969" y="2337445"/>
                  <a:pt x="5473844" y="2340153"/>
                </a:cubicBezTo>
                <a:cubicBezTo>
                  <a:pt x="5471912" y="2340947"/>
                  <a:pt x="5469496" y="2344083"/>
                  <a:pt x="5475785" y="2343653"/>
                </a:cubicBezTo>
                <a:cubicBezTo>
                  <a:pt x="5475306" y="2345998"/>
                  <a:pt x="5475306" y="2345998"/>
                  <a:pt x="5475306" y="2345998"/>
                </a:cubicBezTo>
                <a:cubicBezTo>
                  <a:pt x="5475792" y="2347947"/>
                  <a:pt x="5475792" y="2347947"/>
                  <a:pt x="5476761" y="2347549"/>
                </a:cubicBezTo>
                <a:cubicBezTo>
                  <a:pt x="5477247" y="2349498"/>
                  <a:pt x="5479182" y="2348705"/>
                  <a:pt x="5479182" y="2348705"/>
                </a:cubicBezTo>
                <a:cubicBezTo>
                  <a:pt x="5479661" y="2346361"/>
                  <a:pt x="5480628" y="2345964"/>
                  <a:pt x="5480141" y="2344016"/>
                </a:cubicBezTo>
                <a:cubicBezTo>
                  <a:pt x="5480141" y="2344016"/>
                  <a:pt x="5480141" y="2344016"/>
                  <a:pt x="5481108" y="2343620"/>
                </a:cubicBezTo>
                <a:cubicBezTo>
                  <a:pt x="5483773" y="2345749"/>
                  <a:pt x="5485476" y="2350422"/>
                  <a:pt x="5487176" y="2355095"/>
                </a:cubicBezTo>
                <a:lnTo>
                  <a:pt x="5487518" y="2355741"/>
                </a:lnTo>
                <a:lnTo>
                  <a:pt x="5480217" y="2362061"/>
                </a:lnTo>
                <a:lnTo>
                  <a:pt x="5479624" y="2360607"/>
                </a:lnTo>
                <a:cubicBezTo>
                  <a:pt x="5477748" y="2360033"/>
                  <a:pt x="5475327" y="2358878"/>
                  <a:pt x="5475320" y="2354584"/>
                </a:cubicBezTo>
                <a:cubicBezTo>
                  <a:pt x="5473386" y="2355377"/>
                  <a:pt x="5473872" y="2357326"/>
                  <a:pt x="5473391" y="2359670"/>
                </a:cubicBezTo>
                <a:cubicBezTo>
                  <a:pt x="5472426" y="2360067"/>
                  <a:pt x="5470484" y="2356567"/>
                  <a:pt x="5470971" y="2358515"/>
                </a:cubicBezTo>
                <a:cubicBezTo>
                  <a:pt x="5466121" y="2351910"/>
                  <a:pt x="5461738" y="2334374"/>
                  <a:pt x="5456401" y="2325822"/>
                </a:cubicBezTo>
                <a:cubicBezTo>
                  <a:pt x="5456401" y="2325822"/>
                  <a:pt x="5456401" y="2325822"/>
                  <a:pt x="5455434" y="2326219"/>
                </a:cubicBezTo>
                <a:cubicBezTo>
                  <a:pt x="5456401" y="2325822"/>
                  <a:pt x="5455914" y="2323873"/>
                  <a:pt x="5455914" y="2323873"/>
                </a:cubicBezTo>
                <a:cubicBezTo>
                  <a:pt x="5455427" y="2321925"/>
                  <a:pt x="5453972" y="2320373"/>
                  <a:pt x="5453486" y="2318425"/>
                </a:cubicBezTo>
                <a:cubicBezTo>
                  <a:pt x="5453486" y="2318425"/>
                  <a:pt x="5453486" y="2318425"/>
                  <a:pt x="5454453" y="2318028"/>
                </a:cubicBezTo>
                <a:cubicBezTo>
                  <a:pt x="5452986" y="2307890"/>
                  <a:pt x="5449604" y="2311424"/>
                  <a:pt x="5447649" y="2299336"/>
                </a:cubicBezTo>
                <a:cubicBezTo>
                  <a:pt x="5447649" y="2299336"/>
                  <a:pt x="5448615" y="2298941"/>
                  <a:pt x="5448615" y="2298941"/>
                </a:cubicBezTo>
                <a:cubicBezTo>
                  <a:pt x="5448615" y="2298941"/>
                  <a:pt x="5448615" y="2298941"/>
                  <a:pt x="5448130" y="2296992"/>
                </a:cubicBezTo>
                <a:cubicBezTo>
                  <a:pt x="5449096" y="2296595"/>
                  <a:pt x="5448608" y="2294647"/>
                  <a:pt x="5448608" y="2294647"/>
                </a:cubicBezTo>
                <a:cubicBezTo>
                  <a:pt x="5448121" y="2292698"/>
                  <a:pt x="5447155" y="2293096"/>
                  <a:pt x="5447155" y="2293096"/>
                </a:cubicBezTo>
                <a:cubicBezTo>
                  <a:pt x="5446187" y="2293491"/>
                  <a:pt x="5446187" y="2293491"/>
                  <a:pt x="5446187" y="2293491"/>
                </a:cubicBezTo>
                <a:cubicBezTo>
                  <a:pt x="5446675" y="2295439"/>
                  <a:pt x="5446675" y="2295439"/>
                  <a:pt x="5447162" y="2297389"/>
                </a:cubicBezTo>
                <a:lnTo>
                  <a:pt x="5446195" y="2297784"/>
                </a:lnTo>
                <a:cubicBezTo>
                  <a:pt x="5443293" y="2298973"/>
                  <a:pt x="5442805" y="2297026"/>
                  <a:pt x="5442319" y="2295077"/>
                </a:cubicBezTo>
                <a:cubicBezTo>
                  <a:pt x="5439424" y="2300561"/>
                  <a:pt x="5443314" y="2311854"/>
                  <a:pt x="5445749" y="2321597"/>
                </a:cubicBezTo>
                <a:cubicBezTo>
                  <a:pt x="5449131" y="2318062"/>
                  <a:pt x="5449144" y="2326649"/>
                  <a:pt x="5451071" y="2321563"/>
                </a:cubicBezTo>
                <a:cubicBezTo>
                  <a:pt x="5451558" y="2323510"/>
                  <a:pt x="5451558" y="2323510"/>
                  <a:pt x="5452046" y="2325459"/>
                </a:cubicBezTo>
                <a:cubicBezTo>
                  <a:pt x="5451566" y="2327804"/>
                  <a:pt x="5449151" y="2330942"/>
                  <a:pt x="5453027" y="2333649"/>
                </a:cubicBezTo>
                <a:cubicBezTo>
                  <a:pt x="5446249" y="2332132"/>
                  <a:pt x="5442366" y="2325130"/>
                  <a:pt x="5437520" y="2318526"/>
                </a:cubicBezTo>
                <a:cubicBezTo>
                  <a:pt x="5436550" y="2318922"/>
                  <a:pt x="5436550" y="2318922"/>
                  <a:pt x="5436063" y="2316974"/>
                </a:cubicBezTo>
                <a:cubicBezTo>
                  <a:pt x="5435577" y="2315025"/>
                  <a:pt x="5434608" y="2315422"/>
                  <a:pt x="5433644" y="2315818"/>
                </a:cubicBezTo>
                <a:cubicBezTo>
                  <a:pt x="5432676" y="2316215"/>
                  <a:pt x="5432195" y="2318559"/>
                  <a:pt x="5432195" y="2318559"/>
                </a:cubicBezTo>
                <a:cubicBezTo>
                  <a:pt x="5432195" y="2318559"/>
                  <a:pt x="5432195" y="2318559"/>
                  <a:pt x="5432681" y="2320508"/>
                </a:cubicBezTo>
                <a:cubicBezTo>
                  <a:pt x="5432681" y="2320508"/>
                  <a:pt x="5432681" y="2320508"/>
                  <a:pt x="5433168" y="2322455"/>
                </a:cubicBezTo>
                <a:cubicBezTo>
                  <a:pt x="5437058" y="2333751"/>
                  <a:pt x="5436097" y="2338440"/>
                  <a:pt x="5442403" y="2346598"/>
                </a:cubicBezTo>
                <a:cubicBezTo>
                  <a:pt x="5442881" y="2344252"/>
                  <a:pt x="5442395" y="2342304"/>
                  <a:pt x="5444329" y="2341511"/>
                </a:cubicBezTo>
                <a:cubicBezTo>
                  <a:pt x="5449652" y="2341477"/>
                  <a:pt x="5444816" y="2343459"/>
                  <a:pt x="5447730" y="2350857"/>
                </a:cubicBezTo>
                <a:cubicBezTo>
                  <a:pt x="5444343" y="2350097"/>
                  <a:pt x="5442881" y="2344252"/>
                  <a:pt x="5439500" y="2347786"/>
                </a:cubicBezTo>
                <a:cubicBezTo>
                  <a:pt x="5439987" y="2349734"/>
                  <a:pt x="5439021" y="2350131"/>
                  <a:pt x="5438540" y="2352475"/>
                </a:cubicBezTo>
                <a:cubicBezTo>
                  <a:pt x="5438052" y="2350528"/>
                  <a:pt x="5436600" y="2348976"/>
                  <a:pt x="5436112" y="2347027"/>
                </a:cubicBezTo>
                <a:cubicBezTo>
                  <a:pt x="5434169" y="2343527"/>
                  <a:pt x="5435137" y="2343130"/>
                  <a:pt x="5438039" y="2341941"/>
                </a:cubicBezTo>
                <a:cubicBezTo>
                  <a:pt x="5437066" y="2338043"/>
                  <a:pt x="5434650" y="2341182"/>
                  <a:pt x="5432717" y="2341975"/>
                </a:cubicBezTo>
                <a:cubicBezTo>
                  <a:pt x="5432229" y="2340026"/>
                  <a:pt x="5431742" y="2338077"/>
                  <a:pt x="5431742" y="2338077"/>
                </a:cubicBezTo>
                <a:cubicBezTo>
                  <a:pt x="5430768" y="2334181"/>
                  <a:pt x="5428347" y="2333025"/>
                  <a:pt x="5427380" y="2333421"/>
                </a:cubicBezTo>
                <a:cubicBezTo>
                  <a:pt x="5425925" y="2331870"/>
                  <a:pt x="5425925" y="2331870"/>
                  <a:pt x="5425925" y="2331870"/>
                </a:cubicBezTo>
                <a:cubicBezTo>
                  <a:pt x="5425925" y="2331870"/>
                  <a:pt x="5425438" y="2329922"/>
                  <a:pt x="5425438" y="2329922"/>
                </a:cubicBezTo>
                <a:cubicBezTo>
                  <a:pt x="5427854" y="2326783"/>
                  <a:pt x="5421062" y="2316679"/>
                  <a:pt x="5424444" y="2313144"/>
                </a:cubicBezTo>
                <a:cubicBezTo>
                  <a:pt x="5422508" y="2313937"/>
                  <a:pt x="5421054" y="2312385"/>
                  <a:pt x="5418628" y="2306937"/>
                </a:cubicBezTo>
                <a:cubicBezTo>
                  <a:pt x="5419108" y="2304592"/>
                  <a:pt x="5418620" y="2302644"/>
                  <a:pt x="5418133" y="2300695"/>
                </a:cubicBezTo>
                <a:cubicBezTo>
                  <a:pt x="5418133" y="2300695"/>
                  <a:pt x="5418133" y="2300695"/>
                  <a:pt x="5419099" y="2300298"/>
                </a:cubicBezTo>
                <a:cubicBezTo>
                  <a:pt x="5419099" y="2300298"/>
                  <a:pt x="5419099" y="2300298"/>
                  <a:pt x="5419587" y="2302247"/>
                </a:cubicBezTo>
                <a:cubicBezTo>
                  <a:pt x="5421529" y="2305747"/>
                  <a:pt x="5424437" y="2308851"/>
                  <a:pt x="5427345" y="2311955"/>
                </a:cubicBezTo>
                <a:cubicBezTo>
                  <a:pt x="5428799" y="2313508"/>
                  <a:pt x="5429766" y="2313111"/>
                  <a:pt x="5429280" y="2311162"/>
                </a:cubicBezTo>
                <a:cubicBezTo>
                  <a:pt x="5430248" y="2310766"/>
                  <a:pt x="5429759" y="2308818"/>
                  <a:pt x="5429759" y="2308818"/>
                </a:cubicBezTo>
                <a:cubicBezTo>
                  <a:pt x="5426850" y="2305713"/>
                  <a:pt x="5423943" y="2302610"/>
                  <a:pt x="5422001" y="2299109"/>
                </a:cubicBezTo>
                <a:cubicBezTo>
                  <a:pt x="5422001" y="2299109"/>
                  <a:pt x="5422001" y="2299109"/>
                  <a:pt x="5420547" y="2297557"/>
                </a:cubicBezTo>
                <a:cubicBezTo>
                  <a:pt x="5419093" y="2296005"/>
                  <a:pt x="5417161" y="2296798"/>
                  <a:pt x="5415225" y="2297591"/>
                </a:cubicBezTo>
                <a:cubicBezTo>
                  <a:pt x="5415225" y="2297591"/>
                  <a:pt x="5415225" y="2297591"/>
                  <a:pt x="5414257" y="2297987"/>
                </a:cubicBezTo>
                <a:cubicBezTo>
                  <a:pt x="5414257" y="2297987"/>
                  <a:pt x="5414257" y="2297987"/>
                  <a:pt x="5414744" y="2299935"/>
                </a:cubicBezTo>
                <a:cubicBezTo>
                  <a:pt x="5415718" y="2303832"/>
                  <a:pt x="5416205" y="2305781"/>
                  <a:pt x="5415239" y="2306177"/>
                </a:cubicBezTo>
                <a:cubicBezTo>
                  <a:pt x="5415239" y="2306177"/>
                  <a:pt x="5415239" y="2306177"/>
                  <a:pt x="5414272" y="2306574"/>
                </a:cubicBezTo>
                <a:cubicBezTo>
                  <a:pt x="5412337" y="2307367"/>
                  <a:pt x="5412825" y="2309315"/>
                  <a:pt x="5410890" y="2310108"/>
                </a:cubicBezTo>
                <a:cubicBezTo>
                  <a:pt x="5408949" y="2306608"/>
                  <a:pt x="5408461" y="2304659"/>
                  <a:pt x="5408454" y="2300366"/>
                </a:cubicBezTo>
                <a:cubicBezTo>
                  <a:pt x="5407967" y="2298417"/>
                  <a:pt x="5406993" y="2294520"/>
                  <a:pt x="5405051" y="2291020"/>
                </a:cubicBezTo>
                <a:cubicBezTo>
                  <a:pt x="5405051" y="2291020"/>
                  <a:pt x="5403597" y="2289468"/>
                  <a:pt x="5402631" y="2289864"/>
                </a:cubicBezTo>
                <a:cubicBezTo>
                  <a:pt x="5400696" y="2290657"/>
                  <a:pt x="5401184" y="2292605"/>
                  <a:pt x="5401671" y="2294554"/>
                </a:cubicBezTo>
                <a:cubicBezTo>
                  <a:pt x="5402157" y="2296503"/>
                  <a:pt x="5403131" y="2300399"/>
                  <a:pt x="5403619" y="2302348"/>
                </a:cubicBezTo>
                <a:cubicBezTo>
                  <a:pt x="5404592" y="2306244"/>
                  <a:pt x="5404599" y="2310538"/>
                  <a:pt x="5406541" y="2314039"/>
                </a:cubicBezTo>
                <a:cubicBezTo>
                  <a:pt x="5408001" y="2319884"/>
                  <a:pt x="5410464" y="2346800"/>
                  <a:pt x="5418674" y="2336990"/>
                </a:cubicBezTo>
                <a:cubicBezTo>
                  <a:pt x="5419162" y="2338938"/>
                  <a:pt x="5420129" y="2338542"/>
                  <a:pt x="5420129" y="2338542"/>
                </a:cubicBezTo>
                <a:cubicBezTo>
                  <a:pt x="5421096" y="2338146"/>
                  <a:pt x="5421096" y="2338146"/>
                  <a:pt x="5420609" y="2336197"/>
                </a:cubicBezTo>
                <a:cubicBezTo>
                  <a:pt x="5422057" y="2333456"/>
                  <a:pt x="5420114" y="2329955"/>
                  <a:pt x="5422051" y="2329162"/>
                </a:cubicBezTo>
                <a:cubicBezTo>
                  <a:pt x="5422051" y="2329162"/>
                  <a:pt x="5422537" y="2331111"/>
                  <a:pt x="5422537" y="2331111"/>
                </a:cubicBezTo>
                <a:cubicBezTo>
                  <a:pt x="5421570" y="2331508"/>
                  <a:pt x="5422057" y="2333456"/>
                  <a:pt x="5422057" y="2333456"/>
                </a:cubicBezTo>
                <a:cubicBezTo>
                  <a:pt x="5422057" y="2333456"/>
                  <a:pt x="5422057" y="2333456"/>
                  <a:pt x="5422543" y="2335404"/>
                </a:cubicBezTo>
                <a:cubicBezTo>
                  <a:pt x="5422543" y="2335404"/>
                  <a:pt x="5422543" y="2335404"/>
                  <a:pt x="5423512" y="2335007"/>
                </a:cubicBezTo>
                <a:cubicBezTo>
                  <a:pt x="5423512" y="2335007"/>
                  <a:pt x="5424964" y="2336559"/>
                  <a:pt x="5425932" y="2336163"/>
                </a:cubicBezTo>
                <a:cubicBezTo>
                  <a:pt x="5427386" y="2337715"/>
                  <a:pt x="5427386" y="2337715"/>
                  <a:pt x="5427873" y="2339664"/>
                </a:cubicBezTo>
                <a:cubicBezTo>
                  <a:pt x="5422069" y="2342042"/>
                  <a:pt x="5428788" y="2344122"/>
                  <a:pt x="5430269" y="2348650"/>
                </a:cubicBezTo>
                <a:lnTo>
                  <a:pt x="5429353" y="2354067"/>
                </a:lnTo>
                <a:lnTo>
                  <a:pt x="5429235" y="2353908"/>
                </a:lnTo>
                <a:cubicBezTo>
                  <a:pt x="5428620" y="2353051"/>
                  <a:pt x="5428137" y="2352445"/>
                  <a:pt x="5427894" y="2352543"/>
                </a:cubicBezTo>
                <a:cubicBezTo>
                  <a:pt x="5427407" y="2350595"/>
                  <a:pt x="5421611" y="2357266"/>
                  <a:pt x="5420629" y="2349077"/>
                </a:cubicBezTo>
                <a:cubicBezTo>
                  <a:pt x="5414841" y="2360042"/>
                  <a:pt x="5411912" y="2344058"/>
                  <a:pt x="5403687" y="2345281"/>
                </a:cubicBezTo>
                <a:cubicBezTo>
                  <a:pt x="5409017" y="2349541"/>
                  <a:pt x="5396924" y="2352350"/>
                  <a:pt x="5394991" y="2353142"/>
                </a:cubicBezTo>
                <a:cubicBezTo>
                  <a:pt x="5394503" y="2351194"/>
                  <a:pt x="5394503" y="2351194"/>
                  <a:pt x="5394503" y="2351194"/>
                </a:cubicBezTo>
                <a:cubicBezTo>
                  <a:pt x="5395464" y="2346505"/>
                  <a:pt x="5394489" y="2342608"/>
                  <a:pt x="5394969" y="2340262"/>
                </a:cubicBezTo>
                <a:cubicBezTo>
                  <a:pt x="5395936" y="2339867"/>
                  <a:pt x="5395450" y="2337917"/>
                  <a:pt x="5394962" y="2335969"/>
                </a:cubicBezTo>
                <a:cubicBezTo>
                  <a:pt x="5395931" y="2335574"/>
                  <a:pt x="5395931" y="2335574"/>
                  <a:pt x="5396898" y="2335177"/>
                </a:cubicBezTo>
                <a:cubicBezTo>
                  <a:pt x="5398831" y="2334384"/>
                  <a:pt x="5399798" y="2333988"/>
                  <a:pt x="5400765" y="2333591"/>
                </a:cubicBezTo>
                <a:cubicBezTo>
                  <a:pt x="5401253" y="2335539"/>
                  <a:pt x="5402219" y="2335142"/>
                  <a:pt x="5403187" y="2334746"/>
                </a:cubicBezTo>
                <a:cubicBezTo>
                  <a:pt x="5403667" y="2332402"/>
                  <a:pt x="5403667" y="2332402"/>
                  <a:pt x="5402213" y="2330849"/>
                </a:cubicBezTo>
                <a:cubicBezTo>
                  <a:pt x="5399791" y="2329694"/>
                  <a:pt x="5396890" y="2330882"/>
                  <a:pt x="5394955" y="2331676"/>
                </a:cubicBezTo>
                <a:cubicBezTo>
                  <a:pt x="5394955" y="2331676"/>
                  <a:pt x="5393988" y="2332072"/>
                  <a:pt x="5393988" y="2332072"/>
                </a:cubicBezTo>
                <a:cubicBezTo>
                  <a:pt x="5393020" y="2332469"/>
                  <a:pt x="5391567" y="2330917"/>
                  <a:pt x="5390113" y="2329364"/>
                </a:cubicBezTo>
                <a:cubicBezTo>
                  <a:pt x="5388664" y="2332106"/>
                  <a:pt x="5388185" y="2334451"/>
                  <a:pt x="5389646" y="2340296"/>
                </a:cubicBezTo>
                <a:cubicBezTo>
                  <a:pt x="5389646" y="2340296"/>
                  <a:pt x="5389646" y="2340296"/>
                  <a:pt x="5390613" y="2339899"/>
                </a:cubicBezTo>
                <a:cubicBezTo>
                  <a:pt x="5390133" y="2342245"/>
                  <a:pt x="5391108" y="2346142"/>
                  <a:pt x="5389660" y="2348883"/>
                </a:cubicBezTo>
                <a:cubicBezTo>
                  <a:pt x="5389660" y="2348883"/>
                  <a:pt x="5389660" y="2348883"/>
                  <a:pt x="5388694" y="2349279"/>
                </a:cubicBezTo>
                <a:cubicBezTo>
                  <a:pt x="5388206" y="2347332"/>
                  <a:pt x="5387240" y="2347728"/>
                  <a:pt x="5386752" y="2345779"/>
                </a:cubicBezTo>
                <a:cubicBezTo>
                  <a:pt x="5383349" y="2336434"/>
                  <a:pt x="5379468" y="2329432"/>
                  <a:pt x="5375584" y="2322431"/>
                </a:cubicBezTo>
                <a:cubicBezTo>
                  <a:pt x="5380427" y="2324742"/>
                  <a:pt x="5393488" y="2321537"/>
                  <a:pt x="5394454" y="2321141"/>
                </a:cubicBezTo>
                <a:cubicBezTo>
                  <a:pt x="5395422" y="2320744"/>
                  <a:pt x="5395422" y="2320744"/>
                  <a:pt x="5396875" y="2322297"/>
                </a:cubicBezTo>
                <a:cubicBezTo>
                  <a:pt x="5396875" y="2322297"/>
                  <a:pt x="5396875" y="2322297"/>
                  <a:pt x="5397843" y="2321900"/>
                </a:cubicBezTo>
                <a:cubicBezTo>
                  <a:pt x="5397843" y="2321900"/>
                  <a:pt x="5397356" y="2319951"/>
                  <a:pt x="5397356" y="2319951"/>
                </a:cubicBezTo>
                <a:cubicBezTo>
                  <a:pt x="5397356" y="2319951"/>
                  <a:pt x="5395901" y="2318399"/>
                  <a:pt x="5394935" y="2318796"/>
                </a:cubicBezTo>
                <a:cubicBezTo>
                  <a:pt x="5394935" y="2318796"/>
                  <a:pt x="5394935" y="2318796"/>
                  <a:pt x="5395901" y="2318399"/>
                </a:cubicBezTo>
                <a:cubicBezTo>
                  <a:pt x="5397342" y="2311366"/>
                  <a:pt x="5389118" y="2312588"/>
                  <a:pt x="5391533" y="2309450"/>
                </a:cubicBezTo>
                <a:cubicBezTo>
                  <a:pt x="5387663" y="2311035"/>
                  <a:pt x="5383294" y="2302086"/>
                  <a:pt x="5379419" y="2299379"/>
                </a:cubicBezTo>
                <a:cubicBezTo>
                  <a:pt x="5383767" y="2295448"/>
                  <a:pt x="5369733" y="2294757"/>
                  <a:pt x="5365844" y="2283462"/>
                </a:cubicBezTo>
                <a:cubicBezTo>
                  <a:pt x="5363429" y="2286600"/>
                  <a:pt x="5364403" y="2290496"/>
                  <a:pt x="5361989" y="2293635"/>
                </a:cubicBezTo>
                <a:cubicBezTo>
                  <a:pt x="5361022" y="2294032"/>
                  <a:pt x="5359568" y="2292479"/>
                  <a:pt x="5358115" y="2290927"/>
                </a:cubicBezTo>
                <a:cubicBezTo>
                  <a:pt x="5359080" y="2290531"/>
                  <a:pt x="5358593" y="2288582"/>
                  <a:pt x="5359562" y="2288186"/>
                </a:cubicBezTo>
                <a:cubicBezTo>
                  <a:pt x="5358588" y="2284289"/>
                  <a:pt x="5355678" y="2281185"/>
                  <a:pt x="5352777" y="2282374"/>
                </a:cubicBezTo>
                <a:cubicBezTo>
                  <a:pt x="5352777" y="2282374"/>
                  <a:pt x="5352777" y="2282374"/>
                  <a:pt x="5352289" y="2280425"/>
                </a:cubicBezTo>
                <a:cubicBezTo>
                  <a:pt x="5352289" y="2280425"/>
                  <a:pt x="5352289" y="2280425"/>
                  <a:pt x="5352296" y="2284719"/>
                </a:cubicBezTo>
                <a:cubicBezTo>
                  <a:pt x="5353751" y="2286271"/>
                  <a:pt x="5353265" y="2284323"/>
                  <a:pt x="5354231" y="2283926"/>
                </a:cubicBezTo>
                <a:cubicBezTo>
                  <a:pt x="5355198" y="2283530"/>
                  <a:pt x="5357139" y="2287030"/>
                  <a:pt x="5357626" y="2288979"/>
                </a:cubicBezTo>
                <a:cubicBezTo>
                  <a:pt x="5357626" y="2288979"/>
                  <a:pt x="5356659" y="2289375"/>
                  <a:pt x="5356659" y="2289375"/>
                </a:cubicBezTo>
                <a:cubicBezTo>
                  <a:pt x="5354724" y="2290168"/>
                  <a:pt x="5353757" y="2290565"/>
                  <a:pt x="5351823" y="2291358"/>
                </a:cubicBezTo>
                <a:cubicBezTo>
                  <a:pt x="5354486" y="2291341"/>
                  <a:pt x="5355455" y="2293091"/>
                  <a:pt x="5355519" y="2295481"/>
                </a:cubicBezTo>
                <a:lnTo>
                  <a:pt x="5354173" y="2301636"/>
                </a:lnTo>
                <a:lnTo>
                  <a:pt x="5353772" y="2299151"/>
                </a:lnTo>
                <a:cubicBezTo>
                  <a:pt x="5353284" y="2297203"/>
                  <a:pt x="5352325" y="2301893"/>
                  <a:pt x="5350383" y="2298391"/>
                </a:cubicBezTo>
                <a:cubicBezTo>
                  <a:pt x="5349896" y="2296444"/>
                  <a:pt x="5349410" y="2294496"/>
                  <a:pt x="5348434" y="2290599"/>
                </a:cubicBezTo>
                <a:cubicBezTo>
                  <a:pt x="5347948" y="2288650"/>
                  <a:pt x="5347462" y="2286701"/>
                  <a:pt x="5346008" y="2285149"/>
                </a:cubicBezTo>
                <a:cubicBezTo>
                  <a:pt x="5346008" y="2285149"/>
                  <a:pt x="5346008" y="2285149"/>
                  <a:pt x="5346974" y="2284753"/>
                </a:cubicBezTo>
                <a:lnTo>
                  <a:pt x="5345561" y="2281167"/>
                </a:lnTo>
                <a:lnTo>
                  <a:pt x="5353114" y="2265980"/>
                </a:lnTo>
                <a:lnTo>
                  <a:pt x="5354142" y="2265973"/>
                </a:lnTo>
                <a:cubicBezTo>
                  <a:pt x="5354809" y="2267042"/>
                  <a:pt x="5355175" y="2268503"/>
                  <a:pt x="5355658" y="2268306"/>
                </a:cubicBezTo>
                <a:cubicBezTo>
                  <a:pt x="5359043" y="2266918"/>
                  <a:pt x="5358434" y="2264481"/>
                  <a:pt x="5356980" y="2262393"/>
                </a:cubicBezTo>
                <a:lnTo>
                  <a:pt x="5355597" y="2260983"/>
                </a:lnTo>
                <a:lnTo>
                  <a:pt x="5355614" y="2260952"/>
                </a:lnTo>
                <a:lnTo>
                  <a:pt x="5355285" y="2260665"/>
                </a:lnTo>
                <a:lnTo>
                  <a:pt x="5353223" y="2258562"/>
                </a:lnTo>
                <a:cubicBezTo>
                  <a:pt x="5353218" y="2254269"/>
                  <a:pt x="5355631" y="2251133"/>
                  <a:pt x="5354176" y="2249580"/>
                </a:cubicBezTo>
                <a:cubicBezTo>
                  <a:pt x="5351741" y="2239838"/>
                  <a:pt x="5341561" y="2228973"/>
                  <a:pt x="5344457" y="2223491"/>
                </a:cubicBezTo>
                <a:cubicBezTo>
                  <a:pt x="5339613" y="2221180"/>
                  <a:pt x="5333803" y="2219265"/>
                  <a:pt x="5327032" y="2222040"/>
                </a:cubicBezTo>
                <a:cubicBezTo>
                  <a:pt x="5328481" y="2219299"/>
                  <a:pt x="5327026" y="2217747"/>
                  <a:pt x="5325572" y="2216194"/>
                </a:cubicBezTo>
                <a:cubicBezTo>
                  <a:pt x="5336217" y="2216127"/>
                  <a:pt x="5320729" y="2213883"/>
                  <a:pt x="5325559" y="2207609"/>
                </a:cubicBezTo>
                <a:cubicBezTo>
                  <a:pt x="5322170" y="2206849"/>
                  <a:pt x="5317820" y="2210780"/>
                  <a:pt x="5313459" y="2206123"/>
                </a:cubicBezTo>
                <a:cubicBezTo>
                  <a:pt x="5317807" y="2202194"/>
                  <a:pt x="5313939" y="2203779"/>
                  <a:pt x="5309583" y="2203416"/>
                </a:cubicBezTo>
                <a:cubicBezTo>
                  <a:pt x="5308142" y="2210451"/>
                  <a:pt x="5306215" y="2215537"/>
                  <a:pt x="5302346" y="2217123"/>
                </a:cubicBezTo>
                <a:cubicBezTo>
                  <a:pt x="5302346" y="2217123"/>
                  <a:pt x="5302346" y="2217123"/>
                  <a:pt x="5302833" y="2219071"/>
                </a:cubicBezTo>
                <a:cubicBezTo>
                  <a:pt x="5301379" y="2217519"/>
                  <a:pt x="5301379" y="2217519"/>
                  <a:pt x="5300413" y="2217916"/>
                </a:cubicBezTo>
                <a:cubicBezTo>
                  <a:pt x="5299445" y="2218312"/>
                  <a:pt x="5299445" y="2218312"/>
                  <a:pt x="5299445" y="2218312"/>
                </a:cubicBezTo>
                <a:cubicBezTo>
                  <a:pt x="5299445" y="2218312"/>
                  <a:pt x="5299932" y="2220260"/>
                  <a:pt x="5299932" y="2220260"/>
                </a:cubicBezTo>
                <a:cubicBezTo>
                  <a:pt x="5300899" y="2219864"/>
                  <a:pt x="5300899" y="2219864"/>
                  <a:pt x="5300899" y="2219864"/>
                </a:cubicBezTo>
                <a:cubicBezTo>
                  <a:pt x="5301386" y="2221812"/>
                  <a:pt x="5300419" y="2222208"/>
                  <a:pt x="5300907" y="2224157"/>
                </a:cubicBezTo>
                <a:cubicBezTo>
                  <a:pt x="5299696" y="2223579"/>
                  <a:pt x="5298969" y="2222803"/>
                  <a:pt x="5298183" y="2222321"/>
                </a:cubicBezTo>
                <a:lnTo>
                  <a:pt x="5295196" y="2222245"/>
                </a:lnTo>
                <a:lnTo>
                  <a:pt x="5295248" y="2222034"/>
                </a:lnTo>
                <a:cubicBezTo>
                  <a:pt x="5295248" y="2222034"/>
                  <a:pt x="5296219" y="2221635"/>
                  <a:pt x="5294806" y="2220268"/>
                </a:cubicBezTo>
                <a:cubicBezTo>
                  <a:pt x="5294806" y="2220268"/>
                  <a:pt x="5294806" y="2220268"/>
                  <a:pt x="5293834" y="2220666"/>
                </a:cubicBezTo>
                <a:cubicBezTo>
                  <a:pt x="5293834" y="2220666"/>
                  <a:pt x="5292333" y="2223228"/>
                  <a:pt x="5292333" y="2223228"/>
                </a:cubicBezTo>
                <a:cubicBezTo>
                  <a:pt x="5292333" y="2223228"/>
                  <a:pt x="5292333" y="2223228"/>
                  <a:pt x="5292776" y="2224995"/>
                </a:cubicBezTo>
                <a:cubicBezTo>
                  <a:pt x="5292776" y="2224995"/>
                  <a:pt x="5292776" y="2224995"/>
                  <a:pt x="5293748" y="2224595"/>
                </a:cubicBezTo>
                <a:cubicBezTo>
                  <a:pt x="5293748" y="2224595"/>
                  <a:pt x="5294717" y="2224198"/>
                  <a:pt x="5294717" y="2224198"/>
                </a:cubicBezTo>
                <a:lnTo>
                  <a:pt x="5295135" y="2222490"/>
                </a:lnTo>
                <a:lnTo>
                  <a:pt x="5296318" y="2229797"/>
                </a:lnTo>
                <a:cubicBezTo>
                  <a:pt x="5296927" y="2231696"/>
                  <a:pt x="5297774" y="2232959"/>
                  <a:pt x="5298986" y="2233537"/>
                </a:cubicBezTo>
                <a:cubicBezTo>
                  <a:pt x="5297052" y="2234330"/>
                  <a:pt x="5295605" y="2237071"/>
                  <a:pt x="5298993" y="2237830"/>
                </a:cubicBezTo>
                <a:cubicBezTo>
                  <a:pt x="5298513" y="2240176"/>
                  <a:pt x="5292710" y="2242554"/>
                  <a:pt x="5298038" y="2246813"/>
                </a:cubicBezTo>
                <a:cubicBezTo>
                  <a:pt x="5298038" y="2246813"/>
                  <a:pt x="5297072" y="2247209"/>
                  <a:pt x="5297072" y="2247209"/>
                </a:cubicBezTo>
                <a:cubicBezTo>
                  <a:pt x="5296104" y="2247606"/>
                  <a:pt x="5295618" y="2245658"/>
                  <a:pt x="5294650" y="2246054"/>
                </a:cubicBezTo>
                <a:cubicBezTo>
                  <a:pt x="5294650" y="2246054"/>
                  <a:pt x="5294164" y="2244105"/>
                  <a:pt x="5294164" y="2244105"/>
                </a:cubicBezTo>
                <a:cubicBezTo>
                  <a:pt x="5294644" y="2241761"/>
                  <a:pt x="5295123" y="2239416"/>
                  <a:pt x="5296093" y="2239019"/>
                </a:cubicBezTo>
                <a:cubicBezTo>
                  <a:pt x="5295118" y="2235123"/>
                  <a:pt x="5294156" y="2239813"/>
                  <a:pt x="5292223" y="2240606"/>
                </a:cubicBezTo>
                <a:cubicBezTo>
                  <a:pt x="5291707" y="2221485"/>
                  <a:pt x="5285412" y="2217621"/>
                  <a:pt x="5278139" y="2209861"/>
                </a:cubicBezTo>
                <a:cubicBezTo>
                  <a:pt x="5278620" y="2207515"/>
                  <a:pt x="5279587" y="2207120"/>
                  <a:pt x="5279100" y="2205171"/>
                </a:cubicBezTo>
                <a:cubicBezTo>
                  <a:pt x="5279580" y="2202826"/>
                  <a:pt x="5280549" y="2202429"/>
                  <a:pt x="5281028" y="2200085"/>
                </a:cubicBezTo>
                <a:cubicBezTo>
                  <a:pt x="5281995" y="2199688"/>
                  <a:pt x="5282961" y="2199292"/>
                  <a:pt x="5282961" y="2199292"/>
                </a:cubicBezTo>
                <a:cubicBezTo>
                  <a:pt x="5284410" y="2196550"/>
                  <a:pt x="5285377" y="2196154"/>
                  <a:pt x="5286344" y="2195757"/>
                </a:cubicBezTo>
                <a:cubicBezTo>
                  <a:pt x="5286831" y="2197706"/>
                  <a:pt x="5287310" y="2195361"/>
                  <a:pt x="5287310" y="2195361"/>
                </a:cubicBezTo>
                <a:cubicBezTo>
                  <a:pt x="5287310" y="2195361"/>
                  <a:pt x="5286823" y="2193413"/>
                  <a:pt x="5286823" y="2193413"/>
                </a:cubicBezTo>
                <a:cubicBezTo>
                  <a:pt x="5284890" y="2194206"/>
                  <a:pt x="5282954" y="2194999"/>
                  <a:pt x="5281988" y="2195395"/>
                </a:cubicBezTo>
                <a:cubicBezTo>
                  <a:pt x="5281988" y="2195395"/>
                  <a:pt x="5280534" y="2193843"/>
                  <a:pt x="5278601" y="2194636"/>
                </a:cubicBezTo>
                <a:cubicBezTo>
                  <a:pt x="5278601" y="2194636"/>
                  <a:pt x="5278111" y="2192688"/>
                  <a:pt x="5277147" y="2193084"/>
                </a:cubicBezTo>
                <a:cubicBezTo>
                  <a:pt x="5277624" y="2190739"/>
                  <a:pt x="5279552" y="2185652"/>
                  <a:pt x="5280047" y="2191895"/>
                </a:cubicBezTo>
                <a:lnTo>
                  <a:pt x="5279425" y="2187867"/>
                </a:lnTo>
                <a:lnTo>
                  <a:pt x="5264596" y="2187867"/>
                </a:lnTo>
                <a:lnTo>
                  <a:pt x="5265162" y="2189403"/>
                </a:lnTo>
                <a:cubicBezTo>
                  <a:pt x="5266132" y="2190616"/>
                  <a:pt x="5267224" y="2191780"/>
                  <a:pt x="5267953" y="2194703"/>
                </a:cubicBezTo>
                <a:cubicBezTo>
                  <a:pt x="5269888" y="2193910"/>
                  <a:pt x="5270854" y="2193514"/>
                  <a:pt x="5271822" y="2193117"/>
                </a:cubicBezTo>
                <a:cubicBezTo>
                  <a:pt x="5271822" y="2193117"/>
                  <a:pt x="5271822" y="2193117"/>
                  <a:pt x="5272789" y="2192721"/>
                </a:cubicBezTo>
                <a:cubicBezTo>
                  <a:pt x="5273277" y="2194669"/>
                  <a:pt x="5273277" y="2194669"/>
                  <a:pt x="5273277" y="2194669"/>
                </a:cubicBezTo>
                <a:cubicBezTo>
                  <a:pt x="5273277" y="2194669"/>
                  <a:pt x="5273277" y="2194669"/>
                  <a:pt x="5273763" y="2196618"/>
                </a:cubicBezTo>
                <a:cubicBezTo>
                  <a:pt x="5274250" y="2198567"/>
                  <a:pt x="5275217" y="2198170"/>
                  <a:pt x="5275217" y="2198170"/>
                </a:cubicBezTo>
                <a:cubicBezTo>
                  <a:pt x="5274738" y="2200515"/>
                  <a:pt x="5272804" y="2201308"/>
                  <a:pt x="5271836" y="2201704"/>
                </a:cubicBezTo>
                <a:cubicBezTo>
                  <a:pt x="5271836" y="2201704"/>
                  <a:pt x="5271355" y="2204048"/>
                  <a:pt x="5271355" y="2204048"/>
                </a:cubicBezTo>
                <a:cubicBezTo>
                  <a:pt x="5272322" y="2203652"/>
                  <a:pt x="5272322" y="2203652"/>
                  <a:pt x="5273290" y="2203256"/>
                </a:cubicBezTo>
                <a:lnTo>
                  <a:pt x="5275225" y="2202463"/>
                </a:lnTo>
                <a:cubicBezTo>
                  <a:pt x="5274744" y="2204809"/>
                  <a:pt x="5273298" y="2207549"/>
                  <a:pt x="5273784" y="2209498"/>
                </a:cubicBezTo>
                <a:cubicBezTo>
                  <a:pt x="5272344" y="2216532"/>
                  <a:pt x="5271369" y="2212636"/>
                  <a:pt x="5268955" y="2215773"/>
                </a:cubicBezTo>
                <a:cubicBezTo>
                  <a:pt x="5270896" y="2219274"/>
                  <a:pt x="5275252" y="2219637"/>
                  <a:pt x="5274292" y="2224326"/>
                </a:cubicBezTo>
                <a:cubicBezTo>
                  <a:pt x="5277680" y="2225085"/>
                  <a:pt x="5277193" y="2223137"/>
                  <a:pt x="5282035" y="2225449"/>
                </a:cubicBezTo>
                <a:cubicBezTo>
                  <a:pt x="5281557" y="2227792"/>
                  <a:pt x="5281075" y="2230137"/>
                  <a:pt x="5282049" y="2234034"/>
                </a:cubicBezTo>
                <a:cubicBezTo>
                  <a:pt x="5282538" y="2235983"/>
                  <a:pt x="5276726" y="2234068"/>
                  <a:pt x="5280128" y="2243414"/>
                </a:cubicBezTo>
                <a:cubicBezTo>
                  <a:pt x="5278194" y="2244207"/>
                  <a:pt x="5277227" y="2244603"/>
                  <a:pt x="5276260" y="2245000"/>
                </a:cubicBezTo>
                <a:cubicBezTo>
                  <a:pt x="5276260" y="2245000"/>
                  <a:pt x="5275774" y="2243051"/>
                  <a:pt x="5275774" y="2243051"/>
                </a:cubicBezTo>
                <a:cubicBezTo>
                  <a:pt x="5275774" y="2243051"/>
                  <a:pt x="5274320" y="2241499"/>
                  <a:pt x="5274320" y="2241499"/>
                </a:cubicBezTo>
                <a:cubicBezTo>
                  <a:pt x="5274320" y="2241499"/>
                  <a:pt x="5274320" y="2241499"/>
                  <a:pt x="5275286" y="2241103"/>
                </a:cubicBezTo>
                <a:cubicBezTo>
                  <a:pt x="5274312" y="2237206"/>
                  <a:pt x="5273818" y="2230965"/>
                  <a:pt x="5269463" y="2230603"/>
                </a:cubicBezTo>
                <a:cubicBezTo>
                  <a:pt x="5269463" y="2230603"/>
                  <a:pt x="5268975" y="2228652"/>
                  <a:pt x="5268489" y="2226705"/>
                </a:cubicBezTo>
                <a:cubicBezTo>
                  <a:pt x="5268001" y="2224756"/>
                  <a:pt x="5268001" y="2224756"/>
                  <a:pt x="5268001" y="2224756"/>
                </a:cubicBezTo>
                <a:cubicBezTo>
                  <a:pt x="5268001" y="2224756"/>
                  <a:pt x="5268001" y="2224756"/>
                  <a:pt x="5268483" y="2222412"/>
                </a:cubicBezTo>
                <a:cubicBezTo>
                  <a:pt x="5268483" y="2222412"/>
                  <a:pt x="5267995" y="2220462"/>
                  <a:pt x="5267027" y="2220859"/>
                </a:cubicBezTo>
                <a:cubicBezTo>
                  <a:pt x="5267027" y="2220859"/>
                  <a:pt x="5266060" y="2221256"/>
                  <a:pt x="5265093" y="2221652"/>
                </a:cubicBezTo>
                <a:cubicBezTo>
                  <a:pt x="5265580" y="2223601"/>
                  <a:pt x="5265580" y="2223601"/>
                  <a:pt x="5264612" y="2223997"/>
                </a:cubicBezTo>
                <a:cubicBezTo>
                  <a:pt x="5264612" y="2223997"/>
                  <a:pt x="5263646" y="2224393"/>
                  <a:pt x="5263646" y="2224393"/>
                </a:cubicBezTo>
                <a:cubicBezTo>
                  <a:pt x="5263646" y="2224393"/>
                  <a:pt x="5262678" y="2224790"/>
                  <a:pt x="5262678" y="2224790"/>
                </a:cubicBezTo>
                <a:cubicBezTo>
                  <a:pt x="5261711" y="2225187"/>
                  <a:pt x="5261711" y="2225187"/>
                  <a:pt x="5261711" y="2225187"/>
                </a:cubicBezTo>
                <a:cubicBezTo>
                  <a:pt x="5262200" y="2227136"/>
                  <a:pt x="5261231" y="2227532"/>
                  <a:pt x="5261231" y="2227532"/>
                </a:cubicBezTo>
                <a:cubicBezTo>
                  <a:pt x="5261231" y="2227532"/>
                  <a:pt x="5262200" y="2227136"/>
                  <a:pt x="5262200" y="2227136"/>
                </a:cubicBezTo>
                <a:cubicBezTo>
                  <a:pt x="5262200" y="2227136"/>
                  <a:pt x="5263166" y="2226739"/>
                  <a:pt x="5263166" y="2226739"/>
                </a:cubicBezTo>
                <a:cubicBezTo>
                  <a:pt x="5263654" y="2228687"/>
                  <a:pt x="5263654" y="2228687"/>
                  <a:pt x="5263654" y="2228687"/>
                </a:cubicBezTo>
                <a:cubicBezTo>
                  <a:pt x="5264139" y="2230635"/>
                  <a:pt x="5264626" y="2232584"/>
                  <a:pt x="5265114" y="2234532"/>
                </a:cubicBezTo>
                <a:cubicBezTo>
                  <a:pt x="5265114" y="2234532"/>
                  <a:pt x="5265602" y="2236481"/>
                  <a:pt x="5265602" y="2236481"/>
                </a:cubicBezTo>
                <a:cubicBezTo>
                  <a:pt x="5264635" y="2236877"/>
                  <a:pt x="5264635" y="2236877"/>
                  <a:pt x="5263667" y="2237274"/>
                </a:cubicBezTo>
                <a:cubicBezTo>
                  <a:pt x="5263667" y="2237274"/>
                  <a:pt x="5263667" y="2237274"/>
                  <a:pt x="5264155" y="2239223"/>
                </a:cubicBezTo>
                <a:cubicBezTo>
                  <a:pt x="5264155" y="2239223"/>
                  <a:pt x="5264155" y="2239223"/>
                  <a:pt x="5265120" y="2238826"/>
                </a:cubicBezTo>
                <a:cubicBezTo>
                  <a:pt x="5265120" y="2238826"/>
                  <a:pt x="5266574" y="2240378"/>
                  <a:pt x="5267542" y="2239981"/>
                </a:cubicBezTo>
                <a:cubicBezTo>
                  <a:pt x="5267542" y="2239981"/>
                  <a:pt x="5267542" y="2239981"/>
                  <a:pt x="5266574" y="2240378"/>
                </a:cubicBezTo>
                <a:cubicBezTo>
                  <a:pt x="5268030" y="2241930"/>
                  <a:pt x="5269004" y="2245827"/>
                  <a:pt x="5270938" y="2245034"/>
                </a:cubicBezTo>
                <a:cubicBezTo>
                  <a:pt x="5271424" y="2246982"/>
                  <a:pt x="5270457" y="2247378"/>
                  <a:pt x="5270944" y="2249327"/>
                </a:cubicBezTo>
                <a:cubicBezTo>
                  <a:pt x="5268523" y="2248171"/>
                  <a:pt x="5266588" y="2248964"/>
                  <a:pt x="5265134" y="2247413"/>
                </a:cubicBezTo>
                <a:cubicBezTo>
                  <a:pt x="5266109" y="2251309"/>
                  <a:pt x="5266609" y="2261845"/>
                  <a:pt x="5269038" y="2267293"/>
                </a:cubicBezTo>
                <a:cubicBezTo>
                  <a:pt x="5265650" y="2266534"/>
                  <a:pt x="5263233" y="2269672"/>
                  <a:pt x="5261788" y="2272413"/>
                </a:cubicBezTo>
                <a:cubicBezTo>
                  <a:pt x="5261788" y="2272413"/>
                  <a:pt x="5261788" y="2272413"/>
                  <a:pt x="5260820" y="2272809"/>
                </a:cubicBezTo>
                <a:cubicBezTo>
                  <a:pt x="5260820" y="2272809"/>
                  <a:pt x="5260820" y="2272809"/>
                  <a:pt x="5261307" y="2274757"/>
                </a:cubicBezTo>
                <a:cubicBezTo>
                  <a:pt x="5261307" y="2274757"/>
                  <a:pt x="5261307" y="2274757"/>
                  <a:pt x="5261793" y="2276707"/>
                </a:cubicBezTo>
                <a:cubicBezTo>
                  <a:pt x="5261793" y="2276707"/>
                  <a:pt x="5262281" y="2278655"/>
                  <a:pt x="5263736" y="2280207"/>
                </a:cubicBezTo>
                <a:cubicBezTo>
                  <a:pt x="5263736" y="2280207"/>
                  <a:pt x="5263736" y="2280207"/>
                  <a:pt x="5262768" y="2280603"/>
                </a:cubicBezTo>
                <a:cubicBezTo>
                  <a:pt x="5261808" y="2285293"/>
                  <a:pt x="5256479" y="2281034"/>
                  <a:pt x="5257452" y="2284931"/>
                </a:cubicBezTo>
                <a:cubicBezTo>
                  <a:pt x="5257460" y="2289224"/>
                  <a:pt x="5258913" y="2290777"/>
                  <a:pt x="5262782" y="2289190"/>
                </a:cubicBezTo>
                <a:cubicBezTo>
                  <a:pt x="5262309" y="2295828"/>
                  <a:pt x="5251649" y="2287310"/>
                  <a:pt x="5255031" y="2283774"/>
                </a:cubicBezTo>
                <a:cubicBezTo>
                  <a:pt x="5254057" y="2279878"/>
                  <a:pt x="5254063" y="2284171"/>
                  <a:pt x="5252130" y="2284964"/>
                </a:cubicBezTo>
                <a:cubicBezTo>
                  <a:pt x="5251643" y="2283017"/>
                  <a:pt x="5251643" y="2283017"/>
                  <a:pt x="5251643" y="2283017"/>
                </a:cubicBezTo>
                <a:cubicBezTo>
                  <a:pt x="5251155" y="2281067"/>
                  <a:pt x="5252124" y="2280671"/>
                  <a:pt x="5252124" y="2280671"/>
                </a:cubicBezTo>
                <a:cubicBezTo>
                  <a:pt x="5253090" y="2280275"/>
                  <a:pt x="5253570" y="2277929"/>
                  <a:pt x="5252602" y="2278326"/>
                </a:cubicBezTo>
                <a:cubicBezTo>
                  <a:pt x="5252602" y="2278326"/>
                  <a:pt x="5251148" y="2276774"/>
                  <a:pt x="5251148" y="2276774"/>
                </a:cubicBezTo>
                <a:cubicBezTo>
                  <a:pt x="5250668" y="2279119"/>
                  <a:pt x="5248734" y="2279912"/>
                  <a:pt x="5249221" y="2281860"/>
                </a:cubicBezTo>
                <a:cubicBezTo>
                  <a:pt x="5249221" y="2281860"/>
                  <a:pt x="5249221" y="2281860"/>
                  <a:pt x="5248254" y="2282256"/>
                </a:cubicBezTo>
                <a:cubicBezTo>
                  <a:pt x="5247288" y="2282653"/>
                  <a:pt x="5247775" y="2284602"/>
                  <a:pt x="5245840" y="2285395"/>
                </a:cubicBezTo>
                <a:cubicBezTo>
                  <a:pt x="5245351" y="2283446"/>
                  <a:pt x="5245833" y="2281101"/>
                  <a:pt x="5246800" y="2280704"/>
                </a:cubicBezTo>
                <a:cubicBezTo>
                  <a:pt x="5243898" y="2281894"/>
                  <a:pt x="5241957" y="2278393"/>
                  <a:pt x="5240977" y="2270203"/>
                </a:cubicBezTo>
                <a:cubicBezTo>
                  <a:pt x="5240977" y="2270203"/>
                  <a:pt x="5240977" y="2270203"/>
                  <a:pt x="5240489" y="2268254"/>
                </a:cubicBezTo>
                <a:cubicBezTo>
                  <a:pt x="5241943" y="2269807"/>
                  <a:pt x="5242910" y="2269410"/>
                  <a:pt x="5243878" y="2269014"/>
                </a:cubicBezTo>
                <a:cubicBezTo>
                  <a:pt x="5244845" y="2268616"/>
                  <a:pt x="5244845" y="2268616"/>
                  <a:pt x="5245812" y="2268222"/>
                </a:cubicBezTo>
                <a:cubicBezTo>
                  <a:pt x="5245325" y="2266273"/>
                  <a:pt x="5244358" y="2266669"/>
                  <a:pt x="5244358" y="2266669"/>
                </a:cubicBezTo>
                <a:cubicBezTo>
                  <a:pt x="5244358" y="2266669"/>
                  <a:pt x="5243391" y="2267066"/>
                  <a:pt x="5243391" y="2267066"/>
                </a:cubicBezTo>
                <a:cubicBezTo>
                  <a:pt x="5242425" y="2267461"/>
                  <a:pt x="5241937" y="2265514"/>
                  <a:pt x="5241937" y="2265514"/>
                </a:cubicBezTo>
                <a:lnTo>
                  <a:pt x="5241930" y="2261219"/>
                </a:lnTo>
                <a:lnTo>
                  <a:pt x="5238678" y="2256209"/>
                </a:lnTo>
                <a:cubicBezTo>
                  <a:pt x="5235739" y="2248452"/>
                  <a:pt x="5233538" y="2234049"/>
                  <a:pt x="5230262" y="2227338"/>
                </a:cubicBezTo>
                <a:cubicBezTo>
                  <a:pt x="5233163" y="2226148"/>
                  <a:pt x="5233650" y="2228096"/>
                  <a:pt x="5236552" y="2226908"/>
                </a:cubicBezTo>
                <a:cubicBezTo>
                  <a:pt x="5235577" y="2223010"/>
                  <a:pt x="5232197" y="2226545"/>
                  <a:pt x="5231701" y="2220303"/>
                </a:cubicBezTo>
                <a:cubicBezTo>
                  <a:pt x="5229767" y="2221096"/>
                  <a:pt x="5231222" y="2222647"/>
                  <a:pt x="5230743" y="2224992"/>
                </a:cubicBezTo>
                <a:cubicBezTo>
                  <a:pt x="5226853" y="2213699"/>
                  <a:pt x="5228780" y="2208612"/>
                  <a:pt x="5221982" y="2194214"/>
                </a:cubicBezTo>
                <a:cubicBezTo>
                  <a:pt x="5215699" y="2198939"/>
                  <a:pt x="5214225" y="2184506"/>
                  <a:pt x="5210363" y="2190385"/>
                </a:cubicBezTo>
                <a:lnTo>
                  <a:pt x="5210358" y="2187867"/>
                </a:lnTo>
                <a:lnTo>
                  <a:pt x="5202725" y="2187867"/>
                </a:lnTo>
                <a:lnTo>
                  <a:pt x="5203585" y="2188866"/>
                </a:lnTo>
                <a:cubicBezTo>
                  <a:pt x="5203105" y="2191211"/>
                  <a:pt x="5200684" y="2190055"/>
                  <a:pt x="5199236" y="2192797"/>
                </a:cubicBezTo>
                <a:cubicBezTo>
                  <a:pt x="5200690" y="2194350"/>
                  <a:pt x="5202137" y="2191608"/>
                  <a:pt x="5203112" y="2195504"/>
                </a:cubicBezTo>
                <a:cubicBezTo>
                  <a:pt x="5202145" y="2195901"/>
                  <a:pt x="5201178" y="2196297"/>
                  <a:pt x="5200211" y="2196693"/>
                </a:cubicBezTo>
                <a:cubicBezTo>
                  <a:pt x="5198757" y="2195142"/>
                  <a:pt x="5199244" y="2197090"/>
                  <a:pt x="5199730" y="2199039"/>
                </a:cubicBezTo>
                <a:cubicBezTo>
                  <a:pt x="5198764" y="2199436"/>
                  <a:pt x="5199250" y="2201384"/>
                  <a:pt x="5198282" y="2201780"/>
                </a:cubicBezTo>
                <a:cubicBezTo>
                  <a:pt x="5197797" y="2199832"/>
                  <a:pt x="5197309" y="2197883"/>
                  <a:pt x="5197309" y="2197883"/>
                </a:cubicBezTo>
                <a:cubicBezTo>
                  <a:pt x="5197790" y="2195538"/>
                  <a:pt x="5198269" y="2193194"/>
                  <a:pt x="5197782" y="2191245"/>
                </a:cubicBezTo>
                <a:cubicBezTo>
                  <a:pt x="5197782" y="2191245"/>
                  <a:pt x="5196328" y="2189693"/>
                  <a:pt x="5196816" y="2191642"/>
                </a:cubicBezTo>
                <a:cubicBezTo>
                  <a:pt x="5195848" y="2192038"/>
                  <a:pt x="5195848" y="2192038"/>
                  <a:pt x="5195848" y="2192038"/>
                </a:cubicBezTo>
                <a:cubicBezTo>
                  <a:pt x="5196334" y="2193987"/>
                  <a:pt x="5196334" y="2193987"/>
                  <a:pt x="5195855" y="2196331"/>
                </a:cubicBezTo>
                <a:cubicBezTo>
                  <a:pt x="5195367" y="2194382"/>
                  <a:pt x="5193432" y="2195175"/>
                  <a:pt x="5192466" y="2195572"/>
                </a:cubicBezTo>
                <a:cubicBezTo>
                  <a:pt x="5193439" y="2199468"/>
                  <a:pt x="5190538" y="2200658"/>
                  <a:pt x="5192967" y="2206107"/>
                </a:cubicBezTo>
                <a:cubicBezTo>
                  <a:pt x="5186799" y="2207025"/>
                  <a:pt x="5185777" y="2192541"/>
                  <a:pt x="5184228" y="2188544"/>
                </a:cubicBezTo>
                <a:lnTo>
                  <a:pt x="5183659" y="2187867"/>
                </a:lnTo>
                <a:lnTo>
                  <a:pt x="5183139" y="2187867"/>
                </a:lnTo>
                <a:lnTo>
                  <a:pt x="5182294" y="2189001"/>
                </a:lnTo>
                <a:lnTo>
                  <a:pt x="5182557" y="2187867"/>
                </a:lnTo>
                <a:lnTo>
                  <a:pt x="5172107" y="2187867"/>
                </a:lnTo>
                <a:lnTo>
                  <a:pt x="5172072" y="2189701"/>
                </a:lnTo>
                <a:cubicBezTo>
                  <a:pt x="5172255" y="2190431"/>
                  <a:pt x="5172618" y="2190819"/>
                  <a:pt x="5173103" y="2190620"/>
                </a:cubicBezTo>
                <a:cubicBezTo>
                  <a:pt x="5174077" y="2194517"/>
                  <a:pt x="5170680" y="2189466"/>
                  <a:pt x="5169720" y="2194155"/>
                </a:cubicBezTo>
                <a:cubicBezTo>
                  <a:pt x="5172141" y="2195312"/>
                  <a:pt x="5172635" y="2201552"/>
                  <a:pt x="5175544" y="2204657"/>
                </a:cubicBezTo>
                <a:cubicBezTo>
                  <a:pt x="5172642" y="2205846"/>
                  <a:pt x="5171189" y="2204294"/>
                  <a:pt x="5169735" y="2202742"/>
                </a:cubicBezTo>
                <a:cubicBezTo>
                  <a:pt x="5166353" y="2206276"/>
                  <a:pt x="5175553" y="2208949"/>
                  <a:pt x="5167326" y="2210173"/>
                </a:cubicBezTo>
                <a:cubicBezTo>
                  <a:pt x="5171689" y="2214828"/>
                  <a:pt x="5169283" y="2222260"/>
                  <a:pt x="5172677" y="2227312"/>
                </a:cubicBezTo>
                <a:cubicBezTo>
                  <a:pt x="5172677" y="2227312"/>
                  <a:pt x="5172677" y="2227312"/>
                  <a:pt x="5173644" y="2226915"/>
                </a:cubicBezTo>
                <a:cubicBezTo>
                  <a:pt x="5173644" y="2226915"/>
                  <a:pt x="5173644" y="2226915"/>
                  <a:pt x="5171717" y="2232002"/>
                </a:cubicBezTo>
                <a:cubicBezTo>
                  <a:pt x="5171231" y="2230054"/>
                  <a:pt x="5170743" y="2228105"/>
                  <a:pt x="5169289" y="2226554"/>
                </a:cubicBezTo>
                <a:cubicBezTo>
                  <a:pt x="5168801" y="2224604"/>
                  <a:pt x="5167347" y="2223053"/>
                  <a:pt x="5166860" y="2221105"/>
                </a:cubicBezTo>
                <a:cubicBezTo>
                  <a:pt x="5166860" y="2221105"/>
                  <a:pt x="5166374" y="2219156"/>
                  <a:pt x="5165406" y="2219553"/>
                </a:cubicBezTo>
                <a:cubicBezTo>
                  <a:pt x="5165406" y="2219553"/>
                  <a:pt x="5164926" y="2221897"/>
                  <a:pt x="5164926" y="2221897"/>
                </a:cubicBezTo>
                <a:cubicBezTo>
                  <a:pt x="5165413" y="2223846"/>
                  <a:pt x="5166867" y="2225398"/>
                  <a:pt x="5167355" y="2227346"/>
                </a:cubicBezTo>
                <a:cubicBezTo>
                  <a:pt x="5168808" y="2228898"/>
                  <a:pt x="5169295" y="2230846"/>
                  <a:pt x="5170269" y="2234743"/>
                </a:cubicBezTo>
                <a:cubicBezTo>
                  <a:pt x="5170269" y="2234743"/>
                  <a:pt x="5170269" y="2234743"/>
                  <a:pt x="5171243" y="2238640"/>
                </a:cubicBezTo>
                <a:cubicBezTo>
                  <a:pt x="5170276" y="2239036"/>
                  <a:pt x="5169796" y="2241382"/>
                  <a:pt x="5169796" y="2241382"/>
                </a:cubicBezTo>
                <a:cubicBezTo>
                  <a:pt x="5170283" y="2243330"/>
                  <a:pt x="5170283" y="2243330"/>
                  <a:pt x="5170770" y="2245279"/>
                </a:cubicBezTo>
                <a:cubicBezTo>
                  <a:pt x="5171257" y="2247227"/>
                  <a:pt x="5172712" y="2248779"/>
                  <a:pt x="5174166" y="2250330"/>
                </a:cubicBezTo>
                <a:cubicBezTo>
                  <a:pt x="5174166" y="2250330"/>
                  <a:pt x="5174166" y="2250330"/>
                  <a:pt x="5173198" y="2250727"/>
                </a:cubicBezTo>
                <a:cubicBezTo>
                  <a:pt x="5173686" y="2252676"/>
                  <a:pt x="5174652" y="2252280"/>
                  <a:pt x="5176587" y="2251486"/>
                </a:cubicBezTo>
                <a:cubicBezTo>
                  <a:pt x="5178048" y="2257332"/>
                  <a:pt x="5169816" y="2254261"/>
                  <a:pt x="5173211" y="2259314"/>
                </a:cubicBezTo>
                <a:cubicBezTo>
                  <a:pt x="5169823" y="2258555"/>
                  <a:pt x="5173198" y="2250727"/>
                  <a:pt x="5165948" y="2255847"/>
                </a:cubicBezTo>
                <a:cubicBezTo>
                  <a:pt x="5164008" y="2252347"/>
                  <a:pt x="5162545" y="2246503"/>
                  <a:pt x="5161085" y="2240657"/>
                </a:cubicBezTo>
                <a:cubicBezTo>
                  <a:pt x="5159143" y="2237155"/>
                  <a:pt x="5157683" y="2231310"/>
                  <a:pt x="5155741" y="2227810"/>
                </a:cubicBezTo>
                <a:cubicBezTo>
                  <a:pt x="5155741" y="2227810"/>
                  <a:pt x="5155741" y="2227810"/>
                  <a:pt x="5155254" y="2225861"/>
                </a:cubicBezTo>
                <a:cubicBezTo>
                  <a:pt x="5154289" y="2226258"/>
                  <a:pt x="5152352" y="2227051"/>
                  <a:pt x="5150898" y="2225499"/>
                </a:cubicBezTo>
                <a:cubicBezTo>
                  <a:pt x="5148964" y="2226292"/>
                  <a:pt x="5148964" y="2226292"/>
                  <a:pt x="5148478" y="2224343"/>
                </a:cubicBezTo>
                <a:cubicBezTo>
                  <a:pt x="5148478" y="2224343"/>
                  <a:pt x="5147023" y="2222791"/>
                  <a:pt x="5146056" y="2223188"/>
                </a:cubicBezTo>
                <a:cubicBezTo>
                  <a:pt x="5145088" y="2223584"/>
                  <a:pt x="5144123" y="2223981"/>
                  <a:pt x="5144610" y="2225928"/>
                </a:cubicBezTo>
                <a:cubicBezTo>
                  <a:pt x="5146071" y="2231773"/>
                  <a:pt x="5148971" y="2230585"/>
                  <a:pt x="5151392" y="2231741"/>
                </a:cubicBezTo>
                <a:cubicBezTo>
                  <a:pt x="5152361" y="2231344"/>
                  <a:pt x="5153328" y="2230948"/>
                  <a:pt x="5153328" y="2230948"/>
                </a:cubicBezTo>
                <a:cubicBezTo>
                  <a:pt x="5155268" y="2234449"/>
                  <a:pt x="5156242" y="2238345"/>
                  <a:pt x="5157216" y="2242242"/>
                </a:cubicBezTo>
                <a:cubicBezTo>
                  <a:pt x="5158678" y="2248087"/>
                  <a:pt x="5160139" y="2253932"/>
                  <a:pt x="5163534" y="2258985"/>
                </a:cubicBezTo>
                <a:cubicBezTo>
                  <a:pt x="5163534" y="2258985"/>
                  <a:pt x="5162566" y="2259382"/>
                  <a:pt x="5162566" y="2259382"/>
                </a:cubicBezTo>
                <a:cubicBezTo>
                  <a:pt x="5162566" y="2259382"/>
                  <a:pt x="5162566" y="2259382"/>
                  <a:pt x="5163054" y="2261330"/>
                </a:cubicBezTo>
                <a:cubicBezTo>
                  <a:pt x="5160633" y="2260174"/>
                  <a:pt x="5160633" y="2260174"/>
                  <a:pt x="5159178" y="2258622"/>
                </a:cubicBezTo>
                <a:cubicBezTo>
                  <a:pt x="5159178" y="2258622"/>
                  <a:pt x="5159178" y="2258622"/>
                  <a:pt x="5158212" y="2259020"/>
                </a:cubicBezTo>
                <a:cubicBezTo>
                  <a:pt x="5156276" y="2259812"/>
                  <a:pt x="5155309" y="2260208"/>
                  <a:pt x="5153375" y="2261001"/>
                </a:cubicBezTo>
                <a:cubicBezTo>
                  <a:pt x="5153375" y="2261001"/>
                  <a:pt x="5153375" y="2261001"/>
                  <a:pt x="5152888" y="2259052"/>
                </a:cubicBezTo>
                <a:cubicBezTo>
                  <a:pt x="5151436" y="2257501"/>
                  <a:pt x="5151436" y="2257501"/>
                  <a:pt x="5150946" y="2255553"/>
                </a:cubicBezTo>
                <a:cubicBezTo>
                  <a:pt x="5149493" y="2254000"/>
                  <a:pt x="5148525" y="2254396"/>
                  <a:pt x="5147558" y="2254793"/>
                </a:cubicBezTo>
                <a:cubicBezTo>
                  <a:pt x="5146591" y="2255189"/>
                  <a:pt x="5147078" y="2257139"/>
                  <a:pt x="5147078" y="2257139"/>
                </a:cubicBezTo>
                <a:cubicBezTo>
                  <a:pt x="5147078" y="2257139"/>
                  <a:pt x="5147566" y="2259087"/>
                  <a:pt x="5147566" y="2259087"/>
                </a:cubicBezTo>
                <a:cubicBezTo>
                  <a:pt x="5147566" y="2259087"/>
                  <a:pt x="5148053" y="2261035"/>
                  <a:pt x="5148539" y="2262983"/>
                </a:cubicBezTo>
                <a:cubicBezTo>
                  <a:pt x="5148539" y="2262983"/>
                  <a:pt x="5149994" y="2264535"/>
                  <a:pt x="5150480" y="2266484"/>
                </a:cubicBezTo>
                <a:cubicBezTo>
                  <a:pt x="5150480" y="2266484"/>
                  <a:pt x="5150480" y="2266484"/>
                  <a:pt x="5149514" y="2266880"/>
                </a:cubicBezTo>
                <a:cubicBezTo>
                  <a:pt x="5149033" y="2269225"/>
                  <a:pt x="5148065" y="2269621"/>
                  <a:pt x="5147099" y="2270018"/>
                </a:cubicBezTo>
                <a:cubicBezTo>
                  <a:pt x="5147099" y="2270018"/>
                  <a:pt x="5147099" y="2270018"/>
                  <a:pt x="5146611" y="2268070"/>
                </a:cubicBezTo>
                <a:cubicBezTo>
                  <a:pt x="5146611" y="2268070"/>
                  <a:pt x="5146611" y="2268070"/>
                  <a:pt x="5146125" y="2266121"/>
                </a:cubicBezTo>
                <a:cubicBezTo>
                  <a:pt x="5143704" y="2264965"/>
                  <a:pt x="5140802" y="2266155"/>
                  <a:pt x="5139354" y="2268896"/>
                </a:cubicBezTo>
                <a:cubicBezTo>
                  <a:pt x="5139354" y="2268896"/>
                  <a:pt x="5139354" y="2268896"/>
                  <a:pt x="5138387" y="2269292"/>
                </a:cubicBezTo>
                <a:cubicBezTo>
                  <a:pt x="5137901" y="2267345"/>
                  <a:pt x="5137901" y="2267345"/>
                  <a:pt x="5137414" y="2265396"/>
                </a:cubicBezTo>
                <a:cubicBezTo>
                  <a:pt x="5137414" y="2265396"/>
                  <a:pt x="5136926" y="2263447"/>
                  <a:pt x="5137895" y="2263050"/>
                </a:cubicBezTo>
                <a:cubicBezTo>
                  <a:pt x="5137406" y="2261103"/>
                  <a:pt x="5136440" y="2261499"/>
                  <a:pt x="5134986" y="2259947"/>
                </a:cubicBezTo>
                <a:cubicBezTo>
                  <a:pt x="5134018" y="2260343"/>
                  <a:pt x="5133538" y="2262688"/>
                  <a:pt x="5134024" y="2264636"/>
                </a:cubicBezTo>
                <a:cubicBezTo>
                  <a:pt x="5134024" y="2264636"/>
                  <a:pt x="5134024" y="2264636"/>
                  <a:pt x="5133545" y="2266982"/>
                </a:cubicBezTo>
                <a:cubicBezTo>
                  <a:pt x="5133545" y="2266982"/>
                  <a:pt x="5134032" y="2268930"/>
                  <a:pt x="5134519" y="2270879"/>
                </a:cubicBezTo>
                <a:cubicBezTo>
                  <a:pt x="5134519" y="2270879"/>
                  <a:pt x="5134519" y="2270879"/>
                  <a:pt x="5135005" y="2272827"/>
                </a:cubicBezTo>
                <a:cubicBezTo>
                  <a:pt x="5134040" y="2273223"/>
                  <a:pt x="5133071" y="2273619"/>
                  <a:pt x="5133071" y="2273619"/>
                </a:cubicBezTo>
                <a:cubicBezTo>
                  <a:pt x="5131137" y="2274412"/>
                  <a:pt x="5129202" y="2275206"/>
                  <a:pt x="5127268" y="2275999"/>
                </a:cubicBezTo>
                <a:cubicBezTo>
                  <a:pt x="5126782" y="2274050"/>
                  <a:pt x="5126296" y="2272101"/>
                  <a:pt x="5125327" y="2272498"/>
                </a:cubicBezTo>
                <a:cubicBezTo>
                  <a:pt x="5125327" y="2272498"/>
                  <a:pt x="5125327" y="2272498"/>
                  <a:pt x="5124840" y="2270550"/>
                </a:cubicBezTo>
                <a:cubicBezTo>
                  <a:pt x="5123873" y="2270946"/>
                  <a:pt x="5122908" y="2271343"/>
                  <a:pt x="5122419" y="2269393"/>
                </a:cubicBezTo>
                <a:cubicBezTo>
                  <a:pt x="5121451" y="2269790"/>
                  <a:pt x="5120485" y="2270187"/>
                  <a:pt x="5120485" y="2270187"/>
                </a:cubicBezTo>
                <a:cubicBezTo>
                  <a:pt x="5120485" y="2270187"/>
                  <a:pt x="5120971" y="2272136"/>
                  <a:pt x="5120971" y="2272136"/>
                </a:cubicBezTo>
                <a:cubicBezTo>
                  <a:pt x="5122426" y="2273687"/>
                  <a:pt x="5123393" y="2273291"/>
                  <a:pt x="5123393" y="2273291"/>
                </a:cubicBezTo>
                <a:cubicBezTo>
                  <a:pt x="5124846" y="2274842"/>
                  <a:pt x="5125334" y="2276791"/>
                  <a:pt x="5124368" y="2277188"/>
                </a:cubicBezTo>
                <a:cubicBezTo>
                  <a:pt x="5123887" y="2279533"/>
                  <a:pt x="5123895" y="2283826"/>
                  <a:pt x="5124382" y="2285774"/>
                </a:cubicBezTo>
                <a:cubicBezTo>
                  <a:pt x="5124382" y="2285774"/>
                  <a:pt x="5124867" y="2287723"/>
                  <a:pt x="5124867" y="2287723"/>
                </a:cubicBezTo>
                <a:cubicBezTo>
                  <a:pt x="5125354" y="2289672"/>
                  <a:pt x="5126321" y="2289275"/>
                  <a:pt x="5125843" y="2291619"/>
                </a:cubicBezTo>
                <a:cubicBezTo>
                  <a:pt x="5125843" y="2291619"/>
                  <a:pt x="5127297" y="2293171"/>
                  <a:pt x="5128264" y="2292775"/>
                </a:cubicBezTo>
                <a:cubicBezTo>
                  <a:pt x="5129230" y="2292379"/>
                  <a:pt x="5129709" y="2290034"/>
                  <a:pt x="5129709" y="2290034"/>
                </a:cubicBezTo>
                <a:cubicBezTo>
                  <a:pt x="5129223" y="2288086"/>
                  <a:pt x="5129223" y="2288086"/>
                  <a:pt x="5128736" y="2286137"/>
                </a:cubicBezTo>
                <a:cubicBezTo>
                  <a:pt x="5128249" y="2284188"/>
                  <a:pt x="5127762" y="2282241"/>
                  <a:pt x="5128244" y="2279896"/>
                </a:cubicBezTo>
                <a:cubicBezTo>
                  <a:pt x="5128244" y="2279896"/>
                  <a:pt x="5127755" y="2277946"/>
                  <a:pt x="5127755" y="2277946"/>
                </a:cubicBezTo>
                <a:cubicBezTo>
                  <a:pt x="5129690" y="2277153"/>
                  <a:pt x="5131624" y="2276362"/>
                  <a:pt x="5133558" y="2275569"/>
                </a:cubicBezTo>
                <a:cubicBezTo>
                  <a:pt x="5134525" y="2275172"/>
                  <a:pt x="5135493" y="2274775"/>
                  <a:pt x="5136459" y="2274379"/>
                </a:cubicBezTo>
                <a:cubicBezTo>
                  <a:pt x="5136459" y="2274379"/>
                  <a:pt x="5136459" y="2274379"/>
                  <a:pt x="5135980" y="2276725"/>
                </a:cubicBezTo>
                <a:cubicBezTo>
                  <a:pt x="5135020" y="2281414"/>
                  <a:pt x="5131158" y="2287293"/>
                  <a:pt x="5136953" y="2280621"/>
                </a:cubicBezTo>
                <a:cubicBezTo>
                  <a:pt x="5136953" y="2280621"/>
                  <a:pt x="5136953" y="2280621"/>
                  <a:pt x="5137921" y="2280224"/>
                </a:cubicBezTo>
                <a:cubicBezTo>
                  <a:pt x="5137441" y="2282569"/>
                  <a:pt x="5137441" y="2282569"/>
                  <a:pt x="5136961" y="2284913"/>
                </a:cubicBezTo>
                <a:cubicBezTo>
                  <a:pt x="5136961" y="2284913"/>
                  <a:pt x="5136961" y="2284913"/>
                  <a:pt x="5137449" y="2286862"/>
                </a:cubicBezTo>
                <a:cubicBezTo>
                  <a:pt x="5138415" y="2286465"/>
                  <a:pt x="5138415" y="2286465"/>
                  <a:pt x="5139383" y="2286068"/>
                </a:cubicBezTo>
                <a:cubicBezTo>
                  <a:pt x="5139862" y="2283725"/>
                  <a:pt x="5139376" y="2281776"/>
                  <a:pt x="5139855" y="2279431"/>
                </a:cubicBezTo>
                <a:cubicBezTo>
                  <a:pt x="5143724" y="2277846"/>
                  <a:pt x="5143230" y="2271603"/>
                  <a:pt x="5141778" y="2270051"/>
                </a:cubicBezTo>
                <a:cubicBezTo>
                  <a:pt x="5142255" y="2267707"/>
                  <a:pt x="5143223" y="2267310"/>
                  <a:pt x="5144677" y="2268863"/>
                </a:cubicBezTo>
                <a:cubicBezTo>
                  <a:pt x="5145165" y="2270811"/>
                  <a:pt x="5145652" y="2272759"/>
                  <a:pt x="5147105" y="2274312"/>
                </a:cubicBezTo>
                <a:cubicBezTo>
                  <a:pt x="5147105" y="2274312"/>
                  <a:pt x="5147105" y="2274312"/>
                  <a:pt x="5145171" y="2275105"/>
                </a:cubicBezTo>
                <a:cubicBezTo>
                  <a:pt x="5148567" y="2280157"/>
                  <a:pt x="5136953" y="2280621"/>
                  <a:pt x="5143250" y="2284483"/>
                </a:cubicBezTo>
                <a:cubicBezTo>
                  <a:pt x="5143250" y="2284483"/>
                  <a:pt x="5143250" y="2284483"/>
                  <a:pt x="5144218" y="2284087"/>
                </a:cubicBezTo>
                <a:cubicBezTo>
                  <a:pt x="5143738" y="2286432"/>
                  <a:pt x="5142771" y="2286828"/>
                  <a:pt x="5141323" y="2289570"/>
                </a:cubicBezTo>
                <a:cubicBezTo>
                  <a:pt x="5141323" y="2289570"/>
                  <a:pt x="5141323" y="2289570"/>
                  <a:pt x="5141810" y="2291518"/>
                </a:cubicBezTo>
                <a:cubicBezTo>
                  <a:pt x="5141810" y="2291518"/>
                  <a:pt x="5142777" y="2291122"/>
                  <a:pt x="5142777" y="2291122"/>
                </a:cubicBezTo>
                <a:cubicBezTo>
                  <a:pt x="5144712" y="2290329"/>
                  <a:pt x="5146159" y="2287588"/>
                  <a:pt x="5146639" y="2285243"/>
                </a:cubicBezTo>
                <a:cubicBezTo>
                  <a:pt x="5148095" y="2286795"/>
                  <a:pt x="5150028" y="2286002"/>
                  <a:pt x="5149540" y="2284054"/>
                </a:cubicBezTo>
                <a:cubicBezTo>
                  <a:pt x="5151474" y="2283261"/>
                  <a:pt x="5151482" y="2287554"/>
                  <a:pt x="5151969" y="2289503"/>
                </a:cubicBezTo>
                <a:cubicBezTo>
                  <a:pt x="5157292" y="2289469"/>
                  <a:pt x="5155337" y="2277381"/>
                  <a:pt x="5158245" y="2280486"/>
                </a:cubicBezTo>
                <a:cubicBezTo>
                  <a:pt x="5161147" y="2279296"/>
                  <a:pt x="5154850" y="2275432"/>
                  <a:pt x="5154362" y="2273485"/>
                </a:cubicBezTo>
                <a:lnTo>
                  <a:pt x="5155330" y="2273089"/>
                </a:lnTo>
                <a:cubicBezTo>
                  <a:pt x="5156299" y="2272692"/>
                  <a:pt x="5157264" y="2272295"/>
                  <a:pt x="5157753" y="2274244"/>
                </a:cubicBezTo>
                <a:cubicBezTo>
                  <a:pt x="5161634" y="2281245"/>
                  <a:pt x="5161161" y="2287882"/>
                  <a:pt x="5159234" y="2292968"/>
                </a:cubicBezTo>
                <a:cubicBezTo>
                  <a:pt x="5160687" y="2294521"/>
                  <a:pt x="5161166" y="2292176"/>
                  <a:pt x="5162136" y="2291780"/>
                </a:cubicBezTo>
                <a:cubicBezTo>
                  <a:pt x="5165530" y="2296832"/>
                  <a:pt x="5160207" y="2296866"/>
                  <a:pt x="5157306" y="2298055"/>
                </a:cubicBezTo>
                <a:cubicBezTo>
                  <a:pt x="5160215" y="2301159"/>
                  <a:pt x="5165536" y="2301126"/>
                  <a:pt x="5168445" y="2304229"/>
                </a:cubicBezTo>
                <a:cubicBezTo>
                  <a:pt x="5163610" y="2306212"/>
                  <a:pt x="5167980" y="2315161"/>
                  <a:pt x="5167025" y="2324145"/>
                </a:cubicBezTo>
                <a:cubicBezTo>
                  <a:pt x="5166058" y="2324540"/>
                  <a:pt x="5165084" y="2320643"/>
                  <a:pt x="5164599" y="2318694"/>
                </a:cubicBezTo>
                <a:cubicBezTo>
                  <a:pt x="5160262" y="2331213"/>
                  <a:pt x="5175751" y="2333457"/>
                  <a:pt x="5173350" y="2345180"/>
                </a:cubicBezTo>
                <a:cubicBezTo>
                  <a:pt x="5172384" y="2345577"/>
                  <a:pt x="5171415" y="2345973"/>
                  <a:pt x="5171415" y="2345973"/>
                </a:cubicBezTo>
                <a:cubicBezTo>
                  <a:pt x="5168995" y="2344818"/>
                  <a:pt x="5167053" y="2341318"/>
                  <a:pt x="5166567" y="2339369"/>
                </a:cubicBezTo>
                <a:cubicBezTo>
                  <a:pt x="5166567" y="2339369"/>
                  <a:pt x="5166079" y="2337420"/>
                  <a:pt x="5165112" y="2337817"/>
                </a:cubicBezTo>
                <a:cubicBezTo>
                  <a:pt x="5164145" y="2338213"/>
                  <a:pt x="5164633" y="2340162"/>
                  <a:pt x="5164633" y="2340162"/>
                </a:cubicBezTo>
                <a:cubicBezTo>
                  <a:pt x="5165607" y="2344058"/>
                  <a:pt x="5168515" y="2347163"/>
                  <a:pt x="5169968" y="2348714"/>
                </a:cubicBezTo>
                <a:cubicBezTo>
                  <a:pt x="5170455" y="2350663"/>
                  <a:pt x="5170455" y="2350663"/>
                  <a:pt x="5170455" y="2350663"/>
                </a:cubicBezTo>
                <a:cubicBezTo>
                  <a:pt x="5170455" y="2350663"/>
                  <a:pt x="5170943" y="2352612"/>
                  <a:pt x="5170943" y="2352612"/>
                </a:cubicBezTo>
                <a:cubicBezTo>
                  <a:pt x="5169976" y="2353008"/>
                  <a:pt x="5170462" y="2354957"/>
                  <a:pt x="5169496" y="2355353"/>
                </a:cubicBezTo>
                <a:cubicBezTo>
                  <a:pt x="5169015" y="2357698"/>
                  <a:pt x="5169015" y="2357698"/>
                  <a:pt x="5168535" y="2360042"/>
                </a:cubicBezTo>
                <a:cubicBezTo>
                  <a:pt x="5168535" y="2360042"/>
                  <a:pt x="5168535" y="2360042"/>
                  <a:pt x="5168048" y="2358094"/>
                </a:cubicBezTo>
                <a:cubicBezTo>
                  <a:pt x="5168042" y="2353801"/>
                  <a:pt x="5164646" y="2348749"/>
                  <a:pt x="5163198" y="2351490"/>
                </a:cubicBezTo>
                <a:cubicBezTo>
                  <a:pt x="5165127" y="2346403"/>
                  <a:pt x="5158837" y="2346834"/>
                  <a:pt x="5161250" y="2343696"/>
                </a:cubicBezTo>
                <a:cubicBezTo>
                  <a:pt x="5160276" y="2339799"/>
                  <a:pt x="5157861" y="2342937"/>
                  <a:pt x="5155927" y="2343730"/>
                </a:cubicBezTo>
                <a:cubicBezTo>
                  <a:pt x="5156407" y="2341385"/>
                  <a:pt x="5156407" y="2341385"/>
                  <a:pt x="5156407" y="2341385"/>
                </a:cubicBezTo>
                <a:cubicBezTo>
                  <a:pt x="5155922" y="2339436"/>
                  <a:pt x="5155922" y="2339436"/>
                  <a:pt x="5154953" y="2339833"/>
                </a:cubicBezTo>
                <a:cubicBezTo>
                  <a:pt x="5156888" y="2339040"/>
                  <a:pt x="5155913" y="2335144"/>
                  <a:pt x="5155913" y="2335144"/>
                </a:cubicBezTo>
                <a:cubicBezTo>
                  <a:pt x="5154459" y="2333591"/>
                  <a:pt x="5151558" y="2334781"/>
                  <a:pt x="5150103" y="2333229"/>
                </a:cubicBezTo>
                <a:cubicBezTo>
                  <a:pt x="5147689" y="2336367"/>
                  <a:pt x="5149144" y="2337918"/>
                  <a:pt x="5152051" y="2341023"/>
                </a:cubicBezTo>
                <a:cubicBezTo>
                  <a:pt x="5152051" y="2341023"/>
                  <a:pt x="5152051" y="2341023"/>
                  <a:pt x="5152532" y="2338678"/>
                </a:cubicBezTo>
                <a:cubicBezTo>
                  <a:pt x="5153019" y="2340626"/>
                  <a:pt x="5153019" y="2340626"/>
                  <a:pt x="5154473" y="2342177"/>
                </a:cubicBezTo>
                <a:cubicBezTo>
                  <a:pt x="5153506" y="2342574"/>
                  <a:pt x="5153993" y="2344523"/>
                  <a:pt x="5153027" y="2344920"/>
                </a:cubicBezTo>
                <a:cubicBezTo>
                  <a:pt x="5153027" y="2344920"/>
                  <a:pt x="5151573" y="2343367"/>
                  <a:pt x="5151573" y="2343367"/>
                </a:cubicBezTo>
                <a:cubicBezTo>
                  <a:pt x="5150604" y="2343764"/>
                  <a:pt x="5150604" y="2343764"/>
                  <a:pt x="5149149" y="2342211"/>
                </a:cubicBezTo>
                <a:cubicBezTo>
                  <a:pt x="5147698" y="2340660"/>
                  <a:pt x="5146729" y="2341056"/>
                  <a:pt x="5145275" y="2339504"/>
                </a:cubicBezTo>
                <a:cubicBezTo>
                  <a:pt x="5143339" y="2340296"/>
                  <a:pt x="5140439" y="2341486"/>
                  <a:pt x="5140445" y="2345780"/>
                </a:cubicBezTo>
                <a:cubicBezTo>
                  <a:pt x="5140445" y="2345780"/>
                  <a:pt x="5140934" y="2347728"/>
                  <a:pt x="5140934" y="2347728"/>
                </a:cubicBezTo>
                <a:cubicBezTo>
                  <a:pt x="5140934" y="2347728"/>
                  <a:pt x="5139967" y="2348124"/>
                  <a:pt x="5140452" y="2350074"/>
                </a:cubicBezTo>
                <a:cubicBezTo>
                  <a:pt x="5139487" y="2350469"/>
                  <a:pt x="5138032" y="2348916"/>
                  <a:pt x="5137064" y="2349313"/>
                </a:cubicBezTo>
                <a:cubicBezTo>
                  <a:pt x="5136097" y="2349711"/>
                  <a:pt x="5136097" y="2349711"/>
                  <a:pt x="5135618" y="2352056"/>
                </a:cubicBezTo>
                <a:cubicBezTo>
                  <a:pt x="5135618" y="2352056"/>
                  <a:pt x="5136103" y="2354003"/>
                  <a:pt x="5137071" y="2353608"/>
                </a:cubicBezTo>
                <a:cubicBezTo>
                  <a:pt x="5138039" y="2353210"/>
                  <a:pt x="5139005" y="2352815"/>
                  <a:pt x="5140459" y="2354365"/>
                </a:cubicBezTo>
                <a:cubicBezTo>
                  <a:pt x="5140459" y="2354365"/>
                  <a:pt x="5140946" y="2356314"/>
                  <a:pt x="5141433" y="2358264"/>
                </a:cubicBezTo>
                <a:cubicBezTo>
                  <a:pt x="5141920" y="2360211"/>
                  <a:pt x="5142407" y="2362160"/>
                  <a:pt x="5144829" y="2363316"/>
                </a:cubicBezTo>
                <a:cubicBezTo>
                  <a:pt x="5146771" y="2366817"/>
                  <a:pt x="5149678" y="2369920"/>
                  <a:pt x="5152100" y="2371075"/>
                </a:cubicBezTo>
                <a:cubicBezTo>
                  <a:pt x="5152100" y="2371075"/>
                  <a:pt x="5152100" y="2371075"/>
                  <a:pt x="5152587" y="2373024"/>
                </a:cubicBezTo>
                <a:cubicBezTo>
                  <a:pt x="5151619" y="2373420"/>
                  <a:pt x="5151619" y="2373420"/>
                  <a:pt x="5150653" y="2373817"/>
                </a:cubicBezTo>
                <a:cubicBezTo>
                  <a:pt x="5148719" y="2374610"/>
                  <a:pt x="5147745" y="2370713"/>
                  <a:pt x="5142909" y="2372694"/>
                </a:cubicBezTo>
                <a:cubicBezTo>
                  <a:pt x="5145816" y="2375799"/>
                  <a:pt x="5144864" y="2384782"/>
                  <a:pt x="5146324" y="2390627"/>
                </a:cubicBezTo>
                <a:cubicBezTo>
                  <a:pt x="5147291" y="2390231"/>
                  <a:pt x="5146318" y="2386334"/>
                  <a:pt x="5148253" y="2385541"/>
                </a:cubicBezTo>
                <a:cubicBezTo>
                  <a:pt x="5148253" y="2385541"/>
                  <a:pt x="5148253" y="2385541"/>
                  <a:pt x="5149218" y="2385145"/>
                </a:cubicBezTo>
                <a:cubicBezTo>
                  <a:pt x="5149706" y="2387093"/>
                  <a:pt x="5149706" y="2387093"/>
                  <a:pt x="5150193" y="2389042"/>
                </a:cubicBezTo>
                <a:cubicBezTo>
                  <a:pt x="5149712" y="2391388"/>
                  <a:pt x="5150201" y="2393335"/>
                  <a:pt x="5150201" y="2393335"/>
                </a:cubicBezTo>
                <a:cubicBezTo>
                  <a:pt x="5150687" y="2395284"/>
                  <a:pt x="5152140" y="2396835"/>
                  <a:pt x="5152140" y="2396835"/>
                </a:cubicBezTo>
                <a:cubicBezTo>
                  <a:pt x="5153602" y="2402681"/>
                  <a:pt x="5150701" y="2403870"/>
                  <a:pt x="5147799" y="2405059"/>
                </a:cubicBezTo>
                <a:cubicBezTo>
                  <a:pt x="5151675" y="2407768"/>
                  <a:pt x="5154096" y="2408923"/>
                  <a:pt x="5153624" y="2415561"/>
                </a:cubicBezTo>
                <a:cubicBezTo>
                  <a:pt x="5152657" y="2415957"/>
                  <a:pt x="5151202" y="2414405"/>
                  <a:pt x="5150233" y="2414802"/>
                </a:cubicBezTo>
                <a:cubicBezTo>
                  <a:pt x="5149267" y="2415198"/>
                  <a:pt x="5149267" y="2415198"/>
                  <a:pt x="5149267" y="2415198"/>
                </a:cubicBezTo>
                <a:cubicBezTo>
                  <a:pt x="5148780" y="2413250"/>
                  <a:pt x="5147807" y="2409353"/>
                  <a:pt x="5146352" y="2407801"/>
                </a:cubicBezTo>
                <a:cubicBezTo>
                  <a:pt x="5144897" y="2406249"/>
                  <a:pt x="5144897" y="2406249"/>
                  <a:pt x="5144412" y="2404300"/>
                </a:cubicBezTo>
                <a:cubicBezTo>
                  <a:pt x="5144412" y="2404300"/>
                  <a:pt x="5143924" y="2402353"/>
                  <a:pt x="5143924" y="2402353"/>
                </a:cubicBezTo>
                <a:cubicBezTo>
                  <a:pt x="5144891" y="2401956"/>
                  <a:pt x="5144891" y="2401956"/>
                  <a:pt x="5145859" y="2401559"/>
                </a:cubicBezTo>
                <a:cubicBezTo>
                  <a:pt x="5146825" y="2401162"/>
                  <a:pt x="5146825" y="2401162"/>
                  <a:pt x="5146825" y="2401162"/>
                </a:cubicBezTo>
                <a:cubicBezTo>
                  <a:pt x="5146338" y="2399214"/>
                  <a:pt x="5146338" y="2399214"/>
                  <a:pt x="5146338" y="2399214"/>
                </a:cubicBezTo>
                <a:cubicBezTo>
                  <a:pt x="5145370" y="2399610"/>
                  <a:pt x="5145370" y="2399610"/>
                  <a:pt x="5145370" y="2399610"/>
                </a:cubicBezTo>
                <a:cubicBezTo>
                  <a:pt x="5145851" y="2397266"/>
                  <a:pt x="5146332" y="2394921"/>
                  <a:pt x="5148267" y="2394128"/>
                </a:cubicBezTo>
                <a:cubicBezTo>
                  <a:pt x="5142943" y="2394162"/>
                  <a:pt x="5143402" y="2378938"/>
                  <a:pt x="5138080" y="2378971"/>
                </a:cubicBezTo>
                <a:cubicBezTo>
                  <a:pt x="5131797" y="2383695"/>
                  <a:pt x="5141982" y="2398852"/>
                  <a:pt x="5134732" y="2403971"/>
                </a:cubicBezTo>
                <a:cubicBezTo>
                  <a:pt x="5134732" y="2403971"/>
                  <a:pt x="5134732" y="2403971"/>
                  <a:pt x="5133279" y="2402419"/>
                </a:cubicBezTo>
                <a:cubicBezTo>
                  <a:pt x="5132311" y="2402816"/>
                  <a:pt x="5132311" y="2402816"/>
                  <a:pt x="5131344" y="2403212"/>
                </a:cubicBezTo>
                <a:cubicBezTo>
                  <a:pt x="5131344" y="2403212"/>
                  <a:pt x="5131344" y="2403212"/>
                  <a:pt x="5131830" y="2405161"/>
                </a:cubicBezTo>
                <a:cubicBezTo>
                  <a:pt x="5131830" y="2405161"/>
                  <a:pt x="5131830" y="2405161"/>
                  <a:pt x="5135706" y="2407868"/>
                </a:cubicBezTo>
                <a:cubicBezTo>
                  <a:pt x="5135706" y="2407868"/>
                  <a:pt x="5135706" y="2407868"/>
                  <a:pt x="5134739" y="2408264"/>
                </a:cubicBezTo>
                <a:cubicBezTo>
                  <a:pt x="5136193" y="2409816"/>
                  <a:pt x="5137647" y="2411369"/>
                  <a:pt x="5139581" y="2410576"/>
                </a:cubicBezTo>
                <a:cubicBezTo>
                  <a:pt x="5140549" y="2410179"/>
                  <a:pt x="5141036" y="2412128"/>
                  <a:pt x="5141036" y="2412128"/>
                </a:cubicBezTo>
                <a:cubicBezTo>
                  <a:pt x="5141043" y="2416421"/>
                  <a:pt x="5142018" y="2420319"/>
                  <a:pt x="5140562" y="2418766"/>
                </a:cubicBezTo>
                <a:cubicBezTo>
                  <a:pt x="5136694" y="2420352"/>
                  <a:pt x="5142030" y="2428904"/>
                  <a:pt x="5142037" y="2433198"/>
                </a:cubicBezTo>
                <a:cubicBezTo>
                  <a:pt x="5138642" y="2428146"/>
                  <a:pt x="5138648" y="2432438"/>
                  <a:pt x="5137195" y="2430887"/>
                </a:cubicBezTo>
                <a:cubicBezTo>
                  <a:pt x="5134294" y="2432077"/>
                  <a:pt x="5142052" y="2441784"/>
                  <a:pt x="5142525" y="2435146"/>
                </a:cubicBezTo>
                <a:cubicBezTo>
                  <a:pt x="5144466" y="2438647"/>
                  <a:pt x="5146401" y="2437855"/>
                  <a:pt x="5147861" y="2443700"/>
                </a:cubicBezTo>
                <a:cubicBezTo>
                  <a:pt x="5149308" y="2440959"/>
                  <a:pt x="5150276" y="2440561"/>
                  <a:pt x="5150762" y="2442510"/>
                </a:cubicBezTo>
                <a:cubicBezTo>
                  <a:pt x="5153658" y="2437027"/>
                  <a:pt x="5148801" y="2426129"/>
                  <a:pt x="5150721" y="2416750"/>
                </a:cubicBezTo>
                <a:cubicBezTo>
                  <a:pt x="5151208" y="2418699"/>
                  <a:pt x="5152176" y="2418302"/>
                  <a:pt x="5153142" y="2417906"/>
                </a:cubicBezTo>
                <a:cubicBezTo>
                  <a:pt x="5152182" y="2422595"/>
                  <a:pt x="5160887" y="2419028"/>
                  <a:pt x="5156059" y="2425304"/>
                </a:cubicBezTo>
                <a:cubicBezTo>
                  <a:pt x="5158480" y="2426459"/>
                  <a:pt x="5166226" y="2427580"/>
                  <a:pt x="5170586" y="2432236"/>
                </a:cubicBezTo>
                <a:cubicBezTo>
                  <a:pt x="5169605" y="2424046"/>
                  <a:pt x="5178783" y="2413840"/>
                  <a:pt x="5177322" y="2407995"/>
                </a:cubicBezTo>
                <a:cubicBezTo>
                  <a:pt x="5178290" y="2407599"/>
                  <a:pt x="5179256" y="2407202"/>
                  <a:pt x="5179256" y="2407202"/>
                </a:cubicBezTo>
                <a:cubicBezTo>
                  <a:pt x="5180225" y="2406806"/>
                  <a:pt x="5180710" y="2408754"/>
                  <a:pt x="5180710" y="2408754"/>
                </a:cubicBezTo>
                <a:cubicBezTo>
                  <a:pt x="5181197" y="2410702"/>
                  <a:pt x="5181197" y="2410702"/>
                  <a:pt x="5182166" y="2410306"/>
                </a:cubicBezTo>
                <a:cubicBezTo>
                  <a:pt x="5184593" y="2415754"/>
                  <a:pt x="5182665" y="2420840"/>
                  <a:pt x="5185574" y="2423945"/>
                </a:cubicBezTo>
                <a:cubicBezTo>
                  <a:pt x="5185574" y="2423945"/>
                  <a:pt x="5185574" y="2423945"/>
                  <a:pt x="5186540" y="2423548"/>
                </a:cubicBezTo>
                <a:cubicBezTo>
                  <a:pt x="5186540" y="2423548"/>
                  <a:pt x="5187028" y="2425497"/>
                  <a:pt x="5188483" y="2427050"/>
                </a:cubicBezTo>
                <a:cubicBezTo>
                  <a:pt x="5189937" y="2428601"/>
                  <a:pt x="5190903" y="2428205"/>
                  <a:pt x="5191384" y="2425860"/>
                </a:cubicBezTo>
                <a:cubicBezTo>
                  <a:pt x="5192350" y="2425464"/>
                  <a:pt x="5192350" y="2425464"/>
                  <a:pt x="5191865" y="2423514"/>
                </a:cubicBezTo>
                <a:cubicBezTo>
                  <a:pt x="5194286" y="2424670"/>
                  <a:pt x="5196226" y="2428170"/>
                  <a:pt x="5194765" y="2422325"/>
                </a:cubicBezTo>
                <a:cubicBezTo>
                  <a:pt x="5201542" y="2423844"/>
                  <a:pt x="5192358" y="2429756"/>
                  <a:pt x="5197200" y="2432068"/>
                </a:cubicBezTo>
                <a:cubicBezTo>
                  <a:pt x="5190437" y="2439136"/>
                  <a:pt x="5189456" y="2430946"/>
                  <a:pt x="5183167" y="2431376"/>
                </a:cubicBezTo>
                <a:cubicBezTo>
                  <a:pt x="5183654" y="2433324"/>
                  <a:pt x="5183654" y="2433324"/>
                  <a:pt x="5183654" y="2433324"/>
                </a:cubicBezTo>
                <a:cubicBezTo>
                  <a:pt x="5179785" y="2434910"/>
                  <a:pt x="5175910" y="2432204"/>
                  <a:pt x="5167685" y="2433426"/>
                </a:cubicBezTo>
                <a:cubicBezTo>
                  <a:pt x="5172047" y="2438081"/>
                  <a:pt x="5167685" y="2433426"/>
                  <a:pt x="5164304" y="2436960"/>
                </a:cubicBezTo>
                <a:cubicBezTo>
                  <a:pt x="5165759" y="2438512"/>
                  <a:pt x="5166244" y="2440461"/>
                  <a:pt x="5167218" y="2444357"/>
                </a:cubicBezTo>
                <a:cubicBezTo>
                  <a:pt x="5163831" y="2443598"/>
                  <a:pt x="5164296" y="2432666"/>
                  <a:pt x="5158980" y="2436994"/>
                </a:cubicBezTo>
                <a:cubicBezTo>
                  <a:pt x="5158502" y="2439338"/>
                  <a:pt x="5163342" y="2441650"/>
                  <a:pt x="5163831" y="2443598"/>
                </a:cubicBezTo>
                <a:cubicBezTo>
                  <a:pt x="5164316" y="2445546"/>
                  <a:pt x="5160442" y="2442839"/>
                  <a:pt x="5160448" y="2447132"/>
                </a:cubicBezTo>
                <a:cubicBezTo>
                  <a:pt x="5159481" y="2447528"/>
                  <a:pt x="5161422" y="2451029"/>
                  <a:pt x="5162397" y="2454926"/>
                </a:cubicBezTo>
                <a:cubicBezTo>
                  <a:pt x="5162897" y="2465461"/>
                  <a:pt x="5157094" y="2467839"/>
                  <a:pt x="5161951" y="2478738"/>
                </a:cubicBezTo>
                <a:cubicBezTo>
                  <a:pt x="5156140" y="2476823"/>
                  <a:pt x="5159522" y="2473289"/>
                  <a:pt x="5154681" y="2470978"/>
                </a:cubicBezTo>
                <a:cubicBezTo>
                  <a:pt x="5154193" y="2469029"/>
                  <a:pt x="5156127" y="2468235"/>
                  <a:pt x="5157094" y="2467839"/>
                </a:cubicBezTo>
                <a:cubicBezTo>
                  <a:pt x="5156113" y="2459650"/>
                  <a:pt x="5146916" y="2456976"/>
                  <a:pt x="5147394" y="2454631"/>
                </a:cubicBezTo>
                <a:cubicBezTo>
                  <a:pt x="5144006" y="2453872"/>
                  <a:pt x="5140138" y="2455458"/>
                  <a:pt x="5136764" y="2463286"/>
                </a:cubicBezTo>
                <a:cubicBezTo>
                  <a:pt x="5139179" y="2460147"/>
                  <a:pt x="5142099" y="2471838"/>
                  <a:pt x="5142108" y="2476132"/>
                </a:cubicBezTo>
                <a:cubicBezTo>
                  <a:pt x="5145001" y="2470648"/>
                  <a:pt x="5145508" y="2485478"/>
                  <a:pt x="5148883" y="2477650"/>
                </a:cubicBezTo>
                <a:cubicBezTo>
                  <a:pt x="5149864" y="2485840"/>
                  <a:pt x="5152765" y="2484650"/>
                  <a:pt x="5156649" y="2491650"/>
                </a:cubicBezTo>
                <a:cubicBezTo>
                  <a:pt x="5151819" y="2497927"/>
                  <a:pt x="5151833" y="2506513"/>
                  <a:pt x="5155229" y="2511567"/>
                </a:cubicBezTo>
                <a:cubicBezTo>
                  <a:pt x="5153775" y="2510014"/>
                  <a:pt x="5150393" y="2513548"/>
                  <a:pt x="5148452" y="2510048"/>
                </a:cubicBezTo>
                <a:cubicBezTo>
                  <a:pt x="5145063" y="2509288"/>
                  <a:pt x="5151860" y="2523687"/>
                  <a:pt x="5147011" y="2517082"/>
                </a:cubicBezTo>
                <a:cubicBezTo>
                  <a:pt x="5146051" y="2521772"/>
                  <a:pt x="5156696" y="2521705"/>
                  <a:pt x="5158157" y="2527550"/>
                </a:cubicBezTo>
                <a:cubicBezTo>
                  <a:pt x="5157678" y="2529895"/>
                  <a:pt x="5150900" y="2528376"/>
                  <a:pt x="5156717" y="2534584"/>
                </a:cubicBezTo>
                <a:cubicBezTo>
                  <a:pt x="5152848" y="2536170"/>
                  <a:pt x="5152841" y="2531878"/>
                  <a:pt x="5150914" y="2536963"/>
                </a:cubicBezTo>
                <a:cubicBezTo>
                  <a:pt x="5151401" y="2538912"/>
                  <a:pt x="5154304" y="2537722"/>
                  <a:pt x="5155271" y="2537326"/>
                </a:cubicBezTo>
                <a:cubicBezTo>
                  <a:pt x="5155757" y="2539275"/>
                  <a:pt x="5153823" y="2540067"/>
                  <a:pt x="5151888" y="2540860"/>
                </a:cubicBezTo>
                <a:cubicBezTo>
                  <a:pt x="5159159" y="2548620"/>
                  <a:pt x="5159167" y="2552913"/>
                  <a:pt x="5168364" y="2555587"/>
                </a:cubicBezTo>
                <a:cubicBezTo>
                  <a:pt x="5167397" y="2555984"/>
                  <a:pt x="5166919" y="2558329"/>
                  <a:pt x="5166919" y="2558329"/>
                </a:cubicBezTo>
                <a:cubicBezTo>
                  <a:pt x="5166919" y="2558329"/>
                  <a:pt x="5166919" y="2558329"/>
                  <a:pt x="5166437" y="2560673"/>
                </a:cubicBezTo>
                <a:cubicBezTo>
                  <a:pt x="5166437" y="2560673"/>
                  <a:pt x="5166437" y="2560673"/>
                  <a:pt x="5167892" y="2562225"/>
                </a:cubicBezTo>
                <a:cubicBezTo>
                  <a:pt x="5167892" y="2562225"/>
                  <a:pt x="5167892" y="2562225"/>
                  <a:pt x="5168378" y="2564174"/>
                </a:cubicBezTo>
                <a:cubicBezTo>
                  <a:pt x="5164509" y="2565760"/>
                  <a:pt x="5167424" y="2573157"/>
                  <a:pt x="5165010" y="2576295"/>
                </a:cubicBezTo>
                <a:cubicBezTo>
                  <a:pt x="5165010" y="2576295"/>
                  <a:pt x="5165010" y="2576295"/>
                  <a:pt x="5164043" y="2576692"/>
                </a:cubicBezTo>
                <a:cubicBezTo>
                  <a:pt x="5164043" y="2576692"/>
                  <a:pt x="5164043" y="2576692"/>
                  <a:pt x="5163556" y="2574743"/>
                </a:cubicBezTo>
                <a:cubicBezTo>
                  <a:pt x="5162102" y="2573191"/>
                  <a:pt x="5162102" y="2573191"/>
                  <a:pt x="5161135" y="2573587"/>
                </a:cubicBezTo>
                <a:cubicBezTo>
                  <a:pt x="5160168" y="2573984"/>
                  <a:pt x="5160168" y="2573984"/>
                  <a:pt x="5160655" y="2575932"/>
                </a:cubicBezTo>
                <a:cubicBezTo>
                  <a:pt x="5160655" y="2575932"/>
                  <a:pt x="5161142" y="2577880"/>
                  <a:pt x="5161142" y="2577880"/>
                </a:cubicBezTo>
                <a:cubicBezTo>
                  <a:pt x="5161628" y="2579829"/>
                  <a:pt x="5161628" y="2579829"/>
                  <a:pt x="5160662" y="2580226"/>
                </a:cubicBezTo>
                <a:cubicBezTo>
                  <a:pt x="5160181" y="2582571"/>
                  <a:pt x="5159213" y="2582967"/>
                  <a:pt x="5158734" y="2585311"/>
                </a:cubicBezTo>
                <a:cubicBezTo>
                  <a:pt x="5157767" y="2585708"/>
                  <a:pt x="5158255" y="2587656"/>
                  <a:pt x="5158255" y="2587656"/>
                </a:cubicBezTo>
                <a:cubicBezTo>
                  <a:pt x="5156807" y="2590397"/>
                  <a:pt x="5157780" y="2594295"/>
                  <a:pt x="5158755" y="2598192"/>
                </a:cubicBezTo>
                <a:cubicBezTo>
                  <a:pt x="5158755" y="2598192"/>
                  <a:pt x="5159243" y="2600140"/>
                  <a:pt x="5159729" y="2602088"/>
                </a:cubicBezTo>
                <a:cubicBezTo>
                  <a:pt x="5159729" y="2602088"/>
                  <a:pt x="5161182" y="2603640"/>
                  <a:pt x="5161182" y="2603640"/>
                </a:cubicBezTo>
                <a:cubicBezTo>
                  <a:pt x="5160216" y="2604037"/>
                  <a:pt x="5159249" y="2604433"/>
                  <a:pt x="5158762" y="2602485"/>
                </a:cubicBezTo>
                <a:cubicBezTo>
                  <a:pt x="5163627" y="2617676"/>
                  <a:pt x="5153932" y="2608760"/>
                  <a:pt x="5146681" y="2613880"/>
                </a:cubicBezTo>
                <a:cubicBezTo>
                  <a:pt x="5146195" y="2611932"/>
                  <a:pt x="5145709" y="2609983"/>
                  <a:pt x="5144734" y="2606087"/>
                </a:cubicBezTo>
                <a:cubicBezTo>
                  <a:pt x="5146188" y="2607638"/>
                  <a:pt x="5147163" y="2611536"/>
                  <a:pt x="5149577" y="2608398"/>
                </a:cubicBezTo>
                <a:cubicBezTo>
                  <a:pt x="5148603" y="2604501"/>
                  <a:pt x="5144247" y="2604138"/>
                  <a:pt x="5143273" y="2600242"/>
                </a:cubicBezTo>
                <a:cubicBezTo>
                  <a:pt x="5137462" y="2598327"/>
                  <a:pt x="5138437" y="2602223"/>
                  <a:pt x="5134081" y="2601860"/>
                </a:cubicBezTo>
                <a:cubicBezTo>
                  <a:pt x="5133107" y="2597964"/>
                  <a:pt x="5134561" y="2599517"/>
                  <a:pt x="5135049" y="2601464"/>
                </a:cubicBezTo>
                <a:cubicBezTo>
                  <a:pt x="5137950" y="2600275"/>
                  <a:pt x="5135517" y="2590532"/>
                  <a:pt x="5133101" y="2593671"/>
                </a:cubicBezTo>
                <a:cubicBezTo>
                  <a:pt x="5133101" y="2593671"/>
                  <a:pt x="5133101" y="2593671"/>
                  <a:pt x="5132126" y="2589773"/>
                </a:cubicBezTo>
                <a:cubicBezTo>
                  <a:pt x="5134061" y="2588980"/>
                  <a:pt x="5133580" y="2591326"/>
                  <a:pt x="5135035" y="2592878"/>
                </a:cubicBezTo>
                <a:cubicBezTo>
                  <a:pt x="5135028" y="2588585"/>
                  <a:pt x="5137930" y="2587395"/>
                  <a:pt x="5136957" y="2583498"/>
                </a:cubicBezTo>
                <a:cubicBezTo>
                  <a:pt x="5139857" y="2582309"/>
                  <a:pt x="5141798" y="2585809"/>
                  <a:pt x="5145667" y="2584223"/>
                </a:cubicBezTo>
                <a:cubicBezTo>
                  <a:pt x="5141290" y="2570981"/>
                  <a:pt x="5142731" y="2563946"/>
                  <a:pt x="5136434" y="2560082"/>
                </a:cubicBezTo>
                <a:cubicBezTo>
                  <a:pt x="5133533" y="2561272"/>
                  <a:pt x="5134034" y="2571808"/>
                  <a:pt x="5131604" y="2566358"/>
                </a:cubicBezTo>
                <a:cubicBezTo>
                  <a:pt x="5126770" y="2568341"/>
                  <a:pt x="5133546" y="2569860"/>
                  <a:pt x="5133553" y="2574152"/>
                </a:cubicBezTo>
                <a:cubicBezTo>
                  <a:pt x="5127736" y="2567944"/>
                  <a:pt x="5126776" y="2572634"/>
                  <a:pt x="5123388" y="2571875"/>
                </a:cubicBezTo>
                <a:cubicBezTo>
                  <a:pt x="5120973" y="2575013"/>
                  <a:pt x="5120494" y="2577357"/>
                  <a:pt x="5123401" y="2580461"/>
                </a:cubicBezTo>
                <a:cubicBezTo>
                  <a:pt x="5123401" y="2580461"/>
                  <a:pt x="5122434" y="2580858"/>
                  <a:pt x="5122434" y="2580858"/>
                </a:cubicBezTo>
                <a:cubicBezTo>
                  <a:pt x="5120981" y="2579305"/>
                  <a:pt x="5120981" y="2579305"/>
                  <a:pt x="5120013" y="2579702"/>
                </a:cubicBezTo>
                <a:cubicBezTo>
                  <a:pt x="5120013" y="2579702"/>
                  <a:pt x="5120013" y="2579702"/>
                  <a:pt x="5119046" y="2580099"/>
                </a:cubicBezTo>
                <a:cubicBezTo>
                  <a:pt x="5116144" y="2581288"/>
                  <a:pt x="5115663" y="2583633"/>
                  <a:pt x="5115671" y="2587927"/>
                </a:cubicBezTo>
                <a:cubicBezTo>
                  <a:pt x="5116157" y="2589875"/>
                  <a:pt x="5116157" y="2589875"/>
                  <a:pt x="5117125" y="2589478"/>
                </a:cubicBezTo>
                <a:cubicBezTo>
                  <a:pt x="5118092" y="2589083"/>
                  <a:pt x="5118092" y="2589083"/>
                  <a:pt x="5117605" y="2587134"/>
                </a:cubicBezTo>
                <a:cubicBezTo>
                  <a:pt x="5118087" y="2584789"/>
                  <a:pt x="5118087" y="2584789"/>
                  <a:pt x="5119532" y="2582048"/>
                </a:cubicBezTo>
                <a:cubicBezTo>
                  <a:pt x="5120987" y="2583599"/>
                  <a:pt x="5120987" y="2583599"/>
                  <a:pt x="5120987" y="2583599"/>
                </a:cubicBezTo>
                <a:cubicBezTo>
                  <a:pt x="5122448" y="2589444"/>
                  <a:pt x="5124390" y="2592945"/>
                  <a:pt x="5129226" y="2590963"/>
                </a:cubicBezTo>
                <a:cubicBezTo>
                  <a:pt x="5129226" y="2590963"/>
                  <a:pt x="5129226" y="2590963"/>
                  <a:pt x="5130199" y="2594860"/>
                </a:cubicBezTo>
                <a:cubicBezTo>
                  <a:pt x="5124869" y="2590600"/>
                  <a:pt x="5123429" y="2597635"/>
                  <a:pt x="5119066" y="2592979"/>
                </a:cubicBezTo>
                <a:cubicBezTo>
                  <a:pt x="5117139" y="2598065"/>
                  <a:pt x="5113263" y="2595358"/>
                  <a:pt x="5112310" y="2604340"/>
                </a:cubicBezTo>
                <a:cubicBezTo>
                  <a:pt x="5116180" y="2602755"/>
                  <a:pt x="5113764" y="2605893"/>
                  <a:pt x="5117159" y="2610945"/>
                </a:cubicBezTo>
                <a:cubicBezTo>
                  <a:pt x="5115225" y="2611738"/>
                  <a:pt x="5115713" y="2613687"/>
                  <a:pt x="5112330" y="2617221"/>
                </a:cubicBezTo>
                <a:cubicBezTo>
                  <a:pt x="5112817" y="2619170"/>
                  <a:pt x="5115233" y="2616031"/>
                  <a:pt x="5116686" y="2617583"/>
                </a:cubicBezTo>
                <a:cubicBezTo>
                  <a:pt x="5107982" y="2621151"/>
                  <a:pt x="5120096" y="2631222"/>
                  <a:pt x="5112358" y="2634394"/>
                </a:cubicBezTo>
                <a:cubicBezTo>
                  <a:pt x="5117202" y="2636705"/>
                  <a:pt x="5111892" y="2645326"/>
                  <a:pt x="5112866" y="2649222"/>
                </a:cubicBezTo>
                <a:cubicBezTo>
                  <a:pt x="5110926" y="2645722"/>
                  <a:pt x="5106562" y="2641066"/>
                  <a:pt x="5106549" y="2632479"/>
                </a:cubicBezTo>
                <a:cubicBezTo>
                  <a:pt x="5104119" y="2627030"/>
                  <a:pt x="5094935" y="2632943"/>
                  <a:pt x="5093481" y="2631391"/>
                </a:cubicBezTo>
                <a:cubicBezTo>
                  <a:pt x="5090587" y="2636873"/>
                  <a:pt x="5097364" y="2638392"/>
                  <a:pt x="5094949" y="2641530"/>
                </a:cubicBezTo>
                <a:cubicBezTo>
                  <a:pt x="5094949" y="2641530"/>
                  <a:pt x="5093982" y="2641926"/>
                  <a:pt x="5093982" y="2641926"/>
                </a:cubicBezTo>
                <a:cubicBezTo>
                  <a:pt x="5093982" y="2641926"/>
                  <a:pt x="5093015" y="2642322"/>
                  <a:pt x="5092527" y="2640375"/>
                </a:cubicBezTo>
                <a:cubicBezTo>
                  <a:pt x="5091561" y="2640770"/>
                  <a:pt x="5090106" y="2639218"/>
                  <a:pt x="5089626" y="2641564"/>
                </a:cubicBezTo>
                <a:cubicBezTo>
                  <a:pt x="5088659" y="2641960"/>
                  <a:pt x="5088659" y="2641960"/>
                  <a:pt x="5089146" y="2643908"/>
                </a:cubicBezTo>
                <a:cubicBezTo>
                  <a:pt x="5089146" y="2643908"/>
                  <a:pt x="5089146" y="2643908"/>
                  <a:pt x="5089632" y="2645856"/>
                </a:cubicBezTo>
                <a:cubicBezTo>
                  <a:pt x="5090602" y="2645461"/>
                  <a:pt x="5092056" y="2647012"/>
                  <a:pt x="5093023" y="2646616"/>
                </a:cubicBezTo>
                <a:cubicBezTo>
                  <a:pt x="5093036" y="2655202"/>
                  <a:pt x="5104161" y="2652790"/>
                  <a:pt x="5103208" y="2661773"/>
                </a:cubicBezTo>
                <a:cubicBezTo>
                  <a:pt x="5100306" y="2662962"/>
                  <a:pt x="5100793" y="2664911"/>
                  <a:pt x="5098865" y="2669997"/>
                </a:cubicBezTo>
                <a:cubicBezTo>
                  <a:pt x="5097413" y="2668446"/>
                  <a:pt x="5098379" y="2668049"/>
                  <a:pt x="5099345" y="2667653"/>
                </a:cubicBezTo>
                <a:cubicBezTo>
                  <a:pt x="5094016" y="2663392"/>
                  <a:pt x="5098387" y="2672342"/>
                  <a:pt x="5093544" y="2670031"/>
                </a:cubicBezTo>
                <a:cubicBezTo>
                  <a:pt x="5093070" y="2676669"/>
                  <a:pt x="5094545" y="2691101"/>
                  <a:pt x="5086306" y="2683738"/>
                </a:cubicBezTo>
                <a:cubicBezTo>
                  <a:pt x="5084873" y="2695065"/>
                  <a:pt x="5070839" y="2694374"/>
                  <a:pt x="5067477" y="2710789"/>
                </a:cubicBezTo>
                <a:cubicBezTo>
                  <a:pt x="5061160" y="2694045"/>
                  <a:pt x="5064048" y="2684268"/>
                  <a:pt x="5056770" y="2672216"/>
                </a:cubicBezTo>
                <a:cubicBezTo>
                  <a:pt x="5048566" y="2686319"/>
                  <a:pt x="5054878" y="2698768"/>
                  <a:pt x="5058287" y="2712408"/>
                </a:cubicBezTo>
                <a:cubicBezTo>
                  <a:pt x="5058773" y="2714356"/>
                  <a:pt x="5055872" y="2715546"/>
                  <a:pt x="5054904" y="2715943"/>
                </a:cubicBezTo>
                <a:cubicBezTo>
                  <a:pt x="5055392" y="2717890"/>
                  <a:pt x="5056367" y="2721788"/>
                  <a:pt x="5056852" y="2723735"/>
                </a:cubicBezTo>
                <a:cubicBezTo>
                  <a:pt x="5055885" y="2724131"/>
                  <a:pt x="5054918" y="2724528"/>
                  <a:pt x="5054918" y="2724528"/>
                </a:cubicBezTo>
                <a:cubicBezTo>
                  <a:pt x="5053952" y="2724925"/>
                  <a:pt x="5053952" y="2724925"/>
                  <a:pt x="5053952" y="2724925"/>
                </a:cubicBezTo>
                <a:cubicBezTo>
                  <a:pt x="5054438" y="2726874"/>
                  <a:pt x="5054438" y="2726874"/>
                  <a:pt x="5054438" y="2726874"/>
                </a:cubicBezTo>
                <a:cubicBezTo>
                  <a:pt x="5055405" y="2726477"/>
                  <a:pt x="5055405" y="2726477"/>
                  <a:pt x="5055405" y="2726477"/>
                </a:cubicBezTo>
                <a:cubicBezTo>
                  <a:pt x="5057833" y="2731926"/>
                  <a:pt x="5057848" y="2740513"/>
                  <a:pt x="5054939" y="2737408"/>
                </a:cubicBezTo>
                <a:cubicBezTo>
                  <a:pt x="5055428" y="2739356"/>
                  <a:pt x="5057367" y="2742857"/>
                  <a:pt x="5059796" y="2748306"/>
                </a:cubicBezTo>
                <a:cubicBezTo>
                  <a:pt x="5049644" y="2754616"/>
                  <a:pt x="5051564" y="2745235"/>
                  <a:pt x="5049644" y="2754616"/>
                </a:cubicBezTo>
                <a:cubicBezTo>
                  <a:pt x="5043836" y="2752700"/>
                  <a:pt x="5048662" y="2746426"/>
                  <a:pt x="5043819" y="2744114"/>
                </a:cubicBezTo>
                <a:cubicBezTo>
                  <a:pt x="5048169" y="2740184"/>
                  <a:pt x="5047216" y="2749166"/>
                  <a:pt x="5050597" y="2745632"/>
                </a:cubicBezTo>
                <a:cubicBezTo>
                  <a:pt x="5050104" y="2739390"/>
                  <a:pt x="5045247" y="2728494"/>
                  <a:pt x="5044752" y="2722250"/>
                </a:cubicBezTo>
                <a:cubicBezTo>
                  <a:pt x="5045234" y="2719906"/>
                  <a:pt x="5048607" y="2712079"/>
                  <a:pt x="5043780" y="2718354"/>
                </a:cubicBezTo>
                <a:cubicBezTo>
                  <a:pt x="5047641" y="2712475"/>
                  <a:pt x="5044732" y="2709371"/>
                  <a:pt x="5043758" y="2705474"/>
                </a:cubicBezTo>
                <a:cubicBezTo>
                  <a:pt x="5042785" y="2701577"/>
                  <a:pt x="5040376" y="2709008"/>
                  <a:pt x="5038442" y="2709801"/>
                </a:cubicBezTo>
                <a:cubicBezTo>
                  <a:pt x="5038442" y="2709801"/>
                  <a:pt x="5038922" y="2707457"/>
                  <a:pt x="5039889" y="2707060"/>
                </a:cubicBezTo>
                <a:cubicBezTo>
                  <a:pt x="5039889" y="2707060"/>
                  <a:pt x="5039889" y="2707060"/>
                  <a:pt x="5039403" y="2705111"/>
                </a:cubicBezTo>
                <a:cubicBezTo>
                  <a:pt x="5039403" y="2705111"/>
                  <a:pt x="5038436" y="2705508"/>
                  <a:pt x="5038436" y="2705508"/>
                </a:cubicBezTo>
                <a:cubicBezTo>
                  <a:pt x="5037469" y="2705905"/>
                  <a:pt x="5036987" y="2708250"/>
                  <a:pt x="5036987" y="2708250"/>
                </a:cubicBezTo>
                <a:cubicBezTo>
                  <a:pt x="5034086" y="2709439"/>
                  <a:pt x="5034560" y="2702801"/>
                  <a:pt x="5032618" y="2699300"/>
                </a:cubicBezTo>
                <a:cubicBezTo>
                  <a:pt x="5032618" y="2699300"/>
                  <a:pt x="5032132" y="2697351"/>
                  <a:pt x="5032132" y="2697351"/>
                </a:cubicBezTo>
                <a:cubicBezTo>
                  <a:pt x="5037455" y="2697317"/>
                  <a:pt x="5035994" y="2691473"/>
                  <a:pt x="5034533" y="2685628"/>
                </a:cubicBezTo>
                <a:cubicBezTo>
                  <a:pt x="5037921" y="2686386"/>
                  <a:pt x="5040342" y="2687541"/>
                  <a:pt x="5042284" y="2691042"/>
                </a:cubicBezTo>
                <a:lnTo>
                  <a:pt x="5038734" y="2672968"/>
                </a:lnTo>
                <a:lnTo>
                  <a:pt x="5038867" y="2673109"/>
                </a:lnTo>
                <a:cubicBezTo>
                  <a:pt x="5038380" y="2671161"/>
                  <a:pt x="5038380" y="2671161"/>
                  <a:pt x="5038380" y="2671161"/>
                </a:cubicBezTo>
                <a:lnTo>
                  <a:pt x="5038734" y="2672968"/>
                </a:lnTo>
                <a:lnTo>
                  <a:pt x="5034504" y="2668454"/>
                </a:lnTo>
                <a:cubicBezTo>
                  <a:pt x="5034504" y="2668454"/>
                  <a:pt x="5033537" y="2668850"/>
                  <a:pt x="5034024" y="2670798"/>
                </a:cubicBezTo>
                <a:cubicBezTo>
                  <a:pt x="5035478" y="2672351"/>
                  <a:pt x="5035478" y="2672351"/>
                  <a:pt x="5036446" y="2671954"/>
                </a:cubicBezTo>
                <a:cubicBezTo>
                  <a:pt x="5031123" y="2671989"/>
                  <a:pt x="5031611" y="2673936"/>
                  <a:pt x="5025319" y="2674367"/>
                </a:cubicBezTo>
                <a:cubicBezTo>
                  <a:pt x="5029203" y="2681367"/>
                  <a:pt x="5023413" y="2692333"/>
                  <a:pt x="5028263" y="2698937"/>
                </a:cubicBezTo>
                <a:cubicBezTo>
                  <a:pt x="5024394" y="2700522"/>
                  <a:pt x="5026824" y="2705972"/>
                  <a:pt x="5028763" y="2709473"/>
                </a:cubicBezTo>
                <a:cubicBezTo>
                  <a:pt x="5025877" y="2719248"/>
                  <a:pt x="5029272" y="2724301"/>
                  <a:pt x="5025896" y="2732128"/>
                </a:cubicBezTo>
                <a:cubicBezTo>
                  <a:pt x="5032695" y="2746527"/>
                  <a:pt x="5030293" y="2758250"/>
                  <a:pt x="5035630" y="2766804"/>
                </a:cubicBezTo>
                <a:cubicBezTo>
                  <a:pt x="5029827" y="2769183"/>
                  <a:pt x="5037600" y="2787478"/>
                  <a:pt x="5033243" y="2787115"/>
                </a:cubicBezTo>
                <a:cubicBezTo>
                  <a:pt x="5033731" y="2789063"/>
                  <a:pt x="5034725" y="2805839"/>
                  <a:pt x="5030849" y="2803133"/>
                </a:cubicBezTo>
                <a:cubicBezTo>
                  <a:pt x="5027461" y="2802373"/>
                  <a:pt x="5035219" y="2812081"/>
                  <a:pt x="5029888" y="2807823"/>
                </a:cubicBezTo>
                <a:cubicBezTo>
                  <a:pt x="5033305" y="2825755"/>
                  <a:pt x="5048342" y="2847516"/>
                  <a:pt x="5048862" y="2870932"/>
                </a:cubicBezTo>
                <a:cubicBezTo>
                  <a:pt x="5050317" y="2872484"/>
                  <a:pt x="5049829" y="2870535"/>
                  <a:pt x="5051764" y="2869742"/>
                </a:cubicBezTo>
                <a:cubicBezTo>
                  <a:pt x="5048871" y="2875225"/>
                  <a:pt x="5054199" y="2879484"/>
                  <a:pt x="5049857" y="2887709"/>
                </a:cubicBezTo>
                <a:cubicBezTo>
                  <a:pt x="5055660" y="2885330"/>
                  <a:pt x="5047931" y="2892795"/>
                  <a:pt x="5054706" y="2894313"/>
                </a:cubicBezTo>
                <a:cubicBezTo>
                  <a:pt x="5051333" y="2902141"/>
                  <a:pt x="5053281" y="2909934"/>
                  <a:pt x="5051345" y="2910727"/>
                </a:cubicBezTo>
                <a:cubicBezTo>
                  <a:pt x="5052814" y="2920866"/>
                  <a:pt x="5056703" y="2932160"/>
                  <a:pt x="5053328" y="2939988"/>
                </a:cubicBezTo>
                <a:cubicBezTo>
                  <a:pt x="5055269" y="2943488"/>
                  <a:pt x="5055263" y="2939195"/>
                  <a:pt x="5056231" y="2938798"/>
                </a:cubicBezTo>
                <a:cubicBezTo>
                  <a:pt x="5056730" y="2949333"/>
                  <a:pt x="5058185" y="2950884"/>
                  <a:pt x="5057720" y="2961817"/>
                </a:cubicBezTo>
                <a:cubicBezTo>
                  <a:pt x="5052882" y="2963799"/>
                  <a:pt x="5050941" y="2960299"/>
                  <a:pt x="5048033" y="2957194"/>
                </a:cubicBezTo>
                <a:cubicBezTo>
                  <a:pt x="5047554" y="2959539"/>
                  <a:pt x="5049494" y="2963040"/>
                  <a:pt x="5043691" y="2965419"/>
                </a:cubicBezTo>
                <a:cubicBezTo>
                  <a:pt x="5045145" y="2966971"/>
                  <a:pt x="5047079" y="2966178"/>
                  <a:pt x="5049014" y="2965384"/>
                </a:cubicBezTo>
                <a:cubicBezTo>
                  <a:pt x="5043211" y="2967764"/>
                  <a:pt x="5038390" y="2978332"/>
                  <a:pt x="5034993" y="2973280"/>
                </a:cubicBezTo>
                <a:cubicBezTo>
                  <a:pt x="5034533" y="2988505"/>
                  <a:pt x="5042278" y="2989626"/>
                  <a:pt x="5049543" y="2993093"/>
                </a:cubicBezTo>
                <a:cubicBezTo>
                  <a:pt x="5050530" y="3005577"/>
                  <a:pt x="5031180" y="3009212"/>
                  <a:pt x="5037497" y="3025955"/>
                </a:cubicBezTo>
                <a:cubicBezTo>
                  <a:pt x="5037985" y="3027904"/>
                  <a:pt x="5039432" y="3025162"/>
                  <a:pt x="5040398" y="3024765"/>
                </a:cubicBezTo>
                <a:cubicBezTo>
                  <a:pt x="5033156" y="3034180"/>
                  <a:pt x="5052533" y="3047717"/>
                  <a:pt x="5052993" y="3032492"/>
                </a:cubicBezTo>
                <a:cubicBezTo>
                  <a:pt x="5061223" y="3035562"/>
                  <a:pt x="5059290" y="3036355"/>
                  <a:pt x="5066053" y="3029287"/>
                </a:cubicBezTo>
                <a:cubicBezTo>
                  <a:pt x="5065572" y="3031632"/>
                  <a:pt x="5064618" y="3040615"/>
                  <a:pt x="5066059" y="3033580"/>
                </a:cubicBezTo>
                <a:cubicBezTo>
                  <a:pt x="5065107" y="3042563"/>
                  <a:pt x="5079643" y="3053790"/>
                  <a:pt x="5074332" y="3062411"/>
                </a:cubicBezTo>
                <a:cubicBezTo>
                  <a:pt x="5073838" y="3056168"/>
                  <a:pt x="5062706" y="3054288"/>
                  <a:pt x="5065121" y="3051149"/>
                </a:cubicBezTo>
                <a:cubicBezTo>
                  <a:pt x="5063178" y="3047650"/>
                  <a:pt x="5058837" y="3055873"/>
                  <a:pt x="5059811" y="3059770"/>
                </a:cubicBezTo>
                <a:cubicBezTo>
                  <a:pt x="5056910" y="3060959"/>
                  <a:pt x="5054969" y="3057459"/>
                  <a:pt x="5055942" y="3061357"/>
                </a:cubicBezTo>
                <a:cubicBezTo>
                  <a:pt x="5053033" y="3058253"/>
                  <a:pt x="5049646" y="3057493"/>
                  <a:pt x="5047218" y="3052044"/>
                </a:cubicBezTo>
                <a:cubicBezTo>
                  <a:pt x="5038512" y="3055612"/>
                  <a:pt x="5047724" y="3066872"/>
                  <a:pt x="5042889" y="3068854"/>
                </a:cubicBezTo>
                <a:cubicBezTo>
                  <a:pt x="5052581" y="3077770"/>
                  <a:pt x="5058878" y="3081634"/>
                  <a:pt x="5068556" y="3081963"/>
                </a:cubicBezTo>
                <a:cubicBezTo>
                  <a:pt x="5073413" y="3092860"/>
                  <a:pt x="5064209" y="3085893"/>
                  <a:pt x="5069058" y="3092498"/>
                </a:cubicBezTo>
                <a:cubicBezTo>
                  <a:pt x="5070031" y="3096394"/>
                  <a:pt x="5064222" y="3094480"/>
                  <a:pt x="5065196" y="3098376"/>
                </a:cubicBezTo>
                <a:cubicBezTo>
                  <a:pt x="5071499" y="3106534"/>
                  <a:pt x="5062796" y="3110101"/>
                  <a:pt x="5059427" y="3122222"/>
                </a:cubicBezTo>
                <a:cubicBezTo>
                  <a:pt x="5058453" y="3118325"/>
                  <a:pt x="5055065" y="3117565"/>
                  <a:pt x="5051189" y="3114858"/>
                </a:cubicBezTo>
                <a:cubicBezTo>
                  <a:pt x="5049254" y="3115651"/>
                  <a:pt x="5048775" y="3117996"/>
                  <a:pt x="5045873" y="3119185"/>
                </a:cubicBezTo>
                <a:cubicBezTo>
                  <a:pt x="5048782" y="3122289"/>
                  <a:pt x="5049756" y="3126186"/>
                  <a:pt x="5052184" y="3131635"/>
                </a:cubicBezTo>
                <a:cubicBezTo>
                  <a:pt x="5056052" y="3130049"/>
                  <a:pt x="5057995" y="3133550"/>
                  <a:pt x="5057499" y="3127308"/>
                </a:cubicBezTo>
                <a:cubicBezTo>
                  <a:pt x="5062350" y="3133913"/>
                  <a:pt x="5074922" y="3128759"/>
                  <a:pt x="5076857" y="3127966"/>
                </a:cubicBezTo>
                <a:cubicBezTo>
                  <a:pt x="5077818" y="3123276"/>
                  <a:pt x="5077811" y="3118983"/>
                  <a:pt x="5076836" y="3115085"/>
                </a:cubicBezTo>
                <a:cubicBezTo>
                  <a:pt x="5076836" y="3115085"/>
                  <a:pt x="5077804" y="3114689"/>
                  <a:pt x="5077804" y="3114689"/>
                </a:cubicBezTo>
                <a:cubicBezTo>
                  <a:pt x="5077804" y="3114689"/>
                  <a:pt x="5077804" y="3114689"/>
                  <a:pt x="5078284" y="3112344"/>
                </a:cubicBezTo>
                <a:cubicBezTo>
                  <a:pt x="5079738" y="3113897"/>
                  <a:pt x="5082159" y="3115053"/>
                  <a:pt x="5083126" y="3114656"/>
                </a:cubicBezTo>
                <a:cubicBezTo>
                  <a:pt x="5083126" y="3114656"/>
                  <a:pt x="5083126" y="3114656"/>
                  <a:pt x="5083614" y="3116604"/>
                </a:cubicBezTo>
                <a:cubicBezTo>
                  <a:pt x="5088456" y="3118915"/>
                  <a:pt x="5092338" y="3125916"/>
                  <a:pt x="5099595" y="3125089"/>
                </a:cubicBezTo>
                <a:cubicBezTo>
                  <a:pt x="5102024" y="3130538"/>
                  <a:pt x="5102024" y="3130538"/>
                  <a:pt x="5105906" y="3137539"/>
                </a:cubicBezTo>
                <a:cubicBezTo>
                  <a:pt x="5100591" y="3141866"/>
                  <a:pt x="5099131" y="3136021"/>
                  <a:pt x="5096701" y="3130572"/>
                </a:cubicBezTo>
                <a:cubicBezTo>
                  <a:pt x="5090898" y="3132951"/>
                  <a:pt x="5087029" y="3134536"/>
                  <a:pt x="5084134" y="3140019"/>
                </a:cubicBezTo>
                <a:cubicBezTo>
                  <a:pt x="5090431" y="3143882"/>
                  <a:pt x="5093348" y="3151280"/>
                  <a:pt x="5097710" y="3155935"/>
                </a:cubicBezTo>
                <a:cubicBezTo>
                  <a:pt x="5091906" y="3158314"/>
                  <a:pt x="5104995" y="3172283"/>
                  <a:pt x="5095811" y="3178195"/>
                </a:cubicBezTo>
                <a:cubicBezTo>
                  <a:pt x="5095316" y="3171953"/>
                  <a:pt x="5086131" y="3177867"/>
                  <a:pt x="5081768" y="3173211"/>
                </a:cubicBezTo>
                <a:cubicBezTo>
                  <a:pt x="5079841" y="3178297"/>
                  <a:pt x="5080335" y="3184539"/>
                  <a:pt x="5075986" y="3188469"/>
                </a:cubicBezTo>
                <a:cubicBezTo>
                  <a:pt x="5079855" y="3186883"/>
                  <a:pt x="5080356" y="3197418"/>
                  <a:pt x="5087621" y="3200885"/>
                </a:cubicBezTo>
                <a:cubicBezTo>
                  <a:pt x="5092929" y="3192265"/>
                  <a:pt x="5103095" y="3194542"/>
                  <a:pt x="5108430" y="3203095"/>
                </a:cubicBezTo>
                <a:cubicBezTo>
                  <a:pt x="5113748" y="3198768"/>
                  <a:pt x="5118109" y="3203424"/>
                  <a:pt x="5119550" y="3196389"/>
                </a:cubicBezTo>
                <a:cubicBezTo>
                  <a:pt x="5123433" y="3203390"/>
                  <a:pt x="5127801" y="3212340"/>
                  <a:pt x="5132172" y="3221288"/>
                </a:cubicBezTo>
                <a:cubicBezTo>
                  <a:pt x="5132659" y="3223236"/>
                  <a:pt x="5129269" y="3222478"/>
                  <a:pt x="5129756" y="3224426"/>
                </a:cubicBezTo>
                <a:cubicBezTo>
                  <a:pt x="5130243" y="3226375"/>
                  <a:pt x="5132659" y="3223236"/>
                  <a:pt x="5133146" y="3225186"/>
                </a:cubicBezTo>
                <a:cubicBezTo>
                  <a:pt x="5137034" y="3236480"/>
                  <a:pt x="5128844" y="3259169"/>
                  <a:pt x="5144327" y="3257119"/>
                </a:cubicBezTo>
                <a:cubicBezTo>
                  <a:pt x="5147248" y="3268811"/>
                  <a:pt x="5141932" y="3273137"/>
                  <a:pt x="5140492" y="3280172"/>
                </a:cubicBezTo>
                <a:cubicBezTo>
                  <a:pt x="5135649" y="3277861"/>
                  <a:pt x="5134689" y="3282550"/>
                  <a:pt x="5130806" y="3275549"/>
                </a:cubicBezTo>
                <a:cubicBezTo>
                  <a:pt x="5130319" y="3273602"/>
                  <a:pt x="5129833" y="3271654"/>
                  <a:pt x="5129344" y="3269704"/>
                </a:cubicBezTo>
                <a:cubicBezTo>
                  <a:pt x="5123021" y="3248668"/>
                  <a:pt x="5125409" y="3228357"/>
                  <a:pt x="5115709" y="3215148"/>
                </a:cubicBezTo>
                <a:cubicBezTo>
                  <a:pt x="5115709" y="3215148"/>
                  <a:pt x="5115709" y="3215148"/>
                  <a:pt x="5114735" y="3211251"/>
                </a:cubicBezTo>
                <a:cubicBezTo>
                  <a:pt x="5113767" y="3211647"/>
                  <a:pt x="5113767" y="3211647"/>
                  <a:pt x="5113767" y="3211647"/>
                </a:cubicBezTo>
                <a:cubicBezTo>
                  <a:pt x="5113767" y="3211647"/>
                  <a:pt x="5113767" y="3211647"/>
                  <a:pt x="5114741" y="3215545"/>
                </a:cubicBezTo>
                <a:cubicBezTo>
                  <a:pt x="5113287" y="3213992"/>
                  <a:pt x="5111353" y="3214785"/>
                  <a:pt x="5109418" y="3215578"/>
                </a:cubicBezTo>
                <a:cubicBezTo>
                  <a:pt x="5108460" y="3220267"/>
                  <a:pt x="5108968" y="3235096"/>
                  <a:pt x="5114775" y="3237011"/>
                </a:cubicBezTo>
                <a:cubicBezTo>
                  <a:pt x="5114296" y="3239356"/>
                  <a:pt x="5112848" y="3242097"/>
                  <a:pt x="5112368" y="3244442"/>
                </a:cubicBezTo>
                <a:cubicBezTo>
                  <a:pt x="5123028" y="3252961"/>
                  <a:pt x="5114832" y="3271358"/>
                  <a:pt x="5125965" y="3273239"/>
                </a:cubicBezTo>
                <a:cubicBezTo>
                  <a:pt x="5126451" y="3275187"/>
                  <a:pt x="5126451" y="3275187"/>
                  <a:pt x="5126451" y="3275187"/>
                </a:cubicBezTo>
                <a:cubicBezTo>
                  <a:pt x="5122115" y="3287704"/>
                  <a:pt x="5131814" y="3300914"/>
                  <a:pt x="5126026" y="3311879"/>
                </a:cubicBezTo>
                <a:cubicBezTo>
                  <a:pt x="5127001" y="3315775"/>
                  <a:pt x="5129908" y="3318879"/>
                  <a:pt x="5133777" y="3317294"/>
                </a:cubicBezTo>
                <a:cubicBezTo>
                  <a:pt x="5135203" y="3301672"/>
                  <a:pt x="5147276" y="3285984"/>
                  <a:pt x="5158429" y="3300744"/>
                </a:cubicBezTo>
                <a:cubicBezTo>
                  <a:pt x="5156021" y="3308176"/>
                  <a:pt x="5160864" y="3310487"/>
                  <a:pt x="5155550" y="3314814"/>
                </a:cubicBezTo>
                <a:cubicBezTo>
                  <a:pt x="5156279" y="3317737"/>
                  <a:pt x="5157491" y="3319388"/>
                  <a:pt x="5158826" y="3320989"/>
                </a:cubicBezTo>
                <a:lnTo>
                  <a:pt x="5160314" y="3323178"/>
                </a:lnTo>
                <a:lnTo>
                  <a:pt x="5160199" y="3323925"/>
                </a:lnTo>
                <a:cubicBezTo>
                  <a:pt x="5159993" y="3325722"/>
                  <a:pt x="5159581" y="3329316"/>
                  <a:pt x="5159375" y="3331113"/>
                </a:cubicBezTo>
                <a:lnTo>
                  <a:pt x="5159957" y="3332318"/>
                </a:lnTo>
                <a:lnTo>
                  <a:pt x="5159932" y="3332349"/>
                </a:lnTo>
                <a:cubicBezTo>
                  <a:pt x="5157997" y="3333142"/>
                  <a:pt x="5157031" y="3333539"/>
                  <a:pt x="5156064" y="3333935"/>
                </a:cubicBezTo>
                <a:cubicBezTo>
                  <a:pt x="5155097" y="3334331"/>
                  <a:pt x="5154129" y="3334727"/>
                  <a:pt x="5153162" y="3335125"/>
                </a:cubicBezTo>
                <a:cubicBezTo>
                  <a:pt x="5152194" y="3335521"/>
                  <a:pt x="5152682" y="3337470"/>
                  <a:pt x="5152682" y="3337470"/>
                </a:cubicBezTo>
                <a:cubicBezTo>
                  <a:pt x="5153168" y="3339419"/>
                  <a:pt x="5153168" y="3339419"/>
                  <a:pt x="5154135" y="3339022"/>
                </a:cubicBezTo>
                <a:cubicBezTo>
                  <a:pt x="5155102" y="3338626"/>
                  <a:pt x="5156070" y="3338229"/>
                  <a:pt x="5157037" y="3337833"/>
                </a:cubicBezTo>
                <a:cubicBezTo>
                  <a:pt x="5158004" y="3337436"/>
                  <a:pt x="5158971" y="3337040"/>
                  <a:pt x="5158971" y="3337040"/>
                </a:cubicBezTo>
                <a:lnTo>
                  <a:pt x="5162637" y="3337860"/>
                </a:lnTo>
                <a:lnTo>
                  <a:pt x="5164342" y="3341387"/>
                </a:lnTo>
                <a:cubicBezTo>
                  <a:pt x="5158141" y="3341896"/>
                  <a:pt x="5157936" y="3343693"/>
                  <a:pt x="5157936" y="3343693"/>
                </a:cubicBezTo>
                <a:cubicBezTo>
                  <a:pt x="5157730" y="3345490"/>
                  <a:pt x="5157730" y="3345490"/>
                  <a:pt x="5157730" y="3345490"/>
                </a:cubicBezTo>
                <a:cubicBezTo>
                  <a:pt x="5157730" y="3345490"/>
                  <a:pt x="5157730" y="3345490"/>
                  <a:pt x="5157525" y="3347287"/>
                </a:cubicBezTo>
                <a:cubicBezTo>
                  <a:pt x="5157320" y="3349083"/>
                  <a:pt x="5150914" y="3351390"/>
                  <a:pt x="5150503" y="3354984"/>
                </a:cubicBezTo>
                <a:cubicBezTo>
                  <a:pt x="5150503" y="3354984"/>
                  <a:pt x="5150298" y="3356781"/>
                  <a:pt x="5150298" y="3356781"/>
                </a:cubicBezTo>
                <a:cubicBezTo>
                  <a:pt x="5137693" y="3359595"/>
                  <a:pt x="5148858" y="3369361"/>
                  <a:pt x="5148242" y="3374752"/>
                </a:cubicBezTo>
                <a:cubicBezTo>
                  <a:pt x="5160229" y="3377329"/>
                  <a:pt x="5154852" y="3370648"/>
                  <a:pt x="5160847" y="3371937"/>
                </a:cubicBezTo>
                <a:lnTo>
                  <a:pt x="5167403" y="3378654"/>
                </a:lnTo>
                <a:lnTo>
                  <a:pt x="5161942" y="3378784"/>
                </a:lnTo>
                <a:lnTo>
                  <a:pt x="5164552" y="3383106"/>
                </a:lnTo>
                <a:lnTo>
                  <a:pt x="5159202" y="3386314"/>
                </a:lnTo>
                <a:cubicBezTo>
                  <a:pt x="5159202" y="3386314"/>
                  <a:pt x="5159202" y="3386314"/>
                  <a:pt x="5153206" y="3385026"/>
                </a:cubicBezTo>
                <a:cubicBezTo>
                  <a:pt x="5153412" y="3383228"/>
                  <a:pt x="5153412" y="3383228"/>
                  <a:pt x="5153412" y="3383228"/>
                </a:cubicBezTo>
                <a:cubicBezTo>
                  <a:pt x="5153618" y="3381431"/>
                  <a:pt x="5153618" y="3381431"/>
                  <a:pt x="5147624" y="3380143"/>
                </a:cubicBezTo>
                <a:cubicBezTo>
                  <a:pt x="5147624" y="3380143"/>
                  <a:pt x="5147419" y="3381940"/>
                  <a:pt x="5147419" y="3381940"/>
                </a:cubicBezTo>
                <a:cubicBezTo>
                  <a:pt x="5147214" y="3383737"/>
                  <a:pt x="5147214" y="3383737"/>
                  <a:pt x="5147214" y="3383737"/>
                </a:cubicBezTo>
                <a:cubicBezTo>
                  <a:pt x="5147214" y="3383737"/>
                  <a:pt x="5147214" y="3383737"/>
                  <a:pt x="5147009" y="3385535"/>
                </a:cubicBezTo>
                <a:lnTo>
                  <a:pt x="5134774" y="3397553"/>
                </a:lnTo>
                <a:lnTo>
                  <a:pt x="5134344" y="3395086"/>
                </a:lnTo>
                <a:cubicBezTo>
                  <a:pt x="5127999" y="3392250"/>
                  <a:pt x="5121650" y="3389416"/>
                  <a:pt x="5123429" y="3379580"/>
                </a:cubicBezTo>
                <a:lnTo>
                  <a:pt x="5122609" y="3376335"/>
                </a:lnTo>
                <a:lnTo>
                  <a:pt x="5124739" y="3378037"/>
                </a:lnTo>
                <a:cubicBezTo>
                  <a:pt x="5125862" y="3378113"/>
                  <a:pt x="5127114" y="3377600"/>
                  <a:pt x="5128614" y="3376985"/>
                </a:cubicBezTo>
                <a:cubicBezTo>
                  <a:pt x="5127628" y="3375247"/>
                  <a:pt x="5126392" y="3373613"/>
                  <a:pt x="5125148" y="3373052"/>
                </a:cubicBezTo>
                <a:lnTo>
                  <a:pt x="5122293" y="3375093"/>
                </a:lnTo>
                <a:lnTo>
                  <a:pt x="5120294" y="3367194"/>
                </a:lnTo>
                <a:cubicBezTo>
                  <a:pt x="5114974" y="3355208"/>
                  <a:pt x="5104072" y="3344360"/>
                  <a:pt x="5096374" y="3334088"/>
                </a:cubicBezTo>
                <a:cubicBezTo>
                  <a:pt x="5089196" y="3314177"/>
                  <a:pt x="5068193" y="3300243"/>
                  <a:pt x="5056624" y="3282927"/>
                </a:cubicBezTo>
                <a:cubicBezTo>
                  <a:pt x="5052056" y="3270257"/>
                  <a:pt x="5051226" y="3253180"/>
                  <a:pt x="5041614" y="3241294"/>
                </a:cubicBezTo>
                <a:cubicBezTo>
                  <a:pt x="5033961" y="3234840"/>
                  <a:pt x="5022570" y="3232792"/>
                  <a:pt x="5014263" y="3224527"/>
                </a:cubicBezTo>
                <a:cubicBezTo>
                  <a:pt x="5012959" y="3220906"/>
                  <a:pt x="5016043" y="3214690"/>
                  <a:pt x="5016043" y="3214690"/>
                </a:cubicBezTo>
                <a:cubicBezTo>
                  <a:pt x="5014738" y="3211070"/>
                  <a:pt x="5004653" y="3212642"/>
                  <a:pt x="5002042" y="3205400"/>
                </a:cubicBezTo>
                <a:cubicBezTo>
                  <a:pt x="4995041" y="3200756"/>
                  <a:pt x="4992430" y="3193515"/>
                  <a:pt x="4985429" y="3188871"/>
                </a:cubicBezTo>
                <a:cubicBezTo>
                  <a:pt x="4974512" y="3173366"/>
                  <a:pt x="4969291" y="3158885"/>
                  <a:pt x="4957722" y="3141570"/>
                </a:cubicBezTo>
                <a:cubicBezTo>
                  <a:pt x="4942979" y="3122836"/>
                  <a:pt x="4928073" y="3103651"/>
                  <a:pt x="4915607" y="3083847"/>
                </a:cubicBezTo>
                <a:lnTo>
                  <a:pt x="4903747" y="3057332"/>
                </a:lnTo>
                <a:lnTo>
                  <a:pt x="4902959" y="3041450"/>
                </a:lnTo>
                <a:cubicBezTo>
                  <a:pt x="4903248" y="3033995"/>
                  <a:pt x="4904586" y="3026491"/>
                  <a:pt x="4908278" y="3021357"/>
                </a:cubicBezTo>
                <a:cubicBezTo>
                  <a:pt x="4906244" y="3001606"/>
                  <a:pt x="4905227" y="2991730"/>
                  <a:pt x="4913629" y="2991340"/>
                </a:cubicBezTo>
                <a:cubicBezTo>
                  <a:pt x="4922030" y="2990950"/>
                  <a:pt x="4922537" y="2995889"/>
                  <a:pt x="4922537" y="2995889"/>
                </a:cubicBezTo>
                <a:cubicBezTo>
                  <a:pt x="4923553" y="3005764"/>
                  <a:pt x="4923553" y="3005764"/>
                  <a:pt x="4924571" y="3015639"/>
                </a:cubicBezTo>
                <a:cubicBezTo>
                  <a:pt x="4924571" y="3015639"/>
                  <a:pt x="4925079" y="3020577"/>
                  <a:pt x="4933480" y="3020186"/>
                </a:cubicBezTo>
                <a:cubicBezTo>
                  <a:pt x="4932464" y="3010311"/>
                  <a:pt x="4940356" y="3004984"/>
                  <a:pt x="4938832" y="2990170"/>
                </a:cubicBezTo>
                <a:cubicBezTo>
                  <a:pt x="4929925" y="2985622"/>
                  <a:pt x="4930432" y="2990560"/>
                  <a:pt x="4922030" y="2990950"/>
                </a:cubicBezTo>
                <a:cubicBezTo>
                  <a:pt x="4921522" y="2986012"/>
                  <a:pt x="4919996" y="2971199"/>
                  <a:pt x="4918979" y="2961324"/>
                </a:cubicBezTo>
                <a:cubicBezTo>
                  <a:pt x="4902177" y="2962104"/>
                  <a:pt x="4901162" y="2952227"/>
                  <a:pt x="4884359" y="2953007"/>
                </a:cubicBezTo>
                <a:cubicBezTo>
                  <a:pt x="4874941" y="2943523"/>
                  <a:pt x="4873925" y="2933648"/>
                  <a:pt x="4881817" y="2928319"/>
                </a:cubicBezTo>
                <a:cubicBezTo>
                  <a:pt x="4873418" y="2928708"/>
                  <a:pt x="4873418" y="2928708"/>
                  <a:pt x="4865016" y="2929099"/>
                </a:cubicBezTo>
                <a:cubicBezTo>
                  <a:pt x="4857123" y="2934427"/>
                  <a:pt x="4857123" y="2934427"/>
                  <a:pt x="4857123" y="2934427"/>
                </a:cubicBezTo>
                <a:lnTo>
                  <a:pt x="4855726" y="2934493"/>
                </a:lnTo>
                <a:lnTo>
                  <a:pt x="4851302" y="2923955"/>
                </a:lnTo>
                <a:cubicBezTo>
                  <a:pt x="4847593" y="2917364"/>
                  <a:pt x="4842953" y="2911874"/>
                  <a:pt x="4836276" y="2908134"/>
                </a:cubicBezTo>
                <a:lnTo>
                  <a:pt x="4826634" y="2897808"/>
                </a:lnTo>
                <a:lnTo>
                  <a:pt x="4835585" y="2899457"/>
                </a:lnTo>
                <a:cubicBezTo>
                  <a:pt x="4838735" y="2899310"/>
                  <a:pt x="4840708" y="2897978"/>
                  <a:pt x="4844654" y="2895314"/>
                </a:cubicBezTo>
                <a:cubicBezTo>
                  <a:pt x="4843637" y="2885439"/>
                  <a:pt x="4842622" y="2875564"/>
                  <a:pt x="4850514" y="2870236"/>
                </a:cubicBezTo>
                <a:cubicBezTo>
                  <a:pt x="4850514" y="2870236"/>
                  <a:pt x="4858407" y="2864908"/>
                  <a:pt x="4857898" y="2859970"/>
                </a:cubicBezTo>
                <a:cubicBezTo>
                  <a:pt x="4875209" y="2864127"/>
                  <a:pt x="4874191" y="2854252"/>
                  <a:pt x="4882593" y="2853862"/>
                </a:cubicBezTo>
                <a:cubicBezTo>
                  <a:pt x="4882084" y="2848923"/>
                  <a:pt x="4881069" y="2839047"/>
                  <a:pt x="4872159" y="2834499"/>
                </a:cubicBezTo>
                <a:cubicBezTo>
                  <a:pt x="4871142" y="2824623"/>
                  <a:pt x="4879035" y="2819297"/>
                  <a:pt x="4878526" y="2814359"/>
                </a:cubicBezTo>
                <a:cubicBezTo>
                  <a:pt x="4877510" y="2804482"/>
                  <a:pt x="4877001" y="2799545"/>
                  <a:pt x="4875984" y="2789670"/>
                </a:cubicBezTo>
                <a:cubicBezTo>
                  <a:pt x="4867077" y="2785121"/>
                  <a:pt x="4868092" y="2794997"/>
                  <a:pt x="4859692" y="2795387"/>
                </a:cubicBezTo>
                <a:cubicBezTo>
                  <a:pt x="4851291" y="2795777"/>
                  <a:pt x="4850273" y="2785902"/>
                  <a:pt x="4841873" y="2786292"/>
                </a:cubicBezTo>
                <a:cubicBezTo>
                  <a:pt x="4841364" y="2781354"/>
                  <a:pt x="4840857" y="2776415"/>
                  <a:pt x="4840349" y="2771478"/>
                </a:cubicBezTo>
                <a:lnTo>
                  <a:pt x="4839839" y="2766540"/>
                </a:lnTo>
                <a:cubicBezTo>
                  <a:pt x="4839332" y="2761602"/>
                  <a:pt x="4839839" y="2766540"/>
                  <a:pt x="4831437" y="2766930"/>
                </a:cubicBezTo>
                <a:cubicBezTo>
                  <a:pt x="4831437" y="2766930"/>
                  <a:pt x="4815653" y="2777587"/>
                  <a:pt x="4807251" y="2777978"/>
                </a:cubicBezTo>
                <a:cubicBezTo>
                  <a:pt x="4805726" y="2763163"/>
                  <a:pt x="4822528" y="2762383"/>
                  <a:pt x="4813113" y="2752898"/>
                </a:cubicBezTo>
                <a:cubicBezTo>
                  <a:pt x="4812604" y="2747961"/>
                  <a:pt x="4812604" y="2747961"/>
                  <a:pt x="4804202" y="2748350"/>
                </a:cubicBezTo>
                <a:cubicBezTo>
                  <a:pt x="4802677" y="2733537"/>
                  <a:pt x="4811079" y="2733146"/>
                  <a:pt x="4810570" y="2728208"/>
                </a:cubicBezTo>
                <a:cubicBezTo>
                  <a:pt x="4810061" y="2723271"/>
                  <a:pt x="4809045" y="2713394"/>
                  <a:pt x="4800134" y="2708847"/>
                </a:cubicBezTo>
                <a:cubicBezTo>
                  <a:pt x="4800134" y="2708847"/>
                  <a:pt x="4800134" y="2708847"/>
                  <a:pt x="4800644" y="2713785"/>
                </a:cubicBezTo>
                <a:cubicBezTo>
                  <a:pt x="4792244" y="2714176"/>
                  <a:pt x="4791734" y="2709237"/>
                  <a:pt x="4791734" y="2709237"/>
                </a:cubicBezTo>
                <a:cubicBezTo>
                  <a:pt x="4791226" y="2704299"/>
                  <a:pt x="4790719" y="2699361"/>
                  <a:pt x="4798610" y="2694034"/>
                </a:cubicBezTo>
                <a:lnTo>
                  <a:pt x="4801022" y="2696078"/>
                </a:lnTo>
                <a:lnTo>
                  <a:pt x="4799627" y="2703909"/>
                </a:lnTo>
                <a:cubicBezTo>
                  <a:pt x="4803319" y="2698777"/>
                  <a:pt x="4803192" y="2697543"/>
                  <a:pt x="4802079" y="2696973"/>
                </a:cubicBezTo>
                <a:lnTo>
                  <a:pt x="4801022" y="2696078"/>
                </a:lnTo>
                <a:lnTo>
                  <a:pt x="4803640" y="2681397"/>
                </a:lnTo>
                <a:cubicBezTo>
                  <a:pt x="4800777" y="2674088"/>
                  <a:pt x="4795813" y="2666875"/>
                  <a:pt x="4795051" y="2659468"/>
                </a:cubicBezTo>
                <a:cubicBezTo>
                  <a:pt x="4786651" y="2659858"/>
                  <a:pt x="4779267" y="2670125"/>
                  <a:pt x="4771374" y="2675453"/>
                </a:cubicBezTo>
                <a:cubicBezTo>
                  <a:pt x="4780344" y="2701084"/>
                  <a:pt x="4763112" y="2702815"/>
                  <a:pt x="4755435" y="2716660"/>
                </a:cubicBezTo>
                <a:lnTo>
                  <a:pt x="4754802" y="2720510"/>
                </a:lnTo>
                <a:lnTo>
                  <a:pt x="4744627" y="2709244"/>
                </a:lnTo>
                <a:lnTo>
                  <a:pt x="4745498" y="2700842"/>
                </a:lnTo>
                <a:cubicBezTo>
                  <a:pt x="4749921" y="2692574"/>
                  <a:pt x="4755333" y="2683640"/>
                  <a:pt x="4754062" y="2671295"/>
                </a:cubicBezTo>
                <a:cubicBezTo>
                  <a:pt x="4753045" y="2661420"/>
                  <a:pt x="4735734" y="2657262"/>
                  <a:pt x="4734717" y="2647386"/>
                </a:cubicBezTo>
                <a:cubicBezTo>
                  <a:pt x="4717915" y="2648166"/>
                  <a:pt x="4710024" y="2653495"/>
                  <a:pt x="4709514" y="2648557"/>
                </a:cubicBezTo>
                <a:cubicBezTo>
                  <a:pt x="4708499" y="2638682"/>
                  <a:pt x="4708499" y="2638682"/>
                  <a:pt x="4707990" y="2633744"/>
                </a:cubicBezTo>
                <a:cubicBezTo>
                  <a:pt x="4691187" y="2634525"/>
                  <a:pt x="4682787" y="2634915"/>
                  <a:pt x="4674386" y="2635305"/>
                </a:cubicBezTo>
                <a:cubicBezTo>
                  <a:pt x="4675909" y="2650117"/>
                  <a:pt x="4668018" y="2655446"/>
                  <a:pt x="4659109" y="2650898"/>
                </a:cubicBezTo>
                <a:cubicBezTo>
                  <a:pt x="4652232" y="2666102"/>
                  <a:pt x="4626011" y="2657397"/>
                  <a:pt x="4616595" y="2647912"/>
                </a:cubicBezTo>
                <a:cubicBezTo>
                  <a:pt x="4608193" y="2648302"/>
                  <a:pt x="4608193" y="2648302"/>
                  <a:pt x="4608193" y="2648302"/>
                </a:cubicBezTo>
                <a:cubicBezTo>
                  <a:pt x="4608193" y="2648302"/>
                  <a:pt x="4608701" y="2653239"/>
                  <a:pt x="4608701" y="2653239"/>
                </a:cubicBezTo>
                <a:cubicBezTo>
                  <a:pt x="4609716" y="2663115"/>
                  <a:pt x="4610227" y="2668053"/>
                  <a:pt x="4610733" y="2672991"/>
                </a:cubicBezTo>
                <a:cubicBezTo>
                  <a:pt x="4602334" y="2673382"/>
                  <a:pt x="4593932" y="2673771"/>
                  <a:pt x="4593932" y="2673771"/>
                </a:cubicBezTo>
                <a:cubicBezTo>
                  <a:pt x="4576114" y="2664677"/>
                  <a:pt x="4566696" y="2655191"/>
                  <a:pt x="4548877" y="2646096"/>
                </a:cubicBezTo>
                <a:cubicBezTo>
                  <a:pt x="4549385" y="2651033"/>
                  <a:pt x="4550404" y="2660909"/>
                  <a:pt x="4550404" y="2660909"/>
                </a:cubicBezTo>
                <a:cubicBezTo>
                  <a:pt x="4542000" y="2661298"/>
                  <a:pt x="4541491" y="2656360"/>
                  <a:pt x="4524690" y="2657142"/>
                </a:cubicBezTo>
                <a:cubicBezTo>
                  <a:pt x="4517305" y="2667408"/>
                  <a:pt x="4510939" y="2687549"/>
                  <a:pt x="4501012" y="2673126"/>
                </a:cubicBezTo>
                <a:cubicBezTo>
                  <a:pt x="4492610" y="2673516"/>
                  <a:pt x="4484210" y="2673906"/>
                  <a:pt x="4475808" y="2674297"/>
                </a:cubicBezTo>
                <a:cubicBezTo>
                  <a:pt x="4476824" y="2684173"/>
                  <a:pt x="4476824" y="2684173"/>
                  <a:pt x="4468933" y="2689501"/>
                </a:cubicBezTo>
                <a:cubicBezTo>
                  <a:pt x="4468424" y="2684562"/>
                  <a:pt x="4459518" y="2680015"/>
                  <a:pt x="4459007" y="2675077"/>
                </a:cubicBezTo>
                <a:cubicBezTo>
                  <a:pt x="4459007" y="2675077"/>
                  <a:pt x="4458500" y="2670139"/>
                  <a:pt x="4458500" y="2670139"/>
                </a:cubicBezTo>
                <a:cubicBezTo>
                  <a:pt x="4458500" y="2670139"/>
                  <a:pt x="4450095" y="2670529"/>
                  <a:pt x="4450095" y="2670529"/>
                </a:cubicBezTo>
                <a:cubicBezTo>
                  <a:pt x="4450095" y="2670529"/>
                  <a:pt x="4450223" y="2671764"/>
                  <a:pt x="4450349" y="2672998"/>
                </a:cubicBezTo>
                <a:lnTo>
                  <a:pt x="4450477" y="2674238"/>
                </a:lnTo>
                <a:lnTo>
                  <a:pt x="4449542" y="2671643"/>
                </a:lnTo>
                <a:cubicBezTo>
                  <a:pt x="4447792" y="2667564"/>
                  <a:pt x="4446160" y="2662262"/>
                  <a:pt x="4446870" y="2654921"/>
                </a:cubicBezTo>
                <a:cubicBezTo>
                  <a:pt x="4455763" y="2651661"/>
                  <a:pt x="4455763" y="2651661"/>
                  <a:pt x="4457184" y="2636979"/>
                </a:cubicBezTo>
                <a:cubicBezTo>
                  <a:pt x="4440342" y="2633713"/>
                  <a:pt x="4438923" y="2648395"/>
                  <a:pt x="4429556" y="2656550"/>
                </a:cubicBezTo>
                <a:cubicBezTo>
                  <a:pt x="4429082" y="2661442"/>
                  <a:pt x="4429082" y="2661442"/>
                  <a:pt x="4420662" y="2659809"/>
                </a:cubicBezTo>
                <a:cubicBezTo>
                  <a:pt x="4413187" y="2648390"/>
                  <a:pt x="4430028" y="2651655"/>
                  <a:pt x="4422556" y="2640235"/>
                </a:cubicBezTo>
                <a:cubicBezTo>
                  <a:pt x="4422081" y="2645128"/>
                  <a:pt x="4414607" y="2633708"/>
                  <a:pt x="4413660" y="2643495"/>
                </a:cubicBezTo>
                <a:cubicBezTo>
                  <a:pt x="4406187" y="2632074"/>
                  <a:pt x="4424448" y="2620659"/>
                  <a:pt x="4407607" y="2617393"/>
                </a:cubicBezTo>
                <a:cubicBezTo>
                  <a:pt x="4416501" y="2614133"/>
                  <a:pt x="4425395" y="2610871"/>
                  <a:pt x="4417447" y="2604344"/>
                </a:cubicBezTo>
                <a:cubicBezTo>
                  <a:pt x="4417447" y="2604344"/>
                  <a:pt x="4417919" y="2599449"/>
                  <a:pt x="4425869" y="2605976"/>
                </a:cubicBezTo>
                <a:cubicBezTo>
                  <a:pt x="4426815" y="2596189"/>
                  <a:pt x="4426815" y="2596189"/>
                  <a:pt x="4427761" y="2586402"/>
                </a:cubicBezTo>
                <a:cubicBezTo>
                  <a:pt x="4427761" y="2586402"/>
                  <a:pt x="4427288" y="2591296"/>
                  <a:pt x="4418866" y="2589663"/>
                </a:cubicBezTo>
                <a:cubicBezTo>
                  <a:pt x="4410919" y="2583136"/>
                  <a:pt x="4411867" y="2573348"/>
                  <a:pt x="4412813" y="2563560"/>
                </a:cubicBezTo>
                <a:cubicBezTo>
                  <a:pt x="4421707" y="2560299"/>
                  <a:pt x="4421707" y="2560299"/>
                  <a:pt x="4422181" y="2555405"/>
                </a:cubicBezTo>
                <a:cubicBezTo>
                  <a:pt x="4422181" y="2555405"/>
                  <a:pt x="4422654" y="2550512"/>
                  <a:pt x="4422654" y="2550512"/>
                </a:cubicBezTo>
                <a:lnTo>
                  <a:pt x="4423127" y="2545619"/>
                </a:lnTo>
                <a:cubicBezTo>
                  <a:pt x="4423127" y="2545619"/>
                  <a:pt x="4414707" y="2543985"/>
                  <a:pt x="4414707" y="2543985"/>
                </a:cubicBezTo>
                <a:cubicBezTo>
                  <a:pt x="4415180" y="2539090"/>
                  <a:pt x="4415180" y="2539090"/>
                  <a:pt x="4415652" y="2534197"/>
                </a:cubicBezTo>
                <a:cubicBezTo>
                  <a:pt x="4405813" y="2547246"/>
                  <a:pt x="4389445" y="2539086"/>
                  <a:pt x="4381023" y="2537452"/>
                </a:cubicBezTo>
                <a:cubicBezTo>
                  <a:pt x="4372602" y="2535819"/>
                  <a:pt x="4373077" y="2530925"/>
                  <a:pt x="4373550" y="2526031"/>
                </a:cubicBezTo>
                <a:cubicBezTo>
                  <a:pt x="4382444" y="2522770"/>
                  <a:pt x="4390864" y="2524404"/>
                  <a:pt x="4382917" y="2517877"/>
                </a:cubicBezTo>
                <a:cubicBezTo>
                  <a:pt x="4374969" y="2511350"/>
                  <a:pt x="4374023" y="2521138"/>
                  <a:pt x="4366077" y="2514610"/>
                </a:cubicBezTo>
                <a:cubicBezTo>
                  <a:pt x="4365602" y="2519505"/>
                  <a:pt x="4365602" y="2519505"/>
                  <a:pt x="4365129" y="2524399"/>
                </a:cubicBezTo>
                <a:cubicBezTo>
                  <a:pt x="4365129" y="2524399"/>
                  <a:pt x="4357181" y="2517872"/>
                  <a:pt x="4357655" y="2512977"/>
                </a:cubicBezTo>
                <a:cubicBezTo>
                  <a:pt x="4357181" y="2517872"/>
                  <a:pt x="4348760" y="2516238"/>
                  <a:pt x="4340342" y="2514605"/>
                </a:cubicBezTo>
                <a:cubicBezTo>
                  <a:pt x="4339867" y="2519498"/>
                  <a:pt x="4330973" y="2522760"/>
                  <a:pt x="4330501" y="2527653"/>
                </a:cubicBezTo>
                <a:cubicBezTo>
                  <a:pt x="4330501" y="2527653"/>
                  <a:pt x="4330501" y="2527653"/>
                  <a:pt x="4322079" y="2526019"/>
                </a:cubicBezTo>
                <a:cubicBezTo>
                  <a:pt x="4322079" y="2526019"/>
                  <a:pt x="4322079" y="2526019"/>
                  <a:pt x="4322553" y="2521126"/>
                </a:cubicBezTo>
                <a:cubicBezTo>
                  <a:pt x="4323025" y="2516232"/>
                  <a:pt x="4323025" y="2516232"/>
                  <a:pt x="4323972" y="2506444"/>
                </a:cubicBezTo>
                <a:cubicBezTo>
                  <a:pt x="4323972" y="2506444"/>
                  <a:pt x="4332393" y="2508078"/>
                  <a:pt x="4332393" y="2508078"/>
                </a:cubicBezTo>
                <a:cubicBezTo>
                  <a:pt x="4332393" y="2508078"/>
                  <a:pt x="4332866" y="2503183"/>
                  <a:pt x="4332866" y="2503183"/>
                </a:cubicBezTo>
                <a:cubicBezTo>
                  <a:pt x="4332866" y="2503183"/>
                  <a:pt x="4324446" y="2501550"/>
                  <a:pt x="4324446" y="2501550"/>
                </a:cubicBezTo>
                <a:cubicBezTo>
                  <a:pt x="4316025" y="2499917"/>
                  <a:pt x="4306186" y="2512966"/>
                  <a:pt x="4298711" y="2501545"/>
                </a:cubicBezTo>
                <a:cubicBezTo>
                  <a:pt x="4298237" y="2506439"/>
                  <a:pt x="4290289" y="2499912"/>
                  <a:pt x="4290289" y="2499912"/>
                </a:cubicBezTo>
                <a:cubicBezTo>
                  <a:pt x="4280450" y="2512960"/>
                  <a:pt x="4272029" y="2511327"/>
                  <a:pt x="4271082" y="2521114"/>
                </a:cubicBezTo>
                <a:cubicBezTo>
                  <a:pt x="4288398" y="2519487"/>
                  <a:pt x="4288870" y="2514593"/>
                  <a:pt x="4305711" y="2517859"/>
                </a:cubicBezTo>
                <a:cubicBezTo>
                  <a:pt x="4305711" y="2517859"/>
                  <a:pt x="4305239" y="2522753"/>
                  <a:pt x="4304765" y="2527646"/>
                </a:cubicBezTo>
                <a:cubicBezTo>
                  <a:pt x="4305239" y="2522753"/>
                  <a:pt x="4313660" y="2524387"/>
                  <a:pt x="4314132" y="2519492"/>
                </a:cubicBezTo>
                <a:cubicBezTo>
                  <a:pt x="4314132" y="2519492"/>
                  <a:pt x="4322079" y="2526019"/>
                  <a:pt x="4322079" y="2526019"/>
                </a:cubicBezTo>
                <a:cubicBezTo>
                  <a:pt x="4322079" y="2526019"/>
                  <a:pt x="4322079" y="2526019"/>
                  <a:pt x="4321606" y="2530914"/>
                </a:cubicBezTo>
                <a:cubicBezTo>
                  <a:pt x="4330026" y="2532546"/>
                  <a:pt x="4330501" y="2527653"/>
                  <a:pt x="4330501" y="2527653"/>
                </a:cubicBezTo>
                <a:cubicBezTo>
                  <a:pt x="4338448" y="2534180"/>
                  <a:pt x="4337974" y="2539073"/>
                  <a:pt x="4337503" y="2543967"/>
                </a:cubicBezTo>
                <a:cubicBezTo>
                  <a:pt x="4337027" y="2548862"/>
                  <a:pt x="4328609" y="2547229"/>
                  <a:pt x="4327659" y="2557015"/>
                </a:cubicBezTo>
                <a:cubicBezTo>
                  <a:pt x="4328134" y="2552122"/>
                  <a:pt x="4319712" y="2550489"/>
                  <a:pt x="4320186" y="2545594"/>
                </a:cubicBezTo>
                <a:cubicBezTo>
                  <a:pt x="4311292" y="2548856"/>
                  <a:pt x="4301452" y="2561905"/>
                  <a:pt x="4292085" y="2570058"/>
                </a:cubicBezTo>
                <a:cubicBezTo>
                  <a:pt x="4292085" y="2570058"/>
                  <a:pt x="4300507" y="2571691"/>
                  <a:pt x="4300033" y="2576586"/>
                </a:cubicBezTo>
                <a:cubicBezTo>
                  <a:pt x="4300033" y="2576586"/>
                  <a:pt x="4291611" y="2574952"/>
                  <a:pt x="4291137" y="2579846"/>
                </a:cubicBezTo>
                <a:cubicBezTo>
                  <a:pt x="4291137" y="2579846"/>
                  <a:pt x="4282245" y="2583106"/>
                  <a:pt x="4281770" y="2588001"/>
                </a:cubicBezTo>
                <a:cubicBezTo>
                  <a:pt x="4274297" y="2576579"/>
                  <a:pt x="4283664" y="2568425"/>
                  <a:pt x="4293031" y="2560272"/>
                </a:cubicBezTo>
                <a:cubicBezTo>
                  <a:pt x="4285084" y="2553743"/>
                  <a:pt x="4293978" y="2550483"/>
                  <a:pt x="4286031" y="2543957"/>
                </a:cubicBezTo>
                <a:cubicBezTo>
                  <a:pt x="4277609" y="2542323"/>
                  <a:pt x="4284610" y="2558637"/>
                  <a:pt x="4268243" y="2550477"/>
                </a:cubicBezTo>
                <a:cubicBezTo>
                  <a:pt x="4268243" y="2550477"/>
                  <a:pt x="4268243" y="2550477"/>
                  <a:pt x="4259821" y="2548844"/>
                </a:cubicBezTo>
                <a:cubicBezTo>
                  <a:pt x="4259351" y="2553738"/>
                  <a:pt x="4267769" y="2555372"/>
                  <a:pt x="4267769" y="2555372"/>
                </a:cubicBezTo>
                <a:cubicBezTo>
                  <a:pt x="4267296" y="2560265"/>
                  <a:pt x="4267296" y="2560265"/>
                  <a:pt x="4267296" y="2560265"/>
                </a:cubicBezTo>
                <a:cubicBezTo>
                  <a:pt x="4273823" y="2581474"/>
                  <a:pt x="4265876" y="2574946"/>
                  <a:pt x="4249034" y="2571680"/>
                </a:cubicBezTo>
                <a:cubicBezTo>
                  <a:pt x="4248089" y="2581468"/>
                  <a:pt x="4247141" y="2591254"/>
                  <a:pt x="4237774" y="2599411"/>
                </a:cubicBezTo>
                <a:cubicBezTo>
                  <a:pt x="4246195" y="2601043"/>
                  <a:pt x="4246195" y="2601043"/>
                  <a:pt x="4254615" y="2602677"/>
                </a:cubicBezTo>
                <a:cubicBezTo>
                  <a:pt x="4254615" y="2602677"/>
                  <a:pt x="4263509" y="2599416"/>
                  <a:pt x="4263983" y="2594521"/>
                </a:cubicBezTo>
                <a:cubicBezTo>
                  <a:pt x="4263509" y="2599416"/>
                  <a:pt x="4272403" y="2596155"/>
                  <a:pt x="4271929" y="2601048"/>
                </a:cubicBezTo>
                <a:cubicBezTo>
                  <a:pt x="4262563" y="2609204"/>
                  <a:pt x="4262563" y="2609204"/>
                  <a:pt x="4254143" y="2607570"/>
                </a:cubicBezTo>
                <a:cubicBezTo>
                  <a:pt x="4252721" y="2622251"/>
                  <a:pt x="4260670" y="2628779"/>
                  <a:pt x="4250829" y="2641828"/>
                </a:cubicBezTo>
                <a:cubicBezTo>
                  <a:pt x="4242882" y="2635300"/>
                  <a:pt x="4243829" y="2625512"/>
                  <a:pt x="4244302" y="2620619"/>
                </a:cubicBezTo>
                <a:cubicBezTo>
                  <a:pt x="4244302" y="2620619"/>
                  <a:pt x="4245248" y="2610831"/>
                  <a:pt x="4245248" y="2610831"/>
                </a:cubicBezTo>
                <a:cubicBezTo>
                  <a:pt x="4236828" y="2609198"/>
                  <a:pt x="4236355" y="2614090"/>
                  <a:pt x="4235882" y="2618985"/>
                </a:cubicBezTo>
                <a:cubicBezTo>
                  <a:pt x="4227933" y="2612459"/>
                  <a:pt x="4228880" y="2602671"/>
                  <a:pt x="4237301" y="2604303"/>
                </a:cubicBezTo>
                <a:cubicBezTo>
                  <a:pt x="4237774" y="2599411"/>
                  <a:pt x="4229355" y="2597778"/>
                  <a:pt x="4230300" y="2587989"/>
                </a:cubicBezTo>
                <a:cubicBezTo>
                  <a:pt x="4230300" y="2587989"/>
                  <a:pt x="4221406" y="2591250"/>
                  <a:pt x="4221406" y="2591250"/>
                </a:cubicBezTo>
                <a:cubicBezTo>
                  <a:pt x="4220460" y="2601038"/>
                  <a:pt x="4228408" y="2607564"/>
                  <a:pt x="4219513" y="2610825"/>
                </a:cubicBezTo>
                <a:cubicBezTo>
                  <a:pt x="4211092" y="2609192"/>
                  <a:pt x="4210146" y="2618979"/>
                  <a:pt x="4201726" y="2617347"/>
                </a:cubicBezTo>
                <a:cubicBezTo>
                  <a:pt x="4193305" y="2615713"/>
                  <a:pt x="4192831" y="2620607"/>
                  <a:pt x="4192359" y="2625501"/>
                </a:cubicBezTo>
                <a:cubicBezTo>
                  <a:pt x="4191885" y="2630395"/>
                  <a:pt x="4199358" y="2641815"/>
                  <a:pt x="4198886" y="2646711"/>
                </a:cubicBezTo>
                <a:cubicBezTo>
                  <a:pt x="4198413" y="2651603"/>
                  <a:pt x="4197939" y="2656497"/>
                  <a:pt x="4189518" y="2654864"/>
                </a:cubicBezTo>
                <a:cubicBezTo>
                  <a:pt x="4189045" y="2659758"/>
                  <a:pt x="4189992" y="2649971"/>
                  <a:pt x="4181571" y="2648337"/>
                </a:cubicBezTo>
                <a:cubicBezTo>
                  <a:pt x="4181098" y="2653232"/>
                  <a:pt x="4181098" y="2653232"/>
                  <a:pt x="4180624" y="2658125"/>
                </a:cubicBezTo>
                <a:cubicBezTo>
                  <a:pt x="4172677" y="2651598"/>
                  <a:pt x="4163782" y="2654859"/>
                  <a:pt x="4155836" y="2648331"/>
                </a:cubicBezTo>
                <a:cubicBezTo>
                  <a:pt x="4154890" y="2658118"/>
                  <a:pt x="4128680" y="2663008"/>
                  <a:pt x="4130574" y="2643432"/>
                </a:cubicBezTo>
                <a:cubicBezTo>
                  <a:pt x="4121680" y="2646693"/>
                  <a:pt x="4121680" y="2646693"/>
                  <a:pt x="4113259" y="2645059"/>
                </a:cubicBezTo>
                <a:cubicBezTo>
                  <a:pt x="4112786" y="2649952"/>
                  <a:pt x="4121680" y="2646693"/>
                  <a:pt x="4112313" y="2654846"/>
                </a:cubicBezTo>
                <a:cubicBezTo>
                  <a:pt x="4112786" y="2649952"/>
                  <a:pt x="4113259" y="2645059"/>
                  <a:pt x="4104366" y="2648319"/>
                </a:cubicBezTo>
                <a:cubicBezTo>
                  <a:pt x="4104366" y="2648319"/>
                  <a:pt x="4104366" y="2648319"/>
                  <a:pt x="4103891" y="2653213"/>
                </a:cubicBezTo>
                <a:cubicBezTo>
                  <a:pt x="4103891" y="2653213"/>
                  <a:pt x="4103419" y="2658108"/>
                  <a:pt x="4103419" y="2658108"/>
                </a:cubicBezTo>
                <a:cubicBezTo>
                  <a:pt x="4107630" y="2658924"/>
                  <a:pt x="4109735" y="2659332"/>
                  <a:pt x="4110847" y="2658925"/>
                </a:cubicBezTo>
                <a:cubicBezTo>
                  <a:pt x="4111958" y="2658517"/>
                  <a:pt x="4112076" y="2657294"/>
                  <a:pt x="4112313" y="2654846"/>
                </a:cubicBezTo>
                <a:cubicBezTo>
                  <a:pt x="4112313" y="2654846"/>
                  <a:pt x="4120733" y="2656479"/>
                  <a:pt x="4120733" y="2656479"/>
                </a:cubicBezTo>
                <a:cubicBezTo>
                  <a:pt x="4121206" y="2651585"/>
                  <a:pt x="4128680" y="2663008"/>
                  <a:pt x="4136628" y="2669534"/>
                </a:cubicBezTo>
                <a:cubicBezTo>
                  <a:pt x="4136628" y="2669534"/>
                  <a:pt x="4145048" y="2671167"/>
                  <a:pt x="4144102" y="2680955"/>
                </a:cubicBezTo>
                <a:cubicBezTo>
                  <a:pt x="4145048" y="2671167"/>
                  <a:pt x="4161890" y="2674433"/>
                  <a:pt x="4161417" y="2679328"/>
                </a:cubicBezTo>
                <a:cubicBezTo>
                  <a:pt x="4160944" y="2684221"/>
                  <a:pt x="4160944" y="2684221"/>
                  <a:pt x="4168891" y="2690749"/>
                </a:cubicBezTo>
                <a:cubicBezTo>
                  <a:pt x="4169364" y="2685854"/>
                  <a:pt x="4169364" y="2685854"/>
                  <a:pt x="4169837" y="2680960"/>
                </a:cubicBezTo>
                <a:cubicBezTo>
                  <a:pt x="4169837" y="2680960"/>
                  <a:pt x="4170310" y="2676067"/>
                  <a:pt x="4170310" y="2676067"/>
                </a:cubicBezTo>
                <a:cubicBezTo>
                  <a:pt x="4178731" y="2677700"/>
                  <a:pt x="4170310" y="2676067"/>
                  <a:pt x="4178731" y="2677700"/>
                </a:cubicBezTo>
                <a:cubicBezTo>
                  <a:pt x="4177787" y="2687487"/>
                  <a:pt x="4178257" y="2682593"/>
                  <a:pt x="4176838" y="2697276"/>
                </a:cubicBezTo>
                <a:cubicBezTo>
                  <a:pt x="4176838" y="2697276"/>
                  <a:pt x="4176838" y="2697276"/>
                  <a:pt x="4185259" y="2698909"/>
                </a:cubicBezTo>
                <a:cubicBezTo>
                  <a:pt x="4185732" y="2694015"/>
                  <a:pt x="4185259" y="2698909"/>
                  <a:pt x="4186206" y="2689121"/>
                </a:cubicBezTo>
                <a:cubicBezTo>
                  <a:pt x="4194153" y="2695648"/>
                  <a:pt x="4184312" y="2708697"/>
                  <a:pt x="4192732" y="2710329"/>
                </a:cubicBezTo>
                <a:cubicBezTo>
                  <a:pt x="4183366" y="2718484"/>
                  <a:pt x="4174471" y="2721746"/>
                  <a:pt x="4173525" y="2731533"/>
                </a:cubicBezTo>
                <a:cubicBezTo>
                  <a:pt x="4165577" y="2725005"/>
                  <a:pt x="4164630" y="2734793"/>
                  <a:pt x="4156210" y="2733160"/>
                </a:cubicBezTo>
                <a:cubicBezTo>
                  <a:pt x="4148264" y="2726633"/>
                  <a:pt x="4157630" y="2718479"/>
                  <a:pt x="4158104" y="2713584"/>
                </a:cubicBezTo>
                <a:lnTo>
                  <a:pt x="4157870" y="2709550"/>
                </a:lnTo>
                <a:lnTo>
                  <a:pt x="4158598" y="2708876"/>
                </a:lnTo>
                <a:lnTo>
                  <a:pt x="4157809" y="2708508"/>
                </a:lnTo>
                <a:lnTo>
                  <a:pt x="4157701" y="2706652"/>
                </a:lnTo>
                <a:cubicBezTo>
                  <a:pt x="4156827" y="2704611"/>
                  <a:pt x="4154839" y="2702980"/>
                  <a:pt x="4150630" y="2702164"/>
                </a:cubicBezTo>
                <a:lnTo>
                  <a:pt x="4149774" y="2706652"/>
                </a:lnTo>
                <a:lnTo>
                  <a:pt x="4145870" y="2708227"/>
                </a:lnTo>
                <a:lnTo>
                  <a:pt x="4137548" y="2712927"/>
                </a:lnTo>
                <a:lnTo>
                  <a:pt x="4138104" y="2709705"/>
                </a:lnTo>
                <a:cubicBezTo>
                  <a:pt x="4139512" y="2706239"/>
                  <a:pt x="4141972" y="2702978"/>
                  <a:pt x="4142209" y="2700531"/>
                </a:cubicBezTo>
                <a:cubicBezTo>
                  <a:pt x="4141736" y="2705424"/>
                  <a:pt x="4133314" y="2703790"/>
                  <a:pt x="4133314" y="2703790"/>
                </a:cubicBezTo>
                <a:cubicBezTo>
                  <a:pt x="4132842" y="2708685"/>
                  <a:pt x="4123946" y="2711945"/>
                  <a:pt x="4123474" y="2716839"/>
                </a:cubicBezTo>
                <a:cubicBezTo>
                  <a:pt x="4123946" y="2711945"/>
                  <a:pt x="4124894" y="2702158"/>
                  <a:pt x="4115527" y="2710313"/>
                </a:cubicBezTo>
                <a:cubicBezTo>
                  <a:pt x="4116474" y="2700524"/>
                  <a:pt x="4116474" y="2700524"/>
                  <a:pt x="4117421" y="2690737"/>
                </a:cubicBezTo>
                <a:cubicBezTo>
                  <a:pt x="4108999" y="2689105"/>
                  <a:pt x="4108527" y="2693997"/>
                  <a:pt x="4107579" y="2703785"/>
                </a:cubicBezTo>
                <a:cubicBezTo>
                  <a:pt x="4108053" y="2698891"/>
                  <a:pt x="4108999" y="2689105"/>
                  <a:pt x="4101052" y="2682577"/>
                </a:cubicBezTo>
                <a:cubicBezTo>
                  <a:pt x="4101525" y="2677683"/>
                  <a:pt x="4110419" y="2674421"/>
                  <a:pt x="4102472" y="2667895"/>
                </a:cubicBezTo>
                <a:cubicBezTo>
                  <a:pt x="4094052" y="2666261"/>
                  <a:pt x="4092631" y="2680944"/>
                  <a:pt x="4085157" y="2669522"/>
                </a:cubicBezTo>
                <a:cubicBezTo>
                  <a:pt x="4075791" y="2677678"/>
                  <a:pt x="4067843" y="2671151"/>
                  <a:pt x="4066423" y="2685832"/>
                </a:cubicBezTo>
                <a:cubicBezTo>
                  <a:pt x="4070633" y="2686648"/>
                  <a:pt x="4070515" y="2687871"/>
                  <a:pt x="4070395" y="2689094"/>
                </a:cubicBezTo>
                <a:lnTo>
                  <a:pt x="4073533" y="2691671"/>
                </a:lnTo>
                <a:lnTo>
                  <a:pt x="4073200" y="2693377"/>
                </a:lnTo>
                <a:cubicBezTo>
                  <a:pt x="4069922" y="2693988"/>
                  <a:pt x="4065713" y="2693172"/>
                  <a:pt x="4065476" y="2695619"/>
                </a:cubicBezTo>
                <a:cubicBezTo>
                  <a:pt x="4065476" y="2695619"/>
                  <a:pt x="4065476" y="2695619"/>
                  <a:pt x="4057054" y="2693985"/>
                </a:cubicBezTo>
                <a:lnTo>
                  <a:pt x="4057527" y="2689092"/>
                </a:lnTo>
                <a:cubicBezTo>
                  <a:pt x="4048160" y="2697245"/>
                  <a:pt x="4031792" y="2689086"/>
                  <a:pt x="4023371" y="2687453"/>
                </a:cubicBezTo>
                <a:cubicBezTo>
                  <a:pt x="4023844" y="2682559"/>
                  <a:pt x="4024791" y="2672771"/>
                  <a:pt x="4025265" y="2667877"/>
                </a:cubicBezTo>
                <a:cubicBezTo>
                  <a:pt x="4017317" y="2661352"/>
                  <a:pt x="4008423" y="2664612"/>
                  <a:pt x="4007950" y="2669505"/>
                </a:cubicBezTo>
                <a:cubicBezTo>
                  <a:pt x="3999056" y="2672764"/>
                  <a:pt x="4007003" y="2679293"/>
                  <a:pt x="3998583" y="2677660"/>
                </a:cubicBezTo>
                <a:cubicBezTo>
                  <a:pt x="3999056" y="2672764"/>
                  <a:pt x="3982688" y="2664606"/>
                  <a:pt x="3984109" y="2649923"/>
                </a:cubicBezTo>
                <a:cubicBezTo>
                  <a:pt x="3991581" y="2661345"/>
                  <a:pt x="4001422" y="2648296"/>
                  <a:pt x="4009370" y="2654823"/>
                </a:cubicBezTo>
                <a:cubicBezTo>
                  <a:pt x="4009370" y="2654823"/>
                  <a:pt x="4017792" y="2656456"/>
                  <a:pt x="4017792" y="2656456"/>
                </a:cubicBezTo>
                <a:cubicBezTo>
                  <a:pt x="4018264" y="2651562"/>
                  <a:pt x="4018264" y="2651562"/>
                  <a:pt x="4018264" y="2651562"/>
                </a:cubicBezTo>
                <a:cubicBezTo>
                  <a:pt x="4017792" y="2656456"/>
                  <a:pt x="4026212" y="2658090"/>
                  <a:pt x="4026212" y="2658090"/>
                </a:cubicBezTo>
                <a:cubicBezTo>
                  <a:pt x="4026212" y="2658090"/>
                  <a:pt x="4027158" y="2648302"/>
                  <a:pt x="4027631" y="2643409"/>
                </a:cubicBezTo>
                <a:cubicBezTo>
                  <a:pt x="4027631" y="2643409"/>
                  <a:pt x="4019210" y="2641776"/>
                  <a:pt x="4020158" y="2631987"/>
                </a:cubicBezTo>
                <a:cubicBezTo>
                  <a:pt x="4019684" y="2636880"/>
                  <a:pt x="4020158" y="2631987"/>
                  <a:pt x="4012210" y="2625460"/>
                </a:cubicBezTo>
                <a:cubicBezTo>
                  <a:pt x="4012682" y="2620567"/>
                  <a:pt x="4020631" y="2627093"/>
                  <a:pt x="4021104" y="2622200"/>
                </a:cubicBezTo>
                <a:cubicBezTo>
                  <a:pt x="4021104" y="2622200"/>
                  <a:pt x="4021578" y="2617306"/>
                  <a:pt x="4013157" y="2615673"/>
                </a:cubicBezTo>
                <a:cubicBezTo>
                  <a:pt x="4013629" y="2610778"/>
                  <a:pt x="4013629" y="2610778"/>
                  <a:pt x="4013629" y="2610778"/>
                </a:cubicBezTo>
                <a:cubicBezTo>
                  <a:pt x="4013629" y="2610778"/>
                  <a:pt x="4013629" y="2610778"/>
                  <a:pt x="4022050" y="2612413"/>
                </a:cubicBezTo>
                <a:cubicBezTo>
                  <a:pt x="4026499" y="2610783"/>
                  <a:pt x="4026973" y="2605888"/>
                  <a:pt x="4026393" y="2600790"/>
                </a:cubicBezTo>
                <a:cubicBezTo>
                  <a:pt x="4025813" y="2595693"/>
                  <a:pt x="4024181" y="2590388"/>
                  <a:pt x="4024416" y="2587941"/>
                </a:cubicBezTo>
                <a:cubicBezTo>
                  <a:pt x="4023943" y="2592837"/>
                  <a:pt x="4014577" y="2600990"/>
                  <a:pt x="4014104" y="2605885"/>
                </a:cubicBezTo>
                <a:cubicBezTo>
                  <a:pt x="4013629" y="2610778"/>
                  <a:pt x="4013629" y="2610778"/>
                  <a:pt x="4013629" y="2610778"/>
                </a:cubicBezTo>
                <a:cubicBezTo>
                  <a:pt x="4013157" y="2615673"/>
                  <a:pt x="4004262" y="2618934"/>
                  <a:pt x="4003789" y="2623826"/>
                </a:cubicBezTo>
                <a:cubicBezTo>
                  <a:pt x="3994896" y="2627087"/>
                  <a:pt x="3993475" y="2641770"/>
                  <a:pt x="3985054" y="2640136"/>
                </a:cubicBezTo>
                <a:cubicBezTo>
                  <a:pt x="3976635" y="2638503"/>
                  <a:pt x="3977108" y="2633609"/>
                  <a:pt x="3977582" y="2628715"/>
                </a:cubicBezTo>
                <a:cubicBezTo>
                  <a:pt x="3977582" y="2628715"/>
                  <a:pt x="3977108" y="2633609"/>
                  <a:pt x="3968213" y="2636870"/>
                </a:cubicBezTo>
                <a:cubicBezTo>
                  <a:pt x="3959793" y="2635236"/>
                  <a:pt x="3958846" y="2645024"/>
                  <a:pt x="3950425" y="2643390"/>
                </a:cubicBezTo>
                <a:cubicBezTo>
                  <a:pt x="3950425" y="2643390"/>
                  <a:pt x="3950899" y="2638497"/>
                  <a:pt x="3950899" y="2638497"/>
                </a:cubicBezTo>
                <a:cubicBezTo>
                  <a:pt x="3951372" y="2633603"/>
                  <a:pt x="3942952" y="2631970"/>
                  <a:pt x="3942952" y="2631970"/>
                </a:cubicBezTo>
                <a:cubicBezTo>
                  <a:pt x="3943898" y="2622181"/>
                  <a:pt x="3943898" y="2622181"/>
                  <a:pt x="3944371" y="2617287"/>
                </a:cubicBezTo>
                <a:cubicBezTo>
                  <a:pt x="3935951" y="2615655"/>
                  <a:pt x="3935479" y="2620548"/>
                  <a:pt x="3935005" y="2625444"/>
                </a:cubicBezTo>
                <a:cubicBezTo>
                  <a:pt x="3935005" y="2625444"/>
                  <a:pt x="3927058" y="2618915"/>
                  <a:pt x="3927058" y="2618915"/>
                </a:cubicBezTo>
                <a:cubicBezTo>
                  <a:pt x="3927058" y="2618915"/>
                  <a:pt x="3926583" y="2623809"/>
                  <a:pt x="3918163" y="2622177"/>
                </a:cubicBezTo>
                <a:cubicBezTo>
                  <a:pt x="3917216" y="2631964"/>
                  <a:pt x="3924690" y="2643385"/>
                  <a:pt x="3932638" y="2649913"/>
                </a:cubicBezTo>
                <a:cubicBezTo>
                  <a:pt x="3941059" y="2651547"/>
                  <a:pt x="3941059" y="2651547"/>
                  <a:pt x="3941059" y="2651547"/>
                </a:cubicBezTo>
                <a:cubicBezTo>
                  <a:pt x="3939639" y="2666227"/>
                  <a:pt x="3931218" y="2664593"/>
                  <a:pt x="3930271" y="2674382"/>
                </a:cubicBezTo>
                <a:cubicBezTo>
                  <a:pt x="3930271" y="2674382"/>
                  <a:pt x="3938219" y="2680909"/>
                  <a:pt x="3938219" y="2680909"/>
                </a:cubicBezTo>
                <a:cubicBezTo>
                  <a:pt x="3938219" y="2680909"/>
                  <a:pt x="3940442" y="2680093"/>
                  <a:pt x="3942785" y="2678054"/>
                </a:cubicBezTo>
                <a:lnTo>
                  <a:pt x="3944996" y="2673780"/>
                </a:lnTo>
                <a:lnTo>
                  <a:pt x="3944657" y="2677279"/>
                </a:lnTo>
                <a:cubicBezTo>
                  <a:pt x="3944657" y="2677279"/>
                  <a:pt x="3944201" y="2681998"/>
                  <a:pt x="3953247" y="2683752"/>
                </a:cubicBezTo>
                <a:cubicBezTo>
                  <a:pt x="3953703" y="2679034"/>
                  <a:pt x="3953703" y="2679034"/>
                  <a:pt x="3953703" y="2679034"/>
                </a:cubicBezTo>
                <a:cubicBezTo>
                  <a:pt x="3953703" y="2679034"/>
                  <a:pt x="3953703" y="2679034"/>
                  <a:pt x="3954160" y="2674314"/>
                </a:cubicBezTo>
                <a:cubicBezTo>
                  <a:pt x="3954160" y="2674314"/>
                  <a:pt x="3954617" y="2669596"/>
                  <a:pt x="3954617" y="2669596"/>
                </a:cubicBezTo>
                <a:cubicBezTo>
                  <a:pt x="3954617" y="2669596"/>
                  <a:pt x="3952241" y="2670337"/>
                  <a:pt x="3949866" y="2671077"/>
                </a:cubicBezTo>
                <a:lnTo>
                  <a:pt x="3945727" y="2672368"/>
                </a:lnTo>
                <a:lnTo>
                  <a:pt x="3948059" y="2667861"/>
                </a:lnTo>
                <a:cubicBezTo>
                  <a:pt x="3948533" y="2662966"/>
                  <a:pt x="3948533" y="2662966"/>
                  <a:pt x="3949006" y="2658073"/>
                </a:cubicBezTo>
                <a:cubicBezTo>
                  <a:pt x="3949478" y="2653179"/>
                  <a:pt x="3957900" y="2654813"/>
                  <a:pt x="3966792" y="2651552"/>
                </a:cubicBezTo>
                <a:cubicBezTo>
                  <a:pt x="3965847" y="2661339"/>
                  <a:pt x="3965847" y="2661339"/>
                  <a:pt x="3956953" y="2664599"/>
                </a:cubicBezTo>
                <a:cubicBezTo>
                  <a:pt x="3965374" y="2666232"/>
                  <a:pt x="3964900" y="2671127"/>
                  <a:pt x="3964900" y="2671127"/>
                </a:cubicBezTo>
                <a:cubicBezTo>
                  <a:pt x="3964426" y="2676020"/>
                  <a:pt x="3964426" y="2676020"/>
                  <a:pt x="3964426" y="2676020"/>
                </a:cubicBezTo>
                <a:cubicBezTo>
                  <a:pt x="3972374" y="2682547"/>
                  <a:pt x="3963007" y="2690703"/>
                  <a:pt x="3963007" y="2690703"/>
                </a:cubicBezTo>
                <a:cubicBezTo>
                  <a:pt x="3962534" y="2695595"/>
                  <a:pt x="3962534" y="2695595"/>
                  <a:pt x="3971428" y="2692335"/>
                </a:cubicBezTo>
                <a:cubicBezTo>
                  <a:pt x="3971428" y="2692335"/>
                  <a:pt x="3970955" y="2697229"/>
                  <a:pt x="3970955" y="2697229"/>
                </a:cubicBezTo>
                <a:cubicBezTo>
                  <a:pt x="3978902" y="2703757"/>
                  <a:pt x="3979376" y="2698862"/>
                  <a:pt x="3979376" y="2698862"/>
                </a:cubicBezTo>
                <a:cubicBezTo>
                  <a:pt x="3979376" y="2698862"/>
                  <a:pt x="3987796" y="2700496"/>
                  <a:pt x="3987796" y="2700496"/>
                </a:cubicBezTo>
                <a:cubicBezTo>
                  <a:pt x="3996216" y="2702129"/>
                  <a:pt x="4003690" y="2713549"/>
                  <a:pt x="4012111" y="2715183"/>
                </a:cubicBezTo>
                <a:lnTo>
                  <a:pt x="4010843" y="2718709"/>
                </a:lnTo>
                <a:lnTo>
                  <a:pt x="4003217" y="2718444"/>
                </a:lnTo>
                <a:cubicBezTo>
                  <a:pt x="4007427" y="2719261"/>
                  <a:pt x="4009533" y="2719668"/>
                  <a:pt x="4010643" y="2719261"/>
                </a:cubicBezTo>
                <a:lnTo>
                  <a:pt x="4010843" y="2718709"/>
                </a:lnTo>
                <a:lnTo>
                  <a:pt x="4014973" y="2718854"/>
                </a:lnTo>
                <a:cubicBezTo>
                  <a:pt x="4018189" y="2718854"/>
                  <a:pt x="4020296" y="2719264"/>
                  <a:pt x="4020059" y="2721710"/>
                </a:cubicBezTo>
                <a:cubicBezTo>
                  <a:pt x="4027533" y="2733130"/>
                  <a:pt x="4027059" y="2738024"/>
                  <a:pt x="4026112" y="2747813"/>
                </a:cubicBezTo>
                <a:cubicBezTo>
                  <a:pt x="4034533" y="2749447"/>
                  <a:pt x="4043900" y="2741291"/>
                  <a:pt x="4051374" y="2752712"/>
                </a:cubicBezTo>
                <a:cubicBezTo>
                  <a:pt x="4041534" y="2765760"/>
                  <a:pt x="4031220" y="2783702"/>
                  <a:pt x="4013905" y="2785331"/>
                </a:cubicBezTo>
                <a:cubicBezTo>
                  <a:pt x="4005012" y="2788590"/>
                  <a:pt x="4004538" y="2793485"/>
                  <a:pt x="4004065" y="2798378"/>
                </a:cubicBezTo>
                <a:cubicBezTo>
                  <a:pt x="3996117" y="2791851"/>
                  <a:pt x="3996117" y="2791851"/>
                  <a:pt x="3996590" y="2786957"/>
                </a:cubicBezTo>
                <a:cubicBezTo>
                  <a:pt x="3997064" y="2782063"/>
                  <a:pt x="3997064" y="2782063"/>
                  <a:pt x="3997538" y="2777170"/>
                </a:cubicBezTo>
                <a:cubicBezTo>
                  <a:pt x="3998011" y="2772276"/>
                  <a:pt x="3997538" y="2777170"/>
                  <a:pt x="4005958" y="2778802"/>
                </a:cubicBezTo>
                <a:cubicBezTo>
                  <a:pt x="4006904" y="2769016"/>
                  <a:pt x="3998484" y="2767382"/>
                  <a:pt x="3998957" y="2762488"/>
                </a:cubicBezTo>
                <a:cubicBezTo>
                  <a:pt x="3991010" y="2755961"/>
                  <a:pt x="3991484" y="2751067"/>
                  <a:pt x="3982589" y="2754327"/>
                </a:cubicBezTo>
                <a:cubicBezTo>
                  <a:pt x="3983062" y="2749433"/>
                  <a:pt x="3983062" y="2749433"/>
                  <a:pt x="3983535" y="2744540"/>
                </a:cubicBezTo>
                <a:cubicBezTo>
                  <a:pt x="3983535" y="2744540"/>
                  <a:pt x="3974642" y="2747801"/>
                  <a:pt x="3974642" y="2747801"/>
                </a:cubicBezTo>
                <a:cubicBezTo>
                  <a:pt x="3973223" y="2762482"/>
                  <a:pt x="3964802" y="2760850"/>
                  <a:pt x="3955434" y="2769003"/>
                </a:cubicBezTo>
                <a:cubicBezTo>
                  <a:pt x="3963855" y="2770637"/>
                  <a:pt x="3972276" y="2772269"/>
                  <a:pt x="3971329" y="2782057"/>
                </a:cubicBezTo>
                <a:cubicBezTo>
                  <a:pt x="3970855" y="2786952"/>
                  <a:pt x="3953541" y="2788578"/>
                  <a:pt x="3961015" y="2800000"/>
                </a:cubicBezTo>
                <a:cubicBezTo>
                  <a:pt x="3961015" y="2800000"/>
                  <a:pt x="3961015" y="2800000"/>
                  <a:pt x="3952595" y="2798367"/>
                </a:cubicBezTo>
                <a:cubicBezTo>
                  <a:pt x="3953068" y="2793473"/>
                  <a:pt x="3953068" y="2793473"/>
                  <a:pt x="3953541" y="2788578"/>
                </a:cubicBezTo>
                <a:cubicBezTo>
                  <a:pt x="3944646" y="2791839"/>
                  <a:pt x="3944174" y="2796733"/>
                  <a:pt x="3943228" y="2806522"/>
                </a:cubicBezTo>
                <a:cubicBezTo>
                  <a:pt x="3934807" y="2804888"/>
                  <a:pt x="3934807" y="2804888"/>
                  <a:pt x="3935754" y="2795100"/>
                </a:cubicBezTo>
                <a:cubicBezTo>
                  <a:pt x="3935754" y="2795100"/>
                  <a:pt x="3935754" y="2795100"/>
                  <a:pt x="3927333" y="2793467"/>
                </a:cubicBezTo>
                <a:cubicBezTo>
                  <a:pt x="3927333" y="2793467"/>
                  <a:pt x="3928279" y="2783679"/>
                  <a:pt x="3929226" y="2773891"/>
                </a:cubicBezTo>
                <a:cubicBezTo>
                  <a:pt x="3920805" y="2772259"/>
                  <a:pt x="3918912" y="2791834"/>
                  <a:pt x="3910018" y="2795096"/>
                </a:cubicBezTo>
                <a:cubicBezTo>
                  <a:pt x="3909071" y="2804883"/>
                  <a:pt x="3917966" y="2801622"/>
                  <a:pt x="3917492" y="2806515"/>
                </a:cubicBezTo>
                <a:cubicBezTo>
                  <a:pt x="3924020" y="2827723"/>
                  <a:pt x="3905759" y="2839139"/>
                  <a:pt x="3904338" y="2853821"/>
                </a:cubicBezTo>
                <a:cubicBezTo>
                  <a:pt x="3895445" y="2857081"/>
                  <a:pt x="3895918" y="2852188"/>
                  <a:pt x="3895918" y="2852188"/>
                </a:cubicBezTo>
                <a:cubicBezTo>
                  <a:pt x="3895445" y="2857081"/>
                  <a:pt x="3895445" y="2857081"/>
                  <a:pt x="3894971" y="2861975"/>
                </a:cubicBezTo>
                <a:cubicBezTo>
                  <a:pt x="3887497" y="2850555"/>
                  <a:pt x="3869710" y="2857075"/>
                  <a:pt x="3860815" y="2860337"/>
                </a:cubicBezTo>
                <a:cubicBezTo>
                  <a:pt x="3861762" y="2850549"/>
                  <a:pt x="3853342" y="2848915"/>
                  <a:pt x="3845394" y="2842389"/>
                </a:cubicBezTo>
                <a:cubicBezTo>
                  <a:pt x="3844447" y="2852176"/>
                  <a:pt x="3836027" y="2850543"/>
                  <a:pt x="3835554" y="2855436"/>
                </a:cubicBezTo>
                <a:cubicBezTo>
                  <a:pt x="3835081" y="2860331"/>
                  <a:pt x="3835081" y="2860331"/>
                  <a:pt x="3843500" y="2861963"/>
                </a:cubicBezTo>
                <a:cubicBezTo>
                  <a:pt x="3843974" y="2857069"/>
                  <a:pt x="3843974" y="2857069"/>
                  <a:pt x="3843974" y="2857069"/>
                </a:cubicBezTo>
                <a:cubicBezTo>
                  <a:pt x="3852394" y="2858702"/>
                  <a:pt x="3851921" y="2863597"/>
                  <a:pt x="3860342" y="2865230"/>
                </a:cubicBezTo>
                <a:cubicBezTo>
                  <a:pt x="3859869" y="2870124"/>
                  <a:pt x="3867816" y="2876651"/>
                  <a:pt x="3867343" y="2881545"/>
                </a:cubicBezTo>
                <a:cubicBezTo>
                  <a:pt x="3857975" y="2889700"/>
                  <a:pt x="3857502" y="2894594"/>
                  <a:pt x="3864977" y="2906014"/>
                </a:cubicBezTo>
                <a:cubicBezTo>
                  <a:pt x="3865450" y="2901120"/>
                  <a:pt x="3865923" y="2896227"/>
                  <a:pt x="3874817" y="2892966"/>
                </a:cubicBezTo>
                <a:cubicBezTo>
                  <a:pt x="3873870" y="2902753"/>
                  <a:pt x="3890712" y="2906019"/>
                  <a:pt x="3898659" y="2912546"/>
                </a:cubicBezTo>
                <a:cubicBezTo>
                  <a:pt x="3898659" y="2912546"/>
                  <a:pt x="3898185" y="2917441"/>
                  <a:pt x="3898185" y="2917441"/>
                </a:cubicBezTo>
                <a:cubicBezTo>
                  <a:pt x="3889765" y="2915808"/>
                  <a:pt x="3881344" y="2914174"/>
                  <a:pt x="3880871" y="2919067"/>
                </a:cubicBezTo>
                <a:lnTo>
                  <a:pt x="3879451" y="2933750"/>
                </a:lnTo>
                <a:cubicBezTo>
                  <a:pt x="3871978" y="2922329"/>
                  <a:pt x="3863082" y="2925590"/>
                  <a:pt x="3864503" y="2910908"/>
                </a:cubicBezTo>
                <a:cubicBezTo>
                  <a:pt x="3856083" y="2909274"/>
                  <a:pt x="3846715" y="2917430"/>
                  <a:pt x="3837821" y="2920690"/>
                </a:cubicBezTo>
                <a:cubicBezTo>
                  <a:pt x="3838294" y="2915797"/>
                  <a:pt x="3847190" y="2912535"/>
                  <a:pt x="3838767" y="2910902"/>
                </a:cubicBezTo>
                <a:cubicBezTo>
                  <a:pt x="3838767" y="2910902"/>
                  <a:pt x="3830347" y="2909269"/>
                  <a:pt x="3829874" y="2914163"/>
                </a:cubicBezTo>
                <a:cubicBezTo>
                  <a:pt x="3829874" y="2914163"/>
                  <a:pt x="3820980" y="2917423"/>
                  <a:pt x="3820507" y="2922317"/>
                </a:cubicBezTo>
                <a:cubicBezTo>
                  <a:pt x="3811613" y="2925578"/>
                  <a:pt x="3811141" y="2930472"/>
                  <a:pt x="3810666" y="2935366"/>
                </a:cubicBezTo>
                <a:cubicBezTo>
                  <a:pt x="3814877" y="2936183"/>
                  <a:pt x="3816982" y="2936592"/>
                  <a:pt x="3819145" y="2936388"/>
                </a:cubicBezTo>
                <a:cubicBezTo>
                  <a:pt x="3821311" y="2936184"/>
                  <a:pt x="3823534" y="2935369"/>
                  <a:pt x="3827981" y="2933739"/>
                </a:cubicBezTo>
                <a:cubicBezTo>
                  <a:pt x="3828454" y="2928845"/>
                  <a:pt x="3820033" y="2927211"/>
                  <a:pt x="3820507" y="2922317"/>
                </a:cubicBezTo>
                <a:cubicBezTo>
                  <a:pt x="3820980" y="2917423"/>
                  <a:pt x="3829401" y="2919058"/>
                  <a:pt x="3829401" y="2919058"/>
                </a:cubicBezTo>
                <a:cubicBezTo>
                  <a:pt x="3828927" y="2923951"/>
                  <a:pt x="3837347" y="2925583"/>
                  <a:pt x="3828454" y="2928845"/>
                </a:cubicBezTo>
                <a:cubicBezTo>
                  <a:pt x="3828454" y="2928845"/>
                  <a:pt x="3828454" y="2928845"/>
                  <a:pt x="3836875" y="2930477"/>
                </a:cubicBezTo>
                <a:cubicBezTo>
                  <a:pt x="3836875" y="2930477"/>
                  <a:pt x="3845295" y="2932110"/>
                  <a:pt x="3845295" y="2932110"/>
                </a:cubicBezTo>
                <a:cubicBezTo>
                  <a:pt x="3844348" y="2941898"/>
                  <a:pt x="3843402" y="2951686"/>
                  <a:pt x="3842929" y="2956580"/>
                </a:cubicBezTo>
                <a:lnTo>
                  <a:pt x="3842169" y="2961035"/>
                </a:lnTo>
                <a:lnTo>
                  <a:pt x="3834982" y="2950054"/>
                </a:lnTo>
                <a:cubicBezTo>
                  <a:pt x="3834035" y="2959840"/>
                  <a:pt x="3825141" y="2963102"/>
                  <a:pt x="3824195" y="2972889"/>
                </a:cubicBezTo>
                <a:cubicBezTo>
                  <a:pt x="3814827" y="2981043"/>
                  <a:pt x="3805460" y="2989199"/>
                  <a:pt x="3796567" y="2992459"/>
                </a:cubicBezTo>
                <a:cubicBezTo>
                  <a:pt x="3796092" y="2997352"/>
                  <a:pt x="3795619" y="3002246"/>
                  <a:pt x="3795619" y="3002246"/>
                </a:cubicBezTo>
                <a:cubicBezTo>
                  <a:pt x="3786252" y="3010401"/>
                  <a:pt x="3785779" y="3015295"/>
                  <a:pt x="3784359" y="3029978"/>
                </a:cubicBezTo>
                <a:cubicBezTo>
                  <a:pt x="3780149" y="3029160"/>
                  <a:pt x="3778043" y="3028752"/>
                  <a:pt x="3775937" y="3028344"/>
                </a:cubicBezTo>
                <a:lnTo>
                  <a:pt x="3773379" y="3027848"/>
                </a:lnTo>
                <a:lnTo>
                  <a:pt x="3770210" y="3026508"/>
                </a:lnTo>
                <a:cubicBezTo>
                  <a:pt x="3769084" y="3025407"/>
                  <a:pt x="3767957" y="3024308"/>
                  <a:pt x="3764670" y="3024168"/>
                </a:cubicBezTo>
                <a:cubicBezTo>
                  <a:pt x="3764482" y="3017846"/>
                  <a:pt x="3766487" y="3011618"/>
                  <a:pt x="3770745" y="3007590"/>
                </a:cubicBezTo>
                <a:cubicBezTo>
                  <a:pt x="3761544" y="2992466"/>
                  <a:pt x="3770122" y="2986520"/>
                  <a:pt x="3769499" y="2965449"/>
                </a:cubicBezTo>
                <a:cubicBezTo>
                  <a:pt x="3762864" y="2963061"/>
                  <a:pt x="3760485" y="2956646"/>
                  <a:pt x="3760299" y="2950324"/>
                </a:cubicBezTo>
                <a:cubicBezTo>
                  <a:pt x="3774954" y="2927802"/>
                  <a:pt x="3760808" y="2893527"/>
                  <a:pt x="3764444" y="2868427"/>
                </a:cubicBezTo>
                <a:cubicBezTo>
                  <a:pt x="3760062" y="2868241"/>
                  <a:pt x="3759875" y="2861919"/>
                  <a:pt x="3755554" y="2863838"/>
                </a:cubicBezTo>
                <a:cubicBezTo>
                  <a:pt x="3763822" y="2847357"/>
                  <a:pt x="3767394" y="2820152"/>
                  <a:pt x="3753810" y="2804839"/>
                </a:cubicBezTo>
                <a:cubicBezTo>
                  <a:pt x="3770657" y="2782412"/>
                  <a:pt x="3741359" y="2753800"/>
                  <a:pt x="3756013" y="2731279"/>
                </a:cubicBezTo>
                <a:cubicBezTo>
                  <a:pt x="3753822" y="2731184"/>
                  <a:pt x="3755890" y="2727064"/>
                  <a:pt x="3751506" y="2726877"/>
                </a:cubicBezTo>
                <a:cubicBezTo>
                  <a:pt x="3751319" y="2720555"/>
                  <a:pt x="3755578" y="2716528"/>
                  <a:pt x="3755454" y="2712314"/>
                </a:cubicBezTo>
                <a:cubicBezTo>
                  <a:pt x="3753075" y="2705899"/>
                  <a:pt x="3748630" y="2703605"/>
                  <a:pt x="3748505" y="2699390"/>
                </a:cubicBezTo>
                <a:cubicBezTo>
                  <a:pt x="3746126" y="2692975"/>
                  <a:pt x="3750261" y="2684734"/>
                  <a:pt x="3750074" y="2678412"/>
                </a:cubicBezTo>
                <a:cubicBezTo>
                  <a:pt x="3749950" y="2674199"/>
                  <a:pt x="3745441" y="2669796"/>
                  <a:pt x="3743188" y="2667595"/>
                </a:cubicBezTo>
                <a:cubicBezTo>
                  <a:pt x="3740810" y="2661180"/>
                  <a:pt x="3744881" y="2650833"/>
                  <a:pt x="3733924" y="2650363"/>
                </a:cubicBezTo>
                <a:cubicBezTo>
                  <a:pt x="3735991" y="2646244"/>
                  <a:pt x="3735805" y="2639922"/>
                  <a:pt x="3737934" y="2637909"/>
                </a:cubicBezTo>
                <a:cubicBezTo>
                  <a:pt x="3735369" y="2625173"/>
                  <a:pt x="3741631" y="2614918"/>
                  <a:pt x="3739129" y="2604289"/>
                </a:cubicBezTo>
                <a:cubicBezTo>
                  <a:pt x="3736501" y="2589444"/>
                  <a:pt x="3729429" y="2572307"/>
                  <a:pt x="3729055" y="2559663"/>
                </a:cubicBezTo>
                <a:cubicBezTo>
                  <a:pt x="3728619" y="2544915"/>
                  <a:pt x="3721733" y="2534098"/>
                  <a:pt x="3721359" y="2521454"/>
                </a:cubicBezTo>
                <a:cubicBezTo>
                  <a:pt x="3723365" y="2515227"/>
                  <a:pt x="3725307" y="2506893"/>
                  <a:pt x="3727312" y="2500665"/>
                </a:cubicBezTo>
                <a:cubicBezTo>
                  <a:pt x="3724996" y="2496357"/>
                  <a:pt x="3720613" y="2496170"/>
                  <a:pt x="3713977" y="2493781"/>
                </a:cubicBezTo>
                <a:cubicBezTo>
                  <a:pt x="3709531" y="2491487"/>
                  <a:pt x="3704899" y="2482870"/>
                  <a:pt x="3700517" y="2482683"/>
                </a:cubicBezTo>
                <a:cubicBezTo>
                  <a:pt x="3696133" y="2482496"/>
                  <a:pt x="3689622" y="2484322"/>
                  <a:pt x="3685239" y="2484134"/>
                </a:cubicBezTo>
                <a:cubicBezTo>
                  <a:pt x="3663201" y="2478981"/>
                  <a:pt x="3660385" y="2457815"/>
                  <a:pt x="3651059" y="2438477"/>
                </a:cubicBezTo>
                <a:cubicBezTo>
                  <a:pt x="3646553" y="2434075"/>
                  <a:pt x="3642045" y="2429674"/>
                  <a:pt x="3641796" y="2421245"/>
                </a:cubicBezTo>
                <a:cubicBezTo>
                  <a:pt x="3637413" y="2421057"/>
                  <a:pt x="3637289" y="2416842"/>
                  <a:pt x="3635036" y="2414642"/>
                </a:cubicBezTo>
                <a:cubicBezTo>
                  <a:pt x="3636886" y="2403148"/>
                  <a:pt x="3634944" y="2393067"/>
                  <a:pt x="3630572" y="2383936"/>
                </a:cubicBezTo>
                <a:lnTo>
                  <a:pt x="3624069" y="2375407"/>
                </a:lnTo>
                <a:lnTo>
                  <a:pt x="3632263" y="2379124"/>
                </a:lnTo>
                <a:cubicBezTo>
                  <a:pt x="3631506" y="2384379"/>
                  <a:pt x="3631506" y="2384379"/>
                  <a:pt x="3631506" y="2384379"/>
                </a:cubicBezTo>
                <a:cubicBezTo>
                  <a:pt x="3640662" y="2386667"/>
                  <a:pt x="3640662" y="2386667"/>
                  <a:pt x="3640662" y="2386667"/>
                </a:cubicBezTo>
                <a:cubicBezTo>
                  <a:pt x="3641418" y="2381411"/>
                  <a:pt x="3641418" y="2381411"/>
                  <a:pt x="3641418" y="2381411"/>
                </a:cubicBezTo>
                <a:cubicBezTo>
                  <a:pt x="3641418" y="2381411"/>
                  <a:pt x="3641418" y="2381411"/>
                  <a:pt x="3632263" y="2379124"/>
                </a:cubicBezTo>
                <a:cubicBezTo>
                  <a:pt x="3633019" y="2373869"/>
                  <a:pt x="3642175" y="2376156"/>
                  <a:pt x="3643690" y="2365644"/>
                </a:cubicBezTo>
                <a:cubicBezTo>
                  <a:pt x="3634912" y="2360730"/>
                  <a:pt x="3628043" y="2359014"/>
                  <a:pt x="3622132" y="2358898"/>
                </a:cubicBezTo>
                <a:lnTo>
                  <a:pt x="3612770" y="2360585"/>
                </a:lnTo>
                <a:lnTo>
                  <a:pt x="3611502" y="2358920"/>
                </a:lnTo>
                <a:lnTo>
                  <a:pt x="3607949" y="2361454"/>
                </a:lnTo>
                <a:lnTo>
                  <a:pt x="3606305" y="2361749"/>
                </a:lnTo>
                <a:lnTo>
                  <a:pt x="3606561" y="2362443"/>
                </a:lnTo>
                <a:lnTo>
                  <a:pt x="3605976" y="2362859"/>
                </a:lnTo>
                <a:cubicBezTo>
                  <a:pt x="3602735" y="2367752"/>
                  <a:pt x="3605411" y="2374968"/>
                  <a:pt x="3605550" y="2379710"/>
                </a:cubicBezTo>
                <a:cubicBezTo>
                  <a:pt x="3608054" y="2390339"/>
                  <a:pt x="3617069" y="2399142"/>
                  <a:pt x="3615249" y="2411692"/>
                </a:cubicBezTo>
                <a:cubicBezTo>
                  <a:pt x="3615375" y="2415906"/>
                  <a:pt x="3608739" y="2413518"/>
                  <a:pt x="3606670" y="2417638"/>
                </a:cubicBezTo>
                <a:lnTo>
                  <a:pt x="3601155" y="2411553"/>
                </a:lnTo>
                <a:lnTo>
                  <a:pt x="3601501" y="2411558"/>
                </a:lnTo>
                <a:cubicBezTo>
                  <a:pt x="3603837" y="2411818"/>
                  <a:pt x="3605362" y="2412199"/>
                  <a:pt x="3606378" y="2412453"/>
                </a:cubicBezTo>
                <a:cubicBezTo>
                  <a:pt x="3608414" y="2412962"/>
                  <a:pt x="3608414" y="2412962"/>
                  <a:pt x="3608774" y="2410458"/>
                </a:cubicBezTo>
                <a:cubicBezTo>
                  <a:pt x="3609495" y="2405454"/>
                  <a:pt x="3607821" y="2402443"/>
                  <a:pt x="3603932" y="2400176"/>
                </a:cubicBezTo>
                <a:lnTo>
                  <a:pt x="3592397" y="2396469"/>
                </a:lnTo>
                <a:lnTo>
                  <a:pt x="3590522" y="2389587"/>
                </a:lnTo>
                <a:cubicBezTo>
                  <a:pt x="3598914" y="2377322"/>
                  <a:pt x="3598852" y="2375214"/>
                  <a:pt x="3589713" y="2362196"/>
                </a:cubicBezTo>
                <a:cubicBezTo>
                  <a:pt x="3581073" y="2366035"/>
                  <a:pt x="3565234" y="2348522"/>
                  <a:pt x="3578133" y="2340656"/>
                </a:cubicBezTo>
                <a:cubicBezTo>
                  <a:pt x="3568993" y="2327638"/>
                  <a:pt x="3575319" y="2319492"/>
                  <a:pt x="3559791" y="2312513"/>
                </a:cubicBezTo>
                <a:cubicBezTo>
                  <a:pt x="3553717" y="2329089"/>
                  <a:pt x="3565172" y="2346415"/>
                  <a:pt x="3563539" y="2365286"/>
                </a:cubicBezTo>
                <a:cubicBezTo>
                  <a:pt x="3559157" y="2365098"/>
                  <a:pt x="3546070" y="2366641"/>
                  <a:pt x="3550702" y="2375257"/>
                </a:cubicBezTo>
                <a:cubicBezTo>
                  <a:pt x="3553020" y="2379566"/>
                  <a:pt x="3557339" y="2377647"/>
                  <a:pt x="3559593" y="2379847"/>
                </a:cubicBezTo>
                <a:cubicBezTo>
                  <a:pt x="3563913" y="2377927"/>
                  <a:pt x="3557277" y="2375539"/>
                  <a:pt x="3561598" y="2373620"/>
                </a:cubicBezTo>
                <a:cubicBezTo>
                  <a:pt x="3568358" y="2380223"/>
                  <a:pt x="3555522" y="2390195"/>
                  <a:pt x="3549196" y="2398343"/>
                </a:cubicBezTo>
                <a:cubicBezTo>
                  <a:pt x="3545816" y="2395040"/>
                  <a:pt x="3544487" y="2387092"/>
                  <a:pt x="3542109" y="2380676"/>
                </a:cubicBezTo>
                <a:lnTo>
                  <a:pt x="3541880" y="2380305"/>
                </a:lnTo>
                <a:lnTo>
                  <a:pt x="3540425" y="2366226"/>
                </a:lnTo>
                <a:cubicBezTo>
                  <a:pt x="3539217" y="2359204"/>
                  <a:pt x="3538197" y="2350885"/>
                  <a:pt x="3539691" y="2340506"/>
                </a:cubicBezTo>
                <a:cubicBezTo>
                  <a:pt x="3531125" y="2338366"/>
                  <a:pt x="3522557" y="2336226"/>
                  <a:pt x="3513990" y="2334085"/>
                </a:cubicBezTo>
                <a:cubicBezTo>
                  <a:pt x="3512496" y="2344464"/>
                  <a:pt x="3503181" y="2347513"/>
                  <a:pt x="3494614" y="2345371"/>
                </a:cubicBezTo>
                <a:lnTo>
                  <a:pt x="3489203" y="2344020"/>
                </a:lnTo>
                <a:lnTo>
                  <a:pt x="3486031" y="2334609"/>
                </a:lnTo>
                <a:cubicBezTo>
                  <a:pt x="3486031" y="2334609"/>
                  <a:pt x="3485968" y="2332503"/>
                  <a:pt x="3485968" y="2332503"/>
                </a:cubicBezTo>
                <a:cubicBezTo>
                  <a:pt x="3483778" y="2332409"/>
                  <a:pt x="3483715" y="2330301"/>
                  <a:pt x="3483653" y="2328194"/>
                </a:cubicBezTo>
                <a:cubicBezTo>
                  <a:pt x="3483590" y="2326088"/>
                  <a:pt x="3483590" y="2326088"/>
                  <a:pt x="3483529" y="2323980"/>
                </a:cubicBezTo>
                <a:cubicBezTo>
                  <a:pt x="3483529" y="2323980"/>
                  <a:pt x="3483467" y="2321874"/>
                  <a:pt x="3481275" y="2321779"/>
                </a:cubicBezTo>
                <a:cubicBezTo>
                  <a:pt x="3479083" y="2321686"/>
                  <a:pt x="3476954" y="2323700"/>
                  <a:pt x="3477017" y="2325806"/>
                </a:cubicBezTo>
                <a:cubicBezTo>
                  <a:pt x="3477017" y="2325806"/>
                  <a:pt x="3477017" y="2325806"/>
                  <a:pt x="3477078" y="2327913"/>
                </a:cubicBezTo>
                <a:cubicBezTo>
                  <a:pt x="3477141" y="2330021"/>
                  <a:pt x="3477203" y="2332128"/>
                  <a:pt x="3479457" y="2334329"/>
                </a:cubicBezTo>
                <a:lnTo>
                  <a:pt x="3478961" y="2336204"/>
                </a:lnTo>
                <a:lnTo>
                  <a:pt x="3478226" y="2335901"/>
                </a:lnTo>
                <a:cubicBezTo>
                  <a:pt x="3469657" y="2333762"/>
                  <a:pt x="3468911" y="2338950"/>
                  <a:pt x="3460346" y="2336809"/>
                </a:cubicBezTo>
                <a:cubicBezTo>
                  <a:pt x="3443957" y="2327340"/>
                  <a:pt x="3446200" y="2311772"/>
                  <a:pt x="3438380" y="2304442"/>
                </a:cubicBezTo>
                <a:cubicBezTo>
                  <a:pt x="3446948" y="2306582"/>
                  <a:pt x="3463336" y="2316054"/>
                  <a:pt x="3471154" y="2323382"/>
                </a:cubicBezTo>
                <a:cubicBezTo>
                  <a:pt x="3472648" y="2313004"/>
                  <a:pt x="3464830" y="2305675"/>
                  <a:pt x="3473395" y="2307814"/>
                </a:cubicBezTo>
                <a:cubicBezTo>
                  <a:pt x="3456262" y="2303534"/>
                  <a:pt x="3439128" y="2299253"/>
                  <a:pt x="3432055" y="2286734"/>
                </a:cubicBezTo>
                <a:cubicBezTo>
                  <a:pt x="3432055" y="2286734"/>
                  <a:pt x="3431308" y="2291924"/>
                  <a:pt x="3431308" y="2291924"/>
                </a:cubicBezTo>
                <a:cubicBezTo>
                  <a:pt x="3414174" y="2287643"/>
                  <a:pt x="3416417" y="2272074"/>
                  <a:pt x="3408597" y="2264747"/>
                </a:cubicBezTo>
                <a:cubicBezTo>
                  <a:pt x="3409343" y="2259557"/>
                  <a:pt x="3417165" y="2266886"/>
                  <a:pt x="3417911" y="2261698"/>
                </a:cubicBezTo>
                <a:cubicBezTo>
                  <a:pt x="3419407" y="2251319"/>
                  <a:pt x="3400777" y="2257417"/>
                  <a:pt x="3400777" y="2257417"/>
                </a:cubicBezTo>
                <a:cubicBezTo>
                  <a:pt x="3383642" y="2253136"/>
                  <a:pt x="3384389" y="2247946"/>
                  <a:pt x="3375822" y="2245806"/>
                </a:cubicBezTo>
                <a:cubicBezTo>
                  <a:pt x="3376569" y="2240616"/>
                  <a:pt x="3376569" y="2240616"/>
                  <a:pt x="3378064" y="2230238"/>
                </a:cubicBezTo>
                <a:cubicBezTo>
                  <a:pt x="3386632" y="2232378"/>
                  <a:pt x="3386632" y="2232378"/>
                  <a:pt x="3395200" y="2234519"/>
                </a:cubicBezTo>
                <a:cubicBezTo>
                  <a:pt x="3395947" y="2229329"/>
                  <a:pt x="3395947" y="2229329"/>
                  <a:pt x="3404514" y="2231471"/>
                </a:cubicBezTo>
                <a:cubicBezTo>
                  <a:pt x="3396695" y="2224141"/>
                  <a:pt x="3388126" y="2222000"/>
                  <a:pt x="3397442" y="2218951"/>
                </a:cubicBezTo>
                <a:cubicBezTo>
                  <a:pt x="3378812" y="2225048"/>
                  <a:pt x="3361679" y="2220768"/>
                  <a:pt x="3360184" y="2231147"/>
                </a:cubicBezTo>
                <a:cubicBezTo>
                  <a:pt x="3352364" y="2223817"/>
                  <a:pt x="3343048" y="2226866"/>
                  <a:pt x="3333734" y="2229914"/>
                </a:cubicBezTo>
                <a:cubicBezTo>
                  <a:pt x="3325169" y="2227774"/>
                  <a:pt x="3309528" y="2213114"/>
                  <a:pt x="3299466" y="2221352"/>
                </a:cubicBezTo>
                <a:cubicBezTo>
                  <a:pt x="3299466" y="2221352"/>
                  <a:pt x="3299466" y="2221352"/>
                  <a:pt x="3290898" y="2219212"/>
                </a:cubicBezTo>
                <a:cubicBezTo>
                  <a:pt x="3291646" y="2214023"/>
                  <a:pt x="3291646" y="2214023"/>
                  <a:pt x="3291646" y="2214023"/>
                </a:cubicBezTo>
                <a:cubicBezTo>
                  <a:pt x="3291646" y="2214023"/>
                  <a:pt x="3292393" y="2208833"/>
                  <a:pt x="3292393" y="2208833"/>
                </a:cubicBezTo>
                <a:cubicBezTo>
                  <a:pt x="3284573" y="2201503"/>
                  <a:pt x="3275260" y="2204554"/>
                  <a:pt x="3283078" y="2211883"/>
                </a:cubicBezTo>
                <a:cubicBezTo>
                  <a:pt x="3283078" y="2211883"/>
                  <a:pt x="3274512" y="2209742"/>
                  <a:pt x="3274512" y="2209742"/>
                </a:cubicBezTo>
                <a:cubicBezTo>
                  <a:pt x="3265198" y="2212791"/>
                  <a:pt x="3264449" y="2217981"/>
                  <a:pt x="3263704" y="2223169"/>
                </a:cubicBezTo>
                <a:cubicBezTo>
                  <a:pt x="3263704" y="2223169"/>
                  <a:pt x="3271523" y="2230499"/>
                  <a:pt x="3280836" y="2227450"/>
                </a:cubicBezTo>
                <a:cubicBezTo>
                  <a:pt x="3270776" y="2235687"/>
                  <a:pt x="3278593" y="2243016"/>
                  <a:pt x="3269281" y="2246065"/>
                </a:cubicBezTo>
                <a:cubicBezTo>
                  <a:pt x="3259965" y="2249114"/>
                  <a:pt x="3270027" y="2240876"/>
                  <a:pt x="3260713" y="2243925"/>
                </a:cubicBezTo>
                <a:cubicBezTo>
                  <a:pt x="3259965" y="2249114"/>
                  <a:pt x="3252145" y="2241784"/>
                  <a:pt x="3259965" y="2249114"/>
                </a:cubicBezTo>
                <a:cubicBezTo>
                  <a:pt x="3242830" y="2244833"/>
                  <a:pt x="3235758" y="2232314"/>
                  <a:pt x="3209310" y="2231082"/>
                </a:cubicBezTo>
                <a:cubicBezTo>
                  <a:pt x="3210805" y="2220704"/>
                  <a:pt x="3211552" y="2215515"/>
                  <a:pt x="3212299" y="2210325"/>
                </a:cubicBezTo>
                <a:cubicBezTo>
                  <a:pt x="3194416" y="2211235"/>
                  <a:pt x="3185102" y="2214282"/>
                  <a:pt x="3184355" y="2219471"/>
                </a:cubicBezTo>
                <a:cubicBezTo>
                  <a:pt x="3192175" y="2226801"/>
                  <a:pt x="3182113" y="2235040"/>
                  <a:pt x="3190680" y="2237180"/>
                </a:cubicBezTo>
                <a:cubicBezTo>
                  <a:pt x="3188438" y="2252747"/>
                  <a:pt x="3156412" y="2228618"/>
                  <a:pt x="3154918" y="2238997"/>
                </a:cubicBezTo>
                <a:cubicBezTo>
                  <a:pt x="3146349" y="2236856"/>
                  <a:pt x="3147097" y="2231667"/>
                  <a:pt x="3138529" y="2229526"/>
                </a:cubicBezTo>
                <a:cubicBezTo>
                  <a:pt x="3137782" y="2234715"/>
                  <a:pt x="3129216" y="2232574"/>
                  <a:pt x="3128467" y="2237764"/>
                </a:cubicBezTo>
                <a:cubicBezTo>
                  <a:pt x="3119900" y="2235623"/>
                  <a:pt x="3119154" y="2240812"/>
                  <a:pt x="3109839" y="2243862"/>
                </a:cubicBezTo>
                <a:cubicBezTo>
                  <a:pt x="3101271" y="2241721"/>
                  <a:pt x="3102019" y="2236532"/>
                  <a:pt x="3102019" y="2236532"/>
                </a:cubicBezTo>
                <a:cubicBezTo>
                  <a:pt x="3093452" y="2234391"/>
                  <a:pt x="3091957" y="2244769"/>
                  <a:pt x="3075570" y="2235300"/>
                </a:cubicBezTo>
                <a:cubicBezTo>
                  <a:pt x="3074073" y="2245678"/>
                  <a:pt x="3082642" y="2247819"/>
                  <a:pt x="3081894" y="2253008"/>
                </a:cubicBezTo>
                <a:cubicBezTo>
                  <a:pt x="3081147" y="2258197"/>
                  <a:pt x="3063264" y="2259105"/>
                  <a:pt x="3071085" y="2266435"/>
                </a:cubicBezTo>
                <a:cubicBezTo>
                  <a:pt x="3053951" y="2262155"/>
                  <a:pt x="3056193" y="2246586"/>
                  <a:pt x="3037564" y="2252684"/>
                </a:cubicBezTo>
                <a:cubicBezTo>
                  <a:pt x="3038311" y="2247495"/>
                  <a:pt x="3039059" y="2242306"/>
                  <a:pt x="3039059" y="2242306"/>
                </a:cubicBezTo>
                <a:cubicBezTo>
                  <a:pt x="3030492" y="2240165"/>
                  <a:pt x="3013357" y="2235884"/>
                  <a:pt x="3012609" y="2241072"/>
                </a:cubicBezTo>
                <a:cubicBezTo>
                  <a:pt x="3011862" y="2246263"/>
                  <a:pt x="3020428" y="2248404"/>
                  <a:pt x="3028996" y="2250544"/>
                </a:cubicBezTo>
                <a:cubicBezTo>
                  <a:pt x="3028248" y="2255733"/>
                  <a:pt x="3027502" y="2260921"/>
                  <a:pt x="3035322" y="2268251"/>
                </a:cubicBezTo>
                <a:cubicBezTo>
                  <a:pt x="3026753" y="2266111"/>
                  <a:pt x="3018187" y="2263971"/>
                  <a:pt x="3017440" y="2269160"/>
                </a:cubicBezTo>
                <a:cubicBezTo>
                  <a:pt x="3025260" y="2276490"/>
                  <a:pt x="3026006" y="2271300"/>
                  <a:pt x="3034574" y="2273441"/>
                </a:cubicBezTo>
                <a:cubicBezTo>
                  <a:pt x="3024512" y="2281679"/>
                  <a:pt x="3023017" y="2292057"/>
                  <a:pt x="3030089" y="2304576"/>
                </a:cubicBezTo>
                <a:cubicBezTo>
                  <a:pt x="3029343" y="2309767"/>
                  <a:pt x="3020774" y="2307625"/>
                  <a:pt x="3019280" y="2318004"/>
                </a:cubicBezTo>
                <a:cubicBezTo>
                  <a:pt x="3036414" y="2322285"/>
                  <a:pt x="3044234" y="2329615"/>
                  <a:pt x="3043487" y="2334803"/>
                </a:cubicBezTo>
                <a:cubicBezTo>
                  <a:pt x="3043487" y="2334803"/>
                  <a:pt x="3034920" y="2332664"/>
                  <a:pt x="3026352" y="2330523"/>
                </a:cubicBezTo>
                <a:cubicBezTo>
                  <a:pt x="3025605" y="2335712"/>
                  <a:pt x="3024856" y="2340901"/>
                  <a:pt x="3024109" y="2346090"/>
                </a:cubicBezTo>
                <a:cubicBezTo>
                  <a:pt x="3015543" y="2343950"/>
                  <a:pt x="3024109" y="2346090"/>
                  <a:pt x="3006974" y="2341810"/>
                </a:cubicBezTo>
                <a:cubicBezTo>
                  <a:pt x="3015543" y="2343950"/>
                  <a:pt x="3014794" y="2349138"/>
                  <a:pt x="3014794" y="2349138"/>
                </a:cubicBezTo>
                <a:cubicBezTo>
                  <a:pt x="3023363" y="2351280"/>
                  <a:pt x="3031930" y="2353420"/>
                  <a:pt x="3031182" y="2358609"/>
                </a:cubicBezTo>
                <a:cubicBezTo>
                  <a:pt x="3030435" y="2363798"/>
                  <a:pt x="3029687" y="2368988"/>
                  <a:pt x="3021120" y="2366846"/>
                </a:cubicBezTo>
                <a:cubicBezTo>
                  <a:pt x="3021120" y="2366846"/>
                  <a:pt x="3012553" y="2364706"/>
                  <a:pt x="3013300" y="2359516"/>
                </a:cubicBezTo>
                <a:cubicBezTo>
                  <a:pt x="3003984" y="2362565"/>
                  <a:pt x="2987599" y="2353095"/>
                  <a:pt x="2979032" y="2350954"/>
                </a:cubicBezTo>
                <a:cubicBezTo>
                  <a:pt x="2978285" y="2356144"/>
                  <a:pt x="2978285" y="2356144"/>
                  <a:pt x="2976789" y="2366523"/>
                </a:cubicBezTo>
                <a:cubicBezTo>
                  <a:pt x="2993922" y="2370803"/>
                  <a:pt x="3002489" y="2372943"/>
                  <a:pt x="3018878" y="2382413"/>
                </a:cubicBezTo>
                <a:cubicBezTo>
                  <a:pt x="3009562" y="2385462"/>
                  <a:pt x="3018130" y="2387604"/>
                  <a:pt x="3025949" y="2394933"/>
                </a:cubicBezTo>
                <a:cubicBezTo>
                  <a:pt x="3015887" y="2403171"/>
                  <a:pt x="3007320" y="2401031"/>
                  <a:pt x="3006572" y="2406220"/>
                </a:cubicBezTo>
                <a:cubicBezTo>
                  <a:pt x="3005825" y="2411409"/>
                  <a:pt x="3015140" y="2408360"/>
                  <a:pt x="3015140" y="2408360"/>
                </a:cubicBezTo>
                <a:cubicBezTo>
                  <a:pt x="3013644" y="2418739"/>
                  <a:pt x="3021465" y="2426068"/>
                  <a:pt x="3030033" y="2428209"/>
                </a:cubicBezTo>
                <a:cubicBezTo>
                  <a:pt x="3027790" y="2443777"/>
                  <a:pt x="2995016" y="2424836"/>
                  <a:pt x="2992773" y="2440405"/>
                </a:cubicBezTo>
                <a:cubicBezTo>
                  <a:pt x="3008412" y="2455063"/>
                  <a:pt x="3017728" y="2452015"/>
                  <a:pt x="3025548" y="2459344"/>
                </a:cubicBezTo>
                <a:cubicBezTo>
                  <a:pt x="3034861" y="2456295"/>
                  <a:pt x="3035608" y="2451106"/>
                  <a:pt x="3044176" y="2453247"/>
                </a:cubicBezTo>
                <a:cubicBezTo>
                  <a:pt x="3036357" y="2445917"/>
                  <a:pt x="3028538" y="2438587"/>
                  <a:pt x="3046418" y="2437679"/>
                </a:cubicBezTo>
                <a:cubicBezTo>
                  <a:pt x="3054986" y="2439819"/>
                  <a:pt x="3044923" y="2448058"/>
                  <a:pt x="3052744" y="2455388"/>
                </a:cubicBezTo>
                <a:cubicBezTo>
                  <a:pt x="3061311" y="2457528"/>
                  <a:pt x="3070626" y="2454479"/>
                  <a:pt x="3071373" y="2449290"/>
                </a:cubicBezTo>
                <a:cubicBezTo>
                  <a:pt x="3079942" y="2451431"/>
                  <a:pt x="3088506" y="2453571"/>
                  <a:pt x="3087758" y="2458759"/>
                </a:cubicBezTo>
                <a:cubicBezTo>
                  <a:pt x="3097074" y="2455711"/>
                  <a:pt x="3104895" y="2463041"/>
                  <a:pt x="3113461" y="2465181"/>
                </a:cubicBezTo>
                <a:cubicBezTo>
                  <a:pt x="3111966" y="2475559"/>
                  <a:pt x="3109724" y="2491128"/>
                  <a:pt x="3093337" y="2481657"/>
                </a:cubicBezTo>
                <a:cubicBezTo>
                  <a:pt x="3093337" y="2481657"/>
                  <a:pt x="3094084" y="2476469"/>
                  <a:pt x="3094084" y="2476469"/>
                </a:cubicBezTo>
                <a:cubicBezTo>
                  <a:pt x="3094832" y="2471280"/>
                  <a:pt x="3094832" y="2471280"/>
                  <a:pt x="3086264" y="2469138"/>
                </a:cubicBezTo>
                <a:cubicBezTo>
                  <a:pt x="3086264" y="2469138"/>
                  <a:pt x="3086264" y="2469138"/>
                  <a:pt x="3085516" y="2474329"/>
                </a:cubicBezTo>
                <a:cubicBezTo>
                  <a:pt x="3084769" y="2479517"/>
                  <a:pt x="3084769" y="2479517"/>
                  <a:pt x="3084769" y="2479517"/>
                </a:cubicBezTo>
                <a:cubicBezTo>
                  <a:pt x="3084021" y="2484706"/>
                  <a:pt x="3075455" y="2482566"/>
                  <a:pt x="3066141" y="2485615"/>
                </a:cubicBezTo>
                <a:cubicBezTo>
                  <a:pt x="3058321" y="2478285"/>
                  <a:pt x="3049006" y="2481334"/>
                  <a:pt x="3031871" y="2477054"/>
                </a:cubicBezTo>
                <a:cubicBezTo>
                  <a:pt x="3030376" y="2487431"/>
                  <a:pt x="3047511" y="2491712"/>
                  <a:pt x="3046016" y="2502090"/>
                </a:cubicBezTo>
                <a:cubicBezTo>
                  <a:pt x="3036701" y="2505139"/>
                  <a:pt x="3035953" y="2510329"/>
                  <a:pt x="3034460" y="2520707"/>
                </a:cubicBezTo>
                <a:cubicBezTo>
                  <a:pt x="3033710" y="2525896"/>
                  <a:pt x="3025144" y="2523756"/>
                  <a:pt x="3015831" y="2526806"/>
                </a:cubicBezTo>
                <a:cubicBezTo>
                  <a:pt x="3007263" y="2524665"/>
                  <a:pt x="3008011" y="2519476"/>
                  <a:pt x="2999443" y="2517335"/>
                </a:cubicBezTo>
                <a:cubicBezTo>
                  <a:pt x="2998696" y="2522524"/>
                  <a:pt x="2997949" y="2527713"/>
                  <a:pt x="2997201" y="2532902"/>
                </a:cubicBezTo>
                <a:cubicBezTo>
                  <a:pt x="2996454" y="2538091"/>
                  <a:pt x="3005021" y="2540231"/>
                  <a:pt x="3013589" y="2542372"/>
                </a:cubicBezTo>
                <a:cubicBezTo>
                  <a:pt x="3014337" y="2537183"/>
                  <a:pt x="3015083" y="2531994"/>
                  <a:pt x="3023649" y="2534134"/>
                </a:cubicBezTo>
                <a:cubicBezTo>
                  <a:pt x="3031469" y="2541464"/>
                  <a:pt x="3029227" y="2557031"/>
                  <a:pt x="3019912" y="2560080"/>
                </a:cubicBezTo>
                <a:cubicBezTo>
                  <a:pt x="3037046" y="2564360"/>
                  <a:pt x="3026984" y="2572598"/>
                  <a:pt x="3035552" y="2574739"/>
                </a:cubicBezTo>
                <a:cubicBezTo>
                  <a:pt x="3034804" y="2579928"/>
                  <a:pt x="3025489" y="2582978"/>
                  <a:pt x="3008357" y="2578696"/>
                </a:cubicBezTo>
                <a:cubicBezTo>
                  <a:pt x="2999789" y="2576555"/>
                  <a:pt x="3009104" y="2573507"/>
                  <a:pt x="3009851" y="2568318"/>
                </a:cubicBezTo>
                <a:cubicBezTo>
                  <a:pt x="2992716" y="2564037"/>
                  <a:pt x="2991221" y="2574416"/>
                  <a:pt x="2981907" y="2577464"/>
                </a:cubicBezTo>
                <a:cubicBezTo>
                  <a:pt x="2989726" y="2584795"/>
                  <a:pt x="2986737" y="2605551"/>
                  <a:pt x="2996051" y="2602501"/>
                </a:cubicBezTo>
                <a:cubicBezTo>
                  <a:pt x="2986737" y="2605551"/>
                  <a:pt x="2968107" y="2611648"/>
                  <a:pt x="2965864" y="2627215"/>
                </a:cubicBezTo>
                <a:cubicBezTo>
                  <a:pt x="2947983" y="2628125"/>
                  <a:pt x="2938669" y="2631173"/>
                  <a:pt x="2928606" y="2639411"/>
                </a:cubicBezTo>
                <a:cubicBezTo>
                  <a:pt x="2929354" y="2634222"/>
                  <a:pt x="2929354" y="2634222"/>
                  <a:pt x="2929354" y="2634222"/>
                </a:cubicBezTo>
                <a:cubicBezTo>
                  <a:pt x="2929354" y="2634222"/>
                  <a:pt x="2920786" y="2632082"/>
                  <a:pt x="2920786" y="2632082"/>
                </a:cubicBezTo>
                <a:cubicBezTo>
                  <a:pt x="2920786" y="2632082"/>
                  <a:pt x="2928606" y="2639411"/>
                  <a:pt x="2928606" y="2639411"/>
                </a:cubicBezTo>
                <a:cubicBezTo>
                  <a:pt x="2927859" y="2644601"/>
                  <a:pt x="2918544" y="2647650"/>
                  <a:pt x="2919292" y="2642459"/>
                </a:cubicBezTo>
                <a:cubicBezTo>
                  <a:pt x="2909977" y="2645508"/>
                  <a:pt x="2918544" y="2647650"/>
                  <a:pt x="2918544" y="2647650"/>
                </a:cubicBezTo>
                <a:cubicBezTo>
                  <a:pt x="2899917" y="2653746"/>
                  <a:pt x="2889106" y="2667174"/>
                  <a:pt x="2854088" y="2663801"/>
                </a:cubicBezTo>
                <a:cubicBezTo>
                  <a:pt x="2842532" y="2682417"/>
                  <a:pt x="2848110" y="2705314"/>
                  <a:pt x="2844372" y="2731261"/>
                </a:cubicBezTo>
                <a:cubicBezTo>
                  <a:pt x="2843623" y="2736450"/>
                  <a:pt x="2860759" y="2740731"/>
                  <a:pt x="2851443" y="2743779"/>
                </a:cubicBezTo>
                <a:cubicBezTo>
                  <a:pt x="2852939" y="2733401"/>
                  <a:pt x="2831321" y="2760256"/>
                  <a:pt x="2847706" y="2769726"/>
                </a:cubicBezTo>
                <a:cubicBezTo>
                  <a:pt x="2839139" y="2767585"/>
                  <a:pt x="2846213" y="2780104"/>
                  <a:pt x="2836896" y="2783154"/>
                </a:cubicBezTo>
                <a:cubicBezTo>
                  <a:pt x="2845464" y="2785293"/>
                  <a:pt x="2834655" y="2798721"/>
                  <a:pt x="2843222" y="2800861"/>
                </a:cubicBezTo>
                <a:cubicBezTo>
                  <a:pt x="2833907" y="2803911"/>
                  <a:pt x="2833160" y="2809100"/>
                  <a:pt x="2823847" y="2812148"/>
                </a:cubicBezTo>
                <a:cubicBezTo>
                  <a:pt x="2831664" y="2819477"/>
                  <a:pt x="2822352" y="2822527"/>
                  <a:pt x="2830917" y="2824667"/>
                </a:cubicBezTo>
                <a:cubicBezTo>
                  <a:pt x="2829422" y="2835046"/>
                  <a:pt x="2810794" y="2841142"/>
                  <a:pt x="2826432" y="2855803"/>
                </a:cubicBezTo>
                <a:cubicBezTo>
                  <a:pt x="2817867" y="2853663"/>
                  <a:pt x="2806309" y="2872278"/>
                  <a:pt x="2823443" y="2876558"/>
                </a:cubicBezTo>
                <a:cubicBezTo>
                  <a:pt x="2813382" y="2884796"/>
                  <a:pt x="2813382" y="2884796"/>
                  <a:pt x="2804068" y="2887844"/>
                </a:cubicBezTo>
                <a:cubicBezTo>
                  <a:pt x="2804068" y="2887844"/>
                  <a:pt x="2802573" y="2898225"/>
                  <a:pt x="2811140" y="2900365"/>
                </a:cubicBezTo>
                <a:cubicBezTo>
                  <a:pt x="2801825" y="2903413"/>
                  <a:pt x="2800329" y="2913791"/>
                  <a:pt x="2791015" y="2916840"/>
                </a:cubicBezTo>
                <a:cubicBezTo>
                  <a:pt x="2798835" y="2924170"/>
                  <a:pt x="2799582" y="2918981"/>
                  <a:pt x="2807403" y="2926310"/>
                </a:cubicBezTo>
                <a:cubicBezTo>
                  <a:pt x="2806655" y="2931499"/>
                  <a:pt x="2789520" y="2927219"/>
                  <a:pt x="2788773" y="2932408"/>
                </a:cubicBezTo>
                <a:cubicBezTo>
                  <a:pt x="2788773" y="2932408"/>
                  <a:pt x="2788025" y="2937598"/>
                  <a:pt x="2796593" y="2939737"/>
                </a:cubicBezTo>
                <a:cubicBezTo>
                  <a:pt x="2796593" y="2939737"/>
                  <a:pt x="2795846" y="2944927"/>
                  <a:pt x="2787278" y="2942786"/>
                </a:cubicBezTo>
                <a:cubicBezTo>
                  <a:pt x="2795098" y="2950117"/>
                  <a:pt x="2785782" y="2953165"/>
                  <a:pt x="2785036" y="2958354"/>
                </a:cubicBezTo>
                <a:cubicBezTo>
                  <a:pt x="2793603" y="2960495"/>
                  <a:pt x="2793603" y="2960495"/>
                  <a:pt x="2802171" y="2962634"/>
                </a:cubicBezTo>
                <a:cubicBezTo>
                  <a:pt x="2802171" y="2962634"/>
                  <a:pt x="2801424" y="2967825"/>
                  <a:pt x="2801424" y="2967825"/>
                </a:cubicBezTo>
                <a:cubicBezTo>
                  <a:pt x="2793603" y="2960495"/>
                  <a:pt x="2792856" y="2965684"/>
                  <a:pt x="2784289" y="2963544"/>
                </a:cubicBezTo>
                <a:cubicBezTo>
                  <a:pt x="2782793" y="2973922"/>
                  <a:pt x="2791360" y="2976062"/>
                  <a:pt x="2789866" y="2986441"/>
                </a:cubicBezTo>
                <a:cubicBezTo>
                  <a:pt x="2798433" y="2988582"/>
                  <a:pt x="2799927" y="2978204"/>
                  <a:pt x="2809241" y="2975154"/>
                </a:cubicBezTo>
                <a:cubicBezTo>
                  <a:pt x="2809241" y="2975154"/>
                  <a:pt x="2817810" y="2977295"/>
                  <a:pt x="2818555" y="2972105"/>
                </a:cubicBezTo>
                <a:cubicBezTo>
                  <a:pt x="2819303" y="2966916"/>
                  <a:pt x="2819303" y="2966916"/>
                  <a:pt x="2819303" y="2966916"/>
                </a:cubicBezTo>
                <a:cubicBezTo>
                  <a:pt x="2827871" y="2969057"/>
                  <a:pt x="2827871" y="2969057"/>
                  <a:pt x="2836439" y="2971198"/>
                </a:cubicBezTo>
                <a:cubicBezTo>
                  <a:pt x="2835691" y="2976387"/>
                  <a:pt x="2827123" y="2974245"/>
                  <a:pt x="2827123" y="2974245"/>
                </a:cubicBezTo>
                <a:cubicBezTo>
                  <a:pt x="2827123" y="2974245"/>
                  <a:pt x="2835691" y="2976387"/>
                  <a:pt x="2835691" y="2976387"/>
                </a:cubicBezTo>
                <a:cubicBezTo>
                  <a:pt x="2842017" y="2994095"/>
                  <a:pt x="2823387" y="3000192"/>
                  <a:pt x="2821891" y="3010570"/>
                </a:cubicBezTo>
                <a:cubicBezTo>
                  <a:pt x="2814072" y="3003241"/>
                  <a:pt x="2814819" y="2998052"/>
                  <a:pt x="2805503" y="3001100"/>
                </a:cubicBezTo>
                <a:cubicBezTo>
                  <a:pt x="2796937" y="2998960"/>
                  <a:pt x="2805503" y="3001100"/>
                  <a:pt x="2797685" y="2993771"/>
                </a:cubicBezTo>
                <a:cubicBezTo>
                  <a:pt x="2797685" y="2993771"/>
                  <a:pt x="2789118" y="2991629"/>
                  <a:pt x="2789118" y="2991629"/>
                </a:cubicBezTo>
                <a:cubicBezTo>
                  <a:pt x="2779803" y="2994679"/>
                  <a:pt x="2788371" y="2996820"/>
                  <a:pt x="2787623" y="3002009"/>
                </a:cubicBezTo>
                <a:cubicBezTo>
                  <a:pt x="2768993" y="3008106"/>
                  <a:pt x="2767499" y="3018485"/>
                  <a:pt x="2756689" y="3031911"/>
                </a:cubicBezTo>
                <a:cubicBezTo>
                  <a:pt x="2765256" y="3034051"/>
                  <a:pt x="2765256" y="3034051"/>
                  <a:pt x="2773823" y="3036193"/>
                </a:cubicBezTo>
                <a:cubicBezTo>
                  <a:pt x="2773076" y="3041382"/>
                  <a:pt x="2763761" y="3044430"/>
                  <a:pt x="2754445" y="3047479"/>
                </a:cubicBezTo>
                <a:cubicBezTo>
                  <a:pt x="2753699" y="3052667"/>
                  <a:pt x="2744383" y="3055716"/>
                  <a:pt x="2761519" y="3059997"/>
                </a:cubicBezTo>
                <a:cubicBezTo>
                  <a:pt x="2753699" y="3052667"/>
                  <a:pt x="2778653" y="3064279"/>
                  <a:pt x="2768591" y="3072517"/>
                </a:cubicBezTo>
                <a:cubicBezTo>
                  <a:pt x="2777159" y="3074656"/>
                  <a:pt x="2777159" y="3074656"/>
                  <a:pt x="2785726" y="3076798"/>
                </a:cubicBezTo>
                <a:cubicBezTo>
                  <a:pt x="2786474" y="3071608"/>
                  <a:pt x="2787221" y="3066419"/>
                  <a:pt x="2795786" y="3068560"/>
                </a:cubicBezTo>
                <a:cubicBezTo>
                  <a:pt x="2787968" y="3061229"/>
                  <a:pt x="2780148" y="3053901"/>
                  <a:pt x="2780896" y="3048711"/>
                </a:cubicBezTo>
                <a:cubicBezTo>
                  <a:pt x="2789464" y="3050853"/>
                  <a:pt x="2790959" y="3040473"/>
                  <a:pt x="2807345" y="3049943"/>
                </a:cubicBezTo>
                <a:cubicBezTo>
                  <a:pt x="2806596" y="3055133"/>
                  <a:pt x="2805849" y="3060322"/>
                  <a:pt x="2804354" y="3070700"/>
                </a:cubicBezTo>
                <a:cubicBezTo>
                  <a:pt x="2803607" y="3075889"/>
                  <a:pt x="2801364" y="3091457"/>
                  <a:pt x="2799869" y="3101835"/>
                </a:cubicBezTo>
                <a:cubicBezTo>
                  <a:pt x="2799122" y="3107025"/>
                  <a:pt x="2789059" y="3115263"/>
                  <a:pt x="2796879" y="3122592"/>
                </a:cubicBezTo>
                <a:cubicBezTo>
                  <a:pt x="2796133" y="3127781"/>
                  <a:pt x="2787565" y="3125641"/>
                  <a:pt x="2787565" y="3125641"/>
                </a:cubicBezTo>
                <a:cubicBezTo>
                  <a:pt x="2786817" y="3130830"/>
                  <a:pt x="2794637" y="3138160"/>
                  <a:pt x="2794637" y="3138160"/>
                </a:cubicBezTo>
                <a:cubicBezTo>
                  <a:pt x="2793890" y="3143350"/>
                  <a:pt x="2785323" y="3141209"/>
                  <a:pt x="2784575" y="3146398"/>
                </a:cubicBezTo>
                <a:cubicBezTo>
                  <a:pt x="2790900" y="3164107"/>
                  <a:pt x="2770776" y="3180583"/>
                  <a:pt x="2767788" y="3201340"/>
                </a:cubicBezTo>
                <a:lnTo>
                  <a:pt x="2760569" y="3203702"/>
                </a:lnTo>
                <a:lnTo>
                  <a:pt x="2758044" y="3190656"/>
                </a:lnTo>
                <a:cubicBezTo>
                  <a:pt x="2758601" y="3186785"/>
                  <a:pt x="2759159" y="3182913"/>
                  <a:pt x="2755324" y="3176609"/>
                </a:cubicBezTo>
                <a:cubicBezTo>
                  <a:pt x="2736265" y="3177194"/>
                  <a:pt x="2733292" y="3197840"/>
                  <a:pt x="2732549" y="3203003"/>
                </a:cubicBezTo>
                <a:cubicBezTo>
                  <a:pt x="2731805" y="3208162"/>
                  <a:pt x="2731805" y="3208162"/>
                  <a:pt x="2740962" y="3210451"/>
                </a:cubicBezTo>
                <a:lnTo>
                  <a:pt x="2759322" y="3205121"/>
                </a:lnTo>
                <a:lnTo>
                  <a:pt x="2768341" y="3212901"/>
                </a:lnTo>
                <a:cubicBezTo>
                  <a:pt x="2767874" y="3216145"/>
                  <a:pt x="2765171" y="3219502"/>
                  <a:pt x="2764798" y="3222095"/>
                </a:cubicBezTo>
                <a:cubicBezTo>
                  <a:pt x="2764050" y="3227285"/>
                  <a:pt x="2762555" y="3237664"/>
                  <a:pt x="2761807" y="3242853"/>
                </a:cubicBezTo>
                <a:cubicBezTo>
                  <a:pt x="2760312" y="3253231"/>
                  <a:pt x="2759565" y="3258421"/>
                  <a:pt x="2758817" y="3263610"/>
                </a:cubicBezTo>
                <a:cubicBezTo>
                  <a:pt x="2757323" y="3273988"/>
                  <a:pt x="2765141" y="3281317"/>
                  <a:pt x="2755080" y="3289557"/>
                </a:cubicBezTo>
                <a:cubicBezTo>
                  <a:pt x="2754332" y="3294745"/>
                  <a:pt x="2745018" y="3297794"/>
                  <a:pt x="2752838" y="3305124"/>
                </a:cubicBezTo>
                <a:cubicBezTo>
                  <a:pt x="2752091" y="3310313"/>
                  <a:pt x="2742776" y="3313361"/>
                  <a:pt x="2742028" y="3318552"/>
                </a:cubicBezTo>
                <a:cubicBezTo>
                  <a:pt x="2741281" y="3323740"/>
                  <a:pt x="2749100" y="3331070"/>
                  <a:pt x="2749100" y="3331070"/>
                </a:cubicBezTo>
                <a:cubicBezTo>
                  <a:pt x="2720408" y="3345405"/>
                  <a:pt x="2749444" y="3390292"/>
                  <a:pt x="2722249" y="3394248"/>
                </a:cubicBezTo>
                <a:cubicBezTo>
                  <a:pt x="2729321" y="3406769"/>
                  <a:pt x="2709197" y="3423242"/>
                  <a:pt x="2734152" y="3434854"/>
                </a:cubicBezTo>
                <a:cubicBezTo>
                  <a:pt x="2733404" y="3440044"/>
                  <a:pt x="2741222" y="3447373"/>
                  <a:pt x="2731909" y="3450421"/>
                </a:cubicBezTo>
                <a:cubicBezTo>
                  <a:pt x="2731162" y="3455610"/>
                  <a:pt x="2722594" y="3453471"/>
                  <a:pt x="2713279" y="3456519"/>
                </a:cubicBezTo>
                <a:cubicBezTo>
                  <a:pt x="2720351" y="3469038"/>
                  <a:pt x="2709542" y="3482465"/>
                  <a:pt x="2700227" y="3485514"/>
                </a:cubicBezTo>
                <a:cubicBezTo>
                  <a:pt x="2700974" y="3480325"/>
                  <a:pt x="2693154" y="3472995"/>
                  <a:pt x="2693902" y="3467806"/>
                </a:cubicBezTo>
                <a:cubicBezTo>
                  <a:pt x="2693154" y="3472995"/>
                  <a:pt x="2676021" y="3468714"/>
                  <a:pt x="2676768" y="3463526"/>
                </a:cubicBezTo>
                <a:cubicBezTo>
                  <a:pt x="2686829" y="3455286"/>
                  <a:pt x="2664117" y="3428108"/>
                  <a:pt x="2682748" y="3422012"/>
                </a:cubicBezTo>
                <a:cubicBezTo>
                  <a:pt x="2684243" y="3411634"/>
                  <a:pt x="2676422" y="3404302"/>
                  <a:pt x="2667854" y="3402162"/>
                </a:cubicBezTo>
                <a:cubicBezTo>
                  <a:pt x="2667106" y="3407353"/>
                  <a:pt x="2657046" y="3415591"/>
                  <a:pt x="2664864" y="3422919"/>
                </a:cubicBezTo>
                <a:cubicBezTo>
                  <a:pt x="2664117" y="3428108"/>
                  <a:pt x="2655551" y="3425968"/>
                  <a:pt x="2646984" y="3423827"/>
                </a:cubicBezTo>
                <a:cubicBezTo>
                  <a:pt x="2646236" y="3429017"/>
                  <a:pt x="2654804" y="3431157"/>
                  <a:pt x="2654055" y="3436346"/>
                </a:cubicBezTo>
                <a:cubicBezTo>
                  <a:pt x="2661127" y="3448865"/>
                  <a:pt x="2656643" y="3480000"/>
                  <a:pt x="2638761" y="3480909"/>
                </a:cubicBezTo>
                <a:cubicBezTo>
                  <a:pt x="2636519" y="3496477"/>
                  <a:pt x="2642844" y="3514185"/>
                  <a:pt x="2668547" y="3520606"/>
                </a:cubicBezTo>
                <a:cubicBezTo>
                  <a:pt x="2670042" y="3510228"/>
                  <a:pt x="2670789" y="3505039"/>
                  <a:pt x="2671535" y="3499850"/>
                </a:cubicBezTo>
                <a:cubicBezTo>
                  <a:pt x="2680102" y="3501990"/>
                  <a:pt x="2679354" y="3507180"/>
                  <a:pt x="2679354" y="3507180"/>
                </a:cubicBezTo>
                <a:cubicBezTo>
                  <a:pt x="2697237" y="3506271"/>
                  <a:pt x="2694994" y="3521838"/>
                  <a:pt x="2704309" y="3518790"/>
                </a:cubicBezTo>
                <a:cubicBezTo>
                  <a:pt x="2702815" y="3529168"/>
                  <a:pt x="2702067" y="3534358"/>
                  <a:pt x="2701319" y="3539547"/>
                </a:cubicBezTo>
                <a:cubicBezTo>
                  <a:pt x="2708392" y="3552066"/>
                  <a:pt x="2716960" y="3554207"/>
                  <a:pt x="2716212" y="3559395"/>
                </a:cubicBezTo>
                <a:cubicBezTo>
                  <a:pt x="2716212" y="3559395"/>
                  <a:pt x="2715464" y="3564585"/>
                  <a:pt x="2715464" y="3564585"/>
                </a:cubicBezTo>
                <a:cubicBezTo>
                  <a:pt x="2715464" y="3564585"/>
                  <a:pt x="2715464" y="3564585"/>
                  <a:pt x="2706897" y="3562445"/>
                </a:cubicBezTo>
                <a:cubicBezTo>
                  <a:pt x="2706897" y="3562445"/>
                  <a:pt x="2706897" y="3562445"/>
                  <a:pt x="2706149" y="3567634"/>
                </a:cubicBezTo>
                <a:cubicBezTo>
                  <a:pt x="2688268" y="3568542"/>
                  <a:pt x="2702412" y="3593580"/>
                  <a:pt x="2692350" y="3601817"/>
                </a:cubicBezTo>
                <a:cubicBezTo>
                  <a:pt x="2701665" y="3598768"/>
                  <a:pt x="2700170" y="3609147"/>
                  <a:pt x="2708738" y="3611286"/>
                </a:cubicBezTo>
                <a:cubicBezTo>
                  <a:pt x="2707243" y="3621666"/>
                  <a:pt x="2715061" y="3628994"/>
                  <a:pt x="2712818" y="3644562"/>
                </a:cubicBezTo>
                <a:cubicBezTo>
                  <a:pt x="2695685" y="3640281"/>
                  <a:pt x="2706495" y="3626855"/>
                  <a:pt x="2689360" y="3622574"/>
                </a:cubicBezTo>
                <a:cubicBezTo>
                  <a:pt x="2688613" y="3627763"/>
                  <a:pt x="2694191" y="3650660"/>
                  <a:pt x="2684875" y="3653709"/>
                </a:cubicBezTo>
                <a:cubicBezTo>
                  <a:pt x="2684127" y="3658899"/>
                  <a:pt x="2691948" y="3666228"/>
                  <a:pt x="2681885" y="3674466"/>
                </a:cubicBezTo>
                <a:cubicBezTo>
                  <a:pt x="2681138" y="3679655"/>
                  <a:pt x="2681138" y="3679655"/>
                  <a:pt x="2689706" y="3681797"/>
                </a:cubicBezTo>
                <a:cubicBezTo>
                  <a:pt x="2688958" y="3686985"/>
                  <a:pt x="2688958" y="3686985"/>
                  <a:pt x="2688958" y="3686985"/>
                </a:cubicBezTo>
                <a:cubicBezTo>
                  <a:pt x="2697526" y="3689126"/>
                  <a:pt x="2697526" y="3689126"/>
                  <a:pt x="2697526" y="3689126"/>
                </a:cubicBezTo>
                <a:cubicBezTo>
                  <a:pt x="2696778" y="3694314"/>
                  <a:pt x="2705343" y="3696456"/>
                  <a:pt x="2695283" y="3704694"/>
                </a:cubicBezTo>
                <a:cubicBezTo>
                  <a:pt x="2687464" y="3697364"/>
                  <a:pt x="2696778" y="3694314"/>
                  <a:pt x="2679643" y="3690034"/>
                </a:cubicBezTo>
                <a:cubicBezTo>
                  <a:pt x="2678148" y="3700412"/>
                  <a:pt x="2677400" y="3705601"/>
                  <a:pt x="2675905" y="3715980"/>
                </a:cubicBezTo>
                <a:cubicBezTo>
                  <a:pt x="2683726" y="3723310"/>
                  <a:pt x="2681483" y="3738878"/>
                  <a:pt x="2664348" y="3734596"/>
                </a:cubicBezTo>
                <a:cubicBezTo>
                  <a:pt x="2663601" y="3739786"/>
                  <a:pt x="2672169" y="3741927"/>
                  <a:pt x="2671421" y="3747116"/>
                </a:cubicBezTo>
                <a:cubicBezTo>
                  <a:pt x="2671421" y="3747116"/>
                  <a:pt x="2679989" y="3749256"/>
                  <a:pt x="2679989" y="3749256"/>
                </a:cubicBezTo>
                <a:cubicBezTo>
                  <a:pt x="2687060" y="3761775"/>
                  <a:pt x="2670673" y="3752305"/>
                  <a:pt x="2678494" y="3759635"/>
                </a:cubicBezTo>
                <a:cubicBezTo>
                  <a:pt x="2678494" y="3759635"/>
                  <a:pt x="2678494" y="3759635"/>
                  <a:pt x="2677746" y="3764824"/>
                </a:cubicBezTo>
                <a:cubicBezTo>
                  <a:pt x="2676999" y="3770012"/>
                  <a:pt x="2685567" y="3772153"/>
                  <a:pt x="2694132" y="3774293"/>
                </a:cubicBezTo>
                <a:cubicBezTo>
                  <a:pt x="2693384" y="3779483"/>
                  <a:pt x="2691890" y="3789861"/>
                  <a:pt x="2691890" y="3789861"/>
                </a:cubicBezTo>
                <a:cubicBezTo>
                  <a:pt x="2709024" y="3794143"/>
                  <a:pt x="2701952" y="3781624"/>
                  <a:pt x="2719835" y="3780714"/>
                </a:cubicBezTo>
                <a:cubicBezTo>
                  <a:pt x="2718340" y="3791093"/>
                  <a:pt x="2716844" y="3801472"/>
                  <a:pt x="2715350" y="3811850"/>
                </a:cubicBezTo>
                <a:cubicBezTo>
                  <a:pt x="2715350" y="3811850"/>
                  <a:pt x="2706782" y="3809709"/>
                  <a:pt x="2706782" y="3809709"/>
                </a:cubicBezTo>
                <a:cubicBezTo>
                  <a:pt x="2707530" y="3804521"/>
                  <a:pt x="2708277" y="3799331"/>
                  <a:pt x="2699709" y="3797191"/>
                </a:cubicBezTo>
                <a:cubicBezTo>
                  <a:pt x="2686657" y="3826185"/>
                  <a:pt x="2680677" y="3867698"/>
                  <a:pt x="2684760" y="3900976"/>
                </a:cubicBezTo>
                <a:cubicBezTo>
                  <a:pt x="2684760" y="3900976"/>
                  <a:pt x="2684013" y="3906165"/>
                  <a:pt x="2684013" y="3906165"/>
                </a:cubicBezTo>
                <a:cubicBezTo>
                  <a:pt x="2666132" y="3907073"/>
                  <a:pt x="2676192" y="3898836"/>
                  <a:pt x="2667627" y="3896695"/>
                </a:cubicBezTo>
                <a:cubicBezTo>
                  <a:pt x="2659059" y="3894554"/>
                  <a:pt x="2657564" y="3904934"/>
                  <a:pt x="2648997" y="3902792"/>
                </a:cubicBezTo>
                <a:cubicBezTo>
                  <a:pt x="2641925" y="3890273"/>
                  <a:pt x="2642673" y="3885083"/>
                  <a:pt x="2644167" y="3874706"/>
                </a:cubicBezTo>
                <a:cubicBezTo>
                  <a:pt x="2636347" y="3867376"/>
                  <a:pt x="2618466" y="3868284"/>
                  <a:pt x="2609898" y="3866143"/>
                </a:cubicBezTo>
                <a:cubicBezTo>
                  <a:pt x="2609150" y="3871332"/>
                  <a:pt x="2608402" y="3876522"/>
                  <a:pt x="2607655" y="3881711"/>
                </a:cubicBezTo>
                <a:cubicBezTo>
                  <a:pt x="2597592" y="3889948"/>
                  <a:pt x="2577469" y="3906425"/>
                  <a:pt x="2602423" y="3918035"/>
                </a:cubicBezTo>
                <a:cubicBezTo>
                  <a:pt x="2603170" y="3912846"/>
                  <a:pt x="2603170" y="3912846"/>
                  <a:pt x="2611739" y="3914987"/>
                </a:cubicBezTo>
                <a:cubicBezTo>
                  <a:pt x="2611739" y="3914987"/>
                  <a:pt x="2611739" y="3914987"/>
                  <a:pt x="2610992" y="3920176"/>
                </a:cubicBezTo>
                <a:cubicBezTo>
                  <a:pt x="2619557" y="3922317"/>
                  <a:pt x="2610244" y="3925366"/>
                  <a:pt x="2609497" y="3930554"/>
                </a:cubicBezTo>
                <a:cubicBezTo>
                  <a:pt x="2600928" y="3928413"/>
                  <a:pt x="2600928" y="3928413"/>
                  <a:pt x="2592360" y="3926272"/>
                </a:cubicBezTo>
                <a:cubicBezTo>
                  <a:pt x="2590865" y="3936651"/>
                  <a:pt x="2574479" y="3927183"/>
                  <a:pt x="2580805" y="3944889"/>
                </a:cubicBezTo>
                <a:cubicBezTo>
                  <a:pt x="2580056" y="3950079"/>
                  <a:pt x="2588623" y="3952218"/>
                  <a:pt x="2588623" y="3952218"/>
                </a:cubicBezTo>
                <a:cubicBezTo>
                  <a:pt x="2587874" y="3957408"/>
                  <a:pt x="2596443" y="3959548"/>
                  <a:pt x="2595695" y="3964738"/>
                </a:cubicBezTo>
                <a:cubicBezTo>
                  <a:pt x="2595695" y="3964738"/>
                  <a:pt x="2595695" y="3964738"/>
                  <a:pt x="2594948" y="3969927"/>
                </a:cubicBezTo>
                <a:cubicBezTo>
                  <a:pt x="2594948" y="3969927"/>
                  <a:pt x="2594200" y="3975116"/>
                  <a:pt x="2594200" y="3975116"/>
                </a:cubicBezTo>
                <a:cubicBezTo>
                  <a:pt x="2593453" y="3980305"/>
                  <a:pt x="2593453" y="3980305"/>
                  <a:pt x="2593453" y="3980305"/>
                </a:cubicBezTo>
                <a:cubicBezTo>
                  <a:pt x="2602022" y="3982446"/>
                  <a:pt x="2602770" y="3977258"/>
                  <a:pt x="2602770" y="3977258"/>
                </a:cubicBezTo>
                <a:cubicBezTo>
                  <a:pt x="2594200" y="3975116"/>
                  <a:pt x="2603518" y="3972068"/>
                  <a:pt x="2603518" y="3972068"/>
                </a:cubicBezTo>
                <a:cubicBezTo>
                  <a:pt x="2603518" y="3972068"/>
                  <a:pt x="2603518" y="3972068"/>
                  <a:pt x="2604264" y="3966878"/>
                </a:cubicBezTo>
                <a:cubicBezTo>
                  <a:pt x="2604264" y="3966878"/>
                  <a:pt x="2605013" y="3961690"/>
                  <a:pt x="2612830" y="3969019"/>
                </a:cubicBezTo>
                <a:cubicBezTo>
                  <a:pt x="2622145" y="3965971"/>
                  <a:pt x="2606507" y="3951311"/>
                  <a:pt x="2608002" y="3940932"/>
                </a:cubicBezTo>
                <a:cubicBezTo>
                  <a:pt x="2617315" y="3937885"/>
                  <a:pt x="2625882" y="3940026"/>
                  <a:pt x="2618062" y="3932695"/>
                </a:cubicBezTo>
                <a:cubicBezTo>
                  <a:pt x="2618062" y="3932695"/>
                  <a:pt x="2618810" y="3927505"/>
                  <a:pt x="2618810" y="3927505"/>
                </a:cubicBezTo>
                <a:cubicBezTo>
                  <a:pt x="2619557" y="3922317"/>
                  <a:pt x="2619557" y="3922317"/>
                  <a:pt x="2620305" y="3917128"/>
                </a:cubicBezTo>
                <a:cubicBezTo>
                  <a:pt x="2620305" y="3917128"/>
                  <a:pt x="2612487" y="3909798"/>
                  <a:pt x="2612487" y="3909798"/>
                </a:cubicBezTo>
                <a:cubicBezTo>
                  <a:pt x="2612487" y="3909798"/>
                  <a:pt x="2612487" y="3909798"/>
                  <a:pt x="2613235" y="3904609"/>
                </a:cubicBezTo>
                <a:cubicBezTo>
                  <a:pt x="2630366" y="3908889"/>
                  <a:pt x="2629620" y="3914078"/>
                  <a:pt x="2646755" y="3918360"/>
                </a:cubicBezTo>
                <a:cubicBezTo>
                  <a:pt x="2646755" y="3918360"/>
                  <a:pt x="2646755" y="3918360"/>
                  <a:pt x="2655322" y="3920501"/>
                </a:cubicBezTo>
                <a:cubicBezTo>
                  <a:pt x="2654575" y="3925690"/>
                  <a:pt x="2663890" y="3922640"/>
                  <a:pt x="2663142" y="3927831"/>
                </a:cubicBezTo>
                <a:cubicBezTo>
                  <a:pt x="2671708" y="3929971"/>
                  <a:pt x="2672455" y="3924781"/>
                  <a:pt x="2673202" y="3919591"/>
                </a:cubicBezTo>
                <a:cubicBezTo>
                  <a:pt x="2690337" y="3923873"/>
                  <a:pt x="2669466" y="3945537"/>
                  <a:pt x="2687348" y="3944630"/>
                </a:cubicBezTo>
                <a:cubicBezTo>
                  <a:pt x="2688096" y="3939442"/>
                  <a:pt x="2696661" y="3941581"/>
                  <a:pt x="2688096" y="3939442"/>
                </a:cubicBezTo>
                <a:lnTo>
                  <a:pt x="2696661" y="3941581"/>
                </a:lnTo>
                <a:cubicBezTo>
                  <a:pt x="2696661" y="3941581"/>
                  <a:pt x="2695916" y="3946770"/>
                  <a:pt x="2695916" y="3946770"/>
                </a:cubicBezTo>
                <a:cubicBezTo>
                  <a:pt x="2704483" y="3948911"/>
                  <a:pt x="2704483" y="3948911"/>
                  <a:pt x="2704483" y="3948911"/>
                </a:cubicBezTo>
                <a:cubicBezTo>
                  <a:pt x="2703735" y="3954099"/>
                  <a:pt x="2702987" y="3959290"/>
                  <a:pt x="2694421" y="3957148"/>
                </a:cubicBezTo>
                <a:cubicBezTo>
                  <a:pt x="2685853" y="3955008"/>
                  <a:pt x="2694421" y="3957148"/>
                  <a:pt x="2695168" y="3951959"/>
                </a:cubicBezTo>
                <a:cubicBezTo>
                  <a:pt x="2686601" y="3949817"/>
                  <a:pt x="2686601" y="3949817"/>
                  <a:pt x="2678033" y="3947678"/>
                </a:cubicBezTo>
                <a:cubicBezTo>
                  <a:pt x="2676538" y="3958056"/>
                  <a:pt x="2674295" y="3973624"/>
                  <a:pt x="2672801" y="3984002"/>
                </a:cubicBezTo>
                <a:cubicBezTo>
                  <a:pt x="2664233" y="3981861"/>
                  <a:pt x="2664233" y="3981861"/>
                  <a:pt x="2655667" y="3979721"/>
                </a:cubicBezTo>
                <a:cubicBezTo>
                  <a:pt x="2644858" y="3993148"/>
                  <a:pt x="2642615" y="4008716"/>
                  <a:pt x="2658253" y="4023375"/>
                </a:cubicBezTo>
                <a:cubicBezTo>
                  <a:pt x="2666820" y="4025516"/>
                  <a:pt x="2659749" y="4012997"/>
                  <a:pt x="2668316" y="4015137"/>
                </a:cubicBezTo>
                <a:cubicBezTo>
                  <a:pt x="2676136" y="4022468"/>
                  <a:pt x="2666073" y="4030706"/>
                  <a:pt x="2656758" y="4033755"/>
                </a:cubicBezTo>
                <a:cubicBezTo>
                  <a:pt x="2656758" y="4033755"/>
                  <a:pt x="2657507" y="4028565"/>
                  <a:pt x="2648193" y="4031614"/>
                </a:cubicBezTo>
                <a:cubicBezTo>
                  <a:pt x="2639626" y="4029474"/>
                  <a:pt x="2647447" y="4036803"/>
                  <a:pt x="2646698" y="4041993"/>
                </a:cubicBezTo>
                <a:cubicBezTo>
                  <a:pt x="2655264" y="4044132"/>
                  <a:pt x="2656011" y="4038943"/>
                  <a:pt x="2656011" y="4038943"/>
                </a:cubicBezTo>
                <a:cubicBezTo>
                  <a:pt x="2664578" y="4041083"/>
                  <a:pt x="2664578" y="4041083"/>
                  <a:pt x="2664578" y="4041083"/>
                </a:cubicBezTo>
                <a:cubicBezTo>
                  <a:pt x="2672398" y="4048414"/>
                  <a:pt x="2670904" y="4058792"/>
                  <a:pt x="2670156" y="4063982"/>
                </a:cubicBezTo>
                <a:lnTo>
                  <a:pt x="2677119" y="4062485"/>
                </a:lnTo>
                <a:lnTo>
                  <a:pt x="2677119" y="4067910"/>
                </a:lnTo>
                <a:cubicBezTo>
                  <a:pt x="2677119" y="4067910"/>
                  <a:pt x="2679298" y="4067910"/>
                  <a:pt x="2679298" y="4067910"/>
                </a:cubicBezTo>
                <a:lnTo>
                  <a:pt x="2681439" y="4061558"/>
                </a:lnTo>
                <a:lnTo>
                  <a:pt x="2681622" y="4061519"/>
                </a:lnTo>
                <a:lnTo>
                  <a:pt x="2688012" y="4064678"/>
                </a:lnTo>
                <a:cubicBezTo>
                  <a:pt x="2688012" y="4064678"/>
                  <a:pt x="2690191" y="4067910"/>
                  <a:pt x="2692369" y="4067910"/>
                </a:cubicBezTo>
                <a:cubicBezTo>
                  <a:pt x="2690191" y="4077609"/>
                  <a:pt x="2688012" y="4074376"/>
                  <a:pt x="2685833" y="4077609"/>
                </a:cubicBezTo>
                <a:cubicBezTo>
                  <a:pt x="2685833" y="4077609"/>
                  <a:pt x="2683655" y="4077609"/>
                  <a:pt x="2681477" y="4077609"/>
                </a:cubicBezTo>
                <a:lnTo>
                  <a:pt x="2677614" y="4079519"/>
                </a:lnTo>
                <a:lnTo>
                  <a:pt x="2677298" y="4076863"/>
                </a:lnTo>
                <a:lnTo>
                  <a:pt x="2673109" y="4078750"/>
                </a:lnTo>
                <a:lnTo>
                  <a:pt x="2671401" y="4076801"/>
                </a:lnTo>
                <a:cubicBezTo>
                  <a:pt x="2669494" y="4076801"/>
                  <a:pt x="2667317" y="4077609"/>
                  <a:pt x="2666228" y="4077609"/>
                </a:cubicBezTo>
                <a:cubicBezTo>
                  <a:pt x="2661870" y="4071144"/>
                  <a:pt x="2666228" y="4071144"/>
                  <a:pt x="2664049" y="4061447"/>
                </a:cubicBezTo>
                <a:cubicBezTo>
                  <a:pt x="2655335" y="4064678"/>
                  <a:pt x="2650977" y="4058212"/>
                  <a:pt x="2650977" y="4045283"/>
                </a:cubicBezTo>
                <a:cubicBezTo>
                  <a:pt x="2642263" y="4048515"/>
                  <a:pt x="2644442" y="4067910"/>
                  <a:pt x="2637906" y="4071144"/>
                </a:cubicBezTo>
                <a:cubicBezTo>
                  <a:pt x="2635728" y="4074376"/>
                  <a:pt x="2646620" y="4074376"/>
                  <a:pt x="2642263" y="4080841"/>
                </a:cubicBezTo>
                <a:cubicBezTo>
                  <a:pt x="2642263" y="4084073"/>
                  <a:pt x="2644442" y="4080841"/>
                  <a:pt x="2644442" y="4080841"/>
                </a:cubicBezTo>
                <a:cubicBezTo>
                  <a:pt x="2644442" y="4080841"/>
                  <a:pt x="2644442" y="4080033"/>
                  <a:pt x="2644442" y="4079630"/>
                </a:cubicBezTo>
                <a:lnTo>
                  <a:pt x="2644442" y="4074376"/>
                </a:lnTo>
                <a:cubicBezTo>
                  <a:pt x="2650977" y="4074376"/>
                  <a:pt x="2653156" y="4090539"/>
                  <a:pt x="2657514" y="4080841"/>
                </a:cubicBezTo>
                <a:cubicBezTo>
                  <a:pt x="2657514" y="4087306"/>
                  <a:pt x="2653156" y="4090539"/>
                  <a:pt x="2650977" y="4093772"/>
                </a:cubicBezTo>
                <a:cubicBezTo>
                  <a:pt x="2650977" y="4087306"/>
                  <a:pt x="2653156" y="4087306"/>
                  <a:pt x="2650977" y="4080841"/>
                </a:cubicBezTo>
                <a:cubicBezTo>
                  <a:pt x="2648799" y="4084073"/>
                  <a:pt x="2648799" y="4084073"/>
                  <a:pt x="2650977" y="4084073"/>
                </a:cubicBezTo>
                <a:cubicBezTo>
                  <a:pt x="2650977" y="4093772"/>
                  <a:pt x="2642263" y="4084073"/>
                  <a:pt x="2644442" y="4090539"/>
                </a:cubicBezTo>
                <a:cubicBezTo>
                  <a:pt x="2629192" y="4074376"/>
                  <a:pt x="2613942" y="4090539"/>
                  <a:pt x="2600871" y="4097004"/>
                </a:cubicBezTo>
                <a:cubicBezTo>
                  <a:pt x="2599782" y="4093772"/>
                  <a:pt x="2597604" y="4092156"/>
                  <a:pt x="2595425" y="4090135"/>
                </a:cubicBezTo>
                <a:lnTo>
                  <a:pt x="2593555" y="4086943"/>
                </a:lnTo>
                <a:lnTo>
                  <a:pt x="2595581" y="4088043"/>
                </a:lnTo>
                <a:cubicBezTo>
                  <a:pt x="2597067" y="4077720"/>
                  <a:pt x="2597067" y="4077720"/>
                  <a:pt x="2589672" y="4070525"/>
                </a:cubicBezTo>
                <a:cubicBezTo>
                  <a:pt x="2581532" y="4068491"/>
                  <a:pt x="2580788" y="4073653"/>
                  <a:pt x="2571906" y="4076780"/>
                </a:cubicBezTo>
                <a:cubicBezTo>
                  <a:pt x="2571162" y="4081943"/>
                  <a:pt x="2579301" y="4083976"/>
                  <a:pt x="2579301" y="4083976"/>
                </a:cubicBezTo>
                <a:cubicBezTo>
                  <a:pt x="2579301" y="4083976"/>
                  <a:pt x="2579301" y="4083976"/>
                  <a:pt x="2579208" y="4084621"/>
                </a:cubicBezTo>
                <a:lnTo>
                  <a:pt x="2578955" y="4086377"/>
                </a:lnTo>
                <a:lnTo>
                  <a:pt x="2572551" y="4080438"/>
                </a:lnTo>
                <a:lnTo>
                  <a:pt x="2569122" y="4070577"/>
                </a:lnTo>
                <a:lnTo>
                  <a:pt x="2570706" y="4068642"/>
                </a:lnTo>
                <a:cubicBezTo>
                  <a:pt x="2571356" y="4064126"/>
                  <a:pt x="2569625" y="4059682"/>
                  <a:pt x="2565046" y="4058539"/>
                </a:cubicBezTo>
                <a:lnTo>
                  <a:pt x="2562736" y="4060139"/>
                </a:lnTo>
                <a:lnTo>
                  <a:pt x="2560604" y="4057101"/>
                </a:lnTo>
                <a:cubicBezTo>
                  <a:pt x="2553353" y="4044070"/>
                  <a:pt x="2546408" y="4028311"/>
                  <a:pt x="2533337" y="4045283"/>
                </a:cubicBezTo>
                <a:cubicBezTo>
                  <a:pt x="2531160" y="4054980"/>
                  <a:pt x="2539873" y="4045283"/>
                  <a:pt x="2537695" y="4054980"/>
                </a:cubicBezTo>
                <a:cubicBezTo>
                  <a:pt x="2535516" y="4058212"/>
                  <a:pt x="2531160" y="4054980"/>
                  <a:pt x="2526803" y="4054980"/>
                </a:cubicBezTo>
                <a:cubicBezTo>
                  <a:pt x="2524624" y="4054980"/>
                  <a:pt x="2524624" y="4054980"/>
                  <a:pt x="2524624" y="4054980"/>
                </a:cubicBezTo>
                <a:cubicBezTo>
                  <a:pt x="2524624" y="4048515"/>
                  <a:pt x="2526803" y="4048515"/>
                  <a:pt x="2526803" y="4042050"/>
                </a:cubicBezTo>
                <a:cubicBezTo>
                  <a:pt x="2522445" y="4042050"/>
                  <a:pt x="2520267" y="4035584"/>
                  <a:pt x="2518089" y="4032352"/>
                </a:cubicBezTo>
                <a:cubicBezTo>
                  <a:pt x="2511552" y="4035584"/>
                  <a:pt x="2511552" y="4045283"/>
                  <a:pt x="2505017" y="4048515"/>
                </a:cubicBezTo>
                <a:cubicBezTo>
                  <a:pt x="2505017" y="4061447"/>
                  <a:pt x="2518089" y="4061447"/>
                  <a:pt x="2513731" y="4064678"/>
                </a:cubicBezTo>
                <a:cubicBezTo>
                  <a:pt x="2515910" y="4067910"/>
                  <a:pt x="2520267" y="4064678"/>
                  <a:pt x="2522445" y="4061447"/>
                </a:cubicBezTo>
                <a:cubicBezTo>
                  <a:pt x="2524624" y="4061447"/>
                  <a:pt x="2524624" y="4061447"/>
                  <a:pt x="2526803" y="4061447"/>
                </a:cubicBezTo>
                <a:cubicBezTo>
                  <a:pt x="2531160" y="4061447"/>
                  <a:pt x="2535516" y="4064678"/>
                  <a:pt x="2539873" y="4061447"/>
                </a:cubicBezTo>
                <a:cubicBezTo>
                  <a:pt x="2544230" y="4061447"/>
                  <a:pt x="2542053" y="4074376"/>
                  <a:pt x="2546409" y="4067910"/>
                </a:cubicBezTo>
                <a:cubicBezTo>
                  <a:pt x="2544230" y="4090539"/>
                  <a:pt x="2526803" y="4064678"/>
                  <a:pt x="2518089" y="4080841"/>
                </a:cubicBezTo>
                <a:cubicBezTo>
                  <a:pt x="2509375" y="4071144"/>
                  <a:pt x="2502838" y="4077609"/>
                  <a:pt x="2494126" y="4077609"/>
                </a:cubicBezTo>
                <a:cubicBezTo>
                  <a:pt x="2489768" y="4080841"/>
                  <a:pt x="2487589" y="4084073"/>
                  <a:pt x="2483233" y="4074376"/>
                </a:cubicBezTo>
                <a:cubicBezTo>
                  <a:pt x="2483233" y="4074376"/>
                  <a:pt x="2483233" y="4074376"/>
                  <a:pt x="2483233" y="4071144"/>
                </a:cubicBezTo>
                <a:cubicBezTo>
                  <a:pt x="2485411" y="4067910"/>
                  <a:pt x="2485411" y="4064678"/>
                  <a:pt x="2485411" y="4061447"/>
                </a:cubicBezTo>
                <a:cubicBezTo>
                  <a:pt x="2485411" y="4058212"/>
                  <a:pt x="2485411" y="4058212"/>
                  <a:pt x="2485411" y="4058212"/>
                </a:cubicBezTo>
                <a:cubicBezTo>
                  <a:pt x="2485411" y="4054980"/>
                  <a:pt x="2485411" y="4054980"/>
                  <a:pt x="2485411" y="4054980"/>
                </a:cubicBezTo>
                <a:cubicBezTo>
                  <a:pt x="2485411" y="4054980"/>
                  <a:pt x="2487589" y="4054980"/>
                  <a:pt x="2487589" y="4051747"/>
                </a:cubicBezTo>
                <a:cubicBezTo>
                  <a:pt x="2487589" y="4048515"/>
                  <a:pt x="2489768" y="4048515"/>
                  <a:pt x="2489768" y="4042050"/>
                </a:cubicBezTo>
                <a:cubicBezTo>
                  <a:pt x="2489768" y="4042050"/>
                  <a:pt x="2489768" y="4042050"/>
                  <a:pt x="2487589" y="4042050"/>
                </a:cubicBezTo>
                <a:cubicBezTo>
                  <a:pt x="2487589" y="4038817"/>
                  <a:pt x="2483233" y="4038817"/>
                  <a:pt x="2483233" y="4038817"/>
                </a:cubicBezTo>
                <a:cubicBezTo>
                  <a:pt x="2481055" y="4038817"/>
                  <a:pt x="2481055" y="4038817"/>
                  <a:pt x="2478875" y="4035584"/>
                </a:cubicBezTo>
                <a:cubicBezTo>
                  <a:pt x="2478875" y="4035584"/>
                  <a:pt x="2476697" y="4035584"/>
                  <a:pt x="2476697" y="4038817"/>
                </a:cubicBezTo>
                <a:cubicBezTo>
                  <a:pt x="2476697" y="4038817"/>
                  <a:pt x="2476697" y="4042050"/>
                  <a:pt x="2478875" y="4042050"/>
                </a:cubicBezTo>
                <a:cubicBezTo>
                  <a:pt x="2478875" y="4042050"/>
                  <a:pt x="2481055" y="4042050"/>
                  <a:pt x="2481055" y="4042050"/>
                </a:cubicBezTo>
                <a:cubicBezTo>
                  <a:pt x="2483233" y="4042050"/>
                  <a:pt x="2485411" y="4045283"/>
                  <a:pt x="2485411" y="4045283"/>
                </a:cubicBezTo>
                <a:cubicBezTo>
                  <a:pt x="2485411" y="4045283"/>
                  <a:pt x="2485411" y="4048515"/>
                  <a:pt x="2485411" y="4048515"/>
                </a:cubicBezTo>
                <a:cubicBezTo>
                  <a:pt x="2483233" y="4051747"/>
                  <a:pt x="2483233" y="4051747"/>
                  <a:pt x="2483233" y="4054980"/>
                </a:cubicBezTo>
                <a:cubicBezTo>
                  <a:pt x="2481055" y="4054980"/>
                  <a:pt x="2478875" y="4054980"/>
                  <a:pt x="2476697" y="4051747"/>
                </a:cubicBezTo>
                <a:cubicBezTo>
                  <a:pt x="2474518" y="4048515"/>
                  <a:pt x="2472340" y="4048515"/>
                  <a:pt x="2470161" y="4048515"/>
                </a:cubicBezTo>
                <a:cubicBezTo>
                  <a:pt x="2470161" y="4045283"/>
                  <a:pt x="2470161" y="4042050"/>
                  <a:pt x="2470161" y="4042050"/>
                </a:cubicBezTo>
                <a:cubicBezTo>
                  <a:pt x="2461447" y="4045283"/>
                  <a:pt x="2459269" y="4042050"/>
                  <a:pt x="2450555" y="4042050"/>
                </a:cubicBezTo>
                <a:cubicBezTo>
                  <a:pt x="2450555" y="4048515"/>
                  <a:pt x="2446198" y="4048515"/>
                  <a:pt x="2448376" y="4061447"/>
                </a:cubicBezTo>
                <a:cubicBezTo>
                  <a:pt x="2452734" y="4064678"/>
                  <a:pt x="2463625" y="4061447"/>
                  <a:pt x="2467983" y="4054980"/>
                </a:cubicBezTo>
                <a:cubicBezTo>
                  <a:pt x="2470161" y="4054980"/>
                  <a:pt x="2472340" y="4054980"/>
                  <a:pt x="2474518" y="4058212"/>
                </a:cubicBezTo>
                <a:cubicBezTo>
                  <a:pt x="2476697" y="4061447"/>
                  <a:pt x="2481055" y="4061447"/>
                  <a:pt x="2483233" y="4061447"/>
                </a:cubicBezTo>
                <a:cubicBezTo>
                  <a:pt x="2483233" y="4064678"/>
                  <a:pt x="2483233" y="4067910"/>
                  <a:pt x="2481055" y="4071144"/>
                </a:cubicBezTo>
                <a:cubicBezTo>
                  <a:pt x="2470161" y="4074376"/>
                  <a:pt x="2459269" y="4077609"/>
                  <a:pt x="2450555" y="4071144"/>
                </a:cubicBezTo>
                <a:cubicBezTo>
                  <a:pt x="2439662" y="4077609"/>
                  <a:pt x="2433127" y="4074376"/>
                  <a:pt x="2424413" y="4067910"/>
                </a:cubicBezTo>
                <a:cubicBezTo>
                  <a:pt x="2428771" y="4064678"/>
                  <a:pt x="2433127" y="4064678"/>
                  <a:pt x="2435306" y="4058212"/>
                </a:cubicBezTo>
                <a:cubicBezTo>
                  <a:pt x="2435306" y="4058212"/>
                  <a:pt x="2437484" y="4058212"/>
                  <a:pt x="2437484" y="4058212"/>
                </a:cubicBezTo>
                <a:cubicBezTo>
                  <a:pt x="2437484" y="4058212"/>
                  <a:pt x="2439662" y="4058212"/>
                  <a:pt x="2439662" y="4058212"/>
                </a:cubicBezTo>
                <a:cubicBezTo>
                  <a:pt x="2439662" y="4054980"/>
                  <a:pt x="2437484" y="4054980"/>
                  <a:pt x="2437484" y="4054980"/>
                </a:cubicBezTo>
                <a:cubicBezTo>
                  <a:pt x="2437484" y="4054980"/>
                  <a:pt x="2437484" y="4054980"/>
                  <a:pt x="2435306" y="4054980"/>
                </a:cubicBezTo>
                <a:cubicBezTo>
                  <a:pt x="2433127" y="4054980"/>
                  <a:pt x="2433127" y="4054980"/>
                  <a:pt x="2433127" y="4054980"/>
                </a:cubicBezTo>
                <a:cubicBezTo>
                  <a:pt x="2433127" y="4054980"/>
                  <a:pt x="2433127" y="4054980"/>
                  <a:pt x="2433127" y="4051747"/>
                </a:cubicBezTo>
                <a:cubicBezTo>
                  <a:pt x="2435306" y="4042050"/>
                  <a:pt x="2430948" y="4042050"/>
                  <a:pt x="2430948" y="4035584"/>
                </a:cubicBezTo>
                <a:cubicBezTo>
                  <a:pt x="2420056" y="4042050"/>
                  <a:pt x="2413521" y="4029119"/>
                  <a:pt x="2404807" y="4035584"/>
                </a:cubicBezTo>
                <a:cubicBezTo>
                  <a:pt x="2402628" y="4035584"/>
                  <a:pt x="2402628" y="4035584"/>
                  <a:pt x="2400449" y="4035584"/>
                </a:cubicBezTo>
                <a:cubicBezTo>
                  <a:pt x="2400449" y="4035584"/>
                  <a:pt x="2400449" y="4035584"/>
                  <a:pt x="2400449" y="4038817"/>
                </a:cubicBezTo>
                <a:cubicBezTo>
                  <a:pt x="2398270" y="4038817"/>
                  <a:pt x="2398270" y="4042050"/>
                  <a:pt x="2398270" y="4042050"/>
                </a:cubicBezTo>
                <a:cubicBezTo>
                  <a:pt x="2398270" y="4045283"/>
                  <a:pt x="2398270" y="4045283"/>
                  <a:pt x="2398270" y="4045283"/>
                </a:cubicBezTo>
                <a:cubicBezTo>
                  <a:pt x="2398270" y="4045283"/>
                  <a:pt x="2398270" y="4045283"/>
                  <a:pt x="2396092" y="4045283"/>
                </a:cubicBezTo>
                <a:cubicBezTo>
                  <a:pt x="2393914" y="4042050"/>
                  <a:pt x="2398270" y="4042050"/>
                  <a:pt x="2396092" y="4035584"/>
                </a:cubicBezTo>
                <a:cubicBezTo>
                  <a:pt x="2376485" y="4032352"/>
                  <a:pt x="2354701" y="4022654"/>
                  <a:pt x="2343808" y="4038817"/>
                </a:cubicBezTo>
                <a:cubicBezTo>
                  <a:pt x="2339451" y="4032352"/>
                  <a:pt x="2328558" y="4022654"/>
                  <a:pt x="2324201" y="4035584"/>
                </a:cubicBezTo>
                <a:cubicBezTo>
                  <a:pt x="2322023" y="4048515"/>
                  <a:pt x="2326380" y="4058212"/>
                  <a:pt x="2324201" y="4067910"/>
                </a:cubicBezTo>
                <a:cubicBezTo>
                  <a:pt x="2320934" y="4066295"/>
                  <a:pt x="2315488" y="4065487"/>
                  <a:pt x="2311131" y="4063870"/>
                </a:cubicBezTo>
                <a:lnTo>
                  <a:pt x="2306734" y="4061194"/>
                </a:lnTo>
                <a:lnTo>
                  <a:pt x="2307862" y="4060418"/>
                </a:lnTo>
                <a:cubicBezTo>
                  <a:pt x="2309937" y="4059256"/>
                  <a:pt x="2312025" y="4058441"/>
                  <a:pt x="2316198" y="4056811"/>
                </a:cubicBezTo>
                <a:cubicBezTo>
                  <a:pt x="2316198" y="4056811"/>
                  <a:pt x="2316005" y="4051259"/>
                  <a:pt x="2307560" y="4051742"/>
                </a:cubicBezTo>
                <a:cubicBezTo>
                  <a:pt x="2315908" y="4048483"/>
                  <a:pt x="2315714" y="4042930"/>
                  <a:pt x="2324062" y="4039671"/>
                </a:cubicBezTo>
                <a:cubicBezTo>
                  <a:pt x="2315520" y="4037379"/>
                  <a:pt x="2315617" y="4040154"/>
                  <a:pt x="2307076" y="4037861"/>
                </a:cubicBezTo>
                <a:cubicBezTo>
                  <a:pt x="2306978" y="4035085"/>
                  <a:pt x="2323869" y="4034119"/>
                  <a:pt x="2323772" y="4031343"/>
                </a:cubicBezTo>
                <a:cubicBezTo>
                  <a:pt x="2323772" y="4031343"/>
                  <a:pt x="2323675" y="4028566"/>
                  <a:pt x="2315229" y="4029049"/>
                </a:cubicBezTo>
                <a:cubicBezTo>
                  <a:pt x="2315229" y="4029049"/>
                  <a:pt x="2315134" y="4026273"/>
                  <a:pt x="2323577" y="4025790"/>
                </a:cubicBezTo>
                <a:cubicBezTo>
                  <a:pt x="2315037" y="4023498"/>
                  <a:pt x="2323385" y="4020238"/>
                  <a:pt x="2323287" y="4017462"/>
                </a:cubicBezTo>
                <a:cubicBezTo>
                  <a:pt x="2314843" y="4017945"/>
                  <a:pt x="2314843" y="4017945"/>
                  <a:pt x="2306398" y="4018427"/>
                </a:cubicBezTo>
                <a:cubicBezTo>
                  <a:pt x="2306398" y="4018427"/>
                  <a:pt x="2306302" y="4015652"/>
                  <a:pt x="2306302" y="4015652"/>
                </a:cubicBezTo>
                <a:cubicBezTo>
                  <a:pt x="2314843" y="4017945"/>
                  <a:pt x="2314745" y="4015168"/>
                  <a:pt x="2323191" y="4014686"/>
                </a:cubicBezTo>
                <a:cubicBezTo>
                  <a:pt x="2322997" y="4009133"/>
                  <a:pt x="2314553" y="4009617"/>
                  <a:pt x="2314358" y="4004064"/>
                </a:cubicBezTo>
                <a:cubicBezTo>
                  <a:pt x="2305913" y="4004546"/>
                  <a:pt x="2306107" y="4010099"/>
                  <a:pt x="2297761" y="4013358"/>
                </a:cubicBezTo>
                <a:cubicBezTo>
                  <a:pt x="2297761" y="4013358"/>
                  <a:pt x="2289316" y="4013841"/>
                  <a:pt x="2289414" y="4016617"/>
                </a:cubicBezTo>
                <a:cubicBezTo>
                  <a:pt x="2289509" y="4019394"/>
                  <a:pt x="2289509" y="4019394"/>
                  <a:pt x="2289509" y="4019394"/>
                </a:cubicBezTo>
                <a:cubicBezTo>
                  <a:pt x="2281065" y="4019877"/>
                  <a:pt x="2281065" y="4019877"/>
                  <a:pt x="2272620" y="4020359"/>
                </a:cubicBezTo>
                <a:cubicBezTo>
                  <a:pt x="2272523" y="4017584"/>
                  <a:pt x="2280968" y="4017100"/>
                  <a:pt x="2280968" y="4017100"/>
                </a:cubicBezTo>
                <a:cubicBezTo>
                  <a:pt x="2280968" y="4017100"/>
                  <a:pt x="2272523" y="4017584"/>
                  <a:pt x="2272523" y="4017584"/>
                </a:cubicBezTo>
                <a:cubicBezTo>
                  <a:pt x="2263788" y="4009739"/>
                  <a:pt x="2280484" y="4003220"/>
                  <a:pt x="2280290" y="3997667"/>
                </a:cubicBezTo>
                <a:cubicBezTo>
                  <a:pt x="2288832" y="3999961"/>
                  <a:pt x="2288929" y="4002736"/>
                  <a:pt x="2297277" y="3999477"/>
                </a:cubicBezTo>
                <a:cubicBezTo>
                  <a:pt x="2305719" y="3998994"/>
                  <a:pt x="2297277" y="3999477"/>
                  <a:pt x="2305817" y="4001771"/>
                </a:cubicBezTo>
                <a:cubicBezTo>
                  <a:pt x="2305817" y="4001771"/>
                  <a:pt x="2314262" y="4001287"/>
                  <a:pt x="2314262" y="4001287"/>
                </a:cubicBezTo>
                <a:cubicBezTo>
                  <a:pt x="2322611" y="3998028"/>
                  <a:pt x="2314165" y="3998512"/>
                  <a:pt x="2314068" y="3995736"/>
                </a:cubicBezTo>
                <a:cubicBezTo>
                  <a:pt x="2330764" y="3989217"/>
                  <a:pt x="2330571" y="3983665"/>
                  <a:pt x="2338725" y="3974854"/>
                </a:cubicBezTo>
                <a:cubicBezTo>
                  <a:pt x="2330281" y="3975336"/>
                  <a:pt x="2330281" y="3975336"/>
                  <a:pt x="2321835" y="3975819"/>
                </a:cubicBezTo>
                <a:cubicBezTo>
                  <a:pt x="2321739" y="3973044"/>
                  <a:pt x="2330086" y="3969784"/>
                  <a:pt x="2338434" y="3966525"/>
                </a:cubicBezTo>
                <a:cubicBezTo>
                  <a:pt x="2338337" y="3963748"/>
                  <a:pt x="2346687" y="3960489"/>
                  <a:pt x="2329796" y="3961456"/>
                </a:cubicBezTo>
                <a:cubicBezTo>
                  <a:pt x="2338337" y="3963748"/>
                  <a:pt x="2312907" y="3962422"/>
                  <a:pt x="2321158" y="3956386"/>
                </a:cubicBezTo>
                <a:cubicBezTo>
                  <a:pt x="2312712" y="3956869"/>
                  <a:pt x="2312712" y="3956869"/>
                  <a:pt x="2304268" y="3957352"/>
                </a:cubicBezTo>
                <a:cubicBezTo>
                  <a:pt x="2304364" y="3960128"/>
                  <a:pt x="2304461" y="3962905"/>
                  <a:pt x="2296018" y="3963387"/>
                </a:cubicBezTo>
                <a:cubicBezTo>
                  <a:pt x="2304559" y="3965681"/>
                  <a:pt x="2313100" y="3967974"/>
                  <a:pt x="2313197" y="3970751"/>
                </a:cubicBezTo>
                <a:cubicBezTo>
                  <a:pt x="2304752" y="3971233"/>
                  <a:pt x="2304945" y="3976786"/>
                  <a:pt x="2287961" y="3974975"/>
                </a:cubicBezTo>
                <a:cubicBezTo>
                  <a:pt x="2287864" y="3972200"/>
                  <a:pt x="2287767" y="3969423"/>
                  <a:pt x="2287573" y="3963871"/>
                </a:cubicBezTo>
                <a:cubicBezTo>
                  <a:pt x="2287477" y="3961095"/>
                  <a:pt x="2287186" y="3952766"/>
                  <a:pt x="2286993" y="3947213"/>
                </a:cubicBezTo>
                <a:cubicBezTo>
                  <a:pt x="2286895" y="3944438"/>
                  <a:pt x="2295147" y="3938402"/>
                  <a:pt x="2286605" y="3936109"/>
                </a:cubicBezTo>
                <a:cubicBezTo>
                  <a:pt x="2286508" y="3933333"/>
                  <a:pt x="2294953" y="3932850"/>
                  <a:pt x="2294953" y="3932850"/>
                </a:cubicBezTo>
                <a:cubicBezTo>
                  <a:pt x="2294857" y="3930074"/>
                  <a:pt x="2286314" y="3927779"/>
                  <a:pt x="2286314" y="3927779"/>
                </a:cubicBezTo>
                <a:cubicBezTo>
                  <a:pt x="2286218" y="3925004"/>
                  <a:pt x="2294663" y="3924521"/>
                  <a:pt x="2294566" y="3921745"/>
                </a:cubicBezTo>
                <a:cubicBezTo>
                  <a:pt x="2285831" y="3913899"/>
                  <a:pt x="2302331" y="3901828"/>
                  <a:pt x="2301944" y="3890724"/>
                </a:cubicBezTo>
                <a:lnTo>
                  <a:pt x="2308413" y="3888198"/>
                </a:lnTo>
                <a:lnTo>
                  <a:pt x="2312827" y="3894370"/>
                </a:lnTo>
                <a:cubicBezTo>
                  <a:pt x="2312898" y="3896441"/>
                  <a:pt x="2312972" y="3898512"/>
                  <a:pt x="2317580" y="3901015"/>
                </a:cubicBezTo>
                <a:cubicBezTo>
                  <a:pt x="2335537" y="3897222"/>
                  <a:pt x="2335153" y="3886176"/>
                  <a:pt x="2335056" y="3883414"/>
                </a:cubicBezTo>
                <a:cubicBezTo>
                  <a:pt x="2334959" y="3880654"/>
                  <a:pt x="2334959" y="3880654"/>
                  <a:pt x="2325933" y="3881169"/>
                </a:cubicBezTo>
                <a:lnTo>
                  <a:pt x="2309373" y="3887248"/>
                </a:lnTo>
                <a:lnTo>
                  <a:pt x="2299628" y="3884945"/>
                </a:lnTo>
                <a:cubicBezTo>
                  <a:pt x="2299567" y="3883210"/>
                  <a:pt x="2301605" y="3881008"/>
                  <a:pt x="2301556" y="3879620"/>
                </a:cubicBezTo>
                <a:cubicBezTo>
                  <a:pt x="2301459" y="3876843"/>
                  <a:pt x="2301266" y="3871291"/>
                  <a:pt x="2301169" y="3868515"/>
                </a:cubicBezTo>
                <a:cubicBezTo>
                  <a:pt x="2300976" y="3862963"/>
                  <a:pt x="2300879" y="3860186"/>
                  <a:pt x="2300782" y="3857411"/>
                </a:cubicBezTo>
                <a:cubicBezTo>
                  <a:pt x="2300588" y="3851858"/>
                  <a:pt x="2292049" y="3849565"/>
                  <a:pt x="2300297" y="3843530"/>
                </a:cubicBezTo>
                <a:cubicBezTo>
                  <a:pt x="2300201" y="3840753"/>
                  <a:pt x="2308550" y="3837494"/>
                  <a:pt x="2300007" y="3835201"/>
                </a:cubicBezTo>
                <a:cubicBezTo>
                  <a:pt x="2299911" y="3832424"/>
                  <a:pt x="2308258" y="3829165"/>
                  <a:pt x="2308162" y="3826389"/>
                </a:cubicBezTo>
                <a:cubicBezTo>
                  <a:pt x="2308065" y="3823613"/>
                  <a:pt x="2299523" y="3821319"/>
                  <a:pt x="2299523" y="3821319"/>
                </a:cubicBezTo>
                <a:cubicBezTo>
                  <a:pt x="2324471" y="3808766"/>
                  <a:pt x="2290015" y="3791265"/>
                  <a:pt x="2315155" y="3784263"/>
                </a:cubicBezTo>
                <a:cubicBezTo>
                  <a:pt x="2306516" y="3779194"/>
                  <a:pt x="2323018" y="3767124"/>
                  <a:pt x="2297587" y="3765796"/>
                </a:cubicBezTo>
                <a:cubicBezTo>
                  <a:pt x="2297490" y="3763021"/>
                  <a:pt x="2288950" y="3760727"/>
                  <a:pt x="2297296" y="3757468"/>
                </a:cubicBezTo>
                <a:cubicBezTo>
                  <a:pt x="2297199" y="3754692"/>
                  <a:pt x="2305645" y="3754209"/>
                  <a:pt x="2313993" y="3750950"/>
                </a:cubicBezTo>
                <a:cubicBezTo>
                  <a:pt x="2305354" y="3745880"/>
                  <a:pt x="2313508" y="3737068"/>
                  <a:pt x="2321857" y="3733809"/>
                </a:cubicBezTo>
                <a:cubicBezTo>
                  <a:pt x="2321954" y="3736586"/>
                  <a:pt x="2330495" y="3738878"/>
                  <a:pt x="2330592" y="3741655"/>
                </a:cubicBezTo>
                <a:cubicBezTo>
                  <a:pt x="2330495" y="3738878"/>
                  <a:pt x="2347383" y="3737914"/>
                  <a:pt x="2347481" y="3740689"/>
                </a:cubicBezTo>
                <a:cubicBezTo>
                  <a:pt x="2339230" y="3746724"/>
                  <a:pt x="2364953" y="3756380"/>
                  <a:pt x="2348255" y="3762898"/>
                </a:cubicBezTo>
                <a:cubicBezTo>
                  <a:pt x="2348448" y="3768450"/>
                  <a:pt x="2356992" y="3770745"/>
                  <a:pt x="2365437" y="3770261"/>
                </a:cubicBezTo>
                <a:cubicBezTo>
                  <a:pt x="2365340" y="3767485"/>
                  <a:pt x="2373589" y="3761450"/>
                  <a:pt x="2365050" y="3759157"/>
                </a:cubicBezTo>
                <a:cubicBezTo>
                  <a:pt x="2364953" y="3756380"/>
                  <a:pt x="2373396" y="3755898"/>
                  <a:pt x="2381841" y="3755414"/>
                </a:cubicBezTo>
                <a:cubicBezTo>
                  <a:pt x="2381744" y="3752637"/>
                  <a:pt x="2373299" y="3753121"/>
                  <a:pt x="2373202" y="3750345"/>
                </a:cubicBezTo>
                <a:cubicBezTo>
                  <a:pt x="2364566" y="3745275"/>
                  <a:pt x="2363985" y="3728618"/>
                  <a:pt x="2380776" y="3724876"/>
                </a:cubicBezTo>
                <a:cubicBezTo>
                  <a:pt x="2380485" y="3716547"/>
                  <a:pt x="2371750" y="3708703"/>
                  <a:pt x="2346414" y="3710152"/>
                </a:cubicBezTo>
                <a:cubicBezTo>
                  <a:pt x="2346609" y="3715703"/>
                  <a:pt x="2346705" y="3718480"/>
                  <a:pt x="2346802" y="3721256"/>
                </a:cubicBezTo>
                <a:cubicBezTo>
                  <a:pt x="2338359" y="3721739"/>
                  <a:pt x="2338263" y="3718962"/>
                  <a:pt x="2338263" y="3718962"/>
                </a:cubicBezTo>
                <a:cubicBezTo>
                  <a:pt x="2321469" y="3722704"/>
                  <a:pt x="2321178" y="3714376"/>
                  <a:pt x="2312831" y="3717635"/>
                </a:cubicBezTo>
                <a:cubicBezTo>
                  <a:pt x="2312637" y="3712083"/>
                  <a:pt x="2312541" y="3709306"/>
                  <a:pt x="2312444" y="3706531"/>
                </a:cubicBezTo>
                <a:cubicBezTo>
                  <a:pt x="2303805" y="3701461"/>
                  <a:pt x="2295360" y="3701944"/>
                  <a:pt x="2295263" y="3699168"/>
                </a:cubicBezTo>
                <a:cubicBezTo>
                  <a:pt x="2295263" y="3699168"/>
                  <a:pt x="2295166" y="3696392"/>
                  <a:pt x="2295166" y="3696392"/>
                </a:cubicBezTo>
                <a:cubicBezTo>
                  <a:pt x="2295166" y="3696392"/>
                  <a:pt x="2295166" y="3696392"/>
                  <a:pt x="2303611" y="3695909"/>
                </a:cubicBezTo>
                <a:cubicBezTo>
                  <a:pt x="2303611" y="3695909"/>
                  <a:pt x="2303611" y="3695909"/>
                  <a:pt x="2303514" y="3693132"/>
                </a:cubicBezTo>
                <a:cubicBezTo>
                  <a:pt x="2320307" y="3689391"/>
                  <a:pt x="2303031" y="3679252"/>
                  <a:pt x="2311281" y="3673217"/>
                </a:cubicBezTo>
                <a:cubicBezTo>
                  <a:pt x="2302933" y="3676476"/>
                  <a:pt x="2302740" y="3670924"/>
                  <a:pt x="2294295" y="3671407"/>
                </a:cubicBezTo>
                <a:cubicBezTo>
                  <a:pt x="2294101" y="3665855"/>
                  <a:pt x="2285561" y="3663561"/>
                  <a:pt x="2285271" y="3655232"/>
                </a:cubicBezTo>
                <a:cubicBezTo>
                  <a:pt x="2302159" y="3654266"/>
                  <a:pt x="2294004" y="3663078"/>
                  <a:pt x="2310894" y="3662112"/>
                </a:cubicBezTo>
                <a:cubicBezTo>
                  <a:pt x="2310797" y="3659337"/>
                  <a:pt x="2301965" y="3648714"/>
                  <a:pt x="2310313" y="3645455"/>
                </a:cubicBezTo>
                <a:cubicBezTo>
                  <a:pt x="2310217" y="3642678"/>
                  <a:pt x="2301674" y="3640385"/>
                  <a:pt x="2309926" y="3634350"/>
                </a:cubicBezTo>
                <a:cubicBezTo>
                  <a:pt x="2309830" y="3631575"/>
                  <a:pt x="2309830" y="3631575"/>
                  <a:pt x="2301384" y="3632057"/>
                </a:cubicBezTo>
                <a:cubicBezTo>
                  <a:pt x="2301288" y="3629281"/>
                  <a:pt x="2301288" y="3629281"/>
                  <a:pt x="2301288" y="3629281"/>
                </a:cubicBezTo>
                <a:cubicBezTo>
                  <a:pt x="2292842" y="3629764"/>
                  <a:pt x="2292842" y="3629764"/>
                  <a:pt x="2292842" y="3629764"/>
                </a:cubicBezTo>
                <a:cubicBezTo>
                  <a:pt x="2292746" y="3626988"/>
                  <a:pt x="2284302" y="3627470"/>
                  <a:pt x="2292552" y="3621435"/>
                </a:cubicBezTo>
                <a:cubicBezTo>
                  <a:pt x="2301093" y="3623729"/>
                  <a:pt x="2292746" y="3626988"/>
                  <a:pt x="2309636" y="3626022"/>
                </a:cubicBezTo>
                <a:cubicBezTo>
                  <a:pt x="2309442" y="3620469"/>
                  <a:pt x="2309346" y="3617693"/>
                  <a:pt x="2309151" y="3612141"/>
                </a:cubicBezTo>
                <a:cubicBezTo>
                  <a:pt x="2300610" y="3609848"/>
                  <a:pt x="2300319" y="3601519"/>
                  <a:pt x="2317209" y="3600553"/>
                </a:cubicBezTo>
                <a:cubicBezTo>
                  <a:pt x="2317113" y="3597777"/>
                  <a:pt x="2308667" y="3598260"/>
                  <a:pt x="2308570" y="3595483"/>
                </a:cubicBezTo>
                <a:cubicBezTo>
                  <a:pt x="2308570" y="3595483"/>
                  <a:pt x="2300126" y="3595967"/>
                  <a:pt x="2300126" y="3595967"/>
                </a:cubicBezTo>
                <a:cubicBezTo>
                  <a:pt x="2291487" y="3590898"/>
                  <a:pt x="2308474" y="3592708"/>
                  <a:pt x="2299932" y="3590414"/>
                </a:cubicBezTo>
                <a:cubicBezTo>
                  <a:pt x="2299932" y="3590414"/>
                  <a:pt x="2299932" y="3590414"/>
                  <a:pt x="2299835" y="3587638"/>
                </a:cubicBezTo>
                <a:cubicBezTo>
                  <a:pt x="2299738" y="3584863"/>
                  <a:pt x="2291293" y="3585346"/>
                  <a:pt x="2282850" y="3585829"/>
                </a:cubicBezTo>
                <a:cubicBezTo>
                  <a:pt x="2282753" y="3583052"/>
                  <a:pt x="2282560" y="3577499"/>
                  <a:pt x="2282560" y="3577499"/>
                </a:cubicBezTo>
                <a:cubicBezTo>
                  <a:pt x="2265670" y="3578465"/>
                  <a:pt x="2274308" y="3583534"/>
                  <a:pt x="2257515" y="3587278"/>
                </a:cubicBezTo>
                <a:cubicBezTo>
                  <a:pt x="2257321" y="3581725"/>
                  <a:pt x="2257128" y="3576173"/>
                  <a:pt x="2256935" y="3570620"/>
                </a:cubicBezTo>
                <a:cubicBezTo>
                  <a:pt x="2256935" y="3570620"/>
                  <a:pt x="2265379" y="3570137"/>
                  <a:pt x="2265379" y="3570137"/>
                </a:cubicBezTo>
                <a:cubicBezTo>
                  <a:pt x="2265477" y="3572914"/>
                  <a:pt x="2265572" y="3575689"/>
                  <a:pt x="2274018" y="3575207"/>
                </a:cubicBezTo>
                <a:cubicBezTo>
                  <a:pt x="2281882" y="3558067"/>
                  <a:pt x="2281107" y="3535857"/>
                  <a:pt x="2272082" y="3519683"/>
                </a:cubicBezTo>
                <a:cubicBezTo>
                  <a:pt x="2272082" y="3519683"/>
                  <a:pt x="2271985" y="3516906"/>
                  <a:pt x="2271985" y="3516906"/>
                </a:cubicBezTo>
                <a:cubicBezTo>
                  <a:pt x="2288775" y="3513164"/>
                  <a:pt x="2280526" y="3519200"/>
                  <a:pt x="2288970" y="3518717"/>
                </a:cubicBezTo>
                <a:cubicBezTo>
                  <a:pt x="2297414" y="3518235"/>
                  <a:pt x="2297221" y="3512682"/>
                  <a:pt x="2305665" y="3512199"/>
                </a:cubicBezTo>
                <a:cubicBezTo>
                  <a:pt x="2314304" y="3517267"/>
                  <a:pt x="2314401" y="3520044"/>
                  <a:pt x="2314595" y="3525596"/>
                </a:cubicBezTo>
                <a:cubicBezTo>
                  <a:pt x="2323136" y="3527890"/>
                  <a:pt x="2339928" y="3524148"/>
                  <a:pt x="2348374" y="3523664"/>
                </a:cubicBezTo>
                <a:cubicBezTo>
                  <a:pt x="2348278" y="3520888"/>
                  <a:pt x="2348181" y="3518113"/>
                  <a:pt x="2348084" y="3515336"/>
                </a:cubicBezTo>
                <a:cubicBezTo>
                  <a:pt x="2356335" y="3509301"/>
                  <a:pt x="2372837" y="3497231"/>
                  <a:pt x="2347407" y="3495902"/>
                </a:cubicBezTo>
                <a:cubicBezTo>
                  <a:pt x="2347503" y="3498679"/>
                  <a:pt x="2347503" y="3498679"/>
                  <a:pt x="2339056" y="3499162"/>
                </a:cubicBezTo>
                <a:cubicBezTo>
                  <a:pt x="2339056" y="3499162"/>
                  <a:pt x="2339056" y="3499162"/>
                  <a:pt x="2338959" y="3496386"/>
                </a:cubicBezTo>
                <a:cubicBezTo>
                  <a:pt x="2330517" y="3496869"/>
                  <a:pt x="2338862" y="3493610"/>
                  <a:pt x="2338766" y="3490834"/>
                </a:cubicBezTo>
                <a:cubicBezTo>
                  <a:pt x="2347213" y="3490351"/>
                  <a:pt x="2347213" y="3490351"/>
                  <a:pt x="2355658" y="3489868"/>
                </a:cubicBezTo>
                <a:cubicBezTo>
                  <a:pt x="2355464" y="3484315"/>
                  <a:pt x="2372449" y="3486125"/>
                  <a:pt x="2363714" y="3478280"/>
                </a:cubicBezTo>
                <a:cubicBezTo>
                  <a:pt x="2363617" y="3475504"/>
                  <a:pt x="2355173" y="3475987"/>
                  <a:pt x="2355173" y="3475987"/>
                </a:cubicBezTo>
                <a:cubicBezTo>
                  <a:pt x="2355077" y="3473211"/>
                  <a:pt x="2346631" y="3473694"/>
                  <a:pt x="2346535" y="3470918"/>
                </a:cubicBezTo>
                <a:cubicBezTo>
                  <a:pt x="2346535" y="3470918"/>
                  <a:pt x="2346535" y="3470918"/>
                  <a:pt x="2346438" y="3468141"/>
                </a:cubicBezTo>
                <a:cubicBezTo>
                  <a:pt x="2346438" y="3468141"/>
                  <a:pt x="2346341" y="3465365"/>
                  <a:pt x="2346341" y="3465365"/>
                </a:cubicBezTo>
                <a:cubicBezTo>
                  <a:pt x="2346245" y="3462590"/>
                  <a:pt x="2346245" y="3462590"/>
                  <a:pt x="2346245" y="3462590"/>
                </a:cubicBezTo>
                <a:cubicBezTo>
                  <a:pt x="2337797" y="3463072"/>
                  <a:pt x="2337895" y="3465849"/>
                  <a:pt x="2337895" y="3465849"/>
                </a:cubicBezTo>
                <a:cubicBezTo>
                  <a:pt x="2346341" y="3465365"/>
                  <a:pt x="2337991" y="3468624"/>
                  <a:pt x="2337991" y="3468624"/>
                </a:cubicBezTo>
                <a:cubicBezTo>
                  <a:pt x="2337991" y="3468624"/>
                  <a:pt x="2337991" y="3468624"/>
                  <a:pt x="2338088" y="3471401"/>
                </a:cubicBezTo>
                <a:cubicBezTo>
                  <a:pt x="2338088" y="3471401"/>
                  <a:pt x="2338185" y="3474177"/>
                  <a:pt x="2329644" y="3471883"/>
                </a:cubicBezTo>
                <a:cubicBezTo>
                  <a:pt x="2321297" y="3475142"/>
                  <a:pt x="2338378" y="3479729"/>
                  <a:pt x="2338571" y="3485283"/>
                </a:cubicBezTo>
                <a:cubicBezTo>
                  <a:pt x="2330226" y="3488541"/>
                  <a:pt x="2321781" y="3489023"/>
                  <a:pt x="2330323" y="3491317"/>
                </a:cubicBezTo>
                <a:cubicBezTo>
                  <a:pt x="2330323" y="3491317"/>
                  <a:pt x="2330420" y="3494092"/>
                  <a:pt x="2330420" y="3494092"/>
                </a:cubicBezTo>
                <a:cubicBezTo>
                  <a:pt x="2330517" y="3496869"/>
                  <a:pt x="2330517" y="3496869"/>
                  <a:pt x="2330613" y="3499645"/>
                </a:cubicBezTo>
                <a:cubicBezTo>
                  <a:pt x="2330613" y="3499645"/>
                  <a:pt x="2339153" y="3501938"/>
                  <a:pt x="2339153" y="3501938"/>
                </a:cubicBezTo>
                <a:cubicBezTo>
                  <a:pt x="2339153" y="3501938"/>
                  <a:pt x="2339153" y="3501938"/>
                  <a:pt x="2339250" y="3504715"/>
                </a:cubicBezTo>
                <a:cubicBezTo>
                  <a:pt x="2322362" y="3505680"/>
                  <a:pt x="2322265" y="3502904"/>
                  <a:pt x="2305375" y="3503870"/>
                </a:cubicBezTo>
                <a:cubicBezTo>
                  <a:pt x="2305375" y="3503870"/>
                  <a:pt x="2305375" y="3503870"/>
                  <a:pt x="2296931" y="3504354"/>
                </a:cubicBezTo>
                <a:cubicBezTo>
                  <a:pt x="2296833" y="3501577"/>
                  <a:pt x="2288485" y="3504836"/>
                  <a:pt x="2288389" y="3502060"/>
                </a:cubicBezTo>
                <a:cubicBezTo>
                  <a:pt x="2279945" y="3502543"/>
                  <a:pt x="2280042" y="3505318"/>
                  <a:pt x="2280139" y="3508095"/>
                </a:cubicBezTo>
                <a:cubicBezTo>
                  <a:pt x="2263250" y="3509062"/>
                  <a:pt x="2279654" y="3494214"/>
                  <a:pt x="2262862" y="3497957"/>
                </a:cubicBezTo>
                <a:cubicBezTo>
                  <a:pt x="2262958" y="3500733"/>
                  <a:pt x="2254513" y="3501216"/>
                  <a:pt x="2262958" y="3500733"/>
                </a:cubicBezTo>
                <a:lnTo>
                  <a:pt x="2254513" y="3501216"/>
                </a:lnTo>
                <a:cubicBezTo>
                  <a:pt x="2254513" y="3501216"/>
                  <a:pt x="2254417" y="3498440"/>
                  <a:pt x="2254417" y="3498440"/>
                </a:cubicBezTo>
                <a:cubicBezTo>
                  <a:pt x="2245972" y="3498922"/>
                  <a:pt x="2245972" y="3498922"/>
                  <a:pt x="2245972" y="3498922"/>
                </a:cubicBezTo>
                <a:cubicBezTo>
                  <a:pt x="2245875" y="3496147"/>
                  <a:pt x="2245779" y="3493370"/>
                  <a:pt x="2254223" y="3492888"/>
                </a:cubicBezTo>
                <a:cubicBezTo>
                  <a:pt x="2262668" y="3492404"/>
                  <a:pt x="2254223" y="3492888"/>
                  <a:pt x="2254320" y="3495663"/>
                </a:cubicBezTo>
                <a:cubicBezTo>
                  <a:pt x="2262765" y="3495181"/>
                  <a:pt x="2262765" y="3495181"/>
                  <a:pt x="2271209" y="3494699"/>
                </a:cubicBezTo>
                <a:cubicBezTo>
                  <a:pt x="2271016" y="3489145"/>
                  <a:pt x="2270726" y="3480817"/>
                  <a:pt x="2270533" y="3475265"/>
                </a:cubicBezTo>
                <a:cubicBezTo>
                  <a:pt x="2278978" y="3474781"/>
                  <a:pt x="2278978" y="3474781"/>
                  <a:pt x="2287420" y="3474299"/>
                </a:cubicBezTo>
                <a:cubicBezTo>
                  <a:pt x="2295575" y="3465488"/>
                  <a:pt x="2295285" y="3457159"/>
                  <a:pt x="2278202" y="3452572"/>
                </a:cubicBezTo>
                <a:cubicBezTo>
                  <a:pt x="2269758" y="3453055"/>
                  <a:pt x="2278397" y="3458124"/>
                  <a:pt x="2269951" y="3458608"/>
                </a:cubicBezTo>
                <a:cubicBezTo>
                  <a:pt x="2261409" y="3456314"/>
                  <a:pt x="2269661" y="3450279"/>
                  <a:pt x="2278009" y="3447020"/>
                </a:cubicBezTo>
                <a:cubicBezTo>
                  <a:pt x="2278009" y="3447020"/>
                  <a:pt x="2278105" y="3449796"/>
                  <a:pt x="2286452" y="3446537"/>
                </a:cubicBezTo>
                <a:cubicBezTo>
                  <a:pt x="2294897" y="3446054"/>
                  <a:pt x="2286356" y="3443761"/>
                  <a:pt x="2286258" y="3440985"/>
                </a:cubicBezTo>
                <a:cubicBezTo>
                  <a:pt x="2277815" y="3441467"/>
                  <a:pt x="2277912" y="3444244"/>
                  <a:pt x="2277912" y="3444244"/>
                </a:cubicBezTo>
                <a:cubicBezTo>
                  <a:pt x="2269467" y="3444726"/>
                  <a:pt x="2269467" y="3444726"/>
                  <a:pt x="2269467" y="3444726"/>
                </a:cubicBezTo>
                <a:cubicBezTo>
                  <a:pt x="2260924" y="3442434"/>
                  <a:pt x="2260731" y="3436880"/>
                  <a:pt x="2260634" y="3434106"/>
                </a:cubicBezTo>
                <a:cubicBezTo>
                  <a:pt x="2243939" y="3440623"/>
                  <a:pt x="2227148" y="3444365"/>
                  <a:pt x="2210354" y="3448107"/>
                </a:cubicBezTo>
                <a:cubicBezTo>
                  <a:pt x="2201909" y="3448591"/>
                  <a:pt x="2201812" y="3445814"/>
                  <a:pt x="2201812" y="3445814"/>
                </a:cubicBezTo>
                <a:cubicBezTo>
                  <a:pt x="2193270" y="3443522"/>
                  <a:pt x="2193368" y="3446297"/>
                  <a:pt x="2193464" y="3449073"/>
                </a:cubicBezTo>
                <a:cubicBezTo>
                  <a:pt x="2176383" y="3444487"/>
                  <a:pt x="2184440" y="3432899"/>
                  <a:pt x="2175802" y="3427830"/>
                </a:cubicBezTo>
                <a:cubicBezTo>
                  <a:pt x="2175705" y="3425053"/>
                  <a:pt x="2184247" y="3427347"/>
                  <a:pt x="2184247" y="3427347"/>
                </a:cubicBezTo>
                <a:cubicBezTo>
                  <a:pt x="2184150" y="3424571"/>
                  <a:pt x="2175705" y="3425053"/>
                  <a:pt x="2175705" y="3425053"/>
                </a:cubicBezTo>
                <a:cubicBezTo>
                  <a:pt x="2175512" y="3419502"/>
                  <a:pt x="2192495" y="3421311"/>
                  <a:pt x="2200941" y="3420829"/>
                </a:cubicBezTo>
                <a:cubicBezTo>
                  <a:pt x="2200844" y="3418052"/>
                  <a:pt x="2209192" y="3414793"/>
                  <a:pt x="2209192" y="3414793"/>
                </a:cubicBezTo>
                <a:cubicBezTo>
                  <a:pt x="2217637" y="3414311"/>
                  <a:pt x="2209386" y="3420346"/>
                  <a:pt x="2218024" y="3425415"/>
                </a:cubicBezTo>
                <a:cubicBezTo>
                  <a:pt x="2226469" y="3424932"/>
                  <a:pt x="2226469" y="3424932"/>
                  <a:pt x="2234913" y="3424449"/>
                </a:cubicBezTo>
                <a:cubicBezTo>
                  <a:pt x="2234719" y="3418896"/>
                  <a:pt x="2234525" y="3413344"/>
                  <a:pt x="2242777" y="3407309"/>
                </a:cubicBezTo>
                <a:cubicBezTo>
                  <a:pt x="2242777" y="3407309"/>
                  <a:pt x="2242874" y="3410085"/>
                  <a:pt x="2251318" y="3409603"/>
                </a:cubicBezTo>
                <a:cubicBezTo>
                  <a:pt x="2259569" y="3403567"/>
                  <a:pt x="2250834" y="3395721"/>
                  <a:pt x="2276169" y="3394272"/>
                </a:cubicBezTo>
                <a:cubicBezTo>
                  <a:pt x="2267627" y="3391980"/>
                  <a:pt x="2259086" y="3389685"/>
                  <a:pt x="2250544" y="3387394"/>
                </a:cubicBezTo>
                <a:cubicBezTo>
                  <a:pt x="2250544" y="3387394"/>
                  <a:pt x="2242293" y="3393429"/>
                  <a:pt x="2242196" y="3390652"/>
                </a:cubicBezTo>
                <a:lnTo>
                  <a:pt x="2239672" y="3391075"/>
                </a:lnTo>
                <a:lnTo>
                  <a:pt x="2233557" y="3385583"/>
                </a:lnTo>
                <a:cubicBezTo>
                  <a:pt x="2242002" y="3385100"/>
                  <a:pt x="2242002" y="3385100"/>
                  <a:pt x="2242002" y="3385100"/>
                </a:cubicBezTo>
                <a:cubicBezTo>
                  <a:pt x="2242002" y="3385100"/>
                  <a:pt x="2241906" y="3382324"/>
                  <a:pt x="2241906" y="3382324"/>
                </a:cubicBezTo>
                <a:cubicBezTo>
                  <a:pt x="2233460" y="3382807"/>
                  <a:pt x="2233460" y="3382807"/>
                  <a:pt x="2233460" y="3382807"/>
                </a:cubicBezTo>
                <a:cubicBezTo>
                  <a:pt x="2224823" y="3377738"/>
                  <a:pt x="2233073" y="3371702"/>
                  <a:pt x="2232976" y="3368926"/>
                </a:cubicBezTo>
                <a:cubicBezTo>
                  <a:pt x="2241422" y="3368443"/>
                  <a:pt x="2241422" y="3368443"/>
                  <a:pt x="2249866" y="3367960"/>
                </a:cubicBezTo>
                <a:cubicBezTo>
                  <a:pt x="2258117" y="3361924"/>
                  <a:pt x="2274911" y="3358183"/>
                  <a:pt x="2291702" y="3354441"/>
                </a:cubicBezTo>
                <a:cubicBezTo>
                  <a:pt x="2283063" y="3349371"/>
                  <a:pt x="2266175" y="3350337"/>
                  <a:pt x="2249285" y="3351303"/>
                </a:cubicBezTo>
                <a:cubicBezTo>
                  <a:pt x="2248995" y="3342975"/>
                  <a:pt x="2257149" y="3334162"/>
                  <a:pt x="2248511" y="3329093"/>
                </a:cubicBezTo>
                <a:cubicBezTo>
                  <a:pt x="2214829" y="3333802"/>
                  <a:pt x="2257633" y="3348044"/>
                  <a:pt x="2240937" y="3354563"/>
                </a:cubicBezTo>
                <a:cubicBezTo>
                  <a:pt x="2232492" y="3355045"/>
                  <a:pt x="2232492" y="3355045"/>
                  <a:pt x="2232395" y="3352268"/>
                </a:cubicBezTo>
                <a:cubicBezTo>
                  <a:pt x="2232395" y="3352268"/>
                  <a:pt x="2232298" y="3349493"/>
                  <a:pt x="2232298" y="3349493"/>
                </a:cubicBezTo>
                <a:cubicBezTo>
                  <a:pt x="2232298" y="3349493"/>
                  <a:pt x="2232298" y="3349493"/>
                  <a:pt x="2223855" y="3349976"/>
                </a:cubicBezTo>
                <a:cubicBezTo>
                  <a:pt x="2223953" y="3352752"/>
                  <a:pt x="2223953" y="3352752"/>
                  <a:pt x="2223953" y="3352752"/>
                </a:cubicBezTo>
                <a:cubicBezTo>
                  <a:pt x="2207352" y="3362047"/>
                  <a:pt x="2190173" y="3354683"/>
                  <a:pt x="2189785" y="3343579"/>
                </a:cubicBezTo>
                <a:cubicBezTo>
                  <a:pt x="2181342" y="3344062"/>
                  <a:pt x="2181342" y="3344062"/>
                  <a:pt x="2181342" y="3344062"/>
                </a:cubicBezTo>
                <a:cubicBezTo>
                  <a:pt x="2172994" y="3347321"/>
                  <a:pt x="2181729" y="3355166"/>
                  <a:pt x="2173381" y="3358426"/>
                </a:cubicBezTo>
                <a:cubicBezTo>
                  <a:pt x="2164937" y="3358909"/>
                  <a:pt x="2164839" y="3356133"/>
                  <a:pt x="2147949" y="3357099"/>
                </a:cubicBezTo>
                <a:cubicBezTo>
                  <a:pt x="2147852" y="3354322"/>
                  <a:pt x="2156201" y="3351063"/>
                  <a:pt x="2164549" y="3347805"/>
                </a:cubicBezTo>
                <a:cubicBezTo>
                  <a:pt x="2164549" y="3347805"/>
                  <a:pt x="2164549" y="3347805"/>
                  <a:pt x="2156007" y="3345511"/>
                </a:cubicBezTo>
                <a:cubicBezTo>
                  <a:pt x="2164355" y="3342252"/>
                  <a:pt x="2155523" y="3331630"/>
                  <a:pt x="2172413" y="3330664"/>
                </a:cubicBezTo>
                <a:cubicBezTo>
                  <a:pt x="2172413" y="3330664"/>
                  <a:pt x="2172510" y="3333440"/>
                  <a:pt x="2172510" y="3333440"/>
                </a:cubicBezTo>
                <a:cubicBezTo>
                  <a:pt x="2172510" y="3333440"/>
                  <a:pt x="2172606" y="3336217"/>
                  <a:pt x="2172606" y="3336217"/>
                </a:cubicBezTo>
                <a:cubicBezTo>
                  <a:pt x="2172606" y="3336217"/>
                  <a:pt x="2172704" y="3338993"/>
                  <a:pt x="2172704" y="3338993"/>
                </a:cubicBezTo>
                <a:cubicBezTo>
                  <a:pt x="2181245" y="3341286"/>
                  <a:pt x="2181245" y="3341286"/>
                  <a:pt x="2189688" y="3340803"/>
                </a:cubicBezTo>
                <a:cubicBezTo>
                  <a:pt x="2198133" y="3340319"/>
                  <a:pt x="2197939" y="3334768"/>
                  <a:pt x="2206384" y="3334285"/>
                </a:cubicBezTo>
                <a:cubicBezTo>
                  <a:pt x="2206384" y="3334285"/>
                  <a:pt x="2206384" y="3334285"/>
                  <a:pt x="2214829" y="3333802"/>
                </a:cubicBezTo>
                <a:cubicBezTo>
                  <a:pt x="2215024" y="3339354"/>
                  <a:pt x="2206578" y="3339837"/>
                  <a:pt x="2206772" y="3345389"/>
                </a:cubicBezTo>
                <a:cubicBezTo>
                  <a:pt x="2232008" y="3341164"/>
                  <a:pt x="2223177" y="3330543"/>
                  <a:pt x="2222887" y="3322214"/>
                </a:cubicBezTo>
                <a:cubicBezTo>
                  <a:pt x="2222789" y="3319437"/>
                  <a:pt x="2231330" y="3321731"/>
                  <a:pt x="2231330" y="3321731"/>
                </a:cubicBezTo>
                <a:cubicBezTo>
                  <a:pt x="2231233" y="3318955"/>
                  <a:pt x="2231138" y="3316178"/>
                  <a:pt x="2231040" y="3313402"/>
                </a:cubicBezTo>
                <a:cubicBezTo>
                  <a:pt x="2214152" y="3314368"/>
                  <a:pt x="2214248" y="3317144"/>
                  <a:pt x="2205804" y="3317627"/>
                </a:cubicBezTo>
                <a:cubicBezTo>
                  <a:pt x="2197262" y="3315334"/>
                  <a:pt x="2188720" y="3313042"/>
                  <a:pt x="2171735" y="3311232"/>
                </a:cubicBezTo>
                <a:cubicBezTo>
                  <a:pt x="2171832" y="3314007"/>
                  <a:pt x="2171929" y="3316784"/>
                  <a:pt x="2172026" y="3319559"/>
                </a:cubicBezTo>
                <a:cubicBezTo>
                  <a:pt x="2163580" y="3320043"/>
                  <a:pt x="2163387" y="3314490"/>
                  <a:pt x="2163290" y="3311714"/>
                </a:cubicBezTo>
                <a:cubicBezTo>
                  <a:pt x="2163193" y="3308938"/>
                  <a:pt x="2171735" y="3311232"/>
                  <a:pt x="2179986" y="3305196"/>
                </a:cubicBezTo>
                <a:cubicBezTo>
                  <a:pt x="2179986" y="3305196"/>
                  <a:pt x="2179986" y="3305196"/>
                  <a:pt x="2188430" y="3304712"/>
                </a:cubicBezTo>
                <a:cubicBezTo>
                  <a:pt x="2188526" y="3307488"/>
                  <a:pt x="2188526" y="3307488"/>
                  <a:pt x="2196972" y="3307006"/>
                </a:cubicBezTo>
                <a:cubicBezTo>
                  <a:pt x="2205320" y="3303747"/>
                  <a:pt x="2196874" y="3304230"/>
                  <a:pt x="2196777" y="3301453"/>
                </a:cubicBezTo>
                <a:cubicBezTo>
                  <a:pt x="2188333" y="3301936"/>
                  <a:pt x="2179889" y="3302419"/>
                  <a:pt x="2179889" y="3302419"/>
                </a:cubicBezTo>
                <a:cubicBezTo>
                  <a:pt x="2171445" y="3302902"/>
                  <a:pt x="2171348" y="3300127"/>
                  <a:pt x="2162806" y="3297833"/>
                </a:cubicBezTo>
                <a:cubicBezTo>
                  <a:pt x="2171252" y="3297351"/>
                  <a:pt x="2179889" y="3302419"/>
                  <a:pt x="2188140" y="3296384"/>
                </a:cubicBezTo>
                <a:cubicBezTo>
                  <a:pt x="2188042" y="3293609"/>
                  <a:pt x="2187848" y="3288055"/>
                  <a:pt x="2187655" y="3282504"/>
                </a:cubicBezTo>
                <a:cubicBezTo>
                  <a:pt x="2187655" y="3282504"/>
                  <a:pt x="2187558" y="3279727"/>
                  <a:pt x="2179115" y="3280210"/>
                </a:cubicBezTo>
                <a:cubicBezTo>
                  <a:pt x="2179115" y="3280210"/>
                  <a:pt x="2179212" y="3282986"/>
                  <a:pt x="2179212" y="3282986"/>
                </a:cubicBezTo>
                <a:cubicBezTo>
                  <a:pt x="2179212" y="3282986"/>
                  <a:pt x="2170767" y="3283470"/>
                  <a:pt x="2170767" y="3283470"/>
                </a:cubicBezTo>
                <a:cubicBezTo>
                  <a:pt x="2153780" y="3281660"/>
                  <a:pt x="2153393" y="3270555"/>
                  <a:pt x="2153200" y="3265002"/>
                </a:cubicBezTo>
                <a:cubicBezTo>
                  <a:pt x="2136116" y="3260416"/>
                  <a:pt x="2127963" y="3269227"/>
                  <a:pt x="2111073" y="3270193"/>
                </a:cubicBezTo>
                <a:cubicBezTo>
                  <a:pt x="2111170" y="3272969"/>
                  <a:pt x="2119615" y="3272486"/>
                  <a:pt x="2111363" y="3278522"/>
                </a:cubicBezTo>
                <a:cubicBezTo>
                  <a:pt x="2102821" y="3276228"/>
                  <a:pt x="2094377" y="3276712"/>
                  <a:pt x="2085932" y="3277194"/>
                </a:cubicBezTo>
                <a:cubicBezTo>
                  <a:pt x="2085932" y="3277194"/>
                  <a:pt x="2085932" y="3277194"/>
                  <a:pt x="2077489" y="3277677"/>
                </a:cubicBezTo>
                <a:cubicBezTo>
                  <a:pt x="2086126" y="3282748"/>
                  <a:pt x="2077779" y="3286007"/>
                  <a:pt x="2069431" y="3289266"/>
                </a:cubicBezTo>
                <a:cubicBezTo>
                  <a:pt x="2069624" y="3294818"/>
                  <a:pt x="2095539" y="3310026"/>
                  <a:pt x="2078748" y="3313768"/>
                </a:cubicBezTo>
                <a:cubicBezTo>
                  <a:pt x="2078844" y="3316544"/>
                  <a:pt x="2078942" y="3319320"/>
                  <a:pt x="2078942" y="3319320"/>
                </a:cubicBezTo>
                <a:cubicBezTo>
                  <a:pt x="2079038" y="3322097"/>
                  <a:pt x="2070592" y="3322579"/>
                  <a:pt x="2070592" y="3322579"/>
                </a:cubicBezTo>
                <a:cubicBezTo>
                  <a:pt x="2070690" y="3325355"/>
                  <a:pt x="2070786" y="3328130"/>
                  <a:pt x="2079232" y="3327648"/>
                </a:cubicBezTo>
                <a:cubicBezTo>
                  <a:pt x="2079329" y="3330425"/>
                  <a:pt x="2079426" y="3333201"/>
                  <a:pt x="2070980" y="3333684"/>
                </a:cubicBezTo>
                <a:cubicBezTo>
                  <a:pt x="2079619" y="3338753"/>
                  <a:pt x="2062826" y="3342495"/>
                  <a:pt x="2054477" y="3345754"/>
                </a:cubicBezTo>
                <a:cubicBezTo>
                  <a:pt x="2063020" y="3348048"/>
                  <a:pt x="2054768" y="3354082"/>
                  <a:pt x="2063213" y="3353600"/>
                </a:cubicBezTo>
                <a:cubicBezTo>
                  <a:pt x="2063310" y="3356376"/>
                  <a:pt x="2063117" y="3350823"/>
                  <a:pt x="2054768" y="3354082"/>
                </a:cubicBezTo>
                <a:cubicBezTo>
                  <a:pt x="2054768" y="3354082"/>
                  <a:pt x="2054865" y="3356859"/>
                  <a:pt x="2054962" y="3359636"/>
                </a:cubicBezTo>
                <a:cubicBezTo>
                  <a:pt x="2054962" y="3359636"/>
                  <a:pt x="2063407" y="3359153"/>
                  <a:pt x="2063310" y="3356376"/>
                </a:cubicBezTo>
                <a:cubicBezTo>
                  <a:pt x="2063503" y="3361928"/>
                  <a:pt x="2055058" y="3362412"/>
                  <a:pt x="2063697" y="3367481"/>
                </a:cubicBezTo>
                <a:cubicBezTo>
                  <a:pt x="2038362" y="3368930"/>
                  <a:pt x="2054865" y="3356859"/>
                  <a:pt x="2037975" y="3357825"/>
                </a:cubicBezTo>
                <a:cubicBezTo>
                  <a:pt x="2037878" y="3355049"/>
                  <a:pt x="2037878" y="3355049"/>
                  <a:pt x="2037878" y="3355049"/>
                </a:cubicBezTo>
                <a:cubicBezTo>
                  <a:pt x="2037878" y="3355049"/>
                  <a:pt x="2029435" y="3355532"/>
                  <a:pt x="2029435" y="3355532"/>
                </a:cubicBezTo>
                <a:cubicBezTo>
                  <a:pt x="2029435" y="3355532"/>
                  <a:pt x="2029532" y="3358307"/>
                  <a:pt x="2029532" y="3358307"/>
                </a:cubicBezTo>
                <a:cubicBezTo>
                  <a:pt x="2021280" y="3364343"/>
                  <a:pt x="2038459" y="3371706"/>
                  <a:pt x="2030210" y="3377741"/>
                </a:cubicBezTo>
                <a:cubicBezTo>
                  <a:pt x="2030210" y="3377741"/>
                  <a:pt x="2038653" y="3377259"/>
                  <a:pt x="2047195" y="3379551"/>
                </a:cubicBezTo>
                <a:cubicBezTo>
                  <a:pt x="2047195" y="3379551"/>
                  <a:pt x="2047098" y="3376775"/>
                  <a:pt x="2047098" y="3376775"/>
                </a:cubicBezTo>
                <a:cubicBezTo>
                  <a:pt x="2064085" y="3378585"/>
                  <a:pt x="2047388" y="3385104"/>
                  <a:pt x="2055930" y="3387397"/>
                </a:cubicBezTo>
                <a:cubicBezTo>
                  <a:pt x="2064375" y="3386914"/>
                  <a:pt x="2056124" y="3392949"/>
                  <a:pt x="2064569" y="3392467"/>
                </a:cubicBezTo>
                <a:cubicBezTo>
                  <a:pt x="2056124" y="3392949"/>
                  <a:pt x="2056124" y="3392949"/>
                  <a:pt x="2047679" y="3393433"/>
                </a:cubicBezTo>
                <a:cubicBezTo>
                  <a:pt x="2047679" y="3393433"/>
                  <a:pt x="2047486" y="3387880"/>
                  <a:pt x="2039040" y="3388364"/>
                </a:cubicBezTo>
                <a:cubicBezTo>
                  <a:pt x="2030597" y="3388846"/>
                  <a:pt x="2013804" y="3392588"/>
                  <a:pt x="2013901" y="3395364"/>
                </a:cubicBezTo>
                <a:cubicBezTo>
                  <a:pt x="1997108" y="3399106"/>
                  <a:pt x="2005359" y="3393071"/>
                  <a:pt x="1996914" y="3393554"/>
                </a:cubicBezTo>
                <a:cubicBezTo>
                  <a:pt x="1997108" y="3399106"/>
                  <a:pt x="1980220" y="3400072"/>
                  <a:pt x="1980413" y="3405624"/>
                </a:cubicBezTo>
                <a:cubicBezTo>
                  <a:pt x="1980413" y="3405624"/>
                  <a:pt x="1988857" y="3405141"/>
                  <a:pt x="1988953" y="3407918"/>
                </a:cubicBezTo>
                <a:cubicBezTo>
                  <a:pt x="1989050" y="3410694"/>
                  <a:pt x="1980511" y="3408401"/>
                  <a:pt x="1972065" y="3408884"/>
                </a:cubicBezTo>
                <a:cubicBezTo>
                  <a:pt x="1980704" y="3413954"/>
                  <a:pt x="1972453" y="3419988"/>
                  <a:pt x="1963911" y="3417695"/>
                </a:cubicBezTo>
                <a:cubicBezTo>
                  <a:pt x="1963911" y="3417695"/>
                  <a:pt x="1963911" y="3417695"/>
                  <a:pt x="1963814" y="3414919"/>
                </a:cubicBezTo>
                <a:cubicBezTo>
                  <a:pt x="1963911" y="3417695"/>
                  <a:pt x="1955465" y="3418177"/>
                  <a:pt x="1955465" y="3418177"/>
                </a:cubicBezTo>
                <a:cubicBezTo>
                  <a:pt x="1955563" y="3420954"/>
                  <a:pt x="1964104" y="3423247"/>
                  <a:pt x="1955756" y="3426506"/>
                </a:cubicBezTo>
                <a:cubicBezTo>
                  <a:pt x="1955853" y="3429282"/>
                  <a:pt x="1964201" y="3426023"/>
                  <a:pt x="1972743" y="3428316"/>
                </a:cubicBezTo>
                <a:cubicBezTo>
                  <a:pt x="1972550" y="3422764"/>
                  <a:pt x="1989341" y="3419022"/>
                  <a:pt x="1997592" y="3412988"/>
                </a:cubicBezTo>
                <a:cubicBezTo>
                  <a:pt x="1997592" y="3412988"/>
                  <a:pt x="2006037" y="3412504"/>
                  <a:pt x="2006037" y="3412504"/>
                </a:cubicBezTo>
                <a:cubicBezTo>
                  <a:pt x="2014579" y="3414797"/>
                  <a:pt x="2031274" y="3408279"/>
                  <a:pt x="2039815" y="3410573"/>
                </a:cubicBezTo>
                <a:cubicBezTo>
                  <a:pt x="2031469" y="3413831"/>
                  <a:pt x="2031469" y="3413831"/>
                  <a:pt x="2023121" y="3417090"/>
                </a:cubicBezTo>
                <a:cubicBezTo>
                  <a:pt x="2023121" y="3417090"/>
                  <a:pt x="2031662" y="3419384"/>
                  <a:pt x="2031662" y="3419384"/>
                </a:cubicBezTo>
                <a:cubicBezTo>
                  <a:pt x="2031856" y="3424936"/>
                  <a:pt x="2015063" y="3428678"/>
                  <a:pt x="2023701" y="3433747"/>
                </a:cubicBezTo>
                <a:cubicBezTo>
                  <a:pt x="2015256" y="3434230"/>
                  <a:pt x="2006909" y="3437490"/>
                  <a:pt x="1998560" y="3440749"/>
                </a:cubicBezTo>
                <a:cubicBezTo>
                  <a:pt x="1998560" y="3440749"/>
                  <a:pt x="1998560" y="3440749"/>
                  <a:pt x="1998463" y="3437972"/>
                </a:cubicBezTo>
                <a:cubicBezTo>
                  <a:pt x="1989922" y="3435680"/>
                  <a:pt x="1981478" y="3436162"/>
                  <a:pt x="1973034" y="3436646"/>
                </a:cubicBezTo>
                <a:cubicBezTo>
                  <a:pt x="1973034" y="3436646"/>
                  <a:pt x="1973034" y="3436646"/>
                  <a:pt x="1964588" y="3437128"/>
                </a:cubicBezTo>
                <a:cubicBezTo>
                  <a:pt x="1964491" y="3434352"/>
                  <a:pt x="1964395" y="3431576"/>
                  <a:pt x="1955853" y="3429282"/>
                </a:cubicBezTo>
                <a:cubicBezTo>
                  <a:pt x="1938963" y="3430249"/>
                  <a:pt x="1938866" y="3427472"/>
                  <a:pt x="1930326" y="3425179"/>
                </a:cubicBezTo>
                <a:cubicBezTo>
                  <a:pt x="1921882" y="3425662"/>
                  <a:pt x="1913437" y="3426145"/>
                  <a:pt x="1913340" y="3423369"/>
                </a:cubicBezTo>
                <a:cubicBezTo>
                  <a:pt x="1904895" y="3423852"/>
                  <a:pt x="1896353" y="3421559"/>
                  <a:pt x="1896353" y="3421559"/>
                </a:cubicBezTo>
                <a:cubicBezTo>
                  <a:pt x="1887908" y="3422042"/>
                  <a:pt x="1887908" y="3422042"/>
                  <a:pt x="1887908" y="3422042"/>
                </a:cubicBezTo>
                <a:cubicBezTo>
                  <a:pt x="1887908" y="3422042"/>
                  <a:pt x="1888005" y="3424819"/>
                  <a:pt x="1888005" y="3424819"/>
                </a:cubicBezTo>
                <a:cubicBezTo>
                  <a:pt x="1896449" y="3424335"/>
                  <a:pt x="1904895" y="3423852"/>
                  <a:pt x="1904991" y="3426629"/>
                </a:cubicBezTo>
                <a:cubicBezTo>
                  <a:pt x="1913437" y="3426145"/>
                  <a:pt x="1921978" y="3428438"/>
                  <a:pt x="1930423" y="3427955"/>
                </a:cubicBezTo>
                <a:cubicBezTo>
                  <a:pt x="1930520" y="3430732"/>
                  <a:pt x="1930617" y="3433508"/>
                  <a:pt x="1930715" y="3436284"/>
                </a:cubicBezTo>
                <a:cubicBezTo>
                  <a:pt x="1922366" y="3439543"/>
                  <a:pt x="1905283" y="3434957"/>
                  <a:pt x="1897031" y="3440993"/>
                </a:cubicBezTo>
                <a:cubicBezTo>
                  <a:pt x="1897128" y="3443768"/>
                  <a:pt x="1897128" y="3443768"/>
                  <a:pt x="1897225" y="3446545"/>
                </a:cubicBezTo>
                <a:cubicBezTo>
                  <a:pt x="1897225" y="3446545"/>
                  <a:pt x="1897225" y="3446545"/>
                  <a:pt x="1888779" y="3447027"/>
                </a:cubicBezTo>
                <a:cubicBezTo>
                  <a:pt x="1888779" y="3447027"/>
                  <a:pt x="1880337" y="3447511"/>
                  <a:pt x="1880337" y="3447511"/>
                </a:cubicBezTo>
                <a:cubicBezTo>
                  <a:pt x="1880239" y="3444735"/>
                  <a:pt x="1880239" y="3444735"/>
                  <a:pt x="1880239" y="3444735"/>
                </a:cubicBezTo>
                <a:lnTo>
                  <a:pt x="1860532" y="3445860"/>
                </a:lnTo>
                <a:lnTo>
                  <a:pt x="1855589" y="3429080"/>
                </a:lnTo>
                <a:lnTo>
                  <a:pt x="1857929" y="3427751"/>
                </a:lnTo>
                <a:cubicBezTo>
                  <a:pt x="1859406" y="3426913"/>
                  <a:pt x="1860884" y="3426073"/>
                  <a:pt x="1860884" y="3426073"/>
                </a:cubicBezTo>
                <a:cubicBezTo>
                  <a:pt x="1860884" y="3426073"/>
                  <a:pt x="1854867" y="3426418"/>
                  <a:pt x="1854867" y="3426418"/>
                </a:cubicBezTo>
                <a:lnTo>
                  <a:pt x="1854870" y="3426501"/>
                </a:lnTo>
                <a:lnTo>
                  <a:pt x="1854209" y="3423732"/>
                </a:lnTo>
                <a:lnTo>
                  <a:pt x="1854770" y="3423656"/>
                </a:lnTo>
                <a:lnTo>
                  <a:pt x="1854136" y="3423424"/>
                </a:lnTo>
                <a:lnTo>
                  <a:pt x="1852634" y="3417123"/>
                </a:lnTo>
                <a:lnTo>
                  <a:pt x="1856668" y="3417568"/>
                </a:lnTo>
                <a:cubicBezTo>
                  <a:pt x="1858811" y="3418508"/>
                  <a:pt x="1858861" y="3419923"/>
                  <a:pt x="1854697" y="3421579"/>
                </a:cubicBezTo>
                <a:cubicBezTo>
                  <a:pt x="1871645" y="3423446"/>
                  <a:pt x="1862924" y="3415438"/>
                  <a:pt x="1871250" y="3412126"/>
                </a:cubicBezTo>
                <a:cubicBezTo>
                  <a:pt x="1871151" y="3409296"/>
                  <a:pt x="1862826" y="3412607"/>
                  <a:pt x="1854401" y="3413089"/>
                </a:cubicBezTo>
                <a:cubicBezTo>
                  <a:pt x="1854401" y="3413089"/>
                  <a:pt x="1854304" y="3410259"/>
                  <a:pt x="1854304" y="3410259"/>
                </a:cubicBezTo>
                <a:cubicBezTo>
                  <a:pt x="1871151" y="3409296"/>
                  <a:pt x="1871151" y="3409296"/>
                  <a:pt x="1888000" y="3408332"/>
                </a:cubicBezTo>
                <a:lnTo>
                  <a:pt x="1896089" y="3402292"/>
                </a:lnTo>
                <a:lnTo>
                  <a:pt x="1905031" y="3403740"/>
                </a:lnTo>
                <a:cubicBezTo>
                  <a:pt x="1910254" y="3403442"/>
                  <a:pt x="1916498" y="3402393"/>
                  <a:pt x="1920628" y="3400772"/>
                </a:cubicBezTo>
                <a:cubicBezTo>
                  <a:pt x="1928986" y="3400295"/>
                  <a:pt x="1937245" y="3397056"/>
                  <a:pt x="1953961" y="3396100"/>
                </a:cubicBezTo>
                <a:cubicBezTo>
                  <a:pt x="1953961" y="3396100"/>
                  <a:pt x="1962319" y="3395621"/>
                  <a:pt x="1962319" y="3395621"/>
                </a:cubicBezTo>
                <a:cubicBezTo>
                  <a:pt x="1962222" y="3392861"/>
                  <a:pt x="1962222" y="3392861"/>
                  <a:pt x="1953865" y="3393338"/>
                </a:cubicBezTo>
                <a:cubicBezTo>
                  <a:pt x="1953768" y="3390577"/>
                  <a:pt x="1945410" y="3391054"/>
                  <a:pt x="1937053" y="3391533"/>
                </a:cubicBezTo>
                <a:cubicBezTo>
                  <a:pt x="1928601" y="3389249"/>
                  <a:pt x="1928504" y="3386487"/>
                  <a:pt x="1928312" y="3380965"/>
                </a:cubicBezTo>
                <a:cubicBezTo>
                  <a:pt x="1936668" y="3380487"/>
                  <a:pt x="1945025" y="3380010"/>
                  <a:pt x="1953383" y="3379531"/>
                </a:cubicBezTo>
                <a:cubicBezTo>
                  <a:pt x="1953286" y="3376770"/>
                  <a:pt x="1953191" y="3374008"/>
                  <a:pt x="1953094" y="3371248"/>
                </a:cubicBezTo>
                <a:cubicBezTo>
                  <a:pt x="1936282" y="3369441"/>
                  <a:pt x="1936572" y="3377725"/>
                  <a:pt x="1919762" y="3375920"/>
                </a:cubicBezTo>
                <a:cubicBezTo>
                  <a:pt x="1919857" y="3378681"/>
                  <a:pt x="1919954" y="3381443"/>
                  <a:pt x="1911596" y="3381920"/>
                </a:cubicBezTo>
                <a:cubicBezTo>
                  <a:pt x="1903237" y="3382399"/>
                  <a:pt x="1911500" y="3379160"/>
                  <a:pt x="1903142" y="3379637"/>
                </a:cubicBezTo>
                <a:cubicBezTo>
                  <a:pt x="1903142" y="3379637"/>
                  <a:pt x="1903237" y="3382399"/>
                  <a:pt x="1894882" y="3382876"/>
                </a:cubicBezTo>
                <a:cubicBezTo>
                  <a:pt x="1894882" y="3382876"/>
                  <a:pt x="1886524" y="3383355"/>
                  <a:pt x="1886524" y="3383355"/>
                </a:cubicBezTo>
                <a:cubicBezTo>
                  <a:pt x="1894882" y="3382876"/>
                  <a:pt x="1894979" y="3385638"/>
                  <a:pt x="1894979" y="3385638"/>
                </a:cubicBezTo>
                <a:cubicBezTo>
                  <a:pt x="1895075" y="3388400"/>
                  <a:pt x="1886718" y="3388877"/>
                  <a:pt x="1895171" y="3391161"/>
                </a:cubicBezTo>
                <a:cubicBezTo>
                  <a:pt x="1895171" y="3391161"/>
                  <a:pt x="1897332" y="3393113"/>
                  <a:pt x="1898461" y="3395469"/>
                </a:cubicBezTo>
                <a:lnTo>
                  <a:pt x="1895569" y="3402175"/>
                </a:lnTo>
                <a:lnTo>
                  <a:pt x="1865603" y="3401461"/>
                </a:lnTo>
                <a:cubicBezTo>
                  <a:pt x="1856137" y="3402357"/>
                  <a:pt x="1849892" y="3404841"/>
                  <a:pt x="1854304" y="3410259"/>
                </a:cubicBezTo>
                <a:lnTo>
                  <a:pt x="1851043" y="3410446"/>
                </a:lnTo>
                <a:lnTo>
                  <a:pt x="1845913" y="3388925"/>
                </a:lnTo>
                <a:cubicBezTo>
                  <a:pt x="1840609" y="3371543"/>
                  <a:pt x="1832766" y="3355431"/>
                  <a:pt x="1825800" y="3338601"/>
                </a:cubicBezTo>
                <a:lnTo>
                  <a:pt x="1825494" y="3337749"/>
                </a:lnTo>
                <a:lnTo>
                  <a:pt x="1827480" y="3340124"/>
                </a:lnTo>
                <a:cubicBezTo>
                  <a:pt x="1832691" y="3342822"/>
                  <a:pt x="1843728" y="3343233"/>
                  <a:pt x="1849942" y="3340794"/>
                </a:cubicBezTo>
                <a:cubicBezTo>
                  <a:pt x="1850232" y="3349113"/>
                  <a:pt x="1858709" y="3351407"/>
                  <a:pt x="1858903" y="3356954"/>
                </a:cubicBezTo>
                <a:cubicBezTo>
                  <a:pt x="1875665" y="3355995"/>
                  <a:pt x="1884240" y="3361062"/>
                  <a:pt x="1892525" y="3357811"/>
                </a:cubicBezTo>
                <a:cubicBezTo>
                  <a:pt x="1892525" y="3357811"/>
                  <a:pt x="1892622" y="3360583"/>
                  <a:pt x="1892622" y="3360583"/>
                </a:cubicBezTo>
                <a:cubicBezTo>
                  <a:pt x="1892622" y="3360583"/>
                  <a:pt x="1892622" y="3360583"/>
                  <a:pt x="1892718" y="3363357"/>
                </a:cubicBezTo>
                <a:cubicBezTo>
                  <a:pt x="1892815" y="3366130"/>
                  <a:pt x="1892815" y="3366130"/>
                  <a:pt x="1892912" y="3368904"/>
                </a:cubicBezTo>
                <a:cubicBezTo>
                  <a:pt x="1901292" y="3368424"/>
                  <a:pt x="1901292" y="3368424"/>
                  <a:pt x="1901292" y="3368424"/>
                </a:cubicBezTo>
                <a:cubicBezTo>
                  <a:pt x="1909673" y="3367945"/>
                  <a:pt x="1909576" y="3365171"/>
                  <a:pt x="1901099" y="3362877"/>
                </a:cubicBezTo>
                <a:cubicBezTo>
                  <a:pt x="1901099" y="3362877"/>
                  <a:pt x="1901002" y="3360104"/>
                  <a:pt x="1901002" y="3360104"/>
                </a:cubicBezTo>
                <a:cubicBezTo>
                  <a:pt x="1909383" y="3359625"/>
                  <a:pt x="1909383" y="3359625"/>
                  <a:pt x="1909383" y="3359625"/>
                </a:cubicBezTo>
                <a:cubicBezTo>
                  <a:pt x="1909286" y="3356851"/>
                  <a:pt x="1900809" y="3354558"/>
                  <a:pt x="1900712" y="3351784"/>
                </a:cubicBezTo>
                <a:cubicBezTo>
                  <a:pt x="1900616" y="3349010"/>
                  <a:pt x="1900616" y="3349010"/>
                  <a:pt x="1900616" y="3349010"/>
                </a:cubicBezTo>
                <a:cubicBezTo>
                  <a:pt x="1892235" y="3349490"/>
                  <a:pt x="1892235" y="3349490"/>
                  <a:pt x="1892235" y="3349490"/>
                </a:cubicBezTo>
                <a:cubicBezTo>
                  <a:pt x="1892331" y="3352264"/>
                  <a:pt x="1892331" y="3352264"/>
                  <a:pt x="1892331" y="3352264"/>
                </a:cubicBezTo>
                <a:cubicBezTo>
                  <a:pt x="1883853" y="3349970"/>
                  <a:pt x="1875568" y="3353222"/>
                  <a:pt x="1867091" y="3350928"/>
                </a:cubicBezTo>
                <a:cubicBezTo>
                  <a:pt x="1866995" y="3348155"/>
                  <a:pt x="1866995" y="3348155"/>
                  <a:pt x="1875278" y="3344902"/>
                </a:cubicBezTo>
                <a:cubicBezTo>
                  <a:pt x="1875182" y="3342128"/>
                  <a:pt x="1866705" y="3339834"/>
                  <a:pt x="1866705" y="3339834"/>
                </a:cubicBezTo>
                <a:cubicBezTo>
                  <a:pt x="1866607" y="3337062"/>
                  <a:pt x="1874892" y="3333809"/>
                  <a:pt x="1874794" y="3331035"/>
                </a:cubicBezTo>
                <a:cubicBezTo>
                  <a:pt x="1874602" y="3325489"/>
                  <a:pt x="1866221" y="3325968"/>
                  <a:pt x="1857839" y="3326448"/>
                </a:cubicBezTo>
                <a:cubicBezTo>
                  <a:pt x="1849457" y="3326926"/>
                  <a:pt x="1858129" y="3334768"/>
                  <a:pt x="1849844" y="3338021"/>
                </a:cubicBezTo>
                <a:cubicBezTo>
                  <a:pt x="1849796" y="3336633"/>
                  <a:pt x="1845582" y="3336179"/>
                  <a:pt x="1840332" y="3336133"/>
                </a:cubicBezTo>
                <a:lnTo>
                  <a:pt x="1825106" y="3336667"/>
                </a:lnTo>
                <a:lnTo>
                  <a:pt x="1816438" y="3312569"/>
                </a:lnTo>
                <a:lnTo>
                  <a:pt x="1816308" y="3311888"/>
                </a:lnTo>
                <a:lnTo>
                  <a:pt x="1816419" y="3311903"/>
                </a:lnTo>
                <a:cubicBezTo>
                  <a:pt x="1824919" y="3308622"/>
                  <a:pt x="1824725" y="3303045"/>
                  <a:pt x="1850512" y="3301568"/>
                </a:cubicBezTo>
                <a:cubicBezTo>
                  <a:pt x="1843846" y="3295661"/>
                  <a:pt x="1827674" y="3295013"/>
                  <a:pt x="1816255" y="3291737"/>
                </a:cubicBezTo>
                <a:lnTo>
                  <a:pt x="1812061" y="3289733"/>
                </a:lnTo>
                <a:lnTo>
                  <a:pt x="1810956" y="3283969"/>
                </a:lnTo>
                <a:cubicBezTo>
                  <a:pt x="1811046" y="3279472"/>
                  <a:pt x="1811725" y="3276905"/>
                  <a:pt x="1814354" y="3271137"/>
                </a:cubicBezTo>
                <a:cubicBezTo>
                  <a:pt x="1805061" y="3264655"/>
                  <a:pt x="1803883" y="3260792"/>
                  <a:pt x="1800346" y="3249204"/>
                </a:cubicBezTo>
                <a:lnTo>
                  <a:pt x="1803754" y="3242713"/>
                </a:lnTo>
                <a:lnTo>
                  <a:pt x="1804260" y="3243174"/>
                </a:lnTo>
                <a:cubicBezTo>
                  <a:pt x="1804260" y="3243174"/>
                  <a:pt x="1812284" y="3242715"/>
                  <a:pt x="1812284" y="3242715"/>
                </a:cubicBezTo>
                <a:lnTo>
                  <a:pt x="1803756" y="3242711"/>
                </a:lnTo>
                <a:lnTo>
                  <a:pt x="1805897" y="3238633"/>
                </a:lnTo>
                <a:cubicBezTo>
                  <a:pt x="1806748" y="3235425"/>
                  <a:pt x="1806962" y="3232534"/>
                  <a:pt x="1807641" y="3229969"/>
                </a:cubicBezTo>
                <a:lnTo>
                  <a:pt x="1805863" y="3229408"/>
                </a:lnTo>
                <a:lnTo>
                  <a:pt x="1811970" y="3228597"/>
                </a:lnTo>
                <a:lnTo>
                  <a:pt x="1822596" y="3255839"/>
                </a:lnTo>
                <a:lnTo>
                  <a:pt x="1822819" y="3255935"/>
                </a:lnTo>
                <a:lnTo>
                  <a:pt x="1816773" y="3256209"/>
                </a:lnTo>
                <a:cubicBezTo>
                  <a:pt x="1812785" y="3257107"/>
                  <a:pt x="1810850" y="3259231"/>
                  <a:pt x="1814954" y="3261680"/>
                </a:cubicBezTo>
                <a:cubicBezTo>
                  <a:pt x="1822977" y="3261220"/>
                  <a:pt x="1822884" y="3258543"/>
                  <a:pt x="1830907" y="3258084"/>
                </a:cubicBezTo>
                <a:lnTo>
                  <a:pt x="1825465" y="3256406"/>
                </a:lnTo>
                <a:lnTo>
                  <a:pt x="1828167" y="3255269"/>
                </a:lnTo>
                <a:cubicBezTo>
                  <a:pt x="1830659" y="3254021"/>
                  <a:pt x="1831904" y="3253397"/>
                  <a:pt x="1831317" y="3251473"/>
                </a:cubicBezTo>
                <a:lnTo>
                  <a:pt x="1822783" y="3229322"/>
                </a:lnTo>
                <a:lnTo>
                  <a:pt x="1830433" y="3230843"/>
                </a:lnTo>
                <a:cubicBezTo>
                  <a:pt x="1834677" y="3231993"/>
                  <a:pt x="1836775" y="3231872"/>
                  <a:pt x="1838849" y="3231058"/>
                </a:cubicBezTo>
                <a:cubicBezTo>
                  <a:pt x="1840923" y="3230242"/>
                  <a:pt x="1842973" y="3228732"/>
                  <a:pt x="1847122" y="3227101"/>
                </a:cubicBezTo>
                <a:cubicBezTo>
                  <a:pt x="1838533" y="3222020"/>
                  <a:pt x="1855320" y="3221059"/>
                  <a:pt x="1872202" y="3222881"/>
                </a:cubicBezTo>
                <a:cubicBezTo>
                  <a:pt x="1871911" y="3214538"/>
                  <a:pt x="1871718" y="3208978"/>
                  <a:pt x="1863129" y="3203895"/>
                </a:cubicBezTo>
                <a:cubicBezTo>
                  <a:pt x="1854738" y="3204376"/>
                  <a:pt x="1854738" y="3204376"/>
                  <a:pt x="1854738" y="3204376"/>
                </a:cubicBezTo>
                <a:cubicBezTo>
                  <a:pt x="1854738" y="3204376"/>
                  <a:pt x="1846249" y="3202074"/>
                  <a:pt x="1846152" y="3199294"/>
                </a:cubicBezTo>
                <a:cubicBezTo>
                  <a:pt x="1846054" y="3196514"/>
                  <a:pt x="1854447" y="3196034"/>
                  <a:pt x="1854252" y="3190473"/>
                </a:cubicBezTo>
                <a:cubicBezTo>
                  <a:pt x="1862645" y="3189992"/>
                  <a:pt x="1862741" y="3192774"/>
                  <a:pt x="1862741" y="3192774"/>
                </a:cubicBezTo>
                <a:cubicBezTo>
                  <a:pt x="1871135" y="3192293"/>
                  <a:pt x="1871135" y="3192293"/>
                  <a:pt x="1879430" y="3189032"/>
                </a:cubicBezTo>
                <a:cubicBezTo>
                  <a:pt x="1896312" y="3190853"/>
                  <a:pt x="1888308" y="3202456"/>
                  <a:pt x="1913484" y="3201016"/>
                </a:cubicBezTo>
                <a:cubicBezTo>
                  <a:pt x="1913291" y="3195455"/>
                  <a:pt x="1913193" y="3192674"/>
                  <a:pt x="1930076" y="3194495"/>
                </a:cubicBezTo>
                <a:cubicBezTo>
                  <a:pt x="1929882" y="3188933"/>
                  <a:pt x="1929882" y="3188933"/>
                  <a:pt x="1929786" y="3186153"/>
                </a:cubicBezTo>
                <a:cubicBezTo>
                  <a:pt x="1929786" y="3186153"/>
                  <a:pt x="1938177" y="3185672"/>
                  <a:pt x="1938177" y="3185672"/>
                </a:cubicBezTo>
                <a:cubicBezTo>
                  <a:pt x="1938177" y="3185672"/>
                  <a:pt x="1938177" y="3185672"/>
                  <a:pt x="1946666" y="3187973"/>
                </a:cubicBezTo>
                <a:cubicBezTo>
                  <a:pt x="1946569" y="3185193"/>
                  <a:pt x="1946569" y="3185193"/>
                  <a:pt x="1946569" y="3185193"/>
                </a:cubicBezTo>
                <a:cubicBezTo>
                  <a:pt x="1946569" y="3185193"/>
                  <a:pt x="1938177" y="3185672"/>
                  <a:pt x="1938177" y="3185672"/>
                </a:cubicBezTo>
                <a:cubicBezTo>
                  <a:pt x="1938177" y="3185672"/>
                  <a:pt x="1938080" y="3182892"/>
                  <a:pt x="1938080" y="3182892"/>
                </a:cubicBezTo>
                <a:cubicBezTo>
                  <a:pt x="1937982" y="3180110"/>
                  <a:pt x="1929591" y="3180591"/>
                  <a:pt x="1929495" y="3177810"/>
                </a:cubicBezTo>
                <a:cubicBezTo>
                  <a:pt x="1929495" y="3177810"/>
                  <a:pt x="1946278" y="3176850"/>
                  <a:pt x="1946181" y="3174070"/>
                </a:cubicBezTo>
                <a:cubicBezTo>
                  <a:pt x="1946181" y="3174070"/>
                  <a:pt x="1946181" y="3174070"/>
                  <a:pt x="1954576" y="3173589"/>
                </a:cubicBezTo>
                <a:cubicBezTo>
                  <a:pt x="1954576" y="3173589"/>
                  <a:pt x="1954576" y="3173589"/>
                  <a:pt x="1954478" y="3170809"/>
                </a:cubicBezTo>
                <a:cubicBezTo>
                  <a:pt x="1954478" y="3170809"/>
                  <a:pt x="1946083" y="3171289"/>
                  <a:pt x="1946083" y="3171289"/>
                </a:cubicBezTo>
                <a:cubicBezTo>
                  <a:pt x="1946181" y="3174070"/>
                  <a:pt x="1946181" y="3174070"/>
                  <a:pt x="1946181" y="3174070"/>
                </a:cubicBezTo>
                <a:cubicBezTo>
                  <a:pt x="1937692" y="3171768"/>
                  <a:pt x="1929203" y="3169468"/>
                  <a:pt x="1920907" y="3172728"/>
                </a:cubicBezTo>
                <a:cubicBezTo>
                  <a:pt x="1920907" y="3172728"/>
                  <a:pt x="1920907" y="3172728"/>
                  <a:pt x="1920809" y="3169949"/>
                </a:cubicBezTo>
                <a:cubicBezTo>
                  <a:pt x="1920809" y="3169949"/>
                  <a:pt x="1912417" y="3170428"/>
                  <a:pt x="1912417" y="3170428"/>
                </a:cubicBezTo>
                <a:cubicBezTo>
                  <a:pt x="1912320" y="3167647"/>
                  <a:pt x="1912320" y="3167647"/>
                  <a:pt x="1912127" y="3162086"/>
                </a:cubicBezTo>
                <a:cubicBezTo>
                  <a:pt x="1895246" y="3160265"/>
                  <a:pt x="1870262" y="3167267"/>
                  <a:pt x="1878849" y="3172347"/>
                </a:cubicBezTo>
                <a:cubicBezTo>
                  <a:pt x="1870457" y="3172828"/>
                  <a:pt x="1870457" y="3172828"/>
                  <a:pt x="1870457" y="3172828"/>
                </a:cubicBezTo>
                <a:cubicBezTo>
                  <a:pt x="1862063" y="3173308"/>
                  <a:pt x="1870457" y="3172828"/>
                  <a:pt x="1862063" y="3173308"/>
                </a:cubicBezTo>
                <a:cubicBezTo>
                  <a:pt x="1862257" y="3178868"/>
                  <a:pt x="1870845" y="3183951"/>
                  <a:pt x="1854059" y="3184911"/>
                </a:cubicBezTo>
                <a:cubicBezTo>
                  <a:pt x="1854059" y="3184911"/>
                  <a:pt x="1854059" y="3184911"/>
                  <a:pt x="1845667" y="3185391"/>
                </a:cubicBezTo>
                <a:cubicBezTo>
                  <a:pt x="1845570" y="3182610"/>
                  <a:pt x="1853768" y="3176569"/>
                  <a:pt x="1845376" y="3177049"/>
                </a:cubicBezTo>
                <a:cubicBezTo>
                  <a:pt x="1845278" y="3174268"/>
                  <a:pt x="1845278" y="3174268"/>
                  <a:pt x="1845278" y="3174268"/>
                </a:cubicBezTo>
                <a:cubicBezTo>
                  <a:pt x="1845085" y="3168706"/>
                  <a:pt x="1844987" y="3165925"/>
                  <a:pt x="1853283" y="3162665"/>
                </a:cubicBezTo>
                <a:cubicBezTo>
                  <a:pt x="1844794" y="3160365"/>
                  <a:pt x="1844891" y="3163145"/>
                  <a:pt x="1828105" y="3164105"/>
                </a:cubicBezTo>
                <a:cubicBezTo>
                  <a:pt x="1836691" y="3169186"/>
                  <a:pt x="1828494" y="3175229"/>
                  <a:pt x="1845376" y="3177049"/>
                </a:cubicBezTo>
                <a:cubicBezTo>
                  <a:pt x="1837369" y="3188652"/>
                  <a:pt x="1837564" y="3194213"/>
                  <a:pt x="1821168" y="3206295"/>
                </a:cubicBezTo>
                <a:cubicBezTo>
                  <a:pt x="1812968" y="3212338"/>
                  <a:pt x="1838340" y="3216458"/>
                  <a:pt x="1821750" y="3222979"/>
                </a:cubicBezTo>
                <a:cubicBezTo>
                  <a:pt x="1821653" y="3220199"/>
                  <a:pt x="1821653" y="3220199"/>
                  <a:pt x="1821653" y="3220199"/>
                </a:cubicBezTo>
                <a:cubicBezTo>
                  <a:pt x="1821556" y="3217419"/>
                  <a:pt x="1821556" y="3217419"/>
                  <a:pt x="1821556" y="3217419"/>
                </a:cubicBezTo>
                <a:cubicBezTo>
                  <a:pt x="1821556" y="3217419"/>
                  <a:pt x="1821556" y="3217419"/>
                  <a:pt x="1820494" y="3217131"/>
                </a:cubicBezTo>
                <a:lnTo>
                  <a:pt x="1817806" y="3216402"/>
                </a:lnTo>
                <a:lnTo>
                  <a:pt x="1816630" y="3213351"/>
                </a:lnTo>
                <a:cubicBezTo>
                  <a:pt x="1811870" y="3201869"/>
                  <a:pt x="1807247" y="3191428"/>
                  <a:pt x="1802771" y="3181468"/>
                </a:cubicBezTo>
                <a:cubicBezTo>
                  <a:pt x="1802184" y="3179543"/>
                  <a:pt x="1799692" y="3180791"/>
                  <a:pt x="1797200" y="3182038"/>
                </a:cubicBezTo>
                <a:cubicBezTo>
                  <a:pt x="1794709" y="3183285"/>
                  <a:pt x="1792218" y="3184532"/>
                  <a:pt x="1792805" y="3186456"/>
                </a:cubicBezTo>
                <a:lnTo>
                  <a:pt x="1796147" y="3193462"/>
                </a:lnTo>
                <a:lnTo>
                  <a:pt x="1795490" y="3193369"/>
                </a:lnTo>
                <a:cubicBezTo>
                  <a:pt x="1795541" y="3194875"/>
                  <a:pt x="1795595" y="3196381"/>
                  <a:pt x="1796574" y="3197457"/>
                </a:cubicBezTo>
                <a:lnTo>
                  <a:pt x="1798232" y="3197833"/>
                </a:lnTo>
                <a:lnTo>
                  <a:pt x="1801282" y="3204226"/>
                </a:lnTo>
                <a:lnTo>
                  <a:pt x="1793632" y="3204919"/>
                </a:lnTo>
                <a:cubicBezTo>
                  <a:pt x="1791389" y="3205425"/>
                  <a:pt x="1791415" y="3206178"/>
                  <a:pt x="1795980" y="3207427"/>
                </a:cubicBezTo>
                <a:lnTo>
                  <a:pt x="1802483" y="3206743"/>
                </a:lnTo>
                <a:lnTo>
                  <a:pt x="1807754" y="3217793"/>
                </a:lnTo>
                <a:lnTo>
                  <a:pt x="1810141" y="3223911"/>
                </a:lnTo>
                <a:lnTo>
                  <a:pt x="1809172" y="3224047"/>
                </a:lnTo>
                <a:cubicBezTo>
                  <a:pt x="1807086" y="3224515"/>
                  <a:pt x="1805013" y="3225331"/>
                  <a:pt x="1805061" y="3226720"/>
                </a:cubicBezTo>
                <a:cubicBezTo>
                  <a:pt x="1805061" y="3226720"/>
                  <a:pt x="1796669" y="3227201"/>
                  <a:pt x="1796669" y="3227201"/>
                </a:cubicBezTo>
                <a:lnTo>
                  <a:pt x="1796699" y="3228058"/>
                </a:lnTo>
                <a:lnTo>
                  <a:pt x="1793862" y="3227959"/>
                </a:lnTo>
                <a:lnTo>
                  <a:pt x="1790875" y="3218787"/>
                </a:lnTo>
                <a:lnTo>
                  <a:pt x="1795237" y="3218536"/>
                </a:lnTo>
                <a:cubicBezTo>
                  <a:pt x="1796365" y="3218472"/>
                  <a:pt x="1796365" y="3218472"/>
                  <a:pt x="1796365" y="3218472"/>
                </a:cubicBezTo>
                <a:cubicBezTo>
                  <a:pt x="1796259" y="3215460"/>
                  <a:pt x="1796259" y="3215460"/>
                  <a:pt x="1796259" y="3215460"/>
                </a:cubicBezTo>
                <a:cubicBezTo>
                  <a:pt x="1796259" y="3215460"/>
                  <a:pt x="1796259" y="3215460"/>
                  <a:pt x="1795132" y="3215524"/>
                </a:cubicBezTo>
                <a:lnTo>
                  <a:pt x="1789910" y="3215823"/>
                </a:lnTo>
                <a:lnTo>
                  <a:pt x="1785134" y="3201157"/>
                </a:lnTo>
                <a:cubicBezTo>
                  <a:pt x="1782787" y="3192869"/>
                  <a:pt x="1780599" y="3184502"/>
                  <a:pt x="1777358" y="3173880"/>
                </a:cubicBezTo>
                <a:lnTo>
                  <a:pt x="1769884" y="3162454"/>
                </a:lnTo>
                <a:lnTo>
                  <a:pt x="1775751" y="3163497"/>
                </a:lnTo>
                <a:cubicBezTo>
                  <a:pt x="1776838" y="3164480"/>
                  <a:pt x="1776887" y="3165872"/>
                  <a:pt x="1776936" y="3167264"/>
                </a:cubicBezTo>
                <a:lnTo>
                  <a:pt x="1787131" y="3165135"/>
                </a:lnTo>
                <a:lnTo>
                  <a:pt x="1789896" y="3165746"/>
                </a:lnTo>
                <a:cubicBezTo>
                  <a:pt x="1793026" y="3165529"/>
                  <a:pt x="1796843" y="3164471"/>
                  <a:pt x="1801216" y="3162282"/>
                </a:cubicBezTo>
                <a:lnTo>
                  <a:pt x="1801132" y="3161552"/>
                </a:lnTo>
                <a:lnTo>
                  <a:pt x="1802009" y="3161647"/>
                </a:lnTo>
                <a:cubicBezTo>
                  <a:pt x="1804136" y="3162222"/>
                  <a:pt x="1806261" y="3162797"/>
                  <a:pt x="1810465" y="3162557"/>
                </a:cubicBezTo>
                <a:cubicBezTo>
                  <a:pt x="1810368" y="3159775"/>
                  <a:pt x="1810368" y="3159775"/>
                  <a:pt x="1810271" y="3156991"/>
                </a:cubicBezTo>
                <a:cubicBezTo>
                  <a:pt x="1818675" y="3156511"/>
                  <a:pt x="1818675" y="3156511"/>
                  <a:pt x="1818675" y="3156511"/>
                </a:cubicBezTo>
                <a:cubicBezTo>
                  <a:pt x="1818675" y="3156511"/>
                  <a:pt x="1818675" y="3156511"/>
                  <a:pt x="1827083" y="3156030"/>
                </a:cubicBezTo>
                <a:cubicBezTo>
                  <a:pt x="1826985" y="3153247"/>
                  <a:pt x="1826985" y="3153247"/>
                  <a:pt x="1826985" y="3153247"/>
                </a:cubicBezTo>
                <a:cubicBezTo>
                  <a:pt x="1826889" y="3150465"/>
                  <a:pt x="1826889" y="3150465"/>
                  <a:pt x="1826889" y="3150465"/>
                </a:cubicBezTo>
                <a:cubicBezTo>
                  <a:pt x="1826889" y="3150465"/>
                  <a:pt x="1835393" y="3152766"/>
                  <a:pt x="1835393" y="3152766"/>
                </a:cubicBezTo>
                <a:cubicBezTo>
                  <a:pt x="1835490" y="3155549"/>
                  <a:pt x="1835684" y="3161114"/>
                  <a:pt x="1844090" y="3160634"/>
                </a:cubicBezTo>
                <a:cubicBezTo>
                  <a:pt x="1852497" y="3160153"/>
                  <a:pt x="1852399" y="3157371"/>
                  <a:pt x="1852399" y="3157371"/>
                </a:cubicBezTo>
                <a:cubicBezTo>
                  <a:pt x="1860806" y="3156890"/>
                  <a:pt x="1869212" y="3156409"/>
                  <a:pt x="1869212" y="3156409"/>
                </a:cubicBezTo>
                <a:cubicBezTo>
                  <a:pt x="1869114" y="3153626"/>
                  <a:pt x="1877425" y="3150362"/>
                  <a:pt x="1885734" y="3147099"/>
                </a:cubicBezTo>
                <a:cubicBezTo>
                  <a:pt x="1894236" y="3149400"/>
                  <a:pt x="1894334" y="3152184"/>
                  <a:pt x="1894431" y="3154966"/>
                </a:cubicBezTo>
                <a:cubicBezTo>
                  <a:pt x="1902742" y="3151702"/>
                  <a:pt x="1911245" y="3154004"/>
                  <a:pt x="1919747" y="3156307"/>
                </a:cubicBezTo>
                <a:cubicBezTo>
                  <a:pt x="1919747" y="3156307"/>
                  <a:pt x="1919650" y="3153524"/>
                  <a:pt x="1919650" y="3153524"/>
                </a:cubicBezTo>
                <a:cubicBezTo>
                  <a:pt x="1928057" y="3153044"/>
                  <a:pt x="1928154" y="3155826"/>
                  <a:pt x="1936464" y="3152562"/>
                </a:cubicBezTo>
                <a:cubicBezTo>
                  <a:pt x="1936464" y="3152562"/>
                  <a:pt x="1944869" y="3152082"/>
                  <a:pt x="1944966" y="3154865"/>
                </a:cubicBezTo>
                <a:cubicBezTo>
                  <a:pt x="1944966" y="3154865"/>
                  <a:pt x="1936561" y="3155345"/>
                  <a:pt x="1936658" y="3158129"/>
                </a:cubicBezTo>
                <a:cubicBezTo>
                  <a:pt x="1945064" y="3157648"/>
                  <a:pt x="1945064" y="3157648"/>
                  <a:pt x="1953471" y="3157166"/>
                </a:cubicBezTo>
                <a:cubicBezTo>
                  <a:pt x="1953471" y="3157166"/>
                  <a:pt x="1953373" y="3154384"/>
                  <a:pt x="1953373" y="3154384"/>
                </a:cubicBezTo>
                <a:cubicBezTo>
                  <a:pt x="1961683" y="3151121"/>
                  <a:pt x="1961780" y="3153903"/>
                  <a:pt x="1970186" y="3153423"/>
                </a:cubicBezTo>
                <a:cubicBezTo>
                  <a:pt x="1970089" y="3150639"/>
                  <a:pt x="1978496" y="3150159"/>
                  <a:pt x="1986902" y="3149677"/>
                </a:cubicBezTo>
                <a:cubicBezTo>
                  <a:pt x="1986806" y="3146895"/>
                  <a:pt x="1978399" y="3147375"/>
                  <a:pt x="1978301" y="3144592"/>
                </a:cubicBezTo>
                <a:cubicBezTo>
                  <a:pt x="1969894" y="3145073"/>
                  <a:pt x="1969894" y="3145073"/>
                  <a:pt x="1969992" y="3147856"/>
                </a:cubicBezTo>
                <a:cubicBezTo>
                  <a:pt x="1961489" y="3145554"/>
                  <a:pt x="1961489" y="3145554"/>
                  <a:pt x="1961392" y="3142772"/>
                </a:cubicBezTo>
                <a:cubicBezTo>
                  <a:pt x="1961392" y="3142772"/>
                  <a:pt x="1961392" y="3142772"/>
                  <a:pt x="1969798" y="3142291"/>
                </a:cubicBezTo>
                <a:cubicBezTo>
                  <a:pt x="1961392" y="3142772"/>
                  <a:pt x="1961198" y="3137205"/>
                  <a:pt x="1952693" y="3134904"/>
                </a:cubicBezTo>
                <a:cubicBezTo>
                  <a:pt x="1952693" y="3134904"/>
                  <a:pt x="1944286" y="3135384"/>
                  <a:pt x="1944286" y="3135384"/>
                </a:cubicBezTo>
                <a:cubicBezTo>
                  <a:pt x="1935785" y="3133082"/>
                  <a:pt x="1952403" y="3126554"/>
                  <a:pt x="1935590" y="3127516"/>
                </a:cubicBezTo>
                <a:cubicBezTo>
                  <a:pt x="1935494" y="3124734"/>
                  <a:pt x="1935494" y="3124734"/>
                  <a:pt x="1935396" y="3121950"/>
                </a:cubicBezTo>
                <a:cubicBezTo>
                  <a:pt x="1935396" y="3121950"/>
                  <a:pt x="1935396" y="3121950"/>
                  <a:pt x="1926990" y="3122431"/>
                </a:cubicBezTo>
                <a:cubicBezTo>
                  <a:pt x="1926990" y="3122431"/>
                  <a:pt x="1926990" y="3122431"/>
                  <a:pt x="1927087" y="3125214"/>
                </a:cubicBezTo>
                <a:cubicBezTo>
                  <a:pt x="1927087" y="3125214"/>
                  <a:pt x="1927183" y="3127997"/>
                  <a:pt x="1927183" y="3127997"/>
                </a:cubicBezTo>
                <a:cubicBezTo>
                  <a:pt x="1918971" y="3134044"/>
                  <a:pt x="1893655" y="3132702"/>
                  <a:pt x="1885055" y="3127617"/>
                </a:cubicBezTo>
                <a:cubicBezTo>
                  <a:pt x="1868144" y="3125797"/>
                  <a:pt x="1851525" y="3132325"/>
                  <a:pt x="1843216" y="3135588"/>
                </a:cubicBezTo>
                <a:cubicBezTo>
                  <a:pt x="1843313" y="3138370"/>
                  <a:pt x="1851817" y="3140673"/>
                  <a:pt x="1851817" y="3140673"/>
                </a:cubicBezTo>
                <a:cubicBezTo>
                  <a:pt x="1851914" y="3143456"/>
                  <a:pt x="1851914" y="3143456"/>
                  <a:pt x="1843507" y="3143936"/>
                </a:cubicBezTo>
                <a:cubicBezTo>
                  <a:pt x="1835199" y="3147200"/>
                  <a:pt x="1835102" y="3144418"/>
                  <a:pt x="1835005" y="3141634"/>
                </a:cubicBezTo>
                <a:cubicBezTo>
                  <a:pt x="1826695" y="3144898"/>
                  <a:pt x="1818288" y="3145379"/>
                  <a:pt x="1809979" y="3148643"/>
                </a:cubicBezTo>
                <a:cubicBezTo>
                  <a:pt x="1809979" y="3148643"/>
                  <a:pt x="1818385" y="3148161"/>
                  <a:pt x="1818482" y="3150946"/>
                </a:cubicBezTo>
                <a:cubicBezTo>
                  <a:pt x="1818482" y="3150946"/>
                  <a:pt x="1818482" y="3150946"/>
                  <a:pt x="1818578" y="3153727"/>
                </a:cubicBezTo>
                <a:cubicBezTo>
                  <a:pt x="1818578" y="3153727"/>
                  <a:pt x="1818675" y="3156511"/>
                  <a:pt x="1810271" y="3156991"/>
                </a:cubicBezTo>
                <a:cubicBezTo>
                  <a:pt x="1806067" y="3157232"/>
                  <a:pt x="1803940" y="3156656"/>
                  <a:pt x="1801802" y="3155734"/>
                </a:cubicBezTo>
                <a:lnTo>
                  <a:pt x="1797133" y="3153904"/>
                </a:lnTo>
                <a:lnTo>
                  <a:pt x="1794664" y="3150861"/>
                </a:lnTo>
                <a:lnTo>
                  <a:pt x="1797321" y="3147972"/>
                </a:lnTo>
                <a:cubicBezTo>
                  <a:pt x="1799374" y="3146462"/>
                  <a:pt x="1801427" y="3144949"/>
                  <a:pt x="1801379" y="3143559"/>
                </a:cubicBezTo>
                <a:cubicBezTo>
                  <a:pt x="1801183" y="3137992"/>
                  <a:pt x="1784371" y="3138953"/>
                  <a:pt x="1784178" y="3133388"/>
                </a:cubicBezTo>
                <a:lnTo>
                  <a:pt x="1784655" y="3133360"/>
                </a:lnTo>
                <a:lnTo>
                  <a:pt x="1785694" y="3134084"/>
                </a:lnTo>
                <a:cubicBezTo>
                  <a:pt x="1786283" y="3136016"/>
                  <a:pt x="1787552" y="3135381"/>
                  <a:pt x="1790091" y="3134111"/>
                </a:cubicBezTo>
                <a:lnTo>
                  <a:pt x="1790760" y="3133011"/>
                </a:lnTo>
                <a:lnTo>
                  <a:pt x="1792583" y="3132907"/>
                </a:lnTo>
                <a:cubicBezTo>
                  <a:pt x="1792680" y="3135690"/>
                  <a:pt x="1809397" y="3131945"/>
                  <a:pt x="1800893" y="3129643"/>
                </a:cubicBezTo>
                <a:cubicBezTo>
                  <a:pt x="1800796" y="3126861"/>
                  <a:pt x="1792389" y="3127341"/>
                  <a:pt x="1792485" y="3130124"/>
                </a:cubicBezTo>
                <a:lnTo>
                  <a:pt x="1790372" y="3129518"/>
                </a:lnTo>
                <a:lnTo>
                  <a:pt x="1791451" y="3128978"/>
                </a:lnTo>
                <a:lnTo>
                  <a:pt x="1792138" y="3123087"/>
                </a:lnTo>
                <a:lnTo>
                  <a:pt x="1800699" y="3124078"/>
                </a:lnTo>
                <a:cubicBezTo>
                  <a:pt x="1808912" y="3118031"/>
                  <a:pt x="1808815" y="3115247"/>
                  <a:pt x="1834034" y="3113805"/>
                </a:cubicBezTo>
                <a:cubicBezTo>
                  <a:pt x="1833840" y="3108240"/>
                  <a:pt x="1842147" y="3104976"/>
                  <a:pt x="1858962" y="3104014"/>
                </a:cubicBezTo>
                <a:cubicBezTo>
                  <a:pt x="1850458" y="3101713"/>
                  <a:pt x="1850458" y="3101713"/>
                  <a:pt x="1850263" y="3096146"/>
                </a:cubicBezTo>
                <a:cubicBezTo>
                  <a:pt x="1850263" y="3096146"/>
                  <a:pt x="1850167" y="3093364"/>
                  <a:pt x="1850167" y="3093364"/>
                </a:cubicBezTo>
                <a:cubicBezTo>
                  <a:pt x="1858477" y="3090100"/>
                  <a:pt x="1858379" y="3087317"/>
                  <a:pt x="1858186" y="3081750"/>
                </a:cubicBezTo>
                <a:cubicBezTo>
                  <a:pt x="1866688" y="3084053"/>
                  <a:pt x="1875192" y="3086355"/>
                  <a:pt x="1883598" y="3085874"/>
                </a:cubicBezTo>
                <a:cubicBezTo>
                  <a:pt x="1883696" y="3088657"/>
                  <a:pt x="1875289" y="3089137"/>
                  <a:pt x="1883793" y="3091440"/>
                </a:cubicBezTo>
                <a:cubicBezTo>
                  <a:pt x="1883793" y="3091440"/>
                  <a:pt x="1883891" y="3094223"/>
                  <a:pt x="1892295" y="3093743"/>
                </a:cubicBezTo>
                <a:cubicBezTo>
                  <a:pt x="1892392" y="3096525"/>
                  <a:pt x="1892392" y="3096525"/>
                  <a:pt x="1900799" y="3096045"/>
                </a:cubicBezTo>
                <a:cubicBezTo>
                  <a:pt x="1909304" y="3098347"/>
                  <a:pt x="1909304" y="3098347"/>
                  <a:pt x="1909304" y="3098347"/>
                </a:cubicBezTo>
                <a:cubicBezTo>
                  <a:pt x="1917709" y="3097866"/>
                  <a:pt x="1917709" y="3097866"/>
                  <a:pt x="1917709" y="3097866"/>
                </a:cubicBezTo>
                <a:cubicBezTo>
                  <a:pt x="1917709" y="3097866"/>
                  <a:pt x="1926116" y="3097386"/>
                  <a:pt x="1926116" y="3097386"/>
                </a:cubicBezTo>
                <a:cubicBezTo>
                  <a:pt x="1926116" y="3097386"/>
                  <a:pt x="1926018" y="3094602"/>
                  <a:pt x="1926018" y="3094602"/>
                </a:cubicBezTo>
                <a:cubicBezTo>
                  <a:pt x="1917612" y="3095083"/>
                  <a:pt x="1917612" y="3095083"/>
                  <a:pt x="1909206" y="3095564"/>
                </a:cubicBezTo>
                <a:cubicBezTo>
                  <a:pt x="1909110" y="3092781"/>
                  <a:pt x="1917515" y="3092300"/>
                  <a:pt x="1917320" y="3086733"/>
                </a:cubicBezTo>
                <a:cubicBezTo>
                  <a:pt x="1917224" y="3083951"/>
                  <a:pt x="1908818" y="3084432"/>
                  <a:pt x="1900411" y="3084912"/>
                </a:cubicBezTo>
                <a:cubicBezTo>
                  <a:pt x="1900411" y="3084912"/>
                  <a:pt x="1900508" y="3087696"/>
                  <a:pt x="1900508" y="3087696"/>
                </a:cubicBezTo>
                <a:cubicBezTo>
                  <a:pt x="1892101" y="3088176"/>
                  <a:pt x="1892005" y="3085393"/>
                  <a:pt x="1891907" y="3082610"/>
                </a:cubicBezTo>
                <a:cubicBezTo>
                  <a:pt x="1900217" y="3079346"/>
                  <a:pt x="1900314" y="3082130"/>
                  <a:pt x="1900314" y="3082130"/>
                </a:cubicBezTo>
                <a:cubicBezTo>
                  <a:pt x="1900217" y="3079346"/>
                  <a:pt x="1908624" y="3078866"/>
                  <a:pt x="1900121" y="3076564"/>
                </a:cubicBezTo>
                <a:cubicBezTo>
                  <a:pt x="1900121" y="3076564"/>
                  <a:pt x="1908528" y="3076082"/>
                  <a:pt x="1908528" y="3076082"/>
                </a:cubicBezTo>
                <a:cubicBezTo>
                  <a:pt x="1916932" y="3075602"/>
                  <a:pt x="1925436" y="3077904"/>
                  <a:pt x="1925631" y="3083469"/>
                </a:cubicBezTo>
                <a:cubicBezTo>
                  <a:pt x="1934037" y="3082989"/>
                  <a:pt x="1942443" y="3082508"/>
                  <a:pt x="1942443" y="3082508"/>
                </a:cubicBezTo>
                <a:cubicBezTo>
                  <a:pt x="1942249" y="3076943"/>
                  <a:pt x="1942249" y="3076943"/>
                  <a:pt x="1933649" y="3071858"/>
                </a:cubicBezTo>
                <a:cubicBezTo>
                  <a:pt x="1933649" y="3071858"/>
                  <a:pt x="1933552" y="3069075"/>
                  <a:pt x="1933552" y="3069075"/>
                </a:cubicBezTo>
                <a:cubicBezTo>
                  <a:pt x="1925146" y="3069555"/>
                  <a:pt x="1925146" y="3069555"/>
                  <a:pt x="1925146" y="3069555"/>
                </a:cubicBezTo>
                <a:cubicBezTo>
                  <a:pt x="1916641" y="3067253"/>
                  <a:pt x="1916544" y="3064471"/>
                  <a:pt x="1916446" y="3061688"/>
                </a:cubicBezTo>
                <a:cubicBezTo>
                  <a:pt x="1899732" y="3065432"/>
                  <a:pt x="1908332" y="3070517"/>
                  <a:pt x="1900023" y="3073781"/>
                </a:cubicBezTo>
                <a:cubicBezTo>
                  <a:pt x="1900023" y="3073781"/>
                  <a:pt x="1900121" y="3076564"/>
                  <a:pt x="1900121" y="3076564"/>
                </a:cubicBezTo>
                <a:cubicBezTo>
                  <a:pt x="1891616" y="3074263"/>
                  <a:pt x="1866590" y="3081270"/>
                  <a:pt x="1866397" y="3075705"/>
                </a:cubicBezTo>
                <a:cubicBezTo>
                  <a:pt x="1857992" y="3076185"/>
                  <a:pt x="1858089" y="3078968"/>
                  <a:pt x="1858186" y="3081750"/>
                </a:cubicBezTo>
                <a:cubicBezTo>
                  <a:pt x="1849682" y="3079448"/>
                  <a:pt x="1849585" y="3076666"/>
                  <a:pt x="1841178" y="3077147"/>
                </a:cubicBezTo>
                <a:cubicBezTo>
                  <a:pt x="1833064" y="3085976"/>
                  <a:pt x="1833160" y="3088759"/>
                  <a:pt x="1841760" y="3093844"/>
                </a:cubicBezTo>
                <a:cubicBezTo>
                  <a:pt x="1841760" y="3093844"/>
                  <a:pt x="1841857" y="3096627"/>
                  <a:pt x="1841857" y="3096627"/>
                </a:cubicBezTo>
                <a:cubicBezTo>
                  <a:pt x="1833548" y="3099891"/>
                  <a:pt x="1825044" y="3097589"/>
                  <a:pt x="1816637" y="3098069"/>
                </a:cubicBezTo>
                <a:cubicBezTo>
                  <a:pt x="1808329" y="3101333"/>
                  <a:pt x="1816735" y="3100853"/>
                  <a:pt x="1816832" y="3103635"/>
                </a:cubicBezTo>
                <a:cubicBezTo>
                  <a:pt x="1816928" y="3106418"/>
                  <a:pt x="1800213" y="3110164"/>
                  <a:pt x="1808718" y="3112466"/>
                </a:cubicBezTo>
                <a:cubicBezTo>
                  <a:pt x="1800311" y="3112946"/>
                  <a:pt x="1800213" y="3110164"/>
                  <a:pt x="1800019" y="3104597"/>
                </a:cubicBezTo>
                <a:cubicBezTo>
                  <a:pt x="1800019" y="3104597"/>
                  <a:pt x="1799923" y="3101813"/>
                  <a:pt x="1808329" y="3101333"/>
                </a:cubicBezTo>
                <a:cubicBezTo>
                  <a:pt x="1799825" y="3099031"/>
                  <a:pt x="1808233" y="3098549"/>
                  <a:pt x="1799728" y="3096248"/>
                </a:cubicBezTo>
                <a:cubicBezTo>
                  <a:pt x="1799728" y="3096248"/>
                  <a:pt x="1791224" y="3093946"/>
                  <a:pt x="1791322" y="3096729"/>
                </a:cubicBezTo>
                <a:cubicBezTo>
                  <a:pt x="1782916" y="3097210"/>
                  <a:pt x="1782916" y="3097210"/>
                  <a:pt x="1782916" y="3097210"/>
                </a:cubicBezTo>
                <a:cubicBezTo>
                  <a:pt x="1782916" y="3097210"/>
                  <a:pt x="1782916" y="3097210"/>
                  <a:pt x="1783013" y="3099992"/>
                </a:cubicBezTo>
                <a:cubicBezTo>
                  <a:pt x="1783013" y="3099992"/>
                  <a:pt x="1783110" y="3102775"/>
                  <a:pt x="1791516" y="3102295"/>
                </a:cubicBezTo>
                <a:cubicBezTo>
                  <a:pt x="1791612" y="3105078"/>
                  <a:pt x="1791612" y="3105078"/>
                  <a:pt x="1791612" y="3105078"/>
                </a:cubicBezTo>
                <a:lnTo>
                  <a:pt x="1787951" y="3105897"/>
                </a:lnTo>
                <a:lnTo>
                  <a:pt x="1788003" y="3105099"/>
                </a:lnTo>
                <a:cubicBezTo>
                  <a:pt x="1786009" y="3102758"/>
                  <a:pt x="1782268" y="3101290"/>
                  <a:pt x="1778211" y="3099981"/>
                </a:cubicBezTo>
                <a:cubicBezTo>
                  <a:pt x="1778211" y="3099981"/>
                  <a:pt x="1777622" y="3098049"/>
                  <a:pt x="1778892" y="3097414"/>
                </a:cubicBezTo>
                <a:cubicBezTo>
                  <a:pt x="1780160" y="3096780"/>
                  <a:pt x="1779571" y="3094848"/>
                  <a:pt x="1780840" y="3094212"/>
                </a:cubicBezTo>
                <a:cubicBezTo>
                  <a:pt x="1780840" y="3094212"/>
                  <a:pt x="1780840" y="3094212"/>
                  <a:pt x="1780251" y="3092281"/>
                </a:cubicBezTo>
                <a:cubicBezTo>
                  <a:pt x="1780251" y="3092281"/>
                  <a:pt x="1778392" y="3090985"/>
                  <a:pt x="1778392" y="3090985"/>
                </a:cubicBezTo>
                <a:cubicBezTo>
                  <a:pt x="1778392" y="3090985"/>
                  <a:pt x="1778392" y="3090985"/>
                  <a:pt x="1777802" y="3089053"/>
                </a:cubicBezTo>
                <a:cubicBezTo>
                  <a:pt x="1777802" y="3089053"/>
                  <a:pt x="1777802" y="3089053"/>
                  <a:pt x="1779072" y="3088418"/>
                </a:cubicBezTo>
                <a:cubicBezTo>
                  <a:pt x="1779502" y="3082637"/>
                  <a:pt x="1779445" y="3077656"/>
                  <a:pt x="1777631" y="3074111"/>
                </a:cubicBezTo>
                <a:lnTo>
                  <a:pt x="1766645" y="3068890"/>
                </a:lnTo>
                <a:lnTo>
                  <a:pt x="1765585" y="3067074"/>
                </a:lnTo>
                <a:cubicBezTo>
                  <a:pt x="1765488" y="3064284"/>
                  <a:pt x="1773985" y="3066593"/>
                  <a:pt x="1773887" y="3063804"/>
                </a:cubicBezTo>
                <a:cubicBezTo>
                  <a:pt x="1773985" y="3066593"/>
                  <a:pt x="1782481" y="3068902"/>
                  <a:pt x="1790978" y="3071212"/>
                </a:cubicBezTo>
                <a:cubicBezTo>
                  <a:pt x="1790978" y="3071212"/>
                  <a:pt x="1791075" y="3074000"/>
                  <a:pt x="1782676" y="3074481"/>
                </a:cubicBezTo>
                <a:cubicBezTo>
                  <a:pt x="1782773" y="3077270"/>
                  <a:pt x="1774665" y="3086119"/>
                  <a:pt x="1783065" y="3085639"/>
                </a:cubicBezTo>
                <a:cubicBezTo>
                  <a:pt x="1791464" y="3085158"/>
                  <a:pt x="1808164" y="3081409"/>
                  <a:pt x="1816467" y="3078138"/>
                </a:cubicBezTo>
                <a:cubicBezTo>
                  <a:pt x="1816370" y="3075350"/>
                  <a:pt x="1841469" y="3071119"/>
                  <a:pt x="1849674" y="3065060"/>
                </a:cubicBezTo>
                <a:cubicBezTo>
                  <a:pt x="1858170" y="3067369"/>
                  <a:pt x="1858170" y="3067369"/>
                  <a:pt x="1866570" y="3066888"/>
                </a:cubicBezTo>
                <a:cubicBezTo>
                  <a:pt x="1874872" y="3063619"/>
                  <a:pt x="1857878" y="3059001"/>
                  <a:pt x="1874580" y="3055251"/>
                </a:cubicBezTo>
                <a:cubicBezTo>
                  <a:pt x="1866083" y="3052942"/>
                  <a:pt x="1866083" y="3052942"/>
                  <a:pt x="1865986" y="3050152"/>
                </a:cubicBezTo>
                <a:cubicBezTo>
                  <a:pt x="1874386" y="3049672"/>
                  <a:pt x="1874386" y="3049672"/>
                  <a:pt x="1882880" y="3051981"/>
                </a:cubicBezTo>
                <a:cubicBezTo>
                  <a:pt x="1891231" y="3050106"/>
                  <a:pt x="1897457" y="3047654"/>
                  <a:pt x="1900510" y="3044684"/>
                </a:cubicBezTo>
                <a:cubicBezTo>
                  <a:pt x="1903563" y="3041715"/>
                  <a:pt x="1903441" y="3038229"/>
                  <a:pt x="1899096" y="3034285"/>
                </a:cubicBezTo>
                <a:cubicBezTo>
                  <a:pt x="1890599" y="3031976"/>
                  <a:pt x="1882394" y="3038034"/>
                  <a:pt x="1873899" y="3035726"/>
                </a:cubicBezTo>
                <a:cubicBezTo>
                  <a:pt x="1865499" y="3036207"/>
                  <a:pt x="1873997" y="3038515"/>
                  <a:pt x="1865597" y="3038995"/>
                </a:cubicBezTo>
                <a:cubicBezTo>
                  <a:pt x="1865597" y="3038995"/>
                  <a:pt x="1865499" y="3036207"/>
                  <a:pt x="1857100" y="3036687"/>
                </a:cubicBezTo>
                <a:cubicBezTo>
                  <a:pt x="1857197" y="3039475"/>
                  <a:pt x="1857003" y="3033896"/>
                  <a:pt x="1857003" y="3033896"/>
                </a:cubicBezTo>
                <a:cubicBezTo>
                  <a:pt x="1848603" y="3034378"/>
                  <a:pt x="1848603" y="3034378"/>
                  <a:pt x="1848700" y="3037167"/>
                </a:cubicBezTo>
                <a:cubicBezTo>
                  <a:pt x="1840302" y="3037648"/>
                  <a:pt x="1840204" y="3034858"/>
                  <a:pt x="1831904" y="3038127"/>
                </a:cubicBezTo>
                <a:cubicBezTo>
                  <a:pt x="1832000" y="3040917"/>
                  <a:pt x="1823601" y="3041397"/>
                  <a:pt x="1823699" y="3044187"/>
                </a:cubicBezTo>
                <a:cubicBezTo>
                  <a:pt x="1823699" y="3044187"/>
                  <a:pt x="1815300" y="3044667"/>
                  <a:pt x="1815396" y="3047456"/>
                </a:cubicBezTo>
                <a:cubicBezTo>
                  <a:pt x="1815396" y="3047456"/>
                  <a:pt x="1806997" y="3047937"/>
                  <a:pt x="1806997" y="3047937"/>
                </a:cubicBezTo>
                <a:cubicBezTo>
                  <a:pt x="1798598" y="3048417"/>
                  <a:pt x="1790297" y="3051687"/>
                  <a:pt x="1790492" y="3057265"/>
                </a:cubicBezTo>
                <a:cubicBezTo>
                  <a:pt x="1782092" y="3057745"/>
                  <a:pt x="1773693" y="3058226"/>
                  <a:pt x="1773790" y="3061015"/>
                </a:cubicBezTo>
                <a:lnTo>
                  <a:pt x="1767607" y="3059622"/>
                </a:lnTo>
                <a:lnTo>
                  <a:pt x="1767192" y="3054289"/>
                </a:lnTo>
                <a:cubicBezTo>
                  <a:pt x="1767578" y="3050756"/>
                  <a:pt x="1767645" y="3047383"/>
                  <a:pt x="1766445" y="3044644"/>
                </a:cubicBezTo>
                <a:lnTo>
                  <a:pt x="1764634" y="3043382"/>
                </a:lnTo>
                <a:lnTo>
                  <a:pt x="1790180" y="3041141"/>
                </a:lnTo>
                <a:cubicBezTo>
                  <a:pt x="1783546" y="3037293"/>
                  <a:pt x="1767235" y="3035586"/>
                  <a:pt x="1763019" y="3031204"/>
                </a:cubicBezTo>
                <a:lnTo>
                  <a:pt x="1763079" y="3030671"/>
                </a:lnTo>
                <a:lnTo>
                  <a:pt x="1763769" y="3029285"/>
                </a:lnTo>
                <a:lnTo>
                  <a:pt x="1763297" y="3028762"/>
                </a:lnTo>
                <a:lnTo>
                  <a:pt x="1763641" y="3025755"/>
                </a:lnTo>
                <a:cubicBezTo>
                  <a:pt x="1763493" y="3021537"/>
                  <a:pt x="1761209" y="3018147"/>
                  <a:pt x="1758948" y="3015459"/>
                </a:cubicBezTo>
                <a:lnTo>
                  <a:pt x="1754431" y="3009419"/>
                </a:lnTo>
                <a:lnTo>
                  <a:pt x="1754686" y="3009120"/>
                </a:lnTo>
                <a:cubicBezTo>
                  <a:pt x="1754099" y="3007197"/>
                  <a:pt x="1754099" y="3007197"/>
                  <a:pt x="1753511" y="3005272"/>
                </a:cubicBezTo>
                <a:cubicBezTo>
                  <a:pt x="1753511" y="3005272"/>
                  <a:pt x="1752215" y="3005921"/>
                  <a:pt x="1750333" y="3004646"/>
                </a:cubicBezTo>
                <a:cubicBezTo>
                  <a:pt x="1749037" y="3005293"/>
                  <a:pt x="1747033" y="3008515"/>
                  <a:pt x="1747033" y="3008515"/>
                </a:cubicBezTo>
                <a:lnTo>
                  <a:pt x="1747609" y="3010402"/>
                </a:lnTo>
                <a:lnTo>
                  <a:pt x="1746859" y="3010516"/>
                </a:lnTo>
                <a:cubicBezTo>
                  <a:pt x="1745753" y="3009875"/>
                  <a:pt x="1745704" y="3008468"/>
                  <a:pt x="1745655" y="3007063"/>
                </a:cubicBezTo>
                <a:cubicBezTo>
                  <a:pt x="1737153" y="3011775"/>
                  <a:pt x="1735113" y="3015413"/>
                  <a:pt x="1733061" y="3018700"/>
                </a:cubicBezTo>
                <a:lnTo>
                  <a:pt x="1731666" y="3020403"/>
                </a:lnTo>
                <a:lnTo>
                  <a:pt x="1732740" y="3018098"/>
                </a:lnTo>
                <a:cubicBezTo>
                  <a:pt x="1729339" y="3015346"/>
                  <a:pt x="1727082" y="3012442"/>
                  <a:pt x="1725474" y="3009420"/>
                </a:cubicBezTo>
                <a:lnTo>
                  <a:pt x="1723348" y="3003496"/>
                </a:lnTo>
                <a:lnTo>
                  <a:pt x="1729016" y="3002466"/>
                </a:lnTo>
                <a:cubicBezTo>
                  <a:pt x="1729016" y="3002466"/>
                  <a:pt x="1729209" y="3008004"/>
                  <a:pt x="1729209" y="3008004"/>
                </a:cubicBezTo>
                <a:cubicBezTo>
                  <a:pt x="1737504" y="3004754"/>
                  <a:pt x="1737407" y="3001986"/>
                  <a:pt x="1745802" y="3001506"/>
                </a:cubicBezTo>
                <a:cubicBezTo>
                  <a:pt x="1745705" y="2998737"/>
                  <a:pt x="1745705" y="2998737"/>
                  <a:pt x="1745705" y="2998737"/>
                </a:cubicBezTo>
                <a:cubicBezTo>
                  <a:pt x="1745608" y="2995968"/>
                  <a:pt x="1745608" y="2995968"/>
                  <a:pt x="1745512" y="2993199"/>
                </a:cubicBezTo>
                <a:cubicBezTo>
                  <a:pt x="1770689" y="2991759"/>
                  <a:pt x="1787666" y="2996336"/>
                  <a:pt x="1804451" y="2995377"/>
                </a:cubicBezTo>
                <a:cubicBezTo>
                  <a:pt x="1795867" y="2990318"/>
                  <a:pt x="1812457" y="2983821"/>
                  <a:pt x="1812264" y="2978283"/>
                </a:cubicBezTo>
                <a:cubicBezTo>
                  <a:pt x="1820656" y="2977802"/>
                  <a:pt x="1820849" y="2983340"/>
                  <a:pt x="1820946" y="2986110"/>
                </a:cubicBezTo>
                <a:cubicBezTo>
                  <a:pt x="1821043" y="2988878"/>
                  <a:pt x="1837828" y="2987919"/>
                  <a:pt x="1837731" y="2985149"/>
                </a:cubicBezTo>
                <a:cubicBezTo>
                  <a:pt x="1837538" y="2979611"/>
                  <a:pt x="1829147" y="2980092"/>
                  <a:pt x="1837345" y="2974073"/>
                </a:cubicBezTo>
                <a:cubicBezTo>
                  <a:pt x="1845737" y="2973593"/>
                  <a:pt x="1854227" y="2975882"/>
                  <a:pt x="1854034" y="2970344"/>
                </a:cubicBezTo>
                <a:cubicBezTo>
                  <a:pt x="1837152" y="2968535"/>
                  <a:pt x="1836862" y="2960228"/>
                  <a:pt x="1828278" y="2955170"/>
                </a:cubicBezTo>
                <a:cubicBezTo>
                  <a:pt x="1811588" y="2958899"/>
                  <a:pt x="1820173" y="2963957"/>
                  <a:pt x="1820367" y="2969495"/>
                </a:cubicBezTo>
                <a:cubicBezTo>
                  <a:pt x="1811975" y="2969976"/>
                  <a:pt x="1803679" y="2973224"/>
                  <a:pt x="1803582" y="2970455"/>
                </a:cubicBezTo>
                <a:cubicBezTo>
                  <a:pt x="1803486" y="2967686"/>
                  <a:pt x="1811781" y="2964438"/>
                  <a:pt x="1803292" y="2962148"/>
                </a:cubicBezTo>
                <a:cubicBezTo>
                  <a:pt x="1803389" y="2964918"/>
                  <a:pt x="1778115" y="2963588"/>
                  <a:pt x="1778308" y="2969126"/>
                </a:cubicBezTo>
                <a:cubicBezTo>
                  <a:pt x="1769819" y="2966838"/>
                  <a:pt x="1769819" y="2966838"/>
                  <a:pt x="1761426" y="2967317"/>
                </a:cubicBezTo>
                <a:cubicBezTo>
                  <a:pt x="1761329" y="2964548"/>
                  <a:pt x="1761329" y="2964548"/>
                  <a:pt x="1752841" y="2962260"/>
                </a:cubicBezTo>
                <a:cubicBezTo>
                  <a:pt x="1752745" y="2959491"/>
                  <a:pt x="1761137" y="2959010"/>
                  <a:pt x="1769529" y="2958531"/>
                </a:cubicBezTo>
                <a:cubicBezTo>
                  <a:pt x="1760944" y="2953472"/>
                  <a:pt x="1743967" y="2948894"/>
                  <a:pt x="1752069" y="2940107"/>
                </a:cubicBezTo>
                <a:cubicBezTo>
                  <a:pt x="1760460" y="2939627"/>
                  <a:pt x="1760460" y="2939627"/>
                  <a:pt x="1760557" y="2942397"/>
                </a:cubicBezTo>
                <a:cubicBezTo>
                  <a:pt x="1768951" y="2941916"/>
                  <a:pt x="1768951" y="2941916"/>
                  <a:pt x="1768951" y="2941916"/>
                </a:cubicBezTo>
                <a:cubicBezTo>
                  <a:pt x="1768854" y="2939147"/>
                  <a:pt x="1768854" y="2939147"/>
                  <a:pt x="1768854" y="2939147"/>
                </a:cubicBezTo>
                <a:cubicBezTo>
                  <a:pt x="1760460" y="2939627"/>
                  <a:pt x="1760460" y="2939627"/>
                  <a:pt x="1752069" y="2940107"/>
                </a:cubicBezTo>
                <a:cubicBezTo>
                  <a:pt x="1751972" y="2937338"/>
                  <a:pt x="1751876" y="2934570"/>
                  <a:pt x="1743483" y="2935049"/>
                </a:cubicBezTo>
                <a:cubicBezTo>
                  <a:pt x="1743387" y="2932280"/>
                  <a:pt x="1751779" y="2931800"/>
                  <a:pt x="1760171" y="2931320"/>
                </a:cubicBezTo>
                <a:cubicBezTo>
                  <a:pt x="1751586" y="2926262"/>
                  <a:pt x="1751489" y="2923493"/>
                  <a:pt x="1759688" y="2917475"/>
                </a:cubicBezTo>
                <a:cubicBezTo>
                  <a:pt x="1751296" y="2917956"/>
                  <a:pt x="1742904" y="2918435"/>
                  <a:pt x="1743000" y="2921204"/>
                </a:cubicBezTo>
                <a:cubicBezTo>
                  <a:pt x="1734510" y="2918915"/>
                  <a:pt x="1726118" y="2919395"/>
                  <a:pt x="1717630" y="2917106"/>
                </a:cubicBezTo>
                <a:cubicBezTo>
                  <a:pt x="1726215" y="2922164"/>
                  <a:pt x="1709429" y="2923124"/>
                  <a:pt x="1717919" y="2925414"/>
                </a:cubicBezTo>
                <a:cubicBezTo>
                  <a:pt x="1717919" y="2925414"/>
                  <a:pt x="1717919" y="2925414"/>
                  <a:pt x="1726311" y="2924932"/>
                </a:cubicBezTo>
                <a:cubicBezTo>
                  <a:pt x="1713819" y="2928423"/>
                  <a:pt x="1709768" y="2932816"/>
                  <a:pt x="1706777" y="2937495"/>
                </a:cubicBezTo>
                <a:lnTo>
                  <a:pt x="1705004" y="2940247"/>
                </a:lnTo>
                <a:lnTo>
                  <a:pt x="1703383" y="2939282"/>
                </a:lnTo>
                <a:cubicBezTo>
                  <a:pt x="1698601" y="2934996"/>
                  <a:pt x="1697466" y="2928884"/>
                  <a:pt x="1710203" y="2920284"/>
                </a:cubicBezTo>
                <a:cubicBezTo>
                  <a:pt x="1701319" y="2924730"/>
                  <a:pt x="1699188" y="2921343"/>
                  <a:pt x="1698496" y="2916679"/>
                </a:cubicBezTo>
                <a:lnTo>
                  <a:pt x="1698175" y="2912995"/>
                </a:lnTo>
                <a:lnTo>
                  <a:pt x="1701284" y="2912507"/>
                </a:lnTo>
                <a:lnTo>
                  <a:pt x="1698011" y="2911124"/>
                </a:lnTo>
                <a:lnTo>
                  <a:pt x="1697874" y="2909547"/>
                </a:lnTo>
                <a:cubicBezTo>
                  <a:pt x="1697583" y="2907396"/>
                  <a:pt x="1696988" y="2905746"/>
                  <a:pt x="1695424" y="2905416"/>
                </a:cubicBezTo>
                <a:cubicBezTo>
                  <a:pt x="1696104" y="2902849"/>
                  <a:pt x="1708704" y="2900996"/>
                  <a:pt x="1702540" y="2895175"/>
                </a:cubicBezTo>
                <a:cubicBezTo>
                  <a:pt x="1698733" y="2897082"/>
                  <a:pt x="1701180" y="2900308"/>
                  <a:pt x="1697373" y="2902214"/>
                </a:cubicBezTo>
                <a:cubicBezTo>
                  <a:pt x="1672941" y="2898856"/>
                  <a:pt x="1689800" y="2872607"/>
                  <a:pt x="1668405" y="2874410"/>
                </a:cubicBezTo>
                <a:cubicBezTo>
                  <a:pt x="1669765" y="2869276"/>
                  <a:pt x="1672393" y="2863508"/>
                  <a:pt x="1674342" y="2860307"/>
                </a:cubicBezTo>
                <a:cubicBezTo>
                  <a:pt x="1666715" y="2856888"/>
                  <a:pt x="1661168" y="2851594"/>
                  <a:pt x="1656580" y="2845472"/>
                </a:cubicBezTo>
                <a:lnTo>
                  <a:pt x="1656383" y="2845148"/>
                </a:lnTo>
                <a:lnTo>
                  <a:pt x="1656730" y="2845128"/>
                </a:lnTo>
                <a:cubicBezTo>
                  <a:pt x="1665757" y="2844611"/>
                  <a:pt x="1665757" y="2844611"/>
                  <a:pt x="1665757" y="2844611"/>
                </a:cubicBezTo>
                <a:cubicBezTo>
                  <a:pt x="1665757" y="2844611"/>
                  <a:pt x="1665651" y="2841599"/>
                  <a:pt x="1656625" y="2842116"/>
                </a:cubicBezTo>
                <a:lnTo>
                  <a:pt x="1654708" y="2842386"/>
                </a:lnTo>
                <a:lnTo>
                  <a:pt x="1644570" y="2825670"/>
                </a:lnTo>
                <a:cubicBezTo>
                  <a:pt x="1640779" y="2818940"/>
                  <a:pt x="1636826" y="2812429"/>
                  <a:pt x="1631591" y="2807188"/>
                </a:cubicBezTo>
                <a:lnTo>
                  <a:pt x="1628306" y="2805460"/>
                </a:lnTo>
                <a:lnTo>
                  <a:pt x="1629343" y="2805442"/>
                </a:lnTo>
                <a:cubicBezTo>
                  <a:pt x="1629244" y="2802612"/>
                  <a:pt x="1629146" y="2799782"/>
                  <a:pt x="1620496" y="2800277"/>
                </a:cubicBezTo>
                <a:lnTo>
                  <a:pt x="1619107" y="2800618"/>
                </a:lnTo>
                <a:lnTo>
                  <a:pt x="1610922" y="2796312"/>
                </a:lnTo>
                <a:lnTo>
                  <a:pt x="1611699" y="2794406"/>
                </a:lnTo>
                <a:lnTo>
                  <a:pt x="1620299" y="2794617"/>
                </a:lnTo>
                <a:cubicBezTo>
                  <a:pt x="1637501" y="2790798"/>
                  <a:pt x="1654701" y="2786979"/>
                  <a:pt x="1645756" y="2778983"/>
                </a:cubicBezTo>
                <a:cubicBezTo>
                  <a:pt x="1637106" y="2779478"/>
                  <a:pt x="1628357" y="2777143"/>
                  <a:pt x="1619706" y="2777638"/>
                </a:cubicBezTo>
                <a:cubicBezTo>
                  <a:pt x="1619805" y="2780467"/>
                  <a:pt x="1619904" y="2783298"/>
                  <a:pt x="1628653" y="2785633"/>
                </a:cubicBezTo>
                <a:cubicBezTo>
                  <a:pt x="1624327" y="2785881"/>
                  <a:pt x="1622190" y="2786711"/>
                  <a:pt x="1620051" y="2787544"/>
                </a:cubicBezTo>
                <a:lnTo>
                  <a:pt x="1613945" y="2788899"/>
                </a:lnTo>
                <a:lnTo>
                  <a:pt x="1614897" y="2786565"/>
                </a:lnTo>
                <a:cubicBezTo>
                  <a:pt x="1614846" y="2783703"/>
                  <a:pt x="1613620" y="2781184"/>
                  <a:pt x="1611822" y="2778885"/>
                </a:cubicBezTo>
                <a:lnTo>
                  <a:pt x="1602415" y="2769964"/>
                </a:lnTo>
                <a:lnTo>
                  <a:pt x="1604204" y="2770659"/>
                </a:lnTo>
                <a:cubicBezTo>
                  <a:pt x="1610461" y="2771811"/>
                  <a:pt x="1618734" y="2771337"/>
                  <a:pt x="1626957" y="2769358"/>
                </a:cubicBezTo>
                <a:cubicBezTo>
                  <a:pt x="1618577" y="2766819"/>
                  <a:pt x="1610197" y="2764279"/>
                  <a:pt x="1601821" y="2761740"/>
                </a:cubicBezTo>
                <a:cubicBezTo>
                  <a:pt x="1595614" y="2762095"/>
                  <a:pt x="1598717" y="2761917"/>
                  <a:pt x="1597166" y="2762006"/>
                </a:cubicBezTo>
                <a:lnTo>
                  <a:pt x="1596536" y="2762043"/>
                </a:lnTo>
                <a:lnTo>
                  <a:pt x="1596306" y="2761604"/>
                </a:lnTo>
                <a:cubicBezTo>
                  <a:pt x="1596108" y="2759754"/>
                  <a:pt x="1596301" y="2757989"/>
                  <a:pt x="1596006" y="2757023"/>
                </a:cubicBezTo>
                <a:cubicBezTo>
                  <a:pt x="1588571" y="2751837"/>
                  <a:pt x="1576560" y="2755623"/>
                  <a:pt x="1573704" y="2741469"/>
                </a:cubicBezTo>
                <a:cubicBezTo>
                  <a:pt x="1571345" y="2733742"/>
                  <a:pt x="1574153" y="2718979"/>
                  <a:pt x="1566221" y="2707364"/>
                </a:cubicBezTo>
                <a:cubicBezTo>
                  <a:pt x="1558876" y="2697681"/>
                  <a:pt x="1539520" y="2691784"/>
                  <a:pt x="1537253" y="2679560"/>
                </a:cubicBezTo>
                <a:cubicBezTo>
                  <a:pt x="1536074" y="2675697"/>
                  <a:pt x="1543189" y="2665457"/>
                  <a:pt x="1530588" y="2667310"/>
                </a:cubicBezTo>
                <a:cubicBezTo>
                  <a:pt x="1528141" y="2664083"/>
                  <a:pt x="1525693" y="2660855"/>
                  <a:pt x="1524514" y="2656993"/>
                </a:cubicBezTo>
                <a:cubicBezTo>
                  <a:pt x="1523923" y="2655062"/>
                  <a:pt x="1522065" y="2653765"/>
                  <a:pt x="1521476" y="2651834"/>
                </a:cubicBezTo>
                <a:cubicBezTo>
                  <a:pt x="1518710" y="2633180"/>
                  <a:pt x="1507420" y="2600982"/>
                  <a:pt x="1489423" y="2589950"/>
                </a:cubicBezTo>
                <a:cubicBezTo>
                  <a:pt x="1486115" y="2598286"/>
                  <a:pt x="1483078" y="2593127"/>
                  <a:pt x="1471655" y="2598843"/>
                </a:cubicBezTo>
                <a:cubicBezTo>
                  <a:pt x="1469616" y="2606544"/>
                  <a:pt x="1486614" y="2604715"/>
                  <a:pt x="1476371" y="2614295"/>
                </a:cubicBezTo>
                <a:cubicBezTo>
                  <a:pt x="1478230" y="2615591"/>
                  <a:pt x="1480767" y="2614320"/>
                  <a:pt x="1485845" y="2611780"/>
                </a:cubicBezTo>
                <a:cubicBezTo>
                  <a:pt x="1472792" y="2636124"/>
                  <a:pt x="1489790" y="2634296"/>
                  <a:pt x="1484172" y="2663823"/>
                </a:cubicBezTo>
                <a:cubicBezTo>
                  <a:pt x="1493646" y="2661309"/>
                  <a:pt x="1498042" y="2661335"/>
                  <a:pt x="1509465" y="2655619"/>
                </a:cubicBezTo>
                <a:cubicBezTo>
                  <a:pt x="1510054" y="2657550"/>
                  <a:pt x="1510054" y="2657550"/>
                  <a:pt x="1513181" y="2658211"/>
                </a:cubicBezTo>
                <a:cubicBezTo>
                  <a:pt x="1513181" y="2658211"/>
                  <a:pt x="1513771" y="2660142"/>
                  <a:pt x="1514360" y="2662074"/>
                </a:cubicBezTo>
                <a:cubicBezTo>
                  <a:pt x="1516809" y="2665301"/>
                  <a:pt x="1517988" y="2669165"/>
                  <a:pt x="1521025" y="2674324"/>
                </a:cubicBezTo>
                <a:cubicBezTo>
                  <a:pt x="1514679" y="2677500"/>
                  <a:pt x="1526691" y="2673714"/>
                  <a:pt x="1524062" y="2679483"/>
                </a:cubicBezTo>
                <a:cubicBezTo>
                  <a:pt x="1522704" y="2684616"/>
                  <a:pt x="1513909" y="2684563"/>
                  <a:pt x="1508833" y="2687104"/>
                </a:cubicBezTo>
                <a:cubicBezTo>
                  <a:pt x="1531815" y="2700093"/>
                  <a:pt x="1509879" y="2728882"/>
                  <a:pt x="1540568" y="2733561"/>
                </a:cubicBezTo>
                <a:cubicBezTo>
                  <a:pt x="1546960" y="2759304"/>
                  <a:pt x="1567495" y="2769065"/>
                  <a:pt x="1572619" y="2795444"/>
                </a:cubicBezTo>
                <a:cubicBezTo>
                  <a:pt x="1562377" y="2805024"/>
                  <a:pt x="1578286" y="2794834"/>
                  <a:pt x="1568043" y="2804414"/>
                </a:cubicBezTo>
                <a:cubicBezTo>
                  <a:pt x="1573029" y="2806371"/>
                  <a:pt x="1585040" y="2802585"/>
                  <a:pt x="1588758" y="2805178"/>
                </a:cubicBezTo>
                <a:cubicBezTo>
                  <a:pt x="1597280" y="2818724"/>
                  <a:pt x="1595061" y="2835419"/>
                  <a:pt x="1613827" y="2839386"/>
                </a:cubicBezTo>
                <a:cubicBezTo>
                  <a:pt x="1611436" y="2841138"/>
                  <a:pt x="1610425" y="2842619"/>
                  <a:pt x="1610036" y="2843892"/>
                </a:cubicBezTo>
                <a:lnTo>
                  <a:pt x="1610018" y="2844966"/>
                </a:lnTo>
                <a:lnTo>
                  <a:pt x="1609550" y="2845085"/>
                </a:lnTo>
                <a:cubicBezTo>
                  <a:pt x="1606426" y="2846244"/>
                  <a:pt x="1604343" y="2847017"/>
                  <a:pt x="1604296" y="2845712"/>
                </a:cubicBezTo>
                <a:cubicBezTo>
                  <a:pt x="1600107" y="2846605"/>
                  <a:pt x="1599615" y="2847615"/>
                  <a:pt x="1601096" y="2848470"/>
                </a:cubicBezTo>
                <a:lnTo>
                  <a:pt x="1607971" y="2849932"/>
                </a:lnTo>
                <a:lnTo>
                  <a:pt x="1602905" y="2851531"/>
                </a:lnTo>
                <a:cubicBezTo>
                  <a:pt x="1602135" y="2858597"/>
                  <a:pt x="1624299" y="2849730"/>
                  <a:pt x="1621490" y="2864494"/>
                </a:cubicBezTo>
                <a:cubicBezTo>
                  <a:pt x="1629014" y="2865181"/>
                  <a:pt x="1631643" y="2859412"/>
                  <a:pt x="1639847" y="2857533"/>
                </a:cubicBezTo>
                <a:cubicBezTo>
                  <a:pt x="1637899" y="2860735"/>
                  <a:pt x="1637219" y="2863301"/>
                  <a:pt x="1639078" y="2864598"/>
                </a:cubicBezTo>
                <a:cubicBezTo>
                  <a:pt x="1635270" y="2866503"/>
                  <a:pt x="1634680" y="2864571"/>
                  <a:pt x="1629604" y="2867112"/>
                </a:cubicBezTo>
                <a:cubicBezTo>
                  <a:pt x="1629854" y="2870327"/>
                  <a:pt x="1629515" y="2871610"/>
                  <a:pt x="1629248" y="2873135"/>
                </a:cubicBezTo>
                <a:lnTo>
                  <a:pt x="1629320" y="2879484"/>
                </a:lnTo>
                <a:lnTo>
                  <a:pt x="1626728" y="2878055"/>
                </a:lnTo>
                <a:cubicBezTo>
                  <a:pt x="1624709" y="2877814"/>
                  <a:pt x="1622704" y="2877930"/>
                  <a:pt x="1622704" y="2877930"/>
                </a:cubicBezTo>
                <a:cubicBezTo>
                  <a:pt x="1614681" y="2878389"/>
                  <a:pt x="1622505" y="2872238"/>
                  <a:pt x="1614482" y="2872698"/>
                </a:cubicBezTo>
                <a:cubicBezTo>
                  <a:pt x="1606659" y="2878846"/>
                  <a:pt x="1614878" y="2884078"/>
                  <a:pt x="1615078" y="2889769"/>
                </a:cubicBezTo>
                <a:cubicBezTo>
                  <a:pt x="1619039" y="2888117"/>
                  <a:pt x="1623001" y="2886465"/>
                  <a:pt x="1625961" y="2884869"/>
                </a:cubicBezTo>
                <a:lnTo>
                  <a:pt x="1628441" y="2882548"/>
                </a:lnTo>
                <a:lnTo>
                  <a:pt x="1627384" y="2883808"/>
                </a:lnTo>
                <a:cubicBezTo>
                  <a:pt x="1628654" y="2883174"/>
                  <a:pt x="1628654" y="2883174"/>
                  <a:pt x="1629923" y="2882538"/>
                </a:cubicBezTo>
                <a:cubicBezTo>
                  <a:pt x="1629923" y="2882538"/>
                  <a:pt x="1629923" y="2882538"/>
                  <a:pt x="1633141" y="2878701"/>
                </a:cubicBezTo>
                <a:cubicBezTo>
                  <a:pt x="1633141" y="2878701"/>
                  <a:pt x="1633141" y="2878701"/>
                  <a:pt x="1633731" y="2880632"/>
                </a:cubicBezTo>
                <a:lnTo>
                  <a:pt x="1642324" y="2895927"/>
                </a:lnTo>
                <a:lnTo>
                  <a:pt x="1640438" y="2896618"/>
                </a:lnTo>
                <a:cubicBezTo>
                  <a:pt x="1640534" y="2899380"/>
                  <a:pt x="1640534" y="2899380"/>
                  <a:pt x="1640534" y="2899380"/>
                </a:cubicBezTo>
                <a:lnTo>
                  <a:pt x="1644006" y="2899182"/>
                </a:lnTo>
                <a:lnTo>
                  <a:pt x="1651775" y="2920582"/>
                </a:lnTo>
                <a:cubicBezTo>
                  <a:pt x="1656081" y="2925106"/>
                  <a:pt x="1673307" y="2943201"/>
                  <a:pt x="1663564" y="2959211"/>
                </a:cubicBezTo>
                <a:cubicBezTo>
                  <a:pt x="1669638" y="2969528"/>
                  <a:pt x="1667010" y="2975296"/>
                  <a:pt x="1678751" y="2985005"/>
                </a:cubicBezTo>
                <a:cubicBezTo>
                  <a:pt x="1673084" y="2985614"/>
                  <a:pt x="1672405" y="2988181"/>
                  <a:pt x="1668009" y="2988154"/>
                </a:cubicBezTo>
                <a:cubicBezTo>
                  <a:pt x="1666739" y="2988790"/>
                  <a:pt x="1666739" y="2988790"/>
                  <a:pt x="1666739" y="2988790"/>
                </a:cubicBezTo>
                <a:cubicBezTo>
                  <a:pt x="1664881" y="2987493"/>
                  <a:pt x="1663612" y="2988130"/>
                  <a:pt x="1663022" y="2986197"/>
                </a:cubicBezTo>
                <a:cubicBezTo>
                  <a:pt x="1661753" y="2986833"/>
                  <a:pt x="1661753" y="2986833"/>
                  <a:pt x="1660484" y="2987468"/>
                </a:cubicBezTo>
                <a:cubicBezTo>
                  <a:pt x="1659215" y="2988103"/>
                  <a:pt x="1657945" y="2988738"/>
                  <a:pt x="1657945" y="2988738"/>
                </a:cubicBezTo>
                <a:cubicBezTo>
                  <a:pt x="1659804" y="2990034"/>
                  <a:pt x="1661663" y="2991331"/>
                  <a:pt x="1662933" y="2990696"/>
                </a:cubicBezTo>
                <a:cubicBezTo>
                  <a:pt x="1662933" y="2990696"/>
                  <a:pt x="1663521" y="2992627"/>
                  <a:pt x="1664791" y="2991993"/>
                </a:cubicBezTo>
                <a:cubicBezTo>
                  <a:pt x="1664791" y="2991993"/>
                  <a:pt x="1664791" y="2991993"/>
                  <a:pt x="1663521" y="2992627"/>
                </a:cubicBezTo>
                <a:cubicBezTo>
                  <a:pt x="1657176" y="2995803"/>
                  <a:pt x="1672135" y="3001675"/>
                  <a:pt x="1664520" y="3005486"/>
                </a:cubicBezTo>
                <a:lnTo>
                  <a:pt x="1663984" y="3006939"/>
                </a:lnTo>
                <a:lnTo>
                  <a:pt x="1663506" y="3006982"/>
                </a:lnTo>
                <a:cubicBezTo>
                  <a:pt x="1662386" y="3007297"/>
                  <a:pt x="1662404" y="3007799"/>
                  <a:pt x="1662438" y="3008803"/>
                </a:cubicBezTo>
                <a:cubicBezTo>
                  <a:pt x="1662438" y="3008803"/>
                  <a:pt x="1662438" y="3008803"/>
                  <a:pt x="1671465" y="3008288"/>
                </a:cubicBezTo>
                <a:lnTo>
                  <a:pt x="1671429" y="3007263"/>
                </a:lnTo>
                <a:lnTo>
                  <a:pt x="1675172" y="3006834"/>
                </a:lnTo>
                <a:cubicBezTo>
                  <a:pt x="1679479" y="3011358"/>
                  <a:pt x="1668465" y="3028002"/>
                  <a:pt x="1683604" y="3024878"/>
                </a:cubicBezTo>
                <a:cubicBezTo>
                  <a:pt x="1682925" y="3027444"/>
                  <a:pt x="1679117" y="3029349"/>
                  <a:pt x="1679707" y="3031280"/>
                </a:cubicBezTo>
                <a:cubicBezTo>
                  <a:pt x="1676579" y="3030620"/>
                  <a:pt x="1675990" y="3028689"/>
                  <a:pt x="1669554" y="3036363"/>
                </a:cubicBezTo>
                <a:lnTo>
                  <a:pt x="1667016" y="3037633"/>
                </a:lnTo>
                <a:cubicBezTo>
                  <a:pt x="1667016" y="3037633"/>
                  <a:pt x="1667016" y="3037633"/>
                  <a:pt x="1666336" y="3040199"/>
                </a:cubicBezTo>
                <a:cubicBezTo>
                  <a:pt x="1665066" y="3040834"/>
                  <a:pt x="1665066" y="3040834"/>
                  <a:pt x="1665066" y="3040834"/>
                </a:cubicBezTo>
                <a:cubicBezTo>
                  <a:pt x="1655774" y="3034353"/>
                  <a:pt x="1659173" y="3021520"/>
                  <a:pt x="1656225" y="3011864"/>
                </a:cubicBezTo>
                <a:cubicBezTo>
                  <a:pt x="1655636" y="3009932"/>
                  <a:pt x="1648701" y="3011177"/>
                  <a:pt x="1648701" y="3011177"/>
                </a:cubicBezTo>
                <a:cubicBezTo>
                  <a:pt x="1648406" y="3010211"/>
                  <a:pt x="1648303" y="3007479"/>
                  <a:pt x="1647810" y="3004665"/>
                </a:cubicBezTo>
                <a:lnTo>
                  <a:pt x="1645070" y="2998729"/>
                </a:lnTo>
                <a:lnTo>
                  <a:pt x="1653026" y="2998275"/>
                </a:lnTo>
                <a:cubicBezTo>
                  <a:pt x="1657494" y="2996678"/>
                  <a:pt x="1659679" y="2994541"/>
                  <a:pt x="1658493" y="2992932"/>
                </a:cubicBezTo>
                <a:cubicBezTo>
                  <a:pt x="1657305" y="2991323"/>
                  <a:pt x="1652746" y="2990242"/>
                  <a:pt x="1643720" y="2990757"/>
                </a:cubicBezTo>
                <a:lnTo>
                  <a:pt x="1639120" y="2995254"/>
                </a:lnTo>
                <a:lnTo>
                  <a:pt x="1638658" y="2995051"/>
                </a:lnTo>
                <a:lnTo>
                  <a:pt x="1634769" y="2993337"/>
                </a:lnTo>
                <a:lnTo>
                  <a:pt x="1634486" y="2985249"/>
                </a:lnTo>
                <a:lnTo>
                  <a:pt x="1631765" y="2985553"/>
                </a:lnTo>
                <a:lnTo>
                  <a:pt x="1631746" y="2979588"/>
                </a:lnTo>
                <a:cubicBezTo>
                  <a:pt x="1629478" y="2967363"/>
                  <a:pt x="1622790" y="2956239"/>
                  <a:pt x="1614920" y="2945428"/>
                </a:cubicBezTo>
                <a:lnTo>
                  <a:pt x="1596880" y="2921099"/>
                </a:lnTo>
                <a:lnTo>
                  <a:pt x="1598088" y="2921260"/>
                </a:lnTo>
                <a:cubicBezTo>
                  <a:pt x="1602076" y="2920361"/>
                  <a:pt x="1604012" y="2918238"/>
                  <a:pt x="1599907" y="2915790"/>
                </a:cubicBezTo>
                <a:lnTo>
                  <a:pt x="1593939" y="2917134"/>
                </a:lnTo>
                <a:lnTo>
                  <a:pt x="1590989" y="2913156"/>
                </a:lnTo>
                <a:cubicBezTo>
                  <a:pt x="1581287" y="2895747"/>
                  <a:pt x="1577931" y="2875163"/>
                  <a:pt x="1560524" y="2866063"/>
                </a:cubicBezTo>
                <a:cubicBezTo>
                  <a:pt x="1564421" y="2859660"/>
                  <a:pt x="1560704" y="2857068"/>
                  <a:pt x="1562653" y="2853865"/>
                </a:cubicBezTo>
                <a:cubicBezTo>
                  <a:pt x="1559525" y="2853204"/>
                  <a:pt x="1554449" y="2855745"/>
                  <a:pt x="1552001" y="2852517"/>
                </a:cubicBezTo>
                <a:cubicBezTo>
                  <a:pt x="1550143" y="2851221"/>
                  <a:pt x="1553950" y="2849316"/>
                  <a:pt x="1557758" y="2847410"/>
                </a:cubicBezTo>
                <a:cubicBezTo>
                  <a:pt x="1538672" y="2828017"/>
                  <a:pt x="1519768" y="2799631"/>
                  <a:pt x="1502042" y="2775105"/>
                </a:cubicBezTo>
                <a:cubicBezTo>
                  <a:pt x="1499594" y="2771879"/>
                  <a:pt x="1499684" y="2767382"/>
                  <a:pt x="1498505" y="2763518"/>
                </a:cubicBezTo>
                <a:cubicBezTo>
                  <a:pt x="1499095" y="2765450"/>
                  <a:pt x="1491571" y="2764762"/>
                  <a:pt x="1491571" y="2764762"/>
                </a:cubicBezTo>
                <a:cubicBezTo>
                  <a:pt x="1486085" y="2756377"/>
                  <a:pt x="1495920" y="2735870"/>
                  <a:pt x="1472076" y="2734443"/>
                </a:cubicBezTo>
                <a:cubicBezTo>
                  <a:pt x="1471758" y="2719018"/>
                  <a:pt x="1454261" y="2714416"/>
                  <a:pt x="1448866" y="2701532"/>
                </a:cubicBezTo>
                <a:cubicBezTo>
                  <a:pt x="1446416" y="2698305"/>
                  <a:pt x="1450315" y="2691901"/>
                  <a:pt x="1447866" y="2688674"/>
                </a:cubicBezTo>
                <a:cubicBezTo>
                  <a:pt x="1442381" y="2680287"/>
                  <a:pt x="1431820" y="2674441"/>
                  <a:pt x="1427013" y="2663487"/>
                </a:cubicBezTo>
                <a:cubicBezTo>
                  <a:pt x="1414274" y="2640920"/>
                  <a:pt x="1415586" y="2606867"/>
                  <a:pt x="1398269" y="2593272"/>
                </a:cubicBezTo>
                <a:cubicBezTo>
                  <a:pt x="1402756" y="2588799"/>
                  <a:pt x="1400398" y="2581073"/>
                  <a:pt x="1395321" y="2583613"/>
                </a:cubicBezTo>
                <a:cubicBezTo>
                  <a:pt x="1385849" y="2586128"/>
                  <a:pt x="1387616" y="2591922"/>
                  <a:pt x="1388795" y="2595785"/>
                </a:cubicBezTo>
                <a:cubicBezTo>
                  <a:pt x="1388795" y="2595785"/>
                  <a:pt x="1388795" y="2595785"/>
                  <a:pt x="1389385" y="2597717"/>
                </a:cubicBezTo>
                <a:cubicBezTo>
                  <a:pt x="1377782" y="2612428"/>
                  <a:pt x="1395959" y="2614463"/>
                  <a:pt x="1397637" y="2624756"/>
                </a:cubicBezTo>
                <a:cubicBezTo>
                  <a:pt x="1398226" y="2626687"/>
                  <a:pt x="1389932" y="2633066"/>
                  <a:pt x="1390521" y="2634997"/>
                </a:cubicBezTo>
                <a:cubicBezTo>
                  <a:pt x="1390431" y="2639494"/>
                  <a:pt x="1396777" y="2636318"/>
                  <a:pt x="1392290" y="2640790"/>
                </a:cubicBezTo>
                <a:cubicBezTo>
                  <a:pt x="1399815" y="2641478"/>
                  <a:pt x="1394647" y="2648517"/>
                  <a:pt x="1403532" y="2644070"/>
                </a:cubicBezTo>
                <a:cubicBezTo>
                  <a:pt x="1393288" y="2653650"/>
                  <a:pt x="1397505" y="2662671"/>
                  <a:pt x="1402491" y="2664628"/>
                </a:cubicBezTo>
                <a:cubicBezTo>
                  <a:pt x="1381506" y="2677359"/>
                  <a:pt x="1388122" y="2660688"/>
                  <a:pt x="1388891" y="2653624"/>
                </a:cubicBezTo>
                <a:cubicBezTo>
                  <a:pt x="1376881" y="2657409"/>
                  <a:pt x="1386534" y="2645898"/>
                  <a:pt x="1385945" y="2643966"/>
                </a:cubicBezTo>
                <a:cubicBezTo>
                  <a:pt x="1384085" y="2642669"/>
                  <a:pt x="1377740" y="2645846"/>
                  <a:pt x="1375292" y="2642619"/>
                </a:cubicBezTo>
                <a:cubicBezTo>
                  <a:pt x="1370306" y="2640661"/>
                  <a:pt x="1380050" y="2624653"/>
                  <a:pt x="1368808" y="2621373"/>
                </a:cubicBezTo>
                <a:cubicBezTo>
                  <a:pt x="1375153" y="2618197"/>
                  <a:pt x="1368310" y="2614944"/>
                  <a:pt x="1368989" y="2612378"/>
                </a:cubicBezTo>
                <a:cubicBezTo>
                  <a:pt x="1375334" y="2609202"/>
                  <a:pt x="1375924" y="2611133"/>
                  <a:pt x="1382269" y="2607957"/>
                </a:cubicBezTo>
                <a:cubicBezTo>
                  <a:pt x="1366450" y="2613648"/>
                  <a:pt x="1371798" y="2597614"/>
                  <a:pt x="1354030" y="2606505"/>
                </a:cubicBezTo>
                <a:cubicBezTo>
                  <a:pt x="1358426" y="2606532"/>
                  <a:pt x="1354438" y="2617434"/>
                  <a:pt x="1359336" y="2623888"/>
                </a:cubicBezTo>
                <a:cubicBezTo>
                  <a:pt x="1359336" y="2623888"/>
                  <a:pt x="1359336" y="2623888"/>
                  <a:pt x="1359925" y="2625820"/>
                </a:cubicBezTo>
                <a:cubicBezTo>
                  <a:pt x="1356117" y="2627726"/>
                  <a:pt x="1357975" y="2629021"/>
                  <a:pt x="1358565" y="2630953"/>
                </a:cubicBezTo>
                <a:cubicBezTo>
                  <a:pt x="1357886" y="2633518"/>
                  <a:pt x="1352220" y="2634129"/>
                  <a:pt x="1352220" y="2634129"/>
                </a:cubicBezTo>
                <a:cubicBezTo>
                  <a:pt x="1347100" y="2670087"/>
                  <a:pt x="1366685" y="2695908"/>
                  <a:pt x="1371220" y="2720354"/>
                </a:cubicBezTo>
                <a:cubicBezTo>
                  <a:pt x="1371130" y="2724852"/>
                  <a:pt x="1355990" y="2727977"/>
                  <a:pt x="1358439" y="2731204"/>
                </a:cubicBezTo>
                <a:cubicBezTo>
                  <a:pt x="1357669" y="2738269"/>
                  <a:pt x="1367911" y="2728690"/>
                  <a:pt x="1370450" y="2727419"/>
                </a:cubicBezTo>
                <a:cubicBezTo>
                  <a:pt x="1370949" y="2733847"/>
                  <a:pt x="1380423" y="2731333"/>
                  <a:pt x="1371448" y="2740277"/>
                </a:cubicBezTo>
                <a:cubicBezTo>
                  <a:pt x="1371448" y="2740277"/>
                  <a:pt x="1371448" y="2740277"/>
                  <a:pt x="1370180" y="2740913"/>
                </a:cubicBezTo>
                <a:cubicBezTo>
                  <a:pt x="1370859" y="2738346"/>
                  <a:pt x="1369000" y="2737050"/>
                  <a:pt x="1367731" y="2737686"/>
                </a:cubicBezTo>
                <a:cubicBezTo>
                  <a:pt x="1367142" y="2735754"/>
                  <a:pt x="1364604" y="2737024"/>
                  <a:pt x="1363334" y="2737659"/>
                </a:cubicBezTo>
                <a:cubicBezTo>
                  <a:pt x="1362066" y="2738294"/>
                  <a:pt x="1362655" y="2740225"/>
                  <a:pt x="1362655" y="2740225"/>
                </a:cubicBezTo>
                <a:cubicBezTo>
                  <a:pt x="1363245" y="2742158"/>
                  <a:pt x="1364513" y="2741522"/>
                  <a:pt x="1364513" y="2741522"/>
                </a:cubicBezTo>
                <a:cubicBezTo>
                  <a:pt x="1362564" y="2744724"/>
                  <a:pt x="1360026" y="2745994"/>
                  <a:pt x="1359346" y="2748561"/>
                </a:cubicBezTo>
                <a:cubicBezTo>
                  <a:pt x="1348015" y="2749779"/>
                  <a:pt x="1357759" y="2733771"/>
                  <a:pt x="1336863" y="2742002"/>
                </a:cubicBezTo>
                <a:cubicBezTo>
                  <a:pt x="1342619" y="2736894"/>
                  <a:pt x="1343979" y="2731761"/>
                  <a:pt x="1349145" y="2724722"/>
                </a:cubicBezTo>
                <a:cubicBezTo>
                  <a:pt x="1338494" y="2723375"/>
                  <a:pt x="1339943" y="2713744"/>
                  <a:pt x="1332418" y="2713057"/>
                </a:cubicBezTo>
                <a:cubicBezTo>
                  <a:pt x="1336406" y="2702155"/>
                  <a:pt x="1340394" y="2691254"/>
                  <a:pt x="1327113" y="2695675"/>
                </a:cubicBezTo>
                <a:cubicBezTo>
                  <a:pt x="1333549" y="2688000"/>
                  <a:pt x="1333639" y="2683503"/>
                  <a:pt x="1323577" y="2684086"/>
                </a:cubicBezTo>
                <a:cubicBezTo>
                  <a:pt x="1329333" y="2678979"/>
                  <a:pt x="1326794" y="2680249"/>
                  <a:pt x="1336359" y="2673237"/>
                </a:cubicBezTo>
                <a:cubicBezTo>
                  <a:pt x="1340256" y="2666833"/>
                  <a:pt x="1329514" y="2669981"/>
                  <a:pt x="1328334" y="2666121"/>
                </a:cubicBezTo>
                <a:cubicBezTo>
                  <a:pt x="1323168" y="2673158"/>
                  <a:pt x="1325117" y="2669957"/>
                  <a:pt x="1314283" y="2677604"/>
                </a:cubicBezTo>
                <a:cubicBezTo>
                  <a:pt x="1303632" y="2676257"/>
                  <a:pt x="1322940" y="2653235"/>
                  <a:pt x="1295608" y="2669140"/>
                </a:cubicBezTo>
                <a:cubicBezTo>
                  <a:pt x="1295608" y="2669140"/>
                  <a:pt x="1295608" y="2669140"/>
                  <a:pt x="1295018" y="2667209"/>
                </a:cubicBezTo>
                <a:cubicBezTo>
                  <a:pt x="1295018" y="2667209"/>
                  <a:pt x="1293749" y="2667845"/>
                  <a:pt x="1292480" y="2668479"/>
                </a:cubicBezTo>
                <a:cubicBezTo>
                  <a:pt x="1291210" y="2669114"/>
                  <a:pt x="1291210" y="2669114"/>
                  <a:pt x="1291210" y="2669114"/>
                </a:cubicBezTo>
                <a:cubicBezTo>
                  <a:pt x="1291210" y="2669114"/>
                  <a:pt x="1291210" y="2669114"/>
                  <a:pt x="1291800" y="2671046"/>
                </a:cubicBezTo>
                <a:cubicBezTo>
                  <a:pt x="1285455" y="2674221"/>
                  <a:pt x="1286633" y="2678085"/>
                  <a:pt x="1291031" y="2678110"/>
                </a:cubicBezTo>
                <a:cubicBezTo>
                  <a:pt x="1273491" y="2706926"/>
                  <a:pt x="1297653" y="2723776"/>
                  <a:pt x="1286368" y="2753916"/>
                </a:cubicBezTo>
                <a:cubicBezTo>
                  <a:pt x="1294482" y="2756533"/>
                  <a:pt x="1287777" y="2777701"/>
                  <a:pt x="1275085" y="2784052"/>
                </a:cubicBezTo>
                <a:cubicBezTo>
                  <a:pt x="1273228" y="2782756"/>
                  <a:pt x="1270189" y="2777597"/>
                  <a:pt x="1259447" y="2780747"/>
                </a:cubicBezTo>
                <a:cubicBezTo>
                  <a:pt x="1266561" y="2770507"/>
                  <a:pt x="1256590" y="2766592"/>
                  <a:pt x="1256770" y="2757597"/>
                </a:cubicBezTo>
                <a:cubicBezTo>
                  <a:pt x="1256181" y="2755665"/>
                  <a:pt x="1263206" y="2749922"/>
                  <a:pt x="1263886" y="2747356"/>
                </a:cubicBezTo>
                <a:cubicBezTo>
                  <a:pt x="1263296" y="2745424"/>
                  <a:pt x="1248247" y="2744052"/>
                  <a:pt x="1262298" y="2732566"/>
                </a:cubicBezTo>
                <a:cubicBezTo>
                  <a:pt x="1251327" y="2715793"/>
                  <a:pt x="1264879" y="2697879"/>
                  <a:pt x="1248061" y="2690711"/>
                </a:cubicBezTo>
                <a:cubicBezTo>
                  <a:pt x="1246293" y="2684917"/>
                  <a:pt x="1246383" y="2680418"/>
                  <a:pt x="1245204" y="2676555"/>
                </a:cubicBezTo>
                <a:cubicBezTo>
                  <a:pt x="1245204" y="2676555"/>
                  <a:pt x="1245204" y="2676555"/>
                  <a:pt x="1245294" y="2672058"/>
                </a:cubicBezTo>
                <a:cubicBezTo>
                  <a:pt x="1244705" y="2670126"/>
                  <a:pt x="1243436" y="2670762"/>
                  <a:pt x="1240897" y="2672031"/>
                </a:cubicBezTo>
                <a:cubicBezTo>
                  <a:pt x="1238358" y="2673303"/>
                  <a:pt x="1235820" y="2674572"/>
                  <a:pt x="1236410" y="2676503"/>
                </a:cubicBezTo>
                <a:cubicBezTo>
                  <a:pt x="1236410" y="2676503"/>
                  <a:pt x="1236410" y="2676503"/>
                  <a:pt x="1236999" y="2678435"/>
                </a:cubicBezTo>
                <a:cubicBezTo>
                  <a:pt x="1237498" y="2684865"/>
                  <a:pt x="1237409" y="2689362"/>
                  <a:pt x="1239177" y="2695157"/>
                </a:cubicBezTo>
                <a:cubicBezTo>
                  <a:pt x="1239177" y="2695157"/>
                  <a:pt x="1239177" y="2695157"/>
                  <a:pt x="1237908" y="2695791"/>
                </a:cubicBezTo>
                <a:cubicBezTo>
                  <a:pt x="1237137" y="2702856"/>
                  <a:pt x="1234510" y="2708625"/>
                  <a:pt x="1236867" y="2716350"/>
                </a:cubicBezTo>
                <a:cubicBezTo>
                  <a:pt x="1231791" y="2718891"/>
                  <a:pt x="1226714" y="2721431"/>
                  <a:pt x="1221637" y="2723972"/>
                </a:cubicBezTo>
                <a:cubicBezTo>
                  <a:pt x="1228163" y="2711801"/>
                  <a:pt x="1228163" y="2711801"/>
                  <a:pt x="1215562" y="2713654"/>
                </a:cubicBezTo>
                <a:cubicBezTo>
                  <a:pt x="1215562" y="2713654"/>
                  <a:pt x="1215562" y="2713654"/>
                  <a:pt x="1214293" y="2714289"/>
                </a:cubicBezTo>
                <a:cubicBezTo>
                  <a:pt x="1214293" y="2714289"/>
                  <a:pt x="1214973" y="2711723"/>
                  <a:pt x="1214973" y="2711723"/>
                </a:cubicBezTo>
                <a:cubicBezTo>
                  <a:pt x="1215653" y="2709156"/>
                  <a:pt x="1215653" y="2709156"/>
                  <a:pt x="1216922" y="2708521"/>
                </a:cubicBezTo>
                <a:cubicBezTo>
                  <a:pt x="1217602" y="2705954"/>
                  <a:pt x="1217602" y="2705954"/>
                  <a:pt x="1216332" y="2706589"/>
                </a:cubicBezTo>
                <a:cubicBezTo>
                  <a:pt x="1216332" y="2706589"/>
                  <a:pt x="1215063" y="2707225"/>
                  <a:pt x="1213794" y="2707860"/>
                </a:cubicBezTo>
                <a:cubicBezTo>
                  <a:pt x="1212525" y="2708495"/>
                  <a:pt x="1211845" y="2711062"/>
                  <a:pt x="1211166" y="2713628"/>
                </a:cubicBezTo>
                <a:cubicBezTo>
                  <a:pt x="1211166" y="2713628"/>
                  <a:pt x="1209897" y="2714264"/>
                  <a:pt x="1209897" y="2714264"/>
                </a:cubicBezTo>
                <a:cubicBezTo>
                  <a:pt x="1195256" y="2723817"/>
                  <a:pt x="1195437" y="2714821"/>
                  <a:pt x="1185963" y="2717335"/>
                </a:cubicBezTo>
                <a:cubicBezTo>
                  <a:pt x="1180797" y="2724374"/>
                  <a:pt x="1183245" y="2727602"/>
                  <a:pt x="1178078" y="2734641"/>
                </a:cubicBezTo>
                <a:cubicBezTo>
                  <a:pt x="1178668" y="2736573"/>
                  <a:pt x="1178668" y="2736573"/>
                  <a:pt x="1178668" y="2736573"/>
                </a:cubicBezTo>
                <a:cubicBezTo>
                  <a:pt x="1179257" y="2738504"/>
                  <a:pt x="1178577" y="2741070"/>
                  <a:pt x="1179167" y="2743001"/>
                </a:cubicBezTo>
                <a:cubicBezTo>
                  <a:pt x="1174181" y="2741044"/>
                  <a:pt x="1173501" y="2743611"/>
                  <a:pt x="1170962" y="2744881"/>
                </a:cubicBezTo>
                <a:cubicBezTo>
                  <a:pt x="1161989" y="2753825"/>
                  <a:pt x="1155642" y="2757001"/>
                  <a:pt x="1149207" y="2764675"/>
                </a:cubicBezTo>
                <a:cubicBezTo>
                  <a:pt x="1154103" y="2771130"/>
                  <a:pt x="1156461" y="2778856"/>
                  <a:pt x="1156281" y="2787851"/>
                </a:cubicBezTo>
                <a:cubicBezTo>
                  <a:pt x="1153062" y="2791689"/>
                  <a:pt x="1146807" y="2790367"/>
                  <a:pt x="1141051" y="2795475"/>
                </a:cubicBezTo>
                <a:cubicBezTo>
                  <a:pt x="1147806" y="2803224"/>
                  <a:pt x="1144587" y="2807062"/>
                  <a:pt x="1140600" y="2817963"/>
                </a:cubicBezTo>
                <a:cubicBezTo>
                  <a:pt x="1154471" y="2815475"/>
                  <a:pt x="1160046" y="2819363"/>
                  <a:pt x="1161135" y="2827723"/>
                </a:cubicBezTo>
                <a:cubicBezTo>
                  <a:pt x="1157917" y="2831562"/>
                  <a:pt x="1152340" y="2827672"/>
                  <a:pt x="1148533" y="2829577"/>
                </a:cubicBezTo>
                <a:cubicBezTo>
                  <a:pt x="1144635" y="2835981"/>
                  <a:pt x="1142686" y="2839183"/>
                  <a:pt x="1135662" y="2844925"/>
                </a:cubicBezTo>
                <a:cubicBezTo>
                  <a:pt x="1141827" y="2850745"/>
                  <a:pt x="1125737" y="2869930"/>
                  <a:pt x="1136389" y="2871278"/>
                </a:cubicBezTo>
                <a:cubicBezTo>
                  <a:pt x="1137568" y="2875140"/>
                  <a:pt x="1128095" y="2877655"/>
                  <a:pt x="1129273" y="2881518"/>
                </a:cubicBezTo>
                <a:cubicBezTo>
                  <a:pt x="1129273" y="2881518"/>
                  <a:pt x="1129273" y="2881518"/>
                  <a:pt x="1122928" y="2884695"/>
                </a:cubicBezTo>
                <a:cubicBezTo>
                  <a:pt x="1120390" y="2885965"/>
                  <a:pt x="1119121" y="2886599"/>
                  <a:pt x="1119710" y="2888531"/>
                </a:cubicBezTo>
                <a:cubicBezTo>
                  <a:pt x="1119710" y="2888531"/>
                  <a:pt x="1121569" y="2889828"/>
                  <a:pt x="1124106" y="2888558"/>
                </a:cubicBezTo>
                <a:cubicBezTo>
                  <a:pt x="1124106" y="2888558"/>
                  <a:pt x="1124106" y="2888558"/>
                  <a:pt x="1132991" y="2884111"/>
                </a:cubicBezTo>
                <a:cubicBezTo>
                  <a:pt x="1132991" y="2884111"/>
                  <a:pt x="1132991" y="2884111"/>
                  <a:pt x="1134259" y="2883475"/>
                </a:cubicBezTo>
                <a:cubicBezTo>
                  <a:pt x="1154115" y="2895802"/>
                  <a:pt x="1121707" y="2914248"/>
                  <a:pt x="1125063" y="2934833"/>
                </a:cubicBezTo>
                <a:cubicBezTo>
                  <a:pt x="1124973" y="2939331"/>
                  <a:pt x="1130729" y="2934224"/>
                  <a:pt x="1135126" y="2934250"/>
                </a:cubicBezTo>
                <a:cubicBezTo>
                  <a:pt x="1130549" y="2943219"/>
                  <a:pt x="1120035" y="2966292"/>
                  <a:pt x="1142200" y="2957426"/>
                </a:cubicBezTo>
                <a:cubicBezTo>
                  <a:pt x="1138302" y="2963830"/>
                  <a:pt x="1131277" y="2969573"/>
                  <a:pt x="1124251" y="2975316"/>
                </a:cubicBezTo>
                <a:cubicBezTo>
                  <a:pt x="1134043" y="2988225"/>
                  <a:pt x="1132504" y="3002354"/>
                  <a:pt x="1120810" y="3021564"/>
                </a:cubicBezTo>
                <a:cubicBezTo>
                  <a:pt x="1120810" y="3021564"/>
                  <a:pt x="1120810" y="3021564"/>
                  <a:pt x="1117003" y="3023470"/>
                </a:cubicBezTo>
                <a:cubicBezTo>
                  <a:pt x="1114465" y="3024740"/>
                  <a:pt x="1112516" y="3027942"/>
                  <a:pt x="1112516" y="3027942"/>
                </a:cubicBezTo>
                <a:cubicBezTo>
                  <a:pt x="1113105" y="3029873"/>
                  <a:pt x="1115644" y="3028603"/>
                  <a:pt x="1118182" y="3027332"/>
                </a:cubicBezTo>
                <a:cubicBezTo>
                  <a:pt x="1118182" y="3027332"/>
                  <a:pt x="1118182" y="3027332"/>
                  <a:pt x="1121990" y="3025427"/>
                </a:cubicBezTo>
                <a:cubicBezTo>
                  <a:pt x="1137017" y="3027926"/>
                  <a:pt x="1120733" y="3041084"/>
                  <a:pt x="1112896" y="3051581"/>
                </a:cubicBezTo>
                <a:lnTo>
                  <a:pt x="1109782" y="3059578"/>
                </a:lnTo>
                <a:lnTo>
                  <a:pt x="1106387" y="3045993"/>
                </a:lnTo>
                <a:cubicBezTo>
                  <a:pt x="1105900" y="3044045"/>
                  <a:pt x="1105412" y="3042097"/>
                  <a:pt x="1103958" y="3040546"/>
                </a:cubicBezTo>
                <a:cubicBezTo>
                  <a:pt x="1103958" y="3040546"/>
                  <a:pt x="1103958" y="3040546"/>
                  <a:pt x="1104925" y="3040149"/>
                </a:cubicBezTo>
                <a:cubicBezTo>
                  <a:pt x="1101530" y="3035097"/>
                  <a:pt x="1100549" y="3026906"/>
                  <a:pt x="1104898" y="3022975"/>
                </a:cubicBezTo>
                <a:cubicBezTo>
                  <a:pt x="1102956" y="3019475"/>
                  <a:pt x="1101496" y="3013629"/>
                  <a:pt x="1098107" y="3012870"/>
                </a:cubicBezTo>
                <a:cubicBezTo>
                  <a:pt x="1098107" y="3012870"/>
                  <a:pt x="1099074" y="3012475"/>
                  <a:pt x="1097620" y="3010922"/>
                </a:cubicBezTo>
                <a:cubicBezTo>
                  <a:pt x="1097133" y="3008974"/>
                  <a:pt x="1096646" y="3007025"/>
                  <a:pt x="1095192" y="3005473"/>
                </a:cubicBezTo>
                <a:cubicBezTo>
                  <a:pt x="1095192" y="3005473"/>
                  <a:pt x="1094705" y="3003524"/>
                  <a:pt x="1095672" y="3003129"/>
                </a:cubicBezTo>
                <a:cubicBezTo>
                  <a:pt x="1095672" y="3003129"/>
                  <a:pt x="1095672" y="3003129"/>
                  <a:pt x="1095184" y="3001180"/>
                </a:cubicBezTo>
                <a:cubicBezTo>
                  <a:pt x="1094218" y="3001576"/>
                  <a:pt x="1093731" y="2999628"/>
                  <a:pt x="1093243" y="2997679"/>
                </a:cubicBezTo>
                <a:cubicBezTo>
                  <a:pt x="1093243" y="2997679"/>
                  <a:pt x="1093243" y="2997679"/>
                  <a:pt x="1091790" y="2996127"/>
                </a:cubicBezTo>
                <a:lnTo>
                  <a:pt x="1086962" y="2983594"/>
                </a:lnTo>
                <a:lnTo>
                  <a:pt x="1088884" y="2983999"/>
                </a:lnTo>
                <a:cubicBezTo>
                  <a:pt x="1090140" y="2983370"/>
                  <a:pt x="1092070" y="2980204"/>
                  <a:pt x="1092070" y="2980204"/>
                </a:cubicBezTo>
                <a:cubicBezTo>
                  <a:pt x="1092115" y="2977983"/>
                  <a:pt x="1091678" y="2976550"/>
                  <a:pt x="1091084" y="2975198"/>
                </a:cubicBezTo>
                <a:cubicBezTo>
                  <a:pt x="1090490" y="2973846"/>
                  <a:pt x="1089740" y="2972571"/>
                  <a:pt x="1089158" y="2970664"/>
                </a:cubicBezTo>
                <a:cubicBezTo>
                  <a:pt x="1088575" y="2968755"/>
                  <a:pt x="1086737" y="2967476"/>
                  <a:pt x="1086828" y="2963030"/>
                </a:cubicBezTo>
                <a:cubicBezTo>
                  <a:pt x="1086828" y="2963030"/>
                  <a:pt x="1084989" y="2961750"/>
                  <a:pt x="1082477" y="2963007"/>
                </a:cubicBezTo>
                <a:cubicBezTo>
                  <a:pt x="1081221" y="2963636"/>
                  <a:pt x="1080548" y="2966173"/>
                  <a:pt x="1080548" y="2966173"/>
                </a:cubicBezTo>
                <a:lnTo>
                  <a:pt x="1080533" y="2966903"/>
                </a:lnTo>
                <a:lnTo>
                  <a:pt x="1079642" y="2964590"/>
                </a:lnTo>
                <a:cubicBezTo>
                  <a:pt x="1079642" y="2964590"/>
                  <a:pt x="1080121" y="2962245"/>
                  <a:pt x="1079155" y="2962641"/>
                </a:cubicBezTo>
                <a:cubicBezTo>
                  <a:pt x="1078667" y="2960692"/>
                  <a:pt x="1078667" y="2960692"/>
                  <a:pt x="1078181" y="2958745"/>
                </a:cubicBezTo>
                <a:cubicBezTo>
                  <a:pt x="1077694" y="2956796"/>
                  <a:pt x="1076726" y="2957192"/>
                  <a:pt x="1075760" y="2957589"/>
                </a:cubicBezTo>
                <a:cubicBezTo>
                  <a:pt x="1073825" y="2958382"/>
                  <a:pt x="1072857" y="2958778"/>
                  <a:pt x="1073345" y="2960727"/>
                </a:cubicBezTo>
                <a:cubicBezTo>
                  <a:pt x="1073832" y="2962676"/>
                  <a:pt x="1074799" y="2962278"/>
                  <a:pt x="1075286" y="2964227"/>
                </a:cubicBezTo>
                <a:cubicBezTo>
                  <a:pt x="1075286" y="2964227"/>
                  <a:pt x="1075286" y="2964227"/>
                  <a:pt x="1074319" y="2964623"/>
                </a:cubicBezTo>
                <a:cubicBezTo>
                  <a:pt x="1074807" y="2966572"/>
                  <a:pt x="1072391" y="2969709"/>
                  <a:pt x="1074332" y="2973210"/>
                </a:cubicBezTo>
                <a:cubicBezTo>
                  <a:pt x="1062211" y="2958846"/>
                  <a:pt x="1056842" y="2928826"/>
                  <a:pt x="1043747" y="2910565"/>
                </a:cubicBezTo>
                <a:cubicBezTo>
                  <a:pt x="1051450" y="2885927"/>
                  <a:pt x="1036900" y="2866114"/>
                  <a:pt x="1030088" y="2843128"/>
                </a:cubicBezTo>
                <a:cubicBezTo>
                  <a:pt x="1016465" y="2797158"/>
                  <a:pt x="998968" y="2748482"/>
                  <a:pt x="982444" y="2703701"/>
                </a:cubicBezTo>
                <a:cubicBezTo>
                  <a:pt x="983403" y="2699012"/>
                  <a:pt x="982909" y="2692770"/>
                  <a:pt x="983870" y="2688080"/>
                </a:cubicBezTo>
                <a:cubicBezTo>
                  <a:pt x="981449" y="2686925"/>
                  <a:pt x="979988" y="2681080"/>
                  <a:pt x="976119" y="2682665"/>
                </a:cubicBezTo>
                <a:cubicBezTo>
                  <a:pt x="978519" y="2670940"/>
                  <a:pt x="974157" y="2666284"/>
                  <a:pt x="968813" y="2653439"/>
                </a:cubicBezTo>
                <a:cubicBezTo>
                  <a:pt x="974136" y="2653404"/>
                  <a:pt x="972668" y="2643266"/>
                  <a:pt x="971207" y="2637421"/>
                </a:cubicBezTo>
                <a:cubicBezTo>
                  <a:pt x="968785" y="2636265"/>
                  <a:pt x="965397" y="2635506"/>
                  <a:pt x="962016" y="2639039"/>
                </a:cubicBezTo>
                <a:cubicBezTo>
                  <a:pt x="958112" y="2619159"/>
                  <a:pt x="952789" y="2619193"/>
                  <a:pt x="949367" y="2596967"/>
                </a:cubicBezTo>
                <a:cubicBezTo>
                  <a:pt x="958085" y="2601985"/>
                  <a:pt x="949874" y="2611796"/>
                  <a:pt x="961967" y="2608986"/>
                </a:cubicBezTo>
                <a:cubicBezTo>
                  <a:pt x="957564" y="2578570"/>
                  <a:pt x="946883" y="2557172"/>
                  <a:pt x="941032" y="2529497"/>
                </a:cubicBezTo>
                <a:cubicBezTo>
                  <a:pt x="934763" y="2542807"/>
                  <a:pt x="934728" y="2521341"/>
                  <a:pt x="929886" y="2519030"/>
                </a:cubicBezTo>
                <a:cubicBezTo>
                  <a:pt x="930853" y="2518634"/>
                  <a:pt x="931820" y="2518237"/>
                  <a:pt x="932788" y="2517840"/>
                </a:cubicBezTo>
                <a:cubicBezTo>
                  <a:pt x="933274" y="2519788"/>
                  <a:pt x="933760" y="2521737"/>
                  <a:pt x="934248" y="2523686"/>
                </a:cubicBezTo>
                <a:cubicBezTo>
                  <a:pt x="934248" y="2523686"/>
                  <a:pt x="934736" y="2525634"/>
                  <a:pt x="935703" y="2525237"/>
                </a:cubicBezTo>
                <a:cubicBezTo>
                  <a:pt x="935703" y="2525237"/>
                  <a:pt x="936182" y="2522893"/>
                  <a:pt x="936182" y="2522893"/>
                </a:cubicBezTo>
                <a:cubicBezTo>
                  <a:pt x="935696" y="2520944"/>
                  <a:pt x="935208" y="2518995"/>
                  <a:pt x="933754" y="2517444"/>
                </a:cubicBezTo>
                <a:cubicBezTo>
                  <a:pt x="933754" y="2517444"/>
                  <a:pt x="933754" y="2517444"/>
                  <a:pt x="934722" y="2517048"/>
                </a:cubicBezTo>
                <a:cubicBezTo>
                  <a:pt x="933260" y="2511203"/>
                  <a:pt x="930358" y="2512392"/>
                  <a:pt x="930352" y="2508098"/>
                </a:cubicBezTo>
                <a:cubicBezTo>
                  <a:pt x="923095" y="2508924"/>
                  <a:pt x="919692" y="2499578"/>
                  <a:pt x="914356" y="2491026"/>
                </a:cubicBezTo>
                <a:cubicBezTo>
                  <a:pt x="913869" y="2489077"/>
                  <a:pt x="913381" y="2487129"/>
                  <a:pt x="912408" y="2483232"/>
                </a:cubicBezTo>
                <a:cubicBezTo>
                  <a:pt x="911434" y="2479335"/>
                  <a:pt x="910460" y="2475438"/>
                  <a:pt x="908999" y="2469593"/>
                </a:cubicBezTo>
                <a:cubicBezTo>
                  <a:pt x="916263" y="2473060"/>
                  <a:pt x="918712" y="2491388"/>
                  <a:pt x="925976" y="2494856"/>
                </a:cubicBezTo>
                <a:cubicBezTo>
                  <a:pt x="926449" y="2488217"/>
                  <a:pt x="923033" y="2470284"/>
                  <a:pt x="923033" y="2470284"/>
                </a:cubicBezTo>
                <a:cubicBezTo>
                  <a:pt x="920118" y="2462887"/>
                  <a:pt x="912854" y="2459421"/>
                  <a:pt x="908484" y="2450472"/>
                </a:cubicBezTo>
                <a:cubicBezTo>
                  <a:pt x="904602" y="2443470"/>
                  <a:pt x="906522" y="2434092"/>
                  <a:pt x="899258" y="2430624"/>
                </a:cubicBezTo>
                <a:cubicBezTo>
                  <a:pt x="893441" y="2424416"/>
                  <a:pt x="891974" y="2414278"/>
                  <a:pt x="889538" y="2404535"/>
                </a:cubicBezTo>
                <a:cubicBezTo>
                  <a:pt x="887103" y="2394793"/>
                  <a:pt x="885155" y="2386999"/>
                  <a:pt x="882240" y="2379602"/>
                </a:cubicBezTo>
                <a:cubicBezTo>
                  <a:pt x="881753" y="2377653"/>
                  <a:pt x="880785" y="2378050"/>
                  <a:pt x="879818" y="2378446"/>
                </a:cubicBezTo>
                <a:cubicBezTo>
                  <a:pt x="878852" y="2378843"/>
                  <a:pt x="879338" y="2380791"/>
                  <a:pt x="879338" y="2380791"/>
                </a:cubicBezTo>
                <a:cubicBezTo>
                  <a:pt x="879338" y="2380791"/>
                  <a:pt x="879338" y="2380791"/>
                  <a:pt x="879825" y="2382740"/>
                </a:cubicBezTo>
                <a:cubicBezTo>
                  <a:pt x="882254" y="2388189"/>
                  <a:pt x="884688" y="2397931"/>
                  <a:pt x="886150" y="2403777"/>
                </a:cubicBezTo>
                <a:cubicBezTo>
                  <a:pt x="888105" y="2415863"/>
                  <a:pt x="890539" y="2425606"/>
                  <a:pt x="896844" y="2433762"/>
                </a:cubicBezTo>
                <a:cubicBezTo>
                  <a:pt x="896844" y="2433762"/>
                  <a:pt x="896844" y="2433762"/>
                  <a:pt x="895877" y="2434159"/>
                </a:cubicBezTo>
                <a:cubicBezTo>
                  <a:pt x="894429" y="2436900"/>
                  <a:pt x="894436" y="2441193"/>
                  <a:pt x="894443" y="2445486"/>
                </a:cubicBezTo>
                <a:cubicBezTo>
                  <a:pt x="893475" y="2445883"/>
                  <a:pt x="893475" y="2445883"/>
                  <a:pt x="892508" y="2446278"/>
                </a:cubicBezTo>
                <a:cubicBezTo>
                  <a:pt x="892508" y="2446278"/>
                  <a:pt x="891542" y="2446675"/>
                  <a:pt x="892028" y="2448624"/>
                </a:cubicBezTo>
                <a:cubicBezTo>
                  <a:pt x="892028" y="2448624"/>
                  <a:pt x="892028" y="2448624"/>
                  <a:pt x="891542" y="2446675"/>
                </a:cubicBezTo>
                <a:cubicBezTo>
                  <a:pt x="882323" y="2431121"/>
                  <a:pt x="886170" y="2416656"/>
                  <a:pt x="874536" y="2404240"/>
                </a:cubicBezTo>
                <a:cubicBezTo>
                  <a:pt x="870187" y="2408171"/>
                  <a:pt x="875518" y="2412429"/>
                  <a:pt x="870201" y="2416758"/>
                </a:cubicBezTo>
                <a:cubicBezTo>
                  <a:pt x="874078" y="2419464"/>
                  <a:pt x="875052" y="2423362"/>
                  <a:pt x="873124" y="2428447"/>
                </a:cubicBezTo>
                <a:cubicBezTo>
                  <a:pt x="870222" y="2429637"/>
                  <a:pt x="870695" y="2423000"/>
                  <a:pt x="867314" y="2426533"/>
                </a:cubicBezTo>
                <a:cubicBezTo>
                  <a:pt x="866820" y="2420292"/>
                  <a:pt x="865846" y="2416395"/>
                  <a:pt x="863906" y="2412894"/>
                </a:cubicBezTo>
                <a:cubicBezTo>
                  <a:pt x="862937" y="2413290"/>
                  <a:pt x="862937" y="2413290"/>
                  <a:pt x="861971" y="2413687"/>
                </a:cubicBezTo>
                <a:cubicBezTo>
                  <a:pt x="861971" y="2413687"/>
                  <a:pt x="862457" y="2415635"/>
                  <a:pt x="862457" y="2415635"/>
                </a:cubicBezTo>
                <a:cubicBezTo>
                  <a:pt x="863912" y="2417188"/>
                  <a:pt x="864885" y="2421084"/>
                  <a:pt x="864892" y="2425378"/>
                </a:cubicBezTo>
                <a:cubicBezTo>
                  <a:pt x="864892" y="2425378"/>
                  <a:pt x="864892" y="2425378"/>
                  <a:pt x="865380" y="2427326"/>
                </a:cubicBezTo>
                <a:cubicBezTo>
                  <a:pt x="863445" y="2428119"/>
                  <a:pt x="859577" y="2429705"/>
                  <a:pt x="861518" y="2433205"/>
                </a:cubicBezTo>
                <a:cubicBezTo>
                  <a:pt x="858136" y="2436740"/>
                  <a:pt x="860537" y="2425015"/>
                  <a:pt x="857155" y="2428549"/>
                </a:cubicBezTo>
                <a:cubicBezTo>
                  <a:pt x="856669" y="2426601"/>
                  <a:pt x="856669" y="2426601"/>
                  <a:pt x="856669" y="2426601"/>
                </a:cubicBezTo>
                <a:cubicBezTo>
                  <a:pt x="854726" y="2423100"/>
                  <a:pt x="858109" y="2419566"/>
                  <a:pt x="859083" y="2423463"/>
                </a:cubicBezTo>
                <a:cubicBezTo>
                  <a:pt x="860530" y="2420722"/>
                  <a:pt x="855201" y="2416462"/>
                  <a:pt x="853746" y="2414910"/>
                </a:cubicBezTo>
                <a:cubicBezTo>
                  <a:pt x="859055" y="2406289"/>
                  <a:pt x="851318" y="2409461"/>
                  <a:pt x="853238" y="2400082"/>
                </a:cubicBezTo>
                <a:cubicBezTo>
                  <a:pt x="851304" y="2400875"/>
                  <a:pt x="848395" y="2397771"/>
                  <a:pt x="845967" y="2392322"/>
                </a:cubicBezTo>
                <a:cubicBezTo>
                  <a:pt x="845967" y="2392322"/>
                  <a:pt x="845967" y="2392322"/>
                  <a:pt x="844994" y="2388425"/>
                </a:cubicBezTo>
                <a:cubicBezTo>
                  <a:pt x="845960" y="2388028"/>
                  <a:pt x="846441" y="2385684"/>
                  <a:pt x="847407" y="2385287"/>
                </a:cubicBezTo>
                <a:cubicBezTo>
                  <a:pt x="848375" y="2384891"/>
                  <a:pt x="849342" y="2384495"/>
                  <a:pt x="849823" y="2382149"/>
                </a:cubicBezTo>
                <a:cubicBezTo>
                  <a:pt x="849823" y="2382149"/>
                  <a:pt x="849823" y="2382149"/>
                  <a:pt x="850790" y="2381753"/>
                </a:cubicBezTo>
                <a:cubicBezTo>
                  <a:pt x="850790" y="2381753"/>
                  <a:pt x="850790" y="2381753"/>
                  <a:pt x="850303" y="2379805"/>
                </a:cubicBezTo>
                <a:cubicBezTo>
                  <a:pt x="849328" y="2375907"/>
                  <a:pt x="845941" y="2375149"/>
                  <a:pt x="842071" y="2376734"/>
                </a:cubicBezTo>
                <a:cubicBezTo>
                  <a:pt x="842071" y="2376734"/>
                  <a:pt x="842071" y="2376734"/>
                  <a:pt x="841104" y="2377130"/>
                </a:cubicBezTo>
                <a:cubicBezTo>
                  <a:pt x="840623" y="2379476"/>
                  <a:pt x="839663" y="2384165"/>
                  <a:pt x="840151" y="2386114"/>
                </a:cubicBezTo>
                <a:cubicBezTo>
                  <a:pt x="840151" y="2386114"/>
                  <a:pt x="840638" y="2388062"/>
                  <a:pt x="840638" y="2388062"/>
                </a:cubicBezTo>
                <a:cubicBezTo>
                  <a:pt x="840638" y="2388062"/>
                  <a:pt x="840638" y="2388062"/>
                  <a:pt x="842099" y="2393908"/>
                </a:cubicBezTo>
                <a:cubicBezTo>
                  <a:pt x="841131" y="2394303"/>
                  <a:pt x="840164" y="2394700"/>
                  <a:pt x="839198" y="2395096"/>
                </a:cubicBezTo>
                <a:cubicBezTo>
                  <a:pt x="844541" y="2407943"/>
                  <a:pt x="834382" y="2409958"/>
                  <a:pt x="835850" y="2420097"/>
                </a:cubicBezTo>
                <a:cubicBezTo>
                  <a:pt x="835850" y="2420097"/>
                  <a:pt x="834882" y="2420494"/>
                  <a:pt x="835370" y="2422442"/>
                </a:cubicBezTo>
                <a:cubicBezTo>
                  <a:pt x="835370" y="2422442"/>
                  <a:pt x="835370" y="2422442"/>
                  <a:pt x="834402" y="2422839"/>
                </a:cubicBezTo>
                <a:cubicBezTo>
                  <a:pt x="831494" y="2419735"/>
                  <a:pt x="833896" y="2408011"/>
                  <a:pt x="834382" y="2409958"/>
                </a:cubicBezTo>
                <a:cubicBezTo>
                  <a:pt x="835328" y="2396683"/>
                  <a:pt x="827091" y="2389319"/>
                  <a:pt x="829011" y="2379940"/>
                </a:cubicBezTo>
                <a:cubicBezTo>
                  <a:pt x="810614" y="2374592"/>
                  <a:pt x="811025" y="2329314"/>
                  <a:pt x="805202" y="2318812"/>
                </a:cubicBezTo>
                <a:cubicBezTo>
                  <a:pt x="800846" y="2318450"/>
                  <a:pt x="799858" y="2305966"/>
                  <a:pt x="796950" y="2302863"/>
                </a:cubicBezTo>
                <a:cubicBezTo>
                  <a:pt x="794995" y="2290776"/>
                  <a:pt x="791593" y="2281429"/>
                  <a:pt x="787224" y="2272480"/>
                </a:cubicBezTo>
                <a:cubicBezTo>
                  <a:pt x="786736" y="2270532"/>
                  <a:pt x="785282" y="2268979"/>
                  <a:pt x="783348" y="2269772"/>
                </a:cubicBezTo>
                <a:cubicBezTo>
                  <a:pt x="782380" y="2270168"/>
                  <a:pt x="781900" y="2272514"/>
                  <a:pt x="782387" y="2274463"/>
                </a:cubicBezTo>
                <a:cubicBezTo>
                  <a:pt x="785789" y="2283808"/>
                  <a:pt x="790159" y="2292757"/>
                  <a:pt x="791140" y="2300948"/>
                </a:cubicBezTo>
                <a:cubicBezTo>
                  <a:pt x="782909" y="2297878"/>
                  <a:pt x="779986" y="2286187"/>
                  <a:pt x="774650" y="2277634"/>
                </a:cubicBezTo>
                <a:cubicBezTo>
                  <a:pt x="780940" y="2277204"/>
                  <a:pt x="777537" y="2267859"/>
                  <a:pt x="775103" y="2258115"/>
                </a:cubicBezTo>
                <a:cubicBezTo>
                  <a:pt x="778484" y="2254582"/>
                  <a:pt x="778498" y="2263167"/>
                  <a:pt x="780920" y="2264322"/>
                </a:cubicBezTo>
                <a:cubicBezTo>
                  <a:pt x="789109" y="2241633"/>
                  <a:pt x="785186" y="2208873"/>
                  <a:pt x="766329" y="2218750"/>
                </a:cubicBezTo>
                <a:cubicBezTo>
                  <a:pt x="768759" y="2224199"/>
                  <a:pt x="768764" y="2228493"/>
                  <a:pt x="764409" y="2228130"/>
                </a:cubicBezTo>
                <a:cubicBezTo>
                  <a:pt x="764409" y="2228130"/>
                  <a:pt x="763922" y="2226182"/>
                  <a:pt x="762955" y="2226578"/>
                </a:cubicBezTo>
                <a:cubicBezTo>
                  <a:pt x="761500" y="2225026"/>
                  <a:pt x="761500" y="2225026"/>
                  <a:pt x="760533" y="2225422"/>
                </a:cubicBezTo>
                <a:cubicBezTo>
                  <a:pt x="760533" y="2225422"/>
                  <a:pt x="760047" y="2223473"/>
                  <a:pt x="760047" y="2223473"/>
                </a:cubicBezTo>
                <a:cubicBezTo>
                  <a:pt x="763414" y="2211353"/>
                  <a:pt x="748398" y="2202471"/>
                  <a:pt x="749345" y="2189195"/>
                </a:cubicBezTo>
                <a:cubicBezTo>
                  <a:pt x="748379" y="2189591"/>
                  <a:pt x="747773" y="2189302"/>
                  <a:pt x="747325" y="2188579"/>
                </a:cubicBezTo>
                <a:lnTo>
                  <a:pt x="747088" y="2187867"/>
                </a:lnTo>
                <a:lnTo>
                  <a:pt x="730988" y="2187867"/>
                </a:lnTo>
                <a:lnTo>
                  <a:pt x="731504" y="2191271"/>
                </a:lnTo>
                <a:cubicBezTo>
                  <a:pt x="734426" y="2202560"/>
                  <a:pt x="738974" y="2209556"/>
                  <a:pt x="735373" y="2227142"/>
                </a:cubicBezTo>
                <a:cubicBezTo>
                  <a:pt x="742156" y="2232954"/>
                  <a:pt x="759587" y="2238698"/>
                  <a:pt x="753324" y="2256302"/>
                </a:cubicBezTo>
                <a:cubicBezTo>
                  <a:pt x="753324" y="2256302"/>
                  <a:pt x="753324" y="2256302"/>
                  <a:pt x="754291" y="2255906"/>
                </a:cubicBezTo>
                <a:cubicBezTo>
                  <a:pt x="754778" y="2257854"/>
                  <a:pt x="754298" y="2260198"/>
                  <a:pt x="754298" y="2260198"/>
                </a:cubicBezTo>
                <a:cubicBezTo>
                  <a:pt x="754785" y="2262147"/>
                  <a:pt x="754785" y="2262147"/>
                  <a:pt x="754785" y="2262147"/>
                </a:cubicBezTo>
                <a:cubicBezTo>
                  <a:pt x="754785" y="2262147"/>
                  <a:pt x="754785" y="2262147"/>
                  <a:pt x="755753" y="2261751"/>
                </a:cubicBezTo>
                <a:cubicBezTo>
                  <a:pt x="756240" y="2263699"/>
                  <a:pt x="756720" y="2261354"/>
                  <a:pt x="756720" y="2261354"/>
                </a:cubicBezTo>
                <a:cubicBezTo>
                  <a:pt x="761075" y="2261717"/>
                  <a:pt x="759628" y="2264459"/>
                  <a:pt x="765911" y="2259735"/>
                </a:cubicBezTo>
                <a:cubicBezTo>
                  <a:pt x="766885" y="2263632"/>
                  <a:pt x="758668" y="2269149"/>
                  <a:pt x="764484" y="2275356"/>
                </a:cubicBezTo>
                <a:cubicBezTo>
                  <a:pt x="762063" y="2274201"/>
                  <a:pt x="761096" y="2274597"/>
                  <a:pt x="762070" y="2278494"/>
                </a:cubicBezTo>
                <a:cubicBezTo>
                  <a:pt x="756261" y="2276579"/>
                  <a:pt x="763497" y="2262872"/>
                  <a:pt x="758668" y="2269149"/>
                </a:cubicBezTo>
                <a:cubicBezTo>
                  <a:pt x="758668" y="2269149"/>
                  <a:pt x="758668" y="2269149"/>
                  <a:pt x="757701" y="2269544"/>
                </a:cubicBezTo>
                <a:cubicBezTo>
                  <a:pt x="758668" y="2269149"/>
                  <a:pt x="758180" y="2267199"/>
                  <a:pt x="758180" y="2267199"/>
                </a:cubicBezTo>
                <a:cubicBezTo>
                  <a:pt x="759147" y="2266803"/>
                  <a:pt x="758661" y="2264855"/>
                  <a:pt x="757694" y="2265252"/>
                </a:cubicBezTo>
                <a:cubicBezTo>
                  <a:pt x="756726" y="2265647"/>
                  <a:pt x="755760" y="2266044"/>
                  <a:pt x="755760" y="2266044"/>
                </a:cubicBezTo>
                <a:cubicBezTo>
                  <a:pt x="755760" y="2266044"/>
                  <a:pt x="755279" y="2268388"/>
                  <a:pt x="755279" y="2268388"/>
                </a:cubicBezTo>
                <a:cubicBezTo>
                  <a:pt x="752378" y="2269578"/>
                  <a:pt x="754320" y="2273079"/>
                  <a:pt x="752385" y="2273872"/>
                </a:cubicBezTo>
                <a:cubicBezTo>
                  <a:pt x="752385" y="2273872"/>
                  <a:pt x="752385" y="2273872"/>
                  <a:pt x="751898" y="2271924"/>
                </a:cubicBezTo>
                <a:cubicBezTo>
                  <a:pt x="750930" y="2272320"/>
                  <a:pt x="750930" y="2272320"/>
                  <a:pt x="749963" y="2272717"/>
                </a:cubicBezTo>
                <a:cubicBezTo>
                  <a:pt x="749963" y="2272717"/>
                  <a:pt x="749963" y="2272717"/>
                  <a:pt x="750450" y="2274665"/>
                </a:cubicBezTo>
                <a:cubicBezTo>
                  <a:pt x="750450" y="2274665"/>
                  <a:pt x="750937" y="2276613"/>
                  <a:pt x="751905" y="2276216"/>
                </a:cubicBezTo>
                <a:cubicBezTo>
                  <a:pt x="751905" y="2276216"/>
                  <a:pt x="751905" y="2276216"/>
                  <a:pt x="750937" y="2276613"/>
                </a:cubicBezTo>
                <a:cubicBezTo>
                  <a:pt x="750951" y="2285200"/>
                  <a:pt x="751926" y="2289097"/>
                  <a:pt x="756287" y="2293752"/>
                </a:cubicBezTo>
                <a:cubicBezTo>
                  <a:pt x="758702" y="2290615"/>
                  <a:pt x="755313" y="2289855"/>
                  <a:pt x="756274" y="2285166"/>
                </a:cubicBezTo>
                <a:cubicBezTo>
                  <a:pt x="762578" y="2293322"/>
                  <a:pt x="758723" y="2303495"/>
                  <a:pt x="764547" y="2313996"/>
                </a:cubicBezTo>
                <a:cubicBezTo>
                  <a:pt x="764547" y="2313996"/>
                  <a:pt x="764547" y="2313996"/>
                  <a:pt x="765514" y="2313600"/>
                </a:cubicBezTo>
                <a:cubicBezTo>
                  <a:pt x="765514" y="2313600"/>
                  <a:pt x="764547" y="2313996"/>
                  <a:pt x="765034" y="2315944"/>
                </a:cubicBezTo>
                <a:cubicBezTo>
                  <a:pt x="765521" y="2317893"/>
                  <a:pt x="764066" y="2316341"/>
                  <a:pt x="762132" y="2317134"/>
                </a:cubicBezTo>
                <a:cubicBezTo>
                  <a:pt x="761646" y="2315186"/>
                  <a:pt x="760678" y="2315583"/>
                  <a:pt x="759710" y="2315979"/>
                </a:cubicBezTo>
                <a:cubicBezTo>
                  <a:pt x="758256" y="2314427"/>
                  <a:pt x="757770" y="2312478"/>
                  <a:pt x="757770" y="2312478"/>
                </a:cubicBezTo>
                <a:cubicBezTo>
                  <a:pt x="757282" y="2310530"/>
                  <a:pt x="757282" y="2310530"/>
                  <a:pt x="758249" y="2310133"/>
                </a:cubicBezTo>
                <a:cubicBezTo>
                  <a:pt x="758249" y="2310133"/>
                  <a:pt x="759217" y="2309737"/>
                  <a:pt x="759696" y="2307392"/>
                </a:cubicBezTo>
                <a:cubicBezTo>
                  <a:pt x="759209" y="2305444"/>
                  <a:pt x="758236" y="2301546"/>
                  <a:pt x="756301" y="2302339"/>
                </a:cubicBezTo>
                <a:cubicBezTo>
                  <a:pt x="756301" y="2302339"/>
                  <a:pt x="756301" y="2302339"/>
                  <a:pt x="755328" y="2298443"/>
                </a:cubicBezTo>
                <a:cubicBezTo>
                  <a:pt x="755328" y="2298443"/>
                  <a:pt x="754360" y="2298838"/>
                  <a:pt x="754360" y="2298838"/>
                </a:cubicBezTo>
                <a:cubicBezTo>
                  <a:pt x="753393" y="2299236"/>
                  <a:pt x="753393" y="2299236"/>
                  <a:pt x="753393" y="2299236"/>
                </a:cubicBezTo>
                <a:cubicBezTo>
                  <a:pt x="753393" y="2299236"/>
                  <a:pt x="753393" y="2299236"/>
                  <a:pt x="754367" y="2303132"/>
                </a:cubicBezTo>
                <a:cubicBezTo>
                  <a:pt x="752433" y="2303924"/>
                  <a:pt x="751466" y="2304322"/>
                  <a:pt x="750986" y="2306666"/>
                </a:cubicBezTo>
                <a:cubicBezTo>
                  <a:pt x="750011" y="2302770"/>
                  <a:pt x="748070" y="2299269"/>
                  <a:pt x="748550" y="2296924"/>
                </a:cubicBezTo>
                <a:cubicBezTo>
                  <a:pt x="748550" y="2296924"/>
                  <a:pt x="749518" y="2296528"/>
                  <a:pt x="749518" y="2296528"/>
                </a:cubicBezTo>
                <a:cubicBezTo>
                  <a:pt x="750972" y="2298080"/>
                  <a:pt x="751939" y="2297684"/>
                  <a:pt x="751452" y="2295735"/>
                </a:cubicBezTo>
                <a:cubicBezTo>
                  <a:pt x="751933" y="2293390"/>
                  <a:pt x="750965" y="2293786"/>
                  <a:pt x="750965" y="2293786"/>
                </a:cubicBezTo>
                <a:cubicBezTo>
                  <a:pt x="749511" y="2292234"/>
                  <a:pt x="747576" y="2293027"/>
                  <a:pt x="746609" y="2293424"/>
                </a:cubicBezTo>
                <a:cubicBezTo>
                  <a:pt x="746609" y="2293424"/>
                  <a:pt x="746609" y="2293424"/>
                  <a:pt x="745641" y="2293821"/>
                </a:cubicBezTo>
                <a:cubicBezTo>
                  <a:pt x="745162" y="2296164"/>
                  <a:pt x="744682" y="2298510"/>
                  <a:pt x="745656" y="2302407"/>
                </a:cubicBezTo>
                <a:cubicBezTo>
                  <a:pt x="746142" y="2304355"/>
                  <a:pt x="748084" y="2307856"/>
                  <a:pt x="749539" y="2309407"/>
                </a:cubicBezTo>
                <a:cubicBezTo>
                  <a:pt x="749539" y="2309407"/>
                  <a:pt x="750026" y="2311356"/>
                  <a:pt x="750992" y="2310959"/>
                </a:cubicBezTo>
                <a:cubicBezTo>
                  <a:pt x="751480" y="2312908"/>
                  <a:pt x="752446" y="2312512"/>
                  <a:pt x="752446" y="2312512"/>
                </a:cubicBezTo>
                <a:cubicBezTo>
                  <a:pt x="752446" y="2312512"/>
                  <a:pt x="752934" y="2314461"/>
                  <a:pt x="752934" y="2314461"/>
                </a:cubicBezTo>
                <a:cubicBezTo>
                  <a:pt x="753420" y="2316408"/>
                  <a:pt x="753907" y="2318357"/>
                  <a:pt x="755362" y="2319910"/>
                </a:cubicBezTo>
                <a:cubicBezTo>
                  <a:pt x="754882" y="2322253"/>
                  <a:pt x="755368" y="2324202"/>
                  <a:pt x="755856" y="2326151"/>
                </a:cubicBezTo>
                <a:cubicBezTo>
                  <a:pt x="755856" y="2326151"/>
                  <a:pt x="755856" y="2326151"/>
                  <a:pt x="756343" y="2328099"/>
                </a:cubicBezTo>
                <a:cubicBezTo>
                  <a:pt x="756343" y="2328099"/>
                  <a:pt x="756343" y="2328099"/>
                  <a:pt x="755375" y="2328495"/>
                </a:cubicBezTo>
                <a:cubicBezTo>
                  <a:pt x="756837" y="2334342"/>
                  <a:pt x="759745" y="2337445"/>
                  <a:pt x="763620" y="2340153"/>
                </a:cubicBezTo>
                <a:cubicBezTo>
                  <a:pt x="761687" y="2340947"/>
                  <a:pt x="759271" y="2344083"/>
                  <a:pt x="765562" y="2343653"/>
                </a:cubicBezTo>
                <a:cubicBezTo>
                  <a:pt x="765082" y="2345998"/>
                  <a:pt x="765082" y="2345998"/>
                  <a:pt x="765082" y="2345998"/>
                </a:cubicBezTo>
                <a:cubicBezTo>
                  <a:pt x="765569" y="2347947"/>
                  <a:pt x="765569" y="2347947"/>
                  <a:pt x="766536" y="2347549"/>
                </a:cubicBezTo>
                <a:cubicBezTo>
                  <a:pt x="767023" y="2349498"/>
                  <a:pt x="768958" y="2348705"/>
                  <a:pt x="768958" y="2348705"/>
                </a:cubicBezTo>
                <a:cubicBezTo>
                  <a:pt x="769437" y="2346361"/>
                  <a:pt x="770404" y="2345964"/>
                  <a:pt x="769917" y="2344016"/>
                </a:cubicBezTo>
                <a:cubicBezTo>
                  <a:pt x="769917" y="2344016"/>
                  <a:pt x="769917" y="2344016"/>
                  <a:pt x="770884" y="2343620"/>
                </a:cubicBezTo>
                <a:cubicBezTo>
                  <a:pt x="776215" y="2347879"/>
                  <a:pt x="777689" y="2362311"/>
                  <a:pt x="783019" y="2366570"/>
                </a:cubicBezTo>
                <a:cubicBezTo>
                  <a:pt x="783506" y="2368519"/>
                  <a:pt x="774315" y="2370138"/>
                  <a:pt x="779644" y="2374398"/>
                </a:cubicBezTo>
                <a:cubicBezTo>
                  <a:pt x="776263" y="2377931"/>
                  <a:pt x="766564" y="2364723"/>
                  <a:pt x="770432" y="2363137"/>
                </a:cubicBezTo>
                <a:cubicBezTo>
                  <a:pt x="774780" y="2359207"/>
                  <a:pt x="765110" y="2363172"/>
                  <a:pt x="765096" y="2354584"/>
                </a:cubicBezTo>
                <a:cubicBezTo>
                  <a:pt x="763162" y="2355377"/>
                  <a:pt x="763648" y="2357326"/>
                  <a:pt x="763168" y="2359670"/>
                </a:cubicBezTo>
                <a:cubicBezTo>
                  <a:pt x="762201" y="2360067"/>
                  <a:pt x="760260" y="2356567"/>
                  <a:pt x="760747" y="2358515"/>
                </a:cubicBezTo>
                <a:cubicBezTo>
                  <a:pt x="755897" y="2351910"/>
                  <a:pt x="751513" y="2334374"/>
                  <a:pt x="746177" y="2325822"/>
                </a:cubicBezTo>
                <a:cubicBezTo>
                  <a:pt x="746177" y="2325822"/>
                  <a:pt x="746177" y="2325822"/>
                  <a:pt x="745210" y="2326219"/>
                </a:cubicBezTo>
                <a:cubicBezTo>
                  <a:pt x="746177" y="2325822"/>
                  <a:pt x="745690" y="2323873"/>
                  <a:pt x="745690" y="2323873"/>
                </a:cubicBezTo>
                <a:cubicBezTo>
                  <a:pt x="745202" y="2321925"/>
                  <a:pt x="743748" y="2320373"/>
                  <a:pt x="743262" y="2318425"/>
                </a:cubicBezTo>
                <a:cubicBezTo>
                  <a:pt x="743262" y="2318425"/>
                  <a:pt x="743262" y="2318425"/>
                  <a:pt x="744229" y="2318028"/>
                </a:cubicBezTo>
                <a:cubicBezTo>
                  <a:pt x="742761" y="2307890"/>
                  <a:pt x="739380" y="2311424"/>
                  <a:pt x="737425" y="2299336"/>
                </a:cubicBezTo>
                <a:cubicBezTo>
                  <a:pt x="737425" y="2299336"/>
                  <a:pt x="738391" y="2298941"/>
                  <a:pt x="738391" y="2298941"/>
                </a:cubicBezTo>
                <a:cubicBezTo>
                  <a:pt x="738391" y="2298941"/>
                  <a:pt x="738391" y="2298941"/>
                  <a:pt x="737905" y="2296992"/>
                </a:cubicBezTo>
                <a:cubicBezTo>
                  <a:pt x="738872" y="2296595"/>
                  <a:pt x="738384" y="2294647"/>
                  <a:pt x="738384" y="2294647"/>
                </a:cubicBezTo>
                <a:cubicBezTo>
                  <a:pt x="737897" y="2292698"/>
                  <a:pt x="736931" y="2293096"/>
                  <a:pt x="736931" y="2293096"/>
                </a:cubicBezTo>
                <a:cubicBezTo>
                  <a:pt x="735963" y="2293491"/>
                  <a:pt x="735963" y="2293491"/>
                  <a:pt x="735963" y="2293491"/>
                </a:cubicBezTo>
                <a:cubicBezTo>
                  <a:pt x="736451" y="2295439"/>
                  <a:pt x="736451" y="2295439"/>
                  <a:pt x="736937" y="2297389"/>
                </a:cubicBezTo>
                <a:lnTo>
                  <a:pt x="735971" y="2297784"/>
                </a:lnTo>
                <a:cubicBezTo>
                  <a:pt x="733069" y="2298973"/>
                  <a:pt x="732581" y="2297026"/>
                  <a:pt x="732095" y="2295077"/>
                </a:cubicBezTo>
                <a:cubicBezTo>
                  <a:pt x="729200" y="2300561"/>
                  <a:pt x="733089" y="2311854"/>
                  <a:pt x="735525" y="2321597"/>
                </a:cubicBezTo>
                <a:cubicBezTo>
                  <a:pt x="738906" y="2318062"/>
                  <a:pt x="738920" y="2326649"/>
                  <a:pt x="740848" y="2321563"/>
                </a:cubicBezTo>
                <a:cubicBezTo>
                  <a:pt x="741334" y="2323510"/>
                  <a:pt x="741334" y="2323510"/>
                  <a:pt x="741821" y="2325459"/>
                </a:cubicBezTo>
                <a:cubicBezTo>
                  <a:pt x="741342" y="2327804"/>
                  <a:pt x="738927" y="2330942"/>
                  <a:pt x="742802" y="2333649"/>
                </a:cubicBezTo>
                <a:cubicBezTo>
                  <a:pt x="736025" y="2332132"/>
                  <a:pt x="732142" y="2325130"/>
                  <a:pt x="727294" y="2318526"/>
                </a:cubicBezTo>
                <a:cubicBezTo>
                  <a:pt x="726326" y="2318922"/>
                  <a:pt x="726326" y="2318922"/>
                  <a:pt x="725840" y="2316974"/>
                </a:cubicBezTo>
                <a:cubicBezTo>
                  <a:pt x="725352" y="2315025"/>
                  <a:pt x="724385" y="2315422"/>
                  <a:pt x="723418" y="2315818"/>
                </a:cubicBezTo>
                <a:cubicBezTo>
                  <a:pt x="722451" y="2316215"/>
                  <a:pt x="721971" y="2318559"/>
                  <a:pt x="721971" y="2318559"/>
                </a:cubicBezTo>
                <a:cubicBezTo>
                  <a:pt x="721971" y="2318559"/>
                  <a:pt x="721971" y="2318559"/>
                  <a:pt x="722457" y="2320508"/>
                </a:cubicBezTo>
                <a:cubicBezTo>
                  <a:pt x="722457" y="2320508"/>
                  <a:pt x="722457" y="2320508"/>
                  <a:pt x="722944" y="2322455"/>
                </a:cubicBezTo>
                <a:cubicBezTo>
                  <a:pt x="726834" y="2333751"/>
                  <a:pt x="725873" y="2338440"/>
                  <a:pt x="732178" y="2346598"/>
                </a:cubicBezTo>
                <a:cubicBezTo>
                  <a:pt x="732657" y="2344252"/>
                  <a:pt x="732170" y="2342304"/>
                  <a:pt x="734104" y="2341511"/>
                </a:cubicBezTo>
                <a:cubicBezTo>
                  <a:pt x="739428" y="2341477"/>
                  <a:pt x="734592" y="2343459"/>
                  <a:pt x="737507" y="2350857"/>
                </a:cubicBezTo>
                <a:cubicBezTo>
                  <a:pt x="734118" y="2350097"/>
                  <a:pt x="732657" y="2344252"/>
                  <a:pt x="729276" y="2347786"/>
                </a:cubicBezTo>
                <a:cubicBezTo>
                  <a:pt x="729763" y="2349734"/>
                  <a:pt x="728796" y="2350131"/>
                  <a:pt x="728315" y="2352475"/>
                </a:cubicBezTo>
                <a:cubicBezTo>
                  <a:pt x="727828" y="2350528"/>
                  <a:pt x="726375" y="2348976"/>
                  <a:pt x="725888" y="2347027"/>
                </a:cubicBezTo>
                <a:cubicBezTo>
                  <a:pt x="723946" y="2343527"/>
                  <a:pt x="724913" y="2343130"/>
                  <a:pt x="727814" y="2341941"/>
                </a:cubicBezTo>
                <a:cubicBezTo>
                  <a:pt x="726841" y="2338043"/>
                  <a:pt x="724426" y="2341182"/>
                  <a:pt x="722493" y="2341975"/>
                </a:cubicBezTo>
                <a:cubicBezTo>
                  <a:pt x="722005" y="2340026"/>
                  <a:pt x="721518" y="2338077"/>
                  <a:pt x="721518" y="2338077"/>
                </a:cubicBezTo>
                <a:cubicBezTo>
                  <a:pt x="720545" y="2334181"/>
                  <a:pt x="718123" y="2333025"/>
                  <a:pt x="717155" y="2333421"/>
                </a:cubicBezTo>
                <a:cubicBezTo>
                  <a:pt x="715701" y="2331870"/>
                  <a:pt x="715701" y="2331870"/>
                  <a:pt x="715701" y="2331870"/>
                </a:cubicBezTo>
                <a:cubicBezTo>
                  <a:pt x="715701" y="2331870"/>
                  <a:pt x="715214" y="2329922"/>
                  <a:pt x="715214" y="2329922"/>
                </a:cubicBezTo>
                <a:cubicBezTo>
                  <a:pt x="717629" y="2326783"/>
                  <a:pt x="710837" y="2316679"/>
                  <a:pt x="714219" y="2313144"/>
                </a:cubicBezTo>
                <a:cubicBezTo>
                  <a:pt x="712284" y="2313937"/>
                  <a:pt x="710831" y="2312385"/>
                  <a:pt x="708403" y="2306937"/>
                </a:cubicBezTo>
                <a:cubicBezTo>
                  <a:pt x="708883" y="2304592"/>
                  <a:pt x="708396" y="2302644"/>
                  <a:pt x="707909" y="2300695"/>
                </a:cubicBezTo>
                <a:cubicBezTo>
                  <a:pt x="707909" y="2300695"/>
                  <a:pt x="707909" y="2300695"/>
                  <a:pt x="708875" y="2300298"/>
                </a:cubicBezTo>
                <a:cubicBezTo>
                  <a:pt x="708875" y="2300298"/>
                  <a:pt x="708875" y="2300298"/>
                  <a:pt x="709363" y="2302247"/>
                </a:cubicBezTo>
                <a:cubicBezTo>
                  <a:pt x="711304" y="2305747"/>
                  <a:pt x="714212" y="2308851"/>
                  <a:pt x="717121" y="2311955"/>
                </a:cubicBezTo>
                <a:cubicBezTo>
                  <a:pt x="718575" y="2313508"/>
                  <a:pt x="719542" y="2313111"/>
                  <a:pt x="719055" y="2311162"/>
                </a:cubicBezTo>
                <a:cubicBezTo>
                  <a:pt x="720023" y="2310766"/>
                  <a:pt x="719535" y="2308818"/>
                  <a:pt x="719535" y="2308818"/>
                </a:cubicBezTo>
                <a:cubicBezTo>
                  <a:pt x="716627" y="2305713"/>
                  <a:pt x="713719" y="2302610"/>
                  <a:pt x="711777" y="2299109"/>
                </a:cubicBezTo>
                <a:cubicBezTo>
                  <a:pt x="711777" y="2299109"/>
                  <a:pt x="711777" y="2299109"/>
                  <a:pt x="710324" y="2297557"/>
                </a:cubicBezTo>
                <a:cubicBezTo>
                  <a:pt x="708870" y="2296005"/>
                  <a:pt x="706935" y="2296798"/>
                  <a:pt x="705001" y="2297591"/>
                </a:cubicBezTo>
                <a:cubicBezTo>
                  <a:pt x="705001" y="2297591"/>
                  <a:pt x="705001" y="2297591"/>
                  <a:pt x="704033" y="2297987"/>
                </a:cubicBezTo>
                <a:cubicBezTo>
                  <a:pt x="704033" y="2297987"/>
                  <a:pt x="704033" y="2297987"/>
                  <a:pt x="704521" y="2299935"/>
                </a:cubicBezTo>
                <a:cubicBezTo>
                  <a:pt x="705494" y="2303832"/>
                  <a:pt x="705981" y="2305781"/>
                  <a:pt x="705014" y="2306177"/>
                </a:cubicBezTo>
                <a:cubicBezTo>
                  <a:pt x="705014" y="2306177"/>
                  <a:pt x="705014" y="2306177"/>
                  <a:pt x="704047" y="2306574"/>
                </a:cubicBezTo>
                <a:cubicBezTo>
                  <a:pt x="702113" y="2307367"/>
                  <a:pt x="702600" y="2309315"/>
                  <a:pt x="700665" y="2310108"/>
                </a:cubicBezTo>
                <a:cubicBezTo>
                  <a:pt x="698725" y="2306608"/>
                  <a:pt x="698237" y="2304659"/>
                  <a:pt x="698230" y="2300366"/>
                </a:cubicBezTo>
                <a:cubicBezTo>
                  <a:pt x="697743" y="2298417"/>
                  <a:pt x="696769" y="2294520"/>
                  <a:pt x="694827" y="2291020"/>
                </a:cubicBezTo>
                <a:cubicBezTo>
                  <a:pt x="694827" y="2291020"/>
                  <a:pt x="693373" y="2289468"/>
                  <a:pt x="692407" y="2289864"/>
                </a:cubicBezTo>
                <a:cubicBezTo>
                  <a:pt x="690472" y="2290657"/>
                  <a:pt x="690960" y="2292605"/>
                  <a:pt x="691446" y="2294554"/>
                </a:cubicBezTo>
                <a:cubicBezTo>
                  <a:pt x="691933" y="2296503"/>
                  <a:pt x="692907" y="2300399"/>
                  <a:pt x="693394" y="2302348"/>
                </a:cubicBezTo>
                <a:cubicBezTo>
                  <a:pt x="694368" y="2306244"/>
                  <a:pt x="694375" y="2310538"/>
                  <a:pt x="696317" y="2314039"/>
                </a:cubicBezTo>
                <a:cubicBezTo>
                  <a:pt x="697778" y="2319884"/>
                  <a:pt x="700241" y="2346800"/>
                  <a:pt x="708450" y="2336990"/>
                </a:cubicBezTo>
                <a:cubicBezTo>
                  <a:pt x="708938" y="2338938"/>
                  <a:pt x="709905" y="2338542"/>
                  <a:pt x="709905" y="2338542"/>
                </a:cubicBezTo>
                <a:cubicBezTo>
                  <a:pt x="710872" y="2338146"/>
                  <a:pt x="710872" y="2338146"/>
                  <a:pt x="710385" y="2336197"/>
                </a:cubicBezTo>
                <a:cubicBezTo>
                  <a:pt x="711833" y="2333456"/>
                  <a:pt x="709890" y="2329955"/>
                  <a:pt x="711826" y="2329162"/>
                </a:cubicBezTo>
                <a:cubicBezTo>
                  <a:pt x="711826" y="2329162"/>
                  <a:pt x="712313" y="2331111"/>
                  <a:pt x="712313" y="2331111"/>
                </a:cubicBezTo>
                <a:cubicBezTo>
                  <a:pt x="711346" y="2331508"/>
                  <a:pt x="711833" y="2333456"/>
                  <a:pt x="711833" y="2333456"/>
                </a:cubicBezTo>
                <a:cubicBezTo>
                  <a:pt x="711833" y="2333456"/>
                  <a:pt x="711833" y="2333456"/>
                  <a:pt x="712319" y="2335404"/>
                </a:cubicBezTo>
                <a:cubicBezTo>
                  <a:pt x="712319" y="2335404"/>
                  <a:pt x="712319" y="2335404"/>
                  <a:pt x="713287" y="2335007"/>
                </a:cubicBezTo>
                <a:cubicBezTo>
                  <a:pt x="713287" y="2335007"/>
                  <a:pt x="714741" y="2336559"/>
                  <a:pt x="715708" y="2336163"/>
                </a:cubicBezTo>
                <a:cubicBezTo>
                  <a:pt x="717162" y="2337715"/>
                  <a:pt x="717162" y="2337715"/>
                  <a:pt x="717649" y="2339664"/>
                </a:cubicBezTo>
                <a:cubicBezTo>
                  <a:pt x="711846" y="2342042"/>
                  <a:pt x="718564" y="2344122"/>
                  <a:pt x="720045" y="2348650"/>
                </a:cubicBezTo>
                <a:lnTo>
                  <a:pt x="719129" y="2354067"/>
                </a:lnTo>
                <a:lnTo>
                  <a:pt x="719011" y="2353908"/>
                </a:lnTo>
                <a:cubicBezTo>
                  <a:pt x="718396" y="2353051"/>
                  <a:pt x="717912" y="2352445"/>
                  <a:pt x="717670" y="2352543"/>
                </a:cubicBezTo>
                <a:cubicBezTo>
                  <a:pt x="717183" y="2350595"/>
                  <a:pt x="711387" y="2357266"/>
                  <a:pt x="710405" y="2349077"/>
                </a:cubicBezTo>
                <a:cubicBezTo>
                  <a:pt x="704617" y="2360042"/>
                  <a:pt x="701688" y="2344058"/>
                  <a:pt x="693463" y="2345281"/>
                </a:cubicBezTo>
                <a:cubicBezTo>
                  <a:pt x="698793" y="2349541"/>
                  <a:pt x="686700" y="2352350"/>
                  <a:pt x="684766" y="2353142"/>
                </a:cubicBezTo>
                <a:cubicBezTo>
                  <a:pt x="684279" y="2351194"/>
                  <a:pt x="684279" y="2351194"/>
                  <a:pt x="684279" y="2351194"/>
                </a:cubicBezTo>
                <a:cubicBezTo>
                  <a:pt x="685239" y="2346505"/>
                  <a:pt x="684265" y="2342608"/>
                  <a:pt x="684744" y="2340262"/>
                </a:cubicBezTo>
                <a:cubicBezTo>
                  <a:pt x="685712" y="2339867"/>
                  <a:pt x="685226" y="2337917"/>
                  <a:pt x="684737" y="2335969"/>
                </a:cubicBezTo>
                <a:cubicBezTo>
                  <a:pt x="685706" y="2335574"/>
                  <a:pt x="685706" y="2335574"/>
                  <a:pt x="686672" y="2335177"/>
                </a:cubicBezTo>
                <a:cubicBezTo>
                  <a:pt x="688607" y="2334384"/>
                  <a:pt x="689574" y="2333988"/>
                  <a:pt x="690541" y="2333591"/>
                </a:cubicBezTo>
                <a:cubicBezTo>
                  <a:pt x="691029" y="2335539"/>
                  <a:pt x="691995" y="2335142"/>
                  <a:pt x="692963" y="2334746"/>
                </a:cubicBezTo>
                <a:cubicBezTo>
                  <a:pt x="693442" y="2332402"/>
                  <a:pt x="693442" y="2332402"/>
                  <a:pt x="691988" y="2330849"/>
                </a:cubicBezTo>
                <a:cubicBezTo>
                  <a:pt x="689567" y="2329694"/>
                  <a:pt x="686666" y="2330882"/>
                  <a:pt x="684732" y="2331676"/>
                </a:cubicBezTo>
                <a:cubicBezTo>
                  <a:pt x="684732" y="2331676"/>
                  <a:pt x="683764" y="2332072"/>
                  <a:pt x="683764" y="2332072"/>
                </a:cubicBezTo>
                <a:cubicBezTo>
                  <a:pt x="682796" y="2332469"/>
                  <a:pt x="681343" y="2330917"/>
                  <a:pt x="679888" y="2329364"/>
                </a:cubicBezTo>
                <a:cubicBezTo>
                  <a:pt x="678440" y="2332106"/>
                  <a:pt x="677961" y="2334451"/>
                  <a:pt x="679422" y="2340296"/>
                </a:cubicBezTo>
                <a:cubicBezTo>
                  <a:pt x="679422" y="2340296"/>
                  <a:pt x="679422" y="2340296"/>
                  <a:pt x="680390" y="2339899"/>
                </a:cubicBezTo>
                <a:cubicBezTo>
                  <a:pt x="679909" y="2342245"/>
                  <a:pt x="680883" y="2346142"/>
                  <a:pt x="679436" y="2348883"/>
                </a:cubicBezTo>
                <a:cubicBezTo>
                  <a:pt x="679436" y="2348883"/>
                  <a:pt x="679436" y="2348883"/>
                  <a:pt x="678469" y="2349279"/>
                </a:cubicBezTo>
                <a:cubicBezTo>
                  <a:pt x="677982" y="2347332"/>
                  <a:pt x="677014" y="2347728"/>
                  <a:pt x="676528" y="2345779"/>
                </a:cubicBezTo>
                <a:cubicBezTo>
                  <a:pt x="673125" y="2336434"/>
                  <a:pt x="669243" y="2329432"/>
                  <a:pt x="665360" y="2322431"/>
                </a:cubicBezTo>
                <a:cubicBezTo>
                  <a:pt x="670203" y="2324742"/>
                  <a:pt x="683264" y="2321537"/>
                  <a:pt x="684231" y="2321141"/>
                </a:cubicBezTo>
                <a:cubicBezTo>
                  <a:pt x="685197" y="2320744"/>
                  <a:pt x="685197" y="2320744"/>
                  <a:pt x="686651" y="2322297"/>
                </a:cubicBezTo>
                <a:cubicBezTo>
                  <a:pt x="686651" y="2322297"/>
                  <a:pt x="686651" y="2322297"/>
                  <a:pt x="687619" y="2321900"/>
                </a:cubicBezTo>
                <a:cubicBezTo>
                  <a:pt x="687619" y="2321900"/>
                  <a:pt x="687132" y="2319951"/>
                  <a:pt x="687132" y="2319951"/>
                </a:cubicBezTo>
                <a:cubicBezTo>
                  <a:pt x="687132" y="2319951"/>
                  <a:pt x="685678" y="2318399"/>
                  <a:pt x="684710" y="2318796"/>
                </a:cubicBezTo>
                <a:cubicBezTo>
                  <a:pt x="684710" y="2318796"/>
                  <a:pt x="684710" y="2318796"/>
                  <a:pt x="685678" y="2318399"/>
                </a:cubicBezTo>
                <a:cubicBezTo>
                  <a:pt x="687118" y="2311366"/>
                  <a:pt x="678894" y="2312588"/>
                  <a:pt x="681308" y="2309450"/>
                </a:cubicBezTo>
                <a:cubicBezTo>
                  <a:pt x="677439" y="2311035"/>
                  <a:pt x="673070" y="2302086"/>
                  <a:pt x="669195" y="2299379"/>
                </a:cubicBezTo>
                <a:cubicBezTo>
                  <a:pt x="673543" y="2295448"/>
                  <a:pt x="659508" y="2294757"/>
                  <a:pt x="655619" y="2283462"/>
                </a:cubicBezTo>
                <a:cubicBezTo>
                  <a:pt x="653205" y="2286600"/>
                  <a:pt x="654179" y="2290496"/>
                  <a:pt x="651765" y="2293635"/>
                </a:cubicBezTo>
                <a:cubicBezTo>
                  <a:pt x="650798" y="2294032"/>
                  <a:pt x="649344" y="2292479"/>
                  <a:pt x="647890" y="2290927"/>
                </a:cubicBezTo>
                <a:cubicBezTo>
                  <a:pt x="648856" y="2290531"/>
                  <a:pt x="648369" y="2288582"/>
                  <a:pt x="649337" y="2288186"/>
                </a:cubicBezTo>
                <a:cubicBezTo>
                  <a:pt x="648363" y="2284289"/>
                  <a:pt x="645454" y="2281185"/>
                  <a:pt x="642552" y="2282374"/>
                </a:cubicBezTo>
                <a:cubicBezTo>
                  <a:pt x="642552" y="2282374"/>
                  <a:pt x="642552" y="2282374"/>
                  <a:pt x="642065" y="2280425"/>
                </a:cubicBezTo>
                <a:cubicBezTo>
                  <a:pt x="642065" y="2280425"/>
                  <a:pt x="642065" y="2280425"/>
                  <a:pt x="642072" y="2284719"/>
                </a:cubicBezTo>
                <a:cubicBezTo>
                  <a:pt x="643527" y="2286271"/>
                  <a:pt x="643040" y="2284323"/>
                  <a:pt x="644007" y="2283926"/>
                </a:cubicBezTo>
                <a:cubicBezTo>
                  <a:pt x="644974" y="2283530"/>
                  <a:pt x="646915" y="2287030"/>
                  <a:pt x="647402" y="2288979"/>
                </a:cubicBezTo>
                <a:cubicBezTo>
                  <a:pt x="647402" y="2288979"/>
                  <a:pt x="646435" y="2289375"/>
                  <a:pt x="646435" y="2289375"/>
                </a:cubicBezTo>
                <a:cubicBezTo>
                  <a:pt x="644501" y="2290168"/>
                  <a:pt x="643533" y="2290565"/>
                  <a:pt x="641600" y="2291358"/>
                </a:cubicBezTo>
                <a:cubicBezTo>
                  <a:pt x="644261" y="2291341"/>
                  <a:pt x="645231" y="2293091"/>
                  <a:pt x="645295" y="2295481"/>
                </a:cubicBezTo>
                <a:lnTo>
                  <a:pt x="643949" y="2301636"/>
                </a:lnTo>
                <a:lnTo>
                  <a:pt x="643548" y="2299151"/>
                </a:lnTo>
                <a:cubicBezTo>
                  <a:pt x="643060" y="2297203"/>
                  <a:pt x="642100" y="2301893"/>
                  <a:pt x="640158" y="2298391"/>
                </a:cubicBezTo>
                <a:cubicBezTo>
                  <a:pt x="639672" y="2296444"/>
                  <a:pt x="639185" y="2294496"/>
                  <a:pt x="638210" y="2290599"/>
                </a:cubicBezTo>
                <a:cubicBezTo>
                  <a:pt x="637724" y="2288650"/>
                  <a:pt x="637237" y="2286701"/>
                  <a:pt x="635783" y="2285149"/>
                </a:cubicBezTo>
                <a:cubicBezTo>
                  <a:pt x="635783" y="2285149"/>
                  <a:pt x="635783" y="2285149"/>
                  <a:pt x="636749" y="2284753"/>
                </a:cubicBezTo>
                <a:cubicBezTo>
                  <a:pt x="634808" y="2281253"/>
                  <a:pt x="636256" y="2278511"/>
                  <a:pt x="633835" y="2277356"/>
                </a:cubicBezTo>
                <a:lnTo>
                  <a:pt x="633347" y="2275408"/>
                </a:lnTo>
                <a:cubicBezTo>
                  <a:pt x="633347" y="2275408"/>
                  <a:pt x="633347" y="2275408"/>
                  <a:pt x="632860" y="2273458"/>
                </a:cubicBezTo>
                <a:cubicBezTo>
                  <a:pt x="634315" y="2275011"/>
                  <a:pt x="636249" y="2274218"/>
                  <a:pt x="636736" y="2276166"/>
                </a:cubicBezTo>
                <a:cubicBezTo>
                  <a:pt x="638183" y="2273425"/>
                  <a:pt x="632860" y="2273458"/>
                  <a:pt x="634300" y="2266424"/>
                </a:cubicBezTo>
                <a:cubicBezTo>
                  <a:pt x="636722" y="2267579"/>
                  <a:pt x="638177" y="2269131"/>
                  <a:pt x="639631" y="2270684"/>
                </a:cubicBezTo>
                <a:cubicBezTo>
                  <a:pt x="643499" y="2269099"/>
                  <a:pt x="643012" y="2267150"/>
                  <a:pt x="640590" y="2265994"/>
                </a:cubicBezTo>
                <a:cubicBezTo>
                  <a:pt x="643973" y="2262460"/>
                  <a:pt x="644466" y="2268701"/>
                  <a:pt x="645434" y="2268306"/>
                </a:cubicBezTo>
                <a:cubicBezTo>
                  <a:pt x="652203" y="2265530"/>
                  <a:pt x="642998" y="2258562"/>
                  <a:pt x="642998" y="2258562"/>
                </a:cubicBezTo>
                <a:cubicBezTo>
                  <a:pt x="642992" y="2254269"/>
                  <a:pt x="645406" y="2251133"/>
                  <a:pt x="643952" y="2249580"/>
                </a:cubicBezTo>
                <a:cubicBezTo>
                  <a:pt x="641517" y="2239838"/>
                  <a:pt x="631337" y="2228973"/>
                  <a:pt x="634232" y="2223491"/>
                </a:cubicBezTo>
                <a:cubicBezTo>
                  <a:pt x="629389" y="2221180"/>
                  <a:pt x="623579" y="2219265"/>
                  <a:pt x="616809" y="2222040"/>
                </a:cubicBezTo>
                <a:cubicBezTo>
                  <a:pt x="618257" y="2219299"/>
                  <a:pt x="616803" y="2217747"/>
                  <a:pt x="615348" y="2216194"/>
                </a:cubicBezTo>
                <a:cubicBezTo>
                  <a:pt x="625993" y="2216127"/>
                  <a:pt x="610505" y="2213883"/>
                  <a:pt x="615335" y="2207609"/>
                </a:cubicBezTo>
                <a:cubicBezTo>
                  <a:pt x="611946" y="2206849"/>
                  <a:pt x="607597" y="2210780"/>
                  <a:pt x="603235" y="2206123"/>
                </a:cubicBezTo>
                <a:cubicBezTo>
                  <a:pt x="607583" y="2202194"/>
                  <a:pt x="603714" y="2203779"/>
                  <a:pt x="599359" y="2203416"/>
                </a:cubicBezTo>
                <a:cubicBezTo>
                  <a:pt x="597918" y="2210451"/>
                  <a:pt x="595991" y="2215537"/>
                  <a:pt x="592122" y="2217123"/>
                </a:cubicBezTo>
                <a:cubicBezTo>
                  <a:pt x="592122" y="2217123"/>
                  <a:pt x="592122" y="2217123"/>
                  <a:pt x="592609" y="2219071"/>
                </a:cubicBezTo>
                <a:cubicBezTo>
                  <a:pt x="591155" y="2217519"/>
                  <a:pt x="591155" y="2217519"/>
                  <a:pt x="590189" y="2217916"/>
                </a:cubicBezTo>
                <a:cubicBezTo>
                  <a:pt x="589221" y="2218312"/>
                  <a:pt x="589221" y="2218312"/>
                  <a:pt x="589221" y="2218312"/>
                </a:cubicBezTo>
                <a:cubicBezTo>
                  <a:pt x="589221" y="2218312"/>
                  <a:pt x="589708" y="2220260"/>
                  <a:pt x="589708" y="2220260"/>
                </a:cubicBezTo>
                <a:cubicBezTo>
                  <a:pt x="590675" y="2219864"/>
                  <a:pt x="590675" y="2219864"/>
                  <a:pt x="590675" y="2219864"/>
                </a:cubicBezTo>
                <a:cubicBezTo>
                  <a:pt x="591162" y="2221812"/>
                  <a:pt x="590195" y="2222208"/>
                  <a:pt x="590682" y="2224157"/>
                </a:cubicBezTo>
                <a:cubicBezTo>
                  <a:pt x="589472" y="2223579"/>
                  <a:pt x="588744" y="2222803"/>
                  <a:pt x="587958" y="2222321"/>
                </a:cubicBezTo>
                <a:lnTo>
                  <a:pt x="584972" y="2222245"/>
                </a:lnTo>
                <a:lnTo>
                  <a:pt x="585024" y="2222034"/>
                </a:lnTo>
                <a:cubicBezTo>
                  <a:pt x="585024" y="2222034"/>
                  <a:pt x="585995" y="2221635"/>
                  <a:pt x="584582" y="2220268"/>
                </a:cubicBezTo>
                <a:cubicBezTo>
                  <a:pt x="584582" y="2220268"/>
                  <a:pt x="584582" y="2220268"/>
                  <a:pt x="583611" y="2220666"/>
                </a:cubicBezTo>
                <a:cubicBezTo>
                  <a:pt x="583611" y="2220666"/>
                  <a:pt x="582109" y="2223228"/>
                  <a:pt x="582109" y="2223228"/>
                </a:cubicBezTo>
                <a:cubicBezTo>
                  <a:pt x="582109" y="2223228"/>
                  <a:pt x="582109" y="2223228"/>
                  <a:pt x="582551" y="2224995"/>
                </a:cubicBezTo>
                <a:cubicBezTo>
                  <a:pt x="582551" y="2224995"/>
                  <a:pt x="582551" y="2224995"/>
                  <a:pt x="583522" y="2224595"/>
                </a:cubicBezTo>
                <a:cubicBezTo>
                  <a:pt x="583522" y="2224595"/>
                  <a:pt x="584493" y="2224198"/>
                  <a:pt x="584493" y="2224198"/>
                </a:cubicBezTo>
                <a:lnTo>
                  <a:pt x="584912" y="2222490"/>
                </a:lnTo>
                <a:lnTo>
                  <a:pt x="586094" y="2229797"/>
                </a:lnTo>
                <a:cubicBezTo>
                  <a:pt x="586702" y="2231696"/>
                  <a:pt x="587550" y="2232959"/>
                  <a:pt x="588761" y="2233537"/>
                </a:cubicBezTo>
                <a:cubicBezTo>
                  <a:pt x="586827" y="2234330"/>
                  <a:pt x="585380" y="2237071"/>
                  <a:pt x="588768" y="2237830"/>
                </a:cubicBezTo>
                <a:cubicBezTo>
                  <a:pt x="588288" y="2240176"/>
                  <a:pt x="582485" y="2242554"/>
                  <a:pt x="587814" y="2246813"/>
                </a:cubicBezTo>
                <a:cubicBezTo>
                  <a:pt x="587814" y="2246813"/>
                  <a:pt x="586848" y="2247209"/>
                  <a:pt x="586848" y="2247209"/>
                </a:cubicBezTo>
                <a:cubicBezTo>
                  <a:pt x="585880" y="2247606"/>
                  <a:pt x="585394" y="2245658"/>
                  <a:pt x="584426" y="2246054"/>
                </a:cubicBezTo>
                <a:cubicBezTo>
                  <a:pt x="584426" y="2246054"/>
                  <a:pt x="583940" y="2244105"/>
                  <a:pt x="583940" y="2244105"/>
                </a:cubicBezTo>
                <a:cubicBezTo>
                  <a:pt x="584419" y="2241761"/>
                  <a:pt x="584899" y="2239416"/>
                  <a:pt x="585867" y="2239019"/>
                </a:cubicBezTo>
                <a:cubicBezTo>
                  <a:pt x="584893" y="2235123"/>
                  <a:pt x="583932" y="2239813"/>
                  <a:pt x="581998" y="2240606"/>
                </a:cubicBezTo>
                <a:cubicBezTo>
                  <a:pt x="581483" y="2221485"/>
                  <a:pt x="575187" y="2217621"/>
                  <a:pt x="567915" y="2209861"/>
                </a:cubicBezTo>
                <a:cubicBezTo>
                  <a:pt x="568395" y="2207515"/>
                  <a:pt x="569363" y="2207120"/>
                  <a:pt x="568876" y="2205171"/>
                </a:cubicBezTo>
                <a:cubicBezTo>
                  <a:pt x="569356" y="2202826"/>
                  <a:pt x="570324" y="2202429"/>
                  <a:pt x="570803" y="2200085"/>
                </a:cubicBezTo>
                <a:cubicBezTo>
                  <a:pt x="571770" y="2199688"/>
                  <a:pt x="572738" y="2199292"/>
                  <a:pt x="572738" y="2199292"/>
                </a:cubicBezTo>
                <a:cubicBezTo>
                  <a:pt x="574184" y="2196550"/>
                  <a:pt x="575152" y="2196154"/>
                  <a:pt x="576120" y="2195757"/>
                </a:cubicBezTo>
                <a:cubicBezTo>
                  <a:pt x="576606" y="2197706"/>
                  <a:pt x="577087" y="2195361"/>
                  <a:pt x="577087" y="2195361"/>
                </a:cubicBezTo>
                <a:cubicBezTo>
                  <a:pt x="577087" y="2195361"/>
                  <a:pt x="576599" y="2193413"/>
                  <a:pt x="576599" y="2193413"/>
                </a:cubicBezTo>
                <a:cubicBezTo>
                  <a:pt x="574666" y="2194206"/>
                  <a:pt x="572731" y="2194999"/>
                  <a:pt x="571764" y="2195395"/>
                </a:cubicBezTo>
                <a:cubicBezTo>
                  <a:pt x="571764" y="2195395"/>
                  <a:pt x="570309" y="2193843"/>
                  <a:pt x="568376" y="2194636"/>
                </a:cubicBezTo>
                <a:cubicBezTo>
                  <a:pt x="568376" y="2194636"/>
                  <a:pt x="567887" y="2192688"/>
                  <a:pt x="566921" y="2193084"/>
                </a:cubicBezTo>
                <a:cubicBezTo>
                  <a:pt x="567400" y="2190739"/>
                  <a:pt x="569328" y="2185652"/>
                  <a:pt x="569823" y="2191895"/>
                </a:cubicBezTo>
                <a:lnTo>
                  <a:pt x="569201" y="2187867"/>
                </a:lnTo>
                <a:lnTo>
                  <a:pt x="554372" y="2187867"/>
                </a:lnTo>
                <a:lnTo>
                  <a:pt x="554938" y="2189403"/>
                </a:lnTo>
                <a:cubicBezTo>
                  <a:pt x="555909" y="2190616"/>
                  <a:pt x="556999" y="2191780"/>
                  <a:pt x="557729" y="2194703"/>
                </a:cubicBezTo>
                <a:cubicBezTo>
                  <a:pt x="559664" y="2193910"/>
                  <a:pt x="560631" y="2193514"/>
                  <a:pt x="561598" y="2193117"/>
                </a:cubicBezTo>
                <a:cubicBezTo>
                  <a:pt x="561598" y="2193117"/>
                  <a:pt x="561598" y="2193117"/>
                  <a:pt x="562565" y="2192721"/>
                </a:cubicBezTo>
                <a:cubicBezTo>
                  <a:pt x="563052" y="2194669"/>
                  <a:pt x="563052" y="2194669"/>
                  <a:pt x="563052" y="2194669"/>
                </a:cubicBezTo>
                <a:cubicBezTo>
                  <a:pt x="563052" y="2194669"/>
                  <a:pt x="563052" y="2194669"/>
                  <a:pt x="563539" y="2196618"/>
                </a:cubicBezTo>
                <a:cubicBezTo>
                  <a:pt x="564026" y="2198567"/>
                  <a:pt x="564993" y="2198170"/>
                  <a:pt x="564993" y="2198170"/>
                </a:cubicBezTo>
                <a:cubicBezTo>
                  <a:pt x="564513" y="2200515"/>
                  <a:pt x="562580" y="2201308"/>
                  <a:pt x="561612" y="2201704"/>
                </a:cubicBezTo>
                <a:cubicBezTo>
                  <a:pt x="561612" y="2201704"/>
                  <a:pt x="561132" y="2204048"/>
                  <a:pt x="561132" y="2204048"/>
                </a:cubicBezTo>
                <a:cubicBezTo>
                  <a:pt x="562098" y="2203652"/>
                  <a:pt x="562098" y="2203652"/>
                  <a:pt x="563066" y="2203256"/>
                </a:cubicBezTo>
                <a:lnTo>
                  <a:pt x="565000" y="2202463"/>
                </a:lnTo>
                <a:cubicBezTo>
                  <a:pt x="564520" y="2204809"/>
                  <a:pt x="563074" y="2207549"/>
                  <a:pt x="563560" y="2209498"/>
                </a:cubicBezTo>
                <a:cubicBezTo>
                  <a:pt x="562120" y="2216532"/>
                  <a:pt x="561145" y="2212636"/>
                  <a:pt x="558731" y="2215773"/>
                </a:cubicBezTo>
                <a:cubicBezTo>
                  <a:pt x="560672" y="2219274"/>
                  <a:pt x="565028" y="2219637"/>
                  <a:pt x="564068" y="2224326"/>
                </a:cubicBezTo>
                <a:cubicBezTo>
                  <a:pt x="567456" y="2225085"/>
                  <a:pt x="566969" y="2223137"/>
                  <a:pt x="571811" y="2225449"/>
                </a:cubicBezTo>
                <a:cubicBezTo>
                  <a:pt x="571332" y="2227792"/>
                  <a:pt x="570852" y="2230137"/>
                  <a:pt x="571825" y="2234034"/>
                </a:cubicBezTo>
                <a:cubicBezTo>
                  <a:pt x="572313" y="2235983"/>
                  <a:pt x="566503" y="2234068"/>
                  <a:pt x="569905" y="2243414"/>
                </a:cubicBezTo>
                <a:cubicBezTo>
                  <a:pt x="567970" y="2244207"/>
                  <a:pt x="567004" y="2244603"/>
                  <a:pt x="566036" y="2245000"/>
                </a:cubicBezTo>
                <a:cubicBezTo>
                  <a:pt x="566036" y="2245000"/>
                  <a:pt x="565549" y="2243051"/>
                  <a:pt x="565549" y="2243051"/>
                </a:cubicBezTo>
                <a:cubicBezTo>
                  <a:pt x="565549" y="2243051"/>
                  <a:pt x="564096" y="2241499"/>
                  <a:pt x="564096" y="2241499"/>
                </a:cubicBezTo>
                <a:cubicBezTo>
                  <a:pt x="564096" y="2241499"/>
                  <a:pt x="564096" y="2241499"/>
                  <a:pt x="565062" y="2241103"/>
                </a:cubicBezTo>
                <a:cubicBezTo>
                  <a:pt x="564088" y="2237206"/>
                  <a:pt x="563595" y="2230965"/>
                  <a:pt x="559239" y="2230603"/>
                </a:cubicBezTo>
                <a:cubicBezTo>
                  <a:pt x="559239" y="2230603"/>
                  <a:pt x="558751" y="2228652"/>
                  <a:pt x="558264" y="2226705"/>
                </a:cubicBezTo>
                <a:cubicBezTo>
                  <a:pt x="557777" y="2224756"/>
                  <a:pt x="557777" y="2224756"/>
                  <a:pt x="557777" y="2224756"/>
                </a:cubicBezTo>
                <a:cubicBezTo>
                  <a:pt x="557777" y="2224756"/>
                  <a:pt x="557777" y="2224756"/>
                  <a:pt x="558258" y="2222412"/>
                </a:cubicBezTo>
                <a:cubicBezTo>
                  <a:pt x="558258" y="2222412"/>
                  <a:pt x="557771" y="2220462"/>
                  <a:pt x="556803" y="2220859"/>
                </a:cubicBezTo>
                <a:cubicBezTo>
                  <a:pt x="556803" y="2220859"/>
                  <a:pt x="555837" y="2221256"/>
                  <a:pt x="554869" y="2221652"/>
                </a:cubicBezTo>
                <a:cubicBezTo>
                  <a:pt x="555356" y="2223601"/>
                  <a:pt x="555356" y="2223601"/>
                  <a:pt x="554389" y="2223997"/>
                </a:cubicBezTo>
                <a:cubicBezTo>
                  <a:pt x="554389" y="2223997"/>
                  <a:pt x="553422" y="2224393"/>
                  <a:pt x="553422" y="2224393"/>
                </a:cubicBezTo>
                <a:cubicBezTo>
                  <a:pt x="553422" y="2224393"/>
                  <a:pt x="552454" y="2224790"/>
                  <a:pt x="552454" y="2224790"/>
                </a:cubicBezTo>
                <a:cubicBezTo>
                  <a:pt x="551488" y="2225187"/>
                  <a:pt x="551488" y="2225187"/>
                  <a:pt x="551488" y="2225187"/>
                </a:cubicBezTo>
                <a:cubicBezTo>
                  <a:pt x="551975" y="2227136"/>
                  <a:pt x="551007" y="2227532"/>
                  <a:pt x="551007" y="2227532"/>
                </a:cubicBezTo>
                <a:cubicBezTo>
                  <a:pt x="551007" y="2227532"/>
                  <a:pt x="551975" y="2227136"/>
                  <a:pt x="551975" y="2227136"/>
                </a:cubicBezTo>
                <a:cubicBezTo>
                  <a:pt x="551975" y="2227136"/>
                  <a:pt x="552942" y="2226739"/>
                  <a:pt x="552942" y="2226739"/>
                </a:cubicBezTo>
                <a:cubicBezTo>
                  <a:pt x="553429" y="2228687"/>
                  <a:pt x="553429" y="2228687"/>
                  <a:pt x="553429" y="2228687"/>
                </a:cubicBezTo>
                <a:cubicBezTo>
                  <a:pt x="553915" y="2230635"/>
                  <a:pt x="554402" y="2232584"/>
                  <a:pt x="554890" y="2234532"/>
                </a:cubicBezTo>
                <a:cubicBezTo>
                  <a:pt x="554890" y="2234532"/>
                  <a:pt x="555377" y="2236481"/>
                  <a:pt x="555377" y="2236481"/>
                </a:cubicBezTo>
                <a:cubicBezTo>
                  <a:pt x="554409" y="2236877"/>
                  <a:pt x="554409" y="2236877"/>
                  <a:pt x="553443" y="2237274"/>
                </a:cubicBezTo>
                <a:cubicBezTo>
                  <a:pt x="553443" y="2237274"/>
                  <a:pt x="553443" y="2237274"/>
                  <a:pt x="553930" y="2239223"/>
                </a:cubicBezTo>
                <a:cubicBezTo>
                  <a:pt x="553930" y="2239223"/>
                  <a:pt x="553930" y="2239223"/>
                  <a:pt x="554897" y="2238826"/>
                </a:cubicBezTo>
                <a:cubicBezTo>
                  <a:pt x="554897" y="2238826"/>
                  <a:pt x="556351" y="2240378"/>
                  <a:pt x="557318" y="2239981"/>
                </a:cubicBezTo>
                <a:cubicBezTo>
                  <a:pt x="557318" y="2239981"/>
                  <a:pt x="557318" y="2239981"/>
                  <a:pt x="556351" y="2240378"/>
                </a:cubicBezTo>
                <a:cubicBezTo>
                  <a:pt x="557805" y="2241930"/>
                  <a:pt x="558779" y="2245827"/>
                  <a:pt x="560714" y="2245034"/>
                </a:cubicBezTo>
                <a:cubicBezTo>
                  <a:pt x="561201" y="2246982"/>
                  <a:pt x="560233" y="2247378"/>
                  <a:pt x="560720" y="2249327"/>
                </a:cubicBezTo>
                <a:cubicBezTo>
                  <a:pt x="558299" y="2248171"/>
                  <a:pt x="556364" y="2248964"/>
                  <a:pt x="554910" y="2247413"/>
                </a:cubicBezTo>
                <a:cubicBezTo>
                  <a:pt x="555885" y="2251309"/>
                  <a:pt x="556385" y="2261845"/>
                  <a:pt x="558814" y="2267293"/>
                </a:cubicBezTo>
                <a:cubicBezTo>
                  <a:pt x="555424" y="2266534"/>
                  <a:pt x="553010" y="2269672"/>
                  <a:pt x="551564" y="2272413"/>
                </a:cubicBezTo>
                <a:cubicBezTo>
                  <a:pt x="551564" y="2272413"/>
                  <a:pt x="551564" y="2272413"/>
                  <a:pt x="550596" y="2272809"/>
                </a:cubicBezTo>
                <a:cubicBezTo>
                  <a:pt x="550596" y="2272809"/>
                  <a:pt x="550596" y="2272809"/>
                  <a:pt x="551083" y="2274757"/>
                </a:cubicBezTo>
                <a:cubicBezTo>
                  <a:pt x="551083" y="2274757"/>
                  <a:pt x="551083" y="2274757"/>
                  <a:pt x="551570" y="2276707"/>
                </a:cubicBezTo>
                <a:cubicBezTo>
                  <a:pt x="551570" y="2276707"/>
                  <a:pt x="552057" y="2278655"/>
                  <a:pt x="553512" y="2280207"/>
                </a:cubicBezTo>
                <a:cubicBezTo>
                  <a:pt x="553512" y="2280207"/>
                  <a:pt x="553512" y="2280207"/>
                  <a:pt x="552544" y="2280603"/>
                </a:cubicBezTo>
                <a:cubicBezTo>
                  <a:pt x="551583" y="2285293"/>
                  <a:pt x="546255" y="2281034"/>
                  <a:pt x="547228" y="2284931"/>
                </a:cubicBezTo>
                <a:cubicBezTo>
                  <a:pt x="547235" y="2289224"/>
                  <a:pt x="548689" y="2290777"/>
                  <a:pt x="552558" y="2289190"/>
                </a:cubicBezTo>
                <a:cubicBezTo>
                  <a:pt x="552085" y="2295828"/>
                  <a:pt x="541425" y="2287310"/>
                  <a:pt x="544807" y="2283774"/>
                </a:cubicBezTo>
                <a:cubicBezTo>
                  <a:pt x="543833" y="2279878"/>
                  <a:pt x="543839" y="2284171"/>
                  <a:pt x="541906" y="2284964"/>
                </a:cubicBezTo>
                <a:cubicBezTo>
                  <a:pt x="541418" y="2283017"/>
                  <a:pt x="541418" y="2283017"/>
                  <a:pt x="541418" y="2283017"/>
                </a:cubicBezTo>
                <a:cubicBezTo>
                  <a:pt x="540931" y="2281067"/>
                  <a:pt x="541899" y="2280671"/>
                  <a:pt x="541899" y="2280671"/>
                </a:cubicBezTo>
                <a:cubicBezTo>
                  <a:pt x="542866" y="2280275"/>
                  <a:pt x="543346" y="2277929"/>
                  <a:pt x="542378" y="2278326"/>
                </a:cubicBezTo>
                <a:cubicBezTo>
                  <a:pt x="542378" y="2278326"/>
                  <a:pt x="540924" y="2276774"/>
                  <a:pt x="540924" y="2276774"/>
                </a:cubicBezTo>
                <a:cubicBezTo>
                  <a:pt x="540444" y="2279119"/>
                  <a:pt x="538510" y="2279912"/>
                  <a:pt x="538997" y="2281860"/>
                </a:cubicBezTo>
                <a:cubicBezTo>
                  <a:pt x="538997" y="2281860"/>
                  <a:pt x="538997" y="2281860"/>
                  <a:pt x="538029" y="2282256"/>
                </a:cubicBezTo>
                <a:cubicBezTo>
                  <a:pt x="537063" y="2282653"/>
                  <a:pt x="537550" y="2284602"/>
                  <a:pt x="535616" y="2285395"/>
                </a:cubicBezTo>
                <a:cubicBezTo>
                  <a:pt x="535127" y="2283446"/>
                  <a:pt x="535609" y="2281101"/>
                  <a:pt x="536575" y="2280704"/>
                </a:cubicBezTo>
                <a:cubicBezTo>
                  <a:pt x="533674" y="2281894"/>
                  <a:pt x="531733" y="2278393"/>
                  <a:pt x="530753" y="2270203"/>
                </a:cubicBezTo>
                <a:cubicBezTo>
                  <a:pt x="530753" y="2270203"/>
                  <a:pt x="530753" y="2270203"/>
                  <a:pt x="530265" y="2268254"/>
                </a:cubicBezTo>
                <a:cubicBezTo>
                  <a:pt x="531719" y="2269807"/>
                  <a:pt x="532686" y="2269410"/>
                  <a:pt x="533654" y="2269014"/>
                </a:cubicBezTo>
                <a:cubicBezTo>
                  <a:pt x="534620" y="2268616"/>
                  <a:pt x="534620" y="2268616"/>
                  <a:pt x="535587" y="2268222"/>
                </a:cubicBezTo>
                <a:cubicBezTo>
                  <a:pt x="535101" y="2266273"/>
                  <a:pt x="534134" y="2266669"/>
                  <a:pt x="534134" y="2266669"/>
                </a:cubicBezTo>
                <a:cubicBezTo>
                  <a:pt x="534134" y="2266669"/>
                  <a:pt x="533166" y="2267066"/>
                  <a:pt x="533166" y="2267066"/>
                </a:cubicBezTo>
                <a:cubicBezTo>
                  <a:pt x="532200" y="2267461"/>
                  <a:pt x="531712" y="2265514"/>
                  <a:pt x="531712" y="2265514"/>
                </a:cubicBezTo>
                <a:lnTo>
                  <a:pt x="531706" y="2261219"/>
                </a:lnTo>
                <a:lnTo>
                  <a:pt x="528453" y="2256209"/>
                </a:lnTo>
                <a:cubicBezTo>
                  <a:pt x="525515" y="2248452"/>
                  <a:pt x="523314" y="2234049"/>
                  <a:pt x="520038" y="2227338"/>
                </a:cubicBezTo>
                <a:cubicBezTo>
                  <a:pt x="522939" y="2226148"/>
                  <a:pt x="523426" y="2228096"/>
                  <a:pt x="526328" y="2226908"/>
                </a:cubicBezTo>
                <a:cubicBezTo>
                  <a:pt x="525353" y="2223010"/>
                  <a:pt x="521972" y="2226545"/>
                  <a:pt x="521478" y="2220303"/>
                </a:cubicBezTo>
                <a:cubicBezTo>
                  <a:pt x="519543" y="2221096"/>
                  <a:pt x="520998" y="2222647"/>
                  <a:pt x="520518" y="2224992"/>
                </a:cubicBezTo>
                <a:cubicBezTo>
                  <a:pt x="516628" y="2213699"/>
                  <a:pt x="518556" y="2208612"/>
                  <a:pt x="511758" y="2194214"/>
                </a:cubicBezTo>
                <a:cubicBezTo>
                  <a:pt x="505475" y="2198939"/>
                  <a:pt x="504000" y="2184506"/>
                  <a:pt x="500138" y="2190385"/>
                </a:cubicBezTo>
                <a:lnTo>
                  <a:pt x="500134" y="2187867"/>
                </a:lnTo>
                <a:lnTo>
                  <a:pt x="492501" y="2187867"/>
                </a:lnTo>
                <a:lnTo>
                  <a:pt x="493361" y="2188866"/>
                </a:lnTo>
                <a:cubicBezTo>
                  <a:pt x="492881" y="2191211"/>
                  <a:pt x="490459" y="2190055"/>
                  <a:pt x="489012" y="2192797"/>
                </a:cubicBezTo>
                <a:cubicBezTo>
                  <a:pt x="490466" y="2194350"/>
                  <a:pt x="491913" y="2191608"/>
                  <a:pt x="492888" y="2195504"/>
                </a:cubicBezTo>
                <a:cubicBezTo>
                  <a:pt x="491921" y="2195901"/>
                  <a:pt x="490954" y="2196297"/>
                  <a:pt x="489987" y="2196693"/>
                </a:cubicBezTo>
                <a:cubicBezTo>
                  <a:pt x="488532" y="2195142"/>
                  <a:pt x="489019" y="2197090"/>
                  <a:pt x="489507" y="2199039"/>
                </a:cubicBezTo>
                <a:cubicBezTo>
                  <a:pt x="488539" y="2199436"/>
                  <a:pt x="489026" y="2201384"/>
                  <a:pt x="488059" y="2201780"/>
                </a:cubicBezTo>
                <a:cubicBezTo>
                  <a:pt x="487572" y="2199832"/>
                  <a:pt x="487085" y="2197883"/>
                  <a:pt x="487085" y="2197883"/>
                </a:cubicBezTo>
                <a:cubicBezTo>
                  <a:pt x="487565" y="2195538"/>
                  <a:pt x="488045" y="2193194"/>
                  <a:pt x="487559" y="2191245"/>
                </a:cubicBezTo>
                <a:cubicBezTo>
                  <a:pt x="487559" y="2191245"/>
                  <a:pt x="486105" y="2189693"/>
                  <a:pt x="486591" y="2191642"/>
                </a:cubicBezTo>
                <a:cubicBezTo>
                  <a:pt x="485624" y="2192038"/>
                  <a:pt x="485624" y="2192038"/>
                  <a:pt x="485624" y="2192038"/>
                </a:cubicBezTo>
                <a:cubicBezTo>
                  <a:pt x="486111" y="2193987"/>
                  <a:pt x="486111" y="2193987"/>
                  <a:pt x="485631" y="2196331"/>
                </a:cubicBezTo>
                <a:cubicBezTo>
                  <a:pt x="485143" y="2194382"/>
                  <a:pt x="483209" y="2195175"/>
                  <a:pt x="482242" y="2195572"/>
                </a:cubicBezTo>
                <a:cubicBezTo>
                  <a:pt x="483215" y="2199468"/>
                  <a:pt x="480314" y="2200658"/>
                  <a:pt x="482743" y="2206107"/>
                </a:cubicBezTo>
                <a:cubicBezTo>
                  <a:pt x="476574" y="2207025"/>
                  <a:pt x="475553" y="2192541"/>
                  <a:pt x="474005" y="2188544"/>
                </a:cubicBezTo>
                <a:lnTo>
                  <a:pt x="473435" y="2187867"/>
                </a:lnTo>
                <a:lnTo>
                  <a:pt x="472916" y="2187867"/>
                </a:lnTo>
                <a:lnTo>
                  <a:pt x="472070" y="2189001"/>
                </a:lnTo>
                <a:lnTo>
                  <a:pt x="472334" y="2187867"/>
                </a:lnTo>
                <a:lnTo>
                  <a:pt x="461883" y="2187867"/>
                </a:lnTo>
                <a:lnTo>
                  <a:pt x="461848" y="2189701"/>
                </a:lnTo>
                <a:cubicBezTo>
                  <a:pt x="462031" y="2190431"/>
                  <a:pt x="462395" y="2190819"/>
                  <a:pt x="462878" y="2190620"/>
                </a:cubicBezTo>
                <a:cubicBezTo>
                  <a:pt x="463853" y="2194517"/>
                  <a:pt x="460456" y="2189466"/>
                  <a:pt x="459497" y="2194155"/>
                </a:cubicBezTo>
                <a:cubicBezTo>
                  <a:pt x="461917" y="2195312"/>
                  <a:pt x="462411" y="2201552"/>
                  <a:pt x="465320" y="2204657"/>
                </a:cubicBezTo>
                <a:cubicBezTo>
                  <a:pt x="462418" y="2205846"/>
                  <a:pt x="460964" y="2204294"/>
                  <a:pt x="459510" y="2202742"/>
                </a:cubicBezTo>
                <a:cubicBezTo>
                  <a:pt x="456128" y="2206276"/>
                  <a:pt x="465327" y="2208949"/>
                  <a:pt x="457103" y="2210173"/>
                </a:cubicBezTo>
                <a:cubicBezTo>
                  <a:pt x="461465" y="2214828"/>
                  <a:pt x="459058" y="2222260"/>
                  <a:pt x="462453" y="2227312"/>
                </a:cubicBezTo>
                <a:cubicBezTo>
                  <a:pt x="462453" y="2227312"/>
                  <a:pt x="462453" y="2227312"/>
                  <a:pt x="463420" y="2226915"/>
                </a:cubicBezTo>
                <a:cubicBezTo>
                  <a:pt x="463420" y="2226915"/>
                  <a:pt x="463420" y="2226915"/>
                  <a:pt x="461493" y="2232002"/>
                </a:cubicBezTo>
                <a:cubicBezTo>
                  <a:pt x="461006" y="2230054"/>
                  <a:pt x="460520" y="2228105"/>
                  <a:pt x="459065" y="2226554"/>
                </a:cubicBezTo>
                <a:cubicBezTo>
                  <a:pt x="458577" y="2224604"/>
                  <a:pt x="457123" y="2223053"/>
                  <a:pt x="456636" y="2221105"/>
                </a:cubicBezTo>
                <a:cubicBezTo>
                  <a:pt x="456636" y="2221105"/>
                  <a:pt x="456150" y="2219156"/>
                  <a:pt x="455182" y="2219553"/>
                </a:cubicBezTo>
                <a:cubicBezTo>
                  <a:pt x="455182" y="2219553"/>
                  <a:pt x="454702" y="2221897"/>
                  <a:pt x="454702" y="2221897"/>
                </a:cubicBezTo>
                <a:cubicBezTo>
                  <a:pt x="455189" y="2223846"/>
                  <a:pt x="456643" y="2225398"/>
                  <a:pt x="457130" y="2227346"/>
                </a:cubicBezTo>
                <a:cubicBezTo>
                  <a:pt x="458584" y="2228898"/>
                  <a:pt x="459071" y="2230846"/>
                  <a:pt x="460045" y="2234743"/>
                </a:cubicBezTo>
                <a:cubicBezTo>
                  <a:pt x="460045" y="2234743"/>
                  <a:pt x="460045" y="2234743"/>
                  <a:pt x="461020" y="2238640"/>
                </a:cubicBezTo>
                <a:cubicBezTo>
                  <a:pt x="460052" y="2239036"/>
                  <a:pt x="459573" y="2241382"/>
                  <a:pt x="459573" y="2241382"/>
                </a:cubicBezTo>
                <a:cubicBezTo>
                  <a:pt x="460059" y="2243330"/>
                  <a:pt x="460059" y="2243330"/>
                  <a:pt x="460546" y="2245279"/>
                </a:cubicBezTo>
                <a:cubicBezTo>
                  <a:pt x="461033" y="2247227"/>
                  <a:pt x="462487" y="2248779"/>
                  <a:pt x="463942" y="2250330"/>
                </a:cubicBezTo>
                <a:cubicBezTo>
                  <a:pt x="463942" y="2250330"/>
                  <a:pt x="463942" y="2250330"/>
                  <a:pt x="462975" y="2250727"/>
                </a:cubicBezTo>
                <a:cubicBezTo>
                  <a:pt x="463462" y="2252676"/>
                  <a:pt x="464429" y="2252280"/>
                  <a:pt x="466363" y="2251486"/>
                </a:cubicBezTo>
                <a:cubicBezTo>
                  <a:pt x="467824" y="2257332"/>
                  <a:pt x="459592" y="2254261"/>
                  <a:pt x="462987" y="2259314"/>
                </a:cubicBezTo>
                <a:cubicBezTo>
                  <a:pt x="459599" y="2258555"/>
                  <a:pt x="462975" y="2250727"/>
                  <a:pt x="455724" y="2255847"/>
                </a:cubicBezTo>
                <a:cubicBezTo>
                  <a:pt x="453783" y="2252347"/>
                  <a:pt x="452321" y="2246503"/>
                  <a:pt x="450861" y="2240657"/>
                </a:cubicBezTo>
                <a:cubicBezTo>
                  <a:pt x="448920" y="2237155"/>
                  <a:pt x="447459" y="2231310"/>
                  <a:pt x="445518" y="2227810"/>
                </a:cubicBezTo>
                <a:cubicBezTo>
                  <a:pt x="445518" y="2227810"/>
                  <a:pt x="445518" y="2227810"/>
                  <a:pt x="445030" y="2225861"/>
                </a:cubicBezTo>
                <a:cubicBezTo>
                  <a:pt x="444063" y="2226258"/>
                  <a:pt x="442128" y="2227051"/>
                  <a:pt x="440674" y="2225499"/>
                </a:cubicBezTo>
                <a:cubicBezTo>
                  <a:pt x="438740" y="2226292"/>
                  <a:pt x="438740" y="2226292"/>
                  <a:pt x="438253" y="2224343"/>
                </a:cubicBezTo>
                <a:cubicBezTo>
                  <a:pt x="438253" y="2224343"/>
                  <a:pt x="436799" y="2222791"/>
                  <a:pt x="435832" y="2223188"/>
                </a:cubicBezTo>
                <a:cubicBezTo>
                  <a:pt x="434864" y="2223584"/>
                  <a:pt x="433898" y="2223981"/>
                  <a:pt x="434385" y="2225928"/>
                </a:cubicBezTo>
                <a:cubicBezTo>
                  <a:pt x="435846" y="2231773"/>
                  <a:pt x="438747" y="2230585"/>
                  <a:pt x="441168" y="2231741"/>
                </a:cubicBezTo>
                <a:cubicBezTo>
                  <a:pt x="442136" y="2231344"/>
                  <a:pt x="443103" y="2230948"/>
                  <a:pt x="443103" y="2230948"/>
                </a:cubicBezTo>
                <a:cubicBezTo>
                  <a:pt x="445044" y="2234449"/>
                  <a:pt x="446018" y="2238345"/>
                  <a:pt x="446992" y="2242242"/>
                </a:cubicBezTo>
                <a:cubicBezTo>
                  <a:pt x="448453" y="2248087"/>
                  <a:pt x="449915" y="2253932"/>
                  <a:pt x="453310" y="2258985"/>
                </a:cubicBezTo>
                <a:cubicBezTo>
                  <a:pt x="453310" y="2258985"/>
                  <a:pt x="452342" y="2259382"/>
                  <a:pt x="452342" y="2259382"/>
                </a:cubicBezTo>
                <a:cubicBezTo>
                  <a:pt x="452342" y="2259382"/>
                  <a:pt x="452342" y="2259382"/>
                  <a:pt x="452830" y="2261330"/>
                </a:cubicBezTo>
                <a:cubicBezTo>
                  <a:pt x="450409" y="2260174"/>
                  <a:pt x="450409" y="2260174"/>
                  <a:pt x="448954" y="2258622"/>
                </a:cubicBezTo>
                <a:cubicBezTo>
                  <a:pt x="448954" y="2258622"/>
                  <a:pt x="448954" y="2258622"/>
                  <a:pt x="447987" y="2259020"/>
                </a:cubicBezTo>
                <a:cubicBezTo>
                  <a:pt x="446052" y="2259812"/>
                  <a:pt x="445085" y="2260208"/>
                  <a:pt x="443151" y="2261001"/>
                </a:cubicBezTo>
                <a:cubicBezTo>
                  <a:pt x="443151" y="2261001"/>
                  <a:pt x="443151" y="2261001"/>
                  <a:pt x="442664" y="2259052"/>
                </a:cubicBezTo>
                <a:cubicBezTo>
                  <a:pt x="441210" y="2257501"/>
                  <a:pt x="441210" y="2257501"/>
                  <a:pt x="440723" y="2255553"/>
                </a:cubicBezTo>
                <a:cubicBezTo>
                  <a:pt x="439269" y="2254000"/>
                  <a:pt x="438301" y="2254396"/>
                  <a:pt x="437334" y="2254793"/>
                </a:cubicBezTo>
                <a:cubicBezTo>
                  <a:pt x="436367" y="2255189"/>
                  <a:pt x="436854" y="2257139"/>
                  <a:pt x="436854" y="2257139"/>
                </a:cubicBezTo>
                <a:cubicBezTo>
                  <a:pt x="436854" y="2257139"/>
                  <a:pt x="437341" y="2259087"/>
                  <a:pt x="437341" y="2259087"/>
                </a:cubicBezTo>
                <a:cubicBezTo>
                  <a:pt x="437341" y="2259087"/>
                  <a:pt x="437828" y="2261035"/>
                  <a:pt x="438315" y="2262983"/>
                </a:cubicBezTo>
                <a:cubicBezTo>
                  <a:pt x="438315" y="2262983"/>
                  <a:pt x="439770" y="2264535"/>
                  <a:pt x="440256" y="2266484"/>
                </a:cubicBezTo>
                <a:cubicBezTo>
                  <a:pt x="440256" y="2266484"/>
                  <a:pt x="440256" y="2266484"/>
                  <a:pt x="439289" y="2266880"/>
                </a:cubicBezTo>
                <a:cubicBezTo>
                  <a:pt x="438809" y="2269225"/>
                  <a:pt x="437841" y="2269621"/>
                  <a:pt x="436875" y="2270018"/>
                </a:cubicBezTo>
                <a:cubicBezTo>
                  <a:pt x="436875" y="2270018"/>
                  <a:pt x="436875" y="2270018"/>
                  <a:pt x="436387" y="2268070"/>
                </a:cubicBezTo>
                <a:cubicBezTo>
                  <a:pt x="436387" y="2268070"/>
                  <a:pt x="436387" y="2268070"/>
                  <a:pt x="435901" y="2266121"/>
                </a:cubicBezTo>
                <a:cubicBezTo>
                  <a:pt x="433480" y="2264965"/>
                  <a:pt x="430578" y="2266155"/>
                  <a:pt x="429131" y="2268896"/>
                </a:cubicBezTo>
                <a:cubicBezTo>
                  <a:pt x="429131" y="2268896"/>
                  <a:pt x="429131" y="2268896"/>
                  <a:pt x="428163" y="2269292"/>
                </a:cubicBezTo>
                <a:cubicBezTo>
                  <a:pt x="427677" y="2267345"/>
                  <a:pt x="427677" y="2267345"/>
                  <a:pt x="427189" y="2265396"/>
                </a:cubicBezTo>
                <a:cubicBezTo>
                  <a:pt x="427189" y="2265396"/>
                  <a:pt x="426702" y="2263447"/>
                  <a:pt x="427670" y="2263050"/>
                </a:cubicBezTo>
                <a:cubicBezTo>
                  <a:pt x="427182" y="2261103"/>
                  <a:pt x="426216" y="2261499"/>
                  <a:pt x="424762" y="2259947"/>
                </a:cubicBezTo>
                <a:cubicBezTo>
                  <a:pt x="423794" y="2260343"/>
                  <a:pt x="423314" y="2262688"/>
                  <a:pt x="423800" y="2264636"/>
                </a:cubicBezTo>
                <a:cubicBezTo>
                  <a:pt x="423800" y="2264636"/>
                  <a:pt x="423800" y="2264636"/>
                  <a:pt x="423321" y="2266982"/>
                </a:cubicBezTo>
                <a:cubicBezTo>
                  <a:pt x="423321" y="2266982"/>
                  <a:pt x="423808" y="2268930"/>
                  <a:pt x="424294" y="2270879"/>
                </a:cubicBezTo>
                <a:cubicBezTo>
                  <a:pt x="424294" y="2270879"/>
                  <a:pt x="424294" y="2270879"/>
                  <a:pt x="424781" y="2272827"/>
                </a:cubicBezTo>
                <a:cubicBezTo>
                  <a:pt x="423815" y="2273223"/>
                  <a:pt x="422847" y="2273619"/>
                  <a:pt x="422847" y="2273619"/>
                </a:cubicBezTo>
                <a:cubicBezTo>
                  <a:pt x="420913" y="2274412"/>
                  <a:pt x="418978" y="2275206"/>
                  <a:pt x="417044" y="2275999"/>
                </a:cubicBezTo>
                <a:cubicBezTo>
                  <a:pt x="416558" y="2274050"/>
                  <a:pt x="416071" y="2272101"/>
                  <a:pt x="415103" y="2272498"/>
                </a:cubicBezTo>
                <a:cubicBezTo>
                  <a:pt x="415103" y="2272498"/>
                  <a:pt x="415103" y="2272498"/>
                  <a:pt x="414616" y="2270550"/>
                </a:cubicBezTo>
                <a:cubicBezTo>
                  <a:pt x="413649" y="2270946"/>
                  <a:pt x="412682" y="2271343"/>
                  <a:pt x="412195" y="2269393"/>
                </a:cubicBezTo>
                <a:cubicBezTo>
                  <a:pt x="411227" y="2269790"/>
                  <a:pt x="410261" y="2270187"/>
                  <a:pt x="410261" y="2270187"/>
                </a:cubicBezTo>
                <a:cubicBezTo>
                  <a:pt x="410261" y="2270187"/>
                  <a:pt x="410747" y="2272136"/>
                  <a:pt x="410747" y="2272136"/>
                </a:cubicBezTo>
                <a:cubicBezTo>
                  <a:pt x="412201" y="2273687"/>
                  <a:pt x="413169" y="2273291"/>
                  <a:pt x="413169" y="2273291"/>
                </a:cubicBezTo>
                <a:cubicBezTo>
                  <a:pt x="414623" y="2274842"/>
                  <a:pt x="415110" y="2276791"/>
                  <a:pt x="414143" y="2277188"/>
                </a:cubicBezTo>
                <a:cubicBezTo>
                  <a:pt x="413663" y="2279533"/>
                  <a:pt x="413670" y="2283826"/>
                  <a:pt x="414157" y="2285774"/>
                </a:cubicBezTo>
                <a:cubicBezTo>
                  <a:pt x="414157" y="2285774"/>
                  <a:pt x="414643" y="2287723"/>
                  <a:pt x="414643" y="2287723"/>
                </a:cubicBezTo>
                <a:cubicBezTo>
                  <a:pt x="415131" y="2289672"/>
                  <a:pt x="416097" y="2289275"/>
                  <a:pt x="415618" y="2291619"/>
                </a:cubicBezTo>
                <a:cubicBezTo>
                  <a:pt x="415618" y="2291619"/>
                  <a:pt x="417073" y="2293171"/>
                  <a:pt x="418039" y="2292775"/>
                </a:cubicBezTo>
                <a:cubicBezTo>
                  <a:pt x="419006" y="2292379"/>
                  <a:pt x="419486" y="2290034"/>
                  <a:pt x="419486" y="2290034"/>
                </a:cubicBezTo>
                <a:cubicBezTo>
                  <a:pt x="418999" y="2288086"/>
                  <a:pt x="418999" y="2288086"/>
                  <a:pt x="418512" y="2286137"/>
                </a:cubicBezTo>
                <a:cubicBezTo>
                  <a:pt x="418025" y="2284188"/>
                  <a:pt x="417538" y="2282241"/>
                  <a:pt x="418019" y="2279896"/>
                </a:cubicBezTo>
                <a:cubicBezTo>
                  <a:pt x="418019" y="2279896"/>
                  <a:pt x="417531" y="2277946"/>
                  <a:pt x="417531" y="2277946"/>
                </a:cubicBezTo>
                <a:cubicBezTo>
                  <a:pt x="419466" y="2277153"/>
                  <a:pt x="421400" y="2276362"/>
                  <a:pt x="423334" y="2275569"/>
                </a:cubicBezTo>
                <a:cubicBezTo>
                  <a:pt x="424301" y="2275172"/>
                  <a:pt x="425269" y="2274775"/>
                  <a:pt x="426235" y="2274379"/>
                </a:cubicBezTo>
                <a:cubicBezTo>
                  <a:pt x="426235" y="2274379"/>
                  <a:pt x="426235" y="2274379"/>
                  <a:pt x="425755" y="2276725"/>
                </a:cubicBezTo>
                <a:cubicBezTo>
                  <a:pt x="424796" y="2281414"/>
                  <a:pt x="420934" y="2287293"/>
                  <a:pt x="426730" y="2280621"/>
                </a:cubicBezTo>
                <a:cubicBezTo>
                  <a:pt x="426730" y="2280621"/>
                  <a:pt x="426730" y="2280621"/>
                  <a:pt x="427697" y="2280224"/>
                </a:cubicBezTo>
                <a:cubicBezTo>
                  <a:pt x="427217" y="2282569"/>
                  <a:pt x="427217" y="2282569"/>
                  <a:pt x="426736" y="2284913"/>
                </a:cubicBezTo>
                <a:cubicBezTo>
                  <a:pt x="426736" y="2284913"/>
                  <a:pt x="426736" y="2284913"/>
                  <a:pt x="427224" y="2286862"/>
                </a:cubicBezTo>
                <a:cubicBezTo>
                  <a:pt x="428190" y="2286465"/>
                  <a:pt x="428190" y="2286465"/>
                  <a:pt x="429158" y="2286068"/>
                </a:cubicBezTo>
                <a:cubicBezTo>
                  <a:pt x="429639" y="2283725"/>
                  <a:pt x="429150" y="2281776"/>
                  <a:pt x="429632" y="2279431"/>
                </a:cubicBezTo>
                <a:cubicBezTo>
                  <a:pt x="433500" y="2277846"/>
                  <a:pt x="433006" y="2271603"/>
                  <a:pt x="431552" y="2270051"/>
                </a:cubicBezTo>
                <a:cubicBezTo>
                  <a:pt x="432031" y="2267707"/>
                  <a:pt x="432999" y="2267310"/>
                  <a:pt x="434453" y="2268863"/>
                </a:cubicBezTo>
                <a:cubicBezTo>
                  <a:pt x="434940" y="2270811"/>
                  <a:pt x="435428" y="2272759"/>
                  <a:pt x="436882" y="2274312"/>
                </a:cubicBezTo>
                <a:cubicBezTo>
                  <a:pt x="436882" y="2274312"/>
                  <a:pt x="436882" y="2274312"/>
                  <a:pt x="434947" y="2275105"/>
                </a:cubicBezTo>
                <a:cubicBezTo>
                  <a:pt x="438342" y="2280157"/>
                  <a:pt x="426730" y="2280621"/>
                  <a:pt x="433026" y="2284483"/>
                </a:cubicBezTo>
                <a:cubicBezTo>
                  <a:pt x="433026" y="2284483"/>
                  <a:pt x="433026" y="2284483"/>
                  <a:pt x="433993" y="2284087"/>
                </a:cubicBezTo>
                <a:cubicBezTo>
                  <a:pt x="433514" y="2286432"/>
                  <a:pt x="432546" y="2286828"/>
                  <a:pt x="431099" y="2289570"/>
                </a:cubicBezTo>
                <a:cubicBezTo>
                  <a:pt x="431099" y="2289570"/>
                  <a:pt x="431099" y="2289570"/>
                  <a:pt x="431587" y="2291518"/>
                </a:cubicBezTo>
                <a:cubicBezTo>
                  <a:pt x="431587" y="2291518"/>
                  <a:pt x="432553" y="2291122"/>
                  <a:pt x="432553" y="2291122"/>
                </a:cubicBezTo>
                <a:cubicBezTo>
                  <a:pt x="434488" y="2290329"/>
                  <a:pt x="435935" y="2287588"/>
                  <a:pt x="436415" y="2285243"/>
                </a:cubicBezTo>
                <a:cubicBezTo>
                  <a:pt x="437870" y="2286795"/>
                  <a:pt x="439804" y="2286002"/>
                  <a:pt x="439316" y="2284054"/>
                </a:cubicBezTo>
                <a:cubicBezTo>
                  <a:pt x="441250" y="2283261"/>
                  <a:pt x="441258" y="2287554"/>
                  <a:pt x="441745" y="2289503"/>
                </a:cubicBezTo>
                <a:cubicBezTo>
                  <a:pt x="447068" y="2289469"/>
                  <a:pt x="445112" y="2277381"/>
                  <a:pt x="448021" y="2280486"/>
                </a:cubicBezTo>
                <a:cubicBezTo>
                  <a:pt x="450923" y="2279296"/>
                  <a:pt x="444626" y="2275432"/>
                  <a:pt x="444139" y="2273485"/>
                </a:cubicBezTo>
                <a:lnTo>
                  <a:pt x="445106" y="2273089"/>
                </a:lnTo>
                <a:cubicBezTo>
                  <a:pt x="446074" y="2272692"/>
                  <a:pt x="447040" y="2272295"/>
                  <a:pt x="447528" y="2274244"/>
                </a:cubicBezTo>
                <a:cubicBezTo>
                  <a:pt x="451409" y="2281245"/>
                  <a:pt x="450937" y="2287882"/>
                  <a:pt x="449008" y="2292968"/>
                </a:cubicBezTo>
                <a:cubicBezTo>
                  <a:pt x="450463" y="2294521"/>
                  <a:pt x="450943" y="2292176"/>
                  <a:pt x="451910" y="2291780"/>
                </a:cubicBezTo>
                <a:cubicBezTo>
                  <a:pt x="455306" y="2296832"/>
                  <a:pt x="449983" y="2296866"/>
                  <a:pt x="447082" y="2298055"/>
                </a:cubicBezTo>
                <a:cubicBezTo>
                  <a:pt x="449990" y="2301159"/>
                  <a:pt x="455312" y="2301126"/>
                  <a:pt x="458221" y="2304229"/>
                </a:cubicBezTo>
                <a:cubicBezTo>
                  <a:pt x="453385" y="2306212"/>
                  <a:pt x="457756" y="2315161"/>
                  <a:pt x="456801" y="2324145"/>
                </a:cubicBezTo>
                <a:cubicBezTo>
                  <a:pt x="455834" y="2324540"/>
                  <a:pt x="454861" y="2320643"/>
                  <a:pt x="454373" y="2318694"/>
                </a:cubicBezTo>
                <a:cubicBezTo>
                  <a:pt x="450038" y="2331213"/>
                  <a:pt x="465527" y="2333457"/>
                  <a:pt x="463127" y="2345180"/>
                </a:cubicBezTo>
                <a:cubicBezTo>
                  <a:pt x="462159" y="2345577"/>
                  <a:pt x="461191" y="2345973"/>
                  <a:pt x="461191" y="2345973"/>
                </a:cubicBezTo>
                <a:cubicBezTo>
                  <a:pt x="458771" y="2344818"/>
                  <a:pt x="456829" y="2341318"/>
                  <a:pt x="456342" y="2339369"/>
                </a:cubicBezTo>
                <a:cubicBezTo>
                  <a:pt x="456342" y="2339369"/>
                  <a:pt x="455855" y="2337420"/>
                  <a:pt x="454887" y="2337817"/>
                </a:cubicBezTo>
                <a:cubicBezTo>
                  <a:pt x="453921" y="2338213"/>
                  <a:pt x="454408" y="2340162"/>
                  <a:pt x="454408" y="2340162"/>
                </a:cubicBezTo>
                <a:cubicBezTo>
                  <a:pt x="455381" y="2344058"/>
                  <a:pt x="458290" y="2347163"/>
                  <a:pt x="459744" y="2348714"/>
                </a:cubicBezTo>
                <a:cubicBezTo>
                  <a:pt x="460231" y="2350663"/>
                  <a:pt x="460231" y="2350663"/>
                  <a:pt x="460231" y="2350663"/>
                </a:cubicBezTo>
                <a:cubicBezTo>
                  <a:pt x="460231" y="2350663"/>
                  <a:pt x="460719" y="2352612"/>
                  <a:pt x="460719" y="2352612"/>
                </a:cubicBezTo>
                <a:cubicBezTo>
                  <a:pt x="459751" y="2353008"/>
                  <a:pt x="460238" y="2354957"/>
                  <a:pt x="459271" y="2355353"/>
                </a:cubicBezTo>
                <a:cubicBezTo>
                  <a:pt x="458791" y="2357698"/>
                  <a:pt x="458791" y="2357698"/>
                  <a:pt x="458311" y="2360042"/>
                </a:cubicBezTo>
                <a:cubicBezTo>
                  <a:pt x="458311" y="2360042"/>
                  <a:pt x="458311" y="2360042"/>
                  <a:pt x="457824" y="2358094"/>
                </a:cubicBezTo>
                <a:cubicBezTo>
                  <a:pt x="457817" y="2353801"/>
                  <a:pt x="454422" y="2348749"/>
                  <a:pt x="452975" y="2351490"/>
                </a:cubicBezTo>
                <a:cubicBezTo>
                  <a:pt x="454902" y="2346403"/>
                  <a:pt x="448612" y="2346834"/>
                  <a:pt x="451026" y="2343696"/>
                </a:cubicBezTo>
                <a:cubicBezTo>
                  <a:pt x="450052" y="2339799"/>
                  <a:pt x="447637" y="2342937"/>
                  <a:pt x="445703" y="2343730"/>
                </a:cubicBezTo>
                <a:cubicBezTo>
                  <a:pt x="446183" y="2341385"/>
                  <a:pt x="446183" y="2341385"/>
                  <a:pt x="446183" y="2341385"/>
                </a:cubicBezTo>
                <a:cubicBezTo>
                  <a:pt x="445697" y="2339436"/>
                  <a:pt x="445697" y="2339436"/>
                  <a:pt x="444729" y="2339833"/>
                </a:cubicBezTo>
                <a:cubicBezTo>
                  <a:pt x="446664" y="2339040"/>
                  <a:pt x="445689" y="2335144"/>
                  <a:pt x="445689" y="2335144"/>
                </a:cubicBezTo>
                <a:cubicBezTo>
                  <a:pt x="444235" y="2333591"/>
                  <a:pt x="441333" y="2334781"/>
                  <a:pt x="439879" y="2333229"/>
                </a:cubicBezTo>
                <a:cubicBezTo>
                  <a:pt x="437466" y="2336367"/>
                  <a:pt x="438919" y="2337918"/>
                  <a:pt x="441827" y="2341023"/>
                </a:cubicBezTo>
                <a:cubicBezTo>
                  <a:pt x="441827" y="2341023"/>
                  <a:pt x="441827" y="2341023"/>
                  <a:pt x="442308" y="2338678"/>
                </a:cubicBezTo>
                <a:cubicBezTo>
                  <a:pt x="442795" y="2340626"/>
                  <a:pt x="442795" y="2340626"/>
                  <a:pt x="444249" y="2342177"/>
                </a:cubicBezTo>
                <a:cubicBezTo>
                  <a:pt x="443282" y="2342574"/>
                  <a:pt x="443769" y="2344523"/>
                  <a:pt x="442802" y="2344920"/>
                </a:cubicBezTo>
                <a:cubicBezTo>
                  <a:pt x="442802" y="2344920"/>
                  <a:pt x="441348" y="2343367"/>
                  <a:pt x="441348" y="2343367"/>
                </a:cubicBezTo>
                <a:cubicBezTo>
                  <a:pt x="440380" y="2343764"/>
                  <a:pt x="440380" y="2343764"/>
                  <a:pt x="438925" y="2342211"/>
                </a:cubicBezTo>
                <a:cubicBezTo>
                  <a:pt x="437472" y="2340660"/>
                  <a:pt x="436505" y="2341056"/>
                  <a:pt x="435051" y="2339504"/>
                </a:cubicBezTo>
                <a:cubicBezTo>
                  <a:pt x="433116" y="2340296"/>
                  <a:pt x="430215" y="2341486"/>
                  <a:pt x="430222" y="2345780"/>
                </a:cubicBezTo>
                <a:cubicBezTo>
                  <a:pt x="430222" y="2345780"/>
                  <a:pt x="430709" y="2347728"/>
                  <a:pt x="430709" y="2347728"/>
                </a:cubicBezTo>
                <a:cubicBezTo>
                  <a:pt x="430709" y="2347728"/>
                  <a:pt x="429741" y="2348124"/>
                  <a:pt x="430228" y="2350074"/>
                </a:cubicBezTo>
                <a:cubicBezTo>
                  <a:pt x="429262" y="2350469"/>
                  <a:pt x="427807" y="2348916"/>
                  <a:pt x="426840" y="2349313"/>
                </a:cubicBezTo>
                <a:cubicBezTo>
                  <a:pt x="425872" y="2349711"/>
                  <a:pt x="425872" y="2349711"/>
                  <a:pt x="425393" y="2352056"/>
                </a:cubicBezTo>
                <a:cubicBezTo>
                  <a:pt x="425393" y="2352056"/>
                  <a:pt x="425879" y="2354003"/>
                  <a:pt x="426847" y="2353608"/>
                </a:cubicBezTo>
                <a:cubicBezTo>
                  <a:pt x="427814" y="2353210"/>
                  <a:pt x="428781" y="2352815"/>
                  <a:pt x="430235" y="2354365"/>
                </a:cubicBezTo>
                <a:cubicBezTo>
                  <a:pt x="430235" y="2354365"/>
                  <a:pt x="430722" y="2356314"/>
                  <a:pt x="431209" y="2358264"/>
                </a:cubicBezTo>
                <a:cubicBezTo>
                  <a:pt x="431696" y="2360211"/>
                  <a:pt x="432183" y="2362160"/>
                  <a:pt x="434605" y="2363316"/>
                </a:cubicBezTo>
                <a:cubicBezTo>
                  <a:pt x="436546" y="2366817"/>
                  <a:pt x="439454" y="2369920"/>
                  <a:pt x="441876" y="2371075"/>
                </a:cubicBezTo>
                <a:cubicBezTo>
                  <a:pt x="441876" y="2371075"/>
                  <a:pt x="441876" y="2371075"/>
                  <a:pt x="442363" y="2373024"/>
                </a:cubicBezTo>
                <a:cubicBezTo>
                  <a:pt x="441395" y="2373420"/>
                  <a:pt x="441395" y="2373420"/>
                  <a:pt x="440429" y="2373817"/>
                </a:cubicBezTo>
                <a:cubicBezTo>
                  <a:pt x="438494" y="2374610"/>
                  <a:pt x="437521" y="2370713"/>
                  <a:pt x="432684" y="2372694"/>
                </a:cubicBezTo>
                <a:cubicBezTo>
                  <a:pt x="435592" y="2375799"/>
                  <a:pt x="434640" y="2384782"/>
                  <a:pt x="436100" y="2390627"/>
                </a:cubicBezTo>
                <a:cubicBezTo>
                  <a:pt x="437067" y="2390231"/>
                  <a:pt x="436093" y="2386334"/>
                  <a:pt x="438028" y="2385541"/>
                </a:cubicBezTo>
                <a:cubicBezTo>
                  <a:pt x="438028" y="2385541"/>
                  <a:pt x="438028" y="2385541"/>
                  <a:pt x="438994" y="2385145"/>
                </a:cubicBezTo>
                <a:cubicBezTo>
                  <a:pt x="439482" y="2387093"/>
                  <a:pt x="439482" y="2387093"/>
                  <a:pt x="439969" y="2389042"/>
                </a:cubicBezTo>
                <a:cubicBezTo>
                  <a:pt x="439489" y="2391388"/>
                  <a:pt x="439976" y="2393335"/>
                  <a:pt x="439976" y="2393335"/>
                </a:cubicBezTo>
                <a:cubicBezTo>
                  <a:pt x="440463" y="2395284"/>
                  <a:pt x="441916" y="2396835"/>
                  <a:pt x="441916" y="2396835"/>
                </a:cubicBezTo>
                <a:cubicBezTo>
                  <a:pt x="443378" y="2402681"/>
                  <a:pt x="440477" y="2403870"/>
                  <a:pt x="437575" y="2405059"/>
                </a:cubicBezTo>
                <a:cubicBezTo>
                  <a:pt x="441451" y="2407768"/>
                  <a:pt x="443872" y="2408923"/>
                  <a:pt x="443399" y="2415561"/>
                </a:cubicBezTo>
                <a:cubicBezTo>
                  <a:pt x="442432" y="2415957"/>
                  <a:pt x="440978" y="2414405"/>
                  <a:pt x="440009" y="2414802"/>
                </a:cubicBezTo>
                <a:cubicBezTo>
                  <a:pt x="439043" y="2415198"/>
                  <a:pt x="439043" y="2415198"/>
                  <a:pt x="439043" y="2415198"/>
                </a:cubicBezTo>
                <a:cubicBezTo>
                  <a:pt x="438556" y="2413250"/>
                  <a:pt x="437582" y="2409353"/>
                  <a:pt x="436128" y="2407801"/>
                </a:cubicBezTo>
                <a:cubicBezTo>
                  <a:pt x="434673" y="2406249"/>
                  <a:pt x="434673" y="2406249"/>
                  <a:pt x="434187" y="2404300"/>
                </a:cubicBezTo>
                <a:cubicBezTo>
                  <a:pt x="434187" y="2404300"/>
                  <a:pt x="433699" y="2402353"/>
                  <a:pt x="433699" y="2402353"/>
                </a:cubicBezTo>
                <a:cubicBezTo>
                  <a:pt x="434667" y="2401956"/>
                  <a:pt x="434667" y="2401956"/>
                  <a:pt x="435635" y="2401559"/>
                </a:cubicBezTo>
                <a:cubicBezTo>
                  <a:pt x="436602" y="2401162"/>
                  <a:pt x="436602" y="2401162"/>
                  <a:pt x="436602" y="2401162"/>
                </a:cubicBezTo>
                <a:cubicBezTo>
                  <a:pt x="436114" y="2399214"/>
                  <a:pt x="436114" y="2399214"/>
                  <a:pt x="436114" y="2399214"/>
                </a:cubicBezTo>
                <a:cubicBezTo>
                  <a:pt x="435146" y="2399610"/>
                  <a:pt x="435146" y="2399610"/>
                  <a:pt x="435146" y="2399610"/>
                </a:cubicBezTo>
                <a:cubicBezTo>
                  <a:pt x="435627" y="2397266"/>
                  <a:pt x="436107" y="2394921"/>
                  <a:pt x="438042" y="2394128"/>
                </a:cubicBezTo>
                <a:cubicBezTo>
                  <a:pt x="432719" y="2394162"/>
                  <a:pt x="433178" y="2378938"/>
                  <a:pt x="427856" y="2378971"/>
                </a:cubicBezTo>
                <a:cubicBezTo>
                  <a:pt x="421573" y="2383695"/>
                  <a:pt x="431758" y="2398852"/>
                  <a:pt x="424508" y="2403971"/>
                </a:cubicBezTo>
                <a:cubicBezTo>
                  <a:pt x="424508" y="2403971"/>
                  <a:pt x="424508" y="2403971"/>
                  <a:pt x="423054" y="2402419"/>
                </a:cubicBezTo>
                <a:cubicBezTo>
                  <a:pt x="422087" y="2402816"/>
                  <a:pt x="422087" y="2402816"/>
                  <a:pt x="421120" y="2403212"/>
                </a:cubicBezTo>
                <a:cubicBezTo>
                  <a:pt x="421120" y="2403212"/>
                  <a:pt x="421120" y="2403212"/>
                  <a:pt x="421606" y="2405161"/>
                </a:cubicBezTo>
                <a:cubicBezTo>
                  <a:pt x="421606" y="2405161"/>
                  <a:pt x="421606" y="2405161"/>
                  <a:pt x="425482" y="2407868"/>
                </a:cubicBezTo>
                <a:cubicBezTo>
                  <a:pt x="425482" y="2407868"/>
                  <a:pt x="425482" y="2407868"/>
                  <a:pt x="424515" y="2408264"/>
                </a:cubicBezTo>
                <a:cubicBezTo>
                  <a:pt x="425969" y="2409816"/>
                  <a:pt x="427423" y="2411369"/>
                  <a:pt x="429357" y="2410576"/>
                </a:cubicBezTo>
                <a:cubicBezTo>
                  <a:pt x="430325" y="2410179"/>
                  <a:pt x="430812" y="2412128"/>
                  <a:pt x="430812" y="2412128"/>
                </a:cubicBezTo>
                <a:cubicBezTo>
                  <a:pt x="430819" y="2416421"/>
                  <a:pt x="431794" y="2420319"/>
                  <a:pt x="430338" y="2418766"/>
                </a:cubicBezTo>
                <a:cubicBezTo>
                  <a:pt x="426470" y="2420352"/>
                  <a:pt x="431807" y="2428904"/>
                  <a:pt x="431814" y="2433198"/>
                </a:cubicBezTo>
                <a:cubicBezTo>
                  <a:pt x="428418" y="2428146"/>
                  <a:pt x="428424" y="2432438"/>
                  <a:pt x="426971" y="2430887"/>
                </a:cubicBezTo>
                <a:cubicBezTo>
                  <a:pt x="424069" y="2432077"/>
                  <a:pt x="431827" y="2441784"/>
                  <a:pt x="432301" y="2435146"/>
                </a:cubicBezTo>
                <a:cubicBezTo>
                  <a:pt x="434242" y="2438647"/>
                  <a:pt x="436176" y="2437855"/>
                  <a:pt x="437637" y="2443700"/>
                </a:cubicBezTo>
                <a:cubicBezTo>
                  <a:pt x="439084" y="2440959"/>
                  <a:pt x="440051" y="2440561"/>
                  <a:pt x="440538" y="2442510"/>
                </a:cubicBezTo>
                <a:cubicBezTo>
                  <a:pt x="443433" y="2437027"/>
                  <a:pt x="438577" y="2426129"/>
                  <a:pt x="440497" y="2416750"/>
                </a:cubicBezTo>
                <a:cubicBezTo>
                  <a:pt x="440984" y="2418699"/>
                  <a:pt x="441952" y="2418302"/>
                  <a:pt x="442918" y="2417906"/>
                </a:cubicBezTo>
                <a:cubicBezTo>
                  <a:pt x="441958" y="2422595"/>
                  <a:pt x="450662" y="2419028"/>
                  <a:pt x="445834" y="2425304"/>
                </a:cubicBezTo>
                <a:cubicBezTo>
                  <a:pt x="448255" y="2426459"/>
                  <a:pt x="456000" y="2427580"/>
                  <a:pt x="460362" y="2432236"/>
                </a:cubicBezTo>
                <a:cubicBezTo>
                  <a:pt x="459381" y="2424046"/>
                  <a:pt x="468559" y="2413840"/>
                  <a:pt x="467098" y="2407995"/>
                </a:cubicBezTo>
                <a:cubicBezTo>
                  <a:pt x="468065" y="2407599"/>
                  <a:pt x="469032" y="2407202"/>
                  <a:pt x="469032" y="2407202"/>
                </a:cubicBezTo>
                <a:cubicBezTo>
                  <a:pt x="470000" y="2406806"/>
                  <a:pt x="470486" y="2408754"/>
                  <a:pt x="470486" y="2408754"/>
                </a:cubicBezTo>
                <a:cubicBezTo>
                  <a:pt x="470973" y="2410702"/>
                  <a:pt x="470973" y="2410702"/>
                  <a:pt x="471941" y="2410306"/>
                </a:cubicBezTo>
                <a:cubicBezTo>
                  <a:pt x="474370" y="2415754"/>
                  <a:pt x="472441" y="2420840"/>
                  <a:pt x="475350" y="2423945"/>
                </a:cubicBezTo>
                <a:cubicBezTo>
                  <a:pt x="475350" y="2423945"/>
                  <a:pt x="475350" y="2423945"/>
                  <a:pt x="476317" y="2423548"/>
                </a:cubicBezTo>
                <a:cubicBezTo>
                  <a:pt x="476317" y="2423548"/>
                  <a:pt x="476804" y="2425497"/>
                  <a:pt x="478259" y="2427050"/>
                </a:cubicBezTo>
                <a:cubicBezTo>
                  <a:pt x="479713" y="2428601"/>
                  <a:pt x="480679" y="2428205"/>
                  <a:pt x="481160" y="2425860"/>
                </a:cubicBezTo>
                <a:cubicBezTo>
                  <a:pt x="482126" y="2425464"/>
                  <a:pt x="482126" y="2425464"/>
                  <a:pt x="481640" y="2423514"/>
                </a:cubicBezTo>
                <a:cubicBezTo>
                  <a:pt x="484061" y="2424670"/>
                  <a:pt x="486002" y="2428170"/>
                  <a:pt x="484541" y="2422325"/>
                </a:cubicBezTo>
                <a:cubicBezTo>
                  <a:pt x="491319" y="2423844"/>
                  <a:pt x="482134" y="2429756"/>
                  <a:pt x="486976" y="2432068"/>
                </a:cubicBezTo>
                <a:cubicBezTo>
                  <a:pt x="480213" y="2439136"/>
                  <a:pt x="479232" y="2430946"/>
                  <a:pt x="472942" y="2431376"/>
                </a:cubicBezTo>
                <a:cubicBezTo>
                  <a:pt x="473429" y="2433324"/>
                  <a:pt x="473429" y="2433324"/>
                  <a:pt x="473429" y="2433324"/>
                </a:cubicBezTo>
                <a:cubicBezTo>
                  <a:pt x="469561" y="2434910"/>
                  <a:pt x="465685" y="2432204"/>
                  <a:pt x="457461" y="2433426"/>
                </a:cubicBezTo>
                <a:cubicBezTo>
                  <a:pt x="461823" y="2438081"/>
                  <a:pt x="457461" y="2433426"/>
                  <a:pt x="454079" y="2436960"/>
                </a:cubicBezTo>
                <a:cubicBezTo>
                  <a:pt x="455533" y="2438512"/>
                  <a:pt x="456020" y="2440461"/>
                  <a:pt x="456994" y="2444357"/>
                </a:cubicBezTo>
                <a:cubicBezTo>
                  <a:pt x="453606" y="2443598"/>
                  <a:pt x="454072" y="2432666"/>
                  <a:pt x="448756" y="2436994"/>
                </a:cubicBezTo>
                <a:cubicBezTo>
                  <a:pt x="448276" y="2439338"/>
                  <a:pt x="453119" y="2441650"/>
                  <a:pt x="453606" y="2443598"/>
                </a:cubicBezTo>
                <a:cubicBezTo>
                  <a:pt x="454092" y="2445546"/>
                  <a:pt x="450217" y="2442839"/>
                  <a:pt x="450225" y="2447132"/>
                </a:cubicBezTo>
                <a:cubicBezTo>
                  <a:pt x="449257" y="2447528"/>
                  <a:pt x="451198" y="2451029"/>
                  <a:pt x="452173" y="2454926"/>
                </a:cubicBezTo>
                <a:cubicBezTo>
                  <a:pt x="452673" y="2465461"/>
                  <a:pt x="446870" y="2467839"/>
                  <a:pt x="451727" y="2478738"/>
                </a:cubicBezTo>
                <a:cubicBezTo>
                  <a:pt x="445916" y="2476823"/>
                  <a:pt x="449298" y="2473289"/>
                  <a:pt x="444456" y="2470978"/>
                </a:cubicBezTo>
                <a:cubicBezTo>
                  <a:pt x="443969" y="2469029"/>
                  <a:pt x="445903" y="2468235"/>
                  <a:pt x="446870" y="2467839"/>
                </a:cubicBezTo>
                <a:cubicBezTo>
                  <a:pt x="445889" y="2459650"/>
                  <a:pt x="436691" y="2456976"/>
                  <a:pt x="437171" y="2454631"/>
                </a:cubicBezTo>
                <a:cubicBezTo>
                  <a:pt x="433782" y="2453872"/>
                  <a:pt x="429914" y="2455458"/>
                  <a:pt x="426539" y="2463286"/>
                </a:cubicBezTo>
                <a:cubicBezTo>
                  <a:pt x="428954" y="2460147"/>
                  <a:pt x="431876" y="2471838"/>
                  <a:pt x="431882" y="2476132"/>
                </a:cubicBezTo>
                <a:cubicBezTo>
                  <a:pt x="434778" y="2470648"/>
                  <a:pt x="435285" y="2485478"/>
                  <a:pt x="438659" y="2477650"/>
                </a:cubicBezTo>
                <a:cubicBezTo>
                  <a:pt x="439641" y="2485840"/>
                  <a:pt x="442541" y="2484650"/>
                  <a:pt x="446425" y="2491650"/>
                </a:cubicBezTo>
                <a:cubicBezTo>
                  <a:pt x="441596" y="2497927"/>
                  <a:pt x="441609" y="2506513"/>
                  <a:pt x="445005" y="2511567"/>
                </a:cubicBezTo>
                <a:cubicBezTo>
                  <a:pt x="443551" y="2510014"/>
                  <a:pt x="440168" y="2513548"/>
                  <a:pt x="438228" y="2510048"/>
                </a:cubicBezTo>
                <a:cubicBezTo>
                  <a:pt x="434839" y="2509288"/>
                  <a:pt x="441636" y="2523687"/>
                  <a:pt x="436787" y="2517082"/>
                </a:cubicBezTo>
                <a:cubicBezTo>
                  <a:pt x="435827" y="2521772"/>
                  <a:pt x="446472" y="2521705"/>
                  <a:pt x="447933" y="2527550"/>
                </a:cubicBezTo>
                <a:cubicBezTo>
                  <a:pt x="447454" y="2529895"/>
                  <a:pt x="440676" y="2528376"/>
                  <a:pt x="446493" y="2534584"/>
                </a:cubicBezTo>
                <a:cubicBezTo>
                  <a:pt x="442624" y="2536170"/>
                  <a:pt x="442618" y="2531878"/>
                  <a:pt x="440690" y="2536963"/>
                </a:cubicBezTo>
                <a:cubicBezTo>
                  <a:pt x="441177" y="2538912"/>
                  <a:pt x="444079" y="2537722"/>
                  <a:pt x="445046" y="2537326"/>
                </a:cubicBezTo>
                <a:cubicBezTo>
                  <a:pt x="445533" y="2539275"/>
                  <a:pt x="443598" y="2540067"/>
                  <a:pt x="441664" y="2540860"/>
                </a:cubicBezTo>
                <a:cubicBezTo>
                  <a:pt x="448935" y="2548620"/>
                  <a:pt x="448942" y="2552913"/>
                  <a:pt x="458140" y="2555587"/>
                </a:cubicBezTo>
                <a:cubicBezTo>
                  <a:pt x="457173" y="2555984"/>
                  <a:pt x="456693" y="2558329"/>
                  <a:pt x="456693" y="2558329"/>
                </a:cubicBezTo>
                <a:cubicBezTo>
                  <a:pt x="456693" y="2558329"/>
                  <a:pt x="456693" y="2558329"/>
                  <a:pt x="456213" y="2560673"/>
                </a:cubicBezTo>
                <a:cubicBezTo>
                  <a:pt x="456213" y="2560673"/>
                  <a:pt x="456213" y="2560673"/>
                  <a:pt x="457668" y="2562225"/>
                </a:cubicBezTo>
                <a:cubicBezTo>
                  <a:pt x="457668" y="2562225"/>
                  <a:pt x="457668" y="2562225"/>
                  <a:pt x="458154" y="2564174"/>
                </a:cubicBezTo>
                <a:cubicBezTo>
                  <a:pt x="454285" y="2565760"/>
                  <a:pt x="457200" y="2573157"/>
                  <a:pt x="454786" y="2576295"/>
                </a:cubicBezTo>
                <a:cubicBezTo>
                  <a:pt x="454786" y="2576295"/>
                  <a:pt x="454786" y="2576295"/>
                  <a:pt x="453819" y="2576692"/>
                </a:cubicBezTo>
                <a:cubicBezTo>
                  <a:pt x="453819" y="2576692"/>
                  <a:pt x="453819" y="2576692"/>
                  <a:pt x="453332" y="2574743"/>
                </a:cubicBezTo>
                <a:cubicBezTo>
                  <a:pt x="451878" y="2573191"/>
                  <a:pt x="451878" y="2573191"/>
                  <a:pt x="450911" y="2573587"/>
                </a:cubicBezTo>
                <a:cubicBezTo>
                  <a:pt x="449943" y="2573984"/>
                  <a:pt x="449943" y="2573984"/>
                  <a:pt x="450431" y="2575932"/>
                </a:cubicBezTo>
                <a:cubicBezTo>
                  <a:pt x="450431" y="2575932"/>
                  <a:pt x="450918" y="2577880"/>
                  <a:pt x="450918" y="2577880"/>
                </a:cubicBezTo>
                <a:cubicBezTo>
                  <a:pt x="451404" y="2579829"/>
                  <a:pt x="451404" y="2579829"/>
                  <a:pt x="450438" y="2580226"/>
                </a:cubicBezTo>
                <a:cubicBezTo>
                  <a:pt x="449957" y="2582571"/>
                  <a:pt x="448989" y="2582967"/>
                  <a:pt x="448509" y="2585311"/>
                </a:cubicBezTo>
                <a:cubicBezTo>
                  <a:pt x="447542" y="2585708"/>
                  <a:pt x="448030" y="2587656"/>
                  <a:pt x="448030" y="2587656"/>
                </a:cubicBezTo>
                <a:cubicBezTo>
                  <a:pt x="446583" y="2590397"/>
                  <a:pt x="447556" y="2594295"/>
                  <a:pt x="448531" y="2598192"/>
                </a:cubicBezTo>
                <a:cubicBezTo>
                  <a:pt x="448531" y="2598192"/>
                  <a:pt x="449018" y="2600140"/>
                  <a:pt x="449504" y="2602088"/>
                </a:cubicBezTo>
                <a:cubicBezTo>
                  <a:pt x="449504" y="2602088"/>
                  <a:pt x="450958" y="2603640"/>
                  <a:pt x="450958" y="2603640"/>
                </a:cubicBezTo>
                <a:cubicBezTo>
                  <a:pt x="449992" y="2604037"/>
                  <a:pt x="449025" y="2604433"/>
                  <a:pt x="448538" y="2602485"/>
                </a:cubicBezTo>
                <a:cubicBezTo>
                  <a:pt x="453401" y="2617676"/>
                  <a:pt x="443708" y="2608760"/>
                  <a:pt x="436457" y="2613880"/>
                </a:cubicBezTo>
                <a:cubicBezTo>
                  <a:pt x="435971" y="2611932"/>
                  <a:pt x="435484" y="2609983"/>
                  <a:pt x="434510" y="2606087"/>
                </a:cubicBezTo>
                <a:cubicBezTo>
                  <a:pt x="435964" y="2607638"/>
                  <a:pt x="436939" y="2611536"/>
                  <a:pt x="439354" y="2608398"/>
                </a:cubicBezTo>
                <a:cubicBezTo>
                  <a:pt x="438379" y="2604501"/>
                  <a:pt x="434023" y="2604138"/>
                  <a:pt x="433049" y="2600242"/>
                </a:cubicBezTo>
                <a:cubicBezTo>
                  <a:pt x="427239" y="2598327"/>
                  <a:pt x="428213" y="2602223"/>
                  <a:pt x="423857" y="2601860"/>
                </a:cubicBezTo>
                <a:cubicBezTo>
                  <a:pt x="422883" y="2597964"/>
                  <a:pt x="424338" y="2599517"/>
                  <a:pt x="424825" y="2601464"/>
                </a:cubicBezTo>
                <a:cubicBezTo>
                  <a:pt x="427726" y="2600275"/>
                  <a:pt x="425292" y="2590532"/>
                  <a:pt x="422877" y="2593671"/>
                </a:cubicBezTo>
                <a:cubicBezTo>
                  <a:pt x="422877" y="2593671"/>
                  <a:pt x="422877" y="2593671"/>
                  <a:pt x="421902" y="2589773"/>
                </a:cubicBezTo>
                <a:cubicBezTo>
                  <a:pt x="423836" y="2588980"/>
                  <a:pt x="423356" y="2591326"/>
                  <a:pt x="424811" y="2592878"/>
                </a:cubicBezTo>
                <a:cubicBezTo>
                  <a:pt x="424804" y="2588585"/>
                  <a:pt x="427706" y="2587395"/>
                  <a:pt x="426732" y="2583498"/>
                </a:cubicBezTo>
                <a:cubicBezTo>
                  <a:pt x="429633" y="2582309"/>
                  <a:pt x="431574" y="2585809"/>
                  <a:pt x="435443" y="2584223"/>
                </a:cubicBezTo>
                <a:cubicBezTo>
                  <a:pt x="431066" y="2570981"/>
                  <a:pt x="432507" y="2563946"/>
                  <a:pt x="426210" y="2560082"/>
                </a:cubicBezTo>
                <a:cubicBezTo>
                  <a:pt x="423309" y="2561272"/>
                  <a:pt x="423810" y="2571808"/>
                  <a:pt x="421380" y="2566358"/>
                </a:cubicBezTo>
                <a:cubicBezTo>
                  <a:pt x="416545" y="2568341"/>
                  <a:pt x="423323" y="2569860"/>
                  <a:pt x="423330" y="2574152"/>
                </a:cubicBezTo>
                <a:cubicBezTo>
                  <a:pt x="417512" y="2567944"/>
                  <a:pt x="416552" y="2572634"/>
                  <a:pt x="413164" y="2571875"/>
                </a:cubicBezTo>
                <a:cubicBezTo>
                  <a:pt x="410749" y="2575013"/>
                  <a:pt x="410270" y="2577357"/>
                  <a:pt x="413178" y="2580461"/>
                </a:cubicBezTo>
                <a:cubicBezTo>
                  <a:pt x="413178" y="2580461"/>
                  <a:pt x="412210" y="2580858"/>
                  <a:pt x="412210" y="2580858"/>
                </a:cubicBezTo>
                <a:cubicBezTo>
                  <a:pt x="410757" y="2579305"/>
                  <a:pt x="410757" y="2579305"/>
                  <a:pt x="409789" y="2579702"/>
                </a:cubicBezTo>
                <a:cubicBezTo>
                  <a:pt x="409789" y="2579702"/>
                  <a:pt x="409789" y="2579702"/>
                  <a:pt x="408822" y="2580099"/>
                </a:cubicBezTo>
                <a:cubicBezTo>
                  <a:pt x="405920" y="2581288"/>
                  <a:pt x="405439" y="2583633"/>
                  <a:pt x="405447" y="2587927"/>
                </a:cubicBezTo>
                <a:cubicBezTo>
                  <a:pt x="405933" y="2589875"/>
                  <a:pt x="405933" y="2589875"/>
                  <a:pt x="406901" y="2589478"/>
                </a:cubicBezTo>
                <a:cubicBezTo>
                  <a:pt x="407868" y="2589083"/>
                  <a:pt x="407868" y="2589083"/>
                  <a:pt x="407381" y="2587134"/>
                </a:cubicBezTo>
                <a:cubicBezTo>
                  <a:pt x="407862" y="2584789"/>
                  <a:pt x="407862" y="2584789"/>
                  <a:pt x="409308" y="2582048"/>
                </a:cubicBezTo>
                <a:cubicBezTo>
                  <a:pt x="410763" y="2583599"/>
                  <a:pt x="410763" y="2583599"/>
                  <a:pt x="410763" y="2583599"/>
                </a:cubicBezTo>
                <a:cubicBezTo>
                  <a:pt x="412224" y="2589444"/>
                  <a:pt x="414166" y="2592945"/>
                  <a:pt x="419001" y="2590963"/>
                </a:cubicBezTo>
                <a:cubicBezTo>
                  <a:pt x="419001" y="2590963"/>
                  <a:pt x="419001" y="2590963"/>
                  <a:pt x="419975" y="2594860"/>
                </a:cubicBezTo>
                <a:cubicBezTo>
                  <a:pt x="414645" y="2590600"/>
                  <a:pt x="413205" y="2597635"/>
                  <a:pt x="408842" y="2592979"/>
                </a:cubicBezTo>
                <a:cubicBezTo>
                  <a:pt x="406915" y="2598065"/>
                  <a:pt x="403039" y="2595358"/>
                  <a:pt x="402086" y="2604340"/>
                </a:cubicBezTo>
                <a:cubicBezTo>
                  <a:pt x="405954" y="2602755"/>
                  <a:pt x="403540" y="2605893"/>
                  <a:pt x="406935" y="2610945"/>
                </a:cubicBezTo>
                <a:cubicBezTo>
                  <a:pt x="405001" y="2611738"/>
                  <a:pt x="405489" y="2613687"/>
                  <a:pt x="402106" y="2617221"/>
                </a:cubicBezTo>
                <a:cubicBezTo>
                  <a:pt x="402593" y="2619170"/>
                  <a:pt x="405008" y="2616031"/>
                  <a:pt x="406462" y="2617583"/>
                </a:cubicBezTo>
                <a:cubicBezTo>
                  <a:pt x="397757" y="2621151"/>
                  <a:pt x="409871" y="2631222"/>
                  <a:pt x="402134" y="2634394"/>
                </a:cubicBezTo>
                <a:cubicBezTo>
                  <a:pt x="406977" y="2636705"/>
                  <a:pt x="401667" y="2645326"/>
                  <a:pt x="402642" y="2649222"/>
                </a:cubicBezTo>
                <a:cubicBezTo>
                  <a:pt x="400701" y="2645722"/>
                  <a:pt x="396338" y="2641066"/>
                  <a:pt x="396325" y="2632479"/>
                </a:cubicBezTo>
                <a:cubicBezTo>
                  <a:pt x="393896" y="2627030"/>
                  <a:pt x="384711" y="2632943"/>
                  <a:pt x="383257" y="2631391"/>
                </a:cubicBezTo>
                <a:cubicBezTo>
                  <a:pt x="380362" y="2636873"/>
                  <a:pt x="387140" y="2638392"/>
                  <a:pt x="384725" y="2641530"/>
                </a:cubicBezTo>
                <a:cubicBezTo>
                  <a:pt x="384725" y="2641530"/>
                  <a:pt x="383758" y="2641926"/>
                  <a:pt x="383758" y="2641926"/>
                </a:cubicBezTo>
                <a:cubicBezTo>
                  <a:pt x="383758" y="2641926"/>
                  <a:pt x="382791" y="2642322"/>
                  <a:pt x="382303" y="2640375"/>
                </a:cubicBezTo>
                <a:cubicBezTo>
                  <a:pt x="381337" y="2640770"/>
                  <a:pt x="379882" y="2639218"/>
                  <a:pt x="379402" y="2641564"/>
                </a:cubicBezTo>
                <a:cubicBezTo>
                  <a:pt x="378435" y="2641960"/>
                  <a:pt x="378435" y="2641960"/>
                  <a:pt x="378922" y="2643908"/>
                </a:cubicBezTo>
                <a:cubicBezTo>
                  <a:pt x="378922" y="2643908"/>
                  <a:pt x="378922" y="2643908"/>
                  <a:pt x="379408" y="2645856"/>
                </a:cubicBezTo>
                <a:cubicBezTo>
                  <a:pt x="380376" y="2645461"/>
                  <a:pt x="381831" y="2647012"/>
                  <a:pt x="382798" y="2646616"/>
                </a:cubicBezTo>
                <a:cubicBezTo>
                  <a:pt x="382811" y="2655202"/>
                  <a:pt x="393937" y="2652790"/>
                  <a:pt x="392984" y="2661773"/>
                </a:cubicBezTo>
                <a:cubicBezTo>
                  <a:pt x="390082" y="2662962"/>
                  <a:pt x="390570" y="2664911"/>
                  <a:pt x="388641" y="2669997"/>
                </a:cubicBezTo>
                <a:cubicBezTo>
                  <a:pt x="387188" y="2668446"/>
                  <a:pt x="388155" y="2668049"/>
                  <a:pt x="389121" y="2667653"/>
                </a:cubicBezTo>
                <a:cubicBezTo>
                  <a:pt x="383792" y="2663392"/>
                  <a:pt x="388163" y="2672342"/>
                  <a:pt x="383320" y="2670031"/>
                </a:cubicBezTo>
                <a:cubicBezTo>
                  <a:pt x="382846" y="2676669"/>
                  <a:pt x="384321" y="2691101"/>
                  <a:pt x="376082" y="2683738"/>
                </a:cubicBezTo>
                <a:cubicBezTo>
                  <a:pt x="374649" y="2695065"/>
                  <a:pt x="360615" y="2694374"/>
                  <a:pt x="357253" y="2710789"/>
                </a:cubicBezTo>
                <a:cubicBezTo>
                  <a:pt x="350936" y="2694045"/>
                  <a:pt x="353824" y="2684268"/>
                  <a:pt x="346546" y="2672216"/>
                </a:cubicBezTo>
                <a:cubicBezTo>
                  <a:pt x="338342" y="2686319"/>
                  <a:pt x="344653" y="2698768"/>
                  <a:pt x="348062" y="2712408"/>
                </a:cubicBezTo>
                <a:cubicBezTo>
                  <a:pt x="348549" y="2714356"/>
                  <a:pt x="345648" y="2715546"/>
                  <a:pt x="344680" y="2715943"/>
                </a:cubicBezTo>
                <a:cubicBezTo>
                  <a:pt x="345168" y="2717890"/>
                  <a:pt x="346141" y="2721788"/>
                  <a:pt x="346629" y="2723735"/>
                </a:cubicBezTo>
                <a:cubicBezTo>
                  <a:pt x="345661" y="2724131"/>
                  <a:pt x="344694" y="2724528"/>
                  <a:pt x="344694" y="2724528"/>
                </a:cubicBezTo>
                <a:cubicBezTo>
                  <a:pt x="343728" y="2724925"/>
                  <a:pt x="343728" y="2724925"/>
                  <a:pt x="343728" y="2724925"/>
                </a:cubicBezTo>
                <a:cubicBezTo>
                  <a:pt x="344214" y="2726874"/>
                  <a:pt x="344214" y="2726874"/>
                  <a:pt x="344214" y="2726874"/>
                </a:cubicBezTo>
                <a:cubicBezTo>
                  <a:pt x="345182" y="2726477"/>
                  <a:pt x="345182" y="2726477"/>
                  <a:pt x="345182" y="2726477"/>
                </a:cubicBezTo>
                <a:cubicBezTo>
                  <a:pt x="347609" y="2731926"/>
                  <a:pt x="347624" y="2740513"/>
                  <a:pt x="344715" y="2737408"/>
                </a:cubicBezTo>
                <a:cubicBezTo>
                  <a:pt x="345202" y="2739356"/>
                  <a:pt x="347144" y="2742857"/>
                  <a:pt x="349572" y="2748306"/>
                </a:cubicBezTo>
                <a:cubicBezTo>
                  <a:pt x="339420" y="2754616"/>
                  <a:pt x="341341" y="2745235"/>
                  <a:pt x="339420" y="2754616"/>
                </a:cubicBezTo>
                <a:cubicBezTo>
                  <a:pt x="333610" y="2752700"/>
                  <a:pt x="338439" y="2746426"/>
                  <a:pt x="333595" y="2744114"/>
                </a:cubicBezTo>
                <a:cubicBezTo>
                  <a:pt x="337944" y="2740184"/>
                  <a:pt x="336992" y="2749166"/>
                  <a:pt x="340373" y="2745632"/>
                </a:cubicBezTo>
                <a:cubicBezTo>
                  <a:pt x="339880" y="2739390"/>
                  <a:pt x="335023" y="2728494"/>
                  <a:pt x="334529" y="2722250"/>
                </a:cubicBezTo>
                <a:cubicBezTo>
                  <a:pt x="335009" y="2719906"/>
                  <a:pt x="338383" y="2712079"/>
                  <a:pt x="333555" y="2718354"/>
                </a:cubicBezTo>
                <a:cubicBezTo>
                  <a:pt x="337417" y="2712475"/>
                  <a:pt x="334508" y="2709371"/>
                  <a:pt x="333534" y="2705474"/>
                </a:cubicBezTo>
                <a:cubicBezTo>
                  <a:pt x="332561" y="2701577"/>
                  <a:pt x="330152" y="2709008"/>
                  <a:pt x="328218" y="2709801"/>
                </a:cubicBezTo>
                <a:cubicBezTo>
                  <a:pt x="328218" y="2709801"/>
                  <a:pt x="328698" y="2707457"/>
                  <a:pt x="329666" y="2707060"/>
                </a:cubicBezTo>
                <a:cubicBezTo>
                  <a:pt x="329666" y="2707060"/>
                  <a:pt x="329666" y="2707060"/>
                  <a:pt x="329178" y="2705111"/>
                </a:cubicBezTo>
                <a:cubicBezTo>
                  <a:pt x="329178" y="2705111"/>
                  <a:pt x="328212" y="2705508"/>
                  <a:pt x="328212" y="2705508"/>
                </a:cubicBezTo>
                <a:cubicBezTo>
                  <a:pt x="327244" y="2705905"/>
                  <a:pt x="326764" y="2708250"/>
                  <a:pt x="326764" y="2708250"/>
                </a:cubicBezTo>
                <a:cubicBezTo>
                  <a:pt x="323862" y="2709439"/>
                  <a:pt x="324336" y="2702801"/>
                  <a:pt x="322394" y="2699300"/>
                </a:cubicBezTo>
                <a:cubicBezTo>
                  <a:pt x="322394" y="2699300"/>
                  <a:pt x="321908" y="2697351"/>
                  <a:pt x="321908" y="2697351"/>
                </a:cubicBezTo>
                <a:cubicBezTo>
                  <a:pt x="327230" y="2697317"/>
                  <a:pt x="325769" y="2691473"/>
                  <a:pt x="324308" y="2685628"/>
                </a:cubicBezTo>
                <a:cubicBezTo>
                  <a:pt x="327697" y="2686386"/>
                  <a:pt x="330118" y="2687541"/>
                  <a:pt x="332060" y="2691042"/>
                </a:cubicBezTo>
                <a:lnTo>
                  <a:pt x="328511" y="2672968"/>
                </a:lnTo>
                <a:lnTo>
                  <a:pt x="328643" y="2673109"/>
                </a:lnTo>
                <a:cubicBezTo>
                  <a:pt x="328155" y="2671161"/>
                  <a:pt x="328155" y="2671161"/>
                  <a:pt x="328155" y="2671161"/>
                </a:cubicBezTo>
                <a:lnTo>
                  <a:pt x="328511" y="2672968"/>
                </a:lnTo>
                <a:lnTo>
                  <a:pt x="324280" y="2668454"/>
                </a:lnTo>
                <a:cubicBezTo>
                  <a:pt x="324280" y="2668454"/>
                  <a:pt x="323313" y="2668850"/>
                  <a:pt x="323800" y="2670798"/>
                </a:cubicBezTo>
                <a:cubicBezTo>
                  <a:pt x="325254" y="2672351"/>
                  <a:pt x="325254" y="2672351"/>
                  <a:pt x="326222" y="2671954"/>
                </a:cubicBezTo>
                <a:cubicBezTo>
                  <a:pt x="320900" y="2671989"/>
                  <a:pt x="321387" y="2673936"/>
                  <a:pt x="315096" y="2674367"/>
                </a:cubicBezTo>
                <a:cubicBezTo>
                  <a:pt x="318978" y="2681367"/>
                  <a:pt x="313189" y="2692333"/>
                  <a:pt x="318039" y="2698937"/>
                </a:cubicBezTo>
                <a:cubicBezTo>
                  <a:pt x="314169" y="2700522"/>
                  <a:pt x="316599" y="2705972"/>
                  <a:pt x="318539" y="2709473"/>
                </a:cubicBezTo>
                <a:cubicBezTo>
                  <a:pt x="315652" y="2719248"/>
                  <a:pt x="319047" y="2724301"/>
                  <a:pt x="315673" y="2732128"/>
                </a:cubicBezTo>
                <a:cubicBezTo>
                  <a:pt x="322470" y="2746527"/>
                  <a:pt x="320069" y="2758250"/>
                  <a:pt x="325406" y="2766804"/>
                </a:cubicBezTo>
                <a:cubicBezTo>
                  <a:pt x="319603" y="2769183"/>
                  <a:pt x="327375" y="2787478"/>
                  <a:pt x="323018" y="2787115"/>
                </a:cubicBezTo>
                <a:cubicBezTo>
                  <a:pt x="323506" y="2789063"/>
                  <a:pt x="324501" y="2805839"/>
                  <a:pt x="320625" y="2803133"/>
                </a:cubicBezTo>
                <a:cubicBezTo>
                  <a:pt x="317237" y="2802373"/>
                  <a:pt x="324995" y="2812081"/>
                  <a:pt x="319665" y="2807823"/>
                </a:cubicBezTo>
                <a:cubicBezTo>
                  <a:pt x="323081" y="2825755"/>
                  <a:pt x="338117" y="2847516"/>
                  <a:pt x="338638" y="2870932"/>
                </a:cubicBezTo>
                <a:cubicBezTo>
                  <a:pt x="340092" y="2872484"/>
                  <a:pt x="339605" y="2870535"/>
                  <a:pt x="341540" y="2869742"/>
                </a:cubicBezTo>
                <a:cubicBezTo>
                  <a:pt x="338646" y="2875225"/>
                  <a:pt x="343975" y="2879484"/>
                  <a:pt x="339633" y="2887709"/>
                </a:cubicBezTo>
                <a:cubicBezTo>
                  <a:pt x="345436" y="2885330"/>
                  <a:pt x="337706" y="2892795"/>
                  <a:pt x="344482" y="2894313"/>
                </a:cubicBezTo>
                <a:cubicBezTo>
                  <a:pt x="341108" y="2902141"/>
                  <a:pt x="343056" y="2909934"/>
                  <a:pt x="341122" y="2910727"/>
                </a:cubicBezTo>
                <a:cubicBezTo>
                  <a:pt x="342589" y="2920866"/>
                  <a:pt x="346479" y="2932160"/>
                  <a:pt x="343104" y="2939988"/>
                </a:cubicBezTo>
                <a:cubicBezTo>
                  <a:pt x="345045" y="2943488"/>
                  <a:pt x="345038" y="2939195"/>
                  <a:pt x="346006" y="2938798"/>
                </a:cubicBezTo>
                <a:cubicBezTo>
                  <a:pt x="346506" y="2949333"/>
                  <a:pt x="347960" y="2950884"/>
                  <a:pt x="347495" y="2961817"/>
                </a:cubicBezTo>
                <a:cubicBezTo>
                  <a:pt x="342658" y="2963799"/>
                  <a:pt x="340717" y="2960299"/>
                  <a:pt x="337809" y="2957194"/>
                </a:cubicBezTo>
                <a:cubicBezTo>
                  <a:pt x="337329" y="2959539"/>
                  <a:pt x="339270" y="2963040"/>
                  <a:pt x="333467" y="2965419"/>
                </a:cubicBezTo>
                <a:cubicBezTo>
                  <a:pt x="334921" y="2966971"/>
                  <a:pt x="336855" y="2966178"/>
                  <a:pt x="338790" y="2965384"/>
                </a:cubicBezTo>
                <a:cubicBezTo>
                  <a:pt x="332987" y="2967764"/>
                  <a:pt x="328165" y="2978332"/>
                  <a:pt x="324769" y="2973280"/>
                </a:cubicBezTo>
                <a:cubicBezTo>
                  <a:pt x="324309" y="2988505"/>
                  <a:pt x="332054" y="2989626"/>
                  <a:pt x="339318" y="2993093"/>
                </a:cubicBezTo>
                <a:cubicBezTo>
                  <a:pt x="340306" y="3005577"/>
                  <a:pt x="320956" y="3009212"/>
                  <a:pt x="327274" y="3025955"/>
                </a:cubicBezTo>
                <a:cubicBezTo>
                  <a:pt x="327761" y="3027904"/>
                  <a:pt x="329208" y="3025162"/>
                  <a:pt x="330175" y="3024765"/>
                </a:cubicBezTo>
                <a:cubicBezTo>
                  <a:pt x="322931" y="3034180"/>
                  <a:pt x="342309" y="3047717"/>
                  <a:pt x="342769" y="3032492"/>
                </a:cubicBezTo>
                <a:cubicBezTo>
                  <a:pt x="350999" y="3035562"/>
                  <a:pt x="349066" y="3036355"/>
                  <a:pt x="355829" y="3029287"/>
                </a:cubicBezTo>
                <a:cubicBezTo>
                  <a:pt x="355348" y="3031632"/>
                  <a:pt x="354394" y="3040615"/>
                  <a:pt x="355836" y="3033580"/>
                </a:cubicBezTo>
                <a:cubicBezTo>
                  <a:pt x="354882" y="3042563"/>
                  <a:pt x="369417" y="3053790"/>
                  <a:pt x="364109" y="3062411"/>
                </a:cubicBezTo>
                <a:cubicBezTo>
                  <a:pt x="363614" y="3056168"/>
                  <a:pt x="352482" y="3054288"/>
                  <a:pt x="354895" y="3051149"/>
                </a:cubicBezTo>
                <a:cubicBezTo>
                  <a:pt x="352954" y="3047650"/>
                  <a:pt x="348613" y="3055873"/>
                  <a:pt x="349587" y="3059770"/>
                </a:cubicBezTo>
                <a:cubicBezTo>
                  <a:pt x="346686" y="3060959"/>
                  <a:pt x="344745" y="3057459"/>
                  <a:pt x="345718" y="3061357"/>
                </a:cubicBezTo>
                <a:cubicBezTo>
                  <a:pt x="342809" y="3058253"/>
                  <a:pt x="339421" y="3057493"/>
                  <a:pt x="336994" y="3052044"/>
                </a:cubicBezTo>
                <a:cubicBezTo>
                  <a:pt x="328289" y="3055612"/>
                  <a:pt x="337501" y="3066872"/>
                  <a:pt x="332665" y="3068854"/>
                </a:cubicBezTo>
                <a:cubicBezTo>
                  <a:pt x="342357" y="3077770"/>
                  <a:pt x="348654" y="3081634"/>
                  <a:pt x="358332" y="3081963"/>
                </a:cubicBezTo>
                <a:cubicBezTo>
                  <a:pt x="363189" y="3092860"/>
                  <a:pt x="353984" y="3085893"/>
                  <a:pt x="358833" y="3092498"/>
                </a:cubicBezTo>
                <a:cubicBezTo>
                  <a:pt x="359807" y="3096394"/>
                  <a:pt x="353998" y="3094480"/>
                  <a:pt x="354972" y="3098376"/>
                </a:cubicBezTo>
                <a:cubicBezTo>
                  <a:pt x="361275" y="3106534"/>
                  <a:pt x="352572" y="3110101"/>
                  <a:pt x="349203" y="3122222"/>
                </a:cubicBezTo>
                <a:cubicBezTo>
                  <a:pt x="348230" y="3118325"/>
                  <a:pt x="344840" y="3117565"/>
                  <a:pt x="340965" y="3114858"/>
                </a:cubicBezTo>
                <a:cubicBezTo>
                  <a:pt x="339030" y="3115651"/>
                  <a:pt x="338551" y="3117996"/>
                  <a:pt x="335649" y="3119185"/>
                </a:cubicBezTo>
                <a:cubicBezTo>
                  <a:pt x="338558" y="3122289"/>
                  <a:pt x="339531" y="3126186"/>
                  <a:pt x="341960" y="3131635"/>
                </a:cubicBezTo>
                <a:cubicBezTo>
                  <a:pt x="345829" y="3130049"/>
                  <a:pt x="347770" y="3133550"/>
                  <a:pt x="347275" y="3127308"/>
                </a:cubicBezTo>
                <a:cubicBezTo>
                  <a:pt x="352126" y="3133913"/>
                  <a:pt x="364698" y="3128759"/>
                  <a:pt x="366633" y="3127966"/>
                </a:cubicBezTo>
                <a:cubicBezTo>
                  <a:pt x="367593" y="3123276"/>
                  <a:pt x="367586" y="3118983"/>
                  <a:pt x="366612" y="3115085"/>
                </a:cubicBezTo>
                <a:cubicBezTo>
                  <a:pt x="366612" y="3115085"/>
                  <a:pt x="367580" y="3114689"/>
                  <a:pt x="367580" y="3114689"/>
                </a:cubicBezTo>
                <a:cubicBezTo>
                  <a:pt x="367580" y="3114689"/>
                  <a:pt x="367580" y="3114689"/>
                  <a:pt x="368059" y="3112344"/>
                </a:cubicBezTo>
                <a:cubicBezTo>
                  <a:pt x="369514" y="3113897"/>
                  <a:pt x="371934" y="3115053"/>
                  <a:pt x="372902" y="3114656"/>
                </a:cubicBezTo>
                <a:cubicBezTo>
                  <a:pt x="372902" y="3114656"/>
                  <a:pt x="372902" y="3114656"/>
                  <a:pt x="373389" y="3116604"/>
                </a:cubicBezTo>
                <a:cubicBezTo>
                  <a:pt x="378233" y="3118915"/>
                  <a:pt x="382114" y="3125916"/>
                  <a:pt x="389371" y="3125089"/>
                </a:cubicBezTo>
                <a:cubicBezTo>
                  <a:pt x="391799" y="3130538"/>
                  <a:pt x="391799" y="3130538"/>
                  <a:pt x="395682" y="3137539"/>
                </a:cubicBezTo>
                <a:cubicBezTo>
                  <a:pt x="390366" y="3141866"/>
                  <a:pt x="388905" y="3136021"/>
                  <a:pt x="386477" y="3130572"/>
                </a:cubicBezTo>
                <a:cubicBezTo>
                  <a:pt x="380674" y="3132951"/>
                  <a:pt x="376805" y="3134536"/>
                  <a:pt x="373910" y="3140019"/>
                </a:cubicBezTo>
                <a:cubicBezTo>
                  <a:pt x="380207" y="3143882"/>
                  <a:pt x="383123" y="3151280"/>
                  <a:pt x="387486" y="3155935"/>
                </a:cubicBezTo>
                <a:cubicBezTo>
                  <a:pt x="381682" y="3158314"/>
                  <a:pt x="394770" y="3172283"/>
                  <a:pt x="385586" y="3178195"/>
                </a:cubicBezTo>
                <a:cubicBezTo>
                  <a:pt x="385092" y="3171953"/>
                  <a:pt x="375907" y="3177867"/>
                  <a:pt x="371544" y="3173211"/>
                </a:cubicBezTo>
                <a:cubicBezTo>
                  <a:pt x="369617" y="3178297"/>
                  <a:pt x="370111" y="3184539"/>
                  <a:pt x="365762" y="3188469"/>
                </a:cubicBezTo>
                <a:cubicBezTo>
                  <a:pt x="369630" y="3186883"/>
                  <a:pt x="370131" y="3197418"/>
                  <a:pt x="377395" y="3200885"/>
                </a:cubicBezTo>
                <a:cubicBezTo>
                  <a:pt x="382705" y="3192265"/>
                  <a:pt x="392871" y="3194542"/>
                  <a:pt x="398206" y="3203095"/>
                </a:cubicBezTo>
                <a:cubicBezTo>
                  <a:pt x="403523" y="3198768"/>
                  <a:pt x="407886" y="3203424"/>
                  <a:pt x="409326" y="3196389"/>
                </a:cubicBezTo>
                <a:cubicBezTo>
                  <a:pt x="413208" y="3203390"/>
                  <a:pt x="417577" y="3212340"/>
                  <a:pt x="421948" y="3221288"/>
                </a:cubicBezTo>
                <a:cubicBezTo>
                  <a:pt x="422434" y="3223236"/>
                  <a:pt x="419046" y="3222478"/>
                  <a:pt x="419532" y="3224426"/>
                </a:cubicBezTo>
                <a:cubicBezTo>
                  <a:pt x="420019" y="3226375"/>
                  <a:pt x="422434" y="3223236"/>
                  <a:pt x="422921" y="3225186"/>
                </a:cubicBezTo>
                <a:cubicBezTo>
                  <a:pt x="426811" y="3236480"/>
                  <a:pt x="418620" y="3259169"/>
                  <a:pt x="434103" y="3257119"/>
                </a:cubicBezTo>
                <a:cubicBezTo>
                  <a:pt x="437025" y="3268811"/>
                  <a:pt x="431708" y="3273137"/>
                  <a:pt x="430268" y="3280172"/>
                </a:cubicBezTo>
                <a:cubicBezTo>
                  <a:pt x="425425" y="3277861"/>
                  <a:pt x="424465" y="3282550"/>
                  <a:pt x="420582" y="3275549"/>
                </a:cubicBezTo>
                <a:cubicBezTo>
                  <a:pt x="420095" y="3273602"/>
                  <a:pt x="419609" y="3271654"/>
                  <a:pt x="419121" y="3269704"/>
                </a:cubicBezTo>
                <a:cubicBezTo>
                  <a:pt x="412797" y="3248668"/>
                  <a:pt x="415185" y="3228357"/>
                  <a:pt x="405485" y="3215148"/>
                </a:cubicBezTo>
                <a:cubicBezTo>
                  <a:pt x="405485" y="3215148"/>
                  <a:pt x="405485" y="3215148"/>
                  <a:pt x="404511" y="3211251"/>
                </a:cubicBezTo>
                <a:cubicBezTo>
                  <a:pt x="403543" y="3211647"/>
                  <a:pt x="403543" y="3211647"/>
                  <a:pt x="403543" y="3211647"/>
                </a:cubicBezTo>
                <a:cubicBezTo>
                  <a:pt x="403543" y="3211647"/>
                  <a:pt x="403543" y="3211647"/>
                  <a:pt x="404517" y="3215545"/>
                </a:cubicBezTo>
                <a:cubicBezTo>
                  <a:pt x="403063" y="3213992"/>
                  <a:pt x="401129" y="3214785"/>
                  <a:pt x="399194" y="3215578"/>
                </a:cubicBezTo>
                <a:cubicBezTo>
                  <a:pt x="398235" y="3220267"/>
                  <a:pt x="398743" y="3235096"/>
                  <a:pt x="404551" y="3237011"/>
                </a:cubicBezTo>
                <a:cubicBezTo>
                  <a:pt x="404072" y="3239356"/>
                  <a:pt x="402624" y="3242097"/>
                  <a:pt x="402144" y="3244442"/>
                </a:cubicBezTo>
                <a:cubicBezTo>
                  <a:pt x="412804" y="3252961"/>
                  <a:pt x="404607" y="3271358"/>
                  <a:pt x="415740" y="3273239"/>
                </a:cubicBezTo>
                <a:cubicBezTo>
                  <a:pt x="416228" y="3275187"/>
                  <a:pt x="416228" y="3275187"/>
                  <a:pt x="416228" y="3275187"/>
                </a:cubicBezTo>
                <a:cubicBezTo>
                  <a:pt x="411891" y="3287704"/>
                  <a:pt x="421591" y="3300914"/>
                  <a:pt x="415801" y="3311879"/>
                </a:cubicBezTo>
                <a:cubicBezTo>
                  <a:pt x="416776" y="3315775"/>
                  <a:pt x="419684" y="3318879"/>
                  <a:pt x="423552" y="3317294"/>
                </a:cubicBezTo>
                <a:cubicBezTo>
                  <a:pt x="424979" y="3301672"/>
                  <a:pt x="437052" y="3285984"/>
                  <a:pt x="448205" y="3300744"/>
                </a:cubicBezTo>
                <a:cubicBezTo>
                  <a:pt x="445798" y="3308176"/>
                  <a:pt x="450640" y="3310487"/>
                  <a:pt x="445325" y="3314814"/>
                </a:cubicBezTo>
                <a:cubicBezTo>
                  <a:pt x="446785" y="3320660"/>
                  <a:pt x="450174" y="3321418"/>
                  <a:pt x="452602" y="3326867"/>
                </a:cubicBezTo>
                <a:cubicBezTo>
                  <a:pt x="454064" y="3332712"/>
                  <a:pt x="448734" y="3328453"/>
                  <a:pt x="449708" y="3332349"/>
                </a:cubicBezTo>
                <a:cubicBezTo>
                  <a:pt x="447773" y="3333142"/>
                  <a:pt x="446806" y="3333539"/>
                  <a:pt x="445839" y="3333935"/>
                </a:cubicBezTo>
                <a:cubicBezTo>
                  <a:pt x="444872" y="3334331"/>
                  <a:pt x="443905" y="3334727"/>
                  <a:pt x="442937" y="3335125"/>
                </a:cubicBezTo>
                <a:cubicBezTo>
                  <a:pt x="441970" y="3335521"/>
                  <a:pt x="442457" y="3337470"/>
                  <a:pt x="442457" y="3337470"/>
                </a:cubicBezTo>
                <a:cubicBezTo>
                  <a:pt x="442944" y="3339419"/>
                  <a:pt x="442944" y="3339419"/>
                  <a:pt x="443911" y="3339022"/>
                </a:cubicBezTo>
                <a:cubicBezTo>
                  <a:pt x="444878" y="3338626"/>
                  <a:pt x="445846" y="3338229"/>
                  <a:pt x="446814" y="3337833"/>
                </a:cubicBezTo>
                <a:cubicBezTo>
                  <a:pt x="447780" y="3337436"/>
                  <a:pt x="448747" y="3337040"/>
                  <a:pt x="448747" y="3337040"/>
                </a:cubicBezTo>
                <a:cubicBezTo>
                  <a:pt x="450202" y="3338591"/>
                  <a:pt x="452136" y="3337798"/>
                  <a:pt x="455524" y="3338558"/>
                </a:cubicBezTo>
                <a:cubicBezTo>
                  <a:pt x="455044" y="3340902"/>
                  <a:pt x="455545" y="3351437"/>
                  <a:pt x="459908" y="3356094"/>
                </a:cubicBezTo>
                <a:cubicBezTo>
                  <a:pt x="458947" y="3360784"/>
                  <a:pt x="454111" y="3362766"/>
                  <a:pt x="453151" y="3367455"/>
                </a:cubicBezTo>
                <a:cubicBezTo>
                  <a:pt x="454612" y="3373300"/>
                  <a:pt x="458481" y="3371715"/>
                  <a:pt x="459935" y="3373268"/>
                </a:cubicBezTo>
                <a:cubicBezTo>
                  <a:pt x="459949" y="3381853"/>
                  <a:pt x="455587" y="3377199"/>
                  <a:pt x="451718" y="3378784"/>
                </a:cubicBezTo>
                <a:cubicBezTo>
                  <a:pt x="453179" y="3384628"/>
                  <a:pt x="456087" y="3387733"/>
                  <a:pt x="458996" y="3390836"/>
                </a:cubicBezTo>
                <a:cubicBezTo>
                  <a:pt x="464297" y="3377923"/>
                  <a:pt x="466747" y="3396252"/>
                  <a:pt x="474484" y="3393080"/>
                </a:cubicBezTo>
                <a:cubicBezTo>
                  <a:pt x="472563" y="3402459"/>
                  <a:pt x="474031" y="3412599"/>
                  <a:pt x="473564" y="3423530"/>
                </a:cubicBezTo>
                <a:cubicBezTo>
                  <a:pt x="472598" y="3423926"/>
                  <a:pt x="472598" y="3423926"/>
                  <a:pt x="471631" y="3424323"/>
                </a:cubicBezTo>
                <a:cubicBezTo>
                  <a:pt x="471143" y="3422374"/>
                  <a:pt x="470176" y="3422771"/>
                  <a:pt x="470657" y="3420426"/>
                </a:cubicBezTo>
                <a:cubicBezTo>
                  <a:pt x="470169" y="3418477"/>
                  <a:pt x="469682" y="3416529"/>
                  <a:pt x="467749" y="3417322"/>
                </a:cubicBezTo>
                <a:cubicBezTo>
                  <a:pt x="466781" y="3417719"/>
                  <a:pt x="465815" y="3418115"/>
                  <a:pt x="466301" y="3420063"/>
                </a:cubicBezTo>
                <a:cubicBezTo>
                  <a:pt x="465821" y="3422408"/>
                  <a:pt x="465821" y="3422408"/>
                  <a:pt x="466308" y="3424357"/>
                </a:cubicBezTo>
                <a:cubicBezTo>
                  <a:pt x="466795" y="3426304"/>
                  <a:pt x="468249" y="3427857"/>
                  <a:pt x="468735" y="3429805"/>
                </a:cubicBezTo>
                <a:cubicBezTo>
                  <a:pt x="469710" y="3433702"/>
                  <a:pt x="470677" y="3433305"/>
                  <a:pt x="472612" y="3432513"/>
                </a:cubicBezTo>
                <a:cubicBezTo>
                  <a:pt x="473099" y="3434462"/>
                  <a:pt x="470197" y="3435650"/>
                  <a:pt x="469710" y="3433702"/>
                </a:cubicBezTo>
                <a:cubicBezTo>
                  <a:pt x="469250" y="3448927"/>
                  <a:pt x="474593" y="3461774"/>
                  <a:pt x="481872" y="3473827"/>
                </a:cubicBezTo>
                <a:cubicBezTo>
                  <a:pt x="486228" y="3474189"/>
                  <a:pt x="487675" y="3471448"/>
                  <a:pt x="486214" y="3465603"/>
                </a:cubicBezTo>
                <a:cubicBezTo>
                  <a:pt x="487668" y="3467155"/>
                  <a:pt x="487668" y="3467155"/>
                  <a:pt x="489602" y="3466362"/>
                </a:cubicBezTo>
                <a:cubicBezTo>
                  <a:pt x="495411" y="3468276"/>
                  <a:pt x="492064" y="3493277"/>
                  <a:pt x="497388" y="3493244"/>
                </a:cubicBezTo>
                <a:cubicBezTo>
                  <a:pt x="499816" y="3498693"/>
                  <a:pt x="497402" y="3501830"/>
                  <a:pt x="497409" y="3506123"/>
                </a:cubicBezTo>
                <a:cubicBezTo>
                  <a:pt x="491105" y="3497968"/>
                  <a:pt x="491571" y="3487035"/>
                  <a:pt x="486715" y="3476138"/>
                </a:cubicBezTo>
                <a:cubicBezTo>
                  <a:pt x="478030" y="3492585"/>
                  <a:pt x="490632" y="3504605"/>
                  <a:pt x="484850" y="3519864"/>
                </a:cubicBezTo>
                <a:cubicBezTo>
                  <a:pt x="491146" y="3523727"/>
                  <a:pt x="495509" y="3528383"/>
                  <a:pt x="504213" y="3524815"/>
                </a:cubicBezTo>
                <a:cubicBezTo>
                  <a:pt x="513899" y="3529437"/>
                  <a:pt x="509564" y="3541955"/>
                  <a:pt x="517321" y="3551664"/>
                </a:cubicBezTo>
                <a:cubicBezTo>
                  <a:pt x="514434" y="3561439"/>
                  <a:pt x="524140" y="3578942"/>
                  <a:pt x="523666" y="3585580"/>
                </a:cubicBezTo>
                <a:cubicBezTo>
                  <a:pt x="515456" y="3595390"/>
                  <a:pt x="536769" y="3608135"/>
                  <a:pt x="541631" y="3623324"/>
                </a:cubicBezTo>
                <a:cubicBezTo>
                  <a:pt x="541395" y="3626645"/>
                  <a:pt x="541400" y="3629864"/>
                  <a:pt x="540920" y="3632745"/>
                </a:cubicBezTo>
                <a:lnTo>
                  <a:pt x="539942" y="3634746"/>
                </a:lnTo>
                <a:lnTo>
                  <a:pt x="524564" y="3614587"/>
                </a:lnTo>
                <a:cubicBezTo>
                  <a:pt x="517029" y="3604767"/>
                  <a:pt x="510062" y="3592829"/>
                  <a:pt x="503546" y="3579834"/>
                </a:cubicBezTo>
                <a:lnTo>
                  <a:pt x="498578" y="3568688"/>
                </a:lnTo>
                <a:lnTo>
                  <a:pt x="511664" y="3575470"/>
                </a:lnTo>
                <a:cubicBezTo>
                  <a:pt x="513343" y="3573712"/>
                  <a:pt x="512976" y="3571186"/>
                  <a:pt x="512188" y="3568564"/>
                </a:cubicBezTo>
                <a:cubicBezTo>
                  <a:pt x="511401" y="3565943"/>
                  <a:pt x="510191" y="3563225"/>
                  <a:pt x="510186" y="3561087"/>
                </a:cubicBezTo>
                <a:cubicBezTo>
                  <a:pt x="503461" y="3563843"/>
                  <a:pt x="505383" y="3563056"/>
                  <a:pt x="499113" y="3554918"/>
                </a:cubicBezTo>
                <a:lnTo>
                  <a:pt x="495562" y="3561919"/>
                </a:lnTo>
                <a:lnTo>
                  <a:pt x="485236" y="3538746"/>
                </a:lnTo>
                <a:cubicBezTo>
                  <a:pt x="479507" y="3524703"/>
                  <a:pt x="474114" y="3510666"/>
                  <a:pt x="468940" y="3497702"/>
                </a:cubicBezTo>
                <a:lnTo>
                  <a:pt x="463516" y="3485165"/>
                </a:lnTo>
                <a:lnTo>
                  <a:pt x="465492" y="3484603"/>
                </a:lnTo>
                <a:cubicBezTo>
                  <a:pt x="468918" y="3476806"/>
                  <a:pt x="456778" y="3458339"/>
                  <a:pt x="470410" y="3461277"/>
                </a:cubicBezTo>
                <a:cubicBezTo>
                  <a:pt x="470176" y="3456044"/>
                  <a:pt x="469451" y="3453145"/>
                  <a:pt x="468239" y="3450977"/>
                </a:cubicBezTo>
                <a:cubicBezTo>
                  <a:pt x="467026" y="3448811"/>
                  <a:pt x="465323" y="3447377"/>
                  <a:pt x="463135" y="3445077"/>
                </a:cubicBezTo>
                <a:cubicBezTo>
                  <a:pt x="460677" y="3456741"/>
                  <a:pt x="453379" y="3453338"/>
                  <a:pt x="457253" y="3464538"/>
                </a:cubicBezTo>
                <a:lnTo>
                  <a:pt x="455712" y="3467126"/>
                </a:lnTo>
                <a:lnTo>
                  <a:pt x="453963" y="3463084"/>
                </a:lnTo>
                <a:cubicBezTo>
                  <a:pt x="450700" y="3454034"/>
                  <a:pt x="438657" y="3450174"/>
                  <a:pt x="434741" y="3439314"/>
                </a:cubicBezTo>
                <a:cubicBezTo>
                  <a:pt x="432130" y="3432074"/>
                  <a:pt x="433911" y="3422237"/>
                  <a:pt x="430647" y="3413187"/>
                </a:cubicBezTo>
                <a:cubicBezTo>
                  <a:pt x="424299" y="3410351"/>
                  <a:pt x="426731" y="3402326"/>
                  <a:pt x="424121" y="3395086"/>
                </a:cubicBezTo>
                <a:cubicBezTo>
                  <a:pt x="417774" y="3392250"/>
                  <a:pt x="411425" y="3389416"/>
                  <a:pt x="413205" y="3379580"/>
                </a:cubicBezTo>
                <a:lnTo>
                  <a:pt x="412385" y="3376335"/>
                </a:lnTo>
                <a:lnTo>
                  <a:pt x="414515" y="3378037"/>
                </a:lnTo>
                <a:cubicBezTo>
                  <a:pt x="415638" y="3378113"/>
                  <a:pt x="416889" y="3377600"/>
                  <a:pt x="418390" y="3376985"/>
                </a:cubicBezTo>
                <a:cubicBezTo>
                  <a:pt x="417404" y="3375247"/>
                  <a:pt x="416168" y="3373613"/>
                  <a:pt x="414924" y="3373052"/>
                </a:cubicBezTo>
                <a:lnTo>
                  <a:pt x="412069" y="3375093"/>
                </a:lnTo>
                <a:lnTo>
                  <a:pt x="410070" y="3367194"/>
                </a:lnTo>
                <a:cubicBezTo>
                  <a:pt x="404750" y="3355208"/>
                  <a:pt x="393848" y="3344360"/>
                  <a:pt x="386150" y="3334088"/>
                </a:cubicBezTo>
                <a:cubicBezTo>
                  <a:pt x="378972" y="3314177"/>
                  <a:pt x="357969" y="3300243"/>
                  <a:pt x="346400" y="3282927"/>
                </a:cubicBezTo>
                <a:cubicBezTo>
                  <a:pt x="341832" y="3270257"/>
                  <a:pt x="341002" y="3253180"/>
                  <a:pt x="331390" y="3241294"/>
                </a:cubicBezTo>
                <a:cubicBezTo>
                  <a:pt x="323737" y="3234840"/>
                  <a:pt x="312345" y="3232792"/>
                  <a:pt x="304039" y="3224527"/>
                </a:cubicBezTo>
                <a:cubicBezTo>
                  <a:pt x="302734" y="3220906"/>
                  <a:pt x="305820" y="3214690"/>
                  <a:pt x="305820" y="3214690"/>
                </a:cubicBezTo>
                <a:cubicBezTo>
                  <a:pt x="304514" y="3211070"/>
                  <a:pt x="294428" y="3212642"/>
                  <a:pt x="291818" y="3205400"/>
                </a:cubicBezTo>
                <a:cubicBezTo>
                  <a:pt x="284816" y="3200756"/>
                  <a:pt x="282205" y="3193515"/>
                  <a:pt x="275205" y="3188871"/>
                </a:cubicBezTo>
                <a:cubicBezTo>
                  <a:pt x="264289" y="3173366"/>
                  <a:pt x="259067" y="3158885"/>
                  <a:pt x="247498" y="3141570"/>
                </a:cubicBezTo>
                <a:cubicBezTo>
                  <a:pt x="218012" y="3104104"/>
                  <a:pt x="187872" y="3064829"/>
                  <a:pt x="177905" y="3022410"/>
                </a:cubicBezTo>
                <a:cubicBezTo>
                  <a:pt x="177252" y="3020600"/>
                  <a:pt x="177252" y="3020600"/>
                  <a:pt x="172862" y="3023196"/>
                </a:cubicBezTo>
                <a:cubicBezTo>
                  <a:pt x="168116" y="2995258"/>
                  <a:pt x="155894" y="2976132"/>
                  <a:pt x="150496" y="2946386"/>
                </a:cubicBezTo>
                <a:cubicBezTo>
                  <a:pt x="144622" y="2930094"/>
                  <a:pt x="139401" y="2915613"/>
                  <a:pt x="126052" y="2908134"/>
                </a:cubicBezTo>
                <a:cubicBezTo>
                  <a:pt x="112051" y="2898845"/>
                  <a:pt x="100303" y="2866263"/>
                  <a:pt x="93777" y="2848162"/>
                </a:cubicBezTo>
                <a:cubicBezTo>
                  <a:pt x="75682" y="2812745"/>
                  <a:pt x="70937" y="2784808"/>
                  <a:pt x="58536" y="2750416"/>
                </a:cubicBezTo>
                <a:cubicBezTo>
                  <a:pt x="52010" y="2732315"/>
                  <a:pt x="44832" y="2712403"/>
                  <a:pt x="32135" y="2706733"/>
                </a:cubicBezTo>
                <a:cubicBezTo>
                  <a:pt x="30178" y="2701303"/>
                  <a:pt x="32609" y="2693277"/>
                  <a:pt x="26262" y="2690443"/>
                </a:cubicBezTo>
                <a:cubicBezTo>
                  <a:pt x="24630" y="2685918"/>
                  <a:pt x="19705" y="2683339"/>
                  <a:pt x="14151" y="2680858"/>
                </a:cubicBezTo>
                <a:lnTo>
                  <a:pt x="2" y="2672852"/>
                </a:lnTo>
                <a:lnTo>
                  <a:pt x="2" y="5572507"/>
                </a:lnTo>
                <a:lnTo>
                  <a:pt x="1917" y="5571087"/>
                </a:lnTo>
                <a:cubicBezTo>
                  <a:pt x="828" y="5575936"/>
                  <a:pt x="828" y="5579168"/>
                  <a:pt x="828" y="5581188"/>
                </a:cubicBezTo>
                <a:lnTo>
                  <a:pt x="2" y="5583334"/>
                </a:lnTo>
                <a:lnTo>
                  <a:pt x="2" y="5584257"/>
                </a:lnTo>
                <a:lnTo>
                  <a:pt x="3347" y="5587301"/>
                </a:lnTo>
                <a:cubicBezTo>
                  <a:pt x="7227" y="5589270"/>
                  <a:pt x="11721" y="5588057"/>
                  <a:pt x="14988" y="5590483"/>
                </a:cubicBezTo>
                <a:cubicBezTo>
                  <a:pt x="12810" y="5580784"/>
                  <a:pt x="17166" y="5577552"/>
                  <a:pt x="17166" y="5571087"/>
                </a:cubicBezTo>
                <a:cubicBezTo>
                  <a:pt x="25881" y="5587250"/>
                  <a:pt x="34595" y="5590483"/>
                  <a:pt x="52023" y="5584017"/>
                </a:cubicBezTo>
                <a:cubicBezTo>
                  <a:pt x="47666" y="5577552"/>
                  <a:pt x="54202" y="5584017"/>
                  <a:pt x="56380" y="5577552"/>
                </a:cubicBezTo>
                <a:cubicBezTo>
                  <a:pt x="69450" y="5590483"/>
                  <a:pt x="89058" y="5580784"/>
                  <a:pt x="95594" y="5596948"/>
                </a:cubicBezTo>
                <a:cubicBezTo>
                  <a:pt x="93415" y="5606646"/>
                  <a:pt x="89058" y="5596948"/>
                  <a:pt x="84701" y="5596948"/>
                </a:cubicBezTo>
                <a:cubicBezTo>
                  <a:pt x="73808" y="5645437"/>
                  <a:pt x="113021" y="5638973"/>
                  <a:pt x="126093" y="5651903"/>
                </a:cubicBezTo>
                <a:cubicBezTo>
                  <a:pt x="130449" y="5632506"/>
                  <a:pt x="134807" y="5600181"/>
                  <a:pt x="150055" y="5609878"/>
                </a:cubicBezTo>
                <a:cubicBezTo>
                  <a:pt x="152234" y="5622809"/>
                  <a:pt x="143520" y="5619577"/>
                  <a:pt x="141341" y="5626041"/>
                </a:cubicBezTo>
                <a:cubicBezTo>
                  <a:pt x="143520" y="5638973"/>
                  <a:pt x="147876" y="5648670"/>
                  <a:pt x="150055" y="5661600"/>
                </a:cubicBezTo>
                <a:cubicBezTo>
                  <a:pt x="169662" y="5668066"/>
                  <a:pt x="182733" y="5664833"/>
                  <a:pt x="193625" y="5684230"/>
                </a:cubicBezTo>
                <a:cubicBezTo>
                  <a:pt x="187089" y="5700392"/>
                  <a:pt x="178377" y="5684230"/>
                  <a:pt x="167483" y="5697159"/>
                </a:cubicBezTo>
                <a:cubicBezTo>
                  <a:pt x="167483" y="5697159"/>
                  <a:pt x="167483" y="5697159"/>
                  <a:pt x="167483" y="5700392"/>
                </a:cubicBezTo>
                <a:cubicBezTo>
                  <a:pt x="165305" y="5700392"/>
                  <a:pt x="163127" y="5697159"/>
                  <a:pt x="160948" y="5697159"/>
                </a:cubicBezTo>
                <a:cubicBezTo>
                  <a:pt x="160948" y="5697159"/>
                  <a:pt x="160948" y="5697159"/>
                  <a:pt x="160948" y="5693927"/>
                </a:cubicBezTo>
                <a:cubicBezTo>
                  <a:pt x="158770" y="5697159"/>
                  <a:pt x="158770" y="5697159"/>
                  <a:pt x="158770" y="5697159"/>
                </a:cubicBezTo>
                <a:cubicBezTo>
                  <a:pt x="154413" y="5668066"/>
                  <a:pt x="126093" y="5658368"/>
                  <a:pt x="115200" y="5680996"/>
                </a:cubicBezTo>
                <a:cubicBezTo>
                  <a:pt x="121735" y="5710089"/>
                  <a:pt x="139163" y="5703625"/>
                  <a:pt x="156591" y="5706858"/>
                </a:cubicBezTo>
                <a:cubicBezTo>
                  <a:pt x="156591" y="5703625"/>
                  <a:pt x="158770" y="5703625"/>
                  <a:pt x="158770" y="5700392"/>
                </a:cubicBezTo>
                <a:cubicBezTo>
                  <a:pt x="158770" y="5700392"/>
                  <a:pt x="158770" y="5700392"/>
                  <a:pt x="160948" y="5700392"/>
                </a:cubicBezTo>
                <a:cubicBezTo>
                  <a:pt x="163127" y="5703625"/>
                  <a:pt x="165305" y="5703625"/>
                  <a:pt x="165305" y="5703625"/>
                </a:cubicBezTo>
                <a:cubicBezTo>
                  <a:pt x="180554" y="5729486"/>
                  <a:pt x="200161" y="5716556"/>
                  <a:pt x="219768" y="5729486"/>
                </a:cubicBezTo>
                <a:cubicBezTo>
                  <a:pt x="224125" y="5726253"/>
                  <a:pt x="230659" y="5716556"/>
                  <a:pt x="232838" y="5723021"/>
                </a:cubicBezTo>
                <a:cubicBezTo>
                  <a:pt x="230659" y="5723021"/>
                  <a:pt x="230659" y="5723021"/>
                  <a:pt x="230659" y="5723021"/>
                </a:cubicBezTo>
                <a:cubicBezTo>
                  <a:pt x="230659" y="5726253"/>
                  <a:pt x="232838" y="5726253"/>
                  <a:pt x="232838" y="5726253"/>
                </a:cubicBezTo>
                <a:cubicBezTo>
                  <a:pt x="232838" y="5726253"/>
                  <a:pt x="235017" y="5726253"/>
                  <a:pt x="235017" y="5723021"/>
                </a:cubicBezTo>
                <a:cubicBezTo>
                  <a:pt x="235017" y="5723021"/>
                  <a:pt x="235017" y="5723021"/>
                  <a:pt x="235017" y="5726253"/>
                </a:cubicBezTo>
                <a:cubicBezTo>
                  <a:pt x="245910" y="5742416"/>
                  <a:pt x="256803" y="5739184"/>
                  <a:pt x="274231" y="5742416"/>
                </a:cubicBezTo>
                <a:cubicBezTo>
                  <a:pt x="269329" y="5703625"/>
                  <a:pt x="238693" y="5710292"/>
                  <a:pt x="219087" y="5695593"/>
                </a:cubicBezTo>
                <a:lnTo>
                  <a:pt x="217932" y="5694343"/>
                </a:lnTo>
                <a:lnTo>
                  <a:pt x="219639" y="5694519"/>
                </a:lnTo>
                <a:lnTo>
                  <a:pt x="223665" y="5689265"/>
                </a:lnTo>
                <a:lnTo>
                  <a:pt x="224125" y="5690695"/>
                </a:lnTo>
                <a:cubicBezTo>
                  <a:pt x="233928" y="5693118"/>
                  <a:pt x="242506" y="5702816"/>
                  <a:pt x="253535" y="5703423"/>
                </a:cubicBezTo>
                <a:lnTo>
                  <a:pt x="263891" y="5700803"/>
                </a:lnTo>
                <a:lnTo>
                  <a:pt x="267695" y="5703625"/>
                </a:lnTo>
                <a:cubicBezTo>
                  <a:pt x="269873" y="5703625"/>
                  <a:pt x="269873" y="5706858"/>
                  <a:pt x="272051" y="5706858"/>
                </a:cubicBezTo>
                <a:cubicBezTo>
                  <a:pt x="272051" y="5706858"/>
                  <a:pt x="272051" y="5703625"/>
                  <a:pt x="274231" y="5703625"/>
                </a:cubicBezTo>
                <a:cubicBezTo>
                  <a:pt x="274231" y="5703625"/>
                  <a:pt x="272051" y="5700392"/>
                  <a:pt x="272051" y="5700392"/>
                </a:cubicBezTo>
                <a:cubicBezTo>
                  <a:pt x="272051" y="5700392"/>
                  <a:pt x="269873" y="5700392"/>
                  <a:pt x="269873" y="5697159"/>
                </a:cubicBezTo>
                <a:lnTo>
                  <a:pt x="265517" y="5697159"/>
                </a:lnTo>
                <a:cubicBezTo>
                  <a:pt x="254624" y="5687462"/>
                  <a:pt x="261160" y="5668066"/>
                  <a:pt x="256803" y="5655135"/>
                </a:cubicBezTo>
                <a:cubicBezTo>
                  <a:pt x="258981" y="5653114"/>
                  <a:pt x="261228" y="5652154"/>
                  <a:pt x="263534" y="5651960"/>
                </a:cubicBezTo>
                <a:lnTo>
                  <a:pt x="264051" y="5652063"/>
                </a:lnTo>
                <a:lnTo>
                  <a:pt x="263478" y="5653080"/>
                </a:lnTo>
                <a:cubicBezTo>
                  <a:pt x="263478" y="5653080"/>
                  <a:pt x="264131" y="5654890"/>
                  <a:pt x="264131" y="5654890"/>
                </a:cubicBezTo>
                <a:cubicBezTo>
                  <a:pt x="266652" y="5654496"/>
                  <a:pt x="267912" y="5654300"/>
                  <a:pt x="269091" y="5653877"/>
                </a:cubicBezTo>
                <a:lnTo>
                  <a:pt x="270208" y="5653286"/>
                </a:lnTo>
                <a:lnTo>
                  <a:pt x="270622" y="5653368"/>
                </a:lnTo>
                <a:lnTo>
                  <a:pt x="285514" y="5662716"/>
                </a:lnTo>
                <a:lnTo>
                  <a:pt x="283828" y="5665202"/>
                </a:lnTo>
                <a:cubicBezTo>
                  <a:pt x="284480" y="5667012"/>
                  <a:pt x="285786" y="5670632"/>
                  <a:pt x="290175" y="5668037"/>
                </a:cubicBezTo>
                <a:cubicBezTo>
                  <a:pt x="290828" y="5669847"/>
                  <a:pt x="290828" y="5669847"/>
                  <a:pt x="291481" y="5671658"/>
                </a:cubicBezTo>
                <a:cubicBezTo>
                  <a:pt x="291481" y="5671658"/>
                  <a:pt x="291481" y="5671658"/>
                  <a:pt x="292134" y="5673468"/>
                </a:cubicBezTo>
                <a:cubicBezTo>
                  <a:pt x="287743" y="5676063"/>
                  <a:pt x="281573" y="5688496"/>
                  <a:pt x="282225" y="5690306"/>
                </a:cubicBezTo>
                <a:cubicBezTo>
                  <a:pt x="283531" y="5693926"/>
                  <a:pt x="287921" y="5691330"/>
                  <a:pt x="289225" y="5694950"/>
                </a:cubicBezTo>
                <a:cubicBezTo>
                  <a:pt x="294922" y="5695975"/>
                  <a:pt x="284361" y="5711003"/>
                  <a:pt x="286319" y="5716433"/>
                </a:cubicBezTo>
                <a:cubicBezTo>
                  <a:pt x="286319" y="5716433"/>
                  <a:pt x="286319" y="5716433"/>
                  <a:pt x="285666" y="5714623"/>
                </a:cubicBezTo>
                <a:cubicBezTo>
                  <a:pt x="281275" y="5717219"/>
                  <a:pt x="281275" y="5717219"/>
                  <a:pt x="281275" y="5717219"/>
                </a:cubicBezTo>
                <a:cubicBezTo>
                  <a:pt x="281275" y="5717219"/>
                  <a:pt x="281275" y="5717219"/>
                  <a:pt x="281928" y="5719029"/>
                </a:cubicBezTo>
                <a:cubicBezTo>
                  <a:pt x="281928" y="5719029"/>
                  <a:pt x="281928" y="5719029"/>
                  <a:pt x="286971" y="5718243"/>
                </a:cubicBezTo>
                <a:lnTo>
                  <a:pt x="291878" y="5722694"/>
                </a:lnTo>
                <a:lnTo>
                  <a:pt x="291659" y="5723021"/>
                </a:lnTo>
                <a:cubicBezTo>
                  <a:pt x="291659" y="5723021"/>
                  <a:pt x="291659" y="5726253"/>
                  <a:pt x="293837" y="5726253"/>
                </a:cubicBezTo>
                <a:cubicBezTo>
                  <a:pt x="293837" y="5726253"/>
                  <a:pt x="293837" y="5726253"/>
                  <a:pt x="296015" y="5726253"/>
                </a:cubicBezTo>
                <a:cubicBezTo>
                  <a:pt x="296015" y="5729486"/>
                  <a:pt x="296015" y="5729486"/>
                  <a:pt x="298194" y="5729486"/>
                </a:cubicBezTo>
                <a:lnTo>
                  <a:pt x="298194" y="5731371"/>
                </a:lnTo>
                <a:lnTo>
                  <a:pt x="297235" y="5731939"/>
                </a:lnTo>
                <a:cubicBezTo>
                  <a:pt x="296138" y="5732587"/>
                  <a:pt x="295040" y="5733237"/>
                  <a:pt x="292845" y="5734534"/>
                </a:cubicBezTo>
                <a:cubicBezTo>
                  <a:pt x="292370" y="5747991"/>
                  <a:pt x="289938" y="5756018"/>
                  <a:pt x="298243" y="5764282"/>
                </a:cubicBezTo>
                <a:cubicBezTo>
                  <a:pt x="297769" y="5777738"/>
                  <a:pt x="306075" y="5786003"/>
                  <a:pt x="305600" y="5799459"/>
                </a:cubicBezTo>
                <a:cubicBezTo>
                  <a:pt x="305600" y="5799459"/>
                  <a:pt x="304948" y="5797649"/>
                  <a:pt x="304948" y="5797649"/>
                </a:cubicBezTo>
                <a:cubicBezTo>
                  <a:pt x="304473" y="5811107"/>
                  <a:pt x="317821" y="5818585"/>
                  <a:pt x="302218" y="5834398"/>
                </a:cubicBezTo>
                <a:cubicBezTo>
                  <a:pt x="306609" y="5831803"/>
                  <a:pt x="306609" y="5831803"/>
                  <a:pt x="310998" y="5829207"/>
                </a:cubicBezTo>
                <a:cubicBezTo>
                  <a:pt x="314262" y="5838258"/>
                  <a:pt x="326306" y="5842116"/>
                  <a:pt x="325830" y="5855573"/>
                </a:cubicBezTo>
                <a:cubicBezTo>
                  <a:pt x="322745" y="5861789"/>
                  <a:pt x="314617" y="5868792"/>
                  <a:pt x="321618" y="5873436"/>
                </a:cubicBezTo>
                <a:cubicBezTo>
                  <a:pt x="342265" y="5856837"/>
                  <a:pt x="326839" y="5887917"/>
                  <a:pt x="327492" y="5889727"/>
                </a:cubicBezTo>
                <a:cubicBezTo>
                  <a:pt x="326839" y="5887917"/>
                  <a:pt x="325059" y="5897752"/>
                  <a:pt x="325059" y="5897752"/>
                </a:cubicBezTo>
                <a:cubicBezTo>
                  <a:pt x="325711" y="5899562"/>
                  <a:pt x="335798" y="5897991"/>
                  <a:pt x="335798" y="5897991"/>
                </a:cubicBezTo>
                <a:cubicBezTo>
                  <a:pt x="342145" y="5900827"/>
                  <a:pt x="334671" y="5909638"/>
                  <a:pt x="337281" y="5916877"/>
                </a:cubicBezTo>
                <a:cubicBezTo>
                  <a:pt x="333542" y="5921285"/>
                  <a:pt x="342324" y="5916093"/>
                  <a:pt x="342976" y="5917903"/>
                </a:cubicBezTo>
                <a:cubicBezTo>
                  <a:pt x="344935" y="5923333"/>
                  <a:pt x="342502" y="5931360"/>
                  <a:pt x="343807" y="5934980"/>
                </a:cubicBezTo>
                <a:cubicBezTo>
                  <a:pt x="340068" y="5939386"/>
                  <a:pt x="335679" y="5941981"/>
                  <a:pt x="331940" y="5946387"/>
                </a:cubicBezTo>
                <a:cubicBezTo>
                  <a:pt x="331940" y="5946387"/>
                  <a:pt x="331940" y="5946387"/>
                  <a:pt x="332592" y="5948197"/>
                </a:cubicBezTo>
                <a:cubicBezTo>
                  <a:pt x="336984" y="5945601"/>
                  <a:pt x="337636" y="5947411"/>
                  <a:pt x="337636" y="5947411"/>
                </a:cubicBezTo>
                <a:cubicBezTo>
                  <a:pt x="337636" y="5947411"/>
                  <a:pt x="337636" y="5947411"/>
                  <a:pt x="338289" y="5949222"/>
                </a:cubicBezTo>
                <a:cubicBezTo>
                  <a:pt x="338289" y="5949222"/>
                  <a:pt x="338289" y="5949222"/>
                  <a:pt x="342679" y="5946626"/>
                </a:cubicBezTo>
                <a:cubicBezTo>
                  <a:pt x="347722" y="5945840"/>
                  <a:pt x="335856" y="5957249"/>
                  <a:pt x="335856" y="5957249"/>
                </a:cubicBezTo>
                <a:cubicBezTo>
                  <a:pt x="336508" y="5959059"/>
                  <a:pt x="344637" y="5952056"/>
                  <a:pt x="345290" y="5953866"/>
                </a:cubicBezTo>
                <a:cubicBezTo>
                  <a:pt x="346595" y="5957487"/>
                  <a:pt x="344162" y="5965513"/>
                  <a:pt x="340424" y="5969919"/>
                </a:cubicBezTo>
                <a:cubicBezTo>
                  <a:pt x="340424" y="5969919"/>
                  <a:pt x="336686" y="5974324"/>
                  <a:pt x="336686" y="5974324"/>
                </a:cubicBezTo>
                <a:cubicBezTo>
                  <a:pt x="337339" y="5976135"/>
                  <a:pt x="341076" y="5971729"/>
                  <a:pt x="341729" y="5973540"/>
                </a:cubicBezTo>
                <a:cubicBezTo>
                  <a:pt x="346773" y="5972754"/>
                  <a:pt x="337339" y="5976135"/>
                  <a:pt x="337991" y="5977945"/>
                </a:cubicBezTo>
                <a:cubicBezTo>
                  <a:pt x="334253" y="5982350"/>
                  <a:pt x="354426" y="5979208"/>
                  <a:pt x="344339" y="5980780"/>
                </a:cubicBezTo>
                <a:cubicBezTo>
                  <a:pt x="335558" y="5985971"/>
                  <a:pt x="346298" y="5986210"/>
                  <a:pt x="350036" y="5981805"/>
                </a:cubicBezTo>
                <a:cubicBezTo>
                  <a:pt x="352646" y="5989044"/>
                  <a:pt x="354129" y="6007931"/>
                  <a:pt x="346653" y="6016743"/>
                </a:cubicBezTo>
                <a:cubicBezTo>
                  <a:pt x="351697" y="6015957"/>
                  <a:pt x="350391" y="6012338"/>
                  <a:pt x="355434" y="6011551"/>
                </a:cubicBezTo>
                <a:cubicBezTo>
                  <a:pt x="363088" y="6018005"/>
                  <a:pt x="354959" y="6025008"/>
                  <a:pt x="360654" y="6026032"/>
                </a:cubicBezTo>
                <a:cubicBezTo>
                  <a:pt x="358223" y="6034059"/>
                  <a:pt x="355789" y="6042084"/>
                  <a:pt x="361485" y="6043108"/>
                </a:cubicBezTo>
                <a:cubicBezTo>
                  <a:pt x="362138" y="6044919"/>
                  <a:pt x="357747" y="6047515"/>
                  <a:pt x="357095" y="6045704"/>
                </a:cubicBezTo>
                <a:cubicBezTo>
                  <a:pt x="359705" y="6052945"/>
                  <a:pt x="354187" y="6067187"/>
                  <a:pt x="361188" y="6071831"/>
                </a:cubicBezTo>
                <a:cubicBezTo>
                  <a:pt x="361841" y="6073642"/>
                  <a:pt x="366883" y="6072857"/>
                  <a:pt x="366883" y="6072857"/>
                </a:cubicBezTo>
                <a:cubicBezTo>
                  <a:pt x="367537" y="6074667"/>
                  <a:pt x="363146" y="6077262"/>
                  <a:pt x="363799" y="6079073"/>
                </a:cubicBezTo>
                <a:cubicBezTo>
                  <a:pt x="364452" y="6080883"/>
                  <a:pt x="367537" y="6074667"/>
                  <a:pt x="368189" y="6076478"/>
                </a:cubicBezTo>
                <a:cubicBezTo>
                  <a:pt x="372580" y="6073882"/>
                  <a:pt x="370977" y="6098984"/>
                  <a:pt x="365281" y="6097959"/>
                </a:cubicBezTo>
                <a:cubicBezTo>
                  <a:pt x="365934" y="6099770"/>
                  <a:pt x="366764" y="6116847"/>
                  <a:pt x="377978" y="6103628"/>
                </a:cubicBezTo>
                <a:cubicBezTo>
                  <a:pt x="386284" y="6111893"/>
                  <a:pt x="378809" y="6120705"/>
                  <a:pt x="385809" y="6125350"/>
                </a:cubicBezTo>
                <a:cubicBezTo>
                  <a:pt x="378245" y="6126528"/>
                  <a:pt x="376094" y="6131643"/>
                  <a:pt x="377481" y="6135490"/>
                </a:cubicBezTo>
                <a:cubicBezTo>
                  <a:pt x="378868" y="6139336"/>
                  <a:pt x="383792" y="6141913"/>
                  <a:pt x="390377" y="6138020"/>
                </a:cubicBezTo>
                <a:cubicBezTo>
                  <a:pt x="387945" y="6146046"/>
                  <a:pt x="383732" y="6163910"/>
                  <a:pt x="396252" y="6154311"/>
                </a:cubicBezTo>
                <a:cubicBezTo>
                  <a:pt x="396430" y="6169579"/>
                  <a:pt x="406693" y="6183273"/>
                  <a:pt x="409303" y="6190515"/>
                </a:cubicBezTo>
                <a:cubicBezTo>
                  <a:pt x="413041" y="6186107"/>
                  <a:pt x="413693" y="6187918"/>
                  <a:pt x="418084" y="6185322"/>
                </a:cubicBezTo>
                <a:cubicBezTo>
                  <a:pt x="415652" y="6193349"/>
                  <a:pt x="433866" y="6184776"/>
                  <a:pt x="422000" y="6196183"/>
                </a:cubicBezTo>
                <a:cubicBezTo>
                  <a:pt x="422653" y="6197994"/>
                  <a:pt x="427696" y="6197207"/>
                  <a:pt x="432086" y="6194612"/>
                </a:cubicBezTo>
                <a:cubicBezTo>
                  <a:pt x="436002" y="6205472"/>
                  <a:pt x="437307" y="6209092"/>
                  <a:pt x="421050" y="6223096"/>
                </a:cubicBezTo>
                <a:cubicBezTo>
                  <a:pt x="426745" y="6224120"/>
                  <a:pt x="428051" y="6227741"/>
                  <a:pt x="432442" y="6225145"/>
                </a:cubicBezTo>
                <a:cubicBezTo>
                  <a:pt x="433095" y="6226955"/>
                  <a:pt x="435052" y="6232385"/>
                  <a:pt x="425618" y="6235767"/>
                </a:cubicBezTo>
                <a:cubicBezTo>
                  <a:pt x="434400" y="6230575"/>
                  <a:pt x="442705" y="6238840"/>
                  <a:pt x="430187" y="6248438"/>
                </a:cubicBezTo>
                <a:cubicBezTo>
                  <a:pt x="435230" y="6247652"/>
                  <a:pt x="433924" y="6244031"/>
                  <a:pt x="438967" y="6243246"/>
                </a:cubicBezTo>
                <a:cubicBezTo>
                  <a:pt x="451012" y="6247105"/>
                  <a:pt x="450715" y="6275829"/>
                  <a:pt x="445197" y="6290070"/>
                </a:cubicBezTo>
                <a:cubicBezTo>
                  <a:pt x="459021" y="6284093"/>
                  <a:pt x="455283" y="6288499"/>
                  <a:pt x="460978" y="6289523"/>
                </a:cubicBezTo>
                <a:cubicBezTo>
                  <a:pt x="460978" y="6289523"/>
                  <a:pt x="461631" y="6291334"/>
                  <a:pt x="461631" y="6291334"/>
                </a:cubicBezTo>
                <a:cubicBezTo>
                  <a:pt x="462284" y="6293143"/>
                  <a:pt x="462936" y="6294953"/>
                  <a:pt x="459199" y="6299360"/>
                </a:cubicBezTo>
                <a:cubicBezTo>
                  <a:pt x="456113" y="6305575"/>
                  <a:pt x="458071" y="6311007"/>
                  <a:pt x="455638" y="6319032"/>
                </a:cubicBezTo>
                <a:cubicBezTo>
                  <a:pt x="464420" y="6313840"/>
                  <a:pt x="468988" y="6326512"/>
                  <a:pt x="470945" y="6331942"/>
                </a:cubicBezTo>
                <a:cubicBezTo>
                  <a:pt x="470945" y="6331942"/>
                  <a:pt x="470945" y="6331942"/>
                  <a:pt x="475336" y="6329346"/>
                </a:cubicBezTo>
                <a:cubicBezTo>
                  <a:pt x="471598" y="6333752"/>
                  <a:pt x="472251" y="6335562"/>
                  <a:pt x="472904" y="6337372"/>
                </a:cubicBezTo>
                <a:cubicBezTo>
                  <a:pt x="473556" y="6339182"/>
                  <a:pt x="473556" y="6339182"/>
                  <a:pt x="474209" y="6340992"/>
                </a:cubicBezTo>
                <a:cubicBezTo>
                  <a:pt x="475514" y="6344612"/>
                  <a:pt x="473081" y="6352639"/>
                  <a:pt x="469343" y="6357044"/>
                </a:cubicBezTo>
                <a:cubicBezTo>
                  <a:pt x="469996" y="6358854"/>
                  <a:pt x="478124" y="6351853"/>
                  <a:pt x="478124" y="6351853"/>
                </a:cubicBezTo>
                <a:cubicBezTo>
                  <a:pt x="478777" y="6353663"/>
                  <a:pt x="474386" y="6356259"/>
                  <a:pt x="470648" y="6360665"/>
                </a:cubicBezTo>
                <a:cubicBezTo>
                  <a:pt x="471301" y="6362475"/>
                  <a:pt x="488388" y="6365547"/>
                  <a:pt x="476523" y="6376956"/>
                </a:cubicBezTo>
                <a:cubicBezTo>
                  <a:pt x="477175" y="6378766"/>
                  <a:pt x="482217" y="6377981"/>
                  <a:pt x="486609" y="6375384"/>
                </a:cubicBezTo>
                <a:cubicBezTo>
                  <a:pt x="482870" y="6379791"/>
                  <a:pt x="482870" y="6379791"/>
                  <a:pt x="479132" y="6384196"/>
                </a:cubicBezTo>
                <a:cubicBezTo>
                  <a:pt x="493609" y="6380029"/>
                  <a:pt x="486786" y="6390652"/>
                  <a:pt x="485659" y="6402297"/>
                </a:cubicBezTo>
                <a:cubicBezTo>
                  <a:pt x="485659" y="6402297"/>
                  <a:pt x="485659" y="6402297"/>
                  <a:pt x="486311" y="6404107"/>
                </a:cubicBezTo>
                <a:cubicBezTo>
                  <a:pt x="486311" y="6404107"/>
                  <a:pt x="486964" y="6405917"/>
                  <a:pt x="486964" y="6405917"/>
                </a:cubicBezTo>
                <a:lnTo>
                  <a:pt x="488098" y="6407047"/>
                </a:lnTo>
                <a:lnTo>
                  <a:pt x="970660" y="6407047"/>
                </a:lnTo>
                <a:lnTo>
                  <a:pt x="978005" y="6401347"/>
                </a:lnTo>
                <a:cubicBezTo>
                  <a:pt x="981053" y="6398722"/>
                  <a:pt x="984183" y="6396323"/>
                  <a:pt x="988900" y="6394632"/>
                </a:cubicBezTo>
                <a:cubicBezTo>
                  <a:pt x="988248" y="6392822"/>
                  <a:pt x="988248" y="6392822"/>
                  <a:pt x="987595" y="6391012"/>
                </a:cubicBezTo>
                <a:cubicBezTo>
                  <a:pt x="991984" y="6388416"/>
                  <a:pt x="992637" y="6390226"/>
                  <a:pt x="997028" y="6387631"/>
                </a:cubicBezTo>
                <a:cubicBezTo>
                  <a:pt x="1006461" y="6384248"/>
                  <a:pt x="995248" y="6397467"/>
                  <a:pt x="1004682" y="6394084"/>
                </a:cubicBezTo>
                <a:cubicBezTo>
                  <a:pt x="1000292" y="6396681"/>
                  <a:pt x="995900" y="6399277"/>
                  <a:pt x="991510" y="6401873"/>
                </a:cubicBezTo>
                <a:cubicBezTo>
                  <a:pt x="991510" y="6401873"/>
                  <a:pt x="990858" y="6400062"/>
                  <a:pt x="990858" y="6400062"/>
                </a:cubicBezTo>
                <a:cubicBezTo>
                  <a:pt x="990858" y="6400062"/>
                  <a:pt x="990858" y="6400062"/>
                  <a:pt x="985814" y="6400847"/>
                </a:cubicBezTo>
                <a:cubicBezTo>
                  <a:pt x="985162" y="6399038"/>
                  <a:pt x="980771" y="6401633"/>
                  <a:pt x="981423" y="6403443"/>
                </a:cubicBezTo>
                <a:cubicBezTo>
                  <a:pt x="981423" y="6403443"/>
                  <a:pt x="981423" y="6403443"/>
                  <a:pt x="986466" y="6402657"/>
                </a:cubicBezTo>
                <a:cubicBezTo>
                  <a:pt x="987120" y="6404468"/>
                  <a:pt x="991510" y="6401873"/>
                  <a:pt x="992162" y="6403682"/>
                </a:cubicBezTo>
                <a:lnTo>
                  <a:pt x="992816" y="6405492"/>
                </a:lnTo>
                <a:cubicBezTo>
                  <a:pt x="995663" y="6406005"/>
                  <a:pt x="998185" y="6405611"/>
                  <a:pt x="1000157" y="6405543"/>
                </a:cubicBezTo>
                <a:lnTo>
                  <a:pt x="1003203" y="6407047"/>
                </a:lnTo>
                <a:lnTo>
                  <a:pt x="1052547" y="6407047"/>
                </a:lnTo>
                <a:lnTo>
                  <a:pt x="1056808" y="6398779"/>
                </a:lnTo>
                <a:cubicBezTo>
                  <a:pt x="1058769" y="6391753"/>
                  <a:pt x="1054831" y="6389139"/>
                  <a:pt x="1063241" y="6379225"/>
                </a:cubicBezTo>
                <a:cubicBezTo>
                  <a:pt x="1063241" y="6379225"/>
                  <a:pt x="1063241" y="6379225"/>
                  <a:pt x="1073328" y="6377655"/>
                </a:cubicBezTo>
                <a:cubicBezTo>
                  <a:pt x="1069590" y="6382060"/>
                  <a:pt x="1070243" y="6383871"/>
                  <a:pt x="1070895" y="6385681"/>
                </a:cubicBezTo>
                <a:cubicBezTo>
                  <a:pt x="1070895" y="6385681"/>
                  <a:pt x="1071548" y="6387491"/>
                  <a:pt x="1075938" y="6384895"/>
                </a:cubicBezTo>
                <a:cubicBezTo>
                  <a:pt x="1075938" y="6384895"/>
                  <a:pt x="1080329" y="6382300"/>
                  <a:pt x="1079676" y="6380490"/>
                </a:cubicBezTo>
                <a:cubicBezTo>
                  <a:pt x="1079676" y="6380490"/>
                  <a:pt x="1079024" y="6378680"/>
                  <a:pt x="1079024" y="6378680"/>
                </a:cubicBezTo>
                <a:cubicBezTo>
                  <a:pt x="1084067" y="6377894"/>
                  <a:pt x="1086024" y="6383324"/>
                  <a:pt x="1094806" y="6378133"/>
                </a:cubicBezTo>
                <a:cubicBezTo>
                  <a:pt x="1098544" y="6373726"/>
                  <a:pt x="1097238" y="6370106"/>
                  <a:pt x="1095933" y="6366485"/>
                </a:cubicBezTo>
                <a:cubicBezTo>
                  <a:pt x="1095933" y="6366485"/>
                  <a:pt x="1095933" y="6366485"/>
                  <a:pt x="1091543" y="6369082"/>
                </a:cubicBezTo>
                <a:cubicBezTo>
                  <a:pt x="1095279" y="6364675"/>
                  <a:pt x="1095279" y="6364675"/>
                  <a:pt x="1094627" y="6362865"/>
                </a:cubicBezTo>
                <a:cubicBezTo>
                  <a:pt x="1090237" y="6365461"/>
                  <a:pt x="1090237" y="6365461"/>
                  <a:pt x="1090237" y="6365461"/>
                </a:cubicBezTo>
                <a:cubicBezTo>
                  <a:pt x="1090237" y="6365461"/>
                  <a:pt x="1090237" y="6365461"/>
                  <a:pt x="1090890" y="6367271"/>
                </a:cubicBezTo>
                <a:cubicBezTo>
                  <a:pt x="1085846" y="6368057"/>
                  <a:pt x="1080804" y="6368844"/>
                  <a:pt x="1075760" y="6369629"/>
                </a:cubicBezTo>
                <a:cubicBezTo>
                  <a:pt x="1072023" y="6374035"/>
                  <a:pt x="1076412" y="6371439"/>
                  <a:pt x="1077065" y="6373249"/>
                </a:cubicBezTo>
                <a:cubicBezTo>
                  <a:pt x="1077065" y="6373249"/>
                  <a:pt x="1077065" y="6373249"/>
                  <a:pt x="1066980" y="6374820"/>
                </a:cubicBezTo>
                <a:cubicBezTo>
                  <a:pt x="1066980" y="6374820"/>
                  <a:pt x="1066980" y="6374820"/>
                  <a:pt x="1066327" y="6373010"/>
                </a:cubicBezTo>
                <a:cubicBezTo>
                  <a:pt x="1075760" y="6369629"/>
                  <a:pt x="1065021" y="6369390"/>
                  <a:pt x="1065021" y="6369390"/>
                </a:cubicBezTo>
                <a:cubicBezTo>
                  <a:pt x="1064369" y="6367579"/>
                  <a:pt x="1070064" y="6368604"/>
                  <a:pt x="1068760" y="6364984"/>
                </a:cubicBezTo>
                <a:cubicBezTo>
                  <a:pt x="1067454" y="6361364"/>
                  <a:pt x="1063717" y="6365769"/>
                  <a:pt x="1063717" y="6365769"/>
                </a:cubicBezTo>
                <a:cubicBezTo>
                  <a:pt x="1066801" y="6359554"/>
                  <a:pt x="1066801" y="6359554"/>
                  <a:pt x="1074278" y="6350742"/>
                </a:cubicBezTo>
                <a:cubicBezTo>
                  <a:pt x="1065496" y="6355934"/>
                  <a:pt x="1067276" y="6346097"/>
                  <a:pt x="1070362" y="6339881"/>
                </a:cubicBezTo>
                <a:cubicBezTo>
                  <a:pt x="1071015" y="6341692"/>
                  <a:pt x="1071015" y="6341692"/>
                  <a:pt x="1075405" y="6339096"/>
                </a:cubicBezTo>
                <a:cubicBezTo>
                  <a:pt x="1079796" y="6336500"/>
                  <a:pt x="1079796" y="6336500"/>
                  <a:pt x="1083533" y="6332094"/>
                </a:cubicBezTo>
                <a:cubicBezTo>
                  <a:pt x="1084839" y="6335715"/>
                  <a:pt x="1086144" y="6339334"/>
                  <a:pt x="1082406" y="6343740"/>
                </a:cubicBezTo>
                <a:cubicBezTo>
                  <a:pt x="1083058" y="6345550"/>
                  <a:pt x="1083058" y="6345550"/>
                  <a:pt x="1083058" y="6345550"/>
                </a:cubicBezTo>
                <a:cubicBezTo>
                  <a:pt x="1083711" y="6347360"/>
                  <a:pt x="1083711" y="6347360"/>
                  <a:pt x="1084364" y="6349170"/>
                </a:cubicBezTo>
                <a:cubicBezTo>
                  <a:pt x="1084364" y="6349170"/>
                  <a:pt x="1084364" y="6349170"/>
                  <a:pt x="1080625" y="6353577"/>
                </a:cubicBezTo>
                <a:cubicBezTo>
                  <a:pt x="1080625" y="6353577"/>
                  <a:pt x="1080625" y="6353577"/>
                  <a:pt x="1085016" y="6350980"/>
                </a:cubicBezTo>
                <a:cubicBezTo>
                  <a:pt x="1085016" y="6350980"/>
                  <a:pt x="1084364" y="6349170"/>
                  <a:pt x="1088754" y="6346575"/>
                </a:cubicBezTo>
                <a:cubicBezTo>
                  <a:pt x="1088754" y="6346575"/>
                  <a:pt x="1088101" y="6344764"/>
                  <a:pt x="1088101" y="6344764"/>
                </a:cubicBezTo>
                <a:cubicBezTo>
                  <a:pt x="1093145" y="6343980"/>
                  <a:pt x="1093145" y="6343980"/>
                  <a:pt x="1098188" y="6343194"/>
                </a:cubicBezTo>
                <a:cubicBezTo>
                  <a:pt x="1098840" y="6345004"/>
                  <a:pt x="1098840" y="6345004"/>
                  <a:pt x="1098840" y="6345004"/>
                </a:cubicBezTo>
                <a:cubicBezTo>
                  <a:pt x="1095103" y="6349409"/>
                  <a:pt x="1099493" y="6346814"/>
                  <a:pt x="1099493" y="6346814"/>
                </a:cubicBezTo>
                <a:cubicBezTo>
                  <a:pt x="1100145" y="6348624"/>
                  <a:pt x="1103883" y="6344218"/>
                  <a:pt x="1103883" y="6344218"/>
                </a:cubicBezTo>
                <a:cubicBezTo>
                  <a:pt x="1103883" y="6344218"/>
                  <a:pt x="1103883" y="6344218"/>
                  <a:pt x="1103231" y="6342408"/>
                </a:cubicBezTo>
                <a:cubicBezTo>
                  <a:pt x="1112012" y="6337216"/>
                  <a:pt x="1114445" y="6329190"/>
                  <a:pt x="1120139" y="6330215"/>
                </a:cubicBezTo>
                <a:cubicBezTo>
                  <a:pt x="1123878" y="6325809"/>
                  <a:pt x="1118834" y="6326595"/>
                  <a:pt x="1114445" y="6329190"/>
                </a:cubicBezTo>
                <a:cubicBezTo>
                  <a:pt x="1113140" y="6325570"/>
                  <a:pt x="1132006" y="6318806"/>
                  <a:pt x="1126310" y="6317782"/>
                </a:cubicBezTo>
                <a:cubicBezTo>
                  <a:pt x="1126310" y="6317782"/>
                  <a:pt x="1126310" y="6317782"/>
                  <a:pt x="1130701" y="6315187"/>
                </a:cubicBezTo>
                <a:cubicBezTo>
                  <a:pt x="1130701" y="6315187"/>
                  <a:pt x="1130049" y="6313377"/>
                  <a:pt x="1130049" y="6313377"/>
                </a:cubicBezTo>
                <a:cubicBezTo>
                  <a:pt x="1130049" y="6313377"/>
                  <a:pt x="1130049" y="6313377"/>
                  <a:pt x="1125657" y="6315972"/>
                </a:cubicBezTo>
                <a:cubicBezTo>
                  <a:pt x="1130523" y="6299920"/>
                  <a:pt x="1134260" y="6295513"/>
                  <a:pt x="1134736" y="6282057"/>
                </a:cubicBezTo>
                <a:cubicBezTo>
                  <a:pt x="1130345" y="6284653"/>
                  <a:pt x="1129693" y="6282843"/>
                  <a:pt x="1125302" y="6285440"/>
                </a:cubicBezTo>
                <a:cubicBezTo>
                  <a:pt x="1125302" y="6285440"/>
                  <a:pt x="1129693" y="6282843"/>
                  <a:pt x="1128388" y="6279223"/>
                </a:cubicBezTo>
                <a:cubicBezTo>
                  <a:pt x="1128388" y="6279223"/>
                  <a:pt x="1132778" y="6276628"/>
                  <a:pt x="1132778" y="6276628"/>
                </a:cubicBezTo>
                <a:lnTo>
                  <a:pt x="1138469" y="6277651"/>
                </a:lnTo>
                <a:lnTo>
                  <a:pt x="1136210" y="6279228"/>
                </a:lnTo>
                <a:cubicBezTo>
                  <a:pt x="1137145" y="6280043"/>
                  <a:pt x="1139751" y="6280143"/>
                  <a:pt x="1143660" y="6276738"/>
                </a:cubicBezTo>
                <a:cubicBezTo>
                  <a:pt x="1147894" y="6274235"/>
                  <a:pt x="1143010" y="6274935"/>
                  <a:pt x="1138775" y="6277439"/>
                </a:cubicBezTo>
                <a:lnTo>
                  <a:pt x="1138475" y="6277647"/>
                </a:lnTo>
                <a:lnTo>
                  <a:pt x="1141455" y="6269301"/>
                </a:lnTo>
                <a:cubicBezTo>
                  <a:pt x="1140254" y="6267815"/>
                  <a:pt x="1137406" y="6267303"/>
                  <a:pt x="1134557" y="6266791"/>
                </a:cubicBezTo>
                <a:cubicBezTo>
                  <a:pt x="1130168" y="6269387"/>
                  <a:pt x="1130820" y="6271197"/>
                  <a:pt x="1127082" y="6275603"/>
                </a:cubicBezTo>
                <a:cubicBezTo>
                  <a:pt x="1126429" y="6273793"/>
                  <a:pt x="1122039" y="6276389"/>
                  <a:pt x="1122039" y="6276389"/>
                </a:cubicBezTo>
                <a:cubicBezTo>
                  <a:pt x="1120734" y="6272769"/>
                  <a:pt x="1127082" y="6275603"/>
                  <a:pt x="1130168" y="6269387"/>
                </a:cubicBezTo>
                <a:lnTo>
                  <a:pt x="1126301" y="6267281"/>
                </a:lnTo>
                <a:lnTo>
                  <a:pt x="1128863" y="6265767"/>
                </a:lnTo>
                <a:cubicBezTo>
                  <a:pt x="1128863" y="6265767"/>
                  <a:pt x="1128863" y="6265767"/>
                  <a:pt x="1133905" y="6264981"/>
                </a:cubicBezTo>
                <a:cubicBezTo>
                  <a:pt x="1133905" y="6264981"/>
                  <a:pt x="1133252" y="6263171"/>
                  <a:pt x="1133252" y="6263171"/>
                </a:cubicBezTo>
                <a:cubicBezTo>
                  <a:pt x="1133252" y="6263171"/>
                  <a:pt x="1133252" y="6263171"/>
                  <a:pt x="1128210" y="6263956"/>
                </a:cubicBezTo>
                <a:cubicBezTo>
                  <a:pt x="1128210" y="6263956"/>
                  <a:pt x="1131947" y="6259551"/>
                  <a:pt x="1131295" y="6257740"/>
                </a:cubicBezTo>
                <a:cubicBezTo>
                  <a:pt x="1131295" y="6257740"/>
                  <a:pt x="1131295" y="6257740"/>
                  <a:pt x="1131947" y="6259551"/>
                </a:cubicBezTo>
                <a:cubicBezTo>
                  <a:pt x="1136991" y="6258764"/>
                  <a:pt x="1135685" y="6255145"/>
                  <a:pt x="1140728" y="6254359"/>
                </a:cubicBezTo>
                <a:cubicBezTo>
                  <a:pt x="1137465" y="6245308"/>
                  <a:pt x="1140551" y="6239093"/>
                  <a:pt x="1127854" y="6233424"/>
                </a:cubicBezTo>
                <a:cubicBezTo>
                  <a:pt x="1127854" y="6233424"/>
                  <a:pt x="1127854" y="6233424"/>
                  <a:pt x="1127202" y="6231614"/>
                </a:cubicBezTo>
                <a:cubicBezTo>
                  <a:pt x="1127202" y="6231614"/>
                  <a:pt x="1127202" y="6231614"/>
                  <a:pt x="1126549" y="6229804"/>
                </a:cubicBezTo>
                <a:cubicBezTo>
                  <a:pt x="1122158" y="6232399"/>
                  <a:pt x="1122811" y="6234209"/>
                  <a:pt x="1122811" y="6234209"/>
                </a:cubicBezTo>
                <a:cubicBezTo>
                  <a:pt x="1122811" y="6234209"/>
                  <a:pt x="1123463" y="6236019"/>
                  <a:pt x="1123463" y="6236019"/>
                </a:cubicBezTo>
                <a:cubicBezTo>
                  <a:pt x="1119073" y="6238614"/>
                  <a:pt x="1119726" y="6240425"/>
                  <a:pt x="1120379" y="6242235"/>
                </a:cubicBezTo>
                <a:cubicBezTo>
                  <a:pt x="1107207" y="6250023"/>
                  <a:pt x="1114683" y="6241210"/>
                  <a:pt x="1114030" y="6239400"/>
                </a:cubicBezTo>
                <a:cubicBezTo>
                  <a:pt x="1112725" y="6235780"/>
                  <a:pt x="1109640" y="6241997"/>
                  <a:pt x="1109640" y="6241997"/>
                </a:cubicBezTo>
                <a:cubicBezTo>
                  <a:pt x="1104596" y="6242782"/>
                  <a:pt x="1107029" y="6234755"/>
                  <a:pt x="1107029" y="6234755"/>
                </a:cubicBezTo>
                <a:cubicBezTo>
                  <a:pt x="1107029" y="6234755"/>
                  <a:pt x="1102639" y="6237352"/>
                  <a:pt x="1102639" y="6237352"/>
                </a:cubicBezTo>
                <a:cubicBezTo>
                  <a:pt x="1102639" y="6237352"/>
                  <a:pt x="1109462" y="6226730"/>
                  <a:pt x="1101334" y="6233732"/>
                </a:cubicBezTo>
                <a:cubicBezTo>
                  <a:pt x="1120023" y="6211701"/>
                  <a:pt x="1091069" y="6220036"/>
                  <a:pt x="1109106" y="6196196"/>
                </a:cubicBezTo>
                <a:cubicBezTo>
                  <a:pt x="1113497" y="6193601"/>
                  <a:pt x="1117234" y="6189194"/>
                  <a:pt x="1121626" y="6186599"/>
                </a:cubicBezTo>
                <a:cubicBezTo>
                  <a:pt x="1121626" y="6186599"/>
                  <a:pt x="1121626" y="6186599"/>
                  <a:pt x="1120973" y="6184789"/>
                </a:cubicBezTo>
                <a:cubicBezTo>
                  <a:pt x="1124711" y="6180383"/>
                  <a:pt x="1127796" y="6174167"/>
                  <a:pt x="1126491" y="6170546"/>
                </a:cubicBezTo>
                <a:cubicBezTo>
                  <a:pt x="1125838" y="6168736"/>
                  <a:pt x="1125838" y="6168736"/>
                  <a:pt x="1125186" y="6166927"/>
                </a:cubicBezTo>
                <a:cubicBezTo>
                  <a:pt x="1124533" y="6165116"/>
                  <a:pt x="1124533" y="6165116"/>
                  <a:pt x="1124533" y="6165116"/>
                </a:cubicBezTo>
                <a:cubicBezTo>
                  <a:pt x="1120142" y="6167711"/>
                  <a:pt x="1120142" y="6167711"/>
                  <a:pt x="1120795" y="6169522"/>
                </a:cubicBezTo>
                <a:cubicBezTo>
                  <a:pt x="1116405" y="6172118"/>
                  <a:pt x="1117057" y="6173928"/>
                  <a:pt x="1117057" y="6173928"/>
                </a:cubicBezTo>
                <a:cubicBezTo>
                  <a:pt x="1118363" y="6177549"/>
                  <a:pt x="1119015" y="6179359"/>
                  <a:pt x="1115929" y="6185575"/>
                </a:cubicBezTo>
                <a:cubicBezTo>
                  <a:pt x="1111540" y="6188170"/>
                  <a:pt x="1107148" y="6190767"/>
                  <a:pt x="1107801" y="6192576"/>
                </a:cubicBezTo>
                <a:cubicBezTo>
                  <a:pt x="1111540" y="6188170"/>
                  <a:pt x="1090062" y="6187693"/>
                  <a:pt x="1112014" y="6174714"/>
                </a:cubicBezTo>
                <a:cubicBezTo>
                  <a:pt x="1110708" y="6171094"/>
                  <a:pt x="1101276" y="6174475"/>
                  <a:pt x="1110056" y="6169284"/>
                </a:cubicBezTo>
                <a:cubicBezTo>
                  <a:pt x="1109404" y="6167474"/>
                  <a:pt x="1105665" y="6171880"/>
                  <a:pt x="1101276" y="6174475"/>
                </a:cubicBezTo>
                <a:cubicBezTo>
                  <a:pt x="1108750" y="6165663"/>
                  <a:pt x="1103708" y="6166449"/>
                  <a:pt x="1102403" y="6162829"/>
                </a:cubicBezTo>
                <a:cubicBezTo>
                  <a:pt x="1111184" y="6157637"/>
                  <a:pt x="1120618" y="6154255"/>
                  <a:pt x="1118185" y="6162282"/>
                </a:cubicBezTo>
                <a:cubicBezTo>
                  <a:pt x="1122575" y="6159686"/>
                  <a:pt x="1120618" y="6154255"/>
                  <a:pt x="1126313" y="6155280"/>
                </a:cubicBezTo>
                <a:cubicBezTo>
                  <a:pt x="1135094" y="6150088"/>
                  <a:pt x="1121271" y="6156066"/>
                  <a:pt x="1120618" y="6154255"/>
                </a:cubicBezTo>
                <a:cubicBezTo>
                  <a:pt x="1128093" y="6145443"/>
                  <a:pt x="1129399" y="6149064"/>
                  <a:pt x="1126136" y="6140013"/>
                </a:cubicBezTo>
                <a:cubicBezTo>
                  <a:pt x="1130526" y="6137417"/>
                  <a:pt x="1130526" y="6137417"/>
                  <a:pt x="1135568" y="6136632"/>
                </a:cubicBezTo>
                <a:cubicBezTo>
                  <a:pt x="1133611" y="6131202"/>
                  <a:pt x="1145478" y="6119794"/>
                  <a:pt x="1134739" y="6119555"/>
                </a:cubicBezTo>
                <a:cubicBezTo>
                  <a:pt x="1147910" y="6111768"/>
                  <a:pt x="1126432" y="6111291"/>
                  <a:pt x="1132603" y="6098858"/>
                </a:cubicBezTo>
                <a:cubicBezTo>
                  <a:pt x="1124474" y="6105859"/>
                  <a:pt x="1129340" y="6089808"/>
                  <a:pt x="1119253" y="6091379"/>
                </a:cubicBezTo>
                <a:cubicBezTo>
                  <a:pt x="1118600" y="6089569"/>
                  <a:pt x="1129815" y="6076351"/>
                  <a:pt x="1117948" y="6087759"/>
                </a:cubicBezTo>
                <a:cubicBezTo>
                  <a:pt x="1121509" y="6068087"/>
                  <a:pt x="1113203" y="6059821"/>
                  <a:pt x="1114983" y="6049985"/>
                </a:cubicBezTo>
                <a:cubicBezTo>
                  <a:pt x="1114329" y="6048175"/>
                  <a:pt x="1118068" y="6043769"/>
                  <a:pt x="1118721" y="6045579"/>
                </a:cubicBezTo>
                <a:cubicBezTo>
                  <a:pt x="1117253" y="6041506"/>
                  <a:pt x="1110478" y="6039336"/>
                  <a:pt x="1111913" y="6032929"/>
                </a:cubicBezTo>
                <a:lnTo>
                  <a:pt x="1114277" y="6028858"/>
                </a:lnTo>
                <a:lnTo>
                  <a:pt x="1118384" y="6040054"/>
                </a:lnTo>
                <a:cubicBezTo>
                  <a:pt x="1125368" y="6056792"/>
                  <a:pt x="1133254" y="6071282"/>
                  <a:pt x="1145131" y="6084672"/>
                </a:cubicBezTo>
                <a:cubicBezTo>
                  <a:pt x="1158672" y="6079121"/>
                  <a:pt x="1159131" y="6063897"/>
                  <a:pt x="1160077" y="6050621"/>
                </a:cubicBezTo>
                <a:cubicBezTo>
                  <a:pt x="1164426" y="6046690"/>
                  <a:pt x="1166368" y="6050189"/>
                  <a:pt x="1169757" y="6050949"/>
                </a:cubicBezTo>
                <a:cubicBezTo>
                  <a:pt x="1175100" y="6063796"/>
                  <a:pt x="1170271" y="6070071"/>
                  <a:pt x="1170772" y="6080606"/>
                </a:cubicBezTo>
                <a:cubicBezTo>
                  <a:pt x="1163048" y="6092365"/>
                  <a:pt x="1154838" y="6102174"/>
                  <a:pt x="1151956" y="6116244"/>
                </a:cubicBezTo>
                <a:cubicBezTo>
                  <a:pt x="1162164" y="6144280"/>
                  <a:pt x="1172370" y="6172318"/>
                  <a:pt x="1186919" y="6192131"/>
                </a:cubicBezTo>
                <a:cubicBezTo>
                  <a:pt x="1184039" y="6206201"/>
                  <a:pt x="1196152" y="6216272"/>
                  <a:pt x="1201495" y="6229118"/>
                </a:cubicBezTo>
                <a:cubicBezTo>
                  <a:pt x="1203925" y="6234567"/>
                  <a:pt x="1203930" y="6238860"/>
                  <a:pt x="1204905" y="6242757"/>
                </a:cubicBezTo>
                <a:cubicBezTo>
                  <a:pt x="1206359" y="6244310"/>
                  <a:pt x="1209747" y="6245068"/>
                  <a:pt x="1211202" y="6246620"/>
                </a:cubicBezTo>
                <a:cubicBezTo>
                  <a:pt x="1213142" y="6250120"/>
                  <a:pt x="1213637" y="6256362"/>
                  <a:pt x="1214611" y="6260260"/>
                </a:cubicBezTo>
                <a:cubicBezTo>
                  <a:pt x="1219961" y="6277399"/>
                  <a:pt x="1233049" y="6291366"/>
                  <a:pt x="1239360" y="6303817"/>
                </a:cubicBezTo>
                <a:cubicBezTo>
                  <a:pt x="1250663" y="6336238"/>
                  <a:pt x="1269852" y="6364219"/>
                  <a:pt x="1286730" y="6393751"/>
                </a:cubicBezTo>
                <a:lnTo>
                  <a:pt x="1293639" y="6407047"/>
                </a:lnTo>
                <a:lnTo>
                  <a:pt x="1795328" y="6407047"/>
                </a:lnTo>
                <a:lnTo>
                  <a:pt x="1798298" y="6399069"/>
                </a:lnTo>
                <a:cubicBezTo>
                  <a:pt x="1800467" y="6394420"/>
                  <a:pt x="1802517" y="6389821"/>
                  <a:pt x="1803234" y="6384157"/>
                </a:cubicBezTo>
                <a:cubicBezTo>
                  <a:pt x="1810484" y="6379036"/>
                  <a:pt x="1811438" y="6370054"/>
                  <a:pt x="1813358" y="6360674"/>
                </a:cubicBezTo>
                <a:cubicBezTo>
                  <a:pt x="1828812" y="6341451"/>
                  <a:pt x="1831651" y="6301623"/>
                  <a:pt x="1842256" y="6275794"/>
                </a:cubicBezTo>
                <a:cubicBezTo>
                  <a:pt x="1841748" y="6260966"/>
                  <a:pt x="1845116" y="6248846"/>
                  <a:pt x="1847023" y="6230880"/>
                </a:cubicBezTo>
                <a:cubicBezTo>
                  <a:pt x="1847969" y="6217603"/>
                  <a:pt x="1848916" y="6204326"/>
                  <a:pt x="1849863" y="6191050"/>
                </a:cubicBezTo>
                <a:cubicBezTo>
                  <a:pt x="1851282" y="6171136"/>
                  <a:pt x="1856565" y="6145342"/>
                  <a:pt x="1851680" y="6117270"/>
                </a:cubicBezTo>
                <a:cubicBezTo>
                  <a:pt x="1850705" y="6113374"/>
                  <a:pt x="1847310" y="6108322"/>
                  <a:pt x="1847303" y="6104028"/>
                </a:cubicBezTo>
                <a:cubicBezTo>
                  <a:pt x="1845835" y="6093889"/>
                  <a:pt x="1849203" y="6081769"/>
                  <a:pt x="1849670" y="6070838"/>
                </a:cubicBezTo>
                <a:cubicBezTo>
                  <a:pt x="1851597" y="6065751"/>
                  <a:pt x="1855946" y="6061820"/>
                  <a:pt x="1858354" y="6054390"/>
                </a:cubicBezTo>
                <a:cubicBezTo>
                  <a:pt x="1857804" y="6013800"/>
                  <a:pt x="1883898" y="5990217"/>
                  <a:pt x="1876565" y="5943817"/>
                </a:cubicBezTo>
                <a:cubicBezTo>
                  <a:pt x="1878979" y="5940678"/>
                  <a:pt x="1876064" y="5933281"/>
                  <a:pt x="1879446" y="5929747"/>
                </a:cubicBezTo>
                <a:cubicBezTo>
                  <a:pt x="1870234" y="5918487"/>
                  <a:pt x="1883273" y="5902402"/>
                  <a:pt x="1872606" y="5889589"/>
                </a:cubicBezTo>
                <a:cubicBezTo>
                  <a:pt x="1874528" y="5880210"/>
                  <a:pt x="1877415" y="5870434"/>
                  <a:pt x="1871591" y="5859933"/>
                </a:cubicBezTo>
                <a:cubicBezTo>
                  <a:pt x="1850299" y="5860067"/>
                  <a:pt x="1864738" y="5811187"/>
                  <a:pt x="1851657" y="5801513"/>
                </a:cubicBezTo>
                <a:lnTo>
                  <a:pt x="1852508" y="5786473"/>
                </a:lnTo>
                <a:lnTo>
                  <a:pt x="1858442" y="5785353"/>
                </a:lnTo>
                <a:cubicBezTo>
                  <a:pt x="1860832" y="5783614"/>
                  <a:pt x="1862880" y="5780338"/>
                  <a:pt x="1864520" y="5774609"/>
                </a:cubicBezTo>
                <a:cubicBezTo>
                  <a:pt x="1866705" y="5777883"/>
                  <a:pt x="1871075" y="5777883"/>
                  <a:pt x="1873260" y="5781158"/>
                </a:cubicBezTo>
                <a:cubicBezTo>
                  <a:pt x="1875445" y="5781158"/>
                  <a:pt x="1875445" y="5777883"/>
                  <a:pt x="1875445" y="5777883"/>
                </a:cubicBezTo>
                <a:cubicBezTo>
                  <a:pt x="1875445" y="5774609"/>
                  <a:pt x="1875445" y="5771333"/>
                  <a:pt x="1873260" y="5771333"/>
                </a:cubicBezTo>
                <a:cubicBezTo>
                  <a:pt x="1871075" y="5771333"/>
                  <a:pt x="1868890" y="5768059"/>
                  <a:pt x="1866705" y="5768059"/>
                </a:cubicBezTo>
                <a:lnTo>
                  <a:pt x="1863176" y="5764469"/>
                </a:lnTo>
                <a:lnTo>
                  <a:pt x="1863399" y="5764299"/>
                </a:lnTo>
                <a:cubicBezTo>
                  <a:pt x="1863537" y="5763335"/>
                  <a:pt x="1863313" y="5761609"/>
                  <a:pt x="1862357" y="5758887"/>
                </a:cubicBezTo>
                <a:lnTo>
                  <a:pt x="1862291" y="5763566"/>
                </a:lnTo>
                <a:lnTo>
                  <a:pt x="1852226" y="5753324"/>
                </a:lnTo>
                <a:lnTo>
                  <a:pt x="1850899" y="5751277"/>
                </a:lnTo>
                <a:lnTo>
                  <a:pt x="1850666" y="5748486"/>
                </a:lnTo>
                <a:cubicBezTo>
                  <a:pt x="1848034" y="5729426"/>
                  <a:pt x="1843528" y="5711403"/>
                  <a:pt x="1838432" y="5701677"/>
                </a:cubicBezTo>
                <a:cubicBezTo>
                  <a:pt x="1838913" y="5699333"/>
                  <a:pt x="1838906" y="5695041"/>
                  <a:pt x="1840353" y="5692298"/>
                </a:cubicBezTo>
                <a:lnTo>
                  <a:pt x="1835618" y="5669724"/>
                </a:lnTo>
                <a:lnTo>
                  <a:pt x="1838472" y="5670410"/>
                </a:lnTo>
                <a:cubicBezTo>
                  <a:pt x="1848361" y="5669502"/>
                  <a:pt x="1854886" y="5660416"/>
                  <a:pt x="1866303" y="5667685"/>
                </a:cubicBezTo>
                <a:cubicBezTo>
                  <a:pt x="1866847" y="5664454"/>
                  <a:pt x="1867935" y="5662233"/>
                  <a:pt x="1869362" y="5660668"/>
                </a:cubicBezTo>
                <a:lnTo>
                  <a:pt x="1872299" y="5658893"/>
                </a:lnTo>
                <a:lnTo>
                  <a:pt x="1874086" y="5664124"/>
                </a:lnTo>
                <a:cubicBezTo>
                  <a:pt x="1877044" y="5673219"/>
                  <a:pt x="1880943" y="5682399"/>
                  <a:pt x="1888332" y="5689833"/>
                </a:cubicBezTo>
                <a:cubicBezTo>
                  <a:pt x="1913492" y="5719543"/>
                  <a:pt x="1925282" y="5758170"/>
                  <a:pt x="1942237" y="5789760"/>
                </a:cubicBezTo>
                <a:cubicBezTo>
                  <a:pt x="1946454" y="5798783"/>
                  <a:pt x="1953888" y="5803966"/>
                  <a:pt x="1958783" y="5810421"/>
                </a:cubicBezTo>
                <a:cubicBezTo>
                  <a:pt x="1973472" y="5829787"/>
                  <a:pt x="1980455" y="5857463"/>
                  <a:pt x="1988118" y="5882571"/>
                </a:cubicBezTo>
                <a:cubicBezTo>
                  <a:pt x="1993923" y="5906382"/>
                  <a:pt x="1999138" y="5928263"/>
                  <a:pt x="2003762" y="5948212"/>
                </a:cubicBezTo>
                <a:cubicBezTo>
                  <a:pt x="2007888" y="5961732"/>
                  <a:pt x="2003811" y="5977131"/>
                  <a:pt x="2010474" y="5989380"/>
                </a:cubicBezTo>
                <a:cubicBezTo>
                  <a:pt x="2011064" y="5991313"/>
                  <a:pt x="2013602" y="5990042"/>
                  <a:pt x="2014192" y="5991974"/>
                </a:cubicBezTo>
                <a:cubicBezTo>
                  <a:pt x="2016551" y="5999699"/>
                  <a:pt x="2011973" y="6008668"/>
                  <a:pt x="2013741" y="6014463"/>
                </a:cubicBezTo>
                <a:cubicBezTo>
                  <a:pt x="2017867" y="6027983"/>
                  <a:pt x="2028928" y="6040258"/>
                  <a:pt x="2031875" y="6049916"/>
                </a:cubicBezTo>
                <a:cubicBezTo>
                  <a:pt x="2041986" y="6078250"/>
                  <a:pt x="2050918" y="6102725"/>
                  <a:pt x="2054684" y="6134236"/>
                </a:cubicBezTo>
                <a:cubicBezTo>
                  <a:pt x="2054503" y="6143231"/>
                  <a:pt x="2061257" y="6150983"/>
                  <a:pt x="2062346" y="6159344"/>
                </a:cubicBezTo>
                <a:cubicBezTo>
                  <a:pt x="2062165" y="6168340"/>
                  <a:pt x="2056320" y="6177945"/>
                  <a:pt x="2059946" y="6185035"/>
                </a:cubicBezTo>
                <a:cubicBezTo>
                  <a:pt x="2062303" y="6192761"/>
                  <a:pt x="2076493" y="6205698"/>
                  <a:pt x="2083337" y="6208950"/>
                </a:cubicBezTo>
                <a:cubicBezTo>
                  <a:pt x="2090182" y="6212204"/>
                  <a:pt x="2100246" y="6211621"/>
                  <a:pt x="2102693" y="6214848"/>
                </a:cubicBezTo>
                <a:cubicBezTo>
                  <a:pt x="2107000" y="6219372"/>
                  <a:pt x="2101833" y="6226411"/>
                  <a:pt x="2105460" y="6233502"/>
                </a:cubicBezTo>
                <a:cubicBezTo>
                  <a:pt x="2106639" y="6237364"/>
                  <a:pt x="2111625" y="6239321"/>
                  <a:pt x="2114073" y="6242549"/>
                </a:cubicBezTo>
                <a:cubicBezTo>
                  <a:pt x="2121418" y="6252231"/>
                  <a:pt x="2117339" y="6267632"/>
                  <a:pt x="2145080" y="6262654"/>
                </a:cubicBezTo>
                <a:cubicBezTo>
                  <a:pt x="2157182" y="6254371"/>
                  <a:pt x="2154824" y="6246644"/>
                  <a:pt x="2171323" y="6238387"/>
                </a:cubicBezTo>
                <a:cubicBezTo>
                  <a:pt x="2179977" y="6214018"/>
                  <a:pt x="2177121" y="6199864"/>
                  <a:pt x="2177572" y="6177374"/>
                </a:cubicBezTo>
                <a:cubicBezTo>
                  <a:pt x="2189673" y="6169090"/>
                  <a:pt x="2189493" y="6178086"/>
                  <a:pt x="2193890" y="6178112"/>
                </a:cubicBezTo>
                <a:cubicBezTo>
                  <a:pt x="2200826" y="6176868"/>
                  <a:pt x="2220951" y="6175701"/>
                  <a:pt x="2227886" y="6174457"/>
                </a:cubicBezTo>
                <a:cubicBezTo>
                  <a:pt x="2243704" y="6168766"/>
                  <a:pt x="2262922" y="6150242"/>
                  <a:pt x="2274844" y="6150955"/>
                </a:cubicBezTo>
                <a:cubicBezTo>
                  <a:pt x="2281959" y="6140715"/>
                  <a:pt x="2292883" y="6128569"/>
                  <a:pt x="2297549" y="6115101"/>
                </a:cubicBezTo>
                <a:cubicBezTo>
                  <a:pt x="2301537" y="6104199"/>
                  <a:pt x="2297321" y="6095177"/>
                  <a:pt x="2303756" y="6087504"/>
                </a:cubicBezTo>
                <a:cubicBezTo>
                  <a:pt x="2306385" y="6081735"/>
                  <a:pt x="2314000" y="6077924"/>
                  <a:pt x="2316628" y="6072155"/>
                </a:cubicBezTo>
                <a:cubicBezTo>
                  <a:pt x="2330590" y="6065169"/>
                  <a:pt x="2331178" y="6067100"/>
                  <a:pt x="2347587" y="6063341"/>
                </a:cubicBezTo>
                <a:cubicBezTo>
                  <a:pt x="2339881" y="6071650"/>
                  <a:pt x="2354341" y="6071092"/>
                  <a:pt x="2354840" y="6077522"/>
                </a:cubicBezTo>
                <a:cubicBezTo>
                  <a:pt x="2364404" y="6070510"/>
                  <a:pt x="2377865" y="6057093"/>
                  <a:pt x="2375417" y="6053866"/>
                </a:cubicBezTo>
                <a:cubicBezTo>
                  <a:pt x="2384302" y="6049419"/>
                  <a:pt x="2386160" y="6050715"/>
                  <a:pt x="2381174" y="6048758"/>
                </a:cubicBezTo>
                <a:cubicBezTo>
                  <a:pt x="2401390" y="6043093"/>
                  <a:pt x="2404926" y="6054682"/>
                  <a:pt x="2414310" y="6056665"/>
                </a:cubicBezTo>
                <a:cubicBezTo>
                  <a:pt x="2435884" y="6045867"/>
                  <a:pt x="2443091" y="6031129"/>
                  <a:pt x="2438784" y="6026605"/>
                </a:cubicBezTo>
                <a:cubicBezTo>
                  <a:pt x="2459090" y="6016443"/>
                  <a:pt x="2470602" y="6006228"/>
                  <a:pt x="2480256" y="5994717"/>
                </a:cubicBezTo>
                <a:cubicBezTo>
                  <a:pt x="2478487" y="5988923"/>
                  <a:pt x="2474861" y="5981833"/>
                  <a:pt x="2478759" y="5975429"/>
                </a:cubicBezTo>
                <a:cubicBezTo>
                  <a:pt x="2481477" y="5965162"/>
                  <a:pt x="2495347" y="5962674"/>
                  <a:pt x="2501873" y="5950502"/>
                </a:cubicBezTo>
                <a:cubicBezTo>
                  <a:pt x="2507719" y="5940897"/>
                  <a:pt x="2503673" y="5931233"/>
                  <a:pt x="2512279" y="5920560"/>
                </a:cubicBezTo>
                <a:lnTo>
                  <a:pt x="2519845" y="5914442"/>
                </a:lnTo>
                <a:lnTo>
                  <a:pt x="2523333" y="5917752"/>
                </a:lnTo>
                <a:cubicBezTo>
                  <a:pt x="2525420" y="5919732"/>
                  <a:pt x="2527506" y="5921712"/>
                  <a:pt x="2527506" y="5921712"/>
                </a:cubicBezTo>
                <a:cubicBezTo>
                  <a:pt x="2532084" y="5922855"/>
                  <a:pt x="2532489" y="5920040"/>
                  <a:pt x="2530505" y="5917356"/>
                </a:cubicBezTo>
                <a:lnTo>
                  <a:pt x="2520231" y="5914129"/>
                </a:lnTo>
                <a:lnTo>
                  <a:pt x="2525938" y="5909515"/>
                </a:lnTo>
                <a:cubicBezTo>
                  <a:pt x="2558028" y="5875643"/>
                  <a:pt x="2538354" y="5854321"/>
                  <a:pt x="2564777" y="5821058"/>
                </a:cubicBezTo>
                <a:lnTo>
                  <a:pt x="2567552" y="5770188"/>
                </a:lnTo>
                <a:lnTo>
                  <a:pt x="2567922" y="5770702"/>
                </a:lnTo>
                <a:lnTo>
                  <a:pt x="2571196" y="5770996"/>
                </a:lnTo>
                <a:lnTo>
                  <a:pt x="2571295" y="5771963"/>
                </a:lnTo>
                <a:cubicBezTo>
                  <a:pt x="2572874" y="5776388"/>
                  <a:pt x="2574641" y="5779515"/>
                  <a:pt x="2574267" y="5782110"/>
                </a:cubicBezTo>
                <a:cubicBezTo>
                  <a:pt x="2582823" y="5784246"/>
                  <a:pt x="2598444" y="5798896"/>
                  <a:pt x="2599938" y="5788523"/>
                </a:cubicBezTo>
                <a:cubicBezTo>
                  <a:pt x="2616305" y="5797986"/>
                  <a:pt x="2613316" y="5818731"/>
                  <a:pt x="2595456" y="5819643"/>
                </a:cubicBezTo>
                <a:lnTo>
                  <a:pt x="2598850" y="5847357"/>
                </a:lnTo>
                <a:lnTo>
                  <a:pt x="2591720" y="5845576"/>
                </a:lnTo>
                <a:cubicBezTo>
                  <a:pt x="2591720" y="5845576"/>
                  <a:pt x="2590973" y="5850764"/>
                  <a:pt x="2590973" y="5850764"/>
                </a:cubicBezTo>
                <a:cubicBezTo>
                  <a:pt x="2590973" y="5850764"/>
                  <a:pt x="2599528" y="5852901"/>
                  <a:pt x="2599528" y="5852901"/>
                </a:cubicBezTo>
                <a:cubicBezTo>
                  <a:pt x="2598782" y="5858087"/>
                  <a:pt x="2598782" y="5858087"/>
                  <a:pt x="2607340" y="5860226"/>
                </a:cubicBezTo>
                <a:cubicBezTo>
                  <a:pt x="2605846" y="5870600"/>
                  <a:pt x="2588731" y="5866324"/>
                  <a:pt x="2587984" y="5871510"/>
                </a:cubicBezTo>
                <a:cubicBezTo>
                  <a:pt x="2605099" y="5875785"/>
                  <a:pt x="2593552" y="5894395"/>
                  <a:pt x="2610668" y="5898671"/>
                </a:cubicBezTo>
                <a:cubicBezTo>
                  <a:pt x="2611415" y="5893484"/>
                  <a:pt x="2612162" y="5888297"/>
                  <a:pt x="2620718" y="5890434"/>
                </a:cubicBezTo>
                <a:cubicBezTo>
                  <a:pt x="2629277" y="5892573"/>
                  <a:pt x="2629277" y="5892573"/>
                  <a:pt x="2637833" y="5894711"/>
                </a:cubicBezTo>
                <a:cubicBezTo>
                  <a:pt x="2637087" y="5899899"/>
                  <a:pt x="2636340" y="5905085"/>
                  <a:pt x="2644896" y="5907223"/>
                </a:cubicBezTo>
                <a:cubicBezTo>
                  <a:pt x="2653454" y="5909361"/>
                  <a:pt x="2654201" y="5904174"/>
                  <a:pt x="2662758" y="5906312"/>
                </a:cubicBezTo>
                <a:cubicBezTo>
                  <a:pt x="2671314" y="5908450"/>
                  <a:pt x="2661265" y="5916686"/>
                  <a:pt x="2652706" y="5914548"/>
                </a:cubicBezTo>
                <a:cubicBezTo>
                  <a:pt x="2651959" y="5919733"/>
                  <a:pt x="2660516" y="5921872"/>
                  <a:pt x="2660516" y="5921872"/>
                </a:cubicBezTo>
                <a:cubicBezTo>
                  <a:pt x="2659771" y="5927059"/>
                  <a:pt x="2651212" y="5924921"/>
                  <a:pt x="2650465" y="5930108"/>
                </a:cubicBezTo>
                <a:cubicBezTo>
                  <a:pt x="2657528" y="5942619"/>
                  <a:pt x="2639666" y="5943530"/>
                  <a:pt x="2637425" y="5959089"/>
                </a:cubicBezTo>
                <a:cubicBezTo>
                  <a:pt x="2637425" y="5959089"/>
                  <a:pt x="2637425" y="5959089"/>
                  <a:pt x="2628869" y="5956952"/>
                </a:cubicBezTo>
                <a:cubicBezTo>
                  <a:pt x="2629616" y="5951764"/>
                  <a:pt x="2621058" y="5949626"/>
                  <a:pt x="2621805" y="5944440"/>
                </a:cubicBezTo>
                <a:cubicBezTo>
                  <a:pt x="2623300" y="5934067"/>
                  <a:pt x="2641160" y="5933156"/>
                  <a:pt x="2634099" y="5920644"/>
                </a:cubicBezTo>
                <a:cubicBezTo>
                  <a:pt x="2626288" y="5913320"/>
                  <a:pt x="2617731" y="5911180"/>
                  <a:pt x="2609175" y="5909044"/>
                </a:cubicBezTo>
                <a:cubicBezTo>
                  <a:pt x="2608427" y="5914231"/>
                  <a:pt x="2599121" y="5917280"/>
                  <a:pt x="2607679" y="5919416"/>
                </a:cubicBezTo>
                <a:cubicBezTo>
                  <a:pt x="2598375" y="5922466"/>
                  <a:pt x="2580514" y="5923377"/>
                  <a:pt x="2587576" y="5935887"/>
                </a:cubicBezTo>
                <a:cubicBezTo>
                  <a:pt x="2578273" y="5938937"/>
                  <a:pt x="2576031" y="5954498"/>
                  <a:pt x="2593145" y="5958774"/>
                </a:cubicBezTo>
                <a:cubicBezTo>
                  <a:pt x="2586167" y="5961060"/>
                  <a:pt x="2587974" y="5971587"/>
                  <a:pt x="2585389" y="5977992"/>
                </a:cubicBezTo>
                <a:lnTo>
                  <a:pt x="2582407" y="5981000"/>
                </a:lnTo>
                <a:lnTo>
                  <a:pt x="2582202" y="5980890"/>
                </a:lnTo>
                <a:cubicBezTo>
                  <a:pt x="2581038" y="5981271"/>
                  <a:pt x="2580851" y="5982569"/>
                  <a:pt x="2580851" y="5982569"/>
                </a:cubicBezTo>
                <a:lnTo>
                  <a:pt x="2582407" y="5981000"/>
                </a:lnTo>
                <a:lnTo>
                  <a:pt x="2589409" y="5984706"/>
                </a:lnTo>
                <a:cubicBezTo>
                  <a:pt x="2580105" y="5987755"/>
                  <a:pt x="2588663" y="5989892"/>
                  <a:pt x="2578609" y="5998128"/>
                </a:cubicBezTo>
                <a:cubicBezTo>
                  <a:pt x="2577863" y="6003315"/>
                  <a:pt x="2579358" y="5992941"/>
                  <a:pt x="2570054" y="5995990"/>
                </a:cubicBezTo>
                <a:cubicBezTo>
                  <a:pt x="2576369" y="6013688"/>
                  <a:pt x="2584179" y="6021014"/>
                  <a:pt x="2573380" y="6034435"/>
                </a:cubicBezTo>
                <a:cubicBezTo>
                  <a:pt x="2572634" y="6039621"/>
                  <a:pt x="2564079" y="6037484"/>
                  <a:pt x="2564079" y="6037484"/>
                </a:cubicBezTo>
                <a:cubicBezTo>
                  <a:pt x="2563330" y="6042670"/>
                  <a:pt x="2563330" y="6042670"/>
                  <a:pt x="2563330" y="6042670"/>
                </a:cubicBezTo>
                <a:cubicBezTo>
                  <a:pt x="2563330" y="6042670"/>
                  <a:pt x="2562583" y="6047857"/>
                  <a:pt x="2562583" y="6047857"/>
                </a:cubicBezTo>
                <a:cubicBezTo>
                  <a:pt x="2554025" y="6045719"/>
                  <a:pt x="2560341" y="6063417"/>
                  <a:pt x="2551784" y="6061279"/>
                </a:cubicBezTo>
                <a:cubicBezTo>
                  <a:pt x="2576708" y="6072879"/>
                  <a:pt x="2547302" y="6092398"/>
                  <a:pt x="2572973" y="6098813"/>
                </a:cubicBezTo>
                <a:cubicBezTo>
                  <a:pt x="2565163" y="6091489"/>
                  <a:pt x="2574467" y="6088441"/>
                  <a:pt x="2575962" y="6078067"/>
                </a:cubicBezTo>
                <a:cubicBezTo>
                  <a:pt x="2576708" y="6072879"/>
                  <a:pt x="2583773" y="6085393"/>
                  <a:pt x="2584519" y="6080205"/>
                </a:cubicBezTo>
                <a:cubicBezTo>
                  <a:pt x="2593076" y="6082343"/>
                  <a:pt x="2600887" y="6089667"/>
                  <a:pt x="2609444" y="6091805"/>
                </a:cubicBezTo>
                <a:cubicBezTo>
                  <a:pt x="2600887" y="6089667"/>
                  <a:pt x="2600139" y="6094855"/>
                  <a:pt x="2600139" y="6094855"/>
                </a:cubicBezTo>
                <a:cubicBezTo>
                  <a:pt x="2599393" y="6100041"/>
                  <a:pt x="2607949" y="6102178"/>
                  <a:pt x="2607204" y="6107365"/>
                </a:cubicBezTo>
                <a:cubicBezTo>
                  <a:pt x="2616505" y="6104316"/>
                  <a:pt x="2616505" y="6104316"/>
                  <a:pt x="2617253" y="6099131"/>
                </a:cubicBezTo>
                <a:cubicBezTo>
                  <a:pt x="2625063" y="6106454"/>
                  <a:pt x="2634369" y="6103407"/>
                  <a:pt x="2642925" y="6105545"/>
                </a:cubicBezTo>
                <a:cubicBezTo>
                  <a:pt x="2650736" y="6112868"/>
                  <a:pt x="2642178" y="6110729"/>
                  <a:pt x="2649988" y="6118054"/>
                </a:cubicBezTo>
                <a:cubicBezTo>
                  <a:pt x="2653893" y="6121718"/>
                  <a:pt x="2658172" y="6122786"/>
                  <a:pt x="2662638" y="6122558"/>
                </a:cubicBezTo>
                <a:cubicBezTo>
                  <a:pt x="2667103" y="6122330"/>
                  <a:pt x="2671756" y="6120806"/>
                  <a:pt x="2676408" y="6119282"/>
                </a:cubicBezTo>
                <a:cubicBezTo>
                  <a:pt x="2668598" y="6111959"/>
                  <a:pt x="2669346" y="6106772"/>
                  <a:pt x="2660788" y="6104634"/>
                </a:cubicBezTo>
                <a:cubicBezTo>
                  <a:pt x="2652977" y="6097308"/>
                  <a:pt x="2661534" y="6099447"/>
                  <a:pt x="2670841" y="6096398"/>
                </a:cubicBezTo>
                <a:cubicBezTo>
                  <a:pt x="2670841" y="6096398"/>
                  <a:pt x="2670092" y="6101583"/>
                  <a:pt x="2670092" y="6101583"/>
                </a:cubicBezTo>
                <a:cubicBezTo>
                  <a:pt x="2668598" y="6111959"/>
                  <a:pt x="2685712" y="6116234"/>
                  <a:pt x="2695017" y="6113186"/>
                </a:cubicBezTo>
                <a:cubicBezTo>
                  <a:pt x="2695765" y="6107998"/>
                  <a:pt x="2686458" y="6111047"/>
                  <a:pt x="2687955" y="6100674"/>
                </a:cubicBezTo>
                <a:cubicBezTo>
                  <a:pt x="2687955" y="6100674"/>
                  <a:pt x="2679395" y="6098537"/>
                  <a:pt x="2679395" y="6098537"/>
                </a:cubicBezTo>
                <a:cubicBezTo>
                  <a:pt x="2680143" y="6093348"/>
                  <a:pt x="2671586" y="6091212"/>
                  <a:pt x="2671586" y="6091212"/>
                </a:cubicBezTo>
                <a:cubicBezTo>
                  <a:pt x="2682384" y="6077790"/>
                  <a:pt x="2693184" y="6064367"/>
                  <a:pt x="2686867" y="6046669"/>
                </a:cubicBezTo>
                <a:cubicBezTo>
                  <a:pt x="2695425" y="6048808"/>
                  <a:pt x="2703236" y="6056133"/>
                  <a:pt x="2711791" y="6058269"/>
                </a:cubicBezTo>
                <a:cubicBezTo>
                  <a:pt x="2712538" y="6053084"/>
                  <a:pt x="2721097" y="6055221"/>
                  <a:pt x="2722591" y="6044848"/>
                </a:cubicBezTo>
                <a:cubicBezTo>
                  <a:pt x="2722591" y="6044848"/>
                  <a:pt x="2723337" y="6039662"/>
                  <a:pt x="2723337" y="6039662"/>
                </a:cubicBezTo>
                <a:cubicBezTo>
                  <a:pt x="2731895" y="6041799"/>
                  <a:pt x="2732642" y="6036612"/>
                  <a:pt x="2741198" y="6038750"/>
                </a:cubicBezTo>
                <a:cubicBezTo>
                  <a:pt x="2741945" y="6033563"/>
                  <a:pt x="2741945" y="6033563"/>
                  <a:pt x="2742693" y="6028376"/>
                </a:cubicBezTo>
                <a:cubicBezTo>
                  <a:pt x="2734137" y="6026239"/>
                  <a:pt x="2734137" y="6026239"/>
                  <a:pt x="2734884" y="6021053"/>
                </a:cubicBezTo>
                <a:cubicBezTo>
                  <a:pt x="2744934" y="6012816"/>
                  <a:pt x="2753493" y="6014954"/>
                  <a:pt x="2746428" y="6002444"/>
                </a:cubicBezTo>
                <a:cubicBezTo>
                  <a:pt x="2746428" y="6002444"/>
                  <a:pt x="2745681" y="6007630"/>
                  <a:pt x="2745681" y="6007630"/>
                </a:cubicBezTo>
                <a:cubicBezTo>
                  <a:pt x="2737126" y="6005491"/>
                  <a:pt x="2737872" y="6000307"/>
                  <a:pt x="2729314" y="5998167"/>
                </a:cubicBezTo>
                <a:cubicBezTo>
                  <a:pt x="2738619" y="5995119"/>
                  <a:pt x="2739365" y="5989933"/>
                  <a:pt x="2740861" y="5979559"/>
                </a:cubicBezTo>
                <a:cubicBezTo>
                  <a:pt x="2757975" y="5983835"/>
                  <a:pt x="2748669" y="5986883"/>
                  <a:pt x="2765785" y="5991159"/>
                </a:cubicBezTo>
                <a:cubicBezTo>
                  <a:pt x="2758721" y="5978647"/>
                  <a:pt x="2750164" y="5976510"/>
                  <a:pt x="2750910" y="5971323"/>
                </a:cubicBezTo>
                <a:cubicBezTo>
                  <a:pt x="2768774" y="5970413"/>
                  <a:pt x="2771015" y="5954854"/>
                  <a:pt x="2788876" y="5953942"/>
                </a:cubicBezTo>
                <a:cubicBezTo>
                  <a:pt x="2788876" y="5953942"/>
                  <a:pt x="2789623" y="5948756"/>
                  <a:pt x="2781811" y="5941431"/>
                </a:cubicBezTo>
                <a:cubicBezTo>
                  <a:pt x="2781811" y="5941431"/>
                  <a:pt x="2789623" y="5948756"/>
                  <a:pt x="2790370" y="5943568"/>
                </a:cubicBezTo>
                <a:cubicBezTo>
                  <a:pt x="2790370" y="5943568"/>
                  <a:pt x="2791118" y="5938381"/>
                  <a:pt x="2791118" y="5938381"/>
                </a:cubicBezTo>
                <a:cubicBezTo>
                  <a:pt x="2791118" y="5938381"/>
                  <a:pt x="2799675" y="5940520"/>
                  <a:pt x="2799675" y="5940520"/>
                </a:cubicBezTo>
                <a:cubicBezTo>
                  <a:pt x="2808231" y="5942658"/>
                  <a:pt x="2798181" y="5950893"/>
                  <a:pt x="2805990" y="5958216"/>
                </a:cubicBezTo>
                <a:cubicBezTo>
                  <a:pt x="2815294" y="5955169"/>
                  <a:pt x="2816788" y="5944795"/>
                  <a:pt x="2833903" y="5949071"/>
                </a:cubicBezTo>
                <a:cubicBezTo>
                  <a:pt x="2835397" y="5938697"/>
                  <a:pt x="2826841" y="5936561"/>
                  <a:pt x="2836144" y="5933512"/>
                </a:cubicBezTo>
                <a:cubicBezTo>
                  <a:pt x="2836144" y="5933512"/>
                  <a:pt x="2844702" y="5935650"/>
                  <a:pt x="2844702" y="5935650"/>
                </a:cubicBezTo>
                <a:cubicBezTo>
                  <a:pt x="2844702" y="5935650"/>
                  <a:pt x="2845449" y="5930464"/>
                  <a:pt x="2845449" y="5930464"/>
                </a:cubicBezTo>
                <a:cubicBezTo>
                  <a:pt x="2836891" y="5928326"/>
                  <a:pt x="2836891" y="5928326"/>
                  <a:pt x="2836891" y="5928326"/>
                </a:cubicBezTo>
                <a:cubicBezTo>
                  <a:pt x="2829082" y="5921001"/>
                  <a:pt x="2828335" y="5926188"/>
                  <a:pt x="2828335" y="5926188"/>
                </a:cubicBezTo>
                <a:cubicBezTo>
                  <a:pt x="2829829" y="5915814"/>
                  <a:pt x="2831323" y="5905440"/>
                  <a:pt x="2823513" y="5898115"/>
                </a:cubicBezTo>
                <a:cubicBezTo>
                  <a:pt x="2814954" y="5895978"/>
                  <a:pt x="2816449" y="5885604"/>
                  <a:pt x="2798588" y="5886515"/>
                </a:cubicBezTo>
                <a:cubicBezTo>
                  <a:pt x="2798588" y="5886515"/>
                  <a:pt x="2790030" y="5884377"/>
                  <a:pt x="2790030" y="5884377"/>
                </a:cubicBezTo>
                <a:cubicBezTo>
                  <a:pt x="2790776" y="5879190"/>
                  <a:pt x="2790776" y="5879190"/>
                  <a:pt x="2782969" y="5871865"/>
                </a:cubicBezTo>
                <a:cubicBezTo>
                  <a:pt x="2792272" y="5868816"/>
                  <a:pt x="2801576" y="5865768"/>
                  <a:pt x="2802323" y="5860580"/>
                </a:cubicBezTo>
                <a:cubicBezTo>
                  <a:pt x="2803818" y="5850208"/>
                  <a:pt x="2804564" y="5845021"/>
                  <a:pt x="2796754" y="5837697"/>
                </a:cubicBezTo>
                <a:cubicBezTo>
                  <a:pt x="2806806" y="5829460"/>
                  <a:pt x="2823174" y="5838924"/>
                  <a:pt x="2831730" y="5841061"/>
                </a:cubicBezTo>
                <a:cubicBezTo>
                  <a:pt x="2830984" y="5846249"/>
                  <a:pt x="2830984" y="5846249"/>
                  <a:pt x="2822426" y="5844110"/>
                </a:cubicBezTo>
                <a:cubicBezTo>
                  <a:pt x="2820931" y="5854484"/>
                  <a:pt x="2838047" y="5858760"/>
                  <a:pt x="2846603" y="5860899"/>
                </a:cubicBezTo>
                <a:cubicBezTo>
                  <a:pt x="2856656" y="5852662"/>
                  <a:pt x="2865960" y="5849615"/>
                  <a:pt x="2866707" y="5844427"/>
                </a:cubicBezTo>
                <a:cubicBezTo>
                  <a:pt x="2858150" y="5842288"/>
                  <a:pt x="2858896" y="5837103"/>
                  <a:pt x="2850339" y="5834965"/>
                </a:cubicBezTo>
                <a:cubicBezTo>
                  <a:pt x="2860391" y="5826730"/>
                  <a:pt x="2868948" y="5828868"/>
                  <a:pt x="2869696" y="5823681"/>
                </a:cubicBezTo>
                <a:cubicBezTo>
                  <a:pt x="2869696" y="5823681"/>
                  <a:pt x="2870443" y="5818494"/>
                  <a:pt x="2871190" y="5813307"/>
                </a:cubicBezTo>
                <a:cubicBezTo>
                  <a:pt x="2862632" y="5811169"/>
                  <a:pt x="2854822" y="5803846"/>
                  <a:pt x="2845518" y="5806893"/>
                </a:cubicBezTo>
                <a:cubicBezTo>
                  <a:pt x="2846266" y="5801707"/>
                  <a:pt x="2854822" y="5803846"/>
                  <a:pt x="2855569" y="5798657"/>
                </a:cubicBezTo>
                <a:cubicBezTo>
                  <a:pt x="2847012" y="5796520"/>
                  <a:pt x="2839201" y="5789195"/>
                  <a:pt x="2830644" y="5787056"/>
                </a:cubicBezTo>
                <a:cubicBezTo>
                  <a:pt x="2831391" y="5781870"/>
                  <a:pt x="2831391" y="5781870"/>
                  <a:pt x="2832138" y="5776683"/>
                </a:cubicBezTo>
                <a:cubicBezTo>
                  <a:pt x="2832138" y="5776683"/>
                  <a:pt x="2832138" y="5776683"/>
                  <a:pt x="2832886" y="5771496"/>
                </a:cubicBezTo>
                <a:cubicBezTo>
                  <a:pt x="2842190" y="5768448"/>
                  <a:pt x="2858557" y="5777910"/>
                  <a:pt x="2867114" y="5780049"/>
                </a:cubicBezTo>
                <a:cubicBezTo>
                  <a:pt x="2867861" y="5774863"/>
                  <a:pt x="2884975" y="5779139"/>
                  <a:pt x="2885723" y="5773951"/>
                </a:cubicBezTo>
                <a:cubicBezTo>
                  <a:pt x="2878661" y="5761441"/>
                  <a:pt x="2860799" y="5762351"/>
                  <a:pt x="2852242" y="5760214"/>
                </a:cubicBezTo>
                <a:cubicBezTo>
                  <a:pt x="2852989" y="5755025"/>
                  <a:pt x="2853737" y="5749840"/>
                  <a:pt x="2863040" y="5746791"/>
                </a:cubicBezTo>
                <a:cubicBezTo>
                  <a:pt x="2870103" y="5759302"/>
                  <a:pt x="2887217" y="5763578"/>
                  <a:pt x="2905079" y="5762667"/>
                </a:cubicBezTo>
                <a:cubicBezTo>
                  <a:pt x="2905826" y="5757480"/>
                  <a:pt x="2905826" y="5757480"/>
                  <a:pt x="2906574" y="5752295"/>
                </a:cubicBezTo>
                <a:cubicBezTo>
                  <a:pt x="2906574" y="5752295"/>
                  <a:pt x="2907321" y="5747107"/>
                  <a:pt x="2907321" y="5747107"/>
                </a:cubicBezTo>
                <a:cubicBezTo>
                  <a:pt x="2916623" y="5744059"/>
                  <a:pt x="2917371" y="5738871"/>
                  <a:pt x="2918119" y="5733685"/>
                </a:cubicBezTo>
                <a:cubicBezTo>
                  <a:pt x="2901005" y="5729409"/>
                  <a:pt x="2892447" y="5727270"/>
                  <a:pt x="2890953" y="5737644"/>
                </a:cubicBezTo>
                <a:cubicBezTo>
                  <a:pt x="2899510" y="5739782"/>
                  <a:pt x="2898763" y="5744970"/>
                  <a:pt x="2899510" y="5739782"/>
                </a:cubicBezTo>
                <a:cubicBezTo>
                  <a:pt x="2899510" y="5739782"/>
                  <a:pt x="2899510" y="5739782"/>
                  <a:pt x="2898763" y="5744970"/>
                </a:cubicBezTo>
                <a:cubicBezTo>
                  <a:pt x="2898763" y="5744970"/>
                  <a:pt x="2898763" y="5744970"/>
                  <a:pt x="2898016" y="5750156"/>
                </a:cubicBezTo>
                <a:cubicBezTo>
                  <a:pt x="2889458" y="5748019"/>
                  <a:pt x="2881649" y="5740693"/>
                  <a:pt x="2882398" y="5735507"/>
                </a:cubicBezTo>
                <a:cubicBezTo>
                  <a:pt x="2883143" y="5730320"/>
                  <a:pt x="2883143" y="5730320"/>
                  <a:pt x="2874585" y="5728181"/>
                </a:cubicBezTo>
                <a:cubicBezTo>
                  <a:pt x="2874585" y="5728181"/>
                  <a:pt x="2874585" y="5728181"/>
                  <a:pt x="2875333" y="5722995"/>
                </a:cubicBezTo>
                <a:cubicBezTo>
                  <a:pt x="2876079" y="5717808"/>
                  <a:pt x="2876079" y="5717808"/>
                  <a:pt x="2876827" y="5712624"/>
                </a:cubicBezTo>
                <a:cubicBezTo>
                  <a:pt x="2868268" y="5710485"/>
                  <a:pt x="2868268" y="5710485"/>
                  <a:pt x="2868268" y="5710485"/>
                </a:cubicBezTo>
                <a:lnTo>
                  <a:pt x="2868226" y="5703067"/>
                </a:lnTo>
                <a:lnTo>
                  <a:pt x="2868777" y="5703067"/>
                </a:lnTo>
                <a:cubicBezTo>
                  <a:pt x="2870969" y="5709511"/>
                  <a:pt x="2874805" y="5710317"/>
                  <a:pt x="2878367" y="5708303"/>
                </a:cubicBezTo>
                <a:lnTo>
                  <a:pt x="2884298" y="5699584"/>
                </a:lnTo>
                <a:lnTo>
                  <a:pt x="2886169" y="5710410"/>
                </a:lnTo>
                <a:cubicBezTo>
                  <a:pt x="2886169" y="5710410"/>
                  <a:pt x="2885425" y="5715571"/>
                  <a:pt x="2885425" y="5715571"/>
                </a:cubicBezTo>
                <a:cubicBezTo>
                  <a:pt x="2885425" y="5715571"/>
                  <a:pt x="2885425" y="5715571"/>
                  <a:pt x="2893972" y="5717707"/>
                </a:cubicBezTo>
                <a:cubicBezTo>
                  <a:pt x="2893972" y="5717707"/>
                  <a:pt x="2894715" y="5712545"/>
                  <a:pt x="2894715" y="5712545"/>
                </a:cubicBezTo>
                <a:cubicBezTo>
                  <a:pt x="2894715" y="5712545"/>
                  <a:pt x="2886169" y="5710410"/>
                  <a:pt x="2886169" y="5710410"/>
                </a:cubicBezTo>
                <a:cubicBezTo>
                  <a:pt x="2886911" y="5705250"/>
                  <a:pt x="2895458" y="5707383"/>
                  <a:pt x="2895458" y="5707383"/>
                </a:cubicBezTo>
                <a:cubicBezTo>
                  <a:pt x="2895458" y="5707383"/>
                  <a:pt x="2904004" y="5709519"/>
                  <a:pt x="2904004" y="5709519"/>
                </a:cubicBezTo>
                <a:cubicBezTo>
                  <a:pt x="2904748" y="5704357"/>
                  <a:pt x="2904748" y="5704357"/>
                  <a:pt x="2904748" y="5704357"/>
                </a:cubicBezTo>
                <a:cubicBezTo>
                  <a:pt x="2904748" y="5704357"/>
                  <a:pt x="2896202" y="5702222"/>
                  <a:pt x="2896202" y="5702222"/>
                </a:cubicBezTo>
                <a:cubicBezTo>
                  <a:pt x="2889887" y="5684602"/>
                  <a:pt x="2922585" y="5703466"/>
                  <a:pt x="2924815" y="5687982"/>
                </a:cubicBezTo>
                <a:cubicBezTo>
                  <a:pt x="2916268" y="5685846"/>
                  <a:pt x="2908466" y="5678549"/>
                  <a:pt x="2899920" y="5676415"/>
                </a:cubicBezTo>
                <a:cubicBezTo>
                  <a:pt x="2899920" y="5676415"/>
                  <a:pt x="2899920" y="5676415"/>
                  <a:pt x="2891373" y="5674279"/>
                </a:cubicBezTo>
                <a:cubicBezTo>
                  <a:pt x="2891373" y="5674279"/>
                  <a:pt x="2899176" y="5681576"/>
                  <a:pt x="2899176" y="5681576"/>
                </a:cubicBezTo>
                <a:lnTo>
                  <a:pt x="2894594" y="5682762"/>
                </a:lnTo>
                <a:lnTo>
                  <a:pt x="2892783" y="5677290"/>
                </a:lnTo>
                <a:cubicBezTo>
                  <a:pt x="2892783" y="5677290"/>
                  <a:pt x="2890575" y="5680629"/>
                  <a:pt x="2890575" y="5680629"/>
                </a:cubicBezTo>
                <a:lnTo>
                  <a:pt x="2890575" y="5683803"/>
                </a:lnTo>
                <a:lnTo>
                  <a:pt x="2889980" y="5683957"/>
                </a:lnTo>
                <a:lnTo>
                  <a:pt x="2887865" y="5683592"/>
                </a:lnTo>
                <a:lnTo>
                  <a:pt x="2883945" y="5680629"/>
                </a:lnTo>
                <a:lnTo>
                  <a:pt x="2883945" y="5682915"/>
                </a:lnTo>
                <a:lnTo>
                  <a:pt x="2881340" y="5682466"/>
                </a:lnTo>
                <a:lnTo>
                  <a:pt x="2883272" y="5693641"/>
                </a:lnTo>
                <a:lnTo>
                  <a:pt x="2879737" y="5690178"/>
                </a:lnTo>
                <a:cubicBezTo>
                  <a:pt x="2878093" y="5687761"/>
                  <a:pt x="2877545" y="5685345"/>
                  <a:pt x="2879737" y="5683734"/>
                </a:cubicBezTo>
                <a:cubicBezTo>
                  <a:pt x="2879737" y="5680512"/>
                  <a:pt x="2878093" y="5679706"/>
                  <a:pt x="2876175" y="5679706"/>
                </a:cubicBezTo>
                <a:lnTo>
                  <a:pt x="2871163" y="5680481"/>
                </a:lnTo>
                <a:lnTo>
                  <a:pt x="2872751" y="5679364"/>
                </a:lnTo>
                <a:cubicBezTo>
                  <a:pt x="2873498" y="5674177"/>
                  <a:pt x="2882056" y="5676316"/>
                  <a:pt x="2882804" y="5671130"/>
                </a:cubicBezTo>
                <a:cubicBezTo>
                  <a:pt x="2883177" y="5668535"/>
                  <a:pt x="2883364" y="5667239"/>
                  <a:pt x="2882388" y="5666323"/>
                </a:cubicBezTo>
                <a:lnTo>
                  <a:pt x="2876559" y="5664337"/>
                </a:lnTo>
                <a:lnTo>
                  <a:pt x="2879475" y="5661813"/>
                </a:lnTo>
                <a:lnTo>
                  <a:pt x="2884894" y="5662409"/>
                </a:lnTo>
                <a:cubicBezTo>
                  <a:pt x="2886800" y="5661600"/>
                  <a:pt x="2888434" y="5659983"/>
                  <a:pt x="2890613" y="5658368"/>
                </a:cubicBezTo>
                <a:cubicBezTo>
                  <a:pt x="2890613" y="5658368"/>
                  <a:pt x="2890613" y="5658368"/>
                  <a:pt x="2890613" y="5655135"/>
                </a:cubicBezTo>
                <a:cubicBezTo>
                  <a:pt x="2892791" y="5655135"/>
                  <a:pt x="2892791" y="5655135"/>
                  <a:pt x="2892791" y="5651903"/>
                </a:cubicBezTo>
                <a:cubicBezTo>
                  <a:pt x="2892791" y="5651903"/>
                  <a:pt x="2890613" y="5651903"/>
                  <a:pt x="2890613" y="5651903"/>
                </a:cubicBezTo>
                <a:cubicBezTo>
                  <a:pt x="2886256" y="5655135"/>
                  <a:pt x="2884076" y="5658368"/>
                  <a:pt x="2879720" y="5658368"/>
                </a:cubicBezTo>
                <a:cubicBezTo>
                  <a:pt x="2881898" y="5651903"/>
                  <a:pt x="2873185" y="5651903"/>
                  <a:pt x="2873185" y="5658368"/>
                </a:cubicBezTo>
                <a:cubicBezTo>
                  <a:pt x="2868828" y="5655135"/>
                  <a:pt x="2875363" y="5651903"/>
                  <a:pt x="2873185" y="5645437"/>
                </a:cubicBezTo>
                <a:cubicBezTo>
                  <a:pt x="2871006" y="5648670"/>
                  <a:pt x="2869372" y="5646246"/>
                  <a:pt x="2867738" y="5643012"/>
                </a:cubicBezTo>
                <a:lnTo>
                  <a:pt x="2866326" y="5641126"/>
                </a:lnTo>
                <a:lnTo>
                  <a:pt x="2869611" y="5639622"/>
                </a:lnTo>
                <a:lnTo>
                  <a:pt x="2876893" y="5642610"/>
                </a:lnTo>
                <a:lnTo>
                  <a:pt x="2879720" y="5651903"/>
                </a:lnTo>
                <a:cubicBezTo>
                  <a:pt x="2888434" y="5638973"/>
                  <a:pt x="2888434" y="5651903"/>
                  <a:pt x="2892791" y="5635740"/>
                </a:cubicBezTo>
                <a:cubicBezTo>
                  <a:pt x="2892791" y="5635740"/>
                  <a:pt x="2892791" y="5635740"/>
                  <a:pt x="2894970" y="5635740"/>
                </a:cubicBezTo>
                <a:cubicBezTo>
                  <a:pt x="2894970" y="5638973"/>
                  <a:pt x="2894970" y="5638973"/>
                  <a:pt x="2894970" y="5642205"/>
                </a:cubicBezTo>
                <a:cubicBezTo>
                  <a:pt x="2897148" y="5642205"/>
                  <a:pt x="2897148" y="5642205"/>
                  <a:pt x="2897148" y="5638973"/>
                </a:cubicBezTo>
                <a:cubicBezTo>
                  <a:pt x="2897148" y="5638973"/>
                  <a:pt x="2897148" y="5638973"/>
                  <a:pt x="2897148" y="5635740"/>
                </a:cubicBezTo>
                <a:cubicBezTo>
                  <a:pt x="2899326" y="5642205"/>
                  <a:pt x="2905863" y="5632506"/>
                  <a:pt x="2901505" y="5629274"/>
                </a:cubicBezTo>
                <a:cubicBezTo>
                  <a:pt x="2901505" y="5629274"/>
                  <a:pt x="2901505" y="5629274"/>
                  <a:pt x="2903684" y="5626041"/>
                </a:cubicBezTo>
                <a:cubicBezTo>
                  <a:pt x="2905863" y="5632506"/>
                  <a:pt x="2908041" y="5626041"/>
                  <a:pt x="2912398" y="5622809"/>
                </a:cubicBezTo>
                <a:cubicBezTo>
                  <a:pt x="2912398" y="5626041"/>
                  <a:pt x="2912398" y="5626041"/>
                  <a:pt x="2912398" y="5626041"/>
                </a:cubicBezTo>
                <a:cubicBezTo>
                  <a:pt x="2912398" y="5629274"/>
                  <a:pt x="2914577" y="5629274"/>
                  <a:pt x="2914577" y="5632506"/>
                </a:cubicBezTo>
                <a:cubicBezTo>
                  <a:pt x="2912398" y="5632506"/>
                  <a:pt x="2912398" y="5632506"/>
                  <a:pt x="2912398" y="5632506"/>
                </a:cubicBezTo>
                <a:lnTo>
                  <a:pt x="2910232" y="5634916"/>
                </a:lnTo>
                <a:lnTo>
                  <a:pt x="2907268" y="5634176"/>
                </a:lnTo>
                <a:cubicBezTo>
                  <a:pt x="2906547" y="5639180"/>
                  <a:pt x="2906547" y="5639180"/>
                  <a:pt x="2906547" y="5639180"/>
                </a:cubicBezTo>
                <a:lnTo>
                  <a:pt x="2907381" y="5639388"/>
                </a:lnTo>
                <a:lnTo>
                  <a:pt x="2905863" y="5642205"/>
                </a:lnTo>
                <a:cubicBezTo>
                  <a:pt x="2905863" y="5648670"/>
                  <a:pt x="2910219" y="5648670"/>
                  <a:pt x="2910219" y="5655135"/>
                </a:cubicBezTo>
                <a:cubicBezTo>
                  <a:pt x="2912398" y="5651903"/>
                  <a:pt x="2912398" y="5648670"/>
                  <a:pt x="2912398" y="5645437"/>
                </a:cubicBezTo>
                <a:cubicBezTo>
                  <a:pt x="2912398" y="5642205"/>
                  <a:pt x="2912398" y="5642205"/>
                  <a:pt x="2914577" y="5642205"/>
                </a:cubicBezTo>
                <a:lnTo>
                  <a:pt x="2915197" y="5641284"/>
                </a:lnTo>
                <a:lnTo>
                  <a:pt x="2916253" y="5640958"/>
                </a:lnTo>
                <a:lnTo>
                  <a:pt x="2922662" y="5638973"/>
                </a:lnTo>
                <a:lnTo>
                  <a:pt x="2923290" y="5638973"/>
                </a:lnTo>
                <a:lnTo>
                  <a:pt x="2923325" y="5638767"/>
                </a:lnTo>
                <a:lnTo>
                  <a:pt x="2924361" y="5638446"/>
                </a:lnTo>
                <a:cubicBezTo>
                  <a:pt x="2928635" y="5639515"/>
                  <a:pt x="2932908" y="5640582"/>
                  <a:pt x="2937091" y="5642275"/>
                </a:cubicBezTo>
                <a:lnTo>
                  <a:pt x="2938223" y="5642979"/>
                </a:lnTo>
                <a:lnTo>
                  <a:pt x="2933660" y="5654892"/>
                </a:lnTo>
                <a:cubicBezTo>
                  <a:pt x="2937014" y="5653320"/>
                  <a:pt x="2939250" y="5650177"/>
                  <a:pt x="2941206" y="5646640"/>
                </a:cubicBezTo>
                <a:lnTo>
                  <a:pt x="2941950" y="5645297"/>
                </a:lnTo>
                <a:lnTo>
                  <a:pt x="2949279" y="5649857"/>
                </a:lnTo>
                <a:cubicBezTo>
                  <a:pt x="2950000" y="5644851"/>
                  <a:pt x="2950000" y="5644851"/>
                  <a:pt x="2950721" y="5639846"/>
                </a:cubicBezTo>
                <a:lnTo>
                  <a:pt x="2945798" y="5638342"/>
                </a:lnTo>
                <a:lnTo>
                  <a:pt x="2947075" y="5636032"/>
                </a:lnTo>
                <a:lnTo>
                  <a:pt x="2943586" y="5637666"/>
                </a:lnTo>
                <a:lnTo>
                  <a:pt x="2939060" y="5636284"/>
                </a:lnTo>
                <a:cubicBezTo>
                  <a:pt x="2935946" y="5634858"/>
                  <a:pt x="2933989" y="5633072"/>
                  <a:pt x="2934350" y="5630570"/>
                </a:cubicBezTo>
                <a:cubicBezTo>
                  <a:pt x="2930077" y="5629503"/>
                  <a:pt x="2927760" y="5630220"/>
                  <a:pt x="2925353" y="5631563"/>
                </a:cubicBezTo>
                <a:lnTo>
                  <a:pt x="2924464" y="5632005"/>
                </a:lnTo>
                <a:lnTo>
                  <a:pt x="2925468" y="5626041"/>
                </a:lnTo>
                <a:cubicBezTo>
                  <a:pt x="2923290" y="5622809"/>
                  <a:pt x="2916755" y="5619577"/>
                  <a:pt x="2916755" y="5626041"/>
                </a:cubicBezTo>
                <a:cubicBezTo>
                  <a:pt x="2916755" y="5626041"/>
                  <a:pt x="2916755" y="5626041"/>
                  <a:pt x="2916755" y="5629274"/>
                </a:cubicBezTo>
                <a:cubicBezTo>
                  <a:pt x="2916755" y="5629274"/>
                  <a:pt x="2916755" y="5626041"/>
                  <a:pt x="2914577" y="5626041"/>
                </a:cubicBezTo>
                <a:lnTo>
                  <a:pt x="2914577" y="5622809"/>
                </a:lnTo>
                <a:lnTo>
                  <a:pt x="2922766" y="5611351"/>
                </a:lnTo>
                <a:lnTo>
                  <a:pt x="2927119" y="5609660"/>
                </a:lnTo>
                <a:cubicBezTo>
                  <a:pt x="2931958" y="5606839"/>
                  <a:pt x="2936796" y="5604018"/>
                  <a:pt x="2944606" y="5611341"/>
                </a:cubicBezTo>
                <a:cubicBezTo>
                  <a:pt x="2945353" y="5606156"/>
                  <a:pt x="2945727" y="5603564"/>
                  <a:pt x="2943775" y="5601733"/>
                </a:cubicBezTo>
                <a:lnTo>
                  <a:pt x="2930289" y="5597138"/>
                </a:lnTo>
                <a:lnTo>
                  <a:pt x="2932004" y="5593715"/>
                </a:lnTo>
                <a:lnTo>
                  <a:pt x="2929547" y="5592804"/>
                </a:lnTo>
                <a:lnTo>
                  <a:pt x="2930014" y="5589563"/>
                </a:lnTo>
                <a:cubicBezTo>
                  <a:pt x="2930295" y="5587617"/>
                  <a:pt x="2930481" y="5586320"/>
                  <a:pt x="2930481" y="5586320"/>
                </a:cubicBezTo>
                <a:cubicBezTo>
                  <a:pt x="2930854" y="5583727"/>
                  <a:pt x="2933180" y="5582965"/>
                  <a:pt x="2935412" y="5582850"/>
                </a:cubicBezTo>
                <a:lnTo>
                  <a:pt x="2938539" y="5583151"/>
                </a:lnTo>
                <a:lnTo>
                  <a:pt x="2938539" y="5584017"/>
                </a:lnTo>
                <a:cubicBezTo>
                  <a:pt x="2938539" y="5584825"/>
                  <a:pt x="2938539" y="5585634"/>
                  <a:pt x="2938539" y="5590483"/>
                </a:cubicBezTo>
                <a:cubicBezTo>
                  <a:pt x="2945075" y="5590483"/>
                  <a:pt x="2947253" y="5590483"/>
                  <a:pt x="2951611" y="5580784"/>
                </a:cubicBezTo>
                <a:cubicBezTo>
                  <a:pt x="2949433" y="5577552"/>
                  <a:pt x="2949433" y="5577552"/>
                  <a:pt x="2945075" y="5574320"/>
                </a:cubicBezTo>
                <a:cubicBezTo>
                  <a:pt x="2945075" y="5571087"/>
                  <a:pt x="2945075" y="5567854"/>
                  <a:pt x="2945075" y="5564622"/>
                </a:cubicBezTo>
                <a:cubicBezTo>
                  <a:pt x="2945075" y="5564622"/>
                  <a:pt x="2945075" y="5564622"/>
                  <a:pt x="2942898" y="5564622"/>
                </a:cubicBezTo>
                <a:cubicBezTo>
                  <a:pt x="2945075" y="5561389"/>
                  <a:pt x="2947253" y="5558157"/>
                  <a:pt x="2949433" y="5554925"/>
                </a:cubicBezTo>
                <a:cubicBezTo>
                  <a:pt x="2951611" y="5558157"/>
                  <a:pt x="2951611" y="5551690"/>
                  <a:pt x="2953790" y="5551690"/>
                </a:cubicBezTo>
                <a:cubicBezTo>
                  <a:pt x="2955967" y="5551690"/>
                  <a:pt x="2958147" y="5548458"/>
                  <a:pt x="2958147" y="5545225"/>
                </a:cubicBezTo>
                <a:cubicBezTo>
                  <a:pt x="2958147" y="5545225"/>
                  <a:pt x="2958147" y="5545225"/>
                  <a:pt x="2958147" y="5548458"/>
                </a:cubicBezTo>
                <a:cubicBezTo>
                  <a:pt x="2961414" y="5546842"/>
                  <a:pt x="2963592" y="5545225"/>
                  <a:pt x="2964954" y="5542801"/>
                </a:cubicBezTo>
                <a:lnTo>
                  <a:pt x="2965099" y="5542001"/>
                </a:lnTo>
                <a:lnTo>
                  <a:pt x="2972287" y="5543796"/>
                </a:lnTo>
                <a:cubicBezTo>
                  <a:pt x="2976881" y="5543607"/>
                  <a:pt x="2981476" y="5543418"/>
                  <a:pt x="2981104" y="5546000"/>
                </a:cubicBezTo>
                <a:cubicBezTo>
                  <a:pt x="2991409" y="5537879"/>
                  <a:pt x="3009044" y="5542285"/>
                  <a:pt x="3010531" y="5531961"/>
                </a:cubicBezTo>
                <a:cubicBezTo>
                  <a:pt x="3002456" y="5524598"/>
                  <a:pt x="2994382" y="5517232"/>
                  <a:pt x="2984822" y="5520192"/>
                </a:cubicBezTo>
                <a:cubicBezTo>
                  <a:pt x="2984078" y="5525351"/>
                  <a:pt x="2993639" y="5522395"/>
                  <a:pt x="2992895" y="5527555"/>
                </a:cubicBezTo>
                <a:cubicBezTo>
                  <a:pt x="2982591" y="5535675"/>
                  <a:pt x="2947320" y="5526864"/>
                  <a:pt x="2928942" y="5527618"/>
                </a:cubicBezTo>
                <a:cubicBezTo>
                  <a:pt x="2937016" y="5534985"/>
                  <a:pt x="2935529" y="5545307"/>
                  <a:pt x="2944346" y="5547510"/>
                </a:cubicBezTo>
                <a:lnTo>
                  <a:pt x="2945075" y="5547284"/>
                </a:lnTo>
                <a:lnTo>
                  <a:pt x="2945075" y="5548458"/>
                </a:lnTo>
                <a:cubicBezTo>
                  <a:pt x="2945075" y="5551690"/>
                  <a:pt x="2942898" y="5554925"/>
                  <a:pt x="2942898" y="5554925"/>
                </a:cubicBezTo>
                <a:cubicBezTo>
                  <a:pt x="2934183" y="5556540"/>
                  <a:pt x="2925468" y="5558157"/>
                  <a:pt x="2919206" y="5563408"/>
                </a:cubicBezTo>
                <a:lnTo>
                  <a:pt x="2916151" y="5568070"/>
                </a:lnTo>
                <a:lnTo>
                  <a:pt x="2914480" y="5566622"/>
                </a:lnTo>
                <a:lnTo>
                  <a:pt x="2912954" y="5548183"/>
                </a:lnTo>
                <a:lnTo>
                  <a:pt x="2918934" y="5545225"/>
                </a:lnTo>
                <a:cubicBezTo>
                  <a:pt x="2918934" y="5541993"/>
                  <a:pt x="2917845" y="5540376"/>
                  <a:pt x="2916755" y="5538761"/>
                </a:cubicBezTo>
                <a:lnTo>
                  <a:pt x="2915121" y="5533911"/>
                </a:lnTo>
                <a:lnTo>
                  <a:pt x="2917117" y="5527710"/>
                </a:lnTo>
                <a:lnTo>
                  <a:pt x="2919921" y="5522648"/>
                </a:lnTo>
                <a:cubicBezTo>
                  <a:pt x="2926967" y="5519163"/>
                  <a:pt x="2937996" y="5530679"/>
                  <a:pt x="2942898" y="5525830"/>
                </a:cubicBezTo>
                <a:cubicBezTo>
                  <a:pt x="2945075" y="5522597"/>
                  <a:pt x="2942898" y="5516132"/>
                  <a:pt x="2947253" y="5509667"/>
                </a:cubicBezTo>
                <a:cubicBezTo>
                  <a:pt x="2951611" y="5512899"/>
                  <a:pt x="2949433" y="5522597"/>
                  <a:pt x="2951611" y="5522597"/>
                </a:cubicBezTo>
                <a:cubicBezTo>
                  <a:pt x="2958147" y="5522597"/>
                  <a:pt x="2953790" y="5512899"/>
                  <a:pt x="2958147" y="5509667"/>
                </a:cubicBezTo>
                <a:cubicBezTo>
                  <a:pt x="2960324" y="5508050"/>
                  <a:pt x="2961959" y="5509666"/>
                  <a:pt x="2963048" y="5510475"/>
                </a:cubicBezTo>
                <a:lnTo>
                  <a:pt x="2963779" y="5508666"/>
                </a:lnTo>
                <a:lnTo>
                  <a:pt x="2963827" y="5508677"/>
                </a:lnTo>
                <a:cubicBezTo>
                  <a:pt x="2963640" y="5509975"/>
                  <a:pt x="2963453" y="5511272"/>
                  <a:pt x="2968106" y="5509748"/>
                </a:cubicBezTo>
                <a:lnTo>
                  <a:pt x="2969049" y="5503199"/>
                </a:lnTo>
                <a:lnTo>
                  <a:pt x="2986467" y="5499969"/>
                </a:lnTo>
                <a:cubicBezTo>
                  <a:pt x="2988646" y="5499969"/>
                  <a:pt x="2988646" y="5503201"/>
                  <a:pt x="2988646" y="5506433"/>
                </a:cubicBezTo>
                <a:cubicBezTo>
                  <a:pt x="2993002" y="5506433"/>
                  <a:pt x="2990825" y="5499969"/>
                  <a:pt x="2993002" y="5496736"/>
                </a:cubicBezTo>
                <a:cubicBezTo>
                  <a:pt x="2995181" y="5496736"/>
                  <a:pt x="2995181" y="5496736"/>
                  <a:pt x="2995181" y="5496736"/>
                </a:cubicBezTo>
                <a:cubicBezTo>
                  <a:pt x="3003895" y="5490271"/>
                  <a:pt x="3010430" y="5487038"/>
                  <a:pt x="3019144" y="5490271"/>
                </a:cubicBezTo>
                <a:cubicBezTo>
                  <a:pt x="3019144" y="5490271"/>
                  <a:pt x="3021323" y="5487038"/>
                  <a:pt x="3021323" y="5483806"/>
                </a:cubicBezTo>
                <a:cubicBezTo>
                  <a:pt x="3021323" y="5480573"/>
                  <a:pt x="3019144" y="5480573"/>
                  <a:pt x="3019144" y="5480573"/>
                </a:cubicBezTo>
                <a:cubicBezTo>
                  <a:pt x="3016966" y="5480573"/>
                  <a:pt x="3016966" y="5480573"/>
                  <a:pt x="3016966" y="5480573"/>
                </a:cubicBezTo>
                <a:cubicBezTo>
                  <a:pt x="3008252" y="5480573"/>
                  <a:pt x="3001717" y="5483806"/>
                  <a:pt x="2995181" y="5487038"/>
                </a:cubicBezTo>
                <a:cubicBezTo>
                  <a:pt x="2993002" y="5487038"/>
                  <a:pt x="2993002" y="5487038"/>
                  <a:pt x="2993002" y="5487038"/>
                </a:cubicBezTo>
                <a:cubicBezTo>
                  <a:pt x="2988646" y="5487038"/>
                  <a:pt x="2986467" y="5487038"/>
                  <a:pt x="2986467" y="5490271"/>
                </a:cubicBezTo>
                <a:lnTo>
                  <a:pt x="2969660" y="5496505"/>
                </a:lnTo>
                <a:lnTo>
                  <a:pt x="2968326" y="5490912"/>
                </a:lnTo>
                <a:cubicBezTo>
                  <a:pt x="2968281" y="5489305"/>
                  <a:pt x="2968956" y="5488466"/>
                  <a:pt x="2971095" y="5489001"/>
                </a:cubicBezTo>
                <a:cubicBezTo>
                  <a:pt x="2966816" y="5487931"/>
                  <a:pt x="2962537" y="5486862"/>
                  <a:pt x="2958352" y="5485145"/>
                </a:cubicBezTo>
                <a:lnTo>
                  <a:pt x="2956215" y="5483786"/>
                </a:lnTo>
                <a:lnTo>
                  <a:pt x="2951936" y="5474791"/>
                </a:lnTo>
                <a:lnTo>
                  <a:pt x="2952078" y="5474845"/>
                </a:lnTo>
                <a:cubicBezTo>
                  <a:pt x="2955101" y="5476943"/>
                  <a:pt x="2959005" y="5480606"/>
                  <a:pt x="2963284" y="5481675"/>
                </a:cubicBezTo>
                <a:cubicBezTo>
                  <a:pt x="2964031" y="5476490"/>
                  <a:pt x="2964778" y="5471303"/>
                  <a:pt x="2974083" y="5468253"/>
                </a:cubicBezTo>
                <a:cubicBezTo>
                  <a:pt x="2973335" y="5473441"/>
                  <a:pt x="2991197" y="5472530"/>
                  <a:pt x="2999007" y="5479854"/>
                </a:cubicBezTo>
                <a:cubicBezTo>
                  <a:pt x="3008312" y="5476805"/>
                  <a:pt x="3009060" y="5471620"/>
                  <a:pt x="3010554" y="5461247"/>
                </a:cubicBezTo>
                <a:cubicBezTo>
                  <a:pt x="3019857" y="5458198"/>
                  <a:pt x="3019109" y="5463384"/>
                  <a:pt x="3036227" y="5467660"/>
                </a:cubicBezTo>
                <a:cubicBezTo>
                  <a:pt x="3036227" y="5467660"/>
                  <a:pt x="3044783" y="5469799"/>
                  <a:pt x="3045528" y="5464610"/>
                </a:cubicBezTo>
                <a:cubicBezTo>
                  <a:pt x="3045528" y="5464610"/>
                  <a:pt x="3045528" y="5464610"/>
                  <a:pt x="3046275" y="5459424"/>
                </a:cubicBezTo>
                <a:cubicBezTo>
                  <a:pt x="3046275" y="5459424"/>
                  <a:pt x="3046275" y="5459424"/>
                  <a:pt x="3037719" y="5457286"/>
                </a:cubicBezTo>
                <a:cubicBezTo>
                  <a:pt x="3037719" y="5457286"/>
                  <a:pt x="3036972" y="5462474"/>
                  <a:pt x="3036972" y="5462474"/>
                </a:cubicBezTo>
                <a:cubicBezTo>
                  <a:pt x="3029162" y="5455148"/>
                  <a:pt x="3029910" y="5449961"/>
                  <a:pt x="3020604" y="5453009"/>
                </a:cubicBezTo>
                <a:cubicBezTo>
                  <a:pt x="3022098" y="5442637"/>
                  <a:pt x="3030656" y="5444775"/>
                  <a:pt x="3031403" y="5439588"/>
                </a:cubicBezTo>
                <a:cubicBezTo>
                  <a:pt x="3022846" y="5437449"/>
                  <a:pt x="3018568" y="5436380"/>
                  <a:pt x="3015359" y="5435579"/>
                </a:cubicBezTo>
                <a:lnTo>
                  <a:pt x="3008970" y="5433983"/>
                </a:lnTo>
                <a:lnTo>
                  <a:pt x="3010158" y="5426426"/>
                </a:lnTo>
                <a:cubicBezTo>
                  <a:pt x="3009886" y="5422386"/>
                  <a:pt x="3008252" y="5419152"/>
                  <a:pt x="3003895" y="5419152"/>
                </a:cubicBezTo>
                <a:lnTo>
                  <a:pt x="3003999" y="5418741"/>
                </a:lnTo>
                <a:lnTo>
                  <a:pt x="3008983" y="5418308"/>
                </a:lnTo>
                <a:lnTo>
                  <a:pt x="3005599" y="5412409"/>
                </a:lnTo>
                <a:lnTo>
                  <a:pt x="3006346" y="5409455"/>
                </a:lnTo>
                <a:cubicBezTo>
                  <a:pt x="3007707" y="5407031"/>
                  <a:pt x="3009341" y="5406222"/>
                  <a:pt x="3010430" y="5409455"/>
                </a:cubicBezTo>
                <a:lnTo>
                  <a:pt x="3011456" y="5407113"/>
                </a:lnTo>
                <a:lnTo>
                  <a:pt x="3019861" y="5404983"/>
                </a:lnTo>
                <a:cubicBezTo>
                  <a:pt x="3019861" y="5404983"/>
                  <a:pt x="3019861" y="5404983"/>
                  <a:pt x="3028509" y="5407145"/>
                </a:cubicBezTo>
                <a:cubicBezTo>
                  <a:pt x="3028881" y="5404564"/>
                  <a:pt x="3027091" y="5401443"/>
                  <a:pt x="3025300" y="5398322"/>
                </a:cubicBezTo>
                <a:lnTo>
                  <a:pt x="3023658" y="5393807"/>
                </a:lnTo>
                <a:lnTo>
                  <a:pt x="3029765" y="5394503"/>
                </a:lnTo>
                <a:cubicBezTo>
                  <a:pt x="3032760" y="5394100"/>
                  <a:pt x="3035483" y="5393292"/>
                  <a:pt x="3038751" y="5393292"/>
                </a:cubicBezTo>
                <a:cubicBezTo>
                  <a:pt x="3038751" y="5380362"/>
                  <a:pt x="3034394" y="5386825"/>
                  <a:pt x="3032216" y="5383594"/>
                </a:cubicBezTo>
                <a:cubicBezTo>
                  <a:pt x="3034394" y="5373896"/>
                  <a:pt x="3038751" y="5373896"/>
                  <a:pt x="3045287" y="5373896"/>
                </a:cubicBezTo>
                <a:cubicBezTo>
                  <a:pt x="3049643" y="5357733"/>
                  <a:pt x="3056179" y="5360966"/>
                  <a:pt x="3064893" y="5354500"/>
                </a:cubicBezTo>
                <a:cubicBezTo>
                  <a:pt x="3064893" y="5354500"/>
                  <a:pt x="3064893" y="5354500"/>
                  <a:pt x="3064893" y="5351267"/>
                </a:cubicBezTo>
                <a:cubicBezTo>
                  <a:pt x="3067071" y="5351267"/>
                  <a:pt x="3069250" y="5348034"/>
                  <a:pt x="3071429" y="5348034"/>
                </a:cubicBezTo>
                <a:cubicBezTo>
                  <a:pt x="3077965" y="5344802"/>
                  <a:pt x="3084500" y="5341570"/>
                  <a:pt x="3082321" y="5335104"/>
                </a:cubicBezTo>
                <a:cubicBezTo>
                  <a:pt x="3082321" y="5335104"/>
                  <a:pt x="3082321" y="5335104"/>
                  <a:pt x="3086679" y="5335104"/>
                </a:cubicBezTo>
                <a:cubicBezTo>
                  <a:pt x="3086679" y="5331871"/>
                  <a:pt x="3086679" y="5331871"/>
                  <a:pt x="3086679" y="5331871"/>
                </a:cubicBezTo>
                <a:cubicBezTo>
                  <a:pt x="3086679" y="5331871"/>
                  <a:pt x="3086679" y="5331871"/>
                  <a:pt x="3082321" y="5331871"/>
                </a:cubicBezTo>
                <a:cubicBezTo>
                  <a:pt x="3082321" y="5328639"/>
                  <a:pt x="3082321" y="5328639"/>
                  <a:pt x="3084500" y="5328639"/>
                </a:cubicBezTo>
                <a:cubicBezTo>
                  <a:pt x="3086679" y="5330255"/>
                  <a:pt x="3088857" y="5330255"/>
                  <a:pt x="3091035" y="5329447"/>
                </a:cubicBezTo>
                <a:lnTo>
                  <a:pt x="3093168" y="5328128"/>
                </a:lnTo>
                <a:lnTo>
                  <a:pt x="3104949" y="5352914"/>
                </a:lnTo>
                <a:cubicBezTo>
                  <a:pt x="3109885" y="5362596"/>
                  <a:pt x="3114001" y="5372242"/>
                  <a:pt x="3114311" y="5382777"/>
                </a:cubicBezTo>
                <a:cubicBezTo>
                  <a:pt x="3114374" y="5384885"/>
                  <a:pt x="3115547" y="5387565"/>
                  <a:pt x="3115884" y="5389684"/>
                </a:cubicBezTo>
                <a:lnTo>
                  <a:pt x="3112791" y="5392850"/>
                </a:lnTo>
                <a:lnTo>
                  <a:pt x="3112791" y="5389658"/>
                </a:lnTo>
                <a:cubicBezTo>
                  <a:pt x="3112791" y="5389658"/>
                  <a:pt x="3110536" y="5389658"/>
                  <a:pt x="3110536" y="5389658"/>
                </a:cubicBezTo>
                <a:cubicBezTo>
                  <a:pt x="3110536" y="5389658"/>
                  <a:pt x="3108283" y="5389658"/>
                  <a:pt x="3106028" y="5389658"/>
                </a:cubicBezTo>
                <a:cubicBezTo>
                  <a:pt x="3103773" y="5392959"/>
                  <a:pt x="3099264" y="5392959"/>
                  <a:pt x="3097009" y="5402861"/>
                </a:cubicBezTo>
                <a:cubicBezTo>
                  <a:pt x="3097009" y="5402861"/>
                  <a:pt x="3097009" y="5406162"/>
                  <a:pt x="3099264" y="5406162"/>
                </a:cubicBezTo>
                <a:cubicBezTo>
                  <a:pt x="3099264" y="5406162"/>
                  <a:pt x="3101519" y="5406162"/>
                  <a:pt x="3101519" y="5402861"/>
                </a:cubicBezTo>
                <a:cubicBezTo>
                  <a:pt x="3101519" y="5399561"/>
                  <a:pt x="3103773" y="5396259"/>
                  <a:pt x="3108283" y="5396259"/>
                </a:cubicBezTo>
                <a:lnTo>
                  <a:pt x="3112432" y="5393222"/>
                </a:lnTo>
                <a:lnTo>
                  <a:pt x="3114802" y="5399371"/>
                </a:lnTo>
                <a:cubicBezTo>
                  <a:pt x="3115937" y="5400736"/>
                  <a:pt x="3117063" y="5401836"/>
                  <a:pt x="3117126" y="5403943"/>
                </a:cubicBezTo>
                <a:cubicBezTo>
                  <a:pt x="3117188" y="5406049"/>
                  <a:pt x="3115183" y="5412277"/>
                  <a:pt x="3119567" y="5412466"/>
                </a:cubicBezTo>
                <a:lnTo>
                  <a:pt x="3118510" y="5415201"/>
                </a:lnTo>
                <a:lnTo>
                  <a:pt x="3117342" y="5415180"/>
                </a:lnTo>
                <a:cubicBezTo>
                  <a:pt x="3113883" y="5416323"/>
                  <a:pt x="3111731" y="5418459"/>
                  <a:pt x="3110850" y="5420911"/>
                </a:cubicBezTo>
                <a:cubicBezTo>
                  <a:pt x="3109970" y="5423365"/>
                  <a:pt x="3110361" y="5426137"/>
                  <a:pt x="3111990" y="5428549"/>
                </a:cubicBezTo>
                <a:lnTo>
                  <a:pt x="3116535" y="5431459"/>
                </a:lnTo>
                <a:lnTo>
                  <a:pt x="3115868" y="5435456"/>
                </a:lnTo>
                <a:cubicBezTo>
                  <a:pt x="3113864" y="5441684"/>
                  <a:pt x="3116242" y="5448098"/>
                  <a:pt x="3118683" y="5456620"/>
                </a:cubicBezTo>
                <a:cubicBezTo>
                  <a:pt x="3118744" y="5458727"/>
                  <a:pt x="3118744" y="5458727"/>
                  <a:pt x="3118744" y="5458727"/>
                </a:cubicBezTo>
                <a:cubicBezTo>
                  <a:pt x="3118744" y="5458727"/>
                  <a:pt x="3116552" y="5458633"/>
                  <a:pt x="3116552" y="5458633"/>
                </a:cubicBezTo>
                <a:lnTo>
                  <a:pt x="3114783" y="5460308"/>
                </a:lnTo>
                <a:lnTo>
                  <a:pt x="3108504" y="5458243"/>
                </a:lnTo>
                <a:cubicBezTo>
                  <a:pt x="3107743" y="5463534"/>
                  <a:pt x="3106981" y="5468823"/>
                  <a:pt x="3115756" y="5471015"/>
                </a:cubicBezTo>
                <a:lnTo>
                  <a:pt x="3121101" y="5470534"/>
                </a:lnTo>
                <a:lnTo>
                  <a:pt x="3116988" y="5473383"/>
                </a:lnTo>
                <a:cubicBezTo>
                  <a:pt x="3114985" y="5479611"/>
                  <a:pt x="3123627" y="5475771"/>
                  <a:pt x="3125942" y="5480080"/>
                </a:cubicBezTo>
                <a:lnTo>
                  <a:pt x="3121990" y="5484771"/>
                </a:lnTo>
                <a:lnTo>
                  <a:pt x="3114231" y="5481596"/>
                </a:lnTo>
                <a:lnTo>
                  <a:pt x="3097836" y="5483951"/>
                </a:lnTo>
                <a:lnTo>
                  <a:pt x="3092992" y="5482756"/>
                </a:lnTo>
                <a:lnTo>
                  <a:pt x="3095726" y="5484254"/>
                </a:lnTo>
                <a:lnTo>
                  <a:pt x="3089863" y="5485097"/>
                </a:lnTo>
                <a:cubicBezTo>
                  <a:pt x="3083806" y="5487693"/>
                  <a:pt x="3080851" y="5492434"/>
                  <a:pt x="3084095" y="5501465"/>
                </a:cubicBezTo>
                <a:cubicBezTo>
                  <a:pt x="3092870" y="5503659"/>
                  <a:pt x="3100886" y="5511140"/>
                  <a:pt x="3109660" y="5513332"/>
                </a:cubicBezTo>
                <a:cubicBezTo>
                  <a:pt x="3110423" y="5508042"/>
                  <a:pt x="3111185" y="5502753"/>
                  <a:pt x="3103172" y="5495270"/>
                </a:cubicBezTo>
                <a:cubicBezTo>
                  <a:pt x="3107560" y="5496367"/>
                  <a:pt x="3109943" y="5495593"/>
                  <a:pt x="3112327" y="5494819"/>
                </a:cubicBezTo>
                <a:lnTo>
                  <a:pt x="3118172" y="5494530"/>
                </a:lnTo>
                <a:lnTo>
                  <a:pt x="3117721" y="5498142"/>
                </a:lnTo>
                <a:cubicBezTo>
                  <a:pt x="3117924" y="5504989"/>
                  <a:pt x="3119238" y="5512412"/>
                  <a:pt x="3116168" y="5519646"/>
                </a:cubicBezTo>
                <a:cubicBezTo>
                  <a:pt x="3116230" y="5521753"/>
                  <a:pt x="3118484" y="5523955"/>
                  <a:pt x="3120676" y="5524047"/>
                </a:cubicBezTo>
                <a:lnTo>
                  <a:pt x="3119787" y="5531064"/>
                </a:lnTo>
                <a:lnTo>
                  <a:pt x="3099914" y="5526098"/>
                </a:lnTo>
                <a:lnTo>
                  <a:pt x="3119011" y="5545562"/>
                </a:lnTo>
                <a:lnTo>
                  <a:pt x="3119716" y="5556363"/>
                </a:lnTo>
                <a:cubicBezTo>
                  <a:pt x="3120856" y="5567196"/>
                  <a:pt x="3122264" y="5577778"/>
                  <a:pt x="3120352" y="5587167"/>
                </a:cubicBezTo>
                <a:cubicBezTo>
                  <a:pt x="3120352" y="5587167"/>
                  <a:pt x="3122544" y="5587260"/>
                  <a:pt x="3122544" y="5587260"/>
                </a:cubicBezTo>
                <a:cubicBezTo>
                  <a:pt x="3122855" y="5597797"/>
                  <a:pt x="3129491" y="5600185"/>
                  <a:pt x="3123104" y="5606226"/>
                </a:cubicBezTo>
                <a:cubicBezTo>
                  <a:pt x="3129866" y="5612829"/>
                  <a:pt x="3127923" y="5621163"/>
                  <a:pt x="3130364" y="5629684"/>
                </a:cubicBezTo>
                <a:cubicBezTo>
                  <a:pt x="3132616" y="5631886"/>
                  <a:pt x="3134871" y="5634087"/>
                  <a:pt x="3134871" y="5634087"/>
                </a:cubicBezTo>
                <a:cubicBezTo>
                  <a:pt x="3134871" y="5634087"/>
                  <a:pt x="3132741" y="5636100"/>
                  <a:pt x="3132803" y="5638208"/>
                </a:cubicBezTo>
                <a:cubicBezTo>
                  <a:pt x="3135182" y="5644622"/>
                  <a:pt x="3141819" y="5647010"/>
                  <a:pt x="3141944" y="5651225"/>
                </a:cubicBezTo>
                <a:cubicBezTo>
                  <a:pt x="3144197" y="5653425"/>
                  <a:pt x="3139939" y="5657452"/>
                  <a:pt x="3142193" y="5659654"/>
                </a:cubicBezTo>
                <a:cubicBezTo>
                  <a:pt x="3142379" y="5665974"/>
                  <a:pt x="3146824" y="5668269"/>
                  <a:pt x="3149140" y="5672578"/>
                </a:cubicBezTo>
                <a:cubicBezTo>
                  <a:pt x="3151767" y="5687421"/>
                  <a:pt x="3152202" y="5702171"/>
                  <a:pt x="3150510" y="5718933"/>
                </a:cubicBezTo>
                <a:cubicBezTo>
                  <a:pt x="3154893" y="5719120"/>
                  <a:pt x="3157458" y="5731857"/>
                  <a:pt x="3153323" y="5740099"/>
                </a:cubicBezTo>
                <a:cubicBezTo>
                  <a:pt x="3162027" y="5738367"/>
                  <a:pt x="3157894" y="5746607"/>
                  <a:pt x="3158018" y="5750823"/>
                </a:cubicBezTo>
                <a:cubicBezTo>
                  <a:pt x="3166847" y="5753304"/>
                  <a:pt x="3169225" y="5759719"/>
                  <a:pt x="3173732" y="5764122"/>
                </a:cubicBezTo>
                <a:cubicBezTo>
                  <a:pt x="3171541" y="5764028"/>
                  <a:pt x="3171541" y="5764028"/>
                  <a:pt x="3169350" y="5763933"/>
                </a:cubicBezTo>
                <a:cubicBezTo>
                  <a:pt x="3171416" y="5759813"/>
                  <a:pt x="3164904" y="5761639"/>
                  <a:pt x="3162649" y="5759438"/>
                </a:cubicBezTo>
                <a:cubicBezTo>
                  <a:pt x="3162899" y="5767866"/>
                  <a:pt x="3160708" y="5767772"/>
                  <a:pt x="3163023" y="5772080"/>
                </a:cubicBezTo>
                <a:cubicBezTo>
                  <a:pt x="3163086" y="5774188"/>
                  <a:pt x="3165340" y="5776388"/>
                  <a:pt x="3165403" y="5778495"/>
                </a:cubicBezTo>
                <a:cubicBezTo>
                  <a:pt x="3165403" y="5778495"/>
                  <a:pt x="3165464" y="5780601"/>
                  <a:pt x="3165527" y="5782710"/>
                </a:cubicBezTo>
                <a:cubicBezTo>
                  <a:pt x="3169847" y="5780791"/>
                  <a:pt x="3172162" y="5785098"/>
                  <a:pt x="3172039" y="5780884"/>
                </a:cubicBezTo>
                <a:cubicBezTo>
                  <a:pt x="3174230" y="5780977"/>
                  <a:pt x="3176484" y="5783179"/>
                  <a:pt x="3178675" y="5783273"/>
                </a:cubicBezTo>
                <a:cubicBezTo>
                  <a:pt x="3178675" y="5783273"/>
                  <a:pt x="3180866" y="5783366"/>
                  <a:pt x="3180866" y="5783366"/>
                </a:cubicBezTo>
                <a:cubicBezTo>
                  <a:pt x="3181302" y="5798116"/>
                  <a:pt x="3190629" y="5817455"/>
                  <a:pt x="3197701" y="5834594"/>
                </a:cubicBezTo>
                <a:cubicBezTo>
                  <a:pt x="3195571" y="5836608"/>
                  <a:pt x="3193443" y="5838620"/>
                  <a:pt x="3191251" y="5838526"/>
                </a:cubicBezTo>
                <a:cubicBezTo>
                  <a:pt x="3191375" y="5842740"/>
                  <a:pt x="3191500" y="5846955"/>
                  <a:pt x="3193753" y="5849156"/>
                </a:cubicBezTo>
                <a:cubicBezTo>
                  <a:pt x="3198137" y="5849343"/>
                  <a:pt x="3198075" y="5847236"/>
                  <a:pt x="3200204" y="5845223"/>
                </a:cubicBezTo>
                <a:cubicBezTo>
                  <a:pt x="3202582" y="5851638"/>
                  <a:pt x="3200329" y="5849438"/>
                  <a:pt x="3209218" y="5854026"/>
                </a:cubicBezTo>
                <a:cubicBezTo>
                  <a:pt x="3207214" y="5860254"/>
                  <a:pt x="3202707" y="5855852"/>
                  <a:pt x="3200390" y="5851545"/>
                </a:cubicBezTo>
                <a:cubicBezTo>
                  <a:pt x="3198261" y="5853558"/>
                  <a:pt x="3198323" y="5855665"/>
                  <a:pt x="3196133" y="5855572"/>
                </a:cubicBezTo>
                <a:cubicBezTo>
                  <a:pt x="3196381" y="5864000"/>
                  <a:pt x="3200889" y="5868401"/>
                  <a:pt x="3205334" y="5870697"/>
                </a:cubicBezTo>
                <a:cubicBezTo>
                  <a:pt x="3211846" y="5868871"/>
                  <a:pt x="3205209" y="5866482"/>
                  <a:pt x="3205147" y="5864375"/>
                </a:cubicBezTo>
                <a:cubicBezTo>
                  <a:pt x="3207339" y="5864468"/>
                  <a:pt x="3209530" y="5864562"/>
                  <a:pt x="3209468" y="5862455"/>
                </a:cubicBezTo>
                <a:cubicBezTo>
                  <a:pt x="3211970" y="5873085"/>
                  <a:pt x="3216166" y="5866951"/>
                  <a:pt x="3220861" y="5877673"/>
                </a:cubicBezTo>
                <a:cubicBezTo>
                  <a:pt x="3218732" y="5879688"/>
                  <a:pt x="3218793" y="5881794"/>
                  <a:pt x="3216601" y="5881700"/>
                </a:cubicBezTo>
                <a:cubicBezTo>
                  <a:pt x="3216601" y="5881700"/>
                  <a:pt x="3218793" y="5881794"/>
                  <a:pt x="3218856" y="5883901"/>
                </a:cubicBezTo>
                <a:cubicBezTo>
                  <a:pt x="3216664" y="5883807"/>
                  <a:pt x="3216664" y="5883807"/>
                  <a:pt x="3216664" y="5883807"/>
                </a:cubicBezTo>
                <a:cubicBezTo>
                  <a:pt x="3214411" y="5881607"/>
                  <a:pt x="3207899" y="5883432"/>
                  <a:pt x="3210214" y="5887740"/>
                </a:cubicBezTo>
                <a:cubicBezTo>
                  <a:pt x="3216601" y="5881700"/>
                  <a:pt x="3208273" y="5896074"/>
                  <a:pt x="3214909" y="5898463"/>
                </a:cubicBezTo>
                <a:cubicBezTo>
                  <a:pt x="3217037" y="5896449"/>
                  <a:pt x="3216975" y="5894343"/>
                  <a:pt x="3221296" y="5892424"/>
                </a:cubicBezTo>
                <a:cubicBezTo>
                  <a:pt x="3223488" y="5892517"/>
                  <a:pt x="3225680" y="5892612"/>
                  <a:pt x="3225680" y="5892612"/>
                </a:cubicBezTo>
                <a:cubicBezTo>
                  <a:pt x="3227870" y="5892704"/>
                  <a:pt x="3227870" y="5892704"/>
                  <a:pt x="3227870" y="5892704"/>
                </a:cubicBezTo>
                <a:cubicBezTo>
                  <a:pt x="3227870" y="5892704"/>
                  <a:pt x="3227807" y="5890598"/>
                  <a:pt x="3225617" y="5890504"/>
                </a:cubicBezTo>
                <a:cubicBezTo>
                  <a:pt x="3225617" y="5890504"/>
                  <a:pt x="3223425" y="5890410"/>
                  <a:pt x="3223425" y="5890410"/>
                </a:cubicBezTo>
                <a:cubicBezTo>
                  <a:pt x="3223425" y="5890410"/>
                  <a:pt x="3223363" y="5888303"/>
                  <a:pt x="3223302" y="5886196"/>
                </a:cubicBezTo>
                <a:cubicBezTo>
                  <a:pt x="3225493" y="5886290"/>
                  <a:pt x="3225493" y="5886290"/>
                  <a:pt x="3225493" y="5886290"/>
                </a:cubicBezTo>
                <a:cubicBezTo>
                  <a:pt x="3225617" y="5890504"/>
                  <a:pt x="3230062" y="5892799"/>
                  <a:pt x="3232191" y="5890785"/>
                </a:cubicBezTo>
                <a:cubicBezTo>
                  <a:pt x="3232316" y="5894999"/>
                  <a:pt x="3234507" y="5895094"/>
                  <a:pt x="3234632" y="5899307"/>
                </a:cubicBezTo>
                <a:cubicBezTo>
                  <a:pt x="3225680" y="5892612"/>
                  <a:pt x="3234881" y="5907736"/>
                  <a:pt x="3239326" y="5910031"/>
                </a:cubicBezTo>
                <a:cubicBezTo>
                  <a:pt x="3239326" y="5910031"/>
                  <a:pt x="3239326" y="5910031"/>
                  <a:pt x="3241642" y="5914338"/>
                </a:cubicBezTo>
                <a:cubicBezTo>
                  <a:pt x="3241642" y="5914338"/>
                  <a:pt x="3243834" y="5914432"/>
                  <a:pt x="3243834" y="5914432"/>
                </a:cubicBezTo>
                <a:cubicBezTo>
                  <a:pt x="3243834" y="5914432"/>
                  <a:pt x="3243834" y="5914432"/>
                  <a:pt x="3241518" y="5910125"/>
                </a:cubicBezTo>
                <a:cubicBezTo>
                  <a:pt x="3243709" y="5910217"/>
                  <a:pt x="3245837" y="5908205"/>
                  <a:pt x="3245837" y="5908205"/>
                </a:cubicBezTo>
                <a:cubicBezTo>
                  <a:pt x="3254603" y="5908580"/>
                  <a:pt x="3248215" y="5914621"/>
                  <a:pt x="3254666" y="5910687"/>
                </a:cubicBezTo>
                <a:cubicBezTo>
                  <a:pt x="3254728" y="5912795"/>
                  <a:pt x="3254791" y="5914901"/>
                  <a:pt x="3254853" y="5917009"/>
                </a:cubicBezTo>
                <a:cubicBezTo>
                  <a:pt x="3254853" y="5917009"/>
                  <a:pt x="3254915" y="5919116"/>
                  <a:pt x="3257106" y="5919208"/>
                </a:cubicBezTo>
                <a:cubicBezTo>
                  <a:pt x="3254977" y="5921223"/>
                  <a:pt x="3259547" y="5927732"/>
                  <a:pt x="3255164" y="5927543"/>
                </a:cubicBezTo>
                <a:cubicBezTo>
                  <a:pt x="3259547" y="5927732"/>
                  <a:pt x="3261925" y="5934146"/>
                  <a:pt x="3259796" y="5936159"/>
                </a:cubicBezTo>
                <a:cubicBezTo>
                  <a:pt x="3259796" y="5936159"/>
                  <a:pt x="3259859" y="5938266"/>
                  <a:pt x="3257666" y="5938174"/>
                </a:cubicBezTo>
                <a:cubicBezTo>
                  <a:pt x="3257666" y="5938174"/>
                  <a:pt x="3257666" y="5938174"/>
                  <a:pt x="3257603" y="5936066"/>
                </a:cubicBezTo>
                <a:cubicBezTo>
                  <a:pt x="3255351" y="5933865"/>
                  <a:pt x="3250844" y="5929464"/>
                  <a:pt x="3248589" y="5927262"/>
                </a:cubicBezTo>
                <a:cubicBezTo>
                  <a:pt x="3242015" y="5926981"/>
                  <a:pt x="3240136" y="5937423"/>
                  <a:pt x="3235628" y="5933022"/>
                </a:cubicBezTo>
                <a:cubicBezTo>
                  <a:pt x="3231245" y="5932833"/>
                  <a:pt x="3238006" y="5939436"/>
                  <a:pt x="3235940" y="5943556"/>
                </a:cubicBezTo>
                <a:cubicBezTo>
                  <a:pt x="3237944" y="5937330"/>
                  <a:pt x="3242576" y="5945945"/>
                  <a:pt x="3244892" y="5950253"/>
                </a:cubicBezTo>
                <a:cubicBezTo>
                  <a:pt x="3244892" y="5950253"/>
                  <a:pt x="3244892" y="5950253"/>
                  <a:pt x="3247083" y="5950348"/>
                </a:cubicBezTo>
                <a:cubicBezTo>
                  <a:pt x="3247146" y="5952455"/>
                  <a:pt x="3247146" y="5952455"/>
                  <a:pt x="3249399" y="5954655"/>
                </a:cubicBezTo>
                <a:cubicBezTo>
                  <a:pt x="3249461" y="5956763"/>
                  <a:pt x="3251654" y="5956856"/>
                  <a:pt x="3253845" y="5956950"/>
                </a:cubicBezTo>
                <a:cubicBezTo>
                  <a:pt x="3253845" y="5956950"/>
                  <a:pt x="3253782" y="5954843"/>
                  <a:pt x="3253782" y="5954843"/>
                </a:cubicBezTo>
                <a:cubicBezTo>
                  <a:pt x="3253719" y="5952735"/>
                  <a:pt x="3251466" y="5950535"/>
                  <a:pt x="3251404" y="5948428"/>
                </a:cubicBezTo>
                <a:cubicBezTo>
                  <a:pt x="3257914" y="5946601"/>
                  <a:pt x="3260045" y="5944588"/>
                  <a:pt x="3259920" y="5940374"/>
                </a:cubicBezTo>
                <a:cubicBezTo>
                  <a:pt x="3259920" y="5940374"/>
                  <a:pt x="3262112" y="5940468"/>
                  <a:pt x="3262112" y="5940468"/>
                </a:cubicBezTo>
                <a:cubicBezTo>
                  <a:pt x="3268873" y="5947071"/>
                  <a:pt x="3264738" y="5955311"/>
                  <a:pt x="3273692" y="5962008"/>
                </a:cubicBezTo>
                <a:cubicBezTo>
                  <a:pt x="3273692" y="5962008"/>
                  <a:pt x="3273692" y="5962008"/>
                  <a:pt x="3273754" y="5964115"/>
                </a:cubicBezTo>
                <a:cubicBezTo>
                  <a:pt x="3273754" y="5964115"/>
                  <a:pt x="3273754" y="5964115"/>
                  <a:pt x="3275944" y="5964209"/>
                </a:cubicBezTo>
                <a:cubicBezTo>
                  <a:pt x="3275944" y="5964209"/>
                  <a:pt x="3275944" y="5964209"/>
                  <a:pt x="3275883" y="5962102"/>
                </a:cubicBezTo>
                <a:cubicBezTo>
                  <a:pt x="3275883" y="5962102"/>
                  <a:pt x="3278074" y="5962196"/>
                  <a:pt x="3278074" y="5962196"/>
                </a:cubicBezTo>
                <a:cubicBezTo>
                  <a:pt x="3278136" y="5964302"/>
                  <a:pt x="3278262" y="5968517"/>
                  <a:pt x="3280578" y="5972826"/>
                </a:cubicBezTo>
                <a:cubicBezTo>
                  <a:pt x="3280578" y="5972826"/>
                  <a:pt x="3282769" y="5972919"/>
                  <a:pt x="3282769" y="5972919"/>
                </a:cubicBezTo>
                <a:cubicBezTo>
                  <a:pt x="3284960" y="5973013"/>
                  <a:pt x="3284897" y="5970906"/>
                  <a:pt x="3284897" y="5970906"/>
                </a:cubicBezTo>
                <a:cubicBezTo>
                  <a:pt x="3282643" y="5968705"/>
                  <a:pt x="3282581" y="5966598"/>
                  <a:pt x="3282520" y="5964490"/>
                </a:cubicBezTo>
                <a:cubicBezTo>
                  <a:pt x="3286839" y="5962570"/>
                  <a:pt x="3284524" y="5958264"/>
                  <a:pt x="3282270" y="5956062"/>
                </a:cubicBezTo>
                <a:cubicBezTo>
                  <a:pt x="3286403" y="5947821"/>
                  <a:pt x="3281896" y="5943419"/>
                  <a:pt x="3284025" y="5941405"/>
                </a:cubicBezTo>
                <a:cubicBezTo>
                  <a:pt x="3284025" y="5941405"/>
                  <a:pt x="3284025" y="5941405"/>
                  <a:pt x="3286155" y="5939393"/>
                </a:cubicBezTo>
                <a:cubicBezTo>
                  <a:pt x="3287376" y="5943653"/>
                  <a:pt x="3289050" y="5944777"/>
                  <a:pt x="3290991" y="5945651"/>
                </a:cubicBezTo>
                <a:lnTo>
                  <a:pt x="3294732" y="5948410"/>
                </a:lnTo>
                <a:lnTo>
                  <a:pt x="3292135" y="5949678"/>
                </a:lnTo>
                <a:cubicBezTo>
                  <a:pt x="3290747" y="5951295"/>
                  <a:pt x="3293682" y="5953394"/>
                  <a:pt x="3295419" y="5956624"/>
                </a:cubicBezTo>
                <a:cubicBezTo>
                  <a:pt x="3295543" y="5960839"/>
                  <a:pt x="3293164" y="5954424"/>
                  <a:pt x="3288845" y="5956344"/>
                </a:cubicBezTo>
                <a:cubicBezTo>
                  <a:pt x="3289031" y="5962665"/>
                  <a:pt x="3295667" y="5965054"/>
                  <a:pt x="3298047" y="5971467"/>
                </a:cubicBezTo>
                <a:cubicBezTo>
                  <a:pt x="3302242" y="5965335"/>
                  <a:pt x="3309128" y="5976152"/>
                  <a:pt x="3304559" y="5969643"/>
                </a:cubicBezTo>
                <a:cubicBezTo>
                  <a:pt x="3313386" y="5972124"/>
                  <a:pt x="3304806" y="5978070"/>
                  <a:pt x="3309314" y="5982473"/>
                </a:cubicBezTo>
                <a:cubicBezTo>
                  <a:pt x="3313698" y="5982661"/>
                  <a:pt x="3313448" y="5974231"/>
                  <a:pt x="3315764" y="5978540"/>
                </a:cubicBezTo>
                <a:cubicBezTo>
                  <a:pt x="3315764" y="5978540"/>
                  <a:pt x="3315764" y="5978540"/>
                  <a:pt x="3315826" y="5980648"/>
                </a:cubicBezTo>
                <a:cubicBezTo>
                  <a:pt x="3315889" y="5982754"/>
                  <a:pt x="3318080" y="5982848"/>
                  <a:pt x="3318142" y="5984955"/>
                </a:cubicBezTo>
                <a:cubicBezTo>
                  <a:pt x="3320333" y="5985049"/>
                  <a:pt x="3320333" y="5985049"/>
                  <a:pt x="3320333" y="5985049"/>
                </a:cubicBezTo>
                <a:cubicBezTo>
                  <a:pt x="3320333" y="5985049"/>
                  <a:pt x="3320395" y="5987156"/>
                  <a:pt x="3320458" y="5989263"/>
                </a:cubicBezTo>
                <a:cubicBezTo>
                  <a:pt x="3320458" y="5989263"/>
                  <a:pt x="3318329" y="5991276"/>
                  <a:pt x="3318329" y="5991276"/>
                </a:cubicBezTo>
                <a:cubicBezTo>
                  <a:pt x="3318391" y="5993384"/>
                  <a:pt x="3320583" y="5993478"/>
                  <a:pt x="3320583" y="5993478"/>
                </a:cubicBezTo>
                <a:cubicBezTo>
                  <a:pt x="3320583" y="5993478"/>
                  <a:pt x="3322775" y="5993571"/>
                  <a:pt x="3322775" y="5993571"/>
                </a:cubicBezTo>
                <a:cubicBezTo>
                  <a:pt x="3322713" y="5991465"/>
                  <a:pt x="3322713" y="5991465"/>
                  <a:pt x="3322649" y="5989357"/>
                </a:cubicBezTo>
                <a:cubicBezTo>
                  <a:pt x="3322649" y="5989357"/>
                  <a:pt x="3324779" y="5987343"/>
                  <a:pt x="3324717" y="5985236"/>
                </a:cubicBezTo>
                <a:cubicBezTo>
                  <a:pt x="3324717" y="5985236"/>
                  <a:pt x="3322525" y="5985143"/>
                  <a:pt x="3322463" y="5983035"/>
                </a:cubicBezTo>
                <a:cubicBezTo>
                  <a:pt x="3322463" y="5983035"/>
                  <a:pt x="3322463" y="5983035"/>
                  <a:pt x="3320209" y="5980834"/>
                </a:cubicBezTo>
                <a:cubicBezTo>
                  <a:pt x="3320209" y="5980834"/>
                  <a:pt x="3320209" y="5980834"/>
                  <a:pt x="3318017" y="5980740"/>
                </a:cubicBezTo>
                <a:cubicBezTo>
                  <a:pt x="3318017" y="5980740"/>
                  <a:pt x="3320147" y="5978727"/>
                  <a:pt x="3320147" y="5978727"/>
                </a:cubicBezTo>
                <a:cubicBezTo>
                  <a:pt x="3322277" y="5976715"/>
                  <a:pt x="3331229" y="5983411"/>
                  <a:pt x="3329162" y="5987531"/>
                </a:cubicBezTo>
                <a:cubicBezTo>
                  <a:pt x="3335736" y="5987812"/>
                  <a:pt x="3331353" y="5987625"/>
                  <a:pt x="3331291" y="5985518"/>
                </a:cubicBezTo>
                <a:cubicBezTo>
                  <a:pt x="3340118" y="5988000"/>
                  <a:pt x="3335984" y="5996241"/>
                  <a:pt x="3329285" y="5991745"/>
                </a:cubicBezTo>
                <a:cubicBezTo>
                  <a:pt x="3329348" y="5993853"/>
                  <a:pt x="3331603" y="5996053"/>
                  <a:pt x="3331665" y="5998160"/>
                </a:cubicBezTo>
                <a:cubicBezTo>
                  <a:pt x="3338301" y="6000549"/>
                  <a:pt x="3331478" y="5991838"/>
                  <a:pt x="3335922" y="5994134"/>
                </a:cubicBezTo>
                <a:cubicBezTo>
                  <a:pt x="3338238" y="5998441"/>
                  <a:pt x="3342808" y="6004951"/>
                  <a:pt x="3353765" y="6005420"/>
                </a:cubicBezTo>
                <a:cubicBezTo>
                  <a:pt x="3353890" y="6009634"/>
                  <a:pt x="3349507" y="6009446"/>
                  <a:pt x="3351823" y="6013754"/>
                </a:cubicBezTo>
                <a:cubicBezTo>
                  <a:pt x="3354014" y="6013848"/>
                  <a:pt x="3356267" y="6016049"/>
                  <a:pt x="3358523" y="6018249"/>
                </a:cubicBezTo>
                <a:cubicBezTo>
                  <a:pt x="3358583" y="6020357"/>
                  <a:pt x="3358647" y="6022464"/>
                  <a:pt x="3360900" y="6024665"/>
                </a:cubicBezTo>
                <a:cubicBezTo>
                  <a:pt x="3360963" y="6026771"/>
                  <a:pt x="3363216" y="6028973"/>
                  <a:pt x="3361086" y="6030986"/>
                </a:cubicBezTo>
                <a:cubicBezTo>
                  <a:pt x="3361086" y="6030986"/>
                  <a:pt x="3358895" y="6030893"/>
                  <a:pt x="3358832" y="6028786"/>
                </a:cubicBezTo>
                <a:cubicBezTo>
                  <a:pt x="3358832" y="6028786"/>
                  <a:pt x="3358832" y="6028786"/>
                  <a:pt x="3356642" y="6028693"/>
                </a:cubicBezTo>
                <a:cubicBezTo>
                  <a:pt x="3356642" y="6028693"/>
                  <a:pt x="3356705" y="6030798"/>
                  <a:pt x="3356705" y="6030798"/>
                </a:cubicBezTo>
                <a:cubicBezTo>
                  <a:pt x="3356767" y="6032906"/>
                  <a:pt x="3358958" y="6033000"/>
                  <a:pt x="3361149" y="6033093"/>
                </a:cubicBezTo>
                <a:cubicBezTo>
                  <a:pt x="3361149" y="6033093"/>
                  <a:pt x="3361211" y="6035201"/>
                  <a:pt x="3361211" y="6035201"/>
                </a:cubicBezTo>
                <a:cubicBezTo>
                  <a:pt x="3361211" y="6035201"/>
                  <a:pt x="3361211" y="6035201"/>
                  <a:pt x="3361274" y="6037308"/>
                </a:cubicBezTo>
                <a:cubicBezTo>
                  <a:pt x="3361274" y="6037308"/>
                  <a:pt x="3361274" y="6037308"/>
                  <a:pt x="3363465" y="6037401"/>
                </a:cubicBezTo>
                <a:cubicBezTo>
                  <a:pt x="3363465" y="6037401"/>
                  <a:pt x="3365656" y="6037495"/>
                  <a:pt x="3365594" y="6035389"/>
                </a:cubicBezTo>
                <a:cubicBezTo>
                  <a:pt x="3365532" y="6033280"/>
                  <a:pt x="3365532" y="6033280"/>
                  <a:pt x="3365532" y="6033280"/>
                </a:cubicBezTo>
                <a:cubicBezTo>
                  <a:pt x="3365469" y="6031174"/>
                  <a:pt x="3365469" y="6031174"/>
                  <a:pt x="3365407" y="6029067"/>
                </a:cubicBezTo>
                <a:cubicBezTo>
                  <a:pt x="3365345" y="6026960"/>
                  <a:pt x="3363154" y="6026866"/>
                  <a:pt x="3363092" y="6024758"/>
                </a:cubicBezTo>
                <a:cubicBezTo>
                  <a:pt x="3363029" y="6022651"/>
                  <a:pt x="3360775" y="6020452"/>
                  <a:pt x="3360713" y="6018344"/>
                </a:cubicBezTo>
                <a:cubicBezTo>
                  <a:pt x="3371732" y="6020919"/>
                  <a:pt x="3367412" y="6022839"/>
                  <a:pt x="3378369" y="6023308"/>
                </a:cubicBezTo>
                <a:cubicBezTo>
                  <a:pt x="3378556" y="6029629"/>
                  <a:pt x="3380934" y="6036045"/>
                  <a:pt x="3387633" y="6040541"/>
                </a:cubicBezTo>
                <a:cubicBezTo>
                  <a:pt x="3389762" y="6038527"/>
                  <a:pt x="3389699" y="6036419"/>
                  <a:pt x="3387447" y="6034219"/>
                </a:cubicBezTo>
                <a:cubicBezTo>
                  <a:pt x="3398528" y="6038903"/>
                  <a:pt x="3402848" y="6036983"/>
                  <a:pt x="3411738" y="6041571"/>
                </a:cubicBezTo>
                <a:cubicBezTo>
                  <a:pt x="3411738" y="6041571"/>
                  <a:pt x="3411801" y="6043679"/>
                  <a:pt x="3411801" y="6043679"/>
                </a:cubicBezTo>
                <a:cubicBezTo>
                  <a:pt x="3411801" y="6043679"/>
                  <a:pt x="3411801" y="6043679"/>
                  <a:pt x="3409609" y="6043585"/>
                </a:cubicBezTo>
                <a:cubicBezTo>
                  <a:pt x="3409609" y="6043585"/>
                  <a:pt x="3409609" y="6043585"/>
                  <a:pt x="3409672" y="6045692"/>
                </a:cubicBezTo>
                <a:cubicBezTo>
                  <a:pt x="3409672" y="6045692"/>
                  <a:pt x="3411925" y="6047892"/>
                  <a:pt x="3411925" y="6047892"/>
                </a:cubicBezTo>
                <a:cubicBezTo>
                  <a:pt x="3414178" y="6050093"/>
                  <a:pt x="3414178" y="6050093"/>
                  <a:pt x="3414178" y="6050093"/>
                </a:cubicBezTo>
                <a:cubicBezTo>
                  <a:pt x="3416307" y="6048081"/>
                  <a:pt x="3416307" y="6048081"/>
                  <a:pt x="3416307" y="6048081"/>
                </a:cubicBezTo>
                <a:cubicBezTo>
                  <a:pt x="3414117" y="6047988"/>
                  <a:pt x="3414055" y="6045880"/>
                  <a:pt x="3414055" y="6045880"/>
                </a:cubicBezTo>
                <a:cubicBezTo>
                  <a:pt x="3414055" y="6045880"/>
                  <a:pt x="3413993" y="6043773"/>
                  <a:pt x="3413993" y="6043773"/>
                </a:cubicBezTo>
                <a:cubicBezTo>
                  <a:pt x="3418374" y="6043959"/>
                  <a:pt x="3418561" y="6050281"/>
                  <a:pt x="3423007" y="6052576"/>
                </a:cubicBezTo>
                <a:cubicBezTo>
                  <a:pt x="3423007" y="6052576"/>
                  <a:pt x="3423070" y="6054683"/>
                  <a:pt x="3423070" y="6054683"/>
                </a:cubicBezTo>
                <a:cubicBezTo>
                  <a:pt x="3423132" y="6056791"/>
                  <a:pt x="3425322" y="6056885"/>
                  <a:pt x="3425384" y="6058991"/>
                </a:cubicBezTo>
                <a:cubicBezTo>
                  <a:pt x="3425384" y="6058991"/>
                  <a:pt x="3427576" y="6059085"/>
                  <a:pt x="3427638" y="6061192"/>
                </a:cubicBezTo>
                <a:cubicBezTo>
                  <a:pt x="3427886" y="6069620"/>
                  <a:pt x="3430329" y="6078143"/>
                  <a:pt x="3430640" y="6088679"/>
                </a:cubicBezTo>
                <a:cubicBezTo>
                  <a:pt x="3430640" y="6088679"/>
                  <a:pt x="3430640" y="6088679"/>
                  <a:pt x="3432894" y="6090879"/>
                </a:cubicBezTo>
                <a:cubicBezTo>
                  <a:pt x="3432894" y="6090879"/>
                  <a:pt x="3435085" y="6090974"/>
                  <a:pt x="3435085" y="6090974"/>
                </a:cubicBezTo>
                <a:cubicBezTo>
                  <a:pt x="3437276" y="6091068"/>
                  <a:pt x="3437276" y="6091068"/>
                  <a:pt x="3439467" y="6091161"/>
                </a:cubicBezTo>
                <a:cubicBezTo>
                  <a:pt x="3439654" y="6097482"/>
                  <a:pt x="3441908" y="6099684"/>
                  <a:pt x="3446353" y="6101978"/>
                </a:cubicBezTo>
                <a:cubicBezTo>
                  <a:pt x="3452803" y="6098044"/>
                  <a:pt x="3450425" y="6091630"/>
                  <a:pt x="3443787" y="6089241"/>
                </a:cubicBezTo>
                <a:cubicBezTo>
                  <a:pt x="3445917" y="6087228"/>
                  <a:pt x="3443664" y="6085027"/>
                  <a:pt x="3443602" y="6082920"/>
                </a:cubicBezTo>
                <a:cubicBezTo>
                  <a:pt x="3443539" y="6080813"/>
                  <a:pt x="3443477" y="6078706"/>
                  <a:pt x="3445606" y="6076692"/>
                </a:cubicBezTo>
                <a:cubicBezTo>
                  <a:pt x="3447797" y="6076787"/>
                  <a:pt x="3447797" y="6076787"/>
                  <a:pt x="3447797" y="6076787"/>
                </a:cubicBezTo>
                <a:cubicBezTo>
                  <a:pt x="3449989" y="6076880"/>
                  <a:pt x="3449989" y="6076880"/>
                  <a:pt x="3449926" y="6074773"/>
                </a:cubicBezTo>
                <a:cubicBezTo>
                  <a:pt x="3449926" y="6074773"/>
                  <a:pt x="3447735" y="6074680"/>
                  <a:pt x="3447735" y="6074680"/>
                </a:cubicBezTo>
                <a:cubicBezTo>
                  <a:pt x="3447735" y="6074680"/>
                  <a:pt x="3445543" y="6074586"/>
                  <a:pt x="3445543" y="6074586"/>
                </a:cubicBezTo>
                <a:cubicBezTo>
                  <a:pt x="3443290" y="6072384"/>
                  <a:pt x="3443228" y="6070277"/>
                  <a:pt x="3443103" y="6066063"/>
                </a:cubicBezTo>
                <a:cubicBezTo>
                  <a:pt x="3443041" y="6063956"/>
                  <a:pt x="3451931" y="6068545"/>
                  <a:pt x="3454061" y="6066532"/>
                </a:cubicBezTo>
                <a:cubicBezTo>
                  <a:pt x="3454061" y="6066532"/>
                  <a:pt x="3454061" y="6066532"/>
                  <a:pt x="3456251" y="6066626"/>
                </a:cubicBezTo>
                <a:cubicBezTo>
                  <a:pt x="3456251" y="6066626"/>
                  <a:pt x="3456251" y="6066626"/>
                  <a:pt x="3456189" y="6064518"/>
                </a:cubicBezTo>
                <a:cubicBezTo>
                  <a:pt x="3460572" y="6064706"/>
                  <a:pt x="3462577" y="6058479"/>
                  <a:pt x="3458131" y="6056184"/>
                </a:cubicBezTo>
                <a:cubicBezTo>
                  <a:pt x="3460322" y="6056277"/>
                  <a:pt x="3460322" y="6056277"/>
                  <a:pt x="3460322" y="6056277"/>
                </a:cubicBezTo>
                <a:cubicBezTo>
                  <a:pt x="3462639" y="6060586"/>
                  <a:pt x="3464954" y="6064895"/>
                  <a:pt x="3467333" y="6071308"/>
                </a:cubicBezTo>
                <a:cubicBezTo>
                  <a:pt x="3467395" y="6073416"/>
                  <a:pt x="3469712" y="6077724"/>
                  <a:pt x="3472028" y="6082032"/>
                </a:cubicBezTo>
                <a:cubicBezTo>
                  <a:pt x="3472028" y="6082032"/>
                  <a:pt x="3472028" y="6082032"/>
                  <a:pt x="3474219" y="6082127"/>
                </a:cubicBezTo>
                <a:cubicBezTo>
                  <a:pt x="3474156" y="6080018"/>
                  <a:pt x="3474156" y="6080018"/>
                  <a:pt x="3474156" y="6080018"/>
                </a:cubicBezTo>
                <a:cubicBezTo>
                  <a:pt x="3471903" y="6077818"/>
                  <a:pt x="3471778" y="6073603"/>
                  <a:pt x="3469463" y="6069296"/>
                </a:cubicBezTo>
                <a:cubicBezTo>
                  <a:pt x="3467146" y="6064987"/>
                  <a:pt x="3464768" y="6058573"/>
                  <a:pt x="3462452" y="6054264"/>
                </a:cubicBezTo>
                <a:cubicBezTo>
                  <a:pt x="3457883" y="6047755"/>
                  <a:pt x="3457695" y="6041434"/>
                  <a:pt x="3459701" y="6035207"/>
                </a:cubicBezTo>
                <a:cubicBezTo>
                  <a:pt x="3457572" y="6037219"/>
                  <a:pt x="3453251" y="6039140"/>
                  <a:pt x="3453127" y="6034926"/>
                </a:cubicBezTo>
                <a:cubicBezTo>
                  <a:pt x="3453127" y="6034926"/>
                  <a:pt x="3455317" y="6035019"/>
                  <a:pt x="3455317" y="6035019"/>
                </a:cubicBezTo>
                <a:cubicBezTo>
                  <a:pt x="3455317" y="6035019"/>
                  <a:pt x="3455317" y="6035019"/>
                  <a:pt x="3455254" y="6032912"/>
                </a:cubicBezTo>
                <a:cubicBezTo>
                  <a:pt x="3455193" y="6030805"/>
                  <a:pt x="3455193" y="6030805"/>
                  <a:pt x="3452940" y="6028604"/>
                </a:cubicBezTo>
                <a:cubicBezTo>
                  <a:pt x="3452940" y="6028604"/>
                  <a:pt x="3452878" y="6026496"/>
                  <a:pt x="3452815" y="6024389"/>
                </a:cubicBezTo>
                <a:cubicBezTo>
                  <a:pt x="3459451" y="6026777"/>
                  <a:pt x="3457136" y="6022471"/>
                  <a:pt x="3459327" y="6022564"/>
                </a:cubicBezTo>
                <a:cubicBezTo>
                  <a:pt x="3466150" y="6031273"/>
                  <a:pt x="3459825" y="6039420"/>
                  <a:pt x="3462078" y="6041622"/>
                </a:cubicBezTo>
                <a:cubicBezTo>
                  <a:pt x="3464395" y="6045929"/>
                  <a:pt x="3473160" y="6046305"/>
                  <a:pt x="3477791" y="6054920"/>
                </a:cubicBezTo>
                <a:cubicBezTo>
                  <a:pt x="3477791" y="6054920"/>
                  <a:pt x="3475601" y="6054826"/>
                  <a:pt x="3475601" y="6054826"/>
                </a:cubicBezTo>
                <a:cubicBezTo>
                  <a:pt x="3475601" y="6054826"/>
                  <a:pt x="3475601" y="6054826"/>
                  <a:pt x="3473409" y="6054734"/>
                </a:cubicBezTo>
                <a:cubicBezTo>
                  <a:pt x="3473534" y="6058949"/>
                  <a:pt x="3473720" y="6065269"/>
                  <a:pt x="3478165" y="6067564"/>
                </a:cubicBezTo>
                <a:cubicBezTo>
                  <a:pt x="3478165" y="6067564"/>
                  <a:pt x="3480357" y="6067657"/>
                  <a:pt x="3480419" y="6069763"/>
                </a:cubicBezTo>
                <a:cubicBezTo>
                  <a:pt x="3482611" y="6069859"/>
                  <a:pt x="3486932" y="6067939"/>
                  <a:pt x="3489185" y="6070139"/>
                </a:cubicBezTo>
                <a:cubicBezTo>
                  <a:pt x="3489185" y="6070139"/>
                  <a:pt x="3489247" y="6072246"/>
                  <a:pt x="3489247" y="6072246"/>
                </a:cubicBezTo>
                <a:cubicBezTo>
                  <a:pt x="3489247" y="6072246"/>
                  <a:pt x="3489247" y="6072246"/>
                  <a:pt x="3491438" y="6072340"/>
                </a:cubicBezTo>
                <a:cubicBezTo>
                  <a:pt x="3491438" y="6072340"/>
                  <a:pt x="3493568" y="6070327"/>
                  <a:pt x="3491376" y="6070233"/>
                </a:cubicBezTo>
                <a:cubicBezTo>
                  <a:pt x="3491376" y="6070233"/>
                  <a:pt x="3491314" y="6068126"/>
                  <a:pt x="3491314" y="6068126"/>
                </a:cubicBezTo>
                <a:cubicBezTo>
                  <a:pt x="3491314" y="6068126"/>
                  <a:pt x="3491314" y="6068126"/>
                  <a:pt x="3493506" y="6068221"/>
                </a:cubicBezTo>
                <a:cubicBezTo>
                  <a:pt x="3493506" y="6068221"/>
                  <a:pt x="3493506" y="6068221"/>
                  <a:pt x="3493443" y="6066113"/>
                </a:cubicBezTo>
                <a:cubicBezTo>
                  <a:pt x="3497826" y="6066300"/>
                  <a:pt x="3500142" y="6070609"/>
                  <a:pt x="3500266" y="6074823"/>
                </a:cubicBezTo>
                <a:cubicBezTo>
                  <a:pt x="3500328" y="6076930"/>
                  <a:pt x="3500328" y="6076930"/>
                  <a:pt x="3500328" y="6076930"/>
                </a:cubicBezTo>
                <a:cubicBezTo>
                  <a:pt x="3498200" y="6078943"/>
                  <a:pt x="3500454" y="6081144"/>
                  <a:pt x="3500454" y="6081144"/>
                </a:cubicBezTo>
                <a:cubicBezTo>
                  <a:pt x="3502645" y="6081238"/>
                  <a:pt x="3504837" y="6081332"/>
                  <a:pt x="3504837" y="6081332"/>
                </a:cubicBezTo>
                <a:cubicBezTo>
                  <a:pt x="3506966" y="6079319"/>
                  <a:pt x="3506966" y="6079319"/>
                  <a:pt x="3506904" y="6077212"/>
                </a:cubicBezTo>
                <a:cubicBezTo>
                  <a:pt x="3506904" y="6077212"/>
                  <a:pt x="3509094" y="6077305"/>
                  <a:pt x="3509094" y="6077305"/>
                </a:cubicBezTo>
                <a:cubicBezTo>
                  <a:pt x="3509156" y="6079412"/>
                  <a:pt x="3511410" y="6081613"/>
                  <a:pt x="3511410" y="6081613"/>
                </a:cubicBezTo>
                <a:cubicBezTo>
                  <a:pt x="3511473" y="6083720"/>
                  <a:pt x="3511473" y="6083720"/>
                  <a:pt x="3513664" y="6083815"/>
                </a:cubicBezTo>
                <a:cubicBezTo>
                  <a:pt x="3513664" y="6083815"/>
                  <a:pt x="3513601" y="6081707"/>
                  <a:pt x="3513601" y="6081707"/>
                </a:cubicBezTo>
                <a:cubicBezTo>
                  <a:pt x="3513540" y="6079600"/>
                  <a:pt x="3511285" y="6077399"/>
                  <a:pt x="3509032" y="6075197"/>
                </a:cubicBezTo>
                <a:cubicBezTo>
                  <a:pt x="3509032" y="6075197"/>
                  <a:pt x="3509032" y="6075197"/>
                  <a:pt x="3511285" y="6077399"/>
                </a:cubicBezTo>
                <a:cubicBezTo>
                  <a:pt x="3511223" y="6075292"/>
                  <a:pt x="3513415" y="6075385"/>
                  <a:pt x="3513353" y="6073278"/>
                </a:cubicBezTo>
                <a:cubicBezTo>
                  <a:pt x="3513415" y="6075385"/>
                  <a:pt x="3517861" y="6077680"/>
                  <a:pt x="3515669" y="6077587"/>
                </a:cubicBezTo>
                <a:lnTo>
                  <a:pt x="3516195" y="6077655"/>
                </a:lnTo>
                <a:lnTo>
                  <a:pt x="3521753" y="6100061"/>
                </a:lnTo>
                <a:cubicBezTo>
                  <a:pt x="3521753" y="6100061"/>
                  <a:pt x="3529227" y="6111483"/>
                  <a:pt x="3528280" y="6121270"/>
                </a:cubicBezTo>
                <a:cubicBezTo>
                  <a:pt x="3527807" y="6126163"/>
                  <a:pt x="3535754" y="6132690"/>
                  <a:pt x="3534807" y="6142478"/>
                </a:cubicBezTo>
                <a:cubicBezTo>
                  <a:pt x="3534807" y="6142478"/>
                  <a:pt x="3534334" y="6147372"/>
                  <a:pt x="3534334" y="6147372"/>
                </a:cubicBezTo>
                <a:cubicBezTo>
                  <a:pt x="3532915" y="6162054"/>
                  <a:pt x="3540389" y="6173475"/>
                  <a:pt x="3547862" y="6184895"/>
                </a:cubicBezTo>
                <a:cubicBezTo>
                  <a:pt x="3546914" y="6194684"/>
                  <a:pt x="3545969" y="6204471"/>
                  <a:pt x="3554389" y="6206104"/>
                </a:cubicBezTo>
                <a:cubicBezTo>
                  <a:pt x="3554625" y="6203657"/>
                  <a:pt x="3555886" y="6201720"/>
                  <a:pt x="3557525" y="6200014"/>
                </a:cubicBezTo>
                <a:lnTo>
                  <a:pt x="3560760" y="6197198"/>
                </a:lnTo>
                <a:lnTo>
                  <a:pt x="3560993" y="6197406"/>
                </a:lnTo>
                <a:cubicBezTo>
                  <a:pt x="3563184" y="6197499"/>
                  <a:pt x="3563184" y="6197499"/>
                  <a:pt x="3565376" y="6197593"/>
                </a:cubicBezTo>
                <a:cubicBezTo>
                  <a:pt x="3565376" y="6197593"/>
                  <a:pt x="3565320" y="6195685"/>
                  <a:pt x="3565320" y="6195685"/>
                </a:cubicBezTo>
                <a:cubicBezTo>
                  <a:pt x="3565320" y="6195685"/>
                  <a:pt x="3565320" y="6195685"/>
                  <a:pt x="3563128" y="6195592"/>
                </a:cubicBezTo>
                <a:lnTo>
                  <a:pt x="3562870" y="6195360"/>
                </a:lnTo>
                <a:lnTo>
                  <a:pt x="3562941" y="6195299"/>
                </a:lnTo>
                <a:cubicBezTo>
                  <a:pt x="3566454" y="6192241"/>
                  <a:pt x="3568913" y="6188979"/>
                  <a:pt x="3565177" y="6183269"/>
                </a:cubicBezTo>
                <a:lnTo>
                  <a:pt x="3567831" y="6184667"/>
                </a:lnTo>
                <a:lnTo>
                  <a:pt x="3569412" y="6195675"/>
                </a:lnTo>
                <a:cubicBezTo>
                  <a:pt x="3569474" y="6197769"/>
                  <a:pt x="3569474" y="6197769"/>
                  <a:pt x="3571637" y="6197861"/>
                </a:cubicBezTo>
                <a:cubicBezTo>
                  <a:pt x="3571637" y="6197861"/>
                  <a:pt x="3573799" y="6197954"/>
                  <a:pt x="3573737" y="6195860"/>
                </a:cubicBezTo>
                <a:cubicBezTo>
                  <a:pt x="3573675" y="6193766"/>
                  <a:pt x="3573613" y="6191673"/>
                  <a:pt x="3573552" y="6189578"/>
                </a:cubicBezTo>
                <a:lnTo>
                  <a:pt x="3573184" y="6187489"/>
                </a:lnTo>
                <a:lnTo>
                  <a:pt x="3576400" y="6189184"/>
                </a:lnTo>
                <a:cubicBezTo>
                  <a:pt x="3579322" y="6192244"/>
                  <a:pt x="3581072" y="6196323"/>
                  <a:pt x="3580598" y="6201217"/>
                </a:cubicBezTo>
                <a:cubicBezTo>
                  <a:pt x="3580125" y="6206110"/>
                  <a:pt x="3580125" y="6206110"/>
                  <a:pt x="3579651" y="6211004"/>
                </a:cubicBezTo>
                <a:cubicBezTo>
                  <a:pt x="3579178" y="6215898"/>
                  <a:pt x="3587125" y="6222424"/>
                  <a:pt x="3594599" y="6233846"/>
                </a:cubicBezTo>
                <a:cubicBezTo>
                  <a:pt x="3585706" y="6237106"/>
                  <a:pt x="3584759" y="6246894"/>
                  <a:pt x="3584285" y="6251788"/>
                </a:cubicBezTo>
                <a:cubicBezTo>
                  <a:pt x="3592706" y="6253421"/>
                  <a:pt x="3593180" y="6248526"/>
                  <a:pt x="3593653" y="6243633"/>
                </a:cubicBezTo>
                <a:cubicBezTo>
                  <a:pt x="3594125" y="6238739"/>
                  <a:pt x="3602547" y="6240372"/>
                  <a:pt x="3603493" y="6230586"/>
                </a:cubicBezTo>
                <a:cubicBezTo>
                  <a:pt x="3612387" y="6227324"/>
                  <a:pt x="3612387" y="6227324"/>
                  <a:pt x="3612387" y="6227324"/>
                </a:cubicBezTo>
                <a:cubicBezTo>
                  <a:pt x="3612387" y="6227324"/>
                  <a:pt x="3612387" y="6227324"/>
                  <a:pt x="3603966" y="6225690"/>
                </a:cubicBezTo>
                <a:cubicBezTo>
                  <a:pt x="3604440" y="6220798"/>
                  <a:pt x="3604914" y="6215903"/>
                  <a:pt x="3605387" y="6211009"/>
                </a:cubicBezTo>
                <a:cubicBezTo>
                  <a:pt x="3605387" y="6211009"/>
                  <a:pt x="3597439" y="6204483"/>
                  <a:pt x="3598385" y="6194695"/>
                </a:cubicBezTo>
                <a:cubicBezTo>
                  <a:pt x="3589965" y="6193061"/>
                  <a:pt x="3582964" y="6176747"/>
                  <a:pt x="3599805" y="6180014"/>
                </a:cubicBezTo>
                <a:cubicBezTo>
                  <a:pt x="3600753" y="6170226"/>
                  <a:pt x="3593279" y="6158805"/>
                  <a:pt x="3585804" y="6147384"/>
                </a:cubicBezTo>
                <a:cubicBezTo>
                  <a:pt x="3590015" y="6148200"/>
                  <a:pt x="3593870" y="6152688"/>
                  <a:pt x="3597667" y="6157786"/>
                </a:cubicBezTo>
                <a:lnTo>
                  <a:pt x="3603957" y="6165479"/>
                </a:lnTo>
                <a:lnTo>
                  <a:pt x="3603970" y="6165609"/>
                </a:lnTo>
                <a:lnTo>
                  <a:pt x="3604590" y="6166252"/>
                </a:lnTo>
                <a:lnTo>
                  <a:pt x="3609173" y="6171858"/>
                </a:lnTo>
                <a:cubicBezTo>
                  <a:pt x="3599805" y="6180014"/>
                  <a:pt x="3608227" y="6181647"/>
                  <a:pt x="3607280" y="6191434"/>
                </a:cubicBezTo>
                <a:cubicBezTo>
                  <a:pt x="3611727" y="6189804"/>
                  <a:pt x="3613950" y="6188990"/>
                  <a:pt x="3616055" y="6189397"/>
                </a:cubicBezTo>
                <a:lnTo>
                  <a:pt x="3617558" y="6190385"/>
                </a:lnTo>
                <a:lnTo>
                  <a:pt x="3618059" y="6200343"/>
                </a:lnTo>
                <a:lnTo>
                  <a:pt x="3617846" y="6203799"/>
                </a:lnTo>
                <a:lnTo>
                  <a:pt x="3612116" y="6207952"/>
                </a:lnTo>
                <a:cubicBezTo>
                  <a:pt x="3609597" y="6211827"/>
                  <a:pt x="3609124" y="6216721"/>
                  <a:pt x="3612861" y="6222430"/>
                </a:cubicBezTo>
                <a:cubicBezTo>
                  <a:pt x="3621281" y="6224064"/>
                  <a:pt x="3621281" y="6224064"/>
                  <a:pt x="3621281" y="6224064"/>
                </a:cubicBezTo>
                <a:lnTo>
                  <a:pt x="3624910" y="6219252"/>
                </a:lnTo>
                <a:lnTo>
                  <a:pt x="3625214" y="6229586"/>
                </a:lnTo>
                <a:lnTo>
                  <a:pt x="3625317" y="6233036"/>
                </a:lnTo>
                <a:lnTo>
                  <a:pt x="3620335" y="6233852"/>
                </a:lnTo>
                <a:lnTo>
                  <a:pt x="3621225" y="6237690"/>
                </a:lnTo>
                <a:lnTo>
                  <a:pt x="3621082" y="6237827"/>
                </a:lnTo>
                <a:lnTo>
                  <a:pt x="3621388" y="6238398"/>
                </a:lnTo>
                <a:lnTo>
                  <a:pt x="3623291" y="6246600"/>
                </a:lnTo>
                <a:lnTo>
                  <a:pt x="3623153" y="6252384"/>
                </a:lnTo>
                <a:lnTo>
                  <a:pt x="3625883" y="6260411"/>
                </a:lnTo>
                <a:lnTo>
                  <a:pt x="3622276" y="6263674"/>
                </a:lnTo>
                <a:cubicBezTo>
                  <a:pt x="3620209" y="6268415"/>
                  <a:pt x="3622745" y="6275450"/>
                  <a:pt x="3616075" y="6277895"/>
                </a:cubicBezTo>
                <a:cubicBezTo>
                  <a:pt x="3624022" y="6284424"/>
                  <a:pt x="3631969" y="6290951"/>
                  <a:pt x="3623075" y="6294211"/>
                </a:cubicBezTo>
                <a:cubicBezTo>
                  <a:pt x="3623075" y="6294211"/>
                  <a:pt x="3614655" y="6292578"/>
                  <a:pt x="3614655" y="6292578"/>
                </a:cubicBezTo>
                <a:lnTo>
                  <a:pt x="3614182" y="6297472"/>
                </a:lnTo>
                <a:cubicBezTo>
                  <a:pt x="3614182" y="6297472"/>
                  <a:pt x="3622603" y="6299105"/>
                  <a:pt x="3622603" y="6299105"/>
                </a:cubicBezTo>
                <a:lnTo>
                  <a:pt x="3622150" y="6303781"/>
                </a:lnTo>
                <a:lnTo>
                  <a:pt x="3621577" y="6304332"/>
                </a:lnTo>
                <a:lnTo>
                  <a:pt x="3622066" y="6304644"/>
                </a:lnTo>
                <a:lnTo>
                  <a:pt x="3621789" y="6307517"/>
                </a:lnTo>
                <a:lnTo>
                  <a:pt x="3618373" y="6305083"/>
                </a:lnTo>
                <a:cubicBezTo>
                  <a:pt x="3617258" y="6305036"/>
                  <a:pt x="3616986" y="6305279"/>
                  <a:pt x="3617174" y="6305699"/>
                </a:cubicBezTo>
                <a:cubicBezTo>
                  <a:pt x="3617733" y="6306963"/>
                  <a:pt x="3622412" y="6309832"/>
                  <a:pt x="3620786" y="6311287"/>
                </a:cubicBezTo>
                <a:lnTo>
                  <a:pt x="3622081" y="6309496"/>
                </a:lnTo>
                <a:lnTo>
                  <a:pt x="3628255" y="6318274"/>
                </a:lnTo>
                <a:cubicBezTo>
                  <a:pt x="3629011" y="6321537"/>
                  <a:pt x="3628655" y="6325207"/>
                  <a:pt x="3628183" y="6330100"/>
                </a:cubicBezTo>
                <a:cubicBezTo>
                  <a:pt x="3628183" y="6330100"/>
                  <a:pt x="3627709" y="6334996"/>
                  <a:pt x="3627709" y="6334996"/>
                </a:cubicBezTo>
                <a:cubicBezTo>
                  <a:pt x="3634711" y="6351310"/>
                  <a:pt x="3633765" y="6361097"/>
                  <a:pt x="3640764" y="6377412"/>
                </a:cubicBezTo>
                <a:lnTo>
                  <a:pt x="3640640" y="6378706"/>
                </a:lnTo>
                <a:lnTo>
                  <a:pt x="3638408" y="6379749"/>
                </a:lnTo>
                <a:cubicBezTo>
                  <a:pt x="3638471" y="6381887"/>
                  <a:pt x="3640595" y="6381978"/>
                  <a:pt x="3640658" y="6384115"/>
                </a:cubicBezTo>
                <a:cubicBezTo>
                  <a:pt x="3640722" y="6386253"/>
                  <a:pt x="3640722" y="6386253"/>
                  <a:pt x="3640722" y="6386253"/>
                </a:cubicBezTo>
                <a:cubicBezTo>
                  <a:pt x="3640785" y="6388391"/>
                  <a:pt x="3642910" y="6388482"/>
                  <a:pt x="3642910" y="6388482"/>
                </a:cubicBezTo>
                <a:cubicBezTo>
                  <a:pt x="3645035" y="6388573"/>
                  <a:pt x="3645035" y="6388573"/>
                  <a:pt x="3644972" y="6386434"/>
                </a:cubicBezTo>
                <a:cubicBezTo>
                  <a:pt x="3644972" y="6386434"/>
                  <a:pt x="3644908" y="6384297"/>
                  <a:pt x="3644908" y="6384297"/>
                </a:cubicBezTo>
                <a:lnTo>
                  <a:pt x="3644876" y="6383195"/>
                </a:lnTo>
                <a:lnTo>
                  <a:pt x="3648711" y="6383939"/>
                </a:lnTo>
                <a:cubicBezTo>
                  <a:pt x="3641238" y="6372518"/>
                  <a:pt x="3642185" y="6362730"/>
                  <a:pt x="3643130" y="6352943"/>
                </a:cubicBezTo>
                <a:cubicBezTo>
                  <a:pt x="3643130" y="6352943"/>
                  <a:pt x="3643605" y="6348050"/>
                  <a:pt x="3643605" y="6348050"/>
                </a:cubicBezTo>
                <a:cubicBezTo>
                  <a:pt x="3644078" y="6343155"/>
                  <a:pt x="3645025" y="6333367"/>
                  <a:pt x="3645498" y="6328473"/>
                </a:cubicBezTo>
                <a:lnTo>
                  <a:pt x="3644439" y="6324678"/>
                </a:lnTo>
                <a:lnTo>
                  <a:pt x="3646036" y="6323694"/>
                </a:lnTo>
                <a:lnTo>
                  <a:pt x="3643113" y="6319807"/>
                </a:lnTo>
                <a:lnTo>
                  <a:pt x="3643343" y="6313332"/>
                </a:lnTo>
                <a:cubicBezTo>
                  <a:pt x="3643936" y="6311344"/>
                  <a:pt x="3645167" y="6309713"/>
                  <a:pt x="3647391" y="6308899"/>
                </a:cubicBezTo>
                <a:cubicBezTo>
                  <a:pt x="3655812" y="6310531"/>
                  <a:pt x="3645025" y="6333367"/>
                  <a:pt x="3653445" y="6335001"/>
                </a:cubicBezTo>
                <a:cubicBezTo>
                  <a:pt x="3652025" y="6349683"/>
                  <a:pt x="3659500" y="6361103"/>
                  <a:pt x="3666974" y="6372525"/>
                </a:cubicBezTo>
                <a:cubicBezTo>
                  <a:pt x="3657606" y="6380678"/>
                  <a:pt x="3656659" y="6390465"/>
                  <a:pt x="3664606" y="6396993"/>
                </a:cubicBezTo>
                <a:cubicBezTo>
                  <a:pt x="3664606" y="6396993"/>
                  <a:pt x="3673026" y="6398627"/>
                  <a:pt x="3672554" y="6403520"/>
                </a:cubicBezTo>
                <a:cubicBezTo>
                  <a:pt x="3663660" y="6406780"/>
                  <a:pt x="3664606" y="6396993"/>
                  <a:pt x="3655713" y="6400254"/>
                </a:cubicBezTo>
                <a:lnTo>
                  <a:pt x="3657803" y="6407046"/>
                </a:lnTo>
                <a:lnTo>
                  <a:pt x="4152855" y="6407046"/>
                </a:lnTo>
                <a:lnTo>
                  <a:pt x="4152630" y="6406890"/>
                </a:lnTo>
                <a:cubicBezTo>
                  <a:pt x="4161997" y="6398736"/>
                  <a:pt x="4154996" y="6382420"/>
                  <a:pt x="4137681" y="6384050"/>
                </a:cubicBezTo>
                <a:cubicBezTo>
                  <a:pt x="4138155" y="6379155"/>
                  <a:pt x="4138155" y="6379155"/>
                  <a:pt x="4138630" y="6374261"/>
                </a:cubicBezTo>
                <a:cubicBezTo>
                  <a:pt x="4147049" y="6375893"/>
                  <a:pt x="4147525" y="6371001"/>
                  <a:pt x="4164363" y="6374268"/>
                </a:cubicBezTo>
                <a:cubicBezTo>
                  <a:pt x="4164837" y="6369373"/>
                  <a:pt x="4174680" y="6356325"/>
                  <a:pt x="4183573" y="6353063"/>
                </a:cubicBezTo>
                <a:cubicBezTo>
                  <a:pt x="4191520" y="6359591"/>
                  <a:pt x="4190573" y="6369380"/>
                  <a:pt x="4198047" y="6380800"/>
                </a:cubicBezTo>
                <a:cubicBezTo>
                  <a:pt x="4189628" y="6379167"/>
                  <a:pt x="4189155" y="6384060"/>
                  <a:pt x="4189155" y="6384060"/>
                </a:cubicBezTo>
                <a:cubicBezTo>
                  <a:pt x="4188681" y="6388954"/>
                  <a:pt x="4196628" y="6395482"/>
                  <a:pt x="4196628" y="6395482"/>
                </a:cubicBezTo>
                <a:cubicBezTo>
                  <a:pt x="4196628" y="6395482"/>
                  <a:pt x="4205523" y="6392220"/>
                  <a:pt x="4205995" y="6387327"/>
                </a:cubicBezTo>
                <a:cubicBezTo>
                  <a:pt x="4222836" y="6390594"/>
                  <a:pt x="4231731" y="6387334"/>
                  <a:pt x="4249992" y="6375917"/>
                </a:cubicBezTo>
                <a:cubicBezTo>
                  <a:pt x="4243464" y="6354710"/>
                  <a:pt x="4252832" y="6346555"/>
                  <a:pt x="4262199" y="6338401"/>
                </a:cubicBezTo>
                <a:cubicBezTo>
                  <a:pt x="4263144" y="6328614"/>
                  <a:pt x="4254251" y="6331874"/>
                  <a:pt x="4263144" y="6328614"/>
                </a:cubicBezTo>
                <a:cubicBezTo>
                  <a:pt x="4263619" y="6323718"/>
                  <a:pt x="4271566" y="6330245"/>
                  <a:pt x="4271566" y="6330245"/>
                </a:cubicBezTo>
                <a:cubicBezTo>
                  <a:pt x="4280934" y="6322091"/>
                  <a:pt x="4283299" y="6297622"/>
                  <a:pt x="4285666" y="6273153"/>
                </a:cubicBezTo>
                <a:cubicBezTo>
                  <a:pt x="4285666" y="6273153"/>
                  <a:pt x="4286140" y="6268259"/>
                  <a:pt x="4286613" y="6263366"/>
                </a:cubicBezTo>
                <a:cubicBezTo>
                  <a:pt x="4286613" y="6263366"/>
                  <a:pt x="4286613" y="6263366"/>
                  <a:pt x="4287087" y="6258472"/>
                </a:cubicBezTo>
                <a:cubicBezTo>
                  <a:pt x="4288033" y="6248684"/>
                  <a:pt x="4288979" y="6238896"/>
                  <a:pt x="4289452" y="6234002"/>
                </a:cubicBezTo>
                <a:cubicBezTo>
                  <a:pt x="4289927" y="6229106"/>
                  <a:pt x="4290401" y="6224215"/>
                  <a:pt x="4290872" y="6219320"/>
                </a:cubicBezTo>
                <a:cubicBezTo>
                  <a:pt x="4291346" y="6214428"/>
                  <a:pt x="4291819" y="6209533"/>
                  <a:pt x="4283872" y="6203005"/>
                </a:cubicBezTo>
                <a:cubicBezTo>
                  <a:pt x="4283872" y="6203005"/>
                  <a:pt x="4292767" y="6199744"/>
                  <a:pt x="4292767" y="6199744"/>
                </a:cubicBezTo>
                <a:cubicBezTo>
                  <a:pt x="4294186" y="6185064"/>
                  <a:pt x="4287185" y="6168748"/>
                  <a:pt x="4296553" y="6160593"/>
                </a:cubicBezTo>
                <a:cubicBezTo>
                  <a:pt x="4288604" y="6154067"/>
                  <a:pt x="4298445" y="6141018"/>
                  <a:pt x="4290498" y="6134491"/>
                </a:cubicBezTo>
                <a:cubicBezTo>
                  <a:pt x="4290972" y="6129598"/>
                  <a:pt x="4291444" y="6124705"/>
                  <a:pt x="4291444" y="6124705"/>
                </a:cubicBezTo>
                <a:cubicBezTo>
                  <a:pt x="4284444" y="6108390"/>
                  <a:pt x="4295231" y="6085553"/>
                  <a:pt x="4288231" y="6069238"/>
                </a:cubicBezTo>
                <a:cubicBezTo>
                  <a:pt x="4288704" y="6064344"/>
                  <a:pt x="4297125" y="6065979"/>
                  <a:pt x="4297125" y="6065979"/>
                </a:cubicBezTo>
                <a:cubicBezTo>
                  <a:pt x="4298072" y="6056190"/>
                  <a:pt x="4298545" y="6051295"/>
                  <a:pt x="4299020" y="6046402"/>
                </a:cubicBezTo>
                <a:cubicBezTo>
                  <a:pt x="4299964" y="6036615"/>
                  <a:pt x="4291544" y="6034982"/>
                  <a:pt x="4292492" y="6025193"/>
                </a:cubicBezTo>
                <a:cubicBezTo>
                  <a:pt x="4300910" y="6026828"/>
                  <a:pt x="4300437" y="6031721"/>
                  <a:pt x="4300437" y="6031721"/>
                </a:cubicBezTo>
                <a:cubicBezTo>
                  <a:pt x="4309805" y="6023566"/>
                  <a:pt x="4302331" y="6012146"/>
                  <a:pt x="4303278" y="6002358"/>
                </a:cubicBezTo>
                <a:cubicBezTo>
                  <a:pt x="4304225" y="5992569"/>
                  <a:pt x="4315011" y="5969733"/>
                  <a:pt x="4298644" y="5961573"/>
                </a:cubicBezTo>
                <a:cubicBezTo>
                  <a:pt x="4307538" y="5958314"/>
                  <a:pt x="4308011" y="5953419"/>
                  <a:pt x="4308956" y="5943632"/>
                </a:cubicBezTo>
                <a:cubicBezTo>
                  <a:pt x="4308956" y="5943632"/>
                  <a:pt x="4316905" y="5950157"/>
                  <a:pt x="4316905" y="5950157"/>
                </a:cubicBezTo>
                <a:cubicBezTo>
                  <a:pt x="4316905" y="5950157"/>
                  <a:pt x="4316905" y="5950157"/>
                  <a:pt x="4317377" y="5945265"/>
                </a:cubicBezTo>
                <a:cubicBezTo>
                  <a:pt x="4317851" y="5940370"/>
                  <a:pt x="4317851" y="5940370"/>
                  <a:pt x="4318324" y="5935477"/>
                </a:cubicBezTo>
                <a:cubicBezTo>
                  <a:pt x="4319270" y="5925690"/>
                  <a:pt x="4327693" y="5927323"/>
                  <a:pt x="4328638" y="5917534"/>
                </a:cubicBezTo>
                <a:cubicBezTo>
                  <a:pt x="4320691" y="5911008"/>
                  <a:pt x="4320691" y="5911008"/>
                  <a:pt x="4321164" y="5906114"/>
                </a:cubicBezTo>
                <a:cubicBezTo>
                  <a:pt x="4322583" y="5891431"/>
                  <a:pt x="4314636" y="5884905"/>
                  <a:pt x="4315583" y="5875117"/>
                </a:cubicBezTo>
                <a:cubicBezTo>
                  <a:pt x="4324477" y="5871856"/>
                  <a:pt x="4324477" y="5871856"/>
                  <a:pt x="4333372" y="5868595"/>
                </a:cubicBezTo>
                <a:cubicBezTo>
                  <a:pt x="4326844" y="5847387"/>
                  <a:pt x="4338104" y="5819658"/>
                  <a:pt x="4331577" y="5798448"/>
                </a:cubicBezTo>
                <a:cubicBezTo>
                  <a:pt x="4331577" y="5798448"/>
                  <a:pt x="4339997" y="5800082"/>
                  <a:pt x="4339997" y="5800082"/>
                </a:cubicBezTo>
                <a:cubicBezTo>
                  <a:pt x="4340470" y="5795188"/>
                  <a:pt x="4340943" y="5790295"/>
                  <a:pt x="4340943" y="5790295"/>
                </a:cubicBezTo>
                <a:cubicBezTo>
                  <a:pt x="4341417" y="5785401"/>
                  <a:pt x="4332524" y="5788661"/>
                  <a:pt x="4332997" y="5783769"/>
                </a:cubicBezTo>
                <a:cubicBezTo>
                  <a:pt x="4333469" y="5778874"/>
                  <a:pt x="4334890" y="5764192"/>
                  <a:pt x="4336309" y="5749511"/>
                </a:cubicBezTo>
                <a:cubicBezTo>
                  <a:pt x="4338651" y="5747471"/>
                  <a:pt x="4339910" y="5745535"/>
                  <a:pt x="4340631" y="5743649"/>
                </a:cubicBezTo>
                <a:lnTo>
                  <a:pt x="4341639" y="5738432"/>
                </a:lnTo>
                <a:lnTo>
                  <a:pt x="4344167" y="5746426"/>
                </a:lnTo>
                <a:cubicBezTo>
                  <a:pt x="4353180" y="5746008"/>
                  <a:pt x="4353695" y="5751011"/>
                  <a:pt x="4362709" y="5750591"/>
                </a:cubicBezTo>
                <a:cubicBezTo>
                  <a:pt x="4362193" y="5745589"/>
                  <a:pt x="4361679" y="5740586"/>
                  <a:pt x="4361164" y="5735585"/>
                </a:cubicBezTo>
                <a:cubicBezTo>
                  <a:pt x="4356400" y="5733293"/>
                  <a:pt x="4349383" y="5731106"/>
                  <a:pt x="4344941" y="5731941"/>
                </a:cubicBezTo>
                <a:lnTo>
                  <a:pt x="4342438" y="5734295"/>
                </a:lnTo>
                <a:lnTo>
                  <a:pt x="4342777" y="5732536"/>
                </a:lnTo>
                <a:cubicBezTo>
                  <a:pt x="4343495" y="5730650"/>
                  <a:pt x="4344757" y="5728714"/>
                  <a:pt x="4347097" y="5726675"/>
                </a:cubicBezTo>
                <a:cubicBezTo>
                  <a:pt x="4330729" y="5718514"/>
                  <a:pt x="4340097" y="5710359"/>
                  <a:pt x="4341516" y="5695678"/>
                </a:cubicBezTo>
                <a:cubicBezTo>
                  <a:pt x="4332623" y="5698940"/>
                  <a:pt x="4322782" y="5711987"/>
                  <a:pt x="4329783" y="5728303"/>
                </a:cubicBezTo>
                <a:cubicBezTo>
                  <a:pt x="4321361" y="5726669"/>
                  <a:pt x="4311995" y="5734823"/>
                  <a:pt x="4311521" y="5739716"/>
                </a:cubicBezTo>
                <a:cubicBezTo>
                  <a:pt x="4311049" y="5744612"/>
                  <a:pt x="4319942" y="5741350"/>
                  <a:pt x="4328362" y="5742982"/>
                </a:cubicBezTo>
                <a:cubicBezTo>
                  <a:pt x="4327416" y="5752771"/>
                  <a:pt x="4317577" y="5765819"/>
                  <a:pt x="4316629" y="5775608"/>
                </a:cubicBezTo>
                <a:cubicBezTo>
                  <a:pt x="4325049" y="5777242"/>
                  <a:pt x="4324103" y="5787028"/>
                  <a:pt x="4315208" y="5790289"/>
                </a:cubicBezTo>
                <a:cubicBezTo>
                  <a:pt x="4323629" y="5791922"/>
                  <a:pt x="4323157" y="5796816"/>
                  <a:pt x="4323157" y="5796816"/>
                </a:cubicBezTo>
                <a:cubicBezTo>
                  <a:pt x="4321264" y="5816392"/>
                  <a:pt x="4320789" y="5821285"/>
                  <a:pt x="4319370" y="5835967"/>
                </a:cubicBezTo>
                <a:cubicBezTo>
                  <a:pt x="4310003" y="5844120"/>
                  <a:pt x="4317003" y="5860436"/>
                  <a:pt x="4308109" y="5863696"/>
                </a:cubicBezTo>
                <a:cubicBezTo>
                  <a:pt x="4307636" y="5868591"/>
                  <a:pt x="4315110" y="5880012"/>
                  <a:pt x="4306216" y="5883273"/>
                </a:cubicBezTo>
                <a:cubicBezTo>
                  <a:pt x="4305744" y="5888166"/>
                  <a:pt x="4314164" y="5889799"/>
                  <a:pt x="4313691" y="5894692"/>
                </a:cubicBezTo>
                <a:cubicBezTo>
                  <a:pt x="4313217" y="5899586"/>
                  <a:pt x="4304797" y="5897953"/>
                  <a:pt x="4304797" y="5897953"/>
                </a:cubicBezTo>
                <a:lnTo>
                  <a:pt x="4304322" y="5902848"/>
                </a:lnTo>
                <a:cubicBezTo>
                  <a:pt x="4303850" y="5907741"/>
                  <a:pt x="4303850" y="5907741"/>
                  <a:pt x="4303376" y="5912635"/>
                </a:cubicBezTo>
                <a:cubicBezTo>
                  <a:pt x="4303376" y="5912635"/>
                  <a:pt x="4303850" y="5907741"/>
                  <a:pt x="4294956" y="5911001"/>
                </a:cubicBezTo>
                <a:cubicBezTo>
                  <a:pt x="4302904" y="5917528"/>
                  <a:pt x="4302904" y="5917528"/>
                  <a:pt x="4302431" y="5922423"/>
                </a:cubicBezTo>
                <a:cubicBezTo>
                  <a:pt x="4301484" y="5932211"/>
                  <a:pt x="4294009" y="5920790"/>
                  <a:pt x="4293535" y="5925683"/>
                </a:cubicBezTo>
                <a:cubicBezTo>
                  <a:pt x="4285116" y="5924050"/>
                  <a:pt x="4284642" y="5928944"/>
                  <a:pt x="4284168" y="5933838"/>
                </a:cubicBezTo>
                <a:cubicBezTo>
                  <a:pt x="4284642" y="5928944"/>
                  <a:pt x="4276221" y="5927311"/>
                  <a:pt x="4267800" y="5925678"/>
                </a:cubicBezTo>
                <a:cubicBezTo>
                  <a:pt x="4275274" y="5937098"/>
                  <a:pt x="4267327" y="5930572"/>
                  <a:pt x="4258907" y="5928938"/>
                </a:cubicBezTo>
                <a:cubicBezTo>
                  <a:pt x="4267327" y="5930572"/>
                  <a:pt x="4267800" y="5925678"/>
                  <a:pt x="4268747" y="5915891"/>
                </a:cubicBezTo>
                <a:cubicBezTo>
                  <a:pt x="4268747" y="5915891"/>
                  <a:pt x="4260328" y="5914257"/>
                  <a:pt x="4260801" y="5909363"/>
                </a:cubicBezTo>
                <a:cubicBezTo>
                  <a:pt x="4269694" y="5906102"/>
                  <a:pt x="4277640" y="5912629"/>
                  <a:pt x="4277640" y="5912629"/>
                </a:cubicBezTo>
                <a:cubicBezTo>
                  <a:pt x="4278114" y="5907736"/>
                  <a:pt x="4287009" y="5904476"/>
                  <a:pt x="4287482" y="5899581"/>
                </a:cubicBezTo>
                <a:cubicBezTo>
                  <a:pt x="4287954" y="5894687"/>
                  <a:pt x="4287954" y="5894687"/>
                  <a:pt x="4287954" y="5894687"/>
                </a:cubicBezTo>
                <a:cubicBezTo>
                  <a:pt x="4287954" y="5894687"/>
                  <a:pt x="4279061" y="5897949"/>
                  <a:pt x="4279061" y="5897949"/>
                </a:cubicBezTo>
                <a:cubicBezTo>
                  <a:pt x="4279061" y="5897949"/>
                  <a:pt x="4279534" y="5893054"/>
                  <a:pt x="4271113" y="5891421"/>
                </a:cubicBezTo>
                <a:cubicBezTo>
                  <a:pt x="4270640" y="5896314"/>
                  <a:pt x="4270640" y="5896314"/>
                  <a:pt x="4270167" y="5901208"/>
                </a:cubicBezTo>
                <a:cubicBezTo>
                  <a:pt x="4261747" y="5899576"/>
                  <a:pt x="4264114" y="5875107"/>
                  <a:pt x="4265533" y="5860424"/>
                </a:cubicBezTo>
                <a:cubicBezTo>
                  <a:pt x="4266480" y="5850637"/>
                  <a:pt x="4266955" y="5845742"/>
                  <a:pt x="4275846" y="5842483"/>
                </a:cubicBezTo>
                <a:cubicBezTo>
                  <a:pt x="4275846" y="5842483"/>
                  <a:pt x="4284268" y="5844116"/>
                  <a:pt x="4284268" y="5844116"/>
                </a:cubicBezTo>
                <a:cubicBezTo>
                  <a:pt x="4293160" y="5840854"/>
                  <a:pt x="4293160" y="5840854"/>
                  <a:pt x="4293160" y="5840854"/>
                </a:cubicBezTo>
                <a:cubicBezTo>
                  <a:pt x="4293634" y="5835961"/>
                  <a:pt x="4293634" y="5835961"/>
                  <a:pt x="4293634" y="5835961"/>
                </a:cubicBezTo>
                <a:cubicBezTo>
                  <a:pt x="4285213" y="5834328"/>
                  <a:pt x="4285213" y="5834328"/>
                  <a:pt x="4285213" y="5834328"/>
                </a:cubicBezTo>
                <a:cubicBezTo>
                  <a:pt x="4284741" y="5839221"/>
                  <a:pt x="4284741" y="5839221"/>
                  <a:pt x="4284741" y="5839221"/>
                </a:cubicBezTo>
                <a:cubicBezTo>
                  <a:pt x="4276320" y="5837587"/>
                  <a:pt x="4276320" y="5837587"/>
                  <a:pt x="4276320" y="5837587"/>
                </a:cubicBezTo>
                <a:cubicBezTo>
                  <a:pt x="4276320" y="5837587"/>
                  <a:pt x="4268374" y="5831062"/>
                  <a:pt x="4269319" y="5821273"/>
                </a:cubicBezTo>
                <a:cubicBezTo>
                  <a:pt x="4277740" y="5822907"/>
                  <a:pt x="4278214" y="5818013"/>
                  <a:pt x="4278214" y="5818013"/>
                </a:cubicBezTo>
                <a:cubicBezTo>
                  <a:pt x="4286633" y="5819647"/>
                  <a:pt x="4285687" y="5829434"/>
                  <a:pt x="4285687" y="5829434"/>
                </a:cubicBezTo>
                <a:cubicBezTo>
                  <a:pt x="4287107" y="5814752"/>
                  <a:pt x="4295529" y="5816385"/>
                  <a:pt x="4296001" y="5811491"/>
                </a:cubicBezTo>
                <a:cubicBezTo>
                  <a:pt x="4296947" y="5801704"/>
                  <a:pt x="4296947" y="5801704"/>
                  <a:pt x="4297421" y="5796811"/>
                </a:cubicBezTo>
                <a:cubicBezTo>
                  <a:pt x="4297895" y="5791915"/>
                  <a:pt x="4298840" y="5782128"/>
                  <a:pt x="4299787" y="5772341"/>
                </a:cubicBezTo>
                <a:cubicBezTo>
                  <a:pt x="4291366" y="5770708"/>
                  <a:pt x="4299313" y="5777235"/>
                  <a:pt x="4291366" y="5770708"/>
                </a:cubicBezTo>
                <a:cubicBezTo>
                  <a:pt x="4290420" y="5780496"/>
                  <a:pt x="4289473" y="5790284"/>
                  <a:pt x="4280107" y="5798438"/>
                </a:cubicBezTo>
                <a:cubicBezTo>
                  <a:pt x="4273105" y="5782122"/>
                  <a:pt x="4283419" y="5764182"/>
                  <a:pt x="4276894" y="5742972"/>
                </a:cubicBezTo>
                <a:cubicBezTo>
                  <a:pt x="4285786" y="5739711"/>
                  <a:pt x="4286260" y="5734817"/>
                  <a:pt x="4287207" y="5725030"/>
                </a:cubicBezTo>
                <a:cubicBezTo>
                  <a:pt x="4287207" y="5725030"/>
                  <a:pt x="4287207" y="5725030"/>
                  <a:pt x="4287680" y="5720136"/>
                </a:cubicBezTo>
                <a:cubicBezTo>
                  <a:pt x="4288152" y="5715243"/>
                  <a:pt x="4288152" y="5715243"/>
                  <a:pt x="4288627" y="5710348"/>
                </a:cubicBezTo>
                <a:cubicBezTo>
                  <a:pt x="4288627" y="5710348"/>
                  <a:pt x="4288627" y="5710348"/>
                  <a:pt x="4297519" y="5707087"/>
                </a:cubicBezTo>
                <a:cubicBezTo>
                  <a:pt x="4289099" y="5705455"/>
                  <a:pt x="4289099" y="5705455"/>
                  <a:pt x="4289099" y="5705455"/>
                </a:cubicBezTo>
                <a:cubicBezTo>
                  <a:pt x="4280679" y="5703820"/>
                  <a:pt x="4290519" y="5690773"/>
                  <a:pt x="4282572" y="5684246"/>
                </a:cubicBezTo>
                <a:cubicBezTo>
                  <a:pt x="4282810" y="5681798"/>
                  <a:pt x="4285269" y="5678535"/>
                  <a:pt x="4286737" y="5674459"/>
                </a:cubicBezTo>
                <a:cubicBezTo>
                  <a:pt x="4288204" y="5670382"/>
                  <a:pt x="4288678" y="5665486"/>
                  <a:pt x="4284939" y="5659775"/>
                </a:cubicBezTo>
                <a:cubicBezTo>
                  <a:pt x="4283991" y="5669564"/>
                  <a:pt x="4283047" y="5679352"/>
                  <a:pt x="4282572" y="5684246"/>
                </a:cubicBezTo>
                <a:cubicBezTo>
                  <a:pt x="4273207" y="5692401"/>
                  <a:pt x="4272731" y="5697295"/>
                  <a:pt x="4271784" y="5707081"/>
                </a:cubicBezTo>
                <a:cubicBezTo>
                  <a:pt x="4271784" y="5707081"/>
                  <a:pt x="4271784" y="5707081"/>
                  <a:pt x="4280205" y="5708715"/>
                </a:cubicBezTo>
                <a:cubicBezTo>
                  <a:pt x="4271312" y="5711976"/>
                  <a:pt x="4278786" y="5723396"/>
                  <a:pt x="4269892" y="5726656"/>
                </a:cubicBezTo>
                <a:cubicBezTo>
                  <a:pt x="4268945" y="5736445"/>
                  <a:pt x="4269418" y="5731550"/>
                  <a:pt x="4268945" y="5736445"/>
                </a:cubicBezTo>
                <a:cubicBezTo>
                  <a:pt x="4268945" y="5736445"/>
                  <a:pt x="4268945" y="5736445"/>
                  <a:pt x="4268472" y="5741339"/>
                </a:cubicBezTo>
                <a:cubicBezTo>
                  <a:pt x="4268945" y="5736445"/>
                  <a:pt x="4260524" y="5734812"/>
                  <a:pt x="4260050" y="5739705"/>
                </a:cubicBezTo>
                <a:cubicBezTo>
                  <a:pt x="4260524" y="5734812"/>
                  <a:pt x="4260998" y="5729917"/>
                  <a:pt x="4260998" y="5729917"/>
                </a:cubicBezTo>
                <a:cubicBezTo>
                  <a:pt x="4261471" y="5725024"/>
                  <a:pt x="4261945" y="5720130"/>
                  <a:pt x="4261945" y="5720130"/>
                </a:cubicBezTo>
                <a:cubicBezTo>
                  <a:pt x="4262418" y="5715236"/>
                  <a:pt x="4271312" y="5711976"/>
                  <a:pt x="4263364" y="5705449"/>
                </a:cubicBezTo>
                <a:cubicBezTo>
                  <a:pt x="4263838" y="5700555"/>
                  <a:pt x="4263838" y="5700555"/>
                  <a:pt x="4263838" y="5700555"/>
                </a:cubicBezTo>
                <a:cubicBezTo>
                  <a:pt x="4255416" y="5698921"/>
                  <a:pt x="4255416" y="5698921"/>
                  <a:pt x="4254943" y="5703816"/>
                </a:cubicBezTo>
                <a:cubicBezTo>
                  <a:pt x="4255416" y="5698921"/>
                  <a:pt x="4255890" y="5694027"/>
                  <a:pt x="4256363" y="5689134"/>
                </a:cubicBezTo>
                <a:cubicBezTo>
                  <a:pt x="4247943" y="5687501"/>
                  <a:pt x="4246996" y="5697288"/>
                  <a:pt x="4246996" y="5697288"/>
                </a:cubicBezTo>
                <a:cubicBezTo>
                  <a:pt x="4237629" y="5705442"/>
                  <a:pt x="4246524" y="5702182"/>
                  <a:pt x="4246049" y="5707076"/>
                </a:cubicBezTo>
                <a:cubicBezTo>
                  <a:pt x="4245577" y="5711970"/>
                  <a:pt x="4236682" y="5715230"/>
                  <a:pt x="4236208" y="5720124"/>
                </a:cubicBezTo>
                <a:lnTo>
                  <a:pt x="4235262" y="5729913"/>
                </a:lnTo>
                <a:cubicBezTo>
                  <a:pt x="4226841" y="5728279"/>
                  <a:pt x="4227314" y="5723384"/>
                  <a:pt x="4227314" y="5723384"/>
                </a:cubicBezTo>
                <a:cubicBezTo>
                  <a:pt x="4219365" y="5716858"/>
                  <a:pt x="4228735" y="5708703"/>
                  <a:pt x="4220313" y="5707070"/>
                </a:cubicBezTo>
                <a:cubicBezTo>
                  <a:pt x="4220313" y="5707070"/>
                  <a:pt x="4220787" y="5702176"/>
                  <a:pt x="4229207" y="5703810"/>
                </a:cubicBezTo>
                <a:cubicBezTo>
                  <a:pt x="4229207" y="5703810"/>
                  <a:pt x="4229680" y="5698915"/>
                  <a:pt x="4229680" y="5698915"/>
                </a:cubicBezTo>
                <a:cubicBezTo>
                  <a:pt x="4221259" y="5697282"/>
                  <a:pt x="4221259" y="5697282"/>
                  <a:pt x="4221259" y="5697282"/>
                </a:cubicBezTo>
                <a:cubicBezTo>
                  <a:pt x="4220787" y="5702176"/>
                  <a:pt x="4220787" y="5702176"/>
                  <a:pt x="4220787" y="5702176"/>
                </a:cubicBezTo>
                <a:cubicBezTo>
                  <a:pt x="4220313" y="5707070"/>
                  <a:pt x="4211891" y="5705437"/>
                  <a:pt x="4211891" y="5705437"/>
                </a:cubicBezTo>
                <a:cubicBezTo>
                  <a:pt x="4203945" y="5698909"/>
                  <a:pt x="4212839" y="5695648"/>
                  <a:pt x="4213312" y="5690756"/>
                </a:cubicBezTo>
                <a:cubicBezTo>
                  <a:pt x="4213784" y="5685861"/>
                  <a:pt x="4213784" y="5685861"/>
                  <a:pt x="4213784" y="5685861"/>
                </a:cubicBezTo>
                <a:cubicBezTo>
                  <a:pt x="4215205" y="5671179"/>
                  <a:pt x="4207731" y="5659759"/>
                  <a:pt x="4199785" y="5653231"/>
                </a:cubicBezTo>
                <a:cubicBezTo>
                  <a:pt x="4200257" y="5648339"/>
                  <a:pt x="4200257" y="5648339"/>
                  <a:pt x="4208679" y="5649971"/>
                </a:cubicBezTo>
                <a:cubicBezTo>
                  <a:pt x="4209151" y="5645077"/>
                  <a:pt x="4200257" y="5648339"/>
                  <a:pt x="4200730" y="5643444"/>
                </a:cubicBezTo>
                <a:cubicBezTo>
                  <a:pt x="4209626" y="5640182"/>
                  <a:pt x="4208204" y="5654865"/>
                  <a:pt x="4225519" y="5653237"/>
                </a:cubicBezTo>
                <a:cubicBezTo>
                  <a:pt x="4225992" y="5648344"/>
                  <a:pt x="4218045" y="5641816"/>
                  <a:pt x="4218518" y="5636923"/>
                </a:cubicBezTo>
                <a:cubicBezTo>
                  <a:pt x="4218992" y="5632029"/>
                  <a:pt x="4227413" y="5633662"/>
                  <a:pt x="4227413" y="5633662"/>
                </a:cubicBezTo>
                <a:cubicBezTo>
                  <a:pt x="4227413" y="5633662"/>
                  <a:pt x="4226466" y="5643448"/>
                  <a:pt x="4234413" y="5649976"/>
                </a:cubicBezTo>
                <a:cubicBezTo>
                  <a:pt x="4234413" y="5649976"/>
                  <a:pt x="4234886" y="5645082"/>
                  <a:pt x="4235833" y="5635295"/>
                </a:cubicBezTo>
                <a:cubicBezTo>
                  <a:pt x="4235833" y="5635295"/>
                  <a:pt x="4244255" y="5636929"/>
                  <a:pt x="4244255" y="5636929"/>
                </a:cubicBezTo>
                <a:cubicBezTo>
                  <a:pt x="4244255" y="5636929"/>
                  <a:pt x="4243783" y="5641823"/>
                  <a:pt x="4243783" y="5641823"/>
                </a:cubicBezTo>
                <a:cubicBezTo>
                  <a:pt x="4243783" y="5641823"/>
                  <a:pt x="4243783" y="5641823"/>
                  <a:pt x="4252202" y="5643456"/>
                </a:cubicBezTo>
                <a:cubicBezTo>
                  <a:pt x="4252202" y="5643456"/>
                  <a:pt x="4252676" y="5638562"/>
                  <a:pt x="4252676" y="5638562"/>
                </a:cubicBezTo>
                <a:cubicBezTo>
                  <a:pt x="4244255" y="5636929"/>
                  <a:pt x="4244729" y="5632036"/>
                  <a:pt x="4244729" y="5632036"/>
                </a:cubicBezTo>
                <a:cubicBezTo>
                  <a:pt x="4245202" y="5627141"/>
                  <a:pt x="4253149" y="5633669"/>
                  <a:pt x="4253149" y="5633669"/>
                </a:cubicBezTo>
                <a:cubicBezTo>
                  <a:pt x="4254096" y="5623880"/>
                  <a:pt x="4264409" y="5605939"/>
                  <a:pt x="4256463" y="5599411"/>
                </a:cubicBezTo>
                <a:cubicBezTo>
                  <a:pt x="4256936" y="5594517"/>
                  <a:pt x="4265356" y="5596151"/>
                  <a:pt x="4265356" y="5596151"/>
                </a:cubicBezTo>
                <a:cubicBezTo>
                  <a:pt x="4265356" y="5596151"/>
                  <a:pt x="4265356" y="5596151"/>
                  <a:pt x="4265829" y="5591257"/>
                </a:cubicBezTo>
                <a:cubicBezTo>
                  <a:pt x="4265829" y="5591257"/>
                  <a:pt x="4265829" y="5591257"/>
                  <a:pt x="4257882" y="5584730"/>
                </a:cubicBezTo>
                <a:cubicBezTo>
                  <a:pt x="4257882" y="5584730"/>
                  <a:pt x="4257882" y="5584730"/>
                  <a:pt x="4266304" y="5586364"/>
                </a:cubicBezTo>
                <a:cubicBezTo>
                  <a:pt x="4266304" y="5586364"/>
                  <a:pt x="4265829" y="5591257"/>
                  <a:pt x="4274250" y="5592890"/>
                </a:cubicBezTo>
                <a:cubicBezTo>
                  <a:pt x="4274724" y="5587996"/>
                  <a:pt x="4274724" y="5587996"/>
                  <a:pt x="4275197" y="5583103"/>
                </a:cubicBezTo>
                <a:cubicBezTo>
                  <a:pt x="4283617" y="5584736"/>
                  <a:pt x="4283617" y="5584736"/>
                  <a:pt x="4283617" y="5584736"/>
                </a:cubicBezTo>
                <a:cubicBezTo>
                  <a:pt x="4283617" y="5584736"/>
                  <a:pt x="4284090" y="5579841"/>
                  <a:pt x="4284090" y="5579841"/>
                </a:cubicBezTo>
                <a:cubicBezTo>
                  <a:pt x="4284090" y="5579841"/>
                  <a:pt x="4275671" y="5578207"/>
                  <a:pt x="4275671" y="5578207"/>
                </a:cubicBezTo>
                <a:cubicBezTo>
                  <a:pt x="4284564" y="5574947"/>
                  <a:pt x="4284090" y="5579841"/>
                  <a:pt x="4284564" y="5574947"/>
                </a:cubicBezTo>
                <a:cubicBezTo>
                  <a:pt x="4285511" y="5565159"/>
                  <a:pt x="4285983" y="5560267"/>
                  <a:pt x="4287404" y="5545585"/>
                </a:cubicBezTo>
                <a:cubicBezTo>
                  <a:pt x="4278984" y="5543951"/>
                  <a:pt x="4278037" y="5553739"/>
                  <a:pt x="4277089" y="5563527"/>
                </a:cubicBezTo>
                <a:cubicBezTo>
                  <a:pt x="4268671" y="5561893"/>
                  <a:pt x="4268671" y="5561893"/>
                  <a:pt x="4268671" y="5561893"/>
                </a:cubicBezTo>
                <a:cubicBezTo>
                  <a:pt x="4268671" y="5561893"/>
                  <a:pt x="4268671" y="5561893"/>
                  <a:pt x="4260249" y="5560261"/>
                </a:cubicBezTo>
                <a:cubicBezTo>
                  <a:pt x="4259775" y="5565155"/>
                  <a:pt x="4267723" y="5571681"/>
                  <a:pt x="4268196" y="5566788"/>
                </a:cubicBezTo>
                <a:cubicBezTo>
                  <a:pt x="4268196" y="5566788"/>
                  <a:pt x="4268196" y="5566788"/>
                  <a:pt x="4276618" y="5568421"/>
                </a:cubicBezTo>
                <a:cubicBezTo>
                  <a:pt x="4267723" y="5571681"/>
                  <a:pt x="4275671" y="5578207"/>
                  <a:pt x="4267249" y="5576575"/>
                </a:cubicBezTo>
                <a:cubicBezTo>
                  <a:pt x="4266776" y="5581469"/>
                  <a:pt x="4267723" y="5571681"/>
                  <a:pt x="4267723" y="5571681"/>
                </a:cubicBezTo>
                <a:cubicBezTo>
                  <a:pt x="4259301" y="5570047"/>
                  <a:pt x="4258355" y="5579837"/>
                  <a:pt x="4257882" y="5584730"/>
                </a:cubicBezTo>
                <a:cubicBezTo>
                  <a:pt x="4257882" y="5584730"/>
                  <a:pt x="4257408" y="5589623"/>
                  <a:pt x="4257408" y="5589623"/>
                </a:cubicBezTo>
                <a:cubicBezTo>
                  <a:pt x="4257408" y="5589623"/>
                  <a:pt x="4256936" y="5594517"/>
                  <a:pt x="4256936" y="5594517"/>
                </a:cubicBezTo>
                <a:cubicBezTo>
                  <a:pt x="4256936" y="5594517"/>
                  <a:pt x="4256936" y="5594517"/>
                  <a:pt x="4248516" y="5592884"/>
                </a:cubicBezTo>
                <a:cubicBezTo>
                  <a:pt x="4248042" y="5597777"/>
                  <a:pt x="4247095" y="5607566"/>
                  <a:pt x="4246621" y="5612459"/>
                </a:cubicBezTo>
                <a:cubicBezTo>
                  <a:pt x="4246148" y="5617353"/>
                  <a:pt x="4247095" y="5607566"/>
                  <a:pt x="4238199" y="5610826"/>
                </a:cubicBezTo>
                <a:cubicBezTo>
                  <a:pt x="4237253" y="5620613"/>
                  <a:pt x="4228359" y="5623874"/>
                  <a:pt x="4227885" y="5628769"/>
                </a:cubicBezTo>
                <a:cubicBezTo>
                  <a:pt x="4227885" y="5628769"/>
                  <a:pt x="4227885" y="5628769"/>
                  <a:pt x="4227413" y="5633662"/>
                </a:cubicBezTo>
                <a:cubicBezTo>
                  <a:pt x="4218992" y="5632029"/>
                  <a:pt x="4218992" y="5632029"/>
                  <a:pt x="4218992" y="5632029"/>
                </a:cubicBezTo>
                <a:cubicBezTo>
                  <a:pt x="4219465" y="5627135"/>
                  <a:pt x="4219465" y="5627135"/>
                  <a:pt x="4211044" y="5625503"/>
                </a:cubicBezTo>
                <a:cubicBezTo>
                  <a:pt x="4211044" y="5625503"/>
                  <a:pt x="4212938" y="5605927"/>
                  <a:pt x="4213410" y="5601032"/>
                </a:cubicBezTo>
                <a:cubicBezTo>
                  <a:pt x="4221831" y="5602667"/>
                  <a:pt x="4221831" y="5602667"/>
                  <a:pt x="4221831" y="5602667"/>
                </a:cubicBezTo>
                <a:cubicBezTo>
                  <a:pt x="4222305" y="5597772"/>
                  <a:pt x="4231200" y="5594510"/>
                  <a:pt x="4231200" y="5594510"/>
                </a:cubicBezTo>
                <a:cubicBezTo>
                  <a:pt x="4231200" y="5594510"/>
                  <a:pt x="4239620" y="5596145"/>
                  <a:pt x="4240092" y="5591250"/>
                </a:cubicBezTo>
                <a:cubicBezTo>
                  <a:pt x="4240566" y="5586357"/>
                  <a:pt x="4232146" y="5584723"/>
                  <a:pt x="4232146" y="5584723"/>
                </a:cubicBezTo>
                <a:cubicBezTo>
                  <a:pt x="4241038" y="5581462"/>
                  <a:pt x="4233565" y="5570042"/>
                  <a:pt x="4234037" y="5565148"/>
                </a:cubicBezTo>
                <a:cubicBezTo>
                  <a:pt x="4234986" y="5555360"/>
                  <a:pt x="4227984" y="5539046"/>
                  <a:pt x="4220037" y="5532518"/>
                </a:cubicBezTo>
                <a:cubicBezTo>
                  <a:pt x="4220511" y="5527625"/>
                  <a:pt x="4228931" y="5529259"/>
                  <a:pt x="4220983" y="5522732"/>
                </a:cubicBezTo>
                <a:cubicBezTo>
                  <a:pt x="4220983" y="5522732"/>
                  <a:pt x="4229878" y="5519470"/>
                  <a:pt x="4229878" y="5519470"/>
                </a:cubicBezTo>
                <a:cubicBezTo>
                  <a:pt x="4229878" y="5519470"/>
                  <a:pt x="4229878" y="5519470"/>
                  <a:pt x="4221457" y="5517837"/>
                </a:cubicBezTo>
                <a:cubicBezTo>
                  <a:pt x="4220983" y="5522732"/>
                  <a:pt x="4221457" y="5517837"/>
                  <a:pt x="4213036" y="5516204"/>
                </a:cubicBezTo>
                <a:cubicBezTo>
                  <a:pt x="4213509" y="5511310"/>
                  <a:pt x="4213509" y="5511310"/>
                  <a:pt x="4222403" y="5508049"/>
                </a:cubicBezTo>
                <a:cubicBezTo>
                  <a:pt x="4222877" y="5503155"/>
                  <a:pt x="4214457" y="5501522"/>
                  <a:pt x="4214930" y="5496629"/>
                </a:cubicBezTo>
                <a:cubicBezTo>
                  <a:pt x="4216823" y="5477054"/>
                  <a:pt x="4232717" y="5490107"/>
                  <a:pt x="4241139" y="5491739"/>
                </a:cubicBezTo>
                <a:cubicBezTo>
                  <a:pt x="4241139" y="5491739"/>
                  <a:pt x="4241611" y="5486847"/>
                  <a:pt x="4241611" y="5486847"/>
                </a:cubicBezTo>
                <a:cubicBezTo>
                  <a:pt x="4242084" y="5481953"/>
                  <a:pt x="4233664" y="5480320"/>
                  <a:pt x="4243031" y="5472165"/>
                </a:cubicBezTo>
                <a:cubicBezTo>
                  <a:pt x="4234610" y="5470531"/>
                  <a:pt x="4226190" y="5468898"/>
                  <a:pt x="4225718" y="5473794"/>
                </a:cubicBezTo>
                <a:cubicBezTo>
                  <a:pt x="4225718" y="5473794"/>
                  <a:pt x="4226190" y="5468898"/>
                  <a:pt x="4227137" y="5459110"/>
                </a:cubicBezTo>
                <a:lnTo>
                  <a:pt x="4220077" y="5450893"/>
                </a:lnTo>
                <a:lnTo>
                  <a:pt x="4226484" y="5449088"/>
                </a:lnTo>
                <a:cubicBezTo>
                  <a:pt x="4226912" y="5444664"/>
                  <a:pt x="4226484" y="5449088"/>
                  <a:pt x="4217438" y="5447335"/>
                </a:cubicBezTo>
                <a:lnTo>
                  <a:pt x="4217397" y="5447774"/>
                </a:lnTo>
                <a:lnTo>
                  <a:pt x="4211716" y="5441163"/>
                </a:lnTo>
                <a:cubicBezTo>
                  <a:pt x="4212189" y="5436269"/>
                  <a:pt x="4212189" y="5436269"/>
                  <a:pt x="4212662" y="5431376"/>
                </a:cubicBezTo>
                <a:cubicBezTo>
                  <a:pt x="4213135" y="5426481"/>
                  <a:pt x="4221555" y="5428115"/>
                  <a:pt x="4229977" y="5429747"/>
                </a:cubicBezTo>
                <a:cubicBezTo>
                  <a:pt x="4222030" y="5423221"/>
                  <a:pt x="4223449" y="5408539"/>
                  <a:pt x="4231396" y="5415065"/>
                </a:cubicBezTo>
                <a:cubicBezTo>
                  <a:pt x="4232816" y="5400385"/>
                  <a:pt x="4243130" y="5382443"/>
                  <a:pt x="4235183" y="5375916"/>
                </a:cubicBezTo>
                <a:cubicBezTo>
                  <a:pt x="4235657" y="5371022"/>
                  <a:pt x="4235657" y="5371022"/>
                  <a:pt x="4235657" y="5371022"/>
                </a:cubicBezTo>
                <a:cubicBezTo>
                  <a:pt x="4235657" y="5371022"/>
                  <a:pt x="4237076" y="5356340"/>
                  <a:pt x="4228182" y="5359601"/>
                </a:cubicBezTo>
                <a:cubicBezTo>
                  <a:pt x="4228655" y="5354707"/>
                  <a:pt x="4229602" y="5344919"/>
                  <a:pt x="4238495" y="5341658"/>
                </a:cubicBezTo>
                <a:cubicBezTo>
                  <a:pt x="4230550" y="5335130"/>
                  <a:pt x="4222128" y="5333498"/>
                  <a:pt x="4214183" y="5326971"/>
                </a:cubicBezTo>
                <a:cubicBezTo>
                  <a:pt x="4215128" y="5317184"/>
                  <a:pt x="4215128" y="5317184"/>
                  <a:pt x="4223548" y="5318816"/>
                </a:cubicBezTo>
                <a:cubicBezTo>
                  <a:pt x="4216075" y="5307395"/>
                  <a:pt x="4206706" y="5315551"/>
                  <a:pt x="4207653" y="5305763"/>
                </a:cubicBezTo>
                <a:cubicBezTo>
                  <a:pt x="4207653" y="5305763"/>
                  <a:pt x="4207653" y="5305763"/>
                  <a:pt x="4208126" y="5300868"/>
                </a:cubicBezTo>
                <a:cubicBezTo>
                  <a:pt x="4216547" y="5302502"/>
                  <a:pt x="4215601" y="5312290"/>
                  <a:pt x="4224495" y="5309028"/>
                </a:cubicBezTo>
                <a:cubicBezTo>
                  <a:pt x="4224021" y="5313922"/>
                  <a:pt x="4232442" y="5315555"/>
                  <a:pt x="4240862" y="5317188"/>
                </a:cubicBezTo>
                <a:cubicBezTo>
                  <a:pt x="4232914" y="5310662"/>
                  <a:pt x="4233388" y="5305767"/>
                  <a:pt x="4233861" y="5300875"/>
                </a:cubicBezTo>
                <a:cubicBezTo>
                  <a:pt x="4234335" y="5295981"/>
                  <a:pt x="4233388" y="5305767"/>
                  <a:pt x="4225442" y="5299242"/>
                </a:cubicBezTo>
                <a:cubicBezTo>
                  <a:pt x="4225442" y="5299242"/>
                  <a:pt x="4225914" y="5294348"/>
                  <a:pt x="4226861" y="5284559"/>
                </a:cubicBezTo>
                <a:cubicBezTo>
                  <a:pt x="4227335" y="5279666"/>
                  <a:pt x="4235282" y="5286193"/>
                  <a:pt x="4243702" y="5287826"/>
                </a:cubicBezTo>
                <a:cubicBezTo>
                  <a:pt x="4244175" y="5282932"/>
                  <a:pt x="4244650" y="5278038"/>
                  <a:pt x="4244650" y="5278038"/>
                </a:cubicBezTo>
                <a:cubicBezTo>
                  <a:pt x="4236701" y="5271512"/>
                  <a:pt x="4236701" y="5271512"/>
                  <a:pt x="4228754" y="5264984"/>
                </a:cubicBezTo>
                <a:cubicBezTo>
                  <a:pt x="4229227" y="5260090"/>
                  <a:pt x="4238122" y="5256830"/>
                  <a:pt x="4239069" y="5247043"/>
                </a:cubicBezTo>
                <a:cubicBezTo>
                  <a:pt x="4239069" y="5247043"/>
                  <a:pt x="4239069" y="5247043"/>
                  <a:pt x="4239543" y="5242149"/>
                </a:cubicBezTo>
                <a:cubicBezTo>
                  <a:pt x="4239543" y="5242149"/>
                  <a:pt x="4239543" y="5242149"/>
                  <a:pt x="4240015" y="5237255"/>
                </a:cubicBezTo>
                <a:cubicBezTo>
                  <a:pt x="4240488" y="5232360"/>
                  <a:pt x="4240961" y="5227467"/>
                  <a:pt x="4241435" y="5222573"/>
                </a:cubicBezTo>
                <a:cubicBezTo>
                  <a:pt x="4233015" y="5220940"/>
                  <a:pt x="4233015" y="5220940"/>
                  <a:pt x="4232541" y="5225833"/>
                </a:cubicBezTo>
                <a:cubicBezTo>
                  <a:pt x="4232541" y="5225833"/>
                  <a:pt x="4233015" y="5220940"/>
                  <a:pt x="4233015" y="5220940"/>
                </a:cubicBezTo>
                <a:cubicBezTo>
                  <a:pt x="4233961" y="5211152"/>
                  <a:pt x="4242854" y="5207891"/>
                  <a:pt x="4244275" y="5193210"/>
                </a:cubicBezTo>
                <a:cubicBezTo>
                  <a:pt x="4244275" y="5193210"/>
                  <a:pt x="4244275" y="5193210"/>
                  <a:pt x="4252695" y="5194844"/>
                </a:cubicBezTo>
                <a:cubicBezTo>
                  <a:pt x="4252695" y="5194844"/>
                  <a:pt x="4253168" y="5189950"/>
                  <a:pt x="4253168" y="5189950"/>
                </a:cubicBezTo>
                <a:cubicBezTo>
                  <a:pt x="4244749" y="5188317"/>
                  <a:pt x="4244749" y="5188317"/>
                  <a:pt x="4244749" y="5188317"/>
                </a:cubicBezTo>
                <a:cubicBezTo>
                  <a:pt x="4244275" y="5193210"/>
                  <a:pt x="4235853" y="5191578"/>
                  <a:pt x="4235853" y="5191578"/>
                </a:cubicBezTo>
                <a:cubicBezTo>
                  <a:pt x="4236801" y="5181789"/>
                  <a:pt x="4236801" y="5181789"/>
                  <a:pt x="4246169" y="5173634"/>
                </a:cubicBezTo>
                <a:cubicBezTo>
                  <a:pt x="4238220" y="5167107"/>
                  <a:pt x="4239167" y="5157319"/>
                  <a:pt x="4230748" y="5155686"/>
                </a:cubicBezTo>
                <a:cubicBezTo>
                  <a:pt x="4231219" y="5150792"/>
                  <a:pt x="4239641" y="5152425"/>
                  <a:pt x="4239641" y="5152425"/>
                </a:cubicBezTo>
                <a:cubicBezTo>
                  <a:pt x="4247588" y="5158952"/>
                  <a:pt x="4247588" y="5158952"/>
                  <a:pt x="4247588" y="5158952"/>
                </a:cubicBezTo>
                <a:cubicBezTo>
                  <a:pt x="4256956" y="5150798"/>
                  <a:pt x="4266322" y="5142644"/>
                  <a:pt x="4259322" y="5126329"/>
                </a:cubicBezTo>
                <a:cubicBezTo>
                  <a:pt x="4259796" y="5121435"/>
                  <a:pt x="4260268" y="5116542"/>
                  <a:pt x="4261214" y="5106754"/>
                </a:cubicBezTo>
                <a:cubicBezTo>
                  <a:pt x="4253267" y="5100226"/>
                  <a:pt x="4253267" y="5100226"/>
                  <a:pt x="4244847" y="5098593"/>
                </a:cubicBezTo>
                <a:cubicBezTo>
                  <a:pt x="4244373" y="5103487"/>
                  <a:pt x="4243900" y="5108381"/>
                  <a:pt x="4243427" y="5113275"/>
                </a:cubicBezTo>
                <a:cubicBezTo>
                  <a:pt x="4251847" y="5114908"/>
                  <a:pt x="4251374" y="5119803"/>
                  <a:pt x="4250427" y="5129589"/>
                </a:cubicBezTo>
                <a:cubicBezTo>
                  <a:pt x="4249954" y="5134483"/>
                  <a:pt x="4241534" y="5132851"/>
                  <a:pt x="4240587" y="5142638"/>
                </a:cubicBezTo>
                <a:cubicBezTo>
                  <a:pt x="4241059" y="5137744"/>
                  <a:pt x="4241059" y="5137744"/>
                  <a:pt x="4241534" y="5132851"/>
                </a:cubicBezTo>
                <a:cubicBezTo>
                  <a:pt x="4233586" y="5126323"/>
                  <a:pt x="4242008" y="5127956"/>
                  <a:pt x="4242480" y="5123063"/>
                </a:cubicBezTo>
                <a:cubicBezTo>
                  <a:pt x="4234532" y="5116536"/>
                  <a:pt x="4235006" y="5111642"/>
                  <a:pt x="4227058" y="5105114"/>
                </a:cubicBezTo>
                <a:cubicBezTo>
                  <a:pt x="4227532" y="5100220"/>
                  <a:pt x="4227532" y="5100220"/>
                  <a:pt x="4227532" y="5100220"/>
                </a:cubicBezTo>
                <a:cubicBezTo>
                  <a:pt x="4228004" y="5095326"/>
                  <a:pt x="4228004" y="5095326"/>
                  <a:pt x="4228479" y="5090432"/>
                </a:cubicBezTo>
                <a:cubicBezTo>
                  <a:pt x="4229426" y="5080646"/>
                  <a:pt x="4238319" y="5077384"/>
                  <a:pt x="4238319" y="5077384"/>
                </a:cubicBezTo>
                <a:cubicBezTo>
                  <a:pt x="4238794" y="5072491"/>
                  <a:pt x="4239267" y="5067597"/>
                  <a:pt x="4239739" y="5062704"/>
                </a:cubicBezTo>
                <a:cubicBezTo>
                  <a:pt x="4248160" y="5064337"/>
                  <a:pt x="4247687" y="5069230"/>
                  <a:pt x="4247687" y="5069230"/>
                </a:cubicBezTo>
                <a:cubicBezTo>
                  <a:pt x="4247213" y="5074124"/>
                  <a:pt x="4247213" y="5074124"/>
                  <a:pt x="4247213" y="5074124"/>
                </a:cubicBezTo>
                <a:cubicBezTo>
                  <a:pt x="4255161" y="5080651"/>
                  <a:pt x="4255161" y="5080651"/>
                  <a:pt x="4255161" y="5080651"/>
                </a:cubicBezTo>
                <a:cubicBezTo>
                  <a:pt x="4255161" y="5080651"/>
                  <a:pt x="4255635" y="5075757"/>
                  <a:pt x="4255635" y="5075757"/>
                </a:cubicBezTo>
                <a:cubicBezTo>
                  <a:pt x="4255635" y="5075757"/>
                  <a:pt x="4256108" y="5070863"/>
                  <a:pt x="4256108" y="5070863"/>
                </a:cubicBezTo>
                <a:cubicBezTo>
                  <a:pt x="4248160" y="5064337"/>
                  <a:pt x="4248160" y="5064337"/>
                  <a:pt x="4248160" y="5064337"/>
                </a:cubicBezTo>
                <a:cubicBezTo>
                  <a:pt x="4248160" y="5064337"/>
                  <a:pt x="4248160" y="5064337"/>
                  <a:pt x="4240214" y="5057809"/>
                </a:cubicBezTo>
                <a:cubicBezTo>
                  <a:pt x="4249108" y="5054548"/>
                  <a:pt x="4249108" y="5054548"/>
                  <a:pt x="4249108" y="5054548"/>
                </a:cubicBezTo>
                <a:lnTo>
                  <a:pt x="4249581" y="5049655"/>
                </a:lnTo>
                <a:cubicBezTo>
                  <a:pt x="4266421" y="5052920"/>
                  <a:pt x="4252892" y="5015398"/>
                  <a:pt x="4262261" y="5007243"/>
                </a:cubicBezTo>
                <a:cubicBezTo>
                  <a:pt x="4263207" y="4997456"/>
                  <a:pt x="4264627" y="4982774"/>
                  <a:pt x="4265573" y="4972986"/>
                </a:cubicBezTo>
                <a:cubicBezTo>
                  <a:pt x="4265573" y="4972986"/>
                  <a:pt x="4266046" y="4968093"/>
                  <a:pt x="4266046" y="4968093"/>
                </a:cubicBezTo>
                <a:cubicBezTo>
                  <a:pt x="4266046" y="4968093"/>
                  <a:pt x="4266046" y="4968093"/>
                  <a:pt x="4257628" y="4966459"/>
                </a:cubicBezTo>
                <a:cubicBezTo>
                  <a:pt x="4258100" y="4961566"/>
                  <a:pt x="4258100" y="4961566"/>
                  <a:pt x="4258100" y="4961566"/>
                </a:cubicBezTo>
                <a:cubicBezTo>
                  <a:pt x="4258100" y="4961566"/>
                  <a:pt x="4258100" y="4961566"/>
                  <a:pt x="4249680" y="4959932"/>
                </a:cubicBezTo>
                <a:cubicBezTo>
                  <a:pt x="4250625" y="4950145"/>
                  <a:pt x="4260466" y="4937097"/>
                  <a:pt x="4252991" y="4925675"/>
                </a:cubicBezTo>
                <a:cubicBezTo>
                  <a:pt x="4262358" y="4917520"/>
                  <a:pt x="4254411" y="4910994"/>
                  <a:pt x="4254884" y="4906100"/>
                </a:cubicBezTo>
                <a:cubicBezTo>
                  <a:pt x="4254884" y="4906100"/>
                  <a:pt x="4254884" y="4906100"/>
                  <a:pt x="4246465" y="4904466"/>
                </a:cubicBezTo>
                <a:cubicBezTo>
                  <a:pt x="4246938" y="4899572"/>
                  <a:pt x="4246938" y="4899572"/>
                  <a:pt x="4246938" y="4899572"/>
                </a:cubicBezTo>
                <a:cubicBezTo>
                  <a:pt x="4255831" y="4896312"/>
                  <a:pt x="4247411" y="4894678"/>
                  <a:pt x="4248357" y="4884891"/>
                </a:cubicBezTo>
                <a:cubicBezTo>
                  <a:pt x="4257252" y="4881631"/>
                  <a:pt x="4266619" y="4873476"/>
                  <a:pt x="4267092" y="4868582"/>
                </a:cubicBezTo>
                <a:lnTo>
                  <a:pt x="4271133" y="4868041"/>
                </a:lnTo>
                <a:lnTo>
                  <a:pt x="4271522" y="4871789"/>
                </a:lnTo>
                <a:cubicBezTo>
                  <a:pt x="4272028" y="4876727"/>
                  <a:pt x="4280429" y="4876336"/>
                  <a:pt x="4280937" y="4881272"/>
                </a:cubicBezTo>
                <a:cubicBezTo>
                  <a:pt x="4281445" y="4886211"/>
                  <a:pt x="4279599" y="4888777"/>
                  <a:pt x="4277754" y="4891343"/>
                </a:cubicBezTo>
                <a:lnTo>
                  <a:pt x="4274805" y="4900673"/>
                </a:lnTo>
                <a:lnTo>
                  <a:pt x="4275614" y="4895190"/>
                </a:lnTo>
                <a:cubicBezTo>
                  <a:pt x="4275469" y="4892953"/>
                  <a:pt x="4274707" y="4890912"/>
                  <a:pt x="4272943" y="4889308"/>
                </a:cubicBezTo>
                <a:cubicBezTo>
                  <a:pt x="4265404" y="4887847"/>
                  <a:pt x="4264926" y="4892801"/>
                  <a:pt x="4264926" y="4892801"/>
                </a:cubicBezTo>
                <a:lnTo>
                  <a:pt x="4264488" y="4897332"/>
                </a:lnTo>
                <a:lnTo>
                  <a:pt x="4258563" y="4899677"/>
                </a:lnTo>
                <a:cubicBezTo>
                  <a:pt x="4257640" y="4900961"/>
                  <a:pt x="4257767" y="4902196"/>
                  <a:pt x="4257767" y="4902196"/>
                </a:cubicBezTo>
                <a:cubicBezTo>
                  <a:pt x="4258021" y="4904664"/>
                  <a:pt x="4258275" y="4907133"/>
                  <a:pt x="4259579" y="4909552"/>
                </a:cubicBezTo>
                <a:lnTo>
                  <a:pt x="4263016" y="4912545"/>
                </a:lnTo>
                <a:lnTo>
                  <a:pt x="4262530" y="4917576"/>
                </a:lnTo>
                <a:cubicBezTo>
                  <a:pt x="4262051" y="4922532"/>
                  <a:pt x="4261570" y="4927487"/>
                  <a:pt x="4260613" y="4937397"/>
                </a:cubicBezTo>
                <a:cubicBezTo>
                  <a:pt x="4268149" y="4938859"/>
                  <a:pt x="4268629" y="4933903"/>
                  <a:pt x="4275689" y="4940320"/>
                </a:cubicBezTo>
                <a:lnTo>
                  <a:pt x="4274472" y="4934114"/>
                </a:lnTo>
                <a:lnTo>
                  <a:pt x="4278127" y="4935980"/>
                </a:lnTo>
                <a:cubicBezTo>
                  <a:pt x="4279144" y="4945855"/>
                  <a:pt x="4288562" y="4955341"/>
                  <a:pt x="4280669" y="4960668"/>
                </a:cubicBezTo>
                <a:cubicBezTo>
                  <a:pt x="4291104" y="4980030"/>
                  <a:pt x="4292120" y="4989907"/>
                  <a:pt x="4285245" y="5005109"/>
                </a:cubicBezTo>
                <a:cubicBezTo>
                  <a:pt x="4285245" y="5005109"/>
                  <a:pt x="4294154" y="5009657"/>
                  <a:pt x="4294154" y="5009657"/>
                </a:cubicBezTo>
                <a:cubicBezTo>
                  <a:pt x="4294154" y="5009657"/>
                  <a:pt x="4292629" y="4994844"/>
                  <a:pt x="4301031" y="4994454"/>
                </a:cubicBezTo>
                <a:cubicBezTo>
                  <a:pt x="4318339" y="4998611"/>
                  <a:pt x="4312989" y="5028628"/>
                  <a:pt x="4305096" y="5033956"/>
                </a:cubicBezTo>
                <a:cubicBezTo>
                  <a:pt x="4296694" y="5034346"/>
                  <a:pt x="4296186" y="5029409"/>
                  <a:pt x="4296694" y="5034346"/>
                </a:cubicBezTo>
                <a:cubicBezTo>
                  <a:pt x="4288802" y="5039674"/>
                  <a:pt x="4297203" y="5039284"/>
                  <a:pt x="4297711" y="5044221"/>
                </a:cubicBezTo>
                <a:cubicBezTo>
                  <a:pt x="4289819" y="5049550"/>
                  <a:pt x="4290327" y="5054489"/>
                  <a:pt x="4282437" y="5059816"/>
                </a:cubicBezTo>
                <a:cubicBezTo>
                  <a:pt x="4282943" y="5064754"/>
                  <a:pt x="4283960" y="5074631"/>
                  <a:pt x="4284468" y="5079568"/>
                </a:cubicBezTo>
                <a:cubicBezTo>
                  <a:pt x="4284978" y="5084505"/>
                  <a:pt x="4293377" y="5084115"/>
                  <a:pt x="4293377" y="5084115"/>
                </a:cubicBezTo>
                <a:cubicBezTo>
                  <a:pt x="4293884" y="5089053"/>
                  <a:pt x="4294902" y="5098929"/>
                  <a:pt x="4303302" y="5098538"/>
                </a:cubicBezTo>
                <a:cubicBezTo>
                  <a:pt x="4302286" y="5088662"/>
                  <a:pt x="4301271" y="5078788"/>
                  <a:pt x="4309673" y="5078398"/>
                </a:cubicBezTo>
                <a:cubicBezTo>
                  <a:pt x="4309673" y="5078398"/>
                  <a:pt x="4310689" y="5088273"/>
                  <a:pt x="4310689" y="5088273"/>
                </a:cubicBezTo>
                <a:cubicBezTo>
                  <a:pt x="4318072" y="5078007"/>
                  <a:pt x="4316548" y="5063194"/>
                  <a:pt x="4333350" y="5062413"/>
                </a:cubicBezTo>
                <a:cubicBezTo>
                  <a:pt x="4332841" y="5057476"/>
                  <a:pt x="4324439" y="5057865"/>
                  <a:pt x="4331825" y="5047600"/>
                </a:cubicBezTo>
                <a:cubicBezTo>
                  <a:pt x="4331316" y="5042661"/>
                  <a:pt x="4331825" y="5047600"/>
                  <a:pt x="4331316" y="5042661"/>
                </a:cubicBezTo>
                <a:cubicBezTo>
                  <a:pt x="4339717" y="5042270"/>
                  <a:pt x="4340733" y="5052147"/>
                  <a:pt x="4349644" y="5056695"/>
                </a:cubicBezTo>
                <a:cubicBezTo>
                  <a:pt x="4358552" y="5061243"/>
                  <a:pt x="4358552" y="5061243"/>
                  <a:pt x="4367970" y="5070729"/>
                </a:cubicBezTo>
                <a:cubicBezTo>
                  <a:pt x="4369495" y="5085541"/>
                  <a:pt x="4361602" y="5090869"/>
                  <a:pt x="4363128" y="5105683"/>
                </a:cubicBezTo>
                <a:cubicBezTo>
                  <a:pt x="4363636" y="5110621"/>
                  <a:pt x="4362619" y="5100746"/>
                  <a:pt x="4371021" y="5100354"/>
                </a:cubicBezTo>
                <a:cubicBezTo>
                  <a:pt x="4371529" y="5105292"/>
                  <a:pt x="4372544" y="5115169"/>
                  <a:pt x="4381456" y="5119716"/>
                </a:cubicBezTo>
                <a:cubicBezTo>
                  <a:pt x="4381456" y="5119716"/>
                  <a:pt x="4381965" y="5124653"/>
                  <a:pt x="4390872" y="5129201"/>
                </a:cubicBezTo>
                <a:cubicBezTo>
                  <a:pt x="4398259" y="5118936"/>
                  <a:pt x="4378405" y="5090089"/>
                  <a:pt x="4395208" y="5089308"/>
                </a:cubicBezTo>
                <a:cubicBezTo>
                  <a:pt x="4395208" y="5089308"/>
                  <a:pt x="4396225" y="5099183"/>
                  <a:pt x="4404626" y="5098793"/>
                </a:cubicBezTo>
                <a:cubicBezTo>
                  <a:pt x="4404626" y="5098793"/>
                  <a:pt x="4404118" y="5093856"/>
                  <a:pt x="4411501" y="5083590"/>
                </a:cubicBezTo>
                <a:cubicBezTo>
                  <a:pt x="4420412" y="5088138"/>
                  <a:pt x="4428303" y="5082809"/>
                  <a:pt x="4429321" y="5092685"/>
                </a:cubicBezTo>
                <a:cubicBezTo>
                  <a:pt x="4437212" y="5087356"/>
                  <a:pt x="4438228" y="5097233"/>
                  <a:pt x="4446632" y="5096843"/>
                </a:cubicBezTo>
                <a:cubicBezTo>
                  <a:pt x="4447140" y="5101780"/>
                  <a:pt x="4448157" y="5111657"/>
                  <a:pt x="4448664" y="5116594"/>
                </a:cubicBezTo>
                <a:cubicBezTo>
                  <a:pt x="4440770" y="5121922"/>
                  <a:pt x="4432370" y="5122311"/>
                  <a:pt x="4423971" y="5122702"/>
                </a:cubicBezTo>
                <a:cubicBezTo>
                  <a:pt x="4433894" y="5137126"/>
                  <a:pt x="4426511" y="5147391"/>
                  <a:pt x="4428036" y="5162206"/>
                </a:cubicBezTo>
                <a:cubicBezTo>
                  <a:pt x="4419634" y="5162596"/>
                  <a:pt x="4418110" y="5147782"/>
                  <a:pt x="4410217" y="5153110"/>
                </a:cubicBezTo>
                <a:cubicBezTo>
                  <a:pt x="4411234" y="5162986"/>
                  <a:pt x="4412759" y="5177800"/>
                  <a:pt x="4404866" y="5183128"/>
                </a:cubicBezTo>
                <a:cubicBezTo>
                  <a:pt x="4395957" y="5178580"/>
                  <a:pt x="4403850" y="5173253"/>
                  <a:pt x="4402832" y="5163376"/>
                </a:cubicBezTo>
                <a:cubicBezTo>
                  <a:pt x="4393923" y="5158828"/>
                  <a:pt x="4385522" y="5159219"/>
                  <a:pt x="4386030" y="5164156"/>
                </a:cubicBezTo>
                <a:cubicBezTo>
                  <a:pt x="4387046" y="5174033"/>
                  <a:pt x="4394939" y="5168704"/>
                  <a:pt x="4387555" y="5178971"/>
                </a:cubicBezTo>
                <a:cubicBezTo>
                  <a:pt x="4379154" y="5179361"/>
                  <a:pt x="4371262" y="5184689"/>
                  <a:pt x="4372279" y="5194564"/>
                </a:cubicBezTo>
                <a:cubicBezTo>
                  <a:pt x="4363877" y="5194955"/>
                  <a:pt x="4362860" y="5185079"/>
                  <a:pt x="4354967" y="5190408"/>
                </a:cubicBezTo>
                <a:cubicBezTo>
                  <a:pt x="4355984" y="5200283"/>
                  <a:pt x="4359034" y="5229909"/>
                  <a:pt x="4342230" y="5230690"/>
                </a:cubicBezTo>
                <a:cubicBezTo>
                  <a:pt x="4342738" y="5235628"/>
                  <a:pt x="4343247" y="5240565"/>
                  <a:pt x="4343755" y="5245504"/>
                </a:cubicBezTo>
                <a:cubicBezTo>
                  <a:pt x="4343247" y="5240565"/>
                  <a:pt x="4334338" y="5236019"/>
                  <a:pt x="4334338" y="5236019"/>
                </a:cubicBezTo>
                <a:cubicBezTo>
                  <a:pt x="4333829" y="5231080"/>
                  <a:pt x="4342230" y="5230690"/>
                  <a:pt x="4333322" y="5226142"/>
                </a:cubicBezTo>
                <a:cubicBezTo>
                  <a:pt x="4324921" y="5226533"/>
                  <a:pt x="4325429" y="5231469"/>
                  <a:pt x="4317536" y="5236798"/>
                </a:cubicBezTo>
                <a:cubicBezTo>
                  <a:pt x="4319568" y="5256549"/>
                  <a:pt x="4311677" y="5261877"/>
                  <a:pt x="4312693" y="5271753"/>
                </a:cubicBezTo>
                <a:cubicBezTo>
                  <a:pt x="4295382" y="5267596"/>
                  <a:pt x="4296908" y="5282409"/>
                  <a:pt x="4289016" y="5287738"/>
                </a:cubicBezTo>
                <a:cubicBezTo>
                  <a:pt x="4290032" y="5297613"/>
                  <a:pt x="4290541" y="5302551"/>
                  <a:pt x="4291049" y="5307489"/>
                </a:cubicBezTo>
                <a:cubicBezTo>
                  <a:pt x="4299448" y="5307099"/>
                  <a:pt x="4298432" y="5297222"/>
                  <a:pt x="4307344" y="5301771"/>
                </a:cubicBezTo>
                <a:cubicBezTo>
                  <a:pt x="4306835" y="5296834"/>
                  <a:pt x="4308427" y="5291797"/>
                  <a:pt x="4310145" y="5287997"/>
                </a:cubicBezTo>
                <a:lnTo>
                  <a:pt x="4310491" y="5287376"/>
                </a:lnTo>
                <a:lnTo>
                  <a:pt x="4310794" y="5288088"/>
                </a:lnTo>
                <a:cubicBezTo>
                  <a:pt x="4311991" y="5287644"/>
                  <a:pt x="4314379" y="5286756"/>
                  <a:pt x="4318901" y="5287633"/>
                </a:cubicBezTo>
                <a:lnTo>
                  <a:pt x="4313058" y="5282794"/>
                </a:lnTo>
                <a:lnTo>
                  <a:pt x="4313711" y="5281629"/>
                </a:lnTo>
                <a:cubicBezTo>
                  <a:pt x="4322113" y="5281239"/>
                  <a:pt x="4322619" y="5286177"/>
                  <a:pt x="4322619" y="5286177"/>
                </a:cubicBezTo>
                <a:cubicBezTo>
                  <a:pt x="4339423" y="5285396"/>
                  <a:pt x="4347821" y="5285006"/>
                  <a:pt x="4348838" y="5294882"/>
                </a:cubicBezTo>
                <a:cubicBezTo>
                  <a:pt x="4348330" y="5289945"/>
                  <a:pt x="4356225" y="5284616"/>
                  <a:pt x="4356225" y="5284616"/>
                </a:cubicBezTo>
                <a:cubicBezTo>
                  <a:pt x="4364625" y="5284226"/>
                  <a:pt x="4364625" y="5284226"/>
                  <a:pt x="4373027" y="5283835"/>
                </a:cubicBezTo>
                <a:cubicBezTo>
                  <a:pt x="4373535" y="5288773"/>
                  <a:pt x="4374044" y="5293711"/>
                  <a:pt x="4374044" y="5293711"/>
                </a:cubicBezTo>
                <a:cubicBezTo>
                  <a:pt x="4366150" y="5299040"/>
                  <a:pt x="4365641" y="5294101"/>
                  <a:pt x="4365641" y="5294101"/>
                </a:cubicBezTo>
                <a:cubicBezTo>
                  <a:pt x="4357748" y="5299430"/>
                  <a:pt x="4366657" y="5303977"/>
                  <a:pt x="4358766" y="5309305"/>
                </a:cubicBezTo>
                <a:cubicBezTo>
                  <a:pt x="4358766" y="5309305"/>
                  <a:pt x="4359273" y="5314243"/>
                  <a:pt x="4359784" y="5319180"/>
                </a:cubicBezTo>
                <a:cubicBezTo>
                  <a:pt x="4351888" y="5324510"/>
                  <a:pt x="4361307" y="5333994"/>
                  <a:pt x="4353413" y="5339322"/>
                </a:cubicBezTo>
                <a:cubicBezTo>
                  <a:pt x="4362323" y="5343870"/>
                  <a:pt x="4362323" y="5343870"/>
                  <a:pt x="4362832" y="5348808"/>
                </a:cubicBezTo>
                <a:cubicBezTo>
                  <a:pt x="4363340" y="5353746"/>
                  <a:pt x="4354939" y="5354136"/>
                  <a:pt x="4355447" y="5359075"/>
                </a:cubicBezTo>
                <a:cubicBezTo>
                  <a:pt x="4356972" y="5373887"/>
                  <a:pt x="4349079" y="5379214"/>
                  <a:pt x="4350097" y="5389090"/>
                </a:cubicBezTo>
                <a:cubicBezTo>
                  <a:pt x="4351622" y="5403905"/>
                  <a:pt x="4367915" y="5398186"/>
                  <a:pt x="4375807" y="5392858"/>
                </a:cubicBezTo>
                <a:cubicBezTo>
                  <a:pt x="4373776" y="5373107"/>
                  <a:pt x="4371233" y="5348417"/>
                  <a:pt x="4387527" y="5342700"/>
                </a:cubicBezTo>
                <a:cubicBezTo>
                  <a:pt x="4395927" y="5342308"/>
                  <a:pt x="4388544" y="5352576"/>
                  <a:pt x="4396944" y="5352185"/>
                </a:cubicBezTo>
                <a:cubicBezTo>
                  <a:pt x="4404839" y="5346857"/>
                  <a:pt x="4404329" y="5341919"/>
                  <a:pt x="4403313" y="5332043"/>
                </a:cubicBezTo>
                <a:cubicBezTo>
                  <a:pt x="4404329" y="5341919"/>
                  <a:pt x="4411714" y="5331652"/>
                  <a:pt x="4419609" y="5326325"/>
                </a:cubicBezTo>
                <a:cubicBezTo>
                  <a:pt x="4428515" y="5330871"/>
                  <a:pt x="4413746" y="5351405"/>
                  <a:pt x="4423166" y="5360891"/>
                </a:cubicBezTo>
                <a:cubicBezTo>
                  <a:pt x="4405346" y="5351795"/>
                  <a:pt x="4407889" y="5376483"/>
                  <a:pt x="4399994" y="5381812"/>
                </a:cubicBezTo>
                <a:cubicBezTo>
                  <a:pt x="4391594" y="5382202"/>
                  <a:pt x="4390577" y="5372327"/>
                  <a:pt x="4390577" y="5372327"/>
                </a:cubicBezTo>
                <a:cubicBezTo>
                  <a:pt x="4382684" y="5377653"/>
                  <a:pt x="4384718" y="5397404"/>
                  <a:pt x="4386751" y="5417157"/>
                </a:cubicBezTo>
                <a:cubicBezTo>
                  <a:pt x="4378858" y="5422484"/>
                  <a:pt x="4368932" y="5408062"/>
                  <a:pt x="4376315" y="5397795"/>
                </a:cubicBezTo>
                <a:cubicBezTo>
                  <a:pt x="4360021" y="5403514"/>
                  <a:pt x="4370458" y="5422875"/>
                  <a:pt x="4353654" y="5423656"/>
                </a:cubicBezTo>
                <a:cubicBezTo>
                  <a:pt x="4344745" y="5419108"/>
                  <a:pt x="4351113" y="5398966"/>
                  <a:pt x="4334310" y="5399747"/>
                </a:cubicBezTo>
                <a:cubicBezTo>
                  <a:pt x="4334818" y="5404685"/>
                  <a:pt x="4335836" y="5414560"/>
                  <a:pt x="4327943" y="5419889"/>
                </a:cubicBezTo>
                <a:cubicBezTo>
                  <a:pt x="4327435" y="5414951"/>
                  <a:pt x="4326927" y="5410012"/>
                  <a:pt x="4326418" y="5405076"/>
                </a:cubicBezTo>
                <a:cubicBezTo>
                  <a:pt x="4318018" y="5405464"/>
                  <a:pt x="4318018" y="5405464"/>
                  <a:pt x="4309616" y="5405856"/>
                </a:cubicBezTo>
                <a:cubicBezTo>
                  <a:pt x="4310123" y="5410794"/>
                  <a:pt x="4310759" y="5416966"/>
                  <a:pt x="4312444" y="5423089"/>
                </a:cubicBezTo>
                <a:lnTo>
                  <a:pt x="4314283" y="5426502"/>
                </a:lnTo>
                <a:lnTo>
                  <a:pt x="4313384" y="5428083"/>
                </a:lnTo>
                <a:cubicBezTo>
                  <a:pt x="4312125" y="5429191"/>
                  <a:pt x="4309734" y="5430080"/>
                  <a:pt x="4305211" y="5429202"/>
                </a:cubicBezTo>
                <a:cubicBezTo>
                  <a:pt x="4304698" y="5434512"/>
                  <a:pt x="4313230" y="5441574"/>
                  <a:pt x="4313230" y="5441574"/>
                </a:cubicBezTo>
                <a:cubicBezTo>
                  <a:pt x="4313230" y="5441574"/>
                  <a:pt x="4313361" y="5440247"/>
                  <a:pt x="4314617" y="5439140"/>
                </a:cubicBezTo>
                <a:lnTo>
                  <a:pt x="4320651" y="5438313"/>
                </a:lnTo>
                <a:lnTo>
                  <a:pt x="4321575" y="5440031"/>
                </a:lnTo>
                <a:lnTo>
                  <a:pt x="4321672" y="5438174"/>
                </a:lnTo>
                <a:lnTo>
                  <a:pt x="4322790" y="5438020"/>
                </a:lnTo>
                <a:lnTo>
                  <a:pt x="4321760" y="5436432"/>
                </a:lnTo>
                <a:lnTo>
                  <a:pt x="4321927" y="5433192"/>
                </a:lnTo>
                <a:cubicBezTo>
                  <a:pt x="4322787" y="5431291"/>
                  <a:pt x="4324759" y="5429959"/>
                  <a:pt x="4328960" y="5429764"/>
                </a:cubicBezTo>
                <a:cubicBezTo>
                  <a:pt x="4337868" y="5434312"/>
                  <a:pt x="4330993" y="5449517"/>
                  <a:pt x="4331502" y="5454454"/>
                </a:cubicBezTo>
                <a:cubicBezTo>
                  <a:pt x="4332008" y="5459391"/>
                  <a:pt x="4340918" y="5463939"/>
                  <a:pt x="4341427" y="5468877"/>
                </a:cubicBezTo>
                <a:cubicBezTo>
                  <a:pt x="4333533" y="5474205"/>
                  <a:pt x="4334550" y="5484081"/>
                  <a:pt x="4335059" y="5489019"/>
                </a:cubicBezTo>
                <a:cubicBezTo>
                  <a:pt x="4326660" y="5489408"/>
                  <a:pt x="4319272" y="5499675"/>
                  <a:pt x="4319781" y="5504613"/>
                </a:cubicBezTo>
                <a:cubicBezTo>
                  <a:pt x="4328185" y="5504222"/>
                  <a:pt x="4336075" y="5498894"/>
                  <a:pt x="4335569" y="5493957"/>
                </a:cubicBezTo>
                <a:cubicBezTo>
                  <a:pt x="4343968" y="5493566"/>
                  <a:pt x="4344985" y="5503441"/>
                  <a:pt x="4344985" y="5503441"/>
                </a:cubicBezTo>
                <a:cubicBezTo>
                  <a:pt x="4352371" y="5493175"/>
                  <a:pt x="4350846" y="5478363"/>
                  <a:pt x="4358229" y="5468096"/>
                </a:cubicBezTo>
                <a:cubicBezTo>
                  <a:pt x="4360264" y="5487849"/>
                  <a:pt x="4369171" y="5492395"/>
                  <a:pt x="4370697" y="5507209"/>
                </a:cubicBezTo>
                <a:cubicBezTo>
                  <a:pt x="4370697" y="5507209"/>
                  <a:pt x="4370950" y="5509678"/>
                  <a:pt x="4371141" y="5511529"/>
                </a:cubicBezTo>
                <a:lnTo>
                  <a:pt x="4371205" y="5512148"/>
                </a:lnTo>
                <a:lnTo>
                  <a:pt x="4371204" y="5512147"/>
                </a:lnTo>
                <a:cubicBezTo>
                  <a:pt x="4371331" y="5513382"/>
                  <a:pt x="4371364" y="5513690"/>
                  <a:pt x="4371339" y="5513458"/>
                </a:cubicBezTo>
                <a:lnTo>
                  <a:pt x="4371205" y="5512148"/>
                </a:lnTo>
                <a:lnTo>
                  <a:pt x="4376269" y="5513927"/>
                </a:lnTo>
                <a:cubicBezTo>
                  <a:pt x="4379860" y="5514225"/>
                  <a:pt x="4379480" y="5510521"/>
                  <a:pt x="4379099" y="5506818"/>
                </a:cubicBezTo>
                <a:cubicBezTo>
                  <a:pt x="4378590" y="5501879"/>
                  <a:pt x="4386991" y="5501490"/>
                  <a:pt x="4386482" y="5496554"/>
                </a:cubicBezTo>
                <a:cubicBezTo>
                  <a:pt x="4376556" y="5482129"/>
                  <a:pt x="4383431" y="5466925"/>
                  <a:pt x="4391326" y="5461598"/>
                </a:cubicBezTo>
                <a:cubicBezTo>
                  <a:pt x="4390309" y="5451723"/>
                  <a:pt x="4382416" y="5457051"/>
                  <a:pt x="4381907" y="5452114"/>
                </a:cubicBezTo>
                <a:cubicBezTo>
                  <a:pt x="4390309" y="5451723"/>
                  <a:pt x="4399726" y="5461208"/>
                  <a:pt x="4407110" y="5450943"/>
                </a:cubicBezTo>
                <a:cubicBezTo>
                  <a:pt x="4397187" y="5436519"/>
                  <a:pt x="4405078" y="5431190"/>
                  <a:pt x="4404061" y="5421315"/>
                </a:cubicBezTo>
                <a:cubicBezTo>
                  <a:pt x="4403553" y="5416377"/>
                  <a:pt x="4403553" y="5416377"/>
                  <a:pt x="4403553" y="5416377"/>
                </a:cubicBezTo>
                <a:cubicBezTo>
                  <a:pt x="4402536" y="5406501"/>
                  <a:pt x="4393627" y="5401953"/>
                  <a:pt x="4402027" y="5401563"/>
                </a:cubicBezTo>
                <a:cubicBezTo>
                  <a:pt x="4410938" y="5406111"/>
                  <a:pt x="4403553" y="5416377"/>
                  <a:pt x="4412464" y="5420924"/>
                </a:cubicBezTo>
                <a:cubicBezTo>
                  <a:pt x="4404570" y="5426252"/>
                  <a:pt x="4414498" y="5440676"/>
                  <a:pt x="4407620" y="5455879"/>
                </a:cubicBezTo>
                <a:cubicBezTo>
                  <a:pt x="4408128" y="5460817"/>
                  <a:pt x="4409653" y="5475630"/>
                  <a:pt x="4410668" y="5485507"/>
                </a:cubicBezTo>
                <a:cubicBezTo>
                  <a:pt x="4419070" y="5485116"/>
                  <a:pt x="4420087" y="5494992"/>
                  <a:pt x="4428488" y="5494603"/>
                </a:cubicBezTo>
                <a:cubicBezTo>
                  <a:pt x="4428488" y="5494603"/>
                  <a:pt x="4427472" y="5484727"/>
                  <a:pt x="4427472" y="5484727"/>
                </a:cubicBezTo>
                <a:cubicBezTo>
                  <a:pt x="4435875" y="5484336"/>
                  <a:pt x="4436892" y="5494212"/>
                  <a:pt x="4437399" y="5499149"/>
                </a:cubicBezTo>
                <a:cubicBezTo>
                  <a:pt x="4437907" y="5504087"/>
                  <a:pt x="4437907" y="5504087"/>
                  <a:pt x="4438416" y="5509025"/>
                </a:cubicBezTo>
                <a:cubicBezTo>
                  <a:pt x="4438925" y="5513963"/>
                  <a:pt x="4438925" y="5513963"/>
                  <a:pt x="4448341" y="5523448"/>
                </a:cubicBezTo>
                <a:cubicBezTo>
                  <a:pt x="4456233" y="5518120"/>
                  <a:pt x="4434858" y="5474460"/>
                  <a:pt x="4460568" y="5478227"/>
                </a:cubicBezTo>
                <a:cubicBezTo>
                  <a:pt x="4460568" y="5478227"/>
                  <a:pt x="4460568" y="5478227"/>
                  <a:pt x="4469477" y="5482776"/>
                </a:cubicBezTo>
                <a:cubicBezTo>
                  <a:pt x="4471003" y="5497587"/>
                  <a:pt x="4462601" y="5497978"/>
                  <a:pt x="4463618" y="5507853"/>
                </a:cubicBezTo>
                <a:cubicBezTo>
                  <a:pt x="4464126" y="5512791"/>
                  <a:pt x="4464126" y="5512791"/>
                  <a:pt x="4464126" y="5512791"/>
                </a:cubicBezTo>
                <a:cubicBezTo>
                  <a:pt x="4464126" y="5512791"/>
                  <a:pt x="4472527" y="5512401"/>
                  <a:pt x="4480927" y="5512011"/>
                </a:cubicBezTo>
                <a:cubicBezTo>
                  <a:pt x="4474053" y="5527215"/>
                  <a:pt x="4474560" y="5532153"/>
                  <a:pt x="4475578" y="5542029"/>
                </a:cubicBezTo>
                <a:cubicBezTo>
                  <a:pt x="4467177" y="5542420"/>
                  <a:pt x="4456741" y="5523058"/>
                  <a:pt x="4449357" y="5533323"/>
                </a:cubicBezTo>
                <a:cubicBezTo>
                  <a:pt x="4449357" y="5533323"/>
                  <a:pt x="4439941" y="5523838"/>
                  <a:pt x="4439941" y="5523838"/>
                </a:cubicBezTo>
                <a:cubicBezTo>
                  <a:pt x="4432047" y="5529166"/>
                  <a:pt x="4432553" y="5534105"/>
                  <a:pt x="4432553" y="5534105"/>
                </a:cubicBezTo>
                <a:cubicBezTo>
                  <a:pt x="4424155" y="5534494"/>
                  <a:pt x="4415752" y="5534885"/>
                  <a:pt x="4414227" y="5520071"/>
                </a:cubicBezTo>
                <a:cubicBezTo>
                  <a:pt x="4405318" y="5515524"/>
                  <a:pt x="4397935" y="5525789"/>
                  <a:pt x="4389023" y="5521242"/>
                </a:cubicBezTo>
                <a:cubicBezTo>
                  <a:pt x="4389533" y="5526180"/>
                  <a:pt x="4381640" y="5531507"/>
                  <a:pt x="4381640" y="5531507"/>
                </a:cubicBezTo>
                <a:cubicBezTo>
                  <a:pt x="4381640" y="5531507"/>
                  <a:pt x="4373238" y="5531898"/>
                  <a:pt x="4364837" y="5532289"/>
                </a:cubicBezTo>
                <a:cubicBezTo>
                  <a:pt x="4365855" y="5542164"/>
                  <a:pt x="4367888" y="5561916"/>
                  <a:pt x="4368904" y="5571791"/>
                </a:cubicBezTo>
                <a:cubicBezTo>
                  <a:pt x="4369412" y="5576731"/>
                  <a:pt x="4386726" y="5580886"/>
                  <a:pt x="4379338" y="5591152"/>
                </a:cubicBezTo>
                <a:cubicBezTo>
                  <a:pt x="4379846" y="5596090"/>
                  <a:pt x="4379338" y="5591152"/>
                  <a:pt x="4370936" y="5591541"/>
                </a:cubicBezTo>
                <a:cubicBezTo>
                  <a:pt x="4371445" y="5596480"/>
                  <a:pt x="4372462" y="5606356"/>
                  <a:pt x="4364569" y="5611684"/>
                </a:cubicBezTo>
                <a:cubicBezTo>
                  <a:pt x="4364569" y="5611684"/>
                  <a:pt x="4363554" y="5601809"/>
                  <a:pt x="4362537" y="5591933"/>
                </a:cubicBezTo>
                <a:cubicBezTo>
                  <a:pt x="4362028" y="5586994"/>
                  <a:pt x="4370936" y="5591541"/>
                  <a:pt x="4369921" y="5581666"/>
                </a:cubicBezTo>
                <a:cubicBezTo>
                  <a:pt x="4360503" y="5572181"/>
                  <a:pt x="4351592" y="5567634"/>
                  <a:pt x="4350575" y="5557758"/>
                </a:cubicBezTo>
                <a:cubicBezTo>
                  <a:pt x="4351084" y="5562696"/>
                  <a:pt x="4350069" y="5552820"/>
                  <a:pt x="4341668" y="5553210"/>
                </a:cubicBezTo>
                <a:cubicBezTo>
                  <a:pt x="4333268" y="5553601"/>
                  <a:pt x="4333776" y="5558539"/>
                  <a:pt x="4334793" y="5568414"/>
                </a:cubicBezTo>
                <a:cubicBezTo>
                  <a:pt x="4335300" y="5573352"/>
                  <a:pt x="4343700" y="5572963"/>
                  <a:pt x="4344208" y="5577900"/>
                </a:cubicBezTo>
                <a:cubicBezTo>
                  <a:pt x="4346243" y="5597651"/>
                  <a:pt x="4355151" y="5602199"/>
                  <a:pt x="4348276" y="5617402"/>
                </a:cubicBezTo>
                <a:cubicBezTo>
                  <a:pt x="4349801" y="5632215"/>
                  <a:pt x="4366096" y="5626498"/>
                  <a:pt x="4375003" y="5631045"/>
                </a:cubicBezTo>
                <a:cubicBezTo>
                  <a:pt x="4374496" y="5626108"/>
                  <a:pt x="4373988" y="5621171"/>
                  <a:pt x="4381880" y="5615842"/>
                </a:cubicBezTo>
                <a:cubicBezTo>
                  <a:pt x="4381880" y="5615842"/>
                  <a:pt x="4390791" y="5620389"/>
                  <a:pt x="4390791" y="5620389"/>
                </a:cubicBezTo>
                <a:cubicBezTo>
                  <a:pt x="4390791" y="5620389"/>
                  <a:pt x="4390791" y="5620389"/>
                  <a:pt x="4391298" y="5625327"/>
                </a:cubicBezTo>
                <a:cubicBezTo>
                  <a:pt x="4399700" y="5624938"/>
                  <a:pt x="4400207" y="5629875"/>
                  <a:pt x="4400207" y="5629875"/>
                </a:cubicBezTo>
                <a:cubicBezTo>
                  <a:pt x="4400715" y="5634812"/>
                  <a:pt x="4401224" y="5639750"/>
                  <a:pt x="4401224" y="5639750"/>
                </a:cubicBezTo>
                <a:cubicBezTo>
                  <a:pt x="4401732" y="5644687"/>
                  <a:pt x="4393841" y="5650016"/>
                  <a:pt x="4393841" y="5650016"/>
                </a:cubicBezTo>
                <a:cubicBezTo>
                  <a:pt x="4394857" y="5659891"/>
                  <a:pt x="4395872" y="5669768"/>
                  <a:pt x="4387472" y="5670158"/>
                </a:cubicBezTo>
                <a:cubicBezTo>
                  <a:pt x="4388487" y="5680034"/>
                  <a:pt x="4390011" y="5694848"/>
                  <a:pt x="4399432" y="5704333"/>
                </a:cubicBezTo>
                <a:cubicBezTo>
                  <a:pt x="4399939" y="5709270"/>
                  <a:pt x="4400448" y="5714207"/>
                  <a:pt x="4400957" y="5719146"/>
                </a:cubicBezTo>
                <a:cubicBezTo>
                  <a:pt x="4410372" y="5728632"/>
                  <a:pt x="4403497" y="5743835"/>
                  <a:pt x="4412915" y="5753320"/>
                </a:cubicBezTo>
                <a:cubicBezTo>
                  <a:pt x="4413422" y="5758259"/>
                  <a:pt x="4421825" y="5757868"/>
                  <a:pt x="4430734" y="5762415"/>
                </a:cubicBezTo>
                <a:cubicBezTo>
                  <a:pt x="4438117" y="5752150"/>
                  <a:pt x="4428702" y="5742665"/>
                  <a:pt x="4436086" y="5732399"/>
                </a:cubicBezTo>
                <a:cubicBezTo>
                  <a:pt x="4436086" y="5732399"/>
                  <a:pt x="4436593" y="5737336"/>
                  <a:pt x="4436593" y="5737336"/>
                </a:cubicBezTo>
                <a:cubicBezTo>
                  <a:pt x="4437610" y="5747213"/>
                  <a:pt x="4437610" y="5747213"/>
                  <a:pt x="4438117" y="5752150"/>
                </a:cubicBezTo>
                <a:cubicBezTo>
                  <a:pt x="4446012" y="5746822"/>
                  <a:pt x="4439134" y="5762025"/>
                  <a:pt x="4448046" y="5766573"/>
                </a:cubicBezTo>
                <a:cubicBezTo>
                  <a:pt x="4456446" y="5766183"/>
                  <a:pt x="4455429" y="5756306"/>
                  <a:pt x="4455429" y="5756306"/>
                </a:cubicBezTo>
                <a:cubicBezTo>
                  <a:pt x="4463832" y="5755917"/>
                  <a:pt x="4456446" y="5766183"/>
                  <a:pt x="4464848" y="5765793"/>
                </a:cubicBezTo>
                <a:cubicBezTo>
                  <a:pt x="4473248" y="5765402"/>
                  <a:pt x="4471215" y="5745652"/>
                  <a:pt x="4480123" y="5750200"/>
                </a:cubicBezTo>
                <a:cubicBezTo>
                  <a:pt x="4480123" y="5750200"/>
                  <a:pt x="4481140" y="5760074"/>
                  <a:pt x="4481140" y="5760074"/>
                </a:cubicBezTo>
                <a:cubicBezTo>
                  <a:pt x="4514747" y="5758514"/>
                  <a:pt x="4485715" y="5804515"/>
                  <a:pt x="4487240" y="5819329"/>
                </a:cubicBezTo>
                <a:cubicBezTo>
                  <a:pt x="4496151" y="5823877"/>
                  <a:pt x="4496658" y="5828814"/>
                  <a:pt x="4497170" y="5833752"/>
                </a:cubicBezTo>
                <a:cubicBezTo>
                  <a:pt x="4488767" y="5834143"/>
                  <a:pt x="4480874" y="5839470"/>
                  <a:pt x="4471964" y="5834922"/>
                </a:cubicBezTo>
                <a:cubicBezTo>
                  <a:pt x="4471964" y="5834922"/>
                  <a:pt x="4471456" y="5829984"/>
                  <a:pt x="4471456" y="5829984"/>
                </a:cubicBezTo>
                <a:cubicBezTo>
                  <a:pt x="4471964" y="5834922"/>
                  <a:pt x="4471456" y="5829984"/>
                  <a:pt x="4479856" y="5829594"/>
                </a:cubicBezTo>
                <a:cubicBezTo>
                  <a:pt x="4478840" y="5819721"/>
                  <a:pt x="4478331" y="5814782"/>
                  <a:pt x="4486224" y="5809453"/>
                </a:cubicBezTo>
                <a:cubicBezTo>
                  <a:pt x="4476298" y="5795030"/>
                  <a:pt x="4475282" y="5785154"/>
                  <a:pt x="4474267" y="5775279"/>
                </a:cubicBezTo>
                <a:cubicBezTo>
                  <a:pt x="4465864" y="5775669"/>
                  <a:pt x="4457971" y="5780997"/>
                  <a:pt x="4458480" y="5785935"/>
                </a:cubicBezTo>
                <a:cubicBezTo>
                  <a:pt x="4449570" y="5781386"/>
                  <a:pt x="4434293" y="5796981"/>
                  <a:pt x="4432768" y="5782168"/>
                </a:cubicBezTo>
                <a:cubicBezTo>
                  <a:pt x="4424367" y="5782557"/>
                  <a:pt x="4425382" y="5792434"/>
                  <a:pt x="4416981" y="5792824"/>
                </a:cubicBezTo>
                <a:cubicBezTo>
                  <a:pt x="4419014" y="5812575"/>
                  <a:pt x="4411122" y="5817904"/>
                  <a:pt x="4404245" y="5833106"/>
                </a:cubicBezTo>
                <a:cubicBezTo>
                  <a:pt x="4395845" y="5833497"/>
                  <a:pt x="4396354" y="5838435"/>
                  <a:pt x="4396354" y="5838435"/>
                </a:cubicBezTo>
                <a:cubicBezTo>
                  <a:pt x="4396863" y="5843373"/>
                  <a:pt x="4397370" y="5848311"/>
                  <a:pt x="4398386" y="5858186"/>
                </a:cubicBezTo>
                <a:cubicBezTo>
                  <a:pt x="4398894" y="5863124"/>
                  <a:pt x="4391004" y="5868452"/>
                  <a:pt x="4391004" y="5868452"/>
                </a:cubicBezTo>
                <a:cubicBezTo>
                  <a:pt x="4381584" y="5858966"/>
                  <a:pt x="4379551" y="5839215"/>
                  <a:pt x="4362750" y="5839996"/>
                </a:cubicBezTo>
                <a:cubicBezTo>
                  <a:pt x="4364273" y="5854810"/>
                  <a:pt x="4365291" y="5864685"/>
                  <a:pt x="4375724" y="5884045"/>
                </a:cubicBezTo>
                <a:cubicBezTo>
                  <a:pt x="4384127" y="5883656"/>
                  <a:pt x="4383109" y="5873781"/>
                  <a:pt x="4392019" y="5878328"/>
                </a:cubicBezTo>
                <a:cubicBezTo>
                  <a:pt x="4392529" y="5883265"/>
                  <a:pt x="4393036" y="5888203"/>
                  <a:pt x="4394053" y="5898079"/>
                </a:cubicBezTo>
                <a:cubicBezTo>
                  <a:pt x="4395069" y="5907956"/>
                  <a:pt x="4404488" y="5917441"/>
                  <a:pt x="4405503" y="5927316"/>
                </a:cubicBezTo>
                <a:cubicBezTo>
                  <a:pt x="4397103" y="5927707"/>
                  <a:pt x="4396594" y="5922768"/>
                  <a:pt x="4388191" y="5923159"/>
                </a:cubicBezTo>
                <a:cubicBezTo>
                  <a:pt x="4388191" y="5923159"/>
                  <a:pt x="4388191" y="5923159"/>
                  <a:pt x="4379791" y="5923549"/>
                </a:cubicBezTo>
                <a:cubicBezTo>
                  <a:pt x="4380299" y="5928487"/>
                  <a:pt x="4380809" y="5933425"/>
                  <a:pt x="4381824" y="5943301"/>
                </a:cubicBezTo>
                <a:cubicBezTo>
                  <a:pt x="4383349" y="5958115"/>
                  <a:pt x="4384875" y="5972927"/>
                  <a:pt x="4376983" y="5978255"/>
                </a:cubicBezTo>
                <a:cubicBezTo>
                  <a:pt x="4376474" y="5973318"/>
                  <a:pt x="4375966" y="5968379"/>
                  <a:pt x="4367055" y="5963832"/>
                </a:cubicBezTo>
                <a:cubicBezTo>
                  <a:pt x="4367055" y="5963832"/>
                  <a:pt x="4367055" y="5963832"/>
                  <a:pt x="4358654" y="5964222"/>
                </a:cubicBezTo>
                <a:cubicBezTo>
                  <a:pt x="4359162" y="5969160"/>
                  <a:pt x="4359672" y="5974097"/>
                  <a:pt x="4360690" y="5983974"/>
                </a:cubicBezTo>
                <a:cubicBezTo>
                  <a:pt x="4352794" y="5989302"/>
                  <a:pt x="4353302" y="5994239"/>
                  <a:pt x="4345919" y="6004507"/>
                </a:cubicBezTo>
                <a:cubicBezTo>
                  <a:pt x="4362721" y="6003725"/>
                  <a:pt x="4371121" y="6003335"/>
                  <a:pt x="4379016" y="5998007"/>
                </a:cubicBezTo>
                <a:cubicBezTo>
                  <a:pt x="4379016" y="5998007"/>
                  <a:pt x="4377999" y="5988131"/>
                  <a:pt x="4377491" y="5983194"/>
                </a:cubicBezTo>
                <a:cubicBezTo>
                  <a:pt x="4395309" y="5992289"/>
                  <a:pt x="4397341" y="6012040"/>
                  <a:pt x="4398867" y="6026852"/>
                </a:cubicBezTo>
                <a:cubicBezTo>
                  <a:pt x="4399375" y="6031790"/>
                  <a:pt x="4407268" y="6026464"/>
                  <a:pt x="4406760" y="6021525"/>
                </a:cubicBezTo>
                <a:cubicBezTo>
                  <a:pt x="4397341" y="6012040"/>
                  <a:pt x="4395309" y="5992289"/>
                  <a:pt x="4392766" y="5967599"/>
                </a:cubicBezTo>
                <a:cubicBezTo>
                  <a:pt x="4392766" y="5967599"/>
                  <a:pt x="4400661" y="5962270"/>
                  <a:pt x="4400661" y="5962270"/>
                </a:cubicBezTo>
                <a:cubicBezTo>
                  <a:pt x="4410077" y="5971756"/>
                  <a:pt x="4402693" y="5982023"/>
                  <a:pt x="4404218" y="5996836"/>
                </a:cubicBezTo>
                <a:cubicBezTo>
                  <a:pt x="4405235" y="6006710"/>
                  <a:pt x="4414653" y="6016197"/>
                  <a:pt x="4416178" y="6031010"/>
                </a:cubicBezTo>
                <a:cubicBezTo>
                  <a:pt x="4416178" y="6031010"/>
                  <a:pt x="4407777" y="6031400"/>
                  <a:pt x="4407268" y="6026464"/>
                </a:cubicBezTo>
                <a:cubicBezTo>
                  <a:pt x="4408285" y="6036338"/>
                  <a:pt x="4408285" y="6036338"/>
                  <a:pt x="4400899" y="6046605"/>
                </a:cubicBezTo>
                <a:cubicBezTo>
                  <a:pt x="4400899" y="6046605"/>
                  <a:pt x="4392499" y="6046995"/>
                  <a:pt x="4393516" y="6056871"/>
                </a:cubicBezTo>
                <a:cubicBezTo>
                  <a:pt x="4385116" y="6057261"/>
                  <a:pt x="4383591" y="6042447"/>
                  <a:pt x="4375698" y="6047775"/>
                </a:cubicBezTo>
                <a:cubicBezTo>
                  <a:pt x="4376713" y="6057651"/>
                  <a:pt x="4377221" y="6062589"/>
                  <a:pt x="4377221" y="6062589"/>
                </a:cubicBezTo>
                <a:cubicBezTo>
                  <a:pt x="4369330" y="6067917"/>
                  <a:pt x="4368821" y="6062979"/>
                  <a:pt x="4368315" y="6058041"/>
                </a:cubicBezTo>
                <a:cubicBezTo>
                  <a:pt x="4367804" y="6053103"/>
                  <a:pt x="4367296" y="6048166"/>
                  <a:pt x="4366789" y="6043227"/>
                </a:cubicBezTo>
                <a:cubicBezTo>
                  <a:pt x="4366789" y="6043227"/>
                  <a:pt x="4358387" y="6043619"/>
                  <a:pt x="4358387" y="6043619"/>
                </a:cubicBezTo>
                <a:cubicBezTo>
                  <a:pt x="4359403" y="6053494"/>
                  <a:pt x="4359910" y="6058431"/>
                  <a:pt x="4360419" y="6063370"/>
                </a:cubicBezTo>
                <a:cubicBezTo>
                  <a:pt x="4369838" y="6072855"/>
                  <a:pt x="4371362" y="6087668"/>
                  <a:pt x="4363976" y="6097934"/>
                </a:cubicBezTo>
                <a:cubicBezTo>
                  <a:pt x="4365501" y="6112747"/>
                  <a:pt x="4366010" y="6117686"/>
                  <a:pt x="4358627" y="6127952"/>
                </a:cubicBezTo>
                <a:cubicBezTo>
                  <a:pt x="4358627" y="6127952"/>
                  <a:pt x="4358118" y="6123014"/>
                  <a:pt x="4349718" y="6123404"/>
                </a:cubicBezTo>
                <a:cubicBezTo>
                  <a:pt x="4349718" y="6123404"/>
                  <a:pt x="4341316" y="6123795"/>
                  <a:pt x="4341316" y="6123795"/>
                </a:cubicBezTo>
                <a:cubicBezTo>
                  <a:pt x="4342332" y="6133671"/>
                  <a:pt x="4352259" y="6148093"/>
                  <a:pt x="4360661" y="6147702"/>
                </a:cubicBezTo>
                <a:cubicBezTo>
                  <a:pt x="4361169" y="6152640"/>
                  <a:pt x="4361676" y="6157579"/>
                  <a:pt x="4353276" y="6157970"/>
                </a:cubicBezTo>
                <a:cubicBezTo>
                  <a:pt x="4344874" y="6158359"/>
                  <a:pt x="4342841" y="6138607"/>
                  <a:pt x="4334439" y="6138996"/>
                </a:cubicBezTo>
                <a:cubicBezTo>
                  <a:pt x="4335457" y="6148873"/>
                  <a:pt x="4336473" y="6158749"/>
                  <a:pt x="4329598" y="6173953"/>
                </a:cubicBezTo>
                <a:cubicBezTo>
                  <a:pt x="4330106" y="6178890"/>
                  <a:pt x="4329091" y="6169015"/>
                  <a:pt x="4321196" y="6174344"/>
                </a:cubicBezTo>
                <a:cubicBezTo>
                  <a:pt x="4322212" y="6184220"/>
                  <a:pt x="4330615" y="6183829"/>
                  <a:pt x="4332140" y="6198643"/>
                </a:cubicBezTo>
                <a:cubicBezTo>
                  <a:pt x="4331631" y="6193706"/>
                  <a:pt x="4340031" y="6193314"/>
                  <a:pt x="4340031" y="6193314"/>
                </a:cubicBezTo>
                <a:cubicBezTo>
                  <a:pt x="4340031" y="6193314"/>
                  <a:pt x="4339015" y="6183438"/>
                  <a:pt x="4339015" y="6183438"/>
                </a:cubicBezTo>
                <a:cubicBezTo>
                  <a:pt x="4346908" y="6178111"/>
                  <a:pt x="4364725" y="6187205"/>
                  <a:pt x="4372110" y="6176941"/>
                </a:cubicBezTo>
                <a:cubicBezTo>
                  <a:pt x="4363204" y="6172393"/>
                  <a:pt x="4361676" y="6157579"/>
                  <a:pt x="4370585" y="6162127"/>
                </a:cubicBezTo>
                <a:cubicBezTo>
                  <a:pt x="4370077" y="6157189"/>
                  <a:pt x="4370077" y="6157189"/>
                  <a:pt x="4369568" y="6152251"/>
                </a:cubicBezTo>
                <a:cubicBezTo>
                  <a:pt x="4377970" y="6151861"/>
                  <a:pt x="4378987" y="6161737"/>
                  <a:pt x="4378987" y="6161737"/>
                </a:cubicBezTo>
                <a:cubicBezTo>
                  <a:pt x="4387897" y="6166284"/>
                  <a:pt x="4403175" y="6150689"/>
                  <a:pt x="4411068" y="6145362"/>
                </a:cubicBezTo>
                <a:cubicBezTo>
                  <a:pt x="4419976" y="6149909"/>
                  <a:pt x="4420993" y="6159786"/>
                  <a:pt x="4420993" y="6159786"/>
                </a:cubicBezTo>
                <a:cubicBezTo>
                  <a:pt x="4447212" y="6168490"/>
                  <a:pt x="4434236" y="6124440"/>
                  <a:pt x="4451039" y="6123659"/>
                </a:cubicBezTo>
                <a:cubicBezTo>
                  <a:pt x="4459950" y="6128207"/>
                  <a:pt x="4452563" y="6138473"/>
                  <a:pt x="4460967" y="6138082"/>
                </a:cubicBezTo>
                <a:cubicBezTo>
                  <a:pt x="4469366" y="6137692"/>
                  <a:pt x="4468350" y="6127817"/>
                  <a:pt x="4468350" y="6127817"/>
                </a:cubicBezTo>
                <a:cubicBezTo>
                  <a:pt x="4485661" y="6131974"/>
                  <a:pt x="4492028" y="6111833"/>
                  <a:pt x="4508831" y="6111052"/>
                </a:cubicBezTo>
                <a:cubicBezTo>
                  <a:pt x="4509340" y="6115990"/>
                  <a:pt x="4517738" y="6115600"/>
                  <a:pt x="4518756" y="6125476"/>
                </a:cubicBezTo>
                <a:cubicBezTo>
                  <a:pt x="4527157" y="6125085"/>
                  <a:pt x="4527157" y="6125085"/>
                  <a:pt x="4527157" y="6125085"/>
                </a:cubicBezTo>
                <a:cubicBezTo>
                  <a:pt x="4527157" y="6125085"/>
                  <a:pt x="4527157" y="6125085"/>
                  <a:pt x="4527667" y="6130023"/>
                </a:cubicBezTo>
                <a:cubicBezTo>
                  <a:pt x="4536068" y="6129633"/>
                  <a:pt x="4536068" y="6129633"/>
                  <a:pt x="4536068" y="6129633"/>
                </a:cubicBezTo>
                <a:cubicBezTo>
                  <a:pt x="4536068" y="6129633"/>
                  <a:pt x="4535558" y="6124696"/>
                  <a:pt x="4535558" y="6124696"/>
                </a:cubicBezTo>
                <a:cubicBezTo>
                  <a:pt x="4535558" y="6124696"/>
                  <a:pt x="4535558" y="6124696"/>
                  <a:pt x="4535051" y="6119758"/>
                </a:cubicBezTo>
                <a:cubicBezTo>
                  <a:pt x="4534034" y="6109882"/>
                  <a:pt x="4542436" y="6109492"/>
                  <a:pt x="4541926" y="6104553"/>
                </a:cubicBezTo>
                <a:cubicBezTo>
                  <a:pt x="4551346" y="6114040"/>
                  <a:pt x="4567638" y="6108321"/>
                  <a:pt x="4575022" y="6098054"/>
                </a:cubicBezTo>
                <a:cubicBezTo>
                  <a:pt x="4579477" y="6100329"/>
                  <a:pt x="4584059" y="6103836"/>
                  <a:pt x="4588642" y="6107345"/>
                </a:cubicBezTo>
                <a:lnTo>
                  <a:pt x="4589335" y="6107818"/>
                </a:lnTo>
                <a:lnTo>
                  <a:pt x="4591228" y="6149509"/>
                </a:lnTo>
                <a:lnTo>
                  <a:pt x="4593643" y="6163700"/>
                </a:lnTo>
                <a:lnTo>
                  <a:pt x="4590031" y="6161856"/>
                </a:lnTo>
                <a:cubicBezTo>
                  <a:pt x="4587677" y="6159485"/>
                  <a:pt x="4585323" y="6157114"/>
                  <a:pt x="4581124" y="6157310"/>
                </a:cubicBezTo>
                <a:cubicBezTo>
                  <a:pt x="4587997" y="6142105"/>
                  <a:pt x="4587491" y="6137167"/>
                  <a:pt x="4578073" y="6127681"/>
                </a:cubicBezTo>
                <a:cubicBezTo>
                  <a:pt x="4569672" y="6128071"/>
                  <a:pt x="4569672" y="6128071"/>
                  <a:pt x="4560253" y="6118587"/>
                </a:cubicBezTo>
                <a:cubicBezTo>
                  <a:pt x="4552871" y="6128852"/>
                  <a:pt x="4562796" y="6143276"/>
                  <a:pt x="4563812" y="6153151"/>
                </a:cubicBezTo>
                <a:cubicBezTo>
                  <a:pt x="4564320" y="6158090"/>
                  <a:pt x="4555920" y="6158480"/>
                  <a:pt x="4555920" y="6158480"/>
                </a:cubicBezTo>
                <a:cubicBezTo>
                  <a:pt x="4548534" y="6168745"/>
                  <a:pt x="4558461" y="6183169"/>
                  <a:pt x="4542166" y="6188887"/>
                </a:cubicBezTo>
                <a:cubicBezTo>
                  <a:pt x="4540642" y="6174074"/>
                  <a:pt x="4539116" y="6159261"/>
                  <a:pt x="4537592" y="6144446"/>
                </a:cubicBezTo>
                <a:cubicBezTo>
                  <a:pt x="4529699" y="6149774"/>
                  <a:pt x="4530208" y="6154714"/>
                  <a:pt x="4530716" y="6159649"/>
                </a:cubicBezTo>
                <a:cubicBezTo>
                  <a:pt x="4513913" y="6160431"/>
                  <a:pt x="4519772" y="6135351"/>
                  <a:pt x="4511373" y="6135740"/>
                </a:cubicBezTo>
                <a:cubicBezTo>
                  <a:pt x="4503481" y="6141069"/>
                  <a:pt x="4505007" y="6155882"/>
                  <a:pt x="4505513" y="6160821"/>
                </a:cubicBezTo>
                <a:cubicBezTo>
                  <a:pt x="4496604" y="6156273"/>
                  <a:pt x="4495586" y="6146398"/>
                  <a:pt x="4487186" y="6146788"/>
                </a:cubicBezTo>
                <a:cubicBezTo>
                  <a:pt x="4487694" y="6151725"/>
                  <a:pt x="4487694" y="6151725"/>
                  <a:pt x="4487694" y="6151725"/>
                </a:cubicBezTo>
                <a:cubicBezTo>
                  <a:pt x="4489220" y="6166539"/>
                  <a:pt x="4490743" y="6181353"/>
                  <a:pt x="4482850" y="6186681"/>
                </a:cubicBezTo>
                <a:cubicBezTo>
                  <a:pt x="4483870" y="6196557"/>
                  <a:pt x="4484375" y="6201495"/>
                  <a:pt x="4485392" y="6211370"/>
                </a:cubicBezTo>
                <a:cubicBezTo>
                  <a:pt x="4485899" y="6216307"/>
                  <a:pt x="4478007" y="6221636"/>
                  <a:pt x="4479024" y="6231512"/>
                </a:cubicBezTo>
                <a:cubicBezTo>
                  <a:pt x="4470115" y="6226964"/>
                  <a:pt x="4469608" y="6222026"/>
                  <a:pt x="4461206" y="6222417"/>
                </a:cubicBezTo>
                <a:cubicBezTo>
                  <a:pt x="4462222" y="6232292"/>
                  <a:pt x="4462731" y="6237230"/>
                  <a:pt x="4454838" y="6242559"/>
                </a:cubicBezTo>
                <a:cubicBezTo>
                  <a:pt x="4454330" y="6237620"/>
                  <a:pt x="4453822" y="6232682"/>
                  <a:pt x="4453312" y="6227744"/>
                </a:cubicBezTo>
                <a:cubicBezTo>
                  <a:pt x="4444910" y="6228135"/>
                  <a:pt x="4444910" y="6228135"/>
                  <a:pt x="4445419" y="6233073"/>
                </a:cubicBezTo>
                <a:cubicBezTo>
                  <a:pt x="4444910" y="6228135"/>
                  <a:pt x="4435494" y="6218650"/>
                  <a:pt x="4434985" y="6213712"/>
                </a:cubicBezTo>
                <a:cubicBezTo>
                  <a:pt x="4426076" y="6209163"/>
                  <a:pt x="4437527" y="6238401"/>
                  <a:pt x="4429635" y="6243729"/>
                </a:cubicBezTo>
                <a:cubicBezTo>
                  <a:pt x="4429635" y="6243729"/>
                  <a:pt x="4429635" y="6243729"/>
                  <a:pt x="4421232" y="6244119"/>
                </a:cubicBezTo>
                <a:cubicBezTo>
                  <a:pt x="4420726" y="6239181"/>
                  <a:pt x="4412325" y="6239571"/>
                  <a:pt x="4412833" y="6244509"/>
                </a:cubicBezTo>
                <a:cubicBezTo>
                  <a:pt x="4413849" y="6254385"/>
                  <a:pt x="4421741" y="6249057"/>
                  <a:pt x="4421741" y="6249057"/>
                </a:cubicBezTo>
                <a:cubicBezTo>
                  <a:pt x="4421741" y="6249057"/>
                  <a:pt x="4430143" y="6248666"/>
                  <a:pt x="4430143" y="6248666"/>
                </a:cubicBezTo>
                <a:cubicBezTo>
                  <a:pt x="4430651" y="6253604"/>
                  <a:pt x="4432177" y="6268418"/>
                  <a:pt x="4432177" y="6268418"/>
                </a:cubicBezTo>
                <a:cubicBezTo>
                  <a:pt x="4440577" y="6268027"/>
                  <a:pt x="4440577" y="6268027"/>
                  <a:pt x="4440068" y="6263090"/>
                </a:cubicBezTo>
                <a:cubicBezTo>
                  <a:pt x="4439053" y="6253215"/>
                  <a:pt x="4438036" y="6243338"/>
                  <a:pt x="4445419" y="6233073"/>
                </a:cubicBezTo>
                <a:cubicBezTo>
                  <a:pt x="4446436" y="6242948"/>
                  <a:pt x="4447960" y="6257761"/>
                  <a:pt x="4448977" y="6267637"/>
                </a:cubicBezTo>
                <a:cubicBezTo>
                  <a:pt x="4465781" y="6266857"/>
                  <a:pt x="4463747" y="6247106"/>
                  <a:pt x="4472149" y="6246715"/>
                </a:cubicBezTo>
                <a:cubicBezTo>
                  <a:pt x="4480549" y="6246326"/>
                  <a:pt x="4490475" y="6260748"/>
                  <a:pt x="4491490" y="6270625"/>
                </a:cubicBezTo>
                <a:cubicBezTo>
                  <a:pt x="4492507" y="6280499"/>
                  <a:pt x="4483600" y="6275952"/>
                  <a:pt x="4484107" y="6280890"/>
                </a:cubicBezTo>
                <a:cubicBezTo>
                  <a:pt x="4475198" y="6276343"/>
                  <a:pt x="4473673" y="6261528"/>
                  <a:pt x="4465271" y="6261919"/>
                </a:cubicBezTo>
                <a:cubicBezTo>
                  <a:pt x="4466796" y="6276732"/>
                  <a:pt x="4467813" y="6286608"/>
                  <a:pt x="4468830" y="6296484"/>
                </a:cubicBezTo>
                <a:cubicBezTo>
                  <a:pt x="4459921" y="6291936"/>
                  <a:pt x="4467305" y="6281670"/>
                  <a:pt x="4458396" y="6277123"/>
                </a:cubicBezTo>
                <a:cubicBezTo>
                  <a:pt x="4442102" y="6282841"/>
                  <a:pt x="4453045" y="6307141"/>
                  <a:pt x="4436243" y="6307920"/>
                </a:cubicBezTo>
                <a:cubicBezTo>
                  <a:pt x="4437261" y="6317797"/>
                  <a:pt x="4438276" y="6327672"/>
                  <a:pt x="4438784" y="6332610"/>
                </a:cubicBezTo>
                <a:cubicBezTo>
                  <a:pt x="4430382" y="6333000"/>
                  <a:pt x="4429365" y="6323124"/>
                  <a:pt x="4420965" y="6323515"/>
                </a:cubicBezTo>
                <a:cubicBezTo>
                  <a:pt x="4421474" y="6328452"/>
                  <a:pt x="4421474" y="6328452"/>
                  <a:pt x="4421982" y="6333390"/>
                </a:cubicBezTo>
                <a:cubicBezTo>
                  <a:pt x="4413582" y="6333781"/>
                  <a:pt x="4413073" y="6328843"/>
                  <a:pt x="4413073" y="6328843"/>
                </a:cubicBezTo>
                <a:cubicBezTo>
                  <a:pt x="4411039" y="6309092"/>
                  <a:pt x="4402129" y="6304545"/>
                  <a:pt x="4400095" y="6284792"/>
                </a:cubicBezTo>
                <a:cubicBezTo>
                  <a:pt x="4407482" y="6274526"/>
                  <a:pt x="4415373" y="6269198"/>
                  <a:pt x="4405956" y="6259712"/>
                </a:cubicBezTo>
                <a:cubicBezTo>
                  <a:pt x="4405956" y="6259712"/>
                  <a:pt x="4406973" y="6269588"/>
                  <a:pt x="4398062" y="6265040"/>
                </a:cubicBezTo>
                <a:cubicBezTo>
                  <a:pt x="4397554" y="6260103"/>
                  <a:pt x="4397554" y="6260103"/>
                  <a:pt x="4397554" y="6260103"/>
                </a:cubicBezTo>
                <a:cubicBezTo>
                  <a:pt x="4397554" y="6260103"/>
                  <a:pt x="4389153" y="6260492"/>
                  <a:pt x="4389661" y="6265431"/>
                </a:cubicBezTo>
                <a:cubicBezTo>
                  <a:pt x="4392712" y="6295058"/>
                  <a:pt x="4404162" y="6324295"/>
                  <a:pt x="4398812" y="6354313"/>
                </a:cubicBezTo>
                <a:cubicBezTo>
                  <a:pt x="4399321" y="6359250"/>
                  <a:pt x="4407214" y="6353923"/>
                  <a:pt x="4407720" y="6358860"/>
                </a:cubicBezTo>
                <a:cubicBezTo>
                  <a:pt x="4408738" y="6368735"/>
                  <a:pt x="4411856" y="6378514"/>
                  <a:pt x="4414908" y="6387674"/>
                </a:cubicBezTo>
                <a:lnTo>
                  <a:pt x="4420159" y="6407046"/>
                </a:lnTo>
                <a:lnTo>
                  <a:pt x="4480677" y="6407046"/>
                </a:lnTo>
                <a:lnTo>
                  <a:pt x="4480872" y="6403216"/>
                </a:lnTo>
                <a:cubicBezTo>
                  <a:pt x="4481731" y="6401315"/>
                  <a:pt x="4483706" y="6399983"/>
                  <a:pt x="4487908" y="6399789"/>
                </a:cubicBezTo>
                <a:cubicBezTo>
                  <a:pt x="4487908" y="6399789"/>
                  <a:pt x="4487908" y="6399789"/>
                  <a:pt x="4488416" y="6404726"/>
                </a:cubicBezTo>
                <a:cubicBezTo>
                  <a:pt x="4488416" y="6404726"/>
                  <a:pt x="4488416" y="6404726"/>
                  <a:pt x="4496815" y="6404336"/>
                </a:cubicBezTo>
                <a:cubicBezTo>
                  <a:pt x="4496815" y="6404336"/>
                  <a:pt x="4496307" y="6399397"/>
                  <a:pt x="4496307" y="6399397"/>
                </a:cubicBezTo>
                <a:cubicBezTo>
                  <a:pt x="4496307" y="6399397"/>
                  <a:pt x="4487908" y="6399789"/>
                  <a:pt x="4487908" y="6399789"/>
                </a:cubicBezTo>
                <a:cubicBezTo>
                  <a:pt x="4495292" y="6389522"/>
                  <a:pt x="4494273" y="6379647"/>
                  <a:pt x="4510568" y="6373930"/>
                </a:cubicBezTo>
                <a:cubicBezTo>
                  <a:pt x="4511076" y="6378866"/>
                  <a:pt x="4512601" y="6393680"/>
                  <a:pt x="4529404" y="6392900"/>
                </a:cubicBezTo>
                <a:lnTo>
                  <a:pt x="4530860" y="6407046"/>
                </a:lnTo>
                <a:lnTo>
                  <a:pt x="4532300" y="6407046"/>
                </a:lnTo>
                <a:lnTo>
                  <a:pt x="4537961" y="6404286"/>
                </a:lnTo>
                <a:cubicBezTo>
                  <a:pt x="4538822" y="6402385"/>
                  <a:pt x="4538567" y="6399915"/>
                  <a:pt x="4538313" y="6397446"/>
                </a:cubicBezTo>
                <a:cubicBezTo>
                  <a:pt x="4546713" y="6397056"/>
                  <a:pt x="4547222" y="6401994"/>
                  <a:pt x="4547222" y="6401994"/>
                </a:cubicBezTo>
                <a:cubicBezTo>
                  <a:pt x="4555623" y="6401604"/>
                  <a:pt x="4571408" y="6390949"/>
                  <a:pt x="4580321" y="6395496"/>
                </a:cubicBezTo>
                <a:cubicBezTo>
                  <a:pt x="4580321" y="6395496"/>
                  <a:pt x="4580828" y="6400434"/>
                  <a:pt x="4589227" y="6400043"/>
                </a:cubicBezTo>
                <a:lnTo>
                  <a:pt x="4591460" y="6407046"/>
                </a:lnTo>
                <a:lnTo>
                  <a:pt x="4606831" y="6407046"/>
                </a:lnTo>
                <a:lnTo>
                  <a:pt x="4606031" y="6399263"/>
                </a:lnTo>
                <a:cubicBezTo>
                  <a:pt x="4610231" y="6399069"/>
                  <a:pt x="4612586" y="6401440"/>
                  <a:pt x="4613952" y="6404477"/>
                </a:cubicBezTo>
                <a:lnTo>
                  <a:pt x="4614510" y="6407046"/>
                </a:lnTo>
                <a:lnTo>
                  <a:pt x="4674362" y="6407046"/>
                </a:lnTo>
                <a:lnTo>
                  <a:pt x="4674255" y="6406018"/>
                </a:lnTo>
                <a:cubicBezTo>
                  <a:pt x="4665857" y="6406407"/>
                  <a:pt x="4665857" y="6406407"/>
                  <a:pt x="4664839" y="6396531"/>
                </a:cubicBezTo>
                <a:cubicBezTo>
                  <a:pt x="4656436" y="6396921"/>
                  <a:pt x="4656946" y="6401860"/>
                  <a:pt x="4656946" y="6401860"/>
                </a:cubicBezTo>
                <a:cubicBezTo>
                  <a:pt x="4655928" y="6391984"/>
                  <a:pt x="4655928" y="6391984"/>
                  <a:pt x="4655421" y="6387046"/>
                </a:cubicBezTo>
                <a:cubicBezTo>
                  <a:pt x="4647020" y="6387437"/>
                  <a:pt x="4647528" y="6392375"/>
                  <a:pt x="4639126" y="6392765"/>
                </a:cubicBezTo>
                <a:cubicBezTo>
                  <a:pt x="4638617" y="6387827"/>
                  <a:pt x="4638109" y="6382888"/>
                  <a:pt x="4637092" y="6373013"/>
                </a:cubicBezTo>
                <a:cubicBezTo>
                  <a:pt x="4644986" y="6367687"/>
                  <a:pt x="4655928" y="6391984"/>
                  <a:pt x="4672225" y="6386266"/>
                </a:cubicBezTo>
                <a:cubicBezTo>
                  <a:pt x="4672225" y="6386266"/>
                  <a:pt x="4673239" y="6396141"/>
                  <a:pt x="4681639" y="6395751"/>
                </a:cubicBezTo>
                <a:cubicBezTo>
                  <a:pt x="4681639" y="6395751"/>
                  <a:pt x="4681131" y="6390814"/>
                  <a:pt x="4680622" y="6385876"/>
                </a:cubicBezTo>
                <a:cubicBezTo>
                  <a:pt x="4688518" y="6380548"/>
                  <a:pt x="4680113" y="6380939"/>
                  <a:pt x="4679605" y="6376000"/>
                </a:cubicBezTo>
                <a:cubicBezTo>
                  <a:pt x="4679097" y="6371062"/>
                  <a:pt x="4686992" y="6365735"/>
                  <a:pt x="4686992" y="6365735"/>
                </a:cubicBezTo>
                <a:cubicBezTo>
                  <a:pt x="4687501" y="6370672"/>
                  <a:pt x="4687501" y="6370672"/>
                  <a:pt x="4687501" y="6370672"/>
                </a:cubicBezTo>
                <a:cubicBezTo>
                  <a:pt x="4687501" y="6370672"/>
                  <a:pt x="4687501" y="6370672"/>
                  <a:pt x="4688008" y="6375610"/>
                </a:cubicBezTo>
                <a:cubicBezTo>
                  <a:pt x="4688008" y="6375610"/>
                  <a:pt x="4688518" y="6380548"/>
                  <a:pt x="4689026" y="6385485"/>
                </a:cubicBezTo>
                <a:cubicBezTo>
                  <a:pt x="4697425" y="6385095"/>
                  <a:pt x="4688518" y="6380548"/>
                  <a:pt x="4696918" y="6380158"/>
                </a:cubicBezTo>
                <a:cubicBezTo>
                  <a:pt x="4697679" y="6387564"/>
                  <a:pt x="4703454" y="6397529"/>
                  <a:pt x="4702963" y="6404297"/>
                </a:cubicBezTo>
                <a:lnTo>
                  <a:pt x="4701465" y="6407046"/>
                </a:lnTo>
                <a:lnTo>
                  <a:pt x="4927600" y="6407046"/>
                </a:lnTo>
                <a:lnTo>
                  <a:pt x="4927306" y="6404187"/>
                </a:lnTo>
                <a:cubicBezTo>
                  <a:pt x="4927051" y="6401718"/>
                  <a:pt x="4926797" y="6399250"/>
                  <a:pt x="4926797" y="6399250"/>
                </a:cubicBezTo>
                <a:lnTo>
                  <a:pt x="4924435" y="6395818"/>
                </a:lnTo>
                <a:lnTo>
                  <a:pt x="4927837" y="6394699"/>
                </a:lnTo>
                <a:cubicBezTo>
                  <a:pt x="4933831" y="6392650"/>
                  <a:pt x="4939643" y="6390504"/>
                  <a:pt x="4944795" y="6388245"/>
                </a:cubicBezTo>
                <a:lnTo>
                  <a:pt x="4957661" y="6381190"/>
                </a:lnTo>
                <a:lnTo>
                  <a:pt x="4955503" y="6391094"/>
                </a:lnTo>
                <a:cubicBezTo>
                  <a:pt x="4954675" y="6393303"/>
                  <a:pt x="4953864" y="6395666"/>
                  <a:pt x="4953354" y="6398404"/>
                </a:cubicBezTo>
                <a:lnTo>
                  <a:pt x="4953050" y="6407046"/>
                </a:lnTo>
                <a:lnTo>
                  <a:pt x="4993119" y="6407046"/>
                </a:lnTo>
                <a:lnTo>
                  <a:pt x="4994514" y="6401065"/>
                </a:lnTo>
                <a:cubicBezTo>
                  <a:pt x="4984590" y="6386642"/>
                  <a:pt x="4984080" y="6381703"/>
                  <a:pt x="4982554" y="6366892"/>
                </a:cubicBezTo>
                <a:cubicBezTo>
                  <a:pt x="4980202" y="6364519"/>
                  <a:pt x="4977481" y="6363715"/>
                  <a:pt x="4974732" y="6363921"/>
                </a:cubicBezTo>
                <a:lnTo>
                  <a:pt x="4972807" y="6364663"/>
                </a:lnTo>
                <a:lnTo>
                  <a:pt x="4978864" y="6358024"/>
                </a:lnTo>
                <a:lnTo>
                  <a:pt x="4980591" y="6357326"/>
                </a:lnTo>
                <a:lnTo>
                  <a:pt x="4987713" y="6360603"/>
                </a:lnTo>
                <a:cubicBezTo>
                  <a:pt x="4995099" y="6366386"/>
                  <a:pt x="5002921" y="6376389"/>
                  <a:pt x="5008137" y="6361069"/>
                </a:cubicBezTo>
                <a:cubicBezTo>
                  <a:pt x="5007622" y="6356066"/>
                  <a:pt x="4998609" y="6356484"/>
                  <a:pt x="4998609" y="6356484"/>
                </a:cubicBezTo>
                <a:lnTo>
                  <a:pt x="4995430" y="6351200"/>
                </a:lnTo>
                <a:lnTo>
                  <a:pt x="4998827" y="6349625"/>
                </a:lnTo>
                <a:cubicBezTo>
                  <a:pt x="4999902" y="6348619"/>
                  <a:pt x="5000045" y="6347384"/>
                  <a:pt x="4998699" y="6345714"/>
                </a:cubicBezTo>
                <a:cubicBezTo>
                  <a:pt x="5011097" y="6344696"/>
                  <a:pt x="5010687" y="6348291"/>
                  <a:pt x="5022881" y="6349070"/>
                </a:cubicBezTo>
                <a:cubicBezTo>
                  <a:pt x="5039101" y="6341509"/>
                  <a:pt x="5046792" y="6327971"/>
                  <a:pt x="5053810" y="6313598"/>
                </a:cubicBezTo>
                <a:lnTo>
                  <a:pt x="5080417" y="6273553"/>
                </a:lnTo>
                <a:lnTo>
                  <a:pt x="5080889" y="6274860"/>
                </a:lnTo>
                <a:lnTo>
                  <a:pt x="5081971" y="6274221"/>
                </a:lnTo>
                <a:lnTo>
                  <a:pt x="5091635" y="6282671"/>
                </a:lnTo>
                <a:lnTo>
                  <a:pt x="5089275" y="6283057"/>
                </a:lnTo>
                <a:cubicBezTo>
                  <a:pt x="5089275" y="6283057"/>
                  <a:pt x="5084800" y="6285704"/>
                  <a:pt x="5085450" y="6287512"/>
                </a:cubicBezTo>
                <a:cubicBezTo>
                  <a:pt x="5085450" y="6287512"/>
                  <a:pt x="5086101" y="6289318"/>
                  <a:pt x="5086752" y="6291126"/>
                </a:cubicBezTo>
                <a:cubicBezTo>
                  <a:pt x="5079106" y="6300031"/>
                  <a:pt x="5095705" y="6285833"/>
                  <a:pt x="5093837" y="6295708"/>
                </a:cubicBezTo>
                <a:lnTo>
                  <a:pt x="5103791" y="6286221"/>
                </a:lnTo>
                <a:lnTo>
                  <a:pt x="5107032" y="6287130"/>
                </a:lnTo>
                <a:lnTo>
                  <a:pt x="5107915" y="6289576"/>
                </a:lnTo>
                <a:cubicBezTo>
                  <a:pt x="5108567" y="6291384"/>
                  <a:pt x="5109868" y="6294997"/>
                  <a:pt x="5106046" y="6299452"/>
                </a:cubicBezTo>
                <a:cubicBezTo>
                  <a:pt x="5106046" y="6299452"/>
                  <a:pt x="5106208" y="6299903"/>
                  <a:pt x="5106930" y="6300024"/>
                </a:cubicBezTo>
                <a:cubicBezTo>
                  <a:pt x="5107654" y="6300145"/>
                  <a:pt x="5108934" y="6299935"/>
                  <a:pt x="5111172" y="6298612"/>
                </a:cubicBezTo>
                <a:cubicBezTo>
                  <a:pt x="5111172" y="6298612"/>
                  <a:pt x="5115647" y="6295967"/>
                  <a:pt x="5114996" y="6294160"/>
                </a:cubicBezTo>
                <a:lnTo>
                  <a:pt x="5113072" y="6288823"/>
                </a:lnTo>
                <a:lnTo>
                  <a:pt x="5144687" y="6297683"/>
                </a:lnTo>
                <a:lnTo>
                  <a:pt x="5166334" y="6316428"/>
                </a:lnTo>
                <a:lnTo>
                  <a:pt x="5165862" y="6319032"/>
                </a:lnTo>
                <a:lnTo>
                  <a:pt x="5170692" y="6320201"/>
                </a:lnTo>
                <a:lnTo>
                  <a:pt x="5173326" y="6322481"/>
                </a:lnTo>
                <a:lnTo>
                  <a:pt x="5176194" y="6321749"/>
                </a:lnTo>
                <a:lnTo>
                  <a:pt x="5181169" y="6331942"/>
                </a:lnTo>
                <a:cubicBezTo>
                  <a:pt x="5181169" y="6331942"/>
                  <a:pt x="5181169" y="6331942"/>
                  <a:pt x="5185560" y="6329346"/>
                </a:cubicBezTo>
                <a:cubicBezTo>
                  <a:pt x="5181823" y="6333752"/>
                  <a:pt x="5182475" y="6335562"/>
                  <a:pt x="5183128" y="6337372"/>
                </a:cubicBezTo>
                <a:cubicBezTo>
                  <a:pt x="5183780" y="6339182"/>
                  <a:pt x="5183780" y="6339182"/>
                  <a:pt x="5184434" y="6340992"/>
                </a:cubicBezTo>
                <a:cubicBezTo>
                  <a:pt x="5185738" y="6344612"/>
                  <a:pt x="5183305" y="6352639"/>
                  <a:pt x="5179567" y="6357044"/>
                </a:cubicBezTo>
                <a:cubicBezTo>
                  <a:pt x="5180221" y="6358854"/>
                  <a:pt x="5188348" y="6351853"/>
                  <a:pt x="5188348" y="6351853"/>
                </a:cubicBezTo>
                <a:cubicBezTo>
                  <a:pt x="5189001" y="6353663"/>
                  <a:pt x="5184610" y="6356259"/>
                  <a:pt x="5180872" y="6360665"/>
                </a:cubicBezTo>
                <a:cubicBezTo>
                  <a:pt x="5181525" y="6362475"/>
                  <a:pt x="5198612" y="6365547"/>
                  <a:pt x="5186748" y="6376956"/>
                </a:cubicBezTo>
                <a:cubicBezTo>
                  <a:pt x="5187399" y="6378766"/>
                  <a:pt x="5192441" y="6377981"/>
                  <a:pt x="5196833" y="6375384"/>
                </a:cubicBezTo>
                <a:cubicBezTo>
                  <a:pt x="5193094" y="6379791"/>
                  <a:pt x="5193094" y="6379791"/>
                  <a:pt x="5189357" y="6384196"/>
                </a:cubicBezTo>
                <a:cubicBezTo>
                  <a:pt x="5203833" y="6380029"/>
                  <a:pt x="5197010" y="6390652"/>
                  <a:pt x="5195883" y="6402297"/>
                </a:cubicBezTo>
                <a:cubicBezTo>
                  <a:pt x="5195883" y="6402297"/>
                  <a:pt x="5195883" y="6402297"/>
                  <a:pt x="5196535" y="6404107"/>
                </a:cubicBezTo>
                <a:cubicBezTo>
                  <a:pt x="5196535" y="6404107"/>
                  <a:pt x="5197188" y="6405917"/>
                  <a:pt x="5197188" y="6405917"/>
                </a:cubicBezTo>
                <a:lnTo>
                  <a:pt x="5198322" y="6407047"/>
                </a:lnTo>
                <a:lnTo>
                  <a:pt x="5680884" y="6407047"/>
                </a:lnTo>
                <a:lnTo>
                  <a:pt x="5688229" y="6401347"/>
                </a:lnTo>
                <a:cubicBezTo>
                  <a:pt x="5691278" y="6398722"/>
                  <a:pt x="5694407" y="6396323"/>
                  <a:pt x="5699125" y="6394632"/>
                </a:cubicBezTo>
                <a:cubicBezTo>
                  <a:pt x="5698472" y="6392822"/>
                  <a:pt x="5698472" y="6392822"/>
                  <a:pt x="5697819" y="6391012"/>
                </a:cubicBezTo>
                <a:cubicBezTo>
                  <a:pt x="5702209" y="6388416"/>
                  <a:pt x="5702861" y="6390226"/>
                  <a:pt x="5707251" y="6387631"/>
                </a:cubicBezTo>
                <a:cubicBezTo>
                  <a:pt x="5716686" y="6384248"/>
                  <a:pt x="5705472" y="6397467"/>
                  <a:pt x="5714907" y="6394084"/>
                </a:cubicBezTo>
                <a:cubicBezTo>
                  <a:pt x="5710515" y="6396681"/>
                  <a:pt x="5706124" y="6399277"/>
                  <a:pt x="5701734" y="6401873"/>
                </a:cubicBezTo>
                <a:cubicBezTo>
                  <a:pt x="5701734" y="6401873"/>
                  <a:pt x="5701082" y="6400062"/>
                  <a:pt x="5701082" y="6400062"/>
                </a:cubicBezTo>
                <a:cubicBezTo>
                  <a:pt x="5701082" y="6400062"/>
                  <a:pt x="5701082" y="6400062"/>
                  <a:pt x="5696039" y="6400847"/>
                </a:cubicBezTo>
                <a:cubicBezTo>
                  <a:pt x="5695387" y="6399038"/>
                  <a:pt x="5690995" y="6401633"/>
                  <a:pt x="5691647" y="6403443"/>
                </a:cubicBezTo>
                <a:cubicBezTo>
                  <a:pt x="5691647" y="6403443"/>
                  <a:pt x="5691647" y="6403443"/>
                  <a:pt x="5696690" y="6402657"/>
                </a:cubicBezTo>
                <a:cubicBezTo>
                  <a:pt x="5697344" y="6404468"/>
                  <a:pt x="5701734" y="6401873"/>
                  <a:pt x="5702386" y="6403682"/>
                </a:cubicBezTo>
                <a:lnTo>
                  <a:pt x="5703039" y="6405492"/>
                </a:lnTo>
                <a:cubicBezTo>
                  <a:pt x="5705887" y="6406005"/>
                  <a:pt x="5708408" y="6405611"/>
                  <a:pt x="5710382" y="6405543"/>
                </a:cubicBezTo>
                <a:lnTo>
                  <a:pt x="5713427" y="6407047"/>
                </a:lnTo>
                <a:lnTo>
                  <a:pt x="5762772" y="6407047"/>
                </a:lnTo>
                <a:lnTo>
                  <a:pt x="5767033" y="6398779"/>
                </a:lnTo>
                <a:cubicBezTo>
                  <a:pt x="5768993" y="6391753"/>
                  <a:pt x="5765055" y="6389139"/>
                  <a:pt x="5773465" y="6379225"/>
                </a:cubicBezTo>
                <a:cubicBezTo>
                  <a:pt x="5773465" y="6379225"/>
                  <a:pt x="5773465" y="6379225"/>
                  <a:pt x="5783553" y="6377655"/>
                </a:cubicBezTo>
                <a:cubicBezTo>
                  <a:pt x="5779813" y="6382060"/>
                  <a:pt x="5780468" y="6383871"/>
                  <a:pt x="5781118" y="6385681"/>
                </a:cubicBezTo>
                <a:cubicBezTo>
                  <a:pt x="5781118" y="6385681"/>
                  <a:pt x="5781771" y="6387491"/>
                  <a:pt x="5786162" y="6384895"/>
                </a:cubicBezTo>
                <a:cubicBezTo>
                  <a:pt x="5786162" y="6384895"/>
                  <a:pt x="5790552" y="6382300"/>
                  <a:pt x="5789900" y="6380490"/>
                </a:cubicBezTo>
                <a:cubicBezTo>
                  <a:pt x="5789900" y="6380490"/>
                  <a:pt x="5789247" y="6378680"/>
                  <a:pt x="5789247" y="6378680"/>
                </a:cubicBezTo>
                <a:cubicBezTo>
                  <a:pt x="5794291" y="6377894"/>
                  <a:pt x="5796248" y="6383324"/>
                  <a:pt x="5805032" y="6378133"/>
                </a:cubicBezTo>
                <a:cubicBezTo>
                  <a:pt x="5808769" y="6373726"/>
                  <a:pt x="5807462" y="6370106"/>
                  <a:pt x="5806157" y="6366485"/>
                </a:cubicBezTo>
                <a:cubicBezTo>
                  <a:pt x="5806157" y="6366485"/>
                  <a:pt x="5806157" y="6366485"/>
                  <a:pt x="5801767" y="6369082"/>
                </a:cubicBezTo>
                <a:cubicBezTo>
                  <a:pt x="5805504" y="6364675"/>
                  <a:pt x="5805504" y="6364675"/>
                  <a:pt x="5804851" y="6362865"/>
                </a:cubicBezTo>
                <a:cubicBezTo>
                  <a:pt x="5800461" y="6365461"/>
                  <a:pt x="5800461" y="6365461"/>
                  <a:pt x="5800461" y="6365461"/>
                </a:cubicBezTo>
                <a:cubicBezTo>
                  <a:pt x="5800461" y="6365461"/>
                  <a:pt x="5800461" y="6365461"/>
                  <a:pt x="5801114" y="6367271"/>
                </a:cubicBezTo>
                <a:cubicBezTo>
                  <a:pt x="5796070" y="6368057"/>
                  <a:pt x="5791030" y="6368844"/>
                  <a:pt x="5785985" y="6369629"/>
                </a:cubicBezTo>
                <a:cubicBezTo>
                  <a:pt x="5782247" y="6374035"/>
                  <a:pt x="5786636" y="6371439"/>
                  <a:pt x="5787290" y="6373249"/>
                </a:cubicBezTo>
                <a:cubicBezTo>
                  <a:pt x="5787290" y="6373249"/>
                  <a:pt x="5787290" y="6373249"/>
                  <a:pt x="5777203" y="6374820"/>
                </a:cubicBezTo>
                <a:cubicBezTo>
                  <a:pt x="5777203" y="6374820"/>
                  <a:pt x="5777203" y="6374820"/>
                  <a:pt x="5776550" y="6373010"/>
                </a:cubicBezTo>
                <a:cubicBezTo>
                  <a:pt x="5785985" y="6369629"/>
                  <a:pt x="5775244" y="6369390"/>
                  <a:pt x="5775244" y="6369390"/>
                </a:cubicBezTo>
                <a:cubicBezTo>
                  <a:pt x="5774592" y="6367579"/>
                  <a:pt x="5780288" y="6368604"/>
                  <a:pt x="5778986" y="6364984"/>
                </a:cubicBezTo>
                <a:cubicBezTo>
                  <a:pt x="5777679" y="6361364"/>
                  <a:pt x="5773940" y="6365769"/>
                  <a:pt x="5773940" y="6365769"/>
                </a:cubicBezTo>
                <a:cubicBezTo>
                  <a:pt x="5777025" y="6359554"/>
                  <a:pt x="5777025" y="6359554"/>
                  <a:pt x="5784502" y="6350742"/>
                </a:cubicBezTo>
                <a:cubicBezTo>
                  <a:pt x="5775721" y="6355934"/>
                  <a:pt x="5777500" y="6346097"/>
                  <a:pt x="5780586" y="6339881"/>
                </a:cubicBezTo>
                <a:cubicBezTo>
                  <a:pt x="5781240" y="6341692"/>
                  <a:pt x="5781240" y="6341692"/>
                  <a:pt x="5785629" y="6339096"/>
                </a:cubicBezTo>
                <a:cubicBezTo>
                  <a:pt x="5790020" y="6336500"/>
                  <a:pt x="5790020" y="6336500"/>
                  <a:pt x="5793757" y="6332094"/>
                </a:cubicBezTo>
                <a:cubicBezTo>
                  <a:pt x="5795063" y="6335715"/>
                  <a:pt x="5796368" y="6339334"/>
                  <a:pt x="5792631" y="6343740"/>
                </a:cubicBezTo>
                <a:cubicBezTo>
                  <a:pt x="5793282" y="6345550"/>
                  <a:pt x="5793282" y="6345550"/>
                  <a:pt x="5793282" y="6345550"/>
                </a:cubicBezTo>
                <a:cubicBezTo>
                  <a:pt x="5793935" y="6347360"/>
                  <a:pt x="5793935" y="6347360"/>
                  <a:pt x="5794588" y="6349170"/>
                </a:cubicBezTo>
                <a:cubicBezTo>
                  <a:pt x="5794588" y="6349170"/>
                  <a:pt x="5794588" y="6349170"/>
                  <a:pt x="5790849" y="6353577"/>
                </a:cubicBezTo>
                <a:cubicBezTo>
                  <a:pt x="5790849" y="6353577"/>
                  <a:pt x="5790849" y="6353577"/>
                  <a:pt x="5795240" y="6350980"/>
                </a:cubicBezTo>
                <a:cubicBezTo>
                  <a:pt x="5795240" y="6350980"/>
                  <a:pt x="5794588" y="6349170"/>
                  <a:pt x="5798979" y="6346575"/>
                </a:cubicBezTo>
                <a:cubicBezTo>
                  <a:pt x="5798979" y="6346575"/>
                  <a:pt x="5798326" y="6344764"/>
                  <a:pt x="5798326" y="6344764"/>
                </a:cubicBezTo>
                <a:cubicBezTo>
                  <a:pt x="5803368" y="6343980"/>
                  <a:pt x="5803368" y="6343980"/>
                  <a:pt x="5808412" y="6343194"/>
                </a:cubicBezTo>
                <a:cubicBezTo>
                  <a:pt x="5809065" y="6345004"/>
                  <a:pt x="5809065" y="6345004"/>
                  <a:pt x="5809065" y="6345004"/>
                </a:cubicBezTo>
                <a:cubicBezTo>
                  <a:pt x="5805326" y="6349409"/>
                  <a:pt x="5809717" y="6346814"/>
                  <a:pt x="5809717" y="6346814"/>
                </a:cubicBezTo>
                <a:cubicBezTo>
                  <a:pt x="5810370" y="6348624"/>
                  <a:pt x="5814108" y="6344218"/>
                  <a:pt x="5814108" y="6344218"/>
                </a:cubicBezTo>
                <a:cubicBezTo>
                  <a:pt x="5814108" y="6344218"/>
                  <a:pt x="5814108" y="6344218"/>
                  <a:pt x="5813454" y="6342408"/>
                </a:cubicBezTo>
                <a:cubicBezTo>
                  <a:pt x="5822237" y="6337216"/>
                  <a:pt x="5824669" y="6329190"/>
                  <a:pt x="5830363" y="6330215"/>
                </a:cubicBezTo>
                <a:cubicBezTo>
                  <a:pt x="5834103" y="6325809"/>
                  <a:pt x="5829058" y="6326594"/>
                  <a:pt x="5824669" y="6329190"/>
                </a:cubicBezTo>
                <a:cubicBezTo>
                  <a:pt x="5823364" y="6325570"/>
                  <a:pt x="5842231" y="6318806"/>
                  <a:pt x="5836535" y="6317782"/>
                </a:cubicBezTo>
                <a:cubicBezTo>
                  <a:pt x="5836535" y="6317782"/>
                  <a:pt x="5836535" y="6317782"/>
                  <a:pt x="5840924" y="6315187"/>
                </a:cubicBezTo>
                <a:cubicBezTo>
                  <a:pt x="5840924" y="6315187"/>
                  <a:pt x="5840272" y="6313377"/>
                  <a:pt x="5840272" y="6313377"/>
                </a:cubicBezTo>
                <a:cubicBezTo>
                  <a:pt x="5840272" y="6313377"/>
                  <a:pt x="5840272" y="6313377"/>
                  <a:pt x="5835881" y="6315972"/>
                </a:cubicBezTo>
                <a:cubicBezTo>
                  <a:pt x="5840748" y="6299920"/>
                  <a:pt x="5844485" y="6295513"/>
                  <a:pt x="5844962" y="6282057"/>
                </a:cubicBezTo>
                <a:cubicBezTo>
                  <a:pt x="5840569" y="6284653"/>
                  <a:pt x="5839916" y="6282843"/>
                  <a:pt x="5835527" y="6285440"/>
                </a:cubicBezTo>
                <a:cubicBezTo>
                  <a:pt x="5835527" y="6285440"/>
                  <a:pt x="5839916" y="6282843"/>
                  <a:pt x="5838611" y="6279223"/>
                </a:cubicBezTo>
                <a:cubicBezTo>
                  <a:pt x="5838611" y="6279223"/>
                  <a:pt x="5843002" y="6276628"/>
                  <a:pt x="5843002" y="6276628"/>
                </a:cubicBezTo>
                <a:lnTo>
                  <a:pt x="5848694" y="6277651"/>
                </a:lnTo>
                <a:lnTo>
                  <a:pt x="5846433" y="6279228"/>
                </a:lnTo>
                <a:cubicBezTo>
                  <a:pt x="5847369" y="6280043"/>
                  <a:pt x="5849975" y="6280143"/>
                  <a:pt x="5853884" y="6276738"/>
                </a:cubicBezTo>
                <a:cubicBezTo>
                  <a:pt x="5858119" y="6274235"/>
                  <a:pt x="5853234" y="6274935"/>
                  <a:pt x="5849000" y="6277439"/>
                </a:cubicBezTo>
                <a:lnTo>
                  <a:pt x="5848700" y="6277647"/>
                </a:lnTo>
                <a:lnTo>
                  <a:pt x="5851680" y="6269301"/>
                </a:lnTo>
                <a:cubicBezTo>
                  <a:pt x="5850478" y="6267815"/>
                  <a:pt x="5847630" y="6267303"/>
                  <a:pt x="5844781" y="6266791"/>
                </a:cubicBezTo>
                <a:cubicBezTo>
                  <a:pt x="5840392" y="6269387"/>
                  <a:pt x="5841044" y="6271197"/>
                  <a:pt x="5837305" y="6275603"/>
                </a:cubicBezTo>
                <a:cubicBezTo>
                  <a:pt x="5836654" y="6273793"/>
                  <a:pt x="5832263" y="6276389"/>
                  <a:pt x="5832263" y="6276389"/>
                </a:cubicBezTo>
                <a:cubicBezTo>
                  <a:pt x="5830960" y="6272769"/>
                  <a:pt x="5837305" y="6275603"/>
                  <a:pt x="5840392" y="6269387"/>
                </a:cubicBezTo>
                <a:lnTo>
                  <a:pt x="5836527" y="6267281"/>
                </a:lnTo>
                <a:lnTo>
                  <a:pt x="5839088" y="6265767"/>
                </a:lnTo>
                <a:cubicBezTo>
                  <a:pt x="5839088" y="6265767"/>
                  <a:pt x="5839088" y="6265767"/>
                  <a:pt x="5844129" y="6264981"/>
                </a:cubicBezTo>
                <a:cubicBezTo>
                  <a:pt x="5844129" y="6264981"/>
                  <a:pt x="5843476" y="6263171"/>
                  <a:pt x="5843476" y="6263171"/>
                </a:cubicBezTo>
                <a:cubicBezTo>
                  <a:pt x="5843476" y="6263171"/>
                  <a:pt x="5843476" y="6263171"/>
                  <a:pt x="5838434" y="6263956"/>
                </a:cubicBezTo>
                <a:cubicBezTo>
                  <a:pt x="5838434" y="6263956"/>
                  <a:pt x="5842171" y="6259551"/>
                  <a:pt x="5841519" y="6257740"/>
                </a:cubicBezTo>
                <a:cubicBezTo>
                  <a:pt x="5841519" y="6257740"/>
                  <a:pt x="5841519" y="6257740"/>
                  <a:pt x="5842171" y="6259551"/>
                </a:cubicBezTo>
                <a:cubicBezTo>
                  <a:pt x="5847216" y="6258764"/>
                  <a:pt x="5845909" y="6255145"/>
                  <a:pt x="5850953" y="6254359"/>
                </a:cubicBezTo>
                <a:cubicBezTo>
                  <a:pt x="5847689" y="6245308"/>
                  <a:pt x="5850775" y="6239093"/>
                  <a:pt x="5838078" y="6233424"/>
                </a:cubicBezTo>
                <a:cubicBezTo>
                  <a:pt x="5838078" y="6233424"/>
                  <a:pt x="5838078" y="6233424"/>
                  <a:pt x="5837426" y="6231614"/>
                </a:cubicBezTo>
                <a:cubicBezTo>
                  <a:pt x="5837426" y="6231614"/>
                  <a:pt x="5837426" y="6231614"/>
                  <a:pt x="5836774" y="6229804"/>
                </a:cubicBezTo>
                <a:cubicBezTo>
                  <a:pt x="5832382" y="6232399"/>
                  <a:pt x="5833036" y="6234209"/>
                  <a:pt x="5833036" y="6234209"/>
                </a:cubicBezTo>
                <a:cubicBezTo>
                  <a:pt x="5833036" y="6234209"/>
                  <a:pt x="5833687" y="6236019"/>
                  <a:pt x="5833687" y="6236019"/>
                </a:cubicBezTo>
                <a:cubicBezTo>
                  <a:pt x="5829297" y="6238614"/>
                  <a:pt x="5829950" y="6240425"/>
                  <a:pt x="5830603" y="6242235"/>
                </a:cubicBezTo>
                <a:cubicBezTo>
                  <a:pt x="5817431" y="6250023"/>
                  <a:pt x="5824907" y="6241210"/>
                  <a:pt x="5824254" y="6239400"/>
                </a:cubicBezTo>
                <a:cubicBezTo>
                  <a:pt x="5822949" y="6235780"/>
                  <a:pt x="5819864" y="6241996"/>
                  <a:pt x="5819864" y="6241996"/>
                </a:cubicBezTo>
                <a:cubicBezTo>
                  <a:pt x="5814820" y="6242782"/>
                  <a:pt x="5817253" y="6234755"/>
                  <a:pt x="5817253" y="6234755"/>
                </a:cubicBezTo>
                <a:cubicBezTo>
                  <a:pt x="5817253" y="6234755"/>
                  <a:pt x="5812864" y="6237352"/>
                  <a:pt x="5812864" y="6237352"/>
                </a:cubicBezTo>
                <a:cubicBezTo>
                  <a:pt x="5812864" y="6237352"/>
                  <a:pt x="5819685" y="6226730"/>
                  <a:pt x="5811558" y="6233732"/>
                </a:cubicBezTo>
                <a:cubicBezTo>
                  <a:pt x="5830248" y="6211701"/>
                  <a:pt x="5801293" y="6220036"/>
                  <a:pt x="5819330" y="6196196"/>
                </a:cubicBezTo>
                <a:cubicBezTo>
                  <a:pt x="5823721" y="6193601"/>
                  <a:pt x="5827458" y="6189194"/>
                  <a:pt x="5831851" y="6186599"/>
                </a:cubicBezTo>
                <a:cubicBezTo>
                  <a:pt x="5831851" y="6186599"/>
                  <a:pt x="5831851" y="6186599"/>
                  <a:pt x="5831198" y="6184789"/>
                </a:cubicBezTo>
                <a:cubicBezTo>
                  <a:pt x="5834935" y="6180383"/>
                  <a:pt x="5838019" y="6174167"/>
                  <a:pt x="5836714" y="6170546"/>
                </a:cubicBezTo>
                <a:cubicBezTo>
                  <a:pt x="5836061" y="6168736"/>
                  <a:pt x="5836061" y="6168736"/>
                  <a:pt x="5835409" y="6166927"/>
                </a:cubicBezTo>
                <a:cubicBezTo>
                  <a:pt x="5834756" y="6165116"/>
                  <a:pt x="5834756" y="6165116"/>
                  <a:pt x="5834756" y="6165116"/>
                </a:cubicBezTo>
                <a:cubicBezTo>
                  <a:pt x="5830366" y="6167711"/>
                  <a:pt x="5830366" y="6167711"/>
                  <a:pt x="5831020" y="6169522"/>
                </a:cubicBezTo>
                <a:cubicBezTo>
                  <a:pt x="5826629" y="6172118"/>
                  <a:pt x="5827281" y="6173928"/>
                  <a:pt x="5827281" y="6173928"/>
                </a:cubicBezTo>
                <a:cubicBezTo>
                  <a:pt x="5828587" y="6177549"/>
                  <a:pt x="5829239" y="6179359"/>
                  <a:pt x="5826153" y="6185575"/>
                </a:cubicBezTo>
                <a:cubicBezTo>
                  <a:pt x="5821765" y="6188170"/>
                  <a:pt x="5817372" y="6190767"/>
                  <a:pt x="5818025" y="6192576"/>
                </a:cubicBezTo>
                <a:cubicBezTo>
                  <a:pt x="5821765" y="6188170"/>
                  <a:pt x="5800287" y="6187693"/>
                  <a:pt x="5822238" y="6174714"/>
                </a:cubicBezTo>
                <a:cubicBezTo>
                  <a:pt x="5820932" y="6171094"/>
                  <a:pt x="5811500" y="6174475"/>
                  <a:pt x="5820280" y="6169284"/>
                </a:cubicBezTo>
                <a:cubicBezTo>
                  <a:pt x="5819628" y="6167474"/>
                  <a:pt x="5815889" y="6171880"/>
                  <a:pt x="5811500" y="6174475"/>
                </a:cubicBezTo>
                <a:cubicBezTo>
                  <a:pt x="5818974" y="6165663"/>
                  <a:pt x="5813932" y="6166449"/>
                  <a:pt x="5812627" y="6162829"/>
                </a:cubicBezTo>
                <a:cubicBezTo>
                  <a:pt x="5821409" y="6157637"/>
                  <a:pt x="5830842" y="6154255"/>
                  <a:pt x="5828410" y="6162282"/>
                </a:cubicBezTo>
                <a:cubicBezTo>
                  <a:pt x="5832799" y="6159686"/>
                  <a:pt x="5830842" y="6154255"/>
                  <a:pt x="5836537" y="6155280"/>
                </a:cubicBezTo>
                <a:cubicBezTo>
                  <a:pt x="5845318" y="6150088"/>
                  <a:pt x="5831494" y="6156066"/>
                  <a:pt x="5830842" y="6154255"/>
                </a:cubicBezTo>
                <a:cubicBezTo>
                  <a:pt x="5838316" y="6145443"/>
                  <a:pt x="5839622" y="6149063"/>
                  <a:pt x="5836359" y="6140013"/>
                </a:cubicBezTo>
                <a:cubicBezTo>
                  <a:pt x="5840750" y="6137417"/>
                  <a:pt x="5840750" y="6137417"/>
                  <a:pt x="5845792" y="6136632"/>
                </a:cubicBezTo>
                <a:cubicBezTo>
                  <a:pt x="5843835" y="6131202"/>
                  <a:pt x="5855702" y="6119794"/>
                  <a:pt x="5844963" y="6119555"/>
                </a:cubicBezTo>
                <a:cubicBezTo>
                  <a:pt x="5858135" y="6111768"/>
                  <a:pt x="5836656" y="6111291"/>
                  <a:pt x="5842827" y="6098858"/>
                </a:cubicBezTo>
                <a:cubicBezTo>
                  <a:pt x="5834698" y="6105859"/>
                  <a:pt x="5839565" y="6089808"/>
                  <a:pt x="5829479" y="6091379"/>
                </a:cubicBezTo>
                <a:cubicBezTo>
                  <a:pt x="5828824" y="6089569"/>
                  <a:pt x="5840039" y="6076351"/>
                  <a:pt x="5828173" y="6087759"/>
                </a:cubicBezTo>
                <a:cubicBezTo>
                  <a:pt x="5831733" y="6068087"/>
                  <a:pt x="5823427" y="6059821"/>
                  <a:pt x="5825208" y="6049985"/>
                </a:cubicBezTo>
                <a:cubicBezTo>
                  <a:pt x="5824553" y="6048175"/>
                  <a:pt x="5828292" y="6043769"/>
                  <a:pt x="5828946" y="6045579"/>
                </a:cubicBezTo>
                <a:cubicBezTo>
                  <a:pt x="5827477" y="6041506"/>
                  <a:pt x="5820701" y="6039336"/>
                  <a:pt x="5822137" y="6032929"/>
                </a:cubicBezTo>
                <a:lnTo>
                  <a:pt x="5824501" y="6028858"/>
                </a:lnTo>
                <a:lnTo>
                  <a:pt x="5828608" y="6040054"/>
                </a:lnTo>
                <a:cubicBezTo>
                  <a:pt x="5835593" y="6056792"/>
                  <a:pt x="5843478" y="6071282"/>
                  <a:pt x="5855355" y="6084672"/>
                </a:cubicBezTo>
                <a:cubicBezTo>
                  <a:pt x="5868896" y="6079121"/>
                  <a:pt x="5869355" y="6063897"/>
                  <a:pt x="5870302" y="6050620"/>
                </a:cubicBezTo>
                <a:cubicBezTo>
                  <a:pt x="5874650" y="6046690"/>
                  <a:pt x="5876592" y="6050189"/>
                  <a:pt x="5879982" y="6050949"/>
                </a:cubicBezTo>
                <a:cubicBezTo>
                  <a:pt x="5885325" y="6063796"/>
                  <a:pt x="5880495" y="6070071"/>
                  <a:pt x="5880997" y="6080606"/>
                </a:cubicBezTo>
                <a:cubicBezTo>
                  <a:pt x="5873273" y="6092365"/>
                  <a:pt x="5865061" y="6102174"/>
                  <a:pt x="5862181" y="6116244"/>
                </a:cubicBezTo>
                <a:cubicBezTo>
                  <a:pt x="5872387" y="6144279"/>
                  <a:pt x="5882595" y="6172318"/>
                  <a:pt x="5897144" y="6192131"/>
                </a:cubicBezTo>
                <a:cubicBezTo>
                  <a:pt x="5894263" y="6206201"/>
                  <a:pt x="5906376" y="6216272"/>
                  <a:pt x="5911719" y="6229118"/>
                </a:cubicBezTo>
                <a:cubicBezTo>
                  <a:pt x="5914148" y="6234567"/>
                  <a:pt x="5914154" y="6238860"/>
                  <a:pt x="5915130" y="6242757"/>
                </a:cubicBezTo>
                <a:cubicBezTo>
                  <a:pt x="5916583" y="6244310"/>
                  <a:pt x="5919971" y="6245068"/>
                  <a:pt x="5921426" y="6246620"/>
                </a:cubicBezTo>
                <a:cubicBezTo>
                  <a:pt x="5923366" y="6250120"/>
                  <a:pt x="5923860" y="6256362"/>
                  <a:pt x="5924835" y="6260260"/>
                </a:cubicBezTo>
                <a:cubicBezTo>
                  <a:pt x="5930185" y="6277399"/>
                  <a:pt x="5943273" y="6291366"/>
                  <a:pt x="5949583" y="6303817"/>
                </a:cubicBezTo>
                <a:cubicBezTo>
                  <a:pt x="5960887" y="6336238"/>
                  <a:pt x="5980077" y="6364219"/>
                  <a:pt x="5996954" y="6393751"/>
                </a:cubicBezTo>
                <a:lnTo>
                  <a:pt x="6003864" y="6407047"/>
                </a:lnTo>
                <a:lnTo>
                  <a:pt x="6505552" y="6407047"/>
                </a:lnTo>
                <a:lnTo>
                  <a:pt x="6508522" y="6399069"/>
                </a:lnTo>
                <a:cubicBezTo>
                  <a:pt x="6510691" y="6394420"/>
                  <a:pt x="6512741" y="6389821"/>
                  <a:pt x="6513458" y="6384157"/>
                </a:cubicBezTo>
                <a:cubicBezTo>
                  <a:pt x="6520708" y="6379036"/>
                  <a:pt x="6521662" y="6370054"/>
                  <a:pt x="6523581" y="6360674"/>
                </a:cubicBezTo>
                <a:cubicBezTo>
                  <a:pt x="6539036" y="6341451"/>
                  <a:pt x="6541875" y="6301623"/>
                  <a:pt x="6552480" y="6275794"/>
                </a:cubicBezTo>
                <a:cubicBezTo>
                  <a:pt x="6551972" y="6260966"/>
                  <a:pt x="6555340" y="6248846"/>
                  <a:pt x="6557247" y="6230880"/>
                </a:cubicBezTo>
                <a:cubicBezTo>
                  <a:pt x="6558193" y="6217603"/>
                  <a:pt x="6559140" y="6204326"/>
                  <a:pt x="6560087" y="6191050"/>
                </a:cubicBezTo>
                <a:cubicBezTo>
                  <a:pt x="6561506" y="6171136"/>
                  <a:pt x="6566788" y="6145342"/>
                  <a:pt x="6561904" y="6117270"/>
                </a:cubicBezTo>
                <a:cubicBezTo>
                  <a:pt x="6560929" y="6113374"/>
                  <a:pt x="6557534" y="6108322"/>
                  <a:pt x="6557527" y="6104028"/>
                </a:cubicBezTo>
                <a:cubicBezTo>
                  <a:pt x="6556059" y="6093889"/>
                  <a:pt x="6559427" y="6081769"/>
                  <a:pt x="6559893" y="6070838"/>
                </a:cubicBezTo>
                <a:cubicBezTo>
                  <a:pt x="6561821" y="6065751"/>
                  <a:pt x="6566170" y="6061820"/>
                  <a:pt x="6568578" y="6054389"/>
                </a:cubicBezTo>
                <a:cubicBezTo>
                  <a:pt x="6568028" y="6013800"/>
                  <a:pt x="6594121" y="5990217"/>
                  <a:pt x="6586788" y="5943817"/>
                </a:cubicBezTo>
                <a:cubicBezTo>
                  <a:pt x="6589203" y="5940678"/>
                  <a:pt x="6586287" y="5933281"/>
                  <a:pt x="6589670" y="5929747"/>
                </a:cubicBezTo>
                <a:cubicBezTo>
                  <a:pt x="6580458" y="5918487"/>
                  <a:pt x="6593497" y="5902402"/>
                  <a:pt x="6582830" y="5889589"/>
                </a:cubicBezTo>
                <a:cubicBezTo>
                  <a:pt x="6584752" y="5880210"/>
                  <a:pt x="6587639" y="5870434"/>
                  <a:pt x="6581815" y="5859933"/>
                </a:cubicBezTo>
                <a:cubicBezTo>
                  <a:pt x="6560523" y="5860067"/>
                  <a:pt x="6574962" y="5811187"/>
                  <a:pt x="6561881" y="5801513"/>
                </a:cubicBezTo>
                <a:lnTo>
                  <a:pt x="6562731" y="5786473"/>
                </a:lnTo>
                <a:lnTo>
                  <a:pt x="6568665" y="5785353"/>
                </a:lnTo>
                <a:cubicBezTo>
                  <a:pt x="6571055" y="5783614"/>
                  <a:pt x="6573104" y="5780338"/>
                  <a:pt x="6574744" y="5774609"/>
                </a:cubicBezTo>
                <a:cubicBezTo>
                  <a:pt x="6576928" y="5777883"/>
                  <a:pt x="6581299" y="5777883"/>
                  <a:pt x="6583484" y="5781158"/>
                </a:cubicBezTo>
                <a:cubicBezTo>
                  <a:pt x="6585669" y="5781158"/>
                  <a:pt x="6585669" y="5777883"/>
                  <a:pt x="6585669" y="5777883"/>
                </a:cubicBezTo>
                <a:cubicBezTo>
                  <a:pt x="6585669" y="5774609"/>
                  <a:pt x="6585669" y="5771333"/>
                  <a:pt x="6583484" y="5771333"/>
                </a:cubicBezTo>
                <a:cubicBezTo>
                  <a:pt x="6581299" y="5771333"/>
                  <a:pt x="6579114" y="5768059"/>
                  <a:pt x="6576928" y="5768059"/>
                </a:cubicBezTo>
                <a:lnTo>
                  <a:pt x="6573400" y="5764469"/>
                </a:lnTo>
                <a:lnTo>
                  <a:pt x="6573623" y="5764299"/>
                </a:lnTo>
                <a:cubicBezTo>
                  <a:pt x="6573761" y="5763335"/>
                  <a:pt x="6573537" y="5761609"/>
                  <a:pt x="6572580" y="5758887"/>
                </a:cubicBezTo>
                <a:lnTo>
                  <a:pt x="6572514" y="5763566"/>
                </a:lnTo>
                <a:lnTo>
                  <a:pt x="6562450" y="5753324"/>
                </a:lnTo>
                <a:lnTo>
                  <a:pt x="6561122" y="5751277"/>
                </a:lnTo>
                <a:lnTo>
                  <a:pt x="6560890" y="5748486"/>
                </a:lnTo>
                <a:cubicBezTo>
                  <a:pt x="6558258" y="5729426"/>
                  <a:pt x="6553752" y="5711403"/>
                  <a:pt x="6548655" y="5701677"/>
                </a:cubicBezTo>
                <a:cubicBezTo>
                  <a:pt x="6549137" y="5699333"/>
                  <a:pt x="6549130" y="5695041"/>
                  <a:pt x="6550577" y="5692298"/>
                </a:cubicBezTo>
                <a:lnTo>
                  <a:pt x="6545842" y="5669724"/>
                </a:lnTo>
                <a:lnTo>
                  <a:pt x="6548696" y="5670410"/>
                </a:lnTo>
                <a:cubicBezTo>
                  <a:pt x="6558584" y="5669502"/>
                  <a:pt x="6565109" y="5660416"/>
                  <a:pt x="6576527" y="5667685"/>
                </a:cubicBezTo>
                <a:cubicBezTo>
                  <a:pt x="6577070" y="5664454"/>
                  <a:pt x="6578158" y="5662233"/>
                  <a:pt x="6579586" y="5660668"/>
                </a:cubicBezTo>
                <a:lnTo>
                  <a:pt x="6582523" y="5658893"/>
                </a:lnTo>
                <a:lnTo>
                  <a:pt x="6584310" y="5664124"/>
                </a:lnTo>
                <a:cubicBezTo>
                  <a:pt x="6587268" y="5673219"/>
                  <a:pt x="6591167" y="5682399"/>
                  <a:pt x="6598556" y="5689833"/>
                </a:cubicBezTo>
                <a:cubicBezTo>
                  <a:pt x="6623716" y="5719543"/>
                  <a:pt x="6635505" y="5758170"/>
                  <a:pt x="6652461" y="5789760"/>
                </a:cubicBezTo>
                <a:cubicBezTo>
                  <a:pt x="6656677" y="5798783"/>
                  <a:pt x="6664112" y="5803966"/>
                  <a:pt x="6669007" y="5810421"/>
                </a:cubicBezTo>
                <a:cubicBezTo>
                  <a:pt x="6683696" y="5829787"/>
                  <a:pt x="6690679" y="5857463"/>
                  <a:pt x="6698342" y="5882571"/>
                </a:cubicBezTo>
                <a:cubicBezTo>
                  <a:pt x="6704147" y="5906382"/>
                  <a:pt x="6709362" y="5928263"/>
                  <a:pt x="6713986" y="5948212"/>
                </a:cubicBezTo>
                <a:cubicBezTo>
                  <a:pt x="6718112" y="5961732"/>
                  <a:pt x="6714035" y="5977131"/>
                  <a:pt x="6720698" y="5989380"/>
                </a:cubicBezTo>
                <a:cubicBezTo>
                  <a:pt x="6721288" y="5991313"/>
                  <a:pt x="6723826" y="5990042"/>
                  <a:pt x="6724416" y="5991973"/>
                </a:cubicBezTo>
                <a:cubicBezTo>
                  <a:pt x="6726774" y="5999699"/>
                  <a:pt x="6722197" y="6008668"/>
                  <a:pt x="6723965" y="6014463"/>
                </a:cubicBezTo>
                <a:cubicBezTo>
                  <a:pt x="6728091" y="6027983"/>
                  <a:pt x="6739152" y="6040258"/>
                  <a:pt x="6742099" y="6049916"/>
                </a:cubicBezTo>
                <a:cubicBezTo>
                  <a:pt x="6752209" y="6078250"/>
                  <a:pt x="6761141" y="6102725"/>
                  <a:pt x="6764907" y="6134236"/>
                </a:cubicBezTo>
                <a:cubicBezTo>
                  <a:pt x="6764727" y="6143231"/>
                  <a:pt x="6771481" y="6150983"/>
                  <a:pt x="6772570" y="6159344"/>
                </a:cubicBezTo>
                <a:cubicBezTo>
                  <a:pt x="6772389" y="6168340"/>
                  <a:pt x="6766544" y="6177945"/>
                  <a:pt x="6770170" y="6185035"/>
                </a:cubicBezTo>
                <a:cubicBezTo>
                  <a:pt x="6772527" y="6192761"/>
                  <a:pt x="6786716" y="6205698"/>
                  <a:pt x="6793561" y="6208950"/>
                </a:cubicBezTo>
                <a:cubicBezTo>
                  <a:pt x="6800406" y="6212204"/>
                  <a:pt x="6810470" y="6211621"/>
                  <a:pt x="6812917" y="6214848"/>
                </a:cubicBezTo>
                <a:cubicBezTo>
                  <a:pt x="6817224" y="6219372"/>
                  <a:pt x="6812057" y="6226411"/>
                  <a:pt x="6815684" y="6233502"/>
                </a:cubicBezTo>
                <a:cubicBezTo>
                  <a:pt x="6816863" y="6237364"/>
                  <a:pt x="6821849" y="6239321"/>
                  <a:pt x="6824297" y="6242549"/>
                </a:cubicBezTo>
                <a:cubicBezTo>
                  <a:pt x="6831642" y="6252231"/>
                  <a:pt x="6827563" y="6267632"/>
                  <a:pt x="6855303" y="6262654"/>
                </a:cubicBezTo>
                <a:cubicBezTo>
                  <a:pt x="6867405" y="6254371"/>
                  <a:pt x="6865048" y="6246644"/>
                  <a:pt x="6881546" y="6238387"/>
                </a:cubicBezTo>
                <a:cubicBezTo>
                  <a:pt x="6890201" y="6214018"/>
                  <a:pt x="6887344" y="6199864"/>
                  <a:pt x="6887796" y="6177374"/>
                </a:cubicBezTo>
                <a:cubicBezTo>
                  <a:pt x="6899897" y="6169090"/>
                  <a:pt x="6899717" y="6178086"/>
                  <a:pt x="6904114" y="6178112"/>
                </a:cubicBezTo>
                <a:cubicBezTo>
                  <a:pt x="6911049" y="6176868"/>
                  <a:pt x="6931175" y="6175701"/>
                  <a:pt x="6938110" y="6174457"/>
                </a:cubicBezTo>
                <a:cubicBezTo>
                  <a:pt x="6953928" y="6168766"/>
                  <a:pt x="6973146" y="6150242"/>
                  <a:pt x="6985067" y="6150955"/>
                </a:cubicBezTo>
                <a:cubicBezTo>
                  <a:pt x="6992183" y="6140715"/>
                  <a:pt x="7003106" y="6128569"/>
                  <a:pt x="7007773" y="6115101"/>
                </a:cubicBezTo>
                <a:cubicBezTo>
                  <a:pt x="7011761" y="6104199"/>
                  <a:pt x="7007544" y="6095177"/>
                  <a:pt x="7013980" y="6087504"/>
                </a:cubicBezTo>
                <a:cubicBezTo>
                  <a:pt x="7016609" y="6081735"/>
                  <a:pt x="7024224" y="6077924"/>
                  <a:pt x="7026852" y="6072155"/>
                </a:cubicBezTo>
                <a:cubicBezTo>
                  <a:pt x="7040813" y="6065169"/>
                  <a:pt x="7041402" y="6067100"/>
                  <a:pt x="7057811" y="6063341"/>
                </a:cubicBezTo>
                <a:cubicBezTo>
                  <a:pt x="7050105" y="6071650"/>
                  <a:pt x="7064565" y="6071092"/>
                  <a:pt x="7065064" y="6077522"/>
                </a:cubicBezTo>
                <a:cubicBezTo>
                  <a:pt x="7074628" y="6070510"/>
                  <a:pt x="7088089" y="6057093"/>
                  <a:pt x="7085641" y="6053866"/>
                </a:cubicBezTo>
                <a:cubicBezTo>
                  <a:pt x="7094525" y="6049419"/>
                  <a:pt x="7096384" y="6050715"/>
                  <a:pt x="7091397" y="6048758"/>
                </a:cubicBezTo>
                <a:cubicBezTo>
                  <a:pt x="7111614" y="6043093"/>
                  <a:pt x="7115150" y="6054682"/>
                  <a:pt x="7124533" y="6056665"/>
                </a:cubicBezTo>
                <a:cubicBezTo>
                  <a:pt x="7146108" y="6045867"/>
                  <a:pt x="7153314" y="6031129"/>
                  <a:pt x="7149008" y="6026605"/>
                </a:cubicBezTo>
                <a:cubicBezTo>
                  <a:pt x="7169314" y="6016443"/>
                  <a:pt x="7180826" y="6006228"/>
                  <a:pt x="7190480" y="5994717"/>
                </a:cubicBezTo>
                <a:cubicBezTo>
                  <a:pt x="7188711" y="5988923"/>
                  <a:pt x="7185085" y="5981833"/>
                  <a:pt x="7188982" y="5975429"/>
                </a:cubicBezTo>
                <a:cubicBezTo>
                  <a:pt x="7191701" y="5965162"/>
                  <a:pt x="7205571" y="5962674"/>
                  <a:pt x="7212096" y="5950502"/>
                </a:cubicBezTo>
                <a:cubicBezTo>
                  <a:pt x="7217943" y="5940897"/>
                  <a:pt x="7213897" y="5931233"/>
                  <a:pt x="7222503" y="5920560"/>
                </a:cubicBezTo>
                <a:lnTo>
                  <a:pt x="7230069" y="5914442"/>
                </a:lnTo>
                <a:lnTo>
                  <a:pt x="7233556" y="5917752"/>
                </a:lnTo>
                <a:cubicBezTo>
                  <a:pt x="7235644" y="5919732"/>
                  <a:pt x="7237730" y="5921712"/>
                  <a:pt x="7237730" y="5921712"/>
                </a:cubicBezTo>
                <a:cubicBezTo>
                  <a:pt x="7242308" y="5922855"/>
                  <a:pt x="7242713" y="5920040"/>
                  <a:pt x="7240729" y="5917356"/>
                </a:cubicBezTo>
                <a:lnTo>
                  <a:pt x="7230455" y="5914129"/>
                </a:lnTo>
                <a:lnTo>
                  <a:pt x="7236162" y="5909515"/>
                </a:lnTo>
                <a:cubicBezTo>
                  <a:pt x="7268252" y="5875643"/>
                  <a:pt x="7248577" y="5854321"/>
                  <a:pt x="7275001" y="5821058"/>
                </a:cubicBezTo>
                <a:lnTo>
                  <a:pt x="7277775" y="5770188"/>
                </a:lnTo>
                <a:lnTo>
                  <a:pt x="7278145" y="5770702"/>
                </a:lnTo>
                <a:lnTo>
                  <a:pt x="7281419" y="5770996"/>
                </a:lnTo>
                <a:lnTo>
                  <a:pt x="7281519" y="5771962"/>
                </a:lnTo>
                <a:cubicBezTo>
                  <a:pt x="7283098" y="5776387"/>
                  <a:pt x="7284865" y="5779515"/>
                  <a:pt x="7284491" y="5782110"/>
                </a:cubicBezTo>
                <a:cubicBezTo>
                  <a:pt x="7293047" y="5784246"/>
                  <a:pt x="7308667" y="5798896"/>
                  <a:pt x="7310162" y="5788523"/>
                </a:cubicBezTo>
                <a:cubicBezTo>
                  <a:pt x="7326529" y="5797985"/>
                  <a:pt x="7323540" y="5818731"/>
                  <a:pt x="7305680" y="5819643"/>
                </a:cubicBezTo>
                <a:lnTo>
                  <a:pt x="7309074" y="5847356"/>
                </a:lnTo>
                <a:lnTo>
                  <a:pt x="7301944" y="5845576"/>
                </a:lnTo>
                <a:cubicBezTo>
                  <a:pt x="7301944" y="5845576"/>
                  <a:pt x="7301196" y="5850763"/>
                  <a:pt x="7301196" y="5850763"/>
                </a:cubicBezTo>
                <a:cubicBezTo>
                  <a:pt x="7301196" y="5850763"/>
                  <a:pt x="7309752" y="5852901"/>
                  <a:pt x="7309752" y="5852901"/>
                </a:cubicBezTo>
                <a:cubicBezTo>
                  <a:pt x="7309006" y="5858087"/>
                  <a:pt x="7309006" y="5858087"/>
                  <a:pt x="7317564" y="5860226"/>
                </a:cubicBezTo>
                <a:cubicBezTo>
                  <a:pt x="7316069" y="5870600"/>
                  <a:pt x="7298955" y="5866324"/>
                  <a:pt x="7298208" y="5871510"/>
                </a:cubicBezTo>
                <a:cubicBezTo>
                  <a:pt x="7315323" y="5875785"/>
                  <a:pt x="7303776" y="5894395"/>
                  <a:pt x="7320892" y="5898671"/>
                </a:cubicBezTo>
                <a:cubicBezTo>
                  <a:pt x="7321639" y="5893484"/>
                  <a:pt x="7322386" y="5888297"/>
                  <a:pt x="7330942" y="5890434"/>
                </a:cubicBezTo>
                <a:cubicBezTo>
                  <a:pt x="7339501" y="5892573"/>
                  <a:pt x="7339501" y="5892573"/>
                  <a:pt x="7348057" y="5894711"/>
                </a:cubicBezTo>
                <a:cubicBezTo>
                  <a:pt x="7347310" y="5899899"/>
                  <a:pt x="7346564" y="5905085"/>
                  <a:pt x="7355120" y="5907223"/>
                </a:cubicBezTo>
                <a:cubicBezTo>
                  <a:pt x="7363677" y="5909361"/>
                  <a:pt x="7364425" y="5904174"/>
                  <a:pt x="7372982" y="5906312"/>
                </a:cubicBezTo>
                <a:cubicBezTo>
                  <a:pt x="7381538" y="5908450"/>
                  <a:pt x="7371489" y="5916686"/>
                  <a:pt x="7362930" y="5914548"/>
                </a:cubicBezTo>
                <a:cubicBezTo>
                  <a:pt x="7362183" y="5919733"/>
                  <a:pt x="7370740" y="5921872"/>
                  <a:pt x="7370740" y="5921872"/>
                </a:cubicBezTo>
                <a:cubicBezTo>
                  <a:pt x="7369994" y="5927059"/>
                  <a:pt x="7361436" y="5924920"/>
                  <a:pt x="7360689" y="5930108"/>
                </a:cubicBezTo>
                <a:cubicBezTo>
                  <a:pt x="7367751" y="5942619"/>
                  <a:pt x="7349890" y="5943530"/>
                  <a:pt x="7347649" y="5959089"/>
                </a:cubicBezTo>
                <a:cubicBezTo>
                  <a:pt x="7347649" y="5959089"/>
                  <a:pt x="7347649" y="5959089"/>
                  <a:pt x="7339093" y="5956952"/>
                </a:cubicBezTo>
                <a:cubicBezTo>
                  <a:pt x="7339839" y="5951764"/>
                  <a:pt x="7331281" y="5949626"/>
                  <a:pt x="7332029" y="5944440"/>
                </a:cubicBezTo>
                <a:cubicBezTo>
                  <a:pt x="7333523" y="5934067"/>
                  <a:pt x="7351384" y="5933156"/>
                  <a:pt x="7344322" y="5920644"/>
                </a:cubicBezTo>
                <a:cubicBezTo>
                  <a:pt x="7336511" y="5913320"/>
                  <a:pt x="7327954" y="5911180"/>
                  <a:pt x="7319398" y="5909043"/>
                </a:cubicBezTo>
                <a:cubicBezTo>
                  <a:pt x="7318651" y="5914231"/>
                  <a:pt x="7309345" y="5917280"/>
                  <a:pt x="7317903" y="5919416"/>
                </a:cubicBezTo>
                <a:cubicBezTo>
                  <a:pt x="7308598" y="5922466"/>
                  <a:pt x="7290738" y="5923377"/>
                  <a:pt x="7297799" y="5935887"/>
                </a:cubicBezTo>
                <a:cubicBezTo>
                  <a:pt x="7288497" y="5938937"/>
                  <a:pt x="7286254" y="5954497"/>
                  <a:pt x="7303368" y="5958773"/>
                </a:cubicBezTo>
                <a:cubicBezTo>
                  <a:pt x="7296391" y="5961060"/>
                  <a:pt x="7298198" y="5971587"/>
                  <a:pt x="7295613" y="5977992"/>
                </a:cubicBezTo>
                <a:lnTo>
                  <a:pt x="7292631" y="5981000"/>
                </a:lnTo>
                <a:lnTo>
                  <a:pt x="7292425" y="5980890"/>
                </a:lnTo>
                <a:cubicBezTo>
                  <a:pt x="7291261" y="5981271"/>
                  <a:pt x="7291075" y="5982569"/>
                  <a:pt x="7291075" y="5982569"/>
                </a:cubicBezTo>
                <a:lnTo>
                  <a:pt x="7292631" y="5981000"/>
                </a:lnTo>
                <a:lnTo>
                  <a:pt x="7299633" y="5984706"/>
                </a:lnTo>
                <a:cubicBezTo>
                  <a:pt x="7290328" y="5987755"/>
                  <a:pt x="7298886" y="5989892"/>
                  <a:pt x="7288833" y="5998128"/>
                </a:cubicBezTo>
                <a:cubicBezTo>
                  <a:pt x="7288087" y="6003315"/>
                  <a:pt x="7289582" y="5992941"/>
                  <a:pt x="7280278" y="5995990"/>
                </a:cubicBezTo>
                <a:cubicBezTo>
                  <a:pt x="7286593" y="6013688"/>
                  <a:pt x="7294403" y="6021014"/>
                  <a:pt x="7283604" y="6034435"/>
                </a:cubicBezTo>
                <a:cubicBezTo>
                  <a:pt x="7282857" y="6039621"/>
                  <a:pt x="7274302" y="6037484"/>
                  <a:pt x="7274302" y="6037484"/>
                </a:cubicBezTo>
                <a:cubicBezTo>
                  <a:pt x="7273554" y="6042670"/>
                  <a:pt x="7273554" y="6042670"/>
                  <a:pt x="7273554" y="6042670"/>
                </a:cubicBezTo>
                <a:cubicBezTo>
                  <a:pt x="7273554" y="6042670"/>
                  <a:pt x="7272807" y="6047857"/>
                  <a:pt x="7272807" y="6047857"/>
                </a:cubicBezTo>
                <a:cubicBezTo>
                  <a:pt x="7264249" y="6045719"/>
                  <a:pt x="7270565" y="6063417"/>
                  <a:pt x="7262008" y="6061279"/>
                </a:cubicBezTo>
                <a:cubicBezTo>
                  <a:pt x="7286932" y="6072879"/>
                  <a:pt x="7257526" y="6092398"/>
                  <a:pt x="7283197" y="6098813"/>
                </a:cubicBezTo>
                <a:cubicBezTo>
                  <a:pt x="7275386" y="6091489"/>
                  <a:pt x="7284691" y="6088441"/>
                  <a:pt x="7286185" y="6078067"/>
                </a:cubicBezTo>
                <a:cubicBezTo>
                  <a:pt x="7286932" y="6072879"/>
                  <a:pt x="7293997" y="6085393"/>
                  <a:pt x="7294742" y="6080205"/>
                </a:cubicBezTo>
                <a:cubicBezTo>
                  <a:pt x="7303299" y="6082343"/>
                  <a:pt x="7311111" y="6089667"/>
                  <a:pt x="7319668" y="6091805"/>
                </a:cubicBezTo>
                <a:cubicBezTo>
                  <a:pt x="7311111" y="6089667"/>
                  <a:pt x="7310363" y="6094855"/>
                  <a:pt x="7310363" y="6094855"/>
                </a:cubicBezTo>
                <a:cubicBezTo>
                  <a:pt x="7309616" y="6100041"/>
                  <a:pt x="7318173" y="6102178"/>
                  <a:pt x="7317427" y="6107365"/>
                </a:cubicBezTo>
                <a:cubicBezTo>
                  <a:pt x="7326729" y="6104316"/>
                  <a:pt x="7326729" y="6104316"/>
                  <a:pt x="7327477" y="6099131"/>
                </a:cubicBezTo>
                <a:cubicBezTo>
                  <a:pt x="7335287" y="6106454"/>
                  <a:pt x="7344593" y="6103407"/>
                  <a:pt x="7353149" y="6105545"/>
                </a:cubicBezTo>
                <a:cubicBezTo>
                  <a:pt x="7360960" y="6112868"/>
                  <a:pt x="7352402" y="6110729"/>
                  <a:pt x="7360212" y="6118054"/>
                </a:cubicBezTo>
                <a:cubicBezTo>
                  <a:pt x="7364117" y="6121718"/>
                  <a:pt x="7368396" y="6122786"/>
                  <a:pt x="7372862" y="6122558"/>
                </a:cubicBezTo>
                <a:cubicBezTo>
                  <a:pt x="7377327" y="6122330"/>
                  <a:pt x="7381980" y="6120806"/>
                  <a:pt x="7386632" y="6119282"/>
                </a:cubicBezTo>
                <a:cubicBezTo>
                  <a:pt x="7378822" y="6111959"/>
                  <a:pt x="7379569" y="6106772"/>
                  <a:pt x="7371011" y="6104634"/>
                </a:cubicBezTo>
                <a:cubicBezTo>
                  <a:pt x="7363201" y="6097308"/>
                  <a:pt x="7371758" y="6099447"/>
                  <a:pt x="7381065" y="6096398"/>
                </a:cubicBezTo>
                <a:cubicBezTo>
                  <a:pt x="7381065" y="6096398"/>
                  <a:pt x="7380316" y="6101583"/>
                  <a:pt x="7380316" y="6101583"/>
                </a:cubicBezTo>
                <a:cubicBezTo>
                  <a:pt x="7378822" y="6111959"/>
                  <a:pt x="7395935" y="6116234"/>
                  <a:pt x="7405241" y="6113186"/>
                </a:cubicBezTo>
                <a:cubicBezTo>
                  <a:pt x="7405989" y="6107998"/>
                  <a:pt x="7396682" y="6111047"/>
                  <a:pt x="7398179" y="6100674"/>
                </a:cubicBezTo>
                <a:cubicBezTo>
                  <a:pt x="7398179" y="6100674"/>
                  <a:pt x="7389619" y="6098536"/>
                  <a:pt x="7389619" y="6098536"/>
                </a:cubicBezTo>
                <a:cubicBezTo>
                  <a:pt x="7390366" y="6093348"/>
                  <a:pt x="7381810" y="6091212"/>
                  <a:pt x="7381810" y="6091212"/>
                </a:cubicBezTo>
                <a:cubicBezTo>
                  <a:pt x="7392607" y="6077790"/>
                  <a:pt x="7403407" y="6064367"/>
                  <a:pt x="7397091" y="6046669"/>
                </a:cubicBezTo>
                <a:cubicBezTo>
                  <a:pt x="7405648" y="6048807"/>
                  <a:pt x="7413460" y="6056133"/>
                  <a:pt x="7422015" y="6058269"/>
                </a:cubicBezTo>
                <a:cubicBezTo>
                  <a:pt x="7422761" y="6053083"/>
                  <a:pt x="7431320" y="6055221"/>
                  <a:pt x="7432815" y="6044848"/>
                </a:cubicBezTo>
                <a:cubicBezTo>
                  <a:pt x="7432815" y="6044848"/>
                  <a:pt x="7433561" y="6039662"/>
                  <a:pt x="7433561" y="6039662"/>
                </a:cubicBezTo>
                <a:cubicBezTo>
                  <a:pt x="7442118" y="6041799"/>
                  <a:pt x="7442866" y="6036612"/>
                  <a:pt x="7451422" y="6038750"/>
                </a:cubicBezTo>
                <a:cubicBezTo>
                  <a:pt x="7452169" y="6033563"/>
                  <a:pt x="7452169" y="6033563"/>
                  <a:pt x="7452916" y="6028376"/>
                </a:cubicBezTo>
                <a:cubicBezTo>
                  <a:pt x="7444360" y="6026239"/>
                  <a:pt x="7444360" y="6026239"/>
                  <a:pt x="7445108" y="6021053"/>
                </a:cubicBezTo>
                <a:cubicBezTo>
                  <a:pt x="7455158" y="6012816"/>
                  <a:pt x="7463716" y="6014953"/>
                  <a:pt x="7456652" y="6002444"/>
                </a:cubicBezTo>
                <a:cubicBezTo>
                  <a:pt x="7456652" y="6002444"/>
                  <a:pt x="7455905" y="6007630"/>
                  <a:pt x="7455905" y="6007630"/>
                </a:cubicBezTo>
                <a:cubicBezTo>
                  <a:pt x="7447349" y="6005491"/>
                  <a:pt x="7448096" y="6000307"/>
                  <a:pt x="7439538" y="5998167"/>
                </a:cubicBezTo>
                <a:cubicBezTo>
                  <a:pt x="7448843" y="5995119"/>
                  <a:pt x="7449589" y="5989933"/>
                  <a:pt x="7451085" y="5979559"/>
                </a:cubicBezTo>
                <a:cubicBezTo>
                  <a:pt x="7468199" y="5983835"/>
                  <a:pt x="7458893" y="5986883"/>
                  <a:pt x="7476009" y="5991159"/>
                </a:cubicBezTo>
                <a:cubicBezTo>
                  <a:pt x="7468945" y="5978647"/>
                  <a:pt x="7460387" y="5976510"/>
                  <a:pt x="7461134" y="5971323"/>
                </a:cubicBezTo>
                <a:cubicBezTo>
                  <a:pt x="7478998" y="5970413"/>
                  <a:pt x="7481239" y="5954854"/>
                  <a:pt x="7499099" y="5953942"/>
                </a:cubicBezTo>
                <a:cubicBezTo>
                  <a:pt x="7499099" y="5953942"/>
                  <a:pt x="7499847" y="5948756"/>
                  <a:pt x="7492035" y="5941431"/>
                </a:cubicBezTo>
                <a:cubicBezTo>
                  <a:pt x="7492035" y="5941431"/>
                  <a:pt x="7499847" y="5948756"/>
                  <a:pt x="7500594" y="5943568"/>
                </a:cubicBezTo>
                <a:cubicBezTo>
                  <a:pt x="7500594" y="5943568"/>
                  <a:pt x="7501341" y="5938381"/>
                  <a:pt x="7501341" y="5938381"/>
                </a:cubicBezTo>
                <a:cubicBezTo>
                  <a:pt x="7501341" y="5938381"/>
                  <a:pt x="7509898" y="5940520"/>
                  <a:pt x="7509898" y="5940520"/>
                </a:cubicBezTo>
                <a:cubicBezTo>
                  <a:pt x="7518454" y="5942658"/>
                  <a:pt x="7508405" y="5950893"/>
                  <a:pt x="7516213" y="5958216"/>
                </a:cubicBezTo>
                <a:cubicBezTo>
                  <a:pt x="7525518" y="5955169"/>
                  <a:pt x="7527011" y="5944795"/>
                  <a:pt x="7544126" y="5949071"/>
                </a:cubicBezTo>
                <a:cubicBezTo>
                  <a:pt x="7545621" y="5938697"/>
                  <a:pt x="7537065" y="5936561"/>
                  <a:pt x="7546367" y="5933512"/>
                </a:cubicBezTo>
                <a:cubicBezTo>
                  <a:pt x="7546367" y="5933512"/>
                  <a:pt x="7554925" y="5935649"/>
                  <a:pt x="7554925" y="5935649"/>
                </a:cubicBezTo>
                <a:cubicBezTo>
                  <a:pt x="7554925" y="5935649"/>
                  <a:pt x="7555673" y="5930464"/>
                  <a:pt x="7555673" y="5930464"/>
                </a:cubicBezTo>
                <a:cubicBezTo>
                  <a:pt x="7547115" y="5928326"/>
                  <a:pt x="7547115" y="5928326"/>
                  <a:pt x="7547115" y="5928326"/>
                </a:cubicBezTo>
                <a:cubicBezTo>
                  <a:pt x="7539306" y="5921001"/>
                  <a:pt x="7538559" y="5926188"/>
                  <a:pt x="7538559" y="5926188"/>
                </a:cubicBezTo>
                <a:cubicBezTo>
                  <a:pt x="7540052" y="5915814"/>
                  <a:pt x="7541547" y="5905440"/>
                  <a:pt x="7533737" y="5898115"/>
                </a:cubicBezTo>
                <a:cubicBezTo>
                  <a:pt x="7525178" y="5895978"/>
                  <a:pt x="7526673" y="5885604"/>
                  <a:pt x="7508811" y="5886515"/>
                </a:cubicBezTo>
                <a:cubicBezTo>
                  <a:pt x="7508811" y="5886515"/>
                  <a:pt x="7500254" y="5884377"/>
                  <a:pt x="7500254" y="5884377"/>
                </a:cubicBezTo>
                <a:cubicBezTo>
                  <a:pt x="7501000" y="5879190"/>
                  <a:pt x="7501000" y="5879190"/>
                  <a:pt x="7493193" y="5871865"/>
                </a:cubicBezTo>
                <a:cubicBezTo>
                  <a:pt x="7502496" y="5868816"/>
                  <a:pt x="7511800" y="5865767"/>
                  <a:pt x="7512547" y="5860580"/>
                </a:cubicBezTo>
                <a:cubicBezTo>
                  <a:pt x="7514041" y="5850208"/>
                  <a:pt x="7514788" y="5845021"/>
                  <a:pt x="7506978" y="5837697"/>
                </a:cubicBezTo>
                <a:cubicBezTo>
                  <a:pt x="7517030" y="5829460"/>
                  <a:pt x="7533397" y="5838924"/>
                  <a:pt x="7541954" y="5841061"/>
                </a:cubicBezTo>
                <a:cubicBezTo>
                  <a:pt x="7541207" y="5846249"/>
                  <a:pt x="7541207" y="5846249"/>
                  <a:pt x="7532650" y="5844110"/>
                </a:cubicBezTo>
                <a:cubicBezTo>
                  <a:pt x="7531155" y="5854484"/>
                  <a:pt x="7548271" y="5858760"/>
                  <a:pt x="7556827" y="5860899"/>
                </a:cubicBezTo>
                <a:cubicBezTo>
                  <a:pt x="7566879" y="5852662"/>
                  <a:pt x="7576184" y="5849615"/>
                  <a:pt x="7576931" y="5844427"/>
                </a:cubicBezTo>
                <a:cubicBezTo>
                  <a:pt x="7568374" y="5842288"/>
                  <a:pt x="7569119" y="5837103"/>
                  <a:pt x="7560562" y="5834965"/>
                </a:cubicBezTo>
                <a:cubicBezTo>
                  <a:pt x="7570615" y="5826730"/>
                  <a:pt x="7579172" y="5828867"/>
                  <a:pt x="7579919" y="5823681"/>
                </a:cubicBezTo>
                <a:cubicBezTo>
                  <a:pt x="7579919" y="5823681"/>
                  <a:pt x="7580667" y="5818494"/>
                  <a:pt x="7581414" y="5813307"/>
                </a:cubicBezTo>
                <a:cubicBezTo>
                  <a:pt x="7572856" y="5811169"/>
                  <a:pt x="7565046" y="5803846"/>
                  <a:pt x="7555742" y="5806893"/>
                </a:cubicBezTo>
                <a:cubicBezTo>
                  <a:pt x="7556490" y="5801707"/>
                  <a:pt x="7565046" y="5803846"/>
                  <a:pt x="7565792" y="5798657"/>
                </a:cubicBezTo>
                <a:cubicBezTo>
                  <a:pt x="7557236" y="5796520"/>
                  <a:pt x="7549425" y="5789195"/>
                  <a:pt x="7540868" y="5787056"/>
                </a:cubicBezTo>
                <a:cubicBezTo>
                  <a:pt x="7541615" y="5781870"/>
                  <a:pt x="7541615" y="5781870"/>
                  <a:pt x="7542362" y="5776683"/>
                </a:cubicBezTo>
                <a:cubicBezTo>
                  <a:pt x="7542362" y="5776683"/>
                  <a:pt x="7542362" y="5776683"/>
                  <a:pt x="7543109" y="5771496"/>
                </a:cubicBezTo>
                <a:cubicBezTo>
                  <a:pt x="7552414" y="5768448"/>
                  <a:pt x="7568781" y="5777910"/>
                  <a:pt x="7577338" y="5780049"/>
                </a:cubicBezTo>
                <a:cubicBezTo>
                  <a:pt x="7578085" y="5774862"/>
                  <a:pt x="7595199" y="5779138"/>
                  <a:pt x="7595946" y="5773951"/>
                </a:cubicBezTo>
                <a:cubicBezTo>
                  <a:pt x="7588885" y="5761441"/>
                  <a:pt x="7571022" y="5762351"/>
                  <a:pt x="7562466" y="5760214"/>
                </a:cubicBezTo>
                <a:cubicBezTo>
                  <a:pt x="7563213" y="5755025"/>
                  <a:pt x="7563961" y="5749840"/>
                  <a:pt x="7573263" y="5746791"/>
                </a:cubicBezTo>
                <a:cubicBezTo>
                  <a:pt x="7580327" y="5759302"/>
                  <a:pt x="7597441" y="5763578"/>
                  <a:pt x="7615303" y="5762667"/>
                </a:cubicBezTo>
                <a:cubicBezTo>
                  <a:pt x="7616050" y="5757480"/>
                  <a:pt x="7616050" y="5757480"/>
                  <a:pt x="7616798" y="5752295"/>
                </a:cubicBezTo>
                <a:cubicBezTo>
                  <a:pt x="7616798" y="5752295"/>
                  <a:pt x="7617545" y="5747107"/>
                  <a:pt x="7617545" y="5747107"/>
                </a:cubicBezTo>
                <a:cubicBezTo>
                  <a:pt x="7626847" y="5744059"/>
                  <a:pt x="7627595" y="5738871"/>
                  <a:pt x="7628342" y="5733685"/>
                </a:cubicBezTo>
                <a:cubicBezTo>
                  <a:pt x="7611229" y="5729409"/>
                  <a:pt x="7602671" y="5727270"/>
                  <a:pt x="7601176" y="5737644"/>
                </a:cubicBezTo>
                <a:cubicBezTo>
                  <a:pt x="7609734" y="5739782"/>
                  <a:pt x="7608987" y="5744970"/>
                  <a:pt x="7609734" y="5739782"/>
                </a:cubicBezTo>
                <a:cubicBezTo>
                  <a:pt x="7609734" y="5739782"/>
                  <a:pt x="7609734" y="5739782"/>
                  <a:pt x="7608987" y="5744970"/>
                </a:cubicBezTo>
                <a:cubicBezTo>
                  <a:pt x="7608987" y="5744970"/>
                  <a:pt x="7608987" y="5744970"/>
                  <a:pt x="7608240" y="5750156"/>
                </a:cubicBezTo>
                <a:cubicBezTo>
                  <a:pt x="7599682" y="5748019"/>
                  <a:pt x="7591873" y="5740693"/>
                  <a:pt x="7592621" y="5735507"/>
                </a:cubicBezTo>
                <a:cubicBezTo>
                  <a:pt x="7593367" y="5730320"/>
                  <a:pt x="7593367" y="5730320"/>
                  <a:pt x="7584809" y="5728181"/>
                </a:cubicBezTo>
                <a:cubicBezTo>
                  <a:pt x="7584809" y="5728181"/>
                  <a:pt x="7584809" y="5728181"/>
                  <a:pt x="7585557" y="5722995"/>
                </a:cubicBezTo>
                <a:cubicBezTo>
                  <a:pt x="7586303" y="5717808"/>
                  <a:pt x="7586303" y="5717808"/>
                  <a:pt x="7587051" y="5712624"/>
                </a:cubicBezTo>
                <a:cubicBezTo>
                  <a:pt x="7578492" y="5710485"/>
                  <a:pt x="7578492" y="5710485"/>
                  <a:pt x="7578492" y="5710485"/>
                </a:cubicBezTo>
                <a:lnTo>
                  <a:pt x="7578450" y="5703067"/>
                </a:lnTo>
                <a:lnTo>
                  <a:pt x="7579001" y="5703067"/>
                </a:lnTo>
                <a:cubicBezTo>
                  <a:pt x="7581193" y="5709511"/>
                  <a:pt x="7585029" y="5710317"/>
                  <a:pt x="7588591" y="5708303"/>
                </a:cubicBezTo>
                <a:lnTo>
                  <a:pt x="7594522" y="5699584"/>
                </a:lnTo>
                <a:lnTo>
                  <a:pt x="7596392" y="5710410"/>
                </a:lnTo>
                <a:cubicBezTo>
                  <a:pt x="7596392" y="5710410"/>
                  <a:pt x="7595648" y="5715571"/>
                  <a:pt x="7595648" y="5715571"/>
                </a:cubicBezTo>
                <a:cubicBezTo>
                  <a:pt x="7595648" y="5715571"/>
                  <a:pt x="7595648" y="5715571"/>
                  <a:pt x="7604196" y="5717707"/>
                </a:cubicBezTo>
                <a:cubicBezTo>
                  <a:pt x="7604196" y="5717707"/>
                  <a:pt x="7604938" y="5712545"/>
                  <a:pt x="7604938" y="5712545"/>
                </a:cubicBezTo>
                <a:cubicBezTo>
                  <a:pt x="7604938" y="5712545"/>
                  <a:pt x="7596392" y="5710410"/>
                  <a:pt x="7596392" y="5710410"/>
                </a:cubicBezTo>
                <a:cubicBezTo>
                  <a:pt x="7597135" y="5705250"/>
                  <a:pt x="7605682" y="5707383"/>
                  <a:pt x="7605682" y="5707383"/>
                </a:cubicBezTo>
                <a:cubicBezTo>
                  <a:pt x="7605682" y="5707383"/>
                  <a:pt x="7614228" y="5709519"/>
                  <a:pt x="7614228" y="5709519"/>
                </a:cubicBezTo>
                <a:cubicBezTo>
                  <a:pt x="7614972" y="5704357"/>
                  <a:pt x="7614972" y="5704357"/>
                  <a:pt x="7614972" y="5704357"/>
                </a:cubicBezTo>
                <a:cubicBezTo>
                  <a:pt x="7614972" y="5704357"/>
                  <a:pt x="7606426" y="5702222"/>
                  <a:pt x="7606426" y="5702222"/>
                </a:cubicBezTo>
                <a:cubicBezTo>
                  <a:pt x="7600111" y="5684602"/>
                  <a:pt x="7632809" y="5703466"/>
                  <a:pt x="7635039" y="5687982"/>
                </a:cubicBezTo>
                <a:cubicBezTo>
                  <a:pt x="7626492" y="5685846"/>
                  <a:pt x="7618690" y="5678549"/>
                  <a:pt x="7610144" y="5676415"/>
                </a:cubicBezTo>
                <a:cubicBezTo>
                  <a:pt x="7610144" y="5676415"/>
                  <a:pt x="7610144" y="5676415"/>
                  <a:pt x="7601596" y="5674279"/>
                </a:cubicBezTo>
                <a:cubicBezTo>
                  <a:pt x="7601596" y="5674279"/>
                  <a:pt x="7609400" y="5681576"/>
                  <a:pt x="7609400" y="5681576"/>
                </a:cubicBezTo>
                <a:lnTo>
                  <a:pt x="7604818" y="5682762"/>
                </a:lnTo>
                <a:lnTo>
                  <a:pt x="7603007" y="5677289"/>
                </a:lnTo>
                <a:cubicBezTo>
                  <a:pt x="7603007" y="5677289"/>
                  <a:pt x="7600798" y="5680629"/>
                  <a:pt x="7600798" y="5680629"/>
                </a:cubicBezTo>
                <a:lnTo>
                  <a:pt x="7600798" y="5683803"/>
                </a:lnTo>
                <a:lnTo>
                  <a:pt x="7600204" y="5683957"/>
                </a:lnTo>
                <a:lnTo>
                  <a:pt x="7598089" y="5683592"/>
                </a:lnTo>
                <a:lnTo>
                  <a:pt x="7594169" y="5680629"/>
                </a:lnTo>
                <a:lnTo>
                  <a:pt x="7594169" y="5682915"/>
                </a:lnTo>
                <a:lnTo>
                  <a:pt x="7591564" y="5682466"/>
                </a:lnTo>
                <a:lnTo>
                  <a:pt x="7593495" y="5693641"/>
                </a:lnTo>
                <a:lnTo>
                  <a:pt x="7589961" y="5690178"/>
                </a:lnTo>
                <a:cubicBezTo>
                  <a:pt x="7588317" y="5687761"/>
                  <a:pt x="7587768" y="5685345"/>
                  <a:pt x="7589961" y="5683734"/>
                </a:cubicBezTo>
                <a:cubicBezTo>
                  <a:pt x="7589961" y="5680512"/>
                  <a:pt x="7588317" y="5679706"/>
                  <a:pt x="7586399" y="5679706"/>
                </a:cubicBezTo>
                <a:lnTo>
                  <a:pt x="7581387" y="5680480"/>
                </a:lnTo>
                <a:lnTo>
                  <a:pt x="7582975" y="5679364"/>
                </a:lnTo>
                <a:cubicBezTo>
                  <a:pt x="7583722" y="5674177"/>
                  <a:pt x="7592280" y="5676316"/>
                  <a:pt x="7593028" y="5671129"/>
                </a:cubicBezTo>
                <a:cubicBezTo>
                  <a:pt x="7593401" y="5668535"/>
                  <a:pt x="7593588" y="5667239"/>
                  <a:pt x="7592611" y="5666323"/>
                </a:cubicBezTo>
                <a:lnTo>
                  <a:pt x="7586783" y="5664337"/>
                </a:lnTo>
                <a:lnTo>
                  <a:pt x="7589699" y="5661813"/>
                </a:lnTo>
                <a:lnTo>
                  <a:pt x="7595118" y="5662409"/>
                </a:lnTo>
                <a:cubicBezTo>
                  <a:pt x="7597024" y="5661600"/>
                  <a:pt x="7598658" y="5659983"/>
                  <a:pt x="7600837" y="5658367"/>
                </a:cubicBezTo>
                <a:cubicBezTo>
                  <a:pt x="7600837" y="5658367"/>
                  <a:pt x="7600837" y="5658367"/>
                  <a:pt x="7600837" y="5655135"/>
                </a:cubicBezTo>
                <a:cubicBezTo>
                  <a:pt x="7603015" y="5655135"/>
                  <a:pt x="7603015" y="5655135"/>
                  <a:pt x="7603015" y="5651903"/>
                </a:cubicBezTo>
                <a:cubicBezTo>
                  <a:pt x="7603015" y="5651903"/>
                  <a:pt x="7600837" y="5651903"/>
                  <a:pt x="7600837" y="5651903"/>
                </a:cubicBezTo>
                <a:cubicBezTo>
                  <a:pt x="7596480" y="5655135"/>
                  <a:pt x="7594300" y="5658367"/>
                  <a:pt x="7589944" y="5658367"/>
                </a:cubicBezTo>
                <a:cubicBezTo>
                  <a:pt x="7592122" y="5651903"/>
                  <a:pt x="7583408" y="5651903"/>
                  <a:pt x="7583408" y="5658367"/>
                </a:cubicBezTo>
                <a:cubicBezTo>
                  <a:pt x="7579051" y="5655135"/>
                  <a:pt x="7585586" y="5651903"/>
                  <a:pt x="7583408" y="5645437"/>
                </a:cubicBezTo>
                <a:cubicBezTo>
                  <a:pt x="7581229" y="5648670"/>
                  <a:pt x="7579596" y="5646246"/>
                  <a:pt x="7577961" y="5643012"/>
                </a:cubicBezTo>
                <a:lnTo>
                  <a:pt x="7576550" y="5641126"/>
                </a:lnTo>
                <a:lnTo>
                  <a:pt x="7579835" y="5639622"/>
                </a:lnTo>
                <a:lnTo>
                  <a:pt x="7587116" y="5642610"/>
                </a:lnTo>
                <a:lnTo>
                  <a:pt x="7589944" y="5651903"/>
                </a:lnTo>
                <a:cubicBezTo>
                  <a:pt x="7598658" y="5638973"/>
                  <a:pt x="7598658" y="5651903"/>
                  <a:pt x="7603015" y="5635740"/>
                </a:cubicBezTo>
                <a:cubicBezTo>
                  <a:pt x="7603015" y="5635740"/>
                  <a:pt x="7603015" y="5635740"/>
                  <a:pt x="7605194" y="5635740"/>
                </a:cubicBezTo>
                <a:cubicBezTo>
                  <a:pt x="7605194" y="5638973"/>
                  <a:pt x="7605194" y="5638973"/>
                  <a:pt x="7605194" y="5642204"/>
                </a:cubicBezTo>
                <a:cubicBezTo>
                  <a:pt x="7607372" y="5642204"/>
                  <a:pt x="7607372" y="5642204"/>
                  <a:pt x="7607372" y="5638973"/>
                </a:cubicBezTo>
                <a:cubicBezTo>
                  <a:pt x="7607372" y="5638973"/>
                  <a:pt x="7607372" y="5638973"/>
                  <a:pt x="7607372" y="5635740"/>
                </a:cubicBezTo>
                <a:cubicBezTo>
                  <a:pt x="7609550" y="5642204"/>
                  <a:pt x="7616087" y="5632506"/>
                  <a:pt x="7611729" y="5629274"/>
                </a:cubicBezTo>
                <a:cubicBezTo>
                  <a:pt x="7611729" y="5629274"/>
                  <a:pt x="7611729" y="5629274"/>
                  <a:pt x="7613908" y="5626041"/>
                </a:cubicBezTo>
                <a:cubicBezTo>
                  <a:pt x="7616087" y="5632506"/>
                  <a:pt x="7618265" y="5626041"/>
                  <a:pt x="7622621" y="5622809"/>
                </a:cubicBezTo>
                <a:cubicBezTo>
                  <a:pt x="7622621" y="5626041"/>
                  <a:pt x="7622621" y="5626041"/>
                  <a:pt x="7622621" y="5626041"/>
                </a:cubicBezTo>
                <a:cubicBezTo>
                  <a:pt x="7622621" y="5629274"/>
                  <a:pt x="7624800" y="5629274"/>
                  <a:pt x="7624800" y="5632506"/>
                </a:cubicBezTo>
                <a:cubicBezTo>
                  <a:pt x="7622621" y="5632506"/>
                  <a:pt x="7622621" y="5632506"/>
                  <a:pt x="7622621" y="5632506"/>
                </a:cubicBezTo>
                <a:lnTo>
                  <a:pt x="7620456" y="5634916"/>
                </a:lnTo>
                <a:lnTo>
                  <a:pt x="7617492" y="5634176"/>
                </a:lnTo>
                <a:cubicBezTo>
                  <a:pt x="7616771" y="5639180"/>
                  <a:pt x="7616771" y="5639180"/>
                  <a:pt x="7616771" y="5639180"/>
                </a:cubicBezTo>
                <a:lnTo>
                  <a:pt x="7617605" y="5639388"/>
                </a:lnTo>
                <a:lnTo>
                  <a:pt x="7616087" y="5642204"/>
                </a:lnTo>
                <a:cubicBezTo>
                  <a:pt x="7616087" y="5648670"/>
                  <a:pt x="7620442" y="5648670"/>
                  <a:pt x="7620442" y="5655135"/>
                </a:cubicBezTo>
                <a:cubicBezTo>
                  <a:pt x="7622621" y="5651903"/>
                  <a:pt x="7622621" y="5648670"/>
                  <a:pt x="7622621" y="5645437"/>
                </a:cubicBezTo>
                <a:cubicBezTo>
                  <a:pt x="7622621" y="5642204"/>
                  <a:pt x="7622621" y="5642204"/>
                  <a:pt x="7624800" y="5642204"/>
                </a:cubicBezTo>
                <a:lnTo>
                  <a:pt x="7625421" y="5641284"/>
                </a:lnTo>
                <a:lnTo>
                  <a:pt x="7626476" y="5640958"/>
                </a:lnTo>
                <a:lnTo>
                  <a:pt x="7632886" y="5638973"/>
                </a:lnTo>
                <a:lnTo>
                  <a:pt x="7633514" y="5638973"/>
                </a:lnTo>
                <a:lnTo>
                  <a:pt x="7633549" y="5638767"/>
                </a:lnTo>
                <a:lnTo>
                  <a:pt x="7634584" y="5638446"/>
                </a:lnTo>
                <a:cubicBezTo>
                  <a:pt x="7638858" y="5639515"/>
                  <a:pt x="7643131" y="5640582"/>
                  <a:pt x="7647315" y="5642274"/>
                </a:cubicBezTo>
                <a:lnTo>
                  <a:pt x="7648447" y="5642979"/>
                </a:lnTo>
                <a:lnTo>
                  <a:pt x="7643884" y="5654892"/>
                </a:lnTo>
                <a:cubicBezTo>
                  <a:pt x="7647238" y="5653320"/>
                  <a:pt x="7649474" y="5650176"/>
                  <a:pt x="7651430" y="5646640"/>
                </a:cubicBezTo>
                <a:lnTo>
                  <a:pt x="7652174" y="5645297"/>
                </a:lnTo>
                <a:lnTo>
                  <a:pt x="7659503" y="5649857"/>
                </a:lnTo>
                <a:cubicBezTo>
                  <a:pt x="7660224" y="5644851"/>
                  <a:pt x="7660224" y="5644851"/>
                  <a:pt x="7660945" y="5639846"/>
                </a:cubicBezTo>
                <a:lnTo>
                  <a:pt x="7656022" y="5638342"/>
                </a:lnTo>
                <a:lnTo>
                  <a:pt x="7657299" y="5636032"/>
                </a:lnTo>
                <a:lnTo>
                  <a:pt x="7653810" y="5637666"/>
                </a:lnTo>
                <a:lnTo>
                  <a:pt x="7649284" y="5636284"/>
                </a:lnTo>
                <a:cubicBezTo>
                  <a:pt x="7646170" y="5634858"/>
                  <a:pt x="7644213" y="5633072"/>
                  <a:pt x="7644574" y="5630570"/>
                </a:cubicBezTo>
                <a:cubicBezTo>
                  <a:pt x="7640301" y="5629503"/>
                  <a:pt x="7637983" y="5630220"/>
                  <a:pt x="7635577" y="5631563"/>
                </a:cubicBezTo>
                <a:lnTo>
                  <a:pt x="7634688" y="5632005"/>
                </a:lnTo>
                <a:lnTo>
                  <a:pt x="7635692" y="5626041"/>
                </a:lnTo>
                <a:cubicBezTo>
                  <a:pt x="7633514" y="5622809"/>
                  <a:pt x="7626978" y="5619577"/>
                  <a:pt x="7626978" y="5626041"/>
                </a:cubicBezTo>
                <a:cubicBezTo>
                  <a:pt x="7626978" y="5626041"/>
                  <a:pt x="7626978" y="5626041"/>
                  <a:pt x="7626978" y="5629274"/>
                </a:cubicBezTo>
                <a:cubicBezTo>
                  <a:pt x="7626978" y="5629274"/>
                  <a:pt x="7626978" y="5626041"/>
                  <a:pt x="7624800" y="5626041"/>
                </a:cubicBezTo>
                <a:lnTo>
                  <a:pt x="7624800" y="5622809"/>
                </a:lnTo>
                <a:lnTo>
                  <a:pt x="7632989" y="5611351"/>
                </a:lnTo>
                <a:lnTo>
                  <a:pt x="7637342" y="5609660"/>
                </a:lnTo>
                <a:cubicBezTo>
                  <a:pt x="7642182" y="5606839"/>
                  <a:pt x="7647020" y="5604018"/>
                  <a:pt x="7654830" y="5611341"/>
                </a:cubicBezTo>
                <a:cubicBezTo>
                  <a:pt x="7655577" y="5606156"/>
                  <a:pt x="7655951" y="5603564"/>
                  <a:pt x="7653999" y="5601733"/>
                </a:cubicBezTo>
                <a:lnTo>
                  <a:pt x="7640513" y="5597138"/>
                </a:lnTo>
                <a:lnTo>
                  <a:pt x="7642228" y="5593715"/>
                </a:lnTo>
                <a:lnTo>
                  <a:pt x="7639771" y="5592804"/>
                </a:lnTo>
                <a:lnTo>
                  <a:pt x="7640237" y="5589563"/>
                </a:lnTo>
                <a:cubicBezTo>
                  <a:pt x="7640519" y="5587616"/>
                  <a:pt x="7640705" y="5586320"/>
                  <a:pt x="7640705" y="5586320"/>
                </a:cubicBezTo>
                <a:cubicBezTo>
                  <a:pt x="7641078" y="5583727"/>
                  <a:pt x="7643404" y="5582965"/>
                  <a:pt x="7645636" y="5582850"/>
                </a:cubicBezTo>
                <a:lnTo>
                  <a:pt x="7648763" y="5583151"/>
                </a:lnTo>
                <a:lnTo>
                  <a:pt x="7648763" y="5584017"/>
                </a:lnTo>
                <a:cubicBezTo>
                  <a:pt x="7648763" y="5584825"/>
                  <a:pt x="7648763" y="5585634"/>
                  <a:pt x="7648763" y="5590483"/>
                </a:cubicBezTo>
                <a:cubicBezTo>
                  <a:pt x="7655299" y="5590483"/>
                  <a:pt x="7657477" y="5590483"/>
                  <a:pt x="7661834" y="5580784"/>
                </a:cubicBezTo>
                <a:cubicBezTo>
                  <a:pt x="7659657" y="5577552"/>
                  <a:pt x="7659657" y="5577552"/>
                  <a:pt x="7655299" y="5574320"/>
                </a:cubicBezTo>
                <a:cubicBezTo>
                  <a:pt x="7655299" y="5571087"/>
                  <a:pt x="7655299" y="5567854"/>
                  <a:pt x="7655299" y="5564622"/>
                </a:cubicBezTo>
                <a:cubicBezTo>
                  <a:pt x="7655299" y="5564622"/>
                  <a:pt x="7655299" y="5564622"/>
                  <a:pt x="7653122" y="5564622"/>
                </a:cubicBezTo>
                <a:cubicBezTo>
                  <a:pt x="7655299" y="5561389"/>
                  <a:pt x="7657477" y="5558157"/>
                  <a:pt x="7659657" y="5554924"/>
                </a:cubicBezTo>
                <a:cubicBezTo>
                  <a:pt x="7661834" y="5558157"/>
                  <a:pt x="7661834" y="5551690"/>
                  <a:pt x="7664013" y="5551690"/>
                </a:cubicBezTo>
                <a:cubicBezTo>
                  <a:pt x="7666191" y="5551690"/>
                  <a:pt x="7668370" y="5548458"/>
                  <a:pt x="7668370" y="5545225"/>
                </a:cubicBezTo>
                <a:cubicBezTo>
                  <a:pt x="7668370" y="5545225"/>
                  <a:pt x="7668370" y="5545225"/>
                  <a:pt x="7668370" y="5548458"/>
                </a:cubicBezTo>
                <a:cubicBezTo>
                  <a:pt x="7671637" y="5546842"/>
                  <a:pt x="7673816" y="5545225"/>
                  <a:pt x="7675177" y="5542801"/>
                </a:cubicBezTo>
                <a:lnTo>
                  <a:pt x="7675322" y="5542001"/>
                </a:lnTo>
                <a:lnTo>
                  <a:pt x="7682510" y="5543796"/>
                </a:lnTo>
                <a:cubicBezTo>
                  <a:pt x="7687105" y="5543607"/>
                  <a:pt x="7691700" y="5543418"/>
                  <a:pt x="7691328" y="5546000"/>
                </a:cubicBezTo>
                <a:cubicBezTo>
                  <a:pt x="7701632" y="5537879"/>
                  <a:pt x="7719267" y="5542285"/>
                  <a:pt x="7720755" y="5531961"/>
                </a:cubicBezTo>
                <a:cubicBezTo>
                  <a:pt x="7712680" y="5524598"/>
                  <a:pt x="7704605" y="5517232"/>
                  <a:pt x="7695045" y="5520192"/>
                </a:cubicBezTo>
                <a:cubicBezTo>
                  <a:pt x="7694302" y="5525351"/>
                  <a:pt x="7703863" y="5522395"/>
                  <a:pt x="7703119" y="5527555"/>
                </a:cubicBezTo>
                <a:cubicBezTo>
                  <a:pt x="7692815" y="5535675"/>
                  <a:pt x="7657544" y="5526864"/>
                  <a:pt x="7639165" y="5527618"/>
                </a:cubicBezTo>
                <a:cubicBezTo>
                  <a:pt x="7647240" y="5534985"/>
                  <a:pt x="7645752" y="5545307"/>
                  <a:pt x="7654570" y="5547510"/>
                </a:cubicBezTo>
                <a:lnTo>
                  <a:pt x="7655299" y="5547284"/>
                </a:lnTo>
                <a:lnTo>
                  <a:pt x="7655299" y="5548458"/>
                </a:lnTo>
                <a:cubicBezTo>
                  <a:pt x="7655299" y="5551690"/>
                  <a:pt x="7653122" y="5554924"/>
                  <a:pt x="7653122" y="5554924"/>
                </a:cubicBezTo>
                <a:cubicBezTo>
                  <a:pt x="7644407" y="5556540"/>
                  <a:pt x="7635692" y="5558157"/>
                  <a:pt x="7629429" y="5563408"/>
                </a:cubicBezTo>
                <a:lnTo>
                  <a:pt x="7626375" y="5568070"/>
                </a:lnTo>
                <a:lnTo>
                  <a:pt x="7624704" y="5566622"/>
                </a:lnTo>
                <a:lnTo>
                  <a:pt x="7623178" y="5548182"/>
                </a:lnTo>
                <a:lnTo>
                  <a:pt x="7629157" y="5545225"/>
                </a:lnTo>
                <a:cubicBezTo>
                  <a:pt x="7629157" y="5541993"/>
                  <a:pt x="7628068" y="5540376"/>
                  <a:pt x="7626978" y="5538760"/>
                </a:cubicBezTo>
                <a:lnTo>
                  <a:pt x="7625345" y="5533911"/>
                </a:lnTo>
                <a:lnTo>
                  <a:pt x="7627340" y="5527710"/>
                </a:lnTo>
                <a:lnTo>
                  <a:pt x="7630145" y="5522648"/>
                </a:lnTo>
                <a:cubicBezTo>
                  <a:pt x="7637190" y="5519163"/>
                  <a:pt x="7648219" y="5530679"/>
                  <a:pt x="7653122" y="5525830"/>
                </a:cubicBezTo>
                <a:cubicBezTo>
                  <a:pt x="7655299" y="5522597"/>
                  <a:pt x="7653122" y="5516132"/>
                  <a:pt x="7657477" y="5509667"/>
                </a:cubicBezTo>
                <a:cubicBezTo>
                  <a:pt x="7661834" y="5512899"/>
                  <a:pt x="7659657" y="5522597"/>
                  <a:pt x="7661834" y="5522597"/>
                </a:cubicBezTo>
                <a:cubicBezTo>
                  <a:pt x="7668370" y="5522597"/>
                  <a:pt x="7664013" y="5512899"/>
                  <a:pt x="7668370" y="5509667"/>
                </a:cubicBezTo>
                <a:cubicBezTo>
                  <a:pt x="7670548" y="5508050"/>
                  <a:pt x="7672183" y="5509666"/>
                  <a:pt x="7673272" y="5510475"/>
                </a:cubicBezTo>
                <a:lnTo>
                  <a:pt x="7674003" y="5508666"/>
                </a:lnTo>
                <a:lnTo>
                  <a:pt x="7674051" y="5508677"/>
                </a:lnTo>
                <a:cubicBezTo>
                  <a:pt x="7673864" y="5509975"/>
                  <a:pt x="7673677" y="5511272"/>
                  <a:pt x="7678330" y="5509748"/>
                </a:cubicBezTo>
                <a:lnTo>
                  <a:pt x="7679273" y="5503199"/>
                </a:lnTo>
                <a:lnTo>
                  <a:pt x="7696691" y="5499969"/>
                </a:lnTo>
                <a:cubicBezTo>
                  <a:pt x="7698870" y="5499969"/>
                  <a:pt x="7698870" y="5503201"/>
                  <a:pt x="7698870" y="5506433"/>
                </a:cubicBezTo>
                <a:cubicBezTo>
                  <a:pt x="7703226" y="5506433"/>
                  <a:pt x="7701049" y="5499969"/>
                  <a:pt x="7703226" y="5496736"/>
                </a:cubicBezTo>
                <a:cubicBezTo>
                  <a:pt x="7705404" y="5496736"/>
                  <a:pt x="7705404" y="5496736"/>
                  <a:pt x="7705404" y="5496736"/>
                </a:cubicBezTo>
                <a:cubicBezTo>
                  <a:pt x="7714118" y="5490271"/>
                  <a:pt x="7720654" y="5487038"/>
                  <a:pt x="7729368" y="5490271"/>
                </a:cubicBezTo>
                <a:cubicBezTo>
                  <a:pt x="7729368" y="5490271"/>
                  <a:pt x="7731547" y="5487038"/>
                  <a:pt x="7731547" y="5483806"/>
                </a:cubicBezTo>
                <a:cubicBezTo>
                  <a:pt x="7731547" y="5480573"/>
                  <a:pt x="7729368" y="5480573"/>
                  <a:pt x="7729368" y="5480573"/>
                </a:cubicBezTo>
                <a:cubicBezTo>
                  <a:pt x="7727190" y="5480573"/>
                  <a:pt x="7727190" y="5480573"/>
                  <a:pt x="7727190" y="5480573"/>
                </a:cubicBezTo>
                <a:cubicBezTo>
                  <a:pt x="7718476" y="5480573"/>
                  <a:pt x="7711940" y="5483806"/>
                  <a:pt x="7705404" y="5487038"/>
                </a:cubicBezTo>
                <a:cubicBezTo>
                  <a:pt x="7703226" y="5487038"/>
                  <a:pt x="7703226" y="5487038"/>
                  <a:pt x="7703226" y="5487038"/>
                </a:cubicBezTo>
                <a:cubicBezTo>
                  <a:pt x="7698870" y="5487038"/>
                  <a:pt x="7696691" y="5487038"/>
                  <a:pt x="7696691" y="5490271"/>
                </a:cubicBezTo>
                <a:lnTo>
                  <a:pt x="7679883" y="5496505"/>
                </a:lnTo>
                <a:lnTo>
                  <a:pt x="7678550" y="5490912"/>
                </a:lnTo>
                <a:cubicBezTo>
                  <a:pt x="7678505" y="5489305"/>
                  <a:pt x="7679179" y="5488466"/>
                  <a:pt x="7681319" y="5489001"/>
                </a:cubicBezTo>
                <a:cubicBezTo>
                  <a:pt x="7677040" y="5487931"/>
                  <a:pt x="7672761" y="5486862"/>
                  <a:pt x="7668575" y="5485145"/>
                </a:cubicBezTo>
                <a:lnTo>
                  <a:pt x="7666439" y="5483786"/>
                </a:lnTo>
                <a:lnTo>
                  <a:pt x="7662160" y="5474791"/>
                </a:lnTo>
                <a:lnTo>
                  <a:pt x="7662302" y="5474845"/>
                </a:lnTo>
                <a:cubicBezTo>
                  <a:pt x="7665324" y="5476943"/>
                  <a:pt x="7669228" y="5480606"/>
                  <a:pt x="7673507" y="5481675"/>
                </a:cubicBezTo>
                <a:cubicBezTo>
                  <a:pt x="7674255" y="5476489"/>
                  <a:pt x="7675002" y="5471303"/>
                  <a:pt x="7684306" y="5468253"/>
                </a:cubicBezTo>
                <a:cubicBezTo>
                  <a:pt x="7683559" y="5473441"/>
                  <a:pt x="7701420" y="5472530"/>
                  <a:pt x="7709231" y="5479854"/>
                </a:cubicBezTo>
                <a:cubicBezTo>
                  <a:pt x="7718536" y="5476805"/>
                  <a:pt x="7719284" y="5471620"/>
                  <a:pt x="7720777" y="5461247"/>
                </a:cubicBezTo>
                <a:cubicBezTo>
                  <a:pt x="7730081" y="5458198"/>
                  <a:pt x="7729333" y="5463384"/>
                  <a:pt x="7746450" y="5467660"/>
                </a:cubicBezTo>
                <a:cubicBezTo>
                  <a:pt x="7746450" y="5467660"/>
                  <a:pt x="7755006" y="5469799"/>
                  <a:pt x="7755752" y="5464610"/>
                </a:cubicBezTo>
                <a:cubicBezTo>
                  <a:pt x="7755752" y="5464610"/>
                  <a:pt x="7755752" y="5464610"/>
                  <a:pt x="7756499" y="5459424"/>
                </a:cubicBezTo>
                <a:cubicBezTo>
                  <a:pt x="7756499" y="5459424"/>
                  <a:pt x="7756499" y="5459424"/>
                  <a:pt x="7747943" y="5457286"/>
                </a:cubicBezTo>
                <a:cubicBezTo>
                  <a:pt x="7747943" y="5457286"/>
                  <a:pt x="7747196" y="5462474"/>
                  <a:pt x="7747196" y="5462474"/>
                </a:cubicBezTo>
                <a:cubicBezTo>
                  <a:pt x="7739386" y="5455148"/>
                  <a:pt x="7740133" y="5449961"/>
                  <a:pt x="7730828" y="5453009"/>
                </a:cubicBezTo>
                <a:cubicBezTo>
                  <a:pt x="7732322" y="5442636"/>
                  <a:pt x="7740880" y="5444775"/>
                  <a:pt x="7741627" y="5439588"/>
                </a:cubicBezTo>
                <a:cubicBezTo>
                  <a:pt x="7733070" y="5437449"/>
                  <a:pt x="7728792" y="5436380"/>
                  <a:pt x="7725583" y="5435579"/>
                </a:cubicBezTo>
                <a:lnTo>
                  <a:pt x="7719194" y="5433983"/>
                </a:lnTo>
                <a:lnTo>
                  <a:pt x="7720382" y="5426426"/>
                </a:lnTo>
                <a:cubicBezTo>
                  <a:pt x="7720110" y="5422386"/>
                  <a:pt x="7718476" y="5419152"/>
                  <a:pt x="7714118" y="5419152"/>
                </a:cubicBezTo>
                <a:lnTo>
                  <a:pt x="7714223" y="5418741"/>
                </a:lnTo>
                <a:lnTo>
                  <a:pt x="7719207" y="5418308"/>
                </a:lnTo>
                <a:lnTo>
                  <a:pt x="7715823" y="5412409"/>
                </a:lnTo>
                <a:lnTo>
                  <a:pt x="7716569" y="5409455"/>
                </a:lnTo>
                <a:cubicBezTo>
                  <a:pt x="7717931" y="5407031"/>
                  <a:pt x="7719565" y="5406222"/>
                  <a:pt x="7720654" y="5409455"/>
                </a:cubicBezTo>
                <a:lnTo>
                  <a:pt x="7721680" y="5407112"/>
                </a:lnTo>
                <a:lnTo>
                  <a:pt x="7730085" y="5404983"/>
                </a:lnTo>
                <a:cubicBezTo>
                  <a:pt x="7730085" y="5404983"/>
                  <a:pt x="7730085" y="5404983"/>
                  <a:pt x="7738733" y="5407145"/>
                </a:cubicBezTo>
                <a:cubicBezTo>
                  <a:pt x="7739105" y="5404564"/>
                  <a:pt x="7737314" y="5401443"/>
                  <a:pt x="7735524" y="5398322"/>
                </a:cubicBezTo>
                <a:lnTo>
                  <a:pt x="7733882" y="5393807"/>
                </a:lnTo>
                <a:lnTo>
                  <a:pt x="7739988" y="5394503"/>
                </a:lnTo>
                <a:cubicBezTo>
                  <a:pt x="7742984" y="5394100"/>
                  <a:pt x="7745706" y="5393292"/>
                  <a:pt x="7748974" y="5393292"/>
                </a:cubicBezTo>
                <a:cubicBezTo>
                  <a:pt x="7748974" y="5380362"/>
                  <a:pt x="7744618" y="5386825"/>
                  <a:pt x="7742440" y="5383594"/>
                </a:cubicBezTo>
                <a:cubicBezTo>
                  <a:pt x="7744618" y="5373896"/>
                  <a:pt x="7748974" y="5373896"/>
                  <a:pt x="7755510" y="5373896"/>
                </a:cubicBezTo>
                <a:cubicBezTo>
                  <a:pt x="7759867" y="5357733"/>
                  <a:pt x="7766403" y="5360966"/>
                  <a:pt x="7775117" y="5354500"/>
                </a:cubicBezTo>
                <a:cubicBezTo>
                  <a:pt x="7775117" y="5354500"/>
                  <a:pt x="7775117" y="5354500"/>
                  <a:pt x="7775117" y="5351267"/>
                </a:cubicBezTo>
                <a:cubicBezTo>
                  <a:pt x="7777295" y="5351267"/>
                  <a:pt x="7779474" y="5348034"/>
                  <a:pt x="7781653" y="5348034"/>
                </a:cubicBezTo>
                <a:cubicBezTo>
                  <a:pt x="7788188" y="5344802"/>
                  <a:pt x="7794723" y="5341570"/>
                  <a:pt x="7792544" y="5335104"/>
                </a:cubicBezTo>
                <a:cubicBezTo>
                  <a:pt x="7792544" y="5335104"/>
                  <a:pt x="7792544" y="5335104"/>
                  <a:pt x="7796902" y="5335104"/>
                </a:cubicBezTo>
                <a:cubicBezTo>
                  <a:pt x="7796902" y="5331871"/>
                  <a:pt x="7796902" y="5331871"/>
                  <a:pt x="7796902" y="5331871"/>
                </a:cubicBezTo>
                <a:cubicBezTo>
                  <a:pt x="7796902" y="5331871"/>
                  <a:pt x="7796902" y="5331871"/>
                  <a:pt x="7792544" y="5331871"/>
                </a:cubicBezTo>
                <a:cubicBezTo>
                  <a:pt x="7792544" y="5328639"/>
                  <a:pt x="7792544" y="5328639"/>
                  <a:pt x="7794723" y="5328639"/>
                </a:cubicBezTo>
                <a:cubicBezTo>
                  <a:pt x="7796902" y="5330255"/>
                  <a:pt x="7799080" y="5330255"/>
                  <a:pt x="7801259" y="5329447"/>
                </a:cubicBezTo>
                <a:lnTo>
                  <a:pt x="7803392" y="5328128"/>
                </a:lnTo>
                <a:lnTo>
                  <a:pt x="7815172" y="5352914"/>
                </a:lnTo>
                <a:cubicBezTo>
                  <a:pt x="7820109" y="5362596"/>
                  <a:pt x="7824224" y="5372242"/>
                  <a:pt x="7824535" y="5382777"/>
                </a:cubicBezTo>
                <a:cubicBezTo>
                  <a:pt x="7824597" y="5384885"/>
                  <a:pt x="7825771" y="5387565"/>
                  <a:pt x="7826107" y="5389684"/>
                </a:cubicBezTo>
                <a:lnTo>
                  <a:pt x="7823015" y="5392850"/>
                </a:lnTo>
                <a:lnTo>
                  <a:pt x="7823015" y="5389658"/>
                </a:lnTo>
                <a:cubicBezTo>
                  <a:pt x="7823015" y="5389658"/>
                  <a:pt x="7820760" y="5389658"/>
                  <a:pt x="7820760" y="5389658"/>
                </a:cubicBezTo>
                <a:cubicBezTo>
                  <a:pt x="7820760" y="5389658"/>
                  <a:pt x="7818506" y="5389658"/>
                  <a:pt x="7816251" y="5389658"/>
                </a:cubicBezTo>
                <a:cubicBezTo>
                  <a:pt x="7813996" y="5392959"/>
                  <a:pt x="7809488" y="5392959"/>
                  <a:pt x="7807233" y="5402861"/>
                </a:cubicBezTo>
                <a:cubicBezTo>
                  <a:pt x="7807233" y="5402861"/>
                  <a:pt x="7807233" y="5406162"/>
                  <a:pt x="7809488" y="5406162"/>
                </a:cubicBezTo>
                <a:cubicBezTo>
                  <a:pt x="7809488" y="5406162"/>
                  <a:pt x="7811743" y="5406162"/>
                  <a:pt x="7811743" y="5402861"/>
                </a:cubicBezTo>
                <a:cubicBezTo>
                  <a:pt x="7811743" y="5399561"/>
                  <a:pt x="7813996" y="5396259"/>
                  <a:pt x="7818506" y="5396259"/>
                </a:cubicBezTo>
                <a:lnTo>
                  <a:pt x="7822656" y="5393222"/>
                </a:lnTo>
                <a:lnTo>
                  <a:pt x="7825025" y="5399371"/>
                </a:lnTo>
                <a:cubicBezTo>
                  <a:pt x="7826161" y="5400735"/>
                  <a:pt x="7827287" y="5401836"/>
                  <a:pt x="7827349" y="5403943"/>
                </a:cubicBezTo>
                <a:cubicBezTo>
                  <a:pt x="7827411" y="5406049"/>
                  <a:pt x="7825407" y="5412277"/>
                  <a:pt x="7829791" y="5412466"/>
                </a:cubicBezTo>
                <a:lnTo>
                  <a:pt x="7828734" y="5415201"/>
                </a:lnTo>
                <a:lnTo>
                  <a:pt x="7827565" y="5415180"/>
                </a:lnTo>
                <a:cubicBezTo>
                  <a:pt x="7824107" y="5416322"/>
                  <a:pt x="7821955" y="5418459"/>
                  <a:pt x="7821074" y="5420911"/>
                </a:cubicBezTo>
                <a:cubicBezTo>
                  <a:pt x="7820194" y="5423365"/>
                  <a:pt x="7820585" y="5426137"/>
                  <a:pt x="7822214" y="5428549"/>
                </a:cubicBezTo>
                <a:lnTo>
                  <a:pt x="7826759" y="5431459"/>
                </a:lnTo>
                <a:lnTo>
                  <a:pt x="7826092" y="5435456"/>
                </a:lnTo>
                <a:cubicBezTo>
                  <a:pt x="7824087" y="5441684"/>
                  <a:pt x="7826465" y="5448098"/>
                  <a:pt x="7828907" y="5456620"/>
                </a:cubicBezTo>
                <a:cubicBezTo>
                  <a:pt x="7828968" y="5458726"/>
                  <a:pt x="7828968" y="5458726"/>
                  <a:pt x="7828968" y="5458726"/>
                </a:cubicBezTo>
                <a:cubicBezTo>
                  <a:pt x="7828968" y="5458726"/>
                  <a:pt x="7826776" y="5458633"/>
                  <a:pt x="7826776" y="5458633"/>
                </a:cubicBezTo>
                <a:lnTo>
                  <a:pt x="7825007" y="5460308"/>
                </a:lnTo>
                <a:lnTo>
                  <a:pt x="7818728" y="5458243"/>
                </a:lnTo>
                <a:cubicBezTo>
                  <a:pt x="7817967" y="5463534"/>
                  <a:pt x="7817204" y="5468823"/>
                  <a:pt x="7825980" y="5471015"/>
                </a:cubicBezTo>
                <a:lnTo>
                  <a:pt x="7831324" y="5470534"/>
                </a:lnTo>
                <a:lnTo>
                  <a:pt x="7827212" y="5473383"/>
                </a:lnTo>
                <a:cubicBezTo>
                  <a:pt x="7825209" y="5479611"/>
                  <a:pt x="7833851" y="5475771"/>
                  <a:pt x="7836166" y="5480080"/>
                </a:cubicBezTo>
                <a:lnTo>
                  <a:pt x="7832214" y="5484771"/>
                </a:lnTo>
                <a:lnTo>
                  <a:pt x="7824455" y="5481596"/>
                </a:lnTo>
                <a:lnTo>
                  <a:pt x="7808059" y="5483951"/>
                </a:lnTo>
                <a:lnTo>
                  <a:pt x="7803216" y="5482756"/>
                </a:lnTo>
                <a:lnTo>
                  <a:pt x="7805949" y="5484254"/>
                </a:lnTo>
                <a:lnTo>
                  <a:pt x="7800086" y="5485097"/>
                </a:lnTo>
                <a:cubicBezTo>
                  <a:pt x="7794030" y="5487693"/>
                  <a:pt x="7791075" y="5492434"/>
                  <a:pt x="7794319" y="5501465"/>
                </a:cubicBezTo>
                <a:cubicBezTo>
                  <a:pt x="7803094" y="5503659"/>
                  <a:pt x="7811109" y="5511139"/>
                  <a:pt x="7819884" y="5513332"/>
                </a:cubicBezTo>
                <a:cubicBezTo>
                  <a:pt x="7820647" y="5508042"/>
                  <a:pt x="7821409" y="5502753"/>
                  <a:pt x="7813396" y="5495270"/>
                </a:cubicBezTo>
                <a:cubicBezTo>
                  <a:pt x="7817783" y="5496367"/>
                  <a:pt x="7820167" y="5495593"/>
                  <a:pt x="7822551" y="5494819"/>
                </a:cubicBezTo>
                <a:lnTo>
                  <a:pt x="7828396" y="5494530"/>
                </a:lnTo>
                <a:lnTo>
                  <a:pt x="7827945" y="5498142"/>
                </a:lnTo>
                <a:cubicBezTo>
                  <a:pt x="7828147" y="5504989"/>
                  <a:pt x="7829462" y="5512412"/>
                  <a:pt x="7826391" y="5519646"/>
                </a:cubicBezTo>
                <a:cubicBezTo>
                  <a:pt x="7826454" y="5521753"/>
                  <a:pt x="7828708" y="5523955"/>
                  <a:pt x="7830899" y="5524047"/>
                </a:cubicBezTo>
                <a:lnTo>
                  <a:pt x="7830011" y="5531064"/>
                </a:lnTo>
                <a:lnTo>
                  <a:pt x="7810138" y="5526098"/>
                </a:lnTo>
                <a:lnTo>
                  <a:pt x="7829235" y="5545562"/>
                </a:lnTo>
                <a:lnTo>
                  <a:pt x="7829940" y="5556363"/>
                </a:lnTo>
                <a:cubicBezTo>
                  <a:pt x="7831080" y="5567196"/>
                  <a:pt x="7832487" y="5577778"/>
                  <a:pt x="7830576" y="5587167"/>
                </a:cubicBezTo>
                <a:cubicBezTo>
                  <a:pt x="7830576" y="5587167"/>
                  <a:pt x="7832768" y="5587260"/>
                  <a:pt x="7832768" y="5587260"/>
                </a:cubicBezTo>
                <a:cubicBezTo>
                  <a:pt x="7833079" y="5597797"/>
                  <a:pt x="7839715" y="5600185"/>
                  <a:pt x="7833328" y="5606226"/>
                </a:cubicBezTo>
                <a:cubicBezTo>
                  <a:pt x="7840090" y="5612829"/>
                  <a:pt x="7838146" y="5621163"/>
                  <a:pt x="7840588" y="5629684"/>
                </a:cubicBezTo>
                <a:cubicBezTo>
                  <a:pt x="7842840" y="5631886"/>
                  <a:pt x="7845094" y="5634086"/>
                  <a:pt x="7845094" y="5634086"/>
                </a:cubicBezTo>
                <a:cubicBezTo>
                  <a:pt x="7845094" y="5634086"/>
                  <a:pt x="7842965" y="5636100"/>
                  <a:pt x="7843027" y="5638208"/>
                </a:cubicBezTo>
                <a:cubicBezTo>
                  <a:pt x="7845406" y="5644622"/>
                  <a:pt x="7852043" y="5647010"/>
                  <a:pt x="7852168" y="5651225"/>
                </a:cubicBezTo>
                <a:cubicBezTo>
                  <a:pt x="7854421" y="5653425"/>
                  <a:pt x="7850163" y="5657452"/>
                  <a:pt x="7852416" y="5659654"/>
                </a:cubicBezTo>
                <a:cubicBezTo>
                  <a:pt x="7852603" y="5665974"/>
                  <a:pt x="7857048" y="5668269"/>
                  <a:pt x="7859364" y="5672577"/>
                </a:cubicBezTo>
                <a:cubicBezTo>
                  <a:pt x="7861991" y="5687421"/>
                  <a:pt x="7862426" y="5702171"/>
                  <a:pt x="7860734" y="5718933"/>
                </a:cubicBezTo>
                <a:cubicBezTo>
                  <a:pt x="7865116" y="5719120"/>
                  <a:pt x="7867682" y="5731857"/>
                  <a:pt x="7863547" y="5740099"/>
                </a:cubicBezTo>
                <a:cubicBezTo>
                  <a:pt x="7872251" y="5738367"/>
                  <a:pt x="7868118" y="5746607"/>
                  <a:pt x="7868242" y="5750823"/>
                </a:cubicBezTo>
                <a:cubicBezTo>
                  <a:pt x="7877070" y="5753304"/>
                  <a:pt x="7879449" y="5759719"/>
                  <a:pt x="7883955" y="5764122"/>
                </a:cubicBezTo>
                <a:cubicBezTo>
                  <a:pt x="7881765" y="5764028"/>
                  <a:pt x="7881765" y="5764028"/>
                  <a:pt x="7879574" y="5763933"/>
                </a:cubicBezTo>
                <a:cubicBezTo>
                  <a:pt x="7881639" y="5759813"/>
                  <a:pt x="7875128" y="5761639"/>
                  <a:pt x="7872873" y="5759438"/>
                </a:cubicBezTo>
                <a:cubicBezTo>
                  <a:pt x="7873123" y="5767866"/>
                  <a:pt x="7870932" y="5767772"/>
                  <a:pt x="7873247" y="5772080"/>
                </a:cubicBezTo>
                <a:cubicBezTo>
                  <a:pt x="7873309" y="5774188"/>
                  <a:pt x="7875564" y="5776388"/>
                  <a:pt x="7875626" y="5778495"/>
                </a:cubicBezTo>
                <a:cubicBezTo>
                  <a:pt x="7875626" y="5778495"/>
                  <a:pt x="7875688" y="5780601"/>
                  <a:pt x="7875751" y="5782710"/>
                </a:cubicBezTo>
                <a:cubicBezTo>
                  <a:pt x="7880071" y="5780791"/>
                  <a:pt x="7882386" y="5785098"/>
                  <a:pt x="7882263" y="5780884"/>
                </a:cubicBezTo>
                <a:cubicBezTo>
                  <a:pt x="7884454" y="5780977"/>
                  <a:pt x="7886707" y="5783179"/>
                  <a:pt x="7888899" y="5783272"/>
                </a:cubicBezTo>
                <a:cubicBezTo>
                  <a:pt x="7888899" y="5783272"/>
                  <a:pt x="7891090" y="5783366"/>
                  <a:pt x="7891090" y="5783366"/>
                </a:cubicBezTo>
                <a:cubicBezTo>
                  <a:pt x="7891526" y="5798116"/>
                  <a:pt x="7900852" y="5817455"/>
                  <a:pt x="7907925" y="5834593"/>
                </a:cubicBezTo>
                <a:cubicBezTo>
                  <a:pt x="7905795" y="5836608"/>
                  <a:pt x="7903666" y="5838620"/>
                  <a:pt x="7901475" y="5838526"/>
                </a:cubicBezTo>
                <a:cubicBezTo>
                  <a:pt x="7901599" y="5842740"/>
                  <a:pt x="7901723" y="5846955"/>
                  <a:pt x="7903977" y="5849156"/>
                </a:cubicBezTo>
                <a:cubicBezTo>
                  <a:pt x="7908361" y="5849343"/>
                  <a:pt x="7908299" y="5847236"/>
                  <a:pt x="7910427" y="5845223"/>
                </a:cubicBezTo>
                <a:cubicBezTo>
                  <a:pt x="7912805" y="5851638"/>
                  <a:pt x="7910552" y="5849438"/>
                  <a:pt x="7919442" y="5854026"/>
                </a:cubicBezTo>
                <a:cubicBezTo>
                  <a:pt x="7917438" y="5860254"/>
                  <a:pt x="7912931" y="5855852"/>
                  <a:pt x="7910614" y="5851545"/>
                </a:cubicBezTo>
                <a:cubicBezTo>
                  <a:pt x="7908485" y="5853558"/>
                  <a:pt x="7908547" y="5855665"/>
                  <a:pt x="7906356" y="5855572"/>
                </a:cubicBezTo>
                <a:cubicBezTo>
                  <a:pt x="7906605" y="5864000"/>
                  <a:pt x="7911113" y="5868401"/>
                  <a:pt x="7915557" y="5870696"/>
                </a:cubicBezTo>
                <a:cubicBezTo>
                  <a:pt x="7922070" y="5868871"/>
                  <a:pt x="7915433" y="5866482"/>
                  <a:pt x="7915371" y="5864375"/>
                </a:cubicBezTo>
                <a:cubicBezTo>
                  <a:pt x="7917563" y="5864468"/>
                  <a:pt x="7919754" y="5864562"/>
                  <a:pt x="7919691" y="5862455"/>
                </a:cubicBezTo>
                <a:cubicBezTo>
                  <a:pt x="7922194" y="5873085"/>
                  <a:pt x="7926390" y="5866951"/>
                  <a:pt x="7931084" y="5877673"/>
                </a:cubicBezTo>
                <a:cubicBezTo>
                  <a:pt x="7928956" y="5879687"/>
                  <a:pt x="7929017" y="5881794"/>
                  <a:pt x="7926825" y="5881700"/>
                </a:cubicBezTo>
                <a:cubicBezTo>
                  <a:pt x="7926825" y="5881700"/>
                  <a:pt x="7929017" y="5881794"/>
                  <a:pt x="7929080" y="5883901"/>
                </a:cubicBezTo>
                <a:cubicBezTo>
                  <a:pt x="7926888" y="5883807"/>
                  <a:pt x="7926888" y="5883807"/>
                  <a:pt x="7926888" y="5883807"/>
                </a:cubicBezTo>
                <a:cubicBezTo>
                  <a:pt x="7924634" y="5881607"/>
                  <a:pt x="7918123" y="5883432"/>
                  <a:pt x="7920438" y="5887740"/>
                </a:cubicBezTo>
                <a:cubicBezTo>
                  <a:pt x="7926825" y="5881700"/>
                  <a:pt x="7918497" y="5896074"/>
                  <a:pt x="7925132" y="5898463"/>
                </a:cubicBezTo>
                <a:cubicBezTo>
                  <a:pt x="7927261" y="5896449"/>
                  <a:pt x="7927199" y="5894343"/>
                  <a:pt x="7931520" y="5892424"/>
                </a:cubicBezTo>
                <a:cubicBezTo>
                  <a:pt x="7933712" y="5892516"/>
                  <a:pt x="7935904" y="5892612"/>
                  <a:pt x="7935904" y="5892612"/>
                </a:cubicBezTo>
                <a:cubicBezTo>
                  <a:pt x="7938094" y="5892704"/>
                  <a:pt x="7938094" y="5892704"/>
                  <a:pt x="7938094" y="5892704"/>
                </a:cubicBezTo>
                <a:cubicBezTo>
                  <a:pt x="7938094" y="5892704"/>
                  <a:pt x="7938031" y="5890598"/>
                  <a:pt x="7935841" y="5890504"/>
                </a:cubicBezTo>
                <a:cubicBezTo>
                  <a:pt x="7935841" y="5890504"/>
                  <a:pt x="7933649" y="5890410"/>
                  <a:pt x="7933649" y="5890410"/>
                </a:cubicBezTo>
                <a:cubicBezTo>
                  <a:pt x="7933649" y="5890410"/>
                  <a:pt x="7933587" y="5888303"/>
                  <a:pt x="7933526" y="5886196"/>
                </a:cubicBezTo>
                <a:cubicBezTo>
                  <a:pt x="7935716" y="5886290"/>
                  <a:pt x="7935716" y="5886290"/>
                  <a:pt x="7935716" y="5886290"/>
                </a:cubicBezTo>
                <a:cubicBezTo>
                  <a:pt x="7935841" y="5890504"/>
                  <a:pt x="7940285" y="5892799"/>
                  <a:pt x="7942415" y="5890785"/>
                </a:cubicBezTo>
                <a:cubicBezTo>
                  <a:pt x="7942540" y="5894999"/>
                  <a:pt x="7944731" y="5895094"/>
                  <a:pt x="7944855" y="5899307"/>
                </a:cubicBezTo>
                <a:cubicBezTo>
                  <a:pt x="7935904" y="5892612"/>
                  <a:pt x="7945105" y="5907736"/>
                  <a:pt x="7949550" y="5910031"/>
                </a:cubicBezTo>
                <a:cubicBezTo>
                  <a:pt x="7949550" y="5910031"/>
                  <a:pt x="7949550" y="5910031"/>
                  <a:pt x="7951866" y="5914338"/>
                </a:cubicBezTo>
                <a:cubicBezTo>
                  <a:pt x="7951866" y="5914338"/>
                  <a:pt x="7954057" y="5914432"/>
                  <a:pt x="7954057" y="5914432"/>
                </a:cubicBezTo>
                <a:cubicBezTo>
                  <a:pt x="7954057" y="5914432"/>
                  <a:pt x="7954057" y="5914432"/>
                  <a:pt x="7951741" y="5910125"/>
                </a:cubicBezTo>
                <a:cubicBezTo>
                  <a:pt x="7953933" y="5910217"/>
                  <a:pt x="7956061" y="5908205"/>
                  <a:pt x="7956061" y="5908205"/>
                </a:cubicBezTo>
                <a:cubicBezTo>
                  <a:pt x="7964827" y="5908580"/>
                  <a:pt x="7958439" y="5914621"/>
                  <a:pt x="7964890" y="5910687"/>
                </a:cubicBezTo>
                <a:cubicBezTo>
                  <a:pt x="7964952" y="5912795"/>
                  <a:pt x="7965014" y="5914901"/>
                  <a:pt x="7965076" y="5917009"/>
                </a:cubicBezTo>
                <a:cubicBezTo>
                  <a:pt x="7965076" y="5917009"/>
                  <a:pt x="7965138" y="5919116"/>
                  <a:pt x="7967329" y="5919208"/>
                </a:cubicBezTo>
                <a:cubicBezTo>
                  <a:pt x="7965201" y="5921222"/>
                  <a:pt x="7969771" y="5927732"/>
                  <a:pt x="7965388" y="5927543"/>
                </a:cubicBezTo>
                <a:cubicBezTo>
                  <a:pt x="7969771" y="5927732"/>
                  <a:pt x="7972149" y="5934146"/>
                  <a:pt x="7970020" y="5936159"/>
                </a:cubicBezTo>
                <a:cubicBezTo>
                  <a:pt x="7970020" y="5936159"/>
                  <a:pt x="7970082" y="5938266"/>
                  <a:pt x="7967890" y="5938174"/>
                </a:cubicBezTo>
                <a:cubicBezTo>
                  <a:pt x="7967890" y="5938174"/>
                  <a:pt x="7967890" y="5938174"/>
                  <a:pt x="7967827" y="5936066"/>
                </a:cubicBezTo>
                <a:cubicBezTo>
                  <a:pt x="7965574" y="5933865"/>
                  <a:pt x="7961068" y="5929464"/>
                  <a:pt x="7958813" y="5927262"/>
                </a:cubicBezTo>
                <a:cubicBezTo>
                  <a:pt x="7952238" y="5926981"/>
                  <a:pt x="7950359" y="5937423"/>
                  <a:pt x="7945852" y="5933022"/>
                </a:cubicBezTo>
                <a:cubicBezTo>
                  <a:pt x="7941469" y="5932833"/>
                  <a:pt x="7948230" y="5939436"/>
                  <a:pt x="7946163" y="5943556"/>
                </a:cubicBezTo>
                <a:cubicBezTo>
                  <a:pt x="7948168" y="5937330"/>
                  <a:pt x="7952800" y="5945945"/>
                  <a:pt x="7955116" y="5950253"/>
                </a:cubicBezTo>
                <a:cubicBezTo>
                  <a:pt x="7955116" y="5950253"/>
                  <a:pt x="7955116" y="5950253"/>
                  <a:pt x="7957307" y="5950348"/>
                </a:cubicBezTo>
                <a:cubicBezTo>
                  <a:pt x="7957370" y="5952455"/>
                  <a:pt x="7957370" y="5952455"/>
                  <a:pt x="7959623" y="5954655"/>
                </a:cubicBezTo>
                <a:cubicBezTo>
                  <a:pt x="7959685" y="5956763"/>
                  <a:pt x="7961877" y="5956856"/>
                  <a:pt x="7964068" y="5956950"/>
                </a:cubicBezTo>
                <a:cubicBezTo>
                  <a:pt x="7964068" y="5956950"/>
                  <a:pt x="7964006" y="5954843"/>
                  <a:pt x="7964006" y="5954843"/>
                </a:cubicBezTo>
                <a:cubicBezTo>
                  <a:pt x="7963943" y="5952735"/>
                  <a:pt x="7961690" y="5950535"/>
                  <a:pt x="7961628" y="5948428"/>
                </a:cubicBezTo>
                <a:cubicBezTo>
                  <a:pt x="7968138" y="5946601"/>
                  <a:pt x="7970269" y="5944588"/>
                  <a:pt x="7970143" y="5940374"/>
                </a:cubicBezTo>
                <a:cubicBezTo>
                  <a:pt x="7970143" y="5940374"/>
                  <a:pt x="7972335" y="5940468"/>
                  <a:pt x="7972335" y="5940468"/>
                </a:cubicBezTo>
                <a:cubicBezTo>
                  <a:pt x="7979097" y="5947071"/>
                  <a:pt x="7974962" y="5955311"/>
                  <a:pt x="7983915" y="5962008"/>
                </a:cubicBezTo>
                <a:cubicBezTo>
                  <a:pt x="7983915" y="5962008"/>
                  <a:pt x="7983915" y="5962008"/>
                  <a:pt x="7983978" y="5964115"/>
                </a:cubicBezTo>
                <a:cubicBezTo>
                  <a:pt x="7983978" y="5964115"/>
                  <a:pt x="7983978" y="5964115"/>
                  <a:pt x="7986168" y="5964209"/>
                </a:cubicBezTo>
                <a:cubicBezTo>
                  <a:pt x="7986168" y="5964209"/>
                  <a:pt x="7986168" y="5964209"/>
                  <a:pt x="7986106" y="5962102"/>
                </a:cubicBezTo>
                <a:cubicBezTo>
                  <a:pt x="7986106" y="5962102"/>
                  <a:pt x="7988298" y="5962196"/>
                  <a:pt x="7988298" y="5962196"/>
                </a:cubicBezTo>
                <a:cubicBezTo>
                  <a:pt x="7988360" y="5964302"/>
                  <a:pt x="7988485" y="5968517"/>
                  <a:pt x="7990801" y="5972826"/>
                </a:cubicBezTo>
                <a:cubicBezTo>
                  <a:pt x="7990801" y="5972826"/>
                  <a:pt x="7992992" y="5972919"/>
                  <a:pt x="7992992" y="5972919"/>
                </a:cubicBezTo>
                <a:cubicBezTo>
                  <a:pt x="7995184" y="5973013"/>
                  <a:pt x="7995121" y="5970906"/>
                  <a:pt x="7995121" y="5970906"/>
                </a:cubicBezTo>
                <a:cubicBezTo>
                  <a:pt x="7992867" y="5968704"/>
                  <a:pt x="7992805" y="5966598"/>
                  <a:pt x="7992744" y="5964490"/>
                </a:cubicBezTo>
                <a:cubicBezTo>
                  <a:pt x="7997063" y="5962570"/>
                  <a:pt x="7994748" y="5958264"/>
                  <a:pt x="7992494" y="5956062"/>
                </a:cubicBezTo>
                <a:cubicBezTo>
                  <a:pt x="7996627" y="5947821"/>
                  <a:pt x="7992120" y="5943419"/>
                  <a:pt x="7994249" y="5941405"/>
                </a:cubicBezTo>
                <a:cubicBezTo>
                  <a:pt x="7994249" y="5941405"/>
                  <a:pt x="7994249" y="5941405"/>
                  <a:pt x="7996379" y="5939393"/>
                </a:cubicBezTo>
                <a:cubicBezTo>
                  <a:pt x="7997600" y="5943653"/>
                  <a:pt x="7999274" y="5944777"/>
                  <a:pt x="8001215" y="5945651"/>
                </a:cubicBezTo>
                <a:lnTo>
                  <a:pt x="8004955" y="5948410"/>
                </a:lnTo>
                <a:lnTo>
                  <a:pt x="8002359" y="5949678"/>
                </a:lnTo>
                <a:cubicBezTo>
                  <a:pt x="8000971" y="5951295"/>
                  <a:pt x="8003906" y="5953394"/>
                  <a:pt x="8005643" y="5956624"/>
                </a:cubicBezTo>
                <a:cubicBezTo>
                  <a:pt x="8005767" y="5960839"/>
                  <a:pt x="8003388" y="5954423"/>
                  <a:pt x="7999068" y="5956344"/>
                </a:cubicBezTo>
                <a:cubicBezTo>
                  <a:pt x="7999255" y="5962665"/>
                  <a:pt x="8005891" y="5965054"/>
                  <a:pt x="8008270" y="5971467"/>
                </a:cubicBezTo>
                <a:cubicBezTo>
                  <a:pt x="8012466" y="5965335"/>
                  <a:pt x="8019352" y="5976152"/>
                  <a:pt x="8014783" y="5969643"/>
                </a:cubicBezTo>
                <a:cubicBezTo>
                  <a:pt x="8023610" y="5972124"/>
                  <a:pt x="8015030" y="5978070"/>
                  <a:pt x="8019538" y="5982473"/>
                </a:cubicBezTo>
                <a:cubicBezTo>
                  <a:pt x="8023922" y="5982661"/>
                  <a:pt x="8023672" y="5974231"/>
                  <a:pt x="8025988" y="5978540"/>
                </a:cubicBezTo>
                <a:cubicBezTo>
                  <a:pt x="8025988" y="5978540"/>
                  <a:pt x="8025988" y="5978540"/>
                  <a:pt x="8026050" y="5980648"/>
                </a:cubicBezTo>
                <a:cubicBezTo>
                  <a:pt x="8026112" y="5982754"/>
                  <a:pt x="8028304" y="5982848"/>
                  <a:pt x="8028365" y="5984955"/>
                </a:cubicBezTo>
                <a:cubicBezTo>
                  <a:pt x="8030557" y="5985049"/>
                  <a:pt x="8030557" y="5985049"/>
                  <a:pt x="8030557" y="5985049"/>
                </a:cubicBezTo>
                <a:cubicBezTo>
                  <a:pt x="8030557" y="5985049"/>
                  <a:pt x="8030619" y="5987156"/>
                  <a:pt x="8030681" y="5989263"/>
                </a:cubicBezTo>
                <a:cubicBezTo>
                  <a:pt x="8030681" y="5989263"/>
                  <a:pt x="8028553" y="5991276"/>
                  <a:pt x="8028553" y="5991276"/>
                </a:cubicBezTo>
                <a:cubicBezTo>
                  <a:pt x="8028615" y="5993384"/>
                  <a:pt x="8030807" y="5993478"/>
                  <a:pt x="8030807" y="5993478"/>
                </a:cubicBezTo>
                <a:cubicBezTo>
                  <a:pt x="8030807" y="5993478"/>
                  <a:pt x="8032998" y="5993571"/>
                  <a:pt x="8032998" y="5993571"/>
                </a:cubicBezTo>
                <a:cubicBezTo>
                  <a:pt x="8032936" y="5991465"/>
                  <a:pt x="8032936" y="5991465"/>
                  <a:pt x="8032873" y="5989357"/>
                </a:cubicBezTo>
                <a:cubicBezTo>
                  <a:pt x="8032873" y="5989357"/>
                  <a:pt x="8035003" y="5987343"/>
                  <a:pt x="8034941" y="5985236"/>
                </a:cubicBezTo>
                <a:cubicBezTo>
                  <a:pt x="8034941" y="5985236"/>
                  <a:pt x="8032749" y="5985143"/>
                  <a:pt x="8032687" y="5983035"/>
                </a:cubicBezTo>
                <a:cubicBezTo>
                  <a:pt x="8032687" y="5983035"/>
                  <a:pt x="8032687" y="5983035"/>
                  <a:pt x="8030433" y="5980834"/>
                </a:cubicBezTo>
                <a:cubicBezTo>
                  <a:pt x="8030433" y="5980834"/>
                  <a:pt x="8030433" y="5980834"/>
                  <a:pt x="8028241" y="5980740"/>
                </a:cubicBezTo>
                <a:cubicBezTo>
                  <a:pt x="8028241" y="5980740"/>
                  <a:pt x="8030371" y="5978727"/>
                  <a:pt x="8030371" y="5978727"/>
                </a:cubicBezTo>
                <a:cubicBezTo>
                  <a:pt x="8032500" y="5976715"/>
                  <a:pt x="8041453" y="5983411"/>
                  <a:pt x="8039385" y="5987531"/>
                </a:cubicBezTo>
                <a:cubicBezTo>
                  <a:pt x="8045960" y="5987812"/>
                  <a:pt x="8041577" y="5987624"/>
                  <a:pt x="8041515" y="5985518"/>
                </a:cubicBezTo>
                <a:cubicBezTo>
                  <a:pt x="8050342" y="5988000"/>
                  <a:pt x="8046208" y="5996241"/>
                  <a:pt x="8039509" y="5991745"/>
                </a:cubicBezTo>
                <a:cubicBezTo>
                  <a:pt x="8039572" y="5993853"/>
                  <a:pt x="8041827" y="5996053"/>
                  <a:pt x="8041889" y="5998160"/>
                </a:cubicBezTo>
                <a:cubicBezTo>
                  <a:pt x="8048524" y="6000549"/>
                  <a:pt x="8041701" y="5991838"/>
                  <a:pt x="8046146" y="5994134"/>
                </a:cubicBezTo>
                <a:cubicBezTo>
                  <a:pt x="8048462" y="5998441"/>
                  <a:pt x="8053032" y="6004950"/>
                  <a:pt x="8063989" y="6005420"/>
                </a:cubicBezTo>
                <a:cubicBezTo>
                  <a:pt x="8064114" y="6009634"/>
                  <a:pt x="8059731" y="6009445"/>
                  <a:pt x="8062047" y="6013754"/>
                </a:cubicBezTo>
                <a:cubicBezTo>
                  <a:pt x="8064238" y="6013848"/>
                  <a:pt x="8066491" y="6016049"/>
                  <a:pt x="8068746" y="6018249"/>
                </a:cubicBezTo>
                <a:cubicBezTo>
                  <a:pt x="8068807" y="6020357"/>
                  <a:pt x="8068871" y="6022464"/>
                  <a:pt x="8071123" y="6024665"/>
                </a:cubicBezTo>
                <a:cubicBezTo>
                  <a:pt x="8071187" y="6026771"/>
                  <a:pt x="8073440" y="6028973"/>
                  <a:pt x="8071310" y="6030986"/>
                </a:cubicBezTo>
                <a:cubicBezTo>
                  <a:pt x="8071310" y="6030986"/>
                  <a:pt x="8069119" y="6030893"/>
                  <a:pt x="8069056" y="6028786"/>
                </a:cubicBezTo>
                <a:cubicBezTo>
                  <a:pt x="8069056" y="6028786"/>
                  <a:pt x="8069056" y="6028786"/>
                  <a:pt x="8066865" y="6028693"/>
                </a:cubicBezTo>
                <a:cubicBezTo>
                  <a:pt x="8066865" y="6028693"/>
                  <a:pt x="8066928" y="6030798"/>
                  <a:pt x="8066928" y="6030798"/>
                </a:cubicBezTo>
                <a:cubicBezTo>
                  <a:pt x="8066990" y="6032906"/>
                  <a:pt x="8069182" y="6033000"/>
                  <a:pt x="8071373" y="6033093"/>
                </a:cubicBezTo>
                <a:cubicBezTo>
                  <a:pt x="8071373" y="6033093"/>
                  <a:pt x="8071435" y="6035201"/>
                  <a:pt x="8071435" y="6035201"/>
                </a:cubicBezTo>
                <a:cubicBezTo>
                  <a:pt x="8071435" y="6035201"/>
                  <a:pt x="8071435" y="6035201"/>
                  <a:pt x="8071497" y="6037308"/>
                </a:cubicBezTo>
                <a:cubicBezTo>
                  <a:pt x="8071497" y="6037308"/>
                  <a:pt x="8071497" y="6037308"/>
                  <a:pt x="8073689" y="6037401"/>
                </a:cubicBezTo>
                <a:cubicBezTo>
                  <a:pt x="8073689" y="6037401"/>
                  <a:pt x="8075880" y="6037495"/>
                  <a:pt x="8075818" y="6035389"/>
                </a:cubicBezTo>
                <a:cubicBezTo>
                  <a:pt x="8075756" y="6033280"/>
                  <a:pt x="8075756" y="6033280"/>
                  <a:pt x="8075756" y="6033280"/>
                </a:cubicBezTo>
                <a:cubicBezTo>
                  <a:pt x="8075693" y="6031174"/>
                  <a:pt x="8075693" y="6031174"/>
                  <a:pt x="8075630" y="6029067"/>
                </a:cubicBezTo>
                <a:cubicBezTo>
                  <a:pt x="8075569" y="6026960"/>
                  <a:pt x="8073377" y="6026866"/>
                  <a:pt x="8073315" y="6024758"/>
                </a:cubicBezTo>
                <a:cubicBezTo>
                  <a:pt x="8073253" y="6022651"/>
                  <a:pt x="8070999" y="6020452"/>
                  <a:pt x="8070937" y="6018344"/>
                </a:cubicBezTo>
                <a:cubicBezTo>
                  <a:pt x="8081956" y="6020919"/>
                  <a:pt x="8077636" y="6022839"/>
                  <a:pt x="8088592" y="6023308"/>
                </a:cubicBezTo>
                <a:cubicBezTo>
                  <a:pt x="8088780" y="6029629"/>
                  <a:pt x="8091158" y="6036045"/>
                  <a:pt x="8097857" y="6040541"/>
                </a:cubicBezTo>
                <a:cubicBezTo>
                  <a:pt x="8099986" y="6038527"/>
                  <a:pt x="8099923" y="6036419"/>
                  <a:pt x="8097670" y="6034219"/>
                </a:cubicBezTo>
                <a:cubicBezTo>
                  <a:pt x="8108751" y="6038903"/>
                  <a:pt x="8113072" y="6036983"/>
                  <a:pt x="8121962" y="6041571"/>
                </a:cubicBezTo>
                <a:cubicBezTo>
                  <a:pt x="8121962" y="6041571"/>
                  <a:pt x="8122024" y="6043679"/>
                  <a:pt x="8122024" y="6043679"/>
                </a:cubicBezTo>
                <a:cubicBezTo>
                  <a:pt x="8122024" y="6043679"/>
                  <a:pt x="8122024" y="6043679"/>
                  <a:pt x="8119833" y="6043585"/>
                </a:cubicBezTo>
                <a:cubicBezTo>
                  <a:pt x="8119833" y="6043585"/>
                  <a:pt x="8119833" y="6043585"/>
                  <a:pt x="8119896" y="6045692"/>
                </a:cubicBezTo>
                <a:cubicBezTo>
                  <a:pt x="8119896" y="6045692"/>
                  <a:pt x="8122149" y="6047892"/>
                  <a:pt x="8122149" y="6047892"/>
                </a:cubicBezTo>
                <a:cubicBezTo>
                  <a:pt x="8124402" y="6050093"/>
                  <a:pt x="8124402" y="6050093"/>
                  <a:pt x="8124402" y="6050093"/>
                </a:cubicBezTo>
                <a:cubicBezTo>
                  <a:pt x="8126531" y="6048081"/>
                  <a:pt x="8126531" y="6048081"/>
                  <a:pt x="8126531" y="6048081"/>
                </a:cubicBezTo>
                <a:cubicBezTo>
                  <a:pt x="8124340" y="6047988"/>
                  <a:pt x="8124278" y="6045880"/>
                  <a:pt x="8124278" y="6045880"/>
                </a:cubicBezTo>
                <a:cubicBezTo>
                  <a:pt x="8124278" y="6045880"/>
                  <a:pt x="8124217" y="6043773"/>
                  <a:pt x="8124217" y="6043773"/>
                </a:cubicBezTo>
                <a:cubicBezTo>
                  <a:pt x="8128598" y="6043959"/>
                  <a:pt x="8128785" y="6050281"/>
                  <a:pt x="8133231" y="6052576"/>
                </a:cubicBezTo>
                <a:cubicBezTo>
                  <a:pt x="8133231" y="6052576"/>
                  <a:pt x="8133294" y="6054683"/>
                  <a:pt x="8133294" y="6054683"/>
                </a:cubicBezTo>
                <a:cubicBezTo>
                  <a:pt x="8133356" y="6056791"/>
                  <a:pt x="8135546" y="6056885"/>
                  <a:pt x="8135608" y="6058991"/>
                </a:cubicBezTo>
                <a:cubicBezTo>
                  <a:pt x="8135608" y="6058991"/>
                  <a:pt x="8137800" y="6059085"/>
                  <a:pt x="8137862" y="6061192"/>
                </a:cubicBezTo>
                <a:cubicBezTo>
                  <a:pt x="8138110" y="6069620"/>
                  <a:pt x="8140553" y="6078143"/>
                  <a:pt x="8140863" y="6088678"/>
                </a:cubicBezTo>
                <a:cubicBezTo>
                  <a:pt x="8140863" y="6088678"/>
                  <a:pt x="8140863" y="6088678"/>
                  <a:pt x="8143117" y="6090879"/>
                </a:cubicBezTo>
                <a:cubicBezTo>
                  <a:pt x="8143117" y="6090879"/>
                  <a:pt x="8145309" y="6090974"/>
                  <a:pt x="8145309" y="6090974"/>
                </a:cubicBezTo>
                <a:cubicBezTo>
                  <a:pt x="8147500" y="6091068"/>
                  <a:pt x="8147500" y="6091068"/>
                  <a:pt x="8149691" y="6091161"/>
                </a:cubicBezTo>
                <a:cubicBezTo>
                  <a:pt x="8149878" y="6097482"/>
                  <a:pt x="8152132" y="6099684"/>
                  <a:pt x="8156577" y="6101978"/>
                </a:cubicBezTo>
                <a:cubicBezTo>
                  <a:pt x="8163027" y="6098044"/>
                  <a:pt x="8160648" y="6091630"/>
                  <a:pt x="8154011" y="6089241"/>
                </a:cubicBezTo>
                <a:cubicBezTo>
                  <a:pt x="8156141" y="6087227"/>
                  <a:pt x="8153888" y="6085027"/>
                  <a:pt x="8153826" y="6082920"/>
                </a:cubicBezTo>
                <a:cubicBezTo>
                  <a:pt x="8153762" y="6080813"/>
                  <a:pt x="8153700" y="6078706"/>
                  <a:pt x="8155830" y="6076692"/>
                </a:cubicBezTo>
                <a:cubicBezTo>
                  <a:pt x="8158021" y="6076787"/>
                  <a:pt x="8158021" y="6076787"/>
                  <a:pt x="8158021" y="6076787"/>
                </a:cubicBezTo>
                <a:cubicBezTo>
                  <a:pt x="8160212" y="6076880"/>
                  <a:pt x="8160212" y="6076880"/>
                  <a:pt x="8160150" y="6074773"/>
                </a:cubicBezTo>
                <a:cubicBezTo>
                  <a:pt x="8160150" y="6074773"/>
                  <a:pt x="8157959" y="6074680"/>
                  <a:pt x="8157959" y="6074680"/>
                </a:cubicBezTo>
                <a:cubicBezTo>
                  <a:pt x="8157959" y="6074680"/>
                  <a:pt x="8155767" y="6074586"/>
                  <a:pt x="8155767" y="6074586"/>
                </a:cubicBezTo>
                <a:cubicBezTo>
                  <a:pt x="8153514" y="6072384"/>
                  <a:pt x="8153452" y="6070277"/>
                  <a:pt x="8153326" y="6066063"/>
                </a:cubicBezTo>
                <a:cubicBezTo>
                  <a:pt x="8153264" y="6063956"/>
                  <a:pt x="8162155" y="6068545"/>
                  <a:pt x="8164284" y="6066532"/>
                </a:cubicBezTo>
                <a:cubicBezTo>
                  <a:pt x="8164284" y="6066532"/>
                  <a:pt x="8164284" y="6066532"/>
                  <a:pt x="8166475" y="6066626"/>
                </a:cubicBezTo>
                <a:cubicBezTo>
                  <a:pt x="8166475" y="6066626"/>
                  <a:pt x="8166475" y="6066626"/>
                  <a:pt x="8166413" y="6064518"/>
                </a:cubicBezTo>
                <a:cubicBezTo>
                  <a:pt x="8170795" y="6064706"/>
                  <a:pt x="8172801" y="6058479"/>
                  <a:pt x="8168355" y="6056184"/>
                </a:cubicBezTo>
                <a:cubicBezTo>
                  <a:pt x="8170545" y="6056277"/>
                  <a:pt x="8170545" y="6056277"/>
                  <a:pt x="8170545" y="6056277"/>
                </a:cubicBezTo>
                <a:cubicBezTo>
                  <a:pt x="8172863" y="6060586"/>
                  <a:pt x="8175178" y="6064895"/>
                  <a:pt x="8177557" y="6071308"/>
                </a:cubicBezTo>
                <a:cubicBezTo>
                  <a:pt x="8177618" y="6073416"/>
                  <a:pt x="8179935" y="6077724"/>
                  <a:pt x="8182251" y="6082032"/>
                </a:cubicBezTo>
                <a:cubicBezTo>
                  <a:pt x="8182251" y="6082032"/>
                  <a:pt x="8182251" y="6082032"/>
                  <a:pt x="8184442" y="6082127"/>
                </a:cubicBezTo>
                <a:cubicBezTo>
                  <a:pt x="8184380" y="6080018"/>
                  <a:pt x="8184380" y="6080018"/>
                  <a:pt x="8184380" y="6080018"/>
                </a:cubicBezTo>
                <a:cubicBezTo>
                  <a:pt x="8182127" y="6077818"/>
                  <a:pt x="8182001" y="6073603"/>
                  <a:pt x="8179687" y="6069296"/>
                </a:cubicBezTo>
                <a:cubicBezTo>
                  <a:pt x="8177369" y="6064987"/>
                  <a:pt x="8174991" y="6058573"/>
                  <a:pt x="8172675" y="6054264"/>
                </a:cubicBezTo>
                <a:cubicBezTo>
                  <a:pt x="8168107" y="6047755"/>
                  <a:pt x="8167919" y="6041434"/>
                  <a:pt x="8169925" y="6035207"/>
                </a:cubicBezTo>
                <a:cubicBezTo>
                  <a:pt x="8167795" y="6037219"/>
                  <a:pt x="8163475" y="6039140"/>
                  <a:pt x="8163350" y="6034926"/>
                </a:cubicBezTo>
                <a:cubicBezTo>
                  <a:pt x="8163350" y="6034926"/>
                  <a:pt x="8165541" y="6035019"/>
                  <a:pt x="8165541" y="6035019"/>
                </a:cubicBezTo>
                <a:cubicBezTo>
                  <a:pt x="8165541" y="6035019"/>
                  <a:pt x="8165541" y="6035019"/>
                  <a:pt x="8165477" y="6032912"/>
                </a:cubicBezTo>
                <a:cubicBezTo>
                  <a:pt x="8165417" y="6030805"/>
                  <a:pt x="8165417" y="6030805"/>
                  <a:pt x="8163163" y="6028604"/>
                </a:cubicBezTo>
                <a:cubicBezTo>
                  <a:pt x="8163163" y="6028604"/>
                  <a:pt x="8163101" y="6026496"/>
                  <a:pt x="8163039" y="6024389"/>
                </a:cubicBezTo>
                <a:cubicBezTo>
                  <a:pt x="8169675" y="6026777"/>
                  <a:pt x="8167359" y="6022471"/>
                  <a:pt x="8169551" y="6022564"/>
                </a:cubicBezTo>
                <a:cubicBezTo>
                  <a:pt x="8176373" y="6031273"/>
                  <a:pt x="8170049" y="6039420"/>
                  <a:pt x="8172301" y="6041622"/>
                </a:cubicBezTo>
                <a:cubicBezTo>
                  <a:pt x="8174619" y="6045929"/>
                  <a:pt x="8183383" y="6046305"/>
                  <a:pt x="8188015" y="6054920"/>
                </a:cubicBezTo>
                <a:cubicBezTo>
                  <a:pt x="8188015" y="6054920"/>
                  <a:pt x="8185825" y="6054826"/>
                  <a:pt x="8185825" y="6054826"/>
                </a:cubicBezTo>
                <a:cubicBezTo>
                  <a:pt x="8185825" y="6054826"/>
                  <a:pt x="8185825" y="6054826"/>
                  <a:pt x="8183632" y="6054734"/>
                </a:cubicBezTo>
                <a:cubicBezTo>
                  <a:pt x="8183757" y="6058949"/>
                  <a:pt x="8183944" y="6065269"/>
                  <a:pt x="8188389" y="6067564"/>
                </a:cubicBezTo>
                <a:cubicBezTo>
                  <a:pt x="8188389" y="6067564"/>
                  <a:pt x="8190581" y="6067657"/>
                  <a:pt x="8190643" y="6069763"/>
                </a:cubicBezTo>
                <a:cubicBezTo>
                  <a:pt x="8192834" y="6069859"/>
                  <a:pt x="8197155" y="6067939"/>
                  <a:pt x="8199409" y="6070139"/>
                </a:cubicBezTo>
                <a:cubicBezTo>
                  <a:pt x="8199409" y="6070139"/>
                  <a:pt x="8199471" y="6072246"/>
                  <a:pt x="8199471" y="6072246"/>
                </a:cubicBezTo>
                <a:cubicBezTo>
                  <a:pt x="8199471" y="6072246"/>
                  <a:pt x="8199471" y="6072246"/>
                  <a:pt x="8201661" y="6072340"/>
                </a:cubicBezTo>
                <a:cubicBezTo>
                  <a:pt x="8201661" y="6072340"/>
                  <a:pt x="8203792" y="6070327"/>
                  <a:pt x="8201599" y="6070233"/>
                </a:cubicBezTo>
                <a:cubicBezTo>
                  <a:pt x="8201599" y="6070233"/>
                  <a:pt x="8201537" y="6068126"/>
                  <a:pt x="8201537" y="6068126"/>
                </a:cubicBezTo>
                <a:cubicBezTo>
                  <a:pt x="8201537" y="6068126"/>
                  <a:pt x="8201537" y="6068126"/>
                  <a:pt x="8203729" y="6068221"/>
                </a:cubicBezTo>
                <a:cubicBezTo>
                  <a:pt x="8203729" y="6068221"/>
                  <a:pt x="8203729" y="6068221"/>
                  <a:pt x="8203667" y="6066113"/>
                </a:cubicBezTo>
                <a:cubicBezTo>
                  <a:pt x="8208049" y="6066300"/>
                  <a:pt x="8210365" y="6070609"/>
                  <a:pt x="8210489" y="6074823"/>
                </a:cubicBezTo>
                <a:cubicBezTo>
                  <a:pt x="8210552" y="6076930"/>
                  <a:pt x="8210552" y="6076930"/>
                  <a:pt x="8210552" y="6076930"/>
                </a:cubicBezTo>
                <a:cubicBezTo>
                  <a:pt x="8208423" y="6078943"/>
                  <a:pt x="8210677" y="6081144"/>
                  <a:pt x="8210677" y="6081144"/>
                </a:cubicBezTo>
                <a:cubicBezTo>
                  <a:pt x="8212869" y="6081238"/>
                  <a:pt x="8215061" y="6081332"/>
                  <a:pt x="8215061" y="6081332"/>
                </a:cubicBezTo>
                <a:cubicBezTo>
                  <a:pt x="8217189" y="6079319"/>
                  <a:pt x="8217189" y="6079319"/>
                  <a:pt x="8217127" y="6077212"/>
                </a:cubicBezTo>
                <a:cubicBezTo>
                  <a:pt x="8217127" y="6077212"/>
                  <a:pt x="8219318" y="6077305"/>
                  <a:pt x="8219318" y="6077305"/>
                </a:cubicBezTo>
                <a:cubicBezTo>
                  <a:pt x="8219379" y="6079412"/>
                  <a:pt x="8221633" y="6081613"/>
                  <a:pt x="8221633" y="6081613"/>
                </a:cubicBezTo>
                <a:cubicBezTo>
                  <a:pt x="8221696" y="6083720"/>
                  <a:pt x="8221696" y="6083720"/>
                  <a:pt x="8223888" y="6083815"/>
                </a:cubicBezTo>
                <a:cubicBezTo>
                  <a:pt x="8223888" y="6083815"/>
                  <a:pt x="8223825" y="6081707"/>
                  <a:pt x="8223825" y="6081707"/>
                </a:cubicBezTo>
                <a:cubicBezTo>
                  <a:pt x="8223763" y="6079600"/>
                  <a:pt x="8221509" y="6077399"/>
                  <a:pt x="8219256" y="6075197"/>
                </a:cubicBezTo>
                <a:cubicBezTo>
                  <a:pt x="8219256" y="6075197"/>
                  <a:pt x="8219256" y="6075197"/>
                  <a:pt x="8221509" y="6077399"/>
                </a:cubicBezTo>
                <a:cubicBezTo>
                  <a:pt x="8221447" y="6075292"/>
                  <a:pt x="8223639" y="6075385"/>
                  <a:pt x="8223576" y="6073278"/>
                </a:cubicBezTo>
                <a:cubicBezTo>
                  <a:pt x="8223639" y="6075385"/>
                  <a:pt x="8228084" y="6077680"/>
                  <a:pt x="8225892" y="6077586"/>
                </a:cubicBezTo>
                <a:lnTo>
                  <a:pt x="8226418" y="6077655"/>
                </a:lnTo>
                <a:lnTo>
                  <a:pt x="8231977" y="6100061"/>
                </a:lnTo>
                <a:cubicBezTo>
                  <a:pt x="8231977" y="6100061"/>
                  <a:pt x="8239450" y="6111483"/>
                  <a:pt x="8238503" y="6121270"/>
                </a:cubicBezTo>
                <a:cubicBezTo>
                  <a:pt x="8238031" y="6126163"/>
                  <a:pt x="8245977" y="6132690"/>
                  <a:pt x="8245030" y="6142478"/>
                </a:cubicBezTo>
                <a:cubicBezTo>
                  <a:pt x="8245030" y="6142478"/>
                  <a:pt x="8244557" y="6147372"/>
                  <a:pt x="8244557" y="6147372"/>
                </a:cubicBezTo>
                <a:cubicBezTo>
                  <a:pt x="8243139" y="6162054"/>
                  <a:pt x="8250612" y="6173475"/>
                  <a:pt x="8258085" y="6184895"/>
                </a:cubicBezTo>
                <a:cubicBezTo>
                  <a:pt x="8257138" y="6194684"/>
                  <a:pt x="8256192" y="6204471"/>
                  <a:pt x="8264612" y="6206104"/>
                </a:cubicBezTo>
                <a:cubicBezTo>
                  <a:pt x="8264849" y="6203657"/>
                  <a:pt x="8266109" y="6201720"/>
                  <a:pt x="8267749" y="6200014"/>
                </a:cubicBezTo>
                <a:lnTo>
                  <a:pt x="8270983" y="6197198"/>
                </a:lnTo>
                <a:lnTo>
                  <a:pt x="8271216" y="6197406"/>
                </a:lnTo>
                <a:cubicBezTo>
                  <a:pt x="8273407" y="6197499"/>
                  <a:pt x="8273407" y="6197499"/>
                  <a:pt x="8275599" y="6197593"/>
                </a:cubicBezTo>
                <a:cubicBezTo>
                  <a:pt x="8275599" y="6197593"/>
                  <a:pt x="8275543" y="6195685"/>
                  <a:pt x="8275543" y="6195685"/>
                </a:cubicBezTo>
                <a:cubicBezTo>
                  <a:pt x="8275543" y="6195685"/>
                  <a:pt x="8275543" y="6195685"/>
                  <a:pt x="8273351" y="6195592"/>
                </a:cubicBezTo>
                <a:lnTo>
                  <a:pt x="8273093" y="6195360"/>
                </a:lnTo>
                <a:lnTo>
                  <a:pt x="8273164" y="6195299"/>
                </a:lnTo>
                <a:cubicBezTo>
                  <a:pt x="8276677" y="6192241"/>
                  <a:pt x="8279137" y="6188979"/>
                  <a:pt x="8275401" y="6183269"/>
                </a:cubicBezTo>
                <a:lnTo>
                  <a:pt x="8278055" y="6184667"/>
                </a:lnTo>
                <a:lnTo>
                  <a:pt x="8279636" y="6195674"/>
                </a:lnTo>
                <a:cubicBezTo>
                  <a:pt x="8279697" y="6197769"/>
                  <a:pt x="8279697" y="6197769"/>
                  <a:pt x="8281860" y="6197861"/>
                </a:cubicBezTo>
                <a:cubicBezTo>
                  <a:pt x="8281860" y="6197861"/>
                  <a:pt x="8284023" y="6197954"/>
                  <a:pt x="8283960" y="6195860"/>
                </a:cubicBezTo>
                <a:cubicBezTo>
                  <a:pt x="8283899" y="6193766"/>
                  <a:pt x="8283837" y="6191673"/>
                  <a:pt x="8283775" y="6189578"/>
                </a:cubicBezTo>
                <a:lnTo>
                  <a:pt x="8283408" y="6187489"/>
                </a:lnTo>
                <a:lnTo>
                  <a:pt x="8286623" y="6189184"/>
                </a:lnTo>
                <a:cubicBezTo>
                  <a:pt x="8289545" y="6192244"/>
                  <a:pt x="8291295" y="6196323"/>
                  <a:pt x="8290821" y="6201217"/>
                </a:cubicBezTo>
                <a:cubicBezTo>
                  <a:pt x="8290348" y="6206110"/>
                  <a:pt x="8290348" y="6206110"/>
                  <a:pt x="8289875" y="6211004"/>
                </a:cubicBezTo>
                <a:cubicBezTo>
                  <a:pt x="8289401" y="6215898"/>
                  <a:pt x="8297349" y="6222424"/>
                  <a:pt x="8304823" y="6233846"/>
                </a:cubicBezTo>
                <a:cubicBezTo>
                  <a:pt x="8295929" y="6237106"/>
                  <a:pt x="8294983" y="6246894"/>
                  <a:pt x="8294509" y="6251788"/>
                </a:cubicBezTo>
                <a:cubicBezTo>
                  <a:pt x="8302929" y="6253421"/>
                  <a:pt x="8303403" y="6248526"/>
                  <a:pt x="8303877" y="6243633"/>
                </a:cubicBezTo>
                <a:cubicBezTo>
                  <a:pt x="8304349" y="6238739"/>
                  <a:pt x="8312771" y="6240372"/>
                  <a:pt x="8313717" y="6230586"/>
                </a:cubicBezTo>
                <a:cubicBezTo>
                  <a:pt x="8322611" y="6227324"/>
                  <a:pt x="8322611" y="6227324"/>
                  <a:pt x="8322611" y="6227324"/>
                </a:cubicBezTo>
                <a:cubicBezTo>
                  <a:pt x="8322611" y="6227324"/>
                  <a:pt x="8322611" y="6227324"/>
                  <a:pt x="8314190" y="6225690"/>
                </a:cubicBezTo>
                <a:cubicBezTo>
                  <a:pt x="8314663" y="6220798"/>
                  <a:pt x="8315137" y="6215903"/>
                  <a:pt x="8315611" y="6211009"/>
                </a:cubicBezTo>
                <a:cubicBezTo>
                  <a:pt x="8315611" y="6211009"/>
                  <a:pt x="8307662" y="6204483"/>
                  <a:pt x="8308609" y="6194695"/>
                </a:cubicBezTo>
                <a:cubicBezTo>
                  <a:pt x="8300189" y="6193061"/>
                  <a:pt x="8293188" y="6176747"/>
                  <a:pt x="8310029" y="6180014"/>
                </a:cubicBezTo>
                <a:cubicBezTo>
                  <a:pt x="8310977" y="6170226"/>
                  <a:pt x="8303503" y="6158805"/>
                  <a:pt x="8296027" y="6147384"/>
                </a:cubicBezTo>
                <a:cubicBezTo>
                  <a:pt x="8300239" y="6148200"/>
                  <a:pt x="8304093" y="6152687"/>
                  <a:pt x="8307890" y="6157786"/>
                </a:cubicBezTo>
                <a:lnTo>
                  <a:pt x="8314181" y="6165479"/>
                </a:lnTo>
                <a:lnTo>
                  <a:pt x="8314193" y="6165609"/>
                </a:lnTo>
                <a:lnTo>
                  <a:pt x="8314813" y="6166252"/>
                </a:lnTo>
                <a:lnTo>
                  <a:pt x="8319397" y="6171858"/>
                </a:lnTo>
                <a:cubicBezTo>
                  <a:pt x="8310029" y="6180014"/>
                  <a:pt x="8318451" y="6181647"/>
                  <a:pt x="8317503" y="6191434"/>
                </a:cubicBezTo>
                <a:cubicBezTo>
                  <a:pt x="8321950" y="6189804"/>
                  <a:pt x="8324173" y="6188990"/>
                  <a:pt x="8326279" y="6189397"/>
                </a:cubicBezTo>
                <a:lnTo>
                  <a:pt x="8327781" y="6190385"/>
                </a:lnTo>
                <a:lnTo>
                  <a:pt x="8328283" y="6200343"/>
                </a:lnTo>
                <a:lnTo>
                  <a:pt x="8328069" y="6203799"/>
                </a:lnTo>
                <a:lnTo>
                  <a:pt x="8322339" y="6207952"/>
                </a:lnTo>
                <a:cubicBezTo>
                  <a:pt x="8319821" y="6211827"/>
                  <a:pt x="8319347" y="6216721"/>
                  <a:pt x="8323085" y="6222430"/>
                </a:cubicBezTo>
                <a:cubicBezTo>
                  <a:pt x="8331505" y="6224064"/>
                  <a:pt x="8331505" y="6224064"/>
                  <a:pt x="8331505" y="6224064"/>
                </a:cubicBezTo>
                <a:lnTo>
                  <a:pt x="8335133" y="6219252"/>
                </a:lnTo>
                <a:lnTo>
                  <a:pt x="8335438" y="6229586"/>
                </a:lnTo>
                <a:lnTo>
                  <a:pt x="8335541" y="6233036"/>
                </a:lnTo>
                <a:lnTo>
                  <a:pt x="8330559" y="6233852"/>
                </a:lnTo>
                <a:lnTo>
                  <a:pt x="8331448" y="6237690"/>
                </a:lnTo>
                <a:lnTo>
                  <a:pt x="8331305" y="6237827"/>
                </a:lnTo>
                <a:lnTo>
                  <a:pt x="8331612" y="6238398"/>
                </a:lnTo>
                <a:lnTo>
                  <a:pt x="8333515" y="6246600"/>
                </a:lnTo>
                <a:lnTo>
                  <a:pt x="8333377" y="6252384"/>
                </a:lnTo>
                <a:lnTo>
                  <a:pt x="8336107" y="6260411"/>
                </a:lnTo>
                <a:lnTo>
                  <a:pt x="8332499" y="6263674"/>
                </a:lnTo>
                <a:cubicBezTo>
                  <a:pt x="8330432" y="6268415"/>
                  <a:pt x="8332969" y="6275450"/>
                  <a:pt x="8326298" y="6277895"/>
                </a:cubicBezTo>
                <a:cubicBezTo>
                  <a:pt x="8334245" y="6284424"/>
                  <a:pt x="8342193" y="6290951"/>
                  <a:pt x="8333299" y="6294211"/>
                </a:cubicBezTo>
                <a:cubicBezTo>
                  <a:pt x="8333299" y="6294211"/>
                  <a:pt x="8324879" y="6292578"/>
                  <a:pt x="8324879" y="6292578"/>
                </a:cubicBezTo>
                <a:lnTo>
                  <a:pt x="8324405" y="6297472"/>
                </a:lnTo>
                <a:cubicBezTo>
                  <a:pt x="8324405" y="6297472"/>
                  <a:pt x="8332826" y="6299105"/>
                  <a:pt x="8332826" y="6299105"/>
                </a:cubicBezTo>
                <a:lnTo>
                  <a:pt x="8332373" y="6303781"/>
                </a:lnTo>
                <a:lnTo>
                  <a:pt x="8331800" y="6304332"/>
                </a:lnTo>
                <a:lnTo>
                  <a:pt x="8332289" y="6304644"/>
                </a:lnTo>
                <a:lnTo>
                  <a:pt x="8332013" y="6307517"/>
                </a:lnTo>
                <a:lnTo>
                  <a:pt x="8328597" y="6305083"/>
                </a:lnTo>
                <a:cubicBezTo>
                  <a:pt x="8327482" y="6305036"/>
                  <a:pt x="8327209" y="6305279"/>
                  <a:pt x="8327397" y="6305699"/>
                </a:cubicBezTo>
                <a:cubicBezTo>
                  <a:pt x="8327957" y="6306963"/>
                  <a:pt x="8332635" y="6309832"/>
                  <a:pt x="8331009" y="6311287"/>
                </a:cubicBezTo>
                <a:lnTo>
                  <a:pt x="8332305" y="6309496"/>
                </a:lnTo>
                <a:lnTo>
                  <a:pt x="8338478" y="6318274"/>
                </a:lnTo>
                <a:cubicBezTo>
                  <a:pt x="8339235" y="6321537"/>
                  <a:pt x="8338879" y="6325207"/>
                  <a:pt x="8338406" y="6330100"/>
                </a:cubicBezTo>
                <a:cubicBezTo>
                  <a:pt x="8338406" y="6330100"/>
                  <a:pt x="8337933" y="6334996"/>
                  <a:pt x="8337933" y="6334996"/>
                </a:cubicBezTo>
                <a:cubicBezTo>
                  <a:pt x="8344934" y="6351310"/>
                  <a:pt x="8343988" y="6361097"/>
                  <a:pt x="8350987" y="6377412"/>
                </a:cubicBezTo>
                <a:lnTo>
                  <a:pt x="8350863" y="6378706"/>
                </a:lnTo>
                <a:lnTo>
                  <a:pt x="8348631" y="6379749"/>
                </a:lnTo>
                <a:cubicBezTo>
                  <a:pt x="8348694" y="6381887"/>
                  <a:pt x="8350819" y="6381978"/>
                  <a:pt x="8350882" y="6384115"/>
                </a:cubicBezTo>
                <a:cubicBezTo>
                  <a:pt x="8350945" y="6386253"/>
                  <a:pt x="8350945" y="6386253"/>
                  <a:pt x="8350945" y="6386253"/>
                </a:cubicBezTo>
                <a:cubicBezTo>
                  <a:pt x="8351009" y="6388391"/>
                  <a:pt x="8353133" y="6388482"/>
                  <a:pt x="8353133" y="6388482"/>
                </a:cubicBezTo>
                <a:cubicBezTo>
                  <a:pt x="8355259" y="6388573"/>
                  <a:pt x="8355259" y="6388573"/>
                  <a:pt x="8355195" y="6386434"/>
                </a:cubicBezTo>
                <a:cubicBezTo>
                  <a:pt x="8355195" y="6386434"/>
                  <a:pt x="8355131" y="6384297"/>
                  <a:pt x="8355131" y="6384297"/>
                </a:cubicBezTo>
                <a:lnTo>
                  <a:pt x="8355100" y="6383195"/>
                </a:lnTo>
                <a:lnTo>
                  <a:pt x="8358935" y="6383939"/>
                </a:lnTo>
                <a:cubicBezTo>
                  <a:pt x="8351461" y="6372518"/>
                  <a:pt x="8352408" y="6362730"/>
                  <a:pt x="8353354" y="6352943"/>
                </a:cubicBezTo>
                <a:cubicBezTo>
                  <a:pt x="8353354" y="6352943"/>
                  <a:pt x="8353829" y="6348050"/>
                  <a:pt x="8353829" y="6348050"/>
                </a:cubicBezTo>
                <a:cubicBezTo>
                  <a:pt x="8354302" y="6343155"/>
                  <a:pt x="8355249" y="6333367"/>
                  <a:pt x="8355721" y="6328473"/>
                </a:cubicBezTo>
                <a:lnTo>
                  <a:pt x="8354663" y="6324678"/>
                </a:lnTo>
                <a:lnTo>
                  <a:pt x="8356260" y="6323694"/>
                </a:lnTo>
                <a:lnTo>
                  <a:pt x="8353336" y="6319807"/>
                </a:lnTo>
                <a:lnTo>
                  <a:pt x="8353566" y="6313332"/>
                </a:lnTo>
                <a:cubicBezTo>
                  <a:pt x="8354160" y="6311344"/>
                  <a:pt x="8355391" y="6309713"/>
                  <a:pt x="8357614" y="6308899"/>
                </a:cubicBezTo>
                <a:cubicBezTo>
                  <a:pt x="8366035" y="6310531"/>
                  <a:pt x="8355249" y="6333367"/>
                  <a:pt x="8363669" y="6335001"/>
                </a:cubicBezTo>
                <a:cubicBezTo>
                  <a:pt x="8362248" y="6349683"/>
                  <a:pt x="8369723" y="6361103"/>
                  <a:pt x="8377197" y="6372525"/>
                </a:cubicBezTo>
                <a:cubicBezTo>
                  <a:pt x="8367829" y="6380678"/>
                  <a:pt x="8366883" y="6390465"/>
                  <a:pt x="8374829" y="6396993"/>
                </a:cubicBezTo>
                <a:cubicBezTo>
                  <a:pt x="8374829" y="6396993"/>
                  <a:pt x="8383249" y="6398627"/>
                  <a:pt x="8382777" y="6403520"/>
                </a:cubicBezTo>
                <a:cubicBezTo>
                  <a:pt x="8373883" y="6406780"/>
                  <a:pt x="8374829" y="6396993"/>
                  <a:pt x="8365937" y="6400254"/>
                </a:cubicBezTo>
                <a:lnTo>
                  <a:pt x="8368027" y="6407046"/>
                </a:lnTo>
                <a:lnTo>
                  <a:pt x="8863078" y="6407046"/>
                </a:lnTo>
                <a:lnTo>
                  <a:pt x="8862854" y="6406890"/>
                </a:lnTo>
                <a:cubicBezTo>
                  <a:pt x="8872220" y="6398736"/>
                  <a:pt x="8865220" y="6382420"/>
                  <a:pt x="8847905" y="6384050"/>
                </a:cubicBezTo>
                <a:cubicBezTo>
                  <a:pt x="8848379" y="6379155"/>
                  <a:pt x="8848379" y="6379155"/>
                  <a:pt x="8848853" y="6374261"/>
                </a:cubicBezTo>
                <a:cubicBezTo>
                  <a:pt x="8857273" y="6375893"/>
                  <a:pt x="8857746" y="6371001"/>
                  <a:pt x="8874587" y="6374268"/>
                </a:cubicBezTo>
                <a:cubicBezTo>
                  <a:pt x="8875060" y="6369373"/>
                  <a:pt x="8884903" y="6356325"/>
                  <a:pt x="8893797" y="6353063"/>
                </a:cubicBezTo>
                <a:cubicBezTo>
                  <a:pt x="8901744" y="6359591"/>
                  <a:pt x="8900797" y="6369380"/>
                  <a:pt x="8908271" y="6380800"/>
                </a:cubicBezTo>
                <a:cubicBezTo>
                  <a:pt x="8899851" y="6379167"/>
                  <a:pt x="8899378" y="6384060"/>
                  <a:pt x="8899378" y="6384060"/>
                </a:cubicBezTo>
                <a:cubicBezTo>
                  <a:pt x="8898904" y="6388954"/>
                  <a:pt x="8906852" y="6395482"/>
                  <a:pt x="8906852" y="6395482"/>
                </a:cubicBezTo>
                <a:cubicBezTo>
                  <a:pt x="8906852" y="6395482"/>
                  <a:pt x="8915746" y="6392220"/>
                  <a:pt x="8916218" y="6387327"/>
                </a:cubicBezTo>
                <a:cubicBezTo>
                  <a:pt x="8933060" y="6390594"/>
                  <a:pt x="8941954" y="6387334"/>
                  <a:pt x="8960215" y="6375917"/>
                </a:cubicBezTo>
                <a:cubicBezTo>
                  <a:pt x="8953687" y="6354710"/>
                  <a:pt x="8963055" y="6346555"/>
                  <a:pt x="8972422" y="6338401"/>
                </a:cubicBezTo>
                <a:cubicBezTo>
                  <a:pt x="8973368" y="6328614"/>
                  <a:pt x="8964475" y="6331874"/>
                  <a:pt x="8973368" y="6328614"/>
                </a:cubicBezTo>
                <a:cubicBezTo>
                  <a:pt x="8973842" y="6323718"/>
                  <a:pt x="8981790" y="6330245"/>
                  <a:pt x="8981790" y="6330245"/>
                </a:cubicBezTo>
                <a:cubicBezTo>
                  <a:pt x="8991157" y="6322091"/>
                  <a:pt x="8993523" y="6297622"/>
                  <a:pt x="8995889" y="6273153"/>
                </a:cubicBezTo>
                <a:cubicBezTo>
                  <a:pt x="8995889" y="6273153"/>
                  <a:pt x="8996363" y="6268259"/>
                  <a:pt x="8996836" y="6263366"/>
                </a:cubicBezTo>
                <a:cubicBezTo>
                  <a:pt x="8996836" y="6263366"/>
                  <a:pt x="8996836" y="6263366"/>
                  <a:pt x="8997310" y="6258472"/>
                </a:cubicBezTo>
                <a:cubicBezTo>
                  <a:pt x="8998257" y="6248684"/>
                  <a:pt x="8999203" y="6238896"/>
                  <a:pt x="8999675" y="6234002"/>
                </a:cubicBezTo>
                <a:cubicBezTo>
                  <a:pt x="9000150" y="6229106"/>
                  <a:pt x="9000623" y="6224215"/>
                  <a:pt x="9001096" y="6219320"/>
                </a:cubicBezTo>
                <a:lnTo>
                  <a:pt x="8999822" y="6216353"/>
                </a:lnTo>
                <a:lnTo>
                  <a:pt x="9017531" y="6232462"/>
                </a:lnTo>
                <a:cubicBezTo>
                  <a:pt x="9029210" y="6234035"/>
                  <a:pt x="9025919" y="6221724"/>
                  <a:pt x="9027016" y="6225828"/>
                </a:cubicBezTo>
                <a:cubicBezTo>
                  <a:pt x="9025919" y="6221724"/>
                  <a:pt x="9034310" y="6210986"/>
                  <a:pt x="9023726" y="6213516"/>
                </a:cubicBezTo>
                <a:cubicBezTo>
                  <a:pt x="9029924" y="6194572"/>
                  <a:pt x="9011662" y="6168374"/>
                  <a:pt x="9008371" y="6156062"/>
                </a:cubicBezTo>
                <a:lnTo>
                  <a:pt x="9008177" y="6155490"/>
                </a:lnTo>
                <a:lnTo>
                  <a:pt x="9015646" y="6157582"/>
                </a:lnTo>
                <a:cubicBezTo>
                  <a:pt x="9007113" y="6150517"/>
                  <a:pt x="9007627" y="6145210"/>
                  <a:pt x="9007627" y="6145210"/>
                </a:cubicBezTo>
                <a:cubicBezTo>
                  <a:pt x="9007113" y="6150517"/>
                  <a:pt x="9007113" y="6150517"/>
                  <a:pt x="9007113" y="6150517"/>
                </a:cubicBezTo>
                <a:lnTo>
                  <a:pt x="9007551" y="6153642"/>
                </a:lnTo>
                <a:lnTo>
                  <a:pt x="9001702" y="6136373"/>
                </a:lnTo>
                <a:lnTo>
                  <a:pt x="9000979" y="6135600"/>
                </a:lnTo>
                <a:lnTo>
                  <a:pt x="9000722" y="6134491"/>
                </a:lnTo>
                <a:cubicBezTo>
                  <a:pt x="9001195" y="6129598"/>
                  <a:pt x="9001668" y="6124705"/>
                  <a:pt x="9001668" y="6124705"/>
                </a:cubicBezTo>
                <a:cubicBezTo>
                  <a:pt x="8998168" y="6116547"/>
                  <a:pt x="8999114" y="6106759"/>
                  <a:pt x="9000061" y="6096971"/>
                </a:cubicBezTo>
                <a:lnTo>
                  <a:pt x="8999530" y="6087815"/>
                </a:lnTo>
                <a:lnTo>
                  <a:pt x="9007786" y="6095282"/>
                </a:lnTo>
                <a:lnTo>
                  <a:pt x="9011775" y="6102317"/>
                </a:lnTo>
                <a:lnTo>
                  <a:pt x="9010366" y="6116896"/>
                </a:lnTo>
                <a:lnTo>
                  <a:pt x="9018017" y="6113326"/>
                </a:lnTo>
                <a:lnTo>
                  <a:pt x="9020764" y="6118171"/>
                </a:lnTo>
                <a:cubicBezTo>
                  <a:pt x="9032443" y="6119746"/>
                  <a:pt x="9035734" y="6132055"/>
                  <a:pt x="9048509" y="6137734"/>
                </a:cubicBezTo>
                <a:cubicBezTo>
                  <a:pt x="9047962" y="6135682"/>
                  <a:pt x="9050333" y="6134024"/>
                  <a:pt x="9053116" y="6133905"/>
                </a:cubicBezTo>
                <a:lnTo>
                  <a:pt x="9057376" y="6137160"/>
                </a:lnTo>
                <a:lnTo>
                  <a:pt x="9058442" y="6139598"/>
                </a:lnTo>
                <a:cubicBezTo>
                  <a:pt x="9062101" y="6144390"/>
                  <a:pt x="9066683" y="6147898"/>
                  <a:pt x="9070883" y="6147702"/>
                </a:cubicBezTo>
                <a:cubicBezTo>
                  <a:pt x="9071392" y="6152640"/>
                  <a:pt x="9071900" y="6157579"/>
                  <a:pt x="9063500" y="6157970"/>
                </a:cubicBezTo>
                <a:cubicBezTo>
                  <a:pt x="9055097" y="6158359"/>
                  <a:pt x="9053065" y="6138607"/>
                  <a:pt x="9044663" y="6138996"/>
                </a:cubicBezTo>
                <a:cubicBezTo>
                  <a:pt x="9045680" y="6148873"/>
                  <a:pt x="9046696" y="6158749"/>
                  <a:pt x="9039821" y="6173953"/>
                </a:cubicBezTo>
                <a:cubicBezTo>
                  <a:pt x="9040329" y="6178890"/>
                  <a:pt x="9039313" y="6169015"/>
                  <a:pt x="9031419" y="6174344"/>
                </a:cubicBezTo>
                <a:cubicBezTo>
                  <a:pt x="9032435" y="6184220"/>
                  <a:pt x="9040838" y="6183829"/>
                  <a:pt x="9042362" y="6198643"/>
                </a:cubicBezTo>
                <a:cubicBezTo>
                  <a:pt x="9041854" y="6193706"/>
                  <a:pt x="9050254" y="6193314"/>
                  <a:pt x="9050254" y="6193314"/>
                </a:cubicBezTo>
                <a:cubicBezTo>
                  <a:pt x="9050254" y="6193314"/>
                  <a:pt x="9049238" y="6183438"/>
                  <a:pt x="9049238" y="6183438"/>
                </a:cubicBezTo>
                <a:cubicBezTo>
                  <a:pt x="9057132" y="6178111"/>
                  <a:pt x="9074949" y="6187205"/>
                  <a:pt x="9082334" y="6176941"/>
                </a:cubicBezTo>
                <a:cubicBezTo>
                  <a:pt x="9073426" y="6172393"/>
                  <a:pt x="9071900" y="6157579"/>
                  <a:pt x="9080809" y="6162127"/>
                </a:cubicBezTo>
                <a:cubicBezTo>
                  <a:pt x="9080301" y="6157189"/>
                  <a:pt x="9080301" y="6157189"/>
                  <a:pt x="9079792" y="6152251"/>
                </a:cubicBezTo>
                <a:cubicBezTo>
                  <a:pt x="9088194" y="6151861"/>
                  <a:pt x="9089211" y="6161737"/>
                  <a:pt x="9089211" y="6161737"/>
                </a:cubicBezTo>
                <a:cubicBezTo>
                  <a:pt x="9098120" y="6166284"/>
                  <a:pt x="9113397" y="6150689"/>
                  <a:pt x="9121289" y="6145362"/>
                </a:cubicBezTo>
                <a:cubicBezTo>
                  <a:pt x="9130200" y="6149909"/>
                  <a:pt x="9131217" y="6159786"/>
                  <a:pt x="9131217" y="6159786"/>
                </a:cubicBezTo>
                <a:cubicBezTo>
                  <a:pt x="9157436" y="6168490"/>
                  <a:pt x="9144460" y="6124440"/>
                  <a:pt x="9161262" y="6123659"/>
                </a:cubicBezTo>
                <a:cubicBezTo>
                  <a:pt x="9170173" y="6128207"/>
                  <a:pt x="9162786" y="6138473"/>
                  <a:pt x="9171190" y="6138082"/>
                </a:cubicBezTo>
                <a:cubicBezTo>
                  <a:pt x="9179589" y="6137692"/>
                  <a:pt x="9178573" y="6127817"/>
                  <a:pt x="9178573" y="6127817"/>
                </a:cubicBezTo>
                <a:cubicBezTo>
                  <a:pt x="9195884" y="6131974"/>
                  <a:pt x="9202252" y="6111833"/>
                  <a:pt x="9219054" y="6111052"/>
                </a:cubicBezTo>
                <a:cubicBezTo>
                  <a:pt x="9219562" y="6115990"/>
                  <a:pt x="9227962" y="6115600"/>
                  <a:pt x="9228980" y="6125476"/>
                </a:cubicBezTo>
                <a:cubicBezTo>
                  <a:pt x="9237381" y="6125085"/>
                  <a:pt x="9237381" y="6125085"/>
                  <a:pt x="9237381" y="6125085"/>
                </a:cubicBezTo>
                <a:cubicBezTo>
                  <a:pt x="9237381" y="6125085"/>
                  <a:pt x="9237381" y="6125085"/>
                  <a:pt x="9237890" y="6130023"/>
                </a:cubicBezTo>
                <a:cubicBezTo>
                  <a:pt x="9246290" y="6129633"/>
                  <a:pt x="9246290" y="6129633"/>
                  <a:pt x="9246290" y="6129633"/>
                </a:cubicBezTo>
                <a:cubicBezTo>
                  <a:pt x="9246290" y="6129633"/>
                  <a:pt x="9245781" y="6124696"/>
                  <a:pt x="9245781" y="6124696"/>
                </a:cubicBezTo>
                <a:cubicBezTo>
                  <a:pt x="9245781" y="6124696"/>
                  <a:pt x="9245781" y="6124696"/>
                  <a:pt x="9245274" y="6119758"/>
                </a:cubicBezTo>
                <a:cubicBezTo>
                  <a:pt x="9244257" y="6109882"/>
                  <a:pt x="9252658" y="6109492"/>
                  <a:pt x="9252148" y="6104553"/>
                </a:cubicBezTo>
                <a:cubicBezTo>
                  <a:pt x="9261568" y="6114040"/>
                  <a:pt x="9277862" y="6108321"/>
                  <a:pt x="9285246" y="6098054"/>
                </a:cubicBezTo>
                <a:cubicBezTo>
                  <a:pt x="9289700" y="6100329"/>
                  <a:pt x="9294283" y="6103836"/>
                  <a:pt x="9298865" y="6107345"/>
                </a:cubicBezTo>
                <a:lnTo>
                  <a:pt x="9299558" y="6107818"/>
                </a:lnTo>
                <a:lnTo>
                  <a:pt x="9301451" y="6149509"/>
                </a:lnTo>
                <a:lnTo>
                  <a:pt x="9303866" y="6163700"/>
                </a:lnTo>
                <a:lnTo>
                  <a:pt x="9300255" y="6161856"/>
                </a:lnTo>
                <a:cubicBezTo>
                  <a:pt x="9297900" y="6159485"/>
                  <a:pt x="9295546" y="6157114"/>
                  <a:pt x="9291347" y="6157310"/>
                </a:cubicBezTo>
                <a:cubicBezTo>
                  <a:pt x="9298221" y="6142105"/>
                  <a:pt x="9297714" y="6137167"/>
                  <a:pt x="9288297" y="6127681"/>
                </a:cubicBezTo>
                <a:cubicBezTo>
                  <a:pt x="9279896" y="6128071"/>
                  <a:pt x="9279896" y="6128071"/>
                  <a:pt x="9270476" y="6118587"/>
                </a:cubicBezTo>
                <a:cubicBezTo>
                  <a:pt x="9263093" y="6128852"/>
                  <a:pt x="9273018" y="6143276"/>
                  <a:pt x="9274035" y="6153151"/>
                </a:cubicBezTo>
                <a:cubicBezTo>
                  <a:pt x="9274543" y="6158090"/>
                  <a:pt x="9266143" y="6158480"/>
                  <a:pt x="9266143" y="6158480"/>
                </a:cubicBezTo>
                <a:cubicBezTo>
                  <a:pt x="9258757" y="6168745"/>
                  <a:pt x="9268684" y="6183169"/>
                  <a:pt x="9252390" y="6188887"/>
                </a:cubicBezTo>
                <a:cubicBezTo>
                  <a:pt x="9250865" y="6174074"/>
                  <a:pt x="9249340" y="6159261"/>
                  <a:pt x="9247815" y="6144446"/>
                </a:cubicBezTo>
                <a:cubicBezTo>
                  <a:pt x="9239923" y="6149774"/>
                  <a:pt x="9240432" y="6154714"/>
                  <a:pt x="9240939" y="6159649"/>
                </a:cubicBezTo>
                <a:cubicBezTo>
                  <a:pt x="9224137" y="6160431"/>
                  <a:pt x="9229996" y="6135351"/>
                  <a:pt x="9221596" y="6135740"/>
                </a:cubicBezTo>
                <a:cubicBezTo>
                  <a:pt x="9213704" y="6141069"/>
                  <a:pt x="9215229" y="6155882"/>
                  <a:pt x="9215737" y="6160821"/>
                </a:cubicBezTo>
                <a:cubicBezTo>
                  <a:pt x="9206827" y="6156273"/>
                  <a:pt x="9205810" y="6146398"/>
                  <a:pt x="9197408" y="6146788"/>
                </a:cubicBezTo>
                <a:cubicBezTo>
                  <a:pt x="9197917" y="6151725"/>
                  <a:pt x="9197917" y="6151725"/>
                  <a:pt x="9197917" y="6151725"/>
                </a:cubicBezTo>
                <a:cubicBezTo>
                  <a:pt x="9199443" y="6166539"/>
                  <a:pt x="9200966" y="6181353"/>
                  <a:pt x="9193073" y="6186681"/>
                </a:cubicBezTo>
                <a:cubicBezTo>
                  <a:pt x="9194091" y="6196557"/>
                  <a:pt x="9194598" y="6201495"/>
                  <a:pt x="9195615" y="6211370"/>
                </a:cubicBezTo>
                <a:cubicBezTo>
                  <a:pt x="9196122" y="6216307"/>
                  <a:pt x="9188231" y="6221636"/>
                  <a:pt x="9189248" y="6231512"/>
                </a:cubicBezTo>
                <a:cubicBezTo>
                  <a:pt x="9180339" y="6226964"/>
                  <a:pt x="9179831" y="6222026"/>
                  <a:pt x="9171429" y="6222417"/>
                </a:cubicBezTo>
                <a:cubicBezTo>
                  <a:pt x="9172445" y="6232292"/>
                  <a:pt x="9172954" y="6237230"/>
                  <a:pt x="9165062" y="6242559"/>
                </a:cubicBezTo>
                <a:cubicBezTo>
                  <a:pt x="9164554" y="6237620"/>
                  <a:pt x="9164045" y="6232682"/>
                  <a:pt x="9163536" y="6227744"/>
                </a:cubicBezTo>
                <a:cubicBezTo>
                  <a:pt x="9155134" y="6228135"/>
                  <a:pt x="9155134" y="6228135"/>
                  <a:pt x="9155643" y="6233073"/>
                </a:cubicBezTo>
                <a:cubicBezTo>
                  <a:pt x="9155134" y="6228135"/>
                  <a:pt x="9145717" y="6218650"/>
                  <a:pt x="9145209" y="6213712"/>
                </a:cubicBezTo>
                <a:cubicBezTo>
                  <a:pt x="9136299" y="6209163"/>
                  <a:pt x="9147750" y="6238401"/>
                  <a:pt x="9139858" y="6243729"/>
                </a:cubicBezTo>
                <a:cubicBezTo>
                  <a:pt x="9139858" y="6243729"/>
                  <a:pt x="9139858" y="6243729"/>
                  <a:pt x="9131455" y="6244119"/>
                </a:cubicBezTo>
                <a:cubicBezTo>
                  <a:pt x="9130948" y="6239181"/>
                  <a:pt x="9122547" y="6239571"/>
                  <a:pt x="9123056" y="6244509"/>
                </a:cubicBezTo>
                <a:cubicBezTo>
                  <a:pt x="9124072" y="6254385"/>
                  <a:pt x="9131964" y="6249057"/>
                  <a:pt x="9131964" y="6249057"/>
                </a:cubicBezTo>
                <a:cubicBezTo>
                  <a:pt x="9131964" y="6249057"/>
                  <a:pt x="9140366" y="6248666"/>
                  <a:pt x="9140366" y="6248666"/>
                </a:cubicBezTo>
                <a:cubicBezTo>
                  <a:pt x="9140874" y="6253604"/>
                  <a:pt x="9142400" y="6268418"/>
                  <a:pt x="9142400" y="6268418"/>
                </a:cubicBezTo>
                <a:cubicBezTo>
                  <a:pt x="9150799" y="6268027"/>
                  <a:pt x="9150799" y="6268027"/>
                  <a:pt x="9150291" y="6263090"/>
                </a:cubicBezTo>
                <a:cubicBezTo>
                  <a:pt x="9149275" y="6253215"/>
                  <a:pt x="9148258" y="6243338"/>
                  <a:pt x="9155643" y="6233073"/>
                </a:cubicBezTo>
                <a:cubicBezTo>
                  <a:pt x="9156660" y="6242948"/>
                  <a:pt x="9158184" y="6257761"/>
                  <a:pt x="9159200" y="6267637"/>
                </a:cubicBezTo>
                <a:cubicBezTo>
                  <a:pt x="9176004" y="6266857"/>
                  <a:pt x="9173971" y="6247106"/>
                  <a:pt x="9182373" y="6246715"/>
                </a:cubicBezTo>
                <a:cubicBezTo>
                  <a:pt x="9190773" y="6246326"/>
                  <a:pt x="9200698" y="6260748"/>
                  <a:pt x="9201714" y="6270625"/>
                </a:cubicBezTo>
                <a:cubicBezTo>
                  <a:pt x="9202731" y="6280499"/>
                  <a:pt x="9193823" y="6275952"/>
                  <a:pt x="9194331" y="6280890"/>
                </a:cubicBezTo>
                <a:cubicBezTo>
                  <a:pt x="9185422" y="6276343"/>
                  <a:pt x="9183897" y="6261528"/>
                  <a:pt x="9175495" y="6261919"/>
                </a:cubicBezTo>
                <a:cubicBezTo>
                  <a:pt x="9177020" y="6276732"/>
                  <a:pt x="9178037" y="6286608"/>
                  <a:pt x="9179054" y="6296484"/>
                </a:cubicBezTo>
                <a:cubicBezTo>
                  <a:pt x="9170145" y="6291936"/>
                  <a:pt x="9177529" y="6281670"/>
                  <a:pt x="9168620" y="6277123"/>
                </a:cubicBezTo>
                <a:cubicBezTo>
                  <a:pt x="9152325" y="6282841"/>
                  <a:pt x="9163267" y="6307141"/>
                  <a:pt x="9146466" y="6307920"/>
                </a:cubicBezTo>
                <a:cubicBezTo>
                  <a:pt x="9147483" y="6317797"/>
                  <a:pt x="9148499" y="6327672"/>
                  <a:pt x="9149007" y="6332610"/>
                </a:cubicBezTo>
                <a:cubicBezTo>
                  <a:pt x="9140606" y="6333000"/>
                  <a:pt x="9139589" y="6323124"/>
                  <a:pt x="9131188" y="6323515"/>
                </a:cubicBezTo>
                <a:cubicBezTo>
                  <a:pt x="9131697" y="6328452"/>
                  <a:pt x="9131697" y="6328452"/>
                  <a:pt x="9132206" y="6333390"/>
                </a:cubicBezTo>
                <a:cubicBezTo>
                  <a:pt x="9123805" y="6333781"/>
                  <a:pt x="9123297" y="6328843"/>
                  <a:pt x="9123297" y="6328843"/>
                </a:cubicBezTo>
                <a:cubicBezTo>
                  <a:pt x="9121263" y="6309092"/>
                  <a:pt x="9112353" y="6304545"/>
                  <a:pt x="9110319" y="6284792"/>
                </a:cubicBezTo>
                <a:cubicBezTo>
                  <a:pt x="9117705" y="6274526"/>
                  <a:pt x="9125597" y="6269198"/>
                  <a:pt x="9116180" y="6259712"/>
                </a:cubicBezTo>
                <a:cubicBezTo>
                  <a:pt x="9116180" y="6259712"/>
                  <a:pt x="9117197" y="6269588"/>
                  <a:pt x="9108286" y="6265040"/>
                </a:cubicBezTo>
                <a:cubicBezTo>
                  <a:pt x="9107778" y="6260103"/>
                  <a:pt x="9107778" y="6260103"/>
                  <a:pt x="9107778" y="6260103"/>
                </a:cubicBezTo>
                <a:cubicBezTo>
                  <a:pt x="9107778" y="6260103"/>
                  <a:pt x="9099377" y="6260492"/>
                  <a:pt x="9099885" y="6265431"/>
                </a:cubicBezTo>
                <a:cubicBezTo>
                  <a:pt x="9102936" y="6295058"/>
                  <a:pt x="9114386" y="6324295"/>
                  <a:pt x="9109036" y="6354313"/>
                </a:cubicBezTo>
                <a:cubicBezTo>
                  <a:pt x="9109544" y="6359250"/>
                  <a:pt x="9117437" y="6353923"/>
                  <a:pt x="9117944" y="6358860"/>
                </a:cubicBezTo>
                <a:cubicBezTo>
                  <a:pt x="9118961" y="6368735"/>
                  <a:pt x="9122078" y="6378514"/>
                  <a:pt x="9125131" y="6387674"/>
                </a:cubicBezTo>
                <a:lnTo>
                  <a:pt x="9130382" y="6407046"/>
                </a:lnTo>
                <a:lnTo>
                  <a:pt x="9190899" y="6407046"/>
                </a:lnTo>
                <a:lnTo>
                  <a:pt x="9191096" y="6403216"/>
                </a:lnTo>
                <a:cubicBezTo>
                  <a:pt x="9191955" y="6401315"/>
                  <a:pt x="9193928" y="6399983"/>
                  <a:pt x="9198130" y="6399789"/>
                </a:cubicBezTo>
                <a:cubicBezTo>
                  <a:pt x="9198130" y="6399789"/>
                  <a:pt x="9198130" y="6399789"/>
                  <a:pt x="9198638" y="6404726"/>
                </a:cubicBezTo>
                <a:cubicBezTo>
                  <a:pt x="9198638" y="6404726"/>
                  <a:pt x="9198638" y="6404726"/>
                  <a:pt x="9207039" y="6404336"/>
                </a:cubicBezTo>
                <a:cubicBezTo>
                  <a:pt x="9207039" y="6404336"/>
                  <a:pt x="9206531" y="6399397"/>
                  <a:pt x="9206531" y="6399397"/>
                </a:cubicBezTo>
                <a:cubicBezTo>
                  <a:pt x="9206531" y="6399397"/>
                  <a:pt x="9198130" y="6399789"/>
                  <a:pt x="9198130" y="6399789"/>
                </a:cubicBezTo>
                <a:cubicBezTo>
                  <a:pt x="9205515" y="6389522"/>
                  <a:pt x="9204497" y="6379647"/>
                  <a:pt x="9220792" y="6373930"/>
                </a:cubicBezTo>
                <a:cubicBezTo>
                  <a:pt x="9221300" y="6378866"/>
                  <a:pt x="9222825" y="6393680"/>
                  <a:pt x="9239627" y="6392900"/>
                </a:cubicBezTo>
                <a:lnTo>
                  <a:pt x="9241084" y="6407046"/>
                </a:lnTo>
                <a:lnTo>
                  <a:pt x="9242523" y="6407046"/>
                </a:lnTo>
                <a:lnTo>
                  <a:pt x="9248185" y="6404286"/>
                </a:lnTo>
                <a:cubicBezTo>
                  <a:pt x="9249045" y="6402385"/>
                  <a:pt x="9248791" y="6399915"/>
                  <a:pt x="9248536" y="6397446"/>
                </a:cubicBezTo>
                <a:cubicBezTo>
                  <a:pt x="9256936" y="6397056"/>
                  <a:pt x="9257444" y="6401994"/>
                  <a:pt x="9257444" y="6401994"/>
                </a:cubicBezTo>
                <a:cubicBezTo>
                  <a:pt x="9265846" y="6401604"/>
                  <a:pt x="9281632" y="6390949"/>
                  <a:pt x="9290543" y="6395496"/>
                </a:cubicBezTo>
                <a:cubicBezTo>
                  <a:pt x="9290543" y="6395496"/>
                  <a:pt x="9291051" y="6400434"/>
                  <a:pt x="9299451" y="6400043"/>
                </a:cubicBezTo>
                <a:lnTo>
                  <a:pt x="9301683" y="6407046"/>
                </a:lnTo>
                <a:lnTo>
                  <a:pt x="9317055" y="6407046"/>
                </a:lnTo>
                <a:lnTo>
                  <a:pt x="9316254" y="6399263"/>
                </a:lnTo>
                <a:cubicBezTo>
                  <a:pt x="9320454" y="6399069"/>
                  <a:pt x="9322809" y="6401440"/>
                  <a:pt x="9324176" y="6404477"/>
                </a:cubicBezTo>
                <a:lnTo>
                  <a:pt x="9324734" y="6407046"/>
                </a:lnTo>
                <a:lnTo>
                  <a:pt x="9384585" y="6407046"/>
                </a:lnTo>
                <a:lnTo>
                  <a:pt x="9384479" y="6406018"/>
                </a:lnTo>
                <a:cubicBezTo>
                  <a:pt x="9376079" y="6406407"/>
                  <a:pt x="9376079" y="6406407"/>
                  <a:pt x="9375062" y="6396531"/>
                </a:cubicBezTo>
                <a:cubicBezTo>
                  <a:pt x="9366660" y="6396921"/>
                  <a:pt x="9367169" y="6401860"/>
                  <a:pt x="9367169" y="6401860"/>
                </a:cubicBezTo>
                <a:cubicBezTo>
                  <a:pt x="9366152" y="6391984"/>
                  <a:pt x="9366152" y="6391984"/>
                  <a:pt x="9365644" y="6387046"/>
                </a:cubicBezTo>
                <a:cubicBezTo>
                  <a:pt x="9357244" y="6387437"/>
                  <a:pt x="9357751" y="6392375"/>
                  <a:pt x="9349348" y="6392765"/>
                </a:cubicBezTo>
                <a:cubicBezTo>
                  <a:pt x="9348840" y="6387827"/>
                  <a:pt x="9348332" y="6382888"/>
                  <a:pt x="9347316" y="6373013"/>
                </a:cubicBezTo>
                <a:cubicBezTo>
                  <a:pt x="9355210" y="6367687"/>
                  <a:pt x="9366152" y="6391984"/>
                  <a:pt x="9382447" y="6386266"/>
                </a:cubicBezTo>
                <a:cubicBezTo>
                  <a:pt x="9382447" y="6386266"/>
                  <a:pt x="9383463" y="6396141"/>
                  <a:pt x="9391863" y="6395751"/>
                </a:cubicBezTo>
                <a:cubicBezTo>
                  <a:pt x="9391863" y="6395751"/>
                  <a:pt x="9391354" y="6390814"/>
                  <a:pt x="9390846" y="6385876"/>
                </a:cubicBezTo>
                <a:cubicBezTo>
                  <a:pt x="9398741" y="6380548"/>
                  <a:pt x="9390337" y="6380939"/>
                  <a:pt x="9389829" y="6376000"/>
                </a:cubicBezTo>
                <a:cubicBezTo>
                  <a:pt x="9389321" y="6371062"/>
                  <a:pt x="9397215" y="6365735"/>
                  <a:pt x="9397215" y="6365735"/>
                </a:cubicBezTo>
                <a:cubicBezTo>
                  <a:pt x="9397724" y="6370672"/>
                  <a:pt x="9397724" y="6370672"/>
                  <a:pt x="9397724" y="6370672"/>
                </a:cubicBezTo>
                <a:cubicBezTo>
                  <a:pt x="9397724" y="6370672"/>
                  <a:pt x="9397724" y="6370672"/>
                  <a:pt x="9398231" y="6375610"/>
                </a:cubicBezTo>
                <a:cubicBezTo>
                  <a:pt x="9398231" y="6375610"/>
                  <a:pt x="9398741" y="6380548"/>
                  <a:pt x="9399249" y="6385485"/>
                </a:cubicBezTo>
                <a:cubicBezTo>
                  <a:pt x="9407648" y="6385095"/>
                  <a:pt x="9398741" y="6380548"/>
                  <a:pt x="9407140" y="6380158"/>
                </a:cubicBezTo>
                <a:cubicBezTo>
                  <a:pt x="9407903" y="6387564"/>
                  <a:pt x="9413678" y="6397529"/>
                  <a:pt x="9413187" y="6404297"/>
                </a:cubicBezTo>
                <a:lnTo>
                  <a:pt x="9411687" y="6407046"/>
                </a:lnTo>
                <a:lnTo>
                  <a:pt x="9637823" y="6407046"/>
                </a:lnTo>
                <a:lnTo>
                  <a:pt x="9637529" y="6404187"/>
                </a:lnTo>
                <a:cubicBezTo>
                  <a:pt x="9637275" y="6401718"/>
                  <a:pt x="9637020" y="6399250"/>
                  <a:pt x="9637020" y="6399250"/>
                </a:cubicBezTo>
                <a:lnTo>
                  <a:pt x="9634659" y="6395818"/>
                </a:lnTo>
                <a:lnTo>
                  <a:pt x="9638061" y="6394699"/>
                </a:lnTo>
                <a:cubicBezTo>
                  <a:pt x="9644053" y="6392650"/>
                  <a:pt x="9649865" y="6390504"/>
                  <a:pt x="9655018" y="6388245"/>
                </a:cubicBezTo>
                <a:lnTo>
                  <a:pt x="9667884" y="6381190"/>
                </a:lnTo>
                <a:lnTo>
                  <a:pt x="9665726" y="6391094"/>
                </a:lnTo>
                <a:cubicBezTo>
                  <a:pt x="9664899" y="6393303"/>
                  <a:pt x="9664087" y="6395666"/>
                  <a:pt x="9663578" y="6398404"/>
                </a:cubicBezTo>
                <a:lnTo>
                  <a:pt x="9663274" y="6407046"/>
                </a:lnTo>
                <a:lnTo>
                  <a:pt x="9703341" y="6407046"/>
                </a:lnTo>
                <a:lnTo>
                  <a:pt x="9704738" y="6401065"/>
                </a:lnTo>
                <a:cubicBezTo>
                  <a:pt x="9694813" y="6386642"/>
                  <a:pt x="9694304" y="6381703"/>
                  <a:pt x="9692778" y="6366892"/>
                </a:cubicBezTo>
                <a:cubicBezTo>
                  <a:pt x="9690425" y="6364519"/>
                  <a:pt x="9687705" y="6363715"/>
                  <a:pt x="9684955" y="6363921"/>
                </a:cubicBezTo>
                <a:lnTo>
                  <a:pt x="9683030" y="6364663"/>
                </a:lnTo>
                <a:lnTo>
                  <a:pt x="9689088" y="6358024"/>
                </a:lnTo>
                <a:lnTo>
                  <a:pt x="9690814" y="6357326"/>
                </a:lnTo>
                <a:lnTo>
                  <a:pt x="9697937" y="6360603"/>
                </a:lnTo>
                <a:cubicBezTo>
                  <a:pt x="9705323" y="6366386"/>
                  <a:pt x="9713145" y="6376389"/>
                  <a:pt x="9718361" y="6361069"/>
                </a:cubicBezTo>
                <a:cubicBezTo>
                  <a:pt x="9717845" y="6356066"/>
                  <a:pt x="9708832" y="6356484"/>
                  <a:pt x="9708832" y="6356484"/>
                </a:cubicBezTo>
                <a:lnTo>
                  <a:pt x="9705653" y="6351200"/>
                </a:lnTo>
                <a:lnTo>
                  <a:pt x="9709050" y="6349625"/>
                </a:lnTo>
                <a:cubicBezTo>
                  <a:pt x="9710126" y="6348619"/>
                  <a:pt x="9710267" y="6347384"/>
                  <a:pt x="9708922" y="6345714"/>
                </a:cubicBezTo>
                <a:cubicBezTo>
                  <a:pt x="9721320" y="6344696"/>
                  <a:pt x="9720911" y="6348291"/>
                  <a:pt x="9733105" y="6349070"/>
                </a:cubicBezTo>
                <a:cubicBezTo>
                  <a:pt x="9765544" y="6333947"/>
                  <a:pt x="9763867" y="6294919"/>
                  <a:pt x="9790931" y="6273116"/>
                </a:cubicBezTo>
                <a:cubicBezTo>
                  <a:pt x="9796718" y="6276201"/>
                  <a:pt x="9802712" y="6277491"/>
                  <a:pt x="9802097" y="6282882"/>
                </a:cubicBezTo>
                <a:cubicBezTo>
                  <a:pt x="9844467" y="6288304"/>
                  <a:pt x="9873410" y="6303732"/>
                  <a:pt x="9883548" y="6322481"/>
                </a:cubicBezTo>
                <a:cubicBezTo>
                  <a:pt x="9933147" y="6318410"/>
                  <a:pt x="9924037" y="6290675"/>
                  <a:pt x="9938700" y="6269891"/>
                </a:cubicBezTo>
                <a:cubicBezTo>
                  <a:pt x="9955006" y="6234728"/>
                  <a:pt x="9972341" y="6190581"/>
                  <a:pt x="9989265" y="6150027"/>
                </a:cubicBezTo>
                <a:cubicBezTo>
                  <a:pt x="9999372" y="6115373"/>
                  <a:pt x="10027049" y="6088180"/>
                  <a:pt x="10018146" y="6058647"/>
                </a:cubicBezTo>
                <a:cubicBezTo>
                  <a:pt x="10018146" y="6058647"/>
                  <a:pt x="10018352" y="6056851"/>
                  <a:pt x="10018352" y="6056851"/>
                </a:cubicBezTo>
                <a:cubicBezTo>
                  <a:pt x="10018352" y="6056851"/>
                  <a:pt x="10018556" y="6055053"/>
                  <a:pt x="10018556" y="6055053"/>
                </a:cubicBezTo>
                <a:cubicBezTo>
                  <a:pt x="10025270" y="6050051"/>
                  <a:pt x="10029141" y="6043058"/>
                  <a:pt x="10032237" y="6036128"/>
                </a:cubicBezTo>
                <a:lnTo>
                  <a:pt x="10037912" y="6024479"/>
                </a:lnTo>
                <a:lnTo>
                  <a:pt x="10041679" y="6043237"/>
                </a:lnTo>
                <a:cubicBezTo>
                  <a:pt x="10044577" y="6053294"/>
                  <a:pt x="10047691" y="6063110"/>
                  <a:pt x="10049433" y="6073982"/>
                </a:cubicBezTo>
                <a:cubicBezTo>
                  <a:pt x="10057019" y="6064564"/>
                  <a:pt x="10055129" y="6080916"/>
                  <a:pt x="10059860" y="6083231"/>
                </a:cubicBezTo>
                <a:cubicBezTo>
                  <a:pt x="10058838" y="6083422"/>
                  <a:pt x="10057816" y="6083613"/>
                  <a:pt x="10056795" y="6083804"/>
                </a:cubicBezTo>
                <a:cubicBezTo>
                  <a:pt x="10056474" y="6082266"/>
                  <a:pt x="10056151" y="6080725"/>
                  <a:pt x="10055829" y="6079185"/>
                </a:cubicBezTo>
                <a:cubicBezTo>
                  <a:pt x="10055829" y="6079185"/>
                  <a:pt x="10055507" y="6077646"/>
                  <a:pt x="10054485" y="6077836"/>
                </a:cubicBezTo>
                <a:cubicBezTo>
                  <a:pt x="10054485" y="6077836"/>
                  <a:pt x="10053787" y="6079567"/>
                  <a:pt x="10053787" y="6079567"/>
                </a:cubicBezTo>
                <a:cubicBezTo>
                  <a:pt x="10054108" y="6081107"/>
                  <a:pt x="10054430" y="6082647"/>
                  <a:pt x="10055774" y="6083995"/>
                </a:cubicBezTo>
                <a:cubicBezTo>
                  <a:pt x="10055774" y="6083995"/>
                  <a:pt x="10055774" y="6083995"/>
                  <a:pt x="10054752" y="6084186"/>
                </a:cubicBezTo>
                <a:cubicBezTo>
                  <a:pt x="10055717" y="6088806"/>
                  <a:pt x="10058782" y="6088232"/>
                  <a:pt x="10058404" y="6091503"/>
                </a:cubicBezTo>
                <a:cubicBezTo>
                  <a:pt x="10065878" y="6091705"/>
                  <a:pt x="10068509" y="6099211"/>
                  <a:pt x="10073182" y="6106336"/>
                </a:cubicBezTo>
                <a:cubicBezTo>
                  <a:pt x="10073505" y="6107876"/>
                  <a:pt x="10073827" y="6109415"/>
                  <a:pt x="10074471" y="6112495"/>
                </a:cubicBezTo>
                <a:cubicBezTo>
                  <a:pt x="10075115" y="6115573"/>
                  <a:pt x="10075759" y="6118653"/>
                  <a:pt x="10076725" y="6123271"/>
                </a:cubicBezTo>
                <a:cubicBezTo>
                  <a:pt x="10069628" y="6119798"/>
                  <a:pt x="10068775" y="6105561"/>
                  <a:pt x="10061678" y="6102088"/>
                </a:cubicBezTo>
                <a:cubicBezTo>
                  <a:pt x="10060602" y="6107089"/>
                  <a:pt x="10062477" y="6121137"/>
                  <a:pt x="10062477" y="6121137"/>
                </a:cubicBezTo>
                <a:cubicBezTo>
                  <a:pt x="10064785" y="6127103"/>
                  <a:pt x="10071881" y="6130577"/>
                  <a:pt x="10075535" y="6137894"/>
                </a:cubicBezTo>
                <a:cubicBezTo>
                  <a:pt x="10078866" y="6143669"/>
                  <a:pt x="10076067" y="6150591"/>
                  <a:pt x="10083162" y="6154064"/>
                </a:cubicBezTo>
                <a:lnTo>
                  <a:pt x="10086302" y="6162766"/>
                </a:lnTo>
                <a:lnTo>
                  <a:pt x="10085214" y="6165189"/>
                </a:lnTo>
                <a:cubicBezTo>
                  <a:pt x="10085214" y="6165189"/>
                  <a:pt x="10079278" y="6163914"/>
                  <a:pt x="10079077" y="6165682"/>
                </a:cubicBezTo>
                <a:cubicBezTo>
                  <a:pt x="10079077" y="6165682"/>
                  <a:pt x="10084811" y="6168725"/>
                  <a:pt x="10084811" y="6168725"/>
                </a:cubicBezTo>
                <a:lnTo>
                  <a:pt x="10088512" y="6168888"/>
                </a:lnTo>
                <a:lnTo>
                  <a:pt x="10090733" y="6175044"/>
                </a:lnTo>
                <a:cubicBezTo>
                  <a:pt x="10092343" y="6182743"/>
                  <a:pt x="10093629" y="6188901"/>
                  <a:pt x="10095939" y="6194869"/>
                </a:cubicBezTo>
                <a:cubicBezTo>
                  <a:pt x="10096261" y="6196408"/>
                  <a:pt x="10097283" y="6196217"/>
                  <a:pt x="10098305" y="6196026"/>
                </a:cubicBezTo>
                <a:cubicBezTo>
                  <a:pt x="10099327" y="6195835"/>
                  <a:pt x="10099004" y="6194295"/>
                  <a:pt x="10099004" y="6194295"/>
                </a:cubicBezTo>
                <a:cubicBezTo>
                  <a:pt x="10099004" y="6194295"/>
                  <a:pt x="10099004" y="6194295"/>
                  <a:pt x="10098684" y="6192755"/>
                </a:cubicBezTo>
                <a:cubicBezTo>
                  <a:pt x="10096695" y="6188328"/>
                  <a:pt x="10095086" y="6180630"/>
                  <a:pt x="10094121" y="6176011"/>
                </a:cubicBezTo>
                <a:lnTo>
                  <a:pt x="10091315" y="6167794"/>
                </a:lnTo>
                <a:lnTo>
                  <a:pt x="10097950" y="6159844"/>
                </a:lnTo>
                <a:lnTo>
                  <a:pt x="10098207" y="6160649"/>
                </a:lnTo>
                <a:cubicBezTo>
                  <a:pt x="10099246" y="6166253"/>
                  <a:pt x="10100628" y="6171594"/>
                  <a:pt x="10106003" y="6176988"/>
                </a:cubicBezTo>
                <a:cubicBezTo>
                  <a:pt x="10110789" y="6174494"/>
                  <a:pt x="10105736" y="6170640"/>
                  <a:pt x="10111545" y="6167952"/>
                </a:cubicBezTo>
                <a:cubicBezTo>
                  <a:pt x="10107837" y="6165447"/>
                  <a:pt x="10107193" y="6162367"/>
                  <a:pt x="10109614" y="6158716"/>
                </a:cubicBezTo>
                <a:cubicBezTo>
                  <a:pt x="10112679" y="6158142"/>
                  <a:pt x="10111601" y="6163142"/>
                  <a:pt x="10115365" y="6160839"/>
                </a:cubicBezTo>
                <a:cubicBezTo>
                  <a:pt x="10115310" y="6165649"/>
                  <a:pt x="10115954" y="6168728"/>
                  <a:pt x="10117618" y="6171616"/>
                </a:cubicBezTo>
                <a:cubicBezTo>
                  <a:pt x="10118641" y="6171425"/>
                  <a:pt x="10118641" y="6171425"/>
                  <a:pt x="10119662" y="6171234"/>
                </a:cubicBezTo>
                <a:cubicBezTo>
                  <a:pt x="10119662" y="6171234"/>
                  <a:pt x="10119341" y="6169695"/>
                  <a:pt x="10119341" y="6169695"/>
                </a:cubicBezTo>
                <a:cubicBezTo>
                  <a:pt x="10117997" y="6168345"/>
                  <a:pt x="10117354" y="6165267"/>
                  <a:pt x="10117731" y="6161996"/>
                </a:cubicBezTo>
                <a:cubicBezTo>
                  <a:pt x="10117731" y="6161996"/>
                  <a:pt x="10117731" y="6161996"/>
                  <a:pt x="10117409" y="6160457"/>
                </a:cubicBezTo>
                <a:cubicBezTo>
                  <a:pt x="10119453" y="6160075"/>
                  <a:pt x="10123540" y="6159311"/>
                  <a:pt x="10121874" y="6156423"/>
                </a:cubicBezTo>
                <a:cubicBezTo>
                  <a:pt x="10125639" y="6154118"/>
                  <a:pt x="10122140" y="6162771"/>
                  <a:pt x="10125904" y="6160467"/>
                </a:cubicBezTo>
                <a:cubicBezTo>
                  <a:pt x="10126226" y="6162008"/>
                  <a:pt x="10126226" y="6162008"/>
                  <a:pt x="10126226" y="6162008"/>
                </a:cubicBezTo>
                <a:cubicBezTo>
                  <a:pt x="10127892" y="6164895"/>
                  <a:pt x="10124127" y="6167200"/>
                  <a:pt x="10123483" y="6164120"/>
                </a:cubicBezTo>
                <a:cubicBezTo>
                  <a:pt x="10121762" y="6166042"/>
                  <a:pt x="10126814" y="6169896"/>
                  <a:pt x="10128158" y="6171245"/>
                </a:cubicBezTo>
                <a:cubicBezTo>
                  <a:pt x="10121971" y="6177200"/>
                  <a:pt x="10130146" y="6175672"/>
                  <a:pt x="10127346" y="6182595"/>
                </a:cubicBezTo>
                <a:cubicBezTo>
                  <a:pt x="10129389" y="6182213"/>
                  <a:pt x="10132076" y="6184911"/>
                  <a:pt x="10134064" y="6189338"/>
                </a:cubicBezTo>
                <a:cubicBezTo>
                  <a:pt x="10134064" y="6189338"/>
                  <a:pt x="10134064" y="6189338"/>
                  <a:pt x="10134707" y="6192417"/>
                </a:cubicBezTo>
                <a:cubicBezTo>
                  <a:pt x="10133685" y="6192609"/>
                  <a:pt x="10132986" y="6194339"/>
                  <a:pt x="10131964" y="6194530"/>
                </a:cubicBezTo>
                <a:cubicBezTo>
                  <a:pt x="10130943" y="6194721"/>
                  <a:pt x="10129922" y="6194912"/>
                  <a:pt x="10129221" y="6196643"/>
                </a:cubicBezTo>
                <a:cubicBezTo>
                  <a:pt x="10129221" y="6196643"/>
                  <a:pt x="10129221" y="6196643"/>
                  <a:pt x="10128199" y="6196834"/>
                </a:cubicBezTo>
                <a:cubicBezTo>
                  <a:pt x="10128199" y="6196834"/>
                  <a:pt x="10128199" y="6196834"/>
                  <a:pt x="10128521" y="6198373"/>
                </a:cubicBezTo>
                <a:cubicBezTo>
                  <a:pt x="10129165" y="6201453"/>
                  <a:pt x="10132552" y="6202419"/>
                  <a:pt x="10136639" y="6201654"/>
                </a:cubicBezTo>
                <a:cubicBezTo>
                  <a:pt x="10136639" y="6201654"/>
                  <a:pt x="10136639" y="6201654"/>
                  <a:pt x="10137661" y="6201464"/>
                </a:cubicBezTo>
                <a:cubicBezTo>
                  <a:pt x="10138360" y="6199733"/>
                  <a:pt x="10139760" y="6196272"/>
                  <a:pt x="10139438" y="6194732"/>
                </a:cubicBezTo>
                <a:cubicBezTo>
                  <a:pt x="10139438" y="6194732"/>
                  <a:pt x="10139117" y="6193193"/>
                  <a:pt x="10139117" y="6193193"/>
                </a:cubicBezTo>
                <a:cubicBezTo>
                  <a:pt x="10139117" y="6193193"/>
                  <a:pt x="10139117" y="6193193"/>
                  <a:pt x="10138151" y="6188573"/>
                </a:cubicBezTo>
                <a:cubicBezTo>
                  <a:pt x="10139172" y="6188383"/>
                  <a:pt x="10140194" y="6188191"/>
                  <a:pt x="10141216" y="6188000"/>
                </a:cubicBezTo>
                <a:cubicBezTo>
                  <a:pt x="10136919" y="6177606"/>
                  <a:pt x="10147458" y="6177234"/>
                  <a:pt x="10146870" y="6169345"/>
                </a:cubicBezTo>
                <a:cubicBezTo>
                  <a:pt x="10146870" y="6169345"/>
                  <a:pt x="10147892" y="6169153"/>
                  <a:pt x="10147569" y="6167615"/>
                </a:cubicBezTo>
                <a:cubicBezTo>
                  <a:pt x="10147569" y="6167615"/>
                  <a:pt x="10147569" y="6167615"/>
                  <a:pt x="10148592" y="6167424"/>
                </a:cubicBezTo>
                <a:cubicBezTo>
                  <a:pt x="10151279" y="6170120"/>
                  <a:pt x="10147780" y="6178774"/>
                  <a:pt x="10147458" y="6177234"/>
                </a:cubicBezTo>
                <a:cubicBezTo>
                  <a:pt x="10145303" y="6187236"/>
                  <a:pt x="10153042" y="6193788"/>
                  <a:pt x="10150242" y="6200710"/>
                </a:cubicBezTo>
                <a:cubicBezTo>
                  <a:pt x="10168520" y="6206891"/>
                  <a:pt x="10164042" y="6241324"/>
                  <a:pt x="10169038" y="6249988"/>
                </a:cubicBezTo>
                <a:cubicBezTo>
                  <a:pt x="10173447" y="6250765"/>
                  <a:pt x="10173335" y="6260383"/>
                  <a:pt x="10176022" y="6263080"/>
                </a:cubicBezTo>
                <a:cubicBezTo>
                  <a:pt x="10176931" y="6272509"/>
                  <a:pt x="10179562" y="6280016"/>
                  <a:pt x="10183216" y="6287331"/>
                </a:cubicBezTo>
                <a:cubicBezTo>
                  <a:pt x="10183537" y="6288872"/>
                  <a:pt x="10184882" y="6290220"/>
                  <a:pt x="10186924" y="6289839"/>
                </a:cubicBezTo>
                <a:cubicBezTo>
                  <a:pt x="10187946" y="6289646"/>
                  <a:pt x="10188645" y="6287915"/>
                  <a:pt x="10188324" y="6286376"/>
                </a:cubicBezTo>
                <a:cubicBezTo>
                  <a:pt x="10185693" y="6278870"/>
                  <a:pt x="10182040" y="6271554"/>
                  <a:pt x="10181774" y="6265204"/>
                </a:cubicBezTo>
                <a:cubicBezTo>
                  <a:pt x="10189891" y="6268485"/>
                  <a:pt x="10191823" y="6277724"/>
                  <a:pt x="10196497" y="6284848"/>
                </a:cubicBezTo>
                <a:cubicBezTo>
                  <a:pt x="10190045" y="6284455"/>
                  <a:pt x="10192677" y="6291961"/>
                  <a:pt x="10194286" y="6299660"/>
                </a:cubicBezTo>
                <a:cubicBezTo>
                  <a:pt x="10190521" y="6301964"/>
                  <a:pt x="10191277" y="6295423"/>
                  <a:pt x="10188911" y="6294265"/>
                </a:cubicBezTo>
                <a:cubicBezTo>
                  <a:pt x="10178526" y="6310606"/>
                  <a:pt x="10179590" y="6336005"/>
                  <a:pt x="10199701" y="6330644"/>
                </a:cubicBezTo>
                <a:cubicBezTo>
                  <a:pt x="10197714" y="6326216"/>
                  <a:pt x="10198092" y="6322945"/>
                  <a:pt x="10202500" y="6323720"/>
                </a:cubicBezTo>
                <a:cubicBezTo>
                  <a:pt x="10202500" y="6323720"/>
                  <a:pt x="10202823" y="6325260"/>
                  <a:pt x="10203844" y="6325070"/>
                </a:cubicBezTo>
                <a:cubicBezTo>
                  <a:pt x="10205188" y="6326417"/>
                  <a:pt x="10205188" y="6326417"/>
                  <a:pt x="10206210" y="6326227"/>
                </a:cubicBezTo>
                <a:cubicBezTo>
                  <a:pt x="10206210" y="6326227"/>
                  <a:pt x="10206532" y="6327766"/>
                  <a:pt x="10206532" y="6327766"/>
                </a:cubicBezTo>
                <a:cubicBezTo>
                  <a:pt x="10202010" y="6336610"/>
                  <a:pt x="10216524" y="6345094"/>
                  <a:pt x="10214369" y="6355096"/>
                </a:cubicBezTo>
                <a:cubicBezTo>
                  <a:pt x="10218456" y="6354332"/>
                  <a:pt x="10215656" y="6361255"/>
                  <a:pt x="10220708" y="6365109"/>
                </a:cubicBezTo>
                <a:cubicBezTo>
                  <a:pt x="10220708" y="6365109"/>
                  <a:pt x="10220708" y="6365109"/>
                  <a:pt x="10219686" y="6365301"/>
                </a:cubicBezTo>
                <a:cubicBezTo>
                  <a:pt x="10220331" y="6368380"/>
                  <a:pt x="10219631" y="6370110"/>
                  <a:pt x="10221296" y="6372998"/>
                </a:cubicBezTo>
                <a:cubicBezTo>
                  <a:pt x="10222640" y="6374347"/>
                  <a:pt x="10223662" y="6374155"/>
                  <a:pt x="10224684" y="6373965"/>
                </a:cubicBezTo>
                <a:cubicBezTo>
                  <a:pt x="10225384" y="6372234"/>
                  <a:pt x="10225061" y="6370694"/>
                  <a:pt x="10224039" y="6370886"/>
                </a:cubicBezTo>
                <a:cubicBezTo>
                  <a:pt x="10223717" y="6369346"/>
                  <a:pt x="10223717" y="6369346"/>
                  <a:pt x="10224096" y="6366076"/>
                </a:cubicBezTo>
                <a:cubicBezTo>
                  <a:pt x="10224096" y="6366076"/>
                  <a:pt x="10224096" y="6366076"/>
                  <a:pt x="10223774" y="6364536"/>
                </a:cubicBezTo>
                <a:cubicBezTo>
                  <a:pt x="10229582" y="6361850"/>
                  <a:pt x="10228505" y="6366851"/>
                  <a:pt x="10230869" y="6368008"/>
                </a:cubicBezTo>
                <a:cubicBezTo>
                  <a:pt x="10230869" y="6368008"/>
                  <a:pt x="10231192" y="6369548"/>
                  <a:pt x="10231192" y="6369548"/>
                </a:cubicBezTo>
                <a:cubicBezTo>
                  <a:pt x="10230170" y="6369739"/>
                  <a:pt x="10229148" y="6369931"/>
                  <a:pt x="10228127" y="6370122"/>
                </a:cubicBezTo>
                <a:cubicBezTo>
                  <a:pt x="10226783" y="6368773"/>
                  <a:pt x="10226083" y="6370504"/>
                  <a:pt x="10226083" y="6370504"/>
                </a:cubicBezTo>
                <a:cubicBezTo>
                  <a:pt x="10226405" y="6372044"/>
                  <a:pt x="10226405" y="6372044"/>
                  <a:pt x="10227748" y="6373391"/>
                </a:cubicBezTo>
                <a:cubicBezTo>
                  <a:pt x="10228771" y="6373201"/>
                  <a:pt x="10229792" y="6373009"/>
                  <a:pt x="10230814" y="6372819"/>
                </a:cubicBezTo>
                <a:cubicBezTo>
                  <a:pt x="10233445" y="6380325"/>
                  <a:pt x="10234733" y="6386483"/>
                  <a:pt x="10237041" y="6392451"/>
                </a:cubicBezTo>
                <a:cubicBezTo>
                  <a:pt x="10237684" y="6395531"/>
                  <a:pt x="10238329" y="6398609"/>
                  <a:pt x="10238651" y="6400149"/>
                </a:cubicBezTo>
                <a:cubicBezTo>
                  <a:pt x="10238973" y="6401689"/>
                  <a:pt x="10239994" y="6401498"/>
                  <a:pt x="10239994" y="6401498"/>
                </a:cubicBezTo>
                <a:cubicBezTo>
                  <a:pt x="10241016" y="6401308"/>
                  <a:pt x="10242037" y="6401115"/>
                  <a:pt x="10241716" y="6399576"/>
                </a:cubicBezTo>
                <a:cubicBezTo>
                  <a:pt x="10241071" y="6396496"/>
                  <a:pt x="10240750" y="6394957"/>
                  <a:pt x="10240107" y="6391878"/>
                </a:cubicBezTo>
                <a:cubicBezTo>
                  <a:pt x="10237798" y="6385910"/>
                  <a:pt x="10236188" y="6378212"/>
                  <a:pt x="10234901" y="6372053"/>
                </a:cubicBezTo>
                <a:cubicBezTo>
                  <a:pt x="10234578" y="6370514"/>
                  <a:pt x="10234256" y="6368975"/>
                  <a:pt x="10233935" y="6367435"/>
                </a:cubicBezTo>
                <a:cubicBezTo>
                  <a:pt x="10233935" y="6367435"/>
                  <a:pt x="10233612" y="6365895"/>
                  <a:pt x="10233612" y="6365895"/>
                </a:cubicBezTo>
                <a:cubicBezTo>
                  <a:pt x="10234480" y="6349736"/>
                  <a:pt x="10225020" y="6345106"/>
                  <a:pt x="10232017" y="6327798"/>
                </a:cubicBezTo>
                <a:cubicBezTo>
                  <a:pt x="10225622" y="6322596"/>
                  <a:pt x="10208365" y="6316224"/>
                  <a:pt x="10216329" y="6303536"/>
                </a:cubicBezTo>
                <a:cubicBezTo>
                  <a:pt x="10216329" y="6303536"/>
                  <a:pt x="10216329" y="6303536"/>
                  <a:pt x="10215307" y="6303727"/>
                </a:cubicBezTo>
                <a:cubicBezTo>
                  <a:pt x="10214984" y="6302188"/>
                  <a:pt x="10215686" y="6300457"/>
                  <a:pt x="10215686" y="6300457"/>
                </a:cubicBezTo>
                <a:cubicBezTo>
                  <a:pt x="10215363" y="6298918"/>
                  <a:pt x="10215363" y="6298918"/>
                  <a:pt x="10215363" y="6298918"/>
                </a:cubicBezTo>
                <a:cubicBezTo>
                  <a:pt x="10215363" y="6298918"/>
                  <a:pt x="10215363" y="6298918"/>
                  <a:pt x="10214341" y="6299109"/>
                </a:cubicBezTo>
                <a:cubicBezTo>
                  <a:pt x="10214019" y="6297569"/>
                  <a:pt x="10213320" y="6299299"/>
                  <a:pt x="10213320" y="6299299"/>
                </a:cubicBezTo>
                <a:cubicBezTo>
                  <a:pt x="10208911" y="6298525"/>
                  <a:pt x="10210633" y="6296602"/>
                  <a:pt x="10203803" y="6299480"/>
                </a:cubicBezTo>
                <a:cubicBezTo>
                  <a:pt x="10203159" y="6296401"/>
                  <a:pt x="10212032" y="6293141"/>
                  <a:pt x="10206658" y="6287747"/>
                </a:cubicBezTo>
                <a:cubicBezTo>
                  <a:pt x="10209023" y="6288904"/>
                  <a:pt x="10210045" y="6288713"/>
                  <a:pt x="10209402" y="6285634"/>
                </a:cubicBezTo>
                <a:cubicBezTo>
                  <a:pt x="10215153" y="6287758"/>
                  <a:pt x="10206546" y="6297367"/>
                  <a:pt x="10212032" y="6293141"/>
                </a:cubicBezTo>
                <a:cubicBezTo>
                  <a:pt x="10212032" y="6293141"/>
                  <a:pt x="10212032" y="6293141"/>
                  <a:pt x="10213054" y="6292950"/>
                </a:cubicBezTo>
                <a:cubicBezTo>
                  <a:pt x="10212032" y="6293141"/>
                  <a:pt x="10212355" y="6294681"/>
                  <a:pt x="10212355" y="6294681"/>
                </a:cubicBezTo>
                <a:cubicBezTo>
                  <a:pt x="10211333" y="6294872"/>
                  <a:pt x="10211654" y="6296411"/>
                  <a:pt x="10212677" y="6296220"/>
                </a:cubicBezTo>
                <a:cubicBezTo>
                  <a:pt x="10213697" y="6296029"/>
                  <a:pt x="10214720" y="6295838"/>
                  <a:pt x="10214720" y="6295838"/>
                </a:cubicBezTo>
                <a:cubicBezTo>
                  <a:pt x="10214720" y="6295838"/>
                  <a:pt x="10215419" y="6294108"/>
                  <a:pt x="10215419" y="6294108"/>
                </a:cubicBezTo>
                <a:cubicBezTo>
                  <a:pt x="10218485" y="6293535"/>
                  <a:pt x="10216819" y="6290646"/>
                  <a:pt x="10218862" y="6290265"/>
                </a:cubicBezTo>
                <a:cubicBezTo>
                  <a:pt x="10218862" y="6290265"/>
                  <a:pt x="10218862" y="6290265"/>
                  <a:pt x="10219184" y="6291804"/>
                </a:cubicBezTo>
                <a:cubicBezTo>
                  <a:pt x="10220205" y="6291612"/>
                  <a:pt x="10220205" y="6291612"/>
                  <a:pt x="10221227" y="6291422"/>
                </a:cubicBezTo>
                <a:cubicBezTo>
                  <a:pt x="10221227" y="6291422"/>
                  <a:pt x="10221227" y="6291422"/>
                  <a:pt x="10220906" y="6289881"/>
                </a:cubicBezTo>
                <a:cubicBezTo>
                  <a:pt x="10220906" y="6289881"/>
                  <a:pt x="10220584" y="6288342"/>
                  <a:pt x="10219562" y="6288534"/>
                </a:cubicBezTo>
                <a:cubicBezTo>
                  <a:pt x="10219562" y="6288534"/>
                  <a:pt x="10219562" y="6288534"/>
                  <a:pt x="10220584" y="6288342"/>
                </a:cubicBezTo>
                <a:cubicBezTo>
                  <a:pt x="10221341" y="6281801"/>
                  <a:pt x="10220696" y="6278723"/>
                  <a:pt x="10216665" y="6274677"/>
                </a:cubicBezTo>
                <a:cubicBezTo>
                  <a:pt x="10213922" y="6276789"/>
                  <a:pt x="10217309" y="6277755"/>
                  <a:pt x="10215909" y="6281217"/>
                </a:cubicBezTo>
                <a:cubicBezTo>
                  <a:pt x="10210213" y="6274284"/>
                  <a:pt x="10215055" y="6266979"/>
                  <a:pt x="10210058" y="6258314"/>
                </a:cubicBezTo>
                <a:cubicBezTo>
                  <a:pt x="10210058" y="6258314"/>
                  <a:pt x="10210058" y="6258314"/>
                  <a:pt x="10209038" y="6258506"/>
                </a:cubicBezTo>
                <a:cubicBezTo>
                  <a:pt x="10209038" y="6258506"/>
                  <a:pt x="10210058" y="6258314"/>
                  <a:pt x="10209737" y="6256775"/>
                </a:cubicBezTo>
                <a:cubicBezTo>
                  <a:pt x="10209416" y="6255236"/>
                  <a:pt x="10210760" y="6256584"/>
                  <a:pt x="10212802" y="6256203"/>
                </a:cubicBezTo>
                <a:cubicBezTo>
                  <a:pt x="10213125" y="6257741"/>
                  <a:pt x="10214146" y="6257550"/>
                  <a:pt x="10215169" y="6257359"/>
                </a:cubicBezTo>
                <a:cubicBezTo>
                  <a:pt x="10216512" y="6258708"/>
                  <a:pt x="10216834" y="6260247"/>
                  <a:pt x="10216834" y="6260247"/>
                </a:cubicBezTo>
                <a:cubicBezTo>
                  <a:pt x="10217155" y="6261786"/>
                  <a:pt x="10217155" y="6261786"/>
                  <a:pt x="10216133" y="6261979"/>
                </a:cubicBezTo>
                <a:cubicBezTo>
                  <a:pt x="10216133" y="6261979"/>
                  <a:pt x="10215112" y="6262169"/>
                  <a:pt x="10214412" y="6263899"/>
                </a:cubicBezTo>
                <a:cubicBezTo>
                  <a:pt x="10214734" y="6265439"/>
                  <a:pt x="10215378" y="6268519"/>
                  <a:pt x="10217421" y="6268137"/>
                </a:cubicBezTo>
                <a:cubicBezTo>
                  <a:pt x="10217421" y="6268137"/>
                  <a:pt x="10217421" y="6268137"/>
                  <a:pt x="10218065" y="6271215"/>
                </a:cubicBezTo>
                <a:cubicBezTo>
                  <a:pt x="10218065" y="6271215"/>
                  <a:pt x="10219086" y="6271024"/>
                  <a:pt x="10219086" y="6271024"/>
                </a:cubicBezTo>
                <a:cubicBezTo>
                  <a:pt x="10220109" y="6270833"/>
                  <a:pt x="10220109" y="6270833"/>
                  <a:pt x="10220109" y="6270833"/>
                </a:cubicBezTo>
                <a:cubicBezTo>
                  <a:pt x="10220109" y="6270833"/>
                  <a:pt x="10220109" y="6270833"/>
                  <a:pt x="10219465" y="6267754"/>
                </a:cubicBezTo>
                <a:cubicBezTo>
                  <a:pt x="10221508" y="6267372"/>
                  <a:pt x="10222529" y="6267181"/>
                  <a:pt x="10223230" y="6265450"/>
                </a:cubicBezTo>
                <a:cubicBezTo>
                  <a:pt x="10223874" y="6268529"/>
                  <a:pt x="10225539" y="6271418"/>
                  <a:pt x="10224838" y="6273148"/>
                </a:cubicBezTo>
                <a:cubicBezTo>
                  <a:pt x="10224838" y="6273148"/>
                  <a:pt x="10223817" y="6273339"/>
                  <a:pt x="10223817" y="6273339"/>
                </a:cubicBezTo>
                <a:cubicBezTo>
                  <a:pt x="10222473" y="6271991"/>
                  <a:pt x="10221452" y="6272182"/>
                  <a:pt x="10221775" y="6273722"/>
                </a:cubicBezTo>
                <a:cubicBezTo>
                  <a:pt x="10221074" y="6275452"/>
                  <a:pt x="10222095" y="6275261"/>
                  <a:pt x="10222095" y="6275261"/>
                </a:cubicBezTo>
                <a:cubicBezTo>
                  <a:pt x="10223440" y="6276610"/>
                  <a:pt x="10225482" y="6276228"/>
                  <a:pt x="10226504" y="6276036"/>
                </a:cubicBezTo>
                <a:cubicBezTo>
                  <a:pt x="10226504" y="6276036"/>
                  <a:pt x="10226504" y="6276036"/>
                  <a:pt x="10227526" y="6275846"/>
                </a:cubicBezTo>
                <a:cubicBezTo>
                  <a:pt x="10228226" y="6274114"/>
                  <a:pt x="10228926" y="6272384"/>
                  <a:pt x="10228282" y="6269305"/>
                </a:cubicBezTo>
                <a:cubicBezTo>
                  <a:pt x="10227960" y="6267765"/>
                  <a:pt x="10226294" y="6264878"/>
                  <a:pt x="10224951" y="6263528"/>
                </a:cubicBezTo>
                <a:cubicBezTo>
                  <a:pt x="10224951" y="6263528"/>
                  <a:pt x="10224629" y="6261989"/>
                  <a:pt x="10223607" y="6262179"/>
                </a:cubicBezTo>
                <a:cubicBezTo>
                  <a:pt x="10223286" y="6260639"/>
                  <a:pt x="10222264" y="6260832"/>
                  <a:pt x="10222264" y="6260832"/>
                </a:cubicBezTo>
                <a:cubicBezTo>
                  <a:pt x="10222264" y="6260832"/>
                  <a:pt x="10221941" y="6259292"/>
                  <a:pt x="10221941" y="6259292"/>
                </a:cubicBezTo>
                <a:cubicBezTo>
                  <a:pt x="10221620" y="6257751"/>
                  <a:pt x="10221298" y="6256213"/>
                  <a:pt x="10219954" y="6254864"/>
                </a:cubicBezTo>
                <a:cubicBezTo>
                  <a:pt x="10220654" y="6253134"/>
                  <a:pt x="10220332" y="6251593"/>
                  <a:pt x="10220011" y="6250054"/>
                </a:cubicBezTo>
                <a:cubicBezTo>
                  <a:pt x="10220011" y="6250054"/>
                  <a:pt x="10220011" y="6250054"/>
                  <a:pt x="10219688" y="6248515"/>
                </a:cubicBezTo>
                <a:cubicBezTo>
                  <a:pt x="10219688" y="6248515"/>
                  <a:pt x="10219688" y="6248515"/>
                  <a:pt x="10220710" y="6248323"/>
                </a:cubicBezTo>
                <a:cubicBezTo>
                  <a:pt x="10219746" y="6243706"/>
                  <a:pt x="10217058" y="6241007"/>
                  <a:pt x="10213349" y="6238502"/>
                </a:cubicBezTo>
                <a:cubicBezTo>
                  <a:pt x="10215393" y="6238120"/>
                  <a:pt x="10218136" y="6236006"/>
                  <a:pt x="10211684" y="6235614"/>
                </a:cubicBezTo>
                <a:cubicBezTo>
                  <a:pt x="10212383" y="6233882"/>
                  <a:pt x="10212383" y="6233882"/>
                  <a:pt x="10212383" y="6233882"/>
                </a:cubicBezTo>
                <a:cubicBezTo>
                  <a:pt x="10212062" y="6232344"/>
                  <a:pt x="10212062" y="6232344"/>
                  <a:pt x="10211040" y="6232534"/>
                </a:cubicBezTo>
                <a:cubicBezTo>
                  <a:pt x="10210718" y="6230995"/>
                  <a:pt x="10208674" y="6231378"/>
                  <a:pt x="10208674" y="6231378"/>
                </a:cubicBezTo>
                <a:cubicBezTo>
                  <a:pt x="10207974" y="6233107"/>
                  <a:pt x="10206952" y="6233297"/>
                  <a:pt x="10207276" y="6234838"/>
                </a:cubicBezTo>
                <a:cubicBezTo>
                  <a:pt x="10207276" y="6234838"/>
                  <a:pt x="10207276" y="6234838"/>
                  <a:pt x="10206254" y="6235030"/>
                </a:cubicBezTo>
                <a:cubicBezTo>
                  <a:pt x="10201201" y="6231175"/>
                  <a:pt x="10200991" y="6220016"/>
                  <a:pt x="10195938" y="6216161"/>
                </a:cubicBezTo>
                <a:cubicBezTo>
                  <a:pt x="10195616" y="6214621"/>
                  <a:pt x="10205133" y="6214442"/>
                  <a:pt x="10200081" y="6210587"/>
                </a:cubicBezTo>
                <a:cubicBezTo>
                  <a:pt x="10203847" y="6208283"/>
                  <a:pt x="10212551" y="6219453"/>
                  <a:pt x="10208465" y="6220217"/>
                </a:cubicBezTo>
                <a:cubicBezTo>
                  <a:pt x="10203677" y="6222713"/>
                  <a:pt x="10213894" y="6220802"/>
                  <a:pt x="10213139" y="6227343"/>
                </a:cubicBezTo>
                <a:cubicBezTo>
                  <a:pt x="10215183" y="6226960"/>
                  <a:pt x="10214860" y="6225420"/>
                  <a:pt x="10215560" y="6223690"/>
                </a:cubicBezTo>
                <a:cubicBezTo>
                  <a:pt x="10216581" y="6223499"/>
                  <a:pt x="10218248" y="6226387"/>
                  <a:pt x="10217926" y="6224847"/>
                </a:cubicBezTo>
                <a:cubicBezTo>
                  <a:pt x="10222279" y="6230433"/>
                  <a:pt x="10225176" y="6244289"/>
                  <a:pt x="10229849" y="6251413"/>
                </a:cubicBezTo>
                <a:cubicBezTo>
                  <a:pt x="10229849" y="6251413"/>
                  <a:pt x="10229849" y="6251413"/>
                  <a:pt x="10230871" y="6251222"/>
                </a:cubicBezTo>
                <a:cubicBezTo>
                  <a:pt x="10229849" y="6251413"/>
                  <a:pt x="10230172" y="6252953"/>
                  <a:pt x="10230172" y="6252953"/>
                </a:cubicBezTo>
                <a:cubicBezTo>
                  <a:pt x="10230494" y="6254493"/>
                  <a:pt x="10231838" y="6255842"/>
                  <a:pt x="10232158" y="6257381"/>
                </a:cubicBezTo>
                <a:cubicBezTo>
                  <a:pt x="10232158" y="6257381"/>
                  <a:pt x="10232158" y="6257381"/>
                  <a:pt x="10231137" y="6257572"/>
                </a:cubicBezTo>
                <a:cubicBezTo>
                  <a:pt x="10231724" y="6265462"/>
                  <a:pt x="10235490" y="6263158"/>
                  <a:pt x="10236400" y="6272586"/>
                </a:cubicBezTo>
                <a:cubicBezTo>
                  <a:pt x="10236400" y="6272586"/>
                  <a:pt x="10235378" y="6272777"/>
                  <a:pt x="10235378" y="6272777"/>
                </a:cubicBezTo>
                <a:cubicBezTo>
                  <a:pt x="10235378" y="6272777"/>
                  <a:pt x="10235378" y="6272777"/>
                  <a:pt x="10235699" y="6274318"/>
                </a:cubicBezTo>
                <a:cubicBezTo>
                  <a:pt x="10234679" y="6274508"/>
                  <a:pt x="10234999" y="6276047"/>
                  <a:pt x="10234999" y="6276047"/>
                </a:cubicBezTo>
                <a:cubicBezTo>
                  <a:pt x="10235321" y="6277587"/>
                  <a:pt x="10236344" y="6277395"/>
                  <a:pt x="10236344" y="6277395"/>
                </a:cubicBezTo>
                <a:cubicBezTo>
                  <a:pt x="10237365" y="6277205"/>
                  <a:pt x="10237365" y="6277205"/>
                  <a:pt x="10237365" y="6277205"/>
                </a:cubicBezTo>
                <a:cubicBezTo>
                  <a:pt x="10237043" y="6275665"/>
                  <a:pt x="10237043" y="6275665"/>
                  <a:pt x="10236721" y="6274125"/>
                </a:cubicBezTo>
                <a:lnTo>
                  <a:pt x="10237742" y="6273935"/>
                </a:lnTo>
                <a:cubicBezTo>
                  <a:pt x="10240808" y="6273362"/>
                  <a:pt x="10241130" y="6274901"/>
                  <a:pt x="10241451" y="6276440"/>
                </a:cubicBezTo>
                <a:cubicBezTo>
                  <a:pt x="10244895" y="6272596"/>
                  <a:pt x="10241941" y="6263550"/>
                  <a:pt x="10240333" y="6255852"/>
                </a:cubicBezTo>
                <a:cubicBezTo>
                  <a:pt x="10236568" y="6258157"/>
                  <a:pt x="10237323" y="6251616"/>
                  <a:pt x="10234902" y="6255268"/>
                </a:cubicBezTo>
                <a:cubicBezTo>
                  <a:pt x="10234579" y="6253729"/>
                  <a:pt x="10234579" y="6253729"/>
                  <a:pt x="10234258" y="6252189"/>
                </a:cubicBezTo>
                <a:cubicBezTo>
                  <a:pt x="10234958" y="6250458"/>
                  <a:pt x="10237702" y="6248345"/>
                  <a:pt x="10233992" y="6245839"/>
                </a:cubicBezTo>
                <a:cubicBezTo>
                  <a:pt x="10240767" y="6247772"/>
                  <a:pt x="10244098" y="6253548"/>
                  <a:pt x="10248450" y="6259134"/>
                </a:cubicBezTo>
                <a:cubicBezTo>
                  <a:pt x="10249471" y="6258943"/>
                  <a:pt x="10249471" y="6258943"/>
                  <a:pt x="10249793" y="6260482"/>
                </a:cubicBezTo>
                <a:cubicBezTo>
                  <a:pt x="10250116" y="6262021"/>
                  <a:pt x="10251137" y="6261830"/>
                  <a:pt x="10252158" y="6261640"/>
                </a:cubicBezTo>
                <a:cubicBezTo>
                  <a:pt x="10253180" y="6261449"/>
                  <a:pt x="10253880" y="6259718"/>
                  <a:pt x="10253880" y="6259718"/>
                </a:cubicBezTo>
                <a:cubicBezTo>
                  <a:pt x="10253880" y="6259718"/>
                  <a:pt x="10253880" y="6259718"/>
                  <a:pt x="10253558" y="6258178"/>
                </a:cubicBezTo>
                <a:cubicBezTo>
                  <a:pt x="10253558" y="6258178"/>
                  <a:pt x="10253558" y="6258178"/>
                  <a:pt x="10253236" y="6256639"/>
                </a:cubicBezTo>
                <a:cubicBezTo>
                  <a:pt x="10250283" y="6247591"/>
                  <a:pt x="10251683" y="6244131"/>
                  <a:pt x="10245987" y="6237197"/>
                </a:cubicBezTo>
                <a:cubicBezTo>
                  <a:pt x="10245287" y="6238928"/>
                  <a:pt x="10245609" y="6240468"/>
                  <a:pt x="10243566" y="6240849"/>
                </a:cubicBezTo>
                <a:cubicBezTo>
                  <a:pt x="10238135" y="6240265"/>
                  <a:pt x="10243243" y="6239310"/>
                  <a:pt x="10240934" y="6233343"/>
                </a:cubicBezTo>
                <a:cubicBezTo>
                  <a:pt x="10244322" y="6234310"/>
                  <a:pt x="10245287" y="6238928"/>
                  <a:pt x="10249051" y="6236624"/>
                </a:cubicBezTo>
                <a:cubicBezTo>
                  <a:pt x="10248730" y="6235084"/>
                  <a:pt x="10249753" y="6234892"/>
                  <a:pt x="10250452" y="6233162"/>
                </a:cubicBezTo>
                <a:cubicBezTo>
                  <a:pt x="10250774" y="6234702"/>
                  <a:pt x="10252117" y="6236051"/>
                  <a:pt x="10252439" y="6237590"/>
                </a:cubicBezTo>
                <a:cubicBezTo>
                  <a:pt x="10254104" y="6240478"/>
                  <a:pt x="10253082" y="6240670"/>
                  <a:pt x="10250018" y="6241242"/>
                </a:cubicBezTo>
                <a:cubicBezTo>
                  <a:pt x="10250661" y="6244321"/>
                  <a:pt x="10253403" y="6242209"/>
                  <a:pt x="10255447" y="6241827"/>
                </a:cubicBezTo>
                <a:cubicBezTo>
                  <a:pt x="10255770" y="6243367"/>
                  <a:pt x="10256091" y="6244906"/>
                  <a:pt x="10256091" y="6244906"/>
                </a:cubicBezTo>
                <a:cubicBezTo>
                  <a:pt x="10256735" y="6247985"/>
                  <a:pt x="10259101" y="6249143"/>
                  <a:pt x="10260123" y="6248952"/>
                </a:cubicBezTo>
                <a:cubicBezTo>
                  <a:pt x="10261466" y="6250300"/>
                  <a:pt x="10261466" y="6250300"/>
                  <a:pt x="10261466" y="6250300"/>
                </a:cubicBezTo>
                <a:cubicBezTo>
                  <a:pt x="10261466" y="6250300"/>
                  <a:pt x="10261788" y="6251839"/>
                  <a:pt x="10261788" y="6251839"/>
                </a:cubicBezTo>
                <a:cubicBezTo>
                  <a:pt x="10259044" y="6253953"/>
                  <a:pt x="10265062" y="6262426"/>
                  <a:pt x="10261298" y="6264730"/>
                </a:cubicBezTo>
                <a:cubicBezTo>
                  <a:pt x="10263341" y="6264347"/>
                  <a:pt x="10264686" y="6265697"/>
                  <a:pt x="10266672" y="6270124"/>
                </a:cubicBezTo>
                <a:cubicBezTo>
                  <a:pt x="10265972" y="6271854"/>
                  <a:pt x="10266293" y="6273394"/>
                  <a:pt x="10266616" y="6274933"/>
                </a:cubicBezTo>
                <a:cubicBezTo>
                  <a:pt x="10266616" y="6274933"/>
                  <a:pt x="10266616" y="6274933"/>
                  <a:pt x="10265594" y="6275125"/>
                </a:cubicBezTo>
                <a:cubicBezTo>
                  <a:pt x="10265594" y="6275125"/>
                  <a:pt x="10265594" y="6275125"/>
                  <a:pt x="10265273" y="6273585"/>
                </a:cubicBezTo>
                <a:cubicBezTo>
                  <a:pt x="10263607" y="6270697"/>
                  <a:pt x="10260920" y="6268000"/>
                  <a:pt x="10258233" y="6265303"/>
                </a:cubicBezTo>
                <a:cubicBezTo>
                  <a:pt x="10256889" y="6263955"/>
                  <a:pt x="10255867" y="6264145"/>
                  <a:pt x="10256189" y="6265686"/>
                </a:cubicBezTo>
                <a:cubicBezTo>
                  <a:pt x="10255167" y="6265876"/>
                  <a:pt x="10255490" y="6267416"/>
                  <a:pt x="10255490" y="6267416"/>
                </a:cubicBezTo>
                <a:cubicBezTo>
                  <a:pt x="10258176" y="6270113"/>
                  <a:pt x="10260863" y="6272809"/>
                  <a:pt x="10262530" y="6275698"/>
                </a:cubicBezTo>
                <a:cubicBezTo>
                  <a:pt x="10262530" y="6275698"/>
                  <a:pt x="10262530" y="6275698"/>
                  <a:pt x="10263873" y="6277047"/>
                </a:cubicBezTo>
                <a:cubicBezTo>
                  <a:pt x="10265215" y="6278394"/>
                  <a:pt x="10267260" y="6278013"/>
                  <a:pt x="10269303" y="6277631"/>
                </a:cubicBezTo>
                <a:cubicBezTo>
                  <a:pt x="10269303" y="6277631"/>
                  <a:pt x="10269303" y="6277631"/>
                  <a:pt x="10270325" y="6277440"/>
                </a:cubicBezTo>
                <a:cubicBezTo>
                  <a:pt x="10270325" y="6277440"/>
                  <a:pt x="10270325" y="6277440"/>
                  <a:pt x="10270002" y="6275900"/>
                </a:cubicBezTo>
                <a:cubicBezTo>
                  <a:pt x="10269359" y="6272820"/>
                  <a:pt x="10269038" y="6271282"/>
                  <a:pt x="10270059" y="6271090"/>
                </a:cubicBezTo>
                <a:cubicBezTo>
                  <a:pt x="10270059" y="6271090"/>
                  <a:pt x="10270059" y="6271090"/>
                  <a:pt x="10271080" y="6270899"/>
                </a:cubicBezTo>
                <a:cubicBezTo>
                  <a:pt x="10273124" y="6270516"/>
                  <a:pt x="10272802" y="6268977"/>
                  <a:pt x="10274845" y="6268595"/>
                </a:cubicBezTo>
                <a:cubicBezTo>
                  <a:pt x="10276511" y="6271483"/>
                  <a:pt x="10276833" y="6273023"/>
                  <a:pt x="10276454" y="6276293"/>
                </a:cubicBezTo>
                <a:cubicBezTo>
                  <a:pt x="10276777" y="6277833"/>
                  <a:pt x="10277420" y="6280913"/>
                  <a:pt x="10279087" y="6283801"/>
                </a:cubicBezTo>
                <a:cubicBezTo>
                  <a:pt x="10279087" y="6283801"/>
                  <a:pt x="10280429" y="6285148"/>
                  <a:pt x="10281451" y="6284957"/>
                </a:cubicBezTo>
                <a:cubicBezTo>
                  <a:pt x="10283494" y="6284575"/>
                  <a:pt x="10283173" y="6283036"/>
                  <a:pt x="10282851" y="6281497"/>
                </a:cubicBezTo>
                <a:cubicBezTo>
                  <a:pt x="10282529" y="6279957"/>
                  <a:pt x="10281885" y="6276877"/>
                  <a:pt x="10281564" y="6275338"/>
                </a:cubicBezTo>
                <a:cubicBezTo>
                  <a:pt x="10280920" y="6272258"/>
                  <a:pt x="10281297" y="6268988"/>
                  <a:pt x="10279632" y="6266100"/>
                </a:cubicBezTo>
                <a:cubicBezTo>
                  <a:pt x="10278667" y="6261482"/>
                  <a:pt x="10278568" y="6240702"/>
                  <a:pt x="10269318" y="6247231"/>
                </a:cubicBezTo>
                <a:cubicBezTo>
                  <a:pt x="10268996" y="6245693"/>
                  <a:pt x="10267973" y="6245884"/>
                  <a:pt x="10267973" y="6245884"/>
                </a:cubicBezTo>
                <a:cubicBezTo>
                  <a:pt x="10266952" y="6246074"/>
                  <a:pt x="10266952" y="6246074"/>
                  <a:pt x="10267274" y="6247614"/>
                </a:cubicBezTo>
                <a:cubicBezTo>
                  <a:pt x="10265553" y="6249535"/>
                  <a:pt x="10267218" y="6252424"/>
                  <a:pt x="10265174" y="6252805"/>
                </a:cubicBezTo>
                <a:cubicBezTo>
                  <a:pt x="10265174" y="6252805"/>
                  <a:pt x="10264852" y="6251266"/>
                  <a:pt x="10264852" y="6251266"/>
                </a:cubicBezTo>
                <a:cubicBezTo>
                  <a:pt x="10265875" y="6251074"/>
                  <a:pt x="10265553" y="6249535"/>
                  <a:pt x="10265553" y="6249535"/>
                </a:cubicBezTo>
                <a:cubicBezTo>
                  <a:pt x="10265553" y="6249535"/>
                  <a:pt x="10265553" y="6249535"/>
                  <a:pt x="10265231" y="6247996"/>
                </a:cubicBezTo>
                <a:cubicBezTo>
                  <a:pt x="10265231" y="6247996"/>
                  <a:pt x="10265231" y="6247996"/>
                  <a:pt x="10264209" y="6248187"/>
                </a:cubicBezTo>
                <a:cubicBezTo>
                  <a:pt x="10264209" y="6248187"/>
                  <a:pt x="10262866" y="6246839"/>
                  <a:pt x="10261844" y="6247030"/>
                </a:cubicBezTo>
                <a:cubicBezTo>
                  <a:pt x="10260500" y="6245681"/>
                  <a:pt x="10260500" y="6245681"/>
                  <a:pt x="10260179" y="6244141"/>
                </a:cubicBezTo>
                <a:cubicBezTo>
                  <a:pt x="10266309" y="6242995"/>
                  <a:pt x="10259646" y="6240642"/>
                  <a:pt x="10258540" y="6237024"/>
                </a:cubicBezTo>
                <a:lnTo>
                  <a:pt x="10259961" y="6233003"/>
                </a:lnTo>
                <a:lnTo>
                  <a:pt x="10260067" y="6233139"/>
                </a:lnTo>
                <a:cubicBezTo>
                  <a:pt x="10260617" y="6233860"/>
                  <a:pt x="10261057" y="6234378"/>
                  <a:pt x="10261312" y="6234330"/>
                </a:cubicBezTo>
                <a:cubicBezTo>
                  <a:pt x="10261634" y="6235870"/>
                  <a:pt x="10268142" y="6231453"/>
                  <a:pt x="10268408" y="6237803"/>
                </a:cubicBezTo>
                <a:cubicBezTo>
                  <a:pt x="10275294" y="6230116"/>
                  <a:pt x="10276847" y="6242624"/>
                  <a:pt x="10285343" y="6242635"/>
                </a:cubicBezTo>
                <a:cubicBezTo>
                  <a:pt x="10280290" y="6238780"/>
                  <a:pt x="10292872" y="6238027"/>
                  <a:pt x="10294916" y="6237645"/>
                </a:cubicBezTo>
                <a:cubicBezTo>
                  <a:pt x="10295237" y="6239184"/>
                  <a:pt x="10295237" y="6239184"/>
                  <a:pt x="10295237" y="6239184"/>
                </a:cubicBezTo>
                <a:cubicBezTo>
                  <a:pt x="10293838" y="6242646"/>
                  <a:pt x="10294482" y="6245724"/>
                  <a:pt x="10293782" y="6247456"/>
                </a:cubicBezTo>
                <a:cubicBezTo>
                  <a:pt x="10292760" y="6247647"/>
                  <a:pt x="10293083" y="6249186"/>
                  <a:pt x="10293404" y="6250725"/>
                </a:cubicBezTo>
                <a:cubicBezTo>
                  <a:pt x="10292383" y="6250917"/>
                  <a:pt x="10292383" y="6250917"/>
                  <a:pt x="10291362" y="6251108"/>
                </a:cubicBezTo>
                <a:cubicBezTo>
                  <a:pt x="10289317" y="6251491"/>
                  <a:pt x="10288295" y="6251681"/>
                  <a:pt x="10287274" y="6251872"/>
                </a:cubicBezTo>
                <a:cubicBezTo>
                  <a:pt x="10286952" y="6250333"/>
                  <a:pt x="10285931" y="6250525"/>
                  <a:pt x="10284909" y="6250715"/>
                </a:cubicBezTo>
                <a:cubicBezTo>
                  <a:pt x="10284209" y="6252445"/>
                  <a:pt x="10284209" y="6252445"/>
                  <a:pt x="10285553" y="6253795"/>
                </a:cubicBezTo>
                <a:cubicBezTo>
                  <a:pt x="10287917" y="6254952"/>
                  <a:pt x="10290983" y="6254379"/>
                  <a:pt x="10293027" y="6253997"/>
                </a:cubicBezTo>
                <a:cubicBezTo>
                  <a:pt x="10293027" y="6253997"/>
                  <a:pt x="10294049" y="6253806"/>
                  <a:pt x="10294049" y="6253806"/>
                </a:cubicBezTo>
                <a:cubicBezTo>
                  <a:pt x="10295070" y="6253614"/>
                  <a:pt x="10296413" y="6254963"/>
                  <a:pt x="10297757" y="6256311"/>
                </a:cubicBezTo>
                <a:cubicBezTo>
                  <a:pt x="10299479" y="6254389"/>
                  <a:pt x="10300178" y="6252658"/>
                  <a:pt x="10299212" y="6248040"/>
                </a:cubicBezTo>
                <a:cubicBezTo>
                  <a:pt x="10299212" y="6248040"/>
                  <a:pt x="10299212" y="6248040"/>
                  <a:pt x="10298191" y="6248231"/>
                </a:cubicBezTo>
                <a:cubicBezTo>
                  <a:pt x="10298890" y="6246500"/>
                  <a:pt x="10298247" y="6243421"/>
                  <a:pt x="10299969" y="6241499"/>
                </a:cubicBezTo>
                <a:cubicBezTo>
                  <a:pt x="10299969" y="6241499"/>
                  <a:pt x="10299969" y="6241499"/>
                  <a:pt x="10300990" y="6241308"/>
                </a:cubicBezTo>
                <a:cubicBezTo>
                  <a:pt x="10301311" y="6242848"/>
                  <a:pt x="10302333" y="6242656"/>
                  <a:pt x="10302656" y="6244196"/>
                </a:cubicBezTo>
                <a:cubicBezTo>
                  <a:pt x="10305287" y="6251703"/>
                  <a:pt x="10308618" y="6257479"/>
                  <a:pt x="10311949" y="6263256"/>
                </a:cubicBezTo>
                <a:cubicBezTo>
                  <a:pt x="10307218" y="6260941"/>
                  <a:pt x="10293614" y="6261885"/>
                  <a:pt x="10292593" y="6262076"/>
                </a:cubicBezTo>
                <a:cubicBezTo>
                  <a:pt x="10291570" y="6262267"/>
                  <a:pt x="10291570" y="6262267"/>
                  <a:pt x="10290226" y="6260918"/>
                </a:cubicBezTo>
                <a:cubicBezTo>
                  <a:pt x="10290226" y="6260918"/>
                  <a:pt x="10290226" y="6260918"/>
                  <a:pt x="10289205" y="6261110"/>
                </a:cubicBezTo>
                <a:cubicBezTo>
                  <a:pt x="10289205" y="6261110"/>
                  <a:pt x="10289527" y="6262650"/>
                  <a:pt x="10289527" y="6262650"/>
                </a:cubicBezTo>
                <a:cubicBezTo>
                  <a:pt x="10289527" y="6262650"/>
                  <a:pt x="10290870" y="6263999"/>
                  <a:pt x="10291892" y="6263807"/>
                </a:cubicBezTo>
                <a:cubicBezTo>
                  <a:pt x="10291892" y="6263807"/>
                  <a:pt x="10291892" y="6263807"/>
                  <a:pt x="10290870" y="6263999"/>
                </a:cubicBezTo>
                <a:cubicBezTo>
                  <a:pt x="10288771" y="6269189"/>
                  <a:pt x="10297267" y="6269201"/>
                  <a:pt x="10294524" y="6271314"/>
                </a:cubicBezTo>
                <a:cubicBezTo>
                  <a:pt x="10298611" y="6270550"/>
                  <a:pt x="10302262" y="6277866"/>
                  <a:pt x="10305971" y="6280372"/>
                </a:cubicBezTo>
                <a:cubicBezTo>
                  <a:pt x="10301186" y="6282867"/>
                  <a:pt x="10315433" y="6285001"/>
                  <a:pt x="10318386" y="6294047"/>
                </a:cubicBezTo>
                <a:cubicBezTo>
                  <a:pt x="10321129" y="6291935"/>
                  <a:pt x="10320486" y="6288856"/>
                  <a:pt x="10323228" y="6286743"/>
                </a:cubicBezTo>
                <a:cubicBezTo>
                  <a:pt x="10324250" y="6286552"/>
                  <a:pt x="10325593" y="6287901"/>
                  <a:pt x="10326937" y="6289249"/>
                </a:cubicBezTo>
                <a:cubicBezTo>
                  <a:pt x="10325916" y="6289440"/>
                  <a:pt x="10326238" y="6290980"/>
                  <a:pt x="10325216" y="6291170"/>
                </a:cubicBezTo>
                <a:cubicBezTo>
                  <a:pt x="10325860" y="6294250"/>
                  <a:pt x="10328548" y="6296946"/>
                  <a:pt x="10331611" y="6296373"/>
                </a:cubicBezTo>
                <a:cubicBezTo>
                  <a:pt x="10331611" y="6296373"/>
                  <a:pt x="10331611" y="6296373"/>
                  <a:pt x="10331933" y="6297913"/>
                </a:cubicBezTo>
                <a:cubicBezTo>
                  <a:pt x="10331933" y="6297913"/>
                  <a:pt x="10331933" y="6297913"/>
                  <a:pt x="10332312" y="6294643"/>
                </a:cubicBezTo>
                <a:cubicBezTo>
                  <a:pt x="10330967" y="6293294"/>
                  <a:pt x="10331290" y="6294834"/>
                  <a:pt x="10330268" y="6295026"/>
                </a:cubicBezTo>
                <a:cubicBezTo>
                  <a:pt x="10329246" y="6295216"/>
                  <a:pt x="10327582" y="6292328"/>
                  <a:pt x="10327259" y="6290788"/>
                </a:cubicBezTo>
                <a:cubicBezTo>
                  <a:pt x="10327259" y="6290788"/>
                  <a:pt x="10328280" y="6290597"/>
                  <a:pt x="10328280" y="6290597"/>
                </a:cubicBezTo>
                <a:cubicBezTo>
                  <a:pt x="10330324" y="6290215"/>
                  <a:pt x="10331345" y="6290024"/>
                  <a:pt x="10333390" y="6289642"/>
                </a:cubicBezTo>
                <a:lnTo>
                  <a:pt x="10332795" y="6283470"/>
                </a:lnTo>
                <a:lnTo>
                  <a:pt x="10333292" y="6283461"/>
                </a:lnTo>
                <a:cubicBezTo>
                  <a:pt x="10333890" y="6283149"/>
                  <a:pt x="10334656" y="6283006"/>
                  <a:pt x="10335489" y="6284449"/>
                </a:cubicBezTo>
                <a:cubicBezTo>
                  <a:pt x="10335810" y="6285990"/>
                  <a:pt x="10336132" y="6287529"/>
                  <a:pt x="10336776" y="6290609"/>
                </a:cubicBezTo>
                <a:cubicBezTo>
                  <a:pt x="10337098" y="6292148"/>
                  <a:pt x="10337420" y="6293687"/>
                  <a:pt x="10338764" y="6295036"/>
                </a:cubicBezTo>
                <a:cubicBezTo>
                  <a:pt x="10338764" y="6295036"/>
                  <a:pt x="10338764" y="6295036"/>
                  <a:pt x="10337742" y="6295227"/>
                </a:cubicBezTo>
                <a:cubicBezTo>
                  <a:pt x="10339408" y="6298114"/>
                  <a:pt x="10337686" y="6300037"/>
                  <a:pt x="10340050" y="6301195"/>
                </a:cubicBezTo>
                <a:lnTo>
                  <a:pt x="10340373" y="6302735"/>
                </a:lnTo>
                <a:cubicBezTo>
                  <a:pt x="10340373" y="6302735"/>
                  <a:pt x="10340373" y="6302735"/>
                  <a:pt x="10340694" y="6304273"/>
                </a:cubicBezTo>
                <a:cubicBezTo>
                  <a:pt x="10339351" y="6302925"/>
                  <a:pt x="10337308" y="6303308"/>
                  <a:pt x="10336986" y="6301768"/>
                </a:cubicBezTo>
                <a:cubicBezTo>
                  <a:pt x="10335265" y="6303689"/>
                  <a:pt x="10340694" y="6304273"/>
                  <a:pt x="10338595" y="6309466"/>
                </a:cubicBezTo>
                <a:cubicBezTo>
                  <a:pt x="10336231" y="6308308"/>
                  <a:pt x="10334887" y="6306960"/>
                  <a:pt x="10333544" y="6305612"/>
                </a:cubicBezTo>
                <a:cubicBezTo>
                  <a:pt x="10329457" y="6306375"/>
                  <a:pt x="10329779" y="6307914"/>
                  <a:pt x="10332144" y="6309073"/>
                </a:cubicBezTo>
                <a:cubicBezTo>
                  <a:pt x="10328379" y="6311375"/>
                  <a:pt x="10328434" y="6306568"/>
                  <a:pt x="10327412" y="6306758"/>
                </a:cubicBezTo>
                <a:cubicBezTo>
                  <a:pt x="10320261" y="6308096"/>
                  <a:pt x="10329022" y="6314456"/>
                  <a:pt x="10329022" y="6314456"/>
                </a:cubicBezTo>
                <a:cubicBezTo>
                  <a:pt x="10328643" y="6317726"/>
                  <a:pt x="10325901" y="6319839"/>
                  <a:pt x="10327246" y="6321187"/>
                </a:cubicBezTo>
                <a:cubicBezTo>
                  <a:pt x="10328853" y="6328886"/>
                  <a:pt x="10338260" y="6338326"/>
                  <a:pt x="10334815" y="6342169"/>
                </a:cubicBezTo>
                <a:cubicBezTo>
                  <a:pt x="10339547" y="6344484"/>
                  <a:pt x="10345299" y="6346607"/>
                  <a:pt x="10352450" y="6345270"/>
                </a:cubicBezTo>
                <a:cubicBezTo>
                  <a:pt x="10350729" y="6347191"/>
                  <a:pt x="10352072" y="6348540"/>
                  <a:pt x="10353417" y="6349888"/>
                </a:cubicBezTo>
                <a:cubicBezTo>
                  <a:pt x="10342555" y="6348720"/>
                  <a:pt x="10358147" y="6352203"/>
                  <a:pt x="10352661" y="6356429"/>
                </a:cubicBezTo>
                <a:cubicBezTo>
                  <a:pt x="10356047" y="6357395"/>
                  <a:pt x="10360833" y="6354901"/>
                  <a:pt x="10364864" y="6358946"/>
                </a:cubicBezTo>
                <a:cubicBezTo>
                  <a:pt x="10360079" y="6361441"/>
                  <a:pt x="10364164" y="6360676"/>
                  <a:pt x="10368574" y="6361453"/>
                </a:cubicBezTo>
                <a:cubicBezTo>
                  <a:pt x="10370673" y="6356260"/>
                  <a:pt x="10373094" y="6352608"/>
                  <a:pt x="10377182" y="6351843"/>
                </a:cubicBezTo>
                <a:cubicBezTo>
                  <a:pt x="10377182" y="6351843"/>
                  <a:pt x="10377182" y="6351843"/>
                  <a:pt x="10376859" y="6350303"/>
                </a:cubicBezTo>
                <a:cubicBezTo>
                  <a:pt x="10378203" y="6351652"/>
                  <a:pt x="10378203" y="6351652"/>
                  <a:pt x="10379225" y="6351461"/>
                </a:cubicBezTo>
                <a:cubicBezTo>
                  <a:pt x="10380246" y="6351269"/>
                  <a:pt x="10380246" y="6351269"/>
                  <a:pt x="10380246" y="6351269"/>
                </a:cubicBezTo>
                <a:cubicBezTo>
                  <a:pt x="10380246" y="6351269"/>
                  <a:pt x="10379924" y="6349730"/>
                  <a:pt x="10379924" y="6349730"/>
                </a:cubicBezTo>
                <a:cubicBezTo>
                  <a:pt x="10378903" y="6349922"/>
                  <a:pt x="10378903" y="6349922"/>
                  <a:pt x="10378903" y="6349922"/>
                </a:cubicBezTo>
                <a:cubicBezTo>
                  <a:pt x="10378580" y="6348382"/>
                  <a:pt x="10379602" y="6348191"/>
                  <a:pt x="10379282" y="6346651"/>
                </a:cubicBezTo>
                <a:cubicBezTo>
                  <a:pt x="10380464" y="6347230"/>
                  <a:pt x="10381135" y="6347904"/>
                  <a:pt x="10381894" y="6348362"/>
                </a:cubicBezTo>
                <a:lnTo>
                  <a:pt x="10384931" y="6348762"/>
                </a:lnTo>
                <a:lnTo>
                  <a:pt x="10384860" y="6348917"/>
                </a:lnTo>
                <a:cubicBezTo>
                  <a:pt x="10384860" y="6348917"/>
                  <a:pt x="10383833" y="6349108"/>
                  <a:pt x="10385151" y="6350311"/>
                </a:cubicBezTo>
                <a:cubicBezTo>
                  <a:pt x="10385151" y="6350311"/>
                  <a:pt x="10385151" y="6350311"/>
                  <a:pt x="10386178" y="6350120"/>
                </a:cubicBezTo>
                <a:cubicBezTo>
                  <a:pt x="10386178" y="6350120"/>
                  <a:pt x="10387937" y="6348341"/>
                  <a:pt x="10387937" y="6348341"/>
                </a:cubicBezTo>
                <a:cubicBezTo>
                  <a:pt x="10387937" y="6348341"/>
                  <a:pt x="10387937" y="6348341"/>
                  <a:pt x="10387645" y="6346945"/>
                </a:cubicBezTo>
                <a:cubicBezTo>
                  <a:pt x="10387645" y="6346945"/>
                  <a:pt x="10387645" y="6346945"/>
                  <a:pt x="10386620" y="6347138"/>
                </a:cubicBezTo>
                <a:cubicBezTo>
                  <a:pt x="10386620" y="6347138"/>
                  <a:pt x="10385594" y="6347329"/>
                  <a:pt x="10385594" y="6347329"/>
                </a:cubicBezTo>
                <a:lnTo>
                  <a:pt x="10385014" y="6348582"/>
                </a:lnTo>
                <a:lnTo>
                  <a:pt x="10384464" y="6342882"/>
                </a:lnTo>
                <a:cubicBezTo>
                  <a:pt x="10384015" y="6341367"/>
                  <a:pt x="10383262" y="6340307"/>
                  <a:pt x="10382079" y="6339728"/>
                </a:cubicBezTo>
                <a:cubicBezTo>
                  <a:pt x="10384123" y="6339346"/>
                  <a:pt x="10385844" y="6337424"/>
                  <a:pt x="10382458" y="6336458"/>
                </a:cubicBezTo>
                <a:cubicBezTo>
                  <a:pt x="10383157" y="6334727"/>
                  <a:pt x="10389288" y="6333581"/>
                  <a:pt x="10384235" y="6329726"/>
                </a:cubicBezTo>
                <a:cubicBezTo>
                  <a:pt x="10384235" y="6329726"/>
                  <a:pt x="10385256" y="6329536"/>
                  <a:pt x="10385256" y="6329536"/>
                </a:cubicBezTo>
                <a:cubicBezTo>
                  <a:pt x="10386278" y="6329345"/>
                  <a:pt x="10386600" y="6330883"/>
                  <a:pt x="10387622" y="6330693"/>
                </a:cubicBezTo>
                <a:cubicBezTo>
                  <a:pt x="10387622" y="6330693"/>
                  <a:pt x="10387943" y="6332232"/>
                  <a:pt x="10387943" y="6332232"/>
                </a:cubicBezTo>
                <a:cubicBezTo>
                  <a:pt x="10387245" y="6333963"/>
                  <a:pt x="10386545" y="6335693"/>
                  <a:pt x="10385524" y="6335885"/>
                </a:cubicBezTo>
                <a:cubicBezTo>
                  <a:pt x="10386166" y="6338964"/>
                  <a:pt x="10387567" y="6335502"/>
                  <a:pt x="10389609" y="6335121"/>
                </a:cubicBezTo>
                <a:cubicBezTo>
                  <a:pt x="10388420" y="6349741"/>
                  <a:pt x="10394493" y="6353404"/>
                  <a:pt x="10401211" y="6360147"/>
                </a:cubicBezTo>
                <a:cubicBezTo>
                  <a:pt x="10400512" y="6361878"/>
                  <a:pt x="10399490" y="6362069"/>
                  <a:pt x="10399813" y="6363609"/>
                </a:cubicBezTo>
                <a:cubicBezTo>
                  <a:pt x="10399112" y="6365339"/>
                  <a:pt x="10398090" y="6365529"/>
                  <a:pt x="10397390" y="6367262"/>
                </a:cubicBezTo>
                <a:cubicBezTo>
                  <a:pt x="10396369" y="6367452"/>
                  <a:pt x="10395347" y="6367643"/>
                  <a:pt x="10395347" y="6367643"/>
                </a:cubicBezTo>
                <a:cubicBezTo>
                  <a:pt x="10393626" y="6369565"/>
                  <a:pt x="10392604" y="6369756"/>
                  <a:pt x="10391582" y="6369947"/>
                </a:cubicBezTo>
                <a:cubicBezTo>
                  <a:pt x="10391261" y="6368407"/>
                  <a:pt x="10390560" y="6370138"/>
                  <a:pt x="10390560" y="6370138"/>
                </a:cubicBezTo>
                <a:cubicBezTo>
                  <a:pt x="10390560" y="6370138"/>
                  <a:pt x="10390883" y="6371679"/>
                  <a:pt x="10390883" y="6371679"/>
                </a:cubicBezTo>
                <a:cubicBezTo>
                  <a:pt x="10392926" y="6371296"/>
                  <a:pt x="10394969" y="6370913"/>
                  <a:pt x="10395990" y="6370722"/>
                </a:cubicBezTo>
                <a:cubicBezTo>
                  <a:pt x="10395990" y="6370722"/>
                  <a:pt x="10397334" y="6372071"/>
                  <a:pt x="10399379" y="6371688"/>
                </a:cubicBezTo>
                <a:cubicBezTo>
                  <a:pt x="10399379" y="6371688"/>
                  <a:pt x="10399699" y="6373228"/>
                  <a:pt x="10400722" y="6373037"/>
                </a:cubicBezTo>
                <a:cubicBezTo>
                  <a:pt x="10400022" y="6374768"/>
                  <a:pt x="10397600" y="6378421"/>
                  <a:pt x="10397656" y="6373611"/>
                </a:cubicBezTo>
                <a:cubicBezTo>
                  <a:pt x="10395879" y="6380342"/>
                  <a:pt x="10405018" y="6383432"/>
                  <a:pt x="10404262" y="6389973"/>
                </a:cubicBezTo>
                <a:cubicBezTo>
                  <a:pt x="10404262" y="6389973"/>
                  <a:pt x="10404262" y="6389973"/>
                  <a:pt x="10405284" y="6389782"/>
                </a:cubicBezTo>
                <a:cubicBezTo>
                  <a:pt x="10404906" y="6393053"/>
                  <a:pt x="10406571" y="6395941"/>
                  <a:pt x="10407916" y="6397288"/>
                </a:cubicBezTo>
                <a:cubicBezTo>
                  <a:pt x="10407916" y="6397288"/>
                  <a:pt x="10408938" y="6397097"/>
                  <a:pt x="10409959" y="6396907"/>
                </a:cubicBezTo>
                <a:cubicBezTo>
                  <a:pt x="10409959" y="6396907"/>
                  <a:pt x="10409959" y="6396907"/>
                  <a:pt x="10409637" y="6395367"/>
                </a:cubicBezTo>
                <a:cubicBezTo>
                  <a:pt x="10409315" y="6393827"/>
                  <a:pt x="10407971" y="6392479"/>
                  <a:pt x="10407649" y="6390939"/>
                </a:cubicBezTo>
                <a:cubicBezTo>
                  <a:pt x="10411036" y="6391906"/>
                  <a:pt x="10410714" y="6390366"/>
                  <a:pt x="10409371" y="6389017"/>
                </a:cubicBezTo>
                <a:cubicBezTo>
                  <a:pt x="10409049" y="6387478"/>
                  <a:pt x="10416144" y="6390951"/>
                  <a:pt x="10413836" y="6384983"/>
                </a:cubicBezTo>
                <a:cubicBezTo>
                  <a:pt x="10414858" y="6384791"/>
                  <a:pt x="10416201" y="6386140"/>
                  <a:pt x="10417221" y="6385950"/>
                </a:cubicBezTo>
                <a:cubicBezTo>
                  <a:pt x="10417221" y="6385950"/>
                  <a:pt x="10418244" y="6385758"/>
                  <a:pt x="10418244" y="6385758"/>
                </a:cubicBezTo>
                <a:cubicBezTo>
                  <a:pt x="10421253" y="6389995"/>
                  <a:pt x="10422919" y="6392883"/>
                  <a:pt x="10423562" y="6395962"/>
                </a:cubicBezTo>
                <a:cubicBezTo>
                  <a:pt x="10424206" y="6399041"/>
                  <a:pt x="10424849" y="6402120"/>
                  <a:pt x="10426194" y="6403469"/>
                </a:cubicBezTo>
                <a:cubicBezTo>
                  <a:pt x="10427537" y="6404817"/>
                  <a:pt x="10428559" y="6404627"/>
                  <a:pt x="10429581" y="6404436"/>
                </a:cubicBezTo>
                <a:cubicBezTo>
                  <a:pt x="10430602" y="6404244"/>
                  <a:pt x="10430279" y="6402705"/>
                  <a:pt x="10430279" y="6402705"/>
                </a:cubicBezTo>
                <a:cubicBezTo>
                  <a:pt x="10430279" y="6402705"/>
                  <a:pt x="10429958" y="6401165"/>
                  <a:pt x="10429958" y="6401165"/>
                </a:cubicBezTo>
                <a:cubicBezTo>
                  <a:pt x="10428614" y="6399816"/>
                  <a:pt x="10428293" y="6398277"/>
                  <a:pt x="10427970" y="6396738"/>
                </a:cubicBezTo>
                <a:cubicBezTo>
                  <a:pt x="10428993" y="6396547"/>
                  <a:pt x="10428993" y="6396547"/>
                  <a:pt x="10430014" y="6396355"/>
                </a:cubicBezTo>
                <a:cubicBezTo>
                  <a:pt x="10431036" y="6396165"/>
                  <a:pt x="10430715" y="6394625"/>
                  <a:pt x="10430715" y="6394625"/>
                </a:cubicBezTo>
                <a:cubicBezTo>
                  <a:pt x="10430393" y="6393085"/>
                  <a:pt x="10430393" y="6393085"/>
                  <a:pt x="10429370" y="6393276"/>
                </a:cubicBezTo>
                <a:cubicBezTo>
                  <a:pt x="10428349" y="6393467"/>
                  <a:pt x="10427327" y="6393658"/>
                  <a:pt x="10426305" y="6393849"/>
                </a:cubicBezTo>
                <a:cubicBezTo>
                  <a:pt x="10425339" y="6389230"/>
                  <a:pt x="10422653" y="6386534"/>
                  <a:pt x="10420987" y="6383645"/>
                </a:cubicBezTo>
                <a:cubicBezTo>
                  <a:pt x="10420987" y="6383645"/>
                  <a:pt x="10420987" y="6383645"/>
                  <a:pt x="10419966" y="6383836"/>
                </a:cubicBezTo>
                <a:cubicBezTo>
                  <a:pt x="10419966" y="6383836"/>
                  <a:pt x="10419966" y="6383836"/>
                  <a:pt x="10419644" y="6382296"/>
                </a:cubicBezTo>
                <a:cubicBezTo>
                  <a:pt x="10418622" y="6382487"/>
                  <a:pt x="10418622" y="6382487"/>
                  <a:pt x="10417600" y="6382679"/>
                </a:cubicBezTo>
                <a:cubicBezTo>
                  <a:pt x="10416578" y="6382870"/>
                  <a:pt x="10416256" y="6381331"/>
                  <a:pt x="10415236" y="6381522"/>
                </a:cubicBezTo>
                <a:cubicBezTo>
                  <a:pt x="10415236" y="6381522"/>
                  <a:pt x="10414213" y="6381712"/>
                  <a:pt x="10414213" y="6381712"/>
                </a:cubicBezTo>
                <a:cubicBezTo>
                  <a:pt x="10414269" y="6376903"/>
                  <a:pt x="10411204" y="6377476"/>
                  <a:pt x="10410239" y="6372857"/>
                </a:cubicBezTo>
                <a:cubicBezTo>
                  <a:pt x="10408196" y="6373239"/>
                  <a:pt x="10407174" y="6373429"/>
                  <a:pt x="10406152" y="6373621"/>
                </a:cubicBezTo>
                <a:cubicBezTo>
                  <a:pt x="10406152" y="6373621"/>
                  <a:pt x="10406152" y="6373621"/>
                  <a:pt x="10405130" y="6373812"/>
                </a:cubicBezTo>
                <a:cubicBezTo>
                  <a:pt x="10404808" y="6372272"/>
                  <a:pt x="10404808" y="6372272"/>
                  <a:pt x="10404808" y="6372272"/>
                </a:cubicBezTo>
                <a:cubicBezTo>
                  <a:pt x="10404808" y="6372272"/>
                  <a:pt x="10404808" y="6372272"/>
                  <a:pt x="10404486" y="6370734"/>
                </a:cubicBezTo>
                <a:cubicBezTo>
                  <a:pt x="10404164" y="6369194"/>
                  <a:pt x="10403144" y="6369384"/>
                  <a:pt x="10403144" y="6369384"/>
                </a:cubicBezTo>
                <a:cubicBezTo>
                  <a:pt x="10403842" y="6367654"/>
                  <a:pt x="10405886" y="6367272"/>
                  <a:pt x="10406908" y="6367081"/>
                </a:cubicBezTo>
                <a:cubicBezTo>
                  <a:pt x="10406908" y="6367081"/>
                  <a:pt x="10407608" y="6365350"/>
                  <a:pt x="10407608" y="6365350"/>
                </a:cubicBezTo>
                <a:cubicBezTo>
                  <a:pt x="10406586" y="6365541"/>
                  <a:pt x="10406586" y="6365541"/>
                  <a:pt x="10405564" y="6365733"/>
                </a:cubicBezTo>
                <a:lnTo>
                  <a:pt x="10403520" y="6366114"/>
                </a:lnTo>
                <a:cubicBezTo>
                  <a:pt x="10404221" y="6364383"/>
                  <a:pt x="10405943" y="6362463"/>
                  <a:pt x="10405620" y="6360923"/>
                </a:cubicBezTo>
                <a:cubicBezTo>
                  <a:pt x="10407721" y="6355730"/>
                  <a:pt x="10408364" y="6358809"/>
                  <a:pt x="10411107" y="6356696"/>
                </a:cubicBezTo>
                <a:cubicBezTo>
                  <a:pt x="10409441" y="6353808"/>
                  <a:pt x="10405033" y="6353033"/>
                  <a:pt x="10406432" y="6349572"/>
                </a:cubicBezTo>
                <a:cubicBezTo>
                  <a:pt x="10403046" y="6348606"/>
                  <a:pt x="10403368" y="6350145"/>
                  <a:pt x="10398637" y="6347830"/>
                </a:cubicBezTo>
                <a:cubicBezTo>
                  <a:pt x="10399336" y="6346100"/>
                  <a:pt x="10400037" y="6344369"/>
                  <a:pt x="10399392" y="6341289"/>
                </a:cubicBezTo>
                <a:cubicBezTo>
                  <a:pt x="10399071" y="6339750"/>
                  <a:pt x="10404822" y="6341874"/>
                  <a:pt x="10402192" y="6334367"/>
                </a:cubicBezTo>
                <a:cubicBezTo>
                  <a:pt x="10404235" y="6333985"/>
                  <a:pt x="10405257" y="6333794"/>
                  <a:pt x="10406278" y="6333603"/>
                </a:cubicBezTo>
                <a:cubicBezTo>
                  <a:pt x="10406278" y="6333603"/>
                  <a:pt x="10406600" y="6335142"/>
                  <a:pt x="10406600" y="6335142"/>
                </a:cubicBezTo>
                <a:cubicBezTo>
                  <a:pt x="10406600" y="6335142"/>
                  <a:pt x="10407944" y="6336491"/>
                  <a:pt x="10407944" y="6336491"/>
                </a:cubicBezTo>
                <a:cubicBezTo>
                  <a:pt x="10407944" y="6336491"/>
                  <a:pt x="10407944" y="6336491"/>
                  <a:pt x="10406923" y="6336682"/>
                </a:cubicBezTo>
                <a:cubicBezTo>
                  <a:pt x="10407567" y="6339761"/>
                  <a:pt x="10407509" y="6344572"/>
                  <a:pt x="10411920" y="6345346"/>
                </a:cubicBezTo>
                <a:cubicBezTo>
                  <a:pt x="10411920" y="6345346"/>
                  <a:pt x="10412241" y="6346886"/>
                  <a:pt x="10412563" y="6348425"/>
                </a:cubicBezTo>
                <a:cubicBezTo>
                  <a:pt x="10412884" y="6349965"/>
                  <a:pt x="10412884" y="6349965"/>
                  <a:pt x="10412884" y="6349965"/>
                </a:cubicBezTo>
                <a:cubicBezTo>
                  <a:pt x="10412884" y="6349965"/>
                  <a:pt x="10412884" y="6349965"/>
                  <a:pt x="10412185" y="6351696"/>
                </a:cubicBezTo>
                <a:cubicBezTo>
                  <a:pt x="10412185" y="6351696"/>
                  <a:pt x="10412506" y="6353235"/>
                  <a:pt x="10413528" y="6353045"/>
                </a:cubicBezTo>
                <a:cubicBezTo>
                  <a:pt x="10413528" y="6353045"/>
                  <a:pt x="10414550" y="6352853"/>
                  <a:pt x="10415571" y="6352663"/>
                </a:cubicBezTo>
                <a:cubicBezTo>
                  <a:pt x="10415250" y="6351122"/>
                  <a:pt x="10415250" y="6351122"/>
                  <a:pt x="10416271" y="6350932"/>
                </a:cubicBezTo>
                <a:cubicBezTo>
                  <a:pt x="10416271" y="6350932"/>
                  <a:pt x="10417292" y="6350740"/>
                  <a:pt x="10417292" y="6350740"/>
                </a:cubicBezTo>
                <a:cubicBezTo>
                  <a:pt x="10417292" y="6350740"/>
                  <a:pt x="10418314" y="6350549"/>
                  <a:pt x="10418314" y="6350549"/>
                </a:cubicBezTo>
                <a:cubicBezTo>
                  <a:pt x="10419336" y="6350358"/>
                  <a:pt x="10419336" y="6350358"/>
                  <a:pt x="10419336" y="6350358"/>
                </a:cubicBezTo>
                <a:cubicBezTo>
                  <a:pt x="10419015" y="6348818"/>
                  <a:pt x="10420036" y="6348627"/>
                  <a:pt x="10420036" y="6348627"/>
                </a:cubicBezTo>
                <a:cubicBezTo>
                  <a:pt x="10420036" y="6348627"/>
                  <a:pt x="10419015" y="6348818"/>
                  <a:pt x="10419015" y="6348818"/>
                </a:cubicBezTo>
                <a:cubicBezTo>
                  <a:pt x="10419015" y="6348818"/>
                  <a:pt x="10417993" y="6349010"/>
                  <a:pt x="10417993" y="6349010"/>
                </a:cubicBezTo>
                <a:cubicBezTo>
                  <a:pt x="10417671" y="6347471"/>
                  <a:pt x="10417671" y="6347471"/>
                  <a:pt x="10417671" y="6347471"/>
                </a:cubicBezTo>
                <a:cubicBezTo>
                  <a:pt x="10417349" y="6345930"/>
                  <a:pt x="10417027" y="6344390"/>
                  <a:pt x="10416706" y="6342851"/>
                </a:cubicBezTo>
                <a:cubicBezTo>
                  <a:pt x="10416706" y="6342851"/>
                  <a:pt x="10416383" y="6341311"/>
                  <a:pt x="10416383" y="6341311"/>
                </a:cubicBezTo>
                <a:cubicBezTo>
                  <a:pt x="10417405" y="6341121"/>
                  <a:pt x="10417405" y="6341121"/>
                  <a:pt x="10418427" y="6340930"/>
                </a:cubicBezTo>
                <a:cubicBezTo>
                  <a:pt x="10418427" y="6340930"/>
                  <a:pt x="10418427" y="6340930"/>
                  <a:pt x="10418104" y="6339390"/>
                </a:cubicBezTo>
                <a:cubicBezTo>
                  <a:pt x="10418104" y="6339390"/>
                  <a:pt x="10418104" y="6339390"/>
                  <a:pt x="10417083" y="6339581"/>
                </a:cubicBezTo>
                <a:cubicBezTo>
                  <a:pt x="10417083" y="6339581"/>
                  <a:pt x="10415740" y="6338233"/>
                  <a:pt x="10414718" y="6338423"/>
                </a:cubicBezTo>
                <a:cubicBezTo>
                  <a:pt x="10414718" y="6338423"/>
                  <a:pt x="10414718" y="6338423"/>
                  <a:pt x="10415740" y="6338233"/>
                </a:cubicBezTo>
                <a:cubicBezTo>
                  <a:pt x="10414395" y="6336884"/>
                  <a:pt x="10413752" y="6333804"/>
                  <a:pt x="10411709" y="6334187"/>
                </a:cubicBezTo>
                <a:cubicBezTo>
                  <a:pt x="10411387" y="6332647"/>
                  <a:pt x="10412409" y="6332456"/>
                  <a:pt x="10412086" y="6330916"/>
                </a:cubicBezTo>
                <a:cubicBezTo>
                  <a:pt x="10414453" y="6332074"/>
                  <a:pt x="10416495" y="6331692"/>
                  <a:pt x="10417839" y="6333041"/>
                </a:cubicBezTo>
                <a:cubicBezTo>
                  <a:pt x="10417196" y="6329961"/>
                  <a:pt x="10417629" y="6321881"/>
                  <a:pt x="10415641" y="6317453"/>
                </a:cubicBezTo>
                <a:cubicBezTo>
                  <a:pt x="10419030" y="6318420"/>
                  <a:pt x="10421773" y="6316306"/>
                  <a:pt x="10423493" y="6314385"/>
                </a:cubicBezTo>
                <a:cubicBezTo>
                  <a:pt x="10423493" y="6314385"/>
                  <a:pt x="10423493" y="6314385"/>
                  <a:pt x="10424515" y="6314194"/>
                </a:cubicBezTo>
                <a:cubicBezTo>
                  <a:pt x="10424515" y="6314194"/>
                  <a:pt x="10424515" y="6314194"/>
                  <a:pt x="10424193" y="6312654"/>
                </a:cubicBezTo>
                <a:cubicBezTo>
                  <a:pt x="10424193" y="6312654"/>
                  <a:pt x="10424193" y="6312654"/>
                  <a:pt x="10423872" y="6311115"/>
                </a:cubicBezTo>
                <a:cubicBezTo>
                  <a:pt x="10423872" y="6311115"/>
                  <a:pt x="10423549" y="6309575"/>
                  <a:pt x="10422207" y="6308226"/>
                </a:cubicBezTo>
                <a:cubicBezTo>
                  <a:pt x="10422207" y="6308226"/>
                  <a:pt x="10422207" y="6308226"/>
                  <a:pt x="10423228" y="6308036"/>
                </a:cubicBezTo>
                <a:cubicBezTo>
                  <a:pt x="10424627" y="6304574"/>
                  <a:pt x="10429680" y="6308428"/>
                  <a:pt x="10429036" y="6305349"/>
                </a:cubicBezTo>
                <a:cubicBezTo>
                  <a:pt x="10429413" y="6302079"/>
                  <a:pt x="10428070" y="6300730"/>
                  <a:pt x="10423984" y="6301495"/>
                </a:cubicBezTo>
                <a:cubicBezTo>
                  <a:pt x="10425061" y="6296494"/>
                  <a:pt x="10435166" y="6304203"/>
                  <a:pt x="10431401" y="6306507"/>
                </a:cubicBezTo>
                <a:cubicBezTo>
                  <a:pt x="10432045" y="6309586"/>
                  <a:pt x="10432423" y="6306316"/>
                  <a:pt x="10434466" y="6305934"/>
                </a:cubicBezTo>
                <a:cubicBezTo>
                  <a:pt x="10434787" y="6307473"/>
                  <a:pt x="10434787" y="6307473"/>
                  <a:pt x="10434787" y="6307473"/>
                </a:cubicBezTo>
                <a:cubicBezTo>
                  <a:pt x="10435110" y="6309013"/>
                  <a:pt x="10434089" y="6309204"/>
                  <a:pt x="10434089" y="6309204"/>
                </a:cubicBezTo>
                <a:cubicBezTo>
                  <a:pt x="10433067" y="6309395"/>
                  <a:pt x="10432368" y="6311126"/>
                  <a:pt x="10433388" y="6310935"/>
                </a:cubicBezTo>
                <a:cubicBezTo>
                  <a:pt x="10433388" y="6310935"/>
                  <a:pt x="10434733" y="6312284"/>
                  <a:pt x="10434733" y="6312284"/>
                </a:cubicBezTo>
                <a:cubicBezTo>
                  <a:pt x="10435431" y="6310553"/>
                  <a:pt x="10437475" y="6310170"/>
                  <a:pt x="10437153" y="6308630"/>
                </a:cubicBezTo>
                <a:cubicBezTo>
                  <a:pt x="10437153" y="6308630"/>
                  <a:pt x="10437153" y="6308630"/>
                  <a:pt x="10438175" y="6308440"/>
                </a:cubicBezTo>
                <a:cubicBezTo>
                  <a:pt x="10439196" y="6308250"/>
                  <a:pt x="10438875" y="6306709"/>
                  <a:pt x="10440919" y="6306326"/>
                </a:cubicBezTo>
                <a:cubicBezTo>
                  <a:pt x="10441241" y="6307866"/>
                  <a:pt x="10440541" y="6309597"/>
                  <a:pt x="10439519" y="6309788"/>
                </a:cubicBezTo>
                <a:cubicBezTo>
                  <a:pt x="10442584" y="6309215"/>
                  <a:pt x="10444249" y="6312103"/>
                  <a:pt x="10444515" y="6318452"/>
                </a:cubicBezTo>
                <a:cubicBezTo>
                  <a:pt x="10444515" y="6318452"/>
                  <a:pt x="10444515" y="6318452"/>
                  <a:pt x="10444837" y="6319993"/>
                </a:cubicBezTo>
                <a:cubicBezTo>
                  <a:pt x="10443493" y="6318643"/>
                  <a:pt x="10442472" y="6318836"/>
                  <a:pt x="10441449" y="6319026"/>
                </a:cubicBezTo>
                <a:cubicBezTo>
                  <a:pt x="10440428" y="6319216"/>
                  <a:pt x="10440428" y="6319216"/>
                  <a:pt x="10439406" y="6319408"/>
                </a:cubicBezTo>
                <a:cubicBezTo>
                  <a:pt x="10439728" y="6320948"/>
                  <a:pt x="10440750" y="6320756"/>
                  <a:pt x="10440750" y="6320756"/>
                </a:cubicBezTo>
                <a:cubicBezTo>
                  <a:pt x="10440750" y="6320756"/>
                  <a:pt x="10441772" y="6320565"/>
                  <a:pt x="10441772" y="6320565"/>
                </a:cubicBezTo>
                <a:cubicBezTo>
                  <a:pt x="10442794" y="6320374"/>
                  <a:pt x="10443115" y="6321914"/>
                  <a:pt x="10443115" y="6321914"/>
                </a:cubicBezTo>
                <a:lnTo>
                  <a:pt x="10442737" y="6325185"/>
                </a:lnTo>
                <a:lnTo>
                  <a:pt x="10447571" y="6336879"/>
                </a:lnTo>
                <a:cubicBezTo>
                  <a:pt x="10448737" y="6342459"/>
                  <a:pt x="10449769" y="6348666"/>
                  <a:pt x="10451596" y="6352325"/>
                </a:cubicBezTo>
                <a:cubicBezTo>
                  <a:pt x="10448532" y="6352897"/>
                  <a:pt x="10448210" y="6351358"/>
                  <a:pt x="10445144" y="6351931"/>
                </a:cubicBezTo>
                <a:cubicBezTo>
                  <a:pt x="10445788" y="6355010"/>
                  <a:pt x="10449553" y="6352706"/>
                  <a:pt x="10449497" y="6357516"/>
                </a:cubicBezTo>
                <a:cubicBezTo>
                  <a:pt x="10451540" y="6357134"/>
                  <a:pt x="10450197" y="6355785"/>
                  <a:pt x="10450896" y="6354054"/>
                </a:cubicBezTo>
                <a:cubicBezTo>
                  <a:pt x="10453849" y="6363101"/>
                  <a:pt x="10451428" y="6366754"/>
                  <a:pt x="10457068" y="6378497"/>
                </a:cubicBezTo>
                <a:cubicBezTo>
                  <a:pt x="10463899" y="6375619"/>
                  <a:pt x="10464107" y="6386779"/>
                  <a:pt x="10468573" y="6382744"/>
                </a:cubicBezTo>
                <a:cubicBezTo>
                  <a:pt x="10465130" y="6386588"/>
                  <a:pt x="10469539" y="6387363"/>
                  <a:pt x="10472226" y="6390059"/>
                </a:cubicBezTo>
                <a:cubicBezTo>
                  <a:pt x="10472547" y="6391601"/>
                  <a:pt x="10471526" y="6391791"/>
                  <a:pt x="10470826" y="6393522"/>
                </a:cubicBezTo>
                <a:cubicBezTo>
                  <a:pt x="10470826" y="6393522"/>
                  <a:pt x="10469804" y="6393713"/>
                  <a:pt x="10469804" y="6393713"/>
                </a:cubicBezTo>
                <a:cubicBezTo>
                  <a:pt x="10470183" y="6390442"/>
                  <a:pt x="10465395" y="6392938"/>
                  <a:pt x="10462386" y="6388701"/>
                </a:cubicBezTo>
                <a:cubicBezTo>
                  <a:pt x="10460126" y="6393124"/>
                  <a:pt x="10459653" y="6397210"/>
                  <a:pt x="10459772" y="6401588"/>
                </a:cubicBezTo>
                <a:lnTo>
                  <a:pt x="10460122" y="6407049"/>
                </a:lnTo>
                <a:lnTo>
                  <a:pt x="10470017" y="6407049"/>
                </a:lnTo>
                <a:lnTo>
                  <a:pt x="10469153" y="6405833"/>
                </a:lnTo>
                <a:cubicBezTo>
                  <a:pt x="10468911" y="6404678"/>
                  <a:pt x="10468670" y="6403523"/>
                  <a:pt x="10467649" y="6403715"/>
                </a:cubicBezTo>
                <a:cubicBezTo>
                  <a:pt x="10467326" y="6402175"/>
                  <a:pt x="10469693" y="6403332"/>
                  <a:pt x="10469048" y="6400253"/>
                </a:cubicBezTo>
                <a:cubicBezTo>
                  <a:pt x="10470070" y="6400062"/>
                  <a:pt x="10470070" y="6400062"/>
                  <a:pt x="10471091" y="6399871"/>
                </a:cubicBezTo>
                <a:cubicBezTo>
                  <a:pt x="10472435" y="6401220"/>
                  <a:pt x="10472435" y="6401220"/>
                  <a:pt x="10473456" y="6401028"/>
                </a:cubicBezTo>
                <a:cubicBezTo>
                  <a:pt x="10473456" y="6401028"/>
                  <a:pt x="10473456" y="6401028"/>
                  <a:pt x="10474801" y="6402377"/>
                </a:cubicBezTo>
                <a:cubicBezTo>
                  <a:pt x="10474801" y="6402377"/>
                  <a:pt x="10475822" y="6402186"/>
                  <a:pt x="10476522" y="6400456"/>
                </a:cubicBezTo>
                <a:cubicBezTo>
                  <a:pt x="10476200" y="6398916"/>
                  <a:pt x="10476200" y="6398916"/>
                  <a:pt x="10476200" y="6398916"/>
                </a:cubicBezTo>
                <a:cubicBezTo>
                  <a:pt x="10475178" y="6399107"/>
                  <a:pt x="10475178" y="6399107"/>
                  <a:pt x="10474856" y="6397567"/>
                </a:cubicBezTo>
                <a:cubicBezTo>
                  <a:pt x="10473835" y="6397759"/>
                  <a:pt x="10473835" y="6397759"/>
                  <a:pt x="10472491" y="6396409"/>
                </a:cubicBezTo>
                <a:cubicBezTo>
                  <a:pt x="10472491" y="6396409"/>
                  <a:pt x="10473513" y="6396219"/>
                  <a:pt x="10473191" y="6394679"/>
                </a:cubicBezTo>
                <a:cubicBezTo>
                  <a:pt x="10474213" y="6394488"/>
                  <a:pt x="10474913" y="6392758"/>
                  <a:pt x="10475613" y="6391027"/>
                </a:cubicBezTo>
                <a:cubicBezTo>
                  <a:pt x="10476635" y="6390836"/>
                  <a:pt x="10478355" y="6388914"/>
                  <a:pt x="10478678" y="6390455"/>
                </a:cubicBezTo>
                <a:cubicBezTo>
                  <a:pt x="10481043" y="6391611"/>
                  <a:pt x="10477712" y="6385835"/>
                  <a:pt x="10475347" y="6384677"/>
                </a:cubicBezTo>
                <a:cubicBezTo>
                  <a:pt x="10476047" y="6382946"/>
                  <a:pt x="10478411" y="6384104"/>
                  <a:pt x="10480133" y="6382182"/>
                </a:cubicBezTo>
                <a:cubicBezTo>
                  <a:pt x="10478790" y="6380833"/>
                  <a:pt x="10477068" y="6382756"/>
                  <a:pt x="10476425" y="6379676"/>
                </a:cubicBezTo>
                <a:cubicBezTo>
                  <a:pt x="10477446" y="6379486"/>
                  <a:pt x="10478468" y="6379295"/>
                  <a:pt x="10479489" y="6379103"/>
                </a:cubicBezTo>
                <a:cubicBezTo>
                  <a:pt x="10480833" y="6380453"/>
                  <a:pt x="10480511" y="6378912"/>
                  <a:pt x="10480189" y="6377372"/>
                </a:cubicBezTo>
                <a:cubicBezTo>
                  <a:pt x="10481211" y="6377182"/>
                  <a:pt x="10480889" y="6375641"/>
                  <a:pt x="10481910" y="6375451"/>
                </a:cubicBezTo>
                <a:cubicBezTo>
                  <a:pt x="10482233" y="6376990"/>
                  <a:pt x="10482554" y="6378530"/>
                  <a:pt x="10482554" y="6378530"/>
                </a:cubicBezTo>
                <a:cubicBezTo>
                  <a:pt x="10481855" y="6380260"/>
                  <a:pt x="10481156" y="6381991"/>
                  <a:pt x="10481477" y="6383531"/>
                </a:cubicBezTo>
                <a:cubicBezTo>
                  <a:pt x="10481477" y="6383531"/>
                  <a:pt x="10482821" y="6384878"/>
                  <a:pt x="10482499" y="6383340"/>
                </a:cubicBezTo>
                <a:cubicBezTo>
                  <a:pt x="10483520" y="6383149"/>
                  <a:pt x="10483520" y="6383149"/>
                  <a:pt x="10483520" y="6383149"/>
                </a:cubicBezTo>
                <a:cubicBezTo>
                  <a:pt x="10483198" y="6381609"/>
                  <a:pt x="10483198" y="6381609"/>
                  <a:pt x="10483898" y="6379877"/>
                </a:cubicBezTo>
                <a:cubicBezTo>
                  <a:pt x="10484219" y="6381418"/>
                  <a:pt x="10486263" y="6381035"/>
                  <a:pt x="10487285" y="6380844"/>
                </a:cubicBezTo>
                <a:cubicBezTo>
                  <a:pt x="10486642" y="6377766"/>
                  <a:pt x="10489707" y="6377192"/>
                  <a:pt x="10487720" y="6372765"/>
                </a:cubicBezTo>
                <a:cubicBezTo>
                  <a:pt x="10496214" y="6372775"/>
                  <a:pt x="10492924" y="6392589"/>
                  <a:pt x="10497068" y="6387014"/>
                </a:cubicBezTo>
                <a:cubicBezTo>
                  <a:pt x="10493946" y="6392398"/>
                  <a:pt x="10494269" y="6393938"/>
                  <a:pt x="10493891" y="6397206"/>
                </a:cubicBezTo>
                <a:cubicBezTo>
                  <a:pt x="10493891" y="6397206"/>
                  <a:pt x="10493891" y="6397206"/>
                  <a:pt x="10494912" y="6397016"/>
                </a:cubicBezTo>
                <a:cubicBezTo>
                  <a:pt x="10494212" y="6398747"/>
                  <a:pt x="10492170" y="6399129"/>
                  <a:pt x="10490448" y="6401050"/>
                </a:cubicBezTo>
                <a:cubicBezTo>
                  <a:pt x="10490448" y="6401050"/>
                  <a:pt x="10490770" y="6402590"/>
                  <a:pt x="10490770" y="6402590"/>
                </a:cubicBezTo>
                <a:cubicBezTo>
                  <a:pt x="10490070" y="6404321"/>
                  <a:pt x="10492435" y="6405478"/>
                  <a:pt x="10494479" y="6405096"/>
                </a:cubicBezTo>
                <a:cubicBezTo>
                  <a:pt x="10494479" y="6405096"/>
                  <a:pt x="10495822" y="6406445"/>
                  <a:pt x="10495822" y="6406445"/>
                </a:cubicBezTo>
                <a:lnTo>
                  <a:pt x="10495974" y="6407049"/>
                </a:lnTo>
                <a:lnTo>
                  <a:pt x="10510501" y="6407049"/>
                </a:lnTo>
                <a:lnTo>
                  <a:pt x="10510448" y="6405310"/>
                </a:lnTo>
                <a:lnTo>
                  <a:pt x="10512491" y="6404927"/>
                </a:lnTo>
                <a:cubicBezTo>
                  <a:pt x="10512491" y="6404927"/>
                  <a:pt x="10513513" y="6404736"/>
                  <a:pt x="10513513" y="6404736"/>
                </a:cubicBezTo>
                <a:cubicBezTo>
                  <a:pt x="10513191" y="6403196"/>
                  <a:pt x="10512170" y="6403387"/>
                  <a:pt x="10512170" y="6403387"/>
                </a:cubicBezTo>
                <a:cubicBezTo>
                  <a:pt x="10512170" y="6403387"/>
                  <a:pt x="10512170" y="6403387"/>
                  <a:pt x="10511148" y="6403579"/>
                </a:cubicBezTo>
                <a:cubicBezTo>
                  <a:pt x="10514590" y="6399736"/>
                  <a:pt x="10507494" y="6396262"/>
                  <a:pt x="10512280" y="6393768"/>
                </a:cubicBezTo>
                <a:cubicBezTo>
                  <a:pt x="10506851" y="6393184"/>
                  <a:pt x="10511693" y="6385878"/>
                  <a:pt x="10507228" y="6389913"/>
                </a:cubicBezTo>
                <a:cubicBezTo>
                  <a:pt x="10507929" y="6388182"/>
                  <a:pt x="10507607" y="6386643"/>
                  <a:pt x="10506585" y="6386834"/>
                </a:cubicBezTo>
                <a:cubicBezTo>
                  <a:pt x="10505942" y="6383754"/>
                  <a:pt x="10508950" y="6387992"/>
                  <a:pt x="10510350" y="6384530"/>
                </a:cubicBezTo>
                <a:cubicBezTo>
                  <a:pt x="10507984" y="6383372"/>
                  <a:pt x="10508042" y="6378563"/>
                  <a:pt x="10505354" y="6375866"/>
                </a:cubicBezTo>
                <a:cubicBezTo>
                  <a:pt x="10508417" y="6375292"/>
                  <a:pt x="10509762" y="6376641"/>
                  <a:pt x="10511105" y="6377989"/>
                </a:cubicBezTo>
                <a:cubicBezTo>
                  <a:pt x="10514870" y="6375685"/>
                  <a:pt x="10505731" y="6372595"/>
                  <a:pt x="10514227" y="6372607"/>
                </a:cubicBezTo>
                <a:cubicBezTo>
                  <a:pt x="10510196" y="6368561"/>
                  <a:pt x="10513317" y="6363178"/>
                  <a:pt x="10510307" y="6358940"/>
                </a:cubicBezTo>
                <a:cubicBezTo>
                  <a:pt x="10510307" y="6358940"/>
                  <a:pt x="10510307" y="6358940"/>
                  <a:pt x="10509286" y="6359132"/>
                </a:cubicBezTo>
                <a:cubicBezTo>
                  <a:pt x="10509286" y="6359132"/>
                  <a:pt x="10509286" y="6359132"/>
                  <a:pt x="10511708" y="6355480"/>
                </a:cubicBezTo>
                <a:cubicBezTo>
                  <a:pt x="10512030" y="6357020"/>
                  <a:pt x="10512351" y="6358560"/>
                  <a:pt x="10513696" y="6359907"/>
                </a:cubicBezTo>
                <a:cubicBezTo>
                  <a:pt x="10514017" y="6361447"/>
                  <a:pt x="10515361" y="6362795"/>
                  <a:pt x="10515683" y="6364335"/>
                </a:cubicBezTo>
                <a:cubicBezTo>
                  <a:pt x="10515683" y="6364335"/>
                  <a:pt x="10516005" y="6365874"/>
                  <a:pt x="10517027" y="6365683"/>
                </a:cubicBezTo>
                <a:cubicBezTo>
                  <a:pt x="10517027" y="6365683"/>
                  <a:pt x="10517727" y="6363953"/>
                  <a:pt x="10517727" y="6363953"/>
                </a:cubicBezTo>
                <a:cubicBezTo>
                  <a:pt x="10517404" y="6362413"/>
                  <a:pt x="10516061" y="6361065"/>
                  <a:pt x="10515738" y="6359525"/>
                </a:cubicBezTo>
                <a:cubicBezTo>
                  <a:pt x="10514395" y="6358177"/>
                  <a:pt x="10514073" y="6356637"/>
                  <a:pt x="10513430" y="6353558"/>
                </a:cubicBezTo>
                <a:cubicBezTo>
                  <a:pt x="10513430" y="6353558"/>
                  <a:pt x="10513430" y="6353558"/>
                  <a:pt x="10512786" y="6350479"/>
                </a:cubicBezTo>
                <a:cubicBezTo>
                  <a:pt x="10513807" y="6350288"/>
                  <a:pt x="10514507" y="6348557"/>
                  <a:pt x="10514507" y="6348557"/>
                </a:cubicBezTo>
                <a:cubicBezTo>
                  <a:pt x="10514186" y="6347017"/>
                  <a:pt x="10514186" y="6347017"/>
                  <a:pt x="10513864" y="6345478"/>
                </a:cubicBezTo>
                <a:cubicBezTo>
                  <a:pt x="10513542" y="6343938"/>
                  <a:pt x="10512198" y="6342590"/>
                  <a:pt x="10510855" y="6341240"/>
                </a:cubicBezTo>
                <a:cubicBezTo>
                  <a:pt x="10510855" y="6341240"/>
                  <a:pt x="10510855" y="6341240"/>
                  <a:pt x="10511876" y="6341050"/>
                </a:cubicBezTo>
                <a:cubicBezTo>
                  <a:pt x="10511554" y="6339510"/>
                  <a:pt x="10510533" y="6339701"/>
                  <a:pt x="10508488" y="6340083"/>
                </a:cubicBezTo>
                <a:cubicBezTo>
                  <a:pt x="10507524" y="6335465"/>
                  <a:pt x="10515641" y="6338746"/>
                  <a:pt x="10512632" y="6334509"/>
                </a:cubicBezTo>
                <a:cubicBezTo>
                  <a:pt x="10516019" y="6335476"/>
                  <a:pt x="10511876" y="6341050"/>
                  <a:pt x="10519727" y="6337981"/>
                </a:cubicBezTo>
                <a:cubicBezTo>
                  <a:pt x="10521393" y="6340871"/>
                  <a:pt x="10522359" y="6345488"/>
                  <a:pt x="10523324" y="6350107"/>
                </a:cubicBezTo>
                <a:cubicBezTo>
                  <a:pt x="10524990" y="6352995"/>
                  <a:pt x="10525956" y="6357614"/>
                  <a:pt x="10527621" y="6360502"/>
                </a:cubicBezTo>
                <a:cubicBezTo>
                  <a:pt x="10527621" y="6360502"/>
                  <a:pt x="10527621" y="6360502"/>
                  <a:pt x="10527942" y="6362042"/>
                </a:cubicBezTo>
                <a:cubicBezTo>
                  <a:pt x="10528964" y="6361850"/>
                  <a:pt x="10531008" y="6361468"/>
                  <a:pt x="10532351" y="6362818"/>
                </a:cubicBezTo>
                <a:cubicBezTo>
                  <a:pt x="10534395" y="6362435"/>
                  <a:pt x="10534395" y="6362435"/>
                  <a:pt x="10534717" y="6363975"/>
                </a:cubicBezTo>
                <a:cubicBezTo>
                  <a:pt x="10534717" y="6363975"/>
                  <a:pt x="10536061" y="6365323"/>
                  <a:pt x="10537081" y="6365132"/>
                </a:cubicBezTo>
                <a:cubicBezTo>
                  <a:pt x="10538104" y="6364941"/>
                  <a:pt x="10539126" y="6364749"/>
                  <a:pt x="10538803" y="6363211"/>
                </a:cubicBezTo>
                <a:cubicBezTo>
                  <a:pt x="10537838" y="6358591"/>
                  <a:pt x="10534773" y="6359165"/>
                  <a:pt x="10532407" y="6358007"/>
                </a:cubicBezTo>
                <a:cubicBezTo>
                  <a:pt x="10531387" y="6358199"/>
                  <a:pt x="10530365" y="6358390"/>
                  <a:pt x="10530365" y="6358390"/>
                </a:cubicBezTo>
                <a:cubicBezTo>
                  <a:pt x="10528699" y="6355501"/>
                  <a:pt x="10528055" y="6352422"/>
                  <a:pt x="10527411" y="6349344"/>
                </a:cubicBezTo>
                <a:cubicBezTo>
                  <a:pt x="10526446" y="6344724"/>
                  <a:pt x="10525480" y="6340105"/>
                  <a:pt x="10522471" y="6335869"/>
                </a:cubicBezTo>
                <a:cubicBezTo>
                  <a:pt x="10522471" y="6335869"/>
                  <a:pt x="10523492" y="6335677"/>
                  <a:pt x="10523492" y="6335677"/>
                </a:cubicBezTo>
                <a:cubicBezTo>
                  <a:pt x="10523492" y="6335677"/>
                  <a:pt x="10523492" y="6335677"/>
                  <a:pt x="10523171" y="6334137"/>
                </a:cubicBezTo>
                <a:cubicBezTo>
                  <a:pt x="10525536" y="6335295"/>
                  <a:pt x="10525536" y="6335295"/>
                  <a:pt x="10526881" y="6336644"/>
                </a:cubicBezTo>
                <a:cubicBezTo>
                  <a:pt x="10526881" y="6336644"/>
                  <a:pt x="10526881" y="6336644"/>
                  <a:pt x="10527902" y="6336453"/>
                </a:cubicBezTo>
                <a:cubicBezTo>
                  <a:pt x="10529944" y="6336071"/>
                  <a:pt x="10530966" y="6335880"/>
                  <a:pt x="10533010" y="6335499"/>
                </a:cubicBezTo>
                <a:cubicBezTo>
                  <a:pt x="10533010" y="6335499"/>
                  <a:pt x="10533010" y="6335499"/>
                  <a:pt x="10533332" y="6337036"/>
                </a:cubicBezTo>
                <a:cubicBezTo>
                  <a:pt x="10534675" y="6338386"/>
                  <a:pt x="10534675" y="6338386"/>
                  <a:pt x="10534997" y="6339925"/>
                </a:cubicBezTo>
                <a:cubicBezTo>
                  <a:pt x="10536340" y="6341274"/>
                  <a:pt x="10537362" y="6341084"/>
                  <a:pt x="10538383" y="6340891"/>
                </a:cubicBezTo>
                <a:cubicBezTo>
                  <a:pt x="10539406" y="6340700"/>
                  <a:pt x="10539084" y="6339160"/>
                  <a:pt x="10539084" y="6339160"/>
                </a:cubicBezTo>
                <a:cubicBezTo>
                  <a:pt x="10539084" y="6339160"/>
                  <a:pt x="10538762" y="6337621"/>
                  <a:pt x="10538762" y="6337621"/>
                </a:cubicBezTo>
                <a:cubicBezTo>
                  <a:pt x="10538762" y="6337621"/>
                  <a:pt x="10538440" y="6336082"/>
                  <a:pt x="10538118" y="6334542"/>
                </a:cubicBezTo>
                <a:cubicBezTo>
                  <a:pt x="10538118" y="6334542"/>
                  <a:pt x="10536774" y="6333193"/>
                  <a:pt x="10536453" y="6331655"/>
                </a:cubicBezTo>
                <a:cubicBezTo>
                  <a:pt x="10536453" y="6331655"/>
                  <a:pt x="10536453" y="6331655"/>
                  <a:pt x="10537475" y="6331462"/>
                </a:cubicBezTo>
                <a:cubicBezTo>
                  <a:pt x="10538175" y="6329732"/>
                  <a:pt x="10539197" y="6329541"/>
                  <a:pt x="10540218" y="6329350"/>
                </a:cubicBezTo>
                <a:cubicBezTo>
                  <a:pt x="10540218" y="6329350"/>
                  <a:pt x="10540218" y="6329350"/>
                  <a:pt x="10540539" y="6330889"/>
                </a:cubicBezTo>
                <a:cubicBezTo>
                  <a:pt x="10540539" y="6330889"/>
                  <a:pt x="10540539" y="6330889"/>
                  <a:pt x="10540862" y="6332429"/>
                </a:cubicBezTo>
                <a:cubicBezTo>
                  <a:pt x="10543226" y="6333587"/>
                  <a:pt x="10546292" y="6333013"/>
                  <a:pt x="10548013" y="6331092"/>
                </a:cubicBezTo>
                <a:cubicBezTo>
                  <a:pt x="10548013" y="6331092"/>
                  <a:pt x="10548013" y="6331092"/>
                  <a:pt x="10549035" y="6330900"/>
                </a:cubicBezTo>
                <a:cubicBezTo>
                  <a:pt x="10549357" y="6332440"/>
                  <a:pt x="10549357" y="6332440"/>
                  <a:pt x="10549678" y="6333980"/>
                </a:cubicBezTo>
                <a:cubicBezTo>
                  <a:pt x="10549678" y="6333980"/>
                  <a:pt x="10550000" y="6335518"/>
                  <a:pt x="10548979" y="6335710"/>
                </a:cubicBezTo>
                <a:cubicBezTo>
                  <a:pt x="10549300" y="6337250"/>
                  <a:pt x="10550322" y="6337058"/>
                  <a:pt x="10551666" y="6338408"/>
                </a:cubicBezTo>
                <a:cubicBezTo>
                  <a:pt x="10552688" y="6338217"/>
                  <a:pt x="10553387" y="6336486"/>
                  <a:pt x="10553066" y="6334946"/>
                </a:cubicBezTo>
                <a:cubicBezTo>
                  <a:pt x="10553066" y="6334946"/>
                  <a:pt x="10553066" y="6334946"/>
                  <a:pt x="10553766" y="6333215"/>
                </a:cubicBezTo>
                <a:cubicBezTo>
                  <a:pt x="10553766" y="6333215"/>
                  <a:pt x="10553443" y="6331675"/>
                  <a:pt x="10553123" y="6330136"/>
                </a:cubicBezTo>
                <a:cubicBezTo>
                  <a:pt x="10553123" y="6330136"/>
                  <a:pt x="10553123" y="6330136"/>
                  <a:pt x="10552799" y="6328597"/>
                </a:cubicBezTo>
                <a:cubicBezTo>
                  <a:pt x="10553822" y="6328406"/>
                  <a:pt x="10554843" y="6328214"/>
                  <a:pt x="10554843" y="6328214"/>
                </a:cubicBezTo>
                <a:cubicBezTo>
                  <a:pt x="10556887" y="6327831"/>
                  <a:pt x="10558930" y="6327451"/>
                  <a:pt x="10560973" y="6327068"/>
                </a:cubicBezTo>
                <a:cubicBezTo>
                  <a:pt x="10561295" y="6328608"/>
                  <a:pt x="10561618" y="6330147"/>
                  <a:pt x="10562639" y="6329957"/>
                </a:cubicBezTo>
                <a:cubicBezTo>
                  <a:pt x="10562639" y="6329957"/>
                  <a:pt x="10562639" y="6329957"/>
                  <a:pt x="10562961" y="6331496"/>
                </a:cubicBezTo>
                <a:cubicBezTo>
                  <a:pt x="10563983" y="6331305"/>
                  <a:pt x="10565004" y="6331113"/>
                  <a:pt x="10565326" y="6332653"/>
                </a:cubicBezTo>
                <a:cubicBezTo>
                  <a:pt x="10566347" y="6332463"/>
                  <a:pt x="10567369" y="6332271"/>
                  <a:pt x="10567369" y="6332271"/>
                </a:cubicBezTo>
                <a:cubicBezTo>
                  <a:pt x="10567369" y="6332271"/>
                  <a:pt x="10567047" y="6330731"/>
                  <a:pt x="10567047" y="6330731"/>
                </a:cubicBezTo>
                <a:cubicBezTo>
                  <a:pt x="10565704" y="6329383"/>
                  <a:pt x="10564682" y="6329574"/>
                  <a:pt x="10564682" y="6329574"/>
                </a:cubicBezTo>
                <a:cubicBezTo>
                  <a:pt x="10563339" y="6328226"/>
                  <a:pt x="10563017" y="6326685"/>
                  <a:pt x="10564038" y="6326495"/>
                </a:cubicBezTo>
                <a:cubicBezTo>
                  <a:pt x="10564739" y="6324764"/>
                  <a:pt x="10565115" y="6321494"/>
                  <a:pt x="10564794" y="6319954"/>
                </a:cubicBezTo>
                <a:cubicBezTo>
                  <a:pt x="10564794" y="6319954"/>
                  <a:pt x="10564472" y="6318414"/>
                  <a:pt x="10564472" y="6318414"/>
                </a:cubicBezTo>
                <a:cubicBezTo>
                  <a:pt x="10564151" y="6316875"/>
                  <a:pt x="10563129" y="6317066"/>
                  <a:pt x="10563829" y="6315335"/>
                </a:cubicBezTo>
                <a:cubicBezTo>
                  <a:pt x="10563829" y="6315335"/>
                  <a:pt x="10562486" y="6313987"/>
                  <a:pt x="10561464" y="6314178"/>
                </a:cubicBezTo>
                <a:cubicBezTo>
                  <a:pt x="10560442" y="6314368"/>
                  <a:pt x="10559741" y="6316099"/>
                  <a:pt x="10559741" y="6316099"/>
                </a:cubicBezTo>
                <a:cubicBezTo>
                  <a:pt x="10560064" y="6317639"/>
                  <a:pt x="10560064" y="6317639"/>
                  <a:pt x="10560387" y="6319179"/>
                </a:cubicBezTo>
                <a:cubicBezTo>
                  <a:pt x="10560708" y="6320719"/>
                  <a:pt x="10561030" y="6322258"/>
                  <a:pt x="10560329" y="6323988"/>
                </a:cubicBezTo>
                <a:cubicBezTo>
                  <a:pt x="10560329" y="6323988"/>
                  <a:pt x="10560652" y="6325528"/>
                  <a:pt x="10560652" y="6325528"/>
                </a:cubicBezTo>
                <a:cubicBezTo>
                  <a:pt x="10558607" y="6325911"/>
                  <a:pt x="10556565" y="6326293"/>
                  <a:pt x="10554521" y="6326674"/>
                </a:cubicBezTo>
                <a:cubicBezTo>
                  <a:pt x="10553500" y="6326867"/>
                  <a:pt x="10552479" y="6327057"/>
                  <a:pt x="10551456" y="6327248"/>
                </a:cubicBezTo>
                <a:cubicBezTo>
                  <a:pt x="10551456" y="6327248"/>
                  <a:pt x="10551456" y="6327248"/>
                  <a:pt x="10552156" y="6325517"/>
                </a:cubicBezTo>
                <a:cubicBezTo>
                  <a:pt x="10553556" y="6322056"/>
                  <a:pt x="10558020" y="6318022"/>
                  <a:pt x="10551513" y="6322438"/>
                </a:cubicBezTo>
                <a:cubicBezTo>
                  <a:pt x="10551513" y="6322438"/>
                  <a:pt x="10551513" y="6322438"/>
                  <a:pt x="10550490" y="6322629"/>
                </a:cubicBezTo>
                <a:cubicBezTo>
                  <a:pt x="10551190" y="6320899"/>
                  <a:pt x="10551190" y="6320899"/>
                  <a:pt x="10551890" y="6319168"/>
                </a:cubicBezTo>
                <a:cubicBezTo>
                  <a:pt x="10551890" y="6319168"/>
                  <a:pt x="10551890" y="6319168"/>
                  <a:pt x="10551568" y="6317628"/>
                </a:cubicBezTo>
                <a:cubicBezTo>
                  <a:pt x="10550547" y="6317820"/>
                  <a:pt x="10550547" y="6317820"/>
                  <a:pt x="10549524" y="6318010"/>
                </a:cubicBezTo>
                <a:cubicBezTo>
                  <a:pt x="10548825" y="6319740"/>
                  <a:pt x="10549147" y="6321281"/>
                  <a:pt x="10548447" y="6323012"/>
                </a:cubicBezTo>
                <a:cubicBezTo>
                  <a:pt x="10544361" y="6323775"/>
                  <a:pt x="10544304" y="6328586"/>
                  <a:pt x="10545648" y="6329934"/>
                </a:cubicBezTo>
                <a:cubicBezTo>
                  <a:pt x="10544948" y="6331665"/>
                  <a:pt x="10543926" y="6331856"/>
                  <a:pt x="10542583" y="6330508"/>
                </a:cubicBezTo>
                <a:cubicBezTo>
                  <a:pt x="10542261" y="6328968"/>
                  <a:pt x="10541939" y="6327428"/>
                  <a:pt x="10540596" y="6326080"/>
                </a:cubicBezTo>
                <a:cubicBezTo>
                  <a:pt x="10540596" y="6326080"/>
                  <a:pt x="10540596" y="6326080"/>
                  <a:pt x="10542638" y="6325698"/>
                </a:cubicBezTo>
                <a:cubicBezTo>
                  <a:pt x="10539630" y="6321461"/>
                  <a:pt x="10551513" y="6322438"/>
                  <a:pt x="10545439" y="6318774"/>
                </a:cubicBezTo>
                <a:cubicBezTo>
                  <a:pt x="10545439" y="6318774"/>
                  <a:pt x="10545439" y="6318774"/>
                  <a:pt x="10544417" y="6318967"/>
                </a:cubicBezTo>
                <a:cubicBezTo>
                  <a:pt x="10545116" y="6317235"/>
                  <a:pt x="10546138" y="6317044"/>
                  <a:pt x="10547859" y="6315123"/>
                </a:cubicBezTo>
                <a:cubicBezTo>
                  <a:pt x="10547859" y="6315123"/>
                  <a:pt x="10547859" y="6315123"/>
                  <a:pt x="10547538" y="6313583"/>
                </a:cubicBezTo>
                <a:cubicBezTo>
                  <a:pt x="10547538" y="6313583"/>
                  <a:pt x="10546516" y="6313774"/>
                  <a:pt x="10546516" y="6313774"/>
                </a:cubicBezTo>
                <a:cubicBezTo>
                  <a:pt x="10544473" y="6314156"/>
                  <a:pt x="10542752" y="6316079"/>
                  <a:pt x="10542051" y="6317809"/>
                </a:cubicBezTo>
                <a:cubicBezTo>
                  <a:pt x="10540707" y="6316459"/>
                  <a:pt x="10538664" y="6316841"/>
                  <a:pt x="10538986" y="6318382"/>
                </a:cubicBezTo>
                <a:cubicBezTo>
                  <a:pt x="10536944" y="6318765"/>
                  <a:pt x="10537321" y="6315494"/>
                  <a:pt x="10536999" y="6313954"/>
                </a:cubicBezTo>
                <a:cubicBezTo>
                  <a:pt x="10534284" y="6313662"/>
                  <a:pt x="10533153" y="6315872"/>
                  <a:pt x="10532366" y="6317820"/>
                </a:cubicBezTo>
                <a:lnTo>
                  <a:pt x="10529792" y="6320101"/>
                </a:lnTo>
                <a:lnTo>
                  <a:pt x="10529903" y="6310482"/>
                </a:lnTo>
                <a:cubicBezTo>
                  <a:pt x="10528560" y="6309133"/>
                  <a:pt x="10527860" y="6310863"/>
                  <a:pt x="10526838" y="6311055"/>
                </a:cubicBezTo>
                <a:cubicBezTo>
                  <a:pt x="10523829" y="6306818"/>
                  <a:pt x="10529259" y="6307402"/>
                  <a:pt x="10532325" y="6306829"/>
                </a:cubicBezTo>
                <a:cubicBezTo>
                  <a:pt x="10529637" y="6304132"/>
                  <a:pt x="10524207" y="6303548"/>
                  <a:pt x="10521520" y="6300851"/>
                </a:cubicBezTo>
                <a:cubicBezTo>
                  <a:pt x="10526628" y="6299896"/>
                  <a:pt x="10522976" y="6292580"/>
                  <a:pt x="10524752" y="6285848"/>
                </a:cubicBezTo>
                <a:cubicBezTo>
                  <a:pt x="10525775" y="6285656"/>
                  <a:pt x="10526418" y="6288737"/>
                  <a:pt x="10526741" y="6290276"/>
                </a:cubicBezTo>
                <a:cubicBezTo>
                  <a:pt x="10532282" y="6281241"/>
                  <a:pt x="10516691" y="6277757"/>
                  <a:pt x="10520191" y="6269104"/>
                </a:cubicBezTo>
                <a:cubicBezTo>
                  <a:pt x="10521213" y="6268912"/>
                  <a:pt x="10522234" y="6268721"/>
                  <a:pt x="10522234" y="6268721"/>
                </a:cubicBezTo>
                <a:cubicBezTo>
                  <a:pt x="10524600" y="6269879"/>
                  <a:pt x="10526265" y="6272767"/>
                  <a:pt x="10526587" y="6274306"/>
                </a:cubicBezTo>
                <a:cubicBezTo>
                  <a:pt x="10526587" y="6274306"/>
                  <a:pt x="10526908" y="6275846"/>
                  <a:pt x="10527930" y="6275655"/>
                </a:cubicBezTo>
                <a:cubicBezTo>
                  <a:pt x="10528952" y="6275464"/>
                  <a:pt x="10528630" y="6273924"/>
                  <a:pt x="10528630" y="6273924"/>
                </a:cubicBezTo>
                <a:cubicBezTo>
                  <a:pt x="10527986" y="6270845"/>
                  <a:pt x="10525300" y="6268148"/>
                  <a:pt x="10523955" y="6266799"/>
                </a:cubicBezTo>
                <a:cubicBezTo>
                  <a:pt x="10523635" y="6265260"/>
                  <a:pt x="10523635" y="6265260"/>
                  <a:pt x="10523635" y="6265260"/>
                </a:cubicBezTo>
                <a:cubicBezTo>
                  <a:pt x="10523635" y="6265260"/>
                  <a:pt x="10523312" y="6263721"/>
                  <a:pt x="10523312" y="6263721"/>
                </a:cubicBezTo>
                <a:cubicBezTo>
                  <a:pt x="10524334" y="6263529"/>
                  <a:pt x="10524011" y="6261990"/>
                  <a:pt x="10525033" y="6261798"/>
                </a:cubicBezTo>
                <a:cubicBezTo>
                  <a:pt x="10525734" y="6260068"/>
                  <a:pt x="10525734" y="6260068"/>
                  <a:pt x="10526433" y="6258337"/>
                </a:cubicBezTo>
                <a:cubicBezTo>
                  <a:pt x="10526433" y="6258337"/>
                  <a:pt x="10526433" y="6258337"/>
                  <a:pt x="10526754" y="6259877"/>
                </a:cubicBezTo>
                <a:cubicBezTo>
                  <a:pt x="10526377" y="6263148"/>
                  <a:pt x="10529385" y="6267384"/>
                  <a:pt x="10531107" y="6265463"/>
                </a:cubicBezTo>
                <a:cubicBezTo>
                  <a:pt x="10528686" y="6269114"/>
                  <a:pt x="10535138" y="6269507"/>
                  <a:pt x="10532396" y="6271621"/>
                </a:cubicBezTo>
                <a:cubicBezTo>
                  <a:pt x="10533039" y="6274699"/>
                  <a:pt x="10535782" y="6272587"/>
                  <a:pt x="10537825" y="6272204"/>
                </a:cubicBezTo>
                <a:cubicBezTo>
                  <a:pt x="10537125" y="6273935"/>
                  <a:pt x="10537125" y="6273935"/>
                  <a:pt x="10537125" y="6273935"/>
                </a:cubicBezTo>
                <a:cubicBezTo>
                  <a:pt x="10537447" y="6275475"/>
                  <a:pt x="10537447" y="6275475"/>
                  <a:pt x="10538469" y="6275283"/>
                </a:cubicBezTo>
                <a:cubicBezTo>
                  <a:pt x="10536426" y="6275666"/>
                  <a:pt x="10537069" y="6278746"/>
                  <a:pt x="10537069" y="6278746"/>
                </a:cubicBezTo>
                <a:cubicBezTo>
                  <a:pt x="10538413" y="6280094"/>
                  <a:pt x="10541478" y="6279520"/>
                  <a:pt x="10542822" y="6280869"/>
                </a:cubicBezTo>
                <a:cubicBezTo>
                  <a:pt x="10545565" y="6278756"/>
                  <a:pt x="10544222" y="6277408"/>
                  <a:pt x="10541534" y="6274711"/>
                </a:cubicBezTo>
                <a:cubicBezTo>
                  <a:pt x="10541534" y="6274711"/>
                  <a:pt x="10541534" y="6274711"/>
                  <a:pt x="10540835" y="6276441"/>
                </a:cubicBezTo>
                <a:cubicBezTo>
                  <a:pt x="10540513" y="6274902"/>
                  <a:pt x="10540513" y="6274902"/>
                  <a:pt x="10539169" y="6273553"/>
                </a:cubicBezTo>
                <a:cubicBezTo>
                  <a:pt x="10540190" y="6273362"/>
                  <a:pt x="10539869" y="6271822"/>
                  <a:pt x="10540890" y="6271631"/>
                </a:cubicBezTo>
                <a:cubicBezTo>
                  <a:pt x="10540890" y="6271631"/>
                  <a:pt x="10542234" y="6272980"/>
                  <a:pt x="10542234" y="6272980"/>
                </a:cubicBezTo>
                <a:cubicBezTo>
                  <a:pt x="10543255" y="6272789"/>
                  <a:pt x="10543255" y="6272789"/>
                  <a:pt x="10544599" y="6274137"/>
                </a:cubicBezTo>
                <a:cubicBezTo>
                  <a:pt x="10545942" y="6275486"/>
                  <a:pt x="10546965" y="6275294"/>
                  <a:pt x="10548308" y="6276643"/>
                </a:cubicBezTo>
                <a:cubicBezTo>
                  <a:pt x="10550352" y="6276261"/>
                  <a:pt x="10553417" y="6275688"/>
                  <a:pt x="10553794" y="6272417"/>
                </a:cubicBezTo>
                <a:cubicBezTo>
                  <a:pt x="10553794" y="6272417"/>
                  <a:pt x="10553472" y="6270878"/>
                  <a:pt x="10553472" y="6270878"/>
                </a:cubicBezTo>
                <a:cubicBezTo>
                  <a:pt x="10553472" y="6270878"/>
                  <a:pt x="10554494" y="6270687"/>
                  <a:pt x="10554172" y="6269147"/>
                </a:cubicBezTo>
                <a:cubicBezTo>
                  <a:pt x="10555194" y="6268956"/>
                  <a:pt x="10556538" y="6270305"/>
                  <a:pt x="10557560" y="6270114"/>
                </a:cubicBezTo>
                <a:cubicBezTo>
                  <a:pt x="10558581" y="6269922"/>
                  <a:pt x="10558581" y="6269922"/>
                  <a:pt x="10559281" y="6268192"/>
                </a:cubicBezTo>
                <a:cubicBezTo>
                  <a:pt x="10559281" y="6268192"/>
                  <a:pt x="10558958" y="6266652"/>
                  <a:pt x="10557937" y="6266843"/>
                </a:cubicBezTo>
                <a:cubicBezTo>
                  <a:pt x="10556914" y="6267034"/>
                  <a:pt x="10555894" y="6267225"/>
                  <a:pt x="10554550" y="6265876"/>
                </a:cubicBezTo>
                <a:cubicBezTo>
                  <a:pt x="10554550" y="6265876"/>
                  <a:pt x="10554228" y="6264337"/>
                  <a:pt x="10553906" y="6262798"/>
                </a:cubicBezTo>
                <a:cubicBezTo>
                  <a:pt x="10553584" y="6261259"/>
                  <a:pt x="10553263" y="6259719"/>
                  <a:pt x="10550897" y="6258561"/>
                </a:cubicBezTo>
                <a:cubicBezTo>
                  <a:pt x="10549232" y="6255673"/>
                  <a:pt x="10546545" y="6252975"/>
                  <a:pt x="10544180" y="6251819"/>
                </a:cubicBezTo>
                <a:cubicBezTo>
                  <a:pt x="10544180" y="6251819"/>
                  <a:pt x="10544180" y="6251819"/>
                  <a:pt x="10543859" y="6250279"/>
                </a:cubicBezTo>
                <a:cubicBezTo>
                  <a:pt x="10544879" y="6250088"/>
                  <a:pt x="10544879" y="6250088"/>
                  <a:pt x="10545900" y="6249898"/>
                </a:cubicBezTo>
                <a:cubicBezTo>
                  <a:pt x="10547944" y="6249515"/>
                  <a:pt x="10548588" y="6252593"/>
                  <a:pt x="10553697" y="6251638"/>
                </a:cubicBezTo>
                <a:cubicBezTo>
                  <a:pt x="10551010" y="6248942"/>
                  <a:pt x="10552786" y="6242210"/>
                  <a:pt x="10551822" y="6237591"/>
                </a:cubicBezTo>
                <a:cubicBezTo>
                  <a:pt x="10550800" y="6237782"/>
                  <a:pt x="10551444" y="6240861"/>
                  <a:pt x="10549400" y="6241244"/>
                </a:cubicBezTo>
                <a:cubicBezTo>
                  <a:pt x="10549400" y="6241244"/>
                  <a:pt x="10549400" y="6241244"/>
                  <a:pt x="10548379" y="6241435"/>
                </a:cubicBezTo>
                <a:cubicBezTo>
                  <a:pt x="10548057" y="6239895"/>
                  <a:pt x="10548057" y="6239895"/>
                  <a:pt x="10547734" y="6238356"/>
                </a:cubicBezTo>
                <a:cubicBezTo>
                  <a:pt x="10548433" y="6236625"/>
                  <a:pt x="10548113" y="6235085"/>
                  <a:pt x="10548113" y="6235085"/>
                </a:cubicBezTo>
                <a:cubicBezTo>
                  <a:pt x="10547791" y="6233545"/>
                  <a:pt x="10546448" y="6232197"/>
                  <a:pt x="10546448" y="6232197"/>
                </a:cubicBezTo>
                <a:cubicBezTo>
                  <a:pt x="10545482" y="6227578"/>
                  <a:pt x="10548547" y="6227005"/>
                  <a:pt x="10551612" y="6226431"/>
                </a:cubicBezTo>
                <a:cubicBezTo>
                  <a:pt x="10547903" y="6223926"/>
                  <a:pt x="10545537" y="6222768"/>
                  <a:pt x="10546615" y="6217768"/>
                </a:cubicBezTo>
                <a:cubicBezTo>
                  <a:pt x="10547637" y="6217576"/>
                  <a:pt x="10548980" y="6218924"/>
                  <a:pt x="10550003" y="6218733"/>
                </a:cubicBezTo>
                <a:cubicBezTo>
                  <a:pt x="10551024" y="6218543"/>
                  <a:pt x="10551024" y="6218543"/>
                  <a:pt x="10551024" y="6218543"/>
                </a:cubicBezTo>
                <a:cubicBezTo>
                  <a:pt x="10551345" y="6220082"/>
                  <a:pt x="10551990" y="6223161"/>
                  <a:pt x="10553334" y="6224510"/>
                </a:cubicBezTo>
                <a:cubicBezTo>
                  <a:pt x="10554676" y="6225858"/>
                  <a:pt x="10554676" y="6225858"/>
                  <a:pt x="10554998" y="6227398"/>
                </a:cubicBezTo>
                <a:cubicBezTo>
                  <a:pt x="10554998" y="6227398"/>
                  <a:pt x="10555320" y="6228938"/>
                  <a:pt x="10555320" y="6228938"/>
                </a:cubicBezTo>
                <a:cubicBezTo>
                  <a:pt x="10554300" y="6229129"/>
                  <a:pt x="10554300" y="6229129"/>
                  <a:pt x="10553277" y="6229319"/>
                </a:cubicBezTo>
                <a:cubicBezTo>
                  <a:pt x="10552256" y="6229511"/>
                  <a:pt x="10552256" y="6229511"/>
                  <a:pt x="10552256" y="6229511"/>
                </a:cubicBezTo>
                <a:cubicBezTo>
                  <a:pt x="10552577" y="6231050"/>
                  <a:pt x="10552577" y="6231050"/>
                  <a:pt x="10552577" y="6231050"/>
                </a:cubicBezTo>
                <a:cubicBezTo>
                  <a:pt x="10553599" y="6230859"/>
                  <a:pt x="10553599" y="6230859"/>
                  <a:pt x="10553599" y="6230859"/>
                </a:cubicBezTo>
                <a:cubicBezTo>
                  <a:pt x="10552899" y="6232589"/>
                  <a:pt x="10552199" y="6234320"/>
                  <a:pt x="10550156" y="6234703"/>
                </a:cubicBezTo>
                <a:cubicBezTo>
                  <a:pt x="10555586" y="6235287"/>
                  <a:pt x="10553752" y="6246828"/>
                  <a:pt x="10559184" y="6247413"/>
                </a:cubicBezTo>
                <a:cubicBezTo>
                  <a:pt x="10566013" y="6244535"/>
                  <a:pt x="10556986" y="6231826"/>
                  <a:pt x="10564837" y="6228757"/>
                </a:cubicBezTo>
                <a:cubicBezTo>
                  <a:pt x="10564837" y="6228757"/>
                  <a:pt x="10564837" y="6228757"/>
                  <a:pt x="10566181" y="6230106"/>
                </a:cubicBezTo>
                <a:cubicBezTo>
                  <a:pt x="10567203" y="6229914"/>
                  <a:pt x="10567203" y="6229914"/>
                  <a:pt x="10568225" y="6229724"/>
                </a:cubicBezTo>
                <a:cubicBezTo>
                  <a:pt x="10568225" y="6229724"/>
                  <a:pt x="10568225" y="6229724"/>
                  <a:pt x="10567903" y="6228184"/>
                </a:cubicBezTo>
                <a:cubicBezTo>
                  <a:pt x="10567903" y="6228184"/>
                  <a:pt x="10567903" y="6228184"/>
                  <a:pt x="10564194" y="6225678"/>
                </a:cubicBezTo>
                <a:cubicBezTo>
                  <a:pt x="10564194" y="6225678"/>
                  <a:pt x="10564194" y="6225678"/>
                  <a:pt x="10565215" y="6225486"/>
                </a:cubicBezTo>
                <a:cubicBezTo>
                  <a:pt x="10563872" y="6224138"/>
                  <a:pt x="10562529" y="6222790"/>
                  <a:pt x="10560485" y="6223171"/>
                </a:cubicBezTo>
                <a:cubicBezTo>
                  <a:pt x="10559463" y="6223364"/>
                  <a:pt x="10559142" y="6221824"/>
                  <a:pt x="10559142" y="6221824"/>
                </a:cubicBezTo>
                <a:cubicBezTo>
                  <a:pt x="10559519" y="6218553"/>
                  <a:pt x="10558875" y="6215474"/>
                  <a:pt x="10560219" y="6216823"/>
                </a:cubicBezTo>
                <a:cubicBezTo>
                  <a:pt x="10564306" y="6216058"/>
                  <a:pt x="10559631" y="6208934"/>
                  <a:pt x="10560010" y="6205663"/>
                </a:cubicBezTo>
                <a:cubicBezTo>
                  <a:pt x="10563018" y="6209900"/>
                  <a:pt x="10563397" y="6206629"/>
                  <a:pt x="10564740" y="6207978"/>
                </a:cubicBezTo>
                <a:cubicBezTo>
                  <a:pt x="10567805" y="6207405"/>
                  <a:pt x="10560765" y="6199123"/>
                  <a:pt x="10559688" y="6204124"/>
                </a:cubicBezTo>
                <a:cubicBezTo>
                  <a:pt x="10558022" y="6201236"/>
                  <a:pt x="10555978" y="6201618"/>
                  <a:pt x="10555014" y="6196999"/>
                </a:cubicBezTo>
                <a:cubicBezTo>
                  <a:pt x="10553292" y="6198921"/>
                  <a:pt x="10552270" y="6199112"/>
                  <a:pt x="10551948" y="6197571"/>
                </a:cubicBezTo>
                <a:cubicBezTo>
                  <a:pt x="10548504" y="6201415"/>
                  <a:pt x="10552480" y="6210271"/>
                  <a:pt x="10549680" y="6217194"/>
                </a:cubicBezTo>
                <a:cubicBezTo>
                  <a:pt x="10549359" y="6215654"/>
                  <a:pt x="10548337" y="6215845"/>
                  <a:pt x="10547315" y="6216037"/>
                </a:cubicBezTo>
                <a:cubicBezTo>
                  <a:pt x="10548715" y="6212575"/>
                  <a:pt x="10539519" y="6214295"/>
                  <a:pt x="10545006" y="6210069"/>
                </a:cubicBezTo>
                <a:cubicBezTo>
                  <a:pt x="10542641" y="6208912"/>
                  <a:pt x="10534845" y="6207170"/>
                  <a:pt x="10530814" y="6203125"/>
                </a:cubicBezTo>
                <a:cubicBezTo>
                  <a:pt x="10531081" y="6209474"/>
                  <a:pt x="10520808" y="6216195"/>
                  <a:pt x="10521773" y="6220814"/>
                </a:cubicBezTo>
                <a:cubicBezTo>
                  <a:pt x="10520751" y="6221005"/>
                  <a:pt x="10519729" y="6221195"/>
                  <a:pt x="10519729" y="6221195"/>
                </a:cubicBezTo>
                <a:cubicBezTo>
                  <a:pt x="10518708" y="6221387"/>
                  <a:pt x="10518386" y="6219847"/>
                  <a:pt x="10518386" y="6219847"/>
                </a:cubicBezTo>
                <a:cubicBezTo>
                  <a:pt x="10518064" y="6218307"/>
                  <a:pt x="10518064" y="6218307"/>
                  <a:pt x="10517042" y="6218499"/>
                </a:cubicBezTo>
                <a:cubicBezTo>
                  <a:pt x="10515055" y="6214071"/>
                  <a:pt x="10517476" y="6210418"/>
                  <a:pt x="10514790" y="6207721"/>
                </a:cubicBezTo>
                <a:cubicBezTo>
                  <a:pt x="10514790" y="6207721"/>
                  <a:pt x="10514790" y="6207721"/>
                  <a:pt x="10513767" y="6207913"/>
                </a:cubicBezTo>
                <a:cubicBezTo>
                  <a:pt x="10513767" y="6207913"/>
                  <a:pt x="10513445" y="6206373"/>
                  <a:pt x="10512103" y="6205024"/>
                </a:cubicBezTo>
                <a:cubicBezTo>
                  <a:pt x="10510758" y="6203676"/>
                  <a:pt x="10509736" y="6203866"/>
                  <a:pt x="10509037" y="6205597"/>
                </a:cubicBezTo>
                <a:cubicBezTo>
                  <a:pt x="10508015" y="6205788"/>
                  <a:pt x="10508015" y="6205788"/>
                  <a:pt x="10508338" y="6207329"/>
                </a:cubicBezTo>
                <a:cubicBezTo>
                  <a:pt x="10505972" y="6206170"/>
                  <a:pt x="10504306" y="6203283"/>
                  <a:pt x="10505272" y="6207902"/>
                </a:cubicBezTo>
                <a:cubicBezTo>
                  <a:pt x="10498498" y="6205968"/>
                  <a:pt x="10508393" y="6202518"/>
                  <a:pt x="10503663" y="6200204"/>
                </a:cubicBezTo>
                <a:cubicBezTo>
                  <a:pt x="10511192" y="6195597"/>
                  <a:pt x="10511458" y="6201945"/>
                  <a:pt x="10517909" y="6202339"/>
                </a:cubicBezTo>
                <a:cubicBezTo>
                  <a:pt x="10517589" y="6200798"/>
                  <a:pt x="10517589" y="6200798"/>
                  <a:pt x="10517589" y="6200798"/>
                </a:cubicBezTo>
                <a:cubicBezTo>
                  <a:pt x="10521676" y="6200034"/>
                  <a:pt x="10525384" y="6202540"/>
                  <a:pt x="10533879" y="6202551"/>
                </a:cubicBezTo>
                <a:cubicBezTo>
                  <a:pt x="10529849" y="6198505"/>
                  <a:pt x="10533879" y="6202551"/>
                  <a:pt x="10537644" y="6200247"/>
                </a:cubicBezTo>
                <a:cubicBezTo>
                  <a:pt x="10536301" y="6198898"/>
                  <a:pt x="10535979" y="6197359"/>
                  <a:pt x="10535335" y="6194280"/>
                </a:cubicBezTo>
                <a:cubicBezTo>
                  <a:pt x="10538722" y="6195246"/>
                  <a:pt x="10537266" y="6203517"/>
                  <a:pt x="10543074" y="6200831"/>
                </a:cubicBezTo>
                <a:cubicBezTo>
                  <a:pt x="10543774" y="6199100"/>
                  <a:pt x="10539045" y="6196786"/>
                  <a:pt x="10538722" y="6195246"/>
                </a:cubicBezTo>
                <a:cubicBezTo>
                  <a:pt x="10538400" y="6193707"/>
                  <a:pt x="10542109" y="6196213"/>
                  <a:pt x="10542487" y="6192942"/>
                </a:cubicBezTo>
                <a:cubicBezTo>
                  <a:pt x="10543508" y="6192752"/>
                  <a:pt x="10541843" y="6189863"/>
                  <a:pt x="10541199" y="6186783"/>
                </a:cubicBezTo>
                <a:cubicBezTo>
                  <a:pt x="10541634" y="6178704"/>
                  <a:pt x="10547764" y="6177557"/>
                  <a:pt x="10543789" y="6168702"/>
                </a:cubicBezTo>
                <a:cubicBezTo>
                  <a:pt x="10549540" y="6170825"/>
                  <a:pt x="10545776" y="6173130"/>
                  <a:pt x="10550507" y="6175444"/>
                </a:cubicBezTo>
                <a:cubicBezTo>
                  <a:pt x="10550828" y="6176984"/>
                  <a:pt x="10548786" y="6177366"/>
                  <a:pt x="10547764" y="6177557"/>
                </a:cubicBezTo>
                <a:cubicBezTo>
                  <a:pt x="10548029" y="6183907"/>
                  <a:pt x="10557169" y="6186997"/>
                  <a:pt x="10556469" y="6188728"/>
                </a:cubicBezTo>
                <a:cubicBezTo>
                  <a:pt x="10559856" y="6189694"/>
                  <a:pt x="10563942" y="6188929"/>
                  <a:pt x="10568084" y="6183355"/>
                </a:cubicBezTo>
                <a:cubicBezTo>
                  <a:pt x="10565342" y="6185468"/>
                  <a:pt x="10563411" y="6176231"/>
                  <a:pt x="10563789" y="6172960"/>
                </a:cubicBezTo>
                <a:cubicBezTo>
                  <a:pt x="10560345" y="6176804"/>
                  <a:pt x="10561158" y="6165453"/>
                  <a:pt x="10557015" y="6171028"/>
                </a:cubicBezTo>
                <a:cubicBezTo>
                  <a:pt x="10556749" y="6164678"/>
                  <a:pt x="10553684" y="6165251"/>
                  <a:pt x="10550353" y="6159475"/>
                </a:cubicBezTo>
                <a:cubicBezTo>
                  <a:pt x="10555839" y="6155250"/>
                  <a:pt x="10556595" y="6148709"/>
                  <a:pt x="10553586" y="6144473"/>
                </a:cubicBezTo>
                <a:cubicBezTo>
                  <a:pt x="10554930" y="6145820"/>
                  <a:pt x="10558694" y="6143517"/>
                  <a:pt x="10560360" y="6146404"/>
                </a:cubicBezTo>
                <a:cubicBezTo>
                  <a:pt x="10563747" y="6147371"/>
                  <a:pt x="10558107" y="6135628"/>
                  <a:pt x="10562460" y="6141213"/>
                </a:cubicBezTo>
                <a:cubicBezTo>
                  <a:pt x="10563860" y="6137751"/>
                  <a:pt x="10552998" y="6136583"/>
                  <a:pt x="10552033" y="6131965"/>
                </a:cubicBezTo>
                <a:cubicBezTo>
                  <a:pt x="10552732" y="6130233"/>
                  <a:pt x="10559507" y="6132167"/>
                  <a:pt x="10554133" y="6126772"/>
                </a:cubicBezTo>
                <a:cubicBezTo>
                  <a:pt x="10558219" y="6126009"/>
                  <a:pt x="10557842" y="6129277"/>
                  <a:pt x="10560262" y="6125626"/>
                </a:cubicBezTo>
                <a:cubicBezTo>
                  <a:pt x="10559941" y="6124087"/>
                  <a:pt x="10556875" y="6124659"/>
                  <a:pt x="10555854" y="6124850"/>
                </a:cubicBezTo>
                <a:cubicBezTo>
                  <a:pt x="10555532" y="6123311"/>
                  <a:pt x="10557575" y="6122928"/>
                  <a:pt x="10559619" y="6122546"/>
                </a:cubicBezTo>
                <a:cubicBezTo>
                  <a:pt x="10552901" y="6115803"/>
                  <a:pt x="10553279" y="6112533"/>
                  <a:pt x="10544140" y="6109444"/>
                </a:cubicBezTo>
                <a:cubicBezTo>
                  <a:pt x="10545162" y="6109253"/>
                  <a:pt x="10545862" y="6107522"/>
                  <a:pt x="10545862" y="6107522"/>
                </a:cubicBezTo>
                <a:cubicBezTo>
                  <a:pt x="10545862" y="6107522"/>
                  <a:pt x="10545862" y="6107522"/>
                  <a:pt x="10546561" y="6105791"/>
                </a:cubicBezTo>
                <a:cubicBezTo>
                  <a:pt x="10546561" y="6105791"/>
                  <a:pt x="10546561" y="6105791"/>
                  <a:pt x="10545218" y="6104443"/>
                </a:cubicBezTo>
                <a:cubicBezTo>
                  <a:pt x="10545218" y="6104443"/>
                  <a:pt x="10545218" y="6104443"/>
                  <a:pt x="10544895" y="6102903"/>
                </a:cubicBezTo>
                <a:cubicBezTo>
                  <a:pt x="10548982" y="6102138"/>
                  <a:pt x="10546673" y="6096171"/>
                  <a:pt x="10549416" y="6094058"/>
                </a:cubicBezTo>
                <a:cubicBezTo>
                  <a:pt x="10549416" y="6094058"/>
                  <a:pt x="10549416" y="6094058"/>
                  <a:pt x="10550439" y="6093867"/>
                </a:cubicBezTo>
                <a:cubicBezTo>
                  <a:pt x="10550439" y="6093867"/>
                  <a:pt x="10550439" y="6093867"/>
                  <a:pt x="10550760" y="6095407"/>
                </a:cubicBezTo>
                <a:cubicBezTo>
                  <a:pt x="10552103" y="6096755"/>
                  <a:pt x="10552103" y="6096755"/>
                  <a:pt x="10553126" y="6096565"/>
                </a:cubicBezTo>
                <a:cubicBezTo>
                  <a:pt x="10554147" y="6096373"/>
                  <a:pt x="10554147" y="6096373"/>
                  <a:pt x="10553825" y="6094834"/>
                </a:cubicBezTo>
                <a:cubicBezTo>
                  <a:pt x="10553825" y="6094834"/>
                  <a:pt x="10553503" y="6093294"/>
                  <a:pt x="10553503" y="6093294"/>
                </a:cubicBezTo>
                <a:cubicBezTo>
                  <a:pt x="10553181" y="6091755"/>
                  <a:pt x="10553181" y="6091755"/>
                  <a:pt x="10554203" y="6091564"/>
                </a:cubicBezTo>
                <a:cubicBezTo>
                  <a:pt x="10554902" y="6089833"/>
                  <a:pt x="10555925" y="6089642"/>
                  <a:pt x="10556624" y="6087911"/>
                </a:cubicBezTo>
                <a:cubicBezTo>
                  <a:pt x="10557646" y="6087720"/>
                  <a:pt x="10557325" y="6086181"/>
                  <a:pt x="10557325" y="6086181"/>
                </a:cubicBezTo>
                <a:cubicBezTo>
                  <a:pt x="10559045" y="6084258"/>
                  <a:pt x="10558402" y="6081180"/>
                  <a:pt x="10557758" y="6078099"/>
                </a:cubicBezTo>
                <a:cubicBezTo>
                  <a:pt x="10557758" y="6078099"/>
                  <a:pt x="10557435" y="6076562"/>
                  <a:pt x="10557115" y="6075021"/>
                </a:cubicBezTo>
                <a:cubicBezTo>
                  <a:pt x="10557115" y="6075021"/>
                  <a:pt x="10555771" y="6073672"/>
                  <a:pt x="10555771" y="6073672"/>
                </a:cubicBezTo>
                <a:cubicBezTo>
                  <a:pt x="10556792" y="6073482"/>
                  <a:pt x="10557814" y="6073290"/>
                  <a:pt x="10558136" y="6074830"/>
                </a:cubicBezTo>
                <a:cubicBezTo>
                  <a:pt x="10554539" y="6062705"/>
                  <a:pt x="10563622" y="6070605"/>
                  <a:pt x="10571474" y="6067536"/>
                </a:cubicBezTo>
                <a:cubicBezTo>
                  <a:pt x="10571796" y="6069076"/>
                  <a:pt x="10572118" y="6070615"/>
                  <a:pt x="10572762" y="6073694"/>
                </a:cubicBezTo>
                <a:cubicBezTo>
                  <a:pt x="10571418" y="6072346"/>
                  <a:pt x="10570775" y="6069267"/>
                  <a:pt x="10568031" y="6071380"/>
                </a:cubicBezTo>
                <a:cubicBezTo>
                  <a:pt x="10568674" y="6074459"/>
                  <a:pt x="10573083" y="6075234"/>
                  <a:pt x="10573728" y="6078313"/>
                </a:cubicBezTo>
                <a:cubicBezTo>
                  <a:pt x="10579479" y="6080437"/>
                  <a:pt x="10578836" y="6077358"/>
                  <a:pt x="10583244" y="6078133"/>
                </a:cubicBezTo>
                <a:cubicBezTo>
                  <a:pt x="10583887" y="6081211"/>
                  <a:pt x="10582545" y="6079864"/>
                  <a:pt x="10582222" y="6078324"/>
                </a:cubicBezTo>
                <a:cubicBezTo>
                  <a:pt x="10579158" y="6078897"/>
                  <a:pt x="10580767" y="6086595"/>
                  <a:pt x="10583510" y="6084482"/>
                </a:cubicBezTo>
                <a:cubicBezTo>
                  <a:pt x="10583510" y="6084482"/>
                  <a:pt x="10583510" y="6084482"/>
                  <a:pt x="10584154" y="6087562"/>
                </a:cubicBezTo>
                <a:cubicBezTo>
                  <a:pt x="10582111" y="6087944"/>
                  <a:pt x="10582811" y="6086213"/>
                  <a:pt x="10581467" y="6084865"/>
                </a:cubicBezTo>
                <a:cubicBezTo>
                  <a:pt x="10581089" y="6088134"/>
                  <a:pt x="10578023" y="6088709"/>
                  <a:pt x="10578666" y="6091788"/>
                </a:cubicBezTo>
                <a:cubicBezTo>
                  <a:pt x="10575603" y="6092360"/>
                  <a:pt x="10573938" y="6089473"/>
                  <a:pt x="10569850" y="6090236"/>
                </a:cubicBezTo>
                <a:cubicBezTo>
                  <a:pt x="10573125" y="6100823"/>
                  <a:pt x="10571026" y="6106015"/>
                  <a:pt x="10577099" y="6109679"/>
                </a:cubicBezTo>
                <a:cubicBezTo>
                  <a:pt x="10580165" y="6109106"/>
                  <a:pt x="10580599" y="6101025"/>
                  <a:pt x="10582586" y="6105453"/>
                </a:cubicBezTo>
                <a:cubicBezTo>
                  <a:pt x="10587694" y="6104497"/>
                  <a:pt x="10580920" y="6102564"/>
                  <a:pt x="10581298" y="6099295"/>
                </a:cubicBezTo>
                <a:cubicBezTo>
                  <a:pt x="10586673" y="6104688"/>
                  <a:pt x="10588073" y="6101226"/>
                  <a:pt x="10591460" y="6102193"/>
                </a:cubicBezTo>
                <a:cubicBezTo>
                  <a:pt x="10594202" y="6100081"/>
                  <a:pt x="10594902" y="6098350"/>
                  <a:pt x="10592215" y="6095653"/>
                </a:cubicBezTo>
                <a:cubicBezTo>
                  <a:pt x="10592215" y="6095653"/>
                  <a:pt x="10593236" y="6095462"/>
                  <a:pt x="10593236" y="6095462"/>
                </a:cubicBezTo>
                <a:cubicBezTo>
                  <a:pt x="10594581" y="6096810"/>
                  <a:pt x="10594581" y="6096810"/>
                  <a:pt x="10595602" y="6096619"/>
                </a:cubicBezTo>
                <a:cubicBezTo>
                  <a:pt x="10595602" y="6096619"/>
                  <a:pt x="10595602" y="6096619"/>
                  <a:pt x="10596624" y="6096428"/>
                </a:cubicBezTo>
                <a:cubicBezTo>
                  <a:pt x="10598157" y="6096142"/>
                  <a:pt x="10599099" y="6095565"/>
                  <a:pt x="10599702" y="6094652"/>
                </a:cubicBezTo>
                <a:lnTo>
                  <a:pt x="10600170" y="6092984"/>
                </a:lnTo>
                <a:lnTo>
                  <a:pt x="10602554" y="6095109"/>
                </a:lnTo>
                <a:cubicBezTo>
                  <a:pt x="10607927" y="6116242"/>
                  <a:pt x="10614987" y="6122707"/>
                  <a:pt x="10620024" y="6142521"/>
                </a:cubicBezTo>
                <a:lnTo>
                  <a:pt x="10620741" y="6143955"/>
                </a:lnTo>
                <a:lnTo>
                  <a:pt x="10619232" y="6143488"/>
                </a:lnTo>
                <a:lnTo>
                  <a:pt x="10621998" y="6146468"/>
                </a:lnTo>
                <a:lnTo>
                  <a:pt x="10629393" y="6161257"/>
                </a:lnTo>
                <a:cubicBezTo>
                  <a:pt x="10632543" y="6167258"/>
                  <a:pt x="10635820" y="6172692"/>
                  <a:pt x="10639519" y="6176584"/>
                </a:cubicBezTo>
                <a:cubicBezTo>
                  <a:pt x="10640191" y="6179226"/>
                  <a:pt x="10639182" y="6179519"/>
                  <a:pt x="10640188" y="6183481"/>
                </a:cubicBezTo>
                <a:cubicBezTo>
                  <a:pt x="10651954" y="6199929"/>
                  <a:pt x="10662718" y="6199651"/>
                  <a:pt x="10676168" y="6209941"/>
                </a:cubicBezTo>
                <a:cubicBezTo>
                  <a:pt x="10677512" y="6215223"/>
                  <a:pt x="10677173" y="6218157"/>
                  <a:pt x="10678181" y="6222119"/>
                </a:cubicBezTo>
                <a:cubicBezTo>
                  <a:pt x="10670447" y="6217267"/>
                  <a:pt x="10669768" y="6231643"/>
                  <a:pt x="10668420" y="6239124"/>
                </a:cubicBezTo>
                <a:cubicBezTo>
                  <a:pt x="10664720" y="6237357"/>
                  <a:pt x="10661695" y="6229725"/>
                  <a:pt x="10658667" y="6234856"/>
                </a:cubicBezTo>
                <a:cubicBezTo>
                  <a:pt x="10658322" y="6254807"/>
                  <a:pt x="10670089" y="6267001"/>
                  <a:pt x="10676138" y="6282267"/>
                </a:cubicBezTo>
                <a:cubicBezTo>
                  <a:pt x="10677821" y="6280361"/>
                  <a:pt x="10678828" y="6284326"/>
                  <a:pt x="10679500" y="6282713"/>
                </a:cubicBezTo>
                <a:cubicBezTo>
                  <a:pt x="10680172" y="6285354"/>
                  <a:pt x="10683534" y="6290054"/>
                  <a:pt x="10682859" y="6295921"/>
                </a:cubicBezTo>
                <a:cubicBezTo>
                  <a:pt x="10683194" y="6297240"/>
                  <a:pt x="10680841" y="6296505"/>
                  <a:pt x="10679831" y="6296797"/>
                </a:cubicBezTo>
                <a:cubicBezTo>
                  <a:pt x="10678821" y="6301343"/>
                  <a:pt x="10677465" y="6321587"/>
                  <a:pt x="10671418" y="6306320"/>
                </a:cubicBezTo>
                <a:cubicBezTo>
                  <a:pt x="10669067" y="6297075"/>
                  <a:pt x="10666380" y="6286507"/>
                  <a:pt x="10669072" y="6284311"/>
                </a:cubicBezTo>
                <a:cubicBezTo>
                  <a:pt x="10667732" y="6274773"/>
                  <a:pt x="10664030" y="6277262"/>
                  <a:pt x="10661676" y="6276525"/>
                </a:cubicBezTo>
                <a:cubicBezTo>
                  <a:pt x="10661004" y="6273883"/>
                  <a:pt x="10660332" y="6271242"/>
                  <a:pt x="10658652" y="6268891"/>
                </a:cubicBezTo>
                <a:cubicBezTo>
                  <a:pt x="10659663" y="6264345"/>
                  <a:pt x="10658318" y="6263316"/>
                  <a:pt x="10660674" y="6259799"/>
                </a:cubicBezTo>
                <a:cubicBezTo>
                  <a:pt x="10659334" y="6246005"/>
                  <a:pt x="10651602" y="6236899"/>
                  <a:pt x="10645546" y="6238651"/>
                </a:cubicBezTo>
                <a:cubicBezTo>
                  <a:pt x="10644869" y="6248774"/>
                  <a:pt x="10652261" y="6269323"/>
                  <a:pt x="10657978" y="6270504"/>
                </a:cubicBezTo>
                <a:cubicBezTo>
                  <a:pt x="10659660" y="6272854"/>
                  <a:pt x="10660330" y="6275495"/>
                  <a:pt x="10662013" y="6277846"/>
                </a:cubicBezTo>
                <a:cubicBezTo>
                  <a:pt x="10662013" y="6277846"/>
                  <a:pt x="10662013" y="6277846"/>
                  <a:pt x="10661003" y="6278138"/>
                </a:cubicBezTo>
                <a:cubicBezTo>
                  <a:pt x="10659654" y="6285618"/>
                  <a:pt x="10666373" y="6303526"/>
                  <a:pt x="10667714" y="6317318"/>
                </a:cubicBezTo>
                <a:cubicBezTo>
                  <a:pt x="10668723" y="6317026"/>
                  <a:pt x="10668049" y="6318638"/>
                  <a:pt x="10669394" y="6319669"/>
                </a:cubicBezTo>
                <a:cubicBezTo>
                  <a:pt x="10670739" y="6320697"/>
                  <a:pt x="10672420" y="6323046"/>
                  <a:pt x="10673429" y="6322754"/>
                </a:cubicBezTo>
                <a:cubicBezTo>
                  <a:pt x="10675445" y="6326426"/>
                  <a:pt x="10678136" y="6328483"/>
                  <a:pt x="10680825" y="6330541"/>
                </a:cubicBezTo>
                <a:cubicBezTo>
                  <a:pt x="10684523" y="6336562"/>
                  <a:pt x="10691246" y="6345960"/>
                  <a:pt x="10693603" y="6342441"/>
                </a:cubicBezTo>
                <a:cubicBezTo>
                  <a:pt x="10698645" y="6349491"/>
                  <a:pt x="10701667" y="6361380"/>
                  <a:pt x="10705363" y="6371655"/>
                </a:cubicBezTo>
                <a:cubicBezTo>
                  <a:pt x="10705025" y="6374587"/>
                  <a:pt x="10706704" y="6381192"/>
                  <a:pt x="10703341" y="6380747"/>
                </a:cubicBezTo>
                <a:cubicBezTo>
                  <a:pt x="10699308" y="6373407"/>
                  <a:pt x="10695949" y="6360197"/>
                  <a:pt x="10691581" y="6351535"/>
                </a:cubicBezTo>
                <a:cubicBezTo>
                  <a:pt x="10689898" y="6353440"/>
                  <a:pt x="10688217" y="6351091"/>
                  <a:pt x="10687208" y="6351383"/>
                </a:cubicBezTo>
                <a:cubicBezTo>
                  <a:pt x="10685192" y="6347712"/>
                  <a:pt x="10683175" y="6344041"/>
                  <a:pt x="10681494" y="6341691"/>
                </a:cubicBezTo>
                <a:cubicBezTo>
                  <a:pt x="10680148" y="6340663"/>
                  <a:pt x="10680148" y="6340663"/>
                  <a:pt x="10678804" y="6339634"/>
                </a:cubicBezTo>
                <a:cubicBezTo>
                  <a:pt x="10678804" y="6339634"/>
                  <a:pt x="10678804" y="6339634"/>
                  <a:pt x="10679477" y="6338022"/>
                </a:cubicBezTo>
                <a:cubicBezTo>
                  <a:pt x="10677461" y="6334350"/>
                  <a:pt x="10676453" y="6330388"/>
                  <a:pt x="10674771" y="6332293"/>
                </a:cubicBezTo>
                <a:cubicBezTo>
                  <a:pt x="10674769" y="6336547"/>
                  <a:pt x="10677120" y="6341538"/>
                  <a:pt x="10678802" y="6343889"/>
                </a:cubicBezTo>
                <a:cubicBezTo>
                  <a:pt x="10678802" y="6343889"/>
                  <a:pt x="10678802" y="6343889"/>
                  <a:pt x="10679811" y="6343596"/>
                </a:cubicBezTo>
                <a:cubicBezTo>
                  <a:pt x="10679811" y="6343596"/>
                  <a:pt x="10680146" y="6344917"/>
                  <a:pt x="10681492" y="6345947"/>
                </a:cubicBezTo>
                <a:cubicBezTo>
                  <a:pt x="10683173" y="6348296"/>
                  <a:pt x="10684854" y="6350646"/>
                  <a:pt x="10686870" y="6354317"/>
                </a:cubicBezTo>
                <a:cubicBezTo>
                  <a:pt x="10689559" y="6360629"/>
                  <a:pt x="10691239" y="6362979"/>
                  <a:pt x="10694266" y="6366357"/>
                </a:cubicBezTo>
                <a:cubicBezTo>
                  <a:pt x="10694599" y="6371933"/>
                  <a:pt x="10695271" y="6374575"/>
                  <a:pt x="10694597" y="6376187"/>
                </a:cubicBezTo>
                <a:cubicBezTo>
                  <a:pt x="10690897" y="6374421"/>
                  <a:pt x="10688550" y="6360921"/>
                  <a:pt x="10683839" y="6363702"/>
                </a:cubicBezTo>
                <a:cubicBezTo>
                  <a:pt x="10683501" y="6366635"/>
                  <a:pt x="10685517" y="6370306"/>
                  <a:pt x="10686861" y="6375588"/>
                </a:cubicBezTo>
                <a:cubicBezTo>
                  <a:pt x="10690895" y="6380803"/>
                  <a:pt x="10694677" y="6387153"/>
                  <a:pt x="10698415" y="6393870"/>
                </a:cubicBezTo>
                <a:lnTo>
                  <a:pt x="10705688" y="6407049"/>
                </a:lnTo>
                <a:lnTo>
                  <a:pt x="10755676" y="6407049"/>
                </a:lnTo>
                <a:lnTo>
                  <a:pt x="10755594" y="6403561"/>
                </a:lnTo>
                <a:cubicBezTo>
                  <a:pt x="10755469" y="6400406"/>
                  <a:pt x="10754966" y="6396298"/>
                  <a:pt x="10753120" y="6389033"/>
                </a:cubicBezTo>
                <a:cubicBezTo>
                  <a:pt x="10754465" y="6390062"/>
                  <a:pt x="10755134" y="6396958"/>
                  <a:pt x="10756481" y="6393733"/>
                </a:cubicBezTo>
                <a:cubicBezTo>
                  <a:pt x="10758500" y="6393149"/>
                  <a:pt x="10753124" y="6380525"/>
                  <a:pt x="10754471" y="6377298"/>
                </a:cubicBezTo>
                <a:cubicBezTo>
                  <a:pt x="10757498" y="6376422"/>
                  <a:pt x="10759851" y="6381414"/>
                  <a:pt x="10762204" y="6386405"/>
                </a:cubicBezTo>
                <a:cubicBezTo>
                  <a:pt x="10761865" y="6389339"/>
                  <a:pt x="10761863" y="6393593"/>
                  <a:pt x="10759845" y="6394177"/>
                </a:cubicBezTo>
                <a:cubicBezTo>
                  <a:pt x="10761861" y="6397849"/>
                  <a:pt x="10761189" y="6399461"/>
                  <a:pt x="10762196" y="6403425"/>
                </a:cubicBezTo>
                <a:cubicBezTo>
                  <a:pt x="10763036" y="6404598"/>
                  <a:pt x="10763960" y="6405040"/>
                  <a:pt x="10764928" y="6405646"/>
                </a:cubicBezTo>
                <a:lnTo>
                  <a:pt x="10766230" y="6407049"/>
                </a:lnTo>
                <a:lnTo>
                  <a:pt x="10768548" y="6407049"/>
                </a:lnTo>
                <a:lnTo>
                  <a:pt x="10768922" y="6404313"/>
                </a:lnTo>
                <a:cubicBezTo>
                  <a:pt x="10775312" y="6408138"/>
                  <a:pt x="10774311" y="6391411"/>
                  <a:pt x="10779688" y="6399781"/>
                </a:cubicBezTo>
                <a:cubicBezTo>
                  <a:pt x="10784400" y="6392746"/>
                  <a:pt x="10770956" y="6369693"/>
                  <a:pt x="10775331" y="6361336"/>
                </a:cubicBezTo>
                <a:cubicBezTo>
                  <a:pt x="10781721" y="6365160"/>
                  <a:pt x="10787103" y="6365021"/>
                  <a:pt x="10793159" y="6363270"/>
                </a:cubicBezTo>
                <a:cubicBezTo>
                  <a:pt x="10794503" y="6368553"/>
                  <a:pt x="10795846" y="6373837"/>
                  <a:pt x="10797864" y="6373252"/>
                </a:cubicBezTo>
                <a:cubicBezTo>
                  <a:pt x="10798876" y="6368706"/>
                  <a:pt x="10797870" y="6360489"/>
                  <a:pt x="10799890" y="6355651"/>
                </a:cubicBezTo>
                <a:cubicBezTo>
                  <a:pt x="10803253" y="6356096"/>
                  <a:pt x="10804935" y="6354190"/>
                  <a:pt x="10808296" y="6363144"/>
                </a:cubicBezTo>
                <a:cubicBezTo>
                  <a:pt x="10808629" y="6368720"/>
                  <a:pt x="10806949" y="6366370"/>
                  <a:pt x="10805604" y="6365341"/>
                </a:cubicBezTo>
                <a:cubicBezTo>
                  <a:pt x="10807620" y="6369011"/>
                  <a:pt x="10809299" y="6375616"/>
                  <a:pt x="10810983" y="6373711"/>
                </a:cubicBezTo>
                <a:cubicBezTo>
                  <a:pt x="10810650" y="6363881"/>
                  <a:pt x="10815359" y="6361100"/>
                  <a:pt x="10816373" y="6352300"/>
                </a:cubicBezTo>
                <a:cubicBezTo>
                  <a:pt x="10819401" y="6351423"/>
                  <a:pt x="10819397" y="6359932"/>
                  <a:pt x="10820407" y="6359641"/>
                </a:cubicBezTo>
                <a:cubicBezTo>
                  <a:pt x="10823432" y="6363019"/>
                  <a:pt x="10821417" y="6355093"/>
                  <a:pt x="10820744" y="6356708"/>
                </a:cubicBezTo>
                <a:cubicBezTo>
                  <a:pt x="10822426" y="6354801"/>
                  <a:pt x="10824440" y="6362727"/>
                  <a:pt x="10825790" y="6355247"/>
                </a:cubicBezTo>
                <a:cubicBezTo>
                  <a:pt x="10827809" y="6354663"/>
                  <a:pt x="10828480" y="6357304"/>
                  <a:pt x="10828816" y="6358626"/>
                </a:cubicBezTo>
                <a:cubicBezTo>
                  <a:pt x="10830498" y="6356720"/>
                  <a:pt x="10826465" y="6349379"/>
                  <a:pt x="10829491" y="6352759"/>
                </a:cubicBezTo>
                <a:cubicBezTo>
                  <a:pt x="10827812" y="6346154"/>
                  <a:pt x="10822767" y="6343359"/>
                  <a:pt x="10820082" y="6332792"/>
                </a:cubicBezTo>
                <a:cubicBezTo>
                  <a:pt x="10819746" y="6331471"/>
                  <a:pt x="10819746" y="6331471"/>
                  <a:pt x="10819409" y="6330150"/>
                </a:cubicBezTo>
                <a:cubicBezTo>
                  <a:pt x="10819409" y="6330150"/>
                  <a:pt x="10819074" y="6328830"/>
                  <a:pt x="10819074" y="6328830"/>
                </a:cubicBezTo>
                <a:cubicBezTo>
                  <a:pt x="10823785" y="6326049"/>
                  <a:pt x="10827143" y="6339258"/>
                  <a:pt x="10831852" y="6340731"/>
                </a:cubicBezTo>
                <a:cubicBezTo>
                  <a:pt x="10828491" y="6331777"/>
                  <a:pt x="10835552" y="6338242"/>
                  <a:pt x="10832528" y="6330609"/>
                </a:cubicBezTo>
                <a:cubicBezTo>
                  <a:pt x="10835557" y="6329733"/>
                  <a:pt x="10837574" y="6329150"/>
                  <a:pt x="10839593" y="6328564"/>
                </a:cubicBezTo>
                <a:cubicBezTo>
                  <a:pt x="10839930" y="6325632"/>
                  <a:pt x="10837578" y="6320641"/>
                  <a:pt x="10839932" y="6321377"/>
                </a:cubicBezTo>
                <a:cubicBezTo>
                  <a:pt x="10840941" y="6321085"/>
                  <a:pt x="10840941" y="6321085"/>
                  <a:pt x="10840941" y="6321085"/>
                </a:cubicBezTo>
                <a:cubicBezTo>
                  <a:pt x="10841278" y="6322406"/>
                  <a:pt x="10841613" y="6323727"/>
                  <a:pt x="10842959" y="6324757"/>
                </a:cubicBezTo>
                <a:cubicBezTo>
                  <a:pt x="10843294" y="6326077"/>
                  <a:pt x="10843294" y="6326077"/>
                  <a:pt x="10843968" y="6324464"/>
                </a:cubicBezTo>
                <a:cubicBezTo>
                  <a:pt x="10843968" y="6324464"/>
                  <a:pt x="10843631" y="6323142"/>
                  <a:pt x="10843631" y="6323142"/>
                </a:cubicBezTo>
                <a:cubicBezTo>
                  <a:pt x="10843631" y="6323142"/>
                  <a:pt x="10843296" y="6321822"/>
                  <a:pt x="10843296" y="6321822"/>
                </a:cubicBezTo>
                <a:cubicBezTo>
                  <a:pt x="10842961" y="6320502"/>
                  <a:pt x="10841614" y="6319473"/>
                  <a:pt x="10841614" y="6319473"/>
                </a:cubicBezTo>
                <a:cubicBezTo>
                  <a:pt x="10841282" y="6313897"/>
                  <a:pt x="10839601" y="6307293"/>
                  <a:pt x="10839268" y="6301717"/>
                </a:cubicBezTo>
                <a:cubicBezTo>
                  <a:pt x="10841288" y="6296879"/>
                  <a:pt x="10845657" y="6305541"/>
                  <a:pt x="10847006" y="6298060"/>
                </a:cubicBezTo>
                <a:cubicBezTo>
                  <a:pt x="10847340" y="6303636"/>
                  <a:pt x="10849360" y="6298798"/>
                  <a:pt x="10850367" y="6302760"/>
                </a:cubicBezTo>
                <a:cubicBezTo>
                  <a:pt x="10851041" y="6301147"/>
                  <a:pt x="10848352" y="6294835"/>
                  <a:pt x="10847343" y="6295126"/>
                </a:cubicBezTo>
                <a:cubicBezTo>
                  <a:pt x="10847343" y="6295126"/>
                  <a:pt x="10846335" y="6295419"/>
                  <a:pt x="10846335" y="6295419"/>
                </a:cubicBezTo>
                <a:cubicBezTo>
                  <a:pt x="10846335" y="6295419"/>
                  <a:pt x="10846335" y="6295419"/>
                  <a:pt x="10845326" y="6295712"/>
                </a:cubicBezTo>
                <a:cubicBezTo>
                  <a:pt x="10845330" y="6282947"/>
                  <a:pt x="10838614" y="6256530"/>
                  <a:pt x="10832228" y="6248452"/>
                </a:cubicBezTo>
                <a:cubicBezTo>
                  <a:pt x="10829206" y="6232310"/>
                  <a:pt x="10826189" y="6211913"/>
                  <a:pt x="10818456" y="6202806"/>
                </a:cubicBezTo>
                <a:cubicBezTo>
                  <a:pt x="10817452" y="6190334"/>
                  <a:pt x="10811405" y="6170813"/>
                  <a:pt x="10810064" y="6161276"/>
                </a:cubicBezTo>
                <a:cubicBezTo>
                  <a:pt x="10806031" y="6153935"/>
                  <a:pt x="10801662" y="6145273"/>
                  <a:pt x="10797967" y="6130743"/>
                </a:cubicBezTo>
                <a:cubicBezTo>
                  <a:pt x="10796961" y="6126781"/>
                  <a:pt x="10797634" y="6125167"/>
                  <a:pt x="10795281" y="6120177"/>
                </a:cubicBezTo>
                <a:cubicBezTo>
                  <a:pt x="10791918" y="6119731"/>
                  <a:pt x="10794942" y="6127364"/>
                  <a:pt x="10796621" y="6133969"/>
                </a:cubicBezTo>
                <a:cubicBezTo>
                  <a:pt x="10786864" y="6138209"/>
                  <a:pt x="10777121" y="6112668"/>
                  <a:pt x="10775109" y="6096233"/>
                </a:cubicBezTo>
                <a:cubicBezTo>
                  <a:pt x="10778138" y="6095358"/>
                  <a:pt x="10781837" y="6097123"/>
                  <a:pt x="10785538" y="6094634"/>
                </a:cubicBezTo>
                <a:cubicBezTo>
                  <a:pt x="10789236" y="6100654"/>
                  <a:pt x="10790914" y="6107260"/>
                  <a:pt x="10792929" y="6115184"/>
                </a:cubicBezTo>
                <a:cubicBezTo>
                  <a:pt x="10795283" y="6115921"/>
                  <a:pt x="10794276" y="6111959"/>
                  <a:pt x="10794950" y="6110346"/>
                </a:cubicBezTo>
                <a:cubicBezTo>
                  <a:pt x="10789238" y="6096401"/>
                  <a:pt x="10787899" y="6078354"/>
                  <a:pt x="10784208" y="6059569"/>
                </a:cubicBezTo>
                <a:cubicBezTo>
                  <a:pt x="10780849" y="6046361"/>
                  <a:pt x="10777490" y="6037408"/>
                  <a:pt x="10776486" y="6024935"/>
                </a:cubicBezTo>
                <a:cubicBezTo>
                  <a:pt x="10777159" y="6023322"/>
                  <a:pt x="10776823" y="6022002"/>
                  <a:pt x="10776487" y="6020680"/>
                </a:cubicBezTo>
                <a:cubicBezTo>
                  <a:pt x="10776487" y="6020680"/>
                  <a:pt x="10776487" y="6020680"/>
                  <a:pt x="10776152" y="6019360"/>
                </a:cubicBezTo>
                <a:cubicBezTo>
                  <a:pt x="10776152" y="6019360"/>
                  <a:pt x="10775817" y="6018039"/>
                  <a:pt x="10774807" y="6018331"/>
                </a:cubicBezTo>
                <a:cubicBezTo>
                  <a:pt x="10774807" y="6018331"/>
                  <a:pt x="10775142" y="6019652"/>
                  <a:pt x="10775142" y="6019652"/>
                </a:cubicBezTo>
                <a:cubicBezTo>
                  <a:pt x="10775477" y="6020972"/>
                  <a:pt x="10775814" y="6022293"/>
                  <a:pt x="10774805" y="6022586"/>
                </a:cubicBezTo>
                <a:cubicBezTo>
                  <a:pt x="10773798" y="6018623"/>
                  <a:pt x="10771778" y="6019207"/>
                  <a:pt x="10770101" y="6012602"/>
                </a:cubicBezTo>
                <a:cubicBezTo>
                  <a:pt x="10768756" y="6007320"/>
                  <a:pt x="10770776" y="6002481"/>
                  <a:pt x="10772458" y="6004831"/>
                </a:cubicBezTo>
                <a:cubicBezTo>
                  <a:pt x="10772461" y="5996322"/>
                  <a:pt x="10768431" y="5984725"/>
                  <a:pt x="10766081" y="5971226"/>
                </a:cubicBezTo>
                <a:cubicBezTo>
                  <a:pt x="10764400" y="5968876"/>
                  <a:pt x="10762047" y="5968138"/>
                  <a:pt x="10761038" y="5964176"/>
                </a:cubicBezTo>
                <a:cubicBezTo>
                  <a:pt x="10761377" y="5961242"/>
                  <a:pt x="10758689" y="5954930"/>
                  <a:pt x="10761716" y="5954055"/>
                </a:cubicBezTo>
                <a:cubicBezTo>
                  <a:pt x="10761045" y="5951412"/>
                  <a:pt x="10758691" y="5950676"/>
                  <a:pt x="10759364" y="5949063"/>
                </a:cubicBezTo>
                <a:cubicBezTo>
                  <a:pt x="10758692" y="5946421"/>
                  <a:pt x="10759366" y="5944808"/>
                  <a:pt x="10759030" y="5943487"/>
                </a:cubicBezTo>
                <a:cubicBezTo>
                  <a:pt x="10758694" y="5942167"/>
                  <a:pt x="10759031" y="5939233"/>
                  <a:pt x="10758360" y="5936590"/>
                </a:cubicBezTo>
                <a:cubicBezTo>
                  <a:pt x="10756006" y="5935854"/>
                  <a:pt x="10755331" y="5937466"/>
                  <a:pt x="10756675" y="5942750"/>
                </a:cubicBezTo>
                <a:cubicBezTo>
                  <a:pt x="10756675" y="5942750"/>
                  <a:pt x="10756675" y="5942750"/>
                  <a:pt x="10757684" y="5942459"/>
                </a:cubicBezTo>
                <a:cubicBezTo>
                  <a:pt x="10758020" y="5943779"/>
                  <a:pt x="10758356" y="5945100"/>
                  <a:pt x="10758018" y="5948034"/>
                </a:cubicBezTo>
                <a:cubicBezTo>
                  <a:pt x="10755666" y="5943042"/>
                  <a:pt x="10753648" y="5943626"/>
                  <a:pt x="10752304" y="5938343"/>
                </a:cubicBezTo>
                <a:cubicBezTo>
                  <a:pt x="10751296" y="5938635"/>
                  <a:pt x="10752302" y="5942598"/>
                  <a:pt x="10751628" y="5944210"/>
                </a:cubicBezTo>
                <a:cubicBezTo>
                  <a:pt x="10749948" y="5941861"/>
                  <a:pt x="10747932" y="5938189"/>
                  <a:pt x="10745915" y="5934519"/>
                </a:cubicBezTo>
                <a:cubicBezTo>
                  <a:pt x="10741212" y="5920282"/>
                  <a:pt x="10742560" y="5912802"/>
                  <a:pt x="10740545" y="5904877"/>
                </a:cubicBezTo>
                <a:cubicBezTo>
                  <a:pt x="10740884" y="5901943"/>
                  <a:pt x="10742901" y="5901359"/>
                  <a:pt x="10743911" y="5901067"/>
                </a:cubicBezTo>
                <a:cubicBezTo>
                  <a:pt x="10741222" y="5894754"/>
                  <a:pt x="10741222" y="5894754"/>
                  <a:pt x="10739882" y="5885216"/>
                </a:cubicBezTo>
                <a:cubicBezTo>
                  <a:pt x="10737527" y="5884480"/>
                  <a:pt x="10735175" y="5879488"/>
                  <a:pt x="10732485" y="5877431"/>
                </a:cubicBezTo>
                <a:cubicBezTo>
                  <a:pt x="10732486" y="5873176"/>
                  <a:pt x="10730130" y="5876694"/>
                  <a:pt x="10732151" y="5871855"/>
                </a:cubicBezTo>
                <a:cubicBezTo>
                  <a:pt x="10731479" y="5869213"/>
                  <a:pt x="10731141" y="5872147"/>
                  <a:pt x="10730133" y="5872439"/>
                </a:cubicBezTo>
                <a:cubicBezTo>
                  <a:pt x="10728790" y="5862901"/>
                  <a:pt x="10727446" y="5861872"/>
                  <a:pt x="10729466" y="5857034"/>
                </a:cubicBezTo>
                <a:cubicBezTo>
                  <a:pt x="10734846" y="5861150"/>
                  <a:pt x="10735178" y="5870979"/>
                  <a:pt x="10738538" y="5879933"/>
                </a:cubicBezTo>
                <a:cubicBezTo>
                  <a:pt x="10738205" y="5874359"/>
                  <a:pt x="10742241" y="5873190"/>
                  <a:pt x="10739890" y="5863944"/>
                </a:cubicBezTo>
                <a:cubicBezTo>
                  <a:pt x="10736865" y="5860565"/>
                  <a:pt x="10734850" y="5852640"/>
                  <a:pt x="10731486" y="5852196"/>
                </a:cubicBezTo>
                <a:cubicBezTo>
                  <a:pt x="10732497" y="5847649"/>
                  <a:pt x="10729807" y="5845592"/>
                  <a:pt x="10728464" y="5840308"/>
                </a:cubicBezTo>
                <a:cubicBezTo>
                  <a:pt x="10727791" y="5841920"/>
                  <a:pt x="10727456" y="5840601"/>
                  <a:pt x="10725437" y="5841184"/>
                </a:cubicBezTo>
                <a:cubicBezTo>
                  <a:pt x="10722749" y="5834872"/>
                  <a:pt x="10722412" y="5833550"/>
                  <a:pt x="10724769" y="5830033"/>
                </a:cubicBezTo>
                <a:cubicBezTo>
                  <a:pt x="10728468" y="5831798"/>
                  <a:pt x="10731492" y="5839432"/>
                  <a:pt x="10733847" y="5840169"/>
                </a:cubicBezTo>
                <a:cubicBezTo>
                  <a:pt x="10734180" y="5845744"/>
                  <a:pt x="10737880" y="5847509"/>
                  <a:pt x="10738885" y="5855728"/>
                </a:cubicBezTo>
                <a:cubicBezTo>
                  <a:pt x="10740567" y="5853822"/>
                  <a:pt x="10743927" y="5862776"/>
                  <a:pt x="10743930" y="5858521"/>
                </a:cubicBezTo>
                <a:cubicBezTo>
                  <a:pt x="10744605" y="5852654"/>
                  <a:pt x="10741912" y="5854851"/>
                  <a:pt x="10740904" y="5850888"/>
                </a:cubicBezTo>
                <a:cubicBezTo>
                  <a:pt x="10740572" y="5845314"/>
                  <a:pt x="10740238" y="5839737"/>
                  <a:pt x="10742929" y="5837541"/>
                </a:cubicBezTo>
                <a:cubicBezTo>
                  <a:pt x="10737551" y="5829170"/>
                  <a:pt x="10742931" y="5833287"/>
                  <a:pt x="10741925" y="5825069"/>
                </a:cubicBezTo>
                <a:cubicBezTo>
                  <a:pt x="10740916" y="5825362"/>
                  <a:pt x="10740245" y="5822719"/>
                  <a:pt x="10739908" y="5821399"/>
                </a:cubicBezTo>
                <a:cubicBezTo>
                  <a:pt x="10738226" y="5823303"/>
                  <a:pt x="10738226" y="5823303"/>
                  <a:pt x="10736208" y="5823887"/>
                </a:cubicBezTo>
                <a:cubicBezTo>
                  <a:pt x="10736208" y="5823887"/>
                  <a:pt x="10735872" y="5822566"/>
                  <a:pt x="10735872" y="5822566"/>
                </a:cubicBezTo>
                <a:cubicBezTo>
                  <a:pt x="10735536" y="5821246"/>
                  <a:pt x="10735200" y="5819925"/>
                  <a:pt x="10734865" y="5818604"/>
                </a:cubicBezTo>
                <a:cubicBezTo>
                  <a:pt x="10736211" y="5815379"/>
                  <a:pt x="10732514" y="5809358"/>
                  <a:pt x="10732179" y="5808037"/>
                </a:cubicBezTo>
                <a:cubicBezTo>
                  <a:pt x="10731504" y="5809650"/>
                  <a:pt x="10731502" y="5813905"/>
                  <a:pt x="10733520" y="5817574"/>
                </a:cubicBezTo>
                <a:cubicBezTo>
                  <a:pt x="10733855" y="5818895"/>
                  <a:pt x="10734191" y="5820216"/>
                  <a:pt x="10734526" y="5821537"/>
                </a:cubicBezTo>
                <a:cubicBezTo>
                  <a:pt x="10733854" y="5823150"/>
                  <a:pt x="10734863" y="5822858"/>
                  <a:pt x="10734863" y="5822858"/>
                </a:cubicBezTo>
                <a:cubicBezTo>
                  <a:pt x="10734189" y="5824471"/>
                  <a:pt x="10734189" y="5824471"/>
                  <a:pt x="10734861" y="5827113"/>
                </a:cubicBezTo>
                <a:cubicBezTo>
                  <a:pt x="10731496" y="5830922"/>
                  <a:pt x="10728139" y="5813460"/>
                  <a:pt x="10726455" y="5819618"/>
                </a:cubicBezTo>
                <a:cubicBezTo>
                  <a:pt x="10725113" y="5810081"/>
                  <a:pt x="10722088" y="5806702"/>
                  <a:pt x="10720409" y="5800097"/>
                </a:cubicBezTo>
                <a:cubicBezTo>
                  <a:pt x="10720412" y="5791589"/>
                  <a:pt x="10725796" y="5787194"/>
                  <a:pt x="10728150" y="5787931"/>
                </a:cubicBezTo>
                <a:cubicBezTo>
                  <a:pt x="10728150" y="5787931"/>
                  <a:pt x="10728150" y="5787931"/>
                  <a:pt x="10729159" y="5787640"/>
                </a:cubicBezTo>
                <a:cubicBezTo>
                  <a:pt x="10728150" y="5787931"/>
                  <a:pt x="10728486" y="5789254"/>
                  <a:pt x="10728822" y="5790574"/>
                </a:cubicBezTo>
                <a:cubicBezTo>
                  <a:pt x="10728822" y="5790574"/>
                  <a:pt x="10729158" y="5791895"/>
                  <a:pt x="10729158" y="5791895"/>
                </a:cubicBezTo>
                <a:cubicBezTo>
                  <a:pt x="10730168" y="5791603"/>
                  <a:pt x="10730168" y="5791603"/>
                  <a:pt x="10729831" y="5790282"/>
                </a:cubicBezTo>
                <a:cubicBezTo>
                  <a:pt x="10729831" y="5790282"/>
                  <a:pt x="10729496" y="5788961"/>
                  <a:pt x="10729159" y="5787640"/>
                </a:cubicBezTo>
                <a:cubicBezTo>
                  <a:pt x="10731518" y="5779867"/>
                  <a:pt x="10721099" y="5760194"/>
                  <a:pt x="10718742" y="5763712"/>
                </a:cubicBezTo>
                <a:lnTo>
                  <a:pt x="10718581" y="5763565"/>
                </a:lnTo>
                <a:lnTo>
                  <a:pt x="10718515" y="5761371"/>
                </a:lnTo>
                <a:cubicBezTo>
                  <a:pt x="10717296" y="5757599"/>
                  <a:pt x="10712102" y="5754171"/>
                  <a:pt x="10708365" y="5754869"/>
                </a:cubicBezTo>
                <a:lnTo>
                  <a:pt x="10706542" y="5757066"/>
                </a:lnTo>
                <a:lnTo>
                  <a:pt x="10705964" y="5756065"/>
                </a:lnTo>
                <a:lnTo>
                  <a:pt x="10705749" y="5758022"/>
                </a:lnTo>
                <a:lnTo>
                  <a:pt x="10705368" y="5758483"/>
                </a:lnTo>
                <a:lnTo>
                  <a:pt x="10704114" y="5757309"/>
                </a:lnTo>
                <a:cubicBezTo>
                  <a:pt x="10703525" y="5756593"/>
                  <a:pt x="10702936" y="5755876"/>
                  <a:pt x="10702558" y="5755854"/>
                </a:cubicBezTo>
                <a:lnTo>
                  <a:pt x="10702265" y="5758532"/>
                </a:lnTo>
                <a:lnTo>
                  <a:pt x="10702240" y="5758521"/>
                </a:lnTo>
                <a:lnTo>
                  <a:pt x="10696968" y="5751046"/>
                </a:lnTo>
                <a:lnTo>
                  <a:pt x="10694650" y="5744218"/>
                </a:lnTo>
                <a:lnTo>
                  <a:pt x="10695603" y="5744608"/>
                </a:lnTo>
                <a:cubicBezTo>
                  <a:pt x="10697729" y="5744060"/>
                  <a:pt x="10700513" y="5740240"/>
                  <a:pt x="10700029" y="5737930"/>
                </a:cubicBezTo>
                <a:cubicBezTo>
                  <a:pt x="10703095" y="5737357"/>
                  <a:pt x="10704760" y="5740245"/>
                  <a:pt x="10704117" y="5737165"/>
                </a:cubicBezTo>
                <a:cubicBezTo>
                  <a:pt x="10706804" y="5739863"/>
                  <a:pt x="10710191" y="5740830"/>
                  <a:pt x="10712178" y="5745257"/>
                </a:cubicBezTo>
                <a:cubicBezTo>
                  <a:pt x="10721373" y="5743538"/>
                  <a:pt x="10712989" y="5733907"/>
                  <a:pt x="10718099" y="5732952"/>
                </a:cubicBezTo>
                <a:cubicBezTo>
                  <a:pt x="10709016" y="5725052"/>
                  <a:pt x="10702941" y="5721387"/>
                  <a:pt x="10693103" y="5720028"/>
                </a:cubicBezTo>
                <a:lnTo>
                  <a:pt x="10692814" y="5718813"/>
                </a:lnTo>
                <a:lnTo>
                  <a:pt x="10692820" y="5718745"/>
                </a:lnTo>
                <a:cubicBezTo>
                  <a:pt x="10693198" y="5716508"/>
                  <a:pt x="10693872" y="5714896"/>
                  <a:pt x="10695219" y="5713798"/>
                </a:cubicBezTo>
                <a:cubicBezTo>
                  <a:pt x="10696227" y="5713505"/>
                  <a:pt x="10698581" y="5714242"/>
                  <a:pt x="10699251" y="5721139"/>
                </a:cubicBezTo>
                <a:cubicBezTo>
                  <a:pt x="10702953" y="5718650"/>
                  <a:pt x="10700265" y="5712338"/>
                  <a:pt x="10698921" y="5707054"/>
                </a:cubicBezTo>
                <a:cubicBezTo>
                  <a:pt x="10700268" y="5703828"/>
                  <a:pt x="10699934" y="5698252"/>
                  <a:pt x="10702626" y="5696057"/>
                </a:cubicBezTo>
                <a:cubicBezTo>
                  <a:pt x="10702962" y="5697376"/>
                  <a:pt x="10704643" y="5699726"/>
                  <a:pt x="10705314" y="5702369"/>
                </a:cubicBezTo>
                <a:cubicBezTo>
                  <a:pt x="10705650" y="5703689"/>
                  <a:pt x="10706659" y="5703397"/>
                  <a:pt x="10706659" y="5703397"/>
                </a:cubicBezTo>
                <a:cubicBezTo>
                  <a:pt x="10706659" y="5703397"/>
                  <a:pt x="10707332" y="5701785"/>
                  <a:pt x="10706997" y="5700464"/>
                </a:cubicBezTo>
                <a:lnTo>
                  <a:pt x="10703441" y="5693991"/>
                </a:lnTo>
                <a:lnTo>
                  <a:pt x="10706022" y="5690415"/>
                </a:lnTo>
                <a:cubicBezTo>
                  <a:pt x="10706665" y="5693495"/>
                  <a:pt x="10710051" y="5694462"/>
                  <a:pt x="10713761" y="5696968"/>
                </a:cubicBezTo>
                <a:cubicBezTo>
                  <a:pt x="10715804" y="5696585"/>
                  <a:pt x="10716503" y="5694854"/>
                  <a:pt x="10719568" y="5694281"/>
                </a:cubicBezTo>
                <a:cubicBezTo>
                  <a:pt x="10716882" y="5691584"/>
                  <a:pt x="10716238" y="5688505"/>
                  <a:pt x="10714251" y="5684078"/>
                </a:cubicBezTo>
                <a:cubicBezTo>
                  <a:pt x="10710164" y="5684841"/>
                  <a:pt x="10708497" y="5681953"/>
                  <a:pt x="10708441" y="5686764"/>
                </a:cubicBezTo>
                <a:cubicBezTo>
                  <a:pt x="10707354" y="5685367"/>
                  <a:pt x="10705708" y="5684475"/>
                  <a:pt x="10703818" y="5683929"/>
                </a:cubicBezTo>
                <a:lnTo>
                  <a:pt x="10699680" y="5683410"/>
                </a:lnTo>
                <a:lnTo>
                  <a:pt x="10698596" y="5680205"/>
                </a:lnTo>
                <a:cubicBezTo>
                  <a:pt x="10694897" y="5678440"/>
                  <a:pt x="10697584" y="5689007"/>
                  <a:pt x="10692876" y="5683279"/>
                </a:cubicBezTo>
                <a:lnTo>
                  <a:pt x="10692854" y="5683475"/>
                </a:lnTo>
                <a:lnTo>
                  <a:pt x="10692089" y="5683522"/>
                </a:lnTo>
                <a:cubicBezTo>
                  <a:pt x="10690489" y="5683723"/>
                  <a:pt x="10689275" y="5683949"/>
                  <a:pt x="10688765" y="5684044"/>
                </a:cubicBezTo>
                <a:lnTo>
                  <a:pt x="10688312" y="5687957"/>
                </a:lnTo>
                <a:lnTo>
                  <a:pt x="10687829" y="5687398"/>
                </a:lnTo>
                <a:cubicBezTo>
                  <a:pt x="10686738" y="5684700"/>
                  <a:pt x="10685814" y="5681068"/>
                  <a:pt x="10684806" y="5677106"/>
                </a:cubicBezTo>
                <a:cubicBezTo>
                  <a:pt x="10685816" y="5676813"/>
                  <a:pt x="10685816" y="5676813"/>
                  <a:pt x="10686152" y="5678135"/>
                </a:cubicBezTo>
                <a:cubicBezTo>
                  <a:pt x="10686152" y="5678135"/>
                  <a:pt x="10686152" y="5678135"/>
                  <a:pt x="10687161" y="5677842"/>
                </a:cubicBezTo>
                <a:cubicBezTo>
                  <a:pt x="10687161" y="5677842"/>
                  <a:pt x="10687161" y="5677842"/>
                  <a:pt x="10686825" y="5676522"/>
                </a:cubicBezTo>
                <a:cubicBezTo>
                  <a:pt x="10686825" y="5676522"/>
                  <a:pt x="10686489" y="5675200"/>
                  <a:pt x="10686489" y="5675200"/>
                </a:cubicBezTo>
                <a:cubicBezTo>
                  <a:pt x="10687163" y="5673588"/>
                  <a:pt x="10686826" y="5672267"/>
                  <a:pt x="10686491" y="5670945"/>
                </a:cubicBezTo>
                <a:cubicBezTo>
                  <a:pt x="10686156" y="5669625"/>
                  <a:pt x="10686156" y="5669625"/>
                  <a:pt x="10685819" y="5668304"/>
                </a:cubicBezTo>
                <a:cubicBezTo>
                  <a:pt x="10685819" y="5668304"/>
                  <a:pt x="10687165" y="5669333"/>
                  <a:pt x="10687500" y="5670654"/>
                </a:cubicBezTo>
                <a:cubicBezTo>
                  <a:pt x="10687838" y="5667720"/>
                  <a:pt x="10684140" y="5661700"/>
                  <a:pt x="10682460" y="5659350"/>
                </a:cubicBezTo>
                <a:cubicBezTo>
                  <a:pt x="10681786" y="5660963"/>
                  <a:pt x="10680439" y="5664188"/>
                  <a:pt x="10681782" y="5669472"/>
                </a:cubicBezTo>
                <a:cubicBezTo>
                  <a:pt x="10682117" y="5670793"/>
                  <a:pt x="10682454" y="5672114"/>
                  <a:pt x="10682790" y="5673435"/>
                </a:cubicBezTo>
                <a:cubicBezTo>
                  <a:pt x="10681780" y="5673727"/>
                  <a:pt x="10680435" y="5672698"/>
                  <a:pt x="10679764" y="5670057"/>
                </a:cubicBezTo>
                <a:lnTo>
                  <a:pt x="10679982" y="5671687"/>
                </a:lnTo>
                <a:lnTo>
                  <a:pt x="10675450" y="5667336"/>
                </a:lnTo>
                <a:lnTo>
                  <a:pt x="10670760" y="5661318"/>
                </a:lnTo>
                <a:lnTo>
                  <a:pt x="10671022" y="5661242"/>
                </a:lnTo>
                <a:cubicBezTo>
                  <a:pt x="10671022" y="5661242"/>
                  <a:pt x="10672031" y="5660950"/>
                  <a:pt x="10671695" y="5659628"/>
                </a:cubicBezTo>
                <a:lnTo>
                  <a:pt x="10671094" y="5658789"/>
                </a:lnTo>
                <a:lnTo>
                  <a:pt x="10671819" y="5657742"/>
                </a:lnTo>
                <a:cubicBezTo>
                  <a:pt x="10671468" y="5653683"/>
                  <a:pt x="10666522" y="5646209"/>
                  <a:pt x="10673943" y="5643622"/>
                </a:cubicBezTo>
                <a:cubicBezTo>
                  <a:pt x="10673887" y="5648432"/>
                  <a:pt x="10683782" y="5644982"/>
                  <a:pt x="10687813" y="5649026"/>
                </a:cubicBezTo>
                <a:cubicBezTo>
                  <a:pt x="10690233" y="5645375"/>
                  <a:pt x="10690290" y="5640564"/>
                  <a:pt x="10695077" y="5638070"/>
                </a:cubicBezTo>
                <a:cubicBezTo>
                  <a:pt x="10690990" y="5638834"/>
                  <a:pt x="10691424" y="5630754"/>
                  <a:pt x="10684328" y="5627281"/>
                </a:cubicBezTo>
                <a:cubicBezTo>
                  <a:pt x="10678141" y="5633238"/>
                  <a:pt x="10667981" y="5630338"/>
                  <a:pt x="10663306" y="5623213"/>
                </a:cubicBezTo>
                <a:cubicBezTo>
                  <a:pt x="10657498" y="5625899"/>
                  <a:pt x="10653468" y="5621853"/>
                  <a:pt x="10651369" y="5627046"/>
                </a:cubicBezTo>
                <a:lnTo>
                  <a:pt x="10648841" y="5622197"/>
                </a:lnTo>
                <a:lnTo>
                  <a:pt x="10649515" y="5614998"/>
                </a:lnTo>
                <a:cubicBezTo>
                  <a:pt x="10648843" y="5612355"/>
                  <a:pt x="10647835" y="5608394"/>
                  <a:pt x="10645819" y="5604723"/>
                </a:cubicBezTo>
                <a:cubicBezTo>
                  <a:pt x="10644810" y="5605014"/>
                  <a:pt x="10644810" y="5605014"/>
                  <a:pt x="10643800" y="5605306"/>
                </a:cubicBezTo>
                <a:lnTo>
                  <a:pt x="10643461" y="5604537"/>
                </a:lnTo>
                <a:lnTo>
                  <a:pt x="10643474" y="5604526"/>
                </a:lnTo>
                <a:lnTo>
                  <a:pt x="10643453" y="5604519"/>
                </a:lnTo>
                <a:lnTo>
                  <a:pt x="10639771" y="5596183"/>
                </a:lnTo>
                <a:lnTo>
                  <a:pt x="10639755" y="5595772"/>
                </a:lnTo>
                <a:cubicBezTo>
                  <a:pt x="10640527" y="5588754"/>
                  <a:pt x="10642632" y="5581174"/>
                  <a:pt x="10636381" y="5578749"/>
                </a:cubicBezTo>
                <a:lnTo>
                  <a:pt x="10634170" y="5578388"/>
                </a:lnTo>
                <a:lnTo>
                  <a:pt x="10632794" y="5568485"/>
                </a:lnTo>
                <a:lnTo>
                  <a:pt x="10633027" y="5567884"/>
                </a:lnTo>
                <a:cubicBezTo>
                  <a:pt x="10634501" y="5565409"/>
                  <a:pt x="10636478" y="5563440"/>
                  <a:pt x="10637527" y="5560843"/>
                </a:cubicBezTo>
                <a:lnTo>
                  <a:pt x="10641997" y="5561708"/>
                </a:lnTo>
                <a:lnTo>
                  <a:pt x="10645160" y="5572298"/>
                </a:lnTo>
                <a:cubicBezTo>
                  <a:pt x="10646167" y="5576262"/>
                  <a:pt x="10643814" y="5575525"/>
                  <a:pt x="10642804" y="5575817"/>
                </a:cubicBezTo>
                <a:cubicBezTo>
                  <a:pt x="10641119" y="5581975"/>
                  <a:pt x="10643131" y="5598411"/>
                  <a:pt x="10648513" y="5598271"/>
                </a:cubicBezTo>
                <a:cubicBezTo>
                  <a:pt x="10645489" y="5590638"/>
                  <a:pt x="10648852" y="5591083"/>
                  <a:pt x="10647173" y="5584479"/>
                </a:cubicBezTo>
                <a:lnTo>
                  <a:pt x="10650760" y="5591745"/>
                </a:lnTo>
                <a:lnTo>
                  <a:pt x="10650907" y="5593737"/>
                </a:lnTo>
                <a:cubicBezTo>
                  <a:pt x="10651502" y="5601024"/>
                  <a:pt x="10652614" y="5607616"/>
                  <a:pt x="10656967" y="5613201"/>
                </a:cubicBezTo>
                <a:cubicBezTo>
                  <a:pt x="10656967" y="5613201"/>
                  <a:pt x="10656967" y="5613201"/>
                  <a:pt x="10657611" y="5616279"/>
                </a:cubicBezTo>
                <a:cubicBezTo>
                  <a:pt x="10658631" y="5616089"/>
                  <a:pt x="10658631" y="5616089"/>
                  <a:pt x="10658631" y="5616089"/>
                </a:cubicBezTo>
                <a:cubicBezTo>
                  <a:pt x="10658631" y="5616089"/>
                  <a:pt x="10658631" y="5616089"/>
                  <a:pt x="10657988" y="5613010"/>
                </a:cubicBezTo>
                <a:cubicBezTo>
                  <a:pt x="10659333" y="5614359"/>
                  <a:pt x="10661375" y="5613976"/>
                  <a:pt x="10663419" y="5613594"/>
                </a:cubicBezTo>
                <a:cubicBezTo>
                  <a:pt x="10664469" y="5610998"/>
                  <a:pt x="10665188" y="5603964"/>
                  <a:pt x="10663054" y="5599715"/>
                </a:cubicBezTo>
                <a:lnTo>
                  <a:pt x="10661802" y="5598508"/>
                </a:lnTo>
                <a:lnTo>
                  <a:pt x="10660888" y="5594916"/>
                </a:lnTo>
                <a:lnTo>
                  <a:pt x="10662999" y="5591275"/>
                </a:lnTo>
                <a:lnTo>
                  <a:pt x="10660623" y="5588749"/>
                </a:lnTo>
                <a:lnTo>
                  <a:pt x="10660963" y="5587579"/>
                </a:lnTo>
                <a:cubicBezTo>
                  <a:pt x="10662643" y="5589929"/>
                  <a:pt x="10664325" y="5592279"/>
                  <a:pt x="10666341" y="5595949"/>
                </a:cubicBezTo>
                <a:cubicBezTo>
                  <a:pt x="10668355" y="5603875"/>
                  <a:pt x="10668018" y="5606809"/>
                  <a:pt x="10670707" y="5613121"/>
                </a:cubicBezTo>
                <a:cubicBezTo>
                  <a:pt x="10671716" y="5612828"/>
                  <a:pt x="10672725" y="5612537"/>
                  <a:pt x="10673735" y="5612245"/>
                </a:cubicBezTo>
                <a:cubicBezTo>
                  <a:pt x="10671383" y="5602998"/>
                  <a:pt x="10672395" y="5598452"/>
                  <a:pt x="10675086" y="5596254"/>
                </a:cubicBezTo>
                <a:lnTo>
                  <a:pt x="10671569" y="5591068"/>
                </a:lnTo>
                <a:lnTo>
                  <a:pt x="10672026" y="5589917"/>
                </a:lnTo>
                <a:cubicBezTo>
                  <a:pt x="10671813" y="5589020"/>
                  <a:pt x="10671054" y="5588407"/>
                  <a:pt x="10670141" y="5588066"/>
                </a:cubicBezTo>
                <a:lnTo>
                  <a:pt x="10669503" y="5588020"/>
                </a:lnTo>
                <a:lnTo>
                  <a:pt x="10668154" y="5586031"/>
                </a:lnTo>
                <a:cubicBezTo>
                  <a:pt x="10665673" y="5583734"/>
                  <a:pt x="10663152" y="5581275"/>
                  <a:pt x="10660969" y="5574816"/>
                </a:cubicBezTo>
                <a:cubicBezTo>
                  <a:pt x="10660632" y="5573494"/>
                  <a:pt x="10659961" y="5570853"/>
                  <a:pt x="10659626" y="5569532"/>
                </a:cubicBezTo>
                <a:cubicBezTo>
                  <a:pt x="10659626" y="5569532"/>
                  <a:pt x="10659289" y="5568211"/>
                  <a:pt x="10659289" y="5568211"/>
                </a:cubicBezTo>
                <a:cubicBezTo>
                  <a:pt x="10659627" y="5565278"/>
                  <a:pt x="10660636" y="5564986"/>
                  <a:pt x="10661309" y="5563373"/>
                </a:cubicBezTo>
                <a:cubicBezTo>
                  <a:pt x="10659295" y="5555448"/>
                  <a:pt x="10659296" y="5551193"/>
                  <a:pt x="10660308" y="5546647"/>
                </a:cubicBezTo>
                <a:cubicBezTo>
                  <a:pt x="10659300" y="5542683"/>
                  <a:pt x="10657955" y="5541655"/>
                  <a:pt x="10656275" y="5539305"/>
                </a:cubicBezTo>
                <a:cubicBezTo>
                  <a:pt x="10653920" y="5538568"/>
                  <a:pt x="10656608" y="5544880"/>
                  <a:pt x="10655934" y="5546494"/>
                </a:cubicBezTo>
                <a:cubicBezTo>
                  <a:pt x="10655263" y="5545980"/>
                  <a:pt x="10654421" y="5545868"/>
                  <a:pt x="10653706" y="5545189"/>
                </a:cubicBezTo>
                <a:lnTo>
                  <a:pt x="10653071" y="5543148"/>
                </a:lnTo>
                <a:lnTo>
                  <a:pt x="10655121" y="5538356"/>
                </a:lnTo>
                <a:cubicBezTo>
                  <a:pt x="10654478" y="5535276"/>
                  <a:pt x="10651790" y="5532580"/>
                  <a:pt x="10647702" y="5533343"/>
                </a:cubicBezTo>
                <a:cubicBezTo>
                  <a:pt x="10646990" y="5536277"/>
                  <a:pt x="10645596" y="5539137"/>
                  <a:pt x="10643753" y="5541581"/>
                </a:cubicBezTo>
                <a:lnTo>
                  <a:pt x="10643131" y="5542118"/>
                </a:lnTo>
                <a:lnTo>
                  <a:pt x="10641559" y="5537890"/>
                </a:lnTo>
                <a:cubicBezTo>
                  <a:pt x="10640048" y="5534074"/>
                  <a:pt x="10638450" y="5530991"/>
                  <a:pt x="10636769" y="5530768"/>
                </a:cubicBezTo>
                <a:cubicBezTo>
                  <a:pt x="10630050" y="5508606"/>
                  <a:pt x="10629048" y="5491880"/>
                  <a:pt x="10626364" y="5477059"/>
                </a:cubicBezTo>
                <a:cubicBezTo>
                  <a:pt x="10625693" y="5474417"/>
                  <a:pt x="10626366" y="5472804"/>
                  <a:pt x="10628385" y="5472220"/>
                </a:cubicBezTo>
                <a:cubicBezTo>
                  <a:pt x="10631411" y="5475598"/>
                  <a:pt x="10629391" y="5480437"/>
                  <a:pt x="10631742" y="5485428"/>
                </a:cubicBezTo>
                <a:cubicBezTo>
                  <a:pt x="10634769" y="5484552"/>
                  <a:pt x="10634436" y="5478976"/>
                  <a:pt x="10637463" y="5478101"/>
                </a:cubicBezTo>
                <a:cubicBezTo>
                  <a:pt x="10637802" y="5475167"/>
                  <a:pt x="10635116" y="5464600"/>
                  <a:pt x="10638477" y="5469300"/>
                </a:cubicBezTo>
                <a:cubicBezTo>
                  <a:pt x="10638143" y="5463726"/>
                  <a:pt x="10633437" y="5457996"/>
                  <a:pt x="10631757" y="5451392"/>
                </a:cubicBezTo>
                <a:cubicBezTo>
                  <a:pt x="10629065" y="5453588"/>
                  <a:pt x="10627050" y="5445663"/>
                  <a:pt x="10623350" y="5448152"/>
                </a:cubicBezTo>
                <a:cubicBezTo>
                  <a:pt x="10619988" y="5443454"/>
                  <a:pt x="10617970" y="5439783"/>
                  <a:pt x="10615283" y="5433471"/>
                </a:cubicBezTo>
                <a:cubicBezTo>
                  <a:pt x="10611920" y="5433026"/>
                  <a:pt x="10611245" y="5436765"/>
                  <a:pt x="10611874" y="5441902"/>
                </a:cubicBezTo>
                <a:lnTo>
                  <a:pt x="10612456" y="5444122"/>
                </a:lnTo>
                <a:lnTo>
                  <a:pt x="10611721" y="5442486"/>
                </a:lnTo>
                <a:cubicBezTo>
                  <a:pt x="10611077" y="5439407"/>
                  <a:pt x="10610055" y="5439597"/>
                  <a:pt x="10608013" y="5439979"/>
                </a:cubicBezTo>
                <a:cubicBezTo>
                  <a:pt x="10607690" y="5438439"/>
                  <a:pt x="10610756" y="5437866"/>
                  <a:pt x="10611077" y="5439407"/>
                </a:cubicBezTo>
                <a:cubicBezTo>
                  <a:pt x="10612912" y="5427863"/>
                  <a:pt x="10608615" y="5417470"/>
                  <a:pt x="10602275" y="5407456"/>
                </a:cubicBezTo>
                <a:lnTo>
                  <a:pt x="10601304" y="5407637"/>
                </a:lnTo>
                <a:lnTo>
                  <a:pt x="10600106" y="5401383"/>
                </a:lnTo>
                <a:lnTo>
                  <a:pt x="10600462" y="5400859"/>
                </a:lnTo>
                <a:cubicBezTo>
                  <a:pt x="10603867" y="5393786"/>
                  <a:pt x="10600646" y="5387014"/>
                  <a:pt x="10600845" y="5380227"/>
                </a:cubicBezTo>
                <a:lnTo>
                  <a:pt x="10602289" y="5375553"/>
                </a:lnTo>
                <a:lnTo>
                  <a:pt x="10607821" y="5379085"/>
                </a:lnTo>
                <a:cubicBezTo>
                  <a:pt x="10609756" y="5380830"/>
                  <a:pt x="10611436" y="5382116"/>
                  <a:pt x="10612614" y="5380358"/>
                </a:cubicBezTo>
                <a:cubicBezTo>
                  <a:pt x="10609255" y="5371403"/>
                  <a:pt x="10608248" y="5363186"/>
                  <a:pt x="10605561" y="5356874"/>
                </a:cubicBezTo>
                <a:cubicBezTo>
                  <a:pt x="10602533" y="5357749"/>
                  <a:pt x="10600517" y="5354079"/>
                  <a:pt x="10598836" y="5351729"/>
                </a:cubicBezTo>
                <a:cubicBezTo>
                  <a:pt x="10597487" y="5359210"/>
                  <a:pt x="10593116" y="5354803"/>
                  <a:pt x="10590430" y="5344236"/>
                </a:cubicBezTo>
                <a:cubicBezTo>
                  <a:pt x="10588746" y="5346142"/>
                  <a:pt x="10592444" y="5352162"/>
                  <a:pt x="10590762" y="5354065"/>
                </a:cubicBezTo>
                <a:cubicBezTo>
                  <a:pt x="10588743" y="5354650"/>
                  <a:pt x="10586729" y="5346724"/>
                  <a:pt x="10584711" y="5347308"/>
                </a:cubicBezTo>
                <a:cubicBezTo>
                  <a:pt x="10585380" y="5354204"/>
                  <a:pt x="10584704" y="5360072"/>
                  <a:pt x="10584703" y="5364327"/>
                </a:cubicBezTo>
                <a:lnTo>
                  <a:pt x="10585299" y="5366006"/>
                </a:lnTo>
                <a:lnTo>
                  <a:pt x="10584067" y="5366068"/>
                </a:lnTo>
                <a:cubicBezTo>
                  <a:pt x="10581702" y="5364911"/>
                  <a:pt x="10580274" y="5363477"/>
                  <a:pt x="10579353" y="5361849"/>
                </a:cubicBezTo>
                <a:lnTo>
                  <a:pt x="10578945" y="5360535"/>
                </a:lnTo>
                <a:lnTo>
                  <a:pt x="10581008" y="5354051"/>
                </a:lnTo>
                <a:cubicBezTo>
                  <a:pt x="10578655" y="5349060"/>
                  <a:pt x="10579666" y="5344514"/>
                  <a:pt x="10578994" y="5341872"/>
                </a:cubicBezTo>
                <a:cubicBezTo>
                  <a:pt x="10578994" y="5341872"/>
                  <a:pt x="10578658" y="5340552"/>
                  <a:pt x="10579669" y="5340260"/>
                </a:cubicBezTo>
                <a:cubicBezTo>
                  <a:pt x="10580003" y="5341579"/>
                  <a:pt x="10580675" y="5344222"/>
                  <a:pt x="10582355" y="5346572"/>
                </a:cubicBezTo>
                <a:cubicBezTo>
                  <a:pt x="10582355" y="5346572"/>
                  <a:pt x="10582692" y="5347892"/>
                  <a:pt x="10582692" y="5347892"/>
                </a:cubicBezTo>
                <a:cubicBezTo>
                  <a:pt x="10583027" y="5349213"/>
                  <a:pt x="10583364" y="5350534"/>
                  <a:pt x="10584036" y="5348920"/>
                </a:cubicBezTo>
                <a:cubicBezTo>
                  <a:pt x="10584036" y="5348920"/>
                  <a:pt x="10584036" y="5348920"/>
                  <a:pt x="10583701" y="5347600"/>
                </a:cubicBezTo>
                <a:cubicBezTo>
                  <a:pt x="10583366" y="5346280"/>
                  <a:pt x="10583366" y="5346280"/>
                  <a:pt x="10583030" y="5344959"/>
                </a:cubicBezTo>
                <a:cubicBezTo>
                  <a:pt x="10582357" y="5342317"/>
                  <a:pt x="10580341" y="5338646"/>
                  <a:pt x="10578660" y="5336296"/>
                </a:cubicBezTo>
                <a:cubicBezTo>
                  <a:pt x="10577987" y="5337909"/>
                  <a:pt x="10577987" y="5337909"/>
                  <a:pt x="10577314" y="5339523"/>
                </a:cubicBezTo>
                <a:cubicBezTo>
                  <a:pt x="10575549" y="5334715"/>
                  <a:pt x="10573555" y="5330595"/>
                  <a:pt x="10571522" y="5326730"/>
                </a:cubicBezTo>
                <a:lnTo>
                  <a:pt x="10571355" y="5326418"/>
                </a:lnTo>
                <a:lnTo>
                  <a:pt x="10570299" y="5322822"/>
                </a:lnTo>
                <a:cubicBezTo>
                  <a:pt x="10569730" y="5320655"/>
                  <a:pt x="10569411" y="5318815"/>
                  <a:pt x="10569679" y="5317565"/>
                </a:cubicBezTo>
                <a:cubicBezTo>
                  <a:pt x="10570836" y="5316748"/>
                  <a:pt x="10571526" y="5315844"/>
                  <a:pt x="10571842" y="5314863"/>
                </a:cubicBezTo>
                <a:lnTo>
                  <a:pt x="10571819" y="5314039"/>
                </a:lnTo>
                <a:lnTo>
                  <a:pt x="10573288" y="5315163"/>
                </a:lnTo>
                <a:cubicBezTo>
                  <a:pt x="10573625" y="5312229"/>
                  <a:pt x="10572954" y="5309587"/>
                  <a:pt x="10572282" y="5306946"/>
                </a:cubicBezTo>
                <a:cubicBezTo>
                  <a:pt x="10571946" y="5305624"/>
                  <a:pt x="10571274" y="5302984"/>
                  <a:pt x="10570938" y="5301663"/>
                </a:cubicBezTo>
                <a:cubicBezTo>
                  <a:pt x="10567579" y="5292708"/>
                  <a:pt x="10572289" y="5289928"/>
                  <a:pt x="10569267" y="5278040"/>
                </a:cubicBezTo>
                <a:cubicBezTo>
                  <a:pt x="10567585" y="5277817"/>
                  <a:pt x="10567417" y="5279284"/>
                  <a:pt x="10567373" y="5280715"/>
                </a:cubicBezTo>
                <a:lnTo>
                  <a:pt x="10566936" y="5281659"/>
                </a:lnTo>
                <a:lnTo>
                  <a:pt x="10566526" y="5281155"/>
                </a:lnTo>
                <a:lnTo>
                  <a:pt x="10565524" y="5280361"/>
                </a:lnTo>
                <a:lnTo>
                  <a:pt x="10561242" y="5263519"/>
                </a:lnTo>
                <a:lnTo>
                  <a:pt x="10561479" y="5263105"/>
                </a:lnTo>
                <a:lnTo>
                  <a:pt x="10559663" y="5254733"/>
                </a:lnTo>
                <a:lnTo>
                  <a:pt x="10564230" y="5258227"/>
                </a:lnTo>
                <a:cubicBezTo>
                  <a:pt x="10565912" y="5256323"/>
                  <a:pt x="10566924" y="5251776"/>
                  <a:pt x="10568943" y="5251192"/>
                </a:cubicBezTo>
                <a:lnTo>
                  <a:pt x="10568774" y="5249460"/>
                </a:lnTo>
                <a:lnTo>
                  <a:pt x="10570975" y="5247064"/>
                </a:lnTo>
                <a:cubicBezTo>
                  <a:pt x="10571487" y="5246508"/>
                  <a:pt x="10571487" y="5246508"/>
                  <a:pt x="10571487" y="5246508"/>
                </a:cubicBezTo>
                <a:cubicBezTo>
                  <a:pt x="10571487" y="5246508"/>
                  <a:pt x="10570112" y="5245377"/>
                  <a:pt x="10570112" y="5245377"/>
                </a:cubicBezTo>
                <a:cubicBezTo>
                  <a:pt x="10570112" y="5245377"/>
                  <a:pt x="10570112" y="5245377"/>
                  <a:pt x="10569601" y="5245934"/>
                </a:cubicBezTo>
                <a:lnTo>
                  <a:pt x="10568543" y="5247084"/>
                </a:lnTo>
                <a:lnTo>
                  <a:pt x="10567854" y="5239985"/>
                </a:lnTo>
                <a:lnTo>
                  <a:pt x="10568126" y="5234560"/>
                </a:lnTo>
                <a:lnTo>
                  <a:pt x="10586308" y="5231923"/>
                </a:lnTo>
                <a:cubicBezTo>
                  <a:pt x="10581241" y="5213559"/>
                  <a:pt x="10594017" y="5208979"/>
                  <a:pt x="10606792" y="5204397"/>
                </a:cubicBezTo>
                <a:cubicBezTo>
                  <a:pt x="10609363" y="5196748"/>
                  <a:pt x="10597871" y="5197505"/>
                  <a:pt x="10609363" y="5196748"/>
                </a:cubicBezTo>
                <a:cubicBezTo>
                  <a:pt x="10610647" y="5192924"/>
                  <a:pt x="10619569" y="5199816"/>
                  <a:pt x="10619569" y="5199816"/>
                </a:cubicBezTo>
                <a:lnTo>
                  <a:pt x="10631080" y="5187725"/>
                </a:lnTo>
                <a:lnTo>
                  <a:pt x="10630467" y="5190687"/>
                </a:lnTo>
                <a:cubicBezTo>
                  <a:pt x="10629663" y="5192772"/>
                  <a:pt x="10628860" y="5194855"/>
                  <a:pt x="10629493" y="5195376"/>
                </a:cubicBezTo>
                <a:cubicBezTo>
                  <a:pt x="10630761" y="5196418"/>
                  <a:pt x="10637775" y="5191205"/>
                  <a:pt x="10637775" y="5191205"/>
                </a:cubicBezTo>
                <a:cubicBezTo>
                  <a:pt x="10631688" y="5202671"/>
                  <a:pt x="10636609" y="5203972"/>
                  <a:pt x="10641214" y="5205012"/>
                </a:cubicBezTo>
                <a:lnTo>
                  <a:pt x="10646156" y="5207461"/>
                </a:lnTo>
                <a:lnTo>
                  <a:pt x="10646272" y="5208122"/>
                </a:lnTo>
                <a:lnTo>
                  <a:pt x="10642752" y="5217255"/>
                </a:lnTo>
                <a:lnTo>
                  <a:pt x="10646412" y="5217180"/>
                </a:lnTo>
                <a:lnTo>
                  <a:pt x="10643862" y="5227942"/>
                </a:lnTo>
                <a:lnTo>
                  <a:pt x="10642579" y="5231762"/>
                </a:lnTo>
                <a:lnTo>
                  <a:pt x="10642449" y="5234359"/>
                </a:lnTo>
                <a:lnTo>
                  <a:pt x="10637704" y="5255915"/>
                </a:lnTo>
                <a:lnTo>
                  <a:pt x="10637281" y="5255131"/>
                </a:lnTo>
                <a:cubicBezTo>
                  <a:pt x="10632782" y="5255034"/>
                  <a:pt x="10621912" y="5260511"/>
                  <a:pt x="10628634" y="5249565"/>
                </a:cubicBezTo>
                <a:cubicBezTo>
                  <a:pt x="10626100" y="5247483"/>
                  <a:pt x="10619083" y="5252697"/>
                  <a:pt x="10613336" y="5258951"/>
                </a:cubicBezTo>
                <a:cubicBezTo>
                  <a:pt x="10614604" y="5259994"/>
                  <a:pt x="10611392" y="5268331"/>
                  <a:pt x="10618404" y="5263118"/>
                </a:cubicBezTo>
                <a:cubicBezTo>
                  <a:pt x="10619672" y="5264159"/>
                  <a:pt x="10613925" y="5270413"/>
                  <a:pt x="10608178" y="5276668"/>
                </a:cubicBezTo>
                <a:cubicBezTo>
                  <a:pt x="10609446" y="5277710"/>
                  <a:pt x="10615193" y="5271455"/>
                  <a:pt x="10616460" y="5272495"/>
                </a:cubicBezTo>
                <a:cubicBezTo>
                  <a:pt x="10624741" y="5268326"/>
                  <a:pt x="10632343" y="5274575"/>
                  <a:pt x="10622117" y="5288125"/>
                </a:cubicBezTo>
                <a:lnTo>
                  <a:pt x="10625642" y="5287721"/>
                </a:lnTo>
                <a:lnTo>
                  <a:pt x="10622048" y="5292871"/>
                </a:lnTo>
                <a:cubicBezTo>
                  <a:pt x="10625882" y="5298228"/>
                  <a:pt x="10626837" y="5303772"/>
                  <a:pt x="10626191" y="5309886"/>
                </a:cubicBezTo>
                <a:lnTo>
                  <a:pt x="10621949" y="5325773"/>
                </a:lnTo>
                <a:lnTo>
                  <a:pt x="10621146" y="5325510"/>
                </a:lnTo>
                <a:cubicBezTo>
                  <a:pt x="10620640" y="5326801"/>
                  <a:pt x="10620486" y="5328226"/>
                  <a:pt x="10620637" y="5329568"/>
                </a:cubicBezTo>
                <a:lnTo>
                  <a:pt x="10620838" y="5329934"/>
                </a:lnTo>
                <a:lnTo>
                  <a:pt x="10620734" y="5330322"/>
                </a:lnTo>
                <a:cubicBezTo>
                  <a:pt x="10619451" y="5334141"/>
                  <a:pt x="10607934" y="5334885"/>
                  <a:pt x="10606650" y="5338704"/>
                </a:cubicBezTo>
                <a:cubicBezTo>
                  <a:pt x="10613035" y="5353239"/>
                  <a:pt x="10611752" y="5357057"/>
                  <a:pt x="10630937" y="5367028"/>
                </a:cubicBezTo>
                <a:cubicBezTo>
                  <a:pt x="10639264" y="5359018"/>
                  <a:pt x="10642471" y="5349469"/>
                  <a:pt x="10642958" y="5339628"/>
                </a:cubicBezTo>
                <a:cubicBezTo>
                  <a:pt x="10643448" y="5329790"/>
                  <a:pt x="10641219" y="5319659"/>
                  <a:pt x="10638667" y="5310481"/>
                </a:cubicBezTo>
                <a:lnTo>
                  <a:pt x="10639695" y="5289784"/>
                </a:lnTo>
                <a:lnTo>
                  <a:pt x="10640731" y="5289342"/>
                </a:lnTo>
                <a:cubicBezTo>
                  <a:pt x="10646465" y="5283103"/>
                  <a:pt x="10650975" y="5275858"/>
                  <a:pt x="10656709" y="5269619"/>
                </a:cubicBezTo>
                <a:cubicBezTo>
                  <a:pt x="10653642" y="5271205"/>
                  <a:pt x="10648673" y="5275847"/>
                  <a:pt x="10644391" y="5280479"/>
                </a:cubicBezTo>
                <a:lnTo>
                  <a:pt x="10639860" y="5286456"/>
                </a:lnTo>
                <a:lnTo>
                  <a:pt x="10640172" y="5280200"/>
                </a:lnTo>
                <a:lnTo>
                  <a:pt x="10652709" y="5269354"/>
                </a:lnTo>
                <a:cubicBezTo>
                  <a:pt x="10650175" y="5267271"/>
                  <a:pt x="10648907" y="5266229"/>
                  <a:pt x="10647641" y="5265188"/>
                </a:cubicBezTo>
                <a:cubicBezTo>
                  <a:pt x="10653387" y="5258934"/>
                  <a:pt x="10654654" y="5259975"/>
                  <a:pt x="10654654" y="5259975"/>
                </a:cubicBezTo>
                <a:cubicBezTo>
                  <a:pt x="10664881" y="5246423"/>
                  <a:pt x="10668683" y="5249549"/>
                  <a:pt x="10673163" y="5242252"/>
                </a:cubicBezTo>
                <a:cubicBezTo>
                  <a:pt x="10675698" y="5244335"/>
                  <a:pt x="10676964" y="5245376"/>
                  <a:pt x="10678231" y="5246418"/>
                </a:cubicBezTo>
                <a:cubicBezTo>
                  <a:pt x="10686513" y="5242246"/>
                  <a:pt x="10692261" y="5235991"/>
                  <a:pt x="10693527" y="5237033"/>
                </a:cubicBezTo>
                <a:cubicBezTo>
                  <a:pt x="10693527" y="5237033"/>
                  <a:pt x="10694794" y="5238073"/>
                  <a:pt x="10694794" y="5238073"/>
                </a:cubicBezTo>
                <a:cubicBezTo>
                  <a:pt x="10694794" y="5238073"/>
                  <a:pt x="10694794" y="5238073"/>
                  <a:pt x="10689048" y="5244329"/>
                </a:cubicBezTo>
                <a:cubicBezTo>
                  <a:pt x="10689048" y="5244329"/>
                  <a:pt x="10689048" y="5244329"/>
                  <a:pt x="10690314" y="5245370"/>
                </a:cubicBezTo>
                <a:cubicBezTo>
                  <a:pt x="10680087" y="5258922"/>
                  <a:pt x="10696650" y="5250579"/>
                  <a:pt x="10693437" y="5258917"/>
                </a:cubicBezTo>
                <a:cubicBezTo>
                  <a:pt x="10697917" y="5251618"/>
                  <a:pt x="10700451" y="5253703"/>
                  <a:pt x="10706199" y="5247447"/>
                </a:cubicBezTo>
                <a:cubicBezTo>
                  <a:pt x="10708733" y="5249530"/>
                  <a:pt x="10715745" y="5244318"/>
                  <a:pt x="10719547" y="5247442"/>
                </a:cubicBezTo>
                <a:cubicBezTo>
                  <a:pt x="10708054" y="5259953"/>
                  <a:pt x="10710000" y="5250571"/>
                  <a:pt x="10698504" y="5263082"/>
                </a:cubicBezTo>
                <a:cubicBezTo>
                  <a:pt x="10699772" y="5264124"/>
                  <a:pt x="10710589" y="5262035"/>
                  <a:pt x="10706107" y="5269331"/>
                </a:cubicBezTo>
                <a:cubicBezTo>
                  <a:pt x="10707375" y="5270373"/>
                  <a:pt x="10714389" y="5265160"/>
                  <a:pt x="10711176" y="5273498"/>
                </a:cubicBezTo>
                <a:cubicBezTo>
                  <a:pt x="10712443" y="5274539"/>
                  <a:pt x="10712443" y="5274539"/>
                  <a:pt x="10718191" y="5268284"/>
                </a:cubicBezTo>
                <a:cubicBezTo>
                  <a:pt x="10719458" y="5269325"/>
                  <a:pt x="10719458" y="5269325"/>
                  <a:pt x="10719458" y="5269325"/>
                </a:cubicBezTo>
                <a:cubicBezTo>
                  <a:pt x="10725206" y="5263070"/>
                  <a:pt x="10725206" y="5263070"/>
                  <a:pt x="10725206" y="5263070"/>
                </a:cubicBezTo>
                <a:cubicBezTo>
                  <a:pt x="10726473" y="5264112"/>
                  <a:pt x="10732219" y="5257858"/>
                  <a:pt x="10729006" y="5266195"/>
                </a:cubicBezTo>
                <a:cubicBezTo>
                  <a:pt x="10721992" y="5271408"/>
                  <a:pt x="10726473" y="5264112"/>
                  <a:pt x="10714978" y="5276622"/>
                </a:cubicBezTo>
                <a:cubicBezTo>
                  <a:pt x="10717512" y="5278706"/>
                  <a:pt x="10718779" y="5279746"/>
                  <a:pt x="10721313" y="5281830"/>
                </a:cubicBezTo>
                <a:cubicBezTo>
                  <a:pt x="10728328" y="5276616"/>
                  <a:pt x="10732129" y="5279741"/>
                  <a:pt x="10720634" y="5292251"/>
                </a:cubicBezTo>
                <a:cubicBezTo>
                  <a:pt x="10721901" y="5293292"/>
                  <a:pt x="10727649" y="5287038"/>
                  <a:pt x="10728916" y="5288079"/>
                </a:cubicBezTo>
                <a:cubicBezTo>
                  <a:pt x="10728916" y="5288079"/>
                  <a:pt x="10734662" y="5281824"/>
                  <a:pt x="10734662" y="5281824"/>
                </a:cubicBezTo>
                <a:cubicBezTo>
                  <a:pt x="10742945" y="5277651"/>
                  <a:pt x="10730182" y="5289120"/>
                  <a:pt x="10737197" y="5283907"/>
                </a:cubicBezTo>
                <a:cubicBezTo>
                  <a:pt x="10737197" y="5283907"/>
                  <a:pt x="10737197" y="5283907"/>
                  <a:pt x="10738464" y="5284948"/>
                </a:cubicBezTo>
                <a:cubicBezTo>
                  <a:pt x="10739732" y="5285989"/>
                  <a:pt x="10745479" y="5279734"/>
                  <a:pt x="10751225" y="5273481"/>
                </a:cubicBezTo>
                <a:cubicBezTo>
                  <a:pt x="10752492" y="5274523"/>
                  <a:pt x="10755027" y="5276606"/>
                  <a:pt x="10755027" y="5276606"/>
                </a:cubicBezTo>
                <a:cubicBezTo>
                  <a:pt x="10766521" y="5264095"/>
                  <a:pt x="10758239" y="5268267"/>
                  <a:pt x="10768468" y="5254715"/>
                </a:cubicBezTo>
                <a:cubicBezTo>
                  <a:pt x="10771001" y="5256798"/>
                  <a:pt x="10773536" y="5258881"/>
                  <a:pt x="10776071" y="5260965"/>
                </a:cubicBezTo>
                <a:cubicBezTo>
                  <a:pt x="10776071" y="5260965"/>
                  <a:pt x="10770323" y="5267219"/>
                  <a:pt x="10770323" y="5267219"/>
                </a:cubicBezTo>
                <a:cubicBezTo>
                  <a:pt x="10769056" y="5266178"/>
                  <a:pt x="10767787" y="5265136"/>
                  <a:pt x="10762041" y="5271392"/>
                </a:cubicBezTo>
                <a:cubicBezTo>
                  <a:pt x="10763896" y="5283896"/>
                  <a:pt x="10774033" y="5292228"/>
                  <a:pt x="10787383" y="5292222"/>
                </a:cubicBezTo>
                <a:cubicBezTo>
                  <a:pt x="10787383" y="5292222"/>
                  <a:pt x="10788650" y="5293264"/>
                  <a:pt x="10788650" y="5293264"/>
                </a:cubicBezTo>
                <a:cubicBezTo>
                  <a:pt x="10778425" y="5306814"/>
                  <a:pt x="10781635" y="5298478"/>
                  <a:pt x="10775890" y="5304732"/>
                </a:cubicBezTo>
                <a:cubicBezTo>
                  <a:pt x="10770142" y="5310986"/>
                  <a:pt x="10772676" y="5313069"/>
                  <a:pt x="10766929" y="5319324"/>
                </a:cubicBezTo>
                <a:cubicBezTo>
                  <a:pt x="10758648" y="5323497"/>
                  <a:pt x="10757380" y="5322455"/>
                  <a:pt x="10754846" y="5320372"/>
                </a:cubicBezTo>
                <a:cubicBezTo>
                  <a:pt x="10747831" y="5325586"/>
                  <a:pt x="10737606" y="5339136"/>
                  <a:pt x="10731856" y="5345393"/>
                </a:cubicBezTo>
                <a:cubicBezTo>
                  <a:pt x="10733124" y="5346434"/>
                  <a:pt x="10734390" y="5347476"/>
                  <a:pt x="10735658" y="5348518"/>
                </a:cubicBezTo>
                <a:cubicBezTo>
                  <a:pt x="10732444" y="5356856"/>
                  <a:pt x="10726020" y="5373530"/>
                  <a:pt x="10744527" y="5355808"/>
                </a:cubicBezTo>
                <a:cubicBezTo>
                  <a:pt x="10743261" y="5354767"/>
                  <a:pt x="10743261" y="5354767"/>
                  <a:pt x="10749010" y="5348509"/>
                </a:cubicBezTo>
                <a:cubicBezTo>
                  <a:pt x="10749010" y="5348509"/>
                  <a:pt x="10749010" y="5348509"/>
                  <a:pt x="10750276" y="5349551"/>
                </a:cubicBezTo>
                <a:cubicBezTo>
                  <a:pt x="10756022" y="5343298"/>
                  <a:pt x="10751543" y="5350592"/>
                  <a:pt x="10752810" y="5351634"/>
                </a:cubicBezTo>
                <a:cubicBezTo>
                  <a:pt x="10747061" y="5357890"/>
                  <a:pt x="10747061" y="5357890"/>
                  <a:pt x="10741314" y="5364146"/>
                </a:cubicBezTo>
                <a:cubicBezTo>
                  <a:pt x="10743848" y="5366229"/>
                  <a:pt x="10731088" y="5377697"/>
                  <a:pt x="10740636" y="5374565"/>
                </a:cubicBezTo>
                <a:cubicBezTo>
                  <a:pt x="10741904" y="5375608"/>
                  <a:pt x="10747649" y="5369353"/>
                  <a:pt x="10747649" y="5369353"/>
                </a:cubicBezTo>
                <a:cubicBezTo>
                  <a:pt x="10748916" y="5370395"/>
                  <a:pt x="10754664" y="5364139"/>
                  <a:pt x="10755931" y="5365181"/>
                </a:cubicBezTo>
                <a:cubicBezTo>
                  <a:pt x="10755931" y="5365181"/>
                  <a:pt x="10755931" y="5365181"/>
                  <a:pt x="10757198" y="5366223"/>
                </a:cubicBezTo>
                <a:cubicBezTo>
                  <a:pt x="10757198" y="5366223"/>
                  <a:pt x="10758465" y="5367264"/>
                  <a:pt x="10758465" y="5367264"/>
                </a:cubicBezTo>
                <a:cubicBezTo>
                  <a:pt x="10759733" y="5368307"/>
                  <a:pt x="10759733" y="5368307"/>
                  <a:pt x="10759733" y="5368307"/>
                </a:cubicBezTo>
                <a:cubicBezTo>
                  <a:pt x="10765481" y="5362050"/>
                  <a:pt x="10764214" y="5361008"/>
                  <a:pt x="10764214" y="5361008"/>
                </a:cubicBezTo>
                <a:cubicBezTo>
                  <a:pt x="10758465" y="5367264"/>
                  <a:pt x="10762947" y="5359967"/>
                  <a:pt x="10762947" y="5359967"/>
                </a:cubicBezTo>
                <a:cubicBezTo>
                  <a:pt x="10762947" y="5359967"/>
                  <a:pt x="10762947" y="5359967"/>
                  <a:pt x="10761680" y="5358924"/>
                </a:cubicBezTo>
                <a:cubicBezTo>
                  <a:pt x="10761680" y="5358924"/>
                  <a:pt x="10760413" y="5357884"/>
                  <a:pt x="10767426" y="5352670"/>
                </a:cubicBezTo>
                <a:cubicBezTo>
                  <a:pt x="10771907" y="5345374"/>
                  <a:pt x="10757879" y="5355799"/>
                  <a:pt x="10755345" y="5353717"/>
                </a:cubicBezTo>
                <a:cubicBezTo>
                  <a:pt x="10759823" y="5346422"/>
                  <a:pt x="10765571" y="5340167"/>
                  <a:pt x="10758557" y="5345380"/>
                </a:cubicBezTo>
                <a:cubicBezTo>
                  <a:pt x="10758557" y="5345380"/>
                  <a:pt x="10757289" y="5344339"/>
                  <a:pt x="10757289" y="5344339"/>
                </a:cubicBezTo>
                <a:cubicBezTo>
                  <a:pt x="10756022" y="5343298"/>
                  <a:pt x="10756022" y="5343298"/>
                  <a:pt x="10754755" y="5342256"/>
                </a:cubicBezTo>
                <a:cubicBezTo>
                  <a:pt x="10754755" y="5342256"/>
                  <a:pt x="10747742" y="5347468"/>
                  <a:pt x="10747742" y="5347468"/>
                </a:cubicBezTo>
                <a:cubicBezTo>
                  <a:pt x="10747742" y="5347468"/>
                  <a:pt x="10747742" y="5347468"/>
                  <a:pt x="10746475" y="5346427"/>
                </a:cubicBezTo>
                <a:cubicBezTo>
                  <a:pt x="10757968" y="5333918"/>
                  <a:pt x="10759235" y="5334960"/>
                  <a:pt x="10770731" y="5322449"/>
                </a:cubicBezTo>
                <a:cubicBezTo>
                  <a:pt x="10770731" y="5322449"/>
                  <a:pt x="10770731" y="5322449"/>
                  <a:pt x="10776479" y="5316194"/>
                </a:cubicBezTo>
                <a:cubicBezTo>
                  <a:pt x="10777745" y="5317235"/>
                  <a:pt x="10782226" y="5309939"/>
                  <a:pt x="10783492" y="5310980"/>
                </a:cubicBezTo>
                <a:cubicBezTo>
                  <a:pt x="10789239" y="5304727"/>
                  <a:pt x="10787971" y="5303685"/>
                  <a:pt x="10786704" y="5302644"/>
                </a:cubicBezTo>
                <a:cubicBezTo>
                  <a:pt x="10798199" y="5290133"/>
                  <a:pt x="10793040" y="5307851"/>
                  <a:pt x="10803268" y="5294300"/>
                </a:cubicBezTo>
                <a:cubicBezTo>
                  <a:pt x="10802000" y="5293258"/>
                  <a:pt x="10807748" y="5287002"/>
                  <a:pt x="10802000" y="5293258"/>
                </a:cubicBezTo>
                <a:lnTo>
                  <a:pt x="10807748" y="5287002"/>
                </a:lnTo>
                <a:cubicBezTo>
                  <a:pt x="10807748" y="5287002"/>
                  <a:pt x="10809015" y="5288045"/>
                  <a:pt x="10809015" y="5288045"/>
                </a:cubicBezTo>
                <a:cubicBezTo>
                  <a:pt x="10814762" y="5281789"/>
                  <a:pt x="10814762" y="5281789"/>
                  <a:pt x="10814762" y="5281789"/>
                </a:cubicBezTo>
                <a:cubicBezTo>
                  <a:pt x="10816030" y="5282831"/>
                  <a:pt x="10817297" y="5283873"/>
                  <a:pt x="10811550" y="5290127"/>
                </a:cubicBezTo>
                <a:cubicBezTo>
                  <a:pt x="10805802" y="5296383"/>
                  <a:pt x="10811550" y="5290127"/>
                  <a:pt x="10810281" y="5289086"/>
                </a:cubicBezTo>
                <a:cubicBezTo>
                  <a:pt x="10804534" y="5295340"/>
                  <a:pt x="10804534" y="5295340"/>
                  <a:pt x="10798787" y="5301596"/>
                </a:cubicBezTo>
                <a:cubicBezTo>
                  <a:pt x="10801322" y="5303679"/>
                  <a:pt x="10805122" y="5306804"/>
                  <a:pt x="10807657" y="5308886"/>
                </a:cubicBezTo>
                <a:cubicBezTo>
                  <a:pt x="10801909" y="5315142"/>
                  <a:pt x="10801909" y="5315142"/>
                  <a:pt x="10796164" y="5321396"/>
                </a:cubicBezTo>
                <a:cubicBezTo>
                  <a:pt x="10794217" y="5330776"/>
                  <a:pt x="10798018" y="5333900"/>
                  <a:pt x="10812046" y="5323474"/>
                </a:cubicBezTo>
                <a:cubicBezTo>
                  <a:pt x="10817794" y="5317219"/>
                  <a:pt x="10809512" y="5321391"/>
                  <a:pt x="10815260" y="5315136"/>
                </a:cubicBezTo>
                <a:cubicBezTo>
                  <a:pt x="10822274" y="5309922"/>
                  <a:pt x="10819060" y="5318260"/>
                  <a:pt x="10814580" y="5325557"/>
                </a:cubicBezTo>
                <a:cubicBezTo>
                  <a:pt x="10814580" y="5325557"/>
                  <a:pt x="10813313" y="5324516"/>
                  <a:pt x="10808834" y="5331810"/>
                </a:cubicBezTo>
                <a:cubicBezTo>
                  <a:pt x="10803087" y="5338067"/>
                  <a:pt x="10810102" y="5332852"/>
                  <a:pt x="10811368" y="5333894"/>
                </a:cubicBezTo>
                <a:cubicBezTo>
                  <a:pt x="10817115" y="5327640"/>
                  <a:pt x="10815848" y="5326598"/>
                  <a:pt x="10815848" y="5326598"/>
                </a:cubicBezTo>
                <a:cubicBezTo>
                  <a:pt x="10821595" y="5320344"/>
                  <a:pt x="10821595" y="5320344"/>
                  <a:pt x="10821595" y="5320344"/>
                </a:cubicBezTo>
                <a:cubicBezTo>
                  <a:pt x="10828609" y="5315130"/>
                  <a:pt x="10831144" y="5317214"/>
                  <a:pt x="10832411" y="5318255"/>
                </a:cubicBezTo>
                <a:cubicBezTo>
                  <a:pt x="10841372" y="5303662"/>
                  <a:pt x="10851597" y="5290110"/>
                  <a:pt x="10861826" y="5276558"/>
                </a:cubicBezTo>
                <a:cubicBezTo>
                  <a:pt x="10867573" y="5270304"/>
                  <a:pt x="10868841" y="5271345"/>
                  <a:pt x="10868841" y="5271345"/>
                </a:cubicBezTo>
                <a:cubicBezTo>
                  <a:pt x="10875855" y="5266132"/>
                  <a:pt x="10874588" y="5265091"/>
                  <a:pt x="10873322" y="5264049"/>
                </a:cubicBezTo>
                <a:cubicBezTo>
                  <a:pt x="10887348" y="5253623"/>
                  <a:pt x="10886670" y="5264044"/>
                  <a:pt x="10894951" y="5259872"/>
                </a:cubicBezTo>
                <a:cubicBezTo>
                  <a:pt x="10896218" y="5260914"/>
                  <a:pt x="10889204" y="5266127"/>
                  <a:pt x="10889204" y="5266127"/>
                </a:cubicBezTo>
                <a:cubicBezTo>
                  <a:pt x="10890471" y="5267169"/>
                  <a:pt x="10896218" y="5260914"/>
                  <a:pt x="10896218" y="5260914"/>
                </a:cubicBezTo>
                <a:cubicBezTo>
                  <a:pt x="10898752" y="5262997"/>
                  <a:pt x="10885992" y="5274464"/>
                  <a:pt x="10880245" y="5280719"/>
                </a:cubicBezTo>
                <a:cubicBezTo>
                  <a:pt x="10881513" y="5281761"/>
                  <a:pt x="10877032" y="5289057"/>
                  <a:pt x="10877032" y="5289057"/>
                </a:cubicBezTo>
                <a:cubicBezTo>
                  <a:pt x="10871284" y="5295313"/>
                  <a:pt x="10874497" y="5286974"/>
                  <a:pt x="10866216" y="5291146"/>
                </a:cubicBezTo>
                <a:cubicBezTo>
                  <a:pt x="10860467" y="5297402"/>
                  <a:pt x="10860467" y="5297402"/>
                  <a:pt x="10854721" y="5303655"/>
                </a:cubicBezTo>
                <a:cubicBezTo>
                  <a:pt x="10857256" y="5305738"/>
                  <a:pt x="10859790" y="5307821"/>
                  <a:pt x="10856577" y="5316159"/>
                </a:cubicBezTo>
                <a:cubicBezTo>
                  <a:pt x="10856577" y="5316159"/>
                  <a:pt x="10855309" y="5315118"/>
                  <a:pt x="10849563" y="5321373"/>
                </a:cubicBezTo>
                <a:cubicBezTo>
                  <a:pt x="10846350" y="5329711"/>
                  <a:pt x="10855898" y="5326581"/>
                  <a:pt x="10838656" y="5345347"/>
                </a:cubicBezTo>
                <a:cubicBezTo>
                  <a:pt x="10845669" y="5340132"/>
                  <a:pt x="10852684" y="5334919"/>
                  <a:pt x="10859700" y="5329705"/>
                </a:cubicBezTo>
                <a:cubicBezTo>
                  <a:pt x="10859700" y="5329705"/>
                  <a:pt x="10862913" y="5321367"/>
                  <a:pt x="10864180" y="5322409"/>
                </a:cubicBezTo>
                <a:lnTo>
                  <a:pt x="10865778" y="5320427"/>
                </a:lnTo>
                <a:lnTo>
                  <a:pt x="10872462" y="5318236"/>
                </a:lnTo>
                <a:cubicBezTo>
                  <a:pt x="10866714" y="5324491"/>
                  <a:pt x="10866714" y="5324491"/>
                  <a:pt x="10866714" y="5324491"/>
                </a:cubicBezTo>
                <a:cubicBezTo>
                  <a:pt x="10866714" y="5324491"/>
                  <a:pt x="10867981" y="5325533"/>
                  <a:pt x="10867981" y="5325533"/>
                </a:cubicBezTo>
                <a:cubicBezTo>
                  <a:pt x="10873728" y="5319278"/>
                  <a:pt x="10873728" y="5319278"/>
                  <a:pt x="10873728" y="5319278"/>
                </a:cubicBezTo>
                <a:cubicBezTo>
                  <a:pt x="10882009" y="5315107"/>
                  <a:pt x="10878796" y="5323444"/>
                  <a:pt x="10880064" y="5324485"/>
                </a:cubicBezTo>
                <a:cubicBezTo>
                  <a:pt x="10874316" y="5330740"/>
                  <a:pt x="10874316" y="5330740"/>
                  <a:pt x="10868569" y="5336996"/>
                </a:cubicBezTo>
                <a:cubicBezTo>
                  <a:pt x="10865356" y="5345335"/>
                  <a:pt x="10855128" y="5358886"/>
                  <a:pt x="10844902" y="5372436"/>
                </a:cubicBezTo>
                <a:cubicBezTo>
                  <a:pt x="10853183" y="5368263"/>
                  <a:pt x="10864677" y="5355755"/>
                  <a:pt x="10876171" y="5343245"/>
                </a:cubicBezTo>
                <a:cubicBezTo>
                  <a:pt x="10879973" y="5346369"/>
                  <a:pt x="10878027" y="5355749"/>
                  <a:pt x="10886309" y="5351579"/>
                </a:cubicBezTo>
                <a:cubicBezTo>
                  <a:pt x="10908030" y="5325516"/>
                  <a:pt x="10871691" y="5350542"/>
                  <a:pt x="10880653" y="5335948"/>
                </a:cubicBezTo>
                <a:cubicBezTo>
                  <a:pt x="10886399" y="5329693"/>
                  <a:pt x="10886399" y="5329693"/>
                  <a:pt x="10887666" y="5330735"/>
                </a:cubicBezTo>
                <a:cubicBezTo>
                  <a:pt x="10887666" y="5330735"/>
                  <a:pt x="10888934" y="5331776"/>
                  <a:pt x="10888934" y="5331776"/>
                </a:cubicBezTo>
                <a:cubicBezTo>
                  <a:pt x="10888934" y="5331776"/>
                  <a:pt x="10888934" y="5331776"/>
                  <a:pt x="10894679" y="5325523"/>
                </a:cubicBezTo>
                <a:cubicBezTo>
                  <a:pt x="10893413" y="5324481"/>
                  <a:pt x="10893413" y="5324481"/>
                  <a:pt x="10893413" y="5324481"/>
                </a:cubicBezTo>
                <a:cubicBezTo>
                  <a:pt x="10901106" y="5308846"/>
                  <a:pt x="10916402" y="5299460"/>
                  <a:pt x="10921470" y="5303627"/>
                </a:cubicBezTo>
                <a:cubicBezTo>
                  <a:pt x="10927217" y="5297372"/>
                  <a:pt x="10927217" y="5297372"/>
                  <a:pt x="10927217" y="5297372"/>
                </a:cubicBezTo>
                <a:cubicBezTo>
                  <a:pt x="10931697" y="5290076"/>
                  <a:pt x="10922148" y="5293207"/>
                  <a:pt x="10926629" y="5285910"/>
                </a:cubicBezTo>
                <a:cubicBezTo>
                  <a:pt x="10932377" y="5279655"/>
                  <a:pt x="10933644" y="5280696"/>
                  <a:pt x="10945138" y="5268187"/>
                </a:cubicBezTo>
                <a:cubicBezTo>
                  <a:pt x="10946406" y="5269228"/>
                  <a:pt x="10941925" y="5276525"/>
                  <a:pt x="10937445" y="5283820"/>
                </a:cubicBezTo>
                <a:cubicBezTo>
                  <a:pt x="10937445" y="5283820"/>
                  <a:pt x="10937445" y="5283820"/>
                  <a:pt x="10944459" y="5278607"/>
                </a:cubicBezTo>
                <a:cubicBezTo>
                  <a:pt x="10939979" y="5285904"/>
                  <a:pt x="10950795" y="5283815"/>
                  <a:pt x="10939300" y="5296325"/>
                </a:cubicBezTo>
                <a:cubicBezTo>
                  <a:pt x="10939300" y="5296325"/>
                  <a:pt x="10938033" y="5295284"/>
                  <a:pt x="10938033" y="5295284"/>
                </a:cubicBezTo>
                <a:cubicBezTo>
                  <a:pt x="10938033" y="5295284"/>
                  <a:pt x="10936766" y="5294242"/>
                  <a:pt x="10936766" y="5294242"/>
                </a:cubicBezTo>
                <a:cubicBezTo>
                  <a:pt x="10936766" y="5294242"/>
                  <a:pt x="10935499" y="5293201"/>
                  <a:pt x="10935499" y="5293201"/>
                </a:cubicBezTo>
                <a:cubicBezTo>
                  <a:pt x="10928485" y="5298414"/>
                  <a:pt x="10928485" y="5298414"/>
                  <a:pt x="10922738" y="5304669"/>
                </a:cubicBezTo>
                <a:cubicBezTo>
                  <a:pt x="10916990" y="5310923"/>
                  <a:pt x="10919524" y="5313007"/>
                  <a:pt x="10913778" y="5319261"/>
                </a:cubicBezTo>
                <a:cubicBezTo>
                  <a:pt x="10913778" y="5319261"/>
                  <a:pt x="10913778" y="5319261"/>
                  <a:pt x="10908030" y="5325516"/>
                </a:cubicBezTo>
                <a:cubicBezTo>
                  <a:pt x="10905496" y="5323434"/>
                  <a:pt x="10911244" y="5317178"/>
                  <a:pt x="10908709" y="5315096"/>
                </a:cubicBezTo>
                <a:cubicBezTo>
                  <a:pt x="10892735" y="5334901"/>
                  <a:pt x="10903550" y="5332813"/>
                  <a:pt x="10907351" y="5335937"/>
                </a:cubicBezTo>
                <a:cubicBezTo>
                  <a:pt x="10908618" y="5336980"/>
                  <a:pt x="10901605" y="5342191"/>
                  <a:pt x="10901605" y="5342191"/>
                </a:cubicBezTo>
                <a:cubicBezTo>
                  <a:pt x="10902872" y="5343233"/>
                  <a:pt x="10904139" y="5344274"/>
                  <a:pt x="10905405" y="5345316"/>
                </a:cubicBezTo>
                <a:cubicBezTo>
                  <a:pt x="10916901" y="5332806"/>
                  <a:pt x="10915632" y="5331767"/>
                  <a:pt x="10921381" y="5325510"/>
                </a:cubicBezTo>
                <a:cubicBezTo>
                  <a:pt x="10928394" y="5320297"/>
                  <a:pt x="10935409" y="5315084"/>
                  <a:pt x="10948169" y="5303615"/>
                </a:cubicBezTo>
                <a:cubicBezTo>
                  <a:pt x="10946903" y="5302575"/>
                  <a:pt x="10945636" y="5301534"/>
                  <a:pt x="10944368" y="5300491"/>
                </a:cubicBezTo>
                <a:cubicBezTo>
                  <a:pt x="10950116" y="5294237"/>
                  <a:pt x="10952649" y="5296320"/>
                  <a:pt x="10953917" y="5297361"/>
                </a:cubicBezTo>
                <a:cubicBezTo>
                  <a:pt x="10955184" y="5298402"/>
                  <a:pt x="10948169" y="5303615"/>
                  <a:pt x="10944956" y="5311954"/>
                </a:cubicBezTo>
                <a:cubicBezTo>
                  <a:pt x="10944956" y="5311954"/>
                  <a:pt x="10944956" y="5311954"/>
                  <a:pt x="10939210" y="5318208"/>
                </a:cubicBezTo>
                <a:cubicBezTo>
                  <a:pt x="10937943" y="5317166"/>
                  <a:pt x="10937943" y="5317166"/>
                  <a:pt x="10932197" y="5323421"/>
                </a:cubicBezTo>
                <a:cubicBezTo>
                  <a:pt x="10927715" y="5330717"/>
                  <a:pt x="10933463" y="5324463"/>
                  <a:pt x="10934731" y="5325504"/>
                </a:cubicBezTo>
                <a:cubicBezTo>
                  <a:pt x="10940477" y="5319250"/>
                  <a:pt x="10946224" y="5312996"/>
                  <a:pt x="10946224" y="5312996"/>
                </a:cubicBezTo>
                <a:cubicBezTo>
                  <a:pt x="10951971" y="5306741"/>
                  <a:pt x="10953238" y="5307782"/>
                  <a:pt x="10960252" y="5302568"/>
                </a:cubicBezTo>
                <a:cubicBezTo>
                  <a:pt x="10954506" y="5308823"/>
                  <a:pt x="10946224" y="5312996"/>
                  <a:pt x="10943012" y="5321332"/>
                </a:cubicBezTo>
                <a:cubicBezTo>
                  <a:pt x="10944279" y="5322373"/>
                  <a:pt x="10946813" y="5324458"/>
                  <a:pt x="10949347" y="5326540"/>
                </a:cubicBezTo>
                <a:cubicBezTo>
                  <a:pt x="10949347" y="5326540"/>
                  <a:pt x="10950613" y="5327582"/>
                  <a:pt x="10956360" y="5321328"/>
                </a:cubicBezTo>
                <a:cubicBezTo>
                  <a:pt x="10956360" y="5321328"/>
                  <a:pt x="10955094" y="5320286"/>
                  <a:pt x="10955094" y="5320286"/>
                </a:cubicBezTo>
                <a:cubicBezTo>
                  <a:pt x="10955094" y="5320286"/>
                  <a:pt x="10960840" y="5314031"/>
                  <a:pt x="10960840" y="5314031"/>
                </a:cubicBezTo>
                <a:cubicBezTo>
                  <a:pt x="10973602" y="5302563"/>
                  <a:pt x="10978671" y="5306728"/>
                  <a:pt x="10981205" y="5308812"/>
                </a:cubicBezTo>
                <a:cubicBezTo>
                  <a:pt x="10995235" y="5298385"/>
                  <a:pt x="10997179" y="5289006"/>
                  <a:pt x="11008675" y="5276496"/>
                </a:cubicBezTo>
                <a:cubicBezTo>
                  <a:pt x="11007407" y="5275455"/>
                  <a:pt x="11001659" y="5281709"/>
                  <a:pt x="11004873" y="5273370"/>
                </a:cubicBezTo>
                <a:cubicBezTo>
                  <a:pt x="11011888" y="5268158"/>
                  <a:pt x="11017635" y="5261903"/>
                  <a:pt x="11023383" y="5255647"/>
                </a:cubicBezTo>
                <a:cubicBezTo>
                  <a:pt x="11023383" y="5255647"/>
                  <a:pt x="11023383" y="5255647"/>
                  <a:pt x="11029128" y="5249394"/>
                </a:cubicBezTo>
                <a:cubicBezTo>
                  <a:pt x="11020849" y="5253564"/>
                  <a:pt x="11025327" y="5246269"/>
                  <a:pt x="11029807" y="5238972"/>
                </a:cubicBezTo>
                <a:cubicBezTo>
                  <a:pt x="11027273" y="5236890"/>
                  <a:pt x="11002430" y="5249404"/>
                  <a:pt x="11012656" y="5235854"/>
                </a:cubicBezTo>
                <a:cubicBezTo>
                  <a:pt x="11011388" y="5234812"/>
                  <a:pt x="11010122" y="5233771"/>
                  <a:pt x="11010122" y="5233771"/>
                </a:cubicBezTo>
                <a:cubicBezTo>
                  <a:pt x="11008854" y="5232729"/>
                  <a:pt x="11014602" y="5226474"/>
                  <a:pt x="11014602" y="5226474"/>
                </a:cubicBezTo>
                <a:cubicBezTo>
                  <a:pt x="11013335" y="5225433"/>
                  <a:pt x="11012068" y="5224391"/>
                  <a:pt x="11006321" y="5230646"/>
                </a:cubicBezTo>
                <a:cubicBezTo>
                  <a:pt x="11005053" y="5229604"/>
                  <a:pt x="11003786" y="5228564"/>
                  <a:pt x="11009534" y="5222309"/>
                </a:cubicBezTo>
                <a:cubicBezTo>
                  <a:pt x="11001252" y="5226479"/>
                  <a:pt x="11011480" y="5212928"/>
                  <a:pt x="11015960" y="5205631"/>
                </a:cubicBezTo>
                <a:cubicBezTo>
                  <a:pt x="11008946" y="5210846"/>
                  <a:pt x="11012158" y="5202508"/>
                  <a:pt x="11006412" y="5208762"/>
                </a:cubicBezTo>
                <a:cubicBezTo>
                  <a:pt x="11005145" y="5207720"/>
                  <a:pt x="11007679" y="5209803"/>
                  <a:pt x="11012158" y="5202508"/>
                </a:cubicBezTo>
                <a:cubicBezTo>
                  <a:pt x="11012158" y="5202508"/>
                  <a:pt x="11010892" y="5201465"/>
                  <a:pt x="11009625" y="5200424"/>
                </a:cubicBezTo>
                <a:cubicBezTo>
                  <a:pt x="11009625" y="5200424"/>
                  <a:pt x="11003877" y="5206679"/>
                  <a:pt x="11005145" y="5207720"/>
                </a:cubicBezTo>
                <a:cubicBezTo>
                  <a:pt x="11002610" y="5205638"/>
                  <a:pt x="11008358" y="5199383"/>
                  <a:pt x="11000076" y="5203555"/>
                </a:cubicBezTo>
                <a:cubicBezTo>
                  <a:pt x="11017318" y="5184789"/>
                  <a:pt x="11010892" y="5201465"/>
                  <a:pt x="11022386" y="5188956"/>
                </a:cubicBezTo>
                <a:cubicBezTo>
                  <a:pt x="11023654" y="5189998"/>
                  <a:pt x="11023654" y="5189998"/>
                  <a:pt x="11023654" y="5189998"/>
                </a:cubicBezTo>
                <a:cubicBezTo>
                  <a:pt x="11023654" y="5189998"/>
                  <a:pt x="11029401" y="5183744"/>
                  <a:pt x="11029401" y="5183744"/>
                </a:cubicBezTo>
                <a:cubicBezTo>
                  <a:pt x="11029401" y="5183744"/>
                  <a:pt x="11028133" y="5182702"/>
                  <a:pt x="11028133" y="5182702"/>
                </a:cubicBezTo>
                <a:cubicBezTo>
                  <a:pt x="11031346" y="5174363"/>
                  <a:pt x="11016052" y="5183748"/>
                  <a:pt x="11019263" y="5175411"/>
                </a:cubicBezTo>
                <a:cubicBezTo>
                  <a:pt x="11019263" y="5175411"/>
                  <a:pt x="11013517" y="5181664"/>
                  <a:pt x="11006502" y="5186878"/>
                </a:cubicBezTo>
                <a:cubicBezTo>
                  <a:pt x="11006502" y="5186878"/>
                  <a:pt x="11007770" y="5187920"/>
                  <a:pt x="11007770" y="5187920"/>
                </a:cubicBezTo>
                <a:cubicBezTo>
                  <a:pt x="10995007" y="5199388"/>
                  <a:pt x="11003968" y="5184795"/>
                  <a:pt x="10996953" y="5190009"/>
                </a:cubicBezTo>
                <a:cubicBezTo>
                  <a:pt x="10991206" y="5196263"/>
                  <a:pt x="10994419" y="5187926"/>
                  <a:pt x="10988672" y="5194181"/>
                </a:cubicBezTo>
                <a:cubicBezTo>
                  <a:pt x="10994419" y="5187926"/>
                  <a:pt x="10994419" y="5187926"/>
                  <a:pt x="11000166" y="5181670"/>
                </a:cubicBezTo>
                <a:cubicBezTo>
                  <a:pt x="11000166" y="5181670"/>
                  <a:pt x="11002701" y="5183754"/>
                  <a:pt x="11008449" y="5177499"/>
                </a:cubicBezTo>
                <a:cubicBezTo>
                  <a:pt x="11014194" y="5171245"/>
                  <a:pt x="11024422" y="5157693"/>
                  <a:pt x="11023155" y="5156652"/>
                </a:cubicBezTo>
                <a:cubicBezTo>
                  <a:pt x="11033383" y="5143099"/>
                  <a:pt x="11030170" y="5151437"/>
                  <a:pt x="11035918" y="5145184"/>
                </a:cubicBezTo>
                <a:cubicBezTo>
                  <a:pt x="11033383" y="5143099"/>
                  <a:pt x="11044876" y="5130590"/>
                  <a:pt x="11042342" y="5128509"/>
                </a:cubicBezTo>
                <a:cubicBezTo>
                  <a:pt x="11042342" y="5128509"/>
                  <a:pt x="11036596" y="5134762"/>
                  <a:pt x="11035329" y="5133721"/>
                </a:cubicBezTo>
                <a:cubicBezTo>
                  <a:pt x="11034062" y="5132679"/>
                  <a:pt x="11041076" y="5127467"/>
                  <a:pt x="11046823" y="5121211"/>
                </a:cubicBezTo>
                <a:cubicBezTo>
                  <a:pt x="11038542" y="5125383"/>
                  <a:pt x="11041754" y="5117045"/>
                  <a:pt x="11048769" y="5111832"/>
                </a:cubicBezTo>
                <a:cubicBezTo>
                  <a:pt x="11048769" y="5111832"/>
                  <a:pt x="11048769" y="5111832"/>
                  <a:pt x="11050036" y="5112872"/>
                </a:cubicBezTo>
                <a:cubicBezTo>
                  <a:pt x="11048769" y="5111832"/>
                  <a:pt x="11054516" y="5105576"/>
                  <a:pt x="11054516" y="5105576"/>
                </a:cubicBezTo>
                <a:cubicBezTo>
                  <a:pt x="11053250" y="5104535"/>
                  <a:pt x="11046234" y="5109749"/>
                  <a:pt x="11050716" y="5102452"/>
                </a:cubicBezTo>
                <a:cubicBezTo>
                  <a:pt x="11049448" y="5101411"/>
                  <a:pt x="11044968" y="5108708"/>
                  <a:pt x="11037953" y="5113921"/>
                </a:cubicBezTo>
                <a:cubicBezTo>
                  <a:pt x="11040488" y="5116003"/>
                  <a:pt x="11030261" y="5129554"/>
                  <a:pt x="11027047" y="5137892"/>
                </a:cubicBezTo>
                <a:cubicBezTo>
                  <a:pt x="11027047" y="5137892"/>
                  <a:pt x="11021300" y="5144147"/>
                  <a:pt x="11021300" y="5144147"/>
                </a:cubicBezTo>
                <a:cubicBezTo>
                  <a:pt x="11014286" y="5149361"/>
                  <a:pt x="11005325" y="5163955"/>
                  <a:pt x="10998311" y="5169166"/>
                </a:cubicBezTo>
                <a:cubicBezTo>
                  <a:pt x="11002792" y="5161872"/>
                  <a:pt x="11002792" y="5161872"/>
                  <a:pt x="11007272" y="5154574"/>
                </a:cubicBezTo>
                <a:cubicBezTo>
                  <a:pt x="11007272" y="5154574"/>
                  <a:pt x="11000257" y="5159788"/>
                  <a:pt x="11000257" y="5159788"/>
                </a:cubicBezTo>
                <a:cubicBezTo>
                  <a:pt x="10997723" y="5157705"/>
                  <a:pt x="11007951" y="5144153"/>
                  <a:pt x="10999669" y="5148325"/>
                </a:cubicBezTo>
                <a:cubicBezTo>
                  <a:pt x="11005415" y="5142071"/>
                  <a:pt x="11009897" y="5134774"/>
                  <a:pt x="11014376" y="5127477"/>
                </a:cubicBezTo>
                <a:cubicBezTo>
                  <a:pt x="11014376" y="5127477"/>
                  <a:pt x="11014376" y="5127477"/>
                  <a:pt x="11015644" y="5128519"/>
                </a:cubicBezTo>
                <a:cubicBezTo>
                  <a:pt x="11022658" y="5123305"/>
                  <a:pt x="11028404" y="5117051"/>
                  <a:pt x="11034152" y="5110796"/>
                </a:cubicBezTo>
                <a:cubicBezTo>
                  <a:pt x="11034152" y="5110796"/>
                  <a:pt x="11034152" y="5110796"/>
                  <a:pt x="11039900" y="5104541"/>
                </a:cubicBezTo>
                <a:cubicBezTo>
                  <a:pt x="11041166" y="5105583"/>
                  <a:pt x="11042434" y="5106624"/>
                  <a:pt x="11049448" y="5101411"/>
                </a:cubicBezTo>
                <a:cubicBezTo>
                  <a:pt x="11060943" y="5088899"/>
                  <a:pt x="11062210" y="5089942"/>
                  <a:pt x="11069223" y="5084730"/>
                </a:cubicBezTo>
                <a:cubicBezTo>
                  <a:pt x="11074971" y="5078474"/>
                  <a:pt x="11080718" y="5072219"/>
                  <a:pt x="11081985" y="5073261"/>
                </a:cubicBezTo>
                <a:cubicBezTo>
                  <a:pt x="11087733" y="5067006"/>
                  <a:pt x="11094748" y="5061792"/>
                  <a:pt x="11094748" y="5061792"/>
                </a:cubicBezTo>
                <a:cubicBezTo>
                  <a:pt x="11100494" y="5055536"/>
                  <a:pt x="11100494" y="5055536"/>
                  <a:pt x="11100494" y="5055536"/>
                </a:cubicBezTo>
                <a:cubicBezTo>
                  <a:pt x="11100494" y="5055536"/>
                  <a:pt x="11099227" y="5054496"/>
                  <a:pt x="11099227" y="5054496"/>
                </a:cubicBezTo>
                <a:cubicBezTo>
                  <a:pt x="11093481" y="5060750"/>
                  <a:pt x="11087733" y="5067006"/>
                  <a:pt x="11086465" y="5065965"/>
                </a:cubicBezTo>
                <a:cubicBezTo>
                  <a:pt x="11080718" y="5072219"/>
                  <a:pt x="11073703" y="5077432"/>
                  <a:pt x="11067957" y="5083688"/>
                </a:cubicBezTo>
                <a:cubicBezTo>
                  <a:pt x="11066689" y="5082646"/>
                  <a:pt x="11065422" y="5081605"/>
                  <a:pt x="11064154" y="5080563"/>
                </a:cubicBezTo>
                <a:cubicBezTo>
                  <a:pt x="11068635" y="5073267"/>
                  <a:pt x="11082664" y="5062840"/>
                  <a:pt x="11085878" y="5054502"/>
                </a:cubicBezTo>
                <a:cubicBezTo>
                  <a:pt x="11084611" y="5053460"/>
                  <a:pt x="11084611" y="5053460"/>
                  <a:pt x="11083343" y="5052418"/>
                </a:cubicBezTo>
                <a:cubicBezTo>
                  <a:pt x="11083343" y="5052418"/>
                  <a:pt x="11083343" y="5052418"/>
                  <a:pt x="11089091" y="5046164"/>
                </a:cubicBezTo>
                <a:cubicBezTo>
                  <a:pt x="11089091" y="5046164"/>
                  <a:pt x="11094837" y="5039910"/>
                  <a:pt x="11094837" y="5039910"/>
                </a:cubicBezTo>
                <a:cubicBezTo>
                  <a:pt x="11096104" y="5040952"/>
                  <a:pt x="11096104" y="5040952"/>
                  <a:pt x="11096104" y="5040952"/>
                </a:cubicBezTo>
                <a:cubicBezTo>
                  <a:pt x="11101851" y="5034696"/>
                  <a:pt x="11107599" y="5028441"/>
                  <a:pt x="11113347" y="5022185"/>
                </a:cubicBezTo>
                <a:cubicBezTo>
                  <a:pt x="11113347" y="5022185"/>
                  <a:pt x="11113347" y="5022185"/>
                  <a:pt x="11119094" y="5015931"/>
                </a:cubicBezTo>
                <a:cubicBezTo>
                  <a:pt x="11120361" y="5016972"/>
                  <a:pt x="11121628" y="5018014"/>
                  <a:pt x="11122895" y="5019055"/>
                </a:cubicBezTo>
                <a:cubicBezTo>
                  <a:pt x="11129908" y="5013844"/>
                  <a:pt x="11138870" y="4999250"/>
                  <a:pt x="11131854" y="5004463"/>
                </a:cubicBezTo>
                <a:cubicBezTo>
                  <a:pt x="11137602" y="4998208"/>
                  <a:pt x="11140137" y="5000291"/>
                  <a:pt x="11144616" y="4992994"/>
                </a:cubicBezTo>
                <a:cubicBezTo>
                  <a:pt x="11137602" y="4998208"/>
                  <a:pt x="11143350" y="4991952"/>
                  <a:pt x="11149096" y="4985699"/>
                </a:cubicBezTo>
                <a:cubicBezTo>
                  <a:pt x="11152309" y="4977360"/>
                  <a:pt x="11147242" y="4973194"/>
                  <a:pt x="11145975" y="4972153"/>
                </a:cubicBezTo>
                <a:cubicBezTo>
                  <a:pt x="11140227" y="4978407"/>
                  <a:pt x="11134479" y="4984662"/>
                  <a:pt x="11128732" y="4990918"/>
                </a:cubicBezTo>
                <a:cubicBezTo>
                  <a:pt x="11130000" y="4991959"/>
                  <a:pt x="11124252" y="4998214"/>
                  <a:pt x="11118505" y="5004469"/>
                </a:cubicBezTo>
                <a:cubicBezTo>
                  <a:pt x="11125519" y="4999256"/>
                  <a:pt x="11121039" y="5006553"/>
                  <a:pt x="11115294" y="5012807"/>
                </a:cubicBezTo>
                <a:cubicBezTo>
                  <a:pt x="11116559" y="5013847"/>
                  <a:pt x="11116559" y="5013847"/>
                  <a:pt x="11116559" y="5013847"/>
                </a:cubicBezTo>
                <a:cubicBezTo>
                  <a:pt x="11117827" y="5014889"/>
                  <a:pt x="11110813" y="5020103"/>
                  <a:pt x="11112080" y="5021145"/>
                </a:cubicBezTo>
                <a:cubicBezTo>
                  <a:pt x="11112080" y="5021145"/>
                  <a:pt x="11110813" y="5020103"/>
                  <a:pt x="11103798" y="5025316"/>
                </a:cubicBezTo>
                <a:cubicBezTo>
                  <a:pt x="11105065" y="5026358"/>
                  <a:pt x="11106331" y="5027400"/>
                  <a:pt x="11094837" y="5039910"/>
                </a:cubicBezTo>
                <a:cubicBezTo>
                  <a:pt x="11093569" y="5038867"/>
                  <a:pt x="11093569" y="5038867"/>
                  <a:pt x="11087824" y="5045122"/>
                </a:cubicBezTo>
                <a:cubicBezTo>
                  <a:pt x="11082077" y="5051377"/>
                  <a:pt x="11082077" y="5051377"/>
                  <a:pt x="11082077" y="5051377"/>
                </a:cubicBezTo>
                <a:cubicBezTo>
                  <a:pt x="11082077" y="5051377"/>
                  <a:pt x="11082077" y="5051377"/>
                  <a:pt x="11076328" y="5057631"/>
                </a:cubicBezTo>
                <a:cubicBezTo>
                  <a:pt x="11068047" y="5061805"/>
                  <a:pt x="11057819" y="5075356"/>
                  <a:pt x="11039311" y="5093078"/>
                </a:cubicBezTo>
                <a:cubicBezTo>
                  <a:pt x="11038043" y="5092037"/>
                  <a:pt x="11043791" y="5085781"/>
                  <a:pt x="11042526" y="5084740"/>
                </a:cubicBezTo>
                <a:cubicBezTo>
                  <a:pt x="11026549" y="5104546"/>
                  <a:pt x="11036097" y="5101416"/>
                  <a:pt x="11031618" y="5108713"/>
                </a:cubicBezTo>
                <a:cubicBezTo>
                  <a:pt x="11032885" y="5109754"/>
                  <a:pt x="11037365" y="5102458"/>
                  <a:pt x="11038632" y="5103500"/>
                </a:cubicBezTo>
                <a:cubicBezTo>
                  <a:pt x="11032885" y="5109754"/>
                  <a:pt x="11032885" y="5109754"/>
                  <a:pt x="11032885" y="5109754"/>
                </a:cubicBezTo>
                <a:cubicBezTo>
                  <a:pt x="11027137" y="5116010"/>
                  <a:pt x="11021391" y="5122263"/>
                  <a:pt x="11020125" y="5121222"/>
                </a:cubicBezTo>
                <a:cubicBezTo>
                  <a:pt x="11025870" y="5114969"/>
                  <a:pt x="11030351" y="5107671"/>
                  <a:pt x="11029083" y="5106631"/>
                </a:cubicBezTo>
                <a:cubicBezTo>
                  <a:pt x="11027815" y="5105589"/>
                  <a:pt x="11027815" y="5105589"/>
                  <a:pt x="11020802" y="5110802"/>
                </a:cubicBezTo>
                <a:cubicBezTo>
                  <a:pt x="11020802" y="5110802"/>
                  <a:pt x="11020802" y="5110802"/>
                  <a:pt x="11026549" y="5104546"/>
                </a:cubicBezTo>
                <a:cubicBezTo>
                  <a:pt x="11026549" y="5104546"/>
                  <a:pt x="11025282" y="5103506"/>
                  <a:pt x="11025282" y="5103506"/>
                </a:cubicBezTo>
                <a:cubicBezTo>
                  <a:pt x="11025282" y="5103506"/>
                  <a:pt x="11025282" y="5103506"/>
                  <a:pt x="11019535" y="5109761"/>
                </a:cubicBezTo>
                <a:cubicBezTo>
                  <a:pt x="11018268" y="5108719"/>
                  <a:pt x="11013789" y="5116014"/>
                  <a:pt x="11013789" y="5116014"/>
                </a:cubicBezTo>
                <a:cubicBezTo>
                  <a:pt x="11008041" y="5122270"/>
                  <a:pt x="11001026" y="5127483"/>
                  <a:pt x="11002294" y="5128525"/>
                </a:cubicBezTo>
                <a:cubicBezTo>
                  <a:pt x="10995279" y="5133738"/>
                  <a:pt x="10992745" y="5131654"/>
                  <a:pt x="10981250" y="5144165"/>
                </a:cubicBezTo>
                <a:cubicBezTo>
                  <a:pt x="10975504" y="5150418"/>
                  <a:pt x="10978716" y="5142082"/>
                  <a:pt x="10971703" y="5147295"/>
                </a:cubicBezTo>
                <a:cubicBezTo>
                  <a:pt x="10971703" y="5147295"/>
                  <a:pt x="10971703" y="5147295"/>
                  <a:pt x="10964687" y="5152508"/>
                </a:cubicBezTo>
                <a:cubicBezTo>
                  <a:pt x="10964687" y="5152508"/>
                  <a:pt x="10964687" y="5152508"/>
                  <a:pt x="10963421" y="5151466"/>
                </a:cubicBezTo>
                <a:cubicBezTo>
                  <a:pt x="10963421" y="5151466"/>
                  <a:pt x="10969168" y="5145211"/>
                  <a:pt x="10969168" y="5145211"/>
                </a:cubicBezTo>
                <a:cubicBezTo>
                  <a:pt x="10969168" y="5145211"/>
                  <a:pt x="10967901" y="5144170"/>
                  <a:pt x="10967901" y="5144170"/>
                </a:cubicBezTo>
                <a:cubicBezTo>
                  <a:pt x="10962833" y="5140004"/>
                  <a:pt x="10967311" y="5132709"/>
                  <a:pt x="10963510" y="5129584"/>
                </a:cubicBezTo>
                <a:cubicBezTo>
                  <a:pt x="10970525" y="5124370"/>
                  <a:pt x="10978807" y="5120197"/>
                  <a:pt x="10973059" y="5126453"/>
                </a:cubicBezTo>
                <a:cubicBezTo>
                  <a:pt x="10980073" y="5121240"/>
                  <a:pt x="10998582" y="5103516"/>
                  <a:pt x="11006864" y="5099345"/>
                </a:cubicBezTo>
                <a:cubicBezTo>
                  <a:pt x="11006864" y="5099345"/>
                  <a:pt x="11012611" y="5093090"/>
                  <a:pt x="11012611" y="5093090"/>
                </a:cubicBezTo>
                <a:cubicBezTo>
                  <a:pt x="11012611" y="5093090"/>
                  <a:pt x="11012611" y="5093090"/>
                  <a:pt x="11013878" y="5094131"/>
                </a:cubicBezTo>
                <a:cubicBezTo>
                  <a:pt x="11013878" y="5094131"/>
                  <a:pt x="11013878" y="5094131"/>
                  <a:pt x="11015145" y="5095173"/>
                </a:cubicBezTo>
                <a:cubicBezTo>
                  <a:pt x="11015145" y="5095173"/>
                  <a:pt x="11009399" y="5101428"/>
                  <a:pt x="11010665" y="5102470"/>
                </a:cubicBezTo>
                <a:cubicBezTo>
                  <a:pt x="11010665" y="5102470"/>
                  <a:pt x="11010665" y="5102470"/>
                  <a:pt x="11011932" y="5103512"/>
                </a:cubicBezTo>
                <a:cubicBezTo>
                  <a:pt x="11017678" y="5097257"/>
                  <a:pt x="11034922" y="5078491"/>
                  <a:pt x="11043203" y="5074318"/>
                </a:cubicBezTo>
                <a:cubicBezTo>
                  <a:pt x="11048950" y="5068065"/>
                  <a:pt x="11047682" y="5067024"/>
                  <a:pt x="11047682" y="5067024"/>
                </a:cubicBezTo>
                <a:cubicBezTo>
                  <a:pt x="11047682" y="5067024"/>
                  <a:pt x="11047682" y="5067024"/>
                  <a:pt x="11053430" y="5060768"/>
                </a:cubicBezTo>
                <a:cubicBezTo>
                  <a:pt x="11053430" y="5060768"/>
                  <a:pt x="11053430" y="5060768"/>
                  <a:pt x="11057909" y="5053472"/>
                </a:cubicBezTo>
                <a:cubicBezTo>
                  <a:pt x="11057909" y="5053472"/>
                  <a:pt x="11056643" y="5052430"/>
                  <a:pt x="11056643" y="5052430"/>
                </a:cubicBezTo>
                <a:cubicBezTo>
                  <a:pt x="11056643" y="5052430"/>
                  <a:pt x="11055376" y="5051389"/>
                  <a:pt x="11055376" y="5051389"/>
                </a:cubicBezTo>
                <a:cubicBezTo>
                  <a:pt x="11061123" y="5045134"/>
                  <a:pt x="11056643" y="5052430"/>
                  <a:pt x="11063658" y="5047216"/>
                </a:cubicBezTo>
                <a:cubicBezTo>
                  <a:pt x="11069405" y="5040961"/>
                  <a:pt x="11068138" y="5039921"/>
                  <a:pt x="11073885" y="5033665"/>
                </a:cubicBezTo>
                <a:cubicBezTo>
                  <a:pt x="11075152" y="5034707"/>
                  <a:pt x="11076420" y="5035747"/>
                  <a:pt x="11071940" y="5043045"/>
                </a:cubicBezTo>
                <a:cubicBezTo>
                  <a:pt x="11071940" y="5043045"/>
                  <a:pt x="11066191" y="5049299"/>
                  <a:pt x="11067459" y="5050341"/>
                </a:cubicBezTo>
                <a:cubicBezTo>
                  <a:pt x="11067459" y="5050341"/>
                  <a:pt x="11074474" y="5045127"/>
                  <a:pt x="11080222" y="5038873"/>
                </a:cubicBezTo>
                <a:cubicBezTo>
                  <a:pt x="11078954" y="5037832"/>
                  <a:pt x="11084700" y="5031577"/>
                  <a:pt x="11077687" y="5036790"/>
                </a:cubicBezTo>
                <a:cubicBezTo>
                  <a:pt x="11083433" y="5030535"/>
                  <a:pt x="11082166" y="5029495"/>
                  <a:pt x="11080898" y="5028453"/>
                </a:cubicBezTo>
                <a:cubicBezTo>
                  <a:pt x="11080898" y="5028453"/>
                  <a:pt x="11079632" y="5027412"/>
                  <a:pt x="11079632" y="5027412"/>
                </a:cubicBezTo>
                <a:cubicBezTo>
                  <a:pt x="11075830" y="5024286"/>
                  <a:pt x="11073296" y="5022204"/>
                  <a:pt x="11065015" y="5026375"/>
                </a:cubicBezTo>
                <a:cubicBezTo>
                  <a:pt x="11083524" y="5008651"/>
                  <a:pt x="11095018" y="4996142"/>
                  <a:pt x="11109047" y="4985716"/>
                </a:cubicBezTo>
                <a:cubicBezTo>
                  <a:pt x="11106513" y="4983632"/>
                  <a:pt x="11113526" y="4978418"/>
                  <a:pt x="11119275" y="4972163"/>
                </a:cubicBezTo>
                <a:cubicBezTo>
                  <a:pt x="11112260" y="4977378"/>
                  <a:pt x="11116740" y="4970080"/>
                  <a:pt x="11115473" y="4969040"/>
                </a:cubicBezTo>
                <a:cubicBezTo>
                  <a:pt x="11109726" y="4975294"/>
                  <a:pt x="11109726" y="4975294"/>
                  <a:pt x="11109726" y="4975294"/>
                </a:cubicBezTo>
                <a:cubicBezTo>
                  <a:pt x="11103978" y="4981550"/>
                  <a:pt x="11105245" y="4982591"/>
                  <a:pt x="11105245" y="4982591"/>
                </a:cubicBezTo>
                <a:cubicBezTo>
                  <a:pt x="11092484" y="4994058"/>
                  <a:pt x="11078456" y="5004486"/>
                  <a:pt x="11075242" y="5012824"/>
                </a:cubicBezTo>
                <a:cubicBezTo>
                  <a:pt x="11068227" y="5018038"/>
                  <a:pt x="11055467" y="5029504"/>
                  <a:pt x="11058680" y="5021166"/>
                </a:cubicBezTo>
                <a:cubicBezTo>
                  <a:pt x="11052933" y="5027422"/>
                  <a:pt x="11052933" y="5027422"/>
                  <a:pt x="11047185" y="5033678"/>
                </a:cubicBezTo>
                <a:cubicBezTo>
                  <a:pt x="11048453" y="5034719"/>
                  <a:pt x="11056735" y="5030546"/>
                  <a:pt x="11050987" y="5036801"/>
                </a:cubicBezTo>
                <a:cubicBezTo>
                  <a:pt x="11039491" y="5049312"/>
                  <a:pt x="11042705" y="5040974"/>
                  <a:pt x="11040171" y="5038891"/>
                </a:cubicBezTo>
                <a:cubicBezTo>
                  <a:pt x="11040171" y="5038891"/>
                  <a:pt x="11028676" y="5051401"/>
                  <a:pt x="11029943" y="5052443"/>
                </a:cubicBezTo>
                <a:cubicBezTo>
                  <a:pt x="11024197" y="5058696"/>
                  <a:pt x="11020396" y="5055572"/>
                  <a:pt x="11013381" y="5060785"/>
                </a:cubicBezTo>
                <a:cubicBezTo>
                  <a:pt x="11001886" y="5073295"/>
                  <a:pt x="11006955" y="5077462"/>
                  <a:pt x="10996726" y="5091013"/>
                </a:cubicBezTo>
                <a:cubicBezTo>
                  <a:pt x="10989714" y="5096225"/>
                  <a:pt x="10988447" y="5095183"/>
                  <a:pt x="10992926" y="5087889"/>
                </a:cubicBezTo>
                <a:cubicBezTo>
                  <a:pt x="10991658" y="5086847"/>
                  <a:pt x="10983377" y="5091017"/>
                  <a:pt x="10971884" y="5103528"/>
                </a:cubicBezTo>
                <a:lnTo>
                  <a:pt x="10975684" y="5106652"/>
                </a:lnTo>
                <a:cubicBezTo>
                  <a:pt x="10974417" y="5105611"/>
                  <a:pt x="10968670" y="5111866"/>
                  <a:pt x="10962923" y="5118121"/>
                </a:cubicBezTo>
                <a:cubicBezTo>
                  <a:pt x="10967403" y="5110825"/>
                  <a:pt x="10964869" y="5108741"/>
                  <a:pt x="10963602" y="5107701"/>
                </a:cubicBezTo>
                <a:cubicBezTo>
                  <a:pt x="10957854" y="5113955"/>
                  <a:pt x="10957854" y="5113955"/>
                  <a:pt x="10950839" y="5119170"/>
                </a:cubicBezTo>
                <a:cubicBezTo>
                  <a:pt x="10947039" y="5116044"/>
                  <a:pt x="10950250" y="5107707"/>
                  <a:pt x="10953464" y="5099368"/>
                </a:cubicBezTo>
                <a:cubicBezTo>
                  <a:pt x="10953464" y="5099368"/>
                  <a:pt x="10952198" y="5098326"/>
                  <a:pt x="10957944" y="5092071"/>
                </a:cubicBezTo>
                <a:cubicBezTo>
                  <a:pt x="10959212" y="5093112"/>
                  <a:pt x="10959212" y="5093112"/>
                  <a:pt x="10960479" y="5094155"/>
                </a:cubicBezTo>
                <a:cubicBezTo>
                  <a:pt x="10966226" y="5087899"/>
                  <a:pt x="10978987" y="5076432"/>
                  <a:pt x="10976453" y="5074349"/>
                </a:cubicBezTo>
                <a:cubicBezTo>
                  <a:pt x="10982201" y="5068094"/>
                  <a:pt x="10980255" y="5077473"/>
                  <a:pt x="10987269" y="5072260"/>
                </a:cubicBezTo>
                <a:cubicBezTo>
                  <a:pt x="10990775" y="5069653"/>
                  <a:pt x="10991580" y="5067568"/>
                  <a:pt x="10992382" y="5065484"/>
                </a:cubicBezTo>
                <a:lnTo>
                  <a:pt x="10994428" y="5062774"/>
                </a:lnTo>
                <a:lnTo>
                  <a:pt x="10993017" y="5066005"/>
                </a:lnTo>
                <a:cubicBezTo>
                  <a:pt x="10993017" y="5066005"/>
                  <a:pt x="11000031" y="5060791"/>
                  <a:pt x="11000031" y="5060791"/>
                </a:cubicBezTo>
                <a:cubicBezTo>
                  <a:pt x="11001298" y="5061833"/>
                  <a:pt x="10995551" y="5068088"/>
                  <a:pt x="11003832" y="5063917"/>
                </a:cubicBezTo>
                <a:cubicBezTo>
                  <a:pt x="11002565" y="5062874"/>
                  <a:pt x="11014060" y="5050364"/>
                  <a:pt x="11015327" y="5051404"/>
                </a:cubicBezTo>
                <a:cubicBezTo>
                  <a:pt x="11016594" y="5052447"/>
                  <a:pt x="11023609" y="5047235"/>
                  <a:pt x="11017862" y="5053489"/>
                </a:cubicBezTo>
                <a:cubicBezTo>
                  <a:pt x="11024875" y="5048277"/>
                  <a:pt x="11030623" y="5042022"/>
                  <a:pt x="11036369" y="5035766"/>
                </a:cubicBezTo>
                <a:cubicBezTo>
                  <a:pt x="11042116" y="5029511"/>
                  <a:pt x="11045330" y="5021172"/>
                  <a:pt x="11051078" y="5014918"/>
                </a:cubicBezTo>
                <a:cubicBezTo>
                  <a:pt x="11056824" y="5008664"/>
                  <a:pt x="11065106" y="5004493"/>
                  <a:pt x="11069585" y="4997195"/>
                </a:cubicBezTo>
                <a:cubicBezTo>
                  <a:pt x="11068319" y="4996154"/>
                  <a:pt x="11067051" y="4995113"/>
                  <a:pt x="11065785" y="4994070"/>
                </a:cubicBezTo>
                <a:cubicBezTo>
                  <a:pt x="11061305" y="5001368"/>
                  <a:pt x="11053023" y="5005539"/>
                  <a:pt x="11055556" y="5007622"/>
                </a:cubicBezTo>
                <a:cubicBezTo>
                  <a:pt x="11041529" y="5018049"/>
                  <a:pt x="11049221" y="5002415"/>
                  <a:pt x="11035193" y="5012840"/>
                </a:cubicBezTo>
                <a:cubicBezTo>
                  <a:pt x="11035193" y="5012840"/>
                  <a:pt x="11032660" y="5010758"/>
                  <a:pt x="11031393" y="5009715"/>
                </a:cubicBezTo>
                <a:lnTo>
                  <a:pt x="11025644" y="5015971"/>
                </a:lnTo>
                <a:cubicBezTo>
                  <a:pt x="11026911" y="5017013"/>
                  <a:pt x="11028179" y="5018053"/>
                  <a:pt x="11022431" y="5024309"/>
                </a:cubicBezTo>
                <a:cubicBezTo>
                  <a:pt x="11021164" y="5023268"/>
                  <a:pt x="11014149" y="5028481"/>
                  <a:pt x="11012882" y="5027440"/>
                </a:cubicBezTo>
                <a:cubicBezTo>
                  <a:pt x="11001389" y="5039948"/>
                  <a:pt x="11009669" y="5035778"/>
                  <a:pt x="11010935" y="5036820"/>
                </a:cubicBezTo>
                <a:cubicBezTo>
                  <a:pt x="11010935" y="5036820"/>
                  <a:pt x="11005190" y="5043072"/>
                  <a:pt x="11006457" y="5044115"/>
                </a:cubicBezTo>
                <a:cubicBezTo>
                  <a:pt x="11010935" y="5036820"/>
                  <a:pt x="10996908" y="5047246"/>
                  <a:pt x="11002657" y="5040990"/>
                </a:cubicBezTo>
                <a:cubicBezTo>
                  <a:pt x="10996908" y="5047246"/>
                  <a:pt x="10994374" y="5045162"/>
                  <a:pt x="10988626" y="5051417"/>
                </a:cubicBezTo>
                <a:cubicBezTo>
                  <a:pt x="10987361" y="5050377"/>
                  <a:pt x="10998855" y="5037865"/>
                  <a:pt x="10997587" y="5036824"/>
                </a:cubicBezTo>
                <a:cubicBezTo>
                  <a:pt x="11003333" y="5030571"/>
                  <a:pt x="11005868" y="5032653"/>
                  <a:pt x="11005868" y="5032653"/>
                </a:cubicBezTo>
                <a:cubicBezTo>
                  <a:pt x="11011615" y="5026398"/>
                  <a:pt x="11010348" y="5025357"/>
                  <a:pt x="11009081" y="5024315"/>
                </a:cubicBezTo>
                <a:cubicBezTo>
                  <a:pt x="11014829" y="5018060"/>
                  <a:pt x="11020576" y="5011805"/>
                  <a:pt x="11025057" y="5004508"/>
                </a:cubicBezTo>
                <a:cubicBezTo>
                  <a:pt x="11018042" y="5009721"/>
                  <a:pt x="11022523" y="5002425"/>
                  <a:pt x="11019987" y="5000342"/>
                </a:cubicBezTo>
                <a:cubicBezTo>
                  <a:pt x="11008493" y="5012852"/>
                  <a:pt x="11016775" y="5008681"/>
                  <a:pt x="11005280" y="5021190"/>
                </a:cubicBezTo>
                <a:cubicBezTo>
                  <a:pt x="11011027" y="5014935"/>
                  <a:pt x="11011027" y="5014935"/>
                  <a:pt x="11012295" y="5015977"/>
                </a:cubicBezTo>
                <a:cubicBezTo>
                  <a:pt x="11005280" y="5021190"/>
                  <a:pt x="11000799" y="5028487"/>
                  <a:pt x="10993786" y="5033700"/>
                </a:cubicBezTo>
                <a:cubicBezTo>
                  <a:pt x="10999533" y="5027446"/>
                  <a:pt x="10993786" y="5033700"/>
                  <a:pt x="10992519" y="5032659"/>
                </a:cubicBezTo>
                <a:cubicBezTo>
                  <a:pt x="10991252" y="5031616"/>
                  <a:pt x="10985504" y="5037871"/>
                  <a:pt x="10984237" y="5036830"/>
                </a:cubicBezTo>
                <a:cubicBezTo>
                  <a:pt x="10984237" y="5036830"/>
                  <a:pt x="10982971" y="5035788"/>
                  <a:pt x="10988718" y="5029533"/>
                </a:cubicBezTo>
                <a:cubicBezTo>
                  <a:pt x="10981703" y="5034747"/>
                  <a:pt x="10981703" y="5034747"/>
                  <a:pt x="10981703" y="5034747"/>
                </a:cubicBezTo>
                <a:lnTo>
                  <a:pt x="10980769" y="5033371"/>
                </a:lnTo>
                <a:lnTo>
                  <a:pt x="10994719" y="5019371"/>
                </a:lnTo>
                <a:cubicBezTo>
                  <a:pt x="10998627" y="5015723"/>
                  <a:pt x="11001817" y="5012855"/>
                  <a:pt x="11004691" y="5009728"/>
                </a:cubicBezTo>
                <a:cubicBezTo>
                  <a:pt x="11003424" y="5008687"/>
                  <a:pt x="11003424" y="5008687"/>
                  <a:pt x="11002157" y="5007644"/>
                </a:cubicBezTo>
                <a:cubicBezTo>
                  <a:pt x="11016866" y="4986796"/>
                  <a:pt x="11003516" y="4986804"/>
                  <a:pt x="10995235" y="4990974"/>
                </a:cubicBezTo>
                <a:cubicBezTo>
                  <a:pt x="10982472" y="5002444"/>
                  <a:pt x="10993288" y="5000355"/>
                  <a:pt x="10986274" y="5005568"/>
                </a:cubicBezTo>
                <a:cubicBezTo>
                  <a:pt x="10987540" y="5006609"/>
                  <a:pt x="10981793" y="5012864"/>
                  <a:pt x="10983060" y="5013906"/>
                </a:cubicBezTo>
                <a:cubicBezTo>
                  <a:pt x="10983060" y="5013906"/>
                  <a:pt x="10981793" y="5012864"/>
                  <a:pt x="10977314" y="5020160"/>
                </a:cubicBezTo>
                <a:cubicBezTo>
                  <a:pt x="10978582" y="5021202"/>
                  <a:pt x="10985594" y="5015990"/>
                  <a:pt x="10986861" y="5017031"/>
                </a:cubicBezTo>
                <a:cubicBezTo>
                  <a:pt x="10987811" y="5017812"/>
                  <a:pt x="10989474" y="5019179"/>
                  <a:pt x="10985398" y="5025090"/>
                </a:cubicBezTo>
                <a:lnTo>
                  <a:pt x="10979641" y="5032090"/>
                </a:lnTo>
                <a:lnTo>
                  <a:pt x="10972568" y="5034100"/>
                </a:lnTo>
                <a:cubicBezTo>
                  <a:pt x="10966917" y="5036317"/>
                  <a:pt x="10960705" y="5039446"/>
                  <a:pt x="10960072" y="5038926"/>
                </a:cubicBezTo>
                <a:cubicBezTo>
                  <a:pt x="10958804" y="5037883"/>
                  <a:pt x="10964551" y="5031628"/>
                  <a:pt x="10964551" y="5031628"/>
                </a:cubicBezTo>
                <a:cubicBezTo>
                  <a:pt x="10962017" y="5029546"/>
                  <a:pt x="10951791" y="5043097"/>
                  <a:pt x="10946043" y="5049353"/>
                </a:cubicBezTo>
                <a:cubicBezTo>
                  <a:pt x="10946043" y="5049353"/>
                  <a:pt x="10946043" y="5049353"/>
                  <a:pt x="10947310" y="5050394"/>
                </a:cubicBezTo>
                <a:cubicBezTo>
                  <a:pt x="10948578" y="5051435"/>
                  <a:pt x="10948578" y="5051435"/>
                  <a:pt x="10948578" y="5051435"/>
                </a:cubicBezTo>
                <a:cubicBezTo>
                  <a:pt x="10949844" y="5052477"/>
                  <a:pt x="10949844" y="5052477"/>
                  <a:pt x="10949844" y="5052477"/>
                </a:cubicBezTo>
                <a:cubicBezTo>
                  <a:pt x="10930069" y="5069157"/>
                  <a:pt x="10928123" y="5078537"/>
                  <a:pt x="10915360" y="5090007"/>
                </a:cubicBezTo>
                <a:cubicBezTo>
                  <a:pt x="10908347" y="5095218"/>
                  <a:pt x="10897532" y="5097307"/>
                  <a:pt x="10907758" y="5083757"/>
                </a:cubicBezTo>
                <a:cubicBezTo>
                  <a:pt x="10906490" y="5082715"/>
                  <a:pt x="10898210" y="5086886"/>
                  <a:pt x="10896943" y="5085845"/>
                </a:cubicBezTo>
                <a:cubicBezTo>
                  <a:pt x="10902689" y="5079591"/>
                  <a:pt x="10909704" y="5074377"/>
                  <a:pt x="10915452" y="5068123"/>
                </a:cubicBezTo>
                <a:cubicBezTo>
                  <a:pt x="10921199" y="5061867"/>
                  <a:pt x="10921199" y="5061867"/>
                  <a:pt x="10926946" y="5055612"/>
                </a:cubicBezTo>
                <a:cubicBezTo>
                  <a:pt x="10932694" y="5049358"/>
                  <a:pt x="10932694" y="5049358"/>
                  <a:pt x="10932694" y="5049358"/>
                </a:cubicBezTo>
                <a:cubicBezTo>
                  <a:pt x="10932694" y="5049358"/>
                  <a:pt x="10931426" y="5048316"/>
                  <a:pt x="10925679" y="5054571"/>
                </a:cubicBezTo>
                <a:cubicBezTo>
                  <a:pt x="10921199" y="5061867"/>
                  <a:pt x="10919932" y="5060825"/>
                  <a:pt x="10914184" y="5067081"/>
                </a:cubicBezTo>
                <a:cubicBezTo>
                  <a:pt x="10908436" y="5073336"/>
                  <a:pt x="10902689" y="5079591"/>
                  <a:pt x="10896943" y="5085845"/>
                </a:cubicBezTo>
                <a:cubicBezTo>
                  <a:pt x="10894409" y="5083761"/>
                  <a:pt x="10893141" y="5082719"/>
                  <a:pt x="10890607" y="5080637"/>
                </a:cubicBezTo>
                <a:cubicBezTo>
                  <a:pt x="10877846" y="5092106"/>
                  <a:pt x="10879113" y="5093147"/>
                  <a:pt x="10872099" y="5098362"/>
                </a:cubicBezTo>
                <a:cubicBezTo>
                  <a:pt x="10876579" y="5091064"/>
                  <a:pt x="10889341" y="5079595"/>
                  <a:pt x="10893820" y="5072300"/>
                </a:cubicBezTo>
                <a:cubicBezTo>
                  <a:pt x="10891286" y="5070217"/>
                  <a:pt x="10881059" y="5083768"/>
                  <a:pt x="10874044" y="5088981"/>
                </a:cubicBezTo>
                <a:cubicBezTo>
                  <a:pt x="10872777" y="5087939"/>
                  <a:pt x="10878525" y="5081684"/>
                  <a:pt x="10879792" y="5082726"/>
                </a:cubicBezTo>
                <a:cubicBezTo>
                  <a:pt x="10877257" y="5080642"/>
                  <a:pt x="10893231" y="5060838"/>
                  <a:pt x="10895765" y="5062921"/>
                </a:cubicBezTo>
                <a:cubicBezTo>
                  <a:pt x="10895765" y="5062921"/>
                  <a:pt x="10895765" y="5062921"/>
                  <a:pt x="10897033" y="5063962"/>
                </a:cubicBezTo>
                <a:cubicBezTo>
                  <a:pt x="10897033" y="5063962"/>
                  <a:pt x="10897033" y="5063962"/>
                  <a:pt x="10902780" y="5057706"/>
                </a:cubicBezTo>
                <a:cubicBezTo>
                  <a:pt x="10902780" y="5057706"/>
                  <a:pt x="10902780" y="5057706"/>
                  <a:pt x="10901513" y="5056665"/>
                </a:cubicBezTo>
                <a:cubicBezTo>
                  <a:pt x="10901513" y="5056665"/>
                  <a:pt x="10901513" y="5056665"/>
                  <a:pt x="10907261" y="5050410"/>
                </a:cubicBezTo>
                <a:cubicBezTo>
                  <a:pt x="10913008" y="5044155"/>
                  <a:pt x="10918755" y="5037900"/>
                  <a:pt x="10924502" y="5031646"/>
                </a:cubicBezTo>
                <a:cubicBezTo>
                  <a:pt x="10914275" y="5045197"/>
                  <a:pt x="10923824" y="5042066"/>
                  <a:pt x="10905314" y="5059791"/>
                </a:cubicBezTo>
                <a:cubicBezTo>
                  <a:pt x="10909116" y="5062915"/>
                  <a:pt x="10919344" y="5049363"/>
                  <a:pt x="10926358" y="5044149"/>
                </a:cubicBezTo>
                <a:cubicBezTo>
                  <a:pt x="10926358" y="5044149"/>
                  <a:pt x="10925091" y="5043108"/>
                  <a:pt x="10925091" y="5043108"/>
                </a:cubicBezTo>
                <a:cubicBezTo>
                  <a:pt x="10955094" y="5012875"/>
                  <a:pt x="10969800" y="4992027"/>
                  <a:pt x="10983241" y="4970138"/>
                </a:cubicBezTo>
                <a:cubicBezTo>
                  <a:pt x="10979441" y="4967014"/>
                  <a:pt x="10969892" y="4970143"/>
                  <a:pt x="10966091" y="4967018"/>
                </a:cubicBezTo>
                <a:cubicBezTo>
                  <a:pt x="10966091" y="4967018"/>
                  <a:pt x="10959076" y="4972233"/>
                  <a:pt x="10959076" y="4972233"/>
                </a:cubicBezTo>
                <a:cubicBezTo>
                  <a:pt x="10948848" y="4985785"/>
                  <a:pt x="10941836" y="4990997"/>
                  <a:pt x="10937354" y="4998293"/>
                </a:cubicBezTo>
                <a:cubicBezTo>
                  <a:pt x="10925860" y="5010803"/>
                  <a:pt x="10929074" y="5002466"/>
                  <a:pt x="10923326" y="5008721"/>
                </a:cubicBezTo>
                <a:cubicBezTo>
                  <a:pt x="10917578" y="5014976"/>
                  <a:pt x="10916312" y="5013934"/>
                  <a:pt x="10911830" y="5021231"/>
                </a:cubicBezTo>
                <a:cubicBezTo>
                  <a:pt x="10904817" y="5026443"/>
                  <a:pt x="10903550" y="5025402"/>
                  <a:pt x="10896535" y="5030615"/>
                </a:cubicBezTo>
                <a:cubicBezTo>
                  <a:pt x="10909296" y="5019148"/>
                  <a:pt x="10915044" y="5012893"/>
                  <a:pt x="10919524" y="5005596"/>
                </a:cubicBezTo>
                <a:cubicBezTo>
                  <a:pt x="10918258" y="5004555"/>
                  <a:pt x="10913777" y="5011851"/>
                  <a:pt x="10906762" y="5017065"/>
                </a:cubicBezTo>
                <a:cubicBezTo>
                  <a:pt x="10911243" y="5009768"/>
                  <a:pt x="10916989" y="5003513"/>
                  <a:pt x="10914455" y="5001430"/>
                </a:cubicBezTo>
                <a:cubicBezTo>
                  <a:pt x="10908709" y="5007685"/>
                  <a:pt x="10904228" y="5014982"/>
                  <a:pt x="10905496" y="5016023"/>
                </a:cubicBezTo>
                <a:cubicBezTo>
                  <a:pt x="10899749" y="5022277"/>
                  <a:pt x="10898482" y="5021236"/>
                  <a:pt x="10892735" y="5027491"/>
                </a:cubicBezTo>
                <a:cubicBezTo>
                  <a:pt x="10892735" y="5027491"/>
                  <a:pt x="10892735" y="5027491"/>
                  <a:pt x="10886987" y="5033746"/>
                </a:cubicBezTo>
                <a:cubicBezTo>
                  <a:pt x="10895269" y="5029575"/>
                  <a:pt x="10892055" y="5037912"/>
                  <a:pt x="10894590" y="5039995"/>
                </a:cubicBezTo>
                <a:cubicBezTo>
                  <a:pt x="10887575" y="5045208"/>
                  <a:pt x="10886309" y="5044167"/>
                  <a:pt x="10885041" y="5043125"/>
                </a:cubicBezTo>
                <a:cubicBezTo>
                  <a:pt x="10878026" y="5048340"/>
                  <a:pt x="10878026" y="5048340"/>
                  <a:pt x="10879293" y="5049381"/>
                </a:cubicBezTo>
                <a:cubicBezTo>
                  <a:pt x="10879293" y="5049381"/>
                  <a:pt x="10879293" y="5049381"/>
                  <a:pt x="10880561" y="5050423"/>
                </a:cubicBezTo>
                <a:cubicBezTo>
                  <a:pt x="10881827" y="5051465"/>
                  <a:pt x="10874812" y="5056678"/>
                  <a:pt x="10876080" y="5057719"/>
                </a:cubicBezTo>
                <a:cubicBezTo>
                  <a:pt x="10876080" y="5057719"/>
                  <a:pt x="10876080" y="5057719"/>
                  <a:pt x="10870333" y="5063972"/>
                </a:cubicBezTo>
                <a:cubicBezTo>
                  <a:pt x="10870333" y="5063972"/>
                  <a:pt x="10862052" y="5068144"/>
                  <a:pt x="10866533" y="5060848"/>
                </a:cubicBezTo>
                <a:cubicBezTo>
                  <a:pt x="10866533" y="5060848"/>
                  <a:pt x="10866533" y="5060848"/>
                  <a:pt x="10867799" y="5061890"/>
                </a:cubicBezTo>
                <a:cubicBezTo>
                  <a:pt x="10872279" y="5054594"/>
                  <a:pt x="10872279" y="5054594"/>
                  <a:pt x="10871012" y="5053554"/>
                </a:cubicBezTo>
                <a:cubicBezTo>
                  <a:pt x="10871012" y="5053554"/>
                  <a:pt x="10865266" y="5059806"/>
                  <a:pt x="10866533" y="5060848"/>
                </a:cubicBezTo>
                <a:cubicBezTo>
                  <a:pt x="10856983" y="5063978"/>
                  <a:pt x="10860197" y="5055640"/>
                  <a:pt x="10847436" y="5067109"/>
                </a:cubicBezTo>
                <a:cubicBezTo>
                  <a:pt x="10841687" y="5073364"/>
                  <a:pt x="10837207" y="5080661"/>
                  <a:pt x="10828926" y="5084833"/>
                </a:cubicBezTo>
                <a:cubicBezTo>
                  <a:pt x="10833405" y="5077536"/>
                  <a:pt x="10827659" y="5083791"/>
                  <a:pt x="10830871" y="5075454"/>
                </a:cubicBezTo>
                <a:cubicBezTo>
                  <a:pt x="10836619" y="5069198"/>
                  <a:pt x="10832140" y="5076494"/>
                  <a:pt x="10833405" y="5077536"/>
                </a:cubicBezTo>
                <a:cubicBezTo>
                  <a:pt x="10850648" y="5058771"/>
                  <a:pt x="10841100" y="5061903"/>
                  <a:pt x="10844313" y="5053563"/>
                </a:cubicBezTo>
                <a:cubicBezTo>
                  <a:pt x="10845580" y="5054605"/>
                  <a:pt x="10851327" y="5048350"/>
                  <a:pt x="10850061" y="5047308"/>
                </a:cubicBezTo>
                <a:cubicBezTo>
                  <a:pt x="10851327" y="5048350"/>
                  <a:pt x="10852595" y="5049391"/>
                  <a:pt x="10864088" y="5036884"/>
                </a:cubicBezTo>
                <a:cubicBezTo>
                  <a:pt x="10858340" y="5043137"/>
                  <a:pt x="10865355" y="5037924"/>
                  <a:pt x="10860875" y="5045221"/>
                </a:cubicBezTo>
                <a:cubicBezTo>
                  <a:pt x="10866622" y="5038966"/>
                  <a:pt x="10876171" y="5035835"/>
                  <a:pt x="10864675" y="5048345"/>
                </a:cubicBezTo>
                <a:cubicBezTo>
                  <a:pt x="10865943" y="5049387"/>
                  <a:pt x="10872959" y="5044174"/>
                  <a:pt x="10878705" y="5037917"/>
                </a:cubicBezTo>
                <a:cubicBezTo>
                  <a:pt x="10884453" y="5031663"/>
                  <a:pt x="10885720" y="5032704"/>
                  <a:pt x="10891466" y="5026450"/>
                </a:cubicBezTo>
                <a:cubicBezTo>
                  <a:pt x="10891466" y="5026450"/>
                  <a:pt x="10890200" y="5025408"/>
                  <a:pt x="10890200" y="5025408"/>
                </a:cubicBezTo>
                <a:cubicBezTo>
                  <a:pt x="10895948" y="5019152"/>
                  <a:pt x="10901693" y="5012899"/>
                  <a:pt x="10906174" y="5005602"/>
                </a:cubicBezTo>
                <a:cubicBezTo>
                  <a:pt x="10913189" y="5000389"/>
                  <a:pt x="10918936" y="4994133"/>
                  <a:pt x="10922149" y="4985795"/>
                </a:cubicBezTo>
                <a:cubicBezTo>
                  <a:pt x="10922149" y="4985795"/>
                  <a:pt x="10923416" y="4986837"/>
                  <a:pt x="10923416" y="4986837"/>
                </a:cubicBezTo>
                <a:cubicBezTo>
                  <a:pt x="10922296" y="4988661"/>
                  <a:pt x="10922334" y="4989377"/>
                  <a:pt x="10923128" y="4989344"/>
                </a:cubicBezTo>
                <a:cubicBezTo>
                  <a:pt x="10925513" y="4989246"/>
                  <a:pt x="10934719" y="4982403"/>
                  <a:pt x="10939978" y="4978494"/>
                </a:cubicBezTo>
                <a:cubicBezTo>
                  <a:pt x="10939978" y="4978494"/>
                  <a:pt x="10934233" y="4984748"/>
                  <a:pt x="10935499" y="4985790"/>
                </a:cubicBezTo>
                <a:cubicBezTo>
                  <a:pt x="10941245" y="4979536"/>
                  <a:pt x="10941245" y="4979536"/>
                  <a:pt x="10946993" y="4973281"/>
                </a:cubicBezTo>
                <a:cubicBezTo>
                  <a:pt x="10942513" y="4980576"/>
                  <a:pt x="10942513" y="4980576"/>
                  <a:pt x="10952061" y="4977447"/>
                </a:cubicBezTo>
                <a:cubicBezTo>
                  <a:pt x="10973784" y="4951384"/>
                  <a:pt x="10960434" y="4951390"/>
                  <a:pt x="10941924" y="4969115"/>
                </a:cubicBezTo>
                <a:lnTo>
                  <a:pt x="10940707" y="4971408"/>
                </a:lnTo>
                <a:lnTo>
                  <a:pt x="10934910" y="4974328"/>
                </a:lnTo>
                <a:cubicBezTo>
                  <a:pt x="10929163" y="4980581"/>
                  <a:pt x="10930431" y="4981623"/>
                  <a:pt x="10922149" y="4985795"/>
                </a:cubicBezTo>
                <a:cubicBezTo>
                  <a:pt x="10920882" y="4984754"/>
                  <a:pt x="10931109" y="4971204"/>
                  <a:pt x="10936856" y="4964948"/>
                </a:cubicBezTo>
                <a:cubicBezTo>
                  <a:pt x="10942603" y="4958692"/>
                  <a:pt x="10943870" y="4959735"/>
                  <a:pt x="10945138" y="4960777"/>
                </a:cubicBezTo>
                <a:cubicBezTo>
                  <a:pt x="10945138" y="4960777"/>
                  <a:pt x="10950885" y="4954521"/>
                  <a:pt x="10950885" y="4954521"/>
                </a:cubicBezTo>
                <a:cubicBezTo>
                  <a:pt x="10942603" y="4958692"/>
                  <a:pt x="10950298" y="4943058"/>
                  <a:pt x="10940750" y="4946189"/>
                </a:cubicBezTo>
                <a:cubicBezTo>
                  <a:pt x="10940750" y="4946189"/>
                  <a:pt x="10940750" y="4946189"/>
                  <a:pt x="10939481" y="4945147"/>
                </a:cubicBezTo>
                <a:cubicBezTo>
                  <a:pt x="10933734" y="4951402"/>
                  <a:pt x="10933734" y="4951402"/>
                  <a:pt x="10933734" y="4951402"/>
                </a:cubicBezTo>
                <a:cubicBezTo>
                  <a:pt x="10933734" y="4951402"/>
                  <a:pt x="10935001" y="4952444"/>
                  <a:pt x="10935001" y="4952444"/>
                </a:cubicBezTo>
                <a:cubicBezTo>
                  <a:pt x="10935001" y="4952444"/>
                  <a:pt x="10929254" y="4958699"/>
                  <a:pt x="10929254" y="4958699"/>
                </a:cubicBezTo>
                <a:cubicBezTo>
                  <a:pt x="10929254" y="4958699"/>
                  <a:pt x="10933734" y="4951402"/>
                  <a:pt x="10925453" y="4955575"/>
                </a:cubicBezTo>
                <a:cubicBezTo>
                  <a:pt x="10924185" y="4954534"/>
                  <a:pt x="10935679" y="4942022"/>
                  <a:pt x="10927398" y="4946195"/>
                </a:cubicBezTo>
                <a:cubicBezTo>
                  <a:pt x="10933145" y="4939939"/>
                  <a:pt x="10933145" y="4939939"/>
                  <a:pt x="10933145" y="4939939"/>
                </a:cubicBezTo>
                <a:cubicBezTo>
                  <a:pt x="10931878" y="4938898"/>
                  <a:pt x="10931878" y="4938898"/>
                  <a:pt x="10931878" y="4938898"/>
                </a:cubicBezTo>
                <a:cubicBezTo>
                  <a:pt x="10924864" y="4944111"/>
                  <a:pt x="10926131" y="4945153"/>
                  <a:pt x="10919117" y="4950367"/>
                </a:cubicBezTo>
                <a:cubicBezTo>
                  <a:pt x="10910158" y="4964960"/>
                  <a:pt x="10936267" y="4953486"/>
                  <a:pt x="10912012" y="4977463"/>
                </a:cubicBezTo>
                <a:cubicBezTo>
                  <a:pt x="10903730" y="4981635"/>
                  <a:pt x="10895448" y="4985807"/>
                  <a:pt x="10882687" y="4997276"/>
                </a:cubicBezTo>
                <a:cubicBezTo>
                  <a:pt x="10884634" y="4987896"/>
                  <a:pt x="10896128" y="4975386"/>
                  <a:pt x="10905089" y="4960793"/>
                </a:cubicBezTo>
                <a:cubicBezTo>
                  <a:pt x="10907623" y="4962875"/>
                  <a:pt x="10917849" y="4949326"/>
                  <a:pt x="10916582" y="4948284"/>
                </a:cubicBezTo>
                <a:cubicBezTo>
                  <a:pt x="10916582" y="4948284"/>
                  <a:pt x="10915315" y="4947242"/>
                  <a:pt x="10915315" y="4947242"/>
                </a:cubicBezTo>
                <a:cubicBezTo>
                  <a:pt x="10915315" y="4947242"/>
                  <a:pt x="10915315" y="4947242"/>
                  <a:pt x="10914048" y="4946201"/>
                </a:cubicBezTo>
                <a:cubicBezTo>
                  <a:pt x="10914048" y="4946201"/>
                  <a:pt x="10919795" y="4939946"/>
                  <a:pt x="10924275" y="4932649"/>
                </a:cubicBezTo>
                <a:cubicBezTo>
                  <a:pt x="10924275" y="4932649"/>
                  <a:pt x="10923009" y="4931607"/>
                  <a:pt x="10923009" y="4931607"/>
                </a:cubicBezTo>
                <a:cubicBezTo>
                  <a:pt x="10928756" y="4925352"/>
                  <a:pt x="10937038" y="4921181"/>
                  <a:pt x="10941517" y="4913885"/>
                </a:cubicBezTo>
                <a:cubicBezTo>
                  <a:pt x="10940250" y="4912844"/>
                  <a:pt x="10938983" y="4911802"/>
                  <a:pt x="10944731" y="4905546"/>
                </a:cubicBezTo>
                <a:cubicBezTo>
                  <a:pt x="10937715" y="4910761"/>
                  <a:pt x="10931970" y="4917014"/>
                  <a:pt x="10927489" y="4924311"/>
                </a:cubicBezTo>
                <a:cubicBezTo>
                  <a:pt x="10919208" y="4928483"/>
                  <a:pt x="10919886" y="4918062"/>
                  <a:pt x="10918620" y="4917020"/>
                </a:cubicBezTo>
                <a:cubicBezTo>
                  <a:pt x="10924367" y="4910765"/>
                  <a:pt x="10917940" y="4927441"/>
                  <a:pt x="10933915" y="4907637"/>
                </a:cubicBezTo>
                <a:cubicBezTo>
                  <a:pt x="10935181" y="4908677"/>
                  <a:pt x="10929436" y="4914931"/>
                  <a:pt x="10930703" y="4915974"/>
                </a:cubicBezTo>
                <a:cubicBezTo>
                  <a:pt x="10942197" y="4903464"/>
                  <a:pt x="10956904" y="4882615"/>
                  <a:pt x="10948622" y="4886787"/>
                </a:cubicBezTo>
                <a:cubicBezTo>
                  <a:pt x="10947355" y="4885746"/>
                  <a:pt x="10954370" y="4880533"/>
                  <a:pt x="10958850" y="4873237"/>
                </a:cubicBezTo>
                <a:cubicBezTo>
                  <a:pt x="10957582" y="4872196"/>
                  <a:pt x="10957582" y="4872196"/>
                  <a:pt x="10951836" y="4878449"/>
                </a:cubicBezTo>
                <a:cubicBezTo>
                  <a:pt x="10956315" y="4871154"/>
                  <a:pt x="10959528" y="4862816"/>
                  <a:pt x="10964009" y="4855520"/>
                </a:cubicBezTo>
                <a:cubicBezTo>
                  <a:pt x="10952513" y="4868030"/>
                  <a:pt x="10932738" y="4884711"/>
                  <a:pt x="10923778" y="4899305"/>
                </a:cubicBezTo>
                <a:cubicBezTo>
                  <a:pt x="10923778" y="4899305"/>
                  <a:pt x="10922510" y="4898262"/>
                  <a:pt x="10922510" y="4898262"/>
                </a:cubicBezTo>
                <a:cubicBezTo>
                  <a:pt x="10915498" y="4903474"/>
                  <a:pt x="10919976" y="4896179"/>
                  <a:pt x="10924456" y="4888881"/>
                </a:cubicBezTo>
                <a:cubicBezTo>
                  <a:pt x="10912963" y="4901392"/>
                  <a:pt x="10912963" y="4901392"/>
                  <a:pt x="10908483" y="4908688"/>
                </a:cubicBezTo>
                <a:cubicBezTo>
                  <a:pt x="10908483" y="4908688"/>
                  <a:pt x="10909749" y="4909730"/>
                  <a:pt x="10909749" y="4909730"/>
                </a:cubicBezTo>
                <a:cubicBezTo>
                  <a:pt x="10901467" y="4913902"/>
                  <a:pt x="10882370" y="4920163"/>
                  <a:pt x="10911106" y="4888888"/>
                </a:cubicBezTo>
                <a:cubicBezTo>
                  <a:pt x="10916854" y="4882634"/>
                  <a:pt x="10918121" y="4883675"/>
                  <a:pt x="10929616" y="4871164"/>
                </a:cubicBezTo>
                <a:cubicBezTo>
                  <a:pt x="10929616" y="4871164"/>
                  <a:pt x="10935363" y="4864909"/>
                  <a:pt x="10935363" y="4864909"/>
                </a:cubicBezTo>
                <a:cubicBezTo>
                  <a:pt x="10935363" y="4864909"/>
                  <a:pt x="10942377" y="4859698"/>
                  <a:pt x="10948124" y="4853442"/>
                </a:cubicBezTo>
                <a:cubicBezTo>
                  <a:pt x="10948124" y="4853442"/>
                  <a:pt x="10946856" y="4852401"/>
                  <a:pt x="10946856" y="4852401"/>
                </a:cubicBezTo>
                <a:cubicBezTo>
                  <a:pt x="10941110" y="4858656"/>
                  <a:pt x="10941110" y="4858656"/>
                  <a:pt x="10934096" y="4863867"/>
                </a:cubicBezTo>
                <a:cubicBezTo>
                  <a:pt x="10934096" y="4863867"/>
                  <a:pt x="10934096" y="4863867"/>
                  <a:pt x="10928349" y="4870123"/>
                </a:cubicBezTo>
                <a:cubicBezTo>
                  <a:pt x="10927082" y="4869081"/>
                  <a:pt x="10928349" y="4870123"/>
                  <a:pt x="10927082" y="4869081"/>
                </a:cubicBezTo>
                <a:cubicBezTo>
                  <a:pt x="10915587" y="4881592"/>
                  <a:pt x="10909839" y="4887847"/>
                  <a:pt x="10907305" y="4885764"/>
                </a:cubicBezTo>
                <a:cubicBezTo>
                  <a:pt x="10901559" y="4892017"/>
                  <a:pt x="10904093" y="4894100"/>
                  <a:pt x="10892598" y="4906611"/>
                </a:cubicBezTo>
                <a:cubicBezTo>
                  <a:pt x="10891331" y="4905569"/>
                  <a:pt x="10890065" y="4904528"/>
                  <a:pt x="10883049" y="4909742"/>
                </a:cubicBezTo>
                <a:cubicBezTo>
                  <a:pt x="10881783" y="4908700"/>
                  <a:pt x="10887531" y="4902444"/>
                  <a:pt x="10886263" y="4901404"/>
                </a:cubicBezTo>
                <a:cubicBezTo>
                  <a:pt x="10890743" y="4894106"/>
                  <a:pt x="10883728" y="4899320"/>
                  <a:pt x="10882462" y="4898279"/>
                </a:cubicBezTo>
                <a:cubicBezTo>
                  <a:pt x="10878659" y="4895154"/>
                  <a:pt x="10883140" y="4887857"/>
                  <a:pt x="10886353" y="4879518"/>
                </a:cubicBezTo>
                <a:cubicBezTo>
                  <a:pt x="10892100" y="4873266"/>
                  <a:pt x="10887620" y="4880560"/>
                  <a:pt x="10888888" y="4881602"/>
                </a:cubicBezTo>
                <a:cubicBezTo>
                  <a:pt x="10894634" y="4875348"/>
                  <a:pt x="10895901" y="4876390"/>
                  <a:pt x="10901649" y="4870135"/>
                </a:cubicBezTo>
                <a:cubicBezTo>
                  <a:pt x="10899114" y="4868051"/>
                  <a:pt x="10911877" y="4856583"/>
                  <a:pt x="10903595" y="4860755"/>
                </a:cubicBezTo>
                <a:cubicBezTo>
                  <a:pt x="10915090" y="4848245"/>
                  <a:pt x="10918301" y="4839908"/>
                  <a:pt x="10931063" y="4828439"/>
                </a:cubicBezTo>
                <a:cubicBezTo>
                  <a:pt x="10928529" y="4826356"/>
                  <a:pt x="10927263" y="4825314"/>
                  <a:pt x="10923461" y="4822190"/>
                </a:cubicBezTo>
                <a:cubicBezTo>
                  <a:pt x="10929209" y="4815936"/>
                  <a:pt x="10934955" y="4809680"/>
                  <a:pt x="10933689" y="4808638"/>
                </a:cubicBezTo>
                <a:cubicBezTo>
                  <a:pt x="10927941" y="4814894"/>
                  <a:pt x="10919660" y="4819065"/>
                  <a:pt x="10908165" y="4831577"/>
                </a:cubicBezTo>
                <a:cubicBezTo>
                  <a:pt x="10912645" y="4824280"/>
                  <a:pt x="10925407" y="4812811"/>
                  <a:pt x="10924140" y="4811769"/>
                </a:cubicBezTo>
                <a:cubicBezTo>
                  <a:pt x="10917125" y="4816982"/>
                  <a:pt x="10915859" y="4815941"/>
                  <a:pt x="10910110" y="4822196"/>
                </a:cubicBezTo>
                <a:cubicBezTo>
                  <a:pt x="10905631" y="4829494"/>
                  <a:pt x="10901152" y="4836788"/>
                  <a:pt x="10889656" y="4849299"/>
                </a:cubicBezTo>
                <a:cubicBezTo>
                  <a:pt x="10896671" y="4844084"/>
                  <a:pt x="10886444" y="4857637"/>
                  <a:pt x="10887710" y="4858679"/>
                </a:cubicBezTo>
                <a:cubicBezTo>
                  <a:pt x="10874950" y="4870146"/>
                  <a:pt x="10877484" y="4872229"/>
                  <a:pt x="10869203" y="4876401"/>
                </a:cubicBezTo>
                <a:cubicBezTo>
                  <a:pt x="10873683" y="4869104"/>
                  <a:pt x="10872416" y="4868063"/>
                  <a:pt x="10872416" y="4868063"/>
                </a:cubicBezTo>
                <a:cubicBezTo>
                  <a:pt x="10872416" y="4868063"/>
                  <a:pt x="10872416" y="4868063"/>
                  <a:pt x="10878162" y="4861810"/>
                </a:cubicBezTo>
                <a:cubicBezTo>
                  <a:pt x="10878162" y="4861810"/>
                  <a:pt x="10878162" y="4861810"/>
                  <a:pt x="10883910" y="4855554"/>
                </a:cubicBezTo>
                <a:cubicBezTo>
                  <a:pt x="10883910" y="4855554"/>
                  <a:pt x="10882642" y="4854512"/>
                  <a:pt x="10882642" y="4854512"/>
                </a:cubicBezTo>
                <a:cubicBezTo>
                  <a:pt x="10876895" y="4860768"/>
                  <a:pt x="10876895" y="4860768"/>
                  <a:pt x="10876895" y="4860768"/>
                </a:cubicBezTo>
                <a:cubicBezTo>
                  <a:pt x="10875627" y="4859727"/>
                  <a:pt x="10871149" y="4867021"/>
                  <a:pt x="10865401" y="4873276"/>
                </a:cubicBezTo>
                <a:cubicBezTo>
                  <a:pt x="10864134" y="4872234"/>
                  <a:pt x="10875627" y="4859727"/>
                  <a:pt x="10874359" y="4858685"/>
                </a:cubicBezTo>
                <a:cubicBezTo>
                  <a:pt x="10875627" y="4859727"/>
                  <a:pt x="10881375" y="4853470"/>
                  <a:pt x="10881375" y="4853470"/>
                </a:cubicBezTo>
                <a:cubicBezTo>
                  <a:pt x="10885855" y="4846173"/>
                  <a:pt x="10884588" y="4845133"/>
                  <a:pt x="10874359" y="4858685"/>
                </a:cubicBezTo>
                <a:cubicBezTo>
                  <a:pt x="10874359" y="4858685"/>
                  <a:pt x="10873093" y="4857642"/>
                  <a:pt x="10873093" y="4857642"/>
                </a:cubicBezTo>
                <a:cubicBezTo>
                  <a:pt x="10866080" y="4862854"/>
                  <a:pt x="10866080" y="4862854"/>
                  <a:pt x="10864813" y="4861814"/>
                </a:cubicBezTo>
                <a:cubicBezTo>
                  <a:pt x="10870560" y="4855560"/>
                  <a:pt x="10884588" y="4845133"/>
                  <a:pt x="10880787" y="4842008"/>
                </a:cubicBezTo>
                <a:cubicBezTo>
                  <a:pt x="10880787" y="4842008"/>
                  <a:pt x="10887802" y="4836795"/>
                  <a:pt x="10887802" y="4836795"/>
                </a:cubicBezTo>
                <a:cubicBezTo>
                  <a:pt x="10885267" y="4834711"/>
                  <a:pt x="10892282" y="4829498"/>
                  <a:pt x="10898028" y="4823244"/>
                </a:cubicBezTo>
                <a:cubicBezTo>
                  <a:pt x="10903775" y="4816989"/>
                  <a:pt x="10908256" y="4809692"/>
                  <a:pt x="10912736" y="4802395"/>
                </a:cubicBezTo>
                <a:cubicBezTo>
                  <a:pt x="10918483" y="4796141"/>
                  <a:pt x="10919750" y="4797182"/>
                  <a:pt x="10925498" y="4790927"/>
                </a:cubicBezTo>
                <a:cubicBezTo>
                  <a:pt x="10928710" y="4782590"/>
                  <a:pt x="10930656" y="4773210"/>
                  <a:pt x="10921107" y="4776340"/>
                </a:cubicBezTo>
                <a:cubicBezTo>
                  <a:pt x="10924320" y="4768002"/>
                  <a:pt x="10920519" y="4764878"/>
                  <a:pt x="10923732" y="4756540"/>
                </a:cubicBezTo>
                <a:cubicBezTo>
                  <a:pt x="10923732" y="4756540"/>
                  <a:pt x="10923732" y="4756540"/>
                  <a:pt x="10929479" y="4750284"/>
                </a:cubicBezTo>
                <a:cubicBezTo>
                  <a:pt x="10929479" y="4750284"/>
                  <a:pt x="10935228" y="4744030"/>
                  <a:pt x="10935228" y="4744030"/>
                </a:cubicBezTo>
                <a:cubicBezTo>
                  <a:pt x="10933959" y="4742988"/>
                  <a:pt x="10932693" y="4741946"/>
                  <a:pt x="10926946" y="4748202"/>
                </a:cubicBezTo>
                <a:cubicBezTo>
                  <a:pt x="10925679" y="4747160"/>
                  <a:pt x="10925679" y="4747160"/>
                  <a:pt x="10924411" y="4746119"/>
                </a:cubicBezTo>
                <a:cubicBezTo>
                  <a:pt x="10918664" y="4752373"/>
                  <a:pt x="10919931" y="4753415"/>
                  <a:pt x="10921198" y="4754457"/>
                </a:cubicBezTo>
                <a:cubicBezTo>
                  <a:pt x="10921198" y="4754457"/>
                  <a:pt x="10926946" y="4748202"/>
                  <a:pt x="10926946" y="4748202"/>
                </a:cubicBezTo>
                <a:cubicBezTo>
                  <a:pt x="10921198" y="4754457"/>
                  <a:pt x="10921198" y="4754457"/>
                  <a:pt x="10922466" y="4755499"/>
                </a:cubicBezTo>
                <a:cubicBezTo>
                  <a:pt x="10914184" y="4759671"/>
                  <a:pt x="10910382" y="4756546"/>
                  <a:pt x="10907848" y="4754463"/>
                </a:cubicBezTo>
                <a:cubicBezTo>
                  <a:pt x="10902101" y="4760718"/>
                  <a:pt x="10900834" y="4759677"/>
                  <a:pt x="10895087" y="4765930"/>
                </a:cubicBezTo>
                <a:cubicBezTo>
                  <a:pt x="10896354" y="4766972"/>
                  <a:pt x="10891874" y="4774268"/>
                  <a:pt x="10893140" y="4775309"/>
                </a:cubicBezTo>
                <a:cubicBezTo>
                  <a:pt x="10894409" y="4776352"/>
                  <a:pt x="10895675" y="4777393"/>
                  <a:pt x="10896942" y="4778434"/>
                </a:cubicBezTo>
                <a:cubicBezTo>
                  <a:pt x="10899477" y="4780517"/>
                  <a:pt x="10894997" y="4787814"/>
                  <a:pt x="10896263" y="4788855"/>
                </a:cubicBezTo>
                <a:cubicBezTo>
                  <a:pt x="10903278" y="4783642"/>
                  <a:pt x="10909025" y="4777387"/>
                  <a:pt x="10910293" y="4778428"/>
                </a:cubicBezTo>
                <a:cubicBezTo>
                  <a:pt x="10911560" y="4779470"/>
                  <a:pt x="10904545" y="4784684"/>
                  <a:pt x="10900065" y="4791980"/>
                </a:cubicBezTo>
                <a:cubicBezTo>
                  <a:pt x="10901331" y="4793022"/>
                  <a:pt x="10902600" y="4794063"/>
                  <a:pt x="10903866" y="4795104"/>
                </a:cubicBezTo>
                <a:cubicBezTo>
                  <a:pt x="10903866" y="4795104"/>
                  <a:pt x="10898120" y="4801360"/>
                  <a:pt x="10898120" y="4801360"/>
                </a:cubicBezTo>
                <a:cubicBezTo>
                  <a:pt x="10901331" y="4793022"/>
                  <a:pt x="10888569" y="4804490"/>
                  <a:pt x="10891783" y="4796153"/>
                </a:cubicBezTo>
                <a:cubicBezTo>
                  <a:pt x="10887303" y="4803449"/>
                  <a:pt x="10886035" y="4802407"/>
                  <a:pt x="10886035" y="4802407"/>
                </a:cubicBezTo>
                <a:cubicBezTo>
                  <a:pt x="10889837" y="4805532"/>
                  <a:pt x="10872596" y="4824295"/>
                  <a:pt x="10873863" y="4825338"/>
                </a:cubicBezTo>
                <a:cubicBezTo>
                  <a:pt x="10868116" y="4831593"/>
                  <a:pt x="10861101" y="4836806"/>
                  <a:pt x="10849609" y="4849315"/>
                </a:cubicBezTo>
                <a:cubicBezTo>
                  <a:pt x="10849609" y="4849315"/>
                  <a:pt x="10848340" y="4848274"/>
                  <a:pt x="10842594" y="4854528"/>
                </a:cubicBezTo>
                <a:cubicBezTo>
                  <a:pt x="10854087" y="4842020"/>
                  <a:pt x="10840059" y="4852445"/>
                  <a:pt x="10851552" y="4839937"/>
                </a:cubicBezTo>
                <a:cubicBezTo>
                  <a:pt x="10851552" y="4839937"/>
                  <a:pt x="10845806" y="4846190"/>
                  <a:pt x="10844539" y="4845149"/>
                </a:cubicBezTo>
                <a:cubicBezTo>
                  <a:pt x="10843272" y="4844107"/>
                  <a:pt x="10846484" y="4835771"/>
                  <a:pt x="10843950" y="4833688"/>
                </a:cubicBezTo>
                <a:cubicBezTo>
                  <a:pt x="10855444" y="4821177"/>
                  <a:pt x="10858658" y="4812839"/>
                  <a:pt x="10863138" y="4805543"/>
                </a:cubicBezTo>
                <a:cubicBezTo>
                  <a:pt x="10861872" y="4804500"/>
                  <a:pt x="10861872" y="4804500"/>
                  <a:pt x="10861872" y="4804500"/>
                </a:cubicBezTo>
                <a:cubicBezTo>
                  <a:pt x="10859337" y="4802418"/>
                  <a:pt x="10870830" y="4789909"/>
                  <a:pt x="10876578" y="4783654"/>
                </a:cubicBezTo>
                <a:cubicBezTo>
                  <a:pt x="10878185" y="4779485"/>
                  <a:pt x="10877551" y="4778965"/>
                  <a:pt x="10877076" y="4778573"/>
                </a:cubicBezTo>
                <a:lnTo>
                  <a:pt x="10876895" y="4778003"/>
                </a:lnTo>
                <a:lnTo>
                  <a:pt x="10878524" y="4774274"/>
                </a:lnTo>
                <a:cubicBezTo>
                  <a:pt x="10877404" y="4776099"/>
                  <a:pt x="10876924" y="4777076"/>
                  <a:pt x="10876782" y="4777646"/>
                </a:cubicBezTo>
                <a:lnTo>
                  <a:pt x="10876895" y="4778003"/>
                </a:lnTo>
                <a:lnTo>
                  <a:pt x="10876759" y="4778314"/>
                </a:lnTo>
                <a:cubicBezTo>
                  <a:pt x="10875480" y="4780007"/>
                  <a:pt x="10874044" y="4781571"/>
                  <a:pt x="10874044" y="4781571"/>
                </a:cubicBezTo>
                <a:cubicBezTo>
                  <a:pt x="10872777" y="4780530"/>
                  <a:pt x="10878524" y="4774274"/>
                  <a:pt x="10877257" y="4773233"/>
                </a:cubicBezTo>
                <a:cubicBezTo>
                  <a:pt x="10883004" y="4766977"/>
                  <a:pt x="10881738" y="4765936"/>
                  <a:pt x="10880470" y="4764895"/>
                </a:cubicBezTo>
                <a:cubicBezTo>
                  <a:pt x="10880470" y="4764895"/>
                  <a:pt x="10875991" y="4772191"/>
                  <a:pt x="10875991" y="4772191"/>
                </a:cubicBezTo>
                <a:cubicBezTo>
                  <a:pt x="10865762" y="4785743"/>
                  <a:pt x="10860015" y="4791998"/>
                  <a:pt x="10858747" y="4790957"/>
                </a:cubicBezTo>
                <a:cubicBezTo>
                  <a:pt x="10853002" y="4797210"/>
                  <a:pt x="10854269" y="4798253"/>
                  <a:pt x="10847254" y="4803466"/>
                </a:cubicBezTo>
                <a:cubicBezTo>
                  <a:pt x="10835759" y="4815975"/>
                  <a:pt x="10828745" y="4821189"/>
                  <a:pt x="10821731" y="4826401"/>
                </a:cubicBezTo>
                <a:cubicBezTo>
                  <a:pt x="10812182" y="4829532"/>
                  <a:pt x="10821141" y="4814940"/>
                  <a:pt x="10819875" y="4813899"/>
                </a:cubicBezTo>
                <a:cubicBezTo>
                  <a:pt x="10826889" y="4808685"/>
                  <a:pt x="10837117" y="4795134"/>
                  <a:pt x="10841597" y="4787836"/>
                </a:cubicBezTo>
                <a:cubicBezTo>
                  <a:pt x="10839064" y="4785754"/>
                  <a:pt x="10843542" y="4778459"/>
                  <a:pt x="10842275" y="4777417"/>
                </a:cubicBezTo>
                <a:cubicBezTo>
                  <a:pt x="10838473" y="4774292"/>
                  <a:pt x="10824446" y="4784717"/>
                  <a:pt x="10809738" y="4805567"/>
                </a:cubicBezTo>
                <a:cubicBezTo>
                  <a:pt x="10809738" y="4805567"/>
                  <a:pt x="10811004" y="4806607"/>
                  <a:pt x="10812272" y="4807649"/>
                </a:cubicBezTo>
                <a:cubicBezTo>
                  <a:pt x="10812272" y="4807649"/>
                  <a:pt x="10812272" y="4807649"/>
                  <a:pt x="10806525" y="4813904"/>
                </a:cubicBezTo>
                <a:cubicBezTo>
                  <a:pt x="10803992" y="4811820"/>
                  <a:pt x="10793176" y="4813910"/>
                  <a:pt x="10795122" y="4804529"/>
                </a:cubicBezTo>
                <a:cubicBezTo>
                  <a:pt x="10802135" y="4799317"/>
                  <a:pt x="10806616" y="4792021"/>
                  <a:pt x="10812364" y="4785765"/>
                </a:cubicBezTo>
                <a:cubicBezTo>
                  <a:pt x="10812364" y="4785765"/>
                  <a:pt x="10813630" y="4786806"/>
                  <a:pt x="10813630" y="4786806"/>
                </a:cubicBezTo>
                <a:cubicBezTo>
                  <a:pt x="10807882" y="4793062"/>
                  <a:pt x="10807882" y="4793062"/>
                  <a:pt x="10807882" y="4793062"/>
                </a:cubicBezTo>
                <a:cubicBezTo>
                  <a:pt x="10807882" y="4793062"/>
                  <a:pt x="10809150" y="4794104"/>
                  <a:pt x="10809150" y="4794104"/>
                </a:cubicBezTo>
                <a:cubicBezTo>
                  <a:pt x="10809150" y="4794104"/>
                  <a:pt x="10809150" y="4794104"/>
                  <a:pt x="10814898" y="4787848"/>
                </a:cubicBezTo>
                <a:cubicBezTo>
                  <a:pt x="10816164" y="4788891"/>
                  <a:pt x="10810416" y="4795145"/>
                  <a:pt x="10816164" y="4788891"/>
                </a:cubicBezTo>
                <a:cubicBezTo>
                  <a:pt x="10821912" y="4782634"/>
                  <a:pt x="10825125" y="4774296"/>
                  <a:pt x="10829604" y="4767002"/>
                </a:cubicBezTo>
                <a:cubicBezTo>
                  <a:pt x="10828336" y="4765960"/>
                  <a:pt x="10822591" y="4772214"/>
                  <a:pt x="10827070" y="4764918"/>
                </a:cubicBezTo>
                <a:cubicBezTo>
                  <a:pt x="10832816" y="4758663"/>
                  <a:pt x="10835351" y="4760747"/>
                  <a:pt x="10832816" y="4758663"/>
                </a:cubicBezTo>
                <a:cubicBezTo>
                  <a:pt x="10827070" y="4764918"/>
                  <a:pt x="10818790" y="4769089"/>
                  <a:pt x="10806028" y="4780558"/>
                </a:cubicBezTo>
                <a:cubicBezTo>
                  <a:pt x="10800280" y="4786813"/>
                  <a:pt x="10797067" y="4795151"/>
                  <a:pt x="10791321" y="4801405"/>
                </a:cubicBezTo>
                <a:cubicBezTo>
                  <a:pt x="10795800" y="4794110"/>
                  <a:pt x="10794533" y="4793068"/>
                  <a:pt x="10793266" y="4792026"/>
                </a:cubicBezTo>
                <a:cubicBezTo>
                  <a:pt x="10793266" y="4792026"/>
                  <a:pt x="10793266" y="4792026"/>
                  <a:pt x="10799013" y="4785772"/>
                </a:cubicBezTo>
                <a:cubicBezTo>
                  <a:pt x="10799013" y="4785772"/>
                  <a:pt x="10797745" y="4784730"/>
                  <a:pt x="10797745" y="4784730"/>
                </a:cubicBezTo>
                <a:cubicBezTo>
                  <a:pt x="10803493" y="4778475"/>
                  <a:pt x="10805440" y="4769095"/>
                  <a:pt x="10818200" y="4757628"/>
                </a:cubicBezTo>
                <a:cubicBezTo>
                  <a:pt x="10818200" y="4757628"/>
                  <a:pt x="10816934" y="4756586"/>
                  <a:pt x="10815666" y="4755545"/>
                </a:cubicBezTo>
                <a:cubicBezTo>
                  <a:pt x="10798425" y="4774309"/>
                  <a:pt x="10795211" y="4782647"/>
                  <a:pt x="10791999" y="4790986"/>
                </a:cubicBezTo>
                <a:cubicBezTo>
                  <a:pt x="10786253" y="4797239"/>
                  <a:pt x="10783718" y="4795155"/>
                  <a:pt x="10789463" y="4788902"/>
                </a:cubicBezTo>
                <a:cubicBezTo>
                  <a:pt x="10783718" y="4795155"/>
                  <a:pt x="10781184" y="4793073"/>
                  <a:pt x="10774169" y="4798286"/>
                </a:cubicBezTo>
                <a:cubicBezTo>
                  <a:pt x="10768422" y="4804542"/>
                  <a:pt x="10769689" y="4805583"/>
                  <a:pt x="10770957" y="4806624"/>
                </a:cubicBezTo>
                <a:lnTo>
                  <a:pt x="10767091" y="4810291"/>
                </a:lnTo>
                <a:lnTo>
                  <a:pt x="10770031" y="4800045"/>
                </a:lnTo>
                <a:lnTo>
                  <a:pt x="10769989" y="4797290"/>
                </a:lnTo>
                <a:lnTo>
                  <a:pt x="10770363" y="4796848"/>
                </a:lnTo>
                <a:lnTo>
                  <a:pt x="10769970" y="4795967"/>
                </a:lnTo>
                <a:lnTo>
                  <a:pt x="10769880" y="4789943"/>
                </a:lnTo>
                <a:lnTo>
                  <a:pt x="10772353" y="4786796"/>
                </a:lnTo>
                <a:lnTo>
                  <a:pt x="10774924" y="4787569"/>
                </a:lnTo>
                <a:cubicBezTo>
                  <a:pt x="10777477" y="4788335"/>
                  <a:pt x="10780029" y="4789103"/>
                  <a:pt x="10780029" y="4789103"/>
                </a:cubicBezTo>
                <a:lnTo>
                  <a:pt x="10782177" y="4782706"/>
                </a:lnTo>
                <a:lnTo>
                  <a:pt x="10786172" y="4783673"/>
                </a:lnTo>
                <a:cubicBezTo>
                  <a:pt x="10786604" y="4785119"/>
                  <a:pt x="10786647" y="4786823"/>
                  <a:pt x="10788160" y="4786270"/>
                </a:cubicBezTo>
                <a:cubicBezTo>
                  <a:pt x="10789170" y="4785902"/>
                  <a:pt x="10790831" y="4784531"/>
                  <a:pt x="10793698" y="4781410"/>
                </a:cubicBezTo>
                <a:cubicBezTo>
                  <a:pt x="10791254" y="4779401"/>
                  <a:pt x="10802721" y="4766922"/>
                  <a:pt x="10806008" y="4758673"/>
                </a:cubicBezTo>
                <a:cubicBezTo>
                  <a:pt x="10802530" y="4761289"/>
                  <a:pt x="10799054" y="4763907"/>
                  <a:pt x="10795164" y="4767556"/>
                </a:cubicBezTo>
                <a:lnTo>
                  <a:pt x="10782418" y="4781989"/>
                </a:lnTo>
                <a:lnTo>
                  <a:pt x="10782597" y="4781454"/>
                </a:lnTo>
                <a:cubicBezTo>
                  <a:pt x="10783881" y="4777629"/>
                  <a:pt x="10772390" y="4778386"/>
                  <a:pt x="10773675" y="4774562"/>
                </a:cubicBezTo>
                <a:lnTo>
                  <a:pt x="10775774" y="4768315"/>
                </a:lnTo>
                <a:lnTo>
                  <a:pt x="10787700" y="4754514"/>
                </a:lnTo>
                <a:lnTo>
                  <a:pt x="10790234" y="4756597"/>
                </a:lnTo>
                <a:cubicBezTo>
                  <a:pt x="10794714" y="4749300"/>
                  <a:pt x="10797249" y="4751383"/>
                  <a:pt x="10797249" y="4751383"/>
                </a:cubicBezTo>
                <a:cubicBezTo>
                  <a:pt x="10815757" y="4733661"/>
                  <a:pt x="10797927" y="4740964"/>
                  <a:pt x="10795393" y="4738880"/>
                </a:cubicBezTo>
                <a:cubicBezTo>
                  <a:pt x="10795393" y="4738880"/>
                  <a:pt x="10789646" y="4745133"/>
                  <a:pt x="10783899" y="4751390"/>
                </a:cubicBezTo>
                <a:cubicBezTo>
                  <a:pt x="10786138" y="4747740"/>
                  <a:pt x="10787259" y="4745916"/>
                  <a:pt x="10786942" y="4745657"/>
                </a:cubicBezTo>
                <a:lnTo>
                  <a:pt x="10782384" y="4748638"/>
                </a:lnTo>
                <a:lnTo>
                  <a:pt x="10782669" y="4747793"/>
                </a:lnTo>
                <a:cubicBezTo>
                  <a:pt x="10795446" y="4743211"/>
                  <a:pt x="10786524" y="4736319"/>
                  <a:pt x="10799300" y="4731739"/>
                </a:cubicBezTo>
                <a:lnTo>
                  <a:pt x="10792976" y="4727065"/>
                </a:lnTo>
                <a:lnTo>
                  <a:pt x="10793537" y="4726375"/>
                </a:lnTo>
                <a:lnTo>
                  <a:pt x="10792744" y="4726895"/>
                </a:lnTo>
                <a:lnTo>
                  <a:pt x="10791809" y="4726202"/>
                </a:lnTo>
                <a:lnTo>
                  <a:pt x="10792270" y="4725334"/>
                </a:lnTo>
                <a:lnTo>
                  <a:pt x="10791598" y="4726047"/>
                </a:lnTo>
                <a:lnTo>
                  <a:pt x="10790297" y="4725085"/>
                </a:lnTo>
                <a:cubicBezTo>
                  <a:pt x="10786002" y="4719057"/>
                  <a:pt x="10793912" y="4714329"/>
                  <a:pt x="10796802" y="4705725"/>
                </a:cubicBezTo>
                <a:lnTo>
                  <a:pt x="10786345" y="4710014"/>
                </a:lnTo>
                <a:lnTo>
                  <a:pt x="10786613" y="4709706"/>
                </a:lnTo>
                <a:lnTo>
                  <a:pt x="10785802" y="4710237"/>
                </a:lnTo>
                <a:lnTo>
                  <a:pt x="10780510" y="4712408"/>
                </a:lnTo>
                <a:lnTo>
                  <a:pt x="10779314" y="4714481"/>
                </a:lnTo>
                <a:lnTo>
                  <a:pt x="10764304" y="4724304"/>
                </a:lnTo>
                <a:cubicBezTo>
                  <a:pt x="10764938" y="4724824"/>
                  <a:pt x="10764256" y="4726323"/>
                  <a:pt x="10762947" y="4728162"/>
                </a:cubicBezTo>
                <a:lnTo>
                  <a:pt x="10761410" y="4729937"/>
                </a:lnTo>
                <a:lnTo>
                  <a:pt x="10753334" y="4734764"/>
                </a:lnTo>
                <a:lnTo>
                  <a:pt x="10755578" y="4736041"/>
                </a:lnTo>
                <a:lnTo>
                  <a:pt x="10753072" y="4738231"/>
                </a:lnTo>
                <a:cubicBezTo>
                  <a:pt x="10752006" y="4738898"/>
                  <a:pt x="10751689" y="4738638"/>
                  <a:pt x="10752809" y="4736814"/>
                </a:cubicBezTo>
                <a:cubicBezTo>
                  <a:pt x="10747061" y="4743069"/>
                  <a:pt x="10740046" y="4748283"/>
                  <a:pt x="10736835" y="4756620"/>
                </a:cubicBezTo>
                <a:lnTo>
                  <a:pt x="10734045" y="4758453"/>
                </a:lnTo>
                <a:lnTo>
                  <a:pt x="10729487" y="4757664"/>
                </a:lnTo>
                <a:cubicBezTo>
                  <a:pt x="10727272" y="4757984"/>
                  <a:pt x="10730618" y="4760569"/>
                  <a:pt x="10723928" y="4755401"/>
                </a:cubicBezTo>
                <a:lnTo>
                  <a:pt x="10723300" y="4756755"/>
                </a:lnTo>
                <a:lnTo>
                  <a:pt x="10717189" y="4761057"/>
                </a:lnTo>
                <a:cubicBezTo>
                  <a:pt x="10716154" y="4761578"/>
                  <a:pt x="10715836" y="4761318"/>
                  <a:pt x="10715203" y="4760797"/>
                </a:cubicBezTo>
                <a:cubicBezTo>
                  <a:pt x="10713936" y="4759757"/>
                  <a:pt x="10719684" y="4753501"/>
                  <a:pt x="10718417" y="4752459"/>
                </a:cubicBezTo>
                <a:cubicBezTo>
                  <a:pt x="10724163" y="4746204"/>
                  <a:pt x="10719684" y="4753501"/>
                  <a:pt x="10725432" y="4747245"/>
                </a:cubicBezTo>
                <a:cubicBezTo>
                  <a:pt x="10731178" y="4740991"/>
                  <a:pt x="10729910" y="4739950"/>
                  <a:pt x="10727376" y="4737868"/>
                </a:cubicBezTo>
                <a:cubicBezTo>
                  <a:pt x="10728643" y="4738909"/>
                  <a:pt x="10731178" y="4740991"/>
                  <a:pt x="10732444" y="4742033"/>
                </a:cubicBezTo>
                <a:cubicBezTo>
                  <a:pt x="10726698" y="4748287"/>
                  <a:pt x="10726698" y="4748287"/>
                  <a:pt x="10726698" y="4748287"/>
                </a:cubicBezTo>
                <a:cubicBezTo>
                  <a:pt x="10722218" y="4755583"/>
                  <a:pt x="10733712" y="4743076"/>
                  <a:pt x="10729232" y="4750370"/>
                </a:cubicBezTo>
                <a:cubicBezTo>
                  <a:pt x="10729232" y="4750370"/>
                  <a:pt x="10734979" y="4744116"/>
                  <a:pt x="10734979" y="4744116"/>
                </a:cubicBezTo>
                <a:cubicBezTo>
                  <a:pt x="10741993" y="4738903"/>
                  <a:pt x="10738780" y="4747241"/>
                  <a:pt x="10745795" y="4742028"/>
                </a:cubicBezTo>
                <a:cubicBezTo>
                  <a:pt x="10751542" y="4735772"/>
                  <a:pt x="10756022" y="4728476"/>
                  <a:pt x="10761771" y="4722220"/>
                </a:cubicBezTo>
                <a:cubicBezTo>
                  <a:pt x="10759235" y="4720138"/>
                  <a:pt x="10759235" y="4720138"/>
                  <a:pt x="10752220" y="4725351"/>
                </a:cubicBezTo>
                <a:cubicBezTo>
                  <a:pt x="10763715" y="4712842"/>
                  <a:pt x="10762447" y="4711800"/>
                  <a:pt x="10761181" y="4710759"/>
                </a:cubicBezTo>
                <a:cubicBezTo>
                  <a:pt x="10759914" y="4709717"/>
                  <a:pt x="10754167" y="4715971"/>
                  <a:pt x="10755434" y="4717013"/>
                </a:cubicBezTo>
                <a:cubicBezTo>
                  <a:pt x="10758647" y="4708677"/>
                  <a:pt x="10745886" y="4720143"/>
                  <a:pt x="10744618" y="4719101"/>
                </a:cubicBezTo>
                <a:cubicBezTo>
                  <a:pt x="10750366" y="4712847"/>
                  <a:pt x="10751633" y="4713888"/>
                  <a:pt x="10759914" y="4709717"/>
                </a:cubicBezTo>
                <a:cubicBezTo>
                  <a:pt x="10764393" y="4702421"/>
                  <a:pt x="10765661" y="4703462"/>
                  <a:pt x="10771408" y="4697207"/>
                </a:cubicBezTo>
                <a:cubicBezTo>
                  <a:pt x="10767606" y="4694083"/>
                  <a:pt x="10754845" y="4705551"/>
                  <a:pt x="10751043" y="4702427"/>
                </a:cubicBezTo>
                <a:cubicBezTo>
                  <a:pt x="10746564" y="4709722"/>
                  <a:pt x="10744030" y="4707639"/>
                  <a:pt x="10739551" y="4714936"/>
                </a:cubicBezTo>
                <a:cubicBezTo>
                  <a:pt x="10735748" y="4711811"/>
                  <a:pt x="10740229" y="4704514"/>
                  <a:pt x="10730680" y="4707645"/>
                </a:cubicBezTo>
                <a:lnTo>
                  <a:pt x="10727173" y="4712291"/>
                </a:lnTo>
                <a:lnTo>
                  <a:pt x="10729139" y="4706441"/>
                </a:lnTo>
                <a:cubicBezTo>
                  <a:pt x="10729139" y="4706441"/>
                  <a:pt x="10729139" y="4706441"/>
                  <a:pt x="10740630" y="4705684"/>
                </a:cubicBezTo>
                <a:cubicBezTo>
                  <a:pt x="10730424" y="4702617"/>
                  <a:pt x="10730424" y="4702617"/>
                  <a:pt x="10730424" y="4702617"/>
                </a:cubicBezTo>
                <a:cubicBezTo>
                  <a:pt x="10727871" y="4701850"/>
                  <a:pt x="10726836" y="4700750"/>
                  <a:pt x="10726580" y="4699423"/>
                </a:cubicBezTo>
                <a:lnTo>
                  <a:pt x="10726692" y="4698805"/>
                </a:lnTo>
                <a:lnTo>
                  <a:pt x="10728825" y="4695141"/>
                </a:lnTo>
                <a:lnTo>
                  <a:pt x="10727420" y="4694806"/>
                </a:lnTo>
                <a:lnTo>
                  <a:pt x="10728476" y="4689597"/>
                </a:lnTo>
                <a:cubicBezTo>
                  <a:pt x="10728381" y="4687792"/>
                  <a:pt x="10727586" y="4685974"/>
                  <a:pt x="10725356" y="4684252"/>
                </a:cubicBezTo>
                <a:lnTo>
                  <a:pt x="10726852" y="4682661"/>
                </a:lnTo>
                <a:lnTo>
                  <a:pt x="10726969" y="4682638"/>
                </a:lnTo>
                <a:cubicBezTo>
                  <a:pt x="10728405" y="4681074"/>
                  <a:pt x="10728764" y="4680683"/>
                  <a:pt x="10728565" y="4680862"/>
                </a:cubicBezTo>
                <a:lnTo>
                  <a:pt x="10728382" y="4681034"/>
                </a:lnTo>
                <a:lnTo>
                  <a:pt x="10731915" y="4677276"/>
                </a:lnTo>
                <a:cubicBezTo>
                  <a:pt x="10734314" y="4674313"/>
                  <a:pt x="10735601" y="4670488"/>
                  <a:pt x="10731780" y="4665130"/>
                </a:cubicBezTo>
                <a:lnTo>
                  <a:pt x="10728763" y="4674114"/>
                </a:lnTo>
                <a:lnTo>
                  <a:pt x="10728196" y="4674040"/>
                </a:lnTo>
                <a:cubicBezTo>
                  <a:pt x="10727161" y="4674561"/>
                  <a:pt x="10725408" y="4675865"/>
                  <a:pt x="10721900" y="4678472"/>
                </a:cubicBezTo>
                <a:cubicBezTo>
                  <a:pt x="10721900" y="4678472"/>
                  <a:pt x="10723167" y="4679514"/>
                  <a:pt x="10716154" y="4684726"/>
                </a:cubicBezTo>
                <a:cubicBezTo>
                  <a:pt x="10714886" y="4683684"/>
                  <a:pt x="10714886" y="4683684"/>
                  <a:pt x="10713620" y="4682642"/>
                </a:cubicBezTo>
                <a:cubicBezTo>
                  <a:pt x="10718099" y="4675348"/>
                  <a:pt x="10713620" y="4682642"/>
                  <a:pt x="10719365" y="4676389"/>
                </a:cubicBezTo>
                <a:cubicBezTo>
                  <a:pt x="10723846" y="4669092"/>
                  <a:pt x="10709818" y="4679517"/>
                  <a:pt x="10718778" y="4664926"/>
                </a:cubicBezTo>
                <a:cubicBezTo>
                  <a:pt x="10711762" y="4670140"/>
                  <a:pt x="10709229" y="4668057"/>
                  <a:pt x="10709229" y="4668057"/>
                </a:cubicBezTo>
                <a:cubicBezTo>
                  <a:pt x="10719457" y="4654505"/>
                  <a:pt x="10718778" y="4664926"/>
                  <a:pt x="10731541" y="4653457"/>
                </a:cubicBezTo>
                <a:cubicBezTo>
                  <a:pt x="10731541" y="4653457"/>
                  <a:pt x="10736020" y="4646161"/>
                  <a:pt x="10741767" y="4639906"/>
                </a:cubicBezTo>
                <a:cubicBezTo>
                  <a:pt x="10739233" y="4637823"/>
                  <a:pt x="10743713" y="4630527"/>
                  <a:pt x="10736698" y="4635739"/>
                </a:cubicBezTo>
                <a:cubicBezTo>
                  <a:pt x="10736698" y="4635739"/>
                  <a:pt x="10742445" y="4629486"/>
                  <a:pt x="10742445" y="4629486"/>
                </a:cubicBezTo>
                <a:cubicBezTo>
                  <a:pt x="10743713" y="4630527"/>
                  <a:pt x="10751993" y="4626355"/>
                  <a:pt x="10753261" y="4627396"/>
                </a:cubicBezTo>
                <a:cubicBezTo>
                  <a:pt x="10753261" y="4627396"/>
                  <a:pt x="10753261" y="4627396"/>
                  <a:pt x="10754528" y="4628438"/>
                </a:cubicBezTo>
                <a:cubicBezTo>
                  <a:pt x="10748781" y="4634693"/>
                  <a:pt x="10748781" y="4634693"/>
                  <a:pt x="10748781" y="4634693"/>
                </a:cubicBezTo>
                <a:cubicBezTo>
                  <a:pt x="10749414" y="4635215"/>
                  <a:pt x="10749731" y="4635474"/>
                  <a:pt x="10750608" y="4634822"/>
                </a:cubicBezTo>
                <a:cubicBezTo>
                  <a:pt x="10751484" y="4634170"/>
                  <a:pt x="10752923" y="4632607"/>
                  <a:pt x="10755795" y="4629480"/>
                </a:cubicBezTo>
                <a:cubicBezTo>
                  <a:pt x="10754528" y="4628438"/>
                  <a:pt x="10754528" y="4628438"/>
                  <a:pt x="10754528" y="4628438"/>
                </a:cubicBezTo>
                <a:cubicBezTo>
                  <a:pt x="10760275" y="4622182"/>
                  <a:pt x="10766023" y="4615929"/>
                  <a:pt x="10764756" y="4614887"/>
                </a:cubicBezTo>
                <a:cubicBezTo>
                  <a:pt x="10764756" y="4614887"/>
                  <a:pt x="10764756" y="4614887"/>
                  <a:pt x="10770503" y="4608631"/>
                </a:cubicBezTo>
                <a:cubicBezTo>
                  <a:pt x="10771771" y="4609673"/>
                  <a:pt x="10777518" y="4603417"/>
                  <a:pt x="10784532" y="4598205"/>
                </a:cubicBezTo>
                <a:cubicBezTo>
                  <a:pt x="10784532" y="4598205"/>
                  <a:pt x="10785799" y="4599247"/>
                  <a:pt x="10781319" y="4606543"/>
                </a:cubicBezTo>
                <a:cubicBezTo>
                  <a:pt x="10782587" y="4607583"/>
                  <a:pt x="10788332" y="4601330"/>
                  <a:pt x="10795347" y="4596117"/>
                </a:cubicBezTo>
                <a:cubicBezTo>
                  <a:pt x="10790866" y="4603413"/>
                  <a:pt x="10785120" y="4609667"/>
                  <a:pt x="10786387" y="4610708"/>
                </a:cubicBezTo>
                <a:cubicBezTo>
                  <a:pt x="10793400" y="4605496"/>
                  <a:pt x="10795935" y="4607579"/>
                  <a:pt x="10802949" y="4602366"/>
                </a:cubicBezTo>
                <a:cubicBezTo>
                  <a:pt x="10808697" y="4596111"/>
                  <a:pt x="10807430" y="4595069"/>
                  <a:pt x="10806162" y="4594028"/>
                </a:cubicBezTo>
                <a:cubicBezTo>
                  <a:pt x="10804896" y="4592986"/>
                  <a:pt x="10804896" y="4592986"/>
                  <a:pt x="10799148" y="4599241"/>
                </a:cubicBezTo>
                <a:cubicBezTo>
                  <a:pt x="10796614" y="4597159"/>
                  <a:pt x="10802362" y="4590903"/>
                  <a:pt x="10808109" y="4584647"/>
                </a:cubicBezTo>
                <a:cubicBezTo>
                  <a:pt x="10799828" y="4588820"/>
                  <a:pt x="10796026" y="4585696"/>
                  <a:pt x="10806254" y="4572143"/>
                </a:cubicBezTo>
                <a:cubicBezTo>
                  <a:pt x="10790958" y="4581529"/>
                  <a:pt x="10780141" y="4583617"/>
                  <a:pt x="10773805" y="4578410"/>
                </a:cubicBezTo>
                <a:cubicBezTo>
                  <a:pt x="10769326" y="4585708"/>
                  <a:pt x="10768059" y="4584665"/>
                  <a:pt x="10768059" y="4584665"/>
                </a:cubicBezTo>
                <a:cubicBezTo>
                  <a:pt x="10768059" y="4584665"/>
                  <a:pt x="10768059" y="4584665"/>
                  <a:pt x="10762313" y="4590919"/>
                </a:cubicBezTo>
                <a:cubicBezTo>
                  <a:pt x="10762313" y="4590919"/>
                  <a:pt x="10762313" y="4590919"/>
                  <a:pt x="10761046" y="4589878"/>
                </a:cubicBezTo>
                <a:cubicBezTo>
                  <a:pt x="10759778" y="4588836"/>
                  <a:pt x="10765525" y="4582583"/>
                  <a:pt x="10765525" y="4582583"/>
                </a:cubicBezTo>
                <a:cubicBezTo>
                  <a:pt x="10772539" y="4577370"/>
                  <a:pt x="10771271" y="4576327"/>
                  <a:pt x="10775753" y="4569031"/>
                </a:cubicBezTo>
                <a:cubicBezTo>
                  <a:pt x="10774485" y="4567989"/>
                  <a:pt x="10773219" y="4566948"/>
                  <a:pt x="10771951" y="4565907"/>
                </a:cubicBezTo>
                <a:cubicBezTo>
                  <a:pt x="10767471" y="4573203"/>
                  <a:pt x="10766203" y="4572161"/>
                  <a:pt x="10760457" y="4578416"/>
                </a:cubicBezTo>
                <a:cubicBezTo>
                  <a:pt x="10759190" y="4577375"/>
                  <a:pt x="10763669" y="4570078"/>
                  <a:pt x="10762402" y="4569037"/>
                </a:cubicBezTo>
                <a:cubicBezTo>
                  <a:pt x="10761135" y="4567996"/>
                  <a:pt x="10762402" y="4569037"/>
                  <a:pt x="10755388" y="4574251"/>
                </a:cubicBezTo>
                <a:cubicBezTo>
                  <a:pt x="10752854" y="4572167"/>
                  <a:pt x="10765615" y="4560699"/>
                  <a:pt x="10770096" y="4553402"/>
                </a:cubicBezTo>
                <a:cubicBezTo>
                  <a:pt x="10787336" y="4534637"/>
                  <a:pt x="10783446" y="4553396"/>
                  <a:pt x="10796206" y="4541928"/>
                </a:cubicBezTo>
                <a:cubicBezTo>
                  <a:pt x="10807701" y="4529418"/>
                  <a:pt x="10798153" y="4532549"/>
                  <a:pt x="10802634" y="4525253"/>
                </a:cubicBezTo>
                <a:cubicBezTo>
                  <a:pt x="10802634" y="4525253"/>
                  <a:pt x="10795619" y="4530467"/>
                  <a:pt x="10795619" y="4530467"/>
                </a:cubicBezTo>
                <a:cubicBezTo>
                  <a:pt x="10793085" y="4528383"/>
                  <a:pt x="10798832" y="4522128"/>
                  <a:pt x="10803312" y="4514831"/>
                </a:cubicBezTo>
                <a:cubicBezTo>
                  <a:pt x="10795031" y="4519003"/>
                  <a:pt x="10790550" y="4526300"/>
                  <a:pt x="10789284" y="4525257"/>
                </a:cubicBezTo>
                <a:cubicBezTo>
                  <a:pt x="10789284" y="4525257"/>
                  <a:pt x="10795031" y="4519003"/>
                  <a:pt x="10795031" y="4519003"/>
                </a:cubicBezTo>
                <a:cubicBezTo>
                  <a:pt x="10795031" y="4519003"/>
                  <a:pt x="10800777" y="4512748"/>
                  <a:pt x="10802045" y="4513790"/>
                </a:cubicBezTo>
                <a:cubicBezTo>
                  <a:pt x="10804580" y="4515873"/>
                  <a:pt x="10816074" y="4503362"/>
                  <a:pt x="10818608" y="4505446"/>
                </a:cubicBezTo>
                <a:cubicBezTo>
                  <a:pt x="10828835" y="4491895"/>
                  <a:pt x="10812273" y="4500238"/>
                  <a:pt x="10800777" y="4512748"/>
                </a:cubicBezTo>
                <a:cubicBezTo>
                  <a:pt x="10800777" y="4512748"/>
                  <a:pt x="10793763" y="4517961"/>
                  <a:pt x="10793763" y="4517961"/>
                </a:cubicBezTo>
                <a:cubicBezTo>
                  <a:pt x="10792497" y="4516920"/>
                  <a:pt x="10796977" y="4509623"/>
                  <a:pt x="10788695" y="4513796"/>
                </a:cubicBezTo>
                <a:cubicBezTo>
                  <a:pt x="10788695" y="4513796"/>
                  <a:pt x="10794443" y="4507541"/>
                  <a:pt x="10793175" y="4506499"/>
                </a:cubicBezTo>
                <a:cubicBezTo>
                  <a:pt x="10790641" y="4504416"/>
                  <a:pt x="10782360" y="4508587"/>
                  <a:pt x="10777290" y="4504421"/>
                </a:cubicBezTo>
                <a:cubicBezTo>
                  <a:pt x="10771544" y="4510677"/>
                  <a:pt x="10765795" y="4516932"/>
                  <a:pt x="10760050" y="4523185"/>
                </a:cubicBezTo>
                <a:cubicBezTo>
                  <a:pt x="10762584" y="4525269"/>
                  <a:pt x="10758104" y="4532566"/>
                  <a:pt x="10752356" y="4538820"/>
                </a:cubicBezTo>
                <a:cubicBezTo>
                  <a:pt x="10746610" y="4545076"/>
                  <a:pt x="10746610" y="4545076"/>
                  <a:pt x="10746610" y="4545076"/>
                </a:cubicBezTo>
                <a:cubicBezTo>
                  <a:pt x="10745342" y="4544034"/>
                  <a:pt x="10739594" y="4550289"/>
                  <a:pt x="10739594" y="4550289"/>
                </a:cubicBezTo>
                <a:cubicBezTo>
                  <a:pt x="10733848" y="4556545"/>
                  <a:pt x="10735114" y="4557585"/>
                  <a:pt x="10729367" y="4563840"/>
                </a:cubicBezTo>
                <a:cubicBezTo>
                  <a:pt x="10716606" y="4575308"/>
                  <a:pt x="10712804" y="4572183"/>
                  <a:pt x="10705791" y="4577397"/>
                </a:cubicBezTo>
                <a:cubicBezTo>
                  <a:pt x="10711537" y="4571142"/>
                  <a:pt x="10724299" y="4559674"/>
                  <a:pt x="10731313" y="4554462"/>
                </a:cubicBezTo>
                <a:cubicBezTo>
                  <a:pt x="10728778" y="4552377"/>
                  <a:pt x="10721764" y="4557590"/>
                  <a:pt x="10727511" y="4551337"/>
                </a:cubicBezTo>
                <a:cubicBezTo>
                  <a:pt x="10716018" y="4563845"/>
                  <a:pt x="10704522" y="4576356"/>
                  <a:pt x="10696241" y="4580528"/>
                </a:cubicBezTo>
                <a:cubicBezTo>
                  <a:pt x="10696241" y="4580528"/>
                  <a:pt x="10697509" y="4581570"/>
                  <a:pt x="10697509" y="4581570"/>
                </a:cubicBezTo>
                <a:cubicBezTo>
                  <a:pt x="10691761" y="4587824"/>
                  <a:pt x="10687937" y="4590169"/>
                  <a:pt x="10684674" y="4591604"/>
                </a:cubicBezTo>
                <a:lnTo>
                  <a:pt x="10678545" y="4594556"/>
                </a:lnTo>
                <a:lnTo>
                  <a:pt x="10677034" y="4593941"/>
                </a:lnTo>
                <a:cubicBezTo>
                  <a:pt x="10688526" y="4593185"/>
                  <a:pt x="10680889" y="4582467"/>
                  <a:pt x="10682174" y="4578644"/>
                </a:cubicBezTo>
                <a:cubicBezTo>
                  <a:pt x="10684743" y="4570996"/>
                  <a:pt x="10678391" y="4556455"/>
                  <a:pt x="10669470" y="4549563"/>
                </a:cubicBezTo>
                <a:cubicBezTo>
                  <a:pt x="10670753" y="4545739"/>
                  <a:pt x="10680961" y="4548807"/>
                  <a:pt x="10672038" y="4541915"/>
                </a:cubicBezTo>
                <a:cubicBezTo>
                  <a:pt x="10672038" y="4541915"/>
                  <a:pt x="10683530" y="4541158"/>
                  <a:pt x="10683530" y="4541158"/>
                </a:cubicBezTo>
                <a:cubicBezTo>
                  <a:pt x="10683530" y="4541158"/>
                  <a:pt x="10683530" y="4541158"/>
                  <a:pt x="10673324" y="4538090"/>
                </a:cubicBezTo>
                <a:cubicBezTo>
                  <a:pt x="10672038" y="4541915"/>
                  <a:pt x="10673324" y="4538090"/>
                  <a:pt x="10663117" y="4535023"/>
                </a:cubicBezTo>
                <a:cubicBezTo>
                  <a:pt x="10664403" y="4531198"/>
                  <a:pt x="10664403" y="4531198"/>
                  <a:pt x="10675894" y="4530442"/>
                </a:cubicBezTo>
                <a:cubicBezTo>
                  <a:pt x="10677177" y="4526618"/>
                  <a:pt x="10666971" y="4523550"/>
                  <a:pt x="10668257" y="4519726"/>
                </a:cubicBezTo>
                <a:cubicBezTo>
                  <a:pt x="10673396" y="4504429"/>
                  <a:pt x="10691239" y="4518213"/>
                  <a:pt x="10701446" y="4521280"/>
                </a:cubicBezTo>
                <a:cubicBezTo>
                  <a:pt x="10701446" y="4521280"/>
                  <a:pt x="10702731" y="4517455"/>
                  <a:pt x="10702731" y="4517455"/>
                </a:cubicBezTo>
                <a:cubicBezTo>
                  <a:pt x="10704015" y="4513631"/>
                  <a:pt x="10693809" y="4510564"/>
                  <a:pt x="10706585" y="4505982"/>
                </a:cubicBezTo>
                <a:cubicBezTo>
                  <a:pt x="10696379" y="4502915"/>
                  <a:pt x="10686172" y="4499847"/>
                  <a:pt x="10684887" y="4503671"/>
                </a:cubicBezTo>
                <a:cubicBezTo>
                  <a:pt x="10684887" y="4503671"/>
                  <a:pt x="10686172" y="4499847"/>
                  <a:pt x="10688742" y="4492199"/>
                </a:cubicBezTo>
                <a:lnTo>
                  <a:pt x="10681161" y="4484137"/>
                </a:lnTo>
                <a:lnTo>
                  <a:pt x="10689363" y="4484028"/>
                </a:lnTo>
                <a:cubicBezTo>
                  <a:pt x="10690524" y="4480571"/>
                  <a:pt x="10689363" y="4484028"/>
                  <a:pt x="10678399" y="4480734"/>
                </a:cubicBezTo>
                <a:lnTo>
                  <a:pt x="10678282" y="4481077"/>
                </a:lnTo>
                <a:lnTo>
                  <a:pt x="10672182" y="4474591"/>
                </a:lnTo>
                <a:cubicBezTo>
                  <a:pt x="10673468" y="4470766"/>
                  <a:pt x="10673468" y="4470766"/>
                  <a:pt x="10674753" y="4466942"/>
                </a:cubicBezTo>
                <a:cubicBezTo>
                  <a:pt x="10676037" y="4463118"/>
                  <a:pt x="10686244" y="4466185"/>
                  <a:pt x="10696450" y="4469253"/>
                </a:cubicBezTo>
                <a:cubicBezTo>
                  <a:pt x="10687529" y="4462361"/>
                  <a:pt x="10691383" y="4450888"/>
                  <a:pt x="10700305" y="4457780"/>
                </a:cubicBezTo>
                <a:cubicBezTo>
                  <a:pt x="10704159" y="4446307"/>
                  <a:pt x="10719506" y="4434077"/>
                  <a:pt x="10710584" y="4427185"/>
                </a:cubicBezTo>
                <a:cubicBezTo>
                  <a:pt x="10711868" y="4423362"/>
                  <a:pt x="10711868" y="4423362"/>
                  <a:pt x="10711868" y="4423362"/>
                </a:cubicBezTo>
                <a:cubicBezTo>
                  <a:pt x="10711868" y="4423362"/>
                  <a:pt x="10715724" y="4411889"/>
                  <a:pt x="10704231" y="4412645"/>
                </a:cubicBezTo>
                <a:cubicBezTo>
                  <a:pt x="10705517" y="4408821"/>
                  <a:pt x="10708086" y="4401173"/>
                  <a:pt x="10719577" y="4400417"/>
                </a:cubicBezTo>
                <a:cubicBezTo>
                  <a:pt x="10710656" y="4393523"/>
                  <a:pt x="10700449" y="4390456"/>
                  <a:pt x="10691526" y="4383564"/>
                </a:cubicBezTo>
                <a:cubicBezTo>
                  <a:pt x="10694097" y="4375917"/>
                  <a:pt x="10694097" y="4375917"/>
                  <a:pt x="10704303" y="4378983"/>
                </a:cubicBezTo>
                <a:cubicBezTo>
                  <a:pt x="10696667" y="4368267"/>
                  <a:pt x="10683890" y="4372849"/>
                  <a:pt x="10686460" y="4365199"/>
                </a:cubicBezTo>
                <a:cubicBezTo>
                  <a:pt x="10686460" y="4365199"/>
                  <a:pt x="10686460" y="4365199"/>
                  <a:pt x="10687745" y="4361376"/>
                </a:cubicBezTo>
                <a:cubicBezTo>
                  <a:pt x="10697951" y="4364443"/>
                  <a:pt x="10695381" y="4372091"/>
                  <a:pt x="10706874" y="4371335"/>
                </a:cubicBezTo>
                <a:cubicBezTo>
                  <a:pt x="10705589" y="4375159"/>
                  <a:pt x="10715795" y="4378227"/>
                  <a:pt x="10726001" y="4381293"/>
                </a:cubicBezTo>
                <a:cubicBezTo>
                  <a:pt x="10717079" y="4374402"/>
                  <a:pt x="10718364" y="4370578"/>
                  <a:pt x="10719650" y="4366754"/>
                </a:cubicBezTo>
                <a:cubicBezTo>
                  <a:pt x="10720934" y="4362930"/>
                  <a:pt x="10718364" y="4370578"/>
                  <a:pt x="10709442" y="4363686"/>
                </a:cubicBezTo>
                <a:cubicBezTo>
                  <a:pt x="10709442" y="4363686"/>
                  <a:pt x="10710727" y="4359862"/>
                  <a:pt x="10713297" y="4352213"/>
                </a:cubicBezTo>
                <a:cubicBezTo>
                  <a:pt x="10714582" y="4348389"/>
                  <a:pt x="10723503" y="4355280"/>
                  <a:pt x="10733711" y="4358348"/>
                </a:cubicBezTo>
                <a:cubicBezTo>
                  <a:pt x="10734996" y="4354523"/>
                  <a:pt x="10736279" y="4350700"/>
                  <a:pt x="10736279" y="4350700"/>
                </a:cubicBezTo>
                <a:cubicBezTo>
                  <a:pt x="10727358" y="4343807"/>
                  <a:pt x="10727358" y="4343807"/>
                  <a:pt x="10718436" y="4336916"/>
                </a:cubicBezTo>
                <a:cubicBezTo>
                  <a:pt x="10719721" y="4333091"/>
                  <a:pt x="10731212" y="4332336"/>
                  <a:pt x="10733783" y="4324687"/>
                </a:cubicBezTo>
                <a:cubicBezTo>
                  <a:pt x="10733783" y="4324687"/>
                  <a:pt x="10733783" y="4324687"/>
                  <a:pt x="10735067" y="4320863"/>
                </a:cubicBezTo>
                <a:cubicBezTo>
                  <a:pt x="10735067" y="4320863"/>
                  <a:pt x="10735067" y="4320863"/>
                  <a:pt x="10736351" y="4317039"/>
                </a:cubicBezTo>
                <a:cubicBezTo>
                  <a:pt x="10737636" y="4313214"/>
                  <a:pt x="10738922" y="4309389"/>
                  <a:pt x="10740206" y="4305565"/>
                </a:cubicBezTo>
                <a:cubicBezTo>
                  <a:pt x="10730000" y="4302497"/>
                  <a:pt x="10730000" y="4302497"/>
                  <a:pt x="10728714" y="4306322"/>
                </a:cubicBezTo>
                <a:cubicBezTo>
                  <a:pt x="10728714" y="4306322"/>
                  <a:pt x="10730000" y="4302497"/>
                  <a:pt x="10730000" y="4302497"/>
                </a:cubicBezTo>
                <a:cubicBezTo>
                  <a:pt x="10732569" y="4294848"/>
                  <a:pt x="10744060" y="4294091"/>
                  <a:pt x="10747916" y="4282620"/>
                </a:cubicBezTo>
                <a:cubicBezTo>
                  <a:pt x="10747916" y="4282620"/>
                  <a:pt x="10747916" y="4282620"/>
                  <a:pt x="10758121" y="4285687"/>
                </a:cubicBezTo>
                <a:cubicBezTo>
                  <a:pt x="10758121" y="4285687"/>
                  <a:pt x="10759406" y="4281863"/>
                  <a:pt x="10759406" y="4281863"/>
                </a:cubicBezTo>
                <a:cubicBezTo>
                  <a:pt x="10749200" y="4278795"/>
                  <a:pt x="10749200" y="4278795"/>
                  <a:pt x="10749200" y="4278795"/>
                </a:cubicBezTo>
                <a:cubicBezTo>
                  <a:pt x="10747916" y="4282620"/>
                  <a:pt x="10737708" y="4279552"/>
                  <a:pt x="10737708" y="4279552"/>
                </a:cubicBezTo>
                <a:cubicBezTo>
                  <a:pt x="10740279" y="4271902"/>
                  <a:pt x="10740279" y="4271902"/>
                  <a:pt x="10753054" y="4267323"/>
                </a:cubicBezTo>
                <a:cubicBezTo>
                  <a:pt x="10744132" y="4260431"/>
                  <a:pt x="10746702" y="4252781"/>
                  <a:pt x="10736496" y="4249713"/>
                </a:cubicBezTo>
                <a:cubicBezTo>
                  <a:pt x="10737780" y="4245888"/>
                  <a:pt x="10747988" y="4248957"/>
                  <a:pt x="10747988" y="4248957"/>
                </a:cubicBezTo>
                <a:cubicBezTo>
                  <a:pt x="10756909" y="4255848"/>
                  <a:pt x="10756909" y="4255848"/>
                  <a:pt x="10756909" y="4255848"/>
                </a:cubicBezTo>
                <a:cubicBezTo>
                  <a:pt x="10769685" y="4251269"/>
                  <a:pt x="10782461" y="4246687"/>
                  <a:pt x="10776109" y="4232146"/>
                </a:cubicBezTo>
                <a:cubicBezTo>
                  <a:pt x="10777394" y="4228323"/>
                  <a:pt x="10778678" y="4224497"/>
                  <a:pt x="10781248" y="4216849"/>
                </a:cubicBezTo>
                <a:cubicBezTo>
                  <a:pt x="10772327" y="4209957"/>
                  <a:pt x="10772327" y="4209957"/>
                  <a:pt x="10762120" y="4206890"/>
                </a:cubicBezTo>
                <a:cubicBezTo>
                  <a:pt x="10760835" y="4210714"/>
                  <a:pt x="10759550" y="4214537"/>
                  <a:pt x="10758265" y="4218362"/>
                </a:cubicBezTo>
                <a:cubicBezTo>
                  <a:pt x="10768472" y="4221431"/>
                  <a:pt x="10767188" y="4225255"/>
                  <a:pt x="10764618" y="4232902"/>
                </a:cubicBezTo>
                <a:cubicBezTo>
                  <a:pt x="10763333" y="4236727"/>
                  <a:pt x="10753127" y="4233659"/>
                  <a:pt x="10750556" y="4241308"/>
                </a:cubicBezTo>
                <a:cubicBezTo>
                  <a:pt x="10751841" y="4237484"/>
                  <a:pt x="10751841" y="4237484"/>
                  <a:pt x="10753127" y="4233659"/>
                </a:cubicBezTo>
                <a:cubicBezTo>
                  <a:pt x="10744204" y="4226768"/>
                  <a:pt x="10754412" y="4229836"/>
                  <a:pt x="10755695" y="4226011"/>
                </a:cubicBezTo>
                <a:cubicBezTo>
                  <a:pt x="10746774" y="4219119"/>
                  <a:pt x="10748060" y="4215295"/>
                  <a:pt x="10739138" y="4208402"/>
                </a:cubicBezTo>
                <a:cubicBezTo>
                  <a:pt x="10740422" y="4204579"/>
                  <a:pt x="10740422" y="4204579"/>
                  <a:pt x="10740422" y="4204579"/>
                </a:cubicBezTo>
                <a:cubicBezTo>
                  <a:pt x="10741706" y="4200755"/>
                  <a:pt x="10741706" y="4200755"/>
                  <a:pt x="10742992" y="4196931"/>
                </a:cubicBezTo>
                <a:cubicBezTo>
                  <a:pt x="10745561" y="4189282"/>
                  <a:pt x="10757053" y="4188526"/>
                  <a:pt x="10757053" y="4188526"/>
                </a:cubicBezTo>
                <a:cubicBezTo>
                  <a:pt x="10758337" y="4184700"/>
                  <a:pt x="10759622" y="4180876"/>
                  <a:pt x="10760907" y="4177052"/>
                </a:cubicBezTo>
                <a:cubicBezTo>
                  <a:pt x="10771114" y="4180119"/>
                  <a:pt x="10769829" y="4183944"/>
                  <a:pt x="10769829" y="4183944"/>
                </a:cubicBezTo>
                <a:cubicBezTo>
                  <a:pt x="10768544" y="4187768"/>
                  <a:pt x="10768544" y="4187768"/>
                  <a:pt x="10768544" y="4187768"/>
                </a:cubicBezTo>
                <a:cubicBezTo>
                  <a:pt x="10777466" y="4194659"/>
                  <a:pt x="10777466" y="4194659"/>
                  <a:pt x="10777466" y="4194659"/>
                </a:cubicBezTo>
                <a:cubicBezTo>
                  <a:pt x="10777466" y="4194659"/>
                  <a:pt x="10778750" y="4190836"/>
                  <a:pt x="10778750" y="4190836"/>
                </a:cubicBezTo>
                <a:cubicBezTo>
                  <a:pt x="10778750" y="4190836"/>
                  <a:pt x="10780036" y="4187011"/>
                  <a:pt x="10780036" y="4187011"/>
                </a:cubicBezTo>
                <a:cubicBezTo>
                  <a:pt x="10771114" y="4180119"/>
                  <a:pt x="10771114" y="4180119"/>
                  <a:pt x="10771114" y="4180119"/>
                </a:cubicBezTo>
                <a:cubicBezTo>
                  <a:pt x="10771114" y="4180119"/>
                  <a:pt x="10771114" y="4180119"/>
                  <a:pt x="10762192" y="4173228"/>
                </a:cubicBezTo>
                <a:cubicBezTo>
                  <a:pt x="10773684" y="4172471"/>
                  <a:pt x="10773684" y="4172471"/>
                  <a:pt x="10773684" y="4172471"/>
                </a:cubicBezTo>
                <a:lnTo>
                  <a:pt x="10774968" y="4168647"/>
                </a:lnTo>
                <a:cubicBezTo>
                  <a:pt x="10795381" y="4174782"/>
                  <a:pt x="10783962" y="4141877"/>
                  <a:pt x="10796738" y="4137295"/>
                </a:cubicBezTo>
                <a:cubicBezTo>
                  <a:pt x="10799308" y="4129647"/>
                  <a:pt x="10803163" y="4118174"/>
                  <a:pt x="10805732" y="4110526"/>
                </a:cubicBezTo>
                <a:cubicBezTo>
                  <a:pt x="10805732" y="4110526"/>
                  <a:pt x="10807016" y="4106702"/>
                  <a:pt x="10807016" y="4106702"/>
                </a:cubicBezTo>
                <a:cubicBezTo>
                  <a:pt x="10807016" y="4106702"/>
                  <a:pt x="10807016" y="4106702"/>
                  <a:pt x="10796810" y="4103634"/>
                </a:cubicBezTo>
                <a:cubicBezTo>
                  <a:pt x="10798095" y="4099809"/>
                  <a:pt x="10798095" y="4099809"/>
                  <a:pt x="10798095" y="4099809"/>
                </a:cubicBezTo>
                <a:cubicBezTo>
                  <a:pt x="10798095" y="4099809"/>
                  <a:pt x="10798095" y="4099809"/>
                  <a:pt x="10787888" y="4096743"/>
                </a:cubicBezTo>
                <a:cubicBezTo>
                  <a:pt x="10790459" y="4089094"/>
                  <a:pt x="10804519" y="4080688"/>
                  <a:pt x="10796882" y="4069972"/>
                </a:cubicBezTo>
                <a:cubicBezTo>
                  <a:pt x="10809658" y="4065390"/>
                  <a:pt x="10800736" y="4058499"/>
                  <a:pt x="10802021" y="4054674"/>
                </a:cubicBezTo>
                <a:cubicBezTo>
                  <a:pt x="10802021" y="4054674"/>
                  <a:pt x="10802021" y="4054674"/>
                  <a:pt x="10791815" y="4051606"/>
                </a:cubicBezTo>
                <a:cubicBezTo>
                  <a:pt x="10793099" y="4047783"/>
                  <a:pt x="10793099" y="4047783"/>
                  <a:pt x="10793099" y="4047783"/>
                </a:cubicBezTo>
                <a:cubicBezTo>
                  <a:pt x="10804591" y="4047026"/>
                  <a:pt x="10794385" y="4043959"/>
                  <a:pt x="10796954" y="4036309"/>
                </a:cubicBezTo>
                <a:cubicBezTo>
                  <a:pt x="10808445" y="4035554"/>
                  <a:pt x="10821221" y="4030972"/>
                  <a:pt x="10822507" y="4027149"/>
                </a:cubicBezTo>
                <a:cubicBezTo>
                  <a:pt x="10832713" y="4030215"/>
                  <a:pt x="10833998" y="4026391"/>
                  <a:pt x="10833998" y="4026391"/>
                </a:cubicBezTo>
                <a:cubicBezTo>
                  <a:pt x="10836568" y="4018743"/>
                  <a:pt x="10851913" y="4006512"/>
                  <a:pt x="10844276" y="3995796"/>
                </a:cubicBezTo>
                <a:cubicBezTo>
                  <a:pt x="10834069" y="3992728"/>
                  <a:pt x="10832785" y="3996554"/>
                  <a:pt x="10832785" y="3996554"/>
                </a:cubicBezTo>
                <a:cubicBezTo>
                  <a:pt x="10823863" y="3989661"/>
                  <a:pt x="10836639" y="3985081"/>
                  <a:pt x="10839208" y="3977432"/>
                </a:cubicBezTo>
                <a:cubicBezTo>
                  <a:pt x="10849415" y="3980499"/>
                  <a:pt x="10860906" y="3979743"/>
                  <a:pt x="10863476" y="3972094"/>
                </a:cubicBezTo>
                <a:cubicBezTo>
                  <a:pt x="10844347" y="3962135"/>
                  <a:pt x="10840566" y="3939946"/>
                  <a:pt x="10863549" y="3938431"/>
                </a:cubicBezTo>
                <a:cubicBezTo>
                  <a:pt x="10866118" y="3930784"/>
                  <a:pt x="10857196" y="3923892"/>
                  <a:pt x="10858480" y="3920068"/>
                </a:cubicBezTo>
                <a:cubicBezTo>
                  <a:pt x="10836784" y="3917757"/>
                  <a:pt x="10849487" y="3946838"/>
                  <a:pt x="10827789" y="3944526"/>
                </a:cubicBezTo>
                <a:cubicBezTo>
                  <a:pt x="10818867" y="3937635"/>
                  <a:pt x="10832929" y="3929229"/>
                  <a:pt x="10822722" y="3926162"/>
                </a:cubicBezTo>
                <a:cubicBezTo>
                  <a:pt x="10834213" y="3925405"/>
                  <a:pt x="10839352" y="3910108"/>
                  <a:pt x="10841923" y="3902460"/>
                </a:cubicBezTo>
                <a:cubicBezTo>
                  <a:pt x="10843207" y="3898635"/>
                  <a:pt x="10850844" y="3909351"/>
                  <a:pt x="10848274" y="3917000"/>
                </a:cubicBezTo>
                <a:cubicBezTo>
                  <a:pt x="10858480" y="3920068"/>
                  <a:pt x="10853414" y="3901703"/>
                  <a:pt x="10873827" y="3907838"/>
                </a:cubicBezTo>
                <a:cubicBezTo>
                  <a:pt x="10876397" y="3900189"/>
                  <a:pt x="10866190" y="3897121"/>
                  <a:pt x="10868760" y="3889473"/>
                </a:cubicBezTo>
                <a:cubicBezTo>
                  <a:pt x="10880251" y="3888716"/>
                  <a:pt x="10877682" y="3896365"/>
                  <a:pt x="10878966" y="3892541"/>
                </a:cubicBezTo>
                <a:cubicBezTo>
                  <a:pt x="10880251" y="3888716"/>
                  <a:pt x="10880251" y="3888716"/>
                  <a:pt x="10890457" y="3891784"/>
                </a:cubicBezTo>
                <a:cubicBezTo>
                  <a:pt x="10891743" y="3887960"/>
                  <a:pt x="10881536" y="3884892"/>
                  <a:pt x="10882821" y="3881068"/>
                </a:cubicBezTo>
                <a:cubicBezTo>
                  <a:pt x="10884106" y="3877244"/>
                  <a:pt x="10884106" y="3877244"/>
                  <a:pt x="10885391" y="3873419"/>
                </a:cubicBezTo>
                <a:cubicBezTo>
                  <a:pt x="10886675" y="3869595"/>
                  <a:pt x="10876468" y="3866527"/>
                  <a:pt x="10876468" y="3866527"/>
                </a:cubicBezTo>
                <a:cubicBezTo>
                  <a:pt x="10864977" y="3867284"/>
                  <a:pt x="10875183" y="3870351"/>
                  <a:pt x="10873899" y="3874176"/>
                </a:cubicBezTo>
                <a:cubicBezTo>
                  <a:pt x="10862407" y="3874932"/>
                  <a:pt x="10859838" y="3882582"/>
                  <a:pt x="10848346" y="3883338"/>
                </a:cubicBezTo>
                <a:cubicBezTo>
                  <a:pt x="10850916" y="3875690"/>
                  <a:pt x="10850916" y="3875690"/>
                  <a:pt x="10862407" y="3874932"/>
                </a:cubicBezTo>
                <a:cubicBezTo>
                  <a:pt x="10863693" y="3871108"/>
                  <a:pt x="10854771" y="3864216"/>
                  <a:pt x="10854771" y="3864216"/>
                </a:cubicBezTo>
                <a:cubicBezTo>
                  <a:pt x="10856055" y="3860393"/>
                  <a:pt x="10856055" y="3860393"/>
                  <a:pt x="10856055" y="3860393"/>
                </a:cubicBezTo>
                <a:cubicBezTo>
                  <a:pt x="10859910" y="3848919"/>
                  <a:pt x="10857411" y="3822905"/>
                  <a:pt x="10880395" y="3821393"/>
                </a:cubicBezTo>
                <a:cubicBezTo>
                  <a:pt x="10881679" y="3817569"/>
                  <a:pt x="10870189" y="3818325"/>
                  <a:pt x="10871473" y="3814501"/>
                </a:cubicBezTo>
                <a:cubicBezTo>
                  <a:pt x="10884249" y="3809919"/>
                  <a:pt x="10875327" y="3803027"/>
                  <a:pt x="10879183" y="3791554"/>
                </a:cubicBezTo>
                <a:cubicBezTo>
                  <a:pt x="10879183" y="3791554"/>
                  <a:pt x="10879183" y="3791554"/>
                  <a:pt x="10868976" y="3788487"/>
                </a:cubicBezTo>
                <a:cubicBezTo>
                  <a:pt x="10881751" y="3783906"/>
                  <a:pt x="10893243" y="3783149"/>
                  <a:pt x="10885606" y="3772432"/>
                </a:cubicBezTo>
                <a:cubicBezTo>
                  <a:pt x="10895813" y="3775500"/>
                  <a:pt x="10895813" y="3775500"/>
                  <a:pt x="10894528" y="3779325"/>
                </a:cubicBezTo>
                <a:cubicBezTo>
                  <a:pt x="10904734" y="3782393"/>
                  <a:pt x="10906020" y="3778569"/>
                  <a:pt x="10914941" y="3785461"/>
                </a:cubicBezTo>
                <a:cubicBezTo>
                  <a:pt x="10917511" y="3777811"/>
                  <a:pt x="10917511" y="3777811"/>
                  <a:pt x="10908589" y="3770920"/>
                </a:cubicBezTo>
                <a:cubicBezTo>
                  <a:pt x="10908589" y="3770920"/>
                  <a:pt x="10907305" y="3774744"/>
                  <a:pt x="10907305" y="3774744"/>
                </a:cubicBezTo>
                <a:cubicBezTo>
                  <a:pt x="10898382" y="3767853"/>
                  <a:pt x="10899667" y="3764027"/>
                  <a:pt x="10899667" y="3764027"/>
                </a:cubicBezTo>
                <a:cubicBezTo>
                  <a:pt x="10904806" y="3748731"/>
                  <a:pt x="10898454" y="3734190"/>
                  <a:pt x="10913801" y="3721960"/>
                </a:cubicBezTo>
                <a:cubicBezTo>
                  <a:pt x="10913801" y="3721960"/>
                  <a:pt x="10913801" y="3721960"/>
                  <a:pt x="10915086" y="3718137"/>
                </a:cubicBezTo>
                <a:cubicBezTo>
                  <a:pt x="10916370" y="3714312"/>
                  <a:pt x="10916370" y="3714312"/>
                  <a:pt x="10916370" y="3714312"/>
                </a:cubicBezTo>
                <a:cubicBezTo>
                  <a:pt x="10913801" y="3721960"/>
                  <a:pt x="10925291" y="3721204"/>
                  <a:pt x="10924007" y="3725028"/>
                </a:cubicBezTo>
                <a:cubicBezTo>
                  <a:pt x="10924007" y="3725028"/>
                  <a:pt x="10925291" y="3721204"/>
                  <a:pt x="10925291" y="3721204"/>
                </a:cubicBezTo>
                <a:cubicBezTo>
                  <a:pt x="10935498" y="3724272"/>
                  <a:pt x="10926577" y="3717380"/>
                  <a:pt x="10936782" y="3720448"/>
                </a:cubicBezTo>
                <a:cubicBezTo>
                  <a:pt x="10938068" y="3716623"/>
                  <a:pt x="10926577" y="3717380"/>
                  <a:pt x="10926577" y="3717380"/>
                </a:cubicBezTo>
                <a:cubicBezTo>
                  <a:pt x="10916370" y="3714312"/>
                  <a:pt x="10916370" y="3714312"/>
                  <a:pt x="10916370" y="3714312"/>
                </a:cubicBezTo>
                <a:cubicBezTo>
                  <a:pt x="10920225" y="3702838"/>
                  <a:pt x="10915158" y="3684475"/>
                  <a:pt x="10930503" y="3672244"/>
                </a:cubicBezTo>
                <a:cubicBezTo>
                  <a:pt x="10920297" y="3669177"/>
                  <a:pt x="10933072" y="3664596"/>
                  <a:pt x="10922866" y="3661529"/>
                </a:cubicBezTo>
                <a:cubicBezTo>
                  <a:pt x="10924150" y="3657704"/>
                  <a:pt x="10934358" y="3660773"/>
                  <a:pt x="10935642" y="3656948"/>
                </a:cubicBezTo>
                <a:cubicBezTo>
                  <a:pt x="10938213" y="3649299"/>
                  <a:pt x="10942066" y="3637826"/>
                  <a:pt x="10944636" y="3630178"/>
                </a:cubicBezTo>
                <a:cubicBezTo>
                  <a:pt x="10945920" y="3626354"/>
                  <a:pt x="10945920" y="3626354"/>
                  <a:pt x="10936998" y="3619461"/>
                </a:cubicBezTo>
                <a:cubicBezTo>
                  <a:pt x="10939568" y="3611812"/>
                  <a:pt x="10940853" y="3607988"/>
                  <a:pt x="10954914" y="3599583"/>
                </a:cubicBezTo>
                <a:cubicBezTo>
                  <a:pt x="10954914" y="3599583"/>
                  <a:pt x="10944708" y="3596515"/>
                  <a:pt x="10944708" y="3596515"/>
                </a:cubicBezTo>
                <a:cubicBezTo>
                  <a:pt x="10943423" y="3600339"/>
                  <a:pt x="10931931" y="3601097"/>
                  <a:pt x="10940853" y="3607988"/>
                </a:cubicBezTo>
                <a:cubicBezTo>
                  <a:pt x="10930646" y="3604920"/>
                  <a:pt x="10920440" y="3601853"/>
                  <a:pt x="10917871" y="3609501"/>
                </a:cubicBezTo>
                <a:cubicBezTo>
                  <a:pt x="10919155" y="3605678"/>
                  <a:pt x="10911518" y="3594963"/>
                  <a:pt x="10923009" y="3594205"/>
                </a:cubicBezTo>
                <a:cubicBezTo>
                  <a:pt x="10921724" y="3598029"/>
                  <a:pt x="10921724" y="3598029"/>
                  <a:pt x="10920440" y="3601853"/>
                </a:cubicBezTo>
                <a:cubicBezTo>
                  <a:pt x="10921724" y="3598029"/>
                  <a:pt x="10931931" y="3601097"/>
                  <a:pt x="10933216" y="3597273"/>
                </a:cubicBezTo>
                <a:cubicBezTo>
                  <a:pt x="10923009" y="3594205"/>
                  <a:pt x="10934502" y="3593448"/>
                  <a:pt x="10935785" y="3589623"/>
                </a:cubicBezTo>
                <a:cubicBezTo>
                  <a:pt x="10935785" y="3589623"/>
                  <a:pt x="10937070" y="3585799"/>
                  <a:pt x="10937070" y="3585799"/>
                </a:cubicBezTo>
                <a:cubicBezTo>
                  <a:pt x="10937070" y="3585799"/>
                  <a:pt x="10926865" y="3582731"/>
                  <a:pt x="10926865" y="3582731"/>
                </a:cubicBezTo>
                <a:cubicBezTo>
                  <a:pt x="10926865" y="3582731"/>
                  <a:pt x="10928149" y="3578908"/>
                  <a:pt x="10928149" y="3578908"/>
                </a:cubicBezTo>
                <a:cubicBezTo>
                  <a:pt x="10928149" y="3578908"/>
                  <a:pt x="10928149" y="3578908"/>
                  <a:pt x="10929434" y="3575084"/>
                </a:cubicBezTo>
                <a:cubicBezTo>
                  <a:pt x="10929434" y="3575084"/>
                  <a:pt x="10919226" y="3572016"/>
                  <a:pt x="10919226" y="3572016"/>
                </a:cubicBezTo>
                <a:cubicBezTo>
                  <a:pt x="10919226" y="3572016"/>
                  <a:pt x="10917942" y="3575840"/>
                  <a:pt x="10917942" y="3575840"/>
                </a:cubicBezTo>
                <a:cubicBezTo>
                  <a:pt x="10920513" y="3568192"/>
                  <a:pt x="10910306" y="3565124"/>
                  <a:pt x="10911590" y="3561299"/>
                </a:cubicBezTo>
                <a:cubicBezTo>
                  <a:pt x="10923081" y="3560543"/>
                  <a:pt x="10925652" y="3552895"/>
                  <a:pt x="10937142" y="3552137"/>
                </a:cubicBezTo>
                <a:cubicBezTo>
                  <a:pt x="10947349" y="3555205"/>
                  <a:pt x="10946064" y="3559030"/>
                  <a:pt x="10946064" y="3559030"/>
                </a:cubicBezTo>
                <a:cubicBezTo>
                  <a:pt x="10947349" y="3555205"/>
                  <a:pt x="10948635" y="3551382"/>
                  <a:pt x="10949919" y="3547557"/>
                </a:cubicBezTo>
                <a:cubicBezTo>
                  <a:pt x="10960125" y="3550623"/>
                  <a:pt x="10960125" y="3550623"/>
                  <a:pt x="10958840" y="3554448"/>
                </a:cubicBezTo>
                <a:cubicBezTo>
                  <a:pt x="10970331" y="3553692"/>
                  <a:pt x="10963980" y="3539151"/>
                  <a:pt x="10963980" y="3539151"/>
                </a:cubicBezTo>
                <a:cubicBezTo>
                  <a:pt x="10966550" y="3531502"/>
                  <a:pt x="10967835" y="3527679"/>
                  <a:pt x="10978041" y="3530745"/>
                </a:cubicBezTo>
                <a:cubicBezTo>
                  <a:pt x="10976756" y="3534570"/>
                  <a:pt x="10986962" y="3537637"/>
                  <a:pt x="10986962" y="3537637"/>
                </a:cubicBezTo>
                <a:cubicBezTo>
                  <a:pt x="10988248" y="3533813"/>
                  <a:pt x="10989533" y="3529988"/>
                  <a:pt x="10989533" y="3529988"/>
                </a:cubicBezTo>
                <a:cubicBezTo>
                  <a:pt x="10989533" y="3529988"/>
                  <a:pt x="10989533" y="3529988"/>
                  <a:pt x="10979325" y="3526921"/>
                </a:cubicBezTo>
                <a:cubicBezTo>
                  <a:pt x="10980611" y="3523097"/>
                  <a:pt x="10981896" y="3519273"/>
                  <a:pt x="10983180" y="3515448"/>
                </a:cubicBezTo>
                <a:cubicBezTo>
                  <a:pt x="10983180" y="3515448"/>
                  <a:pt x="10992101" y="3522340"/>
                  <a:pt x="10992101" y="3522340"/>
                </a:cubicBezTo>
                <a:cubicBezTo>
                  <a:pt x="10990817" y="3526166"/>
                  <a:pt x="11001024" y="3529233"/>
                  <a:pt x="10999740" y="3533057"/>
                </a:cubicBezTo>
                <a:cubicBezTo>
                  <a:pt x="11011230" y="3532300"/>
                  <a:pt x="11006163" y="3513934"/>
                  <a:pt x="10995956" y="3510868"/>
                </a:cubicBezTo>
                <a:cubicBezTo>
                  <a:pt x="11008734" y="3506286"/>
                  <a:pt x="10997241" y="3507043"/>
                  <a:pt x="10999811" y="3499394"/>
                </a:cubicBezTo>
                <a:cubicBezTo>
                  <a:pt x="10999811" y="3499394"/>
                  <a:pt x="10998526" y="3503218"/>
                  <a:pt x="10988320" y="3500150"/>
                </a:cubicBezTo>
                <a:cubicBezTo>
                  <a:pt x="10989605" y="3496327"/>
                  <a:pt x="10980683" y="3489435"/>
                  <a:pt x="10980683" y="3489435"/>
                </a:cubicBezTo>
                <a:cubicBezTo>
                  <a:pt x="10981967" y="3485611"/>
                  <a:pt x="10984537" y="3477963"/>
                  <a:pt x="10985822" y="3474138"/>
                </a:cubicBezTo>
                <a:cubicBezTo>
                  <a:pt x="10975615" y="3471071"/>
                  <a:pt x="10975615" y="3471071"/>
                  <a:pt x="10976900" y="3467246"/>
                </a:cubicBezTo>
                <a:cubicBezTo>
                  <a:pt x="10978184" y="3463421"/>
                  <a:pt x="10979469" y="3459598"/>
                  <a:pt x="10969262" y="3456530"/>
                </a:cubicBezTo>
                <a:cubicBezTo>
                  <a:pt x="10970547" y="3452706"/>
                  <a:pt x="10970547" y="3452706"/>
                  <a:pt x="10980754" y="3455774"/>
                </a:cubicBezTo>
                <a:cubicBezTo>
                  <a:pt x="10973118" y="3445057"/>
                  <a:pt x="10974402" y="3441232"/>
                  <a:pt x="10975688" y="3437408"/>
                </a:cubicBezTo>
                <a:cubicBezTo>
                  <a:pt x="10976972" y="3433585"/>
                  <a:pt x="10978257" y="3429760"/>
                  <a:pt x="10989749" y="3429003"/>
                </a:cubicBezTo>
                <a:cubicBezTo>
                  <a:pt x="10991033" y="3425179"/>
                  <a:pt x="10982112" y="3418287"/>
                  <a:pt x="10971905" y="3415220"/>
                </a:cubicBezTo>
                <a:cubicBezTo>
                  <a:pt x="10983396" y="3414463"/>
                  <a:pt x="10974474" y="3407571"/>
                  <a:pt x="10985966" y="3406814"/>
                </a:cubicBezTo>
                <a:cubicBezTo>
                  <a:pt x="10996173" y="3409882"/>
                  <a:pt x="10994889" y="3413705"/>
                  <a:pt x="11005094" y="3416774"/>
                </a:cubicBezTo>
                <a:cubicBezTo>
                  <a:pt x="11002525" y="3424422"/>
                  <a:pt x="11001239" y="3428246"/>
                  <a:pt x="10999955" y="3432071"/>
                </a:cubicBezTo>
                <a:cubicBezTo>
                  <a:pt x="11011446" y="3431313"/>
                  <a:pt x="11011446" y="3431313"/>
                  <a:pt x="11022938" y="3430557"/>
                </a:cubicBezTo>
                <a:cubicBezTo>
                  <a:pt x="11022938" y="3430557"/>
                  <a:pt x="11024222" y="3426733"/>
                  <a:pt x="11025507" y="3422908"/>
                </a:cubicBezTo>
                <a:cubicBezTo>
                  <a:pt x="11025507" y="3422908"/>
                  <a:pt x="11015301" y="3419840"/>
                  <a:pt x="11015301" y="3419840"/>
                </a:cubicBezTo>
                <a:cubicBezTo>
                  <a:pt x="11028077" y="3415260"/>
                  <a:pt x="11008949" y="3405300"/>
                  <a:pt x="10998743" y="3402233"/>
                </a:cubicBezTo>
                <a:cubicBezTo>
                  <a:pt x="11000027" y="3398410"/>
                  <a:pt x="11010233" y="3401477"/>
                  <a:pt x="11011518" y="3397652"/>
                </a:cubicBezTo>
                <a:cubicBezTo>
                  <a:pt x="11011518" y="3397652"/>
                  <a:pt x="11011518" y="3397652"/>
                  <a:pt x="11001311" y="3394585"/>
                </a:cubicBezTo>
                <a:cubicBezTo>
                  <a:pt x="11002596" y="3390760"/>
                  <a:pt x="11012803" y="3393827"/>
                  <a:pt x="11014088" y="3390004"/>
                </a:cubicBezTo>
                <a:cubicBezTo>
                  <a:pt x="11014088" y="3390004"/>
                  <a:pt x="11015372" y="3386180"/>
                  <a:pt x="11015372" y="3386180"/>
                </a:cubicBezTo>
                <a:cubicBezTo>
                  <a:pt x="11015372" y="3386180"/>
                  <a:pt x="11019227" y="3374706"/>
                  <a:pt x="11009021" y="3371638"/>
                </a:cubicBezTo>
                <a:cubicBezTo>
                  <a:pt x="11010306" y="3367814"/>
                  <a:pt x="11012875" y="3360166"/>
                  <a:pt x="11016729" y="3348693"/>
                </a:cubicBezTo>
                <a:cubicBezTo>
                  <a:pt x="11016729" y="3348693"/>
                  <a:pt x="11016729" y="3348693"/>
                  <a:pt x="11018015" y="3344869"/>
                </a:cubicBezTo>
                <a:cubicBezTo>
                  <a:pt x="11019299" y="3341044"/>
                  <a:pt x="11019299" y="3341044"/>
                  <a:pt x="11019299" y="3341044"/>
                </a:cubicBezTo>
                <a:cubicBezTo>
                  <a:pt x="11020584" y="3337220"/>
                  <a:pt x="11030790" y="3340288"/>
                  <a:pt x="11032076" y="3336463"/>
                </a:cubicBezTo>
                <a:cubicBezTo>
                  <a:pt x="11032076" y="3336463"/>
                  <a:pt x="11033360" y="3332638"/>
                  <a:pt x="11033360" y="3332638"/>
                </a:cubicBezTo>
                <a:cubicBezTo>
                  <a:pt x="11023153" y="3329572"/>
                  <a:pt x="11021869" y="3333396"/>
                  <a:pt x="11021869" y="3333396"/>
                </a:cubicBezTo>
                <a:cubicBezTo>
                  <a:pt x="11021869" y="3333396"/>
                  <a:pt x="11020584" y="3337220"/>
                  <a:pt x="11020584" y="3337220"/>
                </a:cubicBezTo>
                <a:cubicBezTo>
                  <a:pt x="11020584" y="3337220"/>
                  <a:pt x="11011662" y="3330328"/>
                  <a:pt x="11011662" y="3330328"/>
                </a:cubicBezTo>
                <a:lnTo>
                  <a:pt x="11014232" y="3322680"/>
                </a:lnTo>
                <a:cubicBezTo>
                  <a:pt x="11004025" y="3319611"/>
                  <a:pt x="11015516" y="3318855"/>
                  <a:pt x="11006595" y="3311962"/>
                </a:cubicBezTo>
                <a:cubicBezTo>
                  <a:pt x="11016801" y="3315031"/>
                  <a:pt x="11015516" y="3318855"/>
                  <a:pt x="11025723" y="3321923"/>
                </a:cubicBezTo>
                <a:cubicBezTo>
                  <a:pt x="11027008" y="3318099"/>
                  <a:pt x="11027008" y="3318099"/>
                  <a:pt x="11028292" y="3314275"/>
                </a:cubicBezTo>
                <a:cubicBezTo>
                  <a:pt x="11039784" y="3313517"/>
                  <a:pt x="11037215" y="3321167"/>
                  <a:pt x="11035930" y="3324991"/>
                </a:cubicBezTo>
                <a:cubicBezTo>
                  <a:pt x="11035930" y="3324991"/>
                  <a:pt x="11047420" y="3324233"/>
                  <a:pt x="11047420" y="3324233"/>
                </a:cubicBezTo>
                <a:cubicBezTo>
                  <a:pt x="11048705" y="3320410"/>
                  <a:pt x="11039784" y="3313517"/>
                  <a:pt x="11041069" y="3309693"/>
                </a:cubicBezTo>
                <a:cubicBezTo>
                  <a:pt x="11042354" y="3305869"/>
                  <a:pt x="11051275" y="3312760"/>
                  <a:pt x="11053845" y="3305112"/>
                </a:cubicBezTo>
                <a:cubicBezTo>
                  <a:pt x="11043638" y="3302044"/>
                  <a:pt x="11044923" y="3298220"/>
                  <a:pt x="11044923" y="3298220"/>
                </a:cubicBezTo>
                <a:cubicBezTo>
                  <a:pt x="11034717" y="3295152"/>
                  <a:pt x="11037287" y="3287504"/>
                  <a:pt x="11029649" y="3276789"/>
                </a:cubicBezTo>
                <a:cubicBezTo>
                  <a:pt x="11034753" y="3278322"/>
                  <a:pt x="11037304" y="3279089"/>
                  <a:pt x="11040016" y="3279378"/>
                </a:cubicBezTo>
                <a:cubicBezTo>
                  <a:pt x="11041372" y="3279522"/>
                  <a:pt x="11042768" y="3279548"/>
                  <a:pt x="11044544" y="3279489"/>
                </a:cubicBezTo>
                <a:cubicBezTo>
                  <a:pt x="11046319" y="3279430"/>
                  <a:pt x="11048475" y="3279289"/>
                  <a:pt x="11051348" y="3279100"/>
                </a:cubicBezTo>
                <a:cubicBezTo>
                  <a:pt x="11042425" y="3272208"/>
                  <a:pt x="11032220" y="3269140"/>
                  <a:pt x="11030934" y="3272964"/>
                </a:cubicBezTo>
                <a:cubicBezTo>
                  <a:pt x="11030934" y="3272964"/>
                  <a:pt x="11029649" y="3276789"/>
                  <a:pt x="11029649" y="3276789"/>
                </a:cubicBezTo>
                <a:cubicBezTo>
                  <a:pt x="11029649" y="3276789"/>
                  <a:pt x="11019442" y="3273721"/>
                  <a:pt x="11019442" y="3273721"/>
                </a:cubicBezTo>
                <a:cubicBezTo>
                  <a:pt x="11011806" y="3263005"/>
                  <a:pt x="11025867" y="3254600"/>
                  <a:pt x="11034788" y="3261490"/>
                </a:cubicBezTo>
                <a:cubicBezTo>
                  <a:pt x="11036074" y="3257666"/>
                  <a:pt x="11025867" y="3254600"/>
                  <a:pt x="11027152" y="3250775"/>
                </a:cubicBezTo>
                <a:cubicBezTo>
                  <a:pt x="11039928" y="3246194"/>
                  <a:pt x="11033575" y="3231653"/>
                  <a:pt x="11043782" y="3234721"/>
                </a:cubicBezTo>
                <a:cubicBezTo>
                  <a:pt x="11041214" y="3242369"/>
                  <a:pt x="11041214" y="3242369"/>
                  <a:pt x="11038643" y="3250017"/>
                </a:cubicBezTo>
                <a:cubicBezTo>
                  <a:pt x="11038643" y="3250017"/>
                  <a:pt x="11038643" y="3250017"/>
                  <a:pt x="11048850" y="3253085"/>
                </a:cubicBezTo>
                <a:cubicBezTo>
                  <a:pt x="11046280" y="3260734"/>
                  <a:pt x="11036074" y="3257666"/>
                  <a:pt x="11044995" y="3264558"/>
                </a:cubicBezTo>
                <a:cubicBezTo>
                  <a:pt x="11055202" y="3267626"/>
                  <a:pt x="11048850" y="3253085"/>
                  <a:pt x="11069263" y="3259220"/>
                </a:cubicBezTo>
                <a:cubicBezTo>
                  <a:pt x="11070548" y="3255396"/>
                  <a:pt x="11071832" y="3251572"/>
                  <a:pt x="11073118" y="3247747"/>
                </a:cubicBezTo>
                <a:cubicBezTo>
                  <a:pt x="11083324" y="3250815"/>
                  <a:pt x="11080754" y="3258463"/>
                  <a:pt x="11080754" y="3258463"/>
                </a:cubicBezTo>
                <a:cubicBezTo>
                  <a:pt x="11079470" y="3262288"/>
                  <a:pt x="11080754" y="3258463"/>
                  <a:pt x="11079470" y="3262288"/>
                </a:cubicBezTo>
                <a:cubicBezTo>
                  <a:pt x="11088391" y="3269179"/>
                  <a:pt x="11089676" y="3265355"/>
                  <a:pt x="11099882" y="3268422"/>
                </a:cubicBezTo>
                <a:cubicBezTo>
                  <a:pt x="11112659" y="3263841"/>
                  <a:pt x="11103737" y="3256950"/>
                  <a:pt x="11105022" y="3253125"/>
                </a:cubicBezTo>
                <a:cubicBezTo>
                  <a:pt x="11094815" y="3250058"/>
                  <a:pt x="11093530" y="3253883"/>
                  <a:pt x="11090961" y="3261531"/>
                </a:cubicBezTo>
                <a:cubicBezTo>
                  <a:pt x="11093530" y="3253883"/>
                  <a:pt x="11093530" y="3253883"/>
                  <a:pt x="11096100" y="3246234"/>
                </a:cubicBezTo>
                <a:cubicBezTo>
                  <a:pt x="11087179" y="3239342"/>
                  <a:pt x="11074402" y="3243923"/>
                  <a:pt x="11065481" y="3237032"/>
                </a:cubicBezTo>
                <a:cubicBezTo>
                  <a:pt x="11066765" y="3233207"/>
                  <a:pt x="11076972" y="3236275"/>
                  <a:pt x="11078257" y="3232450"/>
                </a:cubicBezTo>
                <a:cubicBezTo>
                  <a:pt x="11079541" y="3228626"/>
                  <a:pt x="11068050" y="3229383"/>
                  <a:pt x="11068050" y="3229383"/>
                </a:cubicBezTo>
                <a:cubicBezTo>
                  <a:pt x="11057844" y="3226315"/>
                  <a:pt x="11070620" y="3221735"/>
                  <a:pt x="11060413" y="3218666"/>
                </a:cubicBezTo>
                <a:cubicBezTo>
                  <a:pt x="11060413" y="3218666"/>
                  <a:pt x="11060413" y="3218666"/>
                  <a:pt x="11061698" y="3214842"/>
                </a:cubicBezTo>
                <a:cubicBezTo>
                  <a:pt x="11062982" y="3211018"/>
                  <a:pt x="11065553" y="3203370"/>
                  <a:pt x="11068122" y="3195721"/>
                </a:cubicBezTo>
                <a:cubicBezTo>
                  <a:pt x="11068122" y="3195721"/>
                  <a:pt x="11069407" y="3191896"/>
                  <a:pt x="11069407" y="3191896"/>
                </a:cubicBezTo>
                <a:cubicBezTo>
                  <a:pt x="11069407" y="3191896"/>
                  <a:pt x="11069407" y="3191896"/>
                  <a:pt x="11070692" y="3188072"/>
                </a:cubicBezTo>
                <a:cubicBezTo>
                  <a:pt x="11070692" y="3188072"/>
                  <a:pt x="11070692" y="3188072"/>
                  <a:pt x="11060485" y="3185005"/>
                </a:cubicBezTo>
                <a:cubicBezTo>
                  <a:pt x="11059201" y="3188829"/>
                  <a:pt x="11059201" y="3188829"/>
                  <a:pt x="11069407" y="3191896"/>
                </a:cubicBezTo>
                <a:cubicBezTo>
                  <a:pt x="11069407" y="3191896"/>
                  <a:pt x="11069407" y="3191896"/>
                  <a:pt x="11057915" y="3192654"/>
                </a:cubicBezTo>
                <a:cubicBezTo>
                  <a:pt x="11047709" y="3189587"/>
                  <a:pt x="11060485" y="3185005"/>
                  <a:pt x="11061770" y="3181181"/>
                </a:cubicBezTo>
                <a:cubicBezTo>
                  <a:pt x="11063054" y="3177356"/>
                  <a:pt x="11063054" y="3177356"/>
                  <a:pt x="11063054" y="3177356"/>
                </a:cubicBezTo>
                <a:cubicBezTo>
                  <a:pt x="11064340" y="3173531"/>
                  <a:pt x="11054132" y="3170464"/>
                  <a:pt x="11054132" y="3170464"/>
                </a:cubicBezTo>
                <a:cubicBezTo>
                  <a:pt x="11066908" y="3165884"/>
                  <a:pt x="11068193" y="3162058"/>
                  <a:pt x="11070763" y="3154411"/>
                </a:cubicBezTo>
                <a:cubicBezTo>
                  <a:pt x="11072048" y="3150587"/>
                  <a:pt x="11051635" y="3144451"/>
                  <a:pt x="11057988" y="3158992"/>
                </a:cubicBezTo>
                <a:cubicBezTo>
                  <a:pt x="11049065" y="3152100"/>
                  <a:pt x="11051635" y="3144451"/>
                  <a:pt x="11054204" y="3136803"/>
                </a:cubicBezTo>
                <a:cubicBezTo>
                  <a:pt x="11055490" y="3132979"/>
                  <a:pt x="11065696" y="3136046"/>
                  <a:pt x="11068266" y="3128397"/>
                </a:cubicBezTo>
                <a:cubicBezTo>
                  <a:pt x="11077187" y="3135290"/>
                  <a:pt x="11077187" y="3135290"/>
                  <a:pt x="11075903" y="3139114"/>
                </a:cubicBezTo>
                <a:cubicBezTo>
                  <a:pt x="11074619" y="3142937"/>
                  <a:pt x="11075903" y="3139114"/>
                  <a:pt x="11086109" y="3142182"/>
                </a:cubicBezTo>
                <a:cubicBezTo>
                  <a:pt x="11077187" y="3135290"/>
                  <a:pt x="11087395" y="3138357"/>
                  <a:pt x="11089964" y="3130708"/>
                </a:cubicBezTo>
                <a:cubicBezTo>
                  <a:pt x="11100170" y="3133776"/>
                  <a:pt x="11086109" y="3142182"/>
                  <a:pt x="11095030" y="3149073"/>
                </a:cubicBezTo>
                <a:cubicBezTo>
                  <a:pt x="11106523" y="3148316"/>
                  <a:pt x="11107807" y="3144492"/>
                  <a:pt x="11115444" y="3155208"/>
                </a:cubicBezTo>
                <a:cubicBezTo>
                  <a:pt x="11118014" y="3147559"/>
                  <a:pt x="11119299" y="3143734"/>
                  <a:pt x="11120583" y="3139911"/>
                </a:cubicBezTo>
                <a:cubicBezTo>
                  <a:pt x="11107807" y="3144492"/>
                  <a:pt x="11112947" y="3129194"/>
                  <a:pt x="11102740" y="3126127"/>
                </a:cubicBezTo>
                <a:cubicBezTo>
                  <a:pt x="11102740" y="3126127"/>
                  <a:pt x="11104025" y="3122303"/>
                  <a:pt x="11105309" y="3118479"/>
                </a:cubicBezTo>
                <a:cubicBezTo>
                  <a:pt x="11105309" y="3118479"/>
                  <a:pt x="11105309" y="3118479"/>
                  <a:pt x="11115517" y="3121546"/>
                </a:cubicBezTo>
                <a:cubicBezTo>
                  <a:pt x="11115517" y="3121546"/>
                  <a:pt x="11112947" y="3129194"/>
                  <a:pt x="11123153" y="3132262"/>
                </a:cubicBezTo>
                <a:cubicBezTo>
                  <a:pt x="11123153" y="3132262"/>
                  <a:pt x="11123153" y="3132262"/>
                  <a:pt x="11133360" y="3135329"/>
                </a:cubicBezTo>
                <a:cubicBezTo>
                  <a:pt x="11134644" y="3131505"/>
                  <a:pt x="11134644" y="3131505"/>
                  <a:pt x="11134644" y="3131505"/>
                </a:cubicBezTo>
                <a:cubicBezTo>
                  <a:pt x="11135287" y="3129594"/>
                  <a:pt x="11135287" y="3129594"/>
                  <a:pt x="11133851" y="3129688"/>
                </a:cubicBezTo>
                <a:lnTo>
                  <a:pt x="11130542" y="3129249"/>
                </a:lnTo>
                <a:lnTo>
                  <a:pt x="11135929" y="3127682"/>
                </a:lnTo>
                <a:cubicBezTo>
                  <a:pt x="11135929" y="3127682"/>
                  <a:pt x="11137213" y="3123856"/>
                  <a:pt x="11137213" y="3123856"/>
                </a:cubicBezTo>
                <a:cubicBezTo>
                  <a:pt x="11137213" y="3123856"/>
                  <a:pt x="11138500" y="3120032"/>
                  <a:pt x="11138500" y="3120032"/>
                </a:cubicBezTo>
                <a:cubicBezTo>
                  <a:pt x="11139784" y="3116208"/>
                  <a:pt x="11142354" y="3108559"/>
                  <a:pt x="11152560" y="3111626"/>
                </a:cubicBezTo>
                <a:cubicBezTo>
                  <a:pt x="11153845" y="3107802"/>
                  <a:pt x="11147493" y="3093262"/>
                  <a:pt x="11157700" y="3096329"/>
                </a:cubicBezTo>
                <a:cubicBezTo>
                  <a:pt x="11156415" y="3100153"/>
                  <a:pt x="11156415" y="3100153"/>
                  <a:pt x="11155129" y="3103979"/>
                </a:cubicBezTo>
                <a:cubicBezTo>
                  <a:pt x="11165336" y="3107046"/>
                  <a:pt x="11164052" y="3110870"/>
                  <a:pt x="11164052" y="3110870"/>
                </a:cubicBezTo>
                <a:cubicBezTo>
                  <a:pt x="11164052" y="3110870"/>
                  <a:pt x="11162767" y="3114694"/>
                  <a:pt x="11162767" y="3114694"/>
                </a:cubicBezTo>
                <a:cubicBezTo>
                  <a:pt x="11162767" y="3114694"/>
                  <a:pt x="11162767" y="3114694"/>
                  <a:pt x="11161482" y="3118519"/>
                </a:cubicBezTo>
                <a:cubicBezTo>
                  <a:pt x="11171689" y="3121587"/>
                  <a:pt x="11171689" y="3121587"/>
                  <a:pt x="11171689" y="3121587"/>
                </a:cubicBezTo>
                <a:cubicBezTo>
                  <a:pt x="11171689" y="3121587"/>
                  <a:pt x="11172974" y="3117761"/>
                  <a:pt x="11172974" y="3117761"/>
                </a:cubicBezTo>
                <a:cubicBezTo>
                  <a:pt x="11184466" y="3117005"/>
                  <a:pt x="11166622" y="3103221"/>
                  <a:pt x="11169191" y="3095574"/>
                </a:cubicBezTo>
                <a:cubicBezTo>
                  <a:pt x="11169191" y="3095574"/>
                  <a:pt x="11169191" y="3095574"/>
                  <a:pt x="11158984" y="3092506"/>
                </a:cubicBezTo>
                <a:cubicBezTo>
                  <a:pt x="11169191" y="3095574"/>
                  <a:pt x="11160269" y="3088681"/>
                  <a:pt x="11170476" y="3091748"/>
                </a:cubicBezTo>
                <a:cubicBezTo>
                  <a:pt x="11170476" y="3091748"/>
                  <a:pt x="11169191" y="3095574"/>
                  <a:pt x="11180683" y="3094816"/>
                </a:cubicBezTo>
                <a:cubicBezTo>
                  <a:pt x="11180683" y="3094816"/>
                  <a:pt x="11170476" y="3091748"/>
                  <a:pt x="11171761" y="3087924"/>
                </a:cubicBezTo>
                <a:cubicBezTo>
                  <a:pt x="11171761" y="3087924"/>
                  <a:pt x="11171761" y="3087924"/>
                  <a:pt x="11161554" y="3084857"/>
                </a:cubicBezTo>
                <a:cubicBezTo>
                  <a:pt x="11165408" y="3073384"/>
                  <a:pt x="11152632" y="3077964"/>
                  <a:pt x="11143710" y="3071074"/>
                </a:cubicBezTo>
                <a:cubicBezTo>
                  <a:pt x="11141140" y="3078721"/>
                  <a:pt x="11151347" y="3081789"/>
                  <a:pt x="11139856" y="3082545"/>
                </a:cubicBezTo>
                <a:lnTo>
                  <a:pt x="11138723" y="3085921"/>
                </a:lnTo>
                <a:lnTo>
                  <a:pt x="11127967" y="3082688"/>
                </a:lnTo>
                <a:cubicBezTo>
                  <a:pt x="11126807" y="3086146"/>
                  <a:pt x="11126807" y="3086146"/>
                  <a:pt x="11126807" y="3086146"/>
                </a:cubicBezTo>
                <a:lnTo>
                  <a:pt x="11138700" y="3085987"/>
                </a:lnTo>
                <a:lnTo>
                  <a:pt x="11134717" y="3097843"/>
                </a:lnTo>
                <a:cubicBezTo>
                  <a:pt x="11130862" y="3109316"/>
                  <a:pt x="11119371" y="3110073"/>
                  <a:pt x="11116801" y="3117721"/>
                </a:cubicBezTo>
                <a:cubicBezTo>
                  <a:pt x="11116801" y="3117721"/>
                  <a:pt x="11115517" y="3121546"/>
                  <a:pt x="11105309" y="3118479"/>
                </a:cubicBezTo>
                <a:cubicBezTo>
                  <a:pt x="11106595" y="3114653"/>
                  <a:pt x="11106595" y="3114653"/>
                  <a:pt x="11106595" y="3114653"/>
                </a:cubicBezTo>
                <a:cubicBezTo>
                  <a:pt x="11106595" y="3114653"/>
                  <a:pt x="11118086" y="3113898"/>
                  <a:pt x="11118086" y="3113898"/>
                </a:cubicBezTo>
                <a:cubicBezTo>
                  <a:pt x="11118086" y="3113898"/>
                  <a:pt x="11118408" y="3112942"/>
                  <a:pt x="11118889" y="3111507"/>
                </a:cubicBezTo>
                <a:lnTo>
                  <a:pt x="11119772" y="3108878"/>
                </a:lnTo>
                <a:cubicBezTo>
                  <a:pt x="11119772" y="3108877"/>
                  <a:pt x="11121940" y="3102423"/>
                  <a:pt x="11121940" y="3102423"/>
                </a:cubicBezTo>
                <a:cubicBezTo>
                  <a:pt x="11121940" y="3102423"/>
                  <a:pt x="11121940" y="3102423"/>
                  <a:pt x="11123225" y="3098600"/>
                </a:cubicBezTo>
                <a:cubicBezTo>
                  <a:pt x="11114303" y="3091708"/>
                  <a:pt x="11104097" y="3088640"/>
                  <a:pt x="11116874" y="3084060"/>
                </a:cubicBezTo>
                <a:cubicBezTo>
                  <a:pt x="11106667" y="3080992"/>
                  <a:pt x="11106667" y="3080992"/>
                  <a:pt x="11106667" y="3080992"/>
                </a:cubicBezTo>
                <a:cubicBezTo>
                  <a:pt x="11107951" y="3077168"/>
                  <a:pt x="11109236" y="3073343"/>
                  <a:pt x="11110522" y="3069519"/>
                </a:cubicBezTo>
                <a:cubicBezTo>
                  <a:pt x="11122012" y="3068762"/>
                  <a:pt x="11122012" y="3068762"/>
                  <a:pt x="11111805" y="3065695"/>
                </a:cubicBezTo>
                <a:cubicBezTo>
                  <a:pt x="11111805" y="3065695"/>
                  <a:pt x="11101599" y="3062627"/>
                  <a:pt x="11101599" y="3062627"/>
                </a:cubicBezTo>
                <a:lnTo>
                  <a:pt x="11105453" y="3051153"/>
                </a:lnTo>
                <a:cubicBezTo>
                  <a:pt x="11095247" y="3048086"/>
                  <a:pt x="11096532" y="3044263"/>
                  <a:pt x="11097817" y="3040438"/>
                </a:cubicBezTo>
                <a:cubicBezTo>
                  <a:pt x="11086325" y="3041195"/>
                  <a:pt x="11077403" y="3034303"/>
                  <a:pt x="11068482" y="3027412"/>
                </a:cubicBezTo>
                <a:cubicBezTo>
                  <a:pt x="11078689" y="3030478"/>
                  <a:pt x="11078689" y="3030478"/>
                  <a:pt x="11079973" y="3026655"/>
                </a:cubicBezTo>
                <a:cubicBezTo>
                  <a:pt x="11079973" y="3026655"/>
                  <a:pt x="11079973" y="3026655"/>
                  <a:pt x="11090179" y="3029723"/>
                </a:cubicBezTo>
                <a:cubicBezTo>
                  <a:pt x="11100385" y="3032790"/>
                  <a:pt x="11099101" y="3036614"/>
                  <a:pt x="11099101" y="3036614"/>
                </a:cubicBezTo>
                <a:cubicBezTo>
                  <a:pt x="11099101" y="3036614"/>
                  <a:pt x="11109308" y="3039682"/>
                  <a:pt x="11110593" y="3035859"/>
                </a:cubicBezTo>
                <a:cubicBezTo>
                  <a:pt x="11109308" y="3039682"/>
                  <a:pt x="11105453" y="3051153"/>
                  <a:pt x="11115661" y="3054221"/>
                </a:cubicBezTo>
                <a:cubicBezTo>
                  <a:pt x="11116945" y="3050397"/>
                  <a:pt x="11116945" y="3050397"/>
                  <a:pt x="11116945" y="3050397"/>
                </a:cubicBezTo>
                <a:cubicBezTo>
                  <a:pt x="11127152" y="3053465"/>
                  <a:pt x="11124582" y="3061113"/>
                  <a:pt x="11134789" y="3064181"/>
                </a:cubicBezTo>
                <a:cubicBezTo>
                  <a:pt x="11147565" y="3059600"/>
                  <a:pt x="11148849" y="3055777"/>
                  <a:pt x="11150134" y="3051952"/>
                </a:cubicBezTo>
                <a:cubicBezTo>
                  <a:pt x="11150134" y="3051952"/>
                  <a:pt x="11148849" y="3055777"/>
                  <a:pt x="11159056" y="3058843"/>
                </a:cubicBezTo>
                <a:cubicBezTo>
                  <a:pt x="11161626" y="3051195"/>
                  <a:pt x="11160340" y="3055020"/>
                  <a:pt x="11162911" y="3047371"/>
                </a:cubicBezTo>
                <a:cubicBezTo>
                  <a:pt x="11164195" y="3043546"/>
                  <a:pt x="11151419" y="3048127"/>
                  <a:pt x="11145067" y="3033588"/>
                </a:cubicBezTo>
                <a:cubicBezTo>
                  <a:pt x="11146351" y="3029762"/>
                  <a:pt x="11146351" y="3029762"/>
                  <a:pt x="11147637" y="3025939"/>
                </a:cubicBezTo>
                <a:cubicBezTo>
                  <a:pt x="11148922" y="3022113"/>
                  <a:pt x="11137430" y="3022871"/>
                  <a:pt x="11137430" y="3022871"/>
                </a:cubicBezTo>
                <a:cubicBezTo>
                  <a:pt x="11127223" y="3019804"/>
                  <a:pt x="11131078" y="3008330"/>
                  <a:pt x="11131078" y="3008330"/>
                </a:cubicBezTo>
                <a:cubicBezTo>
                  <a:pt x="11132363" y="3004506"/>
                  <a:pt x="11134933" y="2996857"/>
                  <a:pt x="11145139" y="2999925"/>
                </a:cubicBezTo>
                <a:cubicBezTo>
                  <a:pt x="11146424" y="2996101"/>
                  <a:pt x="11136217" y="2993033"/>
                  <a:pt x="11136217" y="2993033"/>
                </a:cubicBezTo>
                <a:cubicBezTo>
                  <a:pt x="11148994" y="2988452"/>
                  <a:pt x="11140071" y="2981560"/>
                  <a:pt x="11143927" y="2970088"/>
                </a:cubicBezTo>
                <a:cubicBezTo>
                  <a:pt x="11145211" y="2966263"/>
                  <a:pt x="11155417" y="2969330"/>
                  <a:pt x="11155417" y="2969330"/>
                </a:cubicBezTo>
                <a:cubicBezTo>
                  <a:pt x="11164339" y="2976223"/>
                  <a:pt x="11150278" y="2984628"/>
                  <a:pt x="11170692" y="2990763"/>
                </a:cubicBezTo>
                <a:cubicBezTo>
                  <a:pt x="11168121" y="2998412"/>
                  <a:pt x="11157915" y="2995344"/>
                  <a:pt x="11155345" y="3002993"/>
                </a:cubicBezTo>
                <a:cubicBezTo>
                  <a:pt x="11155345" y="3002993"/>
                  <a:pt x="11174473" y="3012952"/>
                  <a:pt x="11174473" y="3012952"/>
                </a:cubicBezTo>
                <a:cubicBezTo>
                  <a:pt x="11175759" y="3009127"/>
                  <a:pt x="11177044" y="3005303"/>
                  <a:pt x="11177044" y="3005303"/>
                </a:cubicBezTo>
                <a:cubicBezTo>
                  <a:pt x="11188534" y="3004547"/>
                  <a:pt x="11200026" y="3003790"/>
                  <a:pt x="11201311" y="2999965"/>
                </a:cubicBezTo>
                <a:cubicBezTo>
                  <a:pt x="11201311" y="2999965"/>
                  <a:pt x="11202595" y="2996141"/>
                  <a:pt x="11203881" y="2992316"/>
                </a:cubicBezTo>
                <a:cubicBezTo>
                  <a:pt x="11215372" y="2991560"/>
                  <a:pt x="11219226" y="2980088"/>
                  <a:pt x="11210305" y="2973196"/>
                </a:cubicBezTo>
                <a:lnTo>
                  <a:pt x="11215444" y="2957898"/>
                </a:lnTo>
                <a:lnTo>
                  <a:pt x="11246345" y="2959345"/>
                </a:lnTo>
                <a:lnTo>
                  <a:pt x="11251816" y="2977557"/>
                </a:lnTo>
                <a:cubicBezTo>
                  <a:pt x="11254449" y="2969720"/>
                  <a:pt x="11262346" y="2946212"/>
                  <a:pt x="11263664" y="2942294"/>
                </a:cubicBezTo>
                <a:cubicBezTo>
                  <a:pt x="11263664" y="2942294"/>
                  <a:pt x="11263664" y="2942294"/>
                  <a:pt x="11264979" y="2938375"/>
                </a:cubicBezTo>
                <a:cubicBezTo>
                  <a:pt x="11264979" y="2938375"/>
                  <a:pt x="11266297" y="2934457"/>
                  <a:pt x="11267613" y="2930538"/>
                </a:cubicBezTo>
                <a:cubicBezTo>
                  <a:pt x="11267613" y="2930538"/>
                  <a:pt x="11267613" y="2930538"/>
                  <a:pt x="11256649" y="2927244"/>
                </a:cubicBezTo>
                <a:cubicBezTo>
                  <a:pt x="11256649" y="2927244"/>
                  <a:pt x="11255331" y="2931162"/>
                  <a:pt x="11255331" y="2931162"/>
                </a:cubicBezTo>
                <a:cubicBezTo>
                  <a:pt x="11254016" y="2935080"/>
                  <a:pt x="11254016" y="2935080"/>
                  <a:pt x="11254016" y="2935080"/>
                </a:cubicBezTo>
                <a:cubicBezTo>
                  <a:pt x="11252699" y="2938998"/>
                  <a:pt x="11252699" y="2938998"/>
                  <a:pt x="11252699" y="2938998"/>
                </a:cubicBezTo>
                <a:lnTo>
                  <a:pt x="11247369" y="2954863"/>
                </a:lnTo>
                <a:lnTo>
                  <a:pt x="11243566" y="2941088"/>
                </a:lnTo>
                <a:cubicBezTo>
                  <a:pt x="11233359" y="2938020"/>
                  <a:pt x="11234644" y="2934196"/>
                  <a:pt x="11234644" y="2934196"/>
                </a:cubicBezTo>
                <a:cubicBezTo>
                  <a:pt x="11227007" y="2923480"/>
                  <a:pt x="11229577" y="2915830"/>
                  <a:pt x="11242353" y="2911250"/>
                </a:cubicBezTo>
                <a:cubicBezTo>
                  <a:pt x="11242353" y="2911250"/>
                  <a:pt x="11243638" y="2907425"/>
                  <a:pt x="11243638" y="2907425"/>
                </a:cubicBezTo>
                <a:cubicBezTo>
                  <a:pt x="11243638" y="2907425"/>
                  <a:pt x="11243638" y="2907425"/>
                  <a:pt x="11233432" y="2904358"/>
                </a:cubicBezTo>
                <a:cubicBezTo>
                  <a:pt x="11234716" y="2900534"/>
                  <a:pt x="11243638" y="2907425"/>
                  <a:pt x="11244923" y="2903601"/>
                </a:cubicBezTo>
                <a:cubicBezTo>
                  <a:pt x="11256415" y="2902844"/>
                  <a:pt x="11261554" y="2887547"/>
                  <a:pt x="11264123" y="2879899"/>
                </a:cubicBezTo>
                <a:cubicBezTo>
                  <a:pt x="11253916" y="2876831"/>
                  <a:pt x="11242426" y="2877588"/>
                  <a:pt x="11238570" y="2889060"/>
                </a:cubicBezTo>
                <a:cubicBezTo>
                  <a:pt x="11237285" y="2892885"/>
                  <a:pt x="11239855" y="2885236"/>
                  <a:pt x="11228365" y="2885994"/>
                </a:cubicBezTo>
                <a:cubicBezTo>
                  <a:pt x="11227080" y="2889818"/>
                  <a:pt x="11223225" y="2901291"/>
                  <a:pt x="11202811" y="2895155"/>
                </a:cubicBezTo>
                <a:cubicBezTo>
                  <a:pt x="11209164" y="2909696"/>
                  <a:pt x="11205310" y="2921168"/>
                  <a:pt x="11202739" y="2928818"/>
                </a:cubicBezTo>
                <a:cubicBezTo>
                  <a:pt x="11201455" y="2932642"/>
                  <a:pt x="11189964" y="2933399"/>
                  <a:pt x="11188678" y="2937223"/>
                </a:cubicBezTo>
                <a:cubicBezTo>
                  <a:pt x="11189964" y="2933399"/>
                  <a:pt x="11191248" y="2929574"/>
                  <a:pt x="11182327" y="2922683"/>
                </a:cubicBezTo>
                <a:cubicBezTo>
                  <a:pt x="11193819" y="2921925"/>
                  <a:pt x="11193819" y="2921925"/>
                  <a:pt x="11195103" y="2918101"/>
                </a:cubicBezTo>
                <a:cubicBezTo>
                  <a:pt x="11184896" y="2915033"/>
                  <a:pt x="11186181" y="2911209"/>
                  <a:pt x="11184896" y="2915033"/>
                </a:cubicBezTo>
                <a:cubicBezTo>
                  <a:pt x="11175975" y="2908142"/>
                  <a:pt x="11177259" y="2904318"/>
                  <a:pt x="11179829" y="2896668"/>
                </a:cubicBezTo>
                <a:cubicBezTo>
                  <a:pt x="11169622" y="2893601"/>
                  <a:pt x="11168338" y="2897425"/>
                  <a:pt x="11156846" y="2898182"/>
                </a:cubicBezTo>
                <a:cubicBezTo>
                  <a:pt x="11155561" y="2902007"/>
                  <a:pt x="11165767" y="2905074"/>
                  <a:pt x="11165767" y="2905074"/>
                </a:cubicBezTo>
                <a:lnTo>
                  <a:pt x="11153635" y="2907744"/>
                </a:lnTo>
                <a:lnTo>
                  <a:pt x="11154276" y="2905831"/>
                </a:lnTo>
                <a:cubicBezTo>
                  <a:pt x="11156846" y="2898182"/>
                  <a:pt x="11147925" y="2891290"/>
                  <a:pt x="11149210" y="2887466"/>
                </a:cubicBezTo>
                <a:cubicBezTo>
                  <a:pt x="11149210" y="2887466"/>
                  <a:pt x="11149210" y="2887466"/>
                  <a:pt x="11150493" y="2883642"/>
                </a:cubicBezTo>
                <a:cubicBezTo>
                  <a:pt x="11160701" y="2886710"/>
                  <a:pt x="11160701" y="2886710"/>
                  <a:pt x="11160701" y="2886710"/>
                </a:cubicBezTo>
                <a:cubicBezTo>
                  <a:pt x="11159416" y="2890533"/>
                  <a:pt x="11159416" y="2890533"/>
                  <a:pt x="11158131" y="2894358"/>
                </a:cubicBezTo>
                <a:cubicBezTo>
                  <a:pt x="11158131" y="2894358"/>
                  <a:pt x="11159416" y="2890533"/>
                  <a:pt x="11169622" y="2893601"/>
                </a:cubicBezTo>
                <a:cubicBezTo>
                  <a:pt x="11170907" y="2889776"/>
                  <a:pt x="11172192" y="2885953"/>
                  <a:pt x="11182399" y="2889021"/>
                </a:cubicBezTo>
                <a:cubicBezTo>
                  <a:pt x="11183683" y="2885197"/>
                  <a:pt x="11183683" y="2885197"/>
                  <a:pt x="11174761" y="2878304"/>
                </a:cubicBezTo>
                <a:cubicBezTo>
                  <a:pt x="11174761" y="2878304"/>
                  <a:pt x="11176047" y="2874479"/>
                  <a:pt x="11176047" y="2874479"/>
                </a:cubicBezTo>
                <a:cubicBezTo>
                  <a:pt x="11177331" y="2870655"/>
                  <a:pt x="11177331" y="2870655"/>
                  <a:pt x="11188823" y="2869899"/>
                </a:cubicBezTo>
                <a:cubicBezTo>
                  <a:pt x="11188823" y="2869899"/>
                  <a:pt x="11188823" y="2869899"/>
                  <a:pt x="11190108" y="2866074"/>
                </a:cubicBezTo>
                <a:cubicBezTo>
                  <a:pt x="11188823" y="2869899"/>
                  <a:pt x="11199029" y="2872966"/>
                  <a:pt x="11200314" y="2869142"/>
                </a:cubicBezTo>
                <a:cubicBezTo>
                  <a:pt x="11200314" y="2869142"/>
                  <a:pt x="11201599" y="2865318"/>
                  <a:pt x="11213091" y="2864560"/>
                </a:cubicBezTo>
                <a:cubicBezTo>
                  <a:pt x="11211805" y="2868385"/>
                  <a:pt x="11223298" y="2867628"/>
                  <a:pt x="11222012" y="2871452"/>
                </a:cubicBezTo>
                <a:cubicBezTo>
                  <a:pt x="11233503" y="2870696"/>
                  <a:pt x="11233503" y="2870696"/>
                  <a:pt x="11236073" y="2863047"/>
                </a:cubicBezTo>
                <a:cubicBezTo>
                  <a:pt x="11236073" y="2863047"/>
                  <a:pt x="11225866" y="2859980"/>
                  <a:pt x="11225866" y="2859980"/>
                </a:cubicBezTo>
                <a:cubicBezTo>
                  <a:pt x="11229721" y="2848508"/>
                  <a:pt x="11242497" y="2843926"/>
                  <a:pt x="11234860" y="2833210"/>
                </a:cubicBezTo>
                <a:cubicBezTo>
                  <a:pt x="11234860" y="2833210"/>
                  <a:pt x="11232291" y="2840858"/>
                  <a:pt x="11223369" y="2833966"/>
                </a:cubicBezTo>
                <a:cubicBezTo>
                  <a:pt x="11223369" y="2833966"/>
                  <a:pt x="11215732" y="2823250"/>
                  <a:pt x="11225938" y="2826318"/>
                </a:cubicBezTo>
                <a:cubicBezTo>
                  <a:pt x="11227223" y="2822494"/>
                  <a:pt x="11225938" y="2826318"/>
                  <a:pt x="11237430" y="2825562"/>
                </a:cubicBezTo>
                <a:cubicBezTo>
                  <a:pt x="11228508" y="2818669"/>
                  <a:pt x="11229793" y="2814845"/>
                  <a:pt x="11218302" y="2815602"/>
                </a:cubicBezTo>
                <a:cubicBezTo>
                  <a:pt x="11218302" y="2815602"/>
                  <a:pt x="11218302" y="2815602"/>
                  <a:pt x="11217017" y="2819426"/>
                </a:cubicBezTo>
                <a:cubicBezTo>
                  <a:pt x="11217017" y="2819426"/>
                  <a:pt x="11217017" y="2819426"/>
                  <a:pt x="11206810" y="2816358"/>
                </a:cubicBezTo>
                <a:cubicBezTo>
                  <a:pt x="11206810" y="2816358"/>
                  <a:pt x="11205525" y="2820183"/>
                  <a:pt x="11205525" y="2820183"/>
                </a:cubicBezTo>
                <a:cubicBezTo>
                  <a:pt x="11210629" y="2821717"/>
                  <a:pt x="11213179" y="2822484"/>
                  <a:pt x="11214618" y="2822388"/>
                </a:cubicBezTo>
                <a:cubicBezTo>
                  <a:pt x="11216054" y="2822294"/>
                  <a:pt x="11216375" y="2821338"/>
                  <a:pt x="11217017" y="2819426"/>
                </a:cubicBezTo>
                <a:cubicBezTo>
                  <a:pt x="11217017" y="2819426"/>
                  <a:pt x="11217017" y="2819426"/>
                  <a:pt x="11215732" y="2823250"/>
                </a:cubicBezTo>
                <a:cubicBezTo>
                  <a:pt x="11213162" y="2830899"/>
                  <a:pt x="11213162" y="2830899"/>
                  <a:pt x="11211877" y="2834724"/>
                </a:cubicBezTo>
                <a:cubicBezTo>
                  <a:pt x="11199101" y="2839305"/>
                  <a:pt x="11177403" y="2836995"/>
                  <a:pt x="11182471" y="2855358"/>
                </a:cubicBezTo>
                <a:cubicBezTo>
                  <a:pt x="11182471" y="2855358"/>
                  <a:pt x="11192678" y="2858425"/>
                  <a:pt x="11191392" y="2862249"/>
                </a:cubicBezTo>
                <a:cubicBezTo>
                  <a:pt x="11191392" y="2862249"/>
                  <a:pt x="11191392" y="2862249"/>
                  <a:pt x="11190108" y="2866074"/>
                </a:cubicBezTo>
                <a:cubicBezTo>
                  <a:pt x="11190108" y="2866074"/>
                  <a:pt x="11190108" y="2866074"/>
                  <a:pt x="11179902" y="2863008"/>
                </a:cubicBezTo>
                <a:cubicBezTo>
                  <a:pt x="11178616" y="2866831"/>
                  <a:pt x="11177331" y="2870655"/>
                  <a:pt x="11165840" y="2871412"/>
                </a:cubicBezTo>
                <a:cubicBezTo>
                  <a:pt x="11168410" y="2863763"/>
                  <a:pt x="11178616" y="2866831"/>
                  <a:pt x="11181186" y="2859182"/>
                </a:cubicBezTo>
                <a:cubicBezTo>
                  <a:pt x="11170979" y="2856116"/>
                  <a:pt x="11170979" y="2856116"/>
                  <a:pt x="11172264" y="2852291"/>
                </a:cubicBezTo>
                <a:cubicBezTo>
                  <a:pt x="11172264" y="2852291"/>
                  <a:pt x="11173549" y="2848466"/>
                  <a:pt x="11174834" y="2844643"/>
                </a:cubicBezTo>
                <a:cubicBezTo>
                  <a:pt x="11187609" y="2840061"/>
                  <a:pt x="11191464" y="2828589"/>
                  <a:pt x="11195319" y="2817116"/>
                </a:cubicBezTo>
                <a:cubicBezTo>
                  <a:pt x="11195319" y="2817116"/>
                  <a:pt x="11186397" y="2810223"/>
                  <a:pt x="11186397" y="2810223"/>
                </a:cubicBezTo>
                <a:cubicBezTo>
                  <a:pt x="11187682" y="2806399"/>
                  <a:pt x="11197888" y="2809467"/>
                  <a:pt x="11199174" y="2805643"/>
                </a:cubicBezTo>
                <a:cubicBezTo>
                  <a:pt x="11199174" y="2805643"/>
                  <a:pt x="11209380" y="2808710"/>
                  <a:pt x="11209380" y="2808710"/>
                </a:cubicBezTo>
                <a:cubicBezTo>
                  <a:pt x="11220871" y="2807954"/>
                  <a:pt x="11223442" y="2800304"/>
                  <a:pt x="11243854" y="2806439"/>
                </a:cubicBezTo>
                <a:cubicBezTo>
                  <a:pt x="11246424" y="2798792"/>
                  <a:pt x="11257915" y="2798035"/>
                  <a:pt x="11248993" y="2791141"/>
                </a:cubicBezTo>
                <a:lnTo>
                  <a:pt x="11240071" y="2784251"/>
                </a:lnTo>
                <a:lnTo>
                  <a:pt x="11251563" y="2783494"/>
                </a:lnTo>
                <a:cubicBezTo>
                  <a:pt x="11254133" y="2775846"/>
                  <a:pt x="11264339" y="2778913"/>
                  <a:pt x="11264339" y="2778913"/>
                </a:cubicBezTo>
                <a:cubicBezTo>
                  <a:pt x="11266909" y="2771263"/>
                  <a:pt x="11277115" y="2774331"/>
                  <a:pt x="11278400" y="2770507"/>
                </a:cubicBezTo>
                <a:cubicBezTo>
                  <a:pt x="11279685" y="2766683"/>
                  <a:pt x="11269479" y="2763616"/>
                  <a:pt x="11270763" y="2759792"/>
                </a:cubicBezTo>
                <a:cubicBezTo>
                  <a:pt x="11270763" y="2759792"/>
                  <a:pt x="11282256" y="2759034"/>
                  <a:pt x="11283539" y="2755210"/>
                </a:cubicBezTo>
                <a:cubicBezTo>
                  <a:pt x="11283539" y="2755210"/>
                  <a:pt x="11274618" y="2748319"/>
                  <a:pt x="11274618" y="2748319"/>
                </a:cubicBezTo>
                <a:cubicBezTo>
                  <a:pt x="11277187" y="2740670"/>
                  <a:pt x="11279757" y="2733022"/>
                  <a:pt x="11270835" y="2726130"/>
                </a:cubicBezTo>
                <a:cubicBezTo>
                  <a:pt x="11272120" y="2722305"/>
                  <a:pt x="11272120" y="2722305"/>
                  <a:pt x="11272120" y="2722305"/>
                </a:cubicBezTo>
                <a:cubicBezTo>
                  <a:pt x="11283611" y="2721548"/>
                  <a:pt x="11283611" y="2721548"/>
                  <a:pt x="11283611" y="2721548"/>
                </a:cubicBezTo>
                <a:cubicBezTo>
                  <a:pt x="11283611" y="2721548"/>
                  <a:pt x="11273405" y="2718481"/>
                  <a:pt x="11273405" y="2718481"/>
                </a:cubicBezTo>
                <a:cubicBezTo>
                  <a:pt x="11264483" y="2711589"/>
                  <a:pt x="11278544" y="2703183"/>
                  <a:pt x="11270907" y="2692469"/>
                </a:cubicBezTo>
                <a:cubicBezTo>
                  <a:pt x="11273477" y="2684819"/>
                  <a:pt x="11279829" y="2699358"/>
                  <a:pt x="11290035" y="2702427"/>
                </a:cubicBezTo>
                <a:cubicBezTo>
                  <a:pt x="11293890" y="2690953"/>
                  <a:pt x="11287538" y="2676414"/>
                  <a:pt x="11287538" y="2676414"/>
                </a:cubicBezTo>
                <a:cubicBezTo>
                  <a:pt x="11288823" y="2672588"/>
                  <a:pt x="11290107" y="2668765"/>
                  <a:pt x="11290107" y="2668765"/>
                </a:cubicBezTo>
                <a:cubicBezTo>
                  <a:pt x="11292677" y="2661116"/>
                  <a:pt x="11283756" y="2654225"/>
                  <a:pt x="11285040" y="2650401"/>
                </a:cubicBezTo>
                <a:cubicBezTo>
                  <a:pt x="11274833" y="2647333"/>
                  <a:pt x="11283756" y="2654225"/>
                  <a:pt x="11273549" y="2651156"/>
                </a:cubicBezTo>
                <a:cubicBezTo>
                  <a:pt x="11264627" y="2644266"/>
                  <a:pt x="11267196" y="2636617"/>
                  <a:pt x="11278688" y="2635860"/>
                </a:cubicBezTo>
                <a:cubicBezTo>
                  <a:pt x="11279972" y="2632035"/>
                  <a:pt x="11267196" y="2636617"/>
                  <a:pt x="11269766" y="2628968"/>
                </a:cubicBezTo>
                <a:cubicBezTo>
                  <a:pt x="11271051" y="2625144"/>
                  <a:pt x="11271051" y="2625144"/>
                  <a:pt x="11281258" y="2628211"/>
                </a:cubicBezTo>
                <a:cubicBezTo>
                  <a:pt x="11281258" y="2628211"/>
                  <a:pt x="11291464" y="2631278"/>
                  <a:pt x="11291464" y="2631278"/>
                </a:cubicBezTo>
                <a:cubicBezTo>
                  <a:pt x="11291464" y="2631278"/>
                  <a:pt x="11292749" y="2627454"/>
                  <a:pt x="11292749" y="2627454"/>
                </a:cubicBezTo>
                <a:cubicBezTo>
                  <a:pt x="11282543" y="2624386"/>
                  <a:pt x="11282543" y="2624386"/>
                  <a:pt x="11282543" y="2624386"/>
                </a:cubicBezTo>
                <a:cubicBezTo>
                  <a:pt x="11282543" y="2624386"/>
                  <a:pt x="11272335" y="2621319"/>
                  <a:pt x="11272335" y="2621319"/>
                </a:cubicBezTo>
                <a:cubicBezTo>
                  <a:pt x="11273621" y="2617495"/>
                  <a:pt x="11272335" y="2621319"/>
                  <a:pt x="11273621" y="2617495"/>
                </a:cubicBezTo>
                <a:cubicBezTo>
                  <a:pt x="11273621" y="2617495"/>
                  <a:pt x="11273621" y="2617495"/>
                  <a:pt x="11274904" y="2613670"/>
                </a:cubicBezTo>
                <a:cubicBezTo>
                  <a:pt x="11285112" y="2616739"/>
                  <a:pt x="11276190" y="2609847"/>
                  <a:pt x="11277475" y="2606023"/>
                </a:cubicBezTo>
                <a:cubicBezTo>
                  <a:pt x="11276190" y="2609847"/>
                  <a:pt x="11267268" y="2602955"/>
                  <a:pt x="11265983" y="2606779"/>
                </a:cubicBezTo>
                <a:cubicBezTo>
                  <a:pt x="11265983" y="2606779"/>
                  <a:pt x="11267268" y="2602955"/>
                  <a:pt x="11268554" y="2599131"/>
                </a:cubicBezTo>
                <a:cubicBezTo>
                  <a:pt x="11258346" y="2596063"/>
                  <a:pt x="11251994" y="2581522"/>
                  <a:pt x="11266056" y="2573118"/>
                </a:cubicBezTo>
                <a:cubicBezTo>
                  <a:pt x="11255849" y="2570049"/>
                  <a:pt x="11267340" y="2569293"/>
                  <a:pt x="11257134" y="2566226"/>
                </a:cubicBezTo>
                <a:cubicBezTo>
                  <a:pt x="11268626" y="2565469"/>
                  <a:pt x="11268626" y="2565469"/>
                  <a:pt x="11268626" y="2565469"/>
                </a:cubicBezTo>
                <a:cubicBezTo>
                  <a:pt x="11268626" y="2565469"/>
                  <a:pt x="11267340" y="2569293"/>
                  <a:pt x="11267340" y="2569293"/>
                </a:cubicBezTo>
                <a:cubicBezTo>
                  <a:pt x="11277548" y="2572360"/>
                  <a:pt x="11289038" y="2571604"/>
                  <a:pt x="11290322" y="2567780"/>
                </a:cubicBezTo>
                <a:cubicBezTo>
                  <a:pt x="11299245" y="2574671"/>
                  <a:pt x="11297960" y="2578495"/>
                  <a:pt x="11296676" y="2582319"/>
                </a:cubicBezTo>
                <a:cubicBezTo>
                  <a:pt x="11296676" y="2582319"/>
                  <a:pt x="11309451" y="2577739"/>
                  <a:pt x="11300529" y="2570847"/>
                </a:cubicBezTo>
                <a:cubicBezTo>
                  <a:pt x="11312021" y="2570089"/>
                  <a:pt x="11314591" y="2562442"/>
                  <a:pt x="11317161" y="2554794"/>
                </a:cubicBezTo>
                <a:cubicBezTo>
                  <a:pt x="11318445" y="2550968"/>
                  <a:pt x="11328652" y="2554035"/>
                  <a:pt x="11331222" y="2546386"/>
                </a:cubicBezTo>
                <a:cubicBezTo>
                  <a:pt x="11329937" y="2550211"/>
                  <a:pt x="11321016" y="2543319"/>
                  <a:pt x="11321016" y="2543319"/>
                </a:cubicBezTo>
                <a:cubicBezTo>
                  <a:pt x="11322299" y="2539495"/>
                  <a:pt x="11324869" y="2531847"/>
                  <a:pt x="11335076" y="2534916"/>
                </a:cubicBezTo>
                <a:cubicBezTo>
                  <a:pt x="11332506" y="2542563"/>
                  <a:pt x="11331222" y="2546386"/>
                  <a:pt x="11340144" y="2553279"/>
                </a:cubicBezTo>
                <a:cubicBezTo>
                  <a:pt x="11338858" y="2557104"/>
                  <a:pt x="11328652" y="2554035"/>
                  <a:pt x="11328652" y="2554035"/>
                </a:cubicBezTo>
                <a:cubicBezTo>
                  <a:pt x="11315875" y="2558617"/>
                  <a:pt x="11326082" y="2561684"/>
                  <a:pt x="11322227" y="2573157"/>
                </a:cubicBezTo>
                <a:cubicBezTo>
                  <a:pt x="11322227" y="2573157"/>
                  <a:pt x="11309451" y="2577739"/>
                  <a:pt x="11310736" y="2573915"/>
                </a:cubicBezTo>
                <a:cubicBezTo>
                  <a:pt x="11309451" y="2577739"/>
                  <a:pt x="11318373" y="2584631"/>
                  <a:pt x="11318373" y="2584631"/>
                </a:cubicBezTo>
                <a:cubicBezTo>
                  <a:pt x="11317089" y="2588454"/>
                  <a:pt x="11317089" y="2588454"/>
                  <a:pt x="11317089" y="2588454"/>
                </a:cubicBezTo>
                <a:cubicBezTo>
                  <a:pt x="11315804" y="2592278"/>
                  <a:pt x="11315804" y="2592278"/>
                  <a:pt x="11326011" y="2595346"/>
                </a:cubicBezTo>
                <a:cubicBezTo>
                  <a:pt x="11319623" y="2597637"/>
                  <a:pt x="11321210" y="2601272"/>
                  <a:pt x="11322798" y="2604907"/>
                </a:cubicBezTo>
                <a:lnTo>
                  <a:pt x="11320871" y="2610644"/>
                </a:lnTo>
                <a:cubicBezTo>
                  <a:pt x="11310665" y="2607576"/>
                  <a:pt x="11310665" y="2607576"/>
                  <a:pt x="11310665" y="2607576"/>
                </a:cubicBezTo>
                <a:cubicBezTo>
                  <a:pt x="11309379" y="2611402"/>
                  <a:pt x="11295319" y="2619806"/>
                  <a:pt x="11308095" y="2615225"/>
                </a:cubicBezTo>
                <a:cubicBezTo>
                  <a:pt x="11304240" y="2626699"/>
                  <a:pt x="11304240" y="2626699"/>
                  <a:pt x="11301672" y="2634346"/>
                </a:cubicBezTo>
                <a:cubicBezTo>
                  <a:pt x="11300385" y="2638170"/>
                  <a:pt x="11310593" y="2641238"/>
                  <a:pt x="11310593" y="2641238"/>
                </a:cubicBezTo>
                <a:cubicBezTo>
                  <a:pt x="11299101" y="2641996"/>
                  <a:pt x="11309307" y="2645062"/>
                  <a:pt x="11308023" y="2648886"/>
                </a:cubicBezTo>
                <a:cubicBezTo>
                  <a:pt x="11313770" y="2648509"/>
                  <a:pt x="11314733" y="2645640"/>
                  <a:pt x="11314100" y="2643345"/>
                </a:cubicBezTo>
                <a:cubicBezTo>
                  <a:pt x="11313465" y="2641049"/>
                  <a:pt x="11311235" y="2639326"/>
                  <a:pt x="11310593" y="2641238"/>
                </a:cubicBezTo>
                <a:cubicBezTo>
                  <a:pt x="11311877" y="2637413"/>
                  <a:pt x="11313162" y="2633590"/>
                  <a:pt x="11313162" y="2633590"/>
                </a:cubicBezTo>
                <a:cubicBezTo>
                  <a:pt x="11323368" y="2636657"/>
                  <a:pt x="11322083" y="2640480"/>
                  <a:pt x="11332290" y="2643548"/>
                </a:cubicBezTo>
                <a:cubicBezTo>
                  <a:pt x="11333575" y="2639725"/>
                  <a:pt x="11334861" y="2635900"/>
                  <a:pt x="11324654" y="2632833"/>
                </a:cubicBezTo>
                <a:cubicBezTo>
                  <a:pt x="11327223" y="2625184"/>
                  <a:pt x="11338714" y="2624427"/>
                  <a:pt x="11329792" y="2617536"/>
                </a:cubicBezTo>
                <a:cubicBezTo>
                  <a:pt x="11340000" y="2620604"/>
                  <a:pt x="11340000" y="2620604"/>
                  <a:pt x="11340000" y="2620604"/>
                </a:cubicBezTo>
                <a:cubicBezTo>
                  <a:pt x="11343854" y="2609131"/>
                  <a:pt x="11345139" y="2605307"/>
                  <a:pt x="11348993" y="2593833"/>
                </a:cubicBezTo>
                <a:cubicBezTo>
                  <a:pt x="11338787" y="2590765"/>
                  <a:pt x="11341355" y="2583117"/>
                  <a:pt x="11345210" y="2571644"/>
                </a:cubicBezTo>
                <a:cubicBezTo>
                  <a:pt x="11346495" y="2567820"/>
                  <a:pt x="11346495" y="2567820"/>
                  <a:pt x="11347780" y="2563996"/>
                </a:cubicBezTo>
                <a:cubicBezTo>
                  <a:pt x="11349065" y="2560171"/>
                  <a:pt x="11351635" y="2552522"/>
                  <a:pt x="11351635" y="2552522"/>
                </a:cubicBezTo>
                <a:cubicBezTo>
                  <a:pt x="11352920" y="2548699"/>
                  <a:pt x="11352920" y="2548699"/>
                  <a:pt x="11365696" y="2544118"/>
                </a:cubicBezTo>
                <a:cubicBezTo>
                  <a:pt x="11355488" y="2541050"/>
                  <a:pt x="11354204" y="2544874"/>
                  <a:pt x="11343998" y="2541807"/>
                </a:cubicBezTo>
                <a:cubicBezTo>
                  <a:pt x="11333790" y="2538739"/>
                  <a:pt x="11346567" y="2534158"/>
                  <a:pt x="11336360" y="2531090"/>
                </a:cubicBezTo>
                <a:cubicBezTo>
                  <a:pt x="11337645" y="2527266"/>
                  <a:pt x="11340215" y="2519617"/>
                  <a:pt x="11341500" y="2515792"/>
                </a:cubicBezTo>
                <a:cubicBezTo>
                  <a:pt x="11331293" y="2512725"/>
                  <a:pt x="11330009" y="2516550"/>
                  <a:pt x="11321087" y="2509657"/>
                </a:cubicBezTo>
                <a:cubicBezTo>
                  <a:pt x="11333863" y="2505077"/>
                  <a:pt x="11324942" y="2498185"/>
                  <a:pt x="11337717" y="2493604"/>
                </a:cubicBezTo>
                <a:cubicBezTo>
                  <a:pt x="11327510" y="2490537"/>
                  <a:pt x="11317304" y="2487469"/>
                  <a:pt x="11319875" y="2479821"/>
                </a:cubicBezTo>
                <a:cubicBezTo>
                  <a:pt x="11309667" y="2476753"/>
                  <a:pt x="11309667" y="2476753"/>
                  <a:pt x="11309667" y="2476753"/>
                </a:cubicBezTo>
                <a:cubicBezTo>
                  <a:pt x="11309667" y="2476753"/>
                  <a:pt x="11309667" y="2476753"/>
                  <a:pt x="11308382" y="2480578"/>
                </a:cubicBezTo>
                <a:cubicBezTo>
                  <a:pt x="11308382" y="2480578"/>
                  <a:pt x="11308382" y="2480578"/>
                  <a:pt x="11298176" y="2477510"/>
                </a:cubicBezTo>
                <a:cubicBezTo>
                  <a:pt x="11298176" y="2477510"/>
                  <a:pt x="11296891" y="2481334"/>
                  <a:pt x="11296891" y="2481334"/>
                </a:cubicBezTo>
                <a:cubicBezTo>
                  <a:pt x="11296891" y="2481334"/>
                  <a:pt x="11307098" y="2484401"/>
                  <a:pt x="11307098" y="2484401"/>
                </a:cubicBezTo>
                <a:cubicBezTo>
                  <a:pt x="11304528" y="2492049"/>
                  <a:pt x="11295606" y="2485159"/>
                  <a:pt x="11284115" y="2485916"/>
                </a:cubicBezTo>
                <a:cubicBezTo>
                  <a:pt x="11282830" y="2489739"/>
                  <a:pt x="11293036" y="2492807"/>
                  <a:pt x="11291753" y="2496631"/>
                </a:cubicBezTo>
                <a:cubicBezTo>
                  <a:pt x="11280261" y="2497387"/>
                  <a:pt x="11270054" y="2494320"/>
                  <a:pt x="11270054" y="2494320"/>
                </a:cubicBezTo>
                <a:cubicBezTo>
                  <a:pt x="11272623" y="2486671"/>
                  <a:pt x="11282830" y="2489739"/>
                  <a:pt x="11273908" y="2482847"/>
                </a:cubicBezTo>
                <a:cubicBezTo>
                  <a:pt x="11273908" y="2482847"/>
                  <a:pt x="11262417" y="2483603"/>
                  <a:pt x="11262417" y="2483603"/>
                </a:cubicBezTo>
                <a:cubicBezTo>
                  <a:pt x="11252211" y="2480536"/>
                  <a:pt x="11264987" y="2475956"/>
                  <a:pt x="11253494" y="2476713"/>
                </a:cubicBezTo>
                <a:cubicBezTo>
                  <a:pt x="11254780" y="2472888"/>
                  <a:pt x="11256064" y="2469064"/>
                  <a:pt x="11247143" y="2462172"/>
                </a:cubicBezTo>
                <a:cubicBezTo>
                  <a:pt x="11247143" y="2462172"/>
                  <a:pt x="11245859" y="2465997"/>
                  <a:pt x="11245859" y="2465997"/>
                </a:cubicBezTo>
                <a:cubicBezTo>
                  <a:pt x="11247143" y="2462172"/>
                  <a:pt x="11236937" y="2459105"/>
                  <a:pt x="11236937" y="2459105"/>
                </a:cubicBezTo>
                <a:cubicBezTo>
                  <a:pt x="11236937" y="2459105"/>
                  <a:pt x="11228015" y="2452212"/>
                  <a:pt x="11228015" y="2452212"/>
                </a:cubicBezTo>
                <a:cubicBezTo>
                  <a:pt x="11217808" y="2449145"/>
                  <a:pt x="11231870" y="2440740"/>
                  <a:pt x="11221662" y="2437672"/>
                </a:cubicBezTo>
                <a:cubicBezTo>
                  <a:pt x="11224233" y="2430023"/>
                  <a:pt x="11235723" y="2429267"/>
                  <a:pt x="11249784" y="2420861"/>
                </a:cubicBezTo>
                <a:cubicBezTo>
                  <a:pt x="11258706" y="2427754"/>
                  <a:pt x="11248499" y="2424686"/>
                  <a:pt x="11245930" y="2432334"/>
                </a:cubicBezTo>
                <a:cubicBezTo>
                  <a:pt x="11251033" y="2433869"/>
                  <a:pt x="11256137" y="2435401"/>
                  <a:pt x="11260126" y="2436073"/>
                </a:cubicBezTo>
                <a:cubicBezTo>
                  <a:pt x="11264113" y="2436747"/>
                  <a:pt x="11266986" y="2436557"/>
                  <a:pt x="11267628" y="2434646"/>
                </a:cubicBezTo>
                <a:cubicBezTo>
                  <a:pt x="11268913" y="2430822"/>
                  <a:pt x="11280404" y="2430064"/>
                  <a:pt x="11281689" y="2426240"/>
                </a:cubicBezTo>
                <a:cubicBezTo>
                  <a:pt x="11281689" y="2426240"/>
                  <a:pt x="11281689" y="2426240"/>
                  <a:pt x="11271483" y="2423172"/>
                </a:cubicBezTo>
                <a:cubicBezTo>
                  <a:pt x="11270197" y="2426997"/>
                  <a:pt x="11270197" y="2426997"/>
                  <a:pt x="11268913" y="2430822"/>
                </a:cubicBezTo>
                <a:cubicBezTo>
                  <a:pt x="11258706" y="2427754"/>
                  <a:pt x="11258706" y="2427754"/>
                  <a:pt x="11259991" y="2423930"/>
                </a:cubicBezTo>
                <a:lnTo>
                  <a:pt x="11249784" y="2420861"/>
                </a:lnTo>
                <a:lnTo>
                  <a:pt x="11239577" y="2417794"/>
                </a:lnTo>
                <a:cubicBezTo>
                  <a:pt x="11251070" y="2417037"/>
                  <a:pt x="11251070" y="2417037"/>
                  <a:pt x="11252355" y="2413214"/>
                </a:cubicBezTo>
                <a:cubicBezTo>
                  <a:pt x="11252355" y="2413214"/>
                  <a:pt x="11252355" y="2413214"/>
                  <a:pt x="11253639" y="2409388"/>
                </a:cubicBezTo>
                <a:cubicBezTo>
                  <a:pt x="11253639" y="2409388"/>
                  <a:pt x="11254924" y="2405564"/>
                  <a:pt x="11256209" y="2401739"/>
                </a:cubicBezTo>
                <a:cubicBezTo>
                  <a:pt x="11256209" y="2401739"/>
                  <a:pt x="11265131" y="2408632"/>
                  <a:pt x="11265131" y="2408632"/>
                </a:cubicBezTo>
                <a:cubicBezTo>
                  <a:pt x="11266415" y="2404807"/>
                  <a:pt x="11277907" y="2404051"/>
                  <a:pt x="11277907" y="2404051"/>
                </a:cubicBezTo>
                <a:cubicBezTo>
                  <a:pt x="11277907" y="2404051"/>
                  <a:pt x="11279191" y="2400226"/>
                  <a:pt x="11279191" y="2400226"/>
                </a:cubicBezTo>
                <a:cubicBezTo>
                  <a:pt x="11289398" y="2403293"/>
                  <a:pt x="11289398" y="2403293"/>
                  <a:pt x="11288114" y="2407119"/>
                </a:cubicBezTo>
                <a:cubicBezTo>
                  <a:pt x="11298320" y="2410185"/>
                  <a:pt x="11300889" y="2402537"/>
                  <a:pt x="11300889" y="2402537"/>
                </a:cubicBezTo>
                <a:cubicBezTo>
                  <a:pt x="11302174" y="2398714"/>
                  <a:pt x="11302174" y="2398714"/>
                  <a:pt x="11293252" y="2391822"/>
                </a:cubicBezTo>
                <a:cubicBezTo>
                  <a:pt x="11294537" y="2387998"/>
                  <a:pt x="11294537" y="2387998"/>
                  <a:pt x="11295822" y="2384172"/>
                </a:cubicBezTo>
                <a:cubicBezTo>
                  <a:pt x="11294537" y="2387998"/>
                  <a:pt x="11304744" y="2391064"/>
                  <a:pt x="11304744" y="2391064"/>
                </a:cubicBezTo>
                <a:cubicBezTo>
                  <a:pt x="11306029" y="2387240"/>
                  <a:pt x="11316236" y="2390308"/>
                  <a:pt x="11317521" y="2386483"/>
                </a:cubicBezTo>
                <a:cubicBezTo>
                  <a:pt x="11318805" y="2382659"/>
                  <a:pt x="11318805" y="2382659"/>
                  <a:pt x="11318805" y="2382659"/>
                </a:cubicBezTo>
                <a:cubicBezTo>
                  <a:pt x="11318805" y="2382659"/>
                  <a:pt x="11321375" y="2375010"/>
                  <a:pt x="11331581" y="2378077"/>
                </a:cubicBezTo>
                <a:cubicBezTo>
                  <a:pt x="11314951" y="2394133"/>
                  <a:pt x="11320018" y="2412497"/>
                  <a:pt x="11337861" y="2426280"/>
                </a:cubicBezTo>
                <a:cubicBezTo>
                  <a:pt x="11339147" y="2422455"/>
                  <a:pt x="11349353" y="2425524"/>
                  <a:pt x="11351923" y="2417874"/>
                </a:cubicBezTo>
                <a:cubicBezTo>
                  <a:pt x="11341716" y="2414808"/>
                  <a:pt x="11341716" y="2414808"/>
                  <a:pt x="11341716" y="2414808"/>
                </a:cubicBezTo>
                <a:cubicBezTo>
                  <a:pt x="11343001" y="2410983"/>
                  <a:pt x="11343001" y="2410983"/>
                  <a:pt x="11344286" y="2407159"/>
                </a:cubicBezTo>
                <a:cubicBezTo>
                  <a:pt x="11344286" y="2407159"/>
                  <a:pt x="11344286" y="2407159"/>
                  <a:pt x="11354492" y="2410227"/>
                </a:cubicBezTo>
                <a:cubicBezTo>
                  <a:pt x="11355776" y="2406403"/>
                  <a:pt x="11355776" y="2406403"/>
                  <a:pt x="11355776" y="2406403"/>
                </a:cubicBezTo>
                <a:cubicBezTo>
                  <a:pt x="11355776" y="2406403"/>
                  <a:pt x="11355776" y="2406403"/>
                  <a:pt x="11357062" y="2402577"/>
                </a:cubicBezTo>
                <a:cubicBezTo>
                  <a:pt x="11345569" y="2403335"/>
                  <a:pt x="11345569" y="2403335"/>
                  <a:pt x="11345569" y="2403335"/>
                </a:cubicBezTo>
                <a:lnTo>
                  <a:pt x="11348140" y="2395687"/>
                </a:lnTo>
                <a:cubicBezTo>
                  <a:pt x="11348140" y="2395687"/>
                  <a:pt x="11348140" y="2395687"/>
                  <a:pt x="11337933" y="2392618"/>
                </a:cubicBezTo>
                <a:cubicBezTo>
                  <a:pt x="11350710" y="2388037"/>
                  <a:pt x="11350710" y="2388037"/>
                  <a:pt x="11359631" y="2394930"/>
                </a:cubicBezTo>
                <a:cubicBezTo>
                  <a:pt x="11360916" y="2391105"/>
                  <a:pt x="11360916" y="2391105"/>
                  <a:pt x="11360916" y="2391105"/>
                </a:cubicBezTo>
                <a:cubicBezTo>
                  <a:pt x="11362202" y="2387281"/>
                  <a:pt x="11363486" y="2383456"/>
                  <a:pt x="11364770" y="2379632"/>
                </a:cubicBezTo>
                <a:cubicBezTo>
                  <a:pt x="11354563" y="2376564"/>
                  <a:pt x="11354563" y="2376564"/>
                  <a:pt x="11355848" y="2372740"/>
                </a:cubicBezTo>
                <a:cubicBezTo>
                  <a:pt x="11357133" y="2368916"/>
                  <a:pt x="11357133" y="2368916"/>
                  <a:pt x="11358418" y="2365092"/>
                </a:cubicBezTo>
                <a:cubicBezTo>
                  <a:pt x="11358418" y="2365092"/>
                  <a:pt x="11367340" y="2371984"/>
                  <a:pt x="11368625" y="2368160"/>
                </a:cubicBezTo>
                <a:cubicBezTo>
                  <a:pt x="11359702" y="2361267"/>
                  <a:pt x="11376335" y="2345214"/>
                  <a:pt x="11355920" y="2339078"/>
                </a:cubicBezTo>
                <a:cubicBezTo>
                  <a:pt x="11363557" y="2349794"/>
                  <a:pt x="11352067" y="2350552"/>
                  <a:pt x="11352067" y="2350552"/>
                </a:cubicBezTo>
                <a:cubicBezTo>
                  <a:pt x="11352067" y="2350552"/>
                  <a:pt x="11343145" y="2343659"/>
                  <a:pt x="11345714" y="2336011"/>
                </a:cubicBezTo>
                <a:cubicBezTo>
                  <a:pt x="11346998" y="2332186"/>
                  <a:pt x="11346998" y="2332186"/>
                  <a:pt x="11348284" y="2328361"/>
                </a:cubicBezTo>
                <a:cubicBezTo>
                  <a:pt x="11348284" y="2328361"/>
                  <a:pt x="11348284" y="2328361"/>
                  <a:pt x="11358491" y="2331430"/>
                </a:cubicBezTo>
                <a:cubicBezTo>
                  <a:pt x="11359775" y="2327606"/>
                  <a:pt x="11359775" y="2327606"/>
                  <a:pt x="11359775" y="2327606"/>
                </a:cubicBezTo>
                <a:cubicBezTo>
                  <a:pt x="11359775" y="2327606"/>
                  <a:pt x="11361060" y="2323781"/>
                  <a:pt x="11361060" y="2323781"/>
                </a:cubicBezTo>
                <a:cubicBezTo>
                  <a:pt x="11362345" y="2319956"/>
                  <a:pt x="11363629" y="2316133"/>
                  <a:pt x="11364915" y="2312307"/>
                </a:cubicBezTo>
                <a:cubicBezTo>
                  <a:pt x="11366199" y="2308484"/>
                  <a:pt x="11357277" y="2301591"/>
                  <a:pt x="11361132" y="2290119"/>
                </a:cubicBezTo>
                <a:cubicBezTo>
                  <a:pt x="11372623" y="2289362"/>
                  <a:pt x="11372623" y="2289362"/>
                  <a:pt x="11376478" y="2277889"/>
                </a:cubicBezTo>
                <a:cubicBezTo>
                  <a:pt x="11356064" y="2271754"/>
                  <a:pt x="11352210" y="2283228"/>
                  <a:pt x="11339434" y="2287808"/>
                </a:cubicBezTo>
                <a:cubicBezTo>
                  <a:pt x="11338150" y="2291632"/>
                  <a:pt x="11338150" y="2291632"/>
                  <a:pt x="11327942" y="2288565"/>
                </a:cubicBezTo>
                <a:cubicBezTo>
                  <a:pt x="11320306" y="2277849"/>
                  <a:pt x="11340719" y="2283984"/>
                  <a:pt x="11333081" y="2273269"/>
                </a:cubicBezTo>
                <a:cubicBezTo>
                  <a:pt x="11331796" y="2277092"/>
                  <a:pt x="11324160" y="2266376"/>
                  <a:pt x="11321590" y="2274025"/>
                </a:cubicBezTo>
                <a:cubicBezTo>
                  <a:pt x="11313953" y="2263309"/>
                  <a:pt x="11338221" y="2257970"/>
                  <a:pt x="11317808" y="2251836"/>
                </a:cubicBezTo>
                <a:cubicBezTo>
                  <a:pt x="11329300" y="2251079"/>
                  <a:pt x="11340791" y="2250322"/>
                  <a:pt x="11331869" y="2243431"/>
                </a:cubicBezTo>
                <a:cubicBezTo>
                  <a:pt x="11331869" y="2243431"/>
                  <a:pt x="11333153" y="2239607"/>
                  <a:pt x="11342075" y="2246497"/>
                </a:cubicBezTo>
                <a:cubicBezTo>
                  <a:pt x="11344645" y="2238849"/>
                  <a:pt x="11344645" y="2238849"/>
                  <a:pt x="11347214" y="2231201"/>
                </a:cubicBezTo>
                <a:cubicBezTo>
                  <a:pt x="11347214" y="2231201"/>
                  <a:pt x="11345930" y="2235025"/>
                  <a:pt x="11335723" y="2231958"/>
                </a:cubicBezTo>
                <a:cubicBezTo>
                  <a:pt x="11326802" y="2225066"/>
                  <a:pt x="11329371" y="2217416"/>
                  <a:pt x="11331941" y="2209768"/>
                </a:cubicBezTo>
                <a:cubicBezTo>
                  <a:pt x="11343433" y="2209011"/>
                  <a:pt x="11343433" y="2209011"/>
                  <a:pt x="11344717" y="2205186"/>
                </a:cubicBezTo>
                <a:cubicBezTo>
                  <a:pt x="11344717" y="2205186"/>
                  <a:pt x="11346002" y="2201363"/>
                  <a:pt x="11346002" y="2201363"/>
                </a:cubicBezTo>
                <a:lnTo>
                  <a:pt x="11347286" y="2197539"/>
                </a:lnTo>
                <a:cubicBezTo>
                  <a:pt x="11347286" y="2197539"/>
                  <a:pt x="11337080" y="2194471"/>
                  <a:pt x="11337080" y="2194471"/>
                </a:cubicBezTo>
                <a:cubicBezTo>
                  <a:pt x="11337722" y="2192559"/>
                  <a:pt x="11338043" y="2191603"/>
                  <a:pt x="11338365" y="2190647"/>
                </a:cubicBezTo>
                <a:lnTo>
                  <a:pt x="11339300" y="2187866"/>
                </a:lnTo>
                <a:lnTo>
                  <a:pt x="11336037" y="2187866"/>
                </a:lnTo>
                <a:lnTo>
                  <a:pt x="11328372" y="2190079"/>
                </a:lnTo>
                <a:cubicBezTo>
                  <a:pt x="11324443" y="2190279"/>
                  <a:pt x="11320414" y="2189726"/>
                  <a:pt x="11316506" y="2188814"/>
                </a:cubicBezTo>
                <a:lnTo>
                  <a:pt x="11313602" y="2187866"/>
                </a:lnTo>
                <a:lnTo>
                  <a:pt x="11226746" y="2187866"/>
                </a:lnTo>
                <a:lnTo>
                  <a:pt x="11222978" y="2195441"/>
                </a:lnTo>
                <a:cubicBezTo>
                  <a:pt x="11220578" y="2198404"/>
                  <a:pt x="11217063" y="2200505"/>
                  <a:pt x="11211959" y="2198971"/>
                </a:cubicBezTo>
                <a:cubicBezTo>
                  <a:pt x="11211959" y="2198971"/>
                  <a:pt x="11213245" y="2195148"/>
                  <a:pt x="11213245" y="2195148"/>
                </a:cubicBezTo>
                <a:cubicBezTo>
                  <a:pt x="11213887" y="2193235"/>
                  <a:pt x="11214529" y="2191324"/>
                  <a:pt x="11216447" y="2189794"/>
                </a:cubicBezTo>
                <a:lnTo>
                  <a:pt x="11220381" y="2187866"/>
                </a:lnTo>
                <a:lnTo>
                  <a:pt x="11185842" y="2187866"/>
                </a:lnTo>
                <a:lnTo>
                  <a:pt x="11181341" y="2189769"/>
                </a:lnTo>
                <a:cubicBezTo>
                  <a:pt x="11181341" y="2189769"/>
                  <a:pt x="11191546" y="2192837"/>
                  <a:pt x="11190262" y="2196661"/>
                </a:cubicBezTo>
                <a:cubicBezTo>
                  <a:pt x="11190262" y="2196661"/>
                  <a:pt x="11180054" y="2193593"/>
                  <a:pt x="11178770" y="2197417"/>
                </a:cubicBezTo>
                <a:cubicBezTo>
                  <a:pt x="11178770" y="2197417"/>
                  <a:pt x="11167279" y="2198174"/>
                  <a:pt x="11165994" y="2201999"/>
                </a:cubicBezTo>
                <a:cubicBezTo>
                  <a:pt x="11162176" y="2196640"/>
                  <a:pt x="11163460" y="2192816"/>
                  <a:pt x="11167296" y="2189758"/>
                </a:cubicBezTo>
                <a:lnTo>
                  <a:pt x="11170684" y="2187866"/>
                </a:lnTo>
                <a:lnTo>
                  <a:pt x="11150579" y="2187866"/>
                </a:lnTo>
                <a:lnTo>
                  <a:pt x="11149427" y="2188598"/>
                </a:lnTo>
                <a:lnTo>
                  <a:pt x="11146550" y="2187866"/>
                </a:lnTo>
                <a:lnTo>
                  <a:pt x="11125060" y="2187866"/>
                </a:lnTo>
                <a:lnTo>
                  <a:pt x="11122607" y="2193170"/>
                </a:lnTo>
                <a:cubicBezTo>
                  <a:pt x="11120046" y="2196611"/>
                  <a:pt x="11116210" y="2199668"/>
                  <a:pt x="11109822" y="2201959"/>
                </a:cubicBezTo>
                <a:cubicBezTo>
                  <a:pt x="11120028" y="2205027"/>
                  <a:pt x="11120028" y="2205027"/>
                  <a:pt x="11130236" y="2208094"/>
                </a:cubicBezTo>
                <a:cubicBezTo>
                  <a:pt x="11130236" y="2208094"/>
                  <a:pt x="11141726" y="2207337"/>
                  <a:pt x="11143011" y="2203512"/>
                </a:cubicBezTo>
                <a:cubicBezTo>
                  <a:pt x="11141726" y="2207337"/>
                  <a:pt x="11153218" y="2206579"/>
                  <a:pt x="11151933" y="2210404"/>
                </a:cubicBezTo>
                <a:cubicBezTo>
                  <a:pt x="11139157" y="2214985"/>
                  <a:pt x="11139157" y="2214985"/>
                  <a:pt x="11128949" y="2211917"/>
                </a:cubicBezTo>
                <a:cubicBezTo>
                  <a:pt x="11125097" y="2223391"/>
                  <a:pt x="11134017" y="2230282"/>
                  <a:pt x="11119956" y="2238687"/>
                </a:cubicBezTo>
                <a:cubicBezTo>
                  <a:pt x="11111035" y="2231796"/>
                  <a:pt x="11113605" y="2224147"/>
                  <a:pt x="11114889" y="2220322"/>
                </a:cubicBezTo>
                <a:cubicBezTo>
                  <a:pt x="11114889" y="2220322"/>
                  <a:pt x="11117459" y="2212675"/>
                  <a:pt x="11117459" y="2212675"/>
                </a:cubicBezTo>
                <a:cubicBezTo>
                  <a:pt x="11107253" y="2209607"/>
                  <a:pt x="11105967" y="2213431"/>
                  <a:pt x="11104683" y="2217256"/>
                </a:cubicBezTo>
                <a:cubicBezTo>
                  <a:pt x="11095760" y="2210363"/>
                  <a:pt x="11098330" y="2202715"/>
                  <a:pt x="11108536" y="2205783"/>
                </a:cubicBezTo>
                <a:cubicBezTo>
                  <a:pt x="11109822" y="2201959"/>
                  <a:pt x="11099615" y="2198891"/>
                  <a:pt x="11102185" y="2191242"/>
                </a:cubicBezTo>
                <a:cubicBezTo>
                  <a:pt x="11102185" y="2191242"/>
                  <a:pt x="11090693" y="2191998"/>
                  <a:pt x="11090693" y="2191998"/>
                </a:cubicBezTo>
                <a:cubicBezTo>
                  <a:pt x="11088124" y="2199648"/>
                  <a:pt x="11097045" y="2206540"/>
                  <a:pt x="11085554" y="2207295"/>
                </a:cubicBezTo>
                <a:cubicBezTo>
                  <a:pt x="11075347" y="2204229"/>
                  <a:pt x="11072778" y="2211877"/>
                  <a:pt x="11062571" y="2208809"/>
                </a:cubicBezTo>
                <a:cubicBezTo>
                  <a:pt x="11052365" y="2205742"/>
                  <a:pt x="11051080" y="2209566"/>
                  <a:pt x="11049795" y="2213391"/>
                </a:cubicBezTo>
                <a:cubicBezTo>
                  <a:pt x="11048510" y="2217214"/>
                  <a:pt x="11056148" y="2227930"/>
                  <a:pt x="11054863" y="2231756"/>
                </a:cubicBezTo>
                <a:cubicBezTo>
                  <a:pt x="11053577" y="2235580"/>
                  <a:pt x="11052293" y="2239404"/>
                  <a:pt x="11042086" y="2236336"/>
                </a:cubicBezTo>
                <a:cubicBezTo>
                  <a:pt x="11040801" y="2240161"/>
                  <a:pt x="11043371" y="2232512"/>
                  <a:pt x="11033165" y="2229445"/>
                </a:cubicBezTo>
                <a:cubicBezTo>
                  <a:pt x="11031880" y="2233269"/>
                  <a:pt x="11031880" y="2233269"/>
                  <a:pt x="11030595" y="2237093"/>
                </a:cubicBezTo>
                <a:cubicBezTo>
                  <a:pt x="11021673" y="2230201"/>
                  <a:pt x="11010182" y="2230958"/>
                  <a:pt x="11001260" y="2224066"/>
                </a:cubicBezTo>
                <a:cubicBezTo>
                  <a:pt x="10998690" y="2231714"/>
                  <a:pt x="10965501" y="2230161"/>
                  <a:pt x="10970640" y="2214864"/>
                </a:cubicBezTo>
                <a:cubicBezTo>
                  <a:pt x="10959150" y="2215620"/>
                  <a:pt x="10959150" y="2215620"/>
                  <a:pt x="10948943" y="2212552"/>
                </a:cubicBezTo>
                <a:cubicBezTo>
                  <a:pt x="10947656" y="2216377"/>
                  <a:pt x="10959150" y="2215620"/>
                  <a:pt x="10946373" y="2220201"/>
                </a:cubicBezTo>
                <a:cubicBezTo>
                  <a:pt x="10947656" y="2216377"/>
                  <a:pt x="10948943" y="2212552"/>
                  <a:pt x="10937451" y="2213309"/>
                </a:cubicBezTo>
                <a:cubicBezTo>
                  <a:pt x="10937451" y="2213309"/>
                  <a:pt x="10937451" y="2213309"/>
                  <a:pt x="10936167" y="2217133"/>
                </a:cubicBezTo>
                <a:cubicBezTo>
                  <a:pt x="10936167" y="2217133"/>
                  <a:pt x="10934880" y="2220958"/>
                  <a:pt x="10934880" y="2220958"/>
                </a:cubicBezTo>
                <a:cubicBezTo>
                  <a:pt x="10939985" y="2222493"/>
                  <a:pt x="10942536" y="2223259"/>
                  <a:pt x="10943972" y="2223164"/>
                </a:cubicBezTo>
                <a:cubicBezTo>
                  <a:pt x="10945409" y="2223070"/>
                  <a:pt x="10945730" y="2222113"/>
                  <a:pt x="10946373" y="2220201"/>
                </a:cubicBezTo>
                <a:cubicBezTo>
                  <a:pt x="10946373" y="2220201"/>
                  <a:pt x="10956579" y="2223269"/>
                  <a:pt x="10956579" y="2223269"/>
                </a:cubicBezTo>
                <a:cubicBezTo>
                  <a:pt x="10957864" y="2219445"/>
                  <a:pt x="10965501" y="2230161"/>
                  <a:pt x="10974422" y="2237053"/>
                </a:cubicBezTo>
                <a:cubicBezTo>
                  <a:pt x="10974422" y="2237053"/>
                  <a:pt x="10984629" y="2240120"/>
                  <a:pt x="10982060" y="2247769"/>
                </a:cubicBezTo>
                <a:cubicBezTo>
                  <a:pt x="10984629" y="2240120"/>
                  <a:pt x="11005043" y="2246256"/>
                  <a:pt x="11003757" y="2250079"/>
                </a:cubicBezTo>
                <a:cubicBezTo>
                  <a:pt x="11002473" y="2253904"/>
                  <a:pt x="11002473" y="2253904"/>
                  <a:pt x="11011395" y="2260795"/>
                </a:cubicBezTo>
                <a:cubicBezTo>
                  <a:pt x="11012679" y="2256972"/>
                  <a:pt x="11012679" y="2256972"/>
                  <a:pt x="11013964" y="2253148"/>
                </a:cubicBezTo>
                <a:cubicBezTo>
                  <a:pt x="11013964" y="2253148"/>
                  <a:pt x="11015248" y="2249323"/>
                  <a:pt x="11015248" y="2249323"/>
                </a:cubicBezTo>
                <a:cubicBezTo>
                  <a:pt x="11025455" y="2252391"/>
                  <a:pt x="11015248" y="2249323"/>
                  <a:pt x="11025455" y="2252391"/>
                </a:cubicBezTo>
                <a:cubicBezTo>
                  <a:pt x="11022886" y="2260039"/>
                  <a:pt x="11024171" y="2256214"/>
                  <a:pt x="11020316" y="2267688"/>
                </a:cubicBezTo>
                <a:cubicBezTo>
                  <a:pt x="11020316" y="2267688"/>
                  <a:pt x="11020316" y="2267688"/>
                  <a:pt x="11030523" y="2270755"/>
                </a:cubicBezTo>
                <a:cubicBezTo>
                  <a:pt x="11031807" y="2266930"/>
                  <a:pt x="11030523" y="2270755"/>
                  <a:pt x="11033092" y="2263107"/>
                </a:cubicBezTo>
                <a:cubicBezTo>
                  <a:pt x="11042015" y="2269999"/>
                  <a:pt x="11027954" y="2278402"/>
                  <a:pt x="11038160" y="2281471"/>
                </a:cubicBezTo>
                <a:cubicBezTo>
                  <a:pt x="11025383" y="2286052"/>
                  <a:pt x="11013893" y="2286809"/>
                  <a:pt x="11011323" y="2294458"/>
                </a:cubicBezTo>
                <a:cubicBezTo>
                  <a:pt x="11002401" y="2287566"/>
                  <a:pt x="10999831" y="2295214"/>
                  <a:pt x="10989625" y="2292147"/>
                </a:cubicBezTo>
                <a:cubicBezTo>
                  <a:pt x="10980702" y="2285256"/>
                  <a:pt x="10993479" y="2280675"/>
                  <a:pt x="10994763" y="2276850"/>
                </a:cubicBezTo>
                <a:cubicBezTo>
                  <a:pt x="10996049" y="2273025"/>
                  <a:pt x="10997333" y="2269201"/>
                  <a:pt x="10987127" y="2266133"/>
                </a:cubicBezTo>
                <a:cubicBezTo>
                  <a:pt x="10985842" y="2269958"/>
                  <a:pt x="10981988" y="2281431"/>
                  <a:pt x="10971781" y="2278364"/>
                </a:cubicBezTo>
                <a:cubicBezTo>
                  <a:pt x="10962860" y="2271472"/>
                  <a:pt x="10975635" y="2266890"/>
                  <a:pt x="10976921" y="2263066"/>
                </a:cubicBezTo>
                <a:cubicBezTo>
                  <a:pt x="10975635" y="2266890"/>
                  <a:pt x="10965429" y="2263823"/>
                  <a:pt x="10965429" y="2263823"/>
                </a:cubicBezTo>
                <a:cubicBezTo>
                  <a:pt x="10964145" y="2267647"/>
                  <a:pt x="10952653" y="2268404"/>
                  <a:pt x="10951368" y="2272228"/>
                </a:cubicBezTo>
                <a:cubicBezTo>
                  <a:pt x="10952653" y="2268404"/>
                  <a:pt x="10955223" y="2260756"/>
                  <a:pt x="10942446" y="2265336"/>
                </a:cubicBezTo>
                <a:cubicBezTo>
                  <a:pt x="10945016" y="2257688"/>
                  <a:pt x="10945016" y="2257688"/>
                  <a:pt x="10947585" y="2250039"/>
                </a:cubicBezTo>
                <a:cubicBezTo>
                  <a:pt x="10937379" y="2246972"/>
                  <a:pt x="10936094" y="2250796"/>
                  <a:pt x="10933524" y="2258445"/>
                </a:cubicBezTo>
                <a:cubicBezTo>
                  <a:pt x="10934809" y="2254620"/>
                  <a:pt x="10937379" y="2246972"/>
                  <a:pt x="10928456" y="2240080"/>
                </a:cubicBezTo>
                <a:cubicBezTo>
                  <a:pt x="10929741" y="2236256"/>
                  <a:pt x="10941233" y="2235499"/>
                  <a:pt x="10932312" y="2228606"/>
                </a:cubicBezTo>
                <a:cubicBezTo>
                  <a:pt x="10922105" y="2225539"/>
                  <a:pt x="10918250" y="2237012"/>
                  <a:pt x="10910614" y="2226296"/>
                </a:cubicBezTo>
                <a:cubicBezTo>
                  <a:pt x="10897837" y="2230878"/>
                  <a:pt x="10888915" y="2223986"/>
                  <a:pt x="10885061" y="2235459"/>
                </a:cubicBezTo>
                <a:cubicBezTo>
                  <a:pt x="10890163" y="2236992"/>
                  <a:pt x="10889842" y="2237947"/>
                  <a:pt x="10889522" y="2238903"/>
                </a:cubicBezTo>
                <a:lnTo>
                  <a:pt x="10893043" y="2241625"/>
                </a:lnTo>
                <a:lnTo>
                  <a:pt x="10892387" y="2242923"/>
                </a:lnTo>
                <a:cubicBezTo>
                  <a:pt x="10888236" y="2242729"/>
                  <a:pt x="10883134" y="2241194"/>
                  <a:pt x="10882491" y="2243107"/>
                </a:cubicBezTo>
                <a:cubicBezTo>
                  <a:pt x="10882491" y="2243107"/>
                  <a:pt x="10882491" y="2243107"/>
                  <a:pt x="10872282" y="2240037"/>
                </a:cubicBezTo>
                <a:lnTo>
                  <a:pt x="10873568" y="2236214"/>
                </a:lnTo>
                <a:cubicBezTo>
                  <a:pt x="10860791" y="2240796"/>
                  <a:pt x="10841662" y="2230836"/>
                  <a:pt x="10831457" y="2227769"/>
                </a:cubicBezTo>
                <a:cubicBezTo>
                  <a:pt x="10832741" y="2223944"/>
                  <a:pt x="10835310" y="2216296"/>
                  <a:pt x="10836595" y="2212472"/>
                </a:cubicBezTo>
                <a:cubicBezTo>
                  <a:pt x="10827673" y="2205581"/>
                  <a:pt x="10816182" y="2206336"/>
                  <a:pt x="10814897" y="2210162"/>
                </a:cubicBezTo>
                <a:cubicBezTo>
                  <a:pt x="10803407" y="2210917"/>
                  <a:pt x="10812328" y="2217809"/>
                  <a:pt x="10802121" y="2214741"/>
                </a:cubicBezTo>
                <a:cubicBezTo>
                  <a:pt x="10803407" y="2210917"/>
                  <a:pt x="10784278" y="2200959"/>
                  <a:pt x="10788133" y="2189486"/>
                </a:cubicBezTo>
                <a:cubicBezTo>
                  <a:pt x="10795769" y="2200202"/>
                  <a:pt x="10809831" y="2191796"/>
                  <a:pt x="10818752" y="2198688"/>
                </a:cubicBezTo>
                <a:cubicBezTo>
                  <a:pt x="10818752" y="2198688"/>
                  <a:pt x="10828959" y="2201756"/>
                  <a:pt x="10828959" y="2201756"/>
                </a:cubicBezTo>
                <a:cubicBezTo>
                  <a:pt x="10830244" y="2197930"/>
                  <a:pt x="10830244" y="2197930"/>
                  <a:pt x="10830244" y="2197930"/>
                </a:cubicBezTo>
                <a:cubicBezTo>
                  <a:pt x="10828959" y="2201756"/>
                  <a:pt x="10839165" y="2204823"/>
                  <a:pt x="10839165" y="2204823"/>
                </a:cubicBezTo>
                <a:cubicBezTo>
                  <a:pt x="10839165" y="2204823"/>
                  <a:pt x="10841734" y="2197175"/>
                  <a:pt x="10843020" y="2193351"/>
                </a:cubicBezTo>
                <a:cubicBezTo>
                  <a:pt x="10843020" y="2193351"/>
                  <a:pt x="10840468" y="2192583"/>
                  <a:pt x="10838238" y="2190860"/>
                </a:cubicBezTo>
                <a:lnTo>
                  <a:pt x="10835766" y="2187866"/>
                </a:lnTo>
                <a:close/>
                <a:moveTo>
                  <a:pt x="10730792" y="2187866"/>
                </a:moveTo>
                <a:lnTo>
                  <a:pt x="10730666" y="2188069"/>
                </a:lnTo>
                <a:cubicBezTo>
                  <a:pt x="10726049" y="2192405"/>
                  <a:pt x="10719826" y="2192114"/>
                  <a:pt x="10717899" y="2197851"/>
                </a:cubicBezTo>
                <a:cubicBezTo>
                  <a:pt x="10717899" y="2197851"/>
                  <a:pt x="10726821" y="2204741"/>
                  <a:pt x="10726821" y="2204741"/>
                </a:cubicBezTo>
                <a:cubicBezTo>
                  <a:pt x="10726821" y="2204741"/>
                  <a:pt x="10729694" y="2204553"/>
                  <a:pt x="10732887" y="2203408"/>
                </a:cubicBezTo>
                <a:lnTo>
                  <a:pt x="10736240" y="2200443"/>
                </a:lnTo>
                <a:lnTo>
                  <a:pt x="10735321" y="2203177"/>
                </a:lnTo>
                <a:cubicBezTo>
                  <a:pt x="10735321" y="2203177"/>
                  <a:pt x="10734082" y="2206864"/>
                  <a:pt x="10745047" y="2210160"/>
                </a:cubicBezTo>
                <a:cubicBezTo>
                  <a:pt x="10746286" y="2206473"/>
                  <a:pt x="10746286" y="2206473"/>
                  <a:pt x="10746286" y="2206473"/>
                </a:cubicBezTo>
                <a:cubicBezTo>
                  <a:pt x="10746286" y="2206473"/>
                  <a:pt x="10746286" y="2206473"/>
                  <a:pt x="10747525" y="2202784"/>
                </a:cubicBezTo>
                <a:cubicBezTo>
                  <a:pt x="10747525" y="2202784"/>
                  <a:pt x="10748763" y="2199096"/>
                  <a:pt x="10748763" y="2199096"/>
                </a:cubicBezTo>
                <a:cubicBezTo>
                  <a:pt x="10748763" y="2199096"/>
                  <a:pt x="10745712" y="2199195"/>
                  <a:pt x="10742662" y="2199293"/>
                </a:cubicBezTo>
                <a:lnTo>
                  <a:pt x="10737346" y="2199462"/>
                </a:lnTo>
                <a:lnTo>
                  <a:pt x="10740882" y="2196336"/>
                </a:lnTo>
                <a:cubicBezTo>
                  <a:pt x="10742167" y="2192512"/>
                  <a:pt x="10742167" y="2192512"/>
                  <a:pt x="10743451" y="2188689"/>
                </a:cubicBezTo>
                <a:lnTo>
                  <a:pt x="10746758" y="2187866"/>
                </a:lnTo>
                <a:close/>
                <a:moveTo>
                  <a:pt x="8112470" y="2187866"/>
                </a:moveTo>
                <a:lnTo>
                  <a:pt x="8107973" y="2191416"/>
                </a:lnTo>
                <a:cubicBezTo>
                  <a:pt x="8105089" y="2195751"/>
                  <a:pt x="8106567" y="2201177"/>
                  <a:pt x="8119646" y="2204445"/>
                </a:cubicBezTo>
                <a:cubicBezTo>
                  <a:pt x="8128368" y="2206623"/>
                  <a:pt x="8128368" y="2206623"/>
                  <a:pt x="8137792" y="2203923"/>
                </a:cubicBezTo>
                <a:cubicBezTo>
                  <a:pt x="8146513" y="2206102"/>
                  <a:pt x="8146513" y="2206102"/>
                  <a:pt x="8155233" y="2208281"/>
                </a:cubicBezTo>
                <a:cubicBezTo>
                  <a:pt x="8155935" y="2203401"/>
                  <a:pt x="8155935" y="2203401"/>
                  <a:pt x="8155935" y="2203401"/>
                </a:cubicBezTo>
                <a:cubicBezTo>
                  <a:pt x="8146513" y="2206102"/>
                  <a:pt x="8146513" y="2206102"/>
                  <a:pt x="8147216" y="2201222"/>
                </a:cubicBezTo>
                <a:cubicBezTo>
                  <a:pt x="8147216" y="2201222"/>
                  <a:pt x="8147919" y="2196341"/>
                  <a:pt x="8148621" y="2191461"/>
                </a:cubicBezTo>
                <a:lnTo>
                  <a:pt x="8139584" y="2187866"/>
                </a:lnTo>
                <a:close/>
                <a:moveTo>
                  <a:pt x="3402246" y="2187866"/>
                </a:moveTo>
                <a:lnTo>
                  <a:pt x="3397749" y="2191416"/>
                </a:lnTo>
                <a:cubicBezTo>
                  <a:pt x="3394865" y="2195751"/>
                  <a:pt x="3396343" y="2201177"/>
                  <a:pt x="3409422" y="2204445"/>
                </a:cubicBezTo>
                <a:cubicBezTo>
                  <a:pt x="3418144" y="2206623"/>
                  <a:pt x="3418144" y="2206623"/>
                  <a:pt x="3427568" y="2203923"/>
                </a:cubicBezTo>
                <a:cubicBezTo>
                  <a:pt x="3436290" y="2206102"/>
                  <a:pt x="3436290" y="2206102"/>
                  <a:pt x="3445009" y="2208281"/>
                </a:cubicBezTo>
                <a:cubicBezTo>
                  <a:pt x="3445712" y="2203401"/>
                  <a:pt x="3445712" y="2203401"/>
                  <a:pt x="3445712" y="2203401"/>
                </a:cubicBezTo>
                <a:cubicBezTo>
                  <a:pt x="3436290" y="2206102"/>
                  <a:pt x="3436290" y="2206102"/>
                  <a:pt x="3436992" y="2201222"/>
                </a:cubicBezTo>
                <a:cubicBezTo>
                  <a:pt x="3436992" y="2201222"/>
                  <a:pt x="3437695" y="2196341"/>
                  <a:pt x="3438397" y="2191461"/>
                </a:cubicBezTo>
                <a:lnTo>
                  <a:pt x="3429360" y="2187866"/>
                </a:lnTo>
                <a:close/>
                <a:moveTo>
                  <a:pt x="0" y="0"/>
                </a:moveTo>
                <a:lnTo>
                  <a:pt x="11737977" y="0"/>
                </a:lnTo>
                <a:lnTo>
                  <a:pt x="11737977" y="6407150"/>
                </a:ln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582FBD-C534-7C47-B0D9-FF76A770B4CD}"/>
              </a:ext>
            </a:extLst>
          </p:cNvPr>
          <p:cNvSpPr txBox="1"/>
          <p:nvPr/>
        </p:nvSpPr>
        <p:spPr>
          <a:xfrm>
            <a:off x="3958270" y="931940"/>
            <a:ext cx="4275465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3600" b="1" dirty="0">
                <a:ea typeface="Open Sans SemiBold" panose="020B0606030504020204" pitchFamily="34" charset="0"/>
                <a:cs typeface="Open Sans SemiBold" panose="020B0606030504020204" pitchFamily="34" charset="0"/>
              </a:rPr>
              <a:t>ADD YOUR TITLE HERE</a:t>
            </a:r>
            <a:endParaRPr lang="vi-VN" sz="3600" b="1" dirty="0">
              <a:ea typeface="Open Sans SemiBold" panose="020B0606030504020204" pitchFamily="34" charset="0"/>
              <a:cs typeface="Open Sans SemiBold" panose="020B0606030504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63A55E-EAEB-2A4C-BD42-65634BD52426}"/>
              </a:ext>
            </a:extLst>
          </p:cNvPr>
          <p:cNvSpPr txBox="1"/>
          <p:nvPr/>
        </p:nvSpPr>
        <p:spPr>
          <a:xfrm flipH="1">
            <a:off x="2796988" y="1539725"/>
            <a:ext cx="6598024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523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DF8C2BC3-7339-4400-83A4-855116B322B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3592" b="13592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F1C89188-ED66-854B-A3DE-30B19A27BBF0}"/>
              </a:ext>
            </a:extLst>
          </p:cNvPr>
          <p:cNvSpPr/>
          <p:nvPr/>
        </p:nvSpPr>
        <p:spPr>
          <a:xfrm>
            <a:off x="227013" y="225425"/>
            <a:ext cx="11737976" cy="6407150"/>
          </a:xfrm>
          <a:custGeom>
            <a:avLst/>
            <a:gdLst>
              <a:gd name="connsiteX0" fmla="*/ 8040048 w 11737976"/>
              <a:gd name="connsiteY0" fmla="*/ 6072052 h 6407150"/>
              <a:gd name="connsiteX1" fmla="*/ 8034779 w 11737976"/>
              <a:gd name="connsiteY1" fmla="*/ 6076309 h 6407150"/>
              <a:gd name="connsiteX2" fmla="*/ 8035304 w 11737976"/>
              <a:gd name="connsiteY2" fmla="*/ 6082212 h 6407150"/>
              <a:gd name="connsiteX3" fmla="*/ 8042010 w 11737976"/>
              <a:gd name="connsiteY3" fmla="*/ 6082212 h 6407150"/>
              <a:gd name="connsiteX4" fmla="*/ 8045030 w 11737976"/>
              <a:gd name="connsiteY4" fmla="*/ 6074834 h 6407150"/>
              <a:gd name="connsiteX5" fmla="*/ 8040048 w 11737976"/>
              <a:gd name="connsiteY5" fmla="*/ 6072052 h 6407150"/>
              <a:gd name="connsiteX6" fmla="*/ 7881164 w 11737976"/>
              <a:gd name="connsiteY6" fmla="*/ 6066585 h 6407150"/>
              <a:gd name="connsiteX7" fmla="*/ 7871653 w 11737976"/>
              <a:gd name="connsiteY7" fmla="*/ 6076248 h 6407150"/>
              <a:gd name="connsiteX8" fmla="*/ 7875760 w 11737976"/>
              <a:gd name="connsiteY8" fmla="*/ 6081450 h 6407150"/>
              <a:gd name="connsiteX9" fmla="*/ 7877704 w 11737976"/>
              <a:gd name="connsiteY9" fmla="*/ 6082212 h 6407150"/>
              <a:gd name="connsiteX10" fmla="*/ 7883784 w 11737976"/>
              <a:gd name="connsiteY10" fmla="*/ 6082212 h 6407150"/>
              <a:gd name="connsiteX11" fmla="*/ 7885978 w 11737976"/>
              <a:gd name="connsiteY11" fmla="*/ 6067500 h 6407150"/>
              <a:gd name="connsiteX12" fmla="*/ 7881164 w 11737976"/>
              <a:gd name="connsiteY12" fmla="*/ 6066585 h 6407150"/>
              <a:gd name="connsiteX13" fmla="*/ 7762075 w 11737976"/>
              <a:gd name="connsiteY13" fmla="*/ 6060169 h 6407150"/>
              <a:gd name="connsiteX14" fmla="*/ 7751996 w 11737976"/>
              <a:gd name="connsiteY14" fmla="*/ 6077503 h 6407150"/>
              <a:gd name="connsiteX15" fmla="*/ 7751362 w 11737976"/>
              <a:gd name="connsiteY15" fmla="*/ 6082212 h 6407150"/>
              <a:gd name="connsiteX16" fmla="*/ 7763834 w 11737976"/>
              <a:gd name="connsiteY16" fmla="*/ 6082212 h 6407150"/>
              <a:gd name="connsiteX17" fmla="*/ 7767185 w 11737976"/>
              <a:gd name="connsiteY17" fmla="*/ 6067087 h 6407150"/>
              <a:gd name="connsiteX18" fmla="*/ 7762075 w 11737976"/>
              <a:gd name="connsiteY18" fmla="*/ 6060169 h 6407150"/>
              <a:gd name="connsiteX19" fmla="*/ 8068449 w 11737976"/>
              <a:gd name="connsiteY19" fmla="*/ 6059514 h 6407150"/>
              <a:gd name="connsiteX20" fmla="*/ 8063321 w 11737976"/>
              <a:gd name="connsiteY20" fmla="*/ 6074638 h 6407150"/>
              <a:gd name="connsiteX21" fmla="*/ 8064225 w 11737976"/>
              <a:gd name="connsiteY21" fmla="*/ 6082212 h 6407150"/>
              <a:gd name="connsiteX22" fmla="*/ 8082117 w 11737976"/>
              <a:gd name="connsiteY22" fmla="*/ 6082212 h 6407150"/>
              <a:gd name="connsiteX23" fmla="*/ 8084304 w 11737976"/>
              <a:gd name="connsiteY23" fmla="*/ 6077268 h 6407150"/>
              <a:gd name="connsiteX24" fmla="*/ 8068449 w 11737976"/>
              <a:gd name="connsiteY24" fmla="*/ 6059514 h 6407150"/>
              <a:gd name="connsiteX25" fmla="*/ 7647052 w 11737976"/>
              <a:gd name="connsiteY25" fmla="*/ 6056514 h 6407150"/>
              <a:gd name="connsiteX26" fmla="*/ 7634735 w 11737976"/>
              <a:gd name="connsiteY26" fmla="*/ 6076149 h 6407150"/>
              <a:gd name="connsiteX27" fmla="*/ 7642509 w 11737976"/>
              <a:gd name="connsiteY27" fmla="*/ 6082212 h 6407150"/>
              <a:gd name="connsiteX28" fmla="*/ 7645222 w 11737976"/>
              <a:gd name="connsiteY28" fmla="*/ 6082212 h 6407150"/>
              <a:gd name="connsiteX29" fmla="*/ 7651782 w 11737976"/>
              <a:gd name="connsiteY29" fmla="*/ 6073576 h 6407150"/>
              <a:gd name="connsiteX30" fmla="*/ 7654021 w 11737976"/>
              <a:gd name="connsiteY30" fmla="*/ 6059454 h 6407150"/>
              <a:gd name="connsiteX31" fmla="*/ 7647052 w 11737976"/>
              <a:gd name="connsiteY31" fmla="*/ 6056514 h 6407150"/>
              <a:gd name="connsiteX32" fmla="*/ 8035383 w 11737976"/>
              <a:gd name="connsiteY32" fmla="*/ 6048906 h 6407150"/>
              <a:gd name="connsiteX33" fmla="*/ 8017898 w 11737976"/>
              <a:gd name="connsiteY33" fmla="*/ 6068105 h 6407150"/>
              <a:gd name="connsiteX34" fmla="*/ 8035383 w 11737976"/>
              <a:gd name="connsiteY34" fmla="*/ 6048906 h 6407150"/>
              <a:gd name="connsiteX35" fmla="*/ 8250635 w 11737976"/>
              <a:gd name="connsiteY35" fmla="*/ 6024514 h 6407150"/>
              <a:gd name="connsiteX36" fmla="*/ 8242441 w 11737976"/>
              <a:gd name="connsiteY36" fmla="*/ 6026523 h 6407150"/>
              <a:gd name="connsiteX37" fmla="*/ 8240175 w 11737976"/>
              <a:gd name="connsiteY37" fmla="*/ 6054408 h 6407150"/>
              <a:gd name="connsiteX38" fmla="*/ 8252989 w 11737976"/>
              <a:gd name="connsiteY38" fmla="*/ 6054997 h 6407150"/>
              <a:gd name="connsiteX39" fmla="*/ 8250635 w 11737976"/>
              <a:gd name="connsiteY39" fmla="*/ 6024514 h 6407150"/>
              <a:gd name="connsiteX40" fmla="*/ 8137958 w 11737976"/>
              <a:gd name="connsiteY40" fmla="*/ 6020268 h 6407150"/>
              <a:gd name="connsiteX41" fmla="*/ 8132632 w 11737976"/>
              <a:gd name="connsiteY41" fmla="*/ 6034473 h 6407150"/>
              <a:gd name="connsiteX42" fmla="*/ 8145235 w 11737976"/>
              <a:gd name="connsiteY42" fmla="*/ 6041591 h 6407150"/>
              <a:gd name="connsiteX43" fmla="*/ 8149812 w 11737976"/>
              <a:gd name="connsiteY43" fmla="*/ 6028981 h 6407150"/>
              <a:gd name="connsiteX44" fmla="*/ 8146675 w 11737976"/>
              <a:gd name="connsiteY44" fmla="*/ 6022056 h 6407150"/>
              <a:gd name="connsiteX45" fmla="*/ 8137958 w 11737976"/>
              <a:gd name="connsiteY45" fmla="*/ 6020268 h 6407150"/>
              <a:gd name="connsiteX46" fmla="*/ 7603229 w 11737976"/>
              <a:gd name="connsiteY46" fmla="*/ 6014963 h 6407150"/>
              <a:gd name="connsiteX47" fmla="*/ 7590592 w 11737976"/>
              <a:gd name="connsiteY47" fmla="*/ 6023272 h 6407150"/>
              <a:gd name="connsiteX48" fmla="*/ 7578192 w 11737976"/>
              <a:gd name="connsiteY48" fmla="*/ 6051952 h 6407150"/>
              <a:gd name="connsiteX49" fmla="*/ 7614863 w 11737976"/>
              <a:gd name="connsiteY49" fmla="*/ 6017307 h 6407150"/>
              <a:gd name="connsiteX50" fmla="*/ 7603229 w 11737976"/>
              <a:gd name="connsiteY50" fmla="*/ 6014963 h 6407150"/>
              <a:gd name="connsiteX51" fmla="*/ 8004319 w 11737976"/>
              <a:gd name="connsiteY51" fmla="*/ 5996747 h 6407150"/>
              <a:gd name="connsiteX52" fmla="*/ 7996202 w 11737976"/>
              <a:gd name="connsiteY52" fmla="*/ 5997386 h 6407150"/>
              <a:gd name="connsiteX53" fmla="*/ 7991817 w 11737976"/>
              <a:gd name="connsiteY53" fmla="*/ 6031329 h 6407150"/>
              <a:gd name="connsiteX54" fmla="*/ 8005638 w 11737976"/>
              <a:gd name="connsiteY54" fmla="*/ 6020938 h 6407150"/>
              <a:gd name="connsiteX55" fmla="*/ 8006747 w 11737976"/>
              <a:gd name="connsiteY55" fmla="*/ 6015679 h 6407150"/>
              <a:gd name="connsiteX56" fmla="*/ 8008904 w 11737976"/>
              <a:gd name="connsiteY56" fmla="*/ 6012599 h 6407150"/>
              <a:gd name="connsiteX57" fmla="*/ 8007642 w 11737976"/>
              <a:gd name="connsiteY57" fmla="*/ 6011430 h 6407150"/>
              <a:gd name="connsiteX58" fmla="*/ 8009689 w 11737976"/>
              <a:gd name="connsiteY58" fmla="*/ 6001721 h 6407150"/>
              <a:gd name="connsiteX59" fmla="*/ 8004319 w 11737976"/>
              <a:gd name="connsiteY59" fmla="*/ 5996747 h 6407150"/>
              <a:gd name="connsiteX60" fmla="*/ 8102739 w 11737976"/>
              <a:gd name="connsiteY60" fmla="*/ 5986968 h 6407150"/>
              <a:gd name="connsiteX61" fmla="*/ 8109802 w 11737976"/>
              <a:gd name="connsiteY61" fmla="*/ 5988812 h 6407150"/>
              <a:gd name="connsiteX62" fmla="*/ 8102739 w 11737976"/>
              <a:gd name="connsiteY62" fmla="*/ 5986968 h 6407150"/>
              <a:gd name="connsiteX63" fmla="*/ 7406419 w 11737976"/>
              <a:gd name="connsiteY63" fmla="*/ 5979585 h 6407150"/>
              <a:gd name="connsiteX64" fmla="*/ 7399310 w 11737976"/>
              <a:gd name="connsiteY64" fmla="*/ 5984438 h 6407150"/>
              <a:gd name="connsiteX65" fmla="*/ 7401098 w 11737976"/>
              <a:gd name="connsiteY65" fmla="*/ 5994130 h 6407150"/>
              <a:gd name="connsiteX66" fmla="*/ 7416267 w 11737976"/>
              <a:gd name="connsiteY66" fmla="*/ 5987792 h 6407150"/>
              <a:gd name="connsiteX67" fmla="*/ 7414684 w 11737976"/>
              <a:gd name="connsiteY67" fmla="*/ 5981235 h 6407150"/>
              <a:gd name="connsiteX68" fmla="*/ 7406419 w 11737976"/>
              <a:gd name="connsiteY68" fmla="*/ 5979585 h 6407150"/>
              <a:gd name="connsiteX69" fmla="*/ 8467593 w 11737976"/>
              <a:gd name="connsiteY69" fmla="*/ 5976250 h 6407150"/>
              <a:gd name="connsiteX70" fmla="*/ 8460543 w 11737976"/>
              <a:gd name="connsiteY70" fmla="*/ 5979223 h 6407150"/>
              <a:gd name="connsiteX71" fmla="*/ 8461151 w 11737976"/>
              <a:gd name="connsiteY71" fmla="*/ 6012445 h 6407150"/>
              <a:gd name="connsiteX72" fmla="*/ 8465707 w 11737976"/>
              <a:gd name="connsiteY72" fmla="*/ 6013395 h 6407150"/>
              <a:gd name="connsiteX73" fmla="*/ 8472381 w 11737976"/>
              <a:gd name="connsiteY73" fmla="*/ 5979990 h 6407150"/>
              <a:gd name="connsiteX74" fmla="*/ 8467593 w 11737976"/>
              <a:gd name="connsiteY74" fmla="*/ 5976250 h 6407150"/>
              <a:gd name="connsiteX75" fmla="*/ 7623769 w 11737976"/>
              <a:gd name="connsiteY75" fmla="*/ 5972969 h 6407150"/>
              <a:gd name="connsiteX76" fmla="*/ 7608101 w 11737976"/>
              <a:gd name="connsiteY76" fmla="*/ 6011277 h 6407150"/>
              <a:gd name="connsiteX77" fmla="*/ 7623769 w 11737976"/>
              <a:gd name="connsiteY77" fmla="*/ 5972969 h 6407150"/>
              <a:gd name="connsiteX78" fmla="*/ 8178793 w 11737976"/>
              <a:gd name="connsiteY78" fmla="*/ 5961024 h 6407150"/>
              <a:gd name="connsiteX79" fmla="*/ 8182470 w 11737976"/>
              <a:gd name="connsiteY79" fmla="*/ 6009553 h 6407150"/>
              <a:gd name="connsiteX80" fmla="*/ 8178793 w 11737976"/>
              <a:gd name="connsiteY80" fmla="*/ 5961024 h 6407150"/>
              <a:gd name="connsiteX81" fmla="*/ 8040425 w 11737976"/>
              <a:gd name="connsiteY81" fmla="*/ 5959196 h 6407150"/>
              <a:gd name="connsiteX82" fmla="*/ 8036436 w 11737976"/>
              <a:gd name="connsiteY82" fmla="*/ 5975337 h 6407150"/>
              <a:gd name="connsiteX83" fmla="*/ 8040425 w 11737976"/>
              <a:gd name="connsiteY83" fmla="*/ 5959196 h 6407150"/>
              <a:gd name="connsiteX84" fmla="*/ 8449585 w 11737976"/>
              <a:gd name="connsiteY84" fmla="*/ 5956117 h 6407150"/>
              <a:gd name="connsiteX85" fmla="*/ 8438724 w 11737976"/>
              <a:gd name="connsiteY85" fmla="*/ 5956702 h 6407150"/>
              <a:gd name="connsiteX86" fmla="*/ 8439267 w 11737976"/>
              <a:gd name="connsiteY86" fmla="*/ 5972707 h 6407150"/>
              <a:gd name="connsiteX87" fmla="*/ 8455580 w 11737976"/>
              <a:gd name="connsiteY87" fmla="*/ 5965080 h 6407150"/>
              <a:gd name="connsiteX88" fmla="*/ 8449585 w 11737976"/>
              <a:gd name="connsiteY88" fmla="*/ 5956117 h 6407150"/>
              <a:gd name="connsiteX89" fmla="*/ 7695479 w 11737976"/>
              <a:gd name="connsiteY89" fmla="*/ 5954758 h 6407150"/>
              <a:gd name="connsiteX90" fmla="*/ 7684382 w 11737976"/>
              <a:gd name="connsiteY90" fmla="*/ 5962236 h 6407150"/>
              <a:gd name="connsiteX91" fmla="*/ 7679713 w 11737976"/>
              <a:gd name="connsiteY91" fmla="*/ 5973333 h 6407150"/>
              <a:gd name="connsiteX92" fmla="*/ 7700355 w 11737976"/>
              <a:gd name="connsiteY92" fmla="*/ 5974354 h 6407150"/>
              <a:gd name="connsiteX93" fmla="*/ 7710249 w 11737976"/>
              <a:gd name="connsiteY93" fmla="*/ 5954986 h 6407150"/>
              <a:gd name="connsiteX94" fmla="*/ 7695479 w 11737976"/>
              <a:gd name="connsiteY94" fmla="*/ 5954758 h 6407150"/>
              <a:gd name="connsiteX95" fmla="*/ 8305967 w 11737976"/>
              <a:gd name="connsiteY95" fmla="*/ 5953122 h 6407150"/>
              <a:gd name="connsiteX96" fmla="*/ 8270813 w 11737976"/>
              <a:gd name="connsiteY96" fmla="*/ 5978780 h 6407150"/>
              <a:gd name="connsiteX97" fmla="*/ 8269411 w 11737976"/>
              <a:gd name="connsiteY97" fmla="*/ 5990152 h 6407150"/>
              <a:gd name="connsiteX98" fmla="*/ 8305967 w 11737976"/>
              <a:gd name="connsiteY98" fmla="*/ 5953122 h 6407150"/>
              <a:gd name="connsiteX99" fmla="*/ 8721056 w 11737976"/>
              <a:gd name="connsiteY99" fmla="*/ 5950409 h 6407150"/>
              <a:gd name="connsiteX100" fmla="*/ 8701013 w 11737976"/>
              <a:gd name="connsiteY100" fmla="*/ 5960361 h 6407150"/>
              <a:gd name="connsiteX101" fmla="*/ 8725853 w 11737976"/>
              <a:gd name="connsiteY101" fmla="*/ 5956288 h 6407150"/>
              <a:gd name="connsiteX102" fmla="*/ 8721056 w 11737976"/>
              <a:gd name="connsiteY102" fmla="*/ 5950409 h 6407150"/>
              <a:gd name="connsiteX103" fmla="*/ 8355612 w 11737976"/>
              <a:gd name="connsiteY103" fmla="*/ 5949356 h 6407150"/>
              <a:gd name="connsiteX104" fmla="*/ 8366333 w 11737976"/>
              <a:gd name="connsiteY104" fmla="*/ 5989769 h 6407150"/>
              <a:gd name="connsiteX105" fmla="*/ 8363965 w 11737976"/>
              <a:gd name="connsiteY105" fmla="*/ 5952546 h 6407150"/>
              <a:gd name="connsiteX106" fmla="*/ 8355612 w 11737976"/>
              <a:gd name="connsiteY106" fmla="*/ 5949356 h 6407150"/>
              <a:gd name="connsiteX107" fmla="*/ 7747144 w 11737976"/>
              <a:gd name="connsiteY107" fmla="*/ 5947674 h 6407150"/>
              <a:gd name="connsiteX108" fmla="*/ 7751913 w 11737976"/>
              <a:gd name="connsiteY108" fmla="*/ 5966254 h 6407150"/>
              <a:gd name="connsiteX109" fmla="*/ 7748773 w 11737976"/>
              <a:gd name="connsiteY109" fmla="*/ 6002186 h 6407150"/>
              <a:gd name="connsiteX110" fmla="*/ 7761175 w 11737976"/>
              <a:gd name="connsiteY110" fmla="*/ 5975736 h 6407150"/>
              <a:gd name="connsiteX111" fmla="*/ 7785279 w 11737976"/>
              <a:gd name="connsiteY111" fmla="*/ 5984750 h 6407150"/>
              <a:gd name="connsiteX112" fmla="*/ 7779655 w 11737976"/>
              <a:gd name="connsiteY112" fmla="*/ 5972419 h 6407150"/>
              <a:gd name="connsiteX113" fmla="*/ 7747144 w 11737976"/>
              <a:gd name="connsiteY113" fmla="*/ 5947674 h 6407150"/>
              <a:gd name="connsiteX114" fmla="*/ 8125175 w 11737976"/>
              <a:gd name="connsiteY114" fmla="*/ 5942671 h 6407150"/>
              <a:gd name="connsiteX115" fmla="*/ 8121871 w 11737976"/>
              <a:gd name="connsiteY115" fmla="*/ 5949223 h 6407150"/>
              <a:gd name="connsiteX116" fmla="*/ 8119142 w 11737976"/>
              <a:gd name="connsiteY116" fmla="*/ 5957614 h 6407150"/>
              <a:gd name="connsiteX117" fmla="*/ 8115357 w 11737976"/>
              <a:gd name="connsiteY117" fmla="*/ 5950744 h 6407150"/>
              <a:gd name="connsiteX118" fmla="*/ 8106606 w 11737976"/>
              <a:gd name="connsiteY118" fmla="*/ 5946075 h 6407150"/>
              <a:gd name="connsiteX119" fmla="*/ 8109916 w 11737976"/>
              <a:gd name="connsiteY119" fmla="*/ 5974862 h 6407150"/>
              <a:gd name="connsiteX120" fmla="*/ 8117396 w 11737976"/>
              <a:gd name="connsiteY120" fmla="*/ 5980794 h 6407150"/>
              <a:gd name="connsiteX121" fmla="*/ 8119539 w 11737976"/>
              <a:gd name="connsiteY121" fmla="*/ 5958333 h 6407150"/>
              <a:gd name="connsiteX122" fmla="*/ 8119314 w 11737976"/>
              <a:gd name="connsiteY122" fmla="*/ 5957925 h 6407150"/>
              <a:gd name="connsiteX123" fmla="*/ 8124758 w 11737976"/>
              <a:gd name="connsiteY123" fmla="*/ 5959503 h 6407150"/>
              <a:gd name="connsiteX124" fmla="*/ 8129448 w 11737976"/>
              <a:gd name="connsiteY124" fmla="*/ 5944811 h 6407150"/>
              <a:gd name="connsiteX125" fmla="*/ 8125175 w 11737976"/>
              <a:gd name="connsiteY125" fmla="*/ 5942671 h 6407150"/>
              <a:gd name="connsiteX126" fmla="*/ 8400935 w 11737976"/>
              <a:gd name="connsiteY126" fmla="*/ 5936080 h 6407150"/>
              <a:gd name="connsiteX127" fmla="*/ 8397777 w 11737976"/>
              <a:gd name="connsiteY127" fmla="*/ 5937027 h 6407150"/>
              <a:gd name="connsiteX128" fmla="*/ 8407397 w 11737976"/>
              <a:gd name="connsiteY128" fmla="*/ 5941661 h 6407150"/>
              <a:gd name="connsiteX129" fmla="*/ 8400935 w 11737976"/>
              <a:gd name="connsiteY129" fmla="*/ 5936080 h 6407150"/>
              <a:gd name="connsiteX130" fmla="*/ 7843773 w 11737976"/>
              <a:gd name="connsiteY130" fmla="*/ 5929908 h 6407150"/>
              <a:gd name="connsiteX131" fmla="*/ 7840749 w 11737976"/>
              <a:gd name="connsiteY131" fmla="*/ 5932540 h 6407150"/>
              <a:gd name="connsiteX132" fmla="*/ 7841866 w 11737976"/>
              <a:gd name="connsiteY132" fmla="*/ 5946998 h 6407150"/>
              <a:gd name="connsiteX133" fmla="*/ 7843773 w 11737976"/>
              <a:gd name="connsiteY133" fmla="*/ 5929908 h 6407150"/>
              <a:gd name="connsiteX134" fmla="*/ 7647168 w 11737976"/>
              <a:gd name="connsiteY134" fmla="*/ 5923197 h 6407150"/>
              <a:gd name="connsiteX135" fmla="*/ 7641083 w 11737976"/>
              <a:gd name="connsiteY135" fmla="*/ 5955959 h 6407150"/>
              <a:gd name="connsiteX136" fmla="*/ 7658597 w 11737976"/>
              <a:gd name="connsiteY136" fmla="*/ 5929906 h 6407150"/>
              <a:gd name="connsiteX137" fmla="*/ 7647168 w 11737976"/>
              <a:gd name="connsiteY137" fmla="*/ 5923197 h 6407150"/>
              <a:gd name="connsiteX138" fmla="*/ 7939000 w 11737976"/>
              <a:gd name="connsiteY138" fmla="*/ 5922499 h 6407150"/>
              <a:gd name="connsiteX139" fmla="*/ 7929537 w 11737976"/>
              <a:gd name="connsiteY139" fmla="*/ 5957999 h 6407150"/>
              <a:gd name="connsiteX140" fmla="*/ 7950370 w 11737976"/>
              <a:gd name="connsiteY140" fmla="*/ 5930357 h 6407150"/>
              <a:gd name="connsiteX141" fmla="*/ 7939000 w 11737976"/>
              <a:gd name="connsiteY141" fmla="*/ 5922499 h 6407150"/>
              <a:gd name="connsiteX142" fmla="*/ 7966894 w 11737976"/>
              <a:gd name="connsiteY142" fmla="*/ 5920846 h 6407150"/>
              <a:gd name="connsiteX143" fmla="*/ 7971048 w 11737976"/>
              <a:gd name="connsiteY143" fmla="*/ 5963236 h 6407150"/>
              <a:gd name="connsiteX144" fmla="*/ 7977449 w 11737976"/>
              <a:gd name="connsiteY144" fmla="*/ 5939754 h 6407150"/>
              <a:gd name="connsiteX145" fmla="*/ 7966894 w 11737976"/>
              <a:gd name="connsiteY145" fmla="*/ 5920846 h 6407150"/>
              <a:gd name="connsiteX146" fmla="*/ 8224162 w 11737976"/>
              <a:gd name="connsiteY146" fmla="*/ 5912146 h 6407150"/>
              <a:gd name="connsiteX147" fmla="*/ 8224934 w 11737976"/>
              <a:gd name="connsiteY147" fmla="*/ 5922812 h 6407150"/>
              <a:gd name="connsiteX148" fmla="*/ 8232323 w 11737976"/>
              <a:gd name="connsiteY148" fmla="*/ 5913268 h 6407150"/>
              <a:gd name="connsiteX149" fmla="*/ 8224162 w 11737976"/>
              <a:gd name="connsiteY149" fmla="*/ 5912146 h 6407150"/>
              <a:gd name="connsiteX150" fmla="*/ 7744488 w 11737976"/>
              <a:gd name="connsiteY150" fmla="*/ 5907477 h 6407150"/>
              <a:gd name="connsiteX151" fmla="*/ 7735364 w 11737976"/>
              <a:gd name="connsiteY151" fmla="*/ 5909492 h 6407150"/>
              <a:gd name="connsiteX152" fmla="*/ 7744271 w 11737976"/>
              <a:gd name="connsiteY152" fmla="*/ 5938552 h 6407150"/>
              <a:gd name="connsiteX153" fmla="*/ 7761424 w 11737976"/>
              <a:gd name="connsiteY153" fmla="*/ 5918150 h 6407150"/>
              <a:gd name="connsiteX154" fmla="*/ 7744488 w 11737976"/>
              <a:gd name="connsiteY154" fmla="*/ 5907477 h 6407150"/>
              <a:gd name="connsiteX155" fmla="*/ 8108525 w 11737976"/>
              <a:gd name="connsiteY155" fmla="*/ 5901965 h 6407150"/>
              <a:gd name="connsiteX156" fmla="*/ 8108991 w 11737976"/>
              <a:gd name="connsiteY156" fmla="*/ 5909086 h 6407150"/>
              <a:gd name="connsiteX157" fmla="*/ 8107024 w 11737976"/>
              <a:gd name="connsiteY157" fmla="*/ 5909516 h 6407150"/>
              <a:gd name="connsiteX158" fmla="*/ 8101301 w 11737976"/>
              <a:gd name="connsiteY158" fmla="*/ 5916958 h 6407150"/>
              <a:gd name="connsiteX159" fmla="*/ 8108164 w 11737976"/>
              <a:gd name="connsiteY159" fmla="*/ 5927376 h 6407150"/>
              <a:gd name="connsiteX160" fmla="*/ 8119197 w 11737976"/>
              <a:gd name="connsiteY160" fmla="*/ 5920618 h 6407150"/>
              <a:gd name="connsiteX161" fmla="*/ 8117315 w 11737976"/>
              <a:gd name="connsiteY161" fmla="*/ 5912458 h 6407150"/>
              <a:gd name="connsiteX162" fmla="*/ 8116191 w 11737976"/>
              <a:gd name="connsiteY162" fmla="*/ 5911673 h 6407150"/>
              <a:gd name="connsiteX163" fmla="*/ 8116196 w 11737976"/>
              <a:gd name="connsiteY163" fmla="*/ 5907426 h 6407150"/>
              <a:gd name="connsiteX164" fmla="*/ 8108525 w 11737976"/>
              <a:gd name="connsiteY164" fmla="*/ 5901965 h 6407150"/>
              <a:gd name="connsiteX165" fmla="*/ 7976042 w 11737976"/>
              <a:gd name="connsiteY165" fmla="*/ 5900186 h 6407150"/>
              <a:gd name="connsiteX166" fmla="*/ 7985259 w 11737976"/>
              <a:gd name="connsiteY166" fmla="*/ 5912850 h 6407150"/>
              <a:gd name="connsiteX167" fmla="*/ 7984425 w 11737976"/>
              <a:gd name="connsiteY167" fmla="*/ 5905008 h 6407150"/>
              <a:gd name="connsiteX168" fmla="*/ 7976042 w 11737976"/>
              <a:gd name="connsiteY168" fmla="*/ 5900186 h 6407150"/>
              <a:gd name="connsiteX169" fmla="*/ 7683639 w 11737976"/>
              <a:gd name="connsiteY169" fmla="*/ 5895969 h 6407150"/>
              <a:gd name="connsiteX170" fmla="*/ 7670398 w 11737976"/>
              <a:gd name="connsiteY170" fmla="*/ 5903038 h 6407150"/>
              <a:gd name="connsiteX171" fmla="*/ 7667098 w 11737976"/>
              <a:gd name="connsiteY171" fmla="*/ 5917635 h 6407150"/>
              <a:gd name="connsiteX172" fmla="*/ 7674543 w 11737976"/>
              <a:gd name="connsiteY172" fmla="*/ 5920044 h 6407150"/>
              <a:gd name="connsiteX173" fmla="*/ 7676978 w 11737976"/>
              <a:gd name="connsiteY173" fmla="*/ 5917672 h 6407150"/>
              <a:gd name="connsiteX174" fmla="*/ 7678619 w 11737976"/>
              <a:gd name="connsiteY174" fmla="*/ 5919422 h 6407150"/>
              <a:gd name="connsiteX175" fmla="*/ 7687814 w 11737976"/>
              <a:gd name="connsiteY175" fmla="*/ 5903675 h 6407150"/>
              <a:gd name="connsiteX176" fmla="*/ 7683460 w 11737976"/>
              <a:gd name="connsiteY176" fmla="*/ 5899598 h 6407150"/>
              <a:gd name="connsiteX177" fmla="*/ 8185031 w 11737976"/>
              <a:gd name="connsiteY177" fmla="*/ 5892952 h 6407150"/>
              <a:gd name="connsiteX178" fmla="*/ 8176962 w 11737976"/>
              <a:gd name="connsiteY178" fmla="*/ 5895840 h 6407150"/>
              <a:gd name="connsiteX179" fmla="*/ 8187189 w 11737976"/>
              <a:gd name="connsiteY179" fmla="*/ 5932207 h 6407150"/>
              <a:gd name="connsiteX180" fmla="*/ 8191327 w 11737976"/>
              <a:gd name="connsiteY180" fmla="*/ 5894389 h 6407150"/>
              <a:gd name="connsiteX181" fmla="*/ 8185031 w 11737976"/>
              <a:gd name="connsiteY181" fmla="*/ 5892952 h 6407150"/>
              <a:gd name="connsiteX182" fmla="*/ 8278843 w 11737976"/>
              <a:gd name="connsiteY182" fmla="*/ 5889315 h 6407150"/>
              <a:gd name="connsiteX183" fmla="*/ 8275721 w 11737976"/>
              <a:gd name="connsiteY183" fmla="*/ 5900351 h 6407150"/>
              <a:gd name="connsiteX184" fmla="*/ 8285135 w 11737976"/>
              <a:gd name="connsiteY184" fmla="*/ 5900526 h 6407150"/>
              <a:gd name="connsiteX185" fmla="*/ 8278843 w 11737976"/>
              <a:gd name="connsiteY185" fmla="*/ 5889315 h 6407150"/>
              <a:gd name="connsiteX186" fmla="*/ 8045446 w 11737976"/>
              <a:gd name="connsiteY186" fmla="*/ 5887484 h 6407150"/>
              <a:gd name="connsiteX187" fmla="*/ 8039321 w 11737976"/>
              <a:gd name="connsiteY187" fmla="*/ 5899806 h 6407150"/>
              <a:gd name="connsiteX188" fmla="*/ 8053807 w 11737976"/>
              <a:gd name="connsiteY188" fmla="*/ 5901547 h 6407150"/>
              <a:gd name="connsiteX189" fmla="*/ 8054118 w 11737976"/>
              <a:gd name="connsiteY189" fmla="*/ 5891108 h 6407150"/>
              <a:gd name="connsiteX190" fmla="*/ 8045446 w 11737976"/>
              <a:gd name="connsiteY190" fmla="*/ 5887484 h 6407150"/>
              <a:gd name="connsiteX191" fmla="*/ 8084241 w 11737976"/>
              <a:gd name="connsiteY191" fmla="*/ 5887431 h 6407150"/>
              <a:gd name="connsiteX192" fmla="*/ 8076354 w 11737976"/>
              <a:gd name="connsiteY192" fmla="*/ 5915230 h 6407150"/>
              <a:gd name="connsiteX193" fmla="*/ 8097400 w 11737976"/>
              <a:gd name="connsiteY193" fmla="*/ 5907694 h 6407150"/>
              <a:gd name="connsiteX194" fmla="*/ 8084241 w 11737976"/>
              <a:gd name="connsiteY194" fmla="*/ 5887431 h 6407150"/>
              <a:gd name="connsiteX195" fmla="*/ 8365415 w 11737976"/>
              <a:gd name="connsiteY195" fmla="*/ 5886033 h 6407150"/>
              <a:gd name="connsiteX196" fmla="*/ 8361809 w 11737976"/>
              <a:gd name="connsiteY196" fmla="*/ 5892324 h 6407150"/>
              <a:gd name="connsiteX197" fmla="*/ 8360189 w 11737976"/>
              <a:gd name="connsiteY197" fmla="*/ 5899441 h 6407150"/>
              <a:gd name="connsiteX198" fmla="*/ 8354631 w 11737976"/>
              <a:gd name="connsiteY198" fmla="*/ 5898457 h 6407150"/>
              <a:gd name="connsiteX199" fmla="*/ 8348709 w 11737976"/>
              <a:gd name="connsiteY199" fmla="*/ 5901721 h 6407150"/>
              <a:gd name="connsiteX200" fmla="*/ 8386109 w 11737976"/>
              <a:gd name="connsiteY200" fmla="*/ 5934603 h 6407150"/>
              <a:gd name="connsiteX201" fmla="*/ 8377969 w 11737976"/>
              <a:gd name="connsiteY201" fmla="*/ 5909656 h 6407150"/>
              <a:gd name="connsiteX202" fmla="*/ 8372823 w 11737976"/>
              <a:gd name="connsiteY202" fmla="*/ 5905539 h 6407150"/>
              <a:gd name="connsiteX203" fmla="*/ 8375791 w 11737976"/>
              <a:gd name="connsiteY203" fmla="*/ 5903783 h 6407150"/>
              <a:gd name="connsiteX204" fmla="*/ 8373588 w 11737976"/>
              <a:gd name="connsiteY204" fmla="*/ 5891877 h 6407150"/>
              <a:gd name="connsiteX205" fmla="*/ 8365415 w 11737976"/>
              <a:gd name="connsiteY205" fmla="*/ 5886033 h 6407150"/>
              <a:gd name="connsiteX206" fmla="*/ 7879322 w 11737976"/>
              <a:gd name="connsiteY206" fmla="*/ 5880489 h 6407150"/>
              <a:gd name="connsiteX207" fmla="*/ 7874380 w 11737976"/>
              <a:gd name="connsiteY207" fmla="*/ 5887187 h 6407150"/>
              <a:gd name="connsiteX208" fmla="*/ 7885942 w 11737976"/>
              <a:gd name="connsiteY208" fmla="*/ 5883780 h 6407150"/>
              <a:gd name="connsiteX209" fmla="*/ 7879322 w 11737976"/>
              <a:gd name="connsiteY209" fmla="*/ 5880489 h 6407150"/>
              <a:gd name="connsiteX210" fmla="*/ 8432022 w 11737976"/>
              <a:gd name="connsiteY210" fmla="*/ 5878351 h 6407150"/>
              <a:gd name="connsiteX211" fmla="*/ 8450139 w 11737976"/>
              <a:gd name="connsiteY211" fmla="*/ 5887534 h 6407150"/>
              <a:gd name="connsiteX212" fmla="*/ 8432022 w 11737976"/>
              <a:gd name="connsiteY212" fmla="*/ 5878351 h 6407150"/>
              <a:gd name="connsiteX213" fmla="*/ 8544364 w 11737976"/>
              <a:gd name="connsiteY213" fmla="*/ 5877877 h 6407150"/>
              <a:gd name="connsiteX214" fmla="*/ 8579461 w 11737976"/>
              <a:gd name="connsiteY214" fmla="*/ 5906489 h 6407150"/>
              <a:gd name="connsiteX215" fmla="*/ 8563078 w 11737976"/>
              <a:gd name="connsiteY215" fmla="*/ 5887675 h 6407150"/>
              <a:gd name="connsiteX216" fmla="*/ 8544364 w 11737976"/>
              <a:gd name="connsiteY216" fmla="*/ 5877877 h 6407150"/>
              <a:gd name="connsiteX217" fmla="*/ 8479191 w 11737976"/>
              <a:gd name="connsiteY217" fmla="*/ 5869552 h 6407150"/>
              <a:gd name="connsiteX218" fmla="*/ 8474079 w 11737976"/>
              <a:gd name="connsiteY218" fmla="*/ 5872036 h 6407150"/>
              <a:gd name="connsiteX219" fmla="*/ 8469624 w 11737976"/>
              <a:gd name="connsiteY219" fmla="*/ 5888180 h 6407150"/>
              <a:gd name="connsiteX220" fmla="*/ 8476161 w 11737976"/>
              <a:gd name="connsiteY220" fmla="*/ 5890392 h 6407150"/>
              <a:gd name="connsiteX221" fmla="*/ 8485087 w 11737976"/>
              <a:gd name="connsiteY221" fmla="*/ 5887948 h 6407150"/>
              <a:gd name="connsiteX222" fmla="*/ 8479191 w 11737976"/>
              <a:gd name="connsiteY222" fmla="*/ 5869552 h 6407150"/>
              <a:gd name="connsiteX223" fmla="*/ 7857308 w 11737976"/>
              <a:gd name="connsiteY223" fmla="*/ 5868520 h 6407150"/>
              <a:gd name="connsiteX224" fmla="*/ 7846732 w 11737976"/>
              <a:gd name="connsiteY224" fmla="*/ 5910381 h 6407150"/>
              <a:gd name="connsiteX225" fmla="*/ 7857308 w 11737976"/>
              <a:gd name="connsiteY225" fmla="*/ 5868520 h 6407150"/>
              <a:gd name="connsiteX226" fmla="*/ 8594433 w 11737976"/>
              <a:gd name="connsiteY226" fmla="*/ 5865432 h 6407150"/>
              <a:gd name="connsiteX227" fmla="*/ 8587145 w 11737976"/>
              <a:gd name="connsiteY227" fmla="*/ 5868327 h 6407150"/>
              <a:gd name="connsiteX228" fmla="*/ 8583599 w 11737976"/>
              <a:gd name="connsiteY228" fmla="*/ 5874667 h 6407150"/>
              <a:gd name="connsiteX229" fmla="*/ 8616351 w 11737976"/>
              <a:gd name="connsiteY229" fmla="*/ 5911824 h 6407150"/>
              <a:gd name="connsiteX230" fmla="*/ 8602814 w 11737976"/>
              <a:gd name="connsiteY230" fmla="*/ 5868828 h 6407150"/>
              <a:gd name="connsiteX231" fmla="*/ 8594433 w 11737976"/>
              <a:gd name="connsiteY231" fmla="*/ 5865432 h 6407150"/>
              <a:gd name="connsiteX232" fmla="*/ 8093472 w 11737976"/>
              <a:gd name="connsiteY232" fmla="*/ 5856555 h 6407150"/>
              <a:gd name="connsiteX233" fmla="*/ 8086317 w 11737976"/>
              <a:gd name="connsiteY233" fmla="*/ 5857824 h 6407150"/>
              <a:gd name="connsiteX234" fmla="*/ 8098338 w 11737976"/>
              <a:gd name="connsiteY234" fmla="*/ 5866666 h 6407150"/>
              <a:gd name="connsiteX235" fmla="*/ 8099647 w 11737976"/>
              <a:gd name="connsiteY235" fmla="*/ 5860163 h 6407150"/>
              <a:gd name="connsiteX236" fmla="*/ 8093472 w 11737976"/>
              <a:gd name="connsiteY236" fmla="*/ 5856555 h 6407150"/>
              <a:gd name="connsiteX237" fmla="*/ 8228091 w 11737976"/>
              <a:gd name="connsiteY237" fmla="*/ 5850913 h 6407150"/>
              <a:gd name="connsiteX238" fmla="*/ 8235141 w 11737976"/>
              <a:gd name="connsiteY238" fmla="*/ 5877174 h 6407150"/>
              <a:gd name="connsiteX239" fmla="*/ 8233383 w 11737976"/>
              <a:gd name="connsiteY239" fmla="*/ 5852377 h 6407150"/>
              <a:gd name="connsiteX240" fmla="*/ 8228091 w 11737976"/>
              <a:gd name="connsiteY240" fmla="*/ 5850913 h 6407150"/>
              <a:gd name="connsiteX241" fmla="*/ 8309399 w 11737976"/>
              <a:gd name="connsiteY241" fmla="*/ 5845891 h 6407150"/>
              <a:gd name="connsiteX242" fmla="*/ 8285807 w 11737976"/>
              <a:gd name="connsiteY242" fmla="*/ 5849631 h 6407150"/>
              <a:gd name="connsiteX243" fmla="*/ 8299565 w 11737976"/>
              <a:gd name="connsiteY243" fmla="*/ 5864487 h 6407150"/>
              <a:gd name="connsiteX244" fmla="*/ 8314205 w 11737976"/>
              <a:gd name="connsiteY244" fmla="*/ 5901891 h 6407150"/>
              <a:gd name="connsiteX245" fmla="*/ 8313199 w 11737976"/>
              <a:gd name="connsiteY245" fmla="*/ 5867272 h 6407150"/>
              <a:gd name="connsiteX246" fmla="*/ 8340973 w 11737976"/>
              <a:gd name="connsiteY246" fmla="*/ 5859182 h 6407150"/>
              <a:gd name="connsiteX247" fmla="*/ 8329461 w 11737976"/>
              <a:gd name="connsiteY247" fmla="*/ 5851048 h 6407150"/>
              <a:gd name="connsiteX248" fmla="*/ 8309399 w 11737976"/>
              <a:gd name="connsiteY248" fmla="*/ 5845891 h 6407150"/>
              <a:gd name="connsiteX249" fmla="*/ 7345657 w 11737976"/>
              <a:gd name="connsiteY249" fmla="*/ 5845189 h 6407150"/>
              <a:gd name="connsiteX250" fmla="*/ 7335026 w 11737976"/>
              <a:gd name="connsiteY250" fmla="*/ 5853573 h 6407150"/>
              <a:gd name="connsiteX251" fmla="*/ 7325791 w 11737976"/>
              <a:gd name="connsiteY251" fmla="*/ 5879711 h 6407150"/>
              <a:gd name="connsiteX252" fmla="*/ 7356027 w 11737976"/>
              <a:gd name="connsiteY252" fmla="*/ 5846191 h 6407150"/>
              <a:gd name="connsiteX253" fmla="*/ 7345657 w 11737976"/>
              <a:gd name="connsiteY253" fmla="*/ 5845189 h 6407150"/>
              <a:gd name="connsiteX254" fmla="*/ 8616141 w 11737976"/>
              <a:gd name="connsiteY254" fmla="*/ 5832747 h 6407150"/>
              <a:gd name="connsiteX255" fmla="*/ 8608129 w 11737976"/>
              <a:gd name="connsiteY255" fmla="*/ 5837438 h 6407150"/>
              <a:gd name="connsiteX256" fmla="*/ 8620650 w 11737976"/>
              <a:gd name="connsiteY256" fmla="*/ 5865661 h 6407150"/>
              <a:gd name="connsiteX257" fmla="*/ 8629818 w 11737976"/>
              <a:gd name="connsiteY257" fmla="*/ 5860387 h 6407150"/>
              <a:gd name="connsiteX258" fmla="*/ 8616141 w 11737976"/>
              <a:gd name="connsiteY258" fmla="*/ 5832747 h 6407150"/>
              <a:gd name="connsiteX259" fmla="*/ 7096886 w 11737976"/>
              <a:gd name="connsiteY259" fmla="*/ 5826045 h 6407150"/>
              <a:gd name="connsiteX260" fmla="*/ 7087518 w 11737976"/>
              <a:gd name="connsiteY260" fmla="*/ 5826900 h 6407150"/>
              <a:gd name="connsiteX261" fmla="*/ 7086567 w 11737976"/>
              <a:gd name="connsiteY261" fmla="*/ 5839503 h 6407150"/>
              <a:gd name="connsiteX262" fmla="*/ 7096886 w 11737976"/>
              <a:gd name="connsiteY262" fmla="*/ 5826045 h 6407150"/>
              <a:gd name="connsiteX263" fmla="*/ 8087110 w 11737976"/>
              <a:gd name="connsiteY263" fmla="*/ 5825176 h 6407150"/>
              <a:gd name="connsiteX264" fmla="*/ 8080135 w 11737976"/>
              <a:gd name="connsiteY264" fmla="*/ 5826826 h 6407150"/>
              <a:gd name="connsiteX265" fmla="*/ 8093388 w 11737976"/>
              <a:gd name="connsiteY265" fmla="*/ 5844171 h 6407150"/>
              <a:gd name="connsiteX266" fmla="*/ 8092760 w 11737976"/>
              <a:gd name="connsiteY266" fmla="*/ 5828028 h 6407150"/>
              <a:gd name="connsiteX267" fmla="*/ 8087110 w 11737976"/>
              <a:gd name="connsiteY267" fmla="*/ 5825176 h 6407150"/>
              <a:gd name="connsiteX268" fmla="*/ 8299481 w 11737976"/>
              <a:gd name="connsiteY268" fmla="*/ 5821217 h 6407150"/>
              <a:gd name="connsiteX269" fmla="*/ 8292963 w 11737976"/>
              <a:gd name="connsiteY269" fmla="*/ 5829300 h 6407150"/>
              <a:gd name="connsiteX270" fmla="*/ 8299271 w 11737976"/>
              <a:gd name="connsiteY270" fmla="*/ 5839464 h 6407150"/>
              <a:gd name="connsiteX271" fmla="*/ 8299481 w 11737976"/>
              <a:gd name="connsiteY271" fmla="*/ 5821217 h 6407150"/>
              <a:gd name="connsiteX272" fmla="*/ 7796863 w 11737976"/>
              <a:gd name="connsiteY272" fmla="*/ 5820589 h 6407150"/>
              <a:gd name="connsiteX273" fmla="*/ 7788304 w 11737976"/>
              <a:gd name="connsiteY273" fmla="*/ 5821286 h 6407150"/>
              <a:gd name="connsiteX274" fmla="*/ 7787692 w 11737976"/>
              <a:gd name="connsiteY274" fmla="*/ 5868578 h 6407150"/>
              <a:gd name="connsiteX275" fmla="*/ 7796863 w 11737976"/>
              <a:gd name="connsiteY275" fmla="*/ 5820589 h 6407150"/>
              <a:gd name="connsiteX276" fmla="*/ 8280643 w 11737976"/>
              <a:gd name="connsiteY276" fmla="*/ 5819217 h 6407150"/>
              <a:gd name="connsiteX277" fmla="*/ 8286718 w 11737976"/>
              <a:gd name="connsiteY277" fmla="*/ 5831365 h 6407150"/>
              <a:gd name="connsiteX278" fmla="*/ 8288705 w 11737976"/>
              <a:gd name="connsiteY278" fmla="*/ 5820417 h 6407150"/>
              <a:gd name="connsiteX279" fmla="*/ 8280643 w 11737976"/>
              <a:gd name="connsiteY279" fmla="*/ 5819217 h 6407150"/>
              <a:gd name="connsiteX280" fmla="*/ 8375300 w 11737976"/>
              <a:gd name="connsiteY280" fmla="*/ 5817750 h 6407150"/>
              <a:gd name="connsiteX281" fmla="*/ 8368399 w 11737976"/>
              <a:gd name="connsiteY281" fmla="*/ 5836414 h 6407150"/>
              <a:gd name="connsiteX282" fmla="*/ 8377775 w 11737976"/>
              <a:gd name="connsiteY282" fmla="*/ 5836543 h 6407150"/>
              <a:gd name="connsiteX283" fmla="*/ 8375300 w 11737976"/>
              <a:gd name="connsiteY283" fmla="*/ 5817750 h 6407150"/>
              <a:gd name="connsiteX284" fmla="*/ 7750173 w 11737976"/>
              <a:gd name="connsiteY284" fmla="*/ 5816612 h 6407150"/>
              <a:gd name="connsiteX285" fmla="*/ 7770985 w 11737976"/>
              <a:gd name="connsiteY285" fmla="*/ 5833321 h 6407150"/>
              <a:gd name="connsiteX286" fmla="*/ 7770679 w 11737976"/>
              <a:gd name="connsiteY286" fmla="*/ 5825119 h 6407150"/>
              <a:gd name="connsiteX287" fmla="*/ 7750173 w 11737976"/>
              <a:gd name="connsiteY287" fmla="*/ 5816612 h 6407150"/>
              <a:gd name="connsiteX288" fmla="*/ 8032369 w 11737976"/>
              <a:gd name="connsiteY288" fmla="*/ 5800540 h 6407150"/>
              <a:gd name="connsiteX289" fmla="*/ 8032490 w 11737976"/>
              <a:gd name="connsiteY289" fmla="*/ 5800678 h 6407150"/>
              <a:gd name="connsiteX290" fmla="*/ 8032305 w 11737976"/>
              <a:gd name="connsiteY290" fmla="*/ 5800650 h 6407150"/>
              <a:gd name="connsiteX291" fmla="*/ 7443222 w 11737976"/>
              <a:gd name="connsiteY291" fmla="*/ 5794897 h 6407150"/>
              <a:gd name="connsiteX292" fmla="*/ 7436718 w 11737976"/>
              <a:gd name="connsiteY292" fmla="*/ 5799632 h 6407150"/>
              <a:gd name="connsiteX293" fmla="*/ 7436126 w 11737976"/>
              <a:gd name="connsiteY293" fmla="*/ 5819780 h 6407150"/>
              <a:gd name="connsiteX294" fmla="*/ 7456834 w 11737976"/>
              <a:gd name="connsiteY294" fmla="*/ 5809201 h 6407150"/>
              <a:gd name="connsiteX295" fmla="*/ 7450459 w 11737976"/>
              <a:gd name="connsiteY295" fmla="*/ 5795940 h 6407150"/>
              <a:gd name="connsiteX296" fmla="*/ 7443222 w 11737976"/>
              <a:gd name="connsiteY296" fmla="*/ 5794897 h 6407150"/>
              <a:gd name="connsiteX297" fmla="*/ 8783731 w 11737976"/>
              <a:gd name="connsiteY297" fmla="*/ 5791799 h 6407150"/>
              <a:gd name="connsiteX298" fmla="*/ 8773353 w 11737976"/>
              <a:gd name="connsiteY298" fmla="*/ 5794506 h 6407150"/>
              <a:gd name="connsiteX299" fmla="*/ 8782009 w 11737976"/>
              <a:gd name="connsiteY299" fmla="*/ 5818294 h 6407150"/>
              <a:gd name="connsiteX300" fmla="*/ 8783731 w 11737976"/>
              <a:gd name="connsiteY300" fmla="*/ 5791799 h 6407150"/>
              <a:gd name="connsiteX301" fmla="*/ 8727801 w 11737976"/>
              <a:gd name="connsiteY301" fmla="*/ 5789244 h 6407150"/>
              <a:gd name="connsiteX302" fmla="*/ 8727503 w 11737976"/>
              <a:gd name="connsiteY302" fmla="*/ 5827153 h 6407150"/>
              <a:gd name="connsiteX303" fmla="*/ 8727801 w 11737976"/>
              <a:gd name="connsiteY303" fmla="*/ 5789244 h 6407150"/>
              <a:gd name="connsiteX304" fmla="*/ 7475951 w 11737976"/>
              <a:gd name="connsiteY304" fmla="*/ 5787161 h 6407150"/>
              <a:gd name="connsiteX305" fmla="*/ 7465208 w 11737976"/>
              <a:gd name="connsiteY305" fmla="*/ 5824166 h 6407150"/>
              <a:gd name="connsiteX306" fmla="*/ 7490218 w 11737976"/>
              <a:gd name="connsiteY306" fmla="*/ 5795449 h 6407150"/>
              <a:gd name="connsiteX307" fmla="*/ 7485098 w 11737976"/>
              <a:gd name="connsiteY307" fmla="*/ 5788501 h 6407150"/>
              <a:gd name="connsiteX308" fmla="*/ 7475951 w 11737976"/>
              <a:gd name="connsiteY308" fmla="*/ 5787161 h 6407150"/>
              <a:gd name="connsiteX309" fmla="*/ 7659215 w 11737976"/>
              <a:gd name="connsiteY309" fmla="*/ 5783693 h 6407150"/>
              <a:gd name="connsiteX310" fmla="*/ 7651354 w 11737976"/>
              <a:gd name="connsiteY310" fmla="*/ 5792247 h 6407150"/>
              <a:gd name="connsiteX311" fmla="*/ 7653297 w 11737976"/>
              <a:gd name="connsiteY311" fmla="*/ 5802086 h 6407150"/>
              <a:gd name="connsiteX312" fmla="*/ 7663797 w 11737976"/>
              <a:gd name="connsiteY312" fmla="*/ 5784394 h 6407150"/>
              <a:gd name="connsiteX313" fmla="*/ 7659215 w 11737976"/>
              <a:gd name="connsiteY313" fmla="*/ 5783693 h 6407150"/>
              <a:gd name="connsiteX314" fmla="*/ 7436298 w 11737976"/>
              <a:gd name="connsiteY314" fmla="*/ 5783257 h 6407150"/>
              <a:gd name="connsiteX315" fmla="*/ 7423292 w 11737976"/>
              <a:gd name="connsiteY315" fmla="*/ 5784382 h 6407150"/>
              <a:gd name="connsiteX316" fmla="*/ 7413967 w 11737976"/>
              <a:gd name="connsiteY316" fmla="*/ 5791901 h 6407150"/>
              <a:gd name="connsiteX317" fmla="*/ 7410506 w 11737976"/>
              <a:gd name="connsiteY317" fmla="*/ 5802004 h 6407150"/>
              <a:gd name="connsiteX318" fmla="*/ 7428724 w 11737976"/>
              <a:gd name="connsiteY318" fmla="*/ 5801044 h 6407150"/>
              <a:gd name="connsiteX319" fmla="*/ 7436298 w 11737976"/>
              <a:gd name="connsiteY319" fmla="*/ 5783257 h 6407150"/>
              <a:gd name="connsiteX320" fmla="*/ 8504055 w 11737976"/>
              <a:gd name="connsiteY320" fmla="*/ 5782001 h 6407150"/>
              <a:gd name="connsiteX321" fmla="*/ 8495872 w 11737976"/>
              <a:gd name="connsiteY321" fmla="*/ 5787060 h 6407150"/>
              <a:gd name="connsiteX322" fmla="*/ 8507055 w 11737976"/>
              <a:gd name="connsiteY322" fmla="*/ 5796790 h 6407150"/>
              <a:gd name="connsiteX323" fmla="*/ 8510703 w 11737976"/>
              <a:gd name="connsiteY323" fmla="*/ 5788830 h 6407150"/>
              <a:gd name="connsiteX324" fmla="*/ 8504055 w 11737976"/>
              <a:gd name="connsiteY324" fmla="*/ 5782001 h 6407150"/>
              <a:gd name="connsiteX325" fmla="*/ 8168109 w 11737976"/>
              <a:gd name="connsiteY325" fmla="*/ 5778602 h 6407150"/>
              <a:gd name="connsiteX326" fmla="*/ 8162659 w 11737976"/>
              <a:gd name="connsiteY326" fmla="*/ 5779395 h 6407150"/>
              <a:gd name="connsiteX327" fmla="*/ 8162854 w 11737976"/>
              <a:gd name="connsiteY327" fmla="*/ 5795806 h 6407150"/>
              <a:gd name="connsiteX328" fmla="*/ 8170539 w 11737976"/>
              <a:gd name="connsiteY328" fmla="*/ 5782162 h 6407150"/>
              <a:gd name="connsiteX329" fmla="*/ 8168109 w 11737976"/>
              <a:gd name="connsiteY329" fmla="*/ 5778602 h 6407150"/>
              <a:gd name="connsiteX330" fmla="*/ 8117144 w 11737976"/>
              <a:gd name="connsiteY330" fmla="*/ 5776937 h 6407150"/>
              <a:gd name="connsiteX331" fmla="*/ 8117051 w 11737976"/>
              <a:gd name="connsiteY331" fmla="*/ 5807120 h 6407150"/>
              <a:gd name="connsiteX332" fmla="*/ 8117144 w 11737976"/>
              <a:gd name="connsiteY332" fmla="*/ 5776937 h 6407150"/>
              <a:gd name="connsiteX333" fmla="*/ 8460783 w 11737976"/>
              <a:gd name="connsiteY333" fmla="*/ 5774316 h 6407150"/>
              <a:gd name="connsiteX334" fmla="*/ 8451905 w 11737976"/>
              <a:gd name="connsiteY334" fmla="*/ 5780419 h 6407150"/>
              <a:gd name="connsiteX335" fmla="*/ 8472897 w 11737976"/>
              <a:gd name="connsiteY335" fmla="*/ 5786290 h 6407150"/>
              <a:gd name="connsiteX336" fmla="*/ 8470439 w 11737976"/>
              <a:gd name="connsiteY336" fmla="*/ 5778977 h 6407150"/>
              <a:gd name="connsiteX337" fmla="*/ 8460783 w 11737976"/>
              <a:gd name="connsiteY337" fmla="*/ 5774316 h 6407150"/>
              <a:gd name="connsiteX338" fmla="*/ 8371185 w 11737976"/>
              <a:gd name="connsiteY338" fmla="*/ 5772914 h 6407150"/>
              <a:gd name="connsiteX339" fmla="*/ 8363767 w 11737976"/>
              <a:gd name="connsiteY339" fmla="*/ 5774957 h 6407150"/>
              <a:gd name="connsiteX340" fmla="*/ 8387917 w 11737976"/>
              <a:gd name="connsiteY340" fmla="*/ 5794297 h 6407150"/>
              <a:gd name="connsiteX341" fmla="*/ 8397279 w 11737976"/>
              <a:gd name="connsiteY341" fmla="*/ 5784573 h 6407150"/>
              <a:gd name="connsiteX342" fmla="*/ 8371185 w 11737976"/>
              <a:gd name="connsiteY342" fmla="*/ 5772914 h 6407150"/>
              <a:gd name="connsiteX343" fmla="*/ 7381960 w 11737976"/>
              <a:gd name="connsiteY343" fmla="*/ 5767920 h 6407150"/>
              <a:gd name="connsiteX344" fmla="*/ 7378670 w 11737976"/>
              <a:gd name="connsiteY344" fmla="*/ 5768250 h 6407150"/>
              <a:gd name="connsiteX345" fmla="*/ 7374017 w 11737976"/>
              <a:gd name="connsiteY345" fmla="*/ 5779674 h 6407150"/>
              <a:gd name="connsiteX346" fmla="*/ 7381960 w 11737976"/>
              <a:gd name="connsiteY346" fmla="*/ 5767920 h 6407150"/>
              <a:gd name="connsiteX347" fmla="*/ 8636803 w 11737976"/>
              <a:gd name="connsiteY347" fmla="*/ 5765078 h 6407150"/>
              <a:gd name="connsiteX348" fmla="*/ 8630609 w 11737976"/>
              <a:gd name="connsiteY348" fmla="*/ 5765849 h 6407150"/>
              <a:gd name="connsiteX349" fmla="*/ 8633139 w 11737976"/>
              <a:gd name="connsiteY349" fmla="*/ 5782502 h 6407150"/>
              <a:gd name="connsiteX350" fmla="*/ 8636803 w 11737976"/>
              <a:gd name="connsiteY350" fmla="*/ 5765078 h 6407150"/>
              <a:gd name="connsiteX351" fmla="*/ 8160519 w 11737976"/>
              <a:gd name="connsiteY351" fmla="*/ 5756359 h 6407150"/>
              <a:gd name="connsiteX352" fmla="*/ 8157681 w 11737976"/>
              <a:gd name="connsiteY352" fmla="*/ 5763982 h 6407150"/>
              <a:gd name="connsiteX353" fmla="*/ 8167093 w 11737976"/>
              <a:gd name="connsiteY353" fmla="*/ 5758488 h 6407150"/>
              <a:gd name="connsiteX354" fmla="*/ 8160519 w 11737976"/>
              <a:gd name="connsiteY354" fmla="*/ 5756359 h 6407150"/>
              <a:gd name="connsiteX355" fmla="*/ 8272180 w 11737976"/>
              <a:gd name="connsiteY355" fmla="*/ 5755902 h 6407150"/>
              <a:gd name="connsiteX356" fmla="*/ 8255579 w 11737976"/>
              <a:gd name="connsiteY356" fmla="*/ 5769640 h 6407150"/>
              <a:gd name="connsiteX357" fmla="*/ 8284689 w 11737976"/>
              <a:gd name="connsiteY357" fmla="*/ 5806582 h 6407150"/>
              <a:gd name="connsiteX358" fmla="*/ 8289749 w 11737976"/>
              <a:gd name="connsiteY358" fmla="*/ 5770261 h 6407150"/>
              <a:gd name="connsiteX359" fmla="*/ 8272180 w 11737976"/>
              <a:gd name="connsiteY359" fmla="*/ 5755902 h 6407150"/>
              <a:gd name="connsiteX360" fmla="*/ 8476640 w 11737976"/>
              <a:gd name="connsiteY360" fmla="*/ 5751576 h 6407150"/>
              <a:gd name="connsiteX361" fmla="*/ 8487988 w 11737976"/>
              <a:gd name="connsiteY361" fmla="*/ 5755796 h 6407150"/>
              <a:gd name="connsiteX362" fmla="*/ 8476640 w 11737976"/>
              <a:gd name="connsiteY362" fmla="*/ 5751576 h 6407150"/>
              <a:gd name="connsiteX363" fmla="*/ 8124771 w 11737976"/>
              <a:gd name="connsiteY363" fmla="*/ 5748185 h 6407150"/>
              <a:gd name="connsiteX364" fmla="*/ 8119990 w 11737976"/>
              <a:gd name="connsiteY364" fmla="*/ 5750717 h 6407150"/>
              <a:gd name="connsiteX365" fmla="*/ 8116586 w 11737976"/>
              <a:gd name="connsiteY365" fmla="*/ 5764614 h 6407150"/>
              <a:gd name="connsiteX366" fmla="*/ 8123308 w 11737976"/>
              <a:gd name="connsiteY366" fmla="*/ 5772889 h 6407150"/>
              <a:gd name="connsiteX367" fmla="*/ 8124771 w 11737976"/>
              <a:gd name="connsiteY367" fmla="*/ 5748185 h 6407150"/>
              <a:gd name="connsiteX368" fmla="*/ 8614705 w 11737976"/>
              <a:gd name="connsiteY368" fmla="*/ 5746449 h 6407150"/>
              <a:gd name="connsiteX369" fmla="*/ 8607222 w 11737976"/>
              <a:gd name="connsiteY369" fmla="*/ 5777533 h 6407150"/>
              <a:gd name="connsiteX370" fmla="*/ 8614705 w 11737976"/>
              <a:gd name="connsiteY370" fmla="*/ 5746449 h 6407150"/>
              <a:gd name="connsiteX371" fmla="*/ 8059922 w 11737976"/>
              <a:gd name="connsiteY371" fmla="*/ 5745923 h 6407150"/>
              <a:gd name="connsiteX372" fmla="*/ 8056053 w 11737976"/>
              <a:gd name="connsiteY372" fmla="*/ 5759451 h 6407150"/>
              <a:gd name="connsiteX373" fmla="*/ 8070197 w 11737976"/>
              <a:gd name="connsiteY373" fmla="*/ 5755189 h 6407150"/>
              <a:gd name="connsiteX374" fmla="*/ 8059922 w 11737976"/>
              <a:gd name="connsiteY374" fmla="*/ 5745923 h 6407150"/>
              <a:gd name="connsiteX375" fmla="*/ 7976693 w 11737976"/>
              <a:gd name="connsiteY375" fmla="*/ 5745881 h 6407150"/>
              <a:gd name="connsiteX376" fmla="*/ 7971449 w 11737976"/>
              <a:gd name="connsiteY376" fmla="*/ 5770670 h 6407150"/>
              <a:gd name="connsiteX377" fmla="*/ 7980333 w 11737976"/>
              <a:gd name="connsiteY377" fmla="*/ 5780105 h 6407150"/>
              <a:gd name="connsiteX378" fmla="*/ 7976693 w 11737976"/>
              <a:gd name="connsiteY378" fmla="*/ 5745881 h 6407150"/>
              <a:gd name="connsiteX379" fmla="*/ 7301572 w 11737976"/>
              <a:gd name="connsiteY379" fmla="*/ 5745144 h 6407150"/>
              <a:gd name="connsiteX380" fmla="*/ 7274734 w 11737976"/>
              <a:gd name="connsiteY380" fmla="*/ 5767632 h 6407150"/>
              <a:gd name="connsiteX381" fmla="*/ 7309079 w 11737976"/>
              <a:gd name="connsiteY381" fmla="*/ 5761842 h 6407150"/>
              <a:gd name="connsiteX382" fmla="*/ 7308331 w 11737976"/>
              <a:gd name="connsiteY382" fmla="*/ 5752628 h 6407150"/>
              <a:gd name="connsiteX383" fmla="*/ 7301572 w 11737976"/>
              <a:gd name="connsiteY383" fmla="*/ 5745144 h 6407150"/>
              <a:gd name="connsiteX384" fmla="*/ 7543657 w 11737976"/>
              <a:gd name="connsiteY384" fmla="*/ 5735969 h 6407150"/>
              <a:gd name="connsiteX385" fmla="*/ 7530628 w 11737976"/>
              <a:gd name="connsiteY385" fmla="*/ 5742190 h 6407150"/>
              <a:gd name="connsiteX386" fmla="*/ 7519847 w 11737976"/>
              <a:gd name="connsiteY386" fmla="*/ 5790020 h 6407150"/>
              <a:gd name="connsiteX387" fmla="*/ 7532161 w 11737976"/>
              <a:gd name="connsiteY387" fmla="*/ 5803127 h 6407150"/>
              <a:gd name="connsiteX388" fmla="*/ 7579514 w 11737976"/>
              <a:gd name="connsiteY388" fmla="*/ 5797238 h 6407150"/>
              <a:gd name="connsiteX389" fmla="*/ 7558189 w 11737976"/>
              <a:gd name="connsiteY389" fmla="*/ 5736579 h 6407150"/>
              <a:gd name="connsiteX390" fmla="*/ 7543657 w 11737976"/>
              <a:gd name="connsiteY390" fmla="*/ 5735969 h 6407150"/>
              <a:gd name="connsiteX391" fmla="*/ 8419247 w 11737976"/>
              <a:gd name="connsiteY391" fmla="*/ 5735239 h 6407150"/>
              <a:gd name="connsiteX392" fmla="*/ 8412905 w 11737976"/>
              <a:gd name="connsiteY392" fmla="*/ 5749018 h 6407150"/>
              <a:gd name="connsiteX393" fmla="*/ 8435579 w 11737976"/>
              <a:gd name="connsiteY393" fmla="*/ 5751409 h 6407150"/>
              <a:gd name="connsiteX394" fmla="*/ 8419247 w 11737976"/>
              <a:gd name="connsiteY394" fmla="*/ 5735239 h 6407150"/>
              <a:gd name="connsiteX395" fmla="*/ 7409451 w 11737976"/>
              <a:gd name="connsiteY395" fmla="*/ 5734141 h 6407150"/>
              <a:gd name="connsiteX396" fmla="*/ 7398215 w 11737976"/>
              <a:gd name="connsiteY396" fmla="*/ 5741497 h 6407150"/>
              <a:gd name="connsiteX397" fmla="*/ 7396163 w 11737976"/>
              <a:gd name="connsiteY397" fmla="*/ 5754531 h 6407150"/>
              <a:gd name="connsiteX398" fmla="*/ 7402852 w 11737976"/>
              <a:gd name="connsiteY398" fmla="*/ 5755966 h 6407150"/>
              <a:gd name="connsiteX399" fmla="*/ 7409451 w 11737976"/>
              <a:gd name="connsiteY399" fmla="*/ 5734141 h 6407150"/>
              <a:gd name="connsiteX400" fmla="*/ 8103712 w 11737976"/>
              <a:gd name="connsiteY400" fmla="*/ 5733919 h 6407150"/>
              <a:gd name="connsiteX401" fmla="*/ 8097683 w 11737976"/>
              <a:gd name="connsiteY401" fmla="*/ 5737145 h 6407150"/>
              <a:gd name="connsiteX402" fmla="*/ 8100154 w 11737976"/>
              <a:gd name="connsiteY402" fmla="*/ 5766081 h 6407150"/>
              <a:gd name="connsiteX403" fmla="*/ 8104218 w 11737976"/>
              <a:gd name="connsiteY403" fmla="*/ 5766502 h 6407150"/>
              <a:gd name="connsiteX404" fmla="*/ 8108140 w 11737976"/>
              <a:gd name="connsiteY404" fmla="*/ 5736751 h 6407150"/>
              <a:gd name="connsiteX405" fmla="*/ 8103712 w 11737976"/>
              <a:gd name="connsiteY405" fmla="*/ 5733919 h 6407150"/>
              <a:gd name="connsiteX406" fmla="*/ 8168021 w 11737976"/>
              <a:gd name="connsiteY406" fmla="*/ 5733728 h 6407150"/>
              <a:gd name="connsiteX407" fmla="*/ 8157890 w 11737976"/>
              <a:gd name="connsiteY407" fmla="*/ 5745352 h 6407150"/>
              <a:gd name="connsiteX408" fmla="*/ 8170575 w 11737976"/>
              <a:gd name="connsiteY408" fmla="*/ 5753159 h 6407150"/>
              <a:gd name="connsiteX409" fmla="*/ 8168021 w 11737976"/>
              <a:gd name="connsiteY409" fmla="*/ 5733728 h 6407150"/>
              <a:gd name="connsiteX410" fmla="*/ 8658947 w 11737976"/>
              <a:gd name="connsiteY410" fmla="*/ 5728836 h 6407150"/>
              <a:gd name="connsiteX411" fmla="*/ 8651941 w 11737976"/>
              <a:gd name="connsiteY411" fmla="*/ 5733629 h 6407150"/>
              <a:gd name="connsiteX412" fmla="*/ 8662119 w 11737976"/>
              <a:gd name="connsiteY412" fmla="*/ 5763401 h 6407150"/>
              <a:gd name="connsiteX413" fmla="*/ 8665789 w 11737976"/>
              <a:gd name="connsiteY413" fmla="*/ 5729187 h 6407150"/>
              <a:gd name="connsiteX414" fmla="*/ 8658947 w 11737976"/>
              <a:gd name="connsiteY414" fmla="*/ 5728836 h 6407150"/>
              <a:gd name="connsiteX415" fmla="*/ 8557286 w 11737976"/>
              <a:gd name="connsiteY415" fmla="*/ 5727458 h 6407150"/>
              <a:gd name="connsiteX416" fmla="*/ 8560231 w 11737976"/>
              <a:gd name="connsiteY416" fmla="*/ 5747805 h 6407150"/>
              <a:gd name="connsiteX417" fmla="*/ 8565728 w 11737976"/>
              <a:gd name="connsiteY417" fmla="*/ 5747554 h 6407150"/>
              <a:gd name="connsiteX418" fmla="*/ 8571203 w 11737976"/>
              <a:gd name="connsiteY418" fmla="*/ 5729471 h 6407150"/>
              <a:gd name="connsiteX419" fmla="*/ 8557286 w 11737976"/>
              <a:gd name="connsiteY419" fmla="*/ 5727458 h 6407150"/>
              <a:gd name="connsiteX420" fmla="*/ 8003643 w 11737976"/>
              <a:gd name="connsiteY420" fmla="*/ 5720488 h 6407150"/>
              <a:gd name="connsiteX421" fmla="*/ 8002833 w 11737976"/>
              <a:gd name="connsiteY421" fmla="*/ 5729584 h 6407150"/>
              <a:gd name="connsiteX422" fmla="*/ 8002024 w 11737976"/>
              <a:gd name="connsiteY422" fmla="*/ 5730146 h 6407150"/>
              <a:gd name="connsiteX423" fmla="*/ 7997056 w 11737976"/>
              <a:gd name="connsiteY423" fmla="*/ 5740448 h 6407150"/>
              <a:gd name="connsiteX424" fmla="*/ 8007491 w 11737976"/>
              <a:gd name="connsiteY424" fmla="*/ 5752884 h 6407150"/>
              <a:gd name="connsiteX425" fmla="*/ 8008497 w 11737976"/>
              <a:gd name="connsiteY425" fmla="*/ 5751311 h 6407150"/>
              <a:gd name="connsiteX426" fmla="*/ 8015429 w 11737976"/>
              <a:gd name="connsiteY426" fmla="*/ 5754794 h 6407150"/>
              <a:gd name="connsiteX427" fmla="*/ 8016365 w 11737976"/>
              <a:gd name="connsiteY427" fmla="*/ 5738680 h 6407150"/>
              <a:gd name="connsiteX428" fmla="*/ 8014867 w 11737976"/>
              <a:gd name="connsiteY428" fmla="*/ 5734017 h 6407150"/>
              <a:gd name="connsiteX429" fmla="*/ 8015199 w 11737976"/>
              <a:gd name="connsiteY429" fmla="*/ 5727431 h 6407150"/>
              <a:gd name="connsiteX430" fmla="*/ 8012474 w 11737976"/>
              <a:gd name="connsiteY430" fmla="*/ 5726568 h 6407150"/>
              <a:gd name="connsiteX431" fmla="*/ 8011176 w 11737976"/>
              <a:gd name="connsiteY431" fmla="*/ 5722523 h 6407150"/>
              <a:gd name="connsiteX432" fmla="*/ 8003643 w 11737976"/>
              <a:gd name="connsiteY432" fmla="*/ 5720488 h 6407150"/>
              <a:gd name="connsiteX433" fmla="*/ 8086697 w 11737976"/>
              <a:gd name="connsiteY433" fmla="*/ 5717964 h 6407150"/>
              <a:gd name="connsiteX434" fmla="*/ 8077179 w 11737976"/>
              <a:gd name="connsiteY434" fmla="*/ 5719449 h 6407150"/>
              <a:gd name="connsiteX435" fmla="*/ 8078588 w 11737976"/>
              <a:gd name="connsiteY435" fmla="*/ 5733365 h 6407150"/>
              <a:gd name="connsiteX436" fmla="*/ 8092494 w 11737976"/>
              <a:gd name="connsiteY436" fmla="*/ 5725247 h 6407150"/>
              <a:gd name="connsiteX437" fmla="*/ 8086697 w 11737976"/>
              <a:gd name="connsiteY437" fmla="*/ 5717964 h 6407150"/>
              <a:gd name="connsiteX438" fmla="*/ 7445016 w 11737976"/>
              <a:gd name="connsiteY438" fmla="*/ 5716917 h 6407150"/>
              <a:gd name="connsiteX439" fmla="*/ 7441053 w 11737976"/>
              <a:gd name="connsiteY439" fmla="*/ 5727710 h 6407150"/>
              <a:gd name="connsiteX440" fmla="*/ 7443443 w 11737976"/>
              <a:gd name="connsiteY440" fmla="*/ 5729131 h 6407150"/>
              <a:gd name="connsiteX441" fmla="*/ 7440602 w 11737976"/>
              <a:gd name="connsiteY441" fmla="*/ 5734086 h 6407150"/>
              <a:gd name="connsiteX442" fmla="*/ 7439957 w 11737976"/>
              <a:gd name="connsiteY442" fmla="*/ 5765497 h 6407150"/>
              <a:gd name="connsiteX443" fmla="*/ 7443010 w 11737976"/>
              <a:gd name="connsiteY443" fmla="*/ 5771478 h 6407150"/>
              <a:gd name="connsiteX444" fmla="*/ 7442861 w 11737976"/>
              <a:gd name="connsiteY444" fmla="*/ 5771607 h 6407150"/>
              <a:gd name="connsiteX445" fmla="*/ 7443102 w 11737976"/>
              <a:gd name="connsiteY445" fmla="*/ 5771659 h 6407150"/>
              <a:gd name="connsiteX446" fmla="*/ 7449288 w 11737976"/>
              <a:gd name="connsiteY446" fmla="*/ 5783782 h 6407150"/>
              <a:gd name="connsiteX447" fmla="*/ 7464424 w 11737976"/>
              <a:gd name="connsiteY447" fmla="*/ 5793292 h 6407150"/>
              <a:gd name="connsiteX448" fmla="*/ 7468354 w 11737976"/>
              <a:gd name="connsiteY448" fmla="*/ 5792094 h 6407150"/>
              <a:gd name="connsiteX449" fmla="*/ 7473257 w 11737976"/>
              <a:gd name="connsiteY449" fmla="*/ 5779201 h 6407150"/>
              <a:gd name="connsiteX450" fmla="*/ 7474526 w 11737976"/>
              <a:gd name="connsiteY450" fmla="*/ 5768199 h 6407150"/>
              <a:gd name="connsiteX451" fmla="*/ 7480440 w 11737976"/>
              <a:gd name="connsiteY451" fmla="*/ 5765534 h 6407150"/>
              <a:gd name="connsiteX452" fmla="*/ 7492415 w 11737976"/>
              <a:gd name="connsiteY452" fmla="*/ 5755360 h 6407150"/>
              <a:gd name="connsiteX453" fmla="*/ 7488101 w 11737976"/>
              <a:gd name="connsiteY453" fmla="*/ 5761562 h 6407150"/>
              <a:gd name="connsiteX454" fmla="*/ 7488317 w 11737976"/>
              <a:gd name="connsiteY454" fmla="*/ 5777713 h 6407150"/>
              <a:gd name="connsiteX455" fmla="*/ 7491749 w 11737976"/>
              <a:gd name="connsiteY455" fmla="*/ 5779125 h 6407150"/>
              <a:gd name="connsiteX456" fmla="*/ 7498358 w 11737976"/>
              <a:gd name="connsiteY456" fmla="*/ 5755940 h 6407150"/>
              <a:gd name="connsiteX457" fmla="*/ 7495377 w 11737976"/>
              <a:gd name="connsiteY457" fmla="*/ 5754352 h 6407150"/>
              <a:gd name="connsiteX458" fmla="*/ 7492723 w 11737976"/>
              <a:gd name="connsiteY458" fmla="*/ 5755097 h 6407150"/>
              <a:gd name="connsiteX459" fmla="*/ 7495900 w 11737976"/>
              <a:gd name="connsiteY459" fmla="*/ 5752398 h 6407150"/>
              <a:gd name="connsiteX460" fmla="*/ 7510859 w 11737976"/>
              <a:gd name="connsiteY460" fmla="*/ 5738007 h 6407150"/>
              <a:gd name="connsiteX461" fmla="*/ 7491396 w 11737976"/>
              <a:gd name="connsiteY461" fmla="*/ 5739296 h 6407150"/>
              <a:gd name="connsiteX462" fmla="*/ 7478196 w 11737976"/>
              <a:gd name="connsiteY462" fmla="*/ 5744126 h 6407150"/>
              <a:gd name="connsiteX463" fmla="*/ 7476465 w 11737976"/>
              <a:gd name="connsiteY463" fmla="*/ 5745169 h 6407150"/>
              <a:gd name="connsiteX464" fmla="*/ 7468557 w 11737976"/>
              <a:gd name="connsiteY464" fmla="*/ 5741197 h 6407150"/>
              <a:gd name="connsiteX465" fmla="*/ 7468472 w 11737976"/>
              <a:gd name="connsiteY465" fmla="*/ 5740986 h 6407150"/>
              <a:gd name="connsiteX466" fmla="*/ 7458999 w 11737976"/>
              <a:gd name="connsiteY466" fmla="*/ 5730474 h 6407150"/>
              <a:gd name="connsiteX467" fmla="*/ 7448415 w 11737976"/>
              <a:gd name="connsiteY467" fmla="*/ 5726475 h 6407150"/>
              <a:gd name="connsiteX468" fmla="*/ 7449123 w 11737976"/>
              <a:gd name="connsiteY468" fmla="*/ 5725025 h 6407150"/>
              <a:gd name="connsiteX469" fmla="*/ 7450506 w 11737976"/>
              <a:gd name="connsiteY469" fmla="*/ 5722362 h 6407150"/>
              <a:gd name="connsiteX470" fmla="*/ 7449607 w 11737976"/>
              <a:gd name="connsiteY470" fmla="*/ 5718533 h 6407150"/>
              <a:gd name="connsiteX471" fmla="*/ 7445016 w 11737976"/>
              <a:gd name="connsiteY471" fmla="*/ 5716917 h 6407150"/>
              <a:gd name="connsiteX472" fmla="*/ 8149787 w 11737976"/>
              <a:gd name="connsiteY472" fmla="*/ 5705701 h 6407150"/>
              <a:gd name="connsiteX473" fmla="*/ 8137644 w 11737976"/>
              <a:gd name="connsiteY473" fmla="*/ 5757856 h 6407150"/>
              <a:gd name="connsiteX474" fmla="*/ 8149787 w 11737976"/>
              <a:gd name="connsiteY474" fmla="*/ 5705701 h 6407150"/>
              <a:gd name="connsiteX475" fmla="*/ 8788447 w 11737976"/>
              <a:gd name="connsiteY475" fmla="*/ 5701427 h 6407150"/>
              <a:gd name="connsiteX476" fmla="*/ 8782215 w 11737976"/>
              <a:gd name="connsiteY476" fmla="*/ 5706113 h 6407150"/>
              <a:gd name="connsiteX477" fmla="*/ 8805138 w 11737976"/>
              <a:gd name="connsiteY477" fmla="*/ 5718887 h 6407150"/>
              <a:gd name="connsiteX478" fmla="*/ 8795993 w 11737976"/>
              <a:gd name="connsiteY478" fmla="*/ 5703550 h 6407150"/>
              <a:gd name="connsiteX479" fmla="*/ 8788447 w 11737976"/>
              <a:gd name="connsiteY479" fmla="*/ 5701427 h 6407150"/>
              <a:gd name="connsiteX480" fmla="*/ 8304883 w 11737976"/>
              <a:gd name="connsiteY480" fmla="*/ 5701323 h 6407150"/>
              <a:gd name="connsiteX481" fmla="*/ 8293103 w 11737976"/>
              <a:gd name="connsiteY481" fmla="*/ 5714245 h 6407150"/>
              <a:gd name="connsiteX482" fmla="*/ 8308719 w 11737976"/>
              <a:gd name="connsiteY482" fmla="*/ 5724194 h 6407150"/>
              <a:gd name="connsiteX483" fmla="*/ 8304883 w 11737976"/>
              <a:gd name="connsiteY483" fmla="*/ 5701323 h 6407150"/>
              <a:gd name="connsiteX484" fmla="*/ 7307646 w 11737976"/>
              <a:gd name="connsiteY484" fmla="*/ 5693827 h 6407150"/>
              <a:gd name="connsiteX485" fmla="*/ 7303340 w 11737976"/>
              <a:gd name="connsiteY485" fmla="*/ 5720405 h 6407150"/>
              <a:gd name="connsiteX486" fmla="*/ 7324084 w 11737976"/>
              <a:gd name="connsiteY486" fmla="*/ 5714444 h 6407150"/>
              <a:gd name="connsiteX487" fmla="*/ 7307646 w 11737976"/>
              <a:gd name="connsiteY487" fmla="*/ 5693827 h 6407150"/>
              <a:gd name="connsiteX488" fmla="*/ 7952370 w 11737976"/>
              <a:gd name="connsiteY488" fmla="*/ 5691370 h 6407150"/>
              <a:gd name="connsiteX489" fmla="*/ 7962368 w 11737976"/>
              <a:gd name="connsiteY489" fmla="*/ 5719130 h 6407150"/>
              <a:gd name="connsiteX490" fmla="*/ 7964082 w 11737976"/>
              <a:gd name="connsiteY490" fmla="*/ 5700410 h 6407150"/>
              <a:gd name="connsiteX491" fmla="*/ 7952370 w 11737976"/>
              <a:gd name="connsiteY491" fmla="*/ 5691370 h 6407150"/>
              <a:gd name="connsiteX492" fmla="*/ 8271421 w 11737976"/>
              <a:gd name="connsiteY492" fmla="*/ 5690227 h 6407150"/>
              <a:gd name="connsiteX493" fmla="*/ 8263478 w 11737976"/>
              <a:gd name="connsiteY493" fmla="*/ 5696919 h 6407150"/>
              <a:gd name="connsiteX494" fmla="*/ 8276707 w 11737976"/>
              <a:gd name="connsiteY494" fmla="*/ 5732236 h 6407150"/>
              <a:gd name="connsiteX495" fmla="*/ 8276753 w 11737976"/>
              <a:gd name="connsiteY495" fmla="*/ 5732292 h 6407150"/>
              <a:gd name="connsiteX496" fmla="*/ 8275013 w 11737976"/>
              <a:gd name="connsiteY496" fmla="*/ 5741399 h 6407150"/>
              <a:gd name="connsiteX497" fmla="*/ 8292881 w 11737976"/>
              <a:gd name="connsiteY497" fmla="*/ 5744200 h 6407150"/>
              <a:gd name="connsiteX498" fmla="*/ 8292521 w 11737976"/>
              <a:gd name="connsiteY498" fmla="*/ 5729259 h 6407150"/>
              <a:gd name="connsiteX499" fmla="*/ 8288137 w 11737976"/>
              <a:gd name="connsiteY499" fmla="*/ 5723517 h 6407150"/>
              <a:gd name="connsiteX500" fmla="*/ 8283060 w 11737976"/>
              <a:gd name="connsiteY500" fmla="*/ 5723222 h 6407150"/>
              <a:gd name="connsiteX501" fmla="*/ 8281227 w 11737976"/>
              <a:gd name="connsiteY501" fmla="*/ 5718524 h 6407150"/>
              <a:gd name="connsiteX502" fmla="*/ 8271421 w 11737976"/>
              <a:gd name="connsiteY502" fmla="*/ 5690227 h 6407150"/>
              <a:gd name="connsiteX503" fmla="*/ 8388764 w 11737976"/>
              <a:gd name="connsiteY503" fmla="*/ 5689597 h 6407150"/>
              <a:gd name="connsiteX504" fmla="*/ 8380734 w 11737976"/>
              <a:gd name="connsiteY504" fmla="*/ 5691021 h 6407150"/>
              <a:gd name="connsiteX505" fmla="*/ 8379243 w 11737976"/>
              <a:gd name="connsiteY505" fmla="*/ 5701051 h 6407150"/>
              <a:gd name="connsiteX506" fmla="*/ 8388764 w 11737976"/>
              <a:gd name="connsiteY506" fmla="*/ 5689597 h 6407150"/>
              <a:gd name="connsiteX507" fmla="*/ 7982509 w 11737976"/>
              <a:gd name="connsiteY507" fmla="*/ 5688812 h 6407150"/>
              <a:gd name="connsiteX508" fmla="*/ 7983946 w 11737976"/>
              <a:gd name="connsiteY508" fmla="*/ 5729874 h 6407150"/>
              <a:gd name="connsiteX509" fmla="*/ 7992522 w 11737976"/>
              <a:gd name="connsiteY509" fmla="*/ 5735507 h 6407150"/>
              <a:gd name="connsiteX510" fmla="*/ 7997218 w 11737976"/>
              <a:gd name="connsiteY510" fmla="*/ 5734630 h 6407150"/>
              <a:gd name="connsiteX511" fmla="*/ 7988846 w 11737976"/>
              <a:gd name="connsiteY511" fmla="*/ 5696250 h 6407150"/>
              <a:gd name="connsiteX512" fmla="*/ 7982509 w 11737976"/>
              <a:gd name="connsiteY512" fmla="*/ 5688812 h 6407150"/>
              <a:gd name="connsiteX513" fmla="*/ 8340893 w 11737976"/>
              <a:gd name="connsiteY513" fmla="*/ 5686010 h 6407150"/>
              <a:gd name="connsiteX514" fmla="*/ 8332174 w 11737976"/>
              <a:gd name="connsiteY514" fmla="*/ 5688903 h 6407150"/>
              <a:gd name="connsiteX515" fmla="*/ 8329524 w 11737976"/>
              <a:gd name="connsiteY515" fmla="*/ 5690315 h 6407150"/>
              <a:gd name="connsiteX516" fmla="*/ 8327327 w 11737976"/>
              <a:gd name="connsiteY516" fmla="*/ 5690883 h 6407150"/>
              <a:gd name="connsiteX517" fmla="*/ 8325156 w 11737976"/>
              <a:gd name="connsiteY517" fmla="*/ 5688646 h 6407150"/>
              <a:gd name="connsiteX518" fmla="*/ 8308104 w 11737976"/>
              <a:gd name="connsiteY518" fmla="*/ 5699127 h 6407150"/>
              <a:gd name="connsiteX519" fmla="*/ 8309490 w 11737976"/>
              <a:gd name="connsiteY519" fmla="*/ 5701256 h 6407150"/>
              <a:gd name="connsiteX520" fmla="*/ 8308304 w 11737976"/>
              <a:gd name="connsiteY520" fmla="*/ 5702542 h 6407150"/>
              <a:gd name="connsiteX521" fmla="*/ 8311063 w 11737976"/>
              <a:gd name="connsiteY521" fmla="*/ 5703671 h 6407150"/>
              <a:gd name="connsiteX522" fmla="*/ 8312037 w 11737976"/>
              <a:gd name="connsiteY522" fmla="*/ 5705170 h 6407150"/>
              <a:gd name="connsiteX523" fmla="*/ 8314850 w 11737976"/>
              <a:gd name="connsiteY523" fmla="*/ 5704547 h 6407150"/>
              <a:gd name="connsiteX524" fmla="*/ 8316381 w 11737976"/>
              <a:gd name="connsiteY524" fmla="*/ 5704349 h 6407150"/>
              <a:gd name="connsiteX525" fmla="*/ 8314053 w 11737976"/>
              <a:gd name="connsiteY525" fmla="*/ 5710819 h 6407150"/>
              <a:gd name="connsiteX526" fmla="*/ 8332416 w 11737976"/>
              <a:gd name="connsiteY526" fmla="*/ 5703773 h 6407150"/>
              <a:gd name="connsiteX527" fmla="*/ 8335600 w 11737976"/>
              <a:gd name="connsiteY527" fmla="*/ 5700185 h 6407150"/>
              <a:gd name="connsiteX528" fmla="*/ 8339313 w 11737976"/>
              <a:gd name="connsiteY528" fmla="*/ 5700014 h 6407150"/>
              <a:gd name="connsiteX529" fmla="*/ 8348801 w 11737976"/>
              <a:gd name="connsiteY529" fmla="*/ 5706926 h 6407150"/>
              <a:gd name="connsiteX530" fmla="*/ 8351406 w 11737976"/>
              <a:gd name="connsiteY530" fmla="*/ 5718738 h 6407150"/>
              <a:gd name="connsiteX531" fmla="*/ 8363887 w 11737976"/>
              <a:gd name="connsiteY531" fmla="*/ 5743183 h 6407150"/>
              <a:gd name="connsiteX532" fmla="*/ 8353530 w 11737976"/>
              <a:gd name="connsiteY532" fmla="*/ 5694749 h 6407150"/>
              <a:gd name="connsiteX533" fmla="*/ 8349141 w 11737976"/>
              <a:gd name="connsiteY533" fmla="*/ 5703805 h 6407150"/>
              <a:gd name="connsiteX534" fmla="*/ 8349011 w 11737976"/>
              <a:gd name="connsiteY534" fmla="*/ 5698904 h 6407150"/>
              <a:gd name="connsiteX535" fmla="*/ 8345302 w 11737976"/>
              <a:gd name="connsiteY535" fmla="*/ 5693431 h 6407150"/>
              <a:gd name="connsiteX536" fmla="*/ 8340016 w 11737976"/>
              <a:gd name="connsiteY536" fmla="*/ 5690912 h 6407150"/>
              <a:gd name="connsiteX537" fmla="*/ 8111207 w 11737976"/>
              <a:gd name="connsiteY537" fmla="*/ 5671803 h 6407150"/>
              <a:gd name="connsiteX538" fmla="*/ 8106293 w 11737976"/>
              <a:gd name="connsiteY538" fmla="*/ 5678431 h 6407150"/>
              <a:gd name="connsiteX539" fmla="*/ 8117214 w 11737976"/>
              <a:gd name="connsiteY539" fmla="*/ 5684520 h 6407150"/>
              <a:gd name="connsiteX540" fmla="*/ 8119972 w 11737976"/>
              <a:gd name="connsiteY540" fmla="*/ 5674227 h 6407150"/>
              <a:gd name="connsiteX541" fmla="*/ 8111207 w 11737976"/>
              <a:gd name="connsiteY541" fmla="*/ 5671803 h 6407150"/>
              <a:gd name="connsiteX542" fmla="*/ 7910096 w 11737976"/>
              <a:gd name="connsiteY542" fmla="*/ 5671458 h 6407150"/>
              <a:gd name="connsiteX543" fmla="*/ 7898010 w 11737976"/>
              <a:gd name="connsiteY543" fmla="*/ 5681602 h 6407150"/>
              <a:gd name="connsiteX544" fmla="*/ 7894236 w 11737976"/>
              <a:gd name="connsiteY544" fmla="*/ 5691382 h 6407150"/>
              <a:gd name="connsiteX545" fmla="*/ 7891932 w 11737976"/>
              <a:gd name="connsiteY545" fmla="*/ 5691053 h 6407150"/>
              <a:gd name="connsiteX546" fmla="*/ 7886598 w 11737976"/>
              <a:gd name="connsiteY546" fmla="*/ 5708294 h 6407150"/>
              <a:gd name="connsiteX547" fmla="*/ 7894567 w 11737976"/>
              <a:gd name="connsiteY547" fmla="*/ 5708655 h 6407150"/>
              <a:gd name="connsiteX548" fmla="*/ 7896006 w 11737976"/>
              <a:gd name="connsiteY548" fmla="*/ 5706362 h 6407150"/>
              <a:gd name="connsiteX549" fmla="*/ 7911562 w 11737976"/>
              <a:gd name="connsiteY549" fmla="*/ 5694079 h 6407150"/>
              <a:gd name="connsiteX550" fmla="*/ 7910096 w 11737976"/>
              <a:gd name="connsiteY550" fmla="*/ 5671458 h 6407150"/>
              <a:gd name="connsiteX551" fmla="*/ 8485383 w 11737976"/>
              <a:gd name="connsiteY551" fmla="*/ 5669077 h 6407150"/>
              <a:gd name="connsiteX552" fmla="*/ 8485851 w 11737976"/>
              <a:gd name="connsiteY552" fmla="*/ 5673693 h 6407150"/>
              <a:gd name="connsiteX553" fmla="*/ 8483629 w 11737976"/>
              <a:gd name="connsiteY553" fmla="*/ 5673942 h 6407150"/>
              <a:gd name="connsiteX554" fmla="*/ 8470489 w 11737976"/>
              <a:gd name="connsiteY554" fmla="*/ 5682153 h 6407150"/>
              <a:gd name="connsiteX555" fmla="*/ 8470647 w 11737976"/>
              <a:gd name="connsiteY555" fmla="*/ 5688840 h 6407150"/>
              <a:gd name="connsiteX556" fmla="*/ 8467649 w 11737976"/>
              <a:gd name="connsiteY556" fmla="*/ 5687825 h 6407150"/>
              <a:gd name="connsiteX557" fmla="*/ 8459187 w 11737976"/>
              <a:gd name="connsiteY557" fmla="*/ 5690278 h 6407150"/>
              <a:gd name="connsiteX558" fmla="*/ 8467492 w 11737976"/>
              <a:gd name="connsiteY558" fmla="*/ 5731701 h 6407150"/>
              <a:gd name="connsiteX559" fmla="*/ 8479767 w 11737976"/>
              <a:gd name="connsiteY559" fmla="*/ 5699248 h 6407150"/>
              <a:gd name="connsiteX560" fmla="*/ 8476191 w 11737976"/>
              <a:gd name="connsiteY560" fmla="*/ 5693444 h 6407150"/>
              <a:gd name="connsiteX561" fmla="*/ 8484165 w 11737976"/>
              <a:gd name="connsiteY561" fmla="*/ 5691336 h 6407150"/>
              <a:gd name="connsiteX562" fmla="*/ 8492795 w 11737976"/>
              <a:gd name="connsiteY562" fmla="*/ 5690411 h 6407150"/>
              <a:gd name="connsiteX563" fmla="*/ 8493155 w 11737976"/>
              <a:gd name="connsiteY563" fmla="*/ 5690971 h 6407150"/>
              <a:gd name="connsiteX564" fmla="*/ 8510260 w 11737976"/>
              <a:gd name="connsiteY564" fmla="*/ 5707688 h 6407150"/>
              <a:gd name="connsiteX565" fmla="*/ 8504905 w 11737976"/>
              <a:gd name="connsiteY565" fmla="*/ 5680189 h 6407150"/>
              <a:gd name="connsiteX566" fmla="*/ 8485383 w 11737976"/>
              <a:gd name="connsiteY566" fmla="*/ 5669077 h 6407150"/>
              <a:gd name="connsiteX567" fmla="*/ 8575449 w 11737976"/>
              <a:gd name="connsiteY567" fmla="*/ 5655026 h 6407150"/>
              <a:gd name="connsiteX568" fmla="*/ 8579528 w 11737976"/>
              <a:gd name="connsiteY568" fmla="*/ 5673638 h 6407150"/>
              <a:gd name="connsiteX569" fmla="*/ 8575449 w 11737976"/>
              <a:gd name="connsiteY569" fmla="*/ 5655026 h 6407150"/>
              <a:gd name="connsiteX570" fmla="*/ 7859609 w 11737976"/>
              <a:gd name="connsiteY570" fmla="*/ 5642218 h 6407150"/>
              <a:gd name="connsiteX571" fmla="*/ 7852338 w 11737976"/>
              <a:gd name="connsiteY571" fmla="*/ 5657211 h 6407150"/>
              <a:gd name="connsiteX572" fmla="*/ 7856812 w 11737976"/>
              <a:gd name="connsiteY572" fmla="*/ 5671355 h 6407150"/>
              <a:gd name="connsiteX573" fmla="*/ 7864029 w 11737976"/>
              <a:gd name="connsiteY573" fmla="*/ 5668100 h 6407150"/>
              <a:gd name="connsiteX574" fmla="*/ 7859609 w 11737976"/>
              <a:gd name="connsiteY574" fmla="*/ 5642218 h 6407150"/>
              <a:gd name="connsiteX575" fmla="*/ 8709253 w 11737976"/>
              <a:gd name="connsiteY575" fmla="*/ 5642015 h 6407150"/>
              <a:gd name="connsiteX576" fmla="*/ 8699935 w 11737976"/>
              <a:gd name="connsiteY576" fmla="*/ 5646382 h 6407150"/>
              <a:gd name="connsiteX577" fmla="*/ 8701767 w 11737976"/>
              <a:gd name="connsiteY577" fmla="*/ 5664037 h 6407150"/>
              <a:gd name="connsiteX578" fmla="*/ 8717473 w 11737976"/>
              <a:gd name="connsiteY578" fmla="*/ 5662163 h 6407150"/>
              <a:gd name="connsiteX579" fmla="*/ 8715699 w 11737976"/>
              <a:gd name="connsiteY579" fmla="*/ 5646595 h 6407150"/>
              <a:gd name="connsiteX580" fmla="*/ 8709253 w 11737976"/>
              <a:gd name="connsiteY580" fmla="*/ 5642015 h 6407150"/>
              <a:gd name="connsiteX581" fmla="*/ 8494565 w 11737976"/>
              <a:gd name="connsiteY581" fmla="*/ 5641254 h 6407150"/>
              <a:gd name="connsiteX582" fmla="*/ 8484076 w 11737976"/>
              <a:gd name="connsiteY582" fmla="*/ 5642415 h 6407150"/>
              <a:gd name="connsiteX583" fmla="*/ 8499231 w 11737976"/>
              <a:gd name="connsiteY583" fmla="*/ 5648352 h 6407150"/>
              <a:gd name="connsiteX584" fmla="*/ 8494565 w 11737976"/>
              <a:gd name="connsiteY584" fmla="*/ 5641254 h 6407150"/>
              <a:gd name="connsiteX585" fmla="*/ 8107693 w 11737976"/>
              <a:gd name="connsiteY585" fmla="*/ 5639770 h 6407150"/>
              <a:gd name="connsiteX586" fmla="*/ 8103342 w 11737976"/>
              <a:gd name="connsiteY586" fmla="*/ 5642396 h 6407150"/>
              <a:gd name="connsiteX587" fmla="*/ 8100364 w 11737976"/>
              <a:gd name="connsiteY587" fmla="*/ 5656883 h 6407150"/>
              <a:gd name="connsiteX588" fmla="*/ 8106242 w 11737976"/>
              <a:gd name="connsiteY588" fmla="*/ 5658228 h 6407150"/>
              <a:gd name="connsiteX589" fmla="*/ 8113952 w 11737976"/>
              <a:gd name="connsiteY589" fmla="*/ 5655295 h 6407150"/>
              <a:gd name="connsiteX590" fmla="*/ 8107693 w 11737976"/>
              <a:gd name="connsiteY590" fmla="*/ 5639770 h 6407150"/>
              <a:gd name="connsiteX591" fmla="*/ 8952869 w 11737976"/>
              <a:gd name="connsiteY591" fmla="*/ 5638993 h 6407150"/>
              <a:gd name="connsiteX592" fmla="*/ 8969607 w 11737976"/>
              <a:gd name="connsiteY592" fmla="*/ 5661598 h 6407150"/>
              <a:gd name="connsiteX593" fmla="*/ 8961845 w 11737976"/>
              <a:gd name="connsiteY593" fmla="*/ 5639359 h 6407150"/>
              <a:gd name="connsiteX594" fmla="*/ 8952869 w 11737976"/>
              <a:gd name="connsiteY594" fmla="*/ 5638993 h 6407150"/>
              <a:gd name="connsiteX595" fmla="*/ 8657197 w 11737976"/>
              <a:gd name="connsiteY595" fmla="*/ 5635333 h 6407150"/>
              <a:gd name="connsiteX596" fmla="*/ 8649449 w 11737976"/>
              <a:gd name="connsiteY596" fmla="*/ 5638486 h 6407150"/>
              <a:gd name="connsiteX597" fmla="*/ 8657197 w 11737976"/>
              <a:gd name="connsiteY597" fmla="*/ 5635333 h 6407150"/>
              <a:gd name="connsiteX598" fmla="*/ 8174701 w 11737976"/>
              <a:gd name="connsiteY598" fmla="*/ 5627978 h 6407150"/>
              <a:gd name="connsiteX599" fmla="*/ 8168071 w 11737976"/>
              <a:gd name="connsiteY599" fmla="*/ 5638628 h 6407150"/>
              <a:gd name="connsiteX600" fmla="*/ 8167971 w 11737976"/>
              <a:gd name="connsiteY600" fmla="*/ 5642188 h 6407150"/>
              <a:gd name="connsiteX601" fmla="*/ 8165505 w 11737976"/>
              <a:gd name="connsiteY601" fmla="*/ 5641192 h 6407150"/>
              <a:gd name="connsiteX602" fmla="*/ 8167906 w 11737976"/>
              <a:gd name="connsiteY602" fmla="*/ 5644544 h 6407150"/>
              <a:gd name="connsiteX603" fmla="*/ 8167631 w 11737976"/>
              <a:gd name="connsiteY603" fmla="*/ 5654372 h 6407150"/>
              <a:gd name="connsiteX604" fmla="*/ 8179969 w 11737976"/>
              <a:gd name="connsiteY604" fmla="*/ 5677173 h 6407150"/>
              <a:gd name="connsiteX605" fmla="*/ 8178877 w 11737976"/>
              <a:gd name="connsiteY605" fmla="*/ 5659492 h 6407150"/>
              <a:gd name="connsiteX606" fmla="*/ 8187808 w 11737976"/>
              <a:gd name="connsiteY606" fmla="*/ 5664543 h 6407150"/>
              <a:gd name="connsiteX607" fmla="*/ 8196355 w 11737976"/>
              <a:gd name="connsiteY607" fmla="*/ 5663266 h 6407150"/>
              <a:gd name="connsiteX608" fmla="*/ 8196861 w 11737976"/>
              <a:gd name="connsiteY608" fmla="*/ 5663991 h 6407150"/>
              <a:gd name="connsiteX609" fmla="*/ 8204669 w 11737976"/>
              <a:gd name="connsiteY609" fmla="*/ 5663311 h 6407150"/>
              <a:gd name="connsiteX610" fmla="*/ 8196685 w 11737976"/>
              <a:gd name="connsiteY610" fmla="*/ 5639348 h 6407150"/>
              <a:gd name="connsiteX611" fmla="*/ 8188344 w 11737976"/>
              <a:gd name="connsiteY611" fmla="*/ 5644104 h 6407150"/>
              <a:gd name="connsiteX612" fmla="*/ 8190579 w 11737976"/>
              <a:gd name="connsiteY612" fmla="*/ 5654996 h 6407150"/>
              <a:gd name="connsiteX613" fmla="*/ 8192329 w 11737976"/>
              <a:gd name="connsiteY613" fmla="*/ 5657503 h 6407150"/>
              <a:gd name="connsiteX614" fmla="*/ 8182538 w 11737976"/>
              <a:gd name="connsiteY614" fmla="*/ 5648066 h 6407150"/>
              <a:gd name="connsiteX615" fmla="*/ 8177411 w 11737976"/>
              <a:gd name="connsiteY615" fmla="*/ 5645997 h 6407150"/>
              <a:gd name="connsiteX616" fmla="*/ 7885752 w 11737976"/>
              <a:gd name="connsiteY616" fmla="*/ 5623441 h 6407150"/>
              <a:gd name="connsiteX617" fmla="*/ 7876776 w 11737976"/>
              <a:gd name="connsiteY617" fmla="*/ 5624466 h 6407150"/>
              <a:gd name="connsiteX618" fmla="*/ 7870093 w 11737976"/>
              <a:gd name="connsiteY618" fmla="*/ 5631858 h 6407150"/>
              <a:gd name="connsiteX619" fmla="*/ 7881606 w 11737976"/>
              <a:gd name="connsiteY619" fmla="*/ 5635929 h 6407150"/>
              <a:gd name="connsiteX620" fmla="*/ 7885752 w 11737976"/>
              <a:gd name="connsiteY620" fmla="*/ 5623441 h 6407150"/>
              <a:gd name="connsiteX621" fmla="*/ 7979883 w 11737976"/>
              <a:gd name="connsiteY621" fmla="*/ 5621745 h 6407150"/>
              <a:gd name="connsiteX622" fmla="*/ 7964349 w 11737976"/>
              <a:gd name="connsiteY622" fmla="*/ 5633416 h 6407150"/>
              <a:gd name="connsiteX623" fmla="*/ 7963806 w 11737976"/>
              <a:gd name="connsiteY623" fmla="*/ 5635374 h 6407150"/>
              <a:gd name="connsiteX624" fmla="*/ 7956962 w 11737976"/>
              <a:gd name="connsiteY624" fmla="*/ 5634344 h 6407150"/>
              <a:gd name="connsiteX625" fmla="*/ 7936428 w 11737976"/>
              <a:gd name="connsiteY625" fmla="*/ 5639722 h 6407150"/>
              <a:gd name="connsiteX626" fmla="*/ 7949396 w 11737976"/>
              <a:gd name="connsiteY626" fmla="*/ 5651452 h 6407150"/>
              <a:gd name="connsiteX627" fmla="*/ 7964453 w 11737976"/>
              <a:gd name="connsiteY627" fmla="*/ 5682781 h 6407150"/>
              <a:gd name="connsiteX628" fmla="*/ 7967662 w 11737976"/>
              <a:gd name="connsiteY628" fmla="*/ 5669489 h 6407150"/>
              <a:gd name="connsiteX629" fmla="*/ 7962006 w 11737976"/>
              <a:gd name="connsiteY629" fmla="*/ 5653915 h 6407150"/>
              <a:gd name="connsiteX630" fmla="*/ 7963007 w 11737976"/>
              <a:gd name="connsiteY630" fmla="*/ 5654127 h 6407150"/>
              <a:gd name="connsiteX631" fmla="*/ 7966930 w 11737976"/>
              <a:gd name="connsiteY631" fmla="*/ 5653847 h 6407150"/>
              <a:gd name="connsiteX632" fmla="*/ 7967632 w 11737976"/>
              <a:gd name="connsiteY632" fmla="*/ 5652362 h 6407150"/>
              <a:gd name="connsiteX633" fmla="*/ 7975354 w 11737976"/>
              <a:gd name="connsiteY633" fmla="*/ 5651982 h 6407150"/>
              <a:gd name="connsiteX634" fmla="*/ 7985510 w 11737976"/>
              <a:gd name="connsiteY634" fmla="*/ 5643111 h 6407150"/>
              <a:gd name="connsiteX635" fmla="*/ 7974909 w 11737976"/>
              <a:gd name="connsiteY635" fmla="*/ 5637045 h 6407150"/>
              <a:gd name="connsiteX636" fmla="*/ 7974866 w 11737976"/>
              <a:gd name="connsiteY636" fmla="*/ 5637039 h 6407150"/>
              <a:gd name="connsiteX637" fmla="*/ 7975281 w 11737976"/>
              <a:gd name="connsiteY637" fmla="*/ 5636158 h 6407150"/>
              <a:gd name="connsiteX638" fmla="*/ 7984576 w 11737976"/>
              <a:gd name="connsiteY638" fmla="*/ 5623115 h 6407150"/>
              <a:gd name="connsiteX639" fmla="*/ 7979883 w 11737976"/>
              <a:gd name="connsiteY639" fmla="*/ 5621745 h 6407150"/>
              <a:gd name="connsiteX640" fmla="*/ 7960358 w 11737976"/>
              <a:gd name="connsiteY640" fmla="*/ 5608352 h 6407150"/>
              <a:gd name="connsiteX641" fmla="*/ 7958276 w 11737976"/>
              <a:gd name="connsiteY641" fmla="*/ 5617120 h 6407150"/>
              <a:gd name="connsiteX642" fmla="*/ 7964891 w 11737976"/>
              <a:gd name="connsiteY642" fmla="*/ 5611675 h 6407150"/>
              <a:gd name="connsiteX643" fmla="*/ 7960358 w 11737976"/>
              <a:gd name="connsiteY643" fmla="*/ 5608352 h 6407150"/>
              <a:gd name="connsiteX644" fmla="*/ 8187134 w 11737976"/>
              <a:gd name="connsiteY644" fmla="*/ 5602082 h 6407150"/>
              <a:gd name="connsiteX645" fmla="*/ 8182523 w 11737976"/>
              <a:gd name="connsiteY645" fmla="*/ 5611558 h 6407150"/>
              <a:gd name="connsiteX646" fmla="*/ 8195859 w 11737976"/>
              <a:gd name="connsiteY646" fmla="*/ 5604128 h 6407150"/>
              <a:gd name="connsiteX647" fmla="*/ 8187134 w 11737976"/>
              <a:gd name="connsiteY647" fmla="*/ 5602082 h 6407150"/>
              <a:gd name="connsiteX648" fmla="*/ 8480911 w 11737976"/>
              <a:gd name="connsiteY648" fmla="*/ 5589468 h 6407150"/>
              <a:gd name="connsiteX649" fmla="*/ 8477353 w 11737976"/>
              <a:gd name="connsiteY649" fmla="*/ 5591662 h 6407150"/>
              <a:gd name="connsiteX650" fmla="*/ 8485623 w 11737976"/>
              <a:gd name="connsiteY650" fmla="*/ 5603270 h 6407150"/>
              <a:gd name="connsiteX651" fmla="*/ 8489559 w 11737976"/>
              <a:gd name="connsiteY651" fmla="*/ 5603552 h 6407150"/>
              <a:gd name="connsiteX652" fmla="*/ 8493579 w 11737976"/>
              <a:gd name="connsiteY652" fmla="*/ 5598286 h 6407150"/>
              <a:gd name="connsiteX653" fmla="*/ 8480911 w 11737976"/>
              <a:gd name="connsiteY653" fmla="*/ 5589468 h 6407150"/>
              <a:gd name="connsiteX654" fmla="*/ 7924206 w 11737976"/>
              <a:gd name="connsiteY654" fmla="*/ 5581365 h 6407150"/>
              <a:gd name="connsiteX655" fmla="*/ 7915742 w 11737976"/>
              <a:gd name="connsiteY655" fmla="*/ 5596000 h 6407150"/>
              <a:gd name="connsiteX656" fmla="*/ 7921108 w 11737976"/>
              <a:gd name="connsiteY656" fmla="*/ 5602058 h 6407150"/>
              <a:gd name="connsiteX657" fmla="*/ 7927989 w 11737976"/>
              <a:gd name="connsiteY657" fmla="*/ 5606733 h 6407150"/>
              <a:gd name="connsiteX658" fmla="*/ 7914581 w 11737976"/>
              <a:gd name="connsiteY658" fmla="*/ 5608989 h 6407150"/>
              <a:gd name="connsiteX659" fmla="*/ 7908172 w 11737976"/>
              <a:gd name="connsiteY659" fmla="*/ 5617006 h 6407150"/>
              <a:gd name="connsiteX660" fmla="*/ 7929629 w 11737976"/>
              <a:gd name="connsiteY660" fmla="*/ 5634337 h 6407150"/>
              <a:gd name="connsiteX661" fmla="*/ 7933543 w 11737976"/>
              <a:gd name="connsiteY661" fmla="*/ 5605797 h 6407150"/>
              <a:gd name="connsiteX662" fmla="*/ 7928787 w 11737976"/>
              <a:gd name="connsiteY662" fmla="*/ 5606598 h 6407150"/>
              <a:gd name="connsiteX663" fmla="*/ 7935856 w 11737976"/>
              <a:gd name="connsiteY663" fmla="*/ 5594057 h 6407150"/>
              <a:gd name="connsiteX664" fmla="*/ 7933595 w 11737976"/>
              <a:gd name="connsiteY664" fmla="*/ 5585513 h 6407150"/>
              <a:gd name="connsiteX665" fmla="*/ 7924206 w 11737976"/>
              <a:gd name="connsiteY665" fmla="*/ 5581365 h 6407150"/>
              <a:gd name="connsiteX666" fmla="*/ 8654571 w 11737976"/>
              <a:gd name="connsiteY666" fmla="*/ 5578436 h 6407150"/>
              <a:gd name="connsiteX667" fmla="*/ 8649378 w 11737976"/>
              <a:gd name="connsiteY667" fmla="*/ 5579339 h 6407150"/>
              <a:gd name="connsiteX668" fmla="*/ 8649403 w 11737976"/>
              <a:gd name="connsiteY668" fmla="*/ 5588077 h 6407150"/>
              <a:gd name="connsiteX669" fmla="*/ 8650889 w 11737976"/>
              <a:gd name="connsiteY669" fmla="*/ 5598213 h 6407150"/>
              <a:gd name="connsiteX670" fmla="*/ 8643845 w 11737976"/>
              <a:gd name="connsiteY670" fmla="*/ 5594140 h 6407150"/>
              <a:gd name="connsiteX671" fmla="*/ 8633075 w 11737976"/>
              <a:gd name="connsiteY671" fmla="*/ 5595711 h 6407150"/>
              <a:gd name="connsiteX672" fmla="*/ 8650442 w 11737976"/>
              <a:gd name="connsiteY672" fmla="*/ 5621587 h 6407150"/>
              <a:gd name="connsiteX673" fmla="*/ 8660603 w 11737976"/>
              <a:gd name="connsiteY673" fmla="*/ 5622149 h 6407150"/>
              <a:gd name="connsiteX674" fmla="*/ 8651627 w 11737976"/>
              <a:gd name="connsiteY674" fmla="*/ 5598639 h 6407150"/>
              <a:gd name="connsiteX675" fmla="*/ 8651209 w 11737976"/>
              <a:gd name="connsiteY675" fmla="*/ 5598398 h 6407150"/>
              <a:gd name="connsiteX676" fmla="*/ 8657256 w 11737976"/>
              <a:gd name="connsiteY676" fmla="*/ 5596122 h 6407150"/>
              <a:gd name="connsiteX677" fmla="*/ 8654571 w 11737976"/>
              <a:gd name="connsiteY677" fmla="*/ 5578436 h 6407150"/>
              <a:gd name="connsiteX678" fmla="*/ 8549801 w 11737976"/>
              <a:gd name="connsiteY678" fmla="*/ 5577686 h 6407150"/>
              <a:gd name="connsiteX679" fmla="*/ 8545027 w 11737976"/>
              <a:gd name="connsiteY679" fmla="*/ 5581247 h 6407150"/>
              <a:gd name="connsiteX680" fmla="*/ 8545161 w 11737976"/>
              <a:gd name="connsiteY680" fmla="*/ 5597617 h 6407150"/>
              <a:gd name="connsiteX681" fmla="*/ 8560043 w 11737976"/>
              <a:gd name="connsiteY681" fmla="*/ 5589155 h 6407150"/>
              <a:gd name="connsiteX682" fmla="*/ 8555207 w 11737976"/>
              <a:gd name="connsiteY682" fmla="*/ 5578709 h 6407150"/>
              <a:gd name="connsiteX683" fmla="*/ 8549801 w 11737976"/>
              <a:gd name="connsiteY683" fmla="*/ 5577686 h 6407150"/>
              <a:gd name="connsiteX684" fmla="*/ 8035089 w 11737976"/>
              <a:gd name="connsiteY684" fmla="*/ 5565547 h 6407150"/>
              <a:gd name="connsiteX685" fmla="*/ 8000344 w 11737976"/>
              <a:gd name="connsiteY685" fmla="*/ 5617328 h 6407150"/>
              <a:gd name="connsiteX686" fmla="*/ 8016161 w 11737976"/>
              <a:gd name="connsiteY686" fmla="*/ 5645318 h 6407150"/>
              <a:gd name="connsiteX687" fmla="*/ 8055332 w 11737976"/>
              <a:gd name="connsiteY687" fmla="*/ 5635119 h 6407150"/>
              <a:gd name="connsiteX688" fmla="*/ 8059550 w 11737976"/>
              <a:gd name="connsiteY688" fmla="*/ 5615375 h 6407150"/>
              <a:gd name="connsiteX689" fmla="*/ 8035089 w 11737976"/>
              <a:gd name="connsiteY689" fmla="*/ 5565547 h 6407150"/>
              <a:gd name="connsiteX690" fmla="*/ 8705339 w 11737976"/>
              <a:gd name="connsiteY690" fmla="*/ 5559363 h 6407150"/>
              <a:gd name="connsiteX691" fmla="*/ 8699334 w 11737976"/>
              <a:gd name="connsiteY691" fmla="*/ 5565384 h 6407150"/>
              <a:gd name="connsiteX692" fmla="*/ 8727767 w 11737976"/>
              <a:gd name="connsiteY692" fmla="*/ 5575920 h 6407150"/>
              <a:gd name="connsiteX693" fmla="*/ 8705339 w 11737976"/>
              <a:gd name="connsiteY693" fmla="*/ 5559363 h 6407150"/>
              <a:gd name="connsiteX694" fmla="*/ 8582566 w 11737976"/>
              <a:gd name="connsiteY694" fmla="*/ 5553959 h 6407150"/>
              <a:gd name="connsiteX695" fmla="*/ 8588607 w 11737976"/>
              <a:gd name="connsiteY695" fmla="*/ 5586732 h 6407150"/>
              <a:gd name="connsiteX696" fmla="*/ 8605278 w 11737976"/>
              <a:gd name="connsiteY696" fmla="*/ 5564571 h 6407150"/>
              <a:gd name="connsiteX697" fmla="*/ 8582566 w 11737976"/>
              <a:gd name="connsiteY697" fmla="*/ 5553959 h 6407150"/>
              <a:gd name="connsiteX698" fmla="*/ 8623345 w 11737976"/>
              <a:gd name="connsiteY698" fmla="*/ 5551116 h 6407150"/>
              <a:gd name="connsiteX699" fmla="*/ 8613231 w 11737976"/>
              <a:gd name="connsiteY699" fmla="*/ 5551150 h 6407150"/>
              <a:gd name="connsiteX700" fmla="*/ 8617185 w 11737976"/>
              <a:gd name="connsiteY700" fmla="*/ 5557797 h 6407150"/>
              <a:gd name="connsiteX701" fmla="*/ 8615493 w 11737976"/>
              <a:gd name="connsiteY701" fmla="*/ 5559600 h 6407150"/>
              <a:gd name="connsiteX702" fmla="*/ 8613611 w 11737976"/>
              <a:gd name="connsiteY702" fmla="*/ 5570910 h 6407150"/>
              <a:gd name="connsiteX703" fmla="*/ 8625382 w 11737976"/>
              <a:gd name="connsiteY703" fmla="*/ 5576297 h 6407150"/>
              <a:gd name="connsiteX704" fmla="*/ 8632742 w 11737976"/>
              <a:gd name="connsiteY704" fmla="*/ 5561931 h 6407150"/>
              <a:gd name="connsiteX705" fmla="*/ 8626903 w 11737976"/>
              <a:gd name="connsiteY705" fmla="*/ 5555258 h 6407150"/>
              <a:gd name="connsiteX706" fmla="*/ 8625429 w 11737976"/>
              <a:gd name="connsiteY706" fmla="*/ 5555279 h 6407150"/>
              <a:gd name="connsiteX707" fmla="*/ 8321695 w 11737976"/>
              <a:gd name="connsiteY707" fmla="*/ 5547404 h 6407150"/>
              <a:gd name="connsiteX708" fmla="*/ 8323641 w 11737976"/>
              <a:gd name="connsiteY708" fmla="*/ 5580510 h 6407150"/>
              <a:gd name="connsiteX709" fmla="*/ 8321695 w 11737976"/>
              <a:gd name="connsiteY709" fmla="*/ 5547404 h 6407150"/>
              <a:gd name="connsiteX710" fmla="*/ 8013996 w 11737976"/>
              <a:gd name="connsiteY710" fmla="*/ 5544972 h 6407150"/>
              <a:gd name="connsiteX711" fmla="*/ 7998548 w 11737976"/>
              <a:gd name="connsiteY711" fmla="*/ 5564339 h 6407150"/>
              <a:gd name="connsiteX712" fmla="*/ 8004965 w 11737976"/>
              <a:gd name="connsiteY712" fmla="*/ 5567416 h 6407150"/>
              <a:gd name="connsiteX713" fmla="*/ 8008027 w 11737976"/>
              <a:gd name="connsiteY713" fmla="*/ 5566254 h 6407150"/>
              <a:gd name="connsiteX714" fmla="*/ 8012895 w 11737976"/>
              <a:gd name="connsiteY714" fmla="*/ 5572923 h 6407150"/>
              <a:gd name="connsiteX715" fmla="*/ 8014536 w 11737976"/>
              <a:gd name="connsiteY715" fmla="*/ 5561822 h 6407150"/>
              <a:gd name="connsiteX716" fmla="*/ 8014236 w 11737976"/>
              <a:gd name="connsiteY716" fmla="*/ 5561677 h 6407150"/>
              <a:gd name="connsiteX717" fmla="*/ 8020591 w 11737976"/>
              <a:gd name="connsiteY717" fmla="*/ 5555050 h 6407150"/>
              <a:gd name="connsiteX718" fmla="*/ 8019188 w 11737976"/>
              <a:gd name="connsiteY718" fmla="*/ 5548957 h 6407150"/>
              <a:gd name="connsiteX719" fmla="*/ 8013996 w 11737976"/>
              <a:gd name="connsiteY719" fmla="*/ 5544972 h 6407150"/>
              <a:gd name="connsiteX720" fmla="*/ 8544163 w 11737976"/>
              <a:gd name="connsiteY720" fmla="*/ 5542028 h 6407150"/>
              <a:gd name="connsiteX721" fmla="*/ 8534733 w 11737976"/>
              <a:gd name="connsiteY721" fmla="*/ 5553021 h 6407150"/>
              <a:gd name="connsiteX722" fmla="*/ 8542263 w 11737976"/>
              <a:gd name="connsiteY722" fmla="*/ 5556139 h 6407150"/>
              <a:gd name="connsiteX723" fmla="*/ 8544163 w 11737976"/>
              <a:gd name="connsiteY723" fmla="*/ 5542028 h 6407150"/>
              <a:gd name="connsiteX724" fmla="*/ 8517385 w 11737976"/>
              <a:gd name="connsiteY724" fmla="*/ 5537174 h 6407150"/>
              <a:gd name="connsiteX725" fmla="*/ 8512782 w 11737976"/>
              <a:gd name="connsiteY725" fmla="*/ 5538466 h 6407150"/>
              <a:gd name="connsiteX726" fmla="*/ 8528014 w 11737976"/>
              <a:gd name="connsiteY726" fmla="*/ 5566313 h 6407150"/>
              <a:gd name="connsiteX727" fmla="*/ 8517385 w 11737976"/>
              <a:gd name="connsiteY727" fmla="*/ 5537174 h 6407150"/>
              <a:gd name="connsiteX728" fmla="*/ 8121361 w 11737976"/>
              <a:gd name="connsiteY728" fmla="*/ 5533106 h 6407150"/>
              <a:gd name="connsiteX729" fmla="*/ 8117416 w 11737976"/>
              <a:gd name="connsiteY729" fmla="*/ 5548575 h 6407150"/>
              <a:gd name="connsiteX730" fmla="*/ 8111942 w 11737976"/>
              <a:gd name="connsiteY730" fmla="*/ 5549785 h 6407150"/>
              <a:gd name="connsiteX731" fmla="*/ 8079569 w 11737976"/>
              <a:gd name="connsiteY731" fmla="*/ 5567437 h 6407150"/>
              <a:gd name="connsiteX732" fmla="*/ 8075980 w 11737976"/>
              <a:gd name="connsiteY732" fmla="*/ 5579859 h 6407150"/>
              <a:gd name="connsiteX733" fmla="*/ 8101868 w 11737976"/>
              <a:gd name="connsiteY733" fmla="*/ 5573699 h 6407150"/>
              <a:gd name="connsiteX734" fmla="*/ 8115202 w 11737976"/>
              <a:gd name="connsiteY734" fmla="*/ 5557253 h 6407150"/>
              <a:gd name="connsiteX735" fmla="*/ 8112832 w 11737976"/>
              <a:gd name="connsiteY735" fmla="*/ 5566546 h 6407150"/>
              <a:gd name="connsiteX736" fmla="*/ 8109638 w 11737976"/>
              <a:gd name="connsiteY736" fmla="*/ 5595885 h 6407150"/>
              <a:gd name="connsiteX737" fmla="*/ 8168011 w 11737976"/>
              <a:gd name="connsiteY737" fmla="*/ 5569178 h 6407150"/>
              <a:gd name="connsiteX738" fmla="*/ 8158727 w 11737976"/>
              <a:gd name="connsiteY738" fmla="*/ 5556889 h 6407150"/>
              <a:gd name="connsiteX739" fmla="*/ 8121361 w 11737976"/>
              <a:gd name="connsiteY739" fmla="*/ 5533106 h 6407150"/>
              <a:gd name="connsiteX740" fmla="*/ 8316478 w 11737976"/>
              <a:gd name="connsiteY740" fmla="*/ 5522807 h 6407150"/>
              <a:gd name="connsiteX741" fmla="*/ 8331835 w 11737976"/>
              <a:gd name="connsiteY741" fmla="*/ 5530807 h 6407150"/>
              <a:gd name="connsiteX742" fmla="*/ 8330821 w 11737976"/>
              <a:gd name="connsiteY742" fmla="*/ 5525327 h 6407150"/>
              <a:gd name="connsiteX743" fmla="*/ 8316478 w 11737976"/>
              <a:gd name="connsiteY743" fmla="*/ 5522807 h 6407150"/>
              <a:gd name="connsiteX744" fmla="*/ 8342582 w 11737976"/>
              <a:gd name="connsiteY744" fmla="*/ 5500275 h 6407150"/>
              <a:gd name="connsiteX745" fmla="*/ 8336569 w 11737976"/>
              <a:gd name="connsiteY745" fmla="*/ 5504752 h 6407150"/>
              <a:gd name="connsiteX746" fmla="*/ 8342173 w 11737976"/>
              <a:gd name="connsiteY746" fmla="*/ 5518959 h 6407150"/>
              <a:gd name="connsiteX747" fmla="*/ 8351101 w 11737976"/>
              <a:gd name="connsiteY747" fmla="*/ 5500808 h 6407150"/>
              <a:gd name="connsiteX748" fmla="*/ 8342582 w 11737976"/>
              <a:gd name="connsiteY748" fmla="*/ 5500275 h 6407150"/>
              <a:gd name="connsiteX749" fmla="*/ 8762281 w 11737976"/>
              <a:gd name="connsiteY749" fmla="*/ 5498994 h 6407150"/>
              <a:gd name="connsiteX750" fmla="*/ 8758843 w 11737976"/>
              <a:gd name="connsiteY750" fmla="*/ 5511764 h 6407150"/>
              <a:gd name="connsiteX751" fmla="*/ 8780155 w 11737976"/>
              <a:gd name="connsiteY751" fmla="*/ 5509491 h 6407150"/>
              <a:gd name="connsiteX752" fmla="*/ 8762281 w 11737976"/>
              <a:gd name="connsiteY752" fmla="*/ 5498994 h 6407150"/>
              <a:gd name="connsiteX753" fmla="*/ 7986970 w 11737976"/>
              <a:gd name="connsiteY753" fmla="*/ 5498495 h 6407150"/>
              <a:gd name="connsiteX754" fmla="*/ 7998902 w 11737976"/>
              <a:gd name="connsiteY754" fmla="*/ 5539832 h 6407150"/>
              <a:gd name="connsiteX755" fmla="*/ 7986970 w 11737976"/>
              <a:gd name="connsiteY755" fmla="*/ 5498495 h 6407150"/>
              <a:gd name="connsiteX756" fmla="*/ 8277013 w 11737976"/>
              <a:gd name="connsiteY756" fmla="*/ 5494317 h 6407150"/>
              <a:gd name="connsiteX757" fmla="*/ 8295553 w 11737976"/>
              <a:gd name="connsiteY757" fmla="*/ 5509078 h 6407150"/>
              <a:gd name="connsiteX758" fmla="*/ 8277013 w 11737976"/>
              <a:gd name="connsiteY758" fmla="*/ 5494317 h 6407150"/>
              <a:gd name="connsiteX759" fmla="*/ 8017661 w 11737976"/>
              <a:gd name="connsiteY759" fmla="*/ 5490841 h 6407150"/>
              <a:gd name="connsiteX760" fmla="*/ 8010681 w 11737976"/>
              <a:gd name="connsiteY760" fmla="*/ 5492802 h 6407150"/>
              <a:gd name="connsiteX761" fmla="*/ 8009955 w 11737976"/>
              <a:gd name="connsiteY761" fmla="*/ 5501690 h 6407150"/>
              <a:gd name="connsiteX762" fmla="*/ 8017661 w 11737976"/>
              <a:gd name="connsiteY762" fmla="*/ 5490841 h 6407150"/>
              <a:gd name="connsiteX763" fmla="*/ 8201461 w 11737976"/>
              <a:gd name="connsiteY763" fmla="*/ 5486575 h 6407150"/>
              <a:gd name="connsiteX764" fmla="*/ 8196323 w 11737976"/>
              <a:gd name="connsiteY764" fmla="*/ 5492751 h 6407150"/>
              <a:gd name="connsiteX765" fmla="*/ 8193251 w 11737976"/>
              <a:gd name="connsiteY765" fmla="*/ 5500341 h 6407150"/>
              <a:gd name="connsiteX766" fmla="*/ 8187235 w 11737976"/>
              <a:gd name="connsiteY766" fmla="*/ 5497871 h 6407150"/>
              <a:gd name="connsiteX767" fmla="*/ 8180058 w 11737976"/>
              <a:gd name="connsiteY767" fmla="*/ 5500080 h 6407150"/>
              <a:gd name="connsiteX768" fmla="*/ 8176279 w 11737976"/>
              <a:gd name="connsiteY768" fmla="*/ 5509108 h 6407150"/>
              <a:gd name="connsiteX769" fmla="*/ 8168105 w 11737976"/>
              <a:gd name="connsiteY769" fmla="*/ 5508772 h 6407150"/>
              <a:gd name="connsiteX770" fmla="*/ 8170935 w 11737976"/>
              <a:gd name="connsiteY770" fmla="*/ 5521883 h 6407150"/>
              <a:gd name="connsiteX771" fmla="*/ 8170475 w 11737976"/>
              <a:gd name="connsiteY771" fmla="*/ 5522983 h 6407150"/>
              <a:gd name="connsiteX772" fmla="*/ 8200263 w 11737976"/>
              <a:gd name="connsiteY772" fmla="*/ 5556406 h 6407150"/>
              <a:gd name="connsiteX773" fmla="*/ 8208267 w 11737976"/>
              <a:gd name="connsiteY773" fmla="*/ 5551155 h 6407150"/>
              <a:gd name="connsiteX774" fmla="*/ 8202423 w 11737976"/>
              <a:gd name="connsiteY774" fmla="*/ 5565234 h 6407150"/>
              <a:gd name="connsiteX775" fmla="*/ 8192642 w 11737976"/>
              <a:gd name="connsiteY775" fmla="*/ 5579293 h 6407150"/>
              <a:gd name="connsiteX776" fmla="*/ 8198319 w 11737976"/>
              <a:gd name="connsiteY776" fmla="*/ 5611720 h 6407150"/>
              <a:gd name="connsiteX777" fmla="*/ 8203247 w 11737976"/>
              <a:gd name="connsiteY777" fmla="*/ 5626160 h 6407150"/>
              <a:gd name="connsiteX778" fmla="*/ 8203491 w 11737976"/>
              <a:gd name="connsiteY778" fmla="*/ 5628559 h 6407150"/>
              <a:gd name="connsiteX779" fmla="*/ 8202580 w 11737976"/>
              <a:gd name="connsiteY779" fmla="*/ 5629023 h 6407150"/>
              <a:gd name="connsiteX780" fmla="*/ 8199830 w 11737976"/>
              <a:gd name="connsiteY780" fmla="*/ 5634874 h 6407150"/>
              <a:gd name="connsiteX781" fmla="*/ 8214198 w 11737976"/>
              <a:gd name="connsiteY781" fmla="*/ 5654753 h 6407150"/>
              <a:gd name="connsiteX782" fmla="*/ 8226780 w 11737976"/>
              <a:gd name="connsiteY782" fmla="*/ 5662034 h 6407150"/>
              <a:gd name="connsiteX783" fmla="*/ 8235354 w 11737976"/>
              <a:gd name="connsiteY783" fmla="*/ 5673145 h 6407150"/>
              <a:gd name="connsiteX784" fmla="*/ 8320742 w 11737976"/>
              <a:gd name="connsiteY784" fmla="*/ 5597018 h 6407150"/>
              <a:gd name="connsiteX785" fmla="*/ 8301199 w 11737976"/>
              <a:gd name="connsiteY785" fmla="*/ 5543901 h 6407150"/>
              <a:gd name="connsiteX786" fmla="*/ 8285152 w 11737976"/>
              <a:gd name="connsiteY786" fmla="*/ 5528472 h 6407150"/>
              <a:gd name="connsiteX787" fmla="*/ 8273535 w 11737976"/>
              <a:gd name="connsiteY787" fmla="*/ 5522906 h 6407150"/>
              <a:gd name="connsiteX788" fmla="*/ 8274802 w 11737976"/>
              <a:gd name="connsiteY788" fmla="*/ 5522014 h 6407150"/>
              <a:gd name="connsiteX789" fmla="*/ 8251723 w 11737976"/>
              <a:gd name="connsiteY789" fmla="*/ 5505671 h 6407150"/>
              <a:gd name="connsiteX790" fmla="*/ 8254383 w 11737976"/>
              <a:gd name="connsiteY790" fmla="*/ 5518633 h 6407150"/>
              <a:gd name="connsiteX791" fmla="*/ 8245071 w 11737976"/>
              <a:gd name="connsiteY791" fmla="*/ 5518077 h 6407150"/>
              <a:gd name="connsiteX792" fmla="*/ 8223243 w 11737976"/>
              <a:gd name="connsiteY792" fmla="*/ 5526313 h 6407150"/>
              <a:gd name="connsiteX793" fmla="*/ 8221337 w 11737976"/>
              <a:gd name="connsiteY793" fmla="*/ 5528499 h 6407150"/>
              <a:gd name="connsiteX794" fmla="*/ 8219717 w 11737976"/>
              <a:gd name="connsiteY794" fmla="*/ 5520197 h 6407150"/>
              <a:gd name="connsiteX795" fmla="*/ 8215553 w 11737976"/>
              <a:gd name="connsiteY795" fmla="*/ 5527298 h 6407150"/>
              <a:gd name="connsiteX796" fmla="*/ 8211232 w 11737976"/>
              <a:gd name="connsiteY796" fmla="*/ 5516176 h 6407150"/>
              <a:gd name="connsiteX797" fmla="*/ 8206235 w 11737976"/>
              <a:gd name="connsiteY797" fmla="*/ 5510292 h 6407150"/>
              <a:gd name="connsiteX798" fmla="*/ 8209853 w 11737976"/>
              <a:gd name="connsiteY798" fmla="*/ 5509049 h 6407150"/>
              <a:gd name="connsiteX799" fmla="*/ 8209521 w 11737976"/>
              <a:gd name="connsiteY799" fmla="*/ 5495143 h 6407150"/>
              <a:gd name="connsiteX800" fmla="*/ 8201461 w 11737976"/>
              <a:gd name="connsiteY800" fmla="*/ 5486575 h 6407150"/>
              <a:gd name="connsiteX801" fmla="*/ 8568385 w 11737976"/>
              <a:gd name="connsiteY801" fmla="*/ 5484550 h 6407150"/>
              <a:gd name="connsiteX802" fmla="*/ 8561829 w 11737976"/>
              <a:gd name="connsiteY802" fmla="*/ 5489978 h 6407150"/>
              <a:gd name="connsiteX803" fmla="*/ 8561587 w 11737976"/>
              <a:gd name="connsiteY803" fmla="*/ 5489786 h 6407150"/>
              <a:gd name="connsiteX804" fmla="*/ 8554713 w 11737976"/>
              <a:gd name="connsiteY804" fmla="*/ 5490957 h 6407150"/>
              <a:gd name="connsiteX805" fmla="*/ 8548772 w 11737976"/>
              <a:gd name="connsiteY805" fmla="*/ 5497470 h 6407150"/>
              <a:gd name="connsiteX806" fmla="*/ 8556111 w 11737976"/>
              <a:gd name="connsiteY806" fmla="*/ 5512821 h 6407150"/>
              <a:gd name="connsiteX807" fmla="*/ 8562813 w 11737976"/>
              <a:gd name="connsiteY807" fmla="*/ 5512188 h 6407150"/>
              <a:gd name="connsiteX808" fmla="*/ 8570530 w 11737976"/>
              <a:gd name="connsiteY808" fmla="*/ 5522981 h 6407150"/>
              <a:gd name="connsiteX809" fmla="*/ 8570009 w 11737976"/>
              <a:gd name="connsiteY809" fmla="*/ 5523499 h 6407150"/>
              <a:gd name="connsiteX810" fmla="*/ 8572375 w 11737976"/>
              <a:gd name="connsiteY810" fmla="*/ 5525558 h 6407150"/>
              <a:gd name="connsiteX811" fmla="*/ 8573395 w 11737976"/>
              <a:gd name="connsiteY811" fmla="*/ 5526987 h 6407150"/>
              <a:gd name="connsiteX812" fmla="*/ 8573655 w 11737976"/>
              <a:gd name="connsiteY812" fmla="*/ 5526674 h 6407150"/>
              <a:gd name="connsiteX813" fmla="*/ 8577776 w 11737976"/>
              <a:gd name="connsiteY813" fmla="*/ 5530264 h 6407150"/>
              <a:gd name="connsiteX814" fmla="*/ 8585999 w 11737976"/>
              <a:gd name="connsiteY814" fmla="*/ 5523721 h 6407150"/>
              <a:gd name="connsiteX815" fmla="*/ 8584068 w 11737976"/>
              <a:gd name="connsiteY815" fmla="*/ 5516433 h 6407150"/>
              <a:gd name="connsiteX816" fmla="*/ 8580811 w 11737976"/>
              <a:gd name="connsiteY816" fmla="*/ 5516769 h 6407150"/>
              <a:gd name="connsiteX817" fmla="*/ 8581677 w 11737976"/>
              <a:gd name="connsiteY817" fmla="*/ 5507235 h 6407150"/>
              <a:gd name="connsiteX818" fmla="*/ 8576075 w 11737976"/>
              <a:gd name="connsiteY818" fmla="*/ 5485667 h 6407150"/>
              <a:gd name="connsiteX819" fmla="*/ 8568385 w 11737976"/>
              <a:gd name="connsiteY819" fmla="*/ 5484550 h 6407150"/>
              <a:gd name="connsiteX820" fmla="*/ 8092717 w 11737976"/>
              <a:gd name="connsiteY820" fmla="*/ 5483541 h 6407150"/>
              <a:gd name="connsiteX821" fmla="*/ 8079647 w 11737976"/>
              <a:gd name="connsiteY821" fmla="*/ 5485122 h 6407150"/>
              <a:gd name="connsiteX822" fmla="*/ 8089366 w 11737976"/>
              <a:gd name="connsiteY822" fmla="*/ 5520525 h 6407150"/>
              <a:gd name="connsiteX823" fmla="*/ 8092717 w 11737976"/>
              <a:gd name="connsiteY823" fmla="*/ 5483541 h 6407150"/>
              <a:gd name="connsiteX824" fmla="*/ 8057223 w 11737976"/>
              <a:gd name="connsiteY824" fmla="*/ 5480334 h 6407150"/>
              <a:gd name="connsiteX825" fmla="*/ 8056662 w 11737976"/>
              <a:gd name="connsiteY825" fmla="*/ 5502503 h 6407150"/>
              <a:gd name="connsiteX826" fmla="*/ 8057223 w 11737976"/>
              <a:gd name="connsiteY826" fmla="*/ 5480334 h 6407150"/>
              <a:gd name="connsiteX827" fmla="*/ 8738659 w 11737976"/>
              <a:gd name="connsiteY827" fmla="*/ 5475313 h 6407150"/>
              <a:gd name="connsiteX828" fmla="*/ 8730206 w 11737976"/>
              <a:gd name="connsiteY828" fmla="*/ 5479942 h 6407150"/>
              <a:gd name="connsiteX829" fmla="*/ 8736203 w 11737976"/>
              <a:gd name="connsiteY829" fmla="*/ 5489849 h 6407150"/>
              <a:gd name="connsiteX830" fmla="*/ 8738659 w 11737976"/>
              <a:gd name="connsiteY830" fmla="*/ 5475313 h 6407150"/>
              <a:gd name="connsiteX831" fmla="*/ 8369921 w 11737976"/>
              <a:gd name="connsiteY831" fmla="*/ 5465333 h 6407150"/>
              <a:gd name="connsiteX832" fmla="*/ 8364712 w 11737976"/>
              <a:gd name="connsiteY832" fmla="*/ 5469982 h 6407150"/>
              <a:gd name="connsiteX833" fmla="*/ 8385620 w 11737976"/>
              <a:gd name="connsiteY833" fmla="*/ 5479073 h 6407150"/>
              <a:gd name="connsiteX834" fmla="*/ 8376681 w 11737976"/>
              <a:gd name="connsiteY834" fmla="*/ 5466510 h 6407150"/>
              <a:gd name="connsiteX835" fmla="*/ 8369921 w 11737976"/>
              <a:gd name="connsiteY835" fmla="*/ 5465333 h 6407150"/>
              <a:gd name="connsiteX836" fmla="*/ 8101454 w 11737976"/>
              <a:gd name="connsiteY836" fmla="*/ 5464272 h 6407150"/>
              <a:gd name="connsiteX837" fmla="*/ 8103979 w 11737976"/>
              <a:gd name="connsiteY837" fmla="*/ 5470002 h 6407150"/>
              <a:gd name="connsiteX838" fmla="*/ 8099011 w 11737976"/>
              <a:gd name="connsiteY838" fmla="*/ 5480608 h 6407150"/>
              <a:gd name="connsiteX839" fmla="*/ 8109465 w 11737976"/>
              <a:gd name="connsiteY839" fmla="*/ 5483117 h 6407150"/>
              <a:gd name="connsiteX840" fmla="*/ 8109518 w 11737976"/>
              <a:gd name="connsiteY840" fmla="*/ 5482572 h 6407150"/>
              <a:gd name="connsiteX841" fmla="*/ 8109566 w 11737976"/>
              <a:gd name="connsiteY841" fmla="*/ 5482682 h 6407150"/>
              <a:gd name="connsiteX842" fmla="*/ 8125587 w 11737976"/>
              <a:gd name="connsiteY842" fmla="*/ 5495735 h 6407150"/>
              <a:gd name="connsiteX843" fmla="*/ 8119274 w 11737976"/>
              <a:gd name="connsiteY843" fmla="*/ 5472219 h 6407150"/>
              <a:gd name="connsiteX844" fmla="*/ 8101454 w 11737976"/>
              <a:gd name="connsiteY844" fmla="*/ 5464272 h 6407150"/>
              <a:gd name="connsiteX845" fmla="*/ 8829575 w 11737976"/>
              <a:gd name="connsiteY845" fmla="*/ 5462654 h 6407150"/>
              <a:gd name="connsiteX846" fmla="*/ 8808161 w 11737976"/>
              <a:gd name="connsiteY846" fmla="*/ 5512469 h 6407150"/>
              <a:gd name="connsiteX847" fmla="*/ 8812398 w 11737976"/>
              <a:gd name="connsiteY847" fmla="*/ 5524594 h 6407150"/>
              <a:gd name="connsiteX848" fmla="*/ 8829575 w 11737976"/>
              <a:gd name="connsiteY848" fmla="*/ 5462654 h 6407150"/>
              <a:gd name="connsiteX849" fmla="*/ 8515043 w 11737976"/>
              <a:gd name="connsiteY849" fmla="*/ 5451621 h 6407150"/>
              <a:gd name="connsiteX850" fmla="*/ 8511760 w 11737976"/>
              <a:gd name="connsiteY850" fmla="*/ 5461003 h 6407150"/>
              <a:gd name="connsiteX851" fmla="*/ 8531272 w 11737976"/>
              <a:gd name="connsiteY851" fmla="*/ 5467717 h 6407150"/>
              <a:gd name="connsiteX852" fmla="*/ 8515043 w 11737976"/>
              <a:gd name="connsiteY852" fmla="*/ 5451621 h 6407150"/>
              <a:gd name="connsiteX853" fmla="*/ 8179857 w 11737976"/>
              <a:gd name="connsiteY853" fmla="*/ 5443936 h 6407150"/>
              <a:gd name="connsiteX854" fmla="*/ 8184531 w 11737976"/>
              <a:gd name="connsiteY854" fmla="*/ 5459813 h 6407150"/>
              <a:gd name="connsiteX855" fmla="*/ 8179857 w 11737976"/>
              <a:gd name="connsiteY855" fmla="*/ 5443936 h 6407150"/>
              <a:gd name="connsiteX856" fmla="*/ 8107908 w 11737976"/>
              <a:gd name="connsiteY856" fmla="*/ 5439170 h 6407150"/>
              <a:gd name="connsiteX857" fmla="*/ 8098750 w 11737976"/>
              <a:gd name="connsiteY857" fmla="*/ 5441123 h 6407150"/>
              <a:gd name="connsiteX858" fmla="*/ 8112426 w 11737976"/>
              <a:gd name="connsiteY858" fmla="*/ 5444945 h 6407150"/>
              <a:gd name="connsiteX859" fmla="*/ 8107908 w 11737976"/>
              <a:gd name="connsiteY859" fmla="*/ 5439170 h 6407150"/>
              <a:gd name="connsiteX860" fmla="*/ 8554207 w 11737976"/>
              <a:gd name="connsiteY860" fmla="*/ 5438528 h 6407150"/>
              <a:gd name="connsiteX861" fmla="*/ 8557131 w 11737976"/>
              <a:gd name="connsiteY861" fmla="*/ 5458886 h 6407150"/>
              <a:gd name="connsiteX862" fmla="*/ 8554207 w 11737976"/>
              <a:gd name="connsiteY862" fmla="*/ 5438528 h 6407150"/>
              <a:gd name="connsiteX863" fmla="*/ 8173827 w 11737976"/>
              <a:gd name="connsiteY863" fmla="*/ 5433229 h 6407150"/>
              <a:gd name="connsiteX864" fmla="*/ 8164445 w 11737976"/>
              <a:gd name="connsiteY864" fmla="*/ 5453102 h 6407150"/>
              <a:gd name="connsiteX865" fmla="*/ 8166765 w 11737976"/>
              <a:gd name="connsiteY865" fmla="*/ 5455572 h 6407150"/>
              <a:gd name="connsiteX866" fmla="*/ 8180353 w 11737976"/>
              <a:gd name="connsiteY866" fmla="*/ 5438641 h 6407150"/>
              <a:gd name="connsiteX867" fmla="*/ 8178717 w 11737976"/>
              <a:gd name="connsiteY867" fmla="*/ 5434427 h 6407150"/>
              <a:gd name="connsiteX868" fmla="*/ 8173827 w 11737976"/>
              <a:gd name="connsiteY868" fmla="*/ 5433229 h 6407150"/>
              <a:gd name="connsiteX869" fmla="*/ 8381863 w 11737976"/>
              <a:gd name="connsiteY869" fmla="*/ 5432985 h 6407150"/>
              <a:gd name="connsiteX870" fmla="*/ 8370591 w 11737976"/>
              <a:gd name="connsiteY870" fmla="*/ 5455244 h 6407150"/>
              <a:gd name="connsiteX871" fmla="*/ 8381863 w 11737976"/>
              <a:gd name="connsiteY871" fmla="*/ 5432985 h 6407150"/>
              <a:gd name="connsiteX872" fmla="*/ 8251464 w 11737976"/>
              <a:gd name="connsiteY872" fmla="*/ 5421872 h 6407150"/>
              <a:gd name="connsiteX873" fmla="*/ 8252491 w 11737976"/>
              <a:gd name="connsiteY873" fmla="*/ 5424838 h 6407150"/>
              <a:gd name="connsiteX874" fmla="*/ 8252427 w 11737976"/>
              <a:gd name="connsiteY874" fmla="*/ 5424905 h 6407150"/>
              <a:gd name="connsiteX875" fmla="*/ 8251467 w 11737976"/>
              <a:gd name="connsiteY875" fmla="*/ 5422140 h 6407150"/>
              <a:gd name="connsiteX876" fmla="*/ 8278496 w 11737976"/>
              <a:gd name="connsiteY876" fmla="*/ 5420771 h 6407150"/>
              <a:gd name="connsiteX877" fmla="*/ 8274617 w 11737976"/>
              <a:gd name="connsiteY877" fmla="*/ 5423030 h 6407150"/>
              <a:gd name="connsiteX878" fmla="*/ 8282412 w 11737976"/>
              <a:gd name="connsiteY878" fmla="*/ 5458690 h 6407150"/>
              <a:gd name="connsiteX879" fmla="*/ 8287283 w 11737976"/>
              <a:gd name="connsiteY879" fmla="*/ 5427630 h 6407150"/>
              <a:gd name="connsiteX880" fmla="*/ 8278496 w 11737976"/>
              <a:gd name="connsiteY880" fmla="*/ 5420771 h 6407150"/>
              <a:gd name="connsiteX881" fmla="*/ 8779587 w 11737976"/>
              <a:gd name="connsiteY881" fmla="*/ 5419073 h 6407150"/>
              <a:gd name="connsiteX882" fmla="*/ 8771918 w 11737976"/>
              <a:gd name="connsiteY882" fmla="*/ 5419189 h 6407150"/>
              <a:gd name="connsiteX883" fmla="*/ 8774324 w 11737976"/>
              <a:gd name="connsiteY883" fmla="*/ 5432191 h 6407150"/>
              <a:gd name="connsiteX884" fmla="*/ 8783527 w 11737976"/>
              <a:gd name="connsiteY884" fmla="*/ 5425753 h 6407150"/>
              <a:gd name="connsiteX885" fmla="*/ 8779587 w 11737976"/>
              <a:gd name="connsiteY885" fmla="*/ 5419073 h 6407150"/>
              <a:gd name="connsiteX886" fmla="*/ 8709727 w 11737976"/>
              <a:gd name="connsiteY886" fmla="*/ 5414917 h 6407150"/>
              <a:gd name="connsiteX887" fmla="*/ 8703883 w 11737976"/>
              <a:gd name="connsiteY887" fmla="*/ 5417198 h 6407150"/>
              <a:gd name="connsiteX888" fmla="*/ 8723630 w 11737976"/>
              <a:gd name="connsiteY888" fmla="*/ 5437974 h 6407150"/>
              <a:gd name="connsiteX889" fmla="*/ 8709727 w 11737976"/>
              <a:gd name="connsiteY889" fmla="*/ 5414917 h 6407150"/>
              <a:gd name="connsiteX890" fmla="*/ 8715701 w 11737976"/>
              <a:gd name="connsiteY890" fmla="*/ 5412439 h 6407150"/>
              <a:gd name="connsiteX891" fmla="*/ 8721538 w 11737976"/>
              <a:gd name="connsiteY891" fmla="*/ 5430541 h 6407150"/>
              <a:gd name="connsiteX892" fmla="*/ 8729153 w 11737976"/>
              <a:gd name="connsiteY892" fmla="*/ 5416309 h 6407150"/>
              <a:gd name="connsiteX893" fmla="*/ 8715701 w 11737976"/>
              <a:gd name="connsiteY893" fmla="*/ 5412439 h 6407150"/>
              <a:gd name="connsiteX894" fmla="*/ 8224639 w 11737976"/>
              <a:gd name="connsiteY894" fmla="*/ 5412356 h 6407150"/>
              <a:gd name="connsiteX895" fmla="*/ 8213626 w 11737976"/>
              <a:gd name="connsiteY895" fmla="*/ 5431612 h 6407150"/>
              <a:gd name="connsiteX896" fmla="*/ 8224047 w 11737976"/>
              <a:gd name="connsiteY896" fmla="*/ 5434060 h 6407150"/>
              <a:gd name="connsiteX897" fmla="*/ 8224639 w 11737976"/>
              <a:gd name="connsiteY897" fmla="*/ 5412356 h 6407150"/>
              <a:gd name="connsiteX898" fmla="*/ 8299507 w 11737976"/>
              <a:gd name="connsiteY898" fmla="*/ 5411320 h 6407150"/>
              <a:gd name="connsiteX899" fmla="*/ 8290453 w 11737976"/>
              <a:gd name="connsiteY899" fmla="*/ 5418144 h 6407150"/>
              <a:gd name="connsiteX900" fmla="*/ 8291181 w 11737976"/>
              <a:gd name="connsiteY900" fmla="*/ 5423873 h 6407150"/>
              <a:gd name="connsiteX901" fmla="*/ 8288855 w 11737976"/>
              <a:gd name="connsiteY901" fmla="*/ 5425234 h 6407150"/>
              <a:gd name="connsiteX902" fmla="*/ 8291495 w 11737976"/>
              <a:gd name="connsiteY902" fmla="*/ 5440476 h 6407150"/>
              <a:gd name="connsiteX903" fmla="*/ 8305200 w 11737976"/>
              <a:gd name="connsiteY903" fmla="*/ 5437433 h 6407150"/>
              <a:gd name="connsiteX904" fmla="*/ 8304533 w 11737976"/>
              <a:gd name="connsiteY904" fmla="*/ 5433802 h 6407150"/>
              <a:gd name="connsiteX905" fmla="*/ 8305155 w 11737976"/>
              <a:gd name="connsiteY905" fmla="*/ 5433956 h 6407150"/>
              <a:gd name="connsiteX906" fmla="*/ 8299507 w 11737976"/>
              <a:gd name="connsiteY906" fmla="*/ 5411320 h 6407150"/>
              <a:gd name="connsiteX907" fmla="*/ 8167979 w 11737976"/>
              <a:gd name="connsiteY907" fmla="*/ 5410793 h 6407150"/>
              <a:gd name="connsiteX908" fmla="*/ 8163602 w 11737976"/>
              <a:gd name="connsiteY908" fmla="*/ 5420471 h 6407150"/>
              <a:gd name="connsiteX909" fmla="*/ 8175139 w 11737976"/>
              <a:gd name="connsiteY909" fmla="*/ 5422800 h 6407150"/>
              <a:gd name="connsiteX910" fmla="*/ 8174345 w 11737976"/>
              <a:gd name="connsiteY910" fmla="*/ 5414996 h 6407150"/>
              <a:gd name="connsiteX911" fmla="*/ 8167979 w 11737976"/>
              <a:gd name="connsiteY911" fmla="*/ 5410793 h 6407150"/>
              <a:gd name="connsiteX912" fmla="*/ 8251303 w 11737976"/>
              <a:gd name="connsiteY912" fmla="*/ 5408492 h 6407150"/>
              <a:gd name="connsiteX913" fmla="*/ 8251464 w 11737976"/>
              <a:gd name="connsiteY913" fmla="*/ 5421872 h 6407150"/>
              <a:gd name="connsiteX914" fmla="*/ 8250616 w 11737976"/>
              <a:gd name="connsiteY914" fmla="*/ 5419424 h 6407150"/>
              <a:gd name="connsiteX915" fmla="*/ 8243987 w 11737976"/>
              <a:gd name="connsiteY915" fmla="*/ 5422868 h 6407150"/>
              <a:gd name="connsiteX916" fmla="*/ 8249893 w 11737976"/>
              <a:gd name="connsiteY916" fmla="*/ 5427626 h 6407150"/>
              <a:gd name="connsiteX917" fmla="*/ 8252427 w 11737976"/>
              <a:gd name="connsiteY917" fmla="*/ 5424905 h 6407150"/>
              <a:gd name="connsiteX918" fmla="*/ 8256119 w 11737976"/>
              <a:gd name="connsiteY918" fmla="*/ 5435525 h 6407150"/>
              <a:gd name="connsiteX919" fmla="*/ 8258081 w 11737976"/>
              <a:gd name="connsiteY919" fmla="*/ 5436838 h 6407150"/>
              <a:gd name="connsiteX920" fmla="*/ 8252305 w 11737976"/>
              <a:gd name="connsiteY920" fmla="*/ 5441992 h 6407150"/>
              <a:gd name="connsiteX921" fmla="*/ 8249471 w 11737976"/>
              <a:gd name="connsiteY921" fmla="*/ 5453927 h 6407150"/>
              <a:gd name="connsiteX922" fmla="*/ 8262621 w 11737976"/>
              <a:gd name="connsiteY922" fmla="*/ 5449833 h 6407150"/>
              <a:gd name="connsiteX923" fmla="*/ 8262309 w 11737976"/>
              <a:gd name="connsiteY923" fmla="*/ 5441294 h 6407150"/>
              <a:gd name="connsiteX924" fmla="*/ 8261761 w 11737976"/>
              <a:gd name="connsiteY924" fmla="*/ 5439300 h 6407150"/>
              <a:gd name="connsiteX925" fmla="*/ 8262940 w 11737976"/>
              <a:gd name="connsiteY925" fmla="*/ 5440087 h 6407150"/>
              <a:gd name="connsiteX926" fmla="*/ 8259105 w 11737976"/>
              <a:gd name="connsiteY926" fmla="*/ 5422117 h 6407150"/>
              <a:gd name="connsiteX927" fmla="*/ 8251303 w 11737976"/>
              <a:gd name="connsiteY927" fmla="*/ 5408492 h 6407150"/>
              <a:gd name="connsiteX928" fmla="*/ 8442163 w 11737976"/>
              <a:gd name="connsiteY928" fmla="*/ 5406530 h 6407150"/>
              <a:gd name="connsiteX929" fmla="*/ 8437235 w 11737976"/>
              <a:gd name="connsiteY929" fmla="*/ 5406687 h 6407150"/>
              <a:gd name="connsiteX930" fmla="*/ 8437869 w 11737976"/>
              <a:gd name="connsiteY930" fmla="*/ 5412326 h 6407150"/>
              <a:gd name="connsiteX931" fmla="*/ 8423874 w 11737976"/>
              <a:gd name="connsiteY931" fmla="*/ 5418051 h 6407150"/>
              <a:gd name="connsiteX932" fmla="*/ 8421449 w 11737976"/>
              <a:gd name="connsiteY932" fmla="*/ 5420155 h 6407150"/>
              <a:gd name="connsiteX933" fmla="*/ 8409331 w 11737976"/>
              <a:gd name="connsiteY933" fmla="*/ 5418257 h 6407150"/>
              <a:gd name="connsiteX934" fmla="*/ 8392580 w 11737976"/>
              <a:gd name="connsiteY934" fmla="*/ 5414169 h 6407150"/>
              <a:gd name="connsiteX935" fmla="*/ 8389519 w 11737976"/>
              <a:gd name="connsiteY935" fmla="*/ 5431491 h 6407150"/>
              <a:gd name="connsiteX936" fmla="*/ 8406964 w 11737976"/>
              <a:gd name="connsiteY936" fmla="*/ 5433946 h 6407150"/>
              <a:gd name="connsiteX937" fmla="*/ 8407217 w 11737976"/>
              <a:gd name="connsiteY937" fmla="*/ 5433977 h 6407150"/>
              <a:gd name="connsiteX938" fmla="*/ 8397865 w 11737976"/>
              <a:gd name="connsiteY938" fmla="*/ 5449412 h 6407150"/>
              <a:gd name="connsiteX939" fmla="*/ 8391631 w 11737976"/>
              <a:gd name="connsiteY939" fmla="*/ 5473481 h 6407150"/>
              <a:gd name="connsiteX940" fmla="*/ 8403409 w 11737976"/>
              <a:gd name="connsiteY940" fmla="*/ 5512058 h 6407150"/>
              <a:gd name="connsiteX941" fmla="*/ 8405863 w 11737976"/>
              <a:gd name="connsiteY941" fmla="*/ 5524623 h 6407150"/>
              <a:gd name="connsiteX942" fmla="*/ 8386417 w 11737976"/>
              <a:gd name="connsiteY942" fmla="*/ 5520934 h 6407150"/>
              <a:gd name="connsiteX943" fmla="*/ 8357568 w 11737976"/>
              <a:gd name="connsiteY943" fmla="*/ 5526736 h 6407150"/>
              <a:gd name="connsiteX944" fmla="*/ 8349013 w 11737976"/>
              <a:gd name="connsiteY944" fmla="*/ 5534556 h 6407150"/>
              <a:gd name="connsiteX945" fmla="*/ 8329179 w 11737976"/>
              <a:gd name="connsiteY945" fmla="*/ 5619051 h 6407150"/>
              <a:gd name="connsiteX946" fmla="*/ 8350405 w 11737976"/>
              <a:gd name="connsiteY946" fmla="*/ 5656851 h 6407150"/>
              <a:gd name="connsiteX947" fmla="*/ 8364646 w 11737976"/>
              <a:gd name="connsiteY947" fmla="*/ 5664922 h 6407150"/>
              <a:gd name="connsiteX948" fmla="*/ 8367140 w 11737976"/>
              <a:gd name="connsiteY948" fmla="*/ 5664863 h 6407150"/>
              <a:gd name="connsiteX949" fmla="*/ 8372254 w 11737976"/>
              <a:gd name="connsiteY949" fmla="*/ 5668785 h 6407150"/>
              <a:gd name="connsiteX950" fmla="*/ 8372417 w 11737976"/>
              <a:gd name="connsiteY950" fmla="*/ 5664739 h 6407150"/>
              <a:gd name="connsiteX951" fmla="*/ 8380693 w 11737976"/>
              <a:gd name="connsiteY951" fmla="*/ 5664544 h 6407150"/>
              <a:gd name="connsiteX952" fmla="*/ 8412349 w 11737976"/>
              <a:gd name="connsiteY952" fmla="*/ 5662559 h 6407150"/>
              <a:gd name="connsiteX953" fmla="*/ 8445078 w 11737976"/>
              <a:gd name="connsiteY953" fmla="*/ 5613256 h 6407150"/>
              <a:gd name="connsiteX954" fmla="*/ 8442101 w 11737976"/>
              <a:gd name="connsiteY954" fmla="*/ 5590336 h 6407150"/>
              <a:gd name="connsiteX955" fmla="*/ 8447527 w 11737976"/>
              <a:gd name="connsiteY955" fmla="*/ 5592083 h 6407150"/>
              <a:gd name="connsiteX956" fmla="*/ 8456037 w 11737976"/>
              <a:gd name="connsiteY956" fmla="*/ 5588849 h 6407150"/>
              <a:gd name="connsiteX957" fmla="*/ 8441575 w 11737976"/>
              <a:gd name="connsiteY957" fmla="*/ 5578113 h 6407150"/>
              <a:gd name="connsiteX958" fmla="*/ 8441178 w 11737976"/>
              <a:gd name="connsiteY958" fmla="*/ 5577888 h 6407150"/>
              <a:gd name="connsiteX959" fmla="*/ 8440616 w 11737976"/>
              <a:gd name="connsiteY959" fmla="*/ 5558101 h 6407150"/>
              <a:gd name="connsiteX960" fmla="*/ 8421107 w 11737976"/>
              <a:gd name="connsiteY960" fmla="*/ 5540163 h 6407150"/>
              <a:gd name="connsiteX961" fmla="*/ 8419129 w 11737976"/>
              <a:gd name="connsiteY961" fmla="*/ 5533911 h 6407150"/>
              <a:gd name="connsiteX962" fmla="*/ 8437079 w 11737976"/>
              <a:gd name="connsiteY962" fmla="*/ 5542257 h 6407150"/>
              <a:gd name="connsiteX963" fmla="*/ 8458341 w 11737976"/>
              <a:gd name="connsiteY963" fmla="*/ 5542530 h 6407150"/>
              <a:gd name="connsiteX964" fmla="*/ 8474445 w 11737976"/>
              <a:gd name="connsiteY964" fmla="*/ 5555739 h 6407150"/>
              <a:gd name="connsiteX965" fmla="*/ 8473181 w 11737976"/>
              <a:gd name="connsiteY965" fmla="*/ 5542204 h 6407150"/>
              <a:gd name="connsiteX966" fmla="*/ 8471440 w 11737976"/>
              <a:gd name="connsiteY966" fmla="*/ 5539648 h 6407150"/>
              <a:gd name="connsiteX967" fmla="*/ 8474671 w 11737976"/>
              <a:gd name="connsiteY967" fmla="*/ 5538559 h 6407150"/>
              <a:gd name="connsiteX968" fmla="*/ 8473669 w 11737976"/>
              <a:gd name="connsiteY968" fmla="*/ 5545942 h 6407150"/>
              <a:gd name="connsiteX969" fmla="*/ 8486381 w 11737976"/>
              <a:gd name="connsiteY969" fmla="*/ 5551903 h 6407150"/>
              <a:gd name="connsiteX970" fmla="*/ 8490762 w 11737976"/>
              <a:gd name="connsiteY970" fmla="*/ 5540624 h 6407150"/>
              <a:gd name="connsiteX971" fmla="*/ 8487451 w 11737976"/>
              <a:gd name="connsiteY971" fmla="*/ 5535806 h 6407150"/>
              <a:gd name="connsiteX972" fmla="*/ 8483565 w 11737976"/>
              <a:gd name="connsiteY972" fmla="*/ 5531977 h 6407150"/>
              <a:gd name="connsiteX973" fmla="*/ 8496477 w 11737976"/>
              <a:gd name="connsiteY973" fmla="*/ 5505398 h 6407150"/>
              <a:gd name="connsiteX974" fmla="*/ 8497476 w 11737976"/>
              <a:gd name="connsiteY974" fmla="*/ 5501188 h 6407150"/>
              <a:gd name="connsiteX975" fmla="*/ 8497977 w 11737976"/>
              <a:gd name="connsiteY975" fmla="*/ 5500922 h 6407150"/>
              <a:gd name="connsiteX976" fmla="*/ 8497687 w 11737976"/>
              <a:gd name="connsiteY976" fmla="*/ 5500304 h 6407150"/>
              <a:gd name="connsiteX977" fmla="*/ 8502299 w 11737976"/>
              <a:gd name="connsiteY977" fmla="*/ 5480899 h 6407150"/>
              <a:gd name="connsiteX978" fmla="*/ 8502323 w 11737976"/>
              <a:gd name="connsiteY978" fmla="*/ 5457282 h 6407150"/>
              <a:gd name="connsiteX979" fmla="*/ 8498621 w 11737976"/>
              <a:gd name="connsiteY979" fmla="*/ 5445929 h 6407150"/>
              <a:gd name="connsiteX980" fmla="*/ 8501759 w 11737976"/>
              <a:gd name="connsiteY980" fmla="*/ 5444715 h 6407150"/>
              <a:gd name="connsiteX981" fmla="*/ 8503903 w 11737976"/>
              <a:gd name="connsiteY981" fmla="*/ 5434268 h 6407150"/>
              <a:gd name="connsiteX982" fmla="*/ 8497076 w 11737976"/>
              <a:gd name="connsiteY982" fmla="*/ 5432905 h 6407150"/>
              <a:gd name="connsiteX983" fmla="*/ 8492091 w 11737976"/>
              <a:gd name="connsiteY983" fmla="*/ 5432579 h 6407150"/>
              <a:gd name="connsiteX984" fmla="*/ 8480815 w 11737976"/>
              <a:gd name="connsiteY984" fmla="*/ 5420031 h 6407150"/>
              <a:gd name="connsiteX985" fmla="*/ 8461597 w 11737976"/>
              <a:gd name="connsiteY985" fmla="*/ 5411005 h 6407150"/>
              <a:gd name="connsiteX986" fmla="*/ 8445853 w 11737976"/>
              <a:gd name="connsiteY986" fmla="*/ 5411122 h 6407150"/>
              <a:gd name="connsiteX987" fmla="*/ 8445843 w 11737976"/>
              <a:gd name="connsiteY987" fmla="*/ 5410943 h 6407150"/>
              <a:gd name="connsiteX988" fmla="*/ 8442163 w 11737976"/>
              <a:gd name="connsiteY988" fmla="*/ 5406530 h 6407150"/>
              <a:gd name="connsiteX989" fmla="*/ 8374411 w 11737976"/>
              <a:gd name="connsiteY989" fmla="*/ 5403866 h 6407150"/>
              <a:gd name="connsiteX990" fmla="*/ 8364395 w 11737976"/>
              <a:gd name="connsiteY990" fmla="*/ 5407532 h 6407150"/>
              <a:gd name="connsiteX991" fmla="*/ 8375117 w 11737976"/>
              <a:gd name="connsiteY991" fmla="*/ 5421203 h 6407150"/>
              <a:gd name="connsiteX992" fmla="*/ 8380599 w 11737976"/>
              <a:gd name="connsiteY992" fmla="*/ 5413162 h 6407150"/>
              <a:gd name="connsiteX993" fmla="*/ 8374411 w 11737976"/>
              <a:gd name="connsiteY993" fmla="*/ 5403866 h 6407150"/>
              <a:gd name="connsiteX994" fmla="*/ 8518825 w 11737976"/>
              <a:gd name="connsiteY994" fmla="*/ 5395625 h 6407150"/>
              <a:gd name="connsiteX995" fmla="*/ 8510910 w 11737976"/>
              <a:gd name="connsiteY995" fmla="*/ 5396110 h 6407150"/>
              <a:gd name="connsiteX996" fmla="*/ 8526950 w 11737976"/>
              <a:gd name="connsiteY996" fmla="*/ 5414336 h 6407150"/>
              <a:gd name="connsiteX997" fmla="*/ 8526649 w 11737976"/>
              <a:gd name="connsiteY997" fmla="*/ 5411870 h 6407150"/>
              <a:gd name="connsiteX998" fmla="*/ 8531522 w 11737976"/>
              <a:gd name="connsiteY998" fmla="*/ 5413740 h 6407150"/>
              <a:gd name="connsiteX999" fmla="*/ 8547571 w 11737976"/>
              <a:gd name="connsiteY999" fmla="*/ 5409097 h 6407150"/>
              <a:gd name="connsiteX1000" fmla="*/ 8532182 w 11737976"/>
              <a:gd name="connsiteY1000" fmla="*/ 5401460 h 6407150"/>
              <a:gd name="connsiteX1001" fmla="*/ 8525742 w 11737976"/>
              <a:gd name="connsiteY1001" fmla="*/ 5404430 h 6407150"/>
              <a:gd name="connsiteX1002" fmla="*/ 8525141 w 11737976"/>
              <a:gd name="connsiteY1002" fmla="*/ 5399501 h 6407150"/>
              <a:gd name="connsiteX1003" fmla="*/ 8518825 w 11737976"/>
              <a:gd name="connsiteY1003" fmla="*/ 5395625 h 6407150"/>
              <a:gd name="connsiteX1004" fmla="*/ 8610229 w 11737976"/>
              <a:gd name="connsiteY1004" fmla="*/ 5388467 h 6407150"/>
              <a:gd name="connsiteX1005" fmla="*/ 8605341 w 11737976"/>
              <a:gd name="connsiteY1005" fmla="*/ 5393069 h 6407150"/>
              <a:gd name="connsiteX1006" fmla="*/ 8613603 w 11737976"/>
              <a:gd name="connsiteY1006" fmla="*/ 5409011 h 6407150"/>
              <a:gd name="connsiteX1007" fmla="*/ 8614331 w 11737976"/>
              <a:gd name="connsiteY1007" fmla="*/ 5390249 h 6407150"/>
              <a:gd name="connsiteX1008" fmla="*/ 8610229 w 11737976"/>
              <a:gd name="connsiteY1008" fmla="*/ 5388467 h 6407150"/>
              <a:gd name="connsiteX1009" fmla="*/ 8056441 w 11737976"/>
              <a:gd name="connsiteY1009" fmla="*/ 5380161 h 6407150"/>
              <a:gd name="connsiteX1010" fmla="*/ 8061287 w 11737976"/>
              <a:gd name="connsiteY1010" fmla="*/ 5387384 h 6407150"/>
              <a:gd name="connsiteX1011" fmla="*/ 8062285 w 11737976"/>
              <a:gd name="connsiteY1011" fmla="*/ 5388040 h 6407150"/>
              <a:gd name="connsiteX1012" fmla="*/ 8058181 w 11737976"/>
              <a:gd name="connsiteY1012" fmla="*/ 5388345 h 6407150"/>
              <a:gd name="connsiteX1013" fmla="*/ 8057250 w 11737976"/>
              <a:gd name="connsiteY1013" fmla="*/ 5388617 h 6407150"/>
              <a:gd name="connsiteX1014" fmla="*/ 8913145 w 11737976"/>
              <a:gd name="connsiteY1014" fmla="*/ 5379288 h 6407150"/>
              <a:gd name="connsiteX1015" fmla="*/ 8910552 w 11737976"/>
              <a:gd name="connsiteY1015" fmla="*/ 5382434 h 6407150"/>
              <a:gd name="connsiteX1016" fmla="*/ 8922147 w 11737976"/>
              <a:gd name="connsiteY1016" fmla="*/ 5380219 h 6407150"/>
              <a:gd name="connsiteX1017" fmla="*/ 8913145 w 11737976"/>
              <a:gd name="connsiteY1017" fmla="*/ 5379288 h 6407150"/>
              <a:gd name="connsiteX1018" fmla="*/ 8157604 w 11737976"/>
              <a:gd name="connsiteY1018" fmla="*/ 5379154 h 6407150"/>
              <a:gd name="connsiteX1019" fmla="*/ 8148798 w 11737976"/>
              <a:gd name="connsiteY1019" fmla="*/ 5382281 h 6407150"/>
              <a:gd name="connsiteX1020" fmla="*/ 8149869 w 11737976"/>
              <a:gd name="connsiteY1020" fmla="*/ 5396555 h 6407150"/>
              <a:gd name="connsiteX1021" fmla="*/ 8162467 w 11737976"/>
              <a:gd name="connsiteY1021" fmla="*/ 5387836 h 6407150"/>
              <a:gd name="connsiteX1022" fmla="*/ 8157604 w 11737976"/>
              <a:gd name="connsiteY1022" fmla="*/ 5379154 h 6407150"/>
              <a:gd name="connsiteX1023" fmla="*/ 8333291 w 11737976"/>
              <a:gd name="connsiteY1023" fmla="*/ 5378463 h 6407150"/>
              <a:gd name="connsiteX1024" fmla="*/ 8329271 w 11737976"/>
              <a:gd name="connsiteY1024" fmla="*/ 5381851 h 6407150"/>
              <a:gd name="connsiteX1025" fmla="*/ 8329607 w 11737976"/>
              <a:gd name="connsiteY1025" fmla="*/ 5386153 h 6407150"/>
              <a:gd name="connsiteX1026" fmla="*/ 8327586 w 11737976"/>
              <a:gd name="connsiteY1026" fmla="*/ 5384605 h 6407150"/>
              <a:gd name="connsiteX1027" fmla="*/ 8316611 w 11737976"/>
              <a:gd name="connsiteY1027" fmla="*/ 5389275 h 6407150"/>
              <a:gd name="connsiteX1028" fmla="*/ 8338945 w 11737976"/>
              <a:gd name="connsiteY1028" fmla="*/ 5401024 h 6407150"/>
              <a:gd name="connsiteX1029" fmla="*/ 8337511 w 11737976"/>
              <a:gd name="connsiteY1029" fmla="*/ 5392210 h 6407150"/>
              <a:gd name="connsiteX1030" fmla="*/ 8332417 w 11737976"/>
              <a:gd name="connsiteY1030" fmla="*/ 5388307 h 6407150"/>
              <a:gd name="connsiteX1031" fmla="*/ 8334256 w 11737976"/>
              <a:gd name="connsiteY1031" fmla="*/ 5387555 h 6407150"/>
              <a:gd name="connsiteX1032" fmla="*/ 8337047 w 11737976"/>
              <a:gd name="connsiteY1032" fmla="*/ 5380602 h 6407150"/>
              <a:gd name="connsiteX1033" fmla="*/ 8333291 w 11737976"/>
              <a:gd name="connsiteY1033" fmla="*/ 5378463 h 6407150"/>
              <a:gd name="connsiteX1034" fmla="*/ 8212933 w 11737976"/>
              <a:gd name="connsiteY1034" fmla="*/ 5375606 h 6407150"/>
              <a:gd name="connsiteX1035" fmla="*/ 8205665 w 11737976"/>
              <a:gd name="connsiteY1035" fmla="*/ 5383273 h 6407150"/>
              <a:gd name="connsiteX1036" fmla="*/ 8208745 w 11737976"/>
              <a:gd name="connsiteY1036" fmla="*/ 5387316 h 6407150"/>
              <a:gd name="connsiteX1037" fmla="*/ 8214552 w 11737976"/>
              <a:gd name="connsiteY1037" fmla="*/ 5389613 h 6407150"/>
              <a:gd name="connsiteX1038" fmla="*/ 8216575 w 11737976"/>
              <a:gd name="connsiteY1038" fmla="*/ 5376280 h 6407150"/>
              <a:gd name="connsiteX1039" fmla="*/ 8212933 w 11737976"/>
              <a:gd name="connsiteY1039" fmla="*/ 5375606 h 6407150"/>
              <a:gd name="connsiteX1040" fmla="*/ 8316533 w 11737976"/>
              <a:gd name="connsiteY1040" fmla="*/ 5375566 h 6407150"/>
              <a:gd name="connsiteX1041" fmla="*/ 8316533 w 11737976"/>
              <a:gd name="connsiteY1041" fmla="*/ 5375567 h 6407150"/>
              <a:gd name="connsiteX1042" fmla="*/ 8316531 w 11737976"/>
              <a:gd name="connsiteY1042" fmla="*/ 5375568 h 6407150"/>
              <a:gd name="connsiteX1043" fmla="*/ 8599347 w 11737976"/>
              <a:gd name="connsiteY1043" fmla="*/ 5369474 h 6407150"/>
              <a:gd name="connsiteX1044" fmla="*/ 8591934 w 11737976"/>
              <a:gd name="connsiteY1044" fmla="*/ 5372005 h 6407150"/>
              <a:gd name="connsiteX1045" fmla="*/ 8592938 w 11737976"/>
              <a:gd name="connsiteY1045" fmla="*/ 5381465 h 6407150"/>
              <a:gd name="connsiteX1046" fmla="*/ 8599347 w 11737976"/>
              <a:gd name="connsiteY1046" fmla="*/ 5369474 h 6407150"/>
              <a:gd name="connsiteX1047" fmla="*/ 8349301 w 11737976"/>
              <a:gd name="connsiteY1047" fmla="*/ 5362978 h 6407150"/>
              <a:gd name="connsiteX1048" fmla="*/ 8346988 w 11737976"/>
              <a:gd name="connsiteY1048" fmla="*/ 5371155 h 6407150"/>
              <a:gd name="connsiteX1049" fmla="*/ 8347449 w 11737976"/>
              <a:gd name="connsiteY1049" fmla="*/ 5371746 h 6407150"/>
              <a:gd name="connsiteX1050" fmla="*/ 8344417 w 11737976"/>
              <a:gd name="connsiteY1050" fmla="*/ 5376092 h 6407150"/>
              <a:gd name="connsiteX1051" fmla="*/ 8345932 w 11737976"/>
              <a:gd name="connsiteY1051" fmla="*/ 5412570 h 6407150"/>
              <a:gd name="connsiteX1052" fmla="*/ 8354052 w 11737976"/>
              <a:gd name="connsiteY1052" fmla="*/ 5407485 h 6407150"/>
              <a:gd name="connsiteX1053" fmla="*/ 8353605 w 11737976"/>
              <a:gd name="connsiteY1053" fmla="*/ 5390614 h 6407150"/>
              <a:gd name="connsiteX1054" fmla="*/ 8360757 w 11737976"/>
              <a:gd name="connsiteY1054" fmla="*/ 5392367 h 6407150"/>
              <a:gd name="connsiteX1055" fmla="*/ 8364087 w 11737976"/>
              <a:gd name="connsiteY1055" fmla="*/ 5371548 h 6407150"/>
              <a:gd name="connsiteX1056" fmla="*/ 8361163 w 11737976"/>
              <a:gd name="connsiteY1056" fmla="*/ 5370537 h 6407150"/>
              <a:gd name="connsiteX1057" fmla="*/ 8361188 w 11737976"/>
              <a:gd name="connsiteY1057" fmla="*/ 5370503 h 6407150"/>
              <a:gd name="connsiteX1058" fmla="*/ 8355743 w 11737976"/>
              <a:gd name="connsiteY1058" fmla="*/ 5367055 h 6407150"/>
              <a:gd name="connsiteX1059" fmla="*/ 8356020 w 11737976"/>
              <a:gd name="connsiteY1059" fmla="*/ 5364990 h 6407150"/>
              <a:gd name="connsiteX1060" fmla="*/ 8353795 w 11737976"/>
              <a:gd name="connsiteY1060" fmla="*/ 5365822 h 6407150"/>
              <a:gd name="connsiteX1061" fmla="*/ 8864917 w 11737976"/>
              <a:gd name="connsiteY1061" fmla="*/ 5355184 h 6407150"/>
              <a:gd name="connsiteX1062" fmla="*/ 8854129 w 11737976"/>
              <a:gd name="connsiteY1062" fmla="*/ 5355195 h 6407150"/>
              <a:gd name="connsiteX1063" fmla="*/ 8853731 w 11737976"/>
              <a:gd name="connsiteY1063" fmla="*/ 5363889 h 6407150"/>
              <a:gd name="connsiteX1064" fmla="*/ 8855665 w 11737976"/>
              <a:gd name="connsiteY1064" fmla="*/ 5372000 h 6407150"/>
              <a:gd name="connsiteX1065" fmla="*/ 8849800 w 11737976"/>
              <a:gd name="connsiteY1065" fmla="*/ 5374938 h 6407150"/>
              <a:gd name="connsiteX1066" fmla="*/ 8845671 w 11737976"/>
              <a:gd name="connsiteY1066" fmla="*/ 5382294 h 6407150"/>
              <a:gd name="connsiteX1067" fmla="*/ 8898063 w 11737976"/>
              <a:gd name="connsiteY1067" fmla="*/ 5388250 h 6407150"/>
              <a:gd name="connsiteX1068" fmla="*/ 8877905 w 11737976"/>
              <a:gd name="connsiteY1068" fmla="*/ 5369524 h 6407150"/>
              <a:gd name="connsiteX1069" fmla="*/ 8870899 w 11737976"/>
              <a:gd name="connsiteY1069" fmla="*/ 5369104 h 6407150"/>
              <a:gd name="connsiteX1070" fmla="*/ 8872908 w 11737976"/>
              <a:gd name="connsiteY1070" fmla="*/ 5365302 h 6407150"/>
              <a:gd name="connsiteX1071" fmla="*/ 8864917 w 11737976"/>
              <a:gd name="connsiteY1071" fmla="*/ 5355184 h 6407150"/>
              <a:gd name="connsiteX1072" fmla="*/ 8180227 w 11737976"/>
              <a:gd name="connsiteY1072" fmla="*/ 5355103 h 6407150"/>
              <a:gd name="connsiteX1073" fmla="*/ 8187449 w 11737976"/>
              <a:gd name="connsiteY1073" fmla="*/ 5383160 h 6407150"/>
              <a:gd name="connsiteX1074" fmla="*/ 8200823 w 11737976"/>
              <a:gd name="connsiteY1074" fmla="*/ 5362329 h 6407150"/>
              <a:gd name="connsiteX1075" fmla="*/ 8180227 w 11737976"/>
              <a:gd name="connsiteY1075" fmla="*/ 5355103 h 6407150"/>
              <a:gd name="connsiteX1076" fmla="*/ 8747569 w 11737976"/>
              <a:gd name="connsiteY1076" fmla="*/ 5344767 h 6407150"/>
              <a:gd name="connsiteX1077" fmla="*/ 8739173 w 11737976"/>
              <a:gd name="connsiteY1077" fmla="*/ 5349252 h 6407150"/>
              <a:gd name="connsiteX1078" fmla="*/ 8751031 w 11737976"/>
              <a:gd name="connsiteY1078" fmla="*/ 5356889 h 6407150"/>
              <a:gd name="connsiteX1079" fmla="*/ 8747569 w 11737976"/>
              <a:gd name="connsiteY1079" fmla="*/ 5344767 h 6407150"/>
              <a:gd name="connsiteX1080" fmla="*/ 8594914 w 11737976"/>
              <a:gd name="connsiteY1080" fmla="*/ 5344486 h 6407150"/>
              <a:gd name="connsiteX1081" fmla="*/ 8588064 w 11737976"/>
              <a:gd name="connsiteY1081" fmla="*/ 5344566 h 6407150"/>
              <a:gd name="connsiteX1082" fmla="*/ 8583975 w 11737976"/>
              <a:gd name="connsiteY1082" fmla="*/ 5363067 h 6407150"/>
              <a:gd name="connsiteX1083" fmla="*/ 8600097 w 11737976"/>
              <a:gd name="connsiteY1083" fmla="*/ 5361810 h 6407150"/>
              <a:gd name="connsiteX1084" fmla="*/ 8594914 w 11737976"/>
              <a:gd name="connsiteY1084" fmla="*/ 5344486 h 6407150"/>
              <a:gd name="connsiteX1085" fmla="*/ 8513823 w 11737976"/>
              <a:gd name="connsiteY1085" fmla="*/ 5335650 h 6407150"/>
              <a:gd name="connsiteX1086" fmla="*/ 8511127 w 11737976"/>
              <a:gd name="connsiteY1086" fmla="*/ 5348828 h 6407150"/>
              <a:gd name="connsiteX1087" fmla="*/ 8521113 w 11737976"/>
              <a:gd name="connsiteY1087" fmla="*/ 5350228 h 6407150"/>
              <a:gd name="connsiteX1088" fmla="*/ 8520923 w 11737976"/>
              <a:gd name="connsiteY1088" fmla="*/ 5337466 h 6407150"/>
              <a:gd name="connsiteX1089" fmla="*/ 8513823 w 11737976"/>
              <a:gd name="connsiteY1089" fmla="*/ 5335650 h 6407150"/>
              <a:gd name="connsiteX1090" fmla="*/ 8288292 w 11737976"/>
              <a:gd name="connsiteY1090" fmla="*/ 5330536 h 6407150"/>
              <a:gd name="connsiteX1091" fmla="*/ 8278771 w 11737976"/>
              <a:gd name="connsiteY1091" fmla="*/ 5344446 h 6407150"/>
              <a:gd name="connsiteX1092" fmla="*/ 8291121 w 11737976"/>
              <a:gd name="connsiteY1092" fmla="*/ 5360285 h 6407150"/>
              <a:gd name="connsiteX1093" fmla="*/ 8297347 w 11737976"/>
              <a:gd name="connsiteY1093" fmla="*/ 5362186 h 6407150"/>
              <a:gd name="connsiteX1094" fmla="*/ 8300109 w 11737976"/>
              <a:gd name="connsiteY1094" fmla="*/ 5370678 h 6407150"/>
              <a:gd name="connsiteX1095" fmla="*/ 8319694 w 11737976"/>
              <a:gd name="connsiteY1095" fmla="*/ 5385415 h 6407150"/>
              <a:gd name="connsiteX1096" fmla="*/ 8316533 w 11737976"/>
              <a:gd name="connsiteY1096" fmla="*/ 5375567 h 6407150"/>
              <a:gd name="connsiteX1097" fmla="*/ 8325564 w 11737976"/>
              <a:gd name="connsiteY1097" fmla="*/ 5371161 h 6407150"/>
              <a:gd name="connsiteX1098" fmla="*/ 8325729 w 11737976"/>
              <a:gd name="connsiteY1098" fmla="*/ 5373486 h 6407150"/>
              <a:gd name="connsiteX1099" fmla="*/ 8327603 w 11737976"/>
              <a:gd name="connsiteY1099" fmla="*/ 5377580 h 6407150"/>
              <a:gd name="connsiteX1100" fmla="*/ 8331329 w 11737976"/>
              <a:gd name="connsiteY1100" fmla="*/ 5367602 h 6407150"/>
              <a:gd name="connsiteX1101" fmla="*/ 8327416 w 11737976"/>
              <a:gd name="connsiteY1101" fmla="*/ 5367555 h 6407150"/>
              <a:gd name="connsiteX1102" fmla="*/ 8329901 w 11737976"/>
              <a:gd name="connsiteY1102" fmla="*/ 5360345 h 6407150"/>
              <a:gd name="connsiteX1103" fmla="*/ 8321374 w 11737976"/>
              <a:gd name="connsiteY1103" fmla="*/ 5364099 h 6407150"/>
              <a:gd name="connsiteX1104" fmla="*/ 8316533 w 11737976"/>
              <a:gd name="connsiteY1104" fmla="*/ 5375566 h 6407150"/>
              <a:gd name="connsiteX1105" fmla="*/ 8314489 w 11737976"/>
              <a:gd name="connsiteY1105" fmla="*/ 5369193 h 6407150"/>
              <a:gd name="connsiteX1106" fmla="*/ 8303393 w 11737976"/>
              <a:gd name="connsiteY1106" fmla="*/ 5353899 h 6407150"/>
              <a:gd name="connsiteX1107" fmla="*/ 8302971 w 11737976"/>
              <a:gd name="connsiteY1107" fmla="*/ 5353687 h 6407150"/>
              <a:gd name="connsiteX1108" fmla="*/ 8303599 w 11737976"/>
              <a:gd name="connsiteY1108" fmla="*/ 5352701 h 6407150"/>
              <a:gd name="connsiteX1109" fmla="*/ 8288292 w 11737976"/>
              <a:gd name="connsiteY1109" fmla="*/ 5330536 h 6407150"/>
              <a:gd name="connsiteX1110" fmla="*/ 8233191 w 11737976"/>
              <a:gd name="connsiteY1110" fmla="*/ 5329555 h 6407150"/>
              <a:gd name="connsiteX1111" fmla="*/ 8241171 w 11737976"/>
              <a:gd name="connsiteY1111" fmla="*/ 5365631 h 6407150"/>
              <a:gd name="connsiteX1112" fmla="*/ 8251029 w 11737976"/>
              <a:gd name="connsiteY1112" fmla="*/ 5375120 h 6407150"/>
              <a:gd name="connsiteX1113" fmla="*/ 8249737 w 11737976"/>
              <a:gd name="connsiteY1113" fmla="*/ 5375153 h 6407150"/>
              <a:gd name="connsiteX1114" fmla="*/ 8245291 w 11737976"/>
              <a:gd name="connsiteY1114" fmla="*/ 5370653 h 6407150"/>
              <a:gd name="connsiteX1115" fmla="*/ 8244989 w 11737976"/>
              <a:gd name="connsiteY1115" fmla="*/ 5370007 h 6407150"/>
              <a:gd name="connsiteX1116" fmla="*/ 8244725 w 11737976"/>
              <a:gd name="connsiteY1116" fmla="*/ 5370081 h 6407150"/>
              <a:gd name="connsiteX1117" fmla="*/ 8243786 w 11737976"/>
              <a:gd name="connsiteY1117" fmla="*/ 5369130 h 6407150"/>
              <a:gd name="connsiteX1118" fmla="*/ 8228046 w 11737976"/>
              <a:gd name="connsiteY1118" fmla="*/ 5361018 h 6407150"/>
              <a:gd name="connsiteX1119" fmla="*/ 8223872 w 11737976"/>
              <a:gd name="connsiteY1119" fmla="*/ 5361246 h 6407150"/>
              <a:gd name="connsiteX1120" fmla="*/ 8224827 w 11737976"/>
              <a:gd name="connsiteY1120" fmla="*/ 5357562 h 6407150"/>
              <a:gd name="connsiteX1121" fmla="*/ 8219303 w 11737976"/>
              <a:gd name="connsiteY1121" fmla="*/ 5352263 h 6407150"/>
              <a:gd name="connsiteX1122" fmla="*/ 8218007 w 11737976"/>
              <a:gd name="connsiteY1122" fmla="*/ 5352413 h 6407150"/>
              <a:gd name="connsiteX1123" fmla="*/ 8215931 w 11737976"/>
              <a:gd name="connsiteY1123" fmla="*/ 5348967 h 6407150"/>
              <a:gd name="connsiteX1124" fmla="*/ 8207035 w 11737976"/>
              <a:gd name="connsiteY1124" fmla="*/ 5349903 h 6407150"/>
              <a:gd name="connsiteX1125" fmla="*/ 8210901 w 11737976"/>
              <a:gd name="connsiteY1125" fmla="*/ 5355351 h 6407150"/>
              <a:gd name="connsiteX1126" fmla="*/ 8209517 w 11737976"/>
              <a:gd name="connsiteY1126" fmla="*/ 5357074 h 6407150"/>
              <a:gd name="connsiteX1127" fmla="*/ 8208522 w 11737976"/>
              <a:gd name="connsiteY1127" fmla="*/ 5367112 h 6407150"/>
              <a:gd name="connsiteX1128" fmla="*/ 8219191 w 11737976"/>
              <a:gd name="connsiteY1128" fmla="*/ 5370760 h 6407150"/>
              <a:gd name="connsiteX1129" fmla="*/ 8222495 w 11737976"/>
              <a:gd name="connsiteY1129" fmla="*/ 5365582 h 6407150"/>
              <a:gd name="connsiteX1130" fmla="*/ 8224983 w 11737976"/>
              <a:gd name="connsiteY1130" fmla="*/ 5368895 h 6407150"/>
              <a:gd name="connsiteX1131" fmla="*/ 8237414 w 11737976"/>
              <a:gd name="connsiteY1131" fmla="*/ 5379706 h 6407150"/>
              <a:gd name="connsiteX1132" fmla="*/ 8241655 w 11737976"/>
              <a:gd name="connsiteY1132" fmla="*/ 5387029 h 6407150"/>
              <a:gd name="connsiteX1133" fmla="*/ 8236471 w 11737976"/>
              <a:gd name="connsiteY1133" fmla="*/ 5384675 h 6407150"/>
              <a:gd name="connsiteX1134" fmla="*/ 8227089 w 11737976"/>
              <a:gd name="connsiteY1134" fmla="*/ 5387009 h 6407150"/>
              <a:gd name="connsiteX1135" fmla="*/ 8243874 w 11737976"/>
              <a:gd name="connsiteY1135" fmla="*/ 5408034 h 6407150"/>
              <a:gd name="connsiteX1136" fmla="*/ 8252845 w 11737976"/>
              <a:gd name="connsiteY1136" fmla="*/ 5407613 h 6407150"/>
              <a:gd name="connsiteX1137" fmla="*/ 8243743 w 11737976"/>
              <a:gd name="connsiteY1137" fmla="*/ 5388250 h 6407150"/>
              <a:gd name="connsiteX1138" fmla="*/ 8245243 w 11737976"/>
              <a:gd name="connsiteY1138" fmla="*/ 5386731 h 6407150"/>
              <a:gd name="connsiteX1139" fmla="*/ 8246176 w 11737976"/>
              <a:gd name="connsiteY1139" fmla="*/ 5386277 h 6407150"/>
              <a:gd name="connsiteX1140" fmla="*/ 8248881 w 11737976"/>
              <a:gd name="connsiteY1140" fmla="*/ 5386169 h 6407150"/>
              <a:gd name="connsiteX1141" fmla="*/ 8250237 w 11737976"/>
              <a:gd name="connsiteY1141" fmla="*/ 5385834 h 6407150"/>
              <a:gd name="connsiteX1142" fmla="*/ 8260365 w 11737976"/>
              <a:gd name="connsiteY1142" fmla="*/ 5390978 h 6407150"/>
              <a:gd name="connsiteX1143" fmla="*/ 8279471 w 11737976"/>
              <a:gd name="connsiteY1143" fmla="*/ 5382856 h 6407150"/>
              <a:gd name="connsiteX1144" fmla="*/ 8266689 w 11737976"/>
              <a:gd name="connsiteY1144" fmla="*/ 5376504 h 6407150"/>
              <a:gd name="connsiteX1145" fmla="*/ 8262855 w 11737976"/>
              <a:gd name="connsiteY1145" fmla="*/ 5366685 h 6407150"/>
              <a:gd name="connsiteX1146" fmla="*/ 8233191 w 11737976"/>
              <a:gd name="connsiteY1146" fmla="*/ 5329555 h 6407150"/>
              <a:gd name="connsiteX1147" fmla="*/ 7948234 w 11737976"/>
              <a:gd name="connsiteY1147" fmla="*/ 5326227 h 6407150"/>
              <a:gd name="connsiteX1148" fmla="*/ 7940213 w 11737976"/>
              <a:gd name="connsiteY1148" fmla="*/ 5329032 h 6407150"/>
              <a:gd name="connsiteX1149" fmla="*/ 7936958 w 11737976"/>
              <a:gd name="connsiteY1149" fmla="*/ 5331973 h 6407150"/>
              <a:gd name="connsiteX1150" fmla="*/ 7933123 w 11737976"/>
              <a:gd name="connsiteY1150" fmla="*/ 5327066 h 6407150"/>
              <a:gd name="connsiteX1151" fmla="*/ 7928102 w 11737976"/>
              <a:gd name="connsiteY1151" fmla="*/ 5330391 h 6407150"/>
              <a:gd name="connsiteX1152" fmla="*/ 7932225 w 11737976"/>
              <a:gd name="connsiteY1152" fmla="*/ 5348101 h 6407150"/>
              <a:gd name="connsiteX1153" fmla="*/ 7936499 w 11737976"/>
              <a:gd name="connsiteY1153" fmla="*/ 5344700 h 6407150"/>
              <a:gd name="connsiteX1154" fmla="*/ 7936808 w 11737976"/>
              <a:gd name="connsiteY1154" fmla="*/ 5345328 h 6407150"/>
              <a:gd name="connsiteX1155" fmla="*/ 7953739 w 11737976"/>
              <a:gd name="connsiteY1155" fmla="*/ 5329975 h 6407150"/>
              <a:gd name="connsiteX1156" fmla="*/ 7948234 w 11737976"/>
              <a:gd name="connsiteY1156" fmla="*/ 5326227 h 6407150"/>
              <a:gd name="connsiteX1157" fmla="*/ 8302719 w 11737976"/>
              <a:gd name="connsiteY1157" fmla="*/ 5325084 h 6407150"/>
              <a:gd name="connsiteX1158" fmla="*/ 8298441 w 11737976"/>
              <a:gd name="connsiteY1158" fmla="*/ 5338332 h 6407150"/>
              <a:gd name="connsiteX1159" fmla="*/ 8301649 w 11737976"/>
              <a:gd name="connsiteY1159" fmla="*/ 5340485 h 6407150"/>
              <a:gd name="connsiteX1160" fmla="*/ 8310067 w 11737976"/>
              <a:gd name="connsiteY1160" fmla="*/ 5332101 h 6407150"/>
              <a:gd name="connsiteX1161" fmla="*/ 8302719 w 11737976"/>
              <a:gd name="connsiteY1161" fmla="*/ 5325084 h 6407150"/>
              <a:gd name="connsiteX1162" fmla="*/ 8338725 w 11737976"/>
              <a:gd name="connsiteY1162" fmla="*/ 5325049 h 6407150"/>
              <a:gd name="connsiteX1163" fmla="*/ 8332195 w 11737976"/>
              <a:gd name="connsiteY1163" fmla="*/ 5335867 h 6407150"/>
              <a:gd name="connsiteX1164" fmla="*/ 8340691 w 11737976"/>
              <a:gd name="connsiteY1164" fmla="*/ 5326567 h 6407150"/>
              <a:gd name="connsiteX1165" fmla="*/ 8338725 w 11737976"/>
              <a:gd name="connsiteY1165" fmla="*/ 5325049 h 6407150"/>
              <a:gd name="connsiteX1166" fmla="*/ 8179359 w 11737976"/>
              <a:gd name="connsiteY1166" fmla="*/ 5322221 h 6407150"/>
              <a:gd name="connsiteX1167" fmla="*/ 8172585 w 11737976"/>
              <a:gd name="connsiteY1167" fmla="*/ 5323614 h 6407150"/>
              <a:gd name="connsiteX1168" fmla="*/ 8167406 w 11737976"/>
              <a:gd name="connsiteY1168" fmla="*/ 5329648 h 6407150"/>
              <a:gd name="connsiteX1169" fmla="*/ 8181483 w 11737976"/>
              <a:gd name="connsiteY1169" fmla="*/ 5328409 h 6407150"/>
              <a:gd name="connsiteX1170" fmla="*/ 8179359 w 11737976"/>
              <a:gd name="connsiteY1170" fmla="*/ 5322221 h 6407150"/>
              <a:gd name="connsiteX1171" fmla="*/ 7994645 w 11737976"/>
              <a:gd name="connsiteY1171" fmla="*/ 5317056 h 6407150"/>
              <a:gd name="connsiteX1172" fmla="*/ 7991937 w 11737976"/>
              <a:gd name="connsiteY1172" fmla="*/ 5335525 h 6407150"/>
              <a:gd name="connsiteX1173" fmla="*/ 8002928 w 11737976"/>
              <a:gd name="connsiteY1173" fmla="*/ 5322098 h 6407150"/>
              <a:gd name="connsiteX1174" fmla="*/ 8000857 w 11737976"/>
              <a:gd name="connsiteY1174" fmla="*/ 5317506 h 6407150"/>
              <a:gd name="connsiteX1175" fmla="*/ 7994645 w 11737976"/>
              <a:gd name="connsiteY1175" fmla="*/ 5317056 h 6407150"/>
              <a:gd name="connsiteX1176" fmla="*/ 8034260 w 11737976"/>
              <a:gd name="connsiteY1176" fmla="*/ 5314650 h 6407150"/>
              <a:gd name="connsiteX1177" fmla="*/ 8023686 w 11737976"/>
              <a:gd name="connsiteY1177" fmla="*/ 5315560 h 6407150"/>
              <a:gd name="connsiteX1178" fmla="*/ 8031577 w 11737976"/>
              <a:gd name="connsiteY1178" fmla="*/ 5339327 h 6407150"/>
              <a:gd name="connsiteX1179" fmla="*/ 8043402 w 11737976"/>
              <a:gd name="connsiteY1179" fmla="*/ 5340763 h 6407150"/>
              <a:gd name="connsiteX1180" fmla="*/ 8034260 w 11737976"/>
              <a:gd name="connsiteY1180" fmla="*/ 5314650 h 6407150"/>
              <a:gd name="connsiteX1181" fmla="*/ 8100396 w 11737976"/>
              <a:gd name="connsiteY1181" fmla="*/ 5312286 h 6407150"/>
              <a:gd name="connsiteX1182" fmla="*/ 8095455 w 11737976"/>
              <a:gd name="connsiteY1182" fmla="*/ 5313961 h 6407150"/>
              <a:gd name="connsiteX1183" fmla="*/ 8095605 w 11737976"/>
              <a:gd name="connsiteY1183" fmla="*/ 5321071 h 6407150"/>
              <a:gd name="connsiteX1184" fmla="*/ 8102729 w 11737976"/>
              <a:gd name="connsiteY1184" fmla="*/ 5316404 h 6407150"/>
              <a:gd name="connsiteX1185" fmla="*/ 8100396 w 11737976"/>
              <a:gd name="connsiteY1185" fmla="*/ 5312286 h 6407150"/>
              <a:gd name="connsiteX1186" fmla="*/ 8018489 w 11737976"/>
              <a:gd name="connsiteY1186" fmla="*/ 5304477 h 6407150"/>
              <a:gd name="connsiteX1187" fmla="*/ 8006375 w 11737976"/>
              <a:gd name="connsiteY1187" fmla="*/ 5334674 h 6407150"/>
              <a:gd name="connsiteX1188" fmla="*/ 8018489 w 11737976"/>
              <a:gd name="connsiteY1188" fmla="*/ 5304477 h 6407150"/>
              <a:gd name="connsiteX1189" fmla="*/ 8158031 w 11737976"/>
              <a:gd name="connsiteY1189" fmla="*/ 5300985 h 6407150"/>
              <a:gd name="connsiteX1190" fmla="*/ 8152054 w 11737976"/>
              <a:gd name="connsiteY1190" fmla="*/ 5302622 h 6407150"/>
              <a:gd name="connsiteX1191" fmla="*/ 8147208 w 11737976"/>
              <a:gd name="connsiteY1191" fmla="*/ 5308839 h 6407150"/>
              <a:gd name="connsiteX1192" fmla="*/ 8166449 w 11737976"/>
              <a:gd name="connsiteY1192" fmla="*/ 5313632 h 6407150"/>
              <a:gd name="connsiteX1193" fmla="*/ 8158031 w 11737976"/>
              <a:gd name="connsiteY1193" fmla="*/ 5300985 h 6407150"/>
              <a:gd name="connsiteX1194" fmla="*/ 8924494 w 11737976"/>
              <a:gd name="connsiteY1194" fmla="*/ 5296954 h 6407150"/>
              <a:gd name="connsiteX1195" fmla="*/ 8914841 w 11737976"/>
              <a:gd name="connsiteY1195" fmla="*/ 5300909 h 6407150"/>
              <a:gd name="connsiteX1196" fmla="*/ 8936903 w 11737976"/>
              <a:gd name="connsiteY1196" fmla="*/ 5297188 h 6407150"/>
              <a:gd name="connsiteX1197" fmla="*/ 8924494 w 11737976"/>
              <a:gd name="connsiteY1197" fmla="*/ 5296954 h 6407150"/>
              <a:gd name="connsiteX1198" fmla="*/ 8620527 w 11737976"/>
              <a:gd name="connsiteY1198" fmla="*/ 5293738 h 6407150"/>
              <a:gd name="connsiteX1199" fmla="*/ 8604407 w 11737976"/>
              <a:gd name="connsiteY1199" fmla="*/ 5305971 h 6407150"/>
              <a:gd name="connsiteX1200" fmla="*/ 8638901 w 11737976"/>
              <a:gd name="connsiteY1200" fmla="*/ 5302679 h 6407150"/>
              <a:gd name="connsiteX1201" fmla="*/ 8620527 w 11737976"/>
              <a:gd name="connsiteY1201" fmla="*/ 5293738 h 6407150"/>
              <a:gd name="connsiteX1202" fmla="*/ 8711591 w 11737976"/>
              <a:gd name="connsiteY1202" fmla="*/ 5290607 h 6407150"/>
              <a:gd name="connsiteX1203" fmla="*/ 8699827 w 11737976"/>
              <a:gd name="connsiteY1203" fmla="*/ 5293167 h 6407150"/>
              <a:gd name="connsiteX1204" fmla="*/ 8690511 w 11737976"/>
              <a:gd name="connsiteY1204" fmla="*/ 5318280 h 6407150"/>
              <a:gd name="connsiteX1205" fmla="*/ 8736873 w 11737976"/>
              <a:gd name="connsiteY1205" fmla="*/ 5334034 h 6407150"/>
              <a:gd name="connsiteX1206" fmla="*/ 8723901 w 11737976"/>
              <a:gd name="connsiteY1206" fmla="*/ 5294900 h 6407150"/>
              <a:gd name="connsiteX1207" fmla="*/ 8711591 w 11737976"/>
              <a:gd name="connsiteY1207" fmla="*/ 5290607 h 6407150"/>
              <a:gd name="connsiteX1208" fmla="*/ 8070034 w 11737976"/>
              <a:gd name="connsiteY1208" fmla="*/ 5290198 h 6407150"/>
              <a:gd name="connsiteX1209" fmla="*/ 8063403 w 11737976"/>
              <a:gd name="connsiteY1209" fmla="*/ 5293232 h 6407150"/>
              <a:gd name="connsiteX1210" fmla="*/ 8065220 w 11737976"/>
              <a:gd name="connsiteY1210" fmla="*/ 5316463 h 6407150"/>
              <a:gd name="connsiteX1211" fmla="*/ 8076874 w 11737976"/>
              <a:gd name="connsiteY1211" fmla="*/ 5311797 h 6407150"/>
              <a:gd name="connsiteX1212" fmla="*/ 8070034 w 11737976"/>
              <a:gd name="connsiteY1212" fmla="*/ 5290198 h 6407150"/>
              <a:gd name="connsiteX1213" fmla="*/ 8334287 w 11737976"/>
              <a:gd name="connsiteY1213" fmla="*/ 5289918 h 6407150"/>
              <a:gd name="connsiteX1214" fmla="*/ 8331163 w 11737976"/>
              <a:gd name="connsiteY1214" fmla="*/ 5302618 h 6407150"/>
              <a:gd name="connsiteX1215" fmla="*/ 8334287 w 11737976"/>
              <a:gd name="connsiteY1215" fmla="*/ 5289918 h 6407150"/>
              <a:gd name="connsiteX1216" fmla="*/ 8306761 w 11737976"/>
              <a:gd name="connsiteY1216" fmla="*/ 5284998 h 6407150"/>
              <a:gd name="connsiteX1217" fmla="*/ 8298233 w 11737976"/>
              <a:gd name="connsiteY1217" fmla="*/ 5286097 h 6407150"/>
              <a:gd name="connsiteX1218" fmla="*/ 8293875 w 11737976"/>
              <a:gd name="connsiteY1218" fmla="*/ 5313686 h 6407150"/>
              <a:gd name="connsiteX1219" fmla="*/ 8306761 w 11737976"/>
              <a:gd name="connsiteY1219" fmla="*/ 5284998 h 6407150"/>
              <a:gd name="connsiteX1220" fmla="*/ 8278911 w 11737976"/>
              <a:gd name="connsiteY1220" fmla="*/ 5283961 h 6407150"/>
              <a:gd name="connsiteX1221" fmla="*/ 8280589 w 11737976"/>
              <a:gd name="connsiteY1221" fmla="*/ 5289843 h 6407150"/>
              <a:gd name="connsiteX1222" fmla="*/ 8279121 w 11737976"/>
              <a:gd name="connsiteY1222" fmla="*/ 5288066 h 6407150"/>
              <a:gd name="connsiteX1223" fmla="*/ 8273600 w 11737976"/>
              <a:gd name="connsiteY1223" fmla="*/ 5286652 h 6407150"/>
              <a:gd name="connsiteX1224" fmla="*/ 8535535 w 11737976"/>
              <a:gd name="connsiteY1224" fmla="*/ 5282760 h 6407150"/>
              <a:gd name="connsiteX1225" fmla="*/ 8515965 w 11737976"/>
              <a:gd name="connsiteY1225" fmla="*/ 5299734 h 6407150"/>
              <a:gd name="connsiteX1226" fmla="*/ 8511413 w 11737976"/>
              <a:gd name="connsiteY1226" fmla="*/ 5301922 h 6407150"/>
              <a:gd name="connsiteX1227" fmla="*/ 8501568 w 11737976"/>
              <a:gd name="connsiteY1227" fmla="*/ 5300326 h 6407150"/>
              <a:gd name="connsiteX1228" fmla="*/ 8504204 w 11737976"/>
              <a:gd name="connsiteY1228" fmla="*/ 5307248 h 6407150"/>
              <a:gd name="connsiteX1229" fmla="*/ 8505513 w 11737976"/>
              <a:gd name="connsiteY1229" fmla="*/ 5309241 h 6407150"/>
              <a:gd name="connsiteX1230" fmla="*/ 8500273 w 11737976"/>
              <a:gd name="connsiteY1230" fmla="*/ 5308029 h 6407150"/>
              <a:gd name="connsiteX1231" fmla="*/ 8495164 w 11737976"/>
              <a:gd name="connsiteY1231" fmla="*/ 5310390 h 6407150"/>
              <a:gd name="connsiteX1232" fmla="*/ 8503887 w 11737976"/>
              <a:gd name="connsiteY1232" fmla="*/ 5321131 h 6407150"/>
              <a:gd name="connsiteX1233" fmla="*/ 8506156 w 11737976"/>
              <a:gd name="connsiteY1233" fmla="*/ 5322393 h 6407150"/>
              <a:gd name="connsiteX1234" fmla="*/ 8502585 w 11737976"/>
              <a:gd name="connsiteY1234" fmla="*/ 5323788 h 6407150"/>
              <a:gd name="connsiteX1235" fmla="*/ 8501087 w 11737976"/>
              <a:gd name="connsiteY1235" fmla="*/ 5333731 h 6407150"/>
              <a:gd name="connsiteX1236" fmla="*/ 8514658 w 11737976"/>
              <a:gd name="connsiteY1236" fmla="*/ 5332029 h 6407150"/>
              <a:gd name="connsiteX1237" fmla="*/ 8512877 w 11737976"/>
              <a:gd name="connsiteY1237" fmla="*/ 5323087 h 6407150"/>
              <a:gd name="connsiteX1238" fmla="*/ 8514911 w 11737976"/>
              <a:gd name="connsiteY1238" fmla="*/ 5322249 h 6407150"/>
              <a:gd name="connsiteX1239" fmla="*/ 8515431 w 11737976"/>
              <a:gd name="connsiteY1239" fmla="*/ 5321115 h 6407150"/>
              <a:gd name="connsiteX1240" fmla="*/ 8515447 w 11737976"/>
              <a:gd name="connsiteY1240" fmla="*/ 5321131 h 6407150"/>
              <a:gd name="connsiteX1241" fmla="*/ 8522494 w 11737976"/>
              <a:gd name="connsiteY1241" fmla="*/ 5325116 h 6407150"/>
              <a:gd name="connsiteX1242" fmla="*/ 8537565 w 11737976"/>
              <a:gd name="connsiteY1242" fmla="*/ 5315712 h 6407150"/>
              <a:gd name="connsiteX1243" fmla="*/ 8521645 w 11737976"/>
              <a:gd name="connsiteY1243" fmla="*/ 5305129 h 6407150"/>
              <a:gd name="connsiteX1244" fmla="*/ 8524041 w 11737976"/>
              <a:gd name="connsiteY1244" fmla="*/ 5303933 h 6407150"/>
              <a:gd name="connsiteX1245" fmla="*/ 8535535 w 11737976"/>
              <a:gd name="connsiteY1245" fmla="*/ 5282760 h 6407150"/>
              <a:gd name="connsiteX1246" fmla="*/ 8830105 w 11737976"/>
              <a:gd name="connsiteY1246" fmla="*/ 5281362 h 6407150"/>
              <a:gd name="connsiteX1247" fmla="*/ 8832605 w 11737976"/>
              <a:gd name="connsiteY1247" fmla="*/ 5304493 h 6407150"/>
              <a:gd name="connsiteX1248" fmla="*/ 8841747 w 11737976"/>
              <a:gd name="connsiteY1248" fmla="*/ 5298035 h 6407150"/>
              <a:gd name="connsiteX1249" fmla="*/ 8830105 w 11737976"/>
              <a:gd name="connsiteY1249" fmla="*/ 5281362 h 6407150"/>
              <a:gd name="connsiteX1250" fmla="*/ 7966982 w 11737976"/>
              <a:gd name="connsiteY1250" fmla="*/ 5272814 h 6407150"/>
              <a:gd name="connsiteX1251" fmla="*/ 7959194 w 11737976"/>
              <a:gd name="connsiteY1251" fmla="*/ 5273723 h 6407150"/>
              <a:gd name="connsiteX1252" fmla="*/ 7954128 w 11737976"/>
              <a:gd name="connsiteY1252" fmla="*/ 5278931 h 6407150"/>
              <a:gd name="connsiteX1253" fmla="*/ 7976147 w 11737976"/>
              <a:gd name="connsiteY1253" fmla="*/ 5323298 h 6407150"/>
              <a:gd name="connsiteX1254" fmla="*/ 7983695 w 11737976"/>
              <a:gd name="connsiteY1254" fmla="*/ 5302260 h 6407150"/>
              <a:gd name="connsiteX1255" fmla="*/ 7980560 w 11737976"/>
              <a:gd name="connsiteY1255" fmla="*/ 5294338 h 6407150"/>
              <a:gd name="connsiteX1256" fmla="*/ 7984975 w 11737976"/>
              <a:gd name="connsiteY1256" fmla="*/ 5302316 h 6407150"/>
              <a:gd name="connsiteX1257" fmla="*/ 7998966 w 11737976"/>
              <a:gd name="connsiteY1257" fmla="*/ 5303890 h 6407150"/>
              <a:gd name="connsiteX1258" fmla="*/ 7997092 w 11737976"/>
              <a:gd name="connsiteY1258" fmla="*/ 5299946 h 6407150"/>
              <a:gd name="connsiteX1259" fmla="*/ 7998729 w 11737976"/>
              <a:gd name="connsiteY1259" fmla="*/ 5300387 h 6407150"/>
              <a:gd name="connsiteX1260" fmla="*/ 8003310 w 11737976"/>
              <a:gd name="connsiteY1260" fmla="*/ 5294677 h 6407150"/>
              <a:gd name="connsiteX1261" fmla="*/ 7996367 w 11737976"/>
              <a:gd name="connsiteY1261" fmla="*/ 5290673 h 6407150"/>
              <a:gd name="connsiteX1262" fmla="*/ 7994351 w 11737976"/>
              <a:gd name="connsiteY1262" fmla="*/ 5294178 h 6407150"/>
              <a:gd name="connsiteX1263" fmla="*/ 7991185 w 11737976"/>
              <a:gd name="connsiteY1263" fmla="*/ 5287515 h 6407150"/>
              <a:gd name="connsiteX1264" fmla="*/ 7983863 w 11737976"/>
              <a:gd name="connsiteY1264" fmla="*/ 5284478 h 6407150"/>
              <a:gd name="connsiteX1265" fmla="*/ 7978023 w 11737976"/>
              <a:gd name="connsiteY1265" fmla="*/ 5287927 h 6407150"/>
              <a:gd name="connsiteX1266" fmla="*/ 7974199 w 11737976"/>
              <a:gd name="connsiteY1266" fmla="*/ 5278263 h 6407150"/>
              <a:gd name="connsiteX1267" fmla="*/ 7966982 w 11737976"/>
              <a:gd name="connsiteY1267" fmla="*/ 5272814 h 6407150"/>
              <a:gd name="connsiteX1268" fmla="*/ 8312945 w 11737976"/>
              <a:gd name="connsiteY1268" fmla="*/ 5272480 h 6407150"/>
              <a:gd name="connsiteX1269" fmla="*/ 8305779 w 11737976"/>
              <a:gd name="connsiteY1269" fmla="*/ 5277279 h 6407150"/>
              <a:gd name="connsiteX1270" fmla="*/ 8311630 w 11737976"/>
              <a:gd name="connsiteY1270" fmla="*/ 5285386 h 6407150"/>
              <a:gd name="connsiteX1271" fmla="*/ 8312945 w 11737976"/>
              <a:gd name="connsiteY1271" fmla="*/ 5272480 h 6407150"/>
              <a:gd name="connsiteX1272" fmla="*/ 7915399 w 11737976"/>
              <a:gd name="connsiteY1272" fmla="*/ 5271876 h 6407150"/>
              <a:gd name="connsiteX1273" fmla="*/ 7941895 w 11737976"/>
              <a:gd name="connsiteY1273" fmla="*/ 5308597 h 6407150"/>
              <a:gd name="connsiteX1274" fmla="*/ 7930939 w 11737976"/>
              <a:gd name="connsiteY1274" fmla="*/ 5286184 h 6407150"/>
              <a:gd name="connsiteX1275" fmla="*/ 7915399 w 11737976"/>
              <a:gd name="connsiteY1275" fmla="*/ 5271876 h 6407150"/>
              <a:gd name="connsiteX1276" fmla="*/ 8607604 w 11737976"/>
              <a:gd name="connsiteY1276" fmla="*/ 5268534 h 6407150"/>
              <a:gd name="connsiteX1277" fmla="*/ 8605205 w 11737976"/>
              <a:gd name="connsiteY1277" fmla="*/ 5269306 h 6407150"/>
              <a:gd name="connsiteX1278" fmla="*/ 8612465 w 11737976"/>
              <a:gd name="connsiteY1278" fmla="*/ 5272855 h 6407150"/>
              <a:gd name="connsiteX1279" fmla="*/ 8607604 w 11737976"/>
              <a:gd name="connsiteY1279" fmla="*/ 5268534 h 6407150"/>
              <a:gd name="connsiteX1280" fmla="*/ 8097971 w 11737976"/>
              <a:gd name="connsiteY1280" fmla="*/ 5257131 h 6407150"/>
              <a:gd name="connsiteX1281" fmla="*/ 8091186 w 11737976"/>
              <a:gd name="connsiteY1281" fmla="*/ 5257382 h 6407150"/>
              <a:gd name="connsiteX1282" fmla="*/ 8094676 w 11737976"/>
              <a:gd name="connsiteY1282" fmla="*/ 5271057 h 6407150"/>
              <a:gd name="connsiteX1283" fmla="*/ 8104056 w 11737976"/>
              <a:gd name="connsiteY1283" fmla="*/ 5257708 h 6407150"/>
              <a:gd name="connsiteX1284" fmla="*/ 8097971 w 11737976"/>
              <a:gd name="connsiteY1284" fmla="*/ 5257131 h 6407150"/>
              <a:gd name="connsiteX1285" fmla="*/ 8782221 w 11737976"/>
              <a:gd name="connsiteY1285" fmla="*/ 5252092 h 6407150"/>
              <a:gd name="connsiteX1286" fmla="*/ 8822483 w 11737976"/>
              <a:gd name="connsiteY1286" fmla="*/ 5261493 h 6407150"/>
              <a:gd name="connsiteX1287" fmla="*/ 8782221 w 11737976"/>
              <a:gd name="connsiteY1287" fmla="*/ 5252092 h 6407150"/>
              <a:gd name="connsiteX1288" fmla="*/ 8473807 w 11737976"/>
              <a:gd name="connsiteY1288" fmla="*/ 5251351 h 6407150"/>
              <a:gd name="connsiteX1289" fmla="*/ 8474326 w 11737976"/>
              <a:gd name="connsiteY1289" fmla="*/ 5259711 h 6407150"/>
              <a:gd name="connsiteX1290" fmla="*/ 8479985 w 11737976"/>
              <a:gd name="connsiteY1290" fmla="*/ 5252157 h 6407150"/>
              <a:gd name="connsiteX1291" fmla="*/ 8473807 w 11737976"/>
              <a:gd name="connsiteY1291" fmla="*/ 5251351 h 6407150"/>
              <a:gd name="connsiteX1292" fmla="*/ 8699343 w 11737976"/>
              <a:gd name="connsiteY1292" fmla="*/ 5250237 h 6407150"/>
              <a:gd name="connsiteX1293" fmla="*/ 8693657 w 11737976"/>
              <a:gd name="connsiteY1293" fmla="*/ 5253919 h 6407150"/>
              <a:gd name="connsiteX1294" fmla="*/ 8695435 w 11737976"/>
              <a:gd name="connsiteY1294" fmla="*/ 5276969 h 6407150"/>
              <a:gd name="connsiteX1295" fmla="*/ 8714113 w 11737976"/>
              <a:gd name="connsiteY1295" fmla="*/ 5267171 h 6407150"/>
              <a:gd name="connsiteX1296" fmla="*/ 8706413 w 11737976"/>
              <a:gd name="connsiteY1296" fmla="*/ 5252786 h 6407150"/>
              <a:gd name="connsiteX1297" fmla="*/ 8699343 w 11737976"/>
              <a:gd name="connsiteY1297" fmla="*/ 5250237 h 6407150"/>
              <a:gd name="connsiteX1298" fmla="*/ 7996411 w 11737976"/>
              <a:gd name="connsiteY1298" fmla="*/ 5246861 h 6407150"/>
              <a:gd name="connsiteX1299" fmla="*/ 7987458 w 11737976"/>
              <a:gd name="connsiteY1299" fmla="*/ 5249319 h 6407150"/>
              <a:gd name="connsiteX1300" fmla="*/ 7992248 w 11737976"/>
              <a:gd name="connsiteY1300" fmla="*/ 5279821 h 6407150"/>
              <a:gd name="connsiteX1301" fmla="*/ 7995737 w 11737976"/>
              <a:gd name="connsiteY1301" fmla="*/ 5278424 h 6407150"/>
              <a:gd name="connsiteX1302" fmla="*/ 7998136 w 11737976"/>
              <a:gd name="connsiteY1302" fmla="*/ 5283802 h 6407150"/>
              <a:gd name="connsiteX1303" fmla="*/ 8008137 w 11737976"/>
              <a:gd name="connsiteY1303" fmla="*/ 5289550 h 6407150"/>
              <a:gd name="connsiteX1304" fmla="*/ 8011325 w 11737976"/>
              <a:gd name="connsiteY1304" fmla="*/ 5280144 h 6407150"/>
              <a:gd name="connsiteX1305" fmla="*/ 8017040 w 11737976"/>
              <a:gd name="connsiteY1305" fmla="*/ 5287107 h 6407150"/>
              <a:gd name="connsiteX1306" fmla="*/ 8021724 w 11737976"/>
              <a:gd name="connsiteY1306" fmla="*/ 5297510 h 6407150"/>
              <a:gd name="connsiteX1307" fmla="*/ 8031438 w 11737976"/>
              <a:gd name="connsiteY1307" fmla="*/ 5296078 h 6407150"/>
              <a:gd name="connsiteX1308" fmla="*/ 8034815 w 11737976"/>
              <a:gd name="connsiteY1308" fmla="*/ 5292083 h 6407150"/>
              <a:gd name="connsiteX1309" fmla="*/ 8033781 w 11737976"/>
              <a:gd name="connsiteY1309" fmla="*/ 5290720 h 6407150"/>
              <a:gd name="connsiteX1310" fmla="*/ 8036966 w 11737976"/>
              <a:gd name="connsiteY1310" fmla="*/ 5290320 h 6407150"/>
              <a:gd name="connsiteX1311" fmla="*/ 8037534 w 11737976"/>
              <a:gd name="connsiteY1311" fmla="*/ 5296914 h 6407150"/>
              <a:gd name="connsiteX1312" fmla="*/ 8052087 w 11737976"/>
              <a:gd name="connsiteY1312" fmla="*/ 5299696 h 6407150"/>
              <a:gd name="connsiteX1313" fmla="*/ 8045867 w 11737976"/>
              <a:gd name="connsiteY1313" fmla="*/ 5273671 h 6407150"/>
              <a:gd name="connsiteX1314" fmla="*/ 8044780 w 11737976"/>
              <a:gd name="connsiteY1314" fmla="*/ 5274168 h 6407150"/>
              <a:gd name="connsiteX1315" fmla="*/ 8045149 w 11737976"/>
              <a:gd name="connsiteY1315" fmla="*/ 5270380 h 6407150"/>
              <a:gd name="connsiteX1316" fmla="*/ 8036533 w 11737976"/>
              <a:gd name="connsiteY1316" fmla="*/ 5265218 h 6407150"/>
              <a:gd name="connsiteX1317" fmla="*/ 8030658 w 11737976"/>
              <a:gd name="connsiteY1317" fmla="*/ 5277113 h 6407150"/>
              <a:gd name="connsiteX1318" fmla="*/ 8031461 w 11737976"/>
              <a:gd name="connsiteY1318" fmla="*/ 5287661 h 6407150"/>
              <a:gd name="connsiteX1319" fmla="*/ 8024443 w 11737976"/>
              <a:gd name="connsiteY1319" fmla="*/ 5278405 h 6407150"/>
              <a:gd name="connsiteX1320" fmla="*/ 8009225 w 11737976"/>
              <a:gd name="connsiteY1320" fmla="*/ 5266821 h 6407150"/>
              <a:gd name="connsiteX1321" fmla="*/ 8004136 w 11737976"/>
              <a:gd name="connsiteY1321" fmla="*/ 5265894 h 6407150"/>
              <a:gd name="connsiteX1322" fmla="*/ 8005988 w 11737976"/>
              <a:gd name="connsiteY1322" fmla="*/ 5253450 h 6407150"/>
              <a:gd name="connsiteX1323" fmla="*/ 7996411 w 11737976"/>
              <a:gd name="connsiteY1323" fmla="*/ 5246861 h 6407150"/>
              <a:gd name="connsiteX1324" fmla="*/ 8386251 w 11737976"/>
              <a:gd name="connsiteY1324" fmla="*/ 5244405 h 6407150"/>
              <a:gd name="connsiteX1325" fmla="*/ 8386559 w 11737976"/>
              <a:gd name="connsiteY1325" fmla="*/ 5249986 h 6407150"/>
              <a:gd name="connsiteX1326" fmla="*/ 8385067 w 11737976"/>
              <a:gd name="connsiteY1326" fmla="*/ 5250342 h 6407150"/>
              <a:gd name="connsiteX1327" fmla="*/ 8380681 w 11737976"/>
              <a:gd name="connsiteY1327" fmla="*/ 5256232 h 6407150"/>
              <a:gd name="connsiteX1328" fmla="*/ 8385817 w 11737976"/>
              <a:gd name="connsiteY1328" fmla="*/ 5264345 h 6407150"/>
              <a:gd name="connsiteX1329" fmla="*/ 8388683 w 11737976"/>
              <a:gd name="connsiteY1329" fmla="*/ 5263240 h 6407150"/>
              <a:gd name="connsiteX1330" fmla="*/ 8384212 w 11737976"/>
              <a:gd name="connsiteY1330" fmla="*/ 5275979 h 6407150"/>
              <a:gd name="connsiteX1331" fmla="*/ 8384087 w 11737976"/>
              <a:gd name="connsiteY1331" fmla="*/ 5276334 h 6407150"/>
              <a:gd name="connsiteX1332" fmla="*/ 8376603 w 11737976"/>
              <a:gd name="connsiteY1332" fmla="*/ 5273131 h 6407150"/>
              <a:gd name="connsiteX1333" fmla="*/ 8375807 w 11737976"/>
              <a:gd name="connsiteY1333" fmla="*/ 5278065 h 6407150"/>
              <a:gd name="connsiteX1334" fmla="*/ 8370919 w 11737976"/>
              <a:gd name="connsiteY1334" fmla="*/ 5277551 h 6407150"/>
              <a:gd name="connsiteX1335" fmla="*/ 8354822 w 11737976"/>
              <a:gd name="connsiteY1335" fmla="*/ 5283539 h 6407150"/>
              <a:gd name="connsiteX1336" fmla="*/ 8352893 w 11737976"/>
              <a:gd name="connsiteY1336" fmla="*/ 5297888 h 6407150"/>
              <a:gd name="connsiteX1337" fmla="*/ 8368417 w 11737976"/>
              <a:gd name="connsiteY1337" fmla="*/ 5297207 h 6407150"/>
              <a:gd name="connsiteX1338" fmla="*/ 8371955 w 11737976"/>
              <a:gd name="connsiteY1338" fmla="*/ 5297599 h 6407150"/>
              <a:gd name="connsiteX1339" fmla="*/ 8369083 w 11737976"/>
              <a:gd name="connsiteY1339" fmla="*/ 5308036 h 6407150"/>
              <a:gd name="connsiteX1340" fmla="*/ 8368439 w 11737976"/>
              <a:gd name="connsiteY1340" fmla="*/ 5348250 h 6407150"/>
              <a:gd name="connsiteX1341" fmla="*/ 8377435 w 11737976"/>
              <a:gd name="connsiteY1341" fmla="*/ 5356182 h 6407150"/>
              <a:gd name="connsiteX1342" fmla="*/ 8376631 w 11737976"/>
              <a:gd name="connsiteY1342" fmla="*/ 5357229 h 6407150"/>
              <a:gd name="connsiteX1343" fmla="*/ 8388454 w 11737976"/>
              <a:gd name="connsiteY1343" fmla="*/ 5381422 h 6407150"/>
              <a:gd name="connsiteX1344" fmla="*/ 8399131 w 11737976"/>
              <a:gd name="connsiteY1344" fmla="*/ 5372936 h 6407150"/>
              <a:gd name="connsiteX1345" fmla="*/ 8395675 w 11737976"/>
              <a:gd name="connsiteY1345" fmla="*/ 5364055 h 6407150"/>
              <a:gd name="connsiteX1346" fmla="*/ 8397524 w 11737976"/>
              <a:gd name="connsiteY1346" fmla="*/ 5364568 h 6407150"/>
              <a:gd name="connsiteX1347" fmla="*/ 8430435 w 11737976"/>
              <a:gd name="connsiteY1347" fmla="*/ 5327076 h 6407150"/>
              <a:gd name="connsiteX1348" fmla="*/ 8424806 w 11737976"/>
              <a:gd name="connsiteY1348" fmla="*/ 5304774 h 6407150"/>
              <a:gd name="connsiteX1349" fmla="*/ 8404011 w 11737976"/>
              <a:gd name="connsiteY1349" fmla="*/ 5284862 h 6407150"/>
              <a:gd name="connsiteX1350" fmla="*/ 8401238 w 11737976"/>
              <a:gd name="connsiteY1350" fmla="*/ 5283674 h 6407150"/>
              <a:gd name="connsiteX1351" fmla="*/ 8401835 w 11737976"/>
              <a:gd name="connsiteY1351" fmla="*/ 5277831 h 6407150"/>
              <a:gd name="connsiteX1352" fmla="*/ 8398610 w 11737976"/>
              <a:gd name="connsiteY1352" fmla="*/ 5276190 h 6407150"/>
              <a:gd name="connsiteX1353" fmla="*/ 8396064 w 11737976"/>
              <a:gd name="connsiteY1353" fmla="*/ 5281361 h 6407150"/>
              <a:gd name="connsiteX1354" fmla="*/ 8396037 w 11737976"/>
              <a:gd name="connsiteY1354" fmla="*/ 5281448 h 6407150"/>
              <a:gd name="connsiteX1355" fmla="*/ 8393027 w 11737976"/>
              <a:gd name="connsiteY1355" fmla="*/ 5280161 h 6407150"/>
              <a:gd name="connsiteX1356" fmla="*/ 8392409 w 11737976"/>
              <a:gd name="connsiteY1356" fmla="*/ 5260639 h 6407150"/>
              <a:gd name="connsiteX1357" fmla="*/ 8394221 w 11737976"/>
              <a:gd name="connsiteY1357" fmla="*/ 5258943 h 6407150"/>
              <a:gd name="connsiteX1358" fmla="*/ 8392845 w 11737976"/>
              <a:gd name="connsiteY1358" fmla="*/ 5252557 h 6407150"/>
              <a:gd name="connsiteX1359" fmla="*/ 8391999 w 11737976"/>
              <a:gd name="connsiteY1359" fmla="*/ 5251953 h 6407150"/>
              <a:gd name="connsiteX1360" fmla="*/ 8392029 w 11737976"/>
              <a:gd name="connsiteY1360" fmla="*/ 5248621 h 6407150"/>
              <a:gd name="connsiteX1361" fmla="*/ 8386251 w 11737976"/>
              <a:gd name="connsiteY1361" fmla="*/ 5244405 h 6407150"/>
              <a:gd name="connsiteX1362" fmla="*/ 8285875 w 11737976"/>
              <a:gd name="connsiteY1362" fmla="*/ 5244202 h 6407150"/>
              <a:gd name="connsiteX1363" fmla="*/ 8292780 w 11737976"/>
              <a:gd name="connsiteY1363" fmla="*/ 5254056 h 6407150"/>
              <a:gd name="connsiteX1364" fmla="*/ 8292197 w 11737976"/>
              <a:gd name="connsiteY1364" fmla="*/ 5247910 h 6407150"/>
              <a:gd name="connsiteX1365" fmla="*/ 8285875 w 11737976"/>
              <a:gd name="connsiteY1365" fmla="*/ 5244202 h 6407150"/>
              <a:gd name="connsiteX1366" fmla="*/ 8152774 w 11737976"/>
              <a:gd name="connsiteY1366" fmla="*/ 5242506 h 6407150"/>
              <a:gd name="connsiteX1367" fmla="*/ 8156455 w 11737976"/>
              <a:gd name="connsiteY1367" fmla="*/ 5260198 h 6407150"/>
              <a:gd name="connsiteX1368" fmla="*/ 8157197 w 11737976"/>
              <a:gd name="connsiteY1368" fmla="*/ 5260658 h 6407150"/>
              <a:gd name="connsiteX1369" fmla="*/ 8156924 w 11737976"/>
              <a:gd name="connsiteY1369" fmla="*/ 5263489 h 6407150"/>
              <a:gd name="connsiteX1370" fmla="*/ 8158869 w 11737976"/>
              <a:gd name="connsiteY1370" fmla="*/ 5270458 h 6407150"/>
              <a:gd name="connsiteX1371" fmla="*/ 8151540 w 11737976"/>
              <a:gd name="connsiteY1371" fmla="*/ 5275977 h 6407150"/>
              <a:gd name="connsiteX1372" fmla="*/ 8167157 w 11737976"/>
              <a:gd name="connsiteY1372" fmla="*/ 5290982 h 6407150"/>
              <a:gd name="connsiteX1373" fmla="*/ 8167031 w 11737976"/>
              <a:gd name="connsiteY1373" fmla="*/ 5273746 h 6407150"/>
              <a:gd name="connsiteX1374" fmla="*/ 8168345 w 11737976"/>
              <a:gd name="connsiteY1374" fmla="*/ 5273334 h 6407150"/>
              <a:gd name="connsiteX1375" fmla="*/ 8171679 w 11737976"/>
              <a:gd name="connsiteY1375" fmla="*/ 5267337 h 6407150"/>
              <a:gd name="connsiteX1376" fmla="*/ 8176061 w 11737976"/>
              <a:gd name="connsiteY1376" fmla="*/ 5270305 h 6407150"/>
              <a:gd name="connsiteX1377" fmla="*/ 8179229 w 11737976"/>
              <a:gd name="connsiteY1377" fmla="*/ 5270588 h 6407150"/>
              <a:gd name="connsiteX1378" fmla="*/ 8175483 w 11737976"/>
              <a:gd name="connsiteY1378" fmla="*/ 5277279 h 6407150"/>
              <a:gd name="connsiteX1379" fmla="*/ 8197189 w 11737976"/>
              <a:gd name="connsiteY1379" fmla="*/ 5273880 h 6407150"/>
              <a:gd name="connsiteX1380" fmla="*/ 8201376 w 11737976"/>
              <a:gd name="connsiteY1380" fmla="*/ 5270636 h 6407150"/>
              <a:gd name="connsiteX1381" fmla="*/ 8205541 w 11737976"/>
              <a:gd name="connsiteY1381" fmla="*/ 5271357 h 6407150"/>
              <a:gd name="connsiteX1382" fmla="*/ 8215303 w 11737976"/>
              <a:gd name="connsiteY1382" fmla="*/ 5281907 h 6407150"/>
              <a:gd name="connsiteX1383" fmla="*/ 8213385 w 11737976"/>
              <a:gd name="connsiteY1383" fmla="*/ 5265437 h 6407150"/>
              <a:gd name="connsiteX1384" fmla="*/ 8207947 w 11737976"/>
              <a:gd name="connsiteY1384" fmla="*/ 5261311 h 6407150"/>
              <a:gd name="connsiteX1385" fmla="*/ 8209711 w 11737976"/>
              <a:gd name="connsiteY1385" fmla="*/ 5256264 h 6407150"/>
              <a:gd name="connsiteX1386" fmla="*/ 8215735 w 11737976"/>
              <a:gd name="connsiteY1386" fmla="*/ 5256990 h 6407150"/>
              <a:gd name="connsiteX1387" fmla="*/ 8220215 w 11737976"/>
              <a:gd name="connsiteY1387" fmla="*/ 5248654 h 6407150"/>
              <a:gd name="connsiteX1388" fmla="*/ 8207025 w 11737976"/>
              <a:gd name="connsiteY1388" fmla="*/ 5243650 h 6407150"/>
              <a:gd name="connsiteX1389" fmla="*/ 8205531 w 11737976"/>
              <a:gd name="connsiteY1389" fmla="*/ 5255760 h 6407150"/>
              <a:gd name="connsiteX1390" fmla="*/ 8208705 w 11737976"/>
              <a:gd name="connsiteY1390" fmla="*/ 5256142 h 6407150"/>
              <a:gd name="connsiteX1391" fmla="*/ 8199571 w 11737976"/>
              <a:gd name="connsiteY1391" fmla="*/ 5257131 h 6407150"/>
              <a:gd name="connsiteX1392" fmla="*/ 8196367 w 11737976"/>
              <a:gd name="connsiteY1392" fmla="*/ 5258065 h 6407150"/>
              <a:gd name="connsiteX1393" fmla="*/ 8181241 w 11737976"/>
              <a:gd name="connsiteY1393" fmla="*/ 5258641 h 6407150"/>
              <a:gd name="connsiteX1394" fmla="*/ 8172221 w 11737976"/>
              <a:gd name="connsiteY1394" fmla="*/ 5265338 h 6407150"/>
              <a:gd name="connsiteX1395" fmla="*/ 8168887 w 11737976"/>
              <a:gd name="connsiteY1395" fmla="*/ 5250684 h 6407150"/>
              <a:gd name="connsiteX1396" fmla="*/ 8168249 w 11737976"/>
              <a:gd name="connsiteY1396" fmla="*/ 5250680 h 6407150"/>
              <a:gd name="connsiteX1397" fmla="*/ 8168032 w 11737976"/>
              <a:gd name="connsiteY1397" fmla="*/ 5249924 h 6407150"/>
              <a:gd name="connsiteX1398" fmla="*/ 8152774 w 11737976"/>
              <a:gd name="connsiteY1398" fmla="*/ 5242506 h 6407150"/>
              <a:gd name="connsiteX1399" fmla="*/ 8248728 w 11737976"/>
              <a:gd name="connsiteY1399" fmla="*/ 5238023 h 6407150"/>
              <a:gd name="connsiteX1400" fmla="*/ 8245652 w 11737976"/>
              <a:gd name="connsiteY1400" fmla="*/ 5238267 h 6407150"/>
              <a:gd name="connsiteX1401" fmla="*/ 8243207 w 11737976"/>
              <a:gd name="connsiteY1401" fmla="*/ 5242168 h 6407150"/>
              <a:gd name="connsiteX1402" fmla="*/ 8250061 w 11737976"/>
              <a:gd name="connsiteY1402" fmla="*/ 5252493 h 6407150"/>
              <a:gd name="connsiteX1403" fmla="*/ 8255249 w 11737976"/>
              <a:gd name="connsiteY1403" fmla="*/ 5265866 h 6407150"/>
              <a:gd name="connsiteX1404" fmla="*/ 8249791 w 11737976"/>
              <a:gd name="connsiteY1404" fmla="*/ 5274501 h 6407150"/>
              <a:gd name="connsiteX1405" fmla="*/ 8250272 w 11737976"/>
              <a:gd name="connsiteY1405" fmla="*/ 5289979 h 6407150"/>
              <a:gd name="connsiteX1406" fmla="*/ 8263539 w 11737976"/>
              <a:gd name="connsiteY1406" fmla="*/ 5283879 h 6407150"/>
              <a:gd name="connsiteX1407" fmla="*/ 8264067 w 11737976"/>
              <a:gd name="connsiteY1407" fmla="*/ 5282588 h 6407150"/>
              <a:gd name="connsiteX1408" fmla="*/ 8267529 w 11737976"/>
              <a:gd name="connsiteY1408" fmla="*/ 5286441 h 6407150"/>
              <a:gd name="connsiteX1409" fmla="*/ 8269083 w 11737976"/>
              <a:gd name="connsiteY1409" fmla="*/ 5286614 h 6407150"/>
              <a:gd name="connsiteX1410" fmla="*/ 8264649 w 11737976"/>
              <a:gd name="connsiteY1410" fmla="*/ 5289085 h 6407150"/>
              <a:gd name="connsiteX1411" fmla="*/ 8259521 w 11737976"/>
              <a:gd name="connsiteY1411" fmla="*/ 5297071 h 6407150"/>
              <a:gd name="connsiteX1412" fmla="*/ 8285628 w 11737976"/>
              <a:gd name="connsiteY1412" fmla="*/ 5319404 h 6407150"/>
              <a:gd name="connsiteX1413" fmla="*/ 8285903 w 11737976"/>
              <a:gd name="connsiteY1413" fmla="*/ 5296276 h 6407150"/>
              <a:gd name="connsiteX1414" fmla="*/ 8282209 w 11737976"/>
              <a:gd name="connsiteY1414" fmla="*/ 5291804 h 6407150"/>
              <a:gd name="connsiteX1415" fmla="*/ 8286692 w 11737976"/>
              <a:gd name="connsiteY1415" fmla="*/ 5275233 h 6407150"/>
              <a:gd name="connsiteX1416" fmla="*/ 8278813 w 11737976"/>
              <a:gd name="connsiteY1416" fmla="*/ 5260494 h 6407150"/>
              <a:gd name="connsiteX1417" fmla="*/ 8276833 w 11737976"/>
              <a:gd name="connsiteY1417" fmla="*/ 5276678 h 6407150"/>
              <a:gd name="connsiteX1418" fmla="*/ 8277484 w 11737976"/>
              <a:gd name="connsiteY1418" fmla="*/ 5278960 h 6407150"/>
              <a:gd name="connsiteX1419" fmla="*/ 8271723 w 11737976"/>
              <a:gd name="connsiteY1419" fmla="*/ 5271349 h 6407150"/>
              <a:gd name="connsiteX1420" fmla="*/ 8248728 w 11737976"/>
              <a:gd name="connsiteY1420" fmla="*/ 5238023 h 6407150"/>
              <a:gd name="connsiteX1421" fmla="*/ 8115525 w 11737976"/>
              <a:gd name="connsiteY1421" fmla="*/ 5233740 h 6407150"/>
              <a:gd name="connsiteX1422" fmla="*/ 8105426 w 11737976"/>
              <a:gd name="connsiteY1422" fmla="*/ 5270280 h 6407150"/>
              <a:gd name="connsiteX1423" fmla="*/ 8115525 w 11737976"/>
              <a:gd name="connsiteY1423" fmla="*/ 5233740 h 6407150"/>
              <a:gd name="connsiteX1424" fmla="*/ 8835063 w 11737976"/>
              <a:gd name="connsiteY1424" fmla="*/ 5233429 h 6407150"/>
              <a:gd name="connsiteX1425" fmla="*/ 8804060 w 11737976"/>
              <a:gd name="connsiteY1425" fmla="*/ 5240328 h 6407150"/>
              <a:gd name="connsiteX1426" fmla="*/ 8797883 w 11737976"/>
              <a:gd name="connsiteY1426" fmla="*/ 5247537 h 6407150"/>
              <a:gd name="connsiteX1427" fmla="*/ 8830781 w 11737976"/>
              <a:gd name="connsiteY1427" fmla="*/ 5249528 h 6407150"/>
              <a:gd name="connsiteX1428" fmla="*/ 8835063 w 11737976"/>
              <a:gd name="connsiteY1428" fmla="*/ 5233429 h 6407150"/>
              <a:gd name="connsiteX1429" fmla="*/ 8515385 w 11737976"/>
              <a:gd name="connsiteY1429" fmla="*/ 5232945 h 6407150"/>
              <a:gd name="connsiteX1430" fmla="*/ 8512950 w 11737976"/>
              <a:gd name="connsiteY1430" fmla="*/ 5241632 h 6407150"/>
              <a:gd name="connsiteX1431" fmla="*/ 8520083 w 11737976"/>
              <a:gd name="connsiteY1431" fmla="*/ 5241685 h 6407150"/>
              <a:gd name="connsiteX1432" fmla="*/ 8515385 w 11737976"/>
              <a:gd name="connsiteY1432" fmla="*/ 5232945 h 6407150"/>
              <a:gd name="connsiteX1433" fmla="*/ 8212711 w 11737976"/>
              <a:gd name="connsiteY1433" fmla="*/ 5229621 h 6407150"/>
              <a:gd name="connsiteX1434" fmla="*/ 8208924 w 11737976"/>
              <a:gd name="connsiteY1434" fmla="*/ 5234920 h 6407150"/>
              <a:gd name="connsiteX1435" fmla="*/ 8217707 w 11737976"/>
              <a:gd name="connsiteY1435" fmla="*/ 5232144 h 6407150"/>
              <a:gd name="connsiteX1436" fmla="*/ 8212711 w 11737976"/>
              <a:gd name="connsiteY1436" fmla="*/ 5229621 h 6407150"/>
              <a:gd name="connsiteX1437" fmla="*/ 8581005 w 11737976"/>
              <a:gd name="connsiteY1437" fmla="*/ 5229591 h 6407150"/>
              <a:gd name="connsiteX1438" fmla="*/ 8579625 w 11737976"/>
              <a:gd name="connsiteY1438" fmla="*/ 5232065 h 6407150"/>
              <a:gd name="connsiteX1439" fmla="*/ 8569384 w 11737976"/>
              <a:gd name="connsiteY1439" fmla="*/ 5231984 h 6407150"/>
              <a:gd name="connsiteX1440" fmla="*/ 8563645 w 11737976"/>
              <a:gd name="connsiteY1440" fmla="*/ 5242499 h 6407150"/>
              <a:gd name="connsiteX1441" fmla="*/ 8566865 w 11737976"/>
              <a:gd name="connsiteY1441" fmla="*/ 5246393 h 6407150"/>
              <a:gd name="connsiteX1442" fmla="*/ 8564473 w 11737976"/>
              <a:gd name="connsiteY1442" fmla="*/ 5253920 h 6407150"/>
              <a:gd name="connsiteX1443" fmla="*/ 8596378 w 11737976"/>
              <a:gd name="connsiteY1443" fmla="*/ 5267511 h 6407150"/>
              <a:gd name="connsiteX1444" fmla="*/ 8590369 w 11737976"/>
              <a:gd name="connsiteY1444" fmla="*/ 5248011 h 6407150"/>
              <a:gd name="connsiteX1445" fmla="*/ 8588538 w 11737976"/>
              <a:gd name="connsiteY1445" fmla="*/ 5246507 h 6407150"/>
              <a:gd name="connsiteX1446" fmla="*/ 8588237 w 11737976"/>
              <a:gd name="connsiteY1446" fmla="*/ 5243746 h 6407150"/>
              <a:gd name="connsiteX1447" fmla="*/ 8588755 w 11737976"/>
              <a:gd name="connsiteY1447" fmla="*/ 5243424 h 6407150"/>
              <a:gd name="connsiteX1448" fmla="*/ 8587161 w 11737976"/>
              <a:gd name="connsiteY1448" fmla="*/ 5234101 h 6407150"/>
              <a:gd name="connsiteX1449" fmla="*/ 8581005 w 11737976"/>
              <a:gd name="connsiteY1449" fmla="*/ 5229591 h 6407150"/>
              <a:gd name="connsiteX1450" fmla="*/ 8631524 w 11737976"/>
              <a:gd name="connsiteY1450" fmla="*/ 5222963 h 6407150"/>
              <a:gd name="connsiteX1451" fmla="*/ 8645193 w 11737976"/>
              <a:gd name="connsiteY1451" fmla="*/ 5230006 h 6407150"/>
              <a:gd name="connsiteX1452" fmla="*/ 8631524 w 11737976"/>
              <a:gd name="connsiteY1452" fmla="*/ 5222963 h 6407150"/>
              <a:gd name="connsiteX1453" fmla="*/ 8283975 w 11737976"/>
              <a:gd name="connsiteY1453" fmla="*/ 5222370 h 6407150"/>
              <a:gd name="connsiteX1454" fmla="*/ 8278967 w 11737976"/>
              <a:gd name="connsiteY1454" fmla="*/ 5224885 h 6407150"/>
              <a:gd name="connsiteX1455" fmla="*/ 8297547 w 11737976"/>
              <a:gd name="connsiteY1455" fmla="*/ 5241245 h 6407150"/>
              <a:gd name="connsiteX1456" fmla="*/ 8283975 w 11737976"/>
              <a:gd name="connsiteY1456" fmla="*/ 5222370 h 6407150"/>
              <a:gd name="connsiteX1457" fmla="*/ 8704638 w 11737976"/>
              <a:gd name="connsiteY1457" fmla="*/ 5216738 h 6407150"/>
              <a:gd name="connsiteX1458" fmla="*/ 8699592 w 11737976"/>
              <a:gd name="connsiteY1458" fmla="*/ 5237669 h 6407150"/>
              <a:gd name="connsiteX1459" fmla="*/ 8719605 w 11737976"/>
              <a:gd name="connsiteY1459" fmla="*/ 5236454 h 6407150"/>
              <a:gd name="connsiteX1460" fmla="*/ 8704638 w 11737976"/>
              <a:gd name="connsiteY1460" fmla="*/ 5216738 h 6407150"/>
              <a:gd name="connsiteX1461" fmla="*/ 7948370 w 11737976"/>
              <a:gd name="connsiteY1461" fmla="*/ 5215005 h 6407150"/>
              <a:gd name="connsiteX1462" fmla="*/ 7943067 w 11737976"/>
              <a:gd name="connsiteY1462" fmla="*/ 5215481 h 6407150"/>
              <a:gd name="connsiteX1463" fmla="*/ 7945676 w 11737976"/>
              <a:gd name="connsiteY1463" fmla="*/ 5224045 h 6407150"/>
              <a:gd name="connsiteX1464" fmla="*/ 7948370 w 11737976"/>
              <a:gd name="connsiteY1464" fmla="*/ 5215005 h 6407150"/>
              <a:gd name="connsiteX1465" fmla="*/ 8438919 w 11737976"/>
              <a:gd name="connsiteY1465" fmla="*/ 5212252 h 6407150"/>
              <a:gd name="connsiteX1466" fmla="*/ 8430583 w 11737976"/>
              <a:gd name="connsiteY1466" fmla="*/ 5215507 h 6407150"/>
              <a:gd name="connsiteX1467" fmla="*/ 8459074 w 11737976"/>
              <a:gd name="connsiteY1467" fmla="*/ 5240775 h 6407150"/>
              <a:gd name="connsiteX1468" fmla="*/ 8438919 w 11737976"/>
              <a:gd name="connsiteY1468" fmla="*/ 5212252 h 6407150"/>
              <a:gd name="connsiteX1469" fmla="*/ 7969936 w 11737976"/>
              <a:gd name="connsiteY1469" fmla="*/ 5210512 h 6407150"/>
              <a:gd name="connsiteX1470" fmla="*/ 7965460 w 11737976"/>
              <a:gd name="connsiteY1470" fmla="*/ 5212683 h 6407150"/>
              <a:gd name="connsiteX1471" fmla="*/ 7963837 w 11737976"/>
              <a:gd name="connsiteY1471" fmla="*/ 5252936 h 6407150"/>
              <a:gd name="connsiteX1472" fmla="*/ 7970684 w 11737976"/>
              <a:gd name="connsiteY1472" fmla="*/ 5247770 h 6407150"/>
              <a:gd name="connsiteX1473" fmla="*/ 7969936 w 11737976"/>
              <a:gd name="connsiteY1473" fmla="*/ 5210512 h 6407150"/>
              <a:gd name="connsiteX1474" fmla="*/ 8194911 w 11737976"/>
              <a:gd name="connsiteY1474" fmla="*/ 5208209 h 6407150"/>
              <a:gd name="connsiteX1475" fmla="*/ 8190881 w 11737976"/>
              <a:gd name="connsiteY1475" fmla="*/ 5212663 h 6407150"/>
              <a:gd name="connsiteX1476" fmla="*/ 8193232 w 11737976"/>
              <a:gd name="connsiteY1476" fmla="*/ 5221705 h 6407150"/>
              <a:gd name="connsiteX1477" fmla="*/ 8193723 w 11737976"/>
              <a:gd name="connsiteY1477" fmla="*/ 5222052 h 6407150"/>
              <a:gd name="connsiteX1478" fmla="*/ 8190121 w 11737976"/>
              <a:gd name="connsiteY1478" fmla="*/ 5224504 h 6407150"/>
              <a:gd name="connsiteX1479" fmla="*/ 8187829 w 11737976"/>
              <a:gd name="connsiteY1479" fmla="*/ 5253365 h 6407150"/>
              <a:gd name="connsiteX1480" fmla="*/ 8195639 w 11737976"/>
              <a:gd name="connsiteY1480" fmla="*/ 5228989 h 6407150"/>
              <a:gd name="connsiteX1481" fmla="*/ 8195933 w 11737976"/>
              <a:gd name="connsiteY1481" fmla="*/ 5223611 h 6407150"/>
              <a:gd name="connsiteX1482" fmla="*/ 8199079 w 11737976"/>
              <a:gd name="connsiteY1482" fmla="*/ 5225834 h 6407150"/>
              <a:gd name="connsiteX1483" fmla="*/ 8198625 w 11737976"/>
              <a:gd name="connsiteY1483" fmla="*/ 5209395 h 6407150"/>
              <a:gd name="connsiteX1484" fmla="*/ 8194911 w 11737976"/>
              <a:gd name="connsiteY1484" fmla="*/ 5208209 h 6407150"/>
              <a:gd name="connsiteX1485" fmla="*/ 8638273 w 11737976"/>
              <a:gd name="connsiteY1485" fmla="*/ 5203413 h 6407150"/>
              <a:gd name="connsiteX1486" fmla="*/ 8630511 w 11737976"/>
              <a:gd name="connsiteY1486" fmla="*/ 5208696 h 6407150"/>
              <a:gd name="connsiteX1487" fmla="*/ 8660299 w 11737976"/>
              <a:gd name="connsiteY1487" fmla="*/ 5227508 h 6407150"/>
              <a:gd name="connsiteX1488" fmla="*/ 8638273 w 11737976"/>
              <a:gd name="connsiteY1488" fmla="*/ 5203413 h 6407150"/>
              <a:gd name="connsiteX1489" fmla="*/ 8477172 w 11737976"/>
              <a:gd name="connsiteY1489" fmla="*/ 5203275 h 6407150"/>
              <a:gd name="connsiteX1490" fmla="*/ 8482347 w 11737976"/>
              <a:gd name="connsiteY1490" fmla="*/ 5223814 h 6407150"/>
              <a:gd name="connsiteX1491" fmla="*/ 8481173 w 11737976"/>
              <a:gd name="connsiteY1491" fmla="*/ 5204376 h 6407150"/>
              <a:gd name="connsiteX1492" fmla="*/ 8477172 w 11737976"/>
              <a:gd name="connsiteY1492" fmla="*/ 5203275 h 6407150"/>
              <a:gd name="connsiteX1493" fmla="*/ 8551255 w 11737976"/>
              <a:gd name="connsiteY1493" fmla="*/ 5198061 h 6407150"/>
              <a:gd name="connsiteX1494" fmla="*/ 8541799 w 11737976"/>
              <a:gd name="connsiteY1494" fmla="*/ 5202182 h 6407150"/>
              <a:gd name="connsiteX1495" fmla="*/ 8541997 w 11737976"/>
              <a:gd name="connsiteY1495" fmla="*/ 5214702 h 6407150"/>
              <a:gd name="connsiteX1496" fmla="*/ 8551255 w 11737976"/>
              <a:gd name="connsiteY1496" fmla="*/ 5198061 h 6407150"/>
              <a:gd name="connsiteX1497" fmla="*/ 8184235 w 11737976"/>
              <a:gd name="connsiteY1497" fmla="*/ 5192611 h 6407150"/>
              <a:gd name="connsiteX1498" fmla="*/ 8177860 w 11737976"/>
              <a:gd name="connsiteY1498" fmla="*/ 5195483 h 6407150"/>
              <a:gd name="connsiteX1499" fmla="*/ 8179294 w 11737976"/>
              <a:gd name="connsiteY1499" fmla="*/ 5203649 h 6407150"/>
              <a:gd name="connsiteX1500" fmla="*/ 8184235 w 11737976"/>
              <a:gd name="connsiteY1500" fmla="*/ 5192611 h 6407150"/>
              <a:gd name="connsiteX1501" fmla="*/ 5233407 w 11737976"/>
              <a:gd name="connsiteY1501" fmla="*/ 5181737 h 6407150"/>
              <a:gd name="connsiteX1502" fmla="*/ 5216316 w 11737976"/>
              <a:gd name="connsiteY1502" fmla="*/ 5181738 h 6407150"/>
              <a:gd name="connsiteX1503" fmla="*/ 5214892 w 11737976"/>
              <a:gd name="connsiteY1503" fmla="*/ 5181738 h 6407150"/>
              <a:gd name="connsiteX1504" fmla="*/ 5216316 w 11737976"/>
              <a:gd name="connsiteY1504" fmla="*/ 5193334 h 6407150"/>
              <a:gd name="connsiteX1505" fmla="*/ 5233407 w 11737976"/>
              <a:gd name="connsiteY1505" fmla="*/ 5204931 h 6407150"/>
              <a:gd name="connsiteX1506" fmla="*/ 5244801 w 11737976"/>
              <a:gd name="connsiteY1506" fmla="*/ 5204931 h 6407150"/>
              <a:gd name="connsiteX1507" fmla="*/ 5246227 w 11737976"/>
              <a:gd name="connsiteY1507" fmla="*/ 5204931 h 6407150"/>
              <a:gd name="connsiteX1508" fmla="*/ 5247651 w 11737976"/>
              <a:gd name="connsiteY1508" fmla="*/ 5193334 h 6407150"/>
              <a:gd name="connsiteX1509" fmla="*/ 5246227 w 11737976"/>
              <a:gd name="connsiteY1509" fmla="*/ 5193334 h 6407150"/>
              <a:gd name="connsiteX1510" fmla="*/ 5233407 w 11737976"/>
              <a:gd name="connsiteY1510" fmla="*/ 5181737 h 6407150"/>
              <a:gd name="connsiteX1511" fmla="*/ 5838146 w 11737976"/>
              <a:gd name="connsiteY1511" fmla="*/ 5180505 h 6407150"/>
              <a:gd name="connsiteX1512" fmla="*/ 5849067 w 11737976"/>
              <a:gd name="connsiteY1512" fmla="*/ 5204055 h 6407150"/>
              <a:gd name="connsiteX1513" fmla="*/ 5833534 w 11737976"/>
              <a:gd name="connsiteY1513" fmla="*/ 5191172 h 6407150"/>
              <a:gd name="connsiteX1514" fmla="*/ 5838146 w 11737976"/>
              <a:gd name="connsiteY1514" fmla="*/ 5180505 h 6407150"/>
              <a:gd name="connsiteX1515" fmla="*/ 8517193 w 11737976"/>
              <a:gd name="connsiteY1515" fmla="*/ 5177934 h 6407150"/>
              <a:gd name="connsiteX1516" fmla="*/ 8521717 w 11737976"/>
              <a:gd name="connsiteY1516" fmla="*/ 5187411 h 6407150"/>
              <a:gd name="connsiteX1517" fmla="*/ 8523293 w 11737976"/>
              <a:gd name="connsiteY1517" fmla="*/ 5178802 h 6407150"/>
              <a:gd name="connsiteX1518" fmla="*/ 8517193 w 11737976"/>
              <a:gd name="connsiteY1518" fmla="*/ 5177934 h 6407150"/>
              <a:gd name="connsiteX1519" fmla="*/ 8903147 w 11737976"/>
              <a:gd name="connsiteY1519" fmla="*/ 5176588 h 6407150"/>
              <a:gd name="connsiteX1520" fmla="*/ 8891503 w 11737976"/>
              <a:gd name="connsiteY1520" fmla="*/ 5178800 h 6407150"/>
              <a:gd name="connsiteX1521" fmla="*/ 8885911 w 11737976"/>
              <a:gd name="connsiteY1521" fmla="*/ 5191011 h 6407150"/>
              <a:gd name="connsiteX1522" fmla="*/ 8909125 w 11737976"/>
              <a:gd name="connsiteY1522" fmla="*/ 5182027 h 6407150"/>
              <a:gd name="connsiteX1523" fmla="*/ 8903147 w 11737976"/>
              <a:gd name="connsiteY1523" fmla="*/ 5176588 h 6407150"/>
              <a:gd name="connsiteX1524" fmla="*/ 8731971 w 11737976"/>
              <a:gd name="connsiteY1524" fmla="*/ 5176458 h 6407150"/>
              <a:gd name="connsiteX1525" fmla="*/ 8724953 w 11737976"/>
              <a:gd name="connsiteY1525" fmla="*/ 5185413 h 6407150"/>
              <a:gd name="connsiteX1526" fmla="*/ 8723082 w 11737976"/>
              <a:gd name="connsiteY1526" fmla="*/ 5188657 h 6407150"/>
              <a:gd name="connsiteX1527" fmla="*/ 8712111 w 11737976"/>
              <a:gd name="connsiteY1527" fmla="*/ 5201113 h 6407150"/>
              <a:gd name="connsiteX1528" fmla="*/ 8708549 w 11737976"/>
              <a:gd name="connsiteY1528" fmla="*/ 5215532 h 6407150"/>
              <a:gd name="connsiteX1529" fmla="*/ 8714738 w 11737976"/>
              <a:gd name="connsiteY1529" fmla="*/ 5213940 h 6407150"/>
              <a:gd name="connsiteX1530" fmla="*/ 8717261 w 11737976"/>
              <a:gd name="connsiteY1530" fmla="*/ 5211631 h 6407150"/>
              <a:gd name="connsiteX1531" fmla="*/ 8718189 w 11737976"/>
              <a:gd name="connsiteY1531" fmla="*/ 5219605 h 6407150"/>
              <a:gd name="connsiteX1532" fmla="*/ 8732503 w 11737976"/>
              <a:gd name="connsiteY1532" fmla="*/ 5199811 h 6407150"/>
              <a:gd name="connsiteX1533" fmla="*/ 8733823 w 11737976"/>
              <a:gd name="connsiteY1533" fmla="*/ 5194060 h 6407150"/>
              <a:gd name="connsiteX1534" fmla="*/ 8737331 w 11737976"/>
              <a:gd name="connsiteY1534" fmla="*/ 5191286 h 6407150"/>
              <a:gd name="connsiteX1535" fmla="*/ 8750493 w 11737976"/>
              <a:gd name="connsiteY1535" fmla="*/ 5191402 h 6407150"/>
              <a:gd name="connsiteX1536" fmla="*/ 8739891 w 11737976"/>
              <a:gd name="connsiteY1536" fmla="*/ 5180632 h 6407150"/>
              <a:gd name="connsiteX1537" fmla="*/ 8733535 w 11737976"/>
              <a:gd name="connsiteY1537" fmla="*/ 5181875 h 6407150"/>
              <a:gd name="connsiteX1538" fmla="*/ 8460828 w 11737976"/>
              <a:gd name="connsiteY1538" fmla="*/ 5173042 h 6407150"/>
              <a:gd name="connsiteX1539" fmla="*/ 8458731 w 11737976"/>
              <a:gd name="connsiteY1539" fmla="*/ 5176020 h 6407150"/>
              <a:gd name="connsiteX1540" fmla="*/ 8468800 w 11737976"/>
              <a:gd name="connsiteY1540" fmla="*/ 5173049 h 6407150"/>
              <a:gd name="connsiteX1541" fmla="*/ 8460828 w 11737976"/>
              <a:gd name="connsiteY1541" fmla="*/ 5173042 h 6407150"/>
              <a:gd name="connsiteX1542" fmla="*/ 8595794 w 11737976"/>
              <a:gd name="connsiteY1542" fmla="*/ 5169360 h 6407150"/>
              <a:gd name="connsiteX1543" fmla="*/ 8589799 w 11737976"/>
              <a:gd name="connsiteY1543" fmla="*/ 5174085 h 6407150"/>
              <a:gd name="connsiteX1544" fmla="*/ 8589595 w 11737976"/>
              <a:gd name="connsiteY1544" fmla="*/ 5176847 h 6407150"/>
              <a:gd name="connsiteX1545" fmla="*/ 8588926 w 11737976"/>
              <a:gd name="connsiteY1545" fmla="*/ 5175930 h 6407150"/>
              <a:gd name="connsiteX1546" fmla="*/ 8583579 w 11737976"/>
              <a:gd name="connsiteY1546" fmla="*/ 5190636 h 6407150"/>
              <a:gd name="connsiteX1547" fmla="*/ 8590683 w 11737976"/>
              <a:gd name="connsiteY1547" fmla="*/ 5190652 h 6407150"/>
              <a:gd name="connsiteX1548" fmla="*/ 8591144 w 11737976"/>
              <a:gd name="connsiteY1548" fmla="*/ 5189167 h 6407150"/>
              <a:gd name="connsiteX1549" fmla="*/ 8592887 w 11737976"/>
              <a:gd name="connsiteY1549" fmla="*/ 5193797 h 6407150"/>
              <a:gd name="connsiteX1550" fmla="*/ 8595794 w 11737976"/>
              <a:gd name="connsiteY1550" fmla="*/ 5169360 h 6407150"/>
              <a:gd name="connsiteX1551" fmla="*/ 8844613 w 11737976"/>
              <a:gd name="connsiteY1551" fmla="*/ 5168996 h 6407150"/>
              <a:gd name="connsiteX1552" fmla="*/ 8832061 w 11737976"/>
              <a:gd name="connsiteY1552" fmla="*/ 5169677 h 6407150"/>
              <a:gd name="connsiteX1553" fmla="*/ 8832699 w 11737976"/>
              <a:gd name="connsiteY1553" fmla="*/ 5187629 h 6407150"/>
              <a:gd name="connsiteX1554" fmla="*/ 8855831 w 11737976"/>
              <a:gd name="connsiteY1554" fmla="*/ 5174053 h 6407150"/>
              <a:gd name="connsiteX1555" fmla="*/ 8844613 w 11737976"/>
              <a:gd name="connsiteY1555" fmla="*/ 5168996 h 6407150"/>
              <a:gd name="connsiteX1556" fmla="*/ 5207829 w 11737976"/>
              <a:gd name="connsiteY1556" fmla="*/ 5167823 h 6407150"/>
              <a:gd name="connsiteX1557" fmla="*/ 5202096 w 11737976"/>
              <a:gd name="connsiteY1557" fmla="*/ 5193338 h 6407150"/>
              <a:gd name="connsiteX1558" fmla="*/ 5209263 w 11737976"/>
              <a:gd name="connsiteY1558" fmla="*/ 5206092 h 6407150"/>
              <a:gd name="connsiteX1559" fmla="*/ 5207829 w 11737976"/>
              <a:gd name="connsiteY1559" fmla="*/ 5167823 h 6407150"/>
              <a:gd name="connsiteX1560" fmla="*/ 8540263 w 11737976"/>
              <a:gd name="connsiteY1560" fmla="*/ 5158673 h 6407150"/>
              <a:gd name="connsiteX1561" fmla="*/ 8534551 w 11737976"/>
              <a:gd name="connsiteY1561" fmla="*/ 5158991 h 6407150"/>
              <a:gd name="connsiteX1562" fmla="*/ 8530291 w 11737976"/>
              <a:gd name="connsiteY1562" fmla="*/ 5166332 h 6407150"/>
              <a:gd name="connsiteX1563" fmla="*/ 8547059 w 11737976"/>
              <a:gd name="connsiteY1563" fmla="*/ 5192842 h 6407150"/>
              <a:gd name="connsiteX1564" fmla="*/ 8551219 w 11737976"/>
              <a:gd name="connsiteY1564" fmla="*/ 5190427 h 6407150"/>
              <a:gd name="connsiteX1565" fmla="*/ 8540263 w 11737976"/>
              <a:gd name="connsiteY1565" fmla="*/ 5158673 h 6407150"/>
              <a:gd name="connsiteX1566" fmla="*/ 5740728 w 11737976"/>
              <a:gd name="connsiteY1566" fmla="*/ 5157386 h 6407150"/>
              <a:gd name="connsiteX1567" fmla="*/ 5740557 w 11737976"/>
              <a:gd name="connsiteY1567" fmla="*/ 5167822 h 6407150"/>
              <a:gd name="connsiteX1568" fmla="*/ 5743288 w 11737976"/>
              <a:gd name="connsiteY1568" fmla="*/ 5181737 h 6407150"/>
              <a:gd name="connsiteX1569" fmla="*/ 5744653 w 11737976"/>
              <a:gd name="connsiteY1569" fmla="*/ 5181738 h 6407150"/>
              <a:gd name="connsiteX1570" fmla="*/ 5743287 w 11737976"/>
              <a:gd name="connsiteY1570" fmla="*/ 5167823 h 6407150"/>
              <a:gd name="connsiteX1571" fmla="*/ 5741922 w 11737976"/>
              <a:gd name="connsiteY1571" fmla="*/ 5167823 h 6407150"/>
              <a:gd name="connsiteX1572" fmla="*/ 5740728 w 11737976"/>
              <a:gd name="connsiteY1572" fmla="*/ 5157386 h 6407150"/>
              <a:gd name="connsiteX1573" fmla="*/ 8417001 w 11737976"/>
              <a:gd name="connsiteY1573" fmla="*/ 5156332 h 6407150"/>
              <a:gd name="connsiteX1574" fmla="*/ 8407511 w 11737976"/>
              <a:gd name="connsiteY1574" fmla="*/ 5157311 h 6407150"/>
              <a:gd name="connsiteX1575" fmla="*/ 8407669 w 11737976"/>
              <a:gd name="connsiteY1575" fmla="*/ 5164933 h 6407150"/>
              <a:gd name="connsiteX1576" fmla="*/ 8409843 w 11737976"/>
              <a:gd name="connsiteY1576" fmla="*/ 5171835 h 6407150"/>
              <a:gd name="connsiteX1577" fmla="*/ 8404855 w 11737976"/>
              <a:gd name="connsiteY1577" fmla="*/ 5174926 h 6407150"/>
              <a:gd name="connsiteX1578" fmla="*/ 8401651 w 11737976"/>
              <a:gd name="connsiteY1578" fmla="*/ 5181713 h 6407150"/>
              <a:gd name="connsiteX1579" fmla="*/ 8448083 w 11737976"/>
              <a:gd name="connsiteY1579" fmla="*/ 5182216 h 6407150"/>
              <a:gd name="connsiteX1580" fmla="*/ 8429261 w 11737976"/>
              <a:gd name="connsiteY1580" fmla="*/ 5167682 h 6407150"/>
              <a:gd name="connsiteX1581" fmla="*/ 8423074 w 11737976"/>
              <a:gd name="connsiteY1581" fmla="*/ 5167944 h 6407150"/>
              <a:gd name="connsiteX1582" fmla="*/ 8424619 w 11737976"/>
              <a:gd name="connsiteY1582" fmla="*/ 5164445 h 6407150"/>
              <a:gd name="connsiteX1583" fmla="*/ 8417001 w 11737976"/>
              <a:gd name="connsiteY1583" fmla="*/ 5156332 h 6407150"/>
              <a:gd name="connsiteX1584" fmla="*/ 8937185 w 11737976"/>
              <a:gd name="connsiteY1584" fmla="*/ 5155950 h 6407150"/>
              <a:gd name="connsiteX1585" fmla="*/ 8931750 w 11737976"/>
              <a:gd name="connsiteY1585" fmla="*/ 5166651 h 6407150"/>
              <a:gd name="connsiteX1586" fmla="*/ 8947365 w 11737976"/>
              <a:gd name="connsiteY1586" fmla="*/ 5168333 h 6407150"/>
              <a:gd name="connsiteX1587" fmla="*/ 8946981 w 11737976"/>
              <a:gd name="connsiteY1587" fmla="*/ 5157974 h 6407150"/>
              <a:gd name="connsiteX1588" fmla="*/ 8937185 w 11737976"/>
              <a:gd name="connsiteY1588" fmla="*/ 5155950 h 6407150"/>
              <a:gd name="connsiteX1589" fmla="*/ 8046540 w 11737976"/>
              <a:gd name="connsiteY1589" fmla="*/ 5155663 h 6407150"/>
              <a:gd name="connsiteX1590" fmla="*/ 8040530 w 11737976"/>
              <a:gd name="connsiteY1590" fmla="*/ 5162444 h 6407150"/>
              <a:gd name="connsiteX1591" fmla="*/ 8041941 w 11737976"/>
              <a:gd name="connsiteY1591" fmla="*/ 5170146 h 6407150"/>
              <a:gd name="connsiteX1592" fmla="*/ 8050008 w 11737976"/>
              <a:gd name="connsiteY1592" fmla="*/ 5156172 h 6407150"/>
              <a:gd name="connsiteX1593" fmla="*/ 8046540 w 11737976"/>
              <a:gd name="connsiteY1593" fmla="*/ 5155663 h 6407150"/>
              <a:gd name="connsiteX1594" fmla="*/ 8712449 w 11737976"/>
              <a:gd name="connsiteY1594" fmla="*/ 5149640 h 6407150"/>
              <a:gd name="connsiteX1595" fmla="*/ 8706345 w 11737976"/>
              <a:gd name="connsiteY1595" fmla="*/ 5163130 h 6407150"/>
              <a:gd name="connsiteX1596" fmla="*/ 8730485 w 11737976"/>
              <a:gd name="connsiteY1596" fmla="*/ 5165815 h 6407150"/>
              <a:gd name="connsiteX1597" fmla="*/ 8712449 w 11737976"/>
              <a:gd name="connsiteY1597" fmla="*/ 5149640 h 6407150"/>
              <a:gd name="connsiteX1598" fmla="*/ 8432177 w 11737976"/>
              <a:gd name="connsiteY1598" fmla="*/ 5147084 h 6407150"/>
              <a:gd name="connsiteX1599" fmla="*/ 8428043 w 11737976"/>
              <a:gd name="connsiteY1599" fmla="*/ 5147754 h 6407150"/>
              <a:gd name="connsiteX1600" fmla="*/ 8428087 w 11737976"/>
              <a:gd name="connsiteY1600" fmla="*/ 5160628 h 6407150"/>
              <a:gd name="connsiteX1601" fmla="*/ 8433997 w 11737976"/>
              <a:gd name="connsiteY1601" fmla="*/ 5149855 h 6407150"/>
              <a:gd name="connsiteX1602" fmla="*/ 8432177 w 11737976"/>
              <a:gd name="connsiteY1602" fmla="*/ 5147084 h 6407150"/>
              <a:gd name="connsiteX1603" fmla="*/ 8686713 w 11737976"/>
              <a:gd name="connsiteY1603" fmla="*/ 5146724 h 6407150"/>
              <a:gd name="connsiteX1604" fmla="*/ 8680480 w 11737976"/>
              <a:gd name="connsiteY1604" fmla="*/ 5150766 h 6407150"/>
              <a:gd name="connsiteX1605" fmla="*/ 8688893 w 11737976"/>
              <a:gd name="connsiteY1605" fmla="*/ 5158300 h 6407150"/>
              <a:gd name="connsiteX1606" fmla="*/ 8691707 w 11737976"/>
              <a:gd name="connsiteY1606" fmla="*/ 5152020 h 6407150"/>
              <a:gd name="connsiteX1607" fmla="*/ 8686713 w 11737976"/>
              <a:gd name="connsiteY1607" fmla="*/ 5146724 h 6407150"/>
              <a:gd name="connsiteX1608" fmla="*/ 8461849 w 11737976"/>
              <a:gd name="connsiteY1608" fmla="*/ 5144352 h 6407150"/>
              <a:gd name="connsiteX1609" fmla="*/ 8449389 w 11737976"/>
              <a:gd name="connsiteY1609" fmla="*/ 5154374 h 6407150"/>
              <a:gd name="connsiteX1610" fmla="*/ 8457219 w 11737976"/>
              <a:gd name="connsiteY1610" fmla="*/ 5159725 h 6407150"/>
              <a:gd name="connsiteX1611" fmla="*/ 8461849 w 11737976"/>
              <a:gd name="connsiteY1611" fmla="*/ 5144352 h 6407150"/>
              <a:gd name="connsiteX1612" fmla="*/ 8076715 w 11737976"/>
              <a:gd name="connsiteY1612" fmla="*/ 5141562 h 6407150"/>
              <a:gd name="connsiteX1613" fmla="*/ 8058648 w 11737976"/>
              <a:gd name="connsiteY1613" fmla="*/ 5155604 h 6407150"/>
              <a:gd name="connsiteX1614" fmla="*/ 8057000 w 11737976"/>
              <a:gd name="connsiteY1614" fmla="*/ 5160261 h 6407150"/>
              <a:gd name="connsiteX1615" fmla="*/ 8056645 w 11737976"/>
              <a:gd name="connsiteY1615" fmla="*/ 5160386 h 6407150"/>
              <a:gd name="connsiteX1616" fmla="*/ 8056467 w 11737976"/>
              <a:gd name="connsiteY1616" fmla="*/ 5161767 h 6407150"/>
              <a:gd name="connsiteX1617" fmla="*/ 8054519 w 11737976"/>
              <a:gd name="connsiteY1617" fmla="*/ 5167272 h 6407150"/>
              <a:gd name="connsiteX1618" fmla="*/ 8055774 w 11737976"/>
              <a:gd name="connsiteY1618" fmla="*/ 5167146 h 6407150"/>
              <a:gd name="connsiteX1619" fmla="*/ 8055554 w 11737976"/>
              <a:gd name="connsiteY1619" fmla="*/ 5168846 h 6407150"/>
              <a:gd name="connsiteX1620" fmla="*/ 8047364 w 11737976"/>
              <a:gd name="connsiteY1620" fmla="*/ 5171503 h 6407150"/>
              <a:gd name="connsiteX1621" fmla="*/ 8053304 w 11737976"/>
              <a:gd name="connsiteY1621" fmla="*/ 5195919 h 6407150"/>
              <a:gd name="connsiteX1622" fmla="*/ 8058041 w 11737976"/>
              <a:gd name="connsiteY1622" fmla="*/ 5195209 h 6407150"/>
              <a:gd name="connsiteX1623" fmla="*/ 8060319 w 11737976"/>
              <a:gd name="connsiteY1623" fmla="*/ 5196250 h 6407150"/>
              <a:gd name="connsiteX1624" fmla="*/ 8057926 w 11737976"/>
              <a:gd name="connsiteY1624" fmla="*/ 5203446 h 6407150"/>
              <a:gd name="connsiteX1625" fmla="*/ 8113260 w 11737976"/>
              <a:gd name="connsiteY1625" fmla="*/ 5208760 h 6407150"/>
              <a:gd name="connsiteX1626" fmla="*/ 8114913 w 11737976"/>
              <a:gd name="connsiteY1626" fmla="*/ 5200009 h 6407150"/>
              <a:gd name="connsiteX1627" fmla="*/ 8076782 w 11737976"/>
              <a:gd name="connsiteY1627" fmla="*/ 5187417 h 6407150"/>
              <a:gd name="connsiteX1628" fmla="*/ 8073827 w 11737976"/>
              <a:gd name="connsiteY1628" fmla="*/ 5187565 h 6407150"/>
              <a:gd name="connsiteX1629" fmla="*/ 8078171 w 11737976"/>
              <a:gd name="connsiteY1629" fmla="*/ 5180552 h 6407150"/>
              <a:gd name="connsiteX1630" fmla="*/ 8077362 w 11737976"/>
              <a:gd name="connsiteY1630" fmla="*/ 5168793 h 6407150"/>
              <a:gd name="connsiteX1631" fmla="*/ 8071254 w 11737976"/>
              <a:gd name="connsiteY1631" fmla="*/ 5159803 h 6407150"/>
              <a:gd name="connsiteX1632" fmla="*/ 8071298 w 11737976"/>
              <a:gd name="connsiteY1632" fmla="*/ 5159769 h 6407150"/>
              <a:gd name="connsiteX1633" fmla="*/ 8076715 w 11737976"/>
              <a:gd name="connsiteY1633" fmla="*/ 5141562 h 6407150"/>
              <a:gd name="connsiteX1634" fmla="*/ 8908735 w 11737976"/>
              <a:gd name="connsiteY1634" fmla="*/ 5141558 h 6407150"/>
              <a:gd name="connsiteX1635" fmla="*/ 8895670 w 11737976"/>
              <a:gd name="connsiteY1635" fmla="*/ 5145391 h 6407150"/>
              <a:gd name="connsiteX1636" fmla="*/ 8908735 w 11737976"/>
              <a:gd name="connsiteY1636" fmla="*/ 5141558 h 6407150"/>
              <a:gd name="connsiteX1637" fmla="*/ 8104983 w 11737976"/>
              <a:gd name="connsiteY1637" fmla="*/ 5141224 h 6407150"/>
              <a:gd name="connsiteX1638" fmla="*/ 8096312 w 11737976"/>
              <a:gd name="connsiteY1638" fmla="*/ 5158395 h 6407150"/>
              <a:gd name="connsiteX1639" fmla="*/ 8099193 w 11737976"/>
              <a:gd name="connsiteY1639" fmla="*/ 5160043 h 6407150"/>
              <a:gd name="connsiteX1640" fmla="*/ 8096457 w 11737976"/>
              <a:gd name="connsiteY1640" fmla="*/ 5161418 h 6407150"/>
              <a:gd name="connsiteX1641" fmla="*/ 8095719 w 11737976"/>
              <a:gd name="connsiteY1641" fmla="*/ 5170228 h 6407150"/>
              <a:gd name="connsiteX1642" fmla="*/ 8107557 w 11737976"/>
              <a:gd name="connsiteY1642" fmla="*/ 5167526 h 6407150"/>
              <a:gd name="connsiteX1643" fmla="*/ 8105429 w 11737976"/>
              <a:gd name="connsiteY1643" fmla="*/ 5159736 h 6407150"/>
              <a:gd name="connsiteX1644" fmla="*/ 8107729 w 11737976"/>
              <a:gd name="connsiteY1644" fmla="*/ 5158052 h 6407150"/>
              <a:gd name="connsiteX1645" fmla="*/ 8112090 w 11737976"/>
              <a:gd name="connsiteY1645" fmla="*/ 5142463 h 6407150"/>
              <a:gd name="connsiteX1646" fmla="*/ 8104983 w 11737976"/>
              <a:gd name="connsiteY1646" fmla="*/ 5141224 h 6407150"/>
              <a:gd name="connsiteX1647" fmla="*/ 8653973 w 11737976"/>
              <a:gd name="connsiteY1647" fmla="*/ 5141084 h 6407150"/>
              <a:gd name="connsiteX1648" fmla="*/ 8647207 w 11737976"/>
              <a:gd name="connsiteY1648" fmla="*/ 5145952 h 6407150"/>
              <a:gd name="connsiteX1649" fmla="*/ 8663077 w 11737976"/>
              <a:gd name="connsiteY1649" fmla="*/ 5150370 h 6407150"/>
              <a:gd name="connsiteX1650" fmla="*/ 8661261 w 11737976"/>
              <a:gd name="connsiteY1650" fmla="*/ 5144654 h 6407150"/>
              <a:gd name="connsiteX1651" fmla="*/ 8653973 w 11737976"/>
              <a:gd name="connsiteY1651" fmla="*/ 5141084 h 6407150"/>
              <a:gd name="connsiteX1652" fmla="*/ 8586091 w 11737976"/>
              <a:gd name="connsiteY1652" fmla="*/ 5140792 h 6407150"/>
              <a:gd name="connsiteX1653" fmla="*/ 8580457 w 11737976"/>
              <a:gd name="connsiteY1653" fmla="*/ 5142462 h 6407150"/>
              <a:gd name="connsiteX1654" fmla="*/ 8589459 w 11737976"/>
              <a:gd name="connsiteY1654" fmla="*/ 5149022 h 6407150"/>
              <a:gd name="connsiteX1655" fmla="*/ 8592847 w 11737976"/>
              <a:gd name="connsiteY1655" fmla="*/ 5152122 h 6407150"/>
              <a:gd name="connsiteX1656" fmla="*/ 8587399 w 11737976"/>
              <a:gd name="connsiteY1656" fmla="*/ 5159364 h 6407150"/>
              <a:gd name="connsiteX1657" fmla="*/ 8604832 w 11737976"/>
              <a:gd name="connsiteY1657" fmla="*/ 5143968 h 6407150"/>
              <a:gd name="connsiteX1658" fmla="*/ 8599811 w 11737976"/>
              <a:gd name="connsiteY1658" fmla="*/ 5145560 h 6407150"/>
              <a:gd name="connsiteX1659" fmla="*/ 8597258 w 11737976"/>
              <a:gd name="connsiteY1659" fmla="*/ 5143792 h 6407150"/>
              <a:gd name="connsiteX1660" fmla="*/ 8586091 w 11737976"/>
              <a:gd name="connsiteY1660" fmla="*/ 5140792 h 6407150"/>
              <a:gd name="connsiteX1661" fmla="*/ 4994926 w 11737976"/>
              <a:gd name="connsiteY1661" fmla="*/ 5139993 h 6407150"/>
              <a:gd name="connsiteX1662" fmla="*/ 4996334 w 11737976"/>
              <a:gd name="connsiteY1662" fmla="*/ 5153909 h 6407150"/>
              <a:gd name="connsiteX1663" fmla="*/ 4994926 w 11737976"/>
              <a:gd name="connsiteY1663" fmla="*/ 5139993 h 6407150"/>
              <a:gd name="connsiteX1664" fmla="*/ 4917942 w 11737976"/>
              <a:gd name="connsiteY1664" fmla="*/ 5134120 h 6407150"/>
              <a:gd name="connsiteX1665" fmla="*/ 4916666 w 11737976"/>
              <a:gd name="connsiteY1665" fmla="*/ 5134774 h 6407150"/>
              <a:gd name="connsiteX1666" fmla="*/ 4912904 w 11737976"/>
              <a:gd name="connsiteY1666" fmla="*/ 5139993 h 6407150"/>
              <a:gd name="connsiteX1667" fmla="*/ 4915770 w 11737976"/>
              <a:gd name="connsiteY1667" fmla="*/ 5167823 h 6407150"/>
              <a:gd name="connsiteX1668" fmla="*/ 4917203 w 11737976"/>
              <a:gd name="connsiteY1668" fmla="*/ 5139993 h 6407150"/>
              <a:gd name="connsiteX1669" fmla="*/ 4917942 w 11737976"/>
              <a:gd name="connsiteY1669" fmla="*/ 5134120 h 6407150"/>
              <a:gd name="connsiteX1670" fmla="*/ 8426567 w 11737976"/>
              <a:gd name="connsiteY1670" fmla="*/ 5129701 h 6407150"/>
              <a:gd name="connsiteX1671" fmla="*/ 8424367 w 11737976"/>
              <a:gd name="connsiteY1671" fmla="*/ 5135708 h 6407150"/>
              <a:gd name="connsiteX1672" fmla="*/ 8431535 w 11737976"/>
              <a:gd name="connsiteY1672" fmla="*/ 5131312 h 6407150"/>
              <a:gd name="connsiteX1673" fmla="*/ 8426567 w 11737976"/>
              <a:gd name="connsiteY1673" fmla="*/ 5129701 h 6407150"/>
              <a:gd name="connsiteX1674" fmla="*/ 8511179 w 11737976"/>
              <a:gd name="connsiteY1674" fmla="*/ 5128337 h 6407150"/>
              <a:gd name="connsiteX1675" fmla="*/ 8498512 w 11737976"/>
              <a:gd name="connsiteY1675" fmla="*/ 5139264 h 6407150"/>
              <a:gd name="connsiteX1676" fmla="*/ 8503303 w 11737976"/>
              <a:gd name="connsiteY1676" fmla="*/ 5158085 h 6407150"/>
              <a:gd name="connsiteX1677" fmla="*/ 8505661 w 11737976"/>
              <a:gd name="connsiteY1677" fmla="*/ 5159456 h 6407150"/>
              <a:gd name="connsiteX1678" fmla="*/ 8501569 w 11737976"/>
              <a:gd name="connsiteY1678" fmla="*/ 5163334 h 6407150"/>
              <a:gd name="connsiteX1679" fmla="*/ 8509848 w 11737976"/>
              <a:gd name="connsiteY1679" fmla="*/ 5175930 h 6407150"/>
              <a:gd name="connsiteX1680" fmla="*/ 8516574 w 11737976"/>
              <a:gd name="connsiteY1680" fmla="*/ 5168833 h 6407150"/>
              <a:gd name="connsiteX1681" fmla="*/ 8517268 w 11737976"/>
              <a:gd name="connsiteY1681" fmla="*/ 5166200 h 6407150"/>
              <a:gd name="connsiteX1682" fmla="*/ 8520337 w 11737976"/>
              <a:gd name="connsiteY1682" fmla="*/ 5167984 h 6407150"/>
              <a:gd name="connsiteX1683" fmla="*/ 8524399 w 11737976"/>
              <a:gd name="connsiteY1683" fmla="*/ 5139443 h 6407150"/>
              <a:gd name="connsiteX1684" fmla="*/ 8511179 w 11737976"/>
              <a:gd name="connsiteY1684" fmla="*/ 5128337 h 6407150"/>
              <a:gd name="connsiteX1685" fmla="*/ 4927115 w 11737976"/>
              <a:gd name="connsiteY1685" fmla="*/ 5126075 h 6407150"/>
              <a:gd name="connsiteX1686" fmla="*/ 4925700 w 11737976"/>
              <a:gd name="connsiteY1686" fmla="*/ 5139993 h 6407150"/>
              <a:gd name="connsiteX1687" fmla="*/ 4927115 w 11737976"/>
              <a:gd name="connsiteY1687" fmla="*/ 5153909 h 6407150"/>
              <a:gd name="connsiteX1688" fmla="*/ 4928530 w 11737976"/>
              <a:gd name="connsiteY1688" fmla="*/ 5153909 h 6407150"/>
              <a:gd name="connsiteX1689" fmla="*/ 4929945 w 11737976"/>
              <a:gd name="connsiteY1689" fmla="*/ 5167823 h 6407150"/>
              <a:gd name="connsiteX1690" fmla="*/ 4931360 w 11737976"/>
              <a:gd name="connsiteY1690" fmla="*/ 5167823 h 6407150"/>
              <a:gd name="connsiteX1691" fmla="*/ 4946926 w 11737976"/>
              <a:gd name="connsiteY1691" fmla="*/ 5153909 h 6407150"/>
              <a:gd name="connsiteX1692" fmla="*/ 4949756 w 11737976"/>
              <a:gd name="connsiteY1692" fmla="*/ 5139993 h 6407150"/>
              <a:gd name="connsiteX1693" fmla="*/ 4948341 w 11737976"/>
              <a:gd name="connsiteY1693" fmla="*/ 5126075 h 6407150"/>
              <a:gd name="connsiteX1694" fmla="*/ 4929945 w 11737976"/>
              <a:gd name="connsiteY1694" fmla="*/ 5139993 h 6407150"/>
              <a:gd name="connsiteX1695" fmla="*/ 4927115 w 11737976"/>
              <a:gd name="connsiteY1695" fmla="*/ 5126075 h 6407150"/>
              <a:gd name="connsiteX1696" fmla="*/ 8053505 w 11737976"/>
              <a:gd name="connsiteY1696" fmla="*/ 5124037 h 6407150"/>
              <a:gd name="connsiteX1697" fmla="*/ 8046681 w 11737976"/>
              <a:gd name="connsiteY1697" fmla="*/ 5133541 h 6407150"/>
              <a:gd name="connsiteX1698" fmla="*/ 8062858 w 11737976"/>
              <a:gd name="connsiteY1698" fmla="*/ 5128478 h 6407150"/>
              <a:gd name="connsiteX1699" fmla="*/ 8053505 w 11737976"/>
              <a:gd name="connsiteY1699" fmla="*/ 5124037 h 6407150"/>
              <a:gd name="connsiteX1700" fmla="*/ 8666132 w 11737976"/>
              <a:gd name="connsiteY1700" fmla="*/ 5123101 h 6407150"/>
              <a:gd name="connsiteX1701" fmla="*/ 8674705 w 11737976"/>
              <a:gd name="connsiteY1701" fmla="*/ 5126310 h 6407150"/>
              <a:gd name="connsiteX1702" fmla="*/ 8666132 w 11737976"/>
              <a:gd name="connsiteY1702" fmla="*/ 5123101 h 6407150"/>
              <a:gd name="connsiteX1703" fmla="*/ 8647490 w 11737976"/>
              <a:gd name="connsiteY1703" fmla="*/ 5118788 h 6407150"/>
              <a:gd name="connsiteX1704" fmla="*/ 8636525 w 11737976"/>
              <a:gd name="connsiteY1704" fmla="*/ 5134252 h 6407150"/>
              <a:gd name="connsiteX1705" fmla="*/ 8665401 w 11737976"/>
              <a:gd name="connsiteY1705" fmla="*/ 5122416 h 6407150"/>
              <a:gd name="connsiteX1706" fmla="*/ 8647490 w 11737976"/>
              <a:gd name="connsiteY1706" fmla="*/ 5118788 h 6407150"/>
              <a:gd name="connsiteX1707" fmla="*/ 8432395 w 11737976"/>
              <a:gd name="connsiteY1707" fmla="*/ 5111878 h 6407150"/>
              <a:gd name="connsiteX1708" fmla="*/ 8424645 w 11737976"/>
              <a:gd name="connsiteY1708" fmla="*/ 5121090 h 6407150"/>
              <a:gd name="connsiteX1709" fmla="*/ 8434207 w 11737976"/>
              <a:gd name="connsiteY1709" fmla="*/ 5127100 h 6407150"/>
              <a:gd name="connsiteX1710" fmla="*/ 8432395 w 11737976"/>
              <a:gd name="connsiteY1710" fmla="*/ 5111878 h 6407150"/>
              <a:gd name="connsiteX1711" fmla="*/ 8622747 w 11737976"/>
              <a:gd name="connsiteY1711" fmla="*/ 5110800 h 6407150"/>
              <a:gd name="connsiteX1712" fmla="*/ 8617853 w 11737976"/>
              <a:gd name="connsiteY1712" fmla="*/ 5121668 h 6407150"/>
              <a:gd name="connsiteX1713" fmla="*/ 8635019 w 11737976"/>
              <a:gd name="connsiteY1713" fmla="*/ 5123340 h 6407150"/>
              <a:gd name="connsiteX1714" fmla="*/ 8622747 w 11737976"/>
              <a:gd name="connsiteY1714" fmla="*/ 5110800 h 6407150"/>
              <a:gd name="connsiteX1715" fmla="*/ 8606397 w 11737976"/>
              <a:gd name="connsiteY1715" fmla="*/ 5108393 h 6407150"/>
              <a:gd name="connsiteX1716" fmla="*/ 8600631 w 11737976"/>
              <a:gd name="connsiteY1716" fmla="*/ 5118990 h 6407150"/>
              <a:gd name="connsiteX1717" fmla="*/ 8611000 w 11737976"/>
              <a:gd name="connsiteY1717" fmla="*/ 5110651 h 6407150"/>
              <a:gd name="connsiteX1718" fmla="*/ 8606397 w 11737976"/>
              <a:gd name="connsiteY1718" fmla="*/ 5108393 h 6407150"/>
              <a:gd name="connsiteX1719" fmla="*/ 8311817 w 11737976"/>
              <a:gd name="connsiteY1719" fmla="*/ 5106785 h 6407150"/>
              <a:gd name="connsiteX1720" fmla="*/ 8302806 w 11737976"/>
              <a:gd name="connsiteY1720" fmla="*/ 5118691 h 6407150"/>
              <a:gd name="connsiteX1721" fmla="*/ 8310635 w 11737976"/>
              <a:gd name="connsiteY1721" fmla="*/ 5128353 h 6407150"/>
              <a:gd name="connsiteX1722" fmla="*/ 8316637 w 11737976"/>
              <a:gd name="connsiteY1722" fmla="*/ 5108316 h 6407150"/>
              <a:gd name="connsiteX1723" fmla="*/ 8311817 w 11737976"/>
              <a:gd name="connsiteY1723" fmla="*/ 5106785 h 6407150"/>
              <a:gd name="connsiteX1724" fmla="*/ 8113683 w 11737976"/>
              <a:gd name="connsiteY1724" fmla="*/ 5106101 h 6407150"/>
              <a:gd name="connsiteX1725" fmla="*/ 8102280 w 11737976"/>
              <a:gd name="connsiteY1725" fmla="*/ 5137357 h 6407150"/>
              <a:gd name="connsiteX1726" fmla="*/ 8113683 w 11737976"/>
              <a:gd name="connsiteY1726" fmla="*/ 5106101 h 6407150"/>
              <a:gd name="connsiteX1727" fmla="*/ 4723403 w 11737976"/>
              <a:gd name="connsiteY1727" fmla="*/ 5102885 h 6407150"/>
              <a:gd name="connsiteX1728" fmla="*/ 4721986 w 11737976"/>
              <a:gd name="connsiteY1728" fmla="*/ 5115255 h 6407150"/>
              <a:gd name="connsiteX1729" fmla="*/ 4723403 w 11737976"/>
              <a:gd name="connsiteY1729" fmla="*/ 5127624 h 6407150"/>
              <a:gd name="connsiteX1730" fmla="*/ 4740400 w 11737976"/>
              <a:gd name="connsiteY1730" fmla="*/ 5139993 h 6407150"/>
              <a:gd name="connsiteX1731" fmla="*/ 4757397 w 11737976"/>
              <a:gd name="connsiteY1731" fmla="*/ 5139993 h 6407150"/>
              <a:gd name="connsiteX1732" fmla="*/ 4781479 w 11737976"/>
              <a:gd name="connsiteY1732" fmla="*/ 5127624 h 6407150"/>
              <a:gd name="connsiteX1733" fmla="*/ 4782896 w 11737976"/>
              <a:gd name="connsiteY1733" fmla="*/ 5115256 h 6407150"/>
              <a:gd name="connsiteX1734" fmla="*/ 4781479 w 11737976"/>
              <a:gd name="connsiteY1734" fmla="*/ 5102885 h 6407150"/>
              <a:gd name="connsiteX1735" fmla="*/ 4757398 w 11737976"/>
              <a:gd name="connsiteY1735" fmla="*/ 5115255 h 6407150"/>
              <a:gd name="connsiteX1736" fmla="*/ 4723403 w 11737976"/>
              <a:gd name="connsiteY1736" fmla="*/ 5102885 h 6407150"/>
              <a:gd name="connsiteX1737" fmla="*/ 8476939 w 11737976"/>
              <a:gd name="connsiteY1737" fmla="*/ 5099270 h 6407150"/>
              <a:gd name="connsiteX1738" fmla="*/ 8457751 w 11737976"/>
              <a:gd name="connsiteY1738" fmla="*/ 5104495 h 6407150"/>
              <a:gd name="connsiteX1739" fmla="*/ 8476939 w 11737976"/>
              <a:gd name="connsiteY1739" fmla="*/ 5099270 h 6407150"/>
              <a:gd name="connsiteX1740" fmla="*/ 8697332 w 11737976"/>
              <a:gd name="connsiteY1740" fmla="*/ 5094067 h 6407150"/>
              <a:gd name="connsiteX1741" fmla="*/ 8686990 w 11737976"/>
              <a:gd name="connsiteY1741" fmla="*/ 5099497 h 6407150"/>
              <a:gd name="connsiteX1742" fmla="*/ 8697332 w 11737976"/>
              <a:gd name="connsiteY1742" fmla="*/ 5094067 h 6407150"/>
              <a:gd name="connsiteX1743" fmla="*/ 8544997 w 11737976"/>
              <a:gd name="connsiteY1743" fmla="*/ 5087492 h 6407150"/>
              <a:gd name="connsiteX1744" fmla="*/ 8543413 w 11737976"/>
              <a:gd name="connsiteY1744" fmla="*/ 5091962 h 6407150"/>
              <a:gd name="connsiteX1745" fmla="*/ 8542503 w 11737976"/>
              <a:gd name="connsiteY1745" fmla="*/ 5087643 h 6407150"/>
              <a:gd name="connsiteX1746" fmla="*/ 8542882 w 11737976"/>
              <a:gd name="connsiteY1746" fmla="*/ 5087799 h 6407150"/>
              <a:gd name="connsiteX1747" fmla="*/ 4654191 w 11737976"/>
              <a:gd name="connsiteY1747" fmla="*/ 5075054 h 6407150"/>
              <a:gd name="connsiteX1748" fmla="*/ 4651350 w 11737976"/>
              <a:gd name="connsiteY1748" fmla="*/ 5088042 h 6407150"/>
              <a:gd name="connsiteX1749" fmla="*/ 4652771 w 11737976"/>
              <a:gd name="connsiteY1749" fmla="*/ 5101029 h 6407150"/>
              <a:gd name="connsiteX1750" fmla="*/ 4705324 w 11737976"/>
              <a:gd name="connsiteY1750" fmla="*/ 5139993 h 6407150"/>
              <a:gd name="connsiteX1751" fmla="*/ 4706744 w 11737976"/>
              <a:gd name="connsiteY1751" fmla="*/ 5139993 h 6407150"/>
              <a:gd name="connsiteX1752" fmla="*/ 4708166 w 11737976"/>
              <a:gd name="connsiteY1752" fmla="*/ 5127005 h 6407150"/>
              <a:gd name="connsiteX1753" fmla="*/ 4706744 w 11737976"/>
              <a:gd name="connsiteY1753" fmla="*/ 5114016 h 6407150"/>
              <a:gd name="connsiteX1754" fmla="*/ 4654191 w 11737976"/>
              <a:gd name="connsiteY1754" fmla="*/ 5075054 h 6407150"/>
              <a:gd name="connsiteX1755" fmla="*/ 7929428 w 11737976"/>
              <a:gd name="connsiteY1755" fmla="*/ 5065780 h 6407150"/>
              <a:gd name="connsiteX1756" fmla="*/ 7950592 w 11737976"/>
              <a:gd name="connsiteY1756" fmla="*/ 5120206 h 6407150"/>
              <a:gd name="connsiteX1757" fmla="*/ 7950392 w 11737976"/>
              <a:gd name="connsiteY1757" fmla="*/ 5087663 h 6407150"/>
              <a:gd name="connsiteX1758" fmla="*/ 7929428 w 11737976"/>
              <a:gd name="connsiteY1758" fmla="*/ 5065780 h 6407150"/>
              <a:gd name="connsiteX1759" fmla="*/ 8003103 w 11737976"/>
              <a:gd name="connsiteY1759" fmla="*/ 5064663 h 6407150"/>
              <a:gd name="connsiteX1760" fmla="*/ 8002226 w 11737976"/>
              <a:gd name="connsiteY1760" fmla="*/ 5083697 h 6407150"/>
              <a:gd name="connsiteX1761" fmla="*/ 8003103 w 11737976"/>
              <a:gd name="connsiteY1761" fmla="*/ 5064663 h 6407150"/>
              <a:gd name="connsiteX1762" fmla="*/ 8491685 w 11737976"/>
              <a:gd name="connsiteY1762" fmla="*/ 5064370 h 6407150"/>
              <a:gd name="connsiteX1763" fmla="*/ 8488757 w 11737976"/>
              <a:gd name="connsiteY1763" fmla="*/ 5069960 h 6407150"/>
              <a:gd name="connsiteX1764" fmla="*/ 8493053 w 11737976"/>
              <a:gd name="connsiteY1764" fmla="*/ 5086165 h 6407150"/>
              <a:gd name="connsiteX1765" fmla="*/ 8499437 w 11737976"/>
              <a:gd name="connsiteY1765" fmla="*/ 5083387 h 6407150"/>
              <a:gd name="connsiteX1766" fmla="*/ 8505477 w 11737976"/>
              <a:gd name="connsiteY1766" fmla="*/ 5075160 h 6407150"/>
              <a:gd name="connsiteX1767" fmla="*/ 8491685 w 11737976"/>
              <a:gd name="connsiteY1767" fmla="*/ 5064370 h 6407150"/>
              <a:gd name="connsiteX1768" fmla="*/ 8524570 w 11737976"/>
              <a:gd name="connsiteY1768" fmla="*/ 5063719 h 6407150"/>
              <a:gd name="connsiteX1769" fmla="*/ 8512109 w 11737976"/>
              <a:gd name="connsiteY1769" fmla="*/ 5112752 h 6407150"/>
              <a:gd name="connsiteX1770" fmla="*/ 8513611 w 11737976"/>
              <a:gd name="connsiteY1770" fmla="*/ 5115925 h 6407150"/>
              <a:gd name="connsiteX1771" fmla="*/ 8513417 w 11737976"/>
              <a:gd name="connsiteY1771" fmla="*/ 5116933 h 6407150"/>
              <a:gd name="connsiteX1772" fmla="*/ 8514469 w 11737976"/>
              <a:gd name="connsiteY1772" fmla="*/ 5117740 h 6407150"/>
              <a:gd name="connsiteX1773" fmla="*/ 8518549 w 11737976"/>
              <a:gd name="connsiteY1773" fmla="*/ 5126363 h 6407150"/>
              <a:gd name="connsiteX1774" fmla="*/ 8530045 w 11737976"/>
              <a:gd name="connsiteY1774" fmla="*/ 5136210 h 6407150"/>
              <a:gd name="connsiteX1775" fmla="*/ 8545063 w 11737976"/>
              <a:gd name="connsiteY1775" fmla="*/ 5099796 h 6407150"/>
              <a:gd name="connsiteX1776" fmla="*/ 8543517 w 11737976"/>
              <a:gd name="connsiteY1776" fmla="*/ 5092456 h 6407150"/>
              <a:gd name="connsiteX1777" fmla="*/ 8557149 w 11737976"/>
              <a:gd name="connsiteY1777" fmla="*/ 5086896 h 6407150"/>
              <a:gd name="connsiteX1778" fmla="*/ 8559587 w 11737976"/>
              <a:gd name="connsiteY1778" fmla="*/ 5084052 h 6407150"/>
              <a:gd name="connsiteX1779" fmla="*/ 8562399 w 11737976"/>
              <a:gd name="connsiteY1779" fmla="*/ 5083885 h 6407150"/>
              <a:gd name="connsiteX1780" fmla="*/ 8569871 w 11737976"/>
              <a:gd name="connsiteY1780" fmla="*/ 5089465 h 6407150"/>
              <a:gd name="connsiteX1781" fmla="*/ 8566979 w 11737976"/>
              <a:gd name="connsiteY1781" fmla="*/ 5078667 h 6407150"/>
              <a:gd name="connsiteX1782" fmla="*/ 8562991 w 11737976"/>
              <a:gd name="connsiteY1782" fmla="*/ 5076738 h 6407150"/>
              <a:gd name="connsiteX1783" fmla="*/ 8563685 w 11737976"/>
              <a:gd name="connsiteY1783" fmla="*/ 5072884 h 6407150"/>
              <a:gd name="connsiteX1784" fmla="*/ 8557061 w 11737976"/>
              <a:gd name="connsiteY1784" fmla="*/ 5075232 h 6407150"/>
              <a:gd name="connsiteX1785" fmla="*/ 8555044 w 11737976"/>
              <a:gd name="connsiteY1785" fmla="*/ 5076364 h 6407150"/>
              <a:gd name="connsiteX1786" fmla="*/ 8545141 w 11737976"/>
              <a:gd name="connsiteY1786" fmla="*/ 5079124 h 6407150"/>
              <a:gd name="connsiteX1787" fmla="*/ 8541557 w 11737976"/>
              <a:gd name="connsiteY1787" fmla="*/ 5083149 h 6407150"/>
              <a:gd name="connsiteX1788" fmla="*/ 8540635 w 11737976"/>
              <a:gd name="connsiteY1788" fmla="*/ 5078775 h 6407150"/>
              <a:gd name="connsiteX1789" fmla="*/ 8528585 w 11737976"/>
              <a:gd name="connsiteY1789" fmla="*/ 5064025 h 6407150"/>
              <a:gd name="connsiteX1790" fmla="*/ 8524570 w 11737976"/>
              <a:gd name="connsiteY1790" fmla="*/ 5063719 h 6407150"/>
              <a:gd name="connsiteX1791" fmla="*/ 8675841 w 11737976"/>
              <a:gd name="connsiteY1791" fmla="*/ 5061627 h 6407150"/>
              <a:gd name="connsiteX1792" fmla="*/ 8671917 w 11737976"/>
              <a:gd name="connsiteY1792" fmla="*/ 5062130 h 6407150"/>
              <a:gd name="connsiteX1793" fmla="*/ 8661909 w 11737976"/>
              <a:gd name="connsiteY1793" fmla="*/ 5068689 h 6407150"/>
              <a:gd name="connsiteX1794" fmla="*/ 8662058 w 11737976"/>
              <a:gd name="connsiteY1794" fmla="*/ 5078665 h 6407150"/>
              <a:gd name="connsiteX1795" fmla="*/ 8683112 w 11737976"/>
              <a:gd name="connsiteY1795" fmla="*/ 5074434 h 6407150"/>
              <a:gd name="connsiteX1796" fmla="*/ 8682377 w 11737976"/>
              <a:gd name="connsiteY1796" fmla="*/ 5069875 h 6407150"/>
              <a:gd name="connsiteX1797" fmla="*/ 8675841 w 11737976"/>
              <a:gd name="connsiteY1797" fmla="*/ 5061627 h 6407150"/>
              <a:gd name="connsiteX1798" fmla="*/ 7986272 w 11737976"/>
              <a:gd name="connsiteY1798" fmla="*/ 5061528 h 6407150"/>
              <a:gd name="connsiteX1799" fmla="*/ 7975066 w 11737976"/>
              <a:gd name="connsiteY1799" fmla="*/ 5086376 h 6407150"/>
              <a:gd name="connsiteX1800" fmla="*/ 7978307 w 11737976"/>
              <a:gd name="connsiteY1800" fmla="*/ 5093294 h 6407150"/>
              <a:gd name="connsiteX1801" fmla="*/ 7981242 w 11737976"/>
              <a:gd name="connsiteY1801" fmla="*/ 5094743 h 6407150"/>
              <a:gd name="connsiteX1802" fmla="*/ 7987707 w 11737976"/>
              <a:gd name="connsiteY1802" fmla="*/ 5068573 h 6407150"/>
              <a:gd name="connsiteX1803" fmla="*/ 7986272 w 11737976"/>
              <a:gd name="connsiteY1803" fmla="*/ 5061528 h 6407150"/>
              <a:gd name="connsiteX1804" fmla="*/ 8868963 w 11737976"/>
              <a:gd name="connsiteY1804" fmla="*/ 5060227 h 6407150"/>
              <a:gd name="connsiteX1805" fmla="*/ 8864240 w 11737976"/>
              <a:gd name="connsiteY1805" fmla="*/ 5064430 h 6407150"/>
              <a:gd name="connsiteX1806" fmla="*/ 8855557 w 11737976"/>
              <a:gd name="connsiteY1806" fmla="*/ 5081698 h 6407150"/>
              <a:gd name="connsiteX1807" fmla="*/ 8862108 w 11737976"/>
              <a:gd name="connsiteY1807" fmla="*/ 5093944 h 6407150"/>
              <a:gd name="connsiteX1808" fmla="*/ 8886474 w 11737976"/>
              <a:gd name="connsiteY1808" fmla="*/ 5069496 h 6407150"/>
              <a:gd name="connsiteX1809" fmla="*/ 8882621 w 11737976"/>
              <a:gd name="connsiteY1809" fmla="*/ 5064507 h 6407150"/>
              <a:gd name="connsiteX1810" fmla="*/ 8868963 w 11737976"/>
              <a:gd name="connsiteY1810" fmla="*/ 5060227 h 6407150"/>
              <a:gd name="connsiteX1811" fmla="*/ 7953730 w 11737976"/>
              <a:gd name="connsiteY1811" fmla="*/ 5053458 h 6407150"/>
              <a:gd name="connsiteX1812" fmla="*/ 7944923 w 11737976"/>
              <a:gd name="connsiteY1812" fmla="*/ 5057029 h 6407150"/>
              <a:gd name="connsiteX1813" fmla="*/ 7950038 w 11737976"/>
              <a:gd name="connsiteY1813" fmla="*/ 5067617 h 6407150"/>
              <a:gd name="connsiteX1814" fmla="*/ 7953730 w 11737976"/>
              <a:gd name="connsiteY1814" fmla="*/ 5053458 h 6407150"/>
              <a:gd name="connsiteX1815" fmla="*/ 8244780 w 11737976"/>
              <a:gd name="connsiteY1815" fmla="*/ 5047955 h 6407150"/>
              <a:gd name="connsiteX1816" fmla="*/ 8244495 w 11737976"/>
              <a:gd name="connsiteY1816" fmla="*/ 5048089 h 6407150"/>
              <a:gd name="connsiteX1817" fmla="*/ 8232023 w 11737976"/>
              <a:gd name="connsiteY1817" fmla="*/ 5048037 h 6407150"/>
              <a:gd name="connsiteX1818" fmla="*/ 8215173 w 11737976"/>
              <a:gd name="connsiteY1818" fmla="*/ 5067282 h 6407150"/>
              <a:gd name="connsiteX1819" fmla="*/ 8213966 w 11737976"/>
              <a:gd name="connsiteY1819" fmla="*/ 5081823 h 6407150"/>
              <a:gd name="connsiteX1820" fmla="*/ 8223014 w 11737976"/>
              <a:gd name="connsiteY1820" fmla="*/ 5125522 h 6407150"/>
              <a:gd name="connsiteX1821" fmla="*/ 8255969 w 11737976"/>
              <a:gd name="connsiteY1821" fmla="*/ 5107308 h 6407150"/>
              <a:gd name="connsiteX1822" fmla="*/ 8262327 w 11737976"/>
              <a:gd name="connsiteY1822" fmla="*/ 5100359 h 6407150"/>
              <a:gd name="connsiteX1823" fmla="*/ 8263361 w 11737976"/>
              <a:gd name="connsiteY1823" fmla="*/ 5103273 h 6407150"/>
              <a:gd name="connsiteX1824" fmla="*/ 8279221 w 11737976"/>
              <a:gd name="connsiteY1824" fmla="*/ 5093047 h 6407150"/>
              <a:gd name="connsiteX1825" fmla="*/ 8271609 w 11737976"/>
              <a:gd name="connsiteY1825" fmla="*/ 5081185 h 6407150"/>
              <a:gd name="connsiteX1826" fmla="*/ 8268365 w 11737976"/>
              <a:gd name="connsiteY1826" fmla="*/ 5080376 h 6407150"/>
              <a:gd name="connsiteX1827" fmla="*/ 8269514 w 11737976"/>
              <a:gd name="connsiteY1827" fmla="*/ 5075695 h 6407150"/>
              <a:gd name="connsiteX1828" fmla="*/ 8266481 w 11737976"/>
              <a:gd name="connsiteY1828" fmla="*/ 5067848 h 6407150"/>
              <a:gd name="connsiteX1829" fmla="*/ 8274367 w 11737976"/>
              <a:gd name="connsiteY1829" fmla="*/ 5064446 h 6407150"/>
              <a:gd name="connsiteX1830" fmla="*/ 8282261 w 11737976"/>
              <a:gd name="connsiteY1830" fmla="*/ 5065750 h 6407150"/>
              <a:gd name="connsiteX1831" fmla="*/ 8267946 w 11737976"/>
              <a:gd name="connsiteY1831" fmla="*/ 5049890 h 6407150"/>
              <a:gd name="connsiteX1832" fmla="*/ 8265357 w 11737976"/>
              <a:gd name="connsiteY1832" fmla="*/ 5064935 h 6407150"/>
              <a:gd name="connsiteX1833" fmla="*/ 8262711 w 11737976"/>
              <a:gd name="connsiteY1833" fmla="*/ 5058084 h 6407150"/>
              <a:gd name="connsiteX1834" fmla="*/ 8253974 w 11737976"/>
              <a:gd name="connsiteY1834" fmla="*/ 5051939 h 6407150"/>
              <a:gd name="connsiteX1835" fmla="*/ 8254172 w 11737976"/>
              <a:gd name="connsiteY1835" fmla="*/ 5050646 h 6407150"/>
              <a:gd name="connsiteX1836" fmla="*/ 8250735 w 11737976"/>
              <a:gd name="connsiteY1836" fmla="*/ 5049661 h 6407150"/>
              <a:gd name="connsiteX1837" fmla="*/ 8248525 w 11737976"/>
              <a:gd name="connsiteY1837" fmla="*/ 5048107 h 6407150"/>
              <a:gd name="connsiteX1838" fmla="*/ 8245263 w 11737976"/>
              <a:gd name="connsiteY1838" fmla="*/ 5048093 h 6407150"/>
              <a:gd name="connsiteX1839" fmla="*/ 7958889 w 11737976"/>
              <a:gd name="connsiteY1839" fmla="*/ 5043936 h 6407150"/>
              <a:gd name="connsiteX1840" fmla="*/ 7969296 w 11737976"/>
              <a:gd name="connsiteY1840" fmla="*/ 5062303 h 6407150"/>
              <a:gd name="connsiteX1841" fmla="*/ 7958889 w 11737976"/>
              <a:gd name="connsiteY1841" fmla="*/ 5043936 h 6407150"/>
              <a:gd name="connsiteX1842" fmla="*/ 8675997 w 11737976"/>
              <a:gd name="connsiteY1842" fmla="*/ 5041039 h 6407150"/>
              <a:gd name="connsiteX1843" fmla="*/ 8679272 w 11737976"/>
              <a:gd name="connsiteY1843" fmla="*/ 5062793 h 6407150"/>
              <a:gd name="connsiteX1844" fmla="*/ 8690288 w 11737976"/>
              <a:gd name="connsiteY1844" fmla="*/ 5048686 h 6407150"/>
              <a:gd name="connsiteX1845" fmla="*/ 8675997 w 11737976"/>
              <a:gd name="connsiteY1845" fmla="*/ 5041039 h 6407150"/>
              <a:gd name="connsiteX1846" fmla="*/ 8445531 w 11737976"/>
              <a:gd name="connsiteY1846" fmla="*/ 5035715 h 6407150"/>
              <a:gd name="connsiteX1847" fmla="*/ 8440203 w 11737976"/>
              <a:gd name="connsiteY1847" fmla="*/ 5045440 h 6407150"/>
              <a:gd name="connsiteX1848" fmla="*/ 8451143 w 11737976"/>
              <a:gd name="connsiteY1848" fmla="*/ 5054956 h 6407150"/>
              <a:gd name="connsiteX1849" fmla="*/ 8453925 w 11737976"/>
              <a:gd name="connsiteY1849" fmla="*/ 5055772 h 6407150"/>
              <a:gd name="connsiteX1850" fmla="*/ 8454687 w 11737976"/>
              <a:gd name="connsiteY1850" fmla="*/ 5056906 h 6407150"/>
              <a:gd name="connsiteX1851" fmla="*/ 8455999 w 11737976"/>
              <a:gd name="connsiteY1851" fmla="*/ 5056382 h 6407150"/>
              <a:gd name="connsiteX1852" fmla="*/ 8460737 w 11737976"/>
              <a:gd name="connsiteY1852" fmla="*/ 5057771 h 6407150"/>
              <a:gd name="connsiteX1853" fmla="*/ 8460701 w 11737976"/>
              <a:gd name="connsiteY1853" fmla="*/ 5055607 h 6407150"/>
              <a:gd name="connsiteX1854" fmla="*/ 8462340 w 11737976"/>
              <a:gd name="connsiteY1854" fmla="*/ 5043264 h 6407150"/>
              <a:gd name="connsiteX1855" fmla="*/ 8454709 w 11737976"/>
              <a:gd name="connsiteY1855" fmla="*/ 5037575 h 6407150"/>
              <a:gd name="connsiteX1856" fmla="*/ 8450669 w 11737976"/>
              <a:gd name="connsiteY1856" fmla="*/ 5039995 h 6407150"/>
              <a:gd name="connsiteX1857" fmla="*/ 5535819 w 11737976"/>
              <a:gd name="connsiteY1857" fmla="*/ 5024029 h 6407150"/>
              <a:gd name="connsiteX1858" fmla="*/ 5537208 w 11737976"/>
              <a:gd name="connsiteY1858" fmla="*/ 5037945 h 6407150"/>
              <a:gd name="connsiteX1859" fmla="*/ 5539988 w 11737976"/>
              <a:gd name="connsiteY1859" fmla="*/ 5037945 h 6407150"/>
              <a:gd name="connsiteX1860" fmla="*/ 5542766 w 11737976"/>
              <a:gd name="connsiteY1860" fmla="*/ 5037945 h 6407150"/>
              <a:gd name="connsiteX1861" fmla="*/ 5545545 w 11737976"/>
              <a:gd name="connsiteY1861" fmla="*/ 5037944 h 6407150"/>
              <a:gd name="connsiteX1862" fmla="*/ 5545545 w 11737976"/>
              <a:gd name="connsiteY1862" fmla="*/ 5024029 h 6407150"/>
              <a:gd name="connsiteX1863" fmla="*/ 5544155 w 11737976"/>
              <a:gd name="connsiteY1863" fmla="*/ 5024029 h 6407150"/>
              <a:gd name="connsiteX1864" fmla="*/ 5539987 w 11737976"/>
              <a:gd name="connsiteY1864" fmla="*/ 5024029 h 6407150"/>
              <a:gd name="connsiteX1865" fmla="*/ 5537208 w 11737976"/>
              <a:gd name="connsiteY1865" fmla="*/ 5024029 h 6407150"/>
              <a:gd name="connsiteX1866" fmla="*/ 5535819 w 11737976"/>
              <a:gd name="connsiteY1866" fmla="*/ 5024029 h 6407150"/>
              <a:gd name="connsiteX1867" fmla="*/ 7925068 w 11737976"/>
              <a:gd name="connsiteY1867" fmla="*/ 5024000 h 6407150"/>
              <a:gd name="connsiteX1868" fmla="*/ 7922204 w 11737976"/>
              <a:gd name="connsiteY1868" fmla="*/ 5028843 h 6407150"/>
              <a:gd name="connsiteX1869" fmla="*/ 7922101 w 11737976"/>
              <a:gd name="connsiteY1869" fmla="*/ 5029443 h 6407150"/>
              <a:gd name="connsiteX1870" fmla="*/ 7918108 w 11737976"/>
              <a:gd name="connsiteY1870" fmla="*/ 5028833 h 6407150"/>
              <a:gd name="connsiteX1871" fmla="*/ 7919284 w 11737976"/>
              <a:gd name="connsiteY1871" fmla="*/ 5045473 h 6407150"/>
              <a:gd name="connsiteX1872" fmla="*/ 7921490 w 11737976"/>
              <a:gd name="connsiteY1872" fmla="*/ 5045725 h 6407150"/>
              <a:gd name="connsiteX1873" fmla="*/ 7922697 w 11737976"/>
              <a:gd name="connsiteY1873" fmla="*/ 5050683 h 6407150"/>
              <a:gd name="connsiteX1874" fmla="*/ 7929333 w 11737976"/>
              <a:gd name="connsiteY1874" fmla="*/ 5051052 h 6407150"/>
              <a:gd name="connsiteX1875" fmla="*/ 7937772 w 11737976"/>
              <a:gd name="connsiteY1875" fmla="*/ 5033479 h 6407150"/>
              <a:gd name="connsiteX1876" fmla="*/ 7935815 w 11737976"/>
              <a:gd name="connsiteY1876" fmla="*/ 5030949 h 6407150"/>
              <a:gd name="connsiteX1877" fmla="*/ 7936974 w 11737976"/>
              <a:gd name="connsiteY1877" fmla="*/ 5027782 h 6407150"/>
              <a:gd name="connsiteX1878" fmla="*/ 7933963 w 11737976"/>
              <a:gd name="connsiteY1878" fmla="*/ 5024913 h 6407150"/>
              <a:gd name="connsiteX1879" fmla="*/ 7930806 w 11737976"/>
              <a:gd name="connsiteY1879" fmla="*/ 5026415 h 6407150"/>
              <a:gd name="connsiteX1880" fmla="*/ 8568577 w 11737976"/>
              <a:gd name="connsiteY1880" fmla="*/ 5020391 h 6407150"/>
              <a:gd name="connsiteX1881" fmla="*/ 8548603 w 11737976"/>
              <a:gd name="connsiteY1881" fmla="*/ 5025536 h 6407150"/>
              <a:gd name="connsiteX1882" fmla="*/ 8591077 w 11737976"/>
              <a:gd name="connsiteY1882" fmla="*/ 5024184 h 6407150"/>
              <a:gd name="connsiteX1883" fmla="*/ 8568577 w 11737976"/>
              <a:gd name="connsiteY1883" fmla="*/ 5020391 h 6407150"/>
              <a:gd name="connsiteX1884" fmla="*/ 8275832 w 11737976"/>
              <a:gd name="connsiteY1884" fmla="*/ 5015385 h 6407150"/>
              <a:gd name="connsiteX1885" fmla="*/ 8274199 w 11737976"/>
              <a:gd name="connsiteY1885" fmla="*/ 5022283 h 6407150"/>
              <a:gd name="connsiteX1886" fmla="*/ 8279245 w 11737976"/>
              <a:gd name="connsiteY1886" fmla="*/ 5017952 h 6407150"/>
              <a:gd name="connsiteX1887" fmla="*/ 8275832 w 11737976"/>
              <a:gd name="connsiteY1887" fmla="*/ 5015385 h 6407150"/>
              <a:gd name="connsiteX1888" fmla="*/ 8488108 w 11737976"/>
              <a:gd name="connsiteY1888" fmla="*/ 5011656 h 6407150"/>
              <a:gd name="connsiteX1889" fmla="*/ 8483307 w 11737976"/>
              <a:gd name="connsiteY1889" fmla="*/ 5011937 h 6407150"/>
              <a:gd name="connsiteX1890" fmla="*/ 8479295 w 11737976"/>
              <a:gd name="connsiteY1890" fmla="*/ 5024870 h 6407150"/>
              <a:gd name="connsiteX1891" fmla="*/ 8488108 w 11737976"/>
              <a:gd name="connsiteY1891" fmla="*/ 5011656 h 6407150"/>
              <a:gd name="connsiteX1892" fmla="*/ 8560572 w 11737976"/>
              <a:gd name="connsiteY1892" fmla="*/ 5008599 h 6407150"/>
              <a:gd name="connsiteX1893" fmla="*/ 8568059 w 11737976"/>
              <a:gd name="connsiteY1893" fmla="*/ 5009725 h 6407150"/>
              <a:gd name="connsiteX1894" fmla="*/ 8560572 w 11737976"/>
              <a:gd name="connsiteY1894" fmla="*/ 5008599 h 6407150"/>
              <a:gd name="connsiteX1895" fmla="*/ 8447707 w 11737976"/>
              <a:gd name="connsiteY1895" fmla="*/ 5008423 h 6407150"/>
              <a:gd name="connsiteX1896" fmla="*/ 8444154 w 11737976"/>
              <a:gd name="connsiteY1896" fmla="*/ 5015899 h 6407150"/>
              <a:gd name="connsiteX1897" fmla="*/ 8454306 w 11737976"/>
              <a:gd name="connsiteY1897" fmla="*/ 5009951 h 6407150"/>
              <a:gd name="connsiteX1898" fmla="*/ 8447707 w 11737976"/>
              <a:gd name="connsiteY1898" fmla="*/ 5008423 h 6407150"/>
              <a:gd name="connsiteX1899" fmla="*/ 8728235 w 11737976"/>
              <a:gd name="connsiteY1899" fmla="*/ 5004521 h 6407150"/>
              <a:gd name="connsiteX1900" fmla="*/ 8720754 w 11737976"/>
              <a:gd name="connsiteY1900" fmla="*/ 5005159 h 6407150"/>
              <a:gd name="connsiteX1901" fmla="*/ 8717207 w 11737976"/>
              <a:gd name="connsiteY1901" fmla="*/ 5010129 h 6407150"/>
              <a:gd name="connsiteX1902" fmla="*/ 8721077 w 11737976"/>
              <a:gd name="connsiteY1902" fmla="*/ 5017188 h 6407150"/>
              <a:gd name="connsiteX1903" fmla="*/ 8737830 w 11737976"/>
              <a:gd name="connsiteY1903" fmla="*/ 5005131 h 6407150"/>
              <a:gd name="connsiteX1904" fmla="*/ 8728235 w 11737976"/>
              <a:gd name="connsiteY1904" fmla="*/ 5004521 h 6407150"/>
              <a:gd name="connsiteX1905" fmla="*/ 7991625 w 11737976"/>
              <a:gd name="connsiteY1905" fmla="*/ 5001702 h 6407150"/>
              <a:gd name="connsiteX1906" fmla="*/ 7992904 w 11737976"/>
              <a:gd name="connsiteY1906" fmla="*/ 5014931 h 6407150"/>
              <a:gd name="connsiteX1907" fmla="*/ 8002610 w 11737976"/>
              <a:gd name="connsiteY1907" fmla="*/ 5009653 h 6407150"/>
              <a:gd name="connsiteX1908" fmla="*/ 7991625 w 11737976"/>
              <a:gd name="connsiteY1908" fmla="*/ 5001702 h 6407150"/>
              <a:gd name="connsiteX1909" fmla="*/ 8795658 w 11737976"/>
              <a:gd name="connsiteY1909" fmla="*/ 5000438 h 6407150"/>
              <a:gd name="connsiteX1910" fmla="*/ 8756116 w 11737976"/>
              <a:gd name="connsiteY1910" fmla="*/ 5002474 h 6407150"/>
              <a:gd name="connsiteX1911" fmla="*/ 8795658 w 11737976"/>
              <a:gd name="connsiteY1911" fmla="*/ 5000438 h 6407150"/>
              <a:gd name="connsiteX1912" fmla="*/ 8440217 w 11737976"/>
              <a:gd name="connsiteY1912" fmla="*/ 4997054 h 6407150"/>
              <a:gd name="connsiteX1913" fmla="*/ 8430104 w 11737976"/>
              <a:gd name="connsiteY1913" fmla="*/ 5000029 h 6407150"/>
              <a:gd name="connsiteX1914" fmla="*/ 8425897 w 11737976"/>
              <a:gd name="connsiteY1914" fmla="*/ 5011186 h 6407150"/>
              <a:gd name="connsiteX1915" fmla="*/ 8445793 w 11737976"/>
              <a:gd name="connsiteY1915" fmla="*/ 5001266 h 6407150"/>
              <a:gd name="connsiteX1916" fmla="*/ 8440217 w 11737976"/>
              <a:gd name="connsiteY1916" fmla="*/ 4997054 h 6407150"/>
              <a:gd name="connsiteX1917" fmla="*/ 8670391 w 11737976"/>
              <a:gd name="connsiteY1917" fmla="*/ 4995879 h 6407150"/>
              <a:gd name="connsiteX1918" fmla="*/ 8667681 w 11737976"/>
              <a:gd name="connsiteY1918" fmla="*/ 4997634 h 6407150"/>
              <a:gd name="connsiteX1919" fmla="*/ 8673874 w 11737976"/>
              <a:gd name="connsiteY1919" fmla="*/ 5006666 h 6407150"/>
              <a:gd name="connsiteX1920" fmla="*/ 8676855 w 11737976"/>
              <a:gd name="connsiteY1920" fmla="*/ 5006852 h 6407150"/>
              <a:gd name="connsiteX1921" fmla="*/ 8679935 w 11737976"/>
              <a:gd name="connsiteY1921" fmla="*/ 5002685 h 6407150"/>
              <a:gd name="connsiteX1922" fmla="*/ 8670391 w 11737976"/>
              <a:gd name="connsiteY1922" fmla="*/ 4995879 h 6407150"/>
              <a:gd name="connsiteX1923" fmla="*/ 7946065 w 11737976"/>
              <a:gd name="connsiteY1923" fmla="*/ 4990721 h 6407150"/>
              <a:gd name="connsiteX1924" fmla="*/ 7939787 w 11737976"/>
              <a:gd name="connsiteY1924" fmla="*/ 4999677 h 6407150"/>
              <a:gd name="connsiteX1925" fmla="*/ 7942775 w 11737976"/>
              <a:gd name="connsiteY1925" fmla="*/ 5014859 h 6407150"/>
              <a:gd name="connsiteX1926" fmla="*/ 7946435 w 11737976"/>
              <a:gd name="connsiteY1926" fmla="*/ 5017046 h 6407150"/>
              <a:gd name="connsiteX1927" fmla="*/ 7946198 w 11737976"/>
              <a:gd name="connsiteY1927" fmla="*/ 5018382 h 6407150"/>
              <a:gd name="connsiteX1928" fmla="*/ 7946540 w 11737976"/>
              <a:gd name="connsiteY1928" fmla="*/ 5024424 h 6407150"/>
              <a:gd name="connsiteX1929" fmla="*/ 7953121 w 11737976"/>
              <a:gd name="connsiteY1929" fmla="*/ 5021041 h 6407150"/>
              <a:gd name="connsiteX1930" fmla="*/ 7956547 w 11737976"/>
              <a:gd name="connsiteY1930" fmla="*/ 5023091 h 6407150"/>
              <a:gd name="connsiteX1931" fmla="*/ 7957232 w 11737976"/>
              <a:gd name="connsiteY1931" fmla="*/ 5015369 h 6407150"/>
              <a:gd name="connsiteX1932" fmla="*/ 7959543 w 11737976"/>
              <a:gd name="connsiteY1932" fmla="*/ 5010634 h 6407150"/>
              <a:gd name="connsiteX1933" fmla="*/ 7957692 w 11737976"/>
              <a:gd name="connsiteY1933" fmla="*/ 5010174 h 6407150"/>
              <a:gd name="connsiteX1934" fmla="*/ 7957779 w 11737976"/>
              <a:gd name="connsiteY1934" fmla="*/ 5009200 h 6407150"/>
              <a:gd name="connsiteX1935" fmla="*/ 7956648 w 11737976"/>
              <a:gd name="connsiteY1935" fmla="*/ 4997670 h 6407150"/>
              <a:gd name="connsiteX1936" fmla="*/ 7946065 w 11737976"/>
              <a:gd name="connsiteY1936" fmla="*/ 4990721 h 6407150"/>
              <a:gd name="connsiteX1937" fmla="*/ 7998346 w 11737976"/>
              <a:gd name="connsiteY1937" fmla="*/ 4983321 h 6407150"/>
              <a:gd name="connsiteX1938" fmla="*/ 7992813 w 11737976"/>
              <a:gd name="connsiteY1938" fmla="*/ 4985525 h 6407150"/>
              <a:gd name="connsiteX1939" fmla="*/ 7988706 w 11737976"/>
              <a:gd name="connsiteY1939" fmla="*/ 5001373 h 6407150"/>
              <a:gd name="connsiteX1940" fmla="*/ 8005270 w 11737976"/>
              <a:gd name="connsiteY1940" fmla="*/ 4997050 h 6407150"/>
              <a:gd name="connsiteX1941" fmla="*/ 8003304 w 11737976"/>
              <a:gd name="connsiteY1941" fmla="*/ 4985708 h 6407150"/>
              <a:gd name="connsiteX1942" fmla="*/ 7998346 w 11737976"/>
              <a:gd name="connsiteY1942" fmla="*/ 4983321 h 6407150"/>
              <a:gd name="connsiteX1943" fmla="*/ 8827298 w 11737976"/>
              <a:gd name="connsiteY1943" fmla="*/ 4982052 h 6407150"/>
              <a:gd name="connsiteX1944" fmla="*/ 8820047 w 11737976"/>
              <a:gd name="connsiteY1944" fmla="*/ 4983581 h 6407150"/>
              <a:gd name="connsiteX1945" fmla="*/ 8817681 w 11737976"/>
              <a:gd name="connsiteY1945" fmla="*/ 4988229 h 6407150"/>
              <a:gd name="connsiteX1946" fmla="*/ 8831400 w 11737976"/>
              <a:gd name="connsiteY1946" fmla="*/ 4993796 h 6407150"/>
              <a:gd name="connsiteX1947" fmla="*/ 8835349 w 11737976"/>
              <a:gd name="connsiteY1947" fmla="*/ 4991308 h 6407150"/>
              <a:gd name="connsiteX1948" fmla="*/ 8836651 w 11737976"/>
              <a:gd name="connsiteY1948" fmla="*/ 4983328 h 6407150"/>
              <a:gd name="connsiteX1949" fmla="*/ 8827298 w 11737976"/>
              <a:gd name="connsiteY1949" fmla="*/ 4982052 h 6407150"/>
              <a:gd name="connsiteX1950" fmla="*/ 8628403 w 11737976"/>
              <a:gd name="connsiteY1950" fmla="*/ 4980260 h 6407150"/>
              <a:gd name="connsiteX1951" fmla="*/ 8637007 w 11737976"/>
              <a:gd name="connsiteY1951" fmla="*/ 4995632 h 6407150"/>
              <a:gd name="connsiteX1952" fmla="*/ 8640744 w 11737976"/>
              <a:gd name="connsiteY1952" fmla="*/ 4996836 h 6407150"/>
              <a:gd name="connsiteX1953" fmla="*/ 8638606 w 11737976"/>
              <a:gd name="connsiteY1953" fmla="*/ 5001922 h 6407150"/>
              <a:gd name="connsiteX1954" fmla="*/ 8651021 w 11737976"/>
              <a:gd name="connsiteY1954" fmla="*/ 5011907 h 6407150"/>
              <a:gd name="connsiteX1955" fmla="*/ 8650735 w 11737976"/>
              <a:gd name="connsiteY1955" fmla="*/ 4987859 h 6407150"/>
              <a:gd name="connsiteX1956" fmla="*/ 8645201 w 11737976"/>
              <a:gd name="connsiteY1956" fmla="*/ 4991408 h 6407150"/>
              <a:gd name="connsiteX1957" fmla="*/ 8591561 w 11737976"/>
              <a:gd name="connsiteY1957" fmla="*/ 4977317 h 6407150"/>
              <a:gd name="connsiteX1958" fmla="*/ 8583101 w 11737976"/>
              <a:gd name="connsiteY1958" fmla="*/ 4980427 h 6407150"/>
              <a:gd name="connsiteX1959" fmla="*/ 8578611 w 11737976"/>
              <a:gd name="connsiteY1959" fmla="*/ 4987870 h 6407150"/>
              <a:gd name="connsiteX1960" fmla="*/ 8578842 w 11737976"/>
              <a:gd name="connsiteY1960" fmla="*/ 4995491 h 6407150"/>
              <a:gd name="connsiteX1961" fmla="*/ 8623600 w 11737976"/>
              <a:gd name="connsiteY1961" fmla="*/ 5002711 h 6407150"/>
              <a:gd name="connsiteX1962" fmla="*/ 8591561 w 11737976"/>
              <a:gd name="connsiteY1962" fmla="*/ 4977317 h 6407150"/>
              <a:gd name="connsiteX1963" fmla="*/ 7928755 w 11737976"/>
              <a:gd name="connsiteY1963" fmla="*/ 4976871 h 6407150"/>
              <a:gd name="connsiteX1964" fmla="*/ 7924749 w 11737976"/>
              <a:gd name="connsiteY1964" fmla="*/ 4978070 h 6407150"/>
              <a:gd name="connsiteX1965" fmla="*/ 7929228 w 11737976"/>
              <a:gd name="connsiteY1965" fmla="*/ 4990070 h 6407150"/>
              <a:gd name="connsiteX1966" fmla="*/ 7924120 w 11737976"/>
              <a:gd name="connsiteY1966" fmla="*/ 4991390 h 6407150"/>
              <a:gd name="connsiteX1967" fmla="*/ 7941980 w 11737976"/>
              <a:gd name="connsiteY1967" fmla="*/ 5014476 h 6407150"/>
              <a:gd name="connsiteX1968" fmla="*/ 7936228 w 11737976"/>
              <a:gd name="connsiteY1968" fmla="*/ 5003101 h 6407150"/>
              <a:gd name="connsiteX1969" fmla="*/ 7931072 w 11737976"/>
              <a:gd name="connsiteY1969" fmla="*/ 4991885 h 6407150"/>
              <a:gd name="connsiteX1970" fmla="*/ 7933463 w 11737976"/>
              <a:gd name="connsiteY1970" fmla="*/ 4992713 h 6407150"/>
              <a:gd name="connsiteX1971" fmla="*/ 7938708 w 11737976"/>
              <a:gd name="connsiteY1971" fmla="*/ 4988667 h 6407150"/>
              <a:gd name="connsiteX1972" fmla="*/ 7928755 w 11737976"/>
              <a:gd name="connsiteY1972" fmla="*/ 4976871 h 6407150"/>
              <a:gd name="connsiteX1973" fmla="*/ 8468955 w 11737976"/>
              <a:gd name="connsiteY1973" fmla="*/ 4975995 h 6407150"/>
              <a:gd name="connsiteX1974" fmla="*/ 8464893 w 11737976"/>
              <a:gd name="connsiteY1974" fmla="*/ 4985593 h 6407150"/>
              <a:gd name="connsiteX1975" fmla="*/ 8455821 w 11737976"/>
              <a:gd name="connsiteY1975" fmla="*/ 4987659 h 6407150"/>
              <a:gd name="connsiteX1976" fmla="*/ 8489338 w 11737976"/>
              <a:gd name="connsiteY1976" fmla="*/ 4995975 h 6407150"/>
              <a:gd name="connsiteX1977" fmla="*/ 8482663 w 11737976"/>
              <a:gd name="connsiteY1977" fmla="*/ 4986407 h 6407150"/>
              <a:gd name="connsiteX1978" fmla="*/ 8478553 w 11737976"/>
              <a:gd name="connsiteY1978" fmla="*/ 4985150 h 6407150"/>
              <a:gd name="connsiteX1979" fmla="*/ 8477689 w 11737976"/>
              <a:gd name="connsiteY1979" fmla="*/ 4976882 h 6407150"/>
              <a:gd name="connsiteX1980" fmla="*/ 8468955 w 11737976"/>
              <a:gd name="connsiteY1980" fmla="*/ 4975995 h 6407150"/>
              <a:gd name="connsiteX1981" fmla="*/ 8840637 w 11737976"/>
              <a:gd name="connsiteY1981" fmla="*/ 4970239 h 6407150"/>
              <a:gd name="connsiteX1982" fmla="*/ 8836050 w 11737976"/>
              <a:gd name="connsiteY1982" fmla="*/ 4975017 h 6407150"/>
              <a:gd name="connsiteX1983" fmla="*/ 8857526 w 11737976"/>
              <a:gd name="connsiteY1983" fmla="*/ 4983028 h 6407150"/>
              <a:gd name="connsiteX1984" fmla="*/ 8840637 w 11737976"/>
              <a:gd name="connsiteY1984" fmla="*/ 4970239 h 6407150"/>
              <a:gd name="connsiteX1985" fmla="*/ 8036136 w 11737976"/>
              <a:gd name="connsiteY1985" fmla="*/ 4968883 h 6407150"/>
              <a:gd name="connsiteX1986" fmla="*/ 8033489 w 11737976"/>
              <a:gd name="connsiteY1986" fmla="*/ 5002102 h 6407150"/>
              <a:gd name="connsiteX1987" fmla="*/ 8055327 w 11737976"/>
              <a:gd name="connsiteY1987" fmla="*/ 4985012 h 6407150"/>
              <a:gd name="connsiteX1988" fmla="*/ 8036136 w 11737976"/>
              <a:gd name="connsiteY1988" fmla="*/ 4968883 h 6407150"/>
              <a:gd name="connsiteX1989" fmla="*/ 8607451 w 11737976"/>
              <a:gd name="connsiteY1989" fmla="*/ 4967035 h 6407150"/>
              <a:gd name="connsiteX1990" fmla="*/ 8603973 w 11737976"/>
              <a:gd name="connsiteY1990" fmla="*/ 4968482 h 6407150"/>
              <a:gd name="connsiteX1991" fmla="*/ 8604113 w 11737976"/>
              <a:gd name="connsiteY1991" fmla="*/ 4974274 h 6407150"/>
              <a:gd name="connsiteX1992" fmla="*/ 8617197 w 11737976"/>
              <a:gd name="connsiteY1992" fmla="*/ 4974170 h 6407150"/>
              <a:gd name="connsiteX1993" fmla="*/ 8607451 w 11737976"/>
              <a:gd name="connsiteY1993" fmla="*/ 4967035 h 6407150"/>
              <a:gd name="connsiteX1994" fmla="*/ 8443090 w 11737976"/>
              <a:gd name="connsiteY1994" fmla="*/ 4965985 h 6407150"/>
              <a:gd name="connsiteX1995" fmla="*/ 8431821 w 11737976"/>
              <a:gd name="connsiteY1995" fmla="*/ 4970502 h 6407150"/>
              <a:gd name="connsiteX1996" fmla="*/ 8443090 w 11737976"/>
              <a:gd name="connsiteY1996" fmla="*/ 4965985 h 6407150"/>
              <a:gd name="connsiteX1997" fmla="*/ 5399342 w 11737976"/>
              <a:gd name="connsiteY1997" fmla="*/ 4957833 h 6407150"/>
              <a:gd name="connsiteX1998" fmla="*/ 5399991 w 11737976"/>
              <a:gd name="connsiteY1998" fmla="*/ 4959312 h 6407150"/>
              <a:gd name="connsiteX1999" fmla="*/ 5400587 w 11737976"/>
              <a:gd name="connsiteY1999" fmla="*/ 4964747 h 6407150"/>
              <a:gd name="connsiteX2000" fmla="*/ 5399359 w 11737976"/>
              <a:gd name="connsiteY2000" fmla="*/ 4958079 h 6407150"/>
              <a:gd name="connsiteX2001" fmla="*/ 8325587 w 11737976"/>
              <a:gd name="connsiteY2001" fmla="*/ 4956447 h 6407150"/>
              <a:gd name="connsiteX2002" fmla="*/ 8319513 w 11737976"/>
              <a:gd name="connsiteY2002" fmla="*/ 4962854 h 6407150"/>
              <a:gd name="connsiteX2003" fmla="*/ 8322695 w 11737976"/>
              <a:gd name="connsiteY2003" fmla="*/ 4966473 h 6407150"/>
              <a:gd name="connsiteX2004" fmla="*/ 8322611 w 11737976"/>
              <a:gd name="connsiteY2004" fmla="*/ 4966889 h 6407150"/>
              <a:gd name="connsiteX2005" fmla="*/ 8315811 w 11737976"/>
              <a:gd name="connsiteY2005" fmla="*/ 4963586 h 6407150"/>
              <a:gd name="connsiteX2006" fmla="*/ 8309315 w 11737976"/>
              <a:gd name="connsiteY2006" fmla="*/ 4982277 h 6407150"/>
              <a:gd name="connsiteX2007" fmla="*/ 8324797 w 11737976"/>
              <a:gd name="connsiteY2007" fmla="*/ 4988019 h 6407150"/>
              <a:gd name="connsiteX2008" fmla="*/ 8324397 w 11737976"/>
              <a:gd name="connsiteY2008" fmla="*/ 4988484 h 6407150"/>
              <a:gd name="connsiteX2009" fmla="*/ 8325123 w 11737976"/>
              <a:gd name="connsiteY2009" fmla="*/ 4990281 h 6407150"/>
              <a:gd name="connsiteX2010" fmla="*/ 8318219 w 11737976"/>
              <a:gd name="connsiteY2010" fmla="*/ 4998591 h 6407150"/>
              <a:gd name="connsiteX2011" fmla="*/ 8311341 w 11737976"/>
              <a:gd name="connsiteY2011" fmla="*/ 5007990 h 6407150"/>
              <a:gd name="connsiteX2012" fmla="*/ 8309217 w 11737976"/>
              <a:gd name="connsiteY2012" fmla="*/ 5013666 h 6407150"/>
              <a:gd name="connsiteX2013" fmla="*/ 8304167 w 11737976"/>
              <a:gd name="connsiteY2013" fmla="*/ 5010534 h 6407150"/>
              <a:gd name="connsiteX2014" fmla="*/ 8305047 w 11737976"/>
              <a:gd name="connsiteY2014" fmla="*/ 5020946 h 6407150"/>
              <a:gd name="connsiteX2015" fmla="*/ 8302539 w 11737976"/>
              <a:gd name="connsiteY2015" fmla="*/ 5017064 h 6407150"/>
              <a:gd name="connsiteX2016" fmla="*/ 8296851 w 11737976"/>
              <a:gd name="connsiteY2016" fmla="*/ 5015220 h 6407150"/>
              <a:gd name="connsiteX2017" fmla="*/ 8291331 w 11737976"/>
              <a:gd name="connsiteY2017" fmla="*/ 5016875 h 6407150"/>
              <a:gd name="connsiteX2018" fmla="*/ 8289640 w 11737976"/>
              <a:gd name="connsiteY2018" fmla="*/ 5012288 h 6407150"/>
              <a:gd name="connsiteX2019" fmla="*/ 8283989 w 11737976"/>
              <a:gd name="connsiteY2019" fmla="*/ 5020731 h 6407150"/>
              <a:gd name="connsiteX2020" fmla="*/ 8282533 w 11737976"/>
              <a:gd name="connsiteY2020" fmla="*/ 5023730 h 6407150"/>
              <a:gd name="connsiteX2021" fmla="*/ 8273607 w 11737976"/>
              <a:gd name="connsiteY2021" fmla="*/ 5035583 h 6407150"/>
              <a:gd name="connsiteX2022" fmla="*/ 8273431 w 11737976"/>
              <a:gd name="connsiteY2022" fmla="*/ 5036576 h 6407150"/>
              <a:gd name="connsiteX2023" fmla="*/ 8270214 w 11737976"/>
              <a:gd name="connsiteY2023" fmla="*/ 5036244 h 6407150"/>
              <a:gd name="connsiteX2024" fmla="*/ 8266496 w 11737976"/>
              <a:gd name="connsiteY2024" fmla="*/ 5037762 h 6407150"/>
              <a:gd name="connsiteX2025" fmla="*/ 8267007 w 11737976"/>
              <a:gd name="connsiteY2025" fmla="*/ 5045498 h 6407150"/>
              <a:gd name="connsiteX2026" fmla="*/ 8271373 w 11737976"/>
              <a:gd name="connsiteY2026" fmla="*/ 5048165 h 6407150"/>
              <a:gd name="connsiteX2027" fmla="*/ 8271317 w 11737976"/>
              <a:gd name="connsiteY2027" fmla="*/ 5048484 h 6407150"/>
              <a:gd name="connsiteX2028" fmla="*/ 8271679 w 11737976"/>
              <a:gd name="connsiteY2028" fmla="*/ 5048353 h 6407150"/>
              <a:gd name="connsiteX2029" fmla="*/ 8271841 w 11737976"/>
              <a:gd name="connsiteY2029" fmla="*/ 5048452 h 6407150"/>
              <a:gd name="connsiteX2030" fmla="*/ 8271887 w 11737976"/>
              <a:gd name="connsiteY2030" fmla="*/ 5048277 h 6407150"/>
              <a:gd name="connsiteX2031" fmla="*/ 8275401 w 11737976"/>
              <a:gd name="connsiteY2031" fmla="*/ 5047001 h 6407150"/>
              <a:gd name="connsiteX2032" fmla="*/ 8274405 w 11737976"/>
              <a:gd name="connsiteY2032" fmla="*/ 5050622 h 6407150"/>
              <a:gd name="connsiteX2033" fmla="*/ 8277551 w 11737976"/>
              <a:gd name="connsiteY2033" fmla="*/ 5051275 h 6407150"/>
              <a:gd name="connsiteX2034" fmla="*/ 8280012 w 11737976"/>
              <a:gd name="connsiteY2034" fmla="*/ 5051063 h 6407150"/>
              <a:gd name="connsiteX2035" fmla="*/ 8280033 w 11737976"/>
              <a:gd name="connsiteY2035" fmla="*/ 5051175 h 6407150"/>
              <a:gd name="connsiteX2036" fmla="*/ 8280106 w 11737976"/>
              <a:gd name="connsiteY2036" fmla="*/ 5051055 h 6407150"/>
              <a:gd name="connsiteX2037" fmla="*/ 8280525 w 11737976"/>
              <a:gd name="connsiteY2037" fmla="*/ 5051019 h 6407150"/>
              <a:gd name="connsiteX2038" fmla="*/ 8281709 w 11737976"/>
              <a:gd name="connsiteY2038" fmla="*/ 5048455 h 6407150"/>
              <a:gd name="connsiteX2039" fmla="*/ 8291469 w 11737976"/>
              <a:gd name="connsiteY2039" fmla="*/ 5032618 h 6407150"/>
              <a:gd name="connsiteX2040" fmla="*/ 8291903 w 11737976"/>
              <a:gd name="connsiteY2040" fmla="*/ 5029918 h 6407150"/>
              <a:gd name="connsiteX2041" fmla="*/ 8294091 w 11737976"/>
              <a:gd name="connsiteY2041" fmla="*/ 5026750 h 6407150"/>
              <a:gd name="connsiteX2042" fmla="*/ 8293317 w 11737976"/>
              <a:gd name="connsiteY2042" fmla="*/ 5026525 h 6407150"/>
              <a:gd name="connsiteX2043" fmla="*/ 8295219 w 11737976"/>
              <a:gd name="connsiteY2043" fmla="*/ 5024748 h 6407150"/>
              <a:gd name="connsiteX2044" fmla="*/ 8306299 w 11737976"/>
              <a:gd name="connsiteY2044" fmla="*/ 5023714 h 6407150"/>
              <a:gd name="connsiteX2045" fmla="*/ 8306735 w 11737976"/>
              <a:gd name="connsiteY2045" fmla="*/ 5024142 h 6407150"/>
              <a:gd name="connsiteX2046" fmla="*/ 8304183 w 11737976"/>
              <a:gd name="connsiteY2046" fmla="*/ 5029930 h 6407150"/>
              <a:gd name="connsiteX2047" fmla="*/ 8311055 w 11737976"/>
              <a:gd name="connsiteY2047" fmla="*/ 5094853 h 6407150"/>
              <a:gd name="connsiteX2048" fmla="*/ 8341291 w 11737976"/>
              <a:gd name="connsiteY2048" fmla="*/ 5117363 h 6407150"/>
              <a:gd name="connsiteX2049" fmla="*/ 8337879 w 11737976"/>
              <a:gd name="connsiteY2049" fmla="*/ 5121522 h 6407150"/>
              <a:gd name="connsiteX2050" fmla="*/ 8355039 w 11737976"/>
              <a:gd name="connsiteY2050" fmla="*/ 5150116 h 6407150"/>
              <a:gd name="connsiteX2051" fmla="*/ 8357477 w 11737976"/>
              <a:gd name="connsiteY2051" fmla="*/ 5134449 h 6407150"/>
              <a:gd name="connsiteX2052" fmla="*/ 8357357 w 11737976"/>
              <a:gd name="connsiteY2052" fmla="*/ 5130554 h 6407150"/>
              <a:gd name="connsiteX2053" fmla="*/ 8358134 w 11737976"/>
              <a:gd name="connsiteY2053" fmla="*/ 5129597 h 6407150"/>
              <a:gd name="connsiteX2054" fmla="*/ 8357301 w 11737976"/>
              <a:gd name="connsiteY2054" fmla="*/ 5128723 h 6407150"/>
              <a:gd name="connsiteX2055" fmla="*/ 8357085 w 11737976"/>
              <a:gd name="connsiteY2055" fmla="*/ 5121699 h 6407150"/>
              <a:gd name="connsiteX2056" fmla="*/ 8371046 w 11737976"/>
              <a:gd name="connsiteY2056" fmla="*/ 5124965 h 6407150"/>
              <a:gd name="connsiteX2057" fmla="*/ 8385073 w 11737976"/>
              <a:gd name="connsiteY2057" fmla="*/ 5123383 h 6407150"/>
              <a:gd name="connsiteX2058" fmla="*/ 8382639 w 11737976"/>
              <a:gd name="connsiteY2058" fmla="*/ 5131425 h 6407150"/>
              <a:gd name="connsiteX2059" fmla="*/ 8395735 w 11737976"/>
              <a:gd name="connsiteY2059" fmla="*/ 5141239 h 6407150"/>
              <a:gd name="connsiteX2060" fmla="*/ 8402625 w 11737976"/>
              <a:gd name="connsiteY2060" fmla="*/ 5129655 h 6407150"/>
              <a:gd name="connsiteX2061" fmla="*/ 8399795 w 11737976"/>
              <a:gd name="connsiteY2061" fmla="*/ 5123433 h 6407150"/>
              <a:gd name="connsiteX2062" fmla="*/ 8396151 w 11737976"/>
              <a:gd name="connsiteY2062" fmla="*/ 5118180 h 6407150"/>
              <a:gd name="connsiteX2063" fmla="*/ 8415267 w 11737976"/>
              <a:gd name="connsiteY2063" fmla="*/ 5091518 h 6407150"/>
              <a:gd name="connsiteX2064" fmla="*/ 8413039 w 11737976"/>
              <a:gd name="connsiteY2064" fmla="*/ 4991847 h 6407150"/>
              <a:gd name="connsiteX2065" fmla="*/ 8369961 w 11737976"/>
              <a:gd name="connsiteY2065" fmla="*/ 4972036 h 6407150"/>
              <a:gd name="connsiteX2066" fmla="*/ 8349974 w 11737976"/>
              <a:gd name="connsiteY2066" fmla="*/ 4975632 h 6407150"/>
              <a:gd name="connsiteX2067" fmla="*/ 8346897 w 11737976"/>
              <a:gd name="connsiteY2067" fmla="*/ 4977398 h 6407150"/>
              <a:gd name="connsiteX2068" fmla="*/ 8333738 w 11737976"/>
              <a:gd name="connsiteY2068" fmla="*/ 4972292 h 6407150"/>
              <a:gd name="connsiteX2069" fmla="*/ 8333200 w 11737976"/>
              <a:gd name="connsiteY2069" fmla="*/ 4972031 h 6407150"/>
              <a:gd name="connsiteX2070" fmla="*/ 8334634 w 11737976"/>
              <a:gd name="connsiteY2070" fmla="*/ 4968357 h 6407150"/>
              <a:gd name="connsiteX2071" fmla="*/ 8325587 w 11737976"/>
              <a:gd name="connsiteY2071" fmla="*/ 4956447 h 6407150"/>
              <a:gd name="connsiteX2072" fmla="*/ 5398579 w 11737976"/>
              <a:gd name="connsiteY2072" fmla="*/ 4946429 h 6407150"/>
              <a:gd name="connsiteX2073" fmla="*/ 5399342 w 11737976"/>
              <a:gd name="connsiteY2073" fmla="*/ 4957833 h 6407150"/>
              <a:gd name="connsiteX2074" fmla="*/ 5399285 w 11737976"/>
              <a:gd name="connsiteY2074" fmla="*/ 4957701 h 6407150"/>
              <a:gd name="connsiteX2075" fmla="*/ 5398579 w 11737976"/>
              <a:gd name="connsiteY2075" fmla="*/ 4946429 h 6407150"/>
              <a:gd name="connsiteX2076" fmla="*/ 8595476 w 11737976"/>
              <a:gd name="connsiteY2076" fmla="*/ 4934231 h 6407150"/>
              <a:gd name="connsiteX2077" fmla="*/ 8584690 w 11737976"/>
              <a:gd name="connsiteY2077" fmla="*/ 4938742 h 6407150"/>
              <a:gd name="connsiteX2078" fmla="*/ 8580493 w 11737976"/>
              <a:gd name="connsiteY2078" fmla="*/ 4948149 h 6407150"/>
              <a:gd name="connsiteX2079" fmla="*/ 8604470 w 11737976"/>
              <a:gd name="connsiteY2079" fmla="*/ 4962276 h 6407150"/>
              <a:gd name="connsiteX2080" fmla="*/ 8609320 w 11737976"/>
              <a:gd name="connsiteY2080" fmla="*/ 4951586 h 6407150"/>
              <a:gd name="connsiteX2081" fmla="*/ 8595476 w 11737976"/>
              <a:gd name="connsiteY2081" fmla="*/ 4934231 h 6407150"/>
              <a:gd name="connsiteX2082" fmla="*/ 8566137 w 11737976"/>
              <a:gd name="connsiteY2082" fmla="*/ 4927150 h 6407150"/>
              <a:gd name="connsiteX2083" fmla="*/ 8561554 w 11737976"/>
              <a:gd name="connsiteY2083" fmla="*/ 4930716 h 6407150"/>
              <a:gd name="connsiteX2084" fmla="*/ 8565709 w 11737976"/>
              <a:gd name="connsiteY2084" fmla="*/ 4941813 h 6407150"/>
              <a:gd name="connsiteX2085" fmla="*/ 8572589 w 11737976"/>
              <a:gd name="connsiteY2085" fmla="*/ 4927493 h 6407150"/>
              <a:gd name="connsiteX2086" fmla="*/ 8566137 w 11737976"/>
              <a:gd name="connsiteY2086" fmla="*/ 4927150 h 6407150"/>
              <a:gd name="connsiteX2087" fmla="*/ 8523346 w 11737976"/>
              <a:gd name="connsiteY2087" fmla="*/ 4922592 h 6407150"/>
              <a:gd name="connsiteX2088" fmla="*/ 8488921 w 11737976"/>
              <a:gd name="connsiteY2088" fmla="*/ 4937326 h 6407150"/>
              <a:gd name="connsiteX2089" fmla="*/ 8481785 w 11737976"/>
              <a:gd name="connsiteY2089" fmla="*/ 4948506 h 6407150"/>
              <a:gd name="connsiteX2090" fmla="*/ 8508843 w 11737976"/>
              <a:gd name="connsiteY2090" fmla="*/ 4943961 h 6407150"/>
              <a:gd name="connsiteX2091" fmla="*/ 8523346 w 11737976"/>
              <a:gd name="connsiteY2091" fmla="*/ 4922592 h 6407150"/>
              <a:gd name="connsiteX2092" fmla="*/ 8884165 w 11737976"/>
              <a:gd name="connsiteY2092" fmla="*/ 4922365 h 6407150"/>
              <a:gd name="connsiteX2093" fmla="*/ 8881479 w 11737976"/>
              <a:gd name="connsiteY2093" fmla="*/ 4932415 h 6407150"/>
              <a:gd name="connsiteX2094" fmla="*/ 8897642 w 11737976"/>
              <a:gd name="connsiteY2094" fmla="*/ 4930438 h 6407150"/>
              <a:gd name="connsiteX2095" fmla="*/ 8884165 w 11737976"/>
              <a:gd name="connsiteY2095" fmla="*/ 4922365 h 6407150"/>
              <a:gd name="connsiteX2096" fmla="*/ 8177807 w 11737976"/>
              <a:gd name="connsiteY2096" fmla="*/ 4917650 h 6407150"/>
              <a:gd name="connsiteX2097" fmla="*/ 8173615 w 11737976"/>
              <a:gd name="connsiteY2097" fmla="*/ 4918762 h 6407150"/>
              <a:gd name="connsiteX2098" fmla="*/ 8170926 w 11737976"/>
              <a:gd name="connsiteY2098" fmla="*/ 4922643 h 6407150"/>
              <a:gd name="connsiteX2099" fmla="*/ 8172358 w 11737976"/>
              <a:gd name="connsiteY2099" fmla="*/ 4923863 h 6407150"/>
              <a:gd name="connsiteX2100" fmla="*/ 8167271 w 11737976"/>
              <a:gd name="connsiteY2100" fmla="*/ 4923545 h 6407150"/>
              <a:gd name="connsiteX2101" fmla="*/ 8116021 w 11737976"/>
              <a:gd name="connsiteY2101" fmla="*/ 4965096 h 6407150"/>
              <a:gd name="connsiteX2102" fmla="*/ 8114540 w 11737976"/>
              <a:gd name="connsiteY2102" fmla="*/ 4974793 h 6407150"/>
              <a:gd name="connsiteX2103" fmla="*/ 8114114 w 11737976"/>
              <a:gd name="connsiteY2103" fmla="*/ 4973850 h 6407150"/>
              <a:gd name="connsiteX2104" fmla="*/ 8101315 w 11737976"/>
              <a:gd name="connsiteY2104" fmla="*/ 4965278 h 6407150"/>
              <a:gd name="connsiteX2105" fmla="*/ 8094382 w 11737976"/>
              <a:gd name="connsiteY2105" fmla="*/ 4964003 h 6407150"/>
              <a:gd name="connsiteX2106" fmla="*/ 8096705 w 11737976"/>
              <a:gd name="connsiteY2106" fmla="*/ 4960464 h 6407150"/>
              <a:gd name="connsiteX2107" fmla="*/ 8089624 w 11737976"/>
              <a:gd name="connsiteY2107" fmla="*/ 4949421 h 6407150"/>
              <a:gd name="connsiteX2108" fmla="*/ 8078892 w 11737976"/>
              <a:gd name="connsiteY2108" fmla="*/ 4948112 h 6407150"/>
              <a:gd name="connsiteX2109" fmla="*/ 8077752 w 11737976"/>
              <a:gd name="connsiteY2109" fmla="*/ 4956712 h 6407150"/>
              <a:gd name="connsiteX2110" fmla="*/ 8078979 w 11737976"/>
              <a:gd name="connsiteY2110" fmla="*/ 4965016 h 6407150"/>
              <a:gd name="connsiteX2111" fmla="*/ 8072893 w 11737976"/>
              <a:gd name="connsiteY2111" fmla="*/ 4967221 h 6407150"/>
              <a:gd name="connsiteX2112" fmla="*/ 8068155 w 11737976"/>
              <a:gd name="connsiteY2112" fmla="*/ 4974032 h 6407150"/>
              <a:gd name="connsiteX2113" fmla="*/ 8068228 w 11737976"/>
              <a:gd name="connsiteY2113" fmla="*/ 4974568 h 6407150"/>
              <a:gd name="connsiteX2114" fmla="*/ 8066482 w 11737976"/>
              <a:gd name="connsiteY2114" fmla="*/ 4974107 h 6407150"/>
              <a:gd name="connsiteX2115" fmla="*/ 8068581 w 11737976"/>
              <a:gd name="connsiteY2115" fmla="*/ 4981550 h 6407150"/>
              <a:gd name="connsiteX2116" fmla="*/ 8066480 w 11737976"/>
              <a:gd name="connsiteY2116" fmla="*/ 4982853 h 6407150"/>
              <a:gd name="connsiteX2117" fmla="*/ 8061735 w 11737976"/>
              <a:gd name="connsiteY2117" fmla="*/ 4993292 h 6407150"/>
              <a:gd name="connsiteX2118" fmla="*/ 8071711 w 11737976"/>
              <a:gd name="connsiteY2118" fmla="*/ 5001541 h 6407150"/>
              <a:gd name="connsiteX2119" fmla="*/ 8072875 w 11737976"/>
              <a:gd name="connsiteY2119" fmla="*/ 5000625 h 6407150"/>
              <a:gd name="connsiteX2120" fmla="*/ 8083318 w 11737976"/>
              <a:gd name="connsiteY2120" fmla="*/ 5011489 h 6407150"/>
              <a:gd name="connsiteX2121" fmla="*/ 8093648 w 11737976"/>
              <a:gd name="connsiteY2121" fmla="*/ 5012405 h 6407150"/>
              <a:gd name="connsiteX2122" fmla="*/ 8091865 w 11737976"/>
              <a:gd name="connsiteY2122" fmla="*/ 5019137 h 6407150"/>
              <a:gd name="connsiteX2123" fmla="*/ 8090677 w 11737976"/>
              <a:gd name="connsiteY2123" fmla="*/ 5029312 h 6407150"/>
              <a:gd name="connsiteX2124" fmla="*/ 8084926 w 11737976"/>
              <a:gd name="connsiteY2124" fmla="*/ 5023555 h 6407150"/>
              <a:gd name="connsiteX2125" fmla="*/ 8074117 w 11737976"/>
              <a:gd name="connsiteY2125" fmla="*/ 5022285 h 6407150"/>
              <a:gd name="connsiteX2126" fmla="*/ 8075856 w 11737976"/>
              <a:gd name="connsiteY2126" fmla="*/ 5036023 h 6407150"/>
              <a:gd name="connsiteX2127" fmla="*/ 8058767 w 11737976"/>
              <a:gd name="connsiteY2127" fmla="*/ 5042129 h 6407150"/>
              <a:gd name="connsiteX2128" fmla="*/ 8036743 w 11737976"/>
              <a:gd name="connsiteY2128" fmla="*/ 5041863 h 6407150"/>
              <a:gd name="connsiteX2129" fmla="*/ 8041122 w 11737976"/>
              <a:gd name="connsiteY2129" fmla="*/ 5057164 h 6407150"/>
              <a:gd name="connsiteX2130" fmla="*/ 8037278 w 11737976"/>
              <a:gd name="connsiteY2130" fmla="*/ 5061974 h 6407150"/>
              <a:gd name="connsiteX2131" fmla="*/ 8030256 w 11737976"/>
              <a:gd name="connsiteY2131" fmla="*/ 5082429 h 6407150"/>
              <a:gd name="connsiteX2132" fmla="*/ 8021453 w 11737976"/>
              <a:gd name="connsiteY2132" fmla="*/ 5096160 h 6407150"/>
              <a:gd name="connsiteX2133" fmla="*/ 8027705 w 11737976"/>
              <a:gd name="connsiteY2133" fmla="*/ 5083751 h 6407150"/>
              <a:gd name="connsiteX2134" fmla="*/ 8002507 w 11737976"/>
              <a:gd name="connsiteY2134" fmla="*/ 5096335 h 6407150"/>
              <a:gd name="connsiteX2135" fmla="*/ 7992657 w 11737976"/>
              <a:gd name="connsiteY2135" fmla="*/ 5121582 h 6407150"/>
              <a:gd name="connsiteX2136" fmla="*/ 8015621 w 11737976"/>
              <a:gd name="connsiteY2136" fmla="*/ 5107736 h 6407150"/>
              <a:gd name="connsiteX2137" fmla="*/ 8019805 w 11737976"/>
              <a:gd name="connsiteY2137" fmla="*/ 5099432 h 6407150"/>
              <a:gd name="connsiteX2138" fmla="*/ 8022853 w 11737976"/>
              <a:gd name="connsiteY2138" fmla="*/ 5111510 h 6407150"/>
              <a:gd name="connsiteX2139" fmla="*/ 8040825 w 11737976"/>
              <a:gd name="connsiteY2139" fmla="*/ 5088409 h 6407150"/>
              <a:gd name="connsiteX2140" fmla="*/ 8043579 w 11737976"/>
              <a:gd name="connsiteY2140" fmla="*/ 5065749 h 6407150"/>
              <a:gd name="connsiteX2141" fmla="*/ 8046210 w 11737976"/>
              <a:gd name="connsiteY2141" fmla="*/ 5074939 h 6407150"/>
              <a:gd name="connsiteX2142" fmla="*/ 8057994 w 11737976"/>
              <a:gd name="connsiteY2142" fmla="*/ 5100962 h 6407150"/>
              <a:gd name="connsiteX2143" fmla="*/ 8070263 w 11737976"/>
              <a:gd name="connsiteY2143" fmla="*/ 5108965 h 6407150"/>
              <a:gd name="connsiteX2144" fmla="*/ 8069106 w 11737976"/>
              <a:gd name="connsiteY2144" fmla="*/ 5112787 h 6407150"/>
              <a:gd name="connsiteX2145" fmla="*/ 8079585 w 11737976"/>
              <a:gd name="connsiteY2145" fmla="*/ 5126097 h 6407150"/>
              <a:gd name="connsiteX2146" fmla="*/ 8088996 w 11737976"/>
              <a:gd name="connsiteY2146" fmla="*/ 5114491 h 6407150"/>
              <a:gd name="connsiteX2147" fmla="*/ 8090352 w 11737976"/>
              <a:gd name="connsiteY2147" fmla="*/ 5107901 h 6407150"/>
              <a:gd name="connsiteX2148" fmla="*/ 8096246 w 11737976"/>
              <a:gd name="connsiteY2148" fmla="*/ 5104475 h 6407150"/>
              <a:gd name="connsiteX2149" fmla="*/ 8104298 w 11737976"/>
              <a:gd name="connsiteY2149" fmla="*/ 5093227 h 6407150"/>
              <a:gd name="connsiteX2150" fmla="*/ 8104500 w 11737976"/>
              <a:gd name="connsiteY2150" fmla="*/ 5091877 h 6407150"/>
              <a:gd name="connsiteX2151" fmla="*/ 8118194 w 11737976"/>
              <a:gd name="connsiteY2151" fmla="*/ 5087900 h 6407150"/>
              <a:gd name="connsiteX2152" fmla="*/ 8127086 w 11737976"/>
              <a:gd name="connsiteY2152" fmla="*/ 5068578 h 6407150"/>
              <a:gd name="connsiteX2153" fmla="*/ 8126081 w 11737976"/>
              <a:gd name="connsiteY2153" fmla="*/ 5061968 h 6407150"/>
              <a:gd name="connsiteX2154" fmla="*/ 8132842 w 11737976"/>
              <a:gd name="connsiteY2154" fmla="*/ 5058248 h 6407150"/>
              <a:gd name="connsiteX2155" fmla="*/ 8131938 w 11737976"/>
              <a:gd name="connsiteY2155" fmla="*/ 5047340 h 6407150"/>
              <a:gd name="connsiteX2156" fmla="*/ 8123861 w 11737976"/>
              <a:gd name="connsiteY2156" fmla="*/ 5051784 h 6407150"/>
              <a:gd name="connsiteX2157" fmla="*/ 8124181 w 11737976"/>
              <a:gd name="connsiteY2157" fmla="*/ 5055641 h 6407150"/>
              <a:gd name="connsiteX2158" fmla="*/ 8116581 w 11737976"/>
              <a:gd name="connsiteY2158" fmla="*/ 5044387 h 6407150"/>
              <a:gd name="connsiteX2159" fmla="*/ 8111046 w 11737976"/>
              <a:gd name="connsiteY2159" fmla="*/ 5027739 h 6407150"/>
              <a:gd name="connsiteX2160" fmla="*/ 8096391 w 11737976"/>
              <a:gd name="connsiteY2160" fmla="*/ 5043913 h 6407150"/>
              <a:gd name="connsiteX2161" fmla="*/ 8096072 w 11737976"/>
              <a:gd name="connsiteY2161" fmla="*/ 5044404 h 6407150"/>
              <a:gd name="connsiteX2162" fmla="*/ 8092238 w 11737976"/>
              <a:gd name="connsiteY2162" fmla="*/ 5038480 h 6407150"/>
              <a:gd name="connsiteX2163" fmla="*/ 8092162 w 11737976"/>
              <a:gd name="connsiteY2163" fmla="*/ 5038461 h 6407150"/>
              <a:gd name="connsiteX2164" fmla="*/ 8091280 w 11737976"/>
              <a:gd name="connsiteY2164" fmla="*/ 5029915 h 6407150"/>
              <a:gd name="connsiteX2165" fmla="*/ 8090937 w 11737976"/>
              <a:gd name="connsiteY2165" fmla="*/ 5029574 h 6407150"/>
              <a:gd name="connsiteX2166" fmla="*/ 8097368 w 11737976"/>
              <a:gd name="connsiteY2166" fmla="*/ 5028940 h 6407150"/>
              <a:gd name="connsiteX2167" fmla="*/ 8100393 w 11737976"/>
              <a:gd name="connsiteY2167" fmla="*/ 5021473 h 6407150"/>
              <a:gd name="connsiteX2168" fmla="*/ 8099466 w 11737976"/>
              <a:gd name="connsiteY2168" fmla="*/ 5012288 h 6407150"/>
              <a:gd name="connsiteX2169" fmla="*/ 8112130 w 11737976"/>
              <a:gd name="connsiteY2169" fmla="*/ 5005568 h 6407150"/>
              <a:gd name="connsiteX2170" fmla="*/ 8116048 w 11737976"/>
              <a:gd name="connsiteY2170" fmla="*/ 4995713 h 6407150"/>
              <a:gd name="connsiteX2171" fmla="*/ 8118206 w 11737976"/>
              <a:gd name="connsiteY2171" fmla="*/ 5011213 h 6407150"/>
              <a:gd name="connsiteX2172" fmla="*/ 8117164 w 11737976"/>
              <a:gd name="connsiteY2172" fmla="*/ 5029455 h 6407150"/>
              <a:gd name="connsiteX2173" fmla="*/ 8156106 w 11737976"/>
              <a:gd name="connsiteY2173" fmla="*/ 5065548 h 6407150"/>
              <a:gd name="connsiteX2174" fmla="*/ 8163824 w 11737976"/>
              <a:gd name="connsiteY2174" fmla="*/ 5068486 h 6407150"/>
              <a:gd name="connsiteX2175" fmla="*/ 8163377 w 11737976"/>
              <a:gd name="connsiteY2175" fmla="*/ 5068614 h 6407150"/>
              <a:gd name="connsiteX2176" fmla="*/ 8155944 w 11737976"/>
              <a:gd name="connsiteY2176" fmla="*/ 5074306 h 6407150"/>
              <a:gd name="connsiteX2177" fmla="*/ 8155064 w 11737976"/>
              <a:gd name="connsiteY2177" fmla="*/ 5074829 h 6407150"/>
              <a:gd name="connsiteX2178" fmla="*/ 8149861 w 11737976"/>
              <a:gd name="connsiteY2178" fmla="*/ 5075317 h 6407150"/>
              <a:gd name="connsiteX2179" fmla="*/ 8148226 w 11737976"/>
              <a:gd name="connsiteY2179" fmla="*/ 5078892 h 6407150"/>
              <a:gd name="connsiteX2180" fmla="*/ 8138170 w 11737976"/>
              <a:gd name="connsiteY2180" fmla="*/ 5084868 h 6407150"/>
              <a:gd name="connsiteX2181" fmla="*/ 8137132 w 11737976"/>
              <a:gd name="connsiteY2181" fmla="*/ 5088439 h 6407150"/>
              <a:gd name="connsiteX2182" fmla="*/ 8135716 w 11737976"/>
              <a:gd name="connsiteY2182" fmla="*/ 5086728 h 6407150"/>
              <a:gd name="connsiteX2183" fmla="*/ 8131211 w 11737976"/>
              <a:gd name="connsiteY2183" fmla="*/ 5087530 h 6407150"/>
              <a:gd name="connsiteX2184" fmla="*/ 8126467 w 11737976"/>
              <a:gd name="connsiteY2184" fmla="*/ 5081477 h 6407150"/>
              <a:gd name="connsiteX2185" fmla="*/ 8126385 w 11737976"/>
              <a:gd name="connsiteY2185" fmla="*/ 5088391 h 6407150"/>
              <a:gd name="connsiteX2186" fmla="*/ 8125584 w 11737976"/>
              <a:gd name="connsiteY2186" fmla="*/ 5088533 h 6407150"/>
              <a:gd name="connsiteX2187" fmla="*/ 8122785 w 11737976"/>
              <a:gd name="connsiteY2187" fmla="*/ 5106061 h 6407150"/>
              <a:gd name="connsiteX2188" fmla="*/ 8129846 w 11737976"/>
              <a:gd name="connsiteY2188" fmla="*/ 5108220 h 6407150"/>
              <a:gd name="connsiteX2189" fmla="*/ 8131755 w 11737976"/>
              <a:gd name="connsiteY2189" fmla="*/ 5108241 h 6407150"/>
              <a:gd name="connsiteX2190" fmla="*/ 8129709 w 11737976"/>
              <a:gd name="connsiteY2190" fmla="*/ 5132241 h 6407150"/>
              <a:gd name="connsiteX2191" fmla="*/ 8135044 w 11737976"/>
              <a:gd name="connsiteY2191" fmla="*/ 5158176 h 6407150"/>
              <a:gd name="connsiteX2192" fmla="*/ 8144496 w 11737976"/>
              <a:gd name="connsiteY2192" fmla="*/ 5164209 h 6407150"/>
              <a:gd name="connsiteX2193" fmla="*/ 8145809 w 11737976"/>
              <a:gd name="connsiteY2193" fmla="*/ 5183831 h 6407150"/>
              <a:gd name="connsiteX2194" fmla="*/ 8144119 w 11737976"/>
              <a:gd name="connsiteY2194" fmla="*/ 5183994 h 6407150"/>
              <a:gd name="connsiteX2195" fmla="*/ 8138864 w 11737976"/>
              <a:gd name="connsiteY2195" fmla="*/ 5199164 h 6407150"/>
              <a:gd name="connsiteX2196" fmla="*/ 8142759 w 11737976"/>
              <a:gd name="connsiteY2196" fmla="*/ 5218185 h 6407150"/>
              <a:gd name="connsiteX2197" fmla="*/ 8142235 w 11737976"/>
              <a:gd name="connsiteY2197" fmla="*/ 5219256 h 6407150"/>
              <a:gd name="connsiteX2198" fmla="*/ 8146285 w 11737976"/>
              <a:gd name="connsiteY2198" fmla="*/ 5232905 h 6407150"/>
              <a:gd name="connsiteX2199" fmla="*/ 8155788 w 11737976"/>
              <a:gd name="connsiteY2199" fmla="*/ 5234912 h 6407150"/>
              <a:gd name="connsiteX2200" fmla="*/ 8156006 w 11737976"/>
              <a:gd name="connsiteY2200" fmla="*/ 5220209 h 6407150"/>
              <a:gd name="connsiteX2201" fmla="*/ 8145249 w 11737976"/>
              <a:gd name="connsiteY2201" fmla="*/ 5214074 h 6407150"/>
              <a:gd name="connsiteX2202" fmla="*/ 8147913 w 11737976"/>
              <a:gd name="connsiteY2202" fmla="*/ 5204184 h 6407150"/>
              <a:gd name="connsiteX2203" fmla="*/ 8148812 w 11737976"/>
              <a:gd name="connsiteY2203" fmla="*/ 5197241 h 6407150"/>
              <a:gd name="connsiteX2204" fmla="*/ 8149380 w 11737976"/>
              <a:gd name="connsiteY2204" fmla="*/ 5199389 h 6407150"/>
              <a:gd name="connsiteX2205" fmla="*/ 8160048 w 11737976"/>
              <a:gd name="connsiteY2205" fmla="*/ 5212694 h 6407150"/>
              <a:gd name="connsiteX2206" fmla="*/ 8161599 w 11737976"/>
              <a:gd name="connsiteY2206" fmla="*/ 5181000 h 6407150"/>
              <a:gd name="connsiteX2207" fmla="*/ 8156429 w 11737976"/>
              <a:gd name="connsiteY2207" fmla="*/ 5170874 h 6407150"/>
              <a:gd name="connsiteX2208" fmla="*/ 8171937 w 11737976"/>
              <a:gd name="connsiteY2208" fmla="*/ 5173921 h 6407150"/>
              <a:gd name="connsiteX2209" fmla="*/ 8169103 w 11737976"/>
              <a:gd name="connsiteY2209" fmla="*/ 5180190 h 6407150"/>
              <a:gd name="connsiteX2210" fmla="*/ 8170337 w 11737976"/>
              <a:gd name="connsiteY2210" fmla="*/ 5188398 h 6407150"/>
              <a:gd name="connsiteX2211" fmla="*/ 8184446 w 11737976"/>
              <a:gd name="connsiteY2211" fmla="*/ 5185856 h 6407150"/>
              <a:gd name="connsiteX2212" fmla="*/ 8181889 w 11737976"/>
              <a:gd name="connsiteY2212" fmla="*/ 5176130 h 6407150"/>
              <a:gd name="connsiteX2213" fmla="*/ 8179665 w 11737976"/>
              <a:gd name="connsiteY2213" fmla="*/ 5172490 h 6407150"/>
              <a:gd name="connsiteX2214" fmla="*/ 8190049 w 11737976"/>
              <a:gd name="connsiteY2214" fmla="*/ 5168793 h 6407150"/>
              <a:gd name="connsiteX2215" fmla="*/ 8193747 w 11737976"/>
              <a:gd name="connsiteY2215" fmla="*/ 5179257 h 6407150"/>
              <a:gd name="connsiteX2216" fmla="*/ 8190471 w 11737976"/>
              <a:gd name="connsiteY2216" fmla="*/ 5185071 h 6407150"/>
              <a:gd name="connsiteX2217" fmla="*/ 8199307 w 11737976"/>
              <a:gd name="connsiteY2217" fmla="*/ 5189889 h 6407150"/>
              <a:gd name="connsiteX2218" fmla="*/ 8206093 w 11737976"/>
              <a:gd name="connsiteY2218" fmla="*/ 5186660 h 6407150"/>
              <a:gd name="connsiteX2219" fmla="*/ 8205423 w 11737976"/>
              <a:gd name="connsiteY2219" fmla="*/ 5196741 h 6407150"/>
              <a:gd name="connsiteX2220" fmla="*/ 8211179 w 11737976"/>
              <a:gd name="connsiteY2220" fmla="*/ 5207472 h 6407150"/>
              <a:gd name="connsiteX2221" fmla="*/ 8212619 w 11737976"/>
              <a:gd name="connsiteY2221" fmla="*/ 5208482 h 6407150"/>
              <a:gd name="connsiteX2222" fmla="*/ 8214387 w 11737976"/>
              <a:gd name="connsiteY2222" fmla="*/ 5212939 h 6407150"/>
              <a:gd name="connsiteX2223" fmla="*/ 8215665 w 11737976"/>
              <a:gd name="connsiteY2223" fmla="*/ 5210618 h 6407150"/>
              <a:gd name="connsiteX2224" fmla="*/ 8220442 w 11737976"/>
              <a:gd name="connsiteY2224" fmla="*/ 5213969 h 6407150"/>
              <a:gd name="connsiteX2225" fmla="*/ 8239075 w 11737976"/>
              <a:gd name="connsiteY2225" fmla="*/ 5226057 h 6407150"/>
              <a:gd name="connsiteX2226" fmla="*/ 8272176 w 11737976"/>
              <a:gd name="connsiteY2226" fmla="*/ 5210652 h 6407150"/>
              <a:gd name="connsiteX2227" fmla="*/ 8285782 w 11737976"/>
              <a:gd name="connsiteY2227" fmla="*/ 5176213 h 6407150"/>
              <a:gd name="connsiteX2228" fmla="*/ 8280985 w 11737976"/>
              <a:gd name="connsiteY2228" fmla="*/ 5164654 h 6407150"/>
              <a:gd name="connsiteX2229" fmla="*/ 8281257 w 11737976"/>
              <a:gd name="connsiteY2229" fmla="*/ 5154116 h 6407150"/>
              <a:gd name="connsiteX2230" fmla="*/ 8301019 w 11737976"/>
              <a:gd name="connsiteY2230" fmla="*/ 5149815 h 6407150"/>
              <a:gd name="connsiteX2231" fmla="*/ 8299163 w 11737976"/>
              <a:gd name="connsiteY2231" fmla="*/ 5151031 h 6407150"/>
              <a:gd name="connsiteX2232" fmla="*/ 8305765 w 11737976"/>
              <a:gd name="connsiteY2232" fmla="*/ 5188987 h 6407150"/>
              <a:gd name="connsiteX2233" fmla="*/ 8307933 w 11737976"/>
              <a:gd name="connsiteY2233" fmla="*/ 5170597 h 6407150"/>
              <a:gd name="connsiteX2234" fmla="*/ 8308074 w 11737976"/>
              <a:gd name="connsiteY2234" fmla="*/ 5166096 h 6407150"/>
              <a:gd name="connsiteX2235" fmla="*/ 8310393 w 11737976"/>
              <a:gd name="connsiteY2235" fmla="*/ 5170292 h 6407150"/>
              <a:gd name="connsiteX2236" fmla="*/ 8313311 w 11737976"/>
              <a:gd name="connsiteY2236" fmla="*/ 5169281 h 6407150"/>
              <a:gd name="connsiteX2237" fmla="*/ 8314733 w 11737976"/>
              <a:gd name="connsiteY2237" fmla="*/ 5177592 h 6407150"/>
              <a:gd name="connsiteX2238" fmla="*/ 8322199 w 11737976"/>
              <a:gd name="connsiteY2238" fmla="*/ 5178784 h 6407150"/>
              <a:gd name="connsiteX2239" fmla="*/ 8329082 w 11737976"/>
              <a:gd name="connsiteY2239" fmla="*/ 5172259 h 6407150"/>
              <a:gd name="connsiteX2240" fmla="*/ 8331023 w 11737976"/>
              <a:gd name="connsiteY2240" fmla="*/ 5166153 h 6407150"/>
              <a:gd name="connsiteX2241" fmla="*/ 8334017 w 11737976"/>
              <a:gd name="connsiteY2241" fmla="*/ 5170311 h 6407150"/>
              <a:gd name="connsiteX2242" fmla="*/ 8335856 w 11737976"/>
              <a:gd name="connsiteY2242" fmla="*/ 5171368 h 6407150"/>
              <a:gd name="connsiteX2243" fmla="*/ 8325134 w 11737976"/>
              <a:gd name="connsiteY2243" fmla="*/ 5183476 h 6407150"/>
              <a:gd name="connsiteX2244" fmla="*/ 8343567 w 11737976"/>
              <a:gd name="connsiteY2244" fmla="*/ 5185898 h 6407150"/>
              <a:gd name="connsiteX2245" fmla="*/ 8344641 w 11737976"/>
              <a:gd name="connsiteY2245" fmla="*/ 5186892 h 6407150"/>
              <a:gd name="connsiteX2246" fmla="*/ 8344404 w 11737976"/>
              <a:gd name="connsiteY2246" fmla="*/ 5187037 h 6407150"/>
              <a:gd name="connsiteX2247" fmla="*/ 8335076 w 11737976"/>
              <a:gd name="connsiteY2247" fmla="*/ 5195772 h 6407150"/>
              <a:gd name="connsiteX2248" fmla="*/ 8332685 w 11737976"/>
              <a:gd name="connsiteY2248" fmla="*/ 5194844 h 6407150"/>
              <a:gd name="connsiteX2249" fmla="*/ 8320707 w 11737976"/>
              <a:gd name="connsiteY2249" fmla="*/ 5206428 h 6407150"/>
              <a:gd name="connsiteX2250" fmla="*/ 8320923 w 11737976"/>
              <a:gd name="connsiteY2250" fmla="*/ 5208099 h 6407150"/>
              <a:gd name="connsiteX2251" fmla="*/ 8318965 w 11737976"/>
              <a:gd name="connsiteY2251" fmla="*/ 5211618 h 6407150"/>
              <a:gd name="connsiteX2252" fmla="*/ 8317520 w 11737976"/>
              <a:gd name="connsiteY2252" fmla="*/ 5220481 h 6407150"/>
              <a:gd name="connsiteX2253" fmla="*/ 8323223 w 11737976"/>
              <a:gd name="connsiteY2253" fmla="*/ 5223618 h 6407150"/>
              <a:gd name="connsiteX2254" fmla="*/ 8331323 w 11737976"/>
              <a:gd name="connsiteY2254" fmla="*/ 5218539 h 6407150"/>
              <a:gd name="connsiteX2255" fmla="*/ 8331917 w 11737976"/>
              <a:gd name="connsiteY2255" fmla="*/ 5217267 h 6407150"/>
              <a:gd name="connsiteX2256" fmla="*/ 8332481 w 11737976"/>
              <a:gd name="connsiteY2256" fmla="*/ 5217442 h 6407150"/>
              <a:gd name="connsiteX2257" fmla="*/ 8332941 w 11737976"/>
              <a:gd name="connsiteY2257" fmla="*/ 5218052 h 6407150"/>
              <a:gd name="connsiteX2258" fmla="*/ 8343612 w 11737976"/>
              <a:gd name="connsiteY2258" fmla="*/ 5235751 h 6407150"/>
              <a:gd name="connsiteX2259" fmla="*/ 8338544 w 11737976"/>
              <a:gd name="connsiteY2259" fmla="*/ 5233612 h 6407150"/>
              <a:gd name="connsiteX2260" fmla="*/ 8333827 w 11737976"/>
              <a:gd name="connsiteY2260" fmla="*/ 5243334 h 6407150"/>
              <a:gd name="connsiteX2261" fmla="*/ 8344791 w 11737976"/>
              <a:gd name="connsiteY2261" fmla="*/ 5244571 h 6407150"/>
              <a:gd name="connsiteX2262" fmla="*/ 8345049 w 11737976"/>
              <a:gd name="connsiteY2262" fmla="*/ 5237587 h 6407150"/>
              <a:gd name="connsiteX2263" fmla="*/ 8351793 w 11737976"/>
              <a:gd name="connsiteY2263" fmla="*/ 5244785 h 6407150"/>
              <a:gd name="connsiteX2264" fmla="*/ 8361489 w 11737976"/>
              <a:gd name="connsiteY2264" fmla="*/ 5250625 h 6407150"/>
              <a:gd name="connsiteX2265" fmla="*/ 8361789 w 11737976"/>
              <a:gd name="connsiteY2265" fmla="*/ 5255103 h 6407150"/>
              <a:gd name="connsiteX2266" fmla="*/ 8377785 w 11737976"/>
              <a:gd name="connsiteY2266" fmla="*/ 5249000 h 6407150"/>
              <a:gd name="connsiteX2267" fmla="*/ 8376540 w 11737976"/>
              <a:gd name="connsiteY2267" fmla="*/ 5243614 h 6407150"/>
              <a:gd name="connsiteX2268" fmla="*/ 8380297 w 11737976"/>
              <a:gd name="connsiteY2268" fmla="*/ 5241495 h 6407150"/>
              <a:gd name="connsiteX2269" fmla="*/ 8392240 w 11737976"/>
              <a:gd name="connsiteY2269" fmla="*/ 5202188 h 6407150"/>
              <a:gd name="connsiteX2270" fmla="*/ 8390653 w 11737976"/>
              <a:gd name="connsiteY2270" fmla="*/ 5199464 h 6407150"/>
              <a:gd name="connsiteX2271" fmla="*/ 8395485 w 11737976"/>
              <a:gd name="connsiteY2271" fmla="*/ 5195072 h 6407150"/>
              <a:gd name="connsiteX2272" fmla="*/ 8382949 w 11737976"/>
              <a:gd name="connsiteY2272" fmla="*/ 5182061 h 6407150"/>
              <a:gd name="connsiteX2273" fmla="*/ 8379561 w 11737976"/>
              <a:gd name="connsiteY2273" fmla="*/ 5183298 h 6407150"/>
              <a:gd name="connsiteX2274" fmla="*/ 8366183 w 11737976"/>
              <a:gd name="connsiteY2274" fmla="*/ 5178069 h 6407150"/>
              <a:gd name="connsiteX2275" fmla="*/ 8357538 w 11737976"/>
              <a:gd name="connsiteY2275" fmla="*/ 5179941 h 6407150"/>
              <a:gd name="connsiteX2276" fmla="*/ 8355985 w 11737976"/>
              <a:gd name="connsiteY2276" fmla="*/ 5178621 h 6407150"/>
              <a:gd name="connsiteX2277" fmla="*/ 8369070 w 11737976"/>
              <a:gd name="connsiteY2277" fmla="*/ 5168355 h 6407150"/>
              <a:gd name="connsiteX2278" fmla="*/ 8372205 w 11737976"/>
              <a:gd name="connsiteY2278" fmla="*/ 5159344 h 6407150"/>
              <a:gd name="connsiteX2279" fmla="*/ 8372377 w 11737976"/>
              <a:gd name="connsiteY2279" fmla="*/ 5164766 h 6407150"/>
              <a:gd name="connsiteX2280" fmla="*/ 8382129 w 11737976"/>
              <a:gd name="connsiteY2280" fmla="*/ 5173027 h 6407150"/>
              <a:gd name="connsiteX2281" fmla="*/ 8380387 w 11737976"/>
              <a:gd name="connsiteY2281" fmla="*/ 5149537 h 6407150"/>
              <a:gd name="connsiteX2282" fmla="*/ 8371812 w 11737976"/>
              <a:gd name="connsiteY2282" fmla="*/ 5146861 h 6407150"/>
              <a:gd name="connsiteX2283" fmla="*/ 8372003 w 11737976"/>
              <a:gd name="connsiteY2283" fmla="*/ 5152912 h 6407150"/>
              <a:gd name="connsiteX2284" fmla="*/ 8361221 w 11737976"/>
              <a:gd name="connsiteY2284" fmla="*/ 5154092 h 6407150"/>
              <a:gd name="connsiteX2285" fmla="*/ 8343299 w 11737976"/>
              <a:gd name="connsiteY2285" fmla="*/ 5163488 h 6407150"/>
              <a:gd name="connsiteX2286" fmla="*/ 8324703 w 11737976"/>
              <a:gd name="connsiteY2286" fmla="*/ 5145339 h 6407150"/>
              <a:gd name="connsiteX2287" fmla="*/ 8324972 w 11737976"/>
              <a:gd name="connsiteY2287" fmla="*/ 5148838 h 6407150"/>
              <a:gd name="connsiteX2288" fmla="*/ 8319423 w 11737976"/>
              <a:gd name="connsiteY2288" fmla="*/ 5147498 h 6407150"/>
              <a:gd name="connsiteX2289" fmla="*/ 8315825 w 11737976"/>
              <a:gd name="connsiteY2289" fmla="*/ 5152677 h 6407150"/>
              <a:gd name="connsiteX2290" fmla="*/ 8314029 w 11737976"/>
              <a:gd name="connsiteY2290" fmla="*/ 5160109 h 6407150"/>
              <a:gd name="connsiteX2291" fmla="*/ 8313172 w 11737976"/>
              <a:gd name="connsiteY2291" fmla="*/ 5157763 h 6407150"/>
              <a:gd name="connsiteX2292" fmla="*/ 8308235 w 11737976"/>
              <a:gd name="connsiteY2292" fmla="*/ 5160996 h 6407150"/>
              <a:gd name="connsiteX2293" fmla="*/ 8308611 w 11737976"/>
              <a:gd name="connsiteY2293" fmla="*/ 5149088 h 6407150"/>
              <a:gd name="connsiteX2294" fmla="*/ 8306158 w 11737976"/>
              <a:gd name="connsiteY2294" fmla="*/ 5147344 h 6407150"/>
              <a:gd name="connsiteX2295" fmla="*/ 8303030 w 11737976"/>
              <a:gd name="connsiteY2295" fmla="*/ 5148610 h 6407150"/>
              <a:gd name="connsiteX2296" fmla="*/ 8301129 w 11737976"/>
              <a:gd name="connsiteY2296" fmla="*/ 5135544 h 6407150"/>
              <a:gd name="connsiteX2297" fmla="*/ 8309573 w 11737976"/>
              <a:gd name="connsiteY2297" fmla="*/ 5132784 h 6407150"/>
              <a:gd name="connsiteX2298" fmla="*/ 8296807 w 11737976"/>
              <a:gd name="connsiteY2298" fmla="*/ 5119229 h 6407150"/>
              <a:gd name="connsiteX2299" fmla="*/ 8292680 w 11737976"/>
              <a:gd name="connsiteY2299" fmla="*/ 5119907 h 6407150"/>
              <a:gd name="connsiteX2300" fmla="*/ 8289447 w 11737976"/>
              <a:gd name="connsiteY2300" fmla="*/ 5116369 h 6407150"/>
              <a:gd name="connsiteX2301" fmla="*/ 8278368 w 11737976"/>
              <a:gd name="connsiteY2301" fmla="*/ 5113725 h 6407150"/>
              <a:gd name="connsiteX2302" fmla="*/ 8268169 w 11737976"/>
              <a:gd name="connsiteY2302" fmla="*/ 5117014 h 6407150"/>
              <a:gd name="connsiteX2303" fmla="*/ 8261607 w 11737976"/>
              <a:gd name="connsiteY2303" fmla="*/ 5125830 h 6407150"/>
              <a:gd name="connsiteX2304" fmla="*/ 8261578 w 11737976"/>
              <a:gd name="connsiteY2304" fmla="*/ 5128263 h 6407150"/>
              <a:gd name="connsiteX2305" fmla="*/ 8257899 w 11737976"/>
              <a:gd name="connsiteY2305" fmla="*/ 5125356 h 6407150"/>
              <a:gd name="connsiteX2306" fmla="*/ 8247609 w 11737976"/>
              <a:gd name="connsiteY2306" fmla="*/ 5122909 h 6407150"/>
              <a:gd name="connsiteX2307" fmla="*/ 8240441 w 11737976"/>
              <a:gd name="connsiteY2307" fmla="*/ 5123944 h 6407150"/>
              <a:gd name="connsiteX2308" fmla="*/ 8204389 w 11737976"/>
              <a:gd name="connsiteY2308" fmla="*/ 5165531 h 6407150"/>
              <a:gd name="connsiteX2309" fmla="*/ 8205968 w 11737976"/>
              <a:gd name="connsiteY2309" fmla="*/ 5175358 h 6407150"/>
              <a:gd name="connsiteX2310" fmla="*/ 8205432 w 11737976"/>
              <a:gd name="connsiteY2310" fmla="*/ 5175183 h 6407150"/>
              <a:gd name="connsiteX2311" fmla="*/ 8203573 w 11737976"/>
              <a:gd name="connsiteY2311" fmla="*/ 5168616 h 6407150"/>
              <a:gd name="connsiteX2312" fmla="*/ 8196835 w 11737976"/>
              <a:gd name="connsiteY2312" fmla="*/ 5164612 h 6407150"/>
              <a:gd name="connsiteX2313" fmla="*/ 8194055 w 11737976"/>
              <a:gd name="connsiteY2313" fmla="*/ 5165732 h 6407150"/>
              <a:gd name="connsiteX2314" fmla="*/ 8206029 w 11737976"/>
              <a:gd name="connsiteY2314" fmla="*/ 5148987 h 6407150"/>
              <a:gd name="connsiteX2315" fmla="*/ 8210437 w 11737976"/>
              <a:gd name="connsiteY2315" fmla="*/ 5109437 h 6407150"/>
              <a:gd name="connsiteX2316" fmla="*/ 8197605 w 11737976"/>
              <a:gd name="connsiteY2316" fmla="*/ 5080216 h 6407150"/>
              <a:gd name="connsiteX2317" fmla="*/ 8191039 w 11737976"/>
              <a:gd name="connsiteY2317" fmla="*/ 5074824 h 6407150"/>
              <a:gd name="connsiteX2318" fmla="*/ 8197771 w 11737976"/>
              <a:gd name="connsiteY2318" fmla="*/ 5075673 h 6407150"/>
              <a:gd name="connsiteX2319" fmla="*/ 8242947 w 11737976"/>
              <a:gd name="connsiteY2319" fmla="*/ 4987031 h 6407150"/>
              <a:gd name="connsiteX2320" fmla="*/ 8237189 w 11737976"/>
              <a:gd name="connsiteY2320" fmla="*/ 4972766 h 6407150"/>
              <a:gd name="connsiteX2321" fmla="*/ 8234424 w 11737976"/>
              <a:gd name="connsiteY2321" fmla="*/ 4954383 h 6407150"/>
              <a:gd name="connsiteX2322" fmla="*/ 8231619 w 11737976"/>
              <a:gd name="connsiteY2322" fmla="*/ 4958967 h 6407150"/>
              <a:gd name="connsiteX2323" fmla="*/ 8229707 w 11737976"/>
              <a:gd name="connsiteY2323" fmla="*/ 4954229 h 6407150"/>
              <a:gd name="connsiteX2324" fmla="*/ 8210984 w 11737976"/>
              <a:gd name="connsiteY2324" fmla="*/ 4935166 h 6407150"/>
              <a:gd name="connsiteX2325" fmla="*/ 8207267 w 11737976"/>
              <a:gd name="connsiteY2325" fmla="*/ 4933506 h 6407150"/>
              <a:gd name="connsiteX2326" fmla="*/ 8207265 w 11737976"/>
              <a:gd name="connsiteY2326" fmla="*/ 4933316 h 6407150"/>
              <a:gd name="connsiteX2327" fmla="*/ 8206991 w 11737976"/>
              <a:gd name="connsiteY2327" fmla="*/ 4933383 h 6407150"/>
              <a:gd name="connsiteX2328" fmla="*/ 8187841 w 11737976"/>
              <a:gd name="connsiteY2328" fmla="*/ 4924832 h 6407150"/>
              <a:gd name="connsiteX2329" fmla="*/ 8179617 w 11737976"/>
              <a:gd name="connsiteY2329" fmla="*/ 4924319 h 6407150"/>
              <a:gd name="connsiteX2330" fmla="*/ 8181924 w 11737976"/>
              <a:gd name="connsiteY2330" fmla="*/ 4922107 h 6407150"/>
              <a:gd name="connsiteX2331" fmla="*/ 8177807 w 11737976"/>
              <a:gd name="connsiteY2331" fmla="*/ 4917650 h 6407150"/>
              <a:gd name="connsiteX2332" fmla="*/ 8464841 w 11737976"/>
              <a:gd name="connsiteY2332" fmla="*/ 4905240 h 6407150"/>
              <a:gd name="connsiteX2333" fmla="*/ 8459487 w 11737976"/>
              <a:gd name="connsiteY2333" fmla="*/ 4919370 h 6407150"/>
              <a:gd name="connsiteX2334" fmla="*/ 8470361 w 11737976"/>
              <a:gd name="connsiteY2334" fmla="*/ 4923394 h 6407150"/>
              <a:gd name="connsiteX2335" fmla="*/ 8472424 w 11737976"/>
              <a:gd name="connsiteY2335" fmla="*/ 4909024 h 6407150"/>
              <a:gd name="connsiteX2336" fmla="*/ 8464841 w 11737976"/>
              <a:gd name="connsiteY2336" fmla="*/ 4905240 h 6407150"/>
              <a:gd name="connsiteX2337" fmla="*/ 8040402 w 11737976"/>
              <a:gd name="connsiteY2337" fmla="*/ 4898168 h 6407150"/>
              <a:gd name="connsiteX2338" fmla="*/ 8032664 w 11737976"/>
              <a:gd name="connsiteY2338" fmla="*/ 4901714 h 6407150"/>
              <a:gd name="connsiteX2339" fmla="*/ 8032480 w 11737976"/>
              <a:gd name="connsiteY2339" fmla="*/ 4901467 h 6407150"/>
              <a:gd name="connsiteX2340" fmla="*/ 8025538 w 11737976"/>
              <a:gd name="connsiteY2340" fmla="*/ 4900818 h 6407150"/>
              <a:gd name="connsiteX2341" fmla="*/ 8018113 w 11737976"/>
              <a:gd name="connsiteY2341" fmla="*/ 4905573 h 6407150"/>
              <a:gd name="connsiteX2342" fmla="*/ 8017657 w 11737976"/>
              <a:gd name="connsiteY2342" fmla="*/ 4909649 h 6407150"/>
              <a:gd name="connsiteX2343" fmla="*/ 8014622 w 11737976"/>
              <a:gd name="connsiteY2343" fmla="*/ 4910088 h 6407150"/>
              <a:gd name="connsiteX2344" fmla="*/ 8015813 w 11737976"/>
              <a:gd name="connsiteY2344" fmla="*/ 4920996 h 6407150"/>
              <a:gd name="connsiteX2345" fmla="*/ 8019792 w 11737976"/>
              <a:gd name="connsiteY2345" fmla="*/ 4920156 h 6407150"/>
              <a:gd name="connsiteX2346" fmla="*/ 8021230 w 11737976"/>
              <a:gd name="connsiteY2346" fmla="*/ 4922300 h 6407150"/>
              <a:gd name="connsiteX2347" fmla="*/ 8027867 w 11737976"/>
              <a:gd name="connsiteY2347" fmla="*/ 4923423 h 6407150"/>
              <a:gd name="connsiteX2348" fmla="*/ 8029578 w 11737976"/>
              <a:gd name="connsiteY2348" fmla="*/ 4927986 h 6407150"/>
              <a:gd name="connsiteX2349" fmla="*/ 8027920 w 11737976"/>
              <a:gd name="connsiteY2349" fmla="*/ 4936113 h 6407150"/>
              <a:gd name="connsiteX2350" fmla="*/ 8032483 w 11737976"/>
              <a:gd name="connsiteY2350" fmla="*/ 4946862 h 6407150"/>
              <a:gd name="connsiteX2351" fmla="*/ 8035573 w 11737976"/>
              <a:gd name="connsiteY2351" fmla="*/ 4947244 h 6407150"/>
              <a:gd name="connsiteX2352" fmla="*/ 8037220 w 11737976"/>
              <a:gd name="connsiteY2352" fmla="*/ 4944129 h 6407150"/>
              <a:gd name="connsiteX2353" fmla="*/ 8037642 w 11737976"/>
              <a:gd name="connsiteY2353" fmla="*/ 4944755 h 6407150"/>
              <a:gd name="connsiteX2354" fmla="*/ 8047277 w 11737976"/>
              <a:gd name="connsiteY2354" fmla="*/ 4940564 h 6407150"/>
              <a:gd name="connsiteX2355" fmla="*/ 8047298 w 11737976"/>
              <a:gd name="connsiteY2355" fmla="*/ 4933024 h 6407150"/>
              <a:gd name="connsiteX2356" fmla="*/ 8044065 w 11737976"/>
              <a:gd name="connsiteY2356" fmla="*/ 4932505 h 6407150"/>
              <a:gd name="connsiteX2357" fmla="*/ 8047370 w 11737976"/>
              <a:gd name="connsiteY2357" fmla="*/ 4923520 h 6407150"/>
              <a:gd name="connsiteX2358" fmla="*/ 8047541 w 11737976"/>
              <a:gd name="connsiteY2358" fmla="*/ 4901237 h 6407150"/>
              <a:gd name="connsiteX2359" fmla="*/ 8040402 w 11737976"/>
              <a:gd name="connsiteY2359" fmla="*/ 4898168 h 6407150"/>
              <a:gd name="connsiteX2360" fmla="*/ 8857949 w 11737976"/>
              <a:gd name="connsiteY2360" fmla="*/ 4892704 h 6407150"/>
              <a:gd name="connsiteX2361" fmla="*/ 8854229 w 11737976"/>
              <a:gd name="connsiteY2361" fmla="*/ 4910091 h 6407150"/>
              <a:gd name="connsiteX2362" fmla="*/ 8863054 w 11737976"/>
              <a:gd name="connsiteY2362" fmla="*/ 4907859 h 6407150"/>
              <a:gd name="connsiteX2363" fmla="*/ 8857949 w 11737976"/>
              <a:gd name="connsiteY2363" fmla="*/ 4892704 h 6407150"/>
              <a:gd name="connsiteX2364" fmla="*/ 8150255 w 11737976"/>
              <a:gd name="connsiteY2364" fmla="*/ 4887247 h 6407150"/>
              <a:gd name="connsiteX2365" fmla="*/ 8161342 w 11737976"/>
              <a:gd name="connsiteY2365" fmla="*/ 4898480 h 6407150"/>
              <a:gd name="connsiteX2366" fmla="*/ 8164479 w 11737976"/>
              <a:gd name="connsiteY2366" fmla="*/ 4900300 h 6407150"/>
              <a:gd name="connsiteX2367" fmla="*/ 8153883 w 11737976"/>
              <a:gd name="connsiteY2367" fmla="*/ 4898794 h 6407150"/>
              <a:gd name="connsiteX2368" fmla="*/ 8151310 w 11737976"/>
              <a:gd name="connsiteY2368" fmla="*/ 4899505 h 6407150"/>
              <a:gd name="connsiteX2369" fmla="*/ 8152772 w 11737976"/>
              <a:gd name="connsiteY2369" fmla="*/ 4896239 h 6407150"/>
              <a:gd name="connsiteX2370" fmla="*/ 8149212 w 11737976"/>
              <a:gd name="connsiteY2370" fmla="*/ 4892737 h 6407150"/>
              <a:gd name="connsiteX2371" fmla="*/ 8148838 w 11737976"/>
              <a:gd name="connsiteY2371" fmla="*/ 4892900 h 6407150"/>
              <a:gd name="connsiteX2372" fmla="*/ 8148956 w 11737976"/>
              <a:gd name="connsiteY2372" fmla="*/ 4891321 h 6407150"/>
              <a:gd name="connsiteX2373" fmla="*/ 8150381 w 11737976"/>
              <a:gd name="connsiteY2373" fmla="*/ 4886853 h 6407150"/>
              <a:gd name="connsiteX2374" fmla="*/ 8150255 w 11737976"/>
              <a:gd name="connsiteY2374" fmla="*/ 4887247 h 6407150"/>
              <a:gd name="connsiteX2375" fmla="*/ 8149961 w 11737976"/>
              <a:gd name="connsiteY2375" fmla="*/ 4886950 h 6407150"/>
              <a:gd name="connsiteX2376" fmla="*/ 8400658 w 11737976"/>
              <a:gd name="connsiteY2376" fmla="*/ 4885724 h 6407150"/>
              <a:gd name="connsiteX2377" fmla="*/ 8397339 w 11737976"/>
              <a:gd name="connsiteY2377" fmla="*/ 4888091 h 6407150"/>
              <a:gd name="connsiteX2378" fmla="*/ 8397279 w 11737976"/>
              <a:gd name="connsiteY2378" fmla="*/ 4896427 h 6407150"/>
              <a:gd name="connsiteX2379" fmla="*/ 8398725 w 11737976"/>
              <a:gd name="connsiteY2379" fmla="*/ 4897371 h 6407150"/>
              <a:gd name="connsiteX2380" fmla="*/ 8398495 w 11737976"/>
              <a:gd name="connsiteY2380" fmla="*/ 4897498 h 6407150"/>
              <a:gd name="connsiteX2381" fmla="*/ 8401137 w 11737976"/>
              <a:gd name="connsiteY2381" fmla="*/ 4900912 h 6407150"/>
              <a:gd name="connsiteX2382" fmla="*/ 8399455 w 11737976"/>
              <a:gd name="connsiteY2382" fmla="*/ 4902670 h 6407150"/>
              <a:gd name="connsiteX2383" fmla="*/ 8392825 w 11737976"/>
              <a:gd name="connsiteY2383" fmla="*/ 4918518 h 6407150"/>
              <a:gd name="connsiteX2384" fmla="*/ 8396229 w 11737976"/>
              <a:gd name="connsiteY2384" fmla="*/ 4923827 h 6407150"/>
              <a:gd name="connsiteX2385" fmla="*/ 8393301 w 11737976"/>
              <a:gd name="connsiteY2385" fmla="*/ 4925102 h 6407150"/>
              <a:gd name="connsiteX2386" fmla="*/ 8387642 w 11737976"/>
              <a:gd name="connsiteY2386" fmla="*/ 4933010 h 6407150"/>
              <a:gd name="connsiteX2387" fmla="*/ 8414667 w 11737976"/>
              <a:gd name="connsiteY2387" fmla="*/ 4960786 h 6407150"/>
              <a:gd name="connsiteX2388" fmla="*/ 8408723 w 11737976"/>
              <a:gd name="connsiteY2388" fmla="*/ 4925888 h 6407150"/>
              <a:gd name="connsiteX2389" fmla="*/ 8402978 w 11737976"/>
              <a:gd name="connsiteY2389" fmla="*/ 4923684 h 6407150"/>
              <a:gd name="connsiteX2390" fmla="*/ 8408411 w 11737976"/>
              <a:gd name="connsiteY2390" fmla="*/ 4916397 h 6407150"/>
              <a:gd name="connsiteX2391" fmla="*/ 8414955 w 11737976"/>
              <a:gd name="connsiteY2391" fmla="*/ 4909611 h 6407150"/>
              <a:gd name="connsiteX2392" fmla="*/ 8415522 w 11737976"/>
              <a:gd name="connsiteY2392" fmla="*/ 4909814 h 6407150"/>
              <a:gd name="connsiteX2393" fmla="*/ 8437579 w 11737976"/>
              <a:gd name="connsiteY2393" fmla="*/ 4911404 h 6407150"/>
              <a:gd name="connsiteX2394" fmla="*/ 8419768 w 11737976"/>
              <a:gd name="connsiteY2394" fmla="*/ 4892852 h 6407150"/>
              <a:gd name="connsiteX2395" fmla="*/ 8408373 w 11737976"/>
              <a:gd name="connsiteY2395" fmla="*/ 4892115 h 6407150"/>
              <a:gd name="connsiteX2396" fmla="*/ 8409113 w 11737976"/>
              <a:gd name="connsiteY2396" fmla="*/ 4888952 h 6407150"/>
              <a:gd name="connsiteX2397" fmla="*/ 8400658 w 11737976"/>
              <a:gd name="connsiteY2397" fmla="*/ 4885724 h 6407150"/>
              <a:gd name="connsiteX2398" fmla="*/ 8541249 w 11737976"/>
              <a:gd name="connsiteY2398" fmla="*/ 4869779 h 6407150"/>
              <a:gd name="connsiteX2399" fmla="*/ 8550411 w 11737976"/>
              <a:gd name="connsiteY2399" fmla="*/ 4900215 h 6407150"/>
              <a:gd name="connsiteX2400" fmla="*/ 8541249 w 11737976"/>
              <a:gd name="connsiteY2400" fmla="*/ 4869779 h 6407150"/>
              <a:gd name="connsiteX2401" fmla="*/ 8568292 w 11737976"/>
              <a:gd name="connsiteY2401" fmla="*/ 4869426 h 6407150"/>
              <a:gd name="connsiteX2402" fmla="*/ 8563649 w 11737976"/>
              <a:gd name="connsiteY2402" fmla="*/ 4874384 h 6407150"/>
              <a:gd name="connsiteX2403" fmla="*/ 8573857 w 11737976"/>
              <a:gd name="connsiteY2403" fmla="*/ 4886116 h 6407150"/>
              <a:gd name="connsiteX2404" fmla="*/ 8568292 w 11737976"/>
              <a:gd name="connsiteY2404" fmla="*/ 4869426 h 6407150"/>
              <a:gd name="connsiteX2405" fmla="*/ 8392310 w 11737976"/>
              <a:gd name="connsiteY2405" fmla="*/ 4868518 h 6407150"/>
              <a:gd name="connsiteX2406" fmla="*/ 8384374 w 11737976"/>
              <a:gd name="connsiteY2406" fmla="*/ 4876795 h 6407150"/>
              <a:gd name="connsiteX2407" fmla="*/ 8399569 w 11737976"/>
              <a:gd name="connsiteY2407" fmla="*/ 4871009 h 6407150"/>
              <a:gd name="connsiteX2408" fmla="*/ 8392310 w 11737976"/>
              <a:gd name="connsiteY2408" fmla="*/ 4868518 h 6407150"/>
              <a:gd name="connsiteX2409" fmla="*/ 8457487 w 11737976"/>
              <a:gd name="connsiteY2409" fmla="*/ 4862577 h 6407150"/>
              <a:gd name="connsiteX2410" fmla="*/ 8459189 w 11737976"/>
              <a:gd name="connsiteY2410" fmla="*/ 4870995 h 6407150"/>
              <a:gd name="connsiteX2411" fmla="*/ 8460293 w 11737976"/>
              <a:gd name="connsiteY2411" fmla="*/ 4873554 h 6407150"/>
              <a:gd name="connsiteX2412" fmla="*/ 8454671 w 11737976"/>
              <a:gd name="connsiteY2412" fmla="*/ 4870905 h 6407150"/>
              <a:gd name="connsiteX2413" fmla="*/ 8448559 w 11737976"/>
              <a:gd name="connsiteY2413" fmla="*/ 4872302 h 6407150"/>
              <a:gd name="connsiteX2414" fmla="*/ 8468441 w 11737976"/>
              <a:gd name="connsiteY2414" fmla="*/ 4890464 h 6407150"/>
              <a:gd name="connsiteX2415" fmla="*/ 8469221 w 11737976"/>
              <a:gd name="connsiteY2415" fmla="*/ 4889320 h 6407150"/>
              <a:gd name="connsiteX2416" fmla="*/ 8469235 w 11737976"/>
              <a:gd name="connsiteY2416" fmla="*/ 4889342 h 6407150"/>
              <a:gd name="connsiteX2417" fmla="*/ 8476375 w 11737976"/>
              <a:gd name="connsiteY2417" fmla="*/ 4895546 h 6407150"/>
              <a:gd name="connsiteX2418" fmla="*/ 8481333 w 11737976"/>
              <a:gd name="connsiteY2418" fmla="*/ 4896288 h 6407150"/>
              <a:gd name="connsiteX2419" fmla="*/ 8480660 w 11737976"/>
              <a:gd name="connsiteY2419" fmla="*/ 4904139 h 6407150"/>
              <a:gd name="connsiteX2420" fmla="*/ 8489147 w 11737976"/>
              <a:gd name="connsiteY2420" fmla="*/ 4901172 h 6407150"/>
              <a:gd name="connsiteX2421" fmla="*/ 8490999 w 11737976"/>
              <a:gd name="connsiteY2421" fmla="*/ 4904441 h 6407150"/>
              <a:gd name="connsiteX2422" fmla="*/ 8497748 w 11737976"/>
              <a:gd name="connsiteY2422" fmla="*/ 4908978 h 6407150"/>
              <a:gd name="connsiteX2423" fmla="*/ 8502081 w 11737976"/>
              <a:gd name="connsiteY2423" fmla="*/ 4904930 h 6407150"/>
              <a:gd name="connsiteX2424" fmla="*/ 8501979 w 11737976"/>
              <a:gd name="connsiteY2424" fmla="*/ 4896983 h 6407150"/>
              <a:gd name="connsiteX2425" fmla="*/ 8506970 w 11737976"/>
              <a:gd name="connsiteY2425" fmla="*/ 4894024 h 6407150"/>
              <a:gd name="connsiteX2426" fmla="*/ 8514994 w 11737976"/>
              <a:gd name="connsiteY2426" fmla="*/ 4881165 h 6407150"/>
              <a:gd name="connsiteX2427" fmla="*/ 8504009 w 11737976"/>
              <a:gd name="connsiteY2427" fmla="*/ 4878767 h 6407150"/>
              <a:gd name="connsiteX2428" fmla="*/ 8491521 w 11737976"/>
              <a:gd name="connsiteY2428" fmla="*/ 4885389 h 6407150"/>
              <a:gd name="connsiteX2429" fmla="*/ 8475927 w 11737976"/>
              <a:gd name="connsiteY2429" fmla="*/ 4869848 h 6407150"/>
              <a:gd name="connsiteX2430" fmla="*/ 8457487 w 11737976"/>
              <a:gd name="connsiteY2430" fmla="*/ 4862577 h 6407150"/>
              <a:gd name="connsiteX2431" fmla="*/ 8207189 w 11737976"/>
              <a:gd name="connsiteY2431" fmla="*/ 4854990 h 6407150"/>
              <a:gd name="connsiteX2432" fmla="*/ 8200021 w 11737976"/>
              <a:gd name="connsiteY2432" fmla="*/ 4860516 h 6407150"/>
              <a:gd name="connsiteX2433" fmla="*/ 8197340 w 11737976"/>
              <a:gd name="connsiteY2433" fmla="*/ 4868352 h 6407150"/>
              <a:gd name="connsiteX2434" fmla="*/ 8199969 w 11737976"/>
              <a:gd name="connsiteY2434" fmla="*/ 4871304 h 6407150"/>
              <a:gd name="connsiteX2435" fmla="*/ 8198251 w 11737976"/>
              <a:gd name="connsiteY2435" fmla="*/ 4877051 h 6407150"/>
              <a:gd name="connsiteX2436" fmla="*/ 8202315 w 11737976"/>
              <a:gd name="connsiteY2436" fmla="*/ 4885639 h 6407150"/>
              <a:gd name="connsiteX2437" fmla="*/ 8213353 w 11737976"/>
              <a:gd name="connsiteY2437" fmla="*/ 4873862 h 6407150"/>
              <a:gd name="connsiteX2438" fmla="*/ 8210442 w 11737976"/>
              <a:gd name="connsiteY2438" fmla="*/ 4872109 h 6407150"/>
              <a:gd name="connsiteX2439" fmla="*/ 8213366 w 11737976"/>
              <a:gd name="connsiteY2439" fmla="*/ 4865084 h 6407150"/>
              <a:gd name="connsiteX2440" fmla="*/ 8207189 w 11737976"/>
              <a:gd name="connsiteY2440" fmla="*/ 4854990 h 6407150"/>
              <a:gd name="connsiteX2441" fmla="*/ 8849415 w 11737976"/>
              <a:gd name="connsiteY2441" fmla="*/ 4854878 h 6407150"/>
              <a:gd name="connsiteX2442" fmla="*/ 8853725 w 11737976"/>
              <a:gd name="connsiteY2442" fmla="*/ 4869027 h 6407150"/>
              <a:gd name="connsiteX2443" fmla="*/ 8859583 w 11737976"/>
              <a:gd name="connsiteY2443" fmla="*/ 4857792 h 6407150"/>
              <a:gd name="connsiteX2444" fmla="*/ 8849415 w 11737976"/>
              <a:gd name="connsiteY2444" fmla="*/ 4854878 h 6407150"/>
              <a:gd name="connsiteX2445" fmla="*/ 8391589 w 11737976"/>
              <a:gd name="connsiteY2445" fmla="*/ 4839857 h 6407150"/>
              <a:gd name="connsiteX2446" fmla="*/ 8377523 w 11737976"/>
              <a:gd name="connsiteY2446" fmla="*/ 4860784 h 6407150"/>
              <a:gd name="connsiteX2447" fmla="*/ 8386735 w 11737976"/>
              <a:gd name="connsiteY2447" fmla="*/ 4871468 h 6407150"/>
              <a:gd name="connsiteX2448" fmla="*/ 8400420 w 11737976"/>
              <a:gd name="connsiteY2448" fmla="*/ 4842266 h 6407150"/>
              <a:gd name="connsiteX2449" fmla="*/ 8391589 w 11737976"/>
              <a:gd name="connsiteY2449" fmla="*/ 4839857 h 6407150"/>
              <a:gd name="connsiteX2450" fmla="*/ 8362159 w 11737976"/>
              <a:gd name="connsiteY2450" fmla="*/ 4834094 h 6407150"/>
              <a:gd name="connsiteX2451" fmla="*/ 8355869 w 11737976"/>
              <a:gd name="connsiteY2451" fmla="*/ 4836080 h 6407150"/>
              <a:gd name="connsiteX2452" fmla="*/ 8354060 w 11737976"/>
              <a:gd name="connsiteY2452" fmla="*/ 4840349 h 6407150"/>
              <a:gd name="connsiteX2453" fmla="*/ 8366451 w 11737976"/>
              <a:gd name="connsiteY2453" fmla="*/ 4843976 h 6407150"/>
              <a:gd name="connsiteX2454" fmla="*/ 8369781 w 11737976"/>
              <a:gd name="connsiteY2454" fmla="*/ 4841451 h 6407150"/>
              <a:gd name="connsiteX2455" fmla="*/ 8370460 w 11737976"/>
              <a:gd name="connsiteY2455" fmla="*/ 4834370 h 6407150"/>
              <a:gd name="connsiteX2456" fmla="*/ 8362159 w 11737976"/>
              <a:gd name="connsiteY2456" fmla="*/ 4834094 h 6407150"/>
              <a:gd name="connsiteX2457" fmla="*/ 7853675 w 11737976"/>
              <a:gd name="connsiteY2457" fmla="*/ 4828240 h 6407150"/>
              <a:gd name="connsiteX2458" fmla="*/ 7847440 w 11737976"/>
              <a:gd name="connsiteY2458" fmla="*/ 4831382 h 6407150"/>
              <a:gd name="connsiteX2459" fmla="*/ 7865282 w 11737976"/>
              <a:gd name="connsiteY2459" fmla="*/ 4845574 h 6407150"/>
              <a:gd name="connsiteX2460" fmla="*/ 7862327 w 11737976"/>
              <a:gd name="connsiteY2460" fmla="*/ 4837643 h 6407150"/>
              <a:gd name="connsiteX2461" fmla="*/ 7864300 w 11737976"/>
              <a:gd name="connsiteY2461" fmla="*/ 4834915 h 6407150"/>
              <a:gd name="connsiteX2462" fmla="*/ 7860718 w 11737976"/>
              <a:gd name="connsiteY2462" fmla="*/ 4833325 h 6407150"/>
              <a:gd name="connsiteX2463" fmla="*/ 7859899 w 11737976"/>
              <a:gd name="connsiteY2463" fmla="*/ 4831126 h 6407150"/>
              <a:gd name="connsiteX2464" fmla="*/ 7853675 w 11737976"/>
              <a:gd name="connsiteY2464" fmla="*/ 4828240 h 6407150"/>
              <a:gd name="connsiteX2465" fmla="*/ 8653910 w 11737976"/>
              <a:gd name="connsiteY2465" fmla="*/ 4825373 h 6407150"/>
              <a:gd name="connsiteX2466" fmla="*/ 8672239 w 11737976"/>
              <a:gd name="connsiteY2466" fmla="*/ 4856318 h 6407150"/>
              <a:gd name="connsiteX2467" fmla="*/ 8653910 w 11737976"/>
              <a:gd name="connsiteY2467" fmla="*/ 4825373 h 6407150"/>
              <a:gd name="connsiteX2468" fmla="*/ 8552279 w 11737976"/>
              <a:gd name="connsiteY2468" fmla="*/ 4824363 h 6407150"/>
              <a:gd name="connsiteX2469" fmla="*/ 8551278 w 11737976"/>
              <a:gd name="connsiteY2469" fmla="*/ 4839544 h 6407150"/>
              <a:gd name="connsiteX2470" fmla="*/ 8554929 w 11737976"/>
              <a:gd name="connsiteY2470" fmla="*/ 4824470 h 6407150"/>
              <a:gd name="connsiteX2471" fmla="*/ 8552279 w 11737976"/>
              <a:gd name="connsiteY2471" fmla="*/ 4824363 h 6407150"/>
              <a:gd name="connsiteX2472" fmla="*/ 8799617 w 11737976"/>
              <a:gd name="connsiteY2472" fmla="*/ 4822526 h 6407150"/>
              <a:gd name="connsiteX2473" fmla="*/ 8785275 w 11737976"/>
              <a:gd name="connsiteY2473" fmla="*/ 4824577 h 6407150"/>
              <a:gd name="connsiteX2474" fmla="*/ 8786713 w 11737976"/>
              <a:gd name="connsiteY2474" fmla="*/ 4836074 h 6407150"/>
              <a:gd name="connsiteX2475" fmla="*/ 8808907 w 11737976"/>
              <a:gd name="connsiteY2475" fmla="*/ 4828953 h 6407150"/>
              <a:gd name="connsiteX2476" fmla="*/ 8799617 w 11737976"/>
              <a:gd name="connsiteY2476" fmla="*/ 4822526 h 6407150"/>
              <a:gd name="connsiteX2477" fmla="*/ 8574211 w 11737976"/>
              <a:gd name="connsiteY2477" fmla="*/ 4820053 h 6407150"/>
              <a:gd name="connsiteX2478" fmla="*/ 8565159 w 11737976"/>
              <a:gd name="connsiteY2478" fmla="*/ 4833340 h 6407150"/>
              <a:gd name="connsiteX2479" fmla="*/ 8587996 w 11737976"/>
              <a:gd name="connsiteY2479" fmla="*/ 4850360 h 6407150"/>
              <a:gd name="connsiteX2480" fmla="*/ 8574211 w 11737976"/>
              <a:gd name="connsiteY2480" fmla="*/ 4820053 h 6407150"/>
              <a:gd name="connsiteX2481" fmla="*/ 8736591 w 11737976"/>
              <a:gd name="connsiteY2481" fmla="*/ 4817659 h 6407150"/>
              <a:gd name="connsiteX2482" fmla="*/ 8693401 w 11737976"/>
              <a:gd name="connsiteY2482" fmla="*/ 4837120 h 6407150"/>
              <a:gd name="connsiteX2483" fmla="*/ 8680481 w 11737976"/>
              <a:gd name="connsiteY2483" fmla="*/ 4855694 h 6407150"/>
              <a:gd name="connsiteX2484" fmla="*/ 8679169 w 11737976"/>
              <a:gd name="connsiteY2484" fmla="*/ 4859457 h 6407150"/>
              <a:gd name="connsiteX2485" fmla="*/ 8671743 w 11737976"/>
              <a:gd name="connsiteY2485" fmla="*/ 4863357 h 6407150"/>
              <a:gd name="connsiteX2486" fmla="*/ 8671388 w 11737976"/>
              <a:gd name="connsiteY2486" fmla="*/ 4862949 h 6407150"/>
              <a:gd name="connsiteX2487" fmla="*/ 8656883 w 11737976"/>
              <a:gd name="connsiteY2487" fmla="*/ 4856042 h 6407150"/>
              <a:gd name="connsiteX2488" fmla="*/ 8641059 w 11737976"/>
              <a:gd name="connsiteY2488" fmla="*/ 4856351 h 6407150"/>
              <a:gd name="connsiteX2489" fmla="*/ 8628254 w 11737976"/>
              <a:gd name="connsiteY2489" fmla="*/ 4861909 h 6407150"/>
              <a:gd name="connsiteX2490" fmla="*/ 8626403 w 11737976"/>
              <a:gd name="connsiteY2490" fmla="*/ 4863581 h 6407150"/>
              <a:gd name="connsiteX2491" fmla="*/ 8617231 w 11737976"/>
              <a:gd name="connsiteY2491" fmla="*/ 4862202 h 6407150"/>
              <a:gd name="connsiteX2492" fmla="*/ 8604566 w 11737976"/>
              <a:gd name="connsiteY2492" fmla="*/ 4859146 h 6407150"/>
              <a:gd name="connsiteX2493" fmla="*/ 8602137 w 11737976"/>
              <a:gd name="connsiteY2493" fmla="*/ 4872762 h 6407150"/>
              <a:gd name="connsiteX2494" fmla="*/ 8615341 w 11737976"/>
              <a:gd name="connsiteY2494" fmla="*/ 4874532 h 6407150"/>
              <a:gd name="connsiteX2495" fmla="*/ 8615533 w 11737976"/>
              <a:gd name="connsiteY2495" fmla="*/ 4874555 h 6407150"/>
              <a:gd name="connsiteX2496" fmla="*/ 8608349 w 11737976"/>
              <a:gd name="connsiteY2496" fmla="*/ 4886748 h 6407150"/>
              <a:gd name="connsiteX2497" fmla="*/ 8606412 w 11737976"/>
              <a:gd name="connsiteY2497" fmla="*/ 4894271 h 6407150"/>
              <a:gd name="connsiteX2498" fmla="*/ 8601979 w 11737976"/>
              <a:gd name="connsiteY2498" fmla="*/ 4888514 h 6407150"/>
              <a:gd name="connsiteX2499" fmla="*/ 8591153 w 11737976"/>
              <a:gd name="connsiteY2499" fmla="*/ 4884410 h 6407150"/>
              <a:gd name="connsiteX2500" fmla="*/ 8571017 w 11737976"/>
              <a:gd name="connsiteY2500" fmla="*/ 4894184 h 6407150"/>
              <a:gd name="connsiteX2501" fmla="*/ 8588571 w 11737976"/>
              <a:gd name="connsiteY2501" fmla="*/ 4902604 h 6407150"/>
              <a:gd name="connsiteX2502" fmla="*/ 8604984 w 11737976"/>
              <a:gd name="connsiteY2502" fmla="*/ 4899818 h 6407150"/>
              <a:gd name="connsiteX2503" fmla="*/ 8603472 w 11737976"/>
              <a:gd name="connsiteY2503" fmla="*/ 4905687 h 6407150"/>
              <a:gd name="connsiteX2504" fmla="*/ 8614420 w 11737976"/>
              <a:gd name="connsiteY2504" fmla="*/ 4948371 h 6407150"/>
              <a:gd name="connsiteX2505" fmla="*/ 8656905 w 11737976"/>
              <a:gd name="connsiteY2505" fmla="*/ 4959263 h 6407150"/>
              <a:gd name="connsiteX2506" fmla="*/ 8665985 w 11737976"/>
              <a:gd name="connsiteY2506" fmla="*/ 4955994 h 6407150"/>
              <a:gd name="connsiteX2507" fmla="*/ 8665179 w 11737976"/>
              <a:gd name="connsiteY2507" fmla="*/ 4961798 h 6407150"/>
              <a:gd name="connsiteX2508" fmla="*/ 8674772 w 11737976"/>
              <a:gd name="connsiteY2508" fmla="*/ 4966360 h 6407150"/>
              <a:gd name="connsiteX2509" fmla="*/ 8678164 w 11737976"/>
              <a:gd name="connsiteY2509" fmla="*/ 4957471 h 6407150"/>
              <a:gd name="connsiteX2510" fmla="*/ 8675685 w 11737976"/>
              <a:gd name="connsiteY2510" fmla="*/ 4953721 h 6407150"/>
              <a:gd name="connsiteX2511" fmla="*/ 8672765 w 11737976"/>
              <a:gd name="connsiteY2511" fmla="*/ 4950753 h 6407150"/>
              <a:gd name="connsiteX2512" fmla="*/ 8679330 w 11737976"/>
              <a:gd name="connsiteY2512" fmla="*/ 4936919 h 6407150"/>
              <a:gd name="connsiteX2513" fmla="*/ 8684082 w 11737976"/>
              <a:gd name="connsiteY2513" fmla="*/ 4944202 h 6407150"/>
              <a:gd name="connsiteX2514" fmla="*/ 8700929 w 11737976"/>
              <a:gd name="connsiteY2514" fmla="*/ 4957207 h 6407150"/>
              <a:gd name="connsiteX2515" fmla="*/ 8710909 w 11737976"/>
              <a:gd name="connsiteY2515" fmla="*/ 4968098 h 6407150"/>
              <a:gd name="connsiteX2516" fmla="*/ 8709634 w 11737976"/>
              <a:gd name="connsiteY2516" fmla="*/ 4967589 h 6407150"/>
              <a:gd name="connsiteX2517" fmla="*/ 8691467 w 11737976"/>
              <a:gd name="connsiteY2517" fmla="*/ 4970017 h 6407150"/>
              <a:gd name="connsiteX2518" fmla="*/ 8656741 w 11737976"/>
              <a:gd name="connsiteY2518" fmla="*/ 4987782 h 6407150"/>
              <a:gd name="connsiteX2519" fmla="*/ 8675787 w 11737976"/>
              <a:gd name="connsiteY2519" fmla="*/ 4992338 h 6407150"/>
              <a:gd name="connsiteX2520" fmla="*/ 8702798 w 11737976"/>
              <a:gd name="connsiteY2520" fmla="*/ 4988004 h 6407150"/>
              <a:gd name="connsiteX2521" fmla="*/ 8716703 w 11737976"/>
              <a:gd name="connsiteY2521" fmla="*/ 4981254 h 6407150"/>
              <a:gd name="connsiteX2522" fmla="*/ 8716017 w 11737976"/>
              <a:gd name="connsiteY2522" fmla="*/ 4982847 h 6407150"/>
              <a:gd name="connsiteX2523" fmla="*/ 8728533 w 11737976"/>
              <a:gd name="connsiteY2523" fmla="*/ 4979986 h 6407150"/>
              <a:gd name="connsiteX2524" fmla="*/ 8731028 w 11737976"/>
              <a:gd name="connsiteY2524" fmla="*/ 4973855 h 6407150"/>
              <a:gd name="connsiteX2525" fmla="*/ 8738153 w 11737976"/>
              <a:gd name="connsiteY2525" fmla="*/ 4972893 h 6407150"/>
              <a:gd name="connsiteX2526" fmla="*/ 8779369 w 11737976"/>
              <a:gd name="connsiteY2526" fmla="*/ 4950421 h 6407150"/>
              <a:gd name="connsiteX2527" fmla="*/ 8788957 w 11737976"/>
              <a:gd name="connsiteY2527" fmla="*/ 4938089 h 6407150"/>
              <a:gd name="connsiteX2528" fmla="*/ 8791620 w 11737976"/>
              <a:gd name="connsiteY2528" fmla="*/ 4946026 h 6407150"/>
              <a:gd name="connsiteX2529" fmla="*/ 8806861 w 11737976"/>
              <a:gd name="connsiteY2529" fmla="*/ 4942942 h 6407150"/>
              <a:gd name="connsiteX2530" fmla="*/ 8805553 w 11737976"/>
              <a:gd name="connsiteY2530" fmla="*/ 4928817 h 6407150"/>
              <a:gd name="connsiteX2531" fmla="*/ 8799977 w 11737976"/>
              <a:gd name="connsiteY2531" fmla="*/ 4926420 h 6407150"/>
              <a:gd name="connsiteX2532" fmla="*/ 8794331 w 11737976"/>
              <a:gd name="connsiteY2532" fmla="*/ 4925397 h 6407150"/>
              <a:gd name="connsiteX2533" fmla="*/ 8793893 w 11737976"/>
              <a:gd name="connsiteY2533" fmla="*/ 4898676 h 6407150"/>
              <a:gd name="connsiteX2534" fmla="*/ 8795259 w 11737976"/>
              <a:gd name="connsiteY2534" fmla="*/ 4899665 h 6407150"/>
              <a:gd name="connsiteX2535" fmla="*/ 8821829 w 11737976"/>
              <a:gd name="connsiteY2535" fmla="*/ 4897840 h 6407150"/>
              <a:gd name="connsiteX2536" fmla="*/ 8800163 w 11737976"/>
              <a:gd name="connsiteY2536" fmla="*/ 4885597 h 6407150"/>
              <a:gd name="connsiteX2537" fmla="*/ 8791969 w 11737976"/>
              <a:gd name="connsiteY2537" fmla="*/ 4882470 h 6407150"/>
              <a:gd name="connsiteX2538" fmla="*/ 8787339 w 11737976"/>
              <a:gd name="connsiteY2538" fmla="*/ 4862206 h 6407150"/>
              <a:gd name="connsiteX2539" fmla="*/ 8736591 w 11737976"/>
              <a:gd name="connsiteY2539" fmla="*/ 4817659 h 6407150"/>
              <a:gd name="connsiteX2540" fmla="*/ 8156060 w 11737976"/>
              <a:gd name="connsiteY2540" fmla="*/ 4815259 h 6407150"/>
              <a:gd name="connsiteX2541" fmla="*/ 8153292 w 11737976"/>
              <a:gd name="connsiteY2541" fmla="*/ 4815782 h 6407150"/>
              <a:gd name="connsiteX2542" fmla="*/ 8150855 w 11737976"/>
              <a:gd name="connsiteY2542" fmla="*/ 4820714 h 6407150"/>
              <a:gd name="connsiteX2543" fmla="*/ 8162639 w 11737976"/>
              <a:gd name="connsiteY2543" fmla="*/ 4821734 h 6407150"/>
              <a:gd name="connsiteX2544" fmla="*/ 8156060 w 11737976"/>
              <a:gd name="connsiteY2544" fmla="*/ 4815259 h 6407150"/>
              <a:gd name="connsiteX2545" fmla="*/ 8202454 w 11737976"/>
              <a:gd name="connsiteY2545" fmla="*/ 4811430 h 6407150"/>
              <a:gd name="connsiteX2546" fmla="*/ 8199071 w 11737976"/>
              <a:gd name="connsiteY2546" fmla="*/ 4820677 h 6407150"/>
              <a:gd name="connsiteX2547" fmla="*/ 8199541 w 11737976"/>
              <a:gd name="connsiteY2547" fmla="*/ 4823304 h 6407150"/>
              <a:gd name="connsiteX2548" fmla="*/ 8198375 w 11737976"/>
              <a:gd name="connsiteY2548" fmla="*/ 4822209 h 6407150"/>
              <a:gd name="connsiteX2549" fmla="*/ 8193386 w 11737976"/>
              <a:gd name="connsiteY2549" fmla="*/ 4814513 h 6407150"/>
              <a:gd name="connsiteX2550" fmla="*/ 8193986 w 11737976"/>
              <a:gd name="connsiteY2550" fmla="*/ 4811817 h 6407150"/>
              <a:gd name="connsiteX2551" fmla="*/ 8501621 w 11737976"/>
              <a:gd name="connsiteY2551" fmla="*/ 4807566 h 6407150"/>
              <a:gd name="connsiteX2552" fmla="*/ 8493907 w 11737976"/>
              <a:gd name="connsiteY2552" fmla="*/ 4814631 h 6407150"/>
              <a:gd name="connsiteX2553" fmla="*/ 8495046 w 11737976"/>
              <a:gd name="connsiteY2553" fmla="*/ 4829913 h 6407150"/>
              <a:gd name="connsiteX2554" fmla="*/ 8487769 w 11737976"/>
              <a:gd name="connsiteY2554" fmla="*/ 4833493 h 6407150"/>
              <a:gd name="connsiteX2555" fmla="*/ 8500217 w 11737976"/>
              <a:gd name="connsiteY2555" fmla="*/ 4839916 h 6407150"/>
              <a:gd name="connsiteX2556" fmla="*/ 8503261 w 11737976"/>
              <a:gd name="connsiteY2556" fmla="*/ 4844717 h 6407150"/>
              <a:gd name="connsiteX2557" fmla="*/ 8504655 w 11737976"/>
              <a:gd name="connsiteY2557" fmla="*/ 4842085 h 6407150"/>
              <a:gd name="connsiteX2558" fmla="*/ 8519058 w 11737976"/>
              <a:gd name="connsiteY2558" fmla="*/ 4835599 h 6407150"/>
              <a:gd name="connsiteX2559" fmla="*/ 8506843 w 11737976"/>
              <a:gd name="connsiteY2559" fmla="*/ 4829432 h 6407150"/>
              <a:gd name="connsiteX2560" fmla="*/ 8506844 w 11737976"/>
              <a:gd name="connsiteY2560" fmla="*/ 4828978 h 6407150"/>
              <a:gd name="connsiteX2561" fmla="*/ 8501621 w 11737976"/>
              <a:gd name="connsiteY2561" fmla="*/ 4807566 h 6407150"/>
              <a:gd name="connsiteX2562" fmla="*/ 8188305 w 11737976"/>
              <a:gd name="connsiteY2562" fmla="*/ 4807050 h 6407150"/>
              <a:gd name="connsiteX2563" fmla="*/ 8191115 w 11737976"/>
              <a:gd name="connsiteY2563" fmla="*/ 4809534 h 6407150"/>
              <a:gd name="connsiteX2564" fmla="*/ 8190813 w 11737976"/>
              <a:gd name="connsiteY2564" fmla="*/ 4809517 h 6407150"/>
              <a:gd name="connsiteX2565" fmla="*/ 8190323 w 11737976"/>
              <a:gd name="connsiteY2565" fmla="*/ 4809984 h 6407150"/>
              <a:gd name="connsiteX2566" fmla="*/ 8445054 w 11737976"/>
              <a:gd name="connsiteY2566" fmla="*/ 4801385 h 6407150"/>
              <a:gd name="connsiteX2567" fmla="*/ 8440269 w 11737976"/>
              <a:gd name="connsiteY2567" fmla="*/ 4804676 h 6407150"/>
              <a:gd name="connsiteX2568" fmla="*/ 8436387 w 11737976"/>
              <a:gd name="connsiteY2568" fmla="*/ 4802083 h 6407150"/>
              <a:gd name="connsiteX2569" fmla="*/ 8422320 w 11737976"/>
              <a:gd name="connsiteY2569" fmla="*/ 4802287 h 6407150"/>
              <a:gd name="connsiteX2570" fmla="*/ 8419461 w 11737976"/>
              <a:gd name="connsiteY2570" fmla="*/ 4804688 h 6407150"/>
              <a:gd name="connsiteX2571" fmla="*/ 8419014 w 11737976"/>
              <a:gd name="connsiteY2571" fmla="*/ 4810224 h 6407150"/>
              <a:gd name="connsiteX2572" fmla="*/ 8422741 w 11737976"/>
              <a:gd name="connsiteY2572" fmla="*/ 4811911 h 6407150"/>
              <a:gd name="connsiteX2573" fmla="*/ 8423563 w 11737976"/>
              <a:gd name="connsiteY2573" fmla="*/ 4819443 h 6407150"/>
              <a:gd name="connsiteX2574" fmla="*/ 8424487 w 11737976"/>
              <a:gd name="connsiteY2574" fmla="*/ 4819853 h 6407150"/>
              <a:gd name="connsiteX2575" fmla="*/ 8423749 w 11737976"/>
              <a:gd name="connsiteY2575" fmla="*/ 4820941 h 6407150"/>
              <a:gd name="connsiteX2576" fmla="*/ 8420943 w 11737976"/>
              <a:gd name="connsiteY2576" fmla="*/ 4832356 h 6407150"/>
              <a:gd name="connsiteX2577" fmla="*/ 8436251 w 11737976"/>
              <a:gd name="connsiteY2577" fmla="*/ 4823139 h 6407150"/>
              <a:gd name="connsiteX2578" fmla="*/ 8436905 w 11737976"/>
              <a:gd name="connsiteY2578" fmla="*/ 4822077 h 6407150"/>
              <a:gd name="connsiteX2579" fmla="*/ 8438361 w 11737976"/>
              <a:gd name="connsiteY2579" fmla="*/ 4821749 h 6407150"/>
              <a:gd name="connsiteX2580" fmla="*/ 8442491 w 11737976"/>
              <a:gd name="connsiteY2580" fmla="*/ 4825117 h 6407150"/>
              <a:gd name="connsiteX2581" fmla="*/ 8464347 w 11737976"/>
              <a:gd name="connsiteY2581" fmla="*/ 4836522 h 6407150"/>
              <a:gd name="connsiteX2582" fmla="*/ 8469787 w 11737976"/>
              <a:gd name="connsiteY2582" fmla="*/ 4833367 h 6407150"/>
              <a:gd name="connsiteX2583" fmla="*/ 8469797 w 11737976"/>
              <a:gd name="connsiteY2583" fmla="*/ 4833351 h 6407150"/>
              <a:gd name="connsiteX2584" fmla="*/ 8472735 w 11737976"/>
              <a:gd name="connsiteY2584" fmla="*/ 4835809 h 6407150"/>
              <a:gd name="connsiteX2585" fmla="*/ 8477061 w 11737976"/>
              <a:gd name="connsiteY2585" fmla="*/ 4835349 h 6407150"/>
              <a:gd name="connsiteX2586" fmla="*/ 8473897 w 11737976"/>
              <a:gd name="connsiteY2586" fmla="*/ 4826518 h 6407150"/>
              <a:gd name="connsiteX2587" fmla="*/ 8475372 w 11737976"/>
              <a:gd name="connsiteY2587" fmla="*/ 4824057 h 6407150"/>
              <a:gd name="connsiteX2588" fmla="*/ 8454672 w 11737976"/>
              <a:gd name="connsiteY2588" fmla="*/ 4814296 h 6407150"/>
              <a:gd name="connsiteX2589" fmla="*/ 8443763 w 11737976"/>
              <a:gd name="connsiteY2589" fmla="*/ 4807010 h 6407150"/>
              <a:gd name="connsiteX2590" fmla="*/ 7873581 w 11737976"/>
              <a:gd name="connsiteY2590" fmla="*/ 4800085 h 6407150"/>
              <a:gd name="connsiteX2591" fmla="*/ 7866992 w 11737976"/>
              <a:gd name="connsiteY2591" fmla="*/ 4807440 h 6407150"/>
              <a:gd name="connsiteX2592" fmla="*/ 7867085 w 11737976"/>
              <a:gd name="connsiteY2592" fmla="*/ 4802436 h 6407150"/>
              <a:gd name="connsiteX2593" fmla="*/ 7863506 w 11737976"/>
              <a:gd name="connsiteY2593" fmla="*/ 4801832 h 6407150"/>
              <a:gd name="connsiteX2594" fmla="*/ 7856503 w 11737976"/>
              <a:gd name="connsiteY2594" fmla="*/ 4812685 h 6407150"/>
              <a:gd name="connsiteX2595" fmla="*/ 7857946 w 11737976"/>
              <a:gd name="connsiteY2595" fmla="*/ 4817006 h 6407150"/>
              <a:gd name="connsiteX2596" fmla="*/ 7858339 w 11737976"/>
              <a:gd name="connsiteY2596" fmla="*/ 4817099 h 6407150"/>
              <a:gd name="connsiteX2597" fmla="*/ 7856933 w 11737976"/>
              <a:gd name="connsiteY2597" fmla="*/ 4818668 h 6407150"/>
              <a:gd name="connsiteX2598" fmla="*/ 7873581 w 11737976"/>
              <a:gd name="connsiteY2598" fmla="*/ 4800085 h 6407150"/>
              <a:gd name="connsiteX2599" fmla="*/ 8027698 w 11737976"/>
              <a:gd name="connsiteY2599" fmla="*/ 4798611 h 6407150"/>
              <a:gd name="connsiteX2600" fmla="*/ 8028394 w 11737976"/>
              <a:gd name="connsiteY2600" fmla="*/ 4798842 h 6407150"/>
              <a:gd name="connsiteX2601" fmla="*/ 8028073 w 11737976"/>
              <a:gd name="connsiteY2601" fmla="*/ 4799383 h 6407150"/>
              <a:gd name="connsiteX2602" fmla="*/ 8100094 w 11737976"/>
              <a:gd name="connsiteY2602" fmla="*/ 4795027 h 6407150"/>
              <a:gd name="connsiteX2603" fmla="*/ 8092278 w 11737976"/>
              <a:gd name="connsiteY2603" fmla="*/ 4795553 h 6407150"/>
              <a:gd name="connsiteX2604" fmla="*/ 8090799 w 11737976"/>
              <a:gd name="connsiteY2604" fmla="*/ 4804951 h 6407150"/>
              <a:gd name="connsiteX2605" fmla="*/ 8100094 w 11737976"/>
              <a:gd name="connsiteY2605" fmla="*/ 4795027 h 6407150"/>
              <a:gd name="connsiteX2606" fmla="*/ 9037899 w 11737976"/>
              <a:gd name="connsiteY2606" fmla="*/ 4792501 h 6407150"/>
              <a:gd name="connsiteX2607" fmla="*/ 9022541 w 11737976"/>
              <a:gd name="connsiteY2607" fmla="*/ 4796533 h 6407150"/>
              <a:gd name="connsiteX2608" fmla="*/ 9019688 w 11737976"/>
              <a:gd name="connsiteY2608" fmla="*/ 4806646 h 6407150"/>
              <a:gd name="connsiteX2609" fmla="*/ 9052401 w 11737976"/>
              <a:gd name="connsiteY2609" fmla="*/ 4797009 h 6407150"/>
              <a:gd name="connsiteX2610" fmla="*/ 9037899 w 11737976"/>
              <a:gd name="connsiteY2610" fmla="*/ 4792501 h 6407150"/>
              <a:gd name="connsiteX2611" fmla="*/ 8564321 w 11737976"/>
              <a:gd name="connsiteY2611" fmla="*/ 4789712 h 6407150"/>
              <a:gd name="connsiteX2612" fmla="*/ 8559305 w 11737976"/>
              <a:gd name="connsiteY2612" fmla="*/ 4798258 h 6407150"/>
              <a:gd name="connsiteX2613" fmla="*/ 8565801 w 11737976"/>
              <a:gd name="connsiteY2613" fmla="*/ 4790885 h 6407150"/>
              <a:gd name="connsiteX2614" fmla="*/ 8564321 w 11737976"/>
              <a:gd name="connsiteY2614" fmla="*/ 4789712 h 6407150"/>
              <a:gd name="connsiteX2615" fmla="*/ 8700509 w 11737976"/>
              <a:gd name="connsiteY2615" fmla="*/ 4788326 h 6407150"/>
              <a:gd name="connsiteX2616" fmla="*/ 8693421 w 11737976"/>
              <a:gd name="connsiteY2616" fmla="*/ 4797779 h 6407150"/>
              <a:gd name="connsiteX2617" fmla="*/ 8696059 w 11737976"/>
              <a:gd name="connsiteY2617" fmla="*/ 4800704 h 6407150"/>
              <a:gd name="connsiteX2618" fmla="*/ 8694805 w 11737976"/>
              <a:gd name="connsiteY2618" fmla="*/ 4806815 h 6407150"/>
              <a:gd name="connsiteX2619" fmla="*/ 8702363 w 11737976"/>
              <a:gd name="connsiteY2619" fmla="*/ 4807822 h 6407150"/>
              <a:gd name="connsiteX2620" fmla="*/ 8702358 w 11737976"/>
              <a:gd name="connsiteY2620" fmla="*/ 4807021 h 6407150"/>
              <a:gd name="connsiteX2621" fmla="*/ 8712092 w 11737976"/>
              <a:gd name="connsiteY2621" fmla="*/ 4811011 h 6407150"/>
              <a:gd name="connsiteX2622" fmla="*/ 8700509 w 11737976"/>
              <a:gd name="connsiteY2622" fmla="*/ 4788326 h 6407150"/>
              <a:gd name="connsiteX2623" fmla="*/ 8770153 w 11737976"/>
              <a:gd name="connsiteY2623" fmla="*/ 4784338 h 6407150"/>
              <a:gd name="connsiteX2624" fmla="*/ 8763508 w 11737976"/>
              <a:gd name="connsiteY2624" fmla="*/ 4789860 h 6407150"/>
              <a:gd name="connsiteX2625" fmla="*/ 8776779 w 11737976"/>
              <a:gd name="connsiteY2625" fmla="*/ 4788704 h 6407150"/>
              <a:gd name="connsiteX2626" fmla="*/ 8770153 w 11737976"/>
              <a:gd name="connsiteY2626" fmla="*/ 4784338 h 6407150"/>
              <a:gd name="connsiteX2627" fmla="*/ 8410837 w 11737976"/>
              <a:gd name="connsiteY2627" fmla="*/ 4775392 h 6407150"/>
              <a:gd name="connsiteX2628" fmla="*/ 8405953 w 11737976"/>
              <a:gd name="connsiteY2628" fmla="*/ 4778344 h 6407150"/>
              <a:gd name="connsiteX2629" fmla="*/ 8403826 w 11737976"/>
              <a:gd name="connsiteY2629" fmla="*/ 4784571 h 6407150"/>
              <a:gd name="connsiteX2630" fmla="*/ 8411954 w 11737976"/>
              <a:gd name="connsiteY2630" fmla="*/ 4797751 h 6407150"/>
              <a:gd name="connsiteX2631" fmla="*/ 8419875 w 11737976"/>
              <a:gd name="connsiteY2631" fmla="*/ 4780481 h 6407150"/>
              <a:gd name="connsiteX2632" fmla="*/ 8410837 w 11737976"/>
              <a:gd name="connsiteY2632" fmla="*/ 4775392 h 6407150"/>
              <a:gd name="connsiteX2633" fmla="*/ 8509890 w 11737976"/>
              <a:gd name="connsiteY2633" fmla="*/ 4773801 h 6407150"/>
              <a:gd name="connsiteX2634" fmla="*/ 8503521 w 11737976"/>
              <a:gd name="connsiteY2634" fmla="*/ 4786925 h 6407150"/>
              <a:gd name="connsiteX2635" fmla="*/ 8516536 w 11737976"/>
              <a:gd name="connsiteY2635" fmla="*/ 4776475 h 6407150"/>
              <a:gd name="connsiteX2636" fmla="*/ 8509890 w 11737976"/>
              <a:gd name="connsiteY2636" fmla="*/ 4773801 h 6407150"/>
              <a:gd name="connsiteX2637" fmla="*/ 8396372 w 11737976"/>
              <a:gd name="connsiteY2637" fmla="*/ 4772761 h 6407150"/>
              <a:gd name="connsiteX2638" fmla="*/ 8391031 w 11737976"/>
              <a:gd name="connsiteY2638" fmla="*/ 4774001 h 6407150"/>
              <a:gd name="connsiteX2639" fmla="*/ 8389705 w 11737976"/>
              <a:gd name="connsiteY2639" fmla="*/ 4780053 h 6407150"/>
              <a:gd name="connsiteX2640" fmla="*/ 8394319 w 11737976"/>
              <a:gd name="connsiteY2640" fmla="*/ 4786669 h 6407150"/>
              <a:gd name="connsiteX2641" fmla="*/ 8396372 w 11737976"/>
              <a:gd name="connsiteY2641" fmla="*/ 4772761 h 6407150"/>
              <a:gd name="connsiteX2642" fmla="*/ 8687867 w 11737976"/>
              <a:gd name="connsiteY2642" fmla="*/ 4768848 h 6407150"/>
              <a:gd name="connsiteX2643" fmla="*/ 8689822 w 11737976"/>
              <a:gd name="connsiteY2643" fmla="*/ 4774256 h 6407150"/>
              <a:gd name="connsiteX2644" fmla="*/ 8690801 w 11737976"/>
              <a:gd name="connsiteY2644" fmla="*/ 4775806 h 6407150"/>
              <a:gd name="connsiteX2645" fmla="*/ 8686839 w 11737976"/>
              <a:gd name="connsiteY2645" fmla="*/ 4774902 h 6407150"/>
              <a:gd name="connsiteX2646" fmla="*/ 8682951 w 11737976"/>
              <a:gd name="connsiteY2646" fmla="*/ 4776802 h 6407150"/>
              <a:gd name="connsiteX2647" fmla="*/ 8697841 w 11737976"/>
              <a:gd name="connsiteY2647" fmla="*/ 4785926 h 6407150"/>
              <a:gd name="connsiteX2648" fmla="*/ 8698241 w 11737976"/>
              <a:gd name="connsiteY2648" fmla="*/ 4785033 h 6407150"/>
              <a:gd name="connsiteX2649" fmla="*/ 8698253 w 11737976"/>
              <a:gd name="connsiteY2649" fmla="*/ 4785046 h 6407150"/>
              <a:gd name="connsiteX2650" fmla="*/ 8703568 w 11737976"/>
              <a:gd name="connsiteY2650" fmla="*/ 4788108 h 6407150"/>
              <a:gd name="connsiteX2651" fmla="*/ 8715047 w 11737976"/>
              <a:gd name="connsiteY2651" fmla="*/ 4780596 h 6407150"/>
              <a:gd name="connsiteX2652" fmla="*/ 8687867 w 11737976"/>
              <a:gd name="connsiteY2652" fmla="*/ 4768848 h 6407150"/>
              <a:gd name="connsiteX2653" fmla="*/ 8020832 w 11737976"/>
              <a:gd name="connsiteY2653" fmla="*/ 4768650 h 6407150"/>
              <a:gd name="connsiteX2654" fmla="*/ 8017581 w 11737976"/>
              <a:gd name="connsiteY2654" fmla="*/ 4776873 h 6407150"/>
              <a:gd name="connsiteX2655" fmla="*/ 8022423 w 11737976"/>
              <a:gd name="connsiteY2655" fmla="*/ 4786894 h 6407150"/>
              <a:gd name="connsiteX2656" fmla="*/ 8018983 w 11737976"/>
              <a:gd name="connsiteY2656" fmla="*/ 4791399 h 6407150"/>
              <a:gd name="connsiteX2657" fmla="*/ 8024632 w 11737976"/>
              <a:gd name="connsiteY2657" fmla="*/ 4805182 h 6407150"/>
              <a:gd name="connsiteX2658" fmla="*/ 8028073 w 11737976"/>
              <a:gd name="connsiteY2658" fmla="*/ 4799383 h 6407150"/>
              <a:gd name="connsiteX2659" fmla="*/ 8033703 w 11737976"/>
              <a:gd name="connsiteY2659" fmla="*/ 4810950 h 6407150"/>
              <a:gd name="connsiteX2660" fmla="*/ 8026938 w 11737976"/>
              <a:gd name="connsiteY2660" fmla="*/ 4808539 h 6407150"/>
              <a:gd name="connsiteX2661" fmla="*/ 8019948 w 11737976"/>
              <a:gd name="connsiteY2661" fmla="*/ 4809742 h 6407150"/>
              <a:gd name="connsiteX2662" fmla="*/ 8020644 w 11737976"/>
              <a:gd name="connsiteY2662" fmla="*/ 4804825 h 6407150"/>
              <a:gd name="connsiteX2663" fmla="*/ 8015546 w 11737976"/>
              <a:gd name="connsiteY2663" fmla="*/ 4799447 h 6407150"/>
              <a:gd name="connsiteX2664" fmla="*/ 8013912 w 11737976"/>
              <a:gd name="connsiteY2664" fmla="*/ 4799114 h 6407150"/>
              <a:gd name="connsiteX2665" fmla="*/ 8016315 w 11737976"/>
              <a:gd name="connsiteY2665" fmla="*/ 4791900 h 6407150"/>
              <a:gd name="connsiteX2666" fmla="*/ 8002438 w 11737976"/>
              <a:gd name="connsiteY2666" fmla="*/ 4780236 h 6407150"/>
              <a:gd name="connsiteX2667" fmla="*/ 7992900 w 11737976"/>
              <a:gd name="connsiteY2667" fmla="*/ 4805587 h 6407150"/>
              <a:gd name="connsiteX2668" fmla="*/ 8001564 w 11737976"/>
              <a:gd name="connsiteY2668" fmla="*/ 4808699 h 6407150"/>
              <a:gd name="connsiteX2669" fmla="*/ 8008519 w 11737976"/>
              <a:gd name="connsiteY2669" fmla="*/ 4804989 h 6407150"/>
              <a:gd name="connsiteX2670" fmla="*/ 8009388 w 11737976"/>
              <a:gd name="connsiteY2670" fmla="*/ 4813311 h 6407150"/>
              <a:gd name="connsiteX2671" fmla="*/ 8018552 w 11737976"/>
              <a:gd name="connsiteY2671" fmla="*/ 4819622 h 6407150"/>
              <a:gd name="connsiteX2672" fmla="*/ 8018900 w 11737976"/>
              <a:gd name="connsiteY2672" fmla="*/ 4817163 h 6407150"/>
              <a:gd name="connsiteX2673" fmla="*/ 8023123 w 11737976"/>
              <a:gd name="connsiteY2673" fmla="*/ 4820230 h 6407150"/>
              <a:gd name="connsiteX2674" fmla="*/ 8039826 w 11737976"/>
              <a:gd name="connsiteY2674" fmla="*/ 4819899 h 6407150"/>
              <a:gd name="connsiteX2675" fmla="*/ 8037794 w 11737976"/>
              <a:gd name="connsiteY2675" fmla="*/ 4816459 h 6407150"/>
              <a:gd name="connsiteX2676" fmla="*/ 8041670 w 11737976"/>
              <a:gd name="connsiteY2676" fmla="*/ 4817629 h 6407150"/>
              <a:gd name="connsiteX2677" fmla="*/ 8041733 w 11737976"/>
              <a:gd name="connsiteY2677" fmla="*/ 4817201 h 6407150"/>
              <a:gd name="connsiteX2678" fmla="*/ 8051840 w 11737976"/>
              <a:gd name="connsiteY2678" fmla="*/ 4822279 h 6407150"/>
              <a:gd name="connsiteX2679" fmla="*/ 8064481 w 11737976"/>
              <a:gd name="connsiteY2679" fmla="*/ 4823078 h 6407150"/>
              <a:gd name="connsiteX2680" fmla="*/ 8063449 w 11737976"/>
              <a:gd name="connsiteY2680" fmla="*/ 4824009 h 6407150"/>
              <a:gd name="connsiteX2681" fmla="*/ 8055673 w 11737976"/>
              <a:gd name="connsiteY2681" fmla="*/ 4823287 h 6407150"/>
              <a:gd name="connsiteX2682" fmla="*/ 8038939 w 11737976"/>
              <a:gd name="connsiteY2682" fmla="*/ 4827719 h 6407150"/>
              <a:gd name="connsiteX2683" fmla="*/ 8032177 w 11737976"/>
              <a:gd name="connsiteY2683" fmla="*/ 4834134 h 6407150"/>
              <a:gd name="connsiteX2684" fmla="*/ 8055689 w 11737976"/>
              <a:gd name="connsiteY2684" fmla="*/ 4836319 h 6407150"/>
              <a:gd name="connsiteX2685" fmla="*/ 8060811 w 11737976"/>
              <a:gd name="connsiteY2685" fmla="*/ 4838486 h 6407150"/>
              <a:gd name="connsiteX2686" fmla="*/ 8060793 w 11737976"/>
              <a:gd name="connsiteY2686" fmla="*/ 4839560 h 6407150"/>
              <a:gd name="connsiteX2687" fmla="*/ 8061977 w 11737976"/>
              <a:gd name="connsiteY2687" fmla="*/ 4840517 h 6407150"/>
              <a:gd name="connsiteX2688" fmla="*/ 8049262 w 11737976"/>
              <a:gd name="connsiteY2688" fmla="*/ 4855066 h 6407150"/>
              <a:gd name="connsiteX2689" fmla="*/ 8050015 w 11737976"/>
              <a:gd name="connsiteY2689" fmla="*/ 4859987 h 6407150"/>
              <a:gd name="connsiteX2690" fmla="*/ 8042397 w 11737976"/>
              <a:gd name="connsiteY2690" fmla="*/ 4856409 h 6407150"/>
              <a:gd name="connsiteX2691" fmla="*/ 8041215 w 11737976"/>
              <a:gd name="connsiteY2691" fmla="*/ 4856519 h 6407150"/>
              <a:gd name="connsiteX2692" fmla="*/ 8038619 w 11737976"/>
              <a:gd name="connsiteY2692" fmla="*/ 4850045 h 6407150"/>
              <a:gd name="connsiteX2693" fmla="*/ 8038228 w 11737976"/>
              <a:gd name="connsiteY2693" fmla="*/ 4850899 h 6407150"/>
              <a:gd name="connsiteX2694" fmla="*/ 8037115 w 11737976"/>
              <a:gd name="connsiteY2694" fmla="*/ 4848116 h 6407150"/>
              <a:gd name="connsiteX2695" fmla="*/ 8033832 w 11737976"/>
              <a:gd name="connsiteY2695" fmla="*/ 4850116 h 6407150"/>
              <a:gd name="connsiteX2696" fmla="*/ 8032468 w 11737976"/>
              <a:gd name="connsiteY2696" fmla="*/ 4857332 h 6407150"/>
              <a:gd name="connsiteX2697" fmla="*/ 8030383 w 11737976"/>
              <a:gd name="connsiteY2697" fmla="*/ 4857526 h 6407150"/>
              <a:gd name="connsiteX2698" fmla="*/ 8030774 w 11737976"/>
              <a:gd name="connsiteY2698" fmla="*/ 4852874 h 6407150"/>
              <a:gd name="connsiteX2699" fmla="*/ 8028139 w 11737976"/>
              <a:gd name="connsiteY2699" fmla="*/ 4829301 h 6407150"/>
              <a:gd name="connsiteX2700" fmla="*/ 8012699 w 11737976"/>
              <a:gd name="connsiteY2700" fmla="*/ 4876863 h 6407150"/>
              <a:gd name="connsiteX2701" fmla="*/ 8025064 w 11737976"/>
              <a:gd name="connsiteY2701" fmla="*/ 4879243 h 6407150"/>
              <a:gd name="connsiteX2702" fmla="*/ 8029715 w 11737976"/>
              <a:gd name="connsiteY2702" fmla="*/ 4865456 h 6407150"/>
              <a:gd name="connsiteX2703" fmla="*/ 8030168 w 11737976"/>
              <a:gd name="connsiteY2703" fmla="*/ 4860067 h 6407150"/>
              <a:gd name="connsiteX2704" fmla="*/ 8034987 w 11737976"/>
              <a:gd name="connsiteY2704" fmla="*/ 4866525 h 6407150"/>
              <a:gd name="connsiteX2705" fmla="*/ 8036175 w 11737976"/>
              <a:gd name="connsiteY2705" fmla="*/ 4870466 h 6407150"/>
              <a:gd name="connsiteX2706" fmla="*/ 8037074 w 11737976"/>
              <a:gd name="connsiteY2706" fmla="*/ 4869321 h 6407150"/>
              <a:gd name="connsiteX2707" fmla="*/ 8038715 w 11737976"/>
              <a:gd name="connsiteY2707" fmla="*/ 4871522 h 6407150"/>
              <a:gd name="connsiteX2708" fmla="*/ 8051204 w 11737976"/>
              <a:gd name="connsiteY2708" fmla="*/ 4878664 h 6407150"/>
              <a:gd name="connsiteX2709" fmla="*/ 8050997 w 11737976"/>
              <a:gd name="connsiteY2709" fmla="*/ 4881069 h 6407150"/>
              <a:gd name="connsiteX2710" fmla="*/ 8046211 w 11737976"/>
              <a:gd name="connsiteY2710" fmla="*/ 4892253 h 6407150"/>
              <a:gd name="connsiteX2711" fmla="*/ 8081002 w 11737976"/>
              <a:gd name="connsiteY2711" fmla="*/ 4939778 h 6407150"/>
              <a:gd name="connsiteX2712" fmla="*/ 8134000 w 11737976"/>
              <a:gd name="connsiteY2712" fmla="*/ 4923869 h 6407150"/>
              <a:gd name="connsiteX2713" fmla="*/ 8146576 w 11737976"/>
              <a:gd name="connsiteY2713" fmla="*/ 4910359 h 6407150"/>
              <a:gd name="connsiteX2714" fmla="*/ 8155406 w 11737976"/>
              <a:gd name="connsiteY2714" fmla="*/ 4912874 h 6407150"/>
              <a:gd name="connsiteX2715" fmla="*/ 8164171 w 11737976"/>
              <a:gd name="connsiteY2715" fmla="*/ 4909502 h 6407150"/>
              <a:gd name="connsiteX2716" fmla="*/ 8166053 w 11737976"/>
              <a:gd name="connsiteY2716" fmla="*/ 4901214 h 6407150"/>
              <a:gd name="connsiteX2717" fmla="*/ 8172691 w 11737976"/>
              <a:gd name="connsiteY2717" fmla="*/ 4905068 h 6407150"/>
              <a:gd name="connsiteX2718" fmla="*/ 8184037 w 11737976"/>
              <a:gd name="connsiteY2718" fmla="*/ 4906022 h 6407150"/>
              <a:gd name="connsiteX2719" fmla="*/ 8192936 w 11737976"/>
              <a:gd name="connsiteY2719" fmla="*/ 4901818 h 6407150"/>
              <a:gd name="connsiteX2720" fmla="*/ 8192936 w 11737976"/>
              <a:gd name="connsiteY2720" fmla="*/ 4901820 h 6407150"/>
              <a:gd name="connsiteX2721" fmla="*/ 8206265 w 11737976"/>
              <a:gd name="connsiteY2721" fmla="*/ 4892787 h 6407150"/>
              <a:gd name="connsiteX2722" fmla="*/ 8202759 w 11737976"/>
              <a:gd name="connsiteY2722" fmla="*/ 4889053 h 6407150"/>
              <a:gd name="connsiteX2723" fmla="*/ 8201284 w 11737976"/>
              <a:gd name="connsiteY2723" fmla="*/ 4889730 h 6407150"/>
              <a:gd name="connsiteX2724" fmla="*/ 8198688 w 11737976"/>
              <a:gd name="connsiteY2724" fmla="*/ 4881377 h 6407150"/>
              <a:gd name="connsiteX2725" fmla="*/ 8194951 w 11737976"/>
              <a:gd name="connsiteY2725" fmla="*/ 4867490 h 6407150"/>
              <a:gd name="connsiteX2726" fmla="*/ 8188715 w 11737976"/>
              <a:gd name="connsiteY2726" fmla="*/ 4868180 h 6407150"/>
              <a:gd name="connsiteX2727" fmla="*/ 8190527 w 11737976"/>
              <a:gd name="connsiteY2727" fmla="*/ 4885619 h 6407150"/>
              <a:gd name="connsiteX2728" fmla="*/ 8198675 w 11737976"/>
              <a:gd name="connsiteY2728" fmla="*/ 4890927 h 6407150"/>
              <a:gd name="connsiteX2729" fmla="*/ 8197153 w 11737976"/>
              <a:gd name="connsiteY2729" fmla="*/ 4891624 h 6407150"/>
              <a:gd name="connsiteX2730" fmla="*/ 8190368 w 11737976"/>
              <a:gd name="connsiteY2730" fmla="*/ 4896690 h 6407150"/>
              <a:gd name="connsiteX2731" fmla="*/ 8178807 w 11737976"/>
              <a:gd name="connsiteY2731" fmla="*/ 4887627 h 6407150"/>
              <a:gd name="connsiteX2732" fmla="*/ 8161514 w 11737976"/>
              <a:gd name="connsiteY2732" fmla="*/ 4884275 h 6407150"/>
              <a:gd name="connsiteX2733" fmla="*/ 8150381 w 11737976"/>
              <a:gd name="connsiteY2733" fmla="*/ 4886853 h 6407150"/>
              <a:gd name="connsiteX2734" fmla="*/ 8155632 w 11737976"/>
              <a:gd name="connsiteY2734" fmla="*/ 4870383 h 6407150"/>
              <a:gd name="connsiteX2735" fmla="*/ 8142028 w 11737976"/>
              <a:gd name="connsiteY2735" fmla="*/ 4841653 h 6407150"/>
              <a:gd name="connsiteX2736" fmla="*/ 8135629 w 11737976"/>
              <a:gd name="connsiteY2736" fmla="*/ 4833757 h 6407150"/>
              <a:gd name="connsiteX2737" fmla="*/ 8137188 w 11737976"/>
              <a:gd name="connsiteY2737" fmla="*/ 4832923 h 6407150"/>
              <a:gd name="connsiteX2738" fmla="*/ 8131892 w 11737976"/>
              <a:gd name="connsiteY2738" fmla="*/ 4814895 h 6407150"/>
              <a:gd name="connsiteX2739" fmla="*/ 8128744 w 11737976"/>
              <a:gd name="connsiteY2739" fmla="*/ 4814861 h 6407150"/>
              <a:gd name="connsiteX2740" fmla="*/ 8134482 w 11737976"/>
              <a:gd name="connsiteY2740" fmla="*/ 4804012 h 6407150"/>
              <a:gd name="connsiteX2741" fmla="*/ 8126693 w 11737976"/>
              <a:gd name="connsiteY2741" fmla="*/ 4799127 h 6407150"/>
              <a:gd name="connsiteX2742" fmla="*/ 8119996 w 11737976"/>
              <a:gd name="connsiteY2742" fmla="*/ 4803945 h 6407150"/>
              <a:gd name="connsiteX2743" fmla="*/ 8123566 w 11737976"/>
              <a:gd name="connsiteY2743" fmla="*/ 4809942 h 6407150"/>
              <a:gd name="connsiteX2744" fmla="*/ 8127216 w 11737976"/>
              <a:gd name="connsiteY2744" fmla="*/ 4814846 h 6407150"/>
              <a:gd name="connsiteX2745" fmla="*/ 8126625 w 11737976"/>
              <a:gd name="connsiteY2745" fmla="*/ 4814840 h 6407150"/>
              <a:gd name="connsiteX2746" fmla="*/ 8122632 w 11737976"/>
              <a:gd name="connsiteY2746" fmla="*/ 4817719 h 6407150"/>
              <a:gd name="connsiteX2747" fmla="*/ 8122384 w 11737976"/>
              <a:gd name="connsiteY2747" fmla="*/ 4817413 h 6407150"/>
              <a:gd name="connsiteX2748" fmla="*/ 8108099 w 11737976"/>
              <a:gd name="connsiteY2748" fmla="*/ 4818105 h 6407150"/>
              <a:gd name="connsiteX2749" fmla="*/ 8105688 w 11737976"/>
              <a:gd name="connsiteY2749" fmla="*/ 4816189 h 6407150"/>
              <a:gd name="connsiteX2750" fmla="*/ 8101534 w 11737976"/>
              <a:gd name="connsiteY2750" fmla="*/ 4818423 h 6407150"/>
              <a:gd name="connsiteX2751" fmla="*/ 8099440 w 11737976"/>
              <a:gd name="connsiteY2751" fmla="*/ 4818525 h 6407150"/>
              <a:gd name="connsiteX2752" fmla="*/ 8085715 w 11737976"/>
              <a:gd name="connsiteY2752" fmla="*/ 4819191 h 6407150"/>
              <a:gd name="connsiteX2753" fmla="*/ 8091331 w 11737976"/>
              <a:gd name="connsiteY2753" fmla="*/ 4809458 h 6407150"/>
              <a:gd name="connsiteX2754" fmla="*/ 8077856 w 11737976"/>
              <a:gd name="connsiteY2754" fmla="*/ 4813245 h 6407150"/>
              <a:gd name="connsiteX2755" fmla="*/ 8069936 w 11737976"/>
              <a:gd name="connsiteY2755" fmla="*/ 4807968 h 6407150"/>
              <a:gd name="connsiteX2756" fmla="*/ 8048736 w 11737976"/>
              <a:gd name="connsiteY2756" fmla="*/ 4805599 h 6407150"/>
              <a:gd name="connsiteX2757" fmla="*/ 8028394 w 11737976"/>
              <a:gd name="connsiteY2757" fmla="*/ 4798842 h 6407150"/>
              <a:gd name="connsiteX2758" fmla="*/ 8030620 w 11737976"/>
              <a:gd name="connsiteY2758" fmla="*/ 4795090 h 6407150"/>
              <a:gd name="connsiteX2759" fmla="*/ 8030436 w 11737976"/>
              <a:gd name="connsiteY2759" fmla="*/ 4782543 h 6407150"/>
              <a:gd name="connsiteX2760" fmla="*/ 8027019 w 11737976"/>
              <a:gd name="connsiteY2760" fmla="*/ 4783981 h 6407150"/>
              <a:gd name="connsiteX2761" fmla="*/ 8031986 w 11737976"/>
              <a:gd name="connsiteY2761" fmla="*/ 4779186 h 6407150"/>
              <a:gd name="connsiteX2762" fmla="*/ 8028934 w 11737976"/>
              <a:gd name="connsiteY2762" fmla="*/ 4768695 h 6407150"/>
              <a:gd name="connsiteX2763" fmla="*/ 8020832 w 11737976"/>
              <a:gd name="connsiteY2763" fmla="*/ 4768650 h 6407150"/>
              <a:gd name="connsiteX2764" fmla="*/ 8136909 w 11737976"/>
              <a:gd name="connsiteY2764" fmla="*/ 4767358 h 6407150"/>
              <a:gd name="connsiteX2765" fmla="*/ 8132814 w 11737976"/>
              <a:gd name="connsiteY2765" fmla="*/ 4768253 h 6407150"/>
              <a:gd name="connsiteX2766" fmla="*/ 8131215 w 11737976"/>
              <a:gd name="connsiteY2766" fmla="*/ 4773811 h 6407150"/>
              <a:gd name="connsiteX2767" fmla="*/ 8133595 w 11737976"/>
              <a:gd name="connsiteY2767" fmla="*/ 4777065 h 6407150"/>
              <a:gd name="connsiteX2768" fmla="*/ 8131198 w 11737976"/>
              <a:gd name="connsiteY2768" fmla="*/ 4777222 h 6407150"/>
              <a:gd name="connsiteX2769" fmla="*/ 8124588 w 11737976"/>
              <a:gd name="connsiteY2769" fmla="*/ 4788684 h 6407150"/>
              <a:gd name="connsiteX2770" fmla="*/ 8148452 w 11737976"/>
              <a:gd name="connsiteY2770" fmla="*/ 4782589 h 6407150"/>
              <a:gd name="connsiteX2771" fmla="*/ 8142971 w 11737976"/>
              <a:gd name="connsiteY2771" fmla="*/ 4776447 h 6407150"/>
              <a:gd name="connsiteX2772" fmla="*/ 8136929 w 11737976"/>
              <a:gd name="connsiteY2772" fmla="*/ 4776844 h 6407150"/>
              <a:gd name="connsiteX2773" fmla="*/ 8138051 w 11737976"/>
              <a:gd name="connsiteY2773" fmla="*/ 4774948 h 6407150"/>
              <a:gd name="connsiteX2774" fmla="*/ 8136909 w 11737976"/>
              <a:gd name="connsiteY2774" fmla="*/ 4767358 h 6407150"/>
              <a:gd name="connsiteX2775" fmla="*/ 8072851 w 11737976"/>
              <a:gd name="connsiteY2775" fmla="*/ 4760868 h 6407150"/>
              <a:gd name="connsiteX2776" fmla="*/ 8071947 w 11737976"/>
              <a:gd name="connsiteY2776" fmla="*/ 4778803 h 6407150"/>
              <a:gd name="connsiteX2777" fmla="*/ 8087343 w 11737976"/>
              <a:gd name="connsiteY2777" fmla="*/ 4782446 h 6407150"/>
              <a:gd name="connsiteX2778" fmla="*/ 8086903 w 11737976"/>
              <a:gd name="connsiteY2778" fmla="*/ 4784859 h 6407150"/>
              <a:gd name="connsiteX2779" fmla="*/ 8102800 w 11737976"/>
              <a:gd name="connsiteY2779" fmla="*/ 4787818 h 6407150"/>
              <a:gd name="connsiteX2780" fmla="*/ 8102279 w 11737976"/>
              <a:gd name="connsiteY2780" fmla="*/ 4769744 h 6407150"/>
              <a:gd name="connsiteX2781" fmla="*/ 8096120 w 11737976"/>
              <a:gd name="connsiteY2781" fmla="*/ 4768170 h 6407150"/>
              <a:gd name="connsiteX2782" fmla="*/ 8096121 w 11737976"/>
              <a:gd name="connsiteY2782" fmla="*/ 4768133 h 6407150"/>
              <a:gd name="connsiteX2783" fmla="*/ 8072851 w 11737976"/>
              <a:gd name="connsiteY2783" fmla="*/ 4760868 h 6407150"/>
              <a:gd name="connsiteX2784" fmla="*/ 8178599 w 11737976"/>
              <a:gd name="connsiteY2784" fmla="*/ 4760086 h 6407150"/>
              <a:gd name="connsiteX2785" fmla="*/ 8172274 w 11737976"/>
              <a:gd name="connsiteY2785" fmla="*/ 4770066 h 6407150"/>
              <a:gd name="connsiteX2786" fmla="*/ 8187663 w 11737976"/>
              <a:gd name="connsiteY2786" fmla="*/ 4773651 h 6407150"/>
              <a:gd name="connsiteX2787" fmla="*/ 8188169 w 11737976"/>
              <a:gd name="connsiteY2787" fmla="*/ 4763298 h 6407150"/>
              <a:gd name="connsiteX2788" fmla="*/ 8178599 w 11737976"/>
              <a:gd name="connsiteY2788" fmla="*/ 4760086 h 6407150"/>
              <a:gd name="connsiteX2789" fmla="*/ 8540353 w 11737976"/>
              <a:gd name="connsiteY2789" fmla="*/ 4758577 h 6407150"/>
              <a:gd name="connsiteX2790" fmla="*/ 8533885 w 11737976"/>
              <a:gd name="connsiteY2790" fmla="*/ 4759517 h 6407150"/>
              <a:gd name="connsiteX2791" fmla="*/ 8530408 w 11737976"/>
              <a:gd name="connsiteY2791" fmla="*/ 4781200 h 6407150"/>
              <a:gd name="connsiteX2792" fmla="*/ 8540353 w 11737976"/>
              <a:gd name="connsiteY2792" fmla="*/ 4758577 h 6407150"/>
              <a:gd name="connsiteX2793" fmla="*/ 8785537 w 11737976"/>
              <a:gd name="connsiteY2793" fmla="*/ 4758247 h 6407150"/>
              <a:gd name="connsiteX2794" fmla="*/ 8778288 w 11737976"/>
              <a:gd name="connsiteY2794" fmla="*/ 4762725 h 6407150"/>
              <a:gd name="connsiteX2795" fmla="*/ 8778049 w 11737976"/>
              <a:gd name="connsiteY2795" fmla="*/ 4762607 h 6407150"/>
              <a:gd name="connsiteX2796" fmla="*/ 8765757 w 11737976"/>
              <a:gd name="connsiteY2796" fmla="*/ 4772351 h 6407150"/>
              <a:gd name="connsiteX2797" fmla="*/ 8769723 w 11737976"/>
              <a:gd name="connsiteY2797" fmla="*/ 4775028 h 6407150"/>
              <a:gd name="connsiteX2798" fmla="*/ 8766196 w 11737976"/>
              <a:gd name="connsiteY2798" fmla="*/ 4780520 h 6407150"/>
              <a:gd name="connsiteX2799" fmla="*/ 8782592 w 11737976"/>
              <a:gd name="connsiteY2799" fmla="*/ 4775896 h 6407150"/>
              <a:gd name="connsiteX2800" fmla="*/ 8788677 w 11737976"/>
              <a:gd name="connsiteY2800" fmla="*/ 4770825 h 6407150"/>
              <a:gd name="connsiteX2801" fmla="*/ 8791915 w 11737976"/>
              <a:gd name="connsiteY2801" fmla="*/ 4769456 h 6407150"/>
              <a:gd name="connsiteX2802" fmla="*/ 8790911 w 11737976"/>
              <a:gd name="connsiteY2802" fmla="*/ 4768961 h 6407150"/>
              <a:gd name="connsiteX2803" fmla="*/ 8790969 w 11737976"/>
              <a:gd name="connsiteY2803" fmla="*/ 4768914 h 6407150"/>
              <a:gd name="connsiteX2804" fmla="*/ 8795848 w 11737976"/>
              <a:gd name="connsiteY2804" fmla="*/ 4760083 h 6407150"/>
              <a:gd name="connsiteX2805" fmla="*/ 8785537 w 11737976"/>
              <a:gd name="connsiteY2805" fmla="*/ 4758247 h 6407150"/>
              <a:gd name="connsiteX2806" fmla="*/ 8121190 w 11737976"/>
              <a:gd name="connsiteY2806" fmla="*/ 4755935 h 6407150"/>
              <a:gd name="connsiteX2807" fmla="*/ 8117808 w 11737976"/>
              <a:gd name="connsiteY2807" fmla="*/ 4777626 h 6407150"/>
              <a:gd name="connsiteX2808" fmla="*/ 8122972 w 11737976"/>
              <a:gd name="connsiteY2808" fmla="*/ 4767736 h 6407150"/>
              <a:gd name="connsiteX2809" fmla="*/ 8124245 w 11737976"/>
              <a:gd name="connsiteY2809" fmla="*/ 4769506 h 6407150"/>
              <a:gd name="connsiteX2810" fmla="*/ 8127770 w 11737976"/>
              <a:gd name="connsiteY2810" fmla="*/ 4771514 h 6407150"/>
              <a:gd name="connsiteX2811" fmla="*/ 8125904 w 11737976"/>
              <a:gd name="connsiteY2811" fmla="*/ 4760819 h 6407150"/>
              <a:gd name="connsiteX2812" fmla="*/ 8122707 w 11737976"/>
              <a:gd name="connsiteY2812" fmla="*/ 4763517 h 6407150"/>
              <a:gd name="connsiteX2813" fmla="*/ 8383913 w 11737976"/>
              <a:gd name="connsiteY2813" fmla="*/ 4753378 h 6407150"/>
              <a:gd name="connsiteX2814" fmla="*/ 8381653 w 11737976"/>
              <a:gd name="connsiteY2814" fmla="*/ 4768886 h 6407150"/>
              <a:gd name="connsiteX2815" fmla="*/ 8389285 w 11737976"/>
              <a:gd name="connsiteY2815" fmla="*/ 4766147 h 6407150"/>
              <a:gd name="connsiteX2816" fmla="*/ 8383913 w 11737976"/>
              <a:gd name="connsiteY2816" fmla="*/ 4753378 h 6407150"/>
              <a:gd name="connsiteX2817" fmla="*/ 7996013 w 11737976"/>
              <a:gd name="connsiteY2817" fmla="*/ 4741362 h 6407150"/>
              <a:gd name="connsiteX2818" fmla="*/ 7993195 w 11737976"/>
              <a:gd name="connsiteY2818" fmla="*/ 4751270 h 6407150"/>
              <a:gd name="connsiteX2819" fmla="*/ 8009324 w 11737976"/>
              <a:gd name="connsiteY2819" fmla="*/ 4748408 h 6407150"/>
              <a:gd name="connsiteX2820" fmla="*/ 7996013 w 11737976"/>
              <a:gd name="connsiteY2820" fmla="*/ 4741362 h 6407150"/>
              <a:gd name="connsiteX2821" fmla="*/ 7944170 w 11737976"/>
              <a:gd name="connsiteY2821" fmla="*/ 4736072 h 6407150"/>
              <a:gd name="connsiteX2822" fmla="*/ 7943996 w 11737976"/>
              <a:gd name="connsiteY2822" fmla="*/ 4752596 h 6407150"/>
              <a:gd name="connsiteX2823" fmla="*/ 7947969 w 11737976"/>
              <a:gd name="connsiteY2823" fmla="*/ 4759207 h 6407150"/>
              <a:gd name="connsiteX2824" fmla="*/ 7945368 w 11737976"/>
              <a:gd name="connsiteY2824" fmla="*/ 4758332 h 6407150"/>
              <a:gd name="connsiteX2825" fmla="*/ 7942557 w 11737976"/>
              <a:gd name="connsiteY2825" fmla="*/ 4764089 h 6407150"/>
              <a:gd name="connsiteX2826" fmla="*/ 7954628 w 11737976"/>
              <a:gd name="connsiteY2826" fmla="*/ 4771283 h 6407150"/>
              <a:gd name="connsiteX2827" fmla="*/ 7954208 w 11737976"/>
              <a:gd name="connsiteY2827" fmla="*/ 4766527 h 6407150"/>
              <a:gd name="connsiteX2828" fmla="*/ 7955508 w 11737976"/>
              <a:gd name="connsiteY2828" fmla="*/ 4762213 h 6407150"/>
              <a:gd name="connsiteX2829" fmla="*/ 7944170 w 11737976"/>
              <a:gd name="connsiteY2829" fmla="*/ 4736072 h 6407150"/>
              <a:gd name="connsiteX2830" fmla="*/ 7967422 w 11737976"/>
              <a:gd name="connsiteY2830" fmla="*/ 4730463 h 6407150"/>
              <a:gd name="connsiteX2831" fmla="*/ 7962136 w 11737976"/>
              <a:gd name="connsiteY2831" fmla="*/ 4731911 h 6407150"/>
              <a:gd name="connsiteX2832" fmla="*/ 7961660 w 11737976"/>
              <a:gd name="connsiteY2832" fmla="*/ 4738856 h 6407150"/>
              <a:gd name="connsiteX2833" fmla="*/ 7967422 w 11737976"/>
              <a:gd name="connsiteY2833" fmla="*/ 4730463 h 6407150"/>
              <a:gd name="connsiteX2834" fmla="*/ 8900831 w 11737976"/>
              <a:gd name="connsiteY2834" fmla="*/ 4728477 h 6407150"/>
              <a:gd name="connsiteX2835" fmla="*/ 8931281 w 11737976"/>
              <a:gd name="connsiteY2835" fmla="*/ 4735489 h 6407150"/>
              <a:gd name="connsiteX2836" fmla="*/ 8900831 w 11737976"/>
              <a:gd name="connsiteY2836" fmla="*/ 4728477 h 6407150"/>
              <a:gd name="connsiteX2837" fmla="*/ 8435318 w 11737976"/>
              <a:gd name="connsiteY2837" fmla="*/ 4727586 h 6407150"/>
              <a:gd name="connsiteX2838" fmla="*/ 8420895 w 11737976"/>
              <a:gd name="connsiteY2838" fmla="*/ 4736190 h 6407150"/>
              <a:gd name="connsiteX2839" fmla="*/ 8441847 w 11737976"/>
              <a:gd name="connsiteY2839" fmla="*/ 4758537 h 6407150"/>
              <a:gd name="connsiteX2840" fmla="*/ 8444507 w 11737976"/>
              <a:gd name="connsiteY2840" fmla="*/ 4728910 h 6407150"/>
              <a:gd name="connsiteX2841" fmla="*/ 8435318 w 11737976"/>
              <a:gd name="connsiteY2841" fmla="*/ 4727586 h 6407150"/>
              <a:gd name="connsiteX2842" fmla="*/ 7888242 w 11737976"/>
              <a:gd name="connsiteY2842" fmla="*/ 4723337 h 6407150"/>
              <a:gd name="connsiteX2843" fmla="*/ 7889183 w 11737976"/>
              <a:gd name="connsiteY2843" fmla="*/ 4724753 h 6407150"/>
              <a:gd name="connsiteX2844" fmla="*/ 7888135 w 11737976"/>
              <a:gd name="connsiteY2844" fmla="*/ 4725556 h 6407150"/>
              <a:gd name="connsiteX2845" fmla="*/ 7888031 w 11737976"/>
              <a:gd name="connsiteY2845" fmla="*/ 4727389 h 6407150"/>
              <a:gd name="connsiteX2846" fmla="*/ 7885795 w 11737976"/>
              <a:gd name="connsiteY2846" fmla="*/ 4724794 h 6407150"/>
              <a:gd name="connsiteX2847" fmla="*/ 8492643 w 11737976"/>
              <a:gd name="connsiteY2847" fmla="*/ 4723089 h 6407150"/>
              <a:gd name="connsiteX2848" fmla="*/ 8493723 w 11737976"/>
              <a:gd name="connsiteY2848" fmla="*/ 4723488 h 6407150"/>
              <a:gd name="connsiteX2849" fmla="*/ 8492705 w 11737976"/>
              <a:gd name="connsiteY2849" fmla="*/ 4725156 h 6407150"/>
              <a:gd name="connsiteX2850" fmla="*/ 8171172 w 11737976"/>
              <a:gd name="connsiteY2850" fmla="*/ 4720048 h 6407150"/>
              <a:gd name="connsiteX2851" fmla="*/ 8158162 w 11737976"/>
              <a:gd name="connsiteY2851" fmla="*/ 4730830 h 6407150"/>
              <a:gd name="connsiteX2852" fmla="*/ 8189226 w 11737976"/>
              <a:gd name="connsiteY2852" fmla="*/ 4723172 h 6407150"/>
              <a:gd name="connsiteX2853" fmla="*/ 8171172 w 11737976"/>
              <a:gd name="connsiteY2853" fmla="*/ 4720048 h 6407150"/>
              <a:gd name="connsiteX2854" fmla="*/ 8025028 w 11737976"/>
              <a:gd name="connsiteY2854" fmla="*/ 4712507 h 6407150"/>
              <a:gd name="connsiteX2855" fmla="*/ 8025047 w 11737976"/>
              <a:gd name="connsiteY2855" fmla="*/ 4712560 h 6407150"/>
              <a:gd name="connsiteX2856" fmla="*/ 8025022 w 11737976"/>
              <a:gd name="connsiteY2856" fmla="*/ 4712548 h 6407150"/>
              <a:gd name="connsiteX2857" fmla="*/ 8065516 w 11737976"/>
              <a:gd name="connsiteY2857" fmla="*/ 4711028 h 6407150"/>
              <a:gd name="connsiteX2858" fmla="*/ 8059142 w 11737976"/>
              <a:gd name="connsiteY2858" fmla="*/ 4717884 h 6407150"/>
              <a:gd name="connsiteX2859" fmla="*/ 8069123 w 11737976"/>
              <a:gd name="connsiteY2859" fmla="*/ 4743301 h 6407150"/>
              <a:gd name="connsiteX2860" fmla="*/ 8065516 w 11737976"/>
              <a:gd name="connsiteY2860" fmla="*/ 4711028 h 6407150"/>
              <a:gd name="connsiteX2861" fmla="*/ 8734803 w 11737976"/>
              <a:gd name="connsiteY2861" fmla="*/ 4708618 h 6407150"/>
              <a:gd name="connsiteX2862" fmla="*/ 8727035 w 11737976"/>
              <a:gd name="connsiteY2862" fmla="*/ 4711822 h 6407150"/>
              <a:gd name="connsiteX2863" fmla="*/ 8730909 w 11737976"/>
              <a:gd name="connsiteY2863" fmla="*/ 4726626 h 6407150"/>
              <a:gd name="connsiteX2864" fmla="*/ 8741265 w 11737976"/>
              <a:gd name="connsiteY2864" fmla="*/ 4720987 h 6407150"/>
              <a:gd name="connsiteX2865" fmla="*/ 8734803 w 11737976"/>
              <a:gd name="connsiteY2865" fmla="*/ 4708618 h 6407150"/>
              <a:gd name="connsiteX2866" fmla="*/ 8452564 w 11737976"/>
              <a:gd name="connsiteY2866" fmla="*/ 4705363 h 6407150"/>
              <a:gd name="connsiteX2867" fmla="*/ 8444379 w 11737976"/>
              <a:gd name="connsiteY2867" fmla="*/ 4712466 h 6407150"/>
              <a:gd name="connsiteX2868" fmla="*/ 8450842 w 11737976"/>
              <a:gd name="connsiteY2868" fmla="*/ 4715089 h 6407150"/>
              <a:gd name="connsiteX2869" fmla="*/ 8450353 w 11737976"/>
              <a:gd name="connsiteY2869" fmla="*/ 4717734 h 6407150"/>
              <a:gd name="connsiteX2870" fmla="*/ 8454369 w 11737976"/>
              <a:gd name="connsiteY2870" fmla="*/ 4728221 h 6407150"/>
              <a:gd name="connsiteX2871" fmla="*/ 8466553 w 11737976"/>
              <a:gd name="connsiteY2871" fmla="*/ 4724355 h 6407150"/>
              <a:gd name="connsiteX2872" fmla="*/ 8465481 w 11737976"/>
              <a:gd name="connsiteY2872" fmla="*/ 4707560 h 6407150"/>
              <a:gd name="connsiteX2873" fmla="*/ 8457479 w 11737976"/>
              <a:gd name="connsiteY2873" fmla="*/ 4706234 h 6407150"/>
              <a:gd name="connsiteX2874" fmla="*/ 8456293 w 11737976"/>
              <a:gd name="connsiteY2874" fmla="*/ 4707282 h 6407150"/>
              <a:gd name="connsiteX2875" fmla="*/ 8403727 w 11737976"/>
              <a:gd name="connsiteY2875" fmla="*/ 4704715 h 6407150"/>
              <a:gd name="connsiteX2876" fmla="*/ 8395791 w 11737976"/>
              <a:gd name="connsiteY2876" fmla="*/ 4720276 h 6407150"/>
              <a:gd name="connsiteX2877" fmla="*/ 8408864 w 11737976"/>
              <a:gd name="connsiteY2877" fmla="*/ 4709274 h 6407150"/>
              <a:gd name="connsiteX2878" fmla="*/ 8403727 w 11737976"/>
              <a:gd name="connsiteY2878" fmla="*/ 4704715 h 6407150"/>
              <a:gd name="connsiteX2879" fmla="*/ 8111016 w 11737976"/>
              <a:gd name="connsiteY2879" fmla="*/ 4703277 h 6407150"/>
              <a:gd name="connsiteX2880" fmla="*/ 8103554 w 11737976"/>
              <a:gd name="connsiteY2880" fmla="*/ 4703854 h 6407150"/>
              <a:gd name="connsiteX2881" fmla="*/ 8090771 w 11737976"/>
              <a:gd name="connsiteY2881" fmla="*/ 4711960 h 6407150"/>
              <a:gd name="connsiteX2882" fmla="*/ 8086386 w 11737976"/>
              <a:gd name="connsiteY2882" fmla="*/ 4718155 h 6407150"/>
              <a:gd name="connsiteX2883" fmla="*/ 8084575 w 11737976"/>
              <a:gd name="connsiteY2883" fmla="*/ 4712673 h 6407150"/>
              <a:gd name="connsiteX2884" fmla="*/ 8078184 w 11737976"/>
              <a:gd name="connsiteY2884" fmla="*/ 4713570 h 6407150"/>
              <a:gd name="connsiteX2885" fmla="*/ 8075760 w 11737976"/>
              <a:gd name="connsiteY2885" fmla="*/ 4716350 h 6407150"/>
              <a:gd name="connsiteX2886" fmla="*/ 8081712 w 11737976"/>
              <a:gd name="connsiteY2886" fmla="*/ 4726131 h 6407150"/>
              <a:gd name="connsiteX2887" fmla="*/ 8082895 w 11737976"/>
              <a:gd name="connsiteY2887" fmla="*/ 4727395 h 6407150"/>
              <a:gd name="connsiteX2888" fmla="*/ 8081944 w 11737976"/>
              <a:gd name="connsiteY2888" fmla="*/ 4734362 h 6407150"/>
              <a:gd name="connsiteX2889" fmla="*/ 8085637 w 11737976"/>
              <a:gd name="connsiteY2889" fmla="*/ 4746576 h 6407150"/>
              <a:gd name="connsiteX2890" fmla="*/ 8081878 w 11737976"/>
              <a:gd name="connsiteY2890" fmla="*/ 4746356 h 6407150"/>
              <a:gd name="connsiteX2891" fmla="*/ 8084899 w 11737976"/>
              <a:gd name="connsiteY2891" fmla="*/ 4760090 h 6407150"/>
              <a:gd name="connsiteX2892" fmla="*/ 8088555 w 11737976"/>
              <a:gd name="connsiteY2892" fmla="*/ 4759592 h 6407150"/>
              <a:gd name="connsiteX2893" fmla="*/ 8090908 w 11737976"/>
              <a:gd name="connsiteY2893" fmla="*/ 4754598 h 6407150"/>
              <a:gd name="connsiteX2894" fmla="*/ 8090946 w 11737976"/>
              <a:gd name="connsiteY2894" fmla="*/ 4753791 h 6407150"/>
              <a:gd name="connsiteX2895" fmla="*/ 8097257 w 11737976"/>
              <a:gd name="connsiteY2895" fmla="*/ 4758744 h 6407150"/>
              <a:gd name="connsiteX2896" fmla="*/ 8105365 w 11737976"/>
              <a:gd name="connsiteY2896" fmla="*/ 4757820 h 6407150"/>
              <a:gd name="connsiteX2897" fmla="*/ 8109911 w 11737976"/>
              <a:gd name="connsiteY2897" fmla="*/ 4763846 h 6407150"/>
              <a:gd name="connsiteX2898" fmla="*/ 8123448 w 11737976"/>
              <a:gd name="connsiteY2898" fmla="*/ 4752518 h 6407150"/>
              <a:gd name="connsiteX2899" fmla="*/ 8123920 w 11737976"/>
              <a:gd name="connsiteY2899" fmla="*/ 4751483 h 6407150"/>
              <a:gd name="connsiteX2900" fmla="*/ 8132367 w 11737976"/>
              <a:gd name="connsiteY2900" fmla="*/ 4746720 h 6407150"/>
              <a:gd name="connsiteX2901" fmla="*/ 8130699 w 11737976"/>
              <a:gd name="connsiteY2901" fmla="*/ 4742075 h 6407150"/>
              <a:gd name="connsiteX2902" fmla="*/ 8136231 w 11737976"/>
              <a:gd name="connsiteY2902" fmla="*/ 4743021 h 6407150"/>
              <a:gd name="connsiteX2903" fmla="*/ 8144238 w 11737976"/>
              <a:gd name="connsiteY2903" fmla="*/ 4742080 h 6407150"/>
              <a:gd name="connsiteX2904" fmla="*/ 8143246 w 11737976"/>
              <a:gd name="connsiteY2904" fmla="*/ 4743663 h 6407150"/>
              <a:gd name="connsiteX2905" fmla="*/ 8138209 w 11737976"/>
              <a:gd name="connsiteY2905" fmla="*/ 4744499 h 6407150"/>
              <a:gd name="connsiteX2906" fmla="*/ 8140340 w 11737976"/>
              <a:gd name="connsiteY2906" fmla="*/ 4752746 h 6407150"/>
              <a:gd name="connsiteX2907" fmla="*/ 8141003 w 11737976"/>
              <a:gd name="connsiteY2907" fmla="*/ 4752903 h 6407150"/>
              <a:gd name="connsiteX2908" fmla="*/ 8140674 w 11737976"/>
              <a:gd name="connsiteY2908" fmla="*/ 4758546 h 6407150"/>
              <a:gd name="connsiteX2909" fmla="*/ 8159773 w 11737976"/>
              <a:gd name="connsiteY2909" fmla="*/ 4787063 h 6407150"/>
              <a:gd name="connsiteX2910" fmla="*/ 8163865 w 11737976"/>
              <a:gd name="connsiteY2910" fmla="*/ 4777261 h 6407150"/>
              <a:gd name="connsiteX2911" fmla="*/ 8155237 w 11737976"/>
              <a:gd name="connsiteY2911" fmla="*/ 4763896 h 6407150"/>
              <a:gd name="connsiteX2912" fmla="*/ 8161894 w 11737976"/>
              <a:gd name="connsiteY2912" fmla="*/ 4760314 h 6407150"/>
              <a:gd name="connsiteX2913" fmla="*/ 8154396 w 11737976"/>
              <a:gd name="connsiteY2913" fmla="*/ 4741106 h 6407150"/>
              <a:gd name="connsiteX2914" fmla="*/ 8151530 w 11737976"/>
              <a:gd name="connsiteY2914" fmla="*/ 4742331 h 6407150"/>
              <a:gd name="connsiteX2915" fmla="*/ 8151533 w 11737976"/>
              <a:gd name="connsiteY2915" fmla="*/ 4742286 h 6407150"/>
              <a:gd name="connsiteX2916" fmla="*/ 8145431 w 11737976"/>
              <a:gd name="connsiteY2916" fmla="*/ 4743299 h 6407150"/>
              <a:gd name="connsiteX2917" fmla="*/ 8144884 w 11737976"/>
              <a:gd name="connsiteY2917" fmla="*/ 4742004 h 6407150"/>
              <a:gd name="connsiteX2918" fmla="*/ 8155587 w 11737976"/>
              <a:gd name="connsiteY2918" fmla="*/ 4740746 h 6407150"/>
              <a:gd name="connsiteX2919" fmla="*/ 8140154 w 11737976"/>
              <a:gd name="connsiteY2919" fmla="*/ 4727353 h 6407150"/>
              <a:gd name="connsiteX2920" fmla="*/ 8127295 w 11737976"/>
              <a:gd name="connsiteY2920" fmla="*/ 4732599 h 6407150"/>
              <a:gd name="connsiteX2921" fmla="*/ 8124331 w 11737976"/>
              <a:gd name="connsiteY2921" fmla="*/ 4724345 h 6407150"/>
              <a:gd name="connsiteX2922" fmla="*/ 8111016 w 11737976"/>
              <a:gd name="connsiteY2922" fmla="*/ 4703277 h 6407150"/>
              <a:gd name="connsiteX2923" fmla="*/ 8379407 w 11737976"/>
              <a:gd name="connsiteY2923" fmla="*/ 4698497 h 6407150"/>
              <a:gd name="connsiteX2924" fmla="*/ 8372447 w 11737976"/>
              <a:gd name="connsiteY2924" fmla="*/ 4698835 h 6407150"/>
              <a:gd name="connsiteX2925" fmla="*/ 8367447 w 11737976"/>
              <a:gd name="connsiteY2925" fmla="*/ 4704590 h 6407150"/>
              <a:gd name="connsiteX2926" fmla="*/ 8365823 w 11737976"/>
              <a:gd name="connsiteY2926" fmla="*/ 4714027 h 6407150"/>
              <a:gd name="connsiteX2927" fmla="*/ 8386912 w 11737976"/>
              <a:gd name="connsiteY2927" fmla="*/ 4705317 h 6407150"/>
              <a:gd name="connsiteX2928" fmla="*/ 8379407 w 11737976"/>
              <a:gd name="connsiteY2928" fmla="*/ 4698497 h 6407150"/>
              <a:gd name="connsiteX2929" fmla="*/ 8299845 w 11737976"/>
              <a:gd name="connsiteY2929" fmla="*/ 4698191 h 6407150"/>
              <a:gd name="connsiteX2930" fmla="*/ 8300031 w 11737976"/>
              <a:gd name="connsiteY2930" fmla="*/ 4698432 h 6407150"/>
              <a:gd name="connsiteX2931" fmla="*/ 8299945 w 11737976"/>
              <a:gd name="connsiteY2931" fmla="*/ 4698487 h 6407150"/>
              <a:gd name="connsiteX2932" fmla="*/ 8090245 w 11737976"/>
              <a:gd name="connsiteY2932" fmla="*/ 4695764 h 6407150"/>
              <a:gd name="connsiteX2933" fmla="*/ 8093935 w 11737976"/>
              <a:gd name="connsiteY2933" fmla="*/ 4708246 h 6407150"/>
              <a:gd name="connsiteX2934" fmla="*/ 8090245 w 11737976"/>
              <a:gd name="connsiteY2934" fmla="*/ 4695764 h 6407150"/>
              <a:gd name="connsiteX2935" fmla="*/ 8060899 w 11737976"/>
              <a:gd name="connsiteY2935" fmla="*/ 4694753 h 6407150"/>
              <a:gd name="connsiteX2936" fmla="*/ 8037601 w 11737976"/>
              <a:gd name="connsiteY2936" fmla="*/ 4706083 h 6407150"/>
              <a:gd name="connsiteX2937" fmla="*/ 8032639 w 11737976"/>
              <a:gd name="connsiteY2937" fmla="*/ 4707018 h 6407150"/>
              <a:gd name="connsiteX2938" fmla="*/ 8023542 w 11737976"/>
              <a:gd name="connsiteY2938" fmla="*/ 4702928 h 6407150"/>
              <a:gd name="connsiteX2939" fmla="*/ 8024297 w 11737976"/>
              <a:gd name="connsiteY2939" fmla="*/ 4710296 h 6407150"/>
              <a:gd name="connsiteX2940" fmla="*/ 8024631 w 11737976"/>
              <a:gd name="connsiteY2940" fmla="*/ 4711307 h 6407150"/>
              <a:gd name="connsiteX2941" fmla="*/ 8023215 w 11737976"/>
              <a:gd name="connsiteY2941" fmla="*/ 4711586 h 6407150"/>
              <a:gd name="connsiteX2942" fmla="*/ 8020298 w 11737976"/>
              <a:gd name="connsiteY2942" fmla="*/ 4710033 h 6407150"/>
              <a:gd name="connsiteX2943" fmla="*/ 8014752 w 11737976"/>
              <a:gd name="connsiteY2943" fmla="*/ 4710992 h 6407150"/>
              <a:gd name="connsiteX2944" fmla="*/ 8017223 w 11737976"/>
              <a:gd name="connsiteY2944" fmla="*/ 4716520 h 6407150"/>
              <a:gd name="connsiteX2945" fmla="*/ 8013477 w 11737976"/>
              <a:gd name="connsiteY2945" fmla="*/ 4714265 h 6407150"/>
              <a:gd name="connsiteX2946" fmla="*/ 8006167 w 11737976"/>
              <a:gd name="connsiteY2946" fmla="*/ 4712002 h 6407150"/>
              <a:gd name="connsiteX2947" fmla="*/ 7998125 w 11737976"/>
              <a:gd name="connsiteY2947" fmla="*/ 4703261 h 6407150"/>
              <a:gd name="connsiteX2948" fmla="*/ 7990791 w 11737976"/>
              <a:gd name="connsiteY2948" fmla="*/ 4714298 h 6407150"/>
              <a:gd name="connsiteX2949" fmla="*/ 7993058 w 11737976"/>
              <a:gd name="connsiteY2949" fmla="*/ 4717292 h 6407150"/>
              <a:gd name="connsiteX2950" fmla="*/ 7993008 w 11737976"/>
              <a:gd name="connsiteY2950" fmla="*/ 4720753 h 6407150"/>
              <a:gd name="connsiteX2951" fmla="*/ 8003623 w 11737976"/>
              <a:gd name="connsiteY2951" fmla="*/ 4724332 h 6407150"/>
              <a:gd name="connsiteX2952" fmla="*/ 8010665 w 11737976"/>
              <a:gd name="connsiteY2952" fmla="*/ 4729054 h 6407150"/>
              <a:gd name="connsiteX2953" fmla="*/ 8010585 w 11737976"/>
              <a:gd name="connsiteY2953" fmla="*/ 4729223 h 6407150"/>
              <a:gd name="connsiteX2954" fmla="*/ 8011113 w 11737976"/>
              <a:gd name="connsiteY2954" fmla="*/ 4729354 h 6407150"/>
              <a:gd name="connsiteX2955" fmla="*/ 8014381 w 11737976"/>
              <a:gd name="connsiteY2955" fmla="*/ 4731546 h 6407150"/>
              <a:gd name="connsiteX2956" fmla="*/ 8014185 w 11737976"/>
              <a:gd name="connsiteY2956" fmla="*/ 4742363 h 6407150"/>
              <a:gd name="connsiteX2957" fmla="*/ 8020403 w 11737976"/>
              <a:gd name="connsiteY2957" fmla="*/ 4751889 h 6407150"/>
              <a:gd name="connsiteX2958" fmla="*/ 8020222 w 11737976"/>
              <a:gd name="connsiteY2958" fmla="*/ 4752252 h 6407150"/>
              <a:gd name="connsiteX2959" fmla="*/ 8021038 w 11737976"/>
              <a:gd name="connsiteY2959" fmla="*/ 4752860 h 6407150"/>
              <a:gd name="connsiteX2960" fmla="*/ 8022159 w 11737976"/>
              <a:gd name="connsiteY2960" fmla="*/ 4754577 h 6407150"/>
              <a:gd name="connsiteX2961" fmla="*/ 8022500 w 11737976"/>
              <a:gd name="connsiteY2961" fmla="*/ 4753952 h 6407150"/>
              <a:gd name="connsiteX2962" fmla="*/ 8024599 w 11737976"/>
              <a:gd name="connsiteY2962" fmla="*/ 4755517 h 6407150"/>
              <a:gd name="connsiteX2963" fmla="*/ 8029506 w 11737976"/>
              <a:gd name="connsiteY2963" fmla="*/ 4756189 h 6407150"/>
              <a:gd name="connsiteX2964" fmla="*/ 8032626 w 11737976"/>
              <a:gd name="connsiteY2964" fmla="*/ 4743812 h 6407150"/>
              <a:gd name="connsiteX2965" fmla="*/ 8029116 w 11737976"/>
              <a:gd name="connsiteY2965" fmla="*/ 4741839 h 6407150"/>
              <a:gd name="connsiteX2966" fmla="*/ 8029927 w 11737976"/>
              <a:gd name="connsiteY2966" fmla="*/ 4740352 h 6407150"/>
              <a:gd name="connsiteX2967" fmla="*/ 8029721 w 11737976"/>
              <a:gd name="connsiteY2967" fmla="*/ 4738935 h 6407150"/>
              <a:gd name="connsiteX2968" fmla="*/ 8034416 w 11737976"/>
              <a:gd name="connsiteY2968" fmla="*/ 4739638 h 6407150"/>
              <a:gd name="connsiteX2969" fmla="*/ 8039018 w 11737976"/>
              <a:gd name="connsiteY2969" fmla="*/ 4736399 h 6407150"/>
              <a:gd name="connsiteX2970" fmla="*/ 8040762 w 11737976"/>
              <a:gd name="connsiteY2970" fmla="*/ 4732958 h 6407150"/>
              <a:gd name="connsiteX2971" fmla="*/ 8045477 w 11737976"/>
              <a:gd name="connsiteY2971" fmla="*/ 4733881 h 6407150"/>
              <a:gd name="connsiteX2972" fmla="*/ 8046489 w 11737976"/>
              <a:gd name="connsiteY2972" fmla="*/ 4733107 h 6407150"/>
              <a:gd name="connsiteX2973" fmla="*/ 8049463 w 11737976"/>
              <a:gd name="connsiteY2973" fmla="*/ 4735627 h 6407150"/>
              <a:gd name="connsiteX2974" fmla="*/ 8048388 w 11737976"/>
              <a:gd name="connsiteY2974" fmla="*/ 4731654 h 6407150"/>
              <a:gd name="connsiteX2975" fmla="*/ 8054331 w 11737976"/>
              <a:gd name="connsiteY2975" fmla="*/ 4727107 h 6407150"/>
              <a:gd name="connsiteX2976" fmla="*/ 8041693 w 11737976"/>
              <a:gd name="connsiteY2976" fmla="*/ 4712763 h 6407150"/>
              <a:gd name="connsiteX2977" fmla="*/ 8044316 w 11737976"/>
              <a:gd name="connsiteY2977" fmla="*/ 4712229 h 6407150"/>
              <a:gd name="connsiteX2978" fmla="*/ 8060899 w 11737976"/>
              <a:gd name="connsiteY2978" fmla="*/ 4694753 h 6407150"/>
              <a:gd name="connsiteX2979" fmla="*/ 8652361 w 11737976"/>
              <a:gd name="connsiteY2979" fmla="*/ 4694658 h 6407150"/>
              <a:gd name="connsiteX2980" fmla="*/ 8637392 w 11737976"/>
              <a:gd name="connsiteY2980" fmla="*/ 4709322 h 6407150"/>
              <a:gd name="connsiteX2981" fmla="*/ 8655728 w 11737976"/>
              <a:gd name="connsiteY2981" fmla="*/ 4715060 h 6407150"/>
              <a:gd name="connsiteX2982" fmla="*/ 8659419 w 11737976"/>
              <a:gd name="connsiteY2982" fmla="*/ 4713655 h 6407150"/>
              <a:gd name="connsiteX2983" fmla="*/ 8657304 w 11737976"/>
              <a:gd name="connsiteY2983" fmla="*/ 4719914 h 6407150"/>
              <a:gd name="connsiteX2984" fmla="*/ 8682147 w 11737976"/>
              <a:gd name="connsiteY2984" fmla="*/ 4714238 h 6407150"/>
              <a:gd name="connsiteX2985" fmla="*/ 8667243 w 11737976"/>
              <a:gd name="connsiteY2985" fmla="*/ 4708209 h 6407150"/>
              <a:gd name="connsiteX2986" fmla="*/ 8671663 w 11737976"/>
              <a:gd name="connsiteY2986" fmla="*/ 4703132 h 6407150"/>
              <a:gd name="connsiteX2987" fmla="*/ 8652361 w 11737976"/>
              <a:gd name="connsiteY2987" fmla="*/ 4694658 h 6407150"/>
              <a:gd name="connsiteX2988" fmla="*/ 9059921 w 11737976"/>
              <a:gd name="connsiteY2988" fmla="*/ 4694376 h 6407150"/>
              <a:gd name="connsiteX2989" fmla="*/ 9047973 w 11737976"/>
              <a:gd name="connsiteY2989" fmla="*/ 4697417 h 6407150"/>
              <a:gd name="connsiteX2990" fmla="*/ 9050929 w 11737976"/>
              <a:gd name="connsiteY2990" fmla="*/ 4712341 h 6407150"/>
              <a:gd name="connsiteX2991" fmla="*/ 9070444 w 11737976"/>
              <a:gd name="connsiteY2991" fmla="*/ 4695153 h 6407150"/>
              <a:gd name="connsiteX2992" fmla="*/ 9059921 w 11737976"/>
              <a:gd name="connsiteY2992" fmla="*/ 4694376 h 6407150"/>
              <a:gd name="connsiteX2993" fmla="*/ 8035540 w 11737976"/>
              <a:gd name="connsiteY2993" fmla="*/ 4691146 h 6407150"/>
              <a:gd name="connsiteX2994" fmla="*/ 8028599 w 11737976"/>
              <a:gd name="connsiteY2994" fmla="*/ 4692560 h 6407150"/>
              <a:gd name="connsiteX2995" fmla="*/ 8039023 w 11737976"/>
              <a:gd name="connsiteY2995" fmla="*/ 4695720 h 6407150"/>
              <a:gd name="connsiteX2996" fmla="*/ 8035540 w 11737976"/>
              <a:gd name="connsiteY2996" fmla="*/ 4691146 h 6407150"/>
              <a:gd name="connsiteX2997" fmla="*/ 4845000 w 11737976"/>
              <a:gd name="connsiteY2997" fmla="*/ 4688803 h 6407150"/>
              <a:gd name="connsiteX2998" fmla="*/ 4844404 w 11737976"/>
              <a:gd name="connsiteY2998" fmla="*/ 4692226 h 6407150"/>
              <a:gd name="connsiteX2999" fmla="*/ 4844445 w 11737976"/>
              <a:gd name="connsiteY2999" fmla="*/ 4689130 h 6407150"/>
              <a:gd name="connsiteX3000" fmla="*/ 8431643 w 11737976"/>
              <a:gd name="connsiteY3000" fmla="*/ 4686465 h 6407150"/>
              <a:gd name="connsiteX3001" fmla="*/ 8423081 w 11737976"/>
              <a:gd name="connsiteY3001" fmla="*/ 4696813 h 6407150"/>
              <a:gd name="connsiteX3002" fmla="*/ 8447831 w 11737976"/>
              <a:gd name="connsiteY3002" fmla="*/ 4694143 h 6407150"/>
              <a:gd name="connsiteX3003" fmla="*/ 8443463 w 11737976"/>
              <a:gd name="connsiteY3003" fmla="*/ 4687342 h 6407150"/>
              <a:gd name="connsiteX3004" fmla="*/ 8431643 w 11737976"/>
              <a:gd name="connsiteY3004" fmla="*/ 4686465 h 6407150"/>
              <a:gd name="connsiteX3005" fmla="*/ 8026768 w 11737976"/>
              <a:gd name="connsiteY3005" fmla="*/ 4676706 h 6407150"/>
              <a:gd name="connsiteX3006" fmla="*/ 8022629 w 11737976"/>
              <a:gd name="connsiteY3006" fmla="*/ 4690968 h 6407150"/>
              <a:gd name="connsiteX3007" fmla="*/ 8030310 w 11737976"/>
              <a:gd name="connsiteY3007" fmla="*/ 4676949 h 6407150"/>
              <a:gd name="connsiteX3008" fmla="*/ 8026768 w 11737976"/>
              <a:gd name="connsiteY3008" fmla="*/ 4676706 h 6407150"/>
              <a:gd name="connsiteX3009" fmla="*/ 8740213 w 11737976"/>
              <a:gd name="connsiteY3009" fmla="*/ 4675623 h 6407150"/>
              <a:gd name="connsiteX3010" fmla="*/ 8697789 w 11737976"/>
              <a:gd name="connsiteY3010" fmla="*/ 4685820 h 6407150"/>
              <a:gd name="connsiteX3011" fmla="*/ 8703747 w 11737976"/>
              <a:gd name="connsiteY3011" fmla="*/ 4690752 h 6407150"/>
              <a:gd name="connsiteX3012" fmla="*/ 8705995 w 11737976"/>
              <a:gd name="connsiteY3012" fmla="*/ 4691784 h 6407150"/>
              <a:gd name="connsiteX3013" fmla="*/ 8700325 w 11737976"/>
              <a:gd name="connsiteY3013" fmla="*/ 4694275 h 6407150"/>
              <a:gd name="connsiteX3014" fmla="*/ 8696541 w 11737976"/>
              <a:gd name="connsiteY3014" fmla="*/ 4700176 h 6407150"/>
              <a:gd name="connsiteX3015" fmla="*/ 8721495 w 11737976"/>
              <a:gd name="connsiteY3015" fmla="*/ 4697929 h 6407150"/>
              <a:gd name="connsiteX3016" fmla="*/ 8721440 w 11737976"/>
              <a:gd name="connsiteY3016" fmla="*/ 4696455 h 6407150"/>
              <a:gd name="connsiteX3017" fmla="*/ 8721463 w 11737976"/>
              <a:gd name="connsiteY3017" fmla="*/ 4696460 h 6407150"/>
              <a:gd name="connsiteX3018" fmla="*/ 8730248 w 11737976"/>
              <a:gd name="connsiteY3018" fmla="*/ 4695415 h 6407150"/>
              <a:gd name="connsiteX3019" fmla="*/ 8740213 w 11737976"/>
              <a:gd name="connsiteY3019" fmla="*/ 4675623 h 6407150"/>
              <a:gd name="connsiteX3020" fmla="*/ 8239463 w 11737976"/>
              <a:gd name="connsiteY3020" fmla="*/ 4672709 h 6407150"/>
              <a:gd name="connsiteX3021" fmla="*/ 8232676 w 11737976"/>
              <a:gd name="connsiteY3021" fmla="*/ 4675522 h 6407150"/>
              <a:gd name="connsiteX3022" fmla="*/ 8231955 w 11737976"/>
              <a:gd name="connsiteY3022" fmla="*/ 4683421 h 6407150"/>
              <a:gd name="connsiteX3023" fmla="*/ 8234961 w 11737976"/>
              <a:gd name="connsiteY3023" fmla="*/ 4686447 h 6407150"/>
              <a:gd name="connsiteX3024" fmla="*/ 8231035 w 11737976"/>
              <a:gd name="connsiteY3024" fmla="*/ 4693658 h 6407150"/>
              <a:gd name="connsiteX3025" fmla="*/ 8250681 w 11737976"/>
              <a:gd name="connsiteY3025" fmla="*/ 4697664 h 6407150"/>
              <a:gd name="connsiteX3026" fmla="*/ 8244009 w 11737976"/>
              <a:gd name="connsiteY3026" fmla="*/ 4681318 h 6407150"/>
              <a:gd name="connsiteX3027" fmla="*/ 8244569 w 11737976"/>
              <a:gd name="connsiteY3027" fmla="*/ 4680256 h 6407150"/>
              <a:gd name="connsiteX3028" fmla="*/ 8242065 w 11737976"/>
              <a:gd name="connsiteY3028" fmla="*/ 4676554 h 6407150"/>
              <a:gd name="connsiteX3029" fmla="*/ 8241327 w 11737976"/>
              <a:gd name="connsiteY3029" fmla="*/ 4674747 h 6407150"/>
              <a:gd name="connsiteX3030" fmla="*/ 8241111 w 11737976"/>
              <a:gd name="connsiteY3030" fmla="*/ 4675144 h 6407150"/>
              <a:gd name="connsiteX3031" fmla="*/ 8458273 w 11737976"/>
              <a:gd name="connsiteY3031" fmla="*/ 4671376 h 6407150"/>
              <a:gd name="connsiteX3032" fmla="*/ 8452867 w 11737976"/>
              <a:gd name="connsiteY3032" fmla="*/ 4681228 h 6407150"/>
              <a:gd name="connsiteX3033" fmla="*/ 8467667 w 11737976"/>
              <a:gd name="connsiteY3033" fmla="*/ 4680839 h 6407150"/>
              <a:gd name="connsiteX3034" fmla="*/ 8466077 w 11737976"/>
              <a:gd name="connsiteY3034" fmla="*/ 4673927 h 6407150"/>
              <a:gd name="connsiteX3035" fmla="*/ 8458273 w 11737976"/>
              <a:gd name="connsiteY3035" fmla="*/ 4671376 h 6407150"/>
              <a:gd name="connsiteX3036" fmla="*/ 8201119 w 11737976"/>
              <a:gd name="connsiteY3036" fmla="*/ 4663716 h 6407150"/>
              <a:gd name="connsiteX3037" fmla="*/ 8205911 w 11737976"/>
              <a:gd name="connsiteY3037" fmla="*/ 4685264 h 6407150"/>
              <a:gd name="connsiteX3038" fmla="*/ 8201119 w 11737976"/>
              <a:gd name="connsiteY3038" fmla="*/ 4663716 h 6407150"/>
              <a:gd name="connsiteX3039" fmla="*/ 8376587 w 11737976"/>
              <a:gd name="connsiteY3039" fmla="*/ 4662269 h 6407150"/>
              <a:gd name="connsiteX3040" fmla="*/ 8372558 w 11737976"/>
              <a:gd name="connsiteY3040" fmla="*/ 4679774 h 6407150"/>
              <a:gd name="connsiteX3041" fmla="*/ 8398415 w 11737976"/>
              <a:gd name="connsiteY3041" fmla="*/ 4672648 h 6407150"/>
              <a:gd name="connsiteX3042" fmla="*/ 8388889 w 11737976"/>
              <a:gd name="connsiteY3042" fmla="*/ 4664860 h 6407150"/>
              <a:gd name="connsiteX3043" fmla="*/ 8376587 w 11737976"/>
              <a:gd name="connsiteY3043" fmla="*/ 4662269 h 6407150"/>
              <a:gd name="connsiteX3044" fmla="*/ 8457927 w 11737976"/>
              <a:gd name="connsiteY3044" fmla="*/ 4654952 h 6407150"/>
              <a:gd name="connsiteX3045" fmla="*/ 8444316 w 11737976"/>
              <a:gd name="connsiteY3045" fmla="*/ 4655274 h 6407150"/>
              <a:gd name="connsiteX3046" fmla="*/ 8457927 w 11737976"/>
              <a:gd name="connsiteY3046" fmla="*/ 4654952 h 6407150"/>
              <a:gd name="connsiteX3047" fmla="*/ 8009403 w 11737976"/>
              <a:gd name="connsiteY3047" fmla="*/ 4648438 h 6407150"/>
              <a:gd name="connsiteX3048" fmla="*/ 8007741 w 11737976"/>
              <a:gd name="connsiteY3048" fmla="*/ 4656646 h 6407150"/>
              <a:gd name="connsiteX3049" fmla="*/ 8015162 w 11737976"/>
              <a:gd name="connsiteY3049" fmla="*/ 4650814 h 6407150"/>
              <a:gd name="connsiteX3050" fmla="*/ 8009403 w 11737976"/>
              <a:gd name="connsiteY3050" fmla="*/ 4648438 h 6407150"/>
              <a:gd name="connsiteX3051" fmla="*/ 8767101 w 11737976"/>
              <a:gd name="connsiteY3051" fmla="*/ 4645247 h 6407150"/>
              <a:gd name="connsiteX3052" fmla="*/ 8753794 w 11737976"/>
              <a:gd name="connsiteY3052" fmla="*/ 4657483 h 6407150"/>
              <a:gd name="connsiteX3053" fmla="*/ 8767101 w 11737976"/>
              <a:gd name="connsiteY3053" fmla="*/ 4645247 h 6407150"/>
              <a:gd name="connsiteX3054" fmla="*/ 8278154 w 11737976"/>
              <a:gd name="connsiteY3054" fmla="*/ 4642914 h 6407150"/>
              <a:gd name="connsiteX3055" fmla="*/ 8269057 w 11737976"/>
              <a:gd name="connsiteY3055" fmla="*/ 4649747 h 6407150"/>
              <a:gd name="connsiteX3056" fmla="*/ 8266411 w 11737976"/>
              <a:gd name="connsiteY3056" fmla="*/ 4652396 h 6407150"/>
              <a:gd name="connsiteX3057" fmla="*/ 8252589 w 11737976"/>
              <a:gd name="connsiteY3057" fmla="*/ 4661589 h 6407150"/>
              <a:gd name="connsiteX3058" fmla="*/ 8245417 w 11737976"/>
              <a:gd name="connsiteY3058" fmla="*/ 4674594 h 6407150"/>
              <a:gd name="connsiteX3059" fmla="*/ 8251807 w 11737976"/>
              <a:gd name="connsiteY3059" fmla="*/ 4674659 h 6407150"/>
              <a:gd name="connsiteX3060" fmla="*/ 8254841 w 11737976"/>
              <a:gd name="connsiteY3060" fmla="*/ 4673081 h 6407150"/>
              <a:gd name="connsiteX3061" fmla="*/ 8253675 w 11737976"/>
              <a:gd name="connsiteY3061" fmla="*/ 4681024 h 6407150"/>
              <a:gd name="connsiteX3062" fmla="*/ 8272623 w 11737976"/>
              <a:gd name="connsiteY3062" fmla="*/ 4665609 h 6407150"/>
              <a:gd name="connsiteX3063" fmla="*/ 8275387 w 11737976"/>
              <a:gd name="connsiteY3063" fmla="*/ 4660395 h 6407150"/>
              <a:gd name="connsiteX3064" fmla="*/ 8279494 w 11737976"/>
              <a:gd name="connsiteY3064" fmla="*/ 4658624 h 6407150"/>
              <a:gd name="connsiteX3065" fmla="*/ 8292177 w 11737976"/>
              <a:gd name="connsiteY3065" fmla="*/ 4662143 h 6407150"/>
              <a:gd name="connsiteX3066" fmla="*/ 8284724 w 11737976"/>
              <a:gd name="connsiteY3066" fmla="*/ 4648995 h 6407150"/>
              <a:gd name="connsiteX3067" fmla="*/ 8278263 w 11737976"/>
              <a:gd name="connsiteY3067" fmla="*/ 4648550 h 6407150"/>
              <a:gd name="connsiteX3068" fmla="*/ 8054328 w 11737976"/>
              <a:gd name="connsiteY3068" fmla="*/ 4641420 h 6407150"/>
              <a:gd name="connsiteX3069" fmla="*/ 8049728 w 11737976"/>
              <a:gd name="connsiteY3069" fmla="*/ 4649180 h 6407150"/>
              <a:gd name="connsiteX3070" fmla="*/ 8056604 w 11737976"/>
              <a:gd name="connsiteY3070" fmla="*/ 4651077 h 6407150"/>
              <a:gd name="connsiteX3071" fmla="*/ 8054328 w 11737976"/>
              <a:gd name="connsiteY3071" fmla="*/ 4641420 h 6407150"/>
              <a:gd name="connsiteX3072" fmla="*/ 8975213 w 11737976"/>
              <a:gd name="connsiteY3072" fmla="*/ 4639671 h 6407150"/>
              <a:gd name="connsiteX3073" fmla="*/ 8960286 w 11737976"/>
              <a:gd name="connsiteY3073" fmla="*/ 4645324 h 6407150"/>
              <a:gd name="connsiteX3074" fmla="*/ 8974844 w 11737976"/>
              <a:gd name="connsiteY3074" fmla="*/ 4658959 h 6407150"/>
              <a:gd name="connsiteX3075" fmla="*/ 8975213 w 11737976"/>
              <a:gd name="connsiteY3075" fmla="*/ 4639671 h 6407150"/>
              <a:gd name="connsiteX3076" fmla="*/ 4245427 w 11737976"/>
              <a:gd name="connsiteY3076" fmla="*/ 4638325 h 6407150"/>
              <a:gd name="connsiteX3077" fmla="*/ 4180715 w 11737976"/>
              <a:gd name="connsiteY3077" fmla="*/ 4647935 h 6407150"/>
              <a:gd name="connsiteX3078" fmla="*/ 4187890 w 11737976"/>
              <a:gd name="connsiteY3078" fmla="*/ 4659128 h 6407150"/>
              <a:gd name="connsiteX3079" fmla="*/ 4198078 w 11737976"/>
              <a:gd name="connsiteY3079" fmla="*/ 4667306 h 6407150"/>
              <a:gd name="connsiteX3080" fmla="*/ 4262790 w 11737976"/>
              <a:gd name="connsiteY3080" fmla="*/ 4657697 h 6407150"/>
              <a:gd name="connsiteX3081" fmla="*/ 4263795 w 11737976"/>
              <a:gd name="connsiteY3081" fmla="*/ 4656693 h 6407150"/>
              <a:gd name="connsiteX3082" fmla="*/ 4255616 w 11737976"/>
              <a:gd name="connsiteY3082" fmla="*/ 4646504 h 6407150"/>
              <a:gd name="connsiteX3083" fmla="*/ 4245427 w 11737976"/>
              <a:gd name="connsiteY3083" fmla="*/ 4638325 h 6407150"/>
              <a:gd name="connsiteX3084" fmla="*/ 7929895 w 11737976"/>
              <a:gd name="connsiteY3084" fmla="*/ 4635529 h 6407150"/>
              <a:gd name="connsiteX3085" fmla="*/ 7925607 w 11737976"/>
              <a:gd name="connsiteY3085" fmla="*/ 4648154 h 6407150"/>
              <a:gd name="connsiteX3086" fmla="*/ 7928376 w 11737976"/>
              <a:gd name="connsiteY3086" fmla="*/ 4636341 h 6407150"/>
              <a:gd name="connsiteX3087" fmla="*/ 7847685 w 11737976"/>
              <a:gd name="connsiteY3087" fmla="*/ 4629496 h 6407150"/>
              <a:gd name="connsiteX3088" fmla="*/ 7847945 w 11737976"/>
              <a:gd name="connsiteY3088" fmla="*/ 4629709 h 6407150"/>
              <a:gd name="connsiteX3089" fmla="*/ 7846483 w 11737976"/>
              <a:gd name="connsiteY3089" fmla="*/ 4632658 h 6407150"/>
              <a:gd name="connsiteX3090" fmla="*/ 7812708 w 11737976"/>
              <a:gd name="connsiteY3090" fmla="*/ 4629493 h 6407150"/>
              <a:gd name="connsiteX3091" fmla="*/ 7812806 w 11737976"/>
              <a:gd name="connsiteY3091" fmla="*/ 4635609 h 6407150"/>
              <a:gd name="connsiteX3092" fmla="*/ 7811849 w 11737976"/>
              <a:gd name="connsiteY3092" fmla="*/ 4633512 h 6407150"/>
              <a:gd name="connsiteX3093" fmla="*/ 7806881 w 11737976"/>
              <a:gd name="connsiteY3093" fmla="*/ 4630717 h 6407150"/>
              <a:gd name="connsiteX3094" fmla="*/ 8799583 w 11737976"/>
              <a:gd name="connsiteY3094" fmla="*/ 4625108 h 6407150"/>
              <a:gd name="connsiteX3095" fmla="*/ 8791177 w 11737976"/>
              <a:gd name="connsiteY3095" fmla="*/ 4637340 h 6407150"/>
              <a:gd name="connsiteX3096" fmla="*/ 8813131 w 11737976"/>
              <a:gd name="connsiteY3096" fmla="*/ 4627795 h 6407150"/>
              <a:gd name="connsiteX3097" fmla="*/ 8799583 w 11737976"/>
              <a:gd name="connsiteY3097" fmla="*/ 4625108 h 6407150"/>
              <a:gd name="connsiteX3098" fmla="*/ 7798725 w 11737976"/>
              <a:gd name="connsiteY3098" fmla="*/ 4624324 h 6407150"/>
              <a:gd name="connsiteX3099" fmla="*/ 7801072 w 11737976"/>
              <a:gd name="connsiteY3099" fmla="*/ 4628942 h 6407150"/>
              <a:gd name="connsiteX3100" fmla="*/ 7802528 w 11737976"/>
              <a:gd name="connsiteY3100" fmla="*/ 4629511 h 6407150"/>
              <a:gd name="connsiteX3101" fmla="*/ 7798283 w 11737976"/>
              <a:gd name="connsiteY3101" fmla="*/ 4630581 h 6407150"/>
              <a:gd name="connsiteX3102" fmla="*/ 7798527 w 11737976"/>
              <a:gd name="connsiteY3102" fmla="*/ 4624585 h 6407150"/>
              <a:gd name="connsiteX3103" fmla="*/ 8768511 w 11737976"/>
              <a:gd name="connsiteY3103" fmla="*/ 4617323 h 6407150"/>
              <a:gd name="connsiteX3104" fmla="*/ 8764075 w 11737976"/>
              <a:gd name="connsiteY3104" fmla="*/ 4625688 h 6407150"/>
              <a:gd name="connsiteX3105" fmla="*/ 8771985 w 11737976"/>
              <a:gd name="connsiteY3105" fmla="*/ 4619052 h 6407150"/>
              <a:gd name="connsiteX3106" fmla="*/ 8768511 w 11737976"/>
              <a:gd name="connsiteY3106" fmla="*/ 4617323 h 6407150"/>
              <a:gd name="connsiteX3107" fmla="*/ 8347328 w 11737976"/>
              <a:gd name="connsiteY3107" fmla="*/ 4616194 h 6407150"/>
              <a:gd name="connsiteX3108" fmla="*/ 8312671 w 11737976"/>
              <a:gd name="connsiteY3108" fmla="*/ 4627895 h 6407150"/>
              <a:gd name="connsiteX3109" fmla="*/ 8308810 w 11737976"/>
              <a:gd name="connsiteY3109" fmla="*/ 4645197 h 6407150"/>
              <a:gd name="connsiteX3110" fmla="*/ 8305336 w 11737976"/>
              <a:gd name="connsiteY3110" fmla="*/ 4647787 h 6407150"/>
              <a:gd name="connsiteX3111" fmla="*/ 8296664 w 11737976"/>
              <a:gd name="connsiteY3111" fmla="*/ 4663709 h 6407150"/>
              <a:gd name="connsiteX3112" fmla="*/ 8306363 w 11737976"/>
              <a:gd name="connsiteY3112" fmla="*/ 4659936 h 6407150"/>
              <a:gd name="connsiteX3113" fmla="*/ 8311811 w 11737976"/>
              <a:gd name="connsiteY3113" fmla="*/ 4673670 h 6407150"/>
              <a:gd name="connsiteX3114" fmla="*/ 8328757 w 11737976"/>
              <a:gd name="connsiteY3114" fmla="*/ 4688730 h 6407150"/>
              <a:gd name="connsiteX3115" fmla="*/ 8336733 w 11737976"/>
              <a:gd name="connsiteY3115" fmla="*/ 4697485 h 6407150"/>
              <a:gd name="connsiteX3116" fmla="*/ 8328489 w 11737976"/>
              <a:gd name="connsiteY3116" fmla="*/ 4692081 h 6407150"/>
              <a:gd name="connsiteX3117" fmla="*/ 8315705 w 11737976"/>
              <a:gd name="connsiteY3117" fmla="*/ 4692051 h 6407150"/>
              <a:gd name="connsiteX3118" fmla="*/ 8307084 w 11737976"/>
              <a:gd name="connsiteY3118" fmla="*/ 4695181 h 6407150"/>
              <a:gd name="connsiteX3119" fmla="*/ 8309659 w 11737976"/>
              <a:gd name="connsiteY3119" fmla="*/ 4691800 h 6407150"/>
              <a:gd name="connsiteX3120" fmla="*/ 8306133 w 11737976"/>
              <a:gd name="connsiteY3120" fmla="*/ 4688496 h 6407150"/>
              <a:gd name="connsiteX3121" fmla="*/ 8303361 w 11737976"/>
              <a:gd name="connsiteY3121" fmla="*/ 4689508 h 6407150"/>
              <a:gd name="connsiteX3122" fmla="*/ 8299506 w 11737976"/>
              <a:gd name="connsiteY3122" fmla="*/ 4697192 h 6407150"/>
              <a:gd name="connsiteX3123" fmla="*/ 8298481 w 11737976"/>
              <a:gd name="connsiteY3123" fmla="*/ 4694167 h 6407150"/>
              <a:gd name="connsiteX3124" fmla="*/ 8292278 w 11737976"/>
              <a:gd name="connsiteY3124" fmla="*/ 4697836 h 6407150"/>
              <a:gd name="connsiteX3125" fmla="*/ 8288077 w 11737976"/>
              <a:gd name="connsiteY3125" fmla="*/ 4701059 h 6407150"/>
              <a:gd name="connsiteX3126" fmla="*/ 8272788 w 11737976"/>
              <a:gd name="connsiteY3126" fmla="*/ 4698772 h 6407150"/>
              <a:gd name="connsiteX3127" fmla="*/ 8252785 w 11737976"/>
              <a:gd name="connsiteY3127" fmla="*/ 4704896 h 6407150"/>
              <a:gd name="connsiteX3128" fmla="*/ 8240077 w 11737976"/>
              <a:gd name="connsiteY3128" fmla="*/ 4716002 h 6407150"/>
              <a:gd name="connsiteX3129" fmla="*/ 8239981 w 11737976"/>
              <a:gd name="connsiteY3129" fmla="*/ 4715865 h 6407150"/>
              <a:gd name="connsiteX3130" fmla="*/ 8234843 w 11737976"/>
              <a:gd name="connsiteY3130" fmla="*/ 4714861 h 6407150"/>
              <a:gd name="connsiteX3131" fmla="*/ 8233712 w 11737976"/>
              <a:gd name="connsiteY3131" fmla="*/ 4710026 h 6407150"/>
              <a:gd name="connsiteX3132" fmla="*/ 8227541 w 11737976"/>
              <a:gd name="connsiteY3132" fmla="*/ 4705734 h 6407150"/>
              <a:gd name="connsiteX3133" fmla="*/ 8221097 w 11737976"/>
              <a:gd name="connsiteY3133" fmla="*/ 4707819 h 6407150"/>
              <a:gd name="connsiteX3134" fmla="*/ 8216849 w 11737976"/>
              <a:gd name="connsiteY3134" fmla="*/ 4730543 h 6407150"/>
              <a:gd name="connsiteX3135" fmla="*/ 8226817 w 11737976"/>
              <a:gd name="connsiteY3135" fmla="*/ 4733460 h 6407150"/>
              <a:gd name="connsiteX3136" fmla="*/ 8228415 w 11737976"/>
              <a:gd name="connsiteY3136" fmla="*/ 4732324 h 6407150"/>
              <a:gd name="connsiteX3137" fmla="*/ 8225651 w 11737976"/>
              <a:gd name="connsiteY3137" fmla="*/ 4736991 h 6407150"/>
              <a:gd name="connsiteX3138" fmla="*/ 8224715 w 11737976"/>
              <a:gd name="connsiteY3138" fmla="*/ 4740394 h 6407150"/>
              <a:gd name="connsiteX3139" fmla="*/ 8213960 w 11737976"/>
              <a:gd name="connsiteY3139" fmla="*/ 4747331 h 6407150"/>
              <a:gd name="connsiteX3140" fmla="*/ 8201660 w 11737976"/>
              <a:gd name="connsiteY3140" fmla="*/ 4753963 h 6407150"/>
              <a:gd name="connsiteX3141" fmla="*/ 8197605 w 11737976"/>
              <a:gd name="connsiteY3141" fmla="*/ 4741549 h 6407150"/>
              <a:gd name="connsiteX3142" fmla="*/ 8186989 w 11737976"/>
              <a:gd name="connsiteY3142" fmla="*/ 4730519 h 6407150"/>
              <a:gd name="connsiteX3143" fmla="*/ 8183519 w 11737976"/>
              <a:gd name="connsiteY3143" fmla="*/ 4730036 h 6407150"/>
              <a:gd name="connsiteX3144" fmla="*/ 8180101 w 11737976"/>
              <a:gd name="connsiteY3144" fmla="*/ 4733815 h 6407150"/>
              <a:gd name="connsiteX3145" fmla="*/ 8189335 w 11737976"/>
              <a:gd name="connsiteY3145" fmla="*/ 4763598 h 6407150"/>
              <a:gd name="connsiteX3146" fmla="*/ 8192541 w 11737976"/>
              <a:gd name="connsiteY3146" fmla="*/ 4777341 h 6407150"/>
              <a:gd name="connsiteX3147" fmla="*/ 8192401 w 11737976"/>
              <a:gd name="connsiteY3147" fmla="*/ 4777315 h 6407150"/>
              <a:gd name="connsiteX3148" fmla="*/ 8185785 w 11737976"/>
              <a:gd name="connsiteY3148" fmla="*/ 4781287 h 6407150"/>
              <a:gd name="connsiteX3149" fmla="*/ 8183520 w 11737976"/>
              <a:gd name="connsiteY3149" fmla="*/ 4786144 h 6407150"/>
              <a:gd name="connsiteX3150" fmla="*/ 8183211 w 11737976"/>
              <a:gd name="connsiteY3150" fmla="*/ 4796105 h 6407150"/>
              <a:gd name="connsiteX3151" fmla="*/ 8186380 w 11737976"/>
              <a:gd name="connsiteY3151" fmla="*/ 4804624 h 6407150"/>
              <a:gd name="connsiteX3152" fmla="*/ 8180634 w 11737976"/>
              <a:gd name="connsiteY3152" fmla="*/ 4800798 h 6407150"/>
              <a:gd name="connsiteX3153" fmla="*/ 8176609 w 11737976"/>
              <a:gd name="connsiteY3153" fmla="*/ 4801644 h 6407150"/>
              <a:gd name="connsiteX3154" fmla="*/ 8171409 w 11737976"/>
              <a:gd name="connsiteY3154" fmla="*/ 4806508 h 6407150"/>
              <a:gd name="connsiteX3155" fmla="*/ 8179659 w 11737976"/>
              <a:gd name="connsiteY3155" fmla="*/ 4813224 h 6407150"/>
              <a:gd name="connsiteX3156" fmla="*/ 8183635 w 11737976"/>
              <a:gd name="connsiteY3156" fmla="*/ 4818883 h 6407150"/>
              <a:gd name="connsiteX3157" fmla="*/ 8181835 w 11737976"/>
              <a:gd name="connsiteY3157" fmla="*/ 4822560 h 6407150"/>
              <a:gd name="connsiteX3158" fmla="*/ 8180849 w 11737976"/>
              <a:gd name="connsiteY3158" fmla="*/ 4825515 h 6407150"/>
              <a:gd name="connsiteX3159" fmla="*/ 8180093 w 11737976"/>
              <a:gd name="connsiteY3159" fmla="*/ 4824924 h 6407150"/>
              <a:gd name="connsiteX3160" fmla="*/ 8167701 w 11737976"/>
              <a:gd name="connsiteY3160" fmla="*/ 4847448 h 6407150"/>
              <a:gd name="connsiteX3161" fmla="*/ 8173465 w 11737976"/>
              <a:gd name="connsiteY3161" fmla="*/ 4851328 h 6407150"/>
              <a:gd name="connsiteX3162" fmla="*/ 8187751 w 11737976"/>
              <a:gd name="connsiteY3162" fmla="*/ 4840171 h 6407150"/>
              <a:gd name="connsiteX3163" fmla="*/ 8186700 w 11737976"/>
              <a:gd name="connsiteY3163" fmla="*/ 4837217 h 6407150"/>
              <a:gd name="connsiteX3164" fmla="*/ 8188543 w 11737976"/>
              <a:gd name="connsiteY3164" fmla="*/ 4833845 h 6407150"/>
              <a:gd name="connsiteX3165" fmla="*/ 8190277 w 11737976"/>
              <a:gd name="connsiteY3165" fmla="*/ 4827271 h 6407150"/>
              <a:gd name="connsiteX3166" fmla="*/ 8192401 w 11737976"/>
              <a:gd name="connsiteY3166" fmla="*/ 4829777 h 6407150"/>
              <a:gd name="connsiteX3167" fmla="*/ 8201408 w 11737976"/>
              <a:gd name="connsiteY3167" fmla="*/ 4832821 h 6407150"/>
              <a:gd name="connsiteX3168" fmla="*/ 8201654 w 11737976"/>
              <a:gd name="connsiteY3168" fmla="*/ 4832508 h 6407150"/>
              <a:gd name="connsiteX3169" fmla="*/ 8208471 w 11737976"/>
              <a:gd name="connsiteY3169" fmla="*/ 4840954 h 6407150"/>
              <a:gd name="connsiteX3170" fmla="*/ 8218356 w 11737976"/>
              <a:gd name="connsiteY3170" fmla="*/ 4818340 h 6407150"/>
              <a:gd name="connsiteX3171" fmla="*/ 8211612 w 11737976"/>
              <a:gd name="connsiteY3171" fmla="*/ 4806482 h 6407150"/>
              <a:gd name="connsiteX3172" fmla="*/ 8203632 w 11737976"/>
              <a:gd name="connsiteY3172" fmla="*/ 4810567 h 6407150"/>
              <a:gd name="connsiteX3173" fmla="*/ 8206878 w 11737976"/>
              <a:gd name="connsiteY3173" fmla="*/ 4793407 h 6407150"/>
              <a:gd name="connsiteX3174" fmla="*/ 8206289 w 11737976"/>
              <a:gd name="connsiteY3174" fmla="*/ 4791144 h 6407150"/>
              <a:gd name="connsiteX3175" fmla="*/ 8211623 w 11737976"/>
              <a:gd name="connsiteY3175" fmla="*/ 4789713 h 6407150"/>
              <a:gd name="connsiteX3176" fmla="*/ 8214020 w 11737976"/>
              <a:gd name="connsiteY3176" fmla="*/ 4792219 h 6407150"/>
              <a:gd name="connsiteX3177" fmla="*/ 8223605 w 11737976"/>
              <a:gd name="connsiteY3177" fmla="*/ 4793642 h 6407150"/>
              <a:gd name="connsiteX3178" fmla="*/ 8226663 w 11737976"/>
              <a:gd name="connsiteY3178" fmla="*/ 4804485 h 6407150"/>
              <a:gd name="connsiteX3179" fmla="*/ 8227879 w 11737976"/>
              <a:gd name="connsiteY3179" fmla="*/ 4805776 h 6407150"/>
              <a:gd name="connsiteX3180" fmla="*/ 8224847 w 11737976"/>
              <a:gd name="connsiteY3180" fmla="*/ 4810647 h 6407150"/>
              <a:gd name="connsiteX3181" fmla="*/ 8223787 w 11737976"/>
              <a:gd name="connsiteY3181" fmla="*/ 4826543 h 6407150"/>
              <a:gd name="connsiteX3182" fmla="*/ 8235227 w 11737976"/>
              <a:gd name="connsiteY3182" fmla="*/ 4817640 h 6407150"/>
              <a:gd name="connsiteX3183" fmla="*/ 8236364 w 11737976"/>
              <a:gd name="connsiteY3183" fmla="*/ 4814788 h 6407150"/>
              <a:gd name="connsiteX3184" fmla="*/ 8238771 w 11737976"/>
              <a:gd name="connsiteY3184" fmla="*/ 4817345 h 6407150"/>
              <a:gd name="connsiteX3185" fmla="*/ 8241637 w 11737976"/>
              <a:gd name="connsiteY3185" fmla="*/ 4819131 h 6407150"/>
              <a:gd name="connsiteX3186" fmla="*/ 8242108 w 11737976"/>
              <a:gd name="connsiteY3186" fmla="*/ 4821933 h 6407150"/>
              <a:gd name="connsiteX3187" fmla="*/ 8246306 w 11737976"/>
              <a:gd name="connsiteY3187" fmla="*/ 4822039 h 6407150"/>
              <a:gd name="connsiteX3188" fmla="*/ 8255111 w 11737976"/>
              <a:gd name="connsiteY3188" fmla="*/ 4827525 h 6407150"/>
              <a:gd name="connsiteX3189" fmla="*/ 8263255 w 11737976"/>
              <a:gd name="connsiteY3189" fmla="*/ 4835996 h 6407150"/>
              <a:gd name="connsiteX3190" fmla="*/ 8245683 w 11737976"/>
              <a:gd name="connsiteY3190" fmla="*/ 4846605 h 6407150"/>
              <a:gd name="connsiteX3191" fmla="*/ 8225134 w 11737976"/>
              <a:gd name="connsiteY3191" fmla="*/ 4871489 h 6407150"/>
              <a:gd name="connsiteX3192" fmla="*/ 8222029 w 11737976"/>
              <a:gd name="connsiteY3192" fmla="*/ 4883813 h 6407150"/>
              <a:gd name="connsiteX3193" fmla="*/ 8224385 w 11737976"/>
              <a:gd name="connsiteY3193" fmla="*/ 4903435 h 6407150"/>
              <a:gd name="connsiteX3194" fmla="*/ 8220031 w 11737976"/>
              <a:gd name="connsiteY3194" fmla="*/ 4914450 h 6407150"/>
              <a:gd name="connsiteX3195" fmla="*/ 8225768 w 11737976"/>
              <a:gd name="connsiteY3195" fmla="*/ 4914958 h 6407150"/>
              <a:gd name="connsiteX3196" fmla="*/ 8227343 w 11737976"/>
              <a:gd name="connsiteY3196" fmla="*/ 4928080 h 6407150"/>
              <a:gd name="connsiteX3197" fmla="*/ 8247342 w 11737976"/>
              <a:gd name="connsiteY3197" fmla="*/ 4966191 h 6407150"/>
              <a:gd name="connsiteX3198" fmla="*/ 8272970 w 11737976"/>
              <a:gd name="connsiteY3198" fmla="*/ 4973707 h 6407150"/>
              <a:gd name="connsiteX3199" fmla="*/ 8275825 w 11737976"/>
              <a:gd name="connsiteY3199" fmla="*/ 4976049 h 6407150"/>
              <a:gd name="connsiteX3200" fmla="*/ 8274437 w 11737976"/>
              <a:gd name="connsiteY3200" fmla="*/ 4978498 h 6407150"/>
              <a:gd name="connsiteX3201" fmla="*/ 8264783 w 11737976"/>
              <a:gd name="connsiteY3201" fmla="*/ 4987194 h 6407150"/>
              <a:gd name="connsiteX3202" fmla="*/ 8265736 w 11737976"/>
              <a:gd name="connsiteY3202" fmla="*/ 5000003 h 6407150"/>
              <a:gd name="connsiteX3203" fmla="*/ 8285907 w 11737976"/>
              <a:gd name="connsiteY3203" fmla="*/ 4981368 h 6407150"/>
              <a:gd name="connsiteX3204" fmla="*/ 8298569 w 11737976"/>
              <a:gd name="connsiteY3204" fmla="*/ 4978577 h 6407150"/>
              <a:gd name="connsiteX3205" fmla="*/ 8300562 w 11737976"/>
              <a:gd name="connsiteY3205" fmla="*/ 4976784 h 6407150"/>
              <a:gd name="connsiteX3206" fmla="*/ 8306629 w 11737976"/>
              <a:gd name="connsiteY3206" fmla="*/ 4976387 h 6407150"/>
              <a:gd name="connsiteX3207" fmla="*/ 8304779 w 11737976"/>
              <a:gd name="connsiteY3207" fmla="*/ 4972992 h 6407150"/>
              <a:gd name="connsiteX3208" fmla="*/ 8311393 w 11737976"/>
              <a:gd name="connsiteY3208" fmla="*/ 4967046 h 6407150"/>
              <a:gd name="connsiteX3209" fmla="*/ 8336089 w 11737976"/>
              <a:gd name="connsiteY3209" fmla="*/ 4943295 h 6407150"/>
              <a:gd name="connsiteX3210" fmla="*/ 8337280 w 11737976"/>
              <a:gd name="connsiteY3210" fmla="*/ 4911864 h 6407150"/>
              <a:gd name="connsiteX3211" fmla="*/ 8337604 w 11737976"/>
              <a:gd name="connsiteY3211" fmla="*/ 4903330 h 6407150"/>
              <a:gd name="connsiteX3212" fmla="*/ 8352801 w 11737976"/>
              <a:gd name="connsiteY3212" fmla="*/ 4913415 h 6407150"/>
              <a:gd name="connsiteX3213" fmla="*/ 8383771 w 11737976"/>
              <a:gd name="connsiteY3213" fmla="*/ 4890477 h 6407150"/>
              <a:gd name="connsiteX3214" fmla="*/ 8369147 w 11737976"/>
              <a:gd name="connsiteY3214" fmla="*/ 4867172 h 6407150"/>
              <a:gd name="connsiteX3215" fmla="*/ 8362487 w 11737976"/>
              <a:gd name="connsiteY3215" fmla="*/ 4864953 h 6407150"/>
              <a:gd name="connsiteX3216" fmla="*/ 8365413 w 11737976"/>
              <a:gd name="connsiteY3216" fmla="*/ 4861799 h 6407150"/>
              <a:gd name="connsiteX3217" fmla="*/ 8360311 w 11737976"/>
              <a:gd name="connsiteY3217" fmla="*/ 4849958 h 6407150"/>
              <a:gd name="connsiteX3218" fmla="*/ 8349889 w 11737976"/>
              <a:gd name="connsiteY3218" fmla="*/ 4847177 h 6407150"/>
              <a:gd name="connsiteX3219" fmla="*/ 8347254 w 11737976"/>
              <a:gd name="connsiteY3219" fmla="*/ 4855472 h 6407150"/>
              <a:gd name="connsiteX3220" fmla="*/ 8347023 w 11737976"/>
              <a:gd name="connsiteY3220" fmla="*/ 4863807 h 6407150"/>
              <a:gd name="connsiteX3221" fmla="*/ 8340597 w 11737976"/>
              <a:gd name="connsiteY3221" fmla="*/ 4865127 h 6407150"/>
              <a:gd name="connsiteX3222" fmla="*/ 8334705 w 11737976"/>
              <a:gd name="connsiteY3222" fmla="*/ 4871163 h 6407150"/>
              <a:gd name="connsiteX3223" fmla="*/ 8334233 w 11737976"/>
              <a:gd name="connsiteY3223" fmla="*/ 4875304 h 6407150"/>
              <a:gd name="connsiteX3224" fmla="*/ 8324829 w 11737976"/>
              <a:gd name="connsiteY3224" fmla="*/ 4863930 h 6407150"/>
              <a:gd name="connsiteX3225" fmla="*/ 8330085 w 11737976"/>
              <a:gd name="connsiteY3225" fmla="*/ 4861551 h 6407150"/>
              <a:gd name="connsiteX3226" fmla="*/ 8335399 w 11737976"/>
              <a:gd name="connsiteY3226" fmla="*/ 4852976 h 6407150"/>
              <a:gd name="connsiteX3227" fmla="*/ 8318415 w 11737976"/>
              <a:gd name="connsiteY3227" fmla="*/ 4854388 h 6407150"/>
              <a:gd name="connsiteX3228" fmla="*/ 8317983 w 11737976"/>
              <a:gd name="connsiteY3228" fmla="*/ 4854483 h 6407150"/>
              <a:gd name="connsiteX3229" fmla="*/ 8307833 w 11737976"/>
              <a:gd name="connsiteY3229" fmla="*/ 4838832 h 6407150"/>
              <a:gd name="connsiteX3230" fmla="*/ 8283228 w 11737976"/>
              <a:gd name="connsiteY3230" fmla="*/ 4837934 h 6407150"/>
              <a:gd name="connsiteX3231" fmla="*/ 8278562 w 11737976"/>
              <a:gd name="connsiteY3231" fmla="*/ 4834250 h 6407150"/>
              <a:gd name="connsiteX3232" fmla="*/ 8297203 w 11737976"/>
              <a:gd name="connsiteY3232" fmla="*/ 4828460 h 6407150"/>
              <a:gd name="connsiteX3233" fmla="*/ 8314575 w 11737976"/>
              <a:gd name="connsiteY3233" fmla="*/ 4813810 h 6407150"/>
              <a:gd name="connsiteX3234" fmla="*/ 8334104 w 11737976"/>
              <a:gd name="connsiteY3234" fmla="*/ 4813257 h 6407150"/>
              <a:gd name="connsiteX3235" fmla="*/ 8326449 w 11737976"/>
              <a:gd name="connsiteY3235" fmla="*/ 4803166 h 6407150"/>
              <a:gd name="connsiteX3236" fmla="*/ 8323784 w 11737976"/>
              <a:gd name="connsiteY3236" fmla="*/ 4802311 h 6407150"/>
              <a:gd name="connsiteX3237" fmla="*/ 8325871 w 11737976"/>
              <a:gd name="connsiteY3237" fmla="*/ 4799168 h 6407150"/>
              <a:gd name="connsiteX3238" fmla="*/ 8328676 w 11737976"/>
              <a:gd name="connsiteY3238" fmla="*/ 4805856 h 6407150"/>
              <a:gd name="connsiteX3239" fmla="*/ 8341901 w 11737976"/>
              <a:gd name="connsiteY3239" fmla="*/ 4801798 h 6407150"/>
              <a:gd name="connsiteX3240" fmla="*/ 8340221 w 11737976"/>
              <a:gd name="connsiteY3240" fmla="*/ 4791405 h 6407150"/>
              <a:gd name="connsiteX3241" fmla="*/ 8342140 w 11737976"/>
              <a:gd name="connsiteY3241" fmla="*/ 4791892 h 6407150"/>
              <a:gd name="connsiteX3242" fmla="*/ 8342221 w 11737976"/>
              <a:gd name="connsiteY3242" fmla="*/ 4792632 h 6407150"/>
              <a:gd name="connsiteX3243" fmla="*/ 8343375 w 11737976"/>
              <a:gd name="connsiteY3243" fmla="*/ 4792206 h 6407150"/>
              <a:gd name="connsiteX3244" fmla="*/ 8345963 w 11737976"/>
              <a:gd name="connsiteY3244" fmla="*/ 4792862 h 6407150"/>
              <a:gd name="connsiteX3245" fmla="*/ 8350785 w 11737976"/>
              <a:gd name="connsiteY3245" fmla="*/ 4789828 h 6407150"/>
              <a:gd name="connsiteX3246" fmla="*/ 8351075 w 11737976"/>
              <a:gd name="connsiteY3246" fmla="*/ 4789368 h 6407150"/>
              <a:gd name="connsiteX3247" fmla="*/ 8352723 w 11737976"/>
              <a:gd name="connsiteY3247" fmla="*/ 4788760 h 6407150"/>
              <a:gd name="connsiteX3248" fmla="*/ 8352983 w 11737976"/>
              <a:gd name="connsiteY3248" fmla="*/ 4786330 h 6407150"/>
              <a:gd name="connsiteX3249" fmla="*/ 8356843 w 11737976"/>
              <a:gd name="connsiteY3249" fmla="*/ 4780189 h 6407150"/>
              <a:gd name="connsiteX3250" fmla="*/ 8356929 w 11737976"/>
              <a:gd name="connsiteY3250" fmla="*/ 4785802 h 6407150"/>
              <a:gd name="connsiteX3251" fmla="*/ 8382717 w 11737976"/>
              <a:gd name="connsiteY3251" fmla="*/ 4784363 h 6407150"/>
              <a:gd name="connsiteX3252" fmla="*/ 8359825 w 11737976"/>
              <a:gd name="connsiteY3252" fmla="*/ 4768170 h 6407150"/>
              <a:gd name="connsiteX3253" fmla="*/ 8356725 w 11737976"/>
              <a:gd name="connsiteY3253" fmla="*/ 4772438 h 6407150"/>
              <a:gd name="connsiteX3254" fmla="*/ 8356768 w 11737976"/>
              <a:gd name="connsiteY3254" fmla="*/ 4775272 h 6407150"/>
              <a:gd name="connsiteX3255" fmla="*/ 8352185 w 11737976"/>
              <a:gd name="connsiteY3255" fmla="*/ 4770207 h 6407150"/>
              <a:gd name="connsiteX3256" fmla="*/ 8348416 w 11737976"/>
              <a:gd name="connsiteY3256" fmla="*/ 4771484 h 6407150"/>
              <a:gd name="connsiteX3257" fmla="*/ 8345793 w 11737976"/>
              <a:gd name="connsiteY3257" fmla="*/ 4769642 h 6407150"/>
              <a:gd name="connsiteX3258" fmla="*/ 8344569 w 11737976"/>
              <a:gd name="connsiteY3258" fmla="*/ 4772787 h 6407150"/>
              <a:gd name="connsiteX3259" fmla="*/ 8340528 w 11737976"/>
              <a:gd name="connsiteY3259" fmla="*/ 4774156 h 6407150"/>
              <a:gd name="connsiteX3260" fmla="*/ 8339925 w 11737976"/>
              <a:gd name="connsiteY3260" fmla="*/ 4789588 h 6407150"/>
              <a:gd name="connsiteX3261" fmla="*/ 8334884 w 11737976"/>
              <a:gd name="connsiteY3261" fmla="*/ 4787998 h 6407150"/>
              <a:gd name="connsiteX3262" fmla="*/ 8329858 w 11737976"/>
              <a:gd name="connsiteY3262" fmla="*/ 4787611 h 6407150"/>
              <a:gd name="connsiteX3263" fmla="*/ 8328342 w 11737976"/>
              <a:gd name="connsiteY3263" fmla="*/ 4769445 h 6407150"/>
              <a:gd name="connsiteX3264" fmla="*/ 8341473 w 11737976"/>
              <a:gd name="connsiteY3264" fmla="*/ 4758813 h 6407150"/>
              <a:gd name="connsiteX3265" fmla="*/ 8350399 w 11737976"/>
              <a:gd name="connsiteY3265" fmla="*/ 4743283 h 6407150"/>
              <a:gd name="connsiteX3266" fmla="*/ 8351385 w 11737976"/>
              <a:gd name="connsiteY3266" fmla="*/ 4737074 h 6407150"/>
              <a:gd name="connsiteX3267" fmla="*/ 8354685 w 11737976"/>
              <a:gd name="connsiteY3267" fmla="*/ 4739067 h 6407150"/>
              <a:gd name="connsiteX3268" fmla="*/ 8362987 w 11737976"/>
              <a:gd name="connsiteY3268" fmla="*/ 4724626 h 6407150"/>
              <a:gd name="connsiteX3269" fmla="*/ 8351892 w 11737976"/>
              <a:gd name="connsiteY3269" fmla="*/ 4722005 h 6407150"/>
              <a:gd name="connsiteX3270" fmla="*/ 8345344 w 11737976"/>
              <a:gd name="connsiteY3270" fmla="*/ 4704395 h 6407150"/>
              <a:gd name="connsiteX3271" fmla="*/ 8358305 w 11737976"/>
              <a:gd name="connsiteY3271" fmla="*/ 4681691 h 6407150"/>
              <a:gd name="connsiteX3272" fmla="*/ 8368420 w 11737976"/>
              <a:gd name="connsiteY3272" fmla="*/ 4655140 h 6407150"/>
              <a:gd name="connsiteX3273" fmla="*/ 8347328 w 11737976"/>
              <a:gd name="connsiteY3273" fmla="*/ 4616194 h 6407150"/>
              <a:gd name="connsiteX3274" fmla="*/ 8367943 w 11737976"/>
              <a:gd name="connsiteY3274" fmla="*/ 4610775 h 6407150"/>
              <a:gd name="connsiteX3275" fmla="*/ 8365229 w 11737976"/>
              <a:gd name="connsiteY3275" fmla="*/ 4612696 h 6407150"/>
              <a:gd name="connsiteX3276" fmla="*/ 8369219 w 11737976"/>
              <a:gd name="connsiteY3276" fmla="*/ 4635959 h 6407150"/>
              <a:gd name="connsiteX3277" fmla="*/ 8378454 w 11737976"/>
              <a:gd name="connsiteY3277" fmla="*/ 4616926 h 6407150"/>
              <a:gd name="connsiteX3278" fmla="*/ 8367943 w 11737976"/>
              <a:gd name="connsiteY3278" fmla="*/ 4610775 h 6407150"/>
              <a:gd name="connsiteX3279" fmla="*/ 8205053 w 11737976"/>
              <a:gd name="connsiteY3279" fmla="*/ 4610462 h 6407150"/>
              <a:gd name="connsiteX3280" fmla="*/ 8196417 w 11737976"/>
              <a:gd name="connsiteY3280" fmla="*/ 4612349 h 6407150"/>
              <a:gd name="connsiteX3281" fmla="*/ 8179607 w 11737976"/>
              <a:gd name="connsiteY3281" fmla="*/ 4626491 h 6407150"/>
              <a:gd name="connsiteX3282" fmla="*/ 8210073 w 11737976"/>
              <a:gd name="connsiteY3282" fmla="*/ 4620631 h 6407150"/>
              <a:gd name="connsiteX3283" fmla="*/ 8213798 w 11737976"/>
              <a:gd name="connsiteY3283" fmla="*/ 4612817 h 6407150"/>
              <a:gd name="connsiteX3284" fmla="*/ 8205053 w 11737976"/>
              <a:gd name="connsiteY3284" fmla="*/ 4610462 h 6407150"/>
              <a:gd name="connsiteX3285" fmla="*/ 8140705 w 11737976"/>
              <a:gd name="connsiteY3285" fmla="*/ 4605934 h 6407150"/>
              <a:gd name="connsiteX3286" fmla="*/ 8140529 w 11737976"/>
              <a:gd name="connsiteY3286" fmla="*/ 4606439 h 6407150"/>
              <a:gd name="connsiteX3287" fmla="*/ 8140458 w 11737976"/>
              <a:gd name="connsiteY3287" fmla="*/ 4606256 h 6407150"/>
              <a:gd name="connsiteX3288" fmla="*/ 8525273 w 11737976"/>
              <a:gd name="connsiteY3288" fmla="*/ 4602641 h 6407150"/>
              <a:gd name="connsiteX3289" fmla="*/ 8502656 w 11737976"/>
              <a:gd name="connsiteY3289" fmla="*/ 4654616 h 6407150"/>
              <a:gd name="connsiteX3290" fmla="*/ 8505079 w 11737976"/>
              <a:gd name="connsiteY3290" fmla="*/ 4663221 h 6407150"/>
              <a:gd name="connsiteX3291" fmla="*/ 8489873 w 11737976"/>
              <a:gd name="connsiteY3291" fmla="*/ 4685172 h 6407150"/>
              <a:gd name="connsiteX3292" fmla="*/ 8488867 w 11737976"/>
              <a:gd name="connsiteY3292" fmla="*/ 4688384 h 6407150"/>
              <a:gd name="connsiteX3293" fmla="*/ 8490621 w 11737976"/>
              <a:gd name="connsiteY3293" fmla="*/ 4680708 h 6407150"/>
              <a:gd name="connsiteX3294" fmla="*/ 8481683 w 11737976"/>
              <a:gd name="connsiteY3294" fmla="*/ 4676218 h 6407150"/>
              <a:gd name="connsiteX3295" fmla="*/ 8473664 w 11737976"/>
              <a:gd name="connsiteY3295" fmla="*/ 4685147 h 6407150"/>
              <a:gd name="connsiteX3296" fmla="*/ 8479374 w 11737976"/>
              <a:gd name="connsiteY3296" fmla="*/ 4691551 h 6407150"/>
              <a:gd name="connsiteX3297" fmla="*/ 8488100 w 11737976"/>
              <a:gd name="connsiteY3297" fmla="*/ 4690831 h 6407150"/>
              <a:gd name="connsiteX3298" fmla="*/ 8481051 w 11737976"/>
              <a:gd name="connsiteY3298" fmla="*/ 4713316 h 6407150"/>
              <a:gd name="connsiteX3299" fmla="*/ 8477784 w 11737976"/>
              <a:gd name="connsiteY3299" fmla="*/ 4713934 h 6407150"/>
              <a:gd name="connsiteX3300" fmla="*/ 8480297 w 11737976"/>
              <a:gd name="connsiteY3300" fmla="*/ 4736808 h 6407150"/>
              <a:gd name="connsiteX3301" fmla="*/ 8484671 w 11737976"/>
              <a:gd name="connsiteY3301" fmla="*/ 4736234 h 6407150"/>
              <a:gd name="connsiteX3302" fmla="*/ 8495933 w 11737976"/>
              <a:gd name="connsiteY3302" fmla="*/ 4743437 h 6407150"/>
              <a:gd name="connsiteX3303" fmla="*/ 8501209 w 11737976"/>
              <a:gd name="connsiteY3303" fmla="*/ 4743481 h 6407150"/>
              <a:gd name="connsiteX3304" fmla="*/ 8503375 w 11737976"/>
              <a:gd name="connsiteY3304" fmla="*/ 4749414 h 6407150"/>
              <a:gd name="connsiteX3305" fmla="*/ 8510617 w 11737976"/>
              <a:gd name="connsiteY3305" fmla="*/ 4760063 h 6407150"/>
              <a:gd name="connsiteX3306" fmla="*/ 8514643 w 11737976"/>
              <a:gd name="connsiteY3306" fmla="*/ 4760480 h 6407150"/>
              <a:gd name="connsiteX3307" fmla="*/ 8517785 w 11737976"/>
              <a:gd name="connsiteY3307" fmla="*/ 4758801 h 6407150"/>
              <a:gd name="connsiteX3308" fmla="*/ 8520625 w 11737976"/>
              <a:gd name="connsiteY3308" fmla="*/ 4760743 h 6407150"/>
              <a:gd name="connsiteX3309" fmla="*/ 8521267 w 11737976"/>
              <a:gd name="connsiteY3309" fmla="*/ 4749968 h 6407150"/>
              <a:gd name="connsiteX3310" fmla="*/ 8518787 w 11737976"/>
              <a:gd name="connsiteY3310" fmla="*/ 4754143 h 6407150"/>
              <a:gd name="connsiteX3311" fmla="*/ 8511736 w 11737976"/>
              <a:gd name="connsiteY3311" fmla="*/ 4741453 h 6407150"/>
              <a:gd name="connsiteX3312" fmla="*/ 8517569 w 11737976"/>
              <a:gd name="connsiteY3312" fmla="*/ 4736896 h 6407150"/>
              <a:gd name="connsiteX3313" fmla="*/ 8514362 w 11737976"/>
              <a:gd name="connsiteY3313" fmla="*/ 4734009 h 6407150"/>
              <a:gd name="connsiteX3314" fmla="*/ 8525441 w 11737976"/>
              <a:gd name="connsiteY3314" fmla="*/ 4736558 h 6407150"/>
              <a:gd name="connsiteX3315" fmla="*/ 8539305 w 11737976"/>
              <a:gd name="connsiteY3315" fmla="*/ 4735330 h 6407150"/>
              <a:gd name="connsiteX3316" fmla="*/ 8551421 w 11737976"/>
              <a:gd name="connsiteY3316" fmla="*/ 4713323 h 6407150"/>
              <a:gd name="connsiteX3317" fmla="*/ 8551625 w 11737976"/>
              <a:gd name="connsiteY3317" fmla="*/ 4709384 h 6407150"/>
              <a:gd name="connsiteX3318" fmla="*/ 8553215 w 11737976"/>
              <a:gd name="connsiteY3318" fmla="*/ 4710274 h 6407150"/>
              <a:gd name="connsiteX3319" fmla="*/ 8559384 w 11737976"/>
              <a:gd name="connsiteY3319" fmla="*/ 4706216 h 6407150"/>
              <a:gd name="connsiteX3320" fmla="*/ 8559970 w 11737976"/>
              <a:gd name="connsiteY3320" fmla="*/ 4704933 h 6407150"/>
              <a:gd name="connsiteX3321" fmla="*/ 8560614 w 11737976"/>
              <a:gd name="connsiteY3321" fmla="*/ 4705819 h 6407150"/>
              <a:gd name="connsiteX3322" fmla="*/ 8568136 w 11737976"/>
              <a:gd name="connsiteY3322" fmla="*/ 4718828 h 6407150"/>
              <a:gd name="connsiteX3323" fmla="*/ 8566747 w 11737976"/>
              <a:gd name="connsiteY3323" fmla="*/ 4718975 h 6407150"/>
              <a:gd name="connsiteX3324" fmla="*/ 8561331 w 11737976"/>
              <a:gd name="connsiteY3324" fmla="*/ 4729035 h 6407150"/>
              <a:gd name="connsiteX3325" fmla="*/ 8571465 w 11737976"/>
              <a:gd name="connsiteY3325" fmla="*/ 4742067 h 6407150"/>
              <a:gd name="connsiteX3326" fmla="*/ 8577575 w 11737976"/>
              <a:gd name="connsiteY3326" fmla="*/ 4737114 h 6407150"/>
              <a:gd name="connsiteX3327" fmla="*/ 8582169 w 11737976"/>
              <a:gd name="connsiteY3327" fmla="*/ 4731032 h 6407150"/>
              <a:gd name="connsiteX3328" fmla="*/ 8582209 w 11737976"/>
              <a:gd name="connsiteY3328" fmla="*/ 4731064 h 6407150"/>
              <a:gd name="connsiteX3329" fmla="*/ 8587275 w 11737976"/>
              <a:gd name="connsiteY3329" fmla="*/ 4738179 h 6407150"/>
              <a:gd name="connsiteX3330" fmla="*/ 8606486 w 11737976"/>
              <a:gd name="connsiteY3330" fmla="*/ 4723797 h 6407150"/>
              <a:gd name="connsiteX3331" fmla="*/ 8601539 w 11737976"/>
              <a:gd name="connsiteY3331" fmla="*/ 4714620 h 6407150"/>
              <a:gd name="connsiteX3332" fmla="*/ 8604533 w 11737976"/>
              <a:gd name="connsiteY3332" fmla="*/ 4709335 h 6407150"/>
              <a:gd name="connsiteX3333" fmla="*/ 8605647 w 11737976"/>
              <a:gd name="connsiteY3333" fmla="*/ 4692839 h 6407150"/>
              <a:gd name="connsiteX3334" fmla="*/ 8600371 w 11737976"/>
              <a:gd name="connsiteY3334" fmla="*/ 4683392 h 6407150"/>
              <a:gd name="connsiteX3335" fmla="*/ 8606815 w 11737976"/>
              <a:gd name="connsiteY3335" fmla="*/ 4683970 h 6407150"/>
              <a:gd name="connsiteX3336" fmla="*/ 8613170 w 11737976"/>
              <a:gd name="connsiteY3336" fmla="*/ 4676558 h 6407150"/>
              <a:gd name="connsiteX3337" fmla="*/ 8608445 w 11737976"/>
              <a:gd name="connsiteY3337" fmla="*/ 4672892 h 6407150"/>
              <a:gd name="connsiteX3338" fmla="*/ 8602452 w 11737976"/>
              <a:gd name="connsiteY3338" fmla="*/ 4675130 h 6407150"/>
              <a:gd name="connsiteX3339" fmla="*/ 8600211 w 11737976"/>
              <a:gd name="connsiteY3339" fmla="*/ 4683104 h 6407150"/>
              <a:gd name="connsiteX3340" fmla="*/ 8597795 w 11737976"/>
              <a:gd name="connsiteY3340" fmla="*/ 4678778 h 6407150"/>
              <a:gd name="connsiteX3341" fmla="*/ 8586054 w 11737976"/>
              <a:gd name="connsiteY3341" fmla="*/ 4674151 h 6407150"/>
              <a:gd name="connsiteX3342" fmla="*/ 8569495 w 11737976"/>
              <a:gd name="connsiteY3342" fmla="*/ 4681383 h 6407150"/>
              <a:gd name="connsiteX3343" fmla="*/ 8556223 w 11737976"/>
              <a:gd name="connsiteY3343" fmla="*/ 4694307 h 6407150"/>
              <a:gd name="connsiteX3344" fmla="*/ 8554179 w 11737976"/>
              <a:gd name="connsiteY3344" fmla="*/ 4693304 h 6407150"/>
              <a:gd name="connsiteX3345" fmla="*/ 8552273 w 11737976"/>
              <a:gd name="connsiteY3345" fmla="*/ 4696823 h 6407150"/>
              <a:gd name="connsiteX3346" fmla="*/ 8552731 w 11737976"/>
              <a:gd name="connsiteY3346" fmla="*/ 4687925 h 6407150"/>
              <a:gd name="connsiteX3347" fmla="*/ 8543647 w 11737976"/>
              <a:gd name="connsiteY3347" fmla="*/ 4666432 h 6407150"/>
              <a:gd name="connsiteX3348" fmla="*/ 8539981 w 11737976"/>
              <a:gd name="connsiteY3348" fmla="*/ 4664451 h 6407150"/>
              <a:gd name="connsiteX3349" fmla="*/ 8546058 w 11737976"/>
              <a:gd name="connsiteY3349" fmla="*/ 4661317 h 6407150"/>
              <a:gd name="connsiteX3350" fmla="*/ 8549377 w 11737976"/>
              <a:gd name="connsiteY3350" fmla="*/ 4652440 h 6407150"/>
              <a:gd name="connsiteX3351" fmla="*/ 8540825 w 11737976"/>
              <a:gd name="connsiteY3351" fmla="*/ 4650709 h 6407150"/>
              <a:gd name="connsiteX3352" fmla="*/ 8541668 w 11737976"/>
              <a:gd name="connsiteY3352" fmla="*/ 4648172 h 6407150"/>
              <a:gd name="connsiteX3353" fmla="*/ 8529691 w 11737976"/>
              <a:gd name="connsiteY3353" fmla="*/ 4603970 h 6407150"/>
              <a:gd name="connsiteX3354" fmla="*/ 8525273 w 11737976"/>
              <a:gd name="connsiteY3354" fmla="*/ 4602641 h 6407150"/>
              <a:gd name="connsiteX3355" fmla="*/ 8000437 w 11737976"/>
              <a:gd name="connsiteY3355" fmla="*/ 4599541 h 6407150"/>
              <a:gd name="connsiteX3356" fmla="*/ 7997594 w 11737976"/>
              <a:gd name="connsiteY3356" fmla="*/ 4599844 h 6407150"/>
              <a:gd name="connsiteX3357" fmla="*/ 7993729 w 11737976"/>
              <a:gd name="connsiteY3357" fmla="*/ 4607724 h 6407150"/>
              <a:gd name="connsiteX3358" fmla="*/ 8017676 w 11737976"/>
              <a:gd name="connsiteY3358" fmla="*/ 4633883 h 6407150"/>
              <a:gd name="connsiteX3359" fmla="*/ 8014080 w 11737976"/>
              <a:gd name="connsiteY3359" fmla="*/ 4625736 h 6407150"/>
              <a:gd name="connsiteX3360" fmla="*/ 8019357 w 11737976"/>
              <a:gd name="connsiteY3360" fmla="*/ 4628799 h 6407150"/>
              <a:gd name="connsiteX3361" fmla="*/ 8023447 w 11737976"/>
              <a:gd name="connsiteY3361" fmla="*/ 4628140 h 6407150"/>
              <a:gd name="connsiteX3362" fmla="*/ 8013223 w 11737976"/>
              <a:gd name="connsiteY3362" fmla="*/ 4613647 h 6407150"/>
              <a:gd name="connsiteX3363" fmla="*/ 8009916 w 11737976"/>
              <a:gd name="connsiteY3363" fmla="*/ 4616544 h 6407150"/>
              <a:gd name="connsiteX3364" fmla="*/ 7829725 w 11737976"/>
              <a:gd name="connsiteY3364" fmla="*/ 4592892 h 6407150"/>
              <a:gd name="connsiteX3365" fmla="*/ 7833844 w 11737976"/>
              <a:gd name="connsiteY3365" fmla="*/ 4604196 h 6407150"/>
              <a:gd name="connsiteX3366" fmla="*/ 7834871 w 11737976"/>
              <a:gd name="connsiteY3366" fmla="*/ 4598109 h 6407150"/>
              <a:gd name="connsiteX3367" fmla="*/ 7829725 w 11737976"/>
              <a:gd name="connsiteY3367" fmla="*/ 4592892 h 6407150"/>
              <a:gd name="connsiteX3368" fmla="*/ 8820099 w 11737976"/>
              <a:gd name="connsiteY3368" fmla="*/ 4590308 h 6407150"/>
              <a:gd name="connsiteX3369" fmla="*/ 8809731 w 11737976"/>
              <a:gd name="connsiteY3369" fmla="*/ 4595853 h 6407150"/>
              <a:gd name="connsiteX3370" fmla="*/ 8800142 w 11737976"/>
              <a:gd name="connsiteY3370" fmla="*/ 4619155 h 6407150"/>
              <a:gd name="connsiteX3371" fmla="*/ 8831921 w 11737976"/>
              <a:gd name="connsiteY3371" fmla="*/ 4591712 h 6407150"/>
              <a:gd name="connsiteX3372" fmla="*/ 8820099 w 11737976"/>
              <a:gd name="connsiteY3372" fmla="*/ 4590308 h 6407150"/>
              <a:gd name="connsiteX3373" fmla="*/ 8706791 w 11737976"/>
              <a:gd name="connsiteY3373" fmla="*/ 4583011 h 6407150"/>
              <a:gd name="connsiteX3374" fmla="*/ 8697038 w 11737976"/>
              <a:gd name="connsiteY3374" fmla="*/ 4621591 h 6407150"/>
              <a:gd name="connsiteX3375" fmla="*/ 8710482 w 11737976"/>
              <a:gd name="connsiteY3375" fmla="*/ 4639834 h 6407150"/>
              <a:gd name="connsiteX3376" fmla="*/ 8709831 w 11737976"/>
              <a:gd name="connsiteY3376" fmla="*/ 4583214 h 6407150"/>
              <a:gd name="connsiteX3377" fmla="*/ 8706791 w 11737976"/>
              <a:gd name="connsiteY3377" fmla="*/ 4583011 h 6407150"/>
              <a:gd name="connsiteX3378" fmla="*/ 8366449 w 11737976"/>
              <a:gd name="connsiteY3378" fmla="*/ 4581240 h 6407150"/>
              <a:gd name="connsiteX3379" fmla="*/ 8362250 w 11737976"/>
              <a:gd name="connsiteY3379" fmla="*/ 4582665 h 6407150"/>
              <a:gd name="connsiteX3380" fmla="*/ 8360541 w 11737976"/>
              <a:gd name="connsiteY3380" fmla="*/ 4589815 h 6407150"/>
              <a:gd name="connsiteX3381" fmla="*/ 8375051 w 11737976"/>
              <a:gd name="connsiteY3381" fmla="*/ 4596961 h 6407150"/>
              <a:gd name="connsiteX3382" fmla="*/ 8366449 w 11737976"/>
              <a:gd name="connsiteY3382" fmla="*/ 4581240 h 6407150"/>
              <a:gd name="connsiteX3383" fmla="*/ 4290400 w 11737976"/>
              <a:gd name="connsiteY3383" fmla="*/ 4577609 h 6407150"/>
              <a:gd name="connsiteX3384" fmla="*/ 4282120 w 11737976"/>
              <a:gd name="connsiteY3384" fmla="*/ 4603384 h 6407150"/>
              <a:gd name="connsiteX3385" fmla="*/ 4249334 w 11737976"/>
              <a:gd name="connsiteY3385" fmla="*/ 4618675 h 6407150"/>
              <a:gd name="connsiteX3386" fmla="*/ 4257079 w 11737976"/>
              <a:gd name="connsiteY3386" fmla="*/ 4628425 h 6407150"/>
              <a:gd name="connsiteX3387" fmla="*/ 4266828 w 11737976"/>
              <a:gd name="connsiteY3387" fmla="*/ 4636169 h 6407150"/>
              <a:gd name="connsiteX3388" fmla="*/ 4287593 w 11737976"/>
              <a:gd name="connsiteY3388" fmla="*/ 4632895 h 6407150"/>
              <a:gd name="connsiteX3389" fmla="*/ 4299612 w 11737976"/>
              <a:gd name="connsiteY3389" fmla="*/ 4620876 h 6407150"/>
              <a:gd name="connsiteX3390" fmla="*/ 4307893 w 11737976"/>
              <a:gd name="connsiteY3390" fmla="*/ 4595102 h 6407150"/>
              <a:gd name="connsiteX3391" fmla="*/ 4300151 w 11737976"/>
              <a:gd name="connsiteY3391" fmla="*/ 4585355 h 6407150"/>
              <a:gd name="connsiteX3392" fmla="*/ 4290400 w 11737976"/>
              <a:gd name="connsiteY3392" fmla="*/ 4577609 h 6407150"/>
              <a:gd name="connsiteX3393" fmla="*/ 8344125 w 11737976"/>
              <a:gd name="connsiteY3393" fmla="*/ 4574876 h 6407150"/>
              <a:gd name="connsiteX3394" fmla="*/ 8339353 w 11737976"/>
              <a:gd name="connsiteY3394" fmla="*/ 4582112 h 6407150"/>
              <a:gd name="connsiteX3395" fmla="*/ 8344739 w 11737976"/>
              <a:gd name="connsiteY3395" fmla="*/ 4589004 h 6407150"/>
              <a:gd name="connsiteX3396" fmla="*/ 8343848 w 11737976"/>
              <a:gd name="connsiteY3396" fmla="*/ 4589530 h 6407150"/>
              <a:gd name="connsiteX3397" fmla="*/ 8340995 w 11737976"/>
              <a:gd name="connsiteY3397" fmla="*/ 4593628 h 6407150"/>
              <a:gd name="connsiteX3398" fmla="*/ 8351429 w 11737976"/>
              <a:gd name="connsiteY3398" fmla="*/ 4600348 h 6407150"/>
              <a:gd name="connsiteX3399" fmla="*/ 8348657 w 11737976"/>
              <a:gd name="connsiteY3399" fmla="*/ 4586693 h 6407150"/>
              <a:gd name="connsiteX3400" fmla="*/ 8344859 w 11737976"/>
              <a:gd name="connsiteY3400" fmla="*/ 4588933 h 6407150"/>
              <a:gd name="connsiteX3401" fmla="*/ 8347801 w 11737976"/>
              <a:gd name="connsiteY3401" fmla="*/ 4581454 h 6407150"/>
              <a:gd name="connsiteX3402" fmla="*/ 8344125 w 11737976"/>
              <a:gd name="connsiteY3402" fmla="*/ 4574876 h 6407150"/>
              <a:gd name="connsiteX3403" fmla="*/ 8497722 w 11737976"/>
              <a:gd name="connsiteY3403" fmla="*/ 4573249 h 6407150"/>
              <a:gd name="connsiteX3404" fmla="*/ 8485218 w 11737976"/>
              <a:gd name="connsiteY3404" fmla="*/ 4573343 h 6407150"/>
              <a:gd name="connsiteX3405" fmla="*/ 8472328 w 11737976"/>
              <a:gd name="connsiteY3405" fmla="*/ 4588593 h 6407150"/>
              <a:gd name="connsiteX3406" fmla="*/ 8471323 w 11737976"/>
              <a:gd name="connsiteY3406" fmla="*/ 4600013 h 6407150"/>
              <a:gd name="connsiteX3407" fmla="*/ 8477903 w 11737976"/>
              <a:gd name="connsiteY3407" fmla="*/ 4634214 h 6407150"/>
              <a:gd name="connsiteX3408" fmla="*/ 8509031 w 11737976"/>
              <a:gd name="connsiteY3408" fmla="*/ 4612781 h 6407150"/>
              <a:gd name="connsiteX3409" fmla="*/ 8497722 w 11737976"/>
              <a:gd name="connsiteY3409" fmla="*/ 4573249 h 6407150"/>
              <a:gd name="connsiteX3410" fmla="*/ 8157378 w 11737976"/>
              <a:gd name="connsiteY3410" fmla="*/ 4572236 h 6407150"/>
              <a:gd name="connsiteX3411" fmla="*/ 8159188 w 11737976"/>
              <a:gd name="connsiteY3411" fmla="*/ 4578831 h 6407150"/>
              <a:gd name="connsiteX3412" fmla="*/ 8158495 w 11737976"/>
              <a:gd name="connsiteY3412" fmla="*/ 4578863 h 6407150"/>
              <a:gd name="connsiteX3413" fmla="*/ 8156486 w 11737976"/>
              <a:gd name="connsiteY3413" fmla="*/ 4576494 h 6407150"/>
              <a:gd name="connsiteX3414" fmla="*/ 8156135 w 11737976"/>
              <a:gd name="connsiteY3414" fmla="*/ 4576291 h 6407150"/>
              <a:gd name="connsiteX3415" fmla="*/ 8156666 w 11737976"/>
              <a:gd name="connsiteY3415" fmla="*/ 4575067 h 6407150"/>
              <a:gd name="connsiteX3416" fmla="*/ 7833540 w 11737976"/>
              <a:gd name="connsiteY3416" fmla="*/ 4571311 h 6407150"/>
              <a:gd name="connsiteX3417" fmla="*/ 7828053 w 11737976"/>
              <a:gd name="connsiteY3417" fmla="*/ 4572444 h 6407150"/>
              <a:gd name="connsiteX3418" fmla="*/ 7841765 w 11737976"/>
              <a:gd name="connsiteY3418" fmla="*/ 4593055 h 6407150"/>
              <a:gd name="connsiteX3419" fmla="*/ 7833540 w 11737976"/>
              <a:gd name="connsiteY3419" fmla="*/ 4571311 h 6407150"/>
              <a:gd name="connsiteX3420" fmla="*/ 8440560 w 11737976"/>
              <a:gd name="connsiteY3420" fmla="*/ 4566099 h 6407150"/>
              <a:gd name="connsiteX3421" fmla="*/ 8434911 w 11737976"/>
              <a:gd name="connsiteY3421" fmla="*/ 4568937 h 6407150"/>
              <a:gd name="connsiteX3422" fmla="*/ 8422054 w 11737976"/>
              <a:gd name="connsiteY3422" fmla="*/ 4583369 h 6407150"/>
              <a:gd name="connsiteX3423" fmla="*/ 8425212 w 11737976"/>
              <a:gd name="connsiteY3423" fmla="*/ 4596893 h 6407150"/>
              <a:gd name="connsiteX3424" fmla="*/ 8455077 w 11737976"/>
              <a:gd name="connsiteY3424" fmla="*/ 4579585 h 6407150"/>
              <a:gd name="connsiteX3425" fmla="*/ 8452646 w 11737976"/>
              <a:gd name="connsiteY3425" fmla="*/ 4573769 h 6407150"/>
              <a:gd name="connsiteX3426" fmla="*/ 8440560 w 11737976"/>
              <a:gd name="connsiteY3426" fmla="*/ 4566099 h 6407150"/>
              <a:gd name="connsiteX3427" fmla="*/ 8508923 w 11737976"/>
              <a:gd name="connsiteY3427" fmla="*/ 4563250 h 6407150"/>
              <a:gd name="connsiteX3428" fmla="*/ 8504338 w 11737976"/>
              <a:gd name="connsiteY3428" fmla="*/ 4572916 h 6407150"/>
              <a:gd name="connsiteX3429" fmla="*/ 8514052 w 11737976"/>
              <a:gd name="connsiteY3429" fmla="*/ 4576754 h 6407150"/>
              <a:gd name="connsiteX3430" fmla="*/ 8514651 w 11737976"/>
              <a:gd name="connsiteY3430" fmla="*/ 4572850 h 6407150"/>
              <a:gd name="connsiteX3431" fmla="*/ 8515387 w 11737976"/>
              <a:gd name="connsiteY3431" fmla="*/ 4573309 h 6407150"/>
              <a:gd name="connsiteX3432" fmla="*/ 8517805 w 11737976"/>
              <a:gd name="connsiteY3432" fmla="*/ 4564086 h 6407150"/>
              <a:gd name="connsiteX3433" fmla="*/ 8514231 w 11737976"/>
              <a:gd name="connsiteY3433" fmla="*/ 4563747 h 6407150"/>
              <a:gd name="connsiteX3434" fmla="*/ 8511403 w 11737976"/>
              <a:gd name="connsiteY3434" fmla="*/ 4564971 h 6407150"/>
              <a:gd name="connsiteX3435" fmla="*/ 8511428 w 11737976"/>
              <a:gd name="connsiteY3435" fmla="*/ 4565409 h 6407150"/>
              <a:gd name="connsiteX3436" fmla="*/ 8559311 w 11737976"/>
              <a:gd name="connsiteY3436" fmla="*/ 4561938 h 6407150"/>
              <a:gd name="connsiteX3437" fmla="*/ 8539677 w 11737976"/>
              <a:gd name="connsiteY3437" fmla="*/ 4565929 h 6407150"/>
              <a:gd name="connsiteX3438" fmla="*/ 8543145 w 11737976"/>
              <a:gd name="connsiteY3438" fmla="*/ 4578686 h 6407150"/>
              <a:gd name="connsiteX3439" fmla="*/ 8559311 w 11737976"/>
              <a:gd name="connsiteY3439" fmla="*/ 4561938 h 6407150"/>
              <a:gd name="connsiteX3440" fmla="*/ 8328289 w 11737976"/>
              <a:gd name="connsiteY3440" fmla="*/ 4557717 h 6407150"/>
              <a:gd name="connsiteX3441" fmla="*/ 8322773 w 11737976"/>
              <a:gd name="connsiteY3441" fmla="*/ 4562573 h 6407150"/>
              <a:gd name="connsiteX3442" fmla="*/ 8328521 w 11737976"/>
              <a:gd name="connsiteY3442" fmla="*/ 4580433 h 6407150"/>
              <a:gd name="connsiteX3443" fmla="*/ 8340976 w 11737976"/>
              <a:gd name="connsiteY3443" fmla="*/ 4568139 h 6407150"/>
              <a:gd name="connsiteX3444" fmla="*/ 8328289 w 11737976"/>
              <a:gd name="connsiteY3444" fmla="*/ 4557717 h 6407150"/>
              <a:gd name="connsiteX3445" fmla="*/ 8007638 w 11737976"/>
              <a:gd name="connsiteY3445" fmla="*/ 4556744 h 6407150"/>
              <a:gd name="connsiteX3446" fmla="*/ 8010288 w 11737976"/>
              <a:gd name="connsiteY3446" fmla="*/ 4583543 h 6407150"/>
              <a:gd name="connsiteX3447" fmla="*/ 8012212 w 11737976"/>
              <a:gd name="connsiteY3447" fmla="*/ 4588637 h 6407150"/>
              <a:gd name="connsiteX3448" fmla="*/ 8008425 w 11737976"/>
              <a:gd name="connsiteY3448" fmla="*/ 4590690 h 6407150"/>
              <a:gd name="connsiteX3449" fmla="*/ 8008044 w 11737976"/>
              <a:gd name="connsiteY3449" fmla="*/ 4597406 h 6407150"/>
              <a:gd name="connsiteX3450" fmla="*/ 8019365 w 11737976"/>
              <a:gd name="connsiteY3450" fmla="*/ 4618370 h 6407150"/>
              <a:gd name="connsiteX3451" fmla="*/ 8021748 w 11737976"/>
              <a:gd name="connsiteY3451" fmla="*/ 4616842 h 6407150"/>
              <a:gd name="connsiteX3452" fmla="*/ 8024780 w 11737976"/>
              <a:gd name="connsiteY3452" fmla="*/ 4624049 h 6407150"/>
              <a:gd name="connsiteX3453" fmla="*/ 8027779 w 11737976"/>
              <a:gd name="connsiteY3453" fmla="*/ 4609359 h 6407150"/>
              <a:gd name="connsiteX3454" fmla="*/ 8029232 w 11737976"/>
              <a:gd name="connsiteY3454" fmla="*/ 4607828 h 6407150"/>
              <a:gd name="connsiteX3455" fmla="*/ 8028605 w 11737976"/>
              <a:gd name="connsiteY3455" fmla="*/ 4605314 h 6407150"/>
              <a:gd name="connsiteX3456" fmla="*/ 8028676 w 11737976"/>
              <a:gd name="connsiteY3456" fmla="*/ 4604969 h 6407150"/>
              <a:gd name="connsiteX3457" fmla="*/ 8028492 w 11737976"/>
              <a:gd name="connsiteY3457" fmla="*/ 4604861 h 6407150"/>
              <a:gd name="connsiteX3458" fmla="*/ 8028334 w 11737976"/>
              <a:gd name="connsiteY3458" fmla="*/ 4604229 h 6407150"/>
              <a:gd name="connsiteX3459" fmla="*/ 8028386 w 11737976"/>
              <a:gd name="connsiteY3459" fmla="*/ 4604010 h 6407150"/>
              <a:gd name="connsiteX3460" fmla="*/ 8026967 w 11737976"/>
              <a:gd name="connsiteY3460" fmla="*/ 4597702 h 6407150"/>
              <a:gd name="connsiteX3461" fmla="*/ 8031434 w 11737976"/>
              <a:gd name="connsiteY3461" fmla="*/ 4598979 h 6407150"/>
              <a:gd name="connsiteX3462" fmla="*/ 8051155 w 11737976"/>
              <a:gd name="connsiteY3462" fmla="*/ 4588063 h 6407150"/>
              <a:gd name="connsiteX3463" fmla="*/ 8023814 w 11737976"/>
              <a:gd name="connsiteY3463" fmla="*/ 4586113 h 6407150"/>
              <a:gd name="connsiteX3464" fmla="*/ 8022164 w 11737976"/>
              <a:gd name="connsiteY3464" fmla="*/ 4579497 h 6407150"/>
              <a:gd name="connsiteX3465" fmla="*/ 8023659 w 11737976"/>
              <a:gd name="connsiteY3465" fmla="*/ 4578656 h 6407150"/>
              <a:gd name="connsiteX3466" fmla="*/ 8024833 w 11737976"/>
              <a:gd name="connsiteY3466" fmla="*/ 4571507 h 6407150"/>
              <a:gd name="connsiteX3467" fmla="*/ 8017134 w 11737976"/>
              <a:gd name="connsiteY3467" fmla="*/ 4569438 h 6407150"/>
              <a:gd name="connsiteX3468" fmla="*/ 8016465 w 11737976"/>
              <a:gd name="connsiteY3468" fmla="*/ 4569996 h 6407150"/>
              <a:gd name="connsiteX3469" fmla="*/ 7846613 w 11737976"/>
              <a:gd name="connsiteY3469" fmla="*/ 4555223 h 6407150"/>
              <a:gd name="connsiteX3470" fmla="*/ 7839012 w 11737976"/>
              <a:gd name="connsiteY3470" fmla="*/ 4557946 h 6407150"/>
              <a:gd name="connsiteX3471" fmla="*/ 7842916 w 11737976"/>
              <a:gd name="connsiteY3471" fmla="*/ 4564498 h 6407150"/>
              <a:gd name="connsiteX3472" fmla="*/ 7850471 w 11737976"/>
              <a:gd name="connsiteY3472" fmla="*/ 4565566 h 6407150"/>
              <a:gd name="connsiteX3473" fmla="*/ 7846613 w 11737976"/>
              <a:gd name="connsiteY3473" fmla="*/ 4555223 h 6407150"/>
              <a:gd name="connsiteX3474" fmla="*/ 8266019 w 11737976"/>
              <a:gd name="connsiteY3474" fmla="*/ 4554365 h 6407150"/>
              <a:gd name="connsiteX3475" fmla="*/ 8254625 w 11737976"/>
              <a:gd name="connsiteY3475" fmla="*/ 4556933 h 6407150"/>
              <a:gd name="connsiteX3476" fmla="*/ 8266019 w 11737976"/>
              <a:gd name="connsiteY3476" fmla="*/ 4554365 h 6407150"/>
              <a:gd name="connsiteX3477" fmla="*/ 7888659 w 11737976"/>
              <a:gd name="connsiteY3477" fmla="*/ 4550162 h 6407150"/>
              <a:gd name="connsiteX3478" fmla="*/ 7892152 w 11737976"/>
              <a:gd name="connsiteY3478" fmla="*/ 4551276 h 6407150"/>
              <a:gd name="connsiteX3479" fmla="*/ 7892664 w 11737976"/>
              <a:gd name="connsiteY3479" fmla="*/ 4551290 h 6407150"/>
              <a:gd name="connsiteX3480" fmla="*/ 7892687 w 11737976"/>
              <a:gd name="connsiteY3480" fmla="*/ 4552942 h 6407150"/>
              <a:gd name="connsiteX3481" fmla="*/ 7898033 w 11737976"/>
              <a:gd name="connsiteY3481" fmla="*/ 4554437 h 6407150"/>
              <a:gd name="connsiteX3482" fmla="*/ 7889784 w 11737976"/>
              <a:gd name="connsiteY3482" fmla="*/ 4558845 h 6407150"/>
              <a:gd name="connsiteX3483" fmla="*/ 7888105 w 11737976"/>
              <a:gd name="connsiteY3483" fmla="*/ 4557616 h 6407150"/>
              <a:gd name="connsiteX3484" fmla="*/ 8249906 w 11737976"/>
              <a:gd name="connsiteY3484" fmla="*/ 4549203 h 6407150"/>
              <a:gd name="connsiteX3485" fmla="*/ 8242353 w 11737976"/>
              <a:gd name="connsiteY3485" fmla="*/ 4576654 h 6407150"/>
              <a:gd name="connsiteX3486" fmla="*/ 8239735 w 11737976"/>
              <a:gd name="connsiteY3486" fmla="*/ 4581611 h 6407150"/>
              <a:gd name="connsiteX3487" fmla="*/ 8230972 w 11737976"/>
              <a:gd name="connsiteY3487" fmla="*/ 4587201 h 6407150"/>
              <a:gd name="connsiteX3488" fmla="*/ 8236501 w 11737976"/>
              <a:gd name="connsiteY3488" fmla="*/ 4590971 h 6407150"/>
              <a:gd name="connsiteX3489" fmla="*/ 8238537 w 11737976"/>
              <a:gd name="connsiteY3489" fmla="*/ 4591671 h 6407150"/>
              <a:gd name="connsiteX3490" fmla="*/ 8233695 w 11737976"/>
              <a:gd name="connsiteY3490" fmla="*/ 4594354 h 6407150"/>
              <a:gd name="connsiteX3491" fmla="*/ 8230711 w 11737976"/>
              <a:gd name="connsiteY3491" fmla="*/ 4599842 h 6407150"/>
              <a:gd name="connsiteX3492" fmla="*/ 8243043 w 11737976"/>
              <a:gd name="connsiteY3492" fmla="*/ 4602448 h 6407150"/>
              <a:gd name="connsiteX3493" fmla="*/ 8245502 w 11737976"/>
              <a:gd name="connsiteY3493" fmla="*/ 4601886 h 6407150"/>
              <a:gd name="connsiteX3494" fmla="*/ 8243545 w 11737976"/>
              <a:gd name="connsiteY3494" fmla="*/ 4605097 h 6407150"/>
              <a:gd name="connsiteX3495" fmla="*/ 8242134 w 11737976"/>
              <a:gd name="connsiteY3495" fmla="*/ 4602479 h 6407150"/>
              <a:gd name="connsiteX3496" fmla="*/ 8235067 w 11737976"/>
              <a:gd name="connsiteY3496" fmla="*/ 4604770 h 6407150"/>
              <a:gd name="connsiteX3497" fmla="*/ 8241243 w 11737976"/>
              <a:gd name="connsiteY3497" fmla="*/ 4614225 h 6407150"/>
              <a:gd name="connsiteX3498" fmla="*/ 8244956 w 11737976"/>
              <a:gd name="connsiteY3498" fmla="*/ 4609663 h 6407150"/>
              <a:gd name="connsiteX3499" fmla="*/ 8246947 w 11737976"/>
              <a:gd name="connsiteY3499" fmla="*/ 4614622 h 6407150"/>
              <a:gd name="connsiteX3500" fmla="*/ 8257115 w 11737976"/>
              <a:gd name="connsiteY3500" fmla="*/ 4603750 h 6407150"/>
              <a:gd name="connsiteX3501" fmla="*/ 8251291 w 11737976"/>
              <a:gd name="connsiteY3501" fmla="*/ 4597746 h 6407150"/>
              <a:gd name="connsiteX3502" fmla="*/ 8252529 w 11737976"/>
              <a:gd name="connsiteY3502" fmla="*/ 4595644 h 6407150"/>
              <a:gd name="connsiteX3503" fmla="*/ 8252395 w 11737976"/>
              <a:gd name="connsiteY3503" fmla="*/ 4594362 h 6407150"/>
              <a:gd name="connsiteX3504" fmla="*/ 8252416 w 11737976"/>
              <a:gd name="connsiteY3504" fmla="*/ 4594364 h 6407150"/>
              <a:gd name="connsiteX3505" fmla="*/ 8256335 w 11737976"/>
              <a:gd name="connsiteY3505" fmla="*/ 4593495 h 6407150"/>
              <a:gd name="connsiteX3506" fmla="*/ 8257653 w 11737976"/>
              <a:gd name="connsiteY3506" fmla="*/ 4602462 h 6407150"/>
              <a:gd name="connsiteX3507" fmla="*/ 8259775 w 11737976"/>
              <a:gd name="connsiteY3507" fmla="*/ 4606449 h 6407150"/>
              <a:gd name="connsiteX3508" fmla="*/ 8259751 w 11737976"/>
              <a:gd name="connsiteY3508" fmla="*/ 4606462 h 6407150"/>
              <a:gd name="connsiteX3509" fmla="*/ 8257407 w 11737976"/>
              <a:gd name="connsiteY3509" fmla="*/ 4607054 h 6407150"/>
              <a:gd name="connsiteX3510" fmla="*/ 8259741 w 11737976"/>
              <a:gd name="connsiteY3510" fmla="*/ 4611770 h 6407150"/>
              <a:gd name="connsiteX3511" fmla="*/ 8260123 w 11737976"/>
              <a:gd name="connsiteY3511" fmla="*/ 4612894 h 6407150"/>
              <a:gd name="connsiteX3512" fmla="*/ 8259437 w 11737976"/>
              <a:gd name="connsiteY3512" fmla="*/ 4618034 h 6407150"/>
              <a:gd name="connsiteX3513" fmla="*/ 8260335 w 11737976"/>
              <a:gd name="connsiteY3513" fmla="*/ 4619158 h 6407150"/>
              <a:gd name="connsiteX3514" fmla="*/ 8256850 w 11737976"/>
              <a:gd name="connsiteY3514" fmla="*/ 4623407 h 6407150"/>
              <a:gd name="connsiteX3515" fmla="*/ 8279474 w 11737976"/>
              <a:gd name="connsiteY3515" fmla="*/ 4632249 h 6407150"/>
              <a:gd name="connsiteX3516" fmla="*/ 8274725 w 11737976"/>
              <a:gd name="connsiteY3516" fmla="*/ 4621920 h 6407150"/>
              <a:gd name="connsiteX3517" fmla="*/ 8275006 w 11737976"/>
              <a:gd name="connsiteY3517" fmla="*/ 4620996 h 6407150"/>
              <a:gd name="connsiteX3518" fmla="*/ 8274131 w 11737976"/>
              <a:gd name="connsiteY3518" fmla="*/ 4617428 h 6407150"/>
              <a:gd name="connsiteX3519" fmla="*/ 8274468 w 11737976"/>
              <a:gd name="connsiteY3519" fmla="*/ 4616729 h 6407150"/>
              <a:gd name="connsiteX3520" fmla="*/ 8273766 w 11737976"/>
              <a:gd name="connsiteY3520" fmla="*/ 4615936 h 6407150"/>
              <a:gd name="connsiteX3521" fmla="*/ 8271567 w 11737976"/>
              <a:gd name="connsiteY3521" fmla="*/ 4606969 h 6407150"/>
              <a:gd name="connsiteX3522" fmla="*/ 8264177 w 11737976"/>
              <a:gd name="connsiteY3522" fmla="*/ 4595079 h 6407150"/>
              <a:gd name="connsiteX3523" fmla="*/ 8260133 w 11737976"/>
              <a:gd name="connsiteY3523" fmla="*/ 4592616 h 6407150"/>
              <a:gd name="connsiteX3524" fmla="*/ 8260375 w 11737976"/>
              <a:gd name="connsiteY3524" fmla="*/ 4592380 h 6407150"/>
              <a:gd name="connsiteX3525" fmla="*/ 8265515 w 11737976"/>
              <a:gd name="connsiteY3525" fmla="*/ 4595904 h 6407150"/>
              <a:gd name="connsiteX3526" fmla="*/ 8283141 w 11737976"/>
              <a:gd name="connsiteY3526" fmla="*/ 4576231 h 6407150"/>
              <a:gd name="connsiteX3527" fmla="*/ 8280981 w 11737976"/>
              <a:gd name="connsiteY3527" fmla="*/ 4572028 h 6407150"/>
              <a:gd name="connsiteX3528" fmla="*/ 8274042 w 11737976"/>
              <a:gd name="connsiteY3528" fmla="*/ 4570530 h 6407150"/>
              <a:gd name="connsiteX3529" fmla="*/ 8266570 w 11737976"/>
              <a:gd name="connsiteY3529" fmla="*/ 4574659 h 6407150"/>
              <a:gd name="connsiteX3530" fmla="*/ 8249603 w 11737976"/>
              <a:gd name="connsiteY3530" fmla="*/ 4577054 h 6407150"/>
              <a:gd name="connsiteX3531" fmla="*/ 8250959 w 11737976"/>
              <a:gd name="connsiteY3531" fmla="*/ 4574408 h 6407150"/>
              <a:gd name="connsiteX3532" fmla="*/ 8249906 w 11737976"/>
              <a:gd name="connsiteY3532" fmla="*/ 4549203 h 6407150"/>
              <a:gd name="connsiteX3533" fmla="*/ 8411116 w 11737976"/>
              <a:gd name="connsiteY3533" fmla="*/ 4547773 h 6407150"/>
              <a:gd name="connsiteX3534" fmla="*/ 8407537 w 11737976"/>
              <a:gd name="connsiteY3534" fmla="*/ 4562504 h 6407150"/>
              <a:gd name="connsiteX3535" fmla="*/ 8411116 w 11737976"/>
              <a:gd name="connsiteY3535" fmla="*/ 4547773 h 6407150"/>
              <a:gd name="connsiteX3536" fmla="*/ 8274196 w 11737976"/>
              <a:gd name="connsiteY3536" fmla="*/ 4545274 h 6407150"/>
              <a:gd name="connsiteX3537" fmla="*/ 8269863 w 11737976"/>
              <a:gd name="connsiteY3537" fmla="*/ 4546885 h 6407150"/>
              <a:gd name="connsiteX3538" fmla="*/ 8269049 w 11737976"/>
              <a:gd name="connsiteY3538" fmla="*/ 4557389 h 6407150"/>
              <a:gd name="connsiteX3539" fmla="*/ 8278987 w 11737976"/>
              <a:gd name="connsiteY3539" fmla="*/ 4546453 h 6407150"/>
              <a:gd name="connsiteX3540" fmla="*/ 8274196 w 11737976"/>
              <a:gd name="connsiteY3540" fmla="*/ 4545274 h 6407150"/>
              <a:gd name="connsiteX3541" fmla="*/ 8770241 w 11737976"/>
              <a:gd name="connsiteY3541" fmla="*/ 4540154 h 6407150"/>
              <a:gd name="connsiteX3542" fmla="*/ 8762785 w 11737976"/>
              <a:gd name="connsiteY3542" fmla="*/ 4546132 h 6407150"/>
              <a:gd name="connsiteX3543" fmla="*/ 8787429 w 11737976"/>
              <a:gd name="connsiteY3543" fmla="*/ 4552754 h 6407150"/>
              <a:gd name="connsiteX3544" fmla="*/ 8770241 w 11737976"/>
              <a:gd name="connsiteY3544" fmla="*/ 4540154 h 6407150"/>
              <a:gd name="connsiteX3545" fmla="*/ 8727855 w 11737976"/>
              <a:gd name="connsiteY3545" fmla="*/ 4538469 h 6407150"/>
              <a:gd name="connsiteX3546" fmla="*/ 8686012 w 11737976"/>
              <a:gd name="connsiteY3546" fmla="*/ 4549877 h 6407150"/>
              <a:gd name="connsiteX3547" fmla="*/ 8706412 w 11737976"/>
              <a:gd name="connsiteY3547" fmla="*/ 4559671 h 6407150"/>
              <a:gd name="connsiteX3548" fmla="*/ 8768641 w 11737976"/>
              <a:gd name="connsiteY3548" fmla="*/ 4553623 h 6407150"/>
              <a:gd name="connsiteX3549" fmla="*/ 8727855 w 11737976"/>
              <a:gd name="connsiteY3549" fmla="*/ 4538469 h 6407150"/>
              <a:gd name="connsiteX3550" fmla="*/ 8455878 w 11737976"/>
              <a:gd name="connsiteY3550" fmla="*/ 4534517 h 6407150"/>
              <a:gd name="connsiteX3551" fmla="*/ 8452257 w 11737976"/>
              <a:gd name="connsiteY3551" fmla="*/ 4540454 h 6407150"/>
              <a:gd name="connsiteX3552" fmla="*/ 8478447 w 11737976"/>
              <a:gd name="connsiteY3552" fmla="*/ 4543489 h 6407150"/>
              <a:gd name="connsiteX3553" fmla="*/ 8455878 w 11737976"/>
              <a:gd name="connsiteY3553" fmla="*/ 4534517 h 6407150"/>
              <a:gd name="connsiteX3554" fmla="*/ 7893535 w 11737976"/>
              <a:gd name="connsiteY3554" fmla="*/ 4529186 h 6407150"/>
              <a:gd name="connsiteX3555" fmla="*/ 7895352 w 11737976"/>
              <a:gd name="connsiteY3555" fmla="*/ 4533977 h 6407150"/>
              <a:gd name="connsiteX3556" fmla="*/ 7896855 w 11737976"/>
              <a:gd name="connsiteY3556" fmla="*/ 4535474 h 6407150"/>
              <a:gd name="connsiteX3557" fmla="*/ 7884658 w 11737976"/>
              <a:gd name="connsiteY3557" fmla="*/ 4543540 h 6407150"/>
              <a:gd name="connsiteX3558" fmla="*/ 7881765 w 11737976"/>
              <a:gd name="connsiteY3558" fmla="*/ 4539092 h 6407150"/>
              <a:gd name="connsiteX3559" fmla="*/ 7890081 w 11737976"/>
              <a:gd name="connsiteY3559" fmla="*/ 4534583 h 6407150"/>
              <a:gd name="connsiteX3560" fmla="*/ 8167431 w 11737976"/>
              <a:gd name="connsiteY3560" fmla="*/ 4523673 h 6407150"/>
              <a:gd name="connsiteX3561" fmla="*/ 8163649 w 11737976"/>
              <a:gd name="connsiteY3561" fmla="*/ 4525580 h 6407150"/>
              <a:gd name="connsiteX3562" fmla="*/ 8177907 w 11737976"/>
              <a:gd name="connsiteY3562" fmla="*/ 4538611 h 6407150"/>
              <a:gd name="connsiteX3563" fmla="*/ 8167431 w 11737976"/>
              <a:gd name="connsiteY3563" fmla="*/ 4523673 h 6407150"/>
              <a:gd name="connsiteX3564" fmla="*/ 7871383 w 11737976"/>
              <a:gd name="connsiteY3564" fmla="*/ 4523192 h 6407150"/>
              <a:gd name="connsiteX3565" fmla="*/ 7872538 w 11737976"/>
              <a:gd name="connsiteY3565" fmla="*/ 4527846 h 6407150"/>
              <a:gd name="connsiteX3566" fmla="*/ 7875618 w 11737976"/>
              <a:gd name="connsiteY3566" fmla="*/ 4527624 h 6407150"/>
              <a:gd name="connsiteX3567" fmla="*/ 7875339 w 11737976"/>
              <a:gd name="connsiteY3567" fmla="*/ 4530634 h 6407150"/>
              <a:gd name="connsiteX3568" fmla="*/ 7869885 w 11737976"/>
              <a:gd name="connsiteY3568" fmla="*/ 4528773 h 6407150"/>
              <a:gd name="connsiteX3569" fmla="*/ 7870009 w 11737976"/>
              <a:gd name="connsiteY3569" fmla="*/ 4527972 h 6407150"/>
              <a:gd name="connsiteX3570" fmla="*/ 7871918 w 11737976"/>
              <a:gd name="connsiteY3570" fmla="*/ 4528360 h 6407150"/>
              <a:gd name="connsiteX3571" fmla="*/ 7870639 w 11737976"/>
              <a:gd name="connsiteY3571" fmla="*/ 4525657 h 6407150"/>
              <a:gd name="connsiteX3572" fmla="*/ 8472309 w 11737976"/>
              <a:gd name="connsiteY3572" fmla="*/ 4522060 h 6407150"/>
              <a:gd name="connsiteX3573" fmla="*/ 8459510 w 11737976"/>
              <a:gd name="connsiteY3573" fmla="*/ 4528332 h 6407150"/>
              <a:gd name="connsiteX3574" fmla="*/ 8473109 w 11737976"/>
              <a:gd name="connsiteY3574" fmla="*/ 4538925 h 6407150"/>
              <a:gd name="connsiteX3575" fmla="*/ 8472309 w 11737976"/>
              <a:gd name="connsiteY3575" fmla="*/ 4522060 h 6407150"/>
              <a:gd name="connsiteX3576" fmla="*/ 8571939 w 11737976"/>
              <a:gd name="connsiteY3576" fmla="*/ 4521915 h 6407150"/>
              <a:gd name="connsiteX3577" fmla="*/ 8565401 w 11737976"/>
              <a:gd name="connsiteY3577" fmla="*/ 4533596 h 6407150"/>
              <a:gd name="connsiteX3578" fmla="*/ 8575795 w 11737976"/>
              <a:gd name="connsiteY3578" fmla="*/ 4531180 h 6407150"/>
              <a:gd name="connsiteX3579" fmla="*/ 8576264 w 11737976"/>
              <a:gd name="connsiteY3579" fmla="*/ 4523197 h 6407150"/>
              <a:gd name="connsiteX3580" fmla="*/ 8571939 w 11737976"/>
              <a:gd name="connsiteY3580" fmla="*/ 4521915 h 6407150"/>
              <a:gd name="connsiteX3581" fmla="*/ 8508101 w 11737976"/>
              <a:gd name="connsiteY3581" fmla="*/ 4516056 h 6407150"/>
              <a:gd name="connsiteX3582" fmla="*/ 8492981 w 11737976"/>
              <a:gd name="connsiteY3582" fmla="*/ 4523585 h 6407150"/>
              <a:gd name="connsiteX3583" fmla="*/ 8492917 w 11737976"/>
              <a:gd name="connsiteY3583" fmla="*/ 4531776 h 6407150"/>
              <a:gd name="connsiteX3584" fmla="*/ 8523249 w 11737976"/>
              <a:gd name="connsiteY3584" fmla="*/ 4523296 h 6407150"/>
              <a:gd name="connsiteX3585" fmla="*/ 8516161 w 11737976"/>
              <a:gd name="connsiteY3585" fmla="*/ 4516281 h 6407150"/>
              <a:gd name="connsiteX3586" fmla="*/ 8508101 w 11737976"/>
              <a:gd name="connsiteY3586" fmla="*/ 4516056 h 6407150"/>
              <a:gd name="connsiteX3587" fmla="*/ 7912387 w 11737976"/>
              <a:gd name="connsiteY3587" fmla="*/ 4513757 h 6407150"/>
              <a:gd name="connsiteX3588" fmla="*/ 7908362 w 11737976"/>
              <a:gd name="connsiteY3588" fmla="*/ 4514064 h 6407150"/>
              <a:gd name="connsiteX3589" fmla="*/ 7910417 w 11737976"/>
              <a:gd name="connsiteY3589" fmla="*/ 4520799 h 6407150"/>
              <a:gd name="connsiteX3590" fmla="*/ 7912387 w 11737976"/>
              <a:gd name="connsiteY3590" fmla="*/ 4513757 h 6407150"/>
              <a:gd name="connsiteX3591" fmla="*/ 7874377 w 11737976"/>
              <a:gd name="connsiteY3591" fmla="*/ 4513280 h 6407150"/>
              <a:gd name="connsiteX3592" fmla="*/ 7874953 w 11737976"/>
              <a:gd name="connsiteY3592" fmla="*/ 4517619 h 6407150"/>
              <a:gd name="connsiteX3593" fmla="*/ 7872858 w 11737976"/>
              <a:gd name="connsiteY3593" fmla="*/ 4518308 h 6407150"/>
              <a:gd name="connsiteX3594" fmla="*/ 8202243 w 11737976"/>
              <a:gd name="connsiteY3594" fmla="*/ 4513155 h 6407150"/>
              <a:gd name="connsiteX3595" fmla="*/ 8180045 w 11737976"/>
              <a:gd name="connsiteY3595" fmla="*/ 4530617 h 6407150"/>
              <a:gd name="connsiteX3596" fmla="*/ 8176221 w 11737976"/>
              <a:gd name="connsiteY3596" fmla="*/ 4546192 h 6407150"/>
              <a:gd name="connsiteX3597" fmla="*/ 8174475 w 11737976"/>
              <a:gd name="connsiteY3597" fmla="*/ 4544668 h 6407150"/>
              <a:gd name="connsiteX3598" fmla="*/ 8166163 w 11737976"/>
              <a:gd name="connsiteY3598" fmla="*/ 4553411 h 6407150"/>
              <a:gd name="connsiteX3599" fmla="*/ 8172035 w 11737976"/>
              <a:gd name="connsiteY3599" fmla="*/ 4554205 h 6407150"/>
              <a:gd name="connsiteX3600" fmla="*/ 8176639 w 11737976"/>
              <a:gd name="connsiteY3600" fmla="*/ 4549701 h 6407150"/>
              <a:gd name="connsiteX3601" fmla="*/ 8180375 w 11737976"/>
              <a:gd name="connsiteY3601" fmla="*/ 4571360 h 6407150"/>
              <a:gd name="connsiteX3602" fmla="*/ 8178400 w 11737976"/>
              <a:gd name="connsiteY3602" fmla="*/ 4597919 h 6407150"/>
              <a:gd name="connsiteX3603" fmla="*/ 8206353 w 11737976"/>
              <a:gd name="connsiteY3603" fmla="*/ 4589597 h 6407150"/>
              <a:gd name="connsiteX3604" fmla="*/ 8214109 w 11737976"/>
              <a:gd name="connsiteY3604" fmla="*/ 4586992 h 6407150"/>
              <a:gd name="connsiteX3605" fmla="*/ 8213377 w 11737976"/>
              <a:gd name="connsiteY3605" fmla="*/ 4589786 h 6407150"/>
              <a:gd name="connsiteX3606" fmla="*/ 8211969 w 11737976"/>
              <a:gd name="connsiteY3606" fmla="*/ 4588558 h 6407150"/>
              <a:gd name="connsiteX3607" fmla="*/ 8204174 w 11737976"/>
              <a:gd name="connsiteY3607" fmla="*/ 4591508 h 6407150"/>
              <a:gd name="connsiteX3608" fmla="*/ 8218359 w 11737976"/>
              <a:gd name="connsiteY3608" fmla="*/ 4599883 h 6407150"/>
              <a:gd name="connsiteX3609" fmla="*/ 8218085 w 11737976"/>
              <a:gd name="connsiteY3609" fmla="*/ 4593892 h 6407150"/>
              <a:gd name="connsiteX3610" fmla="*/ 8213475 w 11737976"/>
              <a:gd name="connsiteY3610" fmla="*/ 4589872 h 6407150"/>
              <a:gd name="connsiteX3611" fmla="*/ 8217261 w 11737976"/>
              <a:gd name="connsiteY3611" fmla="*/ 4590945 h 6407150"/>
              <a:gd name="connsiteX3612" fmla="*/ 8217849 w 11737976"/>
              <a:gd name="connsiteY3612" fmla="*/ 4586888 h 6407150"/>
              <a:gd name="connsiteX3613" fmla="*/ 8217631 w 11737976"/>
              <a:gd name="connsiteY3613" fmla="*/ 4585811 h 6407150"/>
              <a:gd name="connsiteX3614" fmla="*/ 8218351 w 11737976"/>
              <a:gd name="connsiteY3614" fmla="*/ 4585570 h 6407150"/>
              <a:gd name="connsiteX3615" fmla="*/ 8226221 w 11737976"/>
              <a:gd name="connsiteY3615" fmla="*/ 4579669 h 6407150"/>
              <a:gd name="connsiteX3616" fmla="*/ 8226158 w 11737976"/>
              <a:gd name="connsiteY3616" fmla="*/ 4579824 h 6407150"/>
              <a:gd name="connsiteX3617" fmla="*/ 8235818 w 11737976"/>
              <a:gd name="connsiteY3617" fmla="*/ 4579653 h 6407150"/>
              <a:gd name="connsiteX3618" fmla="*/ 8229751 w 11737976"/>
              <a:gd name="connsiteY3618" fmla="*/ 4575322 h 6407150"/>
              <a:gd name="connsiteX3619" fmla="*/ 8239069 w 11737976"/>
              <a:gd name="connsiteY3619" fmla="*/ 4553414 h 6407150"/>
              <a:gd name="connsiteX3620" fmla="*/ 8202243 w 11737976"/>
              <a:gd name="connsiteY3620" fmla="*/ 4513155 h 6407150"/>
              <a:gd name="connsiteX3621" fmla="*/ 7847151 w 11737976"/>
              <a:gd name="connsiteY3621" fmla="*/ 4509510 h 6407150"/>
              <a:gd name="connsiteX3622" fmla="*/ 7852102 w 11737976"/>
              <a:gd name="connsiteY3622" fmla="*/ 4517753 h 6407150"/>
              <a:gd name="connsiteX3623" fmla="*/ 7861916 w 11737976"/>
              <a:gd name="connsiteY3623" fmla="*/ 4525943 h 6407150"/>
              <a:gd name="connsiteX3624" fmla="*/ 7861658 w 11737976"/>
              <a:gd name="connsiteY3624" fmla="*/ 4527005 h 6407150"/>
              <a:gd name="connsiteX3625" fmla="*/ 7861736 w 11737976"/>
              <a:gd name="connsiteY3625" fmla="*/ 4527891 h 6407150"/>
              <a:gd name="connsiteX3626" fmla="*/ 7849852 w 11737976"/>
              <a:gd name="connsiteY3626" fmla="*/ 4534566 h 6407150"/>
              <a:gd name="connsiteX3627" fmla="*/ 7862052 w 11737976"/>
              <a:gd name="connsiteY3627" fmla="*/ 4573576 h 6407150"/>
              <a:gd name="connsiteX3628" fmla="*/ 7862782 w 11737976"/>
              <a:gd name="connsiteY3628" fmla="*/ 4573947 h 6407150"/>
              <a:gd name="connsiteX3629" fmla="*/ 7862221 w 11737976"/>
              <a:gd name="connsiteY3629" fmla="*/ 4577618 h 6407150"/>
              <a:gd name="connsiteX3630" fmla="*/ 7866503 w 11737976"/>
              <a:gd name="connsiteY3630" fmla="*/ 4575830 h 6407150"/>
              <a:gd name="connsiteX3631" fmla="*/ 7867303 w 11737976"/>
              <a:gd name="connsiteY3631" fmla="*/ 4576235 h 6407150"/>
              <a:gd name="connsiteX3632" fmla="*/ 7866431 w 11737976"/>
              <a:gd name="connsiteY3632" fmla="*/ 4578168 h 6407150"/>
              <a:gd name="connsiteX3633" fmla="*/ 7871127 w 11737976"/>
              <a:gd name="connsiteY3633" fmla="*/ 4582675 h 6407150"/>
              <a:gd name="connsiteX3634" fmla="*/ 7880266 w 11737976"/>
              <a:gd name="connsiteY3634" fmla="*/ 4579865 h 6407150"/>
              <a:gd name="connsiteX3635" fmla="*/ 7881169 w 11737976"/>
              <a:gd name="connsiteY3635" fmla="*/ 4578791 h 6407150"/>
              <a:gd name="connsiteX3636" fmla="*/ 7881669 w 11737976"/>
              <a:gd name="connsiteY3636" fmla="*/ 4579106 h 6407150"/>
              <a:gd name="connsiteX3637" fmla="*/ 7881956 w 11737976"/>
              <a:gd name="connsiteY3637" fmla="*/ 4579814 h 6407150"/>
              <a:gd name="connsiteX3638" fmla="*/ 7884267 w 11737976"/>
              <a:gd name="connsiteY3638" fmla="*/ 4587829 h 6407150"/>
              <a:gd name="connsiteX3639" fmla="*/ 7884563 w 11737976"/>
              <a:gd name="connsiteY3639" fmla="*/ 4597244 h 6407150"/>
              <a:gd name="connsiteX3640" fmla="*/ 7883340 w 11737976"/>
              <a:gd name="connsiteY3640" fmla="*/ 4596294 h 6407150"/>
              <a:gd name="connsiteX3641" fmla="*/ 7876268 w 11737976"/>
              <a:gd name="connsiteY3641" fmla="*/ 4604464 h 6407150"/>
              <a:gd name="connsiteX3642" fmla="*/ 7886538 w 11737976"/>
              <a:gd name="connsiteY3642" fmla="*/ 4608496 h 6407150"/>
              <a:gd name="connsiteX3643" fmla="*/ 7887660 w 11737976"/>
              <a:gd name="connsiteY3643" fmla="*/ 4604852 h 6407150"/>
              <a:gd name="connsiteX3644" fmla="*/ 7890749 w 11737976"/>
              <a:gd name="connsiteY3644" fmla="*/ 4611201 h 6407150"/>
              <a:gd name="connsiteX3645" fmla="*/ 7901072 w 11737976"/>
              <a:gd name="connsiteY3645" fmla="*/ 4618804 h 6407150"/>
              <a:gd name="connsiteX3646" fmla="*/ 7900231 w 11737976"/>
              <a:gd name="connsiteY3646" fmla="*/ 4623069 h 6407150"/>
              <a:gd name="connsiteX3647" fmla="*/ 7904515 w 11737976"/>
              <a:gd name="connsiteY3647" fmla="*/ 4625399 h 6407150"/>
              <a:gd name="connsiteX3648" fmla="*/ 7902753 w 11737976"/>
              <a:gd name="connsiteY3648" fmla="*/ 4627735 h 6407150"/>
              <a:gd name="connsiteX3649" fmla="*/ 7905641 w 11737976"/>
              <a:gd name="connsiteY3649" fmla="*/ 4633066 h 6407150"/>
              <a:gd name="connsiteX3650" fmla="*/ 7912087 w 11737976"/>
              <a:gd name="connsiteY3650" fmla="*/ 4629249 h 6407150"/>
              <a:gd name="connsiteX3651" fmla="*/ 7912818 w 11737976"/>
              <a:gd name="connsiteY3651" fmla="*/ 4628606 h 6407150"/>
              <a:gd name="connsiteX3652" fmla="*/ 7914119 w 11737976"/>
              <a:gd name="connsiteY3652" fmla="*/ 4629803 h 6407150"/>
              <a:gd name="connsiteX3653" fmla="*/ 7919492 w 11737976"/>
              <a:gd name="connsiteY3653" fmla="*/ 4640303 h 6407150"/>
              <a:gd name="connsiteX3654" fmla="*/ 7920862 w 11737976"/>
              <a:gd name="connsiteY3654" fmla="*/ 4637453 h 6407150"/>
              <a:gd name="connsiteX3655" fmla="*/ 7921048 w 11737976"/>
              <a:gd name="connsiteY3655" fmla="*/ 4638215 h 6407150"/>
              <a:gd name="connsiteX3656" fmla="*/ 7924103 w 11737976"/>
              <a:gd name="connsiteY3656" fmla="*/ 4637890 h 6407150"/>
              <a:gd name="connsiteX3657" fmla="*/ 7916487 w 11737976"/>
              <a:gd name="connsiteY3657" fmla="*/ 4649037 h 6407150"/>
              <a:gd name="connsiteX3658" fmla="*/ 7916274 w 11737976"/>
              <a:gd name="connsiteY3658" fmla="*/ 4649348 h 6407150"/>
              <a:gd name="connsiteX3659" fmla="*/ 7909875 w 11737976"/>
              <a:gd name="connsiteY3659" fmla="*/ 4644317 h 6407150"/>
              <a:gd name="connsiteX3660" fmla="*/ 7908622 w 11737976"/>
              <a:gd name="connsiteY3660" fmla="*/ 4647108 h 6407150"/>
              <a:gd name="connsiteX3661" fmla="*/ 7901416 w 11737976"/>
              <a:gd name="connsiteY3661" fmla="*/ 4636058 h 6407150"/>
              <a:gd name="connsiteX3662" fmla="*/ 7876695 w 11737976"/>
              <a:gd name="connsiteY3662" fmla="*/ 4621344 h 6407150"/>
              <a:gd name="connsiteX3663" fmla="*/ 7874323 w 11737976"/>
              <a:gd name="connsiteY3663" fmla="*/ 4621408 h 6407150"/>
              <a:gd name="connsiteX3664" fmla="*/ 7873086 w 11737976"/>
              <a:gd name="connsiteY3664" fmla="*/ 4620282 h 6407150"/>
              <a:gd name="connsiteX3665" fmla="*/ 7869451 w 11737976"/>
              <a:gd name="connsiteY3665" fmla="*/ 4619363 h 6407150"/>
              <a:gd name="connsiteX3666" fmla="*/ 7868935 w 11737976"/>
              <a:gd name="connsiteY3666" fmla="*/ 4621557 h 6407150"/>
              <a:gd name="connsiteX3667" fmla="*/ 7862610 w 11737976"/>
              <a:gd name="connsiteY3667" fmla="*/ 4621732 h 6407150"/>
              <a:gd name="connsiteX3668" fmla="*/ 7861698 w 11737976"/>
              <a:gd name="connsiteY3668" fmla="*/ 4622178 h 6407150"/>
              <a:gd name="connsiteX3669" fmla="*/ 7850590 w 11737976"/>
              <a:gd name="connsiteY3669" fmla="*/ 4617793 h 6407150"/>
              <a:gd name="connsiteX3670" fmla="*/ 7845026 w 11737976"/>
              <a:gd name="connsiteY3670" fmla="*/ 4627323 h 6407150"/>
              <a:gd name="connsiteX3671" fmla="*/ 7845968 w 11737976"/>
              <a:gd name="connsiteY3671" fmla="*/ 4628093 h 6407150"/>
              <a:gd name="connsiteX3672" fmla="*/ 7840389 w 11737976"/>
              <a:gd name="connsiteY3672" fmla="*/ 4629993 h 6407150"/>
              <a:gd name="connsiteX3673" fmla="*/ 7843609 w 11737976"/>
              <a:gd name="connsiteY3673" fmla="*/ 4638456 h 6407150"/>
              <a:gd name="connsiteX3674" fmla="*/ 7840022 w 11737976"/>
              <a:gd name="connsiteY3674" fmla="*/ 4645689 h 6407150"/>
              <a:gd name="connsiteX3675" fmla="*/ 7839968 w 11737976"/>
              <a:gd name="connsiteY3675" fmla="*/ 4645815 h 6407150"/>
              <a:gd name="connsiteX3676" fmla="*/ 7838478 w 11737976"/>
              <a:gd name="connsiteY3676" fmla="*/ 4643490 h 6407150"/>
              <a:gd name="connsiteX3677" fmla="*/ 7835543 w 11737976"/>
              <a:gd name="connsiteY3677" fmla="*/ 4644991 h 6407150"/>
              <a:gd name="connsiteX3678" fmla="*/ 7839341 w 11737976"/>
              <a:gd name="connsiteY3678" fmla="*/ 4637702 h 6407150"/>
              <a:gd name="connsiteX3679" fmla="*/ 7830819 w 11737976"/>
              <a:gd name="connsiteY3679" fmla="*/ 4636557 h 6407150"/>
              <a:gd name="connsiteX3680" fmla="*/ 7819468 w 11737976"/>
              <a:gd name="connsiteY3680" fmla="*/ 4662078 h 6407150"/>
              <a:gd name="connsiteX3681" fmla="*/ 7830415 w 11737976"/>
              <a:gd name="connsiteY3681" fmla="*/ 4654831 h 6407150"/>
              <a:gd name="connsiteX3682" fmla="*/ 7833674 w 11737976"/>
              <a:gd name="connsiteY3682" fmla="*/ 4648577 h 6407150"/>
              <a:gd name="connsiteX3683" fmla="*/ 7832254 w 11737976"/>
              <a:gd name="connsiteY3683" fmla="*/ 4652887 h 6407150"/>
              <a:gd name="connsiteX3684" fmla="*/ 7832792 w 11737976"/>
              <a:gd name="connsiteY3684" fmla="*/ 4657142 h 6407150"/>
              <a:gd name="connsiteX3685" fmla="*/ 7829613 w 11737976"/>
              <a:gd name="connsiteY3685" fmla="*/ 4663861 h 6407150"/>
              <a:gd name="connsiteX3686" fmla="*/ 7831558 w 11737976"/>
              <a:gd name="connsiteY3686" fmla="*/ 4664931 h 6407150"/>
              <a:gd name="connsiteX3687" fmla="*/ 7830786 w 11737976"/>
              <a:gd name="connsiteY3687" fmla="*/ 4666684 h 6407150"/>
              <a:gd name="connsiteX3688" fmla="*/ 7836259 w 11737976"/>
              <a:gd name="connsiteY3688" fmla="*/ 4688514 h 6407150"/>
              <a:gd name="connsiteX3689" fmla="*/ 7839259 w 11737976"/>
              <a:gd name="connsiteY3689" fmla="*/ 4695634 h 6407150"/>
              <a:gd name="connsiteX3690" fmla="*/ 7830486 w 11737976"/>
              <a:gd name="connsiteY3690" fmla="*/ 4685110 h 6407150"/>
              <a:gd name="connsiteX3691" fmla="*/ 7829982 w 11737976"/>
              <a:gd name="connsiteY3691" fmla="*/ 4684367 h 6407150"/>
              <a:gd name="connsiteX3692" fmla="*/ 7830343 w 11737976"/>
              <a:gd name="connsiteY3692" fmla="*/ 4684056 h 6407150"/>
              <a:gd name="connsiteX3693" fmla="*/ 7825062 w 11737976"/>
              <a:gd name="connsiteY3693" fmla="*/ 4675376 h 6407150"/>
              <a:gd name="connsiteX3694" fmla="*/ 7824479 w 11737976"/>
              <a:gd name="connsiteY3694" fmla="*/ 4676277 h 6407150"/>
              <a:gd name="connsiteX3695" fmla="*/ 7820815 w 11737976"/>
              <a:gd name="connsiteY3695" fmla="*/ 4670891 h 6407150"/>
              <a:gd name="connsiteX3696" fmla="*/ 7815456 w 11737976"/>
              <a:gd name="connsiteY3696" fmla="*/ 4673056 h 6407150"/>
              <a:gd name="connsiteX3697" fmla="*/ 7815046 w 11737976"/>
              <a:gd name="connsiteY3697" fmla="*/ 4673123 h 6407150"/>
              <a:gd name="connsiteX3698" fmla="*/ 7813819 w 11737976"/>
              <a:gd name="connsiteY3698" fmla="*/ 4661229 h 6407150"/>
              <a:gd name="connsiteX3699" fmla="*/ 7813001 w 11737976"/>
              <a:gd name="connsiteY3699" fmla="*/ 4660289 h 6407150"/>
              <a:gd name="connsiteX3700" fmla="*/ 7816082 w 11737976"/>
              <a:gd name="connsiteY3700" fmla="*/ 4654931 h 6407150"/>
              <a:gd name="connsiteX3701" fmla="*/ 7816275 w 11737976"/>
              <a:gd name="connsiteY3701" fmla="*/ 4643198 h 6407150"/>
              <a:gd name="connsiteX3702" fmla="*/ 7813864 w 11737976"/>
              <a:gd name="connsiteY3702" fmla="*/ 4637922 h 6407150"/>
              <a:gd name="connsiteX3703" fmla="*/ 7822483 w 11737976"/>
              <a:gd name="connsiteY3703" fmla="*/ 4623076 h 6407150"/>
              <a:gd name="connsiteX3704" fmla="*/ 7818687 w 11737976"/>
              <a:gd name="connsiteY3704" fmla="*/ 4606800 h 6407150"/>
              <a:gd name="connsiteX3705" fmla="*/ 7812586 w 11737976"/>
              <a:gd name="connsiteY3705" fmla="*/ 4621921 h 6407150"/>
              <a:gd name="connsiteX3706" fmla="*/ 7812624 w 11737976"/>
              <a:gd name="connsiteY3706" fmla="*/ 4624293 h 6407150"/>
              <a:gd name="connsiteX3707" fmla="*/ 7809030 w 11737976"/>
              <a:gd name="connsiteY3707" fmla="*/ 4615451 h 6407150"/>
              <a:gd name="connsiteX3708" fmla="*/ 7795443 w 11737976"/>
              <a:gd name="connsiteY3708" fmla="*/ 4577308 h 6407150"/>
              <a:gd name="connsiteX3709" fmla="*/ 7792409 w 11737976"/>
              <a:gd name="connsiteY3709" fmla="*/ 4576748 h 6407150"/>
              <a:gd name="connsiteX3710" fmla="*/ 7789038 w 11737976"/>
              <a:gd name="connsiteY3710" fmla="*/ 4579884 h 6407150"/>
              <a:gd name="connsiteX3711" fmla="*/ 7792986 w 11737976"/>
              <a:gd name="connsiteY3711" fmla="*/ 4591631 h 6407150"/>
              <a:gd name="connsiteX3712" fmla="*/ 7794536 w 11737976"/>
              <a:gd name="connsiteY3712" fmla="*/ 4605891 h 6407150"/>
              <a:gd name="connsiteX3713" fmla="*/ 7787030 w 11737976"/>
              <a:gd name="connsiteY3713" fmla="*/ 4612818 h 6407150"/>
              <a:gd name="connsiteX3714" fmla="*/ 7786531 w 11737976"/>
              <a:gd name="connsiteY3714" fmla="*/ 4614938 h 6407150"/>
              <a:gd name="connsiteX3715" fmla="*/ 7784814 w 11737976"/>
              <a:gd name="connsiteY3715" fmla="*/ 4615096 h 6407150"/>
              <a:gd name="connsiteX3716" fmla="*/ 7783561 w 11737976"/>
              <a:gd name="connsiteY3716" fmla="*/ 4622094 h 6407150"/>
              <a:gd name="connsiteX3717" fmla="*/ 7784713 w 11737976"/>
              <a:gd name="connsiteY3717" fmla="*/ 4622677 h 6407150"/>
              <a:gd name="connsiteX3718" fmla="*/ 7783487 w 11737976"/>
              <a:gd name="connsiteY3718" fmla="*/ 4627894 h 6407150"/>
              <a:gd name="connsiteX3719" fmla="*/ 7790777 w 11737976"/>
              <a:gd name="connsiteY3719" fmla="*/ 4629228 h 6407150"/>
              <a:gd name="connsiteX3720" fmla="*/ 7796124 w 11737976"/>
              <a:gd name="connsiteY3720" fmla="*/ 4626374 h 6407150"/>
              <a:gd name="connsiteX3721" fmla="*/ 7798174 w 11737976"/>
              <a:gd name="connsiteY3721" fmla="*/ 4630609 h 6407150"/>
              <a:gd name="connsiteX3722" fmla="*/ 7797606 w 11737976"/>
              <a:gd name="connsiteY3722" fmla="*/ 4630751 h 6407150"/>
              <a:gd name="connsiteX3723" fmla="*/ 7790586 w 11737976"/>
              <a:gd name="connsiteY3723" fmla="*/ 4637138 h 6407150"/>
              <a:gd name="connsiteX3724" fmla="*/ 7794090 w 11737976"/>
              <a:gd name="connsiteY3724" fmla="*/ 4649170 h 6407150"/>
              <a:gd name="connsiteX3725" fmla="*/ 7793452 w 11737976"/>
              <a:gd name="connsiteY3725" fmla="*/ 4648962 h 6407150"/>
              <a:gd name="connsiteX3726" fmla="*/ 7782240 w 11737976"/>
              <a:gd name="connsiteY3726" fmla="*/ 4640426 h 6407150"/>
              <a:gd name="connsiteX3727" fmla="*/ 7782029 w 11737976"/>
              <a:gd name="connsiteY3727" fmla="*/ 4600448 h 6407150"/>
              <a:gd name="connsiteX3728" fmla="*/ 7783918 w 11737976"/>
              <a:gd name="connsiteY3728" fmla="*/ 4567641 h 6407150"/>
              <a:gd name="connsiteX3729" fmla="*/ 7786511 w 11737976"/>
              <a:gd name="connsiteY3729" fmla="*/ 4570872 h 6407150"/>
              <a:gd name="connsiteX3730" fmla="*/ 7794576 w 11737976"/>
              <a:gd name="connsiteY3730" fmla="*/ 4575725 h 6407150"/>
              <a:gd name="connsiteX3731" fmla="*/ 7794985 w 11737976"/>
              <a:gd name="connsiteY3731" fmla="*/ 4563925 h 6407150"/>
              <a:gd name="connsiteX3732" fmla="*/ 7793021 w 11737976"/>
              <a:gd name="connsiteY3732" fmla="*/ 4562583 h 6407150"/>
              <a:gd name="connsiteX3733" fmla="*/ 7825177 w 11737976"/>
              <a:gd name="connsiteY3733" fmla="*/ 4556938 h 6407150"/>
              <a:gd name="connsiteX3734" fmla="*/ 7847232 w 11737976"/>
              <a:gd name="connsiteY3734" fmla="*/ 4527195 h 6407150"/>
              <a:gd name="connsiteX3735" fmla="*/ 7845590 w 11737976"/>
              <a:gd name="connsiteY3735" fmla="*/ 4514788 h 6407150"/>
              <a:gd name="connsiteX3736" fmla="*/ 8246881 w 11737976"/>
              <a:gd name="connsiteY3736" fmla="*/ 4509302 h 6407150"/>
              <a:gd name="connsiteX3737" fmla="*/ 8242469 w 11737976"/>
              <a:gd name="connsiteY3737" fmla="*/ 4510093 h 6407150"/>
              <a:gd name="connsiteX3738" fmla="*/ 8241659 w 11737976"/>
              <a:gd name="connsiteY3738" fmla="*/ 4518902 h 6407150"/>
              <a:gd name="connsiteX3739" fmla="*/ 8244139 w 11737976"/>
              <a:gd name="connsiteY3739" fmla="*/ 4521202 h 6407150"/>
              <a:gd name="connsiteX3740" fmla="*/ 8238372 w 11737976"/>
              <a:gd name="connsiteY3740" fmla="*/ 4520684 h 6407150"/>
              <a:gd name="connsiteX3741" fmla="*/ 8235934 w 11737976"/>
              <a:gd name="connsiteY3741" fmla="*/ 4530358 h 6407150"/>
              <a:gd name="connsiteX3742" fmla="*/ 8257365 w 11737976"/>
              <a:gd name="connsiteY3742" fmla="*/ 4531721 h 6407150"/>
              <a:gd name="connsiteX3743" fmla="*/ 8257835 w 11737976"/>
              <a:gd name="connsiteY3743" fmla="*/ 4527126 h 6407150"/>
              <a:gd name="connsiteX3744" fmla="*/ 8253657 w 11737976"/>
              <a:gd name="connsiteY3744" fmla="*/ 4517468 h 6407150"/>
              <a:gd name="connsiteX3745" fmla="*/ 8249737 w 11737976"/>
              <a:gd name="connsiteY3745" fmla="*/ 4516938 h 6407150"/>
              <a:gd name="connsiteX3746" fmla="*/ 8249181 w 11737976"/>
              <a:gd name="connsiteY3746" fmla="*/ 4517435 h 6407150"/>
              <a:gd name="connsiteX3747" fmla="*/ 8252051 w 11737976"/>
              <a:gd name="connsiteY3747" fmla="*/ 4511009 h 6407150"/>
              <a:gd name="connsiteX3748" fmla="*/ 8246881 w 11737976"/>
              <a:gd name="connsiteY3748" fmla="*/ 4509302 h 6407150"/>
              <a:gd name="connsiteX3749" fmla="*/ 8847627 w 11737976"/>
              <a:gd name="connsiteY3749" fmla="*/ 4505924 h 6407150"/>
              <a:gd name="connsiteX3750" fmla="*/ 8833845 w 11737976"/>
              <a:gd name="connsiteY3750" fmla="*/ 4507994 h 6407150"/>
              <a:gd name="connsiteX3751" fmla="*/ 8807419 w 11737976"/>
              <a:gd name="connsiteY3751" fmla="*/ 4522245 h 6407150"/>
              <a:gd name="connsiteX3752" fmla="*/ 8821821 w 11737976"/>
              <a:gd name="connsiteY3752" fmla="*/ 4525647 h 6407150"/>
              <a:gd name="connsiteX3753" fmla="*/ 8862201 w 11737976"/>
              <a:gd name="connsiteY3753" fmla="*/ 4511814 h 6407150"/>
              <a:gd name="connsiteX3754" fmla="*/ 8847627 w 11737976"/>
              <a:gd name="connsiteY3754" fmla="*/ 4505924 h 6407150"/>
              <a:gd name="connsiteX3755" fmla="*/ 7854797 w 11737976"/>
              <a:gd name="connsiteY3755" fmla="*/ 4504975 h 6407150"/>
              <a:gd name="connsiteX3756" fmla="*/ 7863187 w 11737976"/>
              <a:gd name="connsiteY3756" fmla="*/ 4505374 h 6407150"/>
              <a:gd name="connsiteX3757" fmla="*/ 7863204 w 11737976"/>
              <a:gd name="connsiteY3757" fmla="*/ 4505459 h 6407150"/>
              <a:gd name="connsiteX3758" fmla="*/ 7866573 w 11737976"/>
              <a:gd name="connsiteY3758" fmla="*/ 4506755 h 6407150"/>
              <a:gd name="connsiteX3759" fmla="*/ 7864531 w 11737976"/>
              <a:gd name="connsiteY3759" fmla="*/ 4515166 h 6407150"/>
              <a:gd name="connsiteX3760" fmla="*/ 7859083 w 11737976"/>
              <a:gd name="connsiteY3760" fmla="*/ 4509918 h 6407150"/>
              <a:gd name="connsiteX3761" fmla="*/ 4408981 w 11737976"/>
              <a:gd name="connsiteY3761" fmla="*/ 4503201 h 6407150"/>
              <a:gd name="connsiteX3762" fmla="*/ 4408541 w 11737976"/>
              <a:gd name="connsiteY3762" fmla="*/ 4504565 h 6407150"/>
              <a:gd name="connsiteX3763" fmla="*/ 4409572 w 11737976"/>
              <a:gd name="connsiteY3763" fmla="*/ 4510916 h 6407150"/>
              <a:gd name="connsiteX3764" fmla="*/ 4431278 w 11737976"/>
              <a:gd name="connsiteY3764" fmla="*/ 4528568 h 6407150"/>
              <a:gd name="connsiteX3765" fmla="*/ 4412612 w 11737976"/>
              <a:gd name="connsiteY3765" fmla="*/ 4507876 h 6407150"/>
              <a:gd name="connsiteX3766" fmla="*/ 4408981 w 11737976"/>
              <a:gd name="connsiteY3766" fmla="*/ 4503201 h 6407150"/>
              <a:gd name="connsiteX3767" fmla="*/ 7871372 w 11737976"/>
              <a:gd name="connsiteY3767" fmla="*/ 4502159 h 6407150"/>
              <a:gd name="connsiteX3768" fmla="*/ 7872463 w 11737976"/>
              <a:gd name="connsiteY3768" fmla="*/ 4504820 h 6407150"/>
              <a:gd name="connsiteX3769" fmla="*/ 7871725 w 11737976"/>
              <a:gd name="connsiteY3769" fmla="*/ 4504911 h 6407150"/>
              <a:gd name="connsiteX3770" fmla="*/ 7871246 w 11737976"/>
              <a:gd name="connsiteY3770" fmla="*/ 4503227 h 6407150"/>
              <a:gd name="connsiteX3771" fmla="*/ 8332989 w 11737976"/>
              <a:gd name="connsiteY3771" fmla="*/ 4492889 h 6407150"/>
              <a:gd name="connsiteX3772" fmla="*/ 8324194 w 11737976"/>
              <a:gd name="connsiteY3772" fmla="*/ 4498657 h 6407150"/>
              <a:gd name="connsiteX3773" fmla="*/ 8317117 w 11737976"/>
              <a:gd name="connsiteY3773" fmla="*/ 4519851 h 6407150"/>
              <a:gd name="connsiteX3774" fmla="*/ 8343471 w 11737976"/>
              <a:gd name="connsiteY3774" fmla="*/ 4493056 h 6407150"/>
              <a:gd name="connsiteX3775" fmla="*/ 8332989 w 11737976"/>
              <a:gd name="connsiteY3775" fmla="*/ 4492889 h 6407150"/>
              <a:gd name="connsiteX3776" fmla="*/ 6051907 w 11737976"/>
              <a:gd name="connsiteY3776" fmla="*/ 4489428 h 6407150"/>
              <a:gd name="connsiteX3777" fmla="*/ 6052985 w 11737976"/>
              <a:gd name="connsiteY3777" fmla="*/ 4490530 h 6407150"/>
              <a:gd name="connsiteX3778" fmla="*/ 6059561 w 11737976"/>
              <a:gd name="connsiteY3778" fmla="*/ 4505666 h 6407150"/>
              <a:gd name="connsiteX3779" fmla="*/ 6058073 w 11737976"/>
              <a:gd name="connsiteY3779" fmla="*/ 4508467 h 6407150"/>
              <a:gd name="connsiteX3780" fmla="*/ 6054013 w 11737976"/>
              <a:gd name="connsiteY3780" fmla="*/ 4505246 h 6407150"/>
              <a:gd name="connsiteX3781" fmla="*/ 8576435 w 11737976"/>
              <a:gd name="connsiteY3781" fmla="*/ 4489397 h 6407150"/>
              <a:gd name="connsiteX3782" fmla="*/ 8583477 w 11737976"/>
              <a:gd name="connsiteY3782" fmla="*/ 4544764 h 6407150"/>
              <a:gd name="connsiteX3783" fmla="*/ 8592851 w 11737976"/>
              <a:gd name="connsiteY3783" fmla="*/ 4551632 h 6407150"/>
              <a:gd name="connsiteX3784" fmla="*/ 8576435 w 11737976"/>
              <a:gd name="connsiteY3784" fmla="*/ 4489397 h 6407150"/>
              <a:gd name="connsiteX3785" fmla="*/ 8514557 w 11737976"/>
              <a:gd name="connsiteY3785" fmla="*/ 4489025 h 6407150"/>
              <a:gd name="connsiteX3786" fmla="*/ 8508395 w 11737976"/>
              <a:gd name="connsiteY3786" fmla="*/ 4494484 h 6407150"/>
              <a:gd name="connsiteX3787" fmla="*/ 8516715 w 11737976"/>
              <a:gd name="connsiteY3787" fmla="*/ 4503342 h 6407150"/>
              <a:gd name="connsiteX3788" fmla="*/ 8521023 w 11737976"/>
              <a:gd name="connsiteY3788" fmla="*/ 4491686 h 6407150"/>
              <a:gd name="connsiteX3789" fmla="*/ 8514557 w 11737976"/>
              <a:gd name="connsiteY3789" fmla="*/ 4489025 h 6407150"/>
              <a:gd name="connsiteX3790" fmla="*/ 8301369 w 11737976"/>
              <a:gd name="connsiteY3790" fmla="*/ 4487263 h 6407150"/>
              <a:gd name="connsiteX3791" fmla="*/ 8299801 w 11737976"/>
              <a:gd name="connsiteY3791" fmla="*/ 4489566 h 6407150"/>
              <a:gd name="connsiteX3792" fmla="*/ 8307427 w 11737976"/>
              <a:gd name="connsiteY3792" fmla="*/ 4487366 h 6407150"/>
              <a:gd name="connsiteX3793" fmla="*/ 8301369 w 11737976"/>
              <a:gd name="connsiteY3793" fmla="*/ 4487263 h 6407150"/>
              <a:gd name="connsiteX3794" fmla="*/ 8413149 w 11737976"/>
              <a:gd name="connsiteY3794" fmla="*/ 4479404 h 6407150"/>
              <a:gd name="connsiteX3795" fmla="*/ 8409661 w 11737976"/>
              <a:gd name="connsiteY3795" fmla="*/ 4483282 h 6407150"/>
              <a:gd name="connsiteX3796" fmla="*/ 8421471 w 11737976"/>
              <a:gd name="connsiteY3796" fmla="*/ 4492210 h 6407150"/>
              <a:gd name="connsiteX3797" fmla="*/ 8425930 w 11737976"/>
              <a:gd name="connsiteY3797" fmla="*/ 4490829 h 6407150"/>
              <a:gd name="connsiteX3798" fmla="*/ 8429253 w 11737976"/>
              <a:gd name="connsiteY3798" fmla="*/ 4483457 h 6407150"/>
              <a:gd name="connsiteX3799" fmla="*/ 8420549 w 11737976"/>
              <a:gd name="connsiteY3799" fmla="*/ 4479804 h 6407150"/>
              <a:gd name="connsiteX3800" fmla="*/ 8413149 w 11737976"/>
              <a:gd name="connsiteY3800" fmla="*/ 4479404 h 6407150"/>
              <a:gd name="connsiteX3801" fmla="*/ 4424788 w 11737976"/>
              <a:gd name="connsiteY3801" fmla="*/ 4476017 h 6407150"/>
              <a:gd name="connsiteX3802" fmla="*/ 4421622 w 11737976"/>
              <a:gd name="connsiteY3802" fmla="*/ 4498866 h 6407150"/>
              <a:gd name="connsiteX3803" fmla="*/ 4409779 w 11737976"/>
              <a:gd name="connsiteY3803" fmla="*/ 4491026 h 6407150"/>
              <a:gd name="connsiteX3804" fmla="*/ 4418620 w 11737976"/>
              <a:gd name="connsiteY3804" fmla="*/ 4501868 h 6407150"/>
              <a:gd name="connsiteX3805" fmla="*/ 4429462 w 11737976"/>
              <a:gd name="connsiteY3805" fmla="*/ 4510708 h 6407150"/>
              <a:gd name="connsiteX3806" fmla="*/ 4430461 w 11737976"/>
              <a:gd name="connsiteY3806" fmla="*/ 4509707 h 6407150"/>
              <a:gd name="connsiteX3807" fmla="*/ 4441300 w 11737976"/>
              <a:gd name="connsiteY3807" fmla="*/ 4518546 h 6407150"/>
              <a:gd name="connsiteX3808" fmla="*/ 4442301 w 11737976"/>
              <a:gd name="connsiteY3808" fmla="*/ 4517545 h 6407150"/>
              <a:gd name="connsiteX3809" fmla="*/ 4443470 w 11737976"/>
              <a:gd name="connsiteY3809" fmla="*/ 4496699 h 6407150"/>
              <a:gd name="connsiteX3810" fmla="*/ 4435630 w 11737976"/>
              <a:gd name="connsiteY3810" fmla="*/ 4484857 h 6407150"/>
              <a:gd name="connsiteX3811" fmla="*/ 4424788 w 11737976"/>
              <a:gd name="connsiteY3811" fmla="*/ 4476017 h 6407150"/>
              <a:gd name="connsiteX3812" fmla="*/ 8311655 w 11737976"/>
              <a:gd name="connsiteY3812" fmla="*/ 4474548 h 6407150"/>
              <a:gd name="connsiteX3813" fmla="*/ 8306941 w 11737976"/>
              <a:gd name="connsiteY3813" fmla="*/ 4478430 h 6407150"/>
              <a:gd name="connsiteX3814" fmla="*/ 8308853 w 11737976"/>
              <a:gd name="connsiteY3814" fmla="*/ 4486251 h 6407150"/>
              <a:gd name="connsiteX3815" fmla="*/ 8328157 w 11737976"/>
              <a:gd name="connsiteY3815" fmla="*/ 4478941 h 6407150"/>
              <a:gd name="connsiteX3816" fmla="*/ 8319046 w 11737976"/>
              <a:gd name="connsiteY3816" fmla="*/ 4475868 h 6407150"/>
              <a:gd name="connsiteX3817" fmla="*/ 8311655 w 11737976"/>
              <a:gd name="connsiteY3817" fmla="*/ 4474548 h 6407150"/>
              <a:gd name="connsiteX3818" fmla="*/ 8267927 w 11737976"/>
              <a:gd name="connsiteY3818" fmla="*/ 4473644 h 6407150"/>
              <a:gd name="connsiteX3819" fmla="*/ 8260725 w 11737976"/>
              <a:gd name="connsiteY3819" fmla="*/ 4474291 h 6407150"/>
              <a:gd name="connsiteX3820" fmla="*/ 8260817 w 11737976"/>
              <a:gd name="connsiteY3820" fmla="*/ 4477263 h 6407150"/>
              <a:gd name="connsiteX3821" fmla="*/ 8252475 w 11737976"/>
              <a:gd name="connsiteY3821" fmla="*/ 4484361 h 6407150"/>
              <a:gd name="connsiteX3822" fmla="*/ 8252974 w 11737976"/>
              <a:gd name="connsiteY3822" fmla="*/ 4496898 h 6407150"/>
              <a:gd name="connsiteX3823" fmla="*/ 8257493 w 11737976"/>
              <a:gd name="connsiteY3823" fmla="*/ 4497805 h 6407150"/>
              <a:gd name="connsiteX3824" fmla="*/ 8257989 w 11737976"/>
              <a:gd name="connsiteY3824" fmla="*/ 4500009 h 6407150"/>
              <a:gd name="connsiteX3825" fmla="*/ 8253796 w 11737976"/>
              <a:gd name="connsiteY3825" fmla="*/ 4508731 h 6407150"/>
              <a:gd name="connsiteX3826" fmla="*/ 8256669 w 11737976"/>
              <a:gd name="connsiteY3826" fmla="*/ 4519482 h 6407150"/>
              <a:gd name="connsiteX3827" fmla="*/ 8263507 w 11737976"/>
              <a:gd name="connsiteY3827" fmla="*/ 4516826 h 6407150"/>
              <a:gd name="connsiteX3828" fmla="*/ 8266581 w 11737976"/>
              <a:gd name="connsiteY3828" fmla="*/ 4513477 h 6407150"/>
              <a:gd name="connsiteX3829" fmla="*/ 8268875 w 11737976"/>
              <a:gd name="connsiteY3829" fmla="*/ 4515943 h 6407150"/>
              <a:gd name="connsiteX3830" fmla="*/ 8291765 w 11737976"/>
              <a:gd name="connsiteY3830" fmla="*/ 4494284 h 6407150"/>
              <a:gd name="connsiteX3831" fmla="*/ 8277341 w 11737976"/>
              <a:gd name="connsiteY3831" fmla="*/ 4482677 h 6407150"/>
              <a:gd name="connsiteX3832" fmla="*/ 8275119 w 11737976"/>
              <a:gd name="connsiteY3832" fmla="*/ 4482738 h 6407150"/>
              <a:gd name="connsiteX3833" fmla="*/ 8273523 w 11737976"/>
              <a:gd name="connsiteY3833" fmla="*/ 4480710 h 6407150"/>
              <a:gd name="connsiteX3834" fmla="*/ 8273785 w 11737976"/>
              <a:gd name="connsiteY3834" fmla="*/ 4480087 h 6407150"/>
              <a:gd name="connsiteX3835" fmla="*/ 8267927 w 11737976"/>
              <a:gd name="connsiteY3835" fmla="*/ 4473644 h 6407150"/>
              <a:gd name="connsiteX3836" fmla="*/ 8189053 w 11737976"/>
              <a:gd name="connsiteY3836" fmla="*/ 4473479 h 6407150"/>
              <a:gd name="connsiteX3837" fmla="*/ 8183710 w 11737976"/>
              <a:gd name="connsiteY3837" fmla="*/ 4477023 h 6407150"/>
              <a:gd name="connsiteX3838" fmla="*/ 8182347 w 11737976"/>
              <a:gd name="connsiteY3838" fmla="*/ 4476002 h 6407150"/>
              <a:gd name="connsiteX3839" fmla="*/ 8176257 w 11737976"/>
              <a:gd name="connsiteY3839" fmla="*/ 4475738 h 6407150"/>
              <a:gd name="connsiteX3840" fmla="*/ 8171659 w 11737976"/>
              <a:gd name="connsiteY3840" fmla="*/ 4502869 h 6407150"/>
              <a:gd name="connsiteX3841" fmla="*/ 8173691 w 11737976"/>
              <a:gd name="connsiteY3841" fmla="*/ 4503914 h 6407150"/>
              <a:gd name="connsiteX3842" fmla="*/ 8173149 w 11737976"/>
              <a:gd name="connsiteY3842" fmla="*/ 4510277 h 6407150"/>
              <a:gd name="connsiteX3843" fmla="*/ 8188778 w 11737976"/>
              <a:gd name="connsiteY3843" fmla="*/ 4511224 h 6407150"/>
              <a:gd name="connsiteX3844" fmla="*/ 8185582 w 11737976"/>
              <a:gd name="connsiteY3844" fmla="*/ 4503535 h 6407150"/>
              <a:gd name="connsiteX3845" fmla="*/ 8184096 w 11737976"/>
              <a:gd name="connsiteY3845" fmla="*/ 4502213 h 6407150"/>
              <a:gd name="connsiteX3846" fmla="*/ 8188771 w 11737976"/>
              <a:gd name="connsiteY3846" fmla="*/ 4494386 h 6407150"/>
              <a:gd name="connsiteX3847" fmla="*/ 8189714 w 11737976"/>
              <a:gd name="connsiteY3847" fmla="*/ 4482338 h 6407150"/>
              <a:gd name="connsiteX3848" fmla="*/ 8191993 w 11737976"/>
              <a:gd name="connsiteY3848" fmla="*/ 4481559 h 6407150"/>
              <a:gd name="connsiteX3849" fmla="*/ 8189053 w 11737976"/>
              <a:gd name="connsiteY3849" fmla="*/ 4473479 h 6407150"/>
              <a:gd name="connsiteX3850" fmla="*/ 8436490 w 11737976"/>
              <a:gd name="connsiteY3850" fmla="*/ 4471846 h 6407150"/>
              <a:gd name="connsiteX3851" fmla="*/ 8430823 w 11737976"/>
              <a:gd name="connsiteY3851" fmla="*/ 4475275 h 6407150"/>
              <a:gd name="connsiteX3852" fmla="*/ 8449494 w 11737976"/>
              <a:gd name="connsiteY3852" fmla="*/ 4488570 h 6407150"/>
              <a:gd name="connsiteX3853" fmla="*/ 8436490 w 11737976"/>
              <a:gd name="connsiteY3853" fmla="*/ 4471846 h 6407150"/>
              <a:gd name="connsiteX3854" fmla="*/ 8221158 w 11737976"/>
              <a:gd name="connsiteY3854" fmla="*/ 4469536 h 6407150"/>
              <a:gd name="connsiteX3855" fmla="*/ 8215511 w 11737976"/>
              <a:gd name="connsiteY3855" fmla="*/ 4479490 h 6407150"/>
              <a:gd name="connsiteX3856" fmla="*/ 8221805 w 11737976"/>
              <a:gd name="connsiteY3856" fmla="*/ 4489502 h 6407150"/>
              <a:gd name="connsiteX3857" fmla="*/ 8221158 w 11737976"/>
              <a:gd name="connsiteY3857" fmla="*/ 4469536 h 6407150"/>
              <a:gd name="connsiteX3858" fmla="*/ 8340565 w 11737976"/>
              <a:gd name="connsiteY3858" fmla="*/ 4469035 h 6407150"/>
              <a:gd name="connsiteX3859" fmla="*/ 8328455 w 11737976"/>
              <a:gd name="connsiteY3859" fmla="*/ 4483548 h 6407150"/>
              <a:gd name="connsiteX3860" fmla="*/ 8344226 w 11737976"/>
              <a:gd name="connsiteY3860" fmla="*/ 4483630 h 6407150"/>
              <a:gd name="connsiteX3861" fmla="*/ 8346635 w 11737976"/>
              <a:gd name="connsiteY3861" fmla="*/ 4472347 h 6407150"/>
              <a:gd name="connsiteX3862" fmla="*/ 8340565 w 11737976"/>
              <a:gd name="connsiteY3862" fmla="*/ 4469035 h 6407150"/>
              <a:gd name="connsiteX3863" fmla="*/ 8291791 w 11737976"/>
              <a:gd name="connsiteY3863" fmla="*/ 4464136 h 6407150"/>
              <a:gd name="connsiteX3864" fmla="*/ 8286971 w 11737976"/>
              <a:gd name="connsiteY3864" fmla="*/ 4470365 h 6407150"/>
              <a:gd name="connsiteX3865" fmla="*/ 8293025 w 11737976"/>
              <a:gd name="connsiteY3865" fmla="*/ 4473904 h 6407150"/>
              <a:gd name="connsiteX3866" fmla="*/ 8297845 w 11737976"/>
              <a:gd name="connsiteY3866" fmla="*/ 4467675 h 6407150"/>
              <a:gd name="connsiteX3867" fmla="*/ 8291791 w 11737976"/>
              <a:gd name="connsiteY3867" fmla="*/ 4464136 h 6407150"/>
              <a:gd name="connsiteX3868" fmla="*/ 8720847 w 11737976"/>
              <a:gd name="connsiteY3868" fmla="*/ 4460149 h 6407150"/>
              <a:gd name="connsiteX3869" fmla="*/ 8711542 w 11737976"/>
              <a:gd name="connsiteY3869" fmla="*/ 4487470 h 6407150"/>
              <a:gd name="connsiteX3870" fmla="*/ 8720847 w 11737976"/>
              <a:gd name="connsiteY3870" fmla="*/ 4460149 h 6407150"/>
              <a:gd name="connsiteX3871" fmla="*/ 7893258 w 11737976"/>
              <a:gd name="connsiteY3871" fmla="*/ 4457808 h 6407150"/>
              <a:gd name="connsiteX3872" fmla="*/ 7889955 w 11737976"/>
              <a:gd name="connsiteY3872" fmla="*/ 4461936 h 6407150"/>
              <a:gd name="connsiteX3873" fmla="*/ 7889309 w 11737976"/>
              <a:gd name="connsiteY3873" fmla="*/ 4467272 h 6407150"/>
              <a:gd name="connsiteX3874" fmla="*/ 7884367 w 11737976"/>
              <a:gd name="connsiteY3874" fmla="*/ 4469181 h 6407150"/>
              <a:gd name="connsiteX3875" fmla="*/ 7878564 w 11737976"/>
              <a:gd name="connsiteY3875" fmla="*/ 4476038 h 6407150"/>
              <a:gd name="connsiteX3876" fmla="*/ 7883626 w 11737976"/>
              <a:gd name="connsiteY3876" fmla="*/ 4487399 h 6407150"/>
              <a:gd name="connsiteX3877" fmla="*/ 7894608 w 11737976"/>
              <a:gd name="connsiteY3877" fmla="*/ 4469597 h 6407150"/>
              <a:gd name="connsiteX3878" fmla="*/ 7891760 w 11737976"/>
              <a:gd name="connsiteY3878" fmla="*/ 4467774 h 6407150"/>
              <a:gd name="connsiteX3879" fmla="*/ 7894483 w 11737976"/>
              <a:gd name="connsiteY3879" fmla="*/ 4467602 h 6407150"/>
              <a:gd name="connsiteX3880" fmla="*/ 7898058 w 11737976"/>
              <a:gd name="connsiteY3880" fmla="*/ 4462292 h 6407150"/>
              <a:gd name="connsiteX3881" fmla="*/ 7893258 w 11737976"/>
              <a:gd name="connsiteY3881" fmla="*/ 4457808 h 6407150"/>
              <a:gd name="connsiteX3882" fmla="*/ 8124591 w 11737976"/>
              <a:gd name="connsiteY3882" fmla="*/ 4453181 h 6407150"/>
              <a:gd name="connsiteX3883" fmla="*/ 8122168 w 11737976"/>
              <a:gd name="connsiteY3883" fmla="*/ 4455638 h 6407150"/>
              <a:gd name="connsiteX3884" fmla="*/ 8122235 w 11737976"/>
              <a:gd name="connsiteY3884" fmla="*/ 4462180 h 6407150"/>
              <a:gd name="connsiteX3885" fmla="*/ 8134147 w 11737976"/>
              <a:gd name="connsiteY3885" fmla="*/ 4454907 h 6407150"/>
              <a:gd name="connsiteX3886" fmla="*/ 8124591 w 11737976"/>
              <a:gd name="connsiteY3886" fmla="*/ 4453181 h 6407150"/>
              <a:gd name="connsiteX3887" fmla="*/ 4467570 w 11737976"/>
              <a:gd name="connsiteY3887" fmla="*/ 4452918 h 6407150"/>
              <a:gd name="connsiteX3888" fmla="*/ 4478406 w 11737976"/>
              <a:gd name="connsiteY3888" fmla="*/ 4461763 h 6407150"/>
              <a:gd name="connsiteX3889" fmla="*/ 4467570 w 11737976"/>
              <a:gd name="connsiteY3889" fmla="*/ 4452918 h 6407150"/>
              <a:gd name="connsiteX3890" fmla="*/ 8452195 w 11737976"/>
              <a:gd name="connsiteY3890" fmla="*/ 4451173 h 6407150"/>
              <a:gd name="connsiteX3891" fmla="*/ 8447585 w 11737976"/>
              <a:gd name="connsiteY3891" fmla="*/ 4460682 h 6407150"/>
              <a:gd name="connsiteX3892" fmla="*/ 8460941 w 11737976"/>
              <a:gd name="connsiteY3892" fmla="*/ 4458580 h 6407150"/>
              <a:gd name="connsiteX3893" fmla="*/ 8452195 w 11737976"/>
              <a:gd name="connsiteY3893" fmla="*/ 4451173 h 6407150"/>
              <a:gd name="connsiteX3894" fmla="*/ 8213176 w 11737976"/>
              <a:gd name="connsiteY3894" fmla="*/ 4450618 h 6407150"/>
              <a:gd name="connsiteX3895" fmla="*/ 8208301 w 11737976"/>
              <a:gd name="connsiteY3895" fmla="*/ 4452831 h 6407150"/>
              <a:gd name="connsiteX3896" fmla="*/ 8209685 w 11737976"/>
              <a:gd name="connsiteY3896" fmla="*/ 4471160 h 6407150"/>
              <a:gd name="connsiteX3897" fmla="*/ 8213176 w 11737976"/>
              <a:gd name="connsiteY3897" fmla="*/ 4450618 h 6407150"/>
              <a:gd name="connsiteX3898" fmla="*/ 8786459 w 11737976"/>
              <a:gd name="connsiteY3898" fmla="*/ 4446043 h 6407150"/>
              <a:gd name="connsiteX3899" fmla="*/ 8781101 w 11737976"/>
              <a:gd name="connsiteY3899" fmla="*/ 4449868 h 6407150"/>
              <a:gd name="connsiteX3900" fmla="*/ 8780995 w 11737976"/>
              <a:gd name="connsiteY3900" fmla="*/ 4455269 h 6407150"/>
              <a:gd name="connsiteX3901" fmla="*/ 8792609 w 11737976"/>
              <a:gd name="connsiteY3901" fmla="*/ 4457193 h 6407150"/>
              <a:gd name="connsiteX3902" fmla="*/ 8793161 w 11737976"/>
              <a:gd name="connsiteY3902" fmla="*/ 4449366 h 6407150"/>
              <a:gd name="connsiteX3903" fmla="*/ 8786459 w 11737976"/>
              <a:gd name="connsiteY3903" fmla="*/ 4446043 h 6407150"/>
              <a:gd name="connsiteX3904" fmla="*/ 8261805 w 11737976"/>
              <a:gd name="connsiteY3904" fmla="*/ 4445269 h 6407150"/>
              <a:gd name="connsiteX3905" fmla="*/ 8254812 w 11737976"/>
              <a:gd name="connsiteY3905" fmla="*/ 4458231 h 6407150"/>
              <a:gd name="connsiteX3906" fmla="*/ 8259479 w 11737976"/>
              <a:gd name="connsiteY3906" fmla="*/ 4459444 h 6407150"/>
              <a:gd name="connsiteX3907" fmla="*/ 8263093 w 11737976"/>
              <a:gd name="connsiteY3907" fmla="*/ 4455682 h 6407150"/>
              <a:gd name="connsiteX3908" fmla="*/ 8265982 w 11737976"/>
              <a:gd name="connsiteY3908" fmla="*/ 4463871 h 6407150"/>
              <a:gd name="connsiteX3909" fmla="*/ 8268813 w 11737976"/>
              <a:gd name="connsiteY3909" fmla="*/ 4464822 h 6407150"/>
              <a:gd name="connsiteX3910" fmla="*/ 8272866 w 11737976"/>
              <a:gd name="connsiteY3910" fmla="*/ 4461593 h 6407150"/>
              <a:gd name="connsiteX3911" fmla="*/ 8265409 w 11737976"/>
              <a:gd name="connsiteY3911" fmla="*/ 4452549 h 6407150"/>
              <a:gd name="connsiteX3912" fmla="*/ 8264272 w 11737976"/>
              <a:gd name="connsiteY3912" fmla="*/ 4452918 h 6407150"/>
              <a:gd name="connsiteX3913" fmla="*/ 8265765 w 11737976"/>
              <a:gd name="connsiteY3913" fmla="*/ 4448009 h 6407150"/>
              <a:gd name="connsiteX3914" fmla="*/ 8261805 w 11737976"/>
              <a:gd name="connsiteY3914" fmla="*/ 4445269 h 6407150"/>
              <a:gd name="connsiteX3915" fmla="*/ 8607688 w 11737976"/>
              <a:gd name="connsiteY3915" fmla="*/ 4435360 h 6407150"/>
              <a:gd name="connsiteX3916" fmla="*/ 8603649 w 11737976"/>
              <a:gd name="connsiteY3916" fmla="*/ 4437878 h 6407150"/>
              <a:gd name="connsiteX3917" fmla="*/ 8615707 w 11737976"/>
              <a:gd name="connsiteY3917" fmla="*/ 4494661 h 6407150"/>
              <a:gd name="connsiteX3918" fmla="*/ 8644617 w 11737976"/>
              <a:gd name="connsiteY3918" fmla="*/ 4505051 h 6407150"/>
              <a:gd name="connsiteX3919" fmla="*/ 8607688 w 11737976"/>
              <a:gd name="connsiteY3919" fmla="*/ 4435360 h 6407150"/>
              <a:gd name="connsiteX3920" fmla="*/ 8492617 w 11737976"/>
              <a:gd name="connsiteY3920" fmla="*/ 4434979 h 6407150"/>
              <a:gd name="connsiteX3921" fmla="*/ 8491361 w 11737976"/>
              <a:gd name="connsiteY3921" fmla="*/ 4437204 h 6407150"/>
              <a:gd name="connsiteX3922" fmla="*/ 8490925 w 11737976"/>
              <a:gd name="connsiteY3922" fmla="*/ 4436869 h 6407150"/>
              <a:gd name="connsiteX3923" fmla="*/ 8485730 w 11737976"/>
              <a:gd name="connsiteY3923" fmla="*/ 4445881 h 6407150"/>
              <a:gd name="connsiteX3924" fmla="*/ 8486118 w 11737976"/>
              <a:gd name="connsiteY3924" fmla="*/ 4446484 h 6407150"/>
              <a:gd name="connsiteX3925" fmla="*/ 8484373 w 11737976"/>
              <a:gd name="connsiteY3925" fmla="*/ 4449571 h 6407150"/>
              <a:gd name="connsiteX3926" fmla="*/ 8476974 w 11737976"/>
              <a:gd name="connsiteY3926" fmla="*/ 4468646 h 6407150"/>
              <a:gd name="connsiteX3927" fmla="*/ 8491384 w 11737976"/>
              <a:gd name="connsiteY3927" fmla="*/ 4460938 h 6407150"/>
              <a:gd name="connsiteX3928" fmla="*/ 8491703 w 11737976"/>
              <a:gd name="connsiteY3928" fmla="*/ 4454220 h 6407150"/>
              <a:gd name="connsiteX3929" fmla="*/ 8501854 w 11737976"/>
              <a:gd name="connsiteY3929" fmla="*/ 4448155 h 6407150"/>
              <a:gd name="connsiteX3930" fmla="*/ 8497536 w 11737976"/>
              <a:gd name="connsiteY3930" fmla="*/ 4441962 h 6407150"/>
              <a:gd name="connsiteX3931" fmla="*/ 8492471 w 11737976"/>
              <a:gd name="connsiteY3931" fmla="*/ 4438060 h 6407150"/>
              <a:gd name="connsiteX3932" fmla="*/ 8671667 w 11737976"/>
              <a:gd name="connsiteY3932" fmla="*/ 4433491 h 6407150"/>
              <a:gd name="connsiteX3933" fmla="*/ 8662983 w 11737976"/>
              <a:gd name="connsiteY3933" fmla="*/ 4437145 h 6407150"/>
              <a:gd name="connsiteX3934" fmla="*/ 8661663 w 11737976"/>
              <a:gd name="connsiteY3934" fmla="*/ 4444851 h 6407150"/>
              <a:gd name="connsiteX3935" fmla="*/ 8669118 w 11737976"/>
              <a:gd name="connsiteY3935" fmla="*/ 4451899 h 6407150"/>
              <a:gd name="connsiteX3936" fmla="*/ 8676929 w 11737976"/>
              <a:gd name="connsiteY3936" fmla="*/ 4451621 h 6407150"/>
              <a:gd name="connsiteX3937" fmla="*/ 8674525 w 11737976"/>
              <a:gd name="connsiteY3937" fmla="*/ 4458208 h 6407150"/>
              <a:gd name="connsiteX3938" fmla="*/ 8700686 w 11737976"/>
              <a:gd name="connsiteY3938" fmla="*/ 4439874 h 6407150"/>
              <a:gd name="connsiteX3939" fmla="*/ 8692378 w 11737976"/>
              <a:gd name="connsiteY3939" fmla="*/ 4438091 h 6407150"/>
              <a:gd name="connsiteX3940" fmla="*/ 8679745 w 11737976"/>
              <a:gd name="connsiteY3940" fmla="*/ 4445147 h 6407150"/>
              <a:gd name="connsiteX3941" fmla="*/ 8680787 w 11737976"/>
              <a:gd name="connsiteY3941" fmla="*/ 4440542 h 6407150"/>
              <a:gd name="connsiteX3942" fmla="*/ 8671667 w 11737976"/>
              <a:gd name="connsiteY3942" fmla="*/ 4433491 h 6407150"/>
              <a:gd name="connsiteX3943" fmla="*/ 8228894 w 11737976"/>
              <a:gd name="connsiteY3943" fmla="*/ 4426595 h 6407150"/>
              <a:gd name="connsiteX3944" fmla="*/ 8233227 w 11737976"/>
              <a:gd name="connsiteY3944" fmla="*/ 4443671 h 6407150"/>
              <a:gd name="connsiteX3945" fmla="*/ 8236525 w 11737976"/>
              <a:gd name="connsiteY3945" fmla="*/ 4445801 h 6407150"/>
              <a:gd name="connsiteX3946" fmla="*/ 8233143 w 11737976"/>
              <a:gd name="connsiteY3946" fmla="*/ 4450159 h 6407150"/>
              <a:gd name="connsiteX3947" fmla="*/ 8233535 w 11737976"/>
              <a:gd name="connsiteY3947" fmla="*/ 4451137 h 6407150"/>
              <a:gd name="connsiteX3948" fmla="*/ 8230966 w 11737976"/>
              <a:gd name="connsiteY3948" fmla="*/ 4461179 h 6407150"/>
              <a:gd name="connsiteX3949" fmla="*/ 8235335 w 11737976"/>
              <a:gd name="connsiteY3949" fmla="*/ 4505444 h 6407150"/>
              <a:gd name="connsiteX3950" fmla="*/ 8241411 w 11737976"/>
              <a:gd name="connsiteY3950" fmla="*/ 4465886 h 6407150"/>
              <a:gd name="connsiteX3951" fmla="*/ 8239055 w 11737976"/>
              <a:gd name="connsiteY3951" fmla="*/ 4460655 h 6407150"/>
              <a:gd name="connsiteX3952" fmla="*/ 8242551 w 11737976"/>
              <a:gd name="connsiteY3952" fmla="*/ 4463019 h 6407150"/>
              <a:gd name="connsiteX3953" fmla="*/ 8248499 w 11737976"/>
              <a:gd name="connsiteY3953" fmla="*/ 4439716 h 6407150"/>
              <a:gd name="connsiteX3954" fmla="*/ 8242235 w 11737976"/>
              <a:gd name="connsiteY3954" fmla="*/ 4441711 h 6407150"/>
              <a:gd name="connsiteX3955" fmla="*/ 8710427 w 11737976"/>
              <a:gd name="connsiteY3955" fmla="*/ 4423179 h 6407150"/>
              <a:gd name="connsiteX3956" fmla="*/ 8704858 w 11737976"/>
              <a:gd name="connsiteY3956" fmla="*/ 4424199 h 6407150"/>
              <a:gd name="connsiteX3957" fmla="*/ 8704489 w 11737976"/>
              <a:gd name="connsiteY3957" fmla="*/ 4438628 h 6407150"/>
              <a:gd name="connsiteX3958" fmla="*/ 8710427 w 11737976"/>
              <a:gd name="connsiteY3958" fmla="*/ 4423179 h 6407150"/>
              <a:gd name="connsiteX3959" fmla="*/ 8101462 w 11737976"/>
              <a:gd name="connsiteY3959" fmla="*/ 4422815 h 6407150"/>
              <a:gd name="connsiteX3960" fmla="*/ 8094755 w 11737976"/>
              <a:gd name="connsiteY3960" fmla="*/ 4423376 h 6407150"/>
              <a:gd name="connsiteX3961" fmla="*/ 8114108 w 11737976"/>
              <a:gd name="connsiteY3961" fmla="*/ 4445594 h 6407150"/>
              <a:gd name="connsiteX3962" fmla="*/ 8101462 w 11737976"/>
              <a:gd name="connsiteY3962" fmla="*/ 4422815 h 6407150"/>
              <a:gd name="connsiteX3963" fmla="*/ 8989413 w 11737976"/>
              <a:gd name="connsiteY3963" fmla="*/ 4422483 h 6407150"/>
              <a:gd name="connsiteX3964" fmla="*/ 8945801 w 11737976"/>
              <a:gd name="connsiteY3964" fmla="*/ 4441539 h 6407150"/>
              <a:gd name="connsiteX3965" fmla="*/ 8989413 w 11737976"/>
              <a:gd name="connsiteY3965" fmla="*/ 4422483 h 6407150"/>
              <a:gd name="connsiteX3966" fmla="*/ 8080544 w 11737976"/>
              <a:gd name="connsiteY3966" fmla="*/ 4419639 h 6407150"/>
              <a:gd name="connsiteX3967" fmla="*/ 8073322 w 11737976"/>
              <a:gd name="connsiteY3967" fmla="*/ 4431093 h 6407150"/>
              <a:gd name="connsiteX3968" fmla="*/ 8085255 w 11737976"/>
              <a:gd name="connsiteY3968" fmla="*/ 4420611 h 6407150"/>
              <a:gd name="connsiteX3969" fmla="*/ 8080544 w 11737976"/>
              <a:gd name="connsiteY3969" fmla="*/ 4419639 h 6407150"/>
              <a:gd name="connsiteX3970" fmla="*/ 8243209 w 11737976"/>
              <a:gd name="connsiteY3970" fmla="*/ 4415114 h 6407150"/>
              <a:gd name="connsiteX3971" fmla="*/ 8240663 w 11737976"/>
              <a:gd name="connsiteY3971" fmla="*/ 4423138 h 6407150"/>
              <a:gd name="connsiteX3972" fmla="*/ 8241851 w 11737976"/>
              <a:gd name="connsiteY3972" fmla="*/ 4425520 h 6407150"/>
              <a:gd name="connsiteX3973" fmla="*/ 8240859 w 11737976"/>
              <a:gd name="connsiteY3973" fmla="*/ 4425245 h 6407150"/>
              <a:gd name="connsiteX3974" fmla="*/ 8243729 w 11737976"/>
              <a:gd name="connsiteY3974" fmla="*/ 4440907 h 6407150"/>
              <a:gd name="connsiteX3975" fmla="*/ 8249496 w 11737976"/>
              <a:gd name="connsiteY3975" fmla="*/ 4435952 h 6407150"/>
              <a:gd name="connsiteX3976" fmla="*/ 8249143 w 11737976"/>
              <a:gd name="connsiteY3976" fmla="*/ 4434425 h 6407150"/>
              <a:gd name="connsiteX3977" fmla="*/ 8252824 w 11737976"/>
              <a:gd name="connsiteY3977" fmla="*/ 4436961 h 6407150"/>
              <a:gd name="connsiteX3978" fmla="*/ 8243209 w 11737976"/>
              <a:gd name="connsiteY3978" fmla="*/ 4415114 h 6407150"/>
              <a:gd name="connsiteX3979" fmla="*/ 7856915 w 11737976"/>
              <a:gd name="connsiteY3979" fmla="*/ 4413097 h 6407150"/>
              <a:gd name="connsiteX3980" fmla="*/ 7856304 w 11737976"/>
              <a:gd name="connsiteY3980" fmla="*/ 4414422 h 6407150"/>
              <a:gd name="connsiteX3981" fmla="*/ 7856163 w 11737976"/>
              <a:gd name="connsiteY3981" fmla="*/ 4413106 h 6407150"/>
              <a:gd name="connsiteX3982" fmla="*/ 5905883 w 11737976"/>
              <a:gd name="connsiteY3982" fmla="*/ 4409233 h 6407150"/>
              <a:gd name="connsiteX3983" fmla="*/ 5932559 w 11737976"/>
              <a:gd name="connsiteY3983" fmla="*/ 4429715 h 6407150"/>
              <a:gd name="connsiteX3984" fmla="*/ 5987275 w 11737976"/>
              <a:gd name="connsiteY3984" fmla="*/ 4471048 h 6407150"/>
              <a:gd name="connsiteX3985" fmla="*/ 6035035 w 11737976"/>
              <a:gd name="connsiteY3985" fmla="*/ 4472177 h 6407150"/>
              <a:gd name="connsiteX3986" fmla="*/ 6049131 w 11737976"/>
              <a:gd name="connsiteY3986" fmla="*/ 4486590 h 6407150"/>
              <a:gd name="connsiteX3987" fmla="*/ 6042340 w 11737976"/>
              <a:gd name="connsiteY3987" fmla="*/ 4500617 h 6407150"/>
              <a:gd name="connsiteX3988" fmla="*/ 6017119 w 11737976"/>
              <a:gd name="connsiteY3988" fmla="*/ 4469823 h 6407150"/>
              <a:gd name="connsiteX3989" fmla="*/ 5997348 w 11737976"/>
              <a:gd name="connsiteY3989" fmla="*/ 4469822 h 6407150"/>
              <a:gd name="connsiteX3990" fmla="*/ 5988875 w 11737976"/>
              <a:gd name="connsiteY3990" fmla="*/ 4508467 h 6407150"/>
              <a:gd name="connsiteX3991" fmla="*/ 5960631 w 11737976"/>
              <a:gd name="connsiteY3991" fmla="*/ 4482704 h 6407150"/>
              <a:gd name="connsiteX3992" fmla="*/ 5950746 w 11737976"/>
              <a:gd name="connsiteY3992" fmla="*/ 4469823 h 6407150"/>
              <a:gd name="connsiteX3993" fmla="*/ 5918266 w 11737976"/>
              <a:gd name="connsiteY3993" fmla="*/ 4469823 h 6407150"/>
              <a:gd name="connsiteX3994" fmla="*/ 5904144 w 11737976"/>
              <a:gd name="connsiteY3994" fmla="*/ 4482705 h 6407150"/>
              <a:gd name="connsiteX3995" fmla="*/ 5898495 w 11737976"/>
              <a:gd name="connsiteY3995" fmla="*/ 4456943 h 6407150"/>
              <a:gd name="connsiteX3996" fmla="*/ 5870251 w 11737976"/>
              <a:gd name="connsiteY3996" fmla="*/ 4456943 h 6407150"/>
              <a:gd name="connsiteX3997" fmla="*/ 5838172 w 11737976"/>
              <a:gd name="connsiteY3997" fmla="*/ 4431124 h 6407150"/>
              <a:gd name="connsiteX3998" fmla="*/ 5870998 w 11737976"/>
              <a:gd name="connsiteY3998" fmla="*/ 4421348 h 6407150"/>
              <a:gd name="connsiteX3999" fmla="*/ 5905883 w 11737976"/>
              <a:gd name="connsiteY3999" fmla="*/ 4409233 h 6407150"/>
              <a:gd name="connsiteX4000" fmla="*/ 8607439 w 11737976"/>
              <a:gd name="connsiteY4000" fmla="*/ 4408577 h 6407150"/>
              <a:gd name="connsiteX4001" fmla="*/ 8596649 w 11737976"/>
              <a:gd name="connsiteY4001" fmla="*/ 4425124 h 6407150"/>
              <a:gd name="connsiteX4002" fmla="*/ 8603563 w 11737976"/>
              <a:gd name="connsiteY4002" fmla="*/ 4433422 h 6407150"/>
              <a:gd name="connsiteX4003" fmla="*/ 8614116 w 11737976"/>
              <a:gd name="connsiteY4003" fmla="*/ 4410388 h 6407150"/>
              <a:gd name="connsiteX4004" fmla="*/ 8607439 w 11737976"/>
              <a:gd name="connsiteY4004" fmla="*/ 4408577 h 6407150"/>
              <a:gd name="connsiteX4005" fmla="*/ 8212079 w 11737976"/>
              <a:gd name="connsiteY4005" fmla="*/ 4408398 h 6407150"/>
              <a:gd name="connsiteX4006" fmla="*/ 8208345 w 11737976"/>
              <a:gd name="connsiteY4006" fmla="*/ 4408895 h 6407150"/>
              <a:gd name="connsiteX4007" fmla="*/ 8206983 w 11737976"/>
              <a:gd name="connsiteY4007" fmla="*/ 4414527 h 6407150"/>
              <a:gd name="connsiteX4008" fmla="*/ 8219647 w 11737976"/>
              <a:gd name="connsiteY4008" fmla="*/ 4417813 h 6407150"/>
              <a:gd name="connsiteX4009" fmla="*/ 8212079 w 11737976"/>
              <a:gd name="connsiteY4009" fmla="*/ 4408398 h 6407150"/>
              <a:gd name="connsiteX4010" fmla="*/ 8203525 w 11737976"/>
              <a:gd name="connsiteY4010" fmla="*/ 4407472 h 6407150"/>
              <a:gd name="connsiteX4011" fmla="*/ 8200148 w 11737976"/>
              <a:gd name="connsiteY4011" fmla="*/ 4410942 h 6407150"/>
              <a:gd name="connsiteX4012" fmla="*/ 8207926 w 11737976"/>
              <a:gd name="connsiteY4012" fmla="*/ 4409451 h 6407150"/>
              <a:gd name="connsiteX4013" fmla="*/ 8203525 w 11737976"/>
              <a:gd name="connsiteY4013" fmla="*/ 4407472 h 6407150"/>
              <a:gd name="connsiteX4014" fmla="*/ 5126026 w 11737976"/>
              <a:gd name="connsiteY4014" fmla="*/ 4405418 h 6407150"/>
              <a:gd name="connsiteX4015" fmla="*/ 5127438 w 11737976"/>
              <a:gd name="connsiteY4015" fmla="*/ 4405418 h 6407150"/>
              <a:gd name="connsiteX4016" fmla="*/ 5127387 w 11737976"/>
              <a:gd name="connsiteY4016" fmla="*/ 4405877 h 6407150"/>
              <a:gd name="connsiteX4017" fmla="*/ 7781958 w 11737976"/>
              <a:gd name="connsiteY4017" fmla="*/ 4404739 h 6407150"/>
              <a:gd name="connsiteX4018" fmla="*/ 7788241 w 11737976"/>
              <a:gd name="connsiteY4018" fmla="*/ 4407301 h 6407150"/>
              <a:gd name="connsiteX4019" fmla="*/ 7789955 w 11737976"/>
              <a:gd name="connsiteY4019" fmla="*/ 4406165 h 6407150"/>
              <a:gd name="connsiteX4020" fmla="*/ 7787225 w 11737976"/>
              <a:gd name="connsiteY4020" fmla="*/ 4413734 h 6407150"/>
              <a:gd name="connsiteX4021" fmla="*/ 7786905 w 11737976"/>
              <a:gd name="connsiteY4021" fmla="*/ 4411646 h 6407150"/>
              <a:gd name="connsiteX4022" fmla="*/ 8097124 w 11737976"/>
              <a:gd name="connsiteY4022" fmla="*/ 4403071 h 6407150"/>
              <a:gd name="connsiteX4023" fmla="*/ 8098261 w 11737976"/>
              <a:gd name="connsiteY4023" fmla="*/ 4404530 h 6407150"/>
              <a:gd name="connsiteX4024" fmla="*/ 8097096 w 11737976"/>
              <a:gd name="connsiteY4024" fmla="*/ 4403628 h 6407150"/>
              <a:gd name="connsiteX4025" fmla="*/ 5773721 w 11737976"/>
              <a:gd name="connsiteY4025" fmla="*/ 4400492 h 6407150"/>
              <a:gd name="connsiteX4026" fmla="*/ 5773997 w 11737976"/>
              <a:gd name="connsiteY4026" fmla="*/ 4405419 h 6407150"/>
              <a:gd name="connsiteX4027" fmla="*/ 5772317 w 11737976"/>
              <a:gd name="connsiteY4027" fmla="*/ 4403118 h 6407150"/>
              <a:gd name="connsiteX4028" fmla="*/ 8768889 w 11737976"/>
              <a:gd name="connsiteY4028" fmla="*/ 4396515 h 6407150"/>
              <a:gd name="connsiteX4029" fmla="*/ 8749762 w 11737976"/>
              <a:gd name="connsiteY4029" fmla="*/ 4405533 h 6407150"/>
              <a:gd name="connsiteX4030" fmla="*/ 8746753 w 11737976"/>
              <a:gd name="connsiteY4030" fmla="*/ 4428382 h 6407150"/>
              <a:gd name="connsiteX4031" fmla="*/ 8768889 w 11737976"/>
              <a:gd name="connsiteY4031" fmla="*/ 4396515 h 6407150"/>
              <a:gd name="connsiteX4032" fmla="*/ 8535336 w 11737976"/>
              <a:gd name="connsiteY4032" fmla="*/ 4389979 h 6407150"/>
              <a:gd name="connsiteX4033" fmla="*/ 8504807 w 11737976"/>
              <a:gd name="connsiteY4033" fmla="*/ 4412724 h 6407150"/>
              <a:gd name="connsiteX4034" fmla="*/ 8547143 w 11737976"/>
              <a:gd name="connsiteY4034" fmla="*/ 4395373 h 6407150"/>
              <a:gd name="connsiteX4035" fmla="*/ 8535336 w 11737976"/>
              <a:gd name="connsiteY4035" fmla="*/ 4389979 h 6407150"/>
              <a:gd name="connsiteX4036" fmla="*/ 8455497 w 11737976"/>
              <a:gd name="connsiteY4036" fmla="*/ 4386583 h 6407150"/>
              <a:gd name="connsiteX4037" fmla="*/ 8448611 w 11737976"/>
              <a:gd name="connsiteY4037" fmla="*/ 4396897 h 6407150"/>
              <a:gd name="connsiteX4038" fmla="*/ 8447846 w 11737976"/>
              <a:gd name="connsiteY4038" fmla="*/ 4399224 h 6407150"/>
              <a:gd name="connsiteX4039" fmla="*/ 8447277 w 11737976"/>
              <a:gd name="connsiteY4039" fmla="*/ 4398766 h 6407150"/>
              <a:gd name="connsiteX4040" fmla="*/ 8437745 w 11737976"/>
              <a:gd name="connsiteY4040" fmla="*/ 4416550 h 6407150"/>
              <a:gd name="connsiteX4041" fmla="*/ 8442089 w 11737976"/>
              <a:gd name="connsiteY4041" fmla="*/ 4419542 h 6407150"/>
              <a:gd name="connsiteX4042" fmla="*/ 8452983 w 11737976"/>
              <a:gd name="connsiteY4042" fmla="*/ 4410662 h 6407150"/>
              <a:gd name="connsiteX4043" fmla="*/ 8452205 w 11737976"/>
              <a:gd name="connsiteY4043" fmla="*/ 4408353 h 6407150"/>
              <a:gd name="connsiteX4044" fmla="*/ 8453623 w 11737976"/>
              <a:gd name="connsiteY4044" fmla="*/ 4405689 h 6407150"/>
              <a:gd name="connsiteX4045" fmla="*/ 8458254 w 11737976"/>
              <a:gd name="connsiteY4045" fmla="*/ 4386710 h 6407150"/>
              <a:gd name="connsiteX4046" fmla="*/ 8455497 w 11737976"/>
              <a:gd name="connsiteY4046" fmla="*/ 4386583 h 6407150"/>
              <a:gd name="connsiteX4047" fmla="*/ 8111169 w 11737976"/>
              <a:gd name="connsiteY4047" fmla="*/ 4385377 h 6407150"/>
              <a:gd name="connsiteX4048" fmla="*/ 8107383 w 11737976"/>
              <a:gd name="connsiteY4048" fmla="*/ 4386190 h 6407150"/>
              <a:gd name="connsiteX4049" fmla="*/ 8104815 w 11737976"/>
              <a:gd name="connsiteY4049" fmla="*/ 4397581 h 6407150"/>
              <a:gd name="connsiteX4050" fmla="*/ 8105558 w 11737976"/>
              <a:gd name="connsiteY4050" fmla="*/ 4398490 h 6407150"/>
              <a:gd name="connsiteX4051" fmla="*/ 8103478 w 11737976"/>
              <a:gd name="connsiteY4051" fmla="*/ 4397530 h 6407150"/>
              <a:gd name="connsiteX4052" fmla="*/ 8097465 w 11737976"/>
              <a:gd name="connsiteY4052" fmla="*/ 4396388 h 6407150"/>
              <a:gd name="connsiteX4053" fmla="*/ 8097124 w 11737976"/>
              <a:gd name="connsiteY4053" fmla="*/ 4403071 h 6407150"/>
              <a:gd name="connsiteX4054" fmla="*/ 8092260 w 11737976"/>
              <a:gd name="connsiteY4054" fmla="*/ 4396831 h 6407150"/>
              <a:gd name="connsiteX4055" fmla="*/ 8090680 w 11737976"/>
              <a:gd name="connsiteY4055" fmla="*/ 4415196 h 6407150"/>
              <a:gd name="connsiteX4056" fmla="*/ 8101558 w 11737976"/>
              <a:gd name="connsiteY4056" fmla="*/ 4408759 h 6407150"/>
              <a:gd name="connsiteX4057" fmla="*/ 8098261 w 11737976"/>
              <a:gd name="connsiteY4057" fmla="*/ 4404530 h 6407150"/>
              <a:gd name="connsiteX4058" fmla="*/ 8103791 w 11737976"/>
              <a:gd name="connsiteY4058" fmla="*/ 4408809 h 6407150"/>
              <a:gd name="connsiteX4059" fmla="*/ 8114241 w 11737976"/>
              <a:gd name="connsiteY4059" fmla="*/ 4413955 h 6407150"/>
              <a:gd name="connsiteX4060" fmla="*/ 8115872 w 11737976"/>
              <a:gd name="connsiteY4060" fmla="*/ 4406524 h 6407150"/>
              <a:gd name="connsiteX4061" fmla="*/ 8113241 w 11737976"/>
              <a:gd name="connsiteY4061" fmla="*/ 4403560 h 6407150"/>
              <a:gd name="connsiteX4062" fmla="*/ 8115581 w 11737976"/>
              <a:gd name="connsiteY4062" fmla="*/ 4402106 h 6407150"/>
              <a:gd name="connsiteX4063" fmla="*/ 8119647 w 11737976"/>
              <a:gd name="connsiteY4063" fmla="*/ 4393356 h 6407150"/>
              <a:gd name="connsiteX4064" fmla="*/ 8111169 w 11737976"/>
              <a:gd name="connsiteY4064" fmla="*/ 4385377 h 6407150"/>
              <a:gd name="connsiteX4065" fmla="*/ 8050402 w 11737976"/>
              <a:gd name="connsiteY4065" fmla="*/ 4384829 h 6407150"/>
              <a:gd name="connsiteX4066" fmla="*/ 8044304 w 11737976"/>
              <a:gd name="connsiteY4066" fmla="*/ 4388205 h 6407150"/>
              <a:gd name="connsiteX4067" fmla="*/ 8045085 w 11737976"/>
              <a:gd name="connsiteY4067" fmla="*/ 4396753 h 6407150"/>
              <a:gd name="connsiteX4068" fmla="*/ 8050402 w 11737976"/>
              <a:gd name="connsiteY4068" fmla="*/ 4384829 h 6407150"/>
              <a:gd name="connsiteX4069" fmla="*/ 8161918 w 11737976"/>
              <a:gd name="connsiteY4069" fmla="*/ 4384265 h 6407150"/>
              <a:gd name="connsiteX4070" fmla="*/ 8162824 w 11737976"/>
              <a:gd name="connsiteY4070" fmla="*/ 4388998 h 6407150"/>
              <a:gd name="connsiteX4071" fmla="*/ 8159972 w 11737976"/>
              <a:gd name="connsiteY4071" fmla="*/ 4386132 h 6407150"/>
              <a:gd name="connsiteX4072" fmla="*/ 8160354 w 11737976"/>
              <a:gd name="connsiteY4072" fmla="*/ 4385993 h 6407150"/>
              <a:gd name="connsiteX4073" fmla="*/ 8471277 w 11737976"/>
              <a:gd name="connsiteY4073" fmla="*/ 4384014 h 6407150"/>
              <a:gd name="connsiteX4074" fmla="*/ 8461683 w 11737976"/>
              <a:gd name="connsiteY4074" fmla="*/ 4395265 h 6407150"/>
              <a:gd name="connsiteX4075" fmla="*/ 8466901 w 11737976"/>
              <a:gd name="connsiteY4075" fmla="*/ 4407070 h 6407150"/>
              <a:gd name="connsiteX4076" fmla="*/ 8466580 w 11737976"/>
              <a:gd name="connsiteY4076" fmla="*/ 4407352 h 6407150"/>
              <a:gd name="connsiteX4077" fmla="*/ 8465187 w 11737976"/>
              <a:gd name="connsiteY4077" fmla="*/ 4417265 h 6407150"/>
              <a:gd name="connsiteX4078" fmla="*/ 8474289 w 11737976"/>
              <a:gd name="connsiteY4078" fmla="*/ 4417394 h 6407150"/>
              <a:gd name="connsiteX4079" fmla="*/ 8476060 w 11737976"/>
              <a:gd name="connsiteY4079" fmla="*/ 4409137 h 6407150"/>
              <a:gd name="connsiteX4080" fmla="*/ 8473509 w 11737976"/>
              <a:gd name="connsiteY4080" fmla="*/ 4402068 h 6407150"/>
              <a:gd name="connsiteX4081" fmla="*/ 8473638 w 11737976"/>
              <a:gd name="connsiteY4081" fmla="*/ 4401829 h 6407150"/>
              <a:gd name="connsiteX4082" fmla="*/ 8476311 w 11737976"/>
              <a:gd name="connsiteY4082" fmla="*/ 4393257 h 6407150"/>
              <a:gd name="connsiteX4083" fmla="*/ 8471277 w 11737976"/>
              <a:gd name="connsiteY4083" fmla="*/ 4384014 h 6407150"/>
              <a:gd name="connsiteX4084" fmla="*/ 7823672 w 11737976"/>
              <a:gd name="connsiteY4084" fmla="*/ 4383812 h 6407150"/>
              <a:gd name="connsiteX4085" fmla="*/ 7821486 w 11737976"/>
              <a:gd name="connsiteY4085" fmla="*/ 4386956 h 6407150"/>
              <a:gd name="connsiteX4086" fmla="*/ 7821649 w 11737976"/>
              <a:gd name="connsiteY4086" fmla="*/ 4391813 h 6407150"/>
              <a:gd name="connsiteX4087" fmla="*/ 7817324 w 11737976"/>
              <a:gd name="connsiteY4087" fmla="*/ 4393295 h 6407150"/>
              <a:gd name="connsiteX4088" fmla="*/ 7807222 w 11737976"/>
              <a:gd name="connsiteY4088" fmla="*/ 4403700 h 6407150"/>
              <a:gd name="connsiteX4089" fmla="*/ 7802294 w 11737976"/>
              <a:gd name="connsiteY4089" fmla="*/ 4417433 h 6407150"/>
              <a:gd name="connsiteX4090" fmla="*/ 7803751 w 11737976"/>
              <a:gd name="connsiteY4090" fmla="*/ 4437555 h 6407150"/>
              <a:gd name="connsiteX4091" fmla="*/ 7802534 w 11737976"/>
              <a:gd name="connsiteY4091" fmla="*/ 4437898 h 6407150"/>
              <a:gd name="connsiteX4092" fmla="*/ 7799800 w 11737976"/>
              <a:gd name="connsiteY4092" fmla="*/ 4444018 h 6407150"/>
              <a:gd name="connsiteX4093" fmla="*/ 7802685 w 11737976"/>
              <a:gd name="connsiteY4093" fmla="*/ 4445551 h 6407150"/>
              <a:gd name="connsiteX4094" fmla="*/ 7799723 w 11737976"/>
              <a:gd name="connsiteY4094" fmla="*/ 4461985 h 6407150"/>
              <a:gd name="connsiteX4095" fmla="*/ 7811748 w 11737976"/>
              <a:gd name="connsiteY4095" fmla="*/ 4458903 h 6407150"/>
              <a:gd name="connsiteX4096" fmla="*/ 7812945 w 11737976"/>
              <a:gd name="connsiteY4096" fmla="*/ 4466582 h 6407150"/>
              <a:gd name="connsiteX4097" fmla="*/ 7797893 w 11737976"/>
              <a:gd name="connsiteY4097" fmla="*/ 4472612 h 6407150"/>
              <a:gd name="connsiteX4098" fmla="*/ 7794691 w 11737976"/>
              <a:gd name="connsiteY4098" fmla="*/ 4449747 h 6407150"/>
              <a:gd name="connsiteX4099" fmla="*/ 7790115 w 11737976"/>
              <a:gd name="connsiteY4099" fmla="*/ 4429866 h 6407150"/>
              <a:gd name="connsiteX4100" fmla="*/ 7796383 w 11737976"/>
              <a:gd name="connsiteY4100" fmla="*/ 4422865 h 6407150"/>
              <a:gd name="connsiteX4101" fmla="*/ 7802176 w 11737976"/>
              <a:gd name="connsiteY4101" fmla="*/ 4408798 h 6407150"/>
              <a:gd name="connsiteX4102" fmla="*/ 7802455 w 11737976"/>
              <a:gd name="connsiteY4102" fmla="*/ 4397879 h 6407150"/>
              <a:gd name="connsiteX4103" fmla="*/ 8648193 w 11737976"/>
              <a:gd name="connsiteY4103" fmla="*/ 4377913 h 6407150"/>
              <a:gd name="connsiteX4104" fmla="*/ 8629730 w 11737976"/>
              <a:gd name="connsiteY4104" fmla="*/ 4402429 h 6407150"/>
              <a:gd name="connsiteX4105" fmla="*/ 8648193 w 11737976"/>
              <a:gd name="connsiteY4105" fmla="*/ 4377913 h 6407150"/>
              <a:gd name="connsiteX4106" fmla="*/ 8584325 w 11737976"/>
              <a:gd name="connsiteY4106" fmla="*/ 4376310 h 6407150"/>
              <a:gd name="connsiteX4107" fmla="*/ 8569998 w 11737976"/>
              <a:gd name="connsiteY4107" fmla="*/ 4380086 h 6407150"/>
              <a:gd name="connsiteX4108" fmla="*/ 8564111 w 11737976"/>
              <a:gd name="connsiteY4108" fmla="*/ 4384647 h 6407150"/>
              <a:gd name="connsiteX4109" fmla="*/ 8563877 w 11737976"/>
              <a:gd name="connsiteY4109" fmla="*/ 4380158 h 6407150"/>
              <a:gd name="connsiteX4110" fmla="*/ 8552441 w 11737976"/>
              <a:gd name="connsiteY4110" fmla="*/ 4377544 h 6407150"/>
              <a:gd name="connsiteX4111" fmla="*/ 8543700 w 11737976"/>
              <a:gd name="connsiteY4111" fmla="*/ 4385098 h 6407150"/>
              <a:gd name="connsiteX4112" fmla="*/ 8547637 w 11737976"/>
              <a:gd name="connsiteY4112" fmla="*/ 4392426 h 6407150"/>
              <a:gd name="connsiteX4113" fmla="*/ 8553177 w 11737976"/>
              <a:gd name="connsiteY4113" fmla="*/ 4397649 h 6407150"/>
              <a:gd name="connsiteX4114" fmla="*/ 8549861 w 11737976"/>
              <a:gd name="connsiteY4114" fmla="*/ 4404133 h 6407150"/>
              <a:gd name="connsiteX4115" fmla="*/ 8550117 w 11737976"/>
              <a:gd name="connsiteY4115" fmla="*/ 4412985 h 6407150"/>
              <a:gd name="connsiteX4116" fmla="*/ 8595513 w 11737976"/>
              <a:gd name="connsiteY4116" fmla="*/ 4381170 h 6407150"/>
              <a:gd name="connsiteX4117" fmla="*/ 8584325 w 11737976"/>
              <a:gd name="connsiteY4117" fmla="*/ 4376310 h 6407150"/>
              <a:gd name="connsiteX4118" fmla="*/ 8209003 w 11737976"/>
              <a:gd name="connsiteY4118" fmla="*/ 4373613 h 6407150"/>
              <a:gd name="connsiteX4119" fmla="*/ 8197417 w 11737976"/>
              <a:gd name="connsiteY4119" fmla="*/ 4375178 h 6407150"/>
              <a:gd name="connsiteX4120" fmla="*/ 8190929 w 11737976"/>
              <a:gd name="connsiteY4120" fmla="*/ 4383179 h 6407150"/>
              <a:gd name="connsiteX4121" fmla="*/ 8210432 w 11737976"/>
              <a:gd name="connsiteY4121" fmla="*/ 4403030 h 6407150"/>
              <a:gd name="connsiteX4122" fmla="*/ 8217883 w 11737976"/>
              <a:gd name="connsiteY4122" fmla="*/ 4393960 h 6407150"/>
              <a:gd name="connsiteX4123" fmla="*/ 8209003 w 11737976"/>
              <a:gd name="connsiteY4123" fmla="*/ 4373613 h 6407150"/>
              <a:gd name="connsiteX4124" fmla="*/ 7879247 w 11737976"/>
              <a:gd name="connsiteY4124" fmla="*/ 4369271 h 6407150"/>
              <a:gd name="connsiteX4125" fmla="*/ 7875884 w 11737976"/>
              <a:gd name="connsiteY4125" fmla="*/ 4375512 h 6407150"/>
              <a:gd name="connsiteX4126" fmla="*/ 7881880 w 11737976"/>
              <a:gd name="connsiteY4126" fmla="*/ 4372634 h 6407150"/>
              <a:gd name="connsiteX4127" fmla="*/ 7879247 w 11737976"/>
              <a:gd name="connsiteY4127" fmla="*/ 4369271 h 6407150"/>
              <a:gd name="connsiteX4128" fmla="*/ 7856053 w 11737976"/>
              <a:gd name="connsiteY4128" fmla="*/ 4367928 h 6407150"/>
              <a:gd name="connsiteX4129" fmla="*/ 7847374 w 11737976"/>
              <a:gd name="connsiteY4129" fmla="*/ 4369676 h 6407150"/>
              <a:gd name="connsiteX4130" fmla="*/ 7846286 w 11737976"/>
              <a:gd name="connsiteY4130" fmla="*/ 4373785 h 6407150"/>
              <a:gd name="connsiteX4131" fmla="*/ 7855387 w 11737976"/>
              <a:gd name="connsiteY4131" fmla="*/ 4378969 h 6407150"/>
              <a:gd name="connsiteX4132" fmla="*/ 7856053 w 11737976"/>
              <a:gd name="connsiteY4132" fmla="*/ 4367928 h 6407150"/>
              <a:gd name="connsiteX4133" fmla="*/ 8053591 w 11737976"/>
              <a:gd name="connsiteY4133" fmla="*/ 4364844 h 6407150"/>
              <a:gd name="connsiteX4134" fmla="*/ 8041538 w 11737976"/>
              <a:gd name="connsiteY4134" fmla="*/ 4366291 h 6407150"/>
              <a:gd name="connsiteX4135" fmla="*/ 8053591 w 11737976"/>
              <a:gd name="connsiteY4135" fmla="*/ 4364844 h 6407150"/>
              <a:gd name="connsiteX4136" fmla="*/ 8474827 w 11737976"/>
              <a:gd name="connsiteY4136" fmla="*/ 4362688 h 6407150"/>
              <a:gd name="connsiteX4137" fmla="*/ 8475329 w 11737976"/>
              <a:gd name="connsiteY4137" fmla="*/ 4377470 h 6407150"/>
              <a:gd name="connsiteX4138" fmla="*/ 8483895 w 11737976"/>
              <a:gd name="connsiteY4138" fmla="*/ 4368134 h 6407150"/>
              <a:gd name="connsiteX4139" fmla="*/ 8474827 w 11737976"/>
              <a:gd name="connsiteY4139" fmla="*/ 4362688 h 6407150"/>
              <a:gd name="connsiteX4140" fmla="*/ 8078645 w 11737976"/>
              <a:gd name="connsiteY4140" fmla="*/ 4362569 h 6407150"/>
              <a:gd name="connsiteX4141" fmla="*/ 8074888 w 11737976"/>
              <a:gd name="connsiteY4141" fmla="*/ 4366155 h 6407150"/>
              <a:gd name="connsiteX4142" fmla="*/ 8077971 w 11737976"/>
              <a:gd name="connsiteY4142" fmla="*/ 4379447 h 6407150"/>
              <a:gd name="connsiteX4143" fmla="*/ 8078645 w 11737976"/>
              <a:gd name="connsiteY4143" fmla="*/ 4362569 h 6407150"/>
              <a:gd name="connsiteX4144" fmla="*/ 8894640 w 11737976"/>
              <a:gd name="connsiteY4144" fmla="*/ 4361610 h 6407150"/>
              <a:gd name="connsiteX4145" fmla="*/ 8889569 w 11737976"/>
              <a:gd name="connsiteY4145" fmla="*/ 4366001 h 6407150"/>
              <a:gd name="connsiteX4146" fmla="*/ 8899633 w 11737976"/>
              <a:gd name="connsiteY4146" fmla="*/ 4364976 h 6407150"/>
              <a:gd name="connsiteX4147" fmla="*/ 8894640 w 11737976"/>
              <a:gd name="connsiteY4147" fmla="*/ 4361610 h 6407150"/>
              <a:gd name="connsiteX4148" fmla="*/ 8611107 w 11737976"/>
              <a:gd name="connsiteY4148" fmla="*/ 4357814 h 6407150"/>
              <a:gd name="connsiteX4149" fmla="*/ 8603352 w 11737976"/>
              <a:gd name="connsiteY4149" fmla="*/ 4363355 h 6407150"/>
              <a:gd name="connsiteX4150" fmla="*/ 8602789 w 11737976"/>
              <a:gd name="connsiteY4150" fmla="*/ 4367718 h 6407150"/>
              <a:gd name="connsiteX4151" fmla="*/ 8611107 w 11737976"/>
              <a:gd name="connsiteY4151" fmla="*/ 4357814 h 6407150"/>
              <a:gd name="connsiteX4152" fmla="*/ 8697497 w 11737976"/>
              <a:gd name="connsiteY4152" fmla="*/ 4355687 h 6407150"/>
              <a:gd name="connsiteX4153" fmla="*/ 8692587 w 11737976"/>
              <a:gd name="connsiteY4153" fmla="*/ 4366042 h 6407150"/>
              <a:gd name="connsiteX4154" fmla="*/ 8702515 w 11737976"/>
              <a:gd name="connsiteY4154" fmla="*/ 4357726 h 6407150"/>
              <a:gd name="connsiteX4155" fmla="*/ 8697497 w 11737976"/>
              <a:gd name="connsiteY4155" fmla="*/ 4355687 h 6407150"/>
              <a:gd name="connsiteX4156" fmla="*/ 8657155 w 11737976"/>
              <a:gd name="connsiteY4156" fmla="*/ 4351139 h 6407150"/>
              <a:gd name="connsiteX4157" fmla="*/ 8651781 w 11737976"/>
              <a:gd name="connsiteY4157" fmla="*/ 4360169 h 6407150"/>
              <a:gd name="connsiteX4158" fmla="*/ 8685875 w 11737976"/>
              <a:gd name="connsiteY4158" fmla="*/ 4359327 h 6407150"/>
              <a:gd name="connsiteX4159" fmla="*/ 8673033 w 11737976"/>
              <a:gd name="connsiteY4159" fmla="*/ 4351219 h 6407150"/>
              <a:gd name="connsiteX4160" fmla="*/ 8657155 w 11737976"/>
              <a:gd name="connsiteY4160" fmla="*/ 4351139 h 6407150"/>
              <a:gd name="connsiteX4161" fmla="*/ 4922280 w 11737976"/>
              <a:gd name="connsiteY4161" fmla="*/ 4350218 h 6407150"/>
              <a:gd name="connsiteX4162" fmla="*/ 4921797 w 11737976"/>
              <a:gd name="connsiteY4162" fmla="*/ 4350869 h 6407150"/>
              <a:gd name="connsiteX4163" fmla="*/ 4921093 w 11737976"/>
              <a:gd name="connsiteY4163" fmla="*/ 4356089 h 6407150"/>
              <a:gd name="connsiteX4164" fmla="*/ 4922501 w 11737976"/>
              <a:gd name="connsiteY4164" fmla="*/ 4370002 h 6407150"/>
              <a:gd name="connsiteX4165" fmla="*/ 4925315 w 11737976"/>
              <a:gd name="connsiteY4165" fmla="*/ 4370002 h 6407150"/>
              <a:gd name="connsiteX4166" fmla="*/ 4926723 w 11737976"/>
              <a:gd name="connsiteY4166" fmla="*/ 4370002 h 6407150"/>
              <a:gd name="connsiteX4167" fmla="*/ 4926724 w 11737976"/>
              <a:gd name="connsiteY4167" fmla="*/ 4356088 h 6407150"/>
              <a:gd name="connsiteX4168" fmla="*/ 4922500 w 11737976"/>
              <a:gd name="connsiteY4168" fmla="*/ 4356089 h 6407150"/>
              <a:gd name="connsiteX4169" fmla="*/ 4922280 w 11737976"/>
              <a:gd name="connsiteY4169" fmla="*/ 4350218 h 6407150"/>
              <a:gd name="connsiteX4170" fmla="*/ 8848585 w 11737976"/>
              <a:gd name="connsiteY4170" fmla="*/ 4349379 h 6407150"/>
              <a:gd name="connsiteX4171" fmla="*/ 8840197 w 11737976"/>
              <a:gd name="connsiteY4171" fmla="*/ 4353944 h 6407150"/>
              <a:gd name="connsiteX4172" fmla="*/ 8855186 w 11737976"/>
              <a:gd name="connsiteY4172" fmla="*/ 4355910 h 6407150"/>
              <a:gd name="connsiteX4173" fmla="*/ 8848585 w 11737976"/>
              <a:gd name="connsiteY4173" fmla="*/ 4349379 h 6407150"/>
              <a:gd name="connsiteX4174" fmla="*/ 8541240 w 11737976"/>
              <a:gd name="connsiteY4174" fmla="*/ 4344845 h 6407150"/>
              <a:gd name="connsiteX4175" fmla="*/ 8531873 w 11737976"/>
              <a:gd name="connsiteY4175" fmla="*/ 4361508 h 6407150"/>
              <a:gd name="connsiteX4176" fmla="*/ 8516321 w 11737976"/>
              <a:gd name="connsiteY4176" fmla="*/ 4347887 h 6407150"/>
              <a:gd name="connsiteX4177" fmla="*/ 8518013 w 11737976"/>
              <a:gd name="connsiteY4177" fmla="*/ 4358792 h 6407150"/>
              <a:gd name="connsiteX4178" fmla="*/ 8536610 w 11737976"/>
              <a:gd name="connsiteY4178" fmla="*/ 4386676 h 6407150"/>
              <a:gd name="connsiteX4179" fmla="*/ 8536711 w 11737976"/>
              <a:gd name="connsiteY4179" fmla="*/ 4371290 h 6407150"/>
              <a:gd name="connsiteX4180" fmla="*/ 8545755 w 11737976"/>
              <a:gd name="connsiteY4180" fmla="*/ 4345029 h 6407150"/>
              <a:gd name="connsiteX4181" fmla="*/ 8541240 w 11737976"/>
              <a:gd name="connsiteY4181" fmla="*/ 4344845 h 6407150"/>
              <a:gd name="connsiteX4182" fmla="*/ 4808486 w 11737976"/>
              <a:gd name="connsiteY4182" fmla="*/ 4342172 h 6407150"/>
              <a:gd name="connsiteX4183" fmla="*/ 4808487 w 11737976"/>
              <a:gd name="connsiteY4183" fmla="*/ 4356088 h 6407150"/>
              <a:gd name="connsiteX4184" fmla="*/ 4812582 w 11737976"/>
              <a:gd name="connsiteY4184" fmla="*/ 4356088 h 6407150"/>
              <a:gd name="connsiteX4185" fmla="*/ 4813947 w 11737976"/>
              <a:gd name="connsiteY4185" fmla="*/ 4356089 h 6407150"/>
              <a:gd name="connsiteX4186" fmla="*/ 4816677 w 11737976"/>
              <a:gd name="connsiteY4186" fmla="*/ 4356088 h 6407150"/>
              <a:gd name="connsiteX4187" fmla="*/ 4816677 w 11737976"/>
              <a:gd name="connsiteY4187" fmla="*/ 4342172 h 6407150"/>
              <a:gd name="connsiteX4188" fmla="*/ 4812582 w 11737976"/>
              <a:gd name="connsiteY4188" fmla="*/ 4342172 h 6407150"/>
              <a:gd name="connsiteX4189" fmla="*/ 4808486 w 11737976"/>
              <a:gd name="connsiteY4189" fmla="*/ 4342172 h 6407150"/>
              <a:gd name="connsiteX4190" fmla="*/ 5653530 w 11737976"/>
              <a:gd name="connsiteY4190" fmla="*/ 4341616 h 6407150"/>
              <a:gd name="connsiteX4191" fmla="*/ 5663231 w 11737976"/>
              <a:gd name="connsiteY4191" fmla="*/ 4355882 h 6407150"/>
              <a:gd name="connsiteX4192" fmla="*/ 5671587 w 11737976"/>
              <a:gd name="connsiteY4192" fmla="*/ 4359099 h 6407150"/>
              <a:gd name="connsiteX4193" fmla="*/ 5667226 w 11737976"/>
              <a:gd name="connsiteY4193" fmla="*/ 4359328 h 6407150"/>
              <a:gd name="connsiteX4194" fmla="*/ 5655597 w 11737976"/>
              <a:gd name="connsiteY4194" fmla="*/ 4353894 h 6407150"/>
              <a:gd name="connsiteX4195" fmla="*/ 5642782 w 11737976"/>
              <a:gd name="connsiteY4195" fmla="*/ 4343929 h 6407150"/>
              <a:gd name="connsiteX4196" fmla="*/ 5644095 w 11737976"/>
              <a:gd name="connsiteY4196" fmla="*/ 4344088 h 6407150"/>
              <a:gd name="connsiteX4197" fmla="*/ 5653530 w 11737976"/>
              <a:gd name="connsiteY4197" fmla="*/ 4341616 h 6407150"/>
              <a:gd name="connsiteX4198" fmla="*/ 8497543 w 11737976"/>
              <a:gd name="connsiteY4198" fmla="*/ 4338173 h 6407150"/>
              <a:gd name="connsiteX4199" fmla="*/ 8488051 w 11737976"/>
              <a:gd name="connsiteY4199" fmla="*/ 4342040 h 6407150"/>
              <a:gd name="connsiteX4200" fmla="*/ 8501409 w 11737976"/>
              <a:gd name="connsiteY4200" fmla="*/ 4359044 h 6407150"/>
              <a:gd name="connsiteX4201" fmla="*/ 8505659 w 11737976"/>
              <a:gd name="connsiteY4201" fmla="*/ 4347415 h 6407150"/>
              <a:gd name="connsiteX4202" fmla="*/ 8497543 w 11737976"/>
              <a:gd name="connsiteY4202" fmla="*/ 4338173 h 6407150"/>
              <a:gd name="connsiteX4203" fmla="*/ 8472139 w 11737976"/>
              <a:gd name="connsiteY4203" fmla="*/ 4331260 h 6407150"/>
              <a:gd name="connsiteX4204" fmla="*/ 8434889 w 11737976"/>
              <a:gd name="connsiteY4204" fmla="*/ 4351800 h 6407150"/>
              <a:gd name="connsiteX4205" fmla="*/ 8472139 w 11737976"/>
              <a:gd name="connsiteY4205" fmla="*/ 4331260 h 6407150"/>
              <a:gd name="connsiteX4206" fmla="*/ 4955314 w 11737976"/>
              <a:gd name="connsiteY4206" fmla="*/ 4328254 h 6407150"/>
              <a:gd name="connsiteX4207" fmla="*/ 4951146 w 11737976"/>
              <a:gd name="connsiteY4207" fmla="*/ 4342171 h 6407150"/>
              <a:gd name="connsiteX4208" fmla="*/ 4949755 w 11737976"/>
              <a:gd name="connsiteY4208" fmla="*/ 4342171 h 6407150"/>
              <a:gd name="connsiteX4209" fmla="*/ 4949756 w 11737976"/>
              <a:gd name="connsiteY4209" fmla="*/ 4356085 h 6407150"/>
              <a:gd name="connsiteX4210" fmla="*/ 4951147 w 11737976"/>
              <a:gd name="connsiteY4210" fmla="*/ 4356086 h 6407150"/>
              <a:gd name="connsiteX4211" fmla="*/ 4956703 w 11737976"/>
              <a:gd name="connsiteY4211" fmla="*/ 4342172 h 6407150"/>
              <a:gd name="connsiteX4212" fmla="*/ 4958092 w 11737976"/>
              <a:gd name="connsiteY4212" fmla="*/ 4342172 h 6407150"/>
              <a:gd name="connsiteX4213" fmla="*/ 4959483 w 11737976"/>
              <a:gd name="connsiteY4213" fmla="*/ 4342171 h 6407150"/>
              <a:gd name="connsiteX4214" fmla="*/ 4959483 w 11737976"/>
              <a:gd name="connsiteY4214" fmla="*/ 4328254 h 6407150"/>
              <a:gd name="connsiteX4215" fmla="*/ 4956703 w 11737976"/>
              <a:gd name="connsiteY4215" fmla="*/ 4328254 h 6407150"/>
              <a:gd name="connsiteX4216" fmla="*/ 4955314 w 11737976"/>
              <a:gd name="connsiteY4216" fmla="*/ 4328254 h 6407150"/>
              <a:gd name="connsiteX4217" fmla="*/ 4801321 w 11737976"/>
              <a:gd name="connsiteY4217" fmla="*/ 4328254 h 6407150"/>
              <a:gd name="connsiteX4218" fmla="*/ 4799872 w 11737976"/>
              <a:gd name="connsiteY4218" fmla="*/ 4342171 h 6407150"/>
              <a:gd name="connsiteX4219" fmla="*/ 4796970 w 11737976"/>
              <a:gd name="connsiteY4219" fmla="*/ 4342171 h 6407150"/>
              <a:gd name="connsiteX4220" fmla="*/ 4792620 w 11737976"/>
              <a:gd name="connsiteY4220" fmla="*/ 4342172 h 6407150"/>
              <a:gd name="connsiteX4221" fmla="*/ 4794071 w 11737976"/>
              <a:gd name="connsiteY4221" fmla="*/ 4356085 h 6407150"/>
              <a:gd name="connsiteX4222" fmla="*/ 4796971 w 11737976"/>
              <a:gd name="connsiteY4222" fmla="*/ 4356085 h 6407150"/>
              <a:gd name="connsiteX4223" fmla="*/ 4798420 w 11737976"/>
              <a:gd name="connsiteY4223" fmla="*/ 4356085 h 6407150"/>
              <a:gd name="connsiteX4224" fmla="*/ 4801321 w 11737976"/>
              <a:gd name="connsiteY4224" fmla="*/ 4356086 h 6407150"/>
              <a:gd name="connsiteX4225" fmla="*/ 4801321 w 11737976"/>
              <a:gd name="connsiteY4225" fmla="*/ 4342172 h 6407150"/>
              <a:gd name="connsiteX4226" fmla="*/ 4801321 w 11737976"/>
              <a:gd name="connsiteY4226" fmla="*/ 4328254 h 6407150"/>
              <a:gd name="connsiteX4227" fmla="*/ 5193826 w 11737976"/>
              <a:gd name="connsiteY4227" fmla="*/ 4327676 h 6407150"/>
              <a:gd name="connsiteX4228" fmla="*/ 5188150 w 11737976"/>
              <a:gd name="connsiteY4228" fmla="*/ 4354350 h 6407150"/>
              <a:gd name="connsiteX4229" fmla="*/ 5156938 w 11737976"/>
              <a:gd name="connsiteY4229" fmla="*/ 4354349 h 6407150"/>
              <a:gd name="connsiteX4230" fmla="*/ 5159774 w 11737976"/>
              <a:gd name="connsiteY4230" fmla="*/ 4381022 h 6407150"/>
              <a:gd name="connsiteX4231" fmla="*/ 5158357 w 11737976"/>
              <a:gd name="connsiteY4231" fmla="*/ 4381021 h 6407150"/>
              <a:gd name="connsiteX4232" fmla="*/ 5156937 w 11737976"/>
              <a:gd name="connsiteY4232" fmla="*/ 4381021 h 6407150"/>
              <a:gd name="connsiteX4233" fmla="*/ 5155518 w 11737976"/>
              <a:gd name="connsiteY4233" fmla="*/ 4394356 h 6407150"/>
              <a:gd name="connsiteX4234" fmla="*/ 5156937 w 11737976"/>
              <a:gd name="connsiteY4234" fmla="*/ 4394357 h 6407150"/>
              <a:gd name="connsiteX4235" fmla="*/ 5159775 w 11737976"/>
              <a:gd name="connsiteY4235" fmla="*/ 4394356 h 6407150"/>
              <a:gd name="connsiteX4236" fmla="*/ 5166869 w 11737976"/>
              <a:gd name="connsiteY4236" fmla="*/ 4421027 h 6407150"/>
              <a:gd name="connsiteX4237" fmla="*/ 5192407 w 11737976"/>
              <a:gd name="connsiteY4237" fmla="*/ 4394356 h 6407150"/>
              <a:gd name="connsiteX4238" fmla="*/ 5198083 w 11737976"/>
              <a:gd name="connsiteY4238" fmla="*/ 4407692 h 6407150"/>
              <a:gd name="connsiteX4239" fmla="*/ 5202338 w 11737976"/>
              <a:gd name="connsiteY4239" fmla="*/ 4407692 h 6407150"/>
              <a:gd name="connsiteX4240" fmla="*/ 5209433 w 11737976"/>
              <a:gd name="connsiteY4240" fmla="*/ 4394357 h 6407150"/>
              <a:gd name="connsiteX4241" fmla="*/ 5215107 w 11737976"/>
              <a:gd name="connsiteY4241" fmla="*/ 4394356 h 6407150"/>
              <a:gd name="connsiteX4242" fmla="*/ 5216527 w 11737976"/>
              <a:gd name="connsiteY4242" fmla="*/ 4394356 h 6407150"/>
              <a:gd name="connsiteX4243" fmla="*/ 5236389 w 11737976"/>
              <a:gd name="connsiteY4243" fmla="*/ 4407692 h 6407150"/>
              <a:gd name="connsiteX4244" fmla="*/ 5233552 w 11737976"/>
              <a:gd name="connsiteY4244" fmla="*/ 4381021 h 6407150"/>
              <a:gd name="connsiteX4245" fmla="*/ 5234971 w 11737976"/>
              <a:gd name="connsiteY4245" fmla="*/ 4367685 h 6407150"/>
              <a:gd name="connsiteX4246" fmla="*/ 5233552 w 11737976"/>
              <a:gd name="connsiteY4246" fmla="*/ 4354349 h 6407150"/>
              <a:gd name="connsiteX4247" fmla="*/ 5232134 w 11737976"/>
              <a:gd name="connsiteY4247" fmla="*/ 4354349 h 6407150"/>
              <a:gd name="connsiteX4248" fmla="*/ 5217946 w 11737976"/>
              <a:gd name="connsiteY4248" fmla="*/ 4381021 h 6407150"/>
              <a:gd name="connsiteX4249" fmla="*/ 5216527 w 11737976"/>
              <a:gd name="connsiteY4249" fmla="*/ 4381022 h 6407150"/>
              <a:gd name="connsiteX4250" fmla="*/ 5210852 w 11737976"/>
              <a:gd name="connsiteY4250" fmla="*/ 4367685 h 6407150"/>
              <a:gd name="connsiteX4251" fmla="*/ 5209433 w 11737976"/>
              <a:gd name="connsiteY4251" fmla="*/ 4341011 h 6407150"/>
              <a:gd name="connsiteX4252" fmla="*/ 5205176 w 11737976"/>
              <a:gd name="connsiteY4252" fmla="*/ 4354349 h 6407150"/>
              <a:gd name="connsiteX4253" fmla="*/ 5202338 w 11737976"/>
              <a:gd name="connsiteY4253" fmla="*/ 4341011 h 6407150"/>
              <a:gd name="connsiteX4254" fmla="*/ 5200920 w 11737976"/>
              <a:gd name="connsiteY4254" fmla="*/ 4367685 h 6407150"/>
              <a:gd name="connsiteX4255" fmla="*/ 5199502 w 11737976"/>
              <a:gd name="connsiteY4255" fmla="*/ 4367685 h 6407150"/>
              <a:gd name="connsiteX4256" fmla="*/ 5199502 w 11737976"/>
              <a:gd name="connsiteY4256" fmla="*/ 4381021 h 6407150"/>
              <a:gd name="connsiteX4257" fmla="*/ 5193826 w 11737976"/>
              <a:gd name="connsiteY4257" fmla="*/ 4381022 h 6407150"/>
              <a:gd name="connsiteX4258" fmla="*/ 5192406 w 11737976"/>
              <a:gd name="connsiteY4258" fmla="*/ 4367685 h 6407150"/>
              <a:gd name="connsiteX4259" fmla="*/ 5193826 w 11737976"/>
              <a:gd name="connsiteY4259" fmla="*/ 4327676 h 6407150"/>
              <a:gd name="connsiteX4260" fmla="*/ 5635038 w 11737976"/>
              <a:gd name="connsiteY4260" fmla="*/ 4323324 h 6407150"/>
              <a:gd name="connsiteX4261" fmla="*/ 5637160 w 11737976"/>
              <a:gd name="connsiteY4261" fmla="*/ 4337229 h 6407150"/>
              <a:gd name="connsiteX4262" fmla="*/ 5638629 w 11737976"/>
              <a:gd name="connsiteY4262" fmla="*/ 4340699 h 6407150"/>
              <a:gd name="connsiteX4263" fmla="*/ 5638254 w 11737976"/>
              <a:gd name="connsiteY4263" fmla="*/ 4340408 h 6407150"/>
              <a:gd name="connsiteX4264" fmla="*/ 5620647 w 11737976"/>
              <a:gd name="connsiteY4264" fmla="*/ 4332960 h 6407150"/>
              <a:gd name="connsiteX4265" fmla="*/ 5611909 w 11737976"/>
              <a:gd name="connsiteY4265" fmla="*/ 4327915 h 6407150"/>
              <a:gd name="connsiteX4266" fmla="*/ 5620792 w 11737976"/>
              <a:gd name="connsiteY4266" fmla="*/ 4332843 h 6407150"/>
              <a:gd name="connsiteX4267" fmla="*/ 5635038 w 11737976"/>
              <a:gd name="connsiteY4267" fmla="*/ 4323324 h 6407150"/>
              <a:gd name="connsiteX4268" fmla="*/ 4637794 w 11737976"/>
              <a:gd name="connsiteY4268" fmla="*/ 4322052 h 6407150"/>
              <a:gd name="connsiteX4269" fmla="*/ 4651782 w 11737976"/>
              <a:gd name="connsiteY4269" fmla="*/ 4344148 h 6407150"/>
              <a:gd name="connsiteX4270" fmla="*/ 4665868 w 11737976"/>
              <a:gd name="connsiteY4270" fmla="*/ 4348098 h 6407150"/>
              <a:gd name="connsiteX4271" fmla="*/ 4637794 w 11737976"/>
              <a:gd name="connsiteY4271" fmla="*/ 4322052 h 6407150"/>
              <a:gd name="connsiteX4272" fmla="*/ 4744137 w 11737976"/>
              <a:gd name="connsiteY4272" fmla="*/ 4321104 h 6407150"/>
              <a:gd name="connsiteX4273" fmla="*/ 4736317 w 11737976"/>
              <a:gd name="connsiteY4273" fmla="*/ 4329802 h 6407150"/>
              <a:gd name="connsiteX4274" fmla="*/ 4739168 w 11737976"/>
              <a:gd name="connsiteY4274" fmla="*/ 4342171 h 6407150"/>
              <a:gd name="connsiteX4275" fmla="*/ 4747724 w 11737976"/>
              <a:gd name="connsiteY4275" fmla="*/ 4366911 h 6407150"/>
              <a:gd name="connsiteX4276" fmla="*/ 4747724 w 11737976"/>
              <a:gd name="connsiteY4276" fmla="*/ 4354543 h 6407150"/>
              <a:gd name="connsiteX4277" fmla="*/ 4754854 w 11737976"/>
              <a:gd name="connsiteY4277" fmla="*/ 4366910 h 6407150"/>
              <a:gd name="connsiteX4278" fmla="*/ 4756280 w 11737976"/>
              <a:gd name="connsiteY4278" fmla="*/ 4366910 h 6407150"/>
              <a:gd name="connsiteX4279" fmla="*/ 4756280 w 11737976"/>
              <a:gd name="connsiteY4279" fmla="*/ 4354543 h 6407150"/>
              <a:gd name="connsiteX4280" fmla="*/ 4744873 w 11737976"/>
              <a:gd name="connsiteY4280" fmla="*/ 4342171 h 6407150"/>
              <a:gd name="connsiteX4281" fmla="*/ 4746297 w 11737976"/>
              <a:gd name="connsiteY4281" fmla="*/ 4329802 h 6407150"/>
              <a:gd name="connsiteX4282" fmla="*/ 4744137 w 11737976"/>
              <a:gd name="connsiteY4282" fmla="*/ 4321104 h 6407150"/>
              <a:gd name="connsiteX4283" fmla="*/ 5600581 w 11737976"/>
              <a:gd name="connsiteY4283" fmla="*/ 4319167 h 6407150"/>
              <a:gd name="connsiteX4284" fmla="*/ 5605234 w 11737976"/>
              <a:gd name="connsiteY4284" fmla="*/ 4324060 h 6407150"/>
              <a:gd name="connsiteX4285" fmla="*/ 5603568 w 11737976"/>
              <a:gd name="connsiteY4285" fmla="*/ 4323098 h 6407150"/>
              <a:gd name="connsiteX4286" fmla="*/ 7973015 w 11737976"/>
              <a:gd name="connsiteY4286" fmla="*/ 4318597 h 6407150"/>
              <a:gd name="connsiteX4287" fmla="*/ 7969883 w 11737976"/>
              <a:gd name="connsiteY4287" fmla="*/ 4322294 h 6407150"/>
              <a:gd name="connsiteX4288" fmla="*/ 7977210 w 11737976"/>
              <a:gd name="connsiteY4288" fmla="*/ 4328687 h 6407150"/>
              <a:gd name="connsiteX4289" fmla="*/ 7973015 w 11737976"/>
              <a:gd name="connsiteY4289" fmla="*/ 4318597 h 6407150"/>
              <a:gd name="connsiteX4290" fmla="*/ 5383290 w 11737976"/>
              <a:gd name="connsiteY4290" fmla="*/ 4314340 h 6407150"/>
              <a:gd name="connsiteX4291" fmla="*/ 5383289 w 11737976"/>
              <a:gd name="connsiteY4291" fmla="*/ 4328258 h 6407150"/>
              <a:gd name="connsiteX4292" fmla="*/ 5387511 w 11737976"/>
              <a:gd name="connsiteY4292" fmla="*/ 4342171 h 6407150"/>
              <a:gd name="connsiteX4293" fmla="*/ 5388920 w 11737976"/>
              <a:gd name="connsiteY4293" fmla="*/ 4342172 h 6407150"/>
              <a:gd name="connsiteX4294" fmla="*/ 5388919 w 11737976"/>
              <a:gd name="connsiteY4294" fmla="*/ 4328258 h 6407150"/>
              <a:gd name="connsiteX4295" fmla="*/ 5383290 w 11737976"/>
              <a:gd name="connsiteY4295" fmla="*/ 4314340 h 6407150"/>
              <a:gd name="connsiteX4296" fmla="*/ 4857539 w 11737976"/>
              <a:gd name="connsiteY4296" fmla="*/ 4314340 h 6407150"/>
              <a:gd name="connsiteX4297" fmla="*/ 4856088 w 11737976"/>
              <a:gd name="connsiteY4297" fmla="*/ 4328258 h 6407150"/>
              <a:gd name="connsiteX4298" fmla="*/ 4857538 w 11737976"/>
              <a:gd name="connsiteY4298" fmla="*/ 4328258 h 6407150"/>
              <a:gd name="connsiteX4299" fmla="*/ 4863340 w 11737976"/>
              <a:gd name="connsiteY4299" fmla="*/ 4328258 h 6407150"/>
              <a:gd name="connsiteX4300" fmla="*/ 4864791 w 11737976"/>
              <a:gd name="connsiteY4300" fmla="*/ 4328258 h 6407150"/>
              <a:gd name="connsiteX4301" fmla="*/ 4863339 w 11737976"/>
              <a:gd name="connsiteY4301" fmla="*/ 4314340 h 6407150"/>
              <a:gd name="connsiteX4302" fmla="*/ 4671277 w 11737976"/>
              <a:gd name="connsiteY4302" fmla="*/ 4310296 h 6407150"/>
              <a:gd name="connsiteX4303" fmla="*/ 4665720 w 11737976"/>
              <a:gd name="connsiteY4303" fmla="*/ 4313804 h 6407150"/>
              <a:gd name="connsiteX4304" fmla="*/ 4653635 w 11737976"/>
              <a:gd name="connsiteY4304" fmla="*/ 4325889 h 6407150"/>
              <a:gd name="connsiteX4305" fmla="*/ 4652629 w 11737976"/>
              <a:gd name="connsiteY4305" fmla="*/ 4326897 h 6407150"/>
              <a:gd name="connsiteX4306" fmla="*/ 4661835 w 11737976"/>
              <a:gd name="connsiteY4306" fmla="*/ 4334089 h 6407150"/>
              <a:gd name="connsiteX4307" fmla="*/ 4682120 w 11737976"/>
              <a:gd name="connsiteY4307" fmla="*/ 4330204 h 6407150"/>
              <a:gd name="connsiteX4308" fmla="*/ 4690177 w 11737976"/>
              <a:gd name="connsiteY4308" fmla="*/ 4322148 h 6407150"/>
              <a:gd name="connsiteX4309" fmla="*/ 4691185 w 11737976"/>
              <a:gd name="connsiteY4309" fmla="*/ 4321140 h 6407150"/>
              <a:gd name="connsiteX4310" fmla="*/ 4683992 w 11737976"/>
              <a:gd name="connsiteY4310" fmla="*/ 4311932 h 6407150"/>
              <a:gd name="connsiteX4311" fmla="*/ 4682984 w 11737976"/>
              <a:gd name="connsiteY4311" fmla="*/ 4312939 h 6407150"/>
              <a:gd name="connsiteX4312" fmla="*/ 4671277 w 11737976"/>
              <a:gd name="connsiteY4312" fmla="*/ 4310296 h 6407150"/>
              <a:gd name="connsiteX4313" fmla="*/ 5173944 w 11737976"/>
              <a:gd name="connsiteY4313" fmla="*/ 4305063 h 6407150"/>
              <a:gd name="connsiteX4314" fmla="*/ 5178244 w 11737976"/>
              <a:gd name="connsiteY4314" fmla="*/ 4328258 h 6407150"/>
              <a:gd name="connsiteX4315" fmla="*/ 5173944 w 11737976"/>
              <a:gd name="connsiteY4315" fmla="*/ 4305063 h 6407150"/>
              <a:gd name="connsiteX4316" fmla="*/ 4892813 w 11737976"/>
              <a:gd name="connsiteY4316" fmla="*/ 4305063 h 6407150"/>
              <a:gd name="connsiteX4317" fmla="*/ 4891405 w 11737976"/>
              <a:gd name="connsiteY4317" fmla="*/ 4314340 h 6407150"/>
              <a:gd name="connsiteX4318" fmla="*/ 4892813 w 11737976"/>
              <a:gd name="connsiteY4318" fmla="*/ 4314339 h 6407150"/>
              <a:gd name="connsiteX4319" fmla="*/ 4897037 w 11737976"/>
              <a:gd name="connsiteY4319" fmla="*/ 4314340 h 6407150"/>
              <a:gd name="connsiteX4320" fmla="*/ 4902666 w 11737976"/>
              <a:gd name="connsiteY4320" fmla="*/ 4314340 h 6407150"/>
              <a:gd name="connsiteX4321" fmla="*/ 4902666 w 11737976"/>
              <a:gd name="connsiteY4321" fmla="*/ 4305063 h 6407150"/>
              <a:gd name="connsiteX4322" fmla="*/ 4897037 w 11737976"/>
              <a:gd name="connsiteY4322" fmla="*/ 4305063 h 6407150"/>
              <a:gd name="connsiteX4323" fmla="*/ 4892813 w 11737976"/>
              <a:gd name="connsiteY4323" fmla="*/ 4305063 h 6407150"/>
              <a:gd name="connsiteX4324" fmla="*/ 8199517 w 11737976"/>
              <a:gd name="connsiteY4324" fmla="*/ 4303980 h 6407150"/>
              <a:gd name="connsiteX4325" fmla="*/ 8193751 w 11737976"/>
              <a:gd name="connsiteY4325" fmla="*/ 4307567 h 6407150"/>
              <a:gd name="connsiteX4326" fmla="*/ 8200573 w 11737976"/>
              <a:gd name="connsiteY4326" fmla="*/ 4321542 h 6407150"/>
              <a:gd name="connsiteX4327" fmla="*/ 8199517 w 11737976"/>
              <a:gd name="connsiteY4327" fmla="*/ 4303980 h 6407150"/>
              <a:gd name="connsiteX4328" fmla="*/ 7991082 w 11737976"/>
              <a:gd name="connsiteY4328" fmla="*/ 4301022 h 6407150"/>
              <a:gd name="connsiteX4329" fmla="*/ 7986457 w 11737976"/>
              <a:gd name="connsiteY4329" fmla="*/ 4303518 h 6407150"/>
              <a:gd name="connsiteX4330" fmla="*/ 7986834 w 11737976"/>
              <a:gd name="connsiteY4330" fmla="*/ 4309739 h 6407150"/>
              <a:gd name="connsiteX4331" fmla="*/ 8000376 w 11737976"/>
              <a:gd name="connsiteY4331" fmla="*/ 4313886 h 6407150"/>
              <a:gd name="connsiteX4332" fmla="*/ 7991082 w 11737976"/>
              <a:gd name="connsiteY4332" fmla="*/ 4301022 h 6407150"/>
              <a:gd name="connsiteX4333" fmla="*/ 8173305 w 11737976"/>
              <a:gd name="connsiteY4333" fmla="*/ 4297322 h 6407150"/>
              <a:gd name="connsiteX4334" fmla="*/ 8168317 w 11737976"/>
              <a:gd name="connsiteY4334" fmla="*/ 4312626 h 6407150"/>
              <a:gd name="connsiteX4335" fmla="*/ 8170777 w 11737976"/>
              <a:gd name="connsiteY4335" fmla="*/ 4319419 h 6407150"/>
              <a:gd name="connsiteX4336" fmla="*/ 8170445 w 11737976"/>
              <a:gd name="connsiteY4336" fmla="*/ 4321270 h 6407150"/>
              <a:gd name="connsiteX4337" fmla="*/ 8171813 w 11737976"/>
              <a:gd name="connsiteY4337" fmla="*/ 4322283 h 6407150"/>
              <a:gd name="connsiteX4338" fmla="*/ 8174277 w 11737976"/>
              <a:gd name="connsiteY4338" fmla="*/ 4329092 h 6407150"/>
              <a:gd name="connsiteX4339" fmla="*/ 8173305 w 11737976"/>
              <a:gd name="connsiteY4339" fmla="*/ 4297322 h 6407150"/>
              <a:gd name="connsiteX4340" fmla="*/ 7685838 w 11737976"/>
              <a:gd name="connsiteY4340" fmla="*/ 4292601 h 6407150"/>
              <a:gd name="connsiteX4341" fmla="*/ 7687085 w 11737976"/>
              <a:gd name="connsiteY4341" fmla="*/ 4293424 h 6407150"/>
              <a:gd name="connsiteX4342" fmla="*/ 7686140 w 11737976"/>
              <a:gd name="connsiteY4342" fmla="*/ 4300880 h 6407150"/>
              <a:gd name="connsiteX4343" fmla="*/ 7723664 w 11737976"/>
              <a:gd name="connsiteY4343" fmla="*/ 4317420 h 6407150"/>
              <a:gd name="connsiteX4344" fmla="*/ 7729999 w 11737976"/>
              <a:gd name="connsiteY4344" fmla="*/ 4308915 h 6407150"/>
              <a:gd name="connsiteX4345" fmla="*/ 7728071 w 11737976"/>
              <a:gd name="connsiteY4345" fmla="*/ 4324445 h 6407150"/>
              <a:gd name="connsiteX4346" fmla="*/ 7722343 w 11737976"/>
              <a:gd name="connsiteY4346" fmla="*/ 4341795 h 6407150"/>
              <a:gd name="connsiteX4347" fmla="*/ 7734594 w 11737976"/>
              <a:gd name="connsiteY4347" fmla="*/ 4365278 h 6407150"/>
              <a:gd name="connsiteX4348" fmla="*/ 7731861 w 11737976"/>
              <a:gd name="connsiteY4348" fmla="*/ 4363583 h 6407150"/>
              <a:gd name="connsiteX4349" fmla="*/ 7731985 w 11737976"/>
              <a:gd name="connsiteY4349" fmla="*/ 4362895 h 6407150"/>
              <a:gd name="connsiteX4350" fmla="*/ 7731102 w 11737976"/>
              <a:gd name="connsiteY4350" fmla="*/ 4363113 h 6407150"/>
              <a:gd name="connsiteX4351" fmla="*/ 7727930 w 11737976"/>
              <a:gd name="connsiteY4351" fmla="*/ 4361147 h 6407150"/>
              <a:gd name="connsiteX4352" fmla="*/ 7717708 w 11737976"/>
              <a:gd name="connsiteY4352" fmla="*/ 4352568 h 6407150"/>
              <a:gd name="connsiteX4353" fmla="*/ 7716878 w 11737976"/>
              <a:gd name="connsiteY4353" fmla="*/ 4338555 h 6407150"/>
              <a:gd name="connsiteX4354" fmla="*/ 7706587 w 11737976"/>
              <a:gd name="connsiteY4354" fmla="*/ 4345193 h 6407150"/>
              <a:gd name="connsiteX4355" fmla="*/ 7701334 w 11737976"/>
              <a:gd name="connsiteY4355" fmla="*/ 4341011 h 6407150"/>
              <a:gd name="connsiteX4356" fmla="*/ 7680388 w 11737976"/>
              <a:gd name="connsiteY4356" fmla="*/ 4325360 h 6407150"/>
              <a:gd name="connsiteX4357" fmla="*/ 7682403 w 11737976"/>
              <a:gd name="connsiteY4357" fmla="*/ 4322596 h 6407150"/>
              <a:gd name="connsiteX4358" fmla="*/ 7685829 w 11737976"/>
              <a:gd name="connsiteY4358" fmla="*/ 4292710 h 6407150"/>
              <a:gd name="connsiteX4359" fmla="*/ 4914439 w 11737976"/>
              <a:gd name="connsiteY4359" fmla="*/ 4291147 h 6407150"/>
              <a:gd name="connsiteX4360" fmla="*/ 4914439 w 11737976"/>
              <a:gd name="connsiteY4360" fmla="*/ 4302744 h 6407150"/>
              <a:gd name="connsiteX4361" fmla="*/ 4915828 w 11737976"/>
              <a:gd name="connsiteY4361" fmla="*/ 4302744 h 6407150"/>
              <a:gd name="connsiteX4362" fmla="*/ 4922775 w 11737976"/>
              <a:gd name="connsiteY4362" fmla="*/ 4314340 h 6407150"/>
              <a:gd name="connsiteX4363" fmla="*/ 4924164 w 11737976"/>
              <a:gd name="connsiteY4363" fmla="*/ 4314340 h 6407150"/>
              <a:gd name="connsiteX4364" fmla="*/ 4924164 w 11737976"/>
              <a:gd name="connsiteY4364" fmla="*/ 4302744 h 6407150"/>
              <a:gd name="connsiteX4365" fmla="*/ 4922775 w 11737976"/>
              <a:gd name="connsiteY4365" fmla="*/ 4302744 h 6407150"/>
              <a:gd name="connsiteX4366" fmla="*/ 4914439 w 11737976"/>
              <a:gd name="connsiteY4366" fmla="*/ 4291147 h 6407150"/>
              <a:gd name="connsiteX4367" fmla="*/ 8244947 w 11737976"/>
              <a:gd name="connsiteY4367" fmla="*/ 4289282 h 6407150"/>
              <a:gd name="connsiteX4368" fmla="*/ 8236953 w 11737976"/>
              <a:gd name="connsiteY4368" fmla="*/ 4301508 h 6407150"/>
              <a:gd name="connsiteX4369" fmla="*/ 8237025 w 11737976"/>
              <a:gd name="connsiteY4369" fmla="*/ 4303789 h 6407150"/>
              <a:gd name="connsiteX4370" fmla="*/ 8233505 w 11737976"/>
              <a:gd name="connsiteY4370" fmla="*/ 4310216 h 6407150"/>
              <a:gd name="connsiteX4371" fmla="*/ 8231346 w 11737976"/>
              <a:gd name="connsiteY4371" fmla="*/ 4315962 h 6407150"/>
              <a:gd name="connsiteX4372" fmla="*/ 8237487 w 11737976"/>
              <a:gd name="connsiteY4372" fmla="*/ 4318523 h 6407150"/>
              <a:gd name="connsiteX4373" fmla="*/ 8237571 w 11737976"/>
              <a:gd name="connsiteY4373" fmla="*/ 4321208 h 6407150"/>
              <a:gd name="connsiteX4374" fmla="*/ 8236571 w 11737976"/>
              <a:gd name="connsiteY4374" fmla="*/ 4321934 h 6407150"/>
              <a:gd name="connsiteX4375" fmla="*/ 8222754 w 11737976"/>
              <a:gd name="connsiteY4375" fmla="*/ 4315767 h 6407150"/>
              <a:gd name="connsiteX4376" fmla="*/ 8208933 w 11737976"/>
              <a:gd name="connsiteY4376" fmla="*/ 4319666 h 6407150"/>
              <a:gd name="connsiteX4377" fmla="*/ 8212147 w 11737976"/>
              <a:gd name="connsiteY4377" fmla="*/ 4323890 h 6407150"/>
              <a:gd name="connsiteX4378" fmla="*/ 8206446 w 11737976"/>
              <a:gd name="connsiteY4378" fmla="*/ 4323398 h 6407150"/>
              <a:gd name="connsiteX4379" fmla="*/ 8195743 w 11737976"/>
              <a:gd name="connsiteY4379" fmla="*/ 4328600 h 6407150"/>
              <a:gd name="connsiteX4380" fmla="*/ 8210519 w 11737976"/>
              <a:gd name="connsiteY4380" fmla="*/ 4341276 h 6407150"/>
              <a:gd name="connsiteX4381" fmla="*/ 8224276 w 11737976"/>
              <a:gd name="connsiteY4381" fmla="*/ 4342568 h 6407150"/>
              <a:gd name="connsiteX4382" fmla="*/ 8221307 w 11737976"/>
              <a:gd name="connsiteY4382" fmla="*/ 4348822 h 6407150"/>
              <a:gd name="connsiteX4383" fmla="*/ 8212696 w 11737976"/>
              <a:gd name="connsiteY4383" fmla="*/ 4360260 h 6407150"/>
              <a:gd name="connsiteX4384" fmla="*/ 8221472 w 11737976"/>
              <a:gd name="connsiteY4384" fmla="*/ 4365108 h 6407150"/>
              <a:gd name="connsiteX4385" fmla="*/ 8222219 w 11737976"/>
              <a:gd name="connsiteY4385" fmla="*/ 4365101 h 6407150"/>
              <a:gd name="connsiteX4386" fmla="*/ 8222456 w 11737976"/>
              <a:gd name="connsiteY4386" fmla="*/ 4370892 h 6407150"/>
              <a:gd name="connsiteX4387" fmla="*/ 8223459 w 11737976"/>
              <a:gd name="connsiteY4387" fmla="*/ 4369816 h 6407150"/>
              <a:gd name="connsiteX4388" fmla="*/ 8223641 w 11737976"/>
              <a:gd name="connsiteY4388" fmla="*/ 4392173 h 6407150"/>
              <a:gd name="connsiteX4389" fmla="*/ 8227615 w 11737976"/>
              <a:gd name="connsiteY4389" fmla="*/ 4395535 h 6407150"/>
              <a:gd name="connsiteX4390" fmla="*/ 8221348 w 11737976"/>
              <a:gd name="connsiteY4390" fmla="*/ 4398738 h 6407150"/>
              <a:gd name="connsiteX4391" fmla="*/ 8217598 w 11737976"/>
              <a:gd name="connsiteY4391" fmla="*/ 4404032 h 6407150"/>
              <a:gd name="connsiteX4392" fmla="*/ 8228109 w 11737976"/>
              <a:gd name="connsiteY4392" fmla="*/ 4403054 h 6407150"/>
              <a:gd name="connsiteX4393" fmla="*/ 8232377 w 11737976"/>
              <a:gd name="connsiteY4393" fmla="*/ 4403199 h 6407150"/>
              <a:gd name="connsiteX4394" fmla="*/ 8231507 w 11737976"/>
              <a:gd name="connsiteY4394" fmla="*/ 4412881 h 6407150"/>
              <a:gd name="connsiteX4395" fmla="*/ 8251225 w 11737976"/>
              <a:gd name="connsiteY4395" fmla="*/ 4411189 h 6407150"/>
              <a:gd name="connsiteX4396" fmla="*/ 8251331 w 11737976"/>
              <a:gd name="connsiteY4396" fmla="*/ 4410853 h 6407150"/>
              <a:gd name="connsiteX4397" fmla="*/ 8261861 w 11737976"/>
              <a:gd name="connsiteY4397" fmla="*/ 4413691 h 6407150"/>
              <a:gd name="connsiteX4398" fmla="*/ 8271476 w 11737976"/>
              <a:gd name="connsiteY4398" fmla="*/ 4412883 h 6407150"/>
              <a:gd name="connsiteX4399" fmla="*/ 8269196 w 11737976"/>
              <a:gd name="connsiteY4399" fmla="*/ 4418280 h 6407150"/>
              <a:gd name="connsiteX4400" fmla="*/ 8277282 w 11737976"/>
              <a:gd name="connsiteY4400" fmla="*/ 4425170 h 6407150"/>
              <a:gd name="connsiteX4401" fmla="*/ 8282858 w 11737976"/>
              <a:gd name="connsiteY4401" fmla="*/ 4417462 h 6407150"/>
              <a:gd name="connsiteX4402" fmla="*/ 8281435 w 11737976"/>
              <a:gd name="connsiteY4402" fmla="*/ 4413199 h 6407150"/>
              <a:gd name="connsiteX4403" fmla="*/ 8279383 w 11737976"/>
              <a:gd name="connsiteY4403" fmla="*/ 4409575 h 6407150"/>
              <a:gd name="connsiteX4404" fmla="*/ 8284073 w 11737976"/>
              <a:gd name="connsiteY4404" fmla="*/ 4404060 h 6407150"/>
              <a:gd name="connsiteX4405" fmla="*/ 8287901 w 11737976"/>
              <a:gd name="connsiteY4405" fmla="*/ 4404455 h 6407150"/>
              <a:gd name="connsiteX4406" fmla="*/ 8290533 w 11737976"/>
              <a:gd name="connsiteY4406" fmla="*/ 4401667 h 6407150"/>
              <a:gd name="connsiteX4407" fmla="*/ 8292009 w 11737976"/>
              <a:gd name="connsiteY4407" fmla="*/ 4406177 h 6407150"/>
              <a:gd name="connsiteX4408" fmla="*/ 8296951 w 11737976"/>
              <a:gd name="connsiteY4408" fmla="*/ 4412656 h 6407150"/>
              <a:gd name="connsiteX4409" fmla="*/ 8294332 w 11737976"/>
              <a:gd name="connsiteY4409" fmla="*/ 4413013 h 6407150"/>
              <a:gd name="connsiteX4410" fmla="*/ 8290628 w 11737976"/>
              <a:gd name="connsiteY4410" fmla="*/ 4422724 h 6407150"/>
              <a:gd name="connsiteX4411" fmla="*/ 8307577 w 11737976"/>
              <a:gd name="connsiteY4411" fmla="*/ 4428212 h 6407150"/>
              <a:gd name="connsiteX4412" fmla="*/ 8308529 w 11737976"/>
              <a:gd name="connsiteY4412" fmla="*/ 4430042 h 6407150"/>
              <a:gd name="connsiteX4413" fmla="*/ 8304677 w 11737976"/>
              <a:gd name="connsiteY4413" fmla="*/ 4430309 h 6407150"/>
              <a:gd name="connsiteX4414" fmla="*/ 8298438 w 11737976"/>
              <a:gd name="connsiteY4414" fmla="*/ 4433584 h 6407150"/>
              <a:gd name="connsiteX4415" fmla="*/ 8298545 w 11737976"/>
              <a:gd name="connsiteY4415" fmla="*/ 4433813 h 6407150"/>
              <a:gd name="connsiteX4416" fmla="*/ 8292461 w 11737976"/>
              <a:gd name="connsiteY4416" fmla="*/ 4433024 h 6407150"/>
              <a:gd name="connsiteX4417" fmla="*/ 8254321 w 11737976"/>
              <a:gd name="connsiteY4417" fmla="*/ 4441196 h 6407150"/>
              <a:gd name="connsiteX4418" fmla="*/ 8271537 w 11737976"/>
              <a:gd name="connsiteY4418" fmla="*/ 4450525 h 6407150"/>
              <a:gd name="connsiteX4419" fmla="*/ 8298751 w 11737976"/>
              <a:gd name="connsiteY4419" fmla="*/ 4453330 h 6407150"/>
              <a:gd name="connsiteX4420" fmla="*/ 8313929 w 11737976"/>
              <a:gd name="connsiteY4420" fmla="*/ 4450409 h 6407150"/>
              <a:gd name="connsiteX4421" fmla="*/ 8312854 w 11737976"/>
              <a:gd name="connsiteY4421" fmla="*/ 4451771 h 6407150"/>
              <a:gd name="connsiteX4422" fmla="*/ 8325683 w 11737976"/>
              <a:gd name="connsiteY4422" fmla="*/ 4452246 h 6407150"/>
              <a:gd name="connsiteX4423" fmla="*/ 8329680 w 11737976"/>
              <a:gd name="connsiteY4423" fmla="*/ 4446970 h 6407150"/>
              <a:gd name="connsiteX4424" fmla="*/ 8336813 w 11737976"/>
              <a:gd name="connsiteY4424" fmla="*/ 4447884 h 6407150"/>
              <a:gd name="connsiteX4425" fmla="*/ 8346934 w 11737976"/>
              <a:gd name="connsiteY4425" fmla="*/ 4447127 h 6407150"/>
              <a:gd name="connsiteX4426" fmla="*/ 8345405 w 11737976"/>
              <a:gd name="connsiteY4426" fmla="*/ 4452798 h 6407150"/>
              <a:gd name="connsiteX4427" fmla="*/ 8356389 w 11737976"/>
              <a:gd name="connsiteY4427" fmla="*/ 4474427 h 6407150"/>
              <a:gd name="connsiteX4428" fmla="*/ 8367323 w 11737976"/>
              <a:gd name="connsiteY4428" fmla="*/ 4485552 h 6407150"/>
              <a:gd name="connsiteX4429" fmla="*/ 8346507 w 11737976"/>
              <a:gd name="connsiteY4429" fmla="*/ 4481107 h 6407150"/>
              <a:gd name="connsiteX4430" fmla="*/ 8376440 w 11737976"/>
              <a:gd name="connsiteY4430" fmla="*/ 4496485 h 6407150"/>
              <a:gd name="connsiteX4431" fmla="*/ 8383127 w 11737976"/>
              <a:gd name="connsiteY4431" fmla="*/ 4491075 h 6407150"/>
              <a:gd name="connsiteX4432" fmla="*/ 8385493 w 11737976"/>
              <a:gd name="connsiteY4432" fmla="*/ 4491340 h 6407150"/>
              <a:gd name="connsiteX4433" fmla="*/ 8389233 w 11737976"/>
              <a:gd name="connsiteY4433" fmla="*/ 4489958 h 6407150"/>
              <a:gd name="connsiteX4434" fmla="*/ 8387191 w 11737976"/>
              <a:gd name="connsiteY4434" fmla="*/ 4494721 h 6407150"/>
              <a:gd name="connsiteX4435" fmla="*/ 8390403 w 11737976"/>
              <a:gd name="connsiteY4435" fmla="*/ 4505450 h 6407150"/>
              <a:gd name="connsiteX4436" fmla="*/ 8402223 w 11737976"/>
              <a:gd name="connsiteY4436" fmla="*/ 4492973 h 6407150"/>
              <a:gd name="connsiteX4437" fmla="*/ 8399286 w 11737976"/>
              <a:gd name="connsiteY4437" fmla="*/ 4486202 h 6407150"/>
              <a:gd name="connsiteX4438" fmla="*/ 8413751 w 11737976"/>
              <a:gd name="connsiteY4438" fmla="*/ 4472913 h 6407150"/>
              <a:gd name="connsiteX4439" fmla="*/ 8416983 w 11737976"/>
              <a:gd name="connsiteY4439" fmla="*/ 4472310 h 6407150"/>
              <a:gd name="connsiteX4440" fmla="*/ 8438265 w 11737976"/>
              <a:gd name="connsiteY4440" fmla="*/ 4449953 h 6407150"/>
              <a:gd name="connsiteX4441" fmla="*/ 8428048 w 11737976"/>
              <a:gd name="connsiteY4441" fmla="*/ 4435947 h 6407150"/>
              <a:gd name="connsiteX4442" fmla="*/ 8428455 w 11737976"/>
              <a:gd name="connsiteY4442" fmla="*/ 4434654 h 6407150"/>
              <a:gd name="connsiteX4443" fmla="*/ 8418327 w 11737976"/>
              <a:gd name="connsiteY4443" fmla="*/ 4412236 h 6407150"/>
              <a:gd name="connsiteX4444" fmla="*/ 8407815 w 11737976"/>
              <a:gd name="connsiteY4444" fmla="*/ 4398791 h 6407150"/>
              <a:gd name="connsiteX4445" fmla="*/ 8409861 w 11737976"/>
              <a:gd name="connsiteY4445" fmla="*/ 4390623 h 6407150"/>
              <a:gd name="connsiteX4446" fmla="*/ 8410925 w 11737976"/>
              <a:gd name="connsiteY4446" fmla="*/ 4391933 h 6407150"/>
              <a:gd name="connsiteX4447" fmla="*/ 8424480 w 11737976"/>
              <a:gd name="connsiteY4447" fmla="*/ 4398557 h 6407150"/>
              <a:gd name="connsiteX4448" fmla="*/ 8427481 w 11737976"/>
              <a:gd name="connsiteY4448" fmla="*/ 4398197 h 6407150"/>
              <a:gd name="connsiteX4449" fmla="*/ 8429266 w 11737976"/>
              <a:gd name="connsiteY4449" fmla="*/ 4400086 h 6407150"/>
              <a:gd name="connsiteX4450" fmla="*/ 8432541 w 11737976"/>
              <a:gd name="connsiteY4450" fmla="*/ 4397589 h 6407150"/>
              <a:gd name="connsiteX4451" fmla="*/ 8437062 w 11737976"/>
              <a:gd name="connsiteY4451" fmla="*/ 4397046 h 6407150"/>
              <a:gd name="connsiteX4452" fmla="*/ 8419302 w 11737976"/>
              <a:gd name="connsiteY4452" fmla="*/ 4379612 h 6407150"/>
              <a:gd name="connsiteX4453" fmla="*/ 8412197 w 11737976"/>
              <a:gd name="connsiteY4453" fmla="*/ 4374472 h 6407150"/>
              <a:gd name="connsiteX4454" fmla="*/ 8412970 w 11737976"/>
              <a:gd name="connsiteY4454" fmla="*/ 4353699 h 6407150"/>
              <a:gd name="connsiteX4455" fmla="*/ 8411582 w 11737976"/>
              <a:gd name="connsiteY4455" fmla="*/ 4348897 h 6407150"/>
              <a:gd name="connsiteX4456" fmla="*/ 8420208 w 11737976"/>
              <a:gd name="connsiteY4456" fmla="*/ 4342575 h 6407150"/>
              <a:gd name="connsiteX4457" fmla="*/ 8424645 w 11737976"/>
              <a:gd name="connsiteY4457" fmla="*/ 4329095 h 6407150"/>
              <a:gd name="connsiteX4458" fmla="*/ 8432546 w 11737976"/>
              <a:gd name="connsiteY4458" fmla="*/ 4330240 h 6407150"/>
              <a:gd name="connsiteX4459" fmla="*/ 8442409 w 11737976"/>
              <a:gd name="connsiteY4459" fmla="*/ 4327162 h 6407150"/>
              <a:gd name="connsiteX4460" fmla="*/ 8435098 w 11737976"/>
              <a:gd name="connsiteY4460" fmla="*/ 4318550 h 6407150"/>
              <a:gd name="connsiteX4461" fmla="*/ 8420714 w 11737976"/>
              <a:gd name="connsiteY4461" fmla="*/ 4316819 h 6407150"/>
              <a:gd name="connsiteX4462" fmla="*/ 8420230 w 11737976"/>
              <a:gd name="connsiteY4462" fmla="*/ 4320323 h 6407150"/>
              <a:gd name="connsiteX4463" fmla="*/ 8417061 w 11737976"/>
              <a:gd name="connsiteY4463" fmla="*/ 4318681 h 6407150"/>
              <a:gd name="connsiteX4464" fmla="*/ 8404351 w 11737976"/>
              <a:gd name="connsiteY4464" fmla="*/ 4323875 h 6407150"/>
              <a:gd name="connsiteX4465" fmla="*/ 8402565 w 11737976"/>
              <a:gd name="connsiteY4465" fmla="*/ 4317692 h 6407150"/>
              <a:gd name="connsiteX4466" fmla="*/ 8375481 w 11737976"/>
              <a:gd name="connsiteY4466" fmla="*/ 4297536 h 6407150"/>
              <a:gd name="connsiteX4467" fmla="*/ 8328725 w 11737976"/>
              <a:gd name="connsiteY4467" fmla="*/ 4305155 h 6407150"/>
              <a:gd name="connsiteX4468" fmla="*/ 8311439 w 11737976"/>
              <a:gd name="connsiteY4468" fmla="*/ 4319753 h 6407150"/>
              <a:gd name="connsiteX4469" fmla="*/ 8309197 w 11737976"/>
              <a:gd name="connsiteY4469" fmla="*/ 4323048 h 6407150"/>
              <a:gd name="connsiteX4470" fmla="*/ 8301015 w 11737976"/>
              <a:gd name="connsiteY4470" fmla="*/ 4324893 h 6407150"/>
              <a:gd name="connsiteX4471" fmla="*/ 8300777 w 11737976"/>
              <a:gd name="connsiteY4471" fmla="*/ 4324407 h 6407150"/>
              <a:gd name="connsiteX4472" fmla="*/ 8288555 w 11737976"/>
              <a:gd name="connsiteY4472" fmla="*/ 4313981 h 6407150"/>
              <a:gd name="connsiteX4473" fmla="*/ 8273190 w 11737976"/>
              <a:gd name="connsiteY4473" fmla="*/ 4310184 h 6407150"/>
              <a:gd name="connsiteX4474" fmla="*/ 8270793 w 11737976"/>
              <a:gd name="connsiteY4474" fmla="*/ 4310541 h 6407150"/>
              <a:gd name="connsiteX4475" fmla="*/ 8270964 w 11737976"/>
              <a:gd name="connsiteY4475" fmla="*/ 4309609 h 6407150"/>
              <a:gd name="connsiteX4476" fmla="*/ 8267212 w 11737976"/>
              <a:gd name="connsiteY4476" fmla="*/ 4303061 h 6407150"/>
              <a:gd name="connsiteX4477" fmla="*/ 8265117 w 11737976"/>
              <a:gd name="connsiteY4477" fmla="*/ 4311385 h 6407150"/>
              <a:gd name="connsiteX4478" fmla="*/ 8259382 w 11737976"/>
              <a:gd name="connsiteY4478" fmla="*/ 4312238 h 6407150"/>
              <a:gd name="connsiteX4479" fmla="*/ 8257161 w 11737976"/>
              <a:gd name="connsiteY4479" fmla="*/ 4313374 h 6407150"/>
              <a:gd name="connsiteX4480" fmla="*/ 8250119 w 11737976"/>
              <a:gd name="connsiteY4480" fmla="*/ 4310305 h 6407150"/>
              <a:gd name="connsiteX4481" fmla="*/ 8250127 w 11737976"/>
              <a:gd name="connsiteY4481" fmla="*/ 4307330 h 6407150"/>
              <a:gd name="connsiteX4482" fmla="*/ 8244947 w 11737976"/>
              <a:gd name="connsiteY4482" fmla="*/ 4289282 h 6407150"/>
              <a:gd name="connsiteX4483" fmla="*/ 8332031 w 11737976"/>
              <a:gd name="connsiteY4483" fmla="*/ 4283864 h 6407150"/>
              <a:gd name="connsiteX4484" fmla="*/ 8328806 w 11737976"/>
              <a:gd name="connsiteY4484" fmla="*/ 4295091 h 6407150"/>
              <a:gd name="connsiteX4485" fmla="*/ 8334715 w 11737976"/>
              <a:gd name="connsiteY4485" fmla="*/ 4284024 h 6407150"/>
              <a:gd name="connsiteX4486" fmla="*/ 8332031 w 11737976"/>
              <a:gd name="connsiteY4486" fmla="*/ 4283864 h 6407150"/>
              <a:gd name="connsiteX4487" fmla="*/ 8293620 w 11737976"/>
              <a:gd name="connsiteY4487" fmla="*/ 4283588 h 6407150"/>
              <a:gd name="connsiteX4488" fmla="*/ 8303317 w 11737976"/>
              <a:gd name="connsiteY4488" fmla="*/ 4318222 h 6407150"/>
              <a:gd name="connsiteX4489" fmla="*/ 8293620 w 11737976"/>
              <a:gd name="connsiteY4489" fmla="*/ 4283588 h 6407150"/>
              <a:gd name="connsiteX4490" fmla="*/ 8288651 w 11737976"/>
              <a:gd name="connsiteY4490" fmla="*/ 4283050 h 6407150"/>
              <a:gd name="connsiteX4491" fmla="*/ 8282926 w 11737976"/>
              <a:gd name="connsiteY4491" fmla="*/ 4294686 h 6407150"/>
              <a:gd name="connsiteX4492" fmla="*/ 8288651 w 11737976"/>
              <a:gd name="connsiteY4492" fmla="*/ 4283050 h 6407150"/>
              <a:gd name="connsiteX4493" fmla="*/ 8176011 w 11737976"/>
              <a:gd name="connsiteY4493" fmla="*/ 4281157 h 6407150"/>
              <a:gd name="connsiteX4494" fmla="*/ 8167687 w 11737976"/>
              <a:gd name="connsiteY4494" fmla="*/ 4286503 h 6407150"/>
              <a:gd name="connsiteX4495" fmla="*/ 8184939 w 11737976"/>
              <a:gd name="connsiteY4495" fmla="*/ 4301335 h 6407150"/>
              <a:gd name="connsiteX4496" fmla="*/ 8190667 w 11737976"/>
              <a:gd name="connsiteY4496" fmla="*/ 4301441 h 6407150"/>
              <a:gd name="connsiteX4497" fmla="*/ 8176011 w 11737976"/>
              <a:gd name="connsiteY4497" fmla="*/ 4281157 h 6407150"/>
              <a:gd name="connsiteX4498" fmla="*/ 8582394 w 11737976"/>
              <a:gd name="connsiteY4498" fmla="*/ 4280173 h 6407150"/>
              <a:gd name="connsiteX4499" fmla="*/ 8566330 w 11737976"/>
              <a:gd name="connsiteY4499" fmla="*/ 4298620 h 6407150"/>
              <a:gd name="connsiteX4500" fmla="*/ 8582394 w 11737976"/>
              <a:gd name="connsiteY4500" fmla="*/ 4280173 h 6407150"/>
              <a:gd name="connsiteX4501" fmla="*/ 8416523 w 11737976"/>
              <a:gd name="connsiteY4501" fmla="*/ 4274037 h 6407150"/>
              <a:gd name="connsiteX4502" fmla="*/ 8408675 w 11737976"/>
              <a:gd name="connsiteY4502" fmla="*/ 4277650 h 6407150"/>
              <a:gd name="connsiteX4503" fmla="*/ 8421794 w 11737976"/>
              <a:gd name="connsiteY4503" fmla="*/ 4279970 h 6407150"/>
              <a:gd name="connsiteX4504" fmla="*/ 8416523 w 11737976"/>
              <a:gd name="connsiteY4504" fmla="*/ 4274037 h 6407150"/>
              <a:gd name="connsiteX4505" fmla="*/ 8560592 w 11737976"/>
              <a:gd name="connsiteY4505" fmla="*/ 4273602 h 6407150"/>
              <a:gd name="connsiteX4506" fmla="*/ 8551161 w 11737976"/>
              <a:gd name="connsiteY4506" fmla="*/ 4286769 h 6407150"/>
              <a:gd name="connsiteX4507" fmla="*/ 8567518 w 11737976"/>
              <a:gd name="connsiteY4507" fmla="*/ 4278237 h 6407150"/>
              <a:gd name="connsiteX4508" fmla="*/ 8560592 w 11737976"/>
              <a:gd name="connsiteY4508" fmla="*/ 4273602 h 6407150"/>
              <a:gd name="connsiteX4509" fmla="*/ 8255333 w 11737976"/>
              <a:gd name="connsiteY4509" fmla="*/ 4271779 h 6407150"/>
              <a:gd name="connsiteX4510" fmla="*/ 8252399 w 11737976"/>
              <a:gd name="connsiteY4510" fmla="*/ 4274931 h 6407150"/>
              <a:gd name="connsiteX4511" fmla="*/ 8247497 w 11737976"/>
              <a:gd name="connsiteY4511" fmla="*/ 4287251 h 6407150"/>
              <a:gd name="connsiteX4512" fmla="*/ 8252505 w 11737976"/>
              <a:gd name="connsiteY4512" fmla="*/ 4295233 h 6407150"/>
              <a:gd name="connsiteX4513" fmla="*/ 8267503 w 11737976"/>
              <a:gd name="connsiteY4513" fmla="*/ 4277077 h 6407150"/>
              <a:gd name="connsiteX4514" fmla="*/ 8264673 w 11737976"/>
              <a:gd name="connsiteY4514" fmla="*/ 4273894 h 6407150"/>
              <a:gd name="connsiteX4515" fmla="*/ 8255333 w 11737976"/>
              <a:gd name="connsiteY4515" fmla="*/ 4271779 h 6407150"/>
              <a:gd name="connsiteX4516" fmla="*/ 8504560 w 11737976"/>
              <a:gd name="connsiteY4516" fmla="*/ 4265762 h 6407150"/>
              <a:gd name="connsiteX4517" fmla="*/ 8492743 w 11737976"/>
              <a:gd name="connsiteY4517" fmla="*/ 4271124 h 6407150"/>
              <a:gd name="connsiteX4518" fmla="*/ 8482321 w 11737976"/>
              <a:gd name="connsiteY4518" fmla="*/ 4289121 h 6407150"/>
              <a:gd name="connsiteX4519" fmla="*/ 8464827 w 11737976"/>
              <a:gd name="connsiteY4519" fmla="*/ 4296566 h 6407150"/>
              <a:gd name="connsiteX4520" fmla="*/ 8451093 w 11737976"/>
              <a:gd name="connsiteY4520" fmla="*/ 4317476 h 6407150"/>
              <a:gd name="connsiteX4521" fmla="*/ 8452811 w 11737976"/>
              <a:gd name="connsiteY4521" fmla="*/ 4317080 h 6407150"/>
              <a:gd name="connsiteX4522" fmla="*/ 8446833 w 11737976"/>
              <a:gd name="connsiteY4522" fmla="*/ 4326987 h 6407150"/>
              <a:gd name="connsiteX4523" fmla="*/ 8445357 w 11737976"/>
              <a:gd name="connsiteY4523" fmla="*/ 4337152 h 6407150"/>
              <a:gd name="connsiteX4524" fmla="*/ 8473005 w 11737976"/>
              <a:gd name="connsiteY4524" fmla="*/ 4315756 h 6407150"/>
              <a:gd name="connsiteX4525" fmla="*/ 8471881 w 11737976"/>
              <a:gd name="connsiteY4525" fmla="*/ 4308105 h 6407150"/>
              <a:gd name="connsiteX4526" fmla="*/ 8471716 w 11737976"/>
              <a:gd name="connsiteY4526" fmla="*/ 4307682 h 6407150"/>
              <a:gd name="connsiteX4527" fmla="*/ 8478327 w 11737976"/>
              <a:gd name="connsiteY4527" fmla="*/ 4301263 h 6407150"/>
              <a:gd name="connsiteX4528" fmla="*/ 8479902 w 11737976"/>
              <a:gd name="connsiteY4528" fmla="*/ 4297391 h 6407150"/>
              <a:gd name="connsiteX4529" fmla="*/ 8479193 w 11737976"/>
              <a:gd name="connsiteY4529" fmla="*/ 4303667 h 6407150"/>
              <a:gd name="connsiteX4530" fmla="*/ 8482617 w 11737976"/>
              <a:gd name="connsiteY4530" fmla="*/ 4312373 h 6407150"/>
              <a:gd name="connsiteX4531" fmla="*/ 8504560 w 11737976"/>
              <a:gd name="connsiteY4531" fmla="*/ 4265762 h 6407150"/>
              <a:gd name="connsiteX4532" fmla="*/ 8348219 w 11737976"/>
              <a:gd name="connsiteY4532" fmla="*/ 4259864 h 6407150"/>
              <a:gd name="connsiteX4533" fmla="*/ 8338927 w 11737976"/>
              <a:gd name="connsiteY4533" fmla="*/ 4267160 h 6407150"/>
              <a:gd name="connsiteX4534" fmla="*/ 8340717 w 11737976"/>
              <a:gd name="connsiteY4534" fmla="*/ 4270669 h 6407150"/>
              <a:gd name="connsiteX4535" fmla="*/ 8337924 w 11737976"/>
              <a:gd name="connsiteY4535" fmla="*/ 4276246 h 6407150"/>
              <a:gd name="connsiteX4536" fmla="*/ 8344965 w 11737976"/>
              <a:gd name="connsiteY4536" fmla="*/ 4279175 h 6407150"/>
              <a:gd name="connsiteX4537" fmla="*/ 8345167 w 11737976"/>
              <a:gd name="connsiteY4537" fmla="*/ 4278401 h 6407150"/>
              <a:gd name="connsiteX4538" fmla="*/ 8353537 w 11737976"/>
              <a:gd name="connsiteY4538" fmla="*/ 4284773 h 6407150"/>
              <a:gd name="connsiteX4539" fmla="*/ 8348219 w 11737976"/>
              <a:gd name="connsiteY4539" fmla="*/ 4259864 h 6407150"/>
              <a:gd name="connsiteX4540" fmla="*/ 5306799 w 11737976"/>
              <a:gd name="connsiteY4540" fmla="*/ 4257446 h 6407150"/>
              <a:gd name="connsiteX4541" fmla="*/ 5306299 w 11737976"/>
              <a:gd name="connsiteY4541" fmla="*/ 4258100 h 6407150"/>
              <a:gd name="connsiteX4542" fmla="*/ 5305574 w 11737976"/>
              <a:gd name="connsiteY4542" fmla="*/ 4263319 h 6407150"/>
              <a:gd name="connsiteX4543" fmla="*/ 5299773 w 11737976"/>
              <a:gd name="connsiteY4543" fmla="*/ 4263318 h 6407150"/>
              <a:gd name="connsiteX4544" fmla="*/ 5307025 w 11737976"/>
              <a:gd name="connsiteY4544" fmla="*/ 4263319 h 6407150"/>
              <a:gd name="connsiteX4545" fmla="*/ 5306799 w 11737976"/>
              <a:gd name="connsiteY4545" fmla="*/ 4257446 h 6407150"/>
              <a:gd name="connsiteX4546" fmla="*/ 8557207 w 11737976"/>
              <a:gd name="connsiteY4546" fmla="*/ 4253902 h 6407150"/>
              <a:gd name="connsiteX4547" fmla="*/ 8584804 w 11737976"/>
              <a:gd name="connsiteY4547" fmla="*/ 4268556 h 6407150"/>
              <a:gd name="connsiteX4548" fmla="*/ 8557207 w 11737976"/>
              <a:gd name="connsiteY4548" fmla="*/ 4253902 h 6407150"/>
              <a:gd name="connsiteX4549" fmla="*/ 8260707 w 11737976"/>
              <a:gd name="connsiteY4549" fmla="*/ 4251182 h 6407150"/>
              <a:gd name="connsiteX4550" fmla="*/ 8245374 w 11737976"/>
              <a:gd name="connsiteY4550" fmla="*/ 4254976 h 6407150"/>
              <a:gd name="connsiteX4551" fmla="*/ 8258686 w 11737976"/>
              <a:gd name="connsiteY4551" fmla="*/ 4270324 h 6407150"/>
              <a:gd name="connsiteX4552" fmla="*/ 8260707 w 11737976"/>
              <a:gd name="connsiteY4552" fmla="*/ 4251182 h 6407150"/>
              <a:gd name="connsiteX4553" fmla="*/ 8132366 w 11737976"/>
              <a:gd name="connsiteY4553" fmla="*/ 4249639 h 6407150"/>
              <a:gd name="connsiteX4554" fmla="*/ 8141072 w 11737976"/>
              <a:gd name="connsiteY4554" fmla="*/ 4257558 h 6407150"/>
              <a:gd name="connsiteX4555" fmla="*/ 8136166 w 11737976"/>
              <a:gd name="connsiteY4555" fmla="*/ 4255398 h 6407150"/>
              <a:gd name="connsiteX4556" fmla="*/ 8286624 w 11737976"/>
              <a:gd name="connsiteY4556" fmla="*/ 4249123 h 6407150"/>
              <a:gd name="connsiteX4557" fmla="*/ 8284735 w 11737976"/>
              <a:gd name="connsiteY4557" fmla="*/ 4253109 h 6407150"/>
              <a:gd name="connsiteX4558" fmla="*/ 8289443 w 11737976"/>
              <a:gd name="connsiteY4558" fmla="*/ 4256498 h 6407150"/>
              <a:gd name="connsiteX4559" fmla="*/ 8286624 w 11737976"/>
              <a:gd name="connsiteY4559" fmla="*/ 4249123 h 6407150"/>
              <a:gd name="connsiteX4560" fmla="*/ 7772436 w 11737976"/>
              <a:gd name="connsiteY4560" fmla="*/ 4240093 h 6407150"/>
              <a:gd name="connsiteX4561" fmla="*/ 7772712 w 11737976"/>
              <a:gd name="connsiteY4561" fmla="*/ 4240161 h 6407150"/>
              <a:gd name="connsiteX4562" fmla="*/ 7765549 w 11737976"/>
              <a:gd name="connsiteY4562" fmla="*/ 4257391 h 6407150"/>
              <a:gd name="connsiteX4563" fmla="*/ 7737896 w 11737976"/>
              <a:gd name="connsiteY4563" fmla="*/ 4279334 h 6407150"/>
              <a:gd name="connsiteX4564" fmla="*/ 7736745 w 11737976"/>
              <a:gd name="connsiteY4564" fmla="*/ 4281960 h 6407150"/>
              <a:gd name="connsiteX4565" fmla="*/ 7728480 w 11737976"/>
              <a:gd name="connsiteY4565" fmla="*/ 4278844 h 6407150"/>
              <a:gd name="connsiteX4566" fmla="*/ 7729492 w 11737976"/>
              <a:gd name="connsiteY4566" fmla="*/ 4282386 h 6407150"/>
              <a:gd name="connsiteX4567" fmla="*/ 7723644 w 11737976"/>
              <a:gd name="connsiteY4567" fmla="*/ 4275703 h 6407150"/>
              <a:gd name="connsiteX4568" fmla="*/ 7719349 w 11737976"/>
              <a:gd name="connsiteY4568" fmla="*/ 4273662 h 6407150"/>
              <a:gd name="connsiteX4569" fmla="*/ 7719203 w 11737976"/>
              <a:gd name="connsiteY4569" fmla="*/ 4270961 h 6407150"/>
              <a:gd name="connsiteX4570" fmla="*/ 7720437 w 11737976"/>
              <a:gd name="connsiteY4570" fmla="*/ 4269860 h 6407150"/>
              <a:gd name="connsiteX4571" fmla="*/ 7718879 w 11737976"/>
              <a:gd name="connsiteY4571" fmla="*/ 4264969 h 6407150"/>
              <a:gd name="connsiteX4572" fmla="*/ 7718839 w 11737976"/>
              <a:gd name="connsiteY4572" fmla="*/ 4264216 h 6407150"/>
              <a:gd name="connsiteX4573" fmla="*/ 7718617 w 11737976"/>
              <a:gd name="connsiteY4573" fmla="*/ 4264143 h 6407150"/>
              <a:gd name="connsiteX4574" fmla="*/ 7717342 w 11737976"/>
              <a:gd name="connsiteY4574" fmla="*/ 4260144 h 6407150"/>
              <a:gd name="connsiteX4575" fmla="*/ 7717865 w 11737976"/>
              <a:gd name="connsiteY4575" fmla="*/ 4260837 h 6407150"/>
              <a:gd name="connsiteX4576" fmla="*/ 7718766 w 11737976"/>
              <a:gd name="connsiteY4576" fmla="*/ 4260913 h 6407150"/>
              <a:gd name="connsiteX4577" fmla="*/ 7720615 w 11737976"/>
              <a:gd name="connsiteY4577" fmla="*/ 4263319 h 6407150"/>
              <a:gd name="connsiteX4578" fmla="*/ 7722032 w 11737976"/>
              <a:gd name="connsiteY4578" fmla="*/ 4263318 h 6407150"/>
              <a:gd name="connsiteX4579" fmla="*/ 7722739 w 11737976"/>
              <a:gd name="connsiteY4579" fmla="*/ 4261707 h 6407150"/>
              <a:gd name="connsiteX4580" fmla="*/ 7722768 w 11737976"/>
              <a:gd name="connsiteY4580" fmla="*/ 4261246 h 6407150"/>
              <a:gd name="connsiteX4581" fmla="*/ 7724531 w 11737976"/>
              <a:gd name="connsiteY4581" fmla="*/ 4261392 h 6407150"/>
              <a:gd name="connsiteX4582" fmla="*/ 7732501 w 11737976"/>
              <a:gd name="connsiteY4582" fmla="*/ 4255348 h 6407150"/>
              <a:gd name="connsiteX4583" fmla="*/ 7734240 w 11737976"/>
              <a:gd name="connsiteY4583" fmla="*/ 4252115 h 6407150"/>
              <a:gd name="connsiteX4584" fmla="*/ 7737375 w 11737976"/>
              <a:gd name="connsiteY4584" fmla="*/ 4252951 h 6407150"/>
              <a:gd name="connsiteX4585" fmla="*/ 7765933 w 11737976"/>
              <a:gd name="connsiteY4585" fmla="*/ 4244164 h 6407150"/>
              <a:gd name="connsiteX4586" fmla="*/ 4042518 w 11737976"/>
              <a:gd name="connsiteY4586" fmla="*/ 4239893 h 6407150"/>
              <a:gd name="connsiteX4587" fmla="*/ 4044515 w 11737976"/>
              <a:gd name="connsiteY4587" fmla="*/ 4242735 h 6407150"/>
              <a:gd name="connsiteX4588" fmla="*/ 4042355 w 11737976"/>
              <a:gd name="connsiteY4588" fmla="*/ 4240516 h 6407150"/>
              <a:gd name="connsiteX4589" fmla="*/ 8341050 w 11737976"/>
              <a:gd name="connsiteY4589" fmla="*/ 4237777 h 6407150"/>
              <a:gd name="connsiteX4590" fmla="*/ 8341539 w 11737976"/>
              <a:gd name="connsiteY4590" fmla="*/ 4243507 h 6407150"/>
              <a:gd name="connsiteX4591" fmla="*/ 8342083 w 11737976"/>
              <a:gd name="connsiteY4591" fmla="*/ 4245258 h 6407150"/>
              <a:gd name="connsiteX4592" fmla="*/ 8338489 w 11737976"/>
              <a:gd name="connsiteY4592" fmla="*/ 4243359 h 6407150"/>
              <a:gd name="connsiteX4593" fmla="*/ 8334243 w 11737976"/>
              <a:gd name="connsiteY4593" fmla="*/ 4244189 h 6407150"/>
              <a:gd name="connsiteX4594" fmla="*/ 8346263 w 11737976"/>
              <a:gd name="connsiteY4594" fmla="*/ 4256856 h 6407150"/>
              <a:gd name="connsiteX4595" fmla="*/ 8346881 w 11737976"/>
              <a:gd name="connsiteY4595" fmla="*/ 4256096 h 6407150"/>
              <a:gd name="connsiteX4596" fmla="*/ 8346889 w 11737976"/>
              <a:gd name="connsiteY4596" fmla="*/ 4256111 h 6407150"/>
              <a:gd name="connsiteX4597" fmla="*/ 8351231 w 11737976"/>
              <a:gd name="connsiteY4597" fmla="*/ 4260445 h 6407150"/>
              <a:gd name="connsiteX4598" fmla="*/ 8364262 w 11737976"/>
              <a:gd name="connsiteY4598" fmla="*/ 4256160 h 6407150"/>
              <a:gd name="connsiteX4599" fmla="*/ 8341050 w 11737976"/>
              <a:gd name="connsiteY4599" fmla="*/ 4237777 h 6407150"/>
              <a:gd name="connsiteX4600" fmla="*/ 8456341 w 11737976"/>
              <a:gd name="connsiteY4600" fmla="*/ 4237042 h 6407150"/>
              <a:gd name="connsiteX4601" fmla="*/ 8444769 w 11737976"/>
              <a:gd name="connsiteY4601" fmla="*/ 4240788 h 6407150"/>
              <a:gd name="connsiteX4602" fmla="*/ 8434925 w 11737976"/>
              <a:gd name="connsiteY4602" fmla="*/ 4250120 h 6407150"/>
              <a:gd name="connsiteX4603" fmla="*/ 8436285 w 11737976"/>
              <a:gd name="connsiteY4603" fmla="*/ 4253372 h 6407150"/>
              <a:gd name="connsiteX4604" fmla="*/ 8429975 w 11737976"/>
              <a:gd name="connsiteY4604" fmla="*/ 4255266 h 6407150"/>
              <a:gd name="connsiteX4605" fmla="*/ 8429774 w 11737976"/>
              <a:gd name="connsiteY4605" fmla="*/ 4255090 h 6407150"/>
              <a:gd name="connsiteX4606" fmla="*/ 8415379 w 11737976"/>
              <a:gd name="connsiteY4606" fmla="*/ 4261320 h 6407150"/>
              <a:gd name="connsiteX4607" fmla="*/ 8418517 w 11737976"/>
              <a:gd name="connsiteY4607" fmla="*/ 4264933 h 6407150"/>
              <a:gd name="connsiteX4608" fmla="*/ 8413689 w 11737976"/>
              <a:gd name="connsiteY4608" fmla="*/ 4269325 h 6407150"/>
              <a:gd name="connsiteX4609" fmla="*/ 8430723 w 11737976"/>
              <a:gd name="connsiteY4609" fmla="*/ 4269102 h 6407150"/>
              <a:gd name="connsiteX4610" fmla="*/ 8437914 w 11737976"/>
              <a:gd name="connsiteY4610" fmla="*/ 4265779 h 6407150"/>
              <a:gd name="connsiteX4611" fmla="*/ 8441395 w 11737976"/>
              <a:gd name="connsiteY4611" fmla="*/ 4265294 h 6407150"/>
              <a:gd name="connsiteX4612" fmla="*/ 8440554 w 11737976"/>
              <a:gd name="connsiteY4612" fmla="*/ 4264556 h 6407150"/>
              <a:gd name="connsiteX4613" fmla="*/ 8440622 w 11737976"/>
              <a:gd name="connsiteY4613" fmla="*/ 4264526 h 6407150"/>
              <a:gd name="connsiteX4614" fmla="*/ 8442553 w 11737976"/>
              <a:gd name="connsiteY4614" fmla="*/ 4262521 h 6407150"/>
              <a:gd name="connsiteX4615" fmla="*/ 8444236 w 11737976"/>
              <a:gd name="connsiteY4615" fmla="*/ 4264228 h 6407150"/>
              <a:gd name="connsiteX4616" fmla="*/ 8456341 w 11737976"/>
              <a:gd name="connsiteY4616" fmla="*/ 4237042 h 6407150"/>
              <a:gd name="connsiteX4617" fmla="*/ 5054855 w 11737976"/>
              <a:gd name="connsiteY4617" fmla="*/ 4236839 h 6407150"/>
              <a:gd name="connsiteX4618" fmla="*/ 5057047 w 11737976"/>
              <a:gd name="connsiteY4618" fmla="*/ 4238579 h 6407150"/>
              <a:gd name="connsiteX4619" fmla="*/ 5054855 w 11737976"/>
              <a:gd name="connsiteY4619" fmla="*/ 4236839 h 6407150"/>
              <a:gd name="connsiteX4620" fmla="*/ 8397586 w 11737976"/>
              <a:gd name="connsiteY4620" fmla="*/ 4236705 h 6407150"/>
              <a:gd name="connsiteX4621" fmla="*/ 8389480 w 11737976"/>
              <a:gd name="connsiteY4621" fmla="*/ 4283973 h 6407150"/>
              <a:gd name="connsiteX4622" fmla="*/ 8397586 w 11737976"/>
              <a:gd name="connsiteY4622" fmla="*/ 4236705 h 6407150"/>
              <a:gd name="connsiteX4623" fmla="*/ 8155948 w 11737976"/>
              <a:gd name="connsiteY4623" fmla="*/ 4233107 h 6407150"/>
              <a:gd name="connsiteX4624" fmla="*/ 8152356 w 11737976"/>
              <a:gd name="connsiteY4624" fmla="*/ 4238044 h 6407150"/>
              <a:gd name="connsiteX4625" fmla="*/ 8155388 w 11737976"/>
              <a:gd name="connsiteY4625" fmla="*/ 4242593 h 6407150"/>
              <a:gd name="connsiteX4626" fmla="*/ 8153544 w 11737976"/>
              <a:gd name="connsiteY4626" fmla="*/ 4242919 h 6407150"/>
              <a:gd name="connsiteX4627" fmla="*/ 8151434 w 11737976"/>
              <a:gd name="connsiteY4627" fmla="*/ 4246527 h 6407150"/>
              <a:gd name="connsiteX4628" fmla="*/ 8154385 w 11737976"/>
              <a:gd name="connsiteY4628" fmla="*/ 4251124 h 6407150"/>
              <a:gd name="connsiteX4629" fmla="*/ 8161511 w 11737976"/>
              <a:gd name="connsiteY4629" fmla="*/ 4249789 h 6407150"/>
              <a:gd name="connsiteX4630" fmla="*/ 8164417 w 11737976"/>
              <a:gd name="connsiteY4630" fmla="*/ 4243100 h 6407150"/>
              <a:gd name="connsiteX4631" fmla="*/ 8165297 w 11737976"/>
              <a:gd name="connsiteY4631" fmla="*/ 4242086 h 6407150"/>
              <a:gd name="connsiteX4632" fmla="*/ 8159125 w 11737976"/>
              <a:gd name="connsiteY4632" fmla="*/ 4233200 h 6407150"/>
              <a:gd name="connsiteX4633" fmla="*/ 8155948 w 11737976"/>
              <a:gd name="connsiteY4633" fmla="*/ 4233107 h 6407150"/>
              <a:gd name="connsiteX4634" fmla="*/ 8198840 w 11737976"/>
              <a:gd name="connsiteY4634" fmla="*/ 4229528 h 6407150"/>
              <a:gd name="connsiteX4635" fmla="*/ 8196091 w 11737976"/>
              <a:gd name="connsiteY4635" fmla="*/ 4236277 h 6407150"/>
              <a:gd name="connsiteX4636" fmla="*/ 8177011 w 11737976"/>
              <a:gd name="connsiteY4636" fmla="*/ 4238988 h 6407150"/>
              <a:gd name="connsiteX4637" fmla="*/ 8183017 w 11737976"/>
              <a:gd name="connsiteY4637" fmla="*/ 4244814 h 6407150"/>
              <a:gd name="connsiteX4638" fmla="*/ 8188353 w 11737976"/>
              <a:gd name="connsiteY4638" fmla="*/ 4245202 h 6407150"/>
              <a:gd name="connsiteX4639" fmla="*/ 8186531 w 11737976"/>
              <a:gd name="connsiteY4639" fmla="*/ 4247727 h 6407150"/>
              <a:gd name="connsiteX4640" fmla="*/ 8184905 w 11737976"/>
              <a:gd name="connsiteY4640" fmla="*/ 4250803 h 6407150"/>
              <a:gd name="connsiteX4641" fmla="*/ 8184170 w 11737976"/>
              <a:gd name="connsiteY4641" fmla="*/ 4249953 h 6407150"/>
              <a:gd name="connsiteX4642" fmla="*/ 8166353 w 11737976"/>
              <a:gd name="connsiteY4642" fmla="*/ 4272192 h 6407150"/>
              <a:gd name="connsiteX4643" fmla="*/ 8172083 w 11737976"/>
              <a:gd name="connsiteY4643" fmla="*/ 4277964 h 6407150"/>
              <a:gd name="connsiteX4644" fmla="*/ 8180879 w 11737976"/>
              <a:gd name="connsiteY4644" fmla="*/ 4276893 h 6407150"/>
              <a:gd name="connsiteX4645" fmla="*/ 8182940 w 11737976"/>
              <a:gd name="connsiteY4645" fmla="*/ 4275095 h 6407150"/>
              <a:gd name="connsiteX4646" fmla="*/ 8182724 w 11737976"/>
              <a:gd name="connsiteY4646" fmla="*/ 4275563 h 6407150"/>
              <a:gd name="connsiteX4647" fmla="*/ 8188354 w 11737976"/>
              <a:gd name="connsiteY4647" fmla="*/ 4278717 h 6407150"/>
              <a:gd name="connsiteX4648" fmla="*/ 8189818 w 11737976"/>
              <a:gd name="connsiteY4648" fmla="*/ 4270440 h 6407150"/>
              <a:gd name="connsiteX4649" fmla="*/ 8188445 w 11737976"/>
              <a:gd name="connsiteY4649" fmla="*/ 4270291 h 6407150"/>
              <a:gd name="connsiteX4650" fmla="*/ 8189981 w 11737976"/>
              <a:gd name="connsiteY4650" fmla="*/ 4268950 h 6407150"/>
              <a:gd name="connsiteX4651" fmla="*/ 8189337 w 11737976"/>
              <a:gd name="connsiteY4651" fmla="*/ 4265377 h 6407150"/>
              <a:gd name="connsiteX4652" fmla="*/ 8191989 w 11737976"/>
              <a:gd name="connsiteY4652" fmla="*/ 4262042 h 6407150"/>
              <a:gd name="connsiteX4653" fmla="*/ 8192088 w 11737976"/>
              <a:gd name="connsiteY4653" fmla="*/ 4261822 h 6407150"/>
              <a:gd name="connsiteX4654" fmla="*/ 8190818 w 11737976"/>
              <a:gd name="connsiteY4654" fmla="*/ 4270713 h 6407150"/>
              <a:gd name="connsiteX4655" fmla="*/ 8198245 w 11737976"/>
              <a:gd name="connsiteY4655" fmla="*/ 4257098 h 6407150"/>
              <a:gd name="connsiteX4656" fmla="*/ 8195714 w 11737976"/>
              <a:gd name="connsiteY4656" fmla="*/ 4256308 h 6407150"/>
              <a:gd name="connsiteX4657" fmla="*/ 8193567 w 11737976"/>
              <a:gd name="connsiteY4657" fmla="*/ 4258507 h 6407150"/>
              <a:gd name="connsiteX4658" fmla="*/ 8197443 w 11737976"/>
              <a:gd name="connsiteY4658" fmla="*/ 4249821 h 6407150"/>
              <a:gd name="connsiteX4659" fmla="*/ 8204325 w 11737976"/>
              <a:gd name="connsiteY4659" fmla="*/ 4251621 h 6407150"/>
              <a:gd name="connsiteX4660" fmla="*/ 8206314 w 11737976"/>
              <a:gd name="connsiteY4660" fmla="*/ 4250769 h 6407150"/>
              <a:gd name="connsiteX4661" fmla="*/ 8210105 w 11737976"/>
              <a:gd name="connsiteY4661" fmla="*/ 4264633 h 6407150"/>
              <a:gd name="connsiteX4662" fmla="*/ 8205831 w 11737976"/>
              <a:gd name="connsiteY4662" fmla="*/ 4268313 h 6407150"/>
              <a:gd name="connsiteX4663" fmla="*/ 8211969 w 11737976"/>
              <a:gd name="connsiteY4663" fmla="*/ 4281547 h 6407150"/>
              <a:gd name="connsiteX4664" fmla="*/ 8211081 w 11737976"/>
              <a:gd name="connsiteY4664" fmla="*/ 4280811 h 6407150"/>
              <a:gd name="connsiteX4665" fmla="*/ 8208169 w 11737976"/>
              <a:gd name="connsiteY4665" fmla="*/ 4277632 h 6407150"/>
              <a:gd name="connsiteX4666" fmla="*/ 8200947 w 11737976"/>
              <a:gd name="connsiteY4666" fmla="*/ 4285423 h 6407150"/>
              <a:gd name="connsiteX4667" fmla="*/ 8207120 w 11737976"/>
              <a:gd name="connsiteY4667" fmla="*/ 4292811 h 6407150"/>
              <a:gd name="connsiteX4668" fmla="*/ 8214095 w 11737976"/>
              <a:gd name="connsiteY4668" fmla="*/ 4284583 h 6407150"/>
              <a:gd name="connsiteX4669" fmla="*/ 8223485 w 11737976"/>
              <a:gd name="connsiteY4669" fmla="*/ 4290664 h 6407150"/>
              <a:gd name="connsiteX4670" fmla="*/ 8227951 w 11737976"/>
              <a:gd name="connsiteY4670" fmla="*/ 4260489 h 6407150"/>
              <a:gd name="connsiteX4671" fmla="*/ 8224153 w 11737976"/>
              <a:gd name="connsiteY4671" fmla="*/ 4259469 h 6407150"/>
              <a:gd name="connsiteX4672" fmla="*/ 8227958 w 11737976"/>
              <a:gd name="connsiteY4672" fmla="*/ 4251965 h 6407150"/>
              <a:gd name="connsiteX4673" fmla="*/ 8222560 w 11737976"/>
              <a:gd name="connsiteY4673" fmla="*/ 4236997 h 6407150"/>
              <a:gd name="connsiteX4674" fmla="*/ 8211666 w 11737976"/>
              <a:gd name="connsiteY4674" fmla="*/ 4239970 h 6407150"/>
              <a:gd name="connsiteX4675" fmla="*/ 8210375 w 11737976"/>
              <a:gd name="connsiteY4675" fmla="*/ 4242246 h 6407150"/>
              <a:gd name="connsiteX4676" fmla="*/ 8209856 w 11737976"/>
              <a:gd name="connsiteY4676" fmla="*/ 4235078 h 6407150"/>
              <a:gd name="connsiteX4677" fmla="*/ 8198840 w 11737976"/>
              <a:gd name="connsiteY4677" fmla="*/ 4229528 h 6407150"/>
              <a:gd name="connsiteX4678" fmla="*/ 8509777 w 11737976"/>
              <a:gd name="connsiteY4678" fmla="*/ 4227892 h 6407150"/>
              <a:gd name="connsiteX4679" fmla="*/ 8508703 w 11737976"/>
              <a:gd name="connsiteY4679" fmla="*/ 4235736 h 6407150"/>
              <a:gd name="connsiteX4680" fmla="*/ 8520101 w 11737976"/>
              <a:gd name="connsiteY4680" fmla="*/ 4234578 h 6407150"/>
              <a:gd name="connsiteX4681" fmla="*/ 8509777 w 11737976"/>
              <a:gd name="connsiteY4681" fmla="*/ 4227892 h 6407150"/>
              <a:gd name="connsiteX4682" fmla="*/ 8216314 w 11737976"/>
              <a:gd name="connsiteY4682" fmla="*/ 4225955 h 6407150"/>
              <a:gd name="connsiteX4683" fmla="*/ 8209257 w 11737976"/>
              <a:gd name="connsiteY4683" fmla="*/ 4232911 h 6407150"/>
              <a:gd name="connsiteX4684" fmla="*/ 8217440 w 11737976"/>
              <a:gd name="connsiteY4684" fmla="*/ 4227470 h 6407150"/>
              <a:gd name="connsiteX4685" fmla="*/ 8216314 w 11737976"/>
              <a:gd name="connsiteY4685" fmla="*/ 4225955 h 6407150"/>
              <a:gd name="connsiteX4686" fmla="*/ 7690889 w 11737976"/>
              <a:gd name="connsiteY4686" fmla="*/ 4224665 h 6407150"/>
              <a:gd name="connsiteX4687" fmla="*/ 7711982 w 11737976"/>
              <a:gd name="connsiteY4687" fmla="*/ 4252092 h 6407150"/>
              <a:gd name="connsiteX4688" fmla="*/ 7712250 w 11737976"/>
              <a:gd name="connsiteY4688" fmla="*/ 4253389 h 6407150"/>
              <a:gd name="connsiteX4689" fmla="*/ 7714715 w 11737976"/>
              <a:gd name="connsiteY4689" fmla="*/ 4256659 h 6407150"/>
              <a:gd name="connsiteX4690" fmla="*/ 7706428 w 11737976"/>
              <a:gd name="connsiteY4690" fmla="*/ 4253319 h 6407150"/>
              <a:gd name="connsiteX4691" fmla="*/ 7703101 w 11737976"/>
              <a:gd name="connsiteY4691" fmla="*/ 4261331 h 6407150"/>
              <a:gd name="connsiteX4692" fmla="*/ 7702138 w 11737976"/>
              <a:gd name="connsiteY4692" fmla="*/ 4269669 h 6407150"/>
              <a:gd name="connsiteX4693" fmla="*/ 7695688 w 11737976"/>
              <a:gd name="connsiteY4693" fmla="*/ 4270224 h 6407150"/>
              <a:gd name="connsiteX4694" fmla="*/ 7689348 w 11737976"/>
              <a:gd name="connsiteY4694" fmla="*/ 4275577 h 6407150"/>
              <a:gd name="connsiteX4695" fmla="*/ 7687522 w 11737976"/>
              <a:gd name="connsiteY4695" fmla="*/ 4289981 h 6407150"/>
              <a:gd name="connsiteX4696" fmla="*/ 7686240 w 11737976"/>
              <a:gd name="connsiteY4696" fmla="*/ 4287165 h 6407150"/>
              <a:gd name="connsiteX4697" fmla="*/ 7688482 w 11737976"/>
              <a:gd name="connsiteY4697" fmla="*/ 4256913 h 6407150"/>
              <a:gd name="connsiteX4698" fmla="*/ 7671640 w 11737976"/>
              <a:gd name="connsiteY4698" fmla="*/ 4233911 h 6407150"/>
              <a:gd name="connsiteX4699" fmla="*/ 7672489 w 11737976"/>
              <a:gd name="connsiteY4699" fmla="*/ 4232997 h 6407150"/>
              <a:gd name="connsiteX4700" fmla="*/ 7672877 w 11737976"/>
              <a:gd name="connsiteY4700" fmla="*/ 4227564 h 6407150"/>
              <a:gd name="connsiteX4701" fmla="*/ 7676047 w 11737976"/>
              <a:gd name="connsiteY4701" fmla="*/ 4227483 h 6407150"/>
              <a:gd name="connsiteX4702" fmla="*/ 7690889 w 11737976"/>
              <a:gd name="connsiteY4702" fmla="*/ 4224665 h 6407150"/>
              <a:gd name="connsiteX4703" fmla="*/ 8229777 w 11737976"/>
              <a:gd name="connsiteY4703" fmla="*/ 4221126 h 6407150"/>
              <a:gd name="connsiteX4704" fmla="*/ 8218706 w 11737976"/>
              <a:gd name="connsiteY4704" fmla="*/ 4222284 h 6407150"/>
              <a:gd name="connsiteX4705" fmla="*/ 8217369 w 11737976"/>
              <a:gd name="connsiteY4705" fmla="*/ 4225602 h 6407150"/>
              <a:gd name="connsiteX4706" fmla="*/ 8226814 w 11737976"/>
              <a:gd name="connsiteY4706" fmla="*/ 4228594 h 6407150"/>
              <a:gd name="connsiteX4707" fmla="*/ 8229321 w 11737976"/>
              <a:gd name="connsiteY4707" fmla="*/ 4226660 h 6407150"/>
              <a:gd name="connsiteX4708" fmla="*/ 8229777 w 11737976"/>
              <a:gd name="connsiteY4708" fmla="*/ 4221126 h 6407150"/>
              <a:gd name="connsiteX4709" fmla="*/ 8360221 w 11737976"/>
              <a:gd name="connsiteY4709" fmla="*/ 4217757 h 6407150"/>
              <a:gd name="connsiteX4710" fmla="*/ 8349385 w 11737976"/>
              <a:gd name="connsiteY4710" fmla="*/ 4228737 h 6407150"/>
              <a:gd name="connsiteX4711" fmla="*/ 8365535 w 11737976"/>
              <a:gd name="connsiteY4711" fmla="*/ 4219170 h 6407150"/>
              <a:gd name="connsiteX4712" fmla="*/ 8360221 w 11737976"/>
              <a:gd name="connsiteY4712" fmla="*/ 4217757 h 6407150"/>
              <a:gd name="connsiteX4713" fmla="*/ 8393425 w 11737976"/>
              <a:gd name="connsiteY4713" fmla="*/ 4213817 h 6407150"/>
              <a:gd name="connsiteX4714" fmla="*/ 8387745 w 11737976"/>
              <a:gd name="connsiteY4714" fmla="*/ 4224028 h 6407150"/>
              <a:gd name="connsiteX4715" fmla="*/ 8390535 w 11737976"/>
              <a:gd name="connsiteY4715" fmla="*/ 4226634 h 6407150"/>
              <a:gd name="connsiteX4716" fmla="*/ 8397327 w 11737976"/>
              <a:gd name="connsiteY4716" fmla="*/ 4216368 h 6407150"/>
              <a:gd name="connsiteX4717" fmla="*/ 8393425 w 11737976"/>
              <a:gd name="connsiteY4717" fmla="*/ 4213817 h 6407150"/>
              <a:gd name="connsiteX4718" fmla="*/ 7791113 w 11737976"/>
              <a:gd name="connsiteY4718" fmla="*/ 4212998 h 6407150"/>
              <a:gd name="connsiteX4719" fmla="*/ 7792429 w 11737976"/>
              <a:gd name="connsiteY4719" fmla="*/ 4215313 h 6407150"/>
              <a:gd name="connsiteX4720" fmla="*/ 7788880 w 11737976"/>
              <a:gd name="connsiteY4720" fmla="*/ 4218364 h 6407150"/>
              <a:gd name="connsiteX4721" fmla="*/ 7788684 w 11737976"/>
              <a:gd name="connsiteY4721" fmla="*/ 4218031 h 6407150"/>
              <a:gd name="connsiteX4722" fmla="*/ 7788281 w 11737976"/>
              <a:gd name="connsiteY4722" fmla="*/ 4218092 h 6407150"/>
              <a:gd name="connsiteX4723" fmla="*/ 7788804 w 11737976"/>
              <a:gd name="connsiteY4723" fmla="*/ 4216597 h 6407150"/>
              <a:gd name="connsiteX4724" fmla="*/ 7790906 w 11737976"/>
              <a:gd name="connsiteY4724" fmla="*/ 4212635 h 6407150"/>
              <a:gd name="connsiteX4725" fmla="*/ 7791336 w 11737976"/>
              <a:gd name="connsiteY4725" fmla="*/ 4212649 h 6407150"/>
              <a:gd name="connsiteX4726" fmla="*/ 7791113 w 11737976"/>
              <a:gd name="connsiteY4726" fmla="*/ 4212998 h 6407150"/>
              <a:gd name="connsiteX4727" fmla="*/ 7791592 w 11737976"/>
              <a:gd name="connsiteY4727" fmla="*/ 4212252 h 6407150"/>
              <a:gd name="connsiteX4728" fmla="*/ 7795394 w 11737976"/>
              <a:gd name="connsiteY4728" fmla="*/ 4212789 h 6407150"/>
              <a:gd name="connsiteX4729" fmla="*/ 7791336 w 11737976"/>
              <a:gd name="connsiteY4729" fmla="*/ 4212649 h 6407150"/>
              <a:gd name="connsiteX4730" fmla="*/ 8129292 w 11737976"/>
              <a:gd name="connsiteY4730" fmla="*/ 4207875 h 6407150"/>
              <a:gd name="connsiteX4731" fmla="*/ 8120974 w 11737976"/>
              <a:gd name="connsiteY4731" fmla="*/ 4211639 h 6407150"/>
              <a:gd name="connsiteX4732" fmla="*/ 8127858 w 11737976"/>
              <a:gd name="connsiteY4732" fmla="*/ 4227224 h 6407150"/>
              <a:gd name="connsiteX4733" fmla="*/ 8137096 w 11737976"/>
              <a:gd name="connsiteY4733" fmla="*/ 4215273 h 6407150"/>
              <a:gd name="connsiteX4734" fmla="*/ 8129292 w 11737976"/>
              <a:gd name="connsiteY4734" fmla="*/ 4207875 h 6407150"/>
              <a:gd name="connsiteX4735" fmla="*/ 8758035 w 11737976"/>
              <a:gd name="connsiteY4735" fmla="*/ 4207804 h 6407150"/>
              <a:gd name="connsiteX4736" fmla="*/ 8719147 w 11737976"/>
              <a:gd name="connsiteY4736" fmla="*/ 4228916 h 6407150"/>
              <a:gd name="connsiteX4737" fmla="*/ 8694263 w 11737976"/>
              <a:gd name="connsiteY4737" fmla="*/ 4270699 h 6407150"/>
              <a:gd name="connsiteX4738" fmla="*/ 8707163 w 11737976"/>
              <a:gd name="connsiteY4738" fmla="*/ 4265143 h 6407150"/>
              <a:gd name="connsiteX4739" fmla="*/ 8706365 w 11737976"/>
              <a:gd name="connsiteY4739" fmla="*/ 4277163 h 6407150"/>
              <a:gd name="connsiteX4740" fmla="*/ 8729665 w 11737976"/>
              <a:gd name="connsiteY4740" fmla="*/ 4265613 h 6407150"/>
              <a:gd name="connsiteX4741" fmla="*/ 8719701 w 11737976"/>
              <a:gd name="connsiteY4741" fmla="*/ 4262138 h 6407150"/>
              <a:gd name="connsiteX4742" fmla="*/ 8714300 w 11737976"/>
              <a:gd name="connsiteY4742" fmla="*/ 4262070 h 6407150"/>
              <a:gd name="connsiteX4743" fmla="*/ 8714947 w 11737976"/>
              <a:gd name="connsiteY4743" fmla="*/ 4261791 h 6407150"/>
              <a:gd name="connsiteX4744" fmla="*/ 8758035 w 11737976"/>
              <a:gd name="connsiteY4744" fmla="*/ 4207804 h 6407150"/>
              <a:gd name="connsiteX4745" fmla="*/ 8495945 w 11737976"/>
              <a:gd name="connsiteY4745" fmla="*/ 4206002 h 6407150"/>
              <a:gd name="connsiteX4746" fmla="*/ 8487588 w 11737976"/>
              <a:gd name="connsiteY4746" fmla="*/ 4215941 h 6407150"/>
              <a:gd name="connsiteX4747" fmla="*/ 8489036 w 11737976"/>
              <a:gd name="connsiteY4747" fmla="*/ 4229753 h 6407150"/>
              <a:gd name="connsiteX4748" fmla="*/ 8503457 w 11737976"/>
              <a:gd name="connsiteY4748" fmla="*/ 4206232 h 6407150"/>
              <a:gd name="connsiteX4749" fmla="*/ 8495945 w 11737976"/>
              <a:gd name="connsiteY4749" fmla="*/ 4206002 h 6407150"/>
              <a:gd name="connsiteX4750" fmla="*/ 8356202 w 11737976"/>
              <a:gd name="connsiteY4750" fmla="*/ 4200725 h 6407150"/>
              <a:gd name="connsiteX4751" fmla="*/ 8351636 w 11737976"/>
              <a:gd name="connsiteY4751" fmla="*/ 4200773 h 6407150"/>
              <a:gd name="connsiteX4752" fmla="*/ 8347383 w 11737976"/>
              <a:gd name="connsiteY4752" fmla="*/ 4206419 h 6407150"/>
              <a:gd name="connsiteX4753" fmla="*/ 8356202 w 11737976"/>
              <a:gd name="connsiteY4753" fmla="*/ 4200725 h 6407150"/>
              <a:gd name="connsiteX4754" fmla="*/ 8296433 w 11737976"/>
              <a:gd name="connsiteY4754" fmla="*/ 4200583 h 6407150"/>
              <a:gd name="connsiteX4755" fmla="*/ 8296571 w 11737976"/>
              <a:gd name="connsiteY4755" fmla="*/ 4216794 h 6407150"/>
              <a:gd name="connsiteX4756" fmla="*/ 8317853 w 11737976"/>
              <a:gd name="connsiteY4756" fmla="*/ 4263112 h 6407150"/>
              <a:gd name="connsiteX4757" fmla="*/ 8321315 w 11737976"/>
              <a:gd name="connsiteY4757" fmla="*/ 4241090 h 6407150"/>
              <a:gd name="connsiteX4758" fmla="*/ 8340239 w 11737976"/>
              <a:gd name="connsiteY4758" fmla="*/ 4206531 h 6407150"/>
              <a:gd name="connsiteX4759" fmla="*/ 8316321 w 11737976"/>
              <a:gd name="connsiteY4759" fmla="*/ 4225417 h 6407150"/>
              <a:gd name="connsiteX4760" fmla="*/ 8296433 w 11737976"/>
              <a:gd name="connsiteY4760" fmla="*/ 4200583 h 6407150"/>
              <a:gd name="connsiteX4761" fmla="*/ 8520071 w 11737976"/>
              <a:gd name="connsiteY4761" fmla="*/ 4198336 h 6407150"/>
              <a:gd name="connsiteX4762" fmla="*/ 8508563 w 11737976"/>
              <a:gd name="connsiteY4762" fmla="*/ 4210583 h 6407150"/>
              <a:gd name="connsiteX4763" fmla="*/ 8509120 w 11737976"/>
              <a:gd name="connsiteY4763" fmla="*/ 4215281 h 6407150"/>
              <a:gd name="connsiteX4764" fmla="*/ 8526929 w 11737976"/>
              <a:gd name="connsiteY4764" fmla="*/ 4202728 h 6407150"/>
              <a:gd name="connsiteX4765" fmla="*/ 8525318 w 11737976"/>
              <a:gd name="connsiteY4765" fmla="*/ 4199449 h 6407150"/>
              <a:gd name="connsiteX4766" fmla="*/ 8520071 w 11737976"/>
              <a:gd name="connsiteY4766" fmla="*/ 4198336 h 6407150"/>
              <a:gd name="connsiteX4767" fmla="*/ 7854456 w 11737976"/>
              <a:gd name="connsiteY4767" fmla="*/ 4196576 h 6407150"/>
              <a:gd name="connsiteX4768" fmla="*/ 7846102 w 11737976"/>
              <a:gd name="connsiteY4768" fmla="*/ 4200058 h 6407150"/>
              <a:gd name="connsiteX4769" fmla="*/ 7841484 w 11737976"/>
              <a:gd name="connsiteY4769" fmla="*/ 4206933 h 6407150"/>
              <a:gd name="connsiteX4770" fmla="*/ 7850628 w 11737976"/>
              <a:gd name="connsiteY4770" fmla="*/ 4217250 h 6407150"/>
              <a:gd name="connsiteX4771" fmla="*/ 7854456 w 11737976"/>
              <a:gd name="connsiteY4771" fmla="*/ 4196576 h 6407150"/>
              <a:gd name="connsiteX4772" fmla="*/ 8629479 w 11737976"/>
              <a:gd name="connsiteY4772" fmla="*/ 4193232 h 6407150"/>
              <a:gd name="connsiteX4773" fmla="*/ 8618746 w 11737976"/>
              <a:gd name="connsiteY4773" fmla="*/ 4195218 h 6407150"/>
              <a:gd name="connsiteX4774" fmla="*/ 8614298 w 11737976"/>
              <a:gd name="connsiteY4774" fmla="*/ 4204851 h 6407150"/>
              <a:gd name="connsiteX4775" fmla="*/ 8617604 w 11737976"/>
              <a:gd name="connsiteY4775" fmla="*/ 4211653 h 6407150"/>
              <a:gd name="connsiteX4776" fmla="*/ 8633759 w 11737976"/>
              <a:gd name="connsiteY4776" fmla="*/ 4203450 h 6407150"/>
              <a:gd name="connsiteX4777" fmla="*/ 8629479 w 11737976"/>
              <a:gd name="connsiteY4777" fmla="*/ 4193232 h 6407150"/>
              <a:gd name="connsiteX4778" fmla="*/ 8401975 w 11737976"/>
              <a:gd name="connsiteY4778" fmla="*/ 4191748 h 6407150"/>
              <a:gd name="connsiteX4779" fmla="*/ 8393643 w 11737976"/>
              <a:gd name="connsiteY4779" fmla="*/ 4192832 h 6407150"/>
              <a:gd name="connsiteX4780" fmla="*/ 8393553 w 11737976"/>
              <a:gd name="connsiteY4780" fmla="*/ 4208134 h 6407150"/>
              <a:gd name="connsiteX4781" fmla="*/ 8405017 w 11737976"/>
              <a:gd name="connsiteY4781" fmla="*/ 4205368 h 6407150"/>
              <a:gd name="connsiteX4782" fmla="*/ 8401975 w 11737976"/>
              <a:gd name="connsiteY4782" fmla="*/ 4191748 h 6407150"/>
              <a:gd name="connsiteX4783" fmla="*/ 8652039 w 11737976"/>
              <a:gd name="connsiteY4783" fmla="*/ 4187373 h 6407150"/>
              <a:gd name="connsiteX4784" fmla="*/ 8636157 w 11737976"/>
              <a:gd name="connsiteY4784" fmla="*/ 4188970 h 6407150"/>
              <a:gd name="connsiteX4785" fmla="*/ 8646689 w 11737976"/>
              <a:gd name="connsiteY4785" fmla="*/ 4205908 h 6407150"/>
              <a:gd name="connsiteX4786" fmla="*/ 8652039 w 11737976"/>
              <a:gd name="connsiteY4786" fmla="*/ 4187373 h 6407150"/>
              <a:gd name="connsiteX4787" fmla="*/ 7684408 w 11737976"/>
              <a:gd name="connsiteY4787" fmla="*/ 4183935 h 6407150"/>
              <a:gd name="connsiteX4788" fmla="*/ 7689837 w 11737976"/>
              <a:gd name="connsiteY4788" fmla="*/ 4190246 h 6407150"/>
              <a:gd name="connsiteX4789" fmla="*/ 7689318 w 11737976"/>
              <a:gd name="connsiteY4789" fmla="*/ 4190905 h 6407150"/>
              <a:gd name="connsiteX4790" fmla="*/ 7691240 w 11737976"/>
              <a:gd name="connsiteY4790" fmla="*/ 4199253 h 6407150"/>
              <a:gd name="connsiteX4791" fmla="*/ 7690889 w 11737976"/>
              <a:gd name="connsiteY4791" fmla="*/ 4198893 h 6407150"/>
              <a:gd name="connsiteX4792" fmla="*/ 7686393 w 11737976"/>
              <a:gd name="connsiteY4792" fmla="*/ 4187217 h 6407150"/>
              <a:gd name="connsiteX4793" fmla="*/ 7684925 w 11737976"/>
              <a:gd name="connsiteY4793" fmla="*/ 4185177 h 6407150"/>
              <a:gd name="connsiteX4794" fmla="*/ 8276355 w 11737976"/>
              <a:gd name="connsiteY4794" fmla="*/ 4178425 h 6407150"/>
              <a:gd name="connsiteX4795" fmla="*/ 8272541 w 11737976"/>
              <a:gd name="connsiteY4795" fmla="*/ 4182082 h 6407150"/>
              <a:gd name="connsiteX4796" fmla="*/ 8269749 w 11737976"/>
              <a:gd name="connsiteY4796" fmla="*/ 4188922 h 6407150"/>
              <a:gd name="connsiteX4797" fmla="*/ 8264085 w 11737976"/>
              <a:gd name="connsiteY4797" fmla="*/ 4194583 h 6407150"/>
              <a:gd name="connsiteX4798" fmla="*/ 8263643 w 11737976"/>
              <a:gd name="connsiteY4798" fmla="*/ 4201094 h 6407150"/>
              <a:gd name="connsiteX4799" fmla="*/ 8269096 w 11737976"/>
              <a:gd name="connsiteY4799" fmla="*/ 4203585 h 6407150"/>
              <a:gd name="connsiteX4800" fmla="*/ 8263687 w 11737976"/>
              <a:gd name="connsiteY4800" fmla="*/ 4211454 h 6407150"/>
              <a:gd name="connsiteX4801" fmla="*/ 8264623 w 11737976"/>
              <a:gd name="connsiteY4801" fmla="*/ 4217572 h 6407150"/>
              <a:gd name="connsiteX4802" fmla="*/ 8277027 w 11737976"/>
              <a:gd name="connsiteY4802" fmla="*/ 4212158 h 6407150"/>
              <a:gd name="connsiteX4803" fmla="*/ 8270032 w 11737976"/>
              <a:gd name="connsiteY4803" fmla="*/ 4204014 h 6407150"/>
              <a:gd name="connsiteX4804" fmla="*/ 8270240 w 11737976"/>
              <a:gd name="connsiteY4804" fmla="*/ 4204108 h 6407150"/>
              <a:gd name="connsiteX4805" fmla="*/ 8278461 w 11737976"/>
              <a:gd name="connsiteY4805" fmla="*/ 4195760 h 6407150"/>
              <a:gd name="connsiteX4806" fmla="*/ 8278327 w 11737976"/>
              <a:gd name="connsiteY4806" fmla="*/ 4192517 h 6407150"/>
              <a:gd name="connsiteX4807" fmla="*/ 8279905 w 11737976"/>
              <a:gd name="connsiteY4807" fmla="*/ 4179502 h 6407150"/>
              <a:gd name="connsiteX4808" fmla="*/ 8276355 w 11737976"/>
              <a:gd name="connsiteY4808" fmla="*/ 4178425 h 6407150"/>
              <a:gd name="connsiteX4809" fmla="*/ 8431094 w 11737976"/>
              <a:gd name="connsiteY4809" fmla="*/ 4177437 h 6407150"/>
              <a:gd name="connsiteX4810" fmla="*/ 8430509 w 11737976"/>
              <a:gd name="connsiteY4810" fmla="*/ 4196272 h 6407150"/>
              <a:gd name="connsiteX4811" fmla="*/ 8434679 w 11737976"/>
              <a:gd name="connsiteY4811" fmla="*/ 4212435 h 6407150"/>
              <a:gd name="connsiteX4812" fmla="*/ 8431094 w 11737976"/>
              <a:gd name="connsiteY4812" fmla="*/ 4177437 h 6407150"/>
              <a:gd name="connsiteX4813" fmla="*/ 5242021 w 11737976"/>
              <a:gd name="connsiteY4813" fmla="*/ 4175185 h 6407150"/>
              <a:gd name="connsiteX4814" fmla="*/ 5243417 w 11737976"/>
              <a:gd name="connsiteY4814" fmla="*/ 4189102 h 6407150"/>
              <a:gd name="connsiteX4815" fmla="*/ 5250396 w 11737976"/>
              <a:gd name="connsiteY4815" fmla="*/ 4189103 h 6407150"/>
              <a:gd name="connsiteX4816" fmla="*/ 5257375 w 11737976"/>
              <a:gd name="connsiteY4816" fmla="*/ 4189102 h 6407150"/>
              <a:gd name="connsiteX4817" fmla="*/ 5257376 w 11737976"/>
              <a:gd name="connsiteY4817" fmla="*/ 4175185 h 6407150"/>
              <a:gd name="connsiteX4818" fmla="*/ 5255980 w 11737976"/>
              <a:gd name="connsiteY4818" fmla="*/ 4175185 h 6407150"/>
              <a:gd name="connsiteX4819" fmla="*/ 5243416 w 11737976"/>
              <a:gd name="connsiteY4819" fmla="*/ 4175185 h 6407150"/>
              <a:gd name="connsiteX4820" fmla="*/ 5242021 w 11737976"/>
              <a:gd name="connsiteY4820" fmla="*/ 4175185 h 6407150"/>
              <a:gd name="connsiteX4821" fmla="*/ 8483315 w 11737976"/>
              <a:gd name="connsiteY4821" fmla="*/ 4173693 h 6407150"/>
              <a:gd name="connsiteX4822" fmla="*/ 8474601 w 11737976"/>
              <a:gd name="connsiteY4822" fmla="*/ 4185938 h 6407150"/>
              <a:gd name="connsiteX4823" fmla="*/ 8483315 w 11737976"/>
              <a:gd name="connsiteY4823" fmla="*/ 4173693 h 6407150"/>
              <a:gd name="connsiteX4824" fmla="*/ 8071766 w 11737976"/>
              <a:gd name="connsiteY4824" fmla="*/ 4172397 h 6407150"/>
              <a:gd name="connsiteX4825" fmla="*/ 8066284 w 11737976"/>
              <a:gd name="connsiteY4825" fmla="*/ 4173986 h 6407150"/>
              <a:gd name="connsiteX4826" fmla="*/ 8062618 w 11737976"/>
              <a:gd name="connsiteY4826" fmla="*/ 4179449 h 6407150"/>
              <a:gd name="connsiteX4827" fmla="*/ 8067058 w 11737976"/>
              <a:gd name="connsiteY4827" fmla="*/ 4194284 h 6407150"/>
              <a:gd name="connsiteX4828" fmla="*/ 8079179 w 11737976"/>
              <a:gd name="connsiteY4828" fmla="*/ 4179652 h 6407150"/>
              <a:gd name="connsiteX4829" fmla="*/ 8071766 w 11737976"/>
              <a:gd name="connsiteY4829" fmla="*/ 4172397 h 6407150"/>
              <a:gd name="connsiteX4830" fmla="*/ 8224521 w 11737976"/>
              <a:gd name="connsiteY4830" fmla="*/ 4169570 h 6407150"/>
              <a:gd name="connsiteX4831" fmla="*/ 8229495 w 11737976"/>
              <a:gd name="connsiteY4831" fmla="*/ 4170256 h 6407150"/>
              <a:gd name="connsiteX4832" fmla="*/ 8229833 w 11737976"/>
              <a:gd name="connsiteY4832" fmla="*/ 4173679 h 6407150"/>
              <a:gd name="connsiteX4833" fmla="*/ 8232080 w 11737976"/>
              <a:gd name="connsiteY4833" fmla="*/ 4176867 h 6407150"/>
              <a:gd name="connsiteX4834" fmla="*/ 8226839 w 11737976"/>
              <a:gd name="connsiteY4834" fmla="*/ 4182548 h 6407150"/>
              <a:gd name="connsiteX4835" fmla="*/ 8226426 w 11737976"/>
              <a:gd name="connsiteY4835" fmla="*/ 4179582 h 6407150"/>
              <a:gd name="connsiteX4836" fmla="*/ 8219109 w 11737976"/>
              <a:gd name="connsiteY4836" fmla="*/ 4170936 h 6407150"/>
              <a:gd name="connsiteX4837" fmla="*/ 8216559 w 11737976"/>
              <a:gd name="connsiteY4837" fmla="*/ 4170063 h 6407150"/>
              <a:gd name="connsiteX4838" fmla="*/ 8197069 w 11737976"/>
              <a:gd name="connsiteY4838" fmla="*/ 4168227 h 6407150"/>
              <a:gd name="connsiteX4839" fmla="*/ 8204295 w 11737976"/>
              <a:gd name="connsiteY4839" fmla="*/ 4170742 h 6407150"/>
              <a:gd name="connsiteX4840" fmla="*/ 8198875 w 11737976"/>
              <a:gd name="connsiteY4840" fmla="*/ 4173943 h 6407150"/>
              <a:gd name="connsiteX4841" fmla="*/ 8199903 w 11737976"/>
              <a:gd name="connsiteY4841" fmla="*/ 4184168 h 6407150"/>
              <a:gd name="connsiteX4842" fmla="*/ 8198523 w 11737976"/>
              <a:gd name="connsiteY4842" fmla="*/ 4184035 h 6407150"/>
              <a:gd name="connsiteX4843" fmla="*/ 8454545 w 11737976"/>
              <a:gd name="connsiteY4843" fmla="*/ 4162119 h 6407150"/>
              <a:gd name="connsiteX4844" fmla="*/ 8446794 w 11737976"/>
              <a:gd name="connsiteY4844" fmla="*/ 4164164 h 6407150"/>
              <a:gd name="connsiteX4845" fmla="*/ 8447083 w 11737976"/>
              <a:gd name="connsiteY4845" fmla="*/ 4181494 h 6407150"/>
              <a:gd name="connsiteX4846" fmla="*/ 8454545 w 11737976"/>
              <a:gd name="connsiteY4846" fmla="*/ 4162119 h 6407150"/>
              <a:gd name="connsiteX4847" fmla="*/ 7836952 w 11737976"/>
              <a:gd name="connsiteY4847" fmla="*/ 4160817 h 6407150"/>
              <a:gd name="connsiteX4848" fmla="*/ 7836642 w 11737976"/>
              <a:gd name="connsiteY4848" fmla="*/ 4161287 h 6407150"/>
              <a:gd name="connsiteX4849" fmla="*/ 7836550 w 11737976"/>
              <a:gd name="connsiteY4849" fmla="*/ 4161166 h 6407150"/>
              <a:gd name="connsiteX4850" fmla="*/ 8522365 w 11737976"/>
              <a:gd name="connsiteY4850" fmla="*/ 4160252 h 6407150"/>
              <a:gd name="connsiteX4851" fmla="*/ 8513433 w 11737976"/>
              <a:gd name="connsiteY4851" fmla="*/ 4165464 h 6407150"/>
              <a:gd name="connsiteX4852" fmla="*/ 8514268 w 11737976"/>
              <a:gd name="connsiteY4852" fmla="*/ 4177940 h 6407150"/>
              <a:gd name="connsiteX4853" fmla="*/ 8527753 w 11737976"/>
              <a:gd name="connsiteY4853" fmla="*/ 4168383 h 6407150"/>
              <a:gd name="connsiteX4854" fmla="*/ 8522365 w 11737976"/>
              <a:gd name="connsiteY4854" fmla="*/ 4160252 h 6407150"/>
              <a:gd name="connsiteX4855" fmla="*/ 7682152 w 11737976"/>
              <a:gd name="connsiteY4855" fmla="*/ 4155663 h 6407150"/>
              <a:gd name="connsiteX4856" fmla="*/ 7686552 w 11737976"/>
              <a:gd name="connsiteY4856" fmla="*/ 4166702 h 6407150"/>
              <a:gd name="connsiteX4857" fmla="*/ 7684337 w 11737976"/>
              <a:gd name="connsiteY4857" fmla="*/ 4177686 h 6407150"/>
              <a:gd name="connsiteX4858" fmla="*/ 7687913 w 11737976"/>
              <a:gd name="connsiteY4858" fmla="*/ 4181999 h 6407150"/>
              <a:gd name="connsiteX4859" fmla="*/ 7694500 w 11737976"/>
              <a:gd name="connsiteY4859" fmla="*/ 4181174 h 6407150"/>
              <a:gd name="connsiteX4860" fmla="*/ 7696621 w 11737976"/>
              <a:gd name="connsiteY4860" fmla="*/ 4178042 h 6407150"/>
              <a:gd name="connsiteX4861" fmla="*/ 7697658 w 11737976"/>
              <a:gd name="connsiteY4861" fmla="*/ 4179071 h 6407150"/>
              <a:gd name="connsiteX4862" fmla="*/ 7696836 w 11737976"/>
              <a:gd name="connsiteY4862" fmla="*/ 4181340 h 6407150"/>
              <a:gd name="connsiteX4863" fmla="*/ 7695898 w 11737976"/>
              <a:gd name="connsiteY4863" fmla="*/ 4182534 h 6407150"/>
              <a:gd name="connsiteX4864" fmla="*/ 7693011 w 11737976"/>
              <a:gd name="connsiteY4864" fmla="*/ 4181441 h 6407150"/>
              <a:gd name="connsiteX4865" fmla="*/ 7684061 w 11737976"/>
              <a:gd name="connsiteY4865" fmla="*/ 4183100 h 6407150"/>
              <a:gd name="connsiteX4866" fmla="*/ 7681154 w 11737976"/>
              <a:gd name="connsiteY4866" fmla="*/ 4176111 h 6407150"/>
              <a:gd name="connsiteX4867" fmla="*/ 7674555 w 11737976"/>
              <a:gd name="connsiteY4867" fmla="*/ 4169415 h 6407150"/>
              <a:gd name="connsiteX4868" fmla="*/ 7680320 w 11737976"/>
              <a:gd name="connsiteY4868" fmla="*/ 4160752 h 6407150"/>
              <a:gd name="connsiteX4869" fmla="*/ 8697767 w 11737976"/>
              <a:gd name="connsiteY4869" fmla="*/ 4153490 h 6407150"/>
              <a:gd name="connsiteX4870" fmla="*/ 8686263 w 11737976"/>
              <a:gd name="connsiteY4870" fmla="*/ 4159533 h 6407150"/>
              <a:gd name="connsiteX4871" fmla="*/ 8686163 w 11737976"/>
              <a:gd name="connsiteY4871" fmla="*/ 4165961 h 6407150"/>
              <a:gd name="connsiteX4872" fmla="*/ 8709200 w 11737976"/>
              <a:gd name="connsiteY4872" fmla="*/ 4159034 h 6407150"/>
              <a:gd name="connsiteX4873" fmla="*/ 8703873 w 11737976"/>
              <a:gd name="connsiteY4873" fmla="*/ 4153593 h 6407150"/>
              <a:gd name="connsiteX4874" fmla="*/ 8697767 w 11737976"/>
              <a:gd name="connsiteY4874" fmla="*/ 4153490 h 6407150"/>
              <a:gd name="connsiteX4875" fmla="*/ 7852877 w 11737976"/>
              <a:gd name="connsiteY4875" fmla="*/ 4151456 h 6407150"/>
              <a:gd name="connsiteX4876" fmla="*/ 7861157 w 11737976"/>
              <a:gd name="connsiteY4876" fmla="*/ 4153275 h 6407150"/>
              <a:gd name="connsiteX4877" fmla="*/ 7855496 w 11737976"/>
              <a:gd name="connsiteY4877" fmla="*/ 4161331 h 6407150"/>
              <a:gd name="connsiteX4878" fmla="*/ 7855269 w 11737976"/>
              <a:gd name="connsiteY4878" fmla="*/ 4163991 h 6407150"/>
              <a:gd name="connsiteX4879" fmla="*/ 7854426 w 11737976"/>
              <a:gd name="connsiteY4879" fmla="*/ 4162631 h 6407150"/>
              <a:gd name="connsiteX4880" fmla="*/ 7851599 w 11737976"/>
              <a:gd name="connsiteY4880" fmla="*/ 4153906 h 6407150"/>
              <a:gd name="connsiteX4881" fmla="*/ 7839116 w 11737976"/>
              <a:gd name="connsiteY4881" fmla="*/ 4150318 h 6407150"/>
              <a:gd name="connsiteX4882" fmla="*/ 7841050 w 11737976"/>
              <a:gd name="connsiteY4882" fmla="*/ 4155602 h 6407150"/>
              <a:gd name="connsiteX4883" fmla="*/ 7838359 w 11737976"/>
              <a:gd name="connsiteY4883" fmla="*/ 4158688 h 6407150"/>
              <a:gd name="connsiteX4884" fmla="*/ 7837354 w 11737976"/>
              <a:gd name="connsiteY4884" fmla="*/ 4160209 h 6407150"/>
              <a:gd name="connsiteX4885" fmla="*/ 5327840 w 11737976"/>
              <a:gd name="connsiteY4885" fmla="*/ 4147355 h 6407150"/>
              <a:gd name="connsiteX4886" fmla="*/ 5326389 w 11737976"/>
              <a:gd name="connsiteY4886" fmla="*/ 4161271 h 6407150"/>
              <a:gd name="connsiteX4887" fmla="*/ 5324939 w 11737976"/>
              <a:gd name="connsiteY4887" fmla="*/ 4175185 h 6407150"/>
              <a:gd name="connsiteX4888" fmla="*/ 5326388 w 11737976"/>
              <a:gd name="connsiteY4888" fmla="*/ 4175185 h 6407150"/>
              <a:gd name="connsiteX4889" fmla="*/ 5329290 w 11737976"/>
              <a:gd name="connsiteY4889" fmla="*/ 4175186 h 6407150"/>
              <a:gd name="connsiteX4890" fmla="*/ 5332189 w 11737976"/>
              <a:gd name="connsiteY4890" fmla="*/ 4175186 h 6407150"/>
              <a:gd name="connsiteX4891" fmla="*/ 5333642 w 11737976"/>
              <a:gd name="connsiteY4891" fmla="*/ 4161271 h 6407150"/>
              <a:gd name="connsiteX4892" fmla="*/ 5332189 w 11737976"/>
              <a:gd name="connsiteY4892" fmla="*/ 4147355 h 6407150"/>
              <a:gd name="connsiteX4893" fmla="*/ 5327840 w 11737976"/>
              <a:gd name="connsiteY4893" fmla="*/ 4147355 h 6407150"/>
              <a:gd name="connsiteX4894" fmla="*/ 7848623 w 11737976"/>
              <a:gd name="connsiteY4894" fmla="*/ 4145381 h 6407150"/>
              <a:gd name="connsiteX4895" fmla="*/ 7850694 w 11737976"/>
              <a:gd name="connsiteY4895" fmla="*/ 4148508 h 6407150"/>
              <a:gd name="connsiteX4896" fmla="*/ 7850408 w 11737976"/>
              <a:gd name="connsiteY4896" fmla="*/ 4148414 h 6407150"/>
              <a:gd name="connsiteX4897" fmla="*/ 7849812 w 11737976"/>
              <a:gd name="connsiteY4897" fmla="*/ 4148738 h 6407150"/>
              <a:gd name="connsiteX4898" fmla="*/ 7812542 w 11737976"/>
              <a:gd name="connsiteY4898" fmla="*/ 4144754 h 6407150"/>
              <a:gd name="connsiteX4899" fmla="*/ 7808913 w 11737976"/>
              <a:gd name="connsiteY4899" fmla="*/ 4148888 h 6407150"/>
              <a:gd name="connsiteX4900" fmla="*/ 7820031 w 11737976"/>
              <a:gd name="connsiteY4900" fmla="*/ 4152923 h 6407150"/>
              <a:gd name="connsiteX4901" fmla="*/ 7815352 w 11737976"/>
              <a:gd name="connsiteY4901" fmla="*/ 4144966 h 6407150"/>
              <a:gd name="connsiteX4902" fmla="*/ 7812542 w 11737976"/>
              <a:gd name="connsiteY4902" fmla="*/ 4144754 h 6407150"/>
              <a:gd name="connsiteX4903" fmla="*/ 8051456 w 11737976"/>
              <a:gd name="connsiteY4903" fmla="*/ 4144166 h 6407150"/>
              <a:gd name="connsiteX4904" fmla="*/ 8045261 w 11737976"/>
              <a:gd name="connsiteY4904" fmla="*/ 4158560 h 6407150"/>
              <a:gd name="connsiteX4905" fmla="*/ 8053341 w 11737976"/>
              <a:gd name="connsiteY4905" fmla="*/ 4157890 h 6407150"/>
              <a:gd name="connsiteX4906" fmla="*/ 8051456 w 11737976"/>
              <a:gd name="connsiteY4906" fmla="*/ 4144166 h 6407150"/>
              <a:gd name="connsiteX4907" fmla="*/ 8322503 w 11737976"/>
              <a:gd name="connsiteY4907" fmla="*/ 4138365 h 6407150"/>
              <a:gd name="connsiteX4908" fmla="*/ 8291441 w 11737976"/>
              <a:gd name="connsiteY4908" fmla="*/ 4167672 h 6407150"/>
              <a:gd name="connsiteX4909" fmla="*/ 8302681 w 11737976"/>
              <a:gd name="connsiteY4909" fmla="*/ 4169372 h 6407150"/>
              <a:gd name="connsiteX4910" fmla="*/ 8311623 w 11737976"/>
              <a:gd name="connsiteY4910" fmla="*/ 4163629 h 6407150"/>
              <a:gd name="connsiteX4911" fmla="*/ 8307701 w 11737976"/>
              <a:gd name="connsiteY4911" fmla="*/ 4167216 h 6407150"/>
              <a:gd name="connsiteX4912" fmla="*/ 8323927 w 11737976"/>
              <a:gd name="connsiteY4912" fmla="*/ 4177505 h 6407150"/>
              <a:gd name="connsiteX4913" fmla="*/ 8327857 w 11737976"/>
              <a:gd name="connsiteY4913" fmla="*/ 4177103 h 6407150"/>
              <a:gd name="connsiteX4914" fmla="*/ 8324193 w 11737976"/>
              <a:gd name="connsiteY4914" fmla="*/ 4182600 h 6407150"/>
              <a:gd name="connsiteX4915" fmla="*/ 8349659 w 11737976"/>
              <a:gd name="connsiteY4915" fmla="*/ 4183548 h 6407150"/>
              <a:gd name="connsiteX4916" fmla="*/ 8336823 w 11737976"/>
              <a:gd name="connsiteY4916" fmla="*/ 4173867 h 6407150"/>
              <a:gd name="connsiteX4917" fmla="*/ 8342406 w 11737976"/>
              <a:gd name="connsiteY4917" fmla="*/ 4170106 h 6407150"/>
              <a:gd name="connsiteX4918" fmla="*/ 8325955 w 11737976"/>
              <a:gd name="connsiteY4918" fmla="*/ 4156926 h 6407150"/>
              <a:gd name="connsiteX4919" fmla="*/ 8317171 w 11737976"/>
              <a:gd name="connsiteY4919" fmla="*/ 4158554 h 6407150"/>
              <a:gd name="connsiteX4920" fmla="*/ 8314862 w 11737976"/>
              <a:gd name="connsiteY4920" fmla="*/ 4160666 h 6407150"/>
              <a:gd name="connsiteX4921" fmla="*/ 8321591 w 11737976"/>
              <a:gd name="connsiteY4921" fmla="*/ 4150428 h 6407150"/>
              <a:gd name="connsiteX4922" fmla="*/ 8322503 w 11737976"/>
              <a:gd name="connsiteY4922" fmla="*/ 4138365 h 6407150"/>
              <a:gd name="connsiteX4923" fmla="*/ 7659897 w 11737976"/>
              <a:gd name="connsiteY4923" fmla="*/ 4136957 h 6407150"/>
              <a:gd name="connsiteX4924" fmla="*/ 7659416 w 11737976"/>
              <a:gd name="connsiteY4924" fmla="*/ 4138352 h 6407150"/>
              <a:gd name="connsiteX4925" fmla="*/ 7658917 w 11737976"/>
              <a:gd name="connsiteY4925" fmla="*/ 4141679 h 6407150"/>
              <a:gd name="connsiteX4926" fmla="*/ 7658248 w 11737976"/>
              <a:gd name="connsiteY4926" fmla="*/ 4137138 h 6407150"/>
              <a:gd name="connsiteX4927" fmla="*/ 7700125 w 11737976"/>
              <a:gd name="connsiteY4927" fmla="*/ 4135479 h 6407150"/>
              <a:gd name="connsiteX4928" fmla="*/ 7701779 w 11737976"/>
              <a:gd name="connsiteY4928" fmla="*/ 4136251 h 6407150"/>
              <a:gd name="connsiteX4929" fmla="*/ 7712950 w 11737976"/>
              <a:gd name="connsiteY4929" fmla="*/ 4139329 h 6407150"/>
              <a:gd name="connsiteX4930" fmla="*/ 7717336 w 11737976"/>
              <a:gd name="connsiteY4930" fmla="*/ 4142749 h 6407150"/>
              <a:gd name="connsiteX4931" fmla="*/ 7717042 w 11737976"/>
              <a:gd name="connsiteY4931" fmla="*/ 4143781 h 6407150"/>
              <a:gd name="connsiteX4932" fmla="*/ 7717937 w 11737976"/>
              <a:gd name="connsiteY4932" fmla="*/ 4145013 h 6407150"/>
              <a:gd name="connsiteX4933" fmla="*/ 7701890 w 11737976"/>
              <a:gd name="connsiteY4933" fmla="*/ 4155774 h 6407150"/>
              <a:gd name="connsiteX4934" fmla="*/ 7701392 w 11737976"/>
              <a:gd name="connsiteY4934" fmla="*/ 4160286 h 6407150"/>
              <a:gd name="connsiteX4935" fmla="*/ 7699152 w 11737976"/>
              <a:gd name="connsiteY4935" fmla="*/ 4152897 h 6407150"/>
              <a:gd name="connsiteX4936" fmla="*/ 7695343 w 11737976"/>
              <a:gd name="connsiteY4936" fmla="*/ 4150998 h 6407150"/>
              <a:gd name="connsiteX4937" fmla="*/ 7692740 w 11737976"/>
              <a:gd name="connsiteY4937" fmla="*/ 4152489 h 6407150"/>
              <a:gd name="connsiteX4938" fmla="*/ 7691956 w 11737976"/>
              <a:gd name="connsiteY4938" fmla="*/ 4145917 h 6407150"/>
              <a:gd name="connsiteX4939" fmla="*/ 7688267 w 11737976"/>
              <a:gd name="connsiteY4939" fmla="*/ 4147000 h 6407150"/>
              <a:gd name="connsiteX4940" fmla="*/ 7685082 w 11737976"/>
              <a:gd name="connsiteY4940" fmla="*/ 4153616 h 6407150"/>
              <a:gd name="connsiteX4941" fmla="*/ 7683018 w 11737976"/>
              <a:gd name="connsiteY4941" fmla="*/ 4153264 h 6407150"/>
              <a:gd name="connsiteX4942" fmla="*/ 7684599 w 11737976"/>
              <a:gd name="connsiteY4942" fmla="*/ 4148872 h 6407150"/>
              <a:gd name="connsiteX4943" fmla="*/ 7685807 w 11737976"/>
              <a:gd name="connsiteY4943" fmla="*/ 4140903 h 6407150"/>
              <a:gd name="connsiteX4944" fmla="*/ 7692853 w 11737976"/>
              <a:gd name="connsiteY4944" fmla="*/ 4143767 h 6407150"/>
              <a:gd name="connsiteX4945" fmla="*/ 5072362 w 11737976"/>
              <a:gd name="connsiteY4945" fmla="*/ 4134910 h 6407150"/>
              <a:gd name="connsiteX4946" fmla="*/ 5074841 w 11737976"/>
              <a:gd name="connsiteY4946" fmla="*/ 4145021 h 6407150"/>
              <a:gd name="connsiteX4947" fmla="*/ 5073386 w 11737976"/>
              <a:gd name="connsiteY4947" fmla="*/ 4143305 h 6407150"/>
              <a:gd name="connsiteX4948" fmla="*/ 5073179 w 11737976"/>
              <a:gd name="connsiteY4948" fmla="*/ 4138937 h 6407150"/>
              <a:gd name="connsiteX4949" fmla="*/ 5072362 w 11737976"/>
              <a:gd name="connsiteY4949" fmla="*/ 4134910 h 6407150"/>
              <a:gd name="connsiteX4950" fmla="*/ 7646047 w 11737976"/>
              <a:gd name="connsiteY4950" fmla="*/ 4133968 h 6407150"/>
              <a:gd name="connsiteX4951" fmla="*/ 7647897 w 11737976"/>
              <a:gd name="connsiteY4951" fmla="*/ 4135136 h 6407150"/>
              <a:gd name="connsiteX4952" fmla="*/ 7645065 w 11737976"/>
              <a:gd name="connsiteY4952" fmla="*/ 4134504 h 6407150"/>
              <a:gd name="connsiteX4953" fmla="*/ 5350025 w 11737976"/>
              <a:gd name="connsiteY4953" fmla="*/ 4130552 h 6407150"/>
              <a:gd name="connsiteX4954" fmla="*/ 5356501 w 11737976"/>
              <a:gd name="connsiteY4954" fmla="*/ 4137902 h 6407150"/>
              <a:gd name="connsiteX4955" fmla="*/ 5353389 w 11737976"/>
              <a:gd name="connsiteY4955" fmla="*/ 4146183 h 6407150"/>
              <a:gd name="connsiteX4956" fmla="*/ 5349152 w 11737976"/>
              <a:gd name="connsiteY4956" fmla="*/ 4147793 h 6407150"/>
              <a:gd name="connsiteX4957" fmla="*/ 8424397 w 11737976"/>
              <a:gd name="connsiteY4957" fmla="*/ 4129486 h 6407150"/>
              <a:gd name="connsiteX4958" fmla="*/ 8411227 w 11737976"/>
              <a:gd name="connsiteY4958" fmla="*/ 4135569 h 6407150"/>
              <a:gd name="connsiteX4959" fmla="*/ 8409455 w 11737976"/>
              <a:gd name="connsiteY4959" fmla="*/ 4142280 h 6407150"/>
              <a:gd name="connsiteX4960" fmla="*/ 8413459 w 11737976"/>
              <a:gd name="connsiteY4960" fmla="*/ 4151140 h 6407150"/>
              <a:gd name="connsiteX4961" fmla="*/ 8412931 w 11737976"/>
              <a:gd name="connsiteY4961" fmla="*/ 4153434 h 6407150"/>
              <a:gd name="connsiteX4962" fmla="*/ 8411148 w 11737976"/>
              <a:gd name="connsiteY4962" fmla="*/ 4154058 h 6407150"/>
              <a:gd name="connsiteX4963" fmla="*/ 8408548 w 11737976"/>
              <a:gd name="connsiteY4963" fmla="*/ 4159649 h 6407150"/>
              <a:gd name="connsiteX4964" fmla="*/ 8391719 w 11737976"/>
              <a:gd name="connsiteY4964" fmla="*/ 4155839 h 6407150"/>
              <a:gd name="connsiteX4965" fmla="*/ 8372123 w 11737976"/>
              <a:gd name="connsiteY4965" fmla="*/ 4160146 h 6407150"/>
              <a:gd name="connsiteX4966" fmla="*/ 8376601 w 11737976"/>
              <a:gd name="connsiteY4966" fmla="*/ 4166452 h 6407150"/>
              <a:gd name="connsiteX4967" fmla="*/ 8378506 w 11737976"/>
              <a:gd name="connsiteY4967" fmla="*/ 4168032 h 6407150"/>
              <a:gd name="connsiteX4968" fmla="*/ 8372385 w 11737976"/>
              <a:gd name="connsiteY4968" fmla="*/ 4168970 h 6407150"/>
              <a:gd name="connsiteX4969" fmla="*/ 8367201 w 11737976"/>
              <a:gd name="connsiteY4969" fmla="*/ 4173690 h 6407150"/>
              <a:gd name="connsiteX4970" fmla="*/ 8391887 w 11737976"/>
              <a:gd name="connsiteY4970" fmla="*/ 4177978 h 6407150"/>
              <a:gd name="connsiteX4971" fmla="*/ 8392215 w 11737976"/>
              <a:gd name="connsiteY4971" fmla="*/ 4176541 h 6407150"/>
              <a:gd name="connsiteX4972" fmla="*/ 8392237 w 11737976"/>
              <a:gd name="connsiteY4972" fmla="*/ 4176551 h 6407150"/>
              <a:gd name="connsiteX4973" fmla="*/ 8400993 w 11737976"/>
              <a:gd name="connsiteY4973" fmla="*/ 4177816 h 6407150"/>
              <a:gd name="connsiteX4974" fmla="*/ 8405406 w 11737976"/>
              <a:gd name="connsiteY4974" fmla="*/ 4175807 h 6407150"/>
              <a:gd name="connsiteX4975" fmla="*/ 8405249 w 11737976"/>
              <a:gd name="connsiteY4975" fmla="*/ 4180114 h 6407150"/>
              <a:gd name="connsiteX4976" fmla="*/ 8416109 w 11737976"/>
              <a:gd name="connsiteY4976" fmla="*/ 4189427 h 6407150"/>
              <a:gd name="connsiteX4977" fmla="*/ 8419691 w 11737976"/>
              <a:gd name="connsiteY4977" fmla="*/ 4169118 h 6407150"/>
              <a:gd name="connsiteX4978" fmla="*/ 8419267 w 11737976"/>
              <a:gd name="connsiteY4978" fmla="*/ 4166322 h 6407150"/>
              <a:gd name="connsiteX4979" fmla="*/ 8422186 w 11737976"/>
              <a:gd name="connsiteY4979" fmla="*/ 4167702 h 6407150"/>
              <a:gd name="connsiteX4980" fmla="*/ 8429965 w 11737976"/>
              <a:gd name="connsiteY4980" fmla="*/ 4130837 h 6407150"/>
              <a:gd name="connsiteX4981" fmla="*/ 8424397 w 11737976"/>
              <a:gd name="connsiteY4981" fmla="*/ 4129486 h 6407150"/>
              <a:gd name="connsiteX4982" fmla="*/ 8033483 w 11737976"/>
              <a:gd name="connsiteY4982" fmla="*/ 4129233 h 6407150"/>
              <a:gd name="connsiteX4983" fmla="*/ 8031709 w 11737976"/>
              <a:gd name="connsiteY4983" fmla="*/ 4129317 h 6407150"/>
              <a:gd name="connsiteX4984" fmla="*/ 8031827 w 11737976"/>
              <a:gd name="connsiteY4984" fmla="*/ 4139754 h 6407150"/>
              <a:gd name="connsiteX4985" fmla="*/ 8033483 w 11737976"/>
              <a:gd name="connsiteY4985" fmla="*/ 4129233 h 6407150"/>
              <a:gd name="connsiteX4986" fmla="*/ 8486161 w 11737976"/>
              <a:gd name="connsiteY4986" fmla="*/ 4127849 h 6407150"/>
              <a:gd name="connsiteX4987" fmla="*/ 8474876 w 11737976"/>
              <a:gd name="connsiteY4987" fmla="*/ 4137488 h 6407150"/>
              <a:gd name="connsiteX4988" fmla="*/ 8498553 w 11737976"/>
              <a:gd name="connsiteY4988" fmla="*/ 4133951 h 6407150"/>
              <a:gd name="connsiteX4989" fmla="*/ 8486161 w 11737976"/>
              <a:gd name="connsiteY4989" fmla="*/ 4127849 h 6407150"/>
              <a:gd name="connsiteX4990" fmla="*/ 8446573 w 11737976"/>
              <a:gd name="connsiteY4990" fmla="*/ 4124848 h 6407150"/>
              <a:gd name="connsiteX4991" fmla="*/ 8440469 w 11737976"/>
              <a:gd name="connsiteY4991" fmla="*/ 4138345 h 6407150"/>
              <a:gd name="connsiteX4992" fmla="*/ 8441302 w 11737976"/>
              <a:gd name="connsiteY4992" fmla="*/ 4141010 h 6407150"/>
              <a:gd name="connsiteX4993" fmla="*/ 8433555 w 11737976"/>
              <a:gd name="connsiteY4993" fmla="*/ 4147270 h 6407150"/>
              <a:gd name="connsiteX4994" fmla="*/ 8452821 w 11737976"/>
              <a:gd name="connsiteY4994" fmla="*/ 4146696 h 6407150"/>
              <a:gd name="connsiteX4995" fmla="*/ 8451771 w 11737976"/>
              <a:gd name="connsiteY4995" fmla="*/ 4144172 h 6407150"/>
              <a:gd name="connsiteX4996" fmla="*/ 8456780 w 11737976"/>
              <a:gd name="connsiteY4996" fmla="*/ 4129301 h 6407150"/>
              <a:gd name="connsiteX4997" fmla="*/ 8446573 w 11737976"/>
              <a:gd name="connsiteY4997" fmla="*/ 4124848 h 6407150"/>
              <a:gd name="connsiteX4998" fmla="*/ 8327342 w 11737976"/>
              <a:gd name="connsiteY4998" fmla="*/ 4120271 h 6407150"/>
              <a:gd name="connsiteX4999" fmla="*/ 8317394 w 11737976"/>
              <a:gd name="connsiteY4999" fmla="*/ 4138580 h 6407150"/>
              <a:gd name="connsiteX5000" fmla="*/ 8333211 w 11737976"/>
              <a:gd name="connsiteY5000" fmla="*/ 4121408 h 6407150"/>
              <a:gd name="connsiteX5001" fmla="*/ 8327342 w 11737976"/>
              <a:gd name="connsiteY5001" fmla="*/ 4120271 h 6407150"/>
              <a:gd name="connsiteX5002" fmla="*/ 5002812 w 11737976"/>
              <a:gd name="connsiteY5002" fmla="*/ 4115589 h 6407150"/>
              <a:gd name="connsiteX5003" fmla="*/ 5003907 w 11737976"/>
              <a:gd name="connsiteY5003" fmla="*/ 4116788 h 6407150"/>
              <a:gd name="connsiteX5004" fmla="*/ 5000835 w 11737976"/>
              <a:gd name="connsiteY5004" fmla="*/ 4118047 h 6407150"/>
              <a:gd name="connsiteX5005" fmla="*/ 7757398 w 11737976"/>
              <a:gd name="connsiteY5005" fmla="*/ 4115554 h 6407150"/>
              <a:gd name="connsiteX5006" fmla="*/ 7754888 w 11737976"/>
              <a:gd name="connsiteY5006" fmla="*/ 4121218 h 6407150"/>
              <a:gd name="connsiteX5007" fmla="*/ 7754581 w 11737976"/>
              <a:gd name="connsiteY5007" fmla="*/ 4126536 h 6407150"/>
              <a:gd name="connsiteX5008" fmla="*/ 7766334 w 11737976"/>
              <a:gd name="connsiteY5008" fmla="*/ 4124687 h 6407150"/>
              <a:gd name="connsiteX5009" fmla="*/ 7757398 w 11737976"/>
              <a:gd name="connsiteY5009" fmla="*/ 4115554 h 6407150"/>
              <a:gd name="connsiteX5010" fmla="*/ 8458163 w 11737976"/>
              <a:gd name="connsiteY5010" fmla="*/ 4112288 h 6407150"/>
              <a:gd name="connsiteX5011" fmla="*/ 8451713 w 11737976"/>
              <a:gd name="connsiteY5011" fmla="*/ 4119220 h 6407150"/>
              <a:gd name="connsiteX5012" fmla="*/ 8461071 w 11737976"/>
              <a:gd name="connsiteY5012" fmla="*/ 4114857 h 6407150"/>
              <a:gd name="connsiteX5013" fmla="*/ 8458163 w 11737976"/>
              <a:gd name="connsiteY5013" fmla="*/ 4112288 h 6407150"/>
              <a:gd name="connsiteX5014" fmla="*/ 4949502 w 11737976"/>
              <a:gd name="connsiteY5014" fmla="*/ 4109148 h 6407150"/>
              <a:gd name="connsiteX5015" fmla="*/ 4953738 w 11737976"/>
              <a:gd name="connsiteY5015" fmla="*/ 4109149 h 6407150"/>
              <a:gd name="connsiteX5016" fmla="*/ 4956115 w 11737976"/>
              <a:gd name="connsiteY5016" fmla="*/ 4114097 h 6407150"/>
              <a:gd name="connsiteX5017" fmla="*/ 4950440 w 11737976"/>
              <a:gd name="connsiteY5017" fmla="*/ 4115294 h 6407150"/>
              <a:gd name="connsiteX5018" fmla="*/ 4947605 w 11737976"/>
              <a:gd name="connsiteY5018" fmla="*/ 4112459 h 6407150"/>
              <a:gd name="connsiteX5019" fmla="*/ 4948089 w 11737976"/>
              <a:gd name="connsiteY5019" fmla="*/ 4109149 h 6407150"/>
              <a:gd name="connsiteX5020" fmla="*/ 4949502 w 11737976"/>
              <a:gd name="connsiteY5020" fmla="*/ 4109148 h 6407150"/>
              <a:gd name="connsiteX5021" fmla="*/ 4896217 w 11737976"/>
              <a:gd name="connsiteY5021" fmla="*/ 4105757 h 6407150"/>
              <a:gd name="connsiteX5022" fmla="*/ 4900631 w 11737976"/>
              <a:gd name="connsiteY5022" fmla="*/ 4106511 h 6407150"/>
              <a:gd name="connsiteX5023" fmla="*/ 4900075 w 11737976"/>
              <a:gd name="connsiteY5023" fmla="*/ 4109149 h 6407150"/>
              <a:gd name="connsiteX5024" fmla="*/ 4896929 w 11737976"/>
              <a:gd name="connsiteY5024" fmla="*/ 4109149 h 6407150"/>
              <a:gd name="connsiteX5025" fmla="*/ 8083191 w 11737976"/>
              <a:gd name="connsiteY5025" fmla="*/ 4102289 h 6407150"/>
              <a:gd name="connsiteX5026" fmla="*/ 8071497 w 11737976"/>
              <a:gd name="connsiteY5026" fmla="*/ 4115266 h 6407150"/>
              <a:gd name="connsiteX5027" fmla="*/ 8086973 w 11737976"/>
              <a:gd name="connsiteY5027" fmla="*/ 4108022 h 6407150"/>
              <a:gd name="connsiteX5028" fmla="*/ 8083191 w 11737976"/>
              <a:gd name="connsiteY5028" fmla="*/ 4102289 h 6407150"/>
              <a:gd name="connsiteX5029" fmla="*/ 8514985 w 11737976"/>
              <a:gd name="connsiteY5029" fmla="*/ 4099545 h 6407150"/>
              <a:gd name="connsiteX5030" fmla="*/ 8503537 w 11737976"/>
              <a:gd name="connsiteY5030" fmla="*/ 4102218 h 6407150"/>
              <a:gd name="connsiteX5031" fmla="*/ 8488243 w 11737976"/>
              <a:gd name="connsiteY5031" fmla="*/ 4122244 h 6407150"/>
              <a:gd name="connsiteX5032" fmla="*/ 8526042 w 11737976"/>
              <a:gd name="connsiteY5032" fmla="*/ 4103961 h 6407150"/>
              <a:gd name="connsiteX5033" fmla="*/ 8514985 w 11737976"/>
              <a:gd name="connsiteY5033" fmla="*/ 4099545 h 6407150"/>
              <a:gd name="connsiteX5034" fmla="*/ 7851402 w 11737976"/>
              <a:gd name="connsiteY5034" fmla="*/ 4097506 h 6407150"/>
              <a:gd name="connsiteX5035" fmla="*/ 7842710 w 11737976"/>
              <a:gd name="connsiteY5035" fmla="*/ 4105509 h 6407150"/>
              <a:gd name="connsiteX5036" fmla="*/ 7856648 w 11737976"/>
              <a:gd name="connsiteY5036" fmla="*/ 4112954 h 6407150"/>
              <a:gd name="connsiteX5037" fmla="*/ 7859816 w 11737976"/>
              <a:gd name="connsiteY5037" fmla="*/ 4103085 h 6407150"/>
              <a:gd name="connsiteX5038" fmla="*/ 7851402 w 11737976"/>
              <a:gd name="connsiteY5038" fmla="*/ 4097506 h 6407150"/>
              <a:gd name="connsiteX5039" fmla="*/ 7656804 w 11737976"/>
              <a:gd name="connsiteY5039" fmla="*/ 4096330 h 6407150"/>
              <a:gd name="connsiteX5040" fmla="*/ 7655371 w 11737976"/>
              <a:gd name="connsiteY5040" fmla="*/ 4110247 h 6407150"/>
              <a:gd name="connsiteX5041" fmla="*/ 7656804 w 11737976"/>
              <a:gd name="connsiteY5041" fmla="*/ 4110247 h 6407150"/>
              <a:gd name="connsiteX5042" fmla="*/ 7661104 w 11737976"/>
              <a:gd name="connsiteY5042" fmla="*/ 4124161 h 6407150"/>
              <a:gd name="connsiteX5043" fmla="*/ 7662537 w 11737976"/>
              <a:gd name="connsiteY5043" fmla="*/ 4110247 h 6407150"/>
              <a:gd name="connsiteX5044" fmla="*/ 7662537 w 11737976"/>
              <a:gd name="connsiteY5044" fmla="*/ 4096330 h 6407150"/>
              <a:gd name="connsiteX5045" fmla="*/ 7656804 w 11737976"/>
              <a:gd name="connsiteY5045" fmla="*/ 4096330 h 6407150"/>
              <a:gd name="connsiteX5046" fmla="*/ 5349152 w 11737976"/>
              <a:gd name="connsiteY5046" fmla="*/ 4096267 h 6407150"/>
              <a:gd name="connsiteX5047" fmla="*/ 5349329 w 11737976"/>
              <a:gd name="connsiteY5047" fmla="*/ 4097878 h 6407150"/>
              <a:gd name="connsiteX5048" fmla="*/ 5350501 w 11737976"/>
              <a:gd name="connsiteY5048" fmla="*/ 4108571 h 6407150"/>
              <a:gd name="connsiteX5049" fmla="*/ 5349684 w 11737976"/>
              <a:gd name="connsiteY5049" fmla="*/ 4111603 h 6407150"/>
              <a:gd name="connsiteX5050" fmla="*/ 8347357 w 11737976"/>
              <a:gd name="connsiteY5050" fmla="*/ 4095821 h 6407150"/>
              <a:gd name="connsiteX5051" fmla="*/ 8339149 w 11737976"/>
              <a:gd name="connsiteY5051" fmla="*/ 4101327 h 6407150"/>
              <a:gd name="connsiteX5052" fmla="*/ 8334019 w 11737976"/>
              <a:gd name="connsiteY5052" fmla="*/ 4107641 h 6407150"/>
              <a:gd name="connsiteX5053" fmla="*/ 8334378 w 11737976"/>
              <a:gd name="connsiteY5053" fmla="*/ 4113062 h 6407150"/>
              <a:gd name="connsiteX5054" fmla="*/ 8348228 w 11737976"/>
              <a:gd name="connsiteY5054" fmla="*/ 4107982 h 6407150"/>
              <a:gd name="connsiteX5055" fmla="*/ 8350211 w 11737976"/>
              <a:gd name="connsiteY5055" fmla="*/ 4103202 h 6407150"/>
              <a:gd name="connsiteX5056" fmla="*/ 8347357 w 11737976"/>
              <a:gd name="connsiteY5056" fmla="*/ 4095821 h 6407150"/>
              <a:gd name="connsiteX5057" fmla="*/ 7695672 w 11737976"/>
              <a:gd name="connsiteY5057" fmla="*/ 4095662 h 6407150"/>
              <a:gd name="connsiteX5058" fmla="*/ 7696284 w 11737976"/>
              <a:gd name="connsiteY5058" fmla="*/ 4096066 h 6407150"/>
              <a:gd name="connsiteX5059" fmla="*/ 7695835 w 11737976"/>
              <a:gd name="connsiteY5059" fmla="*/ 4096504 h 6407150"/>
              <a:gd name="connsiteX5060" fmla="*/ 5326769 w 11737976"/>
              <a:gd name="connsiteY5060" fmla="*/ 4095169 h 6407150"/>
              <a:gd name="connsiteX5061" fmla="*/ 5326556 w 11737976"/>
              <a:gd name="connsiteY5061" fmla="*/ 4096268 h 6407150"/>
              <a:gd name="connsiteX5062" fmla="*/ 5326228 w 11737976"/>
              <a:gd name="connsiteY5062" fmla="*/ 4096019 h 6407150"/>
              <a:gd name="connsiteX5063" fmla="*/ 7805064 w 11737976"/>
              <a:gd name="connsiteY5063" fmla="*/ 4093544 h 6407150"/>
              <a:gd name="connsiteX5064" fmla="*/ 7802080 w 11737976"/>
              <a:gd name="connsiteY5064" fmla="*/ 4098499 h 6407150"/>
              <a:gd name="connsiteX5065" fmla="*/ 7803538 w 11737976"/>
              <a:gd name="connsiteY5065" fmla="*/ 4102258 h 6407150"/>
              <a:gd name="connsiteX5066" fmla="*/ 7801181 w 11737976"/>
              <a:gd name="connsiteY5066" fmla="*/ 4101790 h 6407150"/>
              <a:gd name="connsiteX5067" fmla="*/ 7791830 w 11737976"/>
              <a:gd name="connsiteY5067" fmla="*/ 4111150 h 6407150"/>
              <a:gd name="connsiteX5068" fmla="*/ 7816458 w 11737976"/>
              <a:gd name="connsiteY5068" fmla="*/ 4111440 h 6407150"/>
              <a:gd name="connsiteX5069" fmla="*/ 7812754 w 11737976"/>
              <a:gd name="connsiteY5069" fmla="*/ 4104088 h 6407150"/>
              <a:gd name="connsiteX5070" fmla="*/ 7806815 w 11737976"/>
              <a:gd name="connsiteY5070" fmla="*/ 4102908 h 6407150"/>
              <a:gd name="connsiteX5071" fmla="*/ 7808390 w 11737976"/>
              <a:gd name="connsiteY5071" fmla="*/ 4101367 h 6407150"/>
              <a:gd name="connsiteX5072" fmla="*/ 7809251 w 11737976"/>
              <a:gd name="connsiteY5072" fmla="*/ 4093740 h 6407150"/>
              <a:gd name="connsiteX5073" fmla="*/ 7805064 w 11737976"/>
              <a:gd name="connsiteY5073" fmla="*/ 4093544 h 6407150"/>
              <a:gd name="connsiteX5074" fmla="*/ 8054499 w 11737976"/>
              <a:gd name="connsiteY5074" fmla="*/ 4088513 h 6407150"/>
              <a:gd name="connsiteX5075" fmla="*/ 8048180 w 11737976"/>
              <a:gd name="connsiteY5075" fmla="*/ 4092778 h 6407150"/>
              <a:gd name="connsiteX5076" fmla="*/ 8044168 w 11737976"/>
              <a:gd name="connsiteY5076" fmla="*/ 4101473 h 6407150"/>
              <a:gd name="connsiteX5077" fmla="*/ 8066793 w 11737976"/>
              <a:gd name="connsiteY5077" fmla="*/ 4098518 h 6407150"/>
              <a:gd name="connsiteX5078" fmla="*/ 8061309 w 11737976"/>
              <a:gd name="connsiteY5078" fmla="*/ 4089988 h 6407150"/>
              <a:gd name="connsiteX5079" fmla="*/ 8054499 w 11737976"/>
              <a:gd name="connsiteY5079" fmla="*/ 4088513 h 6407150"/>
              <a:gd name="connsiteX5080" fmla="*/ 5185860 w 11737976"/>
              <a:gd name="connsiteY5080" fmla="*/ 4087090 h 6407150"/>
              <a:gd name="connsiteX5081" fmla="*/ 5196690 w 11737976"/>
              <a:gd name="connsiteY5081" fmla="*/ 4093053 h 6407150"/>
              <a:gd name="connsiteX5082" fmla="*/ 5198202 w 11737976"/>
              <a:gd name="connsiteY5082" fmla="*/ 4094498 h 6407150"/>
              <a:gd name="connsiteX5083" fmla="*/ 5186150 w 11737976"/>
              <a:gd name="connsiteY5083" fmla="*/ 4092304 h 6407150"/>
              <a:gd name="connsiteX5084" fmla="*/ 7597158 w 11737976"/>
              <a:gd name="connsiteY5084" fmla="*/ 4084440 h 6407150"/>
              <a:gd name="connsiteX5085" fmla="*/ 7625716 w 11737976"/>
              <a:gd name="connsiteY5085" fmla="*/ 4128941 h 6407150"/>
              <a:gd name="connsiteX5086" fmla="*/ 7597158 w 11737976"/>
              <a:gd name="connsiteY5086" fmla="*/ 4084440 h 6407150"/>
              <a:gd name="connsiteX5087" fmla="*/ 7523483 w 11737976"/>
              <a:gd name="connsiteY5087" fmla="*/ 4084429 h 6407150"/>
              <a:gd name="connsiteX5088" fmla="*/ 7518082 w 11737976"/>
              <a:gd name="connsiteY5088" fmla="*/ 4087508 h 6407150"/>
              <a:gd name="connsiteX5089" fmla="*/ 7528446 w 11737976"/>
              <a:gd name="connsiteY5089" fmla="*/ 4088438 h 6407150"/>
              <a:gd name="connsiteX5090" fmla="*/ 7523483 w 11737976"/>
              <a:gd name="connsiteY5090" fmla="*/ 4084429 h 6407150"/>
              <a:gd name="connsiteX5091" fmla="*/ 8144507 w 11737976"/>
              <a:gd name="connsiteY5091" fmla="*/ 4084204 h 6407150"/>
              <a:gd name="connsiteX5092" fmla="*/ 8136735 w 11737976"/>
              <a:gd name="connsiteY5092" fmla="*/ 4092320 h 6407150"/>
              <a:gd name="connsiteX5093" fmla="*/ 8151132 w 11737976"/>
              <a:gd name="connsiteY5093" fmla="*/ 4095775 h 6407150"/>
              <a:gd name="connsiteX5094" fmla="*/ 8151385 w 11737976"/>
              <a:gd name="connsiteY5094" fmla="*/ 4088688 h 6407150"/>
              <a:gd name="connsiteX5095" fmla="*/ 8144507 w 11737976"/>
              <a:gd name="connsiteY5095" fmla="*/ 4084204 h 6407150"/>
              <a:gd name="connsiteX5096" fmla="*/ 8354220 w 11737976"/>
              <a:gd name="connsiteY5096" fmla="*/ 4078755 h 6407150"/>
              <a:gd name="connsiteX5097" fmla="*/ 8344177 w 11737976"/>
              <a:gd name="connsiteY5097" fmla="*/ 4082422 h 6407150"/>
              <a:gd name="connsiteX5098" fmla="*/ 8342798 w 11737976"/>
              <a:gd name="connsiteY5098" fmla="*/ 4089504 h 6407150"/>
              <a:gd name="connsiteX5099" fmla="*/ 8364135 w 11737976"/>
              <a:gd name="connsiteY5099" fmla="*/ 4080977 h 6407150"/>
              <a:gd name="connsiteX5100" fmla="*/ 8354220 w 11737976"/>
              <a:gd name="connsiteY5100" fmla="*/ 4078755 h 6407150"/>
              <a:gd name="connsiteX5101" fmla="*/ 7797024 w 11737976"/>
              <a:gd name="connsiteY5101" fmla="*/ 4078637 h 6407150"/>
              <a:gd name="connsiteX5102" fmla="*/ 7788143 w 11737976"/>
              <a:gd name="connsiteY5102" fmla="*/ 4098714 h 6407150"/>
              <a:gd name="connsiteX5103" fmla="*/ 7795692 w 11737976"/>
              <a:gd name="connsiteY5103" fmla="*/ 4090498 h 6407150"/>
              <a:gd name="connsiteX5104" fmla="*/ 7796462 w 11737976"/>
              <a:gd name="connsiteY5104" fmla="*/ 4092537 h 6407150"/>
              <a:gd name="connsiteX5105" fmla="*/ 7799348 w 11737976"/>
              <a:gd name="connsiteY5105" fmla="*/ 4095388 h 6407150"/>
              <a:gd name="connsiteX5106" fmla="*/ 7800313 w 11737976"/>
              <a:gd name="connsiteY5106" fmla="*/ 4084575 h 6407150"/>
              <a:gd name="connsiteX5107" fmla="*/ 7796527 w 11737976"/>
              <a:gd name="connsiteY5107" fmla="*/ 4086354 h 6407150"/>
              <a:gd name="connsiteX5108" fmla="*/ 5302000 w 11737976"/>
              <a:gd name="connsiteY5108" fmla="*/ 4073418 h 6407150"/>
              <a:gd name="connsiteX5109" fmla="*/ 5302268 w 11737976"/>
              <a:gd name="connsiteY5109" fmla="*/ 4073533 h 6407150"/>
              <a:gd name="connsiteX5110" fmla="*/ 5302948 w 11737976"/>
              <a:gd name="connsiteY5110" fmla="*/ 4074456 h 6407150"/>
              <a:gd name="connsiteX5111" fmla="*/ 7676029 w 11737976"/>
              <a:gd name="connsiteY5111" fmla="*/ 4071375 h 6407150"/>
              <a:gd name="connsiteX5112" fmla="*/ 7660255 w 11737976"/>
              <a:gd name="connsiteY5112" fmla="*/ 4093394 h 6407150"/>
              <a:gd name="connsiteX5113" fmla="*/ 7676029 w 11737976"/>
              <a:gd name="connsiteY5113" fmla="*/ 4071375 h 6407150"/>
              <a:gd name="connsiteX5114" fmla="*/ 7749055 w 11737976"/>
              <a:gd name="connsiteY5114" fmla="*/ 4070892 h 6407150"/>
              <a:gd name="connsiteX5115" fmla="*/ 7743540 w 11737976"/>
              <a:gd name="connsiteY5115" fmla="*/ 4087982 h 6407150"/>
              <a:gd name="connsiteX5116" fmla="*/ 7769652 w 11737976"/>
              <a:gd name="connsiteY5116" fmla="*/ 4083931 h 6407150"/>
              <a:gd name="connsiteX5117" fmla="*/ 7749055 w 11737976"/>
              <a:gd name="connsiteY5117" fmla="*/ 4070892 h 6407150"/>
              <a:gd name="connsiteX5118" fmla="*/ 7823431 w 11737976"/>
              <a:gd name="connsiteY5118" fmla="*/ 4070699 h 6407150"/>
              <a:gd name="connsiteX5119" fmla="*/ 7821505 w 11737976"/>
              <a:gd name="connsiteY5119" fmla="*/ 4072492 h 6407150"/>
              <a:gd name="connsiteX5120" fmla="*/ 7816423 w 11737976"/>
              <a:gd name="connsiteY5120" fmla="*/ 4071996 h 6407150"/>
              <a:gd name="connsiteX5121" fmla="*/ 7816347 w 11737976"/>
              <a:gd name="connsiteY5121" fmla="*/ 4080514 h 6407150"/>
              <a:gd name="connsiteX5122" fmla="*/ 7816947 w 11737976"/>
              <a:gd name="connsiteY5122" fmla="*/ 4080837 h 6407150"/>
              <a:gd name="connsiteX5123" fmla="*/ 7815168 w 11737976"/>
              <a:gd name="connsiteY5123" fmla="*/ 4086203 h 6407150"/>
              <a:gd name="connsiteX5124" fmla="*/ 7826235 w 11737976"/>
              <a:gd name="connsiteY5124" fmla="*/ 4118691 h 6407150"/>
              <a:gd name="connsiteX5125" fmla="*/ 7832726 w 11737976"/>
              <a:gd name="connsiteY5125" fmla="*/ 4110283 h 6407150"/>
              <a:gd name="connsiteX5126" fmla="*/ 7827850 w 11737976"/>
              <a:gd name="connsiteY5126" fmla="*/ 4095139 h 6407150"/>
              <a:gd name="connsiteX5127" fmla="*/ 7835208 w 11737976"/>
              <a:gd name="connsiteY5127" fmla="*/ 4093403 h 6407150"/>
              <a:gd name="connsiteX5128" fmla="*/ 7832937 w 11737976"/>
              <a:gd name="connsiteY5128" fmla="*/ 4072908 h 6407150"/>
              <a:gd name="connsiteX5129" fmla="*/ 7829852 w 11737976"/>
              <a:gd name="connsiteY5129" fmla="*/ 4073350 h 6407150"/>
              <a:gd name="connsiteX5130" fmla="*/ 7829866 w 11737976"/>
              <a:gd name="connsiteY5130" fmla="*/ 4073307 h 6407150"/>
              <a:gd name="connsiteX5131" fmla="*/ 7823709 w 11737976"/>
              <a:gd name="connsiteY5131" fmla="*/ 4072706 h 6407150"/>
              <a:gd name="connsiteX5132" fmla="*/ 7541516 w 11737976"/>
              <a:gd name="connsiteY5132" fmla="*/ 4069552 h 6407150"/>
              <a:gd name="connsiteX5133" fmla="*/ 7533818 w 11737976"/>
              <a:gd name="connsiteY5133" fmla="*/ 4075959 h 6407150"/>
              <a:gd name="connsiteX5134" fmla="*/ 7535438 w 11737976"/>
              <a:gd name="connsiteY5134" fmla="*/ 4089501 h 6407150"/>
              <a:gd name="connsiteX5135" fmla="*/ 7536128 w 11737976"/>
              <a:gd name="connsiteY5135" fmla="*/ 4090021 h 6407150"/>
              <a:gd name="connsiteX5136" fmla="*/ 7533519 w 11737976"/>
              <a:gd name="connsiteY5136" fmla="*/ 4091365 h 6407150"/>
              <a:gd name="connsiteX5137" fmla="*/ 7527116 w 11737976"/>
              <a:gd name="connsiteY5137" fmla="*/ 4090832 h 6407150"/>
              <a:gd name="connsiteX5138" fmla="*/ 7556024 w 11737976"/>
              <a:gd name="connsiteY5138" fmla="*/ 4110266 h 6407150"/>
              <a:gd name="connsiteX5139" fmla="*/ 7548562 w 11737976"/>
              <a:gd name="connsiteY5139" fmla="*/ 4096950 h 6407150"/>
              <a:gd name="connsiteX5140" fmla="*/ 7547561 w 11737976"/>
              <a:gd name="connsiteY5140" fmla="*/ 4095807 h 6407150"/>
              <a:gd name="connsiteX5141" fmla="*/ 7548829 w 11737976"/>
              <a:gd name="connsiteY5141" fmla="*/ 4093798 h 6407150"/>
              <a:gd name="connsiteX5142" fmla="*/ 7552324 w 11737976"/>
              <a:gd name="connsiteY5142" fmla="*/ 4092918 h 6407150"/>
              <a:gd name="connsiteX5143" fmla="*/ 7558809 w 11737976"/>
              <a:gd name="connsiteY5143" fmla="*/ 4082231 h 6407150"/>
              <a:gd name="connsiteX5144" fmla="*/ 7553925 w 11737976"/>
              <a:gd name="connsiteY5144" fmla="*/ 4076815 h 6407150"/>
              <a:gd name="connsiteX5145" fmla="*/ 7556080 w 11737976"/>
              <a:gd name="connsiteY5145" fmla="*/ 4076731 h 6407150"/>
              <a:gd name="connsiteX5146" fmla="*/ 7556467 w 11737976"/>
              <a:gd name="connsiteY5146" fmla="*/ 4070282 h 6407150"/>
              <a:gd name="connsiteX5147" fmla="*/ 7551929 w 11737976"/>
              <a:gd name="connsiteY5147" fmla="*/ 4071757 h 6407150"/>
              <a:gd name="connsiteX5148" fmla="*/ 7551505 w 11737976"/>
              <a:gd name="connsiteY5148" fmla="*/ 4073873 h 6407150"/>
              <a:gd name="connsiteX5149" fmla="*/ 7548221 w 11737976"/>
              <a:gd name="connsiteY5149" fmla="*/ 4069722 h 6407150"/>
              <a:gd name="connsiteX5150" fmla="*/ 7541516 w 11737976"/>
              <a:gd name="connsiteY5150" fmla="*/ 4069552 h 6407150"/>
              <a:gd name="connsiteX5151" fmla="*/ 8015873 w 11737976"/>
              <a:gd name="connsiteY5151" fmla="*/ 4069305 h 6407150"/>
              <a:gd name="connsiteX5152" fmla="*/ 8020351 w 11737976"/>
              <a:gd name="connsiteY5152" fmla="*/ 4077966 h 6407150"/>
              <a:gd name="connsiteX5153" fmla="*/ 8013786 w 11737976"/>
              <a:gd name="connsiteY5153" fmla="*/ 4070612 h 6407150"/>
              <a:gd name="connsiteX5154" fmla="*/ 8009680 w 11737976"/>
              <a:gd name="connsiteY5154" fmla="*/ 4069502 h 6407150"/>
              <a:gd name="connsiteX5155" fmla="*/ 7994131 w 11737976"/>
              <a:gd name="connsiteY5155" fmla="*/ 4066657 h 6407150"/>
              <a:gd name="connsiteX5156" fmla="*/ 7996582 w 11737976"/>
              <a:gd name="connsiteY5156" fmla="*/ 4067696 h 6407150"/>
              <a:gd name="connsiteX5157" fmla="*/ 7992309 w 11737976"/>
              <a:gd name="connsiteY5157" fmla="*/ 4068067 h 6407150"/>
              <a:gd name="connsiteX5158" fmla="*/ 7986648 w 11737976"/>
              <a:gd name="connsiteY5158" fmla="*/ 4063623 h 6407150"/>
              <a:gd name="connsiteX5159" fmla="*/ 7987605 w 11737976"/>
              <a:gd name="connsiteY5159" fmla="*/ 4063891 h 6407150"/>
              <a:gd name="connsiteX5160" fmla="*/ 7988011 w 11737976"/>
              <a:gd name="connsiteY5160" fmla="*/ 4064063 h 6407150"/>
              <a:gd name="connsiteX5161" fmla="*/ 7986553 w 11737976"/>
              <a:gd name="connsiteY5161" fmla="*/ 4065703 h 6407150"/>
              <a:gd name="connsiteX5162" fmla="*/ 7986803 w 11737976"/>
              <a:gd name="connsiteY5162" fmla="*/ 4065073 h 6407150"/>
              <a:gd name="connsiteX5163" fmla="*/ 8407427 w 11737976"/>
              <a:gd name="connsiteY5163" fmla="*/ 4063170 h 6407150"/>
              <a:gd name="connsiteX5164" fmla="*/ 8400677 w 11737976"/>
              <a:gd name="connsiteY5164" fmla="*/ 4070418 h 6407150"/>
              <a:gd name="connsiteX5165" fmla="*/ 8397559 w 11737976"/>
              <a:gd name="connsiteY5165" fmla="*/ 4066785 h 6407150"/>
              <a:gd name="connsiteX5166" fmla="*/ 8387371 w 11737976"/>
              <a:gd name="connsiteY5166" fmla="*/ 4063304 h 6407150"/>
              <a:gd name="connsiteX5167" fmla="*/ 8387045 w 11737976"/>
              <a:gd name="connsiteY5167" fmla="*/ 4068987 h 6407150"/>
              <a:gd name="connsiteX5168" fmla="*/ 8392085 w 11737976"/>
              <a:gd name="connsiteY5168" fmla="*/ 4072992 h 6407150"/>
              <a:gd name="connsiteX5169" fmla="*/ 8396311 w 11737976"/>
              <a:gd name="connsiteY5169" fmla="*/ 4075106 h 6407150"/>
              <a:gd name="connsiteX5170" fmla="*/ 8393441 w 11737976"/>
              <a:gd name="connsiteY5170" fmla="*/ 4078188 h 6407150"/>
              <a:gd name="connsiteX5171" fmla="*/ 8388021 w 11737976"/>
              <a:gd name="connsiteY5171" fmla="*/ 4097911 h 6407150"/>
              <a:gd name="connsiteX5172" fmla="*/ 8396285 w 11737976"/>
              <a:gd name="connsiteY5172" fmla="*/ 4119013 h 6407150"/>
              <a:gd name="connsiteX5173" fmla="*/ 8410311 w 11737976"/>
              <a:gd name="connsiteY5173" fmla="*/ 4064153 h 6407150"/>
              <a:gd name="connsiteX5174" fmla="*/ 8407427 w 11737976"/>
              <a:gd name="connsiteY5174" fmla="*/ 4063170 h 6407150"/>
              <a:gd name="connsiteX5175" fmla="*/ 7854592 w 11737976"/>
              <a:gd name="connsiteY5175" fmla="*/ 4056909 h 6407150"/>
              <a:gd name="connsiteX5176" fmla="*/ 7839235 w 11737976"/>
              <a:gd name="connsiteY5176" fmla="*/ 4063958 h 6407150"/>
              <a:gd name="connsiteX5177" fmla="*/ 7871222 w 11737976"/>
              <a:gd name="connsiteY5177" fmla="*/ 4064600 h 6407150"/>
              <a:gd name="connsiteX5178" fmla="*/ 7854592 w 11737976"/>
              <a:gd name="connsiteY5178" fmla="*/ 4056909 h 6407150"/>
              <a:gd name="connsiteX5179" fmla="*/ 3711194 w 11737976"/>
              <a:gd name="connsiteY5179" fmla="*/ 4051211 h 6407150"/>
              <a:gd name="connsiteX5180" fmla="*/ 3711815 w 11737976"/>
              <a:gd name="connsiteY5180" fmla="*/ 4062891 h 6407150"/>
              <a:gd name="connsiteX5181" fmla="*/ 3722576 w 11737976"/>
              <a:gd name="connsiteY5181" fmla="*/ 4069622 h 6407150"/>
              <a:gd name="connsiteX5182" fmla="*/ 3746121 w 11737976"/>
              <a:gd name="connsiteY5182" fmla="*/ 4081065 h 6407150"/>
              <a:gd name="connsiteX5183" fmla="*/ 3737375 w 11737976"/>
              <a:gd name="connsiteY5183" fmla="*/ 4072319 h 6407150"/>
              <a:gd name="connsiteX5184" fmla="*/ 3751161 w 11737976"/>
              <a:gd name="connsiteY5184" fmla="*/ 4076023 h 6407150"/>
              <a:gd name="connsiteX5185" fmla="*/ 3752170 w 11737976"/>
              <a:gd name="connsiteY5185" fmla="*/ 4075015 h 6407150"/>
              <a:gd name="connsiteX5186" fmla="*/ 3743424 w 11737976"/>
              <a:gd name="connsiteY5186" fmla="*/ 4066270 h 6407150"/>
              <a:gd name="connsiteX5187" fmla="*/ 3726610 w 11737976"/>
              <a:gd name="connsiteY5187" fmla="*/ 4065588 h 6407150"/>
              <a:gd name="connsiteX5188" fmla="*/ 3718872 w 11737976"/>
              <a:gd name="connsiteY5188" fmla="*/ 4055834 h 6407150"/>
              <a:gd name="connsiteX5189" fmla="*/ 3711194 w 11737976"/>
              <a:gd name="connsiteY5189" fmla="*/ 4051211 h 6407150"/>
              <a:gd name="connsiteX5190" fmla="*/ 7545850 w 11737976"/>
              <a:gd name="connsiteY5190" fmla="*/ 4047980 h 6407150"/>
              <a:gd name="connsiteX5191" fmla="*/ 7543438 w 11737976"/>
              <a:gd name="connsiteY5191" fmla="*/ 4049518 h 6407150"/>
              <a:gd name="connsiteX5192" fmla="*/ 7543283 w 11737976"/>
              <a:gd name="connsiteY5192" fmla="*/ 4060232 h 6407150"/>
              <a:gd name="connsiteX5193" fmla="*/ 7545800 w 11737976"/>
              <a:gd name="connsiteY5193" fmla="*/ 4062224 h 6407150"/>
              <a:gd name="connsiteX5194" fmla="*/ 7545850 w 11737976"/>
              <a:gd name="connsiteY5194" fmla="*/ 4047980 h 6407150"/>
              <a:gd name="connsiteX5195" fmla="*/ 8529905 w 11737976"/>
              <a:gd name="connsiteY5195" fmla="*/ 4046798 h 6407150"/>
              <a:gd name="connsiteX5196" fmla="*/ 8526039 w 11737976"/>
              <a:gd name="connsiteY5196" fmla="*/ 4067388 h 6407150"/>
              <a:gd name="connsiteX5197" fmla="*/ 8537972 w 11737976"/>
              <a:gd name="connsiteY5197" fmla="*/ 4050080 h 6407150"/>
              <a:gd name="connsiteX5198" fmla="*/ 8529905 w 11737976"/>
              <a:gd name="connsiteY5198" fmla="*/ 4046798 h 6407150"/>
              <a:gd name="connsiteX5199" fmla="*/ 8147546 w 11737976"/>
              <a:gd name="connsiteY5199" fmla="*/ 4039378 h 6407150"/>
              <a:gd name="connsiteX5200" fmla="*/ 8142528 w 11737976"/>
              <a:gd name="connsiteY5200" fmla="*/ 4042028 h 6407150"/>
              <a:gd name="connsiteX5201" fmla="*/ 8145880 w 11737976"/>
              <a:gd name="connsiteY5201" fmla="*/ 4051918 h 6407150"/>
              <a:gd name="connsiteX5202" fmla="*/ 8152502 w 11737976"/>
              <a:gd name="connsiteY5202" fmla="*/ 4047450 h 6407150"/>
              <a:gd name="connsiteX5203" fmla="*/ 8147546 w 11737976"/>
              <a:gd name="connsiteY5203" fmla="*/ 4039378 h 6407150"/>
              <a:gd name="connsiteX5204" fmla="*/ 8479807 w 11737976"/>
              <a:gd name="connsiteY5204" fmla="*/ 4038195 h 6407150"/>
              <a:gd name="connsiteX5205" fmla="*/ 8471058 w 11737976"/>
              <a:gd name="connsiteY5205" fmla="*/ 4042041 h 6407150"/>
              <a:gd name="connsiteX5206" fmla="*/ 8493149 w 11737976"/>
              <a:gd name="connsiteY5206" fmla="*/ 4054816 h 6407150"/>
              <a:gd name="connsiteX5207" fmla="*/ 8479807 w 11737976"/>
              <a:gd name="connsiteY5207" fmla="*/ 4038195 h 6407150"/>
              <a:gd name="connsiteX5208" fmla="*/ 4624729 w 11737976"/>
              <a:gd name="connsiteY5208" fmla="*/ 4038146 h 6407150"/>
              <a:gd name="connsiteX5209" fmla="*/ 4626233 w 11737976"/>
              <a:gd name="connsiteY5209" fmla="*/ 4038733 h 6407150"/>
              <a:gd name="connsiteX5210" fmla="*/ 4630498 w 11737976"/>
              <a:gd name="connsiteY5210" fmla="*/ 4042155 h 6407150"/>
              <a:gd name="connsiteX5211" fmla="*/ 4624915 w 11737976"/>
              <a:gd name="connsiteY5211" fmla="*/ 4038308 h 6407150"/>
              <a:gd name="connsiteX5212" fmla="*/ 4726387 w 11737976"/>
              <a:gd name="connsiteY5212" fmla="*/ 4031391 h 6407150"/>
              <a:gd name="connsiteX5213" fmla="*/ 4726387 w 11737976"/>
              <a:gd name="connsiteY5213" fmla="*/ 4031391 h 6407150"/>
              <a:gd name="connsiteX5214" fmla="*/ 4616125 w 11737976"/>
              <a:gd name="connsiteY5214" fmla="*/ 4030622 h 6407150"/>
              <a:gd name="connsiteX5215" fmla="*/ 4624729 w 11737976"/>
              <a:gd name="connsiteY5215" fmla="*/ 4038146 h 6407150"/>
              <a:gd name="connsiteX5216" fmla="*/ 4624595 w 11737976"/>
              <a:gd name="connsiteY5216" fmla="*/ 4038094 h 6407150"/>
              <a:gd name="connsiteX5217" fmla="*/ 4616125 w 11737976"/>
              <a:gd name="connsiteY5217" fmla="*/ 4030622 h 6407150"/>
              <a:gd name="connsiteX5218" fmla="*/ 7661855 w 11737976"/>
              <a:gd name="connsiteY5218" fmla="*/ 4028090 h 6407150"/>
              <a:gd name="connsiteX5219" fmla="*/ 7647818 w 11737976"/>
              <a:gd name="connsiteY5219" fmla="*/ 4029681 h 6407150"/>
              <a:gd name="connsiteX5220" fmla="*/ 7649569 w 11737976"/>
              <a:gd name="connsiteY5220" fmla="*/ 4041394 h 6407150"/>
              <a:gd name="connsiteX5221" fmla="*/ 7652730 w 11737976"/>
              <a:gd name="connsiteY5221" fmla="*/ 4040265 h 6407150"/>
              <a:gd name="connsiteX5222" fmla="*/ 7644183 w 11737976"/>
              <a:gd name="connsiteY5222" fmla="*/ 4045418 h 6407150"/>
              <a:gd name="connsiteX5223" fmla="*/ 7641340 w 11737976"/>
              <a:gd name="connsiteY5223" fmla="*/ 4047760 h 6407150"/>
              <a:gd name="connsiteX5224" fmla="*/ 7626907 w 11737976"/>
              <a:gd name="connsiteY5224" fmla="*/ 4055330 h 6407150"/>
              <a:gd name="connsiteX5225" fmla="*/ 7623921 w 11737976"/>
              <a:gd name="connsiteY5225" fmla="*/ 4059763 h 6407150"/>
              <a:gd name="connsiteX5226" fmla="*/ 7619789 w 11737976"/>
              <a:gd name="connsiteY5226" fmla="*/ 4057893 h 6407150"/>
              <a:gd name="connsiteX5227" fmla="*/ 7617906 w 11737976"/>
              <a:gd name="connsiteY5227" fmla="*/ 4061612 h 6407150"/>
              <a:gd name="connsiteX5228" fmla="*/ 7617698 w 11737976"/>
              <a:gd name="connsiteY5228" fmla="*/ 4061637 h 6407150"/>
              <a:gd name="connsiteX5229" fmla="*/ 7617524 w 11737976"/>
              <a:gd name="connsiteY5229" fmla="*/ 4062366 h 6407150"/>
              <a:gd name="connsiteX5230" fmla="*/ 7614842 w 11737976"/>
              <a:gd name="connsiteY5230" fmla="*/ 4067663 h 6407150"/>
              <a:gd name="connsiteX5231" fmla="*/ 7614646 w 11737976"/>
              <a:gd name="connsiteY5231" fmla="*/ 4067189 h 6407150"/>
              <a:gd name="connsiteX5232" fmla="*/ 7602835 w 11737976"/>
              <a:gd name="connsiteY5232" fmla="*/ 4084938 h 6407150"/>
              <a:gd name="connsiteX5233" fmla="*/ 7621844 w 11737976"/>
              <a:gd name="connsiteY5233" fmla="*/ 4091317 h 6407150"/>
              <a:gd name="connsiteX5234" fmla="*/ 7619443 w 11737976"/>
              <a:gd name="connsiteY5234" fmla="*/ 4078779 h 6407150"/>
              <a:gd name="connsiteX5235" fmla="*/ 7619177 w 11737976"/>
              <a:gd name="connsiteY5235" fmla="*/ 4078137 h 6407150"/>
              <a:gd name="connsiteX5236" fmla="*/ 7622293 w 11737976"/>
              <a:gd name="connsiteY5236" fmla="*/ 4080900 h 6407150"/>
              <a:gd name="connsiteX5237" fmla="*/ 7626619 w 11737976"/>
              <a:gd name="connsiteY5237" fmla="*/ 4073460 h 6407150"/>
              <a:gd name="connsiteX5238" fmla="*/ 7626263 w 11737976"/>
              <a:gd name="connsiteY5238" fmla="*/ 4074972 h 6407150"/>
              <a:gd name="connsiteX5239" fmla="*/ 7628837 w 11737976"/>
              <a:gd name="connsiteY5239" fmla="*/ 4073276 h 6407150"/>
              <a:gd name="connsiteX5240" fmla="*/ 7629450 w 11737976"/>
              <a:gd name="connsiteY5240" fmla="*/ 4083142 h 6407150"/>
              <a:gd name="connsiteX5241" fmla="*/ 7630145 w 11737976"/>
              <a:gd name="connsiteY5241" fmla="*/ 4084736 h 6407150"/>
              <a:gd name="connsiteX5242" fmla="*/ 7645427 w 11737976"/>
              <a:gd name="connsiteY5242" fmla="*/ 4097491 h 6407150"/>
              <a:gd name="connsiteX5243" fmla="*/ 7646816 w 11737976"/>
              <a:gd name="connsiteY5243" fmla="*/ 4110247 h 6407150"/>
              <a:gd name="connsiteX5244" fmla="*/ 7648205 w 11737976"/>
              <a:gd name="connsiteY5244" fmla="*/ 4097491 h 6407150"/>
              <a:gd name="connsiteX5245" fmla="*/ 7646816 w 11737976"/>
              <a:gd name="connsiteY5245" fmla="*/ 4084736 h 6407150"/>
              <a:gd name="connsiteX5246" fmla="*/ 7638654 w 11737976"/>
              <a:gd name="connsiteY5246" fmla="*/ 4071979 h 6407150"/>
              <a:gd name="connsiteX5247" fmla="*/ 7636544 w 11737976"/>
              <a:gd name="connsiteY5247" fmla="*/ 4068197 h 6407150"/>
              <a:gd name="connsiteX5248" fmla="*/ 7646297 w 11737976"/>
              <a:gd name="connsiteY5248" fmla="*/ 4061769 h 6407150"/>
              <a:gd name="connsiteX5249" fmla="*/ 7649481 w 11737976"/>
              <a:gd name="connsiteY5249" fmla="*/ 4056866 h 6407150"/>
              <a:gd name="connsiteX5250" fmla="*/ 7651215 w 11737976"/>
              <a:gd name="connsiteY5250" fmla="*/ 4056337 h 6407150"/>
              <a:gd name="connsiteX5251" fmla="*/ 7650397 w 11737976"/>
              <a:gd name="connsiteY5251" fmla="*/ 4064382 h 6407150"/>
              <a:gd name="connsiteX5252" fmla="*/ 7657038 w 11737976"/>
              <a:gd name="connsiteY5252" fmla="*/ 4063018 h 6407150"/>
              <a:gd name="connsiteX5253" fmla="*/ 7657628 w 11737976"/>
              <a:gd name="connsiteY5253" fmla="*/ 4057217 h 6407150"/>
              <a:gd name="connsiteX5254" fmla="*/ 7664534 w 11737976"/>
              <a:gd name="connsiteY5254" fmla="*/ 4060080 h 6407150"/>
              <a:gd name="connsiteX5255" fmla="*/ 7666221 w 11737976"/>
              <a:gd name="connsiteY5255" fmla="*/ 4063632 h 6407150"/>
              <a:gd name="connsiteX5256" fmla="*/ 7674195 w 11737976"/>
              <a:gd name="connsiteY5256" fmla="*/ 4054744 h 6407150"/>
              <a:gd name="connsiteX5257" fmla="*/ 7666832 w 11737976"/>
              <a:gd name="connsiteY5257" fmla="*/ 4049916 h 6407150"/>
              <a:gd name="connsiteX5258" fmla="*/ 7664973 w 11737976"/>
              <a:gd name="connsiteY5258" fmla="*/ 4054218 h 6407150"/>
              <a:gd name="connsiteX5259" fmla="*/ 7664590 w 11737976"/>
              <a:gd name="connsiteY5259" fmla="*/ 4051494 h 6407150"/>
              <a:gd name="connsiteX5260" fmla="*/ 7659690 w 11737976"/>
              <a:gd name="connsiteY5260" fmla="*/ 4046544 h 6407150"/>
              <a:gd name="connsiteX5261" fmla="*/ 7653359 w 11737976"/>
              <a:gd name="connsiteY5261" fmla="*/ 4045322 h 6407150"/>
              <a:gd name="connsiteX5262" fmla="*/ 7653733 w 11737976"/>
              <a:gd name="connsiteY5262" fmla="*/ 4039908 h 6407150"/>
              <a:gd name="connsiteX5263" fmla="*/ 7659731 w 11737976"/>
              <a:gd name="connsiteY5263" fmla="*/ 4037762 h 6407150"/>
              <a:gd name="connsiteX5264" fmla="*/ 7661855 w 11737976"/>
              <a:gd name="connsiteY5264" fmla="*/ 4028090 h 6407150"/>
              <a:gd name="connsiteX5265" fmla="*/ 8312674 w 11737976"/>
              <a:gd name="connsiteY5265" fmla="*/ 4026337 h 6407150"/>
              <a:gd name="connsiteX5266" fmla="*/ 8309409 w 11737976"/>
              <a:gd name="connsiteY5266" fmla="*/ 4037216 h 6407150"/>
              <a:gd name="connsiteX5267" fmla="*/ 8326384 w 11737976"/>
              <a:gd name="connsiteY5267" fmla="*/ 4039446 h 6407150"/>
              <a:gd name="connsiteX5268" fmla="*/ 8312674 w 11737976"/>
              <a:gd name="connsiteY5268" fmla="*/ 4026337 h 6407150"/>
              <a:gd name="connsiteX5269" fmla="*/ 8417815 w 11737976"/>
              <a:gd name="connsiteY5269" fmla="*/ 4024918 h 6407150"/>
              <a:gd name="connsiteX5270" fmla="*/ 8395932 w 11737976"/>
              <a:gd name="connsiteY5270" fmla="*/ 4025788 h 6407150"/>
              <a:gd name="connsiteX5271" fmla="*/ 8413101 w 11737976"/>
              <a:gd name="connsiteY5271" fmla="*/ 4040528 h 6407150"/>
              <a:gd name="connsiteX5272" fmla="*/ 8474775 w 11737976"/>
              <a:gd name="connsiteY5272" fmla="*/ 4050792 h 6407150"/>
              <a:gd name="connsiteX5273" fmla="*/ 8439301 w 11737976"/>
              <a:gd name="connsiteY5273" fmla="*/ 4025598 h 6407150"/>
              <a:gd name="connsiteX5274" fmla="*/ 8417815 w 11737976"/>
              <a:gd name="connsiteY5274" fmla="*/ 4024918 h 6407150"/>
              <a:gd name="connsiteX5275" fmla="*/ 8549567 w 11737976"/>
              <a:gd name="connsiteY5275" fmla="*/ 4023594 h 6407150"/>
              <a:gd name="connsiteX5276" fmla="*/ 8520354 w 11737976"/>
              <a:gd name="connsiteY5276" fmla="*/ 4030520 h 6407150"/>
              <a:gd name="connsiteX5277" fmla="*/ 8533385 w 11737976"/>
              <a:gd name="connsiteY5277" fmla="*/ 4037534 h 6407150"/>
              <a:gd name="connsiteX5278" fmla="*/ 8575969 w 11737976"/>
              <a:gd name="connsiteY5278" fmla="*/ 4034622 h 6407150"/>
              <a:gd name="connsiteX5279" fmla="*/ 8563415 w 11737976"/>
              <a:gd name="connsiteY5279" fmla="*/ 4025161 h 6407150"/>
              <a:gd name="connsiteX5280" fmla="*/ 8549567 w 11737976"/>
              <a:gd name="connsiteY5280" fmla="*/ 4023594 h 6407150"/>
              <a:gd name="connsiteX5281" fmla="*/ 4950826 w 11737976"/>
              <a:gd name="connsiteY5281" fmla="*/ 4023007 h 6407150"/>
              <a:gd name="connsiteX5282" fmla="*/ 4952712 w 11737976"/>
              <a:gd name="connsiteY5282" fmla="*/ 4029950 h 6407150"/>
              <a:gd name="connsiteX5283" fmla="*/ 4952870 w 11737976"/>
              <a:gd name="connsiteY5283" fmla="*/ 4032225 h 6407150"/>
              <a:gd name="connsiteX5284" fmla="*/ 4942401 w 11737976"/>
              <a:gd name="connsiteY5284" fmla="*/ 4033674 h 6407150"/>
              <a:gd name="connsiteX5285" fmla="*/ 4940466 w 11737976"/>
              <a:gd name="connsiteY5285" fmla="*/ 4034177 h 6407150"/>
              <a:gd name="connsiteX5286" fmla="*/ 4945266 w 11737976"/>
              <a:gd name="connsiteY5286" fmla="*/ 4025422 h 6407150"/>
              <a:gd name="connsiteX5287" fmla="*/ 4950826 w 11737976"/>
              <a:gd name="connsiteY5287" fmla="*/ 4023007 h 6407150"/>
              <a:gd name="connsiteX5288" fmla="*/ 7754870 w 11737976"/>
              <a:gd name="connsiteY5288" fmla="*/ 4020852 h 6407150"/>
              <a:gd name="connsiteX5289" fmla="*/ 7746939 w 11737976"/>
              <a:gd name="connsiteY5289" fmla="*/ 4025824 h 6407150"/>
              <a:gd name="connsiteX5290" fmla="*/ 7750001 w 11737976"/>
              <a:gd name="connsiteY5290" fmla="*/ 4052959 h 6407150"/>
              <a:gd name="connsiteX5291" fmla="*/ 7754870 w 11737976"/>
              <a:gd name="connsiteY5291" fmla="*/ 4020852 h 6407150"/>
              <a:gd name="connsiteX5292" fmla="*/ 7713733 w 11737976"/>
              <a:gd name="connsiteY5292" fmla="*/ 4020849 h 6407150"/>
              <a:gd name="connsiteX5293" fmla="*/ 7717916 w 11737976"/>
              <a:gd name="connsiteY5293" fmla="*/ 4022272 h 6407150"/>
              <a:gd name="connsiteX5294" fmla="*/ 7722989 w 11737976"/>
              <a:gd name="connsiteY5294" fmla="*/ 4021665 h 6407150"/>
              <a:gd name="connsiteX5295" fmla="*/ 7723825 w 11737976"/>
              <a:gd name="connsiteY5295" fmla="*/ 4027220 h 6407150"/>
              <a:gd name="connsiteX5296" fmla="*/ 7725054 w 11737976"/>
              <a:gd name="connsiteY5296" fmla="*/ 4028993 h 6407150"/>
              <a:gd name="connsiteX5297" fmla="*/ 7717494 w 11737976"/>
              <a:gd name="connsiteY5297" fmla="*/ 4024752 h 6407150"/>
              <a:gd name="connsiteX5298" fmla="*/ 4925496 w 11737976"/>
              <a:gd name="connsiteY5298" fmla="*/ 4018982 h 6407150"/>
              <a:gd name="connsiteX5299" fmla="*/ 4929026 w 11737976"/>
              <a:gd name="connsiteY5299" fmla="*/ 4027032 h 6407150"/>
              <a:gd name="connsiteX5300" fmla="*/ 4930946 w 11737976"/>
              <a:gd name="connsiteY5300" fmla="*/ 4036658 h 6407150"/>
              <a:gd name="connsiteX5301" fmla="*/ 4922593 w 11737976"/>
              <a:gd name="connsiteY5301" fmla="*/ 4038834 h 6407150"/>
              <a:gd name="connsiteX5302" fmla="*/ 7803844 w 11737976"/>
              <a:gd name="connsiteY5302" fmla="*/ 4017979 h 6407150"/>
              <a:gd name="connsiteX5303" fmla="*/ 7801229 w 11737976"/>
              <a:gd name="connsiteY5303" fmla="*/ 4025988 h 6407150"/>
              <a:gd name="connsiteX5304" fmla="*/ 7800826 w 11737976"/>
              <a:gd name="connsiteY5304" fmla="*/ 4025141 h 6407150"/>
              <a:gd name="connsiteX5305" fmla="*/ 7793469 w 11737976"/>
              <a:gd name="connsiteY5305" fmla="*/ 4023767 h 6407150"/>
              <a:gd name="connsiteX5306" fmla="*/ 7779024 w 11737976"/>
              <a:gd name="connsiteY5306" fmla="*/ 4028288 h 6407150"/>
              <a:gd name="connsiteX5307" fmla="*/ 7773185 w 11737976"/>
              <a:gd name="connsiteY5307" fmla="*/ 4033137 h 6407150"/>
              <a:gd name="connsiteX5308" fmla="*/ 7772854 w 11737976"/>
              <a:gd name="connsiteY5308" fmla="*/ 4027373 h 6407150"/>
              <a:gd name="connsiteX5309" fmla="*/ 7766449 w 11737976"/>
              <a:gd name="connsiteY5309" fmla="*/ 4026586 h 6407150"/>
              <a:gd name="connsiteX5310" fmla="*/ 7763388 w 11737976"/>
              <a:gd name="connsiteY5310" fmla="*/ 4028643 h 6407150"/>
              <a:gd name="connsiteX5311" fmla="*/ 7766605 w 11737976"/>
              <a:gd name="connsiteY5311" fmla="*/ 4039632 h 6407150"/>
              <a:gd name="connsiteX5312" fmla="*/ 7767421 w 11737976"/>
              <a:gd name="connsiteY5312" fmla="*/ 4041159 h 6407150"/>
              <a:gd name="connsiteX5313" fmla="*/ 7764699 w 11737976"/>
              <a:gd name="connsiteY5313" fmla="*/ 4047642 h 6407150"/>
              <a:gd name="connsiteX5314" fmla="*/ 7765105 w 11737976"/>
              <a:gd name="connsiteY5314" fmla="*/ 4060396 h 6407150"/>
              <a:gd name="connsiteX5315" fmla="*/ 7761531 w 11737976"/>
              <a:gd name="connsiteY5315" fmla="*/ 4059210 h 6407150"/>
              <a:gd name="connsiteX5316" fmla="*/ 7760895 w 11737976"/>
              <a:gd name="connsiteY5316" fmla="*/ 4073258 h 6407150"/>
              <a:gd name="connsiteX5317" fmla="*/ 7764554 w 11737976"/>
              <a:gd name="connsiteY5317" fmla="*/ 4073724 h 6407150"/>
              <a:gd name="connsiteX5318" fmla="*/ 7768120 w 11737976"/>
              <a:gd name="connsiteY5318" fmla="*/ 4069508 h 6407150"/>
              <a:gd name="connsiteX5319" fmla="*/ 7768366 w 11737976"/>
              <a:gd name="connsiteY5319" fmla="*/ 4068739 h 6407150"/>
              <a:gd name="connsiteX5320" fmla="*/ 7773180 w 11737976"/>
              <a:gd name="connsiteY5320" fmla="*/ 4075157 h 6407150"/>
              <a:gd name="connsiteX5321" fmla="*/ 7781251 w 11737976"/>
              <a:gd name="connsiteY5321" fmla="*/ 4076363 h 6407150"/>
              <a:gd name="connsiteX5322" fmla="*/ 7784082 w 11737976"/>
              <a:gd name="connsiteY5322" fmla="*/ 4083360 h 6407150"/>
              <a:gd name="connsiteX5323" fmla="*/ 7800089 w 11737976"/>
              <a:gd name="connsiteY5323" fmla="*/ 4075921 h 6407150"/>
              <a:gd name="connsiteX5324" fmla="*/ 7800814 w 11737976"/>
              <a:gd name="connsiteY5324" fmla="*/ 4075044 h 6407150"/>
              <a:gd name="connsiteX5325" fmla="*/ 7810206 w 11737976"/>
              <a:gd name="connsiteY5325" fmla="*/ 4072630 h 6407150"/>
              <a:gd name="connsiteX5326" fmla="*/ 7808234 w 11737976"/>
              <a:gd name="connsiteY5326" fmla="*/ 4048937 h 6407150"/>
              <a:gd name="connsiteX5327" fmla="*/ 7806755 w 11737976"/>
              <a:gd name="connsiteY5327" fmla="*/ 4038506 h 6407150"/>
              <a:gd name="connsiteX5328" fmla="*/ 7807620 w 11737976"/>
              <a:gd name="connsiteY5328" fmla="*/ 4034328 h 6407150"/>
              <a:gd name="connsiteX5329" fmla="*/ 7803844 w 11737976"/>
              <a:gd name="connsiteY5329" fmla="*/ 4017979 h 6407150"/>
              <a:gd name="connsiteX5330" fmla="*/ 4975001 w 11737976"/>
              <a:gd name="connsiteY5330" fmla="*/ 4016559 h 6407150"/>
              <a:gd name="connsiteX5331" fmla="*/ 4976558 w 11737976"/>
              <a:gd name="connsiteY5331" fmla="*/ 4018588 h 6407150"/>
              <a:gd name="connsiteX5332" fmla="*/ 4983030 w 11737976"/>
              <a:gd name="connsiteY5332" fmla="*/ 4028056 h 6407150"/>
              <a:gd name="connsiteX5333" fmla="*/ 4963307 w 11737976"/>
              <a:gd name="connsiteY5333" fmla="*/ 4030782 h 6407150"/>
              <a:gd name="connsiteX5334" fmla="*/ 4971258 w 11737976"/>
              <a:gd name="connsiteY5334" fmla="*/ 4019182 h 6407150"/>
              <a:gd name="connsiteX5335" fmla="*/ 8149447 w 11737976"/>
              <a:gd name="connsiteY5335" fmla="*/ 4016503 h 6407150"/>
              <a:gd name="connsiteX5336" fmla="*/ 8121657 w 11737976"/>
              <a:gd name="connsiteY5336" fmla="*/ 4025989 h 6407150"/>
              <a:gd name="connsiteX5337" fmla="*/ 8125890 w 11737976"/>
              <a:gd name="connsiteY5337" fmla="*/ 4029005 h 6407150"/>
              <a:gd name="connsiteX5338" fmla="*/ 8127444 w 11737976"/>
              <a:gd name="connsiteY5338" fmla="*/ 4029578 h 6407150"/>
              <a:gd name="connsiteX5339" fmla="*/ 8123788 w 11737976"/>
              <a:gd name="connsiteY5339" fmla="*/ 4031618 h 6407150"/>
              <a:gd name="connsiteX5340" fmla="*/ 8121568 w 11737976"/>
              <a:gd name="connsiteY5340" fmla="*/ 4035876 h 6407150"/>
              <a:gd name="connsiteX5341" fmla="*/ 8138108 w 11737976"/>
              <a:gd name="connsiteY5341" fmla="*/ 4032860 h 6407150"/>
              <a:gd name="connsiteX5342" fmla="*/ 8137995 w 11737976"/>
              <a:gd name="connsiteY5342" fmla="*/ 4031855 h 6407150"/>
              <a:gd name="connsiteX5343" fmla="*/ 8138011 w 11737976"/>
              <a:gd name="connsiteY5343" fmla="*/ 4031858 h 6407150"/>
              <a:gd name="connsiteX5344" fmla="*/ 8143822 w 11737976"/>
              <a:gd name="connsiteY5344" fmla="*/ 4030624 h 6407150"/>
              <a:gd name="connsiteX5345" fmla="*/ 8149447 w 11737976"/>
              <a:gd name="connsiteY5345" fmla="*/ 4016503 h 6407150"/>
              <a:gd name="connsiteX5346" fmla="*/ 3756684 w 11737976"/>
              <a:gd name="connsiteY5346" fmla="*/ 4015832 h 6407150"/>
              <a:gd name="connsiteX5347" fmla="*/ 3765501 w 11737976"/>
              <a:gd name="connsiteY5347" fmla="*/ 4026697 h 6407150"/>
              <a:gd name="connsiteX5348" fmla="*/ 3763449 w 11737976"/>
              <a:gd name="connsiteY5348" fmla="*/ 4028748 h 6407150"/>
              <a:gd name="connsiteX5349" fmla="*/ 3760373 w 11737976"/>
              <a:gd name="connsiteY5349" fmla="*/ 4031826 h 6407150"/>
              <a:gd name="connsiteX5350" fmla="*/ 3771237 w 11737976"/>
              <a:gd name="connsiteY5350" fmla="*/ 4040638 h 6407150"/>
              <a:gd name="connsiteX5351" fmla="*/ 3773288 w 11737976"/>
              <a:gd name="connsiteY5351" fmla="*/ 4038586 h 6407150"/>
              <a:gd name="connsiteX5352" fmla="*/ 3774313 w 11737976"/>
              <a:gd name="connsiteY5352" fmla="*/ 4037562 h 6407150"/>
              <a:gd name="connsiteX5353" fmla="*/ 3776365 w 11737976"/>
              <a:gd name="connsiteY5353" fmla="*/ 4035512 h 6407150"/>
              <a:gd name="connsiteX5354" fmla="*/ 3766526 w 11737976"/>
              <a:gd name="connsiteY5354" fmla="*/ 4025673 h 6407150"/>
              <a:gd name="connsiteX5355" fmla="*/ 3756684 w 11737976"/>
              <a:gd name="connsiteY5355" fmla="*/ 4015832 h 6407150"/>
              <a:gd name="connsiteX5356" fmla="*/ 3777385 w 11737976"/>
              <a:gd name="connsiteY5356" fmla="*/ 4014815 h 6407150"/>
              <a:gd name="connsiteX5357" fmla="*/ 3774488 w 11737976"/>
              <a:gd name="connsiteY5357" fmla="*/ 4017711 h 6407150"/>
              <a:gd name="connsiteX5358" fmla="*/ 3771593 w 11737976"/>
              <a:gd name="connsiteY5358" fmla="*/ 4020606 h 6407150"/>
              <a:gd name="connsiteX5359" fmla="*/ 3781434 w 11737976"/>
              <a:gd name="connsiteY5359" fmla="*/ 4030445 h 6407150"/>
              <a:gd name="connsiteX5360" fmla="*/ 3784328 w 11737976"/>
              <a:gd name="connsiteY5360" fmla="*/ 4027550 h 6407150"/>
              <a:gd name="connsiteX5361" fmla="*/ 3785294 w 11737976"/>
              <a:gd name="connsiteY5361" fmla="*/ 4026586 h 6407150"/>
              <a:gd name="connsiteX5362" fmla="*/ 3787224 w 11737976"/>
              <a:gd name="connsiteY5362" fmla="*/ 4024655 h 6407150"/>
              <a:gd name="connsiteX5363" fmla="*/ 3777385 w 11737976"/>
              <a:gd name="connsiteY5363" fmla="*/ 4014815 h 6407150"/>
              <a:gd name="connsiteX5364" fmla="*/ 7655088 w 11737976"/>
              <a:gd name="connsiteY5364" fmla="*/ 4014235 h 6407150"/>
              <a:gd name="connsiteX5365" fmla="*/ 7649607 w 11737976"/>
              <a:gd name="connsiteY5365" fmla="*/ 4014265 h 6407150"/>
              <a:gd name="connsiteX5366" fmla="*/ 7647351 w 11737976"/>
              <a:gd name="connsiteY5366" fmla="*/ 4020851 h 6407150"/>
              <a:gd name="connsiteX5367" fmla="*/ 7655088 w 11737976"/>
              <a:gd name="connsiteY5367" fmla="*/ 4014235 h 6407150"/>
              <a:gd name="connsiteX5368" fmla="*/ 7631177 w 11737976"/>
              <a:gd name="connsiteY5368" fmla="*/ 4013636 h 6407150"/>
              <a:gd name="connsiteX5369" fmla="*/ 7626732 w 11737976"/>
              <a:gd name="connsiteY5369" fmla="*/ 4029551 h 6407150"/>
              <a:gd name="connsiteX5370" fmla="*/ 7628858 w 11737976"/>
              <a:gd name="connsiteY5370" fmla="*/ 4036965 h 6407150"/>
              <a:gd name="connsiteX5371" fmla="*/ 7626573 w 11737976"/>
              <a:gd name="connsiteY5371" fmla="*/ 4035447 h 6407150"/>
              <a:gd name="connsiteX5372" fmla="*/ 7622367 w 11737976"/>
              <a:gd name="connsiteY5372" fmla="*/ 4040280 h 6407150"/>
              <a:gd name="connsiteX5373" fmla="*/ 7632165 w 11737976"/>
              <a:gd name="connsiteY5373" fmla="*/ 4050354 h 6407150"/>
              <a:gd name="connsiteX5374" fmla="*/ 7632990 w 11737976"/>
              <a:gd name="connsiteY5374" fmla="*/ 4045651 h 6407150"/>
              <a:gd name="connsiteX5375" fmla="*/ 7635363 w 11737976"/>
              <a:gd name="connsiteY5375" fmla="*/ 4041820 h 6407150"/>
              <a:gd name="connsiteX5376" fmla="*/ 7631177 w 11737976"/>
              <a:gd name="connsiteY5376" fmla="*/ 4013636 h 6407150"/>
              <a:gd name="connsiteX5377" fmla="*/ 7782707 w 11737976"/>
              <a:gd name="connsiteY5377" fmla="*/ 4012508 h 6407150"/>
              <a:gd name="connsiteX5378" fmla="*/ 7783041 w 11737976"/>
              <a:gd name="connsiteY5378" fmla="*/ 4025520 h 6407150"/>
              <a:gd name="connsiteX5379" fmla="*/ 7782707 w 11737976"/>
              <a:gd name="connsiteY5379" fmla="*/ 4012508 h 6407150"/>
              <a:gd name="connsiteX5380" fmla="*/ 8370897 w 11737976"/>
              <a:gd name="connsiteY5380" fmla="*/ 4010282 h 6407150"/>
              <a:gd name="connsiteX5381" fmla="*/ 8356014 w 11737976"/>
              <a:gd name="connsiteY5381" fmla="*/ 4013161 h 6407150"/>
              <a:gd name="connsiteX5382" fmla="*/ 8358760 w 11737976"/>
              <a:gd name="connsiteY5382" fmla="*/ 4023187 h 6407150"/>
              <a:gd name="connsiteX5383" fmla="*/ 8370897 w 11737976"/>
              <a:gd name="connsiteY5383" fmla="*/ 4010282 h 6407150"/>
              <a:gd name="connsiteX5384" fmla="*/ 7638656 w 11737976"/>
              <a:gd name="connsiteY5384" fmla="*/ 4008908 h 6407150"/>
              <a:gd name="connsiteX5385" fmla="*/ 7632601 w 11737976"/>
              <a:gd name="connsiteY5385" fmla="*/ 4010204 h 6407150"/>
              <a:gd name="connsiteX5386" fmla="*/ 7633588 w 11737976"/>
              <a:gd name="connsiteY5386" fmla="*/ 4013941 h 6407150"/>
              <a:gd name="connsiteX5387" fmla="*/ 7638656 w 11737976"/>
              <a:gd name="connsiteY5387" fmla="*/ 4008908 h 6407150"/>
              <a:gd name="connsiteX5388" fmla="*/ 4989541 w 11737976"/>
              <a:gd name="connsiteY5388" fmla="*/ 4006368 h 6407150"/>
              <a:gd name="connsiteX5389" fmla="*/ 4996495 w 11737976"/>
              <a:gd name="connsiteY5389" fmla="*/ 4012313 h 6407150"/>
              <a:gd name="connsiteX5390" fmla="*/ 4999006 w 11737976"/>
              <a:gd name="connsiteY5390" fmla="*/ 4012078 h 6407150"/>
              <a:gd name="connsiteX5391" fmla="*/ 5026211 w 11737976"/>
              <a:gd name="connsiteY5391" fmla="*/ 4021307 h 6407150"/>
              <a:gd name="connsiteX5392" fmla="*/ 5027826 w 11737976"/>
              <a:gd name="connsiteY5392" fmla="*/ 4023151 h 6407150"/>
              <a:gd name="connsiteX5393" fmla="*/ 5032821 w 11737976"/>
              <a:gd name="connsiteY5393" fmla="*/ 4031862 h 6407150"/>
              <a:gd name="connsiteX5394" fmla="*/ 5032993 w 11737976"/>
              <a:gd name="connsiteY5394" fmla="*/ 4029049 h 6407150"/>
              <a:gd name="connsiteX5395" fmla="*/ 5039237 w 11737976"/>
              <a:gd name="connsiteY5395" fmla="*/ 4036174 h 6407150"/>
              <a:gd name="connsiteX5396" fmla="*/ 5012109 w 11737976"/>
              <a:gd name="connsiteY5396" fmla="*/ 4017191 h 6407150"/>
              <a:gd name="connsiteX5397" fmla="*/ 4996011 w 11737976"/>
              <a:gd name="connsiteY5397" fmla="*/ 4015075 h 6407150"/>
              <a:gd name="connsiteX5398" fmla="*/ 4976917 w 11737976"/>
              <a:gd name="connsiteY5398" fmla="*/ 4015950 h 6407150"/>
              <a:gd name="connsiteX5399" fmla="*/ 4976252 w 11737976"/>
              <a:gd name="connsiteY5399" fmla="*/ 4015682 h 6407150"/>
              <a:gd name="connsiteX5400" fmla="*/ 7821047 w 11737976"/>
              <a:gd name="connsiteY5400" fmla="*/ 4001954 h 6407150"/>
              <a:gd name="connsiteX5401" fmla="*/ 7821034 w 11737976"/>
              <a:gd name="connsiteY5401" fmla="*/ 4009453 h 6407150"/>
              <a:gd name="connsiteX5402" fmla="*/ 7819711 w 11737976"/>
              <a:gd name="connsiteY5402" fmla="*/ 4007112 h 6407150"/>
              <a:gd name="connsiteX5403" fmla="*/ 7817912 w 11737976"/>
              <a:gd name="connsiteY5403" fmla="*/ 4003107 h 6407150"/>
              <a:gd name="connsiteX5404" fmla="*/ 8272559 w 11737976"/>
              <a:gd name="connsiteY5404" fmla="*/ 3998503 h 6407150"/>
              <a:gd name="connsiteX5405" fmla="*/ 8268540 w 11737976"/>
              <a:gd name="connsiteY5405" fmla="*/ 4004197 h 6407150"/>
              <a:gd name="connsiteX5406" fmla="*/ 8261373 w 11737976"/>
              <a:gd name="connsiteY5406" fmla="*/ 4002495 h 6407150"/>
              <a:gd name="connsiteX5407" fmla="*/ 8250429 w 11737976"/>
              <a:gd name="connsiteY5407" fmla="*/ 4003418 h 6407150"/>
              <a:gd name="connsiteX5408" fmla="*/ 8250477 w 11737976"/>
              <a:gd name="connsiteY5408" fmla="*/ 4016639 h 6407150"/>
              <a:gd name="connsiteX5409" fmla="*/ 8262517 w 11737976"/>
              <a:gd name="connsiteY5409" fmla="*/ 4020042 h 6407150"/>
              <a:gd name="connsiteX5410" fmla="*/ 8267545 w 11737976"/>
              <a:gd name="connsiteY5410" fmla="*/ 4010256 h 6407150"/>
              <a:gd name="connsiteX5411" fmla="*/ 8271544 w 11737976"/>
              <a:gd name="connsiteY5411" fmla="*/ 4019364 h 6407150"/>
              <a:gd name="connsiteX5412" fmla="*/ 8272559 w 11737976"/>
              <a:gd name="connsiteY5412" fmla="*/ 3998503 h 6407150"/>
              <a:gd name="connsiteX5413" fmla="*/ 8221417 w 11737976"/>
              <a:gd name="connsiteY5413" fmla="*/ 3992871 h 6407150"/>
              <a:gd name="connsiteX5414" fmla="*/ 8214486 w 11737976"/>
              <a:gd name="connsiteY5414" fmla="*/ 4001021 h 6407150"/>
              <a:gd name="connsiteX5415" fmla="*/ 8222875 w 11737976"/>
              <a:gd name="connsiteY5415" fmla="*/ 4007242 h 6407150"/>
              <a:gd name="connsiteX5416" fmla="*/ 8224464 w 11737976"/>
              <a:gd name="connsiteY5416" fmla="*/ 4003626 h 6407150"/>
              <a:gd name="connsiteX5417" fmla="*/ 8225056 w 11737976"/>
              <a:gd name="connsiteY5417" fmla="*/ 4004261 h 6407150"/>
              <a:gd name="connsiteX5418" fmla="*/ 8229779 w 11737976"/>
              <a:gd name="connsiteY5418" fmla="*/ 3995977 h 6407150"/>
              <a:gd name="connsiteX5419" fmla="*/ 8226414 w 11737976"/>
              <a:gd name="connsiteY5419" fmla="*/ 3994724 h 6407150"/>
              <a:gd name="connsiteX5420" fmla="*/ 8223367 w 11737976"/>
              <a:gd name="connsiteY5420" fmla="*/ 3995175 h 6407150"/>
              <a:gd name="connsiteX5421" fmla="*/ 8223277 w 11737976"/>
              <a:gd name="connsiteY5421" fmla="*/ 3995605 h 6407150"/>
              <a:gd name="connsiteX5422" fmla="*/ 7595444 w 11737976"/>
              <a:gd name="connsiteY5422" fmla="*/ 3990805 h 6407150"/>
              <a:gd name="connsiteX5423" fmla="*/ 7585309 w 11737976"/>
              <a:gd name="connsiteY5423" fmla="*/ 3993083 h 6407150"/>
              <a:gd name="connsiteX5424" fmla="*/ 7589260 w 11737976"/>
              <a:gd name="connsiteY5424" fmla="*/ 4004937 h 6407150"/>
              <a:gd name="connsiteX5425" fmla="*/ 7598595 w 11737976"/>
              <a:gd name="connsiteY5425" fmla="*/ 4002403 h 6407150"/>
              <a:gd name="connsiteX5426" fmla="*/ 7595444 w 11737976"/>
              <a:gd name="connsiteY5426" fmla="*/ 3990805 h 6407150"/>
              <a:gd name="connsiteX5427" fmla="*/ 8243041 w 11737976"/>
              <a:gd name="connsiteY5427" fmla="*/ 3988583 h 6407150"/>
              <a:gd name="connsiteX5428" fmla="*/ 8238555 w 11737976"/>
              <a:gd name="connsiteY5428" fmla="*/ 3991349 h 6407150"/>
              <a:gd name="connsiteX5429" fmla="*/ 8227932 w 11737976"/>
              <a:gd name="connsiteY5429" fmla="*/ 4003044 h 6407150"/>
              <a:gd name="connsiteX5430" fmla="*/ 8234729 w 11737976"/>
              <a:gd name="connsiteY5430" fmla="*/ 4011360 h 6407150"/>
              <a:gd name="connsiteX5431" fmla="*/ 8249237 w 11737976"/>
              <a:gd name="connsiteY5431" fmla="*/ 3990063 h 6407150"/>
              <a:gd name="connsiteX5432" fmla="*/ 8243041 w 11737976"/>
              <a:gd name="connsiteY5432" fmla="*/ 3988583 h 6407150"/>
              <a:gd name="connsiteX5433" fmla="*/ 8334145 w 11737976"/>
              <a:gd name="connsiteY5433" fmla="*/ 3987483 h 6407150"/>
              <a:gd name="connsiteX5434" fmla="*/ 8314622 w 11737976"/>
              <a:gd name="connsiteY5434" fmla="*/ 4001112 h 6407150"/>
              <a:gd name="connsiteX5435" fmla="*/ 8314427 w 11737976"/>
              <a:gd name="connsiteY5435" fmla="*/ 4008038 h 6407150"/>
              <a:gd name="connsiteX5436" fmla="*/ 8319995 w 11737976"/>
              <a:gd name="connsiteY5436" fmla="*/ 4013738 h 6407150"/>
              <a:gd name="connsiteX5437" fmla="*/ 8319875 w 11737976"/>
              <a:gd name="connsiteY5437" fmla="*/ 4016945 h 6407150"/>
              <a:gd name="connsiteX5438" fmla="*/ 8325731 w 11737976"/>
              <a:gd name="connsiteY5438" fmla="*/ 4024147 h 6407150"/>
              <a:gd name="connsiteX5439" fmla="*/ 8331794 w 11737976"/>
              <a:gd name="connsiteY5439" fmla="*/ 4016167 h 6407150"/>
              <a:gd name="connsiteX5440" fmla="*/ 8329567 w 11737976"/>
              <a:gd name="connsiteY5440" fmla="*/ 4012914 h 6407150"/>
              <a:gd name="connsiteX5441" fmla="*/ 8329749 w 11737976"/>
              <a:gd name="connsiteY5441" fmla="*/ 4012896 h 6407150"/>
              <a:gd name="connsiteX5442" fmla="*/ 8343259 w 11737976"/>
              <a:gd name="connsiteY5442" fmla="*/ 3996119 h 6407150"/>
              <a:gd name="connsiteX5443" fmla="*/ 8341604 w 11737976"/>
              <a:gd name="connsiteY5443" fmla="*/ 3990870 h 6407150"/>
              <a:gd name="connsiteX5444" fmla="*/ 8334145 w 11737976"/>
              <a:gd name="connsiteY5444" fmla="*/ 3987483 h 6407150"/>
              <a:gd name="connsiteX5445" fmla="*/ 4838114 w 11737976"/>
              <a:gd name="connsiteY5445" fmla="*/ 3985167 h 6407150"/>
              <a:gd name="connsiteX5446" fmla="*/ 4840893 w 11737976"/>
              <a:gd name="connsiteY5446" fmla="*/ 3988022 h 6407150"/>
              <a:gd name="connsiteX5447" fmla="*/ 4844285 w 11737976"/>
              <a:gd name="connsiteY5447" fmla="*/ 3992134 h 6407150"/>
              <a:gd name="connsiteX5448" fmla="*/ 4843587 w 11737976"/>
              <a:gd name="connsiteY5448" fmla="*/ 3993219 h 6407150"/>
              <a:gd name="connsiteX5449" fmla="*/ 4838115 w 11737976"/>
              <a:gd name="connsiteY5449" fmla="*/ 3985168 h 6407150"/>
              <a:gd name="connsiteX5450" fmla="*/ 8604537 w 11737976"/>
              <a:gd name="connsiteY5450" fmla="*/ 3983847 h 6407150"/>
              <a:gd name="connsiteX5451" fmla="*/ 8586355 w 11737976"/>
              <a:gd name="connsiteY5451" fmla="*/ 3988583 h 6407150"/>
              <a:gd name="connsiteX5452" fmla="*/ 8584823 w 11737976"/>
              <a:gd name="connsiteY5452" fmla="*/ 3997762 h 6407150"/>
              <a:gd name="connsiteX5453" fmla="*/ 8620117 w 11737976"/>
              <a:gd name="connsiteY5453" fmla="*/ 3995696 h 6407150"/>
              <a:gd name="connsiteX5454" fmla="*/ 8604537 w 11737976"/>
              <a:gd name="connsiteY5454" fmla="*/ 3983847 h 6407150"/>
              <a:gd name="connsiteX5455" fmla="*/ 4774918 w 11737976"/>
              <a:gd name="connsiteY5455" fmla="*/ 3981573 h 6407150"/>
              <a:gd name="connsiteX5456" fmla="*/ 4773935 w 11737976"/>
              <a:gd name="connsiteY5456" fmla="*/ 3982556 h 6407150"/>
              <a:gd name="connsiteX5457" fmla="*/ 4770988 w 11737976"/>
              <a:gd name="connsiteY5457" fmla="*/ 3985502 h 6407150"/>
              <a:gd name="connsiteX5458" fmla="*/ 4769023 w 11737976"/>
              <a:gd name="connsiteY5458" fmla="*/ 3987468 h 6407150"/>
              <a:gd name="connsiteX5459" fmla="*/ 4768040 w 11737976"/>
              <a:gd name="connsiteY5459" fmla="*/ 3988450 h 6407150"/>
              <a:gd name="connsiteX5460" fmla="*/ 4778863 w 11737976"/>
              <a:gd name="connsiteY5460" fmla="*/ 3997308 h 6407150"/>
              <a:gd name="connsiteX5461" fmla="*/ 4780828 w 11737976"/>
              <a:gd name="connsiteY5461" fmla="*/ 3995342 h 6407150"/>
              <a:gd name="connsiteX5462" fmla="*/ 4782794 w 11737976"/>
              <a:gd name="connsiteY5462" fmla="*/ 3993379 h 6407150"/>
              <a:gd name="connsiteX5463" fmla="*/ 4784757 w 11737976"/>
              <a:gd name="connsiteY5463" fmla="*/ 3991412 h 6407150"/>
              <a:gd name="connsiteX5464" fmla="*/ 4774918 w 11737976"/>
              <a:gd name="connsiteY5464" fmla="*/ 3981573 h 6407150"/>
              <a:gd name="connsiteX5465" fmla="*/ 8721967 w 11737976"/>
              <a:gd name="connsiteY5465" fmla="*/ 3981260 h 6407150"/>
              <a:gd name="connsiteX5466" fmla="*/ 8674909 w 11737976"/>
              <a:gd name="connsiteY5466" fmla="*/ 3988380 h 6407150"/>
              <a:gd name="connsiteX5467" fmla="*/ 8697970 w 11737976"/>
              <a:gd name="connsiteY5467" fmla="*/ 3998111 h 6407150"/>
              <a:gd name="connsiteX5468" fmla="*/ 8702295 w 11737976"/>
              <a:gd name="connsiteY5468" fmla="*/ 3996345 h 6407150"/>
              <a:gd name="connsiteX5469" fmla="*/ 8700263 w 11737976"/>
              <a:gd name="connsiteY5469" fmla="*/ 4001848 h 6407150"/>
              <a:gd name="connsiteX5470" fmla="*/ 8709639 w 11737976"/>
              <a:gd name="connsiteY5470" fmla="*/ 4003416 h 6407150"/>
              <a:gd name="connsiteX5471" fmla="*/ 8712342 w 11737976"/>
              <a:gd name="connsiteY5471" fmla="*/ 3992243 h 6407150"/>
              <a:gd name="connsiteX5472" fmla="*/ 8712691 w 11737976"/>
              <a:gd name="connsiteY5472" fmla="*/ 3992101 h 6407150"/>
              <a:gd name="connsiteX5473" fmla="*/ 8721967 w 11737976"/>
              <a:gd name="connsiteY5473" fmla="*/ 3981260 h 6407150"/>
              <a:gd name="connsiteX5474" fmla="*/ 8203471 w 11737976"/>
              <a:gd name="connsiteY5474" fmla="*/ 3979900 h 6407150"/>
              <a:gd name="connsiteX5475" fmla="*/ 8195961 w 11737976"/>
              <a:gd name="connsiteY5475" fmla="*/ 3980994 h 6407150"/>
              <a:gd name="connsiteX5476" fmla="*/ 8193277 w 11737976"/>
              <a:gd name="connsiteY5476" fmla="*/ 3990120 h 6407150"/>
              <a:gd name="connsiteX5477" fmla="*/ 8203471 w 11737976"/>
              <a:gd name="connsiteY5477" fmla="*/ 3979900 h 6407150"/>
              <a:gd name="connsiteX5478" fmla="*/ 7883463 w 11737976"/>
              <a:gd name="connsiteY5478" fmla="*/ 3978919 h 6407150"/>
              <a:gd name="connsiteX5479" fmla="*/ 7880400 w 11737976"/>
              <a:gd name="connsiteY5479" fmla="*/ 3981143 h 6407150"/>
              <a:gd name="connsiteX5480" fmla="*/ 7878707 w 11737976"/>
              <a:gd name="connsiteY5480" fmla="*/ 3984114 h 6407150"/>
              <a:gd name="connsiteX5481" fmla="*/ 7886021 w 11737976"/>
              <a:gd name="connsiteY5481" fmla="*/ 3988088 h 6407150"/>
              <a:gd name="connsiteX5482" fmla="*/ 7883463 w 11737976"/>
              <a:gd name="connsiteY5482" fmla="*/ 3978919 h 6407150"/>
              <a:gd name="connsiteX5483" fmla="*/ 4836477 w 11737976"/>
              <a:gd name="connsiteY5483" fmla="*/ 3978595 h 6407150"/>
              <a:gd name="connsiteX5484" fmla="*/ 4840598 w 11737976"/>
              <a:gd name="connsiteY5484" fmla="*/ 3981486 h 6407150"/>
              <a:gd name="connsiteX5485" fmla="*/ 4846753 w 11737976"/>
              <a:gd name="connsiteY5485" fmla="*/ 3986732 h 6407150"/>
              <a:gd name="connsiteX5486" fmla="*/ 4846301 w 11737976"/>
              <a:gd name="connsiteY5486" fmla="*/ 3988993 h 6407150"/>
              <a:gd name="connsiteX5487" fmla="*/ 4845046 w 11737976"/>
              <a:gd name="connsiteY5487" fmla="*/ 3990948 h 6407150"/>
              <a:gd name="connsiteX5488" fmla="*/ 4844932 w 11737976"/>
              <a:gd name="connsiteY5488" fmla="*/ 3990814 h 6407150"/>
              <a:gd name="connsiteX5489" fmla="*/ 4837523 w 11737976"/>
              <a:gd name="connsiteY5489" fmla="*/ 3982788 h 6407150"/>
              <a:gd name="connsiteX5490" fmla="*/ 8292984 w 11737976"/>
              <a:gd name="connsiteY5490" fmla="*/ 3969255 h 6407150"/>
              <a:gd name="connsiteX5491" fmla="*/ 8283645 w 11737976"/>
              <a:gd name="connsiteY5491" fmla="*/ 3978845 h 6407150"/>
              <a:gd name="connsiteX5492" fmla="*/ 8294309 w 11737976"/>
              <a:gd name="connsiteY5492" fmla="*/ 3979201 h 6407150"/>
              <a:gd name="connsiteX5493" fmla="*/ 8296829 w 11737976"/>
              <a:gd name="connsiteY5493" fmla="*/ 3971612 h 6407150"/>
              <a:gd name="connsiteX5494" fmla="*/ 8292984 w 11737976"/>
              <a:gd name="connsiteY5494" fmla="*/ 3969255 h 6407150"/>
              <a:gd name="connsiteX5495" fmla="*/ 8144983 w 11737976"/>
              <a:gd name="connsiteY5495" fmla="*/ 3966449 h 6407150"/>
              <a:gd name="connsiteX5496" fmla="*/ 8134451 w 11737976"/>
              <a:gd name="connsiteY5496" fmla="*/ 3979147 h 6407150"/>
              <a:gd name="connsiteX5497" fmla="*/ 8137985 w 11737976"/>
              <a:gd name="connsiteY5497" fmla="*/ 3983837 h 6407150"/>
              <a:gd name="connsiteX5498" fmla="*/ 8150159 w 11737976"/>
              <a:gd name="connsiteY5498" fmla="*/ 3971437 h 6407150"/>
              <a:gd name="connsiteX5499" fmla="*/ 8144983 w 11737976"/>
              <a:gd name="connsiteY5499" fmla="*/ 3966449 h 6407150"/>
              <a:gd name="connsiteX5500" fmla="*/ 7545243 w 11737976"/>
              <a:gd name="connsiteY5500" fmla="*/ 3964162 h 6407150"/>
              <a:gd name="connsiteX5501" fmla="*/ 7549683 w 11737976"/>
              <a:gd name="connsiteY5501" fmla="*/ 3973016 h 6407150"/>
              <a:gd name="connsiteX5502" fmla="*/ 7545269 w 11737976"/>
              <a:gd name="connsiteY5502" fmla="*/ 3965659 h 6407150"/>
              <a:gd name="connsiteX5503" fmla="*/ 3790700 w 11737976"/>
              <a:gd name="connsiteY5503" fmla="*/ 3962139 h 6407150"/>
              <a:gd name="connsiteX5504" fmla="*/ 3786598 w 11737976"/>
              <a:gd name="connsiteY5504" fmla="*/ 3966240 h 6407150"/>
              <a:gd name="connsiteX5505" fmla="*/ 3795414 w 11737976"/>
              <a:gd name="connsiteY5505" fmla="*/ 3977107 h 6407150"/>
              <a:gd name="connsiteX5506" fmla="*/ 3796439 w 11737976"/>
              <a:gd name="connsiteY5506" fmla="*/ 3976082 h 6407150"/>
              <a:gd name="connsiteX5507" fmla="*/ 3800541 w 11737976"/>
              <a:gd name="connsiteY5507" fmla="*/ 3971980 h 6407150"/>
              <a:gd name="connsiteX5508" fmla="*/ 3801567 w 11737976"/>
              <a:gd name="connsiteY5508" fmla="*/ 3970954 h 6407150"/>
              <a:gd name="connsiteX5509" fmla="*/ 3790700 w 11737976"/>
              <a:gd name="connsiteY5509" fmla="*/ 3962139 h 6407150"/>
              <a:gd name="connsiteX5510" fmla="*/ 8059224 w 11737976"/>
              <a:gd name="connsiteY5510" fmla="*/ 3961447 h 6407150"/>
              <a:gd name="connsiteX5511" fmla="*/ 8052743 w 11737976"/>
              <a:gd name="connsiteY5511" fmla="*/ 3967203 h 6407150"/>
              <a:gd name="connsiteX5512" fmla="*/ 8056162 w 11737976"/>
              <a:gd name="connsiteY5512" fmla="*/ 3975254 h 6407150"/>
              <a:gd name="connsiteX5513" fmla="*/ 8055164 w 11737976"/>
              <a:gd name="connsiteY5513" fmla="*/ 3975531 h 6407150"/>
              <a:gd name="connsiteX5514" fmla="*/ 8051347 w 11737976"/>
              <a:gd name="connsiteY5514" fmla="*/ 3978750 h 6407150"/>
              <a:gd name="connsiteX5515" fmla="*/ 8059687 w 11737976"/>
              <a:gd name="connsiteY5515" fmla="*/ 3987942 h 6407150"/>
              <a:gd name="connsiteX5516" fmla="*/ 8060545 w 11737976"/>
              <a:gd name="connsiteY5516" fmla="*/ 3974035 h 6407150"/>
              <a:gd name="connsiteX5517" fmla="*/ 8056295 w 11737976"/>
              <a:gd name="connsiteY5517" fmla="*/ 3975215 h 6407150"/>
              <a:gd name="connsiteX5518" fmla="*/ 8061073 w 11737976"/>
              <a:gd name="connsiteY5518" fmla="*/ 3968754 h 6407150"/>
              <a:gd name="connsiteX5519" fmla="*/ 8059224 w 11737976"/>
              <a:gd name="connsiteY5519" fmla="*/ 3961447 h 6407150"/>
              <a:gd name="connsiteX5520" fmla="*/ 7906850 w 11737976"/>
              <a:gd name="connsiteY5520" fmla="*/ 3959415 h 6407150"/>
              <a:gd name="connsiteX5521" fmla="*/ 7886954 w 11737976"/>
              <a:gd name="connsiteY5521" fmla="*/ 3968723 h 6407150"/>
              <a:gd name="connsiteX5522" fmla="*/ 7917897 w 11737976"/>
              <a:gd name="connsiteY5522" fmla="*/ 3970949 h 6407150"/>
              <a:gd name="connsiteX5523" fmla="*/ 7923519 w 11737976"/>
              <a:gd name="connsiteY5523" fmla="*/ 3964366 h 6407150"/>
              <a:gd name="connsiteX5524" fmla="*/ 7915681 w 11737976"/>
              <a:gd name="connsiteY5524" fmla="*/ 3959827 h 6407150"/>
              <a:gd name="connsiteX5525" fmla="*/ 7906850 w 11737976"/>
              <a:gd name="connsiteY5525" fmla="*/ 3959415 h 6407150"/>
              <a:gd name="connsiteX5526" fmla="*/ 8519831 w 11737976"/>
              <a:gd name="connsiteY5526" fmla="*/ 3951489 h 6407150"/>
              <a:gd name="connsiteX5527" fmla="*/ 8513665 w 11737976"/>
              <a:gd name="connsiteY5527" fmla="*/ 3953797 h 6407150"/>
              <a:gd name="connsiteX5528" fmla="*/ 8512164 w 11737976"/>
              <a:gd name="connsiteY5528" fmla="*/ 3958987 h 6407150"/>
              <a:gd name="connsiteX5529" fmla="*/ 8522885 w 11737976"/>
              <a:gd name="connsiteY5529" fmla="*/ 3963851 h 6407150"/>
              <a:gd name="connsiteX5530" fmla="*/ 8525445 w 11737976"/>
              <a:gd name="connsiteY5530" fmla="*/ 3956434 h 6407150"/>
              <a:gd name="connsiteX5531" fmla="*/ 8519831 w 11737976"/>
              <a:gd name="connsiteY5531" fmla="*/ 3951489 h 6407150"/>
              <a:gd name="connsiteX5532" fmla="*/ 4771389 w 11737976"/>
              <a:gd name="connsiteY5532" fmla="*/ 3948225 h 6407150"/>
              <a:gd name="connsiteX5533" fmla="*/ 4790604 w 11737976"/>
              <a:gd name="connsiteY5533" fmla="*/ 3965443 h 6407150"/>
              <a:gd name="connsiteX5534" fmla="*/ 4781617 w 11737976"/>
              <a:gd name="connsiteY5534" fmla="*/ 3974430 h 6407150"/>
              <a:gd name="connsiteX5535" fmla="*/ 4789728 w 11737976"/>
              <a:gd name="connsiteY5535" fmla="*/ 3984539 h 6407150"/>
              <a:gd name="connsiteX5536" fmla="*/ 4798836 w 11737976"/>
              <a:gd name="connsiteY5536" fmla="*/ 3993646 h 6407150"/>
              <a:gd name="connsiteX5537" fmla="*/ 4803829 w 11737976"/>
              <a:gd name="connsiteY5537" fmla="*/ 3988652 h 6407150"/>
              <a:gd name="connsiteX5538" fmla="*/ 4800712 w 11737976"/>
              <a:gd name="connsiteY5538" fmla="*/ 3973555 h 6407150"/>
              <a:gd name="connsiteX5539" fmla="*/ 4816809 w 11737976"/>
              <a:gd name="connsiteY5539" fmla="*/ 3975672 h 6407150"/>
              <a:gd name="connsiteX5540" fmla="*/ 4827262 w 11737976"/>
              <a:gd name="connsiteY5540" fmla="*/ 3980413 h 6407150"/>
              <a:gd name="connsiteX5541" fmla="*/ 4821698 w 11737976"/>
              <a:gd name="connsiteY5541" fmla="*/ 3991607 h 6407150"/>
              <a:gd name="connsiteX5542" fmla="*/ 4805458 w 11737976"/>
              <a:gd name="connsiteY5542" fmla="*/ 4006099 h 6407150"/>
              <a:gd name="connsiteX5543" fmla="*/ 4802633 w 11737976"/>
              <a:gd name="connsiteY5543" fmla="*/ 4006099 h 6407150"/>
              <a:gd name="connsiteX5544" fmla="*/ 4784275 w 11737976"/>
              <a:gd name="connsiteY5544" fmla="*/ 4006099 h 6407150"/>
              <a:gd name="connsiteX5545" fmla="*/ 4770154 w 11737976"/>
              <a:gd name="connsiteY5545" fmla="*/ 3993219 h 6407150"/>
              <a:gd name="connsiteX5546" fmla="*/ 4763092 w 11737976"/>
              <a:gd name="connsiteY5546" fmla="*/ 3980336 h 6407150"/>
              <a:gd name="connsiteX5547" fmla="*/ 4760268 w 11737976"/>
              <a:gd name="connsiteY5547" fmla="*/ 3993220 h 6407150"/>
              <a:gd name="connsiteX5548" fmla="*/ 4760383 w 11737976"/>
              <a:gd name="connsiteY5548" fmla="*/ 3995047 h 6407150"/>
              <a:gd name="connsiteX5549" fmla="*/ 4758095 w 11737976"/>
              <a:gd name="connsiteY5549" fmla="*/ 3991975 h 6407150"/>
              <a:gd name="connsiteX5550" fmla="*/ 4734321 w 11737976"/>
              <a:gd name="connsiteY5550" fmla="*/ 3967078 h 6407150"/>
              <a:gd name="connsiteX5551" fmla="*/ 4771389 w 11737976"/>
              <a:gd name="connsiteY5551" fmla="*/ 3948225 h 6407150"/>
              <a:gd name="connsiteX5552" fmla="*/ 8452803 w 11737976"/>
              <a:gd name="connsiteY5552" fmla="*/ 3948133 h 6407150"/>
              <a:gd name="connsiteX5553" fmla="*/ 8436745 w 11737976"/>
              <a:gd name="connsiteY5553" fmla="*/ 3972115 h 6407150"/>
              <a:gd name="connsiteX5554" fmla="*/ 8452803 w 11737976"/>
              <a:gd name="connsiteY5554" fmla="*/ 3948133 h 6407150"/>
              <a:gd name="connsiteX5555" fmla="*/ 8232837 w 11737976"/>
              <a:gd name="connsiteY5555" fmla="*/ 3947072 h 6407150"/>
              <a:gd name="connsiteX5556" fmla="*/ 8216284 w 11737976"/>
              <a:gd name="connsiteY5556" fmla="*/ 3950432 h 6407150"/>
              <a:gd name="connsiteX5557" fmla="*/ 8214101 w 11737976"/>
              <a:gd name="connsiteY5557" fmla="*/ 3958327 h 6407150"/>
              <a:gd name="connsiteX5558" fmla="*/ 8245595 w 11737976"/>
              <a:gd name="connsiteY5558" fmla="*/ 3957987 h 6407150"/>
              <a:gd name="connsiteX5559" fmla="*/ 8240565 w 11737976"/>
              <a:gd name="connsiteY5559" fmla="*/ 3949375 h 6407150"/>
              <a:gd name="connsiteX5560" fmla="*/ 8232837 w 11737976"/>
              <a:gd name="connsiteY5560" fmla="*/ 3947072 h 6407150"/>
              <a:gd name="connsiteX5561" fmla="*/ 3857746 w 11737976"/>
              <a:gd name="connsiteY5561" fmla="*/ 3945831 h 6407150"/>
              <a:gd name="connsiteX5562" fmla="*/ 3857866 w 11737976"/>
              <a:gd name="connsiteY5562" fmla="*/ 3946634 h 6407150"/>
              <a:gd name="connsiteX5563" fmla="*/ 3861058 w 11737976"/>
              <a:gd name="connsiteY5563" fmla="*/ 3950822 h 6407150"/>
              <a:gd name="connsiteX5564" fmla="*/ 3871893 w 11737976"/>
              <a:gd name="connsiteY5564" fmla="*/ 3959664 h 6407150"/>
              <a:gd name="connsiteX5565" fmla="*/ 3873882 w 11737976"/>
              <a:gd name="connsiteY5565" fmla="*/ 3957674 h 6407150"/>
              <a:gd name="connsiteX5566" fmla="*/ 3874878 w 11737976"/>
              <a:gd name="connsiteY5566" fmla="*/ 3956679 h 6407150"/>
              <a:gd name="connsiteX5567" fmla="*/ 3865039 w 11737976"/>
              <a:gd name="connsiteY5567" fmla="*/ 3946839 h 6407150"/>
              <a:gd name="connsiteX5568" fmla="*/ 3862053 w 11737976"/>
              <a:gd name="connsiteY5568" fmla="*/ 3949826 h 6407150"/>
              <a:gd name="connsiteX5569" fmla="*/ 3857746 w 11737976"/>
              <a:gd name="connsiteY5569" fmla="*/ 3945831 h 6407150"/>
              <a:gd name="connsiteX5570" fmla="*/ 8130204 w 11737976"/>
              <a:gd name="connsiteY5570" fmla="*/ 3944328 h 6407150"/>
              <a:gd name="connsiteX5571" fmla="*/ 8125477 w 11737976"/>
              <a:gd name="connsiteY5571" fmla="*/ 3952358 h 6407150"/>
              <a:gd name="connsiteX5572" fmla="*/ 8128631 w 11737976"/>
              <a:gd name="connsiteY5572" fmla="*/ 3955179 h 6407150"/>
              <a:gd name="connsiteX5573" fmla="*/ 8126910 w 11737976"/>
              <a:gd name="connsiteY5573" fmla="*/ 3957090 h 6407150"/>
              <a:gd name="connsiteX5574" fmla="*/ 8123678 w 11737976"/>
              <a:gd name="connsiteY5574" fmla="*/ 3965910 h 6407150"/>
              <a:gd name="connsiteX5575" fmla="*/ 8129588 w 11737976"/>
              <a:gd name="connsiteY5575" fmla="*/ 3960582 h 6407150"/>
              <a:gd name="connsiteX5576" fmla="*/ 8130261 w 11737976"/>
              <a:gd name="connsiteY5576" fmla="*/ 3956637 h 6407150"/>
              <a:gd name="connsiteX5577" fmla="*/ 8135869 w 11737976"/>
              <a:gd name="connsiteY5577" fmla="*/ 3961651 h 6407150"/>
              <a:gd name="connsiteX5578" fmla="*/ 8141503 w 11737976"/>
              <a:gd name="connsiteY5578" fmla="*/ 3949836 h 6407150"/>
              <a:gd name="connsiteX5579" fmla="*/ 8130204 w 11737976"/>
              <a:gd name="connsiteY5579" fmla="*/ 3944328 h 6407150"/>
              <a:gd name="connsiteX5580" fmla="*/ 7519508 w 11737976"/>
              <a:gd name="connsiteY5580" fmla="*/ 3943756 h 6407150"/>
              <a:gd name="connsiteX5581" fmla="*/ 7508997 w 11737976"/>
              <a:gd name="connsiteY5581" fmla="*/ 3966268 h 6407150"/>
              <a:gd name="connsiteX5582" fmla="*/ 7512629 w 11737976"/>
              <a:gd name="connsiteY5582" fmla="*/ 3970728 h 6407150"/>
              <a:gd name="connsiteX5583" fmla="*/ 7513960 w 11737976"/>
              <a:gd name="connsiteY5583" fmla="*/ 3968808 h 6407150"/>
              <a:gd name="connsiteX5584" fmla="*/ 7514612 w 11737976"/>
              <a:gd name="connsiteY5584" fmla="*/ 3975470 h 6407150"/>
              <a:gd name="connsiteX5585" fmla="*/ 7518836 w 11737976"/>
              <a:gd name="connsiteY5585" fmla="*/ 3981744 h 6407150"/>
              <a:gd name="connsiteX5586" fmla="*/ 7520688 w 11737976"/>
              <a:gd name="connsiteY5586" fmla="*/ 3959097 h 6407150"/>
              <a:gd name="connsiteX5587" fmla="*/ 7521389 w 11737976"/>
              <a:gd name="connsiteY5587" fmla="*/ 3958085 h 6407150"/>
              <a:gd name="connsiteX5588" fmla="*/ 7521008 w 11737976"/>
              <a:gd name="connsiteY5588" fmla="*/ 3955184 h 6407150"/>
              <a:gd name="connsiteX5589" fmla="*/ 7521597 w 11737976"/>
              <a:gd name="connsiteY5589" fmla="*/ 3947994 h 6407150"/>
              <a:gd name="connsiteX5590" fmla="*/ 7520260 w 11737976"/>
              <a:gd name="connsiteY5590" fmla="*/ 3949488 h 6407150"/>
              <a:gd name="connsiteX5591" fmla="*/ 8305741 w 11737976"/>
              <a:gd name="connsiteY5591" fmla="*/ 3939009 h 6407150"/>
              <a:gd name="connsiteX5592" fmla="*/ 8301977 w 11737976"/>
              <a:gd name="connsiteY5592" fmla="*/ 3966660 h 6407150"/>
              <a:gd name="connsiteX5593" fmla="*/ 8302139 w 11737976"/>
              <a:gd name="connsiteY5593" fmla="*/ 3979135 h 6407150"/>
              <a:gd name="connsiteX5594" fmla="*/ 8294781 w 11737976"/>
              <a:gd name="connsiteY5594" fmla="*/ 3982748 h 6407150"/>
              <a:gd name="connsiteX5595" fmla="*/ 8298709 w 11737976"/>
              <a:gd name="connsiteY5595" fmla="*/ 3989872 h 6407150"/>
              <a:gd name="connsiteX5596" fmla="*/ 8299493 w 11737976"/>
              <a:gd name="connsiteY5596" fmla="*/ 3990032 h 6407150"/>
              <a:gd name="connsiteX5597" fmla="*/ 8298214 w 11737976"/>
              <a:gd name="connsiteY5597" fmla="*/ 3994310 h 6407150"/>
              <a:gd name="connsiteX5598" fmla="*/ 8305491 w 11737976"/>
              <a:gd name="connsiteY5598" fmla="*/ 4003371 h 6407150"/>
              <a:gd name="connsiteX5599" fmla="*/ 8305741 w 11737976"/>
              <a:gd name="connsiteY5599" fmla="*/ 3939009 h 6407150"/>
              <a:gd name="connsiteX5600" fmla="*/ 8086477 w 11737976"/>
              <a:gd name="connsiteY5600" fmla="*/ 3933489 h 6407150"/>
              <a:gd name="connsiteX5601" fmla="*/ 8079020 w 11737976"/>
              <a:gd name="connsiteY5601" fmla="*/ 3940128 h 6407150"/>
              <a:gd name="connsiteX5602" fmla="*/ 8093186 w 11737976"/>
              <a:gd name="connsiteY5602" fmla="*/ 3934977 h 6407150"/>
              <a:gd name="connsiteX5603" fmla="*/ 8086477 w 11737976"/>
              <a:gd name="connsiteY5603" fmla="*/ 3933489 h 6407150"/>
              <a:gd name="connsiteX5604" fmla="*/ 8046925 w 11737976"/>
              <a:gd name="connsiteY5604" fmla="*/ 3930245 h 6407150"/>
              <a:gd name="connsiteX5605" fmla="*/ 8034463 w 11737976"/>
              <a:gd name="connsiteY5605" fmla="*/ 3933527 h 6407150"/>
              <a:gd name="connsiteX5606" fmla="*/ 8042619 w 11737976"/>
              <a:gd name="connsiteY5606" fmla="*/ 3962609 h 6407150"/>
              <a:gd name="connsiteX5607" fmla="*/ 8042643 w 11737976"/>
              <a:gd name="connsiteY5607" fmla="*/ 3962595 h 6407150"/>
              <a:gd name="connsiteX5608" fmla="*/ 8042715 w 11737976"/>
              <a:gd name="connsiteY5608" fmla="*/ 3962777 h 6407150"/>
              <a:gd name="connsiteX5609" fmla="*/ 8057926 w 11737976"/>
              <a:gd name="connsiteY5609" fmla="*/ 3954125 h 6407150"/>
              <a:gd name="connsiteX5610" fmla="*/ 8052857 w 11737976"/>
              <a:gd name="connsiteY5610" fmla="*/ 3944786 h 6407150"/>
              <a:gd name="connsiteX5611" fmla="*/ 8050049 w 11737976"/>
              <a:gd name="connsiteY5611" fmla="*/ 3942277 h 6407150"/>
              <a:gd name="connsiteX5612" fmla="*/ 3811948 w 11737976"/>
              <a:gd name="connsiteY5612" fmla="*/ 3927771 h 6407150"/>
              <a:gd name="connsiteX5613" fmla="*/ 3807967 w 11737976"/>
              <a:gd name="connsiteY5613" fmla="*/ 3931752 h 6407150"/>
              <a:gd name="connsiteX5614" fmla="*/ 3804981 w 11737976"/>
              <a:gd name="connsiteY5614" fmla="*/ 3934738 h 6407150"/>
              <a:gd name="connsiteX5615" fmla="*/ 3810546 w 11737976"/>
              <a:gd name="connsiteY5615" fmla="*/ 3942293 h 6407150"/>
              <a:gd name="connsiteX5616" fmla="*/ 3811540 w 11737976"/>
              <a:gd name="connsiteY5616" fmla="*/ 3941298 h 6407150"/>
              <a:gd name="connsiteX5617" fmla="*/ 3814527 w 11737976"/>
              <a:gd name="connsiteY5617" fmla="*/ 3938312 h 6407150"/>
              <a:gd name="connsiteX5618" fmla="*/ 3818508 w 11737976"/>
              <a:gd name="connsiteY5618" fmla="*/ 3934331 h 6407150"/>
              <a:gd name="connsiteX5619" fmla="*/ 3811948 w 11737976"/>
              <a:gd name="connsiteY5619" fmla="*/ 3927771 h 6407150"/>
              <a:gd name="connsiteX5620" fmla="*/ 8208091 w 11737976"/>
              <a:gd name="connsiteY5620" fmla="*/ 3927154 h 6407150"/>
              <a:gd name="connsiteX5621" fmla="*/ 8204944 w 11737976"/>
              <a:gd name="connsiteY5621" fmla="*/ 3944317 h 6407150"/>
              <a:gd name="connsiteX5622" fmla="*/ 8204911 w 11737976"/>
              <a:gd name="connsiteY5622" fmla="*/ 3943357 h 6407150"/>
              <a:gd name="connsiteX5623" fmla="*/ 8195651 w 11737976"/>
              <a:gd name="connsiteY5623" fmla="*/ 3949081 h 6407150"/>
              <a:gd name="connsiteX5624" fmla="*/ 8195379 w 11737976"/>
              <a:gd name="connsiteY5624" fmla="*/ 3949722 h 6407150"/>
              <a:gd name="connsiteX5625" fmla="*/ 8196711 w 11737976"/>
              <a:gd name="connsiteY5625" fmla="*/ 3943608 h 6407150"/>
              <a:gd name="connsiteX5626" fmla="*/ 8182724 w 11737976"/>
              <a:gd name="connsiteY5626" fmla="*/ 3946353 h 6407150"/>
              <a:gd name="connsiteX5627" fmla="*/ 8185282 w 11737976"/>
              <a:gd name="connsiteY5627" fmla="*/ 3956379 h 6407150"/>
              <a:gd name="connsiteX5628" fmla="*/ 8191281 w 11737976"/>
              <a:gd name="connsiteY5628" fmla="*/ 3959231 h 6407150"/>
              <a:gd name="connsiteX5629" fmla="*/ 8190623 w 11737976"/>
              <a:gd name="connsiteY5629" fmla="*/ 3961325 h 6407150"/>
              <a:gd name="connsiteX5630" fmla="*/ 8187840 w 11737976"/>
              <a:gd name="connsiteY5630" fmla="*/ 3959360 h 6407150"/>
              <a:gd name="connsiteX5631" fmla="*/ 8177615 w 11737976"/>
              <a:gd name="connsiteY5631" fmla="*/ 3951388 h 6407150"/>
              <a:gd name="connsiteX5632" fmla="*/ 8172581 w 11737976"/>
              <a:gd name="connsiteY5632" fmla="*/ 3956185 h 6407150"/>
              <a:gd name="connsiteX5633" fmla="*/ 8182934 w 11737976"/>
              <a:gd name="connsiteY5633" fmla="*/ 3968169 h 6407150"/>
              <a:gd name="connsiteX5634" fmla="*/ 8188763 w 11737976"/>
              <a:gd name="connsiteY5634" fmla="*/ 3967233 h 6407150"/>
              <a:gd name="connsiteX5635" fmla="*/ 8186523 w 11737976"/>
              <a:gd name="connsiteY5635" fmla="*/ 3974351 h 6407150"/>
              <a:gd name="connsiteX5636" fmla="*/ 8191051 w 11737976"/>
              <a:gd name="connsiteY5636" fmla="*/ 3973748 h 6407150"/>
              <a:gd name="connsiteX5637" fmla="*/ 8190881 w 11737976"/>
              <a:gd name="connsiteY5637" fmla="*/ 3980667 h 6407150"/>
              <a:gd name="connsiteX5638" fmla="*/ 8201911 w 11737976"/>
              <a:gd name="connsiteY5638" fmla="*/ 3965450 h 6407150"/>
              <a:gd name="connsiteX5639" fmla="*/ 8203739 w 11737976"/>
              <a:gd name="connsiteY5639" fmla="*/ 3959203 h 6407150"/>
              <a:gd name="connsiteX5640" fmla="*/ 8205812 w 11737976"/>
              <a:gd name="connsiteY5640" fmla="*/ 3978549 h 6407150"/>
              <a:gd name="connsiteX5641" fmla="*/ 8208091 w 11737976"/>
              <a:gd name="connsiteY5641" fmla="*/ 3927154 h 6407150"/>
              <a:gd name="connsiteX5642" fmla="*/ 8246069 w 11737976"/>
              <a:gd name="connsiteY5642" fmla="*/ 3922633 h 6407150"/>
              <a:gd name="connsiteX5643" fmla="*/ 8238703 w 11737976"/>
              <a:gd name="connsiteY5643" fmla="*/ 3926311 h 6407150"/>
              <a:gd name="connsiteX5644" fmla="*/ 8244447 w 11737976"/>
              <a:gd name="connsiteY5644" fmla="*/ 3937021 h 6407150"/>
              <a:gd name="connsiteX5645" fmla="*/ 8251625 w 11737976"/>
              <a:gd name="connsiteY5645" fmla="*/ 3926877 h 6407150"/>
              <a:gd name="connsiteX5646" fmla="*/ 8246069 w 11737976"/>
              <a:gd name="connsiteY5646" fmla="*/ 3922633 h 6407150"/>
              <a:gd name="connsiteX5647" fmla="*/ 7483095 w 11737976"/>
              <a:gd name="connsiteY5647" fmla="*/ 3920832 h 6407150"/>
              <a:gd name="connsiteX5648" fmla="*/ 7483159 w 11737976"/>
              <a:gd name="connsiteY5648" fmla="*/ 3921166 h 6407150"/>
              <a:gd name="connsiteX5649" fmla="*/ 7482768 w 11737976"/>
              <a:gd name="connsiteY5649" fmla="*/ 3921696 h 6407150"/>
              <a:gd name="connsiteX5650" fmla="*/ 4966479 w 11737976"/>
              <a:gd name="connsiteY5650" fmla="*/ 3915979 h 6407150"/>
              <a:gd name="connsiteX5651" fmla="*/ 4967812 w 11737976"/>
              <a:gd name="connsiteY5651" fmla="*/ 3916038 h 6407150"/>
              <a:gd name="connsiteX5652" fmla="*/ 4986936 w 11737976"/>
              <a:gd name="connsiteY5652" fmla="*/ 3917125 h 6407150"/>
              <a:gd name="connsiteX5653" fmla="*/ 4990306 w 11737976"/>
              <a:gd name="connsiteY5653" fmla="*/ 3916032 h 6407150"/>
              <a:gd name="connsiteX5654" fmla="*/ 4985116 w 11737976"/>
              <a:gd name="connsiteY5654" fmla="*/ 3919553 h 6407150"/>
              <a:gd name="connsiteX5655" fmla="*/ 4973376 w 11737976"/>
              <a:gd name="connsiteY5655" fmla="*/ 3926799 h 6407150"/>
              <a:gd name="connsiteX5656" fmla="*/ 4964937 w 11737976"/>
              <a:gd name="connsiteY5656" fmla="*/ 3915909 h 6407150"/>
              <a:gd name="connsiteX5657" fmla="*/ 4966403 w 11737976"/>
              <a:gd name="connsiteY5657" fmla="*/ 3915975 h 6407150"/>
              <a:gd name="connsiteX5658" fmla="*/ 4965014 w 11737976"/>
              <a:gd name="connsiteY5658" fmla="*/ 3917339 h 6407150"/>
              <a:gd name="connsiteX5659" fmla="*/ 7999340 w 11737976"/>
              <a:gd name="connsiteY5659" fmla="*/ 3914756 h 6407150"/>
              <a:gd name="connsiteX5660" fmla="*/ 7994738 w 11737976"/>
              <a:gd name="connsiteY5660" fmla="*/ 3915190 h 6407150"/>
              <a:gd name="connsiteX5661" fmla="*/ 7991233 w 11737976"/>
              <a:gd name="connsiteY5661" fmla="*/ 3925126 h 6407150"/>
              <a:gd name="connsiteX5662" fmla="*/ 8003662 w 11737976"/>
              <a:gd name="connsiteY5662" fmla="*/ 3917135 h 6407150"/>
              <a:gd name="connsiteX5663" fmla="*/ 7999340 w 11737976"/>
              <a:gd name="connsiteY5663" fmla="*/ 3914756 h 6407150"/>
              <a:gd name="connsiteX5664" fmla="*/ 8118427 w 11737976"/>
              <a:gd name="connsiteY5664" fmla="*/ 3913792 h 6407150"/>
              <a:gd name="connsiteX5665" fmla="*/ 8089026 w 11737976"/>
              <a:gd name="connsiteY5665" fmla="*/ 3951732 h 6407150"/>
              <a:gd name="connsiteX5666" fmla="*/ 8096273 w 11737976"/>
              <a:gd name="connsiteY5666" fmla="*/ 3951564 h 6407150"/>
              <a:gd name="connsiteX5667" fmla="*/ 8098602 w 11737976"/>
              <a:gd name="connsiteY5667" fmla="*/ 3950827 h 6407150"/>
              <a:gd name="connsiteX5668" fmla="*/ 8095224 w 11737976"/>
              <a:gd name="connsiteY5668" fmla="*/ 3956814 h 6407150"/>
              <a:gd name="connsiteX5669" fmla="*/ 8095127 w 11737976"/>
              <a:gd name="connsiteY5669" fmla="*/ 3960856 h 6407150"/>
              <a:gd name="connsiteX5670" fmla="*/ 8084047 w 11737976"/>
              <a:gd name="connsiteY5670" fmla="*/ 3964405 h 6407150"/>
              <a:gd name="connsiteX5671" fmla="*/ 8077153 w 11737976"/>
              <a:gd name="connsiteY5671" fmla="*/ 3972804 h 6407150"/>
              <a:gd name="connsiteX5672" fmla="*/ 8102909 w 11737976"/>
              <a:gd name="connsiteY5672" fmla="*/ 3964602 h 6407150"/>
              <a:gd name="connsiteX5673" fmla="*/ 8098843 w 11737976"/>
              <a:gd name="connsiteY5673" fmla="*/ 3962520 h 6407150"/>
              <a:gd name="connsiteX5674" fmla="*/ 8108332 w 11737976"/>
              <a:gd name="connsiteY5674" fmla="*/ 3958209 h 6407150"/>
              <a:gd name="connsiteX5675" fmla="*/ 8114179 w 11737976"/>
              <a:gd name="connsiteY5675" fmla="*/ 3944969 h 6407150"/>
              <a:gd name="connsiteX5676" fmla="*/ 8113412 w 11737976"/>
              <a:gd name="connsiteY5676" fmla="*/ 3943812 h 6407150"/>
              <a:gd name="connsiteX5677" fmla="*/ 8113432 w 11737976"/>
              <a:gd name="connsiteY5677" fmla="*/ 3943800 h 6407150"/>
              <a:gd name="connsiteX5678" fmla="*/ 8120044 w 11737976"/>
              <a:gd name="connsiteY5678" fmla="*/ 3936810 h 6407150"/>
              <a:gd name="connsiteX5679" fmla="*/ 8118427 w 11737976"/>
              <a:gd name="connsiteY5679" fmla="*/ 3913792 h 6407150"/>
              <a:gd name="connsiteX5680" fmla="*/ 4943590 w 11737976"/>
              <a:gd name="connsiteY5680" fmla="*/ 3913504 h 6407150"/>
              <a:gd name="connsiteX5681" fmla="*/ 4950104 w 11737976"/>
              <a:gd name="connsiteY5681" fmla="*/ 3915243 h 6407150"/>
              <a:gd name="connsiteX5682" fmla="*/ 4953865 w 11737976"/>
              <a:gd name="connsiteY5682" fmla="*/ 3915412 h 6407150"/>
              <a:gd name="connsiteX5683" fmla="*/ 4951797 w 11737976"/>
              <a:gd name="connsiteY5683" fmla="*/ 3920761 h 6407150"/>
              <a:gd name="connsiteX5684" fmla="*/ 4941029 w 11737976"/>
              <a:gd name="connsiteY5684" fmla="*/ 3941692 h 6407150"/>
              <a:gd name="connsiteX5685" fmla="*/ 4939087 w 11737976"/>
              <a:gd name="connsiteY5685" fmla="*/ 3922371 h 6407150"/>
              <a:gd name="connsiteX5686" fmla="*/ 4938717 w 11737976"/>
              <a:gd name="connsiteY5686" fmla="*/ 3914274 h 6407150"/>
              <a:gd name="connsiteX5687" fmla="*/ 4939544 w 11737976"/>
              <a:gd name="connsiteY5687" fmla="*/ 3914420 h 6407150"/>
              <a:gd name="connsiteX5688" fmla="*/ 4943590 w 11737976"/>
              <a:gd name="connsiteY5688" fmla="*/ 3913504 h 6407150"/>
              <a:gd name="connsiteX5689" fmla="*/ 8412199 w 11737976"/>
              <a:gd name="connsiteY5689" fmla="*/ 3909655 h 6407150"/>
              <a:gd name="connsiteX5690" fmla="*/ 8402865 w 11737976"/>
              <a:gd name="connsiteY5690" fmla="*/ 3910937 h 6407150"/>
              <a:gd name="connsiteX5691" fmla="*/ 8399596 w 11737976"/>
              <a:gd name="connsiteY5691" fmla="*/ 3918039 h 6407150"/>
              <a:gd name="connsiteX5692" fmla="*/ 8404972 w 11737976"/>
              <a:gd name="connsiteY5692" fmla="*/ 3926775 h 6407150"/>
              <a:gd name="connsiteX5693" fmla="*/ 8412589 w 11737976"/>
              <a:gd name="connsiteY5693" fmla="*/ 3928529 h 6407150"/>
              <a:gd name="connsiteX5694" fmla="*/ 8408563 w 11737976"/>
              <a:gd name="connsiteY5694" fmla="*/ 3934269 h 6407150"/>
              <a:gd name="connsiteX5695" fmla="*/ 8438576 w 11737976"/>
              <a:gd name="connsiteY5695" fmla="*/ 3923331 h 6407150"/>
              <a:gd name="connsiteX5696" fmla="*/ 8431013 w 11737976"/>
              <a:gd name="connsiteY5696" fmla="*/ 3919458 h 6407150"/>
              <a:gd name="connsiteX5697" fmla="*/ 8416985 w 11737976"/>
              <a:gd name="connsiteY5697" fmla="*/ 3923004 h 6407150"/>
              <a:gd name="connsiteX5698" fmla="*/ 8419183 w 11737976"/>
              <a:gd name="connsiteY5698" fmla="*/ 3918826 h 6407150"/>
              <a:gd name="connsiteX5699" fmla="*/ 8412199 w 11737976"/>
              <a:gd name="connsiteY5699" fmla="*/ 3909655 h 6407150"/>
              <a:gd name="connsiteX5700" fmla="*/ 8446664 w 11737976"/>
              <a:gd name="connsiteY5700" fmla="*/ 3909269 h 6407150"/>
              <a:gd name="connsiteX5701" fmla="*/ 8442573 w 11737976"/>
              <a:gd name="connsiteY5701" fmla="*/ 3923112 h 6407150"/>
              <a:gd name="connsiteX5702" fmla="*/ 8452306 w 11737976"/>
              <a:gd name="connsiteY5702" fmla="*/ 3909725 h 6407150"/>
              <a:gd name="connsiteX5703" fmla="*/ 8446664 w 11737976"/>
              <a:gd name="connsiteY5703" fmla="*/ 3909269 h 6407150"/>
              <a:gd name="connsiteX5704" fmla="*/ 3814405 w 11737976"/>
              <a:gd name="connsiteY5704" fmla="*/ 3907684 h 6407150"/>
              <a:gd name="connsiteX5705" fmla="*/ 3810432 w 11737976"/>
              <a:gd name="connsiteY5705" fmla="*/ 3909606 h 6407150"/>
              <a:gd name="connsiteX5706" fmla="*/ 3818633 w 11737976"/>
              <a:gd name="connsiteY5706" fmla="*/ 3917806 h 6407150"/>
              <a:gd name="connsiteX5707" fmla="*/ 3819615 w 11737976"/>
              <a:gd name="connsiteY5707" fmla="*/ 3916824 h 6407150"/>
              <a:gd name="connsiteX5708" fmla="*/ 3832727 w 11737976"/>
              <a:gd name="connsiteY5708" fmla="*/ 3920112 h 6407150"/>
              <a:gd name="connsiteX5709" fmla="*/ 3833710 w 11737976"/>
              <a:gd name="connsiteY5709" fmla="*/ 3919129 h 6407150"/>
              <a:gd name="connsiteX5710" fmla="*/ 3825510 w 11737976"/>
              <a:gd name="connsiteY5710" fmla="*/ 3910929 h 6407150"/>
              <a:gd name="connsiteX5711" fmla="*/ 3824527 w 11737976"/>
              <a:gd name="connsiteY5711" fmla="*/ 3911912 h 6407150"/>
              <a:gd name="connsiteX5712" fmla="*/ 3814405 w 11737976"/>
              <a:gd name="connsiteY5712" fmla="*/ 3907684 h 6407150"/>
              <a:gd name="connsiteX5713" fmla="*/ 8326163 w 11737976"/>
              <a:gd name="connsiteY5713" fmla="*/ 3907482 h 6407150"/>
              <a:gd name="connsiteX5714" fmla="*/ 8318249 w 11737976"/>
              <a:gd name="connsiteY5714" fmla="*/ 3912920 h 6407150"/>
              <a:gd name="connsiteX5715" fmla="*/ 8307314 w 11737976"/>
              <a:gd name="connsiteY5715" fmla="*/ 3930911 h 6407150"/>
              <a:gd name="connsiteX5716" fmla="*/ 8311283 w 11737976"/>
              <a:gd name="connsiteY5716" fmla="*/ 3938981 h 6407150"/>
              <a:gd name="connsiteX5717" fmla="*/ 8336480 w 11737976"/>
              <a:gd name="connsiteY5717" fmla="*/ 3909378 h 6407150"/>
              <a:gd name="connsiteX5718" fmla="*/ 8326163 w 11737976"/>
              <a:gd name="connsiteY5718" fmla="*/ 3907482 h 6407150"/>
              <a:gd name="connsiteX5719" fmla="*/ 4922900 w 11737976"/>
              <a:gd name="connsiteY5719" fmla="*/ 3906015 h 6407150"/>
              <a:gd name="connsiteX5720" fmla="*/ 4933977 w 11737976"/>
              <a:gd name="connsiteY5720" fmla="*/ 3913440 h 6407150"/>
              <a:gd name="connsiteX5721" fmla="*/ 4935418 w 11737976"/>
              <a:gd name="connsiteY5721" fmla="*/ 3913693 h 6407150"/>
              <a:gd name="connsiteX5722" fmla="*/ 4934431 w 11737976"/>
              <a:gd name="connsiteY5722" fmla="*/ 3917466 h 6407150"/>
              <a:gd name="connsiteX5723" fmla="*/ 4906232 w 11737976"/>
              <a:gd name="connsiteY5723" fmla="*/ 3953241 h 6407150"/>
              <a:gd name="connsiteX5724" fmla="*/ 4904810 w 11737976"/>
              <a:gd name="connsiteY5724" fmla="*/ 3973305 h 6407150"/>
              <a:gd name="connsiteX5725" fmla="*/ 4902942 w 11737976"/>
              <a:gd name="connsiteY5725" fmla="*/ 3973143 h 6407150"/>
              <a:gd name="connsiteX5726" fmla="*/ 4902855 w 11737976"/>
              <a:gd name="connsiteY5726" fmla="*/ 3972688 h 6407150"/>
              <a:gd name="connsiteX5727" fmla="*/ 4900076 w 11737976"/>
              <a:gd name="connsiteY5727" fmla="*/ 3954574 h 6407150"/>
              <a:gd name="connsiteX5728" fmla="*/ 4890190 w 11737976"/>
              <a:gd name="connsiteY5728" fmla="*/ 3954574 h 6407150"/>
              <a:gd name="connsiteX5729" fmla="*/ 4852061 w 11737976"/>
              <a:gd name="connsiteY5729" fmla="*/ 3954575 h 6407150"/>
              <a:gd name="connsiteX5730" fmla="*/ 4851215 w 11737976"/>
              <a:gd name="connsiteY5730" fmla="*/ 3960083 h 6407150"/>
              <a:gd name="connsiteX5731" fmla="*/ 4840775 w 11737976"/>
              <a:gd name="connsiteY5731" fmla="*/ 3951706 h 6407150"/>
              <a:gd name="connsiteX5732" fmla="*/ 4848886 w 11737976"/>
              <a:gd name="connsiteY5732" fmla="*/ 3961814 h 6407150"/>
              <a:gd name="connsiteX5733" fmla="*/ 4850688 w 11737976"/>
              <a:gd name="connsiteY5733" fmla="*/ 3963520 h 6407150"/>
              <a:gd name="connsiteX5734" fmla="*/ 4849102 w 11737976"/>
              <a:gd name="connsiteY5734" fmla="*/ 3973850 h 6407150"/>
              <a:gd name="connsiteX5735" fmla="*/ 4847573 w 11737976"/>
              <a:gd name="connsiteY5735" fmla="*/ 3972234 h 6407150"/>
              <a:gd name="connsiteX5736" fmla="*/ 4843893 w 11737976"/>
              <a:gd name="connsiteY5736" fmla="*/ 3966806 h 6407150"/>
              <a:gd name="connsiteX5737" fmla="*/ 4844890 w 11737976"/>
              <a:gd name="connsiteY5737" fmla="*/ 3965809 h 6407150"/>
              <a:gd name="connsiteX5738" fmla="*/ 4836782 w 11737976"/>
              <a:gd name="connsiteY5738" fmla="*/ 3955699 h 6407150"/>
              <a:gd name="connsiteX5739" fmla="*/ 4835783 w 11737976"/>
              <a:gd name="connsiteY5739" fmla="*/ 3956698 h 6407150"/>
              <a:gd name="connsiteX5740" fmla="*/ 4834784 w 11737976"/>
              <a:gd name="connsiteY5740" fmla="*/ 3957697 h 6407150"/>
              <a:gd name="connsiteX5741" fmla="*/ 4833785 w 11737976"/>
              <a:gd name="connsiteY5741" fmla="*/ 3958696 h 6407150"/>
              <a:gd name="connsiteX5742" fmla="*/ 4840898 w 11737976"/>
              <a:gd name="connsiteY5742" fmla="*/ 3969803 h 6407150"/>
              <a:gd name="connsiteX5743" fmla="*/ 4848550 w 11737976"/>
              <a:gd name="connsiteY5743" fmla="*/ 3977454 h 6407150"/>
              <a:gd name="connsiteX5744" fmla="*/ 4848353 w 11737976"/>
              <a:gd name="connsiteY5744" fmla="*/ 3978729 h 6407150"/>
              <a:gd name="connsiteX5745" fmla="*/ 4847624 w 11737976"/>
              <a:gd name="connsiteY5745" fmla="*/ 3982378 h 6407150"/>
              <a:gd name="connsiteX5746" fmla="*/ 4847008 w 11737976"/>
              <a:gd name="connsiteY5746" fmla="*/ 3981906 h 6407150"/>
              <a:gd name="connsiteX5747" fmla="*/ 4834995 w 11737976"/>
              <a:gd name="connsiteY5747" fmla="*/ 3972648 h 6407150"/>
              <a:gd name="connsiteX5748" fmla="*/ 4833702 w 11737976"/>
              <a:gd name="connsiteY5748" fmla="*/ 3967457 h 6407150"/>
              <a:gd name="connsiteX5749" fmla="*/ 4832096 w 11737976"/>
              <a:gd name="connsiteY5749" fmla="*/ 3970689 h 6407150"/>
              <a:gd name="connsiteX5750" fmla="*/ 4824798 w 11737976"/>
              <a:gd name="connsiteY5750" fmla="*/ 3967683 h 6407150"/>
              <a:gd name="connsiteX5751" fmla="*/ 4807702 w 11737976"/>
              <a:gd name="connsiteY5751" fmla="*/ 3966565 h 6407150"/>
              <a:gd name="connsiteX5752" fmla="*/ 4791602 w 11737976"/>
              <a:gd name="connsiteY5752" fmla="*/ 3964444 h 6407150"/>
              <a:gd name="connsiteX5753" fmla="*/ 4782496 w 11737976"/>
              <a:gd name="connsiteY5753" fmla="*/ 3955338 h 6407150"/>
              <a:gd name="connsiteX5754" fmla="*/ 4823679 w 11737976"/>
              <a:gd name="connsiteY5754" fmla="*/ 3950587 h 6407150"/>
              <a:gd name="connsiteX5755" fmla="*/ 4825553 w 11737976"/>
              <a:gd name="connsiteY5755" fmla="*/ 3930493 h 6407150"/>
              <a:gd name="connsiteX5756" fmla="*/ 4836661 w 11737976"/>
              <a:gd name="connsiteY5756" fmla="*/ 3937606 h 6407150"/>
              <a:gd name="connsiteX5757" fmla="*/ 4839657 w 11737976"/>
              <a:gd name="connsiteY5757" fmla="*/ 3934610 h 6407150"/>
              <a:gd name="connsiteX5758" fmla="*/ 4860868 w 11737976"/>
              <a:gd name="connsiteY5758" fmla="*/ 3949831 h 6407150"/>
              <a:gd name="connsiteX5759" fmla="*/ 4854635 w 11737976"/>
              <a:gd name="connsiteY5759" fmla="*/ 3919631 h 6407150"/>
              <a:gd name="connsiteX5760" fmla="*/ 4885954 w 11737976"/>
              <a:gd name="connsiteY5760" fmla="*/ 3942962 h 6407150"/>
              <a:gd name="connsiteX5761" fmla="*/ 4862623 w 11737976"/>
              <a:gd name="connsiteY5761" fmla="*/ 3911643 h 6407150"/>
              <a:gd name="connsiteX5762" fmla="*/ 4892822 w 11737976"/>
              <a:gd name="connsiteY5762" fmla="*/ 3917877 h 6407150"/>
              <a:gd name="connsiteX5763" fmla="*/ 4922900 w 11737976"/>
              <a:gd name="connsiteY5763" fmla="*/ 3906015 h 6407150"/>
              <a:gd name="connsiteX5764" fmla="*/ 7709543 w 11737976"/>
              <a:gd name="connsiteY5764" fmla="*/ 3905323 h 6407150"/>
              <a:gd name="connsiteX5765" fmla="*/ 7702939 w 11737976"/>
              <a:gd name="connsiteY5765" fmla="*/ 3906379 h 6407150"/>
              <a:gd name="connsiteX5766" fmla="*/ 7700682 w 11737976"/>
              <a:gd name="connsiteY5766" fmla="*/ 3913064 h 6407150"/>
              <a:gd name="connsiteX5767" fmla="*/ 7710224 w 11737976"/>
              <a:gd name="connsiteY5767" fmla="*/ 3916457 h 6407150"/>
              <a:gd name="connsiteX5768" fmla="*/ 7709543 w 11737976"/>
              <a:gd name="connsiteY5768" fmla="*/ 3905323 h 6407150"/>
              <a:gd name="connsiteX5769" fmla="*/ 3868521 w 11737976"/>
              <a:gd name="connsiteY5769" fmla="*/ 3903995 h 6407150"/>
              <a:gd name="connsiteX5770" fmla="*/ 3866556 w 11737976"/>
              <a:gd name="connsiteY5770" fmla="*/ 3905960 h 6407150"/>
              <a:gd name="connsiteX5771" fmla="*/ 3865574 w 11737976"/>
              <a:gd name="connsiteY5771" fmla="*/ 3906942 h 6407150"/>
              <a:gd name="connsiteX5772" fmla="*/ 3872468 w 11737976"/>
              <a:gd name="connsiteY5772" fmla="*/ 3919730 h 6407150"/>
              <a:gd name="connsiteX5773" fmla="*/ 3871485 w 11737976"/>
              <a:gd name="connsiteY5773" fmla="*/ 3920713 h 6407150"/>
              <a:gd name="connsiteX5774" fmla="*/ 3881324 w 11737976"/>
              <a:gd name="connsiteY5774" fmla="*/ 3930551 h 6407150"/>
              <a:gd name="connsiteX5775" fmla="*/ 3882307 w 11737976"/>
              <a:gd name="connsiteY5775" fmla="*/ 3929568 h 6407150"/>
              <a:gd name="connsiteX5776" fmla="*/ 3876398 w 11737976"/>
              <a:gd name="connsiteY5776" fmla="*/ 3915801 h 6407150"/>
              <a:gd name="connsiteX5777" fmla="*/ 3877380 w 11737976"/>
              <a:gd name="connsiteY5777" fmla="*/ 3914819 h 6407150"/>
              <a:gd name="connsiteX5778" fmla="*/ 3878362 w 11737976"/>
              <a:gd name="connsiteY5778" fmla="*/ 3913835 h 6407150"/>
              <a:gd name="connsiteX5779" fmla="*/ 3868521 w 11737976"/>
              <a:gd name="connsiteY5779" fmla="*/ 3903995 h 6407150"/>
              <a:gd name="connsiteX5780" fmla="*/ 8515678 w 11737976"/>
              <a:gd name="connsiteY5780" fmla="*/ 3899102 h 6407150"/>
              <a:gd name="connsiteX5781" fmla="*/ 8494869 w 11737976"/>
              <a:gd name="connsiteY5781" fmla="*/ 3902862 h 6407150"/>
              <a:gd name="connsiteX5782" fmla="*/ 8486048 w 11737976"/>
              <a:gd name="connsiteY5782" fmla="*/ 3924154 h 6407150"/>
              <a:gd name="connsiteX5783" fmla="*/ 8515678 w 11737976"/>
              <a:gd name="connsiteY5783" fmla="*/ 3899102 h 6407150"/>
              <a:gd name="connsiteX5784" fmla="*/ 8646178 w 11737976"/>
              <a:gd name="connsiteY5784" fmla="*/ 3897933 h 6407150"/>
              <a:gd name="connsiteX5785" fmla="*/ 8640143 w 11737976"/>
              <a:gd name="connsiteY5785" fmla="*/ 3900862 h 6407150"/>
              <a:gd name="connsiteX5786" fmla="*/ 8650129 w 11737976"/>
              <a:gd name="connsiteY5786" fmla="*/ 3902476 h 6407150"/>
              <a:gd name="connsiteX5787" fmla="*/ 8646178 w 11737976"/>
              <a:gd name="connsiteY5787" fmla="*/ 3897933 h 6407150"/>
              <a:gd name="connsiteX5788" fmla="*/ 8349916 w 11737976"/>
              <a:gd name="connsiteY5788" fmla="*/ 3894900 h 6407150"/>
              <a:gd name="connsiteX5789" fmla="*/ 8345363 w 11737976"/>
              <a:gd name="connsiteY5789" fmla="*/ 3896288 h 6407150"/>
              <a:gd name="connsiteX5790" fmla="*/ 8342313 w 11737976"/>
              <a:gd name="connsiteY5790" fmla="*/ 3954257 h 6407150"/>
              <a:gd name="connsiteX5791" fmla="*/ 8367549 w 11737976"/>
              <a:gd name="connsiteY5791" fmla="*/ 3971776 h 6407150"/>
              <a:gd name="connsiteX5792" fmla="*/ 8349916 w 11737976"/>
              <a:gd name="connsiteY5792" fmla="*/ 3894900 h 6407150"/>
              <a:gd name="connsiteX5793" fmla="*/ 8193027 w 11737976"/>
              <a:gd name="connsiteY5793" fmla="*/ 3885883 h 6407150"/>
              <a:gd name="connsiteX5794" fmla="*/ 8169591 w 11737976"/>
              <a:gd name="connsiteY5794" fmla="*/ 3922172 h 6407150"/>
              <a:gd name="connsiteX5795" fmla="*/ 8183521 w 11737976"/>
              <a:gd name="connsiteY5795" fmla="*/ 3939228 h 6407150"/>
              <a:gd name="connsiteX5796" fmla="*/ 8193027 w 11737976"/>
              <a:gd name="connsiteY5796" fmla="*/ 3885883 h 6407150"/>
              <a:gd name="connsiteX5797" fmla="*/ 5096919 w 11737976"/>
              <a:gd name="connsiteY5797" fmla="*/ 3884563 h 6407150"/>
              <a:gd name="connsiteX5798" fmla="*/ 5116838 w 11737976"/>
              <a:gd name="connsiteY5798" fmla="*/ 3894247 h 6407150"/>
              <a:gd name="connsiteX5799" fmla="*/ 5096745 w 11737976"/>
              <a:gd name="connsiteY5799" fmla="*/ 3896122 h 6407150"/>
              <a:gd name="connsiteX5800" fmla="*/ 5096919 w 11737976"/>
              <a:gd name="connsiteY5800" fmla="*/ 3884563 h 6407150"/>
              <a:gd name="connsiteX5801" fmla="*/ 7545627 w 11737976"/>
              <a:gd name="connsiteY5801" fmla="*/ 3884409 h 6407150"/>
              <a:gd name="connsiteX5802" fmla="*/ 7541731 w 11737976"/>
              <a:gd name="connsiteY5802" fmla="*/ 3885248 h 6407150"/>
              <a:gd name="connsiteX5803" fmla="*/ 7542153 w 11737976"/>
              <a:gd name="connsiteY5803" fmla="*/ 3889801 h 6407150"/>
              <a:gd name="connsiteX5804" fmla="*/ 7547630 w 11737976"/>
              <a:gd name="connsiteY5804" fmla="*/ 3889256 h 6407150"/>
              <a:gd name="connsiteX5805" fmla="*/ 7545627 w 11737976"/>
              <a:gd name="connsiteY5805" fmla="*/ 3884409 h 6407150"/>
              <a:gd name="connsiteX5806" fmla="*/ 5019250 w 11737976"/>
              <a:gd name="connsiteY5806" fmla="*/ 3882535 h 6407150"/>
              <a:gd name="connsiteX5807" fmla="*/ 5049205 w 11737976"/>
              <a:gd name="connsiteY5807" fmla="*/ 3906571 h 6407150"/>
              <a:gd name="connsiteX5808" fmla="*/ 5042684 w 11737976"/>
              <a:gd name="connsiteY5808" fmla="*/ 3914119 h 6407150"/>
              <a:gd name="connsiteX5809" fmla="*/ 5026291 w 11737976"/>
              <a:gd name="connsiteY5809" fmla="*/ 3917541 h 6407150"/>
              <a:gd name="connsiteX5810" fmla="*/ 5011419 w 11737976"/>
              <a:gd name="connsiteY5810" fmla="*/ 3914332 h 6407150"/>
              <a:gd name="connsiteX5811" fmla="*/ 5008387 w 11737976"/>
              <a:gd name="connsiteY5811" fmla="*/ 3911614 h 6407150"/>
              <a:gd name="connsiteX5812" fmla="*/ 5010678 w 11737976"/>
              <a:gd name="connsiteY5812" fmla="*/ 3914171 h 6407150"/>
              <a:gd name="connsiteX5813" fmla="*/ 5008571 w 11737976"/>
              <a:gd name="connsiteY5813" fmla="*/ 3913717 h 6407150"/>
              <a:gd name="connsiteX5814" fmla="*/ 4990719 w 11737976"/>
              <a:gd name="connsiteY5814" fmla="*/ 3915898 h 6407150"/>
              <a:gd name="connsiteX5815" fmla="*/ 5001685 w 11737976"/>
              <a:gd name="connsiteY5815" fmla="*/ 3912340 h 6407150"/>
              <a:gd name="connsiteX5816" fmla="*/ 5006269 w 11737976"/>
              <a:gd name="connsiteY5816" fmla="*/ 3895517 h 6407150"/>
              <a:gd name="connsiteX5817" fmla="*/ 5019250 w 11737976"/>
              <a:gd name="connsiteY5817" fmla="*/ 3882535 h 6407150"/>
              <a:gd name="connsiteX5818" fmla="*/ 3586516 w 11737976"/>
              <a:gd name="connsiteY5818" fmla="*/ 3879740 h 6407150"/>
              <a:gd name="connsiteX5819" fmla="*/ 3582485 w 11737976"/>
              <a:gd name="connsiteY5819" fmla="*/ 3881722 h 6407150"/>
              <a:gd name="connsiteX5820" fmla="*/ 3577473 w 11737976"/>
              <a:gd name="connsiteY5820" fmla="*/ 3886734 h 6407150"/>
              <a:gd name="connsiteX5821" fmla="*/ 3584671 w 11737976"/>
              <a:gd name="connsiteY5821" fmla="*/ 3895936 h 6407150"/>
              <a:gd name="connsiteX5822" fmla="*/ 3593874 w 11737976"/>
              <a:gd name="connsiteY5822" fmla="*/ 3903134 h 6407150"/>
              <a:gd name="connsiteX5823" fmla="*/ 3598886 w 11737976"/>
              <a:gd name="connsiteY5823" fmla="*/ 3898122 h 6407150"/>
              <a:gd name="connsiteX5824" fmla="*/ 3604900 w 11737976"/>
              <a:gd name="connsiteY5824" fmla="*/ 3892109 h 6407150"/>
              <a:gd name="connsiteX5825" fmla="*/ 3597701 w 11737976"/>
              <a:gd name="connsiteY5825" fmla="*/ 3882906 h 6407150"/>
              <a:gd name="connsiteX5826" fmla="*/ 3596700 w 11737976"/>
              <a:gd name="connsiteY5826" fmla="*/ 3883908 h 6407150"/>
              <a:gd name="connsiteX5827" fmla="*/ 3586516 w 11737976"/>
              <a:gd name="connsiteY5827" fmla="*/ 3879740 h 6407150"/>
              <a:gd name="connsiteX5828" fmla="*/ 3608297 w 11737976"/>
              <a:gd name="connsiteY5828" fmla="*/ 3875587 h 6407150"/>
              <a:gd name="connsiteX5829" fmla="*/ 3604316 w 11737976"/>
              <a:gd name="connsiteY5829" fmla="*/ 3879568 h 6407150"/>
              <a:gd name="connsiteX5830" fmla="*/ 3612517 w 11737976"/>
              <a:gd name="connsiteY5830" fmla="*/ 3887769 h 6407150"/>
              <a:gd name="connsiteX5831" fmla="*/ 3615503 w 11737976"/>
              <a:gd name="connsiteY5831" fmla="*/ 3884783 h 6407150"/>
              <a:gd name="connsiteX5832" fmla="*/ 3626689 w 11737976"/>
              <a:gd name="connsiteY5832" fmla="*/ 3889997 h 6407150"/>
              <a:gd name="connsiteX5833" fmla="*/ 3618489 w 11737976"/>
              <a:gd name="connsiteY5833" fmla="*/ 3881797 h 6407150"/>
              <a:gd name="connsiteX5834" fmla="*/ 3608297 w 11737976"/>
              <a:gd name="connsiteY5834" fmla="*/ 3875587 h 6407150"/>
              <a:gd name="connsiteX5835" fmla="*/ 7701621 w 11737976"/>
              <a:gd name="connsiteY5835" fmla="*/ 3874647 h 6407150"/>
              <a:gd name="connsiteX5836" fmla="*/ 7696634 w 11737976"/>
              <a:gd name="connsiteY5836" fmla="*/ 3877977 h 6407150"/>
              <a:gd name="connsiteX5837" fmla="*/ 7697429 w 11737976"/>
              <a:gd name="connsiteY5837" fmla="*/ 3883362 h 6407150"/>
              <a:gd name="connsiteX5838" fmla="*/ 7693523 w 11737976"/>
              <a:gd name="connsiteY5838" fmla="*/ 3882612 h 6407150"/>
              <a:gd name="connsiteX5839" fmla="*/ 7693365 w 11737976"/>
              <a:gd name="connsiteY5839" fmla="*/ 3889183 h 6407150"/>
              <a:gd name="connsiteX5840" fmla="*/ 7693169 w 11737976"/>
              <a:gd name="connsiteY5840" fmla="*/ 3889155 h 6407150"/>
              <a:gd name="connsiteX5841" fmla="*/ 7692742 w 11737976"/>
              <a:gd name="connsiteY5841" fmla="*/ 3894796 h 6407150"/>
              <a:gd name="connsiteX5842" fmla="*/ 7693516 w 11737976"/>
              <a:gd name="connsiteY5842" fmla="*/ 3895131 h 6407150"/>
              <a:gd name="connsiteX5843" fmla="*/ 7694675 w 11737976"/>
              <a:gd name="connsiteY5843" fmla="*/ 3902275 h 6407150"/>
              <a:gd name="connsiteX5844" fmla="*/ 7703036 w 11737976"/>
              <a:gd name="connsiteY5844" fmla="*/ 3905832 h 6407150"/>
              <a:gd name="connsiteX5845" fmla="*/ 7706435 w 11737976"/>
              <a:gd name="connsiteY5845" fmla="*/ 3889900 h 6407150"/>
              <a:gd name="connsiteX5846" fmla="*/ 7704945 w 11737976"/>
              <a:gd name="connsiteY5846" fmla="*/ 3888181 h 6407150"/>
              <a:gd name="connsiteX5847" fmla="*/ 7708168 w 11737976"/>
              <a:gd name="connsiteY5847" fmla="*/ 3889143 h 6407150"/>
              <a:gd name="connsiteX5848" fmla="*/ 7717498 w 11737976"/>
              <a:gd name="connsiteY5848" fmla="*/ 3881035 h 6407150"/>
              <a:gd name="connsiteX5849" fmla="*/ 7701621 w 11737976"/>
              <a:gd name="connsiteY5849" fmla="*/ 3874647 h 6407150"/>
              <a:gd name="connsiteX5850" fmla="*/ 8604857 w 11737976"/>
              <a:gd name="connsiteY5850" fmla="*/ 3874198 h 6407150"/>
              <a:gd name="connsiteX5851" fmla="*/ 8595575 w 11737976"/>
              <a:gd name="connsiteY5851" fmla="*/ 3876437 h 6407150"/>
              <a:gd name="connsiteX5852" fmla="*/ 8609544 w 11737976"/>
              <a:gd name="connsiteY5852" fmla="*/ 3882215 h 6407150"/>
              <a:gd name="connsiteX5853" fmla="*/ 8604857 w 11737976"/>
              <a:gd name="connsiteY5853" fmla="*/ 3874198 h 6407150"/>
              <a:gd name="connsiteX5854" fmla="*/ 7977800 w 11737976"/>
              <a:gd name="connsiteY5854" fmla="*/ 3872561 h 6407150"/>
              <a:gd name="connsiteX5855" fmla="*/ 7975379 w 11737976"/>
              <a:gd name="connsiteY5855" fmla="*/ 3879120 h 6407150"/>
              <a:gd name="connsiteX5856" fmla="*/ 7974445 w 11737976"/>
              <a:gd name="connsiteY5856" fmla="*/ 3879696 h 6407150"/>
              <a:gd name="connsiteX5857" fmla="*/ 7968742 w 11737976"/>
              <a:gd name="connsiteY5857" fmla="*/ 3888764 h 6407150"/>
              <a:gd name="connsiteX5858" fmla="*/ 7980281 w 11737976"/>
              <a:gd name="connsiteY5858" fmla="*/ 3898078 h 6407150"/>
              <a:gd name="connsiteX5859" fmla="*/ 7985808 w 11737976"/>
              <a:gd name="connsiteY5859" fmla="*/ 3878514 h 6407150"/>
              <a:gd name="connsiteX5860" fmla="*/ 7985056 w 11737976"/>
              <a:gd name="connsiteY5860" fmla="*/ 3878098 h 6407150"/>
              <a:gd name="connsiteX5861" fmla="*/ 7986818 w 11737976"/>
              <a:gd name="connsiteY5861" fmla="*/ 3875926 h 6407150"/>
              <a:gd name="connsiteX5862" fmla="*/ 7982265 w 11737976"/>
              <a:gd name="connsiteY5862" fmla="*/ 3872939 h 6407150"/>
              <a:gd name="connsiteX5863" fmla="*/ 7977800 w 11737976"/>
              <a:gd name="connsiteY5863" fmla="*/ 3872561 h 6407150"/>
              <a:gd name="connsiteX5864" fmla="*/ 8195629 w 11737976"/>
              <a:gd name="connsiteY5864" fmla="*/ 3869931 h 6407150"/>
              <a:gd name="connsiteX5865" fmla="*/ 8188714 w 11737976"/>
              <a:gd name="connsiteY5865" fmla="*/ 3877922 h 6407150"/>
              <a:gd name="connsiteX5866" fmla="*/ 8202159 w 11737976"/>
              <a:gd name="connsiteY5866" fmla="*/ 3879349 h 6407150"/>
              <a:gd name="connsiteX5867" fmla="*/ 8195629 w 11737976"/>
              <a:gd name="connsiteY5867" fmla="*/ 3869931 h 6407150"/>
              <a:gd name="connsiteX5868" fmla="*/ 8356607 w 11737976"/>
              <a:gd name="connsiteY5868" fmla="*/ 3868967 h 6407150"/>
              <a:gd name="connsiteX5869" fmla="*/ 8341902 w 11737976"/>
              <a:gd name="connsiteY5869" fmla="*/ 3882156 h 6407150"/>
              <a:gd name="connsiteX5870" fmla="*/ 8346433 w 11737976"/>
              <a:gd name="connsiteY5870" fmla="*/ 3891961 h 6407150"/>
              <a:gd name="connsiteX5871" fmla="*/ 8362588 w 11737976"/>
              <a:gd name="connsiteY5871" fmla="*/ 3872444 h 6407150"/>
              <a:gd name="connsiteX5872" fmla="*/ 8356607 w 11737976"/>
              <a:gd name="connsiteY5872" fmla="*/ 3868967 h 6407150"/>
              <a:gd name="connsiteX5873" fmla="*/ 7938152 w 11737976"/>
              <a:gd name="connsiteY5873" fmla="*/ 3865108 h 6407150"/>
              <a:gd name="connsiteX5874" fmla="*/ 7912191 w 11737976"/>
              <a:gd name="connsiteY5874" fmla="*/ 3876230 h 6407150"/>
              <a:gd name="connsiteX5875" fmla="*/ 7904242 w 11737976"/>
              <a:gd name="connsiteY5875" fmla="*/ 3890691 h 6407150"/>
              <a:gd name="connsiteX5876" fmla="*/ 7893183 w 11737976"/>
              <a:gd name="connsiteY5876" fmla="*/ 3940813 h 6407150"/>
              <a:gd name="connsiteX5877" fmla="*/ 7922338 w 11737976"/>
              <a:gd name="connsiteY5877" fmla="*/ 3940010 h 6407150"/>
              <a:gd name="connsiteX5878" fmla="*/ 7930503 w 11737976"/>
              <a:gd name="connsiteY5878" fmla="*/ 3939501 h 6407150"/>
              <a:gd name="connsiteX5879" fmla="*/ 7929046 w 11737976"/>
              <a:gd name="connsiteY5879" fmla="*/ 3942058 h 6407150"/>
              <a:gd name="connsiteX5880" fmla="*/ 7932525 w 11737976"/>
              <a:gd name="connsiteY5880" fmla="*/ 3944135 h 6407150"/>
              <a:gd name="connsiteX5881" fmla="*/ 7934143 w 11737976"/>
              <a:gd name="connsiteY5881" fmla="*/ 3940368 h 6407150"/>
              <a:gd name="connsiteX5882" fmla="*/ 7934211 w 11737976"/>
              <a:gd name="connsiteY5882" fmla="*/ 3939271 h 6407150"/>
              <a:gd name="connsiteX5883" fmla="*/ 7934969 w 11737976"/>
              <a:gd name="connsiteY5883" fmla="*/ 3939225 h 6407150"/>
              <a:gd name="connsiteX5884" fmla="*/ 7946961 w 11737976"/>
              <a:gd name="connsiteY5884" fmla="*/ 3934411 h 6407150"/>
              <a:gd name="connsiteX5885" fmla="*/ 7955161 w 11737976"/>
              <a:gd name="connsiteY5885" fmla="*/ 3923932 h 6407150"/>
              <a:gd name="connsiteX5886" fmla="*/ 7955185 w 11737976"/>
              <a:gd name="connsiteY5886" fmla="*/ 3927871 h 6407150"/>
              <a:gd name="connsiteX5887" fmla="*/ 7961693 w 11737976"/>
              <a:gd name="connsiteY5887" fmla="*/ 3934081 h 6407150"/>
              <a:gd name="connsiteX5888" fmla="*/ 7960461 w 11737976"/>
              <a:gd name="connsiteY5888" fmla="*/ 3936825 h 6407150"/>
              <a:gd name="connsiteX5889" fmla="*/ 7956649 w 11737976"/>
              <a:gd name="connsiteY5889" fmla="*/ 3940936 h 6407150"/>
              <a:gd name="connsiteX5890" fmla="*/ 7946737 w 11737976"/>
              <a:gd name="connsiteY5890" fmla="*/ 3944067 h 6407150"/>
              <a:gd name="connsiteX5891" fmla="*/ 7951102 w 11737976"/>
              <a:gd name="connsiteY5891" fmla="*/ 3949139 h 6407150"/>
              <a:gd name="connsiteX5892" fmla="*/ 7952888 w 11737976"/>
              <a:gd name="connsiteY5892" fmla="*/ 3950343 h 6407150"/>
              <a:gd name="connsiteX5893" fmla="*/ 7947516 w 11737976"/>
              <a:gd name="connsiteY5893" fmla="*/ 3951681 h 6407150"/>
              <a:gd name="connsiteX5894" fmla="*/ 7943213 w 11737976"/>
              <a:gd name="connsiteY5894" fmla="*/ 3956209 h 6407150"/>
              <a:gd name="connsiteX5895" fmla="*/ 7954451 w 11737976"/>
              <a:gd name="connsiteY5895" fmla="*/ 3961919 h 6407150"/>
              <a:gd name="connsiteX5896" fmla="*/ 7956971 w 11737976"/>
              <a:gd name="connsiteY5896" fmla="*/ 3962012 h 6407150"/>
              <a:gd name="connsiteX5897" fmla="*/ 7953897 w 11737976"/>
              <a:gd name="connsiteY5897" fmla="*/ 3964944 h 6407150"/>
              <a:gd name="connsiteX5898" fmla="*/ 7955070 w 11737976"/>
              <a:gd name="connsiteY5898" fmla="*/ 3974688 h 6407150"/>
              <a:gd name="connsiteX5899" fmla="*/ 7967706 w 11737976"/>
              <a:gd name="connsiteY5899" fmla="*/ 3966819 h 6407150"/>
              <a:gd name="connsiteX5900" fmla="*/ 7963635 w 11737976"/>
              <a:gd name="connsiteY5900" fmla="*/ 3959512 h 6407150"/>
              <a:gd name="connsiteX5901" fmla="*/ 7965374 w 11737976"/>
              <a:gd name="connsiteY5901" fmla="*/ 3957802 h 6407150"/>
              <a:gd name="connsiteX5902" fmla="*/ 7965577 w 11737976"/>
              <a:gd name="connsiteY5902" fmla="*/ 3956528 h 6407150"/>
              <a:gd name="connsiteX5903" fmla="*/ 7965597 w 11737976"/>
              <a:gd name="connsiteY5903" fmla="*/ 3956536 h 6407150"/>
              <a:gd name="connsiteX5904" fmla="*/ 7969608 w 11737976"/>
              <a:gd name="connsiteY5904" fmla="*/ 3956711 h 6407150"/>
              <a:gd name="connsiteX5905" fmla="*/ 7968559 w 11737976"/>
              <a:gd name="connsiteY5905" fmla="*/ 3965713 h 6407150"/>
              <a:gd name="connsiteX5906" fmla="*/ 7969577 w 11737976"/>
              <a:gd name="connsiteY5906" fmla="*/ 3970114 h 6407150"/>
              <a:gd name="connsiteX5907" fmla="*/ 7969551 w 11737976"/>
              <a:gd name="connsiteY5907" fmla="*/ 3970120 h 6407150"/>
              <a:gd name="connsiteX5908" fmla="*/ 7967133 w 11737976"/>
              <a:gd name="connsiteY5908" fmla="*/ 3970085 h 6407150"/>
              <a:gd name="connsiteX5909" fmla="*/ 7968167 w 11737976"/>
              <a:gd name="connsiteY5909" fmla="*/ 3975245 h 6407150"/>
              <a:gd name="connsiteX5910" fmla="*/ 7968245 w 11737976"/>
              <a:gd name="connsiteY5910" fmla="*/ 3976429 h 6407150"/>
              <a:gd name="connsiteX5911" fmla="*/ 7966252 w 11737976"/>
              <a:gd name="connsiteY5911" fmla="*/ 3981216 h 6407150"/>
              <a:gd name="connsiteX5912" fmla="*/ 7970545 w 11737976"/>
              <a:gd name="connsiteY5912" fmla="*/ 3991033 h 6407150"/>
              <a:gd name="connsiteX5913" fmla="*/ 7974048 w 11737976"/>
              <a:gd name="connsiteY5913" fmla="*/ 3990591 h 6407150"/>
              <a:gd name="connsiteX5914" fmla="*/ 7974171 w 11737976"/>
              <a:gd name="connsiteY5914" fmla="*/ 3998315 h 6407150"/>
              <a:gd name="connsiteX5915" fmla="*/ 7980067 w 11737976"/>
              <a:gd name="connsiteY5915" fmla="*/ 3988842 h 6407150"/>
              <a:gd name="connsiteX5916" fmla="*/ 7983221 w 11737976"/>
              <a:gd name="connsiteY5916" fmla="*/ 3992142 h 6407150"/>
              <a:gd name="connsiteX5917" fmla="*/ 7985469 w 11737976"/>
              <a:gd name="connsiteY5917" fmla="*/ 3984757 h 6407150"/>
              <a:gd name="connsiteX5918" fmla="*/ 7980684 w 11737976"/>
              <a:gd name="connsiteY5918" fmla="*/ 3980617 h 6407150"/>
              <a:gd name="connsiteX5919" fmla="*/ 7980832 w 11737976"/>
              <a:gd name="connsiteY5919" fmla="*/ 3973668 h 6407150"/>
              <a:gd name="connsiteX5920" fmla="*/ 7976772 w 11737976"/>
              <a:gd name="connsiteY5920" fmla="*/ 3960270 h 6407150"/>
              <a:gd name="connsiteX5921" fmla="*/ 7973503 w 11737976"/>
              <a:gd name="connsiteY5921" fmla="*/ 3956845 h 6407150"/>
              <a:gd name="connsiteX5922" fmla="*/ 7973798 w 11737976"/>
              <a:gd name="connsiteY5922" fmla="*/ 3956680 h 6407150"/>
              <a:gd name="connsiteX5923" fmla="*/ 7977850 w 11737976"/>
              <a:gd name="connsiteY5923" fmla="*/ 3961413 h 6407150"/>
              <a:gd name="connsiteX5924" fmla="*/ 7999968 w 11737976"/>
              <a:gd name="connsiteY5924" fmla="*/ 3946973 h 6407150"/>
              <a:gd name="connsiteX5925" fmla="*/ 7998969 w 11737976"/>
              <a:gd name="connsiteY5925" fmla="*/ 3942355 h 6407150"/>
              <a:gd name="connsiteX5926" fmla="*/ 7992655 w 11737976"/>
              <a:gd name="connsiteY5926" fmla="*/ 3939111 h 6407150"/>
              <a:gd name="connsiteX5927" fmla="*/ 7984368 w 11737976"/>
              <a:gd name="connsiteY5927" fmla="*/ 3941166 h 6407150"/>
              <a:gd name="connsiteX5928" fmla="*/ 7967360 w 11737976"/>
              <a:gd name="connsiteY5928" fmla="*/ 3939087 h 6407150"/>
              <a:gd name="connsiteX5929" fmla="*/ 7969354 w 11737976"/>
              <a:gd name="connsiteY5929" fmla="*/ 3936882 h 6407150"/>
              <a:gd name="connsiteX5930" fmla="*/ 7970981 w 11737976"/>
              <a:gd name="connsiteY5930" fmla="*/ 3929607 h 6407150"/>
              <a:gd name="connsiteX5931" fmla="*/ 7974550 w 11737976"/>
              <a:gd name="connsiteY5931" fmla="*/ 3924343 h 6407150"/>
              <a:gd name="connsiteX5932" fmla="*/ 7972944 w 11737976"/>
              <a:gd name="connsiteY5932" fmla="*/ 3920832 h 6407150"/>
              <a:gd name="connsiteX5933" fmla="*/ 7974861 w 11737976"/>
              <a:gd name="connsiteY5933" fmla="*/ 3912265 h 6407150"/>
              <a:gd name="connsiteX5934" fmla="*/ 7971220 w 11737976"/>
              <a:gd name="connsiteY5934" fmla="*/ 3917062 h 6407150"/>
              <a:gd name="connsiteX5935" fmla="*/ 7970965 w 11737976"/>
              <a:gd name="connsiteY5935" fmla="*/ 3916505 h 6407150"/>
              <a:gd name="connsiteX5936" fmla="*/ 7965211 w 11737976"/>
              <a:gd name="connsiteY5936" fmla="*/ 3908908 h 6407150"/>
              <a:gd name="connsiteX5937" fmla="*/ 7963472 w 11737976"/>
              <a:gd name="connsiteY5937" fmla="*/ 3910611 h 6407150"/>
              <a:gd name="connsiteX5938" fmla="*/ 7964565 w 11737976"/>
              <a:gd name="connsiteY5938" fmla="*/ 3891668 h 6407150"/>
              <a:gd name="connsiteX5939" fmla="*/ 7938152 w 11737976"/>
              <a:gd name="connsiteY5939" fmla="*/ 3865108 h 6407150"/>
              <a:gd name="connsiteX5940" fmla="*/ 5056317 w 11737976"/>
              <a:gd name="connsiteY5940" fmla="*/ 3863683 h 6407150"/>
              <a:gd name="connsiteX5941" fmla="*/ 5096745 w 11737976"/>
              <a:gd name="connsiteY5941" fmla="*/ 3896122 h 6407150"/>
              <a:gd name="connsiteX5942" fmla="*/ 5083764 w 11737976"/>
              <a:gd name="connsiteY5942" fmla="*/ 3909103 h 6407150"/>
              <a:gd name="connsiteX5943" fmla="*/ 5090765 w 11737976"/>
              <a:gd name="connsiteY5943" fmla="*/ 3922596 h 6407150"/>
              <a:gd name="connsiteX5944" fmla="*/ 5093205 w 11737976"/>
              <a:gd name="connsiteY5944" fmla="*/ 3925591 h 6407150"/>
              <a:gd name="connsiteX5945" fmla="*/ 5087966 w 11737976"/>
              <a:gd name="connsiteY5945" fmla="*/ 3925591 h 6407150"/>
              <a:gd name="connsiteX5946" fmla="*/ 5077771 w 11737976"/>
              <a:gd name="connsiteY5946" fmla="*/ 3915095 h 6407150"/>
              <a:gd name="connsiteX5947" fmla="*/ 5075278 w 11737976"/>
              <a:gd name="connsiteY5947" fmla="*/ 3921263 h 6407150"/>
              <a:gd name="connsiteX5948" fmla="*/ 5062476 w 11737976"/>
              <a:gd name="connsiteY5948" fmla="*/ 3915930 h 6407150"/>
              <a:gd name="connsiteX5949" fmla="*/ 5057512 w 11737976"/>
              <a:gd name="connsiteY5949" fmla="*/ 3905062 h 6407150"/>
              <a:gd name="connsiteX5950" fmla="*/ 5057243 w 11737976"/>
              <a:gd name="connsiteY5950" fmla="*/ 3899191 h 6407150"/>
              <a:gd name="connsiteX5951" fmla="*/ 5065547 w 11737976"/>
              <a:gd name="connsiteY5951" fmla="*/ 3890887 h 6407150"/>
              <a:gd name="connsiteX5952" fmla="*/ 5056317 w 11737976"/>
              <a:gd name="connsiteY5952" fmla="*/ 3863683 h 6407150"/>
              <a:gd name="connsiteX5953" fmla="*/ 8048525 w 11737976"/>
              <a:gd name="connsiteY5953" fmla="*/ 3860119 h 6407150"/>
              <a:gd name="connsiteX5954" fmla="*/ 8045960 w 11737976"/>
              <a:gd name="connsiteY5954" fmla="*/ 3862081 h 6407150"/>
              <a:gd name="connsiteX5955" fmla="*/ 8046226 w 11737976"/>
              <a:gd name="connsiteY5955" fmla="*/ 3867364 h 6407150"/>
              <a:gd name="connsiteX5956" fmla="*/ 8040602 w 11737976"/>
              <a:gd name="connsiteY5956" fmla="*/ 3865754 h 6407150"/>
              <a:gd name="connsiteX5957" fmla="*/ 8038491 w 11737976"/>
              <a:gd name="connsiteY5957" fmla="*/ 3867573 h 6407150"/>
              <a:gd name="connsiteX5958" fmla="*/ 8042116 w 11737976"/>
              <a:gd name="connsiteY5958" fmla="*/ 3875025 h 6407150"/>
              <a:gd name="connsiteX5959" fmla="*/ 8046245 w 11737976"/>
              <a:gd name="connsiteY5959" fmla="*/ 3867740 h 6407150"/>
              <a:gd name="connsiteX5960" fmla="*/ 8047039 w 11737976"/>
              <a:gd name="connsiteY5960" fmla="*/ 3883506 h 6407150"/>
              <a:gd name="connsiteX5961" fmla="*/ 8052771 w 11737976"/>
              <a:gd name="connsiteY5961" fmla="*/ 3893148 h 6407150"/>
              <a:gd name="connsiteX5962" fmla="*/ 8047378 w 11737976"/>
              <a:gd name="connsiteY5962" fmla="*/ 3901308 h 6407150"/>
              <a:gd name="connsiteX5963" fmla="*/ 8055596 w 11737976"/>
              <a:gd name="connsiteY5963" fmla="*/ 3902281 h 6407150"/>
              <a:gd name="connsiteX5964" fmla="*/ 8058074 w 11737976"/>
              <a:gd name="connsiteY5964" fmla="*/ 3900831 h 6407150"/>
              <a:gd name="connsiteX5965" fmla="*/ 8066043 w 11737976"/>
              <a:gd name="connsiteY5965" fmla="*/ 3905440 h 6407150"/>
              <a:gd name="connsiteX5966" fmla="*/ 8076790 w 11737976"/>
              <a:gd name="connsiteY5966" fmla="*/ 3905570 h 6407150"/>
              <a:gd name="connsiteX5967" fmla="*/ 8078071 w 11737976"/>
              <a:gd name="connsiteY5967" fmla="*/ 3889597 h 6407150"/>
              <a:gd name="connsiteX5968" fmla="*/ 8076468 w 11737976"/>
              <a:gd name="connsiteY5968" fmla="*/ 3885428 h 6407150"/>
              <a:gd name="connsiteX5969" fmla="*/ 8079769 w 11737976"/>
              <a:gd name="connsiteY5969" fmla="*/ 3882247 h 6407150"/>
              <a:gd name="connsiteX5970" fmla="*/ 8074686 w 11737976"/>
              <a:gd name="connsiteY5970" fmla="*/ 3880798 h 6407150"/>
              <a:gd name="connsiteX5971" fmla="*/ 8072141 w 11737976"/>
              <a:gd name="connsiteY5971" fmla="*/ 3874177 h 6407150"/>
              <a:gd name="connsiteX5972" fmla="*/ 8048525 w 11737976"/>
              <a:gd name="connsiteY5972" fmla="*/ 3860119 h 6407150"/>
              <a:gd name="connsiteX5973" fmla="*/ 3493785 w 11737976"/>
              <a:gd name="connsiteY5973" fmla="*/ 3858904 h 6407150"/>
              <a:gd name="connsiteX5974" fmla="*/ 3493785 w 11737976"/>
              <a:gd name="connsiteY5974" fmla="*/ 3858904 h 6407150"/>
              <a:gd name="connsiteX5975" fmla="*/ 8083179 w 11737976"/>
              <a:gd name="connsiteY5975" fmla="*/ 3858293 h 6407150"/>
              <a:gd name="connsiteX5976" fmla="*/ 8067725 w 11737976"/>
              <a:gd name="connsiteY5976" fmla="*/ 3869176 h 6407150"/>
              <a:gd name="connsiteX5977" fmla="*/ 8082938 w 11737976"/>
              <a:gd name="connsiteY5977" fmla="*/ 3873337 h 6407150"/>
              <a:gd name="connsiteX5978" fmla="*/ 8088186 w 11737976"/>
              <a:gd name="connsiteY5978" fmla="*/ 3863063 h 6407150"/>
              <a:gd name="connsiteX5979" fmla="*/ 8083179 w 11737976"/>
              <a:gd name="connsiteY5979" fmla="*/ 3858293 h 6407150"/>
              <a:gd name="connsiteX5980" fmla="*/ 8242128 w 11737976"/>
              <a:gd name="connsiteY5980" fmla="*/ 3857053 h 6407150"/>
              <a:gd name="connsiteX5981" fmla="*/ 8234155 w 11737976"/>
              <a:gd name="connsiteY5981" fmla="*/ 3862849 h 6407150"/>
              <a:gd name="connsiteX5982" fmla="*/ 8230679 w 11737976"/>
              <a:gd name="connsiteY5982" fmla="*/ 3873090 h 6407150"/>
              <a:gd name="connsiteX5983" fmla="*/ 8227125 w 11737976"/>
              <a:gd name="connsiteY5983" fmla="*/ 3876711 h 6407150"/>
              <a:gd name="connsiteX5984" fmla="*/ 8215041 w 11737976"/>
              <a:gd name="connsiteY5984" fmla="*/ 3893221 h 6407150"/>
              <a:gd name="connsiteX5985" fmla="*/ 8230955 w 11737976"/>
              <a:gd name="connsiteY5985" fmla="*/ 3889505 h 6407150"/>
              <a:gd name="connsiteX5986" fmla="*/ 8232099 w 11737976"/>
              <a:gd name="connsiteY5986" fmla="*/ 3885923 h 6407150"/>
              <a:gd name="connsiteX5987" fmla="*/ 8232171 w 11737976"/>
              <a:gd name="connsiteY5987" fmla="*/ 3886379 h 6407150"/>
              <a:gd name="connsiteX5988" fmla="*/ 8241593 w 11737976"/>
              <a:gd name="connsiteY5988" fmla="*/ 3893962 h 6407150"/>
              <a:gd name="connsiteX5989" fmla="*/ 8256145 w 11737976"/>
              <a:gd name="connsiteY5989" fmla="*/ 3866919 h 6407150"/>
              <a:gd name="connsiteX5990" fmla="*/ 8242128 w 11737976"/>
              <a:gd name="connsiteY5990" fmla="*/ 3857053 h 6407150"/>
              <a:gd name="connsiteX5991" fmla="*/ 7738896 w 11737976"/>
              <a:gd name="connsiteY5991" fmla="*/ 3856844 h 6407150"/>
              <a:gd name="connsiteX5992" fmla="*/ 7734520 w 11737976"/>
              <a:gd name="connsiteY5992" fmla="*/ 3883416 h 6407150"/>
              <a:gd name="connsiteX5993" fmla="*/ 7735059 w 11737976"/>
              <a:gd name="connsiteY5993" fmla="*/ 3888834 h 6407150"/>
              <a:gd name="connsiteX5994" fmla="*/ 7730870 w 11737976"/>
              <a:gd name="connsiteY5994" fmla="*/ 3889837 h 6407150"/>
              <a:gd name="connsiteX5995" fmla="*/ 7728764 w 11737976"/>
              <a:gd name="connsiteY5995" fmla="*/ 3896226 h 6407150"/>
              <a:gd name="connsiteX5996" fmla="*/ 7728910 w 11737976"/>
              <a:gd name="connsiteY5996" fmla="*/ 3901118 h 6407150"/>
              <a:gd name="connsiteX5997" fmla="*/ 7726970 w 11737976"/>
              <a:gd name="connsiteY5997" fmla="*/ 3900934 h 6407150"/>
              <a:gd name="connsiteX5998" fmla="*/ 7725479 w 11737976"/>
              <a:gd name="connsiteY5998" fmla="*/ 3902757 h 6407150"/>
              <a:gd name="connsiteX5999" fmla="*/ 7725864 w 11737976"/>
              <a:gd name="connsiteY5999" fmla="*/ 3907224 h 6407150"/>
              <a:gd name="connsiteX6000" fmla="*/ 7729102 w 11737976"/>
              <a:gd name="connsiteY6000" fmla="*/ 3907611 h 6407150"/>
              <a:gd name="connsiteX6001" fmla="*/ 7729157 w 11737976"/>
              <a:gd name="connsiteY6001" fmla="*/ 3909488 h 6407150"/>
              <a:gd name="connsiteX6002" fmla="*/ 7734273 w 11737976"/>
              <a:gd name="connsiteY6002" fmla="*/ 3919406 h 6407150"/>
              <a:gd name="connsiteX6003" fmla="*/ 7741786 w 11737976"/>
              <a:gd name="connsiteY6003" fmla="*/ 3917013 h 6407150"/>
              <a:gd name="connsiteX6004" fmla="*/ 7743653 w 11737976"/>
              <a:gd name="connsiteY6004" fmla="*/ 3913542 h 6407150"/>
              <a:gd name="connsiteX6005" fmla="*/ 7745449 w 11737976"/>
              <a:gd name="connsiteY6005" fmla="*/ 3912440 h 6407150"/>
              <a:gd name="connsiteX6006" fmla="*/ 7746276 w 11737976"/>
              <a:gd name="connsiteY6006" fmla="*/ 3915296 h 6407150"/>
              <a:gd name="connsiteX6007" fmla="*/ 7751265 w 11737976"/>
              <a:gd name="connsiteY6007" fmla="*/ 3914684 h 6407150"/>
              <a:gd name="connsiteX6008" fmla="*/ 7754502 w 11737976"/>
              <a:gd name="connsiteY6008" fmla="*/ 3903980 h 6407150"/>
              <a:gd name="connsiteX6009" fmla="*/ 7763536 w 11737976"/>
              <a:gd name="connsiteY6009" fmla="*/ 3904442 h 6407150"/>
              <a:gd name="connsiteX6010" fmla="*/ 7772824 w 11737976"/>
              <a:gd name="connsiteY6010" fmla="*/ 3898359 h 6407150"/>
              <a:gd name="connsiteX6011" fmla="*/ 7752637 w 11737976"/>
              <a:gd name="connsiteY6011" fmla="*/ 3891377 h 6407150"/>
              <a:gd name="connsiteX6012" fmla="*/ 7748286 w 11737976"/>
              <a:gd name="connsiteY6012" fmla="*/ 3876758 h 6407150"/>
              <a:gd name="connsiteX6013" fmla="*/ 7746187 w 11737976"/>
              <a:gd name="connsiteY6013" fmla="*/ 3878426 h 6407150"/>
              <a:gd name="connsiteX6014" fmla="*/ 7717864 w 11737976"/>
              <a:gd name="connsiteY6014" fmla="*/ 3855482 h 6407150"/>
              <a:gd name="connsiteX6015" fmla="*/ 7712813 w 11737976"/>
              <a:gd name="connsiteY6015" fmla="*/ 3856335 h 6407150"/>
              <a:gd name="connsiteX6016" fmla="*/ 7707262 w 11737976"/>
              <a:gd name="connsiteY6016" fmla="*/ 3871364 h 6407150"/>
              <a:gd name="connsiteX6017" fmla="*/ 7717356 w 11737976"/>
              <a:gd name="connsiteY6017" fmla="*/ 3876509 h 6407150"/>
              <a:gd name="connsiteX6018" fmla="*/ 7717864 w 11737976"/>
              <a:gd name="connsiteY6018" fmla="*/ 3855482 h 6407150"/>
              <a:gd name="connsiteX6019" fmla="*/ 7516967 w 11737976"/>
              <a:gd name="connsiteY6019" fmla="*/ 3855038 h 6407150"/>
              <a:gd name="connsiteX6020" fmla="*/ 7516004 w 11737976"/>
              <a:gd name="connsiteY6020" fmla="*/ 3859656 h 6407150"/>
              <a:gd name="connsiteX6021" fmla="*/ 7514416 w 11737976"/>
              <a:gd name="connsiteY6021" fmla="*/ 3856543 h 6407150"/>
              <a:gd name="connsiteX6022" fmla="*/ 7508561 w 11737976"/>
              <a:gd name="connsiteY6022" fmla="*/ 3855537 h 6407150"/>
              <a:gd name="connsiteX6023" fmla="*/ 7506323 w 11737976"/>
              <a:gd name="connsiteY6023" fmla="*/ 3860304 h 6407150"/>
              <a:gd name="connsiteX6024" fmla="*/ 7505237 w 11737976"/>
              <a:gd name="connsiteY6024" fmla="*/ 3860112 h 6407150"/>
              <a:gd name="connsiteX6025" fmla="*/ 7504681 w 11737976"/>
              <a:gd name="connsiteY6025" fmla="*/ 3870748 h 6407150"/>
              <a:gd name="connsiteX6026" fmla="*/ 7508438 w 11737976"/>
              <a:gd name="connsiteY6026" fmla="*/ 3875055 h 6407150"/>
              <a:gd name="connsiteX6027" fmla="*/ 7515091 w 11737976"/>
              <a:gd name="connsiteY6027" fmla="*/ 3874018 h 6407150"/>
              <a:gd name="connsiteX6028" fmla="*/ 7515673 w 11737976"/>
              <a:gd name="connsiteY6028" fmla="*/ 3864688 h 6407150"/>
              <a:gd name="connsiteX6029" fmla="*/ 7517494 w 11737976"/>
              <a:gd name="connsiteY6029" fmla="*/ 3874203 h 6407150"/>
              <a:gd name="connsiteX6030" fmla="*/ 7516967 w 11737976"/>
              <a:gd name="connsiteY6030" fmla="*/ 3855038 h 6407150"/>
              <a:gd name="connsiteX6031" fmla="*/ 8403910 w 11737976"/>
              <a:gd name="connsiteY6031" fmla="*/ 3849895 h 6407150"/>
              <a:gd name="connsiteX6032" fmla="*/ 8379730 w 11737976"/>
              <a:gd name="connsiteY6032" fmla="*/ 3868797 h 6407150"/>
              <a:gd name="connsiteX6033" fmla="*/ 8403910 w 11737976"/>
              <a:gd name="connsiteY6033" fmla="*/ 3849895 h 6407150"/>
              <a:gd name="connsiteX6034" fmla="*/ 8457285 w 11737976"/>
              <a:gd name="connsiteY6034" fmla="*/ 3841187 h 6407150"/>
              <a:gd name="connsiteX6035" fmla="*/ 8449863 w 11737976"/>
              <a:gd name="connsiteY6035" fmla="*/ 3849919 h 6407150"/>
              <a:gd name="connsiteX6036" fmla="*/ 8461605 w 11737976"/>
              <a:gd name="connsiteY6036" fmla="*/ 3844455 h 6407150"/>
              <a:gd name="connsiteX6037" fmla="*/ 8457285 w 11737976"/>
              <a:gd name="connsiteY6037" fmla="*/ 3841187 h 6407150"/>
              <a:gd name="connsiteX6038" fmla="*/ 4041848 w 11737976"/>
              <a:gd name="connsiteY6038" fmla="*/ 3839794 h 6407150"/>
              <a:gd name="connsiteX6039" fmla="*/ 4042136 w 11737976"/>
              <a:gd name="connsiteY6039" fmla="*/ 3840155 h 6407150"/>
              <a:gd name="connsiteX6040" fmla="*/ 4040849 w 11737976"/>
              <a:gd name="connsiteY6040" fmla="*/ 3840793 h 6407150"/>
              <a:gd name="connsiteX6041" fmla="*/ 4041848 w 11737976"/>
              <a:gd name="connsiteY6041" fmla="*/ 3839794 h 6407150"/>
              <a:gd name="connsiteX6042" fmla="*/ 7967712 w 11737976"/>
              <a:gd name="connsiteY6042" fmla="*/ 3827871 h 6407150"/>
              <a:gd name="connsiteX6043" fmla="*/ 7959681 w 11737976"/>
              <a:gd name="connsiteY6043" fmla="*/ 3836024 h 6407150"/>
              <a:gd name="connsiteX6044" fmla="*/ 7963168 w 11737976"/>
              <a:gd name="connsiteY6044" fmla="*/ 3847324 h 6407150"/>
              <a:gd name="connsiteX6045" fmla="*/ 7967712 w 11737976"/>
              <a:gd name="connsiteY6045" fmla="*/ 3827871 h 6407150"/>
              <a:gd name="connsiteX6046" fmla="*/ 7680571 w 11737976"/>
              <a:gd name="connsiteY6046" fmla="*/ 3826611 h 6407150"/>
              <a:gd name="connsiteX6047" fmla="*/ 7676482 w 11737976"/>
              <a:gd name="connsiteY6047" fmla="*/ 3826737 h 6407150"/>
              <a:gd name="connsiteX6048" fmla="*/ 7671372 w 11737976"/>
              <a:gd name="connsiteY6048" fmla="*/ 3834818 h 6407150"/>
              <a:gd name="connsiteX6049" fmla="*/ 7670877 w 11737976"/>
              <a:gd name="connsiteY6049" fmla="*/ 3840405 h 6407150"/>
              <a:gd name="connsiteX6050" fmla="*/ 7680878 w 11737976"/>
              <a:gd name="connsiteY6050" fmla="*/ 3847009 h 6407150"/>
              <a:gd name="connsiteX6051" fmla="*/ 7683406 w 11737976"/>
              <a:gd name="connsiteY6051" fmla="*/ 3843981 h 6407150"/>
              <a:gd name="connsiteX6052" fmla="*/ 7686777 w 11737976"/>
              <a:gd name="connsiteY6052" fmla="*/ 3847047 h 6407150"/>
              <a:gd name="connsiteX6053" fmla="*/ 7693435 w 11737976"/>
              <a:gd name="connsiteY6053" fmla="*/ 3830311 h 6407150"/>
              <a:gd name="connsiteX6054" fmla="*/ 7689269 w 11737976"/>
              <a:gd name="connsiteY6054" fmla="*/ 3827717 h 6407150"/>
              <a:gd name="connsiteX6055" fmla="*/ 7684384 w 11737976"/>
              <a:gd name="connsiteY6055" fmla="*/ 3830276 h 6407150"/>
              <a:gd name="connsiteX6056" fmla="*/ 8311515 w 11737976"/>
              <a:gd name="connsiteY6056" fmla="*/ 3824756 h 6407150"/>
              <a:gd name="connsiteX6057" fmla="*/ 8302511 w 11737976"/>
              <a:gd name="connsiteY6057" fmla="*/ 3829116 h 6407150"/>
              <a:gd name="connsiteX6058" fmla="*/ 8302669 w 11737976"/>
              <a:gd name="connsiteY6058" fmla="*/ 3828693 h 6407150"/>
              <a:gd name="connsiteX6059" fmla="*/ 8292848 w 11737976"/>
              <a:gd name="connsiteY6059" fmla="*/ 3833226 h 6407150"/>
              <a:gd name="connsiteX6060" fmla="*/ 8291775 w 11737976"/>
              <a:gd name="connsiteY6060" fmla="*/ 3832340 h 6407150"/>
              <a:gd name="connsiteX6061" fmla="*/ 8256400 w 11737976"/>
              <a:gd name="connsiteY6061" fmla="*/ 3846409 h 6407150"/>
              <a:gd name="connsiteX6062" fmla="*/ 8301783 w 11737976"/>
              <a:gd name="connsiteY6062" fmla="*/ 3840606 h 6407150"/>
              <a:gd name="connsiteX6063" fmla="*/ 8298862 w 11737976"/>
              <a:gd name="connsiteY6063" fmla="*/ 3838193 h 6407150"/>
              <a:gd name="connsiteX6064" fmla="*/ 8299228 w 11737976"/>
              <a:gd name="connsiteY6064" fmla="*/ 3837856 h 6407150"/>
              <a:gd name="connsiteX6065" fmla="*/ 8301557 w 11737976"/>
              <a:gd name="connsiteY6065" fmla="*/ 3831657 h 6407150"/>
              <a:gd name="connsiteX6066" fmla="*/ 8303023 w 11737976"/>
              <a:gd name="connsiteY6066" fmla="*/ 3837888 h 6407150"/>
              <a:gd name="connsiteX6067" fmla="*/ 8307023 w 11737976"/>
              <a:gd name="connsiteY6067" fmla="*/ 3844366 h 6407150"/>
              <a:gd name="connsiteX6068" fmla="*/ 8302142 w 11737976"/>
              <a:gd name="connsiteY6068" fmla="*/ 3849772 h 6407150"/>
              <a:gd name="connsiteX6069" fmla="*/ 8300099 w 11737976"/>
              <a:gd name="connsiteY6069" fmla="*/ 3858388 h 6407150"/>
              <a:gd name="connsiteX6070" fmla="*/ 8352181 w 11737976"/>
              <a:gd name="connsiteY6070" fmla="*/ 3839406 h 6407150"/>
              <a:gd name="connsiteX6071" fmla="*/ 8342633 w 11737976"/>
              <a:gd name="connsiteY6071" fmla="*/ 3831816 h 6407150"/>
              <a:gd name="connsiteX6072" fmla="*/ 8327817 w 11737976"/>
              <a:gd name="connsiteY6072" fmla="*/ 3831756 h 6407150"/>
              <a:gd name="connsiteX6073" fmla="*/ 8320949 w 11737976"/>
              <a:gd name="connsiteY6073" fmla="*/ 3834637 h 6407150"/>
              <a:gd name="connsiteX6074" fmla="*/ 8321885 w 11737976"/>
              <a:gd name="connsiteY6074" fmla="*/ 3830241 h 6407150"/>
              <a:gd name="connsiteX6075" fmla="*/ 8311515 w 11737976"/>
              <a:gd name="connsiteY6075" fmla="*/ 3824756 h 6407150"/>
              <a:gd name="connsiteX6076" fmla="*/ 8373289 w 11737976"/>
              <a:gd name="connsiteY6076" fmla="*/ 3820882 h 6407150"/>
              <a:gd name="connsiteX6077" fmla="*/ 8364364 w 11737976"/>
              <a:gd name="connsiteY6077" fmla="*/ 3824227 h 6407150"/>
              <a:gd name="connsiteX6078" fmla="*/ 8362691 w 11737976"/>
              <a:gd name="connsiteY6078" fmla="*/ 3828296 h 6407150"/>
              <a:gd name="connsiteX6079" fmla="*/ 8373289 w 11737976"/>
              <a:gd name="connsiteY6079" fmla="*/ 3820882 h 6407150"/>
              <a:gd name="connsiteX6080" fmla="*/ 8013255 w 11737976"/>
              <a:gd name="connsiteY6080" fmla="*/ 3814952 h 6407150"/>
              <a:gd name="connsiteX6081" fmla="*/ 8003145 w 11737976"/>
              <a:gd name="connsiteY6081" fmla="*/ 3825661 h 6407150"/>
              <a:gd name="connsiteX6082" fmla="*/ 8007339 w 11737976"/>
              <a:gd name="connsiteY6082" fmla="*/ 3828041 h 6407150"/>
              <a:gd name="connsiteX6083" fmla="*/ 8016370 w 11737976"/>
              <a:gd name="connsiteY6083" fmla="*/ 3818623 h 6407150"/>
              <a:gd name="connsiteX6084" fmla="*/ 8013255 w 11737976"/>
              <a:gd name="connsiteY6084" fmla="*/ 3814952 h 6407150"/>
              <a:gd name="connsiteX6085" fmla="*/ 7564337 w 11737976"/>
              <a:gd name="connsiteY6085" fmla="*/ 3813215 h 6407150"/>
              <a:gd name="connsiteX6086" fmla="*/ 7554196 w 11737976"/>
              <a:gd name="connsiteY6086" fmla="*/ 3845258 h 6407150"/>
              <a:gd name="connsiteX6087" fmla="*/ 7525906 w 11737976"/>
              <a:gd name="connsiteY6087" fmla="*/ 3839031 h 6407150"/>
              <a:gd name="connsiteX6088" fmla="*/ 7533958 w 11737976"/>
              <a:gd name="connsiteY6088" fmla="*/ 3852079 h 6407150"/>
              <a:gd name="connsiteX6089" fmla="*/ 7573903 w 11737976"/>
              <a:gd name="connsiteY6089" fmla="*/ 3874748 h 6407150"/>
              <a:gd name="connsiteX6090" fmla="*/ 7565923 w 11737976"/>
              <a:gd name="connsiteY6090" fmla="*/ 3854472 h 6407150"/>
              <a:gd name="connsiteX6091" fmla="*/ 7564337 w 11737976"/>
              <a:gd name="connsiteY6091" fmla="*/ 3813215 h 6407150"/>
              <a:gd name="connsiteX6092" fmla="*/ 8231442 w 11737976"/>
              <a:gd name="connsiteY6092" fmla="*/ 3809999 h 6407150"/>
              <a:gd name="connsiteX6093" fmla="*/ 8221925 w 11737976"/>
              <a:gd name="connsiteY6093" fmla="*/ 3835477 h 6407150"/>
              <a:gd name="connsiteX6094" fmla="*/ 8233913 w 11737976"/>
              <a:gd name="connsiteY6094" fmla="*/ 3820231 h 6407150"/>
              <a:gd name="connsiteX6095" fmla="*/ 8231442 w 11737976"/>
              <a:gd name="connsiteY6095" fmla="*/ 3809999 h 6407150"/>
              <a:gd name="connsiteX6096" fmla="*/ 7658805 w 11737976"/>
              <a:gd name="connsiteY6096" fmla="*/ 3809766 h 6407150"/>
              <a:gd name="connsiteX6097" fmla="*/ 7654126 w 11737976"/>
              <a:gd name="connsiteY6097" fmla="*/ 3811521 h 6407150"/>
              <a:gd name="connsiteX6098" fmla="*/ 7650940 w 11737976"/>
              <a:gd name="connsiteY6098" fmla="*/ 3814634 h 6407150"/>
              <a:gd name="connsiteX6099" fmla="*/ 7658909 w 11737976"/>
              <a:gd name="connsiteY6099" fmla="*/ 3821873 h 6407150"/>
              <a:gd name="connsiteX6100" fmla="*/ 7658805 w 11737976"/>
              <a:gd name="connsiteY6100" fmla="*/ 3809766 h 6407150"/>
              <a:gd name="connsiteX6101" fmla="*/ 8215535 w 11737976"/>
              <a:gd name="connsiteY6101" fmla="*/ 3808396 h 6407150"/>
              <a:gd name="connsiteX6102" fmla="*/ 8206215 w 11737976"/>
              <a:gd name="connsiteY6102" fmla="*/ 3816576 h 6407150"/>
              <a:gd name="connsiteX6103" fmla="*/ 8204873 w 11737976"/>
              <a:gd name="connsiteY6103" fmla="*/ 3818625 h 6407150"/>
              <a:gd name="connsiteX6104" fmla="*/ 8204443 w 11737976"/>
              <a:gd name="connsiteY6104" fmla="*/ 3818037 h 6407150"/>
              <a:gd name="connsiteX6105" fmla="*/ 8190631 w 11737976"/>
              <a:gd name="connsiteY6105" fmla="*/ 3832747 h 6407150"/>
              <a:gd name="connsiteX6106" fmla="*/ 8194053 w 11737976"/>
              <a:gd name="connsiteY6106" fmla="*/ 3836762 h 6407150"/>
              <a:gd name="connsiteX6107" fmla="*/ 8206875 w 11737976"/>
              <a:gd name="connsiteY6107" fmla="*/ 3831004 h 6407150"/>
              <a:gd name="connsiteX6108" fmla="*/ 8206721 w 11737976"/>
              <a:gd name="connsiteY6108" fmla="*/ 3828573 h 6407150"/>
              <a:gd name="connsiteX6109" fmla="*/ 8208779 w 11737976"/>
              <a:gd name="connsiteY6109" fmla="*/ 3826366 h 6407150"/>
              <a:gd name="connsiteX6110" fmla="*/ 8218165 w 11737976"/>
              <a:gd name="connsiteY6110" fmla="*/ 3809232 h 6407150"/>
              <a:gd name="connsiteX6111" fmla="*/ 8215535 w 11737976"/>
              <a:gd name="connsiteY6111" fmla="*/ 3808396 h 6407150"/>
              <a:gd name="connsiteX6112" fmla="*/ 8186675 w 11737976"/>
              <a:gd name="connsiteY6112" fmla="*/ 3806101 h 6407150"/>
              <a:gd name="connsiteX6113" fmla="*/ 8183853 w 11737976"/>
              <a:gd name="connsiteY6113" fmla="*/ 3809376 h 6407150"/>
              <a:gd name="connsiteX6114" fmla="*/ 8192293 w 11737976"/>
              <a:gd name="connsiteY6114" fmla="*/ 3812354 h 6407150"/>
              <a:gd name="connsiteX6115" fmla="*/ 8188817 w 11737976"/>
              <a:gd name="connsiteY6115" fmla="*/ 3806225 h 6407150"/>
              <a:gd name="connsiteX6116" fmla="*/ 8186675 w 11737976"/>
              <a:gd name="connsiteY6116" fmla="*/ 3806101 h 6407150"/>
              <a:gd name="connsiteX6117" fmla="*/ 7574435 w 11737976"/>
              <a:gd name="connsiteY6117" fmla="*/ 3797343 h 6407150"/>
              <a:gd name="connsiteX6118" fmla="*/ 7570756 w 11737976"/>
              <a:gd name="connsiteY6118" fmla="*/ 3800575 h 6407150"/>
              <a:gd name="connsiteX6119" fmla="*/ 7570073 w 11737976"/>
              <a:gd name="connsiteY6119" fmla="*/ 3808128 h 6407150"/>
              <a:gd name="connsiteX6120" fmla="*/ 7574435 w 11737976"/>
              <a:gd name="connsiteY6120" fmla="*/ 3797343 h 6407150"/>
              <a:gd name="connsiteX6121" fmla="*/ 8431007 w 11737976"/>
              <a:gd name="connsiteY6121" fmla="*/ 3793855 h 6407150"/>
              <a:gd name="connsiteX6122" fmla="*/ 8417041 w 11737976"/>
              <a:gd name="connsiteY6122" fmla="*/ 3800343 h 6407150"/>
              <a:gd name="connsiteX6123" fmla="*/ 8406565 w 11737976"/>
              <a:gd name="connsiteY6123" fmla="*/ 3814356 h 6407150"/>
              <a:gd name="connsiteX6124" fmla="*/ 8409207 w 11737976"/>
              <a:gd name="connsiteY6124" fmla="*/ 3824550 h 6407150"/>
              <a:gd name="connsiteX6125" fmla="*/ 8431007 w 11737976"/>
              <a:gd name="connsiteY6125" fmla="*/ 3793855 h 6407150"/>
              <a:gd name="connsiteX6126" fmla="*/ 8091955 w 11737976"/>
              <a:gd name="connsiteY6126" fmla="*/ 3792870 h 6407150"/>
              <a:gd name="connsiteX6127" fmla="*/ 8070671 w 11737976"/>
              <a:gd name="connsiteY6127" fmla="*/ 3825942 h 6407150"/>
              <a:gd name="connsiteX6128" fmla="*/ 8079251 w 11737976"/>
              <a:gd name="connsiteY6128" fmla="*/ 3830058 h 6407150"/>
              <a:gd name="connsiteX6129" fmla="*/ 8091955 w 11737976"/>
              <a:gd name="connsiteY6129" fmla="*/ 3792870 h 6407150"/>
              <a:gd name="connsiteX6130" fmla="*/ 8053021 w 11737976"/>
              <a:gd name="connsiteY6130" fmla="*/ 3792213 h 6407150"/>
              <a:gd name="connsiteX6131" fmla="*/ 8046931 w 11737976"/>
              <a:gd name="connsiteY6131" fmla="*/ 3800634 h 6407150"/>
              <a:gd name="connsiteX6132" fmla="*/ 8051515 w 11737976"/>
              <a:gd name="connsiteY6132" fmla="*/ 3803604 h 6407150"/>
              <a:gd name="connsiteX6133" fmla="*/ 8041218 w 11737976"/>
              <a:gd name="connsiteY6133" fmla="*/ 3811234 h 6407150"/>
              <a:gd name="connsiteX6134" fmla="*/ 8014020 w 11737976"/>
              <a:gd name="connsiteY6134" fmla="*/ 3848203 h 6407150"/>
              <a:gd name="connsiteX6135" fmla="*/ 8011823 w 11737976"/>
              <a:gd name="connsiteY6135" fmla="*/ 3843944 h 6407150"/>
              <a:gd name="connsiteX6136" fmla="*/ 8004700 w 11737976"/>
              <a:gd name="connsiteY6136" fmla="*/ 3842706 h 6407150"/>
              <a:gd name="connsiteX6137" fmla="*/ 8004020 w 11737976"/>
              <a:gd name="connsiteY6137" fmla="*/ 3845600 h 6407150"/>
              <a:gd name="connsiteX6138" fmla="*/ 7998321 w 11737976"/>
              <a:gd name="connsiteY6138" fmla="*/ 3848305 h 6407150"/>
              <a:gd name="connsiteX6139" fmla="*/ 7996044 w 11737976"/>
              <a:gd name="connsiteY6139" fmla="*/ 3847622 h 6407150"/>
              <a:gd name="connsiteX6140" fmla="*/ 7990836 w 11737976"/>
              <a:gd name="connsiteY6140" fmla="*/ 3849061 h 6407150"/>
              <a:gd name="connsiteX6141" fmla="*/ 7991133 w 11737976"/>
              <a:gd name="connsiteY6141" fmla="*/ 3847815 h 6407150"/>
              <a:gd name="connsiteX6142" fmla="*/ 7985312 w 11737976"/>
              <a:gd name="connsiteY6142" fmla="*/ 3811731 h 6407150"/>
              <a:gd name="connsiteX6143" fmla="*/ 7977429 w 11737976"/>
              <a:gd name="connsiteY6143" fmla="*/ 3836152 h 6407150"/>
              <a:gd name="connsiteX6144" fmla="*/ 7974080 w 11737976"/>
              <a:gd name="connsiteY6144" fmla="*/ 3855092 h 6407150"/>
              <a:gd name="connsiteX6145" fmla="*/ 7957261 w 11737976"/>
              <a:gd name="connsiteY6145" fmla="*/ 3869381 h 6407150"/>
              <a:gd name="connsiteX6146" fmla="*/ 7980237 w 11737976"/>
              <a:gd name="connsiteY6146" fmla="*/ 3866010 h 6407150"/>
              <a:gd name="connsiteX6147" fmla="*/ 7991521 w 11737976"/>
              <a:gd name="connsiteY6147" fmla="*/ 3861829 h 6407150"/>
              <a:gd name="connsiteX6148" fmla="*/ 7991362 w 11737976"/>
              <a:gd name="connsiteY6148" fmla="*/ 3862536 h 6407150"/>
              <a:gd name="connsiteX6149" fmla="*/ 7995491 w 11737976"/>
              <a:gd name="connsiteY6149" fmla="*/ 3864581 h 6407150"/>
              <a:gd name="connsiteX6150" fmla="*/ 7995167 w 11737976"/>
              <a:gd name="connsiteY6150" fmla="*/ 3872543 h 6407150"/>
              <a:gd name="connsiteX6151" fmla="*/ 8029508 w 11737976"/>
              <a:gd name="connsiteY6151" fmla="*/ 3870051 h 6407150"/>
              <a:gd name="connsiteX6152" fmla="*/ 8018578 w 11737976"/>
              <a:gd name="connsiteY6152" fmla="*/ 3855106 h 6407150"/>
              <a:gd name="connsiteX6153" fmla="*/ 8016417 w 11737976"/>
              <a:gd name="connsiteY6153" fmla="*/ 3854590 h 6407150"/>
              <a:gd name="connsiteX6154" fmla="*/ 8015401 w 11737976"/>
              <a:gd name="connsiteY6154" fmla="*/ 3852218 h 6407150"/>
              <a:gd name="connsiteX6155" fmla="*/ 8015815 w 11737976"/>
              <a:gd name="connsiteY6155" fmla="*/ 3851683 h 6407150"/>
              <a:gd name="connsiteX6156" fmla="*/ 8014561 w 11737976"/>
              <a:gd name="connsiteY6156" fmla="*/ 3849252 h 6407150"/>
              <a:gd name="connsiteX6157" fmla="*/ 8033972 w 11737976"/>
              <a:gd name="connsiteY6157" fmla="*/ 3843496 h 6407150"/>
              <a:gd name="connsiteX6158" fmla="*/ 8031068 w 11737976"/>
              <a:gd name="connsiteY6158" fmla="*/ 3845706 h 6407150"/>
              <a:gd name="connsiteX6159" fmla="*/ 8035999 w 11737976"/>
              <a:gd name="connsiteY6159" fmla="*/ 3850692 h 6407150"/>
              <a:gd name="connsiteX6160" fmla="*/ 8042266 w 11737976"/>
              <a:gd name="connsiteY6160" fmla="*/ 3845922 h 6407150"/>
              <a:gd name="connsiteX6161" fmla="*/ 8037370 w 11737976"/>
              <a:gd name="connsiteY6161" fmla="*/ 3840971 h 6407150"/>
              <a:gd name="connsiteX6162" fmla="*/ 8050493 w 11737976"/>
              <a:gd name="connsiteY6162" fmla="*/ 3830757 h 6407150"/>
              <a:gd name="connsiteX6163" fmla="*/ 8049628 w 11737976"/>
              <a:gd name="connsiteY6163" fmla="*/ 3832648 h 6407150"/>
              <a:gd name="connsiteX6164" fmla="*/ 8076534 w 11737976"/>
              <a:gd name="connsiteY6164" fmla="*/ 3813431 h 6407150"/>
              <a:gd name="connsiteX6165" fmla="*/ 8071734 w 11737976"/>
              <a:gd name="connsiteY6165" fmla="*/ 3811345 h 6407150"/>
              <a:gd name="connsiteX6166" fmla="*/ 8073192 w 11737976"/>
              <a:gd name="connsiteY6166" fmla="*/ 3811342 h 6407150"/>
              <a:gd name="connsiteX6167" fmla="*/ 8080605 w 11737976"/>
              <a:gd name="connsiteY6167" fmla="*/ 3803879 h 6407150"/>
              <a:gd name="connsiteX6168" fmla="*/ 8077096 w 11737976"/>
              <a:gd name="connsiteY6168" fmla="*/ 3801035 h 6407150"/>
              <a:gd name="connsiteX6169" fmla="*/ 8081710 w 11737976"/>
              <a:gd name="connsiteY6169" fmla="*/ 3794995 h 6407150"/>
              <a:gd name="connsiteX6170" fmla="*/ 8071420 w 11737976"/>
              <a:gd name="connsiteY6170" fmla="*/ 3796431 h 6407150"/>
              <a:gd name="connsiteX6171" fmla="*/ 8068664 w 11737976"/>
              <a:gd name="connsiteY6171" fmla="*/ 3794197 h 6407150"/>
              <a:gd name="connsiteX6172" fmla="*/ 8053021 w 11737976"/>
              <a:gd name="connsiteY6172" fmla="*/ 3792213 h 6407150"/>
              <a:gd name="connsiteX6173" fmla="*/ 7674647 w 11737976"/>
              <a:gd name="connsiteY6173" fmla="*/ 3791762 h 6407150"/>
              <a:gd name="connsiteX6174" fmla="*/ 7670954 w 11737976"/>
              <a:gd name="connsiteY6174" fmla="*/ 3792474 h 6407150"/>
              <a:gd name="connsiteX6175" fmla="*/ 7661953 w 11737976"/>
              <a:gd name="connsiteY6175" fmla="*/ 3822652 h 6407150"/>
              <a:gd name="connsiteX6176" fmla="*/ 7667958 w 11737976"/>
              <a:gd name="connsiteY6176" fmla="*/ 3820163 h 6407150"/>
              <a:gd name="connsiteX6177" fmla="*/ 7674647 w 11737976"/>
              <a:gd name="connsiteY6177" fmla="*/ 3791762 h 6407150"/>
              <a:gd name="connsiteX6178" fmla="*/ 7607781 w 11737976"/>
              <a:gd name="connsiteY6178" fmla="*/ 3790625 h 6407150"/>
              <a:gd name="connsiteX6179" fmla="*/ 7610954 w 11737976"/>
              <a:gd name="connsiteY6179" fmla="*/ 3792208 h 6407150"/>
              <a:gd name="connsiteX6180" fmla="*/ 7611109 w 11737976"/>
              <a:gd name="connsiteY6180" fmla="*/ 3792855 h 6407150"/>
              <a:gd name="connsiteX6181" fmla="*/ 7654048 w 11737976"/>
              <a:gd name="connsiteY6181" fmla="*/ 3789925 h 6407150"/>
              <a:gd name="connsiteX6182" fmla="*/ 7654290 w 11737976"/>
              <a:gd name="connsiteY6182" fmla="*/ 3796961 h 6407150"/>
              <a:gd name="connsiteX6183" fmla="*/ 7658016 w 11737976"/>
              <a:gd name="connsiteY6183" fmla="*/ 3790669 h 6407150"/>
              <a:gd name="connsiteX6184" fmla="*/ 7654048 w 11737976"/>
              <a:gd name="connsiteY6184" fmla="*/ 3789925 h 6407150"/>
              <a:gd name="connsiteX6185" fmla="*/ 8170628 w 11737976"/>
              <a:gd name="connsiteY6185" fmla="*/ 3788522 h 6407150"/>
              <a:gd name="connsiteX6186" fmla="*/ 8164703 w 11737976"/>
              <a:gd name="connsiteY6186" fmla="*/ 3790911 h 6407150"/>
              <a:gd name="connsiteX6187" fmla="*/ 8168131 w 11737976"/>
              <a:gd name="connsiteY6187" fmla="*/ 3801587 h 6407150"/>
              <a:gd name="connsiteX6188" fmla="*/ 8175325 w 11737976"/>
              <a:gd name="connsiteY6188" fmla="*/ 3793676 h 6407150"/>
              <a:gd name="connsiteX6189" fmla="*/ 8170628 w 11737976"/>
              <a:gd name="connsiteY6189" fmla="*/ 3788522 h 6407150"/>
              <a:gd name="connsiteX6190" fmla="*/ 7960498 w 11737976"/>
              <a:gd name="connsiteY6190" fmla="*/ 3788133 h 6407150"/>
              <a:gd name="connsiteX6191" fmla="*/ 7954341 w 11737976"/>
              <a:gd name="connsiteY6191" fmla="*/ 3805586 h 6407150"/>
              <a:gd name="connsiteX6192" fmla="*/ 7956455 w 11737976"/>
              <a:gd name="connsiteY6192" fmla="*/ 3813650 h 6407150"/>
              <a:gd name="connsiteX6193" fmla="*/ 7954940 w 11737976"/>
              <a:gd name="connsiteY6193" fmla="*/ 3816161 h 6407150"/>
              <a:gd name="connsiteX6194" fmla="*/ 7956209 w 11737976"/>
              <a:gd name="connsiteY6194" fmla="*/ 3826471 h 6407150"/>
              <a:gd name="connsiteX6195" fmla="*/ 7964322 w 11737976"/>
              <a:gd name="connsiteY6195" fmla="*/ 3817772 h 6407150"/>
              <a:gd name="connsiteX6196" fmla="*/ 7964537 w 11737976"/>
              <a:gd name="connsiteY6196" fmla="*/ 3813963 h 6407150"/>
              <a:gd name="connsiteX6197" fmla="*/ 7967775 w 11737976"/>
              <a:gd name="connsiteY6197" fmla="*/ 3802733 h 6407150"/>
              <a:gd name="connsiteX6198" fmla="*/ 7960498 w 11737976"/>
              <a:gd name="connsiteY6198" fmla="*/ 3788133 h 6407150"/>
              <a:gd name="connsiteX6199" fmla="*/ 7886256 w 11737976"/>
              <a:gd name="connsiteY6199" fmla="*/ 3786942 h 6407150"/>
              <a:gd name="connsiteX6200" fmla="*/ 7882462 w 11737976"/>
              <a:gd name="connsiteY6200" fmla="*/ 3788869 h 6407150"/>
              <a:gd name="connsiteX6201" fmla="*/ 7878668 w 11737976"/>
              <a:gd name="connsiteY6201" fmla="*/ 3787080 h 6407150"/>
              <a:gd name="connsiteX6202" fmla="*/ 7875692 w 11737976"/>
              <a:gd name="connsiteY6202" fmla="*/ 3788826 h 6407150"/>
              <a:gd name="connsiteX6203" fmla="*/ 7874063 w 11737976"/>
              <a:gd name="connsiteY6203" fmla="*/ 3795162 h 6407150"/>
              <a:gd name="connsiteX6204" fmla="*/ 7877469 w 11737976"/>
              <a:gd name="connsiteY6204" fmla="*/ 3796868 h 6407150"/>
              <a:gd name="connsiteX6205" fmla="*/ 7875998 w 11737976"/>
              <a:gd name="connsiteY6205" fmla="*/ 3800848 h 6407150"/>
              <a:gd name="connsiteX6206" fmla="*/ 7879313 w 11737976"/>
              <a:gd name="connsiteY6206" fmla="*/ 3811105 h 6407150"/>
              <a:gd name="connsiteX6207" fmla="*/ 7888983 w 11737976"/>
              <a:gd name="connsiteY6207" fmla="*/ 3812998 h 6407150"/>
              <a:gd name="connsiteX6208" fmla="*/ 7886256 w 11737976"/>
              <a:gd name="connsiteY6208" fmla="*/ 3786942 h 6407150"/>
              <a:gd name="connsiteX6209" fmla="*/ 8284301 w 11737976"/>
              <a:gd name="connsiteY6209" fmla="*/ 3786761 h 6407150"/>
              <a:gd name="connsiteX6210" fmla="*/ 8283115 w 11737976"/>
              <a:gd name="connsiteY6210" fmla="*/ 3797732 h 6407150"/>
              <a:gd name="connsiteX6211" fmla="*/ 8293861 w 11737976"/>
              <a:gd name="connsiteY6211" fmla="*/ 3829479 h 6407150"/>
              <a:gd name="connsiteX6212" fmla="*/ 8297940 w 11737976"/>
              <a:gd name="connsiteY6212" fmla="*/ 3814644 h 6407150"/>
              <a:gd name="connsiteX6213" fmla="*/ 8313473 w 11737976"/>
              <a:gd name="connsiteY6213" fmla="*/ 3791619 h 6407150"/>
              <a:gd name="connsiteX6214" fmla="*/ 8309159 w 11737976"/>
              <a:gd name="connsiteY6214" fmla="*/ 3790272 h 6407150"/>
              <a:gd name="connsiteX6215" fmla="*/ 8295799 w 11737976"/>
              <a:gd name="connsiteY6215" fmla="*/ 3803943 h 6407150"/>
              <a:gd name="connsiteX6216" fmla="*/ 8284301 w 11737976"/>
              <a:gd name="connsiteY6216" fmla="*/ 3786761 h 6407150"/>
              <a:gd name="connsiteX6217" fmla="*/ 8151675 w 11737976"/>
              <a:gd name="connsiteY6217" fmla="*/ 3781616 h 6407150"/>
              <a:gd name="connsiteX6218" fmla="*/ 8141401 w 11737976"/>
              <a:gd name="connsiteY6218" fmla="*/ 3788747 h 6407150"/>
              <a:gd name="connsiteX6219" fmla="*/ 8137744 w 11737976"/>
              <a:gd name="connsiteY6219" fmla="*/ 3796297 h 6407150"/>
              <a:gd name="connsiteX6220" fmla="*/ 8129483 w 11737976"/>
              <a:gd name="connsiteY6220" fmla="*/ 3794624 h 6407150"/>
              <a:gd name="connsiteX6221" fmla="*/ 8102076 w 11737976"/>
              <a:gd name="connsiteY6221" fmla="*/ 3816311 h 6407150"/>
              <a:gd name="connsiteX6222" fmla="*/ 8092057 w 11737976"/>
              <a:gd name="connsiteY6222" fmla="*/ 3843861 h 6407150"/>
              <a:gd name="connsiteX6223" fmla="*/ 8107663 w 11737976"/>
              <a:gd name="connsiteY6223" fmla="*/ 3886317 h 6407150"/>
              <a:gd name="connsiteX6224" fmla="*/ 8120804 w 11737976"/>
              <a:gd name="connsiteY6224" fmla="*/ 3891465 h 6407150"/>
              <a:gd name="connsiteX6225" fmla="*/ 8124774 w 11737976"/>
              <a:gd name="connsiteY6225" fmla="*/ 3891098 h 6407150"/>
              <a:gd name="connsiteX6226" fmla="*/ 8121569 w 11737976"/>
              <a:gd name="connsiteY6226" fmla="*/ 3895171 h 6407150"/>
              <a:gd name="connsiteX6227" fmla="*/ 8121894 w 11737976"/>
              <a:gd name="connsiteY6227" fmla="*/ 3906366 h 6407150"/>
              <a:gd name="connsiteX6228" fmla="*/ 8136541 w 11737976"/>
              <a:gd name="connsiteY6228" fmla="*/ 3897373 h 6407150"/>
              <a:gd name="connsiteX6229" fmla="*/ 8135457 w 11737976"/>
              <a:gd name="connsiteY6229" fmla="*/ 3890073 h 6407150"/>
              <a:gd name="connsiteX6230" fmla="*/ 8152869 w 11737976"/>
              <a:gd name="connsiteY6230" fmla="*/ 3880980 h 6407150"/>
              <a:gd name="connsiteX6231" fmla="*/ 8156146 w 11737976"/>
              <a:gd name="connsiteY6231" fmla="*/ 3881234 h 6407150"/>
              <a:gd name="connsiteX6232" fmla="*/ 8182489 w 11737976"/>
              <a:gd name="connsiteY6232" fmla="*/ 3865147 h 6407150"/>
              <a:gd name="connsiteX6233" fmla="*/ 8176246 w 11737976"/>
              <a:gd name="connsiteY6233" fmla="*/ 3848973 h 6407150"/>
              <a:gd name="connsiteX6234" fmla="*/ 8176973 w 11737976"/>
              <a:gd name="connsiteY6234" fmla="*/ 3847830 h 6407150"/>
              <a:gd name="connsiteX6235" fmla="*/ 8163639 w 11737976"/>
              <a:gd name="connsiteY6235" fmla="*/ 3801542 h 6407150"/>
              <a:gd name="connsiteX6236" fmla="*/ 8150569 w 11737976"/>
              <a:gd name="connsiteY6236" fmla="*/ 3798895 h 6407150"/>
              <a:gd name="connsiteX6237" fmla="*/ 8381209 w 11737976"/>
              <a:gd name="connsiteY6237" fmla="*/ 3773612 h 6407150"/>
              <a:gd name="connsiteX6238" fmla="*/ 8371103 w 11737976"/>
              <a:gd name="connsiteY6238" fmla="*/ 3801806 h 6407150"/>
              <a:gd name="connsiteX6239" fmla="*/ 8392339 w 11737976"/>
              <a:gd name="connsiteY6239" fmla="*/ 3781070 h 6407150"/>
              <a:gd name="connsiteX6240" fmla="*/ 8381209 w 11737976"/>
              <a:gd name="connsiteY6240" fmla="*/ 3773612 h 6407150"/>
              <a:gd name="connsiteX6241" fmla="*/ 8120519 w 11737976"/>
              <a:gd name="connsiteY6241" fmla="*/ 3773429 h 6407150"/>
              <a:gd name="connsiteX6242" fmla="*/ 8121166 w 11737976"/>
              <a:gd name="connsiteY6242" fmla="*/ 3794823 h 6407150"/>
              <a:gd name="connsiteX6243" fmla="*/ 8140142 w 11737976"/>
              <a:gd name="connsiteY6243" fmla="*/ 3784396 h 6407150"/>
              <a:gd name="connsiteX6244" fmla="*/ 8120519 w 11737976"/>
              <a:gd name="connsiteY6244" fmla="*/ 3773429 h 6407150"/>
              <a:gd name="connsiteX6245" fmla="*/ 7582443 w 11737976"/>
              <a:gd name="connsiteY6245" fmla="*/ 3772757 h 6407150"/>
              <a:gd name="connsiteX6246" fmla="*/ 7577124 w 11737976"/>
              <a:gd name="connsiteY6246" fmla="*/ 3776827 h 6407150"/>
              <a:gd name="connsiteX6247" fmla="*/ 7580194 w 11737976"/>
              <a:gd name="connsiteY6247" fmla="*/ 3785283 h 6407150"/>
              <a:gd name="connsiteX6248" fmla="*/ 7583313 w 11737976"/>
              <a:gd name="connsiteY6248" fmla="*/ 3786139 h 6407150"/>
              <a:gd name="connsiteX6249" fmla="*/ 7582443 w 11737976"/>
              <a:gd name="connsiteY6249" fmla="*/ 3772757 h 6407150"/>
              <a:gd name="connsiteX6250" fmla="*/ 8268678 w 11737976"/>
              <a:gd name="connsiteY6250" fmla="*/ 3772518 h 6407150"/>
              <a:gd name="connsiteX6251" fmla="*/ 8258509 w 11737976"/>
              <a:gd name="connsiteY6251" fmla="*/ 3773796 h 6407150"/>
              <a:gd name="connsiteX6252" fmla="*/ 8267011 w 11737976"/>
              <a:gd name="connsiteY6252" fmla="*/ 3793679 h 6407150"/>
              <a:gd name="connsiteX6253" fmla="*/ 8274125 w 11737976"/>
              <a:gd name="connsiteY6253" fmla="*/ 3783545 h 6407150"/>
              <a:gd name="connsiteX6254" fmla="*/ 8268678 w 11737976"/>
              <a:gd name="connsiteY6254" fmla="*/ 3772518 h 6407150"/>
              <a:gd name="connsiteX6255" fmla="*/ 3874101 w 11737976"/>
              <a:gd name="connsiteY6255" fmla="*/ 3771595 h 6407150"/>
              <a:gd name="connsiteX6256" fmla="*/ 3871319 w 11737976"/>
              <a:gd name="connsiteY6256" fmla="*/ 3771916 h 6407150"/>
              <a:gd name="connsiteX6257" fmla="*/ 3874101 w 11737976"/>
              <a:gd name="connsiteY6257" fmla="*/ 3771595 h 6407150"/>
              <a:gd name="connsiteX6258" fmla="*/ 8245929 w 11737976"/>
              <a:gd name="connsiteY6258" fmla="*/ 3759266 h 6407150"/>
              <a:gd name="connsiteX6259" fmla="*/ 8204631 w 11737976"/>
              <a:gd name="connsiteY6259" fmla="*/ 3769464 h 6407150"/>
              <a:gd name="connsiteX6260" fmla="*/ 8245929 w 11737976"/>
              <a:gd name="connsiteY6260" fmla="*/ 3759266 h 6407150"/>
              <a:gd name="connsiteX6261" fmla="*/ 8035698 w 11737976"/>
              <a:gd name="connsiteY6261" fmla="*/ 3756006 h 6407150"/>
              <a:gd name="connsiteX6262" fmla="*/ 8022882 w 11737976"/>
              <a:gd name="connsiteY6262" fmla="*/ 3772925 h 6407150"/>
              <a:gd name="connsiteX6263" fmla="*/ 8030090 w 11737976"/>
              <a:gd name="connsiteY6263" fmla="*/ 3782367 h 6407150"/>
              <a:gd name="connsiteX6264" fmla="*/ 8042460 w 11737976"/>
              <a:gd name="connsiteY6264" fmla="*/ 3761073 h 6407150"/>
              <a:gd name="connsiteX6265" fmla="*/ 8035698 w 11737976"/>
              <a:gd name="connsiteY6265" fmla="*/ 3756006 h 6407150"/>
              <a:gd name="connsiteX6266" fmla="*/ 8053596 w 11737976"/>
              <a:gd name="connsiteY6266" fmla="*/ 3755609 h 6407150"/>
              <a:gd name="connsiteX6267" fmla="*/ 8042102 w 11737976"/>
              <a:gd name="connsiteY6267" fmla="*/ 3779640 h 6407150"/>
              <a:gd name="connsiteX6268" fmla="*/ 8062800 w 11737976"/>
              <a:gd name="connsiteY6268" fmla="*/ 3762534 h 6407150"/>
              <a:gd name="connsiteX6269" fmla="*/ 8053596 w 11737976"/>
              <a:gd name="connsiteY6269" fmla="*/ 3755609 h 6407150"/>
              <a:gd name="connsiteX6270" fmla="*/ 7598058 w 11737976"/>
              <a:gd name="connsiteY6270" fmla="*/ 3753701 h 6407150"/>
              <a:gd name="connsiteX6271" fmla="*/ 7598751 w 11737976"/>
              <a:gd name="connsiteY6271" fmla="*/ 3778926 h 6407150"/>
              <a:gd name="connsiteX6272" fmla="*/ 7606560 w 11737976"/>
              <a:gd name="connsiteY6272" fmla="*/ 3790015 h 6407150"/>
              <a:gd name="connsiteX6273" fmla="*/ 7607765 w 11737976"/>
              <a:gd name="connsiteY6273" fmla="*/ 3790617 h 6407150"/>
              <a:gd name="connsiteX6274" fmla="*/ 7592226 w 11737976"/>
              <a:gd name="connsiteY6274" fmla="*/ 3794584 h 6407150"/>
              <a:gd name="connsiteX6275" fmla="*/ 7588854 w 11737976"/>
              <a:gd name="connsiteY6275" fmla="*/ 3806893 h 6407150"/>
              <a:gd name="connsiteX6276" fmla="*/ 7586036 w 11737976"/>
              <a:gd name="connsiteY6276" fmla="*/ 3808341 h 6407150"/>
              <a:gd name="connsiteX6277" fmla="*/ 7583678 w 11737976"/>
              <a:gd name="connsiteY6277" fmla="*/ 3813704 h 6407150"/>
              <a:gd name="connsiteX6278" fmla="*/ 7575705 w 11737976"/>
              <a:gd name="connsiteY6278" fmla="*/ 3814362 h 6407150"/>
              <a:gd name="connsiteX6279" fmla="*/ 7577780 w 11737976"/>
              <a:gd name="connsiteY6279" fmla="*/ 3821701 h 6407150"/>
              <a:gd name="connsiteX6280" fmla="*/ 7582590 w 11737976"/>
              <a:gd name="connsiteY6280" fmla="*/ 3823748 h 6407150"/>
              <a:gd name="connsiteX6281" fmla="*/ 7582630 w 11737976"/>
              <a:gd name="connsiteY6281" fmla="*/ 3824821 h 6407150"/>
              <a:gd name="connsiteX6282" fmla="*/ 7583413 w 11737976"/>
              <a:gd name="connsiteY6282" fmla="*/ 3824097 h 6407150"/>
              <a:gd name="connsiteX6283" fmla="*/ 7584801 w 11737976"/>
              <a:gd name="connsiteY6283" fmla="*/ 3824687 h 6407150"/>
              <a:gd name="connsiteX6284" fmla="*/ 7584636 w 11737976"/>
              <a:gd name="connsiteY6284" fmla="*/ 3822968 h 6407150"/>
              <a:gd name="connsiteX6285" fmla="*/ 7588829 w 11737976"/>
              <a:gd name="connsiteY6285" fmla="*/ 3819098 h 6407150"/>
              <a:gd name="connsiteX6286" fmla="*/ 7593913 w 11737976"/>
              <a:gd name="connsiteY6286" fmla="*/ 3835423 h 6407150"/>
              <a:gd name="connsiteX6287" fmla="*/ 7594523 w 11737976"/>
              <a:gd name="connsiteY6287" fmla="*/ 3835969 h 6407150"/>
              <a:gd name="connsiteX6288" fmla="*/ 7593031 w 11737976"/>
              <a:gd name="connsiteY6288" fmla="*/ 3839370 h 6407150"/>
              <a:gd name="connsiteX6289" fmla="*/ 7597630 w 11737976"/>
              <a:gd name="connsiteY6289" fmla="*/ 3838752 h 6407150"/>
              <a:gd name="connsiteX6290" fmla="*/ 7603234 w 11737976"/>
              <a:gd name="connsiteY6290" fmla="*/ 3843771 h 6407150"/>
              <a:gd name="connsiteX6291" fmla="*/ 7609738 w 11737976"/>
              <a:gd name="connsiteY6291" fmla="*/ 3844050 h 6407150"/>
              <a:gd name="connsiteX6292" fmla="*/ 7618906 w 11737976"/>
              <a:gd name="connsiteY6292" fmla="*/ 3798081 h 6407150"/>
              <a:gd name="connsiteX6293" fmla="*/ 7613198 w 11737976"/>
              <a:gd name="connsiteY6293" fmla="*/ 3794256 h 6407150"/>
              <a:gd name="connsiteX6294" fmla="*/ 7614964 w 11737976"/>
              <a:gd name="connsiteY6294" fmla="*/ 3794336 h 6407150"/>
              <a:gd name="connsiteX6295" fmla="*/ 7614978 w 11737976"/>
              <a:gd name="connsiteY6295" fmla="*/ 3794217 h 6407150"/>
              <a:gd name="connsiteX6296" fmla="*/ 7615147 w 11737976"/>
              <a:gd name="connsiteY6296" fmla="*/ 3794301 h 6407150"/>
              <a:gd name="connsiteX6297" fmla="*/ 7615011 w 11737976"/>
              <a:gd name="connsiteY6297" fmla="*/ 3793926 h 6407150"/>
              <a:gd name="connsiteX6298" fmla="*/ 7615637 w 11737976"/>
              <a:gd name="connsiteY6298" fmla="*/ 3788476 h 6407150"/>
              <a:gd name="connsiteX6299" fmla="*/ 7615439 w 11737976"/>
              <a:gd name="connsiteY6299" fmla="*/ 3781263 h 6407150"/>
              <a:gd name="connsiteX6300" fmla="*/ 7611027 w 11737976"/>
              <a:gd name="connsiteY6300" fmla="*/ 3781923 h 6407150"/>
              <a:gd name="connsiteX6301" fmla="*/ 7610886 w 11737976"/>
              <a:gd name="connsiteY6301" fmla="*/ 3782492 h 6407150"/>
              <a:gd name="connsiteX6302" fmla="*/ 7607522 w 11737976"/>
              <a:gd name="connsiteY6302" fmla="*/ 3773165 h 6407150"/>
              <a:gd name="connsiteX6303" fmla="*/ 7598058 w 11737976"/>
              <a:gd name="connsiteY6303" fmla="*/ 3753701 h 6407150"/>
              <a:gd name="connsiteX6304" fmla="*/ 8083346 w 11737976"/>
              <a:gd name="connsiteY6304" fmla="*/ 3750951 h 6407150"/>
              <a:gd name="connsiteX6305" fmla="*/ 8071040 w 11737976"/>
              <a:gd name="connsiteY6305" fmla="*/ 3768333 h 6407150"/>
              <a:gd name="connsiteX6306" fmla="*/ 8083346 w 11737976"/>
              <a:gd name="connsiteY6306" fmla="*/ 3750951 h 6407150"/>
              <a:gd name="connsiteX6307" fmla="*/ 7679095 w 11737976"/>
              <a:gd name="connsiteY6307" fmla="*/ 3750908 h 6407150"/>
              <a:gd name="connsiteX6308" fmla="*/ 7672067 w 11737976"/>
              <a:gd name="connsiteY6308" fmla="*/ 3765787 h 6407150"/>
              <a:gd name="connsiteX6309" fmla="*/ 7678737 w 11737976"/>
              <a:gd name="connsiteY6309" fmla="*/ 3777478 h 6407150"/>
              <a:gd name="connsiteX6310" fmla="*/ 7679095 w 11737976"/>
              <a:gd name="connsiteY6310" fmla="*/ 3750908 h 6407150"/>
              <a:gd name="connsiteX6311" fmla="*/ 7857563 w 11737976"/>
              <a:gd name="connsiteY6311" fmla="*/ 3750568 h 6407150"/>
              <a:gd name="connsiteX6312" fmla="*/ 7870506 w 11737976"/>
              <a:gd name="connsiteY6312" fmla="*/ 3777038 h 6407150"/>
              <a:gd name="connsiteX6313" fmla="*/ 7864186 w 11737976"/>
              <a:gd name="connsiteY6313" fmla="*/ 3751763 h 6407150"/>
              <a:gd name="connsiteX6314" fmla="*/ 7857563 w 11737976"/>
              <a:gd name="connsiteY6314" fmla="*/ 3750568 h 6407150"/>
              <a:gd name="connsiteX6315" fmla="*/ 8040577 w 11737976"/>
              <a:gd name="connsiteY6315" fmla="*/ 3741277 h 6407150"/>
              <a:gd name="connsiteX6316" fmla="*/ 8034860 w 11737976"/>
              <a:gd name="connsiteY6316" fmla="*/ 3752554 h 6407150"/>
              <a:gd name="connsiteX6317" fmla="*/ 8042213 w 11737976"/>
              <a:gd name="connsiteY6317" fmla="*/ 3759158 h 6407150"/>
              <a:gd name="connsiteX6318" fmla="*/ 8040577 w 11737976"/>
              <a:gd name="connsiteY6318" fmla="*/ 3741277 h 6407150"/>
              <a:gd name="connsiteX6319" fmla="*/ 8365649 w 11737976"/>
              <a:gd name="connsiteY6319" fmla="*/ 3738455 h 6407150"/>
              <a:gd name="connsiteX6320" fmla="*/ 8345359 w 11737976"/>
              <a:gd name="connsiteY6320" fmla="*/ 3752116 h 6407150"/>
              <a:gd name="connsiteX6321" fmla="*/ 8365649 w 11737976"/>
              <a:gd name="connsiteY6321" fmla="*/ 3738455 h 6407150"/>
              <a:gd name="connsiteX6322" fmla="*/ 7897977 w 11737976"/>
              <a:gd name="connsiteY6322" fmla="*/ 3736776 h 6407150"/>
              <a:gd name="connsiteX6323" fmla="*/ 7895015 w 11737976"/>
              <a:gd name="connsiteY6323" fmla="*/ 3769568 h 6407150"/>
              <a:gd name="connsiteX6324" fmla="*/ 7897977 w 11737976"/>
              <a:gd name="connsiteY6324" fmla="*/ 3736776 h 6407150"/>
              <a:gd name="connsiteX6325" fmla="*/ 4003771 w 11737976"/>
              <a:gd name="connsiteY6325" fmla="*/ 3735948 h 6407150"/>
              <a:gd name="connsiteX6326" fmla="*/ 4023212 w 11737976"/>
              <a:gd name="connsiteY6326" fmla="*/ 3749309 h 6407150"/>
              <a:gd name="connsiteX6327" fmla="*/ 4003771 w 11737976"/>
              <a:gd name="connsiteY6327" fmla="*/ 3735948 h 6407150"/>
              <a:gd name="connsiteX6328" fmla="*/ 8195984 w 11737976"/>
              <a:gd name="connsiteY6328" fmla="*/ 3732861 h 6407150"/>
              <a:gd name="connsiteX6329" fmla="*/ 8181328 w 11737976"/>
              <a:gd name="connsiteY6329" fmla="*/ 3734719 h 6407150"/>
              <a:gd name="connsiteX6330" fmla="*/ 8180417 w 11737976"/>
              <a:gd name="connsiteY6330" fmla="*/ 3735945 h 6407150"/>
              <a:gd name="connsiteX6331" fmla="*/ 8178695 w 11737976"/>
              <a:gd name="connsiteY6331" fmla="*/ 3734840 h 6407150"/>
              <a:gd name="connsiteX6332" fmla="*/ 8161626 w 11737976"/>
              <a:gd name="connsiteY6332" fmla="*/ 3748136 h 6407150"/>
              <a:gd name="connsiteX6333" fmla="*/ 8165686 w 11737976"/>
              <a:gd name="connsiteY6333" fmla="*/ 3758698 h 6407150"/>
              <a:gd name="connsiteX6334" fmla="*/ 8167724 w 11737976"/>
              <a:gd name="connsiteY6334" fmla="*/ 3757700 h 6407150"/>
              <a:gd name="connsiteX6335" fmla="*/ 8173346 w 11737976"/>
              <a:gd name="connsiteY6335" fmla="*/ 3764121 h 6407150"/>
              <a:gd name="connsiteX6336" fmla="*/ 8184069 w 11737976"/>
              <a:gd name="connsiteY6336" fmla="*/ 3772466 h 6407150"/>
              <a:gd name="connsiteX6337" fmla="*/ 8187211 w 11737976"/>
              <a:gd name="connsiteY6337" fmla="*/ 3764525 h 6407150"/>
              <a:gd name="connsiteX6338" fmla="*/ 8184477 w 11737976"/>
              <a:gd name="connsiteY6338" fmla="*/ 3760004 h 6407150"/>
              <a:gd name="connsiteX6339" fmla="*/ 8192839 w 11737976"/>
              <a:gd name="connsiteY6339" fmla="*/ 3756754 h 6407150"/>
              <a:gd name="connsiteX6340" fmla="*/ 8203808 w 11737976"/>
              <a:gd name="connsiteY6340" fmla="*/ 3740004 h 6407150"/>
              <a:gd name="connsiteX6341" fmla="*/ 8195984 w 11737976"/>
              <a:gd name="connsiteY6341" fmla="*/ 3732861 h 6407150"/>
              <a:gd name="connsiteX6342" fmla="*/ 7654020 w 11737976"/>
              <a:gd name="connsiteY6342" fmla="*/ 3731676 h 6407150"/>
              <a:gd name="connsiteX6343" fmla="*/ 7647508 w 11737976"/>
              <a:gd name="connsiteY6343" fmla="*/ 3740413 h 6407150"/>
              <a:gd name="connsiteX6344" fmla="*/ 7657495 w 11737976"/>
              <a:gd name="connsiteY6344" fmla="*/ 3737249 h 6407150"/>
              <a:gd name="connsiteX6345" fmla="*/ 7654020 w 11737976"/>
              <a:gd name="connsiteY6345" fmla="*/ 3731676 h 6407150"/>
              <a:gd name="connsiteX6346" fmla="*/ 7865106 w 11737976"/>
              <a:gd name="connsiteY6346" fmla="*/ 3731569 h 6407150"/>
              <a:gd name="connsiteX6347" fmla="*/ 7865641 w 11737976"/>
              <a:gd name="connsiteY6347" fmla="*/ 3732832 h 6407150"/>
              <a:gd name="connsiteX6348" fmla="*/ 7864934 w 11737976"/>
              <a:gd name="connsiteY6348" fmla="*/ 3732099 h 6407150"/>
              <a:gd name="connsiteX6349" fmla="*/ 7932560 w 11737976"/>
              <a:gd name="connsiteY6349" fmla="*/ 3730173 h 6407150"/>
              <a:gd name="connsiteX6350" fmla="*/ 7932210 w 11737976"/>
              <a:gd name="connsiteY6350" fmla="*/ 3734979 h 6407150"/>
              <a:gd name="connsiteX6351" fmla="*/ 7930196 w 11737976"/>
              <a:gd name="connsiteY6351" fmla="*/ 3731472 h 6407150"/>
              <a:gd name="connsiteX6352" fmla="*/ 7930602 w 11737976"/>
              <a:gd name="connsiteY6352" fmla="*/ 3731438 h 6407150"/>
              <a:gd name="connsiteX6353" fmla="*/ 8346291 w 11737976"/>
              <a:gd name="connsiteY6353" fmla="*/ 3726465 h 6407150"/>
              <a:gd name="connsiteX6354" fmla="*/ 8333773 w 11737976"/>
              <a:gd name="connsiteY6354" fmla="*/ 3736743 h 6407150"/>
              <a:gd name="connsiteX6355" fmla="*/ 8351781 w 11737976"/>
              <a:gd name="connsiteY6355" fmla="*/ 3732735 h 6407150"/>
              <a:gd name="connsiteX6356" fmla="*/ 8346291 w 11737976"/>
              <a:gd name="connsiteY6356" fmla="*/ 3726465 h 6407150"/>
              <a:gd name="connsiteX6357" fmla="*/ 7623654 w 11737976"/>
              <a:gd name="connsiteY6357" fmla="*/ 3724485 h 6407150"/>
              <a:gd name="connsiteX6358" fmla="*/ 7620092 w 11737976"/>
              <a:gd name="connsiteY6358" fmla="*/ 3758649 h 6407150"/>
              <a:gd name="connsiteX6359" fmla="*/ 7620500 w 11737976"/>
              <a:gd name="connsiteY6359" fmla="*/ 3761831 h 6407150"/>
              <a:gd name="connsiteX6360" fmla="*/ 7613410 w 11737976"/>
              <a:gd name="connsiteY6360" fmla="*/ 3755307 h 6407150"/>
              <a:gd name="connsiteX6361" fmla="*/ 7612657 w 11737976"/>
              <a:gd name="connsiteY6361" fmla="*/ 3769924 h 6407150"/>
              <a:gd name="connsiteX6362" fmla="*/ 7621099 w 11737976"/>
              <a:gd name="connsiteY6362" fmla="*/ 3776066 h 6407150"/>
              <a:gd name="connsiteX6363" fmla="*/ 7620928 w 11737976"/>
              <a:gd name="connsiteY6363" fmla="*/ 3765174 h 6407150"/>
              <a:gd name="connsiteX6364" fmla="*/ 7622158 w 11737976"/>
              <a:gd name="connsiteY6364" fmla="*/ 3774762 h 6407150"/>
              <a:gd name="connsiteX6365" fmla="*/ 7619892 w 11737976"/>
              <a:gd name="connsiteY6365" fmla="*/ 3792110 h 6407150"/>
              <a:gd name="connsiteX6366" fmla="*/ 7634748 w 11737976"/>
              <a:gd name="connsiteY6366" fmla="*/ 3758223 h 6407150"/>
              <a:gd name="connsiteX6367" fmla="*/ 7632435 w 11737976"/>
              <a:gd name="connsiteY6367" fmla="*/ 3741646 h 6407150"/>
              <a:gd name="connsiteX6368" fmla="*/ 7632499 w 11737976"/>
              <a:gd name="connsiteY6368" fmla="*/ 3741761 h 6407150"/>
              <a:gd name="connsiteX6369" fmla="*/ 7643797 w 11737976"/>
              <a:gd name="connsiteY6369" fmla="*/ 3751948 h 6407150"/>
              <a:gd name="connsiteX6370" fmla="*/ 7631536 w 11737976"/>
              <a:gd name="connsiteY6370" fmla="*/ 3728031 h 6407150"/>
              <a:gd name="connsiteX6371" fmla="*/ 7624857 w 11737976"/>
              <a:gd name="connsiteY6371" fmla="*/ 3726358 h 6407150"/>
              <a:gd name="connsiteX6372" fmla="*/ 4067941 w 11737976"/>
              <a:gd name="connsiteY6372" fmla="*/ 3723501 h 6407150"/>
              <a:gd name="connsiteX6373" fmla="*/ 4088594 w 11737976"/>
              <a:gd name="connsiteY6373" fmla="*/ 3758545 h 6407150"/>
              <a:gd name="connsiteX6374" fmla="*/ 4087591 w 11737976"/>
              <a:gd name="connsiteY6374" fmla="*/ 3759548 h 6407150"/>
              <a:gd name="connsiteX6375" fmla="*/ 4074148 w 11737976"/>
              <a:gd name="connsiteY6375" fmla="*/ 3754131 h 6407150"/>
              <a:gd name="connsiteX6376" fmla="*/ 4054284 w 11737976"/>
              <a:gd name="connsiteY6376" fmla="*/ 3736273 h 6407150"/>
              <a:gd name="connsiteX6377" fmla="*/ 4060705 w 11737976"/>
              <a:gd name="connsiteY6377" fmla="*/ 3748715 h 6407150"/>
              <a:gd name="connsiteX6378" fmla="*/ 4049268 w 11737976"/>
              <a:gd name="connsiteY6378" fmla="*/ 3741289 h 6407150"/>
              <a:gd name="connsiteX6379" fmla="*/ 4067125 w 11737976"/>
              <a:gd name="connsiteY6379" fmla="*/ 3761153 h 6407150"/>
              <a:gd name="connsiteX6380" fmla="*/ 4066122 w 11737976"/>
              <a:gd name="connsiteY6380" fmla="*/ 3762157 h 6407150"/>
              <a:gd name="connsiteX6381" fmla="*/ 4075552 w 11737976"/>
              <a:gd name="connsiteY6381" fmla="*/ 3771587 h 6407150"/>
              <a:gd name="connsiteX6382" fmla="*/ 4071539 w 11737976"/>
              <a:gd name="connsiteY6382" fmla="*/ 3775600 h 6407150"/>
              <a:gd name="connsiteX6383" fmla="*/ 4061105 w 11737976"/>
              <a:gd name="connsiteY6383" fmla="*/ 3767173 h 6407150"/>
              <a:gd name="connsiteX6384" fmla="*/ 4033818 w 11737976"/>
              <a:gd name="connsiteY6384" fmla="*/ 3737879 h 6407150"/>
              <a:gd name="connsiteX6385" fmla="*/ 4048667 w 11737976"/>
              <a:gd name="connsiteY6385" fmla="*/ 3760755 h 6407150"/>
              <a:gd name="connsiteX6386" fmla="*/ 4026595 w 11737976"/>
              <a:gd name="connsiteY6386" fmla="*/ 3782824 h 6407150"/>
              <a:gd name="connsiteX6387" fmla="*/ 4047462 w 11737976"/>
              <a:gd name="connsiteY6387" fmla="*/ 3799679 h 6407150"/>
              <a:gd name="connsiteX6388" fmla="*/ 4046459 w 11737976"/>
              <a:gd name="connsiteY6388" fmla="*/ 3800681 h 6407150"/>
              <a:gd name="connsiteX6389" fmla="*/ 4045455 w 11737976"/>
              <a:gd name="connsiteY6389" fmla="*/ 3801684 h 6407150"/>
              <a:gd name="connsiteX6390" fmla="*/ 4053881 w 11737976"/>
              <a:gd name="connsiteY6390" fmla="*/ 3812118 h 6407150"/>
              <a:gd name="connsiteX6391" fmla="*/ 4054885 w 11737976"/>
              <a:gd name="connsiteY6391" fmla="*/ 3811114 h 6407150"/>
              <a:gd name="connsiteX6392" fmla="*/ 4056891 w 11737976"/>
              <a:gd name="connsiteY6392" fmla="*/ 3809107 h 6407150"/>
              <a:gd name="connsiteX6393" fmla="*/ 4080766 w 11737976"/>
              <a:gd name="connsiteY6393" fmla="*/ 3822951 h 6407150"/>
              <a:gd name="connsiteX6394" fmla="*/ 4079965 w 11737976"/>
              <a:gd name="connsiteY6394" fmla="*/ 3786033 h 6407150"/>
              <a:gd name="connsiteX6395" fmla="*/ 4093409 w 11737976"/>
              <a:gd name="connsiteY6395" fmla="*/ 3791449 h 6407150"/>
              <a:gd name="connsiteX6396" fmla="*/ 4096418 w 11737976"/>
              <a:gd name="connsiteY6396" fmla="*/ 3788440 h 6407150"/>
              <a:gd name="connsiteX6397" fmla="*/ 4092006 w 11737976"/>
              <a:gd name="connsiteY6397" fmla="*/ 3773994 h 6407150"/>
              <a:gd name="connsiteX6398" fmla="*/ 4096018 w 11737976"/>
              <a:gd name="connsiteY6398" fmla="*/ 3769982 h 6407150"/>
              <a:gd name="connsiteX6399" fmla="*/ 4097021 w 11737976"/>
              <a:gd name="connsiteY6399" fmla="*/ 3768978 h 6407150"/>
              <a:gd name="connsiteX6400" fmla="*/ 4120495 w 11737976"/>
              <a:gd name="connsiteY6400" fmla="*/ 3764362 h 6407150"/>
              <a:gd name="connsiteX6401" fmla="*/ 4099630 w 11737976"/>
              <a:gd name="connsiteY6401" fmla="*/ 3747510 h 6407150"/>
              <a:gd name="connsiteX6402" fmla="*/ 4091203 w 11737976"/>
              <a:gd name="connsiteY6402" fmla="*/ 3737076 h 6407150"/>
              <a:gd name="connsiteX6403" fmla="*/ 4080770 w 11737976"/>
              <a:gd name="connsiteY6403" fmla="*/ 3728650 h 6407150"/>
              <a:gd name="connsiteX6404" fmla="*/ 4079767 w 11737976"/>
              <a:gd name="connsiteY6404" fmla="*/ 3729652 h 6407150"/>
              <a:gd name="connsiteX6405" fmla="*/ 4067941 w 11737976"/>
              <a:gd name="connsiteY6405" fmla="*/ 3723501 h 6407150"/>
              <a:gd name="connsiteX6406" fmla="*/ 8291347 w 11737976"/>
              <a:gd name="connsiteY6406" fmla="*/ 3720277 h 6407150"/>
              <a:gd name="connsiteX6407" fmla="*/ 8282015 w 11737976"/>
              <a:gd name="connsiteY6407" fmla="*/ 3735301 h 6407150"/>
              <a:gd name="connsiteX6408" fmla="*/ 8300497 w 11737976"/>
              <a:gd name="connsiteY6408" fmla="*/ 3736174 h 6407150"/>
              <a:gd name="connsiteX6409" fmla="*/ 8291347 w 11737976"/>
              <a:gd name="connsiteY6409" fmla="*/ 3720277 h 6407150"/>
              <a:gd name="connsiteX6410" fmla="*/ 8084798 w 11737976"/>
              <a:gd name="connsiteY6410" fmla="*/ 3718068 h 6407150"/>
              <a:gd name="connsiteX6411" fmla="*/ 8079854 w 11737976"/>
              <a:gd name="connsiteY6411" fmla="*/ 3724649 h 6407150"/>
              <a:gd name="connsiteX6412" fmla="*/ 8082626 w 11737976"/>
              <a:gd name="connsiteY6412" fmla="*/ 3727329 h 6407150"/>
              <a:gd name="connsiteX6413" fmla="*/ 8086610 w 11737976"/>
              <a:gd name="connsiteY6413" fmla="*/ 3733757 h 6407150"/>
              <a:gd name="connsiteX6414" fmla="*/ 8095058 w 11737976"/>
              <a:gd name="connsiteY6414" fmla="*/ 3728174 h 6407150"/>
              <a:gd name="connsiteX6415" fmla="*/ 8091724 w 11737976"/>
              <a:gd name="connsiteY6415" fmla="*/ 3723284 h 6407150"/>
              <a:gd name="connsiteX6416" fmla="*/ 8090690 w 11737976"/>
              <a:gd name="connsiteY6416" fmla="*/ 3722673 h 6407150"/>
              <a:gd name="connsiteX6417" fmla="*/ 8091009 w 11737976"/>
              <a:gd name="connsiteY6417" fmla="*/ 3720562 h 6407150"/>
              <a:gd name="connsiteX6418" fmla="*/ 8084798 w 11737976"/>
              <a:gd name="connsiteY6418" fmla="*/ 3718068 h 6407150"/>
              <a:gd name="connsiteX6419" fmla="*/ 7879385 w 11737976"/>
              <a:gd name="connsiteY6419" fmla="*/ 3717918 h 6407150"/>
              <a:gd name="connsiteX6420" fmla="*/ 7873956 w 11737976"/>
              <a:gd name="connsiteY6420" fmla="*/ 3728256 h 6407150"/>
              <a:gd name="connsiteX6421" fmla="*/ 7874438 w 11737976"/>
              <a:gd name="connsiteY6421" fmla="*/ 3729326 h 6407150"/>
              <a:gd name="connsiteX6422" fmla="*/ 7872677 w 11737976"/>
              <a:gd name="connsiteY6422" fmla="*/ 3727861 h 6407150"/>
              <a:gd name="connsiteX6423" fmla="*/ 7867166 w 11737976"/>
              <a:gd name="connsiteY6423" fmla="*/ 3725201 h 6407150"/>
              <a:gd name="connsiteX6424" fmla="*/ 7865106 w 11737976"/>
              <a:gd name="connsiteY6424" fmla="*/ 3731569 h 6407150"/>
              <a:gd name="connsiteX6425" fmla="*/ 7862023 w 11737976"/>
              <a:gd name="connsiteY6425" fmla="*/ 3724282 h 6407150"/>
              <a:gd name="connsiteX6426" fmla="*/ 7855744 w 11737976"/>
              <a:gd name="connsiteY6426" fmla="*/ 3741612 h 6407150"/>
              <a:gd name="connsiteX6427" fmla="*/ 7867916 w 11737976"/>
              <a:gd name="connsiteY6427" fmla="*/ 3738211 h 6407150"/>
              <a:gd name="connsiteX6428" fmla="*/ 7865641 w 11737976"/>
              <a:gd name="connsiteY6428" fmla="*/ 3732832 h 6407150"/>
              <a:gd name="connsiteX6429" fmla="*/ 7878823 w 11737976"/>
              <a:gd name="connsiteY6429" fmla="*/ 3746512 h 6407150"/>
              <a:gd name="connsiteX6430" fmla="*/ 7882321 w 11737976"/>
              <a:gd name="connsiteY6430" fmla="*/ 3739756 h 6407150"/>
              <a:gd name="connsiteX6431" fmla="*/ 7880547 w 11737976"/>
              <a:gd name="connsiteY6431" fmla="*/ 3736213 h 6407150"/>
              <a:gd name="connsiteX6432" fmla="*/ 7883184 w 11737976"/>
              <a:gd name="connsiteY6432" fmla="*/ 3735413 h 6407150"/>
              <a:gd name="connsiteX6433" fmla="*/ 7889376 w 11737976"/>
              <a:gd name="connsiteY6433" fmla="*/ 3728014 h 6407150"/>
              <a:gd name="connsiteX6434" fmla="*/ 7883252 w 11737976"/>
              <a:gd name="connsiteY6434" fmla="*/ 3718112 h 6407150"/>
              <a:gd name="connsiteX6435" fmla="*/ 7879385 w 11737976"/>
              <a:gd name="connsiteY6435" fmla="*/ 3717918 h 6407150"/>
              <a:gd name="connsiteX6436" fmla="*/ 7599923 w 11737976"/>
              <a:gd name="connsiteY6436" fmla="*/ 3715234 h 6407150"/>
              <a:gd name="connsiteX6437" fmla="*/ 7604103 w 11737976"/>
              <a:gd name="connsiteY6437" fmla="*/ 3746327 h 6407150"/>
              <a:gd name="connsiteX6438" fmla="*/ 7617471 w 11737976"/>
              <a:gd name="connsiteY6438" fmla="*/ 3746283 h 6407150"/>
              <a:gd name="connsiteX6439" fmla="*/ 7599923 w 11737976"/>
              <a:gd name="connsiteY6439" fmla="*/ 3715234 h 6407150"/>
              <a:gd name="connsiteX6440" fmla="*/ 8530763 w 11737976"/>
              <a:gd name="connsiteY6440" fmla="*/ 3713965 h 6407150"/>
              <a:gd name="connsiteX6441" fmla="*/ 8511009 w 11737976"/>
              <a:gd name="connsiteY6441" fmla="*/ 3724340 h 6407150"/>
              <a:gd name="connsiteX6442" fmla="*/ 8476159 w 11737976"/>
              <a:gd name="connsiteY6442" fmla="*/ 3758258 h 6407150"/>
              <a:gd name="connsiteX6443" fmla="*/ 8498443 w 11737976"/>
              <a:gd name="connsiteY6443" fmla="*/ 3755007 h 6407150"/>
              <a:gd name="connsiteX6444" fmla="*/ 8554035 w 11737976"/>
              <a:gd name="connsiteY6444" fmla="*/ 3714011 h 6407150"/>
              <a:gd name="connsiteX6445" fmla="*/ 8530763 w 11737976"/>
              <a:gd name="connsiteY6445" fmla="*/ 3713965 h 6407150"/>
              <a:gd name="connsiteX6446" fmla="*/ 8157597 w 11737976"/>
              <a:gd name="connsiteY6446" fmla="*/ 3711609 h 6407150"/>
              <a:gd name="connsiteX6447" fmla="*/ 8147199 w 11737976"/>
              <a:gd name="connsiteY6447" fmla="*/ 3712798 h 6407150"/>
              <a:gd name="connsiteX6448" fmla="*/ 8136902 w 11737976"/>
              <a:gd name="connsiteY6448" fmla="*/ 3724958 h 6407150"/>
              <a:gd name="connsiteX6449" fmla="*/ 8136265 w 11737976"/>
              <a:gd name="connsiteY6449" fmla="*/ 3724045 h 6407150"/>
              <a:gd name="connsiteX6450" fmla="*/ 8131857 w 11737976"/>
              <a:gd name="connsiteY6450" fmla="*/ 3735462 h 6407150"/>
              <a:gd name="connsiteX6451" fmla="*/ 8130907 w 11737976"/>
              <a:gd name="connsiteY6451" fmla="*/ 3739286 h 6407150"/>
              <a:gd name="connsiteX6452" fmla="*/ 8123610 w 11737976"/>
              <a:gd name="connsiteY6452" fmla="*/ 3755730 h 6407150"/>
              <a:gd name="connsiteX6453" fmla="*/ 8123973 w 11737976"/>
              <a:gd name="connsiteY6453" fmla="*/ 3770510 h 6407150"/>
              <a:gd name="connsiteX6454" fmla="*/ 8129520 w 11737976"/>
              <a:gd name="connsiteY6454" fmla="*/ 3766177 h 6407150"/>
              <a:gd name="connsiteX6455" fmla="*/ 8131344 w 11737976"/>
              <a:gd name="connsiteY6455" fmla="*/ 3762901 h 6407150"/>
              <a:gd name="connsiteX6456" fmla="*/ 8134340 w 11737976"/>
              <a:gd name="connsiteY6456" fmla="*/ 3769725 h 6407150"/>
              <a:gd name="connsiteX6457" fmla="*/ 8142847 w 11737976"/>
              <a:gd name="connsiteY6457" fmla="*/ 3745279 h 6407150"/>
              <a:gd name="connsiteX6458" fmla="*/ 8148785 w 11737976"/>
              <a:gd name="connsiteY6458" fmla="*/ 3748812 h 6407150"/>
              <a:gd name="connsiteX6459" fmla="*/ 8157597 w 11737976"/>
              <a:gd name="connsiteY6459" fmla="*/ 3711609 h 6407150"/>
              <a:gd name="connsiteX6460" fmla="*/ 8067843 w 11737976"/>
              <a:gd name="connsiteY6460" fmla="*/ 3705084 h 6407150"/>
              <a:gd name="connsiteX6461" fmla="*/ 8058733 w 11737976"/>
              <a:gd name="connsiteY6461" fmla="*/ 3706158 h 6407150"/>
              <a:gd name="connsiteX6462" fmla="*/ 8067843 w 11737976"/>
              <a:gd name="connsiteY6462" fmla="*/ 3705084 h 6407150"/>
              <a:gd name="connsiteX6463" fmla="*/ 8294197 w 11737976"/>
              <a:gd name="connsiteY6463" fmla="*/ 3704390 h 6407150"/>
              <a:gd name="connsiteX6464" fmla="*/ 8281395 w 11737976"/>
              <a:gd name="connsiteY6464" fmla="*/ 3706511 h 6407150"/>
              <a:gd name="connsiteX6465" fmla="*/ 8266671 w 11737976"/>
              <a:gd name="connsiteY6465" fmla="*/ 3721198 h 6407150"/>
              <a:gd name="connsiteX6466" fmla="*/ 8247845 w 11737976"/>
              <a:gd name="connsiteY6466" fmla="*/ 3723860 h 6407150"/>
              <a:gd name="connsiteX6467" fmla="*/ 8229167 w 11737976"/>
              <a:gd name="connsiteY6467" fmla="*/ 3740503 h 6407150"/>
              <a:gd name="connsiteX6468" fmla="*/ 8230929 w 11737976"/>
              <a:gd name="connsiteY6468" fmla="*/ 3740566 h 6407150"/>
              <a:gd name="connsiteX6469" fmla="*/ 8222592 w 11737976"/>
              <a:gd name="connsiteY6469" fmla="*/ 3748588 h 6407150"/>
              <a:gd name="connsiteX6470" fmla="*/ 8218535 w 11737976"/>
              <a:gd name="connsiteY6470" fmla="*/ 3758025 h 6407150"/>
              <a:gd name="connsiteX6471" fmla="*/ 8250779 w 11737976"/>
              <a:gd name="connsiteY6471" fmla="*/ 3744514 h 6407150"/>
              <a:gd name="connsiteX6472" fmla="*/ 8251673 w 11737976"/>
              <a:gd name="connsiteY6472" fmla="*/ 3736833 h 6407150"/>
              <a:gd name="connsiteX6473" fmla="*/ 8251623 w 11737976"/>
              <a:gd name="connsiteY6473" fmla="*/ 3736382 h 6407150"/>
              <a:gd name="connsiteX6474" fmla="*/ 8259670 w 11737976"/>
              <a:gd name="connsiteY6474" fmla="*/ 3731893 h 6407150"/>
              <a:gd name="connsiteX6475" fmla="*/ 8262193 w 11737976"/>
              <a:gd name="connsiteY6475" fmla="*/ 3728560 h 6407150"/>
              <a:gd name="connsiteX6476" fmla="*/ 8259885 w 11737976"/>
              <a:gd name="connsiteY6476" fmla="*/ 3734438 h 6407150"/>
              <a:gd name="connsiteX6477" fmla="*/ 8260939 w 11737976"/>
              <a:gd name="connsiteY6477" fmla="*/ 3743734 h 6407150"/>
              <a:gd name="connsiteX6478" fmla="*/ 8294197 w 11737976"/>
              <a:gd name="connsiteY6478" fmla="*/ 3704390 h 6407150"/>
              <a:gd name="connsiteX6479" fmla="*/ 7824697 w 11737976"/>
              <a:gd name="connsiteY6479" fmla="*/ 3701856 h 6407150"/>
              <a:gd name="connsiteX6480" fmla="*/ 7817933 w 11737976"/>
              <a:gd name="connsiteY6480" fmla="*/ 3703539 h 6407150"/>
              <a:gd name="connsiteX6481" fmla="*/ 7816476 w 11737976"/>
              <a:gd name="connsiteY6481" fmla="*/ 3711997 h 6407150"/>
              <a:gd name="connsiteX6482" fmla="*/ 7824697 w 11737976"/>
              <a:gd name="connsiteY6482" fmla="*/ 3701856 h 6407150"/>
              <a:gd name="connsiteX6483" fmla="*/ 8006125 w 11737976"/>
              <a:gd name="connsiteY6483" fmla="*/ 3700568 h 6407150"/>
              <a:gd name="connsiteX6484" fmla="*/ 8007186 w 11737976"/>
              <a:gd name="connsiteY6484" fmla="*/ 3701805 h 6407150"/>
              <a:gd name="connsiteX6485" fmla="*/ 8003976 w 11737976"/>
              <a:gd name="connsiteY6485" fmla="*/ 3705577 h 6407150"/>
              <a:gd name="connsiteX6486" fmla="*/ 7757144 w 11737976"/>
              <a:gd name="connsiteY6486" fmla="*/ 3700306 h 6407150"/>
              <a:gd name="connsiteX6487" fmla="*/ 7733389 w 11737976"/>
              <a:gd name="connsiteY6487" fmla="*/ 3706639 h 6407150"/>
              <a:gd name="connsiteX6488" fmla="*/ 7723466 w 11737976"/>
              <a:gd name="connsiteY6488" fmla="*/ 3713452 h 6407150"/>
              <a:gd name="connsiteX6489" fmla="*/ 7723905 w 11737976"/>
              <a:gd name="connsiteY6489" fmla="*/ 3710155 h 6407150"/>
              <a:gd name="connsiteX6490" fmla="*/ 7717876 w 11737976"/>
              <a:gd name="connsiteY6490" fmla="*/ 3709076 h 6407150"/>
              <a:gd name="connsiteX6491" fmla="*/ 7712257 w 11737976"/>
              <a:gd name="connsiteY6491" fmla="*/ 3711956 h 6407150"/>
              <a:gd name="connsiteX6492" fmla="*/ 7715230 w 11737976"/>
              <a:gd name="connsiteY6492" fmla="*/ 3719068 h 6407150"/>
              <a:gd name="connsiteX6493" fmla="*/ 7715272 w 11737976"/>
              <a:gd name="connsiteY6493" fmla="*/ 3719078 h 6407150"/>
              <a:gd name="connsiteX6494" fmla="*/ 7715066 w 11737976"/>
              <a:gd name="connsiteY6494" fmla="*/ 3719220 h 6407150"/>
              <a:gd name="connsiteX6495" fmla="*/ 7712565 w 11737976"/>
              <a:gd name="connsiteY6495" fmla="*/ 3722260 h 6407150"/>
              <a:gd name="connsiteX6496" fmla="*/ 7709014 w 11737976"/>
              <a:gd name="connsiteY6496" fmla="*/ 3722635 h 6407150"/>
              <a:gd name="connsiteX6497" fmla="*/ 7708937 w 11737976"/>
              <a:gd name="connsiteY6497" fmla="*/ 3721716 h 6407150"/>
              <a:gd name="connsiteX6498" fmla="*/ 7699991 w 11737976"/>
              <a:gd name="connsiteY6498" fmla="*/ 3711428 h 6407150"/>
              <a:gd name="connsiteX6499" fmla="*/ 7690933 w 11737976"/>
              <a:gd name="connsiteY6499" fmla="*/ 3710740 h 6407150"/>
              <a:gd name="connsiteX6500" fmla="*/ 7689769 w 11737976"/>
              <a:gd name="connsiteY6500" fmla="*/ 3712891 h 6407150"/>
              <a:gd name="connsiteX6501" fmla="*/ 7686499 w 11737976"/>
              <a:gd name="connsiteY6501" fmla="*/ 3713121 h 6407150"/>
              <a:gd name="connsiteX6502" fmla="*/ 7682331 w 11737976"/>
              <a:gd name="connsiteY6502" fmla="*/ 3721779 h 6407150"/>
              <a:gd name="connsiteX6503" fmla="*/ 7684440 w 11737976"/>
              <a:gd name="connsiteY6503" fmla="*/ 3722729 h 6407150"/>
              <a:gd name="connsiteX6504" fmla="*/ 7683715 w 11737976"/>
              <a:gd name="connsiteY6504" fmla="*/ 3724066 h 6407150"/>
              <a:gd name="connsiteX6505" fmla="*/ 7678955 w 11737976"/>
              <a:gd name="connsiteY6505" fmla="*/ 3724171 h 6407150"/>
              <a:gd name="connsiteX6506" fmla="*/ 7677613 w 11737976"/>
              <a:gd name="connsiteY6506" fmla="*/ 3744204 h 6407150"/>
              <a:gd name="connsiteX6507" fmla="*/ 7695844 w 11737976"/>
              <a:gd name="connsiteY6507" fmla="*/ 3742001 h 6407150"/>
              <a:gd name="connsiteX6508" fmla="*/ 7691290 w 11737976"/>
              <a:gd name="connsiteY6508" fmla="*/ 3752982 h 6407150"/>
              <a:gd name="connsiteX6509" fmla="*/ 7689913 w 11737976"/>
              <a:gd name="connsiteY6509" fmla="*/ 3752017 h 6407150"/>
              <a:gd name="connsiteX6510" fmla="*/ 7684417 w 11737976"/>
              <a:gd name="connsiteY6510" fmla="*/ 3754141 h 6407150"/>
              <a:gd name="connsiteX6511" fmla="*/ 7684615 w 11737976"/>
              <a:gd name="connsiteY6511" fmla="*/ 3759535 h 6407150"/>
              <a:gd name="connsiteX6512" fmla="*/ 7689039 w 11737976"/>
              <a:gd name="connsiteY6512" fmla="*/ 3762013 h 6407150"/>
              <a:gd name="connsiteX6513" fmla="*/ 7686204 w 11737976"/>
              <a:gd name="connsiteY6513" fmla="*/ 3775877 h 6407150"/>
              <a:gd name="connsiteX6514" fmla="*/ 7683516 w 11737976"/>
              <a:gd name="connsiteY6514" fmla="*/ 3776164 h 6407150"/>
              <a:gd name="connsiteX6515" fmla="*/ 7682566 w 11737976"/>
              <a:gd name="connsiteY6515" fmla="*/ 3788007 h 6407150"/>
              <a:gd name="connsiteX6516" fmla="*/ 7685329 w 11737976"/>
              <a:gd name="connsiteY6516" fmla="*/ 3789163 h 6407150"/>
              <a:gd name="connsiteX6517" fmla="*/ 7685215 w 11737976"/>
              <a:gd name="connsiteY6517" fmla="*/ 3789955 h 6407150"/>
              <a:gd name="connsiteX6518" fmla="*/ 7688291 w 11737976"/>
              <a:gd name="connsiteY6518" fmla="*/ 3803650 h 6407150"/>
              <a:gd name="connsiteX6519" fmla="*/ 7690368 w 11737976"/>
              <a:gd name="connsiteY6519" fmla="*/ 3807197 h 6407150"/>
              <a:gd name="connsiteX6520" fmla="*/ 7687483 w 11737976"/>
              <a:gd name="connsiteY6520" fmla="*/ 3807826 h 6407150"/>
              <a:gd name="connsiteX6521" fmla="*/ 7668933 w 11737976"/>
              <a:gd name="connsiteY6521" fmla="*/ 3821220 h 6407150"/>
              <a:gd name="connsiteX6522" fmla="*/ 7689616 w 11737976"/>
              <a:gd name="connsiteY6522" fmla="*/ 3819242 h 6407150"/>
              <a:gd name="connsiteX6523" fmla="*/ 7696256 w 11737976"/>
              <a:gd name="connsiteY6523" fmla="*/ 3817220 h 6407150"/>
              <a:gd name="connsiteX6524" fmla="*/ 7697868 w 11737976"/>
              <a:gd name="connsiteY6524" fmla="*/ 3819896 h 6407150"/>
              <a:gd name="connsiteX6525" fmla="*/ 7692837 w 11737976"/>
              <a:gd name="connsiteY6525" fmla="*/ 3836415 h 6407150"/>
              <a:gd name="connsiteX6526" fmla="*/ 7694278 w 11737976"/>
              <a:gd name="connsiteY6526" fmla="*/ 3846449 h 6407150"/>
              <a:gd name="connsiteX6527" fmla="*/ 7704646 w 11737976"/>
              <a:gd name="connsiteY6527" fmla="*/ 3846085 h 6407150"/>
              <a:gd name="connsiteX6528" fmla="*/ 7707932 w 11737976"/>
              <a:gd name="connsiteY6528" fmla="*/ 3842794 h 6407150"/>
              <a:gd name="connsiteX6529" fmla="*/ 7708937 w 11737976"/>
              <a:gd name="connsiteY6529" fmla="*/ 3845831 h 6407150"/>
              <a:gd name="connsiteX6530" fmla="*/ 7742813 w 11737976"/>
              <a:gd name="connsiteY6530" fmla="*/ 3852011 h 6407150"/>
              <a:gd name="connsiteX6531" fmla="*/ 7742452 w 11737976"/>
              <a:gd name="connsiteY6531" fmla="*/ 3856069 h 6407150"/>
              <a:gd name="connsiteX6532" fmla="*/ 7741824 w 11737976"/>
              <a:gd name="connsiteY6532" fmla="*/ 3857603 h 6407150"/>
              <a:gd name="connsiteX6533" fmla="*/ 7748615 w 11737976"/>
              <a:gd name="connsiteY6533" fmla="*/ 3872605 h 6407150"/>
              <a:gd name="connsiteX6534" fmla="*/ 7753808 w 11737976"/>
              <a:gd name="connsiteY6534" fmla="*/ 3873514 h 6407150"/>
              <a:gd name="connsiteX6535" fmla="*/ 7755258 w 11737976"/>
              <a:gd name="connsiteY6535" fmla="*/ 3881296 h 6407150"/>
              <a:gd name="connsiteX6536" fmla="*/ 7768681 w 11737976"/>
              <a:gd name="connsiteY6536" fmla="*/ 3889232 h 6407150"/>
              <a:gd name="connsiteX6537" fmla="*/ 7766135 w 11737976"/>
              <a:gd name="connsiteY6537" fmla="*/ 3869437 h 6407150"/>
              <a:gd name="connsiteX6538" fmla="*/ 7765131 w 11737976"/>
              <a:gd name="connsiteY6538" fmla="*/ 3868973 h 6407150"/>
              <a:gd name="connsiteX6539" fmla="*/ 7764123 w 11737976"/>
              <a:gd name="connsiteY6539" fmla="*/ 3860239 h 6407150"/>
              <a:gd name="connsiteX6540" fmla="*/ 7763361 w 11737976"/>
              <a:gd name="connsiteY6540" fmla="*/ 3857910 h 6407150"/>
              <a:gd name="connsiteX6541" fmla="*/ 7771029 w 11737976"/>
              <a:gd name="connsiteY6541" fmla="*/ 3847281 h 6407150"/>
              <a:gd name="connsiteX6542" fmla="*/ 7770676 w 11737976"/>
              <a:gd name="connsiteY6542" fmla="*/ 3846284 h 6407150"/>
              <a:gd name="connsiteX6543" fmla="*/ 7774710 w 11737976"/>
              <a:gd name="connsiteY6543" fmla="*/ 3845290 h 6407150"/>
              <a:gd name="connsiteX6544" fmla="*/ 7780392 w 11737976"/>
              <a:gd name="connsiteY6544" fmla="*/ 3841834 h 6407150"/>
              <a:gd name="connsiteX6545" fmla="*/ 7781513 w 11737976"/>
              <a:gd name="connsiteY6545" fmla="*/ 3849181 h 6407150"/>
              <a:gd name="connsiteX6546" fmla="*/ 7780262 w 11737976"/>
              <a:gd name="connsiteY6546" fmla="*/ 3852344 h 6407150"/>
              <a:gd name="connsiteX6547" fmla="*/ 7778213 w 11737976"/>
              <a:gd name="connsiteY6547" fmla="*/ 3856270 h 6407150"/>
              <a:gd name="connsiteX6548" fmla="*/ 7771010 w 11737976"/>
              <a:gd name="connsiteY6548" fmla="*/ 3854928 h 6407150"/>
              <a:gd name="connsiteX6549" fmla="*/ 7768596 w 11737976"/>
              <a:gd name="connsiteY6549" fmla="*/ 3867217 h 6407150"/>
              <a:gd name="connsiteX6550" fmla="*/ 7771617 w 11737976"/>
              <a:gd name="connsiteY6550" fmla="*/ 3868924 h 6407150"/>
              <a:gd name="connsiteX6551" fmla="*/ 7768202 w 11737976"/>
              <a:gd name="connsiteY6551" fmla="*/ 3875475 h 6407150"/>
              <a:gd name="connsiteX6552" fmla="*/ 7772382 w 11737976"/>
              <a:gd name="connsiteY6552" fmla="*/ 3886214 h 6407150"/>
              <a:gd name="connsiteX6553" fmla="*/ 7770592 w 11737976"/>
              <a:gd name="connsiteY6553" fmla="*/ 3887566 h 6407150"/>
              <a:gd name="connsiteX6554" fmla="*/ 7773334 w 11737976"/>
              <a:gd name="connsiteY6554" fmla="*/ 3892981 h 6407150"/>
              <a:gd name="connsiteX6555" fmla="*/ 7774837 w 11737976"/>
              <a:gd name="connsiteY6555" fmla="*/ 3893230 h 6407150"/>
              <a:gd name="connsiteX6556" fmla="*/ 7775905 w 11737976"/>
              <a:gd name="connsiteY6556" fmla="*/ 3902652 h 6407150"/>
              <a:gd name="connsiteX6557" fmla="*/ 7775603 w 11737976"/>
              <a:gd name="connsiteY6557" fmla="*/ 3904128 h 6407150"/>
              <a:gd name="connsiteX6558" fmla="*/ 7765368 w 11737976"/>
              <a:gd name="connsiteY6558" fmla="*/ 3914180 h 6407150"/>
              <a:gd name="connsiteX6559" fmla="*/ 7758674 w 11737976"/>
              <a:gd name="connsiteY6559" fmla="*/ 3926472 h 6407150"/>
              <a:gd name="connsiteX6560" fmla="*/ 7756125 w 11737976"/>
              <a:gd name="connsiteY6560" fmla="*/ 3926742 h 6407150"/>
              <a:gd name="connsiteX6561" fmla="*/ 7750519 w 11737976"/>
              <a:gd name="connsiteY6561" fmla="*/ 3933402 h 6407150"/>
              <a:gd name="connsiteX6562" fmla="*/ 7748452 w 11737976"/>
              <a:gd name="connsiteY6562" fmla="*/ 3940160 h 6407150"/>
              <a:gd name="connsiteX6563" fmla="*/ 7747613 w 11737976"/>
              <a:gd name="connsiteY6563" fmla="*/ 3936472 h 6407150"/>
              <a:gd name="connsiteX6564" fmla="*/ 7739085 w 11737976"/>
              <a:gd name="connsiteY6564" fmla="*/ 3928313 h 6407150"/>
              <a:gd name="connsiteX6565" fmla="*/ 7735297 w 11737976"/>
              <a:gd name="connsiteY6565" fmla="*/ 3927272 h 6407150"/>
              <a:gd name="connsiteX6566" fmla="*/ 7734298 w 11737976"/>
              <a:gd name="connsiteY6566" fmla="*/ 3920533 h 6407150"/>
              <a:gd name="connsiteX6567" fmla="*/ 7729563 w 11737976"/>
              <a:gd name="connsiteY6567" fmla="*/ 3913254 h 6407150"/>
              <a:gd name="connsiteX6568" fmla="*/ 7725619 w 11737976"/>
              <a:gd name="connsiteY6568" fmla="*/ 3915197 h 6407150"/>
              <a:gd name="connsiteX6569" fmla="*/ 7720863 w 11737976"/>
              <a:gd name="connsiteY6569" fmla="*/ 3896319 h 6407150"/>
              <a:gd name="connsiteX6570" fmla="*/ 7718039 w 11737976"/>
              <a:gd name="connsiteY6570" fmla="*/ 3895877 h 6407150"/>
              <a:gd name="connsiteX6571" fmla="*/ 7712267 w 11737976"/>
              <a:gd name="connsiteY6571" fmla="*/ 3902487 h 6407150"/>
              <a:gd name="connsiteX6572" fmla="*/ 7718351 w 11737976"/>
              <a:gd name="connsiteY6572" fmla="*/ 3921604 h 6407150"/>
              <a:gd name="connsiteX6573" fmla="*/ 7719810 w 11737976"/>
              <a:gd name="connsiteY6573" fmla="*/ 3923357 h 6407150"/>
              <a:gd name="connsiteX6574" fmla="*/ 7707246 w 11737976"/>
              <a:gd name="connsiteY6574" fmla="*/ 3920407 h 6407150"/>
              <a:gd name="connsiteX6575" fmla="*/ 7700989 w 11737976"/>
              <a:gd name="connsiteY6575" fmla="*/ 3926419 h 6407150"/>
              <a:gd name="connsiteX6576" fmla="*/ 7700191 w 11737976"/>
              <a:gd name="connsiteY6576" fmla="*/ 3925587 h 6407150"/>
              <a:gd name="connsiteX6577" fmla="*/ 7695393 w 11737976"/>
              <a:gd name="connsiteY6577" fmla="*/ 3917296 h 6407150"/>
              <a:gd name="connsiteX6578" fmla="*/ 7694881 w 11737976"/>
              <a:gd name="connsiteY6578" fmla="*/ 3912860 h 6407150"/>
              <a:gd name="connsiteX6579" fmla="*/ 7697491 w 11737976"/>
              <a:gd name="connsiteY6579" fmla="*/ 3912406 h 6407150"/>
              <a:gd name="connsiteX6580" fmla="*/ 7691737 w 11737976"/>
              <a:gd name="connsiteY6580" fmla="*/ 3903863 h 6407150"/>
              <a:gd name="connsiteX6581" fmla="*/ 7688688 w 11737976"/>
              <a:gd name="connsiteY6581" fmla="*/ 3903817 h 6407150"/>
              <a:gd name="connsiteX6582" fmla="*/ 7687580 w 11737976"/>
              <a:gd name="connsiteY6582" fmla="*/ 3905173 h 6407150"/>
              <a:gd name="connsiteX6583" fmla="*/ 7686486 w 11737976"/>
              <a:gd name="connsiteY6583" fmla="*/ 3904755 h 6407150"/>
              <a:gd name="connsiteX6584" fmla="*/ 7685352 w 11737976"/>
              <a:gd name="connsiteY6584" fmla="*/ 3903010 h 6407150"/>
              <a:gd name="connsiteX6585" fmla="*/ 7676359 w 11737976"/>
              <a:gd name="connsiteY6585" fmla="*/ 3899529 h 6407150"/>
              <a:gd name="connsiteX6586" fmla="*/ 7676078 w 11737976"/>
              <a:gd name="connsiteY6586" fmla="*/ 3900772 h 6407150"/>
              <a:gd name="connsiteX6587" fmla="*/ 7674933 w 11737976"/>
              <a:gd name="connsiteY6587" fmla="*/ 3900334 h 6407150"/>
              <a:gd name="connsiteX6588" fmla="*/ 7665719 w 11737976"/>
              <a:gd name="connsiteY6588" fmla="*/ 3898345 h 6407150"/>
              <a:gd name="connsiteX6589" fmla="*/ 7660822 w 11737976"/>
              <a:gd name="connsiteY6589" fmla="*/ 3899535 h 6407150"/>
              <a:gd name="connsiteX6590" fmla="*/ 7657871 w 11737976"/>
              <a:gd name="connsiteY6590" fmla="*/ 3889334 h 6407150"/>
              <a:gd name="connsiteX6591" fmla="*/ 7663530 w 11737976"/>
              <a:gd name="connsiteY6591" fmla="*/ 3888554 h 6407150"/>
              <a:gd name="connsiteX6592" fmla="*/ 7660513 w 11737976"/>
              <a:gd name="connsiteY6592" fmla="*/ 3882274 h 6407150"/>
              <a:gd name="connsiteX6593" fmla="*/ 7658285 w 11737976"/>
              <a:gd name="connsiteY6593" fmla="*/ 3881153 h 6407150"/>
              <a:gd name="connsiteX6594" fmla="*/ 7663185 w 11737976"/>
              <a:gd name="connsiteY6594" fmla="*/ 3873303 h 6407150"/>
              <a:gd name="connsiteX6595" fmla="*/ 7667089 w 11737976"/>
              <a:gd name="connsiteY6595" fmla="*/ 3877534 h 6407150"/>
              <a:gd name="connsiteX6596" fmla="*/ 7666692 w 11737976"/>
              <a:gd name="connsiteY6596" fmla="*/ 3878477 h 6407150"/>
              <a:gd name="connsiteX6597" fmla="*/ 7669446 w 11737976"/>
              <a:gd name="connsiteY6597" fmla="*/ 3890033 h 6407150"/>
              <a:gd name="connsiteX6598" fmla="*/ 7679324 w 11737976"/>
              <a:gd name="connsiteY6598" fmla="*/ 3892797 h 6407150"/>
              <a:gd name="connsiteX6599" fmla="*/ 7682030 w 11737976"/>
              <a:gd name="connsiteY6599" fmla="*/ 3882871 h 6407150"/>
              <a:gd name="connsiteX6600" fmla="*/ 7689412 w 11737976"/>
              <a:gd name="connsiteY6600" fmla="*/ 3885937 h 6407150"/>
              <a:gd name="connsiteX6601" fmla="*/ 7691578 w 11737976"/>
              <a:gd name="connsiteY6601" fmla="*/ 3847785 h 6407150"/>
              <a:gd name="connsiteX6602" fmla="*/ 7681562 w 11737976"/>
              <a:gd name="connsiteY6602" fmla="*/ 3850413 h 6407150"/>
              <a:gd name="connsiteX6603" fmla="*/ 7675533 w 11737976"/>
              <a:gd name="connsiteY6603" fmla="*/ 3860593 h 6407150"/>
              <a:gd name="connsiteX6604" fmla="*/ 7672438 w 11737976"/>
              <a:gd name="connsiteY6604" fmla="*/ 3855818 h 6407150"/>
              <a:gd name="connsiteX6605" fmla="*/ 7664226 w 11737976"/>
              <a:gd name="connsiteY6605" fmla="*/ 3862623 h 6407150"/>
              <a:gd name="connsiteX6606" fmla="*/ 7663839 w 11737976"/>
              <a:gd name="connsiteY6606" fmla="*/ 3847746 h 6407150"/>
              <a:gd name="connsiteX6607" fmla="*/ 7652642 w 11737976"/>
              <a:gd name="connsiteY6607" fmla="*/ 3834888 h 6407150"/>
              <a:gd name="connsiteX6608" fmla="*/ 7642599 w 11737976"/>
              <a:gd name="connsiteY6608" fmla="*/ 3833366 h 6407150"/>
              <a:gd name="connsiteX6609" fmla="*/ 7642450 w 11737976"/>
              <a:gd name="connsiteY6609" fmla="*/ 3832098 h 6407150"/>
              <a:gd name="connsiteX6610" fmla="*/ 7641657 w 11737976"/>
              <a:gd name="connsiteY6610" fmla="*/ 3832254 h 6407150"/>
              <a:gd name="connsiteX6611" fmla="*/ 7641321 w 11737976"/>
              <a:gd name="connsiteY6611" fmla="*/ 3826451 h 6407150"/>
              <a:gd name="connsiteX6612" fmla="*/ 7643926 w 11737976"/>
              <a:gd name="connsiteY6612" fmla="*/ 3825980 h 6407150"/>
              <a:gd name="connsiteX6613" fmla="*/ 7640679 w 11737976"/>
              <a:gd name="connsiteY6613" fmla="*/ 3815482 h 6407150"/>
              <a:gd name="connsiteX6614" fmla="*/ 7638833 w 11737976"/>
              <a:gd name="connsiteY6614" fmla="*/ 3815585 h 6407150"/>
              <a:gd name="connsiteX6615" fmla="*/ 7625615 w 11737976"/>
              <a:gd name="connsiteY6615" fmla="*/ 3797569 h 6407150"/>
              <a:gd name="connsiteX6616" fmla="*/ 7628074 w 11737976"/>
              <a:gd name="connsiteY6616" fmla="*/ 3821027 h 6407150"/>
              <a:gd name="connsiteX6617" fmla="*/ 7629081 w 11737976"/>
              <a:gd name="connsiteY6617" fmla="*/ 3822490 h 6407150"/>
              <a:gd name="connsiteX6618" fmla="*/ 7628846 w 11737976"/>
              <a:gd name="connsiteY6618" fmla="*/ 3823420 h 6407150"/>
              <a:gd name="connsiteX6619" fmla="*/ 7630320 w 11737976"/>
              <a:gd name="connsiteY6619" fmla="*/ 3824293 h 6407150"/>
              <a:gd name="connsiteX6620" fmla="*/ 7636013 w 11737976"/>
              <a:gd name="connsiteY6620" fmla="*/ 3832572 h 6407150"/>
              <a:gd name="connsiteX6621" fmla="*/ 7633188 w 11737976"/>
              <a:gd name="connsiteY6621" fmla="*/ 3833924 h 6407150"/>
              <a:gd name="connsiteX6622" fmla="*/ 7632686 w 11737976"/>
              <a:gd name="connsiteY6622" fmla="*/ 3834023 h 6407150"/>
              <a:gd name="connsiteX6623" fmla="*/ 7632447 w 11737976"/>
              <a:gd name="connsiteY6623" fmla="*/ 3834279 h 6407150"/>
              <a:gd name="connsiteX6624" fmla="*/ 7620408 w 11737976"/>
              <a:gd name="connsiteY6624" fmla="*/ 3840038 h 6407150"/>
              <a:gd name="connsiteX6625" fmla="*/ 7609229 w 11737976"/>
              <a:gd name="connsiteY6625" fmla="*/ 3865400 h 6407150"/>
              <a:gd name="connsiteX6626" fmla="*/ 7611896 w 11737976"/>
              <a:gd name="connsiteY6626" fmla="*/ 3879193 h 6407150"/>
              <a:gd name="connsiteX6627" fmla="*/ 7624095 w 11737976"/>
              <a:gd name="connsiteY6627" fmla="*/ 3894457 h 6407150"/>
              <a:gd name="connsiteX6628" fmla="*/ 7619211 w 11737976"/>
              <a:gd name="connsiteY6628" fmla="*/ 3898270 h 6407150"/>
              <a:gd name="connsiteX6629" fmla="*/ 7620620 w 11737976"/>
              <a:gd name="connsiteY6629" fmla="*/ 3904167 h 6407150"/>
              <a:gd name="connsiteX6630" fmla="*/ 7627835 w 11737976"/>
              <a:gd name="connsiteY6630" fmla="*/ 3902149 h 6407150"/>
              <a:gd name="connsiteX6631" fmla="*/ 7628707 w 11737976"/>
              <a:gd name="connsiteY6631" fmla="*/ 3901716 h 6407150"/>
              <a:gd name="connsiteX6632" fmla="*/ 7629654 w 11737976"/>
              <a:gd name="connsiteY6632" fmla="*/ 3903209 h 6407150"/>
              <a:gd name="connsiteX6633" fmla="*/ 7632127 w 11737976"/>
              <a:gd name="connsiteY6633" fmla="*/ 3914743 h 6407150"/>
              <a:gd name="connsiteX6634" fmla="*/ 7642167 w 11737976"/>
              <a:gd name="connsiteY6634" fmla="*/ 3903055 h 6407150"/>
              <a:gd name="connsiteX6635" fmla="*/ 7646968 w 11737976"/>
              <a:gd name="connsiteY6635" fmla="*/ 3907501 h 6407150"/>
              <a:gd name="connsiteX6636" fmla="*/ 7632019 w 11737976"/>
              <a:gd name="connsiteY6636" fmla="*/ 3929866 h 6407150"/>
              <a:gd name="connsiteX6637" fmla="*/ 7624705 w 11737976"/>
              <a:gd name="connsiteY6637" fmla="*/ 3959824 h 6407150"/>
              <a:gd name="connsiteX6638" fmla="*/ 7625317 w 11737976"/>
              <a:gd name="connsiteY6638" fmla="*/ 3961045 h 6407150"/>
              <a:gd name="connsiteX6639" fmla="*/ 7619988 w 11737976"/>
              <a:gd name="connsiteY6639" fmla="*/ 3961039 h 6407150"/>
              <a:gd name="connsiteX6640" fmla="*/ 7620345 w 11737976"/>
              <a:gd name="connsiteY6640" fmla="*/ 3969392 h 6407150"/>
              <a:gd name="connsiteX6641" fmla="*/ 7619925 w 11737976"/>
              <a:gd name="connsiteY6641" fmla="*/ 3969460 h 6407150"/>
              <a:gd name="connsiteX6642" fmla="*/ 7616585 w 11737976"/>
              <a:gd name="connsiteY6642" fmla="*/ 3983444 h 6407150"/>
              <a:gd name="connsiteX6643" fmla="*/ 7613433 w 11737976"/>
              <a:gd name="connsiteY6643" fmla="*/ 3981742 h 6407150"/>
              <a:gd name="connsiteX6644" fmla="*/ 7607817 w 11737976"/>
              <a:gd name="connsiteY6644" fmla="*/ 3988645 h 6407150"/>
              <a:gd name="connsiteX6645" fmla="*/ 7603644 w 11737976"/>
              <a:gd name="connsiteY6645" fmla="*/ 3990187 h 6407150"/>
              <a:gd name="connsiteX6646" fmla="*/ 7612513 w 11737976"/>
              <a:gd name="connsiteY6646" fmla="*/ 4014833 h 6407150"/>
              <a:gd name="connsiteX6647" fmla="*/ 7620176 w 11737976"/>
              <a:gd name="connsiteY6647" fmla="*/ 4003275 h 6407150"/>
              <a:gd name="connsiteX6648" fmla="*/ 7619203 w 11737976"/>
              <a:gd name="connsiteY6648" fmla="*/ 4000393 h 6407150"/>
              <a:gd name="connsiteX6649" fmla="*/ 7623675 w 11737976"/>
              <a:gd name="connsiteY6649" fmla="*/ 3998271 h 6407150"/>
              <a:gd name="connsiteX6650" fmla="*/ 7619116 w 11737976"/>
              <a:gd name="connsiteY6650" fmla="*/ 3985248 h 6407150"/>
              <a:gd name="connsiteX6651" fmla="*/ 7621497 w 11737976"/>
              <a:gd name="connsiteY6651" fmla="*/ 3986278 h 6407150"/>
              <a:gd name="connsiteX6652" fmla="*/ 7626222 w 11737976"/>
              <a:gd name="connsiteY6652" fmla="*/ 3984353 h 6407150"/>
              <a:gd name="connsiteX6653" fmla="*/ 7631912 w 11737976"/>
              <a:gd name="connsiteY6653" fmla="*/ 3978256 h 6407150"/>
              <a:gd name="connsiteX6654" fmla="*/ 7633534 w 11737976"/>
              <a:gd name="connsiteY6654" fmla="*/ 3985911 h 6407150"/>
              <a:gd name="connsiteX6655" fmla="*/ 7631581 w 11737976"/>
              <a:gd name="connsiteY6655" fmla="*/ 3989406 h 6407150"/>
              <a:gd name="connsiteX6656" fmla="*/ 7635236 w 11737976"/>
              <a:gd name="connsiteY6656" fmla="*/ 3998761 h 6407150"/>
              <a:gd name="connsiteX6657" fmla="*/ 7638585 w 11737976"/>
              <a:gd name="connsiteY6657" fmla="*/ 3991686 h 6407150"/>
              <a:gd name="connsiteX6658" fmla="*/ 7642297 w 11737976"/>
              <a:gd name="connsiteY6658" fmla="*/ 3994825 h 6407150"/>
              <a:gd name="connsiteX6659" fmla="*/ 7643952 w 11737976"/>
              <a:gd name="connsiteY6659" fmla="*/ 3995073 h 6407150"/>
              <a:gd name="connsiteX6660" fmla="*/ 7646831 w 11737976"/>
              <a:gd name="connsiteY6660" fmla="*/ 3998306 h 6407150"/>
              <a:gd name="connsiteX6661" fmla="*/ 7647452 w 11737976"/>
              <a:gd name="connsiteY6661" fmla="*/ 3995598 h 6407150"/>
              <a:gd name="connsiteX6662" fmla="*/ 7652939 w 11737976"/>
              <a:gd name="connsiteY6662" fmla="*/ 3996423 h 6407150"/>
              <a:gd name="connsiteX6663" fmla="*/ 7657475 w 11737976"/>
              <a:gd name="connsiteY6663" fmla="*/ 3996920 h 6407150"/>
              <a:gd name="connsiteX6664" fmla="*/ 7661830 w 11737976"/>
              <a:gd name="connsiteY6664" fmla="*/ 4006398 h 6407150"/>
              <a:gd name="connsiteX6665" fmla="*/ 7662890 w 11737976"/>
              <a:gd name="connsiteY6665" fmla="*/ 4017417 h 6407150"/>
              <a:gd name="connsiteX6666" fmla="*/ 7671334 w 11737976"/>
              <a:gd name="connsiteY6666" fmla="*/ 4012297 h 6407150"/>
              <a:gd name="connsiteX6667" fmla="*/ 7666642 w 11737976"/>
              <a:gd name="connsiteY6667" fmla="*/ 3997927 h 6407150"/>
              <a:gd name="connsiteX6668" fmla="*/ 7674088 w 11737976"/>
              <a:gd name="connsiteY6668" fmla="*/ 3998745 h 6407150"/>
              <a:gd name="connsiteX6669" fmla="*/ 7682257 w 11737976"/>
              <a:gd name="connsiteY6669" fmla="*/ 3990112 h 6407150"/>
              <a:gd name="connsiteX6670" fmla="*/ 7684776 w 11737976"/>
              <a:gd name="connsiteY6670" fmla="*/ 3993087 h 6407150"/>
              <a:gd name="connsiteX6671" fmla="*/ 7686343 w 11737976"/>
              <a:gd name="connsiteY6671" fmla="*/ 3998864 h 6407150"/>
              <a:gd name="connsiteX6672" fmla="*/ 7681845 w 11737976"/>
              <a:gd name="connsiteY6672" fmla="*/ 4004670 h 6407150"/>
              <a:gd name="connsiteX6673" fmla="*/ 7683260 w 11737976"/>
              <a:gd name="connsiteY6673" fmla="*/ 4008148 h 6407150"/>
              <a:gd name="connsiteX6674" fmla="*/ 7682316 w 11737976"/>
              <a:gd name="connsiteY6674" fmla="*/ 4011478 h 6407150"/>
              <a:gd name="connsiteX6675" fmla="*/ 7691643 w 11737976"/>
              <a:gd name="connsiteY6675" fmla="*/ 4017683 h 6407150"/>
              <a:gd name="connsiteX6676" fmla="*/ 7697223 w 11737976"/>
              <a:gd name="connsiteY6676" fmla="*/ 4024066 h 6407150"/>
              <a:gd name="connsiteX6677" fmla="*/ 7697101 w 11737976"/>
              <a:gd name="connsiteY6677" fmla="*/ 4024208 h 6407150"/>
              <a:gd name="connsiteX6678" fmla="*/ 7697577 w 11737976"/>
              <a:gd name="connsiteY6678" fmla="*/ 4024473 h 6407150"/>
              <a:gd name="connsiteX6679" fmla="*/ 7697797 w 11737976"/>
              <a:gd name="connsiteY6679" fmla="*/ 4024724 h 6407150"/>
              <a:gd name="connsiteX6680" fmla="*/ 7693197 w 11737976"/>
              <a:gd name="connsiteY6680" fmla="*/ 4025821 h 6407150"/>
              <a:gd name="connsiteX6681" fmla="*/ 7688213 w 11737976"/>
              <a:gd name="connsiteY6681" fmla="*/ 4034992 h 6407150"/>
              <a:gd name="connsiteX6682" fmla="*/ 7689250 w 11737976"/>
              <a:gd name="connsiteY6682" fmla="*/ 4040040 h 6407150"/>
              <a:gd name="connsiteX6683" fmla="*/ 7686450 w 11737976"/>
              <a:gd name="connsiteY6683" fmla="*/ 4036053 h 6407150"/>
              <a:gd name="connsiteX6684" fmla="*/ 7679884 w 11737976"/>
              <a:gd name="connsiteY6684" fmla="*/ 4032163 h 6407150"/>
              <a:gd name="connsiteX6685" fmla="*/ 7674598 w 11737976"/>
              <a:gd name="connsiteY6685" fmla="*/ 4041003 h 6407150"/>
              <a:gd name="connsiteX6686" fmla="*/ 7685467 w 11737976"/>
              <a:gd name="connsiteY6686" fmla="*/ 4048476 h 6407150"/>
              <a:gd name="connsiteX6687" fmla="*/ 7689958 w 11737976"/>
              <a:gd name="connsiteY6687" fmla="*/ 4043482 h 6407150"/>
              <a:gd name="connsiteX6688" fmla="*/ 7690487 w 11737976"/>
              <a:gd name="connsiteY6688" fmla="*/ 4046057 h 6407150"/>
              <a:gd name="connsiteX6689" fmla="*/ 7698694 w 11737976"/>
              <a:gd name="connsiteY6689" fmla="*/ 4043256 h 6407150"/>
              <a:gd name="connsiteX6690" fmla="*/ 7698859 w 11737976"/>
              <a:gd name="connsiteY6690" fmla="*/ 4042964 h 6407150"/>
              <a:gd name="connsiteX6691" fmla="*/ 7701719 w 11737976"/>
              <a:gd name="connsiteY6691" fmla="*/ 4051695 h 6407150"/>
              <a:gd name="connsiteX6692" fmla="*/ 7712904 w 11737976"/>
              <a:gd name="connsiteY6692" fmla="*/ 4039965 h 6407150"/>
              <a:gd name="connsiteX6693" fmla="*/ 7713072 w 11737976"/>
              <a:gd name="connsiteY6693" fmla="*/ 4038543 h 6407150"/>
              <a:gd name="connsiteX6694" fmla="*/ 7717425 w 11737976"/>
              <a:gd name="connsiteY6694" fmla="*/ 4040437 h 6407150"/>
              <a:gd name="connsiteX6695" fmla="*/ 7722709 w 11737976"/>
              <a:gd name="connsiteY6695" fmla="*/ 4038499 h 6407150"/>
              <a:gd name="connsiteX6696" fmla="*/ 7727746 w 11737976"/>
              <a:gd name="connsiteY6696" fmla="*/ 4032879 h 6407150"/>
              <a:gd name="connsiteX6697" fmla="*/ 7729596 w 11737976"/>
              <a:gd name="connsiteY6697" fmla="*/ 4035549 h 6407150"/>
              <a:gd name="connsiteX6698" fmla="*/ 7725843 w 11737976"/>
              <a:gd name="connsiteY6698" fmla="*/ 4041000 h 6407150"/>
              <a:gd name="connsiteX6699" fmla="*/ 7733294 w 11737976"/>
              <a:gd name="connsiteY6699" fmla="*/ 4047457 h 6407150"/>
              <a:gd name="connsiteX6700" fmla="*/ 7737765 w 11737976"/>
              <a:gd name="connsiteY6700" fmla="*/ 4038082 h 6407150"/>
              <a:gd name="connsiteX6701" fmla="*/ 7732975 w 11737976"/>
              <a:gd name="connsiteY6701" fmla="*/ 4031605 h 6407150"/>
              <a:gd name="connsiteX6702" fmla="*/ 7732950 w 11737976"/>
              <a:gd name="connsiteY6702" fmla="*/ 4021314 h 6407150"/>
              <a:gd name="connsiteX6703" fmla="*/ 7730701 w 11737976"/>
              <a:gd name="connsiteY6703" fmla="*/ 4019405 h 6407150"/>
              <a:gd name="connsiteX6704" fmla="*/ 7740551 w 11737976"/>
              <a:gd name="connsiteY6704" fmla="*/ 4012480 h 6407150"/>
              <a:gd name="connsiteX6705" fmla="*/ 7742906 w 11737976"/>
              <a:gd name="connsiteY6705" fmla="*/ 4008744 h 6407150"/>
              <a:gd name="connsiteX6706" fmla="*/ 7743584 w 11737976"/>
              <a:gd name="connsiteY6706" fmla="*/ 4014034 h 6407150"/>
              <a:gd name="connsiteX6707" fmla="*/ 7751444 w 11737976"/>
              <a:gd name="connsiteY6707" fmla="*/ 4020485 h 6407150"/>
              <a:gd name="connsiteX6708" fmla="*/ 7754915 w 11737976"/>
              <a:gd name="connsiteY6708" fmla="*/ 4002103 h 6407150"/>
              <a:gd name="connsiteX6709" fmla="*/ 7749217 w 11737976"/>
              <a:gd name="connsiteY6709" fmla="*/ 3998667 h 6407150"/>
              <a:gd name="connsiteX6710" fmla="*/ 7757461 w 11737976"/>
              <a:gd name="connsiteY6710" fmla="*/ 3965659 h 6407150"/>
              <a:gd name="connsiteX6711" fmla="*/ 7753358 w 11737976"/>
              <a:gd name="connsiteY6711" fmla="*/ 3957294 h 6407150"/>
              <a:gd name="connsiteX6712" fmla="*/ 7754580 w 11737976"/>
              <a:gd name="connsiteY6712" fmla="*/ 3957333 h 6407150"/>
              <a:gd name="connsiteX6713" fmla="*/ 7761052 w 11737976"/>
              <a:gd name="connsiteY6713" fmla="*/ 3948938 h 6407150"/>
              <a:gd name="connsiteX6714" fmla="*/ 7761290 w 11737976"/>
              <a:gd name="connsiteY6714" fmla="*/ 3947504 h 6407150"/>
              <a:gd name="connsiteX6715" fmla="*/ 7761879 w 11737976"/>
              <a:gd name="connsiteY6715" fmla="*/ 3947400 h 6407150"/>
              <a:gd name="connsiteX6716" fmla="*/ 7762484 w 11737976"/>
              <a:gd name="connsiteY6716" fmla="*/ 3947741 h 6407150"/>
              <a:gd name="connsiteX6717" fmla="*/ 7777433 w 11737976"/>
              <a:gd name="connsiteY6717" fmla="*/ 3958878 h 6407150"/>
              <a:gd name="connsiteX6718" fmla="*/ 7771983 w 11737976"/>
              <a:gd name="connsiteY6718" fmla="*/ 3959291 h 6407150"/>
              <a:gd name="connsiteX6719" fmla="*/ 7769996 w 11737976"/>
              <a:gd name="connsiteY6719" fmla="*/ 3970334 h 6407150"/>
              <a:gd name="connsiteX6720" fmla="*/ 7780892 w 11737976"/>
              <a:gd name="connsiteY6720" fmla="*/ 3966353 h 6407150"/>
              <a:gd name="connsiteX6721" fmla="*/ 7779302 w 11737976"/>
              <a:gd name="connsiteY6721" fmla="*/ 3959877 h 6407150"/>
              <a:gd name="connsiteX6722" fmla="*/ 7787699 w 11737976"/>
              <a:gd name="connsiteY6722" fmla="*/ 3963288 h 6407150"/>
              <a:gd name="connsiteX6723" fmla="*/ 7798586 w 11737976"/>
              <a:gd name="connsiteY6723" fmla="*/ 3964084 h 6407150"/>
              <a:gd name="connsiteX6724" fmla="*/ 7800056 w 11737976"/>
              <a:gd name="connsiteY6724" fmla="*/ 3968020 h 6407150"/>
              <a:gd name="connsiteX6725" fmla="*/ 7813872 w 11737976"/>
              <a:gd name="connsiteY6725" fmla="*/ 3955017 h 6407150"/>
              <a:gd name="connsiteX6726" fmla="*/ 7811253 w 11737976"/>
              <a:gd name="connsiteY6726" fmla="*/ 3950696 h 6407150"/>
              <a:gd name="connsiteX6727" fmla="*/ 7811588 w 11737976"/>
              <a:gd name="connsiteY6727" fmla="*/ 3950293 h 6407150"/>
              <a:gd name="connsiteX6728" fmla="*/ 7821521 w 11737976"/>
              <a:gd name="connsiteY6728" fmla="*/ 3952638 h 6407150"/>
              <a:gd name="connsiteX6729" fmla="*/ 7821244 w 11737976"/>
              <a:gd name="connsiteY6729" fmla="*/ 3952846 h 6407150"/>
              <a:gd name="connsiteX6730" fmla="*/ 7818568 w 11737976"/>
              <a:gd name="connsiteY6730" fmla="*/ 3960249 h 6407150"/>
              <a:gd name="connsiteX6731" fmla="*/ 7825657 w 11737976"/>
              <a:gd name="connsiteY6731" fmla="*/ 3965239 h 6407150"/>
              <a:gd name="connsiteX6732" fmla="*/ 7828385 w 11737976"/>
              <a:gd name="connsiteY6732" fmla="*/ 3962655 h 6407150"/>
              <a:gd name="connsiteX6733" fmla="*/ 7830056 w 11737976"/>
              <a:gd name="connsiteY6733" fmla="*/ 3970216 h 6407150"/>
              <a:gd name="connsiteX6734" fmla="*/ 7834798 w 11737976"/>
              <a:gd name="connsiteY6734" fmla="*/ 3976412 h 6407150"/>
              <a:gd name="connsiteX6735" fmla="*/ 7830041 w 11737976"/>
              <a:gd name="connsiteY6735" fmla="*/ 3976748 h 6407150"/>
              <a:gd name="connsiteX6736" fmla="*/ 7827542 w 11737976"/>
              <a:gd name="connsiteY6736" fmla="*/ 3975888 h 6407150"/>
              <a:gd name="connsiteX6737" fmla="*/ 7826777 w 11737976"/>
              <a:gd name="connsiteY6737" fmla="*/ 3976980 h 6407150"/>
              <a:gd name="connsiteX6738" fmla="*/ 7819087 w 11737976"/>
              <a:gd name="connsiteY6738" fmla="*/ 3977525 h 6407150"/>
              <a:gd name="connsiteX6739" fmla="*/ 7819618 w 11737976"/>
              <a:gd name="connsiteY6739" fmla="*/ 3982385 h 6407150"/>
              <a:gd name="connsiteX6740" fmla="*/ 7814771 w 11737976"/>
              <a:gd name="connsiteY6740" fmla="*/ 3984194 h 6407150"/>
              <a:gd name="connsiteX6741" fmla="*/ 7811970 w 11737976"/>
              <a:gd name="connsiteY6741" fmla="*/ 3989878 h 6407150"/>
              <a:gd name="connsiteX6742" fmla="*/ 7811474 w 11737976"/>
              <a:gd name="connsiteY6742" fmla="*/ 3988776 h 6407150"/>
              <a:gd name="connsiteX6743" fmla="*/ 7798106 w 11737976"/>
              <a:gd name="connsiteY6743" fmla="*/ 3993598 h 6407150"/>
              <a:gd name="connsiteX6744" fmla="*/ 7801017 w 11737976"/>
              <a:gd name="connsiteY6744" fmla="*/ 3998518 h 6407150"/>
              <a:gd name="connsiteX6745" fmla="*/ 7802745 w 11737976"/>
              <a:gd name="connsiteY6745" fmla="*/ 4011095 h 6407150"/>
              <a:gd name="connsiteX6746" fmla="*/ 7807299 w 11737976"/>
              <a:gd name="connsiteY6746" fmla="*/ 4008678 h 6407150"/>
              <a:gd name="connsiteX6747" fmla="*/ 7820228 w 11737976"/>
              <a:gd name="connsiteY6747" fmla="*/ 4020747 h 6407150"/>
              <a:gd name="connsiteX6748" fmla="*/ 7821968 w 11737976"/>
              <a:gd name="connsiteY6748" fmla="*/ 4021184 h 6407150"/>
              <a:gd name="connsiteX6749" fmla="*/ 7823004 w 11737976"/>
              <a:gd name="connsiteY6749" fmla="*/ 4030440 h 6407150"/>
              <a:gd name="connsiteX6750" fmla="*/ 7830997 w 11737976"/>
              <a:gd name="connsiteY6750" fmla="*/ 4049682 h 6407150"/>
              <a:gd name="connsiteX6751" fmla="*/ 7863338 w 11737976"/>
              <a:gd name="connsiteY6751" fmla="*/ 4050982 h 6407150"/>
              <a:gd name="connsiteX6752" fmla="*/ 7869369 w 11737976"/>
              <a:gd name="connsiteY6752" fmla="*/ 4045162 h 6407150"/>
              <a:gd name="connsiteX6753" fmla="*/ 7875469 w 11737976"/>
              <a:gd name="connsiteY6753" fmla="*/ 4049850 h 6407150"/>
              <a:gd name="connsiteX6754" fmla="*/ 7885465 w 11737976"/>
              <a:gd name="connsiteY6754" fmla="*/ 4063686 h 6407150"/>
              <a:gd name="connsiteX6755" fmla="*/ 7900205 w 11737976"/>
              <a:gd name="connsiteY6755" fmla="*/ 4024536 h 6407150"/>
              <a:gd name="connsiteX6756" fmla="*/ 7900183 w 11737976"/>
              <a:gd name="connsiteY6756" fmla="*/ 4024442 h 6407150"/>
              <a:gd name="connsiteX6757" fmla="*/ 7901580 w 11737976"/>
              <a:gd name="connsiteY6757" fmla="*/ 4020823 h 6407150"/>
              <a:gd name="connsiteX6758" fmla="*/ 7898098 w 11737976"/>
              <a:gd name="connsiteY6758" fmla="*/ 4010247 h 6407150"/>
              <a:gd name="connsiteX6759" fmla="*/ 7897457 w 11737976"/>
              <a:gd name="connsiteY6759" fmla="*/ 4012543 h 6407150"/>
              <a:gd name="connsiteX6760" fmla="*/ 7896927 w 11737976"/>
              <a:gd name="connsiteY6760" fmla="*/ 4010226 h 6407150"/>
              <a:gd name="connsiteX6761" fmla="*/ 7889966 w 11737976"/>
              <a:gd name="connsiteY6761" fmla="*/ 4001790 h 6407150"/>
              <a:gd name="connsiteX6762" fmla="*/ 7885119 w 11737976"/>
              <a:gd name="connsiteY6762" fmla="*/ 4001420 h 6407150"/>
              <a:gd name="connsiteX6763" fmla="*/ 7873895 w 11737976"/>
              <a:gd name="connsiteY6763" fmla="*/ 3983867 h 6407150"/>
              <a:gd name="connsiteX6764" fmla="*/ 7848602 w 11737976"/>
              <a:gd name="connsiteY6764" fmla="*/ 3975433 h 6407150"/>
              <a:gd name="connsiteX6765" fmla="*/ 7845616 w 11737976"/>
              <a:gd name="connsiteY6765" fmla="*/ 3975645 h 6407150"/>
              <a:gd name="connsiteX6766" fmla="*/ 7845400 w 11737976"/>
              <a:gd name="connsiteY6766" fmla="*/ 3974393 h 6407150"/>
              <a:gd name="connsiteX6767" fmla="*/ 7849143 w 11737976"/>
              <a:gd name="connsiteY6767" fmla="*/ 3970636 h 6407150"/>
              <a:gd name="connsiteX6768" fmla="*/ 7855425 w 11737976"/>
              <a:gd name="connsiteY6768" fmla="*/ 3972520 h 6407150"/>
              <a:gd name="connsiteX6769" fmla="*/ 7867895 w 11737976"/>
              <a:gd name="connsiteY6769" fmla="*/ 3942040 h 6407150"/>
              <a:gd name="connsiteX6770" fmla="*/ 7858711 w 11737976"/>
              <a:gd name="connsiteY6770" fmla="*/ 3941309 h 6407150"/>
              <a:gd name="connsiteX6771" fmla="*/ 7853338 w 11737976"/>
              <a:gd name="connsiteY6771" fmla="*/ 3945721 h 6407150"/>
              <a:gd name="connsiteX6772" fmla="*/ 7853100 w 11737976"/>
              <a:gd name="connsiteY6772" fmla="*/ 3944892 h 6407150"/>
              <a:gd name="connsiteX6773" fmla="*/ 7850578 w 11737976"/>
              <a:gd name="connsiteY6773" fmla="*/ 3941964 h 6407150"/>
              <a:gd name="connsiteX6774" fmla="*/ 7862399 w 11737976"/>
              <a:gd name="connsiteY6774" fmla="*/ 3932879 h 6407150"/>
              <a:gd name="connsiteX6775" fmla="*/ 7878104 w 11737976"/>
              <a:gd name="connsiteY6775" fmla="*/ 3913115 h 6407150"/>
              <a:gd name="connsiteX6776" fmla="*/ 7879523 w 11737976"/>
              <a:gd name="connsiteY6776" fmla="*/ 3910564 h 6407150"/>
              <a:gd name="connsiteX6777" fmla="*/ 7879619 w 11737976"/>
              <a:gd name="connsiteY6777" fmla="*/ 3926090 h 6407150"/>
              <a:gd name="connsiteX6778" fmla="*/ 7887709 w 11737976"/>
              <a:gd name="connsiteY6778" fmla="*/ 3910822 h 6407150"/>
              <a:gd name="connsiteX6779" fmla="*/ 7889725 w 11737976"/>
              <a:gd name="connsiteY6779" fmla="*/ 3898747 h 6407150"/>
              <a:gd name="connsiteX6780" fmla="*/ 7893498 w 11737976"/>
              <a:gd name="connsiteY6780" fmla="*/ 3898733 h 6407150"/>
              <a:gd name="connsiteX6781" fmla="*/ 7905263 w 11737976"/>
              <a:gd name="connsiteY6781" fmla="*/ 3881884 h 6407150"/>
              <a:gd name="connsiteX6782" fmla="*/ 7908056 w 11737976"/>
              <a:gd name="connsiteY6782" fmla="*/ 3883399 h 6407150"/>
              <a:gd name="connsiteX6783" fmla="*/ 7906735 w 11737976"/>
              <a:gd name="connsiteY6783" fmla="*/ 3879777 h 6407150"/>
              <a:gd name="connsiteX6784" fmla="*/ 7907181 w 11737976"/>
              <a:gd name="connsiteY6784" fmla="*/ 3879138 h 6407150"/>
              <a:gd name="connsiteX6785" fmla="*/ 7898448 w 11737976"/>
              <a:gd name="connsiteY6785" fmla="*/ 3845482 h 6407150"/>
              <a:gd name="connsiteX6786" fmla="*/ 7886123 w 11737976"/>
              <a:gd name="connsiteY6786" fmla="*/ 3838125 h 6407150"/>
              <a:gd name="connsiteX6787" fmla="*/ 7882394 w 11737976"/>
              <a:gd name="connsiteY6787" fmla="*/ 3830887 h 6407150"/>
              <a:gd name="connsiteX6788" fmla="*/ 7868846 w 11737976"/>
              <a:gd name="connsiteY6788" fmla="*/ 3821417 h 6407150"/>
              <a:gd name="connsiteX6789" fmla="*/ 7867372 w 11737976"/>
              <a:gd name="connsiteY6789" fmla="*/ 3820668 h 6407150"/>
              <a:gd name="connsiteX6790" fmla="*/ 7867366 w 11737976"/>
              <a:gd name="connsiteY6790" fmla="*/ 3820640 h 6407150"/>
              <a:gd name="connsiteX6791" fmla="*/ 7867346 w 11737976"/>
              <a:gd name="connsiteY6791" fmla="*/ 3820654 h 6407150"/>
              <a:gd name="connsiteX6792" fmla="*/ 7866531 w 11737976"/>
              <a:gd name="connsiteY6792" fmla="*/ 3820240 h 6407150"/>
              <a:gd name="connsiteX6793" fmla="*/ 7868482 w 11737976"/>
              <a:gd name="connsiteY6793" fmla="*/ 3813334 h 6407150"/>
              <a:gd name="connsiteX6794" fmla="*/ 7858539 w 11737976"/>
              <a:gd name="connsiteY6794" fmla="*/ 3796851 h 6407150"/>
              <a:gd name="connsiteX6795" fmla="*/ 7851081 w 11737976"/>
              <a:gd name="connsiteY6795" fmla="*/ 3788977 h 6407150"/>
              <a:gd name="connsiteX6796" fmla="*/ 7854478 w 11737976"/>
              <a:gd name="connsiteY6796" fmla="*/ 3778559 h 6407150"/>
              <a:gd name="connsiteX6797" fmla="*/ 7848118 w 11737976"/>
              <a:gd name="connsiteY6797" fmla="*/ 3783456 h 6407150"/>
              <a:gd name="connsiteX6798" fmla="*/ 7842288 w 11737976"/>
              <a:gd name="connsiteY6798" fmla="*/ 3782315 h 6407150"/>
              <a:gd name="connsiteX6799" fmla="*/ 7841193 w 11737976"/>
              <a:gd name="connsiteY6799" fmla="*/ 3783687 h 6407150"/>
              <a:gd name="connsiteX6800" fmla="*/ 7822874 w 11737976"/>
              <a:gd name="connsiteY6800" fmla="*/ 3777088 h 6407150"/>
              <a:gd name="connsiteX6801" fmla="*/ 7809198 w 11737976"/>
              <a:gd name="connsiteY6801" fmla="*/ 3788979 h 6407150"/>
              <a:gd name="connsiteX6802" fmla="*/ 7812137 w 11737976"/>
              <a:gd name="connsiteY6802" fmla="*/ 3765484 h 6407150"/>
              <a:gd name="connsiteX6803" fmla="*/ 7810160 w 11737976"/>
              <a:gd name="connsiteY6803" fmla="*/ 3747688 h 6407150"/>
              <a:gd name="connsiteX6804" fmla="*/ 7815723 w 11737976"/>
              <a:gd name="connsiteY6804" fmla="*/ 3751611 h 6407150"/>
              <a:gd name="connsiteX6805" fmla="*/ 7822903 w 11737976"/>
              <a:gd name="connsiteY6805" fmla="*/ 3741388 h 6407150"/>
              <a:gd name="connsiteX6806" fmla="*/ 7833499 w 11737976"/>
              <a:gd name="connsiteY6806" fmla="*/ 3744281 h 6407150"/>
              <a:gd name="connsiteX6807" fmla="*/ 7836397 w 11737976"/>
              <a:gd name="connsiteY6807" fmla="*/ 3743726 h 6407150"/>
              <a:gd name="connsiteX6808" fmla="*/ 7837430 w 11737976"/>
              <a:gd name="connsiteY6808" fmla="*/ 3744405 h 6407150"/>
              <a:gd name="connsiteX6809" fmla="*/ 7838557 w 11737976"/>
              <a:gd name="connsiteY6809" fmla="*/ 3743315 h 6407150"/>
              <a:gd name="connsiteX6810" fmla="*/ 7843491 w 11737976"/>
              <a:gd name="connsiteY6810" fmla="*/ 3742373 h 6407150"/>
              <a:gd name="connsiteX6811" fmla="*/ 7842887 w 11737976"/>
              <a:gd name="connsiteY6811" fmla="*/ 3740422 h 6407150"/>
              <a:gd name="connsiteX6812" fmla="*/ 7842453 w 11737976"/>
              <a:gd name="connsiteY6812" fmla="*/ 3737299 h 6407150"/>
              <a:gd name="connsiteX6813" fmla="*/ 7853664 w 11737976"/>
              <a:gd name="connsiteY6813" fmla="*/ 3730944 h 6407150"/>
              <a:gd name="connsiteX6814" fmla="*/ 7839643 w 11737976"/>
              <a:gd name="connsiteY6814" fmla="*/ 3727326 h 6407150"/>
              <a:gd name="connsiteX6815" fmla="*/ 7838709 w 11737976"/>
              <a:gd name="connsiteY6815" fmla="*/ 3727967 h 6407150"/>
              <a:gd name="connsiteX6816" fmla="*/ 7832362 w 11737976"/>
              <a:gd name="connsiteY6816" fmla="*/ 3726804 h 6407150"/>
              <a:gd name="connsiteX6817" fmla="*/ 7829103 w 11737976"/>
              <a:gd name="connsiteY6817" fmla="*/ 3730889 h 6407150"/>
              <a:gd name="connsiteX6818" fmla="*/ 7828360 w 11737976"/>
              <a:gd name="connsiteY6818" fmla="*/ 3730706 h 6407150"/>
              <a:gd name="connsiteX6819" fmla="*/ 7828545 w 11737976"/>
              <a:gd name="connsiteY6819" fmla="*/ 3711279 h 6407150"/>
              <a:gd name="connsiteX6820" fmla="*/ 7817389 w 11737976"/>
              <a:gd name="connsiteY6820" fmla="*/ 3712081 h 6407150"/>
              <a:gd name="connsiteX6821" fmla="*/ 7804934 w 11737976"/>
              <a:gd name="connsiteY6821" fmla="*/ 3725489 h 6407150"/>
              <a:gd name="connsiteX6822" fmla="*/ 7804506 w 11737976"/>
              <a:gd name="connsiteY6822" fmla="*/ 3729751 h 6407150"/>
              <a:gd name="connsiteX6823" fmla="*/ 7798894 w 11737976"/>
              <a:gd name="connsiteY6823" fmla="*/ 3718323 h 6407150"/>
              <a:gd name="connsiteX6824" fmla="*/ 7780143 w 11737976"/>
              <a:gd name="connsiteY6824" fmla="*/ 3704602 h 6407150"/>
              <a:gd name="connsiteX6825" fmla="*/ 7757144 w 11737976"/>
              <a:gd name="connsiteY6825" fmla="*/ 3700306 h 6407150"/>
              <a:gd name="connsiteX6826" fmla="*/ 8395740 w 11737976"/>
              <a:gd name="connsiteY6826" fmla="*/ 3698653 h 6407150"/>
              <a:gd name="connsiteX6827" fmla="*/ 8386826 w 11737976"/>
              <a:gd name="connsiteY6827" fmla="*/ 3705384 h 6407150"/>
              <a:gd name="connsiteX6828" fmla="*/ 8378629 w 11737976"/>
              <a:gd name="connsiteY6828" fmla="*/ 3716206 h 6407150"/>
              <a:gd name="connsiteX6829" fmla="*/ 8388335 w 11737976"/>
              <a:gd name="connsiteY6829" fmla="*/ 3726240 h 6407150"/>
              <a:gd name="connsiteX6830" fmla="*/ 8395740 w 11737976"/>
              <a:gd name="connsiteY6830" fmla="*/ 3698653 h 6407150"/>
              <a:gd name="connsiteX6831" fmla="*/ 7635256 w 11737976"/>
              <a:gd name="connsiteY6831" fmla="*/ 3697260 h 6407150"/>
              <a:gd name="connsiteX6832" fmla="*/ 7629974 w 11737976"/>
              <a:gd name="connsiteY6832" fmla="*/ 3704339 h 6407150"/>
              <a:gd name="connsiteX6833" fmla="*/ 7638698 w 11737976"/>
              <a:gd name="connsiteY6833" fmla="*/ 3718186 h 6407150"/>
              <a:gd name="connsiteX6834" fmla="*/ 7635256 w 11737976"/>
              <a:gd name="connsiteY6834" fmla="*/ 3697260 h 6407150"/>
              <a:gd name="connsiteX6835" fmla="*/ 8137085 w 11737976"/>
              <a:gd name="connsiteY6835" fmla="*/ 3695657 h 6407150"/>
              <a:gd name="connsiteX6836" fmla="*/ 8122381 w 11737976"/>
              <a:gd name="connsiteY6836" fmla="*/ 3701077 h 6407150"/>
              <a:gd name="connsiteX6837" fmla="*/ 8114954 w 11737976"/>
              <a:gd name="connsiteY6837" fmla="*/ 3709351 h 6407150"/>
              <a:gd name="connsiteX6838" fmla="*/ 8110381 w 11737976"/>
              <a:gd name="connsiteY6838" fmla="*/ 3708735 h 6407150"/>
              <a:gd name="connsiteX6839" fmla="*/ 8108678 w 11737976"/>
              <a:gd name="connsiteY6839" fmla="*/ 3719763 h 6407150"/>
              <a:gd name="connsiteX6840" fmla="*/ 8097779 w 11737976"/>
              <a:gd name="connsiteY6840" fmla="*/ 3742428 h 6407150"/>
              <a:gd name="connsiteX6841" fmla="*/ 8111123 w 11737976"/>
              <a:gd name="connsiteY6841" fmla="*/ 3735115 h 6407150"/>
              <a:gd name="connsiteX6842" fmla="*/ 8116724 w 11737976"/>
              <a:gd name="connsiteY6842" fmla="*/ 3728585 h 6407150"/>
              <a:gd name="connsiteX6843" fmla="*/ 8120601 w 11737976"/>
              <a:gd name="connsiteY6843" fmla="*/ 3730700 h 6407150"/>
              <a:gd name="connsiteX6844" fmla="*/ 8132031 w 11737976"/>
              <a:gd name="connsiteY6844" fmla="*/ 3715052 h 6407150"/>
              <a:gd name="connsiteX6845" fmla="*/ 8128275 w 11737976"/>
              <a:gd name="connsiteY6845" fmla="*/ 3713204 h 6407150"/>
              <a:gd name="connsiteX6846" fmla="*/ 8050517 w 11737976"/>
              <a:gd name="connsiteY6846" fmla="*/ 3693315 h 6407150"/>
              <a:gd name="connsiteX6847" fmla="*/ 8043455 w 11737976"/>
              <a:gd name="connsiteY6847" fmla="*/ 3695309 h 6407150"/>
              <a:gd name="connsiteX6848" fmla="*/ 8040985 w 11737976"/>
              <a:gd name="connsiteY6848" fmla="*/ 3702156 h 6407150"/>
              <a:gd name="connsiteX6849" fmla="*/ 8043544 w 11737976"/>
              <a:gd name="connsiteY6849" fmla="*/ 3706611 h 6407150"/>
              <a:gd name="connsiteX6850" fmla="*/ 8053903 w 11737976"/>
              <a:gd name="connsiteY6850" fmla="*/ 3700047 h 6407150"/>
              <a:gd name="connsiteX6851" fmla="*/ 8050517 w 11737976"/>
              <a:gd name="connsiteY6851" fmla="*/ 3693315 h 6407150"/>
              <a:gd name="connsiteX6852" fmla="*/ 7591683 w 11737976"/>
              <a:gd name="connsiteY6852" fmla="*/ 3692802 h 6407150"/>
              <a:gd name="connsiteX6853" fmla="*/ 7589160 w 11737976"/>
              <a:gd name="connsiteY6853" fmla="*/ 3700789 h 6407150"/>
              <a:gd name="connsiteX6854" fmla="*/ 7595739 w 11737976"/>
              <a:gd name="connsiteY6854" fmla="*/ 3702797 h 6407150"/>
              <a:gd name="connsiteX6855" fmla="*/ 7599755 w 11737976"/>
              <a:gd name="connsiteY6855" fmla="*/ 3697697 h 6407150"/>
              <a:gd name="connsiteX6856" fmla="*/ 7591683 w 11737976"/>
              <a:gd name="connsiteY6856" fmla="*/ 3692802 h 6407150"/>
              <a:gd name="connsiteX6857" fmla="*/ 7575936 w 11737976"/>
              <a:gd name="connsiteY6857" fmla="*/ 3688905 h 6407150"/>
              <a:gd name="connsiteX6858" fmla="*/ 7567316 w 11737976"/>
              <a:gd name="connsiteY6858" fmla="*/ 3694167 h 6407150"/>
              <a:gd name="connsiteX6859" fmla="*/ 7571855 w 11737976"/>
              <a:gd name="connsiteY6859" fmla="*/ 3698399 h 6407150"/>
              <a:gd name="connsiteX6860" fmla="*/ 7575936 w 11737976"/>
              <a:gd name="connsiteY6860" fmla="*/ 3688905 h 6407150"/>
              <a:gd name="connsiteX6861" fmla="*/ 7857740 w 11737976"/>
              <a:gd name="connsiteY6861" fmla="*/ 3687665 h 6407150"/>
              <a:gd name="connsiteX6862" fmla="*/ 7853182 w 11737976"/>
              <a:gd name="connsiteY6862" fmla="*/ 3690155 h 6407150"/>
              <a:gd name="connsiteX6863" fmla="*/ 7852720 w 11737976"/>
              <a:gd name="connsiteY6863" fmla="*/ 3703792 h 6407150"/>
              <a:gd name="connsiteX6864" fmla="*/ 7857740 w 11737976"/>
              <a:gd name="connsiteY6864" fmla="*/ 3687665 h 6407150"/>
              <a:gd name="connsiteX6865" fmla="*/ 7932129 w 11737976"/>
              <a:gd name="connsiteY6865" fmla="*/ 3682416 h 6407150"/>
              <a:gd name="connsiteX6866" fmla="*/ 7927061 w 11737976"/>
              <a:gd name="connsiteY6866" fmla="*/ 3684273 h 6407150"/>
              <a:gd name="connsiteX6867" fmla="*/ 7928154 w 11737976"/>
              <a:gd name="connsiteY6867" fmla="*/ 3696102 h 6407150"/>
              <a:gd name="connsiteX6868" fmla="*/ 7932129 w 11737976"/>
              <a:gd name="connsiteY6868" fmla="*/ 3682416 h 6407150"/>
              <a:gd name="connsiteX6869" fmla="*/ 8055284 w 11737976"/>
              <a:gd name="connsiteY6869" fmla="*/ 3678988 h 6407150"/>
              <a:gd name="connsiteX6870" fmla="*/ 8050399 w 11737976"/>
              <a:gd name="connsiteY6870" fmla="*/ 3687754 h 6407150"/>
              <a:gd name="connsiteX6871" fmla="*/ 8053077 w 11737976"/>
              <a:gd name="connsiteY6871" fmla="*/ 3694989 h 6407150"/>
              <a:gd name="connsiteX6872" fmla="*/ 8055284 w 11737976"/>
              <a:gd name="connsiteY6872" fmla="*/ 3678988 h 6407150"/>
              <a:gd name="connsiteX6873" fmla="*/ 7710926 w 11737976"/>
              <a:gd name="connsiteY6873" fmla="*/ 3678025 h 6407150"/>
              <a:gd name="connsiteX6874" fmla="*/ 7706125 w 11737976"/>
              <a:gd name="connsiteY6874" fmla="*/ 3680793 h 6407150"/>
              <a:gd name="connsiteX6875" fmla="*/ 7703766 w 11737976"/>
              <a:gd name="connsiteY6875" fmla="*/ 3693530 h 6407150"/>
              <a:gd name="connsiteX6876" fmla="*/ 7703534 w 11737976"/>
              <a:gd name="connsiteY6876" fmla="*/ 3693603 h 6407150"/>
              <a:gd name="connsiteX6877" fmla="*/ 7702075 w 11737976"/>
              <a:gd name="connsiteY6877" fmla="*/ 3710684 h 6407150"/>
              <a:gd name="connsiteX6878" fmla="*/ 7708025 w 11737976"/>
              <a:gd name="connsiteY6878" fmla="*/ 3702895 h 6407150"/>
              <a:gd name="connsiteX6879" fmla="*/ 7707980 w 11737976"/>
              <a:gd name="connsiteY6879" fmla="*/ 3701916 h 6407150"/>
              <a:gd name="connsiteX6880" fmla="*/ 7710546 w 11737976"/>
              <a:gd name="connsiteY6880" fmla="*/ 3701626 h 6407150"/>
              <a:gd name="connsiteX6881" fmla="*/ 7713837 w 11737976"/>
              <a:gd name="connsiteY6881" fmla="*/ 3679556 h 6407150"/>
              <a:gd name="connsiteX6882" fmla="*/ 7710926 w 11737976"/>
              <a:gd name="connsiteY6882" fmla="*/ 3678025 h 6407150"/>
              <a:gd name="connsiteX6883" fmla="*/ 8122862 w 11737976"/>
              <a:gd name="connsiteY6883" fmla="*/ 3677222 h 6407150"/>
              <a:gd name="connsiteX6884" fmla="*/ 8116842 w 11737976"/>
              <a:gd name="connsiteY6884" fmla="*/ 3687232 h 6407150"/>
              <a:gd name="connsiteX6885" fmla="*/ 8125414 w 11737976"/>
              <a:gd name="connsiteY6885" fmla="*/ 3678071 h 6407150"/>
              <a:gd name="connsiteX6886" fmla="*/ 8122862 w 11737976"/>
              <a:gd name="connsiteY6886" fmla="*/ 3677222 h 6407150"/>
              <a:gd name="connsiteX6887" fmla="*/ 7667273 w 11737976"/>
              <a:gd name="connsiteY6887" fmla="*/ 3677167 h 6407150"/>
              <a:gd name="connsiteX6888" fmla="*/ 7660107 w 11737976"/>
              <a:gd name="connsiteY6888" fmla="*/ 3690547 h 6407150"/>
              <a:gd name="connsiteX6889" fmla="*/ 7679650 w 11737976"/>
              <a:gd name="connsiteY6889" fmla="*/ 3683065 h 6407150"/>
              <a:gd name="connsiteX6890" fmla="*/ 7673965 w 11737976"/>
              <a:gd name="connsiteY6890" fmla="*/ 3678100 h 6407150"/>
              <a:gd name="connsiteX6891" fmla="*/ 7667273 w 11737976"/>
              <a:gd name="connsiteY6891" fmla="*/ 3677167 h 6407150"/>
              <a:gd name="connsiteX6892" fmla="*/ 7581989 w 11737976"/>
              <a:gd name="connsiteY6892" fmla="*/ 3675784 h 6407150"/>
              <a:gd name="connsiteX6893" fmla="*/ 7573666 w 11737976"/>
              <a:gd name="connsiteY6893" fmla="*/ 3724069 h 6407150"/>
              <a:gd name="connsiteX6894" fmla="*/ 7581989 w 11737976"/>
              <a:gd name="connsiteY6894" fmla="*/ 3675784 h 6407150"/>
              <a:gd name="connsiteX6895" fmla="*/ 7626211 w 11737976"/>
              <a:gd name="connsiteY6895" fmla="*/ 3671095 h 6407150"/>
              <a:gd name="connsiteX6896" fmla="*/ 7624594 w 11737976"/>
              <a:gd name="connsiteY6896" fmla="*/ 3677568 h 6407150"/>
              <a:gd name="connsiteX6897" fmla="*/ 7632548 w 11737976"/>
              <a:gd name="connsiteY6897" fmla="*/ 3679612 h 6407150"/>
              <a:gd name="connsiteX6898" fmla="*/ 7632087 w 11737976"/>
              <a:gd name="connsiteY6898" fmla="*/ 3671930 h 6407150"/>
              <a:gd name="connsiteX6899" fmla="*/ 7626211 w 11737976"/>
              <a:gd name="connsiteY6899" fmla="*/ 3671095 h 6407150"/>
              <a:gd name="connsiteX6900" fmla="*/ 8309039 w 11737976"/>
              <a:gd name="connsiteY6900" fmla="*/ 3669161 h 6407150"/>
              <a:gd name="connsiteX6901" fmla="*/ 8305970 w 11737976"/>
              <a:gd name="connsiteY6901" fmla="*/ 3676460 h 6407150"/>
              <a:gd name="connsiteX6902" fmla="*/ 8317279 w 11737976"/>
              <a:gd name="connsiteY6902" fmla="*/ 3678291 h 6407150"/>
              <a:gd name="connsiteX6903" fmla="*/ 8309039 w 11737976"/>
              <a:gd name="connsiteY6903" fmla="*/ 3669161 h 6407150"/>
              <a:gd name="connsiteX6904" fmla="*/ 7620991 w 11737976"/>
              <a:gd name="connsiteY6904" fmla="*/ 3669087 h 6407150"/>
              <a:gd name="connsiteX6905" fmla="*/ 7610534 w 11737976"/>
              <a:gd name="connsiteY6905" fmla="*/ 3672617 h 6407150"/>
              <a:gd name="connsiteX6906" fmla="*/ 7625437 w 11737976"/>
              <a:gd name="connsiteY6906" fmla="*/ 3690547 h 6407150"/>
              <a:gd name="connsiteX6907" fmla="*/ 7620991 w 11737976"/>
              <a:gd name="connsiteY6907" fmla="*/ 3669087 h 6407150"/>
              <a:gd name="connsiteX6908" fmla="*/ 8422750 w 11737976"/>
              <a:gd name="connsiteY6908" fmla="*/ 3665804 h 6407150"/>
              <a:gd name="connsiteX6909" fmla="*/ 8415961 w 11737976"/>
              <a:gd name="connsiteY6909" fmla="*/ 3673956 h 6407150"/>
              <a:gd name="connsiteX6910" fmla="*/ 8417394 w 11737976"/>
              <a:gd name="connsiteY6910" fmla="*/ 3681383 h 6407150"/>
              <a:gd name="connsiteX6911" fmla="*/ 8435121 w 11737976"/>
              <a:gd name="connsiteY6911" fmla="*/ 3677641 h 6407150"/>
              <a:gd name="connsiteX6912" fmla="*/ 8433633 w 11737976"/>
              <a:gd name="connsiteY6912" fmla="*/ 3666663 h 6407150"/>
              <a:gd name="connsiteX6913" fmla="*/ 8422750 w 11737976"/>
              <a:gd name="connsiteY6913" fmla="*/ 3665804 h 6407150"/>
              <a:gd name="connsiteX6914" fmla="*/ 8081170 w 11737976"/>
              <a:gd name="connsiteY6914" fmla="*/ 3665207 h 6407150"/>
              <a:gd name="connsiteX6915" fmla="*/ 8072629 w 11737976"/>
              <a:gd name="connsiteY6915" fmla="*/ 3674966 h 6407150"/>
              <a:gd name="connsiteX6916" fmla="*/ 8081170 w 11737976"/>
              <a:gd name="connsiteY6916" fmla="*/ 3665207 h 6407150"/>
              <a:gd name="connsiteX6917" fmla="*/ 8255055 w 11737976"/>
              <a:gd name="connsiteY6917" fmla="*/ 3664169 h 6407150"/>
              <a:gd name="connsiteX6918" fmla="*/ 8242908 w 11737976"/>
              <a:gd name="connsiteY6918" fmla="*/ 3664792 h 6407150"/>
              <a:gd name="connsiteX6919" fmla="*/ 8230983 w 11737976"/>
              <a:gd name="connsiteY6919" fmla="*/ 3671258 h 6407150"/>
              <a:gd name="connsiteX6920" fmla="*/ 8236326 w 11737976"/>
              <a:gd name="connsiteY6920" fmla="*/ 3687296 h 6407150"/>
              <a:gd name="connsiteX6921" fmla="*/ 8255055 w 11737976"/>
              <a:gd name="connsiteY6921" fmla="*/ 3664169 h 6407150"/>
              <a:gd name="connsiteX6922" fmla="*/ 7731621 w 11737976"/>
              <a:gd name="connsiteY6922" fmla="*/ 3660713 h 6407150"/>
              <a:gd name="connsiteX6923" fmla="*/ 7730048 w 11737976"/>
              <a:gd name="connsiteY6923" fmla="*/ 3665147 h 6407150"/>
              <a:gd name="connsiteX6924" fmla="*/ 7731421 w 11737976"/>
              <a:gd name="connsiteY6924" fmla="*/ 3676365 h 6407150"/>
              <a:gd name="connsiteX6925" fmla="*/ 7746075 w 11737976"/>
              <a:gd name="connsiteY6925" fmla="*/ 3678771 h 6407150"/>
              <a:gd name="connsiteX6926" fmla="*/ 7750697 w 11737976"/>
              <a:gd name="connsiteY6926" fmla="*/ 3669973 h 6407150"/>
              <a:gd name="connsiteX6927" fmla="*/ 7731621 w 11737976"/>
              <a:gd name="connsiteY6927" fmla="*/ 3660713 h 6407150"/>
              <a:gd name="connsiteX6928" fmla="*/ 8037343 w 11737976"/>
              <a:gd name="connsiteY6928" fmla="*/ 3659917 h 6407150"/>
              <a:gd name="connsiteX6929" fmla="*/ 8026458 w 11737976"/>
              <a:gd name="connsiteY6929" fmla="*/ 3669657 h 6407150"/>
              <a:gd name="connsiteX6930" fmla="*/ 8021956 w 11737976"/>
              <a:gd name="connsiteY6930" fmla="*/ 3688846 h 6407150"/>
              <a:gd name="connsiteX6931" fmla="*/ 8020802 w 11737976"/>
              <a:gd name="connsiteY6931" fmla="*/ 3689287 h 6407150"/>
              <a:gd name="connsiteX6932" fmla="*/ 8009052 w 11737976"/>
              <a:gd name="connsiteY6932" fmla="*/ 3679755 h 6407150"/>
              <a:gd name="connsiteX6933" fmla="*/ 8008569 w 11737976"/>
              <a:gd name="connsiteY6933" fmla="*/ 3679590 h 6407150"/>
              <a:gd name="connsiteX6934" fmla="*/ 8004947 w 11737976"/>
              <a:gd name="connsiteY6934" fmla="*/ 3667440 h 6407150"/>
              <a:gd name="connsiteX6935" fmla="*/ 7999053 w 11737976"/>
              <a:gd name="connsiteY6935" fmla="*/ 3678437 h 6407150"/>
              <a:gd name="connsiteX6936" fmla="*/ 7994692 w 11737976"/>
              <a:gd name="connsiteY6936" fmla="*/ 3679944 h 6407150"/>
              <a:gd name="connsiteX6937" fmla="*/ 7996231 w 11737976"/>
              <a:gd name="connsiteY6937" fmla="*/ 3683701 h 6407150"/>
              <a:gd name="connsiteX6938" fmla="*/ 7993857 w 11737976"/>
              <a:gd name="connsiteY6938" fmla="*/ 3688131 h 6407150"/>
              <a:gd name="connsiteX6939" fmla="*/ 7995260 w 11737976"/>
              <a:gd name="connsiteY6939" fmla="*/ 3698371 h 6407150"/>
              <a:gd name="connsiteX6940" fmla="*/ 8002001 w 11737976"/>
              <a:gd name="connsiteY6940" fmla="*/ 3707899 h 6407150"/>
              <a:gd name="connsiteX6941" fmla="*/ 7999099 w 11737976"/>
              <a:gd name="connsiteY6941" fmla="*/ 3711309 h 6407150"/>
              <a:gd name="connsiteX6942" fmla="*/ 7987821 w 11737976"/>
              <a:gd name="connsiteY6942" fmla="*/ 3720129 h 6407150"/>
              <a:gd name="connsiteX6943" fmla="*/ 7995043 w 11737976"/>
              <a:gd name="connsiteY6943" fmla="*/ 3727082 h 6407150"/>
              <a:gd name="connsiteX6944" fmla="*/ 7995767 w 11737976"/>
              <a:gd name="connsiteY6944" fmla="*/ 3727269 h 6407150"/>
              <a:gd name="connsiteX6945" fmla="*/ 7994497 w 11737976"/>
              <a:gd name="connsiteY6945" fmla="*/ 3732924 h 6407150"/>
              <a:gd name="connsiteX6946" fmla="*/ 7999965 w 11737976"/>
              <a:gd name="connsiteY6946" fmla="*/ 3729502 h 6407150"/>
              <a:gd name="connsiteX6947" fmla="*/ 8000247 w 11737976"/>
              <a:gd name="connsiteY6947" fmla="*/ 3728413 h 6407150"/>
              <a:gd name="connsiteX6948" fmla="*/ 8001258 w 11737976"/>
              <a:gd name="connsiteY6948" fmla="*/ 3728672 h 6407150"/>
              <a:gd name="connsiteX6949" fmla="*/ 8011433 w 11737976"/>
              <a:gd name="connsiteY6949" fmla="*/ 3720108 h 6407150"/>
              <a:gd name="connsiteX6950" fmla="*/ 8013219 w 11737976"/>
              <a:gd name="connsiteY6950" fmla="*/ 3716521 h 6407150"/>
              <a:gd name="connsiteX6951" fmla="*/ 8011723 w 11737976"/>
              <a:gd name="connsiteY6951" fmla="*/ 3721054 h 6407150"/>
              <a:gd name="connsiteX6952" fmla="*/ 8011807 w 11737976"/>
              <a:gd name="connsiteY6952" fmla="*/ 3727339 h 6407150"/>
              <a:gd name="connsiteX6953" fmla="*/ 8028799 w 11737976"/>
              <a:gd name="connsiteY6953" fmla="*/ 3720866 h 6407150"/>
              <a:gd name="connsiteX6954" fmla="*/ 8022036 w 11737976"/>
              <a:gd name="connsiteY6954" fmla="*/ 3716163 h 6407150"/>
              <a:gd name="connsiteX6955" fmla="*/ 8013876 w 11737976"/>
              <a:gd name="connsiteY6955" fmla="*/ 3715196 h 6407150"/>
              <a:gd name="connsiteX6956" fmla="*/ 8015882 w 11737976"/>
              <a:gd name="connsiteY6956" fmla="*/ 3711165 h 6407150"/>
              <a:gd name="connsiteX6957" fmla="*/ 8035977 w 11737976"/>
              <a:gd name="connsiteY6957" fmla="*/ 3721675 h 6407150"/>
              <a:gd name="connsiteX6958" fmla="*/ 8033123 w 11737976"/>
              <a:gd name="connsiteY6958" fmla="*/ 3730095 h 6407150"/>
              <a:gd name="connsiteX6959" fmla="*/ 8044287 w 11737976"/>
              <a:gd name="connsiteY6959" fmla="*/ 3725727 h 6407150"/>
              <a:gd name="connsiteX6960" fmla="*/ 8042756 w 11737976"/>
              <a:gd name="connsiteY6960" fmla="*/ 3727519 h 6407150"/>
              <a:gd name="connsiteX6961" fmla="*/ 8045209 w 11737976"/>
              <a:gd name="connsiteY6961" fmla="*/ 3732805 h 6407150"/>
              <a:gd name="connsiteX6962" fmla="*/ 8047702 w 11737976"/>
              <a:gd name="connsiteY6962" fmla="*/ 3734032 h 6407150"/>
              <a:gd name="connsiteX6963" fmla="*/ 8046504 w 11737976"/>
              <a:gd name="connsiteY6963" fmla="*/ 3735765 h 6407150"/>
              <a:gd name="connsiteX6964" fmla="*/ 8062969 w 11737976"/>
              <a:gd name="connsiteY6964" fmla="*/ 3732394 h 6407150"/>
              <a:gd name="connsiteX6965" fmla="*/ 8059712 w 11737976"/>
              <a:gd name="connsiteY6965" fmla="*/ 3728039 h 6407150"/>
              <a:gd name="connsiteX6966" fmla="*/ 8051745 w 11737976"/>
              <a:gd name="connsiteY6966" fmla="*/ 3728184 h 6407150"/>
              <a:gd name="connsiteX6967" fmla="*/ 8051312 w 11737976"/>
              <a:gd name="connsiteY6967" fmla="*/ 3728811 h 6407150"/>
              <a:gd name="connsiteX6968" fmla="*/ 8051577 w 11737976"/>
              <a:gd name="connsiteY6968" fmla="*/ 3727389 h 6407150"/>
              <a:gd name="connsiteX6969" fmla="*/ 8047306 w 11737976"/>
              <a:gd name="connsiteY6969" fmla="*/ 3724545 h 6407150"/>
              <a:gd name="connsiteX6970" fmla="*/ 8049605 w 11737976"/>
              <a:gd name="connsiteY6970" fmla="*/ 3723646 h 6407150"/>
              <a:gd name="connsiteX6971" fmla="*/ 8057848 w 11737976"/>
              <a:gd name="connsiteY6971" fmla="*/ 3705877 h 6407150"/>
              <a:gd name="connsiteX6972" fmla="*/ 8039623 w 11737976"/>
              <a:gd name="connsiteY6972" fmla="*/ 3710917 h 6407150"/>
              <a:gd name="connsiteX6973" fmla="*/ 8036228 w 11737976"/>
              <a:gd name="connsiteY6973" fmla="*/ 3720934 h 6407150"/>
              <a:gd name="connsiteX6974" fmla="*/ 8037418 w 11737976"/>
              <a:gd name="connsiteY6974" fmla="*/ 3713793 h 6407150"/>
              <a:gd name="connsiteX6975" fmla="*/ 8031713 w 11737976"/>
              <a:gd name="connsiteY6975" fmla="*/ 3700694 h 6407150"/>
              <a:gd name="connsiteX6976" fmla="*/ 8037343 w 11737976"/>
              <a:gd name="connsiteY6976" fmla="*/ 3659917 h 6407150"/>
              <a:gd name="connsiteX6977" fmla="*/ 7965394 w 11737976"/>
              <a:gd name="connsiteY6977" fmla="*/ 3653843 h 6407150"/>
              <a:gd name="connsiteX6978" fmla="*/ 7957101 w 11737976"/>
              <a:gd name="connsiteY6978" fmla="*/ 3671532 h 6407150"/>
              <a:gd name="connsiteX6979" fmla="*/ 7959821 w 11737976"/>
              <a:gd name="connsiteY6979" fmla="*/ 3674955 h 6407150"/>
              <a:gd name="connsiteX6980" fmla="*/ 7965394 w 11737976"/>
              <a:gd name="connsiteY6980" fmla="*/ 3653843 h 6407150"/>
              <a:gd name="connsiteX6981" fmla="*/ 8198389 w 11737976"/>
              <a:gd name="connsiteY6981" fmla="*/ 3648637 h 6407150"/>
              <a:gd name="connsiteX6982" fmla="*/ 8178325 w 11737976"/>
              <a:gd name="connsiteY6982" fmla="*/ 3692196 h 6407150"/>
              <a:gd name="connsiteX6983" fmla="*/ 8198389 w 11737976"/>
              <a:gd name="connsiteY6983" fmla="*/ 3648637 h 6407150"/>
              <a:gd name="connsiteX6984" fmla="*/ 8509879 w 11737976"/>
              <a:gd name="connsiteY6984" fmla="*/ 3645950 h 6407150"/>
              <a:gd name="connsiteX6985" fmla="*/ 8497203 w 11737976"/>
              <a:gd name="connsiteY6985" fmla="*/ 3648809 h 6407150"/>
              <a:gd name="connsiteX6986" fmla="*/ 8495443 w 11737976"/>
              <a:gd name="connsiteY6986" fmla="*/ 3654992 h 6407150"/>
              <a:gd name="connsiteX6987" fmla="*/ 8519487 w 11737976"/>
              <a:gd name="connsiteY6987" fmla="*/ 3654264 h 6407150"/>
              <a:gd name="connsiteX6988" fmla="*/ 8515751 w 11737976"/>
              <a:gd name="connsiteY6988" fmla="*/ 3647630 h 6407150"/>
              <a:gd name="connsiteX6989" fmla="*/ 8509879 w 11737976"/>
              <a:gd name="connsiteY6989" fmla="*/ 3645950 h 6407150"/>
              <a:gd name="connsiteX6990" fmla="*/ 8051906 w 11737976"/>
              <a:gd name="connsiteY6990" fmla="*/ 3645697 h 6407150"/>
              <a:gd name="connsiteX6991" fmla="*/ 8048255 w 11737976"/>
              <a:gd name="connsiteY6991" fmla="*/ 3647982 h 6407150"/>
              <a:gd name="connsiteX6992" fmla="*/ 8040332 w 11737976"/>
              <a:gd name="connsiteY6992" fmla="*/ 3658614 h 6407150"/>
              <a:gd name="connsiteX6993" fmla="*/ 8043103 w 11737976"/>
              <a:gd name="connsiteY6993" fmla="*/ 3667621 h 6407150"/>
              <a:gd name="connsiteX6994" fmla="*/ 8062289 w 11737976"/>
              <a:gd name="connsiteY6994" fmla="*/ 3653965 h 6407150"/>
              <a:gd name="connsiteX6995" fmla="*/ 8060379 w 11737976"/>
              <a:gd name="connsiteY6995" fmla="*/ 3650158 h 6407150"/>
              <a:gd name="connsiteX6996" fmla="*/ 8051906 w 11737976"/>
              <a:gd name="connsiteY6996" fmla="*/ 3645697 h 6407150"/>
              <a:gd name="connsiteX6997" fmla="*/ 8301343 w 11737976"/>
              <a:gd name="connsiteY6997" fmla="*/ 3644437 h 6407150"/>
              <a:gd name="connsiteX6998" fmla="*/ 8290698 w 11737976"/>
              <a:gd name="connsiteY6998" fmla="*/ 3651874 h 6407150"/>
              <a:gd name="connsiteX6999" fmla="*/ 8288522 w 11737976"/>
              <a:gd name="connsiteY6999" fmla="*/ 3665591 h 6407150"/>
              <a:gd name="connsiteX7000" fmla="*/ 8308539 w 11737976"/>
              <a:gd name="connsiteY7000" fmla="*/ 3646603 h 6407150"/>
              <a:gd name="connsiteX7001" fmla="*/ 8301343 w 11737976"/>
              <a:gd name="connsiteY7001" fmla="*/ 3644437 h 6407150"/>
              <a:gd name="connsiteX7002" fmla="*/ 8326630 w 11737976"/>
              <a:gd name="connsiteY7002" fmla="*/ 3643276 h 6407150"/>
              <a:gd name="connsiteX7003" fmla="*/ 8312345 w 11737976"/>
              <a:gd name="connsiteY7003" fmla="*/ 3652128 h 6407150"/>
              <a:gd name="connsiteX7004" fmla="*/ 8311667 w 11737976"/>
              <a:gd name="connsiteY7004" fmla="*/ 3656810 h 6407150"/>
              <a:gd name="connsiteX7005" fmla="*/ 8332118 w 11737976"/>
              <a:gd name="connsiteY7005" fmla="*/ 3649294 h 6407150"/>
              <a:gd name="connsiteX7006" fmla="*/ 8331411 w 11737976"/>
              <a:gd name="connsiteY7006" fmla="*/ 3645710 h 6407150"/>
              <a:gd name="connsiteX7007" fmla="*/ 8326630 w 11737976"/>
              <a:gd name="connsiteY7007" fmla="*/ 3643276 h 6407150"/>
              <a:gd name="connsiteX7008" fmla="*/ 7606608 w 11737976"/>
              <a:gd name="connsiteY7008" fmla="*/ 3641641 h 6407150"/>
              <a:gd name="connsiteX7009" fmla="*/ 7600511 w 11737976"/>
              <a:gd name="connsiteY7009" fmla="*/ 3655515 h 6407150"/>
              <a:gd name="connsiteX7010" fmla="*/ 7609034 w 11737976"/>
              <a:gd name="connsiteY7010" fmla="*/ 3642737 h 6407150"/>
              <a:gd name="connsiteX7011" fmla="*/ 7606608 w 11737976"/>
              <a:gd name="connsiteY7011" fmla="*/ 3641641 h 6407150"/>
              <a:gd name="connsiteX7012" fmla="*/ 7678074 w 11737976"/>
              <a:gd name="connsiteY7012" fmla="*/ 3641010 h 6407150"/>
              <a:gd name="connsiteX7013" fmla="*/ 7675043 w 11737976"/>
              <a:gd name="connsiteY7013" fmla="*/ 3644083 h 6407150"/>
              <a:gd name="connsiteX7014" fmla="*/ 7671162 w 11737976"/>
              <a:gd name="connsiteY7014" fmla="*/ 3660743 h 6407150"/>
              <a:gd name="connsiteX7015" fmla="*/ 7675938 w 11737976"/>
              <a:gd name="connsiteY7015" fmla="*/ 3662408 h 6407150"/>
              <a:gd name="connsiteX7016" fmla="*/ 7679383 w 11737976"/>
              <a:gd name="connsiteY7016" fmla="*/ 3660098 h 6407150"/>
              <a:gd name="connsiteX7017" fmla="*/ 7679497 w 11737976"/>
              <a:gd name="connsiteY7017" fmla="*/ 3660736 h 6407150"/>
              <a:gd name="connsiteX7018" fmla="*/ 7686163 w 11737976"/>
              <a:gd name="connsiteY7018" fmla="*/ 3669819 h 6407150"/>
              <a:gd name="connsiteX7019" fmla="*/ 7692133 w 11737976"/>
              <a:gd name="connsiteY7019" fmla="*/ 3668039 h 6407150"/>
              <a:gd name="connsiteX7020" fmla="*/ 7689893 w 11737976"/>
              <a:gd name="connsiteY7020" fmla="*/ 3657029 h 6407150"/>
              <a:gd name="connsiteX7021" fmla="*/ 7685447 w 11737976"/>
              <a:gd name="connsiteY7021" fmla="*/ 3650976 h 6407150"/>
              <a:gd name="connsiteX7022" fmla="*/ 7685517 w 11737976"/>
              <a:gd name="connsiteY7022" fmla="*/ 3650844 h 6407150"/>
              <a:gd name="connsiteX7023" fmla="*/ 7678074 w 11737976"/>
              <a:gd name="connsiteY7023" fmla="*/ 3641010 h 6407150"/>
              <a:gd name="connsiteX7024" fmla="*/ 7632509 w 11737976"/>
              <a:gd name="connsiteY7024" fmla="*/ 3634671 h 6407150"/>
              <a:gd name="connsiteX7025" fmla="*/ 7630395 w 11737976"/>
              <a:gd name="connsiteY7025" fmla="*/ 3638358 h 6407150"/>
              <a:gd name="connsiteX7026" fmla="*/ 7637844 w 11737976"/>
              <a:gd name="connsiteY7026" fmla="*/ 3645722 h 6407150"/>
              <a:gd name="connsiteX7027" fmla="*/ 7641345 w 11737976"/>
              <a:gd name="connsiteY7027" fmla="*/ 3635229 h 6407150"/>
              <a:gd name="connsiteX7028" fmla="*/ 7632509 w 11737976"/>
              <a:gd name="connsiteY7028" fmla="*/ 3634671 h 6407150"/>
              <a:gd name="connsiteX7029" fmla="*/ 7972859 w 11737976"/>
              <a:gd name="connsiteY7029" fmla="*/ 3634226 h 6407150"/>
              <a:gd name="connsiteX7030" fmla="*/ 7963435 w 11737976"/>
              <a:gd name="connsiteY7030" fmla="*/ 3637236 h 6407150"/>
              <a:gd name="connsiteX7031" fmla="*/ 7976261 w 11737976"/>
              <a:gd name="connsiteY7031" fmla="*/ 3656027 h 6407150"/>
              <a:gd name="connsiteX7032" fmla="*/ 7981766 w 11737976"/>
              <a:gd name="connsiteY7032" fmla="*/ 3657613 h 6407150"/>
              <a:gd name="connsiteX7033" fmla="*/ 7972859 w 11737976"/>
              <a:gd name="connsiteY7033" fmla="*/ 3634226 h 6407150"/>
              <a:gd name="connsiteX7034" fmla="*/ 8087994 w 11737976"/>
              <a:gd name="connsiteY7034" fmla="*/ 3631913 h 6407150"/>
              <a:gd name="connsiteX7035" fmla="*/ 8085138 w 11737976"/>
              <a:gd name="connsiteY7035" fmla="*/ 3635273 h 6407150"/>
              <a:gd name="connsiteX7036" fmla="*/ 8088809 w 11737976"/>
              <a:gd name="connsiteY7036" fmla="*/ 3639766 h 6407150"/>
              <a:gd name="connsiteX7037" fmla="*/ 8087994 w 11737976"/>
              <a:gd name="connsiteY7037" fmla="*/ 3631913 h 6407150"/>
              <a:gd name="connsiteX7038" fmla="*/ 8046635 w 11737976"/>
              <a:gd name="connsiteY7038" fmla="*/ 3626890 h 6407150"/>
              <a:gd name="connsiteX7039" fmla="*/ 8055521 w 11737976"/>
              <a:gd name="connsiteY7039" fmla="*/ 3645160 h 6407150"/>
              <a:gd name="connsiteX7040" fmla="*/ 8062427 w 11737976"/>
              <a:gd name="connsiteY7040" fmla="*/ 3627194 h 6407150"/>
              <a:gd name="connsiteX7041" fmla="*/ 8046635 w 11737976"/>
              <a:gd name="connsiteY7041" fmla="*/ 3626890 h 6407150"/>
              <a:gd name="connsiteX7042" fmla="*/ 8200293 w 11737976"/>
              <a:gd name="connsiteY7042" fmla="*/ 3625452 h 6407150"/>
              <a:gd name="connsiteX7043" fmla="*/ 8192165 w 11737976"/>
              <a:gd name="connsiteY7043" fmla="*/ 3633844 h 6407150"/>
              <a:gd name="connsiteX7044" fmla="*/ 8194185 w 11737976"/>
              <a:gd name="connsiteY7044" fmla="*/ 3637083 h 6407150"/>
              <a:gd name="connsiteX7045" fmla="*/ 8203402 w 11737976"/>
              <a:gd name="connsiteY7045" fmla="*/ 3628926 h 6407150"/>
              <a:gd name="connsiteX7046" fmla="*/ 8200293 w 11737976"/>
              <a:gd name="connsiteY7046" fmla="*/ 3625452 h 6407150"/>
              <a:gd name="connsiteX7047" fmla="*/ 8167201 w 11737976"/>
              <a:gd name="connsiteY7047" fmla="*/ 3620664 h 6407150"/>
              <a:gd name="connsiteX7048" fmla="*/ 8153894 w 11737976"/>
              <a:gd name="connsiteY7048" fmla="*/ 3628465 h 6407150"/>
              <a:gd name="connsiteX7049" fmla="*/ 8171969 w 11737976"/>
              <a:gd name="connsiteY7049" fmla="*/ 3623404 h 6407150"/>
              <a:gd name="connsiteX7050" fmla="*/ 8167201 w 11737976"/>
              <a:gd name="connsiteY7050" fmla="*/ 3620664 h 6407150"/>
              <a:gd name="connsiteX7051" fmla="*/ 7699879 w 11737976"/>
              <a:gd name="connsiteY7051" fmla="*/ 3620161 h 6407150"/>
              <a:gd name="connsiteX7052" fmla="*/ 7693553 w 11737976"/>
              <a:gd name="connsiteY7052" fmla="*/ 3625640 h 6407150"/>
              <a:gd name="connsiteX7053" fmla="*/ 7701253 w 11737976"/>
              <a:gd name="connsiteY7053" fmla="*/ 3646886 h 6407150"/>
              <a:gd name="connsiteX7054" fmla="*/ 7706263 w 11737976"/>
              <a:gd name="connsiteY7054" fmla="*/ 3627636 h 6407150"/>
              <a:gd name="connsiteX7055" fmla="*/ 7699879 w 11737976"/>
              <a:gd name="connsiteY7055" fmla="*/ 3620161 h 6407150"/>
              <a:gd name="connsiteX7056" fmla="*/ 7587169 w 11737976"/>
              <a:gd name="connsiteY7056" fmla="*/ 3617947 h 6407150"/>
              <a:gd name="connsiteX7057" fmla="*/ 7581227 w 11737976"/>
              <a:gd name="connsiteY7057" fmla="*/ 3632282 h 6407150"/>
              <a:gd name="connsiteX7058" fmla="*/ 7584413 w 11737976"/>
              <a:gd name="connsiteY7058" fmla="*/ 3640116 h 6407150"/>
              <a:gd name="connsiteX7059" fmla="*/ 7601145 w 11737976"/>
              <a:gd name="connsiteY7059" fmla="*/ 3625934 h 6407150"/>
              <a:gd name="connsiteX7060" fmla="*/ 7587169 w 11737976"/>
              <a:gd name="connsiteY7060" fmla="*/ 3617947 h 6407150"/>
              <a:gd name="connsiteX7061" fmla="*/ 7767089 w 11737976"/>
              <a:gd name="connsiteY7061" fmla="*/ 3617850 h 6407150"/>
              <a:gd name="connsiteX7062" fmla="*/ 7763107 w 11737976"/>
              <a:gd name="connsiteY7062" fmla="*/ 3620611 h 6407150"/>
              <a:gd name="connsiteX7063" fmla="*/ 7768531 w 11737976"/>
              <a:gd name="connsiteY7063" fmla="*/ 3628683 h 6407150"/>
              <a:gd name="connsiteX7064" fmla="*/ 7767089 w 11737976"/>
              <a:gd name="connsiteY7064" fmla="*/ 3617850 h 6407150"/>
              <a:gd name="connsiteX7065" fmla="*/ 3284386 w 11737976"/>
              <a:gd name="connsiteY7065" fmla="*/ 3615677 h 6407150"/>
              <a:gd name="connsiteX7066" fmla="*/ 3283421 w 11737976"/>
              <a:gd name="connsiteY7066" fmla="*/ 3616642 h 6407150"/>
              <a:gd name="connsiteX7067" fmla="*/ 3281490 w 11737976"/>
              <a:gd name="connsiteY7067" fmla="*/ 3618571 h 6407150"/>
              <a:gd name="connsiteX7068" fmla="*/ 3279560 w 11737976"/>
              <a:gd name="connsiteY7068" fmla="*/ 3620501 h 6407150"/>
              <a:gd name="connsiteX7069" fmla="*/ 3289402 w 11737976"/>
              <a:gd name="connsiteY7069" fmla="*/ 3630343 h 6407150"/>
              <a:gd name="connsiteX7070" fmla="*/ 3291332 w 11737976"/>
              <a:gd name="connsiteY7070" fmla="*/ 3628413 h 6407150"/>
              <a:gd name="connsiteX7071" fmla="*/ 3292296 w 11737976"/>
              <a:gd name="connsiteY7071" fmla="*/ 3627447 h 6407150"/>
              <a:gd name="connsiteX7072" fmla="*/ 3294227 w 11737976"/>
              <a:gd name="connsiteY7072" fmla="*/ 3625517 h 6407150"/>
              <a:gd name="connsiteX7073" fmla="*/ 3284386 w 11737976"/>
              <a:gd name="connsiteY7073" fmla="*/ 3615677 h 6407150"/>
              <a:gd name="connsiteX7074" fmla="*/ 8297506 w 11737976"/>
              <a:gd name="connsiteY7074" fmla="*/ 3609960 h 6407150"/>
              <a:gd name="connsiteX7075" fmla="*/ 8285919 w 11737976"/>
              <a:gd name="connsiteY7075" fmla="*/ 3619533 h 6407150"/>
              <a:gd name="connsiteX7076" fmla="*/ 8297506 w 11737976"/>
              <a:gd name="connsiteY7076" fmla="*/ 3609960 h 6407150"/>
              <a:gd name="connsiteX7077" fmla="*/ 4064042 w 11737976"/>
              <a:gd name="connsiteY7077" fmla="*/ 3608336 h 6407150"/>
              <a:gd name="connsiteX7078" fmla="*/ 4064152 w 11737976"/>
              <a:gd name="connsiteY7078" fmla="*/ 3609151 h 6407150"/>
              <a:gd name="connsiteX7079" fmla="*/ 4067329 w 11737976"/>
              <a:gd name="connsiteY7079" fmla="*/ 3613355 h 6407150"/>
              <a:gd name="connsiteX7080" fmla="*/ 4063227 w 11737976"/>
              <a:gd name="connsiteY7080" fmla="*/ 3617456 h 6407150"/>
              <a:gd name="connsiteX7081" fmla="*/ 4068355 w 11737976"/>
              <a:gd name="connsiteY7081" fmla="*/ 3612329 h 6407150"/>
              <a:gd name="connsiteX7082" fmla="*/ 4064042 w 11737976"/>
              <a:gd name="connsiteY7082" fmla="*/ 3608336 h 6407150"/>
              <a:gd name="connsiteX7083" fmla="*/ 8338703 w 11737976"/>
              <a:gd name="connsiteY7083" fmla="*/ 3607084 h 6407150"/>
              <a:gd name="connsiteX7084" fmla="*/ 8328727 w 11737976"/>
              <a:gd name="connsiteY7084" fmla="*/ 3609806 h 6407150"/>
              <a:gd name="connsiteX7085" fmla="*/ 8326305 w 11737976"/>
              <a:gd name="connsiteY7085" fmla="*/ 3622074 h 6407150"/>
              <a:gd name="connsiteX7086" fmla="*/ 8341803 w 11737976"/>
              <a:gd name="connsiteY7086" fmla="*/ 3616332 h 6407150"/>
              <a:gd name="connsiteX7087" fmla="*/ 8338703 w 11737976"/>
              <a:gd name="connsiteY7087" fmla="*/ 3607084 h 6407150"/>
              <a:gd name="connsiteX7088" fmla="*/ 7565256 w 11737976"/>
              <a:gd name="connsiteY7088" fmla="*/ 3606841 h 6407150"/>
              <a:gd name="connsiteX7089" fmla="*/ 7555684 w 11737976"/>
              <a:gd name="connsiteY7089" fmla="*/ 3610574 h 6407150"/>
              <a:gd name="connsiteX7090" fmla="*/ 7554136 w 11737976"/>
              <a:gd name="connsiteY7090" fmla="*/ 3642329 h 6407150"/>
              <a:gd name="connsiteX7091" fmla="*/ 7565256 w 11737976"/>
              <a:gd name="connsiteY7091" fmla="*/ 3606841 h 6407150"/>
              <a:gd name="connsiteX7092" fmla="*/ 3366389 w 11737976"/>
              <a:gd name="connsiteY7092" fmla="*/ 3605830 h 6407150"/>
              <a:gd name="connsiteX7093" fmla="*/ 3362367 w 11737976"/>
              <a:gd name="connsiteY7093" fmla="*/ 3609852 h 6407150"/>
              <a:gd name="connsiteX7094" fmla="*/ 3359352 w 11737976"/>
              <a:gd name="connsiteY7094" fmla="*/ 3612868 h 6407150"/>
              <a:gd name="connsiteX7095" fmla="*/ 3368187 w 11737976"/>
              <a:gd name="connsiteY7095" fmla="*/ 3623713 h 6407150"/>
              <a:gd name="connsiteX7096" fmla="*/ 3369191 w 11737976"/>
              <a:gd name="connsiteY7096" fmla="*/ 3622708 h 6407150"/>
              <a:gd name="connsiteX7097" fmla="*/ 3370197 w 11737976"/>
              <a:gd name="connsiteY7097" fmla="*/ 3621703 h 6407150"/>
              <a:gd name="connsiteX7098" fmla="*/ 3372208 w 11737976"/>
              <a:gd name="connsiteY7098" fmla="*/ 3619692 h 6407150"/>
              <a:gd name="connsiteX7099" fmla="*/ 3376229 w 11737976"/>
              <a:gd name="connsiteY7099" fmla="*/ 3615671 h 6407150"/>
              <a:gd name="connsiteX7100" fmla="*/ 3366389 w 11737976"/>
              <a:gd name="connsiteY7100" fmla="*/ 3605830 h 6407150"/>
              <a:gd name="connsiteX7101" fmla="*/ 7741961 w 11737976"/>
              <a:gd name="connsiteY7101" fmla="*/ 3604333 h 6407150"/>
              <a:gd name="connsiteX7102" fmla="*/ 7734000 w 11737976"/>
              <a:gd name="connsiteY7102" fmla="*/ 3629713 h 6407150"/>
              <a:gd name="connsiteX7103" fmla="*/ 7741961 w 11737976"/>
              <a:gd name="connsiteY7103" fmla="*/ 3604333 h 6407150"/>
              <a:gd name="connsiteX7104" fmla="*/ 8163305 w 11737976"/>
              <a:gd name="connsiteY7104" fmla="*/ 3602037 h 6407150"/>
              <a:gd name="connsiteX7105" fmla="*/ 8157736 w 11737976"/>
              <a:gd name="connsiteY7105" fmla="*/ 3606389 h 6407150"/>
              <a:gd name="connsiteX7106" fmla="*/ 8167727 w 11737976"/>
              <a:gd name="connsiteY7106" fmla="*/ 3603172 h 6407150"/>
              <a:gd name="connsiteX7107" fmla="*/ 8163305 w 11737976"/>
              <a:gd name="connsiteY7107" fmla="*/ 3602037 h 6407150"/>
              <a:gd name="connsiteX7108" fmla="*/ 7815588 w 11737976"/>
              <a:gd name="connsiteY7108" fmla="*/ 3601578 h 6407150"/>
              <a:gd name="connsiteX7109" fmla="*/ 7807280 w 11737976"/>
              <a:gd name="connsiteY7109" fmla="*/ 3601667 h 6407150"/>
              <a:gd name="connsiteX7110" fmla="*/ 7805841 w 11737976"/>
              <a:gd name="connsiteY7110" fmla="*/ 3617018 h 6407150"/>
              <a:gd name="connsiteX7111" fmla="*/ 7817383 w 11737976"/>
              <a:gd name="connsiteY7111" fmla="*/ 3615616 h 6407150"/>
              <a:gd name="connsiteX7112" fmla="*/ 7815588 w 11737976"/>
              <a:gd name="connsiteY7112" fmla="*/ 3601578 h 6407150"/>
              <a:gd name="connsiteX7113" fmla="*/ 7792331 w 11737976"/>
              <a:gd name="connsiteY7113" fmla="*/ 3600130 h 6407150"/>
              <a:gd name="connsiteX7114" fmla="*/ 7787396 w 11737976"/>
              <a:gd name="connsiteY7114" fmla="*/ 3605953 h 6407150"/>
              <a:gd name="connsiteX7115" fmla="*/ 7783976 w 11737976"/>
              <a:gd name="connsiteY7115" fmla="*/ 3606764 h 6407150"/>
              <a:gd name="connsiteX7116" fmla="*/ 7782730 w 11737976"/>
              <a:gd name="connsiteY7116" fmla="*/ 3612871 h 6407150"/>
              <a:gd name="connsiteX7117" fmla="*/ 7785475 w 11737976"/>
              <a:gd name="connsiteY7117" fmla="*/ 3617827 h 6407150"/>
              <a:gd name="connsiteX7118" fmla="*/ 7785713 w 11737976"/>
              <a:gd name="connsiteY7118" fmla="*/ 3620169 h 6407150"/>
              <a:gd name="connsiteX7119" fmla="*/ 7791726 w 11737976"/>
              <a:gd name="connsiteY7119" fmla="*/ 3623372 h 6407150"/>
              <a:gd name="connsiteX7120" fmla="*/ 7800806 w 11737976"/>
              <a:gd name="connsiteY7120" fmla="*/ 3605422 h 6407150"/>
              <a:gd name="connsiteX7121" fmla="*/ 7792331 w 11737976"/>
              <a:gd name="connsiteY7121" fmla="*/ 3600130 h 6407150"/>
              <a:gd name="connsiteX7122" fmla="*/ 8246095 w 11737976"/>
              <a:gd name="connsiteY7122" fmla="*/ 3600061 h 6407150"/>
              <a:gd name="connsiteX7123" fmla="*/ 8240655 w 11737976"/>
              <a:gd name="connsiteY7123" fmla="*/ 3618102 h 6407150"/>
              <a:gd name="connsiteX7124" fmla="*/ 8240499 w 11737976"/>
              <a:gd name="connsiteY7124" fmla="*/ 3634794 h 6407150"/>
              <a:gd name="connsiteX7125" fmla="*/ 8246095 w 11737976"/>
              <a:gd name="connsiteY7125" fmla="*/ 3600061 h 6407150"/>
              <a:gd name="connsiteX7126" fmla="*/ 4158360 w 11737976"/>
              <a:gd name="connsiteY7126" fmla="*/ 3594479 h 6407150"/>
              <a:gd name="connsiteX7127" fmla="*/ 4168202 w 11737976"/>
              <a:gd name="connsiteY7127" fmla="*/ 3604320 h 6407150"/>
              <a:gd name="connsiteX7128" fmla="*/ 4181025 w 11737976"/>
              <a:gd name="connsiteY7128" fmla="*/ 3611173 h 6407150"/>
              <a:gd name="connsiteX7129" fmla="*/ 4182022 w 11737976"/>
              <a:gd name="connsiteY7129" fmla="*/ 3610177 h 6407150"/>
              <a:gd name="connsiteX7130" fmla="*/ 4172182 w 11737976"/>
              <a:gd name="connsiteY7130" fmla="*/ 3600339 h 6407150"/>
              <a:gd name="connsiteX7131" fmla="*/ 4158360 w 11737976"/>
              <a:gd name="connsiteY7131" fmla="*/ 3594479 h 6407150"/>
              <a:gd name="connsiteX7132" fmla="*/ 8264695 w 11737976"/>
              <a:gd name="connsiteY7132" fmla="*/ 3591304 h 6407150"/>
              <a:gd name="connsiteX7133" fmla="*/ 8260489 w 11737976"/>
              <a:gd name="connsiteY7133" fmla="*/ 3608117 h 6407150"/>
              <a:gd name="connsiteX7134" fmla="*/ 8272711 w 11737976"/>
              <a:gd name="connsiteY7134" fmla="*/ 3591334 h 6407150"/>
              <a:gd name="connsiteX7135" fmla="*/ 8264695 w 11737976"/>
              <a:gd name="connsiteY7135" fmla="*/ 3591304 h 6407150"/>
              <a:gd name="connsiteX7136" fmla="*/ 8008273 w 11737976"/>
              <a:gd name="connsiteY7136" fmla="*/ 3590265 h 6407150"/>
              <a:gd name="connsiteX7137" fmla="*/ 8003871 w 11737976"/>
              <a:gd name="connsiteY7137" fmla="*/ 3596073 h 6407150"/>
              <a:gd name="connsiteX7138" fmla="*/ 7984739 w 11737976"/>
              <a:gd name="connsiteY7138" fmla="*/ 3593753 h 6407150"/>
              <a:gd name="connsiteX7139" fmla="*/ 7989033 w 11737976"/>
              <a:gd name="connsiteY7139" fmla="*/ 3600934 h 6407150"/>
              <a:gd name="connsiteX7140" fmla="*/ 7994086 w 11737976"/>
              <a:gd name="connsiteY7140" fmla="*/ 3602691 h 6407150"/>
              <a:gd name="connsiteX7141" fmla="*/ 7991672 w 11737976"/>
              <a:gd name="connsiteY7141" fmla="*/ 3604658 h 6407150"/>
              <a:gd name="connsiteX7142" fmla="*/ 7989307 w 11737976"/>
              <a:gd name="connsiteY7142" fmla="*/ 3607208 h 6407150"/>
              <a:gd name="connsiteX7143" fmla="*/ 7988816 w 11737976"/>
              <a:gd name="connsiteY7143" fmla="*/ 3606197 h 6407150"/>
              <a:gd name="connsiteX7144" fmla="*/ 7965850 w 11737976"/>
              <a:gd name="connsiteY7144" fmla="*/ 3623066 h 6407150"/>
              <a:gd name="connsiteX7145" fmla="*/ 7969891 w 11737976"/>
              <a:gd name="connsiteY7145" fmla="*/ 3630125 h 6407150"/>
              <a:gd name="connsiteX7146" fmla="*/ 7978664 w 11737976"/>
              <a:gd name="connsiteY7146" fmla="*/ 3631367 h 6407150"/>
              <a:gd name="connsiteX7147" fmla="*/ 7981121 w 11737976"/>
              <a:gd name="connsiteY7147" fmla="*/ 3630163 h 6407150"/>
              <a:gd name="connsiteX7148" fmla="*/ 7980792 w 11737976"/>
              <a:gd name="connsiteY7148" fmla="*/ 3630560 h 6407150"/>
              <a:gd name="connsiteX7149" fmla="*/ 7985413 w 11737976"/>
              <a:gd name="connsiteY7149" fmla="*/ 3635064 h 6407150"/>
              <a:gd name="connsiteX7150" fmla="*/ 7988969 w 11737976"/>
              <a:gd name="connsiteY7150" fmla="*/ 3627447 h 6407150"/>
              <a:gd name="connsiteX7151" fmla="*/ 7987682 w 11737976"/>
              <a:gd name="connsiteY7151" fmla="*/ 3626949 h 6407150"/>
              <a:gd name="connsiteX7152" fmla="*/ 7989512 w 11737976"/>
              <a:gd name="connsiteY7152" fmla="*/ 3626051 h 6407150"/>
              <a:gd name="connsiteX7153" fmla="*/ 7989815 w 11737976"/>
              <a:gd name="connsiteY7153" fmla="*/ 3622433 h 6407150"/>
              <a:gd name="connsiteX7154" fmla="*/ 7993241 w 11737976"/>
              <a:gd name="connsiteY7154" fmla="*/ 3619898 h 6407150"/>
              <a:gd name="connsiteX7155" fmla="*/ 8001672 w 11737976"/>
              <a:gd name="connsiteY7155" fmla="*/ 3609505 h 6407150"/>
              <a:gd name="connsiteX7156" fmla="*/ 8007852 w 11737976"/>
              <a:gd name="connsiteY7156" fmla="*/ 3613025 h 6407150"/>
              <a:gd name="connsiteX7157" fmla="*/ 8009994 w 11737976"/>
              <a:gd name="connsiteY7157" fmla="*/ 3612717 h 6407150"/>
              <a:gd name="connsiteX7158" fmla="*/ 8010021 w 11737976"/>
              <a:gd name="connsiteY7158" fmla="*/ 3618123 h 6407150"/>
              <a:gd name="connsiteX7159" fmla="*/ 8006612 w 11737976"/>
              <a:gd name="connsiteY7159" fmla="*/ 3619472 h 6407150"/>
              <a:gd name="connsiteX7160" fmla="*/ 8002891 w 11737976"/>
              <a:gd name="connsiteY7160" fmla="*/ 3627144 h 6407150"/>
              <a:gd name="connsiteX7161" fmla="*/ 8007395 w 11737976"/>
              <a:gd name="connsiteY7161" fmla="*/ 3643775 h 6407150"/>
              <a:gd name="connsiteX7162" fmla="*/ 8006825 w 11737976"/>
              <a:gd name="connsiteY7162" fmla="*/ 3642968 h 6407150"/>
              <a:gd name="connsiteX7163" fmla="*/ 8004833 w 11737976"/>
              <a:gd name="connsiteY7163" fmla="*/ 3639144 h 6407150"/>
              <a:gd name="connsiteX7164" fmla="*/ 7995841 w 11737976"/>
              <a:gd name="connsiteY7164" fmla="*/ 3644801 h 6407150"/>
              <a:gd name="connsiteX7165" fmla="*/ 8009562 w 11737976"/>
              <a:gd name="connsiteY7165" fmla="*/ 3646836 h 6407150"/>
              <a:gd name="connsiteX7166" fmla="*/ 8008488 w 11737976"/>
              <a:gd name="connsiteY7166" fmla="*/ 3645318 h 6407150"/>
              <a:gd name="connsiteX7167" fmla="*/ 8015090 w 11737976"/>
              <a:gd name="connsiteY7167" fmla="*/ 3634101 h 6407150"/>
              <a:gd name="connsiteX7168" fmla="*/ 8022075 w 11737976"/>
              <a:gd name="connsiteY7168" fmla="*/ 3628968 h 6407150"/>
              <a:gd name="connsiteX7169" fmla="*/ 8030592 w 11737976"/>
              <a:gd name="connsiteY7169" fmla="*/ 3619473 h 6407150"/>
              <a:gd name="connsiteX7170" fmla="*/ 8029252 w 11737976"/>
              <a:gd name="connsiteY7170" fmla="*/ 3603619 h 6407150"/>
              <a:gd name="connsiteX7171" fmla="*/ 8017959 w 11737976"/>
              <a:gd name="connsiteY7171" fmla="*/ 3603670 h 6407150"/>
              <a:gd name="connsiteX7172" fmla="*/ 8016124 w 11737976"/>
              <a:gd name="connsiteY7172" fmla="*/ 3605535 h 6407150"/>
              <a:gd name="connsiteX7173" fmla="*/ 8017477 w 11737976"/>
              <a:gd name="connsiteY7173" fmla="*/ 3598477 h 6407150"/>
              <a:gd name="connsiteX7174" fmla="*/ 8008273 w 11737976"/>
              <a:gd name="connsiteY7174" fmla="*/ 3590265 h 6407150"/>
              <a:gd name="connsiteX7175" fmla="*/ 8029337 w 11737976"/>
              <a:gd name="connsiteY7175" fmla="*/ 3588410 h 6407150"/>
              <a:gd name="connsiteX7176" fmla="*/ 8027186 w 11737976"/>
              <a:gd name="connsiteY7176" fmla="*/ 3591269 h 6407150"/>
              <a:gd name="connsiteX7177" fmla="*/ 8035535 w 11737976"/>
              <a:gd name="connsiteY7177" fmla="*/ 3596603 h 6407150"/>
              <a:gd name="connsiteX7178" fmla="*/ 8038458 w 11737976"/>
              <a:gd name="connsiteY7178" fmla="*/ 3595384 h 6407150"/>
              <a:gd name="connsiteX7179" fmla="*/ 8040330 w 11737976"/>
              <a:gd name="connsiteY7179" fmla="*/ 3590156 h 6407150"/>
              <a:gd name="connsiteX7180" fmla="*/ 8029337 w 11737976"/>
              <a:gd name="connsiteY7180" fmla="*/ 3588410 h 6407150"/>
              <a:gd name="connsiteX7181" fmla="*/ 8110032 w 11737976"/>
              <a:gd name="connsiteY7181" fmla="*/ 3587565 h 6407150"/>
              <a:gd name="connsiteX7182" fmla="*/ 8105969 w 11737976"/>
              <a:gd name="connsiteY7182" fmla="*/ 3603260 h 6407150"/>
              <a:gd name="connsiteX7183" fmla="*/ 8114538 w 11737976"/>
              <a:gd name="connsiteY7183" fmla="*/ 3653507 h 6407150"/>
              <a:gd name="connsiteX7184" fmla="*/ 8123581 w 11737976"/>
              <a:gd name="connsiteY7184" fmla="*/ 3633132 h 6407150"/>
              <a:gd name="connsiteX7185" fmla="*/ 8150806 w 11737976"/>
              <a:gd name="connsiteY7185" fmla="*/ 3604648 h 6407150"/>
              <a:gd name="connsiteX7186" fmla="*/ 8122815 w 11737976"/>
              <a:gd name="connsiteY7186" fmla="*/ 3616700 h 6407150"/>
              <a:gd name="connsiteX7187" fmla="*/ 8110032 w 11737976"/>
              <a:gd name="connsiteY7187" fmla="*/ 3587565 h 6407150"/>
              <a:gd name="connsiteX7188" fmla="*/ 3970928 w 11737976"/>
              <a:gd name="connsiteY7188" fmla="*/ 3585116 h 6407150"/>
              <a:gd name="connsiteX7189" fmla="*/ 3969941 w 11737976"/>
              <a:gd name="connsiteY7189" fmla="*/ 3586103 h 6407150"/>
              <a:gd name="connsiteX7190" fmla="*/ 3961057 w 11737976"/>
              <a:gd name="connsiteY7190" fmla="*/ 3594987 h 6407150"/>
              <a:gd name="connsiteX7191" fmla="*/ 3960070 w 11737976"/>
              <a:gd name="connsiteY7191" fmla="*/ 3595973 h 6407150"/>
              <a:gd name="connsiteX7192" fmla="*/ 3970899 w 11737976"/>
              <a:gd name="connsiteY7192" fmla="*/ 3604827 h 6407150"/>
              <a:gd name="connsiteX7193" fmla="*/ 3975834 w 11737976"/>
              <a:gd name="connsiteY7193" fmla="*/ 3599893 h 6407150"/>
              <a:gd name="connsiteX7194" fmla="*/ 3980769 w 11737976"/>
              <a:gd name="connsiteY7194" fmla="*/ 3594957 h 6407150"/>
              <a:gd name="connsiteX7195" fmla="*/ 3970928 w 11737976"/>
              <a:gd name="connsiteY7195" fmla="*/ 3585116 h 6407150"/>
              <a:gd name="connsiteX7196" fmla="*/ 7744330 w 11737976"/>
              <a:gd name="connsiteY7196" fmla="*/ 3582759 h 6407150"/>
              <a:gd name="connsiteX7197" fmla="*/ 7734319 w 11737976"/>
              <a:gd name="connsiteY7197" fmla="*/ 3587617 h 6407150"/>
              <a:gd name="connsiteX7198" fmla="*/ 7740313 w 11737976"/>
              <a:gd name="connsiteY7198" fmla="*/ 3596614 h 6407150"/>
              <a:gd name="connsiteX7199" fmla="*/ 7750325 w 11737976"/>
              <a:gd name="connsiteY7199" fmla="*/ 3591756 h 6407150"/>
              <a:gd name="connsiteX7200" fmla="*/ 7744330 w 11737976"/>
              <a:gd name="connsiteY7200" fmla="*/ 3582759 h 6407150"/>
              <a:gd name="connsiteX7201" fmla="*/ 7965916 w 11737976"/>
              <a:gd name="connsiteY7201" fmla="*/ 3582621 h 6407150"/>
              <a:gd name="connsiteX7202" fmla="*/ 7961168 w 11737976"/>
              <a:gd name="connsiteY7202" fmla="*/ 3586460 h 6407150"/>
              <a:gd name="connsiteX7203" fmla="*/ 7962920 w 11737976"/>
              <a:gd name="connsiteY7203" fmla="*/ 3591638 h 6407150"/>
              <a:gd name="connsiteX7204" fmla="*/ 7961054 w 11737976"/>
              <a:gd name="connsiteY7204" fmla="*/ 3591477 h 6407150"/>
              <a:gd name="connsiteX7205" fmla="*/ 7958082 w 11737976"/>
              <a:gd name="connsiteY7205" fmla="*/ 3594415 h 6407150"/>
              <a:gd name="connsiteX7206" fmla="*/ 7959743 w 11737976"/>
              <a:gd name="connsiteY7206" fmla="*/ 3599619 h 6407150"/>
              <a:gd name="connsiteX7207" fmla="*/ 7966972 w 11737976"/>
              <a:gd name="connsiteY7207" fmla="*/ 3600174 h 6407150"/>
              <a:gd name="connsiteX7208" fmla="*/ 7971509 w 11737976"/>
              <a:gd name="connsiteY7208" fmla="*/ 3594464 h 6407150"/>
              <a:gd name="connsiteX7209" fmla="*/ 7972623 w 11737976"/>
              <a:gd name="connsiteY7209" fmla="*/ 3593713 h 6407150"/>
              <a:gd name="connsiteX7210" fmla="*/ 7968960 w 11737976"/>
              <a:gd name="connsiteY7210" fmla="*/ 3583533 h 6407150"/>
              <a:gd name="connsiteX7211" fmla="*/ 7965916 w 11737976"/>
              <a:gd name="connsiteY7211" fmla="*/ 3582621 h 6407150"/>
              <a:gd name="connsiteX7212" fmla="*/ 7728583 w 11737976"/>
              <a:gd name="connsiteY7212" fmla="*/ 3574369 h 6407150"/>
              <a:gd name="connsiteX7213" fmla="*/ 7719433 w 11737976"/>
              <a:gd name="connsiteY7213" fmla="*/ 3576289 h 6407150"/>
              <a:gd name="connsiteX7214" fmla="*/ 7711383 w 11737976"/>
              <a:gd name="connsiteY7214" fmla="*/ 3601886 h 6407150"/>
              <a:gd name="connsiteX7215" fmla="*/ 7714654 w 11737976"/>
              <a:gd name="connsiteY7215" fmla="*/ 3603403 h 6407150"/>
              <a:gd name="connsiteX7216" fmla="*/ 7712944 w 11737976"/>
              <a:gd name="connsiteY7216" fmla="*/ 3608895 h 6407150"/>
              <a:gd name="connsiteX7217" fmla="*/ 7720134 w 11737976"/>
              <a:gd name="connsiteY7217" fmla="*/ 3605948 h 6407150"/>
              <a:gd name="connsiteX7218" fmla="*/ 7723079 w 11737976"/>
              <a:gd name="connsiteY7218" fmla="*/ 3607316 h 6407150"/>
              <a:gd name="connsiteX7219" fmla="*/ 7724591 w 11737976"/>
              <a:gd name="connsiteY7219" fmla="*/ 3604120 h 6407150"/>
              <a:gd name="connsiteX7220" fmla="*/ 7726008 w 11737976"/>
              <a:gd name="connsiteY7220" fmla="*/ 3603539 h 6407150"/>
              <a:gd name="connsiteX7221" fmla="*/ 7733991 w 11737976"/>
              <a:gd name="connsiteY7221" fmla="*/ 3586996 h 6407150"/>
              <a:gd name="connsiteX7222" fmla="*/ 7730033 w 11737976"/>
              <a:gd name="connsiteY7222" fmla="*/ 3587468 h 6407150"/>
              <a:gd name="connsiteX7223" fmla="*/ 6534096 w 11737976"/>
              <a:gd name="connsiteY7223" fmla="*/ 3574106 h 6407150"/>
              <a:gd name="connsiteX7224" fmla="*/ 6533863 w 11737976"/>
              <a:gd name="connsiteY7224" fmla="*/ 3575185 h 6407150"/>
              <a:gd name="connsiteX7225" fmla="*/ 6531470 w 11737976"/>
              <a:gd name="connsiteY7225" fmla="*/ 3574275 h 6407150"/>
              <a:gd name="connsiteX7226" fmla="*/ 7714768 w 11737976"/>
              <a:gd name="connsiteY7226" fmla="*/ 3566953 h 6407150"/>
              <a:gd name="connsiteX7227" fmla="*/ 7708037 w 11737976"/>
              <a:gd name="connsiteY7227" fmla="*/ 3569520 h 6407150"/>
              <a:gd name="connsiteX7228" fmla="*/ 7703413 w 11737976"/>
              <a:gd name="connsiteY7228" fmla="*/ 3579552 h 6407150"/>
              <a:gd name="connsiteX7229" fmla="*/ 7714768 w 11737976"/>
              <a:gd name="connsiteY7229" fmla="*/ 3566953 h 6407150"/>
              <a:gd name="connsiteX7230" fmla="*/ 7773624 w 11737976"/>
              <a:gd name="connsiteY7230" fmla="*/ 3564412 h 6407150"/>
              <a:gd name="connsiteX7231" fmla="*/ 7768238 w 11737976"/>
              <a:gd name="connsiteY7231" fmla="*/ 3581454 h 6407150"/>
              <a:gd name="connsiteX7232" fmla="*/ 7773129 w 11737976"/>
              <a:gd name="connsiteY7232" fmla="*/ 3583480 h 6407150"/>
              <a:gd name="connsiteX7233" fmla="*/ 7780139 w 11737976"/>
              <a:gd name="connsiteY7233" fmla="*/ 3565755 h 6407150"/>
              <a:gd name="connsiteX7234" fmla="*/ 7773624 w 11737976"/>
              <a:gd name="connsiteY7234" fmla="*/ 3564412 h 6407150"/>
              <a:gd name="connsiteX7235" fmla="*/ 8096373 w 11737976"/>
              <a:gd name="connsiteY7235" fmla="*/ 3560965 h 6407150"/>
              <a:gd name="connsiteX7236" fmla="*/ 8091742 w 11737976"/>
              <a:gd name="connsiteY7236" fmla="*/ 3563511 h 6407150"/>
              <a:gd name="connsiteX7237" fmla="*/ 8087275 w 11737976"/>
              <a:gd name="connsiteY7237" fmla="*/ 3569395 h 6407150"/>
              <a:gd name="connsiteX7238" fmla="*/ 8080338 w 11737976"/>
              <a:gd name="connsiteY7238" fmla="*/ 3573398 h 6407150"/>
              <a:gd name="connsiteX7239" fmla="*/ 8078226 w 11737976"/>
              <a:gd name="connsiteY7239" fmla="*/ 3579572 h 6407150"/>
              <a:gd name="connsiteX7240" fmla="*/ 8082849 w 11737976"/>
              <a:gd name="connsiteY7240" fmla="*/ 3583390 h 6407150"/>
              <a:gd name="connsiteX7241" fmla="*/ 8075588 w 11737976"/>
              <a:gd name="connsiteY7241" fmla="*/ 3589590 h 6407150"/>
              <a:gd name="connsiteX7242" fmla="*/ 8074909 w 11737976"/>
              <a:gd name="connsiteY7242" fmla="*/ 3595742 h 6407150"/>
              <a:gd name="connsiteX7243" fmla="*/ 8088291 w 11737976"/>
              <a:gd name="connsiteY7243" fmla="*/ 3593723 h 6407150"/>
              <a:gd name="connsiteX7244" fmla="*/ 8083643 w 11737976"/>
              <a:gd name="connsiteY7244" fmla="*/ 3584045 h 6407150"/>
              <a:gd name="connsiteX7245" fmla="*/ 8083819 w 11737976"/>
              <a:gd name="connsiteY7245" fmla="*/ 3584192 h 6407150"/>
              <a:gd name="connsiteX7246" fmla="*/ 8093921 w 11737976"/>
              <a:gd name="connsiteY7246" fmla="*/ 3578255 h 6407150"/>
              <a:gd name="connsiteX7247" fmla="*/ 8094630 w 11737976"/>
              <a:gd name="connsiteY7247" fmla="*/ 3575088 h 6407150"/>
              <a:gd name="connsiteX7248" fmla="*/ 8099524 w 11737976"/>
              <a:gd name="connsiteY7248" fmla="*/ 3562925 h 6407150"/>
              <a:gd name="connsiteX7249" fmla="*/ 8096373 w 11737976"/>
              <a:gd name="connsiteY7249" fmla="*/ 3560965 h 6407150"/>
              <a:gd name="connsiteX7250" fmla="*/ 8274657 w 11737976"/>
              <a:gd name="connsiteY7250" fmla="*/ 3553270 h 6407150"/>
              <a:gd name="connsiteX7251" fmla="*/ 8271385 w 11737976"/>
              <a:gd name="connsiteY7251" fmla="*/ 3578234 h 6407150"/>
              <a:gd name="connsiteX7252" fmla="*/ 8283364 w 11737976"/>
              <a:gd name="connsiteY7252" fmla="*/ 3560213 h 6407150"/>
              <a:gd name="connsiteX7253" fmla="*/ 8274657 w 11737976"/>
              <a:gd name="connsiteY7253" fmla="*/ 3553270 h 6407150"/>
              <a:gd name="connsiteX7254" fmla="*/ 8252037 w 11737976"/>
              <a:gd name="connsiteY7254" fmla="*/ 3552010 h 6407150"/>
              <a:gd name="connsiteX7255" fmla="*/ 8237741 w 11737976"/>
              <a:gd name="connsiteY7255" fmla="*/ 3554478 h 6407150"/>
              <a:gd name="connsiteX7256" fmla="*/ 8234293 w 11737976"/>
              <a:gd name="connsiteY7256" fmla="*/ 3560502 h 6407150"/>
              <a:gd name="connsiteX7257" fmla="*/ 8235867 w 11737976"/>
              <a:gd name="connsiteY7257" fmla="*/ 3570096 h 6407150"/>
              <a:gd name="connsiteX7258" fmla="*/ 8234762 w 11737976"/>
              <a:gd name="connsiteY7258" fmla="*/ 3572174 h 6407150"/>
              <a:gd name="connsiteX7259" fmla="*/ 8232879 w 11737976"/>
              <a:gd name="connsiteY7259" fmla="*/ 3572315 h 6407150"/>
              <a:gd name="connsiteX7260" fmla="*/ 8220438 w 11737976"/>
              <a:gd name="connsiteY7260" fmla="*/ 3595957 h 6407150"/>
              <a:gd name="connsiteX7261" fmla="*/ 8228517 w 11737976"/>
              <a:gd name="connsiteY7261" fmla="*/ 3607764 h 6407150"/>
              <a:gd name="connsiteX7262" fmla="*/ 8237233 w 11737976"/>
              <a:gd name="connsiteY7262" fmla="*/ 3589074 h 6407150"/>
              <a:gd name="connsiteX7263" fmla="*/ 8237547 w 11737976"/>
              <a:gd name="connsiteY7263" fmla="*/ 3586263 h 6407150"/>
              <a:gd name="connsiteX7264" fmla="*/ 8240010 w 11737976"/>
              <a:gd name="connsiteY7264" fmla="*/ 3588351 h 6407150"/>
              <a:gd name="connsiteX7265" fmla="*/ 8257065 w 11737976"/>
              <a:gd name="connsiteY7265" fmla="*/ 3554756 h 6407150"/>
              <a:gd name="connsiteX7266" fmla="*/ 8252037 w 11737976"/>
              <a:gd name="connsiteY7266" fmla="*/ 3552010 h 6407150"/>
              <a:gd name="connsiteX7267" fmla="*/ 7946699 w 11737976"/>
              <a:gd name="connsiteY7267" fmla="*/ 3551350 h 6407150"/>
              <a:gd name="connsiteX7268" fmla="*/ 7937690 w 11737976"/>
              <a:gd name="connsiteY7268" fmla="*/ 3552832 h 6407150"/>
              <a:gd name="connsiteX7269" fmla="*/ 7940306 w 11737976"/>
              <a:gd name="connsiteY7269" fmla="*/ 3569668 h 6407150"/>
              <a:gd name="connsiteX7270" fmla="*/ 7952322 w 11737976"/>
              <a:gd name="connsiteY7270" fmla="*/ 3560515 h 6407150"/>
              <a:gd name="connsiteX7271" fmla="*/ 7946699 w 11737976"/>
              <a:gd name="connsiteY7271" fmla="*/ 3551350 h 6407150"/>
              <a:gd name="connsiteX7272" fmla="*/ 7648011 w 11737976"/>
              <a:gd name="connsiteY7272" fmla="*/ 3548070 h 6407150"/>
              <a:gd name="connsiteX7273" fmla="*/ 7639862 w 11737976"/>
              <a:gd name="connsiteY7273" fmla="*/ 3551051 h 6407150"/>
              <a:gd name="connsiteX7274" fmla="*/ 7646814 w 11737976"/>
              <a:gd name="connsiteY7274" fmla="*/ 3570448 h 6407150"/>
              <a:gd name="connsiteX7275" fmla="*/ 7648011 w 11737976"/>
              <a:gd name="connsiteY7275" fmla="*/ 3548070 h 6407150"/>
              <a:gd name="connsiteX7276" fmla="*/ 7607646 w 11737976"/>
              <a:gd name="connsiteY7276" fmla="*/ 3546423 h 6407150"/>
              <a:gd name="connsiteX7277" fmla="*/ 7610187 w 11737976"/>
              <a:gd name="connsiteY7277" fmla="*/ 3548191 h 6407150"/>
              <a:gd name="connsiteX7278" fmla="*/ 7609657 w 11737976"/>
              <a:gd name="connsiteY7278" fmla="*/ 3549321 h 6407150"/>
              <a:gd name="connsiteX7279" fmla="*/ 7606686 w 11737976"/>
              <a:gd name="connsiteY7279" fmla="*/ 3567335 h 6407150"/>
              <a:gd name="connsiteX7280" fmla="*/ 7597085 w 11737976"/>
              <a:gd name="connsiteY7280" fmla="*/ 3561025 h 6407150"/>
              <a:gd name="connsiteX7281" fmla="*/ 7606445 w 11737976"/>
              <a:gd name="connsiteY7281" fmla="*/ 3556074 h 6407150"/>
              <a:gd name="connsiteX7282" fmla="*/ 3518272 w 11737976"/>
              <a:gd name="connsiteY7282" fmla="*/ 3545784 h 6407150"/>
              <a:gd name="connsiteX7283" fmla="*/ 3516279 w 11737976"/>
              <a:gd name="connsiteY7283" fmla="*/ 3547778 h 6407150"/>
              <a:gd name="connsiteX7284" fmla="*/ 3498433 w 11737976"/>
              <a:gd name="connsiteY7284" fmla="*/ 3601701 h 6407150"/>
              <a:gd name="connsiteX7285" fmla="*/ 3476504 w 11737976"/>
              <a:gd name="connsiteY7285" fmla="*/ 3623630 h 6407150"/>
              <a:gd name="connsiteX7286" fmla="*/ 3484527 w 11737976"/>
              <a:gd name="connsiteY7286" fmla="*/ 3633647 h 6407150"/>
              <a:gd name="connsiteX7287" fmla="*/ 3494545 w 11737976"/>
              <a:gd name="connsiteY7287" fmla="*/ 3641671 h 6407150"/>
              <a:gd name="connsiteX7288" fmla="*/ 3507454 w 11737976"/>
              <a:gd name="connsiteY7288" fmla="*/ 3610721 h 6407150"/>
              <a:gd name="connsiteX7289" fmla="*/ 3526296 w 11737976"/>
              <a:gd name="connsiteY7289" fmla="*/ 3555801 h 6407150"/>
              <a:gd name="connsiteX7290" fmla="*/ 3518272 w 11737976"/>
              <a:gd name="connsiteY7290" fmla="*/ 3545784 h 6407150"/>
              <a:gd name="connsiteX7291" fmla="*/ 8108886 w 11737976"/>
              <a:gd name="connsiteY7291" fmla="*/ 3542216 h 6407150"/>
              <a:gd name="connsiteX7292" fmla="*/ 8080928 w 11737976"/>
              <a:gd name="connsiteY7292" fmla="*/ 3556204 h 6407150"/>
              <a:gd name="connsiteX7293" fmla="*/ 8088200 w 11737976"/>
              <a:gd name="connsiteY7293" fmla="*/ 3557002 h 6407150"/>
              <a:gd name="connsiteX7294" fmla="*/ 8087843 w 11737976"/>
              <a:gd name="connsiteY7294" fmla="*/ 3558295 h 6407150"/>
              <a:gd name="connsiteX7295" fmla="*/ 8094183 w 11737976"/>
              <a:gd name="connsiteY7295" fmla="*/ 3558810 h 6407150"/>
              <a:gd name="connsiteX7296" fmla="*/ 8094781 w 11737976"/>
              <a:gd name="connsiteY7296" fmla="*/ 3555002 h 6407150"/>
              <a:gd name="connsiteX7297" fmla="*/ 8096741 w 11737976"/>
              <a:gd name="connsiteY7297" fmla="*/ 3554358 h 6407150"/>
              <a:gd name="connsiteX7298" fmla="*/ 8112554 w 11737976"/>
              <a:gd name="connsiteY7298" fmla="*/ 3552513 h 6407150"/>
              <a:gd name="connsiteX7299" fmla="*/ 8117405 w 11737976"/>
              <a:gd name="connsiteY7299" fmla="*/ 3545110 h 6407150"/>
              <a:gd name="connsiteX7300" fmla="*/ 8108886 w 11737976"/>
              <a:gd name="connsiteY7300" fmla="*/ 3542216 h 6407150"/>
              <a:gd name="connsiteX7301" fmla="*/ 8040779 w 11737976"/>
              <a:gd name="connsiteY7301" fmla="*/ 3537412 h 6407150"/>
              <a:gd name="connsiteX7302" fmla="*/ 8048596 w 11737976"/>
              <a:gd name="connsiteY7302" fmla="*/ 3538996 h 6407150"/>
              <a:gd name="connsiteX7303" fmla="*/ 8061087 w 11737976"/>
              <a:gd name="connsiteY7303" fmla="*/ 3544260 h 6407150"/>
              <a:gd name="connsiteX7304" fmla="*/ 8059723 w 11737976"/>
              <a:gd name="connsiteY7304" fmla="*/ 3544388 h 6407150"/>
              <a:gd name="connsiteX7305" fmla="*/ 8047477 w 11737976"/>
              <a:gd name="connsiteY7305" fmla="*/ 3552132 h 6407150"/>
              <a:gd name="connsiteX7306" fmla="*/ 8047846 w 11737976"/>
              <a:gd name="connsiteY7306" fmla="*/ 3549160 h 6407150"/>
              <a:gd name="connsiteX7307" fmla="*/ 8043017 w 11737976"/>
              <a:gd name="connsiteY7307" fmla="*/ 3538915 h 6407150"/>
              <a:gd name="connsiteX7308" fmla="*/ 7715405 w 11737976"/>
              <a:gd name="connsiteY7308" fmla="*/ 3536412 h 6407150"/>
              <a:gd name="connsiteX7309" fmla="*/ 7698606 w 11737976"/>
              <a:gd name="connsiteY7309" fmla="*/ 3548677 h 6407150"/>
              <a:gd name="connsiteX7310" fmla="*/ 7704106 w 11737976"/>
              <a:gd name="connsiteY7310" fmla="*/ 3553599 h 6407150"/>
              <a:gd name="connsiteX7311" fmla="*/ 7719081 w 11737976"/>
              <a:gd name="connsiteY7311" fmla="*/ 3542861 h 6407150"/>
              <a:gd name="connsiteX7312" fmla="*/ 7715405 w 11737976"/>
              <a:gd name="connsiteY7312" fmla="*/ 3536412 h 6407150"/>
              <a:gd name="connsiteX7313" fmla="*/ 3232855 w 11737976"/>
              <a:gd name="connsiteY7313" fmla="*/ 3536011 h 6407150"/>
              <a:gd name="connsiteX7314" fmla="*/ 3230533 w 11737976"/>
              <a:gd name="connsiteY7314" fmla="*/ 3558011 h 6407150"/>
              <a:gd name="connsiteX7315" fmla="*/ 3228507 w 11737976"/>
              <a:gd name="connsiteY7315" fmla="*/ 3560038 h 6407150"/>
              <a:gd name="connsiteX7316" fmla="*/ 3239360 w 11737976"/>
              <a:gd name="connsiteY7316" fmla="*/ 3568866 h 6407150"/>
              <a:gd name="connsiteX7317" fmla="*/ 3253254 w 11737976"/>
              <a:gd name="connsiteY7317" fmla="*/ 3574652 h 6407150"/>
              <a:gd name="connsiteX7318" fmla="*/ 3252534 w 11737976"/>
              <a:gd name="connsiteY7318" fmla="*/ 3555691 h 6407150"/>
              <a:gd name="connsiteX7319" fmla="*/ 3243707 w 11737976"/>
              <a:gd name="connsiteY7319" fmla="*/ 3544838 h 6407150"/>
              <a:gd name="connsiteX7320" fmla="*/ 3232855 w 11737976"/>
              <a:gd name="connsiteY7320" fmla="*/ 3536011 h 6407150"/>
              <a:gd name="connsiteX7321" fmla="*/ 8196465 w 11737976"/>
              <a:gd name="connsiteY7321" fmla="*/ 3534254 h 6407150"/>
              <a:gd name="connsiteX7322" fmla="*/ 8170441 w 11737976"/>
              <a:gd name="connsiteY7322" fmla="*/ 3580208 h 6407150"/>
              <a:gd name="connsiteX7323" fmla="*/ 8196465 w 11737976"/>
              <a:gd name="connsiteY7323" fmla="*/ 3534254 h 6407150"/>
              <a:gd name="connsiteX7324" fmla="*/ 8151317 w 11737976"/>
              <a:gd name="connsiteY7324" fmla="*/ 3534215 h 6407150"/>
              <a:gd name="connsiteX7325" fmla="*/ 8113728 w 11737976"/>
              <a:gd name="connsiteY7325" fmla="*/ 3554483 h 6407150"/>
              <a:gd name="connsiteX7326" fmla="*/ 8151317 w 11737976"/>
              <a:gd name="connsiteY7326" fmla="*/ 3534215 h 6407150"/>
              <a:gd name="connsiteX7327" fmla="*/ 3308763 w 11737976"/>
              <a:gd name="connsiteY7327" fmla="*/ 3532259 h 6407150"/>
              <a:gd name="connsiteX7328" fmla="*/ 3305778 w 11737976"/>
              <a:gd name="connsiteY7328" fmla="*/ 3535245 h 6407150"/>
              <a:gd name="connsiteX7329" fmla="*/ 3302791 w 11737976"/>
              <a:gd name="connsiteY7329" fmla="*/ 3538232 h 6407150"/>
              <a:gd name="connsiteX7330" fmla="*/ 3311635 w 11737976"/>
              <a:gd name="connsiteY7330" fmla="*/ 3549064 h 6407150"/>
              <a:gd name="connsiteX7331" fmla="*/ 3321476 w 11737976"/>
              <a:gd name="connsiteY7331" fmla="*/ 3558907 h 6407150"/>
              <a:gd name="connsiteX7332" fmla="*/ 3323466 w 11737976"/>
              <a:gd name="connsiteY7332" fmla="*/ 3556915 h 6407150"/>
              <a:gd name="connsiteX7333" fmla="*/ 3325457 w 11737976"/>
              <a:gd name="connsiteY7333" fmla="*/ 3554924 h 6407150"/>
              <a:gd name="connsiteX7334" fmla="*/ 3328443 w 11737976"/>
              <a:gd name="connsiteY7334" fmla="*/ 3551939 h 6407150"/>
              <a:gd name="connsiteX7335" fmla="*/ 3319597 w 11737976"/>
              <a:gd name="connsiteY7335" fmla="*/ 3541103 h 6407150"/>
              <a:gd name="connsiteX7336" fmla="*/ 3308763 w 11737976"/>
              <a:gd name="connsiteY7336" fmla="*/ 3532259 h 6407150"/>
              <a:gd name="connsiteX7337" fmla="*/ 7663099 w 11737976"/>
              <a:gd name="connsiteY7337" fmla="*/ 3531263 h 6407150"/>
              <a:gd name="connsiteX7338" fmla="*/ 7652900 w 11737976"/>
              <a:gd name="connsiteY7338" fmla="*/ 3540287 h 6407150"/>
              <a:gd name="connsiteX7339" fmla="*/ 7656773 w 11737976"/>
              <a:gd name="connsiteY7339" fmla="*/ 3556211 h 6407150"/>
              <a:gd name="connsiteX7340" fmla="*/ 7671197 w 11737976"/>
              <a:gd name="connsiteY7340" fmla="*/ 3534748 h 6407150"/>
              <a:gd name="connsiteX7341" fmla="*/ 7663099 w 11737976"/>
              <a:gd name="connsiteY7341" fmla="*/ 3531263 h 6407150"/>
              <a:gd name="connsiteX7342" fmla="*/ 8022427 w 11737976"/>
              <a:gd name="connsiteY7342" fmla="*/ 3530595 h 6407150"/>
              <a:gd name="connsiteX7343" fmla="*/ 8028757 w 11737976"/>
              <a:gd name="connsiteY7343" fmla="*/ 3534894 h 6407150"/>
              <a:gd name="connsiteX7344" fmla="*/ 8022693 w 11737976"/>
              <a:gd name="connsiteY7344" fmla="*/ 3536583 h 6407150"/>
              <a:gd name="connsiteX7345" fmla="*/ 8021041 w 11737976"/>
              <a:gd name="connsiteY7345" fmla="*/ 3546726 h 6407150"/>
              <a:gd name="connsiteX7346" fmla="*/ 8019741 w 11737976"/>
              <a:gd name="connsiteY7346" fmla="*/ 3546240 h 6407150"/>
              <a:gd name="connsiteX7347" fmla="*/ 6630506 w 11737976"/>
              <a:gd name="connsiteY7347" fmla="*/ 3526037 h 6407150"/>
              <a:gd name="connsiteX7348" fmla="*/ 6624812 w 11737976"/>
              <a:gd name="connsiteY7348" fmla="*/ 3529156 h 6407150"/>
              <a:gd name="connsiteX7349" fmla="*/ 6622083 w 11737976"/>
              <a:gd name="connsiteY7349" fmla="*/ 3543038 h 6407150"/>
              <a:gd name="connsiteX7350" fmla="*/ 6624478 w 11737976"/>
              <a:gd name="connsiteY7350" fmla="*/ 3550439 h 6407150"/>
              <a:gd name="connsiteX7351" fmla="*/ 6642228 w 11737976"/>
              <a:gd name="connsiteY7351" fmla="*/ 3551524 h 6407150"/>
              <a:gd name="connsiteX7352" fmla="*/ 6647100 w 11737976"/>
              <a:gd name="connsiteY7352" fmla="*/ 3536948 h 6407150"/>
              <a:gd name="connsiteX7353" fmla="*/ 6640948 w 11737976"/>
              <a:gd name="connsiteY7353" fmla="*/ 3528659 h 6407150"/>
              <a:gd name="connsiteX7354" fmla="*/ 6630506 w 11737976"/>
              <a:gd name="connsiteY7354" fmla="*/ 3526037 h 6407150"/>
              <a:gd name="connsiteX7355" fmla="*/ 8160674 w 11737976"/>
              <a:gd name="connsiteY7355" fmla="*/ 3517990 h 6407150"/>
              <a:gd name="connsiteX7356" fmla="*/ 8146326 w 11737976"/>
              <a:gd name="connsiteY7356" fmla="*/ 3533100 h 6407150"/>
              <a:gd name="connsiteX7357" fmla="*/ 8166049 w 11737976"/>
              <a:gd name="connsiteY7357" fmla="*/ 3520607 h 6407150"/>
              <a:gd name="connsiteX7358" fmla="*/ 8160674 w 11737976"/>
              <a:gd name="connsiteY7358" fmla="*/ 3517990 h 6407150"/>
              <a:gd name="connsiteX7359" fmla="*/ 7760853 w 11737976"/>
              <a:gd name="connsiteY7359" fmla="*/ 3516382 h 6407150"/>
              <a:gd name="connsiteX7360" fmla="*/ 7757104 w 11737976"/>
              <a:gd name="connsiteY7360" fmla="*/ 3521605 h 6407150"/>
              <a:gd name="connsiteX7361" fmla="*/ 7752678 w 11737976"/>
              <a:gd name="connsiteY7361" fmla="*/ 3521053 h 6407150"/>
              <a:gd name="connsiteX7362" fmla="*/ 7739170 w 11737976"/>
              <a:gd name="connsiteY7362" fmla="*/ 3527791 h 6407150"/>
              <a:gd name="connsiteX7363" fmla="*/ 7737045 w 11737976"/>
              <a:gd name="connsiteY7363" fmla="*/ 3531307 h 6407150"/>
              <a:gd name="connsiteX7364" fmla="*/ 7738072 w 11737976"/>
              <a:gd name="connsiteY7364" fmla="*/ 3536551 h 6407150"/>
              <a:gd name="connsiteX7365" fmla="*/ 7748020 w 11737976"/>
              <a:gd name="connsiteY7365" fmla="*/ 3536058 h 6407150"/>
              <a:gd name="connsiteX7366" fmla="*/ 7745460 w 11737976"/>
              <a:gd name="connsiteY7366" fmla="*/ 3544099 h 6407150"/>
              <a:gd name="connsiteX7367" fmla="*/ 7745762 w 11737976"/>
              <a:gd name="connsiteY7367" fmla="*/ 3555793 h 6407150"/>
              <a:gd name="connsiteX7368" fmla="*/ 7758095 w 11737976"/>
              <a:gd name="connsiteY7368" fmla="*/ 3540275 h 6407150"/>
              <a:gd name="connsiteX7369" fmla="*/ 7758776 w 11737976"/>
              <a:gd name="connsiteY7369" fmla="*/ 3537798 h 6407150"/>
              <a:gd name="connsiteX7370" fmla="*/ 7764630 w 11737976"/>
              <a:gd name="connsiteY7370" fmla="*/ 3539170 h 6407150"/>
              <a:gd name="connsiteX7371" fmla="*/ 7788707 w 11737976"/>
              <a:gd name="connsiteY7371" fmla="*/ 3539368 h 6407150"/>
              <a:gd name="connsiteX7372" fmla="*/ 7793121 w 11737976"/>
              <a:gd name="connsiteY7372" fmla="*/ 3533964 h 6407150"/>
              <a:gd name="connsiteX7373" fmla="*/ 7796055 w 11737976"/>
              <a:gd name="connsiteY7373" fmla="*/ 3522892 h 6407150"/>
              <a:gd name="connsiteX7374" fmla="*/ 7785449 w 11737976"/>
              <a:gd name="connsiteY7374" fmla="*/ 3524827 h 6407150"/>
              <a:gd name="connsiteX7375" fmla="*/ 7783058 w 11737976"/>
              <a:gd name="connsiteY7375" fmla="*/ 3521296 h 6407150"/>
              <a:gd name="connsiteX7376" fmla="*/ 7780385 w 11737976"/>
              <a:gd name="connsiteY7376" fmla="*/ 3524492 h 6407150"/>
              <a:gd name="connsiteX7377" fmla="*/ 7773526 w 11737976"/>
              <a:gd name="connsiteY7377" fmla="*/ 3523650 h 6407150"/>
              <a:gd name="connsiteX7378" fmla="*/ 7761088 w 11737976"/>
              <a:gd name="connsiteY7378" fmla="*/ 3522101 h 6407150"/>
              <a:gd name="connsiteX7379" fmla="*/ 7541175 w 11737976"/>
              <a:gd name="connsiteY7379" fmla="*/ 3516162 h 6407150"/>
              <a:gd name="connsiteX7380" fmla="*/ 7541484 w 11737976"/>
              <a:gd name="connsiteY7380" fmla="*/ 3534800 h 6407150"/>
              <a:gd name="connsiteX7381" fmla="*/ 7554183 w 11737976"/>
              <a:gd name="connsiteY7381" fmla="*/ 3541022 h 6407150"/>
              <a:gd name="connsiteX7382" fmla="*/ 7541175 w 11737976"/>
              <a:gd name="connsiteY7382" fmla="*/ 3516162 h 6407150"/>
              <a:gd name="connsiteX7383" fmla="*/ 7706377 w 11737976"/>
              <a:gd name="connsiteY7383" fmla="*/ 3513009 h 6407150"/>
              <a:gd name="connsiteX7384" fmla="*/ 7701554 w 11737976"/>
              <a:gd name="connsiteY7384" fmla="*/ 3516624 h 6407150"/>
              <a:gd name="connsiteX7385" fmla="*/ 7701868 w 11737976"/>
              <a:gd name="connsiteY7385" fmla="*/ 3522748 h 6407150"/>
              <a:gd name="connsiteX7386" fmla="*/ 7708059 w 11737976"/>
              <a:gd name="connsiteY7386" fmla="*/ 3526620 h 6407150"/>
              <a:gd name="connsiteX7387" fmla="*/ 7706377 w 11737976"/>
              <a:gd name="connsiteY7387" fmla="*/ 3513009 h 6407150"/>
              <a:gd name="connsiteX7388" fmla="*/ 4004150 w 11737976"/>
              <a:gd name="connsiteY7388" fmla="*/ 3512535 h 6407150"/>
              <a:gd name="connsiteX7389" fmla="*/ 4001075 w 11737976"/>
              <a:gd name="connsiteY7389" fmla="*/ 3515611 h 6407150"/>
              <a:gd name="connsiteX7390" fmla="*/ 4009889 w 11737976"/>
              <a:gd name="connsiteY7390" fmla="*/ 3526477 h 6407150"/>
              <a:gd name="connsiteX7391" fmla="*/ 4018702 w 11737976"/>
              <a:gd name="connsiteY7391" fmla="*/ 3537341 h 6407150"/>
              <a:gd name="connsiteX7392" fmla="*/ 4019727 w 11737976"/>
              <a:gd name="connsiteY7392" fmla="*/ 3536317 h 6407150"/>
              <a:gd name="connsiteX7393" fmla="*/ 4021780 w 11737976"/>
              <a:gd name="connsiteY7393" fmla="*/ 3534266 h 6407150"/>
              <a:gd name="connsiteX7394" fmla="*/ 4023830 w 11737976"/>
              <a:gd name="connsiteY7394" fmla="*/ 3532215 h 6407150"/>
              <a:gd name="connsiteX7395" fmla="*/ 4015017 w 11737976"/>
              <a:gd name="connsiteY7395" fmla="*/ 3521349 h 6407150"/>
              <a:gd name="connsiteX7396" fmla="*/ 4004150 w 11737976"/>
              <a:gd name="connsiteY7396" fmla="*/ 3512535 h 6407150"/>
              <a:gd name="connsiteX7397" fmla="*/ 3870042 w 11737976"/>
              <a:gd name="connsiteY7397" fmla="*/ 3502327 h 6407150"/>
              <a:gd name="connsiteX7398" fmla="*/ 3882292 w 11737976"/>
              <a:gd name="connsiteY7398" fmla="*/ 3526159 h 6407150"/>
              <a:gd name="connsiteX7399" fmla="*/ 3888083 w 11737976"/>
              <a:gd name="connsiteY7399" fmla="*/ 3520368 h 6407150"/>
              <a:gd name="connsiteX7400" fmla="*/ 3870042 w 11737976"/>
              <a:gd name="connsiteY7400" fmla="*/ 3502327 h 6407150"/>
              <a:gd name="connsiteX7401" fmla="*/ 8186334 w 11737976"/>
              <a:gd name="connsiteY7401" fmla="*/ 3499553 h 6407150"/>
              <a:gd name="connsiteX7402" fmla="*/ 8176981 w 11737976"/>
              <a:gd name="connsiteY7402" fmla="*/ 3502747 h 6407150"/>
              <a:gd name="connsiteX7403" fmla="*/ 8170391 w 11737976"/>
              <a:gd name="connsiteY7403" fmla="*/ 3507518 h 6407150"/>
              <a:gd name="connsiteX7404" fmla="*/ 8169335 w 11737976"/>
              <a:gd name="connsiteY7404" fmla="*/ 3512848 h 6407150"/>
              <a:gd name="connsiteX7405" fmla="*/ 8184029 w 11737976"/>
              <a:gd name="connsiteY7405" fmla="*/ 3511525 h 6407150"/>
              <a:gd name="connsiteX7406" fmla="*/ 8187182 w 11737976"/>
              <a:gd name="connsiteY7406" fmla="*/ 3507421 h 6407150"/>
              <a:gd name="connsiteX7407" fmla="*/ 8186334 w 11737976"/>
              <a:gd name="connsiteY7407" fmla="*/ 3499553 h 6407150"/>
              <a:gd name="connsiteX7408" fmla="*/ 8375349 w 11737976"/>
              <a:gd name="connsiteY7408" fmla="*/ 3499448 h 6407150"/>
              <a:gd name="connsiteX7409" fmla="*/ 8366287 w 11737976"/>
              <a:gd name="connsiteY7409" fmla="*/ 3518335 h 6407150"/>
              <a:gd name="connsiteX7410" fmla="*/ 8382293 w 11737976"/>
              <a:gd name="connsiteY7410" fmla="*/ 3504705 h 6407150"/>
              <a:gd name="connsiteX7411" fmla="*/ 8375349 w 11737976"/>
              <a:gd name="connsiteY7411" fmla="*/ 3499448 h 6407150"/>
              <a:gd name="connsiteX7412" fmla="*/ 6726710 w 11737976"/>
              <a:gd name="connsiteY7412" fmla="*/ 3495643 h 6407150"/>
              <a:gd name="connsiteX7413" fmla="*/ 6727388 w 11737976"/>
              <a:gd name="connsiteY7413" fmla="*/ 3498246 h 6407150"/>
              <a:gd name="connsiteX7414" fmla="*/ 6725484 w 11737976"/>
              <a:gd name="connsiteY7414" fmla="*/ 3497979 h 6407150"/>
              <a:gd name="connsiteX7415" fmla="*/ 7528741 w 11737976"/>
              <a:gd name="connsiteY7415" fmla="*/ 3495047 h 6407150"/>
              <a:gd name="connsiteX7416" fmla="*/ 7522936 w 11737976"/>
              <a:gd name="connsiteY7416" fmla="*/ 3500768 h 6407150"/>
              <a:gd name="connsiteX7417" fmla="*/ 7524323 w 11737976"/>
              <a:gd name="connsiteY7417" fmla="*/ 3508292 h 6407150"/>
              <a:gd name="connsiteX7418" fmla="*/ 7533122 w 11737976"/>
              <a:gd name="connsiteY7418" fmla="*/ 3511517 h 6407150"/>
              <a:gd name="connsiteX7419" fmla="*/ 7528741 w 11737976"/>
              <a:gd name="connsiteY7419" fmla="*/ 3495047 h 6407150"/>
              <a:gd name="connsiteX7420" fmla="*/ 3950005 w 11737976"/>
              <a:gd name="connsiteY7420" fmla="*/ 3494521 h 6407150"/>
              <a:gd name="connsiteX7421" fmla="*/ 3953272 w 11737976"/>
              <a:gd name="connsiteY7421" fmla="*/ 3498907 h 6407150"/>
              <a:gd name="connsiteX7422" fmla="*/ 3956877 w 11737976"/>
              <a:gd name="connsiteY7422" fmla="*/ 3501394 h 6407150"/>
              <a:gd name="connsiteX7423" fmla="*/ 3958752 w 11737976"/>
              <a:gd name="connsiteY7423" fmla="*/ 3503269 h 6407150"/>
              <a:gd name="connsiteX7424" fmla="*/ 3961685 w 11737976"/>
              <a:gd name="connsiteY7424" fmla="*/ 3504708 h 6407150"/>
              <a:gd name="connsiteX7425" fmla="*/ 3956877 w 11737976"/>
              <a:gd name="connsiteY7425" fmla="*/ 3501394 h 6407150"/>
              <a:gd name="connsiteX7426" fmla="*/ 3954379 w 11737976"/>
              <a:gd name="connsiteY7426" fmla="*/ 3498895 h 6407150"/>
              <a:gd name="connsiteX7427" fmla="*/ 3950005 w 11737976"/>
              <a:gd name="connsiteY7427" fmla="*/ 3494521 h 6407150"/>
              <a:gd name="connsiteX7428" fmla="*/ 8557738 w 11737976"/>
              <a:gd name="connsiteY7428" fmla="*/ 3491352 h 6407150"/>
              <a:gd name="connsiteX7429" fmla="*/ 8551537 w 11737976"/>
              <a:gd name="connsiteY7429" fmla="*/ 3500121 h 6407150"/>
              <a:gd name="connsiteX7430" fmla="*/ 8566107 w 11737976"/>
              <a:gd name="connsiteY7430" fmla="*/ 3493207 h 6407150"/>
              <a:gd name="connsiteX7431" fmla="*/ 8557738 w 11737976"/>
              <a:gd name="connsiteY7431" fmla="*/ 3491352 h 6407150"/>
              <a:gd name="connsiteX7432" fmla="*/ 7872871 w 11737976"/>
              <a:gd name="connsiteY7432" fmla="*/ 3486213 h 6407150"/>
              <a:gd name="connsiteX7433" fmla="*/ 7870286 w 11737976"/>
              <a:gd name="connsiteY7433" fmla="*/ 3487350 h 6407150"/>
              <a:gd name="connsiteX7434" fmla="*/ 7873321 w 11737976"/>
              <a:gd name="connsiteY7434" fmla="*/ 3501630 h 6407150"/>
              <a:gd name="connsiteX7435" fmla="*/ 7872871 w 11737976"/>
              <a:gd name="connsiteY7435" fmla="*/ 3486213 h 6407150"/>
              <a:gd name="connsiteX7436" fmla="*/ 8197381 w 11737976"/>
              <a:gd name="connsiteY7436" fmla="*/ 3484845 h 6407150"/>
              <a:gd name="connsiteX7437" fmla="*/ 8186731 w 11737976"/>
              <a:gd name="connsiteY7437" fmla="*/ 3485786 h 6407150"/>
              <a:gd name="connsiteX7438" fmla="*/ 8183566 w 11737976"/>
              <a:gd name="connsiteY7438" fmla="*/ 3492271 h 6407150"/>
              <a:gd name="connsiteX7439" fmla="*/ 8206383 w 11737976"/>
              <a:gd name="connsiteY7439" fmla="*/ 3489557 h 6407150"/>
              <a:gd name="connsiteX7440" fmla="*/ 8197381 w 11737976"/>
              <a:gd name="connsiteY7440" fmla="*/ 3484845 h 6407150"/>
              <a:gd name="connsiteX7441" fmla="*/ 6638530 w 11737976"/>
              <a:gd name="connsiteY7441" fmla="*/ 3484003 h 6407150"/>
              <a:gd name="connsiteX7442" fmla="*/ 6683112 w 11737976"/>
              <a:gd name="connsiteY7442" fmla="*/ 3493869 h 6407150"/>
              <a:gd name="connsiteX7443" fmla="*/ 6662053 w 11737976"/>
              <a:gd name="connsiteY7443" fmla="*/ 3485277 h 6407150"/>
              <a:gd name="connsiteX7444" fmla="*/ 6638530 w 11737976"/>
              <a:gd name="connsiteY7444" fmla="*/ 3484003 h 6407150"/>
              <a:gd name="connsiteX7445" fmla="*/ 3252722 w 11737976"/>
              <a:gd name="connsiteY7445" fmla="*/ 3482033 h 6407150"/>
              <a:gd name="connsiteX7446" fmla="*/ 3248693 w 11737976"/>
              <a:gd name="connsiteY7446" fmla="*/ 3486061 h 6407150"/>
              <a:gd name="connsiteX7447" fmla="*/ 3238548 w 11737976"/>
              <a:gd name="connsiteY7447" fmla="*/ 3484729 h 6407150"/>
              <a:gd name="connsiteX7448" fmla="*/ 3249821 w 11737976"/>
              <a:gd name="connsiteY7448" fmla="*/ 3503303 h 6407150"/>
              <a:gd name="connsiteX7449" fmla="*/ 3233587 w 11737976"/>
              <a:gd name="connsiteY7449" fmla="*/ 3501167 h 6407150"/>
              <a:gd name="connsiteX7450" fmla="*/ 3240757 w 11737976"/>
              <a:gd name="connsiteY7450" fmla="*/ 3512367 h 6407150"/>
              <a:gd name="connsiteX7451" fmla="*/ 3248934 w 11737976"/>
              <a:gd name="connsiteY7451" fmla="*/ 3522557 h 6407150"/>
              <a:gd name="connsiteX7452" fmla="*/ 3259124 w 11737976"/>
              <a:gd name="connsiteY7452" fmla="*/ 3530733 h 6407150"/>
              <a:gd name="connsiteX7453" fmla="*/ 3251956 w 11737976"/>
              <a:gd name="connsiteY7453" fmla="*/ 3519535 h 6407150"/>
              <a:gd name="connsiteX7454" fmla="*/ 3257997 w 11737976"/>
              <a:gd name="connsiteY7454" fmla="*/ 3513492 h 6407150"/>
              <a:gd name="connsiteX7455" fmla="*/ 3267062 w 11737976"/>
              <a:gd name="connsiteY7455" fmla="*/ 3504428 h 6407150"/>
              <a:gd name="connsiteX7456" fmla="*/ 3261906 w 11737976"/>
              <a:gd name="connsiteY7456" fmla="*/ 3491217 h 6407150"/>
              <a:gd name="connsiteX7457" fmla="*/ 3262913 w 11737976"/>
              <a:gd name="connsiteY7457" fmla="*/ 3490211 h 6407150"/>
              <a:gd name="connsiteX7458" fmla="*/ 3252722 w 11737976"/>
              <a:gd name="connsiteY7458" fmla="*/ 3482033 h 6407150"/>
              <a:gd name="connsiteX7459" fmla="*/ 3564262 w 11737976"/>
              <a:gd name="connsiteY7459" fmla="*/ 3480117 h 6407150"/>
              <a:gd name="connsiteX7460" fmla="*/ 3562271 w 11737976"/>
              <a:gd name="connsiteY7460" fmla="*/ 3482108 h 6407150"/>
              <a:gd name="connsiteX7461" fmla="*/ 3571114 w 11737976"/>
              <a:gd name="connsiteY7461" fmla="*/ 3492942 h 6407150"/>
              <a:gd name="connsiteX7462" fmla="*/ 3581950 w 11737976"/>
              <a:gd name="connsiteY7462" fmla="*/ 3501787 h 6407150"/>
              <a:gd name="connsiteX7463" fmla="*/ 3583940 w 11737976"/>
              <a:gd name="connsiteY7463" fmla="*/ 3499797 h 6407150"/>
              <a:gd name="connsiteX7464" fmla="*/ 3575095 w 11737976"/>
              <a:gd name="connsiteY7464" fmla="*/ 3488961 h 6407150"/>
              <a:gd name="connsiteX7465" fmla="*/ 3564262 w 11737976"/>
              <a:gd name="connsiteY7465" fmla="*/ 3480117 h 6407150"/>
              <a:gd name="connsiteX7466" fmla="*/ 8233401 w 11737976"/>
              <a:gd name="connsiteY7466" fmla="*/ 3478500 h 6407150"/>
              <a:gd name="connsiteX7467" fmla="*/ 8231615 w 11737976"/>
              <a:gd name="connsiteY7467" fmla="*/ 3483905 h 6407150"/>
              <a:gd name="connsiteX7468" fmla="*/ 8242045 w 11737976"/>
              <a:gd name="connsiteY7468" fmla="*/ 3494929 h 6407150"/>
              <a:gd name="connsiteX7469" fmla="*/ 8233401 w 11737976"/>
              <a:gd name="connsiteY7469" fmla="*/ 3478500 h 6407150"/>
              <a:gd name="connsiteX7470" fmla="*/ 3581625 w 11737976"/>
              <a:gd name="connsiteY7470" fmla="*/ 3472868 h 6407150"/>
              <a:gd name="connsiteX7471" fmla="*/ 3581297 w 11737976"/>
              <a:gd name="connsiteY7471" fmla="*/ 3474015 h 6407150"/>
              <a:gd name="connsiteX7472" fmla="*/ 3583102 w 11737976"/>
              <a:gd name="connsiteY7472" fmla="*/ 3478767 h 6407150"/>
              <a:gd name="connsiteX7473" fmla="*/ 3582120 w 11737976"/>
              <a:gd name="connsiteY7473" fmla="*/ 3479750 h 6407150"/>
              <a:gd name="connsiteX7474" fmla="*/ 3581137 w 11737976"/>
              <a:gd name="connsiteY7474" fmla="*/ 3480732 h 6407150"/>
              <a:gd name="connsiteX7475" fmla="*/ 3589882 w 11737976"/>
              <a:gd name="connsiteY7475" fmla="*/ 3489479 h 6407150"/>
              <a:gd name="connsiteX7476" fmla="*/ 3599613 w 11737976"/>
              <a:gd name="connsiteY7476" fmla="*/ 3497244 h 6407150"/>
              <a:gd name="connsiteX7477" fmla="*/ 3592830 w 11737976"/>
              <a:gd name="connsiteY7477" fmla="*/ 3486530 h 6407150"/>
              <a:gd name="connsiteX7478" fmla="*/ 3594795 w 11737976"/>
              <a:gd name="connsiteY7478" fmla="*/ 3484566 h 6407150"/>
              <a:gd name="connsiteX7479" fmla="*/ 3595777 w 11737976"/>
              <a:gd name="connsiteY7479" fmla="*/ 3483584 h 6407150"/>
              <a:gd name="connsiteX7480" fmla="*/ 3586049 w 11737976"/>
              <a:gd name="connsiteY7480" fmla="*/ 3475821 h 6407150"/>
              <a:gd name="connsiteX7481" fmla="*/ 3581625 w 11737976"/>
              <a:gd name="connsiteY7481" fmla="*/ 3472868 h 6407150"/>
              <a:gd name="connsiteX7482" fmla="*/ 6520219 w 11737976"/>
              <a:gd name="connsiteY7482" fmla="*/ 3469827 h 6407150"/>
              <a:gd name="connsiteX7483" fmla="*/ 6510133 w 11737976"/>
              <a:gd name="connsiteY7483" fmla="*/ 3485635 h 6407150"/>
              <a:gd name="connsiteX7484" fmla="*/ 6525028 w 11737976"/>
              <a:gd name="connsiteY7484" fmla="*/ 3490628 h 6407150"/>
              <a:gd name="connsiteX7485" fmla="*/ 6520219 w 11737976"/>
              <a:gd name="connsiteY7485" fmla="*/ 3469827 h 6407150"/>
              <a:gd name="connsiteX7486" fmla="*/ 3339264 w 11737976"/>
              <a:gd name="connsiteY7486" fmla="*/ 3468960 h 6407150"/>
              <a:gd name="connsiteX7487" fmla="*/ 3346439 w 11737976"/>
              <a:gd name="connsiteY7487" fmla="*/ 3478187 h 6407150"/>
              <a:gd name="connsiteX7488" fmla="*/ 3355665 w 11737976"/>
              <a:gd name="connsiteY7488" fmla="*/ 3485361 h 6407150"/>
              <a:gd name="connsiteX7489" fmla="*/ 3356691 w 11737976"/>
              <a:gd name="connsiteY7489" fmla="*/ 3484336 h 6407150"/>
              <a:gd name="connsiteX7490" fmla="*/ 3358742 w 11737976"/>
              <a:gd name="connsiteY7490" fmla="*/ 3482285 h 6407150"/>
              <a:gd name="connsiteX7491" fmla="*/ 3359767 w 11737976"/>
              <a:gd name="connsiteY7491" fmla="*/ 3481260 h 6407150"/>
              <a:gd name="connsiteX7492" fmla="*/ 3352593 w 11737976"/>
              <a:gd name="connsiteY7492" fmla="*/ 3472033 h 6407150"/>
              <a:gd name="connsiteX7493" fmla="*/ 3351567 w 11737976"/>
              <a:gd name="connsiteY7493" fmla="*/ 3473059 h 6407150"/>
              <a:gd name="connsiteX7494" fmla="*/ 3349515 w 11737976"/>
              <a:gd name="connsiteY7494" fmla="*/ 3475110 h 6407150"/>
              <a:gd name="connsiteX7495" fmla="*/ 3339264 w 11737976"/>
              <a:gd name="connsiteY7495" fmla="*/ 3468960 h 6407150"/>
              <a:gd name="connsiteX7496" fmla="*/ 7790386 w 11737976"/>
              <a:gd name="connsiteY7496" fmla="*/ 3467095 h 6407150"/>
              <a:gd name="connsiteX7497" fmla="*/ 7781171 w 11737976"/>
              <a:gd name="connsiteY7497" fmla="*/ 3511961 h 6407150"/>
              <a:gd name="connsiteX7498" fmla="*/ 7799961 w 11737976"/>
              <a:gd name="connsiteY7498" fmla="*/ 3518713 h 6407150"/>
              <a:gd name="connsiteX7499" fmla="*/ 7790386 w 11737976"/>
              <a:gd name="connsiteY7499" fmla="*/ 3467095 h 6407150"/>
              <a:gd name="connsiteX7500" fmla="*/ 3601234 w 11737976"/>
              <a:gd name="connsiteY7500" fmla="*/ 3462822 h 6407150"/>
              <a:gd name="connsiteX7501" fmla="*/ 3594197 w 11737976"/>
              <a:gd name="connsiteY7501" fmla="*/ 3469860 h 6407150"/>
              <a:gd name="connsiteX7502" fmla="*/ 3590031 w 11737976"/>
              <a:gd name="connsiteY7502" fmla="*/ 3465723 h 6407150"/>
              <a:gd name="connsiteX7503" fmla="*/ 3590381 w 11737976"/>
              <a:gd name="connsiteY7503" fmla="*/ 3466295 h 6407150"/>
              <a:gd name="connsiteX7504" fmla="*/ 3593191 w 11737976"/>
              <a:gd name="connsiteY7504" fmla="*/ 3470864 h 6407150"/>
              <a:gd name="connsiteX7505" fmla="*/ 3604038 w 11737976"/>
              <a:gd name="connsiteY7505" fmla="*/ 3479699 h 6407150"/>
              <a:gd name="connsiteX7506" fmla="*/ 3610070 w 11737976"/>
              <a:gd name="connsiteY7506" fmla="*/ 3473667 h 6407150"/>
              <a:gd name="connsiteX7507" fmla="*/ 3611075 w 11737976"/>
              <a:gd name="connsiteY7507" fmla="*/ 3472662 h 6407150"/>
              <a:gd name="connsiteX7508" fmla="*/ 3612081 w 11737976"/>
              <a:gd name="connsiteY7508" fmla="*/ 3471656 h 6407150"/>
              <a:gd name="connsiteX7509" fmla="*/ 3601234 w 11737976"/>
              <a:gd name="connsiteY7509" fmla="*/ 3462822 h 6407150"/>
              <a:gd name="connsiteX7510" fmla="*/ 7823214 w 11737976"/>
              <a:gd name="connsiteY7510" fmla="*/ 3460422 h 6407150"/>
              <a:gd name="connsiteX7511" fmla="*/ 7816102 w 11737976"/>
              <a:gd name="connsiteY7511" fmla="*/ 3461084 h 6407150"/>
              <a:gd name="connsiteX7512" fmla="*/ 7813417 w 11737976"/>
              <a:gd name="connsiteY7512" fmla="*/ 3475992 h 6407150"/>
              <a:gd name="connsiteX7513" fmla="*/ 7820768 w 11737976"/>
              <a:gd name="connsiteY7513" fmla="*/ 3472904 h 6407150"/>
              <a:gd name="connsiteX7514" fmla="*/ 7813041 w 11737976"/>
              <a:gd name="connsiteY7514" fmla="*/ 3478525 h 6407150"/>
              <a:gd name="connsiteX7515" fmla="*/ 7808283 w 11737976"/>
              <a:gd name="connsiteY7515" fmla="*/ 3487736 h 6407150"/>
              <a:gd name="connsiteX7516" fmla="*/ 7815613 w 11737976"/>
              <a:gd name="connsiteY7516" fmla="*/ 3495520 h 6407150"/>
              <a:gd name="connsiteX7517" fmla="*/ 7818806 w 11737976"/>
              <a:gd name="connsiteY7517" fmla="*/ 3495449 h 6407150"/>
              <a:gd name="connsiteX7518" fmla="*/ 7819580 w 11737976"/>
              <a:gd name="connsiteY7518" fmla="*/ 3499747 h 6407150"/>
              <a:gd name="connsiteX7519" fmla="*/ 7817021 w 11737976"/>
              <a:gd name="connsiteY7519" fmla="*/ 3495660 h 6407150"/>
              <a:gd name="connsiteX7520" fmla="*/ 7811443 w 11737976"/>
              <a:gd name="connsiteY7520" fmla="*/ 3505681 h 6407150"/>
              <a:gd name="connsiteX7521" fmla="*/ 7816566 w 11737976"/>
              <a:gd name="connsiteY7521" fmla="*/ 3519055 h 6407150"/>
              <a:gd name="connsiteX7522" fmla="*/ 7810493 w 11737976"/>
              <a:gd name="connsiteY7522" fmla="*/ 3525704 h 6407150"/>
              <a:gd name="connsiteX7523" fmla="*/ 7824186 w 11737976"/>
              <a:gd name="connsiteY7523" fmla="*/ 3525751 h 6407150"/>
              <a:gd name="connsiteX7524" fmla="*/ 7825142 w 11737976"/>
              <a:gd name="connsiteY7524" fmla="*/ 3526422 h 6407150"/>
              <a:gd name="connsiteX7525" fmla="*/ 7821861 w 11737976"/>
              <a:gd name="connsiteY7525" fmla="*/ 3533092 h 6407150"/>
              <a:gd name="connsiteX7526" fmla="*/ 7823497 w 11737976"/>
              <a:gd name="connsiteY7526" fmla="*/ 3535908 h 6407150"/>
              <a:gd name="connsiteX7527" fmla="*/ 7822230 w 11737976"/>
              <a:gd name="connsiteY7527" fmla="*/ 3536581 h 6407150"/>
              <a:gd name="connsiteX7528" fmla="*/ 7811127 w 11737976"/>
              <a:gd name="connsiteY7528" fmla="*/ 3555859 h 6407150"/>
              <a:gd name="connsiteX7529" fmla="*/ 7802329 w 11737976"/>
              <a:gd name="connsiteY7529" fmla="*/ 3564933 h 6407150"/>
              <a:gd name="connsiteX7530" fmla="*/ 7788954 w 11737976"/>
              <a:gd name="connsiteY7530" fmla="*/ 3566272 h 6407150"/>
              <a:gd name="connsiteX7531" fmla="*/ 7792812 w 11737976"/>
              <a:gd name="connsiteY7531" fmla="*/ 3573140 h 6407150"/>
              <a:gd name="connsiteX7532" fmla="*/ 7794550 w 11737976"/>
              <a:gd name="connsiteY7532" fmla="*/ 3574954 h 6407150"/>
              <a:gd name="connsiteX7533" fmla="*/ 7788432 w 11737976"/>
              <a:gd name="connsiteY7533" fmla="*/ 3575162 h 6407150"/>
              <a:gd name="connsiteX7534" fmla="*/ 7782908 w 11737976"/>
              <a:gd name="connsiteY7534" fmla="*/ 3579279 h 6407150"/>
              <a:gd name="connsiteX7535" fmla="*/ 7806860 w 11737976"/>
              <a:gd name="connsiteY7535" fmla="*/ 3586545 h 6407150"/>
              <a:gd name="connsiteX7536" fmla="*/ 7807310 w 11737976"/>
              <a:gd name="connsiteY7536" fmla="*/ 3585141 h 6407150"/>
              <a:gd name="connsiteX7537" fmla="*/ 7807331 w 11737976"/>
              <a:gd name="connsiteY7537" fmla="*/ 3585154 h 6407150"/>
              <a:gd name="connsiteX7538" fmla="*/ 7815847 w 11737976"/>
              <a:gd name="connsiteY7538" fmla="*/ 3587475 h 6407150"/>
              <a:gd name="connsiteX7539" fmla="*/ 7820823 w 11737976"/>
              <a:gd name="connsiteY7539" fmla="*/ 3585841 h 6407150"/>
              <a:gd name="connsiteX7540" fmla="*/ 7822243 w 11737976"/>
              <a:gd name="connsiteY7540" fmla="*/ 3593298 h 6407150"/>
              <a:gd name="connsiteX7541" fmla="*/ 7837856 w 11737976"/>
              <a:gd name="connsiteY7541" fmla="*/ 3580661 h 6407150"/>
              <a:gd name="connsiteX7542" fmla="*/ 7839831 w 11737976"/>
              <a:gd name="connsiteY7542" fmla="*/ 3578202 h 6407150"/>
              <a:gd name="connsiteX7543" fmla="*/ 7837325 w 11737976"/>
              <a:gd name="connsiteY7543" fmla="*/ 3587309 h 6407150"/>
              <a:gd name="connsiteX7544" fmla="*/ 7822147 w 11737976"/>
              <a:gd name="connsiteY7544" fmla="*/ 3605726 h 6407150"/>
              <a:gd name="connsiteX7545" fmla="*/ 7826910 w 11737976"/>
              <a:gd name="connsiteY7545" fmla="*/ 3658475 h 6407150"/>
              <a:gd name="connsiteX7546" fmla="*/ 7833892 w 11737976"/>
              <a:gd name="connsiteY7546" fmla="*/ 3670741 h 6407150"/>
              <a:gd name="connsiteX7547" fmla="*/ 7820287 w 11737976"/>
              <a:gd name="connsiteY7547" fmla="*/ 3680864 h 6407150"/>
              <a:gd name="connsiteX7548" fmla="*/ 7837097 w 11737976"/>
              <a:gd name="connsiteY7548" fmla="*/ 3682686 h 6407150"/>
              <a:gd name="connsiteX7549" fmla="*/ 7843110 w 11737976"/>
              <a:gd name="connsiteY7549" fmla="*/ 3679334 h 6407150"/>
              <a:gd name="connsiteX7550" fmla="*/ 7848253 w 11737976"/>
              <a:gd name="connsiteY7550" fmla="*/ 3683316 h 6407150"/>
              <a:gd name="connsiteX7551" fmla="*/ 7896381 w 11737976"/>
              <a:gd name="connsiteY7551" fmla="*/ 3684686 h 6407150"/>
              <a:gd name="connsiteX7552" fmla="*/ 7905687 w 11737976"/>
              <a:gd name="connsiteY7552" fmla="*/ 3681050 h 6407150"/>
              <a:gd name="connsiteX7553" fmla="*/ 7895733 w 11737976"/>
              <a:gd name="connsiteY7553" fmla="*/ 3688853 h 6407150"/>
              <a:gd name="connsiteX7554" fmla="*/ 7891181 w 11737976"/>
              <a:gd name="connsiteY7554" fmla="*/ 3701611 h 6407150"/>
              <a:gd name="connsiteX7555" fmla="*/ 7903542 w 11737976"/>
              <a:gd name="connsiteY7555" fmla="*/ 3722113 h 6407150"/>
              <a:gd name="connsiteX7556" fmla="*/ 7905976 w 11737976"/>
              <a:gd name="connsiteY7556" fmla="*/ 3720854 h 6407150"/>
              <a:gd name="connsiteX7557" fmla="*/ 7900594 w 11737976"/>
              <a:gd name="connsiteY7557" fmla="*/ 3744771 h 6407150"/>
              <a:gd name="connsiteX7558" fmla="*/ 7907502 w 11737976"/>
              <a:gd name="connsiteY7558" fmla="*/ 3768476 h 6407150"/>
              <a:gd name="connsiteX7559" fmla="*/ 7909787 w 11737976"/>
              <a:gd name="connsiteY7559" fmla="*/ 3770665 h 6407150"/>
              <a:gd name="connsiteX7560" fmla="*/ 7909864 w 11737976"/>
              <a:gd name="connsiteY7560" fmla="*/ 3771671 h 6407150"/>
              <a:gd name="connsiteX7561" fmla="*/ 7911092 w 11737976"/>
              <a:gd name="connsiteY7561" fmla="*/ 3771917 h 6407150"/>
              <a:gd name="connsiteX7562" fmla="*/ 7912001 w 11737976"/>
              <a:gd name="connsiteY7562" fmla="*/ 3772788 h 6407150"/>
              <a:gd name="connsiteX7563" fmla="*/ 7911817 w 11737976"/>
              <a:gd name="connsiteY7563" fmla="*/ 3773082 h 6407150"/>
              <a:gd name="connsiteX7564" fmla="*/ 7909076 w 11737976"/>
              <a:gd name="connsiteY7564" fmla="*/ 3783900 h 6407150"/>
              <a:gd name="connsiteX7565" fmla="*/ 7908767 w 11737976"/>
              <a:gd name="connsiteY7565" fmla="*/ 3786390 h 6407150"/>
              <a:gd name="connsiteX7566" fmla="*/ 7908198 w 11737976"/>
              <a:gd name="connsiteY7566" fmla="*/ 3787355 h 6407150"/>
              <a:gd name="connsiteX7567" fmla="*/ 7907655 w 11737976"/>
              <a:gd name="connsiteY7567" fmla="*/ 3787182 h 6407150"/>
              <a:gd name="connsiteX7568" fmla="*/ 7899658 w 11737976"/>
              <a:gd name="connsiteY7568" fmla="*/ 3800161 h 6407150"/>
              <a:gd name="connsiteX7569" fmla="*/ 7899203 w 11737976"/>
              <a:gd name="connsiteY7569" fmla="*/ 3808966 h 6407150"/>
              <a:gd name="connsiteX7570" fmla="*/ 7893277 w 11737976"/>
              <a:gd name="connsiteY7570" fmla="*/ 3811684 h 6407150"/>
              <a:gd name="connsiteX7571" fmla="*/ 7891237 w 11737976"/>
              <a:gd name="connsiteY7571" fmla="*/ 3816551 h 6407150"/>
              <a:gd name="connsiteX7572" fmla="*/ 7905898 w 11737976"/>
              <a:gd name="connsiteY7572" fmla="*/ 3842475 h 6407150"/>
              <a:gd name="connsiteX7573" fmla="*/ 7911412 w 11737976"/>
              <a:gd name="connsiteY7573" fmla="*/ 3845284 h 6407150"/>
              <a:gd name="connsiteX7574" fmla="*/ 7911273 w 11737976"/>
              <a:gd name="connsiteY7574" fmla="*/ 3847257 h 6407150"/>
              <a:gd name="connsiteX7575" fmla="*/ 7912965 w 11737976"/>
              <a:gd name="connsiteY7575" fmla="*/ 3848793 h 6407150"/>
              <a:gd name="connsiteX7576" fmla="*/ 7910794 w 11737976"/>
              <a:gd name="connsiteY7576" fmla="*/ 3854798 h 6407150"/>
              <a:gd name="connsiteX7577" fmla="*/ 7925645 w 11737976"/>
              <a:gd name="connsiteY7577" fmla="*/ 3859758 h 6407150"/>
              <a:gd name="connsiteX7578" fmla="*/ 7924615 w 11737976"/>
              <a:gd name="connsiteY7578" fmla="*/ 3852009 h 6407150"/>
              <a:gd name="connsiteX7579" fmla="*/ 7928830 w 11737976"/>
              <a:gd name="connsiteY7579" fmla="*/ 3854155 h 6407150"/>
              <a:gd name="connsiteX7580" fmla="*/ 7957360 w 11737976"/>
              <a:gd name="connsiteY7580" fmla="*/ 3842359 h 6407150"/>
              <a:gd name="connsiteX7581" fmla="*/ 7941289 w 11737976"/>
              <a:gd name="connsiteY7581" fmla="*/ 3813081 h 6407150"/>
              <a:gd name="connsiteX7582" fmla="*/ 7930891 w 11737976"/>
              <a:gd name="connsiteY7582" fmla="*/ 3807385 h 6407150"/>
              <a:gd name="connsiteX7583" fmla="*/ 7931062 w 11737976"/>
              <a:gd name="connsiteY7583" fmla="*/ 3807134 h 6407150"/>
              <a:gd name="connsiteX7584" fmla="*/ 7930872 w 11737976"/>
              <a:gd name="connsiteY7584" fmla="*/ 3806914 h 6407150"/>
              <a:gd name="connsiteX7585" fmla="*/ 7931863 w 11737976"/>
              <a:gd name="connsiteY7585" fmla="*/ 3798022 h 6407150"/>
              <a:gd name="connsiteX7586" fmla="*/ 7926382 w 11737976"/>
              <a:gd name="connsiteY7586" fmla="*/ 3787040 h 6407150"/>
              <a:gd name="connsiteX7587" fmla="*/ 7919550 w 11737976"/>
              <a:gd name="connsiteY7587" fmla="*/ 3785319 h 6407150"/>
              <a:gd name="connsiteX7588" fmla="*/ 7919964 w 11737976"/>
              <a:gd name="connsiteY7588" fmla="*/ 3778565 h 6407150"/>
              <a:gd name="connsiteX7589" fmla="*/ 7930837 w 11737976"/>
              <a:gd name="connsiteY7589" fmla="*/ 3781432 h 6407150"/>
              <a:gd name="connsiteX7590" fmla="*/ 7932585 w 11737976"/>
              <a:gd name="connsiteY7590" fmla="*/ 3785566 h 6407150"/>
              <a:gd name="connsiteX7591" fmla="*/ 7942904 w 11737976"/>
              <a:gd name="connsiteY7591" fmla="*/ 3792261 h 6407150"/>
              <a:gd name="connsiteX7592" fmla="*/ 7946025 w 11737976"/>
              <a:gd name="connsiteY7592" fmla="*/ 3781856 h 6407150"/>
              <a:gd name="connsiteX7593" fmla="*/ 7951185 w 11737976"/>
              <a:gd name="connsiteY7593" fmla="*/ 3782128 h 6407150"/>
              <a:gd name="connsiteX7594" fmla="*/ 7957384 w 11737976"/>
              <a:gd name="connsiteY7594" fmla="*/ 3776437 h 6407150"/>
              <a:gd name="connsiteX7595" fmla="*/ 7958660 w 11737976"/>
              <a:gd name="connsiteY7595" fmla="*/ 3783461 h 6407150"/>
              <a:gd name="connsiteX7596" fmla="*/ 7967340 w 11737976"/>
              <a:gd name="connsiteY7596" fmla="*/ 3771109 h 6407150"/>
              <a:gd name="connsiteX7597" fmla="*/ 7970191 w 11737976"/>
              <a:gd name="connsiteY7597" fmla="*/ 3773216 h 6407150"/>
              <a:gd name="connsiteX7598" fmla="*/ 7990568 w 11737976"/>
              <a:gd name="connsiteY7598" fmla="*/ 3766467 h 6407150"/>
              <a:gd name="connsiteX7599" fmla="*/ 7990701 w 11737976"/>
              <a:gd name="connsiteY7599" fmla="*/ 3765295 h 6407150"/>
              <a:gd name="connsiteX7600" fmla="*/ 7991633 w 11737976"/>
              <a:gd name="connsiteY7600" fmla="*/ 3765454 h 6407150"/>
              <a:gd name="connsiteX7601" fmla="*/ 7995717 w 11737976"/>
              <a:gd name="connsiteY7601" fmla="*/ 3766697 h 6407150"/>
              <a:gd name="connsiteX7602" fmla="*/ 7992371 w 11737976"/>
              <a:gd name="connsiteY7602" fmla="*/ 3775824 h 6407150"/>
              <a:gd name="connsiteX7603" fmla="*/ 8001492 w 11737976"/>
              <a:gd name="connsiteY7603" fmla="*/ 3777449 h 6407150"/>
              <a:gd name="connsiteX7604" fmla="*/ 8002973 w 11737976"/>
              <a:gd name="connsiteY7604" fmla="*/ 3781204 h 6407150"/>
              <a:gd name="connsiteX7605" fmla="*/ 7998561 w 11737976"/>
              <a:gd name="connsiteY7605" fmla="*/ 3788103 h 6407150"/>
              <a:gd name="connsiteX7606" fmla="*/ 7999092 w 11737976"/>
              <a:gd name="connsiteY7606" fmla="*/ 3790710 h 6407150"/>
              <a:gd name="connsiteX7607" fmla="*/ 7998205 w 11737976"/>
              <a:gd name="connsiteY7607" fmla="*/ 3790188 h 6407150"/>
              <a:gd name="connsiteX7608" fmla="*/ 7996923 w 11737976"/>
              <a:gd name="connsiteY7608" fmla="*/ 3806060 h 6407150"/>
              <a:gd name="connsiteX7609" fmla="*/ 8003776 w 11737976"/>
              <a:gd name="connsiteY7609" fmla="*/ 3802766 h 6407150"/>
              <a:gd name="connsiteX7610" fmla="*/ 8003831 w 11737976"/>
              <a:gd name="connsiteY7610" fmla="*/ 3801200 h 6407150"/>
              <a:gd name="connsiteX7611" fmla="*/ 8006730 w 11737976"/>
              <a:gd name="connsiteY7611" fmla="*/ 3804602 h 6407150"/>
              <a:gd name="connsiteX7612" fmla="*/ 8012306 w 11737976"/>
              <a:gd name="connsiteY7612" fmla="*/ 3792229 h 6407150"/>
              <a:gd name="connsiteX7613" fmla="*/ 8003210 w 11737976"/>
              <a:gd name="connsiteY7613" fmla="*/ 3781148 h 6407150"/>
              <a:gd name="connsiteX7614" fmla="*/ 8006962 w 11737976"/>
              <a:gd name="connsiteY7614" fmla="*/ 3778423 h 6407150"/>
              <a:gd name="connsiteX7615" fmla="*/ 8011855 w 11737976"/>
              <a:gd name="connsiteY7615" fmla="*/ 3779294 h 6407150"/>
              <a:gd name="connsiteX7616" fmla="*/ 8017093 w 11737976"/>
              <a:gd name="connsiteY7616" fmla="*/ 3771066 h 6407150"/>
              <a:gd name="connsiteX7617" fmla="*/ 8019077 w 11737976"/>
              <a:gd name="connsiteY7617" fmla="*/ 3769626 h 6407150"/>
              <a:gd name="connsiteX7618" fmla="*/ 8007769 w 11737976"/>
              <a:gd name="connsiteY7618" fmla="*/ 3747942 h 6407150"/>
              <a:gd name="connsiteX7619" fmla="*/ 7997168 w 11737976"/>
              <a:gd name="connsiteY7619" fmla="*/ 3752635 h 6407150"/>
              <a:gd name="connsiteX7620" fmla="*/ 7996621 w 11737976"/>
              <a:gd name="connsiteY7620" fmla="*/ 3757310 h 6407150"/>
              <a:gd name="connsiteX7621" fmla="*/ 7991484 w 11737976"/>
              <a:gd name="connsiteY7621" fmla="*/ 3758408 h 6407150"/>
              <a:gd name="connsiteX7622" fmla="*/ 7991800 w 11737976"/>
              <a:gd name="connsiteY7622" fmla="*/ 3755622 h 6407150"/>
              <a:gd name="connsiteX7623" fmla="*/ 7979358 w 11737976"/>
              <a:gd name="connsiteY7623" fmla="*/ 3741706 h 6407150"/>
              <a:gd name="connsiteX7624" fmla="*/ 7978122 w 11737976"/>
              <a:gd name="connsiteY7624" fmla="*/ 3741831 h 6407150"/>
              <a:gd name="connsiteX7625" fmla="*/ 7976818 w 11737976"/>
              <a:gd name="connsiteY7625" fmla="*/ 3741244 h 6407150"/>
              <a:gd name="connsiteX7626" fmla="*/ 7975953 w 11737976"/>
              <a:gd name="connsiteY7626" fmla="*/ 3742049 h 6407150"/>
              <a:gd name="connsiteX7627" fmla="*/ 7974480 w 11737976"/>
              <a:gd name="connsiteY7627" fmla="*/ 3742198 h 6407150"/>
              <a:gd name="connsiteX7628" fmla="*/ 7975295 w 11737976"/>
              <a:gd name="connsiteY7628" fmla="*/ 3738965 h 6407150"/>
              <a:gd name="connsiteX7629" fmla="*/ 7970609 w 11737976"/>
              <a:gd name="connsiteY7629" fmla="*/ 3729950 h 6407150"/>
              <a:gd name="connsiteX7630" fmla="*/ 7966593 w 11737976"/>
              <a:gd name="connsiteY7630" fmla="*/ 3734671 h 6407150"/>
              <a:gd name="connsiteX7631" fmla="*/ 7967129 w 11737976"/>
              <a:gd name="connsiteY7631" fmla="*/ 3742147 h 6407150"/>
              <a:gd name="connsiteX7632" fmla="*/ 7968416 w 11737976"/>
              <a:gd name="connsiteY7632" fmla="*/ 3743072 h 6407150"/>
              <a:gd name="connsiteX7633" fmla="*/ 7963667 w 11737976"/>
              <a:gd name="connsiteY7633" fmla="*/ 3754442 h 6407150"/>
              <a:gd name="connsiteX7634" fmla="*/ 7963281 w 11737976"/>
              <a:gd name="connsiteY7634" fmla="*/ 3754664 h 6407150"/>
              <a:gd name="connsiteX7635" fmla="*/ 7956494 w 11737976"/>
              <a:gd name="connsiteY7635" fmla="*/ 3769222 h 6407150"/>
              <a:gd name="connsiteX7636" fmla="*/ 7955083 w 11737976"/>
              <a:gd name="connsiteY7636" fmla="*/ 3764758 h 6407150"/>
              <a:gd name="connsiteX7637" fmla="*/ 7948784 w 11737976"/>
              <a:gd name="connsiteY7637" fmla="*/ 3765143 h 6407150"/>
              <a:gd name="connsiteX7638" fmla="*/ 7948934 w 11737976"/>
              <a:gd name="connsiteY7638" fmla="*/ 3763757 h 6407150"/>
              <a:gd name="connsiteX7639" fmla="*/ 7938772 w 11737976"/>
              <a:gd name="connsiteY7639" fmla="*/ 3753909 h 6407150"/>
              <a:gd name="connsiteX7640" fmla="*/ 7937369 w 11737976"/>
              <a:gd name="connsiteY7640" fmla="*/ 3755274 h 6407150"/>
              <a:gd name="connsiteX7641" fmla="*/ 7935865 w 11737976"/>
              <a:gd name="connsiteY7641" fmla="*/ 3741339 h 6407150"/>
              <a:gd name="connsiteX7642" fmla="*/ 7932442 w 11737976"/>
              <a:gd name="connsiteY7642" fmla="*/ 3735381 h 6407150"/>
              <a:gd name="connsiteX7643" fmla="*/ 7944121 w 11737976"/>
              <a:gd name="connsiteY7643" fmla="*/ 3723972 h 6407150"/>
              <a:gd name="connsiteX7644" fmla="*/ 7945722 w 11737976"/>
              <a:gd name="connsiteY7644" fmla="*/ 3720249 h 6407150"/>
              <a:gd name="connsiteX7645" fmla="*/ 7948390 w 11737976"/>
              <a:gd name="connsiteY7645" fmla="*/ 3718787 h 6407150"/>
              <a:gd name="connsiteX7646" fmla="*/ 7957063 w 11737976"/>
              <a:gd name="connsiteY7646" fmla="*/ 3720385 h 6407150"/>
              <a:gd name="connsiteX7647" fmla="*/ 7951431 w 11737976"/>
              <a:gd name="connsiteY7647" fmla="*/ 3711904 h 6407150"/>
              <a:gd name="connsiteX7648" fmla="*/ 7947077 w 11737976"/>
              <a:gd name="connsiteY7648" fmla="*/ 3712007 h 6407150"/>
              <a:gd name="connsiteX7649" fmla="*/ 7946732 w 11737976"/>
              <a:gd name="connsiteY7649" fmla="*/ 3708177 h 6407150"/>
              <a:gd name="connsiteX7650" fmla="*/ 7940964 w 11737976"/>
              <a:gd name="connsiteY7650" fmla="*/ 3713399 h 6407150"/>
              <a:gd name="connsiteX7651" fmla="*/ 7939316 w 11737976"/>
              <a:gd name="connsiteY7651" fmla="*/ 3715369 h 6407150"/>
              <a:gd name="connsiteX7652" fmla="*/ 7930495 w 11737976"/>
              <a:gd name="connsiteY7652" fmla="*/ 3722494 h 6407150"/>
              <a:gd name="connsiteX7653" fmla="*/ 7928099 w 11737976"/>
              <a:gd name="connsiteY7653" fmla="*/ 3727825 h 6407150"/>
              <a:gd name="connsiteX7654" fmla="*/ 7926060 w 11737976"/>
              <a:gd name="connsiteY7654" fmla="*/ 3724273 h 6407150"/>
              <a:gd name="connsiteX7655" fmla="*/ 7912185 w 11737976"/>
              <a:gd name="connsiteY7655" fmla="*/ 3717284 h 6407150"/>
              <a:gd name="connsiteX7656" fmla="*/ 7917148 w 11737976"/>
              <a:gd name="connsiteY7656" fmla="*/ 3698320 h 6407150"/>
              <a:gd name="connsiteX7657" fmla="*/ 7908421 w 11737976"/>
              <a:gd name="connsiteY7657" fmla="*/ 3679982 h 6407150"/>
              <a:gd name="connsiteX7658" fmla="*/ 7916940 w 11737976"/>
              <a:gd name="connsiteY7658" fmla="*/ 3676654 h 6407150"/>
              <a:gd name="connsiteX7659" fmla="*/ 7926577 w 11737976"/>
              <a:gd name="connsiteY7659" fmla="*/ 3658759 h 6407150"/>
              <a:gd name="connsiteX7660" fmla="*/ 7930152 w 11737976"/>
              <a:gd name="connsiteY7660" fmla="*/ 3654797 h 6407150"/>
              <a:gd name="connsiteX7661" fmla="*/ 7930999 w 11737976"/>
              <a:gd name="connsiteY7661" fmla="*/ 3655720 h 6407150"/>
              <a:gd name="connsiteX7662" fmla="*/ 7932830 w 11737976"/>
              <a:gd name="connsiteY7662" fmla="*/ 3651830 h 6407150"/>
              <a:gd name="connsiteX7663" fmla="*/ 7943022 w 11737976"/>
              <a:gd name="connsiteY7663" fmla="*/ 3640534 h 6407150"/>
              <a:gd name="connsiteX7664" fmla="*/ 7946429 w 11737976"/>
              <a:gd name="connsiteY7664" fmla="*/ 3621746 h 6407150"/>
              <a:gd name="connsiteX7665" fmla="*/ 7945083 w 11737976"/>
              <a:gd name="connsiteY7665" fmla="*/ 3615444 h 6407150"/>
              <a:gd name="connsiteX7666" fmla="*/ 7947626 w 11737976"/>
              <a:gd name="connsiteY7666" fmla="*/ 3610809 h 6407150"/>
              <a:gd name="connsiteX7667" fmla="*/ 7947599 w 11737976"/>
              <a:gd name="connsiteY7667" fmla="*/ 3604300 h 6407150"/>
              <a:gd name="connsiteX7668" fmla="*/ 7941038 w 11737976"/>
              <a:gd name="connsiteY7668" fmla="*/ 3599032 h 6407150"/>
              <a:gd name="connsiteX7669" fmla="*/ 7936614 w 11737976"/>
              <a:gd name="connsiteY7669" fmla="*/ 3585740 h 6407150"/>
              <a:gd name="connsiteX7670" fmla="*/ 7933876 w 11737976"/>
              <a:gd name="connsiteY7670" fmla="*/ 3568068 h 6407150"/>
              <a:gd name="connsiteX7671" fmla="*/ 7910138 w 11737976"/>
              <a:gd name="connsiteY7671" fmla="*/ 3557164 h 6407150"/>
              <a:gd name="connsiteX7672" fmla="*/ 7903380 w 11737976"/>
              <a:gd name="connsiteY7672" fmla="*/ 3554059 h 6407150"/>
              <a:gd name="connsiteX7673" fmla="*/ 7903699 w 11737976"/>
              <a:gd name="connsiteY7673" fmla="*/ 3522031 h 6407150"/>
              <a:gd name="connsiteX7674" fmla="*/ 7888392 w 11737976"/>
              <a:gd name="connsiteY7674" fmla="*/ 3542609 h 6407150"/>
              <a:gd name="connsiteX7675" fmla="*/ 7887377 w 11737976"/>
              <a:gd name="connsiteY7675" fmla="*/ 3546709 h 6407150"/>
              <a:gd name="connsiteX7676" fmla="*/ 7886400 w 11737976"/>
              <a:gd name="connsiteY7676" fmla="*/ 3546260 h 6407150"/>
              <a:gd name="connsiteX7677" fmla="*/ 7863975 w 11737976"/>
              <a:gd name="connsiteY7677" fmla="*/ 3559474 h 6407150"/>
              <a:gd name="connsiteX7678" fmla="*/ 7846290 w 11737976"/>
              <a:gd name="connsiteY7678" fmla="*/ 3567070 h 6407150"/>
              <a:gd name="connsiteX7679" fmla="*/ 7849296 w 11737976"/>
              <a:gd name="connsiteY7679" fmla="*/ 3556403 h 6407150"/>
              <a:gd name="connsiteX7680" fmla="*/ 7838073 w 11737976"/>
              <a:gd name="connsiteY7680" fmla="*/ 3559335 h 6407150"/>
              <a:gd name="connsiteX7681" fmla="*/ 7827776 w 11737976"/>
              <a:gd name="connsiteY7681" fmla="*/ 3571178 h 6407150"/>
              <a:gd name="connsiteX7682" fmla="*/ 7816955 w 11737976"/>
              <a:gd name="connsiteY7682" fmla="*/ 3567287 h 6407150"/>
              <a:gd name="connsiteX7683" fmla="*/ 7824741 w 11737976"/>
              <a:gd name="connsiteY7683" fmla="*/ 3556732 h 6407150"/>
              <a:gd name="connsiteX7684" fmla="*/ 7830061 w 11737976"/>
              <a:gd name="connsiteY7684" fmla="*/ 3540037 h 6407150"/>
              <a:gd name="connsiteX7685" fmla="*/ 7831004 w 11737976"/>
              <a:gd name="connsiteY7685" fmla="*/ 3540342 h 6407150"/>
              <a:gd name="connsiteX7686" fmla="*/ 7833307 w 11737976"/>
              <a:gd name="connsiteY7686" fmla="*/ 3538353 h 6407150"/>
              <a:gd name="connsiteX7687" fmla="*/ 7834174 w 11737976"/>
              <a:gd name="connsiteY7687" fmla="*/ 3539922 h 6407150"/>
              <a:gd name="connsiteX7688" fmla="*/ 7834244 w 11737976"/>
              <a:gd name="connsiteY7688" fmla="*/ 3537544 h 6407150"/>
              <a:gd name="connsiteX7689" fmla="*/ 7836626 w 11737976"/>
              <a:gd name="connsiteY7689" fmla="*/ 3535486 h 6407150"/>
              <a:gd name="connsiteX7690" fmla="*/ 7840214 w 11737976"/>
              <a:gd name="connsiteY7690" fmla="*/ 3516645 h 6407150"/>
              <a:gd name="connsiteX7691" fmla="*/ 7837954 w 11737976"/>
              <a:gd name="connsiteY7691" fmla="*/ 3516423 h 6407150"/>
              <a:gd name="connsiteX7692" fmla="*/ 7841214 w 11737976"/>
              <a:gd name="connsiteY7692" fmla="*/ 3513047 h 6407150"/>
              <a:gd name="connsiteX7693" fmla="*/ 7832490 w 11737976"/>
              <a:gd name="connsiteY7693" fmla="*/ 3513098 h 6407150"/>
              <a:gd name="connsiteX7694" fmla="*/ 7828562 w 11737976"/>
              <a:gd name="connsiteY7694" fmla="*/ 3500799 h 6407150"/>
              <a:gd name="connsiteX7695" fmla="*/ 7820472 w 11737976"/>
              <a:gd name="connsiteY7695" fmla="*/ 3495412 h 6407150"/>
              <a:gd name="connsiteX7696" fmla="*/ 7829629 w 11737976"/>
              <a:gd name="connsiteY7696" fmla="*/ 3495207 h 6407150"/>
              <a:gd name="connsiteX7697" fmla="*/ 7829667 w 11737976"/>
              <a:gd name="connsiteY7697" fmla="*/ 3466431 h 6407150"/>
              <a:gd name="connsiteX7698" fmla="*/ 7821360 w 11737976"/>
              <a:gd name="connsiteY7698" fmla="*/ 3472472 h 6407150"/>
              <a:gd name="connsiteX7699" fmla="*/ 3437617 w 11737976"/>
              <a:gd name="connsiteY7699" fmla="*/ 3459165 h 6407150"/>
              <a:gd name="connsiteX7700" fmla="*/ 3410622 w 11737976"/>
              <a:gd name="connsiteY7700" fmla="*/ 3486159 h 6407150"/>
              <a:gd name="connsiteX7701" fmla="*/ 3389627 w 11737976"/>
              <a:gd name="connsiteY7701" fmla="*/ 3507154 h 6407150"/>
              <a:gd name="connsiteX7702" fmla="*/ 3377629 w 11737976"/>
              <a:gd name="connsiteY7702" fmla="*/ 3519152 h 6407150"/>
              <a:gd name="connsiteX7703" fmla="*/ 3373631 w 11737976"/>
              <a:gd name="connsiteY7703" fmla="*/ 3523151 h 6407150"/>
              <a:gd name="connsiteX7704" fmla="*/ 3374651 w 11737976"/>
              <a:gd name="connsiteY7704" fmla="*/ 3540168 h 6407150"/>
              <a:gd name="connsiteX7705" fmla="*/ 3373651 w 11737976"/>
              <a:gd name="connsiteY7705" fmla="*/ 3541168 h 6407150"/>
              <a:gd name="connsiteX7706" fmla="*/ 3371651 w 11737976"/>
              <a:gd name="connsiteY7706" fmla="*/ 3543168 h 6407150"/>
              <a:gd name="connsiteX7707" fmla="*/ 3348614 w 11737976"/>
              <a:gd name="connsiteY7707" fmla="*/ 3530127 h 6407150"/>
              <a:gd name="connsiteX7708" fmla="*/ 3338593 w 11737976"/>
              <a:gd name="connsiteY7708" fmla="*/ 3522107 h 6407150"/>
              <a:gd name="connsiteX7709" fmla="*/ 3339593 w 11737976"/>
              <a:gd name="connsiteY7709" fmla="*/ 3521106 h 6407150"/>
              <a:gd name="connsiteX7710" fmla="*/ 3349614 w 11737976"/>
              <a:gd name="connsiteY7710" fmla="*/ 3529128 h 6407150"/>
              <a:gd name="connsiteX7711" fmla="*/ 3350614 w 11737976"/>
              <a:gd name="connsiteY7711" fmla="*/ 3528127 h 6407150"/>
              <a:gd name="connsiteX7712" fmla="*/ 3341592 w 11737976"/>
              <a:gd name="connsiteY7712" fmla="*/ 3519107 h 6407150"/>
              <a:gd name="connsiteX7713" fmla="*/ 3346591 w 11737976"/>
              <a:gd name="connsiteY7713" fmla="*/ 3514108 h 6407150"/>
              <a:gd name="connsiteX7714" fmla="*/ 3339550 w 11737976"/>
              <a:gd name="connsiteY7714" fmla="*/ 3485072 h 6407150"/>
              <a:gd name="connsiteX7715" fmla="*/ 3322511 w 11737976"/>
              <a:gd name="connsiteY7715" fmla="*/ 3466033 h 6407150"/>
              <a:gd name="connsiteX7716" fmla="*/ 3320512 w 11737976"/>
              <a:gd name="connsiteY7716" fmla="*/ 3468033 h 6407150"/>
              <a:gd name="connsiteX7717" fmla="*/ 3328552 w 11737976"/>
              <a:gd name="connsiteY7717" fmla="*/ 3496069 h 6407150"/>
              <a:gd name="connsiteX7718" fmla="*/ 3322554 w 11737976"/>
              <a:gd name="connsiteY7718" fmla="*/ 3502068 h 6407150"/>
              <a:gd name="connsiteX7719" fmla="*/ 3318554 w 11737976"/>
              <a:gd name="connsiteY7719" fmla="*/ 3506068 h 6407150"/>
              <a:gd name="connsiteX7720" fmla="*/ 3320577 w 11737976"/>
              <a:gd name="connsiteY7720" fmla="*/ 3522086 h 6407150"/>
              <a:gd name="connsiteX7721" fmla="*/ 3316577 w 11737976"/>
              <a:gd name="connsiteY7721" fmla="*/ 3526085 h 6407150"/>
              <a:gd name="connsiteX7722" fmla="*/ 3315576 w 11737976"/>
              <a:gd name="connsiteY7722" fmla="*/ 3527085 h 6407150"/>
              <a:gd name="connsiteX7723" fmla="*/ 3324596 w 11737976"/>
              <a:gd name="connsiteY7723" fmla="*/ 3536103 h 6407150"/>
              <a:gd name="connsiteX7724" fmla="*/ 3349655 w 11737976"/>
              <a:gd name="connsiteY7724" fmla="*/ 3565163 h 6407150"/>
              <a:gd name="connsiteX7725" fmla="*/ 3366697 w 11737976"/>
              <a:gd name="connsiteY7725" fmla="*/ 3584203 h 6407150"/>
              <a:gd name="connsiteX7726" fmla="*/ 3365697 w 11737976"/>
              <a:gd name="connsiteY7726" fmla="*/ 3585204 h 6407150"/>
              <a:gd name="connsiteX7727" fmla="*/ 3364697 w 11737976"/>
              <a:gd name="connsiteY7727" fmla="*/ 3586203 h 6407150"/>
              <a:gd name="connsiteX7728" fmla="*/ 3373716 w 11737976"/>
              <a:gd name="connsiteY7728" fmla="*/ 3595222 h 6407150"/>
              <a:gd name="connsiteX7729" fmla="*/ 3374715 w 11737976"/>
              <a:gd name="connsiteY7729" fmla="*/ 3594222 h 6407150"/>
              <a:gd name="connsiteX7730" fmla="*/ 3367696 w 11737976"/>
              <a:gd name="connsiteY7730" fmla="*/ 3583203 h 6407150"/>
              <a:gd name="connsiteX7731" fmla="*/ 3376715 w 11737976"/>
              <a:gd name="connsiteY7731" fmla="*/ 3592222 h 6407150"/>
              <a:gd name="connsiteX7732" fmla="*/ 3370696 w 11737976"/>
              <a:gd name="connsiteY7732" fmla="*/ 3580204 h 6407150"/>
              <a:gd name="connsiteX7733" fmla="*/ 3373696 w 11737976"/>
              <a:gd name="connsiteY7733" fmla="*/ 3577206 h 6407150"/>
              <a:gd name="connsiteX7734" fmla="*/ 3374695 w 11737976"/>
              <a:gd name="connsiteY7734" fmla="*/ 3576205 h 6407150"/>
              <a:gd name="connsiteX7735" fmla="*/ 3406753 w 11737976"/>
              <a:gd name="connsiteY7735" fmla="*/ 3598267 h 6407150"/>
              <a:gd name="connsiteX7736" fmla="*/ 3388693 w 11737976"/>
              <a:gd name="connsiteY7736" fmla="*/ 3562208 h 6407150"/>
              <a:gd name="connsiteX7737" fmla="*/ 3408730 w 11737976"/>
              <a:gd name="connsiteY7737" fmla="*/ 3578248 h 6407150"/>
              <a:gd name="connsiteX7738" fmla="*/ 3392692 w 11737976"/>
              <a:gd name="connsiteY7738" fmla="*/ 3558209 h 6407150"/>
              <a:gd name="connsiteX7739" fmla="*/ 3393692 w 11737976"/>
              <a:gd name="connsiteY7739" fmla="*/ 3557210 h 6407150"/>
              <a:gd name="connsiteX7740" fmla="*/ 3390669 w 11737976"/>
              <a:gd name="connsiteY7740" fmla="*/ 3542190 h 6407150"/>
              <a:gd name="connsiteX7741" fmla="*/ 3391669 w 11737976"/>
              <a:gd name="connsiteY7741" fmla="*/ 3541190 h 6407150"/>
              <a:gd name="connsiteX7742" fmla="*/ 3400690 w 11737976"/>
              <a:gd name="connsiteY7742" fmla="*/ 3550210 h 6407150"/>
              <a:gd name="connsiteX7743" fmla="*/ 3410708 w 11737976"/>
              <a:gd name="connsiteY7743" fmla="*/ 3558229 h 6407150"/>
              <a:gd name="connsiteX7744" fmla="*/ 3401690 w 11737976"/>
              <a:gd name="connsiteY7744" fmla="*/ 3549211 h 6407150"/>
              <a:gd name="connsiteX7745" fmla="*/ 3392669 w 11737976"/>
              <a:gd name="connsiteY7745" fmla="*/ 3540190 h 6407150"/>
              <a:gd name="connsiteX7746" fmla="*/ 3394668 w 11737976"/>
              <a:gd name="connsiteY7746" fmla="*/ 3538191 h 6407150"/>
              <a:gd name="connsiteX7747" fmla="*/ 3427705 w 11737976"/>
              <a:gd name="connsiteY7747" fmla="*/ 3541234 h 6407150"/>
              <a:gd name="connsiteX7748" fmla="*/ 3417686 w 11737976"/>
              <a:gd name="connsiteY7748" fmla="*/ 3533214 h 6407150"/>
              <a:gd name="connsiteX7749" fmla="*/ 3429661 w 11737976"/>
              <a:gd name="connsiteY7749" fmla="*/ 3503198 h 6407150"/>
              <a:gd name="connsiteX7750" fmla="*/ 3455656 w 11737976"/>
              <a:gd name="connsiteY7750" fmla="*/ 3477203 h 6407150"/>
              <a:gd name="connsiteX7751" fmla="*/ 3447635 w 11737976"/>
              <a:gd name="connsiteY7751" fmla="*/ 3467184 h 6407150"/>
              <a:gd name="connsiteX7752" fmla="*/ 3437617 w 11737976"/>
              <a:gd name="connsiteY7752" fmla="*/ 3459165 h 6407150"/>
              <a:gd name="connsiteX7753" fmla="*/ 8444944 w 11737976"/>
              <a:gd name="connsiteY7753" fmla="*/ 3457826 h 6407150"/>
              <a:gd name="connsiteX7754" fmla="*/ 8441088 w 11737976"/>
              <a:gd name="connsiteY7754" fmla="*/ 3466296 h 6407150"/>
              <a:gd name="connsiteX7755" fmla="*/ 8475715 w 11737976"/>
              <a:gd name="connsiteY7755" fmla="*/ 3473436 h 6407150"/>
              <a:gd name="connsiteX7756" fmla="*/ 8463731 w 11737976"/>
              <a:gd name="connsiteY7756" fmla="*/ 3457957 h 6407150"/>
              <a:gd name="connsiteX7757" fmla="*/ 8444944 w 11737976"/>
              <a:gd name="connsiteY7757" fmla="*/ 3457826 h 6407150"/>
              <a:gd name="connsiteX7758" fmla="*/ 6438992 w 11737976"/>
              <a:gd name="connsiteY7758" fmla="*/ 3451721 h 6407150"/>
              <a:gd name="connsiteX7759" fmla="*/ 6432973 w 11737976"/>
              <a:gd name="connsiteY7759" fmla="*/ 3458949 h 6407150"/>
              <a:gd name="connsiteX7760" fmla="*/ 6441212 w 11737976"/>
              <a:gd name="connsiteY7760" fmla="*/ 3468532 h 6407150"/>
              <a:gd name="connsiteX7761" fmla="*/ 6438992 w 11737976"/>
              <a:gd name="connsiteY7761" fmla="*/ 3451721 h 6407150"/>
              <a:gd name="connsiteX7762" fmla="*/ 7872773 w 11737976"/>
              <a:gd name="connsiteY7762" fmla="*/ 3450211 h 6407150"/>
              <a:gd name="connsiteX7763" fmla="*/ 7870185 w 11737976"/>
              <a:gd name="connsiteY7763" fmla="*/ 3460324 h 6407150"/>
              <a:gd name="connsiteX7764" fmla="*/ 7874508 w 11737976"/>
              <a:gd name="connsiteY7764" fmla="*/ 3450590 h 6407150"/>
              <a:gd name="connsiteX7765" fmla="*/ 7872773 w 11737976"/>
              <a:gd name="connsiteY7765" fmla="*/ 3450211 h 6407150"/>
              <a:gd name="connsiteX7766" fmla="*/ 4060506 w 11737976"/>
              <a:gd name="connsiteY7766" fmla="*/ 3446335 h 6407150"/>
              <a:gd name="connsiteX7767" fmla="*/ 4076977 w 11737976"/>
              <a:gd name="connsiteY7767" fmla="*/ 3459385 h 6407150"/>
              <a:gd name="connsiteX7768" fmla="*/ 4068232 w 11737976"/>
              <a:gd name="connsiteY7768" fmla="*/ 3450640 h 6407150"/>
              <a:gd name="connsiteX7769" fmla="*/ 4060506 w 11737976"/>
              <a:gd name="connsiteY7769" fmla="*/ 3446335 h 6407150"/>
              <a:gd name="connsiteX7770" fmla="*/ 3455217 w 11737976"/>
              <a:gd name="connsiteY7770" fmla="*/ 3444846 h 6407150"/>
              <a:gd name="connsiteX7771" fmla="*/ 3454251 w 11737976"/>
              <a:gd name="connsiteY7771" fmla="*/ 3445811 h 6407150"/>
              <a:gd name="connsiteX7772" fmla="*/ 3462451 w 11737976"/>
              <a:gd name="connsiteY7772" fmla="*/ 3454011 h 6407150"/>
              <a:gd name="connsiteX7773" fmla="*/ 3461488 w 11737976"/>
              <a:gd name="connsiteY7773" fmla="*/ 3454976 h 6407150"/>
              <a:gd name="connsiteX7774" fmla="*/ 3471618 w 11737976"/>
              <a:gd name="connsiteY7774" fmla="*/ 3461246 h 6407150"/>
              <a:gd name="connsiteX7775" fmla="*/ 3464383 w 11737976"/>
              <a:gd name="connsiteY7775" fmla="*/ 3452081 h 6407150"/>
              <a:gd name="connsiteX7776" fmla="*/ 3455217 w 11737976"/>
              <a:gd name="connsiteY7776" fmla="*/ 3444846 h 6407150"/>
              <a:gd name="connsiteX7777" fmla="*/ 7659838 w 11737976"/>
              <a:gd name="connsiteY7777" fmla="*/ 3444838 h 6407150"/>
              <a:gd name="connsiteX7778" fmla="*/ 7653341 w 11737976"/>
              <a:gd name="connsiteY7778" fmla="*/ 3447052 h 6407150"/>
              <a:gd name="connsiteX7779" fmla="*/ 7664542 w 11737976"/>
              <a:gd name="connsiteY7779" fmla="*/ 3450589 h 6407150"/>
              <a:gd name="connsiteX7780" fmla="*/ 7659838 w 11737976"/>
              <a:gd name="connsiteY7780" fmla="*/ 3444838 h 6407150"/>
              <a:gd name="connsiteX7781" fmla="*/ 7677872 w 11737976"/>
              <a:gd name="connsiteY7781" fmla="*/ 3443371 h 6407150"/>
              <a:gd name="connsiteX7782" fmla="*/ 7669532 w 11737976"/>
              <a:gd name="connsiteY7782" fmla="*/ 3447811 h 6407150"/>
              <a:gd name="connsiteX7783" fmla="*/ 7657112 w 11737976"/>
              <a:gd name="connsiteY7783" fmla="*/ 3464369 h 6407150"/>
              <a:gd name="connsiteX7784" fmla="*/ 7660366 w 11737976"/>
              <a:gd name="connsiteY7784" fmla="*/ 3472882 h 6407150"/>
              <a:gd name="connsiteX7785" fmla="*/ 7687970 w 11737976"/>
              <a:gd name="connsiteY7785" fmla="*/ 3446522 h 6407150"/>
              <a:gd name="connsiteX7786" fmla="*/ 7677872 w 11737976"/>
              <a:gd name="connsiteY7786" fmla="*/ 3443371 h 6407150"/>
              <a:gd name="connsiteX7787" fmla="*/ 3265022 w 11737976"/>
              <a:gd name="connsiteY7787" fmla="*/ 3443060 h 6407150"/>
              <a:gd name="connsiteX7788" fmla="*/ 3268592 w 11737976"/>
              <a:gd name="connsiteY7788" fmla="*/ 3447793 h 6407150"/>
              <a:gd name="connsiteX7789" fmla="*/ 3265576 w 11737976"/>
              <a:gd name="connsiteY7789" fmla="*/ 3450809 h 6407150"/>
              <a:gd name="connsiteX7790" fmla="*/ 3271394 w 11737976"/>
              <a:gd name="connsiteY7790" fmla="*/ 3464671 h 6407150"/>
              <a:gd name="connsiteX7791" fmla="*/ 3281236 w 11737976"/>
              <a:gd name="connsiteY7791" fmla="*/ 3474511 h 6407150"/>
              <a:gd name="connsiteX7792" fmla="*/ 3282241 w 11737976"/>
              <a:gd name="connsiteY7792" fmla="*/ 3473506 h 6407150"/>
              <a:gd name="connsiteX7793" fmla="*/ 3285257 w 11737976"/>
              <a:gd name="connsiteY7793" fmla="*/ 3470490 h 6407150"/>
              <a:gd name="connsiteX7794" fmla="*/ 3279438 w 11737976"/>
              <a:gd name="connsiteY7794" fmla="*/ 3456627 h 6407150"/>
              <a:gd name="connsiteX7795" fmla="*/ 3269598 w 11737976"/>
              <a:gd name="connsiteY7795" fmla="*/ 3446787 h 6407150"/>
              <a:gd name="connsiteX7796" fmla="*/ 3265781 w 11737976"/>
              <a:gd name="connsiteY7796" fmla="*/ 3443222 h 6407150"/>
              <a:gd name="connsiteX7797" fmla="*/ 3265022 w 11737976"/>
              <a:gd name="connsiteY7797" fmla="*/ 3443060 h 6407150"/>
              <a:gd name="connsiteX7798" fmla="*/ 7770439 w 11737976"/>
              <a:gd name="connsiteY7798" fmla="*/ 3437638 h 6407150"/>
              <a:gd name="connsiteX7799" fmla="*/ 7759813 w 11737976"/>
              <a:gd name="connsiteY7799" fmla="*/ 3452235 h 6407150"/>
              <a:gd name="connsiteX7800" fmla="*/ 7768931 w 11737976"/>
              <a:gd name="connsiteY7800" fmla="*/ 3464434 h 6407150"/>
              <a:gd name="connsiteX7801" fmla="*/ 7770439 w 11737976"/>
              <a:gd name="connsiteY7801" fmla="*/ 3437638 h 6407150"/>
              <a:gd name="connsiteX7802" fmla="*/ 3637755 w 11737976"/>
              <a:gd name="connsiteY7802" fmla="*/ 3436416 h 6407150"/>
              <a:gd name="connsiteX7803" fmla="*/ 3635947 w 11737976"/>
              <a:gd name="connsiteY7803" fmla="*/ 3439042 h 6407150"/>
              <a:gd name="connsiteX7804" fmla="*/ 3634793 w 11737976"/>
              <a:gd name="connsiteY7804" fmla="*/ 3446756 h 6407150"/>
              <a:gd name="connsiteX7805" fmla="*/ 3627895 w 11737976"/>
              <a:gd name="connsiteY7805" fmla="*/ 3453651 h 6407150"/>
              <a:gd name="connsiteX7806" fmla="*/ 3635656 w 11737976"/>
              <a:gd name="connsiteY7806" fmla="*/ 3463383 h 6407150"/>
              <a:gd name="connsiteX7807" fmla="*/ 3645390 w 11737976"/>
              <a:gd name="connsiteY7807" fmla="*/ 3471145 h 6407150"/>
              <a:gd name="connsiteX7808" fmla="*/ 3647360 w 11737976"/>
              <a:gd name="connsiteY7808" fmla="*/ 3469175 h 6407150"/>
              <a:gd name="connsiteX7809" fmla="*/ 3643538 w 11737976"/>
              <a:gd name="connsiteY7809" fmla="*/ 3455501 h 6407150"/>
              <a:gd name="connsiteX7810" fmla="*/ 3652405 w 11737976"/>
              <a:gd name="connsiteY7810" fmla="*/ 3446634 h 6407150"/>
              <a:gd name="connsiteX7811" fmla="*/ 3653391 w 11737976"/>
              <a:gd name="connsiteY7811" fmla="*/ 3445648 h 6407150"/>
              <a:gd name="connsiteX7812" fmla="*/ 3643659 w 11737976"/>
              <a:gd name="connsiteY7812" fmla="*/ 3437886 h 6407150"/>
              <a:gd name="connsiteX7813" fmla="*/ 3637755 w 11737976"/>
              <a:gd name="connsiteY7813" fmla="*/ 3436416 h 6407150"/>
              <a:gd name="connsiteX7814" fmla="*/ 8170817 w 11737976"/>
              <a:gd name="connsiteY7814" fmla="*/ 3423461 h 6407150"/>
              <a:gd name="connsiteX7815" fmla="*/ 8164848 w 11737976"/>
              <a:gd name="connsiteY7815" fmla="*/ 3433123 h 6407150"/>
              <a:gd name="connsiteX7816" fmla="*/ 8180667 w 11737976"/>
              <a:gd name="connsiteY7816" fmla="*/ 3439670 h 6407150"/>
              <a:gd name="connsiteX7817" fmla="*/ 8170817 w 11737976"/>
              <a:gd name="connsiteY7817" fmla="*/ 3423461 h 6407150"/>
              <a:gd name="connsiteX7818" fmla="*/ 3365315 w 11737976"/>
              <a:gd name="connsiteY7818" fmla="*/ 3423229 h 6407150"/>
              <a:gd name="connsiteX7819" fmla="*/ 3364327 w 11737976"/>
              <a:gd name="connsiteY7819" fmla="*/ 3424216 h 6407150"/>
              <a:gd name="connsiteX7820" fmla="*/ 3350490 w 11737976"/>
              <a:gd name="connsiteY7820" fmla="*/ 3438054 h 6407150"/>
              <a:gd name="connsiteX7821" fmla="*/ 3340608 w 11737976"/>
              <a:gd name="connsiteY7821" fmla="*/ 3447937 h 6407150"/>
              <a:gd name="connsiteX7822" fmla="*/ 3349457 w 11737976"/>
              <a:gd name="connsiteY7822" fmla="*/ 3458765 h 6407150"/>
              <a:gd name="connsiteX7823" fmla="*/ 3360286 w 11737976"/>
              <a:gd name="connsiteY7823" fmla="*/ 3467616 h 6407150"/>
              <a:gd name="connsiteX7824" fmla="*/ 3370169 w 11737976"/>
              <a:gd name="connsiteY7824" fmla="*/ 3457733 h 6407150"/>
              <a:gd name="connsiteX7825" fmla="*/ 3374123 w 11737976"/>
              <a:gd name="connsiteY7825" fmla="*/ 3453780 h 6407150"/>
              <a:gd name="connsiteX7826" fmla="*/ 3374165 w 11737976"/>
              <a:gd name="connsiteY7826" fmla="*/ 3434056 h 6407150"/>
              <a:gd name="connsiteX7827" fmla="*/ 3365315 w 11737976"/>
              <a:gd name="connsiteY7827" fmla="*/ 3423229 h 6407150"/>
              <a:gd name="connsiteX7828" fmla="*/ 3274517 w 11737976"/>
              <a:gd name="connsiteY7828" fmla="*/ 3422190 h 6407150"/>
              <a:gd name="connsiteX7829" fmla="*/ 3278565 w 11737976"/>
              <a:gd name="connsiteY7829" fmla="*/ 3437818 h 6407150"/>
              <a:gd name="connsiteX7830" fmla="*/ 3288406 w 11737976"/>
              <a:gd name="connsiteY7830" fmla="*/ 3447660 h 6407150"/>
              <a:gd name="connsiteX7831" fmla="*/ 3289371 w 11737976"/>
              <a:gd name="connsiteY7831" fmla="*/ 3446694 h 6407150"/>
              <a:gd name="connsiteX7832" fmla="*/ 3284356 w 11737976"/>
              <a:gd name="connsiteY7832" fmla="*/ 3432028 h 6407150"/>
              <a:gd name="connsiteX7833" fmla="*/ 3274517 w 11737976"/>
              <a:gd name="connsiteY7833" fmla="*/ 3422190 h 6407150"/>
              <a:gd name="connsiteX7834" fmla="*/ 8224363 w 11737976"/>
              <a:gd name="connsiteY7834" fmla="*/ 3421281 h 6407150"/>
              <a:gd name="connsiteX7835" fmla="*/ 8216091 w 11737976"/>
              <a:gd name="connsiteY7835" fmla="*/ 3421949 h 6407150"/>
              <a:gd name="connsiteX7836" fmla="*/ 8216148 w 11737976"/>
              <a:gd name="connsiteY7836" fmla="*/ 3432346 h 6407150"/>
              <a:gd name="connsiteX7837" fmla="*/ 8231213 w 11737976"/>
              <a:gd name="connsiteY7837" fmla="*/ 3423021 h 6407150"/>
              <a:gd name="connsiteX7838" fmla="*/ 8224363 w 11737976"/>
              <a:gd name="connsiteY7838" fmla="*/ 3421281 h 6407150"/>
              <a:gd name="connsiteX7839" fmla="*/ 3655421 w 11737976"/>
              <a:gd name="connsiteY7839" fmla="*/ 3418115 h 6407150"/>
              <a:gd name="connsiteX7840" fmla="*/ 3658305 w 11737976"/>
              <a:gd name="connsiteY7840" fmla="*/ 3422151 h 6407150"/>
              <a:gd name="connsiteX7841" fmla="*/ 3656314 w 11737976"/>
              <a:gd name="connsiteY7841" fmla="*/ 3424142 h 6407150"/>
              <a:gd name="connsiteX7842" fmla="*/ 3655319 w 11737976"/>
              <a:gd name="connsiteY7842" fmla="*/ 3425137 h 6407150"/>
              <a:gd name="connsiteX7843" fmla="*/ 3664515 w 11737976"/>
              <a:gd name="connsiteY7843" fmla="*/ 3432342 h 6407150"/>
              <a:gd name="connsiteX7844" fmla="*/ 3667501 w 11737976"/>
              <a:gd name="connsiteY7844" fmla="*/ 3429356 h 6407150"/>
              <a:gd name="connsiteX7845" fmla="*/ 3659301 w 11737976"/>
              <a:gd name="connsiteY7845" fmla="*/ 3421156 h 6407150"/>
              <a:gd name="connsiteX7846" fmla="*/ 3656100 w 11737976"/>
              <a:gd name="connsiteY7846" fmla="*/ 3418204 h 6407150"/>
              <a:gd name="connsiteX7847" fmla="*/ 3655421 w 11737976"/>
              <a:gd name="connsiteY7847" fmla="*/ 3418115 h 6407150"/>
              <a:gd name="connsiteX7848" fmla="*/ 7679044 w 11737976"/>
              <a:gd name="connsiteY7848" fmla="*/ 3415829 h 6407150"/>
              <a:gd name="connsiteX7849" fmla="*/ 7666935 w 11737976"/>
              <a:gd name="connsiteY7849" fmla="*/ 3423415 h 6407150"/>
              <a:gd name="connsiteX7850" fmla="*/ 7666397 w 11737976"/>
              <a:gd name="connsiteY7850" fmla="*/ 3428658 h 6407150"/>
              <a:gd name="connsiteX7851" fmla="*/ 7682391 w 11737976"/>
              <a:gd name="connsiteY7851" fmla="*/ 3418336 h 6407150"/>
              <a:gd name="connsiteX7852" fmla="*/ 7679044 w 11737976"/>
              <a:gd name="connsiteY7852" fmla="*/ 3415829 h 6407150"/>
              <a:gd name="connsiteX7853" fmla="*/ 3485303 w 11737976"/>
              <a:gd name="connsiteY7853" fmla="*/ 3414759 h 6407150"/>
              <a:gd name="connsiteX7854" fmla="*/ 3484300 w 11737976"/>
              <a:gd name="connsiteY7854" fmla="*/ 3415761 h 6407150"/>
              <a:gd name="connsiteX7855" fmla="*/ 3470996 w 11737976"/>
              <a:gd name="connsiteY7855" fmla="*/ 3446557 h 6407150"/>
              <a:gd name="connsiteX7856" fmla="*/ 3478740 w 11737976"/>
              <a:gd name="connsiteY7856" fmla="*/ 3456305 h 6407150"/>
              <a:gd name="connsiteX7857" fmla="*/ 3488490 w 11737976"/>
              <a:gd name="connsiteY7857" fmla="*/ 3464051 h 6407150"/>
              <a:gd name="connsiteX7858" fmla="*/ 3489492 w 11737976"/>
              <a:gd name="connsiteY7858" fmla="*/ 3463049 h 6407150"/>
              <a:gd name="connsiteX7859" fmla="*/ 3501793 w 11737976"/>
              <a:gd name="connsiteY7859" fmla="*/ 3433253 h 6407150"/>
              <a:gd name="connsiteX7860" fmla="*/ 3502794 w 11737976"/>
              <a:gd name="connsiteY7860" fmla="*/ 3432252 h 6407150"/>
              <a:gd name="connsiteX7861" fmla="*/ 3496054 w 11737976"/>
              <a:gd name="connsiteY7861" fmla="*/ 3421500 h 6407150"/>
              <a:gd name="connsiteX7862" fmla="*/ 3485303 w 11737976"/>
              <a:gd name="connsiteY7862" fmla="*/ 3414759 h 6407150"/>
              <a:gd name="connsiteX7863" fmla="*/ 3497897 w 11737976"/>
              <a:gd name="connsiteY7863" fmla="*/ 3406163 h 6407150"/>
              <a:gd name="connsiteX7864" fmla="*/ 3492180 w 11737976"/>
              <a:gd name="connsiteY7864" fmla="*/ 3406242 h 6407150"/>
              <a:gd name="connsiteX7865" fmla="*/ 3507338 w 11737976"/>
              <a:gd name="connsiteY7865" fmla="*/ 3427162 h 6407150"/>
              <a:gd name="connsiteX7866" fmla="*/ 3523375 w 11737976"/>
              <a:gd name="connsiteY7866" fmla="*/ 3429167 h 6407150"/>
              <a:gd name="connsiteX7867" fmla="*/ 3526382 w 11737976"/>
              <a:gd name="connsiteY7867" fmla="*/ 3426160 h 6407150"/>
              <a:gd name="connsiteX7868" fmla="*/ 3527384 w 11737976"/>
              <a:gd name="connsiteY7868" fmla="*/ 3425158 h 6407150"/>
              <a:gd name="connsiteX7869" fmla="*/ 3519365 w 11737976"/>
              <a:gd name="connsiteY7869" fmla="*/ 3415134 h 6407150"/>
              <a:gd name="connsiteX7870" fmla="*/ 3508341 w 11737976"/>
              <a:gd name="connsiteY7870" fmla="*/ 3408118 h 6407150"/>
              <a:gd name="connsiteX7871" fmla="*/ 3506337 w 11737976"/>
              <a:gd name="connsiteY7871" fmla="*/ 3410123 h 6407150"/>
              <a:gd name="connsiteX7872" fmla="*/ 3497897 w 11737976"/>
              <a:gd name="connsiteY7872" fmla="*/ 3406163 h 6407150"/>
              <a:gd name="connsiteX7873" fmla="*/ 3669616 w 11737976"/>
              <a:gd name="connsiteY7873" fmla="*/ 3404555 h 6407150"/>
              <a:gd name="connsiteX7874" fmla="*/ 3672720 w 11737976"/>
              <a:gd name="connsiteY7874" fmla="*/ 3408826 h 6407150"/>
              <a:gd name="connsiteX7875" fmla="*/ 3671737 w 11737976"/>
              <a:gd name="connsiteY7875" fmla="*/ 3409809 h 6407150"/>
              <a:gd name="connsiteX7876" fmla="*/ 3666495 w 11737976"/>
              <a:gd name="connsiteY7876" fmla="*/ 3408495 h 6407150"/>
              <a:gd name="connsiteX7877" fmla="*/ 3665010 w 11737976"/>
              <a:gd name="connsiteY7877" fmla="*/ 3409160 h 6407150"/>
              <a:gd name="connsiteX7878" fmla="*/ 3667808 w 11737976"/>
              <a:gd name="connsiteY7878" fmla="*/ 3413739 h 6407150"/>
              <a:gd name="connsiteX7879" fmla="*/ 3676555 w 11737976"/>
              <a:gd name="connsiteY7879" fmla="*/ 3422484 h 6407150"/>
              <a:gd name="connsiteX7880" fmla="*/ 3686284 w 11737976"/>
              <a:gd name="connsiteY7880" fmla="*/ 3430250 h 6407150"/>
              <a:gd name="connsiteX7881" fmla="*/ 3688249 w 11737976"/>
              <a:gd name="connsiteY7881" fmla="*/ 3428285 h 6407150"/>
              <a:gd name="connsiteX7882" fmla="*/ 3682448 w 11737976"/>
              <a:gd name="connsiteY7882" fmla="*/ 3416590 h 6407150"/>
              <a:gd name="connsiteX7883" fmla="*/ 3674685 w 11737976"/>
              <a:gd name="connsiteY7883" fmla="*/ 3406861 h 6407150"/>
              <a:gd name="connsiteX7884" fmla="*/ 3670423 w 11737976"/>
              <a:gd name="connsiteY7884" fmla="*/ 3404565 h 6407150"/>
              <a:gd name="connsiteX7885" fmla="*/ 3669616 w 11737976"/>
              <a:gd name="connsiteY7885" fmla="*/ 3404555 h 6407150"/>
              <a:gd name="connsiteX7886" fmla="*/ 6337541 w 11737976"/>
              <a:gd name="connsiteY7886" fmla="*/ 3402672 h 6407150"/>
              <a:gd name="connsiteX7887" fmla="*/ 6335979 w 11737976"/>
              <a:gd name="connsiteY7887" fmla="*/ 3404283 h 6407150"/>
              <a:gd name="connsiteX7888" fmla="*/ 6329141 w 11737976"/>
              <a:gd name="connsiteY7888" fmla="*/ 3414119 h 6407150"/>
              <a:gd name="connsiteX7889" fmla="*/ 6328459 w 11737976"/>
              <a:gd name="connsiteY7889" fmla="*/ 3414279 h 6407150"/>
              <a:gd name="connsiteX7890" fmla="*/ 6332955 w 11737976"/>
              <a:gd name="connsiteY7890" fmla="*/ 3406802 h 6407150"/>
              <a:gd name="connsiteX7891" fmla="*/ 6336949 w 11737976"/>
              <a:gd name="connsiteY7891" fmla="*/ 3402806 h 6407150"/>
              <a:gd name="connsiteX7892" fmla="*/ 3278795 w 11737976"/>
              <a:gd name="connsiteY7892" fmla="*/ 3398234 h 6407150"/>
              <a:gd name="connsiteX7893" fmla="*/ 3284578 w 11737976"/>
              <a:gd name="connsiteY7893" fmla="*/ 3412127 h 6407150"/>
              <a:gd name="connsiteX7894" fmla="*/ 3294419 w 11737976"/>
              <a:gd name="connsiteY7894" fmla="*/ 3421968 h 6407150"/>
              <a:gd name="connsiteX7895" fmla="*/ 3304260 w 11737976"/>
              <a:gd name="connsiteY7895" fmla="*/ 3431808 h 6407150"/>
              <a:gd name="connsiteX7896" fmla="*/ 3295433 w 11737976"/>
              <a:gd name="connsiteY7896" fmla="*/ 3420954 h 6407150"/>
              <a:gd name="connsiteX7897" fmla="*/ 3297460 w 11737976"/>
              <a:gd name="connsiteY7897" fmla="*/ 3418927 h 6407150"/>
              <a:gd name="connsiteX7898" fmla="*/ 3288633 w 11737976"/>
              <a:gd name="connsiteY7898" fmla="*/ 3408074 h 6407150"/>
              <a:gd name="connsiteX7899" fmla="*/ 3278795 w 11737976"/>
              <a:gd name="connsiteY7899" fmla="*/ 3398234 h 6407150"/>
              <a:gd name="connsiteX7900" fmla="*/ 7635514 w 11737976"/>
              <a:gd name="connsiteY7900" fmla="*/ 3397554 h 6407150"/>
              <a:gd name="connsiteX7901" fmla="*/ 7635849 w 11737976"/>
              <a:gd name="connsiteY7901" fmla="*/ 3397633 h 6407150"/>
              <a:gd name="connsiteX7902" fmla="*/ 7638314 w 11737976"/>
              <a:gd name="connsiteY7902" fmla="*/ 3400428 h 6407150"/>
              <a:gd name="connsiteX7903" fmla="*/ 7637665 w 11737976"/>
              <a:gd name="connsiteY7903" fmla="*/ 3400345 h 6407150"/>
              <a:gd name="connsiteX7904" fmla="*/ 8007941 w 11737976"/>
              <a:gd name="connsiteY7904" fmla="*/ 3393318 h 6407150"/>
              <a:gd name="connsiteX7905" fmla="*/ 8002407 w 11737976"/>
              <a:gd name="connsiteY7905" fmla="*/ 3394579 h 6407150"/>
              <a:gd name="connsiteX7906" fmla="*/ 8003085 w 11737976"/>
              <a:gd name="connsiteY7906" fmla="*/ 3405000 h 6407150"/>
              <a:gd name="connsiteX7907" fmla="*/ 8010638 w 11737976"/>
              <a:gd name="connsiteY7907" fmla="*/ 3402398 h 6407150"/>
              <a:gd name="connsiteX7908" fmla="*/ 8007941 w 11737976"/>
              <a:gd name="connsiteY7908" fmla="*/ 3393318 h 6407150"/>
              <a:gd name="connsiteX7909" fmla="*/ 8201612 w 11737976"/>
              <a:gd name="connsiteY7909" fmla="*/ 3391487 h 6407150"/>
              <a:gd name="connsiteX7910" fmla="*/ 8179227 w 11737976"/>
              <a:gd name="connsiteY7910" fmla="*/ 3399599 h 6407150"/>
              <a:gd name="connsiteX7911" fmla="*/ 8177247 w 11737976"/>
              <a:gd name="connsiteY7911" fmla="*/ 3406238 h 6407150"/>
              <a:gd name="connsiteX7912" fmla="*/ 8181150 w 11737976"/>
              <a:gd name="connsiteY7912" fmla="*/ 3413185 h 6407150"/>
              <a:gd name="connsiteX7913" fmla="*/ 8180203 w 11737976"/>
              <a:gd name="connsiteY7913" fmla="*/ 3416252 h 6407150"/>
              <a:gd name="connsiteX7914" fmla="*/ 8183996 w 11737976"/>
              <a:gd name="connsiteY7914" fmla="*/ 3424724 h 6407150"/>
              <a:gd name="connsiteX7915" fmla="*/ 8191917 w 11737976"/>
              <a:gd name="connsiteY7915" fmla="*/ 3418585 h 6407150"/>
              <a:gd name="connsiteX7916" fmla="*/ 8190609 w 11737976"/>
              <a:gd name="connsiteY7916" fmla="*/ 3414867 h 6407150"/>
              <a:gd name="connsiteX7917" fmla="*/ 8190789 w 11737976"/>
              <a:gd name="connsiteY7917" fmla="*/ 3414896 h 6407150"/>
              <a:gd name="connsiteX7918" fmla="*/ 8208182 w 11737976"/>
              <a:gd name="connsiteY7918" fmla="*/ 3402188 h 6407150"/>
              <a:gd name="connsiteX7919" fmla="*/ 8207941 w 11737976"/>
              <a:gd name="connsiteY7919" fmla="*/ 3396689 h 6407150"/>
              <a:gd name="connsiteX7920" fmla="*/ 8201612 w 11737976"/>
              <a:gd name="connsiteY7920" fmla="*/ 3391487 h 6407150"/>
              <a:gd name="connsiteX7921" fmla="*/ 7747557 w 11737976"/>
              <a:gd name="connsiteY7921" fmla="*/ 3390611 h 6407150"/>
              <a:gd name="connsiteX7922" fmla="*/ 7739360 w 11737976"/>
              <a:gd name="connsiteY7922" fmla="*/ 3391925 h 6407150"/>
              <a:gd name="connsiteX7923" fmla="*/ 7736741 w 11737976"/>
              <a:gd name="connsiteY7923" fmla="*/ 3403407 h 6407150"/>
              <a:gd name="connsiteX7924" fmla="*/ 7750910 w 11737976"/>
              <a:gd name="connsiteY7924" fmla="*/ 3396160 h 6407150"/>
              <a:gd name="connsiteX7925" fmla="*/ 7747557 w 11737976"/>
              <a:gd name="connsiteY7925" fmla="*/ 3390611 h 6407150"/>
              <a:gd name="connsiteX7926" fmla="*/ 8063680 w 11737976"/>
              <a:gd name="connsiteY7926" fmla="*/ 3390340 h 6407150"/>
              <a:gd name="connsiteX7927" fmla="*/ 8046231 w 11737976"/>
              <a:gd name="connsiteY7927" fmla="*/ 3395406 h 6407150"/>
              <a:gd name="connsiteX7928" fmla="*/ 8009712 w 11737976"/>
              <a:gd name="connsiteY7928" fmla="*/ 3433231 h 6407150"/>
              <a:gd name="connsiteX7929" fmla="*/ 8002149 w 11737976"/>
              <a:gd name="connsiteY7929" fmla="*/ 3456149 h 6407150"/>
              <a:gd name="connsiteX7930" fmla="*/ 8001872 w 11737976"/>
              <a:gd name="connsiteY7930" fmla="*/ 3460185 h 6407150"/>
              <a:gd name="connsiteX7931" fmla="*/ 7995740 w 11737976"/>
              <a:gd name="connsiteY7931" fmla="*/ 3467193 h 6407150"/>
              <a:gd name="connsiteX7932" fmla="*/ 7995291 w 11737976"/>
              <a:gd name="connsiteY7932" fmla="*/ 3466986 h 6407150"/>
              <a:gd name="connsiteX7933" fmla="*/ 7979485 w 11737976"/>
              <a:gd name="connsiteY7933" fmla="*/ 3467456 h 6407150"/>
              <a:gd name="connsiteX7934" fmla="*/ 7965918 w 11737976"/>
              <a:gd name="connsiteY7934" fmla="*/ 3474298 h 6407150"/>
              <a:gd name="connsiteX7935" fmla="*/ 7964280 w 11737976"/>
              <a:gd name="connsiteY7935" fmla="*/ 3472540 h 6407150"/>
              <a:gd name="connsiteX7936" fmla="*/ 7956198 w 11737976"/>
              <a:gd name="connsiteY7936" fmla="*/ 3473898 h 6407150"/>
              <a:gd name="connsiteX7937" fmla="*/ 7953728 w 11737976"/>
              <a:gd name="connsiteY7937" fmla="*/ 3476432 h 6407150"/>
              <a:gd name="connsiteX7938" fmla="*/ 7953587 w 11737976"/>
              <a:gd name="connsiteY7938" fmla="*/ 3476441 h 6407150"/>
              <a:gd name="connsiteX7939" fmla="*/ 7942490 w 11737976"/>
              <a:gd name="connsiteY7939" fmla="*/ 3489021 h 6407150"/>
              <a:gd name="connsiteX7940" fmla="*/ 7943008 w 11737976"/>
              <a:gd name="connsiteY7940" fmla="*/ 3491487 h 6407150"/>
              <a:gd name="connsiteX7941" fmla="*/ 7942878 w 11737976"/>
              <a:gd name="connsiteY7941" fmla="*/ 3491530 h 6407150"/>
              <a:gd name="connsiteX7942" fmla="*/ 7929860 w 11737976"/>
              <a:gd name="connsiteY7942" fmla="*/ 3494647 h 6407150"/>
              <a:gd name="connsiteX7943" fmla="*/ 7931104 w 11737976"/>
              <a:gd name="connsiteY7943" fmla="*/ 3508169 h 6407150"/>
              <a:gd name="connsiteX7944" fmla="*/ 7944301 w 11737976"/>
              <a:gd name="connsiteY7944" fmla="*/ 3503630 h 6407150"/>
              <a:gd name="connsiteX7945" fmla="*/ 7944493 w 11737976"/>
              <a:gd name="connsiteY7945" fmla="*/ 3503560 h 6407150"/>
              <a:gd name="connsiteX7946" fmla="*/ 7940777 w 11737976"/>
              <a:gd name="connsiteY7946" fmla="*/ 3518003 h 6407150"/>
              <a:gd name="connsiteX7947" fmla="*/ 7940891 w 11737976"/>
              <a:gd name="connsiteY7947" fmla="*/ 3525751 h 6407150"/>
              <a:gd name="connsiteX7948" fmla="*/ 7935100 w 11737976"/>
              <a:gd name="connsiteY7948" fmla="*/ 3522576 h 6407150"/>
              <a:gd name="connsiteX7949" fmla="*/ 7923582 w 11737976"/>
              <a:gd name="connsiteY7949" fmla="*/ 3523885 h 6407150"/>
              <a:gd name="connsiteX7950" fmla="*/ 7906741 w 11737976"/>
              <a:gd name="connsiteY7950" fmla="*/ 3542155 h 6407150"/>
              <a:gd name="connsiteX7951" fmla="*/ 7925882 w 11737976"/>
              <a:gd name="connsiteY7951" fmla="*/ 3541642 h 6407150"/>
              <a:gd name="connsiteX7952" fmla="*/ 7940974 w 11737976"/>
              <a:gd name="connsiteY7952" fmla="*/ 3531462 h 6407150"/>
              <a:gd name="connsiteX7953" fmla="*/ 7941063 w 11737976"/>
              <a:gd name="connsiteY7953" fmla="*/ 3537507 h 6407150"/>
              <a:gd name="connsiteX7954" fmla="*/ 7962859 w 11737976"/>
              <a:gd name="connsiteY7954" fmla="*/ 3571248 h 6407150"/>
              <a:gd name="connsiteX7955" fmla="*/ 8006691 w 11737976"/>
              <a:gd name="connsiteY7955" fmla="*/ 3561371 h 6407150"/>
              <a:gd name="connsiteX7956" fmla="*/ 8014585 w 11737976"/>
              <a:gd name="connsiteY7956" fmla="*/ 3554169 h 6407150"/>
              <a:gd name="connsiteX7957" fmla="*/ 8015335 w 11737976"/>
              <a:gd name="connsiteY7957" fmla="*/ 3559825 h 6407150"/>
              <a:gd name="connsiteX7958" fmla="*/ 8019614 w 11737976"/>
              <a:gd name="connsiteY7958" fmla="*/ 3563147 h 6407150"/>
              <a:gd name="connsiteX7959" fmla="*/ 8021152 w 11737976"/>
              <a:gd name="connsiteY7959" fmla="*/ 3562239 h 6407150"/>
              <a:gd name="connsiteX7960" fmla="*/ 8023491 w 11737976"/>
              <a:gd name="connsiteY7960" fmla="*/ 3568369 h 6407150"/>
              <a:gd name="connsiteX7961" fmla="*/ 8027641 w 11737976"/>
              <a:gd name="connsiteY7961" fmla="*/ 3572133 h 6407150"/>
              <a:gd name="connsiteX7962" fmla="*/ 8014043 w 11737976"/>
              <a:gd name="connsiteY7962" fmla="*/ 3587398 h 6407150"/>
              <a:gd name="connsiteX7963" fmla="*/ 8033605 w 11737976"/>
              <a:gd name="connsiteY7963" fmla="*/ 3582675 h 6407150"/>
              <a:gd name="connsiteX7964" fmla="*/ 8046016 w 11737976"/>
              <a:gd name="connsiteY7964" fmla="*/ 3574439 h 6407150"/>
              <a:gd name="connsiteX7965" fmla="*/ 8041907 w 11737976"/>
              <a:gd name="connsiteY7965" fmla="*/ 3583051 h 6407150"/>
              <a:gd name="connsiteX7966" fmla="*/ 8055022 w 11737976"/>
              <a:gd name="connsiteY7966" fmla="*/ 3574160 h 6407150"/>
              <a:gd name="connsiteX7967" fmla="*/ 8047351 w 11737976"/>
              <a:gd name="connsiteY7967" fmla="*/ 3573553 h 6407150"/>
              <a:gd name="connsiteX7968" fmla="*/ 8058508 w 11737976"/>
              <a:gd name="connsiteY7968" fmla="*/ 3566150 h 6407150"/>
              <a:gd name="connsiteX7969" fmla="*/ 8080368 w 11737976"/>
              <a:gd name="connsiteY7969" fmla="*/ 3542432 h 6407150"/>
              <a:gd name="connsiteX7970" fmla="*/ 8078009 w 11737976"/>
              <a:gd name="connsiteY7970" fmla="*/ 3542656 h 6407150"/>
              <a:gd name="connsiteX7971" fmla="*/ 8088618 w 11737976"/>
              <a:gd name="connsiteY7971" fmla="*/ 3535932 h 6407150"/>
              <a:gd name="connsiteX7972" fmla="*/ 8122438 w 11737976"/>
              <a:gd name="connsiteY7972" fmla="*/ 3496289 h 6407150"/>
              <a:gd name="connsiteX7973" fmla="*/ 8128437 w 11737976"/>
              <a:gd name="connsiteY7973" fmla="*/ 3480601 h 6407150"/>
              <a:gd name="connsiteX7974" fmla="*/ 8133093 w 11737976"/>
              <a:gd name="connsiteY7974" fmla="*/ 3486584 h 6407150"/>
              <a:gd name="connsiteX7975" fmla="*/ 8135150 w 11737976"/>
              <a:gd name="connsiteY7975" fmla="*/ 3486587 h 6407150"/>
              <a:gd name="connsiteX7976" fmla="*/ 8132941 w 11737976"/>
              <a:gd name="connsiteY7976" fmla="*/ 3492178 h 6407150"/>
              <a:gd name="connsiteX7977" fmla="*/ 8137073 w 11737976"/>
              <a:gd name="connsiteY7977" fmla="*/ 3498705 h 6407150"/>
              <a:gd name="connsiteX7978" fmla="*/ 8147123 w 11737976"/>
              <a:gd name="connsiteY7978" fmla="*/ 3484531 h 6407150"/>
              <a:gd name="connsiteX7979" fmla="*/ 8143900 w 11737976"/>
              <a:gd name="connsiteY7979" fmla="*/ 3481785 h 6407150"/>
              <a:gd name="connsiteX7980" fmla="*/ 8146975 w 11737976"/>
              <a:gd name="connsiteY7980" fmla="*/ 3476679 h 6407150"/>
              <a:gd name="connsiteX7981" fmla="*/ 8141996 w 11737976"/>
              <a:gd name="connsiteY7981" fmla="*/ 3464434 h 6407150"/>
              <a:gd name="connsiteX7982" fmla="*/ 8135988 w 11737976"/>
              <a:gd name="connsiteY7982" fmla="*/ 3464852 h 6407150"/>
              <a:gd name="connsiteX7983" fmla="*/ 8130275 w 11737976"/>
              <a:gd name="connsiteY7983" fmla="*/ 3466550 h 6407150"/>
              <a:gd name="connsiteX7984" fmla="*/ 8122815 w 11737976"/>
              <a:gd name="connsiteY7984" fmla="*/ 3442439 h 6407150"/>
              <a:gd name="connsiteX7985" fmla="*/ 8124394 w 11737976"/>
              <a:gd name="connsiteY7985" fmla="*/ 3442703 h 6407150"/>
              <a:gd name="connsiteX7986" fmla="*/ 8149531 w 11737976"/>
              <a:gd name="connsiteY7986" fmla="*/ 3428666 h 6407150"/>
              <a:gd name="connsiteX7987" fmla="*/ 8125416 w 11737976"/>
              <a:gd name="connsiteY7987" fmla="*/ 3427618 h 6407150"/>
              <a:gd name="connsiteX7988" fmla="*/ 8116693 w 11737976"/>
              <a:gd name="connsiteY7988" fmla="*/ 3428590 h 6407150"/>
              <a:gd name="connsiteX7989" fmla="*/ 8106893 w 11737976"/>
              <a:gd name="connsiteY7989" fmla="*/ 3412305 h 6407150"/>
              <a:gd name="connsiteX7990" fmla="*/ 8079766 w 11737976"/>
              <a:gd name="connsiteY7990" fmla="*/ 3392127 h 6407150"/>
              <a:gd name="connsiteX7991" fmla="*/ 8063680 w 11737976"/>
              <a:gd name="connsiteY7991" fmla="*/ 3390340 h 6407150"/>
              <a:gd name="connsiteX7992" fmla="*/ 3517519 w 11737976"/>
              <a:gd name="connsiteY7992" fmla="*/ 3386916 h 6407150"/>
              <a:gd name="connsiteX7993" fmla="*/ 3520994 w 11737976"/>
              <a:gd name="connsiteY7993" fmla="*/ 3396560 h 6407150"/>
              <a:gd name="connsiteX7994" fmla="*/ 3518033 w 11737976"/>
              <a:gd name="connsiteY7994" fmla="*/ 3399521 h 6407150"/>
              <a:gd name="connsiteX7995" fmla="*/ 3525791 w 11737976"/>
              <a:gd name="connsiteY7995" fmla="*/ 3409255 h 6407150"/>
              <a:gd name="connsiteX7996" fmla="*/ 3535527 w 11737976"/>
              <a:gd name="connsiteY7996" fmla="*/ 3417016 h 6407150"/>
              <a:gd name="connsiteX7997" fmla="*/ 3529739 w 11737976"/>
              <a:gd name="connsiteY7997" fmla="*/ 3405306 h 6407150"/>
              <a:gd name="connsiteX7998" fmla="*/ 3535662 w 11737976"/>
              <a:gd name="connsiteY7998" fmla="*/ 3399384 h 6407150"/>
              <a:gd name="connsiteX7999" fmla="*/ 3536650 w 11737976"/>
              <a:gd name="connsiteY7999" fmla="*/ 3398396 h 6407150"/>
              <a:gd name="connsiteX8000" fmla="*/ 3527904 w 11737976"/>
              <a:gd name="connsiteY8000" fmla="*/ 3389651 h 6407150"/>
              <a:gd name="connsiteX8001" fmla="*/ 3517519 w 11737976"/>
              <a:gd name="connsiteY8001" fmla="*/ 3386916 h 6407150"/>
              <a:gd name="connsiteX8002" fmla="*/ 8139275 w 11737976"/>
              <a:gd name="connsiteY8002" fmla="*/ 3386192 h 6407150"/>
              <a:gd name="connsiteX8003" fmla="*/ 8132894 w 11737976"/>
              <a:gd name="connsiteY8003" fmla="*/ 3406080 h 6407150"/>
              <a:gd name="connsiteX8004" fmla="*/ 8139275 w 11737976"/>
              <a:gd name="connsiteY8004" fmla="*/ 3386192 h 6407150"/>
              <a:gd name="connsiteX8005" fmla="*/ 7542257 w 11737976"/>
              <a:gd name="connsiteY8005" fmla="*/ 3384096 h 6407150"/>
              <a:gd name="connsiteX8006" fmla="*/ 7535171 w 11737976"/>
              <a:gd name="connsiteY8006" fmla="*/ 3385966 h 6407150"/>
              <a:gd name="connsiteX8007" fmla="*/ 7524719 w 11737976"/>
              <a:gd name="connsiteY8007" fmla="*/ 3407027 h 6407150"/>
              <a:gd name="connsiteX8008" fmla="*/ 7527056 w 11737976"/>
              <a:gd name="connsiteY8008" fmla="*/ 3412118 h 6407150"/>
              <a:gd name="connsiteX8009" fmla="*/ 7545445 w 11737976"/>
              <a:gd name="connsiteY8009" fmla="*/ 3386916 h 6407150"/>
              <a:gd name="connsiteX8010" fmla="*/ 7542257 w 11737976"/>
              <a:gd name="connsiteY8010" fmla="*/ 3384096 h 6407150"/>
              <a:gd name="connsiteX8011" fmla="*/ 3700744 w 11737976"/>
              <a:gd name="connsiteY8011" fmla="*/ 3380802 h 6407150"/>
              <a:gd name="connsiteX8012" fmla="*/ 3691618 w 11737976"/>
              <a:gd name="connsiteY8012" fmla="*/ 3383372 h 6407150"/>
              <a:gd name="connsiteX8013" fmla="*/ 3688518 w 11737976"/>
              <a:gd name="connsiteY8013" fmla="*/ 3385652 h 6407150"/>
              <a:gd name="connsiteX8014" fmla="*/ 3689796 w 11737976"/>
              <a:gd name="connsiteY8014" fmla="*/ 3391751 h 6407150"/>
              <a:gd name="connsiteX8015" fmla="*/ 3697546 w 11737976"/>
              <a:gd name="connsiteY8015" fmla="*/ 3401493 h 6407150"/>
              <a:gd name="connsiteX8016" fmla="*/ 3698542 w 11737976"/>
              <a:gd name="connsiteY8016" fmla="*/ 3400498 h 6407150"/>
              <a:gd name="connsiteX8017" fmla="*/ 3717242 w 11737976"/>
              <a:gd name="connsiteY8017" fmla="*/ 3399291 h 6407150"/>
              <a:gd name="connsiteX8018" fmla="*/ 3709490 w 11737976"/>
              <a:gd name="connsiteY8018" fmla="*/ 3389549 h 6407150"/>
              <a:gd name="connsiteX8019" fmla="*/ 3700744 w 11737976"/>
              <a:gd name="connsiteY8019" fmla="*/ 3380802 h 6407150"/>
              <a:gd name="connsiteX8020" fmla="*/ 7760805 w 11737976"/>
              <a:gd name="connsiteY8020" fmla="*/ 3378390 h 6407150"/>
              <a:gd name="connsiteX8021" fmla="*/ 7754045 w 11737976"/>
              <a:gd name="connsiteY8021" fmla="*/ 3384682 h 6407150"/>
              <a:gd name="connsiteX8022" fmla="*/ 7755965 w 11737976"/>
              <a:gd name="connsiteY8022" fmla="*/ 3395453 h 6407150"/>
              <a:gd name="connsiteX8023" fmla="*/ 7760805 w 11737976"/>
              <a:gd name="connsiteY8023" fmla="*/ 3378390 h 6407150"/>
              <a:gd name="connsiteX8024" fmla="*/ 7641176 w 11737976"/>
              <a:gd name="connsiteY8024" fmla="*/ 3376941 h 6407150"/>
              <a:gd name="connsiteX8025" fmla="*/ 7636307 w 11737976"/>
              <a:gd name="connsiteY8025" fmla="*/ 3378852 h 6407150"/>
              <a:gd name="connsiteX8026" fmla="*/ 7634195 w 11737976"/>
              <a:gd name="connsiteY8026" fmla="*/ 3381865 h 6407150"/>
              <a:gd name="connsiteX8027" fmla="*/ 7633868 w 11737976"/>
              <a:gd name="connsiteY8027" fmla="*/ 3395416 h 6407150"/>
              <a:gd name="connsiteX8028" fmla="*/ 7635514 w 11737976"/>
              <a:gd name="connsiteY8028" fmla="*/ 3397554 h 6407150"/>
              <a:gd name="connsiteX8029" fmla="*/ 7617857 w 11737976"/>
              <a:gd name="connsiteY8029" fmla="*/ 3393384 h 6407150"/>
              <a:gd name="connsiteX8030" fmla="*/ 7587525 w 11737976"/>
              <a:gd name="connsiteY8030" fmla="*/ 3420171 h 6407150"/>
              <a:gd name="connsiteX8031" fmla="*/ 7589001 w 11737976"/>
              <a:gd name="connsiteY8031" fmla="*/ 3451281 h 6407150"/>
              <a:gd name="connsiteX8032" fmla="*/ 7592736 w 11737976"/>
              <a:gd name="connsiteY8032" fmla="*/ 3455476 h 6407150"/>
              <a:gd name="connsiteX8033" fmla="*/ 7593755 w 11737976"/>
              <a:gd name="connsiteY8033" fmla="*/ 3467149 h 6407150"/>
              <a:gd name="connsiteX8034" fmla="*/ 7603689 w 11737976"/>
              <a:gd name="connsiteY8034" fmla="*/ 3471175 h 6407150"/>
              <a:gd name="connsiteX8035" fmla="*/ 7606110 w 11737976"/>
              <a:gd name="connsiteY8035" fmla="*/ 3464333 h 6407150"/>
              <a:gd name="connsiteX8036" fmla="*/ 7619054 w 11737976"/>
              <a:gd name="connsiteY8036" fmla="*/ 3468039 h 6407150"/>
              <a:gd name="connsiteX8037" fmla="*/ 7629048 w 11737976"/>
              <a:gd name="connsiteY8037" fmla="*/ 3472288 h 6407150"/>
              <a:gd name="connsiteX8038" fmla="*/ 7619678 w 11737976"/>
              <a:gd name="connsiteY8038" fmla="*/ 3471209 h 6407150"/>
              <a:gd name="connsiteX8039" fmla="*/ 7607344 w 11737976"/>
              <a:gd name="connsiteY8039" fmla="*/ 3477138 h 6407150"/>
              <a:gd name="connsiteX8040" fmla="*/ 7599855 w 11737976"/>
              <a:gd name="connsiteY8040" fmla="*/ 3484001 h 6407150"/>
              <a:gd name="connsiteX8041" fmla="*/ 7601448 w 11737976"/>
              <a:gd name="connsiteY8041" fmla="*/ 3479724 h 6407150"/>
              <a:gd name="connsiteX8042" fmla="*/ 7597179 w 11737976"/>
              <a:gd name="connsiteY8042" fmla="*/ 3478361 h 6407150"/>
              <a:gd name="connsiteX8043" fmla="*/ 7594772 w 11737976"/>
              <a:gd name="connsiteY8043" fmla="*/ 3480574 h 6407150"/>
              <a:gd name="connsiteX8044" fmla="*/ 7593003 w 11737976"/>
              <a:gd name="connsiteY8044" fmla="*/ 3489749 h 6407150"/>
              <a:gd name="connsiteX8045" fmla="*/ 7593913 w 11737976"/>
              <a:gd name="connsiteY8045" fmla="*/ 3490245 h 6407150"/>
              <a:gd name="connsiteX8046" fmla="*/ 7578216 w 11737976"/>
              <a:gd name="connsiteY8046" fmla="*/ 3510646 h 6407150"/>
              <a:gd name="connsiteX8047" fmla="*/ 7574970 w 11737976"/>
              <a:gd name="connsiteY8047" fmla="*/ 3509998 h 6407150"/>
              <a:gd name="connsiteX8048" fmla="*/ 7569520 w 11737976"/>
              <a:gd name="connsiteY8048" fmla="*/ 3532414 h 6407150"/>
              <a:gd name="connsiteX8049" fmla="*/ 7576403 w 11737976"/>
              <a:gd name="connsiteY8049" fmla="*/ 3534194 h 6407150"/>
              <a:gd name="connsiteX8050" fmla="*/ 7584995 w 11737976"/>
              <a:gd name="connsiteY8050" fmla="*/ 3526194 h 6407150"/>
              <a:gd name="connsiteX8051" fmla="*/ 7585660 w 11737976"/>
              <a:gd name="connsiteY8051" fmla="*/ 3524173 h 6407150"/>
              <a:gd name="connsiteX8052" fmla="*/ 7586779 w 11737976"/>
              <a:gd name="connsiteY8052" fmla="*/ 3525180 h 6407150"/>
              <a:gd name="connsiteX8053" fmla="*/ 7601804 w 11737976"/>
              <a:gd name="connsiteY8053" fmla="*/ 3542359 h 6407150"/>
              <a:gd name="connsiteX8054" fmla="*/ 7604445 w 11737976"/>
              <a:gd name="connsiteY8054" fmla="*/ 3544197 h 6407150"/>
              <a:gd name="connsiteX8055" fmla="*/ 7594624 w 11737976"/>
              <a:gd name="connsiteY8055" fmla="*/ 3547201 h 6407150"/>
              <a:gd name="connsiteX8056" fmla="*/ 7580120 w 11737976"/>
              <a:gd name="connsiteY8056" fmla="*/ 3561399 h 6407150"/>
              <a:gd name="connsiteX8057" fmla="*/ 7580370 w 11737976"/>
              <a:gd name="connsiteY8057" fmla="*/ 3559766 h 6407150"/>
              <a:gd name="connsiteX8058" fmla="*/ 7575545 w 11737976"/>
              <a:gd name="connsiteY8058" fmla="*/ 3548558 h 6407150"/>
              <a:gd name="connsiteX8059" fmla="*/ 7566587 w 11737976"/>
              <a:gd name="connsiteY8059" fmla="*/ 3547726 h 6407150"/>
              <a:gd name="connsiteX8060" fmla="*/ 7569587 w 11737976"/>
              <a:gd name="connsiteY8060" fmla="*/ 3575813 h 6407150"/>
              <a:gd name="connsiteX8061" fmla="*/ 7572746 w 11737976"/>
              <a:gd name="connsiteY8061" fmla="*/ 3574749 h 6407150"/>
              <a:gd name="connsiteX8062" fmla="*/ 7566178 w 11737976"/>
              <a:gd name="connsiteY8062" fmla="*/ 3588317 h 6407150"/>
              <a:gd name="connsiteX8063" fmla="*/ 7586311 w 11737976"/>
              <a:gd name="connsiteY8063" fmla="*/ 3572196 h 6407150"/>
              <a:gd name="connsiteX8064" fmla="*/ 7587311 w 11737976"/>
              <a:gd name="connsiteY8064" fmla="*/ 3571077 h 6407150"/>
              <a:gd name="connsiteX8065" fmla="*/ 7588055 w 11737976"/>
              <a:gd name="connsiteY8065" fmla="*/ 3572528 h 6407150"/>
              <a:gd name="connsiteX8066" fmla="*/ 7595634 w 11737976"/>
              <a:gd name="connsiteY8066" fmla="*/ 3579826 h 6407150"/>
              <a:gd name="connsiteX8067" fmla="*/ 7590221 w 11737976"/>
              <a:gd name="connsiteY8067" fmla="*/ 3580289 h 6407150"/>
              <a:gd name="connsiteX8068" fmla="*/ 7583499 w 11737976"/>
              <a:gd name="connsiteY8068" fmla="*/ 3598488 h 6407150"/>
              <a:gd name="connsiteX8069" fmla="*/ 7597403 w 11737976"/>
              <a:gd name="connsiteY8069" fmla="*/ 3599915 h 6407150"/>
              <a:gd name="connsiteX8070" fmla="*/ 7598504 w 11737976"/>
              <a:gd name="connsiteY8070" fmla="*/ 3588027 h 6407150"/>
              <a:gd name="connsiteX8071" fmla="*/ 7595859 w 11737976"/>
              <a:gd name="connsiteY8071" fmla="*/ 3580042 h 6407150"/>
              <a:gd name="connsiteX8072" fmla="*/ 7601731 w 11737976"/>
              <a:gd name="connsiteY8072" fmla="*/ 3585695 h 6407150"/>
              <a:gd name="connsiteX8073" fmla="*/ 7621440 w 11737976"/>
              <a:gd name="connsiteY8073" fmla="*/ 3593557 h 6407150"/>
              <a:gd name="connsiteX8074" fmla="*/ 7616246 w 11737976"/>
              <a:gd name="connsiteY8074" fmla="*/ 3575725 h 6407150"/>
              <a:gd name="connsiteX8075" fmla="*/ 7620168 w 11737976"/>
              <a:gd name="connsiteY8075" fmla="*/ 3556174 h 6407150"/>
              <a:gd name="connsiteX8076" fmla="*/ 7620679 w 11737976"/>
              <a:gd name="connsiteY8076" fmla="*/ 3551924 h 6407150"/>
              <a:gd name="connsiteX8077" fmla="*/ 7624851 w 11737976"/>
              <a:gd name="connsiteY8077" fmla="*/ 3553195 h 6407150"/>
              <a:gd name="connsiteX8078" fmla="*/ 7652332 w 11737976"/>
              <a:gd name="connsiteY8078" fmla="*/ 3490156 h 6407150"/>
              <a:gd name="connsiteX8079" fmla="*/ 7649785 w 11737976"/>
              <a:gd name="connsiteY8079" fmla="*/ 3487141 h 6407150"/>
              <a:gd name="connsiteX8080" fmla="*/ 7657442 w 11737976"/>
              <a:gd name="connsiteY8080" fmla="*/ 3471360 h 6407150"/>
              <a:gd name="connsiteX8081" fmla="*/ 7648435 w 11737976"/>
              <a:gd name="connsiteY8081" fmla="*/ 3473024 h 6407150"/>
              <a:gd name="connsiteX8082" fmla="*/ 7644085 w 11737976"/>
              <a:gd name="connsiteY8082" fmla="*/ 3480388 h 6407150"/>
              <a:gd name="connsiteX8083" fmla="*/ 7639171 w 11737976"/>
              <a:gd name="connsiteY8083" fmla="*/ 3474566 h 6407150"/>
              <a:gd name="connsiteX8084" fmla="*/ 7645689 w 11737976"/>
              <a:gd name="connsiteY8084" fmla="*/ 3447871 h 6407150"/>
              <a:gd name="connsiteX8085" fmla="*/ 7648450 w 11737976"/>
              <a:gd name="connsiteY8085" fmla="*/ 3418998 h 6407150"/>
              <a:gd name="connsiteX8086" fmla="*/ 7643164 w 11737976"/>
              <a:gd name="connsiteY8086" fmla="*/ 3405925 h 6407150"/>
              <a:gd name="connsiteX8087" fmla="*/ 7638314 w 11737976"/>
              <a:gd name="connsiteY8087" fmla="*/ 3400428 h 6407150"/>
              <a:gd name="connsiteX8088" fmla="*/ 7644167 w 11737976"/>
              <a:gd name="connsiteY8088" fmla="*/ 3401173 h 6407150"/>
              <a:gd name="connsiteX8089" fmla="*/ 7648059 w 11737976"/>
              <a:gd name="connsiteY8089" fmla="*/ 3379552 h 6407150"/>
              <a:gd name="connsiteX8090" fmla="*/ 7641176 w 11737976"/>
              <a:gd name="connsiteY8090" fmla="*/ 3376941 h 6407150"/>
              <a:gd name="connsiteX8091" fmla="*/ 8175386 w 11737976"/>
              <a:gd name="connsiteY8091" fmla="*/ 3374640 h 6407150"/>
              <a:gd name="connsiteX8092" fmla="*/ 8164816 w 11737976"/>
              <a:gd name="connsiteY8092" fmla="*/ 3376725 h 6407150"/>
              <a:gd name="connsiteX8093" fmla="*/ 8172695 w 11737976"/>
              <a:gd name="connsiteY8093" fmla="*/ 3387593 h 6407150"/>
              <a:gd name="connsiteX8094" fmla="*/ 8175386 w 11737976"/>
              <a:gd name="connsiteY8094" fmla="*/ 3374640 h 6407150"/>
              <a:gd name="connsiteX8095" fmla="*/ 3726495 w 11737976"/>
              <a:gd name="connsiteY8095" fmla="*/ 3370361 h 6407150"/>
              <a:gd name="connsiteX8096" fmla="*/ 3722514 w 11737976"/>
              <a:gd name="connsiteY8096" fmla="*/ 3374342 h 6407150"/>
              <a:gd name="connsiteX8097" fmla="*/ 3732355 w 11737976"/>
              <a:gd name="connsiteY8097" fmla="*/ 3384184 h 6407150"/>
              <a:gd name="connsiteX8098" fmla="*/ 3736336 w 11737976"/>
              <a:gd name="connsiteY8098" fmla="*/ 3380203 h 6407150"/>
              <a:gd name="connsiteX8099" fmla="*/ 3726495 w 11737976"/>
              <a:gd name="connsiteY8099" fmla="*/ 3370361 h 6407150"/>
              <a:gd name="connsiteX8100" fmla="*/ 7999330 w 11737976"/>
              <a:gd name="connsiteY8100" fmla="*/ 3369521 h 6407150"/>
              <a:gd name="connsiteX8101" fmla="*/ 7986399 w 11737976"/>
              <a:gd name="connsiteY8101" fmla="*/ 3373684 h 6407150"/>
              <a:gd name="connsiteX8102" fmla="*/ 7989707 w 11737976"/>
              <a:gd name="connsiteY8102" fmla="*/ 3377694 h 6407150"/>
              <a:gd name="connsiteX8103" fmla="*/ 7991060 w 11737976"/>
              <a:gd name="connsiteY8103" fmla="*/ 3378649 h 6407150"/>
              <a:gd name="connsiteX8104" fmla="*/ 7987001 w 11737976"/>
              <a:gd name="connsiteY8104" fmla="*/ 3379673 h 6407150"/>
              <a:gd name="connsiteX8105" fmla="*/ 7983754 w 11737976"/>
              <a:gd name="connsiteY8105" fmla="*/ 3383212 h 6407150"/>
              <a:gd name="connsiteX8106" fmla="*/ 8000511 w 11737976"/>
              <a:gd name="connsiteY8106" fmla="*/ 3384579 h 6407150"/>
              <a:gd name="connsiteX8107" fmla="*/ 8000663 w 11737976"/>
              <a:gd name="connsiteY8107" fmla="*/ 3383580 h 6407150"/>
              <a:gd name="connsiteX8108" fmla="*/ 8000677 w 11737976"/>
              <a:gd name="connsiteY8108" fmla="*/ 3383586 h 6407150"/>
              <a:gd name="connsiteX8109" fmla="*/ 8006610 w 11737976"/>
              <a:gd name="connsiteY8109" fmla="*/ 3383898 h 6407150"/>
              <a:gd name="connsiteX8110" fmla="*/ 8015697 w 11737976"/>
              <a:gd name="connsiteY8110" fmla="*/ 3371715 h 6407150"/>
              <a:gd name="connsiteX8111" fmla="*/ 7999330 w 11737976"/>
              <a:gd name="connsiteY8111" fmla="*/ 3369521 h 6407150"/>
              <a:gd name="connsiteX8112" fmla="*/ 8113328 w 11737976"/>
              <a:gd name="connsiteY8112" fmla="*/ 3368970 h 6407150"/>
              <a:gd name="connsiteX8113" fmla="*/ 8108279 w 11737976"/>
              <a:gd name="connsiteY8113" fmla="*/ 3370480 h 6407150"/>
              <a:gd name="connsiteX8114" fmla="*/ 8094992 w 11737976"/>
              <a:gd name="connsiteY8114" fmla="*/ 3379028 h 6407150"/>
              <a:gd name="connsiteX8115" fmla="*/ 8099405 w 11737976"/>
              <a:gd name="connsiteY8115" fmla="*/ 3388819 h 6407150"/>
              <a:gd name="connsiteX8116" fmla="*/ 8118930 w 11737976"/>
              <a:gd name="connsiteY8116" fmla="*/ 3372003 h 6407150"/>
              <a:gd name="connsiteX8117" fmla="*/ 8113328 w 11737976"/>
              <a:gd name="connsiteY8117" fmla="*/ 3368970 h 6407150"/>
              <a:gd name="connsiteX8118" fmla="*/ 3550811 w 11737976"/>
              <a:gd name="connsiteY8118" fmla="*/ 3368929 h 6407150"/>
              <a:gd name="connsiteX8119" fmla="*/ 3547849 w 11737976"/>
              <a:gd name="connsiteY8119" fmla="*/ 3371889 h 6407150"/>
              <a:gd name="connsiteX8120" fmla="*/ 3542914 w 11737976"/>
              <a:gd name="connsiteY8120" fmla="*/ 3376826 h 6407150"/>
              <a:gd name="connsiteX8121" fmla="*/ 3550127 w 11737976"/>
              <a:gd name="connsiteY8121" fmla="*/ 3386012 h 6407150"/>
              <a:gd name="connsiteX8122" fmla="*/ 3558328 w 11737976"/>
              <a:gd name="connsiteY8122" fmla="*/ 3394213 h 6407150"/>
              <a:gd name="connsiteX8123" fmla="*/ 3561289 w 11737976"/>
              <a:gd name="connsiteY8123" fmla="*/ 3391252 h 6407150"/>
              <a:gd name="connsiteX8124" fmla="*/ 3564250 w 11737976"/>
              <a:gd name="connsiteY8124" fmla="*/ 3388291 h 6407150"/>
              <a:gd name="connsiteX8125" fmla="*/ 3567211 w 11737976"/>
              <a:gd name="connsiteY8125" fmla="*/ 3385331 h 6407150"/>
              <a:gd name="connsiteX8126" fmla="*/ 3559998 w 11737976"/>
              <a:gd name="connsiteY8126" fmla="*/ 3376141 h 6407150"/>
              <a:gd name="connsiteX8127" fmla="*/ 3550811 w 11737976"/>
              <a:gd name="connsiteY8127" fmla="*/ 3368929 h 6407150"/>
              <a:gd name="connsiteX8128" fmla="*/ 7611371 w 11737976"/>
              <a:gd name="connsiteY8128" fmla="*/ 3365921 h 6407150"/>
              <a:gd name="connsiteX8129" fmla="*/ 7607481 w 11737976"/>
              <a:gd name="connsiteY8129" fmla="*/ 3370742 h 6407150"/>
              <a:gd name="connsiteX8130" fmla="*/ 7605807 w 11737976"/>
              <a:gd name="connsiteY8130" fmla="*/ 3375800 h 6407150"/>
              <a:gd name="connsiteX8131" fmla="*/ 7617639 w 11737976"/>
              <a:gd name="connsiteY8131" fmla="*/ 3377055 h 6407150"/>
              <a:gd name="connsiteX8132" fmla="*/ 7611371 w 11737976"/>
              <a:gd name="connsiteY8132" fmla="*/ 3365921 h 6407150"/>
              <a:gd name="connsiteX8133" fmla="*/ 3441105 w 11737976"/>
              <a:gd name="connsiteY8133" fmla="*/ 3364929 h 6407150"/>
              <a:gd name="connsiteX8134" fmla="*/ 3401415 w 11737976"/>
              <a:gd name="connsiteY8134" fmla="*/ 3387130 h 6407150"/>
              <a:gd name="connsiteX8135" fmla="*/ 3372466 w 11737976"/>
              <a:gd name="connsiteY8135" fmla="*/ 3416077 h 6407150"/>
              <a:gd name="connsiteX8136" fmla="*/ 3380213 w 11737976"/>
              <a:gd name="connsiteY8136" fmla="*/ 3425822 h 6407150"/>
              <a:gd name="connsiteX8137" fmla="*/ 3381212 w 11737976"/>
              <a:gd name="connsiteY8137" fmla="*/ 3424823 h 6407150"/>
              <a:gd name="connsiteX8138" fmla="*/ 3418907 w 11737976"/>
              <a:gd name="connsiteY8138" fmla="*/ 3404621 h 6407150"/>
              <a:gd name="connsiteX8139" fmla="*/ 3458599 w 11737976"/>
              <a:gd name="connsiteY8139" fmla="*/ 3382423 h 6407150"/>
              <a:gd name="connsiteX8140" fmla="*/ 3450850 w 11737976"/>
              <a:gd name="connsiteY8140" fmla="*/ 3372678 h 6407150"/>
              <a:gd name="connsiteX8141" fmla="*/ 3441105 w 11737976"/>
              <a:gd name="connsiteY8141" fmla="*/ 3364929 h 6407150"/>
              <a:gd name="connsiteX8142" fmla="*/ 7727329 w 11737976"/>
              <a:gd name="connsiteY8142" fmla="*/ 3361081 h 6407150"/>
              <a:gd name="connsiteX8143" fmla="*/ 7720359 w 11737976"/>
              <a:gd name="connsiteY8143" fmla="*/ 3362425 h 6407150"/>
              <a:gd name="connsiteX8144" fmla="*/ 7721552 w 11737976"/>
              <a:gd name="connsiteY8144" fmla="*/ 3370356 h 6407150"/>
              <a:gd name="connsiteX8145" fmla="*/ 7742993 w 11737976"/>
              <a:gd name="connsiteY8145" fmla="*/ 3374113 h 6407150"/>
              <a:gd name="connsiteX8146" fmla="*/ 7736439 w 11737976"/>
              <a:gd name="connsiteY8146" fmla="*/ 3361590 h 6407150"/>
              <a:gd name="connsiteX8147" fmla="*/ 7727329 w 11737976"/>
              <a:gd name="connsiteY8147" fmla="*/ 3361081 h 6407150"/>
              <a:gd name="connsiteX8148" fmla="*/ 3739284 w 11737976"/>
              <a:gd name="connsiteY8148" fmla="*/ 3357573 h 6407150"/>
              <a:gd name="connsiteX8149" fmla="*/ 3735423 w 11737976"/>
              <a:gd name="connsiteY8149" fmla="*/ 3361433 h 6407150"/>
              <a:gd name="connsiteX8150" fmla="*/ 3744298 w 11737976"/>
              <a:gd name="connsiteY8150" fmla="*/ 3372240 h 6407150"/>
              <a:gd name="connsiteX8151" fmla="*/ 3745264 w 11737976"/>
              <a:gd name="connsiteY8151" fmla="*/ 3371275 h 6407150"/>
              <a:gd name="connsiteX8152" fmla="*/ 3749125 w 11737976"/>
              <a:gd name="connsiteY8152" fmla="*/ 3367414 h 6407150"/>
              <a:gd name="connsiteX8153" fmla="*/ 3750089 w 11737976"/>
              <a:gd name="connsiteY8153" fmla="*/ 3366449 h 6407150"/>
              <a:gd name="connsiteX8154" fmla="*/ 3739284 w 11737976"/>
              <a:gd name="connsiteY8154" fmla="*/ 3357573 h 6407150"/>
              <a:gd name="connsiteX8155" fmla="*/ 6398070 w 11737976"/>
              <a:gd name="connsiteY8155" fmla="*/ 3355738 h 6407150"/>
              <a:gd name="connsiteX8156" fmla="*/ 6402892 w 11737976"/>
              <a:gd name="connsiteY8156" fmla="*/ 3360536 h 6407150"/>
              <a:gd name="connsiteX8157" fmla="*/ 6448287 w 11737976"/>
              <a:gd name="connsiteY8157" fmla="*/ 3394369 h 6407150"/>
              <a:gd name="connsiteX8158" fmla="*/ 6446165 w 11737976"/>
              <a:gd name="connsiteY8158" fmla="*/ 3380466 h 6407150"/>
              <a:gd name="connsiteX8159" fmla="*/ 6493754 w 11737976"/>
              <a:gd name="connsiteY8159" fmla="*/ 3366546 h 6407150"/>
              <a:gd name="connsiteX8160" fmla="*/ 6497847 w 11737976"/>
              <a:gd name="connsiteY8160" fmla="*/ 3367642 h 6407150"/>
              <a:gd name="connsiteX8161" fmla="*/ 6504062 w 11737976"/>
              <a:gd name="connsiteY8161" fmla="*/ 3382642 h 6407150"/>
              <a:gd name="connsiteX8162" fmla="*/ 6498758 w 11737976"/>
              <a:gd name="connsiteY8162" fmla="*/ 3407892 h 6407150"/>
              <a:gd name="connsiteX8163" fmla="*/ 6524828 w 11737976"/>
              <a:gd name="connsiteY8163" fmla="*/ 3441548 h 6407150"/>
              <a:gd name="connsiteX8164" fmla="*/ 6538961 w 11737976"/>
              <a:gd name="connsiteY8164" fmla="*/ 3427000 h 6407150"/>
              <a:gd name="connsiteX8165" fmla="*/ 6539682 w 11737976"/>
              <a:gd name="connsiteY8165" fmla="*/ 3427011 h 6407150"/>
              <a:gd name="connsiteX8166" fmla="*/ 6536269 w 11737976"/>
              <a:gd name="connsiteY8166" fmla="*/ 3432630 h 6407150"/>
              <a:gd name="connsiteX8167" fmla="*/ 6536195 w 11737976"/>
              <a:gd name="connsiteY8167" fmla="*/ 3441325 h 6407150"/>
              <a:gd name="connsiteX8168" fmla="*/ 6548523 w 11737976"/>
              <a:gd name="connsiteY8168" fmla="*/ 3430109 h 6407150"/>
              <a:gd name="connsiteX8169" fmla="*/ 6545230 w 11737976"/>
              <a:gd name="connsiteY8169" fmla="*/ 3428132 h 6407150"/>
              <a:gd name="connsiteX8170" fmla="*/ 6543249 w 11737976"/>
              <a:gd name="connsiteY8170" fmla="*/ 3427063 h 6407150"/>
              <a:gd name="connsiteX8171" fmla="*/ 6548016 w 11737976"/>
              <a:gd name="connsiteY8171" fmla="*/ 3427133 h 6407150"/>
              <a:gd name="connsiteX8172" fmla="*/ 6558778 w 11737976"/>
              <a:gd name="connsiteY8172" fmla="*/ 3423974 h 6407150"/>
              <a:gd name="connsiteX8173" fmla="*/ 6579238 w 11737976"/>
              <a:gd name="connsiteY8173" fmla="*/ 3429456 h 6407150"/>
              <a:gd name="connsiteX8174" fmla="*/ 6589525 w 11737976"/>
              <a:gd name="connsiteY8174" fmla="*/ 3427213 h 6407150"/>
              <a:gd name="connsiteX8175" fmla="*/ 6596275 w 11737976"/>
              <a:gd name="connsiteY8175" fmla="*/ 3432851 h 6407150"/>
              <a:gd name="connsiteX8176" fmla="*/ 6599079 w 11737976"/>
              <a:gd name="connsiteY8176" fmla="*/ 3438571 h 6407150"/>
              <a:gd name="connsiteX8177" fmla="*/ 6605938 w 11737976"/>
              <a:gd name="connsiteY8177" fmla="*/ 3438500 h 6407150"/>
              <a:gd name="connsiteX8178" fmla="*/ 6615111 w 11737976"/>
              <a:gd name="connsiteY8178" fmla="*/ 3443237 h 6407150"/>
              <a:gd name="connsiteX8179" fmla="*/ 6663963 w 11737976"/>
              <a:gd name="connsiteY8179" fmla="*/ 3478830 h 6407150"/>
              <a:gd name="connsiteX8180" fmla="*/ 6721860 w 11737976"/>
              <a:gd name="connsiteY8180" fmla="*/ 3481009 h 6407150"/>
              <a:gd name="connsiteX8181" fmla="*/ 6722798 w 11737976"/>
              <a:gd name="connsiteY8181" fmla="*/ 3494386 h 6407150"/>
              <a:gd name="connsiteX8182" fmla="*/ 6721477 w 11737976"/>
              <a:gd name="connsiteY8182" fmla="*/ 3499124 h 6407150"/>
              <a:gd name="connsiteX8183" fmla="*/ 6715745 w 11737976"/>
              <a:gd name="connsiteY8183" fmla="*/ 3501971 h 6407150"/>
              <a:gd name="connsiteX8184" fmla="*/ 6719512 w 11737976"/>
              <a:gd name="connsiteY8184" fmla="*/ 3506172 h 6407150"/>
              <a:gd name="connsiteX8185" fmla="*/ 6719284 w 11737976"/>
              <a:gd name="connsiteY8185" fmla="*/ 3506990 h 6407150"/>
              <a:gd name="connsiteX8186" fmla="*/ 6719997 w 11737976"/>
              <a:gd name="connsiteY8186" fmla="*/ 3510723 h 6407150"/>
              <a:gd name="connsiteX8187" fmla="*/ 6721270 w 11737976"/>
              <a:gd name="connsiteY8187" fmla="*/ 3508132 h 6407150"/>
              <a:gd name="connsiteX8188" fmla="*/ 6723122 w 11737976"/>
              <a:gd name="connsiteY8188" fmla="*/ 3510197 h 6407150"/>
              <a:gd name="connsiteX8189" fmla="*/ 6730742 w 11737976"/>
              <a:gd name="connsiteY8189" fmla="*/ 3511120 h 6407150"/>
              <a:gd name="connsiteX8190" fmla="*/ 6731845 w 11737976"/>
              <a:gd name="connsiteY8190" fmla="*/ 3515355 h 6407150"/>
              <a:gd name="connsiteX8191" fmla="*/ 6740504 w 11737976"/>
              <a:gd name="connsiteY8191" fmla="*/ 3526010 h 6407150"/>
              <a:gd name="connsiteX8192" fmla="*/ 6748099 w 11737976"/>
              <a:gd name="connsiteY8192" fmla="*/ 3514710 h 6407150"/>
              <a:gd name="connsiteX8193" fmla="*/ 6748874 w 11737976"/>
              <a:gd name="connsiteY8193" fmla="*/ 3513421 h 6407150"/>
              <a:gd name="connsiteX8194" fmla="*/ 6756504 w 11737976"/>
              <a:gd name="connsiteY8194" fmla="*/ 3514794 h 6407150"/>
              <a:gd name="connsiteX8195" fmla="*/ 6761864 w 11737976"/>
              <a:gd name="connsiteY8195" fmla="*/ 3511719 h 6407150"/>
              <a:gd name="connsiteX8196" fmla="*/ 6761874 w 11737976"/>
              <a:gd name="connsiteY8196" fmla="*/ 3511734 h 6407150"/>
              <a:gd name="connsiteX8197" fmla="*/ 6767027 w 11737976"/>
              <a:gd name="connsiteY8197" fmla="*/ 3519782 h 6407150"/>
              <a:gd name="connsiteX8198" fmla="*/ 6773979 w 11737976"/>
              <a:gd name="connsiteY8198" fmla="*/ 3514977 h 6407150"/>
              <a:gd name="connsiteX8199" fmla="*/ 6776691 w 11737976"/>
              <a:gd name="connsiteY8199" fmla="*/ 3512654 h 6407150"/>
              <a:gd name="connsiteX8200" fmla="*/ 6777042 w 11737976"/>
              <a:gd name="connsiteY8200" fmla="*/ 3513513 h 6407150"/>
              <a:gd name="connsiteX8201" fmla="*/ 6789989 w 11737976"/>
              <a:gd name="connsiteY8201" fmla="*/ 3495099 h 6407150"/>
              <a:gd name="connsiteX8202" fmla="*/ 6786997 w 11737976"/>
              <a:gd name="connsiteY8202" fmla="*/ 3493720 h 6407150"/>
              <a:gd name="connsiteX8203" fmla="*/ 6788956 w 11737976"/>
              <a:gd name="connsiteY8203" fmla="*/ 3486953 h 6407150"/>
              <a:gd name="connsiteX8204" fmla="*/ 6790084 w 11737976"/>
              <a:gd name="connsiteY8204" fmla="*/ 3488642 h 6407150"/>
              <a:gd name="connsiteX8205" fmla="*/ 6791719 w 11737976"/>
              <a:gd name="connsiteY8205" fmla="*/ 3494725 h 6407150"/>
              <a:gd name="connsiteX8206" fmla="*/ 6793703 w 11737976"/>
              <a:gd name="connsiteY8206" fmla="*/ 3540265 h 6407150"/>
              <a:gd name="connsiteX8207" fmla="*/ 6805827 w 11737976"/>
              <a:gd name="connsiteY8207" fmla="*/ 3516842 h 6407150"/>
              <a:gd name="connsiteX8208" fmla="*/ 6806214 w 11737976"/>
              <a:gd name="connsiteY8208" fmla="*/ 3527616 h 6407150"/>
              <a:gd name="connsiteX8209" fmla="*/ 6800501 w 11737976"/>
              <a:gd name="connsiteY8209" fmla="*/ 3529762 h 6407150"/>
              <a:gd name="connsiteX8210" fmla="*/ 6803918 w 11737976"/>
              <a:gd name="connsiteY8210" fmla="*/ 3539838 h 6407150"/>
              <a:gd name="connsiteX8211" fmla="*/ 6806595 w 11737976"/>
              <a:gd name="connsiteY8211" fmla="*/ 3538151 h 6407150"/>
              <a:gd name="connsiteX8212" fmla="*/ 6806737 w 11737976"/>
              <a:gd name="connsiteY8212" fmla="*/ 3542091 h 6407150"/>
              <a:gd name="connsiteX8213" fmla="*/ 6812194 w 11737976"/>
              <a:gd name="connsiteY8213" fmla="*/ 3558556 h 6407150"/>
              <a:gd name="connsiteX8214" fmla="*/ 6800827 w 11737976"/>
              <a:gd name="connsiteY8214" fmla="*/ 3595518 h 6407150"/>
              <a:gd name="connsiteX8215" fmla="*/ 6659117 w 11737976"/>
              <a:gd name="connsiteY8215" fmla="*/ 3584218 h 6407150"/>
              <a:gd name="connsiteX8216" fmla="*/ 6628348 w 11737976"/>
              <a:gd name="connsiteY8216" fmla="*/ 3562637 h 6407150"/>
              <a:gd name="connsiteX8217" fmla="*/ 6592277 w 11737976"/>
              <a:gd name="connsiteY8217" fmla="*/ 3566309 h 6407150"/>
              <a:gd name="connsiteX8218" fmla="*/ 6577877 w 11737976"/>
              <a:gd name="connsiteY8218" fmla="*/ 3549112 h 6407150"/>
              <a:gd name="connsiteX8219" fmla="*/ 6546776 w 11737976"/>
              <a:gd name="connsiteY8219" fmla="*/ 3573286 h 6407150"/>
              <a:gd name="connsiteX8220" fmla="*/ 6534096 w 11737976"/>
              <a:gd name="connsiteY8220" fmla="*/ 3574106 h 6407150"/>
              <a:gd name="connsiteX8221" fmla="*/ 6536657 w 11737976"/>
              <a:gd name="connsiteY8221" fmla="*/ 3562253 h 6407150"/>
              <a:gd name="connsiteX8222" fmla="*/ 6533766 w 11737976"/>
              <a:gd name="connsiteY8222" fmla="*/ 3552189 h 6407150"/>
              <a:gd name="connsiteX8223" fmla="*/ 6523895 w 11737976"/>
              <a:gd name="connsiteY8223" fmla="*/ 3558565 h 6407150"/>
              <a:gd name="connsiteX8224" fmla="*/ 6524582 w 11737976"/>
              <a:gd name="connsiteY8224" fmla="*/ 3571660 h 6407150"/>
              <a:gd name="connsiteX8225" fmla="*/ 6531470 w 11737976"/>
              <a:gd name="connsiteY8225" fmla="*/ 3574275 h 6407150"/>
              <a:gd name="connsiteX8226" fmla="*/ 6524226 w 11737976"/>
              <a:gd name="connsiteY8226" fmla="*/ 3574745 h 6407150"/>
              <a:gd name="connsiteX8227" fmla="*/ 6472391 w 11737976"/>
              <a:gd name="connsiteY8227" fmla="*/ 3560856 h 6407150"/>
              <a:gd name="connsiteX8228" fmla="*/ 6465146 w 11737976"/>
              <a:gd name="connsiteY8228" fmla="*/ 3583292 h 6407150"/>
              <a:gd name="connsiteX8229" fmla="*/ 6465045 w 11737976"/>
              <a:gd name="connsiteY8229" fmla="*/ 3583649 h 6407150"/>
              <a:gd name="connsiteX8230" fmla="*/ 6464981 w 11737976"/>
              <a:gd name="connsiteY8230" fmla="*/ 3583691 h 6407150"/>
              <a:gd name="connsiteX8231" fmla="*/ 6464967 w 11737976"/>
              <a:gd name="connsiteY8231" fmla="*/ 3583924 h 6407150"/>
              <a:gd name="connsiteX8232" fmla="*/ 6461026 w 11737976"/>
              <a:gd name="connsiteY8232" fmla="*/ 3597816 h 6407150"/>
              <a:gd name="connsiteX8233" fmla="*/ 6452841 w 11737976"/>
              <a:gd name="connsiteY8233" fmla="*/ 3595623 h 6407150"/>
              <a:gd name="connsiteX8234" fmla="*/ 6446626 w 11737976"/>
              <a:gd name="connsiteY8234" fmla="*/ 3580624 h 6407150"/>
              <a:gd name="connsiteX8235" fmla="*/ 6445262 w 11737976"/>
              <a:gd name="connsiteY8235" fmla="*/ 3580259 h 6407150"/>
              <a:gd name="connsiteX8236" fmla="*/ 6453142 w 11737976"/>
              <a:gd name="connsiteY8236" fmla="*/ 3529028 h 6407150"/>
              <a:gd name="connsiteX8237" fmla="*/ 6431469 w 11737976"/>
              <a:gd name="connsiteY8237" fmla="*/ 3549891 h 6407150"/>
              <a:gd name="connsiteX8238" fmla="*/ 6428135 w 11737976"/>
              <a:gd name="connsiteY8238" fmla="*/ 3562332 h 6407150"/>
              <a:gd name="connsiteX8239" fmla="*/ 6411008 w 11737976"/>
              <a:gd name="connsiteY8239" fmla="*/ 3544409 h 6407150"/>
              <a:gd name="connsiteX8240" fmla="*/ 6409538 w 11737976"/>
              <a:gd name="connsiteY8240" fmla="*/ 3540265 h 6407150"/>
              <a:gd name="connsiteX8241" fmla="*/ 6409543 w 11737976"/>
              <a:gd name="connsiteY8241" fmla="*/ 3539371 h 6407150"/>
              <a:gd name="connsiteX8242" fmla="*/ 6411457 w 11737976"/>
              <a:gd name="connsiteY8242" fmla="*/ 3534936 h 6407150"/>
              <a:gd name="connsiteX8243" fmla="*/ 6409569 w 11737976"/>
              <a:gd name="connsiteY8243" fmla="*/ 3536229 h 6407150"/>
              <a:gd name="connsiteX8244" fmla="*/ 6409586 w 11737976"/>
              <a:gd name="connsiteY8244" fmla="*/ 3534027 h 6407150"/>
              <a:gd name="connsiteX8245" fmla="*/ 6404187 w 11737976"/>
              <a:gd name="connsiteY8245" fmla="*/ 3542581 h 6407150"/>
              <a:gd name="connsiteX8246" fmla="*/ 6398732 w 11737976"/>
              <a:gd name="connsiteY8246" fmla="*/ 3541119 h 6407150"/>
              <a:gd name="connsiteX8247" fmla="*/ 6402065 w 11737976"/>
              <a:gd name="connsiteY8247" fmla="*/ 3528676 h 6407150"/>
              <a:gd name="connsiteX8248" fmla="*/ 6397367 w 11737976"/>
              <a:gd name="connsiteY8248" fmla="*/ 3540754 h 6407150"/>
              <a:gd name="connsiteX8249" fmla="*/ 6395245 w 11737976"/>
              <a:gd name="connsiteY8249" fmla="*/ 3526848 h 6407150"/>
              <a:gd name="connsiteX8250" fmla="*/ 6386303 w 11737976"/>
              <a:gd name="connsiteY8250" fmla="*/ 3511117 h 6407150"/>
              <a:gd name="connsiteX8251" fmla="*/ 6381604 w 11737976"/>
              <a:gd name="connsiteY8251" fmla="*/ 3523193 h 6407150"/>
              <a:gd name="connsiteX8252" fmla="*/ 6380999 w 11737976"/>
              <a:gd name="connsiteY8252" fmla="*/ 3536368 h 6407150"/>
              <a:gd name="connsiteX8253" fmla="*/ 6388577 w 11737976"/>
              <a:gd name="connsiteY8253" fmla="*/ 3551732 h 6407150"/>
              <a:gd name="connsiteX8254" fmla="*/ 6392670 w 11737976"/>
              <a:gd name="connsiteY8254" fmla="*/ 3552829 h 6407150"/>
              <a:gd name="connsiteX8255" fmla="*/ 6389335 w 11737976"/>
              <a:gd name="connsiteY8255" fmla="*/ 3565273 h 6407150"/>
              <a:gd name="connsiteX8256" fmla="*/ 6386002 w 11737976"/>
              <a:gd name="connsiteY8256" fmla="*/ 3577713 h 6407150"/>
              <a:gd name="connsiteX8257" fmla="*/ 6380545 w 11737976"/>
              <a:gd name="connsiteY8257" fmla="*/ 3576252 h 6407150"/>
              <a:gd name="connsiteX8258" fmla="*/ 6376454 w 11737976"/>
              <a:gd name="connsiteY8258" fmla="*/ 3575155 h 6407150"/>
              <a:gd name="connsiteX8259" fmla="*/ 6357203 w 11737976"/>
              <a:gd name="connsiteY8259" fmla="*/ 3543326 h 6407150"/>
              <a:gd name="connsiteX8260" fmla="*/ 6370539 w 11737976"/>
              <a:gd name="connsiteY8260" fmla="*/ 3493557 h 6407150"/>
              <a:gd name="connsiteX8261" fmla="*/ 6346138 w 11737976"/>
              <a:gd name="connsiteY8261" fmla="*/ 3513691 h 6407150"/>
              <a:gd name="connsiteX8262" fmla="*/ 6345380 w 11737976"/>
              <a:gd name="connsiteY8262" fmla="*/ 3500154 h 6407150"/>
              <a:gd name="connsiteX8263" fmla="*/ 6316734 w 11737976"/>
              <a:gd name="connsiteY8263" fmla="*/ 3492478 h 6407150"/>
              <a:gd name="connsiteX8264" fmla="*/ 6325372 w 11737976"/>
              <a:gd name="connsiteY8264" fmla="*/ 3454785 h 6407150"/>
              <a:gd name="connsiteX8265" fmla="*/ 6302335 w 11737976"/>
              <a:gd name="connsiteY8265" fmla="*/ 3475282 h 6407150"/>
              <a:gd name="connsiteX8266" fmla="*/ 6320521 w 11737976"/>
              <a:gd name="connsiteY8266" fmla="*/ 3440146 h 6407150"/>
              <a:gd name="connsiteX8267" fmla="*/ 6329311 w 11737976"/>
              <a:gd name="connsiteY8267" fmla="*/ 3429167 h 6407150"/>
              <a:gd name="connsiteX8268" fmla="*/ 6332192 w 11737976"/>
              <a:gd name="connsiteY8268" fmla="*/ 3456611 h 6407150"/>
              <a:gd name="connsiteX8269" fmla="*/ 6330222 w 11737976"/>
              <a:gd name="connsiteY8269" fmla="*/ 3469420 h 6407150"/>
              <a:gd name="connsiteX8270" fmla="*/ 6326889 w 11737976"/>
              <a:gd name="connsiteY8270" fmla="*/ 3481861 h 6407150"/>
              <a:gd name="connsiteX8271" fmla="*/ 6330981 w 11737976"/>
              <a:gd name="connsiteY8271" fmla="*/ 3482958 h 6407150"/>
              <a:gd name="connsiteX8272" fmla="*/ 6335073 w 11737976"/>
              <a:gd name="connsiteY8272" fmla="*/ 3484054 h 6407150"/>
              <a:gd name="connsiteX8273" fmla="*/ 6338407 w 11737976"/>
              <a:gd name="connsiteY8273" fmla="*/ 3471613 h 6407150"/>
              <a:gd name="connsiteX8274" fmla="*/ 6346439 w 11737976"/>
              <a:gd name="connsiteY8274" fmla="*/ 3447091 h 6407150"/>
              <a:gd name="connsiteX8275" fmla="*/ 6345075 w 11737976"/>
              <a:gd name="connsiteY8275" fmla="*/ 3446726 h 6407150"/>
              <a:gd name="connsiteX8276" fmla="*/ 6345680 w 11737976"/>
              <a:gd name="connsiteY8276" fmla="*/ 3433554 h 6407150"/>
              <a:gd name="connsiteX8277" fmla="*/ 6404336 w 11737976"/>
              <a:gd name="connsiteY8277" fmla="*/ 3449271 h 6407150"/>
              <a:gd name="connsiteX8278" fmla="*/ 6409034 w 11737976"/>
              <a:gd name="connsiteY8278" fmla="*/ 3437193 h 6407150"/>
              <a:gd name="connsiteX8279" fmla="*/ 6411004 w 11737976"/>
              <a:gd name="connsiteY8279" fmla="*/ 3424386 h 6407150"/>
              <a:gd name="connsiteX8280" fmla="*/ 6350985 w 11737976"/>
              <a:gd name="connsiteY8280" fmla="*/ 3408304 h 6407150"/>
              <a:gd name="connsiteX8281" fmla="*/ 6344221 w 11737976"/>
              <a:gd name="connsiteY8281" fmla="*/ 3401491 h 6407150"/>
              <a:gd name="connsiteX8282" fmla="*/ 6343755 w 11737976"/>
              <a:gd name="connsiteY8282" fmla="*/ 3401291 h 6407150"/>
              <a:gd name="connsiteX8283" fmla="*/ 6352393 w 11737976"/>
              <a:gd name="connsiteY8283" fmla="*/ 3401026 h 6407150"/>
              <a:gd name="connsiteX8284" fmla="*/ 6354923 w 11737976"/>
              <a:gd name="connsiteY8284" fmla="*/ 3384833 h 6407150"/>
              <a:gd name="connsiteX8285" fmla="*/ 6357002 w 11737976"/>
              <a:gd name="connsiteY8285" fmla="*/ 3384499 h 6407150"/>
              <a:gd name="connsiteX8286" fmla="*/ 6364465 w 11737976"/>
              <a:gd name="connsiteY8286" fmla="*/ 3385576 h 6407150"/>
              <a:gd name="connsiteX8287" fmla="*/ 6373520 w 11737976"/>
              <a:gd name="connsiteY8287" fmla="*/ 3382687 h 6407150"/>
              <a:gd name="connsiteX8288" fmla="*/ 6375504 w 11737976"/>
              <a:gd name="connsiteY8288" fmla="*/ 3381522 h 6407150"/>
              <a:gd name="connsiteX8289" fmla="*/ 6376293 w 11737976"/>
              <a:gd name="connsiteY8289" fmla="*/ 3381395 h 6407150"/>
              <a:gd name="connsiteX8290" fmla="*/ 6377656 w 11737976"/>
              <a:gd name="connsiteY8290" fmla="*/ 3380258 h 6407150"/>
              <a:gd name="connsiteX8291" fmla="*/ 6380023 w 11737976"/>
              <a:gd name="connsiteY8291" fmla="*/ 3378868 h 6407150"/>
              <a:gd name="connsiteX8292" fmla="*/ 6379832 w 11737976"/>
              <a:gd name="connsiteY8292" fmla="*/ 3378442 h 6407150"/>
              <a:gd name="connsiteX8293" fmla="*/ 6391757 w 11737976"/>
              <a:gd name="connsiteY8293" fmla="*/ 3368493 h 6407150"/>
              <a:gd name="connsiteX8294" fmla="*/ 7518135 w 11737976"/>
              <a:gd name="connsiteY8294" fmla="*/ 3351758 h 6407150"/>
              <a:gd name="connsiteX8295" fmla="*/ 7505399 w 11737976"/>
              <a:gd name="connsiteY8295" fmla="*/ 3375043 h 6407150"/>
              <a:gd name="connsiteX8296" fmla="*/ 7523583 w 11737976"/>
              <a:gd name="connsiteY8296" fmla="*/ 3374209 h 6407150"/>
              <a:gd name="connsiteX8297" fmla="*/ 7518135 w 11737976"/>
              <a:gd name="connsiteY8297" fmla="*/ 3351758 h 6407150"/>
              <a:gd name="connsiteX8298" fmla="*/ 8069817 w 11737976"/>
              <a:gd name="connsiteY8298" fmla="*/ 3349455 h 6407150"/>
              <a:gd name="connsiteX8299" fmla="*/ 8064862 w 11737976"/>
              <a:gd name="connsiteY8299" fmla="*/ 3357574 h 6407150"/>
              <a:gd name="connsiteX8300" fmla="*/ 8077355 w 11737976"/>
              <a:gd name="connsiteY8300" fmla="*/ 3350342 h 6407150"/>
              <a:gd name="connsiteX8301" fmla="*/ 8069817 w 11737976"/>
              <a:gd name="connsiteY8301" fmla="*/ 3349455 h 6407150"/>
              <a:gd name="connsiteX8302" fmla="*/ 7369838 w 11737976"/>
              <a:gd name="connsiteY8302" fmla="*/ 3345911 h 6407150"/>
              <a:gd name="connsiteX8303" fmla="*/ 7360170 w 11737976"/>
              <a:gd name="connsiteY8303" fmla="*/ 3348791 h 6407150"/>
              <a:gd name="connsiteX8304" fmla="*/ 7358481 w 11737976"/>
              <a:gd name="connsiteY8304" fmla="*/ 3352156 h 6407150"/>
              <a:gd name="connsiteX8305" fmla="*/ 7360269 w 11737976"/>
              <a:gd name="connsiteY8305" fmla="*/ 3358076 h 6407150"/>
              <a:gd name="connsiteX8306" fmla="*/ 7369838 w 11737976"/>
              <a:gd name="connsiteY8306" fmla="*/ 3345911 h 6407150"/>
              <a:gd name="connsiteX8307" fmla="*/ 7421868 w 11737976"/>
              <a:gd name="connsiteY8307" fmla="*/ 3342657 h 6407150"/>
              <a:gd name="connsiteX8308" fmla="*/ 7415926 w 11737976"/>
              <a:gd name="connsiteY8308" fmla="*/ 3345254 h 6407150"/>
              <a:gd name="connsiteX8309" fmla="*/ 7418637 w 11737976"/>
              <a:gd name="connsiteY8309" fmla="*/ 3372082 h 6407150"/>
              <a:gd name="connsiteX8310" fmla="*/ 7420872 w 11737976"/>
              <a:gd name="connsiteY8310" fmla="*/ 3372087 h 6407150"/>
              <a:gd name="connsiteX8311" fmla="*/ 7422025 w 11737976"/>
              <a:gd name="connsiteY8311" fmla="*/ 3378128 h 6407150"/>
              <a:gd name="connsiteX8312" fmla="*/ 7437343 w 11737976"/>
              <a:gd name="connsiteY8312" fmla="*/ 3371713 h 6407150"/>
              <a:gd name="connsiteX8313" fmla="*/ 7432237 w 11737976"/>
              <a:gd name="connsiteY8313" fmla="*/ 3366203 h 6407150"/>
              <a:gd name="connsiteX8314" fmla="*/ 7430457 w 11737976"/>
              <a:gd name="connsiteY8314" fmla="*/ 3365693 h 6407150"/>
              <a:gd name="connsiteX8315" fmla="*/ 7432901 w 11737976"/>
              <a:gd name="connsiteY8315" fmla="*/ 3356394 h 6407150"/>
              <a:gd name="connsiteX8316" fmla="*/ 7430494 w 11737976"/>
              <a:gd name="connsiteY8316" fmla="*/ 3344262 h 6407150"/>
              <a:gd name="connsiteX8317" fmla="*/ 7421868 w 11737976"/>
              <a:gd name="connsiteY8317" fmla="*/ 3342657 h 6407150"/>
              <a:gd name="connsiteX8318" fmla="*/ 7498293 w 11737976"/>
              <a:gd name="connsiteY8318" fmla="*/ 3342047 h 6407150"/>
              <a:gd name="connsiteX8319" fmla="*/ 7492859 w 11737976"/>
              <a:gd name="connsiteY8319" fmla="*/ 3342901 h 6407150"/>
              <a:gd name="connsiteX8320" fmla="*/ 7488813 w 11737976"/>
              <a:gd name="connsiteY8320" fmla="*/ 3345676 h 6407150"/>
              <a:gd name="connsiteX8321" fmla="*/ 7489765 w 11737976"/>
              <a:gd name="connsiteY8321" fmla="*/ 3350869 h 6407150"/>
              <a:gd name="connsiteX8322" fmla="*/ 7485395 w 11737976"/>
              <a:gd name="connsiteY8322" fmla="*/ 3348586 h 6407150"/>
              <a:gd name="connsiteX8323" fmla="*/ 7466480 w 11737976"/>
              <a:gd name="connsiteY8323" fmla="*/ 3356548 h 6407150"/>
              <a:gd name="connsiteX8324" fmla="*/ 7504717 w 11737976"/>
              <a:gd name="connsiteY8324" fmla="*/ 3358681 h 6407150"/>
              <a:gd name="connsiteX8325" fmla="*/ 7496451 w 11737976"/>
              <a:gd name="connsiteY8325" fmla="*/ 3354362 h 6407150"/>
              <a:gd name="connsiteX8326" fmla="*/ 3577928 w 11737976"/>
              <a:gd name="connsiteY8326" fmla="*/ 3341811 h 6407150"/>
              <a:gd name="connsiteX8327" fmla="*/ 3576988 w 11737976"/>
              <a:gd name="connsiteY8327" fmla="*/ 3342751 h 6407150"/>
              <a:gd name="connsiteX8328" fmla="*/ 3584247 w 11737976"/>
              <a:gd name="connsiteY8328" fmla="*/ 3351893 h 6407150"/>
              <a:gd name="connsiteX8329" fmla="*/ 3593389 w 11737976"/>
              <a:gd name="connsiteY8329" fmla="*/ 3359152 h 6407150"/>
              <a:gd name="connsiteX8330" fmla="*/ 3594330 w 11737976"/>
              <a:gd name="connsiteY8330" fmla="*/ 3358211 h 6407150"/>
              <a:gd name="connsiteX8331" fmla="*/ 3596211 w 11737976"/>
              <a:gd name="connsiteY8331" fmla="*/ 3356329 h 6407150"/>
              <a:gd name="connsiteX8332" fmla="*/ 3588952 w 11737976"/>
              <a:gd name="connsiteY8332" fmla="*/ 3347187 h 6407150"/>
              <a:gd name="connsiteX8333" fmla="*/ 3588011 w 11737976"/>
              <a:gd name="connsiteY8333" fmla="*/ 3348129 h 6407150"/>
              <a:gd name="connsiteX8334" fmla="*/ 3577928 w 11737976"/>
              <a:gd name="connsiteY8334" fmla="*/ 3341811 h 6407150"/>
              <a:gd name="connsiteX8335" fmla="*/ 3465008 w 11737976"/>
              <a:gd name="connsiteY8335" fmla="*/ 3341027 h 6407150"/>
              <a:gd name="connsiteX8336" fmla="*/ 3453219 w 11737976"/>
              <a:gd name="connsiteY8336" fmla="*/ 3352815 h 6407150"/>
              <a:gd name="connsiteX8337" fmla="*/ 3449378 w 11737976"/>
              <a:gd name="connsiteY8337" fmla="*/ 3349280 h 6407150"/>
              <a:gd name="connsiteX8338" fmla="*/ 3449449 w 11737976"/>
              <a:gd name="connsiteY8338" fmla="*/ 3350027 h 6407150"/>
              <a:gd name="connsiteX8339" fmla="*/ 3452237 w 11737976"/>
              <a:gd name="connsiteY8339" fmla="*/ 3353797 h 6407150"/>
              <a:gd name="connsiteX8340" fmla="*/ 3461965 w 11737976"/>
              <a:gd name="connsiteY8340" fmla="*/ 3361562 h 6407150"/>
              <a:gd name="connsiteX8341" fmla="*/ 3482502 w 11737976"/>
              <a:gd name="connsiteY8341" fmla="*/ 3358520 h 6407150"/>
              <a:gd name="connsiteX8342" fmla="*/ 3474737 w 11737976"/>
              <a:gd name="connsiteY8342" fmla="*/ 3348790 h 6407150"/>
              <a:gd name="connsiteX8343" fmla="*/ 3465008 w 11737976"/>
              <a:gd name="connsiteY8343" fmla="*/ 3341027 h 6407150"/>
              <a:gd name="connsiteX8344" fmla="*/ 7531634 w 11737976"/>
              <a:gd name="connsiteY8344" fmla="*/ 3336947 h 6407150"/>
              <a:gd name="connsiteX8345" fmla="*/ 7528663 w 11737976"/>
              <a:gd name="connsiteY8345" fmla="*/ 3360758 h 6407150"/>
              <a:gd name="connsiteX8346" fmla="*/ 7531010 w 11737976"/>
              <a:gd name="connsiteY8346" fmla="*/ 3362362 h 6407150"/>
              <a:gd name="connsiteX8347" fmla="*/ 7528669 w 11737976"/>
              <a:gd name="connsiteY8347" fmla="*/ 3362913 h 6407150"/>
              <a:gd name="connsiteX8348" fmla="*/ 7524915 w 11737976"/>
              <a:gd name="connsiteY8348" fmla="*/ 3366397 h 6407150"/>
              <a:gd name="connsiteX8349" fmla="*/ 7526896 w 11737976"/>
              <a:gd name="connsiteY8349" fmla="*/ 3376335 h 6407150"/>
              <a:gd name="connsiteX8350" fmla="*/ 7532766 w 11737976"/>
              <a:gd name="connsiteY8350" fmla="*/ 3363562 h 6407150"/>
              <a:gd name="connsiteX8351" fmla="*/ 7534222 w 11737976"/>
              <a:gd name="connsiteY8351" fmla="*/ 3364555 h 6407150"/>
              <a:gd name="connsiteX8352" fmla="*/ 7533883 w 11737976"/>
              <a:gd name="connsiteY8352" fmla="*/ 3370534 h 6407150"/>
              <a:gd name="connsiteX8353" fmla="*/ 7556542 w 11737976"/>
              <a:gd name="connsiteY8353" fmla="*/ 3366572 h 6407150"/>
              <a:gd name="connsiteX8354" fmla="*/ 7549894 w 11737976"/>
              <a:gd name="connsiteY8354" fmla="*/ 3349954 h 6407150"/>
              <a:gd name="connsiteX8355" fmla="*/ 7544393 w 11737976"/>
              <a:gd name="connsiteY8355" fmla="*/ 3348349 h 6407150"/>
              <a:gd name="connsiteX8356" fmla="*/ 7537736 w 11737976"/>
              <a:gd name="connsiteY8356" fmla="*/ 3357202 h 6407150"/>
              <a:gd name="connsiteX8357" fmla="*/ 7539266 w 11737976"/>
              <a:gd name="connsiteY8357" fmla="*/ 3348036 h 6407150"/>
              <a:gd name="connsiteX8358" fmla="*/ 7531634 w 11737976"/>
              <a:gd name="connsiteY8358" fmla="*/ 3336947 h 6407150"/>
              <a:gd name="connsiteX8359" fmla="*/ 3753595 w 11737976"/>
              <a:gd name="connsiteY8359" fmla="*/ 3330142 h 6407150"/>
              <a:gd name="connsiteX8360" fmla="*/ 3747804 w 11737976"/>
              <a:gd name="connsiteY8360" fmla="*/ 3335933 h 6407150"/>
              <a:gd name="connsiteX8361" fmla="*/ 3754363 w 11737976"/>
              <a:gd name="connsiteY8361" fmla="*/ 3342492 h 6407150"/>
              <a:gd name="connsiteX8362" fmla="*/ 3760154 w 11737976"/>
              <a:gd name="connsiteY8362" fmla="*/ 3336702 h 6407150"/>
              <a:gd name="connsiteX8363" fmla="*/ 3753595 w 11737976"/>
              <a:gd name="connsiteY8363" fmla="*/ 3330142 h 6407150"/>
              <a:gd name="connsiteX8364" fmla="*/ 7406580 w 11737976"/>
              <a:gd name="connsiteY8364" fmla="*/ 3326871 h 6407150"/>
              <a:gd name="connsiteX8365" fmla="*/ 7407523 w 11737976"/>
              <a:gd name="connsiteY8365" fmla="*/ 3335768 h 6407150"/>
              <a:gd name="connsiteX8366" fmla="*/ 7414663 w 11737976"/>
              <a:gd name="connsiteY8366" fmla="*/ 3340906 h 6407150"/>
              <a:gd name="connsiteX8367" fmla="*/ 7415500 w 11737976"/>
              <a:gd name="connsiteY8367" fmla="*/ 3328091 h 6407150"/>
              <a:gd name="connsiteX8368" fmla="*/ 7406580 w 11737976"/>
              <a:gd name="connsiteY8368" fmla="*/ 3326871 h 6407150"/>
              <a:gd name="connsiteX8369" fmla="*/ 3611721 w 11737976"/>
              <a:gd name="connsiteY8369" fmla="*/ 3325511 h 6407150"/>
              <a:gd name="connsiteX8370" fmla="*/ 3608680 w 11737976"/>
              <a:gd name="connsiteY8370" fmla="*/ 3328552 h 6407150"/>
              <a:gd name="connsiteX8371" fmla="*/ 3590813 w 11737976"/>
              <a:gd name="connsiteY8371" fmla="*/ 3328926 h 6407150"/>
              <a:gd name="connsiteX8372" fmla="*/ 3598547 w 11737976"/>
              <a:gd name="connsiteY8372" fmla="*/ 3338686 h 6407150"/>
              <a:gd name="connsiteX8373" fmla="*/ 3608306 w 11737976"/>
              <a:gd name="connsiteY8373" fmla="*/ 3346418 h 6407150"/>
              <a:gd name="connsiteX8374" fmla="*/ 3625161 w 11737976"/>
              <a:gd name="connsiteY8374" fmla="*/ 3347058 h 6407150"/>
              <a:gd name="connsiteX8375" fmla="*/ 3629213 w 11737976"/>
              <a:gd name="connsiteY8375" fmla="*/ 3343005 h 6407150"/>
              <a:gd name="connsiteX8376" fmla="*/ 3622492 w 11737976"/>
              <a:gd name="connsiteY8376" fmla="*/ 3332231 h 6407150"/>
              <a:gd name="connsiteX8377" fmla="*/ 3611721 w 11737976"/>
              <a:gd name="connsiteY8377" fmla="*/ 3325511 h 6407150"/>
              <a:gd name="connsiteX8378" fmla="*/ 3323245 w 11737976"/>
              <a:gd name="connsiteY8378" fmla="*/ 3323170 h 6407150"/>
              <a:gd name="connsiteX8379" fmla="*/ 3319136 w 11737976"/>
              <a:gd name="connsiteY8379" fmla="*/ 3325092 h 6407150"/>
              <a:gd name="connsiteX8380" fmla="*/ 3326877 w 11737976"/>
              <a:gd name="connsiteY8380" fmla="*/ 3334843 h 6407150"/>
              <a:gd name="connsiteX8381" fmla="*/ 3337632 w 11737976"/>
              <a:gd name="connsiteY8381" fmla="*/ 3341578 h 6407150"/>
              <a:gd name="connsiteX8382" fmla="*/ 3341654 w 11737976"/>
              <a:gd name="connsiteY8382" fmla="*/ 3337556 h 6407150"/>
              <a:gd name="connsiteX8383" fmla="*/ 3351407 w 11737976"/>
              <a:gd name="connsiteY8383" fmla="*/ 3345299 h 6407150"/>
              <a:gd name="connsiteX8384" fmla="*/ 3352413 w 11737976"/>
              <a:gd name="connsiteY8384" fmla="*/ 3344294 h 6407150"/>
              <a:gd name="connsiteX8385" fmla="*/ 3344670 w 11737976"/>
              <a:gd name="connsiteY8385" fmla="*/ 3334540 h 6407150"/>
              <a:gd name="connsiteX8386" fmla="*/ 3334918 w 11737976"/>
              <a:gd name="connsiteY8386" fmla="*/ 3326800 h 6407150"/>
              <a:gd name="connsiteX8387" fmla="*/ 3333914 w 11737976"/>
              <a:gd name="connsiteY8387" fmla="*/ 3327806 h 6407150"/>
              <a:gd name="connsiteX8388" fmla="*/ 3323245 w 11737976"/>
              <a:gd name="connsiteY8388" fmla="*/ 3323170 h 6407150"/>
              <a:gd name="connsiteX8389" fmla="*/ 8024341 w 11737976"/>
              <a:gd name="connsiteY8389" fmla="*/ 3322211 h 6407150"/>
              <a:gd name="connsiteX8390" fmla="*/ 8010881 w 11737976"/>
              <a:gd name="connsiteY8390" fmla="*/ 3331750 h 6407150"/>
              <a:gd name="connsiteX8391" fmla="*/ 8013080 w 11737976"/>
              <a:gd name="connsiteY8391" fmla="*/ 3337195 h 6407150"/>
              <a:gd name="connsiteX8392" fmla="*/ 8028049 w 11737976"/>
              <a:gd name="connsiteY8392" fmla="*/ 3328369 h 6407150"/>
              <a:gd name="connsiteX8393" fmla="*/ 8024341 w 11737976"/>
              <a:gd name="connsiteY8393" fmla="*/ 3322211 h 6407150"/>
              <a:gd name="connsiteX8394" fmla="*/ 7953469 w 11737976"/>
              <a:gd name="connsiteY8394" fmla="*/ 3321434 h 6407150"/>
              <a:gd name="connsiteX8395" fmla="*/ 7932626 w 11737976"/>
              <a:gd name="connsiteY8395" fmla="*/ 3322712 h 6407150"/>
              <a:gd name="connsiteX8396" fmla="*/ 7922055 w 11737976"/>
              <a:gd name="connsiteY8396" fmla="*/ 3343028 h 6407150"/>
              <a:gd name="connsiteX8397" fmla="*/ 7953469 w 11737976"/>
              <a:gd name="connsiteY8397" fmla="*/ 3321434 h 6407150"/>
              <a:gd name="connsiteX8398" fmla="*/ 7519181 w 11737976"/>
              <a:gd name="connsiteY8398" fmla="*/ 3321315 h 6407150"/>
              <a:gd name="connsiteX8399" fmla="*/ 7514195 w 11737976"/>
              <a:gd name="connsiteY8399" fmla="*/ 3334388 h 6407150"/>
              <a:gd name="connsiteX8400" fmla="*/ 7515578 w 11737976"/>
              <a:gd name="connsiteY8400" fmla="*/ 3334758 h 6407150"/>
              <a:gd name="connsiteX8401" fmla="*/ 7516131 w 11737976"/>
              <a:gd name="connsiteY8401" fmla="*/ 3349311 h 6407150"/>
              <a:gd name="connsiteX8402" fmla="*/ 7521116 w 11737976"/>
              <a:gd name="connsiteY8402" fmla="*/ 3336243 h 6407150"/>
              <a:gd name="connsiteX8403" fmla="*/ 7524718 w 11737976"/>
              <a:gd name="connsiteY8403" fmla="*/ 3322801 h 6407150"/>
              <a:gd name="connsiteX8404" fmla="*/ 7519181 w 11737976"/>
              <a:gd name="connsiteY8404" fmla="*/ 3321315 h 6407150"/>
              <a:gd name="connsiteX8405" fmla="*/ 8214609 w 11737976"/>
              <a:gd name="connsiteY8405" fmla="*/ 3312146 h 6407150"/>
              <a:gd name="connsiteX8406" fmla="*/ 8205557 w 11737976"/>
              <a:gd name="connsiteY8406" fmla="*/ 3315351 h 6407150"/>
              <a:gd name="connsiteX8407" fmla="*/ 8190339 w 11737976"/>
              <a:gd name="connsiteY8407" fmla="*/ 3329898 h 6407150"/>
              <a:gd name="connsiteX8408" fmla="*/ 8192083 w 11737976"/>
              <a:gd name="connsiteY8408" fmla="*/ 3338720 h 6407150"/>
              <a:gd name="connsiteX8409" fmla="*/ 8224083 w 11737976"/>
              <a:gd name="connsiteY8409" fmla="*/ 3316648 h 6407150"/>
              <a:gd name="connsiteX8410" fmla="*/ 8214609 w 11737976"/>
              <a:gd name="connsiteY8410" fmla="*/ 3312146 h 6407150"/>
              <a:gd name="connsiteX8411" fmla="*/ 3775282 w 11737976"/>
              <a:gd name="connsiteY8411" fmla="*/ 3310095 h 6407150"/>
              <a:gd name="connsiteX8412" fmla="*/ 3773586 w 11737976"/>
              <a:gd name="connsiteY8412" fmla="*/ 3310151 h 6407150"/>
              <a:gd name="connsiteX8413" fmla="*/ 3767583 w 11737976"/>
              <a:gd name="connsiteY8413" fmla="*/ 3316155 h 6407150"/>
              <a:gd name="connsiteX8414" fmla="*/ 3758577 w 11737976"/>
              <a:gd name="connsiteY8414" fmla="*/ 3325161 h 6407150"/>
              <a:gd name="connsiteX8415" fmla="*/ 3757576 w 11737976"/>
              <a:gd name="connsiteY8415" fmla="*/ 3326160 h 6407150"/>
              <a:gd name="connsiteX8416" fmla="*/ 3765136 w 11737976"/>
              <a:gd name="connsiteY8416" fmla="*/ 3331720 h 6407150"/>
              <a:gd name="connsiteX8417" fmla="*/ 3774143 w 11737976"/>
              <a:gd name="connsiteY8417" fmla="*/ 3322715 h 6407150"/>
              <a:gd name="connsiteX8418" fmla="*/ 3780146 w 11737976"/>
              <a:gd name="connsiteY8418" fmla="*/ 3316711 h 6407150"/>
              <a:gd name="connsiteX8419" fmla="*/ 3781146 w 11737976"/>
              <a:gd name="connsiteY8419" fmla="*/ 3315710 h 6407150"/>
              <a:gd name="connsiteX8420" fmla="*/ 3775282 w 11737976"/>
              <a:gd name="connsiteY8420" fmla="*/ 3310095 h 6407150"/>
              <a:gd name="connsiteX8421" fmla="*/ 3354030 w 11737976"/>
              <a:gd name="connsiteY8421" fmla="*/ 3309879 h 6407150"/>
              <a:gd name="connsiteX8422" fmla="*/ 3352040 w 11737976"/>
              <a:gd name="connsiteY8422" fmla="*/ 3311869 h 6407150"/>
              <a:gd name="connsiteX8423" fmla="*/ 3351044 w 11737976"/>
              <a:gd name="connsiteY8423" fmla="*/ 3312865 h 6407150"/>
              <a:gd name="connsiteX8424" fmla="*/ 3350049 w 11737976"/>
              <a:gd name="connsiteY8424" fmla="*/ 3313861 h 6407150"/>
              <a:gd name="connsiteX8425" fmla="*/ 3359244 w 11737976"/>
              <a:gd name="connsiteY8425" fmla="*/ 3321065 h 6407150"/>
              <a:gd name="connsiteX8426" fmla="*/ 3369435 w 11737976"/>
              <a:gd name="connsiteY8426" fmla="*/ 3327275 h 6407150"/>
              <a:gd name="connsiteX8427" fmla="*/ 3362230 w 11737976"/>
              <a:gd name="connsiteY8427" fmla="*/ 3318079 h 6407150"/>
              <a:gd name="connsiteX8428" fmla="*/ 3354030 w 11737976"/>
              <a:gd name="connsiteY8428" fmla="*/ 3309879 h 6407150"/>
              <a:gd name="connsiteX8429" fmla="*/ 7444907 w 11737976"/>
              <a:gd name="connsiteY8429" fmla="*/ 3305200 h 6407150"/>
              <a:gd name="connsiteX8430" fmla="*/ 7440790 w 11737976"/>
              <a:gd name="connsiteY8430" fmla="*/ 3309484 h 6407150"/>
              <a:gd name="connsiteX8431" fmla="*/ 7446949 w 11737976"/>
              <a:gd name="connsiteY8431" fmla="*/ 3325520 h 6407150"/>
              <a:gd name="connsiteX8432" fmla="*/ 7444907 w 11737976"/>
              <a:gd name="connsiteY8432" fmla="*/ 3305200 h 6407150"/>
              <a:gd name="connsiteX8433" fmla="*/ 7384858 w 11737976"/>
              <a:gd name="connsiteY8433" fmla="*/ 3303283 h 6407150"/>
              <a:gd name="connsiteX8434" fmla="*/ 7381986 w 11737976"/>
              <a:gd name="connsiteY8434" fmla="*/ 3307115 h 6407150"/>
              <a:gd name="connsiteX8435" fmla="*/ 7384815 w 11737976"/>
              <a:gd name="connsiteY8435" fmla="*/ 3325537 h 6407150"/>
              <a:gd name="connsiteX8436" fmla="*/ 7386240 w 11737976"/>
              <a:gd name="connsiteY8436" fmla="*/ 3328570 h 6407150"/>
              <a:gd name="connsiteX8437" fmla="*/ 7385242 w 11737976"/>
              <a:gd name="connsiteY8437" fmla="*/ 3329002 h 6407150"/>
              <a:gd name="connsiteX8438" fmla="*/ 7392460 w 11737976"/>
              <a:gd name="connsiteY8438" fmla="*/ 3357425 h 6407150"/>
              <a:gd name="connsiteX8439" fmla="*/ 7399618 w 11737976"/>
              <a:gd name="connsiteY8439" fmla="*/ 3353710 h 6407150"/>
              <a:gd name="connsiteX8440" fmla="*/ 7402143 w 11737976"/>
              <a:gd name="connsiteY8440" fmla="*/ 3330754 h 6407150"/>
              <a:gd name="connsiteX8441" fmla="*/ 7399192 w 11737976"/>
              <a:gd name="connsiteY8441" fmla="*/ 3329942 h 6407150"/>
              <a:gd name="connsiteX8442" fmla="*/ 7398101 w 11737976"/>
              <a:gd name="connsiteY8442" fmla="*/ 3325701 h 6407150"/>
              <a:gd name="connsiteX8443" fmla="*/ 7384858 w 11737976"/>
              <a:gd name="connsiteY8443" fmla="*/ 3303283 h 6407150"/>
              <a:gd name="connsiteX8444" fmla="*/ 7661342 w 11737976"/>
              <a:gd name="connsiteY8444" fmla="*/ 3301415 h 6407150"/>
              <a:gd name="connsiteX8445" fmla="*/ 7661770 w 11737976"/>
              <a:gd name="connsiteY8445" fmla="*/ 3316487 h 6407150"/>
              <a:gd name="connsiteX8446" fmla="*/ 7661342 w 11737976"/>
              <a:gd name="connsiteY8446" fmla="*/ 3301415 h 6407150"/>
              <a:gd name="connsiteX8447" fmla="*/ 7593822 w 11737976"/>
              <a:gd name="connsiteY8447" fmla="*/ 3301323 h 6407150"/>
              <a:gd name="connsiteX8448" fmla="*/ 7564815 w 11737976"/>
              <a:gd name="connsiteY8448" fmla="*/ 3328448 h 6407150"/>
              <a:gd name="connsiteX8449" fmla="*/ 7591309 w 11737976"/>
              <a:gd name="connsiteY8449" fmla="*/ 3359176 h 6407150"/>
              <a:gd name="connsiteX8450" fmla="*/ 7593822 w 11737976"/>
              <a:gd name="connsiteY8450" fmla="*/ 3301323 h 6407150"/>
              <a:gd name="connsiteX8451" fmla="*/ 8095468 w 11737976"/>
              <a:gd name="connsiteY8451" fmla="*/ 3300588 h 6407150"/>
              <a:gd name="connsiteX8452" fmla="*/ 8087987 w 11737976"/>
              <a:gd name="connsiteY8452" fmla="*/ 3316352 h 6407150"/>
              <a:gd name="connsiteX8453" fmla="*/ 8088203 w 11737976"/>
              <a:gd name="connsiteY8453" fmla="*/ 3315416 h 6407150"/>
              <a:gd name="connsiteX8454" fmla="*/ 8077777 w 11737976"/>
              <a:gd name="connsiteY8454" fmla="*/ 3318548 h 6407150"/>
              <a:gd name="connsiteX8455" fmla="*/ 8071967 w 11737976"/>
              <a:gd name="connsiteY8455" fmla="*/ 3325999 h 6407150"/>
              <a:gd name="connsiteX8456" fmla="*/ 8071705 w 11737976"/>
              <a:gd name="connsiteY8456" fmla="*/ 3326002 h 6407150"/>
              <a:gd name="connsiteX8457" fmla="*/ 8062420 w 11737976"/>
              <a:gd name="connsiteY8457" fmla="*/ 3340595 h 6407150"/>
              <a:gd name="connsiteX8458" fmla="*/ 8066949 w 11737976"/>
              <a:gd name="connsiteY8458" fmla="*/ 3341184 h 6407150"/>
              <a:gd name="connsiteX8459" fmla="*/ 8064996 w 11737976"/>
              <a:gd name="connsiteY8459" fmla="*/ 3347823 h 6407150"/>
              <a:gd name="connsiteX8460" fmla="*/ 8079587 w 11737976"/>
              <a:gd name="connsiteY8460" fmla="*/ 3335980 h 6407150"/>
              <a:gd name="connsiteX8461" fmla="*/ 8082969 w 11737976"/>
              <a:gd name="connsiteY8461" fmla="*/ 3330418 h 6407150"/>
              <a:gd name="connsiteX8462" fmla="*/ 8079966 w 11737976"/>
              <a:gd name="connsiteY8462" fmla="*/ 3349642 h 6407150"/>
              <a:gd name="connsiteX8463" fmla="*/ 8095468 w 11737976"/>
              <a:gd name="connsiteY8463" fmla="*/ 3300588 h 6407150"/>
              <a:gd name="connsiteX8464" fmla="*/ 3783708 w 11737976"/>
              <a:gd name="connsiteY8464" fmla="*/ 3300029 h 6407150"/>
              <a:gd name="connsiteX8465" fmla="*/ 3780668 w 11737976"/>
              <a:gd name="connsiteY8465" fmla="*/ 3303070 h 6407150"/>
              <a:gd name="connsiteX8466" fmla="*/ 3787855 w 11737976"/>
              <a:gd name="connsiteY8466" fmla="*/ 3312282 h 6407150"/>
              <a:gd name="connsiteX8467" fmla="*/ 3797068 w 11737976"/>
              <a:gd name="connsiteY8467" fmla="*/ 3319470 h 6407150"/>
              <a:gd name="connsiteX8468" fmla="*/ 3800108 w 11737976"/>
              <a:gd name="connsiteY8468" fmla="*/ 3316430 h 6407150"/>
              <a:gd name="connsiteX8469" fmla="*/ 3792921 w 11737976"/>
              <a:gd name="connsiteY8469" fmla="*/ 3307216 h 6407150"/>
              <a:gd name="connsiteX8470" fmla="*/ 3783708 w 11737976"/>
              <a:gd name="connsiteY8470" fmla="*/ 3300029 h 6407150"/>
              <a:gd name="connsiteX8471" fmla="*/ 7790469 w 11737976"/>
              <a:gd name="connsiteY8471" fmla="*/ 3297325 h 6407150"/>
              <a:gd name="connsiteX8472" fmla="*/ 7785859 w 11737976"/>
              <a:gd name="connsiteY8472" fmla="*/ 3298172 h 6407150"/>
              <a:gd name="connsiteX8473" fmla="*/ 7777739 w 11737976"/>
              <a:gd name="connsiteY8473" fmla="*/ 3356002 h 6407150"/>
              <a:gd name="connsiteX8474" fmla="*/ 7782340 w 11737976"/>
              <a:gd name="connsiteY8474" fmla="*/ 3362704 h 6407150"/>
              <a:gd name="connsiteX8475" fmla="*/ 7773461 w 11737976"/>
              <a:gd name="connsiteY8475" fmla="*/ 3389759 h 6407150"/>
              <a:gd name="connsiteX8476" fmla="*/ 7772367 w 11737976"/>
              <a:gd name="connsiteY8476" fmla="*/ 3419479 h 6407150"/>
              <a:gd name="connsiteX8477" fmla="*/ 7769379 w 11737976"/>
              <a:gd name="connsiteY8477" fmla="*/ 3421562 h 6407150"/>
              <a:gd name="connsiteX8478" fmla="*/ 7777826 w 11737976"/>
              <a:gd name="connsiteY8478" fmla="*/ 3441207 h 6407150"/>
              <a:gd name="connsiteX8479" fmla="*/ 7784395 w 11737976"/>
              <a:gd name="connsiteY8479" fmla="*/ 3437069 h 6407150"/>
              <a:gd name="connsiteX8480" fmla="*/ 7785374 w 11737976"/>
              <a:gd name="connsiteY8480" fmla="*/ 3431976 h 6407150"/>
              <a:gd name="connsiteX8481" fmla="*/ 7785415 w 11737976"/>
              <a:gd name="connsiteY8481" fmla="*/ 3432009 h 6407150"/>
              <a:gd name="connsiteX8482" fmla="*/ 7787507 w 11737976"/>
              <a:gd name="connsiteY8482" fmla="*/ 3425927 h 6407150"/>
              <a:gd name="connsiteX8483" fmla="*/ 7793657 w 11737976"/>
              <a:gd name="connsiteY8483" fmla="*/ 3430218 h 6407150"/>
              <a:gd name="connsiteX8484" fmla="*/ 7813185 w 11737976"/>
              <a:gd name="connsiteY8484" fmla="*/ 3448245 h 6407150"/>
              <a:gd name="connsiteX8485" fmla="*/ 7817176 w 11737976"/>
              <a:gd name="connsiteY8485" fmla="*/ 3446748 h 6407150"/>
              <a:gd name="connsiteX8486" fmla="*/ 7822044 w 11737976"/>
              <a:gd name="connsiteY8486" fmla="*/ 3441122 h 6407150"/>
              <a:gd name="connsiteX8487" fmla="*/ 7806234 w 11737976"/>
              <a:gd name="connsiteY8487" fmla="*/ 3428242 h 6407150"/>
              <a:gd name="connsiteX8488" fmla="*/ 7800244 w 11737976"/>
              <a:gd name="connsiteY8488" fmla="*/ 3422848 h 6407150"/>
              <a:gd name="connsiteX8489" fmla="*/ 7809548 w 11737976"/>
              <a:gd name="connsiteY8489" fmla="*/ 3422889 h 6407150"/>
              <a:gd name="connsiteX8490" fmla="*/ 7821286 w 11737976"/>
              <a:gd name="connsiteY8490" fmla="*/ 3419952 h 6407150"/>
              <a:gd name="connsiteX8491" fmla="*/ 7823200 w 11737976"/>
              <a:gd name="connsiteY8491" fmla="*/ 3418842 h 6407150"/>
              <a:gd name="connsiteX8492" fmla="*/ 7820566 w 11737976"/>
              <a:gd name="connsiteY8492" fmla="*/ 3423529 h 6407150"/>
              <a:gd name="connsiteX8493" fmla="*/ 7826838 w 11737976"/>
              <a:gd name="connsiteY8493" fmla="*/ 3445026 h 6407150"/>
              <a:gd name="connsiteX8494" fmla="*/ 7834464 w 11737976"/>
              <a:gd name="connsiteY8494" fmla="*/ 3445797 h 6407150"/>
              <a:gd name="connsiteX8495" fmla="*/ 7834126 w 11737976"/>
              <a:gd name="connsiteY8495" fmla="*/ 3448768 h 6407150"/>
              <a:gd name="connsiteX8496" fmla="*/ 7837833 w 11737976"/>
              <a:gd name="connsiteY8496" fmla="*/ 3458262 h 6407150"/>
              <a:gd name="connsiteX8497" fmla="*/ 7842195 w 11737976"/>
              <a:gd name="connsiteY8497" fmla="*/ 3448071 h 6407150"/>
              <a:gd name="connsiteX8498" fmla="*/ 7841924 w 11737976"/>
              <a:gd name="connsiteY8498" fmla="*/ 3442500 h 6407150"/>
              <a:gd name="connsiteX8499" fmla="*/ 7844258 w 11737976"/>
              <a:gd name="connsiteY8499" fmla="*/ 3442611 h 6407150"/>
              <a:gd name="connsiteX8500" fmla="*/ 7851362 w 11737976"/>
              <a:gd name="connsiteY8500" fmla="*/ 3437010 h 6407150"/>
              <a:gd name="connsiteX8501" fmla="*/ 7847635 w 11737976"/>
              <a:gd name="connsiteY8501" fmla="*/ 3428697 h 6407150"/>
              <a:gd name="connsiteX8502" fmla="*/ 7843632 w 11737976"/>
              <a:gd name="connsiteY8502" fmla="*/ 3424996 h 6407150"/>
              <a:gd name="connsiteX8503" fmla="*/ 7842351 w 11737976"/>
              <a:gd name="connsiteY8503" fmla="*/ 3414412 h 6407150"/>
              <a:gd name="connsiteX8504" fmla="*/ 7834400 w 11737976"/>
              <a:gd name="connsiteY8504" fmla="*/ 3412076 h 6407150"/>
              <a:gd name="connsiteX8505" fmla="*/ 7840219 w 11737976"/>
              <a:gd name="connsiteY8505" fmla="*/ 3386709 h 6407150"/>
              <a:gd name="connsiteX8506" fmla="*/ 7839377 w 11737976"/>
              <a:gd name="connsiteY8506" fmla="*/ 3383029 h 6407150"/>
              <a:gd name="connsiteX8507" fmla="*/ 7841144 w 11737976"/>
              <a:gd name="connsiteY8507" fmla="*/ 3383100 h 6407150"/>
              <a:gd name="connsiteX8508" fmla="*/ 7846024 w 11737976"/>
              <a:gd name="connsiteY8508" fmla="*/ 3376533 h 6407150"/>
              <a:gd name="connsiteX8509" fmla="*/ 7846250 w 11737976"/>
              <a:gd name="connsiteY8509" fmla="*/ 3375093 h 6407150"/>
              <a:gd name="connsiteX8510" fmla="*/ 7847105 w 11737976"/>
              <a:gd name="connsiteY8510" fmla="*/ 3375600 h 6407150"/>
              <a:gd name="connsiteX8511" fmla="*/ 7858965 w 11737976"/>
              <a:gd name="connsiteY8511" fmla="*/ 3384856 h 6407150"/>
              <a:gd name="connsiteX8512" fmla="*/ 7874573 w 11737976"/>
              <a:gd name="connsiteY8512" fmla="*/ 3388512 h 6407150"/>
              <a:gd name="connsiteX8513" fmla="*/ 7881333 w 11737976"/>
              <a:gd name="connsiteY8513" fmla="*/ 3392627 h 6407150"/>
              <a:gd name="connsiteX8514" fmla="*/ 7896954 w 11737976"/>
              <a:gd name="connsiteY8514" fmla="*/ 3388249 h 6407150"/>
              <a:gd name="connsiteX8515" fmla="*/ 7896708 w 11737976"/>
              <a:gd name="connsiteY8515" fmla="*/ 3383354 h 6407150"/>
              <a:gd name="connsiteX8516" fmla="*/ 7899953 w 11737976"/>
              <a:gd name="connsiteY8516" fmla="*/ 3382730 h 6407150"/>
              <a:gd name="connsiteX8517" fmla="*/ 7905668 w 11737976"/>
              <a:gd name="connsiteY8517" fmla="*/ 3373856 h 6407150"/>
              <a:gd name="connsiteX8518" fmla="*/ 7902193 w 11737976"/>
              <a:gd name="connsiteY8518" fmla="*/ 3371742 h 6407150"/>
              <a:gd name="connsiteX8519" fmla="*/ 7896353 w 11737976"/>
              <a:gd name="connsiteY8519" fmla="*/ 3376270 h 6407150"/>
              <a:gd name="connsiteX8520" fmla="*/ 7896068 w 11737976"/>
              <a:gd name="connsiteY8520" fmla="*/ 3370594 h 6407150"/>
              <a:gd name="connsiteX8521" fmla="*/ 7888881 w 11737976"/>
              <a:gd name="connsiteY8521" fmla="*/ 3364547 h 6407150"/>
              <a:gd name="connsiteX8522" fmla="*/ 7890376 w 11737976"/>
              <a:gd name="connsiteY8522" fmla="*/ 3358345 h 6407150"/>
              <a:gd name="connsiteX8523" fmla="*/ 7887107 w 11737976"/>
              <a:gd name="connsiteY8523" fmla="*/ 3342814 h 6407150"/>
              <a:gd name="connsiteX8524" fmla="*/ 7879532 w 11737976"/>
              <a:gd name="connsiteY8524" fmla="*/ 3336675 h 6407150"/>
              <a:gd name="connsiteX8525" fmla="*/ 7885897 w 11737976"/>
              <a:gd name="connsiteY8525" fmla="*/ 3334199 h 6407150"/>
              <a:gd name="connsiteX8526" fmla="*/ 7890071 w 11737976"/>
              <a:gd name="connsiteY8526" fmla="*/ 3324495 h 6407150"/>
              <a:gd name="connsiteX8527" fmla="*/ 7884552 w 11737976"/>
              <a:gd name="connsiteY8527" fmla="*/ 3323361 h 6407150"/>
              <a:gd name="connsiteX8528" fmla="*/ 7879363 w 11737976"/>
              <a:gd name="connsiteY8528" fmla="*/ 3328187 h 6407150"/>
              <a:gd name="connsiteX8529" fmla="*/ 7879301 w 11737976"/>
              <a:gd name="connsiteY8529" fmla="*/ 3336488 h 6407150"/>
              <a:gd name="connsiteX8530" fmla="*/ 7875833 w 11737976"/>
              <a:gd name="connsiteY8530" fmla="*/ 3333677 h 6407150"/>
              <a:gd name="connsiteX8531" fmla="*/ 7863294 w 11737976"/>
              <a:gd name="connsiteY8531" fmla="*/ 3334935 h 6407150"/>
              <a:gd name="connsiteX8532" fmla="*/ 7849232 w 11737976"/>
              <a:gd name="connsiteY8532" fmla="*/ 3349228 h 6407150"/>
              <a:gd name="connsiteX8533" fmla="*/ 7839839 w 11737976"/>
              <a:gd name="connsiteY8533" fmla="*/ 3367170 h 6407150"/>
              <a:gd name="connsiteX8534" fmla="*/ 7837603 w 11737976"/>
              <a:gd name="connsiteY8534" fmla="*/ 3367209 h 6407150"/>
              <a:gd name="connsiteX8535" fmla="*/ 7836694 w 11737976"/>
              <a:gd name="connsiteY8535" fmla="*/ 3371298 h 6407150"/>
              <a:gd name="connsiteX8536" fmla="*/ 7834791 w 11737976"/>
              <a:gd name="connsiteY8536" fmla="*/ 3362989 h 6407150"/>
              <a:gd name="connsiteX8537" fmla="*/ 7820374 w 11737976"/>
              <a:gd name="connsiteY8537" fmla="*/ 3347661 h 6407150"/>
              <a:gd name="connsiteX8538" fmla="*/ 7812828 w 11737976"/>
              <a:gd name="connsiteY8538" fmla="*/ 3347484 h 6407150"/>
              <a:gd name="connsiteX8539" fmla="*/ 7813656 w 11737976"/>
              <a:gd name="connsiteY8539" fmla="*/ 3331968 h 6407150"/>
              <a:gd name="connsiteX8540" fmla="*/ 7790469 w 11737976"/>
              <a:gd name="connsiteY8540" fmla="*/ 3297325 h 6407150"/>
              <a:gd name="connsiteX8541" fmla="*/ 8015790 w 11737976"/>
              <a:gd name="connsiteY8541" fmla="*/ 3297018 h 6407150"/>
              <a:gd name="connsiteX8542" fmla="*/ 8009146 w 11737976"/>
              <a:gd name="connsiteY8542" fmla="*/ 3303552 h 6407150"/>
              <a:gd name="connsiteX8543" fmla="*/ 8016778 w 11737976"/>
              <a:gd name="connsiteY8543" fmla="*/ 3315217 h 6407150"/>
              <a:gd name="connsiteX8544" fmla="*/ 8025279 w 11737976"/>
              <a:gd name="connsiteY8544" fmla="*/ 3305263 h 6407150"/>
              <a:gd name="connsiteX8545" fmla="*/ 8015790 w 11737976"/>
              <a:gd name="connsiteY8545" fmla="*/ 3297018 h 6407150"/>
              <a:gd name="connsiteX8546" fmla="*/ 7464644 w 11737976"/>
              <a:gd name="connsiteY8546" fmla="*/ 3294394 h 6407150"/>
              <a:gd name="connsiteX8547" fmla="*/ 7480711 w 11737976"/>
              <a:gd name="connsiteY8547" fmla="*/ 3344769 h 6407150"/>
              <a:gd name="connsiteX8548" fmla="*/ 7464644 w 11737976"/>
              <a:gd name="connsiteY8548" fmla="*/ 3294394 h 6407150"/>
              <a:gd name="connsiteX8549" fmla="*/ 3639429 w 11737976"/>
              <a:gd name="connsiteY8549" fmla="*/ 3293430 h 6407150"/>
              <a:gd name="connsiteX8550" fmla="*/ 3637499 w 11737976"/>
              <a:gd name="connsiteY8550" fmla="*/ 3295360 h 6407150"/>
              <a:gd name="connsiteX8551" fmla="*/ 3646375 w 11737976"/>
              <a:gd name="connsiteY8551" fmla="*/ 3306167 h 6407150"/>
              <a:gd name="connsiteX8552" fmla="*/ 3647340 w 11737976"/>
              <a:gd name="connsiteY8552" fmla="*/ 3305200 h 6407150"/>
              <a:gd name="connsiteX8553" fmla="*/ 3649272 w 11737976"/>
              <a:gd name="connsiteY8553" fmla="*/ 3303270 h 6407150"/>
              <a:gd name="connsiteX8554" fmla="*/ 3639429 w 11737976"/>
              <a:gd name="connsiteY8554" fmla="*/ 3293430 h 6407150"/>
              <a:gd name="connsiteX8555" fmla="*/ 7861964 w 11737976"/>
              <a:gd name="connsiteY8555" fmla="*/ 3293359 h 6407150"/>
              <a:gd name="connsiteX8556" fmla="*/ 7857145 w 11737976"/>
              <a:gd name="connsiteY8556" fmla="*/ 3297318 h 6407150"/>
              <a:gd name="connsiteX8557" fmla="*/ 7861440 w 11737976"/>
              <a:gd name="connsiteY8557" fmla="*/ 3305161 h 6407150"/>
              <a:gd name="connsiteX8558" fmla="*/ 7861964 w 11737976"/>
              <a:gd name="connsiteY8558" fmla="*/ 3293359 h 6407150"/>
              <a:gd name="connsiteX8559" fmla="*/ 7329373 w 11737976"/>
              <a:gd name="connsiteY8559" fmla="*/ 3293346 h 6407150"/>
              <a:gd name="connsiteX8560" fmla="*/ 7325937 w 11737976"/>
              <a:gd name="connsiteY8560" fmla="*/ 3295848 h 6407150"/>
              <a:gd name="connsiteX8561" fmla="*/ 7326460 w 11737976"/>
              <a:gd name="connsiteY8561" fmla="*/ 3307409 h 6407150"/>
              <a:gd name="connsiteX8562" fmla="*/ 7327415 w 11737976"/>
              <a:gd name="connsiteY8562" fmla="*/ 3307891 h 6407150"/>
              <a:gd name="connsiteX8563" fmla="*/ 7325158 w 11737976"/>
              <a:gd name="connsiteY8563" fmla="*/ 3307986 h 6407150"/>
              <a:gd name="connsiteX8564" fmla="*/ 7319059 w 11737976"/>
              <a:gd name="connsiteY8564" fmla="*/ 3309746 h 6407150"/>
              <a:gd name="connsiteX8565" fmla="*/ 7320611 w 11737976"/>
              <a:gd name="connsiteY8565" fmla="*/ 3316506 h 6407150"/>
              <a:gd name="connsiteX8566" fmla="*/ 7339861 w 11737976"/>
              <a:gd name="connsiteY8566" fmla="*/ 3317919 h 6407150"/>
              <a:gd name="connsiteX8567" fmla="*/ 7339476 w 11737976"/>
              <a:gd name="connsiteY8567" fmla="*/ 3310398 h 6407150"/>
              <a:gd name="connsiteX8568" fmla="*/ 7336159 w 11737976"/>
              <a:gd name="connsiteY8568" fmla="*/ 3308925 h 6407150"/>
              <a:gd name="connsiteX8569" fmla="*/ 7338034 w 11737976"/>
              <a:gd name="connsiteY8569" fmla="*/ 3306512 h 6407150"/>
              <a:gd name="connsiteX8570" fmla="*/ 7339648 w 11737976"/>
              <a:gd name="connsiteY8570" fmla="*/ 3296657 h 6407150"/>
              <a:gd name="connsiteX8571" fmla="*/ 7329373 w 11737976"/>
              <a:gd name="connsiteY8571" fmla="*/ 3293346 h 6407150"/>
              <a:gd name="connsiteX8572" fmla="*/ 3524278 w 11737976"/>
              <a:gd name="connsiteY8572" fmla="*/ 3288048 h 6407150"/>
              <a:gd name="connsiteX8573" fmla="*/ 3530300 w 11737976"/>
              <a:gd name="connsiteY8573" fmla="*/ 3294326 h 6407150"/>
              <a:gd name="connsiteX8574" fmla="*/ 3540552 w 11737976"/>
              <a:gd name="connsiteY8574" fmla="*/ 3300476 h 6407150"/>
              <a:gd name="connsiteX8575" fmla="*/ 3541576 w 11737976"/>
              <a:gd name="connsiteY8575" fmla="*/ 3299450 h 6407150"/>
              <a:gd name="connsiteX8576" fmla="*/ 3543627 w 11737976"/>
              <a:gd name="connsiteY8576" fmla="*/ 3297399 h 6407150"/>
              <a:gd name="connsiteX8577" fmla="*/ 3544653 w 11737976"/>
              <a:gd name="connsiteY8577" fmla="*/ 3296374 h 6407150"/>
              <a:gd name="connsiteX8578" fmla="*/ 3536452 w 11737976"/>
              <a:gd name="connsiteY8578" fmla="*/ 3288173 h 6407150"/>
              <a:gd name="connsiteX8579" fmla="*/ 3533375 w 11737976"/>
              <a:gd name="connsiteY8579" fmla="*/ 3291250 h 6407150"/>
              <a:gd name="connsiteX8580" fmla="*/ 3531325 w 11737976"/>
              <a:gd name="connsiteY8580" fmla="*/ 3293301 h 6407150"/>
              <a:gd name="connsiteX8581" fmla="*/ 3524278 w 11737976"/>
              <a:gd name="connsiteY8581" fmla="*/ 3288048 h 6407150"/>
              <a:gd name="connsiteX8582" fmla="*/ 7681489 w 11737976"/>
              <a:gd name="connsiteY8582" fmla="*/ 3283692 h 6407150"/>
              <a:gd name="connsiteX8583" fmla="*/ 7665791 w 11737976"/>
              <a:gd name="connsiteY8583" fmla="*/ 3306815 h 6407150"/>
              <a:gd name="connsiteX8584" fmla="*/ 7668953 w 11737976"/>
              <a:gd name="connsiteY8584" fmla="*/ 3312764 h 6407150"/>
              <a:gd name="connsiteX8585" fmla="*/ 7681489 w 11737976"/>
              <a:gd name="connsiteY8585" fmla="*/ 3283692 h 6407150"/>
              <a:gd name="connsiteX8586" fmla="*/ 7395335 w 11737976"/>
              <a:gd name="connsiteY8586" fmla="*/ 3282440 h 6407150"/>
              <a:gd name="connsiteX8587" fmla="*/ 7418228 w 11737976"/>
              <a:gd name="connsiteY8587" fmla="*/ 3308694 h 6407150"/>
              <a:gd name="connsiteX8588" fmla="*/ 7409067 w 11737976"/>
              <a:gd name="connsiteY8588" fmla="*/ 3282942 h 6407150"/>
              <a:gd name="connsiteX8589" fmla="*/ 7395335 w 11737976"/>
              <a:gd name="connsiteY8589" fmla="*/ 3282440 h 6407150"/>
              <a:gd name="connsiteX8590" fmla="*/ 4513136 w 11737976"/>
              <a:gd name="connsiteY8590" fmla="*/ 3282167 h 6407150"/>
              <a:gd name="connsiteX8591" fmla="*/ 4514993 w 11737976"/>
              <a:gd name="connsiteY8591" fmla="*/ 3283081 h 6407150"/>
              <a:gd name="connsiteX8592" fmla="*/ 4514922 w 11737976"/>
              <a:gd name="connsiteY8592" fmla="*/ 3288688 h 6407150"/>
              <a:gd name="connsiteX8593" fmla="*/ 4512218 w 11737976"/>
              <a:gd name="connsiteY8593" fmla="*/ 3283455 h 6407150"/>
              <a:gd name="connsiteX8594" fmla="*/ 7524266 w 11737976"/>
              <a:gd name="connsiteY8594" fmla="*/ 3280886 h 6407150"/>
              <a:gd name="connsiteX8595" fmla="*/ 7521260 w 11737976"/>
              <a:gd name="connsiteY8595" fmla="*/ 3288798 h 6407150"/>
              <a:gd name="connsiteX8596" fmla="*/ 7528028 w 11737976"/>
              <a:gd name="connsiteY8596" fmla="*/ 3289200 h 6407150"/>
              <a:gd name="connsiteX8597" fmla="*/ 7531034 w 11737976"/>
              <a:gd name="connsiteY8597" fmla="*/ 3281287 h 6407150"/>
              <a:gd name="connsiteX8598" fmla="*/ 7524266 w 11737976"/>
              <a:gd name="connsiteY8598" fmla="*/ 3280886 h 6407150"/>
              <a:gd name="connsiteX8599" fmla="*/ 7504375 w 11737976"/>
              <a:gd name="connsiteY8599" fmla="*/ 3278931 h 6407150"/>
              <a:gd name="connsiteX8600" fmla="*/ 7498390 w 11737976"/>
              <a:gd name="connsiteY8600" fmla="*/ 3290535 h 6407150"/>
              <a:gd name="connsiteX8601" fmla="*/ 7496430 w 11737976"/>
              <a:gd name="connsiteY8601" fmla="*/ 3303218 h 6407150"/>
              <a:gd name="connsiteX8602" fmla="*/ 7507890 w 11737976"/>
              <a:gd name="connsiteY8602" fmla="*/ 3319492 h 6407150"/>
              <a:gd name="connsiteX8603" fmla="*/ 7505931 w 11737976"/>
              <a:gd name="connsiteY8603" fmla="*/ 3332174 h 6407150"/>
              <a:gd name="connsiteX8604" fmla="*/ 7510574 w 11737976"/>
              <a:gd name="connsiteY8604" fmla="*/ 3320212 h 6407150"/>
              <a:gd name="connsiteX8605" fmla="*/ 7512533 w 11737976"/>
              <a:gd name="connsiteY8605" fmla="*/ 3307532 h 6407150"/>
              <a:gd name="connsiteX8606" fmla="*/ 7504375 w 11737976"/>
              <a:gd name="connsiteY8606" fmla="*/ 3278931 h 6407150"/>
              <a:gd name="connsiteX8607" fmla="*/ 7609296 w 11737976"/>
              <a:gd name="connsiteY8607" fmla="*/ 3277973 h 6407150"/>
              <a:gd name="connsiteX8608" fmla="*/ 7600187 w 11737976"/>
              <a:gd name="connsiteY8608" fmla="*/ 3285740 h 6407150"/>
              <a:gd name="connsiteX8609" fmla="*/ 7605713 w 11737976"/>
              <a:gd name="connsiteY8609" fmla="*/ 3293906 h 6407150"/>
              <a:gd name="connsiteX8610" fmla="*/ 7609296 w 11737976"/>
              <a:gd name="connsiteY8610" fmla="*/ 3277973 h 6407150"/>
              <a:gd name="connsiteX8611" fmla="*/ 7490386 w 11737976"/>
              <a:gd name="connsiteY8611" fmla="*/ 3277684 h 6407150"/>
              <a:gd name="connsiteX8612" fmla="*/ 7487057 w 11737976"/>
              <a:gd name="connsiteY8612" fmla="*/ 3292737 h 6407150"/>
              <a:gd name="connsiteX8613" fmla="*/ 7491876 w 11737976"/>
              <a:gd name="connsiteY8613" fmla="*/ 3291667 h 6407150"/>
              <a:gd name="connsiteX8614" fmla="*/ 7494925 w 11737976"/>
              <a:gd name="connsiteY8614" fmla="*/ 3278334 h 6407150"/>
              <a:gd name="connsiteX8615" fmla="*/ 7490386 w 11737976"/>
              <a:gd name="connsiteY8615" fmla="*/ 3277684 h 6407150"/>
              <a:gd name="connsiteX8616" fmla="*/ 3553623 w 11737976"/>
              <a:gd name="connsiteY8616" fmla="*/ 3275919 h 6407150"/>
              <a:gd name="connsiteX8617" fmla="*/ 3551917 w 11737976"/>
              <a:gd name="connsiteY8617" fmla="*/ 3275985 h 6407150"/>
              <a:gd name="connsiteX8618" fmla="*/ 3545835 w 11737976"/>
              <a:gd name="connsiteY8618" fmla="*/ 3282066 h 6407150"/>
              <a:gd name="connsiteX8619" fmla="*/ 3543809 w 11737976"/>
              <a:gd name="connsiteY8619" fmla="*/ 3284093 h 6407150"/>
              <a:gd name="connsiteX8620" fmla="*/ 3549356 w 11737976"/>
              <a:gd name="connsiteY8620" fmla="*/ 3291666 h 6407150"/>
              <a:gd name="connsiteX8621" fmla="*/ 3550369 w 11737976"/>
              <a:gd name="connsiteY8621" fmla="*/ 3290653 h 6407150"/>
              <a:gd name="connsiteX8622" fmla="*/ 3552395 w 11737976"/>
              <a:gd name="connsiteY8622" fmla="*/ 3288625 h 6407150"/>
              <a:gd name="connsiteX8623" fmla="*/ 3555436 w 11737976"/>
              <a:gd name="connsiteY8623" fmla="*/ 3285586 h 6407150"/>
              <a:gd name="connsiteX8624" fmla="*/ 3559490 w 11737976"/>
              <a:gd name="connsiteY8624" fmla="*/ 3281532 h 6407150"/>
              <a:gd name="connsiteX8625" fmla="*/ 3553623 w 11737976"/>
              <a:gd name="connsiteY8625" fmla="*/ 3275919 h 6407150"/>
              <a:gd name="connsiteX8626" fmla="*/ 3657237 w 11737976"/>
              <a:gd name="connsiteY8626" fmla="*/ 3275622 h 6407150"/>
              <a:gd name="connsiteX8627" fmla="*/ 3654195 w 11737976"/>
              <a:gd name="connsiteY8627" fmla="*/ 3278662 h 6407150"/>
              <a:gd name="connsiteX8628" fmla="*/ 3663024 w 11737976"/>
              <a:gd name="connsiteY8628" fmla="*/ 3289518 h 6407150"/>
              <a:gd name="connsiteX8629" fmla="*/ 3664037 w 11737976"/>
              <a:gd name="connsiteY8629" fmla="*/ 3288505 h 6407150"/>
              <a:gd name="connsiteX8630" fmla="*/ 3667077 w 11737976"/>
              <a:gd name="connsiteY8630" fmla="*/ 3285464 h 6407150"/>
              <a:gd name="connsiteX8631" fmla="*/ 3668091 w 11737976"/>
              <a:gd name="connsiteY8631" fmla="*/ 3284451 h 6407150"/>
              <a:gd name="connsiteX8632" fmla="*/ 3657237 w 11737976"/>
              <a:gd name="connsiteY8632" fmla="*/ 3275622 h 6407150"/>
              <a:gd name="connsiteX8633" fmla="*/ 7741192 w 11737976"/>
              <a:gd name="connsiteY8633" fmla="*/ 3275586 h 6407150"/>
              <a:gd name="connsiteX8634" fmla="*/ 7727083 w 11737976"/>
              <a:gd name="connsiteY8634" fmla="*/ 3280815 h 6407150"/>
              <a:gd name="connsiteX8635" fmla="*/ 7731009 w 11737976"/>
              <a:gd name="connsiteY8635" fmla="*/ 3295012 h 6407150"/>
              <a:gd name="connsiteX8636" fmla="*/ 7737272 w 11737976"/>
              <a:gd name="connsiteY8636" fmla="*/ 3295489 h 6407150"/>
              <a:gd name="connsiteX8637" fmla="*/ 7731110 w 11737976"/>
              <a:gd name="connsiteY8637" fmla="*/ 3310049 h 6407150"/>
              <a:gd name="connsiteX8638" fmla="*/ 7733148 w 11737976"/>
              <a:gd name="connsiteY8638" fmla="*/ 3320908 h 6407150"/>
              <a:gd name="connsiteX8639" fmla="*/ 7748499 w 11737976"/>
              <a:gd name="connsiteY8639" fmla="*/ 3348966 h 6407150"/>
              <a:gd name="connsiteX8640" fmla="*/ 7772869 w 11737976"/>
              <a:gd name="connsiteY8640" fmla="*/ 3314965 h 6407150"/>
              <a:gd name="connsiteX8641" fmla="*/ 7751554 w 11737976"/>
              <a:gd name="connsiteY8641" fmla="*/ 3284261 h 6407150"/>
              <a:gd name="connsiteX8642" fmla="*/ 7745686 w 11737976"/>
              <a:gd name="connsiteY8642" fmla="*/ 3287142 h 6407150"/>
              <a:gd name="connsiteX8643" fmla="*/ 7743223 w 11737976"/>
              <a:gd name="connsiteY8643" fmla="*/ 3281875 h 6407150"/>
              <a:gd name="connsiteX8644" fmla="*/ 7741192 w 11737976"/>
              <a:gd name="connsiteY8644" fmla="*/ 3275586 h 6407150"/>
              <a:gd name="connsiteX8645" fmla="*/ 7976358 w 11737976"/>
              <a:gd name="connsiteY8645" fmla="*/ 3275231 h 6407150"/>
              <a:gd name="connsiteX8646" fmla="*/ 7967437 w 11737976"/>
              <a:gd name="connsiteY8646" fmla="*/ 3279714 h 6407150"/>
              <a:gd name="connsiteX8647" fmla="*/ 7982454 w 11737976"/>
              <a:gd name="connsiteY8647" fmla="*/ 3278405 h 6407150"/>
              <a:gd name="connsiteX8648" fmla="*/ 7976358 w 11737976"/>
              <a:gd name="connsiteY8648" fmla="*/ 3275231 h 6407150"/>
              <a:gd name="connsiteX8649" fmla="*/ 3789719 w 11737976"/>
              <a:gd name="connsiteY8649" fmla="*/ 3274336 h 6407150"/>
              <a:gd name="connsiteX8650" fmla="*/ 3787788 w 11737976"/>
              <a:gd name="connsiteY8650" fmla="*/ 3276267 h 6407150"/>
              <a:gd name="connsiteX8651" fmla="*/ 3796665 w 11737976"/>
              <a:gd name="connsiteY8651" fmla="*/ 3287072 h 6407150"/>
              <a:gd name="connsiteX8652" fmla="*/ 3797629 w 11737976"/>
              <a:gd name="connsiteY8652" fmla="*/ 3286108 h 6407150"/>
              <a:gd name="connsiteX8653" fmla="*/ 3799560 w 11737976"/>
              <a:gd name="connsiteY8653" fmla="*/ 3284178 h 6407150"/>
              <a:gd name="connsiteX8654" fmla="*/ 3789719 w 11737976"/>
              <a:gd name="connsiteY8654" fmla="*/ 3274336 h 6407150"/>
              <a:gd name="connsiteX8655" fmla="*/ 7429003 w 11737976"/>
              <a:gd name="connsiteY8655" fmla="*/ 3270186 h 6407150"/>
              <a:gd name="connsiteX8656" fmla="*/ 7424239 w 11737976"/>
              <a:gd name="connsiteY8656" fmla="*/ 3270436 h 6407150"/>
              <a:gd name="connsiteX8657" fmla="*/ 7421897 w 11737976"/>
              <a:gd name="connsiteY8657" fmla="*/ 3275166 h 6407150"/>
              <a:gd name="connsiteX8658" fmla="*/ 7429003 w 11737976"/>
              <a:gd name="connsiteY8658" fmla="*/ 3270186 h 6407150"/>
              <a:gd name="connsiteX8659" fmla="*/ 7711768 w 11737976"/>
              <a:gd name="connsiteY8659" fmla="*/ 3269265 h 6407150"/>
              <a:gd name="connsiteX8660" fmla="*/ 7705685 w 11737976"/>
              <a:gd name="connsiteY8660" fmla="*/ 3269745 h 6407150"/>
              <a:gd name="connsiteX8661" fmla="*/ 7707265 w 11737976"/>
              <a:gd name="connsiteY8661" fmla="*/ 3275526 h 6407150"/>
              <a:gd name="connsiteX8662" fmla="*/ 7712578 w 11737976"/>
              <a:gd name="connsiteY8662" fmla="*/ 3277912 h 6407150"/>
              <a:gd name="connsiteX8663" fmla="*/ 7711768 w 11737976"/>
              <a:gd name="connsiteY8663" fmla="*/ 3269265 h 6407150"/>
              <a:gd name="connsiteX8664" fmla="*/ 7768504 w 11737976"/>
              <a:gd name="connsiteY8664" fmla="*/ 3266569 h 6407150"/>
              <a:gd name="connsiteX8665" fmla="*/ 7764969 w 11737976"/>
              <a:gd name="connsiteY8665" fmla="*/ 3267924 h 6407150"/>
              <a:gd name="connsiteX8666" fmla="*/ 7762566 w 11737976"/>
              <a:gd name="connsiteY8666" fmla="*/ 3270356 h 6407150"/>
              <a:gd name="connsiteX8667" fmla="*/ 7768602 w 11737976"/>
              <a:gd name="connsiteY8667" fmla="*/ 3276088 h 6407150"/>
              <a:gd name="connsiteX8668" fmla="*/ 7768504 w 11737976"/>
              <a:gd name="connsiteY8668" fmla="*/ 3266569 h 6407150"/>
              <a:gd name="connsiteX8669" fmla="*/ 3415707 w 11737976"/>
              <a:gd name="connsiteY8669" fmla="*/ 3265693 h 6407150"/>
              <a:gd name="connsiteX8670" fmla="*/ 3405754 w 11737976"/>
              <a:gd name="connsiteY8670" fmla="*/ 3275646 h 6407150"/>
              <a:gd name="connsiteX8671" fmla="*/ 3393225 w 11737976"/>
              <a:gd name="connsiteY8671" fmla="*/ 3275058 h 6407150"/>
              <a:gd name="connsiteX8672" fmla="*/ 3393811 w 11737976"/>
              <a:gd name="connsiteY8672" fmla="*/ 3287590 h 6407150"/>
              <a:gd name="connsiteX8673" fmla="*/ 3401561 w 11737976"/>
              <a:gd name="connsiteY8673" fmla="*/ 3297330 h 6407150"/>
              <a:gd name="connsiteX8674" fmla="*/ 3402557 w 11737976"/>
              <a:gd name="connsiteY8674" fmla="*/ 3296335 h 6407150"/>
              <a:gd name="connsiteX8675" fmla="*/ 3414500 w 11737976"/>
              <a:gd name="connsiteY8675" fmla="*/ 3284392 h 6407150"/>
              <a:gd name="connsiteX8676" fmla="*/ 3430215 w 11737976"/>
              <a:gd name="connsiteY8676" fmla="*/ 3286172 h 6407150"/>
              <a:gd name="connsiteX8677" fmla="*/ 3433202 w 11737976"/>
              <a:gd name="connsiteY8677" fmla="*/ 3283186 h 6407150"/>
              <a:gd name="connsiteX8678" fmla="*/ 3425449 w 11737976"/>
              <a:gd name="connsiteY8678" fmla="*/ 3273443 h 6407150"/>
              <a:gd name="connsiteX8679" fmla="*/ 3415707 w 11737976"/>
              <a:gd name="connsiteY8679" fmla="*/ 3265693 h 6407150"/>
              <a:gd name="connsiteX8680" fmla="*/ 8012318 w 11737976"/>
              <a:gd name="connsiteY8680" fmla="*/ 3264475 h 6407150"/>
              <a:gd name="connsiteX8681" fmla="*/ 7974099 w 11737976"/>
              <a:gd name="connsiteY8681" fmla="*/ 3293512 h 6407150"/>
              <a:gd name="connsiteX8682" fmla="*/ 7981143 w 11737976"/>
              <a:gd name="connsiteY8682" fmla="*/ 3295226 h 6407150"/>
              <a:gd name="connsiteX8683" fmla="*/ 7983583 w 11737976"/>
              <a:gd name="connsiteY8683" fmla="*/ 3295116 h 6407150"/>
              <a:gd name="connsiteX8684" fmla="*/ 7978770 w 11737976"/>
              <a:gd name="connsiteY8684" fmla="*/ 3300026 h 6407150"/>
              <a:gd name="connsiteX8685" fmla="*/ 7977631 w 11737976"/>
              <a:gd name="connsiteY8685" fmla="*/ 3303905 h 6407150"/>
              <a:gd name="connsiteX8686" fmla="*/ 7966010 w 11737976"/>
              <a:gd name="connsiteY8686" fmla="*/ 3304465 h 6407150"/>
              <a:gd name="connsiteX8687" fmla="*/ 7957177 w 11737976"/>
              <a:gd name="connsiteY8687" fmla="*/ 3310793 h 6407150"/>
              <a:gd name="connsiteX8688" fmla="*/ 7984178 w 11737976"/>
              <a:gd name="connsiteY8688" fmla="*/ 3309537 h 6407150"/>
              <a:gd name="connsiteX8689" fmla="*/ 7980789 w 11737976"/>
              <a:gd name="connsiteY8689" fmla="*/ 3306473 h 6407150"/>
              <a:gd name="connsiteX8690" fmla="*/ 7991071 w 11737976"/>
              <a:gd name="connsiteY8690" fmla="*/ 3304765 h 6407150"/>
              <a:gd name="connsiteX8691" fmla="*/ 8000145 w 11737976"/>
              <a:gd name="connsiteY8691" fmla="*/ 3293490 h 6407150"/>
              <a:gd name="connsiteX8692" fmla="*/ 7999704 w 11737976"/>
              <a:gd name="connsiteY8692" fmla="*/ 3292174 h 6407150"/>
              <a:gd name="connsiteX8693" fmla="*/ 7999727 w 11737976"/>
              <a:gd name="connsiteY8693" fmla="*/ 3292167 h 6407150"/>
              <a:gd name="connsiteX8694" fmla="*/ 8007923 w 11737976"/>
              <a:gd name="connsiteY8694" fmla="*/ 3287127 h 6407150"/>
              <a:gd name="connsiteX8695" fmla="*/ 8012318 w 11737976"/>
              <a:gd name="connsiteY8695" fmla="*/ 3264475 h 6407150"/>
              <a:gd name="connsiteX8696" fmla="*/ 7572582 w 11737976"/>
              <a:gd name="connsiteY8696" fmla="*/ 3262629 h 6407150"/>
              <a:gd name="connsiteX8697" fmla="*/ 7564727 w 11737976"/>
              <a:gd name="connsiteY8697" fmla="*/ 3281474 h 6407150"/>
              <a:gd name="connsiteX8698" fmla="*/ 7579957 w 11737976"/>
              <a:gd name="connsiteY8698" fmla="*/ 3274203 h 6407150"/>
              <a:gd name="connsiteX8699" fmla="*/ 7579306 w 11737976"/>
              <a:gd name="connsiteY8699" fmla="*/ 3262815 h 6407150"/>
              <a:gd name="connsiteX8700" fmla="*/ 7572582 w 11737976"/>
              <a:gd name="connsiteY8700" fmla="*/ 3262629 h 6407150"/>
              <a:gd name="connsiteX8701" fmla="*/ 7926108 w 11737976"/>
              <a:gd name="connsiteY8701" fmla="*/ 3261805 h 6407150"/>
              <a:gd name="connsiteX8702" fmla="*/ 7926459 w 11737976"/>
              <a:gd name="connsiteY8702" fmla="*/ 3292008 h 6407150"/>
              <a:gd name="connsiteX8703" fmla="*/ 7938994 w 11737976"/>
              <a:gd name="connsiteY8703" fmla="*/ 3261861 h 6407150"/>
              <a:gd name="connsiteX8704" fmla="*/ 7926108 w 11737976"/>
              <a:gd name="connsiteY8704" fmla="*/ 3261805 h 6407150"/>
              <a:gd name="connsiteX8705" fmla="*/ 3553324 w 11737976"/>
              <a:gd name="connsiteY8705" fmla="*/ 3257088 h 6407150"/>
              <a:gd name="connsiteX8706" fmla="*/ 3550239 w 11737976"/>
              <a:gd name="connsiteY8706" fmla="*/ 3257985 h 6407150"/>
              <a:gd name="connsiteX8707" fmla="*/ 3557990 w 11737976"/>
              <a:gd name="connsiteY8707" fmla="*/ 3267727 h 6407150"/>
              <a:gd name="connsiteX8708" fmla="*/ 3567731 w 11737976"/>
              <a:gd name="connsiteY8708" fmla="*/ 3275476 h 6407150"/>
              <a:gd name="connsiteX8709" fmla="*/ 3580460 w 11737976"/>
              <a:gd name="connsiteY8709" fmla="*/ 3280243 h 6407150"/>
              <a:gd name="connsiteX8710" fmla="*/ 3581455 w 11737976"/>
              <a:gd name="connsiteY8710" fmla="*/ 3279248 h 6407150"/>
              <a:gd name="connsiteX8711" fmla="*/ 3574698 w 11737976"/>
              <a:gd name="connsiteY8711" fmla="*/ 3268510 h 6407150"/>
              <a:gd name="connsiteX8712" fmla="*/ 3564957 w 11737976"/>
              <a:gd name="connsiteY8712" fmla="*/ 3260760 h 6407150"/>
              <a:gd name="connsiteX8713" fmla="*/ 3562966 w 11737976"/>
              <a:gd name="connsiteY8713" fmla="*/ 3262750 h 6407150"/>
              <a:gd name="connsiteX8714" fmla="*/ 3553324 w 11737976"/>
              <a:gd name="connsiteY8714" fmla="*/ 3257088 h 6407150"/>
              <a:gd name="connsiteX8715" fmla="*/ 7686876 w 11737976"/>
              <a:gd name="connsiteY8715" fmla="*/ 3255867 h 6407150"/>
              <a:gd name="connsiteX8716" fmla="*/ 7682256 w 11737976"/>
              <a:gd name="connsiteY8716" fmla="*/ 3258656 h 6407150"/>
              <a:gd name="connsiteX8717" fmla="*/ 7696597 w 11737976"/>
              <a:gd name="connsiteY8717" fmla="*/ 3290606 h 6407150"/>
              <a:gd name="connsiteX8718" fmla="*/ 7704146 w 11737976"/>
              <a:gd name="connsiteY8718" fmla="*/ 3294810 h 6407150"/>
              <a:gd name="connsiteX8719" fmla="*/ 7696417 w 11737976"/>
              <a:gd name="connsiteY8719" fmla="*/ 3257458 h 6407150"/>
              <a:gd name="connsiteX8720" fmla="*/ 7686876 w 11737976"/>
              <a:gd name="connsiteY8720" fmla="*/ 3255867 h 6407150"/>
              <a:gd name="connsiteX8721" fmla="*/ 8082499 w 11737976"/>
              <a:gd name="connsiteY8721" fmla="*/ 3255370 h 6407150"/>
              <a:gd name="connsiteX8722" fmla="*/ 8059570 w 11737976"/>
              <a:gd name="connsiteY8722" fmla="*/ 3285811 h 6407150"/>
              <a:gd name="connsiteX8723" fmla="*/ 8068611 w 11737976"/>
              <a:gd name="connsiteY8723" fmla="*/ 3305892 h 6407150"/>
              <a:gd name="connsiteX8724" fmla="*/ 8091600 w 11737976"/>
              <a:gd name="connsiteY8724" fmla="*/ 3256824 h 6407150"/>
              <a:gd name="connsiteX8725" fmla="*/ 8082499 w 11737976"/>
              <a:gd name="connsiteY8725" fmla="*/ 3255370 h 6407150"/>
              <a:gd name="connsiteX8726" fmla="*/ 7715274 w 11737976"/>
              <a:gd name="connsiteY8726" fmla="*/ 3249168 h 6407150"/>
              <a:gd name="connsiteX8727" fmla="*/ 7708574 w 11737976"/>
              <a:gd name="connsiteY8727" fmla="*/ 3254784 h 6407150"/>
              <a:gd name="connsiteX8728" fmla="*/ 7714231 w 11737976"/>
              <a:gd name="connsiteY8728" fmla="*/ 3262970 h 6407150"/>
              <a:gd name="connsiteX8729" fmla="*/ 7720969 w 11737976"/>
              <a:gd name="connsiteY8729" fmla="*/ 3253011 h 6407150"/>
              <a:gd name="connsiteX8730" fmla="*/ 7715274 w 11737976"/>
              <a:gd name="connsiteY8730" fmla="*/ 3249168 h 6407150"/>
              <a:gd name="connsiteX8731" fmla="*/ 7424520 w 11737976"/>
              <a:gd name="connsiteY8731" fmla="*/ 3245897 h 6407150"/>
              <a:gd name="connsiteX8732" fmla="*/ 7421793 w 11737976"/>
              <a:gd name="connsiteY8732" fmla="*/ 3246758 h 6407150"/>
              <a:gd name="connsiteX8733" fmla="*/ 7418870 w 11737976"/>
              <a:gd name="connsiteY8733" fmla="*/ 3257066 h 6407150"/>
              <a:gd name="connsiteX8734" fmla="*/ 7420786 w 11737976"/>
              <a:gd name="connsiteY8734" fmla="*/ 3259643 h 6407150"/>
              <a:gd name="connsiteX8735" fmla="*/ 7424520 w 11737976"/>
              <a:gd name="connsiteY8735" fmla="*/ 3245897 h 6407150"/>
              <a:gd name="connsiteX8736" fmla="*/ 7043311 w 11737976"/>
              <a:gd name="connsiteY8736" fmla="*/ 3242114 h 6407150"/>
              <a:gd name="connsiteX8737" fmla="*/ 7039462 w 11737976"/>
              <a:gd name="connsiteY8737" fmla="*/ 3249599 h 6407150"/>
              <a:gd name="connsiteX8738" fmla="*/ 7047866 w 11737976"/>
              <a:gd name="connsiteY8738" fmla="*/ 3256792 h 6407150"/>
              <a:gd name="connsiteX8739" fmla="*/ 7043311 w 11737976"/>
              <a:gd name="connsiteY8739" fmla="*/ 3242114 h 6407150"/>
              <a:gd name="connsiteX8740" fmla="*/ 8146489 w 11737976"/>
              <a:gd name="connsiteY8740" fmla="*/ 3241686 h 6407150"/>
              <a:gd name="connsiteX8741" fmla="*/ 8136420 w 11737976"/>
              <a:gd name="connsiteY8741" fmla="*/ 3277198 h 6407150"/>
              <a:gd name="connsiteX8742" fmla="*/ 8157475 w 11737976"/>
              <a:gd name="connsiteY8742" fmla="*/ 3254843 h 6407150"/>
              <a:gd name="connsiteX8743" fmla="*/ 8146489 w 11737976"/>
              <a:gd name="connsiteY8743" fmla="*/ 3241686 h 6407150"/>
              <a:gd name="connsiteX8744" fmla="*/ 7415311 w 11737976"/>
              <a:gd name="connsiteY8744" fmla="*/ 3240662 h 6407150"/>
              <a:gd name="connsiteX8745" fmla="*/ 7412994 w 11737976"/>
              <a:gd name="connsiteY8745" fmla="*/ 3254450 h 6407150"/>
              <a:gd name="connsiteX8746" fmla="*/ 7414280 w 11737976"/>
              <a:gd name="connsiteY8746" fmla="*/ 3254794 h 6407150"/>
              <a:gd name="connsiteX8747" fmla="*/ 7416852 w 11737976"/>
              <a:gd name="connsiteY8747" fmla="*/ 3255483 h 6407150"/>
              <a:gd name="connsiteX8748" fmla="*/ 7418136 w 11737976"/>
              <a:gd name="connsiteY8748" fmla="*/ 3255827 h 6407150"/>
              <a:gd name="connsiteX8749" fmla="*/ 7421738 w 11737976"/>
              <a:gd name="connsiteY8749" fmla="*/ 3242384 h 6407150"/>
              <a:gd name="connsiteX8750" fmla="*/ 7417883 w 11737976"/>
              <a:gd name="connsiteY8750" fmla="*/ 3241352 h 6407150"/>
              <a:gd name="connsiteX8751" fmla="*/ 7416597 w 11737976"/>
              <a:gd name="connsiteY8751" fmla="*/ 3241007 h 6407150"/>
              <a:gd name="connsiteX8752" fmla="*/ 7415311 w 11737976"/>
              <a:gd name="connsiteY8752" fmla="*/ 3240662 h 6407150"/>
              <a:gd name="connsiteX8753" fmla="*/ 3804131 w 11737976"/>
              <a:gd name="connsiteY8753" fmla="*/ 3240248 h 6407150"/>
              <a:gd name="connsiteX8754" fmla="*/ 3793996 w 11737976"/>
              <a:gd name="connsiteY8754" fmla="*/ 3250383 h 6407150"/>
              <a:gd name="connsiteX8755" fmla="*/ 3799782 w 11737976"/>
              <a:gd name="connsiteY8755" fmla="*/ 3264274 h 6407150"/>
              <a:gd name="connsiteX8756" fmla="*/ 3798768 w 11737976"/>
              <a:gd name="connsiteY8756" fmla="*/ 3265288 h 6407150"/>
              <a:gd name="connsiteX8757" fmla="*/ 3809621 w 11737976"/>
              <a:gd name="connsiteY8757" fmla="*/ 3274115 h 6407150"/>
              <a:gd name="connsiteX8758" fmla="*/ 3813675 w 11737976"/>
              <a:gd name="connsiteY8758" fmla="*/ 3270062 h 6407150"/>
              <a:gd name="connsiteX8759" fmla="*/ 3822796 w 11737976"/>
              <a:gd name="connsiteY8759" fmla="*/ 3260941 h 6407150"/>
              <a:gd name="connsiteX8760" fmla="*/ 3813969 w 11737976"/>
              <a:gd name="connsiteY8760" fmla="*/ 3250087 h 6407150"/>
              <a:gd name="connsiteX8761" fmla="*/ 3804131 w 11737976"/>
              <a:gd name="connsiteY8761" fmla="*/ 3240248 h 6407150"/>
              <a:gd name="connsiteX8762" fmla="*/ 7518093 w 11737976"/>
              <a:gd name="connsiteY8762" fmla="*/ 3231860 h 6407150"/>
              <a:gd name="connsiteX8763" fmla="*/ 7518079 w 11737976"/>
              <a:gd name="connsiteY8763" fmla="*/ 3235726 h 6407150"/>
              <a:gd name="connsiteX8764" fmla="*/ 7524277 w 11737976"/>
              <a:gd name="connsiteY8764" fmla="*/ 3232176 h 6407150"/>
              <a:gd name="connsiteX8765" fmla="*/ 7518093 w 11737976"/>
              <a:gd name="connsiteY8765" fmla="*/ 3231860 h 6407150"/>
              <a:gd name="connsiteX8766" fmla="*/ 8212307 w 11737976"/>
              <a:gd name="connsiteY8766" fmla="*/ 3229961 h 6407150"/>
              <a:gd name="connsiteX8767" fmla="*/ 8181101 w 11737976"/>
              <a:gd name="connsiteY8767" fmla="*/ 3237762 h 6407150"/>
              <a:gd name="connsiteX8768" fmla="*/ 8212307 w 11737976"/>
              <a:gd name="connsiteY8768" fmla="*/ 3229961 h 6407150"/>
              <a:gd name="connsiteX8769" fmla="*/ 8345289 w 11737976"/>
              <a:gd name="connsiteY8769" fmla="*/ 3229527 h 6407150"/>
              <a:gd name="connsiteX8770" fmla="*/ 8330119 w 11737976"/>
              <a:gd name="connsiteY8770" fmla="*/ 3232178 h 6407150"/>
              <a:gd name="connsiteX8771" fmla="*/ 8316373 w 11737976"/>
              <a:gd name="connsiteY8771" fmla="*/ 3243002 h 6407150"/>
              <a:gd name="connsiteX8772" fmla="*/ 8316287 w 11737976"/>
              <a:gd name="connsiteY8772" fmla="*/ 3253533 h 6407150"/>
              <a:gd name="connsiteX8773" fmla="*/ 8345289 w 11737976"/>
              <a:gd name="connsiteY8773" fmla="*/ 3229527 h 6407150"/>
              <a:gd name="connsiteX8774" fmla="*/ 8030244 w 11737976"/>
              <a:gd name="connsiteY8774" fmla="*/ 3224312 h 6407150"/>
              <a:gd name="connsiteX8775" fmla="*/ 8020636 w 11737976"/>
              <a:gd name="connsiteY8775" fmla="*/ 3241643 h 6407150"/>
              <a:gd name="connsiteX8776" fmla="*/ 8030244 w 11737976"/>
              <a:gd name="connsiteY8776" fmla="*/ 3224312 h 6407150"/>
              <a:gd name="connsiteX8777" fmla="*/ 3603711 w 11737976"/>
              <a:gd name="connsiteY8777" fmla="*/ 3224191 h 6407150"/>
              <a:gd name="connsiteX8778" fmla="*/ 3600788 w 11737976"/>
              <a:gd name="connsiteY8778" fmla="*/ 3227114 h 6407150"/>
              <a:gd name="connsiteX8779" fmla="*/ 3600218 w 11737976"/>
              <a:gd name="connsiteY8779" fmla="*/ 3244084 h 6407150"/>
              <a:gd name="connsiteX8780" fmla="*/ 3608418 w 11737976"/>
              <a:gd name="connsiteY8780" fmla="*/ 3252285 h 6407150"/>
              <a:gd name="connsiteX8781" fmla="*/ 3609393 w 11737976"/>
              <a:gd name="connsiteY8781" fmla="*/ 3251311 h 6407150"/>
              <a:gd name="connsiteX8782" fmla="*/ 3617189 w 11737976"/>
              <a:gd name="connsiteY8782" fmla="*/ 3243515 h 6407150"/>
              <a:gd name="connsiteX8783" fmla="*/ 3620112 w 11737976"/>
              <a:gd name="connsiteY8783" fmla="*/ 3240592 h 6407150"/>
              <a:gd name="connsiteX8784" fmla="*/ 3612886 w 11737976"/>
              <a:gd name="connsiteY8784" fmla="*/ 3231416 h 6407150"/>
              <a:gd name="connsiteX8785" fmla="*/ 3603711 w 11737976"/>
              <a:gd name="connsiteY8785" fmla="*/ 3224191 h 6407150"/>
              <a:gd name="connsiteX8786" fmla="*/ 7754330 w 11737976"/>
              <a:gd name="connsiteY8786" fmla="*/ 3223835 h 6407150"/>
              <a:gd name="connsiteX8787" fmla="*/ 7746500 w 11737976"/>
              <a:gd name="connsiteY8787" fmla="*/ 3227384 h 6407150"/>
              <a:gd name="connsiteX8788" fmla="*/ 7733905 w 11737976"/>
              <a:gd name="connsiteY8788" fmla="*/ 3241278 h 6407150"/>
              <a:gd name="connsiteX8789" fmla="*/ 7735999 w 11737976"/>
              <a:gd name="connsiteY8789" fmla="*/ 3248760 h 6407150"/>
              <a:gd name="connsiteX8790" fmla="*/ 7763012 w 11737976"/>
              <a:gd name="connsiteY8790" fmla="*/ 3226917 h 6407150"/>
              <a:gd name="connsiteX8791" fmla="*/ 7754330 w 11737976"/>
              <a:gd name="connsiteY8791" fmla="*/ 3223835 h 6407150"/>
              <a:gd name="connsiteX8792" fmla="*/ 6997991 w 11737976"/>
              <a:gd name="connsiteY8792" fmla="*/ 3222811 h 6407150"/>
              <a:gd name="connsiteX8793" fmla="*/ 6990985 w 11737976"/>
              <a:gd name="connsiteY8793" fmla="*/ 3225659 h 6407150"/>
              <a:gd name="connsiteX8794" fmla="*/ 6990415 w 11737976"/>
              <a:gd name="connsiteY8794" fmla="*/ 3235562 h 6407150"/>
              <a:gd name="connsiteX8795" fmla="*/ 6994649 w 11737976"/>
              <a:gd name="connsiteY8795" fmla="*/ 3244917 h 6407150"/>
              <a:gd name="connsiteX8796" fmla="*/ 6994329 w 11737976"/>
              <a:gd name="connsiteY8796" fmla="*/ 3245354 h 6407150"/>
              <a:gd name="connsiteX8797" fmla="*/ 6994984 w 11737976"/>
              <a:gd name="connsiteY8797" fmla="*/ 3245656 h 6407150"/>
              <a:gd name="connsiteX8798" fmla="*/ 6996159 w 11737976"/>
              <a:gd name="connsiteY8798" fmla="*/ 3248253 h 6407150"/>
              <a:gd name="connsiteX8799" fmla="*/ 6999668 w 11737976"/>
              <a:gd name="connsiteY8799" fmla="*/ 3247820 h 6407150"/>
              <a:gd name="connsiteX8800" fmla="*/ 7001395 w 11737976"/>
              <a:gd name="connsiteY8800" fmla="*/ 3248618 h 6407150"/>
              <a:gd name="connsiteX8801" fmla="*/ 7001969 w 11737976"/>
              <a:gd name="connsiteY8801" fmla="*/ 3247535 h 6407150"/>
              <a:gd name="connsiteX8802" fmla="*/ 7008088 w 11737976"/>
              <a:gd name="connsiteY8802" fmla="*/ 3246779 h 6407150"/>
              <a:gd name="connsiteX8803" fmla="*/ 6997991 w 11737976"/>
              <a:gd name="connsiteY8803" fmla="*/ 3222811 h 6407150"/>
              <a:gd name="connsiteX8804" fmla="*/ 7865587 w 11737976"/>
              <a:gd name="connsiteY8804" fmla="*/ 3220102 h 6407150"/>
              <a:gd name="connsiteX8805" fmla="*/ 7853294 w 11737976"/>
              <a:gd name="connsiteY8805" fmla="*/ 3227026 h 6407150"/>
              <a:gd name="connsiteX8806" fmla="*/ 7850994 w 11737976"/>
              <a:gd name="connsiteY8806" fmla="*/ 3235824 h 6407150"/>
              <a:gd name="connsiteX8807" fmla="*/ 7870613 w 11737976"/>
              <a:gd name="connsiteY8807" fmla="*/ 3237428 h 6407150"/>
              <a:gd name="connsiteX8808" fmla="*/ 7865587 w 11737976"/>
              <a:gd name="connsiteY8808" fmla="*/ 3220102 h 6407150"/>
              <a:gd name="connsiteX8809" fmla="*/ 7473720 w 11737976"/>
              <a:gd name="connsiteY8809" fmla="*/ 3217896 h 6407150"/>
              <a:gd name="connsiteX8810" fmla="*/ 7469177 w 11737976"/>
              <a:gd name="connsiteY8810" fmla="*/ 3229486 h 6407150"/>
              <a:gd name="connsiteX8811" fmla="*/ 7467317 w 11737976"/>
              <a:gd name="connsiteY8811" fmla="*/ 3241792 h 6407150"/>
              <a:gd name="connsiteX8812" fmla="*/ 7468659 w 11737976"/>
              <a:gd name="connsiteY8812" fmla="*/ 3242152 h 6407150"/>
              <a:gd name="connsiteX8813" fmla="*/ 7469484 w 11737976"/>
              <a:gd name="connsiteY8813" fmla="*/ 3255178 h 6407150"/>
              <a:gd name="connsiteX8814" fmla="*/ 7470825 w 11737976"/>
              <a:gd name="connsiteY8814" fmla="*/ 3255538 h 6407150"/>
              <a:gd name="connsiteX8815" fmla="*/ 7478571 w 11737976"/>
              <a:gd name="connsiteY8815" fmla="*/ 3232003 h 6407150"/>
              <a:gd name="connsiteX8816" fmla="*/ 7475887 w 11737976"/>
              <a:gd name="connsiteY8816" fmla="*/ 3231284 h 6407150"/>
              <a:gd name="connsiteX8817" fmla="*/ 7476404 w 11737976"/>
              <a:gd name="connsiteY8817" fmla="*/ 3218615 h 6407150"/>
              <a:gd name="connsiteX8818" fmla="*/ 7473720 w 11737976"/>
              <a:gd name="connsiteY8818" fmla="*/ 3217896 h 6407150"/>
              <a:gd name="connsiteX8819" fmla="*/ 3819974 w 11737976"/>
              <a:gd name="connsiteY8819" fmla="*/ 3216100 h 6407150"/>
              <a:gd name="connsiteX8820" fmla="*/ 3819697 w 11737976"/>
              <a:gd name="connsiteY8820" fmla="*/ 3217296 h 6407150"/>
              <a:gd name="connsiteX8821" fmla="*/ 3821913 w 11737976"/>
              <a:gd name="connsiteY8821" fmla="*/ 3222460 h 6407150"/>
              <a:gd name="connsiteX8822" fmla="*/ 3819950 w 11737976"/>
              <a:gd name="connsiteY8822" fmla="*/ 3224425 h 6407150"/>
              <a:gd name="connsiteX8823" fmla="*/ 3828807 w 11737976"/>
              <a:gd name="connsiteY8823" fmla="*/ 3235248 h 6407150"/>
              <a:gd name="connsiteX8824" fmla="*/ 3829789 w 11737976"/>
              <a:gd name="connsiteY8824" fmla="*/ 3234265 h 6407150"/>
              <a:gd name="connsiteX8825" fmla="*/ 3831755 w 11737976"/>
              <a:gd name="connsiteY8825" fmla="*/ 3232301 h 6407150"/>
              <a:gd name="connsiteX8826" fmla="*/ 3834702 w 11737976"/>
              <a:gd name="connsiteY8826" fmla="*/ 3229354 h 6407150"/>
              <a:gd name="connsiteX8827" fmla="*/ 3835684 w 11737976"/>
              <a:gd name="connsiteY8827" fmla="*/ 3228371 h 6407150"/>
              <a:gd name="connsiteX8828" fmla="*/ 3824862 w 11737976"/>
              <a:gd name="connsiteY8828" fmla="*/ 3219512 h 6407150"/>
              <a:gd name="connsiteX8829" fmla="*/ 3819974 w 11737976"/>
              <a:gd name="connsiteY8829" fmla="*/ 3216100 h 6407150"/>
              <a:gd name="connsiteX8830" fmla="*/ 7344886 w 11737976"/>
              <a:gd name="connsiteY8830" fmla="*/ 3213980 h 6407150"/>
              <a:gd name="connsiteX8831" fmla="*/ 7341676 w 11737976"/>
              <a:gd name="connsiteY8831" fmla="*/ 3219946 h 6407150"/>
              <a:gd name="connsiteX8832" fmla="*/ 7341230 w 11737976"/>
              <a:gd name="connsiteY8832" fmla="*/ 3236875 h 6407150"/>
              <a:gd name="connsiteX8833" fmla="*/ 7361716 w 11737976"/>
              <a:gd name="connsiteY8833" fmla="*/ 3245406 h 6407150"/>
              <a:gd name="connsiteX8834" fmla="*/ 7370239 w 11737976"/>
              <a:gd name="connsiteY8834" fmla="*/ 3234076 h 6407150"/>
              <a:gd name="connsiteX8835" fmla="*/ 7344886 w 11737976"/>
              <a:gd name="connsiteY8835" fmla="*/ 3213980 h 6407150"/>
              <a:gd name="connsiteX8836" fmla="*/ 7143709 w 11737976"/>
              <a:gd name="connsiteY8836" fmla="*/ 3212752 h 6407150"/>
              <a:gd name="connsiteX8837" fmla="*/ 7142791 w 11737976"/>
              <a:gd name="connsiteY8837" fmla="*/ 3218363 h 6407150"/>
              <a:gd name="connsiteX8838" fmla="*/ 7152594 w 11737976"/>
              <a:gd name="connsiteY8838" fmla="*/ 3215158 h 6407150"/>
              <a:gd name="connsiteX8839" fmla="*/ 7143709 w 11737976"/>
              <a:gd name="connsiteY8839" fmla="*/ 3212752 h 6407150"/>
              <a:gd name="connsiteX8840" fmla="*/ 7408547 w 11737976"/>
              <a:gd name="connsiteY8840" fmla="*/ 3210038 h 6407150"/>
              <a:gd name="connsiteX8841" fmla="*/ 7403586 w 11737976"/>
              <a:gd name="connsiteY8841" fmla="*/ 3223115 h 6407150"/>
              <a:gd name="connsiteX8842" fmla="*/ 7401344 w 11737976"/>
              <a:gd name="connsiteY8842" fmla="*/ 3236919 h 6407150"/>
              <a:gd name="connsiteX8843" fmla="*/ 7404064 w 11737976"/>
              <a:gd name="connsiteY8843" fmla="*/ 3237648 h 6407150"/>
              <a:gd name="connsiteX8844" fmla="*/ 7405703 w 11737976"/>
              <a:gd name="connsiteY8844" fmla="*/ 3236287 h 6407150"/>
              <a:gd name="connsiteX8845" fmla="*/ 7409003 w 11737976"/>
              <a:gd name="connsiteY8845" fmla="*/ 3224647 h 6407150"/>
              <a:gd name="connsiteX8846" fmla="*/ 7417594 w 11737976"/>
              <a:gd name="connsiteY8846" fmla="*/ 3233057 h 6407150"/>
              <a:gd name="connsiteX8847" fmla="*/ 7413677 w 11737976"/>
              <a:gd name="connsiteY8847" fmla="*/ 3216257 h 6407150"/>
              <a:gd name="connsiteX8848" fmla="*/ 7409447 w 11737976"/>
              <a:gd name="connsiteY8848" fmla="*/ 3222819 h 6407150"/>
              <a:gd name="connsiteX8849" fmla="*/ 7410655 w 11737976"/>
              <a:gd name="connsiteY8849" fmla="*/ 3217806 h 6407150"/>
              <a:gd name="connsiteX8850" fmla="*/ 7411266 w 11737976"/>
              <a:gd name="connsiteY8850" fmla="*/ 3210766 h 6407150"/>
              <a:gd name="connsiteX8851" fmla="*/ 7408547 w 11737976"/>
              <a:gd name="connsiteY8851" fmla="*/ 3210038 h 6407150"/>
              <a:gd name="connsiteX8852" fmla="*/ 7547190 w 11737976"/>
              <a:gd name="connsiteY8852" fmla="*/ 3206996 h 6407150"/>
              <a:gd name="connsiteX8853" fmla="*/ 7545483 w 11737976"/>
              <a:gd name="connsiteY8853" fmla="*/ 3246667 h 6407150"/>
              <a:gd name="connsiteX8854" fmla="*/ 7554965 w 11737976"/>
              <a:gd name="connsiteY8854" fmla="*/ 3243907 h 6407150"/>
              <a:gd name="connsiteX8855" fmla="*/ 7547190 w 11737976"/>
              <a:gd name="connsiteY8855" fmla="*/ 3206996 h 6407150"/>
              <a:gd name="connsiteX8856" fmla="*/ 7506738 w 11737976"/>
              <a:gd name="connsiteY8856" fmla="*/ 3203973 h 6407150"/>
              <a:gd name="connsiteX8857" fmla="*/ 7495304 w 11737976"/>
              <a:gd name="connsiteY8857" fmla="*/ 3205031 h 6407150"/>
              <a:gd name="connsiteX8858" fmla="*/ 7497490 w 11737976"/>
              <a:gd name="connsiteY8858" fmla="*/ 3231132 h 6407150"/>
              <a:gd name="connsiteX8859" fmla="*/ 7506738 w 11737976"/>
              <a:gd name="connsiteY8859" fmla="*/ 3203973 h 6407150"/>
              <a:gd name="connsiteX8860" fmla="*/ 7004932 w 11737976"/>
              <a:gd name="connsiteY8860" fmla="*/ 3203666 h 6407150"/>
              <a:gd name="connsiteX8861" fmla="*/ 7000782 w 11737976"/>
              <a:gd name="connsiteY8861" fmla="*/ 3204058 h 6407150"/>
              <a:gd name="connsiteX8862" fmla="*/ 6994152 w 11737976"/>
              <a:gd name="connsiteY8862" fmla="*/ 3218110 h 6407150"/>
              <a:gd name="connsiteX8863" fmla="*/ 6996329 w 11737976"/>
              <a:gd name="connsiteY8863" fmla="*/ 3222455 h 6407150"/>
              <a:gd name="connsiteX8864" fmla="*/ 7004932 w 11737976"/>
              <a:gd name="connsiteY8864" fmla="*/ 3203666 h 6407150"/>
              <a:gd name="connsiteX8865" fmla="*/ 7476843 w 11737976"/>
              <a:gd name="connsiteY8865" fmla="*/ 3203083 h 6407150"/>
              <a:gd name="connsiteX8866" fmla="*/ 7477592 w 11737976"/>
              <a:gd name="connsiteY8866" fmla="*/ 3215556 h 6407150"/>
              <a:gd name="connsiteX8867" fmla="*/ 7487265 w 11737976"/>
              <a:gd name="connsiteY8867" fmla="*/ 3215525 h 6407150"/>
              <a:gd name="connsiteX8868" fmla="*/ 7487223 w 11737976"/>
              <a:gd name="connsiteY8868" fmla="*/ 3203505 h 6407150"/>
              <a:gd name="connsiteX8869" fmla="*/ 7476843 w 11737976"/>
              <a:gd name="connsiteY8869" fmla="*/ 3203083 h 6407150"/>
              <a:gd name="connsiteX8870" fmla="*/ 7814101 w 11737976"/>
              <a:gd name="connsiteY8870" fmla="*/ 3202136 h 6407150"/>
              <a:gd name="connsiteX8871" fmla="*/ 7809595 w 11737976"/>
              <a:gd name="connsiteY8871" fmla="*/ 3202984 h 6407150"/>
              <a:gd name="connsiteX8872" fmla="*/ 7806366 w 11737976"/>
              <a:gd name="connsiteY8872" fmla="*/ 3216658 h 6407150"/>
              <a:gd name="connsiteX8873" fmla="*/ 7815751 w 11737976"/>
              <a:gd name="connsiteY8873" fmla="*/ 3209618 h 6407150"/>
              <a:gd name="connsiteX8874" fmla="*/ 7814101 w 11737976"/>
              <a:gd name="connsiteY8874" fmla="*/ 3202136 h 6407150"/>
              <a:gd name="connsiteX8875" fmla="*/ 8028053 w 11737976"/>
              <a:gd name="connsiteY8875" fmla="*/ 3198202 h 6407150"/>
              <a:gd name="connsiteX8876" fmla="*/ 8024249 w 11737976"/>
              <a:gd name="connsiteY8876" fmla="*/ 3198245 h 6407150"/>
              <a:gd name="connsiteX8877" fmla="*/ 8022175 w 11737976"/>
              <a:gd name="connsiteY8877" fmla="*/ 3207923 h 6407150"/>
              <a:gd name="connsiteX8878" fmla="*/ 8028053 w 11737976"/>
              <a:gd name="connsiteY8878" fmla="*/ 3198202 h 6407150"/>
              <a:gd name="connsiteX8879" fmla="*/ 8302427 w 11737976"/>
              <a:gd name="connsiteY8879" fmla="*/ 3197084 h 6407150"/>
              <a:gd name="connsiteX8880" fmla="*/ 8285369 w 11737976"/>
              <a:gd name="connsiteY8880" fmla="*/ 3221702 h 6407150"/>
              <a:gd name="connsiteX8881" fmla="*/ 8311247 w 11737976"/>
              <a:gd name="connsiteY8881" fmla="*/ 3207168 h 6407150"/>
              <a:gd name="connsiteX8882" fmla="*/ 8302427 w 11737976"/>
              <a:gd name="connsiteY8882" fmla="*/ 3197084 h 6407150"/>
              <a:gd name="connsiteX8883" fmla="*/ 3704828 w 11737976"/>
              <a:gd name="connsiteY8883" fmla="*/ 3195236 h 6407150"/>
              <a:gd name="connsiteX8884" fmla="*/ 3703832 w 11737976"/>
              <a:gd name="connsiteY8884" fmla="*/ 3196231 h 6407150"/>
              <a:gd name="connsiteX8885" fmla="*/ 3701841 w 11737976"/>
              <a:gd name="connsiteY8885" fmla="*/ 3198221 h 6407150"/>
              <a:gd name="connsiteX8886" fmla="*/ 3700846 w 11737976"/>
              <a:gd name="connsiteY8886" fmla="*/ 3199216 h 6407150"/>
              <a:gd name="connsiteX8887" fmla="*/ 3710686 w 11737976"/>
              <a:gd name="connsiteY8887" fmla="*/ 3209057 h 6407150"/>
              <a:gd name="connsiteX8888" fmla="*/ 3711682 w 11737976"/>
              <a:gd name="connsiteY8888" fmla="*/ 3208062 h 6407150"/>
              <a:gd name="connsiteX8889" fmla="*/ 3714668 w 11737976"/>
              <a:gd name="connsiteY8889" fmla="*/ 3205076 h 6407150"/>
              <a:gd name="connsiteX8890" fmla="*/ 3704828 w 11737976"/>
              <a:gd name="connsiteY8890" fmla="*/ 3195236 h 6407150"/>
              <a:gd name="connsiteX8891" fmla="*/ 7958689 w 11737976"/>
              <a:gd name="connsiteY8891" fmla="*/ 3194539 h 6407150"/>
              <a:gd name="connsiteX8892" fmla="*/ 7955704 w 11737976"/>
              <a:gd name="connsiteY8892" fmla="*/ 3195770 h 6407150"/>
              <a:gd name="connsiteX8893" fmla="*/ 7956461 w 11737976"/>
              <a:gd name="connsiteY8893" fmla="*/ 3235417 h 6407150"/>
              <a:gd name="connsiteX8894" fmla="*/ 7974228 w 11737976"/>
              <a:gd name="connsiteY8894" fmla="*/ 3245756 h 6407150"/>
              <a:gd name="connsiteX8895" fmla="*/ 7958689 w 11737976"/>
              <a:gd name="connsiteY8895" fmla="*/ 3194539 h 6407150"/>
              <a:gd name="connsiteX8896" fmla="*/ 7889255 w 11737976"/>
              <a:gd name="connsiteY8896" fmla="*/ 3192124 h 6407150"/>
              <a:gd name="connsiteX8897" fmla="*/ 7874211 w 11737976"/>
              <a:gd name="connsiteY8897" fmla="*/ 3201558 h 6407150"/>
              <a:gd name="connsiteX8898" fmla="*/ 7882947 w 11737976"/>
              <a:gd name="connsiteY8898" fmla="*/ 3213542 h 6407150"/>
              <a:gd name="connsiteX8899" fmla="*/ 7893348 w 11737976"/>
              <a:gd name="connsiteY8899" fmla="*/ 3196075 h 6407150"/>
              <a:gd name="connsiteX8900" fmla="*/ 7889255 w 11737976"/>
              <a:gd name="connsiteY8900" fmla="*/ 3192124 h 6407150"/>
              <a:gd name="connsiteX8901" fmla="*/ 7367888 w 11737976"/>
              <a:gd name="connsiteY8901" fmla="*/ 3188306 h 6407150"/>
              <a:gd name="connsiteX8902" fmla="*/ 7369644 w 11737976"/>
              <a:gd name="connsiteY8902" fmla="*/ 3207403 h 6407150"/>
              <a:gd name="connsiteX8903" fmla="*/ 7373716 w 11737976"/>
              <a:gd name="connsiteY8903" fmla="*/ 3208134 h 6407150"/>
              <a:gd name="connsiteX8904" fmla="*/ 7367888 w 11737976"/>
              <a:gd name="connsiteY8904" fmla="*/ 3188306 h 6407150"/>
              <a:gd name="connsiteX8905" fmla="*/ 8070029 w 11737976"/>
              <a:gd name="connsiteY8905" fmla="*/ 3186992 h 6407150"/>
              <a:gd name="connsiteX8906" fmla="*/ 8056258 w 11737976"/>
              <a:gd name="connsiteY8906" fmla="*/ 3190858 h 6407150"/>
              <a:gd name="connsiteX8907" fmla="*/ 8051373 w 11737976"/>
              <a:gd name="connsiteY8907" fmla="*/ 3205903 h 6407150"/>
              <a:gd name="connsiteX8908" fmla="*/ 8070029 w 11737976"/>
              <a:gd name="connsiteY8908" fmla="*/ 3186992 h 6407150"/>
              <a:gd name="connsiteX8909" fmla="*/ 7479340 w 11737976"/>
              <a:gd name="connsiteY8909" fmla="*/ 3185011 h 6407150"/>
              <a:gd name="connsiteX8910" fmla="*/ 7472683 w 11737976"/>
              <a:gd name="connsiteY8910" fmla="*/ 3186014 h 6407150"/>
              <a:gd name="connsiteX8911" fmla="*/ 7471791 w 11737976"/>
              <a:gd name="connsiteY8911" fmla="*/ 3191157 h 6407150"/>
              <a:gd name="connsiteX8912" fmla="*/ 7482024 w 11737976"/>
              <a:gd name="connsiteY8912" fmla="*/ 3191953 h 6407150"/>
              <a:gd name="connsiteX8913" fmla="*/ 7479340 w 11737976"/>
              <a:gd name="connsiteY8913" fmla="*/ 3185011 h 6407150"/>
              <a:gd name="connsiteX8914" fmla="*/ 6648737 w 11737976"/>
              <a:gd name="connsiteY8914" fmla="*/ 3181464 h 6407150"/>
              <a:gd name="connsiteX8915" fmla="*/ 6640336 w 11737976"/>
              <a:gd name="connsiteY8915" fmla="*/ 3191456 h 6407150"/>
              <a:gd name="connsiteX8916" fmla="*/ 6639343 w 11737976"/>
              <a:gd name="connsiteY8916" fmla="*/ 3200718 h 6407150"/>
              <a:gd name="connsiteX8917" fmla="*/ 6636895 w 11737976"/>
              <a:gd name="connsiteY8917" fmla="*/ 3200315 h 6407150"/>
              <a:gd name="connsiteX8918" fmla="*/ 6632811 w 11737976"/>
              <a:gd name="connsiteY8918" fmla="*/ 3206675 h 6407150"/>
              <a:gd name="connsiteX8919" fmla="*/ 6643340 w 11737976"/>
              <a:gd name="connsiteY8919" fmla="*/ 3212109 h 6407150"/>
              <a:gd name="connsiteX8920" fmla="*/ 6643756 w 11737976"/>
              <a:gd name="connsiteY8920" fmla="*/ 3212957 h 6407150"/>
              <a:gd name="connsiteX8921" fmla="*/ 6644144 w 11737976"/>
              <a:gd name="connsiteY8921" fmla="*/ 3212525 h 6407150"/>
              <a:gd name="connsiteX8922" fmla="*/ 6644923 w 11737976"/>
              <a:gd name="connsiteY8922" fmla="*/ 3212926 h 6407150"/>
              <a:gd name="connsiteX8923" fmla="*/ 6645002 w 11737976"/>
              <a:gd name="connsiteY8923" fmla="*/ 3211573 h 6407150"/>
              <a:gd name="connsiteX8924" fmla="*/ 6655959 w 11737976"/>
              <a:gd name="connsiteY8924" fmla="*/ 3199396 h 6407150"/>
              <a:gd name="connsiteX8925" fmla="*/ 6648737 w 11737976"/>
              <a:gd name="connsiteY8925" fmla="*/ 3181464 h 6407150"/>
              <a:gd name="connsiteX8926" fmla="*/ 7518635 w 11737976"/>
              <a:gd name="connsiteY8926" fmla="*/ 3181106 h 6407150"/>
              <a:gd name="connsiteX8927" fmla="*/ 7516772 w 11737976"/>
              <a:gd name="connsiteY8927" fmla="*/ 3202724 h 6407150"/>
              <a:gd name="connsiteX8928" fmla="*/ 7518635 w 11737976"/>
              <a:gd name="connsiteY8928" fmla="*/ 3181106 h 6407150"/>
              <a:gd name="connsiteX8929" fmla="*/ 7193593 w 11737976"/>
              <a:gd name="connsiteY8929" fmla="*/ 3179053 h 6407150"/>
              <a:gd name="connsiteX8930" fmla="*/ 7196501 w 11737976"/>
              <a:gd name="connsiteY8930" fmla="*/ 3179254 h 6407150"/>
              <a:gd name="connsiteX8931" fmla="*/ 7216576 w 11737976"/>
              <a:gd name="connsiteY8931" fmla="*/ 3184249 h 6407150"/>
              <a:gd name="connsiteX8932" fmla="*/ 7232113 w 11737976"/>
              <a:gd name="connsiteY8932" fmla="*/ 3187310 h 6407150"/>
              <a:gd name="connsiteX8933" fmla="*/ 7218865 w 11737976"/>
              <a:gd name="connsiteY8933" fmla="*/ 3208022 h 6407150"/>
              <a:gd name="connsiteX8934" fmla="*/ 7224059 w 11737976"/>
              <a:gd name="connsiteY8934" fmla="*/ 3236229 h 6407150"/>
              <a:gd name="connsiteX8935" fmla="*/ 7223197 w 11737976"/>
              <a:gd name="connsiteY8935" fmla="*/ 3239151 h 6407150"/>
              <a:gd name="connsiteX8936" fmla="*/ 7220997 w 11737976"/>
              <a:gd name="connsiteY8936" fmla="*/ 3238046 h 6407150"/>
              <a:gd name="connsiteX8937" fmla="*/ 7210185 w 11737976"/>
              <a:gd name="connsiteY8937" fmla="*/ 3251791 h 6407150"/>
              <a:gd name="connsiteX8938" fmla="*/ 7202416 w 11737976"/>
              <a:gd name="connsiteY8938" fmla="*/ 3233041 h 6407150"/>
              <a:gd name="connsiteX8939" fmla="*/ 7195266 w 11737976"/>
              <a:gd name="connsiteY8939" fmla="*/ 3232734 h 6407150"/>
              <a:gd name="connsiteX8940" fmla="*/ 7197545 w 11737976"/>
              <a:gd name="connsiteY8940" fmla="*/ 3211058 h 6407150"/>
              <a:gd name="connsiteX8941" fmla="*/ 7192627 w 11737976"/>
              <a:gd name="connsiteY8941" fmla="*/ 3190068 h 6407150"/>
              <a:gd name="connsiteX8942" fmla="*/ 7197216 w 11737976"/>
              <a:gd name="connsiteY8942" fmla="*/ 3191845 h 6407150"/>
              <a:gd name="connsiteX8943" fmla="*/ 7190723 w 11737976"/>
              <a:gd name="connsiteY8943" fmla="*/ 3181281 h 6407150"/>
              <a:gd name="connsiteX8944" fmla="*/ 7192745 w 11737976"/>
              <a:gd name="connsiteY8944" fmla="*/ 3181311 h 6407150"/>
              <a:gd name="connsiteX8945" fmla="*/ 3499318 w 11737976"/>
              <a:gd name="connsiteY8945" fmla="*/ 3177712 h 6407150"/>
              <a:gd name="connsiteX8946" fmla="*/ 3507202 w 11737976"/>
              <a:gd name="connsiteY8946" fmla="*/ 3189505 h 6407150"/>
              <a:gd name="connsiteX8947" fmla="*/ 3506224 w 11737976"/>
              <a:gd name="connsiteY8947" fmla="*/ 3190482 h 6407150"/>
              <a:gd name="connsiteX8948" fmla="*/ 3501339 w 11737976"/>
              <a:gd name="connsiteY8948" fmla="*/ 3195368 h 6407150"/>
              <a:gd name="connsiteX8949" fmla="*/ 3510201 w 11737976"/>
              <a:gd name="connsiteY8949" fmla="*/ 3206186 h 6407150"/>
              <a:gd name="connsiteX8950" fmla="*/ 3511178 w 11737976"/>
              <a:gd name="connsiteY8950" fmla="*/ 3205208 h 6407150"/>
              <a:gd name="connsiteX8951" fmla="*/ 3525906 w 11737976"/>
              <a:gd name="connsiteY8951" fmla="*/ 3210163 h 6407150"/>
              <a:gd name="connsiteX8952" fmla="*/ 3526884 w 11737976"/>
              <a:gd name="connsiteY8952" fmla="*/ 3209185 h 6407150"/>
              <a:gd name="connsiteX8953" fmla="*/ 3527861 w 11737976"/>
              <a:gd name="connsiteY8953" fmla="*/ 3208208 h 6407150"/>
              <a:gd name="connsiteX8954" fmla="*/ 3518997 w 11737976"/>
              <a:gd name="connsiteY8954" fmla="*/ 3197391 h 6407150"/>
              <a:gd name="connsiteX8955" fmla="*/ 3510133 w 11737976"/>
              <a:gd name="connsiteY8955" fmla="*/ 3186573 h 6407150"/>
              <a:gd name="connsiteX8956" fmla="*/ 3499318 w 11737976"/>
              <a:gd name="connsiteY8956" fmla="*/ 3177712 h 6407150"/>
              <a:gd name="connsiteX8957" fmla="*/ 6869517 w 11737976"/>
              <a:gd name="connsiteY8957" fmla="*/ 3175627 h 6407150"/>
              <a:gd name="connsiteX8958" fmla="*/ 6858148 w 11737976"/>
              <a:gd name="connsiteY8958" fmla="*/ 3216079 h 6407150"/>
              <a:gd name="connsiteX8959" fmla="*/ 6896502 w 11737976"/>
              <a:gd name="connsiteY8959" fmla="*/ 3221226 h 6407150"/>
              <a:gd name="connsiteX8960" fmla="*/ 6869517 w 11737976"/>
              <a:gd name="connsiteY8960" fmla="*/ 3175627 h 6407150"/>
              <a:gd name="connsiteX8961" fmla="*/ 6911514 w 11737976"/>
              <a:gd name="connsiteY8961" fmla="*/ 3172901 h 6407150"/>
              <a:gd name="connsiteX8962" fmla="*/ 6909199 w 11737976"/>
              <a:gd name="connsiteY8962" fmla="*/ 3186688 h 6407150"/>
              <a:gd name="connsiteX8963" fmla="*/ 6913056 w 11737976"/>
              <a:gd name="connsiteY8963" fmla="*/ 3187721 h 6407150"/>
              <a:gd name="connsiteX8964" fmla="*/ 6914630 w 11737976"/>
              <a:gd name="connsiteY8964" fmla="*/ 3186342 h 6407150"/>
              <a:gd name="connsiteX8965" fmla="*/ 6915469 w 11737976"/>
              <a:gd name="connsiteY8965" fmla="*/ 3183369 h 6407150"/>
              <a:gd name="connsiteX8966" fmla="*/ 6916823 w 11737976"/>
              <a:gd name="connsiteY8966" fmla="*/ 3202063 h 6407150"/>
              <a:gd name="connsiteX8967" fmla="*/ 6931455 w 11737976"/>
              <a:gd name="connsiteY8967" fmla="*/ 3221215 h 6407150"/>
              <a:gd name="connsiteX8968" fmla="*/ 6929016 w 11737976"/>
              <a:gd name="connsiteY8968" fmla="*/ 3201845 h 6407150"/>
              <a:gd name="connsiteX8969" fmla="*/ 6915528 w 11737976"/>
              <a:gd name="connsiteY8969" fmla="*/ 3183162 h 6407150"/>
              <a:gd name="connsiteX8970" fmla="*/ 6917942 w 11737976"/>
              <a:gd name="connsiteY8970" fmla="*/ 3174623 h 6407150"/>
              <a:gd name="connsiteX8971" fmla="*/ 6916656 w 11737976"/>
              <a:gd name="connsiteY8971" fmla="*/ 3174278 h 6407150"/>
              <a:gd name="connsiteX8972" fmla="*/ 6912801 w 11737976"/>
              <a:gd name="connsiteY8972" fmla="*/ 3173245 h 6407150"/>
              <a:gd name="connsiteX8973" fmla="*/ 6911514 w 11737976"/>
              <a:gd name="connsiteY8973" fmla="*/ 3172901 h 6407150"/>
              <a:gd name="connsiteX8974" fmla="*/ 3433523 w 11737976"/>
              <a:gd name="connsiteY8974" fmla="*/ 3171346 h 6407150"/>
              <a:gd name="connsiteX8975" fmla="*/ 3439308 w 11737976"/>
              <a:gd name="connsiteY8975" fmla="*/ 3185239 h 6407150"/>
              <a:gd name="connsiteX8976" fmla="*/ 3449149 w 11737976"/>
              <a:gd name="connsiteY8976" fmla="*/ 3195079 h 6407150"/>
              <a:gd name="connsiteX8977" fmla="*/ 3450162 w 11737976"/>
              <a:gd name="connsiteY8977" fmla="*/ 3194065 h 6407150"/>
              <a:gd name="connsiteX8978" fmla="*/ 3443361 w 11737976"/>
              <a:gd name="connsiteY8978" fmla="*/ 3181184 h 6407150"/>
              <a:gd name="connsiteX8979" fmla="*/ 3444375 w 11737976"/>
              <a:gd name="connsiteY8979" fmla="*/ 3180171 h 6407150"/>
              <a:gd name="connsiteX8980" fmla="*/ 3433523 w 11737976"/>
              <a:gd name="connsiteY8980" fmla="*/ 3171346 h 6407150"/>
              <a:gd name="connsiteX8981" fmla="*/ 7911231 w 11737976"/>
              <a:gd name="connsiteY8981" fmla="*/ 3168884 h 6407150"/>
              <a:gd name="connsiteX8982" fmla="*/ 7868138 w 11737976"/>
              <a:gd name="connsiteY8982" fmla="*/ 3179864 h 6407150"/>
              <a:gd name="connsiteX8983" fmla="*/ 7914270 w 11737976"/>
              <a:gd name="connsiteY8983" fmla="*/ 3185246 h 6407150"/>
              <a:gd name="connsiteX8984" fmla="*/ 7922818 w 11737976"/>
              <a:gd name="connsiteY8984" fmla="*/ 3176038 h 6407150"/>
              <a:gd name="connsiteX8985" fmla="*/ 7911231 w 11737976"/>
              <a:gd name="connsiteY8985" fmla="*/ 3168884 h 6407150"/>
              <a:gd name="connsiteX8986" fmla="*/ 3695871 w 11737976"/>
              <a:gd name="connsiteY8986" fmla="*/ 3167293 h 6407150"/>
              <a:gd name="connsiteX8987" fmla="*/ 3693230 w 11737976"/>
              <a:gd name="connsiteY8987" fmla="*/ 3167473 h 6407150"/>
              <a:gd name="connsiteX8988" fmla="*/ 3709834 w 11737976"/>
              <a:gd name="connsiteY8988" fmla="*/ 3190229 h 6407150"/>
              <a:gd name="connsiteX8989" fmla="*/ 3719674 w 11737976"/>
              <a:gd name="connsiteY8989" fmla="*/ 3200069 h 6407150"/>
              <a:gd name="connsiteX8990" fmla="*/ 3720699 w 11737976"/>
              <a:gd name="connsiteY8990" fmla="*/ 3199044 h 6407150"/>
              <a:gd name="connsiteX8991" fmla="*/ 3713935 w 11737976"/>
              <a:gd name="connsiteY8991" fmla="*/ 3186127 h 6407150"/>
              <a:gd name="connsiteX8992" fmla="*/ 3705120 w 11737976"/>
              <a:gd name="connsiteY8992" fmla="*/ 3175261 h 6407150"/>
              <a:gd name="connsiteX8993" fmla="*/ 3695871 w 11737976"/>
              <a:gd name="connsiteY8993" fmla="*/ 3167293 h 6407150"/>
              <a:gd name="connsiteX8994" fmla="*/ 3877964 w 11737976"/>
              <a:gd name="connsiteY8994" fmla="*/ 3166415 h 6407150"/>
              <a:gd name="connsiteX8995" fmla="*/ 3874904 w 11737976"/>
              <a:gd name="connsiteY8995" fmla="*/ 3169475 h 6407150"/>
              <a:gd name="connsiteX8996" fmla="*/ 3867764 w 11737976"/>
              <a:gd name="connsiteY8996" fmla="*/ 3176616 h 6407150"/>
              <a:gd name="connsiteX8997" fmla="*/ 3876583 w 11737976"/>
              <a:gd name="connsiteY8997" fmla="*/ 3187474 h 6407150"/>
              <a:gd name="connsiteX8998" fmla="*/ 3877602 w 11737976"/>
              <a:gd name="connsiteY8998" fmla="*/ 3186454 h 6407150"/>
              <a:gd name="connsiteX8999" fmla="*/ 3884742 w 11737976"/>
              <a:gd name="connsiteY8999" fmla="*/ 3179314 h 6407150"/>
              <a:gd name="connsiteX9000" fmla="*/ 3897643 w 11737976"/>
              <a:gd name="connsiteY9000" fmla="*/ 3186095 h 6407150"/>
              <a:gd name="connsiteX9001" fmla="*/ 3887802 w 11737976"/>
              <a:gd name="connsiteY9001" fmla="*/ 3176253 h 6407150"/>
              <a:gd name="connsiteX9002" fmla="*/ 3877964 w 11737976"/>
              <a:gd name="connsiteY9002" fmla="*/ 3166415 h 6407150"/>
              <a:gd name="connsiteX9003" fmla="*/ 6595023 w 11737976"/>
              <a:gd name="connsiteY9003" fmla="*/ 3165717 h 6407150"/>
              <a:gd name="connsiteX9004" fmla="*/ 6592279 w 11737976"/>
              <a:gd name="connsiteY9004" fmla="*/ 3178864 h 6407150"/>
              <a:gd name="connsiteX9005" fmla="*/ 6600046 w 11737976"/>
              <a:gd name="connsiteY9005" fmla="*/ 3189531 h 6407150"/>
              <a:gd name="connsiteX9006" fmla="*/ 6605789 w 11737976"/>
              <a:gd name="connsiteY9006" fmla="*/ 3185816 h 6407150"/>
              <a:gd name="connsiteX9007" fmla="*/ 6595023 w 11737976"/>
              <a:gd name="connsiteY9007" fmla="*/ 3165717 h 6407150"/>
              <a:gd name="connsiteX9008" fmla="*/ 7613435 w 11737976"/>
              <a:gd name="connsiteY9008" fmla="*/ 3164443 h 6407150"/>
              <a:gd name="connsiteX9009" fmla="*/ 7580467 w 11737976"/>
              <a:gd name="connsiteY9009" fmla="*/ 3182607 h 6407150"/>
              <a:gd name="connsiteX9010" fmla="*/ 7567737 w 11737976"/>
              <a:gd name="connsiteY9010" fmla="*/ 3217838 h 6407150"/>
              <a:gd name="connsiteX9011" fmla="*/ 7572972 w 11737976"/>
              <a:gd name="connsiteY9011" fmla="*/ 3245598 h 6407150"/>
              <a:gd name="connsiteX9012" fmla="*/ 7607838 w 11737976"/>
              <a:gd name="connsiteY9012" fmla="*/ 3267101 h 6407150"/>
              <a:gd name="connsiteX9013" fmla="*/ 7621776 w 11737976"/>
              <a:gd name="connsiteY9013" fmla="*/ 3261998 h 6407150"/>
              <a:gd name="connsiteX9014" fmla="*/ 7625017 w 11737976"/>
              <a:gd name="connsiteY9014" fmla="*/ 3258999 h 6407150"/>
              <a:gd name="connsiteX9015" fmla="*/ 7624303 w 11737976"/>
              <a:gd name="connsiteY9015" fmla="*/ 3264284 h 6407150"/>
              <a:gd name="connsiteX9016" fmla="*/ 7630226 w 11737976"/>
              <a:gd name="connsiteY9016" fmla="*/ 3272550 h 6407150"/>
              <a:gd name="connsiteX9017" fmla="*/ 7638335 w 11737976"/>
              <a:gd name="connsiteY9017" fmla="*/ 3255693 h 6407150"/>
              <a:gd name="connsiteX9018" fmla="*/ 7633722 w 11737976"/>
              <a:gd name="connsiteY9018" fmla="*/ 3250899 h 6407150"/>
              <a:gd name="connsiteX9019" fmla="*/ 7650228 w 11737976"/>
              <a:gd name="connsiteY9019" fmla="*/ 3221150 h 6407150"/>
              <a:gd name="connsiteX9020" fmla="*/ 7648269 w 11737976"/>
              <a:gd name="connsiteY9020" fmla="*/ 3190408 h 6407150"/>
              <a:gd name="connsiteX9021" fmla="*/ 7613435 w 11737976"/>
              <a:gd name="connsiteY9021" fmla="*/ 3164443 h 6407150"/>
              <a:gd name="connsiteX9022" fmla="*/ 3841357 w 11737976"/>
              <a:gd name="connsiteY9022" fmla="*/ 3163662 h 6407150"/>
              <a:gd name="connsiteX9023" fmla="*/ 3832153 w 11737976"/>
              <a:gd name="connsiteY9023" fmla="*/ 3192545 h 6407150"/>
              <a:gd name="connsiteX9024" fmla="*/ 3827141 w 11737976"/>
              <a:gd name="connsiteY9024" fmla="*/ 3197555 h 6407150"/>
              <a:gd name="connsiteX9025" fmla="*/ 3835980 w 11737976"/>
              <a:gd name="connsiteY9025" fmla="*/ 3208399 h 6407150"/>
              <a:gd name="connsiteX9026" fmla="*/ 3846823 w 11737976"/>
              <a:gd name="connsiteY9026" fmla="*/ 3217238 h 6407150"/>
              <a:gd name="connsiteX9027" fmla="*/ 3851834 w 11737976"/>
              <a:gd name="connsiteY9027" fmla="*/ 3212226 h 6407150"/>
              <a:gd name="connsiteX9028" fmla="*/ 3856846 w 11737976"/>
              <a:gd name="connsiteY9028" fmla="*/ 3207215 h 6407150"/>
              <a:gd name="connsiteX9029" fmla="*/ 3861036 w 11737976"/>
              <a:gd name="connsiteY9029" fmla="*/ 3183343 h 6407150"/>
              <a:gd name="connsiteX9030" fmla="*/ 3852197 w 11737976"/>
              <a:gd name="connsiteY9030" fmla="*/ 3172499 h 6407150"/>
              <a:gd name="connsiteX9031" fmla="*/ 3841357 w 11737976"/>
              <a:gd name="connsiteY9031" fmla="*/ 3163662 h 6407150"/>
              <a:gd name="connsiteX9032" fmla="*/ 3533369 w 11737976"/>
              <a:gd name="connsiteY9032" fmla="*/ 3163337 h 6407150"/>
              <a:gd name="connsiteX9033" fmla="*/ 3531343 w 11737976"/>
              <a:gd name="connsiteY9033" fmla="*/ 3165365 h 6407150"/>
              <a:gd name="connsiteX9034" fmla="*/ 3530329 w 11737976"/>
              <a:gd name="connsiteY9034" fmla="*/ 3166378 h 6407150"/>
              <a:gd name="connsiteX9035" fmla="*/ 3539155 w 11737976"/>
              <a:gd name="connsiteY9035" fmla="*/ 3177232 h 6407150"/>
              <a:gd name="connsiteX9036" fmla="*/ 3540170 w 11737976"/>
              <a:gd name="connsiteY9036" fmla="*/ 3176218 h 6407150"/>
              <a:gd name="connsiteX9037" fmla="*/ 3541183 w 11737976"/>
              <a:gd name="connsiteY9037" fmla="*/ 3175204 h 6407150"/>
              <a:gd name="connsiteX9038" fmla="*/ 3542196 w 11737976"/>
              <a:gd name="connsiteY9038" fmla="*/ 3174192 h 6407150"/>
              <a:gd name="connsiteX9039" fmla="*/ 3543209 w 11737976"/>
              <a:gd name="connsiteY9039" fmla="*/ 3173179 h 6407150"/>
              <a:gd name="connsiteX9040" fmla="*/ 3544223 w 11737976"/>
              <a:gd name="connsiteY9040" fmla="*/ 3172165 h 6407150"/>
              <a:gd name="connsiteX9041" fmla="*/ 3533369 w 11737976"/>
              <a:gd name="connsiteY9041" fmla="*/ 3163337 h 6407150"/>
              <a:gd name="connsiteX9042" fmla="*/ 7710218 w 11737976"/>
              <a:gd name="connsiteY9042" fmla="*/ 3160820 h 6407150"/>
              <a:gd name="connsiteX9043" fmla="*/ 7704003 w 11737976"/>
              <a:gd name="connsiteY9043" fmla="*/ 3198740 h 6407150"/>
              <a:gd name="connsiteX9044" fmla="*/ 7710218 w 11737976"/>
              <a:gd name="connsiteY9044" fmla="*/ 3160820 h 6407150"/>
              <a:gd name="connsiteX9045" fmla="*/ 7511925 w 11737976"/>
              <a:gd name="connsiteY9045" fmla="*/ 3154382 h 6407150"/>
              <a:gd name="connsiteX9046" fmla="*/ 7506160 w 11737976"/>
              <a:gd name="connsiteY9046" fmla="*/ 3155560 h 6407150"/>
              <a:gd name="connsiteX9047" fmla="*/ 7506095 w 11737976"/>
              <a:gd name="connsiteY9047" fmla="*/ 3163681 h 6407150"/>
              <a:gd name="connsiteX9048" fmla="*/ 7517266 w 11737976"/>
              <a:gd name="connsiteY9048" fmla="*/ 3155805 h 6407150"/>
              <a:gd name="connsiteX9049" fmla="*/ 7511925 w 11737976"/>
              <a:gd name="connsiteY9049" fmla="*/ 3154382 h 6407150"/>
              <a:gd name="connsiteX9050" fmla="*/ 4715312 w 11737976"/>
              <a:gd name="connsiteY9050" fmla="*/ 3153237 h 6407150"/>
              <a:gd name="connsiteX9051" fmla="*/ 4718283 w 11737976"/>
              <a:gd name="connsiteY9051" fmla="*/ 3153811 h 6407150"/>
              <a:gd name="connsiteX9052" fmla="*/ 4711072 w 11737976"/>
              <a:gd name="connsiteY9052" fmla="*/ 3155589 h 6407150"/>
              <a:gd name="connsiteX9053" fmla="*/ 4707521 w 11737976"/>
              <a:gd name="connsiteY9053" fmla="*/ 3156257 h 6407150"/>
              <a:gd name="connsiteX9054" fmla="*/ 4709770 w 11737976"/>
              <a:gd name="connsiteY9054" fmla="*/ 3153654 h 6407150"/>
              <a:gd name="connsiteX9055" fmla="*/ 4715312 w 11737976"/>
              <a:gd name="connsiteY9055" fmla="*/ 3153237 h 6407150"/>
              <a:gd name="connsiteX9056" fmla="*/ 7637527 w 11737976"/>
              <a:gd name="connsiteY9056" fmla="*/ 3150738 h 6407150"/>
              <a:gd name="connsiteX9057" fmla="*/ 7635616 w 11737976"/>
              <a:gd name="connsiteY9057" fmla="*/ 3152113 h 6407150"/>
              <a:gd name="connsiteX9058" fmla="*/ 7634831 w 11737976"/>
              <a:gd name="connsiteY9058" fmla="*/ 3156528 h 6407150"/>
              <a:gd name="connsiteX9059" fmla="*/ 7643617 w 11737976"/>
              <a:gd name="connsiteY9059" fmla="*/ 3153004 h 6407150"/>
              <a:gd name="connsiteX9060" fmla="*/ 7637527 w 11737976"/>
              <a:gd name="connsiteY9060" fmla="*/ 3150738 h 6407150"/>
              <a:gd name="connsiteX9061" fmla="*/ 7612906 w 11737976"/>
              <a:gd name="connsiteY9061" fmla="*/ 3149778 h 6407150"/>
              <a:gd name="connsiteX9062" fmla="*/ 7608995 w 11737976"/>
              <a:gd name="connsiteY9062" fmla="*/ 3155651 h 6407150"/>
              <a:gd name="connsiteX9063" fmla="*/ 7617335 w 11737976"/>
              <a:gd name="connsiteY9063" fmla="*/ 3161398 h 6407150"/>
              <a:gd name="connsiteX9064" fmla="*/ 7619558 w 11737976"/>
              <a:gd name="connsiteY9064" fmla="*/ 3150467 h 6407150"/>
              <a:gd name="connsiteX9065" fmla="*/ 7612906 w 11737976"/>
              <a:gd name="connsiteY9065" fmla="*/ 3149778 h 6407150"/>
              <a:gd name="connsiteX9066" fmla="*/ 6865677 w 11737976"/>
              <a:gd name="connsiteY9066" fmla="*/ 3146210 h 6407150"/>
              <a:gd name="connsiteX9067" fmla="*/ 6863444 w 11737976"/>
              <a:gd name="connsiteY9067" fmla="*/ 3160021 h 6407150"/>
              <a:gd name="connsiteX9068" fmla="*/ 6872166 w 11737976"/>
              <a:gd name="connsiteY9068" fmla="*/ 3176762 h 6407150"/>
              <a:gd name="connsiteX9069" fmla="*/ 6874903 w 11737976"/>
              <a:gd name="connsiteY9069" fmla="*/ 3177494 h 6407150"/>
              <a:gd name="connsiteX9070" fmla="*/ 6876271 w 11737976"/>
              <a:gd name="connsiteY9070" fmla="*/ 3177862 h 6407150"/>
              <a:gd name="connsiteX9071" fmla="*/ 6878505 w 11737976"/>
              <a:gd name="connsiteY9071" fmla="*/ 3164055 h 6407150"/>
              <a:gd name="connsiteX9072" fmla="*/ 6875767 w 11737976"/>
              <a:gd name="connsiteY9072" fmla="*/ 3163321 h 6407150"/>
              <a:gd name="connsiteX9073" fmla="*/ 6874830 w 11737976"/>
              <a:gd name="connsiteY9073" fmla="*/ 3161524 h 6407150"/>
              <a:gd name="connsiteX9074" fmla="*/ 6876044 w 11737976"/>
              <a:gd name="connsiteY9074" fmla="*/ 3161852 h 6407150"/>
              <a:gd name="connsiteX9075" fmla="*/ 6871109 w 11737976"/>
              <a:gd name="connsiteY9075" fmla="*/ 3147313 h 6407150"/>
              <a:gd name="connsiteX9076" fmla="*/ 6869693 w 11737976"/>
              <a:gd name="connsiteY9076" fmla="*/ 3151661 h 6407150"/>
              <a:gd name="connsiteX9077" fmla="*/ 6867046 w 11737976"/>
              <a:gd name="connsiteY9077" fmla="*/ 3146577 h 6407150"/>
              <a:gd name="connsiteX9078" fmla="*/ 6865677 w 11737976"/>
              <a:gd name="connsiteY9078" fmla="*/ 3146210 h 6407150"/>
              <a:gd name="connsiteX9079" fmla="*/ 7458148 w 11737976"/>
              <a:gd name="connsiteY9079" fmla="*/ 3145766 h 6407150"/>
              <a:gd name="connsiteX9080" fmla="*/ 7458350 w 11737976"/>
              <a:gd name="connsiteY9080" fmla="*/ 3155762 h 6407150"/>
              <a:gd name="connsiteX9081" fmla="*/ 7464308 w 11737976"/>
              <a:gd name="connsiteY9081" fmla="*/ 3159413 h 6407150"/>
              <a:gd name="connsiteX9082" fmla="*/ 7458148 w 11737976"/>
              <a:gd name="connsiteY9082" fmla="*/ 3145766 h 6407150"/>
              <a:gd name="connsiteX9083" fmla="*/ 3918566 w 11737976"/>
              <a:gd name="connsiteY9083" fmla="*/ 3145491 h 6407150"/>
              <a:gd name="connsiteX9084" fmla="*/ 3915619 w 11737976"/>
              <a:gd name="connsiteY9084" fmla="*/ 3148438 h 6407150"/>
              <a:gd name="connsiteX9085" fmla="*/ 3910333 w 11737976"/>
              <a:gd name="connsiteY9085" fmla="*/ 3146344 h 6407150"/>
              <a:gd name="connsiteX9086" fmla="*/ 3908843 w 11737976"/>
              <a:gd name="connsiteY9086" fmla="*/ 3146911 h 6407150"/>
              <a:gd name="connsiteX9087" fmla="*/ 3911690 w 11737976"/>
              <a:gd name="connsiteY9087" fmla="*/ 3152367 h 6407150"/>
              <a:gd name="connsiteX9088" fmla="*/ 3921530 w 11737976"/>
              <a:gd name="connsiteY9088" fmla="*/ 3162207 h 6407150"/>
              <a:gd name="connsiteX9089" fmla="*/ 3922513 w 11737976"/>
              <a:gd name="connsiteY9089" fmla="*/ 3161225 h 6407150"/>
              <a:gd name="connsiteX9090" fmla="*/ 3925459 w 11737976"/>
              <a:gd name="connsiteY9090" fmla="*/ 3158278 h 6407150"/>
              <a:gd name="connsiteX9091" fmla="*/ 3927425 w 11737976"/>
              <a:gd name="connsiteY9091" fmla="*/ 3156314 h 6407150"/>
              <a:gd name="connsiteX9092" fmla="*/ 3928408 w 11737976"/>
              <a:gd name="connsiteY9092" fmla="*/ 3155331 h 6407150"/>
              <a:gd name="connsiteX9093" fmla="*/ 3918566 w 11737976"/>
              <a:gd name="connsiteY9093" fmla="*/ 3145491 h 6407150"/>
              <a:gd name="connsiteX9094" fmla="*/ 8078643 w 11737976"/>
              <a:gd name="connsiteY9094" fmla="*/ 3145408 h 6407150"/>
              <a:gd name="connsiteX9095" fmla="*/ 8066873 w 11737976"/>
              <a:gd name="connsiteY9095" fmla="*/ 3149637 h 6407150"/>
              <a:gd name="connsiteX9096" fmla="*/ 8058339 w 11737976"/>
              <a:gd name="connsiteY9096" fmla="*/ 3159509 h 6407150"/>
              <a:gd name="connsiteX9097" fmla="*/ 8055230 w 11737976"/>
              <a:gd name="connsiteY9097" fmla="*/ 3185180 h 6407150"/>
              <a:gd name="connsiteX9098" fmla="*/ 8078643 w 11737976"/>
              <a:gd name="connsiteY9098" fmla="*/ 3145408 h 6407150"/>
              <a:gd name="connsiteX9099" fmla="*/ 7433052 w 11737976"/>
              <a:gd name="connsiteY9099" fmla="*/ 3143597 h 6407150"/>
              <a:gd name="connsiteX9100" fmla="*/ 7428565 w 11737976"/>
              <a:gd name="connsiteY9100" fmla="*/ 3158445 h 6407150"/>
              <a:gd name="connsiteX9101" fmla="*/ 7428993 w 11737976"/>
              <a:gd name="connsiteY9101" fmla="*/ 3159748 h 6407150"/>
              <a:gd name="connsiteX9102" fmla="*/ 7428456 w 11737976"/>
              <a:gd name="connsiteY9102" fmla="*/ 3161227 h 6407150"/>
              <a:gd name="connsiteX9103" fmla="*/ 7432854 w 11737976"/>
              <a:gd name="connsiteY9103" fmla="*/ 3173812 h 6407150"/>
              <a:gd name="connsiteX9104" fmla="*/ 7433664 w 11737976"/>
              <a:gd name="connsiteY9104" fmla="*/ 3173998 h 6407150"/>
              <a:gd name="connsiteX9105" fmla="*/ 7434348 w 11737976"/>
              <a:gd name="connsiteY9105" fmla="*/ 3176084 h 6407150"/>
              <a:gd name="connsiteX9106" fmla="*/ 7433575 w 11737976"/>
              <a:gd name="connsiteY9106" fmla="*/ 3177210 h 6407150"/>
              <a:gd name="connsiteX9107" fmla="*/ 7418630 w 11737976"/>
              <a:gd name="connsiteY9107" fmla="*/ 3178035 h 6407150"/>
              <a:gd name="connsiteX9108" fmla="*/ 7406329 w 11737976"/>
              <a:gd name="connsiteY9108" fmla="*/ 3188018 h 6407150"/>
              <a:gd name="connsiteX9109" fmla="*/ 7418291 w 11737976"/>
              <a:gd name="connsiteY9109" fmla="*/ 3194681 h 6407150"/>
              <a:gd name="connsiteX9110" fmla="*/ 7428131 w 11737976"/>
              <a:gd name="connsiteY9110" fmla="*/ 3196035 h 6407150"/>
              <a:gd name="connsiteX9111" fmla="*/ 7425938 w 11737976"/>
              <a:gd name="connsiteY9111" fmla="*/ 3208785 h 6407150"/>
              <a:gd name="connsiteX9112" fmla="*/ 7420649 w 11737976"/>
              <a:gd name="connsiteY9112" fmla="*/ 3223203 h 6407150"/>
              <a:gd name="connsiteX9113" fmla="*/ 7441020 w 11737976"/>
              <a:gd name="connsiteY9113" fmla="*/ 3207004 h 6407150"/>
              <a:gd name="connsiteX9114" fmla="*/ 7440353 w 11737976"/>
              <a:gd name="connsiteY9114" fmla="*/ 3197172 h 6407150"/>
              <a:gd name="connsiteX9115" fmla="*/ 7463126 w 11737976"/>
              <a:gd name="connsiteY9115" fmla="*/ 3191336 h 6407150"/>
              <a:gd name="connsiteX9116" fmla="*/ 7448741 w 11737976"/>
              <a:gd name="connsiteY9116" fmla="*/ 3178381 h 6407150"/>
              <a:gd name="connsiteX9117" fmla="*/ 7445265 w 11737976"/>
              <a:gd name="connsiteY9117" fmla="*/ 3166230 h 6407150"/>
              <a:gd name="connsiteX9118" fmla="*/ 7446965 w 11737976"/>
              <a:gd name="connsiteY9118" fmla="*/ 3159403 h 6407150"/>
              <a:gd name="connsiteX9119" fmla="*/ 7446114 w 11737976"/>
              <a:gd name="connsiteY9119" fmla="*/ 3157675 h 6407150"/>
              <a:gd name="connsiteX9120" fmla="*/ 7443313 w 11737976"/>
              <a:gd name="connsiteY9120" fmla="*/ 3156924 h 6407150"/>
              <a:gd name="connsiteX9121" fmla="*/ 7442449 w 11737976"/>
              <a:gd name="connsiteY9121" fmla="*/ 3156693 h 6407150"/>
              <a:gd name="connsiteX9122" fmla="*/ 7439438 w 11737976"/>
              <a:gd name="connsiteY9122" fmla="*/ 3148830 h 6407150"/>
              <a:gd name="connsiteX9123" fmla="*/ 7433052 w 11737976"/>
              <a:gd name="connsiteY9123" fmla="*/ 3143597 h 6407150"/>
              <a:gd name="connsiteX9124" fmla="*/ 3534376 w 11737976"/>
              <a:gd name="connsiteY9124" fmla="*/ 3142653 h 6407150"/>
              <a:gd name="connsiteX9125" fmla="*/ 3540113 w 11737976"/>
              <a:gd name="connsiteY9125" fmla="*/ 3156593 h 6407150"/>
              <a:gd name="connsiteX9126" fmla="*/ 3548928 w 11737976"/>
              <a:gd name="connsiteY9126" fmla="*/ 3167460 h 6407150"/>
              <a:gd name="connsiteX9127" fmla="*/ 3549953 w 11737976"/>
              <a:gd name="connsiteY9127" fmla="*/ 3166435 h 6407150"/>
              <a:gd name="connsiteX9128" fmla="*/ 3550980 w 11737976"/>
              <a:gd name="connsiteY9128" fmla="*/ 3165409 h 6407150"/>
              <a:gd name="connsiteX9129" fmla="*/ 3554056 w 11737976"/>
              <a:gd name="connsiteY9129" fmla="*/ 3162333 h 6407150"/>
              <a:gd name="connsiteX9130" fmla="*/ 3555082 w 11737976"/>
              <a:gd name="connsiteY9130" fmla="*/ 3161307 h 6407150"/>
              <a:gd name="connsiteX9131" fmla="*/ 3545240 w 11737976"/>
              <a:gd name="connsiteY9131" fmla="*/ 3151466 h 6407150"/>
              <a:gd name="connsiteX9132" fmla="*/ 3534376 w 11737976"/>
              <a:gd name="connsiteY9132" fmla="*/ 3142653 h 6407150"/>
              <a:gd name="connsiteX9133" fmla="*/ 4749587 w 11737976"/>
              <a:gd name="connsiteY9133" fmla="*/ 3142016 h 6407150"/>
              <a:gd name="connsiteX9134" fmla="*/ 4762799 w 11737976"/>
              <a:gd name="connsiteY9134" fmla="*/ 3148830 h 6407150"/>
              <a:gd name="connsiteX9135" fmla="*/ 4752720 w 11737976"/>
              <a:gd name="connsiteY9135" fmla="*/ 3153621 h 6407150"/>
              <a:gd name="connsiteX9136" fmla="*/ 4736687 w 11737976"/>
              <a:gd name="connsiteY9136" fmla="*/ 3154118 h 6407150"/>
              <a:gd name="connsiteX9137" fmla="*/ 4725621 w 11737976"/>
              <a:gd name="connsiteY9137" fmla="*/ 3152981 h 6407150"/>
              <a:gd name="connsiteX9138" fmla="*/ 4726020 w 11737976"/>
              <a:gd name="connsiteY9138" fmla="*/ 3152774 h 6407150"/>
              <a:gd name="connsiteX9139" fmla="*/ 4720753 w 11737976"/>
              <a:gd name="connsiteY9139" fmla="*/ 3142670 h 6407150"/>
              <a:gd name="connsiteX9140" fmla="*/ 4749587 w 11737976"/>
              <a:gd name="connsiteY9140" fmla="*/ 3142016 h 6407150"/>
              <a:gd name="connsiteX9141" fmla="*/ 3464213 w 11737976"/>
              <a:gd name="connsiteY9141" fmla="*/ 3140655 h 6407150"/>
              <a:gd name="connsiteX9142" fmla="*/ 3462331 w 11737976"/>
              <a:gd name="connsiteY9142" fmla="*/ 3142536 h 6407150"/>
              <a:gd name="connsiteX9143" fmla="*/ 3459510 w 11737976"/>
              <a:gd name="connsiteY9143" fmla="*/ 3145359 h 6407150"/>
              <a:gd name="connsiteX9144" fmla="*/ 3470291 w 11737976"/>
              <a:gd name="connsiteY9144" fmla="*/ 3154259 h 6407150"/>
              <a:gd name="connsiteX9145" fmla="*/ 3472173 w 11737976"/>
              <a:gd name="connsiteY9145" fmla="*/ 3152378 h 6407150"/>
              <a:gd name="connsiteX9146" fmla="*/ 3473115 w 11737976"/>
              <a:gd name="connsiteY9146" fmla="*/ 3151436 h 6407150"/>
              <a:gd name="connsiteX9147" fmla="*/ 3474055 w 11737976"/>
              <a:gd name="connsiteY9147" fmla="*/ 3150495 h 6407150"/>
              <a:gd name="connsiteX9148" fmla="*/ 3464213 w 11737976"/>
              <a:gd name="connsiteY9148" fmla="*/ 3140655 h 6407150"/>
              <a:gd name="connsiteX9149" fmla="*/ 7984667 w 11737976"/>
              <a:gd name="connsiteY9149" fmla="*/ 3137383 h 6407150"/>
              <a:gd name="connsiteX9150" fmla="*/ 7964284 w 11737976"/>
              <a:gd name="connsiteY9150" fmla="*/ 3145428 h 6407150"/>
              <a:gd name="connsiteX9151" fmla="*/ 7926944 w 11737976"/>
              <a:gd name="connsiteY9151" fmla="*/ 3175297 h 6407150"/>
              <a:gd name="connsiteX9152" fmla="*/ 7949192 w 11737976"/>
              <a:gd name="connsiteY9152" fmla="*/ 3174708 h 6407150"/>
              <a:gd name="connsiteX9153" fmla="*/ 7968189 w 11737976"/>
              <a:gd name="connsiteY9153" fmla="*/ 3166687 h 6407150"/>
              <a:gd name="connsiteX9154" fmla="*/ 7966864 w 11737976"/>
              <a:gd name="connsiteY9154" fmla="*/ 3168290 h 6407150"/>
              <a:gd name="connsiteX9155" fmla="*/ 7997828 w 11737976"/>
              <a:gd name="connsiteY9155" fmla="*/ 3156690 h 6407150"/>
              <a:gd name="connsiteX9156" fmla="*/ 7992119 w 11737976"/>
              <a:gd name="connsiteY9156" fmla="*/ 3152153 h 6407150"/>
              <a:gd name="connsiteX9157" fmla="*/ 8007599 w 11737976"/>
              <a:gd name="connsiteY9157" fmla="*/ 3140223 h 6407150"/>
              <a:gd name="connsiteX9158" fmla="*/ 7984667 w 11737976"/>
              <a:gd name="connsiteY9158" fmla="*/ 3137383 h 6407150"/>
              <a:gd name="connsiteX9159" fmla="*/ 7589005 w 11737976"/>
              <a:gd name="connsiteY9159" fmla="*/ 3136282 h 6407150"/>
              <a:gd name="connsiteX9160" fmla="*/ 7582538 w 11737976"/>
              <a:gd name="connsiteY9160" fmla="*/ 3148586 h 6407150"/>
              <a:gd name="connsiteX9161" fmla="*/ 7584952 w 11737976"/>
              <a:gd name="connsiteY9161" fmla="*/ 3160889 h 6407150"/>
              <a:gd name="connsiteX9162" fmla="*/ 7600181 w 11737976"/>
              <a:gd name="connsiteY9162" fmla="*/ 3152399 h 6407150"/>
              <a:gd name="connsiteX9163" fmla="*/ 7589005 w 11737976"/>
              <a:gd name="connsiteY9163" fmla="*/ 3136282 h 6407150"/>
              <a:gd name="connsiteX9164" fmla="*/ 6846081 w 11737976"/>
              <a:gd name="connsiteY9164" fmla="*/ 3134885 h 6407150"/>
              <a:gd name="connsiteX9165" fmla="*/ 6844056 w 11737976"/>
              <a:gd name="connsiteY9165" fmla="*/ 3135018 h 6407150"/>
              <a:gd name="connsiteX9166" fmla="*/ 6839868 w 11737976"/>
              <a:gd name="connsiteY9166" fmla="*/ 3139297 h 6407150"/>
              <a:gd name="connsiteX9167" fmla="*/ 6835863 w 11737976"/>
              <a:gd name="connsiteY9167" fmla="*/ 3138226 h 6407150"/>
              <a:gd name="connsiteX9168" fmla="*/ 6830928 w 11737976"/>
              <a:gd name="connsiteY9168" fmla="*/ 3151307 h 6407150"/>
              <a:gd name="connsiteX9169" fmla="*/ 6832262 w 11737976"/>
              <a:gd name="connsiteY9169" fmla="*/ 3151664 h 6407150"/>
              <a:gd name="connsiteX9170" fmla="*/ 6836268 w 11737976"/>
              <a:gd name="connsiteY9170" fmla="*/ 3152737 h 6407150"/>
              <a:gd name="connsiteX9171" fmla="*/ 6842942 w 11737976"/>
              <a:gd name="connsiteY9171" fmla="*/ 3154526 h 6407150"/>
              <a:gd name="connsiteX9172" fmla="*/ 6844276 w 11737976"/>
              <a:gd name="connsiteY9172" fmla="*/ 3154884 h 6407150"/>
              <a:gd name="connsiteX9173" fmla="*/ 6846543 w 11737976"/>
              <a:gd name="connsiteY9173" fmla="*/ 3141085 h 6407150"/>
              <a:gd name="connsiteX9174" fmla="*/ 6846081 w 11737976"/>
              <a:gd name="connsiteY9174" fmla="*/ 3134885 h 6407150"/>
              <a:gd name="connsiteX9175" fmla="*/ 7664374 w 11737976"/>
              <a:gd name="connsiteY9175" fmla="*/ 3132904 h 6407150"/>
              <a:gd name="connsiteX9176" fmla="*/ 7661684 w 11737976"/>
              <a:gd name="connsiteY9176" fmla="*/ 3134071 h 6407150"/>
              <a:gd name="connsiteX9177" fmla="*/ 7657761 w 11737976"/>
              <a:gd name="connsiteY9177" fmla="*/ 3146663 h 6407150"/>
              <a:gd name="connsiteX9178" fmla="*/ 7657636 w 11737976"/>
              <a:gd name="connsiteY9178" fmla="*/ 3149137 h 6407150"/>
              <a:gd name="connsiteX9179" fmla="*/ 7656966 w 11737976"/>
              <a:gd name="connsiteY9179" fmla="*/ 3148986 h 6407150"/>
              <a:gd name="connsiteX9180" fmla="*/ 7652459 w 11737976"/>
              <a:gd name="connsiteY9180" fmla="*/ 3169608 h 6407150"/>
              <a:gd name="connsiteX9181" fmla="*/ 7657436 w 11737976"/>
              <a:gd name="connsiteY9181" fmla="*/ 3170308 h 6407150"/>
              <a:gd name="connsiteX9182" fmla="*/ 7665601 w 11737976"/>
              <a:gd name="connsiteY9182" fmla="*/ 3157153 h 6407150"/>
              <a:gd name="connsiteX9183" fmla="*/ 7664243 w 11737976"/>
              <a:gd name="connsiteY9183" fmla="*/ 3155414 h 6407150"/>
              <a:gd name="connsiteX9184" fmla="*/ 7664909 w 11737976"/>
              <a:gd name="connsiteY9184" fmla="*/ 3152331 h 6407150"/>
              <a:gd name="connsiteX9185" fmla="*/ 7664374 w 11737976"/>
              <a:gd name="connsiteY9185" fmla="*/ 3132904 h 6407150"/>
              <a:gd name="connsiteX9186" fmla="*/ 8335863 w 11737976"/>
              <a:gd name="connsiteY9186" fmla="*/ 3128440 h 6407150"/>
              <a:gd name="connsiteX9187" fmla="*/ 8325512 w 11737976"/>
              <a:gd name="connsiteY9187" fmla="*/ 3132635 h 6407150"/>
              <a:gd name="connsiteX9188" fmla="*/ 8314793 w 11737976"/>
              <a:gd name="connsiteY9188" fmla="*/ 3140966 h 6407150"/>
              <a:gd name="connsiteX9189" fmla="*/ 8321571 w 11737976"/>
              <a:gd name="connsiteY9189" fmla="*/ 3153171 h 6407150"/>
              <a:gd name="connsiteX9190" fmla="*/ 8335863 w 11737976"/>
              <a:gd name="connsiteY9190" fmla="*/ 3128440 h 6407150"/>
              <a:gd name="connsiteX9191" fmla="*/ 7797810 w 11737976"/>
              <a:gd name="connsiteY9191" fmla="*/ 3128048 h 6407150"/>
              <a:gd name="connsiteX9192" fmla="*/ 7788881 w 11737976"/>
              <a:gd name="connsiteY9192" fmla="*/ 3131199 h 6407150"/>
              <a:gd name="connsiteX9193" fmla="*/ 7791865 w 11737976"/>
              <a:gd name="connsiteY9193" fmla="*/ 3189843 h 6407150"/>
              <a:gd name="connsiteX9194" fmla="*/ 7798952 w 11737976"/>
              <a:gd name="connsiteY9194" fmla="*/ 3191713 h 6407150"/>
              <a:gd name="connsiteX9195" fmla="*/ 7806671 w 11737976"/>
              <a:gd name="connsiteY9195" fmla="*/ 3130394 h 6407150"/>
              <a:gd name="connsiteX9196" fmla="*/ 7797810 w 11737976"/>
              <a:gd name="connsiteY9196" fmla="*/ 3128048 h 6407150"/>
              <a:gd name="connsiteX9197" fmla="*/ 7676221 w 11737976"/>
              <a:gd name="connsiteY9197" fmla="*/ 3124386 h 6407150"/>
              <a:gd name="connsiteX9198" fmla="*/ 7680846 w 11737976"/>
              <a:gd name="connsiteY9198" fmla="*/ 3150231 h 6407150"/>
              <a:gd name="connsiteX9199" fmla="*/ 7683510 w 11737976"/>
              <a:gd name="connsiteY9199" fmla="*/ 3130452 h 6407150"/>
              <a:gd name="connsiteX9200" fmla="*/ 7676221 w 11737976"/>
              <a:gd name="connsiteY9200" fmla="*/ 3124386 h 6407150"/>
              <a:gd name="connsiteX9201" fmla="*/ 8229431 w 11737976"/>
              <a:gd name="connsiteY9201" fmla="*/ 3122309 h 6407150"/>
              <a:gd name="connsiteX9202" fmla="*/ 8216529 w 11737976"/>
              <a:gd name="connsiteY9202" fmla="*/ 3134406 h 6407150"/>
              <a:gd name="connsiteX9203" fmla="*/ 8234155 w 11737976"/>
              <a:gd name="connsiteY9203" fmla="*/ 3140033 h 6407150"/>
              <a:gd name="connsiteX9204" fmla="*/ 8229431 w 11737976"/>
              <a:gd name="connsiteY9204" fmla="*/ 3122309 h 6407150"/>
              <a:gd name="connsiteX9205" fmla="*/ 3941814 w 11737976"/>
              <a:gd name="connsiteY9205" fmla="*/ 3122243 h 6407150"/>
              <a:gd name="connsiteX9206" fmla="*/ 3932235 w 11737976"/>
              <a:gd name="connsiteY9206" fmla="*/ 3124441 h 6407150"/>
              <a:gd name="connsiteX9207" fmla="*/ 3929065 w 11737976"/>
              <a:gd name="connsiteY9207" fmla="*/ 3126689 h 6407150"/>
              <a:gd name="connsiteX9208" fmla="*/ 3930789 w 11737976"/>
              <a:gd name="connsiteY9208" fmla="*/ 3133267 h 6407150"/>
              <a:gd name="connsiteX9209" fmla="*/ 3929786 w 11737976"/>
              <a:gd name="connsiteY9209" fmla="*/ 3134270 h 6407150"/>
              <a:gd name="connsiteX9210" fmla="*/ 3940629 w 11737976"/>
              <a:gd name="connsiteY9210" fmla="*/ 3143108 h 6407150"/>
              <a:gd name="connsiteX9211" fmla="*/ 3951654 w 11737976"/>
              <a:gd name="connsiteY9211" fmla="*/ 3132083 h 6407150"/>
              <a:gd name="connsiteX9212" fmla="*/ 3941814 w 11737976"/>
              <a:gd name="connsiteY9212" fmla="*/ 3122243 h 6407150"/>
              <a:gd name="connsiteX9213" fmla="*/ 6668691 w 11737976"/>
              <a:gd name="connsiteY9213" fmla="*/ 3122057 h 6407150"/>
              <a:gd name="connsiteX9214" fmla="*/ 6670026 w 11737976"/>
              <a:gd name="connsiteY9214" fmla="*/ 3129493 h 6407150"/>
              <a:gd name="connsiteX9215" fmla="*/ 6681600 w 11737976"/>
              <a:gd name="connsiteY9215" fmla="*/ 3140760 h 6407150"/>
              <a:gd name="connsiteX9216" fmla="*/ 6681728 w 11737976"/>
              <a:gd name="connsiteY9216" fmla="*/ 3140707 h 6407150"/>
              <a:gd name="connsiteX9217" fmla="*/ 6681991 w 11737976"/>
              <a:gd name="connsiteY9217" fmla="*/ 3149046 h 6407150"/>
              <a:gd name="connsiteX9218" fmla="*/ 6685329 w 11737976"/>
              <a:gd name="connsiteY9218" fmla="*/ 3151873 h 6407150"/>
              <a:gd name="connsiteX9219" fmla="*/ 6679537 w 11737976"/>
              <a:gd name="connsiteY9219" fmla="*/ 3156185 h 6407150"/>
              <a:gd name="connsiteX9220" fmla="*/ 6682870 w 11737976"/>
              <a:gd name="connsiteY9220" fmla="*/ 3174170 h 6407150"/>
              <a:gd name="connsiteX9221" fmla="*/ 6693601 w 11737976"/>
              <a:gd name="connsiteY9221" fmla="*/ 3185282 h 6407150"/>
              <a:gd name="connsiteX9222" fmla="*/ 6691200 w 11737976"/>
              <a:gd name="connsiteY9222" fmla="*/ 3185870 h 6407150"/>
              <a:gd name="connsiteX9223" fmla="*/ 6681192 w 11737976"/>
              <a:gd name="connsiteY9223" fmla="*/ 3187610 h 6407150"/>
              <a:gd name="connsiteX9224" fmla="*/ 6681603 w 11737976"/>
              <a:gd name="connsiteY9224" fmla="*/ 3185288 h 6407150"/>
              <a:gd name="connsiteX9225" fmla="*/ 6676958 w 11737976"/>
              <a:gd name="connsiteY9225" fmla="*/ 3183659 h 6407150"/>
              <a:gd name="connsiteX9226" fmla="*/ 6677263 w 11737976"/>
              <a:gd name="connsiteY9226" fmla="*/ 3183499 h 6407150"/>
              <a:gd name="connsiteX9227" fmla="*/ 6671751 w 11737976"/>
              <a:gd name="connsiteY9227" fmla="*/ 3172399 h 6407150"/>
              <a:gd name="connsiteX9228" fmla="*/ 6666688 w 11737976"/>
              <a:gd name="connsiteY9228" fmla="*/ 3170733 h 6407150"/>
              <a:gd name="connsiteX9229" fmla="*/ 6675721 w 11737976"/>
              <a:gd name="connsiteY9229" fmla="*/ 3168671 h 6407150"/>
              <a:gd name="connsiteX9230" fmla="*/ 6677653 w 11737976"/>
              <a:gd name="connsiteY9230" fmla="*/ 3165045 h 6407150"/>
              <a:gd name="connsiteX9231" fmla="*/ 6672002 w 11737976"/>
              <a:gd name="connsiteY9231" fmla="*/ 3152461 h 6407150"/>
              <a:gd name="connsiteX9232" fmla="*/ 6665121 w 11737976"/>
              <a:gd name="connsiteY9232" fmla="*/ 3143784 h 6407150"/>
              <a:gd name="connsiteX9233" fmla="*/ 6667418 w 11737976"/>
              <a:gd name="connsiteY9233" fmla="*/ 3137718 h 6407150"/>
              <a:gd name="connsiteX9234" fmla="*/ 4761363 w 11737976"/>
              <a:gd name="connsiteY9234" fmla="*/ 3121347 h 6407150"/>
              <a:gd name="connsiteX9235" fmla="*/ 4763663 w 11737976"/>
              <a:gd name="connsiteY9235" fmla="*/ 3123007 h 6407150"/>
              <a:gd name="connsiteX9236" fmla="*/ 4770940 w 11737976"/>
              <a:gd name="connsiteY9236" fmla="*/ 3144959 h 6407150"/>
              <a:gd name="connsiteX9237" fmla="*/ 4769096 w 11737976"/>
              <a:gd name="connsiteY9237" fmla="*/ 3145835 h 6407150"/>
              <a:gd name="connsiteX9238" fmla="*/ 4760939 w 11737976"/>
              <a:gd name="connsiteY9238" fmla="*/ 3138918 h 6407150"/>
              <a:gd name="connsiteX9239" fmla="*/ 4758587 w 11737976"/>
              <a:gd name="connsiteY9239" fmla="*/ 3125333 h 6407150"/>
              <a:gd name="connsiteX9240" fmla="*/ 3726880 w 11737976"/>
              <a:gd name="connsiteY9240" fmla="*/ 3119388 h 6407150"/>
              <a:gd name="connsiteX9241" fmla="*/ 3721906 w 11737976"/>
              <a:gd name="connsiteY9241" fmla="*/ 3124365 h 6407150"/>
              <a:gd name="connsiteX9242" fmla="*/ 3722131 w 11737976"/>
              <a:gd name="connsiteY9242" fmla="*/ 3142506 h 6407150"/>
              <a:gd name="connsiteX9243" fmla="*/ 3716159 w 11737976"/>
              <a:gd name="connsiteY9243" fmla="*/ 3148478 h 6407150"/>
              <a:gd name="connsiteX9244" fmla="*/ 3710414 w 11737976"/>
              <a:gd name="connsiteY9244" fmla="*/ 3172592 h 6407150"/>
              <a:gd name="connsiteX9245" fmla="*/ 3719598 w 11737976"/>
              <a:gd name="connsiteY9245" fmla="*/ 3181776 h 6407150"/>
              <a:gd name="connsiteX9246" fmla="*/ 3729777 w 11737976"/>
              <a:gd name="connsiteY9246" fmla="*/ 3189964 h 6407150"/>
              <a:gd name="connsiteX9247" fmla="*/ 3735522 w 11737976"/>
              <a:gd name="connsiteY9247" fmla="*/ 3165851 h 6407150"/>
              <a:gd name="connsiteX9248" fmla="*/ 3730320 w 11737976"/>
              <a:gd name="connsiteY9248" fmla="*/ 3152686 h 6407150"/>
              <a:gd name="connsiteX9249" fmla="*/ 3739503 w 11737976"/>
              <a:gd name="connsiteY9249" fmla="*/ 3161869 h 6407150"/>
              <a:gd name="connsiteX9250" fmla="*/ 3740499 w 11737976"/>
              <a:gd name="connsiteY9250" fmla="*/ 3160874 h 6407150"/>
              <a:gd name="connsiteX9251" fmla="*/ 3741269 w 11737976"/>
              <a:gd name="connsiteY9251" fmla="*/ 3141737 h 6407150"/>
              <a:gd name="connsiteX9252" fmla="*/ 3736065 w 11737976"/>
              <a:gd name="connsiteY9252" fmla="*/ 3128572 h 6407150"/>
              <a:gd name="connsiteX9253" fmla="*/ 3737061 w 11737976"/>
              <a:gd name="connsiteY9253" fmla="*/ 3127576 h 6407150"/>
              <a:gd name="connsiteX9254" fmla="*/ 3726880 w 11737976"/>
              <a:gd name="connsiteY9254" fmla="*/ 3119388 h 6407150"/>
              <a:gd name="connsiteX9255" fmla="*/ 8103448 w 11737976"/>
              <a:gd name="connsiteY9255" fmla="*/ 3117898 h 6407150"/>
              <a:gd name="connsiteX9256" fmla="*/ 8099724 w 11737976"/>
              <a:gd name="connsiteY9256" fmla="*/ 3125220 h 6407150"/>
              <a:gd name="connsiteX9257" fmla="*/ 8112302 w 11737976"/>
              <a:gd name="connsiteY9257" fmla="*/ 3144954 h 6407150"/>
              <a:gd name="connsiteX9258" fmla="*/ 8103448 w 11737976"/>
              <a:gd name="connsiteY9258" fmla="*/ 3117898 h 6407150"/>
              <a:gd name="connsiteX9259" fmla="*/ 3571323 w 11737976"/>
              <a:gd name="connsiteY9259" fmla="*/ 3105707 h 6407150"/>
              <a:gd name="connsiteX9260" fmla="*/ 3569333 w 11737976"/>
              <a:gd name="connsiteY9260" fmla="*/ 3107697 h 6407150"/>
              <a:gd name="connsiteX9261" fmla="*/ 3578176 w 11737976"/>
              <a:gd name="connsiteY9261" fmla="*/ 3118531 h 6407150"/>
              <a:gd name="connsiteX9262" fmla="*/ 3589012 w 11737976"/>
              <a:gd name="connsiteY9262" fmla="*/ 3127376 h 6407150"/>
              <a:gd name="connsiteX9263" fmla="*/ 3591003 w 11737976"/>
              <a:gd name="connsiteY9263" fmla="*/ 3125386 h 6407150"/>
              <a:gd name="connsiteX9264" fmla="*/ 3582157 w 11737976"/>
              <a:gd name="connsiteY9264" fmla="*/ 3114550 h 6407150"/>
              <a:gd name="connsiteX9265" fmla="*/ 3571323 w 11737976"/>
              <a:gd name="connsiteY9265" fmla="*/ 3105707 h 6407150"/>
              <a:gd name="connsiteX9266" fmla="*/ 7841093 w 11737976"/>
              <a:gd name="connsiteY9266" fmla="*/ 3104208 h 6407150"/>
              <a:gd name="connsiteX9267" fmla="*/ 7821267 w 11737976"/>
              <a:gd name="connsiteY9267" fmla="*/ 3107573 h 6407150"/>
              <a:gd name="connsiteX9268" fmla="*/ 7818037 w 11737976"/>
              <a:gd name="connsiteY9268" fmla="*/ 3111746 h 6407150"/>
              <a:gd name="connsiteX9269" fmla="*/ 7844617 w 11737976"/>
              <a:gd name="connsiteY9269" fmla="*/ 3157799 h 6407150"/>
              <a:gd name="connsiteX9270" fmla="*/ 7875227 w 11737976"/>
              <a:gd name="connsiteY9270" fmla="*/ 3153789 h 6407150"/>
              <a:gd name="connsiteX9271" fmla="*/ 7841093 w 11737976"/>
              <a:gd name="connsiteY9271" fmla="*/ 3104208 h 6407150"/>
              <a:gd name="connsiteX9272" fmla="*/ 7782182 w 11737976"/>
              <a:gd name="connsiteY9272" fmla="*/ 3104006 h 6407150"/>
              <a:gd name="connsiteX9273" fmla="*/ 7775592 w 11737976"/>
              <a:gd name="connsiteY9273" fmla="*/ 3107369 h 6407150"/>
              <a:gd name="connsiteX9274" fmla="*/ 7777397 w 11737976"/>
              <a:gd name="connsiteY9274" fmla="*/ 3117733 h 6407150"/>
              <a:gd name="connsiteX9275" fmla="*/ 7780661 w 11737976"/>
              <a:gd name="connsiteY9275" fmla="*/ 3119454 h 6407150"/>
              <a:gd name="connsiteX9276" fmla="*/ 7782182 w 11737976"/>
              <a:gd name="connsiteY9276" fmla="*/ 3104006 h 6407150"/>
              <a:gd name="connsiteX9277" fmla="*/ 7892293 w 11737976"/>
              <a:gd name="connsiteY9277" fmla="*/ 3102223 h 6407150"/>
              <a:gd name="connsiteX9278" fmla="*/ 7881829 w 11737976"/>
              <a:gd name="connsiteY9278" fmla="*/ 3117486 h 6407150"/>
              <a:gd name="connsiteX9279" fmla="*/ 7886988 w 11737976"/>
              <a:gd name="connsiteY9279" fmla="*/ 3132397 h 6407150"/>
              <a:gd name="connsiteX9280" fmla="*/ 7892293 w 11737976"/>
              <a:gd name="connsiteY9280" fmla="*/ 3102223 h 6407150"/>
              <a:gd name="connsiteX9281" fmla="*/ 6936304 w 11737976"/>
              <a:gd name="connsiteY9281" fmla="*/ 3102170 h 6407150"/>
              <a:gd name="connsiteX9282" fmla="*/ 6934408 w 11737976"/>
              <a:gd name="connsiteY9282" fmla="*/ 3130466 h 6407150"/>
              <a:gd name="connsiteX9283" fmla="*/ 6940134 w 11737976"/>
              <a:gd name="connsiteY9283" fmla="*/ 3132811 h 6407150"/>
              <a:gd name="connsiteX9284" fmla="*/ 6936304 w 11737976"/>
              <a:gd name="connsiteY9284" fmla="*/ 3102170 h 6407150"/>
              <a:gd name="connsiteX9285" fmla="*/ 7562901 w 11737976"/>
              <a:gd name="connsiteY9285" fmla="*/ 3100379 h 6407150"/>
              <a:gd name="connsiteX9286" fmla="*/ 7554523 w 11737976"/>
              <a:gd name="connsiteY9286" fmla="*/ 3108407 h 6407150"/>
              <a:gd name="connsiteX9287" fmla="*/ 7559320 w 11737976"/>
              <a:gd name="connsiteY9287" fmla="*/ 3137596 h 6407150"/>
              <a:gd name="connsiteX9288" fmla="*/ 7574043 w 11737976"/>
              <a:gd name="connsiteY9288" fmla="*/ 3134633 h 6407150"/>
              <a:gd name="connsiteX9289" fmla="*/ 7562901 w 11737976"/>
              <a:gd name="connsiteY9289" fmla="*/ 3100379 h 6407150"/>
              <a:gd name="connsiteX9290" fmla="*/ 7752361 w 11737976"/>
              <a:gd name="connsiteY9290" fmla="*/ 3099385 h 6407150"/>
              <a:gd name="connsiteX9291" fmla="*/ 7739557 w 11737976"/>
              <a:gd name="connsiteY9291" fmla="*/ 3099978 h 6407150"/>
              <a:gd name="connsiteX9292" fmla="*/ 7720950 w 11737976"/>
              <a:gd name="connsiteY9292" fmla="*/ 3115254 h 6407150"/>
              <a:gd name="connsiteX9293" fmla="*/ 7717953 w 11737976"/>
              <a:gd name="connsiteY9293" fmla="*/ 3127418 h 6407150"/>
              <a:gd name="connsiteX9294" fmla="*/ 7717137 w 11737976"/>
              <a:gd name="connsiteY9294" fmla="*/ 3124970 h 6407150"/>
              <a:gd name="connsiteX9295" fmla="*/ 7712358 w 11737976"/>
              <a:gd name="connsiteY9295" fmla="*/ 3119703 h 6407150"/>
              <a:gd name="connsiteX9296" fmla="*/ 7704639 w 11737976"/>
              <a:gd name="connsiteY9296" fmla="*/ 3121700 h 6407150"/>
              <a:gd name="connsiteX9297" fmla="*/ 7713888 w 11737976"/>
              <a:gd name="connsiteY9297" fmla="*/ 3144873 h 6407150"/>
              <a:gd name="connsiteX9298" fmla="*/ 7719724 w 11737976"/>
              <a:gd name="connsiteY9298" fmla="*/ 3132912 h 6407150"/>
              <a:gd name="connsiteX9299" fmla="*/ 7735470 w 11737976"/>
              <a:gd name="connsiteY9299" fmla="*/ 3124290 h 6407150"/>
              <a:gd name="connsiteX9300" fmla="*/ 7752361 w 11737976"/>
              <a:gd name="connsiteY9300" fmla="*/ 3099385 h 6407150"/>
              <a:gd name="connsiteX9301" fmla="*/ 7518220 w 11737976"/>
              <a:gd name="connsiteY9301" fmla="*/ 3097003 h 6407150"/>
              <a:gd name="connsiteX9302" fmla="*/ 7515590 w 11737976"/>
              <a:gd name="connsiteY9302" fmla="*/ 3098108 h 6407150"/>
              <a:gd name="connsiteX9303" fmla="*/ 7515437 w 11737976"/>
              <a:gd name="connsiteY9303" fmla="*/ 3109826 h 6407150"/>
              <a:gd name="connsiteX9304" fmla="*/ 7518220 w 11737976"/>
              <a:gd name="connsiteY9304" fmla="*/ 3097003 h 6407150"/>
              <a:gd name="connsiteX9305" fmla="*/ 3969507 w 11737976"/>
              <a:gd name="connsiteY9305" fmla="*/ 3094548 h 6407150"/>
              <a:gd name="connsiteX9306" fmla="*/ 3977258 w 11737976"/>
              <a:gd name="connsiteY9306" fmla="*/ 3104289 h 6407150"/>
              <a:gd name="connsiteX9307" fmla="*/ 3986999 w 11737976"/>
              <a:gd name="connsiteY9307" fmla="*/ 3112040 h 6407150"/>
              <a:gd name="connsiteX9308" fmla="*/ 3987994 w 11737976"/>
              <a:gd name="connsiteY9308" fmla="*/ 3111045 h 6407150"/>
              <a:gd name="connsiteX9309" fmla="*/ 3997738 w 11737976"/>
              <a:gd name="connsiteY9309" fmla="*/ 3118796 h 6407150"/>
              <a:gd name="connsiteX9310" fmla="*/ 3988989 w 11737976"/>
              <a:gd name="connsiteY9310" fmla="*/ 3110049 h 6407150"/>
              <a:gd name="connsiteX9311" fmla="*/ 3981239 w 11737976"/>
              <a:gd name="connsiteY9311" fmla="*/ 3100308 h 6407150"/>
              <a:gd name="connsiteX9312" fmla="*/ 3969507 w 11737976"/>
              <a:gd name="connsiteY9312" fmla="*/ 3094548 h 6407150"/>
              <a:gd name="connsiteX9313" fmla="*/ 3747363 w 11737976"/>
              <a:gd name="connsiteY9313" fmla="*/ 3093660 h 6407150"/>
              <a:gd name="connsiteX9314" fmla="*/ 3757201 w 11737976"/>
              <a:gd name="connsiteY9314" fmla="*/ 3103499 h 6407150"/>
              <a:gd name="connsiteX9315" fmla="*/ 3739305 w 11737976"/>
              <a:gd name="connsiteY9315" fmla="*/ 3101716 h 6407150"/>
              <a:gd name="connsiteX9316" fmla="*/ 3731248 w 11737976"/>
              <a:gd name="connsiteY9316" fmla="*/ 3109773 h 6407150"/>
              <a:gd name="connsiteX9317" fmla="*/ 3739073 w 11737976"/>
              <a:gd name="connsiteY9317" fmla="*/ 3121626 h 6407150"/>
              <a:gd name="connsiteX9318" fmla="*/ 3749921 w 11737976"/>
              <a:gd name="connsiteY9318" fmla="*/ 3130461 h 6407150"/>
              <a:gd name="connsiteX9319" fmla="*/ 3758985 w 11737976"/>
              <a:gd name="connsiteY9319" fmla="*/ 3121396 h 6407150"/>
              <a:gd name="connsiteX9320" fmla="*/ 3775873 w 11737976"/>
              <a:gd name="connsiteY9320" fmla="*/ 3124185 h 6407150"/>
              <a:gd name="connsiteX9321" fmla="*/ 3772077 w 11737976"/>
              <a:gd name="connsiteY9321" fmla="*/ 3108304 h 6407150"/>
              <a:gd name="connsiteX9322" fmla="*/ 3747363 w 11737976"/>
              <a:gd name="connsiteY9322" fmla="*/ 3093660 h 6407150"/>
              <a:gd name="connsiteX9323" fmla="*/ 7973246 w 11737976"/>
              <a:gd name="connsiteY9323" fmla="*/ 3090654 h 6407150"/>
              <a:gd name="connsiteX9324" fmla="*/ 7956487 w 11737976"/>
              <a:gd name="connsiteY9324" fmla="*/ 3103678 h 6407150"/>
              <a:gd name="connsiteX9325" fmla="*/ 7961006 w 11737976"/>
              <a:gd name="connsiteY9325" fmla="*/ 3114664 h 6407150"/>
              <a:gd name="connsiteX9326" fmla="*/ 7978466 w 11737976"/>
              <a:gd name="connsiteY9326" fmla="*/ 3097298 h 6407150"/>
              <a:gd name="connsiteX9327" fmla="*/ 7973246 w 11737976"/>
              <a:gd name="connsiteY9327" fmla="*/ 3090654 h 6407150"/>
              <a:gd name="connsiteX9328" fmla="*/ 7606743 w 11737976"/>
              <a:gd name="connsiteY9328" fmla="*/ 3090186 h 6407150"/>
              <a:gd name="connsiteX9329" fmla="*/ 7595029 w 11737976"/>
              <a:gd name="connsiteY9329" fmla="*/ 3101641 h 6407150"/>
              <a:gd name="connsiteX9330" fmla="*/ 7594861 w 11737976"/>
              <a:gd name="connsiteY9330" fmla="*/ 3103196 h 6407150"/>
              <a:gd name="connsiteX9331" fmla="*/ 7592818 w 11737976"/>
              <a:gd name="connsiteY9331" fmla="*/ 3103536 h 6407150"/>
              <a:gd name="connsiteX9332" fmla="*/ 7584786 w 11737976"/>
              <a:gd name="connsiteY9332" fmla="*/ 3125321 h 6407150"/>
              <a:gd name="connsiteX9333" fmla="*/ 7593611 w 11737976"/>
              <a:gd name="connsiteY9333" fmla="*/ 3130546 h 6407150"/>
              <a:gd name="connsiteX9334" fmla="*/ 7598794 w 11737976"/>
              <a:gd name="connsiteY9334" fmla="*/ 3121659 h 6407150"/>
              <a:gd name="connsiteX9335" fmla="*/ 7605131 w 11737976"/>
              <a:gd name="connsiteY9335" fmla="*/ 3126532 h 6407150"/>
              <a:gd name="connsiteX9336" fmla="*/ 7617097 w 11737976"/>
              <a:gd name="connsiteY9336" fmla="*/ 3090240 h 6407150"/>
              <a:gd name="connsiteX9337" fmla="*/ 7606743 w 11737976"/>
              <a:gd name="connsiteY9337" fmla="*/ 3090186 h 6407150"/>
              <a:gd name="connsiteX9338" fmla="*/ 3682903 w 11737976"/>
              <a:gd name="connsiteY9338" fmla="*/ 3088424 h 6407150"/>
              <a:gd name="connsiteX9339" fmla="*/ 3680296 w 11737976"/>
              <a:gd name="connsiteY9339" fmla="*/ 3088570 h 6407150"/>
              <a:gd name="connsiteX9340" fmla="*/ 3651071 w 11737976"/>
              <a:gd name="connsiteY9340" fmla="*/ 3137473 h 6407150"/>
              <a:gd name="connsiteX9341" fmla="*/ 3658909 w 11737976"/>
              <a:gd name="connsiteY9341" fmla="*/ 3149317 h 6407150"/>
              <a:gd name="connsiteX9342" fmla="*/ 3670753 w 11737976"/>
              <a:gd name="connsiteY9342" fmla="*/ 3157154 h 6407150"/>
              <a:gd name="connsiteX9343" fmla="*/ 3699975 w 11737976"/>
              <a:gd name="connsiteY9343" fmla="*/ 3108249 h 6407150"/>
              <a:gd name="connsiteX9344" fmla="*/ 3692137 w 11737976"/>
              <a:gd name="connsiteY9344" fmla="*/ 3096407 h 6407150"/>
              <a:gd name="connsiteX9345" fmla="*/ 3682903 w 11737976"/>
              <a:gd name="connsiteY9345" fmla="*/ 3088424 h 6407150"/>
              <a:gd name="connsiteX9346" fmla="*/ 7462661 w 11737976"/>
              <a:gd name="connsiteY9346" fmla="*/ 3087643 h 6407150"/>
              <a:gd name="connsiteX9347" fmla="*/ 7461889 w 11737976"/>
              <a:gd name="connsiteY9347" fmla="*/ 3092150 h 6407150"/>
              <a:gd name="connsiteX9348" fmla="*/ 7467321 w 11737976"/>
              <a:gd name="connsiteY9348" fmla="*/ 3093041 h 6407150"/>
              <a:gd name="connsiteX9349" fmla="*/ 7466641 w 11737976"/>
              <a:gd name="connsiteY9349" fmla="*/ 3087842 h 6407150"/>
              <a:gd name="connsiteX9350" fmla="*/ 7462661 w 11737976"/>
              <a:gd name="connsiteY9350" fmla="*/ 3087643 h 6407150"/>
              <a:gd name="connsiteX9351" fmla="*/ 7820889 w 11737976"/>
              <a:gd name="connsiteY9351" fmla="*/ 3081857 h 6407150"/>
              <a:gd name="connsiteX9352" fmla="*/ 7813974 w 11737976"/>
              <a:gd name="connsiteY9352" fmla="*/ 3083317 h 6407150"/>
              <a:gd name="connsiteX9353" fmla="*/ 7807929 w 11737976"/>
              <a:gd name="connsiteY9353" fmla="*/ 3103400 h 6407150"/>
              <a:gd name="connsiteX9354" fmla="*/ 7816780 w 11737976"/>
              <a:gd name="connsiteY9354" fmla="*/ 3107732 h 6407150"/>
              <a:gd name="connsiteX9355" fmla="*/ 7820889 w 11737976"/>
              <a:gd name="connsiteY9355" fmla="*/ 3081857 h 6407150"/>
              <a:gd name="connsiteX9356" fmla="*/ 3582769 w 11737976"/>
              <a:gd name="connsiteY9356" fmla="*/ 3081140 h 6407150"/>
              <a:gd name="connsiteX9357" fmla="*/ 3577703 w 11737976"/>
              <a:gd name="connsiteY9357" fmla="*/ 3086207 h 6407150"/>
              <a:gd name="connsiteX9358" fmla="*/ 3581849 w 11737976"/>
              <a:gd name="connsiteY9358" fmla="*/ 3098461 h 6407150"/>
              <a:gd name="connsiteX9359" fmla="*/ 3580836 w 11737976"/>
              <a:gd name="connsiteY9359" fmla="*/ 3099474 h 6407150"/>
              <a:gd name="connsiteX9360" fmla="*/ 3590049 w 11737976"/>
              <a:gd name="connsiteY9360" fmla="*/ 3106660 h 6407150"/>
              <a:gd name="connsiteX9361" fmla="*/ 3585904 w 11737976"/>
              <a:gd name="connsiteY9361" fmla="*/ 3094407 h 6407150"/>
              <a:gd name="connsiteX9362" fmla="*/ 3589956 w 11737976"/>
              <a:gd name="connsiteY9362" fmla="*/ 3090354 h 6407150"/>
              <a:gd name="connsiteX9363" fmla="*/ 3590970 w 11737976"/>
              <a:gd name="connsiteY9363" fmla="*/ 3089340 h 6407150"/>
              <a:gd name="connsiteX9364" fmla="*/ 3582769 w 11737976"/>
              <a:gd name="connsiteY9364" fmla="*/ 3081140 h 6407150"/>
              <a:gd name="connsiteX9365" fmla="*/ 3513835 w 11737976"/>
              <a:gd name="connsiteY9365" fmla="*/ 3077915 h 6407150"/>
              <a:gd name="connsiteX9366" fmla="*/ 3512829 w 11737976"/>
              <a:gd name="connsiteY9366" fmla="*/ 3078921 h 6407150"/>
              <a:gd name="connsiteX9367" fmla="*/ 3506797 w 11737976"/>
              <a:gd name="connsiteY9367" fmla="*/ 3084952 h 6407150"/>
              <a:gd name="connsiteX9368" fmla="*/ 3513992 w 11737976"/>
              <a:gd name="connsiteY9368" fmla="*/ 3094158 h 6407150"/>
              <a:gd name="connsiteX9369" fmla="*/ 3522191 w 11737976"/>
              <a:gd name="connsiteY9369" fmla="*/ 3102358 h 6407150"/>
              <a:gd name="connsiteX9370" fmla="*/ 3525207 w 11737976"/>
              <a:gd name="connsiteY9370" fmla="*/ 3099342 h 6407150"/>
              <a:gd name="connsiteX9371" fmla="*/ 3522035 w 11737976"/>
              <a:gd name="connsiteY9371" fmla="*/ 3086115 h 6407150"/>
              <a:gd name="connsiteX9372" fmla="*/ 3513835 w 11737976"/>
              <a:gd name="connsiteY9372" fmla="*/ 3077915 h 6407150"/>
              <a:gd name="connsiteX9373" fmla="*/ 7948355 w 11737976"/>
              <a:gd name="connsiteY9373" fmla="*/ 3075636 h 6407150"/>
              <a:gd name="connsiteX9374" fmla="*/ 7936901 w 11737976"/>
              <a:gd name="connsiteY9374" fmla="*/ 3077425 h 6407150"/>
              <a:gd name="connsiteX9375" fmla="*/ 7935125 w 11737976"/>
              <a:gd name="connsiteY9375" fmla="*/ 3106619 h 6407150"/>
              <a:gd name="connsiteX9376" fmla="*/ 7948355 w 11737976"/>
              <a:gd name="connsiteY9376" fmla="*/ 3075636 h 6407150"/>
              <a:gd name="connsiteX9377" fmla="*/ 3781591 w 11737976"/>
              <a:gd name="connsiteY9377" fmla="*/ 3070622 h 6407150"/>
              <a:gd name="connsiteX9378" fmla="*/ 3783521 w 11737976"/>
              <a:gd name="connsiteY9378" fmla="*/ 3075869 h 6407150"/>
              <a:gd name="connsiteX9379" fmla="*/ 3774500 w 11737976"/>
              <a:gd name="connsiteY9379" fmla="*/ 3084891 h 6407150"/>
              <a:gd name="connsiteX9380" fmla="*/ 3765480 w 11737976"/>
              <a:gd name="connsiteY9380" fmla="*/ 3093911 h 6407150"/>
              <a:gd name="connsiteX9381" fmla="*/ 3773662 w 11737976"/>
              <a:gd name="connsiteY9381" fmla="*/ 3104096 h 6407150"/>
              <a:gd name="connsiteX9382" fmla="*/ 3783846 w 11737976"/>
              <a:gd name="connsiteY9382" fmla="*/ 3112278 h 6407150"/>
              <a:gd name="connsiteX9383" fmla="*/ 3788859 w 11737976"/>
              <a:gd name="connsiteY9383" fmla="*/ 3107266 h 6407150"/>
              <a:gd name="connsiteX9384" fmla="*/ 3793870 w 11737976"/>
              <a:gd name="connsiteY9384" fmla="*/ 3102254 h 6407150"/>
              <a:gd name="connsiteX9385" fmla="*/ 3801888 w 11737976"/>
              <a:gd name="connsiteY9385" fmla="*/ 3094238 h 6407150"/>
              <a:gd name="connsiteX9386" fmla="*/ 3808904 w 11737976"/>
              <a:gd name="connsiteY9386" fmla="*/ 3087222 h 6407150"/>
              <a:gd name="connsiteX9387" fmla="*/ 3785880 w 11737976"/>
              <a:gd name="connsiteY9387" fmla="*/ 3071213 h 6407150"/>
              <a:gd name="connsiteX9388" fmla="*/ 3781591 w 11737976"/>
              <a:gd name="connsiteY9388" fmla="*/ 3070622 h 6407150"/>
              <a:gd name="connsiteX9389" fmla="*/ 3689601 w 11737976"/>
              <a:gd name="connsiteY9389" fmla="*/ 3066147 h 6407150"/>
              <a:gd name="connsiteX9390" fmla="*/ 3685691 w 11737976"/>
              <a:gd name="connsiteY9390" fmla="*/ 3070056 h 6407150"/>
              <a:gd name="connsiteX9391" fmla="*/ 3681784 w 11737976"/>
              <a:gd name="connsiteY9391" fmla="*/ 3073964 h 6407150"/>
              <a:gd name="connsiteX9392" fmla="*/ 3689006 w 11737976"/>
              <a:gd name="connsiteY9392" fmla="*/ 3083142 h 6407150"/>
              <a:gd name="connsiteX9393" fmla="*/ 3698184 w 11737976"/>
              <a:gd name="connsiteY9393" fmla="*/ 3090364 h 6407150"/>
              <a:gd name="connsiteX9394" fmla="*/ 3702092 w 11737976"/>
              <a:gd name="connsiteY9394" fmla="*/ 3086456 h 6407150"/>
              <a:gd name="connsiteX9395" fmla="*/ 3704047 w 11737976"/>
              <a:gd name="connsiteY9395" fmla="*/ 3084501 h 6407150"/>
              <a:gd name="connsiteX9396" fmla="*/ 3706001 w 11737976"/>
              <a:gd name="connsiteY9396" fmla="*/ 3082546 h 6407150"/>
              <a:gd name="connsiteX9397" fmla="*/ 3698778 w 11737976"/>
              <a:gd name="connsiteY9397" fmla="*/ 3073369 h 6407150"/>
              <a:gd name="connsiteX9398" fmla="*/ 3689601 w 11737976"/>
              <a:gd name="connsiteY9398" fmla="*/ 3066147 h 6407150"/>
              <a:gd name="connsiteX9399" fmla="*/ 4092336 w 11737976"/>
              <a:gd name="connsiteY9399" fmla="*/ 3063557 h 6407150"/>
              <a:gd name="connsiteX9400" fmla="*/ 4089350 w 11737976"/>
              <a:gd name="connsiteY9400" fmla="*/ 3066543 h 6407150"/>
              <a:gd name="connsiteX9401" fmla="*/ 4095910 w 11737976"/>
              <a:gd name="connsiteY9401" fmla="*/ 3073103 h 6407150"/>
              <a:gd name="connsiteX9402" fmla="*/ 4098895 w 11737976"/>
              <a:gd name="connsiteY9402" fmla="*/ 3070116 h 6407150"/>
              <a:gd name="connsiteX9403" fmla="*/ 4099892 w 11737976"/>
              <a:gd name="connsiteY9403" fmla="*/ 3069122 h 6407150"/>
              <a:gd name="connsiteX9404" fmla="*/ 4092336 w 11737976"/>
              <a:gd name="connsiteY9404" fmla="*/ 3063557 h 6407150"/>
              <a:gd name="connsiteX9405" fmla="*/ 4075265 w 11737976"/>
              <a:gd name="connsiteY9405" fmla="*/ 3062591 h 6407150"/>
              <a:gd name="connsiteX9406" fmla="*/ 4074272 w 11737976"/>
              <a:gd name="connsiteY9406" fmla="*/ 3063585 h 6407150"/>
              <a:gd name="connsiteX9407" fmla="*/ 4028407 w 11737976"/>
              <a:gd name="connsiteY9407" fmla="*/ 3073372 h 6407150"/>
              <a:gd name="connsiteX9408" fmla="*/ 3990567 w 11737976"/>
              <a:gd name="connsiteY9408" fmla="*/ 3093170 h 6407150"/>
              <a:gd name="connsiteX9409" fmla="*/ 3989573 w 11737976"/>
              <a:gd name="connsiteY9409" fmla="*/ 3094164 h 6407150"/>
              <a:gd name="connsiteX9410" fmla="*/ 3999587 w 11737976"/>
              <a:gd name="connsiteY9410" fmla="*/ 3102191 h 6407150"/>
              <a:gd name="connsiteX9411" fmla="*/ 4046446 w 11737976"/>
              <a:gd name="connsiteY9411" fmla="*/ 3091411 h 6407150"/>
              <a:gd name="connsiteX9412" fmla="*/ 4083292 w 11737976"/>
              <a:gd name="connsiteY9412" fmla="*/ 3072605 h 6407150"/>
              <a:gd name="connsiteX9413" fmla="*/ 4075265 w 11737976"/>
              <a:gd name="connsiteY9413" fmla="*/ 3062591 h 6407150"/>
              <a:gd name="connsiteX9414" fmla="*/ 6701920 w 11737976"/>
              <a:gd name="connsiteY9414" fmla="*/ 3062268 h 6407150"/>
              <a:gd name="connsiteX9415" fmla="*/ 6691213 w 11737976"/>
              <a:gd name="connsiteY9415" fmla="*/ 3072112 h 6407150"/>
              <a:gd name="connsiteX9416" fmla="*/ 6686400 w 11737976"/>
              <a:gd name="connsiteY9416" fmla="*/ 3085723 h 6407150"/>
              <a:gd name="connsiteX9417" fmla="*/ 6712598 w 11737976"/>
              <a:gd name="connsiteY9417" fmla="*/ 3127167 h 6407150"/>
              <a:gd name="connsiteX9418" fmla="*/ 6730572 w 11737976"/>
              <a:gd name="connsiteY9418" fmla="*/ 3127728 h 6407150"/>
              <a:gd name="connsiteX9419" fmla="*/ 6759892 w 11737976"/>
              <a:gd name="connsiteY9419" fmla="*/ 3090081 h 6407150"/>
              <a:gd name="connsiteX9420" fmla="*/ 6701920 w 11737976"/>
              <a:gd name="connsiteY9420" fmla="*/ 3062268 h 6407150"/>
              <a:gd name="connsiteX9421" fmla="*/ 8086798 w 11737976"/>
              <a:gd name="connsiteY9421" fmla="*/ 3058601 h 6407150"/>
              <a:gd name="connsiteX9422" fmla="*/ 8071192 w 11737976"/>
              <a:gd name="connsiteY9422" fmla="*/ 3060031 h 6407150"/>
              <a:gd name="connsiteX9423" fmla="*/ 8058450 w 11737976"/>
              <a:gd name="connsiteY9423" fmla="*/ 3068333 h 6407150"/>
              <a:gd name="connsiteX9424" fmla="*/ 8036726 w 11737976"/>
              <a:gd name="connsiteY9424" fmla="*/ 3093606 h 6407150"/>
              <a:gd name="connsiteX9425" fmla="*/ 8051508 w 11737976"/>
              <a:gd name="connsiteY9425" fmla="*/ 3089995 h 6407150"/>
              <a:gd name="connsiteX9426" fmla="*/ 8086798 w 11737976"/>
              <a:gd name="connsiteY9426" fmla="*/ 3058601 h 6407150"/>
              <a:gd name="connsiteX9427" fmla="*/ 4100353 w 11737976"/>
              <a:gd name="connsiteY9427" fmla="*/ 3055541 h 6407150"/>
              <a:gd name="connsiteX9428" fmla="*/ 4111493 w 11737976"/>
              <a:gd name="connsiteY9428" fmla="*/ 3068453 h 6407150"/>
              <a:gd name="connsiteX9429" fmla="*/ 4117480 w 11737976"/>
              <a:gd name="connsiteY9429" fmla="*/ 3070278 h 6407150"/>
              <a:gd name="connsiteX9430" fmla="*/ 4118860 w 11737976"/>
              <a:gd name="connsiteY9430" fmla="*/ 3072020 h 6407150"/>
              <a:gd name="connsiteX9431" fmla="*/ 4119874 w 11737976"/>
              <a:gd name="connsiteY9431" fmla="*/ 3071007 h 6407150"/>
              <a:gd name="connsiteX9432" fmla="*/ 4117480 w 11737976"/>
              <a:gd name="connsiteY9432" fmla="*/ 3070278 h 6407150"/>
              <a:gd name="connsiteX9433" fmla="*/ 4111128 w 11737976"/>
              <a:gd name="connsiteY9433" fmla="*/ 3062261 h 6407150"/>
              <a:gd name="connsiteX9434" fmla="*/ 4100353 w 11737976"/>
              <a:gd name="connsiteY9434" fmla="*/ 3055541 h 6407150"/>
              <a:gd name="connsiteX9435" fmla="*/ 7737766 w 11737976"/>
              <a:gd name="connsiteY9435" fmla="*/ 3054221 h 6407150"/>
              <a:gd name="connsiteX9436" fmla="*/ 7728720 w 11737976"/>
              <a:gd name="connsiteY9436" fmla="*/ 3075684 h 6407150"/>
              <a:gd name="connsiteX9437" fmla="*/ 7710137 w 11737976"/>
              <a:gd name="connsiteY9437" fmla="*/ 3070531 h 6407150"/>
              <a:gd name="connsiteX9438" fmla="*/ 7714643 w 11737976"/>
              <a:gd name="connsiteY9438" fmla="*/ 3079666 h 6407150"/>
              <a:gd name="connsiteX9439" fmla="*/ 7739916 w 11737976"/>
              <a:gd name="connsiteY9439" fmla="*/ 3096378 h 6407150"/>
              <a:gd name="connsiteX9440" fmla="*/ 7735961 w 11737976"/>
              <a:gd name="connsiteY9440" fmla="*/ 3082329 h 6407150"/>
              <a:gd name="connsiteX9441" fmla="*/ 7737766 w 11737976"/>
              <a:gd name="connsiteY9441" fmla="*/ 3054221 h 6407150"/>
              <a:gd name="connsiteX9442" fmla="*/ 7433916 w 11737976"/>
              <a:gd name="connsiteY9442" fmla="*/ 3053919 h 6407150"/>
              <a:gd name="connsiteX9443" fmla="*/ 7430625 w 11737976"/>
              <a:gd name="connsiteY9443" fmla="*/ 3064048 h 6407150"/>
              <a:gd name="connsiteX9444" fmla="*/ 7433140 w 11737976"/>
              <a:gd name="connsiteY9444" fmla="*/ 3069181 h 6407150"/>
              <a:gd name="connsiteX9445" fmla="*/ 7443672 w 11737976"/>
              <a:gd name="connsiteY9445" fmla="*/ 3058477 h 6407150"/>
              <a:gd name="connsiteX9446" fmla="*/ 7433916 w 11737976"/>
              <a:gd name="connsiteY9446" fmla="*/ 3053919 h 6407150"/>
              <a:gd name="connsiteX9447" fmla="*/ 6791780 w 11737976"/>
              <a:gd name="connsiteY9447" fmla="*/ 3052743 h 6407150"/>
              <a:gd name="connsiteX9448" fmla="*/ 6782192 w 11737976"/>
              <a:gd name="connsiteY9448" fmla="*/ 3053764 h 6407150"/>
              <a:gd name="connsiteX9449" fmla="*/ 6782810 w 11737976"/>
              <a:gd name="connsiteY9449" fmla="*/ 3067527 h 6407150"/>
              <a:gd name="connsiteX9450" fmla="*/ 6791094 w 11737976"/>
              <a:gd name="connsiteY9450" fmla="*/ 3075203 h 6407150"/>
              <a:gd name="connsiteX9451" fmla="*/ 6799961 w 11737976"/>
              <a:gd name="connsiteY9451" fmla="*/ 3058325 h 6407150"/>
              <a:gd name="connsiteX9452" fmla="*/ 6791780 w 11737976"/>
              <a:gd name="connsiteY9452" fmla="*/ 3052743 h 6407150"/>
              <a:gd name="connsiteX9453" fmla="*/ 6815221 w 11737976"/>
              <a:gd name="connsiteY9453" fmla="*/ 3051056 h 6407150"/>
              <a:gd name="connsiteX9454" fmla="*/ 6808817 w 11737976"/>
              <a:gd name="connsiteY9454" fmla="*/ 3063748 h 6407150"/>
              <a:gd name="connsiteX9455" fmla="*/ 6808017 w 11737976"/>
              <a:gd name="connsiteY9455" fmla="*/ 3077939 h 6407150"/>
              <a:gd name="connsiteX9456" fmla="*/ 6810819 w 11737976"/>
              <a:gd name="connsiteY9456" fmla="*/ 3078689 h 6407150"/>
              <a:gd name="connsiteX9457" fmla="*/ 6817222 w 11737976"/>
              <a:gd name="connsiteY9457" fmla="*/ 3066000 h 6407150"/>
              <a:gd name="connsiteX9458" fmla="*/ 6818022 w 11737976"/>
              <a:gd name="connsiteY9458" fmla="*/ 3051807 h 6407150"/>
              <a:gd name="connsiteX9459" fmla="*/ 6815221 w 11737976"/>
              <a:gd name="connsiteY9459" fmla="*/ 3051056 h 6407150"/>
              <a:gd name="connsiteX9460" fmla="*/ 7917119 w 11737976"/>
              <a:gd name="connsiteY9460" fmla="*/ 3048639 h 6407150"/>
              <a:gd name="connsiteX9461" fmla="*/ 7912018 w 11737976"/>
              <a:gd name="connsiteY9461" fmla="*/ 3052160 h 6407150"/>
              <a:gd name="connsiteX9462" fmla="*/ 7910600 w 11737976"/>
              <a:gd name="connsiteY9462" fmla="*/ 3059520 h 6407150"/>
              <a:gd name="connsiteX9463" fmla="*/ 7911604 w 11737976"/>
              <a:gd name="connsiteY9463" fmla="*/ 3060746 h 6407150"/>
              <a:gd name="connsiteX9464" fmla="*/ 7904073 w 11737976"/>
              <a:gd name="connsiteY9464" fmla="*/ 3070500 h 6407150"/>
              <a:gd name="connsiteX9465" fmla="*/ 7903644 w 11737976"/>
              <a:gd name="connsiteY9465" fmla="*/ 3070614 h 6407150"/>
              <a:gd name="connsiteX9466" fmla="*/ 7893320 w 11737976"/>
              <a:gd name="connsiteY9466" fmla="*/ 3082919 h 6407150"/>
              <a:gd name="connsiteX9467" fmla="*/ 7893113 w 11737976"/>
              <a:gd name="connsiteY9467" fmla="*/ 3078242 h 6407150"/>
              <a:gd name="connsiteX9468" fmla="*/ 7882463 w 11737976"/>
              <a:gd name="connsiteY9468" fmla="*/ 3076075 h 6407150"/>
              <a:gd name="connsiteX9469" fmla="*/ 7875052 w 11737976"/>
              <a:gd name="connsiteY9469" fmla="*/ 3083443 h 6407150"/>
              <a:gd name="connsiteX9470" fmla="*/ 7875808 w 11737976"/>
              <a:gd name="connsiteY9470" fmla="*/ 3091071 h 6407150"/>
              <a:gd name="connsiteX9471" fmla="*/ 7884852 w 11737976"/>
              <a:gd name="connsiteY9471" fmla="*/ 3094012 h 6407150"/>
              <a:gd name="connsiteX9472" fmla="*/ 7892312 w 11737976"/>
              <a:gd name="connsiteY9472" fmla="*/ 3090120 h 6407150"/>
              <a:gd name="connsiteX9473" fmla="*/ 7891727 w 11737976"/>
              <a:gd name="connsiteY9473" fmla="*/ 3097233 h 6407150"/>
              <a:gd name="connsiteX9474" fmla="*/ 7903309 w 11737976"/>
              <a:gd name="connsiteY9474" fmla="*/ 3087549 h 6407150"/>
              <a:gd name="connsiteX9475" fmla="*/ 7905517 w 11737976"/>
              <a:gd name="connsiteY9475" fmla="*/ 3090323 h 6407150"/>
              <a:gd name="connsiteX9476" fmla="*/ 7922526 w 11737976"/>
              <a:gd name="connsiteY9476" fmla="*/ 3062258 h 6407150"/>
              <a:gd name="connsiteX9477" fmla="*/ 7917688 w 11737976"/>
              <a:gd name="connsiteY9477" fmla="*/ 3061471 h 6407150"/>
              <a:gd name="connsiteX9478" fmla="*/ 7919311 w 11737976"/>
              <a:gd name="connsiteY9478" fmla="*/ 3058559 h 6407150"/>
              <a:gd name="connsiteX9479" fmla="*/ 7917119 w 11737976"/>
              <a:gd name="connsiteY9479" fmla="*/ 3048639 h 6407150"/>
              <a:gd name="connsiteX9480" fmla="*/ 4108534 w 11737976"/>
              <a:gd name="connsiteY9480" fmla="*/ 3047361 h 6407150"/>
              <a:gd name="connsiteX9481" fmla="*/ 4107447 w 11737976"/>
              <a:gd name="connsiteY9481" fmla="*/ 3048446 h 6407150"/>
              <a:gd name="connsiteX9482" fmla="*/ 4106361 w 11737976"/>
              <a:gd name="connsiteY9482" fmla="*/ 3049532 h 6407150"/>
              <a:gd name="connsiteX9483" fmla="*/ 4115109 w 11737976"/>
              <a:gd name="connsiteY9483" fmla="*/ 3058281 h 6407150"/>
              <a:gd name="connsiteX9484" fmla="*/ 4123854 w 11737976"/>
              <a:gd name="connsiteY9484" fmla="*/ 3067026 h 6407150"/>
              <a:gd name="connsiteX9485" fmla="*/ 4133686 w 11737976"/>
              <a:gd name="connsiteY9485" fmla="*/ 3074685 h 6407150"/>
              <a:gd name="connsiteX9486" fmla="*/ 4126026 w 11737976"/>
              <a:gd name="connsiteY9486" fmla="*/ 3064854 h 6407150"/>
              <a:gd name="connsiteX9487" fmla="*/ 4117282 w 11737976"/>
              <a:gd name="connsiteY9487" fmla="*/ 3056108 h 6407150"/>
              <a:gd name="connsiteX9488" fmla="*/ 4108534 w 11737976"/>
              <a:gd name="connsiteY9488" fmla="*/ 3047361 h 6407150"/>
              <a:gd name="connsiteX9489" fmla="*/ 3854545 w 11737976"/>
              <a:gd name="connsiteY9489" fmla="*/ 3045518 h 6407150"/>
              <a:gd name="connsiteX9490" fmla="*/ 3861515 w 11737976"/>
              <a:gd name="connsiteY9490" fmla="*/ 3056588 h 6407150"/>
              <a:gd name="connsiteX9491" fmla="*/ 3871559 w 11737976"/>
              <a:gd name="connsiteY9491" fmla="*/ 3064581 h 6407150"/>
              <a:gd name="connsiteX9492" fmla="*/ 3886731 w 11737976"/>
              <a:gd name="connsiteY9492" fmla="*/ 3067450 h 6407150"/>
              <a:gd name="connsiteX9493" fmla="*/ 3899854 w 11737976"/>
              <a:gd name="connsiteY9493" fmla="*/ 3072368 h 6407150"/>
              <a:gd name="connsiteX9494" fmla="*/ 3891859 w 11737976"/>
              <a:gd name="connsiteY9494" fmla="*/ 3062322 h 6407150"/>
              <a:gd name="connsiteX9495" fmla="*/ 3881813 w 11737976"/>
              <a:gd name="connsiteY9495" fmla="*/ 3054326 h 6407150"/>
              <a:gd name="connsiteX9496" fmla="*/ 3868693 w 11737976"/>
              <a:gd name="connsiteY9496" fmla="*/ 3049410 h 6407150"/>
              <a:gd name="connsiteX9497" fmla="*/ 3854545 w 11737976"/>
              <a:gd name="connsiteY9497" fmla="*/ 3045518 h 6407150"/>
              <a:gd name="connsiteX9498" fmla="*/ 3529703 w 11737976"/>
              <a:gd name="connsiteY9498" fmla="*/ 3042369 h 6407150"/>
              <a:gd name="connsiteX9499" fmla="*/ 3527712 w 11737976"/>
              <a:gd name="connsiteY9499" fmla="*/ 3044360 h 6407150"/>
              <a:gd name="connsiteX9500" fmla="*/ 3536557 w 11737976"/>
              <a:gd name="connsiteY9500" fmla="*/ 3055196 h 6407150"/>
              <a:gd name="connsiteX9501" fmla="*/ 3537552 w 11737976"/>
              <a:gd name="connsiteY9501" fmla="*/ 3054200 h 6407150"/>
              <a:gd name="connsiteX9502" fmla="*/ 3539543 w 11737976"/>
              <a:gd name="connsiteY9502" fmla="*/ 3052210 h 6407150"/>
              <a:gd name="connsiteX9503" fmla="*/ 3540539 w 11737976"/>
              <a:gd name="connsiteY9503" fmla="*/ 3051216 h 6407150"/>
              <a:gd name="connsiteX9504" fmla="*/ 3529703 w 11737976"/>
              <a:gd name="connsiteY9504" fmla="*/ 3042369 h 6407150"/>
              <a:gd name="connsiteX9505" fmla="*/ 4118426 w 11737976"/>
              <a:gd name="connsiteY9505" fmla="*/ 3037467 h 6407150"/>
              <a:gd name="connsiteX9506" fmla="*/ 4117400 w 11737976"/>
              <a:gd name="connsiteY9506" fmla="*/ 3038493 h 6407150"/>
              <a:gd name="connsiteX9507" fmla="*/ 4115351 w 11737976"/>
              <a:gd name="connsiteY9507" fmla="*/ 3040545 h 6407150"/>
              <a:gd name="connsiteX9508" fmla="*/ 4122524 w 11737976"/>
              <a:gd name="connsiteY9508" fmla="*/ 3049769 h 6407150"/>
              <a:gd name="connsiteX9509" fmla="*/ 4131750 w 11737976"/>
              <a:gd name="connsiteY9509" fmla="*/ 3056945 h 6407150"/>
              <a:gd name="connsiteX9510" fmla="*/ 4133801 w 11737976"/>
              <a:gd name="connsiteY9510" fmla="*/ 3054894 h 6407150"/>
              <a:gd name="connsiteX9511" fmla="*/ 4134826 w 11737976"/>
              <a:gd name="connsiteY9511" fmla="*/ 3053868 h 6407150"/>
              <a:gd name="connsiteX9512" fmla="*/ 4135852 w 11737976"/>
              <a:gd name="connsiteY9512" fmla="*/ 3052843 h 6407150"/>
              <a:gd name="connsiteX9513" fmla="*/ 4127651 w 11737976"/>
              <a:gd name="connsiteY9513" fmla="*/ 3044643 h 6407150"/>
              <a:gd name="connsiteX9514" fmla="*/ 4118426 w 11737976"/>
              <a:gd name="connsiteY9514" fmla="*/ 3037467 h 6407150"/>
              <a:gd name="connsiteX9515" fmla="*/ 7845194 w 11737976"/>
              <a:gd name="connsiteY9515" fmla="*/ 3036434 h 6407150"/>
              <a:gd name="connsiteX9516" fmla="*/ 7833847 w 11737976"/>
              <a:gd name="connsiteY9516" fmla="*/ 3067341 h 6407150"/>
              <a:gd name="connsiteX9517" fmla="*/ 7845194 w 11737976"/>
              <a:gd name="connsiteY9517" fmla="*/ 3036434 h 6407150"/>
              <a:gd name="connsiteX9518" fmla="*/ 8003786 w 11737976"/>
              <a:gd name="connsiteY9518" fmla="*/ 3033935 h 6407150"/>
              <a:gd name="connsiteX9519" fmla="*/ 7996448 w 11737976"/>
              <a:gd name="connsiteY9519" fmla="*/ 3034032 h 6407150"/>
              <a:gd name="connsiteX9520" fmla="*/ 7992289 w 11737976"/>
              <a:gd name="connsiteY9520" fmla="*/ 3040007 h 6407150"/>
              <a:gd name="connsiteX9521" fmla="*/ 7993609 w 11737976"/>
              <a:gd name="connsiteY9521" fmla="*/ 3044972 h 6407150"/>
              <a:gd name="connsiteX9522" fmla="*/ 8005313 w 11737976"/>
              <a:gd name="connsiteY9522" fmla="*/ 3041313 h 6407150"/>
              <a:gd name="connsiteX9523" fmla="*/ 8003786 w 11737976"/>
              <a:gd name="connsiteY9523" fmla="*/ 3033935 h 6407150"/>
              <a:gd name="connsiteX9524" fmla="*/ 3878774 w 11737976"/>
              <a:gd name="connsiteY9524" fmla="*/ 3031403 h 6407150"/>
              <a:gd name="connsiteX9525" fmla="*/ 3882305 w 11737976"/>
              <a:gd name="connsiteY9525" fmla="*/ 3035249 h 6407150"/>
              <a:gd name="connsiteX9526" fmla="*/ 3879264 w 11737976"/>
              <a:gd name="connsiteY9526" fmla="*/ 3038290 h 6407150"/>
              <a:gd name="connsiteX9527" fmla="*/ 3886996 w 11737976"/>
              <a:gd name="connsiteY9527" fmla="*/ 3048049 h 6407150"/>
              <a:gd name="connsiteX9528" fmla="*/ 3896758 w 11737976"/>
              <a:gd name="connsiteY9528" fmla="*/ 3055783 h 6407150"/>
              <a:gd name="connsiteX9529" fmla="*/ 3899799 w 11737976"/>
              <a:gd name="connsiteY9529" fmla="*/ 3052743 h 6407150"/>
              <a:gd name="connsiteX9530" fmla="*/ 3883318 w 11737976"/>
              <a:gd name="connsiteY9530" fmla="*/ 3034236 h 6407150"/>
              <a:gd name="connsiteX9531" fmla="*/ 3879532 w 11737976"/>
              <a:gd name="connsiteY9531" fmla="*/ 3031464 h 6407150"/>
              <a:gd name="connsiteX9532" fmla="*/ 3878774 w 11737976"/>
              <a:gd name="connsiteY9532" fmla="*/ 3031403 h 6407150"/>
              <a:gd name="connsiteX9533" fmla="*/ 7437848 w 11737976"/>
              <a:gd name="connsiteY9533" fmla="*/ 3027423 h 6407150"/>
              <a:gd name="connsiteX9534" fmla="*/ 7434142 w 11737976"/>
              <a:gd name="connsiteY9534" fmla="*/ 3028094 h 6407150"/>
              <a:gd name="connsiteX9535" fmla="*/ 7430514 w 11737976"/>
              <a:gd name="connsiteY9535" fmla="*/ 3040905 h 6407150"/>
              <a:gd name="connsiteX9536" fmla="*/ 7439906 w 11737976"/>
              <a:gd name="connsiteY9536" fmla="*/ 3041004 h 6407150"/>
              <a:gd name="connsiteX9537" fmla="*/ 7437848 w 11737976"/>
              <a:gd name="connsiteY9537" fmla="*/ 3027423 h 6407150"/>
              <a:gd name="connsiteX9538" fmla="*/ 7566379 w 11737976"/>
              <a:gd name="connsiteY9538" fmla="*/ 3024663 h 6407150"/>
              <a:gd name="connsiteX9539" fmla="*/ 7571009 w 11737976"/>
              <a:gd name="connsiteY9539" fmla="*/ 3071450 h 6407150"/>
              <a:gd name="connsiteX9540" fmla="*/ 7566379 w 11737976"/>
              <a:gd name="connsiteY9540" fmla="*/ 3024663 h 6407150"/>
              <a:gd name="connsiteX9541" fmla="*/ 7503139 w 11737976"/>
              <a:gd name="connsiteY9541" fmla="*/ 3023916 h 6407150"/>
              <a:gd name="connsiteX9542" fmla="*/ 7485051 w 11737976"/>
              <a:gd name="connsiteY9542" fmla="*/ 3052241 h 6407150"/>
              <a:gd name="connsiteX9543" fmla="*/ 7459336 w 11737976"/>
              <a:gd name="connsiteY9543" fmla="*/ 3038905 h 6407150"/>
              <a:gd name="connsiteX9544" fmla="*/ 7463737 w 11737976"/>
              <a:gd name="connsiteY9544" fmla="*/ 3053593 h 6407150"/>
              <a:gd name="connsiteX9545" fmla="*/ 7496454 w 11737976"/>
              <a:gd name="connsiteY9545" fmla="*/ 3085827 h 6407150"/>
              <a:gd name="connsiteX9546" fmla="*/ 7493993 w 11737976"/>
              <a:gd name="connsiteY9546" fmla="*/ 3064177 h 6407150"/>
              <a:gd name="connsiteX9547" fmla="*/ 7503139 w 11737976"/>
              <a:gd name="connsiteY9547" fmla="*/ 3023916 h 6407150"/>
              <a:gd name="connsiteX9548" fmla="*/ 7530857 w 11737976"/>
              <a:gd name="connsiteY9548" fmla="*/ 3023635 h 6407150"/>
              <a:gd name="connsiteX9549" fmla="*/ 7525361 w 11737976"/>
              <a:gd name="connsiteY9549" fmla="*/ 3024823 h 6407150"/>
              <a:gd name="connsiteX9550" fmla="*/ 7517805 w 11737976"/>
              <a:gd name="connsiteY9550" fmla="*/ 3039861 h 6407150"/>
              <a:gd name="connsiteX9551" fmla="*/ 7530857 w 11737976"/>
              <a:gd name="connsiteY9551" fmla="*/ 3023635 h 6407150"/>
              <a:gd name="connsiteX9552" fmla="*/ 3608474 w 11737976"/>
              <a:gd name="connsiteY9552" fmla="*/ 3018331 h 6407150"/>
              <a:gd name="connsiteX9553" fmla="*/ 3605978 w 11737976"/>
              <a:gd name="connsiteY9553" fmla="*/ 3018572 h 6407150"/>
              <a:gd name="connsiteX9554" fmla="*/ 3594098 w 11737976"/>
              <a:gd name="connsiteY9554" fmla="*/ 3048494 h 6407150"/>
              <a:gd name="connsiteX9555" fmla="*/ 3587191 w 11737976"/>
              <a:gd name="connsiteY9555" fmla="*/ 3073437 h 6407150"/>
              <a:gd name="connsiteX9556" fmla="*/ 3595217 w 11737976"/>
              <a:gd name="connsiteY9556" fmla="*/ 3083453 h 6407150"/>
              <a:gd name="connsiteX9557" fmla="*/ 3606228 w 11737976"/>
              <a:gd name="connsiteY9557" fmla="*/ 3090482 h 6407150"/>
              <a:gd name="connsiteX9558" fmla="*/ 3612137 w 11737976"/>
              <a:gd name="connsiteY9558" fmla="*/ 3066533 h 6407150"/>
              <a:gd name="connsiteX9559" fmla="*/ 3625012 w 11737976"/>
              <a:gd name="connsiteY9559" fmla="*/ 3035616 h 6407150"/>
              <a:gd name="connsiteX9560" fmla="*/ 3616989 w 11737976"/>
              <a:gd name="connsiteY9560" fmla="*/ 3025602 h 6407150"/>
              <a:gd name="connsiteX9561" fmla="*/ 3608474 w 11737976"/>
              <a:gd name="connsiteY9561" fmla="*/ 3018331 h 6407150"/>
              <a:gd name="connsiteX9562" fmla="*/ 7517001 w 11737976"/>
              <a:gd name="connsiteY9562" fmla="*/ 3011198 h 6407150"/>
              <a:gd name="connsiteX9563" fmla="*/ 7512611 w 11737976"/>
              <a:gd name="connsiteY9563" fmla="*/ 3013368 h 6407150"/>
              <a:gd name="connsiteX9564" fmla="*/ 7509996 w 11737976"/>
              <a:gd name="connsiteY9564" fmla="*/ 3020486 h 6407150"/>
              <a:gd name="connsiteX9565" fmla="*/ 7517001 w 11737976"/>
              <a:gd name="connsiteY9565" fmla="*/ 3011198 h 6407150"/>
              <a:gd name="connsiteX9566" fmla="*/ 7556338 w 11737976"/>
              <a:gd name="connsiteY9566" fmla="*/ 3005774 h 6407150"/>
              <a:gd name="connsiteX9567" fmla="*/ 7553551 w 11737976"/>
              <a:gd name="connsiteY9567" fmla="*/ 3017711 h 6407150"/>
              <a:gd name="connsiteX9568" fmla="*/ 7556928 w 11737976"/>
              <a:gd name="connsiteY9568" fmla="*/ 3018783 h 6407150"/>
              <a:gd name="connsiteX9569" fmla="*/ 7560770 w 11737976"/>
              <a:gd name="connsiteY9569" fmla="*/ 3006278 h 6407150"/>
              <a:gd name="connsiteX9570" fmla="*/ 7556338 w 11737976"/>
              <a:gd name="connsiteY9570" fmla="*/ 3005774 h 6407150"/>
              <a:gd name="connsiteX9571" fmla="*/ 7444306 w 11737976"/>
              <a:gd name="connsiteY9571" fmla="*/ 3001656 h 6407150"/>
              <a:gd name="connsiteX9572" fmla="*/ 7435494 w 11737976"/>
              <a:gd name="connsiteY9572" fmla="*/ 3005298 h 6407150"/>
              <a:gd name="connsiteX9573" fmla="*/ 7418410 w 11737976"/>
              <a:gd name="connsiteY9573" fmla="*/ 3035070 h 6407150"/>
              <a:gd name="connsiteX9574" fmla="*/ 7443848 w 11737976"/>
              <a:gd name="connsiteY9574" fmla="*/ 3010596 h 6407150"/>
              <a:gd name="connsiteX9575" fmla="*/ 7444306 w 11737976"/>
              <a:gd name="connsiteY9575" fmla="*/ 3001656 h 6407150"/>
              <a:gd name="connsiteX9576" fmla="*/ 7677170 w 11737976"/>
              <a:gd name="connsiteY9576" fmla="*/ 3001281 h 6407150"/>
              <a:gd name="connsiteX9577" fmla="*/ 7667188 w 11737976"/>
              <a:gd name="connsiteY9577" fmla="*/ 3011663 h 6407150"/>
              <a:gd name="connsiteX9578" fmla="*/ 7661880 w 11737976"/>
              <a:gd name="connsiteY9578" fmla="*/ 3032894 h 6407150"/>
              <a:gd name="connsiteX9579" fmla="*/ 7646974 w 11737976"/>
              <a:gd name="connsiteY9579" fmla="*/ 3047816 h 6407150"/>
              <a:gd name="connsiteX9580" fmla="*/ 7639238 w 11737976"/>
              <a:gd name="connsiteY9580" fmla="*/ 3073239 h 6407150"/>
              <a:gd name="connsiteX9581" fmla="*/ 7661227 w 11737976"/>
              <a:gd name="connsiteY9581" fmla="*/ 3045803 h 6407150"/>
              <a:gd name="connsiteX9582" fmla="*/ 7661726 w 11737976"/>
              <a:gd name="connsiteY9582" fmla="*/ 3041545 h 6407150"/>
              <a:gd name="connsiteX9583" fmla="*/ 7662695 w 11737976"/>
              <a:gd name="connsiteY9583" fmla="*/ 3047587 h 6407150"/>
              <a:gd name="connsiteX9584" fmla="*/ 7668290 w 11737976"/>
              <a:gd name="connsiteY9584" fmla="*/ 3053913 h 6407150"/>
              <a:gd name="connsiteX9585" fmla="*/ 7677170 w 11737976"/>
              <a:gd name="connsiteY9585" fmla="*/ 3001281 h 6407150"/>
              <a:gd name="connsiteX9586" fmla="*/ 7966466 w 11737976"/>
              <a:gd name="connsiteY9586" fmla="*/ 2997147 h 6407150"/>
              <a:gd name="connsiteX9587" fmla="*/ 7950398 w 11737976"/>
              <a:gd name="connsiteY9587" fmla="*/ 3014262 h 6407150"/>
              <a:gd name="connsiteX9588" fmla="*/ 7953513 w 11737976"/>
              <a:gd name="connsiteY9588" fmla="*/ 3036455 h 6407150"/>
              <a:gd name="connsiteX9589" fmla="*/ 7966466 w 11737976"/>
              <a:gd name="connsiteY9589" fmla="*/ 2997147 h 6407150"/>
              <a:gd name="connsiteX9590" fmla="*/ 3628961 w 11737976"/>
              <a:gd name="connsiteY9590" fmla="*/ 2995590 h 6407150"/>
              <a:gd name="connsiteX9591" fmla="*/ 3623893 w 11737976"/>
              <a:gd name="connsiteY9591" fmla="*/ 3000656 h 6407150"/>
              <a:gd name="connsiteX9592" fmla="*/ 3633735 w 11737976"/>
              <a:gd name="connsiteY9592" fmla="*/ 3010497 h 6407150"/>
              <a:gd name="connsiteX9593" fmla="*/ 3638801 w 11737976"/>
              <a:gd name="connsiteY9593" fmla="*/ 3005430 h 6407150"/>
              <a:gd name="connsiteX9594" fmla="*/ 3628961 w 11737976"/>
              <a:gd name="connsiteY9594" fmla="*/ 2995590 h 6407150"/>
              <a:gd name="connsiteX9595" fmla="*/ 3557134 w 11737976"/>
              <a:gd name="connsiteY9595" fmla="*/ 2995256 h 6407150"/>
              <a:gd name="connsiteX9596" fmla="*/ 3556131 w 11737976"/>
              <a:gd name="connsiteY9596" fmla="*/ 2996259 h 6407150"/>
              <a:gd name="connsiteX9597" fmla="*/ 3535084 w 11737976"/>
              <a:gd name="connsiteY9597" fmla="*/ 3017306 h 6407150"/>
              <a:gd name="connsiteX9598" fmla="*/ 3533079 w 11737976"/>
              <a:gd name="connsiteY9598" fmla="*/ 3019311 h 6407150"/>
              <a:gd name="connsiteX9599" fmla="*/ 3541916 w 11737976"/>
              <a:gd name="connsiteY9599" fmla="*/ 3030152 h 6407150"/>
              <a:gd name="connsiteX9600" fmla="*/ 3552759 w 11737976"/>
              <a:gd name="connsiteY9600" fmla="*/ 3038991 h 6407150"/>
              <a:gd name="connsiteX9601" fmla="*/ 3554763 w 11737976"/>
              <a:gd name="connsiteY9601" fmla="*/ 3036986 h 6407150"/>
              <a:gd name="connsiteX9602" fmla="*/ 3560776 w 11737976"/>
              <a:gd name="connsiteY9602" fmla="*/ 3030973 h 6407150"/>
              <a:gd name="connsiteX9603" fmla="*/ 3566972 w 11737976"/>
              <a:gd name="connsiteY9603" fmla="*/ 3005095 h 6407150"/>
              <a:gd name="connsiteX9604" fmla="*/ 3557134 w 11737976"/>
              <a:gd name="connsiteY9604" fmla="*/ 2995256 h 6407150"/>
              <a:gd name="connsiteX9605" fmla="*/ 7892252 w 11737976"/>
              <a:gd name="connsiteY9605" fmla="*/ 2992766 h 6407150"/>
              <a:gd name="connsiteX9606" fmla="*/ 7886877 w 11737976"/>
              <a:gd name="connsiteY9606" fmla="*/ 2993247 h 6407150"/>
              <a:gd name="connsiteX9607" fmla="*/ 7884871 w 11737976"/>
              <a:gd name="connsiteY9607" fmla="*/ 3004956 h 6407150"/>
              <a:gd name="connsiteX9608" fmla="*/ 7892252 w 11737976"/>
              <a:gd name="connsiteY9608" fmla="*/ 2992766 h 6407150"/>
              <a:gd name="connsiteX9609" fmla="*/ 7398159 w 11737976"/>
              <a:gd name="connsiteY9609" fmla="*/ 2987526 h 6407150"/>
              <a:gd name="connsiteX9610" fmla="*/ 7399268 w 11737976"/>
              <a:gd name="connsiteY9610" fmla="*/ 3000193 h 6407150"/>
              <a:gd name="connsiteX9611" fmla="*/ 7408082 w 11737976"/>
              <a:gd name="connsiteY9611" fmla="*/ 3003631 h 6407150"/>
              <a:gd name="connsiteX9612" fmla="*/ 7398159 w 11737976"/>
              <a:gd name="connsiteY9612" fmla="*/ 2987526 h 6407150"/>
              <a:gd name="connsiteX9613" fmla="*/ 6947305 w 11737976"/>
              <a:gd name="connsiteY9613" fmla="*/ 2986773 h 6407150"/>
              <a:gd name="connsiteX9614" fmla="*/ 6954395 w 11737976"/>
              <a:gd name="connsiteY9614" fmla="*/ 2991308 h 6407150"/>
              <a:gd name="connsiteX9615" fmla="*/ 6950156 w 11737976"/>
              <a:gd name="connsiteY9615" fmla="*/ 2998281 h 6407150"/>
              <a:gd name="connsiteX9616" fmla="*/ 6946972 w 11737976"/>
              <a:gd name="connsiteY9616" fmla="*/ 2997164 h 6407150"/>
              <a:gd name="connsiteX9617" fmla="*/ 7733261 w 11737976"/>
              <a:gd name="connsiteY9617" fmla="*/ 2982317 h 6407150"/>
              <a:gd name="connsiteX9618" fmla="*/ 7727635 w 11737976"/>
              <a:gd name="connsiteY9618" fmla="*/ 2998692 h 6407150"/>
              <a:gd name="connsiteX9619" fmla="*/ 7741159 w 11737976"/>
              <a:gd name="connsiteY9619" fmla="*/ 2983310 h 6407150"/>
              <a:gd name="connsiteX9620" fmla="*/ 7733261 w 11737976"/>
              <a:gd name="connsiteY9620" fmla="*/ 2982317 h 6407150"/>
              <a:gd name="connsiteX9621" fmla="*/ 3636854 w 11737976"/>
              <a:gd name="connsiteY9621" fmla="*/ 2979390 h 6407150"/>
              <a:gd name="connsiteX9622" fmla="*/ 3635527 w 11737976"/>
              <a:gd name="connsiteY9622" fmla="*/ 2981640 h 6407150"/>
              <a:gd name="connsiteX9623" fmla="*/ 3636107 w 11737976"/>
              <a:gd name="connsiteY9623" fmla="*/ 2988438 h 6407150"/>
              <a:gd name="connsiteX9624" fmla="*/ 3644952 w 11737976"/>
              <a:gd name="connsiteY9624" fmla="*/ 2999276 h 6407150"/>
              <a:gd name="connsiteX9625" fmla="*/ 3655789 w 11737976"/>
              <a:gd name="connsiteY9625" fmla="*/ 3008121 h 6407150"/>
              <a:gd name="connsiteX9626" fmla="*/ 3661760 w 11737976"/>
              <a:gd name="connsiteY9626" fmla="*/ 3002149 h 6407150"/>
              <a:gd name="connsiteX9627" fmla="*/ 3652915 w 11737976"/>
              <a:gd name="connsiteY9627" fmla="*/ 2991314 h 6407150"/>
              <a:gd name="connsiteX9628" fmla="*/ 3643073 w 11737976"/>
              <a:gd name="connsiteY9628" fmla="*/ 2981472 h 6407150"/>
              <a:gd name="connsiteX9629" fmla="*/ 3636854 w 11737976"/>
              <a:gd name="connsiteY9629" fmla="*/ 2979390 h 6407150"/>
              <a:gd name="connsiteX9630" fmla="*/ 6927622 w 11737976"/>
              <a:gd name="connsiteY9630" fmla="*/ 2972234 h 6407150"/>
              <a:gd name="connsiteX9631" fmla="*/ 6932755 w 11737976"/>
              <a:gd name="connsiteY9631" fmla="*/ 2977261 h 6407150"/>
              <a:gd name="connsiteX9632" fmla="*/ 6932425 w 11737976"/>
              <a:gd name="connsiteY9632" fmla="*/ 2978705 h 6407150"/>
              <a:gd name="connsiteX9633" fmla="*/ 6925731 w 11737976"/>
              <a:gd name="connsiteY9633" fmla="*/ 3003688 h 6407150"/>
              <a:gd name="connsiteX9634" fmla="*/ 6919528 w 11737976"/>
              <a:gd name="connsiteY9634" fmla="*/ 2988637 h 6407150"/>
              <a:gd name="connsiteX9635" fmla="*/ 4223940 w 11737976"/>
              <a:gd name="connsiteY9635" fmla="*/ 2967378 h 6407150"/>
              <a:gd name="connsiteX9636" fmla="*/ 4206965 w 11737976"/>
              <a:gd name="connsiteY9636" fmla="*/ 2984354 h 6407150"/>
              <a:gd name="connsiteX9637" fmla="*/ 4215819 w 11737976"/>
              <a:gd name="connsiteY9637" fmla="*/ 2993210 h 6407150"/>
              <a:gd name="connsiteX9638" fmla="*/ 4189988 w 11737976"/>
              <a:gd name="connsiteY9638" fmla="*/ 3001330 h 6407150"/>
              <a:gd name="connsiteX9639" fmla="*/ 4151176 w 11737976"/>
              <a:gd name="connsiteY9639" fmla="*/ 3022433 h 6407150"/>
              <a:gd name="connsiteX9640" fmla="*/ 4147181 w 11737976"/>
              <a:gd name="connsiteY9640" fmla="*/ 3026427 h 6407150"/>
              <a:gd name="connsiteX9641" fmla="*/ 4133331 w 11737976"/>
              <a:gd name="connsiteY9641" fmla="*/ 3022562 h 6407150"/>
              <a:gd name="connsiteX9642" fmla="*/ 4131334 w 11737976"/>
              <a:gd name="connsiteY9642" fmla="*/ 3024559 h 6407150"/>
              <a:gd name="connsiteX9643" fmla="*/ 4150046 w 11737976"/>
              <a:gd name="connsiteY9643" fmla="*/ 3041274 h 6407150"/>
              <a:gd name="connsiteX9644" fmla="*/ 4163893 w 11737976"/>
              <a:gd name="connsiteY9644" fmla="*/ 3045135 h 6407150"/>
              <a:gd name="connsiteX9645" fmla="*/ 4167889 w 11737976"/>
              <a:gd name="connsiteY9645" fmla="*/ 3041141 h 6407150"/>
              <a:gd name="connsiteX9646" fmla="*/ 4176743 w 11737976"/>
              <a:gd name="connsiteY9646" fmla="*/ 3049997 h 6407150"/>
              <a:gd name="connsiteX9647" fmla="*/ 4186599 w 11737976"/>
              <a:gd name="connsiteY9647" fmla="*/ 3057855 h 6407150"/>
              <a:gd name="connsiteX9648" fmla="*/ 4187597 w 11737976"/>
              <a:gd name="connsiteY9648" fmla="*/ 3056857 h 6407150"/>
              <a:gd name="connsiteX9649" fmla="*/ 4179739 w 11737976"/>
              <a:gd name="connsiteY9649" fmla="*/ 3047000 h 6407150"/>
              <a:gd name="connsiteX9650" fmla="*/ 4206700 w 11737976"/>
              <a:gd name="connsiteY9650" fmla="*/ 3020038 h 6407150"/>
              <a:gd name="connsiteX9651" fmla="*/ 4232533 w 11737976"/>
              <a:gd name="connsiteY9651" fmla="*/ 3011921 h 6407150"/>
              <a:gd name="connsiteX9652" fmla="*/ 4274081 w 11737976"/>
              <a:gd name="connsiteY9652" fmla="*/ 3023510 h 6407150"/>
              <a:gd name="connsiteX9653" fmla="*/ 4279072 w 11737976"/>
              <a:gd name="connsiteY9653" fmla="*/ 3018517 h 6407150"/>
              <a:gd name="connsiteX9654" fmla="*/ 4281070 w 11737976"/>
              <a:gd name="connsiteY9654" fmla="*/ 3016520 h 6407150"/>
              <a:gd name="connsiteX9655" fmla="*/ 4282068 w 11737976"/>
              <a:gd name="connsiteY9655" fmla="*/ 3015521 h 6407150"/>
              <a:gd name="connsiteX9656" fmla="*/ 4273211 w 11737976"/>
              <a:gd name="connsiteY9656" fmla="*/ 3006663 h 6407150"/>
              <a:gd name="connsiteX9657" fmla="*/ 4270216 w 11737976"/>
              <a:gd name="connsiteY9657" fmla="*/ 3009660 h 6407150"/>
              <a:gd name="connsiteX9658" fmla="*/ 4266221 w 11737976"/>
              <a:gd name="connsiteY9658" fmla="*/ 3013653 h 6407150"/>
              <a:gd name="connsiteX9659" fmla="*/ 4254370 w 11737976"/>
              <a:gd name="connsiteY9659" fmla="*/ 3007794 h 6407150"/>
              <a:gd name="connsiteX9660" fmla="*/ 4251507 w 11737976"/>
              <a:gd name="connsiteY9660" fmla="*/ 2992948 h 6407150"/>
              <a:gd name="connsiteX9661" fmla="*/ 4252505 w 11737976"/>
              <a:gd name="connsiteY9661" fmla="*/ 2991950 h 6407150"/>
              <a:gd name="connsiteX9662" fmla="*/ 4255501 w 11737976"/>
              <a:gd name="connsiteY9662" fmla="*/ 2988953 h 6407150"/>
              <a:gd name="connsiteX9663" fmla="*/ 4257498 w 11737976"/>
              <a:gd name="connsiteY9663" fmla="*/ 2986956 h 6407150"/>
              <a:gd name="connsiteX9664" fmla="*/ 4249638 w 11737976"/>
              <a:gd name="connsiteY9664" fmla="*/ 2977101 h 6407150"/>
              <a:gd name="connsiteX9665" fmla="*/ 4238787 w 11737976"/>
              <a:gd name="connsiteY9665" fmla="*/ 2970242 h 6407150"/>
              <a:gd name="connsiteX9666" fmla="*/ 4235791 w 11737976"/>
              <a:gd name="connsiteY9666" fmla="*/ 2973238 h 6407150"/>
              <a:gd name="connsiteX9667" fmla="*/ 4232794 w 11737976"/>
              <a:gd name="connsiteY9667" fmla="*/ 2976232 h 6407150"/>
              <a:gd name="connsiteX9668" fmla="*/ 4223940 w 11737976"/>
              <a:gd name="connsiteY9668" fmla="*/ 2967378 h 6407150"/>
              <a:gd name="connsiteX9669" fmla="*/ 3566031 w 11737976"/>
              <a:gd name="connsiteY9669" fmla="*/ 2966681 h 6407150"/>
              <a:gd name="connsiteX9670" fmla="*/ 3565067 w 11737976"/>
              <a:gd name="connsiteY9670" fmla="*/ 2967646 h 6407150"/>
              <a:gd name="connsiteX9671" fmla="*/ 3564101 w 11737976"/>
              <a:gd name="connsiteY9671" fmla="*/ 2968612 h 6407150"/>
              <a:gd name="connsiteX9672" fmla="*/ 3560240 w 11737976"/>
              <a:gd name="connsiteY9672" fmla="*/ 2972472 h 6407150"/>
              <a:gd name="connsiteX9673" fmla="*/ 3570079 w 11737976"/>
              <a:gd name="connsiteY9673" fmla="*/ 2982311 h 6407150"/>
              <a:gd name="connsiteX9674" fmla="*/ 3580885 w 11737976"/>
              <a:gd name="connsiteY9674" fmla="*/ 2991187 h 6407150"/>
              <a:gd name="connsiteX9675" fmla="*/ 3571044 w 11737976"/>
              <a:gd name="connsiteY9675" fmla="*/ 2981347 h 6407150"/>
              <a:gd name="connsiteX9676" fmla="*/ 3572974 w 11737976"/>
              <a:gd name="connsiteY9676" fmla="*/ 2979415 h 6407150"/>
              <a:gd name="connsiteX9677" fmla="*/ 3574905 w 11737976"/>
              <a:gd name="connsiteY9677" fmla="*/ 2977485 h 6407150"/>
              <a:gd name="connsiteX9678" fmla="*/ 3566031 w 11737976"/>
              <a:gd name="connsiteY9678" fmla="*/ 2966681 h 6407150"/>
              <a:gd name="connsiteX9679" fmla="*/ 4994638 w 11737976"/>
              <a:gd name="connsiteY9679" fmla="*/ 2964859 h 6407150"/>
              <a:gd name="connsiteX9680" fmla="*/ 4996003 w 11737976"/>
              <a:gd name="connsiteY9680" fmla="*/ 2965224 h 6407150"/>
              <a:gd name="connsiteX9681" fmla="*/ 4995835 w 11737976"/>
              <a:gd name="connsiteY9681" fmla="*/ 2965655 h 6407150"/>
              <a:gd name="connsiteX9682" fmla="*/ 7678400 w 11737976"/>
              <a:gd name="connsiteY9682" fmla="*/ 2963064 h 6407150"/>
              <a:gd name="connsiteX9683" fmla="*/ 7672228 w 11737976"/>
              <a:gd name="connsiteY9683" fmla="*/ 2964391 h 6407150"/>
              <a:gd name="connsiteX9684" fmla="*/ 7673258 w 11737976"/>
              <a:gd name="connsiteY9684" fmla="*/ 2972031 h 6407150"/>
              <a:gd name="connsiteX9685" fmla="*/ 7683944 w 11737976"/>
              <a:gd name="connsiteY9685" fmla="*/ 2965667 h 6407150"/>
              <a:gd name="connsiteX9686" fmla="*/ 7678400 w 11737976"/>
              <a:gd name="connsiteY9686" fmla="*/ 2963064 h 6407150"/>
              <a:gd name="connsiteX9687" fmla="*/ 3886828 w 11737976"/>
              <a:gd name="connsiteY9687" fmla="*/ 2957947 h 6407150"/>
              <a:gd name="connsiteX9688" fmla="*/ 3732404 w 11737976"/>
              <a:gd name="connsiteY9688" fmla="*/ 3041148 h 6407150"/>
              <a:gd name="connsiteX9689" fmla="*/ 3699539 w 11737976"/>
              <a:gd name="connsiteY9689" fmla="*/ 3056208 h 6407150"/>
              <a:gd name="connsiteX9690" fmla="*/ 3707443 w 11737976"/>
              <a:gd name="connsiteY9690" fmla="*/ 3066109 h 6407150"/>
              <a:gd name="connsiteX9691" fmla="*/ 3717344 w 11737976"/>
              <a:gd name="connsiteY9691" fmla="*/ 3074013 h 6407150"/>
              <a:gd name="connsiteX9692" fmla="*/ 3750209 w 11737976"/>
              <a:gd name="connsiteY9692" fmla="*/ 3058954 h 6407150"/>
              <a:gd name="connsiteX9693" fmla="*/ 3903634 w 11737976"/>
              <a:gd name="connsiteY9693" fmla="*/ 2976750 h 6407150"/>
              <a:gd name="connsiteX9694" fmla="*/ 3904633 w 11737976"/>
              <a:gd name="connsiteY9694" fmla="*/ 2975751 h 6407150"/>
              <a:gd name="connsiteX9695" fmla="*/ 3905631 w 11737976"/>
              <a:gd name="connsiteY9695" fmla="*/ 2974753 h 6407150"/>
              <a:gd name="connsiteX9696" fmla="*/ 3886828 w 11737976"/>
              <a:gd name="connsiteY9696" fmla="*/ 2957947 h 6407150"/>
              <a:gd name="connsiteX9697" fmla="*/ 3927496 w 11737976"/>
              <a:gd name="connsiteY9697" fmla="*/ 2957258 h 6407150"/>
              <a:gd name="connsiteX9698" fmla="*/ 3933557 w 11737976"/>
              <a:gd name="connsiteY9698" fmla="*/ 2964316 h 6407150"/>
              <a:gd name="connsiteX9699" fmla="*/ 3942303 w 11737976"/>
              <a:gd name="connsiteY9699" fmla="*/ 2973061 h 6407150"/>
              <a:gd name="connsiteX9700" fmla="*/ 3954037 w 11737976"/>
              <a:gd name="connsiteY9700" fmla="*/ 2978823 h 6407150"/>
              <a:gd name="connsiteX9701" fmla="*/ 3955032 w 11737976"/>
              <a:gd name="connsiteY9701" fmla="*/ 2977828 h 6407150"/>
              <a:gd name="connsiteX9702" fmla="*/ 3946284 w 11737976"/>
              <a:gd name="connsiteY9702" fmla="*/ 2969080 h 6407150"/>
              <a:gd name="connsiteX9703" fmla="*/ 3936543 w 11737976"/>
              <a:gd name="connsiteY9703" fmla="*/ 2961330 h 6407150"/>
              <a:gd name="connsiteX9704" fmla="*/ 3935548 w 11737976"/>
              <a:gd name="connsiteY9704" fmla="*/ 2962324 h 6407150"/>
              <a:gd name="connsiteX9705" fmla="*/ 3934553 w 11737976"/>
              <a:gd name="connsiteY9705" fmla="*/ 2963320 h 6407150"/>
              <a:gd name="connsiteX9706" fmla="*/ 3927496 w 11737976"/>
              <a:gd name="connsiteY9706" fmla="*/ 2957258 h 6407150"/>
              <a:gd name="connsiteX9707" fmla="*/ 7583076 w 11737976"/>
              <a:gd name="connsiteY9707" fmla="*/ 2955125 h 6407150"/>
              <a:gd name="connsiteX9708" fmla="*/ 7587473 w 11737976"/>
              <a:gd name="connsiteY9708" fmla="*/ 2972539 h 6407150"/>
              <a:gd name="connsiteX9709" fmla="*/ 7595749 w 11737976"/>
              <a:gd name="connsiteY9709" fmla="*/ 2985302 h 6407150"/>
              <a:gd name="connsiteX9710" fmla="*/ 7583076 w 11737976"/>
              <a:gd name="connsiteY9710" fmla="*/ 2955125 h 6407150"/>
              <a:gd name="connsiteX9711" fmla="*/ 3908910 w 11737976"/>
              <a:gd name="connsiteY9711" fmla="*/ 2951793 h 6407150"/>
              <a:gd name="connsiteX9712" fmla="*/ 3917755 w 11737976"/>
              <a:gd name="connsiteY9712" fmla="*/ 2962627 h 6407150"/>
              <a:gd name="connsiteX9713" fmla="*/ 3915764 w 11737976"/>
              <a:gd name="connsiteY9713" fmla="*/ 2964618 h 6407150"/>
              <a:gd name="connsiteX9714" fmla="*/ 3925605 w 11737976"/>
              <a:gd name="connsiteY9714" fmla="*/ 2974459 h 6407150"/>
              <a:gd name="connsiteX9715" fmla="*/ 3926599 w 11737976"/>
              <a:gd name="connsiteY9715" fmla="*/ 2973463 h 6407150"/>
              <a:gd name="connsiteX9716" fmla="*/ 3927595 w 11737976"/>
              <a:gd name="connsiteY9716" fmla="*/ 2972466 h 6407150"/>
              <a:gd name="connsiteX9717" fmla="*/ 3918750 w 11737976"/>
              <a:gd name="connsiteY9717" fmla="*/ 2961632 h 6407150"/>
              <a:gd name="connsiteX9718" fmla="*/ 3919744 w 11737976"/>
              <a:gd name="connsiteY9718" fmla="*/ 2960637 h 6407150"/>
              <a:gd name="connsiteX9719" fmla="*/ 3908910 w 11737976"/>
              <a:gd name="connsiteY9719" fmla="*/ 2951793 h 6407150"/>
              <a:gd name="connsiteX9720" fmla="*/ 3690644 w 11737976"/>
              <a:gd name="connsiteY9720" fmla="*/ 2951398 h 6407150"/>
              <a:gd name="connsiteX9721" fmla="*/ 3682719 w 11737976"/>
              <a:gd name="connsiteY9721" fmla="*/ 2959322 h 6407150"/>
              <a:gd name="connsiteX9722" fmla="*/ 3665058 w 11737976"/>
              <a:gd name="connsiteY9722" fmla="*/ 2959492 h 6407150"/>
              <a:gd name="connsiteX9723" fmla="*/ 3672814 w 11737976"/>
              <a:gd name="connsiteY9723" fmla="*/ 2969228 h 6407150"/>
              <a:gd name="connsiteX9724" fmla="*/ 3682550 w 11737976"/>
              <a:gd name="connsiteY9724" fmla="*/ 2976983 h 6407150"/>
              <a:gd name="connsiteX9725" fmla="*/ 3691465 w 11737976"/>
              <a:gd name="connsiteY9725" fmla="*/ 2968068 h 6407150"/>
              <a:gd name="connsiteX9726" fmla="*/ 3708138 w 11737976"/>
              <a:gd name="connsiteY9726" fmla="*/ 2968891 h 6407150"/>
              <a:gd name="connsiteX9727" fmla="*/ 3700379 w 11737976"/>
              <a:gd name="connsiteY9727" fmla="*/ 2959154 h 6407150"/>
              <a:gd name="connsiteX9728" fmla="*/ 3690644 w 11737976"/>
              <a:gd name="connsiteY9728" fmla="*/ 2951398 h 6407150"/>
              <a:gd name="connsiteX9729" fmla="*/ 7412853 w 11737976"/>
              <a:gd name="connsiteY9729" fmla="*/ 2950488 h 6407150"/>
              <a:gd name="connsiteX9730" fmla="*/ 7406867 w 11737976"/>
              <a:gd name="connsiteY9730" fmla="*/ 2954632 h 6407150"/>
              <a:gd name="connsiteX9731" fmla="*/ 7406445 w 11737976"/>
              <a:gd name="connsiteY9731" fmla="*/ 2954096 h 6407150"/>
              <a:gd name="connsiteX9732" fmla="*/ 7396685 w 11737976"/>
              <a:gd name="connsiteY9732" fmla="*/ 2952714 h 6407150"/>
              <a:gd name="connsiteX9733" fmla="*/ 7390522 w 11737976"/>
              <a:gd name="connsiteY9733" fmla="*/ 2957141 h 6407150"/>
              <a:gd name="connsiteX9734" fmla="*/ 7405229 w 11737976"/>
              <a:gd name="connsiteY9734" fmla="*/ 2970782 h 6407150"/>
              <a:gd name="connsiteX9735" fmla="*/ 7407309 w 11737976"/>
              <a:gd name="connsiteY9735" fmla="*/ 2965620 h 6407150"/>
              <a:gd name="connsiteX9736" fmla="*/ 7414671 w 11737976"/>
              <a:gd name="connsiteY9736" fmla="*/ 2970382 h 6407150"/>
              <a:gd name="connsiteX9737" fmla="*/ 7418557 w 11737976"/>
              <a:gd name="connsiteY9737" fmla="*/ 2960076 h 6407150"/>
              <a:gd name="connsiteX9738" fmla="*/ 7423782 w 11737976"/>
              <a:gd name="connsiteY9738" fmla="*/ 2969825 h 6407150"/>
              <a:gd name="connsiteX9739" fmla="*/ 7432645 w 11737976"/>
              <a:gd name="connsiteY9739" fmla="*/ 2977637 h 6407150"/>
              <a:gd name="connsiteX9740" fmla="*/ 7427331 w 11737976"/>
              <a:gd name="connsiteY9740" fmla="*/ 2956234 h 6407150"/>
              <a:gd name="connsiteX9741" fmla="*/ 7418615 w 11737976"/>
              <a:gd name="connsiteY9741" fmla="*/ 2959919 h 6407150"/>
              <a:gd name="connsiteX9742" fmla="*/ 7419598 w 11737976"/>
              <a:gd name="connsiteY9742" fmla="*/ 2957314 h 6407150"/>
              <a:gd name="connsiteX9743" fmla="*/ 7412853 w 11737976"/>
              <a:gd name="connsiteY9743" fmla="*/ 2950488 h 6407150"/>
              <a:gd name="connsiteX9744" fmla="*/ 7988392 w 11737976"/>
              <a:gd name="connsiteY9744" fmla="*/ 2950331 h 6407150"/>
              <a:gd name="connsiteX9745" fmla="*/ 7974962 w 11737976"/>
              <a:gd name="connsiteY9745" fmla="*/ 2977332 h 6407150"/>
              <a:gd name="connsiteX9746" fmla="*/ 7988392 w 11737976"/>
              <a:gd name="connsiteY9746" fmla="*/ 2950331 h 6407150"/>
              <a:gd name="connsiteX9747" fmla="*/ 7473946 w 11737976"/>
              <a:gd name="connsiteY9747" fmla="*/ 2949732 h 6407150"/>
              <a:gd name="connsiteX9748" fmla="*/ 7467986 w 11737976"/>
              <a:gd name="connsiteY9748" fmla="*/ 2951431 h 6407150"/>
              <a:gd name="connsiteX9749" fmla="*/ 7463217 w 11737976"/>
              <a:gd name="connsiteY9749" fmla="*/ 2972726 h 6407150"/>
              <a:gd name="connsiteX9750" fmla="*/ 7473946 w 11737976"/>
              <a:gd name="connsiteY9750" fmla="*/ 2949732 h 6407150"/>
              <a:gd name="connsiteX9751" fmla="*/ 6966118 w 11737976"/>
              <a:gd name="connsiteY9751" fmla="*/ 2948107 h 6407150"/>
              <a:gd name="connsiteX9752" fmla="*/ 6970425 w 11737976"/>
              <a:gd name="connsiteY9752" fmla="*/ 2951992 h 6407150"/>
              <a:gd name="connsiteX9753" fmla="*/ 6963949 w 11737976"/>
              <a:gd name="connsiteY9753" fmla="*/ 2970207 h 6407150"/>
              <a:gd name="connsiteX9754" fmla="*/ 6956108 w 11737976"/>
              <a:gd name="connsiteY9754" fmla="*/ 2988492 h 6407150"/>
              <a:gd name="connsiteX9755" fmla="*/ 6956022 w 11737976"/>
              <a:gd name="connsiteY9755" fmla="*/ 2988632 h 6407150"/>
              <a:gd name="connsiteX9756" fmla="*/ 6954315 w 11737976"/>
              <a:gd name="connsiteY9756" fmla="*/ 2983363 h 6407150"/>
              <a:gd name="connsiteX9757" fmla="*/ 6949484 w 11737976"/>
              <a:gd name="connsiteY9757" fmla="*/ 2977597 h 6407150"/>
              <a:gd name="connsiteX9758" fmla="*/ 6951663 w 11737976"/>
              <a:gd name="connsiteY9758" fmla="*/ 2972145 h 6407150"/>
              <a:gd name="connsiteX9759" fmla="*/ 6963679 w 11737976"/>
              <a:gd name="connsiteY9759" fmla="*/ 2960303 h 6407150"/>
              <a:gd name="connsiteX9760" fmla="*/ 4282388 w 11737976"/>
              <a:gd name="connsiteY9760" fmla="*/ 2945666 h 6407150"/>
              <a:gd name="connsiteX9761" fmla="*/ 4289622 w 11737976"/>
              <a:gd name="connsiteY9761" fmla="*/ 2954832 h 6407150"/>
              <a:gd name="connsiteX9762" fmla="*/ 4301684 w 11737976"/>
              <a:gd name="connsiteY9762" fmla="*/ 2959171 h 6407150"/>
              <a:gd name="connsiteX9763" fmla="*/ 4302648 w 11737976"/>
              <a:gd name="connsiteY9763" fmla="*/ 2958205 h 6407150"/>
              <a:gd name="connsiteX9764" fmla="*/ 4303613 w 11737976"/>
              <a:gd name="connsiteY9764" fmla="*/ 2957241 h 6407150"/>
              <a:gd name="connsiteX9765" fmla="*/ 4294449 w 11737976"/>
              <a:gd name="connsiteY9765" fmla="*/ 2950006 h 6407150"/>
              <a:gd name="connsiteX9766" fmla="*/ 4282388 w 11737976"/>
              <a:gd name="connsiteY9766" fmla="*/ 2945666 h 6407150"/>
              <a:gd name="connsiteX9767" fmla="*/ 3592181 w 11737976"/>
              <a:gd name="connsiteY9767" fmla="*/ 2940532 h 6407150"/>
              <a:gd name="connsiteX9768" fmla="*/ 3591186 w 11737976"/>
              <a:gd name="connsiteY9768" fmla="*/ 2941527 h 6407150"/>
              <a:gd name="connsiteX9769" fmla="*/ 3585214 w 11737976"/>
              <a:gd name="connsiteY9769" fmla="*/ 2947498 h 6407150"/>
              <a:gd name="connsiteX9770" fmla="*/ 3587090 w 11737976"/>
              <a:gd name="connsiteY9770" fmla="*/ 2965300 h 6407150"/>
              <a:gd name="connsiteX9771" fmla="*/ 3596931 w 11737976"/>
              <a:gd name="connsiteY9771" fmla="*/ 2975140 h 6407150"/>
              <a:gd name="connsiteX9772" fmla="*/ 3597926 w 11737976"/>
              <a:gd name="connsiteY9772" fmla="*/ 2974145 h 6407150"/>
              <a:gd name="connsiteX9773" fmla="*/ 3604894 w 11737976"/>
              <a:gd name="connsiteY9773" fmla="*/ 2967178 h 6407150"/>
              <a:gd name="connsiteX9774" fmla="*/ 3602020 w 11737976"/>
              <a:gd name="connsiteY9774" fmla="*/ 2950370 h 6407150"/>
              <a:gd name="connsiteX9775" fmla="*/ 3592181 w 11737976"/>
              <a:gd name="connsiteY9775" fmla="*/ 2940532 h 6407150"/>
              <a:gd name="connsiteX9776" fmla="*/ 3942065 w 11737976"/>
              <a:gd name="connsiteY9776" fmla="*/ 2938934 h 6407150"/>
              <a:gd name="connsiteX9777" fmla="*/ 3938964 w 11737976"/>
              <a:gd name="connsiteY9777" fmla="*/ 2939781 h 6407150"/>
              <a:gd name="connsiteX9778" fmla="*/ 3935015 w 11737976"/>
              <a:gd name="connsiteY9778" fmla="*/ 2943728 h 6407150"/>
              <a:gd name="connsiteX9779" fmla="*/ 3931040 w 11737976"/>
              <a:gd name="connsiteY9779" fmla="*/ 2940093 h 6407150"/>
              <a:gd name="connsiteX9780" fmla="*/ 3931017 w 11737976"/>
              <a:gd name="connsiteY9780" fmla="*/ 2940964 h 6407150"/>
              <a:gd name="connsiteX9781" fmla="*/ 3933042 w 11737976"/>
              <a:gd name="connsiteY9781" fmla="*/ 2945702 h 6407150"/>
              <a:gd name="connsiteX9782" fmla="*/ 3952068 w 11737976"/>
              <a:gd name="connsiteY9782" fmla="*/ 2962755 h 6407150"/>
              <a:gd name="connsiteX9783" fmla="*/ 3957003 w 11737976"/>
              <a:gd name="connsiteY9783" fmla="*/ 2957819 h 6407150"/>
              <a:gd name="connsiteX9784" fmla="*/ 3968985 w 11737976"/>
              <a:gd name="connsiteY9784" fmla="*/ 2963879 h 6407150"/>
              <a:gd name="connsiteX9785" fmla="*/ 3961939 w 11737976"/>
              <a:gd name="connsiteY9785" fmla="*/ 2952884 h 6407150"/>
              <a:gd name="connsiteX9786" fmla="*/ 3951930 w 11737976"/>
              <a:gd name="connsiteY9786" fmla="*/ 2944850 h 6407150"/>
              <a:gd name="connsiteX9787" fmla="*/ 3942065 w 11737976"/>
              <a:gd name="connsiteY9787" fmla="*/ 2938934 h 6407150"/>
              <a:gd name="connsiteX9788" fmla="*/ 7562872 w 11737976"/>
              <a:gd name="connsiteY9788" fmla="*/ 2938484 h 6407150"/>
              <a:gd name="connsiteX9789" fmla="*/ 7558863 w 11737976"/>
              <a:gd name="connsiteY9789" fmla="*/ 2969599 h 6407150"/>
              <a:gd name="connsiteX9790" fmla="*/ 7571786 w 11737976"/>
              <a:gd name="connsiteY9790" fmla="*/ 2973016 h 6407150"/>
              <a:gd name="connsiteX9791" fmla="*/ 7562872 w 11737976"/>
              <a:gd name="connsiteY9791" fmla="*/ 2938484 h 6407150"/>
              <a:gd name="connsiteX9792" fmla="*/ 3716195 w 11737976"/>
              <a:gd name="connsiteY9792" fmla="*/ 2938147 h 6407150"/>
              <a:gd name="connsiteX9793" fmla="*/ 3716200 w 11737976"/>
              <a:gd name="connsiteY9793" fmla="*/ 2938961 h 6407150"/>
              <a:gd name="connsiteX9794" fmla="*/ 3718483 w 11737976"/>
              <a:gd name="connsiteY9794" fmla="*/ 2943235 h 6407150"/>
              <a:gd name="connsiteX9795" fmla="*/ 3728224 w 11737976"/>
              <a:gd name="connsiteY9795" fmla="*/ 2950985 h 6407150"/>
              <a:gd name="connsiteX9796" fmla="*/ 3737968 w 11737976"/>
              <a:gd name="connsiteY9796" fmla="*/ 2958738 h 6407150"/>
              <a:gd name="connsiteX9797" fmla="*/ 3738963 w 11737976"/>
              <a:gd name="connsiteY9797" fmla="*/ 2957744 h 6407150"/>
              <a:gd name="connsiteX9798" fmla="*/ 3739958 w 11737976"/>
              <a:gd name="connsiteY9798" fmla="*/ 2956748 h 6407150"/>
              <a:gd name="connsiteX9799" fmla="*/ 3731211 w 11737976"/>
              <a:gd name="connsiteY9799" fmla="*/ 2947999 h 6407150"/>
              <a:gd name="connsiteX9800" fmla="*/ 3720474 w 11737976"/>
              <a:gd name="connsiteY9800" fmla="*/ 2941245 h 6407150"/>
              <a:gd name="connsiteX9801" fmla="*/ 3716195 w 11737976"/>
              <a:gd name="connsiteY9801" fmla="*/ 2938147 h 6407150"/>
              <a:gd name="connsiteX9802" fmla="*/ 3984252 w 11737976"/>
              <a:gd name="connsiteY9802" fmla="*/ 2935488 h 6407150"/>
              <a:gd name="connsiteX9803" fmla="*/ 3983218 w 11737976"/>
              <a:gd name="connsiteY9803" fmla="*/ 2936523 h 6407150"/>
              <a:gd name="connsiteX9804" fmla="*/ 3991417 w 11737976"/>
              <a:gd name="connsiteY9804" fmla="*/ 2944724 h 6407150"/>
              <a:gd name="connsiteX9805" fmla="*/ 4004788 w 11737976"/>
              <a:gd name="connsiteY9805" fmla="*/ 2947753 h 6407150"/>
              <a:gd name="connsiteX9806" fmla="*/ 4005822 w 11737976"/>
              <a:gd name="connsiteY9806" fmla="*/ 2946719 h 6407150"/>
              <a:gd name="connsiteX9807" fmla="*/ 4006857 w 11737976"/>
              <a:gd name="connsiteY9807" fmla="*/ 2945685 h 6407150"/>
              <a:gd name="connsiteX9808" fmla="*/ 3997622 w 11737976"/>
              <a:gd name="connsiteY9808" fmla="*/ 2938519 h 6407150"/>
              <a:gd name="connsiteX9809" fmla="*/ 3984252 w 11737976"/>
              <a:gd name="connsiteY9809" fmla="*/ 2935488 h 6407150"/>
              <a:gd name="connsiteX9810" fmla="*/ 7439429 w 11737976"/>
              <a:gd name="connsiteY9810" fmla="*/ 2935344 h 6407150"/>
              <a:gd name="connsiteX9811" fmla="*/ 7434033 w 11737976"/>
              <a:gd name="connsiteY9811" fmla="*/ 2935508 h 6407150"/>
              <a:gd name="connsiteX9812" fmla="*/ 7431043 w 11737976"/>
              <a:gd name="connsiteY9812" fmla="*/ 2950865 h 6407150"/>
              <a:gd name="connsiteX9813" fmla="*/ 7437898 w 11737976"/>
              <a:gd name="connsiteY9813" fmla="*/ 2952982 h 6407150"/>
              <a:gd name="connsiteX9814" fmla="*/ 7439429 w 11737976"/>
              <a:gd name="connsiteY9814" fmla="*/ 2935344 h 6407150"/>
              <a:gd name="connsiteX9815" fmla="*/ 7037764 w 11737976"/>
              <a:gd name="connsiteY9815" fmla="*/ 2934598 h 6407150"/>
              <a:gd name="connsiteX9816" fmla="*/ 7030756 w 11737976"/>
              <a:gd name="connsiteY9816" fmla="*/ 2936952 h 6407150"/>
              <a:gd name="connsiteX9817" fmla="*/ 7031997 w 11737976"/>
              <a:gd name="connsiteY9817" fmla="*/ 2945183 h 6407150"/>
              <a:gd name="connsiteX9818" fmla="*/ 7037764 w 11737976"/>
              <a:gd name="connsiteY9818" fmla="*/ 2934598 h 6407150"/>
              <a:gd name="connsiteX9819" fmla="*/ 7679724 w 11737976"/>
              <a:gd name="connsiteY9819" fmla="*/ 2931272 h 6407150"/>
              <a:gd name="connsiteX9820" fmla="*/ 7674369 w 11737976"/>
              <a:gd name="connsiteY9820" fmla="*/ 2932703 h 6407150"/>
              <a:gd name="connsiteX9821" fmla="*/ 7666501 w 11737976"/>
              <a:gd name="connsiteY9821" fmla="*/ 2949207 h 6407150"/>
              <a:gd name="connsiteX9822" fmla="*/ 7668275 w 11737976"/>
              <a:gd name="connsiteY9822" fmla="*/ 2953223 h 6407150"/>
              <a:gd name="connsiteX9823" fmla="*/ 7682138 w 11737976"/>
              <a:gd name="connsiteY9823" fmla="*/ 2933505 h 6407150"/>
              <a:gd name="connsiteX9824" fmla="*/ 7679724 w 11737976"/>
              <a:gd name="connsiteY9824" fmla="*/ 2931272 h 6407150"/>
              <a:gd name="connsiteX9825" fmla="*/ 5068837 w 11737976"/>
              <a:gd name="connsiteY9825" fmla="*/ 2930317 h 6407150"/>
              <a:gd name="connsiteX9826" fmla="*/ 5067863 w 11737976"/>
              <a:gd name="connsiteY9826" fmla="*/ 2931610 h 6407150"/>
              <a:gd name="connsiteX9827" fmla="*/ 5067793 w 11737976"/>
              <a:gd name="connsiteY9827" fmla="*/ 2931096 h 6407150"/>
              <a:gd name="connsiteX9828" fmla="*/ 7601654 w 11737976"/>
              <a:gd name="connsiteY9828" fmla="*/ 2930267 h 6407150"/>
              <a:gd name="connsiteX9829" fmla="*/ 7594719 w 11737976"/>
              <a:gd name="connsiteY9829" fmla="*/ 2935738 h 6407150"/>
              <a:gd name="connsiteX9830" fmla="*/ 7599562 w 11737976"/>
              <a:gd name="connsiteY9830" fmla="*/ 2951372 h 6407150"/>
              <a:gd name="connsiteX9831" fmla="*/ 7601654 w 11737976"/>
              <a:gd name="connsiteY9831" fmla="*/ 2930267 h 6407150"/>
              <a:gd name="connsiteX9832" fmla="*/ 7063165 w 11737976"/>
              <a:gd name="connsiteY9832" fmla="*/ 2927766 h 6407150"/>
              <a:gd name="connsiteX9833" fmla="*/ 7056046 w 11737976"/>
              <a:gd name="connsiteY9833" fmla="*/ 2941443 h 6407150"/>
              <a:gd name="connsiteX9834" fmla="*/ 7058495 w 11737976"/>
              <a:gd name="connsiteY9834" fmla="*/ 2949689 h 6407150"/>
              <a:gd name="connsiteX9835" fmla="*/ 7076236 w 11737976"/>
              <a:gd name="connsiteY9835" fmla="*/ 2937461 h 6407150"/>
              <a:gd name="connsiteX9836" fmla="*/ 7063165 w 11737976"/>
              <a:gd name="connsiteY9836" fmla="*/ 2927766 h 6407150"/>
              <a:gd name="connsiteX9837" fmla="*/ 5236559 w 11737976"/>
              <a:gd name="connsiteY9837" fmla="*/ 2923885 h 6407150"/>
              <a:gd name="connsiteX9838" fmla="*/ 5246066 w 11737976"/>
              <a:gd name="connsiteY9838" fmla="*/ 2927044 h 6407150"/>
              <a:gd name="connsiteX9839" fmla="*/ 5249062 w 11737976"/>
              <a:gd name="connsiteY9839" fmla="*/ 2924048 h 6407150"/>
              <a:gd name="connsiteX9840" fmla="*/ 5258172 w 11737976"/>
              <a:gd name="connsiteY9840" fmla="*/ 2933158 h 6407150"/>
              <a:gd name="connsiteX9841" fmla="*/ 5267279 w 11737976"/>
              <a:gd name="connsiteY9841" fmla="*/ 2942264 h 6407150"/>
              <a:gd name="connsiteX9842" fmla="*/ 5263283 w 11737976"/>
              <a:gd name="connsiteY9842" fmla="*/ 2946260 h 6407150"/>
              <a:gd name="connsiteX9843" fmla="*/ 5260289 w 11737976"/>
              <a:gd name="connsiteY9843" fmla="*/ 2949254 h 6407150"/>
              <a:gd name="connsiteX9844" fmla="*/ 5235237 w 11737976"/>
              <a:gd name="connsiteY9844" fmla="*/ 2942428 h 6407150"/>
              <a:gd name="connsiteX9845" fmla="*/ 5229169 w 11737976"/>
              <a:gd name="connsiteY9845" fmla="*/ 2946219 h 6407150"/>
              <a:gd name="connsiteX9846" fmla="*/ 5231718 w 11737976"/>
              <a:gd name="connsiteY9846" fmla="*/ 2936701 h 6407150"/>
              <a:gd name="connsiteX9847" fmla="*/ 5232135 w 11737976"/>
              <a:gd name="connsiteY9847" fmla="*/ 2935145 h 6407150"/>
              <a:gd name="connsiteX9848" fmla="*/ 5233234 w 11737976"/>
              <a:gd name="connsiteY9848" fmla="*/ 2933773 h 6407150"/>
              <a:gd name="connsiteX9849" fmla="*/ 4000010 w 11737976"/>
              <a:gd name="connsiteY9849" fmla="*/ 2921917 h 6407150"/>
              <a:gd name="connsiteX9850" fmla="*/ 4002983 w 11737976"/>
              <a:gd name="connsiteY9850" fmla="*/ 2932062 h 6407150"/>
              <a:gd name="connsiteX9851" fmla="*/ 3993248 w 11737976"/>
              <a:gd name="connsiteY9851" fmla="*/ 2924307 h 6407150"/>
              <a:gd name="connsiteX9852" fmla="*/ 4001004 w 11737976"/>
              <a:gd name="connsiteY9852" fmla="*/ 2934041 h 6407150"/>
              <a:gd name="connsiteX9853" fmla="*/ 4010741 w 11737976"/>
              <a:gd name="connsiteY9853" fmla="*/ 2941801 h 6407150"/>
              <a:gd name="connsiteX9854" fmla="*/ 4036147 w 11737976"/>
              <a:gd name="connsiteY9854" fmla="*/ 2951377 h 6407150"/>
              <a:gd name="connsiteX9855" fmla="*/ 4037136 w 11737976"/>
              <a:gd name="connsiteY9855" fmla="*/ 2950388 h 6407150"/>
              <a:gd name="connsiteX9856" fmla="*/ 4041093 w 11737976"/>
              <a:gd name="connsiteY9856" fmla="*/ 2946430 h 6407150"/>
              <a:gd name="connsiteX9857" fmla="*/ 4042083 w 11737976"/>
              <a:gd name="connsiteY9857" fmla="*/ 2945442 h 6407150"/>
              <a:gd name="connsiteX9858" fmla="*/ 4033337 w 11737976"/>
              <a:gd name="connsiteY9858" fmla="*/ 2936695 h 6407150"/>
              <a:gd name="connsiteX9859" fmla="*/ 4032348 w 11737976"/>
              <a:gd name="connsiteY9859" fmla="*/ 2937684 h 6407150"/>
              <a:gd name="connsiteX9860" fmla="*/ 4028391 w 11737976"/>
              <a:gd name="connsiteY9860" fmla="*/ 2941642 h 6407150"/>
              <a:gd name="connsiteX9861" fmla="*/ 4010897 w 11737976"/>
              <a:gd name="connsiteY9861" fmla="*/ 2924149 h 6407150"/>
              <a:gd name="connsiteX9862" fmla="*/ 4000010 w 11737976"/>
              <a:gd name="connsiteY9862" fmla="*/ 2921917 h 6407150"/>
              <a:gd name="connsiteX9863" fmla="*/ 5215706 w 11737976"/>
              <a:gd name="connsiteY9863" fmla="*/ 2920884 h 6407150"/>
              <a:gd name="connsiteX9864" fmla="*/ 5214137 w 11737976"/>
              <a:gd name="connsiteY9864" fmla="*/ 2928657 h 6407150"/>
              <a:gd name="connsiteX9865" fmla="*/ 5214402 w 11737976"/>
              <a:gd name="connsiteY9865" fmla="*/ 2930395 h 6407150"/>
              <a:gd name="connsiteX9866" fmla="*/ 5217130 w 11737976"/>
              <a:gd name="connsiteY9866" fmla="*/ 2931126 h 6407150"/>
              <a:gd name="connsiteX9867" fmla="*/ 5225314 w 11737976"/>
              <a:gd name="connsiteY9867" fmla="*/ 2933319 h 6407150"/>
              <a:gd name="connsiteX9868" fmla="*/ 5229028 w 11737976"/>
              <a:gd name="connsiteY9868" fmla="*/ 2927645 h 6407150"/>
              <a:gd name="connsiteX9869" fmla="*/ 5230832 w 11737976"/>
              <a:gd name="connsiteY9869" fmla="*/ 2924890 h 6407150"/>
              <a:gd name="connsiteX9870" fmla="*/ 5232199 w 11737976"/>
              <a:gd name="connsiteY9870" fmla="*/ 2924128 h 6407150"/>
              <a:gd name="connsiteX9871" fmla="*/ 5229994 w 11737976"/>
              <a:gd name="connsiteY9871" fmla="*/ 2932905 h 6407150"/>
              <a:gd name="connsiteX9872" fmla="*/ 5230771 w 11737976"/>
              <a:gd name="connsiteY9872" fmla="*/ 2934780 h 6407150"/>
              <a:gd name="connsiteX9873" fmla="*/ 5227437 w 11737976"/>
              <a:gd name="connsiteY9873" fmla="*/ 2947221 h 6407150"/>
              <a:gd name="connsiteX9874" fmla="*/ 5227407 w 11737976"/>
              <a:gd name="connsiteY9874" fmla="*/ 2947319 h 6407150"/>
              <a:gd name="connsiteX9875" fmla="*/ 5223098 w 11737976"/>
              <a:gd name="connsiteY9875" fmla="*/ 2950011 h 6407150"/>
              <a:gd name="connsiteX9876" fmla="*/ 5207924 w 11737976"/>
              <a:gd name="connsiteY9876" fmla="*/ 2935584 h 6407150"/>
              <a:gd name="connsiteX9877" fmla="*/ 5197924 w 11737976"/>
              <a:gd name="connsiteY9877" fmla="*/ 2925233 h 6407150"/>
              <a:gd name="connsiteX9878" fmla="*/ 5206707 w 11737976"/>
              <a:gd name="connsiteY9878" fmla="*/ 2926900 h 6407150"/>
              <a:gd name="connsiteX9879" fmla="*/ 5215237 w 11737976"/>
              <a:gd name="connsiteY9879" fmla="*/ 2921532 h 6407150"/>
              <a:gd name="connsiteX9880" fmla="*/ 8185927 w 11737976"/>
              <a:gd name="connsiteY9880" fmla="*/ 2918067 h 6407150"/>
              <a:gd name="connsiteX9881" fmla="*/ 8148898 w 11737976"/>
              <a:gd name="connsiteY9881" fmla="*/ 2955719 h 6407150"/>
              <a:gd name="connsiteX9882" fmla="*/ 8185927 w 11737976"/>
              <a:gd name="connsiteY9882" fmla="*/ 2918067 h 6407150"/>
              <a:gd name="connsiteX9883" fmla="*/ 8030893 w 11737976"/>
              <a:gd name="connsiteY9883" fmla="*/ 2917139 h 6407150"/>
              <a:gd name="connsiteX9884" fmla="*/ 8024007 w 11737976"/>
              <a:gd name="connsiteY9884" fmla="*/ 2925199 h 6407150"/>
              <a:gd name="connsiteX9885" fmla="*/ 8038976 w 11737976"/>
              <a:gd name="connsiteY9885" fmla="*/ 2920005 h 6407150"/>
              <a:gd name="connsiteX9886" fmla="*/ 8030893 w 11737976"/>
              <a:gd name="connsiteY9886" fmla="*/ 2917139 h 6407150"/>
              <a:gd name="connsiteX9887" fmla="*/ 6853333 w 11737976"/>
              <a:gd name="connsiteY9887" fmla="*/ 2915459 h 6407150"/>
              <a:gd name="connsiteX9888" fmla="*/ 6856295 w 11737976"/>
              <a:gd name="connsiteY9888" fmla="*/ 2919311 h 6407150"/>
              <a:gd name="connsiteX9889" fmla="*/ 6882909 w 11737976"/>
              <a:gd name="connsiteY9889" fmla="*/ 2938006 h 6407150"/>
              <a:gd name="connsiteX9890" fmla="*/ 6881335 w 11737976"/>
              <a:gd name="connsiteY9890" fmla="*/ 2944933 h 6407150"/>
              <a:gd name="connsiteX9891" fmla="*/ 6877323 w 11737976"/>
              <a:gd name="connsiteY9891" fmla="*/ 2960242 h 6407150"/>
              <a:gd name="connsiteX9892" fmla="*/ 6874655 w 11737976"/>
              <a:gd name="connsiteY9892" fmla="*/ 2963450 h 6407150"/>
              <a:gd name="connsiteX9893" fmla="*/ 6876153 w 11737976"/>
              <a:gd name="connsiteY9893" fmla="*/ 2964703 h 6407150"/>
              <a:gd name="connsiteX9894" fmla="*/ 6873138 w 11737976"/>
              <a:gd name="connsiteY9894" fmla="*/ 2976206 h 6407150"/>
              <a:gd name="connsiteX9895" fmla="*/ 6858257 w 11737976"/>
              <a:gd name="connsiteY9895" fmla="*/ 2998995 h 6407150"/>
              <a:gd name="connsiteX9896" fmla="*/ 6854164 w 11737976"/>
              <a:gd name="connsiteY9896" fmla="*/ 2997897 h 6407150"/>
              <a:gd name="connsiteX9897" fmla="*/ 6849453 w 11737976"/>
              <a:gd name="connsiteY9897" fmla="*/ 3010023 h 6407150"/>
              <a:gd name="connsiteX9898" fmla="*/ 6847470 w 11737976"/>
              <a:gd name="connsiteY9898" fmla="*/ 3022881 h 6407150"/>
              <a:gd name="connsiteX9899" fmla="*/ 6850199 w 11737976"/>
              <a:gd name="connsiteY9899" fmla="*/ 3023612 h 6407150"/>
              <a:gd name="connsiteX9900" fmla="*/ 6854292 w 11737976"/>
              <a:gd name="connsiteY9900" fmla="*/ 3024709 h 6407150"/>
              <a:gd name="connsiteX9901" fmla="*/ 6835447 w 11737976"/>
              <a:gd name="connsiteY9901" fmla="*/ 3073211 h 6407150"/>
              <a:gd name="connsiteX9902" fmla="*/ 6828006 w 11737976"/>
              <a:gd name="connsiteY9902" fmla="*/ 3084604 h 6407150"/>
              <a:gd name="connsiteX9903" fmla="*/ 6824660 w 11737976"/>
              <a:gd name="connsiteY9903" fmla="*/ 3097094 h 6407150"/>
              <a:gd name="connsiteX9904" fmla="*/ 6826024 w 11737976"/>
              <a:gd name="connsiteY9904" fmla="*/ 3097459 h 6407150"/>
              <a:gd name="connsiteX9905" fmla="*/ 6832100 w 11737976"/>
              <a:gd name="connsiteY9905" fmla="*/ 3085701 h 6407150"/>
              <a:gd name="connsiteX9906" fmla="*/ 6833465 w 11737976"/>
              <a:gd name="connsiteY9906" fmla="*/ 3086066 h 6407150"/>
              <a:gd name="connsiteX9907" fmla="*/ 6867469 w 11737976"/>
              <a:gd name="connsiteY9907" fmla="*/ 3108564 h 6407150"/>
              <a:gd name="connsiteX9908" fmla="*/ 6899987 w 11737976"/>
              <a:gd name="connsiteY9908" fmla="*/ 3130478 h 6407150"/>
              <a:gd name="connsiteX9909" fmla="*/ 6896797 w 11737976"/>
              <a:gd name="connsiteY9909" fmla="*/ 3131309 h 6407150"/>
              <a:gd name="connsiteX9910" fmla="*/ 6915662 w 11737976"/>
              <a:gd name="connsiteY9910" fmla="*/ 3158778 h 6407150"/>
              <a:gd name="connsiteX9911" fmla="*/ 6921447 w 11737976"/>
              <a:gd name="connsiteY9911" fmla="*/ 3142215 h 6407150"/>
              <a:gd name="connsiteX9912" fmla="*/ 6919620 w 11737976"/>
              <a:gd name="connsiteY9912" fmla="*/ 3138465 h 6407150"/>
              <a:gd name="connsiteX9913" fmla="*/ 6920915 w 11737976"/>
              <a:gd name="connsiteY9913" fmla="*/ 3136273 h 6407150"/>
              <a:gd name="connsiteX9914" fmla="*/ 6925009 w 11737976"/>
              <a:gd name="connsiteY9914" fmla="*/ 3137371 h 6407150"/>
              <a:gd name="connsiteX9915" fmla="*/ 6927738 w 11737976"/>
              <a:gd name="connsiteY9915" fmla="*/ 3138102 h 6407150"/>
              <a:gd name="connsiteX9916" fmla="*/ 6929102 w 11737976"/>
              <a:gd name="connsiteY9916" fmla="*/ 3138466 h 6407150"/>
              <a:gd name="connsiteX9917" fmla="*/ 6930466 w 11737976"/>
              <a:gd name="connsiteY9917" fmla="*/ 3138832 h 6407150"/>
              <a:gd name="connsiteX9918" fmla="*/ 6932449 w 11737976"/>
              <a:gd name="connsiteY9918" fmla="*/ 3125975 h 6407150"/>
              <a:gd name="connsiteX9919" fmla="*/ 6930338 w 11737976"/>
              <a:gd name="connsiteY9919" fmla="*/ 3112025 h 6407150"/>
              <a:gd name="connsiteX9920" fmla="*/ 6928973 w 11737976"/>
              <a:gd name="connsiteY9920" fmla="*/ 3111659 h 6407150"/>
              <a:gd name="connsiteX9921" fmla="*/ 6955515 w 11737976"/>
              <a:gd name="connsiteY9921" fmla="*/ 3105382 h 6407150"/>
              <a:gd name="connsiteX9922" fmla="*/ 6955082 w 11737976"/>
              <a:gd name="connsiteY9922" fmla="*/ 3117713 h 6407150"/>
              <a:gd name="connsiteX9923" fmla="*/ 6953275 w 11737976"/>
              <a:gd name="connsiteY9923" fmla="*/ 3119464 h 6407150"/>
              <a:gd name="connsiteX9924" fmla="*/ 6950716 w 11737976"/>
              <a:gd name="connsiteY9924" fmla="*/ 3132599 h 6407150"/>
              <a:gd name="connsiteX9925" fmla="*/ 6952531 w 11737976"/>
              <a:gd name="connsiteY9925" fmla="*/ 3137051 h 6407150"/>
              <a:gd name="connsiteX9926" fmla="*/ 6950932 w 11737976"/>
              <a:gd name="connsiteY9926" fmla="*/ 3144317 h 6407150"/>
              <a:gd name="connsiteX9927" fmla="*/ 6977603 w 11737976"/>
              <a:gd name="connsiteY9927" fmla="*/ 3164851 h 6407150"/>
              <a:gd name="connsiteX9928" fmla="*/ 6980331 w 11737976"/>
              <a:gd name="connsiteY9928" fmla="*/ 3165582 h 6407150"/>
              <a:gd name="connsiteX9929" fmla="*/ 6983060 w 11737976"/>
              <a:gd name="connsiteY9929" fmla="*/ 3166313 h 6407150"/>
              <a:gd name="connsiteX9930" fmla="*/ 6984425 w 11737976"/>
              <a:gd name="connsiteY9930" fmla="*/ 3166678 h 6407150"/>
              <a:gd name="connsiteX9931" fmla="*/ 6992611 w 11737976"/>
              <a:gd name="connsiteY9931" fmla="*/ 3168872 h 6407150"/>
              <a:gd name="connsiteX9932" fmla="*/ 6996705 w 11737976"/>
              <a:gd name="connsiteY9932" fmla="*/ 3169970 h 6407150"/>
              <a:gd name="connsiteX9933" fmla="*/ 6994721 w 11737976"/>
              <a:gd name="connsiteY9933" fmla="*/ 3182826 h 6407150"/>
              <a:gd name="connsiteX9934" fmla="*/ 6999433 w 11737976"/>
              <a:gd name="connsiteY9934" fmla="*/ 3170701 h 6407150"/>
              <a:gd name="connsiteX9935" fmla="*/ 7004763 w 11737976"/>
              <a:gd name="connsiteY9935" fmla="*/ 3145352 h 6407150"/>
              <a:gd name="connsiteX9936" fmla="*/ 6997942 w 11737976"/>
              <a:gd name="connsiteY9936" fmla="*/ 3143523 h 6407150"/>
              <a:gd name="connsiteX9937" fmla="*/ 6993847 w 11737976"/>
              <a:gd name="connsiteY9937" fmla="*/ 3142426 h 6407150"/>
              <a:gd name="connsiteX9938" fmla="*/ 6997193 w 11737976"/>
              <a:gd name="connsiteY9938" fmla="*/ 3129939 h 6407150"/>
              <a:gd name="connsiteX9939" fmla="*/ 7007749 w 11737976"/>
              <a:gd name="connsiteY9939" fmla="*/ 3129000 h 6407150"/>
              <a:gd name="connsiteX9940" fmla="*/ 7012368 w 11737976"/>
              <a:gd name="connsiteY9940" fmla="*/ 3132157 h 6407150"/>
              <a:gd name="connsiteX9941" fmla="*/ 7009531 w 11737976"/>
              <a:gd name="connsiteY9941" fmla="*/ 3135239 h 6407150"/>
              <a:gd name="connsiteX9942" fmla="*/ 7014558 w 11737976"/>
              <a:gd name="connsiteY9942" fmla="*/ 3140437 h 6407150"/>
              <a:gd name="connsiteX9943" fmla="*/ 7020560 w 11737976"/>
              <a:gd name="connsiteY9943" fmla="*/ 3137804 h 6407150"/>
              <a:gd name="connsiteX9944" fmla="*/ 7025609 w 11737976"/>
              <a:gd name="connsiteY9944" fmla="*/ 3141316 h 6407150"/>
              <a:gd name="connsiteX9945" fmla="*/ 7035397 w 11737976"/>
              <a:gd name="connsiteY9945" fmla="*/ 3140174 h 6407150"/>
              <a:gd name="connsiteX9946" fmla="*/ 7042965 w 11737976"/>
              <a:gd name="connsiteY9946" fmla="*/ 3155589 h 6407150"/>
              <a:gd name="connsiteX9947" fmla="*/ 7076458 w 11737976"/>
              <a:gd name="connsiteY9947" fmla="*/ 3177951 h 6407150"/>
              <a:gd name="connsiteX9948" fmla="*/ 7079933 w 11737976"/>
              <a:gd name="connsiteY9948" fmla="*/ 3192272 h 6407150"/>
              <a:gd name="connsiteX9949" fmla="*/ 7108103 w 11737976"/>
              <a:gd name="connsiteY9949" fmla="*/ 3188104 h 6407150"/>
              <a:gd name="connsiteX9950" fmla="*/ 7123642 w 11737976"/>
              <a:gd name="connsiteY9950" fmla="*/ 3191254 h 6407150"/>
              <a:gd name="connsiteX9951" fmla="*/ 7137375 w 11737976"/>
              <a:gd name="connsiteY9951" fmla="*/ 3206967 h 6407150"/>
              <a:gd name="connsiteX9952" fmla="*/ 7156996 w 11737976"/>
              <a:gd name="connsiteY9952" fmla="*/ 3199210 h 6407150"/>
              <a:gd name="connsiteX9953" fmla="*/ 7147588 w 11737976"/>
              <a:gd name="connsiteY9953" fmla="*/ 3185874 h 6407150"/>
              <a:gd name="connsiteX9954" fmla="*/ 7156614 w 11737976"/>
              <a:gd name="connsiteY9954" fmla="*/ 3181021 h 6407150"/>
              <a:gd name="connsiteX9955" fmla="*/ 7171784 w 11737976"/>
              <a:gd name="connsiteY9955" fmla="*/ 3178516 h 6407150"/>
              <a:gd name="connsiteX9956" fmla="*/ 7177833 w 11737976"/>
              <a:gd name="connsiteY9956" fmla="*/ 3184341 h 6407150"/>
              <a:gd name="connsiteX9957" fmla="*/ 7189874 w 11737976"/>
              <a:gd name="connsiteY9957" fmla="*/ 3189003 h 6407150"/>
              <a:gd name="connsiteX9958" fmla="*/ 7185223 w 11737976"/>
              <a:gd name="connsiteY9958" fmla="*/ 3197496 h 6407150"/>
              <a:gd name="connsiteX9959" fmla="*/ 7185354 w 11737976"/>
              <a:gd name="connsiteY9959" fmla="*/ 3219725 h 6407150"/>
              <a:gd name="connsiteX9960" fmla="*/ 7182552 w 11737976"/>
              <a:gd name="connsiteY9960" fmla="*/ 3231698 h 6407150"/>
              <a:gd name="connsiteX9961" fmla="*/ 7161532 w 11737976"/>
              <a:gd name="connsiteY9961" fmla="*/ 3228754 h 6407150"/>
              <a:gd name="connsiteX9962" fmla="*/ 7130462 w 11737976"/>
              <a:gd name="connsiteY9962" fmla="*/ 3243767 h 6407150"/>
              <a:gd name="connsiteX9963" fmla="*/ 7119703 w 11737976"/>
              <a:gd name="connsiteY9963" fmla="*/ 3267555 h 6407150"/>
              <a:gd name="connsiteX9964" fmla="*/ 7108032 w 11737976"/>
              <a:gd name="connsiteY9964" fmla="*/ 3251091 h 6407150"/>
              <a:gd name="connsiteX9965" fmla="*/ 7057108 w 11737976"/>
              <a:gd name="connsiteY9965" fmla="*/ 3277453 h 6407150"/>
              <a:gd name="connsiteX9966" fmla="*/ 7021036 w 11737976"/>
              <a:gd name="connsiteY9966" fmla="*/ 3281125 h 6407150"/>
              <a:gd name="connsiteX9967" fmla="*/ 7013611 w 11737976"/>
              <a:gd name="connsiteY9967" fmla="*/ 3292470 h 6407150"/>
              <a:gd name="connsiteX9968" fmla="*/ 7010646 w 11737976"/>
              <a:gd name="connsiteY9968" fmla="*/ 3294996 h 6407150"/>
              <a:gd name="connsiteX9969" fmla="*/ 7011548 w 11737976"/>
              <a:gd name="connsiteY9969" fmla="*/ 3279320 h 6407150"/>
              <a:gd name="connsiteX9970" fmla="*/ 7010118 w 11737976"/>
              <a:gd name="connsiteY9970" fmla="*/ 3260977 h 6407150"/>
              <a:gd name="connsiteX9971" fmla="*/ 7003182 w 11737976"/>
              <a:gd name="connsiteY9971" fmla="*/ 3268414 h 6407150"/>
              <a:gd name="connsiteX9972" fmla="*/ 7003102 w 11737976"/>
              <a:gd name="connsiteY9972" fmla="*/ 3284437 h 6407150"/>
              <a:gd name="connsiteX9973" fmla="*/ 7009459 w 11737976"/>
              <a:gd name="connsiteY9973" fmla="*/ 3296009 h 6407150"/>
              <a:gd name="connsiteX9974" fmla="*/ 7007753 w 11737976"/>
              <a:gd name="connsiteY9974" fmla="*/ 3297464 h 6407150"/>
              <a:gd name="connsiteX9975" fmla="*/ 6974052 w 11737976"/>
              <a:gd name="connsiteY9975" fmla="*/ 3281870 h 6407150"/>
              <a:gd name="connsiteX9976" fmla="*/ 6961497 w 11737976"/>
              <a:gd name="connsiteY9976" fmla="*/ 3286949 h 6407150"/>
              <a:gd name="connsiteX9977" fmla="*/ 6961211 w 11737976"/>
              <a:gd name="connsiteY9977" fmla="*/ 3285506 h 6407150"/>
              <a:gd name="connsiteX9978" fmla="*/ 6954323 w 11737976"/>
              <a:gd name="connsiteY9978" fmla="*/ 3275487 h 6407150"/>
              <a:gd name="connsiteX9979" fmla="*/ 6947155 w 11737976"/>
              <a:gd name="connsiteY9979" fmla="*/ 3280603 h 6407150"/>
              <a:gd name="connsiteX9980" fmla="*/ 6946710 w 11737976"/>
              <a:gd name="connsiteY9980" fmla="*/ 3284959 h 6407150"/>
              <a:gd name="connsiteX9981" fmla="*/ 6938288 w 11737976"/>
              <a:gd name="connsiteY9981" fmla="*/ 3274163 h 6407150"/>
              <a:gd name="connsiteX9982" fmla="*/ 6937597 w 11737976"/>
              <a:gd name="connsiteY9982" fmla="*/ 3268983 h 6407150"/>
              <a:gd name="connsiteX9983" fmla="*/ 6939068 w 11737976"/>
              <a:gd name="connsiteY9983" fmla="*/ 3271124 h 6407150"/>
              <a:gd name="connsiteX9984" fmla="*/ 6940501 w 11737976"/>
              <a:gd name="connsiteY9984" fmla="*/ 3220698 h 6407150"/>
              <a:gd name="connsiteX9985" fmla="*/ 6930616 w 11737976"/>
              <a:gd name="connsiteY9985" fmla="*/ 3227266 h 6407150"/>
              <a:gd name="connsiteX9986" fmla="*/ 6927556 w 11737976"/>
              <a:gd name="connsiteY9986" fmla="*/ 3242077 h 6407150"/>
              <a:gd name="connsiteX9987" fmla="*/ 6928154 w 11737976"/>
              <a:gd name="connsiteY9987" fmla="*/ 3245350 h 6407150"/>
              <a:gd name="connsiteX9988" fmla="*/ 6917499 w 11737976"/>
              <a:gd name="connsiteY9988" fmla="*/ 3246714 h 6407150"/>
              <a:gd name="connsiteX9989" fmla="*/ 6899633 w 11737976"/>
              <a:gd name="connsiteY9989" fmla="*/ 3248595 h 6407150"/>
              <a:gd name="connsiteX9990" fmla="*/ 6888873 w 11737976"/>
              <a:gd name="connsiteY9990" fmla="*/ 3272384 h 6407150"/>
              <a:gd name="connsiteX9991" fmla="*/ 6894177 w 11737976"/>
              <a:gd name="connsiteY9991" fmla="*/ 3247133 h 6407150"/>
              <a:gd name="connsiteX9992" fmla="*/ 6862165 w 11737976"/>
              <a:gd name="connsiteY9992" fmla="*/ 3242305 h 6407150"/>
              <a:gd name="connsiteX9993" fmla="*/ 6858549 w 11737976"/>
              <a:gd name="connsiteY9993" fmla="*/ 3243052 h 6407150"/>
              <a:gd name="connsiteX9994" fmla="*/ 6856107 w 11737976"/>
              <a:gd name="connsiteY9994" fmla="*/ 3242618 h 6407150"/>
              <a:gd name="connsiteX9995" fmla="*/ 6850962 w 11737976"/>
              <a:gd name="connsiteY9995" fmla="*/ 3244980 h 6407150"/>
              <a:gd name="connsiteX9996" fmla="*/ 6850942 w 11737976"/>
              <a:gd name="connsiteY9996" fmla="*/ 3244716 h 6407150"/>
              <a:gd name="connsiteX9997" fmla="*/ 6855224 w 11737976"/>
              <a:gd name="connsiteY9997" fmla="*/ 3223359 h 6407150"/>
              <a:gd name="connsiteX9998" fmla="*/ 6843100 w 11737976"/>
              <a:gd name="connsiteY9998" fmla="*/ 3246782 h 6407150"/>
              <a:gd name="connsiteX9999" fmla="*/ 6836128 w 11737976"/>
              <a:gd name="connsiteY9999" fmla="*/ 3218242 h 6407150"/>
              <a:gd name="connsiteX10000" fmla="*/ 6832188 w 11737976"/>
              <a:gd name="connsiteY10000" fmla="*/ 3243858 h 6407150"/>
              <a:gd name="connsiteX10001" fmla="*/ 6830672 w 11737976"/>
              <a:gd name="connsiteY10001" fmla="*/ 3216780 h 6407150"/>
              <a:gd name="connsiteX10002" fmla="*/ 6790507 w 11737976"/>
              <a:gd name="connsiteY10002" fmla="*/ 3219355 h 6407150"/>
              <a:gd name="connsiteX10003" fmla="*/ 6781717 w 11737976"/>
              <a:gd name="connsiteY10003" fmla="*/ 3230334 h 6407150"/>
              <a:gd name="connsiteX10004" fmla="*/ 6785657 w 11737976"/>
              <a:gd name="connsiteY10004" fmla="*/ 3204718 h 6407150"/>
              <a:gd name="connsiteX10005" fmla="*/ 6755800 w 11737976"/>
              <a:gd name="connsiteY10005" fmla="*/ 3223390 h 6407150"/>
              <a:gd name="connsiteX10006" fmla="*/ 6751556 w 11737976"/>
              <a:gd name="connsiteY10006" fmla="*/ 3195582 h 6407150"/>
              <a:gd name="connsiteX10007" fmla="*/ 6703964 w 11737976"/>
              <a:gd name="connsiteY10007" fmla="*/ 3209500 h 6407150"/>
              <a:gd name="connsiteX10008" fmla="*/ 6703377 w 11737976"/>
              <a:gd name="connsiteY10008" fmla="*/ 3196009 h 6407150"/>
              <a:gd name="connsiteX10009" fmla="*/ 6703795 w 11737976"/>
              <a:gd name="connsiteY10009" fmla="*/ 3183345 h 6407150"/>
              <a:gd name="connsiteX10010" fmla="*/ 6704868 w 11737976"/>
              <a:gd name="connsiteY10010" fmla="*/ 3182099 h 6407150"/>
              <a:gd name="connsiteX10011" fmla="*/ 6695486 w 11737976"/>
              <a:gd name="connsiteY10011" fmla="*/ 3151958 h 6407150"/>
              <a:gd name="connsiteX10012" fmla="*/ 6693800 w 11737976"/>
              <a:gd name="connsiteY10012" fmla="*/ 3151703 h 6407150"/>
              <a:gd name="connsiteX10013" fmla="*/ 6696350 w 11737976"/>
              <a:gd name="connsiteY10013" fmla="*/ 3144752 h 6407150"/>
              <a:gd name="connsiteX10014" fmla="*/ 6690001 w 11737976"/>
              <a:gd name="connsiteY10014" fmla="*/ 3133817 h 6407150"/>
              <a:gd name="connsiteX10015" fmla="*/ 6681777 w 11737976"/>
              <a:gd name="connsiteY10015" fmla="*/ 3131250 h 6407150"/>
              <a:gd name="connsiteX10016" fmla="*/ 6680123 w 11737976"/>
              <a:gd name="connsiteY10016" fmla="*/ 3127134 h 6407150"/>
              <a:gd name="connsiteX10017" fmla="*/ 6673304 w 11737976"/>
              <a:gd name="connsiteY10017" fmla="*/ 3118265 h 6407150"/>
              <a:gd name="connsiteX10018" fmla="*/ 6670073 w 11737976"/>
              <a:gd name="connsiteY10018" fmla="*/ 3119250 h 6407150"/>
              <a:gd name="connsiteX10019" fmla="*/ 6668723 w 11737976"/>
              <a:gd name="connsiteY10019" fmla="*/ 3121653 h 6407150"/>
              <a:gd name="connsiteX10020" fmla="*/ 6669062 w 11737976"/>
              <a:gd name="connsiteY10020" fmla="*/ 3117498 h 6407150"/>
              <a:gd name="connsiteX10021" fmla="*/ 6669463 w 11737976"/>
              <a:gd name="connsiteY10021" fmla="*/ 3096745 h 6407150"/>
              <a:gd name="connsiteX10022" fmla="*/ 6656612 w 11737976"/>
              <a:gd name="connsiteY10022" fmla="*/ 3111418 h 6407150"/>
              <a:gd name="connsiteX10023" fmla="*/ 6650694 w 11737976"/>
              <a:gd name="connsiteY10023" fmla="*/ 3124167 h 6407150"/>
              <a:gd name="connsiteX10024" fmla="*/ 6650207 w 11737976"/>
              <a:gd name="connsiteY10024" fmla="*/ 3126129 h 6407150"/>
              <a:gd name="connsiteX10025" fmla="*/ 6641806 w 11737976"/>
              <a:gd name="connsiteY10025" fmla="*/ 3128912 h 6407150"/>
              <a:gd name="connsiteX10026" fmla="*/ 6641597 w 11737976"/>
              <a:gd name="connsiteY10026" fmla="*/ 3128823 h 6407150"/>
              <a:gd name="connsiteX10027" fmla="*/ 6627466 w 11737976"/>
              <a:gd name="connsiteY10027" fmla="*/ 3128088 h 6407150"/>
              <a:gd name="connsiteX10028" fmla="*/ 6617155 w 11737976"/>
              <a:gd name="connsiteY10028" fmla="*/ 3132744 h 6407150"/>
              <a:gd name="connsiteX10029" fmla="*/ 6616630 w 11737976"/>
              <a:gd name="connsiteY10029" fmla="*/ 3131219 h 6407150"/>
              <a:gd name="connsiteX10030" fmla="*/ 6615724 w 11737976"/>
              <a:gd name="connsiteY10030" fmla="*/ 3128357 h 6407150"/>
              <a:gd name="connsiteX10031" fmla="*/ 6612381 w 11737976"/>
              <a:gd name="connsiteY10031" fmla="*/ 3126286 h 6407150"/>
              <a:gd name="connsiteX10032" fmla="*/ 6607992 w 11737976"/>
              <a:gd name="connsiteY10032" fmla="*/ 3128389 h 6407150"/>
              <a:gd name="connsiteX10033" fmla="*/ 6612822 w 11737976"/>
              <a:gd name="connsiteY10033" fmla="*/ 3138824 h 6407150"/>
              <a:gd name="connsiteX10034" fmla="*/ 6615516 w 11737976"/>
              <a:gd name="connsiteY10034" fmla="*/ 3138138 h 6407150"/>
              <a:gd name="connsiteX10035" fmla="*/ 6617011 w 11737976"/>
              <a:gd name="connsiteY10035" fmla="*/ 3143651 h 6407150"/>
              <a:gd name="connsiteX10036" fmla="*/ 6638766 w 11737976"/>
              <a:gd name="connsiteY10036" fmla="*/ 3166317 h 6407150"/>
              <a:gd name="connsiteX10037" fmla="*/ 6645154 w 11737976"/>
              <a:gd name="connsiteY10037" fmla="*/ 3168389 h 6407150"/>
              <a:gd name="connsiteX10038" fmla="*/ 6645140 w 11737976"/>
              <a:gd name="connsiteY10038" fmla="*/ 3168585 h 6407150"/>
              <a:gd name="connsiteX10039" fmla="*/ 6645347 w 11737976"/>
              <a:gd name="connsiteY10039" fmla="*/ 3168452 h 6407150"/>
              <a:gd name="connsiteX10040" fmla="*/ 6656947 w 11737976"/>
              <a:gd name="connsiteY10040" fmla="*/ 3172212 h 6407150"/>
              <a:gd name="connsiteX10041" fmla="*/ 6654559 w 11737976"/>
              <a:gd name="connsiteY10041" fmla="*/ 3174122 h 6407150"/>
              <a:gd name="connsiteX10042" fmla="*/ 6656182 w 11737976"/>
              <a:gd name="connsiteY10042" fmla="*/ 3182720 h 6407150"/>
              <a:gd name="connsiteX10043" fmla="*/ 6661637 w 11737976"/>
              <a:gd name="connsiteY10043" fmla="*/ 3186235 h 6407150"/>
              <a:gd name="connsiteX10044" fmla="*/ 6660612 w 11737976"/>
              <a:gd name="connsiteY10044" fmla="*/ 3192746 h 6407150"/>
              <a:gd name="connsiteX10045" fmla="*/ 6664114 w 11737976"/>
              <a:gd name="connsiteY10045" fmla="*/ 3200248 h 6407150"/>
              <a:gd name="connsiteX10046" fmla="*/ 6649555 w 11737976"/>
              <a:gd name="connsiteY10046" fmla="*/ 3221592 h 6407150"/>
              <a:gd name="connsiteX10047" fmla="*/ 6650160 w 11737976"/>
              <a:gd name="connsiteY10047" fmla="*/ 3208421 h 6407150"/>
              <a:gd name="connsiteX10048" fmla="*/ 6614090 w 11737976"/>
              <a:gd name="connsiteY10048" fmla="*/ 3212089 h 6407150"/>
              <a:gd name="connsiteX10049" fmla="*/ 6606601 w 11737976"/>
              <a:gd name="connsiteY10049" fmla="*/ 3214458 h 6407150"/>
              <a:gd name="connsiteX10050" fmla="*/ 6605790 w 11737976"/>
              <a:gd name="connsiteY10050" fmla="*/ 3215143 h 6407150"/>
              <a:gd name="connsiteX10051" fmla="*/ 6599470 w 11737976"/>
              <a:gd name="connsiteY10051" fmla="*/ 3209042 h 6407150"/>
              <a:gd name="connsiteX10052" fmla="*/ 6597376 w 11737976"/>
              <a:gd name="connsiteY10052" fmla="*/ 3211602 h 6407150"/>
              <a:gd name="connsiteX10053" fmla="*/ 6600682 w 11737976"/>
              <a:gd name="connsiteY10053" fmla="*/ 3219451 h 6407150"/>
              <a:gd name="connsiteX10054" fmla="*/ 6597039 w 11737976"/>
              <a:gd name="connsiteY10054" fmla="*/ 3222523 h 6407150"/>
              <a:gd name="connsiteX10055" fmla="*/ 6575441 w 11737976"/>
              <a:gd name="connsiteY10055" fmla="*/ 3241742 h 6407150"/>
              <a:gd name="connsiteX10056" fmla="*/ 6546795 w 11737976"/>
              <a:gd name="connsiteY10056" fmla="*/ 3234066 h 6407150"/>
              <a:gd name="connsiteX10057" fmla="*/ 6549977 w 11737976"/>
              <a:gd name="connsiteY10057" fmla="*/ 3194911 h 6407150"/>
              <a:gd name="connsiteX10058" fmla="*/ 6538612 w 11737976"/>
              <a:gd name="connsiteY10058" fmla="*/ 3231873 h 6407150"/>
              <a:gd name="connsiteX10059" fmla="*/ 6498937 w 11737976"/>
              <a:gd name="connsiteY10059" fmla="*/ 3192253 h 6407150"/>
              <a:gd name="connsiteX10060" fmla="*/ 6497195 w 11737976"/>
              <a:gd name="connsiteY10060" fmla="*/ 3182892 h 6407150"/>
              <a:gd name="connsiteX10061" fmla="*/ 6498110 w 11737976"/>
              <a:gd name="connsiteY10061" fmla="*/ 3150560 h 6407150"/>
              <a:gd name="connsiteX10062" fmla="*/ 6501620 w 11737976"/>
              <a:gd name="connsiteY10062" fmla="*/ 3149327 h 6407150"/>
              <a:gd name="connsiteX10063" fmla="*/ 6503038 w 11737976"/>
              <a:gd name="connsiteY10063" fmla="*/ 3150265 h 6407150"/>
              <a:gd name="connsiteX10064" fmla="*/ 6499215 w 11737976"/>
              <a:gd name="connsiteY10064" fmla="*/ 3151805 h 6407150"/>
              <a:gd name="connsiteX10065" fmla="*/ 6518050 w 11737976"/>
              <a:gd name="connsiteY10065" fmla="*/ 3170076 h 6407150"/>
              <a:gd name="connsiteX10066" fmla="*/ 6513186 w 11737976"/>
              <a:gd name="connsiteY10066" fmla="*/ 3152895 h 6407150"/>
              <a:gd name="connsiteX10067" fmla="*/ 6511054 w 11737976"/>
              <a:gd name="connsiteY10067" fmla="*/ 3151629 h 6407150"/>
              <a:gd name="connsiteX10068" fmla="*/ 6510003 w 11737976"/>
              <a:gd name="connsiteY10068" fmla="*/ 3125006 h 6407150"/>
              <a:gd name="connsiteX10069" fmla="*/ 6523952 w 11737976"/>
              <a:gd name="connsiteY10069" fmla="*/ 3106502 h 6407150"/>
              <a:gd name="connsiteX10070" fmla="*/ 6555028 w 11737976"/>
              <a:gd name="connsiteY10070" fmla="*/ 3093641 h 6407150"/>
              <a:gd name="connsiteX10071" fmla="*/ 6571085 w 11737976"/>
              <a:gd name="connsiteY10071" fmla="*/ 3070754 h 6407150"/>
              <a:gd name="connsiteX10072" fmla="*/ 6573191 w 11737976"/>
              <a:gd name="connsiteY10072" fmla="*/ 3069277 h 6407150"/>
              <a:gd name="connsiteX10073" fmla="*/ 6569075 w 11737976"/>
              <a:gd name="connsiteY10073" fmla="*/ 3073975 h 6407150"/>
              <a:gd name="connsiteX10074" fmla="*/ 6594875 w 11737976"/>
              <a:gd name="connsiteY10074" fmla="*/ 3115783 h 6407150"/>
              <a:gd name="connsiteX10075" fmla="*/ 6603053 w 11737976"/>
              <a:gd name="connsiteY10075" fmla="*/ 3114916 h 6407150"/>
              <a:gd name="connsiteX10076" fmla="*/ 6592982 w 11737976"/>
              <a:gd name="connsiteY10076" fmla="*/ 3065607 h 6407150"/>
              <a:gd name="connsiteX10077" fmla="*/ 6585955 w 11737976"/>
              <a:gd name="connsiteY10077" fmla="*/ 3062662 h 6407150"/>
              <a:gd name="connsiteX10078" fmla="*/ 6577798 w 11737976"/>
              <a:gd name="connsiteY10078" fmla="*/ 3066045 h 6407150"/>
              <a:gd name="connsiteX10079" fmla="*/ 6593974 w 11737976"/>
              <a:gd name="connsiteY10079" fmla="*/ 3054697 h 6407150"/>
              <a:gd name="connsiteX10080" fmla="*/ 6613944 w 11737976"/>
              <a:gd name="connsiteY10080" fmla="*/ 3034726 h 6407150"/>
              <a:gd name="connsiteX10081" fmla="*/ 6631716 w 11737976"/>
              <a:gd name="connsiteY10081" fmla="*/ 3038018 h 6407150"/>
              <a:gd name="connsiteX10082" fmla="*/ 6639295 w 11737976"/>
              <a:gd name="connsiteY10082" fmla="*/ 3036234 h 6407150"/>
              <a:gd name="connsiteX10083" fmla="*/ 6639539 w 11737976"/>
              <a:gd name="connsiteY10083" fmla="*/ 3036721 h 6407150"/>
              <a:gd name="connsiteX10084" fmla="*/ 6650890 w 11737976"/>
              <a:gd name="connsiteY10084" fmla="*/ 3036905 h 6407150"/>
              <a:gd name="connsiteX10085" fmla="*/ 6653863 w 11737976"/>
              <a:gd name="connsiteY10085" fmla="*/ 3028683 h 6407150"/>
              <a:gd name="connsiteX10086" fmla="*/ 6664115 w 11737976"/>
              <a:gd name="connsiteY10086" fmla="*/ 3020989 h 6407150"/>
              <a:gd name="connsiteX10087" fmla="*/ 6694759 w 11737976"/>
              <a:gd name="connsiteY10087" fmla="*/ 3015964 h 6407150"/>
              <a:gd name="connsiteX10088" fmla="*/ 6695632 w 11737976"/>
              <a:gd name="connsiteY10088" fmla="*/ 3012431 h 6407150"/>
              <a:gd name="connsiteX10089" fmla="*/ 6707352 w 11737976"/>
              <a:gd name="connsiteY10089" fmla="*/ 3012537 h 6407150"/>
              <a:gd name="connsiteX10090" fmla="*/ 6709151 w 11737976"/>
              <a:gd name="connsiteY10090" fmla="*/ 3013025 h 6407150"/>
              <a:gd name="connsiteX10091" fmla="*/ 6710536 w 11737976"/>
              <a:gd name="connsiteY10091" fmla="*/ 3012566 h 6407150"/>
              <a:gd name="connsiteX10092" fmla="*/ 6718726 w 11737976"/>
              <a:gd name="connsiteY10092" fmla="*/ 3012641 h 6407150"/>
              <a:gd name="connsiteX10093" fmla="*/ 6715402 w 11737976"/>
              <a:gd name="connsiteY10093" fmla="*/ 3025048 h 6407150"/>
              <a:gd name="connsiteX10094" fmla="*/ 6714806 w 11737976"/>
              <a:gd name="connsiteY10094" fmla="*/ 3038189 h 6407150"/>
              <a:gd name="connsiteX10095" fmla="*/ 6711481 w 11737976"/>
              <a:gd name="connsiteY10095" fmla="*/ 3050595 h 6407150"/>
              <a:gd name="connsiteX10096" fmla="*/ 6714211 w 11737976"/>
              <a:gd name="connsiteY10096" fmla="*/ 3051327 h 6407150"/>
              <a:gd name="connsiteX10097" fmla="*/ 6720265 w 11737976"/>
              <a:gd name="connsiteY10097" fmla="*/ 3039651 h 6407150"/>
              <a:gd name="connsiteX10098" fmla="*/ 6721630 w 11737976"/>
              <a:gd name="connsiteY10098" fmla="*/ 3040018 h 6407150"/>
              <a:gd name="connsiteX10099" fmla="*/ 6722995 w 11737976"/>
              <a:gd name="connsiteY10099" fmla="*/ 3040383 h 6407150"/>
              <a:gd name="connsiteX10100" fmla="*/ 6726321 w 11737976"/>
              <a:gd name="connsiteY10100" fmla="*/ 3027974 h 6407150"/>
              <a:gd name="connsiteX10101" fmla="*/ 6731011 w 11737976"/>
              <a:gd name="connsiteY10101" fmla="*/ 3015931 h 6407150"/>
              <a:gd name="connsiteX10102" fmla="*/ 6736203 w 11737976"/>
              <a:gd name="connsiteY10102" fmla="*/ 3015662 h 6407150"/>
              <a:gd name="connsiteX10103" fmla="*/ 6736681 w 11737976"/>
              <a:gd name="connsiteY10103" fmla="*/ 3015067 h 6407150"/>
              <a:gd name="connsiteX10104" fmla="*/ 6736447 w 11737976"/>
              <a:gd name="connsiteY10104" fmla="*/ 3016209 h 6407150"/>
              <a:gd name="connsiteX10105" fmla="*/ 6740291 w 11737976"/>
              <a:gd name="connsiteY10105" fmla="*/ 3024230 h 6407150"/>
              <a:gd name="connsiteX10106" fmla="*/ 6748177 w 11737976"/>
              <a:gd name="connsiteY10106" fmla="*/ 3029673 h 6407150"/>
              <a:gd name="connsiteX10107" fmla="*/ 6749914 w 11737976"/>
              <a:gd name="connsiteY10107" fmla="*/ 3029634 h 6407150"/>
              <a:gd name="connsiteX10108" fmla="*/ 6748329 w 11737976"/>
              <a:gd name="connsiteY10108" fmla="*/ 3033871 h 6407150"/>
              <a:gd name="connsiteX10109" fmla="*/ 6744835 w 11737976"/>
              <a:gd name="connsiteY10109" fmla="*/ 3046234 h 6407150"/>
              <a:gd name="connsiteX10110" fmla="*/ 6746199 w 11737976"/>
              <a:gd name="connsiteY10110" fmla="*/ 3046600 h 6407150"/>
              <a:gd name="connsiteX10111" fmla="*/ 6747564 w 11737976"/>
              <a:gd name="connsiteY10111" fmla="*/ 3046965 h 6407150"/>
              <a:gd name="connsiteX10112" fmla="*/ 6753619 w 11737976"/>
              <a:gd name="connsiteY10112" fmla="*/ 3035288 h 6407150"/>
              <a:gd name="connsiteX10113" fmla="*/ 6754388 w 11737976"/>
              <a:gd name="connsiteY10113" fmla="*/ 3048794 h 6407150"/>
              <a:gd name="connsiteX10114" fmla="*/ 6764538 w 11737976"/>
              <a:gd name="connsiteY10114" fmla="*/ 3038214 h 6407150"/>
              <a:gd name="connsiteX10115" fmla="*/ 6769998 w 11737976"/>
              <a:gd name="connsiteY10115" fmla="*/ 3039677 h 6407150"/>
              <a:gd name="connsiteX10116" fmla="*/ 6775281 w 11737976"/>
              <a:gd name="connsiteY10116" fmla="*/ 3014497 h 6407150"/>
              <a:gd name="connsiteX10117" fmla="*/ 6794985 w 11737976"/>
              <a:gd name="connsiteY10117" fmla="*/ 3006479 h 6407150"/>
              <a:gd name="connsiteX10118" fmla="*/ 6798310 w 11737976"/>
              <a:gd name="connsiteY10118" fmla="*/ 2994072 h 6407150"/>
              <a:gd name="connsiteX10119" fmla="*/ 6796351 w 11737976"/>
              <a:gd name="connsiteY10119" fmla="*/ 3006844 h 6407150"/>
              <a:gd name="connsiteX10120" fmla="*/ 6810595 w 11737976"/>
              <a:gd name="connsiteY10120" fmla="*/ 2997363 h 6407150"/>
              <a:gd name="connsiteX10121" fmla="*/ 6808634 w 11737976"/>
              <a:gd name="connsiteY10121" fmla="*/ 3010136 h 6407150"/>
              <a:gd name="connsiteX10122" fmla="*/ 6810111 w 11737976"/>
              <a:gd name="connsiteY10122" fmla="*/ 3016142 h 6407150"/>
              <a:gd name="connsiteX10123" fmla="*/ 6810978 w 11737976"/>
              <a:gd name="connsiteY10123" fmla="*/ 3022013 h 6407150"/>
              <a:gd name="connsiteX10124" fmla="*/ 6810407 w 11737976"/>
              <a:gd name="connsiteY10124" fmla="*/ 3021402 h 6407150"/>
              <a:gd name="connsiteX10125" fmla="*/ 6806671 w 11737976"/>
              <a:gd name="connsiteY10125" fmla="*/ 3024146 h 6407150"/>
              <a:gd name="connsiteX10126" fmla="*/ 6807162 w 11737976"/>
              <a:gd name="connsiteY10126" fmla="*/ 3035753 h 6407150"/>
              <a:gd name="connsiteX10127" fmla="*/ 6815493 w 11737976"/>
              <a:gd name="connsiteY10127" fmla="*/ 3041336 h 6407150"/>
              <a:gd name="connsiteX10128" fmla="*/ 6819210 w 11737976"/>
              <a:gd name="connsiteY10128" fmla="*/ 3030824 h 6407150"/>
              <a:gd name="connsiteX10129" fmla="*/ 6815544 w 11737976"/>
              <a:gd name="connsiteY10129" fmla="*/ 3026900 h 6407150"/>
              <a:gd name="connsiteX10130" fmla="*/ 6817248 w 11737976"/>
              <a:gd name="connsiteY10130" fmla="*/ 3023898 h 6407150"/>
              <a:gd name="connsiteX10131" fmla="*/ 6819795 w 11737976"/>
              <a:gd name="connsiteY10131" fmla="*/ 3016635 h 6407150"/>
              <a:gd name="connsiteX10132" fmla="*/ 6824755 w 11737976"/>
              <a:gd name="connsiteY10132" fmla="*/ 3027164 h 6407150"/>
              <a:gd name="connsiteX10133" fmla="*/ 6828455 w 11737976"/>
              <a:gd name="connsiteY10133" fmla="*/ 3020805 h 6407150"/>
              <a:gd name="connsiteX10134" fmla="*/ 6829227 w 11737976"/>
              <a:gd name="connsiteY10134" fmla="*/ 3020640 h 6407150"/>
              <a:gd name="connsiteX10135" fmla="*/ 6832030 w 11737976"/>
              <a:gd name="connsiteY10135" fmla="*/ 3014663 h 6407150"/>
              <a:gd name="connsiteX10136" fmla="*/ 6833536 w 11737976"/>
              <a:gd name="connsiteY10136" fmla="*/ 3012075 h 6407150"/>
              <a:gd name="connsiteX10137" fmla="*/ 6833465 w 11737976"/>
              <a:gd name="connsiteY10137" fmla="*/ 3011603 h 6407150"/>
              <a:gd name="connsiteX10138" fmla="*/ 6835200 w 11737976"/>
              <a:gd name="connsiteY10138" fmla="*/ 3007904 h 6407150"/>
              <a:gd name="connsiteX10139" fmla="*/ 6843177 w 11737976"/>
              <a:gd name="connsiteY10139" fmla="*/ 2979498 h 6407150"/>
              <a:gd name="connsiteX10140" fmla="*/ 6833622 w 11737976"/>
              <a:gd name="connsiteY10140" fmla="*/ 2976938 h 6407150"/>
              <a:gd name="connsiteX10141" fmla="*/ 6828933 w 11737976"/>
              <a:gd name="connsiteY10141" fmla="*/ 2988979 h 6407150"/>
              <a:gd name="connsiteX10142" fmla="*/ 6827567 w 11737976"/>
              <a:gd name="connsiteY10142" fmla="*/ 2988613 h 6407150"/>
              <a:gd name="connsiteX10143" fmla="*/ 6827773 w 11737976"/>
              <a:gd name="connsiteY10143" fmla="*/ 2986467 h 6407150"/>
              <a:gd name="connsiteX10144" fmla="*/ 6829634 w 11737976"/>
              <a:gd name="connsiteY10144" fmla="*/ 2984591 h 6407150"/>
              <a:gd name="connsiteX10145" fmla="*/ 6832468 w 11737976"/>
              <a:gd name="connsiteY10145" fmla="*/ 2973368 h 6407150"/>
              <a:gd name="connsiteX10146" fmla="*/ 6831726 w 11737976"/>
              <a:gd name="connsiteY10146" fmla="*/ 2970540 h 6407150"/>
              <a:gd name="connsiteX10147" fmla="*/ 6835160 w 11737976"/>
              <a:gd name="connsiteY10147" fmla="*/ 2968354 h 6407150"/>
              <a:gd name="connsiteX10148" fmla="*/ 6852454 w 11737976"/>
              <a:gd name="connsiteY10148" fmla="*/ 2923736 h 6407150"/>
              <a:gd name="connsiteX10149" fmla="*/ 6996880 w 11737976"/>
              <a:gd name="connsiteY10149" fmla="*/ 2915101 h 6407150"/>
              <a:gd name="connsiteX10150" fmla="*/ 7009177 w 11737976"/>
              <a:gd name="connsiteY10150" fmla="*/ 2918567 h 6407150"/>
              <a:gd name="connsiteX10151" fmla="*/ 7011456 w 11737976"/>
              <a:gd name="connsiteY10151" fmla="*/ 2918142 h 6407150"/>
              <a:gd name="connsiteX10152" fmla="*/ 7017176 w 11737976"/>
              <a:gd name="connsiteY10152" fmla="*/ 2920495 h 6407150"/>
              <a:gd name="connsiteX10153" fmla="*/ 7016272 w 11737976"/>
              <a:gd name="connsiteY10153" fmla="*/ 2917243 h 6407150"/>
              <a:gd name="connsiteX10154" fmla="*/ 7017891 w 11737976"/>
              <a:gd name="connsiteY10154" fmla="*/ 2916939 h 6407150"/>
              <a:gd name="connsiteX10155" fmla="*/ 7031860 w 11737976"/>
              <a:gd name="connsiteY10155" fmla="*/ 2924713 h 6407150"/>
              <a:gd name="connsiteX10156" fmla="*/ 7048959 w 11737976"/>
              <a:gd name="connsiteY10156" fmla="*/ 2927698 h 6407150"/>
              <a:gd name="connsiteX10157" fmla="*/ 7055759 w 11737976"/>
              <a:gd name="connsiteY10157" fmla="*/ 2926156 h 6407150"/>
              <a:gd name="connsiteX10158" fmla="*/ 7055865 w 11737976"/>
              <a:gd name="connsiteY10158" fmla="*/ 2926375 h 6407150"/>
              <a:gd name="connsiteX10159" fmla="*/ 7055965 w 11737976"/>
              <a:gd name="connsiteY10159" fmla="*/ 2926109 h 6407150"/>
              <a:gd name="connsiteX10160" fmla="*/ 7069745 w 11737976"/>
              <a:gd name="connsiteY10160" fmla="*/ 2922982 h 6407150"/>
              <a:gd name="connsiteX10161" fmla="*/ 7072880 w 11737976"/>
              <a:gd name="connsiteY10161" fmla="*/ 2919391 h 6407150"/>
              <a:gd name="connsiteX10162" fmla="*/ 7087147 w 11737976"/>
              <a:gd name="connsiteY10162" fmla="*/ 2919754 h 6407150"/>
              <a:gd name="connsiteX10163" fmla="*/ 7114745 w 11737976"/>
              <a:gd name="connsiteY10163" fmla="*/ 2920455 h 6407150"/>
              <a:gd name="connsiteX10164" fmla="*/ 7115037 w 11737976"/>
              <a:gd name="connsiteY10164" fmla="*/ 2922198 h 6407150"/>
              <a:gd name="connsiteX10165" fmla="*/ 7102660 w 11737976"/>
              <a:gd name="connsiteY10165" fmla="*/ 2924458 h 6407150"/>
              <a:gd name="connsiteX10166" fmla="*/ 7106550 w 11737976"/>
              <a:gd name="connsiteY10166" fmla="*/ 2942860 h 6407150"/>
              <a:gd name="connsiteX10167" fmla="*/ 7117730 w 11737976"/>
              <a:gd name="connsiteY10167" fmla="*/ 2953171 h 6407150"/>
              <a:gd name="connsiteX10168" fmla="*/ 7116830 w 11737976"/>
              <a:gd name="connsiteY10168" fmla="*/ 2955738 h 6407150"/>
              <a:gd name="connsiteX10169" fmla="*/ 7102721 w 11737976"/>
              <a:gd name="connsiteY10169" fmla="*/ 2970784 h 6407150"/>
              <a:gd name="connsiteX10170" fmla="*/ 7098437 w 11737976"/>
              <a:gd name="connsiteY10170" fmla="*/ 2985325 h 6407150"/>
              <a:gd name="connsiteX10171" fmla="*/ 7098266 w 11737976"/>
              <a:gd name="connsiteY10171" fmla="*/ 2986160 h 6407150"/>
              <a:gd name="connsiteX10172" fmla="*/ 7096956 w 11737976"/>
              <a:gd name="connsiteY10172" fmla="*/ 2985806 h 6407150"/>
              <a:gd name="connsiteX10173" fmla="*/ 7094791 w 11737976"/>
              <a:gd name="connsiteY10173" fmla="*/ 2992111 h 6407150"/>
              <a:gd name="connsiteX10174" fmla="*/ 7096886 w 11737976"/>
              <a:gd name="connsiteY10174" fmla="*/ 2992932 h 6407150"/>
              <a:gd name="connsiteX10175" fmla="*/ 7096617 w 11737976"/>
              <a:gd name="connsiteY10175" fmla="*/ 2994250 h 6407150"/>
              <a:gd name="connsiteX10176" fmla="*/ 7094046 w 11737976"/>
              <a:gd name="connsiteY10176" fmla="*/ 3008622 h 6407150"/>
              <a:gd name="connsiteX10177" fmla="*/ 7085986 w 11737976"/>
              <a:gd name="connsiteY10177" fmla="*/ 3033239 h 6407150"/>
              <a:gd name="connsiteX10178" fmla="*/ 7089333 w 11737976"/>
              <a:gd name="connsiteY10178" fmla="*/ 3020749 h 6407150"/>
              <a:gd name="connsiteX10179" fmla="*/ 7053986 w 11737976"/>
              <a:gd name="connsiteY10179" fmla="*/ 3038055 h 6407150"/>
              <a:gd name="connsiteX10180" fmla="*/ 7064773 w 11737976"/>
              <a:gd name="connsiteY10180" fmla="*/ 3014167 h 6407150"/>
              <a:gd name="connsiteX10181" fmla="*/ 7066137 w 11737976"/>
              <a:gd name="connsiteY10181" fmla="*/ 3014533 h 6407150"/>
              <a:gd name="connsiteX10182" fmla="*/ 7076308 w 11737976"/>
              <a:gd name="connsiteY10182" fmla="*/ 3003869 h 6407150"/>
              <a:gd name="connsiteX10183" fmla="*/ 7083002 w 11737976"/>
              <a:gd name="connsiteY10183" fmla="*/ 2978886 h 6407150"/>
              <a:gd name="connsiteX10184" fmla="*/ 7080273 w 11737976"/>
              <a:gd name="connsiteY10184" fmla="*/ 2978154 h 6407150"/>
              <a:gd name="connsiteX10185" fmla="*/ 7072832 w 11737976"/>
              <a:gd name="connsiteY10185" fmla="*/ 2989549 h 6407150"/>
              <a:gd name="connsiteX10186" fmla="*/ 7070104 w 11737976"/>
              <a:gd name="connsiteY10186" fmla="*/ 2988818 h 6407150"/>
              <a:gd name="connsiteX10187" fmla="*/ 7059498 w 11737976"/>
              <a:gd name="connsiteY10187" fmla="*/ 2979283 h 6407150"/>
              <a:gd name="connsiteX10188" fmla="*/ 7049740 w 11737976"/>
              <a:gd name="connsiteY10188" fmla="*/ 2999881 h 6407150"/>
              <a:gd name="connsiteX10189" fmla="*/ 7040564 w 11737976"/>
              <a:gd name="connsiteY10189" fmla="*/ 2997034 h 6407150"/>
              <a:gd name="connsiteX10190" fmla="*/ 7040287 w 11737976"/>
              <a:gd name="connsiteY10190" fmla="*/ 3001032 h 6407150"/>
              <a:gd name="connsiteX10191" fmla="*/ 7046734 w 11737976"/>
              <a:gd name="connsiteY10191" fmla="*/ 3006556 h 6407150"/>
              <a:gd name="connsiteX10192" fmla="*/ 7032902 w 11737976"/>
              <a:gd name="connsiteY10192" fmla="*/ 3045789 h 6407150"/>
              <a:gd name="connsiteX10193" fmla="*/ 7028063 w 11737976"/>
              <a:gd name="connsiteY10193" fmla="*/ 3031108 h 6407150"/>
              <a:gd name="connsiteX10194" fmla="*/ 7044180 w 11737976"/>
              <a:gd name="connsiteY10194" fmla="*/ 2981872 h 6407150"/>
              <a:gd name="connsiteX10195" fmla="*/ 7001521 w 11737976"/>
              <a:gd name="connsiteY10195" fmla="*/ 3037382 h 6407150"/>
              <a:gd name="connsiteX10196" fmla="*/ 7030536 w 11737976"/>
              <a:gd name="connsiteY10196" fmla="*/ 2978217 h 6407150"/>
              <a:gd name="connsiteX10197" fmla="*/ 7022221 w 11737976"/>
              <a:gd name="connsiteY10197" fmla="*/ 2949215 h 6407150"/>
              <a:gd name="connsiteX10198" fmla="*/ 7008062 w 11737976"/>
              <a:gd name="connsiteY10198" fmla="*/ 2927011 h 6407150"/>
              <a:gd name="connsiteX10199" fmla="*/ 6998786 w 11737976"/>
              <a:gd name="connsiteY10199" fmla="*/ 2929478 h 6407150"/>
              <a:gd name="connsiteX10200" fmla="*/ 6999375 w 11737976"/>
              <a:gd name="connsiteY10200" fmla="*/ 2927704 h 6407150"/>
              <a:gd name="connsiteX10201" fmla="*/ 4017863 w 11737976"/>
              <a:gd name="connsiteY10201" fmla="*/ 2914996 h 6407150"/>
              <a:gd name="connsiteX10202" fmla="*/ 4015836 w 11737976"/>
              <a:gd name="connsiteY10202" fmla="*/ 2917023 h 6407150"/>
              <a:gd name="connsiteX10203" fmla="*/ 4025870 w 11737976"/>
              <a:gd name="connsiteY10203" fmla="*/ 2925030 h 6407150"/>
              <a:gd name="connsiteX10204" fmla="*/ 4037928 w 11737976"/>
              <a:gd name="connsiteY10204" fmla="*/ 2931009 h 6407150"/>
              <a:gd name="connsiteX10205" fmla="*/ 4061037 w 11737976"/>
              <a:gd name="connsiteY10205" fmla="*/ 2943983 h 6407150"/>
              <a:gd name="connsiteX10206" fmla="*/ 4053029 w 11737976"/>
              <a:gd name="connsiteY10206" fmla="*/ 2933950 h 6407150"/>
              <a:gd name="connsiteX10207" fmla="*/ 4042996 w 11737976"/>
              <a:gd name="connsiteY10207" fmla="*/ 2925942 h 6407150"/>
              <a:gd name="connsiteX10208" fmla="*/ 4028911 w 11737976"/>
              <a:gd name="connsiteY10208" fmla="*/ 2921991 h 6407150"/>
              <a:gd name="connsiteX10209" fmla="*/ 4017863 w 11737976"/>
              <a:gd name="connsiteY10209" fmla="*/ 2914996 h 6407150"/>
              <a:gd name="connsiteX10210" fmla="*/ 4051002 w 11737976"/>
              <a:gd name="connsiteY10210" fmla="*/ 2911653 h 6407150"/>
              <a:gd name="connsiteX10211" fmla="*/ 4050636 w 11737976"/>
              <a:gd name="connsiteY10211" fmla="*/ 2912838 h 6407150"/>
              <a:gd name="connsiteX10212" fmla="*/ 4052364 w 11737976"/>
              <a:gd name="connsiteY10212" fmla="*/ 2917669 h 6407150"/>
              <a:gd name="connsiteX10213" fmla="*/ 4050296 w 11737976"/>
              <a:gd name="connsiteY10213" fmla="*/ 2919737 h 6407150"/>
              <a:gd name="connsiteX10214" fmla="*/ 4058008 w 11737976"/>
              <a:gd name="connsiteY10214" fmla="*/ 2929517 h 6407150"/>
              <a:gd name="connsiteX10215" fmla="*/ 4067789 w 11737976"/>
              <a:gd name="connsiteY10215" fmla="*/ 2937230 h 6407150"/>
              <a:gd name="connsiteX10216" fmla="*/ 4061110 w 11737976"/>
              <a:gd name="connsiteY10216" fmla="*/ 2926414 h 6407150"/>
              <a:gd name="connsiteX10217" fmla="*/ 4063179 w 11737976"/>
              <a:gd name="connsiteY10217" fmla="*/ 2924346 h 6407150"/>
              <a:gd name="connsiteX10218" fmla="*/ 4072961 w 11737976"/>
              <a:gd name="connsiteY10218" fmla="*/ 2932060 h 6407150"/>
              <a:gd name="connsiteX10219" fmla="*/ 4065246 w 11737976"/>
              <a:gd name="connsiteY10219" fmla="*/ 2922277 h 6407150"/>
              <a:gd name="connsiteX10220" fmla="*/ 4055466 w 11737976"/>
              <a:gd name="connsiteY10220" fmla="*/ 2914566 h 6407150"/>
              <a:gd name="connsiteX10221" fmla="*/ 4051002 w 11737976"/>
              <a:gd name="connsiteY10221" fmla="*/ 2911653 h 6407150"/>
              <a:gd name="connsiteX10222" fmla="*/ 3623216 w 11737976"/>
              <a:gd name="connsiteY10222" fmla="*/ 2909497 h 6407150"/>
              <a:gd name="connsiteX10223" fmla="*/ 3617786 w 11737976"/>
              <a:gd name="connsiteY10223" fmla="*/ 2934603 h 6407150"/>
              <a:gd name="connsiteX10224" fmla="*/ 3626609 w 11737976"/>
              <a:gd name="connsiteY10224" fmla="*/ 2945463 h 6407150"/>
              <a:gd name="connsiteX10225" fmla="*/ 3627627 w 11737976"/>
              <a:gd name="connsiteY10225" fmla="*/ 2944445 h 6407150"/>
              <a:gd name="connsiteX10226" fmla="*/ 3642896 w 11737976"/>
              <a:gd name="connsiteY10226" fmla="*/ 2929177 h 6407150"/>
              <a:gd name="connsiteX10227" fmla="*/ 3633055 w 11737976"/>
              <a:gd name="connsiteY10227" fmla="*/ 2919336 h 6407150"/>
              <a:gd name="connsiteX10228" fmla="*/ 3623216 w 11737976"/>
              <a:gd name="connsiteY10228" fmla="*/ 2909497 h 6407150"/>
              <a:gd name="connsiteX10229" fmla="*/ 8078518 w 11737976"/>
              <a:gd name="connsiteY10229" fmla="*/ 2906816 h 6407150"/>
              <a:gd name="connsiteX10230" fmla="*/ 8074785 w 11737976"/>
              <a:gd name="connsiteY10230" fmla="*/ 2913176 h 6407150"/>
              <a:gd name="connsiteX10231" fmla="*/ 8084219 w 11737976"/>
              <a:gd name="connsiteY10231" fmla="*/ 2907554 h 6407150"/>
              <a:gd name="connsiteX10232" fmla="*/ 8078518 w 11737976"/>
              <a:gd name="connsiteY10232" fmla="*/ 2906816 h 6407150"/>
              <a:gd name="connsiteX10233" fmla="*/ 4434346 w 11737976"/>
              <a:gd name="connsiteY10233" fmla="*/ 2906045 h 6407150"/>
              <a:gd name="connsiteX10234" fmla="*/ 4435551 w 11737976"/>
              <a:gd name="connsiteY10234" fmla="*/ 2917141 h 6407150"/>
              <a:gd name="connsiteX10235" fmla="*/ 4431594 w 11737976"/>
              <a:gd name="connsiteY10235" fmla="*/ 2921098 h 6407150"/>
              <a:gd name="connsiteX10236" fmla="*/ 4440445 w 11737976"/>
              <a:gd name="connsiteY10236" fmla="*/ 2931929 h 6407150"/>
              <a:gd name="connsiteX10237" fmla="*/ 4452262 w 11737976"/>
              <a:gd name="connsiteY10237" fmla="*/ 2939789 h 6407150"/>
              <a:gd name="connsiteX10238" fmla="*/ 4455230 w 11737976"/>
              <a:gd name="connsiteY10238" fmla="*/ 2936821 h 6407150"/>
              <a:gd name="connsiteX10239" fmla="*/ 4463144 w 11737976"/>
              <a:gd name="connsiteY10239" fmla="*/ 2928907 h 6407150"/>
              <a:gd name="connsiteX10240" fmla="*/ 4464135 w 11737976"/>
              <a:gd name="connsiteY10240" fmla="*/ 2927918 h 6407150"/>
              <a:gd name="connsiteX10241" fmla="*/ 4465124 w 11737976"/>
              <a:gd name="connsiteY10241" fmla="*/ 2926929 h 6407150"/>
              <a:gd name="connsiteX10242" fmla="*/ 4455285 w 11737976"/>
              <a:gd name="connsiteY10242" fmla="*/ 2917089 h 6407150"/>
              <a:gd name="connsiteX10243" fmla="*/ 4434346 w 11737976"/>
              <a:gd name="connsiteY10243" fmla="*/ 2906045 h 6407150"/>
              <a:gd name="connsiteX10244" fmla="*/ 6954660 w 11737976"/>
              <a:gd name="connsiteY10244" fmla="*/ 2902721 h 6407150"/>
              <a:gd name="connsiteX10245" fmla="*/ 6957201 w 11737976"/>
              <a:gd name="connsiteY10245" fmla="*/ 2908596 h 6407150"/>
              <a:gd name="connsiteX10246" fmla="*/ 6952157 w 11737976"/>
              <a:gd name="connsiteY10246" fmla="*/ 2912915 h 6407150"/>
              <a:gd name="connsiteX10247" fmla="*/ 6951576 w 11737976"/>
              <a:gd name="connsiteY10247" fmla="*/ 2927051 h 6407150"/>
              <a:gd name="connsiteX10248" fmla="*/ 6954138 w 11737976"/>
              <a:gd name="connsiteY10248" fmla="*/ 2932141 h 6407150"/>
              <a:gd name="connsiteX10249" fmla="*/ 6950245 w 11737976"/>
              <a:gd name="connsiteY10249" fmla="*/ 2935994 h 6407150"/>
              <a:gd name="connsiteX10250" fmla="*/ 6939120 w 11737976"/>
              <a:gd name="connsiteY10250" fmla="*/ 2953721 h 6407150"/>
              <a:gd name="connsiteX10251" fmla="*/ 6936804 w 11737976"/>
              <a:gd name="connsiteY10251" fmla="*/ 2961548 h 6407150"/>
              <a:gd name="connsiteX10252" fmla="*/ 6933592 w 11737976"/>
              <a:gd name="connsiteY10252" fmla="*/ 2957412 h 6407150"/>
              <a:gd name="connsiteX10253" fmla="*/ 6941720 w 11737976"/>
              <a:gd name="connsiteY10253" fmla="*/ 2927644 h 6407150"/>
              <a:gd name="connsiteX10254" fmla="*/ 6907866 w 11737976"/>
              <a:gd name="connsiteY10254" fmla="*/ 2972124 h 6407150"/>
              <a:gd name="connsiteX10255" fmla="*/ 6912964 w 11737976"/>
              <a:gd name="connsiteY10255" fmla="*/ 2951734 h 6407150"/>
              <a:gd name="connsiteX10256" fmla="*/ 6917343 w 11737976"/>
              <a:gd name="connsiteY10256" fmla="*/ 2938488 h 6407150"/>
              <a:gd name="connsiteX10257" fmla="*/ 6925090 w 11737976"/>
              <a:gd name="connsiteY10257" fmla="*/ 2936536 h 6407150"/>
              <a:gd name="connsiteX10258" fmla="*/ 6948368 w 11737976"/>
              <a:gd name="connsiteY10258" fmla="*/ 2918044 h 6407150"/>
              <a:gd name="connsiteX10259" fmla="*/ 5240883 w 11737976"/>
              <a:gd name="connsiteY10259" fmla="*/ 2902011 h 6407150"/>
              <a:gd name="connsiteX10260" fmla="*/ 5244574 w 11737976"/>
              <a:gd name="connsiteY10260" fmla="*/ 2907069 h 6407150"/>
              <a:gd name="connsiteX10261" fmla="*/ 5241531 w 11737976"/>
              <a:gd name="connsiteY10261" fmla="*/ 2910992 h 6407150"/>
              <a:gd name="connsiteX10262" fmla="*/ 5240167 w 11737976"/>
              <a:gd name="connsiteY10262" fmla="*/ 2910627 h 6407150"/>
              <a:gd name="connsiteX10263" fmla="*/ 5239440 w 11737976"/>
              <a:gd name="connsiteY10263" fmla="*/ 2910431 h 6407150"/>
              <a:gd name="connsiteX10264" fmla="*/ 5238898 w 11737976"/>
              <a:gd name="connsiteY10264" fmla="*/ 2909890 h 6407150"/>
              <a:gd name="connsiteX10265" fmla="*/ 4347890 w 11737976"/>
              <a:gd name="connsiteY10265" fmla="*/ 2900664 h 6407150"/>
              <a:gd name="connsiteX10266" fmla="*/ 4345257 w 11737976"/>
              <a:gd name="connsiteY10266" fmla="*/ 2901020 h 6407150"/>
              <a:gd name="connsiteX10267" fmla="*/ 4353372 w 11737976"/>
              <a:gd name="connsiteY10267" fmla="*/ 2911126 h 6407150"/>
              <a:gd name="connsiteX10268" fmla="*/ 4363479 w 11737976"/>
              <a:gd name="connsiteY10268" fmla="*/ 2919242 h 6407150"/>
              <a:gd name="connsiteX10269" fmla="*/ 4372588 w 11737976"/>
              <a:gd name="connsiteY10269" fmla="*/ 2928352 h 6407150"/>
              <a:gd name="connsiteX10270" fmla="*/ 4382697 w 11737976"/>
              <a:gd name="connsiteY10270" fmla="*/ 2936467 h 6407150"/>
              <a:gd name="connsiteX10271" fmla="*/ 4381700 w 11737976"/>
              <a:gd name="connsiteY10271" fmla="*/ 2937464 h 6407150"/>
              <a:gd name="connsiteX10272" fmla="*/ 4357647 w 11737976"/>
              <a:gd name="connsiteY10272" fmla="*/ 2943295 h 6407150"/>
              <a:gd name="connsiteX10273" fmla="*/ 4343410 w 11737976"/>
              <a:gd name="connsiteY10273" fmla="*/ 2921090 h 6407150"/>
              <a:gd name="connsiteX10274" fmla="*/ 4325333 w 11737976"/>
              <a:gd name="connsiteY10274" fmla="*/ 2920944 h 6407150"/>
              <a:gd name="connsiteX10275" fmla="*/ 4317363 w 11737976"/>
              <a:gd name="connsiteY10275" fmla="*/ 2928913 h 6407150"/>
              <a:gd name="connsiteX10276" fmla="*/ 4325477 w 11737976"/>
              <a:gd name="connsiteY10276" fmla="*/ 2939021 h 6407150"/>
              <a:gd name="connsiteX10277" fmla="*/ 4336582 w 11737976"/>
              <a:gd name="connsiteY10277" fmla="*/ 2946140 h 6407150"/>
              <a:gd name="connsiteX10278" fmla="*/ 4342559 w 11737976"/>
              <a:gd name="connsiteY10278" fmla="*/ 2940163 h 6407150"/>
              <a:gd name="connsiteX10279" fmla="*/ 4325623 w 11737976"/>
              <a:gd name="connsiteY10279" fmla="*/ 2957098 h 6407150"/>
              <a:gd name="connsiteX10280" fmla="*/ 4316512 w 11737976"/>
              <a:gd name="connsiteY10280" fmla="*/ 2947987 h 6407150"/>
              <a:gd name="connsiteX10281" fmla="*/ 4317509 w 11737976"/>
              <a:gd name="connsiteY10281" fmla="*/ 2946990 h 6407150"/>
              <a:gd name="connsiteX10282" fmla="*/ 4309394 w 11737976"/>
              <a:gd name="connsiteY10282" fmla="*/ 2936884 h 6407150"/>
              <a:gd name="connsiteX10283" fmla="*/ 4299286 w 11737976"/>
              <a:gd name="connsiteY10283" fmla="*/ 2928768 h 6407150"/>
              <a:gd name="connsiteX10284" fmla="*/ 4306406 w 11737976"/>
              <a:gd name="connsiteY10284" fmla="*/ 2939871 h 6407150"/>
              <a:gd name="connsiteX10285" fmla="*/ 4293309 w 11737976"/>
              <a:gd name="connsiteY10285" fmla="*/ 2934745 h 6407150"/>
              <a:gd name="connsiteX10286" fmla="*/ 4301424 w 11737976"/>
              <a:gd name="connsiteY10286" fmla="*/ 2944853 h 6407150"/>
              <a:gd name="connsiteX10287" fmla="*/ 4311531 w 11737976"/>
              <a:gd name="connsiteY10287" fmla="*/ 2952967 h 6407150"/>
              <a:gd name="connsiteX10288" fmla="*/ 4315517 w 11737976"/>
              <a:gd name="connsiteY10288" fmla="*/ 2948983 h 6407150"/>
              <a:gd name="connsiteX10289" fmla="*/ 4333737 w 11737976"/>
              <a:gd name="connsiteY10289" fmla="*/ 2967204 h 6407150"/>
              <a:gd name="connsiteX10290" fmla="*/ 4332742 w 11737976"/>
              <a:gd name="connsiteY10290" fmla="*/ 2968200 h 6407150"/>
              <a:gd name="connsiteX10291" fmla="*/ 4295738 w 11737976"/>
              <a:gd name="connsiteY10291" fmla="*/ 2986984 h 6407150"/>
              <a:gd name="connsiteX10292" fmla="*/ 4276665 w 11737976"/>
              <a:gd name="connsiteY10292" fmla="*/ 2987835 h 6407150"/>
              <a:gd name="connsiteX10293" fmla="*/ 4283784 w 11737976"/>
              <a:gd name="connsiteY10293" fmla="*/ 2998939 h 6407150"/>
              <a:gd name="connsiteX10294" fmla="*/ 4293890 w 11737976"/>
              <a:gd name="connsiteY10294" fmla="*/ 3007052 h 6407150"/>
              <a:gd name="connsiteX10295" fmla="*/ 4313959 w 11737976"/>
              <a:gd name="connsiteY10295" fmla="*/ 3005205 h 6407150"/>
              <a:gd name="connsiteX10296" fmla="*/ 4353103 w 11737976"/>
              <a:gd name="connsiteY10296" fmla="*/ 3002507 h 6407150"/>
              <a:gd name="connsiteX10297" fmla="*/ 4350964 w 11737976"/>
              <a:gd name="connsiteY10297" fmla="*/ 2986422 h 6407150"/>
              <a:gd name="connsiteX10298" fmla="*/ 4415010 w 11737976"/>
              <a:gd name="connsiteY10298" fmla="*/ 2958820 h 6407150"/>
              <a:gd name="connsiteX10299" fmla="*/ 4405901 w 11737976"/>
              <a:gd name="connsiteY10299" fmla="*/ 2949709 h 6407150"/>
              <a:gd name="connsiteX10300" fmla="*/ 4418996 w 11737976"/>
              <a:gd name="connsiteY10300" fmla="*/ 2954834 h 6407150"/>
              <a:gd name="connsiteX10301" fmla="*/ 4437072 w 11737976"/>
              <a:gd name="connsiteY10301" fmla="*/ 2954979 h 6407150"/>
              <a:gd name="connsiteX10302" fmla="*/ 4438068 w 11737976"/>
              <a:gd name="connsiteY10302" fmla="*/ 2953983 h 6407150"/>
              <a:gd name="connsiteX10303" fmla="*/ 4429953 w 11737976"/>
              <a:gd name="connsiteY10303" fmla="*/ 2943875 h 6407150"/>
              <a:gd name="connsiteX10304" fmla="*/ 4419847 w 11737976"/>
              <a:gd name="connsiteY10304" fmla="*/ 2935762 h 6407150"/>
              <a:gd name="connsiteX10305" fmla="*/ 4401769 w 11737976"/>
              <a:gd name="connsiteY10305" fmla="*/ 2935617 h 6407150"/>
              <a:gd name="connsiteX10306" fmla="*/ 4397785 w 11737976"/>
              <a:gd name="connsiteY10306" fmla="*/ 2939601 h 6407150"/>
              <a:gd name="connsiteX10307" fmla="*/ 4375577 w 11737976"/>
              <a:gd name="connsiteY10307" fmla="*/ 2925363 h 6407150"/>
              <a:gd name="connsiteX10308" fmla="*/ 4366468 w 11737976"/>
              <a:gd name="connsiteY10308" fmla="*/ 2916254 h 6407150"/>
              <a:gd name="connsiteX10309" fmla="*/ 4357356 w 11737976"/>
              <a:gd name="connsiteY10309" fmla="*/ 2907142 h 6407150"/>
              <a:gd name="connsiteX10310" fmla="*/ 4347890 w 11737976"/>
              <a:gd name="connsiteY10310" fmla="*/ 2900664 h 6407150"/>
              <a:gd name="connsiteX10311" fmla="*/ 7595166 w 11737976"/>
              <a:gd name="connsiteY10311" fmla="*/ 2899361 h 6407150"/>
              <a:gd name="connsiteX10312" fmla="*/ 7584152 w 11737976"/>
              <a:gd name="connsiteY10312" fmla="*/ 2900065 h 6407150"/>
              <a:gd name="connsiteX10313" fmla="*/ 7593907 w 11737976"/>
              <a:gd name="connsiteY10313" fmla="*/ 2921241 h 6407150"/>
              <a:gd name="connsiteX10314" fmla="*/ 7595166 w 11737976"/>
              <a:gd name="connsiteY10314" fmla="*/ 2899361 h 6407150"/>
              <a:gd name="connsiteX10315" fmla="*/ 3782192 w 11737976"/>
              <a:gd name="connsiteY10315" fmla="*/ 2899209 h 6407150"/>
              <a:gd name="connsiteX10316" fmla="*/ 3777050 w 11737976"/>
              <a:gd name="connsiteY10316" fmla="*/ 2899979 h 6407150"/>
              <a:gd name="connsiteX10317" fmla="*/ 3773325 w 11737976"/>
              <a:gd name="connsiteY10317" fmla="*/ 2908076 h 6407150"/>
              <a:gd name="connsiteX10318" fmla="*/ 3768398 w 11737976"/>
              <a:gd name="connsiteY10318" fmla="*/ 2913003 h 6407150"/>
              <a:gd name="connsiteX10319" fmla="*/ 3776158 w 11737976"/>
              <a:gd name="connsiteY10319" fmla="*/ 2922734 h 6407150"/>
              <a:gd name="connsiteX10320" fmla="*/ 3785892 w 11737976"/>
              <a:gd name="connsiteY10320" fmla="*/ 2930496 h 6407150"/>
              <a:gd name="connsiteX10321" fmla="*/ 3790818 w 11737976"/>
              <a:gd name="connsiteY10321" fmla="*/ 2925571 h 6407150"/>
              <a:gd name="connsiteX10322" fmla="*/ 3801655 w 11737976"/>
              <a:gd name="connsiteY10322" fmla="*/ 2914733 h 6407150"/>
              <a:gd name="connsiteX10323" fmla="*/ 3802642 w 11737976"/>
              <a:gd name="connsiteY10323" fmla="*/ 2913747 h 6407150"/>
              <a:gd name="connsiteX10324" fmla="*/ 3793892 w 11737976"/>
              <a:gd name="connsiteY10324" fmla="*/ 2904999 h 6407150"/>
              <a:gd name="connsiteX10325" fmla="*/ 3782192 w 11737976"/>
              <a:gd name="connsiteY10325" fmla="*/ 2899209 h 6407150"/>
              <a:gd name="connsiteX10326" fmla="*/ 6980681 w 11737976"/>
              <a:gd name="connsiteY10326" fmla="*/ 2898845 h 6407150"/>
              <a:gd name="connsiteX10327" fmla="*/ 6986611 w 11737976"/>
              <a:gd name="connsiteY10327" fmla="*/ 2903916 h 6407150"/>
              <a:gd name="connsiteX10328" fmla="*/ 6986966 w 11737976"/>
              <a:gd name="connsiteY10328" fmla="*/ 2904415 h 6407150"/>
              <a:gd name="connsiteX10329" fmla="*/ 6967108 w 11737976"/>
              <a:gd name="connsiteY10329" fmla="*/ 2900112 h 6407150"/>
              <a:gd name="connsiteX10330" fmla="*/ 6966537 w 11737976"/>
              <a:gd name="connsiteY10330" fmla="*/ 2900600 h 6407150"/>
              <a:gd name="connsiteX10331" fmla="*/ 6965687 w 11737976"/>
              <a:gd name="connsiteY10331" fmla="*/ 2899383 h 6407150"/>
              <a:gd name="connsiteX10332" fmla="*/ 6967027 w 11737976"/>
              <a:gd name="connsiteY10332" fmla="*/ 2899889 h 6407150"/>
              <a:gd name="connsiteX10333" fmla="*/ 6980362 w 11737976"/>
              <a:gd name="connsiteY10333" fmla="*/ 2899125 h 6407150"/>
              <a:gd name="connsiteX10334" fmla="*/ 4078585 w 11737976"/>
              <a:gd name="connsiteY10334" fmla="*/ 2893633 h 6407150"/>
              <a:gd name="connsiteX10335" fmla="*/ 4077590 w 11737976"/>
              <a:gd name="connsiteY10335" fmla="*/ 2894628 h 6407150"/>
              <a:gd name="connsiteX10336" fmla="*/ 4075599 w 11737976"/>
              <a:gd name="connsiteY10336" fmla="*/ 2896619 h 6407150"/>
              <a:gd name="connsiteX10337" fmla="*/ 4074604 w 11737976"/>
              <a:gd name="connsiteY10337" fmla="*/ 2897614 h 6407150"/>
              <a:gd name="connsiteX10338" fmla="*/ 4085441 w 11737976"/>
              <a:gd name="connsiteY10338" fmla="*/ 2906459 h 6407150"/>
              <a:gd name="connsiteX10339" fmla="*/ 4087431 w 11737976"/>
              <a:gd name="connsiteY10339" fmla="*/ 2904469 h 6407150"/>
              <a:gd name="connsiteX10340" fmla="*/ 4078585 w 11737976"/>
              <a:gd name="connsiteY10340" fmla="*/ 2893633 h 6407150"/>
              <a:gd name="connsiteX10341" fmla="*/ 5182868 w 11737976"/>
              <a:gd name="connsiteY10341" fmla="*/ 2891007 h 6407150"/>
              <a:gd name="connsiteX10342" fmla="*/ 5175359 w 11737976"/>
              <a:gd name="connsiteY10342" fmla="*/ 2893896 h 6407150"/>
              <a:gd name="connsiteX10343" fmla="*/ 5169573 w 11737976"/>
              <a:gd name="connsiteY10343" fmla="*/ 2913206 h 6407150"/>
              <a:gd name="connsiteX10344" fmla="*/ 5192313 w 11737976"/>
              <a:gd name="connsiteY10344" fmla="*/ 2908346 h 6407150"/>
              <a:gd name="connsiteX10345" fmla="*/ 5189588 w 11737976"/>
              <a:gd name="connsiteY10345" fmla="*/ 2893888 h 6407150"/>
              <a:gd name="connsiteX10346" fmla="*/ 5182868 w 11737976"/>
              <a:gd name="connsiteY10346" fmla="*/ 2891007 h 6407150"/>
              <a:gd name="connsiteX10347" fmla="*/ 5314705 w 11737976"/>
              <a:gd name="connsiteY10347" fmla="*/ 2889483 h 6407150"/>
              <a:gd name="connsiteX10348" fmla="*/ 5316208 w 11737976"/>
              <a:gd name="connsiteY10348" fmla="*/ 2893335 h 6407150"/>
              <a:gd name="connsiteX10349" fmla="*/ 5314818 w 11737976"/>
              <a:gd name="connsiteY10349" fmla="*/ 2894094 h 6407150"/>
              <a:gd name="connsiteX10350" fmla="*/ 4468878 w 11737976"/>
              <a:gd name="connsiteY10350" fmla="*/ 2886274 h 6407150"/>
              <a:gd name="connsiteX10351" fmla="*/ 4464481 w 11737976"/>
              <a:gd name="connsiteY10351" fmla="*/ 2888211 h 6407150"/>
              <a:gd name="connsiteX10352" fmla="*/ 4454347 w 11737976"/>
              <a:gd name="connsiteY10352" fmla="*/ 2898345 h 6407150"/>
              <a:gd name="connsiteX10353" fmla="*/ 4449452 w 11737976"/>
              <a:gd name="connsiteY10353" fmla="*/ 2894939 h 6407150"/>
              <a:gd name="connsiteX10354" fmla="*/ 4449263 w 11737976"/>
              <a:gd name="connsiteY10354" fmla="*/ 2896048 h 6407150"/>
              <a:gd name="connsiteX10355" fmla="*/ 4452320 w 11737976"/>
              <a:gd name="connsiteY10355" fmla="*/ 2900372 h 6407150"/>
              <a:gd name="connsiteX10356" fmla="*/ 4473014 w 11737976"/>
              <a:gd name="connsiteY10356" fmla="*/ 2919037 h 6407150"/>
              <a:gd name="connsiteX10357" fmla="*/ 4494000 w 11737976"/>
              <a:gd name="connsiteY10357" fmla="*/ 2917730 h 6407150"/>
              <a:gd name="connsiteX10358" fmla="*/ 4500081 w 11737976"/>
              <a:gd name="connsiteY10358" fmla="*/ 2911648 h 6407150"/>
              <a:gd name="connsiteX10359" fmla="*/ 4492268 w 11737976"/>
              <a:gd name="connsiteY10359" fmla="*/ 2899783 h 6407150"/>
              <a:gd name="connsiteX10360" fmla="*/ 4481413 w 11737976"/>
              <a:gd name="connsiteY10360" fmla="*/ 2890955 h 6407150"/>
              <a:gd name="connsiteX10361" fmla="*/ 4468878 w 11737976"/>
              <a:gd name="connsiteY10361" fmla="*/ 2886274 h 6407150"/>
              <a:gd name="connsiteX10362" fmla="*/ 7624442 w 11737976"/>
              <a:gd name="connsiteY10362" fmla="*/ 2885452 h 6407150"/>
              <a:gd name="connsiteX10363" fmla="*/ 7617775 w 11737976"/>
              <a:gd name="connsiteY10363" fmla="*/ 2891814 h 6407150"/>
              <a:gd name="connsiteX10364" fmla="*/ 7639422 w 11737976"/>
              <a:gd name="connsiteY10364" fmla="*/ 2924086 h 6407150"/>
              <a:gd name="connsiteX10365" fmla="*/ 7632908 w 11737976"/>
              <a:gd name="connsiteY10365" fmla="*/ 2885873 h 6407150"/>
              <a:gd name="connsiteX10366" fmla="*/ 7624442 w 11737976"/>
              <a:gd name="connsiteY10366" fmla="*/ 2885452 h 6407150"/>
              <a:gd name="connsiteX10367" fmla="*/ 7408147 w 11737976"/>
              <a:gd name="connsiteY10367" fmla="*/ 2883403 h 6407150"/>
              <a:gd name="connsiteX10368" fmla="*/ 7403639 w 11737976"/>
              <a:gd name="connsiteY10368" fmla="*/ 2888089 h 6407150"/>
              <a:gd name="connsiteX10369" fmla="*/ 7428028 w 11737976"/>
              <a:gd name="connsiteY10369" fmla="*/ 2894803 h 6407150"/>
              <a:gd name="connsiteX10370" fmla="*/ 7415633 w 11737976"/>
              <a:gd name="connsiteY10370" fmla="*/ 2883954 h 6407150"/>
              <a:gd name="connsiteX10371" fmla="*/ 7408147 w 11737976"/>
              <a:gd name="connsiteY10371" fmla="*/ 2883403 h 6407150"/>
              <a:gd name="connsiteX10372" fmla="*/ 4378530 w 11737976"/>
              <a:gd name="connsiteY10372" fmla="*/ 2882320 h 6407150"/>
              <a:gd name="connsiteX10373" fmla="*/ 4377446 w 11737976"/>
              <a:gd name="connsiteY10373" fmla="*/ 2883406 h 6407150"/>
              <a:gd name="connsiteX10374" fmla="*/ 4387285 w 11737976"/>
              <a:gd name="connsiteY10374" fmla="*/ 2893246 h 6407150"/>
              <a:gd name="connsiteX10375" fmla="*/ 4388372 w 11737976"/>
              <a:gd name="connsiteY10375" fmla="*/ 2892160 h 6407150"/>
              <a:gd name="connsiteX10376" fmla="*/ 4399296 w 11737976"/>
              <a:gd name="connsiteY10376" fmla="*/ 2900914 h 6407150"/>
              <a:gd name="connsiteX10377" fmla="*/ 4390543 w 11737976"/>
              <a:gd name="connsiteY10377" fmla="*/ 2889989 h 6407150"/>
              <a:gd name="connsiteX10378" fmla="*/ 4389457 w 11737976"/>
              <a:gd name="connsiteY10378" fmla="*/ 2891075 h 6407150"/>
              <a:gd name="connsiteX10379" fmla="*/ 4378530 w 11737976"/>
              <a:gd name="connsiteY10379" fmla="*/ 2882320 h 6407150"/>
              <a:gd name="connsiteX10380" fmla="*/ 5066897 w 11737976"/>
              <a:gd name="connsiteY10380" fmla="*/ 2880325 h 6407150"/>
              <a:gd name="connsiteX10381" fmla="*/ 5065048 w 11737976"/>
              <a:gd name="connsiteY10381" fmla="*/ 2903843 h 6407150"/>
              <a:gd name="connsiteX10382" fmla="*/ 5066897 w 11737976"/>
              <a:gd name="connsiteY10382" fmla="*/ 2880325 h 6407150"/>
              <a:gd name="connsiteX10383" fmla="*/ 7122412 w 11737976"/>
              <a:gd name="connsiteY10383" fmla="*/ 2879970 h 6407150"/>
              <a:gd name="connsiteX10384" fmla="*/ 7113075 w 11737976"/>
              <a:gd name="connsiteY10384" fmla="*/ 2882488 h 6407150"/>
              <a:gd name="connsiteX10385" fmla="*/ 7128547 w 11737976"/>
              <a:gd name="connsiteY10385" fmla="*/ 2884926 h 6407150"/>
              <a:gd name="connsiteX10386" fmla="*/ 7122412 w 11737976"/>
              <a:gd name="connsiteY10386" fmla="*/ 2879970 h 6407150"/>
              <a:gd name="connsiteX10387" fmla="*/ 5313470 w 11737976"/>
              <a:gd name="connsiteY10387" fmla="*/ 2878354 h 6407150"/>
              <a:gd name="connsiteX10388" fmla="*/ 5322199 w 11737976"/>
              <a:gd name="connsiteY10388" fmla="*/ 2887342 h 6407150"/>
              <a:gd name="connsiteX10389" fmla="*/ 5314581 w 11737976"/>
              <a:gd name="connsiteY10389" fmla="*/ 2884370 h 6407150"/>
              <a:gd name="connsiteX10390" fmla="*/ 5314513 w 11737976"/>
              <a:gd name="connsiteY10390" fmla="*/ 2881612 h 6407150"/>
              <a:gd name="connsiteX10391" fmla="*/ 7778516 w 11737976"/>
              <a:gd name="connsiteY10391" fmla="*/ 2877101 h 6407150"/>
              <a:gd name="connsiteX10392" fmla="*/ 7768688 w 11737976"/>
              <a:gd name="connsiteY10392" fmla="*/ 2883908 h 6407150"/>
              <a:gd name="connsiteX10393" fmla="*/ 7766936 w 11737976"/>
              <a:gd name="connsiteY10393" fmla="*/ 2894744 h 6407150"/>
              <a:gd name="connsiteX10394" fmla="*/ 7771915 w 11737976"/>
              <a:gd name="connsiteY10394" fmla="*/ 2899394 h 6407150"/>
              <a:gd name="connsiteX10395" fmla="*/ 7785332 w 11737976"/>
              <a:gd name="connsiteY10395" fmla="*/ 2884407 h 6407150"/>
              <a:gd name="connsiteX10396" fmla="*/ 7778516 w 11737976"/>
              <a:gd name="connsiteY10396" fmla="*/ 2877101 h 6407150"/>
              <a:gd name="connsiteX10397" fmla="*/ 5166339 w 11737976"/>
              <a:gd name="connsiteY10397" fmla="*/ 2875692 h 6407150"/>
              <a:gd name="connsiteX10398" fmla="*/ 5155385 w 11737976"/>
              <a:gd name="connsiteY10398" fmla="*/ 2880542 h 6407150"/>
              <a:gd name="connsiteX10399" fmla="*/ 5149427 w 11737976"/>
              <a:gd name="connsiteY10399" fmla="*/ 2889404 h 6407150"/>
              <a:gd name="connsiteX10400" fmla="*/ 5167273 w 11737976"/>
              <a:gd name="connsiteY10400" fmla="*/ 2893192 h 6407150"/>
              <a:gd name="connsiteX10401" fmla="*/ 5179193 w 11737976"/>
              <a:gd name="connsiteY10401" fmla="*/ 2877972 h 6407150"/>
              <a:gd name="connsiteX10402" fmla="*/ 5166339 w 11737976"/>
              <a:gd name="connsiteY10402" fmla="*/ 2875692 h 6407150"/>
              <a:gd name="connsiteX10403" fmla="*/ 7429107 w 11737976"/>
              <a:gd name="connsiteY10403" fmla="*/ 2872788 h 6407150"/>
              <a:gd name="connsiteX10404" fmla="*/ 7428825 w 11737976"/>
              <a:gd name="connsiteY10404" fmla="*/ 2884209 h 6407150"/>
              <a:gd name="connsiteX10405" fmla="*/ 7445778 w 11737976"/>
              <a:gd name="connsiteY10405" fmla="*/ 2878330 h 6407150"/>
              <a:gd name="connsiteX10406" fmla="*/ 7438356 w 11737976"/>
              <a:gd name="connsiteY10406" fmla="*/ 2872806 h 6407150"/>
              <a:gd name="connsiteX10407" fmla="*/ 7429107 w 11737976"/>
              <a:gd name="connsiteY10407" fmla="*/ 2872788 h 6407150"/>
              <a:gd name="connsiteX10408" fmla="*/ 7521603 w 11737976"/>
              <a:gd name="connsiteY10408" fmla="*/ 2870059 h 6407150"/>
              <a:gd name="connsiteX10409" fmla="*/ 7510863 w 11737976"/>
              <a:gd name="connsiteY10409" fmla="*/ 2871636 h 6407150"/>
              <a:gd name="connsiteX10410" fmla="*/ 7512046 w 11737976"/>
              <a:gd name="connsiteY10410" fmla="*/ 2876959 h 6407150"/>
              <a:gd name="connsiteX10411" fmla="*/ 7526603 w 11737976"/>
              <a:gd name="connsiteY10411" fmla="*/ 2878172 h 6407150"/>
              <a:gd name="connsiteX10412" fmla="*/ 7521603 w 11737976"/>
              <a:gd name="connsiteY10412" fmla="*/ 2870059 h 6407150"/>
              <a:gd name="connsiteX10413" fmla="*/ 7383100 w 11737976"/>
              <a:gd name="connsiteY10413" fmla="*/ 2866144 h 6407150"/>
              <a:gd name="connsiteX10414" fmla="*/ 7387614 w 11737976"/>
              <a:gd name="connsiteY10414" fmla="*/ 2885599 h 6407150"/>
              <a:gd name="connsiteX10415" fmla="*/ 7383100 w 11737976"/>
              <a:gd name="connsiteY10415" fmla="*/ 2866144 h 6407150"/>
              <a:gd name="connsiteX10416" fmla="*/ 5240618 w 11737976"/>
              <a:gd name="connsiteY10416" fmla="*/ 2865549 h 6407150"/>
              <a:gd name="connsiteX10417" fmla="*/ 5234845 w 11737976"/>
              <a:gd name="connsiteY10417" fmla="*/ 2870423 h 6407150"/>
              <a:gd name="connsiteX10418" fmla="*/ 5232434 w 11737976"/>
              <a:gd name="connsiteY10418" fmla="*/ 2875255 h 6407150"/>
              <a:gd name="connsiteX10419" fmla="*/ 5231405 w 11737976"/>
              <a:gd name="connsiteY10419" fmla="*/ 2869913 h 6407150"/>
              <a:gd name="connsiteX10420" fmla="*/ 7307229 w 11737976"/>
              <a:gd name="connsiteY10420" fmla="*/ 2864397 h 6407150"/>
              <a:gd name="connsiteX10421" fmla="*/ 7311740 w 11737976"/>
              <a:gd name="connsiteY10421" fmla="*/ 2874975 h 6407150"/>
              <a:gd name="connsiteX10422" fmla="*/ 7304631 w 11737976"/>
              <a:gd name="connsiteY10422" fmla="*/ 2877619 h 6407150"/>
              <a:gd name="connsiteX10423" fmla="*/ 7307125 w 11737976"/>
              <a:gd name="connsiteY10423" fmla="*/ 2864901 h 6407150"/>
              <a:gd name="connsiteX10424" fmla="*/ 4439108 w 11737976"/>
              <a:gd name="connsiteY10424" fmla="*/ 2861100 h 6407150"/>
              <a:gd name="connsiteX10425" fmla="*/ 4438113 w 11737976"/>
              <a:gd name="connsiteY10425" fmla="*/ 2862096 h 6407150"/>
              <a:gd name="connsiteX10426" fmla="*/ 4436121 w 11737976"/>
              <a:gd name="connsiteY10426" fmla="*/ 2864086 h 6407150"/>
              <a:gd name="connsiteX10427" fmla="*/ 4435128 w 11737976"/>
              <a:gd name="connsiteY10427" fmla="*/ 2865081 h 6407150"/>
              <a:gd name="connsiteX10428" fmla="*/ 4445964 w 11737976"/>
              <a:gd name="connsiteY10428" fmla="*/ 2873928 h 6407150"/>
              <a:gd name="connsiteX10429" fmla="*/ 4446959 w 11737976"/>
              <a:gd name="connsiteY10429" fmla="*/ 2872933 h 6407150"/>
              <a:gd name="connsiteX10430" fmla="*/ 4447953 w 11737976"/>
              <a:gd name="connsiteY10430" fmla="*/ 2871938 h 6407150"/>
              <a:gd name="connsiteX10431" fmla="*/ 4439108 w 11737976"/>
              <a:gd name="connsiteY10431" fmla="*/ 2861100 h 6407150"/>
              <a:gd name="connsiteX10432" fmla="*/ 3729185 w 11737976"/>
              <a:gd name="connsiteY10432" fmla="*/ 2860378 h 6407150"/>
              <a:gd name="connsiteX10433" fmla="*/ 3728190 w 11737976"/>
              <a:gd name="connsiteY10433" fmla="*/ 2861374 h 6407150"/>
              <a:gd name="connsiteX10434" fmla="*/ 3717242 w 11737976"/>
              <a:gd name="connsiteY10434" fmla="*/ 2872322 h 6407150"/>
              <a:gd name="connsiteX10435" fmla="*/ 3709359 w 11737976"/>
              <a:gd name="connsiteY10435" fmla="*/ 2873646 h 6407150"/>
              <a:gd name="connsiteX10436" fmla="*/ 3706415 w 11737976"/>
              <a:gd name="connsiteY10436" fmla="*/ 2875771 h 6407150"/>
              <a:gd name="connsiteX10437" fmla="*/ 3707288 w 11737976"/>
              <a:gd name="connsiteY10437" fmla="*/ 2882275 h 6407150"/>
              <a:gd name="connsiteX10438" fmla="*/ 3715038 w 11737976"/>
              <a:gd name="connsiteY10438" fmla="*/ 2892016 h 6407150"/>
              <a:gd name="connsiteX10439" fmla="*/ 3716033 w 11737976"/>
              <a:gd name="connsiteY10439" fmla="*/ 2891020 h 6407150"/>
              <a:gd name="connsiteX10440" fmla="*/ 3734735 w 11737976"/>
              <a:gd name="connsiteY10440" fmla="*/ 2889816 h 6407150"/>
              <a:gd name="connsiteX10441" fmla="*/ 3740707 w 11737976"/>
              <a:gd name="connsiteY10441" fmla="*/ 2883844 h 6407150"/>
              <a:gd name="connsiteX10442" fmla="*/ 3737931 w 11737976"/>
              <a:gd name="connsiteY10442" fmla="*/ 2869124 h 6407150"/>
              <a:gd name="connsiteX10443" fmla="*/ 3729185 w 11737976"/>
              <a:gd name="connsiteY10443" fmla="*/ 2860378 h 6407150"/>
              <a:gd name="connsiteX10444" fmla="*/ 3951521 w 11737976"/>
              <a:gd name="connsiteY10444" fmla="*/ 2856705 h 6407150"/>
              <a:gd name="connsiteX10445" fmla="*/ 3916792 w 11737976"/>
              <a:gd name="connsiteY10445" fmla="*/ 2873936 h 6407150"/>
              <a:gd name="connsiteX10446" fmla="*/ 3882314 w 11737976"/>
              <a:gd name="connsiteY10446" fmla="*/ 2873433 h 6407150"/>
              <a:gd name="connsiteX10447" fmla="*/ 3890060 w 11737976"/>
              <a:gd name="connsiteY10447" fmla="*/ 2883178 h 6407150"/>
              <a:gd name="connsiteX10448" fmla="*/ 3899805 w 11737976"/>
              <a:gd name="connsiteY10448" fmla="*/ 2890924 h 6407150"/>
              <a:gd name="connsiteX10449" fmla="*/ 3934286 w 11737976"/>
              <a:gd name="connsiteY10449" fmla="*/ 2891431 h 6407150"/>
              <a:gd name="connsiteX10450" fmla="*/ 3970765 w 11737976"/>
              <a:gd name="connsiteY10450" fmla="*/ 2889939 h 6407150"/>
              <a:gd name="connsiteX10451" fmla="*/ 3970011 w 11737976"/>
              <a:gd name="connsiteY10451" fmla="*/ 2873197 h 6407150"/>
              <a:gd name="connsiteX10452" fmla="*/ 3962265 w 11737976"/>
              <a:gd name="connsiteY10452" fmla="*/ 2863452 h 6407150"/>
              <a:gd name="connsiteX10453" fmla="*/ 3951521 w 11737976"/>
              <a:gd name="connsiteY10453" fmla="*/ 2856705 h 6407150"/>
              <a:gd name="connsiteX10454" fmla="*/ 7906302 w 11737976"/>
              <a:gd name="connsiteY10454" fmla="*/ 2830487 h 6407150"/>
              <a:gd name="connsiteX10455" fmla="*/ 7874368 w 11737976"/>
              <a:gd name="connsiteY10455" fmla="*/ 2867809 h 6407150"/>
              <a:gd name="connsiteX10456" fmla="*/ 7861379 w 11737976"/>
              <a:gd name="connsiteY10456" fmla="*/ 2917418 h 6407150"/>
              <a:gd name="connsiteX10457" fmla="*/ 7878975 w 11737976"/>
              <a:gd name="connsiteY10457" fmla="*/ 2899680 h 6407150"/>
              <a:gd name="connsiteX10458" fmla="*/ 7906302 w 11737976"/>
              <a:gd name="connsiteY10458" fmla="*/ 2830487 h 6407150"/>
              <a:gd name="connsiteX10459" fmla="*/ 7447661 w 11737976"/>
              <a:gd name="connsiteY10459" fmla="*/ 2827041 h 6407150"/>
              <a:gd name="connsiteX10460" fmla="*/ 7439576 w 11737976"/>
              <a:gd name="connsiteY10460" fmla="*/ 2827434 h 6407150"/>
              <a:gd name="connsiteX10461" fmla="*/ 7424343 w 11737976"/>
              <a:gd name="connsiteY10461" fmla="*/ 2848929 h 6407150"/>
              <a:gd name="connsiteX10462" fmla="*/ 7425978 w 11737976"/>
              <a:gd name="connsiteY10462" fmla="*/ 2855321 h 6407150"/>
              <a:gd name="connsiteX10463" fmla="*/ 7450639 w 11737976"/>
              <a:gd name="connsiteY10463" fmla="*/ 2831046 h 6407150"/>
              <a:gd name="connsiteX10464" fmla="*/ 7447661 w 11737976"/>
              <a:gd name="connsiteY10464" fmla="*/ 2827041 h 6407150"/>
              <a:gd name="connsiteX10465" fmla="*/ 5165972 w 11737976"/>
              <a:gd name="connsiteY10465" fmla="*/ 2823581 h 6407150"/>
              <a:gd name="connsiteX10466" fmla="*/ 5153215 w 11737976"/>
              <a:gd name="connsiteY10466" fmla="*/ 2827777 h 6407150"/>
              <a:gd name="connsiteX10467" fmla="*/ 5147860 w 11737976"/>
              <a:gd name="connsiteY10467" fmla="*/ 2839837 h 6407150"/>
              <a:gd name="connsiteX10468" fmla="*/ 5153950 w 11737976"/>
              <a:gd name="connsiteY10468" fmla="*/ 2842954 h 6407150"/>
              <a:gd name="connsiteX10469" fmla="*/ 5165972 w 11737976"/>
              <a:gd name="connsiteY10469" fmla="*/ 2823581 h 6407150"/>
              <a:gd name="connsiteX10470" fmla="*/ 4704288 w 11737976"/>
              <a:gd name="connsiteY10470" fmla="*/ 2821583 h 6407150"/>
              <a:gd name="connsiteX10471" fmla="*/ 4700688 w 11737976"/>
              <a:gd name="connsiteY10471" fmla="*/ 2835024 h 6407150"/>
              <a:gd name="connsiteX10472" fmla="*/ 4704642 w 11737976"/>
              <a:gd name="connsiteY10472" fmla="*/ 2836084 h 6407150"/>
              <a:gd name="connsiteX10473" fmla="*/ 4705961 w 11737976"/>
              <a:gd name="connsiteY10473" fmla="*/ 2836438 h 6407150"/>
              <a:gd name="connsiteX10474" fmla="*/ 4708597 w 11737976"/>
              <a:gd name="connsiteY10474" fmla="*/ 2837144 h 6407150"/>
              <a:gd name="connsiteX10475" fmla="*/ 4712200 w 11737976"/>
              <a:gd name="connsiteY10475" fmla="*/ 2823702 h 6407150"/>
              <a:gd name="connsiteX10476" fmla="*/ 4708244 w 11737976"/>
              <a:gd name="connsiteY10476" fmla="*/ 2822642 h 6407150"/>
              <a:gd name="connsiteX10477" fmla="*/ 4704288 w 11737976"/>
              <a:gd name="connsiteY10477" fmla="*/ 2821583 h 6407150"/>
              <a:gd name="connsiteX10478" fmla="*/ 4572976 w 11737976"/>
              <a:gd name="connsiteY10478" fmla="*/ 2819070 h 6407150"/>
              <a:gd name="connsiteX10479" fmla="*/ 4571963 w 11737976"/>
              <a:gd name="connsiteY10479" fmla="*/ 2820084 h 6407150"/>
              <a:gd name="connsiteX10480" fmla="*/ 4570950 w 11737976"/>
              <a:gd name="connsiteY10480" fmla="*/ 2821098 h 6407150"/>
              <a:gd name="connsiteX10481" fmla="*/ 4579697 w 11737976"/>
              <a:gd name="connsiteY10481" fmla="*/ 2829846 h 6407150"/>
              <a:gd name="connsiteX10482" fmla="*/ 4578684 w 11737976"/>
              <a:gd name="connsiteY10482" fmla="*/ 2830860 h 6407150"/>
              <a:gd name="connsiteX10483" fmla="*/ 4577670 w 11737976"/>
              <a:gd name="connsiteY10483" fmla="*/ 2831872 h 6407150"/>
              <a:gd name="connsiteX10484" fmla="*/ 4563856 w 11737976"/>
              <a:gd name="connsiteY10484" fmla="*/ 2828191 h 6407150"/>
              <a:gd name="connsiteX10485" fmla="*/ 4571590 w 11737976"/>
              <a:gd name="connsiteY10485" fmla="*/ 2837952 h 6407150"/>
              <a:gd name="connsiteX10486" fmla="*/ 4572604 w 11737976"/>
              <a:gd name="connsiteY10486" fmla="*/ 2836940 h 6407150"/>
              <a:gd name="connsiteX10487" fmla="*/ 4585403 w 11737976"/>
              <a:gd name="connsiteY10487" fmla="*/ 2841631 h 6407150"/>
              <a:gd name="connsiteX10488" fmla="*/ 4596176 w 11737976"/>
              <a:gd name="connsiteY10488" fmla="*/ 2848350 h 6407150"/>
              <a:gd name="connsiteX10489" fmla="*/ 4597189 w 11737976"/>
              <a:gd name="connsiteY10489" fmla="*/ 2847337 h 6407150"/>
              <a:gd name="connsiteX10490" fmla="*/ 4581725 w 11737976"/>
              <a:gd name="connsiteY10490" fmla="*/ 2827819 h 6407150"/>
              <a:gd name="connsiteX10491" fmla="*/ 4572976 w 11737976"/>
              <a:gd name="connsiteY10491" fmla="*/ 2819070 h 6407150"/>
              <a:gd name="connsiteX10492" fmla="*/ 7542998 w 11737976"/>
              <a:gd name="connsiteY10492" fmla="*/ 2808636 h 6407150"/>
              <a:gd name="connsiteX10493" fmla="*/ 7564262 w 11737976"/>
              <a:gd name="connsiteY10493" fmla="*/ 2824136 h 6407150"/>
              <a:gd name="connsiteX10494" fmla="*/ 7542998 w 11737976"/>
              <a:gd name="connsiteY10494" fmla="*/ 2808636 h 6407150"/>
              <a:gd name="connsiteX10495" fmla="*/ 7839805 w 11737976"/>
              <a:gd name="connsiteY10495" fmla="*/ 2806383 h 6407150"/>
              <a:gd name="connsiteX10496" fmla="*/ 7833891 w 11737976"/>
              <a:gd name="connsiteY10496" fmla="*/ 2809133 h 6407150"/>
              <a:gd name="connsiteX10497" fmla="*/ 7824390 w 11737976"/>
              <a:gd name="connsiteY10497" fmla="*/ 2819990 h 6407150"/>
              <a:gd name="connsiteX10498" fmla="*/ 7825986 w 11737976"/>
              <a:gd name="connsiteY10498" fmla="*/ 2825885 h 6407150"/>
              <a:gd name="connsiteX10499" fmla="*/ 7846374 w 11737976"/>
              <a:gd name="connsiteY10499" fmla="*/ 2808853 h 6407150"/>
              <a:gd name="connsiteX10500" fmla="*/ 7839805 w 11737976"/>
              <a:gd name="connsiteY10500" fmla="*/ 2806383 h 6407150"/>
              <a:gd name="connsiteX10501" fmla="*/ 4700969 w 11737976"/>
              <a:gd name="connsiteY10501" fmla="*/ 2806284 h 6407150"/>
              <a:gd name="connsiteX10502" fmla="*/ 4695967 w 11737976"/>
              <a:gd name="connsiteY10502" fmla="*/ 2819352 h 6407150"/>
              <a:gd name="connsiteX10503" fmla="*/ 4693165 w 11737976"/>
              <a:gd name="connsiteY10503" fmla="*/ 2818601 h 6407150"/>
              <a:gd name="connsiteX10504" fmla="*/ 4688961 w 11737976"/>
              <a:gd name="connsiteY10504" fmla="*/ 2817476 h 6407150"/>
              <a:gd name="connsiteX10505" fmla="*/ 4686762 w 11737976"/>
              <a:gd name="connsiteY10505" fmla="*/ 2831290 h 6407150"/>
              <a:gd name="connsiteX10506" fmla="*/ 4689564 w 11737976"/>
              <a:gd name="connsiteY10506" fmla="*/ 2832041 h 6407150"/>
              <a:gd name="connsiteX10507" fmla="*/ 4690964 w 11737976"/>
              <a:gd name="connsiteY10507" fmla="*/ 2832416 h 6407150"/>
              <a:gd name="connsiteX10508" fmla="*/ 4693765 w 11737976"/>
              <a:gd name="connsiteY10508" fmla="*/ 2833168 h 6407150"/>
              <a:gd name="connsiteX10509" fmla="*/ 4697366 w 11737976"/>
              <a:gd name="connsiteY10509" fmla="*/ 2819728 h 6407150"/>
              <a:gd name="connsiteX10510" fmla="*/ 4700969 w 11737976"/>
              <a:gd name="connsiteY10510" fmla="*/ 2806284 h 6407150"/>
              <a:gd name="connsiteX10511" fmla="*/ 7036221 w 11737976"/>
              <a:gd name="connsiteY10511" fmla="*/ 2804534 h 6407150"/>
              <a:gd name="connsiteX10512" fmla="*/ 7040173 w 11737976"/>
              <a:gd name="connsiteY10512" fmla="*/ 2805594 h 6407150"/>
              <a:gd name="connsiteX10513" fmla="*/ 7041775 w 11737976"/>
              <a:gd name="connsiteY10513" fmla="*/ 2812571 h 6407150"/>
              <a:gd name="connsiteX10514" fmla="*/ 7046132 w 11737976"/>
              <a:gd name="connsiteY10514" fmla="*/ 2819812 h 6407150"/>
              <a:gd name="connsiteX10515" fmla="*/ 7036159 w 11737976"/>
              <a:gd name="connsiteY10515" fmla="*/ 2815894 h 6407150"/>
              <a:gd name="connsiteX10516" fmla="*/ 7030289 w 11737976"/>
              <a:gd name="connsiteY10516" fmla="*/ 2811666 h 6407150"/>
              <a:gd name="connsiteX10517" fmla="*/ 7031866 w 11737976"/>
              <a:gd name="connsiteY10517" fmla="*/ 2809771 h 6407150"/>
              <a:gd name="connsiteX10518" fmla="*/ 7036221 w 11737976"/>
              <a:gd name="connsiteY10518" fmla="*/ 2804534 h 6407150"/>
              <a:gd name="connsiteX10519" fmla="*/ 7276758 w 11737976"/>
              <a:gd name="connsiteY10519" fmla="*/ 2800709 h 6407150"/>
              <a:gd name="connsiteX10520" fmla="*/ 7263207 w 11737976"/>
              <a:gd name="connsiteY10520" fmla="*/ 2817158 h 6407150"/>
              <a:gd name="connsiteX10521" fmla="*/ 7263475 w 11737976"/>
              <a:gd name="connsiteY10521" fmla="*/ 2831602 h 6407150"/>
              <a:gd name="connsiteX10522" fmla="*/ 7255659 w 11737976"/>
              <a:gd name="connsiteY10522" fmla="*/ 2822137 h 6407150"/>
              <a:gd name="connsiteX10523" fmla="*/ 7255211 w 11737976"/>
              <a:gd name="connsiteY10523" fmla="*/ 2822007 h 6407150"/>
              <a:gd name="connsiteX10524" fmla="*/ 7260177 w 11737976"/>
              <a:gd name="connsiteY10524" fmla="*/ 2819274 h 6407150"/>
              <a:gd name="connsiteX10525" fmla="*/ 7253104 w 11737976"/>
              <a:gd name="connsiteY10525" fmla="*/ 2805568 h 6407150"/>
              <a:gd name="connsiteX10526" fmla="*/ 7248569 w 11737976"/>
              <a:gd name="connsiteY10526" fmla="*/ 2807076 h 6407150"/>
              <a:gd name="connsiteX10527" fmla="*/ 7250866 w 11737976"/>
              <a:gd name="connsiteY10527" fmla="*/ 2814046 h 6407150"/>
              <a:gd name="connsiteX10528" fmla="*/ 7254870 w 11737976"/>
              <a:gd name="connsiteY10528" fmla="*/ 2821909 h 6407150"/>
              <a:gd name="connsiteX10529" fmla="*/ 7247336 w 11737976"/>
              <a:gd name="connsiteY10529" fmla="*/ 2819727 h 6407150"/>
              <a:gd name="connsiteX10530" fmla="*/ 7237846 w 11737976"/>
              <a:gd name="connsiteY10530" fmla="*/ 2822615 h 6407150"/>
              <a:gd name="connsiteX10531" fmla="*/ 7260541 w 11737976"/>
              <a:gd name="connsiteY10531" fmla="*/ 2840628 h 6407150"/>
              <a:gd name="connsiteX10532" fmla="*/ 7263637 w 11737976"/>
              <a:gd name="connsiteY10532" fmla="*/ 2840272 h 6407150"/>
              <a:gd name="connsiteX10533" fmla="*/ 7263718 w 11737976"/>
              <a:gd name="connsiteY10533" fmla="*/ 2844645 h 6407150"/>
              <a:gd name="connsiteX10534" fmla="*/ 7268293 w 11737976"/>
              <a:gd name="connsiteY10534" fmla="*/ 2851765 h 6407150"/>
              <a:gd name="connsiteX10535" fmla="*/ 7264028 w 11737976"/>
              <a:gd name="connsiteY10535" fmla="*/ 2854264 h 6407150"/>
              <a:gd name="connsiteX10536" fmla="*/ 7273556 w 11737976"/>
              <a:gd name="connsiteY10536" fmla="*/ 2855404 h 6407150"/>
              <a:gd name="connsiteX10537" fmla="*/ 7273100 w 11737976"/>
              <a:gd name="connsiteY10537" fmla="*/ 2854723 h 6407150"/>
              <a:gd name="connsiteX10538" fmla="*/ 7281641 w 11737976"/>
              <a:gd name="connsiteY10538" fmla="*/ 2853677 h 6407150"/>
              <a:gd name="connsiteX10539" fmla="*/ 7276758 w 11737976"/>
              <a:gd name="connsiteY10539" fmla="*/ 2800709 h 6407150"/>
              <a:gd name="connsiteX10540" fmla="*/ 4357902 w 11737976"/>
              <a:gd name="connsiteY10540" fmla="*/ 2797990 h 6407150"/>
              <a:gd name="connsiteX10541" fmla="*/ 4355007 w 11737976"/>
              <a:gd name="connsiteY10541" fmla="*/ 2800887 h 6407150"/>
              <a:gd name="connsiteX10542" fmla="*/ 4352111 w 11737976"/>
              <a:gd name="connsiteY10542" fmla="*/ 2803782 h 6407150"/>
              <a:gd name="connsiteX10543" fmla="*/ 4361567 w 11737976"/>
              <a:gd name="connsiteY10543" fmla="*/ 2807446 h 6407150"/>
              <a:gd name="connsiteX10544" fmla="*/ 4363497 w 11737976"/>
              <a:gd name="connsiteY10544" fmla="*/ 2805516 h 6407150"/>
              <a:gd name="connsiteX10545" fmla="*/ 4364463 w 11737976"/>
              <a:gd name="connsiteY10545" fmla="*/ 2804551 h 6407150"/>
              <a:gd name="connsiteX10546" fmla="*/ 4357902 w 11737976"/>
              <a:gd name="connsiteY10546" fmla="*/ 2797990 h 6407150"/>
              <a:gd name="connsiteX10547" fmla="*/ 7180565 w 11737976"/>
              <a:gd name="connsiteY10547" fmla="*/ 2796961 h 6407150"/>
              <a:gd name="connsiteX10548" fmla="*/ 7194644 w 11737976"/>
              <a:gd name="connsiteY10548" fmla="*/ 2822195 h 6407150"/>
              <a:gd name="connsiteX10549" fmla="*/ 7204198 w 11737976"/>
              <a:gd name="connsiteY10549" fmla="*/ 2801984 h 6407150"/>
              <a:gd name="connsiteX10550" fmla="*/ 7180565 w 11737976"/>
              <a:gd name="connsiteY10550" fmla="*/ 2796961 h 6407150"/>
              <a:gd name="connsiteX10551" fmla="*/ 4653566 w 11737976"/>
              <a:gd name="connsiteY10551" fmla="*/ 2793729 h 6407150"/>
              <a:gd name="connsiteX10552" fmla="*/ 4646993 w 11737976"/>
              <a:gd name="connsiteY10552" fmla="*/ 2797537 h 6407150"/>
              <a:gd name="connsiteX10553" fmla="*/ 4662983 w 11737976"/>
              <a:gd name="connsiteY10553" fmla="*/ 2801223 h 6407150"/>
              <a:gd name="connsiteX10554" fmla="*/ 4653566 w 11737976"/>
              <a:gd name="connsiteY10554" fmla="*/ 2793729 h 6407150"/>
              <a:gd name="connsiteX10555" fmla="*/ 7652587 w 11737976"/>
              <a:gd name="connsiteY10555" fmla="*/ 2789462 h 6407150"/>
              <a:gd name="connsiteX10556" fmla="*/ 7643944 w 11737976"/>
              <a:gd name="connsiteY10556" fmla="*/ 2790232 h 6407150"/>
              <a:gd name="connsiteX10557" fmla="*/ 7645638 w 11737976"/>
              <a:gd name="connsiteY10557" fmla="*/ 2810768 h 6407150"/>
              <a:gd name="connsiteX10558" fmla="*/ 7652587 w 11737976"/>
              <a:gd name="connsiteY10558" fmla="*/ 2789462 h 6407150"/>
              <a:gd name="connsiteX10559" fmla="*/ 7217299 w 11737976"/>
              <a:gd name="connsiteY10559" fmla="*/ 2788504 h 6407150"/>
              <a:gd name="connsiteX10560" fmla="*/ 7208013 w 11737976"/>
              <a:gd name="connsiteY10560" fmla="*/ 2790067 h 6407150"/>
              <a:gd name="connsiteX10561" fmla="*/ 7213378 w 11737976"/>
              <a:gd name="connsiteY10561" fmla="*/ 2794773 h 6407150"/>
              <a:gd name="connsiteX10562" fmla="*/ 7212291 w 11737976"/>
              <a:gd name="connsiteY10562" fmla="*/ 2796467 h 6407150"/>
              <a:gd name="connsiteX10563" fmla="*/ 7213506 w 11737976"/>
              <a:gd name="connsiteY10563" fmla="*/ 2805777 h 6407150"/>
              <a:gd name="connsiteX10564" fmla="*/ 7225727 w 11737976"/>
              <a:gd name="connsiteY10564" fmla="*/ 2808290 h 6407150"/>
              <a:gd name="connsiteX10565" fmla="*/ 7228749 w 11737976"/>
              <a:gd name="connsiteY10565" fmla="*/ 2795709 h 6407150"/>
              <a:gd name="connsiteX10566" fmla="*/ 7221648 w 11737976"/>
              <a:gd name="connsiteY10566" fmla="*/ 2791271 h 6407150"/>
              <a:gd name="connsiteX10567" fmla="*/ 7220298 w 11737976"/>
              <a:gd name="connsiteY10567" fmla="*/ 2791510 h 6407150"/>
              <a:gd name="connsiteX10568" fmla="*/ 4547928 w 11737976"/>
              <a:gd name="connsiteY10568" fmla="*/ 2787892 h 6407150"/>
              <a:gd name="connsiteX10569" fmla="*/ 4499990 w 11737976"/>
              <a:gd name="connsiteY10569" fmla="*/ 2818025 h 6407150"/>
              <a:gd name="connsiteX10570" fmla="*/ 4487211 w 11737976"/>
              <a:gd name="connsiteY10570" fmla="*/ 2823573 h 6407150"/>
              <a:gd name="connsiteX10571" fmla="*/ 4478498 w 11737976"/>
              <a:gd name="connsiteY10571" fmla="*/ 2835067 h 6407150"/>
              <a:gd name="connsiteX10572" fmla="*/ 4471860 w 11737976"/>
              <a:gd name="connsiteY10572" fmla="*/ 2863961 h 6407150"/>
              <a:gd name="connsiteX10573" fmla="*/ 4517481 w 11737976"/>
              <a:gd name="connsiteY10573" fmla="*/ 2889562 h 6407150"/>
              <a:gd name="connsiteX10574" fmla="*/ 4503678 w 11737976"/>
              <a:gd name="connsiteY10574" fmla="*/ 2867753 h 6407150"/>
              <a:gd name="connsiteX10575" fmla="*/ 4528491 w 11737976"/>
              <a:gd name="connsiteY10575" fmla="*/ 2878553 h 6407150"/>
              <a:gd name="connsiteX10576" fmla="*/ 4534600 w 11737976"/>
              <a:gd name="connsiteY10576" fmla="*/ 2854636 h 6407150"/>
              <a:gd name="connsiteX10577" fmla="*/ 4554408 w 11737976"/>
              <a:gd name="connsiteY10577" fmla="*/ 2870440 h 6407150"/>
              <a:gd name="connsiteX10578" fmla="*/ 4557411 w 11737976"/>
              <a:gd name="connsiteY10578" fmla="*/ 2867437 h 6407150"/>
              <a:gd name="connsiteX10579" fmla="*/ 4560414 w 11737976"/>
              <a:gd name="connsiteY10579" fmla="*/ 2864434 h 6407150"/>
              <a:gd name="connsiteX10580" fmla="*/ 4552512 w 11737976"/>
              <a:gd name="connsiteY10580" fmla="*/ 2854531 h 6407150"/>
              <a:gd name="connsiteX10581" fmla="*/ 4541607 w 11737976"/>
              <a:gd name="connsiteY10581" fmla="*/ 2847630 h 6407150"/>
              <a:gd name="connsiteX10582" fmla="*/ 4537603 w 11737976"/>
              <a:gd name="connsiteY10582" fmla="*/ 2851633 h 6407150"/>
              <a:gd name="connsiteX10583" fmla="*/ 4527700 w 11737976"/>
              <a:gd name="connsiteY10583" fmla="*/ 2843732 h 6407150"/>
              <a:gd name="connsiteX10584" fmla="*/ 4518797 w 11737976"/>
              <a:gd name="connsiteY10584" fmla="*/ 2834829 h 6407150"/>
              <a:gd name="connsiteX10585" fmla="*/ 4565733 w 11737976"/>
              <a:gd name="connsiteY10585" fmla="*/ 2805698 h 6407150"/>
              <a:gd name="connsiteX10586" fmla="*/ 4557833 w 11737976"/>
              <a:gd name="connsiteY10586" fmla="*/ 2795793 h 6407150"/>
              <a:gd name="connsiteX10587" fmla="*/ 4547928 w 11737976"/>
              <a:gd name="connsiteY10587" fmla="*/ 2787892 h 6407150"/>
              <a:gd name="connsiteX10588" fmla="*/ 4647583 w 11737976"/>
              <a:gd name="connsiteY10588" fmla="*/ 2784578 h 6407150"/>
              <a:gd name="connsiteX10589" fmla="*/ 4637780 w 11737976"/>
              <a:gd name="connsiteY10589" fmla="*/ 2790955 h 6407150"/>
              <a:gd name="connsiteX10590" fmla="*/ 4636354 w 11737976"/>
              <a:gd name="connsiteY10590" fmla="*/ 2801779 h 6407150"/>
              <a:gd name="connsiteX10591" fmla="*/ 4636384 w 11737976"/>
              <a:gd name="connsiteY10591" fmla="*/ 2801835 h 6407150"/>
              <a:gd name="connsiteX10592" fmla="*/ 4627229 w 11737976"/>
              <a:gd name="connsiteY10592" fmla="*/ 2798079 h 6407150"/>
              <a:gd name="connsiteX10593" fmla="*/ 4617701 w 11737976"/>
              <a:gd name="connsiteY10593" fmla="*/ 2796897 h 6407150"/>
              <a:gd name="connsiteX10594" fmla="*/ 4606911 w 11737976"/>
              <a:gd name="connsiteY10594" fmla="*/ 2803177 h 6407150"/>
              <a:gd name="connsiteX10595" fmla="*/ 4584838 w 11737976"/>
              <a:gd name="connsiteY10595" fmla="*/ 2807209 h 6407150"/>
              <a:gd name="connsiteX10596" fmla="*/ 4583835 w 11737976"/>
              <a:gd name="connsiteY10596" fmla="*/ 2808213 h 6407150"/>
              <a:gd name="connsiteX10597" fmla="*/ 4593859 w 11737976"/>
              <a:gd name="connsiteY10597" fmla="*/ 2816230 h 6407150"/>
              <a:gd name="connsiteX10598" fmla="*/ 4615933 w 11737976"/>
              <a:gd name="connsiteY10598" fmla="*/ 2812197 h 6407150"/>
              <a:gd name="connsiteX10599" fmla="*/ 4635826 w 11737976"/>
              <a:gd name="connsiteY10599" fmla="*/ 2807523 h 6407150"/>
              <a:gd name="connsiteX10600" fmla="*/ 4636630 w 11737976"/>
              <a:gd name="connsiteY10600" fmla="*/ 2807899 h 6407150"/>
              <a:gd name="connsiteX10601" fmla="*/ 4633795 w 11737976"/>
              <a:gd name="connsiteY10601" fmla="*/ 2825104 h 6407150"/>
              <a:gd name="connsiteX10602" fmla="*/ 4639193 w 11737976"/>
              <a:gd name="connsiteY10602" fmla="*/ 2829753 h 6407150"/>
              <a:gd name="connsiteX10603" fmla="*/ 4642394 w 11737976"/>
              <a:gd name="connsiteY10603" fmla="*/ 2817805 h 6407150"/>
              <a:gd name="connsiteX10604" fmla="*/ 4646080 w 11737976"/>
              <a:gd name="connsiteY10604" fmla="*/ 2831597 h 6407150"/>
              <a:gd name="connsiteX10605" fmla="*/ 4647457 w 11737976"/>
              <a:gd name="connsiteY10605" fmla="*/ 2831966 h 6407150"/>
              <a:gd name="connsiteX10606" fmla="*/ 4650658 w 11737976"/>
              <a:gd name="connsiteY10606" fmla="*/ 2820020 h 6407150"/>
              <a:gd name="connsiteX10607" fmla="*/ 4650287 w 11737976"/>
              <a:gd name="connsiteY10607" fmla="*/ 2813921 h 6407150"/>
              <a:gd name="connsiteX10608" fmla="*/ 4651041 w 11737976"/>
              <a:gd name="connsiteY10608" fmla="*/ 2813167 h 6407150"/>
              <a:gd name="connsiteX10609" fmla="*/ 4650188 w 11737976"/>
              <a:gd name="connsiteY10609" fmla="*/ 2812316 h 6407150"/>
              <a:gd name="connsiteX10610" fmla="*/ 4649667 w 11737976"/>
              <a:gd name="connsiteY10610" fmla="*/ 2803745 h 6407150"/>
              <a:gd name="connsiteX10611" fmla="*/ 4647219 w 11737976"/>
              <a:gd name="connsiteY10611" fmla="*/ 2801088 h 6407150"/>
              <a:gd name="connsiteX10612" fmla="*/ 4642919 w 11737976"/>
              <a:gd name="connsiteY10612" fmla="*/ 2805046 h 6407150"/>
              <a:gd name="connsiteX10613" fmla="*/ 4642884 w 11737976"/>
              <a:gd name="connsiteY10613" fmla="*/ 2805010 h 6407150"/>
              <a:gd name="connsiteX10614" fmla="*/ 4643414 w 11737976"/>
              <a:gd name="connsiteY10614" fmla="*/ 2803670 h 6407150"/>
              <a:gd name="connsiteX10615" fmla="*/ 4647420 w 11737976"/>
              <a:gd name="connsiteY10615" fmla="*/ 2793539 h 6407150"/>
              <a:gd name="connsiteX10616" fmla="*/ 4647583 w 11737976"/>
              <a:gd name="connsiteY10616" fmla="*/ 2784578 h 6407150"/>
              <a:gd name="connsiteX10617" fmla="*/ 7299461 w 11737976"/>
              <a:gd name="connsiteY10617" fmla="*/ 2782140 h 6407150"/>
              <a:gd name="connsiteX10618" fmla="*/ 7336376 w 11737976"/>
              <a:gd name="connsiteY10618" fmla="*/ 2813855 h 6407150"/>
              <a:gd name="connsiteX10619" fmla="*/ 7299461 w 11737976"/>
              <a:gd name="connsiteY10619" fmla="*/ 2782140 h 6407150"/>
              <a:gd name="connsiteX10620" fmla="*/ 5166269 w 11737976"/>
              <a:gd name="connsiteY10620" fmla="*/ 2772492 h 6407150"/>
              <a:gd name="connsiteX10621" fmla="*/ 5164015 w 11737976"/>
              <a:gd name="connsiteY10621" fmla="*/ 2786297 h 6407150"/>
              <a:gd name="connsiteX10622" fmla="*/ 5170757 w 11737976"/>
              <a:gd name="connsiteY10622" fmla="*/ 2788104 h 6407150"/>
              <a:gd name="connsiteX10623" fmla="*/ 5177499 w 11737976"/>
              <a:gd name="connsiteY10623" fmla="*/ 2789909 h 6407150"/>
              <a:gd name="connsiteX10624" fmla="*/ 5181102 w 11737976"/>
              <a:gd name="connsiteY10624" fmla="*/ 2776467 h 6407150"/>
              <a:gd name="connsiteX10625" fmla="*/ 5179753 w 11737976"/>
              <a:gd name="connsiteY10625" fmla="*/ 2776106 h 6407150"/>
              <a:gd name="connsiteX10626" fmla="*/ 5167617 w 11737976"/>
              <a:gd name="connsiteY10626" fmla="*/ 2772854 h 6407150"/>
              <a:gd name="connsiteX10627" fmla="*/ 5166269 w 11737976"/>
              <a:gd name="connsiteY10627" fmla="*/ 2772492 h 6407150"/>
              <a:gd name="connsiteX10628" fmla="*/ 7082444 w 11737976"/>
              <a:gd name="connsiteY10628" fmla="*/ 2772198 h 6407150"/>
              <a:gd name="connsiteX10629" fmla="*/ 7082628 w 11737976"/>
              <a:gd name="connsiteY10629" fmla="*/ 2772210 h 6407150"/>
              <a:gd name="connsiteX10630" fmla="*/ 7082476 w 11737976"/>
              <a:gd name="connsiteY10630" fmla="*/ 2772322 h 6407150"/>
              <a:gd name="connsiteX10631" fmla="*/ 7082973 w 11737976"/>
              <a:gd name="connsiteY10631" fmla="*/ 2771954 h 6407150"/>
              <a:gd name="connsiteX10632" fmla="*/ 7082972 w 11737976"/>
              <a:gd name="connsiteY10632" fmla="*/ 2772231 h 6407150"/>
              <a:gd name="connsiteX10633" fmla="*/ 7082628 w 11737976"/>
              <a:gd name="connsiteY10633" fmla="*/ 2772210 h 6407150"/>
              <a:gd name="connsiteX10634" fmla="*/ 6995002 w 11737976"/>
              <a:gd name="connsiteY10634" fmla="*/ 2767881 h 6407150"/>
              <a:gd name="connsiteX10635" fmla="*/ 6990040 w 11737976"/>
              <a:gd name="connsiteY10635" fmla="*/ 2780959 h 6407150"/>
              <a:gd name="connsiteX10636" fmla="*/ 6991401 w 11737976"/>
              <a:gd name="connsiteY10636" fmla="*/ 2781323 h 6407150"/>
              <a:gd name="connsiteX10637" fmla="*/ 7000918 w 11737976"/>
              <a:gd name="connsiteY10637" fmla="*/ 2783874 h 6407150"/>
              <a:gd name="connsiteX10638" fmla="*/ 7004520 w 11737976"/>
              <a:gd name="connsiteY10638" fmla="*/ 2770432 h 6407150"/>
              <a:gd name="connsiteX10639" fmla="*/ 6995002 w 11737976"/>
              <a:gd name="connsiteY10639" fmla="*/ 2767881 h 6407150"/>
              <a:gd name="connsiteX10640" fmla="*/ 6904709 w 11737976"/>
              <a:gd name="connsiteY10640" fmla="*/ 2767384 h 6407150"/>
              <a:gd name="connsiteX10641" fmla="*/ 6903336 w 11737976"/>
              <a:gd name="connsiteY10641" fmla="*/ 2783104 h 6407150"/>
              <a:gd name="connsiteX10642" fmla="*/ 6907583 w 11737976"/>
              <a:gd name="connsiteY10642" fmla="*/ 2792686 h 6407150"/>
              <a:gd name="connsiteX10643" fmla="*/ 6905720 w 11737976"/>
              <a:gd name="connsiteY10643" fmla="*/ 2794083 h 6407150"/>
              <a:gd name="connsiteX10644" fmla="*/ 6914140 w 11737976"/>
              <a:gd name="connsiteY10644" fmla="*/ 2810047 h 6407150"/>
              <a:gd name="connsiteX10645" fmla="*/ 6920031 w 11737976"/>
              <a:gd name="connsiteY10645" fmla="*/ 2804667 h 6407150"/>
              <a:gd name="connsiteX10646" fmla="*/ 6919428 w 11737976"/>
              <a:gd name="connsiteY10646" fmla="*/ 2802028 h 6407150"/>
              <a:gd name="connsiteX10647" fmla="*/ 6921741 w 11737976"/>
              <a:gd name="connsiteY10647" fmla="*/ 2782343 h 6407150"/>
              <a:gd name="connsiteX10648" fmla="*/ 6904709 w 11737976"/>
              <a:gd name="connsiteY10648" fmla="*/ 2767384 h 6407150"/>
              <a:gd name="connsiteX10649" fmla="*/ 7172177 w 11737976"/>
              <a:gd name="connsiteY10649" fmla="*/ 2766786 h 6407150"/>
              <a:gd name="connsiteX10650" fmla="*/ 7165259 w 11737976"/>
              <a:gd name="connsiteY10650" fmla="*/ 2768601 h 6407150"/>
              <a:gd name="connsiteX10651" fmla="*/ 7161096 w 11737976"/>
              <a:gd name="connsiteY10651" fmla="*/ 2774558 h 6407150"/>
              <a:gd name="connsiteX10652" fmla="*/ 7175850 w 11737976"/>
              <a:gd name="connsiteY10652" fmla="*/ 2772309 h 6407150"/>
              <a:gd name="connsiteX10653" fmla="*/ 7172177 w 11737976"/>
              <a:gd name="connsiteY10653" fmla="*/ 2766786 h 6407150"/>
              <a:gd name="connsiteX10654" fmla="*/ 4270964 w 11737976"/>
              <a:gd name="connsiteY10654" fmla="*/ 2765008 h 6407150"/>
              <a:gd name="connsiteX10655" fmla="*/ 4258561 w 11737976"/>
              <a:gd name="connsiteY10655" fmla="*/ 2766137 h 6407150"/>
              <a:gd name="connsiteX10656" fmla="*/ 4266580 w 11737976"/>
              <a:gd name="connsiteY10656" fmla="*/ 2776159 h 6407150"/>
              <a:gd name="connsiteX10657" fmla="*/ 4276600 w 11737976"/>
              <a:gd name="connsiteY10657" fmla="*/ 2784175 h 6407150"/>
              <a:gd name="connsiteX10658" fmla="*/ 4305666 w 11737976"/>
              <a:gd name="connsiteY10658" fmla="*/ 2791191 h 6407150"/>
              <a:gd name="connsiteX10659" fmla="*/ 4306668 w 11737976"/>
              <a:gd name="connsiteY10659" fmla="*/ 2790189 h 6407150"/>
              <a:gd name="connsiteX10660" fmla="*/ 4288627 w 11737976"/>
              <a:gd name="connsiteY10660" fmla="*/ 2772147 h 6407150"/>
              <a:gd name="connsiteX10661" fmla="*/ 4270964 w 11737976"/>
              <a:gd name="connsiteY10661" fmla="*/ 2765008 h 6407150"/>
              <a:gd name="connsiteX10662" fmla="*/ 4647861 w 11737976"/>
              <a:gd name="connsiteY10662" fmla="*/ 2763868 h 6407150"/>
              <a:gd name="connsiteX10663" fmla="*/ 4655627 w 11737976"/>
              <a:gd name="connsiteY10663" fmla="*/ 2773598 h 6407150"/>
              <a:gd name="connsiteX10664" fmla="*/ 4665355 w 11737976"/>
              <a:gd name="connsiteY10664" fmla="*/ 2781361 h 6407150"/>
              <a:gd name="connsiteX10665" fmla="*/ 4669284 w 11737976"/>
              <a:gd name="connsiteY10665" fmla="*/ 2777432 h 6407150"/>
              <a:gd name="connsiteX10666" fmla="*/ 4679012 w 11737976"/>
              <a:gd name="connsiteY10666" fmla="*/ 2785195 h 6407150"/>
              <a:gd name="connsiteX10667" fmla="*/ 4670266 w 11737976"/>
              <a:gd name="connsiteY10667" fmla="*/ 2776450 h 6407150"/>
              <a:gd name="connsiteX10668" fmla="*/ 4661521 w 11737976"/>
              <a:gd name="connsiteY10668" fmla="*/ 2767704 h 6407150"/>
              <a:gd name="connsiteX10669" fmla="*/ 4647861 w 11737976"/>
              <a:gd name="connsiteY10669" fmla="*/ 2763868 h 6407150"/>
              <a:gd name="connsiteX10670" fmla="*/ 7421259 w 11737976"/>
              <a:gd name="connsiteY10670" fmla="*/ 2755275 h 6407150"/>
              <a:gd name="connsiteX10671" fmla="*/ 7410813 w 11737976"/>
              <a:gd name="connsiteY10671" fmla="*/ 2758354 h 6407150"/>
              <a:gd name="connsiteX10672" fmla="*/ 7404615 w 11737976"/>
              <a:gd name="connsiteY10672" fmla="*/ 2766988 h 6407150"/>
              <a:gd name="connsiteX10673" fmla="*/ 7401246 w 11737976"/>
              <a:gd name="connsiteY10673" fmla="*/ 2779441 h 6407150"/>
              <a:gd name="connsiteX10674" fmla="*/ 7395155 w 11737976"/>
              <a:gd name="connsiteY10674" fmla="*/ 2776234 h 6407150"/>
              <a:gd name="connsiteX10675" fmla="*/ 7390782 w 11737976"/>
              <a:gd name="connsiteY10675" fmla="*/ 2783449 h 6407150"/>
              <a:gd name="connsiteX10676" fmla="*/ 7408897 w 11737976"/>
              <a:gd name="connsiteY10676" fmla="*/ 2804769 h 6407150"/>
              <a:gd name="connsiteX10677" fmla="*/ 7418374 w 11737976"/>
              <a:gd name="connsiteY10677" fmla="*/ 2796125 h 6407150"/>
              <a:gd name="connsiteX10678" fmla="*/ 7415209 w 11737976"/>
              <a:gd name="connsiteY10678" fmla="*/ 2791745 h 6407150"/>
              <a:gd name="connsiteX10679" fmla="*/ 7421151 w 11737976"/>
              <a:gd name="connsiteY10679" fmla="*/ 2783245 h 6407150"/>
              <a:gd name="connsiteX10680" fmla="*/ 7421259 w 11737976"/>
              <a:gd name="connsiteY10680" fmla="*/ 2755275 h 6407150"/>
              <a:gd name="connsiteX10681" fmla="*/ 6853542 w 11737976"/>
              <a:gd name="connsiteY10681" fmla="*/ 2750644 h 6407150"/>
              <a:gd name="connsiteX10682" fmla="*/ 6847920 w 11737976"/>
              <a:gd name="connsiteY10682" fmla="*/ 2757716 h 6407150"/>
              <a:gd name="connsiteX10683" fmla="*/ 6848421 w 11737976"/>
              <a:gd name="connsiteY10683" fmla="*/ 2767669 h 6407150"/>
              <a:gd name="connsiteX10684" fmla="*/ 6859440 w 11737976"/>
              <a:gd name="connsiteY10684" fmla="*/ 2762407 h 6407150"/>
              <a:gd name="connsiteX10685" fmla="*/ 6853542 w 11737976"/>
              <a:gd name="connsiteY10685" fmla="*/ 2750644 h 6407150"/>
              <a:gd name="connsiteX10686" fmla="*/ 7323475 w 11737976"/>
              <a:gd name="connsiteY10686" fmla="*/ 2750101 h 6407150"/>
              <a:gd name="connsiteX10687" fmla="*/ 7316508 w 11737976"/>
              <a:gd name="connsiteY10687" fmla="*/ 2751607 h 6407150"/>
              <a:gd name="connsiteX10688" fmla="*/ 7325712 w 11737976"/>
              <a:gd name="connsiteY10688" fmla="*/ 2785440 h 6407150"/>
              <a:gd name="connsiteX10689" fmla="*/ 7332621 w 11737976"/>
              <a:gd name="connsiteY10689" fmla="*/ 2754056 h 6407150"/>
              <a:gd name="connsiteX10690" fmla="*/ 7323475 w 11737976"/>
              <a:gd name="connsiteY10690" fmla="*/ 2750101 h 6407150"/>
              <a:gd name="connsiteX10691" fmla="*/ 7144584 w 11737976"/>
              <a:gd name="connsiteY10691" fmla="*/ 2748933 h 6407150"/>
              <a:gd name="connsiteX10692" fmla="*/ 7138572 w 11737976"/>
              <a:gd name="connsiteY10692" fmla="*/ 2750911 h 6407150"/>
              <a:gd name="connsiteX10693" fmla="*/ 7134807 w 11737976"/>
              <a:gd name="connsiteY10693" fmla="*/ 2757010 h 6407150"/>
              <a:gd name="connsiteX10694" fmla="*/ 7156443 w 11737976"/>
              <a:gd name="connsiteY10694" fmla="*/ 2759904 h 6407150"/>
              <a:gd name="connsiteX10695" fmla="*/ 7144584 w 11737976"/>
              <a:gd name="connsiteY10695" fmla="*/ 2748933 h 6407150"/>
              <a:gd name="connsiteX10696" fmla="*/ 6954847 w 11737976"/>
              <a:gd name="connsiteY10696" fmla="*/ 2747467 h 6407150"/>
              <a:gd name="connsiteX10697" fmla="*/ 6948681 w 11737976"/>
              <a:gd name="connsiteY10697" fmla="*/ 2751572 h 6407150"/>
              <a:gd name="connsiteX10698" fmla="*/ 6975380 w 11737976"/>
              <a:gd name="connsiteY10698" fmla="*/ 2764131 h 6407150"/>
              <a:gd name="connsiteX10699" fmla="*/ 6963355 w 11737976"/>
              <a:gd name="connsiteY10699" fmla="*/ 2749683 h 6407150"/>
              <a:gd name="connsiteX10700" fmla="*/ 6954847 w 11737976"/>
              <a:gd name="connsiteY10700" fmla="*/ 2747467 h 6407150"/>
              <a:gd name="connsiteX10701" fmla="*/ 4573892 w 11737976"/>
              <a:gd name="connsiteY10701" fmla="*/ 2745999 h 6407150"/>
              <a:gd name="connsiteX10702" fmla="*/ 4576590 w 11737976"/>
              <a:gd name="connsiteY10702" fmla="*/ 2760796 h 6407150"/>
              <a:gd name="connsiteX10703" fmla="*/ 4570541 w 11737976"/>
              <a:gd name="connsiteY10703" fmla="*/ 2766845 h 6407150"/>
              <a:gd name="connsiteX10704" fmla="*/ 4578279 w 11737976"/>
              <a:gd name="connsiteY10704" fmla="*/ 2776600 h 6407150"/>
              <a:gd name="connsiteX10705" fmla="*/ 4588033 w 11737976"/>
              <a:gd name="connsiteY10705" fmla="*/ 2784336 h 6407150"/>
              <a:gd name="connsiteX10706" fmla="*/ 4585336 w 11737976"/>
              <a:gd name="connsiteY10706" fmla="*/ 2769541 h 6407150"/>
              <a:gd name="connsiteX10707" fmla="*/ 4591386 w 11737976"/>
              <a:gd name="connsiteY10707" fmla="*/ 2763491 h 6407150"/>
              <a:gd name="connsiteX10708" fmla="*/ 4583648 w 11737976"/>
              <a:gd name="connsiteY10708" fmla="*/ 2753738 h 6407150"/>
              <a:gd name="connsiteX10709" fmla="*/ 4573892 w 11737976"/>
              <a:gd name="connsiteY10709" fmla="*/ 2745999 h 6407150"/>
              <a:gd name="connsiteX10710" fmla="*/ 5141586 w 11737976"/>
              <a:gd name="connsiteY10710" fmla="*/ 2740409 h 6407150"/>
              <a:gd name="connsiteX10711" fmla="*/ 5149322 w 11737976"/>
              <a:gd name="connsiteY10711" fmla="*/ 2741428 h 6407150"/>
              <a:gd name="connsiteX10712" fmla="*/ 5157371 w 11737976"/>
              <a:gd name="connsiteY10712" fmla="*/ 2742486 h 6407150"/>
              <a:gd name="connsiteX10713" fmla="*/ 5176586 w 11737976"/>
              <a:gd name="connsiteY10713" fmla="*/ 2759704 h 6407150"/>
              <a:gd name="connsiteX10714" fmla="*/ 5188180 w 11737976"/>
              <a:gd name="connsiteY10714" fmla="*/ 2745834 h 6407150"/>
              <a:gd name="connsiteX10715" fmla="*/ 5191259 w 11737976"/>
              <a:gd name="connsiteY10715" fmla="*/ 2745527 h 6407150"/>
              <a:gd name="connsiteX10716" fmla="*/ 5192273 w 11737976"/>
              <a:gd name="connsiteY10716" fmla="*/ 2746919 h 6407150"/>
              <a:gd name="connsiteX10717" fmla="*/ 5195220 w 11737976"/>
              <a:gd name="connsiteY10717" fmla="*/ 2748014 h 6407150"/>
              <a:gd name="connsiteX10718" fmla="*/ 5194505 w 11737976"/>
              <a:gd name="connsiteY10718" fmla="*/ 2751700 h 6407150"/>
              <a:gd name="connsiteX10719" fmla="*/ 5200451 w 11737976"/>
              <a:gd name="connsiteY10719" fmla="*/ 2753294 h 6407150"/>
              <a:gd name="connsiteX10720" fmla="*/ 5201224 w 11737976"/>
              <a:gd name="connsiteY10720" fmla="*/ 2750243 h 6407150"/>
              <a:gd name="connsiteX10721" fmla="*/ 5208395 w 11737976"/>
              <a:gd name="connsiteY10721" fmla="*/ 2752906 h 6407150"/>
              <a:gd name="connsiteX10722" fmla="*/ 5214959 w 11737976"/>
              <a:gd name="connsiteY10722" fmla="*/ 2752155 h 6407150"/>
              <a:gd name="connsiteX10723" fmla="*/ 5218769 w 11737976"/>
              <a:gd name="connsiteY10723" fmla="*/ 2753955 h 6407150"/>
              <a:gd name="connsiteX10724" fmla="*/ 5217504 w 11737976"/>
              <a:gd name="connsiteY10724" fmla="*/ 2751862 h 6407150"/>
              <a:gd name="connsiteX10725" fmla="*/ 5223100 w 11737976"/>
              <a:gd name="connsiteY10725" fmla="*/ 2751222 h 6407150"/>
              <a:gd name="connsiteX10726" fmla="*/ 5236244 w 11737976"/>
              <a:gd name="connsiteY10726" fmla="*/ 2755369 h 6407150"/>
              <a:gd name="connsiteX10727" fmla="*/ 5238575 w 11737976"/>
              <a:gd name="connsiteY10727" fmla="*/ 2756453 h 6407150"/>
              <a:gd name="connsiteX10728" fmla="*/ 5232449 w 11737976"/>
              <a:gd name="connsiteY10728" fmla="*/ 2755237 h 6407150"/>
              <a:gd name="connsiteX10729" fmla="*/ 5209143 w 11737976"/>
              <a:gd name="connsiteY10729" fmla="*/ 2798485 h 6407150"/>
              <a:gd name="connsiteX10730" fmla="*/ 5213982 w 11737976"/>
              <a:gd name="connsiteY10730" fmla="*/ 2805134 h 6407150"/>
              <a:gd name="connsiteX10731" fmla="*/ 5246618 w 11737976"/>
              <a:gd name="connsiteY10731" fmla="*/ 2785948 h 6407150"/>
              <a:gd name="connsiteX10732" fmla="*/ 5246901 w 11737976"/>
              <a:gd name="connsiteY10732" fmla="*/ 2785150 h 6407150"/>
              <a:gd name="connsiteX10733" fmla="*/ 5248327 w 11737976"/>
              <a:gd name="connsiteY10733" fmla="*/ 2787037 h 6407150"/>
              <a:gd name="connsiteX10734" fmla="*/ 5246363 w 11737976"/>
              <a:gd name="connsiteY10734" fmla="*/ 2793953 h 6407150"/>
              <a:gd name="connsiteX10735" fmla="*/ 5247762 w 11737976"/>
              <a:gd name="connsiteY10735" fmla="*/ 2794328 h 6407150"/>
              <a:gd name="connsiteX10736" fmla="*/ 5250564 w 11737976"/>
              <a:gd name="connsiteY10736" fmla="*/ 2795081 h 6407150"/>
              <a:gd name="connsiteX10737" fmla="*/ 5253366 w 11737976"/>
              <a:gd name="connsiteY10737" fmla="*/ 2795831 h 6407150"/>
              <a:gd name="connsiteX10738" fmla="*/ 5258369 w 11737976"/>
              <a:gd name="connsiteY10738" fmla="*/ 2782766 h 6407150"/>
              <a:gd name="connsiteX10739" fmla="*/ 5258915 w 11737976"/>
              <a:gd name="connsiteY10739" fmla="*/ 2780494 h 6407150"/>
              <a:gd name="connsiteX10740" fmla="*/ 5261374 w 11737976"/>
              <a:gd name="connsiteY10740" fmla="*/ 2778321 h 6407150"/>
              <a:gd name="connsiteX10741" fmla="*/ 5259731 w 11737976"/>
              <a:gd name="connsiteY10741" fmla="*/ 2777096 h 6407150"/>
              <a:gd name="connsiteX10742" fmla="*/ 5259994 w 11737976"/>
              <a:gd name="connsiteY10742" fmla="*/ 2775997 h 6407150"/>
              <a:gd name="connsiteX10743" fmla="*/ 5260568 w 11737976"/>
              <a:gd name="connsiteY10743" fmla="*/ 2768948 h 6407150"/>
              <a:gd name="connsiteX10744" fmla="*/ 5256368 w 11737976"/>
              <a:gd name="connsiteY10744" fmla="*/ 2767822 h 6407150"/>
              <a:gd name="connsiteX10745" fmla="*/ 5254563 w 11737976"/>
              <a:gd name="connsiteY10745" fmla="*/ 2773244 h 6407150"/>
              <a:gd name="connsiteX10746" fmla="*/ 5251552 w 11737976"/>
              <a:gd name="connsiteY10746" fmla="*/ 2770999 h 6407150"/>
              <a:gd name="connsiteX10747" fmla="*/ 5250686 w 11737976"/>
              <a:gd name="connsiteY10747" fmla="*/ 2764201 h 6407150"/>
              <a:gd name="connsiteX10748" fmla="*/ 5243679 w 11737976"/>
              <a:gd name="connsiteY10748" fmla="*/ 2758827 h 6407150"/>
              <a:gd name="connsiteX10749" fmla="*/ 5261594 w 11737976"/>
              <a:gd name="connsiteY10749" fmla="*/ 2767161 h 6407150"/>
              <a:gd name="connsiteX10750" fmla="*/ 5272933 w 11737976"/>
              <a:gd name="connsiteY10750" fmla="*/ 2779935 h 6407150"/>
              <a:gd name="connsiteX10751" fmla="*/ 5270778 w 11737976"/>
              <a:gd name="connsiteY10751" fmla="*/ 2785473 h 6407150"/>
              <a:gd name="connsiteX10752" fmla="*/ 5272142 w 11737976"/>
              <a:gd name="connsiteY10752" fmla="*/ 2785839 h 6407150"/>
              <a:gd name="connsiteX10753" fmla="*/ 5274870 w 11737976"/>
              <a:gd name="connsiteY10753" fmla="*/ 2786570 h 6407150"/>
              <a:gd name="connsiteX10754" fmla="*/ 5286388 w 11737976"/>
              <a:gd name="connsiteY10754" fmla="*/ 2776320 h 6407150"/>
              <a:gd name="connsiteX10755" fmla="*/ 5286644 w 11737976"/>
              <a:gd name="connsiteY10755" fmla="*/ 2775300 h 6407150"/>
              <a:gd name="connsiteX10756" fmla="*/ 5288875 w 11737976"/>
              <a:gd name="connsiteY10756" fmla="*/ 2774471 h 6407150"/>
              <a:gd name="connsiteX10757" fmla="*/ 5304865 w 11737976"/>
              <a:gd name="connsiteY10757" fmla="*/ 2802093 h 6407150"/>
              <a:gd name="connsiteX10758" fmla="*/ 5319394 w 11737976"/>
              <a:gd name="connsiteY10758" fmla="*/ 2808294 h 6407150"/>
              <a:gd name="connsiteX10759" fmla="*/ 5319642 w 11737976"/>
              <a:gd name="connsiteY10759" fmla="*/ 2813271 h 6407150"/>
              <a:gd name="connsiteX10760" fmla="*/ 5325953 w 11737976"/>
              <a:gd name="connsiteY10760" fmla="*/ 2816486 h 6407150"/>
              <a:gd name="connsiteX10761" fmla="*/ 5326143 w 11737976"/>
              <a:gd name="connsiteY10761" fmla="*/ 2827322 h 6407150"/>
              <a:gd name="connsiteX10762" fmla="*/ 5315479 w 11737976"/>
              <a:gd name="connsiteY10762" fmla="*/ 2835999 h 6407150"/>
              <a:gd name="connsiteX10763" fmla="*/ 5295874 w 11737976"/>
              <a:gd name="connsiteY10763" fmla="*/ 2859021 h 6407150"/>
              <a:gd name="connsiteX10764" fmla="*/ 5297553 w 11737976"/>
              <a:gd name="connsiteY10764" fmla="*/ 2860840 h 6407150"/>
              <a:gd name="connsiteX10765" fmla="*/ 5295132 w 11737976"/>
              <a:gd name="connsiteY10765" fmla="*/ 2860081 h 6407150"/>
              <a:gd name="connsiteX10766" fmla="*/ 5280937 w 11737976"/>
              <a:gd name="connsiteY10766" fmla="*/ 2862718 h 6407150"/>
              <a:gd name="connsiteX10767" fmla="*/ 5272108 w 11737976"/>
              <a:gd name="connsiteY10767" fmla="*/ 2870548 h 6407150"/>
              <a:gd name="connsiteX10768" fmla="*/ 5258685 w 11737976"/>
              <a:gd name="connsiteY10768" fmla="*/ 2859777 h 6407150"/>
              <a:gd name="connsiteX10769" fmla="*/ 5258885 w 11737976"/>
              <a:gd name="connsiteY10769" fmla="*/ 2870961 h 6407150"/>
              <a:gd name="connsiteX10770" fmla="*/ 5262217 w 11737976"/>
              <a:gd name="connsiteY10770" fmla="*/ 2879497 h 6407150"/>
              <a:gd name="connsiteX10771" fmla="*/ 5259433 w 11737976"/>
              <a:gd name="connsiteY10771" fmla="*/ 2897704 h 6407150"/>
              <a:gd name="connsiteX10772" fmla="*/ 5250939 w 11737976"/>
              <a:gd name="connsiteY10772" fmla="*/ 2903956 h 6407150"/>
              <a:gd name="connsiteX10773" fmla="*/ 5247981 w 11737976"/>
              <a:gd name="connsiteY10773" fmla="*/ 2903410 h 6407150"/>
              <a:gd name="connsiteX10774" fmla="*/ 5247953 w 11737976"/>
              <a:gd name="connsiteY10774" fmla="*/ 2902711 h 6407150"/>
              <a:gd name="connsiteX10775" fmla="*/ 5247483 w 11737976"/>
              <a:gd name="connsiteY10775" fmla="*/ 2903318 h 6407150"/>
              <a:gd name="connsiteX10776" fmla="*/ 5246614 w 11737976"/>
              <a:gd name="connsiteY10776" fmla="*/ 2903158 h 6407150"/>
              <a:gd name="connsiteX10777" fmla="*/ 5245844 w 11737976"/>
              <a:gd name="connsiteY10777" fmla="*/ 2902705 h 6407150"/>
              <a:gd name="connsiteX10778" fmla="*/ 5242960 w 11737976"/>
              <a:gd name="connsiteY10778" fmla="*/ 2898831 h 6407150"/>
              <a:gd name="connsiteX10779" fmla="*/ 5243135 w 11737976"/>
              <a:gd name="connsiteY10779" fmla="*/ 2901112 h 6407150"/>
              <a:gd name="connsiteX10780" fmla="*/ 5241372 w 11737976"/>
              <a:gd name="connsiteY10780" fmla="*/ 2900075 h 6407150"/>
              <a:gd name="connsiteX10781" fmla="*/ 5242445 w 11737976"/>
              <a:gd name="connsiteY10781" fmla="*/ 2895818 h 6407150"/>
              <a:gd name="connsiteX10782" fmla="*/ 5244107 w 11737976"/>
              <a:gd name="connsiteY10782" fmla="*/ 2885012 h 6407150"/>
              <a:gd name="connsiteX10783" fmla="*/ 5237761 w 11737976"/>
              <a:gd name="connsiteY10783" fmla="*/ 2883312 h 6407150"/>
              <a:gd name="connsiteX10784" fmla="*/ 5241936 w 11737976"/>
              <a:gd name="connsiteY10784" fmla="*/ 2877987 h 6407150"/>
              <a:gd name="connsiteX10785" fmla="*/ 5246210 w 11737976"/>
              <a:gd name="connsiteY10785" fmla="*/ 2867648 h 6407150"/>
              <a:gd name="connsiteX10786" fmla="*/ 5243739 w 11737976"/>
              <a:gd name="connsiteY10786" fmla="*/ 2865342 h 6407150"/>
              <a:gd name="connsiteX10787" fmla="*/ 5240983 w 11737976"/>
              <a:gd name="connsiteY10787" fmla="*/ 2865375 h 6407150"/>
              <a:gd name="connsiteX10788" fmla="*/ 5244751 w 11737976"/>
              <a:gd name="connsiteY10788" fmla="*/ 2863590 h 6407150"/>
              <a:gd name="connsiteX10789" fmla="*/ 5262924 w 11737976"/>
              <a:gd name="connsiteY10789" fmla="*/ 2853561 h 6407150"/>
              <a:gd name="connsiteX10790" fmla="*/ 5243790 w 11737976"/>
              <a:gd name="connsiteY10790" fmla="*/ 2849769 h 6407150"/>
              <a:gd name="connsiteX10791" fmla="*/ 5229791 w 11737976"/>
              <a:gd name="connsiteY10791" fmla="*/ 2851018 h 6407150"/>
              <a:gd name="connsiteX10792" fmla="*/ 5227849 w 11737976"/>
              <a:gd name="connsiteY10792" fmla="*/ 2851577 h 6407150"/>
              <a:gd name="connsiteX10793" fmla="*/ 5221238 w 11737976"/>
              <a:gd name="connsiteY10793" fmla="*/ 2845693 h 6407150"/>
              <a:gd name="connsiteX10794" fmla="*/ 5221211 w 11737976"/>
              <a:gd name="connsiteY10794" fmla="*/ 2845467 h 6407150"/>
              <a:gd name="connsiteX10795" fmla="*/ 5214781 w 11737976"/>
              <a:gd name="connsiteY10795" fmla="*/ 2832863 h 6407150"/>
              <a:gd name="connsiteX10796" fmla="*/ 5205593 w 11737976"/>
              <a:gd name="connsiteY10796" fmla="*/ 2826260 h 6407150"/>
              <a:gd name="connsiteX10797" fmla="*/ 5206653 w 11737976"/>
              <a:gd name="connsiteY10797" fmla="*/ 2825043 h 6407150"/>
              <a:gd name="connsiteX10798" fmla="*/ 5208677 w 11737976"/>
              <a:gd name="connsiteY10798" fmla="*/ 2822829 h 6407150"/>
              <a:gd name="connsiteX10799" fmla="*/ 5208800 w 11737976"/>
              <a:gd name="connsiteY10799" fmla="*/ 2818897 h 6407150"/>
              <a:gd name="connsiteX10800" fmla="*/ 5204784 w 11737976"/>
              <a:gd name="connsiteY10800" fmla="*/ 2816148 h 6407150"/>
              <a:gd name="connsiteX10801" fmla="*/ 5198162 w 11737976"/>
              <a:gd name="connsiteY10801" fmla="*/ 2825548 h 6407150"/>
              <a:gd name="connsiteX10802" fmla="*/ 5200103 w 11737976"/>
              <a:gd name="connsiteY10802" fmla="*/ 2827538 h 6407150"/>
              <a:gd name="connsiteX10803" fmla="*/ 5196076 w 11737976"/>
              <a:gd name="connsiteY10803" fmla="*/ 2831590 h 6407150"/>
              <a:gd name="connsiteX10804" fmla="*/ 5187324 w 11737976"/>
              <a:gd name="connsiteY10804" fmla="*/ 2861763 h 6407150"/>
              <a:gd name="connsiteX10805" fmla="*/ 5188724 w 11737976"/>
              <a:gd name="connsiteY10805" fmla="*/ 2868331 h 6407150"/>
              <a:gd name="connsiteX10806" fmla="*/ 5188547 w 11737976"/>
              <a:gd name="connsiteY10806" fmla="*/ 2868417 h 6407150"/>
              <a:gd name="connsiteX10807" fmla="*/ 5188766 w 11737976"/>
              <a:gd name="connsiteY10807" fmla="*/ 2868530 h 6407150"/>
              <a:gd name="connsiteX10808" fmla="*/ 5191604 w 11737976"/>
              <a:gd name="connsiteY10808" fmla="*/ 2881840 h 6407150"/>
              <a:gd name="connsiteX10809" fmla="*/ 5203763 w 11737976"/>
              <a:gd name="connsiteY10809" fmla="*/ 2894945 h 6407150"/>
              <a:gd name="connsiteX10810" fmla="*/ 5207869 w 11737976"/>
              <a:gd name="connsiteY10810" fmla="*/ 2894804 h 6407150"/>
              <a:gd name="connsiteX10811" fmla="*/ 5215942 w 11737976"/>
              <a:gd name="connsiteY10811" fmla="*/ 2883619 h 6407150"/>
              <a:gd name="connsiteX10812" fmla="*/ 5220015 w 11737976"/>
              <a:gd name="connsiteY10812" fmla="*/ 2873321 h 6407150"/>
              <a:gd name="connsiteX10813" fmla="*/ 5226418 w 11737976"/>
              <a:gd name="connsiteY10813" fmla="*/ 2872277 h 6407150"/>
              <a:gd name="connsiteX10814" fmla="*/ 5230492 w 11737976"/>
              <a:gd name="connsiteY10814" fmla="*/ 2870347 h 6407150"/>
              <a:gd name="connsiteX10815" fmla="*/ 5227737 w 11737976"/>
              <a:gd name="connsiteY10815" fmla="*/ 2880627 h 6407150"/>
              <a:gd name="connsiteX10816" fmla="*/ 5233953 w 11737976"/>
              <a:gd name="connsiteY10816" fmla="*/ 2895625 h 6407150"/>
              <a:gd name="connsiteX10817" fmla="*/ 5239409 w 11737976"/>
              <a:gd name="connsiteY10817" fmla="*/ 2897087 h 6407150"/>
              <a:gd name="connsiteX10818" fmla="*/ 5238992 w 11737976"/>
              <a:gd name="connsiteY10818" fmla="*/ 2898643 h 6407150"/>
              <a:gd name="connsiteX10819" fmla="*/ 5236595 w 11737976"/>
              <a:gd name="connsiteY10819" fmla="*/ 2907587 h 6407150"/>
              <a:gd name="connsiteX10820" fmla="*/ 5232842 w 11737976"/>
              <a:gd name="connsiteY10820" fmla="*/ 2903834 h 6407150"/>
              <a:gd name="connsiteX10821" fmla="*/ 5236253 w 11737976"/>
              <a:gd name="connsiteY10821" fmla="*/ 2908864 h 6407150"/>
              <a:gd name="connsiteX10822" fmla="*/ 5236074 w 11737976"/>
              <a:gd name="connsiteY10822" fmla="*/ 2909529 h 6407150"/>
              <a:gd name="connsiteX10823" fmla="*/ 5233068 w 11737976"/>
              <a:gd name="connsiteY10823" fmla="*/ 2908725 h 6407150"/>
              <a:gd name="connsiteX10824" fmla="*/ 5231360 w 11737976"/>
              <a:gd name="connsiteY10824" fmla="*/ 2907594 h 6407150"/>
              <a:gd name="connsiteX10825" fmla="*/ 5227849 w 11737976"/>
              <a:gd name="connsiteY10825" fmla="*/ 2908827 h 6407150"/>
              <a:gd name="connsiteX10826" fmla="*/ 5225127 w 11737976"/>
              <a:gd name="connsiteY10826" fmla="*/ 2907844 h 6407150"/>
              <a:gd name="connsiteX10827" fmla="*/ 5228119 w 11737976"/>
              <a:gd name="connsiteY10827" fmla="*/ 2903703 h 6407150"/>
              <a:gd name="connsiteX10828" fmla="*/ 5224972 w 11737976"/>
              <a:gd name="connsiteY10828" fmla="*/ 2895668 h 6407150"/>
              <a:gd name="connsiteX10829" fmla="*/ 5216485 w 11737976"/>
              <a:gd name="connsiteY10829" fmla="*/ 2892006 h 6407150"/>
              <a:gd name="connsiteX10830" fmla="*/ 5202575 w 11737976"/>
              <a:gd name="connsiteY10830" fmla="*/ 2903886 h 6407150"/>
              <a:gd name="connsiteX10831" fmla="*/ 5196790 w 11737976"/>
              <a:gd name="connsiteY10831" fmla="*/ 2924059 h 6407150"/>
              <a:gd name="connsiteX10832" fmla="*/ 5186665 w 11737976"/>
              <a:gd name="connsiteY10832" fmla="*/ 2913577 h 6407150"/>
              <a:gd name="connsiteX10833" fmla="*/ 5191901 w 11737976"/>
              <a:gd name="connsiteY10833" fmla="*/ 2944776 h 6407150"/>
              <a:gd name="connsiteX10834" fmla="*/ 5179799 w 11737976"/>
              <a:gd name="connsiteY10834" fmla="*/ 2938664 h 6407150"/>
              <a:gd name="connsiteX10835" fmla="*/ 5173103 w 11737976"/>
              <a:gd name="connsiteY10835" fmla="*/ 2952190 h 6407150"/>
              <a:gd name="connsiteX10836" fmla="*/ 5164928 w 11737976"/>
              <a:gd name="connsiteY10836" fmla="*/ 2956454 h 6407150"/>
              <a:gd name="connsiteX10837" fmla="*/ 5165657 w 11737976"/>
              <a:gd name="connsiteY10837" fmla="*/ 2950672 h 6407150"/>
              <a:gd name="connsiteX10838" fmla="*/ 5165448 w 11737976"/>
              <a:gd name="connsiteY10838" fmla="*/ 2943948 h 6407150"/>
              <a:gd name="connsiteX10839" fmla="*/ 5160750 w 11737976"/>
              <a:gd name="connsiteY10839" fmla="*/ 2956027 h 6407150"/>
              <a:gd name="connsiteX10840" fmla="*/ 5158022 w 11737976"/>
              <a:gd name="connsiteY10840" fmla="*/ 2955295 h 6407150"/>
              <a:gd name="connsiteX10841" fmla="*/ 5158628 w 11737976"/>
              <a:gd name="connsiteY10841" fmla="*/ 2942121 h 6407150"/>
              <a:gd name="connsiteX10842" fmla="*/ 5153930 w 11737976"/>
              <a:gd name="connsiteY10842" fmla="*/ 2954198 h 6407150"/>
              <a:gd name="connsiteX10843" fmla="*/ 5153757 w 11737976"/>
              <a:gd name="connsiteY10843" fmla="*/ 2954920 h 6407150"/>
              <a:gd name="connsiteX10844" fmla="*/ 5130504 w 11737976"/>
              <a:gd name="connsiteY10844" fmla="*/ 2933306 h 6407150"/>
              <a:gd name="connsiteX10845" fmla="*/ 5136737 w 11737976"/>
              <a:gd name="connsiteY10845" fmla="*/ 2963506 h 6407150"/>
              <a:gd name="connsiteX10846" fmla="*/ 5132409 w 11737976"/>
              <a:gd name="connsiteY10846" fmla="*/ 2959201 h 6407150"/>
              <a:gd name="connsiteX10847" fmla="*/ 5133468 w 11737976"/>
              <a:gd name="connsiteY10847" fmla="*/ 2948715 h 6407150"/>
              <a:gd name="connsiteX10848" fmla="*/ 5132104 w 11737976"/>
              <a:gd name="connsiteY10848" fmla="*/ 2948351 h 6407150"/>
              <a:gd name="connsiteX10849" fmla="*/ 5129074 w 11737976"/>
              <a:gd name="connsiteY10849" fmla="*/ 2954206 h 6407150"/>
              <a:gd name="connsiteX10850" fmla="*/ 5128500 w 11737976"/>
              <a:gd name="connsiteY10850" fmla="*/ 2955314 h 6407150"/>
              <a:gd name="connsiteX10851" fmla="*/ 5127564 w 11737976"/>
              <a:gd name="connsiteY10851" fmla="*/ 2954384 h 6407150"/>
              <a:gd name="connsiteX10852" fmla="*/ 5129376 w 11737976"/>
              <a:gd name="connsiteY10852" fmla="*/ 2947620 h 6407150"/>
              <a:gd name="connsiteX10853" fmla="*/ 5127558 w 11737976"/>
              <a:gd name="connsiteY10853" fmla="*/ 2942132 h 6407150"/>
              <a:gd name="connsiteX10854" fmla="*/ 5121985 w 11737976"/>
              <a:gd name="connsiteY10854" fmla="*/ 2945017 h 6407150"/>
              <a:gd name="connsiteX10855" fmla="*/ 5122280 w 11737976"/>
              <a:gd name="connsiteY10855" fmla="*/ 2943807 h 6407150"/>
              <a:gd name="connsiteX10856" fmla="*/ 5115402 w 11737976"/>
              <a:gd name="connsiteY10856" fmla="*/ 2930189 h 6407150"/>
              <a:gd name="connsiteX10857" fmla="*/ 5110288 w 11737976"/>
              <a:gd name="connsiteY10857" fmla="*/ 2917087 h 6407150"/>
              <a:gd name="connsiteX10858" fmla="*/ 5135496 w 11737976"/>
              <a:gd name="connsiteY10858" fmla="*/ 2928314 h 6407150"/>
              <a:gd name="connsiteX10859" fmla="*/ 5145604 w 11737976"/>
              <a:gd name="connsiteY10859" fmla="*/ 2936424 h 6407150"/>
              <a:gd name="connsiteX10860" fmla="*/ 5154711 w 11737976"/>
              <a:gd name="connsiteY10860" fmla="*/ 2945531 h 6407150"/>
              <a:gd name="connsiteX10861" fmla="*/ 5157707 w 11737976"/>
              <a:gd name="connsiteY10861" fmla="*/ 2942537 h 6407150"/>
              <a:gd name="connsiteX10862" fmla="*/ 5160703 w 11737976"/>
              <a:gd name="connsiteY10862" fmla="*/ 2939540 h 6407150"/>
              <a:gd name="connsiteX10863" fmla="*/ 5151595 w 11737976"/>
              <a:gd name="connsiteY10863" fmla="*/ 2930433 h 6407150"/>
              <a:gd name="connsiteX10864" fmla="*/ 5134374 w 11737976"/>
              <a:gd name="connsiteY10864" fmla="*/ 2911215 h 6407150"/>
              <a:gd name="connsiteX10865" fmla="*/ 5133376 w 11737976"/>
              <a:gd name="connsiteY10865" fmla="*/ 2912214 h 6407150"/>
              <a:gd name="connsiteX10866" fmla="*/ 5122273 w 11737976"/>
              <a:gd name="connsiteY10866" fmla="*/ 2905105 h 6407150"/>
              <a:gd name="connsiteX10867" fmla="*/ 5165211 w 11737976"/>
              <a:gd name="connsiteY10867" fmla="*/ 2862165 h 6407150"/>
              <a:gd name="connsiteX10868" fmla="*/ 5157100 w 11737976"/>
              <a:gd name="connsiteY10868" fmla="*/ 2852057 h 6407150"/>
              <a:gd name="connsiteX10869" fmla="*/ 5146995 w 11737976"/>
              <a:gd name="connsiteY10869" fmla="*/ 2843949 h 6407150"/>
              <a:gd name="connsiteX10870" fmla="*/ 5129661 w 11737976"/>
              <a:gd name="connsiteY10870" fmla="*/ 2853164 h 6407150"/>
              <a:gd name="connsiteX10871" fmla="*/ 5130675 w 11737976"/>
              <a:gd name="connsiteY10871" fmla="*/ 2849094 h 6407150"/>
              <a:gd name="connsiteX10872" fmla="*/ 5127412 w 11737976"/>
              <a:gd name="connsiteY10872" fmla="*/ 2848561 h 6407150"/>
              <a:gd name="connsiteX10873" fmla="*/ 5120050 w 11737976"/>
              <a:gd name="connsiteY10873" fmla="*/ 2858274 h 6407150"/>
              <a:gd name="connsiteX10874" fmla="*/ 5117819 w 11737976"/>
              <a:gd name="connsiteY10874" fmla="*/ 2859460 h 6407150"/>
              <a:gd name="connsiteX10875" fmla="*/ 5103057 w 11737976"/>
              <a:gd name="connsiteY10875" fmla="*/ 2887885 h 6407150"/>
              <a:gd name="connsiteX10876" fmla="*/ 5092072 w 11737976"/>
              <a:gd name="connsiteY10876" fmla="*/ 2898870 h 6407150"/>
              <a:gd name="connsiteX10877" fmla="*/ 5096187 w 11737976"/>
              <a:gd name="connsiteY10877" fmla="*/ 2912970 h 6407150"/>
              <a:gd name="connsiteX10878" fmla="*/ 5091812 w 11737976"/>
              <a:gd name="connsiteY10878" fmla="*/ 2953780 h 6407150"/>
              <a:gd name="connsiteX10879" fmla="*/ 5087952 w 11737976"/>
              <a:gd name="connsiteY10879" fmla="*/ 2964349 h 6407150"/>
              <a:gd name="connsiteX10880" fmla="*/ 5085547 w 11737976"/>
              <a:gd name="connsiteY10880" fmla="*/ 2962234 h 6407150"/>
              <a:gd name="connsiteX10881" fmla="*/ 5086341 w 11737976"/>
              <a:gd name="connsiteY10881" fmla="*/ 2950365 h 6407150"/>
              <a:gd name="connsiteX10882" fmla="*/ 5091873 w 11737976"/>
              <a:gd name="connsiteY10882" fmla="*/ 2924234 h 6407150"/>
              <a:gd name="connsiteX10883" fmla="*/ 5084309 w 11737976"/>
              <a:gd name="connsiteY10883" fmla="*/ 2936016 h 6407150"/>
              <a:gd name="connsiteX10884" fmla="*/ 5085020 w 11737976"/>
              <a:gd name="connsiteY10884" fmla="*/ 2922398 h 6407150"/>
              <a:gd name="connsiteX10885" fmla="*/ 5076746 w 11737976"/>
              <a:gd name="connsiteY10885" fmla="*/ 2947796 h 6407150"/>
              <a:gd name="connsiteX10886" fmla="*/ 5075377 w 11737976"/>
              <a:gd name="connsiteY10886" fmla="*/ 2947428 h 6407150"/>
              <a:gd name="connsiteX10887" fmla="*/ 5071925 w 11737976"/>
              <a:gd name="connsiteY10887" fmla="*/ 2960310 h 6407150"/>
              <a:gd name="connsiteX10888" fmla="*/ 5066442 w 11737976"/>
              <a:gd name="connsiteY10888" fmla="*/ 2958841 h 6407150"/>
              <a:gd name="connsiteX10889" fmla="*/ 5068523 w 11737976"/>
              <a:gd name="connsiteY10889" fmla="*/ 2945592 h 6407150"/>
              <a:gd name="connsiteX10890" fmla="*/ 5073093 w 11737976"/>
              <a:gd name="connsiteY10890" fmla="*/ 2931284 h 6407150"/>
              <a:gd name="connsiteX10891" fmla="*/ 5074865 w 11737976"/>
              <a:gd name="connsiteY10891" fmla="*/ 2925821 h 6407150"/>
              <a:gd name="connsiteX10892" fmla="*/ 5085368 w 11737976"/>
              <a:gd name="connsiteY10892" fmla="*/ 2917985 h 6407150"/>
              <a:gd name="connsiteX10893" fmla="*/ 5078007 w 11737976"/>
              <a:gd name="connsiteY10893" fmla="*/ 2915230 h 6407150"/>
              <a:gd name="connsiteX10894" fmla="*/ 5080249 w 11737976"/>
              <a:gd name="connsiteY10894" fmla="*/ 2907313 h 6407150"/>
              <a:gd name="connsiteX10895" fmla="*/ 5077154 w 11737976"/>
              <a:gd name="connsiteY10895" fmla="*/ 2914911 h 6407150"/>
              <a:gd name="connsiteX10896" fmla="*/ 5075611 w 11737976"/>
              <a:gd name="connsiteY10896" fmla="*/ 2914333 h 6407150"/>
              <a:gd name="connsiteX10897" fmla="*/ 5066061 w 11737976"/>
              <a:gd name="connsiteY10897" fmla="*/ 2918438 h 6407150"/>
              <a:gd name="connsiteX10898" fmla="*/ 5064830 w 11737976"/>
              <a:gd name="connsiteY10898" fmla="*/ 2909439 h 6407150"/>
              <a:gd name="connsiteX10899" fmla="*/ 5037715 w 11737976"/>
              <a:gd name="connsiteY10899" fmla="*/ 2923531 h 6407150"/>
              <a:gd name="connsiteX10900" fmla="*/ 5033551 w 11737976"/>
              <a:gd name="connsiteY10900" fmla="*/ 2950028 h 6407150"/>
              <a:gd name="connsiteX10901" fmla="*/ 5032181 w 11737976"/>
              <a:gd name="connsiteY10901" fmla="*/ 2949661 h 6407150"/>
              <a:gd name="connsiteX10902" fmla="*/ 5030811 w 11737976"/>
              <a:gd name="connsiteY10902" fmla="*/ 2949293 h 6407150"/>
              <a:gd name="connsiteX10903" fmla="*/ 5025989 w 11737976"/>
              <a:gd name="connsiteY10903" fmla="*/ 2961807 h 6407150"/>
              <a:gd name="connsiteX10904" fmla="*/ 5027359 w 11737976"/>
              <a:gd name="connsiteY10904" fmla="*/ 2962175 h 6407150"/>
              <a:gd name="connsiteX10905" fmla="*/ 5030100 w 11737976"/>
              <a:gd name="connsiteY10905" fmla="*/ 2962909 h 6407150"/>
              <a:gd name="connsiteX10906" fmla="*/ 5030050 w 11737976"/>
              <a:gd name="connsiteY10906" fmla="*/ 2990506 h 6407150"/>
              <a:gd name="connsiteX10907" fmla="*/ 5061621 w 11737976"/>
              <a:gd name="connsiteY10907" fmla="*/ 2971355 h 6407150"/>
              <a:gd name="connsiteX10908" fmla="*/ 5061839 w 11737976"/>
              <a:gd name="connsiteY10908" fmla="*/ 2982646 h 6407150"/>
              <a:gd name="connsiteX10909" fmla="*/ 5059482 w 11737976"/>
              <a:gd name="connsiteY10909" fmla="*/ 2986108 h 6407150"/>
              <a:gd name="connsiteX10910" fmla="*/ 5032401 w 11737976"/>
              <a:gd name="connsiteY10910" fmla="*/ 2994975 h 6407150"/>
              <a:gd name="connsiteX10911" fmla="*/ 5034583 w 11737976"/>
              <a:gd name="connsiteY10911" fmla="*/ 3001900 h 6407150"/>
              <a:gd name="connsiteX10912" fmla="*/ 5035404 w 11737976"/>
              <a:gd name="connsiteY10912" fmla="*/ 3003631 h 6407150"/>
              <a:gd name="connsiteX10913" fmla="*/ 5033088 w 11737976"/>
              <a:gd name="connsiteY10913" fmla="*/ 3011828 h 6407150"/>
              <a:gd name="connsiteX10914" fmla="*/ 5031758 w 11737976"/>
              <a:gd name="connsiteY10914" fmla="*/ 3011558 h 6407150"/>
              <a:gd name="connsiteX10915" fmla="*/ 5025826 w 11737976"/>
              <a:gd name="connsiteY10915" fmla="*/ 3009489 h 6407150"/>
              <a:gd name="connsiteX10916" fmla="*/ 5023565 w 11737976"/>
              <a:gd name="connsiteY10916" fmla="*/ 3004906 h 6407150"/>
              <a:gd name="connsiteX10917" fmla="*/ 5021420 w 11737976"/>
              <a:gd name="connsiteY10917" fmla="*/ 3005450 h 6407150"/>
              <a:gd name="connsiteX10918" fmla="*/ 5019833 w 11737976"/>
              <a:gd name="connsiteY10918" fmla="*/ 3008924 h 6407150"/>
              <a:gd name="connsiteX10919" fmla="*/ 5018601 w 11737976"/>
              <a:gd name="connsiteY10919" fmla="*/ 3008951 h 6407150"/>
              <a:gd name="connsiteX10920" fmla="*/ 5020708 w 11737976"/>
              <a:gd name="connsiteY10920" fmla="*/ 2998516 h 6407150"/>
              <a:gd name="connsiteX10921" fmla="*/ 5017337 w 11737976"/>
              <a:gd name="connsiteY10921" fmla="*/ 3004279 h 6407150"/>
              <a:gd name="connsiteX10922" fmla="*/ 5016175 w 11737976"/>
              <a:gd name="connsiteY10922" fmla="*/ 3009808 h 6407150"/>
              <a:gd name="connsiteX10923" fmla="*/ 5014612 w 11737976"/>
              <a:gd name="connsiteY10923" fmla="*/ 3010401 h 6407150"/>
              <a:gd name="connsiteX10924" fmla="*/ 5004988 w 11737976"/>
              <a:gd name="connsiteY10924" fmla="*/ 3009096 h 6407150"/>
              <a:gd name="connsiteX10925" fmla="*/ 4991305 w 11737976"/>
              <a:gd name="connsiteY10925" fmla="*/ 2977299 h 6407150"/>
              <a:gd name="connsiteX10926" fmla="*/ 4995835 w 11737976"/>
              <a:gd name="connsiteY10926" fmla="*/ 2965655 h 6407150"/>
              <a:gd name="connsiteX10927" fmla="*/ 5003012 w 11737976"/>
              <a:gd name="connsiteY10927" fmla="*/ 2970436 h 6407150"/>
              <a:gd name="connsiteX10928" fmla="*/ 5014341 w 11737976"/>
              <a:gd name="connsiteY10928" fmla="*/ 2956801 h 6407150"/>
              <a:gd name="connsiteX10929" fmla="*/ 5022373 w 11737976"/>
              <a:gd name="connsiteY10929" fmla="*/ 2932281 h 6407150"/>
              <a:gd name="connsiteX10930" fmla="*/ 5020458 w 11737976"/>
              <a:gd name="connsiteY10930" fmla="*/ 2910099 h 6407150"/>
              <a:gd name="connsiteX10931" fmla="*/ 5014789 w 11737976"/>
              <a:gd name="connsiteY10931" fmla="*/ 2912625 h 6407150"/>
              <a:gd name="connsiteX10932" fmla="*/ 5012701 w 11737976"/>
              <a:gd name="connsiteY10932" fmla="*/ 2905376 h 6407150"/>
              <a:gd name="connsiteX10933" fmla="*/ 5035911 w 11737976"/>
              <a:gd name="connsiteY10933" fmla="*/ 2918599 h 6407150"/>
              <a:gd name="connsiteX10934" fmla="*/ 5030795 w 11737976"/>
              <a:gd name="connsiteY10934" fmla="*/ 2905495 h 6407150"/>
              <a:gd name="connsiteX10935" fmla="*/ 5049767 w 11737976"/>
              <a:gd name="connsiteY10935" fmla="*/ 2886523 h 6407150"/>
              <a:gd name="connsiteX10936" fmla="*/ 5043534 w 11737976"/>
              <a:gd name="connsiteY10936" fmla="*/ 2856323 h 6407150"/>
              <a:gd name="connsiteX10937" fmla="*/ 5057636 w 11737976"/>
              <a:gd name="connsiteY10937" fmla="*/ 2860440 h 6407150"/>
              <a:gd name="connsiteX10938" fmla="*/ 5139639 w 11737976"/>
              <a:gd name="connsiteY10938" fmla="*/ 2796651 h 6407150"/>
              <a:gd name="connsiteX10939" fmla="*/ 5126538 w 11737976"/>
              <a:gd name="connsiteY10939" fmla="*/ 2791538 h 6407150"/>
              <a:gd name="connsiteX10940" fmla="*/ 5138278 w 11737976"/>
              <a:gd name="connsiteY10940" fmla="*/ 2743364 h 6407150"/>
              <a:gd name="connsiteX10941" fmla="*/ 5140628 w 11737976"/>
              <a:gd name="connsiteY10941" fmla="*/ 2741015 h 6407150"/>
              <a:gd name="connsiteX10942" fmla="*/ 4595287 w 11737976"/>
              <a:gd name="connsiteY10942" fmla="*/ 2737725 h 6407150"/>
              <a:gd name="connsiteX10943" fmla="*/ 4593260 w 11737976"/>
              <a:gd name="connsiteY10943" fmla="*/ 2739750 h 6407150"/>
              <a:gd name="connsiteX10944" fmla="*/ 4592246 w 11737976"/>
              <a:gd name="connsiteY10944" fmla="*/ 2740764 h 6407150"/>
              <a:gd name="connsiteX10945" fmla="*/ 4591234 w 11737976"/>
              <a:gd name="connsiteY10945" fmla="*/ 2741778 h 6407150"/>
              <a:gd name="connsiteX10946" fmla="*/ 4602086 w 11737976"/>
              <a:gd name="connsiteY10946" fmla="*/ 2750606 h 6407150"/>
              <a:gd name="connsiteX10947" fmla="*/ 4603100 w 11737976"/>
              <a:gd name="connsiteY10947" fmla="*/ 2749592 h 6407150"/>
              <a:gd name="connsiteX10948" fmla="*/ 4605126 w 11737976"/>
              <a:gd name="connsiteY10948" fmla="*/ 2747564 h 6407150"/>
              <a:gd name="connsiteX10949" fmla="*/ 4606141 w 11737976"/>
              <a:gd name="connsiteY10949" fmla="*/ 2746551 h 6407150"/>
              <a:gd name="connsiteX10950" fmla="*/ 4595287 w 11737976"/>
              <a:gd name="connsiteY10950" fmla="*/ 2737725 h 6407150"/>
              <a:gd name="connsiteX10951" fmla="*/ 7012292 w 11737976"/>
              <a:gd name="connsiteY10951" fmla="*/ 2732019 h 6407150"/>
              <a:gd name="connsiteX10952" fmla="*/ 7005526 w 11737976"/>
              <a:gd name="connsiteY10952" fmla="*/ 2735906 h 6407150"/>
              <a:gd name="connsiteX10953" fmla="*/ 7011385 w 11737976"/>
              <a:gd name="connsiteY10953" fmla="*/ 2742910 h 6407150"/>
              <a:gd name="connsiteX10954" fmla="*/ 7011211 w 11737976"/>
              <a:gd name="connsiteY10954" fmla="*/ 2743880 h 6407150"/>
              <a:gd name="connsiteX10955" fmla="*/ 7014983 w 11737976"/>
              <a:gd name="connsiteY10955" fmla="*/ 2754677 h 6407150"/>
              <a:gd name="connsiteX10956" fmla="*/ 7031155 w 11737976"/>
              <a:gd name="connsiteY10956" fmla="*/ 2756092 h 6407150"/>
              <a:gd name="connsiteX10957" fmla="*/ 7030753 w 11737976"/>
              <a:gd name="connsiteY10957" fmla="*/ 2754268 h 6407150"/>
              <a:gd name="connsiteX10958" fmla="*/ 7038118 w 11737976"/>
              <a:gd name="connsiteY10958" fmla="*/ 2751829 h 6407150"/>
              <a:gd name="connsiteX10959" fmla="*/ 7027385 w 11737976"/>
              <a:gd name="connsiteY10959" fmla="*/ 2739774 h 6407150"/>
              <a:gd name="connsiteX10960" fmla="*/ 7023029 w 11737976"/>
              <a:gd name="connsiteY10960" fmla="*/ 2737536 h 6407150"/>
              <a:gd name="connsiteX10961" fmla="*/ 7018607 w 11737976"/>
              <a:gd name="connsiteY10961" fmla="*/ 2732644 h 6407150"/>
              <a:gd name="connsiteX10962" fmla="*/ 7016071 w 11737976"/>
              <a:gd name="connsiteY10962" fmla="*/ 2733960 h 6407150"/>
              <a:gd name="connsiteX10963" fmla="*/ 4693332 w 11737976"/>
              <a:gd name="connsiteY10963" fmla="*/ 2731517 h 6407150"/>
              <a:gd name="connsiteX10964" fmla="*/ 4679257 w 11737976"/>
              <a:gd name="connsiteY10964" fmla="*/ 2745591 h 6407150"/>
              <a:gd name="connsiteX10965" fmla="*/ 4668197 w 11737976"/>
              <a:gd name="connsiteY10965" fmla="*/ 2756651 h 6407150"/>
              <a:gd name="connsiteX10966" fmla="*/ 4677033 w 11737976"/>
              <a:gd name="connsiteY10966" fmla="*/ 2767497 h 6407150"/>
              <a:gd name="connsiteX10967" fmla="*/ 4687877 w 11737976"/>
              <a:gd name="connsiteY10967" fmla="*/ 2776330 h 6407150"/>
              <a:gd name="connsiteX10968" fmla="*/ 4698936 w 11737976"/>
              <a:gd name="connsiteY10968" fmla="*/ 2765271 h 6407150"/>
              <a:gd name="connsiteX10969" fmla="*/ 4705974 w 11737976"/>
              <a:gd name="connsiteY10969" fmla="*/ 2758235 h 6407150"/>
              <a:gd name="connsiteX10970" fmla="*/ 4713011 w 11737976"/>
              <a:gd name="connsiteY10970" fmla="*/ 2751196 h 6407150"/>
              <a:gd name="connsiteX10971" fmla="*/ 4704176 w 11737976"/>
              <a:gd name="connsiteY10971" fmla="*/ 2740352 h 6407150"/>
              <a:gd name="connsiteX10972" fmla="*/ 4693332 w 11737976"/>
              <a:gd name="connsiteY10972" fmla="*/ 2731517 h 6407150"/>
              <a:gd name="connsiteX10973" fmla="*/ 6968184 w 11737976"/>
              <a:gd name="connsiteY10973" fmla="*/ 2728452 h 6407150"/>
              <a:gd name="connsiteX10974" fmla="*/ 6998235 w 11737976"/>
              <a:gd name="connsiteY10974" fmla="*/ 2756470 h 6407150"/>
              <a:gd name="connsiteX10975" fmla="*/ 7008283 w 11737976"/>
              <a:gd name="connsiteY10975" fmla="*/ 2754389 h 6407150"/>
              <a:gd name="connsiteX10976" fmla="*/ 7010983 w 11737976"/>
              <a:gd name="connsiteY10976" fmla="*/ 2750449 h 6407150"/>
              <a:gd name="connsiteX10977" fmla="*/ 6977925 w 11737976"/>
              <a:gd name="connsiteY10977" fmla="*/ 2729230 h 6407150"/>
              <a:gd name="connsiteX10978" fmla="*/ 6968184 w 11737976"/>
              <a:gd name="connsiteY10978" fmla="*/ 2728452 h 6407150"/>
              <a:gd name="connsiteX10979" fmla="*/ 7261206 w 11737976"/>
              <a:gd name="connsiteY10979" fmla="*/ 2726159 h 6407150"/>
              <a:gd name="connsiteX10980" fmla="*/ 7255738 w 11737976"/>
              <a:gd name="connsiteY10980" fmla="*/ 2729595 h 6407150"/>
              <a:gd name="connsiteX10981" fmla="*/ 7252074 w 11737976"/>
              <a:gd name="connsiteY10981" fmla="*/ 2737343 h 6407150"/>
              <a:gd name="connsiteX10982" fmla="*/ 7285022 w 11737976"/>
              <a:gd name="connsiteY10982" fmla="*/ 2755827 h 6407150"/>
              <a:gd name="connsiteX10983" fmla="*/ 7261206 w 11737976"/>
              <a:gd name="connsiteY10983" fmla="*/ 2726159 h 6407150"/>
              <a:gd name="connsiteX10984" fmla="*/ 7070496 w 11737976"/>
              <a:gd name="connsiteY10984" fmla="*/ 2713330 h 6407150"/>
              <a:gd name="connsiteX10985" fmla="*/ 7063307 w 11737976"/>
              <a:gd name="connsiteY10985" fmla="*/ 2714096 h 6407150"/>
              <a:gd name="connsiteX10986" fmla="*/ 7070137 w 11737976"/>
              <a:gd name="connsiteY10986" fmla="*/ 2726397 h 6407150"/>
              <a:gd name="connsiteX10987" fmla="*/ 7077124 w 11737976"/>
              <a:gd name="connsiteY10987" fmla="*/ 2713382 h 6407150"/>
              <a:gd name="connsiteX10988" fmla="*/ 7070496 w 11737976"/>
              <a:gd name="connsiteY10988" fmla="*/ 2713330 h 6407150"/>
              <a:gd name="connsiteX10989" fmla="*/ 7303544 w 11737976"/>
              <a:gd name="connsiteY10989" fmla="*/ 2710521 h 6407150"/>
              <a:gd name="connsiteX10990" fmla="*/ 7296980 w 11737976"/>
              <a:gd name="connsiteY10990" fmla="*/ 2715498 h 6407150"/>
              <a:gd name="connsiteX10991" fmla="*/ 7305068 w 11737976"/>
              <a:gd name="connsiteY10991" fmla="*/ 2722494 h 6407150"/>
              <a:gd name="connsiteX10992" fmla="*/ 7303544 w 11737976"/>
              <a:gd name="connsiteY10992" fmla="*/ 2710521 h 6407150"/>
              <a:gd name="connsiteX10993" fmla="*/ 7708528 w 11737976"/>
              <a:gd name="connsiteY10993" fmla="*/ 2696059 h 6407150"/>
              <a:gd name="connsiteX10994" fmla="*/ 7699323 w 11737976"/>
              <a:gd name="connsiteY10994" fmla="*/ 2698189 h 6407150"/>
              <a:gd name="connsiteX10995" fmla="*/ 7683040 w 11737976"/>
              <a:gd name="connsiteY10995" fmla="*/ 2710968 h 6407150"/>
              <a:gd name="connsiteX10996" fmla="*/ 7683981 w 11737976"/>
              <a:gd name="connsiteY10996" fmla="*/ 2720033 h 6407150"/>
              <a:gd name="connsiteX10997" fmla="*/ 7717467 w 11737976"/>
              <a:gd name="connsiteY10997" fmla="*/ 2701716 h 6407150"/>
              <a:gd name="connsiteX10998" fmla="*/ 7708528 w 11737976"/>
              <a:gd name="connsiteY10998" fmla="*/ 2696059 h 6407150"/>
              <a:gd name="connsiteX10999" fmla="*/ 7125699 w 11737976"/>
              <a:gd name="connsiteY10999" fmla="*/ 2695563 h 6407150"/>
              <a:gd name="connsiteX11000" fmla="*/ 7146976 w 11737976"/>
              <a:gd name="connsiteY11000" fmla="*/ 2716971 h 6407150"/>
              <a:gd name="connsiteX11001" fmla="*/ 7125699 w 11737976"/>
              <a:gd name="connsiteY11001" fmla="*/ 2695563 h 6407150"/>
              <a:gd name="connsiteX11002" fmla="*/ 6860553 w 11737976"/>
              <a:gd name="connsiteY11002" fmla="*/ 2689996 h 6407150"/>
              <a:gd name="connsiteX11003" fmla="*/ 6850981 w 11737976"/>
              <a:gd name="connsiteY11003" fmla="*/ 2693701 h 6407150"/>
              <a:gd name="connsiteX11004" fmla="*/ 6855345 w 11737976"/>
              <a:gd name="connsiteY11004" fmla="*/ 2710035 h 6407150"/>
              <a:gd name="connsiteX11005" fmla="*/ 6863423 w 11737976"/>
              <a:gd name="connsiteY11005" fmla="*/ 2710524 h 6407150"/>
              <a:gd name="connsiteX11006" fmla="*/ 6871594 w 11737976"/>
              <a:gd name="connsiteY11006" fmla="*/ 2708963 h 6407150"/>
              <a:gd name="connsiteX11007" fmla="*/ 6863708 w 11737976"/>
              <a:gd name="connsiteY11007" fmla="*/ 2720041 h 6407150"/>
              <a:gd name="connsiteX11008" fmla="*/ 6864845 w 11737976"/>
              <a:gd name="connsiteY11008" fmla="*/ 2730240 h 6407150"/>
              <a:gd name="connsiteX11009" fmla="*/ 6877904 w 11737976"/>
              <a:gd name="connsiteY11009" fmla="*/ 2734810 h 6407150"/>
              <a:gd name="connsiteX11010" fmla="*/ 6877458 w 11737976"/>
              <a:gd name="connsiteY11010" fmla="*/ 2736385 h 6407150"/>
              <a:gd name="connsiteX11011" fmla="*/ 6875249 w 11737976"/>
              <a:gd name="connsiteY11011" fmla="*/ 2750200 h 6407150"/>
              <a:gd name="connsiteX11012" fmla="*/ 6879429 w 11737976"/>
              <a:gd name="connsiteY11012" fmla="*/ 2751321 h 6407150"/>
              <a:gd name="connsiteX11013" fmla="*/ 6882216 w 11737976"/>
              <a:gd name="connsiteY11013" fmla="*/ 2752067 h 6407150"/>
              <a:gd name="connsiteX11014" fmla="*/ 6892784 w 11737976"/>
              <a:gd name="connsiteY11014" fmla="*/ 2740492 h 6407150"/>
              <a:gd name="connsiteX11015" fmla="*/ 6896386 w 11737976"/>
              <a:gd name="connsiteY11015" fmla="*/ 2727052 h 6407150"/>
              <a:gd name="connsiteX11016" fmla="*/ 6894991 w 11737976"/>
              <a:gd name="connsiteY11016" fmla="*/ 2726678 h 6407150"/>
              <a:gd name="connsiteX11017" fmla="*/ 6891794 w 11737976"/>
              <a:gd name="connsiteY11017" fmla="*/ 2725821 h 6407150"/>
              <a:gd name="connsiteX11018" fmla="*/ 6889171 w 11737976"/>
              <a:gd name="connsiteY11018" fmla="*/ 2717599 h 6407150"/>
              <a:gd name="connsiteX11019" fmla="*/ 6874859 w 11737976"/>
              <a:gd name="connsiteY11019" fmla="*/ 2704375 h 6407150"/>
              <a:gd name="connsiteX11020" fmla="*/ 6872063 w 11737976"/>
              <a:gd name="connsiteY11020" fmla="*/ 2708304 h 6407150"/>
              <a:gd name="connsiteX11021" fmla="*/ 6868194 w 11737976"/>
              <a:gd name="connsiteY11021" fmla="*/ 2694439 h 6407150"/>
              <a:gd name="connsiteX11022" fmla="*/ 6860553 w 11737976"/>
              <a:gd name="connsiteY11022" fmla="*/ 2689996 h 6407150"/>
              <a:gd name="connsiteX11023" fmla="*/ 7223965 w 11737976"/>
              <a:gd name="connsiteY11023" fmla="*/ 2686714 h 6407150"/>
              <a:gd name="connsiteX11024" fmla="*/ 7216977 w 11737976"/>
              <a:gd name="connsiteY11024" fmla="*/ 2687226 h 6407150"/>
              <a:gd name="connsiteX11025" fmla="*/ 7217453 w 11737976"/>
              <a:gd name="connsiteY11025" fmla="*/ 2695332 h 6407150"/>
              <a:gd name="connsiteX11026" fmla="*/ 7238252 w 11737976"/>
              <a:gd name="connsiteY11026" fmla="*/ 2701678 h 6407150"/>
              <a:gd name="connsiteX11027" fmla="*/ 7232898 w 11737976"/>
              <a:gd name="connsiteY11027" fmla="*/ 2688318 h 6407150"/>
              <a:gd name="connsiteX11028" fmla="*/ 7223965 w 11737976"/>
              <a:gd name="connsiteY11028" fmla="*/ 2686714 h 6407150"/>
              <a:gd name="connsiteX11029" fmla="*/ 7383799 w 11737976"/>
              <a:gd name="connsiteY11029" fmla="*/ 2686628 h 6407150"/>
              <a:gd name="connsiteX11030" fmla="*/ 7377085 w 11737976"/>
              <a:gd name="connsiteY11030" fmla="*/ 2729628 h 6407150"/>
              <a:gd name="connsiteX11031" fmla="*/ 7384134 w 11737976"/>
              <a:gd name="connsiteY11031" fmla="*/ 2738661 h 6407150"/>
              <a:gd name="connsiteX11032" fmla="*/ 7383799 w 11737976"/>
              <a:gd name="connsiteY11032" fmla="*/ 2686628 h 6407150"/>
              <a:gd name="connsiteX11033" fmla="*/ 6901182 w 11737976"/>
              <a:gd name="connsiteY11033" fmla="*/ 2686365 h 6407150"/>
              <a:gd name="connsiteX11034" fmla="*/ 6895627 w 11737976"/>
              <a:gd name="connsiteY11034" fmla="*/ 2687221 h 6407150"/>
              <a:gd name="connsiteX11035" fmla="*/ 6900355 w 11737976"/>
              <a:gd name="connsiteY11035" fmla="*/ 2694893 h 6407150"/>
              <a:gd name="connsiteX11036" fmla="*/ 6901182 w 11737976"/>
              <a:gd name="connsiteY11036" fmla="*/ 2686365 h 6407150"/>
              <a:gd name="connsiteX11037" fmla="*/ 4219128 w 11737976"/>
              <a:gd name="connsiteY11037" fmla="*/ 2680933 h 6407150"/>
              <a:gd name="connsiteX11038" fmla="*/ 4215026 w 11737976"/>
              <a:gd name="connsiteY11038" fmla="*/ 2685035 h 6407150"/>
              <a:gd name="connsiteX11039" fmla="*/ 4212975 w 11737976"/>
              <a:gd name="connsiteY11039" fmla="*/ 2687086 h 6407150"/>
              <a:gd name="connsiteX11040" fmla="*/ 4222818 w 11737976"/>
              <a:gd name="connsiteY11040" fmla="*/ 2696927 h 6407150"/>
              <a:gd name="connsiteX11041" fmla="*/ 4223842 w 11737976"/>
              <a:gd name="connsiteY11041" fmla="*/ 2695902 h 6407150"/>
              <a:gd name="connsiteX11042" fmla="*/ 4224867 w 11737976"/>
              <a:gd name="connsiteY11042" fmla="*/ 2694877 h 6407150"/>
              <a:gd name="connsiteX11043" fmla="*/ 4228970 w 11737976"/>
              <a:gd name="connsiteY11043" fmla="*/ 2690775 h 6407150"/>
              <a:gd name="connsiteX11044" fmla="*/ 4219128 w 11737976"/>
              <a:gd name="connsiteY11044" fmla="*/ 2680933 h 6407150"/>
              <a:gd name="connsiteX11045" fmla="*/ 6923191 w 11737976"/>
              <a:gd name="connsiteY11045" fmla="*/ 2680535 h 6407150"/>
              <a:gd name="connsiteX11046" fmla="*/ 6918904 w 11737976"/>
              <a:gd name="connsiteY11046" fmla="*/ 2682884 h 6407150"/>
              <a:gd name="connsiteX11047" fmla="*/ 6916172 w 11737976"/>
              <a:gd name="connsiteY11047" fmla="*/ 2702121 h 6407150"/>
              <a:gd name="connsiteX11048" fmla="*/ 6917173 w 11737976"/>
              <a:gd name="connsiteY11048" fmla="*/ 2703889 h 6407150"/>
              <a:gd name="connsiteX11049" fmla="*/ 6911604 w 11737976"/>
              <a:gd name="connsiteY11049" fmla="*/ 2708001 h 6407150"/>
              <a:gd name="connsiteX11050" fmla="*/ 6900888 w 11737976"/>
              <a:gd name="connsiteY11050" fmla="*/ 2726324 h 6407150"/>
              <a:gd name="connsiteX11051" fmla="*/ 6918352 w 11737976"/>
              <a:gd name="connsiteY11051" fmla="*/ 2725448 h 6407150"/>
              <a:gd name="connsiteX11052" fmla="*/ 6951152 w 11737976"/>
              <a:gd name="connsiteY11052" fmla="*/ 2736954 h 6407150"/>
              <a:gd name="connsiteX11053" fmla="*/ 6944022 w 11737976"/>
              <a:gd name="connsiteY11053" fmla="*/ 2725287 h 6407150"/>
              <a:gd name="connsiteX11054" fmla="*/ 6929010 w 11737976"/>
              <a:gd name="connsiteY11054" fmla="*/ 2718273 h 6407150"/>
              <a:gd name="connsiteX11055" fmla="*/ 6929868 w 11737976"/>
              <a:gd name="connsiteY11055" fmla="*/ 2717716 h 6407150"/>
              <a:gd name="connsiteX11056" fmla="*/ 6932444 w 11737976"/>
              <a:gd name="connsiteY11056" fmla="*/ 2714743 h 6407150"/>
              <a:gd name="connsiteX11057" fmla="*/ 6931890 w 11737976"/>
              <a:gd name="connsiteY11057" fmla="*/ 2713197 h 6407150"/>
              <a:gd name="connsiteX11058" fmla="*/ 6937082 w 11737976"/>
              <a:gd name="connsiteY11058" fmla="*/ 2707468 h 6407150"/>
              <a:gd name="connsiteX11059" fmla="*/ 6937991 w 11737976"/>
              <a:gd name="connsiteY11059" fmla="*/ 2694015 h 6407150"/>
              <a:gd name="connsiteX11060" fmla="*/ 6926205 w 11737976"/>
              <a:gd name="connsiteY11060" fmla="*/ 2697221 h 6407150"/>
              <a:gd name="connsiteX11061" fmla="*/ 6926170 w 11737976"/>
              <a:gd name="connsiteY11061" fmla="*/ 2697247 h 6407150"/>
              <a:gd name="connsiteX11062" fmla="*/ 6925841 w 11737976"/>
              <a:gd name="connsiteY11062" fmla="*/ 2696330 h 6407150"/>
              <a:gd name="connsiteX11063" fmla="*/ 6923191 w 11737976"/>
              <a:gd name="connsiteY11063" fmla="*/ 2680535 h 6407150"/>
              <a:gd name="connsiteX11064" fmla="*/ 7062470 w 11737976"/>
              <a:gd name="connsiteY11064" fmla="*/ 2675394 h 6407150"/>
              <a:gd name="connsiteX11065" fmla="*/ 7056789 w 11737976"/>
              <a:gd name="connsiteY11065" fmla="*/ 2683173 h 6407150"/>
              <a:gd name="connsiteX11066" fmla="*/ 7067626 w 11737976"/>
              <a:gd name="connsiteY11066" fmla="*/ 2692017 h 6407150"/>
              <a:gd name="connsiteX11067" fmla="*/ 7071719 w 11737976"/>
              <a:gd name="connsiteY11067" fmla="*/ 2676444 h 6407150"/>
              <a:gd name="connsiteX11068" fmla="*/ 7062470 w 11737976"/>
              <a:gd name="connsiteY11068" fmla="*/ 2675394 h 6407150"/>
              <a:gd name="connsiteX11069" fmla="*/ 4427618 w 11737976"/>
              <a:gd name="connsiteY11069" fmla="*/ 2673610 h 6407150"/>
              <a:gd name="connsiteX11070" fmla="*/ 4426584 w 11737976"/>
              <a:gd name="connsiteY11070" fmla="*/ 2674644 h 6407150"/>
              <a:gd name="connsiteX11071" fmla="*/ 4420720 w 11737976"/>
              <a:gd name="connsiteY11071" fmla="*/ 2673950 h 6407150"/>
              <a:gd name="connsiteX11072" fmla="*/ 4419115 w 11737976"/>
              <a:gd name="connsiteY11072" fmla="*/ 2674736 h 6407150"/>
              <a:gd name="connsiteX11073" fmla="*/ 4421413 w 11737976"/>
              <a:gd name="connsiteY11073" fmla="*/ 2679814 h 6407150"/>
              <a:gd name="connsiteX11074" fmla="*/ 4430159 w 11737976"/>
              <a:gd name="connsiteY11074" fmla="*/ 2688560 h 6407150"/>
              <a:gd name="connsiteX11075" fmla="*/ 4431195 w 11737976"/>
              <a:gd name="connsiteY11075" fmla="*/ 2687527 h 6407150"/>
              <a:gd name="connsiteX11076" fmla="*/ 4434296 w 11737976"/>
              <a:gd name="connsiteY11076" fmla="*/ 2684423 h 6407150"/>
              <a:gd name="connsiteX11077" fmla="*/ 4444078 w 11737976"/>
              <a:gd name="connsiteY11077" fmla="*/ 2692137 h 6407150"/>
              <a:gd name="connsiteX11078" fmla="*/ 4445112 w 11737976"/>
              <a:gd name="connsiteY11078" fmla="*/ 2691104 h 6407150"/>
              <a:gd name="connsiteX11079" fmla="*/ 4436364 w 11737976"/>
              <a:gd name="connsiteY11079" fmla="*/ 2682355 h 6407150"/>
              <a:gd name="connsiteX11080" fmla="*/ 4427618 w 11737976"/>
              <a:gd name="connsiteY11080" fmla="*/ 2673610 h 6407150"/>
              <a:gd name="connsiteX11081" fmla="*/ 7090917 w 11737976"/>
              <a:gd name="connsiteY11081" fmla="*/ 2673515 h 6407150"/>
              <a:gd name="connsiteX11082" fmla="*/ 7085783 w 11737976"/>
              <a:gd name="connsiteY11082" fmla="*/ 2674644 h 6407150"/>
              <a:gd name="connsiteX11083" fmla="*/ 7083801 w 11737976"/>
              <a:gd name="connsiteY11083" fmla="*/ 2681188 h 6407150"/>
              <a:gd name="connsiteX11084" fmla="*/ 7106009 w 11737976"/>
              <a:gd name="connsiteY11084" fmla="*/ 2699901 h 6407150"/>
              <a:gd name="connsiteX11085" fmla="*/ 7109181 w 11737976"/>
              <a:gd name="connsiteY11085" fmla="*/ 2697325 h 6407150"/>
              <a:gd name="connsiteX11086" fmla="*/ 7090917 w 11737976"/>
              <a:gd name="connsiteY11086" fmla="*/ 2673515 h 6407150"/>
              <a:gd name="connsiteX11087" fmla="*/ 7110762 w 11737976"/>
              <a:gd name="connsiteY11087" fmla="*/ 2669840 h 6407150"/>
              <a:gd name="connsiteX11088" fmla="*/ 7109171 w 11737976"/>
              <a:gd name="connsiteY11088" fmla="*/ 2675011 h 6407150"/>
              <a:gd name="connsiteX11089" fmla="*/ 7116591 w 11737976"/>
              <a:gd name="connsiteY11089" fmla="*/ 2687245 h 6407150"/>
              <a:gd name="connsiteX11090" fmla="*/ 7127196 w 11737976"/>
              <a:gd name="connsiteY11090" fmla="*/ 2688343 h 6407150"/>
              <a:gd name="connsiteX11091" fmla="*/ 7110762 w 11737976"/>
              <a:gd name="connsiteY11091" fmla="*/ 2669840 h 6407150"/>
              <a:gd name="connsiteX11092" fmla="*/ 7261237 w 11737976"/>
              <a:gd name="connsiteY11092" fmla="*/ 2666715 h 6407150"/>
              <a:gd name="connsiteX11093" fmla="*/ 7256460 w 11737976"/>
              <a:gd name="connsiteY11093" fmla="*/ 2669421 h 6407150"/>
              <a:gd name="connsiteX11094" fmla="*/ 7280014 w 11737976"/>
              <a:gd name="connsiteY11094" fmla="*/ 2683006 h 6407150"/>
              <a:gd name="connsiteX11095" fmla="*/ 7261237 w 11737976"/>
              <a:gd name="connsiteY11095" fmla="*/ 2666715 h 6407150"/>
              <a:gd name="connsiteX11096" fmla="*/ 7162915 w 11737976"/>
              <a:gd name="connsiteY11096" fmla="*/ 2660703 h 6407150"/>
              <a:gd name="connsiteX11097" fmla="*/ 7159622 w 11737976"/>
              <a:gd name="connsiteY11097" fmla="*/ 2665118 h 6407150"/>
              <a:gd name="connsiteX11098" fmla="*/ 7171363 w 11737976"/>
              <a:gd name="connsiteY11098" fmla="*/ 2676584 h 6407150"/>
              <a:gd name="connsiteX11099" fmla="*/ 7167150 w 11737976"/>
              <a:gd name="connsiteY11099" fmla="*/ 2661502 h 6407150"/>
              <a:gd name="connsiteX11100" fmla="*/ 7162915 w 11737976"/>
              <a:gd name="connsiteY11100" fmla="*/ 2660703 h 6407150"/>
              <a:gd name="connsiteX11101" fmla="*/ 7326519 w 11737976"/>
              <a:gd name="connsiteY11101" fmla="*/ 2659433 h 6407150"/>
              <a:gd name="connsiteX11102" fmla="*/ 7319501 w 11737976"/>
              <a:gd name="connsiteY11102" fmla="*/ 2660689 h 6407150"/>
              <a:gd name="connsiteX11103" fmla="*/ 7325097 w 11737976"/>
              <a:gd name="connsiteY11103" fmla="*/ 2670700 h 6407150"/>
              <a:gd name="connsiteX11104" fmla="*/ 7331878 w 11737976"/>
              <a:gd name="connsiteY11104" fmla="*/ 2664166 h 6407150"/>
              <a:gd name="connsiteX11105" fmla="*/ 7326519 w 11737976"/>
              <a:gd name="connsiteY11105" fmla="*/ 2659433 h 6407150"/>
              <a:gd name="connsiteX11106" fmla="*/ 4241274 w 11737976"/>
              <a:gd name="connsiteY11106" fmla="*/ 2658788 h 6407150"/>
              <a:gd name="connsiteX11107" fmla="*/ 4234148 w 11737976"/>
              <a:gd name="connsiteY11107" fmla="*/ 2665913 h 6407150"/>
              <a:gd name="connsiteX11108" fmla="*/ 4228042 w 11737976"/>
              <a:gd name="connsiteY11108" fmla="*/ 2672021 h 6407150"/>
              <a:gd name="connsiteX11109" fmla="*/ 4234752 w 11737976"/>
              <a:gd name="connsiteY11109" fmla="*/ 2682803 h 6407150"/>
              <a:gd name="connsiteX11110" fmla="*/ 4253263 w 11737976"/>
              <a:gd name="connsiteY11110" fmla="*/ 2699278 h 6407150"/>
              <a:gd name="connsiteX11111" fmla="*/ 4256316 w 11737976"/>
              <a:gd name="connsiteY11111" fmla="*/ 2696226 h 6407150"/>
              <a:gd name="connsiteX11112" fmla="*/ 4261407 w 11737976"/>
              <a:gd name="connsiteY11112" fmla="*/ 2691136 h 6407150"/>
              <a:gd name="connsiteX11113" fmla="*/ 4267513 w 11737976"/>
              <a:gd name="connsiteY11113" fmla="*/ 2685028 h 6407150"/>
              <a:gd name="connsiteX11114" fmla="*/ 4259784 w 11737976"/>
              <a:gd name="connsiteY11114" fmla="*/ 2675262 h 6407150"/>
              <a:gd name="connsiteX11115" fmla="*/ 4241274 w 11737976"/>
              <a:gd name="connsiteY11115" fmla="*/ 2658788 h 6407150"/>
              <a:gd name="connsiteX11116" fmla="*/ 7805453 w 11737976"/>
              <a:gd name="connsiteY11116" fmla="*/ 2654756 h 6407150"/>
              <a:gd name="connsiteX11117" fmla="*/ 7797296 w 11737976"/>
              <a:gd name="connsiteY11117" fmla="*/ 2659085 h 6407150"/>
              <a:gd name="connsiteX11118" fmla="*/ 7796362 w 11737976"/>
              <a:gd name="connsiteY11118" fmla="*/ 2669985 h 6407150"/>
              <a:gd name="connsiteX11119" fmla="*/ 7805453 w 11737976"/>
              <a:gd name="connsiteY11119" fmla="*/ 2654756 h 6407150"/>
              <a:gd name="connsiteX11120" fmla="*/ 4273338 w 11737976"/>
              <a:gd name="connsiteY11120" fmla="*/ 2650502 h 6407150"/>
              <a:gd name="connsiteX11121" fmla="*/ 4278997 w 11737976"/>
              <a:gd name="connsiteY11121" fmla="*/ 2657145 h 6407150"/>
              <a:gd name="connsiteX11122" fmla="*/ 4268831 w 11737976"/>
              <a:gd name="connsiteY11122" fmla="*/ 2650908 h 6407150"/>
              <a:gd name="connsiteX11123" fmla="*/ 4266866 w 11737976"/>
              <a:gd name="connsiteY11123" fmla="*/ 2652872 h 6407150"/>
              <a:gd name="connsiteX11124" fmla="*/ 4274084 w 11737976"/>
              <a:gd name="connsiteY11124" fmla="*/ 2662055 h 6407150"/>
              <a:gd name="connsiteX11125" fmla="*/ 4275066 w 11737976"/>
              <a:gd name="connsiteY11125" fmla="*/ 2661074 h 6407150"/>
              <a:gd name="connsiteX11126" fmla="*/ 4284251 w 11737976"/>
              <a:gd name="connsiteY11126" fmla="*/ 2668292 h 6407150"/>
              <a:gd name="connsiteX11127" fmla="*/ 4286215 w 11737976"/>
              <a:gd name="connsiteY11127" fmla="*/ 2666326 h 6407150"/>
              <a:gd name="connsiteX11128" fmla="*/ 4288179 w 11737976"/>
              <a:gd name="connsiteY11128" fmla="*/ 2664362 h 6407150"/>
              <a:gd name="connsiteX11129" fmla="*/ 4279980 w 11737976"/>
              <a:gd name="connsiteY11129" fmla="*/ 2656161 h 6407150"/>
              <a:gd name="connsiteX11130" fmla="*/ 4273338 w 11737976"/>
              <a:gd name="connsiteY11130" fmla="*/ 2650502 h 6407150"/>
              <a:gd name="connsiteX11131" fmla="*/ 7147973 w 11737976"/>
              <a:gd name="connsiteY11131" fmla="*/ 2647199 h 6407150"/>
              <a:gd name="connsiteX11132" fmla="*/ 7141819 w 11737976"/>
              <a:gd name="connsiteY11132" fmla="*/ 2650342 h 6407150"/>
              <a:gd name="connsiteX11133" fmla="*/ 7145203 w 11737976"/>
              <a:gd name="connsiteY11133" fmla="*/ 2657739 h 6407150"/>
              <a:gd name="connsiteX11134" fmla="*/ 7147973 w 11737976"/>
              <a:gd name="connsiteY11134" fmla="*/ 2647199 h 6407150"/>
              <a:gd name="connsiteX11135" fmla="*/ 7424402 w 11737976"/>
              <a:gd name="connsiteY11135" fmla="*/ 2645209 h 6407150"/>
              <a:gd name="connsiteX11136" fmla="*/ 7416241 w 11737976"/>
              <a:gd name="connsiteY11136" fmla="*/ 2648860 h 6407150"/>
              <a:gd name="connsiteX11137" fmla="*/ 7452398 w 11737976"/>
              <a:gd name="connsiteY11137" fmla="*/ 2669855 h 6407150"/>
              <a:gd name="connsiteX11138" fmla="*/ 7424402 w 11737976"/>
              <a:gd name="connsiteY11138" fmla="*/ 2645209 h 6407150"/>
              <a:gd name="connsiteX11139" fmla="*/ 7033224 w 11737976"/>
              <a:gd name="connsiteY11139" fmla="*/ 2639004 h 6407150"/>
              <a:gd name="connsiteX11140" fmla="*/ 7035239 w 11737976"/>
              <a:gd name="connsiteY11140" fmla="*/ 2668687 h 6407150"/>
              <a:gd name="connsiteX11141" fmla="*/ 7033224 w 11737976"/>
              <a:gd name="connsiteY11141" fmla="*/ 2639004 h 6407150"/>
              <a:gd name="connsiteX11142" fmla="*/ 7137396 w 11737976"/>
              <a:gd name="connsiteY11142" fmla="*/ 2627931 h 6407150"/>
              <a:gd name="connsiteX11143" fmla="*/ 7131121 w 11737976"/>
              <a:gd name="connsiteY11143" fmla="*/ 2629035 h 6407150"/>
              <a:gd name="connsiteX11144" fmla="*/ 7132177 w 11737976"/>
              <a:gd name="connsiteY11144" fmla="*/ 2644418 h 6407150"/>
              <a:gd name="connsiteX11145" fmla="*/ 7146667 w 11737976"/>
              <a:gd name="connsiteY11145" fmla="*/ 2640968 h 6407150"/>
              <a:gd name="connsiteX11146" fmla="*/ 7137396 w 11737976"/>
              <a:gd name="connsiteY11146" fmla="*/ 2627931 h 6407150"/>
              <a:gd name="connsiteX11147" fmla="*/ 7098409 w 11737976"/>
              <a:gd name="connsiteY11147" fmla="*/ 2622111 h 6407150"/>
              <a:gd name="connsiteX11148" fmla="*/ 7126703 w 11737976"/>
              <a:gd name="connsiteY11148" fmla="*/ 2667575 h 6407150"/>
              <a:gd name="connsiteX11149" fmla="*/ 7098409 w 11737976"/>
              <a:gd name="connsiteY11149" fmla="*/ 2622111 h 6407150"/>
              <a:gd name="connsiteX11150" fmla="*/ 7055072 w 11737976"/>
              <a:gd name="connsiteY11150" fmla="*/ 2620937 h 6407150"/>
              <a:gd name="connsiteX11151" fmla="*/ 7047160 w 11737976"/>
              <a:gd name="connsiteY11151" fmla="*/ 2625421 h 6407150"/>
              <a:gd name="connsiteX11152" fmla="*/ 7048372 w 11737976"/>
              <a:gd name="connsiteY11152" fmla="*/ 2633581 h 6407150"/>
              <a:gd name="connsiteX11153" fmla="*/ 7060400 w 11737976"/>
              <a:gd name="connsiteY11153" fmla="*/ 2630166 h 6407150"/>
              <a:gd name="connsiteX11154" fmla="*/ 7055072 w 11737976"/>
              <a:gd name="connsiteY11154" fmla="*/ 2620937 h 6407150"/>
              <a:gd name="connsiteX11155" fmla="*/ 4332231 w 11737976"/>
              <a:gd name="connsiteY11155" fmla="*/ 2620310 h 6407150"/>
              <a:gd name="connsiteX11156" fmla="*/ 4330250 w 11737976"/>
              <a:gd name="connsiteY11156" fmla="*/ 2622291 h 6407150"/>
              <a:gd name="connsiteX11157" fmla="*/ 4322326 w 11737976"/>
              <a:gd name="connsiteY11157" fmla="*/ 2630215 h 6407150"/>
              <a:gd name="connsiteX11158" fmla="*/ 4315393 w 11737976"/>
              <a:gd name="connsiteY11158" fmla="*/ 2637149 h 6407150"/>
              <a:gd name="connsiteX11159" fmla="*/ 4323249 w 11737976"/>
              <a:gd name="connsiteY11159" fmla="*/ 2648970 h 6407150"/>
              <a:gd name="connsiteX11160" fmla="*/ 4335071 w 11737976"/>
              <a:gd name="connsiteY11160" fmla="*/ 2656829 h 6407150"/>
              <a:gd name="connsiteX11161" fmla="*/ 4342005 w 11737976"/>
              <a:gd name="connsiteY11161" fmla="*/ 2649895 h 6407150"/>
              <a:gd name="connsiteX11162" fmla="*/ 4345967 w 11737976"/>
              <a:gd name="connsiteY11162" fmla="*/ 2645932 h 6407150"/>
              <a:gd name="connsiteX11163" fmla="*/ 4350919 w 11737976"/>
              <a:gd name="connsiteY11163" fmla="*/ 2640979 h 6407150"/>
              <a:gd name="connsiteX11164" fmla="*/ 4332231 w 11737976"/>
              <a:gd name="connsiteY11164" fmla="*/ 2620310 h 6407150"/>
              <a:gd name="connsiteX11165" fmla="*/ 4365681 w 11737976"/>
              <a:gd name="connsiteY11165" fmla="*/ 2606538 h 6407150"/>
              <a:gd name="connsiteX11166" fmla="*/ 4362064 w 11737976"/>
              <a:gd name="connsiteY11166" fmla="*/ 2607969 h 6407150"/>
              <a:gd name="connsiteX11167" fmla="*/ 4341204 w 11737976"/>
              <a:gd name="connsiteY11167" fmla="*/ 2611338 h 6407150"/>
              <a:gd name="connsiteX11168" fmla="*/ 4348940 w 11737976"/>
              <a:gd name="connsiteY11168" fmla="*/ 2621093 h 6407150"/>
              <a:gd name="connsiteX11169" fmla="*/ 4358695 w 11737976"/>
              <a:gd name="connsiteY11169" fmla="*/ 2628830 h 6407150"/>
              <a:gd name="connsiteX11170" fmla="*/ 4379557 w 11737976"/>
              <a:gd name="connsiteY11170" fmla="*/ 2625462 h 6407150"/>
              <a:gd name="connsiteX11171" fmla="*/ 4384606 w 11737976"/>
              <a:gd name="connsiteY11171" fmla="*/ 2620414 h 6407150"/>
              <a:gd name="connsiteX11172" fmla="*/ 4385615 w 11737976"/>
              <a:gd name="connsiteY11172" fmla="*/ 2619404 h 6407150"/>
              <a:gd name="connsiteX11173" fmla="*/ 4375857 w 11737976"/>
              <a:gd name="connsiteY11173" fmla="*/ 2611666 h 6407150"/>
              <a:gd name="connsiteX11174" fmla="*/ 4365681 w 11737976"/>
              <a:gd name="connsiteY11174" fmla="*/ 2606538 h 6407150"/>
              <a:gd name="connsiteX11175" fmla="*/ 7022024 w 11737976"/>
              <a:gd name="connsiteY11175" fmla="*/ 2605255 h 6407150"/>
              <a:gd name="connsiteX11176" fmla="*/ 7020804 w 11737976"/>
              <a:gd name="connsiteY11176" fmla="*/ 2610189 h 6407150"/>
              <a:gd name="connsiteX11177" fmla="*/ 7028943 w 11737976"/>
              <a:gd name="connsiteY11177" fmla="*/ 2622539 h 6407150"/>
              <a:gd name="connsiteX11178" fmla="*/ 7034051 w 11737976"/>
              <a:gd name="connsiteY11178" fmla="*/ 2619333 h 6407150"/>
              <a:gd name="connsiteX11179" fmla="*/ 7037428 w 11737976"/>
              <a:gd name="connsiteY11179" fmla="*/ 2611808 h 6407150"/>
              <a:gd name="connsiteX11180" fmla="*/ 7022024 w 11737976"/>
              <a:gd name="connsiteY11180" fmla="*/ 2605255 h 6407150"/>
              <a:gd name="connsiteX11181" fmla="*/ 7277756 w 11737976"/>
              <a:gd name="connsiteY11181" fmla="*/ 2604996 h 6407150"/>
              <a:gd name="connsiteX11182" fmla="*/ 7271207 w 11737976"/>
              <a:gd name="connsiteY11182" fmla="*/ 2609849 h 6407150"/>
              <a:gd name="connsiteX11183" fmla="*/ 7284093 w 11737976"/>
              <a:gd name="connsiteY11183" fmla="*/ 2614144 h 6407150"/>
              <a:gd name="connsiteX11184" fmla="*/ 7277756 w 11737976"/>
              <a:gd name="connsiteY11184" fmla="*/ 2604996 h 6407150"/>
              <a:gd name="connsiteX11185" fmla="*/ 6918202 w 11737976"/>
              <a:gd name="connsiteY11185" fmla="*/ 2604110 h 6407150"/>
              <a:gd name="connsiteX11186" fmla="*/ 6930249 w 11737976"/>
              <a:gd name="connsiteY11186" fmla="*/ 2665293 h 6407150"/>
              <a:gd name="connsiteX11187" fmla="*/ 6961224 w 11737976"/>
              <a:gd name="connsiteY11187" fmla="*/ 2673902 h 6407150"/>
              <a:gd name="connsiteX11188" fmla="*/ 6981711 w 11737976"/>
              <a:gd name="connsiteY11188" fmla="*/ 2638990 h 6407150"/>
              <a:gd name="connsiteX11189" fmla="*/ 6970733 w 11737976"/>
              <a:gd name="connsiteY11189" fmla="*/ 2622048 h 6407150"/>
              <a:gd name="connsiteX11190" fmla="*/ 6918202 w 11737976"/>
              <a:gd name="connsiteY11190" fmla="*/ 2604110 h 6407150"/>
              <a:gd name="connsiteX11191" fmla="*/ 6895227 w 11737976"/>
              <a:gd name="connsiteY11191" fmla="*/ 2603623 h 6407150"/>
              <a:gd name="connsiteX11192" fmla="*/ 6888739 w 11737976"/>
              <a:gd name="connsiteY11192" fmla="*/ 2604476 h 6407150"/>
              <a:gd name="connsiteX11193" fmla="*/ 6891509 w 11737976"/>
              <a:gd name="connsiteY11193" fmla="*/ 2629095 h 6407150"/>
              <a:gd name="connsiteX11194" fmla="*/ 6898224 w 11737976"/>
              <a:gd name="connsiteY11194" fmla="*/ 2626733 h 6407150"/>
              <a:gd name="connsiteX11195" fmla="*/ 6899566 w 11737976"/>
              <a:gd name="connsiteY11195" fmla="*/ 2623746 h 6407150"/>
              <a:gd name="connsiteX11196" fmla="*/ 6907724 w 11737976"/>
              <a:gd name="connsiteY11196" fmla="*/ 2625019 h 6407150"/>
              <a:gd name="connsiteX11197" fmla="*/ 6901035 w 11737976"/>
              <a:gd name="connsiteY11197" fmla="*/ 2616009 h 6407150"/>
              <a:gd name="connsiteX11198" fmla="*/ 6900720 w 11737976"/>
              <a:gd name="connsiteY11198" fmla="*/ 2616119 h 6407150"/>
              <a:gd name="connsiteX11199" fmla="*/ 6900528 w 11737976"/>
              <a:gd name="connsiteY11199" fmla="*/ 2606939 h 6407150"/>
              <a:gd name="connsiteX11200" fmla="*/ 6895227 w 11737976"/>
              <a:gd name="connsiteY11200" fmla="*/ 2603623 h 6407150"/>
              <a:gd name="connsiteX11201" fmla="*/ 7285941 w 11737976"/>
              <a:gd name="connsiteY11201" fmla="*/ 2597942 h 6407150"/>
              <a:gd name="connsiteX11202" fmla="*/ 7287049 w 11737976"/>
              <a:gd name="connsiteY11202" fmla="*/ 2608266 h 6407150"/>
              <a:gd name="connsiteX11203" fmla="*/ 7298697 w 11737976"/>
              <a:gd name="connsiteY11203" fmla="*/ 2610993 h 6407150"/>
              <a:gd name="connsiteX11204" fmla="*/ 7285941 w 11737976"/>
              <a:gd name="connsiteY11204" fmla="*/ 2597942 h 6407150"/>
              <a:gd name="connsiteX11205" fmla="*/ 7388308 w 11737976"/>
              <a:gd name="connsiteY11205" fmla="*/ 2595505 h 6407150"/>
              <a:gd name="connsiteX11206" fmla="*/ 7378396 w 11737976"/>
              <a:gd name="connsiteY11206" fmla="*/ 2597152 h 6407150"/>
              <a:gd name="connsiteX11207" fmla="*/ 7380294 w 11737976"/>
              <a:gd name="connsiteY11207" fmla="*/ 2604150 h 6407150"/>
              <a:gd name="connsiteX11208" fmla="*/ 7384182 w 11737976"/>
              <a:gd name="connsiteY11208" fmla="*/ 2610328 h 6407150"/>
              <a:gd name="connsiteX11209" fmla="*/ 7379556 w 11737976"/>
              <a:gd name="connsiteY11209" fmla="*/ 2613562 h 6407150"/>
              <a:gd name="connsiteX11210" fmla="*/ 7377677 w 11737976"/>
              <a:gd name="connsiteY11210" fmla="*/ 2620058 h 6407150"/>
              <a:gd name="connsiteX11211" fmla="*/ 7413192 w 11737976"/>
              <a:gd name="connsiteY11211" fmla="*/ 2644578 h 6407150"/>
              <a:gd name="connsiteX11212" fmla="*/ 7425364 w 11737976"/>
              <a:gd name="connsiteY11212" fmla="*/ 2635115 h 6407150"/>
              <a:gd name="connsiteX11213" fmla="*/ 7426314 w 11737976"/>
              <a:gd name="connsiteY11213" fmla="*/ 2641265 h 6407150"/>
              <a:gd name="connsiteX11214" fmla="*/ 7439337 w 11737976"/>
              <a:gd name="connsiteY11214" fmla="*/ 2633329 h 6407150"/>
              <a:gd name="connsiteX11215" fmla="*/ 7441004 w 11737976"/>
              <a:gd name="connsiteY11215" fmla="*/ 2615897 h 6407150"/>
              <a:gd name="connsiteX11216" fmla="*/ 7441367 w 11737976"/>
              <a:gd name="connsiteY11216" fmla="*/ 2616447 h 6407150"/>
              <a:gd name="connsiteX11217" fmla="*/ 7447416 w 11737976"/>
              <a:gd name="connsiteY11217" fmla="*/ 2606802 h 6407150"/>
              <a:gd name="connsiteX11218" fmla="*/ 7438902 w 11737976"/>
              <a:gd name="connsiteY11218" fmla="*/ 2607424 h 6407150"/>
              <a:gd name="connsiteX11219" fmla="*/ 7437337 w 11737976"/>
              <a:gd name="connsiteY11219" fmla="*/ 2610327 h 6407150"/>
              <a:gd name="connsiteX11220" fmla="*/ 7438540 w 11737976"/>
              <a:gd name="connsiteY11220" fmla="*/ 2612154 h 6407150"/>
              <a:gd name="connsiteX11221" fmla="*/ 7428632 w 11737976"/>
              <a:gd name="connsiteY11221" fmla="*/ 2610903 h 6407150"/>
              <a:gd name="connsiteX11222" fmla="*/ 7426866 w 11737976"/>
              <a:gd name="connsiteY11222" fmla="*/ 2616402 h 6407150"/>
              <a:gd name="connsiteX11223" fmla="*/ 7418164 w 11737976"/>
              <a:gd name="connsiteY11223" fmla="*/ 2608490 h 6407150"/>
              <a:gd name="connsiteX11224" fmla="*/ 7403977 w 11737976"/>
              <a:gd name="connsiteY11224" fmla="*/ 2604979 h 6407150"/>
              <a:gd name="connsiteX11225" fmla="*/ 7397427 w 11737976"/>
              <a:gd name="connsiteY11225" fmla="*/ 2605707 h 6407150"/>
              <a:gd name="connsiteX11226" fmla="*/ 7398284 w 11737976"/>
              <a:gd name="connsiteY11226" fmla="*/ 2602366 h 6407150"/>
              <a:gd name="connsiteX11227" fmla="*/ 7388308 w 11737976"/>
              <a:gd name="connsiteY11227" fmla="*/ 2595505 h 6407150"/>
              <a:gd name="connsiteX11228" fmla="*/ 7342127 w 11737976"/>
              <a:gd name="connsiteY11228" fmla="*/ 2595448 h 6407150"/>
              <a:gd name="connsiteX11229" fmla="*/ 7328234 w 11737976"/>
              <a:gd name="connsiteY11229" fmla="*/ 2597837 h 6407150"/>
              <a:gd name="connsiteX11230" fmla="*/ 7310402 w 11737976"/>
              <a:gd name="connsiteY11230" fmla="*/ 2608378 h 6407150"/>
              <a:gd name="connsiteX11231" fmla="*/ 7296364 w 11737976"/>
              <a:gd name="connsiteY11231" fmla="*/ 2627703 h 6407150"/>
              <a:gd name="connsiteX11232" fmla="*/ 7316598 w 11737976"/>
              <a:gd name="connsiteY11232" fmla="*/ 2628479 h 6407150"/>
              <a:gd name="connsiteX11233" fmla="*/ 7353398 w 11737976"/>
              <a:gd name="connsiteY11233" fmla="*/ 2644576 h 6407150"/>
              <a:gd name="connsiteX11234" fmla="*/ 7328207 w 11737976"/>
              <a:gd name="connsiteY11234" fmla="*/ 2620809 h 6407150"/>
              <a:gd name="connsiteX11235" fmla="*/ 7342127 w 11737976"/>
              <a:gd name="connsiteY11235" fmla="*/ 2595448 h 6407150"/>
              <a:gd name="connsiteX11236" fmla="*/ 6836764 w 11737976"/>
              <a:gd name="connsiteY11236" fmla="*/ 2590724 h 6407150"/>
              <a:gd name="connsiteX11237" fmla="*/ 6874431 w 11737976"/>
              <a:gd name="connsiteY11237" fmla="*/ 2611515 h 6407150"/>
              <a:gd name="connsiteX11238" fmla="*/ 6836764 w 11737976"/>
              <a:gd name="connsiteY11238" fmla="*/ 2590724 h 6407150"/>
              <a:gd name="connsiteX11239" fmla="*/ 7520469 w 11737976"/>
              <a:gd name="connsiteY11239" fmla="*/ 2587954 h 6407150"/>
              <a:gd name="connsiteX11240" fmla="*/ 7514440 w 11737976"/>
              <a:gd name="connsiteY11240" fmla="*/ 2588695 h 6407150"/>
              <a:gd name="connsiteX11241" fmla="*/ 7511556 w 11737976"/>
              <a:gd name="connsiteY11241" fmla="*/ 2595782 h 6407150"/>
              <a:gd name="connsiteX11242" fmla="*/ 7535478 w 11737976"/>
              <a:gd name="connsiteY11242" fmla="*/ 2618844 h 6407150"/>
              <a:gd name="connsiteX11243" fmla="*/ 7539372 w 11737976"/>
              <a:gd name="connsiteY11243" fmla="*/ 2616294 h 6407150"/>
              <a:gd name="connsiteX11244" fmla="*/ 7520469 w 11737976"/>
              <a:gd name="connsiteY11244" fmla="*/ 2587954 h 6407150"/>
              <a:gd name="connsiteX11245" fmla="*/ 7487470 w 11737976"/>
              <a:gd name="connsiteY11245" fmla="*/ 2587193 h 6407150"/>
              <a:gd name="connsiteX11246" fmla="*/ 7480204 w 11737976"/>
              <a:gd name="connsiteY11246" fmla="*/ 2595285 h 6407150"/>
              <a:gd name="connsiteX11247" fmla="*/ 7491904 w 11737976"/>
              <a:gd name="connsiteY11247" fmla="*/ 2606219 h 6407150"/>
              <a:gd name="connsiteX11248" fmla="*/ 7498047 w 11737976"/>
              <a:gd name="connsiteY11248" fmla="*/ 2589290 h 6407150"/>
              <a:gd name="connsiteX11249" fmla="*/ 7487470 w 11737976"/>
              <a:gd name="connsiteY11249" fmla="*/ 2587193 h 6407150"/>
              <a:gd name="connsiteX11250" fmla="*/ 4300132 w 11737976"/>
              <a:gd name="connsiteY11250" fmla="*/ 2580249 h 6407150"/>
              <a:gd name="connsiteX11251" fmla="*/ 4297237 w 11737976"/>
              <a:gd name="connsiteY11251" fmla="*/ 2583145 h 6407150"/>
              <a:gd name="connsiteX11252" fmla="*/ 4307078 w 11737976"/>
              <a:gd name="connsiteY11252" fmla="*/ 2592985 h 6407150"/>
              <a:gd name="connsiteX11253" fmla="*/ 4309974 w 11737976"/>
              <a:gd name="connsiteY11253" fmla="*/ 2590090 h 6407150"/>
              <a:gd name="connsiteX11254" fmla="*/ 4300132 w 11737976"/>
              <a:gd name="connsiteY11254" fmla="*/ 2580249 h 6407150"/>
              <a:gd name="connsiteX11255" fmla="*/ 4416771 w 11737976"/>
              <a:gd name="connsiteY11255" fmla="*/ 2572939 h 6407150"/>
              <a:gd name="connsiteX11256" fmla="*/ 4401762 w 11737976"/>
              <a:gd name="connsiteY11256" fmla="*/ 2587947 h 6407150"/>
              <a:gd name="connsiteX11257" fmla="*/ 4389978 w 11737976"/>
              <a:gd name="connsiteY11257" fmla="*/ 2593173 h 6407150"/>
              <a:gd name="connsiteX11258" fmla="*/ 4385410 w 11737976"/>
              <a:gd name="connsiteY11258" fmla="*/ 2596923 h 6407150"/>
              <a:gd name="connsiteX11259" fmla="*/ 4384752 w 11737976"/>
              <a:gd name="connsiteY11259" fmla="*/ 2604959 h 6407150"/>
              <a:gd name="connsiteX11260" fmla="*/ 4392497 w 11737976"/>
              <a:gd name="connsiteY11260" fmla="*/ 2614704 h 6407150"/>
              <a:gd name="connsiteX11261" fmla="*/ 4402244 w 11737976"/>
              <a:gd name="connsiteY11261" fmla="*/ 2622451 h 6407150"/>
              <a:gd name="connsiteX11262" fmla="*/ 4419255 w 11737976"/>
              <a:gd name="connsiteY11262" fmla="*/ 2605441 h 6407150"/>
              <a:gd name="connsiteX11263" fmla="*/ 4429263 w 11737976"/>
              <a:gd name="connsiteY11263" fmla="*/ 2595435 h 6407150"/>
              <a:gd name="connsiteX11264" fmla="*/ 4434265 w 11737976"/>
              <a:gd name="connsiteY11264" fmla="*/ 2590431 h 6407150"/>
              <a:gd name="connsiteX11265" fmla="*/ 4426518 w 11737976"/>
              <a:gd name="connsiteY11265" fmla="*/ 2580683 h 6407150"/>
              <a:gd name="connsiteX11266" fmla="*/ 4416771 w 11737976"/>
              <a:gd name="connsiteY11266" fmla="*/ 2572939 h 6407150"/>
              <a:gd name="connsiteX11267" fmla="*/ 7243029 w 11737976"/>
              <a:gd name="connsiteY11267" fmla="*/ 2568793 h 6407150"/>
              <a:gd name="connsiteX11268" fmla="*/ 7220453 w 11737976"/>
              <a:gd name="connsiteY11268" fmla="*/ 2571062 h 6407150"/>
              <a:gd name="connsiteX11269" fmla="*/ 7218427 w 11737976"/>
              <a:gd name="connsiteY11269" fmla="*/ 2592516 h 6407150"/>
              <a:gd name="connsiteX11270" fmla="*/ 7265134 w 11737976"/>
              <a:gd name="connsiteY11270" fmla="*/ 2598053 h 6407150"/>
              <a:gd name="connsiteX11271" fmla="*/ 7243029 w 11737976"/>
              <a:gd name="connsiteY11271" fmla="*/ 2568793 h 6407150"/>
              <a:gd name="connsiteX11272" fmla="*/ 4314247 w 11737976"/>
              <a:gd name="connsiteY11272" fmla="*/ 2566134 h 6407150"/>
              <a:gd name="connsiteX11273" fmla="*/ 4312076 w 11737976"/>
              <a:gd name="connsiteY11273" fmla="*/ 2568305 h 6407150"/>
              <a:gd name="connsiteX11274" fmla="*/ 4310991 w 11737976"/>
              <a:gd name="connsiteY11274" fmla="*/ 2569391 h 6407150"/>
              <a:gd name="connsiteX11275" fmla="*/ 4320829 w 11737976"/>
              <a:gd name="connsiteY11275" fmla="*/ 2579230 h 6407150"/>
              <a:gd name="connsiteX11276" fmla="*/ 4321915 w 11737976"/>
              <a:gd name="connsiteY11276" fmla="*/ 2578144 h 6407150"/>
              <a:gd name="connsiteX11277" fmla="*/ 4323001 w 11737976"/>
              <a:gd name="connsiteY11277" fmla="*/ 2577057 h 6407150"/>
              <a:gd name="connsiteX11278" fmla="*/ 4332841 w 11737976"/>
              <a:gd name="connsiteY11278" fmla="*/ 2586899 h 6407150"/>
              <a:gd name="connsiteX11279" fmla="*/ 4324087 w 11737976"/>
              <a:gd name="connsiteY11279" fmla="*/ 2575973 h 6407150"/>
              <a:gd name="connsiteX11280" fmla="*/ 4314247 w 11737976"/>
              <a:gd name="connsiteY11280" fmla="*/ 2566134 h 6407150"/>
              <a:gd name="connsiteX11281" fmla="*/ 6853053 w 11737976"/>
              <a:gd name="connsiteY11281" fmla="*/ 2563609 h 6407150"/>
              <a:gd name="connsiteX11282" fmla="*/ 6849505 w 11737976"/>
              <a:gd name="connsiteY11282" fmla="*/ 2569931 h 6407150"/>
              <a:gd name="connsiteX11283" fmla="*/ 6855276 w 11737976"/>
              <a:gd name="connsiteY11283" fmla="*/ 2576728 h 6407150"/>
              <a:gd name="connsiteX11284" fmla="*/ 6853053 w 11737976"/>
              <a:gd name="connsiteY11284" fmla="*/ 2563609 h 6407150"/>
              <a:gd name="connsiteX11285" fmla="*/ 4338136 w 11737976"/>
              <a:gd name="connsiteY11285" fmla="*/ 2542245 h 6407150"/>
              <a:gd name="connsiteX11286" fmla="*/ 4346948 w 11737976"/>
              <a:gd name="connsiteY11286" fmla="*/ 2553110 h 6407150"/>
              <a:gd name="connsiteX11287" fmla="*/ 4343871 w 11737976"/>
              <a:gd name="connsiteY11287" fmla="*/ 2556187 h 6407150"/>
              <a:gd name="connsiteX11288" fmla="*/ 4342846 w 11737976"/>
              <a:gd name="connsiteY11288" fmla="*/ 2557212 h 6407150"/>
              <a:gd name="connsiteX11289" fmla="*/ 4341821 w 11737976"/>
              <a:gd name="connsiteY11289" fmla="*/ 2558237 h 6407150"/>
              <a:gd name="connsiteX11290" fmla="*/ 4352686 w 11737976"/>
              <a:gd name="connsiteY11290" fmla="*/ 2567053 h 6407150"/>
              <a:gd name="connsiteX11291" fmla="*/ 4353713 w 11737976"/>
              <a:gd name="connsiteY11291" fmla="*/ 2566027 h 6407150"/>
              <a:gd name="connsiteX11292" fmla="*/ 4354738 w 11737976"/>
              <a:gd name="connsiteY11292" fmla="*/ 2565001 h 6407150"/>
              <a:gd name="connsiteX11293" fmla="*/ 4347973 w 11737976"/>
              <a:gd name="connsiteY11293" fmla="*/ 2552085 h 6407150"/>
              <a:gd name="connsiteX11294" fmla="*/ 4338136 w 11737976"/>
              <a:gd name="connsiteY11294" fmla="*/ 2542245 h 6407150"/>
              <a:gd name="connsiteX11295" fmla="*/ 7337102 w 11737976"/>
              <a:gd name="connsiteY11295" fmla="*/ 2541879 h 6407150"/>
              <a:gd name="connsiteX11296" fmla="*/ 7345421 w 11737976"/>
              <a:gd name="connsiteY11296" fmla="*/ 2559956 h 6407150"/>
              <a:gd name="connsiteX11297" fmla="*/ 7352142 w 11737976"/>
              <a:gd name="connsiteY11297" fmla="*/ 2553417 h 6407150"/>
              <a:gd name="connsiteX11298" fmla="*/ 7337102 w 11737976"/>
              <a:gd name="connsiteY11298" fmla="*/ 2541879 h 6407150"/>
              <a:gd name="connsiteX11299" fmla="*/ 7097027 w 11737976"/>
              <a:gd name="connsiteY11299" fmla="*/ 2540075 h 6407150"/>
              <a:gd name="connsiteX11300" fmla="*/ 7084653 w 11737976"/>
              <a:gd name="connsiteY11300" fmla="*/ 2542029 h 6407150"/>
              <a:gd name="connsiteX11301" fmla="*/ 7082118 w 11737976"/>
              <a:gd name="connsiteY11301" fmla="*/ 2551291 h 6407150"/>
              <a:gd name="connsiteX11302" fmla="*/ 7091400 w 11737976"/>
              <a:gd name="connsiteY11302" fmla="*/ 2557412 h 6407150"/>
              <a:gd name="connsiteX11303" fmla="*/ 7094411 w 11737976"/>
              <a:gd name="connsiteY11303" fmla="*/ 2557947 h 6407150"/>
              <a:gd name="connsiteX11304" fmla="*/ 7080814 w 11737976"/>
              <a:gd name="connsiteY11304" fmla="*/ 2558198 h 6407150"/>
              <a:gd name="connsiteX11305" fmla="*/ 7075726 w 11737976"/>
              <a:gd name="connsiteY11305" fmla="*/ 2560360 h 6407150"/>
              <a:gd name="connsiteX11306" fmla="*/ 7061068 w 11737976"/>
              <a:gd name="connsiteY11306" fmla="*/ 2549535 h 6407150"/>
              <a:gd name="connsiteX11307" fmla="*/ 7063911 w 11737976"/>
              <a:gd name="connsiteY11307" fmla="*/ 2561754 h 6407150"/>
              <a:gd name="connsiteX11308" fmla="*/ 7066358 w 11737976"/>
              <a:gd name="connsiteY11308" fmla="*/ 2564341 h 6407150"/>
              <a:gd name="connsiteX11309" fmla="*/ 7063909 w 11737976"/>
              <a:gd name="connsiteY11309" fmla="*/ 2565382 h 6407150"/>
              <a:gd name="connsiteX11310" fmla="*/ 7067978 w 11737976"/>
              <a:gd name="connsiteY11310" fmla="*/ 2566054 h 6407150"/>
              <a:gd name="connsiteX11311" fmla="*/ 7074733 w 11737976"/>
              <a:gd name="connsiteY11311" fmla="*/ 2573196 h 6407150"/>
              <a:gd name="connsiteX11312" fmla="*/ 7099580 w 11737976"/>
              <a:gd name="connsiteY11312" fmla="*/ 2580596 h 6407150"/>
              <a:gd name="connsiteX11313" fmla="*/ 7086305 w 11737976"/>
              <a:gd name="connsiteY11313" fmla="*/ 2568866 h 6407150"/>
              <a:gd name="connsiteX11314" fmla="*/ 7096192 w 11737976"/>
              <a:gd name="connsiteY11314" fmla="*/ 2566122 h 6407150"/>
              <a:gd name="connsiteX11315" fmla="*/ 7101332 w 11737976"/>
              <a:gd name="connsiteY11315" fmla="*/ 2559176 h 6407150"/>
              <a:gd name="connsiteX11316" fmla="*/ 7102203 w 11737976"/>
              <a:gd name="connsiteY11316" fmla="*/ 2559331 h 6407150"/>
              <a:gd name="connsiteX11317" fmla="*/ 7107242 w 11737976"/>
              <a:gd name="connsiteY11317" fmla="*/ 2553328 h 6407150"/>
              <a:gd name="connsiteX11318" fmla="*/ 7097027 w 11737976"/>
              <a:gd name="connsiteY11318" fmla="*/ 2540075 h 6407150"/>
              <a:gd name="connsiteX11319" fmla="*/ 7439366 w 11737976"/>
              <a:gd name="connsiteY11319" fmla="*/ 2538305 h 6407150"/>
              <a:gd name="connsiteX11320" fmla="*/ 7420063 w 11737976"/>
              <a:gd name="connsiteY11320" fmla="*/ 2544622 h 6407150"/>
              <a:gd name="connsiteX11321" fmla="*/ 7439366 w 11737976"/>
              <a:gd name="connsiteY11321" fmla="*/ 2538305 h 6407150"/>
              <a:gd name="connsiteX11322" fmla="*/ 6873599 w 11737976"/>
              <a:gd name="connsiteY11322" fmla="*/ 2528204 h 6407150"/>
              <a:gd name="connsiteX11323" fmla="*/ 6888878 w 11737976"/>
              <a:gd name="connsiteY11323" fmla="*/ 2544277 h 6407150"/>
              <a:gd name="connsiteX11324" fmla="*/ 6873599 w 11737976"/>
              <a:gd name="connsiteY11324" fmla="*/ 2528204 h 6407150"/>
              <a:gd name="connsiteX11325" fmla="*/ 7173477 w 11737976"/>
              <a:gd name="connsiteY11325" fmla="*/ 2525160 h 6407150"/>
              <a:gd name="connsiteX11326" fmla="*/ 7172591 w 11737976"/>
              <a:gd name="connsiteY11326" fmla="*/ 2535509 h 6407150"/>
              <a:gd name="connsiteX11327" fmla="*/ 7206919 w 11737976"/>
              <a:gd name="connsiteY11327" fmla="*/ 2551127 h 6407150"/>
              <a:gd name="connsiteX11328" fmla="*/ 7206992 w 11737976"/>
              <a:gd name="connsiteY11328" fmla="*/ 2551134 h 6407150"/>
              <a:gd name="connsiteX11329" fmla="*/ 7212200 w 11737976"/>
              <a:gd name="connsiteY11329" fmla="*/ 2558804 h 6407150"/>
              <a:gd name="connsiteX11330" fmla="*/ 7226815 w 11737976"/>
              <a:gd name="connsiteY11330" fmla="*/ 2548151 h 6407150"/>
              <a:gd name="connsiteX11331" fmla="*/ 7215996 w 11737976"/>
              <a:gd name="connsiteY11331" fmla="*/ 2537840 h 6407150"/>
              <a:gd name="connsiteX11332" fmla="*/ 7208836 w 11737976"/>
              <a:gd name="connsiteY11332" fmla="*/ 2536880 h 6407150"/>
              <a:gd name="connsiteX11333" fmla="*/ 7205037 w 11737976"/>
              <a:gd name="connsiteY11333" fmla="*/ 2540262 h 6407150"/>
              <a:gd name="connsiteX11334" fmla="*/ 7200419 w 11737976"/>
              <a:gd name="connsiteY11334" fmla="*/ 2538236 h 6407150"/>
              <a:gd name="connsiteX11335" fmla="*/ 7173477 w 11737976"/>
              <a:gd name="connsiteY11335" fmla="*/ 2525160 h 6407150"/>
              <a:gd name="connsiteX11336" fmla="*/ 7059165 w 11737976"/>
              <a:gd name="connsiteY11336" fmla="*/ 2517710 h 6407150"/>
              <a:gd name="connsiteX11337" fmla="*/ 7051549 w 11737976"/>
              <a:gd name="connsiteY11337" fmla="*/ 2522432 h 6407150"/>
              <a:gd name="connsiteX11338" fmla="*/ 7054989 w 11737976"/>
              <a:gd name="connsiteY11338" fmla="*/ 2532393 h 6407150"/>
              <a:gd name="connsiteX11339" fmla="*/ 7059165 w 11737976"/>
              <a:gd name="connsiteY11339" fmla="*/ 2517710 h 6407150"/>
              <a:gd name="connsiteX11340" fmla="*/ 6999506 w 11737976"/>
              <a:gd name="connsiteY11340" fmla="*/ 2510563 h 6407150"/>
              <a:gd name="connsiteX11341" fmla="*/ 6956266 w 11737976"/>
              <a:gd name="connsiteY11341" fmla="*/ 2520168 h 6407150"/>
              <a:gd name="connsiteX11342" fmla="*/ 6964415 w 11737976"/>
              <a:gd name="connsiteY11342" fmla="*/ 2533895 h 6407150"/>
              <a:gd name="connsiteX11343" fmla="*/ 6961401 w 11737976"/>
              <a:gd name="connsiteY11343" fmla="*/ 2538622 h 6407150"/>
              <a:gd name="connsiteX11344" fmla="*/ 6950991 w 11737976"/>
              <a:gd name="connsiteY11344" fmla="*/ 2573995 h 6407150"/>
              <a:gd name="connsiteX11345" fmla="*/ 6957236 w 11737976"/>
              <a:gd name="connsiteY11345" fmla="*/ 2585315 h 6407150"/>
              <a:gd name="connsiteX11346" fmla="*/ 6971187 w 11737976"/>
              <a:gd name="connsiteY11346" fmla="*/ 2562655 h 6407150"/>
              <a:gd name="connsiteX11347" fmla="*/ 6968986 w 11737976"/>
              <a:gd name="connsiteY11347" fmla="*/ 2541597 h 6407150"/>
              <a:gd name="connsiteX11348" fmla="*/ 6973882 w 11737976"/>
              <a:gd name="connsiteY11348" fmla="*/ 2549844 h 6407150"/>
              <a:gd name="connsiteX11349" fmla="*/ 6992368 w 11737976"/>
              <a:gd name="connsiteY11349" fmla="*/ 2572848 h 6407150"/>
              <a:gd name="connsiteX11350" fmla="*/ 7014760 w 11737976"/>
              <a:gd name="connsiteY11350" fmla="*/ 2512687 h 6407150"/>
              <a:gd name="connsiteX11351" fmla="*/ 6999506 w 11737976"/>
              <a:gd name="connsiteY11351" fmla="*/ 2510563 h 6407150"/>
              <a:gd name="connsiteX11352" fmla="*/ 4362156 w 11737976"/>
              <a:gd name="connsiteY11352" fmla="*/ 2509924 h 6407150"/>
              <a:gd name="connsiteX11353" fmla="*/ 4366149 w 11737976"/>
              <a:gd name="connsiteY11353" fmla="*/ 2514233 h 6407150"/>
              <a:gd name="connsiteX11354" fmla="*/ 4364123 w 11737976"/>
              <a:gd name="connsiteY11354" fmla="*/ 2516259 h 6407150"/>
              <a:gd name="connsiteX11355" fmla="*/ 4372948 w 11737976"/>
              <a:gd name="connsiteY11355" fmla="*/ 2527113 h 6407150"/>
              <a:gd name="connsiteX11356" fmla="*/ 4383803 w 11737976"/>
              <a:gd name="connsiteY11356" fmla="*/ 2535940 h 6407150"/>
              <a:gd name="connsiteX11357" fmla="*/ 4384816 w 11737976"/>
              <a:gd name="connsiteY11357" fmla="*/ 2534927 h 6407150"/>
              <a:gd name="connsiteX11358" fmla="*/ 4377002 w 11737976"/>
              <a:gd name="connsiteY11358" fmla="*/ 2523060 h 6407150"/>
              <a:gd name="connsiteX11359" fmla="*/ 4367162 w 11737976"/>
              <a:gd name="connsiteY11359" fmla="*/ 2513219 h 6407150"/>
              <a:gd name="connsiteX11360" fmla="*/ 4362965 w 11737976"/>
              <a:gd name="connsiteY11360" fmla="*/ 2510036 h 6407150"/>
              <a:gd name="connsiteX11361" fmla="*/ 4362156 w 11737976"/>
              <a:gd name="connsiteY11361" fmla="*/ 2509924 h 6407150"/>
              <a:gd name="connsiteX11362" fmla="*/ 7204983 w 11737976"/>
              <a:gd name="connsiteY11362" fmla="*/ 2509345 h 6407150"/>
              <a:gd name="connsiteX11363" fmla="*/ 7205792 w 11737976"/>
              <a:gd name="connsiteY11363" fmla="*/ 2526813 h 6407150"/>
              <a:gd name="connsiteX11364" fmla="*/ 7223868 w 11737976"/>
              <a:gd name="connsiteY11364" fmla="*/ 2522806 h 6407150"/>
              <a:gd name="connsiteX11365" fmla="*/ 7204983 w 11737976"/>
              <a:gd name="connsiteY11365" fmla="*/ 2509345 h 6407150"/>
              <a:gd name="connsiteX11366" fmla="*/ 6900964 w 11737976"/>
              <a:gd name="connsiteY11366" fmla="*/ 2505374 h 6407150"/>
              <a:gd name="connsiteX11367" fmla="*/ 6892841 w 11737976"/>
              <a:gd name="connsiteY11367" fmla="*/ 2515735 h 6407150"/>
              <a:gd name="connsiteX11368" fmla="*/ 6924747 w 11737976"/>
              <a:gd name="connsiteY11368" fmla="*/ 2533895 h 6407150"/>
              <a:gd name="connsiteX11369" fmla="*/ 6900964 w 11737976"/>
              <a:gd name="connsiteY11369" fmla="*/ 2505374 h 6407150"/>
              <a:gd name="connsiteX11370" fmla="*/ 7447194 w 11737976"/>
              <a:gd name="connsiteY11370" fmla="*/ 2505047 h 6407150"/>
              <a:gd name="connsiteX11371" fmla="*/ 7445336 w 11737976"/>
              <a:gd name="connsiteY11371" fmla="*/ 2510418 h 6407150"/>
              <a:gd name="connsiteX11372" fmla="*/ 7453602 w 11737976"/>
              <a:gd name="connsiteY11372" fmla="*/ 2524983 h 6407150"/>
              <a:gd name="connsiteX11373" fmla="*/ 7459787 w 11737976"/>
              <a:gd name="connsiteY11373" fmla="*/ 2521926 h 6407150"/>
              <a:gd name="connsiteX11374" fmla="*/ 7464371 w 11737976"/>
              <a:gd name="connsiteY11374" fmla="*/ 2513885 h 6407150"/>
              <a:gd name="connsiteX11375" fmla="*/ 7447194 w 11737976"/>
              <a:gd name="connsiteY11375" fmla="*/ 2505047 h 6407150"/>
              <a:gd name="connsiteX11376" fmla="*/ 7329185 w 11737976"/>
              <a:gd name="connsiteY11376" fmla="*/ 2502878 h 6407150"/>
              <a:gd name="connsiteX11377" fmla="*/ 7302489 w 11737976"/>
              <a:gd name="connsiteY11377" fmla="*/ 2513084 h 6407150"/>
              <a:gd name="connsiteX11378" fmla="*/ 7298688 w 11737976"/>
              <a:gd name="connsiteY11378" fmla="*/ 2519775 h 6407150"/>
              <a:gd name="connsiteX11379" fmla="*/ 7329441 w 11737976"/>
              <a:gd name="connsiteY11379" fmla="*/ 2516373 h 6407150"/>
              <a:gd name="connsiteX11380" fmla="*/ 7329185 w 11737976"/>
              <a:gd name="connsiteY11380" fmla="*/ 2502878 h 6407150"/>
              <a:gd name="connsiteX11381" fmla="*/ 6694104 w 11737976"/>
              <a:gd name="connsiteY11381" fmla="*/ 2495059 h 6407150"/>
              <a:gd name="connsiteX11382" fmla="*/ 6687562 w 11737976"/>
              <a:gd name="connsiteY11382" fmla="*/ 2496301 h 6407150"/>
              <a:gd name="connsiteX11383" fmla="*/ 6683873 w 11737976"/>
              <a:gd name="connsiteY11383" fmla="*/ 2503956 h 6407150"/>
              <a:gd name="connsiteX11384" fmla="*/ 6683651 w 11737976"/>
              <a:gd name="connsiteY11384" fmla="*/ 2508337 h 6407150"/>
              <a:gd name="connsiteX11385" fmla="*/ 6677470 w 11737976"/>
              <a:gd name="connsiteY11385" fmla="*/ 2507579 h 6407150"/>
              <a:gd name="connsiteX11386" fmla="*/ 6676270 w 11737976"/>
              <a:gd name="connsiteY11386" fmla="*/ 2513480 h 6407150"/>
              <a:gd name="connsiteX11387" fmla="*/ 6691709 w 11737976"/>
              <a:gd name="connsiteY11387" fmla="*/ 2523089 h 6407150"/>
              <a:gd name="connsiteX11388" fmla="*/ 6692327 w 11737976"/>
              <a:gd name="connsiteY11388" fmla="*/ 2517662 h 6407150"/>
              <a:gd name="connsiteX11389" fmla="*/ 6692989 w 11737976"/>
              <a:gd name="connsiteY11389" fmla="*/ 2517887 h 6407150"/>
              <a:gd name="connsiteX11390" fmla="*/ 6694104 w 11737976"/>
              <a:gd name="connsiteY11390" fmla="*/ 2495059 h 6407150"/>
              <a:gd name="connsiteX11391" fmla="*/ 6911737 w 11737976"/>
              <a:gd name="connsiteY11391" fmla="*/ 2478590 h 6407150"/>
              <a:gd name="connsiteX11392" fmla="*/ 6893517 w 11737976"/>
              <a:gd name="connsiteY11392" fmla="*/ 2485571 h 6407150"/>
              <a:gd name="connsiteX11393" fmla="*/ 6899354 w 11737976"/>
              <a:gd name="connsiteY11393" fmla="*/ 2487837 h 6407150"/>
              <a:gd name="connsiteX11394" fmla="*/ 6903341 w 11737976"/>
              <a:gd name="connsiteY11394" fmla="*/ 2498850 h 6407150"/>
              <a:gd name="connsiteX11395" fmla="*/ 6912507 w 11737976"/>
              <a:gd name="connsiteY11395" fmla="*/ 2493232 h 6407150"/>
              <a:gd name="connsiteX11396" fmla="*/ 6912159 w 11737976"/>
              <a:gd name="connsiteY11396" fmla="*/ 2492809 h 6407150"/>
              <a:gd name="connsiteX11397" fmla="*/ 6912271 w 11737976"/>
              <a:gd name="connsiteY11397" fmla="*/ 2492852 h 6407150"/>
              <a:gd name="connsiteX11398" fmla="*/ 6932829 w 11737976"/>
              <a:gd name="connsiteY11398" fmla="*/ 2490754 h 6407150"/>
              <a:gd name="connsiteX11399" fmla="*/ 6911737 w 11737976"/>
              <a:gd name="connsiteY11399" fmla="*/ 2478590 h 6407150"/>
              <a:gd name="connsiteX11400" fmla="*/ 7234734 w 11737976"/>
              <a:gd name="connsiteY11400" fmla="*/ 2470298 h 6407150"/>
              <a:gd name="connsiteX11401" fmla="*/ 7238034 w 11737976"/>
              <a:gd name="connsiteY11401" fmla="*/ 2479805 h 6407150"/>
              <a:gd name="connsiteX11402" fmla="*/ 7234476 w 11737976"/>
              <a:gd name="connsiteY11402" fmla="*/ 2476431 h 6407150"/>
              <a:gd name="connsiteX11403" fmla="*/ 7227984 w 11737976"/>
              <a:gd name="connsiteY11403" fmla="*/ 2475183 h 6407150"/>
              <a:gd name="connsiteX11404" fmla="*/ 7222464 w 11737976"/>
              <a:gd name="connsiteY11404" fmla="*/ 2477141 h 6407150"/>
              <a:gd name="connsiteX11405" fmla="*/ 7219618 w 11737976"/>
              <a:gd name="connsiteY11405" fmla="*/ 2473055 h 6407150"/>
              <a:gd name="connsiteX11406" fmla="*/ 7215500 w 11737976"/>
              <a:gd name="connsiteY11406" fmla="*/ 2481266 h 6407150"/>
              <a:gd name="connsiteX11407" fmla="*/ 7214624 w 11737976"/>
              <a:gd name="connsiteY11407" fmla="*/ 2484138 h 6407150"/>
              <a:gd name="connsiteX11408" fmla="*/ 7213472 w 11737976"/>
              <a:gd name="connsiteY11408" fmla="*/ 2486093 h 6407150"/>
              <a:gd name="connsiteX11409" fmla="*/ 7210355 w 11737976"/>
              <a:gd name="connsiteY11409" fmla="*/ 2486046 h 6407150"/>
              <a:gd name="connsiteX11410" fmla="*/ 7205709 w 11737976"/>
              <a:gd name="connsiteY11410" fmla="*/ 2505514 h 6407150"/>
              <a:gd name="connsiteX11411" fmla="*/ 7208194 w 11737976"/>
              <a:gd name="connsiteY11411" fmla="*/ 2506040 h 6407150"/>
              <a:gd name="connsiteX11412" fmla="*/ 7208264 w 11737976"/>
              <a:gd name="connsiteY11412" fmla="*/ 2507788 h 6407150"/>
              <a:gd name="connsiteX11413" fmla="*/ 7211014 w 11737976"/>
              <a:gd name="connsiteY11413" fmla="*/ 2506635 h 6407150"/>
              <a:gd name="connsiteX11414" fmla="*/ 7212762 w 11737976"/>
              <a:gd name="connsiteY11414" fmla="*/ 2507006 h 6407150"/>
              <a:gd name="connsiteX11415" fmla="*/ 7214311 w 11737976"/>
              <a:gd name="connsiteY11415" fmla="*/ 2504577 h 6407150"/>
              <a:gd name="connsiteX11416" fmla="*/ 7215253 w 11737976"/>
              <a:gd name="connsiteY11416" fmla="*/ 2503355 h 6407150"/>
              <a:gd name="connsiteX11417" fmla="*/ 7218183 w 11737976"/>
              <a:gd name="connsiteY11417" fmla="*/ 2509576 h 6407150"/>
              <a:gd name="connsiteX11418" fmla="*/ 7226184 w 11737976"/>
              <a:gd name="connsiteY11418" fmla="*/ 2491608 h 6407150"/>
              <a:gd name="connsiteX11419" fmla="*/ 7225900 w 11737976"/>
              <a:gd name="connsiteY11419" fmla="*/ 2486821 h 6407150"/>
              <a:gd name="connsiteX11420" fmla="*/ 7228404 w 11737976"/>
              <a:gd name="connsiteY11420" fmla="*/ 2484075 h 6407150"/>
              <a:gd name="connsiteX11421" fmla="*/ 7240001 w 11737976"/>
              <a:gd name="connsiteY11421" fmla="*/ 2482252 h 6407150"/>
              <a:gd name="connsiteX11422" fmla="*/ 7250195 w 11737976"/>
              <a:gd name="connsiteY11422" fmla="*/ 2488762 h 6407150"/>
              <a:gd name="connsiteX11423" fmla="*/ 7276306 w 11737976"/>
              <a:gd name="connsiteY11423" fmla="*/ 2497222 h 6407150"/>
              <a:gd name="connsiteX11424" fmla="*/ 7234734 w 11737976"/>
              <a:gd name="connsiteY11424" fmla="*/ 2470298 h 6407150"/>
              <a:gd name="connsiteX11425" fmla="*/ 6656121 w 11737976"/>
              <a:gd name="connsiteY11425" fmla="*/ 2465387 h 6407150"/>
              <a:gd name="connsiteX11426" fmla="*/ 6694843 w 11737976"/>
              <a:gd name="connsiteY11426" fmla="*/ 2473655 h 6407150"/>
              <a:gd name="connsiteX11427" fmla="*/ 6656121 w 11737976"/>
              <a:gd name="connsiteY11427" fmla="*/ 2465387 h 6407150"/>
              <a:gd name="connsiteX11428" fmla="*/ 6880331 w 11737976"/>
              <a:gd name="connsiteY11428" fmla="*/ 2463257 h 6407150"/>
              <a:gd name="connsiteX11429" fmla="*/ 6875236 w 11737976"/>
              <a:gd name="connsiteY11429" fmla="*/ 2471114 h 6407150"/>
              <a:gd name="connsiteX11430" fmla="*/ 6887609 w 11737976"/>
              <a:gd name="connsiteY11430" fmla="*/ 2464146 h 6407150"/>
              <a:gd name="connsiteX11431" fmla="*/ 6880331 w 11737976"/>
              <a:gd name="connsiteY11431" fmla="*/ 2463257 h 6407150"/>
              <a:gd name="connsiteX11432" fmla="*/ 6621269 w 11737976"/>
              <a:gd name="connsiteY11432" fmla="*/ 2458827 h 6407150"/>
              <a:gd name="connsiteX11433" fmla="*/ 6616555 w 11737976"/>
              <a:gd name="connsiteY11433" fmla="*/ 2462710 h 6407150"/>
              <a:gd name="connsiteX11434" fmla="*/ 6618468 w 11737976"/>
              <a:gd name="connsiteY11434" fmla="*/ 2470531 h 6407150"/>
              <a:gd name="connsiteX11435" fmla="*/ 6637770 w 11737976"/>
              <a:gd name="connsiteY11435" fmla="*/ 2463221 h 6407150"/>
              <a:gd name="connsiteX11436" fmla="*/ 6628661 w 11737976"/>
              <a:gd name="connsiteY11436" fmla="*/ 2460148 h 6407150"/>
              <a:gd name="connsiteX11437" fmla="*/ 6621269 w 11737976"/>
              <a:gd name="connsiteY11437" fmla="*/ 2458827 h 6407150"/>
              <a:gd name="connsiteX11438" fmla="*/ 7519326 w 11737976"/>
              <a:gd name="connsiteY11438" fmla="*/ 2458545 h 6407150"/>
              <a:gd name="connsiteX11439" fmla="*/ 7499164 w 11737976"/>
              <a:gd name="connsiteY11439" fmla="*/ 2464848 h 6407150"/>
              <a:gd name="connsiteX11440" fmla="*/ 7544214 w 11737976"/>
              <a:gd name="connsiteY11440" fmla="*/ 2460263 h 6407150"/>
              <a:gd name="connsiteX11441" fmla="*/ 7519326 w 11737976"/>
              <a:gd name="connsiteY11441" fmla="*/ 2458545 h 6407150"/>
              <a:gd name="connsiteX11442" fmla="*/ 7321193 w 11737976"/>
              <a:gd name="connsiteY11442" fmla="*/ 2450012 h 6407150"/>
              <a:gd name="connsiteX11443" fmla="*/ 7309833 w 11737976"/>
              <a:gd name="connsiteY11443" fmla="*/ 2452459 h 6407150"/>
              <a:gd name="connsiteX11444" fmla="*/ 7315093 w 11737976"/>
              <a:gd name="connsiteY11444" fmla="*/ 2466688 h 6407150"/>
              <a:gd name="connsiteX11445" fmla="*/ 7332816 w 11737976"/>
              <a:gd name="connsiteY11445" fmla="*/ 2452345 h 6407150"/>
              <a:gd name="connsiteX11446" fmla="*/ 7321193 w 11737976"/>
              <a:gd name="connsiteY11446" fmla="*/ 2450012 h 6407150"/>
              <a:gd name="connsiteX11447" fmla="*/ 7376959 w 11737976"/>
              <a:gd name="connsiteY11447" fmla="*/ 2447189 h 6407150"/>
              <a:gd name="connsiteX11448" fmla="*/ 7366835 w 11737976"/>
              <a:gd name="connsiteY11448" fmla="*/ 2450720 h 6407150"/>
              <a:gd name="connsiteX11449" fmla="*/ 7364873 w 11737976"/>
              <a:gd name="connsiteY11449" fmla="*/ 2461314 h 6407150"/>
              <a:gd name="connsiteX11450" fmla="*/ 7383869 w 11737976"/>
              <a:gd name="connsiteY11450" fmla="*/ 2450621 h 6407150"/>
              <a:gd name="connsiteX11451" fmla="*/ 7376959 w 11737976"/>
              <a:gd name="connsiteY11451" fmla="*/ 2447189 h 6407150"/>
              <a:gd name="connsiteX11452" fmla="*/ 7256005 w 11737976"/>
              <a:gd name="connsiteY11452" fmla="*/ 2441740 h 6407150"/>
              <a:gd name="connsiteX11453" fmla="*/ 7251334 w 11737976"/>
              <a:gd name="connsiteY11453" fmla="*/ 2448425 h 6407150"/>
              <a:gd name="connsiteX11454" fmla="*/ 7257371 w 11737976"/>
              <a:gd name="connsiteY11454" fmla="*/ 2456572 h 6407150"/>
              <a:gd name="connsiteX11455" fmla="*/ 7256005 w 11737976"/>
              <a:gd name="connsiteY11455" fmla="*/ 2441740 h 6407150"/>
              <a:gd name="connsiteX11456" fmla="*/ 6704197 w 11737976"/>
              <a:gd name="connsiteY11456" fmla="*/ 2435047 h 6407150"/>
              <a:gd name="connsiteX11457" fmla="*/ 6696456 w 11737976"/>
              <a:gd name="connsiteY11457" fmla="*/ 2437125 h 6407150"/>
              <a:gd name="connsiteX11458" fmla="*/ 6697509 w 11737976"/>
              <a:gd name="connsiteY11458" fmla="*/ 2441028 h 6407150"/>
              <a:gd name="connsiteX11459" fmla="*/ 6690559 w 11737976"/>
              <a:gd name="connsiteY11459" fmla="*/ 2438556 h 6407150"/>
              <a:gd name="connsiteX11460" fmla="*/ 6683235 w 11737976"/>
              <a:gd name="connsiteY11460" fmla="*/ 2441587 h 6407150"/>
              <a:gd name="connsiteX11461" fmla="*/ 6681322 w 11737976"/>
              <a:gd name="connsiteY11461" fmla="*/ 2449012 h 6407150"/>
              <a:gd name="connsiteX11462" fmla="*/ 6707640 w 11737976"/>
              <a:gd name="connsiteY11462" fmla="*/ 2444633 h 6407150"/>
              <a:gd name="connsiteX11463" fmla="*/ 6703526 w 11737976"/>
              <a:gd name="connsiteY11463" fmla="*/ 2443169 h 6407150"/>
              <a:gd name="connsiteX11464" fmla="*/ 6704995 w 11737976"/>
              <a:gd name="connsiteY11464" fmla="*/ 2442324 h 6407150"/>
              <a:gd name="connsiteX11465" fmla="*/ 6704197 w 11737976"/>
              <a:gd name="connsiteY11465" fmla="*/ 2435047 h 6407150"/>
              <a:gd name="connsiteX11466" fmla="*/ 6721860 w 11737976"/>
              <a:gd name="connsiteY11466" fmla="*/ 2431244 h 6407150"/>
              <a:gd name="connsiteX11467" fmla="*/ 6734646 w 11737976"/>
              <a:gd name="connsiteY11467" fmla="*/ 2461162 h 6407150"/>
              <a:gd name="connsiteX11468" fmla="*/ 6721860 w 11737976"/>
              <a:gd name="connsiteY11468" fmla="*/ 2431244 h 6407150"/>
              <a:gd name="connsiteX11469" fmla="*/ 6754726 w 11737976"/>
              <a:gd name="connsiteY11469" fmla="*/ 2426447 h 6407150"/>
              <a:gd name="connsiteX11470" fmla="*/ 6740205 w 11737976"/>
              <a:gd name="connsiteY11470" fmla="*/ 2427285 h 6407150"/>
              <a:gd name="connsiteX11471" fmla="*/ 6733371 w 11737976"/>
              <a:gd name="connsiteY11471" fmla="*/ 2435406 h 6407150"/>
              <a:gd name="connsiteX11472" fmla="*/ 6755757 w 11737976"/>
              <a:gd name="connsiteY11472" fmla="*/ 2446632 h 6407150"/>
              <a:gd name="connsiteX11473" fmla="*/ 6765134 w 11737976"/>
              <a:gd name="connsiteY11473" fmla="*/ 2439286 h 6407150"/>
              <a:gd name="connsiteX11474" fmla="*/ 6754726 w 11737976"/>
              <a:gd name="connsiteY11474" fmla="*/ 2426447 h 6407150"/>
              <a:gd name="connsiteX11475" fmla="*/ 7402868 w 11737976"/>
              <a:gd name="connsiteY11475" fmla="*/ 2425557 h 6407150"/>
              <a:gd name="connsiteX11476" fmla="*/ 7400659 w 11737976"/>
              <a:gd name="connsiteY11476" fmla="*/ 2434920 h 6407150"/>
              <a:gd name="connsiteX11477" fmla="*/ 7415446 w 11737976"/>
              <a:gd name="connsiteY11477" fmla="*/ 2433893 h 6407150"/>
              <a:gd name="connsiteX11478" fmla="*/ 7412397 w 11737976"/>
              <a:gd name="connsiteY11478" fmla="*/ 2425684 h 6407150"/>
              <a:gd name="connsiteX11479" fmla="*/ 7402868 w 11737976"/>
              <a:gd name="connsiteY11479" fmla="*/ 2425557 h 6407150"/>
              <a:gd name="connsiteX11480" fmla="*/ 7372977 w 11737976"/>
              <a:gd name="connsiteY11480" fmla="*/ 2418389 h 6407150"/>
              <a:gd name="connsiteX11481" fmla="*/ 7361969 w 11737976"/>
              <a:gd name="connsiteY11481" fmla="*/ 2423429 h 6407150"/>
              <a:gd name="connsiteX11482" fmla="*/ 7372977 w 11737976"/>
              <a:gd name="connsiteY11482" fmla="*/ 2418389 h 6407150"/>
              <a:gd name="connsiteX11483" fmla="*/ 7534097 w 11737976"/>
              <a:gd name="connsiteY11483" fmla="*/ 2417120 h 6407150"/>
              <a:gd name="connsiteX11484" fmla="*/ 7525769 w 11737976"/>
              <a:gd name="connsiteY11484" fmla="*/ 2420646 h 6407150"/>
              <a:gd name="connsiteX11485" fmla="*/ 7522662 w 11737976"/>
              <a:gd name="connsiteY11485" fmla="*/ 2427845 h 6407150"/>
              <a:gd name="connsiteX11486" fmla="*/ 7524639 w 11737976"/>
              <a:gd name="connsiteY11486" fmla="*/ 2434836 h 6407150"/>
              <a:gd name="connsiteX11487" fmla="*/ 7574072 w 11737976"/>
              <a:gd name="connsiteY11487" fmla="*/ 2437951 h 6407150"/>
              <a:gd name="connsiteX11488" fmla="*/ 7534097 w 11737976"/>
              <a:gd name="connsiteY11488" fmla="*/ 2417120 h 6407150"/>
              <a:gd name="connsiteX11489" fmla="*/ 6934576 w 11737976"/>
              <a:gd name="connsiteY11489" fmla="*/ 2415752 h 6407150"/>
              <a:gd name="connsiteX11490" fmla="*/ 6949109 w 11737976"/>
              <a:gd name="connsiteY11490" fmla="*/ 2423674 h 6407150"/>
              <a:gd name="connsiteX11491" fmla="*/ 6934576 w 11737976"/>
              <a:gd name="connsiteY11491" fmla="*/ 2415752 h 6407150"/>
              <a:gd name="connsiteX11492" fmla="*/ 6927048 w 11737976"/>
              <a:gd name="connsiteY11492" fmla="*/ 2409834 h 6407150"/>
              <a:gd name="connsiteX11493" fmla="*/ 6922742 w 11737976"/>
              <a:gd name="connsiteY11493" fmla="*/ 2412445 h 6407150"/>
              <a:gd name="connsiteX11494" fmla="*/ 6930161 w 11737976"/>
              <a:gd name="connsiteY11494" fmla="*/ 2433130 h 6407150"/>
              <a:gd name="connsiteX11495" fmla="*/ 6933547 w 11737976"/>
              <a:gd name="connsiteY11495" fmla="*/ 2433237 h 6407150"/>
              <a:gd name="connsiteX11496" fmla="*/ 6931183 w 11737976"/>
              <a:gd name="connsiteY11496" fmla="*/ 2411657 h 6407150"/>
              <a:gd name="connsiteX11497" fmla="*/ 6927048 w 11737976"/>
              <a:gd name="connsiteY11497" fmla="*/ 2409834 h 6407150"/>
              <a:gd name="connsiteX11498" fmla="*/ 6910216 w 11737976"/>
              <a:gd name="connsiteY11498" fmla="*/ 2399186 h 6407150"/>
              <a:gd name="connsiteX11499" fmla="*/ 6902743 w 11737976"/>
              <a:gd name="connsiteY11499" fmla="*/ 2400715 h 6407150"/>
              <a:gd name="connsiteX11500" fmla="*/ 6906491 w 11737976"/>
              <a:gd name="connsiteY11500" fmla="*/ 2410653 h 6407150"/>
              <a:gd name="connsiteX11501" fmla="*/ 6916295 w 11737976"/>
              <a:gd name="connsiteY11501" fmla="*/ 2404143 h 6407150"/>
              <a:gd name="connsiteX11502" fmla="*/ 6910216 w 11737976"/>
              <a:gd name="connsiteY11502" fmla="*/ 2399186 h 6407150"/>
              <a:gd name="connsiteX11503" fmla="*/ 6606628 w 11737976"/>
              <a:gd name="connsiteY11503" fmla="*/ 2397020 h 6407150"/>
              <a:gd name="connsiteX11504" fmla="*/ 6614529 w 11737976"/>
              <a:gd name="connsiteY11504" fmla="*/ 2407378 h 6407150"/>
              <a:gd name="connsiteX11505" fmla="*/ 6621351 w 11737976"/>
              <a:gd name="connsiteY11505" fmla="*/ 2420483 h 6407150"/>
              <a:gd name="connsiteX11506" fmla="*/ 6620251 w 11737976"/>
              <a:gd name="connsiteY11506" fmla="*/ 2419660 h 6407150"/>
              <a:gd name="connsiteX11507" fmla="*/ 6609791 w 11737976"/>
              <a:gd name="connsiteY11507" fmla="*/ 2418304 h 6407150"/>
              <a:gd name="connsiteX11508" fmla="*/ 6609011 w 11737976"/>
              <a:gd name="connsiteY11508" fmla="*/ 2417559 h 6407150"/>
              <a:gd name="connsiteX11509" fmla="*/ 6608526 w 11737976"/>
              <a:gd name="connsiteY11509" fmla="*/ 2418140 h 6407150"/>
              <a:gd name="connsiteX11510" fmla="*/ 6602075 w 11737976"/>
              <a:gd name="connsiteY11510" fmla="*/ 2417304 h 6407150"/>
              <a:gd name="connsiteX11511" fmla="*/ 6595827 w 11737976"/>
              <a:gd name="connsiteY11511" fmla="*/ 2418642 h 6407150"/>
              <a:gd name="connsiteX11512" fmla="*/ 6597210 w 11737976"/>
              <a:gd name="connsiteY11512" fmla="*/ 2399056 h 6407150"/>
              <a:gd name="connsiteX11513" fmla="*/ 6597026 w 11737976"/>
              <a:gd name="connsiteY11513" fmla="*/ 2398376 h 6407150"/>
              <a:gd name="connsiteX11514" fmla="*/ 6606860 w 11737976"/>
              <a:gd name="connsiteY11514" fmla="*/ 2397632 h 6407150"/>
              <a:gd name="connsiteX11515" fmla="*/ 7039899 w 11737976"/>
              <a:gd name="connsiteY11515" fmla="*/ 2394850 h 6407150"/>
              <a:gd name="connsiteX11516" fmla="*/ 7029047 w 11737976"/>
              <a:gd name="connsiteY11516" fmla="*/ 2408587 h 6407150"/>
              <a:gd name="connsiteX11517" fmla="*/ 7040094 w 11737976"/>
              <a:gd name="connsiteY11517" fmla="*/ 2415873 h 6407150"/>
              <a:gd name="connsiteX11518" fmla="*/ 7033116 w 11737976"/>
              <a:gd name="connsiteY11518" fmla="*/ 2422065 h 6407150"/>
              <a:gd name="connsiteX11519" fmla="*/ 7023504 w 11737976"/>
              <a:gd name="connsiteY11519" fmla="*/ 2443323 h 6407150"/>
              <a:gd name="connsiteX11520" fmla="*/ 7023703 w 11737976"/>
              <a:gd name="connsiteY11520" fmla="*/ 2446216 h 6407150"/>
              <a:gd name="connsiteX11521" fmla="*/ 7016687 w 11737976"/>
              <a:gd name="connsiteY11521" fmla="*/ 2441491 h 6407150"/>
              <a:gd name="connsiteX11522" fmla="*/ 7018764 w 11737976"/>
              <a:gd name="connsiteY11522" fmla="*/ 2449456 h 6407150"/>
              <a:gd name="connsiteX11523" fmla="*/ 7007843 w 11737976"/>
              <a:gd name="connsiteY11523" fmla="*/ 2444648 h 6407150"/>
              <a:gd name="connsiteX11524" fmla="*/ 7000149 w 11737976"/>
              <a:gd name="connsiteY11524" fmla="*/ 2444020 h 6407150"/>
              <a:gd name="connsiteX11525" fmla="*/ 7001828 w 11737976"/>
              <a:gd name="connsiteY11525" fmla="*/ 2440584 h 6407150"/>
              <a:gd name="connsiteX11526" fmla="*/ 6991761 w 11737976"/>
              <a:gd name="connsiteY11526" fmla="*/ 2430985 h 6407150"/>
              <a:gd name="connsiteX11527" fmla="*/ 6980004 w 11737976"/>
              <a:gd name="connsiteY11527" fmla="*/ 2430626 h 6407150"/>
              <a:gd name="connsiteX11528" fmla="*/ 6980737 w 11737976"/>
              <a:gd name="connsiteY11528" fmla="*/ 2438626 h 6407150"/>
              <a:gd name="connsiteX11529" fmla="*/ 6983932 w 11737976"/>
              <a:gd name="connsiteY11529" fmla="*/ 2446165 h 6407150"/>
              <a:gd name="connsiteX11530" fmla="*/ 6977932 w 11737976"/>
              <a:gd name="connsiteY11530" fmla="*/ 2448672 h 6407150"/>
              <a:gd name="connsiteX11531" fmla="*/ 6974419 w 11737976"/>
              <a:gd name="connsiteY11531" fmla="*/ 2455309 h 6407150"/>
              <a:gd name="connsiteX11532" fmla="*/ 6978131 w 11737976"/>
              <a:gd name="connsiteY11532" fmla="*/ 2464365 h 6407150"/>
              <a:gd name="connsiteX11533" fmla="*/ 6972113 w 11737976"/>
              <a:gd name="connsiteY11533" fmla="*/ 2469908 h 6407150"/>
              <a:gd name="connsiteX11534" fmla="*/ 6983385 w 11737976"/>
              <a:gd name="connsiteY11534" fmla="*/ 2477178 h 6407150"/>
              <a:gd name="connsiteX11535" fmla="*/ 6983836 w 11737976"/>
              <a:gd name="connsiteY11535" fmla="*/ 2478280 h 6407150"/>
              <a:gd name="connsiteX11536" fmla="*/ 7028534 w 11737976"/>
              <a:gd name="connsiteY11536" fmla="*/ 2480850 h 6407150"/>
              <a:gd name="connsiteX11537" fmla="*/ 7030482 w 11737976"/>
              <a:gd name="connsiteY11537" fmla="*/ 2471478 h 6407150"/>
              <a:gd name="connsiteX11538" fmla="*/ 7036304 w 11737976"/>
              <a:gd name="connsiteY11538" fmla="*/ 2485566 h 6407150"/>
              <a:gd name="connsiteX11539" fmla="*/ 7039329 w 11737976"/>
              <a:gd name="connsiteY11539" fmla="*/ 2502423 h 6407150"/>
              <a:gd name="connsiteX11540" fmla="*/ 7066273 w 11737976"/>
              <a:gd name="connsiteY11540" fmla="*/ 2521338 h 6407150"/>
              <a:gd name="connsiteX11541" fmla="*/ 7079968 w 11737976"/>
              <a:gd name="connsiteY11541" fmla="*/ 2528065 h 6407150"/>
              <a:gd name="connsiteX11542" fmla="*/ 7081837 w 11737976"/>
              <a:gd name="connsiteY11542" fmla="*/ 2529587 h 6407150"/>
              <a:gd name="connsiteX11543" fmla="*/ 7081521 w 11737976"/>
              <a:gd name="connsiteY11543" fmla="*/ 2530560 h 6407150"/>
              <a:gd name="connsiteX11544" fmla="*/ 7083714 w 11737976"/>
              <a:gd name="connsiteY11544" fmla="*/ 2536642 h 6407150"/>
              <a:gd name="connsiteX11545" fmla="*/ 7107929 w 11737976"/>
              <a:gd name="connsiteY11545" fmla="*/ 2540539 h 6407150"/>
              <a:gd name="connsiteX11546" fmla="*/ 7121975 w 11737976"/>
              <a:gd name="connsiteY11546" fmla="*/ 2536790 h 6407150"/>
              <a:gd name="connsiteX11547" fmla="*/ 7135895 w 11737976"/>
              <a:gd name="connsiteY11547" fmla="*/ 2538585 h 6407150"/>
              <a:gd name="connsiteX11548" fmla="*/ 7142443 w 11737976"/>
              <a:gd name="connsiteY11548" fmla="*/ 2424376 h 6407150"/>
              <a:gd name="connsiteX11549" fmla="*/ 7091064 w 11737976"/>
              <a:gd name="connsiteY11549" fmla="*/ 2400637 h 6407150"/>
              <a:gd name="connsiteX11550" fmla="*/ 7068808 w 11737976"/>
              <a:gd name="connsiteY11550" fmla="*/ 2401073 h 6407150"/>
              <a:gd name="connsiteX11551" fmla="*/ 7056658 w 11737976"/>
              <a:gd name="connsiteY11551" fmla="*/ 2405352 h 6407150"/>
              <a:gd name="connsiteX11552" fmla="*/ 7056922 w 11737976"/>
              <a:gd name="connsiteY11552" fmla="*/ 2403825 h 6407150"/>
              <a:gd name="connsiteX11553" fmla="*/ 7039899 w 11737976"/>
              <a:gd name="connsiteY11553" fmla="*/ 2394850 h 6407150"/>
              <a:gd name="connsiteX11554" fmla="*/ 7675393 w 11737976"/>
              <a:gd name="connsiteY11554" fmla="*/ 2391196 h 6407150"/>
              <a:gd name="connsiteX11555" fmla="*/ 7668257 w 11737976"/>
              <a:gd name="connsiteY11555" fmla="*/ 2412407 h 6407150"/>
              <a:gd name="connsiteX11556" fmla="*/ 7682941 w 11737976"/>
              <a:gd name="connsiteY11556" fmla="*/ 2391962 h 6407150"/>
              <a:gd name="connsiteX11557" fmla="*/ 7675393 w 11737976"/>
              <a:gd name="connsiteY11557" fmla="*/ 2391196 h 6407150"/>
              <a:gd name="connsiteX11558" fmla="*/ 7108034 w 11737976"/>
              <a:gd name="connsiteY11558" fmla="*/ 2388620 h 6407150"/>
              <a:gd name="connsiteX11559" fmla="*/ 7132819 w 11737976"/>
              <a:gd name="connsiteY11559" fmla="*/ 2410654 h 6407150"/>
              <a:gd name="connsiteX11560" fmla="*/ 7108034 w 11737976"/>
              <a:gd name="connsiteY11560" fmla="*/ 2388620 h 6407150"/>
              <a:gd name="connsiteX11561" fmla="*/ 6873034 w 11737976"/>
              <a:gd name="connsiteY11561" fmla="*/ 2385680 h 6407150"/>
              <a:gd name="connsiteX11562" fmla="*/ 6869018 w 11737976"/>
              <a:gd name="connsiteY11562" fmla="*/ 2394117 h 6407150"/>
              <a:gd name="connsiteX11563" fmla="*/ 6879869 w 11737976"/>
              <a:gd name="connsiteY11563" fmla="*/ 2403453 h 6407150"/>
              <a:gd name="connsiteX11564" fmla="*/ 6882611 w 11737976"/>
              <a:gd name="connsiteY11564" fmla="*/ 2388380 h 6407150"/>
              <a:gd name="connsiteX11565" fmla="*/ 6873034 w 11737976"/>
              <a:gd name="connsiteY11565" fmla="*/ 2385680 h 6407150"/>
              <a:gd name="connsiteX11566" fmla="*/ 6748210 w 11737976"/>
              <a:gd name="connsiteY11566" fmla="*/ 2384699 h 6407150"/>
              <a:gd name="connsiteX11567" fmla="*/ 6745668 w 11737976"/>
              <a:gd name="connsiteY11567" fmla="*/ 2391533 h 6407150"/>
              <a:gd name="connsiteX11568" fmla="*/ 6763379 w 11737976"/>
              <a:gd name="connsiteY11568" fmla="*/ 2406675 h 6407150"/>
              <a:gd name="connsiteX11569" fmla="*/ 6768320 w 11737976"/>
              <a:gd name="connsiteY11569" fmla="*/ 2395136 h 6407150"/>
              <a:gd name="connsiteX11570" fmla="*/ 6748210 w 11737976"/>
              <a:gd name="connsiteY11570" fmla="*/ 2384699 h 6407150"/>
              <a:gd name="connsiteX11571" fmla="*/ 6598918 w 11737976"/>
              <a:gd name="connsiteY11571" fmla="*/ 2382192 h 6407150"/>
              <a:gd name="connsiteX11572" fmla="*/ 6600535 w 11737976"/>
              <a:gd name="connsiteY11572" fmla="*/ 2387132 h 6407150"/>
              <a:gd name="connsiteX11573" fmla="*/ 6599369 w 11737976"/>
              <a:gd name="connsiteY11573" fmla="*/ 2387498 h 6407150"/>
              <a:gd name="connsiteX11574" fmla="*/ 6598450 w 11737976"/>
              <a:gd name="connsiteY11574" fmla="*/ 2387055 h 6407150"/>
              <a:gd name="connsiteX11575" fmla="*/ 6596357 w 11737976"/>
              <a:gd name="connsiteY11575" fmla="*/ 2386176 h 6407150"/>
              <a:gd name="connsiteX11576" fmla="*/ 6598471 w 11737976"/>
              <a:gd name="connsiteY11576" fmla="*/ 2387484 h 6407150"/>
              <a:gd name="connsiteX11577" fmla="*/ 6598822 w 11737976"/>
              <a:gd name="connsiteY11577" fmla="*/ 2387669 h 6407150"/>
              <a:gd name="connsiteX11578" fmla="*/ 6594501 w 11737976"/>
              <a:gd name="connsiteY11578" fmla="*/ 2389026 h 6407150"/>
              <a:gd name="connsiteX11579" fmla="*/ 6594164 w 11737976"/>
              <a:gd name="connsiteY11579" fmla="*/ 2387780 h 6407150"/>
              <a:gd name="connsiteX11580" fmla="*/ 7048893 w 11737976"/>
              <a:gd name="connsiteY11580" fmla="*/ 2379362 h 6407150"/>
              <a:gd name="connsiteX11581" fmla="*/ 7038901 w 11737976"/>
              <a:gd name="connsiteY11581" fmla="*/ 2382677 h 6407150"/>
              <a:gd name="connsiteX11582" fmla="*/ 7062449 w 11737976"/>
              <a:gd name="connsiteY11582" fmla="*/ 2380005 h 6407150"/>
              <a:gd name="connsiteX11583" fmla="*/ 7048893 w 11737976"/>
              <a:gd name="connsiteY11583" fmla="*/ 2379362 h 6407150"/>
              <a:gd name="connsiteX11584" fmla="*/ 6785298 w 11737976"/>
              <a:gd name="connsiteY11584" fmla="*/ 2378849 h 6407150"/>
              <a:gd name="connsiteX11585" fmla="*/ 6782990 w 11737976"/>
              <a:gd name="connsiteY11585" fmla="*/ 2383527 h 6407150"/>
              <a:gd name="connsiteX11586" fmla="*/ 6788122 w 11737976"/>
              <a:gd name="connsiteY11586" fmla="*/ 2388448 h 6407150"/>
              <a:gd name="connsiteX11587" fmla="*/ 6789860 w 11737976"/>
              <a:gd name="connsiteY11587" fmla="*/ 2380111 h 6407150"/>
              <a:gd name="connsiteX11588" fmla="*/ 6785298 w 11737976"/>
              <a:gd name="connsiteY11588" fmla="*/ 2378849 h 6407150"/>
              <a:gd name="connsiteX11589" fmla="*/ 7528501 w 11737976"/>
              <a:gd name="connsiteY11589" fmla="*/ 2377185 h 6407150"/>
              <a:gd name="connsiteX11590" fmla="*/ 7518008 w 11737976"/>
              <a:gd name="connsiteY11590" fmla="*/ 2382183 h 6407150"/>
              <a:gd name="connsiteX11591" fmla="*/ 7515660 w 11737976"/>
              <a:gd name="connsiteY11591" fmla="*/ 2391166 h 6407150"/>
              <a:gd name="connsiteX11592" fmla="*/ 7544470 w 11737976"/>
              <a:gd name="connsiteY11592" fmla="*/ 2402269 h 6407150"/>
              <a:gd name="connsiteX11593" fmla="*/ 7547222 w 11737976"/>
              <a:gd name="connsiteY11593" fmla="*/ 2392056 h 6407150"/>
              <a:gd name="connsiteX11594" fmla="*/ 7528501 w 11737976"/>
              <a:gd name="connsiteY11594" fmla="*/ 2377185 h 6407150"/>
              <a:gd name="connsiteX11595" fmla="*/ 7098877 w 11737976"/>
              <a:gd name="connsiteY11595" fmla="*/ 2366555 h 6407150"/>
              <a:gd name="connsiteX11596" fmla="*/ 7086953 w 11737976"/>
              <a:gd name="connsiteY11596" fmla="*/ 2374916 h 6407150"/>
              <a:gd name="connsiteX11597" fmla="*/ 7103468 w 11737976"/>
              <a:gd name="connsiteY11597" fmla="*/ 2369714 h 6407150"/>
              <a:gd name="connsiteX11598" fmla="*/ 7098877 w 11737976"/>
              <a:gd name="connsiteY11598" fmla="*/ 2366555 h 6407150"/>
              <a:gd name="connsiteX11599" fmla="*/ 6943912 w 11737976"/>
              <a:gd name="connsiteY11599" fmla="*/ 2361756 h 6407150"/>
              <a:gd name="connsiteX11600" fmla="*/ 6949741 w 11737976"/>
              <a:gd name="connsiteY11600" fmla="*/ 2383159 h 6407150"/>
              <a:gd name="connsiteX11601" fmla="*/ 6958840 w 11737976"/>
              <a:gd name="connsiteY11601" fmla="*/ 2377521 h 6407150"/>
              <a:gd name="connsiteX11602" fmla="*/ 6943912 w 11737976"/>
              <a:gd name="connsiteY11602" fmla="*/ 2361756 h 6407150"/>
              <a:gd name="connsiteX11603" fmla="*/ 7331477 w 11737976"/>
              <a:gd name="connsiteY11603" fmla="*/ 2352964 h 6407150"/>
              <a:gd name="connsiteX11604" fmla="*/ 7309816 w 11737976"/>
              <a:gd name="connsiteY11604" fmla="*/ 2358911 h 6407150"/>
              <a:gd name="connsiteX11605" fmla="*/ 7313410 w 11737976"/>
              <a:gd name="connsiteY11605" fmla="*/ 2361843 h 6407150"/>
              <a:gd name="connsiteX11606" fmla="*/ 7312014 w 11737976"/>
              <a:gd name="connsiteY11606" fmla="*/ 2363592 h 6407150"/>
              <a:gd name="connsiteX11607" fmla="*/ 7308530 w 11737976"/>
              <a:gd name="connsiteY11607" fmla="*/ 2378689 h 6407150"/>
              <a:gd name="connsiteX11608" fmla="*/ 7313370 w 11737976"/>
              <a:gd name="connsiteY11608" fmla="*/ 2383305 h 6407150"/>
              <a:gd name="connsiteX11609" fmla="*/ 7310532 w 11737976"/>
              <a:gd name="connsiteY11609" fmla="*/ 2384707 h 6407150"/>
              <a:gd name="connsiteX11610" fmla="*/ 7306283 w 11737976"/>
              <a:gd name="connsiteY11610" fmla="*/ 2392425 h 6407150"/>
              <a:gd name="connsiteX11611" fmla="*/ 7341446 w 11737976"/>
              <a:gd name="connsiteY11611" fmla="*/ 2415844 h 6407150"/>
              <a:gd name="connsiteX11612" fmla="*/ 7327178 w 11737976"/>
              <a:gd name="connsiteY11612" fmla="*/ 2384216 h 6407150"/>
              <a:gd name="connsiteX11613" fmla="*/ 7320545 w 11737976"/>
              <a:gd name="connsiteY11613" fmla="*/ 2382642 h 6407150"/>
              <a:gd name="connsiteX11614" fmla="*/ 7324693 w 11737976"/>
              <a:gd name="connsiteY11614" fmla="*/ 2375512 h 6407150"/>
              <a:gd name="connsiteX11615" fmla="*/ 7330142 w 11737976"/>
              <a:gd name="connsiteY11615" fmla="*/ 2368756 h 6407150"/>
              <a:gd name="connsiteX11616" fmla="*/ 7330792 w 11737976"/>
              <a:gd name="connsiteY11616" fmla="*/ 2368897 h 6407150"/>
              <a:gd name="connsiteX11617" fmla="*/ 7354708 w 11737976"/>
              <a:gd name="connsiteY11617" fmla="*/ 2368623 h 6407150"/>
              <a:gd name="connsiteX11618" fmla="*/ 7331477 w 11737976"/>
              <a:gd name="connsiteY11618" fmla="*/ 2352964 h 6407150"/>
              <a:gd name="connsiteX11619" fmla="*/ 6969609 w 11737976"/>
              <a:gd name="connsiteY11619" fmla="*/ 2349517 h 6407150"/>
              <a:gd name="connsiteX11620" fmla="*/ 6972432 w 11737976"/>
              <a:gd name="connsiteY11620" fmla="*/ 2350887 h 6407150"/>
              <a:gd name="connsiteX11621" fmla="*/ 6972434 w 11737976"/>
              <a:gd name="connsiteY11621" fmla="*/ 2350979 h 6407150"/>
              <a:gd name="connsiteX11622" fmla="*/ 6969800 w 11737976"/>
              <a:gd name="connsiteY11622" fmla="*/ 2349704 h 6407150"/>
              <a:gd name="connsiteX11623" fmla="*/ 6891697 w 11737976"/>
              <a:gd name="connsiteY11623" fmla="*/ 2343221 h 6407150"/>
              <a:gd name="connsiteX11624" fmla="*/ 6872024 w 11737976"/>
              <a:gd name="connsiteY11624" fmla="*/ 2352676 h 6407150"/>
              <a:gd name="connsiteX11625" fmla="*/ 6896971 w 11737976"/>
              <a:gd name="connsiteY11625" fmla="*/ 2367408 h 6407150"/>
              <a:gd name="connsiteX11626" fmla="*/ 6891697 w 11737976"/>
              <a:gd name="connsiteY11626" fmla="*/ 2343221 h 6407150"/>
              <a:gd name="connsiteX11627" fmla="*/ 6912701 w 11737976"/>
              <a:gd name="connsiteY11627" fmla="*/ 2341948 h 6407150"/>
              <a:gd name="connsiteX11628" fmla="*/ 6909648 w 11737976"/>
              <a:gd name="connsiteY11628" fmla="*/ 2344046 h 6407150"/>
              <a:gd name="connsiteX11629" fmla="*/ 6909931 w 11737976"/>
              <a:gd name="connsiteY11629" fmla="*/ 2354607 h 6407150"/>
              <a:gd name="connsiteX11630" fmla="*/ 6914967 w 11737976"/>
              <a:gd name="connsiteY11630" fmla="*/ 2355289 h 6407150"/>
              <a:gd name="connsiteX11631" fmla="*/ 6920698 w 11737976"/>
              <a:gd name="connsiteY11631" fmla="*/ 2352806 h 6407150"/>
              <a:gd name="connsiteX11632" fmla="*/ 6912701 w 11737976"/>
              <a:gd name="connsiteY11632" fmla="*/ 2341948 h 6407150"/>
              <a:gd name="connsiteX11633" fmla="*/ 7413204 w 11737976"/>
              <a:gd name="connsiteY11633" fmla="*/ 2340933 h 6407150"/>
              <a:gd name="connsiteX11634" fmla="*/ 7401941 w 11737976"/>
              <a:gd name="connsiteY11634" fmla="*/ 2349350 h 6407150"/>
              <a:gd name="connsiteX11635" fmla="*/ 7418410 w 11737976"/>
              <a:gd name="connsiteY11635" fmla="*/ 2361655 h 6407150"/>
              <a:gd name="connsiteX11636" fmla="*/ 7422120 w 11737976"/>
              <a:gd name="connsiteY11636" fmla="*/ 2357590 h 6407150"/>
              <a:gd name="connsiteX11637" fmla="*/ 7413204 w 11737976"/>
              <a:gd name="connsiteY11637" fmla="*/ 2340933 h 6407150"/>
              <a:gd name="connsiteX11638" fmla="*/ 6749294 w 11737976"/>
              <a:gd name="connsiteY11638" fmla="*/ 2337668 h 6407150"/>
              <a:gd name="connsiteX11639" fmla="*/ 6744584 w 11737976"/>
              <a:gd name="connsiteY11639" fmla="*/ 2341562 h 6407150"/>
              <a:gd name="connsiteX11640" fmla="*/ 6739962 w 11737976"/>
              <a:gd name="connsiteY11640" fmla="*/ 2346538 h 6407150"/>
              <a:gd name="connsiteX11641" fmla="*/ 6752100 w 11737976"/>
              <a:gd name="connsiteY11641" fmla="*/ 2353740 h 6407150"/>
              <a:gd name="connsiteX11642" fmla="*/ 6749294 w 11737976"/>
              <a:gd name="connsiteY11642" fmla="*/ 2337668 h 6407150"/>
              <a:gd name="connsiteX11643" fmla="*/ 6966768 w 11737976"/>
              <a:gd name="connsiteY11643" fmla="*/ 2335419 h 6407150"/>
              <a:gd name="connsiteX11644" fmla="*/ 6963399 w 11737976"/>
              <a:gd name="connsiteY11644" fmla="*/ 2341083 h 6407150"/>
              <a:gd name="connsiteX11645" fmla="*/ 6960034 w 11737976"/>
              <a:gd name="connsiteY11645" fmla="*/ 2340169 h 6407150"/>
              <a:gd name="connsiteX11646" fmla="*/ 6962506 w 11737976"/>
              <a:gd name="connsiteY11646" fmla="*/ 2342583 h 6407150"/>
              <a:gd name="connsiteX11647" fmla="*/ 6961396 w 11737976"/>
              <a:gd name="connsiteY11647" fmla="*/ 2344449 h 6407150"/>
              <a:gd name="connsiteX11648" fmla="*/ 6967448 w 11737976"/>
              <a:gd name="connsiteY11648" fmla="*/ 2347408 h 6407150"/>
              <a:gd name="connsiteX11649" fmla="*/ 6969609 w 11737976"/>
              <a:gd name="connsiteY11649" fmla="*/ 2349517 h 6407150"/>
              <a:gd name="connsiteX11650" fmla="*/ 6967278 w 11737976"/>
              <a:gd name="connsiteY11650" fmla="*/ 2348385 h 6407150"/>
              <a:gd name="connsiteX11651" fmla="*/ 6965027 w 11737976"/>
              <a:gd name="connsiteY11651" fmla="*/ 2355508 h 6407150"/>
              <a:gd name="connsiteX11652" fmla="*/ 6972566 w 11737976"/>
              <a:gd name="connsiteY11652" fmla="*/ 2354696 h 6407150"/>
              <a:gd name="connsiteX11653" fmla="*/ 6972434 w 11737976"/>
              <a:gd name="connsiteY11653" fmla="*/ 2350979 h 6407150"/>
              <a:gd name="connsiteX11654" fmla="*/ 6982555 w 11737976"/>
              <a:gd name="connsiteY11654" fmla="*/ 2355879 h 6407150"/>
              <a:gd name="connsiteX11655" fmla="*/ 6984871 w 11737976"/>
              <a:gd name="connsiteY11655" fmla="*/ 2355420 h 6407150"/>
              <a:gd name="connsiteX11656" fmla="*/ 6984431 w 11737976"/>
              <a:gd name="connsiteY11656" fmla="*/ 2363148 h 6407150"/>
              <a:gd name="connsiteX11657" fmla="*/ 6990866 w 11737976"/>
              <a:gd name="connsiteY11657" fmla="*/ 2373592 h 6407150"/>
              <a:gd name="connsiteX11658" fmla="*/ 6997270 w 11737976"/>
              <a:gd name="connsiteY11658" fmla="*/ 2361399 h 6407150"/>
              <a:gd name="connsiteX11659" fmla="*/ 6991012 w 11737976"/>
              <a:gd name="connsiteY11659" fmla="*/ 2355580 h 6407150"/>
              <a:gd name="connsiteX11660" fmla="*/ 6989213 w 11737976"/>
              <a:gd name="connsiteY11660" fmla="*/ 2354559 h 6407150"/>
              <a:gd name="connsiteX11661" fmla="*/ 6990604 w 11737976"/>
              <a:gd name="connsiteY11661" fmla="*/ 2354282 h 6407150"/>
              <a:gd name="connsiteX11662" fmla="*/ 6987148 w 11737976"/>
              <a:gd name="connsiteY11662" fmla="*/ 2352042 h 6407150"/>
              <a:gd name="connsiteX11663" fmla="*/ 6988706 w 11737976"/>
              <a:gd name="connsiteY11663" fmla="*/ 2351851 h 6407150"/>
              <a:gd name="connsiteX11664" fmla="*/ 6995489 w 11737976"/>
              <a:gd name="connsiteY11664" fmla="*/ 2343607 h 6407150"/>
              <a:gd name="connsiteX11665" fmla="*/ 6982648 w 11737976"/>
              <a:gd name="connsiteY11665" fmla="*/ 2335499 h 6407150"/>
              <a:gd name="connsiteX11666" fmla="*/ 6966768 w 11737976"/>
              <a:gd name="connsiteY11666" fmla="*/ 2335419 h 6407150"/>
              <a:gd name="connsiteX11667" fmla="*/ 7095879 w 11737976"/>
              <a:gd name="connsiteY11667" fmla="*/ 2334879 h 6407150"/>
              <a:gd name="connsiteX11668" fmla="*/ 7089479 w 11737976"/>
              <a:gd name="connsiteY11668" fmla="*/ 2340526 h 6407150"/>
              <a:gd name="connsiteX11669" fmla="*/ 7088393 w 11737976"/>
              <a:gd name="connsiteY11669" fmla="*/ 2347943 h 6407150"/>
              <a:gd name="connsiteX11670" fmla="*/ 7102400 w 11737976"/>
              <a:gd name="connsiteY11670" fmla="*/ 2354026 h 6407150"/>
              <a:gd name="connsiteX11671" fmla="*/ 7095879 w 11737976"/>
              <a:gd name="connsiteY11671" fmla="*/ 2334879 h 6407150"/>
              <a:gd name="connsiteX11672" fmla="*/ 7296634 w 11737976"/>
              <a:gd name="connsiteY11672" fmla="*/ 2332743 h 6407150"/>
              <a:gd name="connsiteX11673" fmla="*/ 7290038 w 11737976"/>
              <a:gd name="connsiteY11673" fmla="*/ 2340981 h 6407150"/>
              <a:gd name="connsiteX11674" fmla="*/ 7304953 w 11737976"/>
              <a:gd name="connsiteY11674" fmla="*/ 2334464 h 6407150"/>
              <a:gd name="connsiteX11675" fmla="*/ 7296634 w 11737976"/>
              <a:gd name="connsiteY11675" fmla="*/ 2332743 h 6407150"/>
              <a:gd name="connsiteX11676" fmla="*/ 6848159 w 11737976"/>
              <a:gd name="connsiteY11676" fmla="*/ 2330038 h 6407150"/>
              <a:gd name="connsiteX11677" fmla="*/ 6844355 w 11737976"/>
              <a:gd name="connsiteY11677" fmla="*/ 2335813 h 6407150"/>
              <a:gd name="connsiteX11678" fmla="*/ 6844959 w 11737976"/>
              <a:gd name="connsiteY11678" fmla="*/ 2343743 h 6407150"/>
              <a:gd name="connsiteX11679" fmla="*/ 6854037 w 11737976"/>
              <a:gd name="connsiteY11679" fmla="*/ 2332911 h 6407150"/>
              <a:gd name="connsiteX11680" fmla="*/ 6848159 w 11737976"/>
              <a:gd name="connsiteY11680" fmla="*/ 2330038 h 6407150"/>
              <a:gd name="connsiteX11681" fmla="*/ 6824331 w 11737976"/>
              <a:gd name="connsiteY11681" fmla="*/ 2328769 h 6407150"/>
              <a:gd name="connsiteX11682" fmla="*/ 6818062 w 11737976"/>
              <a:gd name="connsiteY11682" fmla="*/ 2330103 h 6407150"/>
              <a:gd name="connsiteX11683" fmla="*/ 6814993 w 11737976"/>
              <a:gd name="connsiteY11683" fmla="*/ 2335487 h 6407150"/>
              <a:gd name="connsiteX11684" fmla="*/ 6815962 w 11737976"/>
              <a:gd name="connsiteY11684" fmla="*/ 2343310 h 6407150"/>
              <a:gd name="connsiteX11685" fmla="*/ 6832957 w 11737976"/>
              <a:gd name="connsiteY11685" fmla="*/ 2333093 h 6407150"/>
              <a:gd name="connsiteX11686" fmla="*/ 6824331 w 11737976"/>
              <a:gd name="connsiteY11686" fmla="*/ 2328769 h 6407150"/>
              <a:gd name="connsiteX11687" fmla="*/ 6999009 w 11737976"/>
              <a:gd name="connsiteY11687" fmla="*/ 2328260 h 6407150"/>
              <a:gd name="connsiteX11688" fmla="*/ 6987945 w 11737976"/>
              <a:gd name="connsiteY11688" fmla="*/ 2329624 h 6407150"/>
              <a:gd name="connsiteX11689" fmla="*/ 6986800 w 11737976"/>
              <a:gd name="connsiteY11689" fmla="*/ 2333963 h 6407150"/>
              <a:gd name="connsiteX11690" fmla="*/ 7017527 w 11737976"/>
              <a:gd name="connsiteY11690" fmla="*/ 2353667 h 6407150"/>
              <a:gd name="connsiteX11691" fmla="*/ 6999009 w 11737976"/>
              <a:gd name="connsiteY11691" fmla="*/ 2328260 h 6407150"/>
              <a:gd name="connsiteX11692" fmla="*/ 7455970 w 11737976"/>
              <a:gd name="connsiteY11692" fmla="*/ 2322178 h 6407150"/>
              <a:gd name="connsiteX11693" fmla="*/ 7472659 w 11737976"/>
              <a:gd name="connsiteY11693" fmla="*/ 2349448 h 6407150"/>
              <a:gd name="connsiteX11694" fmla="*/ 7455970 w 11737976"/>
              <a:gd name="connsiteY11694" fmla="*/ 2322178 h 6407150"/>
              <a:gd name="connsiteX11695" fmla="*/ 7484768 w 11737976"/>
              <a:gd name="connsiteY11695" fmla="*/ 2319724 h 6407150"/>
              <a:gd name="connsiteX11696" fmla="*/ 7480934 w 11737976"/>
              <a:gd name="connsiteY11696" fmla="*/ 2324648 h 6407150"/>
              <a:gd name="connsiteX11697" fmla="*/ 7494498 w 11737976"/>
              <a:gd name="connsiteY11697" fmla="*/ 2334635 h 6407150"/>
              <a:gd name="connsiteX11698" fmla="*/ 7484768 w 11737976"/>
              <a:gd name="connsiteY11698" fmla="*/ 2319724 h 6407150"/>
              <a:gd name="connsiteX11699" fmla="*/ 7006373 w 11737976"/>
              <a:gd name="connsiteY11699" fmla="*/ 2303931 h 6407150"/>
              <a:gd name="connsiteX11700" fmla="*/ 6996120 w 11737976"/>
              <a:gd name="connsiteY11700" fmla="*/ 2308083 h 6407150"/>
              <a:gd name="connsiteX11701" fmla="*/ 6994542 w 11737976"/>
              <a:gd name="connsiteY11701" fmla="*/ 2319311 h 6407150"/>
              <a:gd name="connsiteX11702" fmla="*/ 6999108 w 11737976"/>
              <a:gd name="connsiteY11702" fmla="*/ 2322848 h 6407150"/>
              <a:gd name="connsiteX11703" fmla="*/ 6998425 w 11737976"/>
              <a:gd name="connsiteY11703" fmla="*/ 2325455 h 6407150"/>
              <a:gd name="connsiteX11704" fmla="*/ 7011070 w 11737976"/>
              <a:gd name="connsiteY11704" fmla="*/ 2334365 h 6407150"/>
              <a:gd name="connsiteX11705" fmla="*/ 7018609 w 11737976"/>
              <a:gd name="connsiteY11705" fmla="*/ 2322523 h 6407150"/>
              <a:gd name="connsiteX11706" fmla="*/ 7015570 w 11737976"/>
              <a:gd name="connsiteY11706" fmla="*/ 2320427 h 6407150"/>
              <a:gd name="connsiteX11707" fmla="*/ 7016119 w 11737976"/>
              <a:gd name="connsiteY11707" fmla="*/ 2320095 h 6407150"/>
              <a:gd name="connsiteX11708" fmla="*/ 7006373 w 11737976"/>
              <a:gd name="connsiteY11708" fmla="*/ 2303931 h 6407150"/>
              <a:gd name="connsiteX11709" fmla="*/ 7265553 w 11737976"/>
              <a:gd name="connsiteY11709" fmla="*/ 2303059 h 6407150"/>
              <a:gd name="connsiteX11710" fmla="*/ 7250361 w 11737976"/>
              <a:gd name="connsiteY11710" fmla="*/ 2305780 h 6407150"/>
              <a:gd name="connsiteX11711" fmla="*/ 7249396 w 11737976"/>
              <a:gd name="connsiteY11711" fmla="*/ 2309849 h 6407150"/>
              <a:gd name="connsiteX11712" fmla="*/ 7263452 w 11737976"/>
              <a:gd name="connsiteY11712" fmla="*/ 2312208 h 6407150"/>
              <a:gd name="connsiteX11713" fmla="*/ 7266435 w 11737976"/>
              <a:gd name="connsiteY11713" fmla="*/ 2309624 h 6407150"/>
              <a:gd name="connsiteX11714" fmla="*/ 7265553 w 11737976"/>
              <a:gd name="connsiteY11714" fmla="*/ 2303059 h 6407150"/>
              <a:gd name="connsiteX11715" fmla="*/ 6730329 w 11737976"/>
              <a:gd name="connsiteY11715" fmla="*/ 2301099 h 6407150"/>
              <a:gd name="connsiteX11716" fmla="*/ 6728742 w 11737976"/>
              <a:gd name="connsiteY11716" fmla="*/ 2312575 h 6407150"/>
              <a:gd name="connsiteX11717" fmla="*/ 6752023 w 11737976"/>
              <a:gd name="connsiteY11717" fmla="*/ 2311442 h 6407150"/>
              <a:gd name="connsiteX11718" fmla="*/ 6744713 w 11737976"/>
              <a:gd name="connsiteY11718" fmla="*/ 2302830 h 6407150"/>
              <a:gd name="connsiteX11719" fmla="*/ 6730329 w 11737976"/>
              <a:gd name="connsiteY11719" fmla="*/ 2301099 h 6407150"/>
              <a:gd name="connsiteX11720" fmla="*/ 6498571 w 11737976"/>
              <a:gd name="connsiteY11720" fmla="*/ 2299538 h 6407150"/>
              <a:gd name="connsiteX11721" fmla="*/ 6494868 w 11737976"/>
              <a:gd name="connsiteY11721" fmla="*/ 2308291 h 6407150"/>
              <a:gd name="connsiteX11722" fmla="*/ 6505972 w 11737976"/>
              <a:gd name="connsiteY11722" fmla="*/ 2312161 h 6407150"/>
              <a:gd name="connsiteX11723" fmla="*/ 6498571 w 11737976"/>
              <a:gd name="connsiteY11723" fmla="*/ 2299538 h 6407150"/>
              <a:gd name="connsiteX11724" fmla="*/ 6891410 w 11737976"/>
              <a:gd name="connsiteY11724" fmla="*/ 2297159 h 6407150"/>
              <a:gd name="connsiteX11725" fmla="*/ 6922562 w 11737976"/>
              <a:gd name="connsiteY11725" fmla="*/ 2317026 h 6407150"/>
              <a:gd name="connsiteX11726" fmla="*/ 6936243 w 11737976"/>
              <a:gd name="connsiteY11726" fmla="*/ 2316765 h 6407150"/>
              <a:gd name="connsiteX11727" fmla="*/ 6935352 w 11737976"/>
              <a:gd name="connsiteY11727" fmla="*/ 2317703 h 6407150"/>
              <a:gd name="connsiteX11728" fmla="*/ 6929027 w 11737976"/>
              <a:gd name="connsiteY11728" fmla="*/ 2317664 h 6407150"/>
              <a:gd name="connsiteX11729" fmla="*/ 6928356 w 11737976"/>
              <a:gd name="connsiteY11729" fmla="*/ 2317421 h 6407150"/>
              <a:gd name="connsiteX11730" fmla="*/ 6928222 w 11737976"/>
              <a:gd name="connsiteY11730" fmla="*/ 2317659 h 6407150"/>
              <a:gd name="connsiteX11731" fmla="*/ 6926886 w 11737976"/>
              <a:gd name="connsiteY11731" fmla="*/ 2317651 h 6407150"/>
              <a:gd name="connsiteX11732" fmla="*/ 6910019 w 11737976"/>
              <a:gd name="connsiteY11732" fmla="*/ 2323045 h 6407150"/>
              <a:gd name="connsiteX11733" fmla="*/ 6907230 w 11737976"/>
              <a:gd name="connsiteY11733" fmla="*/ 2326158 h 6407150"/>
              <a:gd name="connsiteX11734" fmla="*/ 6905300 w 11737976"/>
              <a:gd name="connsiteY11734" fmla="*/ 2322878 h 6407150"/>
              <a:gd name="connsiteX11735" fmla="*/ 6897647 w 11737976"/>
              <a:gd name="connsiteY11735" fmla="*/ 2323037 h 6407150"/>
              <a:gd name="connsiteX11736" fmla="*/ 6896836 w 11737976"/>
              <a:gd name="connsiteY11736" fmla="*/ 2324059 h 6407150"/>
              <a:gd name="connsiteX11737" fmla="*/ 6892931 w 11737976"/>
              <a:gd name="connsiteY11737" fmla="*/ 2323090 h 6407150"/>
              <a:gd name="connsiteX11738" fmla="*/ 6887303 w 11737976"/>
              <a:gd name="connsiteY11738" fmla="*/ 2330042 h 6407150"/>
              <a:gd name="connsiteX11739" fmla="*/ 6893889 w 11737976"/>
              <a:gd name="connsiteY11739" fmla="*/ 2331161 h 6407150"/>
              <a:gd name="connsiteX11740" fmla="*/ 6894129 w 11737976"/>
              <a:gd name="connsiteY11740" fmla="*/ 2333357 h 6407150"/>
              <a:gd name="connsiteX11741" fmla="*/ 6900524 w 11737976"/>
              <a:gd name="connsiteY11741" fmla="*/ 2341160 h 6407150"/>
              <a:gd name="connsiteX11742" fmla="*/ 6910647 w 11737976"/>
              <a:gd name="connsiteY11742" fmla="*/ 2336195 h 6407150"/>
              <a:gd name="connsiteX11743" fmla="*/ 6909322 w 11737976"/>
              <a:gd name="connsiteY11743" fmla="*/ 2330198 h 6407150"/>
              <a:gd name="connsiteX11744" fmla="*/ 6913424 w 11737976"/>
              <a:gd name="connsiteY11744" fmla="*/ 2330782 h 6407150"/>
              <a:gd name="connsiteX11745" fmla="*/ 6929859 w 11737976"/>
              <a:gd name="connsiteY11745" fmla="*/ 2329636 h 6407150"/>
              <a:gd name="connsiteX11746" fmla="*/ 6938035 w 11737976"/>
              <a:gd name="connsiteY11746" fmla="*/ 2331815 h 6407150"/>
              <a:gd name="connsiteX11747" fmla="*/ 6932704 w 11737976"/>
              <a:gd name="connsiteY11747" fmla="*/ 2333815 h 6407150"/>
              <a:gd name="connsiteX11748" fmla="*/ 6927721 w 11737976"/>
              <a:gd name="connsiteY11748" fmla="*/ 2342100 h 6407150"/>
              <a:gd name="connsiteX11749" fmla="*/ 6954457 w 11737976"/>
              <a:gd name="connsiteY11749" fmla="*/ 2345098 h 6407150"/>
              <a:gd name="connsiteX11750" fmla="*/ 6960503 w 11737976"/>
              <a:gd name="connsiteY11750" fmla="*/ 2338457 h 6407150"/>
              <a:gd name="connsiteX11751" fmla="*/ 6940375 w 11737976"/>
              <a:gd name="connsiteY11751" fmla="*/ 2331202 h 6407150"/>
              <a:gd name="connsiteX11752" fmla="*/ 6940361 w 11737976"/>
              <a:gd name="connsiteY11752" fmla="*/ 2329067 h 6407150"/>
              <a:gd name="connsiteX11753" fmla="*/ 6940700 w 11737976"/>
              <a:gd name="connsiteY11753" fmla="*/ 2328086 h 6407150"/>
              <a:gd name="connsiteX11754" fmla="*/ 6942537 w 11737976"/>
              <a:gd name="connsiteY11754" fmla="*/ 2326096 h 6407150"/>
              <a:gd name="connsiteX11755" fmla="*/ 6943258 w 11737976"/>
              <a:gd name="connsiteY11755" fmla="*/ 2324902 h 6407150"/>
              <a:gd name="connsiteX11756" fmla="*/ 6954058 w 11737976"/>
              <a:gd name="connsiteY11756" fmla="*/ 2321377 h 6407150"/>
              <a:gd name="connsiteX11757" fmla="*/ 6961825 w 11737976"/>
              <a:gd name="connsiteY11757" fmla="*/ 2302124 h 6407150"/>
              <a:gd name="connsiteX11758" fmla="*/ 6948295 w 11737976"/>
              <a:gd name="connsiteY11758" fmla="*/ 2306670 h 6407150"/>
              <a:gd name="connsiteX11759" fmla="*/ 6938640 w 11737976"/>
              <a:gd name="connsiteY11759" fmla="*/ 2302439 h 6407150"/>
              <a:gd name="connsiteX11760" fmla="*/ 6891410 w 11737976"/>
              <a:gd name="connsiteY11760" fmla="*/ 2297159 h 6407150"/>
              <a:gd name="connsiteX11761" fmla="*/ 6468567 w 11737976"/>
              <a:gd name="connsiteY11761" fmla="*/ 2293230 h 6407150"/>
              <a:gd name="connsiteX11762" fmla="*/ 6464409 w 11737976"/>
              <a:gd name="connsiteY11762" fmla="*/ 2293332 h 6407150"/>
              <a:gd name="connsiteX11763" fmla="*/ 6463239 w 11737976"/>
              <a:gd name="connsiteY11763" fmla="*/ 2296626 h 6407150"/>
              <a:gd name="connsiteX11764" fmla="*/ 6457474 w 11737976"/>
              <a:gd name="connsiteY11764" fmla="*/ 2298975 h 6407150"/>
              <a:gd name="connsiteX11765" fmla="*/ 6458873 w 11737976"/>
              <a:gd name="connsiteY11765" fmla="*/ 2304425 h 6407150"/>
              <a:gd name="connsiteX11766" fmla="*/ 6474665 w 11737976"/>
              <a:gd name="connsiteY11766" fmla="*/ 2319520 h 6407150"/>
              <a:gd name="connsiteX11767" fmla="*/ 6479618 w 11737976"/>
              <a:gd name="connsiteY11767" fmla="*/ 2315088 h 6407150"/>
              <a:gd name="connsiteX11768" fmla="*/ 6473160 w 11737976"/>
              <a:gd name="connsiteY11768" fmla="*/ 2296695 h 6407150"/>
              <a:gd name="connsiteX11769" fmla="*/ 6469986 w 11737976"/>
              <a:gd name="connsiteY11769" fmla="*/ 2296290 h 6407150"/>
              <a:gd name="connsiteX11770" fmla="*/ 7089715 w 11737976"/>
              <a:gd name="connsiteY11770" fmla="*/ 2292538 h 6407150"/>
              <a:gd name="connsiteX11771" fmla="*/ 7084103 w 11737976"/>
              <a:gd name="connsiteY11771" fmla="*/ 2296486 h 6407150"/>
              <a:gd name="connsiteX11772" fmla="*/ 7083706 w 11737976"/>
              <a:gd name="connsiteY11772" fmla="*/ 2303457 h 6407150"/>
              <a:gd name="connsiteX11773" fmla="*/ 7104919 w 11737976"/>
              <a:gd name="connsiteY11773" fmla="*/ 2295101 h 6407150"/>
              <a:gd name="connsiteX11774" fmla="*/ 7089715 w 11737976"/>
              <a:gd name="connsiteY11774" fmla="*/ 2292538 h 6407150"/>
              <a:gd name="connsiteX11775" fmla="*/ 6509131 w 11737976"/>
              <a:gd name="connsiteY11775" fmla="*/ 2288260 h 6407150"/>
              <a:gd name="connsiteX11776" fmla="*/ 6506043 w 11737976"/>
              <a:gd name="connsiteY11776" fmla="*/ 2290182 h 6407150"/>
              <a:gd name="connsiteX11777" fmla="*/ 6495486 w 11737976"/>
              <a:gd name="connsiteY11777" fmla="*/ 2289157 h 6407150"/>
              <a:gd name="connsiteX11778" fmla="*/ 6503102 w 11737976"/>
              <a:gd name="connsiteY11778" fmla="*/ 2294561 h 6407150"/>
              <a:gd name="connsiteX11779" fmla="*/ 6502537 w 11737976"/>
              <a:gd name="connsiteY11779" fmla="*/ 2300408 h 6407150"/>
              <a:gd name="connsiteX11780" fmla="*/ 6510187 w 11737976"/>
              <a:gd name="connsiteY11780" fmla="*/ 2305822 h 6407150"/>
              <a:gd name="connsiteX11781" fmla="*/ 6512890 w 11737976"/>
              <a:gd name="connsiteY11781" fmla="*/ 2298038 h 6407150"/>
              <a:gd name="connsiteX11782" fmla="*/ 6511840 w 11737976"/>
              <a:gd name="connsiteY11782" fmla="*/ 2295306 h 6407150"/>
              <a:gd name="connsiteX11783" fmla="*/ 6515832 w 11737976"/>
              <a:gd name="connsiteY11783" fmla="*/ 2294785 h 6407150"/>
              <a:gd name="connsiteX11784" fmla="*/ 6510470 w 11737976"/>
              <a:gd name="connsiteY11784" fmla="*/ 2291741 h 6407150"/>
              <a:gd name="connsiteX11785" fmla="*/ 6789027 w 11737976"/>
              <a:gd name="connsiteY11785" fmla="*/ 2286926 h 6407150"/>
              <a:gd name="connsiteX11786" fmla="*/ 6772993 w 11737976"/>
              <a:gd name="connsiteY11786" fmla="*/ 2292470 h 6407150"/>
              <a:gd name="connsiteX11787" fmla="*/ 6788106 w 11737976"/>
              <a:gd name="connsiteY11787" fmla="*/ 2302377 h 6407150"/>
              <a:gd name="connsiteX11788" fmla="*/ 6798182 w 11737976"/>
              <a:gd name="connsiteY11788" fmla="*/ 2300017 h 6407150"/>
              <a:gd name="connsiteX11789" fmla="*/ 6795789 w 11737976"/>
              <a:gd name="connsiteY11789" fmla="*/ 2317011 h 6407150"/>
              <a:gd name="connsiteX11790" fmla="*/ 6817441 w 11737976"/>
              <a:gd name="connsiteY11790" fmla="*/ 2316577 h 6407150"/>
              <a:gd name="connsiteX11791" fmla="*/ 6800165 w 11737976"/>
              <a:gd name="connsiteY11791" fmla="*/ 2299553 h 6407150"/>
              <a:gd name="connsiteX11792" fmla="*/ 6800744 w 11737976"/>
              <a:gd name="connsiteY11792" fmla="*/ 2299418 h 6407150"/>
              <a:gd name="connsiteX11793" fmla="*/ 6789027 w 11737976"/>
              <a:gd name="connsiteY11793" fmla="*/ 2286926 h 6407150"/>
              <a:gd name="connsiteX11794" fmla="*/ 7363565 w 11737976"/>
              <a:gd name="connsiteY11794" fmla="*/ 2285289 h 6407150"/>
              <a:gd name="connsiteX11795" fmla="*/ 7379611 w 11737976"/>
              <a:gd name="connsiteY11795" fmla="*/ 2295565 h 6407150"/>
              <a:gd name="connsiteX11796" fmla="*/ 7363565 w 11737976"/>
              <a:gd name="connsiteY11796" fmla="*/ 2285289 h 6407150"/>
              <a:gd name="connsiteX11797" fmla="*/ 6482919 w 11737976"/>
              <a:gd name="connsiteY11797" fmla="*/ 2281602 h 6407150"/>
              <a:gd name="connsiteX11798" fmla="*/ 6483891 w 11737976"/>
              <a:gd name="connsiteY11798" fmla="*/ 2313372 h 6407150"/>
              <a:gd name="connsiteX11799" fmla="*/ 6482919 w 11737976"/>
              <a:gd name="connsiteY11799" fmla="*/ 2281602 h 6407150"/>
              <a:gd name="connsiteX11800" fmla="*/ 6628783 w 11737976"/>
              <a:gd name="connsiteY11800" fmla="*/ 2275421 h 6407150"/>
              <a:gd name="connsiteX11801" fmla="*/ 6619030 w 11737976"/>
              <a:gd name="connsiteY11801" fmla="*/ 2278894 h 6407150"/>
              <a:gd name="connsiteX11802" fmla="*/ 6620925 w 11737976"/>
              <a:gd name="connsiteY11802" fmla="*/ 2290439 h 6407150"/>
              <a:gd name="connsiteX11803" fmla="*/ 6628783 w 11737976"/>
              <a:gd name="connsiteY11803" fmla="*/ 2275421 h 6407150"/>
              <a:gd name="connsiteX11804" fmla="*/ 7490874 w 11737976"/>
              <a:gd name="connsiteY11804" fmla="*/ 2273044 h 6407150"/>
              <a:gd name="connsiteX11805" fmla="*/ 7479885 w 11737976"/>
              <a:gd name="connsiteY11805" fmla="*/ 2273848 h 6407150"/>
              <a:gd name="connsiteX11806" fmla="*/ 7474800 w 11737976"/>
              <a:gd name="connsiteY11806" fmla="*/ 2278438 h 6407150"/>
              <a:gd name="connsiteX11807" fmla="*/ 7473234 w 11737976"/>
              <a:gd name="connsiteY11807" fmla="*/ 2286781 h 6407150"/>
              <a:gd name="connsiteX11808" fmla="*/ 7501483 w 11737976"/>
              <a:gd name="connsiteY11808" fmla="*/ 2300638 h 6407150"/>
              <a:gd name="connsiteX11809" fmla="*/ 7490874 w 11737976"/>
              <a:gd name="connsiteY11809" fmla="*/ 2273044 h 6407150"/>
              <a:gd name="connsiteX11810" fmla="*/ 7566201 w 11737976"/>
              <a:gd name="connsiteY11810" fmla="*/ 2272467 h 6407150"/>
              <a:gd name="connsiteX11811" fmla="*/ 7592796 w 11737976"/>
              <a:gd name="connsiteY11811" fmla="*/ 2299483 h 6407150"/>
              <a:gd name="connsiteX11812" fmla="*/ 7566201 w 11737976"/>
              <a:gd name="connsiteY11812" fmla="*/ 2272467 h 6407150"/>
              <a:gd name="connsiteX11813" fmla="*/ 6982877 w 11737976"/>
              <a:gd name="connsiteY11813" fmla="*/ 2270762 h 6407150"/>
              <a:gd name="connsiteX11814" fmla="*/ 6982878 w 11737976"/>
              <a:gd name="connsiteY11814" fmla="*/ 2270762 h 6407150"/>
              <a:gd name="connsiteX11815" fmla="*/ 6982877 w 11737976"/>
              <a:gd name="connsiteY11815" fmla="*/ 2270764 h 6407150"/>
              <a:gd name="connsiteX11816" fmla="*/ 6603234 w 11737976"/>
              <a:gd name="connsiteY11816" fmla="*/ 2267867 h 6407150"/>
              <a:gd name="connsiteX11817" fmla="*/ 6612930 w 11737976"/>
              <a:gd name="connsiteY11817" fmla="*/ 2302502 h 6407150"/>
              <a:gd name="connsiteX11818" fmla="*/ 6603234 w 11737976"/>
              <a:gd name="connsiteY11818" fmla="*/ 2267867 h 6407150"/>
              <a:gd name="connsiteX11819" fmla="*/ 7069672 w 11737976"/>
              <a:gd name="connsiteY11819" fmla="*/ 2265169 h 6407150"/>
              <a:gd name="connsiteX11820" fmla="*/ 7077442 w 11737976"/>
              <a:gd name="connsiteY11820" fmla="*/ 2288878 h 6407150"/>
              <a:gd name="connsiteX11821" fmla="*/ 7069672 w 11737976"/>
              <a:gd name="connsiteY11821" fmla="*/ 2265169 h 6407150"/>
              <a:gd name="connsiteX11822" fmla="*/ 7000944 w 11737976"/>
              <a:gd name="connsiteY11822" fmla="*/ 2259818 h 6407150"/>
              <a:gd name="connsiteX11823" fmla="*/ 6996775 w 11737976"/>
              <a:gd name="connsiteY11823" fmla="*/ 2260961 h 6407150"/>
              <a:gd name="connsiteX11824" fmla="*/ 6996327 w 11737976"/>
              <a:gd name="connsiteY11824" fmla="*/ 2266200 h 6407150"/>
              <a:gd name="connsiteX11825" fmla="*/ 6999607 w 11737976"/>
              <a:gd name="connsiteY11825" fmla="*/ 2269004 h 6407150"/>
              <a:gd name="connsiteX11826" fmla="*/ 6997084 w 11737976"/>
              <a:gd name="connsiteY11826" fmla="*/ 2269338 h 6407150"/>
              <a:gd name="connsiteX11827" fmla="*/ 6992626 w 11737976"/>
              <a:gd name="connsiteY11827" fmla="*/ 2280400 h 6407150"/>
              <a:gd name="connsiteX11828" fmla="*/ 7016726 w 11737976"/>
              <a:gd name="connsiteY11828" fmla="*/ 2272916 h 6407150"/>
              <a:gd name="connsiteX11829" fmla="*/ 7009479 w 11737976"/>
              <a:gd name="connsiteY11829" fmla="*/ 2267697 h 6407150"/>
              <a:gd name="connsiteX11830" fmla="*/ 7003118 w 11737976"/>
              <a:gd name="connsiteY11830" fmla="*/ 2268539 h 6407150"/>
              <a:gd name="connsiteX11831" fmla="*/ 7003886 w 11737976"/>
              <a:gd name="connsiteY11831" fmla="*/ 2266708 h 6407150"/>
              <a:gd name="connsiteX11832" fmla="*/ 7000944 w 11737976"/>
              <a:gd name="connsiteY11832" fmla="*/ 2259818 h 6407150"/>
              <a:gd name="connsiteX11833" fmla="*/ 6461186 w 11737976"/>
              <a:gd name="connsiteY11833" fmla="*/ 2258026 h 6407150"/>
              <a:gd name="connsiteX11834" fmla="*/ 6448789 w 11737976"/>
              <a:gd name="connsiteY11834" fmla="*/ 2260596 h 6407150"/>
              <a:gd name="connsiteX11835" fmla="*/ 6450683 w 11737976"/>
              <a:gd name="connsiteY11835" fmla="*/ 2271368 h 6407150"/>
              <a:gd name="connsiteX11836" fmla="*/ 6463532 w 11737976"/>
              <a:gd name="connsiteY11836" fmla="*/ 2279991 h 6407150"/>
              <a:gd name="connsiteX11837" fmla="*/ 6467666 w 11737976"/>
              <a:gd name="connsiteY11837" fmla="*/ 2278949 h 6407150"/>
              <a:gd name="connsiteX11838" fmla="*/ 6468442 w 11737976"/>
              <a:gd name="connsiteY11838" fmla="*/ 2280062 h 6407150"/>
              <a:gd name="connsiteX11839" fmla="*/ 6472957 w 11737976"/>
              <a:gd name="connsiteY11839" fmla="*/ 2284092 h 6407150"/>
              <a:gd name="connsiteX11840" fmla="*/ 6475218 w 11737976"/>
              <a:gd name="connsiteY11840" fmla="*/ 2277047 h 6407150"/>
              <a:gd name="connsiteX11841" fmla="*/ 6479091 w 11737976"/>
              <a:gd name="connsiteY11841" fmla="*/ 2276073 h 6407150"/>
              <a:gd name="connsiteX11842" fmla="*/ 6474114 w 11737976"/>
              <a:gd name="connsiteY11842" fmla="*/ 2270129 h 6407150"/>
              <a:gd name="connsiteX11843" fmla="*/ 6472400 w 11737976"/>
              <a:gd name="connsiteY11843" fmla="*/ 2265146 h 6407150"/>
              <a:gd name="connsiteX11844" fmla="*/ 6470766 w 11737976"/>
              <a:gd name="connsiteY11844" fmla="*/ 2266130 h 6407150"/>
              <a:gd name="connsiteX11845" fmla="*/ 6470138 w 11737976"/>
              <a:gd name="connsiteY11845" fmla="*/ 2265380 h 6407150"/>
              <a:gd name="connsiteX11846" fmla="*/ 6461186 w 11737976"/>
              <a:gd name="connsiteY11846" fmla="*/ 2258026 h 6407150"/>
              <a:gd name="connsiteX11847" fmla="*/ 6981566 w 11737976"/>
              <a:gd name="connsiteY11847" fmla="*/ 2250547 h 6407150"/>
              <a:gd name="connsiteX11848" fmla="*/ 6978191 w 11737976"/>
              <a:gd name="connsiteY11848" fmla="*/ 2259230 h 6407150"/>
              <a:gd name="connsiteX11849" fmla="*/ 6982877 w 11737976"/>
              <a:gd name="connsiteY11849" fmla="*/ 2270762 h 6407150"/>
              <a:gd name="connsiteX11850" fmla="*/ 6976925 w 11737976"/>
              <a:gd name="connsiteY11850" fmla="*/ 2267702 h 6407150"/>
              <a:gd name="connsiteX11851" fmla="*/ 6958265 w 11737976"/>
              <a:gd name="connsiteY11851" fmla="*/ 2264732 h 6407150"/>
              <a:gd name="connsiteX11852" fmla="*/ 6957816 w 11737976"/>
              <a:gd name="connsiteY11852" fmla="*/ 2264881 h 6407150"/>
              <a:gd name="connsiteX11853" fmla="*/ 6957563 w 11737976"/>
              <a:gd name="connsiteY11853" fmla="*/ 2263740 h 6407150"/>
              <a:gd name="connsiteX11854" fmla="*/ 6944658 w 11737976"/>
              <a:gd name="connsiteY11854" fmla="*/ 2258696 h 6407150"/>
              <a:gd name="connsiteX11855" fmla="*/ 6931066 w 11737976"/>
              <a:gd name="connsiteY11855" fmla="*/ 2258891 h 6407150"/>
              <a:gd name="connsiteX11856" fmla="*/ 6934170 w 11737976"/>
              <a:gd name="connsiteY11856" fmla="*/ 2275459 h 6407150"/>
              <a:gd name="connsiteX11857" fmla="*/ 6954102 w 11737976"/>
              <a:gd name="connsiteY11857" fmla="*/ 2277926 h 6407150"/>
              <a:gd name="connsiteX11858" fmla="*/ 6959849 w 11737976"/>
              <a:gd name="connsiteY11858" fmla="*/ 2274868 h 6407150"/>
              <a:gd name="connsiteX11859" fmla="*/ 6967807 w 11737976"/>
              <a:gd name="connsiteY11859" fmla="*/ 2278919 h 6407150"/>
              <a:gd name="connsiteX11860" fmla="*/ 6992076 w 11737976"/>
              <a:gd name="connsiteY11860" fmla="*/ 2275491 h 6407150"/>
              <a:gd name="connsiteX11861" fmla="*/ 6982878 w 11737976"/>
              <a:gd name="connsiteY11861" fmla="*/ 2270762 h 6407150"/>
              <a:gd name="connsiteX11862" fmla="*/ 6986147 w 11737976"/>
              <a:gd name="connsiteY11862" fmla="*/ 2261262 h 6407150"/>
              <a:gd name="connsiteX11863" fmla="*/ 6987908 w 11737976"/>
              <a:gd name="connsiteY11863" fmla="*/ 2262789 h 6407150"/>
              <a:gd name="connsiteX11864" fmla="*/ 6992128 w 11737976"/>
              <a:gd name="connsiteY11864" fmla="*/ 2264359 h 6407150"/>
              <a:gd name="connsiteX11865" fmla="*/ 6987707 w 11737976"/>
              <a:gd name="connsiteY11865" fmla="*/ 2254668 h 6407150"/>
              <a:gd name="connsiteX11866" fmla="*/ 6984907 w 11737976"/>
              <a:gd name="connsiteY11866" fmla="*/ 2257402 h 6407150"/>
              <a:gd name="connsiteX11867" fmla="*/ 7043814 w 11737976"/>
              <a:gd name="connsiteY11867" fmla="*/ 2249847 h 6407150"/>
              <a:gd name="connsiteX11868" fmla="*/ 7039325 w 11737976"/>
              <a:gd name="connsiteY11868" fmla="*/ 2259522 h 6407150"/>
              <a:gd name="connsiteX11869" fmla="*/ 7056572 w 11737976"/>
              <a:gd name="connsiteY11869" fmla="*/ 2261607 h 6407150"/>
              <a:gd name="connsiteX11870" fmla="*/ 7054762 w 11737976"/>
              <a:gd name="connsiteY11870" fmla="*/ 2252045 h 6407150"/>
              <a:gd name="connsiteX11871" fmla="*/ 7043814 w 11737976"/>
              <a:gd name="connsiteY11871" fmla="*/ 2249847 h 6407150"/>
              <a:gd name="connsiteX11872" fmla="*/ 6825028 w 11737976"/>
              <a:gd name="connsiteY11872" fmla="*/ 2249129 h 6407150"/>
              <a:gd name="connsiteX11873" fmla="*/ 6812163 w 11737976"/>
              <a:gd name="connsiteY11873" fmla="*/ 2254918 h 6407150"/>
              <a:gd name="connsiteX11874" fmla="*/ 6819670 w 11737976"/>
              <a:gd name="connsiteY11874" fmla="*/ 2264537 h 6407150"/>
              <a:gd name="connsiteX11875" fmla="*/ 6822185 w 11737976"/>
              <a:gd name="connsiteY11875" fmla="*/ 2262563 h 6407150"/>
              <a:gd name="connsiteX11876" fmla="*/ 6816425 w 11737976"/>
              <a:gd name="connsiteY11876" fmla="*/ 2269722 h 6407150"/>
              <a:gd name="connsiteX11877" fmla="*/ 6814821 w 11737976"/>
              <a:gd name="connsiteY11877" fmla="*/ 2272646 h 6407150"/>
              <a:gd name="connsiteX11878" fmla="*/ 6804532 w 11737976"/>
              <a:gd name="connsiteY11878" fmla="*/ 2283750 h 6407150"/>
              <a:gd name="connsiteX11879" fmla="*/ 6802584 w 11737976"/>
              <a:gd name="connsiteY11879" fmla="*/ 2296917 h 6407150"/>
              <a:gd name="connsiteX11880" fmla="*/ 6809117 w 11737976"/>
              <a:gd name="connsiteY11880" fmla="*/ 2295660 h 6407150"/>
              <a:gd name="connsiteX11881" fmla="*/ 6811557 w 11737976"/>
              <a:gd name="connsiteY11881" fmla="*/ 2293620 h 6407150"/>
              <a:gd name="connsiteX11882" fmla="*/ 6813640 w 11737976"/>
              <a:gd name="connsiteY11882" fmla="*/ 2301000 h 6407150"/>
              <a:gd name="connsiteX11883" fmla="*/ 6826585 w 11737976"/>
              <a:gd name="connsiteY11883" fmla="*/ 2283248 h 6407150"/>
              <a:gd name="connsiteX11884" fmla="*/ 6827251 w 11737976"/>
              <a:gd name="connsiteY11884" fmla="*/ 2277994 h 6407150"/>
              <a:gd name="connsiteX11885" fmla="*/ 6830706 w 11737976"/>
              <a:gd name="connsiteY11885" fmla="*/ 2275559 h 6407150"/>
              <a:gd name="connsiteX11886" fmla="*/ 6845069 w 11737976"/>
              <a:gd name="connsiteY11886" fmla="*/ 2276116 h 6407150"/>
              <a:gd name="connsiteX11887" fmla="*/ 6832067 w 11737976"/>
              <a:gd name="connsiteY11887" fmla="*/ 2265826 h 6407150"/>
              <a:gd name="connsiteX11888" fmla="*/ 6825304 w 11737976"/>
              <a:gd name="connsiteY11888" fmla="*/ 2266754 h 6407150"/>
              <a:gd name="connsiteX11889" fmla="*/ 6822983 w 11737976"/>
              <a:gd name="connsiteY11889" fmla="*/ 2261938 h 6407150"/>
              <a:gd name="connsiteX11890" fmla="*/ 6827756 w 11737976"/>
              <a:gd name="connsiteY11890" fmla="*/ 2258192 h 6407150"/>
              <a:gd name="connsiteX11891" fmla="*/ 6825028 w 11737976"/>
              <a:gd name="connsiteY11891" fmla="*/ 2249129 h 6407150"/>
              <a:gd name="connsiteX11892" fmla="*/ 7295289 w 11737976"/>
              <a:gd name="connsiteY11892" fmla="*/ 2245638 h 6407150"/>
              <a:gd name="connsiteX11893" fmla="*/ 7290742 w 11737976"/>
              <a:gd name="connsiteY11893" fmla="*/ 2248737 h 6407150"/>
              <a:gd name="connsiteX11894" fmla="*/ 7289884 w 11737976"/>
              <a:gd name="connsiteY11894" fmla="*/ 2254632 h 6407150"/>
              <a:gd name="connsiteX11895" fmla="*/ 7301555 w 11737976"/>
              <a:gd name="connsiteY11895" fmla="*/ 2266112 h 6407150"/>
              <a:gd name="connsiteX11896" fmla="*/ 7306094 w 11737976"/>
              <a:gd name="connsiteY11896" fmla="*/ 2249606 h 6407150"/>
              <a:gd name="connsiteX11897" fmla="*/ 7295289 w 11737976"/>
              <a:gd name="connsiteY11897" fmla="*/ 2245638 h 6407150"/>
              <a:gd name="connsiteX11898" fmla="*/ 6947570 w 11737976"/>
              <a:gd name="connsiteY11898" fmla="*/ 2244600 h 6407150"/>
              <a:gd name="connsiteX11899" fmla="*/ 6937412 w 11737976"/>
              <a:gd name="connsiteY11899" fmla="*/ 2244834 h 6407150"/>
              <a:gd name="connsiteX11900" fmla="*/ 6943755 w 11737976"/>
              <a:gd name="connsiteY11900" fmla="*/ 2257226 h 6407150"/>
              <a:gd name="connsiteX11901" fmla="*/ 6947546 w 11737976"/>
              <a:gd name="connsiteY11901" fmla="*/ 2256481 h 6407150"/>
              <a:gd name="connsiteX11902" fmla="*/ 6947570 w 11737976"/>
              <a:gd name="connsiteY11902" fmla="*/ 2244600 h 6407150"/>
              <a:gd name="connsiteX11903" fmla="*/ 7239174 w 11737976"/>
              <a:gd name="connsiteY11903" fmla="*/ 2243012 h 6407150"/>
              <a:gd name="connsiteX11904" fmla="*/ 7236833 w 11737976"/>
              <a:gd name="connsiteY11904" fmla="*/ 2247181 h 6407150"/>
              <a:gd name="connsiteX11905" fmla="*/ 7267294 w 11737976"/>
              <a:gd name="connsiteY11905" fmla="*/ 2256101 h 6407150"/>
              <a:gd name="connsiteX11906" fmla="*/ 7239174 w 11737976"/>
              <a:gd name="connsiteY11906" fmla="*/ 2243012 h 6407150"/>
              <a:gd name="connsiteX11907" fmla="*/ 6527627 w 11737976"/>
              <a:gd name="connsiteY11907" fmla="*/ 2242101 h 6407150"/>
              <a:gd name="connsiteX11908" fmla="*/ 6515445 w 11737976"/>
              <a:gd name="connsiteY11908" fmla="*/ 2252593 h 6407150"/>
              <a:gd name="connsiteX11909" fmla="*/ 6533099 w 11737976"/>
              <a:gd name="connsiteY11909" fmla="*/ 2274944 h 6407150"/>
              <a:gd name="connsiteX11910" fmla="*/ 6527627 w 11737976"/>
              <a:gd name="connsiteY11910" fmla="*/ 2242101 h 6407150"/>
              <a:gd name="connsiteX11911" fmla="*/ 6886425 w 11737976"/>
              <a:gd name="connsiteY11911" fmla="*/ 2241416 h 6407150"/>
              <a:gd name="connsiteX11912" fmla="*/ 6885038 w 11737976"/>
              <a:gd name="connsiteY11912" fmla="*/ 2246299 h 6407150"/>
              <a:gd name="connsiteX11913" fmla="*/ 6885185 w 11737976"/>
              <a:gd name="connsiteY11913" fmla="*/ 2246974 h 6407150"/>
              <a:gd name="connsiteX11914" fmla="*/ 6880723 w 11737976"/>
              <a:gd name="connsiteY11914" fmla="*/ 2244141 h 6407150"/>
              <a:gd name="connsiteX11915" fmla="*/ 6880356 w 11737976"/>
              <a:gd name="connsiteY11915" fmla="*/ 2243984 h 6407150"/>
              <a:gd name="connsiteX11916" fmla="*/ 6880572 w 11737976"/>
              <a:gd name="connsiteY11916" fmla="*/ 2243402 h 6407150"/>
              <a:gd name="connsiteX11917" fmla="*/ 6880032 w 11737976"/>
              <a:gd name="connsiteY11917" fmla="*/ 2242116 h 6407150"/>
              <a:gd name="connsiteX11918" fmla="*/ 6885205 w 11737976"/>
              <a:gd name="connsiteY11918" fmla="*/ 2242392 h 6407150"/>
              <a:gd name="connsiteX11919" fmla="*/ 6505328 w 11737976"/>
              <a:gd name="connsiteY11919" fmla="*/ 2240588 h 6407150"/>
              <a:gd name="connsiteX11920" fmla="*/ 6500432 w 11737976"/>
              <a:gd name="connsiteY11920" fmla="*/ 2254993 h 6407150"/>
              <a:gd name="connsiteX11921" fmla="*/ 6507860 w 11737976"/>
              <a:gd name="connsiteY11921" fmla="*/ 2241378 h 6407150"/>
              <a:gd name="connsiteX11922" fmla="*/ 6505328 w 11737976"/>
              <a:gd name="connsiteY11922" fmla="*/ 2240588 h 6407150"/>
              <a:gd name="connsiteX11923" fmla="*/ 6811581 w 11737976"/>
              <a:gd name="connsiteY11923" fmla="*/ 2239228 h 6407150"/>
              <a:gd name="connsiteX11924" fmla="*/ 6806265 w 11737976"/>
              <a:gd name="connsiteY11924" fmla="*/ 2240977 h 6407150"/>
              <a:gd name="connsiteX11925" fmla="*/ 6807334 w 11737976"/>
              <a:gd name="connsiteY11925" fmla="*/ 2247402 h 6407150"/>
              <a:gd name="connsiteX11926" fmla="*/ 6811581 w 11737976"/>
              <a:gd name="connsiteY11926" fmla="*/ 2239228 h 6407150"/>
              <a:gd name="connsiteX11927" fmla="*/ 6782002 w 11737976"/>
              <a:gd name="connsiteY11927" fmla="*/ 2236636 h 6407150"/>
              <a:gd name="connsiteX11928" fmla="*/ 6778537 w 11737976"/>
              <a:gd name="connsiteY11928" fmla="*/ 2238423 h 6407150"/>
              <a:gd name="connsiteX11929" fmla="*/ 6778838 w 11737976"/>
              <a:gd name="connsiteY11929" fmla="*/ 2244423 h 6407150"/>
              <a:gd name="connsiteX11930" fmla="*/ 6786893 w 11737976"/>
              <a:gd name="connsiteY11930" fmla="*/ 2249153 h 6407150"/>
              <a:gd name="connsiteX11931" fmla="*/ 6787486 w 11737976"/>
              <a:gd name="connsiteY11931" fmla="*/ 2249051 h 6407150"/>
              <a:gd name="connsiteX11932" fmla="*/ 6786673 w 11737976"/>
              <a:gd name="connsiteY11932" fmla="*/ 2253331 h 6407150"/>
              <a:gd name="connsiteX11933" fmla="*/ 6805461 w 11737976"/>
              <a:gd name="connsiteY11933" fmla="*/ 2275360 h 6407150"/>
              <a:gd name="connsiteX11934" fmla="*/ 6793745 w 11737976"/>
              <a:gd name="connsiteY11934" fmla="*/ 2252602 h 6407150"/>
              <a:gd name="connsiteX11935" fmla="*/ 6790151 w 11737976"/>
              <a:gd name="connsiteY11935" fmla="*/ 2248591 h 6407150"/>
              <a:gd name="connsiteX11936" fmla="*/ 6793947 w 11737976"/>
              <a:gd name="connsiteY11936" fmla="*/ 2247939 h 6407150"/>
              <a:gd name="connsiteX11937" fmla="*/ 6782002 w 11737976"/>
              <a:gd name="connsiteY11937" fmla="*/ 2236636 h 6407150"/>
              <a:gd name="connsiteX11938" fmla="*/ 6759958 w 11737976"/>
              <a:gd name="connsiteY11938" fmla="*/ 2234943 h 6407150"/>
              <a:gd name="connsiteX11939" fmla="*/ 6757482 w 11737976"/>
              <a:gd name="connsiteY11939" fmla="*/ 2241481 h 6407150"/>
              <a:gd name="connsiteX11940" fmla="*/ 6764270 w 11737976"/>
              <a:gd name="connsiteY11940" fmla="*/ 2246241 h 6407150"/>
              <a:gd name="connsiteX11941" fmla="*/ 6759958 w 11737976"/>
              <a:gd name="connsiteY11941" fmla="*/ 2234943 h 6407150"/>
              <a:gd name="connsiteX11942" fmla="*/ 7607556 w 11737976"/>
              <a:gd name="connsiteY11942" fmla="*/ 2234725 h 6407150"/>
              <a:gd name="connsiteX11943" fmla="*/ 7602133 w 11737976"/>
              <a:gd name="connsiteY11943" fmla="*/ 2243977 h 6407150"/>
              <a:gd name="connsiteX11944" fmla="*/ 7625074 w 11737976"/>
              <a:gd name="connsiteY11944" fmla="*/ 2254676 h 6407150"/>
              <a:gd name="connsiteX11945" fmla="*/ 7607556 w 11737976"/>
              <a:gd name="connsiteY11945" fmla="*/ 2234725 h 6407150"/>
              <a:gd name="connsiteX11946" fmla="*/ 7013662 w 11737976"/>
              <a:gd name="connsiteY11946" fmla="*/ 2234295 h 6407150"/>
              <a:gd name="connsiteX11947" fmla="*/ 7010879 w 11737976"/>
              <a:gd name="connsiteY11947" fmla="*/ 2235648 h 6407150"/>
              <a:gd name="connsiteX11948" fmla="*/ 7010872 w 11737976"/>
              <a:gd name="connsiteY11948" fmla="*/ 2235606 h 6407150"/>
              <a:gd name="connsiteX11949" fmla="*/ 7004584 w 11737976"/>
              <a:gd name="connsiteY11949" fmla="*/ 2237018 h 6407150"/>
              <a:gd name="connsiteX11950" fmla="*/ 7003319 w 11737976"/>
              <a:gd name="connsiteY11950" fmla="*/ 2235363 h 6407150"/>
              <a:gd name="connsiteX11951" fmla="*/ 7002335 w 11737976"/>
              <a:gd name="connsiteY11951" fmla="*/ 2237524 h 6407150"/>
              <a:gd name="connsiteX11952" fmla="*/ 6997147 w 11737976"/>
              <a:gd name="connsiteY11952" fmla="*/ 2238690 h 6407150"/>
              <a:gd name="connsiteX11953" fmla="*/ 7001293 w 11737976"/>
              <a:gd name="connsiteY11953" fmla="*/ 2246109 h 6407150"/>
              <a:gd name="connsiteX11954" fmla="*/ 7002037 w 11737976"/>
              <a:gd name="connsiteY11954" fmla="*/ 2246200 h 6407150"/>
              <a:gd name="connsiteX11955" fmla="*/ 7002965 w 11737976"/>
              <a:gd name="connsiteY11955" fmla="*/ 2251417 h 6407150"/>
              <a:gd name="connsiteX11956" fmla="*/ 7029831 w 11737976"/>
              <a:gd name="connsiteY11956" fmla="*/ 2276140 h 6407150"/>
              <a:gd name="connsiteX11957" fmla="*/ 7031977 w 11737976"/>
              <a:gd name="connsiteY11957" fmla="*/ 2266803 h 6407150"/>
              <a:gd name="connsiteX11958" fmla="*/ 7030626 w 11737976"/>
              <a:gd name="connsiteY11958" fmla="*/ 2265521 h 6407150"/>
              <a:gd name="connsiteX11959" fmla="*/ 7036082 w 11737976"/>
              <a:gd name="connsiteY11959" fmla="*/ 2261113 h 6407150"/>
              <a:gd name="connsiteX11960" fmla="*/ 7039278 w 11737976"/>
              <a:gd name="connsiteY11960" fmla="*/ 2249893 h 6407150"/>
              <a:gd name="connsiteX11961" fmla="*/ 7029315 w 11737976"/>
              <a:gd name="connsiteY11961" fmla="*/ 2246418 h 6407150"/>
              <a:gd name="connsiteX11962" fmla="*/ 7025042 w 11737976"/>
              <a:gd name="connsiteY11962" fmla="*/ 2246364 h 6407150"/>
              <a:gd name="connsiteX11963" fmla="*/ 7023980 w 11737976"/>
              <a:gd name="connsiteY11963" fmla="*/ 2240970 h 6407150"/>
              <a:gd name="connsiteX11964" fmla="*/ 7013662 w 11737976"/>
              <a:gd name="connsiteY11964" fmla="*/ 2234295 h 6407150"/>
              <a:gd name="connsiteX11965" fmla="*/ 6891499 w 11737976"/>
              <a:gd name="connsiteY11965" fmla="*/ 2232591 h 6407150"/>
              <a:gd name="connsiteX11966" fmla="*/ 6896845 w 11737976"/>
              <a:gd name="connsiteY11966" fmla="*/ 2235564 h 6407150"/>
              <a:gd name="connsiteX11967" fmla="*/ 6894551 w 11737976"/>
              <a:gd name="connsiteY11967" fmla="*/ 2235345 h 6407150"/>
              <a:gd name="connsiteX11968" fmla="*/ 6889646 w 11737976"/>
              <a:gd name="connsiteY11968" fmla="*/ 2238249 h 6407150"/>
              <a:gd name="connsiteX11969" fmla="*/ 6494755 w 11737976"/>
              <a:gd name="connsiteY11969" fmla="*/ 2231325 h 6407150"/>
              <a:gd name="connsiteX11970" fmla="*/ 6488770 w 11737976"/>
              <a:gd name="connsiteY11970" fmla="*/ 2236145 h 6407150"/>
              <a:gd name="connsiteX11971" fmla="*/ 6499029 w 11737976"/>
              <a:gd name="connsiteY11971" fmla="*/ 2244595 h 6407150"/>
              <a:gd name="connsiteX11972" fmla="*/ 6502159 w 11737976"/>
              <a:gd name="connsiteY11972" fmla="*/ 2233999 h 6407150"/>
              <a:gd name="connsiteX11973" fmla="*/ 6494755 w 11737976"/>
              <a:gd name="connsiteY11973" fmla="*/ 2231325 h 6407150"/>
              <a:gd name="connsiteX11974" fmla="*/ 6738047 w 11737976"/>
              <a:gd name="connsiteY11974" fmla="*/ 2230423 h 6407150"/>
              <a:gd name="connsiteX11975" fmla="*/ 6740476 w 11737976"/>
              <a:gd name="connsiteY11975" fmla="*/ 2236859 h 6407150"/>
              <a:gd name="connsiteX11976" fmla="*/ 6742806 w 11737976"/>
              <a:gd name="connsiteY11976" fmla="*/ 2238580 h 6407150"/>
              <a:gd name="connsiteX11977" fmla="*/ 6739589 w 11737976"/>
              <a:gd name="connsiteY11977" fmla="*/ 2239546 h 6407150"/>
              <a:gd name="connsiteX11978" fmla="*/ 6739388 w 11737976"/>
              <a:gd name="connsiteY11978" fmla="*/ 2239370 h 6407150"/>
              <a:gd name="connsiteX11979" fmla="*/ 6733377 w 11737976"/>
              <a:gd name="connsiteY11979" fmla="*/ 2241972 h 6407150"/>
              <a:gd name="connsiteX11980" fmla="*/ 6724926 w 11737976"/>
              <a:gd name="connsiteY11980" fmla="*/ 2239233 h 6407150"/>
              <a:gd name="connsiteX11981" fmla="*/ 7261541 w 11737976"/>
              <a:gd name="connsiteY11981" fmla="*/ 2227511 h 6407150"/>
              <a:gd name="connsiteX11982" fmla="*/ 7262647 w 11737976"/>
              <a:gd name="connsiteY11982" fmla="*/ 2241951 h 6407150"/>
              <a:gd name="connsiteX11983" fmla="*/ 7270176 w 11737976"/>
              <a:gd name="connsiteY11983" fmla="*/ 2238831 h 6407150"/>
              <a:gd name="connsiteX11984" fmla="*/ 7261541 w 11737976"/>
              <a:gd name="connsiteY11984" fmla="*/ 2227511 h 6407150"/>
              <a:gd name="connsiteX11985" fmla="*/ 6361575 w 11737976"/>
              <a:gd name="connsiteY11985" fmla="*/ 2219208 h 6407150"/>
              <a:gd name="connsiteX11986" fmla="*/ 6360027 w 11737976"/>
              <a:gd name="connsiteY11986" fmla="*/ 2226231 h 6407150"/>
              <a:gd name="connsiteX11987" fmla="*/ 6364855 w 11737976"/>
              <a:gd name="connsiteY11987" fmla="*/ 2231618 h 6407150"/>
              <a:gd name="connsiteX11988" fmla="*/ 6365194 w 11737976"/>
              <a:gd name="connsiteY11988" fmla="*/ 2231692 h 6407150"/>
              <a:gd name="connsiteX11989" fmla="*/ 6364392 w 11737976"/>
              <a:gd name="connsiteY11989" fmla="*/ 2237365 h 6407150"/>
              <a:gd name="connsiteX11990" fmla="*/ 6368220 w 11737976"/>
              <a:gd name="connsiteY11990" fmla="*/ 2248445 h 6407150"/>
              <a:gd name="connsiteX11991" fmla="*/ 6376518 w 11737976"/>
              <a:gd name="connsiteY11991" fmla="*/ 2249799 h 6407150"/>
              <a:gd name="connsiteX11992" fmla="*/ 6385798 w 11737976"/>
              <a:gd name="connsiteY11992" fmla="*/ 2232638 h 6407150"/>
              <a:gd name="connsiteX11993" fmla="*/ 6379463 w 11737976"/>
              <a:gd name="connsiteY11993" fmla="*/ 2225538 h 6407150"/>
              <a:gd name="connsiteX11994" fmla="*/ 6374043 w 11737976"/>
              <a:gd name="connsiteY11994" fmla="*/ 2223049 h 6407150"/>
              <a:gd name="connsiteX11995" fmla="*/ 6371753 w 11737976"/>
              <a:gd name="connsiteY11995" fmla="*/ 2221267 h 6407150"/>
              <a:gd name="connsiteX11996" fmla="*/ 6361575 w 11737976"/>
              <a:gd name="connsiteY11996" fmla="*/ 2219208 h 6407150"/>
              <a:gd name="connsiteX11997" fmla="*/ 6965311 w 11737976"/>
              <a:gd name="connsiteY11997" fmla="*/ 2219033 h 6407150"/>
              <a:gd name="connsiteX11998" fmla="*/ 6962848 w 11737976"/>
              <a:gd name="connsiteY11998" fmla="*/ 2219349 h 6407150"/>
              <a:gd name="connsiteX11999" fmla="*/ 6965879 w 11737976"/>
              <a:gd name="connsiteY11999" fmla="*/ 2231616 h 6407150"/>
              <a:gd name="connsiteX12000" fmla="*/ 6965311 w 11737976"/>
              <a:gd name="connsiteY12000" fmla="*/ 2219033 h 6407150"/>
              <a:gd name="connsiteX12001" fmla="*/ 6300095 w 11737976"/>
              <a:gd name="connsiteY12001" fmla="*/ 2218077 h 6407150"/>
              <a:gd name="connsiteX12002" fmla="*/ 6294863 w 11737976"/>
              <a:gd name="connsiteY12002" fmla="*/ 2220685 h 6407150"/>
              <a:gd name="connsiteX12003" fmla="*/ 6293374 w 11737976"/>
              <a:gd name="connsiteY12003" fmla="*/ 2225986 h 6407150"/>
              <a:gd name="connsiteX12004" fmla="*/ 6308666 w 11737976"/>
              <a:gd name="connsiteY12004" fmla="*/ 2234455 h 6407150"/>
              <a:gd name="connsiteX12005" fmla="*/ 6308965 w 11737976"/>
              <a:gd name="connsiteY12005" fmla="*/ 2219824 h 6407150"/>
              <a:gd name="connsiteX12006" fmla="*/ 6300095 w 11737976"/>
              <a:gd name="connsiteY12006" fmla="*/ 2218077 h 6407150"/>
              <a:gd name="connsiteX12007" fmla="*/ 6874836 w 11737976"/>
              <a:gd name="connsiteY12007" fmla="*/ 2216066 h 6407150"/>
              <a:gd name="connsiteX12008" fmla="*/ 6884880 w 11737976"/>
              <a:gd name="connsiteY12008" fmla="*/ 2228910 h 6407150"/>
              <a:gd name="connsiteX12009" fmla="*/ 6886954 w 11737976"/>
              <a:gd name="connsiteY12009" fmla="*/ 2230063 h 6407150"/>
              <a:gd name="connsiteX12010" fmla="*/ 6877499 w 11737976"/>
              <a:gd name="connsiteY12010" fmla="*/ 2228755 h 6407150"/>
              <a:gd name="connsiteX12011" fmla="*/ 6837673 w 11737976"/>
              <a:gd name="connsiteY12011" fmla="*/ 2221450 h 6407150"/>
              <a:gd name="connsiteX12012" fmla="*/ 6835671 w 11737976"/>
              <a:gd name="connsiteY12012" fmla="*/ 2223798 h 6407150"/>
              <a:gd name="connsiteX12013" fmla="*/ 6836701 w 11737976"/>
              <a:gd name="connsiteY12013" fmla="*/ 2228285 h 6407150"/>
              <a:gd name="connsiteX12014" fmla="*/ 6848848 w 11737976"/>
              <a:gd name="connsiteY12014" fmla="*/ 2230739 h 6407150"/>
              <a:gd name="connsiteX12015" fmla="*/ 6861973 w 11737976"/>
              <a:gd name="connsiteY12015" fmla="*/ 2236527 h 6407150"/>
              <a:gd name="connsiteX12016" fmla="*/ 6864220 w 11737976"/>
              <a:gd name="connsiteY12016" fmla="*/ 2246491 h 6407150"/>
              <a:gd name="connsiteX12017" fmla="*/ 6875504 w 11737976"/>
              <a:gd name="connsiteY12017" fmla="*/ 2257097 h 6407150"/>
              <a:gd name="connsiteX12018" fmla="*/ 6876770 w 11737976"/>
              <a:gd name="connsiteY12018" fmla="*/ 2253675 h 6407150"/>
              <a:gd name="connsiteX12019" fmla="*/ 6886087 w 11737976"/>
              <a:gd name="connsiteY12019" fmla="*/ 2255804 h 6407150"/>
              <a:gd name="connsiteX12020" fmla="*/ 6887036 w 11737976"/>
              <a:gd name="connsiteY12020" fmla="*/ 2255466 h 6407150"/>
              <a:gd name="connsiteX12021" fmla="*/ 6887059 w 11737976"/>
              <a:gd name="connsiteY12021" fmla="*/ 2255572 h 6407150"/>
              <a:gd name="connsiteX12022" fmla="*/ 6921311 w 11737976"/>
              <a:gd name="connsiteY12022" fmla="*/ 2252902 h 6407150"/>
              <a:gd name="connsiteX12023" fmla="*/ 6905151 w 11737976"/>
              <a:gd name="connsiteY12023" fmla="*/ 2236354 h 6407150"/>
              <a:gd name="connsiteX12024" fmla="*/ 6899377 w 11737976"/>
              <a:gd name="connsiteY12024" fmla="*/ 2235805 h 6407150"/>
              <a:gd name="connsiteX12025" fmla="*/ 6890829 w 11737976"/>
              <a:gd name="connsiteY12025" fmla="*/ 2220916 h 6407150"/>
              <a:gd name="connsiteX12026" fmla="*/ 6874836 w 11737976"/>
              <a:gd name="connsiteY12026" fmla="*/ 2216066 h 6407150"/>
              <a:gd name="connsiteX12027" fmla="*/ 6911925 w 11737976"/>
              <a:gd name="connsiteY12027" fmla="*/ 2213630 h 6407150"/>
              <a:gd name="connsiteX12028" fmla="*/ 6906673 w 11737976"/>
              <a:gd name="connsiteY12028" fmla="*/ 2220438 h 6407150"/>
              <a:gd name="connsiteX12029" fmla="*/ 6923099 w 11737976"/>
              <a:gd name="connsiteY12029" fmla="*/ 2243028 h 6407150"/>
              <a:gd name="connsiteX12030" fmla="*/ 6911925 w 11737976"/>
              <a:gd name="connsiteY12030" fmla="*/ 2213630 h 6407150"/>
              <a:gd name="connsiteX12031" fmla="*/ 7407445 w 11737976"/>
              <a:gd name="connsiteY12031" fmla="*/ 2213560 h 6407150"/>
              <a:gd name="connsiteX12032" fmla="*/ 7404196 w 11737976"/>
              <a:gd name="connsiteY12032" fmla="*/ 2221267 h 6407150"/>
              <a:gd name="connsiteX12033" fmla="*/ 7407445 w 11737976"/>
              <a:gd name="connsiteY12033" fmla="*/ 2213560 h 6407150"/>
              <a:gd name="connsiteX12034" fmla="*/ 6525928 w 11737976"/>
              <a:gd name="connsiteY12034" fmla="*/ 2210235 h 6407150"/>
              <a:gd name="connsiteX12035" fmla="*/ 6518871 w 11737976"/>
              <a:gd name="connsiteY12035" fmla="*/ 2217191 h 6407150"/>
              <a:gd name="connsiteX12036" fmla="*/ 6527054 w 11737976"/>
              <a:gd name="connsiteY12036" fmla="*/ 2211750 h 6407150"/>
              <a:gd name="connsiteX12037" fmla="*/ 6525928 w 11737976"/>
              <a:gd name="connsiteY12037" fmla="*/ 2210235 h 6407150"/>
              <a:gd name="connsiteX12038" fmla="*/ 6295656 w 11737976"/>
              <a:gd name="connsiteY12038" fmla="*/ 2203980 h 6407150"/>
              <a:gd name="connsiteX12039" fmla="*/ 6285587 w 11737976"/>
              <a:gd name="connsiteY12039" fmla="*/ 2207244 h 6407150"/>
              <a:gd name="connsiteX12040" fmla="*/ 6292180 w 11737976"/>
              <a:gd name="connsiteY12040" fmla="*/ 2212454 h 6407150"/>
              <a:gd name="connsiteX12041" fmla="*/ 6297852 w 11737976"/>
              <a:gd name="connsiteY12041" fmla="*/ 2207871 h 6407150"/>
              <a:gd name="connsiteX12042" fmla="*/ 6295656 w 11737976"/>
              <a:gd name="connsiteY12042" fmla="*/ 2203980 h 6407150"/>
              <a:gd name="connsiteX12043" fmla="*/ 6907446 w 11737976"/>
              <a:gd name="connsiteY12043" fmla="*/ 2200407 h 6407150"/>
              <a:gd name="connsiteX12044" fmla="*/ 6905773 w 11737976"/>
              <a:gd name="connsiteY12044" fmla="*/ 2208868 h 6407150"/>
              <a:gd name="connsiteX12045" fmla="*/ 6915642 w 11737976"/>
              <a:gd name="connsiteY12045" fmla="*/ 2210462 h 6407150"/>
              <a:gd name="connsiteX12046" fmla="*/ 6907446 w 11737976"/>
              <a:gd name="connsiteY12046" fmla="*/ 2200407 h 6407150"/>
              <a:gd name="connsiteX12047" fmla="*/ 7310584 w 11737976"/>
              <a:gd name="connsiteY12047" fmla="*/ 2199744 h 6407150"/>
              <a:gd name="connsiteX12048" fmla="*/ 7297133 w 11737976"/>
              <a:gd name="connsiteY12048" fmla="*/ 2208792 h 6407150"/>
              <a:gd name="connsiteX12049" fmla="*/ 7324578 w 11737976"/>
              <a:gd name="connsiteY12049" fmla="*/ 2227694 h 6407150"/>
              <a:gd name="connsiteX12050" fmla="*/ 7320696 w 11737976"/>
              <a:gd name="connsiteY12050" fmla="*/ 2200236 h 6407150"/>
              <a:gd name="connsiteX12051" fmla="*/ 7310584 w 11737976"/>
              <a:gd name="connsiteY12051" fmla="*/ 2199744 h 6407150"/>
              <a:gd name="connsiteX12052" fmla="*/ 6875402 w 11737976"/>
              <a:gd name="connsiteY12052" fmla="*/ 2197704 h 6407150"/>
              <a:gd name="connsiteX12053" fmla="*/ 6868310 w 11737976"/>
              <a:gd name="connsiteY12053" fmla="*/ 2199552 h 6407150"/>
              <a:gd name="connsiteX12054" fmla="*/ 6880159 w 11737976"/>
              <a:gd name="connsiteY12054" fmla="*/ 2201637 h 6407150"/>
              <a:gd name="connsiteX12055" fmla="*/ 6875402 w 11737976"/>
              <a:gd name="connsiteY12055" fmla="*/ 2197704 h 6407150"/>
              <a:gd name="connsiteX12056" fmla="*/ 6934868 w 11737976"/>
              <a:gd name="connsiteY12056" fmla="*/ 2197646 h 6407150"/>
              <a:gd name="connsiteX12057" fmla="*/ 6941640 w 11737976"/>
              <a:gd name="connsiteY12057" fmla="*/ 2208835 h 6407150"/>
              <a:gd name="connsiteX12058" fmla="*/ 6934868 w 11737976"/>
              <a:gd name="connsiteY12058" fmla="*/ 2197646 h 6407150"/>
              <a:gd name="connsiteX12059" fmla="*/ 6851528 w 11737976"/>
              <a:gd name="connsiteY12059" fmla="*/ 2185458 h 6407150"/>
              <a:gd name="connsiteX12060" fmla="*/ 6849766 w 11737976"/>
              <a:gd name="connsiteY12060" fmla="*/ 2190777 h 6407150"/>
              <a:gd name="connsiteX12061" fmla="*/ 6874472 w 11737976"/>
              <a:gd name="connsiteY12061" fmla="*/ 2189208 h 6407150"/>
              <a:gd name="connsiteX12062" fmla="*/ 6851528 w 11737976"/>
              <a:gd name="connsiteY12062" fmla="*/ 2185458 h 6407150"/>
              <a:gd name="connsiteX12063" fmla="*/ 6477469 w 11737976"/>
              <a:gd name="connsiteY12063" fmla="*/ 2180778 h 6407150"/>
              <a:gd name="connsiteX12064" fmla="*/ 6467920 w 11737976"/>
              <a:gd name="connsiteY12064" fmla="*/ 2191806 h 6407150"/>
              <a:gd name="connsiteX12065" fmla="*/ 6483197 w 11737976"/>
              <a:gd name="connsiteY12065" fmla="*/ 2185082 h 6407150"/>
              <a:gd name="connsiteX12066" fmla="*/ 6477469 w 11737976"/>
              <a:gd name="connsiteY12066" fmla="*/ 2180778 h 6407150"/>
              <a:gd name="connsiteX12067" fmla="*/ 7189669 w 11737976"/>
              <a:gd name="connsiteY12067" fmla="*/ 2180360 h 6407150"/>
              <a:gd name="connsiteX12068" fmla="*/ 7177023 w 11737976"/>
              <a:gd name="connsiteY12068" fmla="*/ 2184174 h 6407150"/>
              <a:gd name="connsiteX12069" fmla="*/ 7181337 w 11737976"/>
              <a:gd name="connsiteY12069" fmla="*/ 2193129 h 6407150"/>
              <a:gd name="connsiteX12070" fmla="*/ 7199880 w 11737976"/>
              <a:gd name="connsiteY12070" fmla="*/ 2184079 h 6407150"/>
              <a:gd name="connsiteX12071" fmla="*/ 7189669 w 11737976"/>
              <a:gd name="connsiteY12071" fmla="*/ 2180360 h 6407150"/>
              <a:gd name="connsiteX12072" fmla="*/ 7456777 w 11737976"/>
              <a:gd name="connsiteY12072" fmla="*/ 2180156 h 6407150"/>
              <a:gd name="connsiteX12073" fmla="*/ 7448980 w 11737976"/>
              <a:gd name="connsiteY12073" fmla="*/ 2181474 h 6407150"/>
              <a:gd name="connsiteX12074" fmla="*/ 7445479 w 11737976"/>
              <a:gd name="connsiteY12074" fmla="*/ 2191152 h 6407150"/>
              <a:gd name="connsiteX12075" fmla="*/ 7459258 w 11737976"/>
              <a:gd name="connsiteY12075" fmla="*/ 2202340 h 6407150"/>
              <a:gd name="connsiteX12076" fmla="*/ 7469038 w 11737976"/>
              <a:gd name="connsiteY12076" fmla="*/ 2189910 h 6407150"/>
              <a:gd name="connsiteX12077" fmla="*/ 7456777 w 11737976"/>
              <a:gd name="connsiteY12077" fmla="*/ 2180156 h 6407150"/>
              <a:gd name="connsiteX12078" fmla="*/ 7156876 w 11737976"/>
              <a:gd name="connsiteY12078" fmla="*/ 2179780 h 6407150"/>
              <a:gd name="connsiteX12079" fmla="*/ 7151084 w 11737976"/>
              <a:gd name="connsiteY12079" fmla="*/ 2183644 h 6407150"/>
              <a:gd name="connsiteX12080" fmla="*/ 7147329 w 11737976"/>
              <a:gd name="connsiteY12080" fmla="*/ 2186938 h 6407150"/>
              <a:gd name="connsiteX12081" fmla="*/ 7130483 w 11737976"/>
              <a:gd name="connsiteY12081" fmla="*/ 2186039 h 6407150"/>
              <a:gd name="connsiteX12082" fmla="*/ 7110512 w 11737976"/>
              <a:gd name="connsiteY12082" fmla="*/ 2193245 h 6407150"/>
              <a:gd name="connsiteX12083" fmla="*/ 7099461 w 11737976"/>
              <a:gd name="connsiteY12083" fmla="*/ 2204461 h 6407150"/>
              <a:gd name="connsiteX12084" fmla="*/ 7099328 w 11737976"/>
              <a:gd name="connsiteY12084" fmla="*/ 2204342 h 6407150"/>
              <a:gd name="connsiteX12085" fmla="*/ 7093605 w 11737976"/>
              <a:gd name="connsiteY12085" fmla="*/ 2203823 h 6407150"/>
              <a:gd name="connsiteX12086" fmla="*/ 7090232 w 11737976"/>
              <a:gd name="connsiteY12086" fmla="*/ 2207418 h 6407150"/>
              <a:gd name="connsiteX12087" fmla="*/ 7094668 w 11737976"/>
              <a:gd name="connsiteY12087" fmla="*/ 2210958 h 6407150"/>
              <a:gd name="connsiteX12088" fmla="*/ 7088819 w 11737976"/>
              <a:gd name="connsiteY12088" fmla="*/ 2224902 h 6407150"/>
              <a:gd name="connsiteX12089" fmla="*/ 7088592 w 11737976"/>
              <a:gd name="connsiteY12089" fmla="*/ 2228105 h 6407150"/>
              <a:gd name="connsiteX12090" fmla="*/ 7078681 w 11737976"/>
              <a:gd name="connsiteY12090" fmla="*/ 2235331 h 6407150"/>
              <a:gd name="connsiteX12091" fmla="*/ 7063946 w 11737976"/>
              <a:gd name="connsiteY12091" fmla="*/ 2244285 h 6407150"/>
              <a:gd name="connsiteX12092" fmla="*/ 7074030 w 11737976"/>
              <a:gd name="connsiteY12092" fmla="*/ 2258698 h 6407150"/>
              <a:gd name="connsiteX12093" fmla="*/ 7088102 w 11737976"/>
              <a:gd name="connsiteY12093" fmla="*/ 2248099 h 6407150"/>
              <a:gd name="connsiteX12094" fmla="*/ 7088303 w 11737976"/>
              <a:gd name="connsiteY12094" fmla="*/ 2247942 h 6407150"/>
              <a:gd name="connsiteX12095" fmla="*/ 7092605 w 11737976"/>
              <a:gd name="connsiteY12095" fmla="*/ 2265469 h 6407150"/>
              <a:gd name="connsiteX12096" fmla="*/ 7105215 w 11737976"/>
              <a:gd name="connsiteY12096" fmla="*/ 2286897 h 6407150"/>
              <a:gd name="connsiteX12097" fmla="*/ 7140822 w 11737976"/>
              <a:gd name="connsiteY12097" fmla="*/ 2305846 h 6407150"/>
              <a:gd name="connsiteX12098" fmla="*/ 7151441 w 11737976"/>
              <a:gd name="connsiteY12098" fmla="*/ 2312996 h 6407150"/>
              <a:gd name="connsiteX12099" fmla="*/ 7135083 w 11737976"/>
              <a:gd name="connsiteY12099" fmla="*/ 2324137 h 6407150"/>
              <a:gd name="connsiteX12100" fmla="*/ 7118786 w 11737976"/>
              <a:gd name="connsiteY12100" fmla="*/ 2348639 h 6407150"/>
              <a:gd name="connsiteX12101" fmla="*/ 7118266 w 11737976"/>
              <a:gd name="connsiteY12101" fmla="*/ 2360218 h 6407150"/>
              <a:gd name="connsiteX12102" fmla="*/ 7163988 w 11737976"/>
              <a:gd name="connsiteY12102" fmla="*/ 2433989 h 6407150"/>
              <a:gd name="connsiteX12103" fmla="*/ 7205726 w 11737976"/>
              <a:gd name="connsiteY12103" fmla="*/ 2445710 h 6407150"/>
              <a:gd name="connsiteX12104" fmla="*/ 7221503 w 11737976"/>
              <a:gd name="connsiteY12104" fmla="*/ 2441348 h 6407150"/>
              <a:gd name="connsiteX12105" fmla="*/ 7223225 w 11737976"/>
              <a:gd name="connsiteY12105" fmla="*/ 2439542 h 6407150"/>
              <a:gd name="connsiteX12106" fmla="*/ 7229614 w 11737976"/>
              <a:gd name="connsiteY12106" fmla="*/ 2438698 h 6407150"/>
              <a:gd name="connsiteX12107" fmla="*/ 7226868 w 11737976"/>
              <a:gd name="connsiteY12107" fmla="*/ 2435722 h 6407150"/>
              <a:gd name="connsiteX12108" fmla="*/ 7232583 w 11737976"/>
              <a:gd name="connsiteY12108" fmla="*/ 2429732 h 6407150"/>
              <a:gd name="connsiteX12109" fmla="*/ 7253564 w 11737976"/>
              <a:gd name="connsiteY12109" fmla="*/ 2405944 h 6407150"/>
              <a:gd name="connsiteX12110" fmla="*/ 7241843 w 11737976"/>
              <a:gd name="connsiteY12110" fmla="*/ 2347939 h 6407150"/>
              <a:gd name="connsiteX12111" fmla="*/ 7223531 w 11737976"/>
              <a:gd name="connsiteY12111" fmla="*/ 2333837 h 6407150"/>
              <a:gd name="connsiteX12112" fmla="*/ 7228604 w 11737976"/>
              <a:gd name="connsiteY12112" fmla="*/ 2331237 h 6407150"/>
              <a:gd name="connsiteX12113" fmla="*/ 7232334 w 11737976"/>
              <a:gd name="connsiteY12113" fmla="*/ 2322932 h 6407150"/>
              <a:gd name="connsiteX12114" fmla="*/ 7214517 w 11737976"/>
              <a:gd name="connsiteY12114" fmla="*/ 2325567 h 6407150"/>
              <a:gd name="connsiteX12115" fmla="*/ 7214077 w 11737976"/>
              <a:gd name="connsiteY12115" fmla="*/ 2325688 h 6407150"/>
              <a:gd name="connsiteX12116" fmla="*/ 7199688 w 11737976"/>
              <a:gd name="connsiteY12116" fmla="*/ 2312094 h 6407150"/>
              <a:gd name="connsiteX12117" fmla="*/ 7173208 w 11737976"/>
              <a:gd name="connsiteY12117" fmla="*/ 2313206 h 6407150"/>
              <a:gd name="connsiteX12118" fmla="*/ 7167390 w 11737976"/>
              <a:gd name="connsiteY12118" fmla="*/ 2310183 h 6407150"/>
              <a:gd name="connsiteX12119" fmla="*/ 7185984 w 11737976"/>
              <a:gd name="connsiteY12119" fmla="*/ 2303391 h 6407150"/>
              <a:gd name="connsiteX12120" fmla="*/ 7201211 w 11737976"/>
              <a:gd name="connsiteY12120" fmla="*/ 2288551 h 6407150"/>
              <a:gd name="connsiteX12121" fmla="*/ 7221939 w 11737976"/>
              <a:gd name="connsiteY12121" fmla="*/ 2286503 h 6407150"/>
              <a:gd name="connsiteX12122" fmla="*/ 7211474 w 11737976"/>
              <a:gd name="connsiteY12122" fmla="*/ 2277826 h 6407150"/>
              <a:gd name="connsiteX12123" fmla="*/ 7208435 w 11737976"/>
              <a:gd name="connsiteY12123" fmla="*/ 2277249 h 6407150"/>
              <a:gd name="connsiteX12124" fmla="*/ 7209951 w 11737976"/>
              <a:gd name="connsiteY12124" fmla="*/ 2274195 h 6407150"/>
              <a:gd name="connsiteX12125" fmla="*/ 7214462 w 11737976"/>
              <a:gd name="connsiteY12125" fmla="*/ 2280125 h 6407150"/>
              <a:gd name="connsiteX12126" fmla="*/ 7227666 w 11737976"/>
              <a:gd name="connsiteY12126" fmla="*/ 2275350 h 6407150"/>
              <a:gd name="connsiteX12127" fmla="*/ 7222788 w 11737976"/>
              <a:gd name="connsiteY12127" fmla="*/ 2264277 h 6407150"/>
              <a:gd name="connsiteX12128" fmla="*/ 7217040 w 11737976"/>
              <a:gd name="connsiteY12128" fmla="*/ 2263212 h 6407150"/>
              <a:gd name="connsiteX12129" fmla="*/ 7211586 w 11737976"/>
              <a:gd name="connsiteY12129" fmla="*/ 2263252 h 6407150"/>
              <a:gd name="connsiteX12130" fmla="*/ 7201920 w 11737976"/>
              <a:gd name="connsiteY12130" fmla="*/ 2235328 h 6407150"/>
              <a:gd name="connsiteX12131" fmla="*/ 7199651 w 11737976"/>
              <a:gd name="connsiteY12131" fmla="*/ 2231644 h 6407150"/>
              <a:gd name="connsiteX12132" fmla="*/ 7199817 w 11737976"/>
              <a:gd name="connsiteY12132" fmla="*/ 2231102 h 6407150"/>
              <a:gd name="connsiteX12133" fmla="*/ 7199175 w 11737976"/>
              <a:gd name="connsiteY12133" fmla="*/ 2230869 h 6407150"/>
              <a:gd name="connsiteX12134" fmla="*/ 7188715 w 11737976"/>
              <a:gd name="connsiteY12134" fmla="*/ 2213888 h 6407150"/>
              <a:gd name="connsiteX12135" fmla="*/ 7172032 w 11737976"/>
              <a:gd name="connsiteY12135" fmla="*/ 2197170 h 6407150"/>
              <a:gd name="connsiteX12136" fmla="*/ 7161386 w 11737976"/>
              <a:gd name="connsiteY12136" fmla="*/ 2191760 h 6407150"/>
              <a:gd name="connsiteX12137" fmla="*/ 7162746 w 11737976"/>
              <a:gd name="connsiteY12137" fmla="*/ 2188683 h 6407150"/>
              <a:gd name="connsiteX12138" fmla="*/ 7156876 w 11737976"/>
              <a:gd name="connsiteY12138" fmla="*/ 2179780 h 6407150"/>
              <a:gd name="connsiteX12139" fmla="*/ 6290607 w 11737976"/>
              <a:gd name="connsiteY12139" fmla="*/ 2178843 h 6407150"/>
              <a:gd name="connsiteX12140" fmla="*/ 6274480 w 11737976"/>
              <a:gd name="connsiteY12140" fmla="*/ 2181757 h 6407150"/>
              <a:gd name="connsiteX12141" fmla="*/ 6270980 w 11737976"/>
              <a:gd name="connsiteY12141" fmla="*/ 2187479 h 6407150"/>
              <a:gd name="connsiteX12142" fmla="*/ 6272680 w 11737976"/>
              <a:gd name="connsiteY12142" fmla="*/ 2197349 h 6407150"/>
              <a:gd name="connsiteX12143" fmla="*/ 6294010 w 11737976"/>
              <a:gd name="connsiteY12143" fmla="*/ 2198981 h 6407150"/>
              <a:gd name="connsiteX12144" fmla="*/ 6294284 w 11737976"/>
              <a:gd name="connsiteY12144" fmla="*/ 2198017 h 6407150"/>
              <a:gd name="connsiteX12145" fmla="*/ 6295917 w 11737976"/>
              <a:gd name="connsiteY12145" fmla="*/ 2198928 h 6407150"/>
              <a:gd name="connsiteX12146" fmla="*/ 6297628 w 11737976"/>
              <a:gd name="connsiteY12146" fmla="*/ 2197060 h 6407150"/>
              <a:gd name="connsiteX12147" fmla="*/ 6295635 w 11737976"/>
              <a:gd name="connsiteY12147" fmla="*/ 2193269 h 6407150"/>
              <a:gd name="connsiteX12148" fmla="*/ 6296619 w 11737976"/>
              <a:gd name="connsiteY12148" fmla="*/ 2189802 h 6407150"/>
              <a:gd name="connsiteX12149" fmla="*/ 6290607 w 11737976"/>
              <a:gd name="connsiteY12149" fmla="*/ 2178843 h 6407150"/>
              <a:gd name="connsiteX12150" fmla="*/ 7323958 w 11737976"/>
              <a:gd name="connsiteY12150" fmla="*/ 2177946 h 6407150"/>
              <a:gd name="connsiteX12151" fmla="*/ 7316830 w 11737976"/>
              <a:gd name="connsiteY12151" fmla="*/ 2185123 h 6407150"/>
              <a:gd name="connsiteX12152" fmla="*/ 7324326 w 11737976"/>
              <a:gd name="connsiteY12152" fmla="*/ 2187026 h 6407150"/>
              <a:gd name="connsiteX12153" fmla="*/ 7324405 w 11737976"/>
              <a:gd name="connsiteY12153" fmla="*/ 2189497 h 6407150"/>
              <a:gd name="connsiteX12154" fmla="*/ 7331072 w 11737976"/>
              <a:gd name="connsiteY12154" fmla="*/ 2198826 h 6407150"/>
              <a:gd name="connsiteX12155" fmla="*/ 7343204 w 11737976"/>
              <a:gd name="connsiteY12155" fmla="*/ 2194312 h 6407150"/>
              <a:gd name="connsiteX12156" fmla="*/ 7338250 w 11737976"/>
              <a:gd name="connsiteY12156" fmla="*/ 2178948 h 6407150"/>
              <a:gd name="connsiteX12157" fmla="*/ 7329403 w 11737976"/>
              <a:gd name="connsiteY12157" fmla="*/ 2178359 h 6407150"/>
              <a:gd name="connsiteX12158" fmla="*/ 7328375 w 11737976"/>
              <a:gd name="connsiteY12158" fmla="*/ 2179416 h 6407150"/>
              <a:gd name="connsiteX12159" fmla="*/ 7365356 w 11737976"/>
              <a:gd name="connsiteY12159" fmla="*/ 2175184 h 6407150"/>
              <a:gd name="connsiteX12160" fmla="*/ 7362323 w 11737976"/>
              <a:gd name="connsiteY12160" fmla="*/ 2179494 h 6407150"/>
              <a:gd name="connsiteX12161" fmla="*/ 7368519 w 11737976"/>
              <a:gd name="connsiteY12161" fmla="*/ 2185656 h 6407150"/>
              <a:gd name="connsiteX12162" fmla="*/ 7376737 w 11737976"/>
              <a:gd name="connsiteY12162" fmla="*/ 2191772 h 6407150"/>
              <a:gd name="connsiteX12163" fmla="*/ 7368876 w 11737976"/>
              <a:gd name="connsiteY12163" fmla="*/ 2193874 h 6407150"/>
              <a:gd name="connsiteX12164" fmla="*/ 7362371 w 11737976"/>
              <a:gd name="connsiteY12164" fmla="*/ 2202599 h 6407150"/>
              <a:gd name="connsiteX12165" fmla="*/ 7392949 w 11737976"/>
              <a:gd name="connsiteY12165" fmla="*/ 2208616 h 6407150"/>
              <a:gd name="connsiteX12166" fmla="*/ 7400532 w 11737976"/>
              <a:gd name="connsiteY12166" fmla="*/ 2201829 h 6407150"/>
              <a:gd name="connsiteX12167" fmla="*/ 7377561 w 11737976"/>
              <a:gd name="connsiteY12167" fmla="*/ 2191552 h 6407150"/>
              <a:gd name="connsiteX12168" fmla="*/ 7377094 w 11737976"/>
              <a:gd name="connsiteY12168" fmla="*/ 2191677 h 6407150"/>
              <a:gd name="connsiteX12169" fmla="*/ 7379761 w 11737976"/>
              <a:gd name="connsiteY12169" fmla="*/ 2185791 h 6407150"/>
              <a:gd name="connsiteX12170" fmla="*/ 7365356 w 11737976"/>
              <a:gd name="connsiteY12170" fmla="*/ 2175184 h 6407150"/>
              <a:gd name="connsiteX12171" fmla="*/ 6504344 w 11737976"/>
              <a:gd name="connsiteY12171" fmla="*/ 2173191 h 6407150"/>
              <a:gd name="connsiteX12172" fmla="*/ 6495373 w 11737976"/>
              <a:gd name="connsiteY12172" fmla="*/ 2193235 h 6407150"/>
              <a:gd name="connsiteX12173" fmla="*/ 6510834 w 11737976"/>
              <a:gd name="connsiteY12173" fmla="*/ 2173958 h 6407150"/>
              <a:gd name="connsiteX12174" fmla="*/ 6504344 w 11737976"/>
              <a:gd name="connsiteY12174" fmla="*/ 2173191 h 6407150"/>
              <a:gd name="connsiteX12175" fmla="*/ 7244253 w 11737976"/>
              <a:gd name="connsiteY12175" fmla="*/ 2165092 h 6407150"/>
              <a:gd name="connsiteX12176" fmla="*/ 7238025 w 11737976"/>
              <a:gd name="connsiteY12176" fmla="*/ 2169739 h 6407150"/>
              <a:gd name="connsiteX12177" fmla="*/ 7237228 w 11737976"/>
              <a:gd name="connsiteY12177" fmla="*/ 2178213 h 6407150"/>
              <a:gd name="connsiteX12178" fmla="*/ 7236922 w 11737976"/>
              <a:gd name="connsiteY12178" fmla="*/ 2178249 h 6407150"/>
              <a:gd name="connsiteX12179" fmla="*/ 7232889 w 11737976"/>
              <a:gd name="connsiteY12179" fmla="*/ 2183937 h 6407150"/>
              <a:gd name="connsiteX12180" fmla="*/ 7233294 w 11737976"/>
              <a:gd name="connsiteY12180" fmla="*/ 2192744 h 6407150"/>
              <a:gd name="connsiteX12181" fmla="*/ 7249338 w 11737976"/>
              <a:gd name="connsiteY12181" fmla="*/ 2198409 h 6407150"/>
              <a:gd name="connsiteX12182" fmla="*/ 7253629 w 11737976"/>
              <a:gd name="connsiteY12182" fmla="*/ 2193223 h 6407150"/>
              <a:gd name="connsiteX12183" fmla="*/ 7266718 w 11737976"/>
              <a:gd name="connsiteY12183" fmla="*/ 2195397 h 6407150"/>
              <a:gd name="connsiteX12184" fmla="*/ 7266715 w 11737976"/>
              <a:gd name="connsiteY12184" fmla="*/ 2196132 h 6407150"/>
              <a:gd name="connsiteX12185" fmla="*/ 7269844 w 11737976"/>
              <a:gd name="connsiteY12185" fmla="*/ 2195915 h 6407150"/>
              <a:gd name="connsiteX12186" fmla="*/ 7271577 w 11737976"/>
              <a:gd name="connsiteY12186" fmla="*/ 2196204 h 6407150"/>
              <a:gd name="connsiteX12187" fmla="*/ 7271539 w 11737976"/>
              <a:gd name="connsiteY12187" fmla="*/ 2195799 h 6407150"/>
              <a:gd name="connsiteX12188" fmla="*/ 7276991 w 11737976"/>
              <a:gd name="connsiteY12188" fmla="*/ 2195423 h 6407150"/>
              <a:gd name="connsiteX12189" fmla="*/ 7278179 w 11737976"/>
              <a:gd name="connsiteY12189" fmla="*/ 2184983 h 6407150"/>
              <a:gd name="connsiteX12190" fmla="*/ 7271661 w 11737976"/>
              <a:gd name="connsiteY12190" fmla="*/ 2181194 h 6407150"/>
              <a:gd name="connsiteX12191" fmla="*/ 7269595 w 11737976"/>
              <a:gd name="connsiteY12191" fmla="*/ 2183735 h 6407150"/>
              <a:gd name="connsiteX12192" fmla="*/ 7263465 w 11737976"/>
              <a:gd name="connsiteY12192" fmla="*/ 2176381 h 6407150"/>
              <a:gd name="connsiteX12193" fmla="*/ 7244253 w 11737976"/>
              <a:gd name="connsiteY12193" fmla="*/ 2165092 h 6407150"/>
              <a:gd name="connsiteX12194" fmla="*/ 7553825 w 11737976"/>
              <a:gd name="connsiteY12194" fmla="*/ 2163654 h 6407150"/>
              <a:gd name="connsiteX12195" fmla="*/ 7546989 w 11737976"/>
              <a:gd name="connsiteY12195" fmla="*/ 2167487 h 6407150"/>
              <a:gd name="connsiteX12196" fmla="*/ 7545896 w 11737976"/>
              <a:gd name="connsiteY12196" fmla="*/ 2175208 h 6407150"/>
              <a:gd name="connsiteX12197" fmla="*/ 7571137 w 11737976"/>
              <a:gd name="connsiteY12197" fmla="*/ 2168031 h 6407150"/>
              <a:gd name="connsiteX12198" fmla="*/ 7553825 w 11737976"/>
              <a:gd name="connsiteY12198" fmla="*/ 2163654 h 6407150"/>
              <a:gd name="connsiteX12199" fmla="*/ 6657757 w 11737976"/>
              <a:gd name="connsiteY12199" fmla="*/ 2161606 h 6407150"/>
              <a:gd name="connsiteX12200" fmla="*/ 6657530 w 11737976"/>
              <a:gd name="connsiteY12200" fmla="*/ 2162012 h 6407150"/>
              <a:gd name="connsiteX12201" fmla="*/ 6656988 w 11737976"/>
              <a:gd name="connsiteY12201" fmla="*/ 2166105 h 6407150"/>
              <a:gd name="connsiteX12202" fmla="*/ 6653534 w 11737976"/>
              <a:gd name="connsiteY12202" fmla="*/ 2163500 h 6407150"/>
              <a:gd name="connsiteX12203" fmla="*/ 6362609 w 11737976"/>
              <a:gd name="connsiteY12203" fmla="*/ 2150208 h 6407150"/>
              <a:gd name="connsiteX12204" fmla="*/ 6359762 w 11737976"/>
              <a:gd name="connsiteY12204" fmla="*/ 2155710 h 6407150"/>
              <a:gd name="connsiteX12205" fmla="*/ 6362506 w 11737976"/>
              <a:gd name="connsiteY12205" fmla="*/ 2163296 h 6407150"/>
              <a:gd name="connsiteX12206" fmla="*/ 6368088 w 11737976"/>
              <a:gd name="connsiteY12206" fmla="*/ 2150394 h 6407150"/>
              <a:gd name="connsiteX12207" fmla="*/ 6362609 w 11737976"/>
              <a:gd name="connsiteY12207" fmla="*/ 2150208 h 6407150"/>
              <a:gd name="connsiteX12208" fmla="*/ 6444617 w 11737976"/>
              <a:gd name="connsiteY12208" fmla="*/ 2149259 h 6407150"/>
              <a:gd name="connsiteX12209" fmla="*/ 6440251 w 11737976"/>
              <a:gd name="connsiteY12209" fmla="*/ 2155103 h 6407150"/>
              <a:gd name="connsiteX12210" fmla="*/ 6448805 w 11737976"/>
              <a:gd name="connsiteY12210" fmla="*/ 2161974 h 6407150"/>
              <a:gd name="connsiteX12211" fmla="*/ 6451857 w 11737976"/>
              <a:gd name="connsiteY12211" fmla="*/ 2150182 h 6407150"/>
              <a:gd name="connsiteX12212" fmla="*/ 6444617 w 11737976"/>
              <a:gd name="connsiteY12212" fmla="*/ 2149259 h 6407150"/>
              <a:gd name="connsiteX12213" fmla="*/ 6327984 w 11737976"/>
              <a:gd name="connsiteY12213" fmla="*/ 2147337 h 6407150"/>
              <a:gd name="connsiteX12214" fmla="*/ 6327222 w 11737976"/>
              <a:gd name="connsiteY12214" fmla="*/ 2150363 h 6407150"/>
              <a:gd name="connsiteX12215" fmla="*/ 6323314 w 11737976"/>
              <a:gd name="connsiteY12215" fmla="*/ 2151669 h 6407150"/>
              <a:gd name="connsiteX12216" fmla="*/ 7195458 w 11737976"/>
              <a:gd name="connsiteY12216" fmla="*/ 2147222 h 6407150"/>
              <a:gd name="connsiteX12217" fmla="*/ 7211922 w 11737976"/>
              <a:gd name="connsiteY12217" fmla="*/ 2159549 h 6407150"/>
              <a:gd name="connsiteX12218" fmla="*/ 7195458 w 11737976"/>
              <a:gd name="connsiteY12218" fmla="*/ 2147222 h 6407150"/>
              <a:gd name="connsiteX12219" fmla="*/ 6682753 w 11737976"/>
              <a:gd name="connsiteY12219" fmla="*/ 2145857 h 6407150"/>
              <a:gd name="connsiteX12220" fmla="*/ 6683325 w 11737976"/>
              <a:gd name="connsiteY12220" fmla="*/ 2146663 h 6407150"/>
              <a:gd name="connsiteX12221" fmla="*/ 6681482 w 11737976"/>
              <a:gd name="connsiteY12221" fmla="*/ 2146843 h 6407150"/>
              <a:gd name="connsiteX12222" fmla="*/ 6162490 w 11737976"/>
              <a:gd name="connsiteY12222" fmla="*/ 2135736 h 6407150"/>
              <a:gd name="connsiteX12223" fmla="*/ 6170770 w 11737976"/>
              <a:gd name="connsiteY12223" fmla="*/ 2137555 h 6407150"/>
              <a:gd name="connsiteX12224" fmla="*/ 6165109 w 11737976"/>
              <a:gd name="connsiteY12224" fmla="*/ 2145610 h 6407150"/>
              <a:gd name="connsiteX12225" fmla="*/ 6164883 w 11737976"/>
              <a:gd name="connsiteY12225" fmla="*/ 2148271 h 6407150"/>
              <a:gd name="connsiteX12226" fmla="*/ 6164040 w 11737976"/>
              <a:gd name="connsiteY12226" fmla="*/ 2146911 h 6407150"/>
              <a:gd name="connsiteX12227" fmla="*/ 6161213 w 11737976"/>
              <a:gd name="connsiteY12227" fmla="*/ 2138186 h 6407150"/>
              <a:gd name="connsiteX12228" fmla="*/ 6149095 w 11737976"/>
              <a:gd name="connsiteY12228" fmla="*/ 2135598 h 6407150"/>
              <a:gd name="connsiteX12229" fmla="*/ 6150663 w 11737976"/>
              <a:gd name="connsiteY12229" fmla="*/ 2139882 h 6407150"/>
              <a:gd name="connsiteX12230" fmla="*/ 6147973 w 11737976"/>
              <a:gd name="connsiteY12230" fmla="*/ 2142968 h 6407150"/>
              <a:gd name="connsiteX12231" fmla="*/ 6146255 w 11737976"/>
              <a:gd name="connsiteY12231" fmla="*/ 2145568 h 6407150"/>
              <a:gd name="connsiteX12232" fmla="*/ 6145678 w 11737976"/>
              <a:gd name="connsiteY12232" fmla="*/ 2144801 h 6407150"/>
              <a:gd name="connsiteX12233" fmla="*/ 6141387 w 11737976"/>
              <a:gd name="connsiteY12233" fmla="*/ 2147183 h 6407150"/>
              <a:gd name="connsiteX12234" fmla="*/ 6139538 w 11737976"/>
              <a:gd name="connsiteY12234" fmla="*/ 2136058 h 6407150"/>
              <a:gd name="connsiteX12235" fmla="*/ 6145427 w 11737976"/>
              <a:gd name="connsiteY12235" fmla="*/ 2136469 h 6407150"/>
              <a:gd name="connsiteX12236" fmla="*/ 6174952 w 11737976"/>
              <a:gd name="connsiteY12236" fmla="*/ 2131167 h 6407150"/>
              <a:gd name="connsiteX12237" fmla="*/ 6195890 w 11737976"/>
              <a:gd name="connsiteY12237" fmla="*/ 2132399 h 6407150"/>
              <a:gd name="connsiteX12238" fmla="*/ 6195952 w 11737976"/>
              <a:gd name="connsiteY12238" fmla="*/ 2137112 h 6407150"/>
              <a:gd name="connsiteX12239" fmla="*/ 6196791 w 11737976"/>
              <a:gd name="connsiteY12239" fmla="*/ 2138673 h 6407150"/>
              <a:gd name="connsiteX12240" fmla="*/ 6192603 w 11737976"/>
              <a:gd name="connsiteY12240" fmla="*/ 2142594 h 6407150"/>
              <a:gd name="connsiteX12241" fmla="*/ 6187464 w 11737976"/>
              <a:gd name="connsiteY12241" fmla="*/ 2157674 h 6407150"/>
              <a:gd name="connsiteX12242" fmla="*/ 6188198 w 11737976"/>
              <a:gd name="connsiteY12242" fmla="*/ 2157624 h 6407150"/>
              <a:gd name="connsiteX12243" fmla="*/ 6187365 w 11737976"/>
              <a:gd name="connsiteY12243" fmla="*/ 2161209 h 6407150"/>
              <a:gd name="connsiteX12244" fmla="*/ 6202475 w 11737976"/>
              <a:gd name="connsiteY12244" fmla="*/ 2174365 h 6407150"/>
              <a:gd name="connsiteX12245" fmla="*/ 6203059 w 11737976"/>
              <a:gd name="connsiteY12245" fmla="*/ 2162096 h 6407150"/>
              <a:gd name="connsiteX12246" fmla="*/ 6194436 w 11737976"/>
              <a:gd name="connsiteY12246" fmla="*/ 2157047 h 6407150"/>
              <a:gd name="connsiteX12247" fmla="*/ 6200818 w 11737976"/>
              <a:gd name="connsiteY12247" fmla="*/ 2152035 h 6407150"/>
              <a:gd name="connsiteX12248" fmla="*/ 6202655 w 11737976"/>
              <a:gd name="connsiteY12248" fmla="*/ 2149574 h 6407150"/>
              <a:gd name="connsiteX12249" fmla="*/ 6204318 w 11737976"/>
              <a:gd name="connsiteY12249" fmla="*/ 2152667 h 6407150"/>
              <a:gd name="connsiteX12250" fmla="*/ 6217467 w 11737976"/>
              <a:gd name="connsiteY12250" fmla="*/ 2166730 h 6407150"/>
              <a:gd name="connsiteX12251" fmla="*/ 6223141 w 11737976"/>
              <a:gd name="connsiteY12251" fmla="*/ 2177020 h 6407150"/>
              <a:gd name="connsiteX12252" fmla="*/ 6211052 w 11737976"/>
              <a:gd name="connsiteY12252" fmla="*/ 2180514 h 6407150"/>
              <a:gd name="connsiteX12253" fmla="*/ 6189753 w 11737976"/>
              <a:gd name="connsiteY12253" fmla="*/ 2175070 h 6407150"/>
              <a:gd name="connsiteX12254" fmla="*/ 6167455 w 11737976"/>
              <a:gd name="connsiteY12254" fmla="*/ 2175074 h 6407150"/>
              <a:gd name="connsiteX12255" fmla="*/ 6163716 w 11737976"/>
              <a:gd name="connsiteY12255" fmla="*/ 2175021 h 6407150"/>
              <a:gd name="connsiteX12256" fmla="*/ 6161519 w 11737976"/>
              <a:gd name="connsiteY12256" fmla="*/ 2172215 h 6407150"/>
              <a:gd name="connsiteX12257" fmla="*/ 6150211 w 11737976"/>
              <a:gd name="connsiteY12257" fmla="*/ 2166624 h 6407150"/>
              <a:gd name="connsiteX12258" fmla="*/ 6142839 w 11737976"/>
              <a:gd name="connsiteY12258" fmla="*/ 2172872 h 6407150"/>
              <a:gd name="connsiteX12259" fmla="*/ 6142624 w 11737976"/>
              <a:gd name="connsiteY12259" fmla="*/ 2174236 h 6407150"/>
              <a:gd name="connsiteX12260" fmla="*/ 6115550 w 11737976"/>
              <a:gd name="connsiteY12260" fmla="*/ 2166860 h 6407150"/>
              <a:gd name="connsiteX12261" fmla="*/ 6112974 w 11737976"/>
              <a:gd name="connsiteY12261" fmla="*/ 2163713 h 6407150"/>
              <a:gd name="connsiteX12262" fmla="*/ 6123249 w 11737976"/>
              <a:gd name="connsiteY12262" fmla="*/ 2167294 h 6407150"/>
              <a:gd name="connsiteX12263" fmla="*/ 6129911 w 11737976"/>
              <a:gd name="connsiteY12263" fmla="*/ 2165683 h 6407150"/>
              <a:gd name="connsiteX12264" fmla="*/ 6132443 w 11737976"/>
              <a:gd name="connsiteY12264" fmla="*/ 2168590 h 6407150"/>
              <a:gd name="connsiteX12265" fmla="*/ 6149129 w 11737976"/>
              <a:gd name="connsiteY12265" fmla="*/ 2161511 h 6407150"/>
              <a:gd name="connsiteX12266" fmla="*/ 6148879 w 11737976"/>
              <a:gd name="connsiteY12266" fmla="*/ 2158386 h 6407150"/>
              <a:gd name="connsiteX12267" fmla="*/ 6151531 w 11737976"/>
              <a:gd name="connsiteY12267" fmla="*/ 2155605 h 6407150"/>
              <a:gd name="connsiteX12268" fmla="*/ 6154907 w 11737976"/>
              <a:gd name="connsiteY12268" fmla="*/ 2149704 h 6407150"/>
              <a:gd name="connsiteX12269" fmla="*/ 6156311 w 11737976"/>
              <a:gd name="connsiteY12269" fmla="*/ 2152674 h 6407150"/>
              <a:gd name="connsiteX12270" fmla="*/ 6158698 w 11737976"/>
              <a:gd name="connsiteY12270" fmla="*/ 2154265 h 6407150"/>
              <a:gd name="connsiteX12271" fmla="*/ 6165274 w 11737976"/>
              <a:gd name="connsiteY12271" fmla="*/ 2163999 h 6407150"/>
              <a:gd name="connsiteX12272" fmla="*/ 6167194 w 11737976"/>
              <a:gd name="connsiteY12272" fmla="*/ 2163690 h 6407150"/>
              <a:gd name="connsiteX12273" fmla="*/ 6168940 w 11737976"/>
              <a:gd name="connsiteY12273" fmla="*/ 2167629 h 6407150"/>
              <a:gd name="connsiteX12274" fmla="*/ 6173697 w 11737976"/>
              <a:gd name="connsiteY12274" fmla="*/ 2162670 h 6407150"/>
              <a:gd name="connsiteX12275" fmla="*/ 6176051 w 11737976"/>
              <a:gd name="connsiteY12275" fmla="*/ 2163737 h 6407150"/>
              <a:gd name="connsiteX12276" fmla="*/ 6183596 w 11737976"/>
              <a:gd name="connsiteY12276" fmla="*/ 2163218 h 6407150"/>
              <a:gd name="connsiteX12277" fmla="*/ 6177329 w 11737976"/>
              <a:gd name="connsiteY12277" fmla="*/ 2158883 h 6407150"/>
              <a:gd name="connsiteX12278" fmla="*/ 6178204 w 11737976"/>
              <a:gd name="connsiteY12278" fmla="*/ 2157970 h 6407150"/>
              <a:gd name="connsiteX12279" fmla="*/ 6184342 w 11737976"/>
              <a:gd name="connsiteY12279" fmla="*/ 2148345 h 6407150"/>
              <a:gd name="connsiteX12280" fmla="*/ 6180897 w 11737976"/>
              <a:gd name="connsiteY12280" fmla="*/ 2135145 h 6407150"/>
              <a:gd name="connsiteX12281" fmla="*/ 6172131 w 11737976"/>
              <a:gd name="connsiteY12281" fmla="*/ 2137025 h 6407150"/>
              <a:gd name="connsiteX12282" fmla="*/ 7169955 w 11737976"/>
              <a:gd name="connsiteY12282" fmla="*/ 2131104 h 6407150"/>
              <a:gd name="connsiteX12283" fmla="*/ 7153673 w 11737976"/>
              <a:gd name="connsiteY12283" fmla="*/ 2136585 h 6407150"/>
              <a:gd name="connsiteX12284" fmla="*/ 7151220 w 11737976"/>
              <a:gd name="connsiteY12284" fmla="*/ 2143239 h 6407150"/>
              <a:gd name="connsiteX12285" fmla="*/ 7147309 w 11737976"/>
              <a:gd name="connsiteY12285" fmla="*/ 2140179 h 6407150"/>
              <a:gd name="connsiteX12286" fmla="*/ 7140102 w 11737976"/>
              <a:gd name="connsiteY12286" fmla="*/ 2141904 h 6407150"/>
              <a:gd name="connsiteX12287" fmla="*/ 7134848 w 11737976"/>
              <a:gd name="connsiteY12287" fmla="*/ 2147844 h 6407150"/>
              <a:gd name="connsiteX12288" fmla="*/ 7159078 w 11737976"/>
              <a:gd name="connsiteY12288" fmla="*/ 2149390 h 6407150"/>
              <a:gd name="connsiteX12289" fmla="*/ 7157122 w 11737976"/>
              <a:gd name="connsiteY12289" fmla="*/ 2147858 h 6407150"/>
              <a:gd name="connsiteX12290" fmla="*/ 7161890 w 11737976"/>
              <a:gd name="connsiteY12290" fmla="*/ 2145735 h 6407150"/>
              <a:gd name="connsiteX12291" fmla="*/ 7169955 w 11737976"/>
              <a:gd name="connsiteY12291" fmla="*/ 2131104 h 6407150"/>
              <a:gd name="connsiteX12292" fmla="*/ 6361070 w 11737976"/>
              <a:gd name="connsiteY12292" fmla="*/ 2128446 h 6407150"/>
              <a:gd name="connsiteX12293" fmla="*/ 6354875 w 11737976"/>
              <a:gd name="connsiteY12293" fmla="*/ 2142840 h 6407150"/>
              <a:gd name="connsiteX12294" fmla="*/ 6362955 w 11737976"/>
              <a:gd name="connsiteY12294" fmla="*/ 2142170 h 6407150"/>
              <a:gd name="connsiteX12295" fmla="*/ 6361070 w 11737976"/>
              <a:gd name="connsiteY12295" fmla="*/ 2128446 h 6407150"/>
              <a:gd name="connsiteX12296" fmla="*/ 6946496 w 11737976"/>
              <a:gd name="connsiteY12296" fmla="*/ 2127614 h 6407150"/>
              <a:gd name="connsiteX12297" fmla="*/ 6939430 w 11737976"/>
              <a:gd name="connsiteY12297" fmla="*/ 2128720 h 6407150"/>
              <a:gd name="connsiteX12298" fmla="*/ 6943594 w 11737976"/>
              <a:gd name="connsiteY12298" fmla="*/ 2132448 h 6407150"/>
              <a:gd name="connsiteX12299" fmla="*/ 6942790 w 11737976"/>
              <a:gd name="connsiteY12299" fmla="*/ 2133755 h 6407150"/>
              <a:gd name="connsiteX12300" fmla="*/ 6943854 w 11737976"/>
              <a:gd name="connsiteY12300" fmla="*/ 2141021 h 6407150"/>
              <a:gd name="connsiteX12301" fmla="*/ 6953223 w 11737976"/>
              <a:gd name="connsiteY12301" fmla="*/ 2143126 h 6407150"/>
              <a:gd name="connsiteX12302" fmla="*/ 6954468 w 11737976"/>
              <a:gd name="connsiteY12302" fmla="*/ 2140318 h 6407150"/>
              <a:gd name="connsiteX12303" fmla="*/ 6960314 w 11737976"/>
              <a:gd name="connsiteY12303" fmla="*/ 2152487 h 6407150"/>
              <a:gd name="connsiteX12304" fmla="*/ 6960476 w 11737976"/>
              <a:gd name="connsiteY12304" fmla="*/ 2152827 h 6407150"/>
              <a:gd name="connsiteX12305" fmla="*/ 6952920 w 11737976"/>
              <a:gd name="connsiteY12305" fmla="*/ 2155853 h 6407150"/>
              <a:gd name="connsiteX12306" fmla="*/ 6955846 w 11737976"/>
              <a:gd name="connsiteY12306" fmla="*/ 2159906 h 6407150"/>
              <a:gd name="connsiteX12307" fmla="*/ 6952026 w 11737976"/>
              <a:gd name="connsiteY12307" fmla="*/ 2162998 h 6407150"/>
              <a:gd name="connsiteX12308" fmla="*/ 6952171 w 11737976"/>
              <a:gd name="connsiteY12308" fmla="*/ 2172161 h 6407150"/>
              <a:gd name="connsiteX12309" fmla="*/ 6951605 w 11737976"/>
              <a:gd name="connsiteY12309" fmla="*/ 2172663 h 6407150"/>
              <a:gd name="connsiteX12310" fmla="*/ 6945771 w 11737976"/>
              <a:gd name="connsiteY12310" fmla="*/ 2173250 h 6407150"/>
              <a:gd name="connsiteX12311" fmla="*/ 6946463 w 11737976"/>
              <a:gd name="connsiteY12311" fmla="*/ 2177212 h 6407150"/>
              <a:gd name="connsiteX12312" fmla="*/ 6944878 w 11737976"/>
              <a:gd name="connsiteY12312" fmla="*/ 2178615 h 6407150"/>
              <a:gd name="connsiteX12313" fmla="*/ 6947251 w 11737976"/>
              <a:gd name="connsiteY12313" fmla="*/ 2181725 h 6407150"/>
              <a:gd name="connsiteX12314" fmla="*/ 6947830 w 11737976"/>
              <a:gd name="connsiteY12314" fmla="*/ 2185042 h 6407150"/>
              <a:gd name="connsiteX12315" fmla="*/ 6951468 w 11737976"/>
              <a:gd name="connsiteY12315" fmla="*/ 2187251 h 6407150"/>
              <a:gd name="connsiteX12316" fmla="*/ 6953661 w 11737976"/>
              <a:gd name="connsiteY12316" fmla="*/ 2190125 h 6407150"/>
              <a:gd name="connsiteX12317" fmla="*/ 6954568 w 11737976"/>
              <a:gd name="connsiteY12317" fmla="*/ 2189134 h 6407150"/>
              <a:gd name="connsiteX12318" fmla="*/ 6956303 w 11737976"/>
              <a:gd name="connsiteY12318" fmla="*/ 2190188 h 6407150"/>
              <a:gd name="connsiteX12319" fmla="*/ 6960295 w 11737976"/>
              <a:gd name="connsiteY12319" fmla="*/ 2183038 h 6407150"/>
              <a:gd name="connsiteX12320" fmla="*/ 6960316 w 11737976"/>
              <a:gd name="connsiteY12320" fmla="*/ 2182859 h 6407150"/>
              <a:gd name="connsiteX12321" fmla="*/ 6964157 w 11737976"/>
              <a:gd name="connsiteY12321" fmla="*/ 2178666 h 6407150"/>
              <a:gd name="connsiteX12322" fmla="*/ 6966934 w 11737976"/>
              <a:gd name="connsiteY12322" fmla="*/ 2176442 h 6407150"/>
              <a:gd name="connsiteX12323" fmla="*/ 6972284 w 11737976"/>
              <a:gd name="connsiteY12323" fmla="*/ 2185852 h 6407150"/>
              <a:gd name="connsiteX12324" fmla="*/ 7000264 w 11737976"/>
              <a:gd name="connsiteY12324" fmla="*/ 2214745 h 6407150"/>
              <a:gd name="connsiteX12325" fmla="*/ 7012235 w 11737976"/>
              <a:gd name="connsiteY12325" fmla="*/ 2213991 h 6407150"/>
              <a:gd name="connsiteX12326" fmla="*/ 7012405 w 11737976"/>
              <a:gd name="connsiteY12326" fmla="*/ 2215300 h 6407150"/>
              <a:gd name="connsiteX12327" fmla="*/ 7037873 w 11737976"/>
              <a:gd name="connsiteY12327" fmla="*/ 2224047 h 6407150"/>
              <a:gd name="connsiteX12328" fmla="*/ 7039422 w 11737976"/>
              <a:gd name="connsiteY12328" fmla="*/ 2210497 h 6407150"/>
              <a:gd name="connsiteX12329" fmla="*/ 7030699 w 11737976"/>
              <a:gd name="connsiteY12329" fmla="*/ 2206661 h 6407150"/>
              <a:gd name="connsiteX12330" fmla="*/ 7032369 w 11737976"/>
              <a:gd name="connsiteY12330" fmla="*/ 2205717 h 6407150"/>
              <a:gd name="connsiteX12331" fmla="*/ 7029130 w 11737976"/>
              <a:gd name="connsiteY12331" fmla="*/ 2155934 h 6407150"/>
              <a:gd name="connsiteX12332" fmla="*/ 7009380 w 11737976"/>
              <a:gd name="connsiteY12332" fmla="*/ 2144144 h 6407150"/>
              <a:gd name="connsiteX12333" fmla="*/ 6980596 w 11737976"/>
              <a:gd name="connsiteY12333" fmla="*/ 2144768 h 6407150"/>
              <a:gd name="connsiteX12334" fmla="*/ 6977794 w 11737976"/>
              <a:gd name="connsiteY12334" fmla="*/ 2145889 h 6407150"/>
              <a:gd name="connsiteX12335" fmla="*/ 6974085 w 11737976"/>
              <a:gd name="connsiteY12335" fmla="*/ 2141335 h 6407150"/>
              <a:gd name="connsiteX12336" fmla="*/ 6970644 w 11737976"/>
              <a:gd name="connsiteY12336" fmla="*/ 2142455 h 6407150"/>
              <a:gd name="connsiteX12337" fmla="*/ 6972501 w 11737976"/>
              <a:gd name="connsiteY12337" fmla="*/ 2147912 h 6407150"/>
              <a:gd name="connsiteX12338" fmla="*/ 6972543 w 11737976"/>
              <a:gd name="connsiteY12338" fmla="*/ 2147994 h 6407150"/>
              <a:gd name="connsiteX12339" fmla="*/ 6969504 w 11737976"/>
              <a:gd name="connsiteY12339" fmla="*/ 2149211 h 6407150"/>
              <a:gd name="connsiteX12340" fmla="*/ 6955264 w 11737976"/>
              <a:gd name="connsiteY12340" fmla="*/ 2135843 h 6407150"/>
              <a:gd name="connsiteX12341" fmla="*/ 6955345 w 11737976"/>
              <a:gd name="connsiteY12341" fmla="*/ 2133364 h 6407150"/>
              <a:gd name="connsiteX12342" fmla="*/ 6949857 w 11737976"/>
              <a:gd name="connsiteY12342" fmla="*/ 2129821 h 6407150"/>
              <a:gd name="connsiteX12343" fmla="*/ 6948831 w 11737976"/>
              <a:gd name="connsiteY12343" fmla="*/ 2129992 h 6407150"/>
              <a:gd name="connsiteX12344" fmla="*/ 6307775 w 11737976"/>
              <a:gd name="connsiteY12344" fmla="*/ 2127561 h 6407150"/>
              <a:gd name="connsiteX12345" fmla="*/ 6313328 w 11737976"/>
              <a:gd name="connsiteY12345" fmla="*/ 2138766 h 6407150"/>
              <a:gd name="connsiteX12346" fmla="*/ 6309210 w 11737976"/>
              <a:gd name="connsiteY12346" fmla="*/ 2152037 h 6407150"/>
              <a:gd name="connsiteX12347" fmla="*/ 6304752 w 11737976"/>
              <a:gd name="connsiteY12347" fmla="*/ 2149197 h 6407150"/>
              <a:gd name="connsiteX12348" fmla="*/ 6299997 w 11737976"/>
              <a:gd name="connsiteY12348" fmla="*/ 2147522 h 6407150"/>
              <a:gd name="connsiteX12349" fmla="*/ 6303235 w 11737976"/>
              <a:gd name="connsiteY12349" fmla="*/ 2129583 h 6407150"/>
              <a:gd name="connsiteX12350" fmla="*/ 6473898 w 11737976"/>
              <a:gd name="connsiteY12350" fmla="*/ 2127485 h 6407150"/>
              <a:gd name="connsiteX12351" fmla="*/ 6474349 w 11737976"/>
              <a:gd name="connsiteY12351" fmla="*/ 2127623 h 6407150"/>
              <a:gd name="connsiteX12352" fmla="*/ 6474875 w 11737976"/>
              <a:gd name="connsiteY12352" fmla="*/ 2127995 h 6407150"/>
              <a:gd name="connsiteX12353" fmla="*/ 6473460 w 11737976"/>
              <a:gd name="connsiteY12353" fmla="*/ 2129342 h 6407150"/>
              <a:gd name="connsiteX12354" fmla="*/ 6543667 w 11737976"/>
              <a:gd name="connsiteY12354" fmla="*/ 2127218 h 6407150"/>
              <a:gd name="connsiteX12355" fmla="*/ 6544060 w 11737976"/>
              <a:gd name="connsiteY12355" fmla="*/ 2128241 h 6407150"/>
              <a:gd name="connsiteX12356" fmla="*/ 6545054 w 11737976"/>
              <a:gd name="connsiteY12356" fmla="*/ 2131941 h 6407150"/>
              <a:gd name="connsiteX12357" fmla="*/ 6540576 w 11737976"/>
              <a:gd name="connsiteY12357" fmla="*/ 2132827 h 6407150"/>
              <a:gd name="connsiteX12358" fmla="*/ 6534773 w 11737976"/>
              <a:gd name="connsiteY12358" fmla="*/ 2136828 h 6407150"/>
              <a:gd name="connsiteX12359" fmla="*/ 6533913 w 11737976"/>
              <a:gd name="connsiteY12359" fmla="*/ 2132683 h 6407150"/>
              <a:gd name="connsiteX12360" fmla="*/ 6533412 w 11737976"/>
              <a:gd name="connsiteY12360" fmla="*/ 2132573 h 6407150"/>
              <a:gd name="connsiteX12361" fmla="*/ 6534454 w 11737976"/>
              <a:gd name="connsiteY12361" fmla="*/ 2129358 h 6407150"/>
              <a:gd name="connsiteX12362" fmla="*/ 6535759 w 11737976"/>
              <a:gd name="connsiteY12362" fmla="*/ 2130629 h 6407150"/>
              <a:gd name="connsiteX12363" fmla="*/ 6542769 w 11737976"/>
              <a:gd name="connsiteY12363" fmla="*/ 2128306 h 6407150"/>
              <a:gd name="connsiteX12364" fmla="*/ 7400832 w 11737976"/>
              <a:gd name="connsiteY12364" fmla="*/ 2120251 h 6407150"/>
              <a:gd name="connsiteX12365" fmla="*/ 7387768 w 11737976"/>
              <a:gd name="connsiteY12365" fmla="*/ 2125799 h 6407150"/>
              <a:gd name="connsiteX12366" fmla="*/ 7387779 w 11737976"/>
              <a:gd name="connsiteY12366" fmla="*/ 2134302 h 6407150"/>
              <a:gd name="connsiteX12367" fmla="*/ 7415334 w 11737976"/>
              <a:gd name="connsiteY12367" fmla="*/ 2121648 h 6407150"/>
              <a:gd name="connsiteX12368" fmla="*/ 7400832 w 11737976"/>
              <a:gd name="connsiteY12368" fmla="*/ 2120251 h 6407150"/>
              <a:gd name="connsiteX12369" fmla="*/ 6377402 w 11737976"/>
              <a:gd name="connsiteY12369" fmla="*/ 2116270 h 6407150"/>
              <a:gd name="connsiteX12370" fmla="*/ 6366063 w 11737976"/>
              <a:gd name="connsiteY12370" fmla="*/ 2121063 h 6407150"/>
              <a:gd name="connsiteX12371" fmla="*/ 6366722 w 11737976"/>
              <a:gd name="connsiteY12371" fmla="*/ 2135637 h 6407150"/>
              <a:gd name="connsiteX12372" fmla="*/ 6373238 w 11737976"/>
              <a:gd name="connsiteY12372" fmla="*/ 2132209 h 6407150"/>
              <a:gd name="connsiteX12373" fmla="*/ 6373389 w 11737976"/>
              <a:gd name="connsiteY12373" fmla="*/ 2132477 h 6407150"/>
              <a:gd name="connsiteX12374" fmla="*/ 6378956 w 11737976"/>
              <a:gd name="connsiteY12374" fmla="*/ 2132292 h 6407150"/>
              <a:gd name="connsiteX12375" fmla="*/ 6379032 w 11737976"/>
              <a:gd name="connsiteY12375" fmla="*/ 2129161 h 6407150"/>
              <a:gd name="connsiteX12376" fmla="*/ 6381424 w 11737976"/>
              <a:gd name="connsiteY12376" fmla="*/ 2127904 h 6407150"/>
              <a:gd name="connsiteX12377" fmla="*/ 6382754 w 11737976"/>
              <a:gd name="connsiteY12377" fmla="*/ 2126683 h 6407150"/>
              <a:gd name="connsiteX12378" fmla="*/ 6384898 w 11737976"/>
              <a:gd name="connsiteY12378" fmla="*/ 2127290 h 6407150"/>
              <a:gd name="connsiteX12379" fmla="*/ 6400236 w 11737976"/>
              <a:gd name="connsiteY12379" fmla="*/ 2129932 h 6407150"/>
              <a:gd name="connsiteX12380" fmla="*/ 6394221 w 11737976"/>
              <a:gd name="connsiteY12380" fmla="*/ 2122694 h 6407150"/>
              <a:gd name="connsiteX12381" fmla="*/ 6387878 w 11737976"/>
              <a:gd name="connsiteY12381" fmla="*/ 2120179 h 6407150"/>
              <a:gd name="connsiteX12382" fmla="*/ 6389155 w 11737976"/>
              <a:gd name="connsiteY12382" fmla="*/ 2117272 h 6407150"/>
              <a:gd name="connsiteX12383" fmla="*/ 6377402 w 11737976"/>
              <a:gd name="connsiteY12383" fmla="*/ 2116270 h 6407150"/>
              <a:gd name="connsiteX12384" fmla="*/ 6072930 w 11737976"/>
              <a:gd name="connsiteY12384" fmla="*/ 2101483 h 6407150"/>
              <a:gd name="connsiteX12385" fmla="*/ 6076448 w 11737976"/>
              <a:gd name="connsiteY12385" fmla="*/ 2104625 h 6407150"/>
              <a:gd name="connsiteX12386" fmla="*/ 6072959 w 11737976"/>
              <a:gd name="connsiteY12386" fmla="*/ 2104445 h 6407150"/>
              <a:gd name="connsiteX12387" fmla="*/ 6069161 w 11737976"/>
              <a:gd name="connsiteY12387" fmla="*/ 2109011 h 6407150"/>
              <a:gd name="connsiteX12388" fmla="*/ 6073222 w 11737976"/>
              <a:gd name="connsiteY12388" fmla="*/ 2114845 h 6407150"/>
              <a:gd name="connsiteX12389" fmla="*/ 6079680 w 11737976"/>
              <a:gd name="connsiteY12389" fmla="*/ 2112730 h 6407150"/>
              <a:gd name="connsiteX12390" fmla="*/ 6079096 w 11737976"/>
              <a:gd name="connsiteY12390" fmla="*/ 2106891 h 6407150"/>
              <a:gd name="connsiteX12391" fmla="*/ 6089791 w 11737976"/>
              <a:gd name="connsiteY12391" fmla="*/ 2110607 h 6407150"/>
              <a:gd name="connsiteX12392" fmla="*/ 6072930 w 11737976"/>
              <a:gd name="connsiteY12392" fmla="*/ 2101483 h 6407150"/>
              <a:gd name="connsiteX12393" fmla="*/ 7100462 w 11737976"/>
              <a:gd name="connsiteY12393" fmla="*/ 2099296 h 6407150"/>
              <a:gd name="connsiteX12394" fmla="*/ 7094157 w 11737976"/>
              <a:gd name="connsiteY12394" fmla="*/ 2103032 h 6407150"/>
              <a:gd name="connsiteX12395" fmla="*/ 7101568 w 11737976"/>
              <a:gd name="connsiteY12395" fmla="*/ 2114257 h 6407150"/>
              <a:gd name="connsiteX12396" fmla="*/ 7109620 w 11737976"/>
              <a:gd name="connsiteY12396" fmla="*/ 2108185 h 6407150"/>
              <a:gd name="connsiteX12397" fmla="*/ 7100462 w 11737976"/>
              <a:gd name="connsiteY12397" fmla="*/ 2099296 h 6407150"/>
              <a:gd name="connsiteX12398" fmla="*/ 6767777 w 11737976"/>
              <a:gd name="connsiteY12398" fmla="*/ 2096568 h 6407150"/>
              <a:gd name="connsiteX12399" fmla="*/ 6761327 w 11737976"/>
              <a:gd name="connsiteY12399" fmla="*/ 2103500 h 6407150"/>
              <a:gd name="connsiteX12400" fmla="*/ 6770685 w 11737976"/>
              <a:gd name="connsiteY12400" fmla="*/ 2099137 h 6407150"/>
              <a:gd name="connsiteX12401" fmla="*/ 6767777 w 11737976"/>
              <a:gd name="connsiteY12401" fmla="*/ 2096568 h 6407150"/>
              <a:gd name="connsiteX12402" fmla="*/ 6723110 w 11737976"/>
              <a:gd name="connsiteY12402" fmla="*/ 2081735 h 6407150"/>
              <a:gd name="connsiteX12403" fmla="*/ 6727041 w 11737976"/>
              <a:gd name="connsiteY12403" fmla="*/ 2087300 h 6407150"/>
              <a:gd name="connsiteX12404" fmla="*/ 6721667 w 11737976"/>
              <a:gd name="connsiteY12404" fmla="*/ 2084921 h 6407150"/>
              <a:gd name="connsiteX12405" fmla="*/ 6114677 w 11737976"/>
              <a:gd name="connsiteY12405" fmla="*/ 2077824 h 6407150"/>
              <a:gd name="connsiteX12406" fmla="*/ 6111694 w 11737976"/>
              <a:gd name="connsiteY12406" fmla="*/ 2082779 h 6407150"/>
              <a:gd name="connsiteX12407" fmla="*/ 6113151 w 11737976"/>
              <a:gd name="connsiteY12407" fmla="*/ 2086538 h 6407150"/>
              <a:gd name="connsiteX12408" fmla="*/ 6110795 w 11737976"/>
              <a:gd name="connsiteY12408" fmla="*/ 2086069 h 6407150"/>
              <a:gd name="connsiteX12409" fmla="*/ 6101444 w 11737976"/>
              <a:gd name="connsiteY12409" fmla="*/ 2095430 h 6407150"/>
              <a:gd name="connsiteX12410" fmla="*/ 6126072 w 11737976"/>
              <a:gd name="connsiteY12410" fmla="*/ 2095720 h 6407150"/>
              <a:gd name="connsiteX12411" fmla="*/ 6122367 w 11737976"/>
              <a:gd name="connsiteY12411" fmla="*/ 2088368 h 6407150"/>
              <a:gd name="connsiteX12412" fmla="*/ 6116429 w 11737976"/>
              <a:gd name="connsiteY12412" fmla="*/ 2087188 h 6407150"/>
              <a:gd name="connsiteX12413" fmla="*/ 6118004 w 11737976"/>
              <a:gd name="connsiteY12413" fmla="*/ 2085647 h 6407150"/>
              <a:gd name="connsiteX12414" fmla="*/ 6118865 w 11737976"/>
              <a:gd name="connsiteY12414" fmla="*/ 2078020 h 6407150"/>
              <a:gd name="connsiteX12415" fmla="*/ 6114677 w 11737976"/>
              <a:gd name="connsiteY12415" fmla="*/ 2077824 h 6407150"/>
              <a:gd name="connsiteX12416" fmla="*/ 7203833 w 11737976"/>
              <a:gd name="connsiteY12416" fmla="*/ 2070570 h 6407150"/>
              <a:gd name="connsiteX12417" fmla="*/ 7199673 w 11737976"/>
              <a:gd name="connsiteY12417" fmla="*/ 2072210 h 6407150"/>
              <a:gd name="connsiteX12418" fmla="*/ 7199471 w 11737976"/>
              <a:gd name="connsiteY12418" fmla="*/ 2078921 h 6407150"/>
              <a:gd name="connsiteX12419" fmla="*/ 7216586 w 11737976"/>
              <a:gd name="connsiteY12419" fmla="*/ 2084351 h 6407150"/>
              <a:gd name="connsiteX12420" fmla="*/ 7203833 w 11737976"/>
              <a:gd name="connsiteY12420" fmla="*/ 2070570 h 6407150"/>
              <a:gd name="connsiteX12421" fmla="*/ 6357875 w 11737976"/>
              <a:gd name="connsiteY12421" fmla="*/ 2070334 h 6407150"/>
              <a:gd name="connsiteX12422" fmla="*/ 6339816 w 11737976"/>
              <a:gd name="connsiteY12422" fmla="*/ 2071899 h 6407150"/>
              <a:gd name="connsiteX12423" fmla="*/ 6350997 w 11737976"/>
              <a:gd name="connsiteY12423" fmla="*/ 2096569 h 6407150"/>
              <a:gd name="connsiteX12424" fmla="*/ 6357550 w 11737976"/>
              <a:gd name="connsiteY12424" fmla="*/ 2093479 h 6407150"/>
              <a:gd name="connsiteX12425" fmla="*/ 6357998 w 11737976"/>
              <a:gd name="connsiteY12425" fmla="*/ 2094399 h 6407150"/>
              <a:gd name="connsiteX12426" fmla="*/ 6376407 w 11737976"/>
              <a:gd name="connsiteY12426" fmla="*/ 2082798 h 6407150"/>
              <a:gd name="connsiteX12427" fmla="*/ 6370922 w 11737976"/>
              <a:gd name="connsiteY12427" fmla="*/ 2074268 h 6407150"/>
              <a:gd name="connsiteX12428" fmla="*/ 6364112 w 11737976"/>
              <a:gd name="connsiteY12428" fmla="*/ 2072793 h 6407150"/>
              <a:gd name="connsiteX12429" fmla="*/ 6360369 w 11737976"/>
              <a:gd name="connsiteY12429" fmla="*/ 2075320 h 6407150"/>
              <a:gd name="connsiteX12430" fmla="*/ 6971767 w 11737976"/>
              <a:gd name="connsiteY12430" fmla="*/ 2068095 h 6407150"/>
              <a:gd name="connsiteX12431" fmla="*/ 6953936 w 11737976"/>
              <a:gd name="connsiteY12431" fmla="*/ 2068742 h 6407150"/>
              <a:gd name="connsiteX12432" fmla="*/ 6950343 w 11737976"/>
              <a:gd name="connsiteY12432" fmla="*/ 2076938 h 6407150"/>
              <a:gd name="connsiteX12433" fmla="*/ 6988356 w 11737976"/>
              <a:gd name="connsiteY12433" fmla="*/ 2074659 h 6407150"/>
              <a:gd name="connsiteX12434" fmla="*/ 6971767 w 11737976"/>
              <a:gd name="connsiteY12434" fmla="*/ 2068095 h 6407150"/>
              <a:gd name="connsiteX12435" fmla="*/ 7011191 w 11737976"/>
              <a:gd name="connsiteY12435" fmla="*/ 2067921 h 6407150"/>
              <a:gd name="connsiteX12436" fmla="*/ 7006253 w 11737976"/>
              <a:gd name="connsiteY12436" fmla="*/ 2071719 h 6407150"/>
              <a:gd name="connsiteX12437" fmla="*/ 7012531 w 11737976"/>
              <a:gd name="connsiteY12437" fmla="*/ 2077264 h 6407150"/>
              <a:gd name="connsiteX12438" fmla="*/ 7011191 w 11737976"/>
              <a:gd name="connsiteY12438" fmla="*/ 2067921 h 6407150"/>
              <a:gd name="connsiteX12439" fmla="*/ 6371325 w 11737976"/>
              <a:gd name="connsiteY12439" fmla="*/ 2066702 h 6407150"/>
              <a:gd name="connsiteX12440" fmla="*/ 6371481 w 11737976"/>
              <a:gd name="connsiteY12440" fmla="*/ 2067311 h 6407150"/>
              <a:gd name="connsiteX12441" fmla="*/ 6370671 w 11737976"/>
              <a:gd name="connsiteY12441" fmla="*/ 2067032 h 6407150"/>
              <a:gd name="connsiteX12442" fmla="*/ 7178549 w 11737976"/>
              <a:gd name="connsiteY12442" fmla="*/ 2066474 h 6407150"/>
              <a:gd name="connsiteX12443" fmla="*/ 7175097 w 11737976"/>
              <a:gd name="connsiteY12443" fmla="*/ 2073507 h 6407150"/>
              <a:gd name="connsiteX12444" fmla="*/ 7182496 w 11737976"/>
              <a:gd name="connsiteY12444" fmla="*/ 2079485 h 6407150"/>
              <a:gd name="connsiteX12445" fmla="*/ 7178549 w 11737976"/>
              <a:gd name="connsiteY12445" fmla="*/ 2066474 h 6407150"/>
              <a:gd name="connsiteX12446" fmla="*/ 6106638 w 11737976"/>
              <a:gd name="connsiteY12446" fmla="*/ 2062917 h 6407150"/>
              <a:gd name="connsiteX12447" fmla="*/ 6097757 w 11737976"/>
              <a:gd name="connsiteY12447" fmla="*/ 2082994 h 6407150"/>
              <a:gd name="connsiteX12448" fmla="*/ 6105305 w 11737976"/>
              <a:gd name="connsiteY12448" fmla="*/ 2074778 h 6407150"/>
              <a:gd name="connsiteX12449" fmla="*/ 6106076 w 11737976"/>
              <a:gd name="connsiteY12449" fmla="*/ 2076817 h 6407150"/>
              <a:gd name="connsiteX12450" fmla="*/ 6108961 w 11737976"/>
              <a:gd name="connsiteY12450" fmla="*/ 2079669 h 6407150"/>
              <a:gd name="connsiteX12451" fmla="*/ 6109927 w 11737976"/>
              <a:gd name="connsiteY12451" fmla="*/ 2068855 h 6407150"/>
              <a:gd name="connsiteX12452" fmla="*/ 6106141 w 11737976"/>
              <a:gd name="connsiteY12452" fmla="*/ 2070634 h 6407150"/>
              <a:gd name="connsiteX12453" fmla="*/ 6058669 w 11737976"/>
              <a:gd name="connsiteY12453" fmla="*/ 2055172 h 6407150"/>
              <a:gd name="connsiteX12454" fmla="*/ 6053154 w 11737976"/>
              <a:gd name="connsiteY12454" fmla="*/ 2072262 h 6407150"/>
              <a:gd name="connsiteX12455" fmla="*/ 6079266 w 11737976"/>
              <a:gd name="connsiteY12455" fmla="*/ 2068211 h 6407150"/>
              <a:gd name="connsiteX12456" fmla="*/ 6058669 w 11737976"/>
              <a:gd name="connsiteY12456" fmla="*/ 2055172 h 6407150"/>
              <a:gd name="connsiteX12457" fmla="*/ 6294151 w 11737976"/>
              <a:gd name="connsiteY12457" fmla="*/ 2053381 h 6407150"/>
              <a:gd name="connsiteX12458" fmla="*/ 6294269 w 11737976"/>
              <a:gd name="connsiteY12458" fmla="*/ 2053662 h 6407150"/>
              <a:gd name="connsiteX12459" fmla="*/ 6294170 w 11737976"/>
              <a:gd name="connsiteY12459" fmla="*/ 2053693 h 6407150"/>
              <a:gd name="connsiteX12460" fmla="*/ 7157745 w 11737976"/>
              <a:gd name="connsiteY12460" fmla="*/ 2051940 h 6407150"/>
              <a:gd name="connsiteX12461" fmla="*/ 7152957 w 11737976"/>
              <a:gd name="connsiteY12461" fmla="*/ 2056841 h 6407150"/>
              <a:gd name="connsiteX12462" fmla="*/ 7163149 w 11737976"/>
              <a:gd name="connsiteY12462" fmla="*/ 2072814 h 6407150"/>
              <a:gd name="connsiteX12463" fmla="*/ 7173659 w 11737976"/>
              <a:gd name="connsiteY12463" fmla="*/ 2060526 h 6407150"/>
              <a:gd name="connsiteX12464" fmla="*/ 7157745 w 11737976"/>
              <a:gd name="connsiteY12464" fmla="*/ 2051940 h 6407150"/>
              <a:gd name="connsiteX12465" fmla="*/ 7072111 w 11737976"/>
              <a:gd name="connsiteY12465" fmla="*/ 2050280 h 6407150"/>
              <a:gd name="connsiteX12466" fmla="*/ 7070274 w 11737976"/>
              <a:gd name="connsiteY12466" fmla="*/ 2076122 h 6407150"/>
              <a:gd name="connsiteX12467" fmla="*/ 7068603 w 11737976"/>
              <a:gd name="connsiteY12467" fmla="*/ 2080887 h 6407150"/>
              <a:gd name="connsiteX12468" fmla="*/ 7060514 w 11737976"/>
              <a:gd name="connsiteY12468" fmla="*/ 2086720 h 6407150"/>
              <a:gd name="connsiteX12469" fmla="*/ 7067271 w 11737976"/>
              <a:gd name="connsiteY12469" fmla="*/ 2089750 h 6407150"/>
              <a:gd name="connsiteX12470" fmla="*/ 7069607 w 11737976"/>
              <a:gd name="connsiteY12470" fmla="*/ 2090234 h 6407150"/>
              <a:gd name="connsiteX12471" fmla="*/ 7065044 w 11737976"/>
              <a:gd name="connsiteY12471" fmla="*/ 2093083 h 6407150"/>
              <a:gd name="connsiteX12472" fmla="*/ 7063102 w 11737976"/>
              <a:gd name="connsiteY12472" fmla="*/ 2098364 h 6407150"/>
              <a:gd name="connsiteX12473" fmla="*/ 7076864 w 11737976"/>
              <a:gd name="connsiteY12473" fmla="*/ 2099791 h 6407150"/>
              <a:gd name="connsiteX12474" fmla="*/ 7079361 w 11737976"/>
              <a:gd name="connsiteY12474" fmla="*/ 2099080 h 6407150"/>
              <a:gd name="connsiteX12475" fmla="*/ 7077823 w 11737976"/>
              <a:gd name="connsiteY12475" fmla="*/ 2102591 h 6407150"/>
              <a:gd name="connsiteX12476" fmla="*/ 7083794 w 11737976"/>
              <a:gd name="connsiteY12476" fmla="*/ 2110680 h 6407150"/>
              <a:gd name="connsiteX12477" fmla="*/ 7092187 w 11737976"/>
              <a:gd name="connsiteY12477" fmla="*/ 2099881 h 6407150"/>
              <a:gd name="connsiteX12478" fmla="*/ 7084605 w 11737976"/>
              <a:gd name="connsiteY12478" fmla="*/ 2094817 h 6407150"/>
              <a:gd name="connsiteX12479" fmla="*/ 7085451 w 11737976"/>
              <a:gd name="connsiteY12479" fmla="*/ 2092786 h 6407150"/>
              <a:gd name="connsiteX12480" fmla="*/ 7085017 w 11737976"/>
              <a:gd name="connsiteY12480" fmla="*/ 2091618 h 6407150"/>
              <a:gd name="connsiteX12481" fmla="*/ 7085038 w 11737976"/>
              <a:gd name="connsiteY12481" fmla="*/ 2091618 h 6407150"/>
              <a:gd name="connsiteX12482" fmla="*/ 7092839 w 11737976"/>
              <a:gd name="connsiteY12482" fmla="*/ 2089452 h 6407150"/>
              <a:gd name="connsiteX12483" fmla="*/ 7096847 w 11737976"/>
              <a:gd name="connsiteY12483" fmla="*/ 2072147 h 6407150"/>
              <a:gd name="connsiteX12484" fmla="*/ 7078106 w 11737976"/>
              <a:gd name="connsiteY12484" fmla="*/ 2075919 h 6407150"/>
              <a:gd name="connsiteX12485" fmla="*/ 7078955 w 11737976"/>
              <a:gd name="connsiteY12485" fmla="*/ 2073379 h 6407150"/>
              <a:gd name="connsiteX12486" fmla="*/ 7072111 w 11737976"/>
              <a:gd name="connsiteY12486" fmla="*/ 2050280 h 6407150"/>
              <a:gd name="connsiteX12487" fmla="*/ 6322343 w 11737976"/>
              <a:gd name="connsiteY12487" fmla="*/ 2048411 h 6407150"/>
              <a:gd name="connsiteX12488" fmla="*/ 6324526 w 11737976"/>
              <a:gd name="connsiteY12488" fmla="*/ 2051725 h 6407150"/>
              <a:gd name="connsiteX12489" fmla="*/ 6329964 w 11737976"/>
              <a:gd name="connsiteY12489" fmla="*/ 2062246 h 6407150"/>
              <a:gd name="connsiteX12490" fmla="*/ 6323400 w 11737976"/>
              <a:gd name="connsiteY12490" fmla="*/ 2054892 h 6407150"/>
              <a:gd name="connsiteX12491" fmla="*/ 6322609 w 11737976"/>
              <a:gd name="connsiteY12491" fmla="*/ 2054678 h 6407150"/>
              <a:gd name="connsiteX12492" fmla="*/ 6703639 w 11737976"/>
              <a:gd name="connsiteY12492" fmla="*/ 2044257 h 6407150"/>
              <a:gd name="connsiteX12493" fmla="*/ 6699409 w 11737976"/>
              <a:gd name="connsiteY12493" fmla="*/ 2044855 h 6407150"/>
              <a:gd name="connsiteX12494" fmla="*/ 6703133 w 11737976"/>
              <a:gd name="connsiteY12494" fmla="*/ 2050888 h 6407150"/>
              <a:gd name="connsiteX12495" fmla="*/ 6703639 w 11737976"/>
              <a:gd name="connsiteY12495" fmla="*/ 2044257 h 6407150"/>
              <a:gd name="connsiteX12496" fmla="*/ 7351896 w 11737976"/>
              <a:gd name="connsiteY12496" fmla="*/ 2042805 h 6407150"/>
              <a:gd name="connsiteX12497" fmla="*/ 7349192 w 11737976"/>
              <a:gd name="connsiteY12497" fmla="*/ 2052057 h 6407150"/>
              <a:gd name="connsiteX12498" fmla="*/ 7360437 w 11737976"/>
              <a:gd name="connsiteY12498" fmla="*/ 2054821 h 6407150"/>
              <a:gd name="connsiteX12499" fmla="*/ 7351896 w 11737976"/>
              <a:gd name="connsiteY12499" fmla="*/ 2042805 h 6407150"/>
              <a:gd name="connsiteX12500" fmla="*/ 6927696 w 11737976"/>
              <a:gd name="connsiteY12500" fmla="*/ 2038834 h 6407150"/>
              <a:gd name="connsiteX12501" fmla="*/ 6915591 w 11737976"/>
              <a:gd name="connsiteY12501" fmla="*/ 2044055 h 6407150"/>
              <a:gd name="connsiteX12502" fmla="*/ 6911401 w 11737976"/>
              <a:gd name="connsiteY12502" fmla="*/ 2048616 h 6407150"/>
              <a:gd name="connsiteX12503" fmla="*/ 6910019 w 11737976"/>
              <a:gd name="connsiteY12503" fmla="*/ 2045049 h 6407150"/>
              <a:gd name="connsiteX12504" fmla="*/ 6898896 w 11737976"/>
              <a:gd name="connsiteY12504" fmla="*/ 2044699 h 6407150"/>
              <a:gd name="connsiteX12505" fmla="*/ 6892878 w 11737976"/>
              <a:gd name="connsiteY12505" fmla="*/ 2052101 h 6407150"/>
              <a:gd name="connsiteX12506" fmla="*/ 6898379 w 11737976"/>
              <a:gd name="connsiteY12506" fmla="*/ 2057380 h 6407150"/>
              <a:gd name="connsiteX12507" fmla="*/ 6904797 w 11737976"/>
              <a:gd name="connsiteY12507" fmla="*/ 2060723 h 6407150"/>
              <a:gd name="connsiteX12508" fmla="*/ 6903455 w 11737976"/>
              <a:gd name="connsiteY12508" fmla="*/ 2066435 h 6407150"/>
              <a:gd name="connsiteX12509" fmla="*/ 6905990 w 11737976"/>
              <a:gd name="connsiteY12509" fmla="*/ 2073500 h 6407150"/>
              <a:gd name="connsiteX12510" fmla="*/ 6939177 w 11737976"/>
              <a:gd name="connsiteY12510" fmla="*/ 2041023 h 6407150"/>
              <a:gd name="connsiteX12511" fmla="*/ 6927696 w 11737976"/>
              <a:gd name="connsiteY12511" fmla="*/ 2038834 h 6407150"/>
              <a:gd name="connsiteX12512" fmla="*/ 7405406 w 11737976"/>
              <a:gd name="connsiteY12512" fmla="*/ 2037632 h 6407150"/>
              <a:gd name="connsiteX12513" fmla="*/ 7385345 w 11737976"/>
              <a:gd name="connsiteY12513" fmla="*/ 2042847 h 6407150"/>
              <a:gd name="connsiteX12514" fmla="*/ 7391944 w 11737976"/>
              <a:gd name="connsiteY12514" fmla="*/ 2054309 h 6407150"/>
              <a:gd name="connsiteX12515" fmla="*/ 7405406 w 11737976"/>
              <a:gd name="connsiteY12515" fmla="*/ 2037632 h 6407150"/>
              <a:gd name="connsiteX12516" fmla="*/ 6978244 w 11737976"/>
              <a:gd name="connsiteY12516" fmla="*/ 2033295 h 6407150"/>
              <a:gd name="connsiteX12517" fmla="*/ 6974637 w 11737976"/>
              <a:gd name="connsiteY12517" fmla="*/ 2035346 h 6407150"/>
              <a:gd name="connsiteX12518" fmla="*/ 6992821 w 11737976"/>
              <a:gd name="connsiteY12518" fmla="*/ 2046209 h 6407150"/>
              <a:gd name="connsiteX12519" fmla="*/ 6978244 w 11737976"/>
              <a:gd name="connsiteY12519" fmla="*/ 2033295 h 6407150"/>
              <a:gd name="connsiteX12520" fmla="*/ 7027979 w 11737976"/>
              <a:gd name="connsiteY12520" fmla="*/ 2028411 h 6407150"/>
              <a:gd name="connsiteX12521" fmla="*/ 7022638 w 11737976"/>
              <a:gd name="connsiteY12521" fmla="*/ 2029305 h 6407150"/>
              <a:gd name="connsiteX12522" fmla="*/ 7027059 w 11737976"/>
              <a:gd name="connsiteY12522" fmla="*/ 2037169 h 6407150"/>
              <a:gd name="connsiteX12523" fmla="*/ 7032139 w 11737976"/>
              <a:gd name="connsiteY12523" fmla="*/ 2032162 h 6407150"/>
              <a:gd name="connsiteX12524" fmla="*/ 7027979 w 11737976"/>
              <a:gd name="connsiteY12524" fmla="*/ 2028411 h 6407150"/>
              <a:gd name="connsiteX12525" fmla="*/ 6903088 w 11737976"/>
              <a:gd name="connsiteY12525" fmla="*/ 2027428 h 6407150"/>
              <a:gd name="connsiteX12526" fmla="*/ 6900639 w 11737976"/>
              <a:gd name="connsiteY12526" fmla="*/ 2030826 h 6407150"/>
              <a:gd name="connsiteX12527" fmla="*/ 6909772 w 11737976"/>
              <a:gd name="connsiteY12527" fmla="*/ 2039897 h 6407150"/>
              <a:gd name="connsiteX12528" fmla="*/ 6906334 w 11737976"/>
              <a:gd name="connsiteY12528" fmla="*/ 2028101 h 6407150"/>
              <a:gd name="connsiteX12529" fmla="*/ 6903088 w 11737976"/>
              <a:gd name="connsiteY12529" fmla="*/ 2027428 h 6407150"/>
              <a:gd name="connsiteX12530" fmla="*/ 7288732 w 11737976"/>
              <a:gd name="connsiteY12530" fmla="*/ 2020557 h 6407150"/>
              <a:gd name="connsiteX12531" fmla="*/ 7286212 w 11737976"/>
              <a:gd name="connsiteY12531" fmla="*/ 2026302 h 6407150"/>
              <a:gd name="connsiteX12532" fmla="*/ 7314867 w 11737976"/>
              <a:gd name="connsiteY12532" fmla="*/ 2027030 h 6407150"/>
              <a:gd name="connsiteX12533" fmla="*/ 7288732 w 11737976"/>
              <a:gd name="connsiteY12533" fmla="*/ 2020557 h 6407150"/>
              <a:gd name="connsiteX12534" fmla="*/ 6947344 w 11737976"/>
              <a:gd name="connsiteY12534" fmla="*/ 2019892 h 6407150"/>
              <a:gd name="connsiteX12535" fmla="*/ 6941703 w 11737976"/>
              <a:gd name="connsiteY12535" fmla="*/ 2025524 h 6407150"/>
              <a:gd name="connsiteX12536" fmla="*/ 6942325 w 11737976"/>
              <a:gd name="connsiteY12536" fmla="*/ 2029113 h 6407150"/>
              <a:gd name="connsiteX12537" fmla="*/ 6947344 w 11737976"/>
              <a:gd name="connsiteY12537" fmla="*/ 2019892 h 6407150"/>
              <a:gd name="connsiteX12538" fmla="*/ 6891482 w 11737976"/>
              <a:gd name="connsiteY12538" fmla="*/ 2016730 h 6407150"/>
              <a:gd name="connsiteX12539" fmla="*/ 6886829 w 11737976"/>
              <a:gd name="connsiteY12539" fmla="*/ 2019104 h 6407150"/>
              <a:gd name="connsiteX12540" fmla="*/ 6889521 w 11737976"/>
              <a:gd name="connsiteY12540" fmla="*/ 2024907 h 6407150"/>
              <a:gd name="connsiteX12541" fmla="*/ 6891482 w 11737976"/>
              <a:gd name="connsiteY12541" fmla="*/ 2016730 h 6407150"/>
              <a:gd name="connsiteX12542" fmla="*/ 7303452 w 11737976"/>
              <a:gd name="connsiteY12542" fmla="*/ 2007806 h 6407150"/>
              <a:gd name="connsiteX12543" fmla="*/ 7291204 w 11737976"/>
              <a:gd name="connsiteY12543" fmla="*/ 2014582 h 6407150"/>
              <a:gd name="connsiteX12544" fmla="*/ 7308131 w 11737976"/>
              <a:gd name="connsiteY12544" fmla="*/ 2023254 h 6407150"/>
              <a:gd name="connsiteX12545" fmla="*/ 7303452 w 11737976"/>
              <a:gd name="connsiteY12545" fmla="*/ 2007806 h 6407150"/>
              <a:gd name="connsiteX12546" fmla="*/ 6922138 w 11737976"/>
              <a:gd name="connsiteY12546" fmla="*/ 2004515 h 6407150"/>
              <a:gd name="connsiteX12547" fmla="*/ 6920413 w 11737976"/>
              <a:gd name="connsiteY12547" fmla="*/ 2020413 h 6407150"/>
              <a:gd name="connsiteX12548" fmla="*/ 6929734 w 11737976"/>
              <a:gd name="connsiteY12548" fmla="*/ 2018660 h 6407150"/>
              <a:gd name="connsiteX12549" fmla="*/ 6922138 w 11737976"/>
              <a:gd name="connsiteY12549" fmla="*/ 2004515 h 6407150"/>
              <a:gd name="connsiteX12550" fmla="*/ 7638356 w 11737976"/>
              <a:gd name="connsiteY12550" fmla="*/ 2000957 h 6407150"/>
              <a:gd name="connsiteX12551" fmla="*/ 7625710 w 11737976"/>
              <a:gd name="connsiteY12551" fmla="*/ 2000988 h 6407150"/>
              <a:gd name="connsiteX12552" fmla="*/ 7619105 w 11737976"/>
              <a:gd name="connsiteY12552" fmla="*/ 2007075 h 6407150"/>
              <a:gd name="connsiteX12553" fmla="*/ 7646924 w 11737976"/>
              <a:gd name="connsiteY12553" fmla="*/ 2011224 h 6407150"/>
              <a:gd name="connsiteX12554" fmla="*/ 7638356 w 11737976"/>
              <a:gd name="connsiteY12554" fmla="*/ 2000957 h 6407150"/>
              <a:gd name="connsiteX12555" fmla="*/ 7159286 w 11737976"/>
              <a:gd name="connsiteY12555" fmla="*/ 1991275 h 6407150"/>
              <a:gd name="connsiteX12556" fmla="*/ 7139972 w 11737976"/>
              <a:gd name="connsiteY12556" fmla="*/ 1997944 h 6407150"/>
              <a:gd name="connsiteX12557" fmla="*/ 7137223 w 11737976"/>
              <a:gd name="connsiteY12557" fmla="*/ 2017994 h 6407150"/>
              <a:gd name="connsiteX12558" fmla="*/ 7159286 w 11737976"/>
              <a:gd name="connsiteY12558" fmla="*/ 1991275 h 6407150"/>
              <a:gd name="connsiteX12559" fmla="*/ 7119504 w 11737976"/>
              <a:gd name="connsiteY12559" fmla="*/ 1988879 h 6407150"/>
              <a:gd name="connsiteX12560" fmla="*/ 7113012 w 11737976"/>
              <a:gd name="connsiteY12560" fmla="*/ 1989261 h 6407150"/>
              <a:gd name="connsiteX12561" fmla="*/ 7111861 w 11737976"/>
              <a:gd name="connsiteY12561" fmla="*/ 1991504 h 6407150"/>
              <a:gd name="connsiteX12562" fmla="*/ 7119504 w 11737976"/>
              <a:gd name="connsiteY12562" fmla="*/ 1988879 h 6407150"/>
              <a:gd name="connsiteX12563" fmla="*/ 6482439 w 11737976"/>
              <a:gd name="connsiteY12563" fmla="*/ 1987963 h 6407150"/>
              <a:gd name="connsiteX12564" fmla="*/ 6473208 w 11737976"/>
              <a:gd name="connsiteY12564" fmla="*/ 1988037 h 6407150"/>
              <a:gd name="connsiteX12565" fmla="*/ 6471620 w 11737976"/>
              <a:gd name="connsiteY12565" fmla="*/ 1990364 h 6407150"/>
              <a:gd name="connsiteX12566" fmla="*/ 6473386 w 11737976"/>
              <a:gd name="connsiteY12566" fmla="*/ 1995575 h 6407150"/>
              <a:gd name="connsiteX12567" fmla="*/ 6482439 w 11737976"/>
              <a:gd name="connsiteY12567" fmla="*/ 1987963 h 6407150"/>
              <a:gd name="connsiteX12568" fmla="*/ 6300226 w 11737976"/>
              <a:gd name="connsiteY12568" fmla="*/ 1985496 h 6407150"/>
              <a:gd name="connsiteX12569" fmla="*/ 6296318 w 11737976"/>
              <a:gd name="connsiteY12569" fmla="*/ 1991405 h 6407150"/>
              <a:gd name="connsiteX12570" fmla="*/ 6305923 w 11737976"/>
              <a:gd name="connsiteY12570" fmla="*/ 1986268 h 6407150"/>
              <a:gd name="connsiteX12571" fmla="*/ 6300226 w 11737976"/>
              <a:gd name="connsiteY12571" fmla="*/ 1985496 h 6407150"/>
              <a:gd name="connsiteX12572" fmla="*/ 6989945 w 11737976"/>
              <a:gd name="connsiteY12572" fmla="*/ 1985427 h 6407150"/>
              <a:gd name="connsiteX12573" fmla="*/ 6985017 w 11737976"/>
              <a:gd name="connsiteY12573" fmla="*/ 1989128 h 6407150"/>
              <a:gd name="connsiteX12574" fmla="*/ 6994919 w 11737976"/>
              <a:gd name="connsiteY12574" fmla="*/ 1992629 h 6407150"/>
              <a:gd name="connsiteX12575" fmla="*/ 6989945 w 11737976"/>
              <a:gd name="connsiteY12575" fmla="*/ 1985427 h 6407150"/>
              <a:gd name="connsiteX12576" fmla="*/ 6001399 w 11737976"/>
              <a:gd name="connsiteY12576" fmla="*/ 1980187 h 6407150"/>
              <a:gd name="connsiteX12577" fmla="*/ 5991459 w 11737976"/>
              <a:gd name="connsiteY12577" fmla="*/ 1988950 h 6407150"/>
              <a:gd name="connsiteX12578" fmla="*/ 5992874 w 11737976"/>
              <a:gd name="connsiteY12578" fmla="*/ 1992428 h 6407150"/>
              <a:gd name="connsiteX12579" fmla="*/ 5991930 w 11737976"/>
              <a:gd name="connsiteY12579" fmla="*/ 1995758 h 6407150"/>
              <a:gd name="connsiteX12580" fmla="*/ 6001256 w 11737976"/>
              <a:gd name="connsiteY12580" fmla="*/ 2001963 h 6407150"/>
              <a:gd name="connsiteX12581" fmla="*/ 6006836 w 11737976"/>
              <a:gd name="connsiteY12581" fmla="*/ 2008346 h 6407150"/>
              <a:gd name="connsiteX12582" fmla="*/ 6006715 w 11737976"/>
              <a:gd name="connsiteY12582" fmla="*/ 2008489 h 6407150"/>
              <a:gd name="connsiteX12583" fmla="*/ 6007191 w 11737976"/>
              <a:gd name="connsiteY12583" fmla="*/ 2008753 h 6407150"/>
              <a:gd name="connsiteX12584" fmla="*/ 6009781 w 11737976"/>
              <a:gd name="connsiteY12584" fmla="*/ 2011716 h 6407150"/>
              <a:gd name="connsiteX12585" fmla="*/ 6006792 w 11737976"/>
              <a:gd name="connsiteY12585" fmla="*/ 2022113 h 6407150"/>
              <a:gd name="connsiteX12586" fmla="*/ 6011333 w 11737976"/>
              <a:gd name="connsiteY12586" fmla="*/ 2035975 h 6407150"/>
              <a:gd name="connsiteX12587" fmla="*/ 6022517 w 11737976"/>
              <a:gd name="connsiteY12587" fmla="*/ 2024245 h 6407150"/>
              <a:gd name="connsiteX12588" fmla="*/ 6022685 w 11737976"/>
              <a:gd name="connsiteY12588" fmla="*/ 2022823 h 6407150"/>
              <a:gd name="connsiteX12589" fmla="*/ 6027039 w 11737976"/>
              <a:gd name="connsiteY12589" fmla="*/ 2024718 h 6407150"/>
              <a:gd name="connsiteX12590" fmla="*/ 6032323 w 11737976"/>
              <a:gd name="connsiteY12590" fmla="*/ 2022779 h 6407150"/>
              <a:gd name="connsiteX12591" fmla="*/ 6037360 w 11737976"/>
              <a:gd name="connsiteY12591" fmla="*/ 2017160 h 6407150"/>
              <a:gd name="connsiteX12592" fmla="*/ 6042611 w 11737976"/>
              <a:gd name="connsiteY12592" fmla="*/ 2024738 h 6407150"/>
              <a:gd name="connsiteX12593" fmla="*/ 6042578 w 11737976"/>
              <a:gd name="connsiteY12593" fmla="*/ 2011542 h 6407150"/>
              <a:gd name="connsiteX12594" fmla="*/ 6044135 w 11737976"/>
              <a:gd name="connsiteY12594" fmla="*/ 2011849 h 6407150"/>
              <a:gd name="connsiteX12595" fmla="*/ 6046436 w 11737976"/>
              <a:gd name="connsiteY12595" fmla="*/ 2009575 h 6407150"/>
              <a:gd name="connsiteX12596" fmla="*/ 6041249 w 11737976"/>
              <a:gd name="connsiteY12596" fmla="*/ 2001436 h 6407150"/>
              <a:gd name="connsiteX12597" fmla="*/ 6038650 w 11737976"/>
              <a:gd name="connsiteY12597" fmla="*/ 2002273 h 6407150"/>
              <a:gd name="connsiteX12598" fmla="*/ 6031085 w 11737976"/>
              <a:gd name="connsiteY12598" fmla="*/ 1995851 h 6407150"/>
              <a:gd name="connsiteX12599" fmla="*/ 6033438 w 11737976"/>
              <a:gd name="connsiteY12599" fmla="*/ 2011500 h 6407150"/>
              <a:gd name="connsiteX12600" fmla="*/ 6034668 w 11737976"/>
              <a:gd name="connsiteY12600" fmla="*/ 2013273 h 6407150"/>
              <a:gd name="connsiteX12601" fmla="*/ 6027108 w 11737976"/>
              <a:gd name="connsiteY12601" fmla="*/ 2009032 h 6407150"/>
              <a:gd name="connsiteX12602" fmla="*/ 6021717 w 11737976"/>
              <a:gd name="connsiteY12602" fmla="*/ 2003438 h 6407150"/>
              <a:gd name="connsiteX12603" fmla="*/ 6025536 w 11737976"/>
              <a:gd name="connsiteY12603" fmla="*/ 1994860 h 6407150"/>
              <a:gd name="connsiteX12604" fmla="*/ 6021111 w 11737976"/>
              <a:gd name="connsiteY12604" fmla="*/ 1994563 h 6407150"/>
              <a:gd name="connsiteX12605" fmla="*/ 6016517 w 11737976"/>
              <a:gd name="connsiteY12605" fmla="*/ 1998042 h 6407150"/>
              <a:gd name="connsiteX12606" fmla="*/ 6013380 w 11737976"/>
              <a:gd name="connsiteY12606" fmla="*/ 1994789 h 6407150"/>
              <a:gd name="connsiteX12607" fmla="*/ 6006905 w 11737976"/>
              <a:gd name="connsiteY12607" fmla="*/ 1990712 h 6407150"/>
              <a:gd name="connsiteX12608" fmla="*/ 7074208 w 11737976"/>
              <a:gd name="connsiteY12608" fmla="*/ 1979370 h 6407150"/>
              <a:gd name="connsiteX12609" fmla="*/ 7066666 w 11737976"/>
              <a:gd name="connsiteY12609" fmla="*/ 1980533 h 6407150"/>
              <a:gd name="connsiteX12610" fmla="*/ 7067439 w 11737976"/>
              <a:gd name="connsiteY12610" fmla="*/ 1983258 h 6407150"/>
              <a:gd name="connsiteX12611" fmla="*/ 7060142 w 11737976"/>
              <a:gd name="connsiteY12611" fmla="*/ 1990442 h 6407150"/>
              <a:gd name="connsiteX12612" fmla="*/ 7063519 w 11737976"/>
              <a:gd name="connsiteY12612" fmla="*/ 2001935 h 6407150"/>
              <a:gd name="connsiteX12613" fmla="*/ 7068549 w 11737976"/>
              <a:gd name="connsiteY12613" fmla="*/ 2002412 h 6407150"/>
              <a:gd name="connsiteX12614" fmla="*/ 7072179 w 11737976"/>
              <a:gd name="connsiteY12614" fmla="*/ 2009426 h 6407150"/>
              <a:gd name="connsiteX12615" fmla="*/ 7104350 w 11737976"/>
              <a:gd name="connsiteY12615" fmla="*/ 1996475 h 6407150"/>
              <a:gd name="connsiteX12616" fmla="*/ 7086312 w 11737976"/>
              <a:gd name="connsiteY12616" fmla="*/ 1986937 h 6407150"/>
              <a:gd name="connsiteX12617" fmla="*/ 7083955 w 11737976"/>
              <a:gd name="connsiteY12617" fmla="*/ 1987167 h 6407150"/>
              <a:gd name="connsiteX12618" fmla="*/ 7081790 w 11737976"/>
              <a:gd name="connsiteY12618" fmla="*/ 1985428 h 6407150"/>
              <a:gd name="connsiteX12619" fmla="*/ 7081928 w 11737976"/>
              <a:gd name="connsiteY12619" fmla="*/ 1984834 h 6407150"/>
              <a:gd name="connsiteX12620" fmla="*/ 7074208 w 11737976"/>
              <a:gd name="connsiteY12620" fmla="*/ 1979370 h 6407150"/>
              <a:gd name="connsiteX12621" fmla="*/ 7023336 w 11737976"/>
              <a:gd name="connsiteY12621" fmla="*/ 1979274 h 6407150"/>
              <a:gd name="connsiteX12622" fmla="*/ 7019563 w 11737976"/>
              <a:gd name="connsiteY12622" fmla="*/ 1988874 h 6407150"/>
              <a:gd name="connsiteX12623" fmla="*/ 7028556 w 11737976"/>
              <a:gd name="connsiteY12623" fmla="*/ 1997587 h 6407150"/>
              <a:gd name="connsiteX12624" fmla="*/ 7023336 w 11737976"/>
              <a:gd name="connsiteY12624" fmla="*/ 1979274 h 6407150"/>
              <a:gd name="connsiteX12625" fmla="*/ 6033604 w 11737976"/>
              <a:gd name="connsiteY12625" fmla="*/ 1977738 h 6407150"/>
              <a:gd name="connsiteX12626" fmla="*/ 6034260 w 11737976"/>
              <a:gd name="connsiteY12626" fmla="*/ 1982364 h 6407150"/>
              <a:gd name="connsiteX12627" fmla="*/ 6025716 w 11737976"/>
              <a:gd name="connsiteY12627" fmla="*/ 1980587 h 6407150"/>
              <a:gd name="connsiteX12628" fmla="*/ 6047908 w 11737976"/>
              <a:gd name="connsiteY12628" fmla="*/ 1992600 h 6407150"/>
              <a:gd name="connsiteX12629" fmla="*/ 6061416 w 11737976"/>
              <a:gd name="connsiteY12629" fmla="*/ 1991382 h 6407150"/>
              <a:gd name="connsiteX12630" fmla="*/ 6062540 w 11737976"/>
              <a:gd name="connsiteY12630" fmla="*/ 1990638 h 6407150"/>
              <a:gd name="connsiteX12631" fmla="*/ 6058206 w 11737976"/>
              <a:gd name="connsiteY12631" fmla="*/ 2006079 h 6407150"/>
              <a:gd name="connsiteX12632" fmla="*/ 6060030 w 11737976"/>
              <a:gd name="connsiteY12632" fmla="*/ 2007924 h 6407150"/>
              <a:gd name="connsiteX12633" fmla="*/ 6056552 w 11737976"/>
              <a:gd name="connsiteY12633" fmla="*/ 2010104 h 6407150"/>
              <a:gd name="connsiteX12634" fmla="*/ 6059615 w 11737976"/>
              <a:gd name="connsiteY12634" fmla="*/ 2037239 h 6407150"/>
              <a:gd name="connsiteX12635" fmla="*/ 6065412 w 11737976"/>
              <a:gd name="connsiteY12635" fmla="*/ 2024239 h 6407150"/>
              <a:gd name="connsiteX12636" fmla="*/ 6064857 w 11737976"/>
              <a:gd name="connsiteY12636" fmla="*/ 2012804 h 6407150"/>
              <a:gd name="connsiteX12637" fmla="*/ 6071945 w 11737976"/>
              <a:gd name="connsiteY12637" fmla="*/ 2019974 h 6407150"/>
              <a:gd name="connsiteX12638" fmla="*/ 6075286 w 11737976"/>
              <a:gd name="connsiteY12638" fmla="*/ 2020727 h 6407150"/>
              <a:gd name="connsiteX12639" fmla="*/ 6076218 w 11737976"/>
              <a:gd name="connsiteY12639" fmla="*/ 2023912 h 6407150"/>
              <a:gd name="connsiteX12640" fmla="*/ 6077034 w 11737976"/>
              <a:gd name="connsiteY12640" fmla="*/ 2025439 h 6407150"/>
              <a:gd name="connsiteX12641" fmla="*/ 6076854 w 11737976"/>
              <a:gd name="connsiteY12641" fmla="*/ 2025868 h 6407150"/>
              <a:gd name="connsiteX12642" fmla="*/ 6070522 w 11737976"/>
              <a:gd name="connsiteY12642" fmla="*/ 2022976 h 6407150"/>
              <a:gd name="connsiteX12643" fmla="*/ 6067073 w 11737976"/>
              <a:gd name="connsiteY12643" fmla="*/ 2030276 h 6407150"/>
              <a:gd name="connsiteX12644" fmla="*/ 6074319 w 11737976"/>
              <a:gd name="connsiteY12644" fmla="*/ 2032111 h 6407150"/>
              <a:gd name="connsiteX12645" fmla="*/ 6074718 w 11737976"/>
              <a:gd name="connsiteY12645" fmla="*/ 2044676 h 6407150"/>
              <a:gd name="connsiteX12646" fmla="*/ 6071145 w 11737976"/>
              <a:gd name="connsiteY12646" fmla="*/ 2043490 h 6407150"/>
              <a:gd name="connsiteX12647" fmla="*/ 6070508 w 11737976"/>
              <a:gd name="connsiteY12647" fmla="*/ 2057539 h 6407150"/>
              <a:gd name="connsiteX12648" fmla="*/ 6074168 w 11737976"/>
              <a:gd name="connsiteY12648" fmla="*/ 2058004 h 6407150"/>
              <a:gd name="connsiteX12649" fmla="*/ 6077734 w 11737976"/>
              <a:gd name="connsiteY12649" fmla="*/ 2053788 h 6407150"/>
              <a:gd name="connsiteX12650" fmla="*/ 6077980 w 11737976"/>
              <a:gd name="connsiteY12650" fmla="*/ 2053019 h 6407150"/>
              <a:gd name="connsiteX12651" fmla="*/ 6082793 w 11737976"/>
              <a:gd name="connsiteY12651" fmla="*/ 2059437 h 6407150"/>
              <a:gd name="connsiteX12652" fmla="*/ 6090864 w 11737976"/>
              <a:gd name="connsiteY12652" fmla="*/ 2060643 h 6407150"/>
              <a:gd name="connsiteX12653" fmla="*/ 6093696 w 11737976"/>
              <a:gd name="connsiteY12653" fmla="*/ 2067640 h 6407150"/>
              <a:gd name="connsiteX12654" fmla="*/ 6109703 w 11737976"/>
              <a:gd name="connsiteY12654" fmla="*/ 2060201 h 6407150"/>
              <a:gd name="connsiteX12655" fmla="*/ 6110427 w 11737976"/>
              <a:gd name="connsiteY12655" fmla="*/ 2059324 h 6407150"/>
              <a:gd name="connsiteX12656" fmla="*/ 6119819 w 11737976"/>
              <a:gd name="connsiteY12656" fmla="*/ 2056910 h 6407150"/>
              <a:gd name="connsiteX12657" fmla="*/ 6110440 w 11737976"/>
              <a:gd name="connsiteY12657" fmla="*/ 2009421 h 6407150"/>
              <a:gd name="connsiteX12658" fmla="*/ 6107843 w 11737976"/>
              <a:gd name="connsiteY12658" fmla="*/ 2008936 h 6407150"/>
              <a:gd name="connsiteX12659" fmla="*/ 6105062 w 11737976"/>
              <a:gd name="connsiteY12659" fmla="*/ 1999401 h 6407150"/>
              <a:gd name="connsiteX12660" fmla="*/ 6074575 w 11737976"/>
              <a:gd name="connsiteY12660" fmla="*/ 1984722 h 6407150"/>
              <a:gd name="connsiteX12661" fmla="*/ 6062555 w 11737976"/>
              <a:gd name="connsiteY12661" fmla="*/ 1990628 h 6407150"/>
              <a:gd name="connsiteX12662" fmla="*/ 6069421 w 11737976"/>
              <a:gd name="connsiteY12662" fmla="*/ 1986088 h 6407150"/>
              <a:gd name="connsiteX12663" fmla="*/ 6047304 w 11737976"/>
              <a:gd name="connsiteY12663" fmla="*/ 1982122 h 6407150"/>
              <a:gd name="connsiteX12664" fmla="*/ 6042450 w 11737976"/>
              <a:gd name="connsiteY12664" fmla="*/ 1982499 h 6407150"/>
              <a:gd name="connsiteX12665" fmla="*/ 6040676 w 11737976"/>
              <a:gd name="connsiteY12665" fmla="*/ 1978168 h 6407150"/>
              <a:gd name="connsiteX12666" fmla="*/ 6033604 w 11737976"/>
              <a:gd name="connsiteY12666" fmla="*/ 1977738 h 6407150"/>
              <a:gd name="connsiteX12667" fmla="*/ 6531031 w 11737976"/>
              <a:gd name="connsiteY12667" fmla="*/ 1977151 h 6407150"/>
              <a:gd name="connsiteX12668" fmla="*/ 6524100 w 11737976"/>
              <a:gd name="connsiteY12668" fmla="*/ 1985301 h 6407150"/>
              <a:gd name="connsiteX12669" fmla="*/ 6532490 w 11737976"/>
              <a:gd name="connsiteY12669" fmla="*/ 1991522 h 6407150"/>
              <a:gd name="connsiteX12670" fmla="*/ 6534078 w 11737976"/>
              <a:gd name="connsiteY12670" fmla="*/ 1987906 h 6407150"/>
              <a:gd name="connsiteX12671" fmla="*/ 6534670 w 11737976"/>
              <a:gd name="connsiteY12671" fmla="*/ 1988541 h 6407150"/>
              <a:gd name="connsiteX12672" fmla="*/ 6536841 w 11737976"/>
              <a:gd name="connsiteY12672" fmla="*/ 1984733 h 6407150"/>
              <a:gd name="connsiteX12673" fmla="*/ 6536295 w 11737976"/>
              <a:gd name="connsiteY12673" fmla="*/ 1988953 h 6407150"/>
              <a:gd name="connsiteX12674" fmla="*/ 6539939 w 11737976"/>
              <a:gd name="connsiteY12674" fmla="*/ 1996390 h 6407150"/>
              <a:gd name="connsiteX12675" fmla="*/ 6553447 w 11737976"/>
              <a:gd name="connsiteY12675" fmla="*/ 1993629 h 6407150"/>
              <a:gd name="connsiteX12676" fmla="*/ 6548961 w 11737976"/>
              <a:gd name="connsiteY12676" fmla="*/ 1982748 h 6407150"/>
              <a:gd name="connsiteX12677" fmla="*/ 6539299 w 11737976"/>
              <a:gd name="connsiteY12677" fmla="*/ 1980421 h 6407150"/>
              <a:gd name="connsiteX12678" fmla="*/ 6539393 w 11737976"/>
              <a:gd name="connsiteY12678" fmla="*/ 1980257 h 6407150"/>
              <a:gd name="connsiteX12679" fmla="*/ 6536028 w 11737976"/>
              <a:gd name="connsiteY12679" fmla="*/ 1979004 h 6407150"/>
              <a:gd name="connsiteX12680" fmla="*/ 6532981 w 11737976"/>
              <a:gd name="connsiteY12680" fmla="*/ 1979455 h 6407150"/>
              <a:gd name="connsiteX12681" fmla="*/ 6532891 w 11737976"/>
              <a:gd name="connsiteY12681" fmla="*/ 1979885 h 6407150"/>
              <a:gd name="connsiteX12682" fmla="*/ 6100530 w 11737976"/>
              <a:gd name="connsiteY12682" fmla="*/ 1974568 h 6407150"/>
              <a:gd name="connsiteX12683" fmla="*/ 6096026 w 11737976"/>
              <a:gd name="connsiteY12683" fmla="*/ 1983476 h 6407150"/>
              <a:gd name="connsiteX12684" fmla="*/ 6101489 w 11737976"/>
              <a:gd name="connsiteY12684" fmla="*/ 1988784 h 6407150"/>
              <a:gd name="connsiteX12685" fmla="*/ 6111246 w 11737976"/>
              <a:gd name="connsiteY12685" fmla="*/ 1977004 h 6407150"/>
              <a:gd name="connsiteX12686" fmla="*/ 6100530 w 11737976"/>
              <a:gd name="connsiteY12686" fmla="*/ 1974568 h 6407150"/>
              <a:gd name="connsiteX12687" fmla="*/ 7341069 w 11737976"/>
              <a:gd name="connsiteY12687" fmla="*/ 1974097 h 6407150"/>
              <a:gd name="connsiteX12688" fmla="*/ 7335729 w 11737976"/>
              <a:gd name="connsiteY12688" fmla="*/ 1979603 h 6407150"/>
              <a:gd name="connsiteX12689" fmla="*/ 7346624 w 11737976"/>
              <a:gd name="connsiteY12689" fmla="*/ 1987096 h 6407150"/>
              <a:gd name="connsiteX12690" fmla="*/ 7348579 w 11737976"/>
              <a:gd name="connsiteY12690" fmla="*/ 1976036 h 6407150"/>
              <a:gd name="connsiteX12691" fmla="*/ 7341069 w 11737976"/>
              <a:gd name="connsiteY12691" fmla="*/ 1974097 h 6407150"/>
              <a:gd name="connsiteX12692" fmla="*/ 6406603 w 11737976"/>
              <a:gd name="connsiteY12692" fmla="*/ 1970745 h 6407150"/>
              <a:gd name="connsiteX12693" fmla="*/ 6419549 w 11737976"/>
              <a:gd name="connsiteY12693" fmla="*/ 1988475 h 6407150"/>
              <a:gd name="connsiteX12694" fmla="*/ 6416207 w 11737976"/>
              <a:gd name="connsiteY12694" fmla="*/ 1977830 h 6407150"/>
              <a:gd name="connsiteX12695" fmla="*/ 6418359 w 11737976"/>
              <a:gd name="connsiteY12695" fmla="*/ 1978182 h 6407150"/>
              <a:gd name="connsiteX12696" fmla="*/ 6422271 w 11737976"/>
              <a:gd name="connsiteY12696" fmla="*/ 1977109 h 6407150"/>
              <a:gd name="connsiteX12697" fmla="*/ 6413389 w 11737976"/>
              <a:gd name="connsiteY12697" fmla="*/ 1970866 h 6407150"/>
              <a:gd name="connsiteX12698" fmla="*/ 6413037 w 11737976"/>
              <a:gd name="connsiteY12698" fmla="*/ 1975034 h 6407150"/>
              <a:gd name="connsiteX12699" fmla="*/ 7407232 w 11737976"/>
              <a:gd name="connsiteY12699" fmla="*/ 1969568 h 6407150"/>
              <a:gd name="connsiteX12700" fmla="*/ 7427315 w 11737976"/>
              <a:gd name="connsiteY12700" fmla="*/ 2019933 h 6407150"/>
              <a:gd name="connsiteX12701" fmla="*/ 7438885 w 11737976"/>
              <a:gd name="connsiteY12701" fmla="*/ 2025512 h 6407150"/>
              <a:gd name="connsiteX12702" fmla="*/ 7407232 w 11737976"/>
              <a:gd name="connsiteY12702" fmla="*/ 1969568 h 6407150"/>
              <a:gd name="connsiteX12703" fmla="*/ 6425794 w 11737976"/>
              <a:gd name="connsiteY12703" fmla="*/ 1967708 h 6407150"/>
              <a:gd name="connsiteX12704" fmla="*/ 6423532 w 11737976"/>
              <a:gd name="connsiteY12704" fmla="*/ 1971236 h 6407150"/>
              <a:gd name="connsiteX12705" fmla="*/ 6426331 w 11737976"/>
              <a:gd name="connsiteY12705" fmla="*/ 1976297 h 6407150"/>
              <a:gd name="connsiteX12706" fmla="*/ 6430315 w 11737976"/>
              <a:gd name="connsiteY12706" fmla="*/ 1976915 h 6407150"/>
              <a:gd name="connsiteX12707" fmla="*/ 6428731 w 11737976"/>
              <a:gd name="connsiteY12707" fmla="*/ 1978721 h 6407150"/>
              <a:gd name="connsiteX12708" fmla="*/ 6432162 w 11737976"/>
              <a:gd name="connsiteY12708" fmla="*/ 1991500 h 6407150"/>
              <a:gd name="connsiteX12709" fmla="*/ 6444728 w 11737976"/>
              <a:gd name="connsiteY12709" fmla="*/ 1970316 h 6407150"/>
              <a:gd name="connsiteX12710" fmla="*/ 6436508 w 11737976"/>
              <a:gd name="connsiteY12710" fmla="*/ 1969848 h 6407150"/>
              <a:gd name="connsiteX12711" fmla="*/ 6432516 w 11737976"/>
              <a:gd name="connsiteY12711" fmla="*/ 1974401 h 6407150"/>
              <a:gd name="connsiteX12712" fmla="*/ 6431970 w 11737976"/>
              <a:gd name="connsiteY12712" fmla="*/ 1972267 h 6407150"/>
              <a:gd name="connsiteX12713" fmla="*/ 6425794 w 11737976"/>
              <a:gd name="connsiteY12713" fmla="*/ 1967708 h 6407150"/>
              <a:gd name="connsiteX12714" fmla="*/ 6039280 w 11737976"/>
              <a:gd name="connsiteY12714" fmla="*/ 1963143 h 6407150"/>
              <a:gd name="connsiteX12715" fmla="*/ 6041018 w 11737976"/>
              <a:gd name="connsiteY12715" fmla="*/ 1963980 h 6407150"/>
              <a:gd name="connsiteX12716" fmla="*/ 6043978 w 11737976"/>
              <a:gd name="connsiteY12716" fmla="*/ 1965217 h 6407150"/>
              <a:gd name="connsiteX12717" fmla="*/ 6037480 w 11737976"/>
              <a:gd name="connsiteY12717" fmla="*/ 1967251 h 6407150"/>
              <a:gd name="connsiteX12718" fmla="*/ 5941525 w 11737976"/>
              <a:gd name="connsiteY12718" fmla="*/ 1962536 h 6407150"/>
              <a:gd name="connsiteX12719" fmla="*/ 5943147 w 11737976"/>
              <a:gd name="connsiteY12719" fmla="*/ 1970191 h 6407150"/>
              <a:gd name="connsiteX12720" fmla="*/ 5941835 w 11737976"/>
              <a:gd name="connsiteY12720" fmla="*/ 1972539 h 6407150"/>
              <a:gd name="connsiteX12721" fmla="*/ 5941414 w 11737976"/>
              <a:gd name="connsiteY12721" fmla="*/ 1964902 h 6407150"/>
              <a:gd name="connsiteX12722" fmla="*/ 5940766 w 11737976"/>
              <a:gd name="connsiteY12722" fmla="*/ 1963350 h 6407150"/>
              <a:gd name="connsiteX12723" fmla="*/ 6900929 w 11737976"/>
              <a:gd name="connsiteY12723" fmla="*/ 1961968 h 6407150"/>
              <a:gd name="connsiteX12724" fmla="*/ 6891057 w 11737976"/>
              <a:gd name="connsiteY12724" fmla="*/ 1979229 h 6407150"/>
              <a:gd name="connsiteX12725" fmla="*/ 6900929 w 11737976"/>
              <a:gd name="connsiteY12725" fmla="*/ 1961968 h 6407150"/>
              <a:gd name="connsiteX12726" fmla="*/ 6493947 w 11737976"/>
              <a:gd name="connsiteY12726" fmla="*/ 1959201 h 6407150"/>
              <a:gd name="connsiteX12727" fmla="*/ 6493722 w 11737976"/>
              <a:gd name="connsiteY12727" fmla="*/ 1959402 h 6407150"/>
              <a:gd name="connsiteX12728" fmla="*/ 6493705 w 11737976"/>
              <a:gd name="connsiteY12728" fmla="*/ 1960080 h 6407150"/>
              <a:gd name="connsiteX12729" fmla="*/ 6490204 w 11737976"/>
              <a:gd name="connsiteY12729" fmla="*/ 1959431 h 6407150"/>
              <a:gd name="connsiteX12730" fmla="*/ 6987711 w 11737976"/>
              <a:gd name="connsiteY12730" fmla="*/ 1959194 h 6407150"/>
              <a:gd name="connsiteX12731" fmla="*/ 6983897 w 11737976"/>
              <a:gd name="connsiteY12731" fmla="*/ 1963459 h 6407150"/>
              <a:gd name="connsiteX12732" fmla="*/ 6986075 w 11737976"/>
              <a:gd name="connsiteY12732" fmla="*/ 1971662 h 6407150"/>
              <a:gd name="connsiteX12733" fmla="*/ 6986843 w 11737976"/>
              <a:gd name="connsiteY12733" fmla="*/ 1972124 h 6407150"/>
              <a:gd name="connsiteX12734" fmla="*/ 6984523 w 11737976"/>
              <a:gd name="connsiteY12734" fmla="*/ 1972660 h 6407150"/>
              <a:gd name="connsiteX12735" fmla="*/ 7031581 w 11737976"/>
              <a:gd name="connsiteY12735" fmla="*/ 1965540 h 6407150"/>
              <a:gd name="connsiteX12736" fmla="*/ 7011475 w 11737976"/>
              <a:gd name="connsiteY12736" fmla="*/ 1967079 h 6407150"/>
              <a:gd name="connsiteX12737" fmla="*/ 7005911 w 11737976"/>
              <a:gd name="connsiteY12737" fmla="*/ 1961181 h 6407150"/>
              <a:gd name="connsiteX12738" fmla="*/ 6987711 w 11737976"/>
              <a:gd name="connsiteY12738" fmla="*/ 1959194 h 6407150"/>
              <a:gd name="connsiteX12739" fmla="*/ 6962897 w 11737976"/>
              <a:gd name="connsiteY12739" fmla="*/ 1956814 h 6407150"/>
              <a:gd name="connsiteX12740" fmla="*/ 6945695 w 11737976"/>
              <a:gd name="connsiteY12740" fmla="*/ 1958310 h 6407150"/>
              <a:gd name="connsiteX12741" fmla="*/ 6944465 w 11737976"/>
              <a:gd name="connsiteY12741" fmla="*/ 1974993 h 6407150"/>
              <a:gd name="connsiteX12742" fmla="*/ 6961160 w 11737976"/>
              <a:gd name="connsiteY12742" fmla="*/ 1984915 h 6407150"/>
              <a:gd name="connsiteX12743" fmla="*/ 6963798 w 11737976"/>
              <a:gd name="connsiteY12743" fmla="*/ 1984215 h 6407150"/>
              <a:gd name="connsiteX12744" fmla="*/ 6963646 w 11737976"/>
              <a:gd name="connsiteY12744" fmla="*/ 1989851 h 6407150"/>
              <a:gd name="connsiteX12745" fmla="*/ 6978407 w 11737976"/>
              <a:gd name="connsiteY12745" fmla="*/ 1992904 h 6407150"/>
              <a:gd name="connsiteX12746" fmla="*/ 6978145 w 11737976"/>
              <a:gd name="connsiteY12746" fmla="*/ 1983130 h 6407150"/>
              <a:gd name="connsiteX12747" fmla="*/ 6976774 w 11737976"/>
              <a:gd name="connsiteY12747" fmla="*/ 1980777 h 6407150"/>
              <a:gd name="connsiteX12748" fmla="*/ 6980205 w 11737976"/>
              <a:gd name="connsiteY12748" fmla="*/ 1979868 h 6407150"/>
              <a:gd name="connsiteX12749" fmla="*/ 6962897 w 11737976"/>
              <a:gd name="connsiteY12749" fmla="*/ 1956814 h 6407150"/>
              <a:gd name="connsiteX12750" fmla="*/ 6104643 w 11737976"/>
              <a:gd name="connsiteY12750" fmla="*/ 1956011 h 6407150"/>
              <a:gd name="connsiteX12751" fmla="*/ 6103824 w 11737976"/>
              <a:gd name="connsiteY12751" fmla="*/ 1960941 h 6407150"/>
              <a:gd name="connsiteX12752" fmla="*/ 6104927 w 11737976"/>
              <a:gd name="connsiteY12752" fmla="*/ 1965257 h 6407150"/>
              <a:gd name="connsiteX12753" fmla="*/ 6115180 w 11737976"/>
              <a:gd name="connsiteY12753" fmla="*/ 1961974 h 6407150"/>
              <a:gd name="connsiteX12754" fmla="*/ 6104643 w 11737976"/>
              <a:gd name="connsiteY12754" fmla="*/ 1956011 h 6407150"/>
              <a:gd name="connsiteX12755" fmla="*/ 5922670 w 11737976"/>
              <a:gd name="connsiteY12755" fmla="*/ 1952554 h 6407150"/>
              <a:gd name="connsiteX12756" fmla="*/ 5927412 w 11737976"/>
              <a:gd name="connsiteY12756" fmla="*/ 1962646 h 6407150"/>
              <a:gd name="connsiteX12757" fmla="*/ 5926392 w 11737976"/>
              <a:gd name="connsiteY12757" fmla="*/ 1966915 h 6407150"/>
              <a:gd name="connsiteX12758" fmla="*/ 5924373 w 11737976"/>
              <a:gd name="connsiteY12758" fmla="*/ 1966022 h 6407150"/>
              <a:gd name="connsiteX12759" fmla="*/ 5910905 w 11737976"/>
              <a:gd name="connsiteY12759" fmla="*/ 1963775 h 6407150"/>
              <a:gd name="connsiteX12760" fmla="*/ 5910189 w 11737976"/>
              <a:gd name="connsiteY12760" fmla="*/ 1963878 h 6407150"/>
              <a:gd name="connsiteX12761" fmla="*/ 6503306 w 11737976"/>
              <a:gd name="connsiteY12761" fmla="*/ 1952524 h 6407150"/>
              <a:gd name="connsiteX12762" fmla="*/ 6507452 w 11737976"/>
              <a:gd name="connsiteY12762" fmla="*/ 1961454 h 6407150"/>
              <a:gd name="connsiteX12763" fmla="*/ 6509643 w 11737976"/>
              <a:gd name="connsiteY12763" fmla="*/ 1962980 h 6407150"/>
              <a:gd name="connsiteX12764" fmla="*/ 6508043 w 11737976"/>
              <a:gd name="connsiteY12764" fmla="*/ 1963030 h 6407150"/>
              <a:gd name="connsiteX12765" fmla="*/ 6499074 w 11737976"/>
              <a:gd name="connsiteY12765" fmla="*/ 1961116 h 6407150"/>
              <a:gd name="connsiteX12766" fmla="*/ 6497592 w 11737976"/>
              <a:gd name="connsiteY12766" fmla="*/ 1958785 h 6407150"/>
              <a:gd name="connsiteX12767" fmla="*/ 6503663 w 11737976"/>
              <a:gd name="connsiteY12767" fmla="*/ 1950665 h 6407150"/>
              <a:gd name="connsiteX12768" fmla="*/ 6503529 w 11737976"/>
              <a:gd name="connsiteY12768" fmla="*/ 1951080 h 6407150"/>
              <a:gd name="connsiteX12769" fmla="*/ 6503286 w 11737976"/>
              <a:gd name="connsiteY12769" fmla="*/ 1950725 h 6407150"/>
              <a:gd name="connsiteX12770" fmla="*/ 6342175 w 11737976"/>
              <a:gd name="connsiteY12770" fmla="*/ 1950079 h 6407150"/>
              <a:gd name="connsiteX12771" fmla="*/ 6353609 w 11737976"/>
              <a:gd name="connsiteY12771" fmla="*/ 1956297 h 6407150"/>
              <a:gd name="connsiteX12772" fmla="*/ 6342175 w 11737976"/>
              <a:gd name="connsiteY12772" fmla="*/ 1950079 h 6407150"/>
              <a:gd name="connsiteX12773" fmla="*/ 7265887 w 11737976"/>
              <a:gd name="connsiteY12773" fmla="*/ 1944195 h 6407150"/>
              <a:gd name="connsiteX12774" fmla="*/ 7263121 w 11737976"/>
              <a:gd name="connsiteY12774" fmla="*/ 1953304 h 6407150"/>
              <a:gd name="connsiteX12775" fmla="*/ 7276907 w 11737976"/>
              <a:gd name="connsiteY12775" fmla="*/ 1950319 h 6407150"/>
              <a:gd name="connsiteX12776" fmla="*/ 7265887 w 11737976"/>
              <a:gd name="connsiteY12776" fmla="*/ 1944195 h 6407150"/>
              <a:gd name="connsiteX12777" fmla="*/ 6277892 w 11737976"/>
              <a:gd name="connsiteY12777" fmla="*/ 1940933 h 6407150"/>
              <a:gd name="connsiteX12778" fmla="*/ 6279222 w 11737976"/>
              <a:gd name="connsiteY12778" fmla="*/ 1940991 h 6407150"/>
              <a:gd name="connsiteX12779" fmla="*/ 6278934 w 11737976"/>
              <a:gd name="connsiteY12779" fmla="*/ 1943464 h 6407150"/>
              <a:gd name="connsiteX12780" fmla="*/ 6430852 w 11737976"/>
              <a:gd name="connsiteY12780" fmla="*/ 1936755 h 6407150"/>
              <a:gd name="connsiteX12781" fmla="*/ 6419596 w 11737976"/>
              <a:gd name="connsiteY12781" fmla="*/ 1936780 h 6407150"/>
              <a:gd name="connsiteX12782" fmla="*/ 6418437 w 11737976"/>
              <a:gd name="connsiteY12782" fmla="*/ 1939672 h 6407150"/>
              <a:gd name="connsiteX12783" fmla="*/ 6418407 w 11737976"/>
              <a:gd name="connsiteY12783" fmla="*/ 1939639 h 6407150"/>
              <a:gd name="connsiteX12784" fmla="*/ 6414809 w 11737976"/>
              <a:gd name="connsiteY12784" fmla="*/ 1944670 h 6407150"/>
              <a:gd name="connsiteX12785" fmla="*/ 6412931 w 11737976"/>
              <a:gd name="connsiteY12785" fmla="*/ 1943907 h 6407150"/>
              <a:gd name="connsiteX12786" fmla="*/ 6413521 w 11737976"/>
              <a:gd name="connsiteY12786" fmla="*/ 1946471 h 6407150"/>
              <a:gd name="connsiteX12787" fmla="*/ 6410551 w 11737976"/>
              <a:gd name="connsiteY12787" fmla="*/ 1950624 h 6407150"/>
              <a:gd name="connsiteX12788" fmla="*/ 6417889 w 11737976"/>
              <a:gd name="connsiteY12788" fmla="*/ 1954949 h 6407150"/>
              <a:gd name="connsiteX12789" fmla="*/ 6418469 w 11737976"/>
              <a:gd name="connsiteY12789" fmla="*/ 1954592 h 6407150"/>
              <a:gd name="connsiteX12790" fmla="*/ 6422227 w 11737976"/>
              <a:gd name="connsiteY12790" fmla="*/ 1958814 h 6407150"/>
              <a:gd name="connsiteX12791" fmla="*/ 6455895 w 11737976"/>
              <a:gd name="connsiteY12791" fmla="*/ 1965474 h 6407150"/>
              <a:gd name="connsiteX12792" fmla="*/ 6451859 w 11737976"/>
              <a:gd name="connsiteY12792" fmla="*/ 1955649 h 6407150"/>
              <a:gd name="connsiteX12793" fmla="*/ 6436307 w 11737976"/>
              <a:gd name="connsiteY12793" fmla="*/ 1952300 h 6407150"/>
              <a:gd name="connsiteX12794" fmla="*/ 6438295 w 11737976"/>
              <a:gd name="connsiteY12794" fmla="*/ 1945680 h 6407150"/>
              <a:gd name="connsiteX12795" fmla="*/ 6439202 w 11737976"/>
              <a:gd name="connsiteY12795" fmla="*/ 1944862 h 6407150"/>
              <a:gd name="connsiteX12796" fmla="*/ 6440562 w 11737976"/>
              <a:gd name="connsiteY12796" fmla="*/ 1936887 h 6407150"/>
              <a:gd name="connsiteX12797" fmla="*/ 6436523 w 11737976"/>
              <a:gd name="connsiteY12797" fmla="*/ 1941371 h 6407150"/>
              <a:gd name="connsiteX12798" fmla="*/ 6436115 w 11737976"/>
              <a:gd name="connsiteY12798" fmla="*/ 1942485 h 6407150"/>
              <a:gd name="connsiteX12799" fmla="*/ 7112348 w 11737976"/>
              <a:gd name="connsiteY12799" fmla="*/ 1935438 h 6407150"/>
              <a:gd name="connsiteX12800" fmla="*/ 7097702 w 11737976"/>
              <a:gd name="connsiteY12800" fmla="*/ 1940124 h 6407150"/>
              <a:gd name="connsiteX12801" fmla="*/ 7112348 w 11737976"/>
              <a:gd name="connsiteY12801" fmla="*/ 1935438 h 6407150"/>
              <a:gd name="connsiteX12802" fmla="*/ 6492990 w 11737976"/>
              <a:gd name="connsiteY12802" fmla="*/ 1933186 h 6407150"/>
              <a:gd name="connsiteX12803" fmla="*/ 6493983 w 11737976"/>
              <a:gd name="connsiteY12803" fmla="*/ 1937082 h 6407150"/>
              <a:gd name="connsiteX12804" fmla="*/ 6493691 w 11737976"/>
              <a:gd name="connsiteY12804" fmla="*/ 1936652 h 6407150"/>
              <a:gd name="connsiteX12805" fmla="*/ 6491673 w 11737976"/>
              <a:gd name="connsiteY12805" fmla="*/ 1935468 h 6407150"/>
              <a:gd name="connsiteX12806" fmla="*/ 6851005 w 11737976"/>
              <a:gd name="connsiteY12806" fmla="*/ 1932688 h 6407150"/>
              <a:gd name="connsiteX12807" fmla="*/ 6841587 w 11737976"/>
              <a:gd name="connsiteY12807" fmla="*/ 1934061 h 6407150"/>
              <a:gd name="connsiteX12808" fmla="*/ 6840440 w 11737976"/>
              <a:gd name="connsiteY12808" fmla="*/ 1938630 h 6407150"/>
              <a:gd name="connsiteX12809" fmla="*/ 6833780 w 11737976"/>
              <a:gd name="connsiteY12809" fmla="*/ 1939237 h 6407150"/>
              <a:gd name="connsiteX12810" fmla="*/ 6833919 w 11737976"/>
              <a:gd name="connsiteY12810" fmla="*/ 1939710 h 6407150"/>
              <a:gd name="connsiteX12811" fmla="*/ 6829444 w 11737976"/>
              <a:gd name="connsiteY12811" fmla="*/ 1935769 h 6407150"/>
              <a:gd name="connsiteX12812" fmla="*/ 6823280 w 11737976"/>
              <a:gd name="connsiteY12812" fmla="*/ 1938077 h 6407150"/>
              <a:gd name="connsiteX12813" fmla="*/ 6821779 w 11737976"/>
              <a:gd name="connsiteY12813" fmla="*/ 1943267 h 6407150"/>
              <a:gd name="connsiteX12814" fmla="*/ 6832499 w 11737976"/>
              <a:gd name="connsiteY12814" fmla="*/ 1948131 h 6407150"/>
              <a:gd name="connsiteX12815" fmla="*/ 6834600 w 11737976"/>
              <a:gd name="connsiteY12815" fmla="*/ 1942042 h 6407150"/>
              <a:gd name="connsiteX12816" fmla="*/ 6836890 w 11737976"/>
              <a:gd name="connsiteY12816" fmla="*/ 1949881 h 6407150"/>
              <a:gd name="connsiteX12817" fmla="*/ 6851354 w 11737976"/>
              <a:gd name="connsiteY12817" fmla="*/ 1948873 h 6407150"/>
              <a:gd name="connsiteX12818" fmla="*/ 6853899 w 11737976"/>
              <a:gd name="connsiteY12818" fmla="*/ 1947483 h 6407150"/>
              <a:gd name="connsiteX12819" fmla="*/ 6855239 w 11737976"/>
              <a:gd name="connsiteY12819" fmla="*/ 1947747 h 6407150"/>
              <a:gd name="connsiteX12820" fmla="*/ 6855796 w 11737976"/>
              <a:gd name="connsiteY12820" fmla="*/ 1946447 h 6407150"/>
              <a:gd name="connsiteX12821" fmla="*/ 6860130 w 11737976"/>
              <a:gd name="connsiteY12821" fmla="*/ 1944080 h 6407150"/>
              <a:gd name="connsiteX12822" fmla="*/ 6858573 w 11737976"/>
              <a:gd name="connsiteY12822" fmla="*/ 1942575 h 6407150"/>
              <a:gd name="connsiteX12823" fmla="*/ 6459170 w 11737976"/>
              <a:gd name="connsiteY12823" fmla="*/ 1928590 h 6407150"/>
              <a:gd name="connsiteX12824" fmla="*/ 6450132 w 11737976"/>
              <a:gd name="connsiteY12824" fmla="*/ 1933086 h 6407150"/>
              <a:gd name="connsiteX12825" fmla="*/ 6452716 w 11737976"/>
              <a:gd name="connsiteY12825" fmla="*/ 1944615 h 6407150"/>
              <a:gd name="connsiteX12826" fmla="*/ 6466133 w 11737976"/>
              <a:gd name="connsiteY12826" fmla="*/ 1936269 h 6407150"/>
              <a:gd name="connsiteX12827" fmla="*/ 6459170 w 11737976"/>
              <a:gd name="connsiteY12827" fmla="*/ 1928590 h 6407150"/>
              <a:gd name="connsiteX12828" fmla="*/ 5829122 w 11737976"/>
              <a:gd name="connsiteY12828" fmla="*/ 1928037 h 6407150"/>
              <a:gd name="connsiteX12829" fmla="*/ 5818611 w 11737976"/>
              <a:gd name="connsiteY12829" fmla="*/ 1950548 h 6407150"/>
              <a:gd name="connsiteX12830" fmla="*/ 5822243 w 11737976"/>
              <a:gd name="connsiteY12830" fmla="*/ 1955008 h 6407150"/>
              <a:gd name="connsiteX12831" fmla="*/ 5823573 w 11737976"/>
              <a:gd name="connsiteY12831" fmla="*/ 1953088 h 6407150"/>
              <a:gd name="connsiteX12832" fmla="*/ 5824226 w 11737976"/>
              <a:gd name="connsiteY12832" fmla="*/ 1959750 h 6407150"/>
              <a:gd name="connsiteX12833" fmla="*/ 5828449 w 11737976"/>
              <a:gd name="connsiteY12833" fmla="*/ 1966024 h 6407150"/>
              <a:gd name="connsiteX12834" fmla="*/ 5830302 w 11737976"/>
              <a:gd name="connsiteY12834" fmla="*/ 1943377 h 6407150"/>
              <a:gd name="connsiteX12835" fmla="*/ 5831003 w 11737976"/>
              <a:gd name="connsiteY12835" fmla="*/ 1942365 h 6407150"/>
              <a:gd name="connsiteX12836" fmla="*/ 5830622 w 11737976"/>
              <a:gd name="connsiteY12836" fmla="*/ 1939464 h 6407150"/>
              <a:gd name="connsiteX12837" fmla="*/ 5831211 w 11737976"/>
              <a:gd name="connsiteY12837" fmla="*/ 1932274 h 6407150"/>
              <a:gd name="connsiteX12838" fmla="*/ 5829874 w 11737976"/>
              <a:gd name="connsiteY12838" fmla="*/ 1933768 h 6407150"/>
              <a:gd name="connsiteX12839" fmla="*/ 6173764 w 11737976"/>
              <a:gd name="connsiteY12839" fmla="*/ 1927722 h 6407150"/>
              <a:gd name="connsiteX12840" fmla="*/ 6171977 w 11737976"/>
              <a:gd name="connsiteY12840" fmla="*/ 1932523 h 6407150"/>
              <a:gd name="connsiteX12841" fmla="*/ 6182217 w 11737976"/>
              <a:gd name="connsiteY12841" fmla="*/ 1944845 h 6407150"/>
              <a:gd name="connsiteX12842" fmla="*/ 6191719 w 11737976"/>
              <a:gd name="connsiteY12842" fmla="*/ 1938677 h 6407150"/>
              <a:gd name="connsiteX12843" fmla="*/ 6173764 w 11737976"/>
              <a:gd name="connsiteY12843" fmla="*/ 1927722 h 6407150"/>
              <a:gd name="connsiteX12844" fmla="*/ 7034534 w 11737976"/>
              <a:gd name="connsiteY12844" fmla="*/ 1927485 h 6407150"/>
              <a:gd name="connsiteX12845" fmla="*/ 7033635 w 11737976"/>
              <a:gd name="connsiteY12845" fmla="*/ 1935066 h 6407150"/>
              <a:gd name="connsiteX12846" fmla="*/ 7035445 w 11737976"/>
              <a:gd name="connsiteY12846" fmla="*/ 1937163 h 6407150"/>
              <a:gd name="connsiteX12847" fmla="*/ 7034324 w 11737976"/>
              <a:gd name="connsiteY12847" fmla="*/ 1936987 h 6407150"/>
              <a:gd name="connsiteX12848" fmla="*/ 7040941 w 11737976"/>
              <a:gd name="connsiteY12848" fmla="*/ 1951168 h 6407150"/>
              <a:gd name="connsiteX12849" fmla="*/ 7045976 w 11737976"/>
              <a:gd name="connsiteY12849" fmla="*/ 1946156 h 6407150"/>
              <a:gd name="connsiteX12850" fmla="*/ 7045252 w 11737976"/>
              <a:gd name="connsiteY12850" fmla="*/ 1944780 h 6407150"/>
              <a:gd name="connsiteX12851" fmla="*/ 7049758 w 11737976"/>
              <a:gd name="connsiteY12851" fmla="*/ 1946821 h 6407150"/>
              <a:gd name="connsiteX12852" fmla="*/ 7034534 w 11737976"/>
              <a:gd name="connsiteY12852" fmla="*/ 1927485 h 6407150"/>
              <a:gd name="connsiteX12853" fmla="*/ 7213891 w 11737976"/>
              <a:gd name="connsiteY12853" fmla="*/ 1925670 h 6407150"/>
              <a:gd name="connsiteX12854" fmla="*/ 7202149 w 11737976"/>
              <a:gd name="connsiteY12854" fmla="*/ 1931339 h 6407150"/>
              <a:gd name="connsiteX12855" fmla="*/ 7195642 w 11737976"/>
              <a:gd name="connsiteY12855" fmla="*/ 1941468 h 6407150"/>
              <a:gd name="connsiteX12856" fmla="*/ 7206812 w 11737976"/>
              <a:gd name="connsiteY12856" fmla="*/ 1965812 h 6407150"/>
              <a:gd name="connsiteX12857" fmla="*/ 7250734 w 11737976"/>
              <a:gd name="connsiteY12857" fmla="*/ 1944169 h 6407150"/>
              <a:gd name="connsiteX12858" fmla="*/ 7213891 w 11737976"/>
              <a:gd name="connsiteY12858" fmla="*/ 1925670 h 6407150"/>
              <a:gd name="connsiteX12859" fmla="*/ 6904061 w 11737976"/>
              <a:gd name="connsiteY12859" fmla="*/ 1924739 h 6407150"/>
              <a:gd name="connsiteX12860" fmla="*/ 6886679 w 11737976"/>
              <a:gd name="connsiteY12860" fmla="*/ 1926863 h 6407150"/>
              <a:gd name="connsiteX12861" fmla="*/ 6888560 w 11737976"/>
              <a:gd name="connsiteY12861" fmla="*/ 1932886 h 6407150"/>
              <a:gd name="connsiteX12862" fmla="*/ 6903057 w 11737976"/>
              <a:gd name="connsiteY12862" fmla="*/ 1941307 h 6407150"/>
              <a:gd name="connsiteX12863" fmla="*/ 6905608 w 11737976"/>
              <a:gd name="connsiteY12863" fmla="*/ 1934828 h 6407150"/>
              <a:gd name="connsiteX12864" fmla="*/ 6904061 w 11737976"/>
              <a:gd name="connsiteY12864" fmla="*/ 1924739 h 6407150"/>
              <a:gd name="connsiteX12865" fmla="*/ 6041187 w 11737976"/>
              <a:gd name="connsiteY12865" fmla="*/ 1920887 h 6407150"/>
              <a:gd name="connsiteX12866" fmla="*/ 6034623 w 11737976"/>
              <a:gd name="connsiteY12866" fmla="*/ 1921110 h 6407150"/>
              <a:gd name="connsiteX12867" fmla="*/ 6038933 w 11737976"/>
              <a:gd name="connsiteY12867" fmla="*/ 1931118 h 6407150"/>
              <a:gd name="connsiteX12868" fmla="*/ 6041187 w 11737976"/>
              <a:gd name="connsiteY12868" fmla="*/ 1920887 h 6407150"/>
              <a:gd name="connsiteX12869" fmla="*/ 7104850 w 11737976"/>
              <a:gd name="connsiteY12869" fmla="*/ 1918337 h 6407150"/>
              <a:gd name="connsiteX12870" fmla="*/ 7088650 w 11737976"/>
              <a:gd name="connsiteY12870" fmla="*/ 1921527 h 6407150"/>
              <a:gd name="connsiteX12871" fmla="*/ 7086898 w 11737976"/>
              <a:gd name="connsiteY12871" fmla="*/ 1930751 h 6407150"/>
              <a:gd name="connsiteX12872" fmla="*/ 7121263 w 11737976"/>
              <a:gd name="connsiteY12872" fmla="*/ 1922991 h 6407150"/>
              <a:gd name="connsiteX12873" fmla="*/ 7104850 w 11737976"/>
              <a:gd name="connsiteY12873" fmla="*/ 1918337 h 6407150"/>
              <a:gd name="connsiteX12874" fmla="*/ 5848959 w 11737976"/>
              <a:gd name="connsiteY12874" fmla="*/ 1918283 h 6407150"/>
              <a:gd name="connsiteX12875" fmla="*/ 5848866 w 11737976"/>
              <a:gd name="connsiteY12875" fmla="*/ 1924048 h 6407150"/>
              <a:gd name="connsiteX12876" fmla="*/ 5849921 w 11737976"/>
              <a:gd name="connsiteY12876" fmla="*/ 1931702 h 6407150"/>
              <a:gd name="connsiteX12877" fmla="*/ 5844228 w 11737976"/>
              <a:gd name="connsiteY12877" fmla="*/ 1919390 h 6407150"/>
              <a:gd name="connsiteX12878" fmla="*/ 6821767 w 11737976"/>
              <a:gd name="connsiteY12878" fmla="*/ 1914813 h 6407150"/>
              <a:gd name="connsiteX12879" fmla="*/ 6816021 w 11737976"/>
              <a:gd name="connsiteY12879" fmla="*/ 1918399 h 6407150"/>
              <a:gd name="connsiteX12880" fmla="*/ 6818795 w 11737976"/>
              <a:gd name="connsiteY12880" fmla="*/ 1926198 h 6407150"/>
              <a:gd name="connsiteX12881" fmla="*/ 6821767 w 11737976"/>
              <a:gd name="connsiteY12881" fmla="*/ 1914813 h 6407150"/>
              <a:gd name="connsiteX12882" fmla="*/ 6809607 w 11737976"/>
              <a:gd name="connsiteY12882" fmla="*/ 1914692 h 6407150"/>
              <a:gd name="connsiteX12883" fmla="*/ 6802686 w 11737976"/>
              <a:gd name="connsiteY12883" fmla="*/ 1915657 h 6407150"/>
              <a:gd name="connsiteX12884" fmla="*/ 6797639 w 11737976"/>
              <a:gd name="connsiteY12884" fmla="*/ 1924911 h 6407150"/>
              <a:gd name="connsiteX12885" fmla="*/ 6802553 w 11737976"/>
              <a:gd name="connsiteY12885" fmla="*/ 1935775 h 6407150"/>
              <a:gd name="connsiteX12886" fmla="*/ 6809607 w 11737976"/>
              <a:gd name="connsiteY12886" fmla="*/ 1914692 h 6407150"/>
              <a:gd name="connsiteX12887" fmla="*/ 5791891 w 11737976"/>
              <a:gd name="connsiteY12887" fmla="*/ 1911262 h 6407150"/>
              <a:gd name="connsiteX12888" fmla="*/ 5794116 w 11737976"/>
              <a:gd name="connsiteY12888" fmla="*/ 1912499 h 6407150"/>
              <a:gd name="connsiteX12889" fmla="*/ 5794745 w 11737976"/>
              <a:gd name="connsiteY12889" fmla="*/ 1915800 h 6407150"/>
              <a:gd name="connsiteX12890" fmla="*/ 5816304 w 11737976"/>
              <a:gd name="connsiteY12890" fmla="*/ 1925504 h 6407150"/>
              <a:gd name="connsiteX12891" fmla="*/ 5829941 w 11737976"/>
              <a:gd name="connsiteY12891" fmla="*/ 1914290 h 6407150"/>
              <a:gd name="connsiteX12892" fmla="*/ 5832530 w 11737976"/>
              <a:gd name="connsiteY12892" fmla="*/ 1919594 h 6407150"/>
              <a:gd name="connsiteX12893" fmla="*/ 5843406 w 11737976"/>
              <a:gd name="connsiteY12893" fmla="*/ 1931109 h 6407150"/>
              <a:gd name="connsiteX12894" fmla="*/ 5850117 w 11737976"/>
              <a:gd name="connsiteY12894" fmla="*/ 1933120 h 6407150"/>
              <a:gd name="connsiteX12895" fmla="*/ 5851233 w 11737976"/>
              <a:gd name="connsiteY12895" fmla="*/ 1941217 h 6407150"/>
              <a:gd name="connsiteX12896" fmla="*/ 5863800 w 11737976"/>
              <a:gd name="connsiteY12896" fmla="*/ 1966278 h 6407150"/>
              <a:gd name="connsiteX12897" fmla="*/ 5849368 w 11737976"/>
              <a:gd name="connsiteY12897" fmla="*/ 1969665 h 6407150"/>
              <a:gd name="connsiteX12898" fmla="*/ 5839225 w 11737976"/>
              <a:gd name="connsiteY12898" fmla="*/ 1970551 h 6407150"/>
              <a:gd name="connsiteX12899" fmla="*/ 5839251 w 11737976"/>
              <a:gd name="connsiteY12899" fmla="*/ 1966101 h 6407150"/>
              <a:gd name="connsiteX12900" fmla="*/ 5832072 w 11737976"/>
              <a:gd name="connsiteY12900" fmla="*/ 1968284 h 6407150"/>
              <a:gd name="connsiteX12901" fmla="*/ 5830721 w 11737976"/>
              <a:gd name="connsiteY12901" fmla="*/ 1971294 h 6407150"/>
              <a:gd name="connsiteX12902" fmla="*/ 5827073 w 11737976"/>
              <a:gd name="connsiteY12902" fmla="*/ 1971613 h 6407150"/>
              <a:gd name="connsiteX12903" fmla="*/ 5825047 w 11737976"/>
              <a:gd name="connsiteY12903" fmla="*/ 1973243 h 6407150"/>
              <a:gd name="connsiteX12904" fmla="*/ 5819306 w 11737976"/>
              <a:gd name="connsiteY12904" fmla="*/ 1973894 h 6407150"/>
              <a:gd name="connsiteX12905" fmla="*/ 5810110 w 11737976"/>
              <a:gd name="connsiteY12905" fmla="*/ 1957974 h 6407150"/>
              <a:gd name="connsiteX12906" fmla="*/ 5808287 w 11737976"/>
              <a:gd name="connsiteY12906" fmla="*/ 1954709 h 6407150"/>
              <a:gd name="connsiteX12907" fmla="*/ 5809620 w 11737976"/>
              <a:gd name="connsiteY12907" fmla="*/ 1951403 h 6407150"/>
              <a:gd name="connsiteX12908" fmla="*/ 5808806 w 11737976"/>
              <a:gd name="connsiteY12908" fmla="*/ 1938816 h 6407150"/>
              <a:gd name="connsiteX12909" fmla="*/ 5799710 w 11737976"/>
              <a:gd name="connsiteY12909" fmla="*/ 1935555 h 6407150"/>
              <a:gd name="connsiteX12910" fmla="*/ 5798420 w 11737976"/>
              <a:gd name="connsiteY12910" fmla="*/ 1936051 h 6407150"/>
              <a:gd name="connsiteX12911" fmla="*/ 7171745 w 11737976"/>
              <a:gd name="connsiteY12911" fmla="*/ 1908257 h 6407150"/>
              <a:gd name="connsiteX12912" fmla="*/ 7164943 w 11737976"/>
              <a:gd name="connsiteY12912" fmla="*/ 1911454 h 6407150"/>
              <a:gd name="connsiteX12913" fmla="*/ 7163527 w 11737976"/>
              <a:gd name="connsiteY12913" fmla="*/ 1918077 h 6407150"/>
              <a:gd name="connsiteX12914" fmla="*/ 7181081 w 11737976"/>
              <a:gd name="connsiteY12914" fmla="*/ 1933120 h 6407150"/>
              <a:gd name="connsiteX12915" fmla="*/ 7187361 w 11737976"/>
              <a:gd name="connsiteY12915" fmla="*/ 1912984 h 6407150"/>
              <a:gd name="connsiteX12916" fmla="*/ 7171745 w 11737976"/>
              <a:gd name="connsiteY12916" fmla="*/ 1908257 h 6407150"/>
              <a:gd name="connsiteX12917" fmla="*/ 6940726 w 11737976"/>
              <a:gd name="connsiteY12917" fmla="*/ 1905516 h 6407150"/>
              <a:gd name="connsiteX12918" fmla="*/ 6942767 w 11737976"/>
              <a:gd name="connsiteY12918" fmla="*/ 1909795 h 6407150"/>
              <a:gd name="connsiteX12919" fmla="*/ 6939069 w 11737976"/>
              <a:gd name="connsiteY12919" fmla="*/ 1907384 h 6407150"/>
              <a:gd name="connsiteX12920" fmla="*/ 6939447 w 11737976"/>
              <a:gd name="connsiteY12920" fmla="*/ 1907227 h 6407150"/>
              <a:gd name="connsiteX12921" fmla="*/ 5792708 w 11737976"/>
              <a:gd name="connsiteY12921" fmla="*/ 1905112 h 6407150"/>
              <a:gd name="connsiteX12922" fmla="*/ 5793664 w 11737976"/>
              <a:gd name="connsiteY12922" fmla="*/ 1910127 h 6407150"/>
              <a:gd name="connsiteX12923" fmla="*/ 5791812 w 11737976"/>
              <a:gd name="connsiteY12923" fmla="*/ 1910966 h 6407150"/>
              <a:gd name="connsiteX12924" fmla="*/ 5791272 w 11737976"/>
              <a:gd name="connsiteY12924" fmla="*/ 1908916 h 6407150"/>
              <a:gd name="connsiteX12925" fmla="*/ 7022970 w 11737976"/>
              <a:gd name="connsiteY12925" fmla="*/ 1903140 h 6407150"/>
              <a:gd name="connsiteX12926" fmla="*/ 7020545 w 11737976"/>
              <a:gd name="connsiteY12926" fmla="*/ 1907816 h 6407150"/>
              <a:gd name="connsiteX12927" fmla="*/ 7017490 w 11737976"/>
              <a:gd name="connsiteY12927" fmla="*/ 1908371 h 6407150"/>
              <a:gd name="connsiteX12928" fmla="*/ 7007472 w 11737976"/>
              <a:gd name="connsiteY12928" fmla="*/ 1914146 h 6407150"/>
              <a:gd name="connsiteX12929" fmla="*/ 7004669 w 11737976"/>
              <a:gd name="connsiteY12929" fmla="*/ 1919311 h 6407150"/>
              <a:gd name="connsiteX12930" fmla="*/ 7015673 w 11737976"/>
              <a:gd name="connsiteY12930" fmla="*/ 1917584 h 6407150"/>
              <a:gd name="connsiteX12931" fmla="*/ 7020261 w 11737976"/>
              <a:gd name="connsiteY12931" fmla="*/ 1917380 h 6407150"/>
              <a:gd name="connsiteX12932" fmla="*/ 7021530 w 11737976"/>
              <a:gd name="connsiteY12932" fmla="*/ 1926354 h 6407150"/>
              <a:gd name="connsiteX12933" fmla="*/ 7022970 w 11737976"/>
              <a:gd name="connsiteY12933" fmla="*/ 1903140 h 6407150"/>
              <a:gd name="connsiteX12934" fmla="*/ 6431544 w 11737976"/>
              <a:gd name="connsiteY12934" fmla="*/ 1899470 h 6407150"/>
              <a:gd name="connsiteX12935" fmla="*/ 6416569 w 11737976"/>
              <a:gd name="connsiteY12935" fmla="*/ 1910027 h 6407150"/>
              <a:gd name="connsiteX12936" fmla="*/ 6414994 w 11737976"/>
              <a:gd name="connsiteY12936" fmla="*/ 1926851 h 6407150"/>
              <a:gd name="connsiteX12937" fmla="*/ 6431544 w 11737976"/>
              <a:gd name="connsiteY12937" fmla="*/ 1899470 h 6407150"/>
              <a:gd name="connsiteX12938" fmla="*/ 6846876 w 11737976"/>
              <a:gd name="connsiteY12938" fmla="*/ 1892117 h 6407150"/>
              <a:gd name="connsiteX12939" fmla="*/ 6843678 w 11737976"/>
              <a:gd name="connsiteY12939" fmla="*/ 1895711 h 6407150"/>
              <a:gd name="connsiteX12940" fmla="*/ 6849988 w 11737976"/>
              <a:gd name="connsiteY12940" fmla="*/ 1907692 h 6407150"/>
              <a:gd name="connsiteX12941" fmla="*/ 6846876 w 11737976"/>
              <a:gd name="connsiteY12941" fmla="*/ 1892117 h 6407150"/>
              <a:gd name="connsiteX12942" fmla="*/ 6782749 w 11737976"/>
              <a:gd name="connsiteY12942" fmla="*/ 1891655 h 6407150"/>
              <a:gd name="connsiteX12943" fmla="*/ 6777974 w 11737976"/>
              <a:gd name="connsiteY12943" fmla="*/ 1902817 h 6407150"/>
              <a:gd name="connsiteX12944" fmla="*/ 6782749 w 11737976"/>
              <a:gd name="connsiteY12944" fmla="*/ 1891655 h 6407150"/>
              <a:gd name="connsiteX12945" fmla="*/ 7145000 w 11737976"/>
              <a:gd name="connsiteY12945" fmla="*/ 1884022 h 6407150"/>
              <a:gd name="connsiteX12946" fmla="*/ 7156232 w 11737976"/>
              <a:gd name="connsiteY12946" fmla="*/ 1902390 h 6407150"/>
              <a:gd name="connsiteX12947" fmla="*/ 7169525 w 11737976"/>
              <a:gd name="connsiteY12947" fmla="*/ 1887380 h 6407150"/>
              <a:gd name="connsiteX12948" fmla="*/ 7145000 w 11737976"/>
              <a:gd name="connsiteY12948" fmla="*/ 1884022 h 6407150"/>
              <a:gd name="connsiteX12949" fmla="*/ 3791500 w 11737976"/>
              <a:gd name="connsiteY12949" fmla="*/ 1882126 h 6407150"/>
              <a:gd name="connsiteX12950" fmla="*/ 3795954 w 11737976"/>
              <a:gd name="connsiteY12950" fmla="*/ 1907700 h 6407150"/>
              <a:gd name="connsiteX12951" fmla="*/ 3784285 w 11737976"/>
              <a:gd name="connsiteY12951" fmla="*/ 1891236 h 6407150"/>
              <a:gd name="connsiteX12952" fmla="*/ 3791500 w 11737976"/>
              <a:gd name="connsiteY12952" fmla="*/ 1882126 h 6407150"/>
              <a:gd name="connsiteX12953" fmla="*/ 6943611 w 11737976"/>
              <a:gd name="connsiteY12953" fmla="*/ 1881970 h 6407150"/>
              <a:gd name="connsiteX12954" fmla="*/ 6940588 w 11737976"/>
              <a:gd name="connsiteY12954" fmla="*/ 1888315 h 6407150"/>
              <a:gd name="connsiteX12955" fmla="*/ 6939962 w 11737976"/>
              <a:gd name="connsiteY12955" fmla="*/ 1890542 h 6407150"/>
              <a:gd name="connsiteX12956" fmla="*/ 6934910 w 11737976"/>
              <a:gd name="connsiteY12956" fmla="*/ 1899497 h 6407150"/>
              <a:gd name="connsiteX12957" fmla="*/ 6935223 w 11737976"/>
              <a:gd name="connsiteY12957" fmla="*/ 1904876 h 6407150"/>
              <a:gd name="connsiteX12958" fmla="*/ 6931479 w 11737976"/>
              <a:gd name="connsiteY12958" fmla="*/ 1902435 h 6407150"/>
              <a:gd name="connsiteX12959" fmla="*/ 6912528 w 11737976"/>
              <a:gd name="connsiteY12959" fmla="*/ 1900526 h 6407150"/>
              <a:gd name="connsiteX12960" fmla="*/ 6909472 w 11737976"/>
              <a:gd name="connsiteY12960" fmla="*/ 1903148 h 6407150"/>
              <a:gd name="connsiteX12961" fmla="*/ 6935332 w 11737976"/>
              <a:gd name="connsiteY12961" fmla="*/ 1946632 h 6407150"/>
              <a:gd name="connsiteX12962" fmla="*/ 6938639 w 11737976"/>
              <a:gd name="connsiteY12962" fmla="*/ 1947814 h 6407150"/>
              <a:gd name="connsiteX12963" fmla="*/ 6939214 w 11737976"/>
              <a:gd name="connsiteY12963" fmla="*/ 1948662 h 6407150"/>
              <a:gd name="connsiteX12964" fmla="*/ 6940527 w 11737976"/>
              <a:gd name="connsiteY12964" fmla="*/ 1948489 h 6407150"/>
              <a:gd name="connsiteX12965" fmla="*/ 6949510 w 11737976"/>
              <a:gd name="connsiteY12965" fmla="*/ 1951702 h 6407150"/>
              <a:gd name="connsiteX12966" fmla="*/ 6964603 w 11737976"/>
              <a:gd name="connsiteY12966" fmla="*/ 1950536 h 6407150"/>
              <a:gd name="connsiteX12967" fmla="*/ 6949473 w 11737976"/>
              <a:gd name="connsiteY12967" fmla="*/ 1914168 h 6407150"/>
              <a:gd name="connsiteX12968" fmla="*/ 6943190 w 11737976"/>
              <a:gd name="connsiteY12968" fmla="*/ 1910072 h 6407150"/>
              <a:gd name="connsiteX12969" fmla="*/ 6948898 w 11737976"/>
              <a:gd name="connsiteY12969" fmla="*/ 1896501 h 6407150"/>
              <a:gd name="connsiteX12970" fmla="*/ 6948610 w 11737976"/>
              <a:gd name="connsiteY12970" fmla="*/ 1892766 h 6407150"/>
              <a:gd name="connsiteX12971" fmla="*/ 6950481 w 11737976"/>
              <a:gd name="connsiteY12971" fmla="*/ 1890659 h 6407150"/>
              <a:gd name="connsiteX12972" fmla="*/ 6952776 w 11737976"/>
              <a:gd name="connsiteY12972" fmla="*/ 1890327 h 6407150"/>
              <a:gd name="connsiteX12973" fmla="*/ 6953223 w 11737976"/>
              <a:gd name="connsiteY12973" fmla="*/ 1891094 h 6407150"/>
              <a:gd name="connsiteX12974" fmla="*/ 6954823 w 11737976"/>
              <a:gd name="connsiteY12974" fmla="*/ 1890029 h 6407150"/>
              <a:gd name="connsiteX12975" fmla="*/ 6959710 w 11737976"/>
              <a:gd name="connsiteY12975" fmla="*/ 1889322 h 6407150"/>
              <a:gd name="connsiteX12976" fmla="*/ 6957664 w 11737976"/>
              <a:gd name="connsiteY12976" fmla="*/ 1888140 h 6407150"/>
              <a:gd name="connsiteX12977" fmla="*/ 6959744 w 11737976"/>
              <a:gd name="connsiteY12977" fmla="*/ 1886756 h 6407150"/>
              <a:gd name="connsiteX12978" fmla="*/ 6955792 w 11737976"/>
              <a:gd name="connsiteY12978" fmla="*/ 1882213 h 6407150"/>
              <a:gd name="connsiteX12979" fmla="*/ 6951233 w 11737976"/>
              <a:gd name="connsiteY12979" fmla="*/ 1884426 h 6407150"/>
              <a:gd name="connsiteX12980" fmla="*/ 6950029 w 11737976"/>
              <a:gd name="connsiteY12980" fmla="*/ 1883731 h 6407150"/>
              <a:gd name="connsiteX12981" fmla="*/ 6945845 w 11737976"/>
              <a:gd name="connsiteY12981" fmla="*/ 1885187 h 6407150"/>
              <a:gd name="connsiteX12982" fmla="*/ 6027653 w 11737976"/>
              <a:gd name="connsiteY12982" fmla="*/ 1880157 h 6407150"/>
              <a:gd name="connsiteX12983" fmla="*/ 6021880 w 11737976"/>
              <a:gd name="connsiteY12983" fmla="*/ 1886767 h 6407150"/>
              <a:gd name="connsiteX12984" fmla="*/ 6038240 w 11737976"/>
              <a:gd name="connsiteY12984" fmla="*/ 1918233 h 6407150"/>
              <a:gd name="connsiteX12985" fmla="*/ 6036875 w 11737976"/>
              <a:gd name="connsiteY12985" fmla="*/ 1909434 h 6407150"/>
              <a:gd name="connsiteX12986" fmla="*/ 6041179 w 11737976"/>
              <a:gd name="connsiteY12986" fmla="*/ 1913758 h 6407150"/>
              <a:gd name="connsiteX12987" fmla="*/ 6045301 w 11737976"/>
              <a:gd name="connsiteY12987" fmla="*/ 1914180 h 6407150"/>
              <a:gd name="connsiteX12988" fmla="*/ 6039176 w 11737976"/>
              <a:gd name="connsiteY12988" fmla="*/ 1897534 h 6407150"/>
              <a:gd name="connsiteX12989" fmla="*/ 6035232 w 11737976"/>
              <a:gd name="connsiteY12989" fmla="*/ 1899477 h 6407150"/>
              <a:gd name="connsiteX12990" fmla="*/ 6030477 w 11737976"/>
              <a:gd name="connsiteY12990" fmla="*/ 1880600 h 6407150"/>
              <a:gd name="connsiteX12991" fmla="*/ 6027653 w 11737976"/>
              <a:gd name="connsiteY12991" fmla="*/ 1880157 h 6407150"/>
              <a:gd name="connsiteX12992" fmla="*/ 7003773 w 11737976"/>
              <a:gd name="connsiteY12992" fmla="*/ 1875220 h 6407150"/>
              <a:gd name="connsiteX12993" fmla="*/ 6998921 w 11737976"/>
              <a:gd name="connsiteY12993" fmla="*/ 1876878 h 6407150"/>
              <a:gd name="connsiteX12994" fmla="*/ 7002337 w 11737976"/>
              <a:gd name="connsiteY12994" fmla="*/ 1888449 h 6407150"/>
              <a:gd name="connsiteX12995" fmla="*/ 7003773 w 11737976"/>
              <a:gd name="connsiteY12995" fmla="*/ 1875220 h 6407150"/>
              <a:gd name="connsiteX12996" fmla="*/ 6814918 w 11737976"/>
              <a:gd name="connsiteY12996" fmla="*/ 1874896 h 6407150"/>
              <a:gd name="connsiteX12997" fmla="*/ 6808115 w 11737976"/>
              <a:gd name="connsiteY12997" fmla="*/ 1880445 h 6407150"/>
              <a:gd name="connsiteX12998" fmla="*/ 6810397 w 11737976"/>
              <a:gd name="connsiteY12998" fmla="*/ 1886074 h 6407150"/>
              <a:gd name="connsiteX12999" fmla="*/ 6804483 w 11737976"/>
              <a:gd name="connsiteY12999" fmla="*/ 1887142 h 6407150"/>
              <a:gd name="connsiteX13000" fmla="*/ 6795662 w 11737976"/>
              <a:gd name="connsiteY13000" fmla="*/ 1908434 h 6407150"/>
              <a:gd name="connsiteX13001" fmla="*/ 6814635 w 11737976"/>
              <a:gd name="connsiteY13001" fmla="*/ 1902860 h 6407150"/>
              <a:gd name="connsiteX13002" fmla="*/ 6818665 w 11737976"/>
              <a:gd name="connsiteY13002" fmla="*/ 1895494 h 6407150"/>
              <a:gd name="connsiteX13003" fmla="*/ 6824329 w 11737976"/>
              <a:gd name="connsiteY13003" fmla="*/ 1894280 h 6407150"/>
              <a:gd name="connsiteX13004" fmla="*/ 6836657 w 11737976"/>
              <a:gd name="connsiteY13004" fmla="*/ 1880160 h 6407150"/>
              <a:gd name="connsiteX13005" fmla="*/ 6825171 w 11737976"/>
              <a:gd name="connsiteY13005" fmla="*/ 1878114 h 6407150"/>
              <a:gd name="connsiteX13006" fmla="*/ 6821376 w 11737976"/>
              <a:gd name="connsiteY13006" fmla="*/ 1880131 h 6407150"/>
              <a:gd name="connsiteX13007" fmla="*/ 5847474 w 11737976"/>
              <a:gd name="connsiteY13007" fmla="*/ 1870304 h 6407150"/>
              <a:gd name="connsiteX13008" fmla="*/ 5845165 w 11737976"/>
              <a:gd name="connsiteY13008" fmla="*/ 1880311 h 6407150"/>
              <a:gd name="connsiteX13009" fmla="*/ 5849601 w 11737976"/>
              <a:gd name="connsiteY13009" fmla="*/ 1897603 h 6407150"/>
              <a:gd name="connsiteX13010" fmla="*/ 5848827 w 11737976"/>
              <a:gd name="connsiteY13010" fmla="*/ 1898515 h 6407150"/>
              <a:gd name="connsiteX13011" fmla="*/ 5850164 w 11737976"/>
              <a:gd name="connsiteY13011" fmla="*/ 1899799 h 6407150"/>
              <a:gd name="connsiteX13012" fmla="*/ 5850209 w 11737976"/>
              <a:gd name="connsiteY13012" fmla="*/ 1899971 h 6407150"/>
              <a:gd name="connsiteX13013" fmla="*/ 5848919 w 11737976"/>
              <a:gd name="connsiteY13013" fmla="*/ 1898938 h 6407150"/>
              <a:gd name="connsiteX13014" fmla="*/ 5836801 w 11737976"/>
              <a:gd name="connsiteY13014" fmla="*/ 1897512 h 6407150"/>
              <a:gd name="connsiteX13015" fmla="*/ 5832420 w 11737976"/>
              <a:gd name="connsiteY13015" fmla="*/ 1903698 h 6407150"/>
              <a:gd name="connsiteX13016" fmla="*/ 5832359 w 11737976"/>
              <a:gd name="connsiteY13016" fmla="*/ 1903692 h 6407150"/>
              <a:gd name="connsiteX13017" fmla="*/ 5834252 w 11737976"/>
              <a:gd name="connsiteY13017" fmla="*/ 1891885 h 6407150"/>
              <a:gd name="connsiteX13018" fmla="*/ 5829683 w 11737976"/>
              <a:gd name="connsiteY13018" fmla="*/ 1882534 h 6407150"/>
              <a:gd name="connsiteX13019" fmla="*/ 5821059 w 11737976"/>
              <a:gd name="connsiteY13019" fmla="*/ 1876917 h 6407150"/>
              <a:gd name="connsiteX13020" fmla="*/ 5820740 w 11737976"/>
              <a:gd name="connsiteY13020" fmla="*/ 1876561 h 6407150"/>
              <a:gd name="connsiteX13021" fmla="*/ 5822171 w 11737976"/>
              <a:gd name="connsiteY13021" fmla="*/ 1876094 h 6407150"/>
              <a:gd name="connsiteX13022" fmla="*/ 5844562 w 11737976"/>
              <a:gd name="connsiteY13022" fmla="*/ 1871672 h 6407150"/>
              <a:gd name="connsiteX13023" fmla="*/ 6198822 w 11737976"/>
              <a:gd name="connsiteY13023" fmla="*/ 1868939 h 6407150"/>
              <a:gd name="connsiteX13024" fmla="*/ 6200132 w 11737976"/>
              <a:gd name="connsiteY13024" fmla="*/ 1869450 h 6407150"/>
              <a:gd name="connsiteX13025" fmla="*/ 6202245 w 11737976"/>
              <a:gd name="connsiteY13025" fmla="*/ 1872115 h 6407150"/>
              <a:gd name="connsiteX13026" fmla="*/ 6204621 w 11737976"/>
              <a:gd name="connsiteY13026" fmla="*/ 1875853 h 6407150"/>
              <a:gd name="connsiteX13027" fmla="*/ 6199856 w 11737976"/>
              <a:gd name="connsiteY13027" fmla="*/ 1881419 h 6407150"/>
              <a:gd name="connsiteX13028" fmla="*/ 6209293 w 11737976"/>
              <a:gd name="connsiteY13028" fmla="*/ 1889655 h 6407150"/>
              <a:gd name="connsiteX13029" fmla="*/ 6212282 w 11737976"/>
              <a:gd name="connsiteY13029" fmla="*/ 1887891 h 6407150"/>
              <a:gd name="connsiteX13030" fmla="*/ 6212628 w 11737976"/>
              <a:gd name="connsiteY13030" fmla="*/ 1888435 h 6407150"/>
              <a:gd name="connsiteX13031" fmla="*/ 6212046 w 11737976"/>
              <a:gd name="connsiteY13031" fmla="*/ 1894818 h 6407150"/>
              <a:gd name="connsiteX13032" fmla="*/ 6201013 w 11737976"/>
              <a:gd name="connsiteY13032" fmla="*/ 1890039 h 6407150"/>
              <a:gd name="connsiteX13033" fmla="*/ 6198615 w 11737976"/>
              <a:gd name="connsiteY13033" fmla="*/ 1889535 h 6407150"/>
              <a:gd name="connsiteX13034" fmla="*/ 6198350 w 11737976"/>
              <a:gd name="connsiteY13034" fmla="*/ 1888946 h 6407150"/>
              <a:gd name="connsiteX13035" fmla="*/ 6200430 w 11737976"/>
              <a:gd name="connsiteY13035" fmla="*/ 1876488 h 6407150"/>
              <a:gd name="connsiteX13036" fmla="*/ 6199498 w 11737976"/>
              <a:gd name="connsiteY13036" fmla="*/ 1874328 h 6407150"/>
              <a:gd name="connsiteX13037" fmla="*/ 5853803 w 11737976"/>
              <a:gd name="connsiteY13037" fmla="*/ 1867328 h 6407150"/>
              <a:gd name="connsiteX13038" fmla="*/ 5854516 w 11737976"/>
              <a:gd name="connsiteY13038" fmla="*/ 1868352 h 6407150"/>
              <a:gd name="connsiteX13039" fmla="*/ 5867607 w 11737976"/>
              <a:gd name="connsiteY13039" fmla="*/ 1879090 h 6407150"/>
              <a:gd name="connsiteX13040" fmla="*/ 5865461 w 11737976"/>
              <a:gd name="connsiteY13040" fmla="*/ 1881526 h 6407150"/>
              <a:gd name="connsiteX13041" fmla="*/ 5863156 w 11737976"/>
              <a:gd name="connsiteY13041" fmla="*/ 1882685 h 6407150"/>
              <a:gd name="connsiteX13042" fmla="*/ 5862662 w 11737976"/>
              <a:gd name="connsiteY13042" fmla="*/ 1881133 h 6407150"/>
              <a:gd name="connsiteX13043" fmla="*/ 5858530 w 11737976"/>
              <a:gd name="connsiteY13043" fmla="*/ 1882016 h 6407150"/>
              <a:gd name="connsiteX13044" fmla="*/ 5858479 w 11737976"/>
              <a:gd name="connsiteY13044" fmla="*/ 1882095 h 6407150"/>
              <a:gd name="connsiteX13045" fmla="*/ 5858760 w 11737976"/>
              <a:gd name="connsiteY13045" fmla="*/ 1874511 h 6407150"/>
              <a:gd name="connsiteX13046" fmla="*/ 5851003 w 11737976"/>
              <a:gd name="connsiteY13046" fmla="*/ 1868645 h 6407150"/>
              <a:gd name="connsiteX13047" fmla="*/ 7020821 w 11737976"/>
              <a:gd name="connsiteY13047" fmla="*/ 1865251 h 6407150"/>
              <a:gd name="connsiteX13048" fmla="*/ 7012184 w 11737976"/>
              <a:gd name="connsiteY13048" fmla="*/ 1867019 h 6407150"/>
              <a:gd name="connsiteX13049" fmla="*/ 7016410 w 11737976"/>
              <a:gd name="connsiteY13049" fmla="*/ 1878164 h 6407150"/>
              <a:gd name="connsiteX13050" fmla="*/ 7029730 w 11737976"/>
              <a:gd name="connsiteY13050" fmla="*/ 1867208 h 6407150"/>
              <a:gd name="connsiteX13051" fmla="*/ 7020821 w 11737976"/>
              <a:gd name="connsiteY13051" fmla="*/ 1865251 h 6407150"/>
              <a:gd name="connsiteX13052" fmla="*/ 7389999 w 11737976"/>
              <a:gd name="connsiteY13052" fmla="*/ 1864939 h 6407150"/>
              <a:gd name="connsiteX13053" fmla="*/ 7375554 w 11737976"/>
              <a:gd name="connsiteY13053" fmla="*/ 1869540 h 6407150"/>
              <a:gd name="connsiteX13054" fmla="*/ 7370303 w 11737976"/>
              <a:gd name="connsiteY13054" fmla="*/ 1874197 h 6407150"/>
              <a:gd name="connsiteX13055" fmla="*/ 7369035 w 11737976"/>
              <a:gd name="connsiteY13055" fmla="*/ 1870088 h 6407150"/>
              <a:gd name="connsiteX13056" fmla="*/ 7356230 w 11737976"/>
              <a:gd name="connsiteY13056" fmla="*/ 1868584 h 6407150"/>
              <a:gd name="connsiteX13057" fmla="*/ 7348609 w 11737976"/>
              <a:gd name="connsiteY13057" fmla="*/ 1876220 h 6407150"/>
              <a:gd name="connsiteX13058" fmla="*/ 7354476 w 11737976"/>
              <a:gd name="connsiteY13058" fmla="*/ 1882649 h 6407150"/>
              <a:gd name="connsiteX13059" fmla="*/ 7361578 w 11737976"/>
              <a:gd name="connsiteY13059" fmla="*/ 1887017 h 6407150"/>
              <a:gd name="connsiteX13060" fmla="*/ 7359509 w 11737976"/>
              <a:gd name="connsiteY13060" fmla="*/ 1893242 h 6407150"/>
              <a:gd name="connsiteX13061" fmla="*/ 7361791 w 11737976"/>
              <a:gd name="connsiteY13061" fmla="*/ 1901363 h 6407150"/>
              <a:gd name="connsiteX13062" fmla="*/ 7403049 w 11737976"/>
              <a:gd name="connsiteY13062" fmla="*/ 1868527 h 6407150"/>
              <a:gd name="connsiteX13063" fmla="*/ 7389999 w 11737976"/>
              <a:gd name="connsiteY13063" fmla="*/ 1864939 h 6407150"/>
              <a:gd name="connsiteX13064" fmla="*/ 7063356 w 11737976"/>
              <a:gd name="connsiteY13064" fmla="*/ 1863724 h 6407150"/>
              <a:gd name="connsiteX13065" fmla="*/ 7055679 w 11737976"/>
              <a:gd name="connsiteY13065" fmla="*/ 1866353 h 6407150"/>
              <a:gd name="connsiteX13066" fmla="*/ 7054336 w 11737976"/>
              <a:gd name="connsiteY13066" fmla="*/ 1874578 h 6407150"/>
              <a:gd name="connsiteX13067" fmla="*/ 7068682 w 11737976"/>
              <a:gd name="connsiteY13067" fmla="*/ 1866481 h 6407150"/>
              <a:gd name="connsiteX13068" fmla="*/ 7063356 w 11737976"/>
              <a:gd name="connsiteY13068" fmla="*/ 1863724 h 6407150"/>
              <a:gd name="connsiteX13069" fmla="*/ 6914471 w 11737976"/>
              <a:gd name="connsiteY13069" fmla="*/ 1858479 h 6407150"/>
              <a:gd name="connsiteX13070" fmla="*/ 6905189 w 11737976"/>
              <a:gd name="connsiteY13070" fmla="*/ 1860717 h 6407150"/>
              <a:gd name="connsiteX13071" fmla="*/ 6919158 w 11737976"/>
              <a:gd name="connsiteY13071" fmla="*/ 1866496 h 6407150"/>
              <a:gd name="connsiteX13072" fmla="*/ 6914471 w 11737976"/>
              <a:gd name="connsiteY13072" fmla="*/ 1858479 h 6407150"/>
              <a:gd name="connsiteX13073" fmla="*/ 6684816 w 11737976"/>
              <a:gd name="connsiteY13073" fmla="*/ 1855271 h 6407150"/>
              <a:gd name="connsiteX13074" fmla="*/ 6677922 w 11737976"/>
              <a:gd name="connsiteY13074" fmla="*/ 1858643 h 6407150"/>
              <a:gd name="connsiteX13075" fmla="*/ 6678163 w 11737976"/>
              <a:gd name="connsiteY13075" fmla="*/ 1870107 h 6407150"/>
              <a:gd name="connsiteX13076" fmla="*/ 6684816 w 11737976"/>
              <a:gd name="connsiteY13076" fmla="*/ 1855271 h 6407150"/>
              <a:gd name="connsiteX13077" fmla="*/ 6726665 w 11737976"/>
              <a:gd name="connsiteY13077" fmla="*/ 1853565 h 6407150"/>
              <a:gd name="connsiteX13078" fmla="*/ 6714545 w 11737976"/>
              <a:gd name="connsiteY13078" fmla="*/ 1856434 h 6407150"/>
              <a:gd name="connsiteX13079" fmla="*/ 6705911 w 11737976"/>
              <a:gd name="connsiteY13079" fmla="*/ 1864017 h 6407150"/>
              <a:gd name="connsiteX13080" fmla="*/ 6702787 w 11737976"/>
              <a:gd name="connsiteY13080" fmla="*/ 1874762 h 6407150"/>
              <a:gd name="connsiteX13081" fmla="*/ 6707069 w 11737976"/>
              <a:gd name="connsiteY13081" fmla="*/ 1875308 h 6407150"/>
              <a:gd name="connsiteX13082" fmla="*/ 6707124 w 11737976"/>
              <a:gd name="connsiteY13082" fmla="*/ 1877739 h 6407150"/>
              <a:gd name="connsiteX13083" fmla="*/ 6713641 w 11737976"/>
              <a:gd name="connsiteY13083" fmla="*/ 1893634 h 6407150"/>
              <a:gd name="connsiteX13084" fmla="*/ 6717640 w 11737976"/>
              <a:gd name="connsiteY13084" fmla="*/ 1894508 h 6407150"/>
              <a:gd name="connsiteX13085" fmla="*/ 6712479 w 11737976"/>
              <a:gd name="connsiteY13085" fmla="*/ 1895217 h 6407150"/>
              <a:gd name="connsiteX13086" fmla="*/ 6709210 w 11737976"/>
              <a:gd name="connsiteY13086" fmla="*/ 1902319 h 6407150"/>
              <a:gd name="connsiteX13087" fmla="*/ 6714587 w 11737976"/>
              <a:gd name="connsiteY13087" fmla="*/ 1911055 h 6407150"/>
              <a:gd name="connsiteX13088" fmla="*/ 6722203 w 11737976"/>
              <a:gd name="connsiteY13088" fmla="*/ 1912809 h 6407150"/>
              <a:gd name="connsiteX13089" fmla="*/ 6718176 w 11737976"/>
              <a:gd name="connsiteY13089" fmla="*/ 1918549 h 6407150"/>
              <a:gd name="connsiteX13090" fmla="*/ 6739610 w 11737976"/>
              <a:gd name="connsiteY13090" fmla="*/ 1915830 h 6407150"/>
              <a:gd name="connsiteX13091" fmla="*/ 6740577 w 11737976"/>
              <a:gd name="connsiteY13091" fmla="*/ 1914905 h 6407150"/>
              <a:gd name="connsiteX13092" fmla="*/ 6740879 w 11737976"/>
              <a:gd name="connsiteY13092" fmla="*/ 1915013 h 6407150"/>
              <a:gd name="connsiteX13093" fmla="*/ 6758974 w 11737976"/>
              <a:gd name="connsiteY13093" fmla="*/ 1908078 h 6407150"/>
              <a:gd name="connsiteX13094" fmla="*/ 6756763 w 11737976"/>
              <a:gd name="connsiteY13094" fmla="*/ 1905017 h 6407150"/>
              <a:gd name="connsiteX13095" fmla="*/ 6758585 w 11737976"/>
              <a:gd name="connsiteY13095" fmla="*/ 1904071 h 6407150"/>
              <a:gd name="connsiteX13096" fmla="*/ 6761921 w 11737976"/>
              <a:gd name="connsiteY13096" fmla="*/ 1894005 h 6407150"/>
              <a:gd name="connsiteX13097" fmla="*/ 6756278 w 11737976"/>
              <a:gd name="connsiteY13097" fmla="*/ 1893549 h 6407150"/>
              <a:gd name="connsiteX13098" fmla="*/ 6751974 w 11737976"/>
              <a:gd name="connsiteY13098" fmla="*/ 1898391 h 6407150"/>
              <a:gd name="connsiteX13099" fmla="*/ 6747722 w 11737976"/>
              <a:gd name="connsiteY13099" fmla="*/ 1892508 h 6407150"/>
              <a:gd name="connsiteX13100" fmla="*/ 6730094 w 11737976"/>
              <a:gd name="connsiteY13100" fmla="*/ 1887603 h 6407150"/>
              <a:gd name="connsiteX13101" fmla="*/ 6724473 w 11737976"/>
              <a:gd name="connsiteY13101" fmla="*/ 1890108 h 6407150"/>
              <a:gd name="connsiteX13102" fmla="*/ 6723163 w 11737976"/>
              <a:gd name="connsiteY13102" fmla="*/ 1881113 h 6407150"/>
              <a:gd name="connsiteX13103" fmla="*/ 6722991 w 11737976"/>
              <a:gd name="connsiteY13103" fmla="*/ 1871687 h 6407150"/>
              <a:gd name="connsiteX13104" fmla="*/ 6723536 w 11737976"/>
              <a:gd name="connsiteY13104" fmla="*/ 1871430 h 6407150"/>
              <a:gd name="connsiteX13105" fmla="*/ 6740257 w 11737976"/>
              <a:gd name="connsiteY13105" fmla="*/ 1856957 h 6407150"/>
              <a:gd name="connsiteX13106" fmla="*/ 6726665 w 11737976"/>
              <a:gd name="connsiteY13106" fmla="*/ 1853565 h 6407150"/>
              <a:gd name="connsiteX13107" fmla="*/ 6350215 w 11737976"/>
              <a:gd name="connsiteY13107" fmla="*/ 1850034 h 6407150"/>
              <a:gd name="connsiteX13108" fmla="*/ 6348105 w 11737976"/>
              <a:gd name="connsiteY13108" fmla="*/ 1851853 h 6407150"/>
              <a:gd name="connsiteX13109" fmla="*/ 6356040 w 11737976"/>
              <a:gd name="connsiteY13109" fmla="*/ 1851701 h 6407150"/>
              <a:gd name="connsiteX13110" fmla="*/ 6350215 w 11737976"/>
              <a:gd name="connsiteY13110" fmla="*/ 1850034 h 6407150"/>
              <a:gd name="connsiteX13111" fmla="*/ 7082818 w 11737976"/>
              <a:gd name="connsiteY13111" fmla="*/ 1847190 h 6407150"/>
              <a:gd name="connsiteX13112" fmla="*/ 7081268 w 11737976"/>
              <a:gd name="connsiteY13112" fmla="*/ 1854456 h 6407150"/>
              <a:gd name="connsiteX13113" fmla="*/ 7092545 w 11737976"/>
              <a:gd name="connsiteY13113" fmla="*/ 1853834 h 6407150"/>
              <a:gd name="connsiteX13114" fmla="*/ 7090094 w 11737976"/>
              <a:gd name="connsiteY13114" fmla="*/ 1847403 h 6407150"/>
              <a:gd name="connsiteX13115" fmla="*/ 7082818 w 11737976"/>
              <a:gd name="connsiteY13115" fmla="*/ 1847190 h 6407150"/>
              <a:gd name="connsiteX13116" fmla="*/ 7414400 w 11737976"/>
              <a:gd name="connsiteY13116" fmla="*/ 1845818 h 6407150"/>
              <a:gd name="connsiteX13117" fmla="*/ 7407377 w 11737976"/>
              <a:gd name="connsiteY13117" fmla="*/ 1851526 h 6407150"/>
              <a:gd name="connsiteX13118" fmla="*/ 7407767 w 11737976"/>
              <a:gd name="connsiteY13118" fmla="*/ 1855584 h 6407150"/>
              <a:gd name="connsiteX13119" fmla="*/ 7414400 w 11737976"/>
              <a:gd name="connsiteY13119" fmla="*/ 1845818 h 6407150"/>
              <a:gd name="connsiteX13120" fmla="*/ 7050560 w 11737976"/>
              <a:gd name="connsiteY13120" fmla="*/ 1845072 h 6407150"/>
              <a:gd name="connsiteX13121" fmla="*/ 7035329 w 11737976"/>
              <a:gd name="connsiteY13121" fmla="*/ 1855171 h 6407150"/>
              <a:gd name="connsiteX13122" fmla="*/ 7038510 w 11737976"/>
              <a:gd name="connsiteY13122" fmla="*/ 1873860 h 6407150"/>
              <a:gd name="connsiteX13123" fmla="*/ 7050560 w 11737976"/>
              <a:gd name="connsiteY13123" fmla="*/ 1845072 h 6407150"/>
              <a:gd name="connsiteX13124" fmla="*/ 7059891 w 11737976"/>
              <a:gd name="connsiteY13124" fmla="*/ 1841246 h 6407150"/>
              <a:gd name="connsiteX13125" fmla="*/ 7051561 w 11737976"/>
              <a:gd name="connsiteY13125" fmla="*/ 1845039 h 6407150"/>
              <a:gd name="connsiteX13126" fmla="*/ 7059891 w 11737976"/>
              <a:gd name="connsiteY13126" fmla="*/ 1841246 h 6407150"/>
              <a:gd name="connsiteX13127" fmla="*/ 6027478 w 11737976"/>
              <a:gd name="connsiteY13127" fmla="*/ 1839762 h 6407150"/>
              <a:gd name="connsiteX13128" fmla="*/ 6022427 w 11737976"/>
              <a:gd name="connsiteY13128" fmla="*/ 1840615 h 6407150"/>
              <a:gd name="connsiteX13129" fmla="*/ 6016875 w 11737976"/>
              <a:gd name="connsiteY13129" fmla="*/ 1855644 h 6407150"/>
              <a:gd name="connsiteX13130" fmla="*/ 6026969 w 11737976"/>
              <a:gd name="connsiteY13130" fmla="*/ 1860789 h 6407150"/>
              <a:gd name="connsiteX13131" fmla="*/ 6027193 w 11737976"/>
              <a:gd name="connsiteY13131" fmla="*/ 1859990 h 6407150"/>
              <a:gd name="connsiteX13132" fmla="*/ 6033362 w 11737976"/>
              <a:gd name="connsiteY13132" fmla="*/ 1866251 h 6407150"/>
              <a:gd name="connsiteX13133" fmla="*/ 6040470 w 11737976"/>
              <a:gd name="connsiteY13133" fmla="*/ 1868997 h 6407150"/>
              <a:gd name="connsiteX13134" fmla="*/ 6036700 w 11737976"/>
              <a:gd name="connsiteY13134" fmla="*/ 1859950 h 6407150"/>
              <a:gd name="connsiteX13135" fmla="*/ 6028406 w 11737976"/>
              <a:gd name="connsiteY13135" fmla="*/ 1855649 h 6407150"/>
              <a:gd name="connsiteX13136" fmla="*/ 6029860 w 11737976"/>
              <a:gd name="connsiteY13136" fmla="*/ 1850447 h 6407150"/>
              <a:gd name="connsiteX13137" fmla="*/ 6027478 w 11737976"/>
              <a:gd name="connsiteY13137" fmla="*/ 1839762 h 6407150"/>
              <a:gd name="connsiteX13138" fmla="*/ 7288673 w 11737976"/>
              <a:gd name="connsiteY13138" fmla="*/ 1836697 h 6407150"/>
              <a:gd name="connsiteX13139" fmla="*/ 7279414 w 11737976"/>
              <a:gd name="connsiteY13139" fmla="*/ 1841000 h 6407150"/>
              <a:gd name="connsiteX13140" fmla="*/ 7297537 w 11737976"/>
              <a:gd name="connsiteY13140" fmla="*/ 1855588 h 6407150"/>
              <a:gd name="connsiteX13141" fmla="*/ 7299436 w 11737976"/>
              <a:gd name="connsiteY13141" fmla="*/ 1844558 h 6407150"/>
              <a:gd name="connsiteX13142" fmla="*/ 7288673 w 11737976"/>
              <a:gd name="connsiteY13142" fmla="*/ 1836697 h 6407150"/>
              <a:gd name="connsiteX13143" fmla="*/ 3703386 w 11737976"/>
              <a:gd name="connsiteY13143" fmla="*/ 1834581 h 6407150"/>
              <a:gd name="connsiteX13144" fmla="*/ 3700519 w 11737976"/>
              <a:gd name="connsiteY13144" fmla="*/ 1844618 h 6407150"/>
              <a:gd name="connsiteX13145" fmla="*/ 3699556 w 11737976"/>
              <a:gd name="connsiteY13145" fmla="*/ 1858765 h 6407150"/>
              <a:gd name="connsiteX13146" fmla="*/ 3700874 w 11737976"/>
              <a:gd name="connsiteY13146" fmla="*/ 1859119 h 6407150"/>
              <a:gd name="connsiteX13147" fmla="*/ 3703156 w 11737976"/>
              <a:gd name="connsiteY13147" fmla="*/ 1845324 h 6407150"/>
              <a:gd name="connsiteX13148" fmla="*/ 3701837 w 11737976"/>
              <a:gd name="connsiteY13148" fmla="*/ 1844971 h 6407150"/>
              <a:gd name="connsiteX13149" fmla="*/ 3703386 w 11737976"/>
              <a:gd name="connsiteY13149" fmla="*/ 1834581 h 6407150"/>
              <a:gd name="connsiteX13150" fmla="*/ 6902044 w 11737976"/>
              <a:gd name="connsiteY13150" fmla="*/ 1834217 h 6407150"/>
              <a:gd name="connsiteX13151" fmla="*/ 6895954 w 11737976"/>
              <a:gd name="connsiteY13151" fmla="*/ 1838716 h 6407150"/>
              <a:gd name="connsiteX13152" fmla="*/ 6902044 w 11737976"/>
              <a:gd name="connsiteY13152" fmla="*/ 1834217 h 6407150"/>
              <a:gd name="connsiteX13153" fmla="*/ 6713524 w 11737976"/>
              <a:gd name="connsiteY13153" fmla="*/ 1834175 h 6407150"/>
              <a:gd name="connsiteX13154" fmla="*/ 6689344 w 11737976"/>
              <a:gd name="connsiteY13154" fmla="*/ 1853077 h 6407150"/>
              <a:gd name="connsiteX13155" fmla="*/ 6713524 w 11737976"/>
              <a:gd name="connsiteY13155" fmla="*/ 1834175 h 6407150"/>
              <a:gd name="connsiteX13156" fmla="*/ 7259976 w 11737976"/>
              <a:gd name="connsiteY13156" fmla="*/ 1832340 h 6407150"/>
              <a:gd name="connsiteX13157" fmla="*/ 7224858 w 11737976"/>
              <a:gd name="connsiteY13157" fmla="*/ 1854163 h 6407150"/>
              <a:gd name="connsiteX13158" fmla="*/ 7259976 w 11737976"/>
              <a:gd name="connsiteY13158" fmla="*/ 1832340 h 6407150"/>
              <a:gd name="connsiteX13159" fmla="*/ 7150791 w 11737976"/>
              <a:gd name="connsiteY13159" fmla="*/ 1831069 h 6407150"/>
              <a:gd name="connsiteX13160" fmla="*/ 7144397 w 11737976"/>
              <a:gd name="connsiteY13160" fmla="*/ 1833564 h 6407150"/>
              <a:gd name="connsiteX13161" fmla="*/ 7140780 w 11737976"/>
              <a:gd name="connsiteY13161" fmla="*/ 1838938 h 6407150"/>
              <a:gd name="connsiteX13162" fmla="*/ 7135845 w 11737976"/>
              <a:gd name="connsiteY13162" fmla="*/ 1836212 h 6407150"/>
              <a:gd name="connsiteX13163" fmla="*/ 7137215 w 11737976"/>
              <a:gd name="connsiteY13163" fmla="*/ 1847507 h 6407150"/>
              <a:gd name="connsiteX13164" fmla="*/ 7138185 w 11737976"/>
              <a:gd name="connsiteY13164" fmla="*/ 1851125 h 6407150"/>
              <a:gd name="connsiteX13165" fmla="*/ 7139236 w 11737976"/>
              <a:gd name="connsiteY13165" fmla="*/ 1867690 h 6407150"/>
              <a:gd name="connsiteX13166" fmla="*/ 7146913 w 11737976"/>
              <a:gd name="connsiteY13166" fmla="*/ 1880404 h 6407150"/>
              <a:gd name="connsiteX13167" fmla="*/ 7150163 w 11737976"/>
              <a:gd name="connsiteY13167" fmla="*/ 1874902 h 6407150"/>
              <a:gd name="connsiteX13168" fmla="*/ 7150315 w 11737976"/>
              <a:gd name="connsiteY13168" fmla="*/ 1871486 h 6407150"/>
              <a:gd name="connsiteX13169" fmla="*/ 7156609 w 11737976"/>
              <a:gd name="connsiteY13169" fmla="*/ 1876467 h 6407150"/>
              <a:gd name="connsiteX13170" fmla="*/ 7152734 w 11737976"/>
              <a:gd name="connsiteY13170" fmla="*/ 1852350 h 6407150"/>
              <a:gd name="connsiteX13171" fmla="*/ 7149601 w 11737976"/>
              <a:gd name="connsiteY13171" fmla="*/ 1847350 h 6407150"/>
              <a:gd name="connsiteX13172" fmla="*/ 7150121 w 11737976"/>
              <a:gd name="connsiteY13172" fmla="*/ 1842908 h 6407150"/>
              <a:gd name="connsiteX13173" fmla="*/ 7159510 w 11737976"/>
              <a:gd name="connsiteY13173" fmla="*/ 1833682 h 6407150"/>
              <a:gd name="connsiteX13174" fmla="*/ 7150791 w 11737976"/>
              <a:gd name="connsiteY13174" fmla="*/ 1831069 h 6407150"/>
              <a:gd name="connsiteX13175" fmla="*/ 7115694 w 11737976"/>
              <a:gd name="connsiteY13175" fmla="*/ 1828660 h 6407150"/>
              <a:gd name="connsiteX13176" fmla="*/ 7103078 w 11737976"/>
              <a:gd name="connsiteY13176" fmla="*/ 1831054 h 6407150"/>
              <a:gd name="connsiteX13177" fmla="*/ 7108300 w 11737976"/>
              <a:gd name="connsiteY13177" fmla="*/ 1844909 h 6407150"/>
              <a:gd name="connsiteX13178" fmla="*/ 7127269 w 11737976"/>
              <a:gd name="connsiteY13178" fmla="*/ 1829737 h 6407150"/>
              <a:gd name="connsiteX13179" fmla="*/ 7115694 w 11737976"/>
              <a:gd name="connsiteY13179" fmla="*/ 1828660 h 6407150"/>
              <a:gd name="connsiteX13180" fmla="*/ 6928544 w 11737976"/>
              <a:gd name="connsiteY13180" fmla="*/ 1828166 h 6407150"/>
              <a:gd name="connsiteX13181" fmla="*/ 6909952 w 11737976"/>
              <a:gd name="connsiteY13181" fmla="*/ 1841394 h 6407150"/>
              <a:gd name="connsiteX13182" fmla="*/ 6899466 w 11737976"/>
              <a:gd name="connsiteY13182" fmla="*/ 1859155 h 6407150"/>
              <a:gd name="connsiteX13183" fmla="*/ 6928544 w 11737976"/>
              <a:gd name="connsiteY13183" fmla="*/ 1828166 h 6407150"/>
              <a:gd name="connsiteX13184" fmla="*/ 6766899 w 11737976"/>
              <a:gd name="connsiteY13184" fmla="*/ 1825467 h 6407150"/>
              <a:gd name="connsiteX13185" fmla="*/ 6762343 w 11737976"/>
              <a:gd name="connsiteY13185" fmla="*/ 1827774 h 6407150"/>
              <a:gd name="connsiteX13186" fmla="*/ 6760691 w 11737976"/>
              <a:gd name="connsiteY13186" fmla="*/ 1831479 h 6407150"/>
              <a:gd name="connsiteX13187" fmla="*/ 6755176 w 11737976"/>
              <a:gd name="connsiteY13187" fmla="*/ 1833321 h 6407150"/>
              <a:gd name="connsiteX13188" fmla="*/ 6761381 w 11737976"/>
              <a:gd name="connsiteY13188" fmla="*/ 1847099 h 6407150"/>
              <a:gd name="connsiteX13189" fmla="*/ 6771915 w 11737976"/>
              <a:gd name="connsiteY13189" fmla="*/ 1842256 h 6407150"/>
              <a:gd name="connsiteX13190" fmla="*/ 6766332 w 11737976"/>
              <a:gd name="connsiteY13190" fmla="*/ 1834802 h 6407150"/>
              <a:gd name="connsiteX13191" fmla="*/ 6771219 w 11737976"/>
              <a:gd name="connsiteY13191" fmla="*/ 1828735 h 6407150"/>
              <a:gd name="connsiteX13192" fmla="*/ 6766899 w 11737976"/>
              <a:gd name="connsiteY13192" fmla="*/ 1825467 h 6407150"/>
              <a:gd name="connsiteX13193" fmla="*/ 6346949 w 11737976"/>
              <a:gd name="connsiteY13193" fmla="*/ 1825217 h 6407150"/>
              <a:gd name="connsiteX13194" fmla="*/ 6340681 w 11737976"/>
              <a:gd name="connsiteY13194" fmla="*/ 1829986 h 6407150"/>
              <a:gd name="connsiteX13195" fmla="*/ 6345612 w 11737976"/>
              <a:gd name="connsiteY13195" fmla="*/ 1834972 h 6407150"/>
              <a:gd name="connsiteX13196" fmla="*/ 6351880 w 11737976"/>
              <a:gd name="connsiteY13196" fmla="*/ 1830202 h 6407150"/>
              <a:gd name="connsiteX13197" fmla="*/ 6346949 w 11737976"/>
              <a:gd name="connsiteY13197" fmla="*/ 1825217 h 6407150"/>
              <a:gd name="connsiteX13198" fmla="*/ 5952063 w 11737976"/>
              <a:gd name="connsiteY13198" fmla="*/ 1816378 h 6407150"/>
              <a:gd name="connsiteX13199" fmla="*/ 5948491 w 11737976"/>
              <a:gd name="connsiteY13199" fmla="*/ 1817081 h 6407150"/>
              <a:gd name="connsiteX13200" fmla="*/ 5945950 w 11737976"/>
              <a:gd name="connsiteY13200" fmla="*/ 1816698 h 6407150"/>
              <a:gd name="connsiteX13201" fmla="*/ 5942801 w 11737976"/>
              <a:gd name="connsiteY13201" fmla="*/ 1818204 h 6407150"/>
              <a:gd name="connsiteX13202" fmla="*/ 5942300 w 11737976"/>
              <a:gd name="connsiteY13202" fmla="*/ 1818304 h 6407150"/>
              <a:gd name="connsiteX13203" fmla="*/ 5942061 w 11737976"/>
              <a:gd name="connsiteY13203" fmla="*/ 1818559 h 6407150"/>
              <a:gd name="connsiteX13204" fmla="*/ 5930022 w 11737976"/>
              <a:gd name="connsiteY13204" fmla="*/ 1824319 h 6407150"/>
              <a:gd name="connsiteX13205" fmla="*/ 5918843 w 11737976"/>
              <a:gd name="connsiteY13205" fmla="*/ 1849680 h 6407150"/>
              <a:gd name="connsiteX13206" fmla="*/ 5921509 w 11737976"/>
              <a:gd name="connsiteY13206" fmla="*/ 1863473 h 6407150"/>
              <a:gd name="connsiteX13207" fmla="*/ 5933709 w 11737976"/>
              <a:gd name="connsiteY13207" fmla="*/ 1878737 h 6407150"/>
              <a:gd name="connsiteX13208" fmla="*/ 5928824 w 11737976"/>
              <a:gd name="connsiteY13208" fmla="*/ 1882550 h 6407150"/>
              <a:gd name="connsiteX13209" fmla="*/ 5930234 w 11737976"/>
              <a:gd name="connsiteY13209" fmla="*/ 1888447 h 6407150"/>
              <a:gd name="connsiteX13210" fmla="*/ 5937449 w 11737976"/>
              <a:gd name="connsiteY13210" fmla="*/ 1886429 h 6407150"/>
              <a:gd name="connsiteX13211" fmla="*/ 5938321 w 11737976"/>
              <a:gd name="connsiteY13211" fmla="*/ 1885996 h 6407150"/>
              <a:gd name="connsiteX13212" fmla="*/ 5939268 w 11737976"/>
              <a:gd name="connsiteY13212" fmla="*/ 1887489 h 6407150"/>
              <a:gd name="connsiteX13213" fmla="*/ 5940019 w 11737976"/>
              <a:gd name="connsiteY13213" fmla="*/ 1890994 h 6407150"/>
              <a:gd name="connsiteX13214" fmla="*/ 5939859 w 11737976"/>
              <a:gd name="connsiteY13214" fmla="*/ 1891237 h 6407150"/>
              <a:gd name="connsiteX13215" fmla="*/ 5940195 w 11737976"/>
              <a:gd name="connsiteY13215" fmla="*/ 1891817 h 6407150"/>
              <a:gd name="connsiteX13216" fmla="*/ 5941741 w 11737976"/>
              <a:gd name="connsiteY13216" fmla="*/ 1899023 h 6407150"/>
              <a:gd name="connsiteX13217" fmla="*/ 5945989 w 11737976"/>
              <a:gd name="connsiteY13217" fmla="*/ 1894078 h 6407150"/>
              <a:gd name="connsiteX13218" fmla="*/ 5946914 w 11737976"/>
              <a:gd name="connsiteY13218" fmla="*/ 1893884 h 6407150"/>
              <a:gd name="connsiteX13219" fmla="*/ 5952096 w 11737976"/>
              <a:gd name="connsiteY13219" fmla="*/ 1892142 h 6407150"/>
              <a:gd name="connsiteX13220" fmla="*/ 5949840 w 11737976"/>
              <a:gd name="connsiteY13220" fmla="*/ 1889595 h 6407150"/>
              <a:gd name="connsiteX13221" fmla="*/ 5960731 w 11737976"/>
              <a:gd name="connsiteY13221" fmla="*/ 1876915 h 6407150"/>
              <a:gd name="connsiteX13222" fmla="*/ 5962351 w 11737976"/>
              <a:gd name="connsiteY13222" fmla="*/ 1874322 h 6407150"/>
              <a:gd name="connsiteX13223" fmla="*/ 5973143 w 11737976"/>
              <a:gd name="connsiteY13223" fmla="*/ 1872834 h 6407150"/>
              <a:gd name="connsiteX13224" fmla="*/ 5970127 w 11737976"/>
              <a:gd name="connsiteY13224" fmla="*/ 1866554 h 6407150"/>
              <a:gd name="connsiteX13225" fmla="*/ 5967899 w 11737976"/>
              <a:gd name="connsiteY13225" fmla="*/ 1865433 h 6407150"/>
              <a:gd name="connsiteX13226" fmla="*/ 5970662 w 11737976"/>
              <a:gd name="connsiteY13226" fmla="*/ 1861008 h 6407150"/>
              <a:gd name="connsiteX13227" fmla="*/ 5974673 w 11737976"/>
              <a:gd name="connsiteY13227" fmla="*/ 1866512 h 6407150"/>
              <a:gd name="connsiteX13228" fmla="*/ 5981764 w 11737976"/>
              <a:gd name="connsiteY13228" fmla="*/ 1870797 h 6407150"/>
              <a:gd name="connsiteX13229" fmla="*/ 5985594 w 11737976"/>
              <a:gd name="connsiteY13229" fmla="*/ 1867494 h 6407150"/>
              <a:gd name="connsiteX13230" fmla="*/ 5985316 w 11737976"/>
              <a:gd name="connsiteY13230" fmla="*/ 1863356 h 6407150"/>
              <a:gd name="connsiteX13231" fmla="*/ 5985925 w 11737976"/>
              <a:gd name="connsiteY13231" fmla="*/ 1863577 h 6407150"/>
              <a:gd name="connsiteX13232" fmla="*/ 5997124 w 11737976"/>
              <a:gd name="connsiteY13232" fmla="*/ 1862344 h 6407150"/>
              <a:gd name="connsiteX13233" fmla="*/ 5998568 w 11737976"/>
              <a:gd name="connsiteY13233" fmla="*/ 1856284 h 6407150"/>
              <a:gd name="connsiteX13234" fmla="*/ 5988629 w 11737976"/>
              <a:gd name="connsiteY13234" fmla="*/ 1852959 h 6407150"/>
              <a:gd name="connsiteX13235" fmla="*/ 5986474 w 11737976"/>
              <a:gd name="connsiteY13235" fmla="*/ 1846921 h 6407150"/>
              <a:gd name="connsiteX13236" fmla="*/ 5982051 w 11737976"/>
              <a:gd name="connsiteY13236" fmla="*/ 1840098 h 6407150"/>
              <a:gd name="connsiteX13237" fmla="*/ 5973839 w 11737976"/>
              <a:gd name="connsiteY13237" fmla="*/ 1846903 h 6407150"/>
              <a:gd name="connsiteX13238" fmla="*/ 5973670 w 11737976"/>
              <a:gd name="connsiteY13238" fmla="*/ 1840359 h 6407150"/>
              <a:gd name="connsiteX13239" fmla="*/ 5984810 w 11737976"/>
              <a:gd name="connsiteY13239" fmla="*/ 1837810 h 6407150"/>
              <a:gd name="connsiteX13240" fmla="*/ 5970643 w 11737976"/>
              <a:gd name="connsiteY13240" fmla="*/ 1823847 h 6407150"/>
              <a:gd name="connsiteX13241" fmla="*/ 5966929 w 11737976"/>
              <a:gd name="connsiteY13241" fmla="*/ 1824535 h 6407150"/>
              <a:gd name="connsiteX13242" fmla="*/ 5962256 w 11737976"/>
              <a:gd name="connsiteY13242" fmla="*/ 1819168 h 6407150"/>
              <a:gd name="connsiteX13243" fmla="*/ 5952213 w 11737976"/>
              <a:gd name="connsiteY13243" fmla="*/ 1817646 h 6407150"/>
              <a:gd name="connsiteX13244" fmla="*/ 5990185 w 11737976"/>
              <a:gd name="connsiteY13244" fmla="*/ 1810891 h 6407150"/>
              <a:gd name="connsiteX13245" fmla="*/ 5986096 w 11737976"/>
              <a:gd name="connsiteY13245" fmla="*/ 1811018 h 6407150"/>
              <a:gd name="connsiteX13246" fmla="*/ 5980986 w 11737976"/>
              <a:gd name="connsiteY13246" fmla="*/ 1819098 h 6407150"/>
              <a:gd name="connsiteX13247" fmla="*/ 5980491 w 11737976"/>
              <a:gd name="connsiteY13247" fmla="*/ 1824685 h 6407150"/>
              <a:gd name="connsiteX13248" fmla="*/ 5990491 w 11737976"/>
              <a:gd name="connsiteY13248" fmla="*/ 1831289 h 6407150"/>
              <a:gd name="connsiteX13249" fmla="*/ 5993020 w 11737976"/>
              <a:gd name="connsiteY13249" fmla="*/ 1828261 h 6407150"/>
              <a:gd name="connsiteX13250" fmla="*/ 5996391 w 11737976"/>
              <a:gd name="connsiteY13250" fmla="*/ 1831328 h 6407150"/>
              <a:gd name="connsiteX13251" fmla="*/ 6003049 w 11737976"/>
              <a:gd name="connsiteY13251" fmla="*/ 1814591 h 6407150"/>
              <a:gd name="connsiteX13252" fmla="*/ 5998883 w 11737976"/>
              <a:gd name="connsiteY13252" fmla="*/ 1811997 h 6407150"/>
              <a:gd name="connsiteX13253" fmla="*/ 5993998 w 11737976"/>
              <a:gd name="connsiteY13253" fmla="*/ 1814556 h 6407150"/>
              <a:gd name="connsiteX13254" fmla="*/ 5872666 w 11737976"/>
              <a:gd name="connsiteY13254" fmla="*/ 1807770 h 6407150"/>
              <a:gd name="connsiteX13255" fmla="*/ 5865601 w 11737976"/>
              <a:gd name="connsiteY13255" fmla="*/ 1813041 h 6407150"/>
              <a:gd name="connsiteX13256" fmla="*/ 5868315 w 11737976"/>
              <a:gd name="connsiteY13256" fmla="*/ 1826385 h 6407150"/>
              <a:gd name="connsiteX13257" fmla="*/ 5884042 w 11737976"/>
              <a:gd name="connsiteY13257" fmla="*/ 1830994 h 6407150"/>
              <a:gd name="connsiteX13258" fmla="*/ 5872666 w 11737976"/>
              <a:gd name="connsiteY13258" fmla="*/ 1807770 h 6407150"/>
              <a:gd name="connsiteX13259" fmla="*/ 6808814 w 11737976"/>
              <a:gd name="connsiteY13259" fmla="*/ 1804223 h 6407150"/>
              <a:gd name="connsiteX13260" fmla="*/ 6794890 w 11737976"/>
              <a:gd name="connsiteY13260" fmla="*/ 1838983 h 6407150"/>
              <a:gd name="connsiteX13261" fmla="*/ 6797751 w 11737976"/>
              <a:gd name="connsiteY13261" fmla="*/ 1851935 h 6407150"/>
              <a:gd name="connsiteX13262" fmla="*/ 6813669 w 11737976"/>
              <a:gd name="connsiteY13262" fmla="*/ 1829588 h 6407150"/>
              <a:gd name="connsiteX13263" fmla="*/ 6808814 w 11737976"/>
              <a:gd name="connsiteY13263" fmla="*/ 1804223 h 6407150"/>
              <a:gd name="connsiteX13264" fmla="*/ 7249026 w 11737976"/>
              <a:gd name="connsiteY13264" fmla="*/ 1803601 h 6407150"/>
              <a:gd name="connsiteX13265" fmla="*/ 7231983 w 11737976"/>
              <a:gd name="connsiteY13265" fmla="*/ 1830401 h 6407150"/>
              <a:gd name="connsiteX13266" fmla="*/ 7232712 w 11737976"/>
              <a:gd name="connsiteY13266" fmla="*/ 1839866 h 6407150"/>
              <a:gd name="connsiteX13267" fmla="*/ 7257382 w 11737976"/>
              <a:gd name="connsiteY13267" fmla="*/ 1818011 h 6407150"/>
              <a:gd name="connsiteX13268" fmla="*/ 7249026 w 11737976"/>
              <a:gd name="connsiteY13268" fmla="*/ 1803601 h 6407150"/>
              <a:gd name="connsiteX13269" fmla="*/ 6492100 w 11737976"/>
              <a:gd name="connsiteY13269" fmla="*/ 1803585 h 6407150"/>
              <a:gd name="connsiteX13270" fmla="*/ 6492402 w 11737976"/>
              <a:gd name="connsiteY13270" fmla="*/ 1803625 h 6407150"/>
              <a:gd name="connsiteX13271" fmla="*/ 6492380 w 11737976"/>
              <a:gd name="connsiteY13271" fmla="*/ 1803725 h 6407150"/>
              <a:gd name="connsiteX13272" fmla="*/ 7053092 w 11737976"/>
              <a:gd name="connsiteY13272" fmla="*/ 1802447 h 6407150"/>
              <a:gd name="connsiteX13273" fmla="*/ 7049619 w 11737976"/>
              <a:gd name="connsiteY13273" fmla="*/ 1813600 h 6407150"/>
              <a:gd name="connsiteX13274" fmla="*/ 7053092 w 11737976"/>
              <a:gd name="connsiteY13274" fmla="*/ 1802447 h 6407150"/>
              <a:gd name="connsiteX13275" fmla="*/ 5893365 w 11737976"/>
              <a:gd name="connsiteY13275" fmla="*/ 1797978 h 6407150"/>
              <a:gd name="connsiteX13276" fmla="*/ 5885318 w 11737976"/>
              <a:gd name="connsiteY13276" fmla="*/ 1798642 h 6407150"/>
              <a:gd name="connsiteX13277" fmla="*/ 5887394 w 11737976"/>
              <a:gd name="connsiteY13277" fmla="*/ 1805981 h 6407150"/>
              <a:gd name="connsiteX13278" fmla="*/ 5894414 w 11737976"/>
              <a:gd name="connsiteY13278" fmla="*/ 1808968 h 6407150"/>
              <a:gd name="connsiteX13279" fmla="*/ 5893365 w 11737976"/>
              <a:gd name="connsiteY13279" fmla="*/ 1797978 h 6407150"/>
              <a:gd name="connsiteX13280" fmla="*/ 6368151 w 11737976"/>
              <a:gd name="connsiteY13280" fmla="*/ 1795876 h 6407150"/>
              <a:gd name="connsiteX13281" fmla="*/ 6361277 w 11737976"/>
              <a:gd name="connsiteY13281" fmla="*/ 1797426 h 6407150"/>
              <a:gd name="connsiteX13282" fmla="*/ 6368196 w 11737976"/>
              <a:gd name="connsiteY13282" fmla="*/ 1805501 h 6407150"/>
              <a:gd name="connsiteX13283" fmla="*/ 6368640 w 11737976"/>
              <a:gd name="connsiteY13283" fmla="*/ 1805356 h 6407150"/>
              <a:gd name="connsiteX13284" fmla="*/ 6363038 w 11737976"/>
              <a:gd name="connsiteY13284" fmla="*/ 1808580 h 6407150"/>
              <a:gd name="connsiteX13285" fmla="*/ 6358265 w 11737976"/>
              <a:gd name="connsiteY13285" fmla="*/ 1816022 h 6407150"/>
              <a:gd name="connsiteX13286" fmla="*/ 6356379 w 11737976"/>
              <a:gd name="connsiteY13286" fmla="*/ 1837907 h 6407150"/>
              <a:gd name="connsiteX13287" fmla="*/ 6373778 w 11737976"/>
              <a:gd name="connsiteY13287" fmla="*/ 1812221 h 6407150"/>
              <a:gd name="connsiteX13288" fmla="*/ 6371063 w 11737976"/>
              <a:gd name="connsiteY13288" fmla="*/ 1804561 h 6407150"/>
              <a:gd name="connsiteX13289" fmla="*/ 6374322 w 11737976"/>
              <a:gd name="connsiteY13289" fmla="*/ 1803493 h 6407150"/>
              <a:gd name="connsiteX13290" fmla="*/ 6376312 w 11737976"/>
              <a:gd name="connsiteY13290" fmla="*/ 1797468 h 6407150"/>
              <a:gd name="connsiteX13291" fmla="*/ 6368151 w 11737976"/>
              <a:gd name="connsiteY13291" fmla="*/ 1795876 h 6407150"/>
              <a:gd name="connsiteX13292" fmla="*/ 7014957 w 11737976"/>
              <a:gd name="connsiteY13292" fmla="*/ 1794704 h 6407150"/>
              <a:gd name="connsiteX13293" fmla="*/ 7012538 w 11737976"/>
              <a:gd name="connsiteY13293" fmla="*/ 1797835 h 6407150"/>
              <a:gd name="connsiteX13294" fmla="*/ 7010100 w 11737976"/>
              <a:gd name="connsiteY13294" fmla="*/ 1809550 h 6407150"/>
              <a:gd name="connsiteX13295" fmla="*/ 7017259 w 11737976"/>
              <a:gd name="connsiteY13295" fmla="*/ 1816499 h 6407150"/>
              <a:gd name="connsiteX13296" fmla="*/ 7029154 w 11737976"/>
              <a:gd name="connsiteY13296" fmla="*/ 1798620 h 6407150"/>
              <a:gd name="connsiteX13297" fmla="*/ 7025411 w 11737976"/>
              <a:gd name="connsiteY13297" fmla="*/ 1795915 h 6407150"/>
              <a:gd name="connsiteX13298" fmla="*/ 7014957 w 11737976"/>
              <a:gd name="connsiteY13298" fmla="*/ 1794704 h 6407150"/>
              <a:gd name="connsiteX13299" fmla="*/ 6916015 w 11737976"/>
              <a:gd name="connsiteY13299" fmla="*/ 1782960 h 6407150"/>
              <a:gd name="connsiteX13300" fmla="*/ 6895745 w 11737976"/>
              <a:gd name="connsiteY13300" fmla="*/ 1794684 h 6407150"/>
              <a:gd name="connsiteX13301" fmla="*/ 6891963 w 11737976"/>
              <a:gd name="connsiteY13301" fmla="*/ 1802865 h 6407150"/>
              <a:gd name="connsiteX13302" fmla="*/ 6894051 w 11737976"/>
              <a:gd name="connsiteY13302" fmla="*/ 1811303 h 6407150"/>
              <a:gd name="connsiteX13303" fmla="*/ 6899604 w 11737976"/>
              <a:gd name="connsiteY13303" fmla="*/ 1816528 h 6407150"/>
              <a:gd name="connsiteX13304" fmla="*/ 6936357 w 11737976"/>
              <a:gd name="connsiteY13304" fmla="*/ 1789985 h 6407150"/>
              <a:gd name="connsiteX13305" fmla="*/ 6916015 w 11737976"/>
              <a:gd name="connsiteY13305" fmla="*/ 1782960 h 6407150"/>
              <a:gd name="connsiteX13306" fmla="*/ 6773615 w 11737976"/>
              <a:gd name="connsiteY13306" fmla="*/ 1780835 h 6407150"/>
              <a:gd name="connsiteX13307" fmla="*/ 6764151 w 11737976"/>
              <a:gd name="connsiteY13307" fmla="*/ 1786906 h 6407150"/>
              <a:gd name="connsiteX13308" fmla="*/ 6760004 w 11737976"/>
              <a:gd name="connsiteY13308" fmla="*/ 1800420 h 6407150"/>
              <a:gd name="connsiteX13309" fmla="*/ 6737988 w 11737976"/>
              <a:gd name="connsiteY13309" fmla="*/ 1800457 h 6407150"/>
              <a:gd name="connsiteX13310" fmla="*/ 6719807 w 11737976"/>
              <a:gd name="connsiteY13310" fmla="*/ 1808355 h 6407150"/>
              <a:gd name="connsiteX13311" fmla="*/ 6726963 w 11737976"/>
              <a:gd name="connsiteY13311" fmla="*/ 1813105 h 6407150"/>
              <a:gd name="connsiteX13312" fmla="*/ 6729553 w 11737976"/>
              <a:gd name="connsiteY13312" fmla="*/ 1814133 h 6407150"/>
              <a:gd name="connsiteX13313" fmla="*/ 6723706 w 11737976"/>
              <a:gd name="connsiteY13313" fmla="*/ 1816235 h 6407150"/>
              <a:gd name="connsiteX13314" fmla="*/ 6720372 w 11737976"/>
              <a:gd name="connsiteY13314" fmla="*/ 1821544 h 6407150"/>
              <a:gd name="connsiteX13315" fmla="*/ 6747272 w 11737976"/>
              <a:gd name="connsiteY13315" fmla="*/ 1820328 h 6407150"/>
              <a:gd name="connsiteX13316" fmla="*/ 6747015 w 11737976"/>
              <a:gd name="connsiteY13316" fmla="*/ 1818968 h 6407150"/>
              <a:gd name="connsiteX13317" fmla="*/ 6747041 w 11737976"/>
              <a:gd name="connsiteY13317" fmla="*/ 1818973 h 6407150"/>
              <a:gd name="connsiteX13318" fmla="*/ 6756477 w 11737976"/>
              <a:gd name="connsiteY13318" fmla="*/ 1818312 h 6407150"/>
              <a:gd name="connsiteX13319" fmla="*/ 6760506 w 11737976"/>
              <a:gd name="connsiteY13319" fmla="*/ 1815330 h 6407150"/>
              <a:gd name="connsiteX13320" fmla="*/ 6765583 w 11737976"/>
              <a:gd name="connsiteY13320" fmla="*/ 1821358 h 6407150"/>
              <a:gd name="connsiteX13321" fmla="*/ 6769486 w 11737976"/>
              <a:gd name="connsiteY13321" fmla="*/ 1813258 h 6407150"/>
              <a:gd name="connsiteX13322" fmla="*/ 6773106 w 11737976"/>
              <a:gd name="connsiteY13322" fmla="*/ 1814261 h 6407150"/>
              <a:gd name="connsiteX13323" fmla="*/ 6781087 w 11737976"/>
              <a:gd name="connsiteY13323" fmla="*/ 1812697 h 6407150"/>
              <a:gd name="connsiteX13324" fmla="*/ 6781290 w 11737976"/>
              <a:gd name="connsiteY13324" fmla="*/ 1806770 h 6407150"/>
              <a:gd name="connsiteX13325" fmla="*/ 6775597 w 11737976"/>
              <a:gd name="connsiteY13325" fmla="*/ 1801222 h 6407150"/>
              <a:gd name="connsiteX13326" fmla="*/ 6777034 w 11737976"/>
              <a:gd name="connsiteY13326" fmla="*/ 1795601 h 6407150"/>
              <a:gd name="connsiteX13327" fmla="*/ 6773615 w 11737976"/>
              <a:gd name="connsiteY13327" fmla="*/ 1780835 h 6407150"/>
              <a:gd name="connsiteX13328" fmla="*/ 5935673 w 11737976"/>
              <a:gd name="connsiteY13328" fmla="*/ 1777883 h 6407150"/>
              <a:gd name="connsiteX13329" fmla="*/ 5932761 w 11737976"/>
              <a:gd name="connsiteY13329" fmla="*/ 1786767 h 6407150"/>
              <a:gd name="connsiteX13330" fmla="*/ 5938700 w 11737976"/>
              <a:gd name="connsiteY13330" fmla="*/ 1800295 h 6407150"/>
              <a:gd name="connsiteX13331" fmla="*/ 5940143 w 11737976"/>
              <a:gd name="connsiteY13331" fmla="*/ 1801033 h 6407150"/>
              <a:gd name="connsiteX13332" fmla="*/ 5938459 w 11737976"/>
              <a:gd name="connsiteY13332" fmla="*/ 1807701 h 6407150"/>
              <a:gd name="connsiteX13333" fmla="*/ 5953539 w 11737976"/>
              <a:gd name="connsiteY13333" fmla="*/ 1810260 h 6407150"/>
              <a:gd name="connsiteX13334" fmla="*/ 5952122 w 11737976"/>
              <a:gd name="connsiteY13334" fmla="*/ 1805679 h 6407150"/>
              <a:gd name="connsiteX13335" fmla="*/ 5953852 w 11737976"/>
              <a:gd name="connsiteY13335" fmla="*/ 1804463 h 6407150"/>
              <a:gd name="connsiteX13336" fmla="*/ 5957754 w 11737976"/>
              <a:gd name="connsiteY13336" fmla="*/ 1808690 h 6407150"/>
              <a:gd name="connsiteX13337" fmla="*/ 5958795 w 11737976"/>
              <a:gd name="connsiteY13337" fmla="*/ 1800990 h 6407150"/>
              <a:gd name="connsiteX13338" fmla="*/ 5960801 w 11737976"/>
              <a:gd name="connsiteY13338" fmla="*/ 1799581 h 6407150"/>
              <a:gd name="connsiteX13339" fmla="*/ 5963084 w 11737976"/>
              <a:gd name="connsiteY13339" fmla="*/ 1805716 h 6407150"/>
              <a:gd name="connsiteX13340" fmla="*/ 5968523 w 11737976"/>
              <a:gd name="connsiteY13340" fmla="*/ 1806153 h 6407150"/>
              <a:gd name="connsiteX13341" fmla="*/ 5968419 w 11737976"/>
              <a:gd name="connsiteY13341" fmla="*/ 1794046 h 6407150"/>
              <a:gd name="connsiteX13342" fmla="*/ 5963739 w 11737976"/>
              <a:gd name="connsiteY13342" fmla="*/ 1795801 h 6407150"/>
              <a:gd name="connsiteX13343" fmla="*/ 5961003 w 11737976"/>
              <a:gd name="connsiteY13343" fmla="*/ 1798474 h 6407150"/>
              <a:gd name="connsiteX13344" fmla="*/ 5959442 w 11737976"/>
              <a:gd name="connsiteY13344" fmla="*/ 1796215 h 6407150"/>
              <a:gd name="connsiteX13345" fmla="*/ 5959647 w 11737976"/>
              <a:gd name="connsiteY13345" fmla="*/ 1794698 h 6407150"/>
              <a:gd name="connsiteX13346" fmla="*/ 5949312 w 11737976"/>
              <a:gd name="connsiteY13346" fmla="*/ 1779513 h 6407150"/>
              <a:gd name="connsiteX13347" fmla="*/ 5947742 w 11737976"/>
              <a:gd name="connsiteY13347" fmla="*/ 1783177 h 6407150"/>
              <a:gd name="connsiteX13348" fmla="*/ 6401568 w 11737976"/>
              <a:gd name="connsiteY13348" fmla="*/ 1777150 h 6407150"/>
              <a:gd name="connsiteX13349" fmla="*/ 6380284 w 11737976"/>
              <a:gd name="connsiteY13349" fmla="*/ 1810222 h 6407150"/>
              <a:gd name="connsiteX13350" fmla="*/ 6388865 w 11737976"/>
              <a:gd name="connsiteY13350" fmla="*/ 1814338 h 6407150"/>
              <a:gd name="connsiteX13351" fmla="*/ 6401568 w 11737976"/>
              <a:gd name="connsiteY13351" fmla="*/ 1777150 h 6407150"/>
              <a:gd name="connsiteX13352" fmla="*/ 6635161 w 11737976"/>
              <a:gd name="connsiteY13352" fmla="*/ 1776900 h 6407150"/>
              <a:gd name="connsiteX13353" fmla="*/ 6625172 w 11737976"/>
              <a:gd name="connsiteY13353" fmla="*/ 1779693 h 6407150"/>
              <a:gd name="connsiteX13354" fmla="*/ 6623806 w 11737976"/>
              <a:gd name="connsiteY13354" fmla="*/ 1785233 h 6407150"/>
              <a:gd name="connsiteX13355" fmla="*/ 6626705 w 11737976"/>
              <a:gd name="connsiteY13355" fmla="*/ 1791140 h 6407150"/>
              <a:gd name="connsiteX13356" fmla="*/ 6641772 w 11737976"/>
              <a:gd name="connsiteY13356" fmla="*/ 1794713 h 6407150"/>
              <a:gd name="connsiteX13357" fmla="*/ 6635161 w 11737976"/>
              <a:gd name="connsiteY13357" fmla="*/ 1776900 h 6407150"/>
              <a:gd name="connsiteX13358" fmla="*/ 7366123 w 11737976"/>
              <a:gd name="connsiteY13358" fmla="*/ 1776673 h 6407150"/>
              <a:gd name="connsiteX13359" fmla="*/ 7357183 w 11737976"/>
              <a:gd name="connsiteY13359" fmla="*/ 1785282 h 6407150"/>
              <a:gd name="connsiteX13360" fmla="*/ 7353154 w 11737976"/>
              <a:gd name="connsiteY13360" fmla="*/ 1794903 h 6407150"/>
              <a:gd name="connsiteX13361" fmla="*/ 7366123 w 11737976"/>
              <a:gd name="connsiteY13361" fmla="*/ 1776673 h 6407150"/>
              <a:gd name="connsiteX13362" fmla="*/ 7016022 w 11737976"/>
              <a:gd name="connsiteY13362" fmla="*/ 1775339 h 6407150"/>
              <a:gd name="connsiteX13363" fmla="*/ 7000510 w 11737976"/>
              <a:gd name="connsiteY13363" fmla="*/ 1780037 h 6407150"/>
              <a:gd name="connsiteX13364" fmla="*/ 7018208 w 11737976"/>
              <a:gd name="connsiteY13364" fmla="*/ 1793104 h 6407150"/>
              <a:gd name="connsiteX13365" fmla="*/ 7016022 w 11737976"/>
              <a:gd name="connsiteY13365" fmla="*/ 1775339 h 6407150"/>
              <a:gd name="connsiteX13366" fmla="*/ 6911649 w 11737976"/>
              <a:gd name="connsiteY13366" fmla="*/ 1774331 h 6407150"/>
              <a:gd name="connsiteX13367" fmla="*/ 6899711 w 11737976"/>
              <a:gd name="connsiteY13367" fmla="*/ 1776177 h 6407150"/>
              <a:gd name="connsiteX13368" fmla="*/ 6898275 w 11737976"/>
              <a:gd name="connsiteY13368" fmla="*/ 1779660 h 6407150"/>
              <a:gd name="connsiteX13369" fmla="*/ 6902470 w 11737976"/>
              <a:gd name="connsiteY13369" fmla="*/ 1783656 h 6407150"/>
              <a:gd name="connsiteX13370" fmla="*/ 6911649 w 11737976"/>
              <a:gd name="connsiteY13370" fmla="*/ 1774331 h 6407150"/>
              <a:gd name="connsiteX13371" fmla="*/ 5963662 w 11737976"/>
              <a:gd name="connsiteY13371" fmla="*/ 1774205 h 6407150"/>
              <a:gd name="connsiteX13372" fmla="*/ 5963904 w 11737976"/>
              <a:gd name="connsiteY13372" fmla="*/ 1781241 h 6407150"/>
              <a:gd name="connsiteX13373" fmla="*/ 5967629 w 11737976"/>
              <a:gd name="connsiteY13373" fmla="*/ 1774949 h 6407150"/>
              <a:gd name="connsiteX13374" fmla="*/ 5963662 w 11737976"/>
              <a:gd name="connsiteY13374" fmla="*/ 1774205 h 6407150"/>
              <a:gd name="connsiteX13375" fmla="*/ 6275066 w 11737976"/>
              <a:gd name="connsiteY13375" fmla="*/ 1773814 h 6407150"/>
              <a:gd name="connsiteX13376" fmla="*/ 6273740 w 11737976"/>
              <a:gd name="connsiteY13376" fmla="*/ 1777837 h 6407150"/>
              <a:gd name="connsiteX13377" fmla="*/ 6293036 w 11737976"/>
              <a:gd name="connsiteY13377" fmla="*/ 1776970 h 6407150"/>
              <a:gd name="connsiteX13378" fmla="*/ 6275066 w 11737976"/>
              <a:gd name="connsiteY13378" fmla="*/ 1773814 h 6407150"/>
              <a:gd name="connsiteX13379" fmla="*/ 6847100 w 11737976"/>
              <a:gd name="connsiteY13379" fmla="*/ 1772868 h 6407150"/>
              <a:gd name="connsiteX13380" fmla="*/ 6842295 w 11737976"/>
              <a:gd name="connsiteY13380" fmla="*/ 1777187 h 6407150"/>
              <a:gd name="connsiteX13381" fmla="*/ 6841577 w 11737976"/>
              <a:gd name="connsiteY13381" fmla="*/ 1782950 h 6407150"/>
              <a:gd name="connsiteX13382" fmla="*/ 6852361 w 11737976"/>
              <a:gd name="connsiteY13382" fmla="*/ 1787858 h 6407150"/>
              <a:gd name="connsiteX13383" fmla="*/ 6847100 w 11737976"/>
              <a:gd name="connsiteY13383" fmla="*/ 1772868 h 6407150"/>
              <a:gd name="connsiteX13384" fmla="*/ 6705217 w 11737976"/>
              <a:gd name="connsiteY13384" fmla="*/ 1768470 h 6407150"/>
              <a:gd name="connsiteX13385" fmla="*/ 6683678 w 11737976"/>
              <a:gd name="connsiteY13385" fmla="*/ 1776206 h 6407150"/>
              <a:gd name="connsiteX13386" fmla="*/ 6670812 w 11737976"/>
              <a:gd name="connsiteY13386" fmla="*/ 1778767 h 6407150"/>
              <a:gd name="connsiteX13387" fmla="*/ 6667747 w 11737976"/>
              <a:gd name="connsiteY13387" fmla="*/ 1773877 h 6407150"/>
              <a:gd name="connsiteX13388" fmla="*/ 6666690 w 11737976"/>
              <a:gd name="connsiteY13388" fmla="*/ 1779588 h 6407150"/>
              <a:gd name="connsiteX13389" fmla="*/ 6662112 w 11737976"/>
              <a:gd name="connsiteY13389" fmla="*/ 1780499 h 6407150"/>
              <a:gd name="connsiteX13390" fmla="*/ 6652310 w 11737976"/>
              <a:gd name="connsiteY13390" fmla="*/ 1790590 h 6407150"/>
              <a:gd name="connsiteX13391" fmla="*/ 6651986 w 11737976"/>
              <a:gd name="connsiteY13391" fmla="*/ 1794309 h 6407150"/>
              <a:gd name="connsiteX13392" fmla="*/ 6655584 w 11737976"/>
              <a:gd name="connsiteY13392" fmla="*/ 1798540 h 6407150"/>
              <a:gd name="connsiteX13393" fmla="*/ 6665016 w 11737976"/>
              <a:gd name="connsiteY13393" fmla="*/ 1794986 h 6407150"/>
              <a:gd name="connsiteX13394" fmla="*/ 6666510 w 11737976"/>
              <a:gd name="connsiteY13394" fmla="*/ 1802770 h 6407150"/>
              <a:gd name="connsiteX13395" fmla="*/ 6672362 w 11737976"/>
              <a:gd name="connsiteY13395" fmla="*/ 1812436 h 6407150"/>
              <a:gd name="connsiteX13396" fmla="*/ 6672305 w 11737976"/>
              <a:gd name="connsiteY13396" fmla="*/ 1812576 h 6407150"/>
              <a:gd name="connsiteX13397" fmla="*/ 6682902 w 11737976"/>
              <a:gd name="connsiteY13397" fmla="*/ 1805162 h 6407150"/>
              <a:gd name="connsiteX13398" fmla="*/ 6673978 w 11737976"/>
              <a:gd name="connsiteY13398" fmla="*/ 1808507 h 6407150"/>
              <a:gd name="connsiteX13399" fmla="*/ 6673201 w 11737976"/>
              <a:gd name="connsiteY13399" fmla="*/ 1810396 h 6407150"/>
              <a:gd name="connsiteX13400" fmla="*/ 6676905 w 11737976"/>
              <a:gd name="connsiteY13400" fmla="*/ 1795483 h 6407150"/>
              <a:gd name="connsiteX13401" fmla="*/ 6676341 w 11737976"/>
              <a:gd name="connsiteY13401" fmla="*/ 1793118 h 6407150"/>
              <a:gd name="connsiteX13402" fmla="*/ 6682716 w 11737976"/>
              <a:gd name="connsiteY13402" fmla="*/ 1792470 h 6407150"/>
              <a:gd name="connsiteX13403" fmla="*/ 6706235 w 11737976"/>
              <a:gd name="connsiteY13403" fmla="*/ 1785080 h 6407150"/>
              <a:gd name="connsiteX13404" fmla="*/ 6707851 w 11737976"/>
              <a:gd name="connsiteY13404" fmla="*/ 1779003 h 6407150"/>
              <a:gd name="connsiteX13405" fmla="*/ 6707847 w 11737976"/>
              <a:gd name="connsiteY13405" fmla="*/ 1778985 h 6407150"/>
              <a:gd name="connsiteX13406" fmla="*/ 6711661 w 11737976"/>
              <a:gd name="connsiteY13406" fmla="*/ 1778645 h 6407150"/>
              <a:gd name="connsiteX13407" fmla="*/ 6714395 w 11737976"/>
              <a:gd name="connsiteY13407" fmla="*/ 1775261 h 6407150"/>
              <a:gd name="connsiteX13408" fmla="*/ 6705914 w 11737976"/>
              <a:gd name="connsiteY13408" fmla="*/ 1771253 h 6407150"/>
              <a:gd name="connsiteX13409" fmla="*/ 5961601 w 11737976"/>
              <a:gd name="connsiteY13409" fmla="*/ 1767747 h 6407150"/>
              <a:gd name="connsiteX13410" fmla="*/ 5950812 w 11737976"/>
              <a:gd name="connsiteY13410" fmla="*/ 1768441 h 6407150"/>
              <a:gd name="connsiteX13411" fmla="*/ 5950013 w 11737976"/>
              <a:gd name="connsiteY13411" fmla="*/ 1779540 h 6407150"/>
              <a:gd name="connsiteX13412" fmla="*/ 5960802 w 11737976"/>
              <a:gd name="connsiteY13412" fmla="*/ 1778847 h 6407150"/>
              <a:gd name="connsiteX13413" fmla="*/ 5961601 w 11737976"/>
              <a:gd name="connsiteY13413" fmla="*/ 1767747 h 6407150"/>
              <a:gd name="connsiteX13414" fmla="*/ 6119852 w 11737976"/>
              <a:gd name="connsiteY13414" fmla="*/ 1764934 h 6407150"/>
              <a:gd name="connsiteX13415" fmla="*/ 6121482 w 11737976"/>
              <a:gd name="connsiteY13415" fmla="*/ 1769091 h 6407150"/>
              <a:gd name="connsiteX13416" fmla="*/ 6120952 w 11737976"/>
              <a:gd name="connsiteY13416" fmla="*/ 1769642 h 6407150"/>
              <a:gd name="connsiteX13417" fmla="*/ 6119380 w 11737976"/>
              <a:gd name="connsiteY13417" fmla="*/ 1768714 h 6407150"/>
              <a:gd name="connsiteX13418" fmla="*/ 5877734 w 11737976"/>
              <a:gd name="connsiteY13418" fmla="*/ 1764675 h 6407150"/>
              <a:gd name="connsiteX13419" fmla="*/ 5871430 w 11737976"/>
              <a:gd name="connsiteY13419" fmla="*/ 1766434 h 6407150"/>
              <a:gd name="connsiteX13420" fmla="*/ 5872148 w 11737976"/>
              <a:gd name="connsiteY13420" fmla="*/ 1772418 h 6407150"/>
              <a:gd name="connsiteX13421" fmla="*/ 5877610 w 11737976"/>
              <a:gd name="connsiteY13421" fmla="*/ 1775209 h 6407150"/>
              <a:gd name="connsiteX13422" fmla="*/ 5884059 w 11737976"/>
              <a:gd name="connsiteY13422" fmla="*/ 1771783 h 6407150"/>
              <a:gd name="connsiteX13423" fmla="*/ 5877734 w 11737976"/>
              <a:gd name="connsiteY13423" fmla="*/ 1764675 h 6407150"/>
              <a:gd name="connsiteX13424" fmla="*/ 6229578 w 11737976"/>
              <a:gd name="connsiteY13424" fmla="*/ 1762845 h 6407150"/>
              <a:gd name="connsiteX13425" fmla="*/ 6240451 w 11737976"/>
              <a:gd name="connsiteY13425" fmla="*/ 1765712 h 6407150"/>
              <a:gd name="connsiteX13426" fmla="*/ 6242199 w 11737976"/>
              <a:gd name="connsiteY13426" fmla="*/ 1769847 h 6407150"/>
              <a:gd name="connsiteX13427" fmla="*/ 6247941 w 11737976"/>
              <a:gd name="connsiteY13427" fmla="*/ 1773571 h 6407150"/>
              <a:gd name="connsiteX13428" fmla="*/ 6236854 w 11737976"/>
              <a:gd name="connsiteY13428" fmla="*/ 1773040 h 6407150"/>
              <a:gd name="connsiteX13429" fmla="*/ 6235996 w 11737976"/>
              <a:gd name="connsiteY13429" fmla="*/ 1771320 h 6407150"/>
              <a:gd name="connsiteX13430" fmla="*/ 6229163 w 11737976"/>
              <a:gd name="connsiteY13430" fmla="*/ 1769599 h 6407150"/>
              <a:gd name="connsiteX13431" fmla="*/ 6868048 w 11737976"/>
              <a:gd name="connsiteY13431" fmla="*/ 1761449 h 6407150"/>
              <a:gd name="connsiteX13432" fmla="*/ 6863611 w 11737976"/>
              <a:gd name="connsiteY13432" fmla="*/ 1772265 h 6407150"/>
              <a:gd name="connsiteX13433" fmla="*/ 6867296 w 11737976"/>
              <a:gd name="connsiteY13433" fmla="*/ 1781885 h 6407150"/>
              <a:gd name="connsiteX13434" fmla="*/ 6894238 w 11737976"/>
              <a:gd name="connsiteY13434" fmla="*/ 1774919 h 6407150"/>
              <a:gd name="connsiteX13435" fmla="*/ 6890109 w 11737976"/>
              <a:gd name="connsiteY13435" fmla="*/ 1763932 h 6407150"/>
              <a:gd name="connsiteX13436" fmla="*/ 6868048 w 11737976"/>
              <a:gd name="connsiteY13436" fmla="*/ 1761449 h 6407150"/>
              <a:gd name="connsiteX13437" fmla="*/ 6945043 w 11737976"/>
              <a:gd name="connsiteY13437" fmla="*/ 1760296 h 6407150"/>
              <a:gd name="connsiteX13438" fmla="*/ 6943639 w 11737976"/>
              <a:gd name="connsiteY13438" fmla="*/ 1766718 h 6407150"/>
              <a:gd name="connsiteX13439" fmla="*/ 6923878 w 11737976"/>
              <a:gd name="connsiteY13439" fmla="*/ 1770713 h 6407150"/>
              <a:gd name="connsiteX13440" fmla="*/ 6940832 w 11737976"/>
              <a:gd name="connsiteY13440" fmla="*/ 1775499 h 6407150"/>
              <a:gd name="connsiteX13441" fmla="*/ 6944325 w 11737976"/>
              <a:gd name="connsiteY13441" fmla="*/ 1773708 h 6407150"/>
              <a:gd name="connsiteX13442" fmla="*/ 6946410 w 11737976"/>
              <a:gd name="connsiteY13442" fmla="*/ 1778816 h 6407150"/>
              <a:gd name="connsiteX13443" fmla="*/ 6962250 w 11737976"/>
              <a:gd name="connsiteY13443" fmla="*/ 1777098 h 6407150"/>
              <a:gd name="connsiteX13444" fmla="*/ 6945043 w 11737976"/>
              <a:gd name="connsiteY13444" fmla="*/ 1760296 h 6407150"/>
              <a:gd name="connsiteX13445" fmla="*/ 6365941 w 11737976"/>
              <a:gd name="connsiteY13445" fmla="*/ 1759702 h 6407150"/>
              <a:gd name="connsiteX13446" fmla="*/ 6367161 w 11737976"/>
              <a:gd name="connsiteY13446" fmla="*/ 1763656 h 6407150"/>
              <a:gd name="connsiteX13447" fmla="*/ 6364917 w 11737976"/>
              <a:gd name="connsiteY13447" fmla="*/ 1773805 h 6407150"/>
              <a:gd name="connsiteX13448" fmla="*/ 6371492 w 11737976"/>
              <a:gd name="connsiteY13448" fmla="*/ 1772561 h 6407150"/>
              <a:gd name="connsiteX13449" fmla="*/ 6373427 w 11737976"/>
              <a:gd name="connsiteY13449" fmla="*/ 1771616 h 6407150"/>
              <a:gd name="connsiteX13450" fmla="*/ 6371900 w 11737976"/>
              <a:gd name="connsiteY13450" fmla="*/ 1776938 h 6407150"/>
              <a:gd name="connsiteX13451" fmla="*/ 6372125 w 11737976"/>
              <a:gd name="connsiteY13451" fmla="*/ 1777697 h 6407150"/>
              <a:gd name="connsiteX13452" fmla="*/ 6362635 w 11737976"/>
              <a:gd name="connsiteY13452" fmla="*/ 1776493 h 6407150"/>
              <a:gd name="connsiteX13453" fmla="*/ 6356743 w 11737976"/>
              <a:gd name="connsiteY13453" fmla="*/ 1784639 h 6407150"/>
              <a:gd name="connsiteX13454" fmla="*/ 6355417 w 11737976"/>
              <a:gd name="connsiteY13454" fmla="*/ 1782862 h 6407150"/>
              <a:gd name="connsiteX13455" fmla="*/ 6354502 w 11737976"/>
              <a:gd name="connsiteY13455" fmla="*/ 1782256 h 6407150"/>
              <a:gd name="connsiteX13456" fmla="*/ 6354840 w 11737976"/>
              <a:gd name="connsiteY13456" fmla="*/ 1781576 h 6407150"/>
              <a:gd name="connsiteX13457" fmla="*/ 6356668 w 11737976"/>
              <a:gd name="connsiteY13457" fmla="*/ 1768783 h 6407150"/>
              <a:gd name="connsiteX13458" fmla="*/ 6355251 w 11737976"/>
              <a:gd name="connsiteY13458" fmla="*/ 1765269 h 6407150"/>
              <a:gd name="connsiteX13459" fmla="*/ 6358638 w 11737976"/>
              <a:gd name="connsiteY13459" fmla="*/ 1766562 h 6407150"/>
              <a:gd name="connsiteX13460" fmla="*/ 6364224 w 11737976"/>
              <a:gd name="connsiteY13460" fmla="*/ 1763119 h 6407150"/>
              <a:gd name="connsiteX13461" fmla="*/ 6430132 w 11737976"/>
              <a:gd name="connsiteY13461" fmla="*/ 1757709 h 6407150"/>
              <a:gd name="connsiteX13462" fmla="*/ 6430779 w 11737976"/>
              <a:gd name="connsiteY13462" fmla="*/ 1779103 h 6407150"/>
              <a:gd name="connsiteX13463" fmla="*/ 6449755 w 11737976"/>
              <a:gd name="connsiteY13463" fmla="*/ 1768676 h 6407150"/>
              <a:gd name="connsiteX13464" fmla="*/ 6430132 w 11737976"/>
              <a:gd name="connsiteY13464" fmla="*/ 1757709 h 6407150"/>
              <a:gd name="connsiteX13465" fmla="*/ 5892057 w 11737976"/>
              <a:gd name="connsiteY13465" fmla="*/ 1757037 h 6407150"/>
              <a:gd name="connsiteX13466" fmla="*/ 5886738 w 11737976"/>
              <a:gd name="connsiteY13466" fmla="*/ 1761107 h 6407150"/>
              <a:gd name="connsiteX13467" fmla="*/ 5889807 w 11737976"/>
              <a:gd name="connsiteY13467" fmla="*/ 1769563 h 6407150"/>
              <a:gd name="connsiteX13468" fmla="*/ 5892927 w 11737976"/>
              <a:gd name="connsiteY13468" fmla="*/ 1770419 h 6407150"/>
              <a:gd name="connsiteX13469" fmla="*/ 5892057 w 11737976"/>
              <a:gd name="connsiteY13469" fmla="*/ 1757037 h 6407150"/>
              <a:gd name="connsiteX13470" fmla="*/ 6578292 w 11737976"/>
              <a:gd name="connsiteY13470" fmla="*/ 1756798 h 6407150"/>
              <a:gd name="connsiteX13471" fmla="*/ 6568123 w 11737976"/>
              <a:gd name="connsiteY13471" fmla="*/ 1758076 h 6407150"/>
              <a:gd name="connsiteX13472" fmla="*/ 6576624 w 11737976"/>
              <a:gd name="connsiteY13472" fmla="*/ 1777959 h 6407150"/>
              <a:gd name="connsiteX13473" fmla="*/ 6583739 w 11737976"/>
              <a:gd name="connsiteY13473" fmla="*/ 1767825 h 6407150"/>
              <a:gd name="connsiteX13474" fmla="*/ 6578292 w 11737976"/>
              <a:gd name="connsiteY13474" fmla="*/ 1756798 h 6407150"/>
              <a:gd name="connsiteX13475" fmla="*/ 6784129 w 11737976"/>
              <a:gd name="connsiteY13475" fmla="*/ 1754219 h 6407150"/>
              <a:gd name="connsiteX13476" fmla="*/ 6812129 w 11737976"/>
              <a:gd name="connsiteY13476" fmla="*/ 1769262 h 6407150"/>
              <a:gd name="connsiteX13477" fmla="*/ 6784129 w 11737976"/>
              <a:gd name="connsiteY13477" fmla="*/ 1754219 h 6407150"/>
              <a:gd name="connsiteX13478" fmla="*/ 6976173 w 11737976"/>
              <a:gd name="connsiteY13478" fmla="*/ 1750132 h 6407150"/>
              <a:gd name="connsiteX13479" fmla="*/ 6964613 w 11737976"/>
              <a:gd name="connsiteY13479" fmla="*/ 1752068 h 6407150"/>
              <a:gd name="connsiteX13480" fmla="*/ 6963938 w 11737976"/>
              <a:gd name="connsiteY13480" fmla="*/ 1755225 h 6407150"/>
              <a:gd name="connsiteX13481" fmla="*/ 6974703 w 11737976"/>
              <a:gd name="connsiteY13481" fmla="*/ 1757232 h 6407150"/>
              <a:gd name="connsiteX13482" fmla="*/ 6976942 w 11737976"/>
              <a:gd name="connsiteY13482" fmla="*/ 1755256 h 6407150"/>
              <a:gd name="connsiteX13483" fmla="*/ 6976173 w 11737976"/>
              <a:gd name="connsiteY13483" fmla="*/ 1750132 h 6407150"/>
              <a:gd name="connsiteX13484" fmla="*/ 6202905 w 11737976"/>
              <a:gd name="connsiteY13484" fmla="*/ 1748724 h 6407150"/>
              <a:gd name="connsiteX13485" fmla="*/ 6194928 w 11737976"/>
              <a:gd name="connsiteY13485" fmla="*/ 1754262 h 6407150"/>
              <a:gd name="connsiteX13486" fmla="*/ 6194952 w 11737976"/>
              <a:gd name="connsiteY13486" fmla="*/ 1757712 h 6407150"/>
              <a:gd name="connsiteX13487" fmla="*/ 6199625 w 11737976"/>
              <a:gd name="connsiteY13487" fmla="*/ 1762291 h 6407150"/>
              <a:gd name="connsiteX13488" fmla="*/ 6202905 w 11737976"/>
              <a:gd name="connsiteY13488" fmla="*/ 1748724 h 6407150"/>
              <a:gd name="connsiteX13489" fmla="*/ 7221726 w 11737976"/>
              <a:gd name="connsiteY13489" fmla="*/ 1746930 h 6407150"/>
              <a:gd name="connsiteX13490" fmla="*/ 7210219 w 11737976"/>
              <a:gd name="connsiteY13490" fmla="*/ 1751286 h 6407150"/>
              <a:gd name="connsiteX13491" fmla="*/ 7201824 w 11737976"/>
              <a:gd name="connsiteY13491" fmla="*/ 1760643 h 6407150"/>
              <a:gd name="connsiteX13492" fmla="*/ 7214968 w 11737976"/>
              <a:gd name="connsiteY13492" fmla="*/ 1772887 h 6407150"/>
              <a:gd name="connsiteX13493" fmla="*/ 7221726 w 11737976"/>
              <a:gd name="connsiteY13493" fmla="*/ 1746930 h 6407150"/>
              <a:gd name="connsiteX13494" fmla="*/ 6712118 w 11737976"/>
              <a:gd name="connsiteY13494" fmla="*/ 1738248 h 6407150"/>
              <a:gd name="connsiteX13495" fmla="*/ 6711658 w 11737976"/>
              <a:gd name="connsiteY13495" fmla="*/ 1748698 h 6407150"/>
              <a:gd name="connsiteX13496" fmla="*/ 6723269 w 11737976"/>
              <a:gd name="connsiteY13496" fmla="*/ 1758699 h 6407150"/>
              <a:gd name="connsiteX13497" fmla="*/ 6720655 w 11737976"/>
              <a:gd name="connsiteY13497" fmla="*/ 1766376 h 6407150"/>
              <a:gd name="connsiteX13498" fmla="*/ 6733998 w 11737976"/>
              <a:gd name="connsiteY13498" fmla="*/ 1762117 h 6407150"/>
              <a:gd name="connsiteX13499" fmla="*/ 6739546 w 11737976"/>
              <a:gd name="connsiteY13499" fmla="*/ 1763359 h 6407150"/>
              <a:gd name="connsiteX13500" fmla="*/ 6738671 w 11737976"/>
              <a:gd name="connsiteY13500" fmla="*/ 1760511 h 6407150"/>
              <a:gd name="connsiteX13501" fmla="*/ 6744269 w 11737976"/>
              <a:gd name="connsiteY13501" fmla="*/ 1745741 h 6407150"/>
              <a:gd name="connsiteX13502" fmla="*/ 6731271 w 11737976"/>
              <a:gd name="connsiteY13502" fmla="*/ 1750017 h 6407150"/>
              <a:gd name="connsiteX13503" fmla="*/ 6730950 w 11737976"/>
              <a:gd name="connsiteY13503" fmla="*/ 1749695 h 6407150"/>
              <a:gd name="connsiteX13504" fmla="*/ 6712118 w 11737976"/>
              <a:gd name="connsiteY13504" fmla="*/ 1738248 h 6407150"/>
              <a:gd name="connsiteX13505" fmla="*/ 6132221 w 11737976"/>
              <a:gd name="connsiteY13505" fmla="*/ 1737277 h 6407150"/>
              <a:gd name="connsiteX13506" fmla="*/ 6144090 w 11737976"/>
              <a:gd name="connsiteY13506" fmla="*/ 1751380 h 6407150"/>
              <a:gd name="connsiteX13507" fmla="*/ 6147230 w 11737976"/>
              <a:gd name="connsiteY13507" fmla="*/ 1739137 h 6407150"/>
              <a:gd name="connsiteX13508" fmla="*/ 6132221 w 11737976"/>
              <a:gd name="connsiteY13508" fmla="*/ 1737277 h 6407150"/>
              <a:gd name="connsiteX13509" fmla="*/ 6167176 w 11737976"/>
              <a:gd name="connsiteY13509" fmla="*/ 1734848 h 6407150"/>
              <a:gd name="connsiteX13510" fmla="*/ 6175308 w 11737976"/>
              <a:gd name="connsiteY13510" fmla="*/ 1751478 h 6407150"/>
              <a:gd name="connsiteX13511" fmla="*/ 6170693 w 11737976"/>
              <a:gd name="connsiteY13511" fmla="*/ 1748219 h 6407150"/>
              <a:gd name="connsiteX13512" fmla="*/ 6157102 w 11737976"/>
              <a:gd name="connsiteY13512" fmla="*/ 1749144 h 6407150"/>
              <a:gd name="connsiteX13513" fmla="*/ 6152755 w 11737976"/>
              <a:gd name="connsiteY13513" fmla="*/ 1754283 h 6407150"/>
              <a:gd name="connsiteX13514" fmla="*/ 6177514 w 11737976"/>
              <a:gd name="connsiteY13514" fmla="*/ 1755989 h 6407150"/>
              <a:gd name="connsiteX13515" fmla="*/ 6180120 w 11737976"/>
              <a:gd name="connsiteY13515" fmla="*/ 1761318 h 6407150"/>
              <a:gd name="connsiteX13516" fmla="*/ 6180587 w 11737976"/>
              <a:gd name="connsiteY13516" fmla="*/ 1756202 h 6407150"/>
              <a:gd name="connsiteX13517" fmla="*/ 6182150 w 11737976"/>
              <a:gd name="connsiteY13517" fmla="*/ 1756309 h 6407150"/>
              <a:gd name="connsiteX13518" fmla="*/ 6180673 w 11737976"/>
              <a:gd name="connsiteY13518" fmla="*/ 1755266 h 6407150"/>
              <a:gd name="connsiteX13519" fmla="*/ 6181397 w 11737976"/>
              <a:gd name="connsiteY13519" fmla="*/ 1747351 h 6407150"/>
              <a:gd name="connsiteX13520" fmla="*/ 6173800 w 11737976"/>
              <a:gd name="connsiteY13520" fmla="*/ 1736043 h 6407150"/>
              <a:gd name="connsiteX13521" fmla="*/ 6167176 w 11737976"/>
              <a:gd name="connsiteY13521" fmla="*/ 1734848 h 6407150"/>
              <a:gd name="connsiteX13522" fmla="*/ 6577024 w 11737976"/>
              <a:gd name="connsiteY13522" fmla="*/ 1734334 h 6407150"/>
              <a:gd name="connsiteX13523" fmla="*/ 6570169 w 11737976"/>
              <a:gd name="connsiteY13523" fmla="*/ 1734743 h 6407150"/>
              <a:gd name="connsiteX13524" fmla="*/ 6575560 w 11737976"/>
              <a:gd name="connsiteY13524" fmla="*/ 1751359 h 6407150"/>
              <a:gd name="connsiteX13525" fmla="*/ 6577024 w 11737976"/>
              <a:gd name="connsiteY13525" fmla="*/ 1734334 h 6407150"/>
              <a:gd name="connsiteX13526" fmla="*/ 5953991 w 11737976"/>
              <a:gd name="connsiteY13526" fmla="*/ 1728927 h 6407150"/>
              <a:gd name="connsiteX13527" fmla="*/ 5949569 w 11737976"/>
              <a:gd name="connsiteY13527" fmla="*/ 1733899 h 6407150"/>
              <a:gd name="connsiteX13528" fmla="*/ 5961636 w 11737976"/>
              <a:gd name="connsiteY13528" fmla="*/ 1747083 h 6407150"/>
              <a:gd name="connsiteX13529" fmla="*/ 5965836 w 11737976"/>
              <a:gd name="connsiteY13529" fmla="*/ 1743860 h 6407150"/>
              <a:gd name="connsiteX13530" fmla="*/ 5953991 w 11737976"/>
              <a:gd name="connsiteY13530" fmla="*/ 1728927 h 6407150"/>
              <a:gd name="connsiteX13531" fmla="*/ 6350191 w 11737976"/>
              <a:gd name="connsiteY13531" fmla="*/ 1725557 h 6407150"/>
              <a:gd name="connsiteX13532" fmla="*/ 6344474 w 11737976"/>
              <a:gd name="connsiteY13532" fmla="*/ 1736835 h 6407150"/>
              <a:gd name="connsiteX13533" fmla="*/ 6351826 w 11737976"/>
              <a:gd name="connsiteY13533" fmla="*/ 1743438 h 6407150"/>
              <a:gd name="connsiteX13534" fmla="*/ 6354010 w 11737976"/>
              <a:gd name="connsiteY13534" fmla="*/ 1739667 h 6407150"/>
              <a:gd name="connsiteX13535" fmla="*/ 6356730 w 11737976"/>
              <a:gd name="connsiteY13535" fmla="*/ 1746138 h 6407150"/>
              <a:gd name="connsiteX13536" fmla="*/ 6357338 w 11737976"/>
              <a:gd name="connsiteY13536" fmla="*/ 1746981 h 6407150"/>
              <a:gd name="connsiteX13537" fmla="*/ 6354874 w 11737976"/>
              <a:gd name="connsiteY13537" fmla="*/ 1749958 h 6407150"/>
              <a:gd name="connsiteX13538" fmla="*/ 6352791 w 11737976"/>
              <a:gd name="connsiteY13538" fmla="*/ 1759168 h 6407150"/>
              <a:gd name="connsiteX13539" fmla="*/ 6346752 w 11737976"/>
              <a:gd name="connsiteY13539" fmla="*/ 1744188 h 6407150"/>
              <a:gd name="connsiteX13540" fmla="*/ 6292245 w 11737976"/>
              <a:gd name="connsiteY13540" fmla="*/ 1741761 h 6407150"/>
              <a:gd name="connsiteX13541" fmla="*/ 6288896 w 11737976"/>
              <a:gd name="connsiteY13541" fmla="*/ 1769804 h 6407150"/>
              <a:gd name="connsiteX13542" fmla="*/ 6297445 w 11737976"/>
              <a:gd name="connsiteY13542" fmla="*/ 1783919 h 6407150"/>
              <a:gd name="connsiteX13543" fmla="*/ 6306535 w 11737976"/>
              <a:gd name="connsiteY13543" fmla="*/ 1790334 h 6407150"/>
              <a:gd name="connsiteX13544" fmla="*/ 6306536 w 11737976"/>
              <a:gd name="connsiteY13544" fmla="*/ 1790340 h 6407150"/>
              <a:gd name="connsiteX13545" fmla="*/ 6306541 w 11737976"/>
              <a:gd name="connsiteY13545" fmla="*/ 1790337 h 6407150"/>
              <a:gd name="connsiteX13546" fmla="*/ 6317938 w 11737976"/>
              <a:gd name="connsiteY13546" fmla="*/ 1798381 h 6407150"/>
              <a:gd name="connsiteX13547" fmla="*/ 6320002 w 11737976"/>
              <a:gd name="connsiteY13547" fmla="*/ 1800776 h 6407150"/>
              <a:gd name="connsiteX13548" fmla="*/ 6316736 w 11737976"/>
              <a:gd name="connsiteY13548" fmla="*/ 1802534 h 6407150"/>
              <a:gd name="connsiteX13549" fmla="*/ 6312759 w 11737976"/>
              <a:gd name="connsiteY13549" fmla="*/ 1809942 h 6407150"/>
              <a:gd name="connsiteX13550" fmla="*/ 6316953 w 11737976"/>
              <a:gd name="connsiteY13550" fmla="*/ 1812321 h 6407150"/>
              <a:gd name="connsiteX13551" fmla="*/ 6322028 w 11737976"/>
              <a:gd name="connsiteY13551" fmla="*/ 1809252 h 6407150"/>
              <a:gd name="connsiteX13552" fmla="*/ 6324242 w 11737976"/>
              <a:gd name="connsiteY13552" fmla="*/ 1805698 h 6407150"/>
              <a:gd name="connsiteX13553" fmla="*/ 6335322 w 11737976"/>
              <a:gd name="connsiteY13553" fmla="*/ 1818557 h 6407150"/>
              <a:gd name="connsiteX13554" fmla="*/ 6349204 w 11737976"/>
              <a:gd name="connsiteY13554" fmla="*/ 1792907 h 6407150"/>
              <a:gd name="connsiteX13555" fmla="*/ 6352846 w 11737976"/>
              <a:gd name="connsiteY13555" fmla="*/ 1785581 h 6407150"/>
              <a:gd name="connsiteX13556" fmla="*/ 6354332 w 11737976"/>
              <a:gd name="connsiteY13556" fmla="*/ 1788122 h 6407150"/>
              <a:gd name="connsiteX13557" fmla="*/ 6357870 w 11737976"/>
              <a:gd name="connsiteY13557" fmla="*/ 1786147 h 6407150"/>
              <a:gd name="connsiteX13558" fmla="*/ 6357328 w 11737976"/>
              <a:gd name="connsiteY13558" fmla="*/ 1785423 h 6407150"/>
              <a:gd name="connsiteX13559" fmla="*/ 6373108 w 11737976"/>
              <a:gd name="connsiteY13559" fmla="*/ 1795647 h 6407150"/>
              <a:gd name="connsiteX13560" fmla="*/ 6390218 w 11737976"/>
              <a:gd name="connsiteY13560" fmla="*/ 1788160 h 6407150"/>
              <a:gd name="connsiteX13561" fmla="*/ 6379271 w 11737976"/>
              <a:gd name="connsiteY13561" fmla="*/ 1779282 h 6407150"/>
              <a:gd name="connsiteX13562" fmla="*/ 6384234 w 11737976"/>
              <a:gd name="connsiteY13562" fmla="*/ 1776051 h 6407150"/>
              <a:gd name="connsiteX13563" fmla="*/ 6385575 w 11737976"/>
              <a:gd name="connsiteY13563" fmla="*/ 1773914 h 6407150"/>
              <a:gd name="connsiteX13564" fmla="*/ 6386576 w 11737976"/>
              <a:gd name="connsiteY13564" fmla="*/ 1778043 h 6407150"/>
              <a:gd name="connsiteX13565" fmla="*/ 6395603 w 11737976"/>
              <a:gd name="connsiteY13565" fmla="*/ 1781899 h 6407150"/>
              <a:gd name="connsiteX13566" fmla="*/ 6395106 w 11737976"/>
              <a:gd name="connsiteY13566" fmla="*/ 1767021 h 6407150"/>
              <a:gd name="connsiteX13567" fmla="*/ 6386742 w 11737976"/>
              <a:gd name="connsiteY13567" fmla="*/ 1766894 h 6407150"/>
              <a:gd name="connsiteX13568" fmla="*/ 6386131 w 11737976"/>
              <a:gd name="connsiteY13568" fmla="*/ 1764532 h 6407150"/>
              <a:gd name="connsiteX13569" fmla="*/ 6385129 w 11737976"/>
              <a:gd name="connsiteY13569" fmla="*/ 1763719 h 6407150"/>
              <a:gd name="connsiteX13570" fmla="*/ 6385146 w 11737976"/>
              <a:gd name="connsiteY13570" fmla="*/ 1763707 h 6407150"/>
              <a:gd name="connsiteX13571" fmla="*/ 6387303 w 11737976"/>
              <a:gd name="connsiteY13571" fmla="*/ 1760321 h 6407150"/>
              <a:gd name="connsiteX13572" fmla="*/ 6394574 w 11737976"/>
              <a:gd name="connsiteY13572" fmla="*/ 1765730 h 6407150"/>
              <a:gd name="connsiteX13573" fmla="*/ 6398895 w 11737976"/>
              <a:gd name="connsiteY13573" fmla="*/ 1767049 h 6407150"/>
              <a:gd name="connsiteX13574" fmla="*/ 6398887 w 11737976"/>
              <a:gd name="connsiteY13574" fmla="*/ 1767074 h 6407150"/>
              <a:gd name="connsiteX13575" fmla="*/ 6397648 w 11737976"/>
              <a:gd name="connsiteY13575" fmla="*/ 1769151 h 6407150"/>
              <a:gd name="connsiteX13576" fmla="*/ 6402634 w 11737976"/>
              <a:gd name="connsiteY13576" fmla="*/ 1770835 h 6407150"/>
              <a:gd name="connsiteX13577" fmla="*/ 6403698 w 11737976"/>
              <a:gd name="connsiteY13577" fmla="*/ 1771361 h 6407150"/>
              <a:gd name="connsiteX13578" fmla="*/ 6406847 w 11737976"/>
              <a:gd name="connsiteY13578" fmla="*/ 1775479 h 6407150"/>
              <a:gd name="connsiteX13579" fmla="*/ 6417495 w 11737976"/>
              <a:gd name="connsiteY13579" fmla="*/ 1776670 h 6407150"/>
              <a:gd name="connsiteX13580" fmla="*/ 6418864 w 11737976"/>
              <a:gd name="connsiteY13580" fmla="*/ 1773416 h 6407150"/>
              <a:gd name="connsiteX13581" fmla="*/ 6425615 w 11737976"/>
              <a:gd name="connsiteY13581" fmla="*/ 1777170 h 6407150"/>
              <a:gd name="connsiteX13582" fmla="*/ 6419951 w 11737976"/>
              <a:gd name="connsiteY13582" fmla="*/ 1766565 h 6407150"/>
              <a:gd name="connsiteX13583" fmla="*/ 6416809 w 11737976"/>
              <a:gd name="connsiteY13583" fmla="*/ 1764660 h 6407150"/>
              <a:gd name="connsiteX13584" fmla="*/ 6416553 w 11737976"/>
              <a:gd name="connsiteY13584" fmla="*/ 1763928 h 6407150"/>
              <a:gd name="connsiteX13585" fmla="*/ 6415496 w 11737976"/>
              <a:gd name="connsiteY13585" fmla="*/ 1763864 h 6407150"/>
              <a:gd name="connsiteX13586" fmla="*/ 6407600 w 11737976"/>
              <a:gd name="connsiteY13586" fmla="*/ 1759079 h 6407150"/>
              <a:gd name="connsiteX13587" fmla="*/ 6393968 w 11737976"/>
              <a:gd name="connsiteY13587" fmla="*/ 1755896 h 6407150"/>
              <a:gd name="connsiteX13588" fmla="*/ 6389367 w 11737976"/>
              <a:gd name="connsiteY13588" fmla="*/ 1757014 h 6407150"/>
              <a:gd name="connsiteX13589" fmla="*/ 6389371 w 11737976"/>
              <a:gd name="connsiteY13589" fmla="*/ 1756676 h 6407150"/>
              <a:gd name="connsiteX13590" fmla="*/ 6395496 w 11737976"/>
              <a:gd name="connsiteY13590" fmla="*/ 1755533 h 6407150"/>
              <a:gd name="connsiteX13591" fmla="*/ 6396182 w 11737976"/>
              <a:gd name="connsiteY13591" fmla="*/ 1753573 h 6407150"/>
              <a:gd name="connsiteX13592" fmla="*/ 6400709 w 11737976"/>
              <a:gd name="connsiteY13592" fmla="*/ 1746651 h 6407150"/>
              <a:gd name="connsiteX13593" fmla="*/ 6399319 w 11737976"/>
              <a:gd name="connsiteY13593" fmla="*/ 1744602 h 6407150"/>
              <a:gd name="connsiteX13594" fmla="*/ 6399939 w 11737976"/>
              <a:gd name="connsiteY13594" fmla="*/ 1742833 h 6407150"/>
              <a:gd name="connsiteX13595" fmla="*/ 6394049 w 11737976"/>
              <a:gd name="connsiteY13595" fmla="*/ 1729159 h 6407150"/>
              <a:gd name="connsiteX13596" fmla="*/ 6389551 w 11737976"/>
              <a:gd name="connsiteY13596" fmla="*/ 1727714 h 6407150"/>
              <a:gd name="connsiteX13597" fmla="*/ 6383585 w 11737976"/>
              <a:gd name="connsiteY13597" fmla="*/ 1731562 h 6407150"/>
              <a:gd name="connsiteX13598" fmla="*/ 6381220 w 11737976"/>
              <a:gd name="connsiteY13598" fmla="*/ 1739765 h 6407150"/>
              <a:gd name="connsiteX13599" fmla="*/ 6370916 w 11737976"/>
              <a:gd name="connsiteY13599" fmla="*/ 1753456 h 6407150"/>
              <a:gd name="connsiteX13600" fmla="*/ 6370197 w 11737976"/>
              <a:gd name="connsiteY13600" fmla="*/ 1751226 h 6407150"/>
              <a:gd name="connsiteX13601" fmla="*/ 6372413 w 11737976"/>
              <a:gd name="connsiteY13601" fmla="*/ 1746814 h 6407150"/>
              <a:gd name="connsiteX13602" fmla="*/ 6363210 w 11737976"/>
              <a:gd name="connsiteY13602" fmla="*/ 1739889 h 6407150"/>
              <a:gd name="connsiteX13603" fmla="*/ 6361101 w 11737976"/>
              <a:gd name="connsiteY13603" fmla="*/ 1742437 h 6407150"/>
              <a:gd name="connsiteX13604" fmla="*/ 6355428 w 11737976"/>
              <a:gd name="connsiteY13604" fmla="*/ 1737219 h 6407150"/>
              <a:gd name="connsiteX13605" fmla="*/ 6357851 w 11737976"/>
              <a:gd name="connsiteY13605" fmla="*/ 1733035 h 6407150"/>
              <a:gd name="connsiteX13606" fmla="*/ 6350191 w 11737976"/>
              <a:gd name="connsiteY13606" fmla="*/ 1725557 h 6407150"/>
              <a:gd name="connsiteX13607" fmla="*/ 6286432 w 11737976"/>
              <a:gd name="connsiteY13607" fmla="*/ 1725524 h 6407150"/>
              <a:gd name="connsiteX13608" fmla="*/ 6279021 w 11737976"/>
              <a:gd name="connsiteY13608" fmla="*/ 1732419 h 6407150"/>
              <a:gd name="connsiteX13609" fmla="*/ 6279176 w 11737976"/>
              <a:gd name="connsiteY13609" fmla="*/ 1735956 h 6407150"/>
              <a:gd name="connsiteX13610" fmla="*/ 6288935 w 11737976"/>
              <a:gd name="connsiteY13610" fmla="*/ 1726651 h 6407150"/>
              <a:gd name="connsiteX13611" fmla="*/ 6286432 w 11737976"/>
              <a:gd name="connsiteY13611" fmla="*/ 1725524 h 6407150"/>
              <a:gd name="connsiteX13612" fmla="*/ 6616114 w 11737976"/>
              <a:gd name="connsiteY13612" fmla="*/ 1723016 h 6407150"/>
              <a:gd name="connsiteX13613" fmla="*/ 6608679 w 11737976"/>
              <a:gd name="connsiteY13613" fmla="*/ 1728578 h 6407150"/>
              <a:gd name="connsiteX13614" fmla="*/ 6604565 w 11737976"/>
              <a:gd name="connsiteY13614" fmla="*/ 1744861 h 6407150"/>
              <a:gd name="connsiteX13615" fmla="*/ 6635181 w 11737976"/>
              <a:gd name="connsiteY13615" fmla="*/ 1745847 h 6407150"/>
              <a:gd name="connsiteX13616" fmla="*/ 6616114 w 11737976"/>
              <a:gd name="connsiteY13616" fmla="*/ 1723016 h 6407150"/>
              <a:gd name="connsiteX13617" fmla="*/ 6675263 w 11737976"/>
              <a:gd name="connsiteY13617" fmla="*/ 1722735 h 6407150"/>
              <a:gd name="connsiteX13618" fmla="*/ 6654972 w 11737976"/>
              <a:gd name="connsiteY13618" fmla="*/ 1736396 h 6407150"/>
              <a:gd name="connsiteX13619" fmla="*/ 6675263 w 11737976"/>
              <a:gd name="connsiteY13619" fmla="*/ 1722735 h 6407150"/>
              <a:gd name="connsiteX13620" fmla="*/ 3189165 w 11737976"/>
              <a:gd name="connsiteY13620" fmla="*/ 1722006 h 6407150"/>
              <a:gd name="connsiteX13621" fmla="*/ 3187538 w 11737976"/>
              <a:gd name="connsiteY13621" fmla="*/ 1733576 h 6407150"/>
              <a:gd name="connsiteX13622" fmla="*/ 3201045 w 11737976"/>
              <a:gd name="connsiteY13622" fmla="*/ 1749202 h 6407150"/>
              <a:gd name="connsiteX13623" fmla="*/ 3212051 w 11737976"/>
              <a:gd name="connsiteY13623" fmla="*/ 1752151 h 6407150"/>
              <a:gd name="connsiteX13624" fmla="*/ 3213428 w 11737976"/>
              <a:gd name="connsiteY13624" fmla="*/ 1752520 h 6407150"/>
              <a:gd name="connsiteX13625" fmla="*/ 3217806 w 11737976"/>
              <a:gd name="connsiteY13625" fmla="*/ 1741686 h 6407150"/>
              <a:gd name="connsiteX13626" fmla="*/ 3216429 w 11737976"/>
              <a:gd name="connsiteY13626" fmla="*/ 1741317 h 6407150"/>
              <a:gd name="connsiteX13627" fmla="*/ 3207048 w 11737976"/>
              <a:gd name="connsiteY13627" fmla="*/ 1726797 h 6407150"/>
              <a:gd name="connsiteX13628" fmla="*/ 3190540 w 11737976"/>
              <a:gd name="connsiteY13628" fmla="*/ 1722375 h 6407150"/>
              <a:gd name="connsiteX13629" fmla="*/ 3189165 w 11737976"/>
              <a:gd name="connsiteY13629" fmla="*/ 1722006 h 6407150"/>
              <a:gd name="connsiteX13630" fmla="*/ 5929858 w 11737976"/>
              <a:gd name="connsiteY13630" fmla="*/ 1721496 h 6407150"/>
              <a:gd name="connsiteX13631" fmla="*/ 5928480 w 11737976"/>
              <a:gd name="connsiteY13631" fmla="*/ 1726640 h 6407150"/>
              <a:gd name="connsiteX13632" fmla="*/ 5929705 w 11737976"/>
              <a:gd name="connsiteY13632" fmla="*/ 1742930 h 6407150"/>
              <a:gd name="connsiteX13633" fmla="*/ 5930114 w 11737976"/>
              <a:gd name="connsiteY13633" fmla="*/ 1746112 h 6407150"/>
              <a:gd name="connsiteX13634" fmla="*/ 5923024 w 11737976"/>
              <a:gd name="connsiteY13634" fmla="*/ 1739587 h 6407150"/>
              <a:gd name="connsiteX13635" fmla="*/ 5922975 w 11737976"/>
              <a:gd name="connsiteY13635" fmla="*/ 1740534 h 6407150"/>
              <a:gd name="connsiteX13636" fmla="*/ 5920902 w 11737976"/>
              <a:gd name="connsiteY13636" fmla="*/ 1735278 h 6407150"/>
              <a:gd name="connsiteX13637" fmla="*/ 5919097 w 11737976"/>
              <a:gd name="connsiteY13637" fmla="*/ 1733450 h 6407150"/>
              <a:gd name="connsiteX13638" fmla="*/ 5923212 w 11737976"/>
              <a:gd name="connsiteY13638" fmla="*/ 1729066 h 6407150"/>
              <a:gd name="connsiteX13639" fmla="*/ 7265050 w 11737976"/>
              <a:gd name="connsiteY13639" fmla="*/ 1714883 h 6407150"/>
              <a:gd name="connsiteX13640" fmla="*/ 7256976 w 11737976"/>
              <a:gd name="connsiteY13640" fmla="*/ 1715264 h 6407150"/>
              <a:gd name="connsiteX13641" fmla="*/ 7250306 w 11737976"/>
              <a:gd name="connsiteY13641" fmla="*/ 1725062 h 6407150"/>
              <a:gd name="connsiteX13642" fmla="*/ 7254987 w 11737976"/>
              <a:gd name="connsiteY13642" fmla="*/ 1737651 h 6407150"/>
              <a:gd name="connsiteX13643" fmla="*/ 7265050 w 11737976"/>
              <a:gd name="connsiteY13643" fmla="*/ 1714883 h 6407150"/>
              <a:gd name="connsiteX13644" fmla="*/ 6242174 w 11737976"/>
              <a:gd name="connsiteY13644" fmla="*/ 1714453 h 6407150"/>
              <a:gd name="connsiteX13645" fmla="*/ 6241824 w 11737976"/>
              <a:gd name="connsiteY13645" fmla="*/ 1719260 h 6407150"/>
              <a:gd name="connsiteX13646" fmla="*/ 6239810 w 11737976"/>
              <a:gd name="connsiteY13646" fmla="*/ 1715753 h 6407150"/>
              <a:gd name="connsiteX13647" fmla="*/ 6240216 w 11737976"/>
              <a:gd name="connsiteY13647" fmla="*/ 1715718 h 6407150"/>
              <a:gd name="connsiteX13648" fmla="*/ 6761764 w 11737976"/>
              <a:gd name="connsiteY13648" fmla="*/ 1712508 h 6407150"/>
              <a:gd name="connsiteX13649" fmla="*/ 6759815 w 11737976"/>
              <a:gd name="connsiteY13649" fmla="*/ 1714306 h 6407150"/>
              <a:gd name="connsiteX13650" fmla="*/ 6769842 w 11737976"/>
              <a:gd name="connsiteY13650" fmla="*/ 1725748 h 6407150"/>
              <a:gd name="connsiteX13651" fmla="*/ 6761764 w 11737976"/>
              <a:gd name="connsiteY13651" fmla="*/ 1712508 h 6407150"/>
              <a:gd name="connsiteX13652" fmla="*/ 7018842 w 11737976"/>
              <a:gd name="connsiteY13652" fmla="*/ 1710923 h 6407150"/>
              <a:gd name="connsiteX13653" fmla="*/ 7011625 w 11737976"/>
              <a:gd name="connsiteY13653" fmla="*/ 1717276 h 6407150"/>
              <a:gd name="connsiteX13654" fmla="*/ 7006786 w 11737976"/>
              <a:gd name="connsiteY13654" fmla="*/ 1723017 h 6407150"/>
              <a:gd name="connsiteX13655" fmla="*/ 7007792 w 11737976"/>
              <a:gd name="connsiteY13655" fmla="*/ 1729040 h 6407150"/>
              <a:gd name="connsiteX13656" fmla="*/ 7015521 w 11737976"/>
              <a:gd name="connsiteY13656" fmla="*/ 1731295 h 6407150"/>
              <a:gd name="connsiteX13657" fmla="*/ 7018842 w 11737976"/>
              <a:gd name="connsiteY13657" fmla="*/ 1710923 h 6407150"/>
              <a:gd name="connsiteX13658" fmla="*/ 6655905 w 11737976"/>
              <a:gd name="connsiteY13658" fmla="*/ 1710745 h 6407150"/>
              <a:gd name="connsiteX13659" fmla="*/ 6643386 w 11737976"/>
              <a:gd name="connsiteY13659" fmla="*/ 1721023 h 6407150"/>
              <a:gd name="connsiteX13660" fmla="*/ 6661395 w 11737976"/>
              <a:gd name="connsiteY13660" fmla="*/ 1717015 h 6407150"/>
              <a:gd name="connsiteX13661" fmla="*/ 6655905 w 11737976"/>
              <a:gd name="connsiteY13661" fmla="*/ 1710745 h 6407150"/>
              <a:gd name="connsiteX13662" fmla="*/ 6215107 w 11737976"/>
              <a:gd name="connsiteY13662" fmla="*/ 1707281 h 6407150"/>
              <a:gd name="connsiteX13663" fmla="*/ 6212848 w 11737976"/>
              <a:gd name="connsiteY13663" fmla="*/ 1717316 h 6407150"/>
              <a:gd name="connsiteX13664" fmla="*/ 6208203 w 11737976"/>
              <a:gd name="connsiteY13664" fmla="*/ 1714239 h 6407150"/>
              <a:gd name="connsiteX13665" fmla="*/ 3185943 w 11737976"/>
              <a:gd name="connsiteY13665" fmla="*/ 1706738 h 6407150"/>
              <a:gd name="connsiteX13666" fmla="*/ 3173802 w 11737976"/>
              <a:gd name="connsiteY13666" fmla="*/ 1729899 h 6407150"/>
              <a:gd name="connsiteX13667" fmla="*/ 3177422 w 11737976"/>
              <a:gd name="connsiteY13667" fmla="*/ 1744073 h 6407150"/>
              <a:gd name="connsiteX13668" fmla="*/ 3185943 w 11737976"/>
              <a:gd name="connsiteY13668" fmla="*/ 1706738 h 6407150"/>
              <a:gd name="connsiteX13669" fmla="*/ 6700679 w 11737976"/>
              <a:gd name="connsiteY13669" fmla="*/ 1705718 h 6407150"/>
              <a:gd name="connsiteX13670" fmla="*/ 6694088 w 11737976"/>
              <a:gd name="connsiteY13670" fmla="*/ 1708526 h 6407150"/>
              <a:gd name="connsiteX13671" fmla="*/ 6698865 w 11737976"/>
              <a:gd name="connsiteY13671" fmla="*/ 1722310 h 6407150"/>
              <a:gd name="connsiteX13672" fmla="*/ 6700679 w 11737976"/>
              <a:gd name="connsiteY13672" fmla="*/ 1705718 h 6407150"/>
              <a:gd name="connsiteX13673" fmla="*/ 5991727 w 11737976"/>
              <a:gd name="connsiteY13673" fmla="*/ 1703737 h 6407150"/>
              <a:gd name="connsiteX13674" fmla="*/ 5992871 w 11737976"/>
              <a:gd name="connsiteY13674" fmla="*/ 1704136 h 6407150"/>
              <a:gd name="connsiteX13675" fmla="*/ 5991945 w 11737976"/>
              <a:gd name="connsiteY13675" fmla="*/ 1706060 h 6407150"/>
              <a:gd name="connsiteX13676" fmla="*/ 5994053 w 11737976"/>
              <a:gd name="connsiteY13676" fmla="*/ 1707009 h 6407150"/>
              <a:gd name="connsiteX13677" fmla="*/ 5993329 w 11737976"/>
              <a:gd name="connsiteY13677" fmla="*/ 1708346 h 6407150"/>
              <a:gd name="connsiteX13678" fmla="*/ 5990752 w 11737976"/>
              <a:gd name="connsiteY13678" fmla="*/ 1708403 h 6407150"/>
              <a:gd name="connsiteX13679" fmla="*/ 6394412 w 11737976"/>
              <a:gd name="connsiteY13679" fmla="*/ 1702348 h 6407150"/>
              <a:gd name="connsiteX13680" fmla="*/ 6389468 w 11737976"/>
              <a:gd name="connsiteY13680" fmla="*/ 1708929 h 6407150"/>
              <a:gd name="connsiteX13681" fmla="*/ 6392240 w 11737976"/>
              <a:gd name="connsiteY13681" fmla="*/ 1711609 h 6407150"/>
              <a:gd name="connsiteX13682" fmla="*/ 6396224 w 11737976"/>
              <a:gd name="connsiteY13682" fmla="*/ 1718037 h 6407150"/>
              <a:gd name="connsiteX13683" fmla="*/ 6404672 w 11737976"/>
              <a:gd name="connsiteY13683" fmla="*/ 1712454 h 6407150"/>
              <a:gd name="connsiteX13684" fmla="*/ 6401337 w 11737976"/>
              <a:gd name="connsiteY13684" fmla="*/ 1707564 h 6407150"/>
              <a:gd name="connsiteX13685" fmla="*/ 6400304 w 11737976"/>
              <a:gd name="connsiteY13685" fmla="*/ 1706953 h 6407150"/>
              <a:gd name="connsiteX13686" fmla="*/ 6400622 w 11737976"/>
              <a:gd name="connsiteY13686" fmla="*/ 1704842 h 6407150"/>
              <a:gd name="connsiteX13687" fmla="*/ 6394412 w 11737976"/>
              <a:gd name="connsiteY13687" fmla="*/ 1702348 h 6407150"/>
              <a:gd name="connsiteX13688" fmla="*/ 6274776 w 11737976"/>
              <a:gd name="connsiteY13688" fmla="*/ 1697543 h 6407150"/>
              <a:gd name="connsiteX13689" fmla="*/ 6277821 w 11737976"/>
              <a:gd name="connsiteY13689" fmla="*/ 1708574 h 6407150"/>
              <a:gd name="connsiteX13690" fmla="*/ 6289352 w 11737976"/>
              <a:gd name="connsiteY13690" fmla="*/ 1711204 h 6407150"/>
              <a:gd name="connsiteX13691" fmla="*/ 6274776 w 11737976"/>
              <a:gd name="connsiteY13691" fmla="*/ 1697543 h 6407150"/>
              <a:gd name="connsiteX13692" fmla="*/ 6151229 w 11737976"/>
              <a:gd name="connsiteY13692" fmla="*/ 1697499 h 6407150"/>
              <a:gd name="connsiteX13693" fmla="*/ 6169251 w 11737976"/>
              <a:gd name="connsiteY13693" fmla="*/ 1714119 h 6407150"/>
              <a:gd name="connsiteX13694" fmla="*/ 6169593 w 11737976"/>
              <a:gd name="connsiteY13694" fmla="*/ 1714203 h 6407150"/>
              <a:gd name="connsiteX13695" fmla="*/ 6165357 w 11737976"/>
              <a:gd name="connsiteY13695" fmla="*/ 1725892 h 6407150"/>
              <a:gd name="connsiteX13696" fmla="*/ 6177530 w 11737976"/>
              <a:gd name="connsiteY13696" fmla="*/ 1722491 h 6407150"/>
              <a:gd name="connsiteX13697" fmla="*/ 6172710 w 11737976"/>
              <a:gd name="connsiteY13697" fmla="*/ 1715681 h 6407150"/>
              <a:gd name="connsiteX13698" fmla="*/ 6172599 w 11737976"/>
              <a:gd name="connsiteY13698" fmla="*/ 1714939 h 6407150"/>
              <a:gd name="connsiteX13699" fmla="*/ 6174837 w 11737976"/>
              <a:gd name="connsiteY13699" fmla="*/ 1715486 h 6407150"/>
              <a:gd name="connsiteX13700" fmla="*/ 6174548 w 11737976"/>
              <a:gd name="connsiteY13700" fmla="*/ 1716380 h 6407150"/>
              <a:gd name="connsiteX13701" fmla="*/ 6188437 w 11737976"/>
              <a:gd name="connsiteY13701" fmla="*/ 1730792 h 6407150"/>
              <a:gd name="connsiteX13702" fmla="*/ 6191935 w 11737976"/>
              <a:gd name="connsiteY13702" fmla="*/ 1724036 h 6407150"/>
              <a:gd name="connsiteX13703" fmla="*/ 6190161 w 11737976"/>
              <a:gd name="connsiteY13703" fmla="*/ 1720493 h 6407150"/>
              <a:gd name="connsiteX13704" fmla="*/ 6192454 w 11737976"/>
              <a:gd name="connsiteY13704" fmla="*/ 1719798 h 6407150"/>
              <a:gd name="connsiteX13705" fmla="*/ 6193233 w 11737976"/>
              <a:gd name="connsiteY13705" fmla="*/ 1719988 h 6407150"/>
              <a:gd name="connsiteX13706" fmla="*/ 6196272 w 11737976"/>
              <a:gd name="connsiteY13706" fmla="*/ 1719103 h 6407150"/>
              <a:gd name="connsiteX13707" fmla="*/ 6197182 w 11737976"/>
              <a:gd name="connsiteY13707" fmla="*/ 1719541 h 6407150"/>
              <a:gd name="connsiteX13708" fmla="*/ 6198008 w 11737976"/>
              <a:gd name="connsiteY13708" fmla="*/ 1718600 h 6407150"/>
              <a:gd name="connsiteX13709" fmla="*/ 6199217 w 11737976"/>
              <a:gd name="connsiteY13709" fmla="*/ 1718248 h 6407150"/>
              <a:gd name="connsiteX13710" fmla="*/ 6199380 w 11737976"/>
              <a:gd name="connsiteY13710" fmla="*/ 1718554 h 6407150"/>
              <a:gd name="connsiteX13711" fmla="*/ 6207377 w 11737976"/>
              <a:gd name="connsiteY13711" fmla="*/ 1726337 h 6407150"/>
              <a:gd name="connsiteX13712" fmla="*/ 6209380 w 11737976"/>
              <a:gd name="connsiteY13712" fmla="*/ 1727849 h 6407150"/>
              <a:gd name="connsiteX13713" fmla="*/ 6209931 w 11737976"/>
              <a:gd name="connsiteY13713" fmla="*/ 1728826 h 6407150"/>
              <a:gd name="connsiteX13714" fmla="*/ 6209510 w 11737976"/>
              <a:gd name="connsiteY13714" fmla="*/ 1729209 h 6407150"/>
              <a:gd name="connsiteX13715" fmla="*/ 6211124 w 11737976"/>
              <a:gd name="connsiteY13715" fmla="*/ 1732199 h 6407150"/>
              <a:gd name="connsiteX13716" fmla="*/ 6217116 w 11737976"/>
              <a:gd name="connsiteY13716" fmla="*/ 1752756 h 6407150"/>
              <a:gd name="connsiteX13717" fmla="*/ 6219401 w 11737976"/>
              <a:gd name="connsiteY13717" fmla="*/ 1754945 h 6407150"/>
              <a:gd name="connsiteX13718" fmla="*/ 6219478 w 11737976"/>
              <a:gd name="connsiteY13718" fmla="*/ 1755952 h 6407150"/>
              <a:gd name="connsiteX13719" fmla="*/ 6220705 w 11737976"/>
              <a:gd name="connsiteY13719" fmla="*/ 1756197 h 6407150"/>
              <a:gd name="connsiteX13720" fmla="*/ 6221614 w 11737976"/>
              <a:gd name="connsiteY13720" fmla="*/ 1757068 h 6407150"/>
              <a:gd name="connsiteX13721" fmla="*/ 6221431 w 11737976"/>
              <a:gd name="connsiteY13721" fmla="*/ 1757362 h 6407150"/>
              <a:gd name="connsiteX13722" fmla="*/ 6218690 w 11737976"/>
              <a:gd name="connsiteY13722" fmla="*/ 1768180 h 6407150"/>
              <a:gd name="connsiteX13723" fmla="*/ 6218381 w 11737976"/>
              <a:gd name="connsiteY13723" fmla="*/ 1770670 h 6407150"/>
              <a:gd name="connsiteX13724" fmla="*/ 6217811 w 11737976"/>
              <a:gd name="connsiteY13724" fmla="*/ 1771635 h 6407150"/>
              <a:gd name="connsiteX13725" fmla="*/ 6217268 w 11737976"/>
              <a:gd name="connsiteY13725" fmla="*/ 1771462 h 6407150"/>
              <a:gd name="connsiteX13726" fmla="*/ 6213657 w 11737976"/>
              <a:gd name="connsiteY13726" fmla="*/ 1777324 h 6407150"/>
              <a:gd name="connsiteX13727" fmla="*/ 6212572 w 11737976"/>
              <a:gd name="connsiteY13727" fmla="*/ 1776209 h 6407150"/>
              <a:gd name="connsiteX13728" fmla="*/ 6196258 w 11737976"/>
              <a:gd name="connsiteY13728" fmla="*/ 1776523 h 6407150"/>
              <a:gd name="connsiteX13729" fmla="*/ 6197065 w 11737976"/>
              <a:gd name="connsiteY13729" fmla="*/ 1775500 h 6407150"/>
              <a:gd name="connsiteX13730" fmla="*/ 6188281 w 11737976"/>
              <a:gd name="connsiteY13730" fmla="*/ 1771361 h 6407150"/>
              <a:gd name="connsiteX13731" fmla="*/ 6185305 w 11737976"/>
              <a:gd name="connsiteY13731" fmla="*/ 1773106 h 6407150"/>
              <a:gd name="connsiteX13732" fmla="*/ 6183829 w 11737976"/>
              <a:gd name="connsiteY13732" fmla="*/ 1778850 h 6407150"/>
              <a:gd name="connsiteX13733" fmla="*/ 6182777 w 11737976"/>
              <a:gd name="connsiteY13733" fmla="*/ 1779101 h 6407150"/>
              <a:gd name="connsiteX13734" fmla="*/ 6175454 w 11737976"/>
              <a:gd name="connsiteY13734" fmla="*/ 1770948 h 6407150"/>
              <a:gd name="connsiteX13735" fmla="*/ 6176515 w 11737976"/>
              <a:gd name="connsiteY13735" fmla="*/ 1778907 h 6407150"/>
              <a:gd name="connsiteX13736" fmla="*/ 6172612 w 11737976"/>
              <a:gd name="connsiteY13736" fmla="*/ 1783385 h 6407150"/>
              <a:gd name="connsiteX13737" fmla="*/ 6173253 w 11737976"/>
              <a:gd name="connsiteY13737" fmla="*/ 1785018 h 6407150"/>
              <a:gd name="connsiteX13738" fmla="*/ 6171428 w 11737976"/>
              <a:gd name="connsiteY13738" fmla="*/ 1786560 h 6407150"/>
              <a:gd name="connsiteX13739" fmla="*/ 6168153 w 11737976"/>
              <a:gd name="connsiteY13739" fmla="*/ 1781130 h 6407150"/>
              <a:gd name="connsiteX13740" fmla="*/ 6160695 w 11737976"/>
              <a:gd name="connsiteY13740" fmla="*/ 1773257 h 6407150"/>
              <a:gd name="connsiteX13741" fmla="*/ 6164092 w 11737976"/>
              <a:gd name="connsiteY13741" fmla="*/ 1762839 h 6407150"/>
              <a:gd name="connsiteX13742" fmla="*/ 6157731 w 11737976"/>
              <a:gd name="connsiteY13742" fmla="*/ 1767736 h 6407150"/>
              <a:gd name="connsiteX13743" fmla="*/ 6151902 w 11737976"/>
              <a:gd name="connsiteY13743" fmla="*/ 1766596 h 6407150"/>
              <a:gd name="connsiteX13744" fmla="*/ 6150807 w 11737976"/>
              <a:gd name="connsiteY13744" fmla="*/ 1767967 h 6407150"/>
              <a:gd name="connsiteX13745" fmla="*/ 6138250 w 11737976"/>
              <a:gd name="connsiteY13745" fmla="*/ 1763444 h 6407150"/>
              <a:gd name="connsiteX13746" fmla="*/ 6138622 w 11737976"/>
              <a:gd name="connsiteY13746" fmla="*/ 1762372 h 6407150"/>
              <a:gd name="connsiteX13747" fmla="*/ 6136630 w 11737976"/>
              <a:gd name="connsiteY13747" fmla="*/ 1761920 h 6407150"/>
              <a:gd name="connsiteX13748" fmla="*/ 6133709 w 11737976"/>
              <a:gd name="connsiteY13748" fmla="*/ 1760734 h 6407150"/>
              <a:gd name="connsiteX13749" fmla="*/ 6133811 w 11737976"/>
              <a:gd name="connsiteY13749" fmla="*/ 1747847 h 6407150"/>
              <a:gd name="connsiteX13750" fmla="*/ 6123668 w 11737976"/>
              <a:gd name="connsiteY13750" fmla="*/ 1758180 h 6407150"/>
              <a:gd name="connsiteX13751" fmla="*/ 6123756 w 11737976"/>
              <a:gd name="connsiteY13751" fmla="*/ 1759310 h 6407150"/>
              <a:gd name="connsiteX13752" fmla="*/ 6120004 w 11737976"/>
              <a:gd name="connsiteY13752" fmla="*/ 1763720 h 6407150"/>
              <a:gd name="connsiteX13753" fmla="*/ 6121750 w 11737976"/>
              <a:gd name="connsiteY13753" fmla="*/ 1749764 h 6407150"/>
              <a:gd name="connsiteX13754" fmla="*/ 6119774 w 11737976"/>
              <a:gd name="connsiteY13754" fmla="*/ 1731968 h 6407150"/>
              <a:gd name="connsiteX13755" fmla="*/ 6125337 w 11737976"/>
              <a:gd name="connsiteY13755" fmla="*/ 1735892 h 6407150"/>
              <a:gd name="connsiteX13756" fmla="*/ 6132517 w 11737976"/>
              <a:gd name="connsiteY13756" fmla="*/ 1725668 h 6407150"/>
              <a:gd name="connsiteX13757" fmla="*/ 6141038 w 11737976"/>
              <a:gd name="connsiteY13757" fmla="*/ 1727995 h 6407150"/>
              <a:gd name="connsiteX13758" fmla="*/ 6141629 w 11737976"/>
              <a:gd name="connsiteY13758" fmla="*/ 1728930 h 6407150"/>
              <a:gd name="connsiteX13759" fmla="*/ 6142797 w 11737976"/>
              <a:gd name="connsiteY13759" fmla="*/ 1729047 h 6407150"/>
              <a:gd name="connsiteX13760" fmla="*/ 6140647 w 11737976"/>
              <a:gd name="connsiteY13760" fmla="*/ 1729840 h 6407150"/>
              <a:gd name="connsiteX13761" fmla="*/ 6135589 w 11737976"/>
              <a:gd name="connsiteY13761" fmla="*/ 1733283 h 6407150"/>
              <a:gd name="connsiteX13762" fmla="*/ 6140447 w 11737976"/>
              <a:gd name="connsiteY13762" fmla="*/ 1738665 h 6407150"/>
              <a:gd name="connsiteX13763" fmla="*/ 6159873 w 11737976"/>
              <a:gd name="connsiteY13763" fmla="*/ 1733843 h 6407150"/>
              <a:gd name="connsiteX13764" fmla="*/ 6155771 w 11737976"/>
              <a:gd name="connsiteY13764" fmla="*/ 1727435 h 6407150"/>
              <a:gd name="connsiteX13765" fmla="*/ 6151815 w 11737976"/>
              <a:gd name="connsiteY13765" fmla="*/ 1727200 h 6407150"/>
              <a:gd name="connsiteX13766" fmla="*/ 6151889 w 11737976"/>
              <a:gd name="connsiteY13766" fmla="*/ 1726886 h 6407150"/>
              <a:gd name="connsiteX13767" fmla="*/ 6153105 w 11737976"/>
              <a:gd name="connsiteY13767" fmla="*/ 1726654 h 6407150"/>
              <a:gd name="connsiteX13768" fmla="*/ 6152501 w 11737976"/>
              <a:gd name="connsiteY13768" fmla="*/ 1724702 h 6407150"/>
              <a:gd name="connsiteX13769" fmla="*/ 6152066 w 11737976"/>
              <a:gd name="connsiteY13769" fmla="*/ 1721579 h 6407150"/>
              <a:gd name="connsiteX13770" fmla="*/ 6163278 w 11737976"/>
              <a:gd name="connsiteY13770" fmla="*/ 1715224 h 6407150"/>
              <a:gd name="connsiteX13771" fmla="*/ 6149256 w 11737976"/>
              <a:gd name="connsiteY13771" fmla="*/ 1711606 h 6407150"/>
              <a:gd name="connsiteX13772" fmla="*/ 6148323 w 11737976"/>
              <a:gd name="connsiteY13772" fmla="*/ 1712247 h 6407150"/>
              <a:gd name="connsiteX13773" fmla="*/ 6141975 w 11737976"/>
              <a:gd name="connsiteY13773" fmla="*/ 1711084 h 6407150"/>
              <a:gd name="connsiteX13774" fmla="*/ 6138717 w 11737976"/>
              <a:gd name="connsiteY13774" fmla="*/ 1715169 h 6407150"/>
              <a:gd name="connsiteX13775" fmla="*/ 6137974 w 11737976"/>
              <a:gd name="connsiteY13775" fmla="*/ 1714986 h 6407150"/>
              <a:gd name="connsiteX13776" fmla="*/ 6138074 w 11737976"/>
              <a:gd name="connsiteY13776" fmla="*/ 1704421 h 6407150"/>
              <a:gd name="connsiteX13777" fmla="*/ 6141164 w 11737976"/>
              <a:gd name="connsiteY13777" fmla="*/ 1705477 h 6407150"/>
              <a:gd name="connsiteX13778" fmla="*/ 6151102 w 11737976"/>
              <a:gd name="connsiteY13778" fmla="*/ 1700237 h 6407150"/>
              <a:gd name="connsiteX13779" fmla="*/ 5924828 w 11737976"/>
              <a:gd name="connsiteY13779" fmla="*/ 1693713 h 6407150"/>
              <a:gd name="connsiteX13780" fmla="*/ 5921201 w 11737976"/>
              <a:gd name="connsiteY13780" fmla="*/ 1703865 h 6407150"/>
              <a:gd name="connsiteX13781" fmla="*/ 5916947 w 11737976"/>
              <a:gd name="connsiteY13781" fmla="*/ 1704169 h 6407150"/>
              <a:gd name="connsiteX13782" fmla="*/ 5918379 w 11737976"/>
              <a:gd name="connsiteY13782" fmla="*/ 1708082 h 6407150"/>
              <a:gd name="connsiteX13783" fmla="*/ 5914220 w 11737976"/>
              <a:gd name="connsiteY13783" fmla="*/ 1713601 h 6407150"/>
              <a:gd name="connsiteX13784" fmla="*/ 5906660 w 11737976"/>
              <a:gd name="connsiteY13784" fmla="*/ 1723599 h 6407150"/>
              <a:gd name="connsiteX13785" fmla="*/ 5901589 w 11737976"/>
              <a:gd name="connsiteY13785" fmla="*/ 1720944 h 6407150"/>
              <a:gd name="connsiteX13786" fmla="*/ 5904239 w 11737976"/>
              <a:gd name="connsiteY13786" fmla="*/ 1726801 h 6407150"/>
              <a:gd name="connsiteX13787" fmla="*/ 5901548 w 11737976"/>
              <a:gd name="connsiteY13787" fmla="*/ 1730358 h 6407150"/>
              <a:gd name="connsiteX13788" fmla="*/ 5900628 w 11737976"/>
              <a:gd name="connsiteY13788" fmla="*/ 1745425 h 6407150"/>
              <a:gd name="connsiteX13789" fmla="*/ 5902610 w 11737976"/>
              <a:gd name="connsiteY13789" fmla="*/ 1749023 h 6407150"/>
              <a:gd name="connsiteX13790" fmla="*/ 5904484 w 11737976"/>
              <a:gd name="connsiteY13790" fmla="*/ 1749665 h 6407150"/>
              <a:gd name="connsiteX13791" fmla="*/ 5908364 w 11737976"/>
              <a:gd name="connsiteY13791" fmla="*/ 1763206 h 6407150"/>
              <a:gd name="connsiteX13792" fmla="*/ 5916173 w 11737976"/>
              <a:gd name="connsiteY13792" fmla="*/ 1774295 h 6407150"/>
              <a:gd name="connsiteX13793" fmla="*/ 5917379 w 11737976"/>
              <a:gd name="connsiteY13793" fmla="*/ 1774897 h 6407150"/>
              <a:gd name="connsiteX13794" fmla="*/ 5906122 w 11737976"/>
              <a:gd name="connsiteY13794" fmla="*/ 1777771 h 6407150"/>
              <a:gd name="connsiteX13795" fmla="*/ 5903635 w 11737976"/>
              <a:gd name="connsiteY13795" fmla="*/ 1770359 h 6407150"/>
              <a:gd name="connsiteX13796" fmla="*/ 5896212 w 11737976"/>
              <a:gd name="connsiteY13796" fmla="*/ 1770318 h 6407150"/>
              <a:gd name="connsiteX13797" fmla="*/ 5898435 w 11737976"/>
              <a:gd name="connsiteY13797" fmla="*/ 1790998 h 6407150"/>
              <a:gd name="connsiteX13798" fmla="*/ 5898524 w 11737976"/>
              <a:gd name="connsiteY13798" fmla="*/ 1790969 h 6407150"/>
              <a:gd name="connsiteX13799" fmla="*/ 5896676 w 11737976"/>
              <a:gd name="connsiteY13799" fmla="*/ 1797710 h 6407150"/>
              <a:gd name="connsiteX13800" fmla="*/ 5903527 w 11737976"/>
              <a:gd name="connsiteY13800" fmla="*/ 1819703 h 6407150"/>
              <a:gd name="connsiteX13801" fmla="*/ 5904137 w 11737976"/>
              <a:gd name="connsiteY13801" fmla="*/ 1820249 h 6407150"/>
              <a:gd name="connsiteX13802" fmla="*/ 5902645 w 11737976"/>
              <a:gd name="connsiteY13802" fmla="*/ 1823650 h 6407150"/>
              <a:gd name="connsiteX13803" fmla="*/ 5907244 w 11737976"/>
              <a:gd name="connsiteY13803" fmla="*/ 1823032 h 6407150"/>
              <a:gd name="connsiteX13804" fmla="*/ 5912848 w 11737976"/>
              <a:gd name="connsiteY13804" fmla="*/ 1828051 h 6407150"/>
              <a:gd name="connsiteX13805" fmla="*/ 5919352 w 11737976"/>
              <a:gd name="connsiteY13805" fmla="*/ 1828330 h 6407150"/>
              <a:gd name="connsiteX13806" fmla="*/ 5935427 w 11737976"/>
              <a:gd name="connsiteY13806" fmla="*/ 1803573 h 6407150"/>
              <a:gd name="connsiteX13807" fmla="*/ 5932631 w 11737976"/>
              <a:gd name="connsiteY13807" fmla="*/ 1794986 h 6407150"/>
              <a:gd name="connsiteX13808" fmla="*/ 5933412 w 11737976"/>
              <a:gd name="connsiteY13808" fmla="*/ 1793858 h 6407150"/>
              <a:gd name="connsiteX13809" fmla="*/ 5931926 w 11737976"/>
              <a:gd name="connsiteY13809" fmla="*/ 1792821 h 6407150"/>
              <a:gd name="connsiteX13810" fmla="*/ 5928520 w 11737976"/>
              <a:gd name="connsiteY13810" fmla="*/ 1782362 h 6407150"/>
              <a:gd name="connsiteX13811" fmla="*/ 5917395 w 11737976"/>
              <a:gd name="connsiteY13811" fmla="*/ 1774905 h 6407150"/>
              <a:gd name="connsiteX13812" fmla="*/ 5924760 w 11737976"/>
              <a:gd name="connsiteY13812" fmla="*/ 1778581 h 6407150"/>
              <a:gd name="connsiteX13813" fmla="*/ 5917135 w 11737976"/>
              <a:gd name="connsiteY13813" fmla="*/ 1757445 h 6407150"/>
              <a:gd name="connsiteX13814" fmla="*/ 5910858 w 11737976"/>
              <a:gd name="connsiteY13814" fmla="*/ 1744535 h 6407150"/>
              <a:gd name="connsiteX13815" fmla="*/ 5912213 w 11737976"/>
              <a:gd name="connsiteY13815" fmla="*/ 1741895 h 6407150"/>
              <a:gd name="connsiteX13816" fmla="*/ 5917897 w 11737976"/>
              <a:gd name="connsiteY13816" fmla="*/ 1748132 h 6407150"/>
              <a:gd name="connsiteX13817" fmla="*/ 5922456 w 11737976"/>
              <a:gd name="connsiteY13817" fmla="*/ 1750610 h 6407150"/>
              <a:gd name="connsiteX13818" fmla="*/ 5922271 w 11737976"/>
              <a:gd name="connsiteY13818" fmla="*/ 1754205 h 6407150"/>
              <a:gd name="connsiteX13819" fmla="*/ 5930713 w 11737976"/>
              <a:gd name="connsiteY13819" fmla="*/ 1760346 h 6407150"/>
              <a:gd name="connsiteX13820" fmla="*/ 5930541 w 11737976"/>
              <a:gd name="connsiteY13820" fmla="*/ 1749454 h 6407150"/>
              <a:gd name="connsiteX13821" fmla="*/ 5931771 w 11737976"/>
              <a:gd name="connsiteY13821" fmla="*/ 1759042 h 6407150"/>
              <a:gd name="connsiteX13822" fmla="*/ 5929505 w 11737976"/>
              <a:gd name="connsiteY13822" fmla="*/ 1776390 h 6407150"/>
              <a:gd name="connsiteX13823" fmla="*/ 5944362 w 11737976"/>
              <a:gd name="connsiteY13823" fmla="*/ 1742503 h 6407150"/>
              <a:gd name="connsiteX13824" fmla="*/ 5941425 w 11737976"/>
              <a:gd name="connsiteY13824" fmla="*/ 1721460 h 6407150"/>
              <a:gd name="connsiteX13825" fmla="*/ 5934625 w 11737976"/>
              <a:gd name="connsiteY13825" fmla="*/ 1710878 h 6407150"/>
              <a:gd name="connsiteX13826" fmla="*/ 5935423 w 11737976"/>
              <a:gd name="connsiteY13826" fmla="*/ 1708314 h 6407150"/>
              <a:gd name="connsiteX13827" fmla="*/ 5932951 w 11737976"/>
              <a:gd name="connsiteY13827" fmla="*/ 1701789 h 6407150"/>
              <a:gd name="connsiteX13828" fmla="*/ 5924828 w 11737976"/>
              <a:gd name="connsiteY13828" fmla="*/ 1693713 h 6407150"/>
              <a:gd name="connsiteX13829" fmla="*/ 6615847 w 11737976"/>
              <a:gd name="connsiteY13829" fmla="*/ 1693088 h 6407150"/>
              <a:gd name="connsiteX13830" fmla="*/ 6609251 w 11737976"/>
              <a:gd name="connsiteY13830" fmla="*/ 1697809 h 6407150"/>
              <a:gd name="connsiteX13831" fmla="*/ 6609153 w 11737976"/>
              <a:gd name="connsiteY13831" fmla="*/ 1699389 h 6407150"/>
              <a:gd name="connsiteX13832" fmla="*/ 6605160 w 11737976"/>
              <a:gd name="connsiteY13832" fmla="*/ 1700669 h 6407150"/>
              <a:gd name="connsiteX13833" fmla="*/ 6604395 w 11737976"/>
              <a:gd name="connsiteY13833" fmla="*/ 1711478 h 6407150"/>
              <a:gd name="connsiteX13834" fmla="*/ 6610820 w 11737976"/>
              <a:gd name="connsiteY13834" fmla="*/ 1708763 h 6407150"/>
              <a:gd name="connsiteX13835" fmla="*/ 6612344 w 11737976"/>
              <a:gd name="connsiteY13835" fmla="*/ 1710980 h 6407150"/>
              <a:gd name="connsiteX13836" fmla="*/ 6622599 w 11737976"/>
              <a:gd name="connsiteY13836" fmla="*/ 1715556 h 6407150"/>
              <a:gd name="connsiteX13837" fmla="*/ 6628480 w 11737976"/>
              <a:gd name="connsiteY13837" fmla="*/ 1704207 h 6407150"/>
              <a:gd name="connsiteX13838" fmla="*/ 6615847 w 11737976"/>
              <a:gd name="connsiteY13838" fmla="*/ 1693088 h 6407150"/>
              <a:gd name="connsiteX13839" fmla="*/ 6490221 w 11737976"/>
              <a:gd name="connsiteY13839" fmla="*/ 1690538 h 6407150"/>
              <a:gd name="connsiteX13840" fmla="*/ 6478440 w 11737976"/>
              <a:gd name="connsiteY13840" fmla="*/ 1693621 h 6407150"/>
              <a:gd name="connsiteX13841" fmla="*/ 6477879 w 11737976"/>
              <a:gd name="connsiteY13841" fmla="*/ 1696899 h 6407150"/>
              <a:gd name="connsiteX13842" fmla="*/ 6497149 w 11737976"/>
              <a:gd name="connsiteY13842" fmla="*/ 1710526 h 6407150"/>
              <a:gd name="connsiteX13843" fmla="*/ 6490221 w 11737976"/>
              <a:gd name="connsiteY13843" fmla="*/ 1690538 h 6407150"/>
              <a:gd name="connsiteX13844" fmla="*/ 6377457 w 11737976"/>
              <a:gd name="connsiteY13844" fmla="*/ 1689364 h 6407150"/>
              <a:gd name="connsiteX13845" fmla="*/ 6368347 w 11737976"/>
              <a:gd name="connsiteY13845" fmla="*/ 1690438 h 6407150"/>
              <a:gd name="connsiteX13846" fmla="*/ 6377457 w 11737976"/>
              <a:gd name="connsiteY13846" fmla="*/ 1689364 h 6407150"/>
              <a:gd name="connsiteX13847" fmla="*/ 6603811 w 11737976"/>
              <a:gd name="connsiteY13847" fmla="*/ 1688671 h 6407150"/>
              <a:gd name="connsiteX13848" fmla="*/ 6591008 w 11737976"/>
              <a:gd name="connsiteY13848" fmla="*/ 1690791 h 6407150"/>
              <a:gd name="connsiteX13849" fmla="*/ 6576284 w 11737976"/>
              <a:gd name="connsiteY13849" fmla="*/ 1705477 h 6407150"/>
              <a:gd name="connsiteX13850" fmla="*/ 6557459 w 11737976"/>
              <a:gd name="connsiteY13850" fmla="*/ 1708140 h 6407150"/>
              <a:gd name="connsiteX13851" fmla="*/ 6538781 w 11737976"/>
              <a:gd name="connsiteY13851" fmla="*/ 1724784 h 6407150"/>
              <a:gd name="connsiteX13852" fmla="*/ 6540543 w 11737976"/>
              <a:gd name="connsiteY13852" fmla="*/ 1724846 h 6407150"/>
              <a:gd name="connsiteX13853" fmla="*/ 6532206 w 11737976"/>
              <a:gd name="connsiteY13853" fmla="*/ 1732868 h 6407150"/>
              <a:gd name="connsiteX13854" fmla="*/ 6528149 w 11737976"/>
              <a:gd name="connsiteY13854" fmla="*/ 1742306 h 6407150"/>
              <a:gd name="connsiteX13855" fmla="*/ 6560393 w 11737976"/>
              <a:gd name="connsiteY13855" fmla="*/ 1728794 h 6407150"/>
              <a:gd name="connsiteX13856" fmla="*/ 6561287 w 11737976"/>
              <a:gd name="connsiteY13856" fmla="*/ 1721113 h 6407150"/>
              <a:gd name="connsiteX13857" fmla="*/ 6561236 w 11737976"/>
              <a:gd name="connsiteY13857" fmla="*/ 1720662 h 6407150"/>
              <a:gd name="connsiteX13858" fmla="*/ 6569284 w 11737976"/>
              <a:gd name="connsiteY13858" fmla="*/ 1716173 h 6407150"/>
              <a:gd name="connsiteX13859" fmla="*/ 6571807 w 11737976"/>
              <a:gd name="connsiteY13859" fmla="*/ 1712840 h 6407150"/>
              <a:gd name="connsiteX13860" fmla="*/ 6569499 w 11737976"/>
              <a:gd name="connsiteY13860" fmla="*/ 1718719 h 6407150"/>
              <a:gd name="connsiteX13861" fmla="*/ 6570552 w 11737976"/>
              <a:gd name="connsiteY13861" fmla="*/ 1728014 h 6407150"/>
              <a:gd name="connsiteX13862" fmla="*/ 6603811 w 11737976"/>
              <a:gd name="connsiteY13862" fmla="*/ 1688671 h 6407150"/>
              <a:gd name="connsiteX13863" fmla="*/ 6790110 w 11737976"/>
              <a:gd name="connsiteY13863" fmla="*/ 1686923 h 6407150"/>
              <a:gd name="connsiteX13864" fmla="*/ 6772274 w 11737976"/>
              <a:gd name="connsiteY13864" fmla="*/ 1695749 h 6407150"/>
              <a:gd name="connsiteX13865" fmla="*/ 6775271 w 11737976"/>
              <a:gd name="connsiteY13865" fmla="*/ 1711545 h 6407150"/>
              <a:gd name="connsiteX13866" fmla="*/ 6803453 w 11737976"/>
              <a:gd name="connsiteY13866" fmla="*/ 1707433 h 6407150"/>
              <a:gd name="connsiteX13867" fmla="*/ 6790110 w 11737976"/>
              <a:gd name="connsiteY13867" fmla="*/ 1686923 h 6407150"/>
              <a:gd name="connsiteX13868" fmla="*/ 7236158 w 11737976"/>
              <a:gd name="connsiteY13868" fmla="*/ 1686544 h 6407150"/>
              <a:gd name="connsiteX13869" fmla="*/ 7229630 w 11737976"/>
              <a:gd name="connsiteY13869" fmla="*/ 1698492 h 6407150"/>
              <a:gd name="connsiteX13870" fmla="*/ 7236158 w 11737976"/>
              <a:gd name="connsiteY13870" fmla="*/ 1686544 h 6407150"/>
              <a:gd name="connsiteX13871" fmla="*/ 6647080 w 11737976"/>
              <a:gd name="connsiteY13871" fmla="*/ 1684382 h 6407150"/>
              <a:gd name="connsiteX13872" fmla="*/ 6647540 w 11737976"/>
              <a:gd name="connsiteY13872" fmla="*/ 1686281 h 6407150"/>
              <a:gd name="connsiteX13873" fmla="*/ 6646034 w 11737976"/>
              <a:gd name="connsiteY13873" fmla="*/ 1684864 h 6407150"/>
              <a:gd name="connsiteX13874" fmla="*/ 5994616 w 11737976"/>
              <a:gd name="connsiteY13874" fmla="*/ 1683456 h 6407150"/>
              <a:gd name="connsiteX13875" fmla="*/ 6001250 w 11737976"/>
              <a:gd name="connsiteY13875" fmla="*/ 1690180 h 6407150"/>
              <a:gd name="connsiteX13876" fmla="*/ 6003273 w 11737976"/>
              <a:gd name="connsiteY13876" fmla="*/ 1695589 h 6407150"/>
              <a:gd name="connsiteX13877" fmla="*/ 6000547 w 11737976"/>
              <a:gd name="connsiteY13877" fmla="*/ 1695021 h 6407150"/>
              <a:gd name="connsiteX13878" fmla="*/ 5999383 w 11737976"/>
              <a:gd name="connsiteY13878" fmla="*/ 1697171 h 6407150"/>
              <a:gd name="connsiteX13879" fmla="*/ 5997483 w 11737976"/>
              <a:gd name="connsiteY13879" fmla="*/ 1697304 h 6407150"/>
              <a:gd name="connsiteX13880" fmla="*/ 5995758 w 11737976"/>
              <a:gd name="connsiteY13880" fmla="*/ 1686396 h 6407150"/>
              <a:gd name="connsiteX13881" fmla="*/ 6429223 w 11737976"/>
              <a:gd name="connsiteY13881" fmla="*/ 1682541 h 6407150"/>
              <a:gd name="connsiteX13882" fmla="*/ 6412883 w 11737976"/>
              <a:gd name="connsiteY13882" fmla="*/ 1684143 h 6407150"/>
              <a:gd name="connsiteX13883" fmla="*/ 6412416 w 11737976"/>
              <a:gd name="connsiteY13883" fmla="*/ 1691477 h 6407150"/>
              <a:gd name="connsiteX13884" fmla="*/ 6419264 w 11737976"/>
              <a:gd name="connsiteY13884" fmla="*/ 1697746 h 6407150"/>
              <a:gd name="connsiteX13885" fmla="*/ 6417661 w 11737976"/>
              <a:gd name="connsiteY13885" fmla="*/ 1708133 h 6407150"/>
              <a:gd name="connsiteX13886" fmla="*/ 6441644 w 11737976"/>
              <a:gd name="connsiteY13886" fmla="*/ 1699332 h 6407150"/>
              <a:gd name="connsiteX13887" fmla="*/ 6432131 w 11737976"/>
              <a:gd name="connsiteY13887" fmla="*/ 1694650 h 6407150"/>
              <a:gd name="connsiteX13888" fmla="*/ 6431715 w 11737976"/>
              <a:gd name="connsiteY13888" fmla="*/ 1694594 h 6407150"/>
              <a:gd name="connsiteX13889" fmla="*/ 6745703 w 11737976"/>
              <a:gd name="connsiteY13889" fmla="*/ 1681071 h 6407150"/>
              <a:gd name="connsiteX13890" fmla="*/ 6743827 w 11737976"/>
              <a:gd name="connsiteY13890" fmla="*/ 1681288 h 6407150"/>
              <a:gd name="connsiteX13891" fmla="*/ 6746324 w 11737976"/>
              <a:gd name="connsiteY13891" fmla="*/ 1690878 h 6407150"/>
              <a:gd name="connsiteX13892" fmla="*/ 6745703 w 11737976"/>
              <a:gd name="connsiteY13892" fmla="*/ 1681071 h 6407150"/>
              <a:gd name="connsiteX13893" fmla="*/ 6172592 w 11737976"/>
              <a:gd name="connsiteY13893" fmla="*/ 1679137 h 6407150"/>
              <a:gd name="connsiteX13894" fmla="*/ 6176579 w 11737976"/>
              <a:gd name="connsiteY13894" fmla="*/ 1681842 h 6407150"/>
              <a:gd name="connsiteX13895" fmla="*/ 6172535 w 11737976"/>
              <a:gd name="connsiteY13895" fmla="*/ 1681832 h 6407150"/>
              <a:gd name="connsiteX13896" fmla="*/ 6172708 w 11737976"/>
              <a:gd name="connsiteY13896" fmla="*/ 1681464 h 6407150"/>
              <a:gd name="connsiteX13897" fmla="*/ 6116613 w 11737976"/>
              <a:gd name="connsiteY13897" fmla="*/ 1677847 h 6407150"/>
              <a:gd name="connsiteX13898" fmla="*/ 6118394 w 11737976"/>
              <a:gd name="connsiteY13898" fmla="*/ 1690368 h 6407150"/>
              <a:gd name="connsiteX13899" fmla="*/ 6125167 w 11737976"/>
              <a:gd name="connsiteY13899" fmla="*/ 1698338 h 6407150"/>
              <a:gd name="connsiteX13900" fmla="*/ 6114547 w 11737976"/>
              <a:gd name="connsiteY13900" fmla="*/ 1709769 h 6407150"/>
              <a:gd name="connsiteX13901" fmla="*/ 6114120 w 11737976"/>
              <a:gd name="connsiteY13901" fmla="*/ 1714031 h 6407150"/>
              <a:gd name="connsiteX13902" fmla="*/ 6108926 w 11737976"/>
              <a:gd name="connsiteY13902" fmla="*/ 1703456 h 6407150"/>
              <a:gd name="connsiteX13903" fmla="*/ 6115109 w 11737976"/>
              <a:gd name="connsiteY13903" fmla="*/ 1687724 h 6407150"/>
              <a:gd name="connsiteX13904" fmla="*/ 6704864 w 11737976"/>
              <a:gd name="connsiteY13904" fmla="*/ 1676221 h 6407150"/>
              <a:gd name="connsiteX13905" fmla="*/ 6700955 w 11737976"/>
              <a:gd name="connsiteY13905" fmla="*/ 1681459 h 6407150"/>
              <a:gd name="connsiteX13906" fmla="*/ 6713829 w 11737976"/>
              <a:gd name="connsiteY13906" fmla="*/ 1699249 h 6407150"/>
              <a:gd name="connsiteX13907" fmla="*/ 6704864 w 11737976"/>
              <a:gd name="connsiteY13907" fmla="*/ 1676221 h 6407150"/>
              <a:gd name="connsiteX13908" fmla="*/ 6466197 w 11737976"/>
              <a:gd name="connsiteY13908" fmla="*/ 1672716 h 6407150"/>
              <a:gd name="connsiteX13909" fmla="*/ 6456499 w 11737976"/>
              <a:gd name="connsiteY13909" fmla="*/ 1673793 h 6407150"/>
              <a:gd name="connsiteX13910" fmla="*/ 6454537 w 11737976"/>
              <a:gd name="connsiteY13910" fmla="*/ 1677770 h 6407150"/>
              <a:gd name="connsiteX13911" fmla="*/ 6458385 w 11737976"/>
              <a:gd name="connsiteY13911" fmla="*/ 1684033 h 6407150"/>
              <a:gd name="connsiteX13912" fmla="*/ 6473698 w 11737976"/>
              <a:gd name="connsiteY13912" fmla="*/ 1678828 h 6407150"/>
              <a:gd name="connsiteX13913" fmla="*/ 6466197 w 11737976"/>
              <a:gd name="connsiteY13913" fmla="*/ 1672716 h 6407150"/>
              <a:gd name="connsiteX13914" fmla="*/ 7274810 w 11737976"/>
              <a:gd name="connsiteY13914" fmla="*/ 1671108 h 6407150"/>
              <a:gd name="connsiteX13915" fmla="*/ 7266451 w 11737976"/>
              <a:gd name="connsiteY13915" fmla="*/ 1676603 h 6407150"/>
              <a:gd name="connsiteX13916" fmla="*/ 7270176 w 11737976"/>
              <a:gd name="connsiteY13916" fmla="*/ 1688014 h 6407150"/>
              <a:gd name="connsiteX13917" fmla="*/ 7282406 w 11737976"/>
              <a:gd name="connsiteY13917" fmla="*/ 1678160 h 6407150"/>
              <a:gd name="connsiteX13918" fmla="*/ 7274810 w 11737976"/>
              <a:gd name="connsiteY13918" fmla="*/ 1671108 h 6407150"/>
              <a:gd name="connsiteX13919" fmla="*/ 6592487 w 11737976"/>
              <a:gd name="connsiteY13919" fmla="*/ 1668886 h 6407150"/>
              <a:gd name="connsiteX13920" fmla="*/ 6585165 w 11737976"/>
              <a:gd name="connsiteY13920" fmla="*/ 1672599 h 6407150"/>
              <a:gd name="connsiteX13921" fmla="*/ 6588308 w 11737976"/>
              <a:gd name="connsiteY13921" fmla="*/ 1683389 h 6407150"/>
              <a:gd name="connsiteX13922" fmla="*/ 6598498 w 11737976"/>
              <a:gd name="connsiteY13922" fmla="*/ 1672648 h 6407150"/>
              <a:gd name="connsiteX13923" fmla="*/ 6592487 w 11737976"/>
              <a:gd name="connsiteY13923" fmla="*/ 1668886 h 6407150"/>
              <a:gd name="connsiteX13924" fmla="*/ 5988741 w 11737976"/>
              <a:gd name="connsiteY13924" fmla="*/ 1667772 h 6407150"/>
              <a:gd name="connsiteX13925" fmla="*/ 5988206 w 11737976"/>
              <a:gd name="connsiteY13925" fmla="*/ 1672296 h 6407150"/>
              <a:gd name="connsiteX13926" fmla="*/ 5985988 w 11737976"/>
              <a:gd name="connsiteY13926" fmla="*/ 1670021 h 6407150"/>
              <a:gd name="connsiteX13927" fmla="*/ 7056413 w 11737976"/>
              <a:gd name="connsiteY13927" fmla="*/ 1666715 h 6407150"/>
              <a:gd name="connsiteX13928" fmla="*/ 7029893 w 11737976"/>
              <a:gd name="connsiteY13928" fmla="*/ 1696114 h 6407150"/>
              <a:gd name="connsiteX13929" fmla="*/ 7056413 w 11737976"/>
              <a:gd name="connsiteY13929" fmla="*/ 1666715 h 6407150"/>
              <a:gd name="connsiteX13930" fmla="*/ 6215301 w 11737976"/>
              <a:gd name="connsiteY13930" fmla="*/ 1665331 h 6407150"/>
              <a:gd name="connsiteX13931" fmla="*/ 6205347 w 11737976"/>
              <a:gd name="connsiteY13931" fmla="*/ 1673133 h 6407150"/>
              <a:gd name="connsiteX13932" fmla="*/ 6200894 w 11737976"/>
              <a:gd name="connsiteY13932" fmla="*/ 1685614 h 6407150"/>
              <a:gd name="connsiteX13933" fmla="*/ 6196252 w 11737976"/>
              <a:gd name="connsiteY13933" fmla="*/ 1685624 h 6407150"/>
              <a:gd name="connsiteX13934" fmla="*/ 6196734 w 11737976"/>
              <a:gd name="connsiteY13934" fmla="*/ 1687522 h 6407150"/>
              <a:gd name="connsiteX13935" fmla="*/ 6183914 w 11737976"/>
              <a:gd name="connsiteY13935" fmla="*/ 1681857 h 6407150"/>
              <a:gd name="connsiteX13936" fmla="*/ 6177042 w 11737976"/>
              <a:gd name="connsiteY13936" fmla="*/ 1681842 h 6407150"/>
              <a:gd name="connsiteX13937" fmla="*/ 6174325 w 11737976"/>
              <a:gd name="connsiteY13937" fmla="*/ 1671207 h 6407150"/>
              <a:gd name="connsiteX13938" fmla="*/ 6181135 w 11737976"/>
              <a:gd name="connsiteY13938" fmla="*/ 1672701 h 6407150"/>
              <a:gd name="connsiteX13939" fmla="*/ 6205995 w 11737976"/>
              <a:gd name="connsiteY13939" fmla="*/ 1668966 h 6407150"/>
              <a:gd name="connsiteX13940" fmla="*/ 6364897 w 11737976"/>
              <a:gd name="connsiteY13940" fmla="*/ 1663268 h 6407150"/>
              <a:gd name="connsiteX13941" fmla="*/ 6360012 w 11737976"/>
              <a:gd name="connsiteY13941" fmla="*/ 1672035 h 6407150"/>
              <a:gd name="connsiteX13942" fmla="*/ 6362690 w 11737976"/>
              <a:gd name="connsiteY13942" fmla="*/ 1679269 h 6407150"/>
              <a:gd name="connsiteX13943" fmla="*/ 6364897 w 11737976"/>
              <a:gd name="connsiteY13943" fmla="*/ 1663268 h 6407150"/>
              <a:gd name="connsiteX13944" fmla="*/ 6432476 w 11737976"/>
              <a:gd name="connsiteY13944" fmla="*/ 1661502 h 6407150"/>
              <a:gd name="connsiteX13945" fmla="*/ 6426455 w 11737976"/>
              <a:gd name="connsiteY13945" fmla="*/ 1671512 h 6407150"/>
              <a:gd name="connsiteX13946" fmla="*/ 6435027 w 11737976"/>
              <a:gd name="connsiteY13946" fmla="*/ 1662351 h 6407150"/>
              <a:gd name="connsiteX13947" fmla="*/ 6432476 w 11737976"/>
              <a:gd name="connsiteY13947" fmla="*/ 1661502 h 6407150"/>
              <a:gd name="connsiteX13948" fmla="*/ 5891603 w 11737976"/>
              <a:gd name="connsiteY13948" fmla="*/ 1660064 h 6407150"/>
              <a:gd name="connsiteX13949" fmla="*/ 5886972 w 11737976"/>
              <a:gd name="connsiteY13949" fmla="*/ 1669754 h 6407150"/>
              <a:gd name="connsiteX13950" fmla="*/ 5886777 w 11737976"/>
              <a:gd name="connsiteY13950" fmla="*/ 1672556 h 6407150"/>
              <a:gd name="connsiteX13951" fmla="*/ 5873672 w 11737976"/>
              <a:gd name="connsiteY13951" fmla="*/ 1670723 h 6407150"/>
              <a:gd name="connsiteX13952" fmla="*/ 5883043 w 11737976"/>
              <a:gd name="connsiteY13952" fmla="*/ 1690167 h 6407150"/>
              <a:gd name="connsiteX13953" fmla="*/ 5885136 w 11737976"/>
              <a:gd name="connsiteY13953" fmla="*/ 1691090 h 6407150"/>
              <a:gd name="connsiteX13954" fmla="*/ 5883280 w 11737976"/>
              <a:gd name="connsiteY13954" fmla="*/ 1708349 h 6407150"/>
              <a:gd name="connsiteX13955" fmla="*/ 5896943 w 11737976"/>
              <a:gd name="connsiteY13955" fmla="*/ 1703019 h 6407150"/>
              <a:gd name="connsiteX13956" fmla="*/ 5898000 w 11737976"/>
              <a:gd name="connsiteY13956" fmla="*/ 1696763 h 6407150"/>
              <a:gd name="connsiteX13957" fmla="*/ 5907919 w 11737976"/>
              <a:gd name="connsiteY13957" fmla="*/ 1701137 h 6407150"/>
              <a:gd name="connsiteX13958" fmla="*/ 5923161 w 11737976"/>
              <a:gd name="connsiteY13958" fmla="*/ 1688240 h 6407150"/>
              <a:gd name="connsiteX13959" fmla="*/ 5897128 w 11737976"/>
              <a:gd name="connsiteY13959" fmla="*/ 1674004 h 6407150"/>
              <a:gd name="connsiteX13960" fmla="*/ 5894888 w 11737976"/>
              <a:gd name="connsiteY13960" fmla="*/ 1673690 h 6407150"/>
              <a:gd name="connsiteX13961" fmla="*/ 3539973 w 11737976"/>
              <a:gd name="connsiteY13961" fmla="*/ 1652734 h 6407150"/>
              <a:gd name="connsiteX13962" fmla="*/ 3537713 w 11737976"/>
              <a:gd name="connsiteY13962" fmla="*/ 1666535 h 6407150"/>
              <a:gd name="connsiteX13963" fmla="*/ 3540399 w 11737976"/>
              <a:gd name="connsiteY13963" fmla="*/ 1667254 h 6407150"/>
              <a:gd name="connsiteX13964" fmla="*/ 3543082 w 11737976"/>
              <a:gd name="connsiteY13964" fmla="*/ 1667974 h 6407150"/>
              <a:gd name="connsiteX13965" fmla="*/ 3545766 w 11737976"/>
              <a:gd name="connsiteY13965" fmla="*/ 1668692 h 6407150"/>
              <a:gd name="connsiteX13966" fmla="*/ 3549368 w 11737976"/>
              <a:gd name="connsiteY13966" fmla="*/ 1655250 h 6407150"/>
              <a:gd name="connsiteX13967" fmla="*/ 3548026 w 11737976"/>
              <a:gd name="connsiteY13967" fmla="*/ 1654891 h 6407150"/>
              <a:gd name="connsiteX13968" fmla="*/ 3543999 w 11737976"/>
              <a:gd name="connsiteY13968" fmla="*/ 1653812 h 6407150"/>
              <a:gd name="connsiteX13969" fmla="*/ 3541315 w 11737976"/>
              <a:gd name="connsiteY13969" fmla="*/ 1653093 h 6407150"/>
              <a:gd name="connsiteX13970" fmla="*/ 3539973 w 11737976"/>
              <a:gd name="connsiteY13970" fmla="*/ 1652734 h 6407150"/>
              <a:gd name="connsiteX13971" fmla="*/ 6291096 w 11737976"/>
              <a:gd name="connsiteY13971" fmla="*/ 1650779 h 6407150"/>
              <a:gd name="connsiteX13972" fmla="*/ 6286359 w 11737976"/>
              <a:gd name="connsiteY13972" fmla="*/ 1651641 h 6407150"/>
              <a:gd name="connsiteX13973" fmla="*/ 6290579 w 11737976"/>
              <a:gd name="connsiteY13973" fmla="*/ 1665752 h 6407150"/>
              <a:gd name="connsiteX13974" fmla="*/ 6294737 w 11737976"/>
              <a:gd name="connsiteY13974" fmla="*/ 1663310 h 6407150"/>
              <a:gd name="connsiteX13975" fmla="*/ 6291096 w 11737976"/>
              <a:gd name="connsiteY13975" fmla="*/ 1650779 h 6407150"/>
              <a:gd name="connsiteX13976" fmla="*/ 7163210 w 11737976"/>
              <a:gd name="connsiteY13976" fmla="*/ 1650525 h 6407150"/>
              <a:gd name="connsiteX13977" fmla="*/ 7150524 w 11737976"/>
              <a:gd name="connsiteY13977" fmla="*/ 1657158 h 6407150"/>
              <a:gd name="connsiteX13978" fmla="*/ 7150158 w 11737976"/>
              <a:gd name="connsiteY13978" fmla="*/ 1663468 h 6407150"/>
              <a:gd name="connsiteX13979" fmla="*/ 7156228 w 11737976"/>
              <a:gd name="connsiteY13979" fmla="*/ 1681819 h 6407150"/>
              <a:gd name="connsiteX13980" fmla="*/ 7169519 w 11737976"/>
              <a:gd name="connsiteY13980" fmla="*/ 1685846 h 6407150"/>
              <a:gd name="connsiteX13981" fmla="*/ 7169462 w 11737976"/>
              <a:gd name="connsiteY13981" fmla="*/ 1651329 h 6407150"/>
              <a:gd name="connsiteX13982" fmla="*/ 7163210 w 11737976"/>
              <a:gd name="connsiteY13982" fmla="*/ 1650525 h 6407150"/>
              <a:gd name="connsiteX13983" fmla="*/ 6732364 w 11737976"/>
              <a:gd name="connsiteY13983" fmla="*/ 1650084 h 6407150"/>
              <a:gd name="connsiteX13984" fmla="*/ 6725575 w 11737976"/>
              <a:gd name="connsiteY13984" fmla="*/ 1658236 h 6407150"/>
              <a:gd name="connsiteX13985" fmla="*/ 6727008 w 11737976"/>
              <a:gd name="connsiteY13985" fmla="*/ 1665664 h 6407150"/>
              <a:gd name="connsiteX13986" fmla="*/ 6744736 w 11737976"/>
              <a:gd name="connsiteY13986" fmla="*/ 1661921 h 6407150"/>
              <a:gd name="connsiteX13987" fmla="*/ 6743246 w 11737976"/>
              <a:gd name="connsiteY13987" fmla="*/ 1650944 h 6407150"/>
              <a:gd name="connsiteX13988" fmla="*/ 6732364 w 11737976"/>
              <a:gd name="connsiteY13988" fmla="*/ 1650084 h 6407150"/>
              <a:gd name="connsiteX13989" fmla="*/ 6564668 w 11737976"/>
              <a:gd name="connsiteY13989" fmla="*/ 1648449 h 6407150"/>
              <a:gd name="connsiteX13990" fmla="*/ 6552522 w 11737976"/>
              <a:gd name="connsiteY13990" fmla="*/ 1649073 h 6407150"/>
              <a:gd name="connsiteX13991" fmla="*/ 6540597 w 11737976"/>
              <a:gd name="connsiteY13991" fmla="*/ 1655538 h 6407150"/>
              <a:gd name="connsiteX13992" fmla="*/ 6545940 w 11737976"/>
              <a:gd name="connsiteY13992" fmla="*/ 1671576 h 6407150"/>
              <a:gd name="connsiteX13993" fmla="*/ 6564668 w 11737976"/>
              <a:gd name="connsiteY13993" fmla="*/ 1648449 h 6407150"/>
              <a:gd name="connsiteX13994" fmla="*/ 5893894 w 11737976"/>
              <a:gd name="connsiteY13994" fmla="*/ 1647315 h 6407150"/>
              <a:gd name="connsiteX13995" fmla="*/ 5894898 w 11737976"/>
              <a:gd name="connsiteY13995" fmla="*/ 1656819 h 6407150"/>
              <a:gd name="connsiteX13996" fmla="*/ 5900496 w 11737976"/>
              <a:gd name="connsiteY13996" fmla="*/ 1665545 h 6407150"/>
              <a:gd name="connsiteX13997" fmla="*/ 5910902 w 11737976"/>
              <a:gd name="connsiteY13997" fmla="*/ 1663088 h 6407150"/>
              <a:gd name="connsiteX13998" fmla="*/ 5912438 w 11737976"/>
              <a:gd name="connsiteY13998" fmla="*/ 1660287 h 6407150"/>
              <a:gd name="connsiteX13999" fmla="*/ 5916546 w 11737976"/>
              <a:gd name="connsiteY13999" fmla="*/ 1661767 h 6407150"/>
              <a:gd name="connsiteX14000" fmla="*/ 5911727 w 11737976"/>
              <a:gd name="connsiteY14000" fmla="*/ 1661939 h 6407150"/>
              <a:gd name="connsiteX14001" fmla="*/ 5917616 w 11737976"/>
              <a:gd name="connsiteY14001" fmla="*/ 1671780 h 6407150"/>
              <a:gd name="connsiteX14002" fmla="*/ 5931761 w 11737976"/>
              <a:gd name="connsiteY14002" fmla="*/ 1674031 h 6407150"/>
              <a:gd name="connsiteX14003" fmla="*/ 5934483 w 11737976"/>
              <a:gd name="connsiteY14003" fmla="*/ 1682615 h 6407150"/>
              <a:gd name="connsiteX14004" fmla="*/ 5941370 w 11737976"/>
              <a:gd name="connsiteY14004" fmla="*/ 1670779 h 6407150"/>
              <a:gd name="connsiteX14005" fmla="*/ 5945279 w 11737976"/>
              <a:gd name="connsiteY14005" fmla="*/ 1668964 h 6407150"/>
              <a:gd name="connsiteX14006" fmla="*/ 5950086 w 11737976"/>
              <a:gd name="connsiteY14006" fmla="*/ 1669055 h 6407150"/>
              <a:gd name="connsiteX14007" fmla="*/ 5949770 w 11737976"/>
              <a:gd name="connsiteY14007" fmla="*/ 1677888 h 6407150"/>
              <a:gd name="connsiteX14008" fmla="*/ 5960913 w 11737976"/>
              <a:gd name="connsiteY14008" fmla="*/ 1697143 h 6407150"/>
              <a:gd name="connsiteX14009" fmla="*/ 5964373 w 11737976"/>
              <a:gd name="connsiteY14009" fmla="*/ 1709299 h 6407150"/>
              <a:gd name="connsiteX14010" fmla="*/ 5960247 w 11737976"/>
              <a:gd name="connsiteY14010" fmla="*/ 1718447 h 6407150"/>
              <a:gd name="connsiteX14011" fmla="*/ 5959374 w 11737976"/>
              <a:gd name="connsiteY14011" fmla="*/ 1719088 h 6407150"/>
              <a:gd name="connsiteX14012" fmla="*/ 5957121 w 11737976"/>
              <a:gd name="connsiteY14012" fmla="*/ 1724693 h 6407150"/>
              <a:gd name="connsiteX14013" fmla="*/ 5962282 w 11737976"/>
              <a:gd name="connsiteY14013" fmla="*/ 1725734 h 6407150"/>
              <a:gd name="connsiteX14014" fmla="*/ 5967076 w 11737976"/>
              <a:gd name="connsiteY14014" fmla="*/ 1721557 h 6407150"/>
              <a:gd name="connsiteX14015" fmla="*/ 5969162 w 11737976"/>
              <a:gd name="connsiteY14015" fmla="*/ 1721047 h 6407150"/>
              <a:gd name="connsiteX14016" fmla="*/ 5966284 w 11737976"/>
              <a:gd name="connsiteY14016" fmla="*/ 1726448 h 6407150"/>
              <a:gd name="connsiteX14017" fmla="*/ 5967086 w 11737976"/>
              <a:gd name="connsiteY14017" fmla="*/ 1733291 h 6407150"/>
              <a:gd name="connsiteX14018" fmla="*/ 5985356 w 11737976"/>
              <a:gd name="connsiteY14018" fmla="*/ 1716181 h 6407150"/>
              <a:gd name="connsiteX14019" fmla="*/ 5984365 w 11737976"/>
              <a:gd name="connsiteY14019" fmla="*/ 1715089 h 6407150"/>
              <a:gd name="connsiteX14020" fmla="*/ 5984387 w 11737976"/>
              <a:gd name="connsiteY14020" fmla="*/ 1715078 h 6407150"/>
              <a:gd name="connsiteX14021" fmla="*/ 5988192 w 11737976"/>
              <a:gd name="connsiteY14021" fmla="*/ 1711305 h 6407150"/>
              <a:gd name="connsiteX14022" fmla="*/ 5987087 w 11737976"/>
              <a:gd name="connsiteY14022" fmla="*/ 1719679 h 6407150"/>
              <a:gd name="connsiteX14023" fmla="*/ 5987227 w 11737976"/>
              <a:gd name="connsiteY14023" fmla="*/ 1728484 h 6407150"/>
              <a:gd name="connsiteX14024" fmla="*/ 6003147 w 11737976"/>
              <a:gd name="connsiteY14024" fmla="*/ 1726561 h 6407150"/>
              <a:gd name="connsiteX14025" fmla="*/ 6004843 w 11737976"/>
              <a:gd name="connsiteY14025" fmla="*/ 1727764 h 6407150"/>
              <a:gd name="connsiteX14026" fmla="*/ 6000904 w 11737976"/>
              <a:gd name="connsiteY14026" fmla="*/ 1737262 h 6407150"/>
              <a:gd name="connsiteX14027" fmla="*/ 5999527 w 11737976"/>
              <a:gd name="connsiteY14027" fmla="*/ 1736297 h 6407150"/>
              <a:gd name="connsiteX14028" fmla="*/ 5994031 w 11737976"/>
              <a:gd name="connsiteY14028" fmla="*/ 1738421 h 6407150"/>
              <a:gd name="connsiteX14029" fmla="*/ 5994119 w 11737976"/>
              <a:gd name="connsiteY14029" fmla="*/ 1740815 h 6407150"/>
              <a:gd name="connsiteX14030" fmla="*/ 5992930 w 11737976"/>
              <a:gd name="connsiteY14030" fmla="*/ 1741073 h 6407150"/>
              <a:gd name="connsiteX14031" fmla="*/ 5992120 w 11737976"/>
              <a:gd name="connsiteY14031" fmla="*/ 1743781 h 6407150"/>
              <a:gd name="connsiteX14032" fmla="*/ 5988708 w 11737976"/>
              <a:gd name="connsiteY14032" fmla="*/ 1735188 h 6407150"/>
              <a:gd name="connsiteX14033" fmla="*/ 5981681 w 11737976"/>
              <a:gd name="connsiteY14033" fmla="*/ 1750067 h 6407150"/>
              <a:gd name="connsiteX14034" fmla="*/ 5988351 w 11737976"/>
              <a:gd name="connsiteY14034" fmla="*/ 1761758 h 6407150"/>
              <a:gd name="connsiteX14035" fmla="*/ 5993819 w 11737976"/>
              <a:gd name="connsiteY14035" fmla="*/ 1748230 h 6407150"/>
              <a:gd name="connsiteX14036" fmla="*/ 5996090 w 11737976"/>
              <a:gd name="connsiteY14036" fmla="*/ 1750242 h 6407150"/>
              <a:gd name="connsiteX14037" fmla="*/ 5997839 w 11737976"/>
              <a:gd name="connsiteY14037" fmla="*/ 1750272 h 6407150"/>
              <a:gd name="connsiteX14038" fmla="*/ 5995817 w 11737976"/>
              <a:gd name="connsiteY14038" fmla="*/ 1760157 h 6407150"/>
              <a:gd name="connsiteX14039" fmla="*/ 5993130 w 11737976"/>
              <a:gd name="connsiteY14039" fmla="*/ 1760445 h 6407150"/>
              <a:gd name="connsiteX14040" fmla="*/ 5992665 w 11737976"/>
              <a:gd name="connsiteY14040" fmla="*/ 1766245 h 6407150"/>
              <a:gd name="connsiteX14041" fmla="*/ 5992582 w 11737976"/>
              <a:gd name="connsiteY14041" fmla="*/ 1766277 h 6407150"/>
              <a:gd name="connsiteX14042" fmla="*/ 5992623 w 11737976"/>
              <a:gd name="connsiteY14042" fmla="*/ 1766767 h 6407150"/>
              <a:gd name="connsiteX14043" fmla="*/ 5992180 w 11737976"/>
              <a:gd name="connsiteY14043" fmla="*/ 1772287 h 6407150"/>
              <a:gd name="connsiteX14044" fmla="*/ 5994942 w 11737976"/>
              <a:gd name="connsiteY14044" fmla="*/ 1773443 h 6407150"/>
              <a:gd name="connsiteX14045" fmla="*/ 5994828 w 11737976"/>
              <a:gd name="connsiteY14045" fmla="*/ 1774235 h 6407150"/>
              <a:gd name="connsiteX14046" fmla="*/ 5997905 w 11737976"/>
              <a:gd name="connsiteY14046" fmla="*/ 1787931 h 6407150"/>
              <a:gd name="connsiteX14047" fmla="*/ 5999982 w 11737976"/>
              <a:gd name="connsiteY14047" fmla="*/ 1791478 h 6407150"/>
              <a:gd name="connsiteX14048" fmla="*/ 5997097 w 11737976"/>
              <a:gd name="connsiteY14048" fmla="*/ 1792106 h 6407150"/>
              <a:gd name="connsiteX14049" fmla="*/ 5985984 w 11737976"/>
              <a:gd name="connsiteY14049" fmla="*/ 1800130 h 6407150"/>
              <a:gd name="connsiteX14050" fmla="*/ 5980447 w 11737976"/>
              <a:gd name="connsiteY14050" fmla="*/ 1787707 h 6407150"/>
              <a:gd name="connsiteX14051" fmla="*/ 5984261 w 11737976"/>
              <a:gd name="connsiteY14051" fmla="*/ 1776042 h 6407150"/>
              <a:gd name="connsiteX14052" fmla="*/ 5980568 w 11737976"/>
              <a:gd name="connsiteY14052" fmla="*/ 1776755 h 6407150"/>
              <a:gd name="connsiteX14053" fmla="*/ 5975518 w 11737976"/>
              <a:gd name="connsiteY14053" fmla="*/ 1784621 h 6407150"/>
              <a:gd name="connsiteX14054" fmla="*/ 5968311 w 11737976"/>
              <a:gd name="connsiteY14054" fmla="*/ 1781280 h 6407150"/>
              <a:gd name="connsiteX14055" fmla="*/ 5970465 w 11737976"/>
              <a:gd name="connsiteY14055" fmla="*/ 1795013 h 6407150"/>
              <a:gd name="connsiteX14056" fmla="*/ 5971588 w 11737976"/>
              <a:gd name="connsiteY14056" fmla="*/ 1795426 h 6407150"/>
              <a:gd name="connsiteX14057" fmla="*/ 5971567 w 11737976"/>
              <a:gd name="connsiteY14057" fmla="*/ 1806932 h 6407150"/>
              <a:gd name="connsiteX14058" fmla="*/ 5977572 w 11737976"/>
              <a:gd name="connsiteY14058" fmla="*/ 1804444 h 6407150"/>
              <a:gd name="connsiteX14059" fmla="*/ 5978609 w 11737976"/>
              <a:gd name="connsiteY14059" fmla="*/ 1798020 h 6407150"/>
              <a:gd name="connsiteX14060" fmla="*/ 5985422 w 11737976"/>
              <a:gd name="connsiteY14060" fmla="*/ 1800536 h 6407150"/>
              <a:gd name="connsiteX14061" fmla="*/ 5978546 w 11737976"/>
              <a:gd name="connsiteY14061" fmla="*/ 1805500 h 6407150"/>
              <a:gd name="connsiteX14062" fmla="*/ 5999230 w 11737976"/>
              <a:gd name="connsiteY14062" fmla="*/ 1803523 h 6407150"/>
              <a:gd name="connsiteX14063" fmla="*/ 6005869 w 11737976"/>
              <a:gd name="connsiteY14063" fmla="*/ 1801500 h 6407150"/>
              <a:gd name="connsiteX14064" fmla="*/ 6007481 w 11737976"/>
              <a:gd name="connsiteY14064" fmla="*/ 1804176 h 6407150"/>
              <a:gd name="connsiteX14065" fmla="*/ 6002451 w 11737976"/>
              <a:gd name="connsiteY14065" fmla="*/ 1820695 h 6407150"/>
              <a:gd name="connsiteX14066" fmla="*/ 6003892 w 11737976"/>
              <a:gd name="connsiteY14066" fmla="*/ 1830729 h 6407150"/>
              <a:gd name="connsiteX14067" fmla="*/ 6014259 w 11737976"/>
              <a:gd name="connsiteY14067" fmla="*/ 1830365 h 6407150"/>
              <a:gd name="connsiteX14068" fmla="*/ 6017546 w 11737976"/>
              <a:gd name="connsiteY14068" fmla="*/ 1827074 h 6407150"/>
              <a:gd name="connsiteX14069" fmla="*/ 6018551 w 11737976"/>
              <a:gd name="connsiteY14069" fmla="*/ 1830111 h 6407150"/>
              <a:gd name="connsiteX14070" fmla="*/ 6052426 w 11737976"/>
              <a:gd name="connsiteY14070" fmla="*/ 1836290 h 6407150"/>
              <a:gd name="connsiteX14071" fmla="*/ 6052065 w 11737976"/>
              <a:gd name="connsiteY14071" fmla="*/ 1840350 h 6407150"/>
              <a:gd name="connsiteX14072" fmla="*/ 6051437 w 11737976"/>
              <a:gd name="connsiteY14072" fmla="*/ 1841883 h 6407150"/>
              <a:gd name="connsiteX14073" fmla="*/ 6053065 w 11737976"/>
              <a:gd name="connsiteY14073" fmla="*/ 1845479 h 6407150"/>
              <a:gd name="connsiteX14074" fmla="*/ 6053994 w 11737976"/>
              <a:gd name="connsiteY14074" fmla="*/ 1857359 h 6407150"/>
              <a:gd name="connsiteX14075" fmla="*/ 6048509 w 11737976"/>
              <a:gd name="connsiteY14075" fmla="*/ 1841124 h 6407150"/>
              <a:gd name="connsiteX14076" fmla="*/ 6044134 w 11737976"/>
              <a:gd name="connsiteY14076" fmla="*/ 1867696 h 6407150"/>
              <a:gd name="connsiteX14077" fmla="*/ 6044396 w 11737976"/>
              <a:gd name="connsiteY14077" fmla="*/ 1870333 h 6407150"/>
              <a:gd name="connsiteX14078" fmla="*/ 6040073 w 11737976"/>
              <a:gd name="connsiteY14078" fmla="*/ 1871174 h 6407150"/>
              <a:gd name="connsiteX14079" fmla="*/ 6034949 w 11737976"/>
              <a:gd name="connsiteY14079" fmla="*/ 1878674 h 6407150"/>
              <a:gd name="connsiteX14080" fmla="*/ 6036228 w 11737976"/>
              <a:gd name="connsiteY14080" fmla="*/ 1880758 h 6407150"/>
              <a:gd name="connsiteX14081" fmla="*/ 6034793 w 11737976"/>
              <a:gd name="connsiteY14081" fmla="*/ 1883705 h 6407150"/>
              <a:gd name="connsiteX14082" fmla="*/ 6038640 w 11737976"/>
              <a:gd name="connsiteY14082" fmla="*/ 1889345 h 6407150"/>
              <a:gd name="connsiteX14083" fmla="*/ 6038771 w 11737976"/>
              <a:gd name="connsiteY14083" fmla="*/ 1893768 h 6407150"/>
              <a:gd name="connsiteX14084" fmla="*/ 6043887 w 11737976"/>
              <a:gd name="connsiteY14084" fmla="*/ 1903686 h 6407150"/>
              <a:gd name="connsiteX14085" fmla="*/ 6048850 w 11737976"/>
              <a:gd name="connsiteY14085" fmla="*/ 1902105 h 6407150"/>
              <a:gd name="connsiteX14086" fmla="*/ 6049574 w 11737976"/>
              <a:gd name="connsiteY14086" fmla="*/ 1902660 h 6407150"/>
              <a:gd name="connsiteX14087" fmla="*/ 6057269 w 11737976"/>
              <a:gd name="connsiteY14087" fmla="*/ 1906942 h 6407150"/>
              <a:gd name="connsiteX14088" fmla="*/ 6064477 w 11737976"/>
              <a:gd name="connsiteY14088" fmla="*/ 1890052 h 6407150"/>
              <a:gd name="connsiteX14089" fmla="*/ 6071709 w 11737976"/>
              <a:gd name="connsiteY14089" fmla="*/ 1899486 h 6407150"/>
              <a:gd name="connsiteX14090" fmla="*/ 6070186 w 11737976"/>
              <a:gd name="connsiteY14090" fmla="*/ 1900197 h 6407150"/>
              <a:gd name="connsiteX14091" fmla="*/ 6069277 w 11737976"/>
              <a:gd name="connsiteY14091" fmla="*/ 1906018 h 6407150"/>
              <a:gd name="connsiteX14092" fmla="*/ 6070511 w 11737976"/>
              <a:gd name="connsiteY14092" fmla="*/ 1906671 h 6407150"/>
              <a:gd name="connsiteX14093" fmla="*/ 6068835 w 11737976"/>
              <a:gd name="connsiteY14093" fmla="*/ 1909747 h 6407150"/>
              <a:gd name="connsiteX14094" fmla="*/ 6063816 w 11737976"/>
              <a:gd name="connsiteY14094" fmla="*/ 1909011 h 6407150"/>
              <a:gd name="connsiteX14095" fmla="*/ 6065448 w 11737976"/>
              <a:gd name="connsiteY14095" fmla="*/ 1911367 h 6407150"/>
              <a:gd name="connsiteX14096" fmla="*/ 6060133 w 11737976"/>
              <a:gd name="connsiteY14096" fmla="*/ 1917682 h 6407150"/>
              <a:gd name="connsiteX14097" fmla="*/ 6057240 w 11737976"/>
              <a:gd name="connsiteY14097" fmla="*/ 1927144 h 6407150"/>
              <a:gd name="connsiteX14098" fmla="*/ 6057889 w 11737976"/>
              <a:gd name="connsiteY14098" fmla="*/ 1928562 h 6407150"/>
              <a:gd name="connsiteX14099" fmla="*/ 6056928 w 11737976"/>
              <a:gd name="connsiteY14099" fmla="*/ 1932676 h 6407150"/>
              <a:gd name="connsiteX14100" fmla="*/ 6057868 w 11737976"/>
              <a:gd name="connsiteY14100" fmla="*/ 1941415 h 6407150"/>
              <a:gd name="connsiteX14101" fmla="*/ 6064193 w 11737976"/>
              <a:gd name="connsiteY14101" fmla="*/ 1941613 h 6407150"/>
              <a:gd name="connsiteX14102" fmla="*/ 6070665 w 11737976"/>
              <a:gd name="connsiteY14102" fmla="*/ 1933218 h 6407150"/>
              <a:gd name="connsiteX14103" fmla="*/ 6070904 w 11737976"/>
              <a:gd name="connsiteY14103" fmla="*/ 1931784 h 6407150"/>
              <a:gd name="connsiteX14104" fmla="*/ 6071493 w 11737976"/>
              <a:gd name="connsiteY14104" fmla="*/ 1931680 h 6407150"/>
              <a:gd name="connsiteX14105" fmla="*/ 6072097 w 11737976"/>
              <a:gd name="connsiteY14105" fmla="*/ 1932021 h 6407150"/>
              <a:gd name="connsiteX14106" fmla="*/ 6087046 w 11737976"/>
              <a:gd name="connsiteY14106" fmla="*/ 1943158 h 6407150"/>
              <a:gd name="connsiteX14107" fmla="*/ 6081597 w 11737976"/>
              <a:gd name="connsiteY14107" fmla="*/ 1943571 h 6407150"/>
              <a:gd name="connsiteX14108" fmla="*/ 6079609 w 11737976"/>
              <a:gd name="connsiteY14108" fmla="*/ 1954615 h 6407150"/>
              <a:gd name="connsiteX14109" fmla="*/ 6085162 w 11737976"/>
              <a:gd name="connsiteY14109" fmla="*/ 1953915 h 6407150"/>
              <a:gd name="connsiteX14110" fmla="*/ 6087845 w 11737976"/>
              <a:gd name="connsiteY14110" fmla="*/ 1952267 h 6407150"/>
              <a:gd name="connsiteX14111" fmla="*/ 6088361 w 11737976"/>
              <a:gd name="connsiteY14111" fmla="*/ 1952653 h 6407150"/>
              <a:gd name="connsiteX14112" fmla="*/ 6091297 w 11737976"/>
              <a:gd name="connsiteY14112" fmla="*/ 1953519 h 6407150"/>
              <a:gd name="connsiteX14113" fmla="*/ 6091162 w 11737976"/>
              <a:gd name="connsiteY14113" fmla="*/ 1950378 h 6407150"/>
              <a:gd name="connsiteX14114" fmla="*/ 6090229 w 11737976"/>
              <a:gd name="connsiteY14114" fmla="*/ 1949504 h 6407150"/>
              <a:gd name="connsiteX14115" fmla="*/ 6088916 w 11737976"/>
              <a:gd name="connsiteY14115" fmla="*/ 1944157 h 6407150"/>
              <a:gd name="connsiteX14116" fmla="*/ 6097312 w 11737976"/>
              <a:gd name="connsiteY14116" fmla="*/ 1947568 h 6407150"/>
              <a:gd name="connsiteX14117" fmla="*/ 6101434 w 11737976"/>
              <a:gd name="connsiteY14117" fmla="*/ 1947869 h 6407150"/>
              <a:gd name="connsiteX14118" fmla="*/ 6103360 w 11737976"/>
              <a:gd name="connsiteY14118" fmla="*/ 1951601 h 6407150"/>
              <a:gd name="connsiteX14119" fmla="*/ 6117376 w 11737976"/>
              <a:gd name="connsiteY14119" fmla="*/ 1959728 h 6407150"/>
              <a:gd name="connsiteX14120" fmla="*/ 6118224 w 11737976"/>
              <a:gd name="connsiteY14120" fmla="*/ 1953284 h 6407150"/>
              <a:gd name="connsiteX14121" fmla="*/ 6115346 w 11737976"/>
              <a:gd name="connsiteY14121" fmla="*/ 1950938 h 6407150"/>
              <a:gd name="connsiteX14122" fmla="*/ 6118823 w 11737976"/>
              <a:gd name="connsiteY14122" fmla="*/ 1950102 h 6407150"/>
              <a:gd name="connsiteX14123" fmla="*/ 6119236 w 11737976"/>
              <a:gd name="connsiteY14123" fmla="*/ 1949144 h 6407150"/>
              <a:gd name="connsiteX14124" fmla="*/ 6119626 w 11737976"/>
              <a:gd name="connsiteY14124" fmla="*/ 1952967 h 6407150"/>
              <a:gd name="connsiteX14125" fmla="*/ 6125736 w 11737976"/>
              <a:gd name="connsiteY14125" fmla="*/ 1944916 h 6407150"/>
              <a:gd name="connsiteX14126" fmla="*/ 6127777 w 11737976"/>
              <a:gd name="connsiteY14126" fmla="*/ 1936125 h 6407150"/>
              <a:gd name="connsiteX14127" fmla="*/ 6131134 w 11737976"/>
              <a:gd name="connsiteY14127" fmla="*/ 1936918 h 6407150"/>
              <a:gd name="connsiteX14128" fmla="*/ 6130858 w 11737976"/>
              <a:gd name="connsiteY14128" fmla="*/ 1937126 h 6407150"/>
              <a:gd name="connsiteX14129" fmla="*/ 6128182 w 11737976"/>
              <a:gd name="connsiteY14129" fmla="*/ 1944530 h 6407150"/>
              <a:gd name="connsiteX14130" fmla="*/ 6130068 w 11737976"/>
              <a:gd name="connsiteY14130" fmla="*/ 1945669 h 6407150"/>
              <a:gd name="connsiteX14131" fmla="*/ 6128180 w 11737976"/>
              <a:gd name="connsiteY14131" fmla="*/ 1949188 h 6407150"/>
              <a:gd name="connsiteX14132" fmla="*/ 6132623 w 11737976"/>
              <a:gd name="connsiteY14132" fmla="*/ 1957653 h 6407150"/>
              <a:gd name="connsiteX14133" fmla="*/ 6137214 w 11737976"/>
              <a:gd name="connsiteY14133" fmla="*/ 1960876 h 6407150"/>
              <a:gd name="connsiteX14134" fmla="*/ 6142522 w 11737976"/>
              <a:gd name="connsiteY14134" fmla="*/ 1958223 h 6407150"/>
              <a:gd name="connsiteX14135" fmla="*/ 6144412 w 11737976"/>
              <a:gd name="connsiteY14135" fmla="*/ 1960692 h 6407150"/>
              <a:gd name="connsiteX14136" fmla="*/ 6128700 w 11737976"/>
              <a:gd name="connsiteY14136" fmla="*/ 1961805 h 6407150"/>
              <a:gd name="connsiteX14137" fmla="*/ 6129232 w 11737976"/>
              <a:gd name="connsiteY14137" fmla="*/ 1966666 h 6407150"/>
              <a:gd name="connsiteX14138" fmla="*/ 6124385 w 11737976"/>
              <a:gd name="connsiteY14138" fmla="*/ 1968474 h 6407150"/>
              <a:gd name="connsiteX14139" fmla="*/ 6110441 w 11737976"/>
              <a:gd name="connsiteY14139" fmla="*/ 1981420 h 6407150"/>
              <a:gd name="connsiteX14140" fmla="*/ 6112359 w 11737976"/>
              <a:gd name="connsiteY14140" fmla="*/ 1995375 h 6407150"/>
              <a:gd name="connsiteX14141" fmla="*/ 6112361 w 11737976"/>
              <a:gd name="connsiteY14141" fmla="*/ 1995374 h 6407150"/>
              <a:gd name="connsiteX14142" fmla="*/ 6111662 w 11737976"/>
              <a:gd name="connsiteY14142" fmla="*/ 2004400 h 6407150"/>
              <a:gd name="connsiteX14143" fmla="*/ 6128036 w 11737976"/>
              <a:gd name="connsiteY14143" fmla="*/ 2026763 h 6407150"/>
              <a:gd name="connsiteX14144" fmla="*/ 6139226 w 11737976"/>
              <a:gd name="connsiteY14144" fmla="*/ 2030628 h 6407150"/>
              <a:gd name="connsiteX14145" fmla="*/ 6140610 w 11737976"/>
              <a:gd name="connsiteY14145" fmla="*/ 2033962 h 6407150"/>
              <a:gd name="connsiteX14146" fmla="*/ 6172952 w 11737976"/>
              <a:gd name="connsiteY14146" fmla="*/ 2035263 h 6407150"/>
              <a:gd name="connsiteX14147" fmla="*/ 6178116 w 11737976"/>
              <a:gd name="connsiteY14147" fmla="*/ 2030278 h 6407150"/>
              <a:gd name="connsiteX14148" fmla="*/ 6182217 w 11737976"/>
              <a:gd name="connsiteY14148" fmla="*/ 2031603 h 6407150"/>
              <a:gd name="connsiteX14149" fmla="*/ 6180832 w 11737976"/>
              <a:gd name="connsiteY14149" fmla="*/ 2027657 h 6407150"/>
              <a:gd name="connsiteX14150" fmla="*/ 6186733 w 11737976"/>
              <a:gd name="connsiteY14150" fmla="*/ 2021961 h 6407150"/>
              <a:gd name="connsiteX14151" fmla="*/ 6195260 w 11737976"/>
              <a:gd name="connsiteY14151" fmla="*/ 2039259 h 6407150"/>
              <a:gd name="connsiteX14152" fmla="*/ 6217548 w 11737976"/>
              <a:gd name="connsiteY14152" fmla="*/ 2060572 h 6407150"/>
              <a:gd name="connsiteX14153" fmla="*/ 6223417 w 11737976"/>
              <a:gd name="connsiteY14153" fmla="*/ 2060919 h 6407150"/>
              <a:gd name="connsiteX14154" fmla="*/ 6214860 w 11737976"/>
              <a:gd name="connsiteY14154" fmla="*/ 2069291 h 6407150"/>
              <a:gd name="connsiteX14155" fmla="*/ 6202460 w 11737976"/>
              <a:gd name="connsiteY14155" fmla="*/ 2055067 h 6407150"/>
              <a:gd name="connsiteX14156" fmla="*/ 6166433 w 11737976"/>
              <a:gd name="connsiteY14156" fmla="*/ 2041383 h 6407150"/>
              <a:gd name="connsiteX14157" fmla="*/ 6165265 w 11737976"/>
              <a:gd name="connsiteY14157" fmla="*/ 2041680 h 6407150"/>
              <a:gd name="connsiteX14158" fmla="*/ 6164205 w 11737976"/>
              <a:gd name="connsiteY14158" fmla="*/ 2041189 h 6407150"/>
              <a:gd name="connsiteX14159" fmla="*/ 6160507 w 11737976"/>
              <a:gd name="connsiteY14159" fmla="*/ 2042887 h 6407150"/>
              <a:gd name="connsiteX14160" fmla="*/ 6138548 w 11737976"/>
              <a:gd name="connsiteY14160" fmla="*/ 2048459 h 6407150"/>
              <a:gd name="connsiteX14161" fmla="*/ 6136917 w 11737976"/>
              <a:gd name="connsiteY14161" fmla="*/ 2050182 h 6407150"/>
              <a:gd name="connsiteX14162" fmla="*/ 6135245 w 11737976"/>
              <a:gd name="connsiteY14162" fmla="*/ 2050260 h 6407150"/>
              <a:gd name="connsiteX14163" fmla="*/ 6132025 w 11737976"/>
              <a:gd name="connsiteY14163" fmla="*/ 2052181 h 6407150"/>
              <a:gd name="connsiteX14164" fmla="*/ 6133212 w 11737976"/>
              <a:gd name="connsiteY14164" fmla="*/ 2054097 h 6407150"/>
              <a:gd name="connsiteX14165" fmla="*/ 6130718 w 11737976"/>
              <a:gd name="connsiteY14165" fmla="*/ 2056733 h 6407150"/>
              <a:gd name="connsiteX14166" fmla="*/ 6126037 w 11737976"/>
              <a:gd name="connsiteY14166" fmla="*/ 2056276 h 6407150"/>
              <a:gd name="connsiteX14167" fmla="*/ 6125996 w 11737976"/>
              <a:gd name="connsiteY14167" fmla="*/ 2060755 h 6407150"/>
              <a:gd name="connsiteX14168" fmla="*/ 6117578 w 11737976"/>
              <a:gd name="connsiteY14168" fmla="*/ 2064407 h 6407150"/>
              <a:gd name="connsiteX14169" fmla="*/ 6120383 w 11737976"/>
              <a:gd name="connsiteY14169" fmla="*/ 2075080 h 6407150"/>
              <a:gd name="connsiteX14170" fmla="*/ 6124134 w 11737976"/>
              <a:gd name="connsiteY14170" fmla="*/ 2074704 h 6407150"/>
              <a:gd name="connsiteX14171" fmla="*/ 6125893 w 11737976"/>
              <a:gd name="connsiteY14171" fmla="*/ 2079924 h 6407150"/>
              <a:gd name="connsiteX14172" fmla="*/ 6127105 w 11737976"/>
              <a:gd name="connsiteY14172" fmla="*/ 2090220 h 6407150"/>
              <a:gd name="connsiteX14173" fmla="*/ 6127835 w 11737976"/>
              <a:gd name="connsiteY14173" fmla="*/ 2091285 h 6407150"/>
              <a:gd name="connsiteX14174" fmla="*/ 6127184 w 11737976"/>
              <a:gd name="connsiteY14174" fmla="*/ 2091142 h 6407150"/>
              <a:gd name="connsiteX14175" fmla="*/ 6125884 w 11737976"/>
              <a:gd name="connsiteY14175" fmla="*/ 2095162 h 6407150"/>
              <a:gd name="connsiteX14176" fmla="*/ 6129428 w 11737976"/>
              <a:gd name="connsiteY14176" fmla="*/ 2102188 h 6407150"/>
              <a:gd name="connsiteX14177" fmla="*/ 6132817 w 11737976"/>
              <a:gd name="connsiteY14177" fmla="*/ 2104816 h 6407150"/>
              <a:gd name="connsiteX14178" fmla="*/ 6135321 w 11737976"/>
              <a:gd name="connsiteY14178" fmla="*/ 2111815 h 6407150"/>
              <a:gd name="connsiteX14179" fmla="*/ 6137451 w 11737976"/>
              <a:gd name="connsiteY14179" fmla="*/ 2111197 h 6407150"/>
              <a:gd name="connsiteX14180" fmla="*/ 6138146 w 11737976"/>
              <a:gd name="connsiteY14180" fmla="*/ 2112982 h 6407150"/>
              <a:gd name="connsiteX14181" fmla="*/ 6156751 w 11737976"/>
              <a:gd name="connsiteY14181" fmla="*/ 2124128 h 6407150"/>
              <a:gd name="connsiteX14182" fmla="*/ 6157001 w 11737976"/>
              <a:gd name="connsiteY14182" fmla="*/ 2126771 h 6407150"/>
              <a:gd name="connsiteX14183" fmla="*/ 6156959 w 11737976"/>
              <a:gd name="connsiteY14183" fmla="*/ 2126767 h 6407150"/>
              <a:gd name="connsiteX14184" fmla="*/ 6152445 w 11737976"/>
              <a:gd name="connsiteY14184" fmla="*/ 2121637 h 6407150"/>
              <a:gd name="connsiteX14185" fmla="*/ 6148339 w 11737976"/>
              <a:gd name="connsiteY14185" fmla="*/ 2121413 h 6407150"/>
              <a:gd name="connsiteX14186" fmla="*/ 6142383 w 11737976"/>
              <a:gd name="connsiteY14186" fmla="*/ 2124590 h 6407150"/>
              <a:gd name="connsiteX14187" fmla="*/ 6134071 w 11737976"/>
              <a:gd name="connsiteY14187" fmla="*/ 2123008 h 6407150"/>
              <a:gd name="connsiteX14188" fmla="*/ 6131812 w 11737976"/>
              <a:gd name="connsiteY14188" fmla="*/ 2128327 h 6407150"/>
              <a:gd name="connsiteX14189" fmla="*/ 6131570 w 11737976"/>
              <a:gd name="connsiteY14189" fmla="*/ 2128665 h 6407150"/>
              <a:gd name="connsiteX14190" fmla="*/ 6122292 w 11737976"/>
              <a:gd name="connsiteY14190" fmla="*/ 2121123 h 6407150"/>
              <a:gd name="connsiteX14191" fmla="*/ 6111909 w 11737976"/>
              <a:gd name="connsiteY14191" fmla="*/ 2120403 h 6407150"/>
              <a:gd name="connsiteX14192" fmla="*/ 6102667 w 11737976"/>
              <a:gd name="connsiteY14192" fmla="*/ 2125096 h 6407150"/>
              <a:gd name="connsiteX14193" fmla="*/ 6101715 w 11737976"/>
              <a:gd name="connsiteY14193" fmla="*/ 2122639 h 6407150"/>
              <a:gd name="connsiteX14194" fmla="*/ 6098683 w 11737976"/>
              <a:gd name="connsiteY14194" fmla="*/ 2121791 h 6407150"/>
              <a:gd name="connsiteX14195" fmla="*/ 6107034 w 11737976"/>
              <a:gd name="connsiteY14195" fmla="*/ 2112797 h 6407150"/>
              <a:gd name="connsiteX14196" fmla="*/ 6100775 w 11737976"/>
              <a:gd name="connsiteY14196" fmla="*/ 2106062 h 6407150"/>
              <a:gd name="connsiteX14197" fmla="*/ 6093058 w 11737976"/>
              <a:gd name="connsiteY14197" fmla="*/ 2108982 h 6407150"/>
              <a:gd name="connsiteX14198" fmla="*/ 6094954 w 11737976"/>
              <a:gd name="connsiteY14198" fmla="*/ 2115699 h 6407150"/>
              <a:gd name="connsiteX14199" fmla="*/ 6097212 w 11737976"/>
              <a:gd name="connsiteY14199" fmla="*/ 2121381 h 6407150"/>
              <a:gd name="connsiteX14200" fmla="*/ 6096642 w 11737976"/>
              <a:gd name="connsiteY14200" fmla="*/ 2121222 h 6407150"/>
              <a:gd name="connsiteX14201" fmla="*/ 6092040 w 11737976"/>
              <a:gd name="connsiteY14201" fmla="*/ 2122970 h 6407150"/>
              <a:gd name="connsiteX14202" fmla="*/ 6091879 w 11737976"/>
              <a:gd name="connsiteY14202" fmla="*/ 2122610 h 6407150"/>
              <a:gd name="connsiteX14203" fmla="*/ 6075459 w 11737976"/>
              <a:gd name="connsiteY14203" fmla="*/ 2119052 h 6407150"/>
              <a:gd name="connsiteX14204" fmla="*/ 6063557 w 11737976"/>
              <a:gd name="connsiteY14204" fmla="*/ 2107275 h 6407150"/>
              <a:gd name="connsiteX14205" fmla="*/ 6063943 w 11737976"/>
              <a:gd name="connsiteY14205" fmla="*/ 2106888 h 6407150"/>
              <a:gd name="connsiteX14206" fmla="*/ 6063175 w 11737976"/>
              <a:gd name="connsiteY14206" fmla="*/ 2106898 h 6407150"/>
              <a:gd name="connsiteX14207" fmla="*/ 6056834 w 11737976"/>
              <a:gd name="connsiteY14207" fmla="*/ 2100622 h 6407150"/>
              <a:gd name="connsiteX14208" fmla="*/ 6034971 w 11737976"/>
              <a:gd name="connsiteY14208" fmla="*/ 2076089 h 6407150"/>
              <a:gd name="connsiteX14209" fmla="*/ 6039089 w 11737976"/>
              <a:gd name="connsiteY14209" fmla="*/ 2076540 h 6407150"/>
              <a:gd name="connsiteX14210" fmla="*/ 6048224 w 11737976"/>
              <a:gd name="connsiteY14210" fmla="*/ 2074269 h 6407150"/>
              <a:gd name="connsiteX14211" fmla="*/ 6040169 w 11737976"/>
              <a:gd name="connsiteY14211" fmla="*/ 2065635 h 6407150"/>
              <a:gd name="connsiteX14212" fmla="*/ 6027739 w 11737976"/>
              <a:gd name="connsiteY14212" fmla="*/ 2067974 h 6407150"/>
              <a:gd name="connsiteX14213" fmla="*/ 6022364 w 11737976"/>
              <a:gd name="connsiteY14213" fmla="*/ 2061940 h 6407150"/>
              <a:gd name="connsiteX14214" fmla="*/ 5998493 w 11737976"/>
              <a:gd name="connsiteY14214" fmla="*/ 2029738 h 6407150"/>
              <a:gd name="connsiteX14215" fmla="*/ 5998238 w 11737976"/>
              <a:gd name="connsiteY14215" fmla="*/ 2029245 h 6407150"/>
              <a:gd name="connsiteX14216" fmla="*/ 6000532 w 11737976"/>
              <a:gd name="connsiteY14216" fmla="*/ 2026694 h 6407150"/>
              <a:gd name="connsiteX14217" fmla="*/ 5996063 w 11737976"/>
              <a:gd name="connsiteY14217" fmla="*/ 2020333 h 6407150"/>
              <a:gd name="connsiteX14218" fmla="*/ 5992565 w 11737976"/>
              <a:gd name="connsiteY14218" fmla="*/ 2018260 h 6407150"/>
              <a:gd name="connsiteX14219" fmla="*/ 5985794 w 11737976"/>
              <a:gd name="connsiteY14219" fmla="*/ 2005149 h 6407150"/>
              <a:gd name="connsiteX14220" fmla="*/ 5959225 w 11737976"/>
              <a:gd name="connsiteY14220" fmla="*/ 1985107 h 6407150"/>
              <a:gd name="connsiteX14221" fmla="*/ 5947380 w 11737976"/>
              <a:gd name="connsiteY14221" fmla="*/ 1977695 h 6407150"/>
              <a:gd name="connsiteX14222" fmla="*/ 5948198 w 11737976"/>
              <a:gd name="connsiteY14222" fmla="*/ 1975966 h 6407150"/>
              <a:gd name="connsiteX14223" fmla="*/ 5951911 w 11737976"/>
              <a:gd name="connsiteY14223" fmla="*/ 1979104 h 6407150"/>
              <a:gd name="connsiteX14224" fmla="*/ 5953565 w 11737976"/>
              <a:gd name="connsiteY14224" fmla="*/ 1979353 h 6407150"/>
              <a:gd name="connsiteX14225" fmla="*/ 5956445 w 11737976"/>
              <a:gd name="connsiteY14225" fmla="*/ 1982586 h 6407150"/>
              <a:gd name="connsiteX14226" fmla="*/ 5957065 w 11737976"/>
              <a:gd name="connsiteY14226" fmla="*/ 1979878 h 6407150"/>
              <a:gd name="connsiteX14227" fmla="*/ 5962553 w 11737976"/>
              <a:gd name="connsiteY14227" fmla="*/ 1980703 h 6407150"/>
              <a:gd name="connsiteX14228" fmla="*/ 5982356 w 11737976"/>
              <a:gd name="connsiteY14228" fmla="*/ 1982877 h 6407150"/>
              <a:gd name="connsiteX14229" fmla="*/ 5987858 w 11737976"/>
              <a:gd name="connsiteY14229" fmla="*/ 1986895 h 6407150"/>
              <a:gd name="connsiteX14230" fmla="*/ 5989364 w 11737976"/>
              <a:gd name="connsiteY14230" fmla="*/ 1977041 h 6407150"/>
              <a:gd name="connsiteX14231" fmla="*/ 6001527 w 11737976"/>
              <a:gd name="connsiteY14231" fmla="*/ 1964189 h 6407150"/>
              <a:gd name="connsiteX14232" fmla="*/ 6001456 w 11737976"/>
              <a:gd name="connsiteY14232" fmla="*/ 1964636 h 6407150"/>
              <a:gd name="connsiteX14233" fmla="*/ 6010227 w 11737976"/>
              <a:gd name="connsiteY14233" fmla="*/ 1962198 h 6407150"/>
              <a:gd name="connsiteX14234" fmla="*/ 6008056 w 11737976"/>
              <a:gd name="connsiteY14234" fmla="*/ 1957963 h 6407150"/>
              <a:gd name="connsiteX14235" fmla="*/ 6011469 w 11737976"/>
              <a:gd name="connsiteY14235" fmla="*/ 1958479 h 6407150"/>
              <a:gd name="connsiteX14236" fmla="*/ 6016753 w 11737976"/>
              <a:gd name="connsiteY14236" fmla="*/ 1947352 h 6407150"/>
              <a:gd name="connsiteX14237" fmla="*/ 6026299 w 11737976"/>
              <a:gd name="connsiteY14237" fmla="*/ 1956896 h 6407150"/>
              <a:gd name="connsiteX14238" fmla="*/ 6038935 w 11737976"/>
              <a:gd name="connsiteY14238" fmla="*/ 1962977 h 6407150"/>
              <a:gd name="connsiteX14239" fmla="*/ 6035939 w 11737976"/>
              <a:gd name="connsiteY14239" fmla="*/ 1961950 h 6407150"/>
              <a:gd name="connsiteX14240" fmla="*/ 6028250 w 11737976"/>
              <a:gd name="connsiteY14240" fmla="*/ 1974656 h 6407150"/>
              <a:gd name="connsiteX14241" fmla="*/ 6035539 w 11737976"/>
              <a:gd name="connsiteY14241" fmla="*/ 1971682 h 6407150"/>
              <a:gd name="connsiteX14242" fmla="*/ 6036596 w 11737976"/>
              <a:gd name="connsiteY14242" fmla="*/ 1969270 h 6407150"/>
              <a:gd name="connsiteX14243" fmla="*/ 6047065 w 11737976"/>
              <a:gd name="connsiteY14243" fmla="*/ 1976056 h 6407150"/>
              <a:gd name="connsiteX14244" fmla="*/ 6056605 w 11737976"/>
              <a:gd name="connsiteY14244" fmla="*/ 1971816 h 6407150"/>
              <a:gd name="connsiteX14245" fmla="*/ 6047087 w 11737976"/>
              <a:gd name="connsiteY14245" fmla="*/ 1966518 h 6407150"/>
              <a:gd name="connsiteX14246" fmla="*/ 6056005 w 11737976"/>
              <a:gd name="connsiteY14246" fmla="*/ 1970247 h 6407150"/>
              <a:gd name="connsiteX14247" fmla="*/ 6069896 w 11737976"/>
              <a:gd name="connsiteY14247" fmla="*/ 1980883 h 6407150"/>
              <a:gd name="connsiteX14248" fmla="*/ 6047977 w 11737976"/>
              <a:gd name="connsiteY14248" fmla="*/ 1951073 h 6407150"/>
              <a:gd name="connsiteX14249" fmla="*/ 6013212 w 11737976"/>
              <a:gd name="connsiteY14249" fmla="*/ 1943813 h 6407150"/>
              <a:gd name="connsiteX14250" fmla="*/ 6016740 w 11737976"/>
              <a:gd name="connsiteY14250" fmla="*/ 1947340 h 6407150"/>
              <a:gd name="connsiteX14251" fmla="*/ 6011975 w 11737976"/>
              <a:gd name="connsiteY14251" fmla="*/ 1946619 h 6407150"/>
              <a:gd name="connsiteX14252" fmla="*/ 6012731 w 11737976"/>
              <a:gd name="connsiteY14252" fmla="*/ 1933942 h 6407150"/>
              <a:gd name="connsiteX14253" fmla="*/ 6015610 w 11737976"/>
              <a:gd name="connsiteY14253" fmla="*/ 1915915 h 6407150"/>
              <a:gd name="connsiteX14254" fmla="*/ 6005006 w 11737976"/>
              <a:gd name="connsiteY14254" fmla="*/ 1901576 h 6407150"/>
              <a:gd name="connsiteX14255" fmla="*/ 6004494 w 11737976"/>
              <a:gd name="connsiteY14255" fmla="*/ 1897140 h 6407150"/>
              <a:gd name="connsiteX14256" fmla="*/ 6007104 w 11737976"/>
              <a:gd name="connsiteY14256" fmla="*/ 1896686 h 6407150"/>
              <a:gd name="connsiteX14257" fmla="*/ 6003928 w 11737976"/>
              <a:gd name="connsiteY14257" fmla="*/ 1891969 h 6407150"/>
              <a:gd name="connsiteX14258" fmla="*/ 6006479 w 11737976"/>
              <a:gd name="connsiteY14258" fmla="*/ 1887487 h 6407150"/>
              <a:gd name="connsiteX14259" fmla="*/ 6012650 w 11737976"/>
              <a:gd name="connsiteY14259" fmla="*/ 1890111 h 6407150"/>
              <a:gd name="connsiteX14260" fmla="*/ 6016048 w 11737976"/>
              <a:gd name="connsiteY14260" fmla="*/ 1874179 h 6407150"/>
              <a:gd name="connsiteX14261" fmla="*/ 6014558 w 11737976"/>
              <a:gd name="connsiteY14261" fmla="*/ 1872461 h 6407150"/>
              <a:gd name="connsiteX14262" fmla="*/ 6017782 w 11737976"/>
              <a:gd name="connsiteY14262" fmla="*/ 1873423 h 6407150"/>
              <a:gd name="connsiteX14263" fmla="*/ 6027111 w 11737976"/>
              <a:gd name="connsiteY14263" fmla="*/ 1865315 h 6407150"/>
              <a:gd name="connsiteX14264" fmla="*/ 6011235 w 11737976"/>
              <a:gd name="connsiteY14264" fmla="*/ 1858927 h 6407150"/>
              <a:gd name="connsiteX14265" fmla="*/ 6006248 w 11737976"/>
              <a:gd name="connsiteY14265" fmla="*/ 1862257 h 6407150"/>
              <a:gd name="connsiteX14266" fmla="*/ 6007043 w 11737976"/>
              <a:gd name="connsiteY14266" fmla="*/ 1867642 h 6407150"/>
              <a:gd name="connsiteX14267" fmla="*/ 6003137 w 11737976"/>
              <a:gd name="connsiteY14267" fmla="*/ 1866892 h 6407150"/>
              <a:gd name="connsiteX14268" fmla="*/ 6002979 w 11737976"/>
              <a:gd name="connsiteY14268" fmla="*/ 1873463 h 6407150"/>
              <a:gd name="connsiteX14269" fmla="*/ 6002783 w 11737976"/>
              <a:gd name="connsiteY14269" fmla="*/ 1873435 h 6407150"/>
              <a:gd name="connsiteX14270" fmla="*/ 6002623 w 11737976"/>
              <a:gd name="connsiteY14270" fmla="*/ 1875537 h 6407150"/>
              <a:gd name="connsiteX14271" fmla="*/ 5998197 w 11737976"/>
              <a:gd name="connsiteY14271" fmla="*/ 1877050 h 6407150"/>
              <a:gd name="connsiteX14272" fmla="*/ 5994043 w 11737976"/>
              <a:gd name="connsiteY14272" fmla="*/ 1882378 h 6407150"/>
              <a:gd name="connsiteX14273" fmla="*/ 5997359 w 11737976"/>
              <a:gd name="connsiteY14273" fmla="*/ 1889251 h 6407150"/>
              <a:gd name="connsiteX14274" fmla="*/ 5997194 w 11737976"/>
              <a:gd name="connsiteY14274" fmla="*/ 1889454 h 6407150"/>
              <a:gd name="connsiteX14275" fmla="*/ 5984547 w 11737976"/>
              <a:gd name="connsiteY14275" fmla="*/ 1884614 h 6407150"/>
              <a:gd name="connsiteX14276" fmla="*/ 5975333 w 11737976"/>
              <a:gd name="connsiteY14276" fmla="*/ 1882625 h 6407150"/>
              <a:gd name="connsiteX14277" fmla="*/ 5964767 w 11737976"/>
              <a:gd name="connsiteY14277" fmla="*/ 1885191 h 6407150"/>
              <a:gd name="connsiteX14278" fmla="*/ 5958127 w 11737976"/>
              <a:gd name="connsiteY14278" fmla="*/ 1889470 h 6407150"/>
              <a:gd name="connsiteX14279" fmla="*/ 5941632 w 11737976"/>
              <a:gd name="connsiteY14279" fmla="*/ 1914146 h 6407150"/>
              <a:gd name="connsiteX14280" fmla="*/ 5940985 w 11737976"/>
              <a:gd name="connsiteY14280" fmla="*/ 1916799 h 6407150"/>
              <a:gd name="connsiteX14281" fmla="*/ 5935107 w 11737976"/>
              <a:gd name="connsiteY14281" fmla="*/ 1915600 h 6407150"/>
              <a:gd name="connsiteX14282" fmla="*/ 5932944 w 11737976"/>
              <a:gd name="connsiteY14282" fmla="*/ 1917153 h 6407150"/>
              <a:gd name="connsiteX14283" fmla="*/ 5933772 w 11737976"/>
              <a:gd name="connsiteY14283" fmla="*/ 1921761 h 6407150"/>
              <a:gd name="connsiteX14284" fmla="*/ 5938658 w 11737976"/>
              <a:gd name="connsiteY14284" fmla="*/ 1926328 h 6407150"/>
              <a:gd name="connsiteX14285" fmla="*/ 5934319 w 11737976"/>
              <a:gd name="connsiteY14285" fmla="*/ 1944104 h 6407150"/>
              <a:gd name="connsiteX14286" fmla="*/ 5938429 w 11737976"/>
              <a:gd name="connsiteY14286" fmla="*/ 1952311 h 6407150"/>
              <a:gd name="connsiteX14287" fmla="*/ 5936309 w 11737976"/>
              <a:gd name="connsiteY14287" fmla="*/ 1952652 h 6407150"/>
              <a:gd name="connsiteX14288" fmla="*/ 5935562 w 11737976"/>
              <a:gd name="connsiteY14288" fmla="*/ 1950859 h 6407150"/>
              <a:gd name="connsiteX14289" fmla="*/ 5926921 w 11737976"/>
              <a:gd name="connsiteY14289" fmla="*/ 1941766 h 6407150"/>
              <a:gd name="connsiteX14290" fmla="*/ 5931543 w 11737976"/>
              <a:gd name="connsiteY14290" fmla="*/ 1928286 h 6407150"/>
              <a:gd name="connsiteX14291" fmla="*/ 5925379 w 11737976"/>
              <a:gd name="connsiteY14291" fmla="*/ 1890243 h 6407150"/>
              <a:gd name="connsiteX14292" fmla="*/ 5905308 w 11737976"/>
              <a:gd name="connsiteY14292" fmla="*/ 1869633 h 6407150"/>
              <a:gd name="connsiteX14293" fmla="*/ 5903001 w 11737976"/>
              <a:gd name="connsiteY14293" fmla="*/ 1869081 h 6407150"/>
              <a:gd name="connsiteX14294" fmla="*/ 5902097 w 11737976"/>
              <a:gd name="connsiteY14294" fmla="*/ 1867673 h 6407150"/>
              <a:gd name="connsiteX14295" fmla="*/ 5898824 w 11737976"/>
              <a:gd name="connsiteY14295" fmla="*/ 1865844 h 6407150"/>
              <a:gd name="connsiteX14296" fmla="*/ 5897758 w 11737976"/>
              <a:gd name="connsiteY14296" fmla="*/ 1867831 h 6407150"/>
              <a:gd name="connsiteX14297" fmla="*/ 5891603 w 11737976"/>
              <a:gd name="connsiteY14297" fmla="*/ 1866361 h 6407150"/>
              <a:gd name="connsiteX14298" fmla="*/ 5890606 w 11737976"/>
              <a:gd name="connsiteY14298" fmla="*/ 1866557 h 6407150"/>
              <a:gd name="connsiteX14299" fmla="*/ 5881012 w 11737976"/>
              <a:gd name="connsiteY14299" fmla="*/ 1859446 h 6407150"/>
              <a:gd name="connsiteX14300" fmla="*/ 5873172 w 11737976"/>
              <a:gd name="connsiteY14300" fmla="*/ 1867212 h 6407150"/>
              <a:gd name="connsiteX14301" fmla="*/ 5875373 w 11737976"/>
              <a:gd name="connsiteY14301" fmla="*/ 1870271 h 6407150"/>
              <a:gd name="connsiteX14302" fmla="*/ 5874922 w 11737976"/>
              <a:gd name="connsiteY14302" fmla="*/ 1870783 h 6407150"/>
              <a:gd name="connsiteX14303" fmla="*/ 5865708 w 11737976"/>
              <a:gd name="connsiteY14303" fmla="*/ 1862676 h 6407150"/>
              <a:gd name="connsiteX14304" fmla="*/ 5862283 w 11737976"/>
              <a:gd name="connsiteY14304" fmla="*/ 1860108 h 6407150"/>
              <a:gd name="connsiteX14305" fmla="*/ 5865470 w 11737976"/>
              <a:gd name="connsiteY14305" fmla="*/ 1857131 h 6407150"/>
              <a:gd name="connsiteX14306" fmla="*/ 5840697 w 11737976"/>
              <a:gd name="connsiteY14306" fmla="*/ 1808839 h 6407150"/>
              <a:gd name="connsiteX14307" fmla="*/ 5826634 w 11737976"/>
              <a:gd name="connsiteY14307" fmla="*/ 1802694 h 6407150"/>
              <a:gd name="connsiteX14308" fmla="*/ 5829592 w 11737976"/>
              <a:gd name="connsiteY14308" fmla="*/ 1793747 h 6407150"/>
              <a:gd name="connsiteX14309" fmla="*/ 5831261 w 11737976"/>
              <a:gd name="connsiteY14309" fmla="*/ 1797539 h 6407150"/>
              <a:gd name="connsiteX14310" fmla="*/ 5837794 w 11737976"/>
              <a:gd name="connsiteY14310" fmla="*/ 1804314 h 6407150"/>
              <a:gd name="connsiteX14311" fmla="*/ 5841244 w 11737976"/>
              <a:gd name="connsiteY14311" fmla="*/ 1793022 h 6407150"/>
              <a:gd name="connsiteX14312" fmla="*/ 5833004 w 11737976"/>
              <a:gd name="connsiteY14312" fmla="*/ 1783427 h 6407150"/>
              <a:gd name="connsiteX14313" fmla="*/ 5835541 w 11737976"/>
              <a:gd name="connsiteY14313" fmla="*/ 1775754 h 6407150"/>
              <a:gd name="connsiteX14314" fmla="*/ 5866440 w 11737976"/>
              <a:gd name="connsiteY14314" fmla="*/ 1715688 h 6407150"/>
              <a:gd name="connsiteX14315" fmla="*/ 5870511 w 11737976"/>
              <a:gd name="connsiteY14315" fmla="*/ 1682659 h 6407150"/>
              <a:gd name="connsiteX14316" fmla="*/ 5871237 w 11737976"/>
              <a:gd name="connsiteY14316" fmla="*/ 1662271 h 6407150"/>
              <a:gd name="connsiteX14317" fmla="*/ 5879104 w 11737976"/>
              <a:gd name="connsiteY14317" fmla="*/ 1657131 h 6407150"/>
              <a:gd name="connsiteX14318" fmla="*/ 5884172 w 11737976"/>
              <a:gd name="connsiteY14318" fmla="*/ 1650497 h 6407150"/>
              <a:gd name="connsiteX14319" fmla="*/ 5884873 w 11737976"/>
              <a:gd name="connsiteY14319" fmla="*/ 1651742 h 6407150"/>
              <a:gd name="connsiteX14320" fmla="*/ 5892892 w 11737976"/>
              <a:gd name="connsiteY14320" fmla="*/ 1655227 h 6407150"/>
              <a:gd name="connsiteX14321" fmla="*/ 6346956 w 11737976"/>
              <a:gd name="connsiteY14321" fmla="*/ 1644197 h 6407150"/>
              <a:gd name="connsiteX14322" fmla="*/ 6336071 w 11737976"/>
              <a:gd name="connsiteY14322" fmla="*/ 1653937 h 6407150"/>
              <a:gd name="connsiteX14323" fmla="*/ 6333845 w 11737976"/>
              <a:gd name="connsiteY14323" fmla="*/ 1663425 h 6407150"/>
              <a:gd name="connsiteX14324" fmla="*/ 6333206 w 11737976"/>
              <a:gd name="connsiteY14324" fmla="*/ 1663296 h 6407150"/>
              <a:gd name="connsiteX14325" fmla="*/ 6323796 w 11737976"/>
              <a:gd name="connsiteY14325" fmla="*/ 1667108 h 6407150"/>
              <a:gd name="connsiteX14326" fmla="*/ 6323212 w 11737976"/>
              <a:gd name="connsiteY14326" fmla="*/ 1667724 h 6407150"/>
              <a:gd name="connsiteX14327" fmla="*/ 6318665 w 11737976"/>
              <a:gd name="connsiteY14327" fmla="*/ 1664036 h 6407150"/>
              <a:gd name="connsiteX14328" fmla="*/ 6304306 w 11737976"/>
              <a:gd name="connsiteY14328" fmla="*/ 1664224 h 6407150"/>
              <a:gd name="connsiteX14329" fmla="*/ 6307293 w 11737976"/>
              <a:gd name="connsiteY14329" fmla="*/ 1671518 h 6407150"/>
              <a:gd name="connsiteX14330" fmla="*/ 6306117 w 11737976"/>
              <a:gd name="connsiteY14330" fmla="*/ 1672927 h 6407150"/>
              <a:gd name="connsiteX14331" fmla="*/ 6308284 w 11737976"/>
              <a:gd name="connsiteY14331" fmla="*/ 1674964 h 6407150"/>
              <a:gd name="connsiteX14332" fmla="*/ 6307404 w 11737976"/>
              <a:gd name="connsiteY14332" fmla="*/ 1685881 h 6407150"/>
              <a:gd name="connsiteX14333" fmla="*/ 6312763 w 11737976"/>
              <a:gd name="connsiteY14333" fmla="*/ 1690829 h 6407150"/>
              <a:gd name="connsiteX14334" fmla="*/ 6310442 w 11737976"/>
              <a:gd name="connsiteY14334" fmla="*/ 1693556 h 6407150"/>
              <a:gd name="connsiteX14335" fmla="*/ 6303759 w 11737976"/>
              <a:gd name="connsiteY14335" fmla="*/ 1687230 h 6407150"/>
              <a:gd name="connsiteX14336" fmla="*/ 6269599 w 11737976"/>
              <a:gd name="connsiteY14336" fmla="*/ 1674231 h 6407150"/>
              <a:gd name="connsiteX14337" fmla="*/ 6286806 w 11737976"/>
              <a:gd name="connsiteY14337" fmla="*/ 1693268 h 6407150"/>
              <a:gd name="connsiteX14338" fmla="*/ 6298799 w 11737976"/>
              <a:gd name="connsiteY14338" fmla="*/ 1703341 h 6407150"/>
              <a:gd name="connsiteX14339" fmla="*/ 6297434 w 11737976"/>
              <a:gd name="connsiteY14339" fmla="*/ 1704409 h 6407150"/>
              <a:gd name="connsiteX14340" fmla="*/ 6304657 w 11737976"/>
              <a:gd name="connsiteY14340" fmla="*/ 1711363 h 6407150"/>
              <a:gd name="connsiteX14341" fmla="*/ 6305380 w 11737976"/>
              <a:gd name="connsiteY14341" fmla="*/ 1711549 h 6407150"/>
              <a:gd name="connsiteX14342" fmla="*/ 6304110 w 11737976"/>
              <a:gd name="connsiteY14342" fmla="*/ 1717205 h 6407150"/>
              <a:gd name="connsiteX14343" fmla="*/ 6309579 w 11737976"/>
              <a:gd name="connsiteY14343" fmla="*/ 1713782 h 6407150"/>
              <a:gd name="connsiteX14344" fmla="*/ 6309861 w 11737976"/>
              <a:gd name="connsiteY14344" fmla="*/ 1712693 h 6407150"/>
              <a:gd name="connsiteX14345" fmla="*/ 6309966 w 11737976"/>
              <a:gd name="connsiteY14345" fmla="*/ 1712720 h 6407150"/>
              <a:gd name="connsiteX14346" fmla="*/ 6310191 w 11737976"/>
              <a:gd name="connsiteY14346" fmla="*/ 1712910 h 6407150"/>
              <a:gd name="connsiteX14347" fmla="*/ 6310222 w 11737976"/>
              <a:gd name="connsiteY14347" fmla="*/ 1712785 h 6407150"/>
              <a:gd name="connsiteX14348" fmla="*/ 6310871 w 11737976"/>
              <a:gd name="connsiteY14348" fmla="*/ 1712952 h 6407150"/>
              <a:gd name="connsiteX14349" fmla="*/ 6321046 w 11737976"/>
              <a:gd name="connsiteY14349" fmla="*/ 1704389 h 6407150"/>
              <a:gd name="connsiteX14350" fmla="*/ 6322833 w 11737976"/>
              <a:gd name="connsiteY14350" fmla="*/ 1700802 h 6407150"/>
              <a:gd name="connsiteX14351" fmla="*/ 6321337 w 11737976"/>
              <a:gd name="connsiteY14351" fmla="*/ 1705334 h 6407150"/>
              <a:gd name="connsiteX14352" fmla="*/ 6321363 w 11737976"/>
              <a:gd name="connsiteY14352" fmla="*/ 1707332 h 6407150"/>
              <a:gd name="connsiteX14353" fmla="*/ 6321083 w 11737976"/>
              <a:gd name="connsiteY14353" fmla="*/ 1707473 h 6407150"/>
              <a:gd name="connsiteX14354" fmla="*/ 6318523 w 11737976"/>
              <a:gd name="connsiteY14354" fmla="*/ 1711152 h 6407150"/>
              <a:gd name="connsiteX14355" fmla="*/ 6330799 w 11737976"/>
              <a:gd name="connsiteY14355" fmla="*/ 1717703 h 6407150"/>
              <a:gd name="connsiteX14356" fmla="*/ 6329366 w 11737976"/>
              <a:gd name="connsiteY14356" fmla="*/ 1713962 h 6407150"/>
              <a:gd name="connsiteX14357" fmla="*/ 6333074 w 11737976"/>
              <a:gd name="connsiteY14357" fmla="*/ 1715055 h 6407150"/>
              <a:gd name="connsiteX14358" fmla="*/ 6338413 w 11737976"/>
              <a:gd name="connsiteY14358" fmla="*/ 1705146 h 6407150"/>
              <a:gd name="connsiteX14359" fmla="*/ 6331650 w 11737976"/>
              <a:gd name="connsiteY14359" fmla="*/ 1700444 h 6407150"/>
              <a:gd name="connsiteX14360" fmla="*/ 6323490 w 11737976"/>
              <a:gd name="connsiteY14360" fmla="*/ 1699477 h 6407150"/>
              <a:gd name="connsiteX14361" fmla="*/ 6325495 w 11737976"/>
              <a:gd name="connsiteY14361" fmla="*/ 1695445 h 6407150"/>
              <a:gd name="connsiteX14362" fmla="*/ 6345591 w 11737976"/>
              <a:gd name="connsiteY14362" fmla="*/ 1705955 h 6407150"/>
              <a:gd name="connsiteX14363" fmla="*/ 6342737 w 11737976"/>
              <a:gd name="connsiteY14363" fmla="*/ 1714375 h 6407150"/>
              <a:gd name="connsiteX14364" fmla="*/ 6353901 w 11737976"/>
              <a:gd name="connsiteY14364" fmla="*/ 1710008 h 6407150"/>
              <a:gd name="connsiteX14365" fmla="*/ 6352369 w 11737976"/>
              <a:gd name="connsiteY14365" fmla="*/ 1711799 h 6407150"/>
              <a:gd name="connsiteX14366" fmla="*/ 6354822 w 11737976"/>
              <a:gd name="connsiteY14366" fmla="*/ 1717085 h 6407150"/>
              <a:gd name="connsiteX14367" fmla="*/ 6357316 w 11737976"/>
              <a:gd name="connsiteY14367" fmla="*/ 1718313 h 6407150"/>
              <a:gd name="connsiteX14368" fmla="*/ 6356118 w 11737976"/>
              <a:gd name="connsiteY14368" fmla="*/ 1720045 h 6407150"/>
              <a:gd name="connsiteX14369" fmla="*/ 6365095 w 11737976"/>
              <a:gd name="connsiteY14369" fmla="*/ 1724413 h 6407150"/>
              <a:gd name="connsiteX14370" fmla="*/ 6367472 w 11737976"/>
              <a:gd name="connsiteY14370" fmla="*/ 1721958 h 6407150"/>
              <a:gd name="connsiteX14371" fmla="*/ 6370762 w 11737976"/>
              <a:gd name="connsiteY14371" fmla="*/ 1725800 h 6407150"/>
              <a:gd name="connsiteX14372" fmla="*/ 6370431 w 11737976"/>
              <a:gd name="connsiteY14372" fmla="*/ 1718898 h 6407150"/>
              <a:gd name="connsiteX14373" fmla="*/ 6372583 w 11737976"/>
              <a:gd name="connsiteY14373" fmla="*/ 1716674 h 6407150"/>
              <a:gd name="connsiteX14374" fmla="*/ 6370171 w 11737976"/>
              <a:gd name="connsiteY14374" fmla="*/ 1713449 h 6407150"/>
              <a:gd name="connsiteX14375" fmla="*/ 6370056 w 11737976"/>
              <a:gd name="connsiteY14375" fmla="*/ 1711040 h 6407150"/>
              <a:gd name="connsiteX14376" fmla="*/ 6367900 w 11737976"/>
              <a:gd name="connsiteY14376" fmla="*/ 1712345 h 6407150"/>
              <a:gd name="connsiteX14377" fmla="*/ 6361359 w 11737976"/>
              <a:gd name="connsiteY14377" fmla="*/ 1712464 h 6407150"/>
              <a:gd name="connsiteX14378" fmla="*/ 6360926 w 11737976"/>
              <a:gd name="connsiteY14378" fmla="*/ 1713091 h 6407150"/>
              <a:gd name="connsiteX14379" fmla="*/ 6361191 w 11737976"/>
              <a:gd name="connsiteY14379" fmla="*/ 1711669 h 6407150"/>
              <a:gd name="connsiteX14380" fmla="*/ 6356920 w 11737976"/>
              <a:gd name="connsiteY14380" fmla="*/ 1708825 h 6407150"/>
              <a:gd name="connsiteX14381" fmla="*/ 6359219 w 11737976"/>
              <a:gd name="connsiteY14381" fmla="*/ 1707926 h 6407150"/>
              <a:gd name="connsiteX14382" fmla="*/ 6367462 w 11737976"/>
              <a:gd name="connsiteY14382" fmla="*/ 1690157 h 6407150"/>
              <a:gd name="connsiteX14383" fmla="*/ 6349236 w 11737976"/>
              <a:gd name="connsiteY14383" fmla="*/ 1695197 h 6407150"/>
              <a:gd name="connsiteX14384" fmla="*/ 6345842 w 11737976"/>
              <a:gd name="connsiteY14384" fmla="*/ 1705215 h 6407150"/>
              <a:gd name="connsiteX14385" fmla="*/ 6347032 w 11737976"/>
              <a:gd name="connsiteY14385" fmla="*/ 1698073 h 6407150"/>
              <a:gd name="connsiteX14386" fmla="*/ 6344962 w 11737976"/>
              <a:gd name="connsiteY14386" fmla="*/ 1692483 h 6407150"/>
              <a:gd name="connsiteX14387" fmla="*/ 6349103 w 11737976"/>
              <a:gd name="connsiteY14387" fmla="*/ 1687768 h 6407150"/>
              <a:gd name="connsiteX14388" fmla="*/ 6349670 w 11737976"/>
              <a:gd name="connsiteY14388" fmla="*/ 1675340 h 6407150"/>
              <a:gd name="connsiteX14389" fmla="*/ 6345489 w 11737976"/>
              <a:gd name="connsiteY14389" fmla="*/ 1669614 h 6407150"/>
              <a:gd name="connsiteX14390" fmla="*/ 6347290 w 11737976"/>
              <a:gd name="connsiteY14390" fmla="*/ 1662970 h 6407150"/>
              <a:gd name="connsiteX14391" fmla="*/ 6348245 w 11737976"/>
              <a:gd name="connsiteY14391" fmla="*/ 1657928 h 6407150"/>
              <a:gd name="connsiteX14392" fmla="*/ 6349648 w 11737976"/>
              <a:gd name="connsiteY14392" fmla="*/ 1658622 h 6407150"/>
              <a:gd name="connsiteX14393" fmla="*/ 6348385 w 11737976"/>
              <a:gd name="connsiteY14393" fmla="*/ 1649149 h 6407150"/>
              <a:gd name="connsiteX14394" fmla="*/ 6348225 w 11737976"/>
              <a:gd name="connsiteY14394" fmla="*/ 1649308 h 6407150"/>
              <a:gd name="connsiteX14395" fmla="*/ 6327686 w 11737976"/>
              <a:gd name="connsiteY14395" fmla="*/ 1642002 h 6407150"/>
              <a:gd name="connsiteX14396" fmla="*/ 6320903 w 11737976"/>
              <a:gd name="connsiteY14396" fmla="*/ 1643780 h 6407150"/>
              <a:gd name="connsiteX14397" fmla="*/ 6321900 w 11737976"/>
              <a:gd name="connsiteY14397" fmla="*/ 1651592 h 6407150"/>
              <a:gd name="connsiteX14398" fmla="*/ 6328683 w 11737976"/>
              <a:gd name="connsiteY14398" fmla="*/ 1649814 h 6407150"/>
              <a:gd name="connsiteX14399" fmla="*/ 6327686 w 11737976"/>
              <a:gd name="connsiteY14399" fmla="*/ 1642002 h 6407150"/>
              <a:gd name="connsiteX14400" fmla="*/ 6851748 w 11737976"/>
              <a:gd name="connsiteY14400" fmla="*/ 1639355 h 6407150"/>
              <a:gd name="connsiteX14401" fmla="*/ 6832393 w 11737976"/>
              <a:gd name="connsiteY14401" fmla="*/ 1643156 h 6407150"/>
              <a:gd name="connsiteX14402" fmla="*/ 6867235 w 11737976"/>
              <a:gd name="connsiteY14402" fmla="*/ 1652075 h 6407150"/>
              <a:gd name="connsiteX14403" fmla="*/ 6851748 w 11737976"/>
              <a:gd name="connsiteY14403" fmla="*/ 1639355 h 6407150"/>
              <a:gd name="connsiteX14404" fmla="*/ 6275007 w 11737976"/>
              <a:gd name="connsiteY14404" fmla="*/ 1638123 h 6407150"/>
              <a:gd name="connsiteX14405" fmla="*/ 6272089 w 11737976"/>
              <a:gd name="connsiteY14405" fmla="*/ 1644348 h 6407150"/>
              <a:gd name="connsiteX14406" fmla="*/ 6266207 w 11737976"/>
              <a:gd name="connsiteY14406" fmla="*/ 1641101 h 6407150"/>
              <a:gd name="connsiteX14407" fmla="*/ 6251887 w 11737976"/>
              <a:gd name="connsiteY14407" fmla="*/ 1643468 h 6407150"/>
              <a:gd name="connsiteX14408" fmla="*/ 6255760 w 11737976"/>
              <a:gd name="connsiteY14408" fmla="*/ 1650942 h 6407150"/>
              <a:gd name="connsiteX14409" fmla="*/ 6258284 w 11737976"/>
              <a:gd name="connsiteY14409" fmla="*/ 1651787 h 6407150"/>
              <a:gd name="connsiteX14410" fmla="*/ 6257389 w 11737976"/>
              <a:gd name="connsiteY14410" fmla="*/ 1652293 h 6407150"/>
              <a:gd name="connsiteX14411" fmla="*/ 6270492 w 11737976"/>
              <a:gd name="connsiteY14411" fmla="*/ 1661339 h 6407150"/>
              <a:gd name="connsiteX14412" fmla="*/ 6270803 w 11737976"/>
              <a:gd name="connsiteY14412" fmla="*/ 1657238 h 6407150"/>
              <a:gd name="connsiteX14413" fmla="*/ 6276273 w 11737976"/>
              <a:gd name="connsiteY14413" fmla="*/ 1649257 h 6407150"/>
              <a:gd name="connsiteX14414" fmla="*/ 6275007 w 11737976"/>
              <a:gd name="connsiteY14414" fmla="*/ 1638123 h 6407150"/>
              <a:gd name="connsiteX14415" fmla="*/ 6508002 w 11737976"/>
              <a:gd name="connsiteY14415" fmla="*/ 1632917 h 6407150"/>
              <a:gd name="connsiteX14416" fmla="*/ 6487939 w 11737976"/>
              <a:gd name="connsiteY14416" fmla="*/ 1676476 h 6407150"/>
              <a:gd name="connsiteX14417" fmla="*/ 6508002 w 11737976"/>
              <a:gd name="connsiteY14417" fmla="*/ 1632917 h 6407150"/>
              <a:gd name="connsiteX14418" fmla="*/ 6819493 w 11737976"/>
              <a:gd name="connsiteY14418" fmla="*/ 1630230 h 6407150"/>
              <a:gd name="connsiteX14419" fmla="*/ 6806817 w 11737976"/>
              <a:gd name="connsiteY14419" fmla="*/ 1633089 h 6407150"/>
              <a:gd name="connsiteX14420" fmla="*/ 6805057 w 11737976"/>
              <a:gd name="connsiteY14420" fmla="*/ 1639272 h 6407150"/>
              <a:gd name="connsiteX14421" fmla="*/ 6829102 w 11737976"/>
              <a:gd name="connsiteY14421" fmla="*/ 1638544 h 6407150"/>
              <a:gd name="connsiteX14422" fmla="*/ 6825364 w 11737976"/>
              <a:gd name="connsiteY14422" fmla="*/ 1631910 h 6407150"/>
              <a:gd name="connsiteX14423" fmla="*/ 6819493 w 11737976"/>
              <a:gd name="connsiteY14423" fmla="*/ 1630230 h 6407150"/>
              <a:gd name="connsiteX14424" fmla="*/ 7073302 w 11737976"/>
              <a:gd name="connsiteY14424" fmla="*/ 1625629 h 6407150"/>
              <a:gd name="connsiteX14425" fmla="*/ 7065786 w 11737976"/>
              <a:gd name="connsiteY14425" fmla="*/ 1631340 h 6407150"/>
              <a:gd name="connsiteX14426" fmla="*/ 7061739 w 11737976"/>
              <a:gd name="connsiteY14426" fmla="*/ 1637550 h 6407150"/>
              <a:gd name="connsiteX14427" fmla="*/ 7063354 w 11737976"/>
              <a:gd name="connsiteY14427" fmla="*/ 1642508 h 6407150"/>
              <a:gd name="connsiteX14428" fmla="*/ 7076990 w 11737976"/>
              <a:gd name="connsiteY14428" fmla="*/ 1636745 h 6407150"/>
              <a:gd name="connsiteX14429" fmla="*/ 7078024 w 11737976"/>
              <a:gd name="connsiteY14429" fmla="*/ 1632192 h 6407150"/>
              <a:gd name="connsiteX14430" fmla="*/ 7073302 w 11737976"/>
              <a:gd name="connsiteY14430" fmla="*/ 1625629 h 6407150"/>
              <a:gd name="connsiteX14431" fmla="*/ 2987498 w 11737976"/>
              <a:gd name="connsiteY14431" fmla="*/ 1624752 h 6407150"/>
              <a:gd name="connsiteX14432" fmla="*/ 2985256 w 11737976"/>
              <a:gd name="connsiteY14432" fmla="*/ 1638559 h 6407150"/>
              <a:gd name="connsiteX14433" fmla="*/ 2987498 w 11737976"/>
              <a:gd name="connsiteY14433" fmla="*/ 1624752 h 6407150"/>
              <a:gd name="connsiteX14434" fmla="*/ 6314447 w 11737976"/>
              <a:gd name="connsiteY14434" fmla="*/ 1623424 h 6407150"/>
              <a:gd name="connsiteX14435" fmla="*/ 6305454 w 11737976"/>
              <a:gd name="connsiteY14435" fmla="*/ 1629081 h 6407150"/>
              <a:gd name="connsiteX14436" fmla="*/ 6319176 w 11737976"/>
              <a:gd name="connsiteY14436" fmla="*/ 1631116 h 6407150"/>
              <a:gd name="connsiteX14437" fmla="*/ 6314447 w 11737976"/>
              <a:gd name="connsiteY14437" fmla="*/ 1623424 h 6407150"/>
              <a:gd name="connsiteX14438" fmla="*/ 5942123 w 11737976"/>
              <a:gd name="connsiteY14438" fmla="*/ 1618951 h 6407150"/>
              <a:gd name="connsiteX14439" fmla="*/ 5940008 w 11737976"/>
              <a:gd name="connsiteY14439" fmla="*/ 1622639 h 6407150"/>
              <a:gd name="connsiteX14440" fmla="*/ 5947457 w 11737976"/>
              <a:gd name="connsiteY14440" fmla="*/ 1630002 h 6407150"/>
              <a:gd name="connsiteX14441" fmla="*/ 5950959 w 11737976"/>
              <a:gd name="connsiteY14441" fmla="*/ 1619510 h 6407150"/>
              <a:gd name="connsiteX14442" fmla="*/ 5942123 w 11737976"/>
              <a:gd name="connsiteY14442" fmla="*/ 1618951 h 6407150"/>
              <a:gd name="connsiteX14443" fmla="*/ 6464419 w 11737976"/>
              <a:gd name="connsiteY14443" fmla="*/ 1618543 h 6407150"/>
              <a:gd name="connsiteX14444" fmla="*/ 6472305 w 11737976"/>
              <a:gd name="connsiteY14444" fmla="*/ 1631491 h 6407150"/>
              <a:gd name="connsiteX14445" fmla="*/ 6464419 w 11737976"/>
              <a:gd name="connsiteY14445" fmla="*/ 1618543 h 6407150"/>
              <a:gd name="connsiteX14446" fmla="*/ 6282473 w 11737976"/>
              <a:gd name="connsiteY14446" fmla="*/ 1618506 h 6407150"/>
              <a:gd name="connsiteX14447" fmla="*/ 6273049 w 11737976"/>
              <a:gd name="connsiteY14447" fmla="*/ 1621516 h 6407150"/>
              <a:gd name="connsiteX14448" fmla="*/ 6285875 w 11737976"/>
              <a:gd name="connsiteY14448" fmla="*/ 1640307 h 6407150"/>
              <a:gd name="connsiteX14449" fmla="*/ 6291380 w 11737976"/>
              <a:gd name="connsiteY14449" fmla="*/ 1641893 h 6407150"/>
              <a:gd name="connsiteX14450" fmla="*/ 6282473 w 11737976"/>
              <a:gd name="connsiteY14450" fmla="*/ 1618506 h 6407150"/>
              <a:gd name="connsiteX14451" fmla="*/ 6397607 w 11737976"/>
              <a:gd name="connsiteY14451" fmla="*/ 1616193 h 6407150"/>
              <a:gd name="connsiteX14452" fmla="*/ 6394752 w 11737976"/>
              <a:gd name="connsiteY14452" fmla="*/ 1619554 h 6407150"/>
              <a:gd name="connsiteX14453" fmla="*/ 6398423 w 11737976"/>
              <a:gd name="connsiteY14453" fmla="*/ 1624046 h 6407150"/>
              <a:gd name="connsiteX14454" fmla="*/ 6397607 w 11737976"/>
              <a:gd name="connsiteY14454" fmla="*/ 1616193 h 6407150"/>
              <a:gd name="connsiteX14455" fmla="*/ 6365490 w 11737976"/>
              <a:gd name="connsiteY14455" fmla="*/ 1610805 h 6407150"/>
              <a:gd name="connsiteX14456" fmla="*/ 6363756 w 11737976"/>
              <a:gd name="connsiteY14456" fmla="*/ 1611315 h 6407150"/>
              <a:gd name="connsiteX14457" fmla="*/ 6356249 w 11737976"/>
              <a:gd name="connsiteY14457" fmla="*/ 1611170 h 6407150"/>
              <a:gd name="connsiteX14458" fmla="*/ 6356830 w 11737976"/>
              <a:gd name="connsiteY14458" fmla="*/ 1618273 h 6407150"/>
              <a:gd name="connsiteX14459" fmla="*/ 6355614 w 11737976"/>
              <a:gd name="connsiteY14459" fmla="*/ 1621582 h 6407150"/>
              <a:gd name="connsiteX14460" fmla="*/ 6360177 w 11737976"/>
              <a:gd name="connsiteY14460" fmla="*/ 1630818 h 6407150"/>
              <a:gd name="connsiteX14461" fmla="*/ 6357868 w 11737976"/>
              <a:gd name="connsiteY14461" fmla="*/ 1632262 h 6407150"/>
              <a:gd name="connsiteX14462" fmla="*/ 6349946 w 11737976"/>
              <a:gd name="connsiteY14462" fmla="*/ 1642894 h 6407150"/>
              <a:gd name="connsiteX14463" fmla="*/ 6352717 w 11737976"/>
              <a:gd name="connsiteY14463" fmla="*/ 1651901 h 6407150"/>
              <a:gd name="connsiteX14464" fmla="*/ 6369302 w 11737976"/>
              <a:gd name="connsiteY14464" fmla="*/ 1640096 h 6407150"/>
              <a:gd name="connsiteX14465" fmla="*/ 6368225 w 11737976"/>
              <a:gd name="connsiteY14465" fmla="*/ 1645277 h 6407150"/>
              <a:gd name="connsiteX14466" fmla="*/ 6378208 w 11737976"/>
              <a:gd name="connsiteY14466" fmla="*/ 1665267 h 6407150"/>
              <a:gd name="connsiteX14467" fmla="*/ 6382492 w 11737976"/>
              <a:gd name="connsiteY14467" fmla="*/ 1659530 h 6407150"/>
              <a:gd name="connsiteX14468" fmla="*/ 6385717 w 11737976"/>
              <a:gd name="connsiteY14468" fmla="*/ 1663196 h 6407150"/>
              <a:gd name="connsiteX14469" fmla="*/ 6390784 w 11737976"/>
              <a:gd name="connsiteY14469" fmla="*/ 1649488 h 6407150"/>
              <a:gd name="connsiteX14470" fmla="*/ 6383156 w 11737976"/>
              <a:gd name="connsiteY14470" fmla="*/ 1658202 h 6407150"/>
              <a:gd name="connsiteX14471" fmla="*/ 6383099 w 11737976"/>
              <a:gd name="connsiteY14471" fmla="*/ 1648657 h 6407150"/>
              <a:gd name="connsiteX14472" fmla="*/ 6377896 w 11737976"/>
              <a:gd name="connsiteY14472" fmla="*/ 1627685 h 6407150"/>
              <a:gd name="connsiteX14473" fmla="*/ 6370366 w 11737976"/>
              <a:gd name="connsiteY14473" fmla="*/ 1634979 h 6407150"/>
              <a:gd name="connsiteX14474" fmla="*/ 6370336 w 11737976"/>
              <a:gd name="connsiteY14474" fmla="*/ 1635122 h 6407150"/>
              <a:gd name="connsiteX14475" fmla="*/ 6369993 w 11737976"/>
              <a:gd name="connsiteY14475" fmla="*/ 1634438 h 6407150"/>
              <a:gd name="connsiteX14476" fmla="*/ 6362841 w 11737976"/>
              <a:gd name="connsiteY14476" fmla="*/ 1630673 h 6407150"/>
              <a:gd name="connsiteX14477" fmla="*/ 6368681 w 11737976"/>
              <a:gd name="connsiteY14477" fmla="*/ 1628358 h 6407150"/>
              <a:gd name="connsiteX14478" fmla="*/ 6371764 w 11737976"/>
              <a:gd name="connsiteY14478" fmla="*/ 1620487 h 6407150"/>
              <a:gd name="connsiteX14479" fmla="*/ 6370555 w 11737976"/>
              <a:gd name="connsiteY14479" fmla="*/ 1618621 h 6407150"/>
              <a:gd name="connsiteX14480" fmla="*/ 6372041 w 11737976"/>
              <a:gd name="connsiteY14480" fmla="*/ 1611474 h 6407150"/>
              <a:gd name="connsiteX14481" fmla="*/ 6365846 w 11737976"/>
              <a:gd name="connsiteY14481" fmla="*/ 1611355 h 6407150"/>
              <a:gd name="connsiteX14482" fmla="*/ 6509907 w 11737976"/>
              <a:gd name="connsiteY14482" fmla="*/ 1609732 h 6407150"/>
              <a:gd name="connsiteX14483" fmla="*/ 6501778 w 11737976"/>
              <a:gd name="connsiteY14483" fmla="*/ 1618125 h 6407150"/>
              <a:gd name="connsiteX14484" fmla="*/ 6503799 w 11737976"/>
              <a:gd name="connsiteY14484" fmla="*/ 1621364 h 6407150"/>
              <a:gd name="connsiteX14485" fmla="*/ 6513016 w 11737976"/>
              <a:gd name="connsiteY14485" fmla="*/ 1613206 h 6407150"/>
              <a:gd name="connsiteX14486" fmla="*/ 6509907 w 11737976"/>
              <a:gd name="connsiteY14486" fmla="*/ 1609732 h 6407150"/>
              <a:gd name="connsiteX14487" fmla="*/ 7076757 w 11737976"/>
              <a:gd name="connsiteY14487" fmla="*/ 1609393 h 6407150"/>
              <a:gd name="connsiteX14488" fmla="*/ 7066864 w 11737976"/>
              <a:gd name="connsiteY14488" fmla="*/ 1613555 h 6407150"/>
              <a:gd name="connsiteX14489" fmla="*/ 7066999 w 11737976"/>
              <a:gd name="connsiteY14489" fmla="*/ 1620178 h 6407150"/>
              <a:gd name="connsiteX14490" fmla="*/ 7087850 w 11737976"/>
              <a:gd name="connsiteY14490" fmla="*/ 1610656 h 6407150"/>
              <a:gd name="connsiteX14491" fmla="*/ 7076757 w 11737976"/>
              <a:gd name="connsiteY14491" fmla="*/ 1609393 h 6407150"/>
              <a:gd name="connsiteX14492" fmla="*/ 6476815 w 11737976"/>
              <a:gd name="connsiteY14492" fmla="*/ 1604943 h 6407150"/>
              <a:gd name="connsiteX14493" fmla="*/ 6463507 w 11737976"/>
              <a:gd name="connsiteY14493" fmla="*/ 1612745 h 6407150"/>
              <a:gd name="connsiteX14494" fmla="*/ 6481583 w 11737976"/>
              <a:gd name="connsiteY14494" fmla="*/ 1607684 h 6407150"/>
              <a:gd name="connsiteX14495" fmla="*/ 6476815 w 11737976"/>
              <a:gd name="connsiteY14495" fmla="*/ 1604943 h 6407150"/>
              <a:gd name="connsiteX14496" fmla="*/ 6311553 w 11737976"/>
              <a:gd name="connsiteY14496" fmla="*/ 1604476 h 6407150"/>
              <a:gd name="connsiteX14497" fmla="*/ 6303999 w 11737976"/>
              <a:gd name="connsiteY14497" fmla="*/ 1617475 h 6407150"/>
              <a:gd name="connsiteX14498" fmla="*/ 6311553 w 11737976"/>
              <a:gd name="connsiteY14498" fmla="*/ 1604476 h 6407150"/>
              <a:gd name="connsiteX14499" fmla="*/ 5940306 w 11737976"/>
              <a:gd name="connsiteY14499" fmla="*/ 1603085 h 6407150"/>
              <a:gd name="connsiteX14500" fmla="*/ 5931471 w 11737976"/>
              <a:gd name="connsiteY14500" fmla="*/ 1608848 h 6407150"/>
              <a:gd name="connsiteX14501" fmla="*/ 5931163 w 11737976"/>
              <a:gd name="connsiteY14501" fmla="*/ 1611655 h 6407150"/>
              <a:gd name="connsiteX14502" fmla="*/ 5945048 w 11737976"/>
              <a:gd name="connsiteY14502" fmla="*/ 1616168 h 6407150"/>
              <a:gd name="connsiteX14503" fmla="*/ 5940306 w 11737976"/>
              <a:gd name="connsiteY14503" fmla="*/ 1603085 h 6407150"/>
              <a:gd name="connsiteX14504" fmla="*/ 5896783 w 11737976"/>
              <a:gd name="connsiteY14504" fmla="*/ 1602227 h 6407150"/>
              <a:gd name="connsiteX14505" fmla="*/ 5890841 w 11737976"/>
              <a:gd name="connsiteY14505" fmla="*/ 1616562 h 6407150"/>
              <a:gd name="connsiteX14506" fmla="*/ 5894026 w 11737976"/>
              <a:gd name="connsiteY14506" fmla="*/ 1624396 h 6407150"/>
              <a:gd name="connsiteX14507" fmla="*/ 5910759 w 11737976"/>
              <a:gd name="connsiteY14507" fmla="*/ 1610214 h 6407150"/>
              <a:gd name="connsiteX14508" fmla="*/ 5896783 w 11737976"/>
              <a:gd name="connsiteY14508" fmla="*/ 1602227 h 6407150"/>
              <a:gd name="connsiteX14509" fmla="*/ 2914656 w 11737976"/>
              <a:gd name="connsiteY14509" fmla="*/ 1599154 h 6407150"/>
              <a:gd name="connsiteX14510" fmla="*/ 2913255 w 11737976"/>
              <a:gd name="connsiteY14510" fmla="*/ 1599456 h 6407150"/>
              <a:gd name="connsiteX14511" fmla="*/ 2908271 w 11737976"/>
              <a:gd name="connsiteY14511" fmla="*/ 1603524 h 6407150"/>
              <a:gd name="connsiteX14512" fmla="*/ 2903835 w 11737976"/>
              <a:gd name="connsiteY14512" fmla="*/ 1631148 h 6407150"/>
              <a:gd name="connsiteX14513" fmla="*/ 2912423 w 11737976"/>
              <a:gd name="connsiteY14513" fmla="*/ 1604636 h 6407150"/>
              <a:gd name="connsiteX14514" fmla="*/ 2914656 w 11737976"/>
              <a:gd name="connsiteY14514" fmla="*/ 1599154 h 6407150"/>
              <a:gd name="connsiteX14515" fmla="*/ 2925599 w 11737976"/>
              <a:gd name="connsiteY14515" fmla="*/ 1593758 h 6407150"/>
              <a:gd name="connsiteX14516" fmla="*/ 2920629 w 11737976"/>
              <a:gd name="connsiteY14516" fmla="*/ 1606836 h 6407150"/>
              <a:gd name="connsiteX14517" fmla="*/ 2918396 w 11737976"/>
              <a:gd name="connsiteY14517" fmla="*/ 1620644 h 6407150"/>
              <a:gd name="connsiteX14518" fmla="*/ 2919762 w 11737976"/>
              <a:gd name="connsiteY14518" fmla="*/ 1621010 h 6407150"/>
              <a:gd name="connsiteX14519" fmla="*/ 2917528 w 11737976"/>
              <a:gd name="connsiteY14519" fmla="*/ 1634816 h 6407150"/>
              <a:gd name="connsiteX14520" fmla="*/ 2918894 w 11737976"/>
              <a:gd name="connsiteY14520" fmla="*/ 1635182 h 6407150"/>
              <a:gd name="connsiteX14521" fmla="*/ 2937531 w 11737976"/>
              <a:gd name="connsiteY14521" fmla="*/ 1625771 h 6407150"/>
              <a:gd name="connsiteX14522" fmla="*/ 2943867 w 11737976"/>
              <a:gd name="connsiteY14522" fmla="*/ 1613062 h 6407150"/>
              <a:gd name="connsiteX14523" fmla="*/ 2946102 w 11737976"/>
              <a:gd name="connsiteY14523" fmla="*/ 1599252 h 6407150"/>
              <a:gd name="connsiteX14524" fmla="*/ 2924731 w 11737976"/>
              <a:gd name="connsiteY14524" fmla="*/ 1607935 h 6407150"/>
              <a:gd name="connsiteX14525" fmla="*/ 2925599 w 11737976"/>
              <a:gd name="connsiteY14525" fmla="*/ 1593758 h 6407150"/>
              <a:gd name="connsiteX14526" fmla="*/ 5901439 w 11737976"/>
              <a:gd name="connsiteY14526" fmla="*/ 1589619 h 6407150"/>
              <a:gd name="connsiteX14527" fmla="*/ 5900244 w 11737976"/>
              <a:gd name="connsiteY14527" fmla="*/ 1590932 h 6407150"/>
              <a:gd name="connsiteX14528" fmla="*/ 5907708 w 11737976"/>
              <a:gd name="connsiteY14528" fmla="*/ 1598229 h 6407150"/>
              <a:gd name="connsiteX14529" fmla="*/ 5901439 w 11737976"/>
              <a:gd name="connsiteY14529" fmla="*/ 1589619 h 6407150"/>
              <a:gd name="connsiteX14530" fmla="*/ 6472919 w 11737976"/>
              <a:gd name="connsiteY14530" fmla="*/ 1586317 h 6407150"/>
              <a:gd name="connsiteX14531" fmla="*/ 6467350 w 11737976"/>
              <a:gd name="connsiteY14531" fmla="*/ 1590669 h 6407150"/>
              <a:gd name="connsiteX14532" fmla="*/ 6477341 w 11737976"/>
              <a:gd name="connsiteY14532" fmla="*/ 1587452 h 6407150"/>
              <a:gd name="connsiteX14533" fmla="*/ 6472919 w 11737976"/>
              <a:gd name="connsiteY14533" fmla="*/ 1586317 h 6407150"/>
              <a:gd name="connsiteX14534" fmla="*/ 6139709 w 11737976"/>
              <a:gd name="connsiteY14534" fmla="*/ 1580362 h 6407150"/>
              <a:gd name="connsiteX14535" fmla="*/ 6139885 w 11737976"/>
              <a:gd name="connsiteY14535" fmla="*/ 1582505 h 6407150"/>
              <a:gd name="connsiteX14536" fmla="*/ 6138076 w 11737976"/>
              <a:gd name="connsiteY14536" fmla="*/ 1582343 h 6407150"/>
              <a:gd name="connsiteX14537" fmla="*/ 6852558 w 11737976"/>
              <a:gd name="connsiteY14537" fmla="*/ 1579316 h 6407150"/>
              <a:gd name="connsiteX14538" fmla="*/ 6839146 w 11737976"/>
              <a:gd name="connsiteY14538" fmla="*/ 1584009 h 6407150"/>
              <a:gd name="connsiteX14539" fmla="*/ 6840819 w 11737976"/>
              <a:gd name="connsiteY14539" fmla="*/ 1595704 h 6407150"/>
              <a:gd name="connsiteX14540" fmla="*/ 6844753 w 11737976"/>
              <a:gd name="connsiteY14540" fmla="*/ 1595908 h 6407150"/>
              <a:gd name="connsiteX14541" fmla="*/ 6848187 w 11737976"/>
              <a:gd name="connsiteY14541" fmla="*/ 1601116 h 6407150"/>
              <a:gd name="connsiteX14542" fmla="*/ 6854244 w 11737976"/>
              <a:gd name="connsiteY14542" fmla="*/ 1596484 h 6407150"/>
              <a:gd name="connsiteX14543" fmla="*/ 6853674 w 11737976"/>
              <a:gd name="connsiteY14543" fmla="*/ 1595921 h 6407150"/>
              <a:gd name="connsiteX14544" fmla="*/ 6863378 w 11737976"/>
              <a:gd name="connsiteY14544" fmla="*/ 1591859 h 6407150"/>
              <a:gd name="connsiteX14545" fmla="*/ 6852558 w 11737976"/>
              <a:gd name="connsiteY14545" fmla="*/ 1579316 h 6407150"/>
              <a:gd name="connsiteX14546" fmla="*/ 6063797 w 11737976"/>
              <a:gd name="connsiteY14546" fmla="*/ 1574293 h 6407150"/>
              <a:gd name="connsiteX14547" fmla="*/ 6061485 w 11737976"/>
              <a:gd name="connsiteY14547" fmla="*/ 1576473 h 6407150"/>
              <a:gd name="connsiteX14548" fmla="*/ 6062436 w 11737976"/>
              <a:gd name="connsiteY14548" fmla="*/ 1582504 h 6407150"/>
              <a:gd name="connsiteX14549" fmla="*/ 6067797 w 11737976"/>
              <a:gd name="connsiteY14549" fmla="*/ 1583576 h 6407150"/>
              <a:gd name="connsiteX14550" fmla="*/ 6066724 w 11737976"/>
              <a:gd name="connsiteY14550" fmla="*/ 1585110 h 6407150"/>
              <a:gd name="connsiteX14551" fmla="*/ 6067782 w 11737976"/>
              <a:gd name="connsiteY14551" fmla="*/ 1589153 h 6407150"/>
              <a:gd name="connsiteX14552" fmla="*/ 6073119 w 11737976"/>
              <a:gd name="connsiteY14552" fmla="*/ 1590318 h 6407150"/>
              <a:gd name="connsiteX14553" fmla="*/ 6077215 w 11737976"/>
              <a:gd name="connsiteY14553" fmla="*/ 1584335 h 6407150"/>
              <a:gd name="connsiteX14554" fmla="*/ 6074539 w 11737976"/>
              <a:gd name="connsiteY14554" fmla="*/ 1577551 h 6407150"/>
              <a:gd name="connsiteX14555" fmla="*/ 6074445 w 11737976"/>
              <a:gd name="connsiteY14555" fmla="*/ 1576211 h 6407150"/>
              <a:gd name="connsiteX14556" fmla="*/ 6063797 w 11737976"/>
              <a:gd name="connsiteY14556" fmla="*/ 1574293 h 6407150"/>
              <a:gd name="connsiteX14557" fmla="*/ 6306586 w 11737976"/>
              <a:gd name="connsiteY14557" fmla="*/ 1572444 h 6407150"/>
              <a:gd name="connsiteX14558" fmla="*/ 6307749 w 11737976"/>
              <a:gd name="connsiteY14558" fmla="*/ 1579657 h 6407150"/>
              <a:gd name="connsiteX14559" fmla="*/ 6294353 w 11737976"/>
              <a:gd name="connsiteY14559" fmla="*/ 1578033 h 6407150"/>
              <a:gd name="connsiteX14560" fmla="*/ 6298647 w 11737976"/>
              <a:gd name="connsiteY14560" fmla="*/ 1585215 h 6407150"/>
              <a:gd name="connsiteX14561" fmla="*/ 6303700 w 11737976"/>
              <a:gd name="connsiteY14561" fmla="*/ 1586971 h 6407150"/>
              <a:gd name="connsiteX14562" fmla="*/ 6301286 w 11737976"/>
              <a:gd name="connsiteY14562" fmla="*/ 1588938 h 6407150"/>
              <a:gd name="connsiteX14563" fmla="*/ 6298920 w 11737976"/>
              <a:gd name="connsiteY14563" fmla="*/ 1591489 h 6407150"/>
              <a:gd name="connsiteX14564" fmla="*/ 6298429 w 11737976"/>
              <a:gd name="connsiteY14564" fmla="*/ 1590477 h 6407150"/>
              <a:gd name="connsiteX14565" fmla="*/ 6275463 w 11737976"/>
              <a:gd name="connsiteY14565" fmla="*/ 1607346 h 6407150"/>
              <a:gd name="connsiteX14566" fmla="*/ 6279504 w 11737976"/>
              <a:gd name="connsiteY14566" fmla="*/ 1614406 h 6407150"/>
              <a:gd name="connsiteX14567" fmla="*/ 6288278 w 11737976"/>
              <a:gd name="connsiteY14567" fmla="*/ 1615647 h 6407150"/>
              <a:gd name="connsiteX14568" fmla="*/ 6290465 w 11737976"/>
              <a:gd name="connsiteY14568" fmla="*/ 1614576 h 6407150"/>
              <a:gd name="connsiteX14569" fmla="*/ 6290521 w 11737976"/>
              <a:gd name="connsiteY14569" fmla="*/ 1614701 h 6407150"/>
              <a:gd name="connsiteX14570" fmla="*/ 6290405 w 11737976"/>
              <a:gd name="connsiteY14570" fmla="*/ 1614840 h 6407150"/>
              <a:gd name="connsiteX14571" fmla="*/ 6290722 w 11737976"/>
              <a:gd name="connsiteY14571" fmla="*/ 1615148 h 6407150"/>
              <a:gd name="connsiteX14572" fmla="*/ 6290797 w 11737976"/>
              <a:gd name="connsiteY14572" fmla="*/ 1615319 h 6407150"/>
              <a:gd name="connsiteX14573" fmla="*/ 6290862 w 11737976"/>
              <a:gd name="connsiteY14573" fmla="*/ 1615285 h 6407150"/>
              <a:gd name="connsiteX14574" fmla="*/ 6295027 w 11737976"/>
              <a:gd name="connsiteY14574" fmla="*/ 1619344 h 6407150"/>
              <a:gd name="connsiteX14575" fmla="*/ 6298583 w 11737976"/>
              <a:gd name="connsiteY14575" fmla="*/ 1611727 h 6407150"/>
              <a:gd name="connsiteX14576" fmla="*/ 6298153 w 11737976"/>
              <a:gd name="connsiteY14576" fmla="*/ 1611561 h 6407150"/>
              <a:gd name="connsiteX14577" fmla="*/ 6308374 w 11737976"/>
              <a:gd name="connsiteY14577" fmla="*/ 1606340 h 6407150"/>
              <a:gd name="connsiteX14578" fmla="*/ 6313202 w 11737976"/>
              <a:gd name="connsiteY14578" fmla="*/ 1597929 h 6407150"/>
              <a:gd name="connsiteX14579" fmla="*/ 6312221 w 11737976"/>
              <a:gd name="connsiteY14579" fmla="*/ 1594318 h 6407150"/>
              <a:gd name="connsiteX14580" fmla="*/ 6317466 w 11737976"/>
              <a:gd name="connsiteY14580" fmla="*/ 1597305 h 6407150"/>
              <a:gd name="connsiteX14581" fmla="*/ 6319608 w 11737976"/>
              <a:gd name="connsiteY14581" fmla="*/ 1596997 h 6407150"/>
              <a:gd name="connsiteX14582" fmla="*/ 6319735 w 11737976"/>
              <a:gd name="connsiteY14582" fmla="*/ 1622034 h 6407150"/>
              <a:gd name="connsiteX14583" fmla="*/ 6340205 w 11737976"/>
              <a:gd name="connsiteY14583" fmla="*/ 1603754 h 6407150"/>
              <a:gd name="connsiteX14584" fmla="*/ 6338865 w 11737976"/>
              <a:gd name="connsiteY14584" fmla="*/ 1587899 h 6407150"/>
              <a:gd name="connsiteX14585" fmla="*/ 6327572 w 11737976"/>
              <a:gd name="connsiteY14585" fmla="*/ 1587951 h 6407150"/>
              <a:gd name="connsiteX14586" fmla="*/ 6325737 w 11737976"/>
              <a:gd name="connsiteY14586" fmla="*/ 1589815 h 6407150"/>
              <a:gd name="connsiteX14587" fmla="*/ 6327091 w 11737976"/>
              <a:gd name="connsiteY14587" fmla="*/ 1582757 h 6407150"/>
              <a:gd name="connsiteX14588" fmla="*/ 6317886 w 11737976"/>
              <a:gd name="connsiteY14588" fmla="*/ 1574545 h 6407150"/>
              <a:gd name="connsiteX14589" fmla="*/ 6314544 w 11737976"/>
              <a:gd name="connsiteY14589" fmla="*/ 1578955 h 6407150"/>
              <a:gd name="connsiteX14590" fmla="*/ 6843960 w 11737976"/>
              <a:gd name="connsiteY14590" fmla="*/ 1568263 h 6407150"/>
              <a:gd name="connsiteX14591" fmla="*/ 6816435 w 11737976"/>
              <a:gd name="connsiteY14591" fmla="*/ 1579174 h 6407150"/>
              <a:gd name="connsiteX14592" fmla="*/ 6821641 w 11737976"/>
              <a:gd name="connsiteY14592" fmla="*/ 1581616 h 6407150"/>
              <a:gd name="connsiteX14593" fmla="*/ 6823430 w 11737976"/>
              <a:gd name="connsiteY14593" fmla="*/ 1582020 h 6407150"/>
              <a:gd name="connsiteX14594" fmla="*/ 6819988 w 11737976"/>
              <a:gd name="connsiteY14594" fmla="*/ 1584184 h 6407150"/>
              <a:gd name="connsiteX14595" fmla="*/ 6818584 w 11737976"/>
              <a:gd name="connsiteY14595" fmla="*/ 1588275 h 6407150"/>
              <a:gd name="connsiteX14596" fmla="*/ 6835563 w 11737976"/>
              <a:gd name="connsiteY14596" fmla="*/ 1584199 h 6407150"/>
              <a:gd name="connsiteX14597" fmla="*/ 6835215 w 11737976"/>
              <a:gd name="connsiteY14597" fmla="*/ 1583285 h 6407150"/>
              <a:gd name="connsiteX14598" fmla="*/ 6835233 w 11737976"/>
              <a:gd name="connsiteY14598" fmla="*/ 1583285 h 6407150"/>
              <a:gd name="connsiteX14599" fmla="*/ 6841156 w 11737976"/>
              <a:gd name="connsiteY14599" fmla="*/ 1581692 h 6407150"/>
              <a:gd name="connsiteX14600" fmla="*/ 6843960 w 11737976"/>
              <a:gd name="connsiteY14600" fmla="*/ 1568263 h 6407150"/>
              <a:gd name="connsiteX14601" fmla="*/ 6508999 w 11737976"/>
              <a:gd name="connsiteY14601" fmla="*/ 1567905 h 6407150"/>
              <a:gd name="connsiteX14602" fmla="*/ 6486697 w 11737976"/>
              <a:gd name="connsiteY14602" fmla="*/ 1577519 h 6407150"/>
              <a:gd name="connsiteX14603" fmla="*/ 6488335 w 11737976"/>
              <a:gd name="connsiteY14603" fmla="*/ 1584278 h 6407150"/>
              <a:gd name="connsiteX14604" fmla="*/ 6508999 w 11737976"/>
              <a:gd name="connsiteY14604" fmla="*/ 1567905 h 6407150"/>
              <a:gd name="connsiteX14605" fmla="*/ 6698357 w 11737976"/>
              <a:gd name="connsiteY14605" fmla="*/ 1566735 h 6407150"/>
              <a:gd name="connsiteX14606" fmla="*/ 6692424 w 11737976"/>
              <a:gd name="connsiteY14606" fmla="*/ 1567484 h 6407150"/>
              <a:gd name="connsiteX14607" fmla="*/ 6689769 w 11737976"/>
              <a:gd name="connsiteY14607" fmla="*/ 1573304 h 6407150"/>
              <a:gd name="connsiteX14608" fmla="*/ 6693823 w 11737976"/>
              <a:gd name="connsiteY14608" fmla="*/ 1580528 h 6407150"/>
              <a:gd name="connsiteX14609" fmla="*/ 6689055 w 11737976"/>
              <a:gd name="connsiteY14609" fmla="*/ 1579177 h 6407150"/>
              <a:gd name="connsiteX14610" fmla="*/ 6677481 w 11737976"/>
              <a:gd name="connsiteY14610" fmla="*/ 1584206 h 6407150"/>
              <a:gd name="connsiteX14611" fmla="*/ 6670886 w 11737976"/>
              <a:gd name="connsiteY14611" fmla="*/ 1601030 h 6407150"/>
              <a:gd name="connsiteX14612" fmla="*/ 6670640 w 11737976"/>
              <a:gd name="connsiteY14612" fmla="*/ 1619553 h 6407150"/>
              <a:gd name="connsiteX14613" fmla="*/ 6668485 w 11737976"/>
              <a:gd name="connsiteY14613" fmla="*/ 1620289 h 6407150"/>
              <a:gd name="connsiteX14614" fmla="*/ 6669626 w 11737976"/>
              <a:gd name="connsiteY14614" fmla="*/ 1624125 h 6407150"/>
              <a:gd name="connsiteX14615" fmla="*/ 6663659 w 11737976"/>
              <a:gd name="connsiteY14615" fmla="*/ 1617510 h 6407150"/>
              <a:gd name="connsiteX14616" fmla="*/ 6642036 w 11737976"/>
              <a:gd name="connsiteY14616" fmla="*/ 1608735 h 6407150"/>
              <a:gd name="connsiteX14617" fmla="*/ 6638044 w 11737976"/>
              <a:gd name="connsiteY14617" fmla="*/ 1609927 h 6407150"/>
              <a:gd name="connsiteX14618" fmla="*/ 6639069 w 11737976"/>
              <a:gd name="connsiteY14618" fmla="*/ 1606718 h 6407150"/>
              <a:gd name="connsiteX14619" fmla="*/ 6644074 w 11737976"/>
              <a:gd name="connsiteY14619" fmla="*/ 1607297 h 6407150"/>
              <a:gd name="connsiteX14620" fmla="*/ 6651417 w 11737976"/>
              <a:gd name="connsiteY14620" fmla="*/ 1600613 h 6407150"/>
              <a:gd name="connsiteX14621" fmla="*/ 6648318 w 11737976"/>
              <a:gd name="connsiteY14621" fmla="*/ 1591365 h 6407150"/>
              <a:gd name="connsiteX14622" fmla="*/ 6638340 w 11737976"/>
              <a:gd name="connsiteY14622" fmla="*/ 1594086 h 6407150"/>
              <a:gd name="connsiteX14623" fmla="*/ 6637595 w 11737976"/>
              <a:gd name="connsiteY14623" fmla="*/ 1597862 h 6407150"/>
              <a:gd name="connsiteX14624" fmla="*/ 6636194 w 11737976"/>
              <a:gd name="connsiteY14624" fmla="*/ 1594789 h 6407150"/>
              <a:gd name="connsiteX14625" fmla="*/ 6628923 w 11737976"/>
              <a:gd name="connsiteY14625" fmla="*/ 1599612 h 6407150"/>
              <a:gd name="connsiteX14626" fmla="*/ 6627726 w 11737976"/>
              <a:gd name="connsiteY14626" fmla="*/ 1597222 h 6407150"/>
              <a:gd name="connsiteX14627" fmla="*/ 6588001 w 11737976"/>
              <a:gd name="connsiteY14627" fmla="*/ 1574436 h 6407150"/>
              <a:gd name="connsiteX14628" fmla="*/ 6583937 w 11737976"/>
              <a:gd name="connsiteY14628" fmla="*/ 1576620 h 6407150"/>
              <a:gd name="connsiteX14629" fmla="*/ 6604696 w 11737976"/>
              <a:gd name="connsiteY14629" fmla="*/ 1629365 h 6407150"/>
              <a:gd name="connsiteX14630" fmla="*/ 6607656 w 11737976"/>
              <a:gd name="connsiteY14630" fmla="*/ 1631024 h 6407150"/>
              <a:gd name="connsiteX14631" fmla="*/ 6600312 w 11737976"/>
              <a:gd name="connsiteY14631" fmla="*/ 1636154 h 6407150"/>
              <a:gd name="connsiteX14632" fmla="*/ 6598136 w 11737976"/>
              <a:gd name="connsiteY14632" fmla="*/ 1649871 h 6407150"/>
              <a:gd name="connsiteX14633" fmla="*/ 6613052 w 11737976"/>
              <a:gd name="connsiteY14633" fmla="*/ 1646834 h 6407150"/>
              <a:gd name="connsiteX14634" fmla="*/ 6614511 w 11737976"/>
              <a:gd name="connsiteY14634" fmla="*/ 1644845 h 6407150"/>
              <a:gd name="connsiteX14635" fmla="*/ 6616850 w 11737976"/>
              <a:gd name="connsiteY14635" fmla="*/ 1657729 h 6407150"/>
              <a:gd name="connsiteX14636" fmla="*/ 6615584 w 11737976"/>
              <a:gd name="connsiteY14636" fmla="*/ 1660741 h 6407150"/>
              <a:gd name="connsiteX14637" fmla="*/ 6618744 w 11737976"/>
              <a:gd name="connsiteY14637" fmla="*/ 1668324 h 6407150"/>
              <a:gd name="connsiteX14638" fmla="*/ 6620837 w 11737976"/>
              <a:gd name="connsiteY14638" fmla="*/ 1666846 h 6407150"/>
              <a:gd name="connsiteX14639" fmla="*/ 6630927 w 11737976"/>
              <a:gd name="connsiteY14639" fmla="*/ 1686149 h 6407150"/>
              <a:gd name="connsiteX14640" fmla="*/ 6629054 w 11737976"/>
              <a:gd name="connsiteY14640" fmla="*/ 1688896 h 6407150"/>
              <a:gd name="connsiteX14641" fmla="*/ 6647005 w 11737976"/>
              <a:gd name="connsiteY14641" fmla="*/ 1703294 h 6407150"/>
              <a:gd name="connsiteX14642" fmla="*/ 6649692 w 11737976"/>
              <a:gd name="connsiteY14642" fmla="*/ 1699795 h 6407150"/>
              <a:gd name="connsiteX14643" fmla="*/ 6662749 w 11737976"/>
              <a:gd name="connsiteY14643" fmla="*/ 1696925 h 6407150"/>
              <a:gd name="connsiteX14644" fmla="*/ 6666510 w 11737976"/>
              <a:gd name="connsiteY14644" fmla="*/ 1693225 h 6407150"/>
              <a:gd name="connsiteX14645" fmla="*/ 6672237 w 11737976"/>
              <a:gd name="connsiteY14645" fmla="*/ 1695889 h 6407150"/>
              <a:gd name="connsiteX14646" fmla="*/ 6684889 w 11737976"/>
              <a:gd name="connsiteY14646" fmla="*/ 1698297 h 6407150"/>
              <a:gd name="connsiteX14647" fmla="*/ 6688030 w 11737976"/>
              <a:gd name="connsiteY14647" fmla="*/ 1695745 h 6407150"/>
              <a:gd name="connsiteX14648" fmla="*/ 6689063 w 11737976"/>
              <a:gd name="connsiteY14648" fmla="*/ 1692337 h 6407150"/>
              <a:gd name="connsiteX14649" fmla="*/ 6692446 w 11737976"/>
              <a:gd name="connsiteY14649" fmla="*/ 1691702 h 6407150"/>
              <a:gd name="connsiteX14650" fmla="*/ 6685281 w 11737976"/>
              <a:gd name="connsiteY14650" fmla="*/ 1683630 h 6407150"/>
              <a:gd name="connsiteX14651" fmla="*/ 6686479 w 11737976"/>
              <a:gd name="connsiteY14651" fmla="*/ 1688334 h 6407150"/>
              <a:gd name="connsiteX14652" fmla="*/ 6672520 w 11737976"/>
              <a:gd name="connsiteY14652" fmla="*/ 1684347 h 6407150"/>
              <a:gd name="connsiteX14653" fmla="*/ 6673423 w 11737976"/>
              <a:gd name="connsiteY14653" fmla="*/ 1677000 h 6407150"/>
              <a:gd name="connsiteX14654" fmla="*/ 6669113 w 11737976"/>
              <a:gd name="connsiteY14654" fmla="*/ 1677227 h 6407150"/>
              <a:gd name="connsiteX14655" fmla="*/ 6678749 w 11737976"/>
              <a:gd name="connsiteY14655" fmla="*/ 1671196 h 6407150"/>
              <a:gd name="connsiteX14656" fmla="*/ 6687685 w 11737976"/>
              <a:gd name="connsiteY14656" fmla="*/ 1660523 h 6407150"/>
              <a:gd name="connsiteX14657" fmla="*/ 6680691 w 11737976"/>
              <a:gd name="connsiteY14657" fmla="*/ 1636394 h 6407150"/>
              <a:gd name="connsiteX14658" fmla="*/ 6678049 w 11737976"/>
              <a:gd name="connsiteY14658" fmla="*/ 1633465 h 6407150"/>
              <a:gd name="connsiteX14659" fmla="*/ 6679803 w 11737976"/>
              <a:gd name="connsiteY14659" fmla="*/ 1632971 h 6407150"/>
              <a:gd name="connsiteX14660" fmla="*/ 6681296 w 11737976"/>
              <a:gd name="connsiteY14660" fmla="*/ 1625739 h 6407150"/>
              <a:gd name="connsiteX14661" fmla="*/ 6680803 w 11737976"/>
              <a:gd name="connsiteY14661" fmla="*/ 1624417 h 6407150"/>
              <a:gd name="connsiteX14662" fmla="*/ 6681885 w 11737976"/>
              <a:gd name="connsiteY14662" fmla="*/ 1624589 h 6407150"/>
              <a:gd name="connsiteX14663" fmla="*/ 6696402 w 11737976"/>
              <a:gd name="connsiteY14663" fmla="*/ 1628468 h 6407150"/>
              <a:gd name="connsiteX14664" fmla="*/ 6695524 w 11737976"/>
              <a:gd name="connsiteY14664" fmla="*/ 1629554 h 6407150"/>
              <a:gd name="connsiteX14665" fmla="*/ 6698807 w 11737976"/>
              <a:gd name="connsiteY14665" fmla="*/ 1640497 h 6407150"/>
              <a:gd name="connsiteX14666" fmla="*/ 6715189 w 11737976"/>
              <a:gd name="connsiteY14666" fmla="*/ 1642546 h 6407150"/>
              <a:gd name="connsiteX14667" fmla="*/ 6716006 w 11737976"/>
              <a:gd name="connsiteY14667" fmla="*/ 1634725 h 6407150"/>
              <a:gd name="connsiteX14668" fmla="*/ 6714955 w 11737976"/>
              <a:gd name="connsiteY14668" fmla="*/ 1627174 h 6407150"/>
              <a:gd name="connsiteX14669" fmla="*/ 6715006 w 11737976"/>
              <a:gd name="connsiteY14669" fmla="*/ 1627169 h 6407150"/>
              <a:gd name="connsiteX14670" fmla="*/ 6723619 w 11737976"/>
              <a:gd name="connsiteY14670" fmla="*/ 1628618 h 6407150"/>
              <a:gd name="connsiteX14671" fmla="*/ 6727034 w 11737976"/>
              <a:gd name="connsiteY14671" fmla="*/ 1604865 h 6407150"/>
              <a:gd name="connsiteX14672" fmla="*/ 6717047 w 11737976"/>
              <a:gd name="connsiteY14672" fmla="*/ 1601874 h 6407150"/>
              <a:gd name="connsiteX14673" fmla="*/ 6715426 w 11737976"/>
              <a:gd name="connsiteY14673" fmla="*/ 1596020 h 6407150"/>
              <a:gd name="connsiteX14674" fmla="*/ 6704550 w 11737976"/>
              <a:gd name="connsiteY14674" fmla="*/ 1583567 h 6407150"/>
              <a:gd name="connsiteX14675" fmla="*/ 6694140 w 11737976"/>
              <a:gd name="connsiteY14675" fmla="*/ 1580617 h 6407150"/>
              <a:gd name="connsiteX14676" fmla="*/ 6699104 w 11737976"/>
              <a:gd name="connsiteY14676" fmla="*/ 1576469 h 6407150"/>
              <a:gd name="connsiteX14677" fmla="*/ 6698357 w 11737976"/>
              <a:gd name="connsiteY14677" fmla="*/ 1566735 h 6407150"/>
              <a:gd name="connsiteX14678" fmla="*/ 6916399 w 11737976"/>
              <a:gd name="connsiteY14678" fmla="*/ 1565858 h 6407150"/>
              <a:gd name="connsiteX14679" fmla="*/ 6885403 w 11737976"/>
              <a:gd name="connsiteY14679" fmla="*/ 1579236 h 6407150"/>
              <a:gd name="connsiteX14680" fmla="*/ 6868624 w 11737976"/>
              <a:gd name="connsiteY14680" fmla="*/ 1623538 h 6407150"/>
              <a:gd name="connsiteX14681" fmla="*/ 6872622 w 11737976"/>
              <a:gd name="connsiteY14681" fmla="*/ 1645806 h 6407150"/>
              <a:gd name="connsiteX14682" fmla="*/ 6874355 w 11737976"/>
              <a:gd name="connsiteY14682" fmla="*/ 1649396 h 6407150"/>
              <a:gd name="connsiteX14683" fmla="*/ 6871861 w 11737976"/>
              <a:gd name="connsiteY14683" fmla="*/ 1657405 h 6407150"/>
              <a:gd name="connsiteX14684" fmla="*/ 6871322 w 11737976"/>
              <a:gd name="connsiteY14684" fmla="*/ 1657367 h 6407150"/>
              <a:gd name="connsiteX14685" fmla="*/ 6856181 w 11737976"/>
              <a:gd name="connsiteY14685" fmla="*/ 1662740 h 6407150"/>
              <a:gd name="connsiteX14686" fmla="*/ 6845211 w 11737976"/>
              <a:gd name="connsiteY14686" fmla="*/ 1674147 h 6407150"/>
              <a:gd name="connsiteX14687" fmla="*/ 6840086 w 11737976"/>
              <a:gd name="connsiteY14687" fmla="*/ 1687132 h 6407150"/>
              <a:gd name="connsiteX14688" fmla="*/ 6839959 w 11737976"/>
              <a:gd name="connsiteY14688" fmla="*/ 1689623 h 6407150"/>
              <a:gd name="connsiteX14689" fmla="*/ 6832499 w 11737976"/>
              <a:gd name="connsiteY14689" fmla="*/ 1695133 h 6407150"/>
              <a:gd name="connsiteX14690" fmla="*/ 6821382 w 11737976"/>
              <a:gd name="connsiteY14690" fmla="*/ 1701928 h 6407150"/>
              <a:gd name="connsiteX14691" fmla="*/ 6824281 w 11737976"/>
              <a:gd name="connsiteY14691" fmla="*/ 1706698 h 6407150"/>
              <a:gd name="connsiteX14692" fmla="*/ 6820623 w 11737976"/>
              <a:gd name="connsiteY14692" fmla="*/ 1708620 h 6407150"/>
              <a:gd name="connsiteX14693" fmla="*/ 6785773 w 11737976"/>
              <a:gd name="connsiteY14693" fmla="*/ 1742538 h 6407150"/>
              <a:gd name="connsiteX14694" fmla="*/ 6803171 w 11737976"/>
              <a:gd name="connsiteY14694" fmla="*/ 1740000 h 6407150"/>
              <a:gd name="connsiteX14695" fmla="*/ 6803225 w 11737976"/>
              <a:gd name="connsiteY14695" fmla="*/ 1741635 h 6407150"/>
              <a:gd name="connsiteX14696" fmla="*/ 6818739 w 11737976"/>
              <a:gd name="connsiteY14696" fmla="*/ 1742714 h 6407150"/>
              <a:gd name="connsiteX14697" fmla="*/ 6813349 w 11737976"/>
              <a:gd name="connsiteY14697" fmla="*/ 1736481 h 6407150"/>
              <a:gd name="connsiteX14698" fmla="*/ 6813167 w 11737976"/>
              <a:gd name="connsiteY14698" fmla="*/ 1736452 h 6407150"/>
              <a:gd name="connsiteX14699" fmla="*/ 6837267 w 11737976"/>
              <a:gd name="connsiteY14699" fmla="*/ 1723086 h 6407150"/>
              <a:gd name="connsiteX14700" fmla="*/ 6843240 w 11737976"/>
              <a:gd name="connsiteY14700" fmla="*/ 1717473 h 6407150"/>
              <a:gd name="connsiteX14701" fmla="*/ 6843575 w 11737976"/>
              <a:gd name="connsiteY14701" fmla="*/ 1718771 h 6407150"/>
              <a:gd name="connsiteX14702" fmla="*/ 6847525 w 11737976"/>
              <a:gd name="connsiteY14702" fmla="*/ 1725460 h 6407150"/>
              <a:gd name="connsiteX14703" fmla="*/ 6840319 w 11737976"/>
              <a:gd name="connsiteY14703" fmla="*/ 1724524 h 6407150"/>
              <a:gd name="connsiteX14704" fmla="*/ 6829762 w 11737976"/>
              <a:gd name="connsiteY14704" fmla="*/ 1729277 h 6407150"/>
              <a:gd name="connsiteX14705" fmla="*/ 6822435 w 11737976"/>
              <a:gd name="connsiteY14705" fmla="*/ 1750426 h 6407150"/>
              <a:gd name="connsiteX14706" fmla="*/ 6840802 w 11737976"/>
              <a:gd name="connsiteY14706" fmla="*/ 1743968 h 6407150"/>
              <a:gd name="connsiteX14707" fmla="*/ 6850438 w 11737976"/>
              <a:gd name="connsiteY14707" fmla="*/ 1730392 h 6407150"/>
              <a:gd name="connsiteX14708" fmla="*/ 6853518 w 11737976"/>
              <a:gd name="connsiteY14708" fmla="*/ 1735611 h 6407150"/>
              <a:gd name="connsiteX14709" fmla="*/ 6891442 w 11737976"/>
              <a:gd name="connsiteY14709" fmla="*/ 1758052 h 6407150"/>
              <a:gd name="connsiteX14710" fmla="*/ 6929185 w 11737976"/>
              <a:gd name="connsiteY14710" fmla="*/ 1735712 h 6407150"/>
              <a:gd name="connsiteX14711" fmla="*/ 6933294 w 11737976"/>
              <a:gd name="connsiteY14711" fmla="*/ 1726981 h 6407150"/>
              <a:gd name="connsiteX14712" fmla="*/ 6936828 w 11737976"/>
              <a:gd name="connsiteY14712" fmla="*/ 1731655 h 6407150"/>
              <a:gd name="connsiteX14713" fmla="*/ 6946837 w 11737976"/>
              <a:gd name="connsiteY14713" fmla="*/ 1728096 h 6407150"/>
              <a:gd name="connsiteX14714" fmla="*/ 6942950 w 11737976"/>
              <a:gd name="connsiteY14714" fmla="*/ 1719413 h 6407150"/>
              <a:gd name="connsiteX14715" fmla="*/ 6938546 w 11737976"/>
              <a:gd name="connsiteY14715" fmla="*/ 1718513 h 6407150"/>
              <a:gd name="connsiteX14716" fmla="*/ 6934382 w 11737976"/>
              <a:gd name="connsiteY14716" fmla="*/ 1718480 h 6407150"/>
              <a:gd name="connsiteX14717" fmla="*/ 6929242 w 11737976"/>
              <a:gd name="connsiteY14717" fmla="*/ 1704055 h 6407150"/>
              <a:gd name="connsiteX14718" fmla="*/ 6937753 w 11737976"/>
              <a:gd name="connsiteY14718" fmla="*/ 1705845 h 6407150"/>
              <a:gd name="connsiteX14719" fmla="*/ 6958860 w 11737976"/>
              <a:gd name="connsiteY14719" fmla="*/ 1703129 h 6407150"/>
              <a:gd name="connsiteX14720" fmla="*/ 6973620 w 11737976"/>
              <a:gd name="connsiteY14720" fmla="*/ 1703773 h 6407150"/>
              <a:gd name="connsiteX14721" fmla="*/ 6972357 w 11737976"/>
              <a:gd name="connsiteY14721" fmla="*/ 1704314 h 6407150"/>
              <a:gd name="connsiteX14722" fmla="*/ 6961229 w 11737976"/>
              <a:gd name="connsiteY14722" fmla="*/ 1718878 h 6407150"/>
              <a:gd name="connsiteX14723" fmla="*/ 6949236 w 11737976"/>
              <a:gd name="connsiteY14723" fmla="*/ 1755994 h 6407150"/>
              <a:gd name="connsiteX14724" fmla="*/ 6965924 w 11737976"/>
              <a:gd name="connsiteY14724" fmla="*/ 1745749 h 6407150"/>
              <a:gd name="connsiteX14725" fmla="*/ 6981959 w 11737976"/>
              <a:gd name="connsiteY14725" fmla="*/ 1723584 h 6407150"/>
              <a:gd name="connsiteX14726" fmla="*/ 6987019 w 11737976"/>
              <a:gd name="connsiteY14726" fmla="*/ 1708978 h 6407150"/>
              <a:gd name="connsiteX14727" fmla="*/ 6987661 w 11737976"/>
              <a:gd name="connsiteY14727" fmla="*/ 1710590 h 6407150"/>
              <a:gd name="connsiteX14728" fmla="*/ 6994487 w 11737976"/>
              <a:gd name="connsiteY14728" fmla="*/ 1699718 h 6407150"/>
              <a:gd name="connsiteX14729" fmla="*/ 6991916 w 11737976"/>
              <a:gd name="connsiteY14729" fmla="*/ 1693617 h 6407150"/>
              <a:gd name="connsiteX14730" fmla="*/ 6996274 w 11737976"/>
              <a:gd name="connsiteY14730" fmla="*/ 1687899 h 6407150"/>
              <a:gd name="connsiteX14731" fmla="*/ 7009527 w 11737976"/>
              <a:gd name="connsiteY14731" fmla="*/ 1642865 h 6407150"/>
              <a:gd name="connsiteX14732" fmla="*/ 7007588 w 11737976"/>
              <a:gd name="connsiteY14732" fmla="*/ 1627365 h 6407150"/>
              <a:gd name="connsiteX14733" fmla="*/ 7015083 w 11737976"/>
              <a:gd name="connsiteY14733" fmla="*/ 1631095 h 6407150"/>
              <a:gd name="connsiteX14734" fmla="*/ 7023679 w 11737976"/>
              <a:gd name="connsiteY14734" fmla="*/ 1618137 h 6407150"/>
              <a:gd name="connsiteX14735" fmla="*/ 7012766 w 11737976"/>
              <a:gd name="connsiteY14735" fmla="*/ 1609073 h 6407150"/>
              <a:gd name="connsiteX14736" fmla="*/ 7007129 w 11737976"/>
              <a:gd name="connsiteY14736" fmla="*/ 1611321 h 6407150"/>
              <a:gd name="connsiteX14737" fmla="*/ 7002414 w 11737976"/>
              <a:gd name="connsiteY14737" fmla="*/ 1614591 h 6407150"/>
              <a:gd name="connsiteX14738" fmla="*/ 6983208 w 11737976"/>
              <a:gd name="connsiteY14738" fmla="*/ 1596006 h 6407150"/>
              <a:gd name="connsiteX14739" fmla="*/ 6984874 w 11737976"/>
              <a:gd name="connsiteY14739" fmla="*/ 1595738 h 6407150"/>
              <a:gd name="connsiteX14740" fmla="*/ 7002372 w 11737976"/>
              <a:gd name="connsiteY14740" fmla="*/ 1575660 h 6407150"/>
              <a:gd name="connsiteX14741" fmla="*/ 6978394 w 11737976"/>
              <a:gd name="connsiteY14741" fmla="*/ 1582323 h 6407150"/>
              <a:gd name="connsiteX14742" fmla="*/ 6970389 w 11737976"/>
              <a:gd name="connsiteY14742" fmla="*/ 1585907 h 6407150"/>
              <a:gd name="connsiteX14743" fmla="*/ 6952787 w 11737976"/>
              <a:gd name="connsiteY14743" fmla="*/ 1574851 h 6407150"/>
              <a:gd name="connsiteX14744" fmla="*/ 6916399 w 11737976"/>
              <a:gd name="connsiteY14744" fmla="*/ 1565858 h 6407150"/>
              <a:gd name="connsiteX14745" fmla="*/ 6149444 w 11737976"/>
              <a:gd name="connsiteY14745" fmla="*/ 1562482 h 6407150"/>
              <a:gd name="connsiteX14746" fmla="*/ 6146939 w 11737976"/>
              <a:gd name="connsiteY14746" fmla="*/ 1571589 h 6407150"/>
              <a:gd name="connsiteX14747" fmla="*/ 6139709 w 11737976"/>
              <a:gd name="connsiteY14747" fmla="*/ 1580362 h 6407150"/>
              <a:gd name="connsiteX14748" fmla="*/ 6139003 w 11737976"/>
              <a:gd name="connsiteY14748" fmla="*/ 1571793 h 6407150"/>
              <a:gd name="connsiteX14749" fmla="*/ 6147469 w 11737976"/>
              <a:gd name="connsiteY14749" fmla="*/ 1564941 h 6407150"/>
              <a:gd name="connsiteX14750" fmla="*/ 6103443 w 11737976"/>
              <a:gd name="connsiteY14750" fmla="*/ 1558482 h 6407150"/>
              <a:gd name="connsiteX14751" fmla="*/ 6104164 w 11737976"/>
              <a:gd name="connsiteY14751" fmla="*/ 1559234 h 6407150"/>
              <a:gd name="connsiteX14752" fmla="*/ 6102773 w 11737976"/>
              <a:gd name="connsiteY14752" fmla="*/ 1559282 h 6407150"/>
              <a:gd name="connsiteX14753" fmla="*/ 6102645 w 11737976"/>
              <a:gd name="connsiteY14753" fmla="*/ 1558949 h 6407150"/>
              <a:gd name="connsiteX14754" fmla="*/ 4843710 w 11737976"/>
              <a:gd name="connsiteY14754" fmla="*/ 1558386 h 6407150"/>
              <a:gd name="connsiteX14755" fmla="*/ 4843477 w 11737976"/>
              <a:gd name="connsiteY14755" fmla="*/ 1559465 h 6407150"/>
              <a:gd name="connsiteX14756" fmla="*/ 4841084 w 11737976"/>
              <a:gd name="connsiteY14756" fmla="*/ 1558556 h 6407150"/>
              <a:gd name="connsiteX14757" fmla="*/ 6279743 w 11737976"/>
              <a:gd name="connsiteY14757" fmla="*/ 1557938 h 6407150"/>
              <a:gd name="connsiteX14758" fmla="*/ 6265978 w 11737976"/>
              <a:gd name="connsiteY14758" fmla="*/ 1558939 h 6407150"/>
              <a:gd name="connsiteX14759" fmla="*/ 6270128 w 11737976"/>
              <a:gd name="connsiteY14759" fmla="*/ 1572895 h 6407150"/>
              <a:gd name="connsiteX14760" fmla="*/ 6272372 w 11737976"/>
              <a:gd name="connsiteY14760" fmla="*/ 1575442 h 6407150"/>
              <a:gd name="connsiteX14761" fmla="*/ 6272533 w 11737976"/>
              <a:gd name="connsiteY14761" fmla="*/ 1575918 h 6407150"/>
              <a:gd name="connsiteX14762" fmla="*/ 6270668 w 11737976"/>
              <a:gd name="connsiteY14762" fmla="*/ 1575757 h 6407150"/>
              <a:gd name="connsiteX14763" fmla="*/ 6267696 w 11737976"/>
              <a:gd name="connsiteY14763" fmla="*/ 1578695 h 6407150"/>
              <a:gd name="connsiteX14764" fmla="*/ 6269357 w 11737976"/>
              <a:gd name="connsiteY14764" fmla="*/ 1583899 h 6407150"/>
              <a:gd name="connsiteX14765" fmla="*/ 6276586 w 11737976"/>
              <a:gd name="connsiteY14765" fmla="*/ 1584454 h 6407150"/>
              <a:gd name="connsiteX14766" fmla="*/ 6281123 w 11737976"/>
              <a:gd name="connsiteY14766" fmla="*/ 1578745 h 6407150"/>
              <a:gd name="connsiteX14767" fmla="*/ 6282236 w 11737976"/>
              <a:gd name="connsiteY14767" fmla="*/ 1577993 h 6407150"/>
              <a:gd name="connsiteX14768" fmla="*/ 6281222 w 11737976"/>
              <a:gd name="connsiteY14768" fmla="*/ 1575174 h 6407150"/>
              <a:gd name="connsiteX14769" fmla="*/ 6283805 w 11737976"/>
              <a:gd name="connsiteY14769" fmla="*/ 1565975 h 6407150"/>
              <a:gd name="connsiteX14770" fmla="*/ 6279743 w 11737976"/>
              <a:gd name="connsiteY14770" fmla="*/ 1557938 h 6407150"/>
              <a:gd name="connsiteX14771" fmla="*/ 6489507 w 11737976"/>
              <a:gd name="connsiteY14771" fmla="*/ 1557091 h 6407150"/>
              <a:gd name="connsiteX14772" fmla="*/ 6484891 w 11737976"/>
              <a:gd name="connsiteY14772" fmla="*/ 1570577 h 6407150"/>
              <a:gd name="connsiteX14773" fmla="*/ 6501997 w 11737976"/>
              <a:gd name="connsiteY14773" fmla="*/ 1568451 h 6407150"/>
              <a:gd name="connsiteX14774" fmla="*/ 6489507 w 11737976"/>
              <a:gd name="connsiteY14774" fmla="*/ 1557091 h 6407150"/>
              <a:gd name="connsiteX14775" fmla="*/ 3425280 w 11737976"/>
              <a:gd name="connsiteY14775" fmla="*/ 1553471 h 6407150"/>
              <a:gd name="connsiteX14776" fmla="*/ 3425524 w 11737976"/>
              <a:gd name="connsiteY14776" fmla="*/ 1555066 h 6407150"/>
              <a:gd name="connsiteX14777" fmla="*/ 3424692 w 11737976"/>
              <a:gd name="connsiteY14777" fmla="*/ 1560470 h 6407150"/>
              <a:gd name="connsiteX14778" fmla="*/ 3425233 w 11737976"/>
              <a:gd name="connsiteY14778" fmla="*/ 1553712 h 6407150"/>
              <a:gd name="connsiteX14779" fmla="*/ 7024281 w 11737976"/>
              <a:gd name="connsiteY14779" fmla="*/ 1546488 h 6407150"/>
              <a:gd name="connsiteX14780" fmla="*/ 7033944 w 11737976"/>
              <a:gd name="connsiteY14780" fmla="*/ 1561413 h 6407150"/>
              <a:gd name="connsiteX14781" fmla="*/ 7038607 w 11737976"/>
              <a:gd name="connsiteY14781" fmla="*/ 1553595 h 6407150"/>
              <a:gd name="connsiteX14782" fmla="*/ 7024281 w 11737976"/>
              <a:gd name="connsiteY14782" fmla="*/ 1546488 h 6407150"/>
              <a:gd name="connsiteX14783" fmla="*/ 7079030 w 11737976"/>
              <a:gd name="connsiteY14783" fmla="*/ 1545103 h 6407150"/>
              <a:gd name="connsiteX14784" fmla="*/ 7063791 w 11737976"/>
              <a:gd name="connsiteY14784" fmla="*/ 1548925 h 6407150"/>
              <a:gd name="connsiteX14785" fmla="*/ 7068997 w 11737976"/>
              <a:gd name="connsiteY14785" fmla="*/ 1557930 h 6407150"/>
              <a:gd name="connsiteX14786" fmla="*/ 7079030 w 11737976"/>
              <a:gd name="connsiteY14786" fmla="*/ 1545103 h 6407150"/>
              <a:gd name="connsiteX14787" fmla="*/ 6758508 w 11737976"/>
              <a:gd name="connsiteY14787" fmla="*/ 1544165 h 6407150"/>
              <a:gd name="connsiteX14788" fmla="*/ 6738868 w 11737976"/>
              <a:gd name="connsiteY14788" fmla="*/ 1551822 h 6407150"/>
              <a:gd name="connsiteX14789" fmla="*/ 6738653 w 11737976"/>
              <a:gd name="connsiteY14789" fmla="*/ 1572776 h 6407150"/>
              <a:gd name="connsiteX14790" fmla="*/ 6755676 w 11737976"/>
              <a:gd name="connsiteY14790" fmla="*/ 1563867 h 6407150"/>
              <a:gd name="connsiteX14791" fmla="*/ 6757292 w 11737976"/>
              <a:gd name="connsiteY14791" fmla="*/ 1560263 h 6407150"/>
              <a:gd name="connsiteX14792" fmla="*/ 6760222 w 11737976"/>
              <a:gd name="connsiteY14792" fmla="*/ 1566185 h 6407150"/>
              <a:gd name="connsiteX14793" fmla="*/ 6773775 w 11737976"/>
              <a:gd name="connsiteY14793" fmla="*/ 1544606 h 6407150"/>
              <a:gd name="connsiteX14794" fmla="*/ 6758973 w 11737976"/>
              <a:gd name="connsiteY14794" fmla="*/ 1550880 h 6407150"/>
              <a:gd name="connsiteX14795" fmla="*/ 3427494 w 11737976"/>
              <a:gd name="connsiteY14795" fmla="*/ 1542257 h 6407150"/>
              <a:gd name="connsiteX14796" fmla="*/ 3425280 w 11737976"/>
              <a:gd name="connsiteY14796" fmla="*/ 1553471 h 6407150"/>
              <a:gd name="connsiteX14797" fmla="*/ 3425258 w 11737976"/>
              <a:gd name="connsiteY14797" fmla="*/ 1553328 h 6407150"/>
              <a:gd name="connsiteX14798" fmla="*/ 3427494 w 11737976"/>
              <a:gd name="connsiteY14798" fmla="*/ 1542257 h 6407150"/>
              <a:gd name="connsiteX14799" fmla="*/ 6561650 w 11737976"/>
              <a:gd name="connsiteY14799" fmla="*/ 1536291 h 6407150"/>
              <a:gd name="connsiteX14800" fmla="*/ 6547355 w 11737976"/>
              <a:gd name="connsiteY14800" fmla="*/ 1538757 h 6407150"/>
              <a:gd name="connsiteX14801" fmla="*/ 6543907 w 11737976"/>
              <a:gd name="connsiteY14801" fmla="*/ 1544782 h 6407150"/>
              <a:gd name="connsiteX14802" fmla="*/ 6545481 w 11737976"/>
              <a:gd name="connsiteY14802" fmla="*/ 1554376 h 6407150"/>
              <a:gd name="connsiteX14803" fmla="*/ 6544376 w 11737976"/>
              <a:gd name="connsiteY14803" fmla="*/ 1556454 h 6407150"/>
              <a:gd name="connsiteX14804" fmla="*/ 6542493 w 11737976"/>
              <a:gd name="connsiteY14804" fmla="*/ 1556596 h 6407150"/>
              <a:gd name="connsiteX14805" fmla="*/ 6530052 w 11737976"/>
              <a:gd name="connsiteY14805" fmla="*/ 1580237 h 6407150"/>
              <a:gd name="connsiteX14806" fmla="*/ 6531276 w 11737976"/>
              <a:gd name="connsiteY14806" fmla="*/ 1589199 h 6407150"/>
              <a:gd name="connsiteX14807" fmla="*/ 6535460 w 11737976"/>
              <a:gd name="connsiteY14807" fmla="*/ 1590936 h 6407150"/>
              <a:gd name="connsiteX14808" fmla="*/ 6536566 w 11737976"/>
              <a:gd name="connsiteY14808" fmla="*/ 1604124 h 6407150"/>
              <a:gd name="connsiteX14809" fmla="*/ 6543931 w 11737976"/>
              <a:gd name="connsiteY14809" fmla="*/ 1612910 h 6407150"/>
              <a:gd name="connsiteX14810" fmla="*/ 6550141 w 11737976"/>
              <a:gd name="connsiteY14810" fmla="*/ 1616049 h 6407150"/>
              <a:gd name="connsiteX14811" fmla="*/ 6550112 w 11737976"/>
              <a:gd name="connsiteY14811" fmla="*/ 1619074 h 6407150"/>
              <a:gd name="connsiteX14812" fmla="*/ 6551268 w 11737976"/>
              <a:gd name="connsiteY14812" fmla="*/ 1616619 h 6407150"/>
              <a:gd name="connsiteX14813" fmla="*/ 6558952 w 11737976"/>
              <a:gd name="connsiteY14813" fmla="*/ 1620504 h 6407150"/>
              <a:gd name="connsiteX14814" fmla="*/ 6572767 w 11737976"/>
              <a:gd name="connsiteY14814" fmla="*/ 1632442 h 6407150"/>
              <a:gd name="connsiteX14815" fmla="*/ 6579622 w 11737976"/>
              <a:gd name="connsiteY14815" fmla="*/ 1595275 h 6407150"/>
              <a:gd name="connsiteX14816" fmla="*/ 6576963 w 11737976"/>
              <a:gd name="connsiteY14816" fmla="*/ 1590189 h 6407150"/>
              <a:gd name="connsiteX14817" fmla="*/ 6579232 w 11737976"/>
              <a:gd name="connsiteY14817" fmla="*/ 1589459 h 6407150"/>
              <a:gd name="connsiteX14818" fmla="*/ 6582325 w 11737976"/>
              <a:gd name="connsiteY14818" fmla="*/ 1575614 h 6407150"/>
              <a:gd name="connsiteX14819" fmla="*/ 6574309 w 11737976"/>
              <a:gd name="connsiteY14819" fmla="*/ 1575584 h 6407150"/>
              <a:gd name="connsiteX14820" fmla="*/ 6570767 w 11737976"/>
              <a:gd name="connsiteY14820" fmla="*/ 1580747 h 6407150"/>
              <a:gd name="connsiteX14821" fmla="*/ 6563528 w 11737976"/>
              <a:gd name="connsiteY14821" fmla="*/ 1575162 h 6407150"/>
              <a:gd name="connsiteX14822" fmla="*/ 6545939 w 11737976"/>
              <a:gd name="connsiteY14822" fmla="*/ 1575301 h 6407150"/>
              <a:gd name="connsiteX14823" fmla="*/ 6546847 w 11737976"/>
              <a:gd name="connsiteY14823" fmla="*/ 1573354 h 6407150"/>
              <a:gd name="connsiteX14824" fmla="*/ 6547161 w 11737976"/>
              <a:gd name="connsiteY14824" fmla="*/ 1570543 h 6407150"/>
              <a:gd name="connsiteX14825" fmla="*/ 6549624 w 11737976"/>
              <a:gd name="connsiteY14825" fmla="*/ 1572632 h 6407150"/>
              <a:gd name="connsiteX14826" fmla="*/ 6551185 w 11737976"/>
              <a:gd name="connsiteY14826" fmla="*/ 1569074 h 6407150"/>
              <a:gd name="connsiteX14827" fmla="*/ 6552907 w 11737976"/>
              <a:gd name="connsiteY14827" fmla="*/ 1568327 h 6407150"/>
              <a:gd name="connsiteX14828" fmla="*/ 6557698 w 11737976"/>
              <a:gd name="connsiteY14828" fmla="*/ 1566249 h 6407150"/>
              <a:gd name="connsiteX14829" fmla="*/ 6555361 w 11737976"/>
              <a:gd name="connsiteY14829" fmla="*/ 1563066 h 6407150"/>
              <a:gd name="connsiteX14830" fmla="*/ 6556206 w 11737976"/>
              <a:gd name="connsiteY14830" fmla="*/ 1562870 h 6407150"/>
              <a:gd name="connsiteX14831" fmla="*/ 6554893 w 11737976"/>
              <a:gd name="connsiteY14831" fmla="*/ 1560625 h 6407150"/>
              <a:gd name="connsiteX14832" fmla="*/ 6557047 w 11737976"/>
              <a:gd name="connsiteY14832" fmla="*/ 1555717 h 6407150"/>
              <a:gd name="connsiteX14833" fmla="*/ 6566679 w 11737976"/>
              <a:gd name="connsiteY14833" fmla="*/ 1539036 h 6407150"/>
              <a:gd name="connsiteX14834" fmla="*/ 6561650 w 11737976"/>
              <a:gd name="connsiteY14834" fmla="*/ 1536291 h 6407150"/>
              <a:gd name="connsiteX14835" fmla="*/ 6944524 w 11737976"/>
              <a:gd name="connsiteY14835" fmla="*/ 1536088 h 6407150"/>
              <a:gd name="connsiteX14836" fmla="*/ 6933409 w 11737976"/>
              <a:gd name="connsiteY14836" fmla="*/ 1538113 h 6407150"/>
              <a:gd name="connsiteX14837" fmla="*/ 6924719 w 11737976"/>
              <a:gd name="connsiteY14837" fmla="*/ 1549704 h 6407150"/>
              <a:gd name="connsiteX14838" fmla="*/ 6933865 w 11737976"/>
              <a:gd name="connsiteY14838" fmla="*/ 1556817 h 6407150"/>
              <a:gd name="connsiteX14839" fmla="*/ 6944524 w 11737976"/>
              <a:gd name="connsiteY14839" fmla="*/ 1536088 h 6407150"/>
              <a:gd name="connsiteX14840" fmla="*/ 6256312 w 11737976"/>
              <a:gd name="connsiteY14840" fmla="*/ 1535630 h 6407150"/>
              <a:gd name="connsiteX14841" fmla="*/ 6247304 w 11737976"/>
              <a:gd name="connsiteY14841" fmla="*/ 1537112 h 6407150"/>
              <a:gd name="connsiteX14842" fmla="*/ 6247371 w 11737976"/>
              <a:gd name="connsiteY14842" fmla="*/ 1537764 h 6407150"/>
              <a:gd name="connsiteX14843" fmla="*/ 6246207 w 11737976"/>
              <a:gd name="connsiteY14843" fmla="*/ 1537851 h 6407150"/>
              <a:gd name="connsiteX14844" fmla="*/ 6245161 w 11737976"/>
              <a:gd name="connsiteY14844" fmla="*/ 1538441 h 6407150"/>
              <a:gd name="connsiteX14845" fmla="*/ 6243493 w 11737976"/>
              <a:gd name="connsiteY14845" fmla="*/ 1537110 h 6407150"/>
              <a:gd name="connsiteX14846" fmla="*/ 6238227 w 11737976"/>
              <a:gd name="connsiteY14846" fmla="*/ 1541242 h 6407150"/>
              <a:gd name="connsiteX14847" fmla="*/ 6241454 w 11737976"/>
              <a:gd name="connsiteY14847" fmla="*/ 1548814 h 6407150"/>
              <a:gd name="connsiteX14848" fmla="*/ 6245161 w 11737976"/>
              <a:gd name="connsiteY14848" fmla="*/ 1547753 h 6407150"/>
              <a:gd name="connsiteX14849" fmla="*/ 6248637 w 11737976"/>
              <a:gd name="connsiteY14849" fmla="*/ 1547644 h 6407150"/>
              <a:gd name="connsiteX14850" fmla="*/ 6249920 w 11737976"/>
              <a:gd name="connsiteY14850" fmla="*/ 1553948 h 6407150"/>
              <a:gd name="connsiteX14851" fmla="*/ 6261935 w 11737976"/>
              <a:gd name="connsiteY14851" fmla="*/ 1544795 h 6407150"/>
              <a:gd name="connsiteX14852" fmla="*/ 6256312 w 11737976"/>
              <a:gd name="connsiteY14852" fmla="*/ 1535630 h 6407150"/>
              <a:gd name="connsiteX14853" fmla="*/ 5917260 w 11737976"/>
              <a:gd name="connsiteY14853" fmla="*/ 1530704 h 6407150"/>
              <a:gd name="connsiteX14854" fmla="*/ 5919801 w 11737976"/>
              <a:gd name="connsiteY14854" fmla="*/ 1532471 h 6407150"/>
              <a:gd name="connsiteX14855" fmla="*/ 5919270 w 11737976"/>
              <a:gd name="connsiteY14855" fmla="*/ 1533601 h 6407150"/>
              <a:gd name="connsiteX14856" fmla="*/ 5916299 w 11737976"/>
              <a:gd name="connsiteY14856" fmla="*/ 1551615 h 6407150"/>
              <a:gd name="connsiteX14857" fmla="*/ 5906699 w 11737976"/>
              <a:gd name="connsiteY14857" fmla="*/ 1545305 h 6407150"/>
              <a:gd name="connsiteX14858" fmla="*/ 5916059 w 11737976"/>
              <a:gd name="connsiteY14858" fmla="*/ 1540354 h 6407150"/>
              <a:gd name="connsiteX14859" fmla="*/ 6893346 w 11737976"/>
              <a:gd name="connsiteY14859" fmla="*/ 1530345 h 6407150"/>
              <a:gd name="connsiteX14860" fmla="*/ 6885573 w 11737976"/>
              <a:gd name="connsiteY14860" fmla="*/ 1531943 h 6407150"/>
              <a:gd name="connsiteX14861" fmla="*/ 6884778 w 11737976"/>
              <a:gd name="connsiteY14861" fmla="*/ 1540547 h 6407150"/>
              <a:gd name="connsiteX14862" fmla="*/ 6893346 w 11737976"/>
              <a:gd name="connsiteY14862" fmla="*/ 1530345 h 6407150"/>
              <a:gd name="connsiteX14863" fmla="*/ 5798466 w 11737976"/>
              <a:gd name="connsiteY14863" fmla="*/ 1524567 h 6407150"/>
              <a:gd name="connsiteX14864" fmla="*/ 5805020 w 11737976"/>
              <a:gd name="connsiteY14864" fmla="*/ 1528417 h 6407150"/>
              <a:gd name="connsiteX14865" fmla="*/ 5800852 w 11737976"/>
              <a:gd name="connsiteY14865" fmla="*/ 1530015 h 6407150"/>
              <a:gd name="connsiteX14866" fmla="*/ 5796903 w 11737976"/>
              <a:gd name="connsiteY14866" fmla="*/ 1538774 h 6407150"/>
              <a:gd name="connsiteX14867" fmla="*/ 5792297 w 11737976"/>
              <a:gd name="connsiteY14867" fmla="*/ 1532927 h 6407150"/>
              <a:gd name="connsiteX14868" fmla="*/ 5794959 w 11737976"/>
              <a:gd name="connsiteY14868" fmla="*/ 1530778 h 6407150"/>
              <a:gd name="connsiteX14869" fmla="*/ 6579225 w 11737976"/>
              <a:gd name="connsiteY14869" fmla="*/ 1523771 h 6407150"/>
              <a:gd name="connsiteX14870" fmla="*/ 6568163 w 11737976"/>
              <a:gd name="connsiteY14870" fmla="*/ 1540476 h 6407150"/>
              <a:gd name="connsiteX14871" fmla="*/ 6576588 w 11737976"/>
              <a:gd name="connsiteY14871" fmla="*/ 1545298 h 6407150"/>
              <a:gd name="connsiteX14872" fmla="*/ 6574882 w 11737976"/>
              <a:gd name="connsiteY14872" fmla="*/ 1549006 h 6407150"/>
              <a:gd name="connsiteX14873" fmla="*/ 6580998 w 11737976"/>
              <a:gd name="connsiteY14873" fmla="*/ 1562515 h 6407150"/>
              <a:gd name="connsiteX14874" fmla="*/ 6592978 w 11737976"/>
              <a:gd name="connsiteY14874" fmla="*/ 1544493 h 6407150"/>
              <a:gd name="connsiteX14875" fmla="*/ 6587086 w 11737976"/>
              <a:gd name="connsiteY14875" fmla="*/ 1539795 h 6407150"/>
              <a:gd name="connsiteX14876" fmla="*/ 6588603 w 11737976"/>
              <a:gd name="connsiteY14876" fmla="*/ 1538319 h 6407150"/>
              <a:gd name="connsiteX14877" fmla="*/ 6579225 w 11737976"/>
              <a:gd name="connsiteY14877" fmla="*/ 1523771 h 6407150"/>
              <a:gd name="connsiteX14878" fmla="*/ 6526402 w 11737976"/>
              <a:gd name="connsiteY14878" fmla="*/ 1521946 h 6407150"/>
              <a:gd name="connsiteX14879" fmla="*/ 6516429 w 11737976"/>
              <a:gd name="connsiteY14879" fmla="*/ 1521997 h 6407150"/>
              <a:gd name="connsiteX14880" fmla="*/ 6510570 w 11737976"/>
              <a:gd name="connsiteY14880" fmla="*/ 1527537 h 6407150"/>
              <a:gd name="connsiteX14881" fmla="*/ 6505203 w 11737976"/>
              <a:gd name="connsiteY14881" fmla="*/ 1543553 h 6407150"/>
              <a:gd name="connsiteX14882" fmla="*/ 6510949 w 11737976"/>
              <a:gd name="connsiteY14882" fmla="*/ 1549391 h 6407150"/>
              <a:gd name="connsiteX14883" fmla="*/ 6526402 w 11737976"/>
              <a:gd name="connsiteY14883" fmla="*/ 1521946 h 6407150"/>
              <a:gd name="connsiteX14884" fmla="*/ 7000750 w 11737976"/>
              <a:gd name="connsiteY14884" fmla="*/ 1520646 h 6407150"/>
              <a:gd name="connsiteX14885" fmla="*/ 6991499 w 11737976"/>
              <a:gd name="connsiteY14885" fmla="*/ 1525776 h 6407150"/>
              <a:gd name="connsiteX14886" fmla="*/ 7004552 w 11737976"/>
              <a:gd name="connsiteY14886" fmla="*/ 1532733 h 6407150"/>
              <a:gd name="connsiteX14887" fmla="*/ 7000750 w 11737976"/>
              <a:gd name="connsiteY14887" fmla="*/ 1520646 h 6407150"/>
              <a:gd name="connsiteX14888" fmla="*/ 6436581 w 11737976"/>
              <a:gd name="connsiteY14888" fmla="*/ 1520244 h 6407150"/>
              <a:gd name="connsiteX14889" fmla="*/ 6425160 w 11737976"/>
              <a:gd name="connsiteY14889" fmla="*/ 1521190 h 6407150"/>
              <a:gd name="connsiteX14890" fmla="*/ 6428624 w 11737976"/>
              <a:gd name="connsiteY14890" fmla="*/ 1531174 h 6407150"/>
              <a:gd name="connsiteX14891" fmla="*/ 6436581 w 11737976"/>
              <a:gd name="connsiteY14891" fmla="*/ 1520244 h 6407150"/>
              <a:gd name="connsiteX14892" fmla="*/ 2734830 w 11737976"/>
              <a:gd name="connsiteY14892" fmla="*/ 1518633 h 6407150"/>
              <a:gd name="connsiteX14893" fmla="*/ 2730259 w 11737976"/>
              <a:gd name="connsiteY14893" fmla="*/ 1530216 h 6407150"/>
              <a:gd name="connsiteX14894" fmla="*/ 2728427 w 11737976"/>
              <a:gd name="connsiteY14894" fmla="*/ 1542529 h 6407150"/>
              <a:gd name="connsiteX14895" fmla="*/ 2741644 w 11737976"/>
              <a:gd name="connsiteY14895" fmla="*/ 1558876 h 6407150"/>
              <a:gd name="connsiteX14896" fmla="*/ 2758062 w 11737976"/>
              <a:gd name="connsiteY14896" fmla="*/ 1563276 h 6407150"/>
              <a:gd name="connsiteX14897" fmla="*/ 2784524 w 11737976"/>
              <a:gd name="connsiteY14897" fmla="*/ 1557561 h 6407150"/>
              <a:gd name="connsiteX14898" fmla="*/ 2789094 w 11737976"/>
              <a:gd name="connsiteY14898" fmla="*/ 1545981 h 6407150"/>
              <a:gd name="connsiteX14899" fmla="*/ 2790927 w 11737976"/>
              <a:gd name="connsiteY14899" fmla="*/ 1533664 h 6407150"/>
              <a:gd name="connsiteX14900" fmla="*/ 2764465 w 11737976"/>
              <a:gd name="connsiteY14900" fmla="*/ 1539381 h 6407150"/>
              <a:gd name="connsiteX14901" fmla="*/ 2734830 w 11737976"/>
              <a:gd name="connsiteY14901" fmla="*/ 1518633 h 6407150"/>
              <a:gd name="connsiteX14902" fmla="*/ 6460931 w 11737976"/>
              <a:gd name="connsiteY14902" fmla="*/ 1518495 h 6407150"/>
              <a:gd name="connsiteX14903" fmla="*/ 6423341 w 11737976"/>
              <a:gd name="connsiteY14903" fmla="*/ 1538763 h 6407150"/>
              <a:gd name="connsiteX14904" fmla="*/ 6460931 w 11737976"/>
              <a:gd name="connsiteY14904" fmla="*/ 1518495 h 6407150"/>
              <a:gd name="connsiteX14905" fmla="*/ 6190634 w 11737976"/>
              <a:gd name="connsiteY14905" fmla="*/ 1517952 h 6407150"/>
              <a:gd name="connsiteX14906" fmla="*/ 6194815 w 11737976"/>
              <a:gd name="connsiteY14906" fmla="*/ 1530229 h 6407150"/>
              <a:gd name="connsiteX14907" fmla="*/ 6190634 w 11737976"/>
              <a:gd name="connsiteY14907" fmla="*/ 1517952 h 6407150"/>
              <a:gd name="connsiteX14908" fmla="*/ 6105218 w 11737976"/>
              <a:gd name="connsiteY14908" fmla="*/ 1515796 h 6407150"/>
              <a:gd name="connsiteX14909" fmla="*/ 6098209 w 11737976"/>
              <a:gd name="connsiteY14909" fmla="*/ 1524443 h 6407150"/>
              <a:gd name="connsiteX14910" fmla="*/ 6099609 w 11737976"/>
              <a:gd name="connsiteY14910" fmla="*/ 1527735 h 6407150"/>
              <a:gd name="connsiteX14911" fmla="*/ 6108404 w 11737976"/>
              <a:gd name="connsiteY14911" fmla="*/ 1523171 h 6407150"/>
              <a:gd name="connsiteX14912" fmla="*/ 6108809 w 11737976"/>
              <a:gd name="connsiteY14912" fmla="*/ 1520031 h 6407150"/>
              <a:gd name="connsiteX14913" fmla="*/ 6105218 w 11737976"/>
              <a:gd name="connsiteY14913" fmla="*/ 1515796 h 6407150"/>
              <a:gd name="connsiteX14914" fmla="*/ 6332041 w 11737976"/>
              <a:gd name="connsiteY14914" fmla="*/ 1514875 h 6407150"/>
              <a:gd name="connsiteX14915" fmla="*/ 6338371 w 11737976"/>
              <a:gd name="connsiteY14915" fmla="*/ 1519174 h 6407150"/>
              <a:gd name="connsiteX14916" fmla="*/ 6332306 w 11737976"/>
              <a:gd name="connsiteY14916" fmla="*/ 1520863 h 6407150"/>
              <a:gd name="connsiteX14917" fmla="*/ 6330654 w 11737976"/>
              <a:gd name="connsiteY14917" fmla="*/ 1531006 h 6407150"/>
              <a:gd name="connsiteX14918" fmla="*/ 6329355 w 11737976"/>
              <a:gd name="connsiteY14918" fmla="*/ 1530520 h 6407150"/>
              <a:gd name="connsiteX14919" fmla="*/ 4940120 w 11737976"/>
              <a:gd name="connsiteY14919" fmla="*/ 1510318 h 6407150"/>
              <a:gd name="connsiteX14920" fmla="*/ 4934426 w 11737976"/>
              <a:gd name="connsiteY14920" fmla="*/ 1513436 h 6407150"/>
              <a:gd name="connsiteX14921" fmla="*/ 4931697 w 11737976"/>
              <a:gd name="connsiteY14921" fmla="*/ 1527318 h 6407150"/>
              <a:gd name="connsiteX14922" fmla="*/ 4934091 w 11737976"/>
              <a:gd name="connsiteY14922" fmla="*/ 1534719 h 6407150"/>
              <a:gd name="connsiteX14923" fmla="*/ 4951842 w 11737976"/>
              <a:gd name="connsiteY14923" fmla="*/ 1535804 h 6407150"/>
              <a:gd name="connsiteX14924" fmla="*/ 4956714 w 11737976"/>
              <a:gd name="connsiteY14924" fmla="*/ 1521229 h 6407150"/>
              <a:gd name="connsiteX14925" fmla="*/ 4950562 w 11737976"/>
              <a:gd name="connsiteY14925" fmla="*/ 1512940 h 6407150"/>
              <a:gd name="connsiteX14926" fmla="*/ 4940120 w 11737976"/>
              <a:gd name="connsiteY14926" fmla="*/ 1510318 h 6407150"/>
              <a:gd name="connsiteX14927" fmla="*/ 6807035 w 11737976"/>
              <a:gd name="connsiteY14927" fmla="*/ 1503397 h 6407150"/>
              <a:gd name="connsiteX14928" fmla="*/ 6803808 w 11737976"/>
              <a:gd name="connsiteY14928" fmla="*/ 1511156 h 6407150"/>
              <a:gd name="connsiteX14929" fmla="*/ 6817015 w 11737976"/>
              <a:gd name="connsiteY14929" fmla="*/ 1518885 h 6407150"/>
              <a:gd name="connsiteX14930" fmla="*/ 6820351 w 11737976"/>
              <a:gd name="connsiteY14930" fmla="*/ 1507573 h 6407150"/>
              <a:gd name="connsiteX14931" fmla="*/ 6807035 w 11737976"/>
              <a:gd name="connsiteY14931" fmla="*/ 1503397 h 6407150"/>
              <a:gd name="connsiteX14932" fmla="*/ 6502475 w 11737976"/>
              <a:gd name="connsiteY14932" fmla="*/ 1501169 h 6407150"/>
              <a:gd name="connsiteX14933" fmla="*/ 6496021 w 11737976"/>
              <a:gd name="connsiteY14933" fmla="*/ 1503859 h 6407150"/>
              <a:gd name="connsiteX14934" fmla="*/ 6495524 w 11737976"/>
              <a:gd name="connsiteY14934" fmla="*/ 1512077 h 6407150"/>
              <a:gd name="connsiteX14935" fmla="*/ 6507671 w 11737976"/>
              <a:gd name="connsiteY14935" fmla="*/ 1512457 h 6407150"/>
              <a:gd name="connsiteX14936" fmla="*/ 6502475 w 11737976"/>
              <a:gd name="connsiteY14936" fmla="*/ 1501169 h 6407150"/>
              <a:gd name="connsiteX14937" fmla="*/ 5850789 w 11737976"/>
              <a:gd name="connsiteY14937" fmla="*/ 1500442 h 6407150"/>
              <a:gd name="connsiteX14938" fmla="*/ 5851098 w 11737976"/>
              <a:gd name="connsiteY14938" fmla="*/ 1519080 h 6407150"/>
              <a:gd name="connsiteX14939" fmla="*/ 5863796 w 11737976"/>
              <a:gd name="connsiteY14939" fmla="*/ 1525302 h 6407150"/>
              <a:gd name="connsiteX14940" fmla="*/ 5850789 w 11737976"/>
              <a:gd name="connsiteY14940" fmla="*/ 1500442 h 6407150"/>
              <a:gd name="connsiteX14941" fmla="*/ 6051572 w 11737976"/>
              <a:gd name="connsiteY14941" fmla="*/ 1498187 h 6407150"/>
              <a:gd name="connsiteX14942" fmla="*/ 6050003 w 11737976"/>
              <a:gd name="connsiteY14942" fmla="*/ 1504284 h 6407150"/>
              <a:gd name="connsiteX14943" fmla="*/ 6055459 w 11737976"/>
              <a:gd name="connsiteY14943" fmla="*/ 1508741 h 6407150"/>
              <a:gd name="connsiteX14944" fmla="*/ 6054155 w 11737976"/>
              <a:gd name="connsiteY14944" fmla="*/ 1509392 h 6407150"/>
              <a:gd name="connsiteX14945" fmla="*/ 6044685 w 11737976"/>
              <a:gd name="connsiteY14945" fmla="*/ 1501519 h 6407150"/>
              <a:gd name="connsiteX14946" fmla="*/ 6886591 w 11737976"/>
              <a:gd name="connsiteY14946" fmla="*/ 1496623 h 6407150"/>
              <a:gd name="connsiteX14947" fmla="*/ 6878002 w 11737976"/>
              <a:gd name="connsiteY14947" fmla="*/ 1502616 h 6407150"/>
              <a:gd name="connsiteX14948" fmla="*/ 6876043 w 11737976"/>
              <a:gd name="connsiteY14948" fmla="*/ 1510908 h 6407150"/>
              <a:gd name="connsiteX14949" fmla="*/ 6875790 w 11737976"/>
              <a:gd name="connsiteY14949" fmla="*/ 1510994 h 6407150"/>
              <a:gd name="connsiteX14950" fmla="*/ 6873988 w 11737976"/>
              <a:gd name="connsiteY14950" fmla="*/ 1526576 h 6407150"/>
              <a:gd name="connsiteX14951" fmla="*/ 6878686 w 11737976"/>
              <a:gd name="connsiteY14951" fmla="*/ 1525664 h 6407150"/>
              <a:gd name="connsiteX14952" fmla="*/ 6880075 w 11737976"/>
              <a:gd name="connsiteY14952" fmla="*/ 1532042 h 6407150"/>
              <a:gd name="connsiteX14953" fmla="*/ 6888400 w 11737976"/>
              <a:gd name="connsiteY14953" fmla="*/ 1517178 h 6407150"/>
              <a:gd name="connsiteX14954" fmla="*/ 6889117 w 11737976"/>
              <a:gd name="connsiteY14954" fmla="*/ 1509289 h 6407150"/>
              <a:gd name="connsiteX14955" fmla="*/ 6890438 w 11737976"/>
              <a:gd name="connsiteY14955" fmla="*/ 1506032 h 6407150"/>
              <a:gd name="connsiteX14956" fmla="*/ 6889379 w 11737976"/>
              <a:gd name="connsiteY14956" fmla="*/ 1506392 h 6407150"/>
              <a:gd name="connsiteX14957" fmla="*/ 6889386 w 11737976"/>
              <a:gd name="connsiteY14957" fmla="*/ 1506318 h 6407150"/>
              <a:gd name="connsiteX14958" fmla="*/ 6886591 w 11737976"/>
              <a:gd name="connsiteY14958" fmla="*/ 1496623 h 6407150"/>
              <a:gd name="connsiteX14959" fmla="*/ 6169182 w 11737976"/>
              <a:gd name="connsiteY14959" fmla="*/ 1494318 h 6407150"/>
              <a:gd name="connsiteX14960" fmla="*/ 6165212 w 11737976"/>
              <a:gd name="connsiteY14960" fmla="*/ 1495396 h 6407150"/>
              <a:gd name="connsiteX14961" fmla="*/ 6166695 w 11737976"/>
              <a:gd name="connsiteY14961" fmla="*/ 1499551 h 6407150"/>
              <a:gd name="connsiteX14962" fmla="*/ 6172421 w 11737976"/>
              <a:gd name="connsiteY14962" fmla="*/ 1498617 h 6407150"/>
              <a:gd name="connsiteX14963" fmla="*/ 6169182 w 11737976"/>
              <a:gd name="connsiteY14963" fmla="*/ 1494318 h 6407150"/>
              <a:gd name="connsiteX14964" fmla="*/ 6223896 w 11737976"/>
              <a:gd name="connsiteY14964" fmla="*/ 1486068 h 6407150"/>
              <a:gd name="connsiteX14965" fmla="*/ 6221886 w 11737976"/>
              <a:gd name="connsiteY14965" fmla="*/ 1487854 h 6407150"/>
              <a:gd name="connsiteX14966" fmla="*/ 6227544 w 11737976"/>
              <a:gd name="connsiteY14966" fmla="*/ 1498073 h 6407150"/>
              <a:gd name="connsiteX14967" fmla="*/ 6223896 w 11737976"/>
              <a:gd name="connsiteY14967" fmla="*/ 1486068 h 6407150"/>
              <a:gd name="connsiteX14968" fmla="*/ 6563818 w 11737976"/>
              <a:gd name="connsiteY14968" fmla="*/ 1484389 h 6407150"/>
              <a:gd name="connsiteX14969" fmla="*/ 6559854 w 11737976"/>
              <a:gd name="connsiteY14969" fmla="*/ 1486541 h 6407150"/>
              <a:gd name="connsiteX14970" fmla="*/ 6563490 w 11737976"/>
              <a:gd name="connsiteY14970" fmla="*/ 1499424 h 6407150"/>
              <a:gd name="connsiteX14971" fmla="*/ 6569131 w 11737976"/>
              <a:gd name="connsiteY14971" fmla="*/ 1490366 h 6407150"/>
              <a:gd name="connsiteX14972" fmla="*/ 6563818 w 11737976"/>
              <a:gd name="connsiteY14972" fmla="*/ 1484389 h 6407150"/>
              <a:gd name="connsiteX14973" fmla="*/ 6495948 w 11737976"/>
              <a:gd name="connsiteY14973" fmla="*/ 1483833 h 6407150"/>
              <a:gd name="connsiteX14974" fmla="*/ 6486595 w 11737976"/>
              <a:gd name="connsiteY14974" fmla="*/ 1487027 h 6407150"/>
              <a:gd name="connsiteX14975" fmla="*/ 6480005 w 11737976"/>
              <a:gd name="connsiteY14975" fmla="*/ 1491798 h 6407150"/>
              <a:gd name="connsiteX14976" fmla="*/ 6478949 w 11737976"/>
              <a:gd name="connsiteY14976" fmla="*/ 1497128 h 6407150"/>
              <a:gd name="connsiteX14977" fmla="*/ 6493643 w 11737976"/>
              <a:gd name="connsiteY14977" fmla="*/ 1495805 h 6407150"/>
              <a:gd name="connsiteX14978" fmla="*/ 6496796 w 11737976"/>
              <a:gd name="connsiteY14978" fmla="*/ 1491701 h 6407150"/>
              <a:gd name="connsiteX14979" fmla="*/ 6495948 w 11737976"/>
              <a:gd name="connsiteY14979" fmla="*/ 1483833 h 6407150"/>
              <a:gd name="connsiteX14980" fmla="*/ 6684964 w 11737976"/>
              <a:gd name="connsiteY14980" fmla="*/ 1483728 h 6407150"/>
              <a:gd name="connsiteX14981" fmla="*/ 6675902 w 11737976"/>
              <a:gd name="connsiteY14981" fmla="*/ 1502616 h 6407150"/>
              <a:gd name="connsiteX14982" fmla="*/ 6691907 w 11737976"/>
              <a:gd name="connsiteY14982" fmla="*/ 1488985 h 6407150"/>
              <a:gd name="connsiteX14983" fmla="*/ 6684964 w 11737976"/>
              <a:gd name="connsiteY14983" fmla="*/ 1483728 h 6407150"/>
              <a:gd name="connsiteX14984" fmla="*/ 6442291 w 11737976"/>
              <a:gd name="connsiteY14984" fmla="*/ 1481156 h 6407150"/>
              <a:gd name="connsiteX14985" fmla="*/ 6455036 w 11737976"/>
              <a:gd name="connsiteY14985" fmla="*/ 1516024 h 6407150"/>
              <a:gd name="connsiteX14986" fmla="*/ 6458390 w 11737976"/>
              <a:gd name="connsiteY14986" fmla="*/ 1513165 h 6407150"/>
              <a:gd name="connsiteX14987" fmla="*/ 6455940 w 11737976"/>
              <a:gd name="connsiteY14987" fmla="*/ 1517380 h 6407150"/>
              <a:gd name="connsiteX14988" fmla="*/ 6475663 w 11737976"/>
              <a:gd name="connsiteY14988" fmla="*/ 1504887 h 6407150"/>
              <a:gd name="connsiteX14989" fmla="*/ 6470288 w 11737976"/>
              <a:gd name="connsiteY14989" fmla="*/ 1502270 h 6407150"/>
              <a:gd name="connsiteX14990" fmla="*/ 6462277 w 11737976"/>
              <a:gd name="connsiteY14990" fmla="*/ 1507154 h 6407150"/>
              <a:gd name="connsiteX14991" fmla="*/ 6459775 w 11737976"/>
              <a:gd name="connsiteY14991" fmla="*/ 1500384 h 6407150"/>
              <a:gd name="connsiteX14992" fmla="*/ 6442291 w 11737976"/>
              <a:gd name="connsiteY14992" fmla="*/ 1481156 h 6407150"/>
              <a:gd name="connsiteX14993" fmla="*/ 5036324 w 11737976"/>
              <a:gd name="connsiteY14993" fmla="*/ 1479923 h 6407150"/>
              <a:gd name="connsiteX14994" fmla="*/ 5037002 w 11737976"/>
              <a:gd name="connsiteY14994" fmla="*/ 1482527 h 6407150"/>
              <a:gd name="connsiteX14995" fmla="*/ 5035098 w 11737976"/>
              <a:gd name="connsiteY14995" fmla="*/ 1482259 h 6407150"/>
              <a:gd name="connsiteX14996" fmla="*/ 6787529 w 11737976"/>
              <a:gd name="connsiteY14996" fmla="*/ 1476241 h 6407150"/>
              <a:gd name="connsiteX14997" fmla="*/ 6764741 w 11737976"/>
              <a:gd name="connsiteY14997" fmla="*/ 1513449 h 6407150"/>
              <a:gd name="connsiteX14998" fmla="*/ 6772441 w 11737976"/>
              <a:gd name="connsiteY14998" fmla="*/ 1512724 h 6407150"/>
              <a:gd name="connsiteX14999" fmla="*/ 6774762 w 11737976"/>
              <a:gd name="connsiteY14999" fmla="*/ 1511864 h 6407150"/>
              <a:gd name="connsiteX15000" fmla="*/ 6772513 w 11737976"/>
              <a:gd name="connsiteY15000" fmla="*/ 1517635 h 6407150"/>
              <a:gd name="connsiteX15001" fmla="*/ 6774010 w 11737976"/>
              <a:gd name="connsiteY15001" fmla="*/ 1524484 h 6407150"/>
              <a:gd name="connsiteX15002" fmla="*/ 6790066 w 11737976"/>
              <a:gd name="connsiteY15002" fmla="*/ 1505249 h 6407150"/>
              <a:gd name="connsiteX15003" fmla="*/ 6788985 w 11737976"/>
              <a:gd name="connsiteY15003" fmla="*/ 1504246 h 6407150"/>
              <a:gd name="connsiteX15004" fmla="*/ 6789005 w 11737976"/>
              <a:gd name="connsiteY15004" fmla="*/ 1504232 h 6407150"/>
              <a:gd name="connsiteX15005" fmla="*/ 6794477 w 11737976"/>
              <a:gd name="connsiteY15005" fmla="*/ 1497282 h 6407150"/>
              <a:gd name="connsiteX15006" fmla="*/ 6787529 w 11737976"/>
              <a:gd name="connsiteY15006" fmla="*/ 1476241 h 6407150"/>
              <a:gd name="connsiteX15007" fmla="*/ 6867353 w 11737976"/>
              <a:gd name="connsiteY15007" fmla="*/ 1475632 h 6407150"/>
              <a:gd name="connsiteX15008" fmla="*/ 6861151 w 11737976"/>
              <a:gd name="connsiteY15008" fmla="*/ 1484401 h 6407150"/>
              <a:gd name="connsiteX15009" fmla="*/ 6875721 w 11737976"/>
              <a:gd name="connsiteY15009" fmla="*/ 1477487 h 6407150"/>
              <a:gd name="connsiteX15010" fmla="*/ 6867353 w 11737976"/>
              <a:gd name="connsiteY15010" fmla="*/ 1475632 h 6407150"/>
              <a:gd name="connsiteX15011" fmla="*/ 6075849 w 11737976"/>
              <a:gd name="connsiteY15011" fmla="*/ 1474871 h 6407150"/>
              <a:gd name="connsiteX15012" fmla="*/ 6075278 w 11737976"/>
              <a:gd name="connsiteY15012" fmla="*/ 1476117 h 6407150"/>
              <a:gd name="connsiteX15013" fmla="*/ 6075862 w 11737976"/>
              <a:gd name="connsiteY15013" fmla="*/ 1490594 h 6407150"/>
              <a:gd name="connsiteX15014" fmla="*/ 6073472 w 11737976"/>
              <a:gd name="connsiteY15014" fmla="*/ 1488789 h 6407150"/>
              <a:gd name="connsiteX15015" fmla="*/ 6062185 w 11737976"/>
              <a:gd name="connsiteY15015" fmla="*/ 1487849 h 6407150"/>
              <a:gd name="connsiteX15016" fmla="*/ 6059765 w 11737976"/>
              <a:gd name="connsiteY15016" fmla="*/ 1489035 h 6407150"/>
              <a:gd name="connsiteX15017" fmla="*/ 6065046 w 11737976"/>
              <a:gd name="connsiteY15017" fmla="*/ 1483057 h 6407150"/>
              <a:gd name="connsiteX15018" fmla="*/ 2675181 w 11737976"/>
              <a:gd name="connsiteY15018" fmla="*/ 1473838 h 6407150"/>
              <a:gd name="connsiteX15019" fmla="*/ 2669075 w 11737976"/>
              <a:gd name="connsiteY15019" fmla="*/ 1485648 h 6407150"/>
              <a:gd name="connsiteX15020" fmla="*/ 2667085 w 11737976"/>
              <a:gd name="connsiteY15020" fmla="*/ 1498559 h 6407150"/>
              <a:gd name="connsiteX15021" fmla="*/ 2707763 w 11737976"/>
              <a:gd name="connsiteY15021" fmla="*/ 1549798 h 6407150"/>
              <a:gd name="connsiteX15022" fmla="*/ 2709136 w 11737976"/>
              <a:gd name="connsiteY15022" fmla="*/ 1550165 h 6407150"/>
              <a:gd name="connsiteX15023" fmla="*/ 2713870 w 11737976"/>
              <a:gd name="connsiteY15023" fmla="*/ 1537989 h 6407150"/>
              <a:gd name="connsiteX15024" fmla="*/ 2715859 w 11737976"/>
              <a:gd name="connsiteY15024" fmla="*/ 1525075 h 6407150"/>
              <a:gd name="connsiteX15025" fmla="*/ 2675181 w 11737976"/>
              <a:gd name="connsiteY15025" fmla="*/ 1473838 h 6407150"/>
              <a:gd name="connsiteX15026" fmla="*/ 6506995 w 11737976"/>
              <a:gd name="connsiteY15026" fmla="*/ 1469125 h 6407150"/>
              <a:gd name="connsiteX15027" fmla="*/ 6496344 w 11737976"/>
              <a:gd name="connsiteY15027" fmla="*/ 1470067 h 6407150"/>
              <a:gd name="connsiteX15028" fmla="*/ 6493180 w 11737976"/>
              <a:gd name="connsiteY15028" fmla="*/ 1476551 h 6407150"/>
              <a:gd name="connsiteX15029" fmla="*/ 6515997 w 11737976"/>
              <a:gd name="connsiteY15029" fmla="*/ 1473837 h 6407150"/>
              <a:gd name="connsiteX15030" fmla="*/ 6506995 w 11737976"/>
              <a:gd name="connsiteY15030" fmla="*/ 1469125 h 6407150"/>
              <a:gd name="connsiteX15031" fmla="*/ 4948144 w 11737976"/>
              <a:gd name="connsiteY15031" fmla="*/ 1468283 h 6407150"/>
              <a:gd name="connsiteX15032" fmla="*/ 4992727 w 11737976"/>
              <a:gd name="connsiteY15032" fmla="*/ 1478150 h 6407150"/>
              <a:gd name="connsiteX15033" fmla="*/ 4971666 w 11737976"/>
              <a:gd name="connsiteY15033" fmla="*/ 1469557 h 6407150"/>
              <a:gd name="connsiteX15034" fmla="*/ 4948144 w 11737976"/>
              <a:gd name="connsiteY15034" fmla="*/ 1468283 h 6407150"/>
              <a:gd name="connsiteX15035" fmla="*/ 6540038 w 11737976"/>
              <a:gd name="connsiteY15035" fmla="*/ 1460369 h 6407150"/>
              <a:gd name="connsiteX15036" fmla="*/ 6544046 w 11737976"/>
              <a:gd name="connsiteY15036" fmla="*/ 1463471 h 6407150"/>
              <a:gd name="connsiteX15037" fmla="*/ 6543015 w 11737976"/>
              <a:gd name="connsiteY15037" fmla="*/ 1462781 h 6407150"/>
              <a:gd name="connsiteX15038" fmla="*/ 6541229 w 11737976"/>
              <a:gd name="connsiteY15038" fmla="*/ 1468185 h 6407150"/>
              <a:gd name="connsiteX15039" fmla="*/ 6551659 w 11737976"/>
              <a:gd name="connsiteY15039" fmla="*/ 1479210 h 6407150"/>
              <a:gd name="connsiteX15040" fmla="*/ 6554411 w 11737976"/>
              <a:gd name="connsiteY15040" fmla="*/ 1473895 h 6407150"/>
              <a:gd name="connsiteX15041" fmla="*/ 6552580 w 11737976"/>
              <a:gd name="connsiteY15041" fmla="*/ 1470080 h 6407150"/>
              <a:gd name="connsiteX15042" fmla="*/ 6562104 w 11737976"/>
              <a:gd name="connsiteY15042" fmla="*/ 1477454 h 6407150"/>
              <a:gd name="connsiteX15043" fmla="*/ 6584168 w 11737976"/>
              <a:gd name="connsiteY15043" fmla="*/ 1494539 h 6407150"/>
              <a:gd name="connsiteX15044" fmla="*/ 6595653 w 11737976"/>
              <a:gd name="connsiteY15044" fmla="*/ 1492767 h 6407150"/>
              <a:gd name="connsiteX15045" fmla="*/ 6540038 w 11737976"/>
              <a:gd name="connsiteY15045" fmla="*/ 1460369 h 6407150"/>
              <a:gd name="connsiteX15046" fmla="*/ 5829067 w 11737976"/>
              <a:gd name="connsiteY15046" fmla="*/ 1456659 h 6407150"/>
              <a:gd name="connsiteX15047" fmla="*/ 5819753 w 11737976"/>
              <a:gd name="connsiteY15047" fmla="*/ 1475348 h 6407150"/>
              <a:gd name="connsiteX15048" fmla="*/ 5832061 w 11737976"/>
              <a:gd name="connsiteY15048" fmla="*/ 1494661 h 6407150"/>
              <a:gd name="connsiteX15049" fmla="*/ 5833567 w 11737976"/>
              <a:gd name="connsiteY15049" fmla="*/ 1490566 h 6407150"/>
              <a:gd name="connsiteX15050" fmla="*/ 5833937 w 11737976"/>
              <a:gd name="connsiteY15050" fmla="*/ 1492572 h 6407150"/>
              <a:gd name="connsiteX15051" fmla="*/ 5842736 w 11737976"/>
              <a:gd name="connsiteY15051" fmla="*/ 1495797 h 6407150"/>
              <a:gd name="connsiteX15052" fmla="*/ 5838355 w 11737976"/>
              <a:gd name="connsiteY15052" fmla="*/ 1479328 h 6407150"/>
              <a:gd name="connsiteX15053" fmla="*/ 5837327 w 11737976"/>
              <a:gd name="connsiteY15053" fmla="*/ 1480341 h 6407150"/>
              <a:gd name="connsiteX15054" fmla="*/ 5838783 w 11737976"/>
              <a:gd name="connsiteY15054" fmla="*/ 1476382 h 6407150"/>
              <a:gd name="connsiteX15055" fmla="*/ 5829067 w 11737976"/>
              <a:gd name="connsiteY15055" fmla="*/ 1456659 h 6407150"/>
              <a:gd name="connsiteX15056" fmla="*/ 5949725 w 11737976"/>
              <a:gd name="connsiteY15056" fmla="*/ 1454998 h 6407150"/>
              <a:gd name="connsiteX15057" fmla="*/ 5954008 w 11737976"/>
              <a:gd name="connsiteY15057" fmla="*/ 1463849 h 6407150"/>
              <a:gd name="connsiteX15058" fmla="*/ 5954113 w 11737976"/>
              <a:gd name="connsiteY15058" fmla="*/ 1463968 h 6407150"/>
              <a:gd name="connsiteX15059" fmla="*/ 5953699 w 11737976"/>
              <a:gd name="connsiteY15059" fmla="*/ 1464669 h 6407150"/>
              <a:gd name="connsiteX15060" fmla="*/ 5948784 w 11737976"/>
              <a:gd name="connsiteY15060" fmla="*/ 1458846 h 6407150"/>
              <a:gd name="connsiteX15061" fmla="*/ 4829832 w 11737976"/>
              <a:gd name="connsiteY15061" fmla="*/ 1454107 h 6407150"/>
              <a:gd name="connsiteX15062" fmla="*/ 4819747 w 11737976"/>
              <a:gd name="connsiteY15062" fmla="*/ 1469915 h 6407150"/>
              <a:gd name="connsiteX15063" fmla="*/ 4834642 w 11737976"/>
              <a:gd name="connsiteY15063" fmla="*/ 1474908 h 6407150"/>
              <a:gd name="connsiteX15064" fmla="*/ 4829832 w 11737976"/>
              <a:gd name="connsiteY15064" fmla="*/ 1454107 h 6407150"/>
              <a:gd name="connsiteX15065" fmla="*/ 6754558 w 11737976"/>
              <a:gd name="connsiteY15065" fmla="*/ 1442106 h 6407150"/>
              <a:gd name="connsiteX15066" fmla="*/ 6750702 w 11737976"/>
              <a:gd name="connsiteY15066" fmla="*/ 1450577 h 6407150"/>
              <a:gd name="connsiteX15067" fmla="*/ 6785329 w 11737976"/>
              <a:gd name="connsiteY15067" fmla="*/ 1457716 h 6407150"/>
              <a:gd name="connsiteX15068" fmla="*/ 6773346 w 11737976"/>
              <a:gd name="connsiteY15068" fmla="*/ 1442237 h 6407150"/>
              <a:gd name="connsiteX15069" fmla="*/ 6754558 w 11737976"/>
              <a:gd name="connsiteY15069" fmla="*/ 1442106 h 6407150"/>
              <a:gd name="connsiteX15070" fmla="*/ 6785062 w 11737976"/>
              <a:gd name="connsiteY15070" fmla="*/ 1435749 h 6407150"/>
              <a:gd name="connsiteX15071" fmla="*/ 6784305 w 11737976"/>
              <a:gd name="connsiteY15071" fmla="*/ 1453811 h 6407150"/>
              <a:gd name="connsiteX15072" fmla="*/ 6785062 w 11737976"/>
              <a:gd name="connsiteY15072" fmla="*/ 1435749 h 6407150"/>
              <a:gd name="connsiteX15073" fmla="*/ 6700702 w 11737976"/>
              <a:gd name="connsiteY15073" fmla="*/ 1432381 h 6407150"/>
              <a:gd name="connsiteX15074" fmla="*/ 6698409 w 11737976"/>
              <a:gd name="connsiteY15074" fmla="*/ 1434387 h 6407150"/>
              <a:gd name="connsiteX15075" fmla="*/ 6718793 w 11737976"/>
              <a:gd name="connsiteY15075" fmla="*/ 1468564 h 6407150"/>
              <a:gd name="connsiteX15076" fmla="*/ 6741199 w 11737976"/>
              <a:gd name="connsiteY15076" fmla="*/ 1471957 h 6407150"/>
              <a:gd name="connsiteX15077" fmla="*/ 6700702 w 11737976"/>
              <a:gd name="connsiteY15077" fmla="*/ 1432381 h 6407150"/>
              <a:gd name="connsiteX15078" fmla="*/ 6436783 w 11737976"/>
              <a:gd name="connsiteY15078" fmla="*/ 1426196 h 6407150"/>
              <a:gd name="connsiteX15079" fmla="*/ 6433891 w 11737976"/>
              <a:gd name="connsiteY15079" fmla="*/ 1431445 h 6407150"/>
              <a:gd name="connsiteX15080" fmla="*/ 6432428 w 11737976"/>
              <a:gd name="connsiteY15080" fmla="*/ 1426720 h 6407150"/>
              <a:gd name="connsiteX15081" fmla="*/ 6434007 w 11737976"/>
              <a:gd name="connsiteY15081" fmla="*/ 1426984 h 6407150"/>
              <a:gd name="connsiteX15082" fmla="*/ 6199831 w 11737976"/>
              <a:gd name="connsiteY15082" fmla="*/ 1418416 h 6407150"/>
              <a:gd name="connsiteX15083" fmla="*/ 6195074 w 11737976"/>
              <a:gd name="connsiteY15083" fmla="*/ 1421176 h 6407150"/>
              <a:gd name="connsiteX15084" fmla="*/ 6195176 w 11737976"/>
              <a:gd name="connsiteY15084" fmla="*/ 1436602 h 6407150"/>
              <a:gd name="connsiteX15085" fmla="*/ 6199831 w 11737976"/>
              <a:gd name="connsiteY15085" fmla="*/ 1418416 h 6407150"/>
              <a:gd name="connsiteX15086" fmla="*/ 6769993 w 11737976"/>
              <a:gd name="connsiteY15086" fmla="*/ 1413773 h 6407150"/>
              <a:gd name="connsiteX15087" fmla="*/ 6766314 w 11737976"/>
              <a:gd name="connsiteY15087" fmla="*/ 1415007 h 6407150"/>
              <a:gd name="connsiteX15088" fmla="*/ 6769093 w 11737976"/>
              <a:gd name="connsiteY15088" fmla="*/ 1424059 h 6407150"/>
              <a:gd name="connsiteX15089" fmla="*/ 6769993 w 11737976"/>
              <a:gd name="connsiteY15089" fmla="*/ 1413773 h 6407150"/>
              <a:gd name="connsiteX15090" fmla="*/ 6180189 w 11737976"/>
              <a:gd name="connsiteY15090" fmla="*/ 1411974 h 6407150"/>
              <a:gd name="connsiteX15091" fmla="*/ 6176994 w 11737976"/>
              <a:gd name="connsiteY15091" fmla="*/ 1415236 h 6407150"/>
              <a:gd name="connsiteX15092" fmla="*/ 6177979 w 11737976"/>
              <a:gd name="connsiteY15092" fmla="*/ 1422236 h 6407150"/>
              <a:gd name="connsiteX15093" fmla="*/ 6180189 w 11737976"/>
              <a:gd name="connsiteY15093" fmla="*/ 1411974 h 6407150"/>
              <a:gd name="connsiteX15094" fmla="*/ 6234894 w 11737976"/>
              <a:gd name="connsiteY15094" fmla="*/ 1408153 h 6407150"/>
              <a:gd name="connsiteX15095" fmla="*/ 6262585 w 11737976"/>
              <a:gd name="connsiteY15095" fmla="*/ 1447309 h 6407150"/>
              <a:gd name="connsiteX15096" fmla="*/ 6234894 w 11737976"/>
              <a:gd name="connsiteY15096" fmla="*/ 1408153 h 6407150"/>
              <a:gd name="connsiteX15097" fmla="*/ 6109858 w 11737976"/>
              <a:gd name="connsiteY15097" fmla="*/ 1407128 h 6407150"/>
              <a:gd name="connsiteX15098" fmla="*/ 6110871 w 11737976"/>
              <a:gd name="connsiteY15098" fmla="*/ 1407133 h 6407150"/>
              <a:gd name="connsiteX15099" fmla="*/ 6110796 w 11737976"/>
              <a:gd name="connsiteY15099" fmla="*/ 1407972 h 6407150"/>
              <a:gd name="connsiteX15100" fmla="*/ 5872363 w 11737976"/>
              <a:gd name="connsiteY15100" fmla="*/ 1395538 h 6407150"/>
              <a:gd name="connsiteX15101" fmla="*/ 5865176 w 11737976"/>
              <a:gd name="connsiteY15101" fmla="*/ 1395670 h 6407150"/>
              <a:gd name="connsiteX15102" fmla="*/ 5866708 w 11737976"/>
              <a:gd name="connsiteY15102" fmla="*/ 1412097 h 6407150"/>
              <a:gd name="connsiteX15103" fmla="*/ 5872523 w 11737976"/>
              <a:gd name="connsiteY15103" fmla="*/ 1412914 h 6407150"/>
              <a:gd name="connsiteX15104" fmla="*/ 5872363 w 11737976"/>
              <a:gd name="connsiteY15104" fmla="*/ 1395538 h 6407150"/>
              <a:gd name="connsiteX15105" fmla="*/ 6220330 w 11737976"/>
              <a:gd name="connsiteY15105" fmla="*/ 1393956 h 6407150"/>
              <a:gd name="connsiteX15106" fmla="*/ 6215766 w 11737976"/>
              <a:gd name="connsiteY15106" fmla="*/ 1394911 h 6407150"/>
              <a:gd name="connsiteX15107" fmla="*/ 6218971 w 11737976"/>
              <a:gd name="connsiteY15107" fmla="*/ 1406147 h 6407150"/>
              <a:gd name="connsiteX15108" fmla="*/ 6222786 w 11737976"/>
              <a:gd name="connsiteY15108" fmla="*/ 1406017 h 6407150"/>
              <a:gd name="connsiteX15109" fmla="*/ 6220330 w 11737976"/>
              <a:gd name="connsiteY15109" fmla="*/ 1393956 h 6407150"/>
              <a:gd name="connsiteX15110" fmla="*/ 6336011 w 11737976"/>
              <a:gd name="connsiteY15110" fmla="*/ 1392858 h 6407150"/>
              <a:gd name="connsiteX15111" fmla="*/ 6336501 w 11737976"/>
              <a:gd name="connsiteY15111" fmla="*/ 1393473 h 6407150"/>
              <a:gd name="connsiteX15112" fmla="*/ 6336323 w 11737976"/>
              <a:gd name="connsiteY15112" fmla="*/ 1393600 h 6407150"/>
              <a:gd name="connsiteX15113" fmla="*/ 6541545 w 11737976"/>
              <a:gd name="connsiteY15113" fmla="*/ 1390913 h 6407150"/>
              <a:gd name="connsiteX15114" fmla="*/ 6523928 w 11737976"/>
              <a:gd name="connsiteY15114" fmla="*/ 1400058 h 6407150"/>
              <a:gd name="connsiteX15115" fmla="*/ 6522853 w 11737976"/>
              <a:gd name="connsiteY15115" fmla="*/ 1404696 h 6407150"/>
              <a:gd name="connsiteX15116" fmla="*/ 6525713 w 11737976"/>
              <a:gd name="connsiteY15116" fmla="*/ 1407709 h 6407150"/>
              <a:gd name="connsiteX15117" fmla="*/ 6525762 w 11737976"/>
              <a:gd name="connsiteY15117" fmla="*/ 1416626 h 6407150"/>
              <a:gd name="connsiteX15118" fmla="*/ 6534870 w 11737976"/>
              <a:gd name="connsiteY15118" fmla="*/ 1419364 h 6407150"/>
              <a:gd name="connsiteX15119" fmla="*/ 6535523 w 11737976"/>
              <a:gd name="connsiteY15119" fmla="*/ 1418042 h 6407150"/>
              <a:gd name="connsiteX15120" fmla="*/ 6544391 w 11737976"/>
              <a:gd name="connsiteY15120" fmla="*/ 1427383 h 6407150"/>
              <a:gd name="connsiteX15121" fmla="*/ 6571530 w 11737976"/>
              <a:gd name="connsiteY15121" fmla="*/ 1436320 h 6407150"/>
              <a:gd name="connsiteX15122" fmla="*/ 6599320 w 11737976"/>
              <a:gd name="connsiteY15122" fmla="*/ 1423226 h 6407150"/>
              <a:gd name="connsiteX15123" fmla="*/ 6541545 w 11737976"/>
              <a:gd name="connsiteY15123" fmla="*/ 1390913 h 6407150"/>
              <a:gd name="connsiteX15124" fmla="*/ 6805270 w 11737976"/>
              <a:gd name="connsiteY15124" fmla="*/ 1390860 h 6407150"/>
              <a:gd name="connsiteX15125" fmla="*/ 6793791 w 11737976"/>
              <a:gd name="connsiteY15125" fmla="*/ 1398540 h 6407150"/>
              <a:gd name="connsiteX15126" fmla="*/ 6796496 w 11737976"/>
              <a:gd name="connsiteY15126" fmla="*/ 1413133 h 6407150"/>
              <a:gd name="connsiteX15127" fmla="*/ 6805270 w 11737976"/>
              <a:gd name="connsiteY15127" fmla="*/ 1390860 h 6407150"/>
              <a:gd name="connsiteX15128" fmla="*/ 5947928 w 11737976"/>
              <a:gd name="connsiteY15128" fmla="*/ 1384708 h 6407150"/>
              <a:gd name="connsiteX15129" fmla="*/ 5952245 w 11737976"/>
              <a:gd name="connsiteY15129" fmla="*/ 1385258 h 6407150"/>
              <a:gd name="connsiteX15130" fmla="*/ 5950944 w 11737976"/>
              <a:gd name="connsiteY15130" fmla="*/ 1388126 h 6407150"/>
              <a:gd name="connsiteX15131" fmla="*/ 6964967 w 11737976"/>
              <a:gd name="connsiteY15131" fmla="*/ 1383467 h 6407150"/>
              <a:gd name="connsiteX15132" fmla="*/ 6938477 w 11737976"/>
              <a:gd name="connsiteY15132" fmla="*/ 1400040 h 6407150"/>
              <a:gd name="connsiteX15133" fmla="*/ 6964967 w 11737976"/>
              <a:gd name="connsiteY15133" fmla="*/ 1383467 h 6407150"/>
              <a:gd name="connsiteX15134" fmla="*/ 5945128 w 11737976"/>
              <a:gd name="connsiteY15134" fmla="*/ 1381835 h 6407150"/>
              <a:gd name="connsiteX15135" fmla="*/ 5945462 w 11737976"/>
              <a:gd name="connsiteY15135" fmla="*/ 1381913 h 6407150"/>
              <a:gd name="connsiteX15136" fmla="*/ 5947928 w 11737976"/>
              <a:gd name="connsiteY15136" fmla="*/ 1384708 h 6407150"/>
              <a:gd name="connsiteX15137" fmla="*/ 5947278 w 11737976"/>
              <a:gd name="connsiteY15137" fmla="*/ 1384625 h 6407150"/>
              <a:gd name="connsiteX15138" fmla="*/ 6317555 w 11737976"/>
              <a:gd name="connsiteY15138" fmla="*/ 1377598 h 6407150"/>
              <a:gd name="connsiteX15139" fmla="*/ 6312021 w 11737976"/>
              <a:gd name="connsiteY15139" fmla="*/ 1378859 h 6407150"/>
              <a:gd name="connsiteX15140" fmla="*/ 6312699 w 11737976"/>
              <a:gd name="connsiteY15140" fmla="*/ 1389280 h 6407150"/>
              <a:gd name="connsiteX15141" fmla="*/ 6320252 w 11737976"/>
              <a:gd name="connsiteY15141" fmla="*/ 1386678 h 6407150"/>
              <a:gd name="connsiteX15142" fmla="*/ 6317555 w 11737976"/>
              <a:gd name="connsiteY15142" fmla="*/ 1377598 h 6407150"/>
              <a:gd name="connsiteX15143" fmla="*/ 6448888 w 11737976"/>
              <a:gd name="connsiteY15143" fmla="*/ 1370472 h 6407150"/>
              <a:gd name="connsiteX15144" fmla="*/ 6442507 w 11737976"/>
              <a:gd name="connsiteY15144" fmla="*/ 1390360 h 6407150"/>
              <a:gd name="connsiteX15145" fmla="*/ 6448888 w 11737976"/>
              <a:gd name="connsiteY15145" fmla="*/ 1370472 h 6407150"/>
              <a:gd name="connsiteX15146" fmla="*/ 6721363 w 11737976"/>
              <a:gd name="connsiteY15146" fmla="*/ 1369872 h 6407150"/>
              <a:gd name="connsiteX15147" fmla="*/ 6681808 w 11737976"/>
              <a:gd name="connsiteY15147" fmla="*/ 1387996 h 6407150"/>
              <a:gd name="connsiteX15148" fmla="*/ 6660288 w 11737976"/>
              <a:gd name="connsiteY15148" fmla="*/ 1425651 h 6407150"/>
              <a:gd name="connsiteX15149" fmla="*/ 6681637 w 11737976"/>
              <a:gd name="connsiteY15149" fmla="*/ 1418151 h 6407150"/>
              <a:gd name="connsiteX15150" fmla="*/ 6721363 w 11737976"/>
              <a:gd name="connsiteY15150" fmla="*/ 1369872 h 6407150"/>
              <a:gd name="connsiteX15151" fmla="*/ 6276677 w 11737976"/>
              <a:gd name="connsiteY15151" fmla="*/ 1366845 h 6407150"/>
              <a:gd name="connsiteX15152" fmla="*/ 6271144 w 11737976"/>
              <a:gd name="connsiteY15152" fmla="*/ 1377676 h 6407150"/>
              <a:gd name="connsiteX15153" fmla="*/ 6270781 w 11737976"/>
              <a:gd name="connsiteY15153" fmla="*/ 1391236 h 6407150"/>
              <a:gd name="connsiteX15154" fmla="*/ 6287342 w 11737976"/>
              <a:gd name="connsiteY15154" fmla="*/ 1394628 h 6407150"/>
              <a:gd name="connsiteX15155" fmla="*/ 6276677 w 11737976"/>
              <a:gd name="connsiteY15155" fmla="*/ 1366845 h 6407150"/>
              <a:gd name="connsiteX15156" fmla="*/ 5702412 w 11737976"/>
              <a:gd name="connsiteY15156" fmla="*/ 1366536 h 6407150"/>
              <a:gd name="connsiteX15157" fmla="*/ 5702562 w 11737976"/>
              <a:gd name="connsiteY15157" fmla="*/ 1366939 h 6407150"/>
              <a:gd name="connsiteX15158" fmla="*/ 5702373 w 11737976"/>
              <a:gd name="connsiteY15158" fmla="*/ 1366859 h 6407150"/>
              <a:gd name="connsiteX15159" fmla="*/ 5916046 w 11737976"/>
              <a:gd name="connsiteY15159" fmla="*/ 1363825 h 6407150"/>
              <a:gd name="connsiteX15160" fmla="*/ 5911507 w 11737976"/>
              <a:gd name="connsiteY15160" fmla="*/ 1369909 h 6407150"/>
              <a:gd name="connsiteX15161" fmla="*/ 5916062 w 11737976"/>
              <a:gd name="connsiteY15161" fmla="*/ 1378259 h 6407150"/>
              <a:gd name="connsiteX15162" fmla="*/ 5916046 w 11737976"/>
              <a:gd name="connsiteY15162" fmla="*/ 1363825 h 6407150"/>
              <a:gd name="connsiteX15163" fmla="*/ 6485000 w 11737976"/>
              <a:gd name="connsiteY15163" fmla="*/ 1358921 h 6407150"/>
              <a:gd name="connsiteX15164" fmla="*/ 6474430 w 11737976"/>
              <a:gd name="connsiteY15164" fmla="*/ 1361006 h 6407150"/>
              <a:gd name="connsiteX15165" fmla="*/ 6482309 w 11737976"/>
              <a:gd name="connsiteY15165" fmla="*/ 1371873 h 6407150"/>
              <a:gd name="connsiteX15166" fmla="*/ 6485000 w 11737976"/>
              <a:gd name="connsiteY15166" fmla="*/ 1358921 h 6407150"/>
              <a:gd name="connsiteX15167" fmla="*/ 6308943 w 11737976"/>
              <a:gd name="connsiteY15167" fmla="*/ 1353801 h 6407150"/>
              <a:gd name="connsiteX15168" fmla="*/ 6296012 w 11737976"/>
              <a:gd name="connsiteY15168" fmla="*/ 1357965 h 6407150"/>
              <a:gd name="connsiteX15169" fmla="*/ 6299321 w 11737976"/>
              <a:gd name="connsiteY15169" fmla="*/ 1361974 h 6407150"/>
              <a:gd name="connsiteX15170" fmla="*/ 6300673 w 11737976"/>
              <a:gd name="connsiteY15170" fmla="*/ 1362929 h 6407150"/>
              <a:gd name="connsiteX15171" fmla="*/ 6296614 w 11737976"/>
              <a:gd name="connsiteY15171" fmla="*/ 1363953 h 6407150"/>
              <a:gd name="connsiteX15172" fmla="*/ 6293368 w 11737976"/>
              <a:gd name="connsiteY15172" fmla="*/ 1367492 h 6407150"/>
              <a:gd name="connsiteX15173" fmla="*/ 6310124 w 11737976"/>
              <a:gd name="connsiteY15173" fmla="*/ 1368860 h 6407150"/>
              <a:gd name="connsiteX15174" fmla="*/ 6310276 w 11737976"/>
              <a:gd name="connsiteY15174" fmla="*/ 1367860 h 6407150"/>
              <a:gd name="connsiteX15175" fmla="*/ 6310291 w 11737976"/>
              <a:gd name="connsiteY15175" fmla="*/ 1367867 h 6407150"/>
              <a:gd name="connsiteX15176" fmla="*/ 6316223 w 11737976"/>
              <a:gd name="connsiteY15176" fmla="*/ 1368178 h 6407150"/>
              <a:gd name="connsiteX15177" fmla="*/ 6325311 w 11737976"/>
              <a:gd name="connsiteY15177" fmla="*/ 1355995 h 6407150"/>
              <a:gd name="connsiteX15178" fmla="*/ 6308943 w 11737976"/>
              <a:gd name="connsiteY15178" fmla="*/ 1353801 h 6407150"/>
              <a:gd name="connsiteX15179" fmla="*/ 6422942 w 11737976"/>
              <a:gd name="connsiteY15179" fmla="*/ 1353250 h 6407150"/>
              <a:gd name="connsiteX15180" fmla="*/ 6417893 w 11737976"/>
              <a:gd name="connsiteY15180" fmla="*/ 1354761 h 6407150"/>
              <a:gd name="connsiteX15181" fmla="*/ 6404606 w 11737976"/>
              <a:gd name="connsiteY15181" fmla="*/ 1363308 h 6407150"/>
              <a:gd name="connsiteX15182" fmla="*/ 6409019 w 11737976"/>
              <a:gd name="connsiteY15182" fmla="*/ 1373100 h 6407150"/>
              <a:gd name="connsiteX15183" fmla="*/ 6428544 w 11737976"/>
              <a:gd name="connsiteY15183" fmla="*/ 1356283 h 6407150"/>
              <a:gd name="connsiteX15184" fmla="*/ 6422942 w 11737976"/>
              <a:gd name="connsiteY15184" fmla="*/ 1353250 h 6407150"/>
              <a:gd name="connsiteX15185" fmla="*/ 6331082 w 11737976"/>
              <a:gd name="connsiteY15185" fmla="*/ 1353057 h 6407150"/>
              <a:gd name="connsiteX15186" fmla="*/ 6326516 w 11737976"/>
              <a:gd name="connsiteY15186" fmla="*/ 1365205 h 6407150"/>
              <a:gd name="connsiteX15187" fmla="*/ 6331874 w 11737976"/>
              <a:gd name="connsiteY15187" fmla="*/ 1385300 h 6407150"/>
              <a:gd name="connsiteX15188" fmla="*/ 6324768 w 11737976"/>
              <a:gd name="connsiteY15188" fmla="*/ 1402934 h 6407150"/>
              <a:gd name="connsiteX15189" fmla="*/ 6325809 w 11737976"/>
              <a:gd name="connsiteY15189" fmla="*/ 1407963 h 6407150"/>
              <a:gd name="connsiteX15190" fmla="*/ 6319326 w 11737976"/>
              <a:gd name="connsiteY15190" fmla="*/ 1417511 h 6407150"/>
              <a:gd name="connsiteX15191" fmla="*/ 6311762 w 11737976"/>
              <a:gd name="connsiteY15191" fmla="*/ 1440429 h 6407150"/>
              <a:gd name="connsiteX15192" fmla="*/ 6311486 w 11737976"/>
              <a:gd name="connsiteY15192" fmla="*/ 1444465 h 6407150"/>
              <a:gd name="connsiteX15193" fmla="*/ 6305353 w 11737976"/>
              <a:gd name="connsiteY15193" fmla="*/ 1451473 h 6407150"/>
              <a:gd name="connsiteX15194" fmla="*/ 6304904 w 11737976"/>
              <a:gd name="connsiteY15194" fmla="*/ 1451266 h 6407150"/>
              <a:gd name="connsiteX15195" fmla="*/ 6289099 w 11737976"/>
              <a:gd name="connsiteY15195" fmla="*/ 1451736 h 6407150"/>
              <a:gd name="connsiteX15196" fmla="*/ 6275531 w 11737976"/>
              <a:gd name="connsiteY15196" fmla="*/ 1458578 h 6407150"/>
              <a:gd name="connsiteX15197" fmla="*/ 6273893 w 11737976"/>
              <a:gd name="connsiteY15197" fmla="*/ 1456820 h 6407150"/>
              <a:gd name="connsiteX15198" fmla="*/ 6265811 w 11737976"/>
              <a:gd name="connsiteY15198" fmla="*/ 1458178 h 6407150"/>
              <a:gd name="connsiteX15199" fmla="*/ 6263342 w 11737976"/>
              <a:gd name="connsiteY15199" fmla="*/ 1460713 h 6407150"/>
              <a:gd name="connsiteX15200" fmla="*/ 6263201 w 11737976"/>
              <a:gd name="connsiteY15200" fmla="*/ 1460721 h 6407150"/>
              <a:gd name="connsiteX15201" fmla="*/ 6252104 w 11737976"/>
              <a:gd name="connsiteY15201" fmla="*/ 1473301 h 6407150"/>
              <a:gd name="connsiteX15202" fmla="*/ 6252622 w 11737976"/>
              <a:gd name="connsiteY15202" fmla="*/ 1475767 h 6407150"/>
              <a:gd name="connsiteX15203" fmla="*/ 6252492 w 11737976"/>
              <a:gd name="connsiteY15203" fmla="*/ 1475810 h 6407150"/>
              <a:gd name="connsiteX15204" fmla="*/ 6239474 w 11737976"/>
              <a:gd name="connsiteY15204" fmla="*/ 1478928 h 6407150"/>
              <a:gd name="connsiteX15205" fmla="*/ 6240718 w 11737976"/>
              <a:gd name="connsiteY15205" fmla="*/ 1492449 h 6407150"/>
              <a:gd name="connsiteX15206" fmla="*/ 6253915 w 11737976"/>
              <a:gd name="connsiteY15206" fmla="*/ 1487910 h 6407150"/>
              <a:gd name="connsiteX15207" fmla="*/ 6254106 w 11737976"/>
              <a:gd name="connsiteY15207" fmla="*/ 1487840 h 6407150"/>
              <a:gd name="connsiteX15208" fmla="*/ 6250391 w 11737976"/>
              <a:gd name="connsiteY15208" fmla="*/ 1502283 h 6407150"/>
              <a:gd name="connsiteX15209" fmla="*/ 6250427 w 11737976"/>
              <a:gd name="connsiteY15209" fmla="*/ 1504722 h 6407150"/>
              <a:gd name="connsiteX15210" fmla="*/ 6250419 w 11737976"/>
              <a:gd name="connsiteY15210" fmla="*/ 1504726 h 6407150"/>
              <a:gd name="connsiteX15211" fmla="*/ 6247567 w 11737976"/>
              <a:gd name="connsiteY15211" fmla="*/ 1508421 h 6407150"/>
              <a:gd name="connsiteX15212" fmla="*/ 6244714 w 11737976"/>
              <a:gd name="connsiteY15212" fmla="*/ 1506856 h 6407150"/>
              <a:gd name="connsiteX15213" fmla="*/ 6233195 w 11737976"/>
              <a:gd name="connsiteY15213" fmla="*/ 1508165 h 6407150"/>
              <a:gd name="connsiteX15214" fmla="*/ 6216355 w 11737976"/>
              <a:gd name="connsiteY15214" fmla="*/ 1526435 h 6407150"/>
              <a:gd name="connsiteX15215" fmla="*/ 6235495 w 11737976"/>
              <a:gd name="connsiteY15215" fmla="*/ 1525923 h 6407150"/>
              <a:gd name="connsiteX15216" fmla="*/ 6247323 w 11737976"/>
              <a:gd name="connsiteY15216" fmla="*/ 1517944 h 6407150"/>
              <a:gd name="connsiteX15217" fmla="*/ 6250659 w 11737976"/>
              <a:gd name="connsiteY15217" fmla="*/ 1520624 h 6407150"/>
              <a:gd name="connsiteX15218" fmla="*/ 6250677 w 11737976"/>
              <a:gd name="connsiteY15218" fmla="*/ 1521787 h 6407150"/>
              <a:gd name="connsiteX15219" fmla="*/ 6272473 w 11737976"/>
              <a:gd name="connsiteY15219" fmla="*/ 1555528 h 6407150"/>
              <a:gd name="connsiteX15220" fmla="*/ 6316305 w 11737976"/>
              <a:gd name="connsiteY15220" fmla="*/ 1545652 h 6407150"/>
              <a:gd name="connsiteX15221" fmla="*/ 6317038 w 11737976"/>
              <a:gd name="connsiteY15221" fmla="*/ 1544982 h 6407150"/>
              <a:gd name="connsiteX15222" fmla="*/ 6322882 w 11737976"/>
              <a:gd name="connsiteY15222" fmla="*/ 1548124 h 6407150"/>
              <a:gd name="connsiteX15223" fmla="*/ 6321503 w 11737976"/>
              <a:gd name="connsiteY15223" fmla="*/ 1540908 h 6407150"/>
              <a:gd name="connsiteX15224" fmla="*/ 6324198 w 11737976"/>
              <a:gd name="connsiteY15224" fmla="*/ 1538449 h 6407150"/>
              <a:gd name="connsiteX15225" fmla="*/ 6324948 w 11737976"/>
              <a:gd name="connsiteY15225" fmla="*/ 1544105 h 6407150"/>
              <a:gd name="connsiteX15226" fmla="*/ 6328023 w 11737976"/>
              <a:gd name="connsiteY15226" fmla="*/ 1546493 h 6407150"/>
              <a:gd name="connsiteX15227" fmla="*/ 6330547 w 11737976"/>
              <a:gd name="connsiteY15227" fmla="*/ 1558888 h 6407150"/>
              <a:gd name="connsiteX15228" fmla="*/ 6330938 w 11737976"/>
              <a:gd name="connsiteY15228" fmla="*/ 1563504 h 6407150"/>
              <a:gd name="connsiteX15229" fmla="*/ 6323657 w 11737976"/>
              <a:gd name="connsiteY15229" fmla="*/ 1571678 h 6407150"/>
              <a:gd name="connsiteX15230" fmla="*/ 6331471 w 11737976"/>
              <a:gd name="connsiteY15230" fmla="*/ 1569791 h 6407150"/>
              <a:gd name="connsiteX15231" fmla="*/ 6331946 w 11737976"/>
              <a:gd name="connsiteY15231" fmla="*/ 1575400 h 6407150"/>
              <a:gd name="connsiteX15232" fmla="*/ 6350796 w 11737976"/>
              <a:gd name="connsiteY15232" fmla="*/ 1597851 h 6407150"/>
              <a:gd name="connsiteX15233" fmla="*/ 6395368 w 11737976"/>
              <a:gd name="connsiteY15233" fmla="*/ 1605564 h 6407150"/>
              <a:gd name="connsiteX15234" fmla="*/ 6406396 w 11737976"/>
              <a:gd name="connsiteY15234" fmla="*/ 1596758 h 6407150"/>
              <a:gd name="connsiteX15235" fmla="*/ 6408063 w 11737976"/>
              <a:gd name="connsiteY15235" fmla="*/ 1593136 h 6407150"/>
              <a:gd name="connsiteX15236" fmla="*/ 6409988 w 11737976"/>
              <a:gd name="connsiteY15236" fmla="*/ 1597948 h 6407150"/>
              <a:gd name="connsiteX15237" fmla="*/ 6415729 w 11737976"/>
              <a:gd name="connsiteY15237" fmla="*/ 1601043 h 6407150"/>
              <a:gd name="connsiteX15238" fmla="*/ 6415847 w 11737976"/>
              <a:gd name="connsiteY15238" fmla="*/ 1612052 h 6407150"/>
              <a:gd name="connsiteX15239" fmla="*/ 6424152 w 11737976"/>
              <a:gd name="connsiteY15239" fmla="*/ 1637787 h 6407150"/>
              <a:gd name="connsiteX15240" fmla="*/ 6433195 w 11737976"/>
              <a:gd name="connsiteY15240" fmla="*/ 1617412 h 6407150"/>
              <a:gd name="connsiteX15241" fmla="*/ 6460420 w 11737976"/>
              <a:gd name="connsiteY15241" fmla="*/ 1588928 h 6407150"/>
              <a:gd name="connsiteX15242" fmla="*/ 6432428 w 11737976"/>
              <a:gd name="connsiteY15242" fmla="*/ 1600981 h 6407150"/>
              <a:gd name="connsiteX15243" fmla="*/ 6419646 w 11737976"/>
              <a:gd name="connsiteY15243" fmla="*/ 1571845 h 6407150"/>
              <a:gd name="connsiteX15244" fmla="*/ 6416277 w 11737976"/>
              <a:gd name="connsiteY15244" fmla="*/ 1584857 h 6407150"/>
              <a:gd name="connsiteX15245" fmla="*/ 6412516 w 11737976"/>
              <a:gd name="connsiteY15245" fmla="*/ 1583372 h 6407150"/>
              <a:gd name="connsiteX15246" fmla="*/ 6413348 w 11737976"/>
              <a:gd name="connsiteY15246" fmla="*/ 1563747 h 6407150"/>
              <a:gd name="connsiteX15247" fmla="*/ 6415207 w 11737976"/>
              <a:gd name="connsiteY15247" fmla="*/ 1561035 h 6407150"/>
              <a:gd name="connsiteX15248" fmla="*/ 6414589 w 11737976"/>
              <a:gd name="connsiteY15248" fmla="*/ 1535962 h 6407150"/>
              <a:gd name="connsiteX15249" fmla="*/ 6422168 w 11737976"/>
              <a:gd name="connsiteY15249" fmla="*/ 1536793 h 6407150"/>
              <a:gd name="connsiteX15250" fmla="*/ 6427018 w 11737976"/>
              <a:gd name="connsiteY15250" fmla="*/ 1529390 h 6407150"/>
              <a:gd name="connsiteX15251" fmla="*/ 6418500 w 11737976"/>
              <a:gd name="connsiteY15251" fmla="*/ 1526496 h 6407150"/>
              <a:gd name="connsiteX15252" fmla="*/ 6407632 w 11737976"/>
              <a:gd name="connsiteY15252" fmla="*/ 1529112 h 6407150"/>
              <a:gd name="connsiteX15253" fmla="*/ 6397318 w 11737976"/>
              <a:gd name="connsiteY15253" fmla="*/ 1527498 h 6407150"/>
              <a:gd name="connsiteX15254" fmla="*/ 6396692 w 11737976"/>
              <a:gd name="connsiteY15254" fmla="*/ 1526296 h 6407150"/>
              <a:gd name="connsiteX15255" fmla="*/ 6392629 w 11737976"/>
              <a:gd name="connsiteY15255" fmla="*/ 1523763 h 6407150"/>
              <a:gd name="connsiteX15256" fmla="*/ 6398231 w 11737976"/>
              <a:gd name="connsiteY15256" fmla="*/ 1520212 h 6407150"/>
              <a:gd name="connsiteX15257" fmla="*/ 6432052 w 11737976"/>
              <a:gd name="connsiteY15257" fmla="*/ 1480569 h 6407150"/>
              <a:gd name="connsiteX15258" fmla="*/ 6438050 w 11737976"/>
              <a:gd name="connsiteY15258" fmla="*/ 1464881 h 6407150"/>
              <a:gd name="connsiteX15259" fmla="*/ 6442707 w 11737976"/>
              <a:gd name="connsiteY15259" fmla="*/ 1470864 h 6407150"/>
              <a:gd name="connsiteX15260" fmla="*/ 6444764 w 11737976"/>
              <a:gd name="connsiteY15260" fmla="*/ 1470868 h 6407150"/>
              <a:gd name="connsiteX15261" fmla="*/ 6442554 w 11737976"/>
              <a:gd name="connsiteY15261" fmla="*/ 1476458 h 6407150"/>
              <a:gd name="connsiteX15262" fmla="*/ 6446686 w 11737976"/>
              <a:gd name="connsiteY15262" fmla="*/ 1482985 h 6407150"/>
              <a:gd name="connsiteX15263" fmla="*/ 6456737 w 11737976"/>
              <a:gd name="connsiteY15263" fmla="*/ 1468811 h 6407150"/>
              <a:gd name="connsiteX15264" fmla="*/ 6453514 w 11737976"/>
              <a:gd name="connsiteY15264" fmla="*/ 1466066 h 6407150"/>
              <a:gd name="connsiteX15265" fmla="*/ 6456589 w 11737976"/>
              <a:gd name="connsiteY15265" fmla="*/ 1460959 h 6407150"/>
              <a:gd name="connsiteX15266" fmla="*/ 6451610 w 11737976"/>
              <a:gd name="connsiteY15266" fmla="*/ 1448714 h 6407150"/>
              <a:gd name="connsiteX15267" fmla="*/ 6445602 w 11737976"/>
              <a:gd name="connsiteY15267" fmla="*/ 1449132 h 6407150"/>
              <a:gd name="connsiteX15268" fmla="*/ 6440688 w 11737976"/>
              <a:gd name="connsiteY15268" fmla="*/ 1450593 h 6407150"/>
              <a:gd name="connsiteX15269" fmla="*/ 6448750 w 11737976"/>
              <a:gd name="connsiteY15269" fmla="*/ 1441518 h 6407150"/>
              <a:gd name="connsiteX15270" fmla="*/ 6453714 w 11737976"/>
              <a:gd name="connsiteY15270" fmla="*/ 1431346 h 6407150"/>
              <a:gd name="connsiteX15271" fmla="*/ 6453061 w 11737976"/>
              <a:gd name="connsiteY15271" fmla="*/ 1418831 h 6407150"/>
              <a:gd name="connsiteX15272" fmla="*/ 6459068 w 11737976"/>
              <a:gd name="connsiteY15272" fmla="*/ 1413020 h 6407150"/>
              <a:gd name="connsiteX15273" fmla="*/ 6460958 w 11737976"/>
              <a:gd name="connsiteY15273" fmla="*/ 1418867 h 6407150"/>
              <a:gd name="connsiteX15274" fmla="*/ 6467398 w 11737976"/>
              <a:gd name="connsiteY15274" fmla="*/ 1424945 h 6407150"/>
              <a:gd name="connsiteX15275" fmla="*/ 6476406 w 11737976"/>
              <a:gd name="connsiteY15275" fmla="*/ 1425597 h 6407150"/>
              <a:gd name="connsiteX15276" fmla="*/ 6477358 w 11737976"/>
              <a:gd name="connsiteY15276" fmla="*/ 1429610 h 6407150"/>
              <a:gd name="connsiteX15277" fmla="*/ 6490281 w 11737976"/>
              <a:gd name="connsiteY15277" fmla="*/ 1423950 h 6407150"/>
              <a:gd name="connsiteX15278" fmla="*/ 6490247 w 11737976"/>
              <a:gd name="connsiteY15278" fmla="*/ 1423834 h 6407150"/>
              <a:gd name="connsiteX15279" fmla="*/ 6495442 w 11737976"/>
              <a:gd name="connsiteY15279" fmla="*/ 1421784 h 6407150"/>
              <a:gd name="connsiteX15280" fmla="*/ 6502863 w 11737976"/>
              <a:gd name="connsiteY15280" fmla="*/ 1402799 h 6407150"/>
              <a:gd name="connsiteX15281" fmla="*/ 6501401 w 11737976"/>
              <a:gd name="connsiteY15281" fmla="*/ 1398816 h 6407150"/>
              <a:gd name="connsiteX15282" fmla="*/ 6506540 w 11737976"/>
              <a:gd name="connsiteY15282" fmla="*/ 1396962 h 6407150"/>
              <a:gd name="connsiteX15283" fmla="*/ 6508884 w 11737976"/>
              <a:gd name="connsiteY15283" fmla="*/ 1400627 h 6407150"/>
              <a:gd name="connsiteX15284" fmla="*/ 6519641 w 11737976"/>
              <a:gd name="connsiteY15284" fmla="*/ 1401605 h 6407150"/>
              <a:gd name="connsiteX15285" fmla="*/ 6518990 w 11737976"/>
              <a:gd name="connsiteY15285" fmla="*/ 1389199 h 6407150"/>
              <a:gd name="connsiteX15286" fmla="*/ 6517395 w 11737976"/>
              <a:gd name="connsiteY15286" fmla="*/ 1386987 h 6407150"/>
              <a:gd name="connsiteX15287" fmla="*/ 6517796 w 11737976"/>
              <a:gd name="connsiteY15287" fmla="*/ 1386468 h 6407150"/>
              <a:gd name="connsiteX15288" fmla="*/ 6517555 w 11737976"/>
              <a:gd name="connsiteY15288" fmla="*/ 1380970 h 6407150"/>
              <a:gd name="connsiteX15289" fmla="*/ 6511226 w 11737976"/>
              <a:gd name="connsiteY15289" fmla="*/ 1375767 h 6407150"/>
              <a:gd name="connsiteX15290" fmla="*/ 6500622 w 11737976"/>
              <a:gd name="connsiteY15290" fmla="*/ 1376169 h 6407150"/>
              <a:gd name="connsiteX15291" fmla="*/ 6493874 w 11737976"/>
              <a:gd name="connsiteY15291" fmla="*/ 1380585 h 6407150"/>
              <a:gd name="connsiteX15292" fmla="*/ 6477001 w 11737976"/>
              <a:gd name="connsiteY15292" fmla="*/ 1370350 h 6407150"/>
              <a:gd name="connsiteX15293" fmla="*/ 6465653 w 11737976"/>
              <a:gd name="connsiteY15293" fmla="*/ 1374823 h 6407150"/>
              <a:gd name="connsiteX15294" fmla="*/ 6458193 w 11737976"/>
              <a:gd name="connsiteY15294" fmla="*/ 1387625 h 6407150"/>
              <a:gd name="connsiteX15295" fmla="*/ 6457255 w 11737976"/>
              <a:gd name="connsiteY15295" fmla="*/ 1395013 h 6407150"/>
              <a:gd name="connsiteX15296" fmla="*/ 6453915 w 11737976"/>
              <a:gd name="connsiteY15296" fmla="*/ 1392004 h 6407150"/>
              <a:gd name="connsiteX15297" fmla="*/ 6443980 w 11737976"/>
              <a:gd name="connsiteY15297" fmla="*/ 1398242 h 6407150"/>
              <a:gd name="connsiteX15298" fmla="*/ 6443141 w 11737976"/>
              <a:gd name="connsiteY15298" fmla="*/ 1409765 h 6407150"/>
              <a:gd name="connsiteX15299" fmla="*/ 6451107 w 11737976"/>
              <a:gd name="connsiteY15299" fmla="*/ 1412162 h 6407150"/>
              <a:gd name="connsiteX15300" fmla="*/ 6458718 w 11737976"/>
              <a:gd name="connsiteY15300" fmla="*/ 1411937 h 6407150"/>
              <a:gd name="connsiteX15301" fmla="*/ 6459043 w 11737976"/>
              <a:gd name="connsiteY15301" fmla="*/ 1412942 h 6407150"/>
              <a:gd name="connsiteX15302" fmla="*/ 6436606 w 11737976"/>
              <a:gd name="connsiteY15302" fmla="*/ 1411967 h 6407150"/>
              <a:gd name="connsiteX15303" fmla="*/ 6434259 w 11737976"/>
              <a:gd name="connsiteY15303" fmla="*/ 1408474 h 6407150"/>
              <a:gd name="connsiteX15304" fmla="*/ 6428436 w 11737976"/>
              <a:gd name="connsiteY15304" fmla="*/ 1404943 h 6407150"/>
              <a:gd name="connsiteX15305" fmla="*/ 6416262 w 11737976"/>
              <a:gd name="connsiteY15305" fmla="*/ 1379977 h 6407150"/>
              <a:gd name="connsiteX15306" fmla="*/ 6412938 w 11737976"/>
              <a:gd name="connsiteY15306" fmla="*/ 1383041 h 6407150"/>
              <a:gd name="connsiteX15307" fmla="*/ 6414238 w 11737976"/>
              <a:gd name="connsiteY15307" fmla="*/ 1391683 h 6407150"/>
              <a:gd name="connsiteX15308" fmla="*/ 6416038 w 11737976"/>
              <a:gd name="connsiteY15308" fmla="*/ 1396236 h 6407150"/>
              <a:gd name="connsiteX15309" fmla="*/ 6389380 w 11737976"/>
              <a:gd name="connsiteY15309" fmla="*/ 1376408 h 6407150"/>
              <a:gd name="connsiteX15310" fmla="*/ 6373293 w 11737976"/>
              <a:gd name="connsiteY15310" fmla="*/ 1374620 h 6407150"/>
              <a:gd name="connsiteX15311" fmla="*/ 6355844 w 11737976"/>
              <a:gd name="connsiteY15311" fmla="*/ 1379687 h 6407150"/>
              <a:gd name="connsiteX15312" fmla="*/ 6347253 w 11737976"/>
              <a:gd name="connsiteY15312" fmla="*/ 1385810 h 6407150"/>
              <a:gd name="connsiteX15313" fmla="*/ 6346713 w 11737976"/>
              <a:gd name="connsiteY15313" fmla="*/ 1379127 h 6407150"/>
              <a:gd name="connsiteX15314" fmla="*/ 6331082 w 11737976"/>
              <a:gd name="connsiteY15314" fmla="*/ 1353057 h 6407150"/>
              <a:gd name="connsiteX15315" fmla="*/ 6793043 w 11737976"/>
              <a:gd name="connsiteY15315" fmla="*/ 1352059 h 6407150"/>
              <a:gd name="connsiteX15316" fmla="*/ 6783689 w 11737976"/>
              <a:gd name="connsiteY15316" fmla="*/ 1359427 h 6407150"/>
              <a:gd name="connsiteX15317" fmla="*/ 6780280 w 11737976"/>
              <a:gd name="connsiteY15317" fmla="*/ 1370678 h 6407150"/>
              <a:gd name="connsiteX15318" fmla="*/ 6789976 w 11737976"/>
              <a:gd name="connsiteY15318" fmla="*/ 1393936 h 6407150"/>
              <a:gd name="connsiteX15319" fmla="*/ 6793043 w 11737976"/>
              <a:gd name="connsiteY15319" fmla="*/ 1352059 h 6407150"/>
              <a:gd name="connsiteX15320" fmla="*/ 6721879 w 11737976"/>
              <a:gd name="connsiteY15320" fmla="*/ 1351669 h 6407150"/>
              <a:gd name="connsiteX15321" fmla="*/ 6712971 w 11737976"/>
              <a:gd name="connsiteY15321" fmla="*/ 1359217 h 6407150"/>
              <a:gd name="connsiteX15322" fmla="*/ 6711926 w 11737976"/>
              <a:gd name="connsiteY15322" fmla="*/ 1368716 h 6407150"/>
              <a:gd name="connsiteX15323" fmla="*/ 6734034 w 11737976"/>
              <a:gd name="connsiteY15323" fmla="*/ 1355973 h 6407150"/>
              <a:gd name="connsiteX15324" fmla="*/ 6721879 w 11737976"/>
              <a:gd name="connsiteY15324" fmla="*/ 1351669 h 6407150"/>
              <a:gd name="connsiteX15325" fmla="*/ 5646397 w 11737976"/>
              <a:gd name="connsiteY15325" fmla="*/ 1345757 h 6407150"/>
              <a:gd name="connsiteX15326" fmla="*/ 5649472 w 11737976"/>
              <a:gd name="connsiteY15326" fmla="*/ 1346170 h 6407150"/>
              <a:gd name="connsiteX15327" fmla="*/ 5647114 w 11737976"/>
              <a:gd name="connsiteY15327" fmla="*/ 1350202 h 6407150"/>
              <a:gd name="connsiteX15328" fmla="*/ 6036943 w 11737976"/>
              <a:gd name="connsiteY15328" fmla="*/ 1345361 h 6407150"/>
              <a:gd name="connsiteX15329" fmla="*/ 6029973 w 11737976"/>
              <a:gd name="connsiteY15329" fmla="*/ 1346705 h 6407150"/>
              <a:gd name="connsiteX15330" fmla="*/ 6031166 w 11737976"/>
              <a:gd name="connsiteY15330" fmla="*/ 1354636 h 6407150"/>
              <a:gd name="connsiteX15331" fmla="*/ 6052607 w 11737976"/>
              <a:gd name="connsiteY15331" fmla="*/ 1358393 h 6407150"/>
              <a:gd name="connsiteX15332" fmla="*/ 6046053 w 11737976"/>
              <a:gd name="connsiteY15332" fmla="*/ 1345870 h 6407150"/>
              <a:gd name="connsiteX15333" fmla="*/ 6036943 w 11737976"/>
              <a:gd name="connsiteY15333" fmla="*/ 1345361 h 6407150"/>
              <a:gd name="connsiteX15334" fmla="*/ 6471512 w 11737976"/>
              <a:gd name="connsiteY15334" fmla="*/ 1342808 h 6407150"/>
              <a:gd name="connsiteX15335" fmla="*/ 6469947 w 11737976"/>
              <a:gd name="connsiteY15335" fmla="*/ 1352209 h 6407150"/>
              <a:gd name="connsiteX15336" fmla="*/ 6472634 w 11737976"/>
              <a:gd name="connsiteY15336" fmla="*/ 1355693 h 6407150"/>
              <a:gd name="connsiteX15337" fmla="*/ 6471512 w 11737976"/>
              <a:gd name="connsiteY15337" fmla="*/ 1342808 h 6407150"/>
              <a:gd name="connsiteX15338" fmla="*/ 6216678 w 11737976"/>
              <a:gd name="connsiteY15338" fmla="*/ 1342550 h 6407150"/>
              <a:gd name="connsiteX15339" fmla="*/ 6229582 w 11737976"/>
              <a:gd name="connsiteY15339" fmla="*/ 1356283 h 6407150"/>
              <a:gd name="connsiteX15340" fmla="*/ 6243960 w 11737976"/>
              <a:gd name="connsiteY15340" fmla="*/ 1364763 h 6407150"/>
              <a:gd name="connsiteX15341" fmla="*/ 6216678 w 11737976"/>
              <a:gd name="connsiteY15341" fmla="*/ 1342550 h 6407150"/>
              <a:gd name="connsiteX15342" fmla="*/ 7094113 w 11737976"/>
              <a:gd name="connsiteY15342" fmla="*/ 1341323 h 6407150"/>
              <a:gd name="connsiteX15343" fmla="*/ 7080670 w 11737976"/>
              <a:gd name="connsiteY15343" fmla="*/ 1348390 h 6407150"/>
              <a:gd name="connsiteX15344" fmla="*/ 7072661 w 11737976"/>
              <a:gd name="connsiteY15344" fmla="*/ 1362101 h 6407150"/>
              <a:gd name="connsiteX15345" fmla="*/ 7077795 w 11737976"/>
              <a:gd name="connsiteY15345" fmla="*/ 1371269 h 6407150"/>
              <a:gd name="connsiteX15346" fmla="*/ 7094113 w 11737976"/>
              <a:gd name="connsiteY15346" fmla="*/ 1341323 h 6407150"/>
              <a:gd name="connsiteX15347" fmla="*/ 5847493 w 11737976"/>
              <a:gd name="connsiteY15347" fmla="*/ 1340624 h 6407150"/>
              <a:gd name="connsiteX15348" fmla="*/ 5847716 w 11737976"/>
              <a:gd name="connsiteY15348" fmla="*/ 1340997 h 6407150"/>
              <a:gd name="connsiteX15349" fmla="*/ 5847350 w 11737976"/>
              <a:gd name="connsiteY15349" fmla="*/ 1341483 h 6407150"/>
              <a:gd name="connsiteX15350" fmla="*/ 5955592 w 11737976"/>
              <a:gd name="connsiteY15350" fmla="*/ 1338649 h 6407150"/>
              <a:gd name="connsiteX15351" fmla="*/ 5950164 w 11737976"/>
              <a:gd name="connsiteY15351" fmla="*/ 1341984 h 6407150"/>
              <a:gd name="connsiteX15352" fmla="*/ 5948948 w 11737976"/>
              <a:gd name="connsiteY15352" fmla="*/ 1347112 h 6407150"/>
              <a:gd name="connsiteX15353" fmla="*/ 5949647 w 11737976"/>
              <a:gd name="connsiteY15353" fmla="*/ 1361670 h 6407150"/>
              <a:gd name="connsiteX15354" fmla="*/ 5945921 w 11737976"/>
              <a:gd name="connsiteY15354" fmla="*/ 1363132 h 6407150"/>
              <a:gd name="connsiteX15355" fmla="*/ 5943809 w 11737976"/>
              <a:gd name="connsiteY15355" fmla="*/ 1366145 h 6407150"/>
              <a:gd name="connsiteX15356" fmla="*/ 5943481 w 11737976"/>
              <a:gd name="connsiteY15356" fmla="*/ 1379696 h 6407150"/>
              <a:gd name="connsiteX15357" fmla="*/ 5945128 w 11737976"/>
              <a:gd name="connsiteY15357" fmla="*/ 1381835 h 6407150"/>
              <a:gd name="connsiteX15358" fmla="*/ 5927470 w 11737976"/>
              <a:gd name="connsiteY15358" fmla="*/ 1377664 h 6407150"/>
              <a:gd name="connsiteX15359" fmla="*/ 5897138 w 11737976"/>
              <a:gd name="connsiteY15359" fmla="*/ 1404452 h 6407150"/>
              <a:gd name="connsiteX15360" fmla="*/ 5894628 w 11737976"/>
              <a:gd name="connsiteY15360" fmla="*/ 1419475 h 6407150"/>
              <a:gd name="connsiteX15361" fmla="*/ 5898423 w 11737976"/>
              <a:gd name="connsiteY15361" fmla="*/ 1434786 h 6407150"/>
              <a:gd name="connsiteX15362" fmla="*/ 5893642 w 11737976"/>
              <a:gd name="connsiteY15362" fmla="*/ 1440986 h 6407150"/>
              <a:gd name="connsiteX15363" fmla="*/ 5890783 w 11737976"/>
              <a:gd name="connsiteY15363" fmla="*/ 1454266 h 6407150"/>
              <a:gd name="connsiteX15364" fmla="*/ 5895909 w 11737976"/>
              <a:gd name="connsiteY15364" fmla="*/ 1453406 h 6407150"/>
              <a:gd name="connsiteX15365" fmla="*/ 5897412 w 11737976"/>
              <a:gd name="connsiteY15365" fmla="*/ 1452712 h 6407150"/>
              <a:gd name="connsiteX15366" fmla="*/ 5896270 w 11737976"/>
              <a:gd name="connsiteY15366" fmla="*/ 1456740 h 6407150"/>
              <a:gd name="connsiteX15367" fmla="*/ 5897711 w 11737976"/>
              <a:gd name="connsiteY15367" fmla="*/ 1461320 h 6407150"/>
              <a:gd name="connsiteX15368" fmla="*/ 5905902 w 11737976"/>
              <a:gd name="connsiteY15368" fmla="*/ 1456228 h 6407150"/>
              <a:gd name="connsiteX15369" fmla="*/ 5906459 w 11737976"/>
              <a:gd name="connsiteY15369" fmla="*/ 1452681 h 6407150"/>
              <a:gd name="connsiteX15370" fmla="*/ 5913303 w 11737976"/>
              <a:gd name="connsiteY15370" fmla="*/ 1455456 h 6407150"/>
              <a:gd name="connsiteX15371" fmla="*/ 5915723 w 11737976"/>
              <a:gd name="connsiteY15371" fmla="*/ 1448613 h 6407150"/>
              <a:gd name="connsiteX15372" fmla="*/ 5917422 w 11737976"/>
              <a:gd name="connsiteY15372" fmla="*/ 1449100 h 6407150"/>
              <a:gd name="connsiteX15373" fmla="*/ 5916883 w 11737976"/>
              <a:gd name="connsiteY15373" fmla="*/ 1450850 h 6407150"/>
              <a:gd name="connsiteX15374" fmla="*/ 5926246 w 11737976"/>
              <a:gd name="connsiteY15374" fmla="*/ 1455473 h 6407150"/>
              <a:gd name="connsiteX15375" fmla="*/ 5927807 w 11737976"/>
              <a:gd name="connsiteY15375" fmla="*/ 1452073 h 6407150"/>
              <a:gd name="connsiteX15376" fmla="*/ 5928668 w 11737976"/>
              <a:gd name="connsiteY15376" fmla="*/ 1452319 h 6407150"/>
              <a:gd name="connsiteX15377" fmla="*/ 5938662 w 11737976"/>
              <a:gd name="connsiteY15377" fmla="*/ 1456568 h 6407150"/>
              <a:gd name="connsiteX15378" fmla="*/ 5929291 w 11737976"/>
              <a:gd name="connsiteY15378" fmla="*/ 1455489 h 6407150"/>
              <a:gd name="connsiteX15379" fmla="*/ 5916957 w 11737976"/>
              <a:gd name="connsiteY15379" fmla="*/ 1461418 h 6407150"/>
              <a:gd name="connsiteX15380" fmla="*/ 5909469 w 11737976"/>
              <a:gd name="connsiteY15380" fmla="*/ 1468281 h 6407150"/>
              <a:gd name="connsiteX15381" fmla="*/ 5911062 w 11737976"/>
              <a:gd name="connsiteY15381" fmla="*/ 1464005 h 6407150"/>
              <a:gd name="connsiteX15382" fmla="*/ 5906793 w 11737976"/>
              <a:gd name="connsiteY15382" fmla="*/ 1462641 h 6407150"/>
              <a:gd name="connsiteX15383" fmla="*/ 5904386 w 11737976"/>
              <a:gd name="connsiteY15383" fmla="*/ 1464854 h 6407150"/>
              <a:gd name="connsiteX15384" fmla="*/ 5902617 w 11737976"/>
              <a:gd name="connsiteY15384" fmla="*/ 1474029 h 6407150"/>
              <a:gd name="connsiteX15385" fmla="*/ 5903526 w 11737976"/>
              <a:gd name="connsiteY15385" fmla="*/ 1474525 h 6407150"/>
              <a:gd name="connsiteX15386" fmla="*/ 5887829 w 11737976"/>
              <a:gd name="connsiteY15386" fmla="*/ 1494926 h 6407150"/>
              <a:gd name="connsiteX15387" fmla="*/ 5884584 w 11737976"/>
              <a:gd name="connsiteY15387" fmla="*/ 1494278 h 6407150"/>
              <a:gd name="connsiteX15388" fmla="*/ 5879134 w 11737976"/>
              <a:gd name="connsiteY15388" fmla="*/ 1516694 h 6407150"/>
              <a:gd name="connsiteX15389" fmla="*/ 5886017 w 11737976"/>
              <a:gd name="connsiteY15389" fmla="*/ 1518474 h 6407150"/>
              <a:gd name="connsiteX15390" fmla="*/ 5894609 w 11737976"/>
              <a:gd name="connsiteY15390" fmla="*/ 1510474 h 6407150"/>
              <a:gd name="connsiteX15391" fmla="*/ 5895273 w 11737976"/>
              <a:gd name="connsiteY15391" fmla="*/ 1508453 h 6407150"/>
              <a:gd name="connsiteX15392" fmla="*/ 5896393 w 11737976"/>
              <a:gd name="connsiteY15392" fmla="*/ 1509460 h 6407150"/>
              <a:gd name="connsiteX15393" fmla="*/ 5911418 w 11737976"/>
              <a:gd name="connsiteY15393" fmla="*/ 1526640 h 6407150"/>
              <a:gd name="connsiteX15394" fmla="*/ 5914059 w 11737976"/>
              <a:gd name="connsiteY15394" fmla="*/ 1528477 h 6407150"/>
              <a:gd name="connsiteX15395" fmla="*/ 5904237 w 11737976"/>
              <a:gd name="connsiteY15395" fmla="*/ 1531481 h 6407150"/>
              <a:gd name="connsiteX15396" fmla="*/ 5889733 w 11737976"/>
              <a:gd name="connsiteY15396" fmla="*/ 1545679 h 6407150"/>
              <a:gd name="connsiteX15397" fmla="*/ 5889983 w 11737976"/>
              <a:gd name="connsiteY15397" fmla="*/ 1544046 h 6407150"/>
              <a:gd name="connsiteX15398" fmla="*/ 5885159 w 11737976"/>
              <a:gd name="connsiteY15398" fmla="*/ 1532839 h 6407150"/>
              <a:gd name="connsiteX15399" fmla="*/ 5876201 w 11737976"/>
              <a:gd name="connsiteY15399" fmla="*/ 1532006 h 6407150"/>
              <a:gd name="connsiteX15400" fmla="*/ 5879200 w 11737976"/>
              <a:gd name="connsiteY15400" fmla="*/ 1560093 h 6407150"/>
              <a:gd name="connsiteX15401" fmla="*/ 5882359 w 11737976"/>
              <a:gd name="connsiteY15401" fmla="*/ 1559029 h 6407150"/>
              <a:gd name="connsiteX15402" fmla="*/ 5875792 w 11737976"/>
              <a:gd name="connsiteY15402" fmla="*/ 1572597 h 6407150"/>
              <a:gd name="connsiteX15403" fmla="*/ 5895925 w 11737976"/>
              <a:gd name="connsiteY15403" fmla="*/ 1556476 h 6407150"/>
              <a:gd name="connsiteX15404" fmla="*/ 5896924 w 11737976"/>
              <a:gd name="connsiteY15404" fmla="*/ 1555357 h 6407150"/>
              <a:gd name="connsiteX15405" fmla="*/ 5897668 w 11737976"/>
              <a:gd name="connsiteY15405" fmla="*/ 1556808 h 6407150"/>
              <a:gd name="connsiteX15406" fmla="*/ 5905248 w 11737976"/>
              <a:gd name="connsiteY15406" fmla="*/ 1564106 h 6407150"/>
              <a:gd name="connsiteX15407" fmla="*/ 5899835 w 11737976"/>
              <a:gd name="connsiteY15407" fmla="*/ 1564569 h 6407150"/>
              <a:gd name="connsiteX15408" fmla="*/ 5893113 w 11737976"/>
              <a:gd name="connsiteY15408" fmla="*/ 1582768 h 6407150"/>
              <a:gd name="connsiteX15409" fmla="*/ 5907017 w 11737976"/>
              <a:gd name="connsiteY15409" fmla="*/ 1584195 h 6407150"/>
              <a:gd name="connsiteX15410" fmla="*/ 5908117 w 11737976"/>
              <a:gd name="connsiteY15410" fmla="*/ 1572307 h 6407150"/>
              <a:gd name="connsiteX15411" fmla="*/ 5905473 w 11737976"/>
              <a:gd name="connsiteY15411" fmla="*/ 1564322 h 6407150"/>
              <a:gd name="connsiteX15412" fmla="*/ 5911344 w 11737976"/>
              <a:gd name="connsiteY15412" fmla="*/ 1569975 h 6407150"/>
              <a:gd name="connsiteX15413" fmla="*/ 5931053 w 11737976"/>
              <a:gd name="connsiteY15413" fmla="*/ 1577837 h 6407150"/>
              <a:gd name="connsiteX15414" fmla="*/ 5925859 w 11737976"/>
              <a:gd name="connsiteY15414" fmla="*/ 1560005 h 6407150"/>
              <a:gd name="connsiteX15415" fmla="*/ 5929782 w 11737976"/>
              <a:gd name="connsiteY15415" fmla="*/ 1540454 h 6407150"/>
              <a:gd name="connsiteX15416" fmla="*/ 5930293 w 11737976"/>
              <a:gd name="connsiteY15416" fmla="*/ 1536204 h 6407150"/>
              <a:gd name="connsiteX15417" fmla="*/ 5934464 w 11737976"/>
              <a:gd name="connsiteY15417" fmla="*/ 1537476 h 6407150"/>
              <a:gd name="connsiteX15418" fmla="*/ 5961945 w 11737976"/>
              <a:gd name="connsiteY15418" fmla="*/ 1474436 h 6407150"/>
              <a:gd name="connsiteX15419" fmla="*/ 5959398 w 11737976"/>
              <a:gd name="connsiteY15419" fmla="*/ 1471421 h 6407150"/>
              <a:gd name="connsiteX15420" fmla="*/ 5959879 w 11737976"/>
              <a:gd name="connsiteY15420" fmla="*/ 1470430 h 6407150"/>
              <a:gd name="connsiteX15421" fmla="*/ 5970074 w 11737976"/>
              <a:gd name="connsiteY15421" fmla="*/ 1481859 h 6407150"/>
              <a:gd name="connsiteX15422" fmla="*/ 5973431 w 11737976"/>
              <a:gd name="connsiteY15422" fmla="*/ 1484116 h 6407150"/>
              <a:gd name="connsiteX15423" fmla="*/ 5976434 w 11737976"/>
              <a:gd name="connsiteY15423" fmla="*/ 1492931 h 6407150"/>
              <a:gd name="connsiteX15424" fmla="*/ 5976030 w 11737976"/>
              <a:gd name="connsiteY15424" fmla="*/ 1493216 h 6407150"/>
              <a:gd name="connsiteX15425" fmla="*/ 5968534 w 11737976"/>
              <a:gd name="connsiteY15425" fmla="*/ 1507139 h 6407150"/>
              <a:gd name="connsiteX15426" fmla="*/ 5967813 w 11737976"/>
              <a:gd name="connsiteY15426" fmla="*/ 1519878 h 6407150"/>
              <a:gd name="connsiteX15427" fmla="*/ 5962514 w 11737976"/>
              <a:gd name="connsiteY15427" fmla="*/ 1524567 h 6407150"/>
              <a:gd name="connsiteX15428" fmla="*/ 5961866 w 11737976"/>
              <a:gd name="connsiteY15428" fmla="*/ 1532383 h 6407150"/>
              <a:gd name="connsiteX15429" fmla="*/ 5964226 w 11737976"/>
              <a:gd name="connsiteY15429" fmla="*/ 1536617 h 6407150"/>
              <a:gd name="connsiteX15430" fmla="*/ 5968712 w 11737976"/>
              <a:gd name="connsiteY15430" fmla="*/ 1549960 h 6407150"/>
              <a:gd name="connsiteX15431" fmla="*/ 5971107 w 11737976"/>
              <a:gd name="connsiteY15431" fmla="*/ 1550745 h 6407150"/>
              <a:gd name="connsiteX15432" fmla="*/ 5971080 w 11737976"/>
              <a:gd name="connsiteY15432" fmla="*/ 1550879 h 6407150"/>
              <a:gd name="connsiteX15433" fmla="*/ 5967271 w 11737976"/>
              <a:gd name="connsiteY15433" fmla="*/ 1563711 h 6407150"/>
              <a:gd name="connsiteX15434" fmla="*/ 5979602 w 11737976"/>
              <a:gd name="connsiteY15434" fmla="*/ 1569394 h 6407150"/>
              <a:gd name="connsiteX15435" fmla="*/ 5982270 w 11737976"/>
              <a:gd name="connsiteY15435" fmla="*/ 1555696 h 6407150"/>
              <a:gd name="connsiteX15436" fmla="*/ 5982306 w 11737976"/>
              <a:gd name="connsiteY15436" fmla="*/ 1555496 h 6407150"/>
              <a:gd name="connsiteX15437" fmla="*/ 5992955 w 11737976"/>
              <a:gd name="connsiteY15437" fmla="*/ 1565935 h 6407150"/>
              <a:gd name="connsiteX15438" fmla="*/ 5999722 w 11737976"/>
              <a:gd name="connsiteY15438" fmla="*/ 1569709 h 6407150"/>
              <a:gd name="connsiteX15439" fmla="*/ 5994077 w 11737976"/>
              <a:gd name="connsiteY15439" fmla="*/ 1573138 h 6407150"/>
              <a:gd name="connsiteX15440" fmla="*/ 5989451 w 11737976"/>
              <a:gd name="connsiteY15440" fmla="*/ 1583767 h 6407150"/>
              <a:gd name="connsiteX15441" fmla="*/ 5996854 w 11737976"/>
              <a:gd name="connsiteY15441" fmla="*/ 1607486 h 6407150"/>
              <a:gd name="connsiteX15442" fmla="*/ 6005980 w 11737976"/>
              <a:gd name="connsiteY15442" fmla="*/ 1590654 h 6407150"/>
              <a:gd name="connsiteX15443" fmla="*/ 6004709 w 11737976"/>
              <a:gd name="connsiteY15443" fmla="*/ 1572494 h 6407150"/>
              <a:gd name="connsiteX15444" fmla="*/ 6009989 w 11737976"/>
              <a:gd name="connsiteY15444" fmla="*/ 1575438 h 6407150"/>
              <a:gd name="connsiteX15445" fmla="*/ 6020440 w 11737976"/>
              <a:gd name="connsiteY15445" fmla="*/ 1575198 h 6407150"/>
              <a:gd name="connsiteX15446" fmla="*/ 6020996 w 11737976"/>
              <a:gd name="connsiteY15446" fmla="*/ 1586166 h 6407150"/>
              <a:gd name="connsiteX15447" fmla="*/ 6024268 w 11737976"/>
              <a:gd name="connsiteY15447" fmla="*/ 1587683 h 6407150"/>
              <a:gd name="connsiteX15448" fmla="*/ 6022558 w 11737976"/>
              <a:gd name="connsiteY15448" fmla="*/ 1593175 h 6407150"/>
              <a:gd name="connsiteX15449" fmla="*/ 6029747 w 11737976"/>
              <a:gd name="connsiteY15449" fmla="*/ 1590228 h 6407150"/>
              <a:gd name="connsiteX15450" fmla="*/ 6032692 w 11737976"/>
              <a:gd name="connsiteY15450" fmla="*/ 1591596 h 6407150"/>
              <a:gd name="connsiteX15451" fmla="*/ 6033108 w 11737976"/>
              <a:gd name="connsiteY15451" fmla="*/ 1590718 h 6407150"/>
              <a:gd name="connsiteX15452" fmla="*/ 6037463 w 11737976"/>
              <a:gd name="connsiteY15452" fmla="*/ 1592176 h 6407150"/>
              <a:gd name="connsiteX15453" fmla="*/ 6036636 w 11737976"/>
              <a:gd name="connsiteY15453" fmla="*/ 1585718 h 6407150"/>
              <a:gd name="connsiteX15454" fmla="*/ 6042289 w 11737976"/>
              <a:gd name="connsiteY15454" fmla="*/ 1574003 h 6407150"/>
              <a:gd name="connsiteX15455" fmla="*/ 6045195 w 11737976"/>
              <a:gd name="connsiteY15455" fmla="*/ 1573791 h 6407150"/>
              <a:gd name="connsiteX15456" fmla="*/ 6049927 w 11737976"/>
              <a:gd name="connsiteY15456" fmla="*/ 1580894 h 6407150"/>
              <a:gd name="connsiteX15457" fmla="*/ 6059939 w 11737976"/>
              <a:gd name="connsiteY15457" fmla="*/ 1576036 h 6407150"/>
              <a:gd name="connsiteX15458" fmla="*/ 6053943 w 11737976"/>
              <a:gd name="connsiteY15458" fmla="*/ 1567039 h 6407150"/>
              <a:gd name="connsiteX15459" fmla="*/ 6053366 w 11737976"/>
              <a:gd name="connsiteY15459" fmla="*/ 1567319 h 6407150"/>
              <a:gd name="connsiteX15460" fmla="*/ 6061916 w 11737976"/>
              <a:gd name="connsiteY15460" fmla="*/ 1551278 h 6407150"/>
              <a:gd name="connsiteX15461" fmla="*/ 6063470 w 11737976"/>
              <a:gd name="connsiteY15461" fmla="*/ 1530536 h 6407150"/>
              <a:gd name="connsiteX15462" fmla="*/ 6063359 w 11737976"/>
              <a:gd name="connsiteY15462" fmla="*/ 1530028 h 6407150"/>
              <a:gd name="connsiteX15463" fmla="*/ 6067708 w 11737976"/>
              <a:gd name="connsiteY15463" fmla="*/ 1524555 h 6407150"/>
              <a:gd name="connsiteX15464" fmla="*/ 6068389 w 11737976"/>
              <a:gd name="connsiteY15464" fmla="*/ 1522078 h 6407150"/>
              <a:gd name="connsiteX15465" fmla="*/ 6074244 w 11737976"/>
              <a:gd name="connsiteY15465" fmla="*/ 1523450 h 6407150"/>
              <a:gd name="connsiteX15466" fmla="*/ 6085913 w 11737976"/>
              <a:gd name="connsiteY15466" fmla="*/ 1525776 h 6407150"/>
              <a:gd name="connsiteX15467" fmla="*/ 6089686 w 11737976"/>
              <a:gd name="connsiteY15467" fmla="*/ 1537182 h 6407150"/>
              <a:gd name="connsiteX15468" fmla="*/ 6093345 w 11737976"/>
              <a:gd name="connsiteY15468" fmla="*/ 1524771 h 6407150"/>
              <a:gd name="connsiteX15469" fmla="*/ 6098321 w 11737976"/>
              <a:gd name="connsiteY15469" fmla="*/ 1523649 h 6407150"/>
              <a:gd name="connsiteX15470" fmla="*/ 6102735 w 11737976"/>
              <a:gd name="connsiteY15470" fmla="*/ 1518244 h 6407150"/>
              <a:gd name="connsiteX15471" fmla="*/ 6105669 w 11737976"/>
              <a:gd name="connsiteY15471" fmla="*/ 1507172 h 6407150"/>
              <a:gd name="connsiteX15472" fmla="*/ 6095063 w 11737976"/>
              <a:gd name="connsiteY15472" fmla="*/ 1509107 h 6407150"/>
              <a:gd name="connsiteX15473" fmla="*/ 6094807 w 11737976"/>
              <a:gd name="connsiteY15473" fmla="*/ 1508729 h 6407150"/>
              <a:gd name="connsiteX15474" fmla="*/ 6094300 w 11737976"/>
              <a:gd name="connsiteY15474" fmla="*/ 1500597 h 6407150"/>
              <a:gd name="connsiteX15475" fmla="*/ 6098416 w 11737976"/>
              <a:gd name="connsiteY15475" fmla="*/ 1505697 h 6407150"/>
              <a:gd name="connsiteX15476" fmla="*/ 6109574 w 11737976"/>
              <a:gd name="connsiteY15476" fmla="*/ 1502993 h 6407150"/>
              <a:gd name="connsiteX15477" fmla="*/ 6108887 w 11737976"/>
              <a:gd name="connsiteY15477" fmla="*/ 1473329 h 6407150"/>
              <a:gd name="connsiteX15478" fmla="*/ 6100685 w 11737976"/>
              <a:gd name="connsiteY15478" fmla="*/ 1453068 h 6407150"/>
              <a:gd name="connsiteX15479" fmla="*/ 6102422 w 11737976"/>
              <a:gd name="connsiteY15479" fmla="*/ 1449044 h 6407150"/>
              <a:gd name="connsiteX15480" fmla="*/ 6108730 w 11737976"/>
              <a:gd name="connsiteY15480" fmla="*/ 1434426 h 6407150"/>
              <a:gd name="connsiteX15481" fmla="*/ 6104745 w 11737976"/>
              <a:gd name="connsiteY15481" fmla="*/ 1426524 h 6407150"/>
              <a:gd name="connsiteX15482" fmla="*/ 6097979 w 11737976"/>
              <a:gd name="connsiteY15482" fmla="*/ 1432454 h 6407150"/>
              <a:gd name="connsiteX15483" fmla="*/ 6094002 w 11737976"/>
              <a:gd name="connsiteY15483" fmla="*/ 1445906 h 6407150"/>
              <a:gd name="connsiteX15484" fmla="*/ 6095088 w 11737976"/>
              <a:gd name="connsiteY15484" fmla="*/ 1455037 h 6407150"/>
              <a:gd name="connsiteX15485" fmla="*/ 6091830 w 11737976"/>
              <a:gd name="connsiteY15485" fmla="*/ 1457467 h 6407150"/>
              <a:gd name="connsiteX15486" fmla="*/ 6087846 w 11737976"/>
              <a:gd name="connsiteY15486" fmla="*/ 1469213 h 6407150"/>
              <a:gd name="connsiteX15487" fmla="*/ 6087957 w 11737976"/>
              <a:gd name="connsiteY15487" fmla="*/ 1470237 h 6407150"/>
              <a:gd name="connsiteX15488" fmla="*/ 6083907 w 11737976"/>
              <a:gd name="connsiteY15488" fmla="*/ 1457260 h 6407150"/>
              <a:gd name="connsiteX15489" fmla="*/ 6082921 w 11737976"/>
              <a:gd name="connsiteY15489" fmla="*/ 1459415 h 6407150"/>
              <a:gd name="connsiteX15490" fmla="*/ 6082403 w 11737976"/>
              <a:gd name="connsiteY15490" fmla="*/ 1446865 h 6407150"/>
              <a:gd name="connsiteX15491" fmla="*/ 6081925 w 11737976"/>
              <a:gd name="connsiteY15491" fmla="*/ 1444610 h 6407150"/>
              <a:gd name="connsiteX15492" fmla="*/ 6089421 w 11737976"/>
              <a:gd name="connsiteY15492" fmla="*/ 1435506 h 6407150"/>
              <a:gd name="connsiteX15493" fmla="*/ 6080052 w 11737976"/>
              <a:gd name="connsiteY15493" fmla="*/ 1421918 h 6407150"/>
              <a:gd name="connsiteX15494" fmla="*/ 6077544 w 11737976"/>
              <a:gd name="connsiteY15494" fmla="*/ 1423920 h 6407150"/>
              <a:gd name="connsiteX15495" fmla="*/ 6076773 w 11737976"/>
              <a:gd name="connsiteY15495" fmla="*/ 1420278 h 6407150"/>
              <a:gd name="connsiteX15496" fmla="*/ 6064981 w 11737976"/>
              <a:gd name="connsiteY15496" fmla="*/ 1397754 h 6407150"/>
              <a:gd name="connsiteX15497" fmla="*/ 6055473 w 11737976"/>
              <a:gd name="connsiteY15497" fmla="*/ 1386045 h 6407150"/>
              <a:gd name="connsiteX15498" fmla="*/ 6056996 w 11737976"/>
              <a:gd name="connsiteY15498" fmla="*/ 1384355 h 6407150"/>
              <a:gd name="connsiteX15499" fmla="*/ 6061904 w 11737976"/>
              <a:gd name="connsiteY15499" fmla="*/ 1383674 h 6407150"/>
              <a:gd name="connsiteX15500" fmla="*/ 6062935 w 11737976"/>
              <a:gd name="connsiteY15500" fmla="*/ 1381895 h 6407150"/>
              <a:gd name="connsiteX15501" fmla="*/ 6066673 w 11737976"/>
              <a:gd name="connsiteY15501" fmla="*/ 1386604 h 6407150"/>
              <a:gd name="connsiteX15502" fmla="*/ 6074390 w 11737976"/>
              <a:gd name="connsiteY15502" fmla="*/ 1386289 h 6407150"/>
              <a:gd name="connsiteX15503" fmla="*/ 6067140 w 11737976"/>
              <a:gd name="connsiteY15503" fmla="*/ 1370498 h 6407150"/>
              <a:gd name="connsiteX15504" fmla="*/ 6063152 w 11737976"/>
              <a:gd name="connsiteY15504" fmla="*/ 1371916 h 6407150"/>
              <a:gd name="connsiteX15505" fmla="*/ 6060266 w 11737976"/>
              <a:gd name="connsiteY15505" fmla="*/ 1366700 h 6407150"/>
              <a:gd name="connsiteX15506" fmla="*/ 6047173 w 11737976"/>
              <a:gd name="connsiteY15506" fmla="*/ 1364889 h 6407150"/>
              <a:gd name="connsiteX15507" fmla="*/ 6044530 w 11737976"/>
              <a:gd name="connsiteY15507" fmla="*/ 1370301 h 6407150"/>
              <a:gd name="connsiteX15508" fmla="*/ 6043145 w 11737976"/>
              <a:gd name="connsiteY15508" fmla="*/ 1376098 h 6407150"/>
              <a:gd name="connsiteX15509" fmla="*/ 6018534 w 11737976"/>
              <a:gd name="connsiteY15509" fmla="*/ 1370504 h 6407150"/>
              <a:gd name="connsiteX15510" fmla="*/ 6019552 w 11737976"/>
              <a:gd name="connsiteY15510" fmla="*/ 1369268 h 6407150"/>
              <a:gd name="connsiteX15511" fmla="*/ 6019964 w 11737976"/>
              <a:gd name="connsiteY15511" fmla="*/ 1340481 h 6407150"/>
              <a:gd name="connsiteX15512" fmla="*/ 6006999 w 11737976"/>
              <a:gd name="connsiteY15512" fmla="*/ 1360839 h 6407150"/>
              <a:gd name="connsiteX15513" fmla="*/ 6003478 w 11737976"/>
              <a:gd name="connsiteY15513" fmla="*/ 1368881 h 6407150"/>
              <a:gd name="connsiteX15514" fmla="*/ 5984476 w 11737976"/>
              <a:gd name="connsiteY15514" fmla="*/ 1369224 h 6407150"/>
              <a:gd name="connsiteX15515" fmla="*/ 5954361 w 11737976"/>
              <a:gd name="connsiteY15515" fmla="*/ 1382231 h 6407150"/>
              <a:gd name="connsiteX15516" fmla="*/ 5957673 w 11737976"/>
              <a:gd name="connsiteY15516" fmla="*/ 1363832 h 6407150"/>
              <a:gd name="connsiteX15517" fmla="*/ 5957175 w 11737976"/>
              <a:gd name="connsiteY15517" fmla="*/ 1363643 h 6407150"/>
              <a:gd name="connsiteX15518" fmla="*/ 5960393 w 11737976"/>
              <a:gd name="connsiteY15518" fmla="*/ 1363967 h 6407150"/>
              <a:gd name="connsiteX15519" fmla="*/ 5955592 w 11737976"/>
              <a:gd name="connsiteY15519" fmla="*/ 1338649 h 6407150"/>
              <a:gd name="connsiteX15520" fmla="*/ 6592879 w 11737976"/>
              <a:gd name="connsiteY15520" fmla="*/ 1337491 h 6407150"/>
              <a:gd name="connsiteX15521" fmla="*/ 6585744 w 11737976"/>
              <a:gd name="connsiteY15521" fmla="*/ 1342104 h 6407150"/>
              <a:gd name="connsiteX15522" fmla="*/ 6581801 w 11737976"/>
              <a:gd name="connsiteY15522" fmla="*/ 1356027 h 6407150"/>
              <a:gd name="connsiteX15523" fmla="*/ 6579281 w 11737976"/>
              <a:gd name="connsiteY15523" fmla="*/ 1352034 h 6407150"/>
              <a:gd name="connsiteX15524" fmla="*/ 6567847 w 11737976"/>
              <a:gd name="connsiteY15524" fmla="*/ 1353496 h 6407150"/>
              <a:gd name="connsiteX15525" fmla="*/ 6564290 w 11737976"/>
              <a:gd name="connsiteY15525" fmla="*/ 1362221 h 6407150"/>
              <a:gd name="connsiteX15526" fmla="*/ 6568805 w 11737976"/>
              <a:gd name="connsiteY15526" fmla="*/ 1368603 h 6407150"/>
              <a:gd name="connsiteX15527" fmla="*/ 6579061 w 11737976"/>
              <a:gd name="connsiteY15527" fmla="*/ 1368315 h 6407150"/>
              <a:gd name="connsiteX15528" fmla="*/ 6584387 w 11737976"/>
              <a:gd name="connsiteY15528" fmla="*/ 1362596 h 6407150"/>
              <a:gd name="connsiteX15529" fmla="*/ 6587345 w 11737976"/>
              <a:gd name="connsiteY15529" fmla="*/ 1368953 h 6407150"/>
              <a:gd name="connsiteX15530" fmla="*/ 6592879 w 11737976"/>
              <a:gd name="connsiteY15530" fmla="*/ 1337491 h 6407150"/>
              <a:gd name="connsiteX15531" fmla="*/ 5827748 w 11737976"/>
              <a:gd name="connsiteY15531" fmla="*/ 1336039 h 6407150"/>
              <a:gd name="connsiteX15532" fmla="*/ 5815013 w 11737976"/>
              <a:gd name="connsiteY15532" fmla="*/ 1359324 h 6407150"/>
              <a:gd name="connsiteX15533" fmla="*/ 5833196 w 11737976"/>
              <a:gd name="connsiteY15533" fmla="*/ 1358490 h 6407150"/>
              <a:gd name="connsiteX15534" fmla="*/ 5827748 w 11737976"/>
              <a:gd name="connsiteY15534" fmla="*/ 1336039 h 6407150"/>
              <a:gd name="connsiteX15535" fmla="*/ 6631727 w 11737976"/>
              <a:gd name="connsiteY15535" fmla="*/ 1332421 h 6407150"/>
              <a:gd name="connsiteX15536" fmla="*/ 6621472 w 11737976"/>
              <a:gd name="connsiteY15536" fmla="*/ 1337572 h 6407150"/>
              <a:gd name="connsiteX15537" fmla="*/ 6634211 w 11737976"/>
              <a:gd name="connsiteY15537" fmla="*/ 1363470 h 6407150"/>
              <a:gd name="connsiteX15538" fmla="*/ 6631727 w 11737976"/>
              <a:gd name="connsiteY15538" fmla="*/ 1332421 h 6407150"/>
              <a:gd name="connsiteX15539" fmla="*/ 6511949 w 11737976"/>
              <a:gd name="connsiteY15539" fmla="*/ 1330796 h 6407150"/>
              <a:gd name="connsiteX15540" fmla="*/ 6516228 w 11737976"/>
              <a:gd name="connsiteY15540" fmla="*/ 1361187 h 6407150"/>
              <a:gd name="connsiteX15541" fmla="*/ 6511949 w 11737976"/>
              <a:gd name="connsiteY15541" fmla="*/ 1330796 h 6407150"/>
              <a:gd name="connsiteX15542" fmla="*/ 5759637 w 11737976"/>
              <a:gd name="connsiteY15542" fmla="*/ 1330451 h 6407150"/>
              <a:gd name="connsiteX15543" fmla="*/ 5757773 w 11737976"/>
              <a:gd name="connsiteY15543" fmla="*/ 1333767 h 6407150"/>
              <a:gd name="connsiteX15544" fmla="*/ 5765117 w 11737976"/>
              <a:gd name="connsiteY15544" fmla="*/ 1340402 h 6407150"/>
              <a:gd name="connsiteX15545" fmla="*/ 5759637 w 11737976"/>
              <a:gd name="connsiteY15545" fmla="*/ 1330451 h 6407150"/>
              <a:gd name="connsiteX15546" fmla="*/ 5679452 w 11737976"/>
              <a:gd name="connsiteY15546" fmla="*/ 1330191 h 6407150"/>
              <a:gd name="connsiteX15547" fmla="*/ 5669784 w 11737976"/>
              <a:gd name="connsiteY15547" fmla="*/ 1333072 h 6407150"/>
              <a:gd name="connsiteX15548" fmla="*/ 5668094 w 11737976"/>
              <a:gd name="connsiteY15548" fmla="*/ 1336436 h 6407150"/>
              <a:gd name="connsiteX15549" fmla="*/ 5669882 w 11737976"/>
              <a:gd name="connsiteY15549" fmla="*/ 1342357 h 6407150"/>
              <a:gd name="connsiteX15550" fmla="*/ 5679452 w 11737976"/>
              <a:gd name="connsiteY15550" fmla="*/ 1330191 h 6407150"/>
              <a:gd name="connsiteX15551" fmla="*/ 5978052 w 11737976"/>
              <a:gd name="connsiteY15551" fmla="*/ 1328126 h 6407150"/>
              <a:gd name="connsiteX15552" fmla="*/ 5992085 w 11737976"/>
              <a:gd name="connsiteY15552" fmla="*/ 1343595 h 6407150"/>
              <a:gd name="connsiteX15553" fmla="*/ 5978052 w 11737976"/>
              <a:gd name="connsiteY15553" fmla="*/ 1328126 h 6407150"/>
              <a:gd name="connsiteX15554" fmla="*/ 5731481 w 11737976"/>
              <a:gd name="connsiteY15554" fmla="*/ 1326937 h 6407150"/>
              <a:gd name="connsiteX15555" fmla="*/ 5725539 w 11737976"/>
              <a:gd name="connsiteY15555" fmla="*/ 1329534 h 6407150"/>
              <a:gd name="connsiteX15556" fmla="*/ 5728251 w 11737976"/>
              <a:gd name="connsiteY15556" fmla="*/ 1356362 h 6407150"/>
              <a:gd name="connsiteX15557" fmla="*/ 5730486 w 11737976"/>
              <a:gd name="connsiteY15557" fmla="*/ 1356367 h 6407150"/>
              <a:gd name="connsiteX15558" fmla="*/ 5731639 w 11737976"/>
              <a:gd name="connsiteY15558" fmla="*/ 1362409 h 6407150"/>
              <a:gd name="connsiteX15559" fmla="*/ 5746957 w 11737976"/>
              <a:gd name="connsiteY15559" fmla="*/ 1355993 h 6407150"/>
              <a:gd name="connsiteX15560" fmla="*/ 5741851 w 11737976"/>
              <a:gd name="connsiteY15560" fmla="*/ 1350484 h 6407150"/>
              <a:gd name="connsiteX15561" fmla="*/ 5740070 w 11737976"/>
              <a:gd name="connsiteY15561" fmla="*/ 1349973 h 6407150"/>
              <a:gd name="connsiteX15562" fmla="*/ 5742515 w 11737976"/>
              <a:gd name="connsiteY15562" fmla="*/ 1340674 h 6407150"/>
              <a:gd name="connsiteX15563" fmla="*/ 5740108 w 11737976"/>
              <a:gd name="connsiteY15563" fmla="*/ 1328543 h 6407150"/>
              <a:gd name="connsiteX15564" fmla="*/ 5731481 w 11737976"/>
              <a:gd name="connsiteY15564" fmla="*/ 1326937 h 6407150"/>
              <a:gd name="connsiteX15565" fmla="*/ 6313339 w 11737976"/>
              <a:gd name="connsiteY15565" fmla="*/ 1319499 h 6407150"/>
              <a:gd name="connsiteX15566" fmla="*/ 6307993 w 11737976"/>
              <a:gd name="connsiteY15566" fmla="*/ 1322590 h 6407150"/>
              <a:gd name="connsiteX15567" fmla="*/ 6312780 w 11737976"/>
              <a:gd name="connsiteY15567" fmla="*/ 1328897 h 6407150"/>
              <a:gd name="connsiteX15568" fmla="*/ 6320020 w 11737976"/>
              <a:gd name="connsiteY15568" fmla="*/ 1320018 h 6407150"/>
              <a:gd name="connsiteX15569" fmla="*/ 6313339 w 11737976"/>
              <a:gd name="connsiteY15569" fmla="*/ 1319499 h 6407150"/>
              <a:gd name="connsiteX15570" fmla="*/ 6587962 w 11737976"/>
              <a:gd name="connsiteY15570" fmla="*/ 1318798 h 6407150"/>
              <a:gd name="connsiteX15571" fmla="*/ 6584746 w 11737976"/>
              <a:gd name="connsiteY15571" fmla="*/ 1323457 h 6407150"/>
              <a:gd name="connsiteX15572" fmla="*/ 6594688 w 11737976"/>
              <a:gd name="connsiteY15572" fmla="*/ 1333920 h 6407150"/>
              <a:gd name="connsiteX15573" fmla="*/ 6587962 w 11737976"/>
              <a:gd name="connsiteY15573" fmla="*/ 1318798 h 6407150"/>
              <a:gd name="connsiteX15574" fmla="*/ 6035105 w 11737976"/>
              <a:gd name="connsiteY15574" fmla="*/ 1316552 h 6407150"/>
              <a:gd name="connsiteX15575" fmla="*/ 6026099 w 11737976"/>
              <a:gd name="connsiteY15575" fmla="*/ 1319442 h 6407150"/>
              <a:gd name="connsiteX15576" fmla="*/ 6031483 w 11737976"/>
              <a:gd name="connsiteY15576" fmla="*/ 1329443 h 6407150"/>
              <a:gd name="connsiteX15577" fmla="*/ 6045063 w 11737976"/>
              <a:gd name="connsiteY15577" fmla="*/ 1319017 h 6407150"/>
              <a:gd name="connsiteX15578" fmla="*/ 6035105 w 11737976"/>
              <a:gd name="connsiteY15578" fmla="*/ 1316552 h 6407150"/>
              <a:gd name="connsiteX15579" fmla="*/ 6288208 w 11737976"/>
              <a:gd name="connsiteY15579" fmla="*/ 1311743 h 6407150"/>
              <a:gd name="connsiteX15580" fmla="*/ 6282733 w 11737976"/>
              <a:gd name="connsiteY15580" fmla="*/ 1316893 h 6407150"/>
              <a:gd name="connsiteX15581" fmla="*/ 6283852 w 11737976"/>
              <a:gd name="connsiteY15581" fmla="*/ 1329830 h 6407150"/>
              <a:gd name="connsiteX15582" fmla="*/ 6294642 w 11737976"/>
              <a:gd name="connsiteY15582" fmla="*/ 1338573 h 6407150"/>
              <a:gd name="connsiteX15583" fmla="*/ 6288208 w 11737976"/>
              <a:gd name="connsiteY15583" fmla="*/ 1311743 h 6407150"/>
              <a:gd name="connsiteX15584" fmla="*/ 5716193 w 11737976"/>
              <a:gd name="connsiteY15584" fmla="*/ 1311152 h 6407150"/>
              <a:gd name="connsiteX15585" fmla="*/ 5717137 w 11737976"/>
              <a:gd name="connsiteY15585" fmla="*/ 1320048 h 6407150"/>
              <a:gd name="connsiteX15586" fmla="*/ 5724277 w 11737976"/>
              <a:gd name="connsiteY15586" fmla="*/ 1325187 h 6407150"/>
              <a:gd name="connsiteX15587" fmla="*/ 5725114 w 11737976"/>
              <a:gd name="connsiteY15587" fmla="*/ 1312372 h 6407150"/>
              <a:gd name="connsiteX15588" fmla="*/ 5716193 w 11737976"/>
              <a:gd name="connsiteY15588" fmla="*/ 1311152 h 6407150"/>
              <a:gd name="connsiteX15589" fmla="*/ 6333954 w 11737976"/>
              <a:gd name="connsiteY15589" fmla="*/ 1306491 h 6407150"/>
              <a:gd name="connsiteX15590" fmla="*/ 6320495 w 11737976"/>
              <a:gd name="connsiteY15590" fmla="*/ 1316030 h 6407150"/>
              <a:gd name="connsiteX15591" fmla="*/ 6322694 w 11737976"/>
              <a:gd name="connsiteY15591" fmla="*/ 1321475 h 6407150"/>
              <a:gd name="connsiteX15592" fmla="*/ 6337662 w 11737976"/>
              <a:gd name="connsiteY15592" fmla="*/ 1312649 h 6407150"/>
              <a:gd name="connsiteX15593" fmla="*/ 6333954 w 11737976"/>
              <a:gd name="connsiteY15593" fmla="*/ 1306491 h 6407150"/>
              <a:gd name="connsiteX15594" fmla="*/ 5828794 w 11737976"/>
              <a:gd name="connsiteY15594" fmla="*/ 1305596 h 6407150"/>
              <a:gd name="connsiteX15595" fmla="*/ 5823808 w 11737976"/>
              <a:gd name="connsiteY15595" fmla="*/ 1318668 h 6407150"/>
              <a:gd name="connsiteX15596" fmla="*/ 5825192 w 11737976"/>
              <a:gd name="connsiteY15596" fmla="*/ 1319039 h 6407150"/>
              <a:gd name="connsiteX15597" fmla="*/ 5825744 w 11737976"/>
              <a:gd name="connsiteY15597" fmla="*/ 1333592 h 6407150"/>
              <a:gd name="connsiteX15598" fmla="*/ 5830730 w 11737976"/>
              <a:gd name="connsiteY15598" fmla="*/ 1320523 h 6407150"/>
              <a:gd name="connsiteX15599" fmla="*/ 5834331 w 11737976"/>
              <a:gd name="connsiteY15599" fmla="*/ 1307081 h 6407150"/>
              <a:gd name="connsiteX15600" fmla="*/ 5828794 w 11737976"/>
              <a:gd name="connsiteY15600" fmla="*/ 1305596 h 6407150"/>
              <a:gd name="connsiteX15601" fmla="*/ 5842179 w 11737976"/>
              <a:gd name="connsiteY15601" fmla="*/ 1304729 h 6407150"/>
              <a:gd name="connsiteX15602" fmla="*/ 5837150 w 11737976"/>
              <a:gd name="connsiteY15602" fmla="*/ 1323264 h 6407150"/>
              <a:gd name="connsiteX15603" fmla="*/ 5838544 w 11737976"/>
              <a:gd name="connsiteY15603" fmla="*/ 1325604 h 6407150"/>
              <a:gd name="connsiteX15604" fmla="*/ 5834402 w 11737976"/>
              <a:gd name="connsiteY15604" fmla="*/ 1332308 h 6407150"/>
              <a:gd name="connsiteX15605" fmla="*/ 5838277 w 11737976"/>
              <a:gd name="connsiteY15605" fmla="*/ 1345038 h 6407150"/>
              <a:gd name="connsiteX15606" fmla="*/ 5840624 w 11737976"/>
              <a:gd name="connsiteY15606" fmla="*/ 1346643 h 6407150"/>
              <a:gd name="connsiteX15607" fmla="*/ 5838282 w 11737976"/>
              <a:gd name="connsiteY15607" fmla="*/ 1347193 h 6407150"/>
              <a:gd name="connsiteX15608" fmla="*/ 5834529 w 11737976"/>
              <a:gd name="connsiteY15608" fmla="*/ 1350677 h 6407150"/>
              <a:gd name="connsiteX15609" fmla="*/ 5836509 w 11737976"/>
              <a:gd name="connsiteY15609" fmla="*/ 1360615 h 6407150"/>
              <a:gd name="connsiteX15610" fmla="*/ 5842380 w 11737976"/>
              <a:gd name="connsiteY15610" fmla="*/ 1347842 h 6407150"/>
              <a:gd name="connsiteX15611" fmla="*/ 5843835 w 11737976"/>
              <a:gd name="connsiteY15611" fmla="*/ 1348836 h 6407150"/>
              <a:gd name="connsiteX15612" fmla="*/ 5843496 w 11737976"/>
              <a:gd name="connsiteY15612" fmla="*/ 1354814 h 6407150"/>
              <a:gd name="connsiteX15613" fmla="*/ 5851337 w 11737976"/>
              <a:gd name="connsiteY15613" fmla="*/ 1360747 h 6407150"/>
              <a:gd name="connsiteX15614" fmla="*/ 5862225 w 11737976"/>
              <a:gd name="connsiteY15614" fmla="*/ 1353476 h 6407150"/>
              <a:gd name="connsiteX15615" fmla="*/ 5862931 w 11737976"/>
              <a:gd name="connsiteY15615" fmla="*/ 1353895 h 6407150"/>
              <a:gd name="connsiteX15616" fmla="*/ 5873178 w 11737976"/>
              <a:gd name="connsiteY15616" fmla="*/ 1349172 h 6407150"/>
              <a:gd name="connsiteX15617" fmla="*/ 5842179 w 11737976"/>
              <a:gd name="connsiteY15617" fmla="*/ 1304729 h 6407150"/>
              <a:gd name="connsiteX15618" fmla="*/ 6250956 w 11737976"/>
              <a:gd name="connsiteY15618" fmla="*/ 1302976 h 6407150"/>
              <a:gd name="connsiteX15619" fmla="*/ 6251537 w 11737976"/>
              <a:gd name="connsiteY15619" fmla="*/ 1306422 h 6407150"/>
              <a:gd name="connsiteX15620" fmla="*/ 6242240 w 11737976"/>
              <a:gd name="connsiteY15620" fmla="*/ 1306992 h 6407150"/>
              <a:gd name="connsiteX15621" fmla="*/ 6235477 w 11737976"/>
              <a:gd name="connsiteY15621" fmla="*/ 1314249 h 6407150"/>
              <a:gd name="connsiteX15622" fmla="*/ 6232514 w 11737976"/>
              <a:gd name="connsiteY15622" fmla="*/ 1324409 h 6407150"/>
              <a:gd name="connsiteX15623" fmla="*/ 6222429 w 11737976"/>
              <a:gd name="connsiteY15623" fmla="*/ 1315137 h 6407150"/>
              <a:gd name="connsiteX15624" fmla="*/ 6218395 w 11737976"/>
              <a:gd name="connsiteY15624" fmla="*/ 1322063 h 6407150"/>
              <a:gd name="connsiteX15625" fmla="*/ 6230853 w 11737976"/>
              <a:gd name="connsiteY15625" fmla="*/ 1334113 h 6407150"/>
              <a:gd name="connsiteX15626" fmla="*/ 6232344 w 11737976"/>
              <a:gd name="connsiteY15626" fmla="*/ 1327192 h 6407150"/>
              <a:gd name="connsiteX15627" fmla="*/ 6250859 w 11737976"/>
              <a:gd name="connsiteY15627" fmla="*/ 1323989 h 6407150"/>
              <a:gd name="connsiteX15628" fmla="*/ 6255188 w 11737976"/>
              <a:gd name="connsiteY15628" fmla="*/ 1317518 h 6407150"/>
              <a:gd name="connsiteX15629" fmla="*/ 6260982 w 11737976"/>
              <a:gd name="connsiteY15629" fmla="*/ 1316582 h 6407150"/>
              <a:gd name="connsiteX15630" fmla="*/ 6262011 w 11737976"/>
              <a:gd name="connsiteY15630" fmla="*/ 1310606 h 6407150"/>
              <a:gd name="connsiteX15631" fmla="*/ 6260937 w 11737976"/>
              <a:gd name="connsiteY15631" fmla="*/ 1308921 h 6407150"/>
              <a:gd name="connsiteX15632" fmla="*/ 6263082 w 11737976"/>
              <a:gd name="connsiteY15632" fmla="*/ 1305714 h 6407150"/>
              <a:gd name="connsiteX15633" fmla="*/ 6259053 w 11737976"/>
              <a:gd name="connsiteY15633" fmla="*/ 1305961 h 6407150"/>
              <a:gd name="connsiteX15634" fmla="*/ 6258137 w 11737976"/>
              <a:gd name="connsiteY15634" fmla="*/ 1304522 h 6407150"/>
              <a:gd name="connsiteX15635" fmla="*/ 6250956 w 11737976"/>
              <a:gd name="connsiteY15635" fmla="*/ 1302976 h 6407150"/>
              <a:gd name="connsiteX15636" fmla="*/ 6524223 w 11737976"/>
              <a:gd name="connsiteY15636" fmla="*/ 1296426 h 6407150"/>
              <a:gd name="connsiteX15637" fmla="*/ 6515171 w 11737976"/>
              <a:gd name="connsiteY15637" fmla="*/ 1299631 h 6407150"/>
              <a:gd name="connsiteX15638" fmla="*/ 6499952 w 11737976"/>
              <a:gd name="connsiteY15638" fmla="*/ 1314178 h 6407150"/>
              <a:gd name="connsiteX15639" fmla="*/ 6501697 w 11737976"/>
              <a:gd name="connsiteY15639" fmla="*/ 1323000 h 6407150"/>
              <a:gd name="connsiteX15640" fmla="*/ 6533697 w 11737976"/>
              <a:gd name="connsiteY15640" fmla="*/ 1300928 h 6407150"/>
              <a:gd name="connsiteX15641" fmla="*/ 6524223 w 11737976"/>
              <a:gd name="connsiteY15641" fmla="*/ 1296426 h 6407150"/>
              <a:gd name="connsiteX15642" fmla="*/ 6298870 w 11737976"/>
              <a:gd name="connsiteY15642" fmla="*/ 1291489 h 6407150"/>
              <a:gd name="connsiteX15643" fmla="*/ 6294372 w 11737976"/>
              <a:gd name="connsiteY15643" fmla="*/ 1294413 h 6407150"/>
              <a:gd name="connsiteX15644" fmla="*/ 6294896 w 11737976"/>
              <a:gd name="connsiteY15644" fmla="*/ 1311209 h 6407150"/>
              <a:gd name="connsiteX15645" fmla="*/ 6298611 w 11737976"/>
              <a:gd name="connsiteY15645" fmla="*/ 1314137 h 6407150"/>
              <a:gd name="connsiteX15646" fmla="*/ 6302327 w 11737976"/>
              <a:gd name="connsiteY15646" fmla="*/ 1292669 h 6407150"/>
              <a:gd name="connsiteX15647" fmla="*/ 6298870 w 11737976"/>
              <a:gd name="connsiteY15647" fmla="*/ 1291489 h 6407150"/>
              <a:gd name="connsiteX15648" fmla="*/ 5986105 w 11737976"/>
              <a:gd name="connsiteY15648" fmla="*/ 1291076 h 6407150"/>
              <a:gd name="connsiteX15649" fmla="*/ 5982625 w 11737976"/>
              <a:gd name="connsiteY15649" fmla="*/ 1301272 h 6407150"/>
              <a:gd name="connsiteX15650" fmla="*/ 5995976 w 11737976"/>
              <a:gd name="connsiteY15650" fmla="*/ 1299882 h 6407150"/>
              <a:gd name="connsiteX15651" fmla="*/ 5986105 w 11737976"/>
              <a:gd name="connsiteY15651" fmla="*/ 1291076 h 6407150"/>
              <a:gd name="connsiteX15652" fmla="*/ 5970956 w 11737976"/>
              <a:gd name="connsiteY15652" fmla="*/ 1285695 h 6407150"/>
              <a:gd name="connsiteX15653" fmla="*/ 5971384 w 11737976"/>
              <a:gd name="connsiteY15653" fmla="*/ 1300767 h 6407150"/>
              <a:gd name="connsiteX15654" fmla="*/ 5970956 w 11737976"/>
              <a:gd name="connsiteY15654" fmla="*/ 1285695 h 6407150"/>
              <a:gd name="connsiteX15655" fmla="*/ 5903436 w 11737976"/>
              <a:gd name="connsiteY15655" fmla="*/ 1285603 h 6407150"/>
              <a:gd name="connsiteX15656" fmla="*/ 5874428 w 11737976"/>
              <a:gd name="connsiteY15656" fmla="*/ 1312728 h 6407150"/>
              <a:gd name="connsiteX15657" fmla="*/ 5887734 w 11737976"/>
              <a:gd name="connsiteY15657" fmla="*/ 1347030 h 6407150"/>
              <a:gd name="connsiteX15658" fmla="*/ 5888924 w 11737976"/>
              <a:gd name="connsiteY15658" fmla="*/ 1346707 h 6407150"/>
              <a:gd name="connsiteX15659" fmla="*/ 5888723 w 11737976"/>
              <a:gd name="connsiteY15659" fmla="*/ 1347562 h 6407150"/>
              <a:gd name="connsiteX15660" fmla="*/ 5892270 w 11737976"/>
              <a:gd name="connsiteY15660" fmla="*/ 1356319 h 6407150"/>
              <a:gd name="connsiteX15661" fmla="*/ 5892143 w 11737976"/>
              <a:gd name="connsiteY15661" fmla="*/ 1356547 h 6407150"/>
              <a:gd name="connsiteX15662" fmla="*/ 5900137 w 11737976"/>
              <a:gd name="connsiteY15662" fmla="*/ 1371885 h 6407150"/>
              <a:gd name="connsiteX15663" fmla="*/ 5902912 w 11737976"/>
              <a:gd name="connsiteY15663" fmla="*/ 1368256 h 6407150"/>
              <a:gd name="connsiteX15664" fmla="*/ 5907685 w 11737976"/>
              <a:gd name="connsiteY15664" fmla="*/ 1373269 h 6407150"/>
              <a:gd name="connsiteX15665" fmla="*/ 5904724 w 11737976"/>
              <a:gd name="connsiteY15665" fmla="*/ 1354710 h 6407150"/>
              <a:gd name="connsiteX15666" fmla="*/ 5901599 w 11737976"/>
              <a:gd name="connsiteY15666" fmla="*/ 1349000 h 6407150"/>
              <a:gd name="connsiteX15667" fmla="*/ 5916745 w 11737976"/>
              <a:gd name="connsiteY15667" fmla="*/ 1361214 h 6407150"/>
              <a:gd name="connsiteX15668" fmla="*/ 5916643 w 11737976"/>
              <a:gd name="connsiteY15668" fmla="*/ 1361003 h 6407150"/>
              <a:gd name="connsiteX15669" fmla="*/ 5921469 w 11737976"/>
              <a:gd name="connsiteY15669" fmla="*/ 1364647 h 6407150"/>
              <a:gd name="connsiteX15670" fmla="*/ 5927252 w 11737976"/>
              <a:gd name="connsiteY15670" fmla="*/ 1361336 h 6407150"/>
              <a:gd name="connsiteX15671" fmla="*/ 5920984 w 11737976"/>
              <a:gd name="connsiteY15671" fmla="*/ 1350201 h 6407150"/>
              <a:gd name="connsiteX15672" fmla="*/ 5917094 w 11737976"/>
              <a:gd name="connsiteY15672" fmla="*/ 1355023 h 6407150"/>
              <a:gd name="connsiteX15673" fmla="*/ 5915738 w 11737976"/>
              <a:gd name="connsiteY15673" fmla="*/ 1359123 h 6407150"/>
              <a:gd name="connsiteX15674" fmla="*/ 5905164 w 11737976"/>
              <a:gd name="connsiteY15674" fmla="*/ 1337186 h 6407150"/>
              <a:gd name="connsiteX15675" fmla="*/ 5904068 w 11737976"/>
              <a:gd name="connsiteY15675" fmla="*/ 1336116 h 6407150"/>
              <a:gd name="connsiteX15676" fmla="*/ 5912360 w 11737976"/>
              <a:gd name="connsiteY15676" fmla="*/ 1316763 h 6407150"/>
              <a:gd name="connsiteX15677" fmla="*/ 5903436 w 11737976"/>
              <a:gd name="connsiteY15677" fmla="*/ 1285603 h 6407150"/>
              <a:gd name="connsiteX15678" fmla="*/ 6405082 w 11737976"/>
              <a:gd name="connsiteY15678" fmla="*/ 1284868 h 6407150"/>
              <a:gd name="connsiteX15679" fmla="*/ 6397601 w 11737976"/>
              <a:gd name="connsiteY15679" fmla="*/ 1300632 h 6407150"/>
              <a:gd name="connsiteX15680" fmla="*/ 6397817 w 11737976"/>
              <a:gd name="connsiteY15680" fmla="*/ 1299696 h 6407150"/>
              <a:gd name="connsiteX15681" fmla="*/ 6387391 w 11737976"/>
              <a:gd name="connsiteY15681" fmla="*/ 1302829 h 6407150"/>
              <a:gd name="connsiteX15682" fmla="*/ 6381581 w 11737976"/>
              <a:gd name="connsiteY15682" fmla="*/ 1310279 h 6407150"/>
              <a:gd name="connsiteX15683" fmla="*/ 6381319 w 11737976"/>
              <a:gd name="connsiteY15683" fmla="*/ 1310283 h 6407150"/>
              <a:gd name="connsiteX15684" fmla="*/ 6372034 w 11737976"/>
              <a:gd name="connsiteY15684" fmla="*/ 1324875 h 6407150"/>
              <a:gd name="connsiteX15685" fmla="*/ 6374532 w 11737976"/>
              <a:gd name="connsiteY15685" fmla="*/ 1325200 h 6407150"/>
              <a:gd name="connsiteX15686" fmla="*/ 6374316 w 11737976"/>
              <a:gd name="connsiteY15686" fmla="*/ 1325981 h 6407150"/>
              <a:gd name="connsiteX15687" fmla="*/ 6375644 w 11737976"/>
              <a:gd name="connsiteY15687" fmla="*/ 1328588 h 6407150"/>
              <a:gd name="connsiteX15688" fmla="*/ 6374609 w 11737976"/>
              <a:gd name="connsiteY15688" fmla="*/ 1332104 h 6407150"/>
              <a:gd name="connsiteX15689" fmla="*/ 6376816 w 11737976"/>
              <a:gd name="connsiteY15689" fmla="*/ 1330891 h 6407150"/>
              <a:gd name="connsiteX15690" fmla="*/ 6378794 w 11737976"/>
              <a:gd name="connsiteY15690" fmla="*/ 1334777 h 6407150"/>
              <a:gd name="connsiteX15691" fmla="*/ 6374476 w 11737976"/>
              <a:gd name="connsiteY15691" fmla="*/ 1341854 h 6407150"/>
              <a:gd name="connsiteX15692" fmla="*/ 6386969 w 11737976"/>
              <a:gd name="connsiteY15692" fmla="*/ 1334622 h 6407150"/>
              <a:gd name="connsiteX15693" fmla="*/ 6380793 w 11737976"/>
              <a:gd name="connsiteY15693" fmla="*/ 1333895 h 6407150"/>
              <a:gd name="connsiteX15694" fmla="*/ 6386972 w 11737976"/>
              <a:gd name="connsiteY15694" fmla="*/ 1330444 h 6407150"/>
              <a:gd name="connsiteX15695" fmla="*/ 6385699 w 11737976"/>
              <a:gd name="connsiteY15695" fmla="*/ 1323918 h 6407150"/>
              <a:gd name="connsiteX15696" fmla="*/ 6389201 w 11737976"/>
              <a:gd name="connsiteY15696" fmla="*/ 1320261 h 6407150"/>
              <a:gd name="connsiteX15697" fmla="*/ 6392583 w 11737976"/>
              <a:gd name="connsiteY15697" fmla="*/ 1314699 h 6407150"/>
              <a:gd name="connsiteX15698" fmla="*/ 6389579 w 11737976"/>
              <a:gd name="connsiteY15698" fmla="*/ 1333923 h 6407150"/>
              <a:gd name="connsiteX15699" fmla="*/ 6395934 w 11737976"/>
              <a:gd name="connsiteY15699" fmla="*/ 1324594 h 6407150"/>
              <a:gd name="connsiteX15700" fmla="*/ 6397994 w 11737976"/>
              <a:gd name="connsiteY15700" fmla="*/ 1332613 h 6407150"/>
              <a:gd name="connsiteX15701" fmla="*/ 6408040 w 11737976"/>
              <a:gd name="connsiteY15701" fmla="*/ 1321635 h 6407150"/>
              <a:gd name="connsiteX15702" fmla="*/ 6404649 w 11737976"/>
              <a:gd name="connsiteY15702" fmla="*/ 1311676 h 6407150"/>
              <a:gd name="connsiteX15703" fmla="*/ 6408134 w 11737976"/>
              <a:gd name="connsiteY15703" fmla="*/ 1298015 h 6407150"/>
              <a:gd name="connsiteX15704" fmla="*/ 6405082 w 11737976"/>
              <a:gd name="connsiteY15704" fmla="*/ 1284868 h 6407150"/>
              <a:gd name="connsiteX15705" fmla="*/ 6928278 w 11737976"/>
              <a:gd name="connsiteY15705" fmla="*/ 1284648 h 6407150"/>
              <a:gd name="connsiteX15706" fmla="*/ 6921719 w 11737976"/>
              <a:gd name="connsiteY15706" fmla="*/ 1299201 h 6407150"/>
              <a:gd name="connsiteX15707" fmla="*/ 6941655 w 11737976"/>
              <a:gd name="connsiteY15707" fmla="*/ 1298549 h 6407150"/>
              <a:gd name="connsiteX15708" fmla="*/ 6928278 w 11737976"/>
              <a:gd name="connsiteY15708" fmla="*/ 1284648 h 6407150"/>
              <a:gd name="connsiteX15709" fmla="*/ 6100083 w 11737976"/>
              <a:gd name="connsiteY15709" fmla="*/ 1281606 h 6407150"/>
              <a:gd name="connsiteX15710" fmla="*/ 6095472 w 11737976"/>
              <a:gd name="connsiteY15710" fmla="*/ 1282453 h 6407150"/>
              <a:gd name="connsiteX15711" fmla="*/ 6087353 w 11737976"/>
              <a:gd name="connsiteY15711" fmla="*/ 1340283 h 6407150"/>
              <a:gd name="connsiteX15712" fmla="*/ 6091954 w 11737976"/>
              <a:gd name="connsiteY15712" fmla="*/ 1346984 h 6407150"/>
              <a:gd name="connsiteX15713" fmla="*/ 6083075 w 11737976"/>
              <a:gd name="connsiteY15713" fmla="*/ 1374039 h 6407150"/>
              <a:gd name="connsiteX15714" fmla="*/ 6081981 w 11737976"/>
              <a:gd name="connsiteY15714" fmla="*/ 1403759 h 6407150"/>
              <a:gd name="connsiteX15715" fmla="*/ 6078993 w 11737976"/>
              <a:gd name="connsiteY15715" fmla="*/ 1405841 h 6407150"/>
              <a:gd name="connsiteX15716" fmla="*/ 6087440 w 11737976"/>
              <a:gd name="connsiteY15716" fmla="*/ 1425487 h 6407150"/>
              <a:gd name="connsiteX15717" fmla="*/ 6094009 w 11737976"/>
              <a:gd name="connsiteY15717" fmla="*/ 1421349 h 6407150"/>
              <a:gd name="connsiteX15718" fmla="*/ 6094988 w 11737976"/>
              <a:gd name="connsiteY15718" fmla="*/ 1416256 h 6407150"/>
              <a:gd name="connsiteX15719" fmla="*/ 6095028 w 11737976"/>
              <a:gd name="connsiteY15719" fmla="*/ 1416289 h 6407150"/>
              <a:gd name="connsiteX15720" fmla="*/ 6097121 w 11737976"/>
              <a:gd name="connsiteY15720" fmla="*/ 1410208 h 6407150"/>
              <a:gd name="connsiteX15721" fmla="*/ 6103270 w 11737976"/>
              <a:gd name="connsiteY15721" fmla="*/ 1414498 h 6407150"/>
              <a:gd name="connsiteX15722" fmla="*/ 6110722 w 11737976"/>
              <a:gd name="connsiteY15722" fmla="*/ 1423456 h 6407150"/>
              <a:gd name="connsiteX15723" fmla="*/ 6111023 w 11737976"/>
              <a:gd name="connsiteY15723" fmla="*/ 1434395 h 6407150"/>
              <a:gd name="connsiteX15724" fmla="*/ 6117872 w 11737976"/>
              <a:gd name="connsiteY15724" fmla="*/ 1429345 h 6407150"/>
              <a:gd name="connsiteX15725" fmla="*/ 6122799 w 11737976"/>
              <a:gd name="connsiteY15725" fmla="*/ 1432525 h 6407150"/>
              <a:gd name="connsiteX15726" fmla="*/ 6126790 w 11737976"/>
              <a:gd name="connsiteY15726" fmla="*/ 1431029 h 6407150"/>
              <a:gd name="connsiteX15727" fmla="*/ 6131658 w 11737976"/>
              <a:gd name="connsiteY15727" fmla="*/ 1425402 h 6407150"/>
              <a:gd name="connsiteX15728" fmla="*/ 6122319 w 11737976"/>
              <a:gd name="connsiteY15728" fmla="*/ 1417794 h 6407150"/>
              <a:gd name="connsiteX15729" fmla="*/ 6123000 w 11737976"/>
              <a:gd name="connsiteY15729" fmla="*/ 1414670 h 6407150"/>
              <a:gd name="connsiteX15730" fmla="*/ 6121336 w 11737976"/>
              <a:gd name="connsiteY15730" fmla="*/ 1406625 h 6407150"/>
              <a:gd name="connsiteX15731" fmla="*/ 6130900 w 11737976"/>
              <a:gd name="connsiteY15731" fmla="*/ 1404232 h 6407150"/>
              <a:gd name="connsiteX15732" fmla="*/ 6132814 w 11737976"/>
              <a:gd name="connsiteY15732" fmla="*/ 1403122 h 6407150"/>
              <a:gd name="connsiteX15733" fmla="*/ 6130180 w 11737976"/>
              <a:gd name="connsiteY15733" fmla="*/ 1407809 h 6407150"/>
              <a:gd name="connsiteX15734" fmla="*/ 6136452 w 11737976"/>
              <a:gd name="connsiteY15734" fmla="*/ 1429306 h 6407150"/>
              <a:gd name="connsiteX15735" fmla="*/ 6144078 w 11737976"/>
              <a:gd name="connsiteY15735" fmla="*/ 1430077 h 6407150"/>
              <a:gd name="connsiteX15736" fmla="*/ 6143739 w 11737976"/>
              <a:gd name="connsiteY15736" fmla="*/ 1433048 h 6407150"/>
              <a:gd name="connsiteX15737" fmla="*/ 6147446 w 11737976"/>
              <a:gd name="connsiteY15737" fmla="*/ 1442542 h 6407150"/>
              <a:gd name="connsiteX15738" fmla="*/ 6151808 w 11737976"/>
              <a:gd name="connsiteY15738" fmla="*/ 1432351 h 6407150"/>
              <a:gd name="connsiteX15739" fmla="*/ 6151537 w 11737976"/>
              <a:gd name="connsiteY15739" fmla="*/ 1426780 h 6407150"/>
              <a:gd name="connsiteX15740" fmla="*/ 6153872 w 11737976"/>
              <a:gd name="connsiteY15740" fmla="*/ 1426891 h 6407150"/>
              <a:gd name="connsiteX15741" fmla="*/ 6160976 w 11737976"/>
              <a:gd name="connsiteY15741" fmla="*/ 1421290 h 6407150"/>
              <a:gd name="connsiteX15742" fmla="*/ 6157248 w 11737976"/>
              <a:gd name="connsiteY15742" fmla="*/ 1412977 h 6407150"/>
              <a:gd name="connsiteX15743" fmla="*/ 6153246 w 11737976"/>
              <a:gd name="connsiteY15743" fmla="*/ 1409276 h 6407150"/>
              <a:gd name="connsiteX15744" fmla="*/ 6151965 w 11737976"/>
              <a:gd name="connsiteY15744" fmla="*/ 1398692 h 6407150"/>
              <a:gd name="connsiteX15745" fmla="*/ 6144014 w 11737976"/>
              <a:gd name="connsiteY15745" fmla="*/ 1396356 h 6407150"/>
              <a:gd name="connsiteX15746" fmla="*/ 6149832 w 11737976"/>
              <a:gd name="connsiteY15746" fmla="*/ 1370990 h 6407150"/>
              <a:gd name="connsiteX15747" fmla="*/ 6148990 w 11737976"/>
              <a:gd name="connsiteY15747" fmla="*/ 1367310 h 6407150"/>
              <a:gd name="connsiteX15748" fmla="*/ 6150757 w 11737976"/>
              <a:gd name="connsiteY15748" fmla="*/ 1367380 h 6407150"/>
              <a:gd name="connsiteX15749" fmla="*/ 6155637 w 11737976"/>
              <a:gd name="connsiteY15749" fmla="*/ 1360813 h 6407150"/>
              <a:gd name="connsiteX15750" fmla="*/ 6155864 w 11737976"/>
              <a:gd name="connsiteY15750" fmla="*/ 1359374 h 6407150"/>
              <a:gd name="connsiteX15751" fmla="*/ 6156719 w 11737976"/>
              <a:gd name="connsiteY15751" fmla="*/ 1359881 h 6407150"/>
              <a:gd name="connsiteX15752" fmla="*/ 6168578 w 11737976"/>
              <a:gd name="connsiteY15752" fmla="*/ 1369136 h 6407150"/>
              <a:gd name="connsiteX15753" fmla="*/ 6184187 w 11737976"/>
              <a:gd name="connsiteY15753" fmla="*/ 1372792 h 6407150"/>
              <a:gd name="connsiteX15754" fmla="*/ 6190947 w 11737976"/>
              <a:gd name="connsiteY15754" fmla="*/ 1376907 h 6407150"/>
              <a:gd name="connsiteX15755" fmla="*/ 6206567 w 11737976"/>
              <a:gd name="connsiteY15755" fmla="*/ 1372530 h 6407150"/>
              <a:gd name="connsiteX15756" fmla="*/ 6206321 w 11737976"/>
              <a:gd name="connsiteY15756" fmla="*/ 1367634 h 6407150"/>
              <a:gd name="connsiteX15757" fmla="*/ 6209567 w 11737976"/>
              <a:gd name="connsiteY15757" fmla="*/ 1367010 h 6407150"/>
              <a:gd name="connsiteX15758" fmla="*/ 6211549 w 11737976"/>
              <a:gd name="connsiteY15758" fmla="*/ 1363932 h 6407150"/>
              <a:gd name="connsiteX15759" fmla="*/ 6214560 w 11737976"/>
              <a:gd name="connsiteY15759" fmla="*/ 1361625 h 6407150"/>
              <a:gd name="connsiteX15760" fmla="*/ 6213766 w 11737976"/>
              <a:gd name="connsiteY15760" fmla="*/ 1360490 h 6407150"/>
              <a:gd name="connsiteX15761" fmla="*/ 6215281 w 11737976"/>
              <a:gd name="connsiteY15761" fmla="*/ 1358137 h 6407150"/>
              <a:gd name="connsiteX15762" fmla="*/ 6211807 w 11737976"/>
              <a:gd name="connsiteY15762" fmla="*/ 1356022 h 6407150"/>
              <a:gd name="connsiteX15763" fmla="*/ 6211048 w 11737976"/>
              <a:gd name="connsiteY15763" fmla="*/ 1356609 h 6407150"/>
              <a:gd name="connsiteX15764" fmla="*/ 6202732 w 11737976"/>
              <a:gd name="connsiteY15764" fmla="*/ 1344731 h 6407150"/>
              <a:gd name="connsiteX15765" fmla="*/ 6200456 w 11737976"/>
              <a:gd name="connsiteY15765" fmla="*/ 1343054 h 6407150"/>
              <a:gd name="connsiteX15766" fmla="*/ 6203496 w 11737976"/>
              <a:gd name="connsiteY15766" fmla="*/ 1341966 h 6407150"/>
              <a:gd name="connsiteX15767" fmla="*/ 6198387 w 11737976"/>
              <a:gd name="connsiteY15767" fmla="*/ 1335013 h 6407150"/>
              <a:gd name="connsiteX15768" fmla="*/ 6196721 w 11737976"/>
              <a:gd name="connsiteY15768" fmla="*/ 1327095 h 6407150"/>
              <a:gd name="connsiteX15769" fmla="*/ 6189146 w 11737976"/>
              <a:gd name="connsiteY15769" fmla="*/ 1320955 h 6407150"/>
              <a:gd name="connsiteX15770" fmla="*/ 6195511 w 11737976"/>
              <a:gd name="connsiteY15770" fmla="*/ 1318479 h 6407150"/>
              <a:gd name="connsiteX15771" fmla="*/ 6199120 w 11737976"/>
              <a:gd name="connsiteY15771" fmla="*/ 1310088 h 6407150"/>
              <a:gd name="connsiteX15772" fmla="*/ 6202934 w 11737976"/>
              <a:gd name="connsiteY15772" fmla="*/ 1312084 h 6407150"/>
              <a:gd name="connsiteX15773" fmla="*/ 6210421 w 11737976"/>
              <a:gd name="connsiteY15773" fmla="*/ 1309736 h 6407150"/>
              <a:gd name="connsiteX15774" fmla="*/ 6200803 w 11737976"/>
              <a:gd name="connsiteY15774" fmla="*/ 1290350 h 6407150"/>
              <a:gd name="connsiteX15775" fmla="*/ 6190438 w 11737976"/>
              <a:gd name="connsiteY15775" fmla="*/ 1294419 h 6407150"/>
              <a:gd name="connsiteX15776" fmla="*/ 6190776 w 11737976"/>
              <a:gd name="connsiteY15776" fmla="*/ 1301373 h 6407150"/>
              <a:gd name="connsiteX15777" fmla="*/ 6195390 w 11737976"/>
              <a:gd name="connsiteY15777" fmla="*/ 1307892 h 6407150"/>
              <a:gd name="connsiteX15778" fmla="*/ 6194165 w 11737976"/>
              <a:gd name="connsiteY15778" fmla="*/ 1307640 h 6407150"/>
              <a:gd name="connsiteX15779" fmla="*/ 6188976 w 11737976"/>
              <a:gd name="connsiteY15779" fmla="*/ 1312468 h 6407150"/>
              <a:gd name="connsiteX15780" fmla="*/ 6188914 w 11737976"/>
              <a:gd name="connsiteY15780" fmla="*/ 1320767 h 6407150"/>
              <a:gd name="connsiteX15781" fmla="*/ 6182929 w 11737976"/>
              <a:gd name="connsiteY15781" fmla="*/ 1310397 h 6407150"/>
              <a:gd name="connsiteX15782" fmla="*/ 6178036 w 11737976"/>
              <a:gd name="connsiteY15782" fmla="*/ 1313379 h 6407150"/>
              <a:gd name="connsiteX15783" fmla="*/ 6176003 w 11737976"/>
              <a:gd name="connsiteY15783" fmla="*/ 1318905 h 6407150"/>
              <a:gd name="connsiteX15784" fmla="*/ 6172908 w 11737976"/>
              <a:gd name="connsiteY15784" fmla="*/ 1319215 h 6407150"/>
              <a:gd name="connsiteX15785" fmla="*/ 6158846 w 11737976"/>
              <a:gd name="connsiteY15785" fmla="*/ 1333508 h 6407150"/>
              <a:gd name="connsiteX15786" fmla="*/ 6149453 w 11737976"/>
              <a:gd name="connsiteY15786" fmla="*/ 1351451 h 6407150"/>
              <a:gd name="connsiteX15787" fmla="*/ 6147216 w 11737976"/>
              <a:gd name="connsiteY15787" fmla="*/ 1351490 h 6407150"/>
              <a:gd name="connsiteX15788" fmla="*/ 6146307 w 11737976"/>
              <a:gd name="connsiteY15788" fmla="*/ 1355578 h 6407150"/>
              <a:gd name="connsiteX15789" fmla="*/ 6144405 w 11737976"/>
              <a:gd name="connsiteY15789" fmla="*/ 1347270 h 6407150"/>
              <a:gd name="connsiteX15790" fmla="*/ 6129987 w 11737976"/>
              <a:gd name="connsiteY15790" fmla="*/ 1331941 h 6407150"/>
              <a:gd name="connsiteX15791" fmla="*/ 6122442 w 11737976"/>
              <a:gd name="connsiteY15791" fmla="*/ 1331764 h 6407150"/>
              <a:gd name="connsiteX15792" fmla="*/ 6123270 w 11737976"/>
              <a:gd name="connsiteY15792" fmla="*/ 1316249 h 6407150"/>
              <a:gd name="connsiteX15793" fmla="*/ 6116194 w 11737976"/>
              <a:gd name="connsiteY15793" fmla="*/ 1295962 h 6407150"/>
              <a:gd name="connsiteX15794" fmla="*/ 6123606 w 11737976"/>
              <a:gd name="connsiteY15794" fmla="*/ 1293492 h 6407150"/>
              <a:gd name="connsiteX15795" fmla="*/ 6114723 w 11737976"/>
              <a:gd name="connsiteY15795" fmla="*/ 1288020 h 6407150"/>
              <a:gd name="connsiteX15796" fmla="*/ 6110464 w 11737976"/>
              <a:gd name="connsiteY15796" fmla="*/ 1290109 h 6407150"/>
              <a:gd name="connsiteX15797" fmla="*/ 6325404 w 11737976"/>
              <a:gd name="connsiteY15797" fmla="*/ 1281298 h 6407150"/>
              <a:gd name="connsiteX15798" fmla="*/ 6318759 w 11737976"/>
              <a:gd name="connsiteY15798" fmla="*/ 1287832 h 6407150"/>
              <a:gd name="connsiteX15799" fmla="*/ 6326392 w 11737976"/>
              <a:gd name="connsiteY15799" fmla="*/ 1299498 h 6407150"/>
              <a:gd name="connsiteX15800" fmla="*/ 6334893 w 11737976"/>
              <a:gd name="connsiteY15800" fmla="*/ 1289543 h 6407150"/>
              <a:gd name="connsiteX15801" fmla="*/ 6325404 w 11737976"/>
              <a:gd name="connsiteY15801" fmla="*/ 1281298 h 6407150"/>
              <a:gd name="connsiteX15802" fmla="*/ 6664982 w 11737976"/>
              <a:gd name="connsiteY15802" fmla="*/ 1278813 h 6407150"/>
              <a:gd name="connsiteX15803" fmla="*/ 6657892 w 11737976"/>
              <a:gd name="connsiteY15803" fmla="*/ 1281203 h 6407150"/>
              <a:gd name="connsiteX15804" fmla="*/ 6656808 w 11737976"/>
              <a:gd name="connsiteY15804" fmla="*/ 1287696 h 6407150"/>
              <a:gd name="connsiteX15805" fmla="*/ 6660552 w 11737976"/>
              <a:gd name="connsiteY15805" fmla="*/ 1291590 h 6407150"/>
              <a:gd name="connsiteX15806" fmla="*/ 6670125 w 11737976"/>
              <a:gd name="connsiteY15806" fmla="*/ 1284737 h 6407150"/>
              <a:gd name="connsiteX15807" fmla="*/ 6664982 w 11737976"/>
              <a:gd name="connsiteY15807" fmla="*/ 1278813 h 6407150"/>
              <a:gd name="connsiteX15808" fmla="*/ 5774258 w 11737976"/>
              <a:gd name="connsiteY15808" fmla="*/ 1278674 h 6407150"/>
              <a:gd name="connsiteX15809" fmla="*/ 5774455 w 11737976"/>
              <a:gd name="connsiteY15809" fmla="*/ 1290805 h 6407150"/>
              <a:gd name="connsiteX15810" fmla="*/ 5777481 w 11737976"/>
              <a:gd name="connsiteY15810" fmla="*/ 1297533 h 6407150"/>
              <a:gd name="connsiteX15811" fmla="*/ 5770917 w 11737976"/>
              <a:gd name="connsiteY15811" fmla="*/ 1288494 h 6407150"/>
              <a:gd name="connsiteX15812" fmla="*/ 5767380 w 11737976"/>
              <a:gd name="connsiteY15812" fmla="*/ 1302353 h 6407150"/>
              <a:gd name="connsiteX15813" fmla="*/ 5777967 w 11737976"/>
              <a:gd name="connsiteY15813" fmla="*/ 1314105 h 6407150"/>
              <a:gd name="connsiteX15814" fmla="*/ 5779654 w 11737976"/>
              <a:gd name="connsiteY15814" fmla="*/ 1302365 h 6407150"/>
              <a:gd name="connsiteX15815" fmla="*/ 5779759 w 11737976"/>
              <a:gd name="connsiteY15815" fmla="*/ 1302599 h 6407150"/>
              <a:gd name="connsiteX15816" fmla="*/ 5790325 w 11737976"/>
              <a:gd name="connsiteY15816" fmla="*/ 1329049 h 6407150"/>
              <a:gd name="connsiteX15817" fmla="*/ 5774258 w 11737976"/>
              <a:gd name="connsiteY15817" fmla="*/ 1278674 h 6407150"/>
              <a:gd name="connsiteX15818" fmla="*/ 6536085 w 11737976"/>
              <a:gd name="connsiteY15818" fmla="*/ 1278110 h 6407150"/>
              <a:gd name="connsiteX15819" fmla="*/ 6531095 w 11737976"/>
              <a:gd name="connsiteY15819" fmla="*/ 1280217 h 6407150"/>
              <a:gd name="connsiteX15820" fmla="*/ 6534945 w 11737976"/>
              <a:gd name="connsiteY15820" fmla="*/ 1291010 h 6407150"/>
              <a:gd name="connsiteX15821" fmla="*/ 6536085 w 11737976"/>
              <a:gd name="connsiteY15821" fmla="*/ 1278110 h 6407150"/>
              <a:gd name="connsiteX15822" fmla="*/ 6171578 w 11737976"/>
              <a:gd name="connsiteY15822" fmla="*/ 1277639 h 6407150"/>
              <a:gd name="connsiteX15823" fmla="*/ 6166759 w 11737976"/>
              <a:gd name="connsiteY15823" fmla="*/ 1281598 h 6407150"/>
              <a:gd name="connsiteX15824" fmla="*/ 6171054 w 11737976"/>
              <a:gd name="connsiteY15824" fmla="*/ 1289442 h 6407150"/>
              <a:gd name="connsiteX15825" fmla="*/ 6171578 w 11737976"/>
              <a:gd name="connsiteY15825" fmla="*/ 1277639 h 6407150"/>
              <a:gd name="connsiteX15826" fmla="*/ 5638986 w 11737976"/>
              <a:gd name="connsiteY15826" fmla="*/ 1277626 h 6407150"/>
              <a:gd name="connsiteX15827" fmla="*/ 5635551 w 11737976"/>
              <a:gd name="connsiteY15827" fmla="*/ 1280129 h 6407150"/>
              <a:gd name="connsiteX15828" fmla="*/ 5636075 w 11737976"/>
              <a:gd name="connsiteY15828" fmla="*/ 1291689 h 6407150"/>
              <a:gd name="connsiteX15829" fmla="*/ 5637029 w 11737976"/>
              <a:gd name="connsiteY15829" fmla="*/ 1292171 h 6407150"/>
              <a:gd name="connsiteX15830" fmla="*/ 5634772 w 11737976"/>
              <a:gd name="connsiteY15830" fmla="*/ 1292266 h 6407150"/>
              <a:gd name="connsiteX15831" fmla="*/ 5628673 w 11737976"/>
              <a:gd name="connsiteY15831" fmla="*/ 1294026 h 6407150"/>
              <a:gd name="connsiteX15832" fmla="*/ 5630224 w 11737976"/>
              <a:gd name="connsiteY15832" fmla="*/ 1300787 h 6407150"/>
              <a:gd name="connsiteX15833" fmla="*/ 5649474 w 11737976"/>
              <a:gd name="connsiteY15833" fmla="*/ 1302199 h 6407150"/>
              <a:gd name="connsiteX15834" fmla="*/ 5649090 w 11737976"/>
              <a:gd name="connsiteY15834" fmla="*/ 1294678 h 6407150"/>
              <a:gd name="connsiteX15835" fmla="*/ 5645773 w 11737976"/>
              <a:gd name="connsiteY15835" fmla="*/ 1293206 h 6407150"/>
              <a:gd name="connsiteX15836" fmla="*/ 5647647 w 11737976"/>
              <a:gd name="connsiteY15836" fmla="*/ 1290793 h 6407150"/>
              <a:gd name="connsiteX15837" fmla="*/ 5649262 w 11737976"/>
              <a:gd name="connsiteY15837" fmla="*/ 1280937 h 6407150"/>
              <a:gd name="connsiteX15838" fmla="*/ 5638986 w 11737976"/>
              <a:gd name="connsiteY15838" fmla="*/ 1277626 h 6407150"/>
              <a:gd name="connsiteX15839" fmla="*/ 6757957 w 11737976"/>
              <a:gd name="connsiteY15839" fmla="*/ 1274152 h 6407150"/>
              <a:gd name="connsiteX15840" fmla="*/ 6743486 w 11737976"/>
              <a:gd name="connsiteY15840" fmla="*/ 1280293 h 6407150"/>
              <a:gd name="connsiteX15841" fmla="*/ 6735205 w 11737976"/>
              <a:gd name="connsiteY15841" fmla="*/ 1291502 h 6407150"/>
              <a:gd name="connsiteX15842" fmla="*/ 6726597 w 11737976"/>
              <a:gd name="connsiteY15842" fmla="*/ 1320263 h 6407150"/>
              <a:gd name="connsiteX15843" fmla="*/ 6739186 w 11737976"/>
              <a:gd name="connsiteY15843" fmla="*/ 1312486 h 6407150"/>
              <a:gd name="connsiteX15844" fmla="*/ 6757957 w 11737976"/>
              <a:gd name="connsiteY15844" fmla="*/ 1274152 h 6407150"/>
              <a:gd name="connsiteX15845" fmla="*/ 5605244 w 11737976"/>
              <a:gd name="connsiteY15845" fmla="*/ 1269333 h 6407150"/>
              <a:gd name="connsiteX15846" fmla="*/ 5601660 w 11737976"/>
              <a:gd name="connsiteY15846" fmla="*/ 1275737 h 6407150"/>
              <a:gd name="connsiteX15847" fmla="*/ 5604755 w 11737976"/>
              <a:gd name="connsiteY15847" fmla="*/ 1282325 h 6407150"/>
              <a:gd name="connsiteX15848" fmla="*/ 5609715 w 11737976"/>
              <a:gd name="connsiteY15848" fmla="*/ 1283665 h 6407150"/>
              <a:gd name="connsiteX15849" fmla="*/ 5612398 w 11737976"/>
              <a:gd name="connsiteY15849" fmla="*/ 1271699 h 6407150"/>
              <a:gd name="connsiteX15850" fmla="*/ 5605244 w 11737976"/>
              <a:gd name="connsiteY15850" fmla="*/ 1269333 h 6407150"/>
              <a:gd name="connsiteX15851" fmla="*/ 5991103 w 11737976"/>
              <a:gd name="connsiteY15851" fmla="*/ 1267972 h 6407150"/>
              <a:gd name="connsiteX15852" fmla="*/ 5975405 w 11737976"/>
              <a:gd name="connsiteY15852" fmla="*/ 1291096 h 6407150"/>
              <a:gd name="connsiteX15853" fmla="*/ 5978566 w 11737976"/>
              <a:gd name="connsiteY15853" fmla="*/ 1297044 h 6407150"/>
              <a:gd name="connsiteX15854" fmla="*/ 5991103 w 11737976"/>
              <a:gd name="connsiteY15854" fmla="*/ 1267972 h 6407150"/>
              <a:gd name="connsiteX15855" fmla="*/ 5704948 w 11737976"/>
              <a:gd name="connsiteY15855" fmla="*/ 1266720 h 6407150"/>
              <a:gd name="connsiteX15856" fmla="*/ 5727841 w 11737976"/>
              <a:gd name="connsiteY15856" fmla="*/ 1292974 h 6407150"/>
              <a:gd name="connsiteX15857" fmla="*/ 5718681 w 11737976"/>
              <a:gd name="connsiteY15857" fmla="*/ 1267223 h 6407150"/>
              <a:gd name="connsiteX15858" fmla="*/ 5704948 w 11737976"/>
              <a:gd name="connsiteY15858" fmla="*/ 1266720 h 6407150"/>
              <a:gd name="connsiteX15859" fmla="*/ 6269065 w 11737976"/>
              <a:gd name="connsiteY15859" fmla="*/ 1265860 h 6407150"/>
              <a:gd name="connsiteX15860" fmla="*/ 6266434 w 11737976"/>
              <a:gd name="connsiteY15860" fmla="*/ 1275862 h 6407150"/>
              <a:gd name="connsiteX15861" fmla="*/ 6275847 w 11737976"/>
              <a:gd name="connsiteY15861" fmla="*/ 1284093 h 6407150"/>
              <a:gd name="connsiteX15862" fmla="*/ 6278624 w 11737976"/>
              <a:gd name="connsiteY15862" fmla="*/ 1267800 h 6407150"/>
              <a:gd name="connsiteX15863" fmla="*/ 6269065 w 11737976"/>
              <a:gd name="connsiteY15863" fmla="*/ 1265860 h 6407150"/>
              <a:gd name="connsiteX15864" fmla="*/ 5833881 w 11737976"/>
              <a:gd name="connsiteY15864" fmla="*/ 1265167 h 6407150"/>
              <a:gd name="connsiteX15865" fmla="*/ 5830874 w 11737976"/>
              <a:gd name="connsiteY15865" fmla="*/ 1273079 h 6407150"/>
              <a:gd name="connsiteX15866" fmla="*/ 5837642 w 11737976"/>
              <a:gd name="connsiteY15866" fmla="*/ 1273481 h 6407150"/>
              <a:gd name="connsiteX15867" fmla="*/ 5840648 w 11737976"/>
              <a:gd name="connsiteY15867" fmla="*/ 1265567 h 6407150"/>
              <a:gd name="connsiteX15868" fmla="*/ 5833881 w 11737976"/>
              <a:gd name="connsiteY15868" fmla="*/ 1265167 h 6407150"/>
              <a:gd name="connsiteX15869" fmla="*/ 5813989 w 11737976"/>
              <a:gd name="connsiteY15869" fmla="*/ 1263212 h 6407150"/>
              <a:gd name="connsiteX15870" fmla="*/ 5808004 w 11737976"/>
              <a:gd name="connsiteY15870" fmla="*/ 1274816 h 6407150"/>
              <a:gd name="connsiteX15871" fmla="*/ 5806044 w 11737976"/>
              <a:gd name="connsiteY15871" fmla="*/ 1287498 h 6407150"/>
              <a:gd name="connsiteX15872" fmla="*/ 5817504 w 11737976"/>
              <a:gd name="connsiteY15872" fmla="*/ 1303773 h 6407150"/>
              <a:gd name="connsiteX15873" fmla="*/ 5815544 w 11737976"/>
              <a:gd name="connsiteY15873" fmla="*/ 1316454 h 6407150"/>
              <a:gd name="connsiteX15874" fmla="*/ 5820188 w 11737976"/>
              <a:gd name="connsiteY15874" fmla="*/ 1304492 h 6407150"/>
              <a:gd name="connsiteX15875" fmla="*/ 5822147 w 11737976"/>
              <a:gd name="connsiteY15875" fmla="*/ 1291813 h 6407150"/>
              <a:gd name="connsiteX15876" fmla="*/ 5813989 w 11737976"/>
              <a:gd name="connsiteY15876" fmla="*/ 1263212 h 6407150"/>
              <a:gd name="connsiteX15877" fmla="*/ 5918909 w 11737976"/>
              <a:gd name="connsiteY15877" fmla="*/ 1262253 h 6407150"/>
              <a:gd name="connsiteX15878" fmla="*/ 5909801 w 11737976"/>
              <a:gd name="connsiteY15878" fmla="*/ 1270020 h 6407150"/>
              <a:gd name="connsiteX15879" fmla="*/ 5915326 w 11737976"/>
              <a:gd name="connsiteY15879" fmla="*/ 1278186 h 6407150"/>
              <a:gd name="connsiteX15880" fmla="*/ 5918909 w 11737976"/>
              <a:gd name="connsiteY15880" fmla="*/ 1262253 h 6407150"/>
              <a:gd name="connsiteX15881" fmla="*/ 5799999 w 11737976"/>
              <a:gd name="connsiteY15881" fmla="*/ 1261964 h 6407150"/>
              <a:gd name="connsiteX15882" fmla="*/ 5796671 w 11737976"/>
              <a:gd name="connsiteY15882" fmla="*/ 1277017 h 6407150"/>
              <a:gd name="connsiteX15883" fmla="*/ 5801490 w 11737976"/>
              <a:gd name="connsiteY15883" fmla="*/ 1275947 h 6407150"/>
              <a:gd name="connsiteX15884" fmla="*/ 5804539 w 11737976"/>
              <a:gd name="connsiteY15884" fmla="*/ 1262614 h 6407150"/>
              <a:gd name="connsiteX15885" fmla="*/ 5799999 w 11737976"/>
              <a:gd name="connsiteY15885" fmla="*/ 1261964 h 6407150"/>
              <a:gd name="connsiteX15886" fmla="*/ 5739211 w 11737976"/>
              <a:gd name="connsiteY15886" fmla="*/ 1260242 h 6407150"/>
              <a:gd name="connsiteX15887" fmla="*/ 5736988 w 11737976"/>
              <a:gd name="connsiteY15887" fmla="*/ 1272549 h 6407150"/>
              <a:gd name="connsiteX15888" fmla="*/ 5741272 w 11737976"/>
              <a:gd name="connsiteY15888" fmla="*/ 1284877 h 6407150"/>
              <a:gd name="connsiteX15889" fmla="*/ 5750209 w 11737976"/>
              <a:gd name="connsiteY15889" fmla="*/ 1294929 h 6407150"/>
              <a:gd name="connsiteX15890" fmla="*/ 5750386 w 11737976"/>
              <a:gd name="connsiteY15890" fmla="*/ 1295011 h 6407150"/>
              <a:gd name="connsiteX15891" fmla="*/ 5750274 w 11737976"/>
              <a:gd name="connsiteY15891" fmla="*/ 1302850 h 6407150"/>
              <a:gd name="connsiteX15892" fmla="*/ 5756563 w 11737976"/>
              <a:gd name="connsiteY15892" fmla="*/ 1309800 h 6407150"/>
              <a:gd name="connsiteX15893" fmla="*/ 5758895 w 11737976"/>
              <a:gd name="connsiteY15893" fmla="*/ 1298980 h 6407150"/>
              <a:gd name="connsiteX15894" fmla="*/ 5761948 w 11737976"/>
              <a:gd name="connsiteY15894" fmla="*/ 1300404 h 6407150"/>
              <a:gd name="connsiteX15895" fmla="*/ 5739211 w 11737976"/>
              <a:gd name="connsiteY15895" fmla="*/ 1260242 h 6407150"/>
              <a:gd name="connsiteX15896" fmla="*/ 6050805 w 11737976"/>
              <a:gd name="connsiteY15896" fmla="*/ 1259866 h 6407150"/>
              <a:gd name="connsiteX15897" fmla="*/ 6036697 w 11737976"/>
              <a:gd name="connsiteY15897" fmla="*/ 1265096 h 6407150"/>
              <a:gd name="connsiteX15898" fmla="*/ 6040623 w 11737976"/>
              <a:gd name="connsiteY15898" fmla="*/ 1279291 h 6407150"/>
              <a:gd name="connsiteX15899" fmla="*/ 6046886 w 11737976"/>
              <a:gd name="connsiteY15899" fmla="*/ 1279770 h 6407150"/>
              <a:gd name="connsiteX15900" fmla="*/ 6040724 w 11737976"/>
              <a:gd name="connsiteY15900" fmla="*/ 1294330 h 6407150"/>
              <a:gd name="connsiteX15901" fmla="*/ 6042762 w 11737976"/>
              <a:gd name="connsiteY15901" fmla="*/ 1305189 h 6407150"/>
              <a:gd name="connsiteX15902" fmla="*/ 6058112 w 11737976"/>
              <a:gd name="connsiteY15902" fmla="*/ 1333246 h 6407150"/>
              <a:gd name="connsiteX15903" fmla="*/ 6082483 w 11737976"/>
              <a:gd name="connsiteY15903" fmla="*/ 1299246 h 6407150"/>
              <a:gd name="connsiteX15904" fmla="*/ 6061168 w 11737976"/>
              <a:gd name="connsiteY15904" fmla="*/ 1268541 h 6407150"/>
              <a:gd name="connsiteX15905" fmla="*/ 6058028 w 11737976"/>
              <a:gd name="connsiteY15905" fmla="*/ 1270083 h 6407150"/>
              <a:gd name="connsiteX15906" fmla="*/ 6055916 w 11737976"/>
              <a:gd name="connsiteY15906" fmla="*/ 1266919 h 6407150"/>
              <a:gd name="connsiteX15907" fmla="*/ 6054077 w 11737976"/>
              <a:gd name="connsiteY15907" fmla="*/ 1268807 h 6407150"/>
              <a:gd name="connsiteX15908" fmla="*/ 6052837 w 11737976"/>
              <a:gd name="connsiteY15908" fmla="*/ 1266156 h 6407150"/>
              <a:gd name="connsiteX15909" fmla="*/ 6050805 w 11737976"/>
              <a:gd name="connsiteY15909" fmla="*/ 1259866 h 6407150"/>
              <a:gd name="connsiteX15910" fmla="*/ 6285972 w 11737976"/>
              <a:gd name="connsiteY15910" fmla="*/ 1259511 h 6407150"/>
              <a:gd name="connsiteX15911" fmla="*/ 6277051 w 11737976"/>
              <a:gd name="connsiteY15911" fmla="*/ 1263995 h 6407150"/>
              <a:gd name="connsiteX15912" fmla="*/ 6292068 w 11737976"/>
              <a:gd name="connsiteY15912" fmla="*/ 1262685 h 6407150"/>
              <a:gd name="connsiteX15913" fmla="*/ 6285972 w 11737976"/>
              <a:gd name="connsiteY15913" fmla="*/ 1259511 h 6407150"/>
              <a:gd name="connsiteX15914" fmla="*/ 6610447 w 11737976"/>
              <a:gd name="connsiteY15914" fmla="*/ 1258605 h 6407150"/>
              <a:gd name="connsiteX15915" fmla="*/ 6603299 w 11737976"/>
              <a:gd name="connsiteY15915" fmla="*/ 1278507 h 6407150"/>
              <a:gd name="connsiteX15916" fmla="*/ 6617328 w 11737976"/>
              <a:gd name="connsiteY15916" fmla="*/ 1296791 h 6407150"/>
              <a:gd name="connsiteX15917" fmla="*/ 6610447 w 11737976"/>
              <a:gd name="connsiteY15917" fmla="*/ 1258605 h 6407150"/>
              <a:gd name="connsiteX15918" fmla="*/ 7034848 w 11737976"/>
              <a:gd name="connsiteY15918" fmla="*/ 1256542 h 6407150"/>
              <a:gd name="connsiteX15919" fmla="*/ 7026857 w 11737976"/>
              <a:gd name="connsiteY15919" fmla="*/ 1263433 h 6407150"/>
              <a:gd name="connsiteX15920" fmla="*/ 7020559 w 11737976"/>
              <a:gd name="connsiteY15920" fmla="*/ 1274032 h 6407150"/>
              <a:gd name="connsiteX15921" fmla="*/ 7033201 w 11737976"/>
              <a:gd name="connsiteY15921" fmla="*/ 1282496 h 6407150"/>
              <a:gd name="connsiteX15922" fmla="*/ 7034848 w 11737976"/>
              <a:gd name="connsiteY15922" fmla="*/ 1256542 h 6407150"/>
              <a:gd name="connsiteX15923" fmla="*/ 5738617 w 11737976"/>
              <a:gd name="connsiteY15923" fmla="*/ 1254466 h 6407150"/>
              <a:gd name="connsiteX15924" fmla="*/ 5733853 w 11737976"/>
              <a:gd name="connsiteY15924" fmla="*/ 1254717 h 6407150"/>
              <a:gd name="connsiteX15925" fmla="*/ 5731511 w 11737976"/>
              <a:gd name="connsiteY15925" fmla="*/ 1259446 h 6407150"/>
              <a:gd name="connsiteX15926" fmla="*/ 5738617 w 11737976"/>
              <a:gd name="connsiteY15926" fmla="*/ 1254466 h 6407150"/>
              <a:gd name="connsiteX15927" fmla="*/ 6021382 w 11737976"/>
              <a:gd name="connsiteY15927" fmla="*/ 1253545 h 6407150"/>
              <a:gd name="connsiteX15928" fmla="*/ 6015299 w 11737976"/>
              <a:gd name="connsiteY15928" fmla="*/ 1254025 h 6407150"/>
              <a:gd name="connsiteX15929" fmla="*/ 6016879 w 11737976"/>
              <a:gd name="connsiteY15929" fmla="*/ 1259806 h 6407150"/>
              <a:gd name="connsiteX15930" fmla="*/ 6022192 w 11737976"/>
              <a:gd name="connsiteY15930" fmla="*/ 1262193 h 6407150"/>
              <a:gd name="connsiteX15931" fmla="*/ 6021382 w 11737976"/>
              <a:gd name="connsiteY15931" fmla="*/ 1253545 h 6407150"/>
              <a:gd name="connsiteX15932" fmla="*/ 6078117 w 11737976"/>
              <a:gd name="connsiteY15932" fmla="*/ 1250849 h 6407150"/>
              <a:gd name="connsiteX15933" fmla="*/ 6074583 w 11737976"/>
              <a:gd name="connsiteY15933" fmla="*/ 1252205 h 6407150"/>
              <a:gd name="connsiteX15934" fmla="*/ 6072180 w 11737976"/>
              <a:gd name="connsiteY15934" fmla="*/ 1254636 h 6407150"/>
              <a:gd name="connsiteX15935" fmla="*/ 6078216 w 11737976"/>
              <a:gd name="connsiteY15935" fmla="*/ 1260368 h 6407150"/>
              <a:gd name="connsiteX15936" fmla="*/ 6078117 w 11737976"/>
              <a:gd name="connsiteY15936" fmla="*/ 1250849 h 6407150"/>
              <a:gd name="connsiteX15937" fmla="*/ 6321932 w 11737976"/>
              <a:gd name="connsiteY15937" fmla="*/ 1248755 h 6407150"/>
              <a:gd name="connsiteX15938" fmla="*/ 6283713 w 11737976"/>
              <a:gd name="connsiteY15938" fmla="*/ 1277793 h 6407150"/>
              <a:gd name="connsiteX15939" fmla="*/ 6290756 w 11737976"/>
              <a:gd name="connsiteY15939" fmla="*/ 1279506 h 6407150"/>
              <a:gd name="connsiteX15940" fmla="*/ 6293197 w 11737976"/>
              <a:gd name="connsiteY15940" fmla="*/ 1279397 h 6407150"/>
              <a:gd name="connsiteX15941" fmla="*/ 6288384 w 11737976"/>
              <a:gd name="connsiteY15941" fmla="*/ 1284306 h 6407150"/>
              <a:gd name="connsiteX15942" fmla="*/ 6287245 w 11737976"/>
              <a:gd name="connsiteY15942" fmla="*/ 1288185 h 6407150"/>
              <a:gd name="connsiteX15943" fmla="*/ 6275623 w 11737976"/>
              <a:gd name="connsiteY15943" fmla="*/ 1288745 h 6407150"/>
              <a:gd name="connsiteX15944" fmla="*/ 6266790 w 11737976"/>
              <a:gd name="connsiteY15944" fmla="*/ 1295074 h 6407150"/>
              <a:gd name="connsiteX15945" fmla="*/ 6293792 w 11737976"/>
              <a:gd name="connsiteY15945" fmla="*/ 1293817 h 6407150"/>
              <a:gd name="connsiteX15946" fmla="*/ 6290403 w 11737976"/>
              <a:gd name="connsiteY15946" fmla="*/ 1290753 h 6407150"/>
              <a:gd name="connsiteX15947" fmla="*/ 6300685 w 11737976"/>
              <a:gd name="connsiteY15947" fmla="*/ 1289046 h 6407150"/>
              <a:gd name="connsiteX15948" fmla="*/ 6309759 w 11737976"/>
              <a:gd name="connsiteY15948" fmla="*/ 1277770 h 6407150"/>
              <a:gd name="connsiteX15949" fmla="*/ 6309318 w 11737976"/>
              <a:gd name="connsiteY15949" fmla="*/ 1276454 h 6407150"/>
              <a:gd name="connsiteX15950" fmla="*/ 6309340 w 11737976"/>
              <a:gd name="connsiteY15950" fmla="*/ 1276447 h 6407150"/>
              <a:gd name="connsiteX15951" fmla="*/ 6317536 w 11737976"/>
              <a:gd name="connsiteY15951" fmla="*/ 1271407 h 6407150"/>
              <a:gd name="connsiteX15952" fmla="*/ 6321932 w 11737976"/>
              <a:gd name="connsiteY15952" fmla="*/ 1248755 h 6407150"/>
              <a:gd name="connsiteX15953" fmla="*/ 5873401 w 11737976"/>
              <a:gd name="connsiteY15953" fmla="*/ 1246689 h 6407150"/>
              <a:gd name="connsiteX15954" fmla="*/ 5856514 w 11737976"/>
              <a:gd name="connsiteY15954" fmla="*/ 1249624 h 6407150"/>
              <a:gd name="connsiteX15955" fmla="*/ 5882234 w 11737976"/>
              <a:gd name="connsiteY15955" fmla="*/ 1276101 h 6407150"/>
              <a:gd name="connsiteX15956" fmla="*/ 5881445 w 11737976"/>
              <a:gd name="connsiteY15956" fmla="*/ 1265277 h 6407150"/>
              <a:gd name="connsiteX15957" fmla="*/ 5882992 w 11737976"/>
              <a:gd name="connsiteY15957" fmla="*/ 1265173 h 6407150"/>
              <a:gd name="connsiteX15958" fmla="*/ 5889570 w 11737976"/>
              <a:gd name="connsiteY15958" fmla="*/ 1258484 h 6407150"/>
              <a:gd name="connsiteX15959" fmla="*/ 5888920 w 11737976"/>
              <a:gd name="connsiteY15959" fmla="*/ 1247095 h 6407150"/>
              <a:gd name="connsiteX15960" fmla="*/ 5882195 w 11737976"/>
              <a:gd name="connsiteY15960" fmla="*/ 1246909 h 6407150"/>
              <a:gd name="connsiteX15961" fmla="*/ 5876929 w 11737976"/>
              <a:gd name="connsiteY15961" fmla="*/ 1252454 h 6407150"/>
              <a:gd name="connsiteX15962" fmla="*/ 6235721 w 11737976"/>
              <a:gd name="connsiteY15962" fmla="*/ 1246086 h 6407150"/>
              <a:gd name="connsiteX15963" fmla="*/ 6236072 w 11737976"/>
              <a:gd name="connsiteY15963" fmla="*/ 1276289 h 6407150"/>
              <a:gd name="connsiteX15964" fmla="*/ 6248608 w 11737976"/>
              <a:gd name="connsiteY15964" fmla="*/ 1246141 h 6407150"/>
              <a:gd name="connsiteX15965" fmla="*/ 6235721 w 11737976"/>
              <a:gd name="connsiteY15965" fmla="*/ 1246086 h 6407150"/>
              <a:gd name="connsiteX15966" fmla="*/ 5996490 w 11737976"/>
              <a:gd name="connsiteY15966" fmla="*/ 1240147 h 6407150"/>
              <a:gd name="connsiteX15967" fmla="*/ 5991870 w 11737976"/>
              <a:gd name="connsiteY15967" fmla="*/ 1242936 h 6407150"/>
              <a:gd name="connsiteX15968" fmla="*/ 6006211 w 11737976"/>
              <a:gd name="connsiteY15968" fmla="*/ 1274886 h 6407150"/>
              <a:gd name="connsiteX15969" fmla="*/ 6012856 w 11737976"/>
              <a:gd name="connsiteY15969" fmla="*/ 1278586 h 6407150"/>
              <a:gd name="connsiteX15970" fmla="*/ 6008852 w 11737976"/>
              <a:gd name="connsiteY15970" fmla="*/ 1286170 h 6407150"/>
              <a:gd name="connsiteX15971" fmla="*/ 6009640 w 11737976"/>
              <a:gd name="connsiteY15971" fmla="*/ 1300228 h 6407150"/>
              <a:gd name="connsiteX15972" fmla="*/ 6014399 w 11737976"/>
              <a:gd name="connsiteY15972" fmla="*/ 1305264 h 6407150"/>
              <a:gd name="connsiteX15973" fmla="*/ 6022367 w 11737976"/>
              <a:gd name="connsiteY15973" fmla="*/ 1305356 h 6407150"/>
              <a:gd name="connsiteX15974" fmla="*/ 6024549 w 11737976"/>
              <a:gd name="connsiteY15974" fmla="*/ 1307709 h 6407150"/>
              <a:gd name="connsiteX15975" fmla="*/ 6033783 w 11737976"/>
              <a:gd name="connsiteY15975" fmla="*/ 1308661 h 6407150"/>
              <a:gd name="connsiteX15976" fmla="*/ 6032427 w 11737976"/>
              <a:gd name="connsiteY15976" fmla="*/ 1298731 h 6407150"/>
              <a:gd name="connsiteX15977" fmla="*/ 6028553 w 11737976"/>
              <a:gd name="connsiteY15977" fmla="*/ 1298005 h 6407150"/>
              <a:gd name="connsiteX15978" fmla="*/ 6028668 w 11737976"/>
              <a:gd name="connsiteY15978" fmla="*/ 1297865 h 6407150"/>
              <a:gd name="connsiteX15979" fmla="*/ 6026358 w 11737976"/>
              <a:gd name="connsiteY15979" fmla="*/ 1276447 h 6407150"/>
              <a:gd name="connsiteX15980" fmla="*/ 6021476 w 11737976"/>
              <a:gd name="connsiteY15980" fmla="*/ 1273907 h 6407150"/>
              <a:gd name="connsiteX15981" fmla="*/ 6013807 w 11737976"/>
              <a:gd name="connsiteY15981" fmla="*/ 1276786 h 6407150"/>
              <a:gd name="connsiteX15982" fmla="*/ 6013376 w 11737976"/>
              <a:gd name="connsiteY15982" fmla="*/ 1277602 h 6407150"/>
              <a:gd name="connsiteX15983" fmla="*/ 6009241 w 11737976"/>
              <a:gd name="connsiteY15983" fmla="*/ 1261581 h 6407150"/>
              <a:gd name="connsiteX15984" fmla="*/ 6006031 w 11737976"/>
              <a:gd name="connsiteY15984" fmla="*/ 1241738 h 6407150"/>
              <a:gd name="connsiteX15985" fmla="*/ 5996490 w 11737976"/>
              <a:gd name="connsiteY15985" fmla="*/ 1240147 h 6407150"/>
              <a:gd name="connsiteX15986" fmla="*/ 6392112 w 11737976"/>
              <a:gd name="connsiteY15986" fmla="*/ 1239650 h 6407150"/>
              <a:gd name="connsiteX15987" fmla="*/ 6369184 w 11737976"/>
              <a:gd name="connsiteY15987" fmla="*/ 1270092 h 6407150"/>
              <a:gd name="connsiteX15988" fmla="*/ 6378224 w 11737976"/>
              <a:gd name="connsiteY15988" fmla="*/ 1290172 h 6407150"/>
              <a:gd name="connsiteX15989" fmla="*/ 6401214 w 11737976"/>
              <a:gd name="connsiteY15989" fmla="*/ 1241104 h 6407150"/>
              <a:gd name="connsiteX15990" fmla="*/ 6392112 w 11737976"/>
              <a:gd name="connsiteY15990" fmla="*/ 1239650 h 6407150"/>
              <a:gd name="connsiteX15991" fmla="*/ 6024887 w 11737976"/>
              <a:gd name="connsiteY15991" fmla="*/ 1233448 h 6407150"/>
              <a:gd name="connsiteX15992" fmla="*/ 6018187 w 11737976"/>
              <a:gd name="connsiteY15992" fmla="*/ 1239065 h 6407150"/>
              <a:gd name="connsiteX15993" fmla="*/ 6023845 w 11737976"/>
              <a:gd name="connsiteY15993" fmla="*/ 1247250 h 6407150"/>
              <a:gd name="connsiteX15994" fmla="*/ 6030583 w 11737976"/>
              <a:gd name="connsiteY15994" fmla="*/ 1237291 h 6407150"/>
              <a:gd name="connsiteX15995" fmla="*/ 6024887 w 11737976"/>
              <a:gd name="connsiteY15995" fmla="*/ 1233448 h 6407150"/>
              <a:gd name="connsiteX15996" fmla="*/ 6456103 w 11737976"/>
              <a:gd name="connsiteY15996" fmla="*/ 1225966 h 6407150"/>
              <a:gd name="connsiteX15997" fmla="*/ 6446034 w 11737976"/>
              <a:gd name="connsiteY15997" fmla="*/ 1261478 h 6407150"/>
              <a:gd name="connsiteX15998" fmla="*/ 6467089 w 11737976"/>
              <a:gd name="connsiteY15998" fmla="*/ 1239123 h 6407150"/>
              <a:gd name="connsiteX15999" fmla="*/ 6456103 w 11737976"/>
              <a:gd name="connsiteY15999" fmla="*/ 1225966 h 6407150"/>
              <a:gd name="connsiteX16000" fmla="*/ 5308434 w 11737976"/>
              <a:gd name="connsiteY16000" fmla="*/ 1223502 h 6407150"/>
              <a:gd name="connsiteX16001" fmla="*/ 5303943 w 11737976"/>
              <a:gd name="connsiteY16001" fmla="*/ 1229634 h 6407150"/>
              <a:gd name="connsiteX16002" fmla="*/ 5315394 w 11737976"/>
              <a:gd name="connsiteY16002" fmla="*/ 1224639 h 6407150"/>
              <a:gd name="connsiteX16003" fmla="*/ 5308434 w 11737976"/>
              <a:gd name="connsiteY16003" fmla="*/ 1223502 h 6407150"/>
              <a:gd name="connsiteX16004" fmla="*/ 5743818 w 11737976"/>
              <a:gd name="connsiteY16004" fmla="*/ 1220951 h 6407150"/>
              <a:gd name="connsiteX16005" fmla="*/ 5727790 w 11737976"/>
              <a:gd name="connsiteY16005" fmla="*/ 1225005 h 6407150"/>
              <a:gd name="connsiteX16006" fmla="*/ 5728346 w 11737976"/>
              <a:gd name="connsiteY16006" fmla="*/ 1225859 h 6407150"/>
              <a:gd name="connsiteX16007" fmla="*/ 5727496 w 11737976"/>
              <a:gd name="connsiteY16007" fmla="*/ 1225632 h 6407150"/>
              <a:gd name="connsiteX16008" fmla="*/ 5726211 w 11737976"/>
              <a:gd name="connsiteY16008" fmla="*/ 1225287 h 6407150"/>
              <a:gd name="connsiteX16009" fmla="*/ 5724925 w 11737976"/>
              <a:gd name="connsiteY16009" fmla="*/ 1224943 h 6407150"/>
              <a:gd name="connsiteX16010" fmla="*/ 5722608 w 11737976"/>
              <a:gd name="connsiteY16010" fmla="*/ 1238730 h 6407150"/>
              <a:gd name="connsiteX16011" fmla="*/ 5723894 w 11737976"/>
              <a:gd name="connsiteY16011" fmla="*/ 1239075 h 6407150"/>
              <a:gd name="connsiteX16012" fmla="*/ 5726465 w 11737976"/>
              <a:gd name="connsiteY16012" fmla="*/ 1239763 h 6407150"/>
              <a:gd name="connsiteX16013" fmla="*/ 5727750 w 11737976"/>
              <a:gd name="connsiteY16013" fmla="*/ 1240107 h 6407150"/>
              <a:gd name="connsiteX16014" fmla="*/ 5729551 w 11737976"/>
              <a:gd name="connsiteY16014" fmla="*/ 1233386 h 6407150"/>
              <a:gd name="connsiteX16015" fmla="*/ 5730628 w 11737976"/>
              <a:gd name="connsiteY16015" fmla="*/ 1229367 h 6407150"/>
              <a:gd name="connsiteX16016" fmla="*/ 5731662 w 11737976"/>
              <a:gd name="connsiteY16016" fmla="*/ 1230957 h 6407150"/>
              <a:gd name="connsiteX16017" fmla="*/ 5731407 w 11737976"/>
              <a:gd name="connsiteY16017" fmla="*/ 1231038 h 6407150"/>
              <a:gd name="connsiteX16018" fmla="*/ 5728483 w 11737976"/>
              <a:gd name="connsiteY16018" fmla="*/ 1241347 h 6407150"/>
              <a:gd name="connsiteX16019" fmla="*/ 5730400 w 11737976"/>
              <a:gd name="connsiteY16019" fmla="*/ 1243923 h 6407150"/>
              <a:gd name="connsiteX16020" fmla="*/ 5736260 w 11737976"/>
              <a:gd name="connsiteY16020" fmla="*/ 1238408 h 6407150"/>
              <a:gd name="connsiteX16021" fmla="*/ 5734617 w 11737976"/>
              <a:gd name="connsiteY16021" fmla="*/ 1232046 h 6407150"/>
              <a:gd name="connsiteX16022" fmla="*/ 5742165 w 11737976"/>
              <a:gd name="connsiteY16022" fmla="*/ 1232547 h 6407150"/>
              <a:gd name="connsiteX16023" fmla="*/ 5755647 w 11737976"/>
              <a:gd name="connsiteY16023" fmla="*/ 1230865 h 6407150"/>
              <a:gd name="connsiteX16024" fmla="*/ 5743818 w 11737976"/>
              <a:gd name="connsiteY16024" fmla="*/ 1220951 h 6407150"/>
              <a:gd name="connsiteX16025" fmla="*/ 5960230 w 11737976"/>
              <a:gd name="connsiteY16025" fmla="*/ 1219906 h 6407150"/>
              <a:gd name="connsiteX16026" fmla="*/ 5951594 w 11737976"/>
              <a:gd name="connsiteY16026" fmla="*/ 1225861 h 6407150"/>
              <a:gd name="connsiteX16027" fmla="*/ 5949843 w 11737976"/>
              <a:gd name="connsiteY16027" fmla="*/ 1235302 h 6407150"/>
              <a:gd name="connsiteX16028" fmla="*/ 5954832 w 11737976"/>
              <a:gd name="connsiteY16028" fmla="*/ 1255755 h 6407150"/>
              <a:gd name="connsiteX16029" fmla="*/ 5963345 w 11737976"/>
              <a:gd name="connsiteY16029" fmla="*/ 1258656 h 6407150"/>
              <a:gd name="connsiteX16030" fmla="*/ 5960230 w 11737976"/>
              <a:gd name="connsiteY16030" fmla="*/ 1219906 h 6407150"/>
              <a:gd name="connsiteX16031" fmla="*/ 5827706 w 11737976"/>
              <a:gd name="connsiteY16031" fmla="*/ 1216140 h 6407150"/>
              <a:gd name="connsiteX16032" fmla="*/ 5827693 w 11737976"/>
              <a:gd name="connsiteY16032" fmla="*/ 1220006 h 6407150"/>
              <a:gd name="connsiteX16033" fmla="*/ 5833891 w 11737976"/>
              <a:gd name="connsiteY16033" fmla="*/ 1216457 h 6407150"/>
              <a:gd name="connsiteX16034" fmla="*/ 5827706 w 11737976"/>
              <a:gd name="connsiteY16034" fmla="*/ 1216140 h 6407150"/>
              <a:gd name="connsiteX16035" fmla="*/ 6521921 w 11737976"/>
              <a:gd name="connsiteY16035" fmla="*/ 1214240 h 6407150"/>
              <a:gd name="connsiteX16036" fmla="*/ 6490715 w 11737976"/>
              <a:gd name="connsiteY16036" fmla="*/ 1222042 h 6407150"/>
              <a:gd name="connsiteX16037" fmla="*/ 6521921 w 11737976"/>
              <a:gd name="connsiteY16037" fmla="*/ 1214240 h 6407150"/>
              <a:gd name="connsiteX16038" fmla="*/ 6654903 w 11737976"/>
              <a:gd name="connsiteY16038" fmla="*/ 1213807 h 6407150"/>
              <a:gd name="connsiteX16039" fmla="*/ 6639733 w 11737976"/>
              <a:gd name="connsiteY16039" fmla="*/ 1216458 h 6407150"/>
              <a:gd name="connsiteX16040" fmla="*/ 6625987 w 11737976"/>
              <a:gd name="connsiteY16040" fmla="*/ 1227282 h 6407150"/>
              <a:gd name="connsiteX16041" fmla="*/ 6625900 w 11737976"/>
              <a:gd name="connsiteY16041" fmla="*/ 1237813 h 6407150"/>
              <a:gd name="connsiteX16042" fmla="*/ 6654903 w 11737976"/>
              <a:gd name="connsiteY16042" fmla="*/ 1213807 h 6407150"/>
              <a:gd name="connsiteX16043" fmla="*/ 6368127 w 11737976"/>
              <a:gd name="connsiteY16043" fmla="*/ 1213439 h 6407150"/>
              <a:gd name="connsiteX16044" fmla="*/ 6361941 w 11737976"/>
              <a:gd name="connsiteY16044" fmla="*/ 1222434 h 6407150"/>
              <a:gd name="connsiteX16045" fmla="*/ 6365608 w 11737976"/>
              <a:gd name="connsiteY16045" fmla="*/ 1232390 h 6407150"/>
              <a:gd name="connsiteX16046" fmla="*/ 6372755 w 11737976"/>
              <a:gd name="connsiteY16046" fmla="*/ 1234862 h 6407150"/>
              <a:gd name="connsiteX16047" fmla="*/ 6378378 w 11737976"/>
              <a:gd name="connsiteY16047" fmla="*/ 1217639 h 6407150"/>
              <a:gd name="connsiteX16048" fmla="*/ 6368127 w 11737976"/>
              <a:gd name="connsiteY16048" fmla="*/ 1213439 h 6407150"/>
              <a:gd name="connsiteX16049" fmla="*/ 6339858 w 11737976"/>
              <a:gd name="connsiteY16049" fmla="*/ 1208592 h 6407150"/>
              <a:gd name="connsiteX16050" fmla="*/ 6330250 w 11737976"/>
              <a:gd name="connsiteY16050" fmla="*/ 1225924 h 6407150"/>
              <a:gd name="connsiteX16051" fmla="*/ 6339858 w 11737976"/>
              <a:gd name="connsiteY16051" fmla="*/ 1208592 h 6407150"/>
              <a:gd name="connsiteX16052" fmla="*/ 6063943 w 11737976"/>
              <a:gd name="connsiteY16052" fmla="*/ 1208115 h 6407150"/>
              <a:gd name="connsiteX16053" fmla="*/ 6056113 w 11737976"/>
              <a:gd name="connsiteY16053" fmla="*/ 1211664 h 6407150"/>
              <a:gd name="connsiteX16054" fmla="*/ 6043518 w 11737976"/>
              <a:gd name="connsiteY16054" fmla="*/ 1225558 h 6407150"/>
              <a:gd name="connsiteX16055" fmla="*/ 6045613 w 11737976"/>
              <a:gd name="connsiteY16055" fmla="*/ 1233041 h 6407150"/>
              <a:gd name="connsiteX16056" fmla="*/ 6072625 w 11737976"/>
              <a:gd name="connsiteY16056" fmla="*/ 1211198 h 6407150"/>
              <a:gd name="connsiteX16057" fmla="*/ 6063943 w 11737976"/>
              <a:gd name="connsiteY16057" fmla="*/ 1208115 h 6407150"/>
              <a:gd name="connsiteX16058" fmla="*/ 6175200 w 11737976"/>
              <a:gd name="connsiteY16058" fmla="*/ 1204382 h 6407150"/>
              <a:gd name="connsiteX16059" fmla="*/ 6162907 w 11737976"/>
              <a:gd name="connsiteY16059" fmla="*/ 1211306 h 6407150"/>
              <a:gd name="connsiteX16060" fmla="*/ 6160608 w 11737976"/>
              <a:gd name="connsiteY16060" fmla="*/ 1220104 h 6407150"/>
              <a:gd name="connsiteX16061" fmla="*/ 6180226 w 11737976"/>
              <a:gd name="connsiteY16061" fmla="*/ 1221708 h 6407150"/>
              <a:gd name="connsiteX16062" fmla="*/ 6175200 w 11737976"/>
              <a:gd name="connsiteY16062" fmla="*/ 1204382 h 6407150"/>
              <a:gd name="connsiteX16063" fmla="*/ 5783334 w 11737976"/>
              <a:gd name="connsiteY16063" fmla="*/ 1202176 h 6407150"/>
              <a:gd name="connsiteX16064" fmla="*/ 5778790 w 11737976"/>
              <a:gd name="connsiteY16064" fmla="*/ 1213766 h 6407150"/>
              <a:gd name="connsiteX16065" fmla="*/ 5776931 w 11737976"/>
              <a:gd name="connsiteY16065" fmla="*/ 1226072 h 6407150"/>
              <a:gd name="connsiteX16066" fmla="*/ 5778272 w 11737976"/>
              <a:gd name="connsiteY16066" fmla="*/ 1226432 h 6407150"/>
              <a:gd name="connsiteX16067" fmla="*/ 5779098 w 11737976"/>
              <a:gd name="connsiteY16067" fmla="*/ 1239459 h 6407150"/>
              <a:gd name="connsiteX16068" fmla="*/ 5780439 w 11737976"/>
              <a:gd name="connsiteY16068" fmla="*/ 1239818 h 6407150"/>
              <a:gd name="connsiteX16069" fmla="*/ 5788184 w 11737976"/>
              <a:gd name="connsiteY16069" fmla="*/ 1216283 h 6407150"/>
              <a:gd name="connsiteX16070" fmla="*/ 5785500 w 11737976"/>
              <a:gd name="connsiteY16070" fmla="*/ 1215564 h 6407150"/>
              <a:gd name="connsiteX16071" fmla="*/ 5786018 w 11737976"/>
              <a:gd name="connsiteY16071" fmla="*/ 1202896 h 6407150"/>
              <a:gd name="connsiteX16072" fmla="*/ 5783334 w 11737976"/>
              <a:gd name="connsiteY16072" fmla="*/ 1202176 h 6407150"/>
              <a:gd name="connsiteX16073" fmla="*/ 5654499 w 11737976"/>
              <a:gd name="connsiteY16073" fmla="*/ 1198260 h 6407150"/>
              <a:gd name="connsiteX16074" fmla="*/ 5651290 w 11737976"/>
              <a:gd name="connsiteY16074" fmla="*/ 1204226 h 6407150"/>
              <a:gd name="connsiteX16075" fmla="*/ 5650844 w 11737976"/>
              <a:gd name="connsiteY16075" fmla="*/ 1221156 h 6407150"/>
              <a:gd name="connsiteX16076" fmla="*/ 5660840 w 11737976"/>
              <a:gd name="connsiteY16076" fmla="*/ 1224031 h 6407150"/>
              <a:gd name="connsiteX16077" fmla="*/ 5661567 w 11737976"/>
              <a:gd name="connsiteY16077" fmla="*/ 1223967 h 6407150"/>
              <a:gd name="connsiteX16078" fmla="*/ 5661548 w 11737976"/>
              <a:gd name="connsiteY16078" fmla="*/ 1224006 h 6407150"/>
              <a:gd name="connsiteX16079" fmla="*/ 5662366 w 11737976"/>
              <a:gd name="connsiteY16079" fmla="*/ 1239192 h 6407150"/>
              <a:gd name="connsiteX16080" fmla="*/ 5673391 w 11737976"/>
              <a:gd name="connsiteY16080" fmla="*/ 1270642 h 6407150"/>
              <a:gd name="connsiteX16081" fmla="*/ 5677655 w 11737976"/>
              <a:gd name="connsiteY16081" fmla="*/ 1256035 h 6407150"/>
              <a:gd name="connsiteX16082" fmla="*/ 5675917 w 11737976"/>
              <a:gd name="connsiteY16082" fmla="*/ 1233323 h 6407150"/>
              <a:gd name="connsiteX16083" fmla="*/ 5673678 w 11737976"/>
              <a:gd name="connsiteY16083" fmla="*/ 1226565 h 6407150"/>
              <a:gd name="connsiteX16084" fmla="*/ 5679852 w 11737976"/>
              <a:gd name="connsiteY16084" fmla="*/ 1218356 h 6407150"/>
              <a:gd name="connsiteX16085" fmla="*/ 5668398 w 11737976"/>
              <a:gd name="connsiteY16085" fmla="*/ 1210638 h 6407150"/>
              <a:gd name="connsiteX16086" fmla="*/ 5668112 w 11737976"/>
              <a:gd name="connsiteY16086" fmla="*/ 1209776 h 6407150"/>
              <a:gd name="connsiteX16087" fmla="*/ 5667877 w 11737976"/>
              <a:gd name="connsiteY16087" fmla="*/ 1210287 h 6407150"/>
              <a:gd name="connsiteX16088" fmla="*/ 5666881 w 11737976"/>
              <a:gd name="connsiteY16088" fmla="*/ 1209616 h 6407150"/>
              <a:gd name="connsiteX16089" fmla="*/ 5654499 w 11737976"/>
              <a:gd name="connsiteY16089" fmla="*/ 1198260 h 6407150"/>
              <a:gd name="connsiteX16090" fmla="*/ 5453323 w 11737976"/>
              <a:gd name="connsiteY16090" fmla="*/ 1197032 h 6407150"/>
              <a:gd name="connsiteX16091" fmla="*/ 5452405 w 11737976"/>
              <a:gd name="connsiteY16091" fmla="*/ 1202643 h 6407150"/>
              <a:gd name="connsiteX16092" fmla="*/ 5462207 w 11737976"/>
              <a:gd name="connsiteY16092" fmla="*/ 1199438 h 6407150"/>
              <a:gd name="connsiteX16093" fmla="*/ 5453323 w 11737976"/>
              <a:gd name="connsiteY16093" fmla="*/ 1197032 h 6407150"/>
              <a:gd name="connsiteX16094" fmla="*/ 5718161 w 11737976"/>
              <a:gd name="connsiteY16094" fmla="*/ 1194318 h 6407150"/>
              <a:gd name="connsiteX16095" fmla="*/ 5713200 w 11737976"/>
              <a:gd name="connsiteY16095" fmla="*/ 1207396 h 6407150"/>
              <a:gd name="connsiteX16096" fmla="*/ 5710958 w 11737976"/>
              <a:gd name="connsiteY16096" fmla="*/ 1221200 h 6407150"/>
              <a:gd name="connsiteX16097" fmla="*/ 5713677 w 11737976"/>
              <a:gd name="connsiteY16097" fmla="*/ 1221929 h 6407150"/>
              <a:gd name="connsiteX16098" fmla="*/ 5718638 w 11737976"/>
              <a:gd name="connsiteY16098" fmla="*/ 1208853 h 6407150"/>
              <a:gd name="connsiteX16099" fmla="*/ 5720880 w 11737976"/>
              <a:gd name="connsiteY16099" fmla="*/ 1195046 h 6407150"/>
              <a:gd name="connsiteX16100" fmla="*/ 5718161 w 11737976"/>
              <a:gd name="connsiteY16100" fmla="*/ 1194318 h 6407150"/>
              <a:gd name="connsiteX16101" fmla="*/ 5856803 w 11737976"/>
              <a:gd name="connsiteY16101" fmla="*/ 1191277 h 6407150"/>
              <a:gd name="connsiteX16102" fmla="*/ 5855096 w 11737976"/>
              <a:gd name="connsiteY16102" fmla="*/ 1230947 h 6407150"/>
              <a:gd name="connsiteX16103" fmla="*/ 5864579 w 11737976"/>
              <a:gd name="connsiteY16103" fmla="*/ 1228187 h 6407150"/>
              <a:gd name="connsiteX16104" fmla="*/ 5856803 w 11737976"/>
              <a:gd name="connsiteY16104" fmla="*/ 1191277 h 6407150"/>
              <a:gd name="connsiteX16105" fmla="*/ 5816351 w 11737976"/>
              <a:gd name="connsiteY16105" fmla="*/ 1188254 h 6407150"/>
              <a:gd name="connsiteX16106" fmla="*/ 5804917 w 11737976"/>
              <a:gd name="connsiteY16106" fmla="*/ 1189311 h 6407150"/>
              <a:gd name="connsiteX16107" fmla="*/ 5807104 w 11737976"/>
              <a:gd name="connsiteY16107" fmla="*/ 1215412 h 6407150"/>
              <a:gd name="connsiteX16108" fmla="*/ 5816351 w 11737976"/>
              <a:gd name="connsiteY16108" fmla="*/ 1188254 h 6407150"/>
              <a:gd name="connsiteX16109" fmla="*/ 5314546 w 11737976"/>
              <a:gd name="connsiteY16109" fmla="*/ 1187946 h 6407150"/>
              <a:gd name="connsiteX16110" fmla="*/ 5310396 w 11737976"/>
              <a:gd name="connsiteY16110" fmla="*/ 1188338 h 6407150"/>
              <a:gd name="connsiteX16111" fmla="*/ 5303766 w 11737976"/>
              <a:gd name="connsiteY16111" fmla="*/ 1202390 h 6407150"/>
              <a:gd name="connsiteX16112" fmla="*/ 5305942 w 11737976"/>
              <a:gd name="connsiteY16112" fmla="*/ 1206735 h 6407150"/>
              <a:gd name="connsiteX16113" fmla="*/ 5314546 w 11737976"/>
              <a:gd name="connsiteY16113" fmla="*/ 1187946 h 6407150"/>
              <a:gd name="connsiteX16114" fmla="*/ 5786457 w 11737976"/>
              <a:gd name="connsiteY16114" fmla="*/ 1187363 h 6407150"/>
              <a:gd name="connsiteX16115" fmla="*/ 5787205 w 11737976"/>
              <a:gd name="connsiteY16115" fmla="*/ 1199836 h 6407150"/>
              <a:gd name="connsiteX16116" fmla="*/ 5796878 w 11737976"/>
              <a:gd name="connsiteY16116" fmla="*/ 1199805 h 6407150"/>
              <a:gd name="connsiteX16117" fmla="*/ 5796836 w 11737976"/>
              <a:gd name="connsiteY16117" fmla="*/ 1187785 h 6407150"/>
              <a:gd name="connsiteX16118" fmla="*/ 5786457 w 11737976"/>
              <a:gd name="connsiteY16118" fmla="*/ 1187363 h 6407150"/>
              <a:gd name="connsiteX16119" fmla="*/ 6123715 w 11737976"/>
              <a:gd name="connsiteY16119" fmla="*/ 1186415 h 6407150"/>
              <a:gd name="connsiteX16120" fmla="*/ 6119208 w 11737976"/>
              <a:gd name="connsiteY16120" fmla="*/ 1187263 h 6407150"/>
              <a:gd name="connsiteX16121" fmla="*/ 6115980 w 11737976"/>
              <a:gd name="connsiteY16121" fmla="*/ 1200938 h 6407150"/>
              <a:gd name="connsiteX16122" fmla="*/ 6125364 w 11737976"/>
              <a:gd name="connsiteY16122" fmla="*/ 1193898 h 6407150"/>
              <a:gd name="connsiteX16123" fmla="*/ 6123715 w 11737976"/>
              <a:gd name="connsiteY16123" fmla="*/ 1186415 h 6407150"/>
              <a:gd name="connsiteX16124" fmla="*/ 4946509 w 11737976"/>
              <a:gd name="connsiteY16124" fmla="*/ 1184596 h 6407150"/>
              <a:gd name="connsiteX16125" fmla="*/ 4942425 w 11737976"/>
              <a:gd name="connsiteY16125" fmla="*/ 1190955 h 6407150"/>
              <a:gd name="connsiteX16126" fmla="*/ 4954536 w 11737976"/>
              <a:gd name="connsiteY16126" fmla="*/ 1197206 h 6407150"/>
              <a:gd name="connsiteX16127" fmla="*/ 4955187 w 11737976"/>
              <a:gd name="connsiteY16127" fmla="*/ 1186024 h 6407150"/>
              <a:gd name="connsiteX16128" fmla="*/ 4946509 w 11737976"/>
              <a:gd name="connsiteY16128" fmla="*/ 1184596 h 6407150"/>
              <a:gd name="connsiteX16129" fmla="*/ 6337667 w 11737976"/>
              <a:gd name="connsiteY16129" fmla="*/ 1182482 h 6407150"/>
              <a:gd name="connsiteX16130" fmla="*/ 6333863 w 11737976"/>
              <a:gd name="connsiteY16130" fmla="*/ 1182525 h 6407150"/>
              <a:gd name="connsiteX16131" fmla="*/ 6331788 w 11737976"/>
              <a:gd name="connsiteY16131" fmla="*/ 1192203 h 6407150"/>
              <a:gd name="connsiteX16132" fmla="*/ 6337667 w 11737976"/>
              <a:gd name="connsiteY16132" fmla="*/ 1182482 h 6407150"/>
              <a:gd name="connsiteX16133" fmla="*/ 6612040 w 11737976"/>
              <a:gd name="connsiteY16133" fmla="*/ 1181365 h 6407150"/>
              <a:gd name="connsiteX16134" fmla="*/ 6594983 w 11737976"/>
              <a:gd name="connsiteY16134" fmla="*/ 1205982 h 6407150"/>
              <a:gd name="connsiteX16135" fmla="*/ 6620861 w 11737976"/>
              <a:gd name="connsiteY16135" fmla="*/ 1191449 h 6407150"/>
              <a:gd name="connsiteX16136" fmla="*/ 6612040 w 11737976"/>
              <a:gd name="connsiteY16136" fmla="*/ 1181365 h 6407150"/>
              <a:gd name="connsiteX16137" fmla="*/ 6268303 w 11737976"/>
              <a:gd name="connsiteY16137" fmla="*/ 1178819 h 6407150"/>
              <a:gd name="connsiteX16138" fmla="*/ 6265318 w 11737976"/>
              <a:gd name="connsiteY16138" fmla="*/ 1180050 h 6407150"/>
              <a:gd name="connsiteX16139" fmla="*/ 6266074 w 11737976"/>
              <a:gd name="connsiteY16139" fmla="*/ 1219698 h 6407150"/>
              <a:gd name="connsiteX16140" fmla="*/ 6283841 w 11737976"/>
              <a:gd name="connsiteY16140" fmla="*/ 1230037 h 6407150"/>
              <a:gd name="connsiteX16141" fmla="*/ 6268303 w 11737976"/>
              <a:gd name="connsiteY16141" fmla="*/ 1178819 h 6407150"/>
              <a:gd name="connsiteX16142" fmla="*/ 6198868 w 11737976"/>
              <a:gd name="connsiteY16142" fmla="*/ 1176404 h 6407150"/>
              <a:gd name="connsiteX16143" fmla="*/ 6183824 w 11737976"/>
              <a:gd name="connsiteY16143" fmla="*/ 1185838 h 6407150"/>
              <a:gd name="connsiteX16144" fmla="*/ 6192560 w 11737976"/>
              <a:gd name="connsiteY16144" fmla="*/ 1197822 h 6407150"/>
              <a:gd name="connsiteX16145" fmla="*/ 6197612 w 11737976"/>
              <a:gd name="connsiteY16145" fmla="*/ 1189338 h 6407150"/>
              <a:gd name="connsiteX16146" fmla="*/ 6197828 w 11737976"/>
              <a:gd name="connsiteY16146" fmla="*/ 1189904 h 6407150"/>
              <a:gd name="connsiteX16147" fmla="*/ 6205998 w 11737976"/>
              <a:gd name="connsiteY16147" fmla="*/ 1197598 h 6407150"/>
              <a:gd name="connsiteX16148" fmla="*/ 6202197 w 11737976"/>
              <a:gd name="connsiteY16148" fmla="*/ 1176922 h 6407150"/>
              <a:gd name="connsiteX16149" fmla="*/ 6200253 w 11737976"/>
              <a:gd name="connsiteY16149" fmla="*/ 1177741 h 6407150"/>
              <a:gd name="connsiteX16150" fmla="*/ 5677502 w 11737976"/>
              <a:gd name="connsiteY16150" fmla="*/ 1172585 h 6407150"/>
              <a:gd name="connsiteX16151" fmla="*/ 5679258 w 11737976"/>
              <a:gd name="connsiteY16151" fmla="*/ 1191684 h 6407150"/>
              <a:gd name="connsiteX16152" fmla="*/ 5683329 w 11737976"/>
              <a:gd name="connsiteY16152" fmla="*/ 1192414 h 6407150"/>
              <a:gd name="connsiteX16153" fmla="*/ 5677502 w 11737976"/>
              <a:gd name="connsiteY16153" fmla="*/ 1172585 h 6407150"/>
              <a:gd name="connsiteX16154" fmla="*/ 6379642 w 11737976"/>
              <a:gd name="connsiteY16154" fmla="*/ 1171272 h 6407150"/>
              <a:gd name="connsiteX16155" fmla="*/ 6365872 w 11737976"/>
              <a:gd name="connsiteY16155" fmla="*/ 1175138 h 6407150"/>
              <a:gd name="connsiteX16156" fmla="*/ 6360987 w 11737976"/>
              <a:gd name="connsiteY16156" fmla="*/ 1190183 h 6407150"/>
              <a:gd name="connsiteX16157" fmla="*/ 6379642 w 11737976"/>
              <a:gd name="connsiteY16157" fmla="*/ 1171272 h 6407150"/>
              <a:gd name="connsiteX16158" fmla="*/ 5788953 w 11737976"/>
              <a:gd name="connsiteY16158" fmla="*/ 1169291 h 6407150"/>
              <a:gd name="connsiteX16159" fmla="*/ 5782297 w 11737976"/>
              <a:gd name="connsiteY16159" fmla="*/ 1170294 h 6407150"/>
              <a:gd name="connsiteX16160" fmla="*/ 5781405 w 11737976"/>
              <a:gd name="connsiteY16160" fmla="*/ 1175437 h 6407150"/>
              <a:gd name="connsiteX16161" fmla="*/ 5791637 w 11737976"/>
              <a:gd name="connsiteY16161" fmla="*/ 1176233 h 6407150"/>
              <a:gd name="connsiteX16162" fmla="*/ 5788953 w 11737976"/>
              <a:gd name="connsiteY16162" fmla="*/ 1169291 h 6407150"/>
              <a:gd name="connsiteX16163" fmla="*/ 6642756 w 11737976"/>
              <a:gd name="connsiteY16163" fmla="*/ 1168872 h 6407150"/>
              <a:gd name="connsiteX16164" fmla="*/ 6633470 w 11737976"/>
              <a:gd name="connsiteY16164" fmla="*/ 1168922 h 6407150"/>
              <a:gd name="connsiteX16165" fmla="*/ 6630768 w 11737976"/>
              <a:gd name="connsiteY16165" fmla="*/ 1178080 h 6407150"/>
              <a:gd name="connsiteX16166" fmla="*/ 6642756 w 11737976"/>
              <a:gd name="connsiteY16166" fmla="*/ 1168872 h 6407150"/>
              <a:gd name="connsiteX16167" fmla="*/ 5828248 w 11737976"/>
              <a:gd name="connsiteY16167" fmla="*/ 1165386 h 6407150"/>
              <a:gd name="connsiteX16168" fmla="*/ 5826386 w 11737976"/>
              <a:gd name="connsiteY16168" fmla="*/ 1187005 h 6407150"/>
              <a:gd name="connsiteX16169" fmla="*/ 5828248 w 11737976"/>
              <a:gd name="connsiteY16169" fmla="*/ 1165386 h 6407150"/>
              <a:gd name="connsiteX16170" fmla="*/ 5498779 w 11737976"/>
              <a:gd name="connsiteY16170" fmla="*/ 1163026 h 6407150"/>
              <a:gd name="connsiteX16171" fmla="*/ 5506115 w 11737976"/>
              <a:gd name="connsiteY16171" fmla="*/ 1163534 h 6407150"/>
              <a:gd name="connsiteX16172" fmla="*/ 5526190 w 11737976"/>
              <a:gd name="connsiteY16172" fmla="*/ 1168529 h 6407150"/>
              <a:gd name="connsiteX16173" fmla="*/ 5541726 w 11737976"/>
              <a:gd name="connsiteY16173" fmla="*/ 1171591 h 6407150"/>
              <a:gd name="connsiteX16174" fmla="*/ 5529607 w 11737976"/>
              <a:gd name="connsiteY16174" fmla="*/ 1190538 h 6407150"/>
              <a:gd name="connsiteX16175" fmla="*/ 5529616 w 11737976"/>
              <a:gd name="connsiteY16175" fmla="*/ 1187543 h 6407150"/>
              <a:gd name="connsiteX16176" fmla="*/ 5524174 w 11737976"/>
              <a:gd name="connsiteY16176" fmla="*/ 1181893 h 6407150"/>
              <a:gd name="connsiteX16177" fmla="*/ 5517650 w 11737976"/>
              <a:gd name="connsiteY16177" fmla="*/ 1187461 h 6407150"/>
              <a:gd name="connsiteX16178" fmla="*/ 5521186 w 11737976"/>
              <a:gd name="connsiteY16178" fmla="*/ 1197452 h 6407150"/>
              <a:gd name="connsiteX16179" fmla="*/ 5528780 w 11737976"/>
              <a:gd name="connsiteY16179" fmla="*/ 1193314 h 6407150"/>
              <a:gd name="connsiteX16180" fmla="*/ 5532352 w 11737976"/>
              <a:gd name="connsiteY16180" fmla="*/ 1205325 h 6407150"/>
              <a:gd name="connsiteX16181" fmla="*/ 5533673 w 11737976"/>
              <a:gd name="connsiteY16181" fmla="*/ 1220509 h 6407150"/>
              <a:gd name="connsiteX16182" fmla="*/ 5532811 w 11737976"/>
              <a:gd name="connsiteY16182" fmla="*/ 1223431 h 6407150"/>
              <a:gd name="connsiteX16183" fmla="*/ 5530611 w 11737976"/>
              <a:gd name="connsiteY16183" fmla="*/ 1222326 h 6407150"/>
              <a:gd name="connsiteX16184" fmla="*/ 5519799 w 11737976"/>
              <a:gd name="connsiteY16184" fmla="*/ 1236072 h 6407150"/>
              <a:gd name="connsiteX16185" fmla="*/ 5512030 w 11737976"/>
              <a:gd name="connsiteY16185" fmla="*/ 1217322 h 6407150"/>
              <a:gd name="connsiteX16186" fmla="*/ 5504881 w 11737976"/>
              <a:gd name="connsiteY16186" fmla="*/ 1217015 h 6407150"/>
              <a:gd name="connsiteX16187" fmla="*/ 5507158 w 11737976"/>
              <a:gd name="connsiteY16187" fmla="*/ 1195338 h 6407150"/>
              <a:gd name="connsiteX16188" fmla="*/ 5502241 w 11737976"/>
              <a:gd name="connsiteY16188" fmla="*/ 1174348 h 6407150"/>
              <a:gd name="connsiteX16189" fmla="*/ 5506830 w 11737976"/>
              <a:gd name="connsiteY16189" fmla="*/ 1176125 h 6407150"/>
              <a:gd name="connsiteX16190" fmla="*/ 5179131 w 11737976"/>
              <a:gd name="connsiteY16190" fmla="*/ 1159907 h 6407150"/>
              <a:gd name="connsiteX16191" fmla="*/ 5167762 w 11737976"/>
              <a:gd name="connsiteY16191" fmla="*/ 1200359 h 6407150"/>
              <a:gd name="connsiteX16192" fmla="*/ 5206115 w 11737976"/>
              <a:gd name="connsiteY16192" fmla="*/ 1205506 h 6407150"/>
              <a:gd name="connsiteX16193" fmla="*/ 5179131 w 11737976"/>
              <a:gd name="connsiteY16193" fmla="*/ 1159907 h 6407150"/>
              <a:gd name="connsiteX16194" fmla="*/ 5221128 w 11737976"/>
              <a:gd name="connsiteY16194" fmla="*/ 1157181 h 6407150"/>
              <a:gd name="connsiteX16195" fmla="*/ 5218813 w 11737976"/>
              <a:gd name="connsiteY16195" fmla="*/ 1170968 h 6407150"/>
              <a:gd name="connsiteX16196" fmla="*/ 5222669 w 11737976"/>
              <a:gd name="connsiteY16196" fmla="*/ 1172001 h 6407150"/>
              <a:gd name="connsiteX16197" fmla="*/ 5227555 w 11737976"/>
              <a:gd name="connsiteY16197" fmla="*/ 1158903 h 6407150"/>
              <a:gd name="connsiteX16198" fmla="*/ 5226270 w 11737976"/>
              <a:gd name="connsiteY16198" fmla="*/ 1158558 h 6407150"/>
              <a:gd name="connsiteX16199" fmla="*/ 5222414 w 11737976"/>
              <a:gd name="connsiteY16199" fmla="*/ 1157525 h 6407150"/>
              <a:gd name="connsiteX16200" fmla="*/ 5221128 w 11737976"/>
              <a:gd name="connsiteY16200" fmla="*/ 1157181 h 6407150"/>
              <a:gd name="connsiteX16201" fmla="*/ 4970709 w 11737976"/>
              <a:gd name="connsiteY16201" fmla="*/ 1153173 h 6407150"/>
              <a:gd name="connsiteX16202" fmla="*/ 4964173 w 11737976"/>
              <a:gd name="connsiteY16202" fmla="*/ 1158403 h 6407150"/>
              <a:gd name="connsiteX16203" fmla="*/ 4965796 w 11737976"/>
              <a:gd name="connsiteY16203" fmla="*/ 1167000 h 6407150"/>
              <a:gd name="connsiteX16204" fmla="*/ 4986877 w 11737976"/>
              <a:gd name="connsiteY16204" fmla="*/ 1167779 h 6407150"/>
              <a:gd name="connsiteX16205" fmla="*/ 4970709 w 11737976"/>
              <a:gd name="connsiteY16205" fmla="*/ 1153173 h 6407150"/>
              <a:gd name="connsiteX16206" fmla="*/ 6220845 w 11737976"/>
              <a:gd name="connsiteY16206" fmla="*/ 1153165 h 6407150"/>
              <a:gd name="connsiteX16207" fmla="*/ 6177751 w 11737976"/>
              <a:gd name="connsiteY16207" fmla="*/ 1164144 h 6407150"/>
              <a:gd name="connsiteX16208" fmla="*/ 6223884 w 11737976"/>
              <a:gd name="connsiteY16208" fmla="*/ 1169526 h 6407150"/>
              <a:gd name="connsiteX16209" fmla="*/ 6232431 w 11737976"/>
              <a:gd name="connsiteY16209" fmla="*/ 1160318 h 6407150"/>
              <a:gd name="connsiteX16210" fmla="*/ 6220845 w 11737976"/>
              <a:gd name="connsiteY16210" fmla="*/ 1153165 h 6407150"/>
              <a:gd name="connsiteX16211" fmla="*/ 2959456 w 11737976"/>
              <a:gd name="connsiteY16211" fmla="*/ 1150133 h 6407150"/>
              <a:gd name="connsiteX16212" fmla="*/ 2957995 w 11737976"/>
              <a:gd name="connsiteY16212" fmla="*/ 1153285 h 6407150"/>
              <a:gd name="connsiteX16213" fmla="*/ 2958836 w 11737976"/>
              <a:gd name="connsiteY16213" fmla="*/ 1150305 h 6407150"/>
              <a:gd name="connsiteX16214" fmla="*/ 5923049 w 11737976"/>
              <a:gd name="connsiteY16214" fmla="*/ 1148723 h 6407150"/>
              <a:gd name="connsiteX16215" fmla="*/ 5890081 w 11737976"/>
              <a:gd name="connsiteY16215" fmla="*/ 1166887 h 6407150"/>
              <a:gd name="connsiteX16216" fmla="*/ 5884319 w 11737976"/>
              <a:gd name="connsiteY16216" fmla="*/ 1185617 h 6407150"/>
              <a:gd name="connsiteX16217" fmla="*/ 5880647 w 11737976"/>
              <a:gd name="connsiteY16217" fmla="*/ 1194313 h 6407150"/>
              <a:gd name="connsiteX16218" fmla="*/ 5879269 w 11737976"/>
              <a:gd name="connsiteY16218" fmla="*/ 1186761 h 6407150"/>
              <a:gd name="connsiteX16219" fmla="*/ 5870421 w 11737976"/>
              <a:gd name="connsiteY16219" fmla="*/ 1217687 h 6407150"/>
              <a:gd name="connsiteX16220" fmla="*/ 5878409 w 11737976"/>
              <a:gd name="connsiteY16220" fmla="*/ 1215154 h 6407150"/>
              <a:gd name="connsiteX16221" fmla="*/ 5881062 w 11737976"/>
              <a:gd name="connsiteY16221" fmla="*/ 1209992 h 6407150"/>
              <a:gd name="connsiteX16222" fmla="*/ 5882533 w 11737976"/>
              <a:gd name="connsiteY16222" fmla="*/ 1213111 h 6407150"/>
              <a:gd name="connsiteX16223" fmla="*/ 5882586 w 11737976"/>
              <a:gd name="connsiteY16223" fmla="*/ 1229879 h 6407150"/>
              <a:gd name="connsiteX16224" fmla="*/ 5917452 w 11737976"/>
              <a:gd name="connsiteY16224" fmla="*/ 1251381 h 6407150"/>
              <a:gd name="connsiteX16225" fmla="*/ 5931389 w 11737976"/>
              <a:gd name="connsiteY16225" fmla="*/ 1246278 h 6407150"/>
              <a:gd name="connsiteX16226" fmla="*/ 5934630 w 11737976"/>
              <a:gd name="connsiteY16226" fmla="*/ 1243280 h 6407150"/>
              <a:gd name="connsiteX16227" fmla="*/ 5933917 w 11737976"/>
              <a:gd name="connsiteY16227" fmla="*/ 1248564 h 6407150"/>
              <a:gd name="connsiteX16228" fmla="*/ 5939840 w 11737976"/>
              <a:gd name="connsiteY16228" fmla="*/ 1256831 h 6407150"/>
              <a:gd name="connsiteX16229" fmla="*/ 5947949 w 11737976"/>
              <a:gd name="connsiteY16229" fmla="*/ 1239974 h 6407150"/>
              <a:gd name="connsiteX16230" fmla="*/ 5943335 w 11737976"/>
              <a:gd name="connsiteY16230" fmla="*/ 1235180 h 6407150"/>
              <a:gd name="connsiteX16231" fmla="*/ 5959841 w 11737976"/>
              <a:gd name="connsiteY16231" fmla="*/ 1205430 h 6407150"/>
              <a:gd name="connsiteX16232" fmla="*/ 5957883 w 11737976"/>
              <a:gd name="connsiteY16232" fmla="*/ 1174688 h 6407150"/>
              <a:gd name="connsiteX16233" fmla="*/ 5923049 w 11737976"/>
              <a:gd name="connsiteY16233" fmla="*/ 1148723 h 6407150"/>
              <a:gd name="connsiteX16234" fmla="*/ 6019832 w 11737976"/>
              <a:gd name="connsiteY16234" fmla="*/ 1145100 h 6407150"/>
              <a:gd name="connsiteX16235" fmla="*/ 6013616 w 11737976"/>
              <a:gd name="connsiteY16235" fmla="*/ 1183020 h 6407150"/>
              <a:gd name="connsiteX16236" fmla="*/ 6019832 w 11737976"/>
              <a:gd name="connsiteY16236" fmla="*/ 1145100 h 6407150"/>
              <a:gd name="connsiteX16237" fmla="*/ 6680595 w 11737976"/>
              <a:gd name="connsiteY16237" fmla="*/ 1143854 h 6407150"/>
              <a:gd name="connsiteX16238" fmla="*/ 6674684 w 11737976"/>
              <a:gd name="connsiteY16238" fmla="*/ 1145004 h 6407150"/>
              <a:gd name="connsiteX16239" fmla="*/ 6674203 w 11737976"/>
              <a:gd name="connsiteY16239" fmla="*/ 1151695 h 6407150"/>
              <a:gd name="connsiteX16240" fmla="*/ 6680595 w 11737976"/>
              <a:gd name="connsiteY16240" fmla="*/ 1143854 h 6407150"/>
              <a:gd name="connsiteX16241" fmla="*/ 5821538 w 11737976"/>
              <a:gd name="connsiteY16241" fmla="*/ 1138662 h 6407150"/>
              <a:gd name="connsiteX16242" fmla="*/ 5815774 w 11737976"/>
              <a:gd name="connsiteY16242" fmla="*/ 1139841 h 6407150"/>
              <a:gd name="connsiteX16243" fmla="*/ 5815710 w 11737976"/>
              <a:gd name="connsiteY16243" fmla="*/ 1147961 h 6407150"/>
              <a:gd name="connsiteX16244" fmla="*/ 5826880 w 11737976"/>
              <a:gd name="connsiteY16244" fmla="*/ 1140085 h 6407150"/>
              <a:gd name="connsiteX16245" fmla="*/ 5821538 w 11737976"/>
              <a:gd name="connsiteY16245" fmla="*/ 1138662 h 6407150"/>
              <a:gd name="connsiteX16246" fmla="*/ 5947141 w 11737976"/>
              <a:gd name="connsiteY16246" fmla="*/ 1135019 h 6407150"/>
              <a:gd name="connsiteX16247" fmla="*/ 5945229 w 11737976"/>
              <a:gd name="connsiteY16247" fmla="*/ 1136393 h 6407150"/>
              <a:gd name="connsiteX16248" fmla="*/ 5944445 w 11737976"/>
              <a:gd name="connsiteY16248" fmla="*/ 1140808 h 6407150"/>
              <a:gd name="connsiteX16249" fmla="*/ 5953230 w 11737976"/>
              <a:gd name="connsiteY16249" fmla="*/ 1137284 h 6407150"/>
              <a:gd name="connsiteX16250" fmla="*/ 5947141 w 11737976"/>
              <a:gd name="connsiteY16250" fmla="*/ 1135019 h 6407150"/>
              <a:gd name="connsiteX16251" fmla="*/ 5922520 w 11737976"/>
              <a:gd name="connsiteY16251" fmla="*/ 1134058 h 6407150"/>
              <a:gd name="connsiteX16252" fmla="*/ 5918609 w 11737976"/>
              <a:gd name="connsiteY16252" fmla="*/ 1139931 h 6407150"/>
              <a:gd name="connsiteX16253" fmla="*/ 5926948 w 11737976"/>
              <a:gd name="connsiteY16253" fmla="*/ 1145679 h 6407150"/>
              <a:gd name="connsiteX16254" fmla="*/ 5929171 w 11737976"/>
              <a:gd name="connsiteY16254" fmla="*/ 1134748 h 6407150"/>
              <a:gd name="connsiteX16255" fmla="*/ 5922520 w 11737976"/>
              <a:gd name="connsiteY16255" fmla="*/ 1134058 h 6407150"/>
              <a:gd name="connsiteX16256" fmla="*/ 6469332 w 11737976"/>
              <a:gd name="connsiteY16256" fmla="*/ 1132841 h 6407150"/>
              <a:gd name="connsiteX16257" fmla="*/ 6456764 w 11737976"/>
              <a:gd name="connsiteY16257" fmla="*/ 1175268 h 6407150"/>
              <a:gd name="connsiteX16258" fmla="*/ 6468714 w 11737976"/>
              <a:gd name="connsiteY16258" fmla="*/ 1222407 h 6407150"/>
              <a:gd name="connsiteX16259" fmla="*/ 6477039 w 11737976"/>
              <a:gd name="connsiteY16259" fmla="*/ 1201484 h 6407150"/>
              <a:gd name="connsiteX16260" fmla="*/ 6469332 w 11737976"/>
              <a:gd name="connsiteY16260" fmla="*/ 1132841 h 6407150"/>
              <a:gd name="connsiteX16261" fmla="*/ 6392702 w 11737976"/>
              <a:gd name="connsiteY16261" fmla="*/ 1132806 h 6407150"/>
              <a:gd name="connsiteX16262" fmla="*/ 6388312 w 11737976"/>
              <a:gd name="connsiteY16262" fmla="*/ 1137051 h 6407150"/>
              <a:gd name="connsiteX16263" fmla="*/ 6384450 w 11737976"/>
              <a:gd name="connsiteY16263" fmla="*/ 1149458 h 6407150"/>
              <a:gd name="connsiteX16264" fmla="*/ 6388925 w 11737976"/>
              <a:gd name="connsiteY16264" fmla="*/ 1154075 h 6407150"/>
              <a:gd name="connsiteX16265" fmla="*/ 6400316 w 11737976"/>
              <a:gd name="connsiteY16265" fmla="*/ 1132887 h 6407150"/>
              <a:gd name="connsiteX16266" fmla="*/ 6392702 w 11737976"/>
              <a:gd name="connsiteY16266" fmla="*/ 1132806 h 6407150"/>
              <a:gd name="connsiteX16267" fmla="*/ 5175291 w 11737976"/>
              <a:gd name="connsiteY16267" fmla="*/ 1130491 h 6407150"/>
              <a:gd name="connsiteX16268" fmla="*/ 5173058 w 11737976"/>
              <a:gd name="connsiteY16268" fmla="*/ 1144300 h 6407150"/>
              <a:gd name="connsiteX16269" fmla="*/ 5181780 w 11737976"/>
              <a:gd name="connsiteY16269" fmla="*/ 1161042 h 6407150"/>
              <a:gd name="connsiteX16270" fmla="*/ 5184517 w 11737976"/>
              <a:gd name="connsiteY16270" fmla="*/ 1161775 h 6407150"/>
              <a:gd name="connsiteX16271" fmla="*/ 5185886 w 11737976"/>
              <a:gd name="connsiteY16271" fmla="*/ 1162142 h 6407150"/>
              <a:gd name="connsiteX16272" fmla="*/ 5188118 w 11737976"/>
              <a:gd name="connsiteY16272" fmla="*/ 1148336 h 6407150"/>
              <a:gd name="connsiteX16273" fmla="*/ 5185381 w 11737976"/>
              <a:gd name="connsiteY16273" fmla="*/ 1147602 h 6407150"/>
              <a:gd name="connsiteX16274" fmla="*/ 5184444 w 11737976"/>
              <a:gd name="connsiteY16274" fmla="*/ 1145804 h 6407150"/>
              <a:gd name="connsiteX16275" fmla="*/ 5185658 w 11737976"/>
              <a:gd name="connsiteY16275" fmla="*/ 1146133 h 6407150"/>
              <a:gd name="connsiteX16276" fmla="*/ 5180722 w 11737976"/>
              <a:gd name="connsiteY16276" fmla="*/ 1131593 h 6407150"/>
              <a:gd name="connsiteX16277" fmla="*/ 5179308 w 11737976"/>
              <a:gd name="connsiteY16277" fmla="*/ 1135941 h 6407150"/>
              <a:gd name="connsiteX16278" fmla="*/ 5176660 w 11737976"/>
              <a:gd name="connsiteY16278" fmla="*/ 1130858 h 6407150"/>
              <a:gd name="connsiteX16279" fmla="*/ 5175291 w 11737976"/>
              <a:gd name="connsiteY16279" fmla="*/ 1130491 h 6407150"/>
              <a:gd name="connsiteX16280" fmla="*/ 5767762 w 11737976"/>
              <a:gd name="connsiteY16280" fmla="*/ 1130046 h 6407150"/>
              <a:gd name="connsiteX16281" fmla="*/ 5767963 w 11737976"/>
              <a:gd name="connsiteY16281" fmla="*/ 1140042 h 6407150"/>
              <a:gd name="connsiteX16282" fmla="*/ 5773921 w 11737976"/>
              <a:gd name="connsiteY16282" fmla="*/ 1143693 h 6407150"/>
              <a:gd name="connsiteX16283" fmla="*/ 5767762 w 11737976"/>
              <a:gd name="connsiteY16283" fmla="*/ 1130046 h 6407150"/>
              <a:gd name="connsiteX16284" fmla="*/ 6388256 w 11737976"/>
              <a:gd name="connsiteY16284" fmla="*/ 1129688 h 6407150"/>
              <a:gd name="connsiteX16285" fmla="*/ 6376487 w 11737976"/>
              <a:gd name="connsiteY16285" fmla="*/ 1133917 h 6407150"/>
              <a:gd name="connsiteX16286" fmla="*/ 6367952 w 11737976"/>
              <a:gd name="connsiteY16286" fmla="*/ 1143790 h 6407150"/>
              <a:gd name="connsiteX16287" fmla="*/ 6364844 w 11737976"/>
              <a:gd name="connsiteY16287" fmla="*/ 1169460 h 6407150"/>
              <a:gd name="connsiteX16288" fmla="*/ 6388256 w 11737976"/>
              <a:gd name="connsiteY16288" fmla="*/ 1129688 h 6407150"/>
              <a:gd name="connsiteX16289" fmla="*/ 5742666 w 11737976"/>
              <a:gd name="connsiteY16289" fmla="*/ 1127877 h 6407150"/>
              <a:gd name="connsiteX16290" fmla="*/ 5738179 w 11737976"/>
              <a:gd name="connsiteY16290" fmla="*/ 1142725 h 6407150"/>
              <a:gd name="connsiteX16291" fmla="*/ 5738607 w 11737976"/>
              <a:gd name="connsiteY16291" fmla="*/ 1144029 h 6407150"/>
              <a:gd name="connsiteX16292" fmla="*/ 5738070 w 11737976"/>
              <a:gd name="connsiteY16292" fmla="*/ 1145507 h 6407150"/>
              <a:gd name="connsiteX16293" fmla="*/ 5742468 w 11737976"/>
              <a:gd name="connsiteY16293" fmla="*/ 1158093 h 6407150"/>
              <a:gd name="connsiteX16294" fmla="*/ 5743278 w 11737976"/>
              <a:gd name="connsiteY16294" fmla="*/ 1158278 h 6407150"/>
              <a:gd name="connsiteX16295" fmla="*/ 5743961 w 11737976"/>
              <a:gd name="connsiteY16295" fmla="*/ 1160364 h 6407150"/>
              <a:gd name="connsiteX16296" fmla="*/ 5743189 w 11737976"/>
              <a:gd name="connsiteY16296" fmla="*/ 1161490 h 6407150"/>
              <a:gd name="connsiteX16297" fmla="*/ 5728243 w 11737976"/>
              <a:gd name="connsiteY16297" fmla="*/ 1162315 h 6407150"/>
              <a:gd name="connsiteX16298" fmla="*/ 5715942 w 11737976"/>
              <a:gd name="connsiteY16298" fmla="*/ 1172299 h 6407150"/>
              <a:gd name="connsiteX16299" fmla="*/ 5727905 w 11737976"/>
              <a:gd name="connsiteY16299" fmla="*/ 1178962 h 6407150"/>
              <a:gd name="connsiteX16300" fmla="*/ 5737745 w 11737976"/>
              <a:gd name="connsiteY16300" fmla="*/ 1180315 h 6407150"/>
              <a:gd name="connsiteX16301" fmla="*/ 5735552 w 11737976"/>
              <a:gd name="connsiteY16301" fmla="*/ 1193065 h 6407150"/>
              <a:gd name="connsiteX16302" fmla="*/ 5730262 w 11737976"/>
              <a:gd name="connsiteY16302" fmla="*/ 1207484 h 6407150"/>
              <a:gd name="connsiteX16303" fmla="*/ 5750634 w 11737976"/>
              <a:gd name="connsiteY16303" fmla="*/ 1191284 h 6407150"/>
              <a:gd name="connsiteX16304" fmla="*/ 5749968 w 11737976"/>
              <a:gd name="connsiteY16304" fmla="*/ 1181452 h 6407150"/>
              <a:gd name="connsiteX16305" fmla="*/ 5772740 w 11737976"/>
              <a:gd name="connsiteY16305" fmla="*/ 1175616 h 6407150"/>
              <a:gd name="connsiteX16306" fmla="*/ 5758354 w 11737976"/>
              <a:gd name="connsiteY16306" fmla="*/ 1162661 h 6407150"/>
              <a:gd name="connsiteX16307" fmla="*/ 5754879 w 11737976"/>
              <a:gd name="connsiteY16307" fmla="*/ 1150511 h 6407150"/>
              <a:gd name="connsiteX16308" fmla="*/ 5756579 w 11737976"/>
              <a:gd name="connsiteY16308" fmla="*/ 1143684 h 6407150"/>
              <a:gd name="connsiteX16309" fmla="*/ 5755728 w 11737976"/>
              <a:gd name="connsiteY16309" fmla="*/ 1141955 h 6407150"/>
              <a:gd name="connsiteX16310" fmla="*/ 5752927 w 11737976"/>
              <a:gd name="connsiteY16310" fmla="*/ 1141204 h 6407150"/>
              <a:gd name="connsiteX16311" fmla="*/ 5752062 w 11737976"/>
              <a:gd name="connsiteY16311" fmla="*/ 1140973 h 6407150"/>
              <a:gd name="connsiteX16312" fmla="*/ 5749052 w 11737976"/>
              <a:gd name="connsiteY16312" fmla="*/ 1133110 h 6407150"/>
              <a:gd name="connsiteX16313" fmla="*/ 5742666 w 11737976"/>
              <a:gd name="connsiteY16313" fmla="*/ 1127877 h 6407150"/>
              <a:gd name="connsiteX16314" fmla="*/ 6294280 w 11737976"/>
              <a:gd name="connsiteY16314" fmla="*/ 1121663 h 6407150"/>
              <a:gd name="connsiteX16315" fmla="*/ 6273897 w 11737976"/>
              <a:gd name="connsiteY16315" fmla="*/ 1129709 h 6407150"/>
              <a:gd name="connsiteX16316" fmla="*/ 6236557 w 11737976"/>
              <a:gd name="connsiteY16316" fmla="*/ 1159578 h 6407150"/>
              <a:gd name="connsiteX16317" fmla="*/ 6258806 w 11737976"/>
              <a:gd name="connsiteY16317" fmla="*/ 1158989 h 6407150"/>
              <a:gd name="connsiteX16318" fmla="*/ 6277803 w 11737976"/>
              <a:gd name="connsiteY16318" fmla="*/ 1150967 h 6407150"/>
              <a:gd name="connsiteX16319" fmla="*/ 6276478 w 11737976"/>
              <a:gd name="connsiteY16319" fmla="*/ 1152570 h 6407150"/>
              <a:gd name="connsiteX16320" fmla="*/ 6307441 w 11737976"/>
              <a:gd name="connsiteY16320" fmla="*/ 1140971 h 6407150"/>
              <a:gd name="connsiteX16321" fmla="*/ 6301733 w 11737976"/>
              <a:gd name="connsiteY16321" fmla="*/ 1136433 h 6407150"/>
              <a:gd name="connsiteX16322" fmla="*/ 6317213 w 11737976"/>
              <a:gd name="connsiteY16322" fmla="*/ 1124503 h 6407150"/>
              <a:gd name="connsiteX16323" fmla="*/ 6294280 w 11737976"/>
              <a:gd name="connsiteY16323" fmla="*/ 1121663 h 6407150"/>
              <a:gd name="connsiteX16324" fmla="*/ 6784743 w 11737976"/>
              <a:gd name="connsiteY16324" fmla="*/ 1121033 h 6407150"/>
              <a:gd name="connsiteX16325" fmla="*/ 6767380 w 11737976"/>
              <a:gd name="connsiteY16325" fmla="*/ 1165346 h 6407150"/>
              <a:gd name="connsiteX16326" fmla="*/ 6784743 w 11737976"/>
              <a:gd name="connsiteY16326" fmla="*/ 1121033 h 6407150"/>
              <a:gd name="connsiteX16327" fmla="*/ 5898619 w 11737976"/>
              <a:gd name="connsiteY16327" fmla="*/ 1120562 h 6407150"/>
              <a:gd name="connsiteX16328" fmla="*/ 5892152 w 11737976"/>
              <a:gd name="connsiteY16328" fmla="*/ 1132866 h 6407150"/>
              <a:gd name="connsiteX16329" fmla="*/ 5894565 w 11737976"/>
              <a:gd name="connsiteY16329" fmla="*/ 1145169 h 6407150"/>
              <a:gd name="connsiteX16330" fmla="*/ 5909795 w 11737976"/>
              <a:gd name="connsiteY16330" fmla="*/ 1136678 h 6407150"/>
              <a:gd name="connsiteX16331" fmla="*/ 5898619 w 11737976"/>
              <a:gd name="connsiteY16331" fmla="*/ 1120562 h 6407150"/>
              <a:gd name="connsiteX16332" fmla="*/ 5155694 w 11737976"/>
              <a:gd name="connsiteY16332" fmla="*/ 1119165 h 6407150"/>
              <a:gd name="connsiteX16333" fmla="*/ 5153669 w 11737976"/>
              <a:gd name="connsiteY16333" fmla="*/ 1119298 h 6407150"/>
              <a:gd name="connsiteX16334" fmla="*/ 5149482 w 11737976"/>
              <a:gd name="connsiteY16334" fmla="*/ 1123577 h 6407150"/>
              <a:gd name="connsiteX16335" fmla="*/ 5145477 w 11737976"/>
              <a:gd name="connsiteY16335" fmla="*/ 1122505 h 6407150"/>
              <a:gd name="connsiteX16336" fmla="*/ 5140541 w 11737976"/>
              <a:gd name="connsiteY16336" fmla="*/ 1135587 h 6407150"/>
              <a:gd name="connsiteX16337" fmla="*/ 5141875 w 11737976"/>
              <a:gd name="connsiteY16337" fmla="*/ 1135945 h 6407150"/>
              <a:gd name="connsiteX16338" fmla="*/ 5145881 w 11737976"/>
              <a:gd name="connsiteY16338" fmla="*/ 1137017 h 6407150"/>
              <a:gd name="connsiteX16339" fmla="*/ 5152555 w 11737976"/>
              <a:gd name="connsiteY16339" fmla="*/ 1138806 h 6407150"/>
              <a:gd name="connsiteX16340" fmla="*/ 5153890 w 11737976"/>
              <a:gd name="connsiteY16340" fmla="*/ 1139164 h 6407150"/>
              <a:gd name="connsiteX16341" fmla="*/ 5156157 w 11737976"/>
              <a:gd name="connsiteY16341" fmla="*/ 1125366 h 6407150"/>
              <a:gd name="connsiteX16342" fmla="*/ 5155694 w 11737976"/>
              <a:gd name="connsiteY16342" fmla="*/ 1119165 h 6407150"/>
              <a:gd name="connsiteX16343" fmla="*/ 5794602 w 11737976"/>
              <a:gd name="connsiteY16343" fmla="*/ 1118105 h 6407150"/>
              <a:gd name="connsiteX16344" fmla="*/ 5798626 w 11737976"/>
              <a:gd name="connsiteY16344" fmla="*/ 1135328 h 6407150"/>
              <a:gd name="connsiteX16345" fmla="*/ 5812312 w 11737976"/>
              <a:gd name="connsiteY16345" fmla="*/ 1122876 h 6407150"/>
              <a:gd name="connsiteX16346" fmla="*/ 5794602 w 11737976"/>
              <a:gd name="connsiteY16346" fmla="*/ 1118105 h 6407150"/>
              <a:gd name="connsiteX16347" fmla="*/ 5973988 w 11737976"/>
              <a:gd name="connsiteY16347" fmla="*/ 1117184 h 6407150"/>
              <a:gd name="connsiteX16348" fmla="*/ 5971297 w 11737976"/>
              <a:gd name="connsiteY16348" fmla="*/ 1118352 h 6407150"/>
              <a:gd name="connsiteX16349" fmla="*/ 5967374 w 11737976"/>
              <a:gd name="connsiteY16349" fmla="*/ 1130943 h 6407150"/>
              <a:gd name="connsiteX16350" fmla="*/ 5967250 w 11737976"/>
              <a:gd name="connsiteY16350" fmla="*/ 1133417 h 6407150"/>
              <a:gd name="connsiteX16351" fmla="*/ 5966580 w 11737976"/>
              <a:gd name="connsiteY16351" fmla="*/ 1133267 h 6407150"/>
              <a:gd name="connsiteX16352" fmla="*/ 5962073 w 11737976"/>
              <a:gd name="connsiteY16352" fmla="*/ 1153888 h 6407150"/>
              <a:gd name="connsiteX16353" fmla="*/ 5967049 w 11737976"/>
              <a:gd name="connsiteY16353" fmla="*/ 1154588 h 6407150"/>
              <a:gd name="connsiteX16354" fmla="*/ 5975214 w 11737976"/>
              <a:gd name="connsiteY16354" fmla="*/ 1141433 h 6407150"/>
              <a:gd name="connsiteX16355" fmla="*/ 5973857 w 11737976"/>
              <a:gd name="connsiteY16355" fmla="*/ 1139694 h 6407150"/>
              <a:gd name="connsiteX16356" fmla="*/ 5974523 w 11737976"/>
              <a:gd name="connsiteY16356" fmla="*/ 1136611 h 6407150"/>
              <a:gd name="connsiteX16357" fmla="*/ 5973988 w 11737976"/>
              <a:gd name="connsiteY16357" fmla="*/ 1117184 h 6407150"/>
              <a:gd name="connsiteX16358" fmla="*/ 6645478 w 11737976"/>
              <a:gd name="connsiteY16358" fmla="*/ 1112720 h 6407150"/>
              <a:gd name="connsiteX16359" fmla="*/ 6635126 w 11737976"/>
              <a:gd name="connsiteY16359" fmla="*/ 1116915 h 6407150"/>
              <a:gd name="connsiteX16360" fmla="*/ 6624406 w 11737976"/>
              <a:gd name="connsiteY16360" fmla="*/ 1125247 h 6407150"/>
              <a:gd name="connsiteX16361" fmla="*/ 6631186 w 11737976"/>
              <a:gd name="connsiteY16361" fmla="*/ 1137451 h 6407150"/>
              <a:gd name="connsiteX16362" fmla="*/ 6645478 w 11737976"/>
              <a:gd name="connsiteY16362" fmla="*/ 1112720 h 6407150"/>
              <a:gd name="connsiteX16363" fmla="*/ 6107423 w 11737976"/>
              <a:gd name="connsiteY16363" fmla="*/ 1112329 h 6407150"/>
              <a:gd name="connsiteX16364" fmla="*/ 6098495 w 11737976"/>
              <a:gd name="connsiteY16364" fmla="*/ 1115479 h 6407150"/>
              <a:gd name="connsiteX16365" fmla="*/ 6101479 w 11737976"/>
              <a:gd name="connsiteY16365" fmla="*/ 1174123 h 6407150"/>
              <a:gd name="connsiteX16366" fmla="*/ 6108565 w 11737976"/>
              <a:gd name="connsiteY16366" fmla="*/ 1175993 h 6407150"/>
              <a:gd name="connsiteX16367" fmla="*/ 6116284 w 11737976"/>
              <a:gd name="connsiteY16367" fmla="*/ 1114674 h 6407150"/>
              <a:gd name="connsiteX16368" fmla="*/ 6107423 w 11737976"/>
              <a:gd name="connsiteY16368" fmla="*/ 1112329 h 6407150"/>
              <a:gd name="connsiteX16369" fmla="*/ 5985835 w 11737976"/>
              <a:gd name="connsiteY16369" fmla="*/ 1108665 h 6407150"/>
              <a:gd name="connsiteX16370" fmla="*/ 5990460 w 11737976"/>
              <a:gd name="connsiteY16370" fmla="*/ 1134511 h 6407150"/>
              <a:gd name="connsiteX16371" fmla="*/ 5993123 w 11737976"/>
              <a:gd name="connsiteY16371" fmla="*/ 1114732 h 6407150"/>
              <a:gd name="connsiteX16372" fmla="*/ 5985835 w 11737976"/>
              <a:gd name="connsiteY16372" fmla="*/ 1108665 h 6407150"/>
              <a:gd name="connsiteX16373" fmla="*/ 6539045 w 11737976"/>
              <a:gd name="connsiteY16373" fmla="*/ 1106589 h 6407150"/>
              <a:gd name="connsiteX16374" fmla="*/ 6526142 w 11737976"/>
              <a:gd name="connsiteY16374" fmla="*/ 1118686 h 6407150"/>
              <a:gd name="connsiteX16375" fmla="*/ 6543769 w 11737976"/>
              <a:gd name="connsiteY16375" fmla="*/ 1124313 h 6407150"/>
              <a:gd name="connsiteX16376" fmla="*/ 6539045 w 11737976"/>
              <a:gd name="connsiteY16376" fmla="*/ 1106589 h 6407150"/>
              <a:gd name="connsiteX16377" fmla="*/ 6413062 w 11737976"/>
              <a:gd name="connsiteY16377" fmla="*/ 1102178 h 6407150"/>
              <a:gd name="connsiteX16378" fmla="*/ 6409338 w 11737976"/>
              <a:gd name="connsiteY16378" fmla="*/ 1109500 h 6407150"/>
              <a:gd name="connsiteX16379" fmla="*/ 6421915 w 11737976"/>
              <a:gd name="connsiteY16379" fmla="*/ 1129234 h 6407150"/>
              <a:gd name="connsiteX16380" fmla="*/ 6413062 w 11737976"/>
              <a:gd name="connsiteY16380" fmla="*/ 1102178 h 6407150"/>
              <a:gd name="connsiteX16381" fmla="*/ 6150706 w 11737976"/>
              <a:gd name="connsiteY16381" fmla="*/ 1088489 h 6407150"/>
              <a:gd name="connsiteX16382" fmla="*/ 6130881 w 11737976"/>
              <a:gd name="connsiteY16382" fmla="*/ 1091853 h 6407150"/>
              <a:gd name="connsiteX16383" fmla="*/ 6127650 w 11737976"/>
              <a:gd name="connsiteY16383" fmla="*/ 1096026 h 6407150"/>
              <a:gd name="connsiteX16384" fmla="*/ 6154230 w 11737976"/>
              <a:gd name="connsiteY16384" fmla="*/ 1142079 h 6407150"/>
              <a:gd name="connsiteX16385" fmla="*/ 6184841 w 11737976"/>
              <a:gd name="connsiteY16385" fmla="*/ 1138069 h 6407150"/>
              <a:gd name="connsiteX16386" fmla="*/ 6150706 w 11737976"/>
              <a:gd name="connsiteY16386" fmla="*/ 1088489 h 6407150"/>
              <a:gd name="connsiteX16387" fmla="*/ 6091795 w 11737976"/>
              <a:gd name="connsiteY16387" fmla="*/ 1088286 h 6407150"/>
              <a:gd name="connsiteX16388" fmla="*/ 6085205 w 11737976"/>
              <a:gd name="connsiteY16388" fmla="*/ 1091649 h 6407150"/>
              <a:gd name="connsiteX16389" fmla="*/ 6087010 w 11737976"/>
              <a:gd name="connsiteY16389" fmla="*/ 1102012 h 6407150"/>
              <a:gd name="connsiteX16390" fmla="*/ 6090275 w 11737976"/>
              <a:gd name="connsiteY16390" fmla="*/ 1103733 h 6407150"/>
              <a:gd name="connsiteX16391" fmla="*/ 6091795 w 11737976"/>
              <a:gd name="connsiteY16391" fmla="*/ 1088286 h 6407150"/>
              <a:gd name="connsiteX16392" fmla="*/ 5245918 w 11737976"/>
              <a:gd name="connsiteY16392" fmla="*/ 1086450 h 6407150"/>
              <a:gd name="connsiteX16393" fmla="*/ 5244021 w 11737976"/>
              <a:gd name="connsiteY16393" fmla="*/ 1114746 h 6407150"/>
              <a:gd name="connsiteX16394" fmla="*/ 5249747 w 11737976"/>
              <a:gd name="connsiteY16394" fmla="*/ 1117091 h 6407150"/>
              <a:gd name="connsiteX16395" fmla="*/ 5245918 w 11737976"/>
              <a:gd name="connsiteY16395" fmla="*/ 1086450 h 6407150"/>
              <a:gd name="connsiteX16396" fmla="*/ 5872514 w 11737976"/>
              <a:gd name="connsiteY16396" fmla="*/ 1084659 h 6407150"/>
              <a:gd name="connsiteX16397" fmla="*/ 5864137 w 11737976"/>
              <a:gd name="connsiteY16397" fmla="*/ 1092687 h 6407150"/>
              <a:gd name="connsiteX16398" fmla="*/ 5868934 w 11737976"/>
              <a:gd name="connsiteY16398" fmla="*/ 1121877 h 6407150"/>
              <a:gd name="connsiteX16399" fmla="*/ 5883656 w 11737976"/>
              <a:gd name="connsiteY16399" fmla="*/ 1118913 h 6407150"/>
              <a:gd name="connsiteX16400" fmla="*/ 5872514 w 11737976"/>
              <a:gd name="connsiteY16400" fmla="*/ 1084659 h 6407150"/>
              <a:gd name="connsiteX16401" fmla="*/ 6061975 w 11737976"/>
              <a:gd name="connsiteY16401" fmla="*/ 1083666 h 6407150"/>
              <a:gd name="connsiteX16402" fmla="*/ 6049171 w 11737976"/>
              <a:gd name="connsiteY16402" fmla="*/ 1084258 h 6407150"/>
              <a:gd name="connsiteX16403" fmla="*/ 6030564 w 11737976"/>
              <a:gd name="connsiteY16403" fmla="*/ 1099534 h 6407150"/>
              <a:gd name="connsiteX16404" fmla="*/ 6027567 w 11737976"/>
              <a:gd name="connsiteY16404" fmla="*/ 1111698 h 6407150"/>
              <a:gd name="connsiteX16405" fmla="*/ 6026751 w 11737976"/>
              <a:gd name="connsiteY16405" fmla="*/ 1109251 h 6407150"/>
              <a:gd name="connsiteX16406" fmla="*/ 6021972 w 11737976"/>
              <a:gd name="connsiteY16406" fmla="*/ 1103984 h 6407150"/>
              <a:gd name="connsiteX16407" fmla="*/ 6014253 w 11737976"/>
              <a:gd name="connsiteY16407" fmla="*/ 1105981 h 6407150"/>
              <a:gd name="connsiteX16408" fmla="*/ 6023501 w 11737976"/>
              <a:gd name="connsiteY16408" fmla="*/ 1129154 h 6407150"/>
              <a:gd name="connsiteX16409" fmla="*/ 6029338 w 11737976"/>
              <a:gd name="connsiteY16409" fmla="*/ 1117193 h 6407150"/>
              <a:gd name="connsiteX16410" fmla="*/ 6045083 w 11737976"/>
              <a:gd name="connsiteY16410" fmla="*/ 1108570 h 6407150"/>
              <a:gd name="connsiteX16411" fmla="*/ 6061975 w 11737976"/>
              <a:gd name="connsiteY16411" fmla="*/ 1083666 h 6407150"/>
              <a:gd name="connsiteX16412" fmla="*/ 5827834 w 11737976"/>
              <a:gd name="connsiteY16412" fmla="*/ 1081283 h 6407150"/>
              <a:gd name="connsiteX16413" fmla="*/ 5825204 w 11737976"/>
              <a:gd name="connsiteY16413" fmla="*/ 1082388 h 6407150"/>
              <a:gd name="connsiteX16414" fmla="*/ 5825051 w 11737976"/>
              <a:gd name="connsiteY16414" fmla="*/ 1094106 h 6407150"/>
              <a:gd name="connsiteX16415" fmla="*/ 5827834 w 11737976"/>
              <a:gd name="connsiteY16415" fmla="*/ 1081283 h 6407150"/>
              <a:gd name="connsiteX16416" fmla="*/ 6210329 w 11737976"/>
              <a:gd name="connsiteY16416" fmla="*/ 1078279 h 6407150"/>
              <a:gd name="connsiteX16417" fmla="*/ 6202432 w 11737976"/>
              <a:gd name="connsiteY16417" fmla="*/ 1083020 h 6407150"/>
              <a:gd name="connsiteX16418" fmla="*/ 6198662 w 11737976"/>
              <a:gd name="connsiteY16418" fmla="*/ 1089444 h 6407150"/>
              <a:gd name="connsiteX16419" fmla="*/ 6195399 w 11737976"/>
              <a:gd name="connsiteY16419" fmla="*/ 1092403 h 6407150"/>
              <a:gd name="connsiteX16420" fmla="*/ 6191443 w 11737976"/>
              <a:gd name="connsiteY16420" fmla="*/ 1101767 h 6407150"/>
              <a:gd name="connsiteX16421" fmla="*/ 6196602 w 11737976"/>
              <a:gd name="connsiteY16421" fmla="*/ 1116677 h 6407150"/>
              <a:gd name="connsiteX16422" fmla="*/ 6201800 w 11737976"/>
              <a:gd name="connsiteY16422" fmla="*/ 1108056 h 6407150"/>
              <a:gd name="connsiteX16423" fmla="*/ 6208432 w 11737976"/>
              <a:gd name="connsiteY16423" fmla="*/ 1110460 h 6407150"/>
              <a:gd name="connsiteX16424" fmla="*/ 6221828 w 11737976"/>
              <a:gd name="connsiteY16424" fmla="*/ 1080380 h 6407150"/>
              <a:gd name="connsiteX16425" fmla="*/ 6210329 w 11737976"/>
              <a:gd name="connsiteY16425" fmla="*/ 1078279 h 6407150"/>
              <a:gd name="connsiteX16426" fmla="*/ 6282860 w 11737976"/>
              <a:gd name="connsiteY16426" fmla="*/ 1074934 h 6407150"/>
              <a:gd name="connsiteX16427" fmla="*/ 6266101 w 11737976"/>
              <a:gd name="connsiteY16427" fmla="*/ 1087959 h 6407150"/>
              <a:gd name="connsiteX16428" fmla="*/ 6270620 w 11737976"/>
              <a:gd name="connsiteY16428" fmla="*/ 1098945 h 6407150"/>
              <a:gd name="connsiteX16429" fmla="*/ 6288080 w 11737976"/>
              <a:gd name="connsiteY16429" fmla="*/ 1081578 h 6407150"/>
              <a:gd name="connsiteX16430" fmla="*/ 6282860 w 11737976"/>
              <a:gd name="connsiteY16430" fmla="*/ 1074934 h 6407150"/>
              <a:gd name="connsiteX16431" fmla="*/ 5916356 w 11737976"/>
              <a:gd name="connsiteY16431" fmla="*/ 1074467 h 6407150"/>
              <a:gd name="connsiteX16432" fmla="*/ 5904643 w 11737976"/>
              <a:gd name="connsiteY16432" fmla="*/ 1085921 h 6407150"/>
              <a:gd name="connsiteX16433" fmla="*/ 5904475 w 11737976"/>
              <a:gd name="connsiteY16433" fmla="*/ 1087476 h 6407150"/>
              <a:gd name="connsiteX16434" fmla="*/ 5902432 w 11737976"/>
              <a:gd name="connsiteY16434" fmla="*/ 1087817 h 6407150"/>
              <a:gd name="connsiteX16435" fmla="*/ 5899528 w 11737976"/>
              <a:gd name="connsiteY16435" fmla="*/ 1091552 h 6407150"/>
              <a:gd name="connsiteX16436" fmla="*/ 5895857 w 11737976"/>
              <a:gd name="connsiteY16436" fmla="*/ 1092278 h 6407150"/>
              <a:gd name="connsiteX16437" fmla="*/ 5896464 w 11737976"/>
              <a:gd name="connsiteY16437" fmla="*/ 1095493 h 6407150"/>
              <a:gd name="connsiteX16438" fmla="*/ 5894729 w 11737976"/>
              <a:gd name="connsiteY16438" fmla="*/ 1097725 h 6407150"/>
              <a:gd name="connsiteX16439" fmla="*/ 5894399 w 11737976"/>
              <a:gd name="connsiteY16439" fmla="*/ 1109601 h 6407150"/>
              <a:gd name="connsiteX16440" fmla="*/ 5903225 w 11737976"/>
              <a:gd name="connsiteY16440" fmla="*/ 1114827 h 6407150"/>
              <a:gd name="connsiteX16441" fmla="*/ 5904012 w 11737976"/>
              <a:gd name="connsiteY16441" fmla="*/ 1113476 h 6407150"/>
              <a:gd name="connsiteX16442" fmla="*/ 5908647 w 11737976"/>
              <a:gd name="connsiteY16442" fmla="*/ 1119359 h 6407150"/>
              <a:gd name="connsiteX16443" fmla="*/ 5917383 w 11737976"/>
              <a:gd name="connsiteY16443" fmla="*/ 1108381 h 6407150"/>
              <a:gd name="connsiteX16444" fmla="*/ 5916993 w 11737976"/>
              <a:gd name="connsiteY16444" fmla="*/ 1107509 h 6407150"/>
              <a:gd name="connsiteX16445" fmla="*/ 5925683 w 11737976"/>
              <a:gd name="connsiteY16445" fmla="*/ 1094742 h 6407150"/>
              <a:gd name="connsiteX16446" fmla="*/ 5926711 w 11737976"/>
              <a:gd name="connsiteY16446" fmla="*/ 1074520 h 6407150"/>
              <a:gd name="connsiteX16447" fmla="*/ 5916356 w 11737976"/>
              <a:gd name="connsiteY16447" fmla="*/ 1074467 h 6407150"/>
              <a:gd name="connsiteX16448" fmla="*/ 5772274 w 11737976"/>
              <a:gd name="connsiteY16448" fmla="*/ 1071924 h 6407150"/>
              <a:gd name="connsiteX16449" fmla="*/ 5771503 w 11737976"/>
              <a:gd name="connsiteY16449" fmla="*/ 1076430 h 6407150"/>
              <a:gd name="connsiteX16450" fmla="*/ 5776935 w 11737976"/>
              <a:gd name="connsiteY16450" fmla="*/ 1077322 h 6407150"/>
              <a:gd name="connsiteX16451" fmla="*/ 5776254 w 11737976"/>
              <a:gd name="connsiteY16451" fmla="*/ 1072122 h 6407150"/>
              <a:gd name="connsiteX16452" fmla="*/ 5772274 w 11737976"/>
              <a:gd name="connsiteY16452" fmla="*/ 1071924 h 6407150"/>
              <a:gd name="connsiteX16453" fmla="*/ 5945384 w 11737976"/>
              <a:gd name="connsiteY16453" fmla="*/ 1071378 h 6407150"/>
              <a:gd name="connsiteX16454" fmla="*/ 5940095 w 11737976"/>
              <a:gd name="connsiteY16454" fmla="*/ 1085842 h 6407150"/>
              <a:gd name="connsiteX16455" fmla="*/ 5942596 w 11737976"/>
              <a:gd name="connsiteY16455" fmla="*/ 1103158 h 6407150"/>
              <a:gd name="connsiteX16456" fmla="*/ 5951672 w 11737976"/>
              <a:gd name="connsiteY16456" fmla="*/ 1108498 h 6407150"/>
              <a:gd name="connsiteX16457" fmla="*/ 5945384 w 11737976"/>
              <a:gd name="connsiteY16457" fmla="*/ 1071378 h 6407150"/>
              <a:gd name="connsiteX16458" fmla="*/ 6130503 w 11737976"/>
              <a:gd name="connsiteY16458" fmla="*/ 1066137 h 6407150"/>
              <a:gd name="connsiteX16459" fmla="*/ 6123588 w 11737976"/>
              <a:gd name="connsiteY16459" fmla="*/ 1067597 h 6407150"/>
              <a:gd name="connsiteX16460" fmla="*/ 6117543 w 11737976"/>
              <a:gd name="connsiteY16460" fmla="*/ 1087680 h 6407150"/>
              <a:gd name="connsiteX16461" fmla="*/ 6126394 w 11737976"/>
              <a:gd name="connsiteY16461" fmla="*/ 1092011 h 6407150"/>
              <a:gd name="connsiteX16462" fmla="*/ 6130503 w 11737976"/>
              <a:gd name="connsiteY16462" fmla="*/ 1066137 h 6407150"/>
              <a:gd name="connsiteX16463" fmla="*/ 6257969 w 11737976"/>
              <a:gd name="connsiteY16463" fmla="*/ 1059916 h 6407150"/>
              <a:gd name="connsiteX16464" fmla="*/ 6246515 w 11737976"/>
              <a:gd name="connsiteY16464" fmla="*/ 1061706 h 6407150"/>
              <a:gd name="connsiteX16465" fmla="*/ 6244738 w 11737976"/>
              <a:gd name="connsiteY16465" fmla="*/ 1090899 h 6407150"/>
              <a:gd name="connsiteX16466" fmla="*/ 6257969 w 11737976"/>
              <a:gd name="connsiteY16466" fmla="*/ 1059916 h 6407150"/>
              <a:gd name="connsiteX16467" fmla="*/ 6396411 w 11737976"/>
              <a:gd name="connsiteY16467" fmla="*/ 1042881 h 6407150"/>
              <a:gd name="connsiteX16468" fmla="*/ 6380806 w 11737976"/>
              <a:gd name="connsiteY16468" fmla="*/ 1044312 h 6407150"/>
              <a:gd name="connsiteX16469" fmla="*/ 6368064 w 11737976"/>
              <a:gd name="connsiteY16469" fmla="*/ 1052613 h 6407150"/>
              <a:gd name="connsiteX16470" fmla="*/ 6346339 w 11737976"/>
              <a:gd name="connsiteY16470" fmla="*/ 1077887 h 6407150"/>
              <a:gd name="connsiteX16471" fmla="*/ 6361121 w 11737976"/>
              <a:gd name="connsiteY16471" fmla="*/ 1074275 h 6407150"/>
              <a:gd name="connsiteX16472" fmla="*/ 6396411 w 11737976"/>
              <a:gd name="connsiteY16472" fmla="*/ 1042881 h 6407150"/>
              <a:gd name="connsiteX16473" fmla="*/ 6047379 w 11737976"/>
              <a:gd name="connsiteY16473" fmla="*/ 1038502 h 6407150"/>
              <a:gd name="connsiteX16474" fmla="*/ 6038334 w 11737976"/>
              <a:gd name="connsiteY16474" fmla="*/ 1059964 h 6407150"/>
              <a:gd name="connsiteX16475" fmla="*/ 6019750 w 11737976"/>
              <a:gd name="connsiteY16475" fmla="*/ 1054812 h 6407150"/>
              <a:gd name="connsiteX16476" fmla="*/ 6024257 w 11737976"/>
              <a:gd name="connsiteY16476" fmla="*/ 1063947 h 6407150"/>
              <a:gd name="connsiteX16477" fmla="*/ 6049529 w 11737976"/>
              <a:gd name="connsiteY16477" fmla="*/ 1080658 h 6407150"/>
              <a:gd name="connsiteX16478" fmla="*/ 6045575 w 11737976"/>
              <a:gd name="connsiteY16478" fmla="*/ 1066609 h 6407150"/>
              <a:gd name="connsiteX16479" fmla="*/ 6047379 w 11737976"/>
              <a:gd name="connsiteY16479" fmla="*/ 1038502 h 6407150"/>
              <a:gd name="connsiteX16480" fmla="*/ 5743530 w 11737976"/>
              <a:gd name="connsiteY16480" fmla="*/ 1038199 h 6407150"/>
              <a:gd name="connsiteX16481" fmla="*/ 5740239 w 11737976"/>
              <a:gd name="connsiteY16481" fmla="*/ 1048329 h 6407150"/>
              <a:gd name="connsiteX16482" fmla="*/ 5742753 w 11737976"/>
              <a:gd name="connsiteY16482" fmla="*/ 1053461 h 6407150"/>
              <a:gd name="connsiteX16483" fmla="*/ 5753286 w 11737976"/>
              <a:gd name="connsiteY16483" fmla="*/ 1042758 h 6407150"/>
              <a:gd name="connsiteX16484" fmla="*/ 5743530 w 11737976"/>
              <a:gd name="connsiteY16484" fmla="*/ 1038199 h 6407150"/>
              <a:gd name="connsiteX16485" fmla="*/ 5101394 w 11737976"/>
              <a:gd name="connsiteY16485" fmla="*/ 1037023 h 6407150"/>
              <a:gd name="connsiteX16486" fmla="*/ 5091806 w 11737976"/>
              <a:gd name="connsiteY16486" fmla="*/ 1038044 h 6407150"/>
              <a:gd name="connsiteX16487" fmla="*/ 5092424 w 11737976"/>
              <a:gd name="connsiteY16487" fmla="*/ 1051807 h 6407150"/>
              <a:gd name="connsiteX16488" fmla="*/ 5100708 w 11737976"/>
              <a:gd name="connsiteY16488" fmla="*/ 1059484 h 6407150"/>
              <a:gd name="connsiteX16489" fmla="*/ 5109575 w 11737976"/>
              <a:gd name="connsiteY16489" fmla="*/ 1042605 h 6407150"/>
              <a:gd name="connsiteX16490" fmla="*/ 5101394 w 11737976"/>
              <a:gd name="connsiteY16490" fmla="*/ 1037023 h 6407150"/>
              <a:gd name="connsiteX16491" fmla="*/ 5124834 w 11737976"/>
              <a:gd name="connsiteY16491" fmla="*/ 1035337 h 6407150"/>
              <a:gd name="connsiteX16492" fmla="*/ 5118431 w 11737976"/>
              <a:gd name="connsiteY16492" fmla="*/ 1048028 h 6407150"/>
              <a:gd name="connsiteX16493" fmla="*/ 5117631 w 11737976"/>
              <a:gd name="connsiteY16493" fmla="*/ 1062219 h 6407150"/>
              <a:gd name="connsiteX16494" fmla="*/ 5120434 w 11737976"/>
              <a:gd name="connsiteY16494" fmla="*/ 1062969 h 6407150"/>
              <a:gd name="connsiteX16495" fmla="*/ 5126836 w 11737976"/>
              <a:gd name="connsiteY16495" fmla="*/ 1050280 h 6407150"/>
              <a:gd name="connsiteX16496" fmla="*/ 5127636 w 11737976"/>
              <a:gd name="connsiteY16496" fmla="*/ 1036087 h 6407150"/>
              <a:gd name="connsiteX16497" fmla="*/ 5124834 w 11737976"/>
              <a:gd name="connsiteY16497" fmla="*/ 1035337 h 6407150"/>
              <a:gd name="connsiteX16498" fmla="*/ 6226733 w 11737976"/>
              <a:gd name="connsiteY16498" fmla="*/ 1032919 h 6407150"/>
              <a:gd name="connsiteX16499" fmla="*/ 6221631 w 11737976"/>
              <a:gd name="connsiteY16499" fmla="*/ 1036440 h 6407150"/>
              <a:gd name="connsiteX16500" fmla="*/ 6220214 w 11737976"/>
              <a:gd name="connsiteY16500" fmla="*/ 1043800 h 6407150"/>
              <a:gd name="connsiteX16501" fmla="*/ 6221217 w 11737976"/>
              <a:gd name="connsiteY16501" fmla="*/ 1045026 h 6407150"/>
              <a:gd name="connsiteX16502" fmla="*/ 6213687 w 11737976"/>
              <a:gd name="connsiteY16502" fmla="*/ 1054781 h 6407150"/>
              <a:gd name="connsiteX16503" fmla="*/ 6213257 w 11737976"/>
              <a:gd name="connsiteY16503" fmla="*/ 1054895 h 6407150"/>
              <a:gd name="connsiteX16504" fmla="*/ 6202934 w 11737976"/>
              <a:gd name="connsiteY16504" fmla="*/ 1067200 h 6407150"/>
              <a:gd name="connsiteX16505" fmla="*/ 6202727 w 11737976"/>
              <a:gd name="connsiteY16505" fmla="*/ 1062523 h 6407150"/>
              <a:gd name="connsiteX16506" fmla="*/ 6192077 w 11737976"/>
              <a:gd name="connsiteY16506" fmla="*/ 1060355 h 6407150"/>
              <a:gd name="connsiteX16507" fmla="*/ 6184666 w 11737976"/>
              <a:gd name="connsiteY16507" fmla="*/ 1067724 h 6407150"/>
              <a:gd name="connsiteX16508" fmla="*/ 6185422 w 11737976"/>
              <a:gd name="connsiteY16508" fmla="*/ 1075351 h 6407150"/>
              <a:gd name="connsiteX16509" fmla="*/ 6194466 w 11737976"/>
              <a:gd name="connsiteY16509" fmla="*/ 1078292 h 6407150"/>
              <a:gd name="connsiteX16510" fmla="*/ 6201926 w 11737976"/>
              <a:gd name="connsiteY16510" fmla="*/ 1074400 h 6407150"/>
              <a:gd name="connsiteX16511" fmla="*/ 6201341 w 11737976"/>
              <a:gd name="connsiteY16511" fmla="*/ 1081513 h 6407150"/>
              <a:gd name="connsiteX16512" fmla="*/ 6212922 w 11737976"/>
              <a:gd name="connsiteY16512" fmla="*/ 1071830 h 6407150"/>
              <a:gd name="connsiteX16513" fmla="*/ 6215131 w 11737976"/>
              <a:gd name="connsiteY16513" fmla="*/ 1074603 h 6407150"/>
              <a:gd name="connsiteX16514" fmla="*/ 6232140 w 11737976"/>
              <a:gd name="connsiteY16514" fmla="*/ 1046538 h 6407150"/>
              <a:gd name="connsiteX16515" fmla="*/ 6227301 w 11737976"/>
              <a:gd name="connsiteY16515" fmla="*/ 1045751 h 6407150"/>
              <a:gd name="connsiteX16516" fmla="*/ 6228925 w 11737976"/>
              <a:gd name="connsiteY16516" fmla="*/ 1042839 h 6407150"/>
              <a:gd name="connsiteX16517" fmla="*/ 6226733 w 11737976"/>
              <a:gd name="connsiteY16517" fmla="*/ 1032919 h 6407150"/>
              <a:gd name="connsiteX16518" fmla="*/ 5853128 w 11737976"/>
              <a:gd name="connsiteY16518" fmla="*/ 1028998 h 6407150"/>
              <a:gd name="connsiteX16519" fmla="*/ 5851584 w 11737976"/>
              <a:gd name="connsiteY16519" fmla="*/ 1040061 h 6407150"/>
              <a:gd name="connsiteX16520" fmla="*/ 5853440 w 11737976"/>
              <a:gd name="connsiteY16520" fmla="*/ 1053509 h 6407150"/>
              <a:gd name="connsiteX16521" fmla="*/ 5867398 w 11737976"/>
              <a:gd name="connsiteY16521" fmla="*/ 1053740 h 6407150"/>
              <a:gd name="connsiteX16522" fmla="*/ 5853128 w 11737976"/>
              <a:gd name="connsiteY16522" fmla="*/ 1028998 h 6407150"/>
              <a:gd name="connsiteX16523" fmla="*/ 6154808 w 11737976"/>
              <a:gd name="connsiteY16523" fmla="*/ 1020714 h 6407150"/>
              <a:gd name="connsiteX16524" fmla="*/ 6143461 w 11737976"/>
              <a:gd name="connsiteY16524" fmla="*/ 1051621 h 6407150"/>
              <a:gd name="connsiteX16525" fmla="*/ 6154808 w 11737976"/>
              <a:gd name="connsiteY16525" fmla="*/ 1020714 h 6407150"/>
              <a:gd name="connsiteX16526" fmla="*/ 6313399 w 11737976"/>
              <a:gd name="connsiteY16526" fmla="*/ 1018215 h 6407150"/>
              <a:gd name="connsiteX16527" fmla="*/ 6306062 w 11737976"/>
              <a:gd name="connsiteY16527" fmla="*/ 1018313 h 6407150"/>
              <a:gd name="connsiteX16528" fmla="*/ 6301903 w 11737976"/>
              <a:gd name="connsiteY16528" fmla="*/ 1024287 h 6407150"/>
              <a:gd name="connsiteX16529" fmla="*/ 6303223 w 11737976"/>
              <a:gd name="connsiteY16529" fmla="*/ 1029253 h 6407150"/>
              <a:gd name="connsiteX16530" fmla="*/ 6314927 w 11737976"/>
              <a:gd name="connsiteY16530" fmla="*/ 1025594 h 6407150"/>
              <a:gd name="connsiteX16531" fmla="*/ 6313399 w 11737976"/>
              <a:gd name="connsiteY16531" fmla="*/ 1018215 h 6407150"/>
              <a:gd name="connsiteX16532" fmla="*/ 6284146 w 11737976"/>
              <a:gd name="connsiteY16532" fmla="*/ 1011985 h 6407150"/>
              <a:gd name="connsiteX16533" fmla="*/ 6278355 w 11737976"/>
              <a:gd name="connsiteY16533" fmla="*/ 1018304 h 6407150"/>
              <a:gd name="connsiteX16534" fmla="*/ 6282849 w 11737976"/>
              <a:gd name="connsiteY16534" fmla="*/ 1028059 h 6407150"/>
              <a:gd name="connsiteX16535" fmla="*/ 6284146 w 11737976"/>
              <a:gd name="connsiteY16535" fmla="*/ 1011985 h 6407150"/>
              <a:gd name="connsiteX16536" fmla="*/ 5747461 w 11737976"/>
              <a:gd name="connsiteY16536" fmla="*/ 1011703 h 6407150"/>
              <a:gd name="connsiteX16537" fmla="*/ 5743756 w 11737976"/>
              <a:gd name="connsiteY16537" fmla="*/ 1012375 h 6407150"/>
              <a:gd name="connsiteX16538" fmla="*/ 5740128 w 11737976"/>
              <a:gd name="connsiteY16538" fmla="*/ 1025185 h 6407150"/>
              <a:gd name="connsiteX16539" fmla="*/ 5749520 w 11737976"/>
              <a:gd name="connsiteY16539" fmla="*/ 1025285 h 6407150"/>
              <a:gd name="connsiteX16540" fmla="*/ 5747461 w 11737976"/>
              <a:gd name="connsiteY16540" fmla="*/ 1011703 h 6407150"/>
              <a:gd name="connsiteX16541" fmla="*/ 5875992 w 11737976"/>
              <a:gd name="connsiteY16541" fmla="*/ 1008943 h 6407150"/>
              <a:gd name="connsiteX16542" fmla="*/ 5880623 w 11737976"/>
              <a:gd name="connsiteY16542" fmla="*/ 1055731 h 6407150"/>
              <a:gd name="connsiteX16543" fmla="*/ 5875992 w 11737976"/>
              <a:gd name="connsiteY16543" fmla="*/ 1008943 h 6407150"/>
              <a:gd name="connsiteX16544" fmla="*/ 5812753 w 11737976"/>
              <a:gd name="connsiteY16544" fmla="*/ 1008196 h 6407150"/>
              <a:gd name="connsiteX16545" fmla="*/ 5794664 w 11737976"/>
              <a:gd name="connsiteY16545" fmla="*/ 1036522 h 6407150"/>
              <a:gd name="connsiteX16546" fmla="*/ 5768950 w 11737976"/>
              <a:gd name="connsiteY16546" fmla="*/ 1023186 h 6407150"/>
              <a:gd name="connsiteX16547" fmla="*/ 5773350 w 11737976"/>
              <a:gd name="connsiteY16547" fmla="*/ 1037874 h 6407150"/>
              <a:gd name="connsiteX16548" fmla="*/ 5806067 w 11737976"/>
              <a:gd name="connsiteY16548" fmla="*/ 1070108 h 6407150"/>
              <a:gd name="connsiteX16549" fmla="*/ 5803607 w 11737976"/>
              <a:gd name="connsiteY16549" fmla="*/ 1048457 h 6407150"/>
              <a:gd name="connsiteX16550" fmla="*/ 5812753 w 11737976"/>
              <a:gd name="connsiteY16550" fmla="*/ 1008196 h 6407150"/>
              <a:gd name="connsiteX16551" fmla="*/ 5840471 w 11737976"/>
              <a:gd name="connsiteY16551" fmla="*/ 1007915 h 6407150"/>
              <a:gd name="connsiteX16552" fmla="*/ 5834975 w 11737976"/>
              <a:gd name="connsiteY16552" fmla="*/ 1009104 h 6407150"/>
              <a:gd name="connsiteX16553" fmla="*/ 5827418 w 11737976"/>
              <a:gd name="connsiteY16553" fmla="*/ 1024141 h 6407150"/>
              <a:gd name="connsiteX16554" fmla="*/ 5840471 w 11737976"/>
              <a:gd name="connsiteY16554" fmla="*/ 1007915 h 6407150"/>
              <a:gd name="connsiteX16555" fmla="*/ 5826615 w 11737976"/>
              <a:gd name="connsiteY16555" fmla="*/ 995478 h 6407150"/>
              <a:gd name="connsiteX16556" fmla="*/ 5822224 w 11737976"/>
              <a:gd name="connsiteY16556" fmla="*/ 997649 h 6407150"/>
              <a:gd name="connsiteX16557" fmla="*/ 5819611 w 11737976"/>
              <a:gd name="connsiteY16557" fmla="*/ 1004767 h 6407150"/>
              <a:gd name="connsiteX16558" fmla="*/ 5826615 w 11737976"/>
              <a:gd name="connsiteY16558" fmla="*/ 995478 h 6407150"/>
              <a:gd name="connsiteX16559" fmla="*/ 5865952 w 11737976"/>
              <a:gd name="connsiteY16559" fmla="*/ 990054 h 6407150"/>
              <a:gd name="connsiteX16560" fmla="*/ 5863165 w 11737976"/>
              <a:gd name="connsiteY16560" fmla="*/ 1001991 h 6407150"/>
              <a:gd name="connsiteX16561" fmla="*/ 5866541 w 11737976"/>
              <a:gd name="connsiteY16561" fmla="*/ 1003064 h 6407150"/>
              <a:gd name="connsiteX16562" fmla="*/ 5870384 w 11737976"/>
              <a:gd name="connsiteY16562" fmla="*/ 990559 h 6407150"/>
              <a:gd name="connsiteX16563" fmla="*/ 5865952 w 11737976"/>
              <a:gd name="connsiteY16563" fmla="*/ 990054 h 6407150"/>
              <a:gd name="connsiteX16564" fmla="*/ 5753919 w 11737976"/>
              <a:gd name="connsiteY16564" fmla="*/ 985936 h 6407150"/>
              <a:gd name="connsiteX16565" fmla="*/ 5745108 w 11737976"/>
              <a:gd name="connsiteY16565" fmla="*/ 989578 h 6407150"/>
              <a:gd name="connsiteX16566" fmla="*/ 5728023 w 11737976"/>
              <a:gd name="connsiteY16566" fmla="*/ 1019350 h 6407150"/>
              <a:gd name="connsiteX16567" fmla="*/ 5753462 w 11737976"/>
              <a:gd name="connsiteY16567" fmla="*/ 994876 h 6407150"/>
              <a:gd name="connsiteX16568" fmla="*/ 5753919 w 11737976"/>
              <a:gd name="connsiteY16568" fmla="*/ 985936 h 6407150"/>
              <a:gd name="connsiteX16569" fmla="*/ 5986783 w 11737976"/>
              <a:gd name="connsiteY16569" fmla="*/ 985561 h 6407150"/>
              <a:gd name="connsiteX16570" fmla="*/ 5976802 w 11737976"/>
              <a:gd name="connsiteY16570" fmla="*/ 995943 h 6407150"/>
              <a:gd name="connsiteX16571" fmla="*/ 5971494 w 11737976"/>
              <a:gd name="connsiteY16571" fmla="*/ 1017174 h 6407150"/>
              <a:gd name="connsiteX16572" fmla="*/ 5956588 w 11737976"/>
              <a:gd name="connsiteY16572" fmla="*/ 1032096 h 6407150"/>
              <a:gd name="connsiteX16573" fmla="*/ 5948852 w 11737976"/>
              <a:gd name="connsiteY16573" fmla="*/ 1057519 h 6407150"/>
              <a:gd name="connsiteX16574" fmla="*/ 5970841 w 11737976"/>
              <a:gd name="connsiteY16574" fmla="*/ 1030082 h 6407150"/>
              <a:gd name="connsiteX16575" fmla="*/ 5971340 w 11737976"/>
              <a:gd name="connsiteY16575" fmla="*/ 1025825 h 6407150"/>
              <a:gd name="connsiteX16576" fmla="*/ 5972309 w 11737976"/>
              <a:gd name="connsiteY16576" fmla="*/ 1031867 h 6407150"/>
              <a:gd name="connsiteX16577" fmla="*/ 5977903 w 11737976"/>
              <a:gd name="connsiteY16577" fmla="*/ 1038194 h 6407150"/>
              <a:gd name="connsiteX16578" fmla="*/ 5986783 w 11737976"/>
              <a:gd name="connsiteY16578" fmla="*/ 985561 h 6407150"/>
              <a:gd name="connsiteX16579" fmla="*/ 6276079 w 11737976"/>
              <a:gd name="connsiteY16579" fmla="*/ 981427 h 6407150"/>
              <a:gd name="connsiteX16580" fmla="*/ 6260011 w 11737976"/>
              <a:gd name="connsiteY16580" fmla="*/ 998542 h 6407150"/>
              <a:gd name="connsiteX16581" fmla="*/ 6263127 w 11737976"/>
              <a:gd name="connsiteY16581" fmla="*/ 1020735 h 6407150"/>
              <a:gd name="connsiteX16582" fmla="*/ 6276079 w 11737976"/>
              <a:gd name="connsiteY16582" fmla="*/ 981427 h 6407150"/>
              <a:gd name="connsiteX16583" fmla="*/ 6201866 w 11737976"/>
              <a:gd name="connsiteY16583" fmla="*/ 977046 h 6407150"/>
              <a:gd name="connsiteX16584" fmla="*/ 6196491 w 11737976"/>
              <a:gd name="connsiteY16584" fmla="*/ 977527 h 6407150"/>
              <a:gd name="connsiteX16585" fmla="*/ 6194484 w 11737976"/>
              <a:gd name="connsiteY16585" fmla="*/ 989236 h 6407150"/>
              <a:gd name="connsiteX16586" fmla="*/ 6201866 w 11737976"/>
              <a:gd name="connsiteY16586" fmla="*/ 977046 h 6407150"/>
              <a:gd name="connsiteX16587" fmla="*/ 5707772 w 11737976"/>
              <a:gd name="connsiteY16587" fmla="*/ 971806 h 6407150"/>
              <a:gd name="connsiteX16588" fmla="*/ 5708881 w 11737976"/>
              <a:gd name="connsiteY16588" fmla="*/ 984473 h 6407150"/>
              <a:gd name="connsiteX16589" fmla="*/ 5717696 w 11737976"/>
              <a:gd name="connsiteY16589" fmla="*/ 987911 h 6407150"/>
              <a:gd name="connsiteX16590" fmla="*/ 5707772 w 11737976"/>
              <a:gd name="connsiteY16590" fmla="*/ 971806 h 6407150"/>
              <a:gd name="connsiteX16591" fmla="*/ 6042874 w 11737976"/>
              <a:gd name="connsiteY16591" fmla="*/ 966598 h 6407150"/>
              <a:gd name="connsiteX16592" fmla="*/ 6037248 w 11737976"/>
              <a:gd name="connsiteY16592" fmla="*/ 982972 h 6407150"/>
              <a:gd name="connsiteX16593" fmla="*/ 6050772 w 11737976"/>
              <a:gd name="connsiteY16593" fmla="*/ 967590 h 6407150"/>
              <a:gd name="connsiteX16594" fmla="*/ 6042874 w 11737976"/>
              <a:gd name="connsiteY16594" fmla="*/ 966598 h 6407150"/>
              <a:gd name="connsiteX16595" fmla="*/ 4510811 w 11737976"/>
              <a:gd name="connsiteY16595" fmla="*/ 952447 h 6407150"/>
              <a:gd name="connsiteX16596" fmla="*/ 4515614 w 11737976"/>
              <a:gd name="connsiteY16596" fmla="*/ 968138 h 6407150"/>
              <a:gd name="connsiteX16597" fmla="*/ 4510811 w 11737976"/>
              <a:gd name="connsiteY16597" fmla="*/ 952447 h 6407150"/>
              <a:gd name="connsiteX16598" fmla="*/ 4556821 w 11737976"/>
              <a:gd name="connsiteY16598" fmla="*/ 950367 h 6407150"/>
              <a:gd name="connsiteX16599" fmla="*/ 4551845 w 11737976"/>
              <a:gd name="connsiteY16599" fmla="*/ 963442 h 6407150"/>
              <a:gd name="connsiteX16600" fmla="*/ 4549618 w 11737976"/>
              <a:gd name="connsiteY16600" fmla="*/ 977250 h 6407150"/>
              <a:gd name="connsiteX16601" fmla="*/ 4564725 w 11737976"/>
              <a:gd name="connsiteY16601" fmla="*/ 981298 h 6407150"/>
              <a:gd name="connsiteX16602" fmla="*/ 4574338 w 11737976"/>
              <a:gd name="connsiteY16602" fmla="*/ 983874 h 6407150"/>
              <a:gd name="connsiteX16603" fmla="*/ 4583952 w 11737976"/>
              <a:gd name="connsiteY16603" fmla="*/ 986450 h 6407150"/>
              <a:gd name="connsiteX16604" fmla="*/ 4588925 w 11737976"/>
              <a:gd name="connsiteY16604" fmla="*/ 973377 h 6407150"/>
              <a:gd name="connsiteX16605" fmla="*/ 4591156 w 11737976"/>
              <a:gd name="connsiteY16605" fmla="*/ 959567 h 6407150"/>
              <a:gd name="connsiteX16606" fmla="*/ 4571928 w 11737976"/>
              <a:gd name="connsiteY16606" fmla="*/ 954415 h 6407150"/>
              <a:gd name="connsiteX16607" fmla="*/ 4556821 w 11737976"/>
              <a:gd name="connsiteY16607" fmla="*/ 950367 h 6407150"/>
              <a:gd name="connsiteX16608" fmla="*/ 3304253 w 11737976"/>
              <a:gd name="connsiteY16608" fmla="*/ 949139 h 6407150"/>
              <a:gd name="connsiteX16609" fmla="*/ 3305616 w 11737976"/>
              <a:gd name="connsiteY16609" fmla="*/ 949505 h 6407150"/>
              <a:gd name="connsiteX16610" fmla="*/ 3305449 w 11737976"/>
              <a:gd name="connsiteY16610" fmla="*/ 949935 h 6407150"/>
              <a:gd name="connsiteX16611" fmla="*/ 5988013 w 11737976"/>
              <a:gd name="connsiteY16611" fmla="*/ 947344 h 6407150"/>
              <a:gd name="connsiteX16612" fmla="*/ 5981841 w 11737976"/>
              <a:gd name="connsiteY16612" fmla="*/ 948671 h 6407150"/>
              <a:gd name="connsiteX16613" fmla="*/ 5982871 w 11737976"/>
              <a:gd name="connsiteY16613" fmla="*/ 956311 h 6407150"/>
              <a:gd name="connsiteX16614" fmla="*/ 5993557 w 11737976"/>
              <a:gd name="connsiteY16614" fmla="*/ 949947 h 6407150"/>
              <a:gd name="connsiteX16615" fmla="*/ 5988013 w 11737976"/>
              <a:gd name="connsiteY16615" fmla="*/ 947344 h 6407150"/>
              <a:gd name="connsiteX16616" fmla="*/ 4680380 w 11737976"/>
              <a:gd name="connsiteY16616" fmla="*/ 940556 h 6407150"/>
              <a:gd name="connsiteX16617" fmla="*/ 4657836 w 11737976"/>
              <a:gd name="connsiteY16617" fmla="*/ 951024 h 6407150"/>
              <a:gd name="connsiteX16618" fmla="*/ 4625096 w 11737976"/>
              <a:gd name="connsiteY16618" fmla="*/ 942251 h 6407150"/>
              <a:gd name="connsiteX16619" fmla="*/ 4619066 w 11737976"/>
              <a:gd name="connsiteY16619" fmla="*/ 953838 h 6407150"/>
              <a:gd name="connsiteX16620" fmla="*/ 4618492 w 11737976"/>
              <a:gd name="connsiteY16620" fmla="*/ 966893 h 6407150"/>
              <a:gd name="connsiteX16621" fmla="*/ 4625314 w 11737976"/>
              <a:gd name="connsiteY16621" fmla="*/ 968719 h 6407150"/>
              <a:gd name="connsiteX16622" fmla="*/ 4654535 w 11737976"/>
              <a:gd name="connsiteY16622" fmla="*/ 963342 h 6407150"/>
              <a:gd name="connsiteX16623" fmla="*/ 4691369 w 11737976"/>
              <a:gd name="connsiteY16623" fmla="*/ 973212 h 6407150"/>
              <a:gd name="connsiteX16624" fmla="*/ 4696034 w 11737976"/>
              <a:gd name="connsiteY16624" fmla="*/ 961259 h 6407150"/>
              <a:gd name="connsiteX16625" fmla="*/ 4697973 w 11737976"/>
              <a:gd name="connsiteY16625" fmla="*/ 948570 h 6407150"/>
              <a:gd name="connsiteX16626" fmla="*/ 4690105 w 11737976"/>
              <a:gd name="connsiteY16626" fmla="*/ 941097 h 6407150"/>
              <a:gd name="connsiteX16627" fmla="*/ 4680380 w 11737976"/>
              <a:gd name="connsiteY16627" fmla="*/ 940556 h 6407150"/>
              <a:gd name="connsiteX16628" fmla="*/ 5892690 w 11737976"/>
              <a:gd name="connsiteY16628" fmla="*/ 939406 h 6407150"/>
              <a:gd name="connsiteX16629" fmla="*/ 5897086 w 11737976"/>
              <a:gd name="connsiteY16629" fmla="*/ 956819 h 6407150"/>
              <a:gd name="connsiteX16630" fmla="*/ 5905363 w 11737976"/>
              <a:gd name="connsiteY16630" fmla="*/ 969582 h 6407150"/>
              <a:gd name="connsiteX16631" fmla="*/ 5892690 w 11737976"/>
              <a:gd name="connsiteY16631" fmla="*/ 939406 h 6407150"/>
              <a:gd name="connsiteX16632" fmla="*/ 4540403 w 11737976"/>
              <a:gd name="connsiteY16632" fmla="*/ 936364 h 6407150"/>
              <a:gd name="connsiteX16633" fmla="*/ 4535859 w 11737976"/>
              <a:gd name="connsiteY16633" fmla="*/ 947954 h 6407150"/>
              <a:gd name="connsiteX16634" fmla="*/ 4533999 w 11737976"/>
              <a:gd name="connsiteY16634" fmla="*/ 960261 h 6407150"/>
              <a:gd name="connsiteX16635" fmla="*/ 4539367 w 11737976"/>
              <a:gd name="connsiteY16635" fmla="*/ 961699 h 6407150"/>
              <a:gd name="connsiteX16636" fmla="*/ 4537509 w 11737976"/>
              <a:gd name="connsiteY16636" fmla="*/ 974005 h 6407150"/>
              <a:gd name="connsiteX16637" fmla="*/ 4540709 w 11737976"/>
              <a:gd name="connsiteY16637" fmla="*/ 962058 h 6407150"/>
              <a:gd name="connsiteX16638" fmla="*/ 4543911 w 11737976"/>
              <a:gd name="connsiteY16638" fmla="*/ 950111 h 6407150"/>
              <a:gd name="connsiteX16639" fmla="*/ 4540403 w 11737976"/>
              <a:gd name="connsiteY16639" fmla="*/ 936364 h 6407150"/>
              <a:gd name="connsiteX16640" fmla="*/ 5722467 w 11737976"/>
              <a:gd name="connsiteY16640" fmla="*/ 934768 h 6407150"/>
              <a:gd name="connsiteX16641" fmla="*/ 5716480 w 11737976"/>
              <a:gd name="connsiteY16641" fmla="*/ 938912 h 6407150"/>
              <a:gd name="connsiteX16642" fmla="*/ 5716059 w 11737976"/>
              <a:gd name="connsiteY16642" fmla="*/ 938376 h 6407150"/>
              <a:gd name="connsiteX16643" fmla="*/ 5706299 w 11737976"/>
              <a:gd name="connsiteY16643" fmla="*/ 936994 h 6407150"/>
              <a:gd name="connsiteX16644" fmla="*/ 5700135 w 11737976"/>
              <a:gd name="connsiteY16644" fmla="*/ 941421 h 6407150"/>
              <a:gd name="connsiteX16645" fmla="*/ 5714842 w 11737976"/>
              <a:gd name="connsiteY16645" fmla="*/ 955062 h 6407150"/>
              <a:gd name="connsiteX16646" fmla="*/ 5716923 w 11737976"/>
              <a:gd name="connsiteY16646" fmla="*/ 949900 h 6407150"/>
              <a:gd name="connsiteX16647" fmla="*/ 5724284 w 11737976"/>
              <a:gd name="connsiteY16647" fmla="*/ 954663 h 6407150"/>
              <a:gd name="connsiteX16648" fmla="*/ 5722467 w 11737976"/>
              <a:gd name="connsiteY16648" fmla="*/ 934768 h 6407150"/>
              <a:gd name="connsiteX16649" fmla="*/ 6298005 w 11737976"/>
              <a:gd name="connsiteY16649" fmla="*/ 934612 h 6407150"/>
              <a:gd name="connsiteX16650" fmla="*/ 6284576 w 11737976"/>
              <a:gd name="connsiteY16650" fmla="*/ 961612 h 6407150"/>
              <a:gd name="connsiteX16651" fmla="*/ 6298005 w 11737976"/>
              <a:gd name="connsiteY16651" fmla="*/ 934612 h 6407150"/>
              <a:gd name="connsiteX16652" fmla="*/ 5783560 w 11737976"/>
              <a:gd name="connsiteY16652" fmla="*/ 934013 h 6407150"/>
              <a:gd name="connsiteX16653" fmla="*/ 5777600 w 11737976"/>
              <a:gd name="connsiteY16653" fmla="*/ 935711 h 6407150"/>
              <a:gd name="connsiteX16654" fmla="*/ 5772831 w 11737976"/>
              <a:gd name="connsiteY16654" fmla="*/ 957006 h 6407150"/>
              <a:gd name="connsiteX16655" fmla="*/ 5783560 w 11737976"/>
              <a:gd name="connsiteY16655" fmla="*/ 934013 h 6407150"/>
              <a:gd name="connsiteX16656" fmla="*/ 5138966 w 11737976"/>
              <a:gd name="connsiteY16656" fmla="*/ 933476 h 6407150"/>
              <a:gd name="connsiteX16657" fmla="*/ 5135641 w 11737976"/>
              <a:gd name="connsiteY16657" fmla="*/ 945883 h 6407150"/>
              <a:gd name="connsiteX16658" fmla="*/ 5126262 w 11737976"/>
              <a:gd name="connsiteY16658" fmla="*/ 969969 h 6407150"/>
              <a:gd name="connsiteX16659" fmla="*/ 5124897 w 11737976"/>
              <a:gd name="connsiteY16659" fmla="*/ 969603 h 6407150"/>
              <a:gd name="connsiteX16660" fmla="*/ 5123533 w 11737976"/>
              <a:gd name="connsiteY16660" fmla="*/ 969237 h 6407150"/>
              <a:gd name="connsiteX16661" fmla="*/ 5112614 w 11737976"/>
              <a:gd name="connsiteY16661" fmla="*/ 966310 h 6407150"/>
              <a:gd name="connsiteX16662" fmla="*/ 5061516 w 11737976"/>
              <a:gd name="connsiteY16662" fmla="*/ 965918 h 6407150"/>
              <a:gd name="connsiteX16663" fmla="*/ 5062111 w 11737976"/>
              <a:gd name="connsiteY16663" fmla="*/ 952779 h 6407150"/>
              <a:gd name="connsiteX16664" fmla="*/ 5050598 w 11737976"/>
              <a:gd name="connsiteY16664" fmla="*/ 962992 h 6407150"/>
              <a:gd name="connsiteX16665" fmla="*/ 5049232 w 11737976"/>
              <a:gd name="connsiteY16665" fmla="*/ 962626 h 6407150"/>
              <a:gd name="connsiteX16666" fmla="*/ 5034988 w 11737976"/>
              <a:gd name="connsiteY16666" fmla="*/ 972106 h 6407150"/>
              <a:gd name="connsiteX16667" fmla="*/ 4971013 w 11737976"/>
              <a:gd name="connsiteY16667" fmla="*/ 981560 h 6407150"/>
              <a:gd name="connsiteX16668" fmla="*/ 4952675 w 11737976"/>
              <a:gd name="connsiteY16668" fmla="*/ 989944 h 6407150"/>
              <a:gd name="connsiteX16669" fmla="*/ 4913091 w 11737976"/>
              <a:gd name="connsiteY16669" fmla="*/ 979338 h 6407150"/>
              <a:gd name="connsiteX16670" fmla="*/ 4908401 w 11737976"/>
              <a:gd name="connsiteY16670" fmla="*/ 991382 h 6407150"/>
              <a:gd name="connsiteX16671" fmla="*/ 4906442 w 11737976"/>
              <a:gd name="connsiteY16671" fmla="*/ 1004155 h 6407150"/>
              <a:gd name="connsiteX16672" fmla="*/ 4928280 w 11737976"/>
              <a:gd name="connsiteY16672" fmla="*/ 1010006 h 6407150"/>
              <a:gd name="connsiteX16673" fmla="*/ 4946025 w 11737976"/>
              <a:gd name="connsiteY16673" fmla="*/ 1014761 h 6407150"/>
              <a:gd name="connsiteX16674" fmla="*/ 4965727 w 11737976"/>
              <a:gd name="connsiteY16674" fmla="*/ 1006743 h 6407150"/>
              <a:gd name="connsiteX16675" fmla="*/ 5028340 w 11737976"/>
              <a:gd name="connsiteY16675" fmla="*/ 996921 h 6407150"/>
              <a:gd name="connsiteX16676" fmla="*/ 5025016 w 11737976"/>
              <a:gd name="connsiteY16676" fmla="*/ 1009328 h 6407150"/>
              <a:gd name="connsiteX16677" fmla="*/ 5024419 w 11737976"/>
              <a:gd name="connsiteY16677" fmla="*/ 1022469 h 6407150"/>
              <a:gd name="connsiteX16678" fmla="*/ 5021094 w 11737976"/>
              <a:gd name="connsiteY16678" fmla="*/ 1034876 h 6407150"/>
              <a:gd name="connsiteX16679" fmla="*/ 5023825 w 11737976"/>
              <a:gd name="connsiteY16679" fmla="*/ 1035607 h 6407150"/>
              <a:gd name="connsiteX16680" fmla="*/ 5029879 w 11737976"/>
              <a:gd name="connsiteY16680" fmla="*/ 1023931 h 6407150"/>
              <a:gd name="connsiteX16681" fmla="*/ 5031244 w 11737976"/>
              <a:gd name="connsiteY16681" fmla="*/ 1024298 h 6407150"/>
              <a:gd name="connsiteX16682" fmla="*/ 5032609 w 11737976"/>
              <a:gd name="connsiteY16682" fmla="*/ 1024663 h 6407150"/>
              <a:gd name="connsiteX16683" fmla="*/ 5035935 w 11737976"/>
              <a:gd name="connsiteY16683" fmla="*/ 1012254 h 6407150"/>
              <a:gd name="connsiteX16684" fmla="*/ 5040624 w 11737976"/>
              <a:gd name="connsiteY16684" fmla="*/ 1000212 h 6407150"/>
              <a:gd name="connsiteX16685" fmla="*/ 5053502 w 11737976"/>
              <a:gd name="connsiteY16685" fmla="*/ 990366 h 6407150"/>
              <a:gd name="connsiteX16686" fmla="*/ 5062462 w 11737976"/>
              <a:gd name="connsiteY16686" fmla="*/ 1006064 h 6407150"/>
              <a:gd name="connsiteX16687" fmla="*/ 5054448 w 11737976"/>
              <a:gd name="connsiteY16687" fmla="*/ 1030515 h 6407150"/>
              <a:gd name="connsiteX16688" fmla="*/ 5055813 w 11737976"/>
              <a:gd name="connsiteY16688" fmla="*/ 1030880 h 6407150"/>
              <a:gd name="connsiteX16689" fmla="*/ 5057178 w 11737976"/>
              <a:gd name="connsiteY16689" fmla="*/ 1031246 h 6407150"/>
              <a:gd name="connsiteX16690" fmla="*/ 5063233 w 11737976"/>
              <a:gd name="connsiteY16690" fmla="*/ 1019569 h 6407150"/>
              <a:gd name="connsiteX16691" fmla="*/ 5064002 w 11737976"/>
              <a:gd name="connsiteY16691" fmla="*/ 1033074 h 6407150"/>
              <a:gd name="connsiteX16692" fmla="*/ 5074152 w 11737976"/>
              <a:gd name="connsiteY16692" fmla="*/ 1022494 h 6407150"/>
              <a:gd name="connsiteX16693" fmla="*/ 5079611 w 11737976"/>
              <a:gd name="connsiteY16693" fmla="*/ 1023957 h 6407150"/>
              <a:gd name="connsiteX16694" fmla="*/ 5084895 w 11737976"/>
              <a:gd name="connsiteY16694" fmla="*/ 998777 h 6407150"/>
              <a:gd name="connsiteX16695" fmla="*/ 5104599 w 11737976"/>
              <a:gd name="connsiteY16695" fmla="*/ 990760 h 6407150"/>
              <a:gd name="connsiteX16696" fmla="*/ 5107923 w 11737976"/>
              <a:gd name="connsiteY16696" fmla="*/ 978352 h 6407150"/>
              <a:gd name="connsiteX16697" fmla="*/ 5105965 w 11737976"/>
              <a:gd name="connsiteY16697" fmla="*/ 991125 h 6407150"/>
              <a:gd name="connsiteX16698" fmla="*/ 5120209 w 11737976"/>
              <a:gd name="connsiteY16698" fmla="*/ 981643 h 6407150"/>
              <a:gd name="connsiteX16699" fmla="*/ 5118248 w 11737976"/>
              <a:gd name="connsiteY16699" fmla="*/ 994416 h 6407150"/>
              <a:gd name="connsiteX16700" fmla="*/ 5130533 w 11737976"/>
              <a:gd name="connsiteY16700" fmla="*/ 997708 h 6407150"/>
              <a:gd name="connsiteX16701" fmla="*/ 5131898 w 11737976"/>
              <a:gd name="connsiteY16701" fmla="*/ 998074 h 6407150"/>
              <a:gd name="connsiteX16702" fmla="*/ 5133263 w 11737976"/>
              <a:gd name="connsiteY16702" fmla="*/ 998438 h 6407150"/>
              <a:gd name="connsiteX16703" fmla="*/ 5152790 w 11737976"/>
              <a:gd name="connsiteY16703" fmla="*/ 963778 h 6407150"/>
              <a:gd name="connsiteX16704" fmla="*/ 5143236 w 11737976"/>
              <a:gd name="connsiteY16704" fmla="*/ 961218 h 6407150"/>
              <a:gd name="connsiteX16705" fmla="*/ 5138547 w 11737976"/>
              <a:gd name="connsiteY16705" fmla="*/ 973259 h 6407150"/>
              <a:gd name="connsiteX16706" fmla="*/ 5137181 w 11737976"/>
              <a:gd name="connsiteY16706" fmla="*/ 972894 h 6407150"/>
              <a:gd name="connsiteX16707" fmla="*/ 5138966 w 11737976"/>
              <a:gd name="connsiteY16707" fmla="*/ 933476 h 6407150"/>
              <a:gd name="connsiteX16708" fmla="*/ 5275731 w 11737976"/>
              <a:gd name="connsiteY16708" fmla="*/ 932387 h 6407150"/>
              <a:gd name="connsiteX16709" fmla="*/ 5280039 w 11737976"/>
              <a:gd name="connsiteY16709" fmla="*/ 936273 h 6407150"/>
              <a:gd name="connsiteX16710" fmla="*/ 5273563 w 11737976"/>
              <a:gd name="connsiteY16710" fmla="*/ 954488 h 6407150"/>
              <a:gd name="connsiteX16711" fmla="*/ 5257048 w 11737976"/>
              <a:gd name="connsiteY16711" fmla="*/ 967007 h 6407150"/>
              <a:gd name="connsiteX16712" fmla="*/ 5273293 w 11737976"/>
              <a:gd name="connsiteY16712" fmla="*/ 944583 h 6407150"/>
              <a:gd name="connsiteX16713" fmla="*/ 3576323 w 11737976"/>
              <a:gd name="connsiteY16713" fmla="*/ 927749 h 6407150"/>
              <a:gd name="connsiteX16714" fmla="*/ 3572719 w 11737976"/>
              <a:gd name="connsiteY16714" fmla="*/ 941192 h 6407150"/>
              <a:gd name="connsiteX16715" fmla="*/ 3573197 w 11737976"/>
              <a:gd name="connsiteY16715" fmla="*/ 955725 h 6407150"/>
              <a:gd name="connsiteX16716" fmla="*/ 3574558 w 11737976"/>
              <a:gd name="connsiteY16716" fmla="*/ 956090 h 6407150"/>
              <a:gd name="connsiteX16717" fmla="*/ 3578159 w 11737976"/>
              <a:gd name="connsiteY16717" fmla="*/ 942650 h 6407150"/>
              <a:gd name="connsiteX16718" fmla="*/ 3576323 w 11737976"/>
              <a:gd name="connsiteY16718" fmla="*/ 927749 h 6407150"/>
              <a:gd name="connsiteX16719" fmla="*/ 5872486 w 11737976"/>
              <a:gd name="connsiteY16719" fmla="*/ 922764 h 6407150"/>
              <a:gd name="connsiteX16720" fmla="*/ 5868476 w 11737976"/>
              <a:gd name="connsiteY16720" fmla="*/ 953880 h 6407150"/>
              <a:gd name="connsiteX16721" fmla="*/ 5881400 w 11737976"/>
              <a:gd name="connsiteY16721" fmla="*/ 957296 h 6407150"/>
              <a:gd name="connsiteX16722" fmla="*/ 5872486 w 11737976"/>
              <a:gd name="connsiteY16722" fmla="*/ 922764 h 6407150"/>
              <a:gd name="connsiteX16723" fmla="*/ 5749043 w 11737976"/>
              <a:gd name="connsiteY16723" fmla="*/ 919624 h 6407150"/>
              <a:gd name="connsiteX16724" fmla="*/ 5743646 w 11737976"/>
              <a:gd name="connsiteY16724" fmla="*/ 919788 h 6407150"/>
              <a:gd name="connsiteX16725" fmla="*/ 5740656 w 11737976"/>
              <a:gd name="connsiteY16725" fmla="*/ 935145 h 6407150"/>
              <a:gd name="connsiteX16726" fmla="*/ 5747511 w 11737976"/>
              <a:gd name="connsiteY16726" fmla="*/ 937262 h 6407150"/>
              <a:gd name="connsiteX16727" fmla="*/ 5749043 w 11737976"/>
              <a:gd name="connsiteY16727" fmla="*/ 919624 h 6407150"/>
              <a:gd name="connsiteX16728" fmla="*/ 5989337 w 11737976"/>
              <a:gd name="connsiteY16728" fmla="*/ 915552 h 6407150"/>
              <a:gd name="connsiteX16729" fmla="*/ 5983983 w 11737976"/>
              <a:gd name="connsiteY16729" fmla="*/ 916983 h 6407150"/>
              <a:gd name="connsiteX16730" fmla="*/ 5976114 w 11737976"/>
              <a:gd name="connsiteY16730" fmla="*/ 933487 h 6407150"/>
              <a:gd name="connsiteX16731" fmla="*/ 5977889 w 11737976"/>
              <a:gd name="connsiteY16731" fmla="*/ 937503 h 6407150"/>
              <a:gd name="connsiteX16732" fmla="*/ 5991752 w 11737976"/>
              <a:gd name="connsiteY16732" fmla="*/ 917785 h 6407150"/>
              <a:gd name="connsiteX16733" fmla="*/ 5989337 w 11737976"/>
              <a:gd name="connsiteY16733" fmla="*/ 915552 h 6407150"/>
              <a:gd name="connsiteX16734" fmla="*/ 5911267 w 11737976"/>
              <a:gd name="connsiteY16734" fmla="*/ 914547 h 6407150"/>
              <a:gd name="connsiteX16735" fmla="*/ 5904333 w 11737976"/>
              <a:gd name="connsiteY16735" fmla="*/ 920018 h 6407150"/>
              <a:gd name="connsiteX16736" fmla="*/ 5909175 w 11737976"/>
              <a:gd name="connsiteY16736" fmla="*/ 935652 h 6407150"/>
              <a:gd name="connsiteX16737" fmla="*/ 5911267 w 11737976"/>
              <a:gd name="connsiteY16737" fmla="*/ 914547 h 6407150"/>
              <a:gd name="connsiteX16738" fmla="*/ 5372779 w 11737976"/>
              <a:gd name="connsiteY16738" fmla="*/ 912046 h 6407150"/>
              <a:gd name="connsiteX16739" fmla="*/ 5365659 w 11737976"/>
              <a:gd name="connsiteY16739" fmla="*/ 925723 h 6407150"/>
              <a:gd name="connsiteX16740" fmla="*/ 5368108 w 11737976"/>
              <a:gd name="connsiteY16740" fmla="*/ 933969 h 6407150"/>
              <a:gd name="connsiteX16741" fmla="*/ 5385850 w 11737976"/>
              <a:gd name="connsiteY16741" fmla="*/ 921741 h 6407150"/>
              <a:gd name="connsiteX16742" fmla="*/ 5372779 w 11737976"/>
              <a:gd name="connsiteY16742" fmla="*/ 912046 h 6407150"/>
              <a:gd name="connsiteX16743" fmla="*/ 4469986 w 11737976"/>
              <a:gd name="connsiteY16743" fmla="*/ 903088 h 6407150"/>
              <a:gd name="connsiteX16744" fmla="*/ 4468055 w 11737976"/>
              <a:gd name="connsiteY16744" fmla="*/ 915777 h 6407150"/>
              <a:gd name="connsiteX16745" fmla="*/ 4482584 w 11737976"/>
              <a:gd name="connsiteY16745" fmla="*/ 932878 h 6407150"/>
              <a:gd name="connsiteX16746" fmla="*/ 4497927 w 11737976"/>
              <a:gd name="connsiteY16746" fmla="*/ 963400 h 6407150"/>
              <a:gd name="connsiteX16747" fmla="*/ 4499298 w 11737976"/>
              <a:gd name="connsiteY16747" fmla="*/ 963766 h 6407150"/>
              <a:gd name="connsiteX16748" fmla="*/ 4502600 w 11737976"/>
              <a:gd name="connsiteY16748" fmla="*/ 951444 h 6407150"/>
              <a:gd name="connsiteX16749" fmla="*/ 4485885 w 11737976"/>
              <a:gd name="connsiteY16749" fmla="*/ 920555 h 6407150"/>
              <a:gd name="connsiteX16750" fmla="*/ 4471357 w 11737976"/>
              <a:gd name="connsiteY16750" fmla="*/ 903455 h 6407150"/>
              <a:gd name="connsiteX16751" fmla="*/ 4469986 w 11737976"/>
              <a:gd name="connsiteY16751" fmla="*/ 903088 h 6407150"/>
              <a:gd name="connsiteX16752" fmla="*/ 6495542 w 11737976"/>
              <a:gd name="connsiteY16752" fmla="*/ 902347 h 6407150"/>
              <a:gd name="connsiteX16753" fmla="*/ 6458511 w 11737976"/>
              <a:gd name="connsiteY16753" fmla="*/ 940000 h 6407150"/>
              <a:gd name="connsiteX16754" fmla="*/ 6495542 w 11737976"/>
              <a:gd name="connsiteY16754" fmla="*/ 902347 h 6407150"/>
              <a:gd name="connsiteX16755" fmla="*/ 6340507 w 11737976"/>
              <a:gd name="connsiteY16755" fmla="*/ 901419 h 6407150"/>
              <a:gd name="connsiteX16756" fmla="*/ 6333621 w 11737976"/>
              <a:gd name="connsiteY16756" fmla="*/ 909479 h 6407150"/>
              <a:gd name="connsiteX16757" fmla="*/ 6348590 w 11737976"/>
              <a:gd name="connsiteY16757" fmla="*/ 904285 h 6407150"/>
              <a:gd name="connsiteX16758" fmla="*/ 6340507 w 11737976"/>
              <a:gd name="connsiteY16758" fmla="*/ 901419 h 6407150"/>
              <a:gd name="connsiteX16759" fmla="*/ 4442695 w 11737976"/>
              <a:gd name="connsiteY16759" fmla="*/ 895775 h 6407150"/>
              <a:gd name="connsiteX16760" fmla="*/ 4438109 w 11737976"/>
              <a:gd name="connsiteY16760" fmla="*/ 907354 h 6407150"/>
              <a:gd name="connsiteX16761" fmla="*/ 4439492 w 11737976"/>
              <a:gd name="connsiteY16761" fmla="*/ 907726 h 6407150"/>
              <a:gd name="connsiteX16762" fmla="*/ 4441829 w 11737976"/>
              <a:gd name="connsiteY16762" fmla="*/ 921155 h 6407150"/>
              <a:gd name="connsiteX16763" fmla="*/ 4441396 w 11737976"/>
              <a:gd name="connsiteY16763" fmla="*/ 933845 h 6407150"/>
              <a:gd name="connsiteX16764" fmla="*/ 4442780 w 11737976"/>
              <a:gd name="connsiteY16764" fmla="*/ 934215 h 6407150"/>
              <a:gd name="connsiteX16765" fmla="*/ 4451952 w 11737976"/>
              <a:gd name="connsiteY16765" fmla="*/ 911064 h 6407150"/>
              <a:gd name="connsiteX16766" fmla="*/ 4455154 w 11737976"/>
              <a:gd name="connsiteY16766" fmla="*/ 899114 h 6407150"/>
              <a:gd name="connsiteX16767" fmla="*/ 4453769 w 11737976"/>
              <a:gd name="connsiteY16767" fmla="*/ 898742 h 6407150"/>
              <a:gd name="connsiteX16768" fmla="*/ 4452385 w 11737976"/>
              <a:gd name="connsiteY16768" fmla="*/ 898372 h 6407150"/>
              <a:gd name="connsiteX16769" fmla="*/ 4449182 w 11737976"/>
              <a:gd name="connsiteY16769" fmla="*/ 910321 h 6407150"/>
              <a:gd name="connsiteX16770" fmla="*/ 4447797 w 11737976"/>
              <a:gd name="connsiteY16770" fmla="*/ 909950 h 6407150"/>
              <a:gd name="connsiteX16771" fmla="*/ 4446415 w 11737976"/>
              <a:gd name="connsiteY16771" fmla="*/ 909579 h 6407150"/>
              <a:gd name="connsiteX16772" fmla="*/ 4442695 w 11737976"/>
              <a:gd name="connsiteY16772" fmla="*/ 895775 h 6407150"/>
              <a:gd name="connsiteX16773" fmla="*/ 6388132 w 11737976"/>
              <a:gd name="connsiteY16773" fmla="*/ 891097 h 6407150"/>
              <a:gd name="connsiteX16774" fmla="*/ 6384399 w 11737976"/>
              <a:gd name="connsiteY16774" fmla="*/ 897455 h 6407150"/>
              <a:gd name="connsiteX16775" fmla="*/ 6393832 w 11737976"/>
              <a:gd name="connsiteY16775" fmla="*/ 891834 h 6407150"/>
              <a:gd name="connsiteX16776" fmla="*/ 6388132 w 11737976"/>
              <a:gd name="connsiteY16776" fmla="*/ 891097 h 6407150"/>
              <a:gd name="connsiteX16777" fmla="*/ 3368360 w 11737976"/>
              <a:gd name="connsiteY16777" fmla="*/ 887558 h 6407150"/>
              <a:gd name="connsiteX16778" fmla="*/ 3347328 w 11737976"/>
              <a:gd name="connsiteY16778" fmla="*/ 907811 h 6407150"/>
              <a:gd name="connsiteX16779" fmla="*/ 3343165 w 11737976"/>
              <a:gd name="connsiteY16779" fmla="*/ 934308 h 6407150"/>
              <a:gd name="connsiteX16780" fmla="*/ 3341795 w 11737976"/>
              <a:gd name="connsiteY16780" fmla="*/ 933941 h 6407150"/>
              <a:gd name="connsiteX16781" fmla="*/ 3340425 w 11737976"/>
              <a:gd name="connsiteY16781" fmla="*/ 933573 h 6407150"/>
              <a:gd name="connsiteX16782" fmla="*/ 3335602 w 11737976"/>
              <a:gd name="connsiteY16782" fmla="*/ 946087 h 6407150"/>
              <a:gd name="connsiteX16783" fmla="*/ 3336973 w 11737976"/>
              <a:gd name="connsiteY16783" fmla="*/ 946455 h 6407150"/>
              <a:gd name="connsiteX16784" fmla="*/ 3339714 w 11737976"/>
              <a:gd name="connsiteY16784" fmla="*/ 947189 h 6407150"/>
              <a:gd name="connsiteX16785" fmla="*/ 3339663 w 11737976"/>
              <a:gd name="connsiteY16785" fmla="*/ 974787 h 6407150"/>
              <a:gd name="connsiteX16786" fmla="*/ 3371234 w 11737976"/>
              <a:gd name="connsiteY16786" fmla="*/ 955635 h 6407150"/>
              <a:gd name="connsiteX16787" fmla="*/ 3373266 w 11737976"/>
              <a:gd name="connsiteY16787" fmla="*/ 969985 h 6407150"/>
              <a:gd name="connsiteX16788" fmla="*/ 3377376 w 11737976"/>
              <a:gd name="connsiteY16788" fmla="*/ 971087 h 6407150"/>
              <a:gd name="connsiteX16789" fmla="*/ 3387680 w 11737976"/>
              <a:gd name="connsiteY16789" fmla="*/ 960042 h 6407150"/>
              <a:gd name="connsiteX16790" fmla="*/ 3393161 w 11737976"/>
              <a:gd name="connsiteY16790" fmla="*/ 961510 h 6407150"/>
              <a:gd name="connsiteX16791" fmla="*/ 3394533 w 11737976"/>
              <a:gd name="connsiteY16791" fmla="*/ 961878 h 6407150"/>
              <a:gd name="connsiteX16792" fmla="*/ 3410267 w 11737976"/>
              <a:gd name="connsiteY16792" fmla="*/ 979899 h 6407150"/>
              <a:gd name="connsiteX16793" fmla="*/ 3414429 w 11737976"/>
              <a:gd name="connsiteY16793" fmla="*/ 953403 h 6407150"/>
              <a:gd name="connsiteX16794" fmla="*/ 3419252 w 11737976"/>
              <a:gd name="connsiteY16794" fmla="*/ 940888 h 6407150"/>
              <a:gd name="connsiteX16795" fmla="*/ 3421332 w 11737976"/>
              <a:gd name="connsiteY16795" fmla="*/ 927640 h 6407150"/>
              <a:gd name="connsiteX16796" fmla="*/ 3419962 w 11737976"/>
              <a:gd name="connsiteY16796" fmla="*/ 927273 h 6407150"/>
              <a:gd name="connsiteX16797" fmla="*/ 3399355 w 11737976"/>
              <a:gd name="connsiteY16797" fmla="*/ 949364 h 6407150"/>
              <a:gd name="connsiteX16798" fmla="*/ 3397984 w 11737976"/>
              <a:gd name="connsiteY16798" fmla="*/ 948997 h 6407150"/>
              <a:gd name="connsiteX16799" fmla="*/ 3395954 w 11737976"/>
              <a:gd name="connsiteY16799" fmla="*/ 934646 h 6407150"/>
              <a:gd name="connsiteX16800" fmla="*/ 3401487 w 11737976"/>
              <a:gd name="connsiteY16800" fmla="*/ 908514 h 6407150"/>
              <a:gd name="connsiteX16801" fmla="*/ 3393923 w 11737976"/>
              <a:gd name="connsiteY16801" fmla="*/ 920296 h 6407150"/>
              <a:gd name="connsiteX16802" fmla="*/ 3394634 w 11737976"/>
              <a:gd name="connsiteY16802" fmla="*/ 906678 h 6407150"/>
              <a:gd name="connsiteX16803" fmla="*/ 3386360 w 11737976"/>
              <a:gd name="connsiteY16803" fmla="*/ 932075 h 6407150"/>
              <a:gd name="connsiteX16804" fmla="*/ 3384990 w 11737976"/>
              <a:gd name="connsiteY16804" fmla="*/ 931708 h 6407150"/>
              <a:gd name="connsiteX16805" fmla="*/ 3381539 w 11737976"/>
              <a:gd name="connsiteY16805" fmla="*/ 944590 h 6407150"/>
              <a:gd name="connsiteX16806" fmla="*/ 3376056 w 11737976"/>
              <a:gd name="connsiteY16806" fmla="*/ 943121 h 6407150"/>
              <a:gd name="connsiteX16807" fmla="*/ 3378136 w 11737976"/>
              <a:gd name="connsiteY16807" fmla="*/ 929872 h 6407150"/>
              <a:gd name="connsiteX16808" fmla="*/ 3389863 w 11737976"/>
              <a:gd name="connsiteY16808" fmla="*/ 891594 h 6407150"/>
              <a:gd name="connsiteX16809" fmla="*/ 3377477 w 11737976"/>
              <a:gd name="connsiteY16809" fmla="*/ 915890 h 6407150"/>
              <a:gd name="connsiteX16810" fmla="*/ 3368360 w 11737976"/>
              <a:gd name="connsiteY16810" fmla="*/ 887558 h 6407150"/>
              <a:gd name="connsiteX16811" fmla="*/ 5904780 w 11737976"/>
              <a:gd name="connsiteY16811" fmla="*/ 883641 h 6407150"/>
              <a:gd name="connsiteX16812" fmla="*/ 5893765 w 11737976"/>
              <a:gd name="connsiteY16812" fmla="*/ 884345 h 6407150"/>
              <a:gd name="connsiteX16813" fmla="*/ 5903520 w 11737976"/>
              <a:gd name="connsiteY16813" fmla="*/ 905521 h 6407150"/>
              <a:gd name="connsiteX16814" fmla="*/ 5904780 w 11737976"/>
              <a:gd name="connsiteY16814" fmla="*/ 883641 h 6407150"/>
              <a:gd name="connsiteX16815" fmla="*/ 5242285 w 11737976"/>
              <a:gd name="connsiteY16815" fmla="*/ 881164 h 6407150"/>
              <a:gd name="connsiteX16816" fmla="*/ 5238292 w 11737976"/>
              <a:gd name="connsiteY16816" fmla="*/ 888232 h 6407150"/>
              <a:gd name="connsiteX16817" fmla="*/ 5245071 w 11737976"/>
              <a:gd name="connsiteY16817" fmla="*/ 894854 h 6407150"/>
              <a:gd name="connsiteX16818" fmla="*/ 5248757 w 11737976"/>
              <a:gd name="connsiteY16818" fmla="*/ 893921 h 6407150"/>
              <a:gd name="connsiteX16819" fmla="*/ 5249967 w 11737976"/>
              <a:gd name="connsiteY16819" fmla="*/ 882896 h 6407150"/>
              <a:gd name="connsiteX16820" fmla="*/ 5242285 w 11737976"/>
              <a:gd name="connsiteY16820" fmla="*/ 881164 h 6407150"/>
              <a:gd name="connsiteX16821" fmla="*/ 4531220 w 11737976"/>
              <a:gd name="connsiteY16821" fmla="*/ 876278 h 6407150"/>
              <a:gd name="connsiteX16822" fmla="*/ 4529001 w 11737976"/>
              <a:gd name="connsiteY16822" fmla="*/ 890090 h 6407150"/>
              <a:gd name="connsiteX16823" fmla="*/ 4530386 w 11737976"/>
              <a:gd name="connsiteY16823" fmla="*/ 890462 h 6407150"/>
              <a:gd name="connsiteX16824" fmla="*/ 4533155 w 11737976"/>
              <a:gd name="connsiteY16824" fmla="*/ 891203 h 6407150"/>
              <a:gd name="connsiteX16825" fmla="*/ 4534539 w 11737976"/>
              <a:gd name="connsiteY16825" fmla="*/ 891575 h 6407150"/>
              <a:gd name="connsiteX16826" fmla="*/ 4536756 w 11737976"/>
              <a:gd name="connsiteY16826" fmla="*/ 877762 h 6407150"/>
              <a:gd name="connsiteX16827" fmla="*/ 4533988 w 11737976"/>
              <a:gd name="connsiteY16827" fmla="*/ 877019 h 6407150"/>
              <a:gd name="connsiteX16828" fmla="*/ 4532604 w 11737976"/>
              <a:gd name="connsiteY16828" fmla="*/ 876649 h 6407150"/>
              <a:gd name="connsiteX16829" fmla="*/ 4531220 w 11737976"/>
              <a:gd name="connsiteY16829" fmla="*/ 876278 h 6407150"/>
              <a:gd name="connsiteX16830" fmla="*/ 3376511 w 11737976"/>
              <a:gd name="connsiteY16830" fmla="*/ 864606 h 6407150"/>
              <a:gd name="connsiteX16831" fmla="*/ 3374662 w 11737976"/>
              <a:gd name="connsiteY16831" fmla="*/ 888123 h 6407150"/>
              <a:gd name="connsiteX16832" fmla="*/ 3376511 w 11737976"/>
              <a:gd name="connsiteY16832" fmla="*/ 864606 h 6407150"/>
              <a:gd name="connsiteX16833" fmla="*/ 4518894 w 11737976"/>
              <a:gd name="connsiteY16833" fmla="*/ 863371 h 6407150"/>
              <a:gd name="connsiteX16834" fmla="*/ 4507428 w 11737976"/>
              <a:gd name="connsiteY16834" fmla="*/ 873106 h 6407150"/>
              <a:gd name="connsiteX16835" fmla="*/ 4499165 w 11737976"/>
              <a:gd name="connsiteY16835" fmla="*/ 870892 h 6407150"/>
              <a:gd name="connsiteX16836" fmla="*/ 4494586 w 11737976"/>
              <a:gd name="connsiteY16836" fmla="*/ 882470 h 6407150"/>
              <a:gd name="connsiteX16837" fmla="*/ 4492762 w 11737976"/>
              <a:gd name="connsiteY16837" fmla="*/ 894786 h 6407150"/>
              <a:gd name="connsiteX16838" fmla="*/ 4504227 w 11737976"/>
              <a:gd name="connsiteY16838" fmla="*/ 885053 h 6407150"/>
              <a:gd name="connsiteX16839" fmla="*/ 4512491 w 11737976"/>
              <a:gd name="connsiteY16839" fmla="*/ 887267 h 6407150"/>
              <a:gd name="connsiteX16840" fmla="*/ 4517069 w 11737976"/>
              <a:gd name="connsiteY16840" fmla="*/ 875689 h 6407150"/>
              <a:gd name="connsiteX16841" fmla="*/ 4518894 w 11737976"/>
              <a:gd name="connsiteY16841" fmla="*/ 863371 h 6407150"/>
              <a:gd name="connsiteX16842" fmla="*/ 6088129 w 11737976"/>
              <a:gd name="connsiteY16842" fmla="*/ 861381 h 6407150"/>
              <a:gd name="connsiteX16843" fmla="*/ 6078302 w 11737976"/>
              <a:gd name="connsiteY16843" fmla="*/ 868189 h 6407150"/>
              <a:gd name="connsiteX16844" fmla="*/ 6076550 w 11737976"/>
              <a:gd name="connsiteY16844" fmla="*/ 879024 h 6407150"/>
              <a:gd name="connsiteX16845" fmla="*/ 6081529 w 11737976"/>
              <a:gd name="connsiteY16845" fmla="*/ 883674 h 6407150"/>
              <a:gd name="connsiteX16846" fmla="*/ 6094945 w 11737976"/>
              <a:gd name="connsiteY16846" fmla="*/ 868687 h 6407150"/>
              <a:gd name="connsiteX16847" fmla="*/ 6088129 w 11737976"/>
              <a:gd name="connsiteY16847" fmla="*/ 861381 h 6407150"/>
              <a:gd name="connsiteX16848" fmla="*/ 5738720 w 11737976"/>
              <a:gd name="connsiteY16848" fmla="*/ 857068 h 6407150"/>
              <a:gd name="connsiteX16849" fmla="*/ 5738438 w 11737976"/>
              <a:gd name="connsiteY16849" fmla="*/ 868488 h 6407150"/>
              <a:gd name="connsiteX16850" fmla="*/ 5755392 w 11737976"/>
              <a:gd name="connsiteY16850" fmla="*/ 862610 h 6407150"/>
              <a:gd name="connsiteX16851" fmla="*/ 5747970 w 11737976"/>
              <a:gd name="connsiteY16851" fmla="*/ 857086 h 6407150"/>
              <a:gd name="connsiteX16852" fmla="*/ 5738720 w 11737976"/>
              <a:gd name="connsiteY16852" fmla="*/ 857068 h 6407150"/>
              <a:gd name="connsiteX16853" fmla="*/ 5831216 w 11737976"/>
              <a:gd name="connsiteY16853" fmla="*/ 854339 h 6407150"/>
              <a:gd name="connsiteX16854" fmla="*/ 5820476 w 11737976"/>
              <a:gd name="connsiteY16854" fmla="*/ 855916 h 6407150"/>
              <a:gd name="connsiteX16855" fmla="*/ 5821659 w 11737976"/>
              <a:gd name="connsiteY16855" fmla="*/ 861239 h 6407150"/>
              <a:gd name="connsiteX16856" fmla="*/ 5836216 w 11737976"/>
              <a:gd name="connsiteY16856" fmla="*/ 862452 h 6407150"/>
              <a:gd name="connsiteX16857" fmla="*/ 5831216 w 11737976"/>
              <a:gd name="connsiteY16857" fmla="*/ 854339 h 6407150"/>
              <a:gd name="connsiteX16858" fmla="*/ 3512041 w 11737976"/>
              <a:gd name="connsiteY16858" fmla="*/ 851625 h 6407150"/>
              <a:gd name="connsiteX16859" fmla="*/ 3508857 w 11737976"/>
              <a:gd name="connsiteY16859" fmla="*/ 856851 h 6407150"/>
              <a:gd name="connsiteX16860" fmla="*/ 3515861 w 11737976"/>
              <a:gd name="connsiteY16860" fmla="*/ 858728 h 6407150"/>
              <a:gd name="connsiteX16861" fmla="*/ 3517162 w 11737976"/>
              <a:gd name="connsiteY16861" fmla="*/ 852996 h 6407150"/>
              <a:gd name="connsiteX16862" fmla="*/ 3516512 w 11737976"/>
              <a:gd name="connsiteY16862" fmla="*/ 853498 h 6407150"/>
              <a:gd name="connsiteX16863" fmla="*/ 3514460 w 11737976"/>
              <a:gd name="connsiteY16863" fmla="*/ 858352 h 6407150"/>
              <a:gd name="connsiteX16864" fmla="*/ 3512041 w 11737976"/>
              <a:gd name="connsiteY16864" fmla="*/ 851625 h 6407150"/>
              <a:gd name="connsiteX16865" fmla="*/ 5692713 w 11737976"/>
              <a:gd name="connsiteY16865" fmla="*/ 850425 h 6407150"/>
              <a:gd name="connsiteX16866" fmla="*/ 5697228 w 11737976"/>
              <a:gd name="connsiteY16866" fmla="*/ 869879 h 6407150"/>
              <a:gd name="connsiteX16867" fmla="*/ 5692713 w 11737976"/>
              <a:gd name="connsiteY16867" fmla="*/ 850425 h 6407150"/>
              <a:gd name="connsiteX16868" fmla="*/ 5616843 w 11737976"/>
              <a:gd name="connsiteY16868" fmla="*/ 848677 h 6407150"/>
              <a:gd name="connsiteX16869" fmla="*/ 5621353 w 11737976"/>
              <a:gd name="connsiteY16869" fmla="*/ 859255 h 6407150"/>
              <a:gd name="connsiteX16870" fmla="*/ 5614245 w 11737976"/>
              <a:gd name="connsiteY16870" fmla="*/ 861900 h 6407150"/>
              <a:gd name="connsiteX16871" fmla="*/ 5616739 w 11737976"/>
              <a:gd name="connsiteY16871" fmla="*/ 849181 h 6407150"/>
              <a:gd name="connsiteX16872" fmla="*/ 3121736 w 11737976"/>
              <a:gd name="connsiteY16872" fmla="*/ 843086 h 6407150"/>
              <a:gd name="connsiteX16873" fmla="*/ 3121100 w 11737976"/>
              <a:gd name="connsiteY16873" fmla="*/ 843591 h 6407150"/>
              <a:gd name="connsiteX16874" fmla="*/ 3119069 w 11737976"/>
              <a:gd name="connsiteY16874" fmla="*/ 848450 h 6407150"/>
              <a:gd name="connsiteX16875" fmla="*/ 3116829 w 11737976"/>
              <a:gd name="connsiteY16875" fmla="*/ 862254 h 6407150"/>
              <a:gd name="connsiteX16876" fmla="*/ 3119547 w 11737976"/>
              <a:gd name="connsiteY16876" fmla="*/ 862981 h 6407150"/>
              <a:gd name="connsiteX16877" fmla="*/ 3120907 w 11737976"/>
              <a:gd name="connsiteY16877" fmla="*/ 863347 h 6407150"/>
              <a:gd name="connsiteX16878" fmla="*/ 3124509 w 11737976"/>
              <a:gd name="connsiteY16878" fmla="*/ 849906 h 6407150"/>
              <a:gd name="connsiteX16879" fmla="*/ 3120429 w 11737976"/>
              <a:gd name="connsiteY16879" fmla="*/ 848814 h 6407150"/>
              <a:gd name="connsiteX16880" fmla="*/ 3121736 w 11737976"/>
              <a:gd name="connsiteY16880" fmla="*/ 843086 h 6407150"/>
              <a:gd name="connsiteX16881" fmla="*/ 3159328 w 11737976"/>
              <a:gd name="connsiteY16881" fmla="*/ 830421 h 6407150"/>
              <a:gd name="connsiteX16882" fmla="*/ 3151700 w 11737976"/>
              <a:gd name="connsiteY16882" fmla="*/ 842785 h 6407150"/>
              <a:gd name="connsiteX16883" fmla="*/ 3150357 w 11737976"/>
              <a:gd name="connsiteY16883" fmla="*/ 842425 h 6407150"/>
              <a:gd name="connsiteX16884" fmla="*/ 3146756 w 11737976"/>
              <a:gd name="connsiteY16884" fmla="*/ 855865 h 6407150"/>
              <a:gd name="connsiteX16885" fmla="*/ 3148100 w 11737976"/>
              <a:gd name="connsiteY16885" fmla="*/ 856226 h 6407150"/>
              <a:gd name="connsiteX16886" fmla="*/ 3157068 w 11737976"/>
              <a:gd name="connsiteY16886" fmla="*/ 844224 h 6407150"/>
              <a:gd name="connsiteX16887" fmla="*/ 3158410 w 11737976"/>
              <a:gd name="connsiteY16887" fmla="*/ 844584 h 6407150"/>
              <a:gd name="connsiteX16888" fmla="*/ 3159753 w 11737976"/>
              <a:gd name="connsiteY16888" fmla="*/ 844942 h 6407150"/>
              <a:gd name="connsiteX16889" fmla="*/ 3163354 w 11737976"/>
              <a:gd name="connsiteY16889" fmla="*/ 831499 h 6407150"/>
              <a:gd name="connsiteX16890" fmla="*/ 3160669 w 11737976"/>
              <a:gd name="connsiteY16890" fmla="*/ 830780 h 6407150"/>
              <a:gd name="connsiteX16891" fmla="*/ 3159328 w 11737976"/>
              <a:gd name="connsiteY16891" fmla="*/ 830421 h 6407150"/>
              <a:gd name="connsiteX16892" fmla="*/ 4327688 w 11737976"/>
              <a:gd name="connsiteY16892" fmla="*/ 830072 h 6407150"/>
              <a:gd name="connsiteX16893" fmla="*/ 4326633 w 11737976"/>
              <a:gd name="connsiteY16893" fmla="*/ 830463 h 6407150"/>
              <a:gd name="connsiteX16894" fmla="*/ 4324416 w 11737976"/>
              <a:gd name="connsiteY16894" fmla="*/ 835273 h 6407150"/>
              <a:gd name="connsiteX16895" fmla="*/ 4318600 w 11737976"/>
              <a:gd name="connsiteY16895" fmla="*/ 862526 h 6407150"/>
              <a:gd name="connsiteX16896" fmla="*/ 4330225 w 11737976"/>
              <a:gd name="connsiteY16896" fmla="*/ 880047 h 6407150"/>
              <a:gd name="connsiteX16897" fmla="*/ 4338531 w 11737976"/>
              <a:gd name="connsiteY16897" fmla="*/ 882273 h 6407150"/>
              <a:gd name="connsiteX16898" fmla="*/ 4344900 w 11737976"/>
              <a:gd name="connsiteY16898" fmla="*/ 869574 h 6407150"/>
              <a:gd name="connsiteX16899" fmla="*/ 4347119 w 11737976"/>
              <a:gd name="connsiteY16899" fmla="*/ 855760 h 6407150"/>
              <a:gd name="connsiteX16900" fmla="*/ 4341029 w 11737976"/>
              <a:gd name="connsiteY16900" fmla="*/ 839724 h 6407150"/>
              <a:gd name="connsiteX16901" fmla="*/ 4327186 w 11737976"/>
              <a:gd name="connsiteY16901" fmla="*/ 836014 h 6407150"/>
              <a:gd name="connsiteX16902" fmla="*/ 4327688 w 11737976"/>
              <a:gd name="connsiteY16902" fmla="*/ 830072 h 6407150"/>
              <a:gd name="connsiteX16903" fmla="*/ 4394062 w 11737976"/>
              <a:gd name="connsiteY16903" fmla="*/ 825291 h 6407150"/>
              <a:gd name="connsiteX16904" fmla="*/ 4365720 w 11737976"/>
              <a:gd name="connsiteY16904" fmla="*/ 833988 h 6407150"/>
              <a:gd name="connsiteX16905" fmla="*/ 4366358 w 11737976"/>
              <a:gd name="connsiteY16905" fmla="*/ 886299 h 6407150"/>
              <a:gd name="connsiteX16906" fmla="*/ 4378345 w 11737976"/>
              <a:gd name="connsiteY16906" fmla="*/ 863441 h 6407150"/>
              <a:gd name="connsiteX16907" fmla="*/ 4381398 w 11737976"/>
              <a:gd name="connsiteY16907" fmla="*/ 890329 h 6407150"/>
              <a:gd name="connsiteX16908" fmla="*/ 4405165 w 11737976"/>
              <a:gd name="connsiteY16908" fmla="*/ 883662 h 6407150"/>
              <a:gd name="connsiteX16909" fmla="*/ 4401382 w 11737976"/>
              <a:gd name="connsiteY16909" fmla="*/ 908717 h 6407150"/>
              <a:gd name="connsiteX16910" fmla="*/ 4405484 w 11737976"/>
              <a:gd name="connsiteY16910" fmla="*/ 909817 h 6407150"/>
              <a:gd name="connsiteX16911" fmla="*/ 4409587 w 11737976"/>
              <a:gd name="connsiteY16911" fmla="*/ 910916 h 6407150"/>
              <a:gd name="connsiteX16912" fmla="*/ 4414212 w 11737976"/>
              <a:gd name="connsiteY16912" fmla="*/ 899121 h 6407150"/>
              <a:gd name="connsiteX16913" fmla="*/ 4414736 w 11737976"/>
              <a:gd name="connsiteY16913" fmla="*/ 886226 h 6407150"/>
              <a:gd name="connsiteX16914" fmla="*/ 4409268 w 11737976"/>
              <a:gd name="connsiteY16914" fmla="*/ 884760 h 6407150"/>
              <a:gd name="connsiteX16915" fmla="*/ 4411158 w 11737976"/>
              <a:gd name="connsiteY16915" fmla="*/ 872233 h 6407150"/>
              <a:gd name="connsiteX16916" fmla="*/ 4414416 w 11737976"/>
              <a:gd name="connsiteY16916" fmla="*/ 860072 h 6407150"/>
              <a:gd name="connsiteX16917" fmla="*/ 4463113 w 11737976"/>
              <a:gd name="connsiteY16917" fmla="*/ 886154 h 6407150"/>
              <a:gd name="connsiteX16918" fmla="*/ 4467740 w 11737976"/>
              <a:gd name="connsiteY16918" fmla="*/ 874360 h 6407150"/>
              <a:gd name="connsiteX16919" fmla="*/ 4469631 w 11737976"/>
              <a:gd name="connsiteY16919" fmla="*/ 861831 h 6407150"/>
              <a:gd name="connsiteX16920" fmla="*/ 4419567 w 11737976"/>
              <a:gd name="connsiteY16920" fmla="*/ 835383 h 6407150"/>
              <a:gd name="connsiteX16921" fmla="*/ 4408372 w 11737976"/>
              <a:gd name="connsiteY16921" fmla="*/ 827089 h 6407150"/>
              <a:gd name="connsiteX16922" fmla="*/ 4394062 w 11737976"/>
              <a:gd name="connsiteY16922" fmla="*/ 825291 h 6407150"/>
              <a:gd name="connsiteX16923" fmla="*/ 4310517 w 11737976"/>
              <a:gd name="connsiteY16923" fmla="*/ 822544 h 6407150"/>
              <a:gd name="connsiteX16924" fmla="*/ 4301510 w 11737976"/>
              <a:gd name="connsiteY16924" fmla="*/ 829135 h 6407150"/>
              <a:gd name="connsiteX16925" fmla="*/ 4296104 w 11737976"/>
              <a:gd name="connsiteY16925" fmla="*/ 827686 h 6407150"/>
              <a:gd name="connsiteX16926" fmla="*/ 4291150 w 11737976"/>
              <a:gd name="connsiteY16926" fmla="*/ 840767 h 6407150"/>
              <a:gd name="connsiteX16927" fmla="*/ 4290251 w 11737976"/>
              <a:gd name="connsiteY16927" fmla="*/ 854931 h 6407150"/>
              <a:gd name="connsiteX16928" fmla="*/ 4294307 w 11737976"/>
              <a:gd name="connsiteY16928" fmla="*/ 856018 h 6407150"/>
              <a:gd name="connsiteX16929" fmla="*/ 4305117 w 11737976"/>
              <a:gd name="connsiteY16929" fmla="*/ 858914 h 6407150"/>
              <a:gd name="connsiteX16930" fmla="*/ 4306469 w 11737976"/>
              <a:gd name="connsiteY16930" fmla="*/ 859277 h 6407150"/>
              <a:gd name="connsiteX16931" fmla="*/ 4307819 w 11737976"/>
              <a:gd name="connsiteY16931" fmla="*/ 859639 h 6407150"/>
              <a:gd name="connsiteX16932" fmla="*/ 4311421 w 11737976"/>
              <a:gd name="connsiteY16932" fmla="*/ 846198 h 6407150"/>
              <a:gd name="connsiteX16933" fmla="*/ 4310517 w 11737976"/>
              <a:gd name="connsiteY16933" fmla="*/ 822544 h 6407150"/>
              <a:gd name="connsiteX16934" fmla="*/ 6215916 w 11737976"/>
              <a:gd name="connsiteY16934" fmla="*/ 814767 h 6407150"/>
              <a:gd name="connsiteX16935" fmla="*/ 6183981 w 11737976"/>
              <a:gd name="connsiteY16935" fmla="*/ 852089 h 6407150"/>
              <a:gd name="connsiteX16936" fmla="*/ 6170993 w 11737976"/>
              <a:gd name="connsiteY16936" fmla="*/ 901698 h 6407150"/>
              <a:gd name="connsiteX16937" fmla="*/ 6188589 w 11737976"/>
              <a:gd name="connsiteY16937" fmla="*/ 883960 h 6407150"/>
              <a:gd name="connsiteX16938" fmla="*/ 6215916 w 11737976"/>
              <a:gd name="connsiteY16938" fmla="*/ 814767 h 6407150"/>
              <a:gd name="connsiteX16939" fmla="*/ 4744050 w 11737976"/>
              <a:gd name="connsiteY16939" fmla="*/ 813251 h 6407150"/>
              <a:gd name="connsiteX16940" fmla="*/ 4739317 w 11737976"/>
              <a:gd name="connsiteY16940" fmla="*/ 825429 h 6407150"/>
              <a:gd name="connsiteX16941" fmla="*/ 4737327 w 11737976"/>
              <a:gd name="connsiteY16941" fmla="*/ 838340 h 6407150"/>
              <a:gd name="connsiteX16942" fmla="*/ 4742811 w 11737976"/>
              <a:gd name="connsiteY16942" fmla="*/ 839810 h 6407150"/>
              <a:gd name="connsiteX16943" fmla="*/ 4758641 w 11737976"/>
              <a:gd name="connsiteY16943" fmla="*/ 857498 h 6407150"/>
              <a:gd name="connsiteX16944" fmla="*/ 4755279 w 11737976"/>
              <a:gd name="connsiteY16944" fmla="*/ 870044 h 6407150"/>
              <a:gd name="connsiteX16945" fmla="*/ 4756651 w 11737976"/>
              <a:gd name="connsiteY16945" fmla="*/ 870412 h 6407150"/>
              <a:gd name="connsiteX16946" fmla="*/ 4753290 w 11737976"/>
              <a:gd name="connsiteY16946" fmla="*/ 882956 h 6407150"/>
              <a:gd name="connsiteX16947" fmla="*/ 4754660 w 11737976"/>
              <a:gd name="connsiteY16947" fmla="*/ 883324 h 6407150"/>
              <a:gd name="connsiteX16948" fmla="*/ 4758021 w 11737976"/>
              <a:gd name="connsiteY16948" fmla="*/ 870779 h 6407150"/>
              <a:gd name="connsiteX16949" fmla="*/ 4761383 w 11737976"/>
              <a:gd name="connsiteY16949" fmla="*/ 858232 h 6407150"/>
              <a:gd name="connsiteX16950" fmla="*/ 4764744 w 11737976"/>
              <a:gd name="connsiteY16950" fmla="*/ 845687 h 6407150"/>
              <a:gd name="connsiteX16951" fmla="*/ 4763374 w 11737976"/>
              <a:gd name="connsiteY16951" fmla="*/ 845320 h 6407150"/>
              <a:gd name="connsiteX16952" fmla="*/ 4746172 w 11737976"/>
              <a:gd name="connsiteY16952" fmla="*/ 827266 h 6407150"/>
              <a:gd name="connsiteX16953" fmla="*/ 4744050 w 11737976"/>
              <a:gd name="connsiteY16953" fmla="*/ 813251 h 6407150"/>
              <a:gd name="connsiteX16954" fmla="*/ 5757275 w 11737976"/>
              <a:gd name="connsiteY16954" fmla="*/ 811321 h 6407150"/>
              <a:gd name="connsiteX16955" fmla="*/ 5749190 w 11737976"/>
              <a:gd name="connsiteY16955" fmla="*/ 811714 h 6407150"/>
              <a:gd name="connsiteX16956" fmla="*/ 5733956 w 11737976"/>
              <a:gd name="connsiteY16956" fmla="*/ 833209 h 6407150"/>
              <a:gd name="connsiteX16957" fmla="*/ 5735591 w 11737976"/>
              <a:gd name="connsiteY16957" fmla="*/ 839601 h 6407150"/>
              <a:gd name="connsiteX16958" fmla="*/ 5760253 w 11737976"/>
              <a:gd name="connsiteY16958" fmla="*/ 815326 h 6407150"/>
              <a:gd name="connsiteX16959" fmla="*/ 5757275 w 11737976"/>
              <a:gd name="connsiteY16959" fmla="*/ 811321 h 6407150"/>
              <a:gd name="connsiteX16960" fmla="*/ 4962581 w 11737976"/>
              <a:gd name="connsiteY16960" fmla="*/ 806978 h 6407150"/>
              <a:gd name="connsiteX16961" fmla="*/ 4960922 w 11737976"/>
              <a:gd name="connsiteY16961" fmla="*/ 818539 h 6407150"/>
              <a:gd name="connsiteX16962" fmla="*/ 4964947 w 11737976"/>
              <a:gd name="connsiteY16962" fmla="*/ 819618 h 6407150"/>
              <a:gd name="connsiteX16963" fmla="*/ 4970315 w 11737976"/>
              <a:gd name="connsiteY16963" fmla="*/ 821057 h 6407150"/>
              <a:gd name="connsiteX16964" fmla="*/ 4978366 w 11737976"/>
              <a:gd name="connsiteY16964" fmla="*/ 823214 h 6407150"/>
              <a:gd name="connsiteX16965" fmla="*/ 4981368 w 11737976"/>
              <a:gd name="connsiteY16965" fmla="*/ 812011 h 6407150"/>
              <a:gd name="connsiteX16966" fmla="*/ 4982326 w 11737976"/>
              <a:gd name="connsiteY16966" fmla="*/ 807765 h 6407150"/>
              <a:gd name="connsiteX16967" fmla="*/ 4982069 w 11737976"/>
              <a:gd name="connsiteY16967" fmla="*/ 807133 h 6407150"/>
              <a:gd name="connsiteX16968" fmla="*/ 4980027 w 11737976"/>
              <a:gd name="connsiteY16968" fmla="*/ 811653 h 6407150"/>
              <a:gd name="connsiteX16969" fmla="*/ 4967949 w 11737976"/>
              <a:gd name="connsiteY16969" fmla="*/ 808416 h 6407150"/>
              <a:gd name="connsiteX16970" fmla="*/ 4963923 w 11737976"/>
              <a:gd name="connsiteY16970" fmla="*/ 807338 h 6407150"/>
              <a:gd name="connsiteX16971" fmla="*/ 4962581 w 11737976"/>
              <a:gd name="connsiteY16971" fmla="*/ 806978 h 6407150"/>
              <a:gd name="connsiteX16972" fmla="*/ 3013902 w 11737976"/>
              <a:gd name="connsiteY16972" fmla="*/ 805863 h 6407150"/>
              <a:gd name="connsiteX16973" fmla="*/ 3010301 w 11737976"/>
              <a:gd name="connsiteY16973" fmla="*/ 819305 h 6407150"/>
              <a:gd name="connsiteX16974" fmla="*/ 3014256 w 11737976"/>
              <a:gd name="connsiteY16974" fmla="*/ 820364 h 6407150"/>
              <a:gd name="connsiteX16975" fmla="*/ 3015574 w 11737976"/>
              <a:gd name="connsiteY16975" fmla="*/ 820719 h 6407150"/>
              <a:gd name="connsiteX16976" fmla="*/ 3018211 w 11737976"/>
              <a:gd name="connsiteY16976" fmla="*/ 821424 h 6407150"/>
              <a:gd name="connsiteX16977" fmla="*/ 3021813 w 11737976"/>
              <a:gd name="connsiteY16977" fmla="*/ 807982 h 6407150"/>
              <a:gd name="connsiteX16978" fmla="*/ 3017858 w 11737976"/>
              <a:gd name="connsiteY16978" fmla="*/ 806923 h 6407150"/>
              <a:gd name="connsiteX16979" fmla="*/ 3013902 w 11737976"/>
              <a:gd name="connsiteY16979" fmla="*/ 805863 h 6407150"/>
              <a:gd name="connsiteX16980" fmla="*/ 5336430 w 11737976"/>
              <a:gd name="connsiteY16980" fmla="*/ 804343 h 6407150"/>
              <a:gd name="connsiteX16981" fmla="*/ 5335091 w 11737976"/>
              <a:gd name="connsiteY16981" fmla="*/ 823090 h 6407150"/>
              <a:gd name="connsiteX16982" fmla="*/ 5347055 w 11737976"/>
              <a:gd name="connsiteY16982" fmla="*/ 830863 h 6407150"/>
              <a:gd name="connsiteX16983" fmla="*/ 5336430 w 11737976"/>
              <a:gd name="connsiteY16983" fmla="*/ 804343 h 6407150"/>
              <a:gd name="connsiteX16984" fmla="*/ 4346383 w 11737976"/>
              <a:gd name="connsiteY16984" fmla="*/ 802738 h 6407150"/>
              <a:gd name="connsiteX16985" fmla="*/ 4344139 w 11737976"/>
              <a:gd name="connsiteY16985" fmla="*/ 816546 h 6407150"/>
              <a:gd name="connsiteX16986" fmla="*/ 4345499 w 11737976"/>
              <a:gd name="connsiteY16986" fmla="*/ 816911 h 6407150"/>
              <a:gd name="connsiteX16987" fmla="*/ 4346859 w 11737976"/>
              <a:gd name="connsiteY16987" fmla="*/ 817274 h 6407150"/>
              <a:gd name="connsiteX16988" fmla="*/ 4351820 w 11737976"/>
              <a:gd name="connsiteY16988" fmla="*/ 804195 h 6407150"/>
              <a:gd name="connsiteX16989" fmla="*/ 4350461 w 11737976"/>
              <a:gd name="connsiteY16989" fmla="*/ 803831 h 6407150"/>
              <a:gd name="connsiteX16990" fmla="*/ 4347742 w 11737976"/>
              <a:gd name="connsiteY16990" fmla="*/ 803102 h 6407150"/>
              <a:gd name="connsiteX16991" fmla="*/ 4346383 w 11737976"/>
              <a:gd name="connsiteY16991" fmla="*/ 802738 h 6407150"/>
              <a:gd name="connsiteX16992" fmla="*/ 3104960 w 11737976"/>
              <a:gd name="connsiteY16992" fmla="*/ 791843 h 6407150"/>
              <a:gd name="connsiteX16993" fmla="*/ 3101199 w 11737976"/>
              <a:gd name="connsiteY16993" fmla="*/ 800440 h 6407150"/>
              <a:gd name="connsiteX16994" fmla="*/ 3102559 w 11737976"/>
              <a:gd name="connsiteY16994" fmla="*/ 800804 h 6407150"/>
              <a:gd name="connsiteX16995" fmla="*/ 3106638 w 11737976"/>
              <a:gd name="connsiteY16995" fmla="*/ 801898 h 6407150"/>
              <a:gd name="connsiteX16996" fmla="*/ 3112076 w 11737976"/>
              <a:gd name="connsiteY16996" fmla="*/ 803355 h 6407150"/>
              <a:gd name="connsiteX16997" fmla="*/ 3114477 w 11737976"/>
              <a:gd name="connsiteY16997" fmla="*/ 794393 h 6407150"/>
              <a:gd name="connsiteX16998" fmla="*/ 3109039 w 11737976"/>
              <a:gd name="connsiteY16998" fmla="*/ 792936 h 6407150"/>
              <a:gd name="connsiteX16999" fmla="*/ 3104960 w 11737976"/>
              <a:gd name="connsiteY16999" fmla="*/ 791843 h 6407150"/>
              <a:gd name="connsiteX17000" fmla="*/ 3068486 w 11737976"/>
              <a:gd name="connsiteY17000" fmla="*/ 791675 h 6407150"/>
              <a:gd name="connsiteX17001" fmla="*/ 3063483 w 11737976"/>
              <a:gd name="connsiteY17001" fmla="*/ 804743 h 6407150"/>
              <a:gd name="connsiteX17002" fmla="*/ 3064884 w 11737976"/>
              <a:gd name="connsiteY17002" fmla="*/ 805118 h 6407150"/>
              <a:gd name="connsiteX17003" fmla="*/ 3070487 w 11737976"/>
              <a:gd name="connsiteY17003" fmla="*/ 806619 h 6407150"/>
              <a:gd name="connsiteX17004" fmla="*/ 3071889 w 11737976"/>
              <a:gd name="connsiteY17004" fmla="*/ 806995 h 6407150"/>
              <a:gd name="connsiteX17005" fmla="*/ 3074089 w 11737976"/>
              <a:gd name="connsiteY17005" fmla="*/ 793176 h 6407150"/>
              <a:gd name="connsiteX17006" fmla="*/ 6149418 w 11737976"/>
              <a:gd name="connsiteY17006" fmla="*/ 790663 h 6407150"/>
              <a:gd name="connsiteX17007" fmla="*/ 6143504 w 11737976"/>
              <a:gd name="connsiteY17007" fmla="*/ 793413 h 6407150"/>
              <a:gd name="connsiteX17008" fmla="*/ 6134004 w 11737976"/>
              <a:gd name="connsiteY17008" fmla="*/ 804270 h 6407150"/>
              <a:gd name="connsiteX17009" fmla="*/ 6135599 w 11737976"/>
              <a:gd name="connsiteY17009" fmla="*/ 810165 h 6407150"/>
              <a:gd name="connsiteX17010" fmla="*/ 6155987 w 11737976"/>
              <a:gd name="connsiteY17010" fmla="*/ 793133 h 6407150"/>
              <a:gd name="connsiteX17011" fmla="*/ 6149418 w 11737976"/>
              <a:gd name="connsiteY17011" fmla="*/ 790663 h 6407150"/>
              <a:gd name="connsiteX17012" fmla="*/ 3010583 w 11737976"/>
              <a:gd name="connsiteY17012" fmla="*/ 790565 h 6407150"/>
              <a:gd name="connsiteX17013" fmla="*/ 3005581 w 11737976"/>
              <a:gd name="connsiteY17013" fmla="*/ 803632 h 6407150"/>
              <a:gd name="connsiteX17014" fmla="*/ 3002779 w 11737976"/>
              <a:gd name="connsiteY17014" fmla="*/ 802882 h 6407150"/>
              <a:gd name="connsiteX17015" fmla="*/ 2998575 w 11737976"/>
              <a:gd name="connsiteY17015" fmla="*/ 801756 h 6407150"/>
              <a:gd name="connsiteX17016" fmla="*/ 2996376 w 11737976"/>
              <a:gd name="connsiteY17016" fmla="*/ 815571 h 6407150"/>
              <a:gd name="connsiteX17017" fmla="*/ 2999178 w 11737976"/>
              <a:gd name="connsiteY17017" fmla="*/ 816321 h 6407150"/>
              <a:gd name="connsiteX17018" fmla="*/ 3000577 w 11737976"/>
              <a:gd name="connsiteY17018" fmla="*/ 816696 h 6407150"/>
              <a:gd name="connsiteX17019" fmla="*/ 3003379 w 11737976"/>
              <a:gd name="connsiteY17019" fmla="*/ 817448 h 6407150"/>
              <a:gd name="connsiteX17020" fmla="*/ 3006980 w 11737976"/>
              <a:gd name="connsiteY17020" fmla="*/ 804008 h 6407150"/>
              <a:gd name="connsiteX17021" fmla="*/ 3010583 w 11737976"/>
              <a:gd name="connsiteY17021" fmla="*/ 790565 h 6407150"/>
              <a:gd name="connsiteX17022" fmla="*/ 5586372 w 11737976"/>
              <a:gd name="connsiteY17022" fmla="*/ 784989 h 6407150"/>
              <a:gd name="connsiteX17023" fmla="*/ 5573332 w 11737976"/>
              <a:gd name="connsiteY17023" fmla="*/ 828925 h 6407150"/>
              <a:gd name="connsiteX17024" fmla="*/ 5591254 w 11737976"/>
              <a:gd name="connsiteY17024" fmla="*/ 837957 h 6407150"/>
              <a:gd name="connsiteX17025" fmla="*/ 5586372 w 11737976"/>
              <a:gd name="connsiteY17025" fmla="*/ 784989 h 6407150"/>
              <a:gd name="connsiteX17026" fmla="*/ 5173110 w 11737976"/>
              <a:gd name="connsiteY17026" fmla="*/ 784153 h 6407150"/>
              <a:gd name="connsiteX17027" fmla="*/ 5168546 w 11737976"/>
              <a:gd name="connsiteY17027" fmla="*/ 795735 h 6407150"/>
              <a:gd name="connsiteX17028" fmla="*/ 5166707 w 11737976"/>
              <a:gd name="connsiteY17028" fmla="*/ 808047 h 6407150"/>
              <a:gd name="connsiteX17029" fmla="*/ 5213042 w 11737976"/>
              <a:gd name="connsiteY17029" fmla="*/ 820462 h 6407150"/>
              <a:gd name="connsiteX17030" fmla="*/ 5261626 w 11737976"/>
              <a:gd name="connsiteY17030" fmla="*/ 846288 h 6407150"/>
              <a:gd name="connsiteX17031" fmla="*/ 5267076 w 11737976"/>
              <a:gd name="connsiteY17031" fmla="*/ 847748 h 6407150"/>
              <a:gd name="connsiteX17032" fmla="*/ 5274842 w 11737976"/>
              <a:gd name="connsiteY17032" fmla="*/ 824217 h 6407150"/>
              <a:gd name="connsiteX17033" fmla="*/ 5276681 w 11737976"/>
              <a:gd name="connsiteY17033" fmla="*/ 811905 h 6407150"/>
              <a:gd name="connsiteX17034" fmla="*/ 5219443 w 11737976"/>
              <a:gd name="connsiteY17034" fmla="*/ 796570 h 6407150"/>
              <a:gd name="connsiteX17035" fmla="*/ 5173110 w 11737976"/>
              <a:gd name="connsiteY17035" fmla="*/ 784153 h 6407150"/>
              <a:gd name="connsiteX17036" fmla="*/ 3129450 w 11737976"/>
              <a:gd name="connsiteY17036" fmla="*/ 783999 h 6407150"/>
              <a:gd name="connsiteX17037" fmla="*/ 3126449 w 11737976"/>
              <a:gd name="connsiteY17037" fmla="*/ 795200 h 6407150"/>
              <a:gd name="connsiteX17038" fmla="*/ 3127791 w 11737976"/>
              <a:gd name="connsiteY17038" fmla="*/ 795560 h 6407150"/>
              <a:gd name="connsiteX17039" fmla="*/ 3131499 w 11737976"/>
              <a:gd name="connsiteY17039" fmla="*/ 808559 h 6407150"/>
              <a:gd name="connsiteX17040" fmla="*/ 3132841 w 11737976"/>
              <a:gd name="connsiteY17040" fmla="*/ 808919 h 6407150"/>
              <a:gd name="connsiteX17041" fmla="*/ 3135843 w 11737976"/>
              <a:gd name="connsiteY17041" fmla="*/ 797717 h 6407150"/>
              <a:gd name="connsiteX17042" fmla="*/ 3134501 w 11737976"/>
              <a:gd name="connsiteY17042" fmla="*/ 797358 h 6407150"/>
              <a:gd name="connsiteX17043" fmla="*/ 3129450 w 11737976"/>
              <a:gd name="connsiteY17043" fmla="*/ 783999 h 6407150"/>
              <a:gd name="connsiteX17044" fmla="*/ 5103731 w 11737976"/>
              <a:gd name="connsiteY17044" fmla="*/ 775767 h 6407150"/>
              <a:gd name="connsiteX17045" fmla="*/ 5068013 w 11737976"/>
              <a:gd name="connsiteY17045" fmla="*/ 783206 h 6407150"/>
              <a:gd name="connsiteX17046" fmla="*/ 5027008 w 11737976"/>
              <a:gd name="connsiteY17046" fmla="*/ 799430 h 6407150"/>
              <a:gd name="connsiteX17047" fmla="*/ 5022238 w 11737976"/>
              <a:gd name="connsiteY17047" fmla="*/ 811758 h 6407150"/>
              <a:gd name="connsiteX17048" fmla="*/ 5021573 w 11737976"/>
              <a:gd name="connsiteY17048" fmla="*/ 825187 h 6407150"/>
              <a:gd name="connsiteX17049" fmla="*/ 5061210 w 11737976"/>
              <a:gd name="connsiteY17049" fmla="*/ 808594 h 6407150"/>
              <a:gd name="connsiteX17050" fmla="*/ 5127543 w 11737976"/>
              <a:gd name="connsiteY17050" fmla="*/ 812763 h 6407150"/>
              <a:gd name="connsiteX17051" fmla="*/ 5132313 w 11737976"/>
              <a:gd name="connsiteY17051" fmla="*/ 800435 h 6407150"/>
              <a:gd name="connsiteX17052" fmla="*/ 5134347 w 11737976"/>
              <a:gd name="connsiteY17052" fmla="*/ 787374 h 6407150"/>
              <a:gd name="connsiteX17053" fmla="*/ 5120124 w 11737976"/>
              <a:gd name="connsiteY17053" fmla="*/ 778035 h 6407150"/>
              <a:gd name="connsiteX17054" fmla="*/ 5103731 w 11737976"/>
              <a:gd name="connsiteY17054" fmla="*/ 775767 h 6407150"/>
              <a:gd name="connsiteX17055" fmla="*/ 5962200 w 11737976"/>
              <a:gd name="connsiteY17055" fmla="*/ 773742 h 6407150"/>
              <a:gd name="connsiteX17056" fmla="*/ 5953558 w 11737976"/>
              <a:gd name="connsiteY17056" fmla="*/ 774512 h 6407150"/>
              <a:gd name="connsiteX17057" fmla="*/ 5955252 w 11737976"/>
              <a:gd name="connsiteY17057" fmla="*/ 795047 h 6407150"/>
              <a:gd name="connsiteX17058" fmla="*/ 5962200 w 11737976"/>
              <a:gd name="connsiteY17058" fmla="*/ 773742 h 6407150"/>
              <a:gd name="connsiteX17059" fmla="*/ 5454972 w 11737976"/>
              <a:gd name="connsiteY17059" fmla="*/ 773318 h 6407150"/>
              <a:gd name="connsiteX17060" fmla="*/ 5445947 w 11737976"/>
              <a:gd name="connsiteY17060" fmla="*/ 773907 h 6407150"/>
              <a:gd name="connsiteX17061" fmla="*/ 5434089 w 11737976"/>
              <a:gd name="connsiteY17061" fmla="*/ 803337 h 6407150"/>
              <a:gd name="connsiteX17062" fmla="*/ 5436505 w 11737976"/>
              <a:gd name="connsiteY17062" fmla="*/ 800334 h 6407150"/>
              <a:gd name="connsiteX17063" fmla="*/ 5434394 w 11737976"/>
              <a:gd name="connsiteY17063" fmla="*/ 810943 h 6407150"/>
              <a:gd name="connsiteX17064" fmla="*/ 5434679 w 11737976"/>
              <a:gd name="connsiteY17064" fmla="*/ 812621 h 6407150"/>
              <a:gd name="connsiteX17065" fmla="*/ 5441060 w 11737976"/>
              <a:gd name="connsiteY17065" fmla="*/ 827137 h 6407150"/>
              <a:gd name="connsiteX17066" fmla="*/ 5450645 w 11737976"/>
              <a:gd name="connsiteY17066" fmla="*/ 829705 h 6407150"/>
              <a:gd name="connsiteX17067" fmla="*/ 5467538 w 11737976"/>
              <a:gd name="connsiteY17067" fmla="*/ 821425 h 6407150"/>
              <a:gd name="connsiteX17068" fmla="*/ 5468907 w 11737976"/>
              <a:gd name="connsiteY17068" fmla="*/ 821792 h 6407150"/>
              <a:gd name="connsiteX17069" fmla="*/ 5470738 w 11737976"/>
              <a:gd name="connsiteY17069" fmla="*/ 809478 h 6407150"/>
              <a:gd name="connsiteX17070" fmla="*/ 5468774 w 11737976"/>
              <a:gd name="connsiteY17070" fmla="*/ 803551 h 6407150"/>
              <a:gd name="connsiteX17071" fmla="*/ 5464922 w 11737976"/>
              <a:gd name="connsiteY17071" fmla="*/ 803118 h 6407150"/>
              <a:gd name="connsiteX17072" fmla="*/ 5455678 w 11737976"/>
              <a:gd name="connsiteY17072" fmla="*/ 805442 h 6407150"/>
              <a:gd name="connsiteX17073" fmla="*/ 5439250 w 11737976"/>
              <a:gd name="connsiteY17073" fmla="*/ 801041 h 6407150"/>
              <a:gd name="connsiteX17074" fmla="*/ 5436525 w 11737976"/>
              <a:gd name="connsiteY17074" fmla="*/ 800310 h 6407150"/>
              <a:gd name="connsiteX17075" fmla="*/ 5445447 w 11737976"/>
              <a:gd name="connsiteY17075" fmla="*/ 789219 h 6407150"/>
              <a:gd name="connsiteX17076" fmla="*/ 5454972 w 11737976"/>
              <a:gd name="connsiteY17076" fmla="*/ 773318 h 6407150"/>
              <a:gd name="connsiteX17077" fmla="*/ 3655692 w 11737976"/>
              <a:gd name="connsiteY17077" fmla="*/ 768934 h 6407150"/>
              <a:gd name="connsiteX17078" fmla="*/ 3652625 w 11737976"/>
              <a:gd name="connsiteY17078" fmla="*/ 789723 h 6407150"/>
              <a:gd name="connsiteX17079" fmla="*/ 3655826 w 11737976"/>
              <a:gd name="connsiteY17079" fmla="*/ 777777 h 6407150"/>
              <a:gd name="connsiteX17080" fmla="*/ 3655692 w 11737976"/>
              <a:gd name="connsiteY17080" fmla="*/ 768934 h 6407150"/>
              <a:gd name="connsiteX17081" fmla="*/ 2957197 w 11737976"/>
              <a:gd name="connsiteY17081" fmla="*/ 768858 h 6407150"/>
              <a:gd name="connsiteX17082" fmla="*/ 2947394 w 11737976"/>
              <a:gd name="connsiteY17082" fmla="*/ 775235 h 6407150"/>
              <a:gd name="connsiteX17083" fmla="*/ 2946945 w 11737976"/>
              <a:gd name="connsiteY17083" fmla="*/ 787921 h 6407150"/>
              <a:gd name="connsiteX17084" fmla="*/ 2948807 w 11737976"/>
              <a:gd name="connsiteY17084" fmla="*/ 814033 h 6407150"/>
              <a:gd name="connsiteX17085" fmla="*/ 2952008 w 11737976"/>
              <a:gd name="connsiteY17085" fmla="*/ 802086 h 6407150"/>
              <a:gd name="connsiteX17086" fmla="*/ 2955694 w 11737976"/>
              <a:gd name="connsiteY17086" fmla="*/ 815877 h 6407150"/>
              <a:gd name="connsiteX17087" fmla="*/ 2957070 w 11737976"/>
              <a:gd name="connsiteY17087" fmla="*/ 816246 h 6407150"/>
              <a:gd name="connsiteX17088" fmla="*/ 2960271 w 11737976"/>
              <a:gd name="connsiteY17088" fmla="*/ 804300 h 6407150"/>
              <a:gd name="connsiteX17089" fmla="*/ 2952455 w 11737976"/>
              <a:gd name="connsiteY17089" fmla="*/ 789398 h 6407150"/>
              <a:gd name="connsiteX17090" fmla="*/ 2957034 w 11737976"/>
              <a:gd name="connsiteY17090" fmla="*/ 777819 h 6407150"/>
              <a:gd name="connsiteX17091" fmla="*/ 2957197 w 11737976"/>
              <a:gd name="connsiteY17091" fmla="*/ 768858 h 6407150"/>
              <a:gd name="connsiteX17092" fmla="*/ 3279138 w 11737976"/>
              <a:gd name="connsiteY17092" fmla="*/ 767883 h 6407150"/>
              <a:gd name="connsiteX17093" fmla="*/ 3280805 w 11737976"/>
              <a:gd name="connsiteY17093" fmla="*/ 770132 h 6407150"/>
              <a:gd name="connsiteX17094" fmla="*/ 3279138 w 11737976"/>
              <a:gd name="connsiteY17094" fmla="*/ 767883 h 6407150"/>
              <a:gd name="connsiteX17095" fmla="*/ 4301672 w 11737976"/>
              <a:gd name="connsiteY17095" fmla="*/ 761946 h 6407150"/>
              <a:gd name="connsiteX17096" fmla="*/ 4298070 w 11737976"/>
              <a:gd name="connsiteY17096" fmla="*/ 775388 h 6407150"/>
              <a:gd name="connsiteX17097" fmla="*/ 4299554 w 11737976"/>
              <a:gd name="connsiteY17097" fmla="*/ 775786 h 6407150"/>
              <a:gd name="connsiteX17098" fmla="*/ 4297436 w 11737976"/>
              <a:gd name="connsiteY17098" fmla="*/ 789623 h 6407150"/>
              <a:gd name="connsiteX17099" fmla="*/ 4302520 w 11737976"/>
              <a:gd name="connsiteY17099" fmla="*/ 776581 h 6407150"/>
              <a:gd name="connsiteX17100" fmla="*/ 4301037 w 11737976"/>
              <a:gd name="connsiteY17100" fmla="*/ 776183 h 6407150"/>
              <a:gd name="connsiteX17101" fmla="*/ 4303155 w 11737976"/>
              <a:gd name="connsiteY17101" fmla="*/ 762343 h 6407150"/>
              <a:gd name="connsiteX17102" fmla="*/ 4301672 w 11737976"/>
              <a:gd name="connsiteY17102" fmla="*/ 761946 h 6407150"/>
              <a:gd name="connsiteX17103" fmla="*/ 3475883 w 11737976"/>
              <a:gd name="connsiteY17103" fmla="*/ 756773 h 6407150"/>
              <a:gd name="connsiteX17104" fmla="*/ 3473629 w 11737976"/>
              <a:gd name="connsiteY17104" fmla="*/ 770577 h 6407150"/>
              <a:gd name="connsiteX17105" fmla="*/ 3480371 w 11737976"/>
              <a:gd name="connsiteY17105" fmla="*/ 772384 h 6407150"/>
              <a:gd name="connsiteX17106" fmla="*/ 3487112 w 11737976"/>
              <a:gd name="connsiteY17106" fmla="*/ 774189 h 6407150"/>
              <a:gd name="connsiteX17107" fmla="*/ 3490716 w 11737976"/>
              <a:gd name="connsiteY17107" fmla="*/ 760747 h 6407150"/>
              <a:gd name="connsiteX17108" fmla="*/ 3489367 w 11737976"/>
              <a:gd name="connsiteY17108" fmla="*/ 760386 h 6407150"/>
              <a:gd name="connsiteX17109" fmla="*/ 3477231 w 11737976"/>
              <a:gd name="connsiteY17109" fmla="*/ 757134 h 6407150"/>
              <a:gd name="connsiteX17110" fmla="*/ 3475883 w 11737976"/>
              <a:gd name="connsiteY17110" fmla="*/ 756773 h 6407150"/>
              <a:gd name="connsiteX17111" fmla="*/ 5342388 w 11737976"/>
              <a:gd name="connsiteY17111" fmla="*/ 753313 h 6407150"/>
              <a:gd name="connsiteX17112" fmla="*/ 5332431 w 11737976"/>
              <a:gd name="connsiteY17112" fmla="*/ 757802 h 6407150"/>
              <a:gd name="connsiteX17113" fmla="*/ 5334150 w 11737976"/>
              <a:gd name="connsiteY17113" fmla="*/ 784879 h 6407150"/>
              <a:gd name="connsiteX17114" fmla="*/ 5334871 w 11737976"/>
              <a:gd name="connsiteY17114" fmla="*/ 785008 h 6407150"/>
              <a:gd name="connsiteX17115" fmla="*/ 5334817 w 11737976"/>
              <a:gd name="connsiteY17115" fmla="*/ 785863 h 6407150"/>
              <a:gd name="connsiteX17116" fmla="*/ 5337124 w 11737976"/>
              <a:gd name="connsiteY17116" fmla="*/ 799288 h 6407150"/>
              <a:gd name="connsiteX17117" fmla="*/ 5345835 w 11737976"/>
              <a:gd name="connsiteY17117" fmla="*/ 788815 h 6407150"/>
              <a:gd name="connsiteX17118" fmla="*/ 5351344 w 11737976"/>
              <a:gd name="connsiteY17118" fmla="*/ 790291 h 6407150"/>
              <a:gd name="connsiteX17119" fmla="*/ 5355923 w 11737976"/>
              <a:gd name="connsiteY17119" fmla="*/ 778713 h 6407150"/>
              <a:gd name="connsiteX17120" fmla="*/ 5357352 w 11737976"/>
              <a:gd name="connsiteY17120" fmla="*/ 772693 h 6407150"/>
              <a:gd name="connsiteX17121" fmla="*/ 5357454 w 11737976"/>
              <a:gd name="connsiteY17121" fmla="*/ 771051 h 6407150"/>
              <a:gd name="connsiteX17122" fmla="*/ 5360396 w 11737976"/>
              <a:gd name="connsiteY17122" fmla="*/ 766272 h 6407150"/>
              <a:gd name="connsiteX17123" fmla="*/ 5342388 w 11737976"/>
              <a:gd name="connsiteY17123" fmla="*/ 753313 h 6407150"/>
              <a:gd name="connsiteX17124" fmla="*/ 5304617 w 11737976"/>
              <a:gd name="connsiteY17124" fmla="*/ 752161 h 6407150"/>
              <a:gd name="connsiteX17125" fmla="*/ 5299654 w 11737976"/>
              <a:gd name="connsiteY17125" fmla="*/ 765239 h 6407150"/>
              <a:gd name="connsiteX17126" fmla="*/ 5301015 w 11737976"/>
              <a:gd name="connsiteY17126" fmla="*/ 765603 h 6407150"/>
              <a:gd name="connsiteX17127" fmla="*/ 5310531 w 11737976"/>
              <a:gd name="connsiteY17127" fmla="*/ 768154 h 6407150"/>
              <a:gd name="connsiteX17128" fmla="*/ 5314134 w 11737976"/>
              <a:gd name="connsiteY17128" fmla="*/ 754711 h 6407150"/>
              <a:gd name="connsiteX17129" fmla="*/ 5304617 w 11737976"/>
              <a:gd name="connsiteY17129" fmla="*/ 752161 h 6407150"/>
              <a:gd name="connsiteX17130" fmla="*/ 3565981 w 11737976"/>
              <a:gd name="connsiteY17130" fmla="*/ 752102 h 6407150"/>
              <a:gd name="connsiteX17131" fmla="*/ 3560978 w 11737976"/>
              <a:gd name="connsiteY17131" fmla="*/ 765169 h 6407150"/>
              <a:gd name="connsiteX17132" fmla="*/ 3555976 w 11737976"/>
              <a:gd name="connsiteY17132" fmla="*/ 778234 h 6407150"/>
              <a:gd name="connsiteX17133" fmla="*/ 3557376 w 11737976"/>
              <a:gd name="connsiteY17133" fmla="*/ 778608 h 6407150"/>
              <a:gd name="connsiteX17134" fmla="*/ 3560178 w 11737976"/>
              <a:gd name="connsiteY17134" fmla="*/ 779361 h 6407150"/>
              <a:gd name="connsiteX17135" fmla="*/ 3562980 w 11737976"/>
              <a:gd name="connsiteY17135" fmla="*/ 780111 h 6407150"/>
              <a:gd name="connsiteX17136" fmla="*/ 3567983 w 11737976"/>
              <a:gd name="connsiteY17136" fmla="*/ 767046 h 6407150"/>
              <a:gd name="connsiteX17137" fmla="*/ 3570182 w 11737976"/>
              <a:gd name="connsiteY17137" fmla="*/ 753228 h 6407150"/>
              <a:gd name="connsiteX17138" fmla="*/ 3565981 w 11737976"/>
              <a:gd name="connsiteY17138" fmla="*/ 752102 h 6407150"/>
              <a:gd name="connsiteX17139" fmla="*/ 5400477 w 11737976"/>
              <a:gd name="connsiteY17139" fmla="*/ 740085 h 6407150"/>
              <a:gd name="connsiteX17140" fmla="*/ 5392576 w 11737976"/>
              <a:gd name="connsiteY17140" fmla="*/ 761448 h 6407150"/>
              <a:gd name="connsiteX17141" fmla="*/ 5402011 w 11737976"/>
              <a:gd name="connsiteY17141" fmla="*/ 766683 h 6407150"/>
              <a:gd name="connsiteX17142" fmla="*/ 5408329 w 11737976"/>
              <a:gd name="connsiteY17142" fmla="*/ 741545 h 6407150"/>
              <a:gd name="connsiteX17143" fmla="*/ 5400477 w 11737976"/>
              <a:gd name="connsiteY17143" fmla="*/ 740085 h 6407150"/>
              <a:gd name="connsiteX17144" fmla="*/ 5730873 w 11737976"/>
              <a:gd name="connsiteY17144" fmla="*/ 739555 h 6407150"/>
              <a:gd name="connsiteX17145" fmla="*/ 5720427 w 11737976"/>
              <a:gd name="connsiteY17145" fmla="*/ 742635 h 6407150"/>
              <a:gd name="connsiteX17146" fmla="*/ 5714229 w 11737976"/>
              <a:gd name="connsiteY17146" fmla="*/ 751268 h 6407150"/>
              <a:gd name="connsiteX17147" fmla="*/ 5708422 w 11737976"/>
              <a:gd name="connsiteY17147" fmla="*/ 772732 h 6407150"/>
              <a:gd name="connsiteX17148" fmla="*/ 5714373 w 11737976"/>
              <a:gd name="connsiteY17148" fmla="*/ 778227 h 6407150"/>
              <a:gd name="connsiteX17149" fmla="*/ 5730873 w 11737976"/>
              <a:gd name="connsiteY17149" fmla="*/ 739555 h 6407150"/>
              <a:gd name="connsiteX17150" fmla="*/ 5633089 w 11737976"/>
              <a:gd name="connsiteY17150" fmla="*/ 734380 h 6407150"/>
              <a:gd name="connsiteX17151" fmla="*/ 5626123 w 11737976"/>
              <a:gd name="connsiteY17151" fmla="*/ 735886 h 6407150"/>
              <a:gd name="connsiteX17152" fmla="*/ 5635325 w 11737976"/>
              <a:gd name="connsiteY17152" fmla="*/ 769720 h 6407150"/>
              <a:gd name="connsiteX17153" fmla="*/ 5642234 w 11737976"/>
              <a:gd name="connsiteY17153" fmla="*/ 738336 h 6407150"/>
              <a:gd name="connsiteX17154" fmla="*/ 5633089 w 11737976"/>
              <a:gd name="connsiteY17154" fmla="*/ 734380 h 6407150"/>
              <a:gd name="connsiteX17155" fmla="*/ 4688518 w 11737976"/>
              <a:gd name="connsiteY17155" fmla="*/ 721538 h 6407150"/>
              <a:gd name="connsiteX17156" fmla="*/ 4685318 w 11737976"/>
              <a:gd name="connsiteY17156" fmla="*/ 733484 h 6407150"/>
              <a:gd name="connsiteX17157" fmla="*/ 4683401 w 11737976"/>
              <a:gd name="connsiteY17157" fmla="*/ 745776 h 6407150"/>
              <a:gd name="connsiteX17158" fmla="*/ 4681485 w 11737976"/>
              <a:gd name="connsiteY17158" fmla="*/ 758069 h 6407150"/>
              <a:gd name="connsiteX17159" fmla="*/ 4682770 w 11737976"/>
              <a:gd name="connsiteY17159" fmla="*/ 758413 h 6407150"/>
              <a:gd name="connsiteX17160" fmla="*/ 4687258 w 11737976"/>
              <a:gd name="connsiteY17160" fmla="*/ 746809 h 6407150"/>
              <a:gd name="connsiteX17161" fmla="*/ 4687889 w 11737976"/>
              <a:gd name="connsiteY17161" fmla="*/ 734172 h 6407150"/>
              <a:gd name="connsiteX17162" fmla="*/ 4689804 w 11737976"/>
              <a:gd name="connsiteY17162" fmla="*/ 721882 h 6407150"/>
              <a:gd name="connsiteX17163" fmla="*/ 4688518 w 11737976"/>
              <a:gd name="connsiteY17163" fmla="*/ 721538 h 6407150"/>
              <a:gd name="connsiteX17164" fmla="*/ 4215143 w 11737976"/>
              <a:gd name="connsiteY17164" fmla="*/ 714750 h 6407150"/>
              <a:gd name="connsiteX17165" fmla="*/ 4210447 w 11737976"/>
              <a:gd name="connsiteY17165" fmla="*/ 726833 h 6407150"/>
              <a:gd name="connsiteX17166" fmla="*/ 4208473 w 11737976"/>
              <a:gd name="connsiteY17166" fmla="*/ 739643 h 6407150"/>
              <a:gd name="connsiteX17167" fmla="*/ 4213916 w 11737976"/>
              <a:gd name="connsiteY17167" fmla="*/ 741103 h 6407150"/>
              <a:gd name="connsiteX17168" fmla="*/ 4207247 w 11737976"/>
              <a:gd name="connsiteY17168" fmla="*/ 765993 h 6407150"/>
              <a:gd name="connsiteX17169" fmla="*/ 4205887 w 11737976"/>
              <a:gd name="connsiteY17169" fmla="*/ 765629 h 6407150"/>
              <a:gd name="connsiteX17170" fmla="*/ 4171117 w 11737976"/>
              <a:gd name="connsiteY17170" fmla="*/ 742975 h 6407150"/>
              <a:gd name="connsiteX17171" fmla="*/ 4160844 w 11737976"/>
              <a:gd name="connsiteY17171" fmla="*/ 726882 h 6407150"/>
              <a:gd name="connsiteX17172" fmla="*/ 4154787 w 11737976"/>
              <a:gd name="connsiteY17172" fmla="*/ 738600 h 6407150"/>
              <a:gd name="connsiteX17173" fmla="*/ 4152814 w 11737976"/>
              <a:gd name="connsiteY17173" fmla="*/ 751408 h 6407150"/>
              <a:gd name="connsiteX17174" fmla="*/ 4164447 w 11737976"/>
              <a:gd name="connsiteY17174" fmla="*/ 767865 h 6407150"/>
              <a:gd name="connsiteX17175" fmla="*/ 4186355 w 11737976"/>
              <a:gd name="connsiteY17175" fmla="*/ 800414 h 6407150"/>
              <a:gd name="connsiteX17176" fmla="*/ 4199216 w 11737976"/>
              <a:gd name="connsiteY17176" fmla="*/ 790521 h 6407150"/>
              <a:gd name="connsiteX17177" fmla="*/ 4255144 w 11737976"/>
              <a:gd name="connsiteY17177" fmla="*/ 832185 h 6407150"/>
              <a:gd name="connsiteX17178" fmla="*/ 4258480 w 11737976"/>
              <a:gd name="connsiteY17178" fmla="*/ 819740 h 6407150"/>
              <a:gd name="connsiteX17179" fmla="*/ 4260589 w 11737976"/>
              <a:gd name="connsiteY17179" fmla="*/ 833643 h 6407150"/>
              <a:gd name="connsiteX17180" fmla="*/ 4269502 w 11737976"/>
              <a:gd name="connsiteY17180" fmla="*/ 849371 h 6407150"/>
              <a:gd name="connsiteX17181" fmla="*/ 4270861 w 11737976"/>
              <a:gd name="connsiteY17181" fmla="*/ 849736 h 6407150"/>
              <a:gd name="connsiteX17182" fmla="*/ 4275558 w 11737976"/>
              <a:gd name="connsiteY17182" fmla="*/ 837654 h 6407150"/>
              <a:gd name="connsiteX17183" fmla="*/ 4277530 w 11737976"/>
              <a:gd name="connsiteY17183" fmla="*/ 824845 h 6407150"/>
              <a:gd name="connsiteX17184" fmla="*/ 4268618 w 11737976"/>
              <a:gd name="connsiteY17184" fmla="*/ 809117 h 6407150"/>
              <a:gd name="connsiteX17185" fmla="*/ 4263176 w 11737976"/>
              <a:gd name="connsiteY17185" fmla="*/ 807658 h 6407150"/>
              <a:gd name="connsiteX17186" fmla="*/ 4264402 w 11737976"/>
              <a:gd name="connsiteY17186" fmla="*/ 781307 h 6407150"/>
              <a:gd name="connsiteX17187" fmla="*/ 4267736 w 11737976"/>
              <a:gd name="connsiteY17187" fmla="*/ 768864 h 6407150"/>
              <a:gd name="connsiteX17188" fmla="*/ 4271071 w 11737976"/>
              <a:gd name="connsiteY17188" fmla="*/ 756417 h 6407150"/>
              <a:gd name="connsiteX17189" fmla="*/ 4270323 w 11737976"/>
              <a:gd name="connsiteY17189" fmla="*/ 742877 h 6407150"/>
              <a:gd name="connsiteX17190" fmla="*/ 4265629 w 11737976"/>
              <a:gd name="connsiteY17190" fmla="*/ 754958 h 6407150"/>
              <a:gd name="connsiteX17191" fmla="*/ 4263653 w 11737976"/>
              <a:gd name="connsiteY17191" fmla="*/ 767769 h 6407150"/>
              <a:gd name="connsiteX17192" fmla="*/ 4260320 w 11737976"/>
              <a:gd name="connsiteY17192" fmla="*/ 780214 h 6407150"/>
              <a:gd name="connsiteX17193" fmla="*/ 4258345 w 11737976"/>
              <a:gd name="connsiteY17193" fmla="*/ 793025 h 6407150"/>
              <a:gd name="connsiteX17194" fmla="*/ 4256984 w 11737976"/>
              <a:gd name="connsiteY17194" fmla="*/ 792660 h 6407150"/>
              <a:gd name="connsiteX17195" fmla="*/ 4239907 w 11737976"/>
              <a:gd name="connsiteY17195" fmla="*/ 774744 h 6407150"/>
              <a:gd name="connsiteX17196" fmla="*/ 4252019 w 11737976"/>
              <a:gd name="connsiteY17196" fmla="*/ 751312 h 6407150"/>
              <a:gd name="connsiteX17197" fmla="*/ 4243107 w 11737976"/>
              <a:gd name="connsiteY17197" fmla="*/ 735584 h 6407150"/>
              <a:gd name="connsiteX17198" fmla="*/ 4232220 w 11737976"/>
              <a:gd name="connsiteY17198" fmla="*/ 732668 h 6407150"/>
              <a:gd name="connsiteX17199" fmla="*/ 4227524 w 11737976"/>
              <a:gd name="connsiteY17199" fmla="*/ 744748 h 6407150"/>
              <a:gd name="connsiteX17200" fmla="*/ 4226911 w 11737976"/>
              <a:gd name="connsiteY17200" fmla="*/ 757925 h 6407150"/>
              <a:gd name="connsiteX17201" fmla="*/ 4235076 w 11737976"/>
              <a:gd name="connsiteY17201" fmla="*/ 760112 h 6407150"/>
              <a:gd name="connsiteX17202" fmla="*/ 4211942 w 11737976"/>
              <a:gd name="connsiteY17202" fmla="*/ 753913 h 6407150"/>
              <a:gd name="connsiteX17203" fmla="*/ 4215277 w 11737976"/>
              <a:gd name="connsiteY17203" fmla="*/ 741467 h 6407150"/>
              <a:gd name="connsiteX17204" fmla="*/ 4216637 w 11737976"/>
              <a:gd name="connsiteY17204" fmla="*/ 741832 h 6407150"/>
              <a:gd name="connsiteX17205" fmla="*/ 4221334 w 11737976"/>
              <a:gd name="connsiteY17205" fmla="*/ 729751 h 6407150"/>
              <a:gd name="connsiteX17206" fmla="*/ 4223308 w 11737976"/>
              <a:gd name="connsiteY17206" fmla="*/ 716940 h 6407150"/>
              <a:gd name="connsiteX17207" fmla="*/ 4217251 w 11737976"/>
              <a:gd name="connsiteY17207" fmla="*/ 728657 h 6407150"/>
              <a:gd name="connsiteX17208" fmla="*/ 4215143 w 11737976"/>
              <a:gd name="connsiteY17208" fmla="*/ 714750 h 6407150"/>
              <a:gd name="connsiteX17209" fmla="*/ 4605514 w 11737976"/>
              <a:gd name="connsiteY17209" fmla="*/ 713704 h 6407150"/>
              <a:gd name="connsiteX17210" fmla="*/ 4603926 w 11737976"/>
              <a:gd name="connsiteY17210" fmla="*/ 725285 h 6407150"/>
              <a:gd name="connsiteX17211" fmla="*/ 4605337 w 11737976"/>
              <a:gd name="connsiteY17211" fmla="*/ 725662 h 6407150"/>
              <a:gd name="connsiteX17212" fmla="*/ 4605162 w 11737976"/>
              <a:gd name="connsiteY17212" fmla="*/ 737623 h 6407150"/>
              <a:gd name="connsiteX17213" fmla="*/ 4610989 w 11737976"/>
              <a:gd name="connsiteY17213" fmla="*/ 727178 h 6407150"/>
              <a:gd name="connsiteX17214" fmla="*/ 4615403 w 11737976"/>
              <a:gd name="connsiteY17214" fmla="*/ 716355 h 6407150"/>
              <a:gd name="connsiteX17215" fmla="*/ 4612577 w 11737976"/>
              <a:gd name="connsiteY17215" fmla="*/ 715597 h 6407150"/>
              <a:gd name="connsiteX17216" fmla="*/ 4609752 w 11737976"/>
              <a:gd name="connsiteY17216" fmla="*/ 714839 h 6407150"/>
              <a:gd name="connsiteX17217" fmla="*/ 4606927 w 11737976"/>
              <a:gd name="connsiteY17217" fmla="*/ 714083 h 6407150"/>
              <a:gd name="connsiteX17218" fmla="*/ 4605514 w 11737976"/>
              <a:gd name="connsiteY17218" fmla="*/ 713704 h 6407150"/>
              <a:gd name="connsiteX17219" fmla="*/ 4846287 w 11737976"/>
              <a:gd name="connsiteY17219" fmla="*/ 710990 h 6407150"/>
              <a:gd name="connsiteX17220" fmla="*/ 4843886 w 11737976"/>
              <a:gd name="connsiteY17220" fmla="*/ 719951 h 6407150"/>
              <a:gd name="connsiteX17221" fmla="*/ 4849424 w 11737976"/>
              <a:gd name="connsiteY17221" fmla="*/ 721434 h 6407150"/>
              <a:gd name="connsiteX17222" fmla="*/ 4851825 w 11737976"/>
              <a:gd name="connsiteY17222" fmla="*/ 712474 h 6407150"/>
              <a:gd name="connsiteX17223" fmla="*/ 4846287 w 11737976"/>
              <a:gd name="connsiteY17223" fmla="*/ 710990 h 6407150"/>
              <a:gd name="connsiteX17224" fmla="*/ 4200224 w 11737976"/>
              <a:gd name="connsiteY17224" fmla="*/ 710754 h 6407150"/>
              <a:gd name="connsiteX17225" fmla="*/ 4195903 w 11737976"/>
              <a:gd name="connsiteY17225" fmla="*/ 721602 h 6407150"/>
              <a:gd name="connsiteX17226" fmla="*/ 4198177 w 11737976"/>
              <a:gd name="connsiteY17226" fmla="*/ 734217 h 6407150"/>
              <a:gd name="connsiteX17227" fmla="*/ 4199495 w 11737976"/>
              <a:gd name="connsiteY17227" fmla="*/ 734570 h 6407150"/>
              <a:gd name="connsiteX17228" fmla="*/ 4200813 w 11737976"/>
              <a:gd name="connsiteY17228" fmla="*/ 734923 h 6407150"/>
              <a:gd name="connsiteX17229" fmla="*/ 4202496 w 11737976"/>
              <a:gd name="connsiteY17229" fmla="*/ 723369 h 6407150"/>
              <a:gd name="connsiteX17230" fmla="*/ 4200224 w 11737976"/>
              <a:gd name="connsiteY17230" fmla="*/ 710754 h 6407150"/>
              <a:gd name="connsiteX17231" fmla="*/ 5192065 w 11737976"/>
              <a:gd name="connsiteY17231" fmla="*/ 707599 h 6407150"/>
              <a:gd name="connsiteX17232" fmla="*/ 5187071 w 11737976"/>
              <a:gd name="connsiteY17232" fmla="*/ 720665 h 6407150"/>
              <a:gd name="connsiteX17233" fmla="*/ 5184863 w 11737976"/>
              <a:gd name="connsiteY17233" fmla="*/ 734480 h 6407150"/>
              <a:gd name="connsiteX17234" fmla="*/ 5189042 w 11737976"/>
              <a:gd name="connsiteY17234" fmla="*/ 735601 h 6407150"/>
              <a:gd name="connsiteX17235" fmla="*/ 5191830 w 11737976"/>
              <a:gd name="connsiteY17235" fmla="*/ 736348 h 6407150"/>
              <a:gd name="connsiteX17236" fmla="*/ 5202397 w 11737976"/>
              <a:gd name="connsiteY17236" fmla="*/ 724771 h 6407150"/>
              <a:gd name="connsiteX17237" fmla="*/ 5205999 w 11737976"/>
              <a:gd name="connsiteY17237" fmla="*/ 711332 h 6407150"/>
              <a:gd name="connsiteX17238" fmla="*/ 5204605 w 11737976"/>
              <a:gd name="connsiteY17238" fmla="*/ 710958 h 6407150"/>
              <a:gd name="connsiteX17239" fmla="*/ 5196245 w 11737976"/>
              <a:gd name="connsiteY17239" fmla="*/ 708719 h 6407150"/>
              <a:gd name="connsiteX17240" fmla="*/ 5192065 w 11737976"/>
              <a:gd name="connsiteY17240" fmla="*/ 707599 h 6407150"/>
              <a:gd name="connsiteX17241" fmla="*/ 4632519 w 11737976"/>
              <a:gd name="connsiteY17241" fmla="*/ 706533 h 6407150"/>
              <a:gd name="connsiteX17242" fmla="*/ 4628000 w 11737976"/>
              <a:gd name="connsiteY17242" fmla="*/ 718125 h 6407150"/>
              <a:gd name="connsiteX17243" fmla="*/ 4624043 w 11737976"/>
              <a:gd name="connsiteY17243" fmla="*/ 717066 h 6407150"/>
              <a:gd name="connsiteX17244" fmla="*/ 4619524 w 11737976"/>
              <a:gd name="connsiteY17244" fmla="*/ 728660 h 6407150"/>
              <a:gd name="connsiteX17245" fmla="*/ 4617640 w 11737976"/>
              <a:gd name="connsiteY17245" fmla="*/ 740962 h 6407150"/>
              <a:gd name="connsiteX17246" fmla="*/ 4626116 w 11737976"/>
              <a:gd name="connsiteY17246" fmla="*/ 730426 h 6407150"/>
              <a:gd name="connsiteX17247" fmla="*/ 4630636 w 11737976"/>
              <a:gd name="connsiteY17247" fmla="*/ 718832 h 6407150"/>
              <a:gd name="connsiteX17248" fmla="*/ 4632519 w 11737976"/>
              <a:gd name="connsiteY17248" fmla="*/ 706533 h 6407150"/>
              <a:gd name="connsiteX17249" fmla="*/ 4834188 w 11737976"/>
              <a:gd name="connsiteY17249" fmla="*/ 700279 h 6407150"/>
              <a:gd name="connsiteX17250" fmla="*/ 4831914 w 11737976"/>
              <a:gd name="connsiteY17250" fmla="*/ 704737 h 6407150"/>
              <a:gd name="connsiteX17251" fmla="*/ 4830572 w 11737976"/>
              <a:gd name="connsiteY17251" fmla="*/ 704377 h 6407150"/>
              <a:gd name="connsiteX17252" fmla="*/ 4828913 w 11737976"/>
              <a:gd name="connsiteY17252" fmla="*/ 715938 h 6407150"/>
              <a:gd name="connsiteX17253" fmla="*/ 4832939 w 11737976"/>
              <a:gd name="connsiteY17253" fmla="*/ 717016 h 6407150"/>
              <a:gd name="connsiteX17254" fmla="*/ 4835622 w 11737976"/>
              <a:gd name="connsiteY17254" fmla="*/ 717736 h 6407150"/>
              <a:gd name="connsiteX17255" fmla="*/ 4836966 w 11737976"/>
              <a:gd name="connsiteY17255" fmla="*/ 718097 h 6407150"/>
              <a:gd name="connsiteX17256" fmla="*/ 4838624 w 11737976"/>
              <a:gd name="connsiteY17256" fmla="*/ 706534 h 6407150"/>
              <a:gd name="connsiteX17257" fmla="*/ 4835940 w 11737976"/>
              <a:gd name="connsiteY17257" fmla="*/ 705816 h 6407150"/>
              <a:gd name="connsiteX17258" fmla="*/ 4835053 w 11737976"/>
              <a:gd name="connsiteY17258" fmla="*/ 701073 h 6407150"/>
              <a:gd name="connsiteX17259" fmla="*/ 4834188 w 11737976"/>
              <a:gd name="connsiteY17259" fmla="*/ 700279 h 6407150"/>
              <a:gd name="connsiteX17260" fmla="*/ 4357962 w 11737976"/>
              <a:gd name="connsiteY17260" fmla="*/ 700194 h 6407150"/>
              <a:gd name="connsiteX17261" fmla="*/ 4359517 w 11737976"/>
              <a:gd name="connsiteY17261" fmla="*/ 710215 h 6407150"/>
              <a:gd name="connsiteX17262" fmla="*/ 4362153 w 11737976"/>
              <a:gd name="connsiteY17262" fmla="*/ 710922 h 6407150"/>
              <a:gd name="connsiteX17263" fmla="*/ 4363471 w 11737976"/>
              <a:gd name="connsiteY17263" fmla="*/ 711275 h 6407150"/>
              <a:gd name="connsiteX17264" fmla="*/ 4365872 w 11737976"/>
              <a:gd name="connsiteY17264" fmla="*/ 702314 h 6407150"/>
              <a:gd name="connsiteX17265" fmla="*/ 4361917 w 11737976"/>
              <a:gd name="connsiteY17265" fmla="*/ 701254 h 6407150"/>
              <a:gd name="connsiteX17266" fmla="*/ 4357962 w 11737976"/>
              <a:gd name="connsiteY17266" fmla="*/ 700194 h 6407150"/>
              <a:gd name="connsiteX17267" fmla="*/ 3558711 w 11737976"/>
              <a:gd name="connsiteY17267" fmla="*/ 697329 h 6407150"/>
              <a:gd name="connsiteX17268" fmla="*/ 3556546 w 11737976"/>
              <a:gd name="connsiteY17268" fmla="*/ 702352 h 6407150"/>
              <a:gd name="connsiteX17269" fmla="*/ 3556196 w 11737976"/>
              <a:gd name="connsiteY17269" fmla="*/ 706717 h 6407150"/>
              <a:gd name="connsiteX17270" fmla="*/ 3555509 w 11737976"/>
              <a:gd name="connsiteY17270" fmla="*/ 709279 h 6407150"/>
              <a:gd name="connsiteX17271" fmla="*/ 3555728 w 11737976"/>
              <a:gd name="connsiteY17271" fmla="*/ 712538 h 6407150"/>
              <a:gd name="connsiteX17272" fmla="*/ 3556196 w 11737976"/>
              <a:gd name="connsiteY17272" fmla="*/ 706717 h 6407150"/>
              <a:gd name="connsiteX17273" fmla="*/ 3557110 w 11737976"/>
              <a:gd name="connsiteY17273" fmla="*/ 703305 h 6407150"/>
              <a:gd name="connsiteX17274" fmla="*/ 3558711 w 11737976"/>
              <a:gd name="connsiteY17274" fmla="*/ 697329 h 6407150"/>
              <a:gd name="connsiteX17275" fmla="*/ 4503220 w 11737976"/>
              <a:gd name="connsiteY17275" fmla="*/ 693698 h 6407150"/>
              <a:gd name="connsiteX17276" fmla="*/ 4499972 w 11737976"/>
              <a:gd name="connsiteY17276" fmla="*/ 698228 h 6407150"/>
              <a:gd name="connsiteX17277" fmla="*/ 4496770 w 11737976"/>
              <a:gd name="connsiteY17277" fmla="*/ 710175 h 6407150"/>
              <a:gd name="connsiteX17278" fmla="*/ 4498183 w 11737976"/>
              <a:gd name="connsiteY17278" fmla="*/ 710555 h 6407150"/>
              <a:gd name="connsiteX17279" fmla="*/ 4502422 w 11737976"/>
              <a:gd name="connsiteY17279" fmla="*/ 711690 h 6407150"/>
              <a:gd name="connsiteX17280" fmla="*/ 4500632 w 11737976"/>
              <a:gd name="connsiteY17280" fmla="*/ 724018 h 6407150"/>
              <a:gd name="connsiteX17281" fmla="*/ 4502044 w 11737976"/>
              <a:gd name="connsiteY17281" fmla="*/ 724396 h 6407150"/>
              <a:gd name="connsiteX17282" fmla="*/ 4505246 w 11737976"/>
              <a:gd name="connsiteY17282" fmla="*/ 712446 h 6407150"/>
              <a:gd name="connsiteX17283" fmla="*/ 4508448 w 11737976"/>
              <a:gd name="connsiteY17283" fmla="*/ 700499 h 6407150"/>
              <a:gd name="connsiteX17284" fmla="*/ 4507035 w 11737976"/>
              <a:gd name="connsiteY17284" fmla="*/ 700121 h 6407150"/>
              <a:gd name="connsiteX17285" fmla="*/ 4504703 w 11737976"/>
              <a:gd name="connsiteY17285" fmla="*/ 694696 h 6407150"/>
              <a:gd name="connsiteX17286" fmla="*/ 4503220 w 11737976"/>
              <a:gd name="connsiteY17286" fmla="*/ 693698 h 6407150"/>
              <a:gd name="connsiteX17287" fmla="*/ 6018142 w 11737976"/>
              <a:gd name="connsiteY17287" fmla="*/ 680339 h 6407150"/>
              <a:gd name="connsiteX17288" fmla="*/ 6008937 w 11737976"/>
              <a:gd name="connsiteY17288" fmla="*/ 682469 h 6407150"/>
              <a:gd name="connsiteX17289" fmla="*/ 5992654 w 11737976"/>
              <a:gd name="connsiteY17289" fmla="*/ 695249 h 6407150"/>
              <a:gd name="connsiteX17290" fmla="*/ 5993595 w 11737976"/>
              <a:gd name="connsiteY17290" fmla="*/ 704314 h 6407150"/>
              <a:gd name="connsiteX17291" fmla="*/ 6027080 w 11737976"/>
              <a:gd name="connsiteY17291" fmla="*/ 685996 h 6407150"/>
              <a:gd name="connsiteX17292" fmla="*/ 6018142 w 11737976"/>
              <a:gd name="connsiteY17292" fmla="*/ 680339 h 6407150"/>
              <a:gd name="connsiteX17293" fmla="*/ 4808390 w 11737976"/>
              <a:gd name="connsiteY17293" fmla="*/ 672023 h 6407150"/>
              <a:gd name="connsiteX17294" fmla="*/ 4804789 w 11737976"/>
              <a:gd name="connsiteY17294" fmla="*/ 685462 h 6407150"/>
              <a:gd name="connsiteX17295" fmla="*/ 4802560 w 11737976"/>
              <a:gd name="connsiteY17295" fmla="*/ 699273 h 6407150"/>
              <a:gd name="connsiteX17296" fmla="*/ 4812174 w 11737976"/>
              <a:gd name="connsiteY17296" fmla="*/ 701849 h 6407150"/>
              <a:gd name="connsiteX17297" fmla="*/ 4819041 w 11737976"/>
              <a:gd name="connsiteY17297" fmla="*/ 703689 h 6407150"/>
              <a:gd name="connsiteX17298" fmla="*/ 4823160 w 11737976"/>
              <a:gd name="connsiteY17298" fmla="*/ 704792 h 6407150"/>
              <a:gd name="connsiteX17299" fmla="*/ 4828135 w 11737976"/>
              <a:gd name="connsiteY17299" fmla="*/ 691719 h 6407150"/>
              <a:gd name="connsiteX17300" fmla="*/ 4828990 w 11737976"/>
              <a:gd name="connsiteY17300" fmla="*/ 677542 h 6407150"/>
              <a:gd name="connsiteX17301" fmla="*/ 4819376 w 11737976"/>
              <a:gd name="connsiteY17301" fmla="*/ 674967 h 6407150"/>
              <a:gd name="connsiteX17302" fmla="*/ 4808390 w 11737976"/>
              <a:gd name="connsiteY17302" fmla="*/ 672023 h 6407150"/>
              <a:gd name="connsiteX17303" fmla="*/ 5533578 w 11737976"/>
              <a:gd name="connsiteY17303" fmla="*/ 670994 h 6407150"/>
              <a:gd name="connsiteX17304" fmla="*/ 5526590 w 11737976"/>
              <a:gd name="connsiteY17304" fmla="*/ 671507 h 6407150"/>
              <a:gd name="connsiteX17305" fmla="*/ 5527066 w 11737976"/>
              <a:gd name="connsiteY17305" fmla="*/ 679612 h 6407150"/>
              <a:gd name="connsiteX17306" fmla="*/ 5547866 w 11737976"/>
              <a:gd name="connsiteY17306" fmla="*/ 685958 h 6407150"/>
              <a:gd name="connsiteX17307" fmla="*/ 5542511 w 11737976"/>
              <a:gd name="connsiteY17307" fmla="*/ 672598 h 6407150"/>
              <a:gd name="connsiteX17308" fmla="*/ 5533578 w 11737976"/>
              <a:gd name="connsiteY17308" fmla="*/ 670994 h 6407150"/>
              <a:gd name="connsiteX17309" fmla="*/ 4792820 w 11737976"/>
              <a:gd name="connsiteY17309" fmla="*/ 653442 h 6407150"/>
              <a:gd name="connsiteX17310" fmla="*/ 4789218 w 11737976"/>
              <a:gd name="connsiteY17310" fmla="*/ 666881 h 6407150"/>
              <a:gd name="connsiteX17311" fmla="*/ 4788442 w 11737976"/>
              <a:gd name="connsiteY17311" fmla="*/ 681082 h 6407150"/>
              <a:gd name="connsiteX17312" fmla="*/ 4792680 w 11737976"/>
              <a:gd name="connsiteY17312" fmla="*/ 682217 h 6407150"/>
              <a:gd name="connsiteX17313" fmla="*/ 4795505 w 11737976"/>
              <a:gd name="connsiteY17313" fmla="*/ 682975 h 6407150"/>
              <a:gd name="connsiteX17314" fmla="*/ 4799107 w 11737976"/>
              <a:gd name="connsiteY17314" fmla="*/ 669533 h 6407150"/>
              <a:gd name="connsiteX17315" fmla="*/ 4802708 w 11737976"/>
              <a:gd name="connsiteY17315" fmla="*/ 656091 h 6407150"/>
              <a:gd name="connsiteX17316" fmla="*/ 4797058 w 11737976"/>
              <a:gd name="connsiteY17316" fmla="*/ 654578 h 6407150"/>
              <a:gd name="connsiteX17317" fmla="*/ 4792820 w 11737976"/>
              <a:gd name="connsiteY17317" fmla="*/ 653442 h 6407150"/>
              <a:gd name="connsiteX17318" fmla="*/ 6115067 w 11737976"/>
              <a:gd name="connsiteY17318" fmla="*/ 639036 h 6407150"/>
              <a:gd name="connsiteX17319" fmla="*/ 6106910 w 11737976"/>
              <a:gd name="connsiteY17319" fmla="*/ 643365 h 6407150"/>
              <a:gd name="connsiteX17320" fmla="*/ 6105976 w 11737976"/>
              <a:gd name="connsiteY17320" fmla="*/ 654266 h 6407150"/>
              <a:gd name="connsiteX17321" fmla="*/ 6115067 w 11737976"/>
              <a:gd name="connsiteY17321" fmla="*/ 639036 h 6407150"/>
              <a:gd name="connsiteX17322" fmla="*/ 3511969 w 11737976"/>
              <a:gd name="connsiteY17322" fmla="*/ 631983 h 6407150"/>
              <a:gd name="connsiteX17323" fmla="*/ 3497455 w 11737976"/>
              <a:gd name="connsiteY17323" fmla="*/ 654507 h 6407150"/>
              <a:gd name="connsiteX17324" fmla="*/ 3505365 w 11737976"/>
              <a:gd name="connsiteY17324" fmla="*/ 656627 h 6407150"/>
              <a:gd name="connsiteX17325" fmla="*/ 3511969 w 11737976"/>
              <a:gd name="connsiteY17325" fmla="*/ 631983 h 6407150"/>
              <a:gd name="connsiteX17326" fmla="*/ 4733070 w 11737976"/>
              <a:gd name="connsiteY17326" fmla="*/ 626457 h 6407150"/>
              <a:gd name="connsiteX17327" fmla="*/ 4673336 w 11737976"/>
              <a:gd name="connsiteY17327" fmla="*/ 636521 h 6407150"/>
              <a:gd name="connsiteX17328" fmla="*/ 4605413 w 11737976"/>
              <a:gd name="connsiteY17328" fmla="*/ 644390 h 6407150"/>
              <a:gd name="connsiteX17329" fmla="*/ 4600791 w 11737976"/>
              <a:gd name="connsiteY17329" fmla="*/ 656185 h 6407150"/>
              <a:gd name="connsiteX17330" fmla="*/ 4598897 w 11737976"/>
              <a:gd name="connsiteY17330" fmla="*/ 668713 h 6407150"/>
              <a:gd name="connsiteX17331" fmla="*/ 4666819 w 11737976"/>
              <a:gd name="connsiteY17331" fmla="*/ 660844 h 6407150"/>
              <a:gd name="connsiteX17332" fmla="*/ 4775148 w 11737976"/>
              <a:gd name="connsiteY17332" fmla="*/ 676837 h 6407150"/>
              <a:gd name="connsiteX17333" fmla="*/ 4781136 w 11737976"/>
              <a:gd name="connsiteY17333" fmla="*/ 665406 h 6407150"/>
              <a:gd name="connsiteX17334" fmla="*/ 4783030 w 11737976"/>
              <a:gd name="connsiteY17334" fmla="*/ 652879 h 6407150"/>
              <a:gd name="connsiteX17335" fmla="*/ 4733070 w 11737976"/>
              <a:gd name="connsiteY17335" fmla="*/ 626457 h 6407150"/>
              <a:gd name="connsiteX17336" fmla="*/ 4553756 w 11737976"/>
              <a:gd name="connsiteY17336" fmla="*/ 625603 h 6407150"/>
              <a:gd name="connsiteX17337" fmla="*/ 4546468 w 11737976"/>
              <a:gd name="connsiteY17337" fmla="*/ 629050 h 6407150"/>
              <a:gd name="connsiteX17338" fmla="*/ 4541901 w 11737976"/>
              <a:gd name="connsiteY17338" fmla="*/ 640630 h 6407150"/>
              <a:gd name="connsiteX17339" fmla="*/ 4540065 w 11737976"/>
              <a:gd name="connsiteY17339" fmla="*/ 652946 h 6407150"/>
              <a:gd name="connsiteX17340" fmla="*/ 4563302 w 11737976"/>
              <a:gd name="connsiteY17340" fmla="*/ 659172 h 6407150"/>
              <a:gd name="connsiteX17341" fmla="*/ 4576972 w 11737976"/>
              <a:gd name="connsiteY17341" fmla="*/ 662836 h 6407150"/>
              <a:gd name="connsiteX17342" fmla="*/ 4583806 w 11737976"/>
              <a:gd name="connsiteY17342" fmla="*/ 664666 h 6407150"/>
              <a:gd name="connsiteX17343" fmla="*/ 4588374 w 11737976"/>
              <a:gd name="connsiteY17343" fmla="*/ 653083 h 6407150"/>
              <a:gd name="connsiteX17344" fmla="*/ 4590208 w 11737976"/>
              <a:gd name="connsiteY17344" fmla="*/ 640770 h 6407150"/>
              <a:gd name="connsiteX17345" fmla="*/ 4569705 w 11737976"/>
              <a:gd name="connsiteY17345" fmla="*/ 635276 h 6407150"/>
              <a:gd name="connsiteX17346" fmla="*/ 4559287 w 11737976"/>
              <a:gd name="connsiteY17346" fmla="*/ 627684 h 6407150"/>
              <a:gd name="connsiteX17347" fmla="*/ 4553756 w 11737976"/>
              <a:gd name="connsiteY17347" fmla="*/ 625603 h 6407150"/>
              <a:gd name="connsiteX17348" fmla="*/ 5342838 w 11737976"/>
              <a:gd name="connsiteY17348" fmla="*/ 623285 h 6407150"/>
              <a:gd name="connsiteX17349" fmla="*/ 5344853 w 11737976"/>
              <a:gd name="connsiteY17349" fmla="*/ 652967 h 6407150"/>
              <a:gd name="connsiteX17350" fmla="*/ 5342838 w 11737976"/>
              <a:gd name="connsiteY17350" fmla="*/ 623285 h 6407150"/>
              <a:gd name="connsiteX17351" fmla="*/ 4056374 w 11737976"/>
              <a:gd name="connsiteY17351" fmla="*/ 619384 h 6407150"/>
              <a:gd name="connsiteX17352" fmla="*/ 4051255 w 11737976"/>
              <a:gd name="connsiteY17352" fmla="*/ 643946 h 6407150"/>
              <a:gd name="connsiteX17353" fmla="*/ 4054833 w 11737976"/>
              <a:gd name="connsiteY17353" fmla="*/ 657869 h 6407150"/>
              <a:gd name="connsiteX17354" fmla="*/ 4060292 w 11737976"/>
              <a:gd name="connsiteY17354" fmla="*/ 659332 h 6407150"/>
              <a:gd name="connsiteX17355" fmla="*/ 4057050 w 11737976"/>
              <a:gd name="connsiteY17355" fmla="*/ 671428 h 6407150"/>
              <a:gd name="connsiteX17356" fmla="*/ 4055172 w 11737976"/>
              <a:gd name="connsiteY17356" fmla="*/ 683893 h 6407150"/>
              <a:gd name="connsiteX17357" fmla="*/ 4056535 w 11737976"/>
              <a:gd name="connsiteY17357" fmla="*/ 684259 h 6407150"/>
              <a:gd name="connsiteX17358" fmla="*/ 4061143 w 11737976"/>
              <a:gd name="connsiteY17358" fmla="*/ 672524 h 6407150"/>
              <a:gd name="connsiteX17359" fmla="*/ 4097972 w 11737976"/>
              <a:gd name="connsiteY17359" fmla="*/ 682393 h 6407150"/>
              <a:gd name="connsiteX17360" fmla="*/ 4117918 w 11737976"/>
              <a:gd name="connsiteY17360" fmla="*/ 700706 h 6407150"/>
              <a:gd name="connsiteX17361" fmla="*/ 4128656 w 11737976"/>
              <a:gd name="connsiteY17361" fmla="*/ 742482 h 6407150"/>
              <a:gd name="connsiteX17362" fmla="*/ 4135476 w 11737976"/>
              <a:gd name="connsiteY17362" fmla="*/ 744309 h 6407150"/>
              <a:gd name="connsiteX17363" fmla="*/ 4138204 w 11737976"/>
              <a:gd name="connsiteY17363" fmla="*/ 745040 h 6407150"/>
              <a:gd name="connsiteX17364" fmla="*/ 4139569 w 11737976"/>
              <a:gd name="connsiteY17364" fmla="*/ 745405 h 6407150"/>
              <a:gd name="connsiteX17365" fmla="*/ 4142810 w 11737976"/>
              <a:gd name="connsiteY17365" fmla="*/ 733305 h 6407150"/>
              <a:gd name="connsiteX17366" fmla="*/ 4138718 w 11737976"/>
              <a:gd name="connsiteY17366" fmla="*/ 732209 h 6407150"/>
              <a:gd name="connsiteX17367" fmla="*/ 4133263 w 11737976"/>
              <a:gd name="connsiteY17367" fmla="*/ 730747 h 6407150"/>
              <a:gd name="connsiteX17368" fmla="*/ 4132411 w 11737976"/>
              <a:gd name="connsiteY17368" fmla="*/ 717554 h 6407150"/>
              <a:gd name="connsiteX17369" fmla="*/ 4143837 w 11737976"/>
              <a:gd name="connsiteY17369" fmla="*/ 707651 h 6407150"/>
              <a:gd name="connsiteX17370" fmla="*/ 4145200 w 11737976"/>
              <a:gd name="connsiteY17370" fmla="*/ 708017 h 6407150"/>
              <a:gd name="connsiteX17371" fmla="*/ 4149293 w 11737976"/>
              <a:gd name="connsiteY17371" fmla="*/ 709113 h 6407150"/>
              <a:gd name="connsiteX17372" fmla="*/ 4152020 w 11737976"/>
              <a:gd name="connsiteY17372" fmla="*/ 709844 h 6407150"/>
              <a:gd name="connsiteX17373" fmla="*/ 4156627 w 11737976"/>
              <a:gd name="connsiteY17373" fmla="*/ 698109 h 6407150"/>
              <a:gd name="connsiteX17374" fmla="*/ 4157141 w 11737976"/>
              <a:gd name="connsiteY17374" fmla="*/ 685282 h 6407150"/>
              <a:gd name="connsiteX17375" fmla="*/ 4153048 w 11737976"/>
              <a:gd name="connsiteY17375" fmla="*/ 684186 h 6407150"/>
              <a:gd name="connsiteX17376" fmla="*/ 4148956 w 11737976"/>
              <a:gd name="connsiteY17376" fmla="*/ 683089 h 6407150"/>
              <a:gd name="connsiteX17377" fmla="*/ 4152198 w 11737976"/>
              <a:gd name="connsiteY17377" fmla="*/ 670992 h 6407150"/>
              <a:gd name="connsiteX17378" fmla="*/ 4129008 w 11737976"/>
              <a:gd name="connsiteY17378" fmla="*/ 664780 h 6407150"/>
              <a:gd name="connsiteX17379" fmla="*/ 4125766 w 11737976"/>
              <a:gd name="connsiteY17379" fmla="*/ 676876 h 6407150"/>
              <a:gd name="connsiteX17380" fmla="*/ 4105819 w 11737976"/>
              <a:gd name="connsiteY17380" fmla="*/ 658566 h 6407150"/>
              <a:gd name="connsiteX17381" fmla="*/ 4068137 w 11737976"/>
              <a:gd name="connsiteY17381" fmla="*/ 635504 h 6407150"/>
              <a:gd name="connsiteX17382" fmla="*/ 4062680 w 11737976"/>
              <a:gd name="connsiteY17382" fmla="*/ 634042 h 6407150"/>
              <a:gd name="connsiteX17383" fmla="*/ 4059102 w 11737976"/>
              <a:gd name="connsiteY17383" fmla="*/ 620115 h 6407150"/>
              <a:gd name="connsiteX17384" fmla="*/ 4056374 w 11737976"/>
              <a:gd name="connsiteY17384" fmla="*/ 619384 h 6407150"/>
              <a:gd name="connsiteX17385" fmla="*/ 4034539 w 11737976"/>
              <a:gd name="connsiteY17385" fmla="*/ 613534 h 6407150"/>
              <a:gd name="connsiteX17386" fmla="*/ 4030137 w 11737976"/>
              <a:gd name="connsiteY17386" fmla="*/ 624360 h 6407150"/>
              <a:gd name="connsiteX17387" fmla="*/ 4028535 w 11737976"/>
              <a:gd name="connsiteY17387" fmla="*/ 635938 h 6407150"/>
              <a:gd name="connsiteX17388" fmla="*/ 4031337 w 11737976"/>
              <a:gd name="connsiteY17388" fmla="*/ 636688 h 6407150"/>
              <a:gd name="connsiteX17389" fmla="*/ 4032738 w 11737976"/>
              <a:gd name="connsiteY17389" fmla="*/ 637062 h 6407150"/>
              <a:gd name="connsiteX17390" fmla="*/ 4034139 w 11737976"/>
              <a:gd name="connsiteY17390" fmla="*/ 637439 h 6407150"/>
              <a:gd name="connsiteX17391" fmla="*/ 4037140 w 11737976"/>
              <a:gd name="connsiteY17391" fmla="*/ 626237 h 6407150"/>
              <a:gd name="connsiteX17392" fmla="*/ 4038741 w 11737976"/>
              <a:gd name="connsiteY17392" fmla="*/ 614660 h 6407150"/>
              <a:gd name="connsiteX17393" fmla="*/ 4037340 w 11737976"/>
              <a:gd name="connsiteY17393" fmla="*/ 614284 h 6407150"/>
              <a:gd name="connsiteX17394" fmla="*/ 4034539 w 11737976"/>
              <a:gd name="connsiteY17394" fmla="*/ 613534 h 6407150"/>
              <a:gd name="connsiteX17395" fmla="*/ 4022260 w 11737976"/>
              <a:gd name="connsiteY17395" fmla="*/ 610243 h 6407150"/>
              <a:gd name="connsiteX17396" fmla="*/ 4019058 w 11737976"/>
              <a:gd name="connsiteY17396" fmla="*/ 622193 h 6407150"/>
              <a:gd name="connsiteX17397" fmla="*/ 4015857 w 11737976"/>
              <a:gd name="connsiteY17397" fmla="*/ 634139 h 6407150"/>
              <a:gd name="connsiteX17398" fmla="*/ 4014140 w 11737976"/>
              <a:gd name="connsiteY17398" fmla="*/ 646484 h 6407150"/>
              <a:gd name="connsiteX17399" fmla="*/ 4018824 w 11737976"/>
              <a:gd name="connsiteY17399" fmla="*/ 634935 h 6407150"/>
              <a:gd name="connsiteX17400" fmla="*/ 4022025 w 11737976"/>
              <a:gd name="connsiteY17400" fmla="*/ 622988 h 6407150"/>
              <a:gd name="connsiteX17401" fmla="*/ 4025227 w 11737976"/>
              <a:gd name="connsiteY17401" fmla="*/ 611039 h 6407150"/>
              <a:gd name="connsiteX17402" fmla="*/ 4023744 w 11737976"/>
              <a:gd name="connsiteY17402" fmla="*/ 610641 h 6407150"/>
              <a:gd name="connsiteX17403" fmla="*/ 4022260 w 11737976"/>
              <a:gd name="connsiteY17403" fmla="*/ 610243 h 6407150"/>
              <a:gd name="connsiteX17404" fmla="*/ 4014053 w 11737976"/>
              <a:gd name="connsiteY17404" fmla="*/ 608044 h 6407150"/>
              <a:gd name="connsiteX17405" fmla="*/ 4008440 w 11737976"/>
              <a:gd name="connsiteY17405" fmla="*/ 624148 h 6407150"/>
              <a:gd name="connsiteX17406" fmla="*/ 4009854 w 11737976"/>
              <a:gd name="connsiteY17406" fmla="*/ 630245 h 6407150"/>
              <a:gd name="connsiteX17407" fmla="*/ 4009035 w 11737976"/>
              <a:gd name="connsiteY17407" fmla="*/ 632313 h 6407150"/>
              <a:gd name="connsiteX17408" fmla="*/ 4010419 w 11737976"/>
              <a:gd name="connsiteY17408" fmla="*/ 632684 h 6407150"/>
              <a:gd name="connsiteX17409" fmla="*/ 4009854 w 11737976"/>
              <a:gd name="connsiteY17409" fmla="*/ 630245 h 6407150"/>
              <a:gd name="connsiteX17410" fmla="*/ 4013621 w 11737976"/>
              <a:gd name="connsiteY17410" fmla="*/ 620736 h 6407150"/>
              <a:gd name="connsiteX17411" fmla="*/ 4014053 w 11737976"/>
              <a:gd name="connsiteY17411" fmla="*/ 608044 h 6407150"/>
              <a:gd name="connsiteX17412" fmla="*/ 3999023 w 11737976"/>
              <a:gd name="connsiteY17412" fmla="*/ 604017 h 6407150"/>
              <a:gd name="connsiteX17413" fmla="*/ 3996622 w 11737976"/>
              <a:gd name="connsiteY17413" fmla="*/ 612978 h 6407150"/>
              <a:gd name="connsiteX17414" fmla="*/ 4000701 w 11737976"/>
              <a:gd name="connsiteY17414" fmla="*/ 614070 h 6407150"/>
              <a:gd name="connsiteX17415" fmla="*/ 4002060 w 11737976"/>
              <a:gd name="connsiteY17415" fmla="*/ 614436 h 6407150"/>
              <a:gd name="connsiteX17416" fmla="*/ 4003102 w 11737976"/>
              <a:gd name="connsiteY17416" fmla="*/ 605110 h 6407150"/>
              <a:gd name="connsiteX17417" fmla="*/ 3999023 w 11737976"/>
              <a:gd name="connsiteY17417" fmla="*/ 604017 h 6407150"/>
              <a:gd name="connsiteX17418" fmla="*/ 4343789 w 11737976"/>
              <a:gd name="connsiteY17418" fmla="*/ 600355 h 6407150"/>
              <a:gd name="connsiteX17419" fmla="*/ 4339118 w 11737976"/>
              <a:gd name="connsiteY17419" fmla="*/ 612311 h 6407150"/>
              <a:gd name="connsiteX17420" fmla="*/ 4337186 w 11737976"/>
              <a:gd name="connsiteY17420" fmla="*/ 624996 h 6407150"/>
              <a:gd name="connsiteX17421" fmla="*/ 4345643 w 11737976"/>
              <a:gd name="connsiteY17421" fmla="*/ 653676 h 6407150"/>
              <a:gd name="connsiteX17422" fmla="*/ 4347013 w 11737976"/>
              <a:gd name="connsiteY17422" fmla="*/ 654043 h 6407150"/>
              <a:gd name="connsiteX17423" fmla="*/ 4353616 w 11737976"/>
              <a:gd name="connsiteY17423" fmla="*/ 629399 h 6407150"/>
              <a:gd name="connsiteX17424" fmla="*/ 4343789 w 11737976"/>
              <a:gd name="connsiteY17424" fmla="*/ 600355 h 6407150"/>
              <a:gd name="connsiteX17425" fmla="*/ 5738246 w 11737976"/>
              <a:gd name="connsiteY17425" fmla="*/ 595184 h 6407150"/>
              <a:gd name="connsiteX17426" fmla="*/ 5735927 w 11737976"/>
              <a:gd name="connsiteY17426" fmla="*/ 625545 h 6407150"/>
              <a:gd name="connsiteX17427" fmla="*/ 5750942 w 11737976"/>
              <a:gd name="connsiteY17427" fmla="*/ 596786 h 6407150"/>
              <a:gd name="connsiteX17428" fmla="*/ 5738246 w 11737976"/>
              <a:gd name="connsiteY17428" fmla="*/ 595184 h 6407150"/>
              <a:gd name="connsiteX17429" fmla="*/ 4519168 w 11737976"/>
              <a:gd name="connsiteY17429" fmla="*/ 594526 h 6407150"/>
              <a:gd name="connsiteX17430" fmla="*/ 4514588 w 11737976"/>
              <a:gd name="connsiteY17430" fmla="*/ 606103 h 6407150"/>
              <a:gd name="connsiteX17431" fmla="*/ 4512766 w 11737976"/>
              <a:gd name="connsiteY17431" fmla="*/ 618419 h 6407150"/>
              <a:gd name="connsiteX17432" fmla="*/ 4526114 w 11737976"/>
              <a:gd name="connsiteY17432" fmla="*/ 634803 h 6407150"/>
              <a:gd name="connsiteX17433" fmla="*/ 4533010 w 11737976"/>
              <a:gd name="connsiteY17433" fmla="*/ 636651 h 6407150"/>
              <a:gd name="connsiteX17434" fmla="*/ 4534389 w 11737976"/>
              <a:gd name="connsiteY17434" fmla="*/ 637020 h 6407150"/>
              <a:gd name="connsiteX17435" fmla="*/ 4536211 w 11737976"/>
              <a:gd name="connsiteY17435" fmla="*/ 624702 h 6407150"/>
              <a:gd name="connsiteX17436" fmla="*/ 4532518 w 11737976"/>
              <a:gd name="connsiteY17436" fmla="*/ 610907 h 6407150"/>
              <a:gd name="connsiteX17437" fmla="*/ 4519168 w 11737976"/>
              <a:gd name="connsiteY17437" fmla="*/ 594526 h 6407150"/>
              <a:gd name="connsiteX17438" fmla="*/ 3052406 w 11737976"/>
              <a:gd name="connsiteY17438" fmla="*/ 590478 h 6407150"/>
              <a:gd name="connsiteX17439" fmla="*/ 3049404 w 11737976"/>
              <a:gd name="connsiteY17439" fmla="*/ 601680 h 6407150"/>
              <a:gd name="connsiteX17440" fmla="*/ 3053482 w 11737976"/>
              <a:gd name="connsiteY17440" fmla="*/ 602773 h 6407150"/>
              <a:gd name="connsiteX17441" fmla="*/ 3054560 w 11737976"/>
              <a:gd name="connsiteY17441" fmla="*/ 615068 h 6407150"/>
              <a:gd name="connsiteX17442" fmla="*/ 3057562 w 11737976"/>
              <a:gd name="connsiteY17442" fmla="*/ 603866 h 6407150"/>
              <a:gd name="connsiteX17443" fmla="*/ 3057845 w 11737976"/>
              <a:gd name="connsiteY17443" fmla="*/ 591935 h 6407150"/>
              <a:gd name="connsiteX17444" fmla="*/ 3052406 w 11737976"/>
              <a:gd name="connsiteY17444" fmla="*/ 590478 h 6407150"/>
              <a:gd name="connsiteX17445" fmla="*/ 4483910 w 11737976"/>
              <a:gd name="connsiteY17445" fmla="*/ 585079 h 6407150"/>
              <a:gd name="connsiteX17446" fmla="*/ 4477602 w 11737976"/>
              <a:gd name="connsiteY17446" fmla="*/ 597793 h 6407150"/>
              <a:gd name="connsiteX17447" fmla="*/ 4476707 w 11737976"/>
              <a:gd name="connsiteY17447" fmla="*/ 611961 h 6407150"/>
              <a:gd name="connsiteX17448" fmla="*/ 4486179 w 11737976"/>
              <a:gd name="connsiteY17448" fmla="*/ 614498 h 6407150"/>
              <a:gd name="connsiteX17449" fmla="*/ 4491591 w 11737976"/>
              <a:gd name="connsiteY17449" fmla="*/ 615948 h 6407150"/>
              <a:gd name="connsiteX17450" fmla="*/ 4498357 w 11737976"/>
              <a:gd name="connsiteY17450" fmla="*/ 617761 h 6407150"/>
              <a:gd name="connsiteX17451" fmla="*/ 4506913 w 11737976"/>
              <a:gd name="connsiteY17451" fmla="*/ 591242 h 6407150"/>
              <a:gd name="connsiteX17452" fmla="*/ 4504206 w 11737976"/>
              <a:gd name="connsiteY17452" fmla="*/ 590517 h 6407150"/>
              <a:gd name="connsiteX17453" fmla="*/ 4493382 w 11737976"/>
              <a:gd name="connsiteY17453" fmla="*/ 587616 h 6407150"/>
              <a:gd name="connsiteX17454" fmla="*/ 4483910 w 11737976"/>
              <a:gd name="connsiteY17454" fmla="*/ 585079 h 6407150"/>
              <a:gd name="connsiteX17455" fmla="*/ 4821793 w 11737976"/>
              <a:gd name="connsiteY17455" fmla="*/ 584371 h 6407150"/>
              <a:gd name="connsiteX17456" fmla="*/ 4817432 w 11737976"/>
              <a:gd name="connsiteY17456" fmla="*/ 595209 h 6407150"/>
              <a:gd name="connsiteX17457" fmla="*/ 4818793 w 11737976"/>
              <a:gd name="connsiteY17457" fmla="*/ 595574 h 6407150"/>
              <a:gd name="connsiteX17458" fmla="*/ 4820151 w 11737976"/>
              <a:gd name="connsiteY17458" fmla="*/ 595937 h 6407150"/>
              <a:gd name="connsiteX17459" fmla="*/ 4823947 w 11737976"/>
              <a:gd name="connsiteY17459" fmla="*/ 608961 h 6407150"/>
              <a:gd name="connsiteX17460" fmla="*/ 4825307 w 11737976"/>
              <a:gd name="connsiteY17460" fmla="*/ 609325 h 6407150"/>
              <a:gd name="connsiteX17461" fmla="*/ 4828309 w 11737976"/>
              <a:gd name="connsiteY17461" fmla="*/ 598123 h 6407150"/>
              <a:gd name="connsiteX17462" fmla="*/ 4823152 w 11737976"/>
              <a:gd name="connsiteY17462" fmla="*/ 584736 h 6407150"/>
              <a:gd name="connsiteX17463" fmla="*/ 4821793 w 11737976"/>
              <a:gd name="connsiteY17463" fmla="*/ 584371 h 6407150"/>
              <a:gd name="connsiteX17464" fmla="*/ 3032779 w 11737976"/>
              <a:gd name="connsiteY17464" fmla="*/ 570814 h 6407150"/>
              <a:gd name="connsiteX17465" fmla="*/ 3028409 w 11737976"/>
              <a:gd name="connsiteY17465" fmla="*/ 581649 h 6407150"/>
              <a:gd name="connsiteX17466" fmla="*/ 3026777 w 11737976"/>
              <a:gd name="connsiteY17466" fmla="*/ 593217 h 6407150"/>
              <a:gd name="connsiteX17467" fmla="*/ 3033623 w 11737976"/>
              <a:gd name="connsiteY17467" fmla="*/ 595052 h 6407150"/>
              <a:gd name="connsiteX17468" fmla="*/ 3041836 w 11737976"/>
              <a:gd name="connsiteY17468" fmla="*/ 597253 h 6407150"/>
              <a:gd name="connsiteX17469" fmla="*/ 3046207 w 11737976"/>
              <a:gd name="connsiteY17469" fmla="*/ 586418 h 6407150"/>
              <a:gd name="connsiteX17470" fmla="*/ 3044839 w 11737976"/>
              <a:gd name="connsiteY17470" fmla="*/ 586051 h 6407150"/>
              <a:gd name="connsiteX17471" fmla="*/ 3039625 w 11737976"/>
              <a:gd name="connsiteY17471" fmla="*/ 572649 h 6407150"/>
              <a:gd name="connsiteX17472" fmla="*/ 3032779 w 11737976"/>
              <a:gd name="connsiteY17472" fmla="*/ 570814 h 6407150"/>
              <a:gd name="connsiteX17473" fmla="*/ 4810108 w 11737976"/>
              <a:gd name="connsiteY17473" fmla="*/ 566836 h 6407150"/>
              <a:gd name="connsiteX17474" fmla="*/ 4805706 w 11737976"/>
              <a:gd name="connsiteY17474" fmla="*/ 577662 h 6407150"/>
              <a:gd name="connsiteX17475" fmla="*/ 4804105 w 11737976"/>
              <a:gd name="connsiteY17475" fmla="*/ 589241 h 6407150"/>
              <a:gd name="connsiteX17476" fmla="*/ 4806907 w 11737976"/>
              <a:gd name="connsiteY17476" fmla="*/ 589991 h 6407150"/>
              <a:gd name="connsiteX17477" fmla="*/ 4809709 w 11737976"/>
              <a:gd name="connsiteY17477" fmla="*/ 590741 h 6407150"/>
              <a:gd name="connsiteX17478" fmla="*/ 4811110 w 11737976"/>
              <a:gd name="connsiteY17478" fmla="*/ 591117 h 6407150"/>
              <a:gd name="connsiteX17479" fmla="*/ 4814112 w 11737976"/>
              <a:gd name="connsiteY17479" fmla="*/ 579915 h 6407150"/>
              <a:gd name="connsiteX17480" fmla="*/ 4812711 w 11737976"/>
              <a:gd name="connsiteY17480" fmla="*/ 579539 h 6407150"/>
              <a:gd name="connsiteX17481" fmla="*/ 4809909 w 11737976"/>
              <a:gd name="connsiteY17481" fmla="*/ 578789 h 6407150"/>
              <a:gd name="connsiteX17482" fmla="*/ 4810108 w 11737976"/>
              <a:gd name="connsiteY17482" fmla="*/ 566836 h 6407150"/>
              <a:gd name="connsiteX17483" fmla="*/ 4653361 w 11737976"/>
              <a:gd name="connsiteY17483" fmla="*/ 563253 h 6407150"/>
              <a:gd name="connsiteX17484" fmla="*/ 4633231 w 11737976"/>
              <a:gd name="connsiteY17484" fmla="*/ 572264 h 6407150"/>
              <a:gd name="connsiteX17485" fmla="*/ 4631854 w 11737976"/>
              <a:gd name="connsiteY17485" fmla="*/ 571895 h 6407150"/>
              <a:gd name="connsiteX17486" fmla="*/ 4629629 w 11737976"/>
              <a:gd name="connsiteY17486" fmla="*/ 585707 h 6407150"/>
              <a:gd name="connsiteX17487" fmla="*/ 4631007 w 11737976"/>
              <a:gd name="connsiteY17487" fmla="*/ 586076 h 6407150"/>
              <a:gd name="connsiteX17488" fmla="*/ 4649759 w 11737976"/>
              <a:gd name="connsiteY17488" fmla="*/ 576692 h 6407150"/>
              <a:gd name="connsiteX17489" fmla="*/ 4651136 w 11737976"/>
              <a:gd name="connsiteY17489" fmla="*/ 577063 h 6407150"/>
              <a:gd name="connsiteX17490" fmla="*/ 4654738 w 11737976"/>
              <a:gd name="connsiteY17490" fmla="*/ 563622 h 6407150"/>
              <a:gd name="connsiteX17491" fmla="*/ 4653361 w 11737976"/>
              <a:gd name="connsiteY17491" fmla="*/ 563253 h 6407150"/>
              <a:gd name="connsiteX17492" fmla="*/ 4617472 w 11737976"/>
              <a:gd name="connsiteY17492" fmla="*/ 561964 h 6407150"/>
              <a:gd name="connsiteX17493" fmla="*/ 4615736 w 11737976"/>
              <a:gd name="connsiteY17493" fmla="*/ 567577 h 6407150"/>
              <a:gd name="connsiteX17494" fmla="*/ 4612968 w 11737976"/>
              <a:gd name="connsiteY17494" fmla="*/ 566834 h 6407150"/>
              <a:gd name="connsiteX17495" fmla="*/ 4607983 w 11737976"/>
              <a:gd name="connsiteY17495" fmla="*/ 579906 h 6407150"/>
              <a:gd name="connsiteX17496" fmla="*/ 4605765 w 11737976"/>
              <a:gd name="connsiteY17496" fmla="*/ 593720 h 6407150"/>
              <a:gd name="connsiteX17497" fmla="*/ 4607149 w 11737976"/>
              <a:gd name="connsiteY17497" fmla="*/ 594090 h 6407150"/>
              <a:gd name="connsiteX17498" fmla="*/ 4613519 w 11737976"/>
              <a:gd name="connsiteY17498" fmla="*/ 581390 h 6407150"/>
              <a:gd name="connsiteX17499" fmla="*/ 4617121 w 11737976"/>
              <a:gd name="connsiteY17499" fmla="*/ 567948 h 6407150"/>
              <a:gd name="connsiteX17500" fmla="*/ 4617780 w 11737976"/>
              <a:gd name="connsiteY17500" fmla="*/ 562722 h 6407150"/>
              <a:gd name="connsiteX17501" fmla="*/ 4617472 w 11737976"/>
              <a:gd name="connsiteY17501" fmla="*/ 561964 h 6407150"/>
              <a:gd name="connsiteX17502" fmla="*/ 4577471 w 11737976"/>
              <a:gd name="connsiteY17502" fmla="*/ 557323 h 6407150"/>
              <a:gd name="connsiteX17503" fmla="*/ 4572468 w 11737976"/>
              <a:gd name="connsiteY17503" fmla="*/ 570387 h 6407150"/>
              <a:gd name="connsiteX17504" fmla="*/ 4568264 w 11737976"/>
              <a:gd name="connsiteY17504" fmla="*/ 569260 h 6407150"/>
              <a:gd name="connsiteX17505" fmla="*/ 4566864 w 11737976"/>
              <a:gd name="connsiteY17505" fmla="*/ 568886 h 6407150"/>
              <a:gd name="connsiteX17506" fmla="*/ 4565464 w 11737976"/>
              <a:gd name="connsiteY17506" fmla="*/ 568511 h 6407150"/>
              <a:gd name="connsiteX17507" fmla="*/ 4563263 w 11737976"/>
              <a:gd name="connsiteY17507" fmla="*/ 582329 h 6407150"/>
              <a:gd name="connsiteX17508" fmla="*/ 4564664 w 11737976"/>
              <a:gd name="connsiteY17508" fmla="*/ 582704 h 6407150"/>
              <a:gd name="connsiteX17509" fmla="*/ 4566065 w 11737976"/>
              <a:gd name="connsiteY17509" fmla="*/ 583079 h 6407150"/>
              <a:gd name="connsiteX17510" fmla="*/ 4573869 w 11737976"/>
              <a:gd name="connsiteY17510" fmla="*/ 570762 h 6407150"/>
              <a:gd name="connsiteX17511" fmla="*/ 4577471 w 11737976"/>
              <a:gd name="connsiteY17511" fmla="*/ 557323 h 6407150"/>
              <a:gd name="connsiteX17512" fmla="*/ 4446031 w 11737976"/>
              <a:gd name="connsiteY17512" fmla="*/ 550916 h 6407150"/>
              <a:gd name="connsiteX17513" fmla="*/ 4441687 w 11737976"/>
              <a:gd name="connsiteY17513" fmla="*/ 561758 h 6407150"/>
              <a:gd name="connsiteX17514" fmla="*/ 4443028 w 11737976"/>
              <a:gd name="connsiteY17514" fmla="*/ 562117 h 6407150"/>
              <a:gd name="connsiteX17515" fmla="*/ 4441368 w 11737976"/>
              <a:gd name="connsiteY17515" fmla="*/ 573680 h 6407150"/>
              <a:gd name="connsiteX17516" fmla="*/ 4444054 w 11737976"/>
              <a:gd name="connsiteY17516" fmla="*/ 574398 h 6407150"/>
              <a:gd name="connsiteX17517" fmla="*/ 4446737 w 11737976"/>
              <a:gd name="connsiteY17517" fmla="*/ 575118 h 6407150"/>
              <a:gd name="connsiteX17518" fmla="*/ 4449739 w 11737976"/>
              <a:gd name="connsiteY17518" fmla="*/ 563916 h 6407150"/>
              <a:gd name="connsiteX17519" fmla="*/ 4448396 w 11737976"/>
              <a:gd name="connsiteY17519" fmla="*/ 563556 h 6407150"/>
              <a:gd name="connsiteX17520" fmla="*/ 4448714 w 11737976"/>
              <a:gd name="connsiteY17520" fmla="*/ 551634 h 6407150"/>
              <a:gd name="connsiteX17521" fmla="*/ 4446031 w 11737976"/>
              <a:gd name="connsiteY17521" fmla="*/ 550916 h 6407150"/>
              <a:gd name="connsiteX17522" fmla="*/ 4540390 w 11737976"/>
              <a:gd name="connsiteY17522" fmla="*/ 547388 h 6407150"/>
              <a:gd name="connsiteX17523" fmla="*/ 4536788 w 11737976"/>
              <a:gd name="connsiteY17523" fmla="*/ 560828 h 6407150"/>
              <a:gd name="connsiteX17524" fmla="*/ 4538272 w 11737976"/>
              <a:gd name="connsiteY17524" fmla="*/ 561225 h 6407150"/>
              <a:gd name="connsiteX17525" fmla="*/ 4539756 w 11737976"/>
              <a:gd name="connsiteY17525" fmla="*/ 561622 h 6407150"/>
              <a:gd name="connsiteX17526" fmla="*/ 4536153 w 11737976"/>
              <a:gd name="connsiteY17526" fmla="*/ 575064 h 6407150"/>
              <a:gd name="connsiteX17527" fmla="*/ 4541238 w 11737976"/>
              <a:gd name="connsiteY17527" fmla="*/ 562020 h 6407150"/>
              <a:gd name="connsiteX17528" fmla="*/ 4544839 w 11737976"/>
              <a:gd name="connsiteY17528" fmla="*/ 548579 h 6407150"/>
              <a:gd name="connsiteX17529" fmla="*/ 4541873 w 11737976"/>
              <a:gd name="connsiteY17529" fmla="*/ 547784 h 6407150"/>
              <a:gd name="connsiteX17530" fmla="*/ 4540390 w 11737976"/>
              <a:gd name="connsiteY17530" fmla="*/ 547388 h 6407150"/>
              <a:gd name="connsiteX17531" fmla="*/ 4720086 w 11737976"/>
              <a:gd name="connsiteY17531" fmla="*/ 542715 h 6407150"/>
              <a:gd name="connsiteX17532" fmla="*/ 4715725 w 11737976"/>
              <a:gd name="connsiteY17532" fmla="*/ 553552 h 6407150"/>
              <a:gd name="connsiteX17533" fmla="*/ 4714083 w 11737976"/>
              <a:gd name="connsiteY17533" fmla="*/ 565117 h 6407150"/>
              <a:gd name="connsiteX17534" fmla="*/ 4729322 w 11737976"/>
              <a:gd name="connsiteY17534" fmla="*/ 557195 h 6407150"/>
              <a:gd name="connsiteX17535" fmla="*/ 4736118 w 11737976"/>
              <a:gd name="connsiteY17535" fmla="*/ 559016 h 6407150"/>
              <a:gd name="connsiteX17536" fmla="*/ 4740480 w 11737976"/>
              <a:gd name="connsiteY17536" fmla="*/ 548179 h 6407150"/>
              <a:gd name="connsiteX17537" fmla="*/ 4739121 w 11737976"/>
              <a:gd name="connsiteY17537" fmla="*/ 547815 h 6407150"/>
              <a:gd name="connsiteX17538" fmla="*/ 4732323 w 11737976"/>
              <a:gd name="connsiteY17538" fmla="*/ 545993 h 6407150"/>
              <a:gd name="connsiteX17539" fmla="*/ 4720086 w 11737976"/>
              <a:gd name="connsiteY17539" fmla="*/ 542715 h 6407150"/>
              <a:gd name="connsiteX17540" fmla="*/ 4521602 w 11737976"/>
              <a:gd name="connsiteY17540" fmla="*/ 542353 h 6407150"/>
              <a:gd name="connsiteX17541" fmla="*/ 4518001 w 11737976"/>
              <a:gd name="connsiteY17541" fmla="*/ 555796 h 6407150"/>
              <a:gd name="connsiteX17542" fmla="*/ 4521956 w 11737976"/>
              <a:gd name="connsiteY17542" fmla="*/ 556856 h 6407150"/>
              <a:gd name="connsiteX17543" fmla="*/ 4525557 w 11737976"/>
              <a:gd name="connsiteY17543" fmla="*/ 543412 h 6407150"/>
              <a:gd name="connsiteX17544" fmla="*/ 4521602 w 11737976"/>
              <a:gd name="connsiteY17544" fmla="*/ 542353 h 6407150"/>
              <a:gd name="connsiteX17545" fmla="*/ 4704122 w 11737976"/>
              <a:gd name="connsiteY17545" fmla="*/ 538437 h 6407150"/>
              <a:gd name="connsiteX17546" fmla="*/ 4681089 w 11737976"/>
              <a:gd name="connsiteY17546" fmla="*/ 558676 h 6407150"/>
              <a:gd name="connsiteX17547" fmla="*/ 4666030 w 11737976"/>
              <a:gd name="connsiteY17547" fmla="*/ 554641 h 6407150"/>
              <a:gd name="connsiteX17548" fmla="*/ 4661359 w 11737976"/>
              <a:gd name="connsiteY17548" fmla="*/ 566596 h 6407150"/>
              <a:gd name="connsiteX17549" fmla="*/ 4659426 w 11737976"/>
              <a:gd name="connsiteY17549" fmla="*/ 579286 h 6407150"/>
              <a:gd name="connsiteX17550" fmla="*/ 4677788 w 11737976"/>
              <a:gd name="connsiteY17550" fmla="*/ 571000 h 6407150"/>
              <a:gd name="connsiteX17551" fmla="*/ 4697520 w 11737976"/>
              <a:gd name="connsiteY17551" fmla="*/ 563078 h 6407150"/>
              <a:gd name="connsiteX17552" fmla="*/ 4698889 w 11737976"/>
              <a:gd name="connsiteY17552" fmla="*/ 563445 h 6407150"/>
              <a:gd name="connsiteX17553" fmla="*/ 4703559 w 11737976"/>
              <a:gd name="connsiteY17553" fmla="*/ 551493 h 6407150"/>
              <a:gd name="connsiteX17554" fmla="*/ 4705491 w 11737976"/>
              <a:gd name="connsiteY17554" fmla="*/ 538804 h 6407150"/>
              <a:gd name="connsiteX17555" fmla="*/ 4704122 w 11737976"/>
              <a:gd name="connsiteY17555" fmla="*/ 538437 h 6407150"/>
              <a:gd name="connsiteX17556" fmla="*/ 4755288 w 11737976"/>
              <a:gd name="connsiteY17556" fmla="*/ 537740 h 6407150"/>
              <a:gd name="connsiteX17557" fmla="*/ 4747732 w 11737976"/>
              <a:gd name="connsiteY17557" fmla="*/ 550120 h 6407150"/>
              <a:gd name="connsiteX17558" fmla="*/ 4742812 w 11737976"/>
              <a:gd name="connsiteY17558" fmla="*/ 563209 h 6407150"/>
              <a:gd name="connsiteX17559" fmla="*/ 4744131 w 11737976"/>
              <a:gd name="connsiteY17559" fmla="*/ 563562 h 6407150"/>
              <a:gd name="connsiteX17560" fmla="*/ 4748086 w 11737976"/>
              <a:gd name="connsiteY17560" fmla="*/ 564621 h 6407150"/>
              <a:gd name="connsiteX17561" fmla="*/ 4756962 w 11737976"/>
              <a:gd name="connsiteY17561" fmla="*/ 552592 h 6407150"/>
              <a:gd name="connsiteX17562" fmla="*/ 4761882 w 11737976"/>
              <a:gd name="connsiteY17562" fmla="*/ 539506 h 6407150"/>
              <a:gd name="connsiteX17563" fmla="*/ 4760562 w 11737976"/>
              <a:gd name="connsiteY17563" fmla="*/ 539152 h 6407150"/>
              <a:gd name="connsiteX17564" fmla="*/ 4755288 w 11737976"/>
              <a:gd name="connsiteY17564" fmla="*/ 537740 h 6407150"/>
              <a:gd name="connsiteX17565" fmla="*/ 3925213 w 11737976"/>
              <a:gd name="connsiteY17565" fmla="*/ 531418 h 6407150"/>
              <a:gd name="connsiteX17566" fmla="*/ 3923270 w 11737976"/>
              <a:gd name="connsiteY17566" fmla="*/ 544104 h 6407150"/>
              <a:gd name="connsiteX17567" fmla="*/ 3956036 w 11737976"/>
              <a:gd name="connsiteY17567" fmla="*/ 579295 h 6407150"/>
              <a:gd name="connsiteX17568" fmla="*/ 3990745 w 11737976"/>
              <a:gd name="connsiteY17568" fmla="*/ 601801 h 6407150"/>
              <a:gd name="connsiteX17569" fmla="*/ 3995403 w 11737976"/>
              <a:gd name="connsiteY17569" fmla="*/ 589843 h 6407150"/>
              <a:gd name="connsiteX17570" fmla="*/ 3994045 w 11737976"/>
              <a:gd name="connsiteY17570" fmla="*/ 589480 h 6407150"/>
              <a:gd name="connsiteX17571" fmla="*/ 3962637 w 11737976"/>
              <a:gd name="connsiteY17571" fmla="*/ 554652 h 6407150"/>
              <a:gd name="connsiteX17572" fmla="*/ 3926572 w 11737976"/>
              <a:gd name="connsiteY17572" fmla="*/ 531782 h 6407150"/>
              <a:gd name="connsiteX17573" fmla="*/ 3925213 w 11737976"/>
              <a:gd name="connsiteY17573" fmla="*/ 531418 h 6407150"/>
              <a:gd name="connsiteX17574" fmla="*/ 4410034 w 11737976"/>
              <a:gd name="connsiteY17574" fmla="*/ 526867 h 6407150"/>
              <a:gd name="connsiteX17575" fmla="*/ 4404053 w 11737976"/>
              <a:gd name="connsiteY17575" fmla="*/ 538069 h 6407150"/>
              <a:gd name="connsiteX17576" fmla="*/ 4399041 w 11737976"/>
              <a:gd name="connsiteY17576" fmla="*/ 562337 h 6407150"/>
              <a:gd name="connsiteX17577" fmla="*/ 4403211 w 11737976"/>
              <a:gd name="connsiteY17577" fmla="*/ 563455 h 6407150"/>
              <a:gd name="connsiteX17578" fmla="*/ 4410164 w 11737976"/>
              <a:gd name="connsiteY17578" fmla="*/ 565319 h 6407150"/>
              <a:gd name="connsiteX17579" fmla="*/ 4418507 w 11737976"/>
              <a:gd name="connsiteY17579" fmla="*/ 567553 h 6407150"/>
              <a:gd name="connsiteX17580" fmla="*/ 4423099 w 11737976"/>
              <a:gd name="connsiteY17580" fmla="*/ 555976 h 6407150"/>
              <a:gd name="connsiteX17581" fmla="*/ 4428111 w 11737976"/>
              <a:gd name="connsiteY17581" fmla="*/ 531710 h 6407150"/>
              <a:gd name="connsiteX17582" fmla="*/ 4418378 w 11737976"/>
              <a:gd name="connsiteY17582" fmla="*/ 529101 h 6407150"/>
              <a:gd name="connsiteX17583" fmla="*/ 4410034 w 11737976"/>
              <a:gd name="connsiteY17583" fmla="*/ 526867 h 6407150"/>
              <a:gd name="connsiteX17584" fmla="*/ 4389455 w 11737976"/>
              <a:gd name="connsiteY17584" fmla="*/ 521351 h 6407150"/>
              <a:gd name="connsiteX17585" fmla="*/ 4385854 w 11737976"/>
              <a:gd name="connsiteY17585" fmla="*/ 534795 h 6407150"/>
              <a:gd name="connsiteX17586" fmla="*/ 4387254 w 11737976"/>
              <a:gd name="connsiteY17586" fmla="*/ 535170 h 6407150"/>
              <a:gd name="connsiteX17587" fmla="*/ 4388655 w 11737976"/>
              <a:gd name="connsiteY17587" fmla="*/ 535545 h 6407150"/>
              <a:gd name="connsiteX17588" fmla="*/ 4394258 w 11737976"/>
              <a:gd name="connsiteY17588" fmla="*/ 537046 h 6407150"/>
              <a:gd name="connsiteX17589" fmla="*/ 4397860 w 11737976"/>
              <a:gd name="connsiteY17589" fmla="*/ 523603 h 6407150"/>
              <a:gd name="connsiteX17590" fmla="*/ 4392257 w 11737976"/>
              <a:gd name="connsiteY17590" fmla="*/ 522102 h 6407150"/>
              <a:gd name="connsiteX17591" fmla="*/ 4389455 w 11737976"/>
              <a:gd name="connsiteY17591" fmla="*/ 521351 h 6407150"/>
              <a:gd name="connsiteX17592" fmla="*/ 3914848 w 11737976"/>
              <a:gd name="connsiteY17592" fmla="*/ 514232 h 6407150"/>
              <a:gd name="connsiteX17593" fmla="*/ 3910287 w 11737976"/>
              <a:gd name="connsiteY17593" fmla="*/ 525816 h 6407150"/>
              <a:gd name="connsiteX17594" fmla="*/ 3908446 w 11737976"/>
              <a:gd name="connsiteY17594" fmla="*/ 538127 h 6407150"/>
              <a:gd name="connsiteX17595" fmla="*/ 3909806 w 11737976"/>
              <a:gd name="connsiteY17595" fmla="*/ 538491 h 6407150"/>
              <a:gd name="connsiteX17596" fmla="*/ 3907964 w 11737976"/>
              <a:gd name="connsiteY17596" fmla="*/ 550805 h 6407150"/>
              <a:gd name="connsiteX17597" fmla="*/ 3911165 w 11737976"/>
              <a:gd name="connsiteY17597" fmla="*/ 538855 h 6407150"/>
              <a:gd name="connsiteX17598" fmla="*/ 3915726 w 11737976"/>
              <a:gd name="connsiteY17598" fmla="*/ 527272 h 6407150"/>
              <a:gd name="connsiteX17599" fmla="*/ 3914848 w 11737976"/>
              <a:gd name="connsiteY17599" fmla="*/ 514232 h 6407150"/>
              <a:gd name="connsiteX17600" fmla="*/ 4137947 w 11737976"/>
              <a:gd name="connsiteY17600" fmla="*/ 506783 h 6407150"/>
              <a:gd name="connsiteX17601" fmla="*/ 4135705 w 11737976"/>
              <a:gd name="connsiteY17601" fmla="*/ 520590 h 6407150"/>
              <a:gd name="connsiteX17602" fmla="*/ 4138423 w 11737976"/>
              <a:gd name="connsiteY17602" fmla="*/ 521318 h 6407150"/>
              <a:gd name="connsiteX17603" fmla="*/ 4143385 w 11737976"/>
              <a:gd name="connsiteY17603" fmla="*/ 508239 h 6407150"/>
              <a:gd name="connsiteX17604" fmla="*/ 4142025 w 11737976"/>
              <a:gd name="connsiteY17604" fmla="*/ 507875 h 6407150"/>
              <a:gd name="connsiteX17605" fmla="*/ 4139306 w 11737976"/>
              <a:gd name="connsiteY17605" fmla="*/ 507146 h 6407150"/>
              <a:gd name="connsiteX17606" fmla="*/ 4137947 w 11737976"/>
              <a:gd name="connsiteY17606" fmla="*/ 506783 h 6407150"/>
              <a:gd name="connsiteX17607" fmla="*/ 3866792 w 11737976"/>
              <a:gd name="connsiteY17607" fmla="*/ 495279 h 6407150"/>
              <a:gd name="connsiteX17608" fmla="*/ 3861957 w 11737976"/>
              <a:gd name="connsiteY17608" fmla="*/ 500061 h 6407150"/>
              <a:gd name="connsiteX17609" fmla="*/ 3860588 w 11737976"/>
              <a:gd name="connsiteY17609" fmla="*/ 499695 h 6407150"/>
              <a:gd name="connsiteX17610" fmla="*/ 3858356 w 11737976"/>
              <a:gd name="connsiteY17610" fmla="*/ 513504 h 6407150"/>
              <a:gd name="connsiteX17611" fmla="*/ 3873416 w 11737976"/>
              <a:gd name="connsiteY17611" fmla="*/ 517539 h 6407150"/>
              <a:gd name="connsiteX17612" fmla="*/ 3877017 w 11737976"/>
              <a:gd name="connsiteY17612" fmla="*/ 504096 h 6407150"/>
              <a:gd name="connsiteX17613" fmla="*/ 3870325 w 11737976"/>
              <a:gd name="connsiteY17613" fmla="*/ 496900 h 6407150"/>
              <a:gd name="connsiteX17614" fmla="*/ 3866792 w 11737976"/>
              <a:gd name="connsiteY17614" fmla="*/ 495279 h 6407150"/>
              <a:gd name="connsiteX17615" fmla="*/ 4113988 w 11737976"/>
              <a:gd name="connsiteY17615" fmla="*/ 493362 h 6407150"/>
              <a:gd name="connsiteX17616" fmla="*/ 4112778 w 11737976"/>
              <a:gd name="connsiteY17616" fmla="*/ 493638 h 6407150"/>
              <a:gd name="connsiteX17617" fmla="*/ 4109459 w 11737976"/>
              <a:gd name="connsiteY17617" fmla="*/ 497549 h 6407150"/>
              <a:gd name="connsiteX17618" fmla="*/ 4106634 w 11737976"/>
              <a:gd name="connsiteY17618" fmla="*/ 496792 h 6407150"/>
              <a:gd name="connsiteX17619" fmla="*/ 4102020 w 11737976"/>
              <a:gd name="connsiteY17619" fmla="*/ 508360 h 6407150"/>
              <a:gd name="connsiteX17620" fmla="*/ 4100232 w 11737976"/>
              <a:gd name="connsiteY17620" fmla="*/ 520688 h 6407150"/>
              <a:gd name="connsiteX17621" fmla="*/ 4106258 w 11737976"/>
              <a:gd name="connsiteY17621" fmla="*/ 509496 h 6407150"/>
              <a:gd name="connsiteX17622" fmla="*/ 4109084 w 11737976"/>
              <a:gd name="connsiteY17622" fmla="*/ 510253 h 6407150"/>
              <a:gd name="connsiteX17623" fmla="*/ 4107294 w 11737976"/>
              <a:gd name="connsiteY17623" fmla="*/ 522582 h 6407150"/>
              <a:gd name="connsiteX17624" fmla="*/ 4111909 w 11737976"/>
              <a:gd name="connsiteY17624" fmla="*/ 511010 h 6407150"/>
              <a:gd name="connsiteX17625" fmla="*/ 4113697 w 11737976"/>
              <a:gd name="connsiteY17625" fmla="*/ 498685 h 6407150"/>
              <a:gd name="connsiteX17626" fmla="*/ 4113988 w 11737976"/>
              <a:gd name="connsiteY17626" fmla="*/ 493362 h 6407150"/>
              <a:gd name="connsiteX17627" fmla="*/ 3839169 w 11737976"/>
              <a:gd name="connsiteY17627" fmla="*/ 487877 h 6407150"/>
              <a:gd name="connsiteX17628" fmla="*/ 3835867 w 11737976"/>
              <a:gd name="connsiteY17628" fmla="*/ 493070 h 6407150"/>
              <a:gd name="connsiteX17629" fmla="*/ 3832266 w 11737976"/>
              <a:gd name="connsiteY17629" fmla="*/ 506512 h 6407150"/>
              <a:gd name="connsiteX17630" fmla="*/ 3833608 w 11737976"/>
              <a:gd name="connsiteY17630" fmla="*/ 506872 h 6407150"/>
              <a:gd name="connsiteX17631" fmla="*/ 3837634 w 11737976"/>
              <a:gd name="connsiteY17631" fmla="*/ 507951 h 6407150"/>
              <a:gd name="connsiteX17632" fmla="*/ 3840317 w 11737976"/>
              <a:gd name="connsiteY17632" fmla="*/ 508671 h 6407150"/>
              <a:gd name="connsiteX17633" fmla="*/ 3841659 w 11737976"/>
              <a:gd name="connsiteY17633" fmla="*/ 509031 h 6407150"/>
              <a:gd name="connsiteX17634" fmla="*/ 3845261 w 11737976"/>
              <a:gd name="connsiteY17634" fmla="*/ 495587 h 6407150"/>
              <a:gd name="connsiteX17635" fmla="*/ 3841235 w 11737976"/>
              <a:gd name="connsiteY17635" fmla="*/ 494508 h 6407150"/>
              <a:gd name="connsiteX17636" fmla="*/ 3840405 w 11737976"/>
              <a:gd name="connsiteY17636" fmla="*/ 488884 h 6407150"/>
              <a:gd name="connsiteX17637" fmla="*/ 3839169 w 11737976"/>
              <a:gd name="connsiteY17637" fmla="*/ 487877 h 6407150"/>
              <a:gd name="connsiteX17638" fmla="*/ 3015036 w 11737976"/>
              <a:gd name="connsiteY17638" fmla="*/ 484423 h 6407150"/>
              <a:gd name="connsiteX17639" fmla="*/ 3015036 w 11737976"/>
              <a:gd name="connsiteY17639" fmla="*/ 484423 h 6407150"/>
              <a:gd name="connsiteX17640" fmla="*/ 3792905 w 11737976"/>
              <a:gd name="connsiteY17640" fmla="*/ 467154 h 6407150"/>
              <a:gd name="connsiteX17641" fmla="*/ 3787910 w 11737976"/>
              <a:gd name="connsiteY17641" fmla="*/ 480220 h 6407150"/>
              <a:gd name="connsiteX17642" fmla="*/ 3789304 w 11737976"/>
              <a:gd name="connsiteY17642" fmla="*/ 480594 h 6407150"/>
              <a:gd name="connsiteX17643" fmla="*/ 3799056 w 11737976"/>
              <a:gd name="connsiteY17643" fmla="*/ 483207 h 6407150"/>
              <a:gd name="connsiteX17644" fmla="*/ 3799635 w 11737976"/>
              <a:gd name="connsiteY17644" fmla="*/ 497770 h 6407150"/>
              <a:gd name="connsiteX17645" fmla="*/ 3803237 w 11737976"/>
              <a:gd name="connsiteY17645" fmla="*/ 484326 h 6407150"/>
              <a:gd name="connsiteX17646" fmla="*/ 3806838 w 11737976"/>
              <a:gd name="connsiteY17646" fmla="*/ 470887 h 6407150"/>
              <a:gd name="connsiteX17647" fmla="*/ 3802659 w 11737976"/>
              <a:gd name="connsiteY17647" fmla="*/ 469767 h 6407150"/>
              <a:gd name="connsiteX17648" fmla="*/ 3792905 w 11737976"/>
              <a:gd name="connsiteY17648" fmla="*/ 467154 h 6407150"/>
              <a:gd name="connsiteX17649" fmla="*/ 4091755 w 11737976"/>
              <a:gd name="connsiteY17649" fmla="*/ 465592 h 6407150"/>
              <a:gd name="connsiteX17650" fmla="*/ 4089838 w 11737976"/>
              <a:gd name="connsiteY17650" fmla="*/ 478285 h 6407150"/>
              <a:gd name="connsiteX17651" fmla="*/ 4090688 w 11737976"/>
              <a:gd name="connsiteY17651" fmla="*/ 491718 h 6407150"/>
              <a:gd name="connsiteX17652" fmla="*/ 4091007 w 11737976"/>
              <a:gd name="connsiteY17652" fmla="*/ 518217 h 6407150"/>
              <a:gd name="connsiteX17653" fmla="*/ 4095693 w 11737976"/>
              <a:gd name="connsiteY17653" fmla="*/ 506266 h 6407150"/>
              <a:gd name="connsiteX17654" fmla="*/ 4097610 w 11737976"/>
              <a:gd name="connsiteY17654" fmla="*/ 493573 h 6407150"/>
              <a:gd name="connsiteX17655" fmla="*/ 4093989 w 11737976"/>
              <a:gd name="connsiteY17655" fmla="*/ 479399 h 6407150"/>
              <a:gd name="connsiteX17656" fmla="*/ 4094522 w 11737976"/>
              <a:gd name="connsiteY17656" fmla="*/ 466334 h 6407150"/>
              <a:gd name="connsiteX17657" fmla="*/ 4091755 w 11737976"/>
              <a:gd name="connsiteY17657" fmla="*/ 465592 h 6407150"/>
              <a:gd name="connsiteX17658" fmla="*/ 3639844 w 11737976"/>
              <a:gd name="connsiteY17658" fmla="*/ 454954 h 6407150"/>
              <a:gd name="connsiteX17659" fmla="*/ 3635458 w 11737976"/>
              <a:gd name="connsiteY17659" fmla="*/ 465784 h 6407150"/>
              <a:gd name="connsiteX17660" fmla="*/ 3633840 w 11737976"/>
              <a:gd name="connsiteY17660" fmla="*/ 477357 h 6407150"/>
              <a:gd name="connsiteX17661" fmla="*/ 3637994 w 11737976"/>
              <a:gd name="connsiteY17661" fmla="*/ 478470 h 6407150"/>
              <a:gd name="connsiteX17662" fmla="*/ 3642379 w 11737976"/>
              <a:gd name="connsiteY17662" fmla="*/ 467638 h 6407150"/>
              <a:gd name="connsiteX17663" fmla="*/ 3643997 w 11737976"/>
              <a:gd name="connsiteY17663" fmla="*/ 456066 h 6407150"/>
              <a:gd name="connsiteX17664" fmla="*/ 3639844 w 11737976"/>
              <a:gd name="connsiteY17664" fmla="*/ 454954 h 6407150"/>
              <a:gd name="connsiteX17665" fmla="*/ 4074153 w 11737976"/>
              <a:gd name="connsiteY17665" fmla="*/ 449672 h 6407150"/>
              <a:gd name="connsiteX17666" fmla="*/ 4069599 w 11737976"/>
              <a:gd name="connsiteY17666" fmla="*/ 461256 h 6407150"/>
              <a:gd name="connsiteX17667" fmla="*/ 4067748 w 11737976"/>
              <a:gd name="connsiteY17667" fmla="*/ 473569 h 6407150"/>
              <a:gd name="connsiteX17668" fmla="*/ 4072158 w 11737976"/>
              <a:gd name="connsiteY17668" fmla="*/ 500359 h 6407150"/>
              <a:gd name="connsiteX17669" fmla="*/ 4073510 w 11737976"/>
              <a:gd name="connsiteY17669" fmla="*/ 500721 h 6407150"/>
              <a:gd name="connsiteX17670" fmla="*/ 4078915 w 11737976"/>
              <a:gd name="connsiteY17670" fmla="*/ 502169 h 6407150"/>
              <a:gd name="connsiteX17671" fmla="*/ 4080266 w 11737976"/>
              <a:gd name="connsiteY17671" fmla="*/ 502531 h 6407150"/>
              <a:gd name="connsiteX17672" fmla="*/ 4083468 w 11737976"/>
              <a:gd name="connsiteY17672" fmla="*/ 490584 h 6407150"/>
              <a:gd name="connsiteX17673" fmla="*/ 4082116 w 11737976"/>
              <a:gd name="connsiteY17673" fmla="*/ 490223 h 6407150"/>
              <a:gd name="connsiteX17674" fmla="*/ 4076711 w 11737976"/>
              <a:gd name="connsiteY17674" fmla="*/ 488774 h 6407150"/>
              <a:gd name="connsiteX17675" fmla="*/ 4083114 w 11737976"/>
              <a:gd name="connsiteY17675" fmla="*/ 464877 h 6407150"/>
              <a:gd name="connsiteX17676" fmla="*/ 4072303 w 11737976"/>
              <a:gd name="connsiteY17676" fmla="*/ 461980 h 6407150"/>
              <a:gd name="connsiteX17677" fmla="*/ 4074153 w 11737976"/>
              <a:gd name="connsiteY17677" fmla="*/ 449672 h 6407150"/>
              <a:gd name="connsiteX17678" fmla="*/ 3666616 w 11737976"/>
              <a:gd name="connsiteY17678" fmla="*/ 447720 h 6407150"/>
              <a:gd name="connsiteX17679" fmla="*/ 3661696 w 11737976"/>
              <a:gd name="connsiteY17679" fmla="*/ 460808 h 6407150"/>
              <a:gd name="connsiteX17680" fmla="*/ 3663014 w 11737976"/>
              <a:gd name="connsiteY17680" fmla="*/ 461162 h 6407150"/>
              <a:gd name="connsiteX17681" fmla="*/ 3665651 w 11737976"/>
              <a:gd name="connsiteY17681" fmla="*/ 461869 h 6407150"/>
              <a:gd name="connsiteX17682" fmla="*/ 3669254 w 11737976"/>
              <a:gd name="connsiteY17682" fmla="*/ 448427 h 6407150"/>
              <a:gd name="connsiteX17683" fmla="*/ 4058558 w 11737976"/>
              <a:gd name="connsiteY17683" fmla="*/ 447093 h 6407150"/>
              <a:gd name="connsiteX17684" fmla="*/ 4055555 w 11737976"/>
              <a:gd name="connsiteY17684" fmla="*/ 458295 h 6407150"/>
              <a:gd name="connsiteX17685" fmla="*/ 4059618 w 11737976"/>
              <a:gd name="connsiteY17685" fmla="*/ 471389 h 6407150"/>
              <a:gd name="connsiteX17686" fmla="*/ 4061030 w 11737976"/>
              <a:gd name="connsiteY17686" fmla="*/ 471768 h 6407150"/>
              <a:gd name="connsiteX17687" fmla="*/ 4062443 w 11737976"/>
              <a:gd name="connsiteY17687" fmla="*/ 472147 h 6407150"/>
              <a:gd name="connsiteX17688" fmla="*/ 4064031 w 11737976"/>
              <a:gd name="connsiteY17688" fmla="*/ 460566 h 6407150"/>
              <a:gd name="connsiteX17689" fmla="*/ 4059970 w 11737976"/>
              <a:gd name="connsiteY17689" fmla="*/ 447472 h 6407150"/>
              <a:gd name="connsiteX17690" fmla="*/ 4058558 w 11737976"/>
              <a:gd name="connsiteY17690" fmla="*/ 447093 h 6407150"/>
              <a:gd name="connsiteX17691" fmla="*/ 3608301 w 11737976"/>
              <a:gd name="connsiteY17691" fmla="*/ 446502 h 6407150"/>
              <a:gd name="connsiteX17692" fmla="*/ 3607265 w 11737976"/>
              <a:gd name="connsiteY17692" fmla="*/ 455828 h 6407150"/>
              <a:gd name="connsiteX17693" fmla="*/ 3619568 w 11737976"/>
              <a:gd name="connsiteY17693" fmla="*/ 459125 h 6407150"/>
              <a:gd name="connsiteX17694" fmla="*/ 3627769 w 11737976"/>
              <a:gd name="connsiteY17694" fmla="*/ 461322 h 6407150"/>
              <a:gd name="connsiteX17695" fmla="*/ 3629136 w 11737976"/>
              <a:gd name="connsiteY17695" fmla="*/ 461689 h 6407150"/>
              <a:gd name="connsiteX17696" fmla="*/ 3630170 w 11737976"/>
              <a:gd name="connsiteY17696" fmla="*/ 452361 h 6407150"/>
              <a:gd name="connsiteX17697" fmla="*/ 3621969 w 11737976"/>
              <a:gd name="connsiteY17697" fmla="*/ 450164 h 6407150"/>
              <a:gd name="connsiteX17698" fmla="*/ 3609667 w 11737976"/>
              <a:gd name="connsiteY17698" fmla="*/ 446868 h 6407150"/>
              <a:gd name="connsiteX17699" fmla="*/ 3608301 w 11737976"/>
              <a:gd name="connsiteY17699" fmla="*/ 446502 h 6407150"/>
              <a:gd name="connsiteX17700" fmla="*/ 3734815 w 11737976"/>
              <a:gd name="connsiteY17700" fmla="*/ 445508 h 6407150"/>
              <a:gd name="connsiteX17701" fmla="*/ 3733641 w 11737976"/>
              <a:gd name="connsiteY17701" fmla="*/ 445868 h 6407150"/>
              <a:gd name="connsiteX17702" fmla="*/ 3730276 w 11737976"/>
              <a:gd name="connsiteY17702" fmla="*/ 450369 h 6407150"/>
              <a:gd name="connsiteX17703" fmla="*/ 3727593 w 11737976"/>
              <a:gd name="connsiteY17703" fmla="*/ 449651 h 6407150"/>
              <a:gd name="connsiteX17704" fmla="*/ 3722649 w 11737976"/>
              <a:gd name="connsiteY17704" fmla="*/ 462732 h 6407150"/>
              <a:gd name="connsiteX17705" fmla="*/ 3723990 w 11737976"/>
              <a:gd name="connsiteY17705" fmla="*/ 463093 h 6407150"/>
              <a:gd name="connsiteX17706" fmla="*/ 3726675 w 11737976"/>
              <a:gd name="connsiteY17706" fmla="*/ 463812 h 6407150"/>
              <a:gd name="connsiteX17707" fmla="*/ 3730701 w 11737976"/>
              <a:gd name="connsiteY17707" fmla="*/ 464891 h 6407150"/>
              <a:gd name="connsiteX17708" fmla="*/ 3732043 w 11737976"/>
              <a:gd name="connsiteY17708" fmla="*/ 465251 h 6407150"/>
              <a:gd name="connsiteX17709" fmla="*/ 3734303 w 11737976"/>
              <a:gd name="connsiteY17709" fmla="*/ 451448 h 6407150"/>
              <a:gd name="connsiteX17710" fmla="*/ 3734815 w 11737976"/>
              <a:gd name="connsiteY17710" fmla="*/ 445508 h 6407150"/>
              <a:gd name="connsiteX17711" fmla="*/ 3566677 w 11737976"/>
              <a:gd name="connsiteY17711" fmla="*/ 444953 h 6407150"/>
              <a:gd name="connsiteX17712" fmla="*/ 3561756 w 11737976"/>
              <a:gd name="connsiteY17712" fmla="*/ 458042 h 6407150"/>
              <a:gd name="connsiteX17713" fmla="*/ 3563074 w 11737976"/>
              <a:gd name="connsiteY17713" fmla="*/ 458396 h 6407150"/>
              <a:gd name="connsiteX17714" fmla="*/ 3568348 w 11737976"/>
              <a:gd name="connsiteY17714" fmla="*/ 459808 h 6407150"/>
              <a:gd name="connsiteX17715" fmla="*/ 3569666 w 11737976"/>
              <a:gd name="connsiteY17715" fmla="*/ 460162 h 6407150"/>
              <a:gd name="connsiteX17716" fmla="*/ 3571950 w 11737976"/>
              <a:gd name="connsiteY17716" fmla="*/ 446366 h 6407150"/>
              <a:gd name="connsiteX17717" fmla="*/ 3566677 w 11737976"/>
              <a:gd name="connsiteY17717" fmla="*/ 444953 h 6407150"/>
              <a:gd name="connsiteX17718" fmla="*/ 3594952 w 11737976"/>
              <a:gd name="connsiteY17718" fmla="*/ 442924 h 6407150"/>
              <a:gd name="connsiteX17719" fmla="*/ 3592551 w 11737976"/>
              <a:gd name="connsiteY17719" fmla="*/ 451884 h 6407150"/>
              <a:gd name="connsiteX17720" fmla="*/ 3600461 w 11737976"/>
              <a:gd name="connsiteY17720" fmla="*/ 454004 h 6407150"/>
              <a:gd name="connsiteX17721" fmla="*/ 3602862 w 11737976"/>
              <a:gd name="connsiteY17721" fmla="*/ 445044 h 6407150"/>
              <a:gd name="connsiteX17722" fmla="*/ 3594952 w 11737976"/>
              <a:gd name="connsiteY17722" fmla="*/ 442924 h 6407150"/>
              <a:gd name="connsiteX17723" fmla="*/ 3549043 w 11737976"/>
              <a:gd name="connsiteY17723" fmla="*/ 440228 h 6407150"/>
              <a:gd name="connsiteX17724" fmla="*/ 3545441 w 11737976"/>
              <a:gd name="connsiteY17724" fmla="*/ 453671 h 6407150"/>
              <a:gd name="connsiteX17725" fmla="*/ 3550878 w 11737976"/>
              <a:gd name="connsiteY17725" fmla="*/ 455127 h 6407150"/>
              <a:gd name="connsiteX17726" fmla="*/ 3554480 w 11737976"/>
              <a:gd name="connsiteY17726" fmla="*/ 441685 h 6407150"/>
              <a:gd name="connsiteX17727" fmla="*/ 3549043 w 11737976"/>
              <a:gd name="connsiteY17727" fmla="*/ 440228 h 6407150"/>
              <a:gd name="connsiteX17728" fmla="*/ 3692136 w 11737976"/>
              <a:gd name="connsiteY17728" fmla="*/ 440153 h 6407150"/>
              <a:gd name="connsiteX17729" fmla="*/ 3682998 w 11737976"/>
              <a:gd name="connsiteY17729" fmla="*/ 452109 h 6407150"/>
              <a:gd name="connsiteX17730" fmla="*/ 3681614 w 11737976"/>
              <a:gd name="connsiteY17730" fmla="*/ 451738 h 6407150"/>
              <a:gd name="connsiteX17731" fmla="*/ 3679396 w 11737976"/>
              <a:gd name="connsiteY17731" fmla="*/ 465551 h 6407150"/>
              <a:gd name="connsiteX17732" fmla="*/ 3684933 w 11737976"/>
              <a:gd name="connsiteY17732" fmla="*/ 467035 h 6407150"/>
              <a:gd name="connsiteX17733" fmla="*/ 3697392 w 11737976"/>
              <a:gd name="connsiteY17733" fmla="*/ 470374 h 6407150"/>
              <a:gd name="connsiteX17734" fmla="*/ 3702378 w 11737976"/>
              <a:gd name="connsiteY17734" fmla="*/ 457302 h 6407150"/>
              <a:gd name="connsiteX17735" fmla="*/ 3705980 w 11737976"/>
              <a:gd name="connsiteY17735" fmla="*/ 443862 h 6407150"/>
              <a:gd name="connsiteX17736" fmla="*/ 3692136 w 11737976"/>
              <a:gd name="connsiteY17736" fmla="*/ 440153 h 6407150"/>
              <a:gd name="connsiteX17737" fmla="*/ 3790918 w 11737976"/>
              <a:gd name="connsiteY17737" fmla="*/ 437808 h 6407150"/>
              <a:gd name="connsiteX17738" fmla="*/ 3761304 w 11737976"/>
              <a:gd name="connsiteY17738" fmla="*/ 444279 h 6407150"/>
              <a:gd name="connsiteX17739" fmla="*/ 3754459 w 11737976"/>
              <a:gd name="connsiteY17739" fmla="*/ 442443 h 6407150"/>
              <a:gd name="connsiteX17740" fmla="*/ 3749487 w 11737976"/>
              <a:gd name="connsiteY17740" fmla="*/ 455520 h 6407150"/>
              <a:gd name="connsiteX17741" fmla="*/ 3747254 w 11737976"/>
              <a:gd name="connsiteY17741" fmla="*/ 469330 h 6407150"/>
              <a:gd name="connsiteX17742" fmla="*/ 3754100 w 11737976"/>
              <a:gd name="connsiteY17742" fmla="*/ 471163 h 6407150"/>
              <a:gd name="connsiteX17743" fmla="*/ 3760946 w 11737976"/>
              <a:gd name="connsiteY17743" fmla="*/ 472999 h 6407150"/>
              <a:gd name="connsiteX17744" fmla="*/ 3783714 w 11737976"/>
              <a:gd name="connsiteY17744" fmla="*/ 464692 h 6407150"/>
              <a:gd name="connsiteX17745" fmla="*/ 3788686 w 11737976"/>
              <a:gd name="connsiteY17745" fmla="*/ 451615 h 6407150"/>
              <a:gd name="connsiteX17746" fmla="*/ 3790918 w 11737976"/>
              <a:gd name="connsiteY17746" fmla="*/ 437808 h 6407150"/>
              <a:gd name="connsiteX17747" fmla="*/ 3522250 w 11737976"/>
              <a:gd name="connsiteY17747" fmla="*/ 416441 h 6407150"/>
              <a:gd name="connsiteX17748" fmla="*/ 3517607 w 11737976"/>
              <a:gd name="connsiteY17748" fmla="*/ 420596 h 6407150"/>
              <a:gd name="connsiteX17749" fmla="*/ 3513046 w 11737976"/>
              <a:gd name="connsiteY17749" fmla="*/ 432180 h 6407150"/>
              <a:gd name="connsiteX17750" fmla="*/ 3514406 w 11737976"/>
              <a:gd name="connsiteY17750" fmla="*/ 432544 h 6407150"/>
              <a:gd name="connsiteX17751" fmla="*/ 3524800 w 11737976"/>
              <a:gd name="connsiteY17751" fmla="*/ 448137 h 6407150"/>
              <a:gd name="connsiteX17752" fmla="*/ 3529361 w 11737976"/>
              <a:gd name="connsiteY17752" fmla="*/ 436552 h 6407150"/>
              <a:gd name="connsiteX17753" fmla="*/ 3532564 w 11737976"/>
              <a:gd name="connsiteY17753" fmla="*/ 424604 h 6407150"/>
              <a:gd name="connsiteX17754" fmla="*/ 3525776 w 11737976"/>
              <a:gd name="connsiteY17754" fmla="*/ 417986 h 6407150"/>
              <a:gd name="connsiteX17755" fmla="*/ 3522250 w 11737976"/>
              <a:gd name="connsiteY17755" fmla="*/ 416441 h 6407150"/>
              <a:gd name="connsiteX17756" fmla="*/ 3280740 w 11737976"/>
              <a:gd name="connsiteY17756" fmla="*/ 409412 h 6407150"/>
              <a:gd name="connsiteX17757" fmla="*/ 3245580 w 11737976"/>
              <a:gd name="connsiteY17757" fmla="*/ 453333 h 6407150"/>
              <a:gd name="connsiteX17758" fmla="*/ 3252852 w 11737976"/>
              <a:gd name="connsiteY17758" fmla="*/ 415276 h 6407150"/>
              <a:gd name="connsiteX17759" fmla="*/ 3200112 w 11737976"/>
              <a:gd name="connsiteY17759" fmla="*/ 481158 h 6407150"/>
              <a:gd name="connsiteX17760" fmla="*/ 3202688 w 11737976"/>
              <a:gd name="connsiteY17760" fmla="*/ 455177 h 6407150"/>
              <a:gd name="connsiteX17761" fmla="*/ 3193138 w 11737976"/>
              <a:gd name="connsiteY17761" fmla="*/ 452618 h 6407150"/>
              <a:gd name="connsiteX17762" fmla="*/ 3156308 w 11737976"/>
              <a:gd name="connsiteY17762" fmla="*/ 442751 h 6407150"/>
              <a:gd name="connsiteX17763" fmla="*/ 3138122 w 11737976"/>
              <a:gd name="connsiteY17763" fmla="*/ 477885 h 6407150"/>
              <a:gd name="connsiteX17764" fmla="*/ 3135241 w 11737976"/>
              <a:gd name="connsiteY17764" fmla="*/ 450441 h 6407150"/>
              <a:gd name="connsiteX17765" fmla="*/ 3097959 w 11737976"/>
              <a:gd name="connsiteY17765" fmla="*/ 480457 h 6407150"/>
              <a:gd name="connsiteX17766" fmla="*/ 3095230 w 11737976"/>
              <a:gd name="connsiteY17766" fmla="*/ 479727 h 6407150"/>
              <a:gd name="connsiteX17767" fmla="*/ 3077497 w 11737976"/>
              <a:gd name="connsiteY17767" fmla="*/ 474974 h 6407150"/>
              <a:gd name="connsiteX17768" fmla="*/ 3067191 w 11737976"/>
              <a:gd name="connsiteY17768" fmla="*/ 458879 h 6407150"/>
              <a:gd name="connsiteX17769" fmla="*/ 3063704 w 11737976"/>
              <a:gd name="connsiteY17769" fmla="*/ 444608 h 6407150"/>
              <a:gd name="connsiteX17770" fmla="*/ 3057642 w 11737976"/>
              <a:gd name="connsiteY17770" fmla="*/ 456321 h 6407150"/>
              <a:gd name="connsiteX17771" fmla="*/ 3055673 w 11737976"/>
              <a:gd name="connsiteY17771" fmla="*/ 469127 h 6407150"/>
              <a:gd name="connsiteX17772" fmla="*/ 3059158 w 11737976"/>
              <a:gd name="connsiteY17772" fmla="*/ 483398 h 6407150"/>
              <a:gd name="connsiteX17773" fmla="*/ 3069465 w 11737976"/>
              <a:gd name="connsiteY17773" fmla="*/ 499493 h 6407150"/>
              <a:gd name="connsiteX17774" fmla="*/ 3072194 w 11737976"/>
              <a:gd name="connsiteY17774" fmla="*/ 500224 h 6407150"/>
              <a:gd name="connsiteX17775" fmla="*/ 3068859 w 11737976"/>
              <a:gd name="connsiteY17775" fmla="*/ 512668 h 6407150"/>
              <a:gd name="connsiteX17776" fmla="*/ 3088563 w 11737976"/>
              <a:gd name="connsiteY17776" fmla="*/ 504612 h 6407150"/>
              <a:gd name="connsiteX17777" fmla="*/ 3089927 w 11737976"/>
              <a:gd name="connsiteY17777" fmla="*/ 504976 h 6407150"/>
              <a:gd name="connsiteX17778" fmla="*/ 3087957 w 11737976"/>
              <a:gd name="connsiteY17778" fmla="*/ 517785 h 6407150"/>
              <a:gd name="connsiteX17779" fmla="*/ 3160252 w 11737976"/>
              <a:gd name="connsiteY17779" fmla="*/ 537156 h 6407150"/>
              <a:gd name="connsiteX17780" fmla="*/ 3177228 w 11737976"/>
              <a:gd name="connsiteY17780" fmla="*/ 528369 h 6407150"/>
              <a:gd name="connsiteX17781" fmla="*/ 3179197 w 11737976"/>
              <a:gd name="connsiteY17781" fmla="*/ 515562 h 6407150"/>
              <a:gd name="connsiteX17782" fmla="*/ 3195113 w 11737976"/>
              <a:gd name="connsiteY17782" fmla="*/ 559831 h 6407150"/>
              <a:gd name="connsiteX17783" fmla="*/ 3210571 w 11737976"/>
              <a:gd name="connsiteY17783" fmla="*/ 523969 h 6407150"/>
              <a:gd name="connsiteX17784" fmla="*/ 3210724 w 11737976"/>
              <a:gd name="connsiteY17784" fmla="*/ 550680 h 6407150"/>
              <a:gd name="connsiteX17785" fmla="*/ 3231185 w 11737976"/>
              <a:gd name="connsiteY17785" fmla="*/ 556163 h 6407150"/>
              <a:gd name="connsiteX17786" fmla="*/ 3310907 w 11737976"/>
              <a:gd name="connsiteY17786" fmla="*/ 564188 h 6407150"/>
              <a:gd name="connsiteX17787" fmla="*/ 3329245 w 11737976"/>
              <a:gd name="connsiteY17787" fmla="*/ 555767 h 6407150"/>
              <a:gd name="connsiteX17788" fmla="*/ 3321213 w 11737976"/>
              <a:gd name="connsiteY17788" fmla="*/ 580286 h 6407150"/>
              <a:gd name="connsiteX17789" fmla="*/ 3322578 w 11737976"/>
              <a:gd name="connsiteY17789" fmla="*/ 580652 h 6407150"/>
              <a:gd name="connsiteX17790" fmla="*/ 3330609 w 11737976"/>
              <a:gd name="connsiteY17790" fmla="*/ 556133 h 6407150"/>
              <a:gd name="connsiteX17791" fmla="*/ 3331973 w 11737976"/>
              <a:gd name="connsiteY17791" fmla="*/ 556498 h 6407150"/>
              <a:gd name="connsiteX17792" fmla="*/ 3333338 w 11737976"/>
              <a:gd name="connsiteY17792" fmla="*/ 556864 h 6407150"/>
              <a:gd name="connsiteX17793" fmla="*/ 3331367 w 11737976"/>
              <a:gd name="connsiteY17793" fmla="*/ 569671 h 6407150"/>
              <a:gd name="connsiteX17794" fmla="*/ 3328034 w 11737976"/>
              <a:gd name="connsiteY17794" fmla="*/ 582113 h 6407150"/>
              <a:gd name="connsiteX17795" fmla="*/ 3281807 w 11737976"/>
              <a:gd name="connsiteY17795" fmla="*/ 596399 h 6407150"/>
              <a:gd name="connsiteX17796" fmla="*/ 3283020 w 11737976"/>
              <a:gd name="connsiteY17796" fmla="*/ 570053 h 6407150"/>
              <a:gd name="connsiteX17797" fmla="*/ 3276351 w 11737976"/>
              <a:gd name="connsiteY17797" fmla="*/ 594937 h 6407150"/>
              <a:gd name="connsiteX17798" fmla="*/ 3230580 w 11737976"/>
              <a:gd name="connsiteY17798" fmla="*/ 569335 h 6407150"/>
              <a:gd name="connsiteX17799" fmla="*/ 3221183 w 11737976"/>
              <a:gd name="connsiteY17799" fmla="*/ 593488 h 6407150"/>
              <a:gd name="connsiteX17800" fmla="*/ 3215726 w 11737976"/>
              <a:gd name="connsiteY17800" fmla="*/ 592027 h 6407150"/>
              <a:gd name="connsiteX17801" fmla="*/ 3196630 w 11737976"/>
              <a:gd name="connsiteY17801" fmla="*/ 586909 h 6407150"/>
              <a:gd name="connsiteX17802" fmla="*/ 3182382 w 11737976"/>
              <a:gd name="connsiteY17802" fmla="*/ 596429 h 6407150"/>
              <a:gd name="connsiteX17803" fmla="*/ 3162680 w 11737976"/>
              <a:gd name="connsiteY17803" fmla="*/ 604484 h 6407150"/>
              <a:gd name="connsiteX17804" fmla="*/ 3151768 w 11737976"/>
              <a:gd name="connsiteY17804" fmla="*/ 601560 h 6407150"/>
              <a:gd name="connsiteX17805" fmla="*/ 3142220 w 11737976"/>
              <a:gd name="connsiteY17805" fmla="*/ 599002 h 6407150"/>
              <a:gd name="connsiteX17806" fmla="*/ 3144036 w 11737976"/>
              <a:gd name="connsiteY17806" fmla="*/ 559484 h 6407150"/>
              <a:gd name="connsiteX17807" fmla="*/ 3138127 w 11737976"/>
              <a:gd name="connsiteY17807" fmla="*/ 597904 h 6407150"/>
              <a:gd name="connsiteX17808" fmla="*/ 3134035 w 11737976"/>
              <a:gd name="connsiteY17808" fmla="*/ 596809 h 6407150"/>
              <a:gd name="connsiteX17809" fmla="*/ 3094476 w 11737976"/>
              <a:gd name="connsiteY17809" fmla="*/ 586208 h 6407150"/>
              <a:gd name="connsiteX17810" fmla="*/ 3074773 w 11737976"/>
              <a:gd name="connsiteY17810" fmla="*/ 594267 h 6407150"/>
              <a:gd name="connsiteX17811" fmla="*/ 3073410 w 11737976"/>
              <a:gd name="connsiteY17811" fmla="*/ 593901 h 6407150"/>
              <a:gd name="connsiteX17812" fmla="*/ 3070076 w 11737976"/>
              <a:gd name="connsiteY17812" fmla="*/ 606342 h 6407150"/>
              <a:gd name="connsiteX17813" fmla="*/ 3071440 w 11737976"/>
              <a:gd name="connsiteY17813" fmla="*/ 606707 h 6407150"/>
              <a:gd name="connsiteX17814" fmla="*/ 3087203 w 11737976"/>
              <a:gd name="connsiteY17814" fmla="*/ 624268 h 6407150"/>
              <a:gd name="connsiteX17815" fmla="*/ 3089174 w 11737976"/>
              <a:gd name="connsiteY17815" fmla="*/ 611458 h 6407150"/>
              <a:gd name="connsiteX17816" fmla="*/ 3106300 w 11737976"/>
              <a:gd name="connsiteY17816" fmla="*/ 629385 h 6407150"/>
              <a:gd name="connsiteX17817" fmla="*/ 3128732 w 11737976"/>
              <a:gd name="connsiteY17817" fmla="*/ 622058 h 6407150"/>
              <a:gd name="connsiteX17818" fmla="*/ 3116002 w 11737976"/>
              <a:gd name="connsiteY17818" fmla="*/ 658655 h 6407150"/>
              <a:gd name="connsiteX17819" fmla="*/ 3124186 w 11737976"/>
              <a:gd name="connsiteY17819" fmla="*/ 660848 h 6407150"/>
              <a:gd name="connsiteX17820" fmla="*/ 3134187 w 11737976"/>
              <a:gd name="connsiteY17820" fmla="*/ 623520 h 6407150"/>
              <a:gd name="connsiteX17821" fmla="*/ 3135552 w 11737976"/>
              <a:gd name="connsiteY17821" fmla="*/ 623886 h 6407150"/>
              <a:gd name="connsiteX17822" fmla="*/ 3145100 w 11737976"/>
              <a:gd name="connsiteY17822" fmla="*/ 626444 h 6407150"/>
              <a:gd name="connsiteX17823" fmla="*/ 3156014 w 11737976"/>
              <a:gd name="connsiteY17823" fmla="*/ 629369 h 6407150"/>
              <a:gd name="connsiteX17824" fmla="*/ 3158892 w 11737976"/>
              <a:gd name="connsiteY17824" fmla="*/ 656813 h 6407150"/>
              <a:gd name="connsiteX17825" fmla="*/ 3164197 w 11737976"/>
              <a:gd name="connsiteY17825" fmla="*/ 631561 h 6407150"/>
              <a:gd name="connsiteX17826" fmla="*/ 3175110 w 11737976"/>
              <a:gd name="connsiteY17826" fmla="*/ 634485 h 6407150"/>
              <a:gd name="connsiteX17827" fmla="*/ 3173139 w 11737976"/>
              <a:gd name="connsiteY17827" fmla="*/ 647294 h 6407150"/>
              <a:gd name="connsiteX17828" fmla="*/ 3179201 w 11737976"/>
              <a:gd name="connsiteY17828" fmla="*/ 635582 h 6407150"/>
              <a:gd name="connsiteX17829" fmla="*/ 3184810 w 11737976"/>
              <a:gd name="connsiteY17829" fmla="*/ 663759 h 6407150"/>
              <a:gd name="connsiteX17830" fmla="*/ 3190115 w 11737976"/>
              <a:gd name="connsiteY17830" fmla="*/ 638506 h 6407150"/>
              <a:gd name="connsiteX17831" fmla="*/ 3209058 w 11737976"/>
              <a:gd name="connsiteY17831" fmla="*/ 616911 h 6407150"/>
              <a:gd name="connsiteX17832" fmla="*/ 3210423 w 11737976"/>
              <a:gd name="connsiteY17832" fmla="*/ 617276 h 6407150"/>
              <a:gd name="connsiteX17833" fmla="*/ 3214515 w 11737976"/>
              <a:gd name="connsiteY17833" fmla="*/ 618374 h 6407150"/>
              <a:gd name="connsiteX17834" fmla="*/ 3248770 w 11737976"/>
              <a:gd name="connsiteY17834" fmla="*/ 654223 h 6407150"/>
              <a:gd name="connsiteX17835" fmla="*/ 3263774 w 11737976"/>
              <a:gd name="connsiteY17835" fmla="*/ 658243 h 6407150"/>
              <a:gd name="connsiteX17836" fmla="*/ 3274081 w 11737976"/>
              <a:gd name="connsiteY17836" fmla="*/ 674342 h 6407150"/>
              <a:gd name="connsiteX17837" fmla="*/ 3294695 w 11737976"/>
              <a:gd name="connsiteY17837" fmla="*/ 706536 h 6407150"/>
              <a:gd name="connsiteX17838" fmla="*/ 3317125 w 11737976"/>
              <a:gd name="connsiteY17838" fmla="*/ 699212 h 6407150"/>
              <a:gd name="connsiteX17839" fmla="*/ 3322430 w 11737976"/>
              <a:gd name="connsiteY17839" fmla="*/ 673959 h 6407150"/>
              <a:gd name="connsiteX17840" fmla="*/ 3333342 w 11737976"/>
              <a:gd name="connsiteY17840" fmla="*/ 676883 h 6407150"/>
              <a:gd name="connsiteX17841" fmla="*/ 3341679 w 11737976"/>
              <a:gd name="connsiteY17841" fmla="*/ 705791 h 6407150"/>
              <a:gd name="connsiteX17842" fmla="*/ 3358047 w 11737976"/>
              <a:gd name="connsiteY17842" fmla="*/ 710177 h 6407150"/>
              <a:gd name="connsiteX17843" fmla="*/ 3364716 w 11737976"/>
              <a:gd name="connsiteY17843" fmla="*/ 685290 h 6407150"/>
              <a:gd name="connsiteX17844" fmla="*/ 3373052 w 11737976"/>
              <a:gd name="connsiteY17844" fmla="*/ 714197 h 6407150"/>
              <a:gd name="connsiteX17845" fmla="*/ 3396090 w 11737976"/>
              <a:gd name="connsiteY17845" fmla="*/ 693696 h 6407150"/>
              <a:gd name="connsiteX17846" fmla="*/ 3391391 w 11737976"/>
              <a:gd name="connsiteY17846" fmla="*/ 705775 h 6407150"/>
              <a:gd name="connsiteX17847" fmla="*/ 3392755 w 11737976"/>
              <a:gd name="connsiteY17847" fmla="*/ 706140 h 6407150"/>
              <a:gd name="connsiteX17848" fmla="*/ 3394119 w 11737976"/>
              <a:gd name="connsiteY17848" fmla="*/ 706506 h 6407150"/>
              <a:gd name="connsiteX17849" fmla="*/ 3397453 w 11737976"/>
              <a:gd name="connsiteY17849" fmla="*/ 694062 h 6407150"/>
              <a:gd name="connsiteX17850" fmla="*/ 3421401 w 11737976"/>
              <a:gd name="connsiteY17850" fmla="*/ 713816 h 6407150"/>
              <a:gd name="connsiteX17851" fmla="*/ 3425493 w 11737976"/>
              <a:gd name="connsiteY17851" fmla="*/ 714912 h 6407150"/>
              <a:gd name="connsiteX17852" fmla="*/ 3427010 w 11737976"/>
              <a:gd name="connsiteY17852" fmla="*/ 741990 h 6407150"/>
              <a:gd name="connsiteX17853" fmla="*/ 3439134 w 11737976"/>
              <a:gd name="connsiteY17853" fmla="*/ 718568 h 6407150"/>
              <a:gd name="connsiteX17854" fmla="*/ 3433830 w 11737976"/>
              <a:gd name="connsiteY17854" fmla="*/ 743816 h 6407150"/>
              <a:gd name="connsiteX17855" fmla="*/ 3435194 w 11737976"/>
              <a:gd name="connsiteY17855" fmla="*/ 744182 h 6407150"/>
              <a:gd name="connsiteX17856" fmla="*/ 3438527 w 11737976"/>
              <a:gd name="connsiteY17856" fmla="*/ 731742 h 6407150"/>
              <a:gd name="connsiteX17857" fmla="*/ 3441861 w 11737976"/>
              <a:gd name="connsiteY17857" fmla="*/ 719299 h 6407150"/>
              <a:gd name="connsiteX17858" fmla="*/ 3458078 w 11737976"/>
              <a:gd name="connsiteY17858" fmla="*/ 696972 h 6407150"/>
              <a:gd name="connsiteX17859" fmla="*/ 3463534 w 11737976"/>
              <a:gd name="connsiteY17859" fmla="*/ 698435 h 6407150"/>
              <a:gd name="connsiteX17860" fmla="*/ 3458837 w 11737976"/>
              <a:gd name="connsiteY17860" fmla="*/ 710510 h 6407150"/>
              <a:gd name="connsiteX17861" fmla="*/ 3482785 w 11737976"/>
              <a:gd name="connsiteY17861" fmla="*/ 730264 h 6407150"/>
              <a:gd name="connsiteX17862" fmla="*/ 3486877 w 11737976"/>
              <a:gd name="connsiteY17862" fmla="*/ 731360 h 6407150"/>
              <a:gd name="connsiteX17863" fmla="*/ 3488241 w 11737976"/>
              <a:gd name="connsiteY17863" fmla="*/ 731726 h 6407150"/>
              <a:gd name="connsiteX17864" fmla="*/ 3491574 w 11737976"/>
              <a:gd name="connsiteY17864" fmla="*/ 719282 h 6407150"/>
              <a:gd name="connsiteX17865" fmla="*/ 3487482 w 11737976"/>
              <a:gd name="connsiteY17865" fmla="*/ 718185 h 6407150"/>
              <a:gd name="connsiteX17866" fmla="*/ 3489452 w 11737976"/>
              <a:gd name="connsiteY17866" fmla="*/ 705378 h 6407150"/>
              <a:gd name="connsiteX17867" fmla="*/ 3508549 w 11737976"/>
              <a:gd name="connsiteY17867" fmla="*/ 710496 h 6407150"/>
              <a:gd name="connsiteX17868" fmla="*/ 3503851 w 11737976"/>
              <a:gd name="connsiteY17868" fmla="*/ 722571 h 6407150"/>
              <a:gd name="connsiteX17869" fmla="*/ 3506580 w 11737976"/>
              <a:gd name="connsiteY17869" fmla="*/ 723302 h 6407150"/>
              <a:gd name="connsiteX17870" fmla="*/ 3510065 w 11737976"/>
              <a:gd name="connsiteY17870" fmla="*/ 737574 h 6407150"/>
              <a:gd name="connsiteX17871" fmla="*/ 3515368 w 11737976"/>
              <a:gd name="connsiteY17871" fmla="*/ 712323 h 6407150"/>
              <a:gd name="connsiteX17872" fmla="*/ 3527646 w 11737976"/>
              <a:gd name="connsiteY17872" fmla="*/ 715613 h 6407150"/>
              <a:gd name="connsiteX17873" fmla="*/ 3535829 w 11737976"/>
              <a:gd name="connsiteY17873" fmla="*/ 717806 h 6407150"/>
              <a:gd name="connsiteX17874" fmla="*/ 3537194 w 11737976"/>
              <a:gd name="connsiteY17874" fmla="*/ 718171 h 6407150"/>
              <a:gd name="connsiteX17875" fmla="*/ 3538559 w 11737976"/>
              <a:gd name="connsiteY17875" fmla="*/ 718537 h 6407150"/>
              <a:gd name="connsiteX17876" fmla="*/ 3540529 w 11737976"/>
              <a:gd name="connsiteY17876" fmla="*/ 705728 h 6407150"/>
              <a:gd name="connsiteX17877" fmla="*/ 3539164 w 11737976"/>
              <a:gd name="connsiteY17877" fmla="*/ 705363 h 6407150"/>
              <a:gd name="connsiteX17878" fmla="*/ 3530980 w 11737976"/>
              <a:gd name="connsiteY17878" fmla="*/ 703170 h 6407150"/>
              <a:gd name="connsiteX17879" fmla="*/ 3522037 w 11737976"/>
              <a:gd name="connsiteY17879" fmla="*/ 687439 h 6407150"/>
              <a:gd name="connsiteX17880" fmla="*/ 3521279 w 11737976"/>
              <a:gd name="connsiteY17880" fmla="*/ 673898 h 6407150"/>
              <a:gd name="connsiteX17881" fmla="*/ 3513248 w 11737976"/>
              <a:gd name="connsiteY17881" fmla="*/ 698419 h 6407150"/>
              <a:gd name="connsiteX17882" fmla="*/ 3491422 w 11737976"/>
              <a:gd name="connsiteY17882" fmla="*/ 692570 h 6407150"/>
              <a:gd name="connsiteX17883" fmla="*/ 3470202 w 11737976"/>
              <a:gd name="connsiteY17883" fmla="*/ 673549 h 6407150"/>
              <a:gd name="connsiteX17884" fmla="*/ 3463382 w 11737976"/>
              <a:gd name="connsiteY17884" fmla="*/ 671722 h 6407150"/>
              <a:gd name="connsiteX17885" fmla="*/ 3328186 w 11737976"/>
              <a:gd name="connsiteY17885" fmla="*/ 608826 h 6407150"/>
              <a:gd name="connsiteX17886" fmla="*/ 3335461 w 11737976"/>
              <a:gd name="connsiteY17886" fmla="*/ 570766 h 6407150"/>
              <a:gd name="connsiteX17887" fmla="*/ 3338794 w 11737976"/>
              <a:gd name="connsiteY17887" fmla="*/ 558326 h 6407150"/>
              <a:gd name="connsiteX17888" fmla="*/ 3381233 w 11737976"/>
              <a:gd name="connsiteY17888" fmla="*/ 596368 h 6407150"/>
              <a:gd name="connsiteX17889" fmla="*/ 3434279 w 11737976"/>
              <a:gd name="connsiteY17889" fmla="*/ 583911 h 6407150"/>
              <a:gd name="connsiteX17890" fmla="*/ 3426247 w 11737976"/>
              <a:gd name="connsiteY17890" fmla="*/ 608430 h 6407150"/>
              <a:gd name="connsiteX17891" fmla="*/ 3459743 w 11737976"/>
              <a:gd name="connsiteY17891" fmla="*/ 630739 h 6407150"/>
              <a:gd name="connsiteX17892" fmla="*/ 3466410 w 11737976"/>
              <a:gd name="connsiteY17892" fmla="*/ 605856 h 6407150"/>
              <a:gd name="connsiteX17893" fmla="*/ 3478841 w 11737976"/>
              <a:gd name="connsiteY17893" fmla="*/ 635855 h 6407150"/>
              <a:gd name="connsiteX17894" fmla="*/ 3484144 w 11737976"/>
              <a:gd name="connsiteY17894" fmla="*/ 610607 h 6407150"/>
              <a:gd name="connsiteX17895" fmla="*/ 3479599 w 11737976"/>
              <a:gd name="connsiteY17895" fmla="*/ 649397 h 6407150"/>
              <a:gd name="connsiteX17896" fmla="*/ 3489146 w 11737976"/>
              <a:gd name="connsiteY17896" fmla="*/ 651955 h 6407150"/>
              <a:gd name="connsiteX17897" fmla="*/ 3506574 w 11737976"/>
              <a:gd name="connsiteY17897" fmla="*/ 603283 h 6407150"/>
              <a:gd name="connsiteX17898" fmla="*/ 3559925 w 11737976"/>
              <a:gd name="connsiteY17898" fmla="*/ 644249 h 6407150"/>
              <a:gd name="connsiteX17899" fmla="*/ 3556592 w 11737976"/>
              <a:gd name="connsiteY17899" fmla="*/ 656690 h 6407150"/>
              <a:gd name="connsiteX17900" fmla="*/ 3557957 w 11737976"/>
              <a:gd name="connsiteY17900" fmla="*/ 657056 h 6407150"/>
              <a:gd name="connsiteX17901" fmla="*/ 3561290 w 11737976"/>
              <a:gd name="connsiteY17901" fmla="*/ 644614 h 6407150"/>
              <a:gd name="connsiteX17902" fmla="*/ 3565988 w 11737976"/>
              <a:gd name="connsiteY17902" fmla="*/ 632536 h 6407150"/>
              <a:gd name="connsiteX17903" fmla="*/ 3618580 w 11737976"/>
              <a:gd name="connsiteY17903" fmla="*/ 659966 h 6407150"/>
              <a:gd name="connsiteX17904" fmla="*/ 3609185 w 11737976"/>
              <a:gd name="connsiteY17904" fmla="*/ 684120 h 6407150"/>
              <a:gd name="connsiteX17905" fmla="*/ 3611761 w 11737976"/>
              <a:gd name="connsiteY17905" fmla="*/ 658138 h 6407150"/>
              <a:gd name="connsiteX17906" fmla="*/ 3605699 w 11737976"/>
              <a:gd name="connsiteY17906" fmla="*/ 669847 h 6407150"/>
              <a:gd name="connsiteX17907" fmla="*/ 3603730 w 11737976"/>
              <a:gd name="connsiteY17907" fmla="*/ 682658 h 6407150"/>
              <a:gd name="connsiteX17908" fmla="*/ 3601759 w 11737976"/>
              <a:gd name="connsiteY17908" fmla="*/ 695464 h 6407150"/>
              <a:gd name="connsiteX17909" fmla="*/ 3594938 w 11737976"/>
              <a:gd name="connsiteY17909" fmla="*/ 693636 h 6407150"/>
              <a:gd name="connsiteX17910" fmla="*/ 3590847 w 11737976"/>
              <a:gd name="connsiteY17910" fmla="*/ 692540 h 6407150"/>
              <a:gd name="connsiteX17911" fmla="*/ 3595544 w 11737976"/>
              <a:gd name="connsiteY17911" fmla="*/ 680464 h 6407150"/>
              <a:gd name="connsiteX17912" fmla="*/ 3597515 w 11737976"/>
              <a:gd name="connsiteY17912" fmla="*/ 667655 h 6407150"/>
              <a:gd name="connsiteX17913" fmla="*/ 3594786 w 11737976"/>
              <a:gd name="connsiteY17913" fmla="*/ 666923 h 6407150"/>
              <a:gd name="connsiteX17914" fmla="*/ 3589330 w 11737976"/>
              <a:gd name="connsiteY17914" fmla="*/ 665461 h 6407150"/>
              <a:gd name="connsiteX17915" fmla="*/ 3577964 w 11737976"/>
              <a:gd name="connsiteY17915" fmla="*/ 702424 h 6407150"/>
              <a:gd name="connsiteX17916" fmla="*/ 3577206 w 11737976"/>
              <a:gd name="connsiteY17916" fmla="*/ 688885 h 6407150"/>
              <a:gd name="connsiteX17917" fmla="*/ 3571144 w 11737976"/>
              <a:gd name="connsiteY17917" fmla="*/ 700597 h 6407150"/>
              <a:gd name="connsiteX17918" fmla="*/ 3567811 w 11737976"/>
              <a:gd name="connsiteY17918" fmla="*/ 713039 h 6407150"/>
              <a:gd name="connsiteX17919" fmla="*/ 3571296 w 11737976"/>
              <a:gd name="connsiteY17919" fmla="*/ 727308 h 6407150"/>
              <a:gd name="connsiteX17920" fmla="*/ 3567963 w 11737976"/>
              <a:gd name="connsiteY17920" fmla="*/ 739750 h 6407150"/>
              <a:gd name="connsiteX17921" fmla="*/ 3582814 w 11737976"/>
              <a:gd name="connsiteY17921" fmla="*/ 717059 h 6407150"/>
              <a:gd name="connsiteX17922" fmla="*/ 3584179 w 11737976"/>
              <a:gd name="connsiteY17922" fmla="*/ 717425 h 6407150"/>
              <a:gd name="connsiteX17923" fmla="*/ 3588271 w 11737976"/>
              <a:gd name="connsiteY17923" fmla="*/ 718521 h 6407150"/>
              <a:gd name="connsiteX17924" fmla="*/ 3595092 w 11737976"/>
              <a:gd name="connsiteY17924" fmla="*/ 720349 h 6407150"/>
              <a:gd name="connsiteX17925" fmla="*/ 3585090 w 11737976"/>
              <a:gd name="connsiteY17925" fmla="*/ 757676 h 6407150"/>
              <a:gd name="connsiteX17926" fmla="*/ 3580392 w 11737976"/>
              <a:gd name="connsiteY17926" fmla="*/ 769754 h 6407150"/>
              <a:gd name="connsiteX17927" fmla="*/ 3581757 w 11737976"/>
              <a:gd name="connsiteY17927" fmla="*/ 770119 h 6407150"/>
              <a:gd name="connsiteX17928" fmla="*/ 3584483 w 11737976"/>
              <a:gd name="connsiteY17928" fmla="*/ 770851 h 6407150"/>
              <a:gd name="connsiteX17929" fmla="*/ 3596002 w 11737976"/>
              <a:gd name="connsiteY17929" fmla="*/ 760600 h 6407150"/>
              <a:gd name="connsiteX17930" fmla="*/ 3597972 w 11737976"/>
              <a:gd name="connsiteY17930" fmla="*/ 747791 h 6407150"/>
              <a:gd name="connsiteX17931" fmla="*/ 3586454 w 11737976"/>
              <a:gd name="connsiteY17931" fmla="*/ 758042 h 6407150"/>
              <a:gd name="connsiteX17932" fmla="*/ 3599790 w 11737976"/>
              <a:gd name="connsiteY17932" fmla="*/ 708272 h 6407150"/>
              <a:gd name="connsiteX17933" fmla="*/ 3597819 w 11737976"/>
              <a:gd name="connsiteY17933" fmla="*/ 721079 h 6407150"/>
              <a:gd name="connsiteX17934" fmla="*/ 3602670 w 11737976"/>
              <a:gd name="connsiteY17934" fmla="*/ 735716 h 6407150"/>
              <a:gd name="connsiteX17935" fmla="*/ 3618128 w 11737976"/>
              <a:gd name="connsiteY17935" fmla="*/ 699849 h 6407150"/>
              <a:gd name="connsiteX17936" fmla="*/ 3618886 w 11737976"/>
              <a:gd name="connsiteY17936" fmla="*/ 713389 h 6407150"/>
              <a:gd name="connsiteX17937" fmla="*/ 3627676 w 11737976"/>
              <a:gd name="connsiteY17937" fmla="*/ 702408 h 6407150"/>
              <a:gd name="connsiteX17938" fmla="*/ 3629040 w 11737976"/>
              <a:gd name="connsiteY17938" fmla="*/ 702774 h 6407150"/>
              <a:gd name="connsiteX17939" fmla="*/ 3631010 w 11737976"/>
              <a:gd name="connsiteY17939" fmla="*/ 689968 h 6407150"/>
              <a:gd name="connsiteX17940" fmla="*/ 3634344 w 11737976"/>
              <a:gd name="connsiteY17940" fmla="*/ 677523 h 6407150"/>
              <a:gd name="connsiteX17941" fmla="*/ 3632980 w 11737976"/>
              <a:gd name="connsiteY17941" fmla="*/ 677157 h 6407150"/>
              <a:gd name="connsiteX17942" fmla="*/ 3631616 w 11737976"/>
              <a:gd name="connsiteY17942" fmla="*/ 676792 h 6407150"/>
              <a:gd name="connsiteX17943" fmla="*/ 3628282 w 11737976"/>
              <a:gd name="connsiteY17943" fmla="*/ 689236 h 6407150"/>
              <a:gd name="connsiteX17944" fmla="*/ 3621461 w 11737976"/>
              <a:gd name="connsiteY17944" fmla="*/ 687409 h 6407150"/>
              <a:gd name="connsiteX17945" fmla="*/ 3619945 w 11737976"/>
              <a:gd name="connsiteY17945" fmla="*/ 660331 h 6407150"/>
              <a:gd name="connsiteX17946" fmla="*/ 3623280 w 11737976"/>
              <a:gd name="connsiteY17946" fmla="*/ 647889 h 6407150"/>
              <a:gd name="connsiteX17947" fmla="*/ 3650561 w 11737976"/>
              <a:gd name="connsiteY17947" fmla="*/ 655197 h 6407150"/>
              <a:gd name="connsiteX17948" fmla="*/ 3662685 w 11737976"/>
              <a:gd name="connsiteY17948" fmla="*/ 631775 h 6407150"/>
              <a:gd name="connsiteX17949" fmla="*/ 3677083 w 11737976"/>
              <a:gd name="connsiteY17949" fmla="*/ 648970 h 6407150"/>
              <a:gd name="connsiteX17950" fmla="*/ 3687997 w 11737976"/>
              <a:gd name="connsiteY17950" fmla="*/ 651895 h 6407150"/>
              <a:gd name="connsiteX17951" fmla="*/ 3722857 w 11737976"/>
              <a:gd name="connsiteY17951" fmla="*/ 674569 h 6407150"/>
              <a:gd name="connsiteX17952" fmla="*/ 3703306 w 11737976"/>
              <a:gd name="connsiteY17952" fmla="*/ 709339 h 6407150"/>
              <a:gd name="connsiteX17953" fmla="*/ 3701942 w 11737976"/>
              <a:gd name="connsiteY17953" fmla="*/ 708974 h 6407150"/>
              <a:gd name="connsiteX17954" fmla="*/ 3700577 w 11737976"/>
              <a:gd name="connsiteY17954" fmla="*/ 708608 h 6407150"/>
              <a:gd name="connsiteX17955" fmla="*/ 3698456 w 11737976"/>
              <a:gd name="connsiteY17955" fmla="*/ 694701 h 6407150"/>
              <a:gd name="connsiteX17956" fmla="*/ 3673144 w 11737976"/>
              <a:gd name="connsiteY17956" fmla="*/ 674585 h 6407150"/>
              <a:gd name="connsiteX17957" fmla="*/ 3655564 w 11737976"/>
              <a:gd name="connsiteY17957" fmla="*/ 696547 h 6407150"/>
              <a:gd name="connsiteX17958" fmla="*/ 3652835 w 11737976"/>
              <a:gd name="connsiteY17958" fmla="*/ 695816 h 6407150"/>
              <a:gd name="connsiteX17959" fmla="*/ 3651471 w 11737976"/>
              <a:gd name="connsiteY17959" fmla="*/ 695450 h 6407150"/>
              <a:gd name="connsiteX17960" fmla="*/ 3643288 w 11737976"/>
              <a:gd name="connsiteY17960" fmla="*/ 693258 h 6407150"/>
              <a:gd name="connsiteX17961" fmla="*/ 3639500 w 11737976"/>
              <a:gd name="connsiteY17961" fmla="*/ 745584 h 6407150"/>
              <a:gd name="connsiteX17962" fmla="*/ 3644804 w 11737976"/>
              <a:gd name="connsiteY17962" fmla="*/ 720334 h 6407150"/>
              <a:gd name="connsiteX17963" fmla="*/ 3648895 w 11737976"/>
              <a:gd name="connsiteY17963" fmla="*/ 721430 h 6407150"/>
              <a:gd name="connsiteX17964" fmla="*/ 3654958 w 11737976"/>
              <a:gd name="connsiteY17964" fmla="*/ 709718 h 6407150"/>
              <a:gd name="connsiteX17965" fmla="*/ 3651624 w 11737976"/>
              <a:gd name="connsiteY17965" fmla="*/ 722161 h 6407150"/>
              <a:gd name="connsiteX17966" fmla="*/ 3643592 w 11737976"/>
              <a:gd name="connsiteY17966" fmla="*/ 746681 h 6407150"/>
              <a:gd name="connsiteX17967" fmla="*/ 3652988 w 11737976"/>
              <a:gd name="connsiteY17967" fmla="*/ 722526 h 6407150"/>
              <a:gd name="connsiteX17968" fmla="*/ 3662689 w 11737976"/>
              <a:gd name="connsiteY17968" fmla="*/ 751797 h 6407150"/>
              <a:gd name="connsiteX17969" fmla="*/ 3666024 w 11737976"/>
              <a:gd name="connsiteY17969" fmla="*/ 739354 h 6407150"/>
              <a:gd name="connsiteX17970" fmla="*/ 3665418 w 11737976"/>
              <a:gd name="connsiteY17970" fmla="*/ 752528 h 6407150"/>
              <a:gd name="connsiteX17971" fmla="*/ 3668145 w 11737976"/>
              <a:gd name="connsiteY17971" fmla="*/ 753260 h 6407150"/>
              <a:gd name="connsiteX17972" fmla="*/ 3672844 w 11737976"/>
              <a:gd name="connsiteY17972" fmla="*/ 741182 h 6407150"/>
              <a:gd name="connsiteX17973" fmla="*/ 3685120 w 11737976"/>
              <a:gd name="connsiteY17973" fmla="*/ 744472 h 6407150"/>
              <a:gd name="connsiteX17974" fmla="*/ 3691789 w 11737976"/>
              <a:gd name="connsiteY17974" fmla="*/ 719587 h 6407150"/>
              <a:gd name="connsiteX17975" fmla="*/ 3695880 w 11737976"/>
              <a:gd name="connsiteY17975" fmla="*/ 720683 h 6407150"/>
              <a:gd name="connsiteX17976" fmla="*/ 3689213 w 11737976"/>
              <a:gd name="connsiteY17976" fmla="*/ 745568 h 6407150"/>
              <a:gd name="connsiteX17977" fmla="*/ 3685879 w 11737976"/>
              <a:gd name="connsiteY17977" fmla="*/ 758011 h 6407150"/>
              <a:gd name="connsiteX17978" fmla="*/ 3687242 w 11737976"/>
              <a:gd name="connsiteY17978" fmla="*/ 758377 h 6407150"/>
              <a:gd name="connsiteX17979" fmla="*/ 3693911 w 11737976"/>
              <a:gd name="connsiteY17979" fmla="*/ 733492 h 6407150"/>
              <a:gd name="connsiteX17980" fmla="*/ 3697244 w 11737976"/>
              <a:gd name="connsiteY17980" fmla="*/ 721049 h 6407150"/>
              <a:gd name="connsiteX17981" fmla="*/ 3698609 w 11737976"/>
              <a:gd name="connsiteY17981" fmla="*/ 721414 h 6407150"/>
              <a:gd name="connsiteX17982" fmla="*/ 3704976 w 11737976"/>
              <a:gd name="connsiteY17982" fmla="*/ 763128 h 6407150"/>
              <a:gd name="connsiteX17983" fmla="*/ 3705734 w 11737976"/>
              <a:gd name="connsiteY17983" fmla="*/ 776666 h 6407150"/>
              <a:gd name="connsiteX17984" fmla="*/ 3700278 w 11737976"/>
              <a:gd name="connsiteY17984" fmla="*/ 775203 h 6407150"/>
              <a:gd name="connsiteX17985" fmla="*/ 3697550 w 11737976"/>
              <a:gd name="connsiteY17985" fmla="*/ 774472 h 6407150"/>
              <a:gd name="connsiteX17986" fmla="*/ 3692851 w 11737976"/>
              <a:gd name="connsiteY17986" fmla="*/ 786551 h 6407150"/>
              <a:gd name="connsiteX17987" fmla="*/ 3690881 w 11737976"/>
              <a:gd name="connsiteY17987" fmla="*/ 799359 h 6407150"/>
              <a:gd name="connsiteX17988" fmla="*/ 3693610 w 11737976"/>
              <a:gd name="connsiteY17988" fmla="*/ 800090 h 6407150"/>
              <a:gd name="connsiteX17989" fmla="*/ 3694974 w 11737976"/>
              <a:gd name="connsiteY17989" fmla="*/ 800456 h 6407150"/>
              <a:gd name="connsiteX17990" fmla="*/ 3705128 w 11737976"/>
              <a:gd name="connsiteY17990" fmla="*/ 789840 h 6407150"/>
              <a:gd name="connsiteX17991" fmla="*/ 3709826 w 11737976"/>
              <a:gd name="connsiteY17991" fmla="*/ 777762 h 6407150"/>
              <a:gd name="connsiteX17992" fmla="*/ 3706644 w 11737976"/>
              <a:gd name="connsiteY17992" fmla="*/ 816917 h 6407150"/>
              <a:gd name="connsiteX17993" fmla="*/ 3800766 w 11737976"/>
              <a:gd name="connsiteY17993" fmla="*/ 842137 h 6407150"/>
              <a:gd name="connsiteX17994" fmla="*/ 3837596 w 11737976"/>
              <a:gd name="connsiteY17994" fmla="*/ 852006 h 6407150"/>
              <a:gd name="connsiteX17995" fmla="*/ 3850025 w 11737976"/>
              <a:gd name="connsiteY17995" fmla="*/ 882007 h 6407150"/>
              <a:gd name="connsiteX17996" fmla="*/ 3877912 w 11737976"/>
              <a:gd name="connsiteY17996" fmla="*/ 876146 h 6407150"/>
              <a:gd name="connsiteX17997" fmla="*/ 3903224 w 11737976"/>
              <a:gd name="connsiteY17997" fmla="*/ 896262 h 6407150"/>
              <a:gd name="connsiteX17998" fmla="*/ 3903376 w 11737976"/>
              <a:gd name="connsiteY17998" fmla="*/ 922974 h 6407150"/>
              <a:gd name="connsiteX17999" fmla="*/ 3922473 w 11737976"/>
              <a:gd name="connsiteY17999" fmla="*/ 928091 h 6407150"/>
              <a:gd name="connsiteX18000" fmla="*/ 3919898 w 11737976"/>
              <a:gd name="connsiteY18000" fmla="*/ 954071 h 6407150"/>
              <a:gd name="connsiteX18001" fmla="*/ 3933386 w 11737976"/>
              <a:gd name="connsiteY18001" fmla="*/ 931015 h 6407150"/>
              <a:gd name="connsiteX18002" fmla="*/ 3939600 w 11737976"/>
              <a:gd name="connsiteY18002" fmla="*/ 946017 h 6407150"/>
              <a:gd name="connsiteX18003" fmla="*/ 3937024 w 11737976"/>
              <a:gd name="connsiteY18003" fmla="*/ 971998 h 6407150"/>
              <a:gd name="connsiteX18004" fmla="*/ 3947180 w 11737976"/>
              <a:gd name="connsiteY18004" fmla="*/ 961381 h 6407150"/>
              <a:gd name="connsiteX18005" fmla="*/ 3949302 w 11737976"/>
              <a:gd name="connsiteY18005" fmla="*/ 975288 h 6407150"/>
              <a:gd name="connsiteX18006" fmla="*/ 3960367 w 11737976"/>
              <a:gd name="connsiteY18006" fmla="*/ 1004923 h 6407150"/>
              <a:gd name="connsiteX18007" fmla="*/ 3971126 w 11737976"/>
              <a:gd name="connsiteY18007" fmla="*/ 981136 h 6407150"/>
              <a:gd name="connsiteX18008" fmla="*/ 3967187 w 11737976"/>
              <a:gd name="connsiteY18008" fmla="*/ 1006750 h 6407150"/>
              <a:gd name="connsiteX18009" fmla="*/ 4022660 w 11737976"/>
              <a:gd name="connsiteY18009" fmla="*/ 1061621 h 6407150"/>
              <a:gd name="connsiteX18010" fmla="*/ 4017356 w 11737976"/>
              <a:gd name="connsiteY18010" fmla="*/ 1086873 h 6407150"/>
              <a:gd name="connsiteX18011" fmla="*/ 4047214 w 11737976"/>
              <a:gd name="connsiteY18011" fmla="*/ 1068199 h 6407150"/>
              <a:gd name="connsiteX18012" fmla="*/ 4047366 w 11737976"/>
              <a:gd name="connsiteY18012" fmla="*/ 1094913 h 6407150"/>
              <a:gd name="connsiteX18013" fmla="*/ 4071920 w 11737976"/>
              <a:gd name="connsiteY18013" fmla="*/ 1101494 h 6407150"/>
              <a:gd name="connsiteX18014" fmla="*/ 4084349 w 11737976"/>
              <a:gd name="connsiteY18014" fmla="*/ 1131495 h 6407150"/>
              <a:gd name="connsiteX18015" fmla="*/ 4092380 w 11737976"/>
              <a:gd name="connsiteY18015" fmla="*/ 1106975 h 6407150"/>
              <a:gd name="connsiteX18016" fmla="*/ 4089958 w 11737976"/>
              <a:gd name="connsiteY18016" fmla="*/ 1159668 h 6407150"/>
              <a:gd name="connsiteX18017" fmla="*/ 4181199 w 11737976"/>
              <a:gd name="connsiteY18017" fmla="*/ 1157446 h 6407150"/>
              <a:gd name="connsiteX18018" fmla="*/ 4190900 w 11737976"/>
              <a:gd name="connsiteY18018" fmla="*/ 1186715 h 6407150"/>
              <a:gd name="connsiteX18019" fmla="*/ 4233792 w 11737976"/>
              <a:gd name="connsiteY18019" fmla="*/ 1184871 h 6407150"/>
              <a:gd name="connsiteX18020" fmla="*/ 4248796 w 11737976"/>
              <a:gd name="connsiteY18020" fmla="*/ 1188892 h 6407150"/>
              <a:gd name="connsiteX18021" fmla="*/ 4264711 w 11737976"/>
              <a:gd name="connsiteY18021" fmla="*/ 1233164 h 6407150"/>
              <a:gd name="connsiteX18022" fmla="*/ 4264107 w 11737976"/>
              <a:gd name="connsiteY18022" fmla="*/ 1246337 h 6407150"/>
              <a:gd name="connsiteX18023" fmla="*/ 4265470 w 11737976"/>
              <a:gd name="connsiteY18023" fmla="*/ 1246702 h 6407150"/>
              <a:gd name="connsiteX18024" fmla="*/ 4272139 w 11737976"/>
              <a:gd name="connsiteY18024" fmla="*/ 1221818 h 6407150"/>
              <a:gd name="connsiteX18025" fmla="*/ 4291840 w 11737976"/>
              <a:gd name="connsiteY18025" fmla="*/ 1213763 h 6407150"/>
              <a:gd name="connsiteX18026" fmla="*/ 4295327 w 11737976"/>
              <a:gd name="connsiteY18026" fmla="*/ 1228031 h 6407150"/>
              <a:gd name="connsiteX18027" fmla="*/ 4299419 w 11737976"/>
              <a:gd name="connsiteY18027" fmla="*/ 1229127 h 6407150"/>
              <a:gd name="connsiteX18028" fmla="*/ 4298813 w 11737976"/>
              <a:gd name="connsiteY18028" fmla="*/ 1242302 h 6407150"/>
              <a:gd name="connsiteX18029" fmla="*/ 4304876 w 11737976"/>
              <a:gd name="connsiteY18029" fmla="*/ 1230590 h 6407150"/>
              <a:gd name="connsiteX18030" fmla="*/ 4314424 w 11737976"/>
              <a:gd name="connsiteY18030" fmla="*/ 1233148 h 6407150"/>
              <a:gd name="connsiteX18031" fmla="*/ 4348527 w 11737976"/>
              <a:gd name="connsiteY18031" fmla="*/ 1242286 h 6407150"/>
              <a:gd name="connsiteX18032" fmla="*/ 4369745 w 11737976"/>
              <a:gd name="connsiteY18032" fmla="*/ 1261309 h 6407150"/>
              <a:gd name="connsiteX18033" fmla="*/ 4422186 w 11737976"/>
              <a:gd name="connsiteY18033" fmla="*/ 1262022 h 6407150"/>
              <a:gd name="connsiteX18034" fmla="*/ 4450226 w 11737976"/>
              <a:gd name="connsiteY18034" fmla="*/ 1282872 h 6407150"/>
              <a:gd name="connsiteX18035" fmla="*/ 4453560 w 11737976"/>
              <a:gd name="connsiteY18035" fmla="*/ 1270429 h 6407150"/>
              <a:gd name="connsiteX18036" fmla="*/ 4474021 w 11737976"/>
              <a:gd name="connsiteY18036" fmla="*/ 1275912 h 6407150"/>
              <a:gd name="connsiteX18037" fmla="*/ 4488267 w 11737976"/>
              <a:gd name="connsiteY18037" fmla="*/ 1266395 h 6407150"/>
              <a:gd name="connsiteX18038" fmla="*/ 4510851 w 11737976"/>
              <a:gd name="connsiteY18038" fmla="*/ 1285780 h 6407150"/>
              <a:gd name="connsiteX18039" fmla="*/ 4513732 w 11737976"/>
              <a:gd name="connsiteY18039" fmla="*/ 1313223 h 6407150"/>
              <a:gd name="connsiteX18040" fmla="*/ 4531313 w 11737976"/>
              <a:gd name="connsiteY18040" fmla="*/ 1291263 h 6407150"/>
              <a:gd name="connsiteX18041" fmla="*/ 4551319 w 11737976"/>
              <a:gd name="connsiteY18041" fmla="*/ 1336633 h 6407150"/>
              <a:gd name="connsiteX18042" fmla="*/ 4561474 w 11737976"/>
              <a:gd name="connsiteY18042" fmla="*/ 1326016 h 6407150"/>
              <a:gd name="connsiteX18043" fmla="*/ 4600273 w 11737976"/>
              <a:gd name="connsiteY18043" fmla="*/ 1323078 h 6407150"/>
              <a:gd name="connsiteX18044" fmla="*/ 4600426 w 11737976"/>
              <a:gd name="connsiteY18044" fmla="*/ 1349791 h 6407150"/>
              <a:gd name="connsiteX18045" fmla="*/ 4609217 w 11737976"/>
              <a:gd name="connsiteY18045" fmla="*/ 1338808 h 6407150"/>
              <a:gd name="connsiteX18046" fmla="*/ 4635134 w 11737976"/>
              <a:gd name="connsiteY18046" fmla="*/ 1345753 h 6407150"/>
              <a:gd name="connsiteX18047" fmla="*/ 4658171 w 11737976"/>
              <a:gd name="connsiteY18047" fmla="*/ 1325255 h 6407150"/>
              <a:gd name="connsiteX18048" fmla="*/ 4661657 w 11737976"/>
              <a:gd name="connsiteY18048" fmla="*/ 1339526 h 6407150"/>
              <a:gd name="connsiteX18049" fmla="*/ 4757901 w 11737976"/>
              <a:gd name="connsiteY18049" fmla="*/ 1378648 h 6407150"/>
              <a:gd name="connsiteX18050" fmla="*/ 4755779 w 11737976"/>
              <a:gd name="connsiteY18050" fmla="*/ 1364746 h 6407150"/>
              <a:gd name="connsiteX18051" fmla="*/ 4803368 w 11737976"/>
              <a:gd name="connsiteY18051" fmla="*/ 1350826 h 6407150"/>
              <a:gd name="connsiteX18052" fmla="*/ 4807461 w 11737976"/>
              <a:gd name="connsiteY18052" fmla="*/ 1351922 h 6407150"/>
              <a:gd name="connsiteX18053" fmla="*/ 4813675 w 11737976"/>
              <a:gd name="connsiteY18053" fmla="*/ 1366922 h 6407150"/>
              <a:gd name="connsiteX18054" fmla="*/ 4808371 w 11737976"/>
              <a:gd name="connsiteY18054" fmla="*/ 1392172 h 6407150"/>
              <a:gd name="connsiteX18055" fmla="*/ 4834442 w 11737976"/>
              <a:gd name="connsiteY18055" fmla="*/ 1425829 h 6407150"/>
              <a:gd name="connsiteX18056" fmla="*/ 4848575 w 11737976"/>
              <a:gd name="connsiteY18056" fmla="*/ 1411280 h 6407150"/>
              <a:gd name="connsiteX18057" fmla="*/ 4849295 w 11737976"/>
              <a:gd name="connsiteY18057" fmla="*/ 1411291 h 6407150"/>
              <a:gd name="connsiteX18058" fmla="*/ 4845883 w 11737976"/>
              <a:gd name="connsiteY18058" fmla="*/ 1416910 h 6407150"/>
              <a:gd name="connsiteX18059" fmla="*/ 4845809 w 11737976"/>
              <a:gd name="connsiteY18059" fmla="*/ 1425605 h 6407150"/>
              <a:gd name="connsiteX18060" fmla="*/ 4858137 w 11737976"/>
              <a:gd name="connsiteY18060" fmla="*/ 1414389 h 6407150"/>
              <a:gd name="connsiteX18061" fmla="*/ 4854844 w 11737976"/>
              <a:gd name="connsiteY18061" fmla="*/ 1412412 h 6407150"/>
              <a:gd name="connsiteX18062" fmla="*/ 4852862 w 11737976"/>
              <a:gd name="connsiteY18062" fmla="*/ 1411343 h 6407150"/>
              <a:gd name="connsiteX18063" fmla="*/ 4857630 w 11737976"/>
              <a:gd name="connsiteY18063" fmla="*/ 1411413 h 6407150"/>
              <a:gd name="connsiteX18064" fmla="*/ 4868391 w 11737976"/>
              <a:gd name="connsiteY18064" fmla="*/ 1408254 h 6407150"/>
              <a:gd name="connsiteX18065" fmla="*/ 4888852 w 11737976"/>
              <a:gd name="connsiteY18065" fmla="*/ 1413736 h 6407150"/>
              <a:gd name="connsiteX18066" fmla="*/ 4899139 w 11737976"/>
              <a:gd name="connsiteY18066" fmla="*/ 1411493 h 6407150"/>
              <a:gd name="connsiteX18067" fmla="*/ 4905888 w 11737976"/>
              <a:gd name="connsiteY18067" fmla="*/ 1417132 h 6407150"/>
              <a:gd name="connsiteX18068" fmla="*/ 4908693 w 11737976"/>
              <a:gd name="connsiteY18068" fmla="*/ 1422852 h 6407150"/>
              <a:gd name="connsiteX18069" fmla="*/ 4915552 w 11737976"/>
              <a:gd name="connsiteY18069" fmla="*/ 1422780 h 6407150"/>
              <a:gd name="connsiteX18070" fmla="*/ 4924725 w 11737976"/>
              <a:gd name="connsiteY18070" fmla="*/ 1427517 h 6407150"/>
              <a:gd name="connsiteX18071" fmla="*/ 4973577 w 11737976"/>
              <a:gd name="connsiteY18071" fmla="*/ 1463110 h 6407150"/>
              <a:gd name="connsiteX18072" fmla="*/ 5031474 w 11737976"/>
              <a:gd name="connsiteY18072" fmla="*/ 1465290 h 6407150"/>
              <a:gd name="connsiteX18073" fmla="*/ 5032412 w 11737976"/>
              <a:gd name="connsiteY18073" fmla="*/ 1478667 h 6407150"/>
              <a:gd name="connsiteX18074" fmla="*/ 5031091 w 11737976"/>
              <a:gd name="connsiteY18074" fmla="*/ 1483404 h 6407150"/>
              <a:gd name="connsiteX18075" fmla="*/ 5025359 w 11737976"/>
              <a:gd name="connsiteY18075" fmla="*/ 1486251 h 6407150"/>
              <a:gd name="connsiteX18076" fmla="*/ 5029126 w 11737976"/>
              <a:gd name="connsiteY18076" fmla="*/ 1490452 h 6407150"/>
              <a:gd name="connsiteX18077" fmla="*/ 5028897 w 11737976"/>
              <a:gd name="connsiteY18077" fmla="*/ 1491270 h 6407150"/>
              <a:gd name="connsiteX18078" fmla="*/ 5029611 w 11737976"/>
              <a:gd name="connsiteY18078" fmla="*/ 1495003 h 6407150"/>
              <a:gd name="connsiteX18079" fmla="*/ 5030884 w 11737976"/>
              <a:gd name="connsiteY18079" fmla="*/ 1492413 h 6407150"/>
              <a:gd name="connsiteX18080" fmla="*/ 5032736 w 11737976"/>
              <a:gd name="connsiteY18080" fmla="*/ 1494477 h 6407150"/>
              <a:gd name="connsiteX18081" fmla="*/ 5040356 w 11737976"/>
              <a:gd name="connsiteY18081" fmla="*/ 1495400 h 6407150"/>
              <a:gd name="connsiteX18082" fmla="*/ 5041459 w 11737976"/>
              <a:gd name="connsiteY18082" fmla="*/ 1499635 h 6407150"/>
              <a:gd name="connsiteX18083" fmla="*/ 5050119 w 11737976"/>
              <a:gd name="connsiteY18083" fmla="*/ 1510290 h 6407150"/>
              <a:gd name="connsiteX18084" fmla="*/ 5057713 w 11737976"/>
              <a:gd name="connsiteY18084" fmla="*/ 1498990 h 6407150"/>
              <a:gd name="connsiteX18085" fmla="*/ 5058488 w 11737976"/>
              <a:gd name="connsiteY18085" fmla="*/ 1497701 h 6407150"/>
              <a:gd name="connsiteX18086" fmla="*/ 5066118 w 11737976"/>
              <a:gd name="connsiteY18086" fmla="*/ 1499074 h 6407150"/>
              <a:gd name="connsiteX18087" fmla="*/ 5071478 w 11737976"/>
              <a:gd name="connsiteY18087" fmla="*/ 1495999 h 6407150"/>
              <a:gd name="connsiteX18088" fmla="*/ 5071488 w 11737976"/>
              <a:gd name="connsiteY18088" fmla="*/ 1496014 h 6407150"/>
              <a:gd name="connsiteX18089" fmla="*/ 5076640 w 11737976"/>
              <a:gd name="connsiteY18089" fmla="*/ 1504062 h 6407150"/>
              <a:gd name="connsiteX18090" fmla="*/ 5083593 w 11737976"/>
              <a:gd name="connsiteY18090" fmla="*/ 1499257 h 6407150"/>
              <a:gd name="connsiteX18091" fmla="*/ 5086305 w 11737976"/>
              <a:gd name="connsiteY18091" fmla="*/ 1496935 h 6407150"/>
              <a:gd name="connsiteX18092" fmla="*/ 5086656 w 11737976"/>
              <a:gd name="connsiteY18092" fmla="*/ 1497793 h 6407150"/>
              <a:gd name="connsiteX18093" fmla="*/ 5099603 w 11737976"/>
              <a:gd name="connsiteY18093" fmla="*/ 1479379 h 6407150"/>
              <a:gd name="connsiteX18094" fmla="*/ 5096610 w 11737976"/>
              <a:gd name="connsiteY18094" fmla="*/ 1478000 h 6407150"/>
              <a:gd name="connsiteX18095" fmla="*/ 5098570 w 11737976"/>
              <a:gd name="connsiteY18095" fmla="*/ 1471233 h 6407150"/>
              <a:gd name="connsiteX18096" fmla="*/ 5099698 w 11737976"/>
              <a:gd name="connsiteY18096" fmla="*/ 1472923 h 6407150"/>
              <a:gd name="connsiteX18097" fmla="*/ 5101333 w 11737976"/>
              <a:gd name="connsiteY18097" fmla="*/ 1479005 h 6407150"/>
              <a:gd name="connsiteX18098" fmla="*/ 5103316 w 11737976"/>
              <a:gd name="connsiteY18098" fmla="*/ 1524545 h 6407150"/>
              <a:gd name="connsiteX18099" fmla="*/ 5115440 w 11737976"/>
              <a:gd name="connsiteY18099" fmla="*/ 1501122 h 6407150"/>
              <a:gd name="connsiteX18100" fmla="*/ 5121808 w 11737976"/>
              <a:gd name="connsiteY18100" fmla="*/ 1542836 h 6407150"/>
              <a:gd name="connsiteX18101" fmla="*/ 5110441 w 11737976"/>
              <a:gd name="connsiteY18101" fmla="*/ 1579798 h 6407150"/>
              <a:gd name="connsiteX18102" fmla="*/ 5010161 w 11737976"/>
              <a:gd name="connsiteY18102" fmla="*/ 1560429 h 6407150"/>
              <a:gd name="connsiteX18103" fmla="*/ 4978987 w 11737976"/>
              <a:gd name="connsiteY18103" fmla="*/ 1566500 h 6407150"/>
              <a:gd name="connsiteX18104" fmla="*/ 4979531 w 11737976"/>
              <a:gd name="connsiteY18104" fmla="*/ 1565087 h 6407150"/>
              <a:gd name="connsiteX18105" fmla="*/ 4959048 w 11737976"/>
              <a:gd name="connsiteY18105" fmla="*/ 1545721 h 6407150"/>
              <a:gd name="connsiteX18106" fmla="*/ 4951312 w 11737976"/>
              <a:gd name="connsiteY18106" fmla="*/ 1555915 h 6407150"/>
              <a:gd name="connsiteX18107" fmla="*/ 4953052 w 11737976"/>
              <a:gd name="connsiteY18107" fmla="*/ 1557835 h 6407150"/>
              <a:gd name="connsiteX18108" fmla="*/ 4943793 w 11737976"/>
              <a:gd name="connsiteY18108" fmla="*/ 1561816 h 6407150"/>
              <a:gd name="connsiteX18109" fmla="*/ 4937962 w 11737976"/>
              <a:gd name="connsiteY18109" fmla="*/ 1546917 h 6407150"/>
              <a:gd name="connsiteX18110" fmla="*/ 4901891 w 11737976"/>
              <a:gd name="connsiteY18110" fmla="*/ 1550589 h 6407150"/>
              <a:gd name="connsiteX18111" fmla="*/ 4887491 w 11737976"/>
              <a:gd name="connsiteY18111" fmla="*/ 1533393 h 6407150"/>
              <a:gd name="connsiteX18112" fmla="*/ 4856390 w 11737976"/>
              <a:gd name="connsiteY18112" fmla="*/ 1557566 h 6407150"/>
              <a:gd name="connsiteX18113" fmla="*/ 4843710 w 11737976"/>
              <a:gd name="connsiteY18113" fmla="*/ 1558386 h 6407150"/>
              <a:gd name="connsiteX18114" fmla="*/ 4846271 w 11737976"/>
              <a:gd name="connsiteY18114" fmla="*/ 1546533 h 6407150"/>
              <a:gd name="connsiteX18115" fmla="*/ 4843380 w 11737976"/>
              <a:gd name="connsiteY18115" fmla="*/ 1536469 h 6407150"/>
              <a:gd name="connsiteX18116" fmla="*/ 4833509 w 11737976"/>
              <a:gd name="connsiteY18116" fmla="*/ 1542845 h 6407150"/>
              <a:gd name="connsiteX18117" fmla="*/ 4834196 w 11737976"/>
              <a:gd name="connsiteY18117" fmla="*/ 1555940 h 6407150"/>
              <a:gd name="connsiteX18118" fmla="*/ 4841084 w 11737976"/>
              <a:gd name="connsiteY18118" fmla="*/ 1558556 h 6407150"/>
              <a:gd name="connsiteX18119" fmla="*/ 4833839 w 11737976"/>
              <a:gd name="connsiteY18119" fmla="*/ 1559025 h 6407150"/>
              <a:gd name="connsiteX18120" fmla="*/ 4782005 w 11737976"/>
              <a:gd name="connsiteY18120" fmla="*/ 1545137 h 6407150"/>
              <a:gd name="connsiteX18121" fmla="*/ 4774760 w 11737976"/>
              <a:gd name="connsiteY18121" fmla="*/ 1567573 h 6407150"/>
              <a:gd name="connsiteX18122" fmla="*/ 4774659 w 11737976"/>
              <a:gd name="connsiteY18122" fmla="*/ 1567929 h 6407150"/>
              <a:gd name="connsiteX18123" fmla="*/ 4774594 w 11737976"/>
              <a:gd name="connsiteY18123" fmla="*/ 1567971 h 6407150"/>
              <a:gd name="connsiteX18124" fmla="*/ 4774582 w 11737976"/>
              <a:gd name="connsiteY18124" fmla="*/ 1568204 h 6407150"/>
              <a:gd name="connsiteX18125" fmla="*/ 4770640 w 11737976"/>
              <a:gd name="connsiteY18125" fmla="*/ 1582096 h 6407150"/>
              <a:gd name="connsiteX18126" fmla="*/ 4762455 w 11737976"/>
              <a:gd name="connsiteY18126" fmla="*/ 1579903 h 6407150"/>
              <a:gd name="connsiteX18127" fmla="*/ 4756240 w 11737976"/>
              <a:gd name="connsiteY18127" fmla="*/ 1564905 h 6407150"/>
              <a:gd name="connsiteX18128" fmla="*/ 4754877 w 11737976"/>
              <a:gd name="connsiteY18128" fmla="*/ 1564539 h 6407150"/>
              <a:gd name="connsiteX18129" fmla="*/ 4762756 w 11737976"/>
              <a:gd name="connsiteY18129" fmla="*/ 1513308 h 6407150"/>
              <a:gd name="connsiteX18130" fmla="*/ 4741082 w 11737976"/>
              <a:gd name="connsiteY18130" fmla="*/ 1534171 h 6407150"/>
              <a:gd name="connsiteX18131" fmla="*/ 4737749 w 11737976"/>
              <a:gd name="connsiteY18131" fmla="*/ 1546612 h 6407150"/>
              <a:gd name="connsiteX18132" fmla="*/ 4720622 w 11737976"/>
              <a:gd name="connsiteY18132" fmla="*/ 1528689 h 6407150"/>
              <a:gd name="connsiteX18133" fmla="*/ 4719151 w 11737976"/>
              <a:gd name="connsiteY18133" fmla="*/ 1524545 h 6407150"/>
              <a:gd name="connsiteX18134" fmla="*/ 4719157 w 11737976"/>
              <a:gd name="connsiteY18134" fmla="*/ 1523652 h 6407150"/>
              <a:gd name="connsiteX18135" fmla="*/ 4721071 w 11737976"/>
              <a:gd name="connsiteY18135" fmla="*/ 1519216 h 6407150"/>
              <a:gd name="connsiteX18136" fmla="*/ 4719182 w 11737976"/>
              <a:gd name="connsiteY18136" fmla="*/ 1520509 h 6407150"/>
              <a:gd name="connsiteX18137" fmla="*/ 4719200 w 11737976"/>
              <a:gd name="connsiteY18137" fmla="*/ 1518306 h 6407150"/>
              <a:gd name="connsiteX18138" fmla="*/ 4713802 w 11737976"/>
              <a:gd name="connsiteY18138" fmla="*/ 1526862 h 6407150"/>
              <a:gd name="connsiteX18139" fmla="*/ 4708345 w 11737976"/>
              <a:gd name="connsiteY18139" fmla="*/ 1525399 h 6407150"/>
              <a:gd name="connsiteX18140" fmla="*/ 4711679 w 11737976"/>
              <a:gd name="connsiteY18140" fmla="*/ 1512956 h 6407150"/>
              <a:gd name="connsiteX18141" fmla="*/ 4706981 w 11737976"/>
              <a:gd name="connsiteY18141" fmla="*/ 1525034 h 6407150"/>
              <a:gd name="connsiteX18142" fmla="*/ 4704859 w 11737976"/>
              <a:gd name="connsiteY18142" fmla="*/ 1511128 h 6407150"/>
              <a:gd name="connsiteX18143" fmla="*/ 4695917 w 11737976"/>
              <a:gd name="connsiteY18143" fmla="*/ 1495398 h 6407150"/>
              <a:gd name="connsiteX18144" fmla="*/ 4691218 w 11737976"/>
              <a:gd name="connsiteY18144" fmla="*/ 1507473 h 6407150"/>
              <a:gd name="connsiteX18145" fmla="*/ 4690613 w 11737976"/>
              <a:gd name="connsiteY18145" fmla="*/ 1520648 h 6407150"/>
              <a:gd name="connsiteX18146" fmla="*/ 4698191 w 11737976"/>
              <a:gd name="connsiteY18146" fmla="*/ 1536012 h 6407150"/>
              <a:gd name="connsiteX18147" fmla="*/ 4702283 w 11737976"/>
              <a:gd name="connsiteY18147" fmla="*/ 1537110 h 6407150"/>
              <a:gd name="connsiteX18148" fmla="*/ 4698950 w 11737976"/>
              <a:gd name="connsiteY18148" fmla="*/ 1549553 h 6407150"/>
              <a:gd name="connsiteX18149" fmla="*/ 4695616 w 11737976"/>
              <a:gd name="connsiteY18149" fmla="*/ 1561993 h 6407150"/>
              <a:gd name="connsiteX18150" fmla="*/ 4690158 w 11737976"/>
              <a:gd name="connsiteY18150" fmla="*/ 1560532 h 6407150"/>
              <a:gd name="connsiteX18151" fmla="*/ 4686068 w 11737976"/>
              <a:gd name="connsiteY18151" fmla="*/ 1559435 h 6407150"/>
              <a:gd name="connsiteX18152" fmla="*/ 4666818 w 11737976"/>
              <a:gd name="connsiteY18152" fmla="*/ 1527606 h 6407150"/>
              <a:gd name="connsiteX18153" fmla="*/ 4680153 w 11737976"/>
              <a:gd name="connsiteY18153" fmla="*/ 1477837 h 6407150"/>
              <a:gd name="connsiteX18154" fmla="*/ 4655752 w 11737976"/>
              <a:gd name="connsiteY18154" fmla="*/ 1497971 h 6407150"/>
              <a:gd name="connsiteX18155" fmla="*/ 4654994 w 11737976"/>
              <a:gd name="connsiteY18155" fmla="*/ 1484434 h 6407150"/>
              <a:gd name="connsiteX18156" fmla="*/ 4626348 w 11737976"/>
              <a:gd name="connsiteY18156" fmla="*/ 1476758 h 6407150"/>
              <a:gd name="connsiteX18157" fmla="*/ 4634986 w 11737976"/>
              <a:gd name="connsiteY18157" fmla="*/ 1439065 h 6407150"/>
              <a:gd name="connsiteX18158" fmla="*/ 4611949 w 11737976"/>
              <a:gd name="connsiteY18158" fmla="*/ 1459562 h 6407150"/>
              <a:gd name="connsiteX18159" fmla="*/ 4630135 w 11737976"/>
              <a:gd name="connsiteY18159" fmla="*/ 1424426 h 6407150"/>
              <a:gd name="connsiteX18160" fmla="*/ 4638925 w 11737976"/>
              <a:gd name="connsiteY18160" fmla="*/ 1413448 h 6407150"/>
              <a:gd name="connsiteX18161" fmla="*/ 4641807 w 11737976"/>
              <a:gd name="connsiteY18161" fmla="*/ 1440891 h 6407150"/>
              <a:gd name="connsiteX18162" fmla="*/ 4639836 w 11737976"/>
              <a:gd name="connsiteY18162" fmla="*/ 1453700 h 6407150"/>
              <a:gd name="connsiteX18163" fmla="*/ 4636503 w 11737976"/>
              <a:gd name="connsiteY18163" fmla="*/ 1466141 h 6407150"/>
              <a:gd name="connsiteX18164" fmla="*/ 4640595 w 11737976"/>
              <a:gd name="connsiteY18164" fmla="*/ 1467238 h 6407150"/>
              <a:gd name="connsiteX18165" fmla="*/ 4644687 w 11737976"/>
              <a:gd name="connsiteY18165" fmla="*/ 1468334 h 6407150"/>
              <a:gd name="connsiteX18166" fmla="*/ 4648021 w 11737976"/>
              <a:gd name="connsiteY18166" fmla="*/ 1455893 h 6407150"/>
              <a:gd name="connsiteX18167" fmla="*/ 4656053 w 11737976"/>
              <a:gd name="connsiteY18167" fmla="*/ 1431371 h 6407150"/>
              <a:gd name="connsiteX18168" fmla="*/ 4654690 w 11737976"/>
              <a:gd name="connsiteY18168" fmla="*/ 1431006 h 6407150"/>
              <a:gd name="connsiteX18169" fmla="*/ 4655294 w 11737976"/>
              <a:gd name="connsiteY18169" fmla="*/ 1417834 h 6407150"/>
              <a:gd name="connsiteX18170" fmla="*/ 4713951 w 11737976"/>
              <a:gd name="connsiteY18170" fmla="*/ 1433551 h 6407150"/>
              <a:gd name="connsiteX18171" fmla="*/ 4718649 w 11737976"/>
              <a:gd name="connsiteY18171" fmla="*/ 1421473 h 6407150"/>
              <a:gd name="connsiteX18172" fmla="*/ 4720618 w 11737976"/>
              <a:gd name="connsiteY18172" fmla="*/ 1408667 h 6407150"/>
              <a:gd name="connsiteX18173" fmla="*/ 4660599 w 11737976"/>
              <a:gd name="connsiteY18173" fmla="*/ 1392584 h 6407150"/>
              <a:gd name="connsiteX18174" fmla="*/ 4645594 w 11737976"/>
              <a:gd name="connsiteY18174" fmla="*/ 1388563 h 6407150"/>
              <a:gd name="connsiteX18175" fmla="*/ 4635439 w 11737976"/>
              <a:gd name="connsiteY18175" fmla="*/ 1399178 h 6407150"/>
              <a:gd name="connsiteX18176" fmla="*/ 4573450 w 11737976"/>
              <a:gd name="connsiteY18176" fmla="*/ 1395904 h 6407150"/>
              <a:gd name="connsiteX18177" fmla="*/ 4553748 w 11737976"/>
              <a:gd name="connsiteY18177" fmla="*/ 1403959 h 6407150"/>
              <a:gd name="connsiteX18178" fmla="*/ 4532527 w 11737976"/>
              <a:gd name="connsiteY18178" fmla="*/ 1384939 h 6407150"/>
              <a:gd name="connsiteX18179" fmla="*/ 4523738 w 11737976"/>
              <a:gd name="connsiteY18179" fmla="*/ 1395918 h 6407150"/>
              <a:gd name="connsiteX18180" fmla="*/ 4513431 w 11737976"/>
              <a:gd name="connsiteY18180" fmla="*/ 1379822 h 6407150"/>
              <a:gd name="connsiteX18181" fmla="*/ 4481452 w 11737976"/>
              <a:gd name="connsiteY18181" fmla="*/ 1384587 h 6407150"/>
              <a:gd name="connsiteX18182" fmla="*/ 4483421 w 11737976"/>
              <a:gd name="connsiteY18182" fmla="*/ 1371781 h 6407150"/>
              <a:gd name="connsiteX18183" fmla="*/ 4447198 w 11737976"/>
              <a:gd name="connsiteY18183" fmla="*/ 1348738 h 6407150"/>
              <a:gd name="connsiteX18184" fmla="*/ 4430222 w 11737976"/>
              <a:gd name="connsiteY18184" fmla="*/ 1357527 h 6407150"/>
              <a:gd name="connsiteX18185" fmla="*/ 4420827 w 11737976"/>
              <a:gd name="connsiteY18185" fmla="*/ 1381680 h 6407150"/>
              <a:gd name="connsiteX18186" fmla="*/ 4417340 w 11737976"/>
              <a:gd name="connsiteY18186" fmla="*/ 1367409 h 6407150"/>
              <a:gd name="connsiteX18187" fmla="*/ 4375205 w 11737976"/>
              <a:gd name="connsiteY18187" fmla="*/ 1382793 h 6407150"/>
              <a:gd name="connsiteX18188" fmla="*/ 4370355 w 11737976"/>
              <a:gd name="connsiteY18188" fmla="*/ 1368157 h 6407150"/>
              <a:gd name="connsiteX18189" fmla="*/ 4363536 w 11737976"/>
              <a:gd name="connsiteY18189" fmla="*/ 1366329 h 6407150"/>
              <a:gd name="connsiteX18190" fmla="*/ 4356563 w 11737976"/>
              <a:gd name="connsiteY18190" fmla="*/ 1337789 h 6407150"/>
              <a:gd name="connsiteX18191" fmla="*/ 4338375 w 11737976"/>
              <a:gd name="connsiteY18191" fmla="*/ 1372924 h 6407150"/>
              <a:gd name="connsiteX18192" fmla="*/ 4337618 w 11737976"/>
              <a:gd name="connsiteY18192" fmla="*/ 1359385 h 6407150"/>
              <a:gd name="connsiteX18193" fmla="*/ 4329587 w 11737976"/>
              <a:gd name="connsiteY18193" fmla="*/ 1383903 h 6407150"/>
              <a:gd name="connsiteX18194" fmla="*/ 4317157 w 11737976"/>
              <a:gd name="connsiteY18194" fmla="*/ 1353902 h 6407150"/>
              <a:gd name="connsiteX18195" fmla="*/ 4319732 w 11737976"/>
              <a:gd name="connsiteY18195" fmla="*/ 1327920 h 6407150"/>
              <a:gd name="connsiteX18196" fmla="*/ 4291997 w 11737976"/>
              <a:gd name="connsiteY18196" fmla="*/ 1360498 h 6407150"/>
              <a:gd name="connsiteX18197" fmla="*/ 4252287 w 11737976"/>
              <a:gd name="connsiteY18197" fmla="*/ 1323183 h 6407150"/>
              <a:gd name="connsiteX18198" fmla="*/ 4210606 w 11737976"/>
              <a:gd name="connsiteY18198" fmla="*/ 1298681 h 6407150"/>
              <a:gd name="connsiteX18199" fmla="*/ 4209089 w 11737976"/>
              <a:gd name="connsiteY18199" fmla="*/ 1271603 h 6407150"/>
              <a:gd name="connsiteX18200" fmla="*/ 4177869 w 11737976"/>
              <a:gd name="connsiteY18200" fmla="*/ 1289909 h 6407150"/>
              <a:gd name="connsiteX18201" fmla="*/ 4177717 w 11737976"/>
              <a:gd name="connsiteY18201" fmla="*/ 1263197 h 6407150"/>
              <a:gd name="connsiteX18202" fmla="*/ 4148312 w 11737976"/>
              <a:gd name="connsiteY18202" fmla="*/ 1241981 h 6407150"/>
              <a:gd name="connsiteX18203" fmla="*/ 4129216 w 11737976"/>
              <a:gd name="connsiteY18203" fmla="*/ 1236863 h 6407150"/>
              <a:gd name="connsiteX18204" fmla="*/ 4111029 w 11737976"/>
              <a:gd name="connsiteY18204" fmla="*/ 1271999 h 6407150"/>
              <a:gd name="connsiteX18205" fmla="*/ 4090416 w 11737976"/>
              <a:gd name="connsiteY18205" fmla="*/ 1239803 h 6407150"/>
              <a:gd name="connsiteX18206" fmla="*/ 4084202 w 11737976"/>
              <a:gd name="connsiteY18206" fmla="*/ 1224802 h 6407150"/>
              <a:gd name="connsiteX18207" fmla="*/ 4052828 w 11737976"/>
              <a:gd name="connsiteY18207" fmla="*/ 1216396 h 6407150"/>
              <a:gd name="connsiteX18208" fmla="*/ 4035853 w 11737976"/>
              <a:gd name="connsiteY18208" fmla="*/ 1225184 h 6407150"/>
              <a:gd name="connsiteX18209" fmla="*/ 4037065 w 11737976"/>
              <a:gd name="connsiteY18209" fmla="*/ 1198838 h 6407150"/>
              <a:gd name="connsiteX18210" fmla="*/ 4009783 w 11737976"/>
              <a:gd name="connsiteY18210" fmla="*/ 1191528 h 6407150"/>
              <a:gd name="connsiteX18211" fmla="*/ 3973406 w 11737976"/>
              <a:gd name="connsiteY18211" fmla="*/ 1141773 h 6407150"/>
              <a:gd name="connsiteX18212" fmla="*/ 3953551 w 11737976"/>
              <a:gd name="connsiteY18212" fmla="*/ 1123118 h 6407150"/>
              <a:gd name="connsiteX18213" fmla="*/ 3921419 w 11737976"/>
              <a:gd name="connsiteY18213" fmla="*/ 1101172 h 6407150"/>
              <a:gd name="connsiteX18214" fmla="*/ 3911265 w 11737976"/>
              <a:gd name="connsiteY18214" fmla="*/ 1111787 h 6407150"/>
              <a:gd name="connsiteX18215" fmla="*/ 3872765 w 11737976"/>
              <a:gd name="connsiteY18215" fmla="*/ 1048130 h 6407150"/>
              <a:gd name="connsiteX18216" fmla="*/ 3829115 w 11737976"/>
              <a:gd name="connsiteY18216" fmla="*/ 1036434 h 6407150"/>
              <a:gd name="connsiteX18217" fmla="*/ 3776975 w 11737976"/>
              <a:gd name="connsiteY18217" fmla="*/ 969118 h 6407150"/>
              <a:gd name="connsiteX18218" fmla="*/ 3764852 w 11737976"/>
              <a:gd name="connsiteY18218" fmla="*/ 992540 h 6407150"/>
              <a:gd name="connsiteX18219" fmla="*/ 3649359 w 11737976"/>
              <a:gd name="connsiteY18219" fmla="*/ 921589 h 6407150"/>
              <a:gd name="connsiteX18220" fmla="*/ 3627231 w 11737976"/>
              <a:gd name="connsiteY18220" fmla="*/ 982339 h 6407150"/>
              <a:gd name="connsiteX18221" fmla="*/ 3639205 w 11737976"/>
              <a:gd name="connsiteY18221" fmla="*/ 932202 h 6407150"/>
              <a:gd name="connsiteX18222" fmla="*/ 3606467 w 11737976"/>
              <a:gd name="connsiteY18222" fmla="*/ 923430 h 6407150"/>
              <a:gd name="connsiteX18223" fmla="*/ 3599040 w 11737976"/>
              <a:gd name="connsiteY18223" fmla="*/ 934778 h 6407150"/>
              <a:gd name="connsiteX18224" fmla="*/ 3595707 w 11737976"/>
              <a:gd name="connsiteY18224" fmla="*/ 947217 h 6407150"/>
              <a:gd name="connsiteX18225" fmla="*/ 3593735 w 11737976"/>
              <a:gd name="connsiteY18225" fmla="*/ 960028 h 6407150"/>
              <a:gd name="connsiteX18226" fmla="*/ 3595099 w 11737976"/>
              <a:gd name="connsiteY18226" fmla="*/ 960393 h 6407150"/>
              <a:gd name="connsiteX18227" fmla="*/ 3598435 w 11737976"/>
              <a:gd name="connsiteY18227" fmla="*/ 947949 h 6407150"/>
              <a:gd name="connsiteX18228" fmla="*/ 3607983 w 11737976"/>
              <a:gd name="connsiteY18228" fmla="*/ 950507 h 6407150"/>
              <a:gd name="connsiteX18229" fmla="*/ 3608894 w 11737976"/>
              <a:gd name="connsiteY18229" fmla="*/ 990760 h 6407150"/>
              <a:gd name="connsiteX18230" fmla="*/ 3600709 w 11737976"/>
              <a:gd name="connsiteY18230" fmla="*/ 988566 h 6407150"/>
              <a:gd name="connsiteX18231" fmla="*/ 3590554 w 11737976"/>
              <a:gd name="connsiteY18231" fmla="*/ 999183 h 6407150"/>
              <a:gd name="connsiteX18232" fmla="*/ 3566154 w 11737976"/>
              <a:gd name="connsiteY18232" fmla="*/ 1019316 h 6407150"/>
              <a:gd name="connsiteX18233" fmla="*/ 3562061 w 11737976"/>
              <a:gd name="connsiteY18233" fmla="*/ 1018219 h 6407150"/>
              <a:gd name="connsiteX18234" fmla="*/ 3563878 w 11737976"/>
              <a:gd name="connsiteY18234" fmla="*/ 978698 h 6407150"/>
              <a:gd name="connsiteX18235" fmla="*/ 3567819 w 11737976"/>
              <a:gd name="connsiteY18235" fmla="*/ 953083 h 6407150"/>
              <a:gd name="connsiteX18236" fmla="*/ 3566455 w 11737976"/>
              <a:gd name="connsiteY18236" fmla="*/ 952717 h 6407150"/>
              <a:gd name="connsiteX18237" fmla="*/ 3569789 w 11737976"/>
              <a:gd name="connsiteY18237" fmla="*/ 940274 h 6407150"/>
              <a:gd name="connsiteX18238" fmla="*/ 3565090 w 11737976"/>
              <a:gd name="connsiteY18238" fmla="*/ 952353 h 6407150"/>
              <a:gd name="connsiteX18239" fmla="*/ 3564484 w 11737976"/>
              <a:gd name="connsiteY18239" fmla="*/ 965526 h 6407150"/>
              <a:gd name="connsiteX18240" fmla="*/ 3562515 w 11737976"/>
              <a:gd name="connsiteY18240" fmla="*/ 978332 h 6407150"/>
              <a:gd name="connsiteX18241" fmla="*/ 3559181 w 11737976"/>
              <a:gd name="connsiteY18241" fmla="*/ 990776 h 6407150"/>
              <a:gd name="connsiteX18242" fmla="*/ 3542206 w 11737976"/>
              <a:gd name="connsiteY18242" fmla="*/ 999562 h 6407150"/>
              <a:gd name="connsiteX18243" fmla="*/ 3540841 w 11737976"/>
              <a:gd name="connsiteY18243" fmla="*/ 999197 h 6407150"/>
              <a:gd name="connsiteX18244" fmla="*/ 3529930 w 11737976"/>
              <a:gd name="connsiteY18244" fmla="*/ 996273 h 6407150"/>
              <a:gd name="connsiteX18245" fmla="*/ 3521746 w 11737976"/>
              <a:gd name="connsiteY18245" fmla="*/ 994080 h 6407150"/>
              <a:gd name="connsiteX18246" fmla="*/ 3523715 w 11737976"/>
              <a:gd name="connsiteY18246" fmla="*/ 981274 h 6407150"/>
              <a:gd name="connsiteX18247" fmla="*/ 3538416 w 11737976"/>
              <a:gd name="connsiteY18247" fmla="*/ 931867 h 6407150"/>
              <a:gd name="connsiteX18248" fmla="*/ 3541749 w 11737976"/>
              <a:gd name="connsiteY18248" fmla="*/ 919426 h 6407150"/>
              <a:gd name="connsiteX18249" fmla="*/ 3546447 w 11737976"/>
              <a:gd name="connsiteY18249" fmla="*/ 907348 h 6407150"/>
              <a:gd name="connsiteX18250" fmla="*/ 3547811 w 11737976"/>
              <a:gd name="connsiteY18250" fmla="*/ 907714 h 6407150"/>
              <a:gd name="connsiteX18251" fmla="*/ 3554632 w 11737976"/>
              <a:gd name="connsiteY18251" fmla="*/ 909542 h 6407150"/>
              <a:gd name="connsiteX18252" fmla="*/ 3555996 w 11737976"/>
              <a:gd name="connsiteY18252" fmla="*/ 909907 h 6407150"/>
              <a:gd name="connsiteX18253" fmla="*/ 3557965 w 11737976"/>
              <a:gd name="connsiteY18253" fmla="*/ 897099 h 6407150"/>
              <a:gd name="connsiteX18254" fmla="*/ 3551145 w 11737976"/>
              <a:gd name="connsiteY18254" fmla="*/ 895272 h 6407150"/>
              <a:gd name="connsiteX18255" fmla="*/ 3549781 w 11737976"/>
              <a:gd name="connsiteY18255" fmla="*/ 894907 h 6407150"/>
              <a:gd name="connsiteX18256" fmla="*/ 3548417 w 11737976"/>
              <a:gd name="connsiteY18256" fmla="*/ 894541 h 6407150"/>
              <a:gd name="connsiteX18257" fmla="*/ 3553721 w 11737976"/>
              <a:gd name="connsiteY18257" fmla="*/ 869292 h 6407150"/>
              <a:gd name="connsiteX18258" fmla="*/ 3546900 w 11737976"/>
              <a:gd name="connsiteY18258" fmla="*/ 867465 h 6407150"/>
              <a:gd name="connsiteX18259" fmla="*/ 3540686 w 11737976"/>
              <a:gd name="connsiteY18259" fmla="*/ 852462 h 6407150"/>
              <a:gd name="connsiteX18260" fmla="*/ 3537351 w 11737976"/>
              <a:gd name="connsiteY18260" fmla="*/ 864906 h 6407150"/>
              <a:gd name="connsiteX18261" fmla="*/ 3543567 w 11737976"/>
              <a:gd name="connsiteY18261" fmla="*/ 879905 h 6407150"/>
              <a:gd name="connsiteX18262" fmla="*/ 3549023 w 11737976"/>
              <a:gd name="connsiteY18262" fmla="*/ 881368 h 6407150"/>
              <a:gd name="connsiteX18263" fmla="*/ 3545688 w 11737976"/>
              <a:gd name="connsiteY18263" fmla="*/ 893810 h 6407150"/>
              <a:gd name="connsiteX18264" fmla="*/ 3541596 w 11737976"/>
              <a:gd name="connsiteY18264" fmla="*/ 892715 h 6407150"/>
              <a:gd name="connsiteX18265" fmla="*/ 3527350 w 11737976"/>
              <a:gd name="connsiteY18265" fmla="*/ 902231 h 6407150"/>
              <a:gd name="connsiteX18266" fmla="*/ 3525985 w 11737976"/>
              <a:gd name="connsiteY18266" fmla="*/ 901865 h 6407150"/>
              <a:gd name="connsiteX18267" fmla="*/ 3524016 w 11737976"/>
              <a:gd name="connsiteY18267" fmla="*/ 914675 h 6407150"/>
              <a:gd name="connsiteX18268" fmla="*/ 3526744 w 11737976"/>
              <a:gd name="connsiteY18268" fmla="*/ 915406 h 6407150"/>
              <a:gd name="connsiteX18269" fmla="*/ 3534928 w 11737976"/>
              <a:gd name="connsiteY18269" fmla="*/ 917599 h 6407150"/>
              <a:gd name="connsiteX18270" fmla="*/ 3542355 w 11737976"/>
              <a:gd name="connsiteY18270" fmla="*/ 906252 h 6407150"/>
              <a:gd name="connsiteX18271" fmla="*/ 3540384 w 11737976"/>
              <a:gd name="connsiteY18271" fmla="*/ 919060 h 6407150"/>
              <a:gd name="connsiteX18272" fmla="*/ 3537052 w 11737976"/>
              <a:gd name="connsiteY18272" fmla="*/ 931501 h 6407150"/>
              <a:gd name="connsiteX18273" fmla="*/ 3525685 w 11737976"/>
              <a:gd name="connsiteY18273" fmla="*/ 968464 h 6407150"/>
              <a:gd name="connsiteX18274" fmla="*/ 3495827 w 11737976"/>
              <a:gd name="connsiteY18274" fmla="*/ 987135 h 6407150"/>
              <a:gd name="connsiteX18275" fmla="*/ 3491735 w 11737976"/>
              <a:gd name="connsiteY18275" fmla="*/ 986038 h 6407150"/>
              <a:gd name="connsiteX18276" fmla="*/ 3490978 w 11737976"/>
              <a:gd name="connsiteY18276" fmla="*/ 972500 h 6407150"/>
              <a:gd name="connsiteX18277" fmla="*/ 3499009 w 11737976"/>
              <a:gd name="connsiteY18277" fmla="*/ 947981 h 6407150"/>
              <a:gd name="connsiteX18278" fmla="*/ 3497646 w 11737976"/>
              <a:gd name="connsiteY18278" fmla="*/ 947616 h 6407150"/>
              <a:gd name="connsiteX18279" fmla="*/ 3492947 w 11737976"/>
              <a:gd name="connsiteY18279" fmla="*/ 959692 h 6407150"/>
              <a:gd name="connsiteX18280" fmla="*/ 3488249 w 11737976"/>
              <a:gd name="connsiteY18280" fmla="*/ 971771 h 6407150"/>
              <a:gd name="connsiteX18281" fmla="*/ 3477337 w 11737976"/>
              <a:gd name="connsiteY18281" fmla="*/ 968846 h 6407150"/>
              <a:gd name="connsiteX18282" fmla="*/ 3465060 w 11737976"/>
              <a:gd name="connsiteY18282" fmla="*/ 965557 h 6407150"/>
              <a:gd name="connsiteX18283" fmla="*/ 3469759 w 11737976"/>
              <a:gd name="connsiteY18283" fmla="*/ 953477 h 6407150"/>
              <a:gd name="connsiteX18284" fmla="*/ 3474456 w 11737976"/>
              <a:gd name="connsiteY18284" fmla="*/ 941403 h 6407150"/>
              <a:gd name="connsiteX18285" fmla="*/ 3475061 w 11737976"/>
              <a:gd name="connsiteY18285" fmla="*/ 928229 h 6407150"/>
              <a:gd name="connsiteX18286" fmla="*/ 3470363 w 11737976"/>
              <a:gd name="connsiteY18286" fmla="*/ 940307 h 6407150"/>
              <a:gd name="connsiteX18287" fmla="*/ 3467636 w 11737976"/>
              <a:gd name="connsiteY18287" fmla="*/ 939575 h 6407150"/>
              <a:gd name="connsiteX18288" fmla="*/ 3468242 w 11737976"/>
              <a:gd name="connsiteY18288" fmla="*/ 926402 h 6407150"/>
              <a:gd name="connsiteX18289" fmla="*/ 3463544 w 11737976"/>
              <a:gd name="connsiteY18289" fmla="*/ 938478 h 6407150"/>
              <a:gd name="connsiteX18290" fmla="*/ 3461573 w 11737976"/>
              <a:gd name="connsiteY18290" fmla="*/ 951286 h 6407150"/>
              <a:gd name="connsiteX18291" fmla="*/ 3462937 w 11737976"/>
              <a:gd name="connsiteY18291" fmla="*/ 951651 h 6407150"/>
              <a:gd name="connsiteX18292" fmla="*/ 3459603 w 11737976"/>
              <a:gd name="connsiteY18292" fmla="*/ 964095 h 6407150"/>
              <a:gd name="connsiteX18293" fmla="*/ 3455510 w 11737976"/>
              <a:gd name="connsiteY18293" fmla="*/ 962998 h 6407150"/>
              <a:gd name="connsiteX18294" fmla="*/ 3443082 w 11737976"/>
              <a:gd name="connsiteY18294" fmla="*/ 932996 h 6407150"/>
              <a:gd name="connsiteX18295" fmla="*/ 3441718 w 11737976"/>
              <a:gd name="connsiteY18295" fmla="*/ 932631 h 6407150"/>
              <a:gd name="connsiteX18296" fmla="*/ 3435657 w 11737976"/>
              <a:gd name="connsiteY18296" fmla="*/ 944340 h 6407150"/>
              <a:gd name="connsiteX18297" fmla="*/ 3438990 w 11737976"/>
              <a:gd name="connsiteY18297" fmla="*/ 931901 h 6407150"/>
              <a:gd name="connsiteX18298" fmla="*/ 3430806 w 11737976"/>
              <a:gd name="connsiteY18298" fmla="*/ 929707 h 6407150"/>
              <a:gd name="connsiteX18299" fmla="*/ 3425502 w 11737976"/>
              <a:gd name="connsiteY18299" fmla="*/ 954957 h 6407150"/>
              <a:gd name="connsiteX18300" fmla="*/ 3420805 w 11737976"/>
              <a:gd name="connsiteY18300" fmla="*/ 967032 h 6407150"/>
              <a:gd name="connsiteX18301" fmla="*/ 3419441 w 11737976"/>
              <a:gd name="connsiteY18301" fmla="*/ 966667 h 6407150"/>
              <a:gd name="connsiteX18302" fmla="*/ 3417469 w 11737976"/>
              <a:gd name="connsiteY18302" fmla="*/ 979476 h 6407150"/>
              <a:gd name="connsiteX18303" fmla="*/ 3423532 w 11737976"/>
              <a:gd name="connsiteY18303" fmla="*/ 967763 h 6407150"/>
              <a:gd name="connsiteX18304" fmla="*/ 3428988 w 11737976"/>
              <a:gd name="connsiteY18304" fmla="*/ 969225 h 6407150"/>
              <a:gd name="connsiteX18305" fmla="*/ 3425655 w 11737976"/>
              <a:gd name="connsiteY18305" fmla="*/ 981669 h 6407150"/>
              <a:gd name="connsiteX18306" fmla="*/ 3427019 w 11737976"/>
              <a:gd name="connsiteY18306" fmla="*/ 982034 h 6407150"/>
              <a:gd name="connsiteX18307" fmla="*/ 3428383 w 11737976"/>
              <a:gd name="connsiteY18307" fmla="*/ 982400 h 6407150"/>
              <a:gd name="connsiteX18308" fmla="*/ 3431717 w 11737976"/>
              <a:gd name="connsiteY18308" fmla="*/ 969956 h 6407150"/>
              <a:gd name="connsiteX18309" fmla="*/ 3435050 w 11737976"/>
              <a:gd name="connsiteY18309" fmla="*/ 957516 h 6407150"/>
              <a:gd name="connsiteX18310" fmla="*/ 3440658 w 11737976"/>
              <a:gd name="connsiteY18310" fmla="*/ 985689 h 6407150"/>
              <a:gd name="connsiteX18311" fmla="*/ 3450207 w 11737976"/>
              <a:gd name="connsiteY18311" fmla="*/ 988248 h 6407150"/>
              <a:gd name="connsiteX18312" fmla="*/ 3456269 w 11737976"/>
              <a:gd name="connsiteY18312" fmla="*/ 976536 h 6407150"/>
              <a:gd name="connsiteX18313" fmla="*/ 3454301 w 11737976"/>
              <a:gd name="connsiteY18313" fmla="*/ 989344 h 6407150"/>
              <a:gd name="connsiteX18314" fmla="*/ 3455663 w 11737976"/>
              <a:gd name="connsiteY18314" fmla="*/ 989709 h 6407150"/>
              <a:gd name="connsiteX18315" fmla="*/ 3461879 w 11737976"/>
              <a:gd name="connsiteY18315" fmla="*/ 1004709 h 6407150"/>
              <a:gd name="connsiteX18316" fmla="*/ 3467336 w 11737976"/>
              <a:gd name="connsiteY18316" fmla="*/ 1006171 h 6407150"/>
              <a:gd name="connsiteX18317" fmla="*/ 3478248 w 11737976"/>
              <a:gd name="connsiteY18317" fmla="*/ 1009095 h 6407150"/>
              <a:gd name="connsiteX18318" fmla="*/ 3489765 w 11737976"/>
              <a:gd name="connsiteY18318" fmla="*/ 998847 h 6407150"/>
              <a:gd name="connsiteX18319" fmla="*/ 3492493 w 11737976"/>
              <a:gd name="connsiteY18319" fmla="*/ 999579 h 6407150"/>
              <a:gd name="connsiteX18320" fmla="*/ 3489160 w 11737976"/>
              <a:gd name="connsiteY18320" fmla="*/ 1012019 h 6407150"/>
              <a:gd name="connsiteX18321" fmla="*/ 3492646 w 11737976"/>
              <a:gd name="connsiteY18321" fmla="*/ 1026290 h 6407150"/>
              <a:gd name="connsiteX18322" fmla="*/ 3485825 w 11737976"/>
              <a:gd name="connsiteY18322" fmla="*/ 1024463 h 6407150"/>
              <a:gd name="connsiteX18323" fmla="*/ 3482492 w 11737976"/>
              <a:gd name="connsiteY18323" fmla="*/ 1036903 h 6407150"/>
              <a:gd name="connsiteX18324" fmla="*/ 3472185 w 11737976"/>
              <a:gd name="connsiteY18324" fmla="*/ 1020808 h 6407150"/>
              <a:gd name="connsiteX18325" fmla="*/ 3467488 w 11737976"/>
              <a:gd name="connsiteY18325" fmla="*/ 1032883 h 6407150"/>
              <a:gd name="connsiteX18326" fmla="*/ 3451120 w 11737976"/>
              <a:gd name="connsiteY18326" fmla="*/ 1028497 h 6407150"/>
              <a:gd name="connsiteX18327" fmla="*/ 3430657 w 11737976"/>
              <a:gd name="connsiteY18327" fmla="*/ 1023015 h 6407150"/>
              <a:gd name="connsiteX18328" fmla="*/ 3417017 w 11737976"/>
              <a:gd name="connsiteY18328" fmla="*/ 1019360 h 6407150"/>
              <a:gd name="connsiteX18329" fmla="*/ 3411561 w 11737976"/>
              <a:gd name="connsiteY18329" fmla="*/ 1017898 h 6407150"/>
              <a:gd name="connsiteX18330" fmla="*/ 3393221 w 11737976"/>
              <a:gd name="connsiteY18330" fmla="*/ 1026321 h 6407150"/>
              <a:gd name="connsiteX18331" fmla="*/ 3395192 w 11737976"/>
              <a:gd name="connsiteY18331" fmla="*/ 1013512 h 6407150"/>
              <a:gd name="connsiteX18332" fmla="*/ 3387765 w 11737976"/>
              <a:gd name="connsiteY18332" fmla="*/ 1024859 h 6407150"/>
              <a:gd name="connsiteX18333" fmla="*/ 3365787 w 11737976"/>
              <a:gd name="connsiteY18333" fmla="*/ 992298 h 6407150"/>
              <a:gd name="connsiteX18334" fmla="*/ 3345327 w 11737976"/>
              <a:gd name="connsiteY18334" fmla="*/ 986816 h 6407150"/>
              <a:gd name="connsiteX18335" fmla="*/ 3328353 w 11737976"/>
              <a:gd name="connsiteY18335" fmla="*/ 995602 h 6407150"/>
              <a:gd name="connsiteX18336" fmla="*/ 3330322 w 11737976"/>
              <a:gd name="connsiteY18336" fmla="*/ 982796 h 6407150"/>
              <a:gd name="connsiteX18337" fmla="*/ 3325624 w 11737976"/>
              <a:gd name="connsiteY18337" fmla="*/ 994871 h 6407150"/>
              <a:gd name="connsiteX18338" fmla="*/ 3300919 w 11737976"/>
              <a:gd name="connsiteY18338" fmla="*/ 961579 h 6407150"/>
              <a:gd name="connsiteX18339" fmla="*/ 3305449 w 11737976"/>
              <a:gd name="connsiteY18339" fmla="*/ 949935 h 6407150"/>
              <a:gd name="connsiteX18340" fmla="*/ 3312626 w 11737976"/>
              <a:gd name="connsiteY18340" fmla="*/ 954716 h 6407150"/>
              <a:gd name="connsiteX18341" fmla="*/ 3323954 w 11737976"/>
              <a:gd name="connsiteY18341" fmla="*/ 941081 h 6407150"/>
              <a:gd name="connsiteX18342" fmla="*/ 3331987 w 11737976"/>
              <a:gd name="connsiteY18342" fmla="*/ 916562 h 6407150"/>
              <a:gd name="connsiteX18343" fmla="*/ 3317588 w 11737976"/>
              <a:gd name="connsiteY18343" fmla="*/ 899369 h 6407150"/>
              <a:gd name="connsiteX18344" fmla="*/ 3289547 w 11737976"/>
              <a:gd name="connsiteY18344" fmla="*/ 878520 h 6407150"/>
              <a:gd name="connsiteX18345" fmla="*/ 3286667 w 11737976"/>
              <a:gd name="connsiteY18345" fmla="*/ 851076 h 6407150"/>
              <a:gd name="connsiteX18346" fmla="*/ 3254839 w 11737976"/>
              <a:gd name="connsiteY18346" fmla="*/ 882557 h 6407150"/>
              <a:gd name="connsiteX18347" fmla="*/ 3258174 w 11737976"/>
              <a:gd name="connsiteY18347" fmla="*/ 870115 h 6407150"/>
              <a:gd name="connsiteX18348" fmla="*/ 3264236 w 11737976"/>
              <a:gd name="connsiteY18348" fmla="*/ 858401 h 6407150"/>
              <a:gd name="connsiteX18349" fmla="*/ 3268935 w 11737976"/>
              <a:gd name="connsiteY18349" fmla="*/ 846326 h 6407150"/>
              <a:gd name="connsiteX18350" fmla="*/ 3267570 w 11737976"/>
              <a:gd name="connsiteY18350" fmla="*/ 845960 h 6407150"/>
              <a:gd name="connsiteX18351" fmla="*/ 3264842 w 11737976"/>
              <a:gd name="connsiteY18351" fmla="*/ 845229 h 6407150"/>
              <a:gd name="connsiteX18352" fmla="*/ 3260750 w 11737976"/>
              <a:gd name="connsiteY18352" fmla="*/ 844132 h 6407150"/>
              <a:gd name="connsiteX18353" fmla="*/ 3258021 w 11737976"/>
              <a:gd name="connsiteY18353" fmla="*/ 843401 h 6407150"/>
              <a:gd name="connsiteX18354" fmla="*/ 3255294 w 11737976"/>
              <a:gd name="connsiteY18354" fmla="*/ 842670 h 6407150"/>
              <a:gd name="connsiteX18355" fmla="*/ 3255141 w 11737976"/>
              <a:gd name="connsiteY18355" fmla="*/ 815958 h 6407150"/>
              <a:gd name="connsiteX18356" fmla="*/ 3251201 w 11737976"/>
              <a:gd name="connsiteY18356" fmla="*/ 841574 h 6407150"/>
              <a:gd name="connsiteX18357" fmla="*/ 3243017 w 11737976"/>
              <a:gd name="connsiteY18357" fmla="*/ 839381 h 6407150"/>
              <a:gd name="connsiteX18358" fmla="*/ 3234832 w 11737976"/>
              <a:gd name="connsiteY18358" fmla="*/ 837188 h 6407150"/>
              <a:gd name="connsiteX18359" fmla="*/ 3236803 w 11737976"/>
              <a:gd name="connsiteY18359" fmla="*/ 824379 h 6407150"/>
              <a:gd name="connsiteX18360" fmla="*/ 3246805 w 11737976"/>
              <a:gd name="connsiteY18360" fmla="*/ 787054 h 6407150"/>
              <a:gd name="connsiteX18361" fmla="*/ 3231951 w 11737976"/>
              <a:gd name="connsiteY18361" fmla="*/ 809745 h 6407150"/>
              <a:gd name="connsiteX18362" fmla="*/ 3231347 w 11737976"/>
              <a:gd name="connsiteY18362" fmla="*/ 822917 h 6407150"/>
              <a:gd name="connsiteX18363" fmla="*/ 3207551 w 11737976"/>
              <a:gd name="connsiteY18363" fmla="*/ 829877 h 6407150"/>
              <a:gd name="connsiteX18364" fmla="*/ 3181634 w 11737976"/>
              <a:gd name="connsiteY18364" fmla="*/ 822933 h 6407150"/>
              <a:gd name="connsiteX18365" fmla="*/ 3176937 w 11737976"/>
              <a:gd name="connsiteY18365" fmla="*/ 835008 h 6407150"/>
              <a:gd name="connsiteX18366" fmla="*/ 3174965 w 11737976"/>
              <a:gd name="connsiteY18366" fmla="*/ 847818 h 6407150"/>
              <a:gd name="connsiteX18367" fmla="*/ 3183150 w 11737976"/>
              <a:gd name="connsiteY18367" fmla="*/ 850012 h 6407150"/>
              <a:gd name="connsiteX18368" fmla="*/ 3200884 w 11737976"/>
              <a:gd name="connsiteY18368" fmla="*/ 854763 h 6407150"/>
              <a:gd name="connsiteX18369" fmla="*/ 3224678 w 11737976"/>
              <a:gd name="connsiteY18369" fmla="*/ 847802 h 6407150"/>
              <a:gd name="connsiteX18370" fmla="*/ 3226800 w 11737976"/>
              <a:gd name="connsiteY18370" fmla="*/ 861708 h 6407150"/>
              <a:gd name="connsiteX18371" fmla="*/ 3230893 w 11737976"/>
              <a:gd name="connsiteY18371" fmla="*/ 862803 h 6407150"/>
              <a:gd name="connsiteX18372" fmla="*/ 3236349 w 11737976"/>
              <a:gd name="connsiteY18372" fmla="*/ 864266 h 6407150"/>
              <a:gd name="connsiteX18373" fmla="*/ 3245897 w 11737976"/>
              <a:gd name="connsiteY18373" fmla="*/ 866825 h 6407150"/>
              <a:gd name="connsiteX18374" fmla="*/ 3247261 w 11737976"/>
              <a:gd name="connsiteY18374" fmla="*/ 867191 h 6407150"/>
              <a:gd name="connsiteX18375" fmla="*/ 3248625 w 11737976"/>
              <a:gd name="connsiteY18375" fmla="*/ 867555 h 6407150"/>
              <a:gd name="connsiteX18376" fmla="*/ 3251354 w 11737976"/>
              <a:gd name="connsiteY18376" fmla="*/ 868286 h 6407150"/>
              <a:gd name="connsiteX18377" fmla="*/ 3252717 w 11737976"/>
              <a:gd name="connsiteY18377" fmla="*/ 868651 h 6407150"/>
              <a:gd name="connsiteX18378" fmla="*/ 3249384 w 11737976"/>
              <a:gd name="connsiteY18378" fmla="*/ 881095 h 6407150"/>
              <a:gd name="connsiteX18379" fmla="*/ 3210584 w 11737976"/>
              <a:gd name="connsiteY18379" fmla="*/ 884033 h 6407150"/>
              <a:gd name="connsiteX18380" fmla="*/ 3201793 w 11737976"/>
              <a:gd name="connsiteY18380" fmla="*/ 895015 h 6407150"/>
              <a:gd name="connsiteX18381" fmla="*/ 3200430 w 11737976"/>
              <a:gd name="connsiteY18381" fmla="*/ 894650 h 6407150"/>
              <a:gd name="connsiteX18382" fmla="*/ 3194973 w 11737976"/>
              <a:gd name="connsiteY18382" fmla="*/ 893186 h 6407150"/>
              <a:gd name="connsiteX18383" fmla="*/ 3183608 w 11737976"/>
              <a:gd name="connsiteY18383" fmla="*/ 930146 h 6407150"/>
              <a:gd name="connsiteX18384" fmla="*/ 3186789 w 11737976"/>
              <a:gd name="connsiteY18384" fmla="*/ 890995 h 6407150"/>
              <a:gd name="connsiteX18385" fmla="*/ 3171330 w 11737976"/>
              <a:gd name="connsiteY18385" fmla="*/ 926857 h 6407150"/>
              <a:gd name="connsiteX18386" fmla="*/ 3164963 w 11737976"/>
              <a:gd name="connsiteY18386" fmla="*/ 885147 h 6407150"/>
              <a:gd name="connsiteX18387" fmla="*/ 3154962 w 11737976"/>
              <a:gd name="connsiteY18387" fmla="*/ 922471 h 6407150"/>
              <a:gd name="connsiteX18388" fmla="*/ 3148142 w 11737976"/>
              <a:gd name="connsiteY18388" fmla="*/ 920644 h 6407150"/>
              <a:gd name="connsiteX18389" fmla="*/ 3151475 w 11737976"/>
              <a:gd name="connsiteY18389" fmla="*/ 908203 h 6407150"/>
              <a:gd name="connsiteX18390" fmla="*/ 3150111 w 11737976"/>
              <a:gd name="connsiteY18390" fmla="*/ 907837 h 6407150"/>
              <a:gd name="connsiteX18391" fmla="*/ 3146778 w 11737976"/>
              <a:gd name="connsiteY18391" fmla="*/ 920278 h 6407150"/>
              <a:gd name="connsiteX18392" fmla="*/ 3047201 w 11737976"/>
              <a:gd name="connsiteY18392" fmla="*/ 893596 h 6407150"/>
              <a:gd name="connsiteX18393" fmla="*/ 3045230 w 11737976"/>
              <a:gd name="connsiteY18393" fmla="*/ 906406 h 6407150"/>
              <a:gd name="connsiteX18394" fmla="*/ 2948381 w 11737976"/>
              <a:gd name="connsiteY18394" fmla="*/ 880455 h 6407150"/>
              <a:gd name="connsiteX18395" fmla="*/ 2935652 w 11737976"/>
              <a:gd name="connsiteY18395" fmla="*/ 917049 h 6407150"/>
              <a:gd name="connsiteX18396" fmla="*/ 2930649 w 11737976"/>
              <a:gd name="connsiteY18396" fmla="*/ 875704 h 6407150"/>
              <a:gd name="connsiteX18397" fmla="*/ 2929284 w 11737976"/>
              <a:gd name="connsiteY18397" fmla="*/ 875338 h 6407150"/>
              <a:gd name="connsiteX18398" fmla="*/ 2925192 w 11737976"/>
              <a:gd name="connsiteY18398" fmla="*/ 874242 h 6407150"/>
              <a:gd name="connsiteX18399" fmla="*/ 2921859 w 11737976"/>
              <a:gd name="connsiteY18399" fmla="*/ 886681 h 6407150"/>
              <a:gd name="connsiteX18400" fmla="*/ 2923223 w 11737976"/>
              <a:gd name="connsiteY18400" fmla="*/ 887048 h 6407150"/>
              <a:gd name="connsiteX18401" fmla="*/ 2925950 w 11737976"/>
              <a:gd name="connsiteY18401" fmla="*/ 887778 h 6407150"/>
              <a:gd name="connsiteX18402" fmla="*/ 2927315 w 11737976"/>
              <a:gd name="connsiteY18402" fmla="*/ 888144 h 6407150"/>
              <a:gd name="connsiteX18403" fmla="*/ 2917919 w 11737976"/>
              <a:gd name="connsiteY18403" fmla="*/ 912297 h 6407150"/>
              <a:gd name="connsiteX18404" fmla="*/ 2918676 w 11737976"/>
              <a:gd name="connsiteY18404" fmla="*/ 925837 h 6407150"/>
              <a:gd name="connsiteX18405" fmla="*/ 2916707 w 11737976"/>
              <a:gd name="connsiteY18405" fmla="*/ 938644 h 6407150"/>
              <a:gd name="connsiteX18406" fmla="*/ 2911857 w 11737976"/>
              <a:gd name="connsiteY18406" fmla="*/ 924010 h 6407150"/>
              <a:gd name="connsiteX18407" fmla="*/ 2907006 w 11737976"/>
              <a:gd name="connsiteY18407" fmla="*/ 909374 h 6407150"/>
              <a:gd name="connsiteX18408" fmla="*/ 2902308 w 11737976"/>
              <a:gd name="connsiteY18408" fmla="*/ 921452 h 6407150"/>
              <a:gd name="connsiteX18409" fmla="*/ 2908522 w 11737976"/>
              <a:gd name="connsiteY18409" fmla="*/ 936452 h 6407150"/>
              <a:gd name="connsiteX18410" fmla="*/ 2912010 w 11737976"/>
              <a:gd name="connsiteY18410" fmla="*/ 950722 h 6407150"/>
              <a:gd name="connsiteX18411" fmla="*/ 2923832 w 11737976"/>
              <a:gd name="connsiteY18411" fmla="*/ 993899 h 6407150"/>
              <a:gd name="connsiteX18412" fmla="*/ 2927167 w 11737976"/>
              <a:gd name="connsiteY18412" fmla="*/ 981455 h 6407150"/>
              <a:gd name="connsiteX18413" fmla="*/ 2930653 w 11737976"/>
              <a:gd name="connsiteY18413" fmla="*/ 995726 h 6407150"/>
              <a:gd name="connsiteX18414" fmla="*/ 2919893 w 11737976"/>
              <a:gd name="connsiteY18414" fmla="*/ 1019515 h 6407150"/>
              <a:gd name="connsiteX18415" fmla="*/ 2941718 w 11737976"/>
              <a:gd name="connsiteY18415" fmla="*/ 1025362 h 6407150"/>
              <a:gd name="connsiteX18416" fmla="*/ 2945052 w 11737976"/>
              <a:gd name="connsiteY18416" fmla="*/ 1012919 h 6407150"/>
              <a:gd name="connsiteX18417" fmla="*/ 2943841 w 11737976"/>
              <a:gd name="connsiteY18417" fmla="*/ 1039265 h 6407150"/>
              <a:gd name="connsiteX18418" fmla="*/ 2951266 w 11737976"/>
              <a:gd name="connsiteY18418" fmla="*/ 1027920 h 6407150"/>
              <a:gd name="connsiteX18419" fmla="*/ 2979912 w 11737976"/>
              <a:gd name="connsiteY18419" fmla="*/ 1035596 h 6407150"/>
              <a:gd name="connsiteX18420" fmla="*/ 2977942 w 11737976"/>
              <a:gd name="connsiteY18420" fmla="*/ 1048402 h 6407150"/>
              <a:gd name="connsiteX18421" fmla="*/ 2989460 w 11737976"/>
              <a:gd name="connsiteY18421" fmla="*/ 1038155 h 6407150"/>
              <a:gd name="connsiteX18422" fmla="*/ 3038115 w 11737976"/>
              <a:gd name="connsiteY18422" fmla="*/ 1091196 h 6407150"/>
              <a:gd name="connsiteX18423" fmla="*/ 3066001 w 11737976"/>
              <a:gd name="connsiteY18423" fmla="*/ 1085335 h 6407150"/>
              <a:gd name="connsiteX18424" fmla="*/ 3080553 w 11737976"/>
              <a:gd name="connsiteY18424" fmla="*/ 1129239 h 6407150"/>
              <a:gd name="connsiteX18425" fmla="*/ 3020686 w 11737976"/>
              <a:gd name="connsiteY18425" fmla="*/ 1139869 h 6407150"/>
              <a:gd name="connsiteX18426" fmla="*/ 3013107 w 11737976"/>
              <a:gd name="connsiteY18426" fmla="*/ 1124503 h 6407150"/>
              <a:gd name="connsiteX18427" fmla="*/ 2990676 w 11737976"/>
              <a:gd name="connsiteY18427" fmla="*/ 1131828 h 6407150"/>
              <a:gd name="connsiteX18428" fmla="*/ 2974460 w 11737976"/>
              <a:gd name="connsiteY18428" fmla="*/ 1154154 h 6407150"/>
              <a:gd name="connsiteX18429" fmla="*/ 2962789 w 11737976"/>
              <a:gd name="connsiteY18429" fmla="*/ 1137692 h 6407150"/>
              <a:gd name="connsiteX18430" fmla="*/ 2959361 w 11737976"/>
              <a:gd name="connsiteY18430" fmla="*/ 1148442 h 6407150"/>
              <a:gd name="connsiteX18431" fmla="*/ 2958836 w 11737976"/>
              <a:gd name="connsiteY18431" fmla="*/ 1150305 h 6407150"/>
              <a:gd name="connsiteX18432" fmla="*/ 2941097 w 11737976"/>
              <a:gd name="connsiteY18432" fmla="*/ 1155217 h 6407150"/>
              <a:gd name="connsiteX18433" fmla="*/ 2926718 w 11737976"/>
              <a:gd name="connsiteY18433" fmla="*/ 1141360 h 6407150"/>
              <a:gd name="connsiteX18434" fmla="*/ 2885644 w 11737976"/>
              <a:gd name="connsiteY18434" fmla="*/ 1103685 h 6407150"/>
              <a:gd name="connsiteX18435" fmla="*/ 2847296 w 11737976"/>
              <a:gd name="connsiteY18435" fmla="*/ 1066738 h 6407150"/>
              <a:gd name="connsiteX18436" fmla="*/ 2822443 w 11737976"/>
              <a:gd name="connsiteY18436" fmla="*/ 1126758 h 6407150"/>
              <a:gd name="connsiteX18437" fmla="*/ 2815623 w 11737976"/>
              <a:gd name="connsiteY18437" fmla="*/ 1124931 h 6407150"/>
              <a:gd name="connsiteX18438" fmla="*/ 2810165 w 11737976"/>
              <a:gd name="connsiteY18438" fmla="*/ 1123468 h 6407150"/>
              <a:gd name="connsiteX18439" fmla="*/ 2808044 w 11737976"/>
              <a:gd name="connsiteY18439" fmla="*/ 1109562 h 6407150"/>
              <a:gd name="connsiteX18440" fmla="*/ 2811377 w 11737976"/>
              <a:gd name="connsiteY18440" fmla="*/ 1097121 h 6407150"/>
              <a:gd name="connsiteX18441" fmla="*/ 2810012 w 11737976"/>
              <a:gd name="connsiteY18441" fmla="*/ 1096756 h 6407150"/>
              <a:gd name="connsiteX18442" fmla="*/ 2810619 w 11737976"/>
              <a:gd name="connsiteY18442" fmla="*/ 1083582 h 6407150"/>
              <a:gd name="connsiteX18443" fmla="*/ 2809256 w 11737976"/>
              <a:gd name="connsiteY18443" fmla="*/ 1083217 h 6407150"/>
              <a:gd name="connsiteX18444" fmla="*/ 2807285 w 11737976"/>
              <a:gd name="connsiteY18444" fmla="*/ 1096025 h 6407150"/>
              <a:gd name="connsiteX18445" fmla="*/ 2806680 w 11737976"/>
              <a:gd name="connsiteY18445" fmla="*/ 1109197 h 6407150"/>
              <a:gd name="connsiteX18446" fmla="*/ 2788188 w 11737976"/>
              <a:gd name="connsiteY18446" fmla="*/ 1090908 h 6407150"/>
              <a:gd name="connsiteX18447" fmla="*/ 2768938 w 11737976"/>
              <a:gd name="connsiteY18447" fmla="*/ 1059080 h 6407150"/>
              <a:gd name="connsiteX18448" fmla="*/ 2764240 w 11737976"/>
              <a:gd name="connsiteY18448" fmla="*/ 1071155 h 6407150"/>
              <a:gd name="connsiteX18449" fmla="*/ 2762271 w 11737976"/>
              <a:gd name="connsiteY18449" fmla="*/ 1083963 h 6407150"/>
              <a:gd name="connsiteX18450" fmla="*/ 2781520 w 11737976"/>
              <a:gd name="connsiteY18450" fmla="*/ 1115793 h 6407150"/>
              <a:gd name="connsiteX18451" fmla="*/ 2800011 w 11737976"/>
              <a:gd name="connsiteY18451" fmla="*/ 1134081 h 6407150"/>
              <a:gd name="connsiteX18452" fmla="*/ 2801376 w 11737976"/>
              <a:gd name="connsiteY18452" fmla="*/ 1134447 h 6407150"/>
              <a:gd name="connsiteX18453" fmla="*/ 2803498 w 11737976"/>
              <a:gd name="connsiteY18453" fmla="*/ 1148352 h 6407150"/>
              <a:gd name="connsiteX18454" fmla="*/ 2807590 w 11737976"/>
              <a:gd name="connsiteY18454" fmla="*/ 1149449 h 6407150"/>
              <a:gd name="connsiteX18455" fmla="*/ 2800316 w 11737976"/>
              <a:gd name="connsiteY18455" fmla="*/ 1187508 h 6407150"/>
              <a:gd name="connsiteX18456" fmla="*/ 2816991 w 11737976"/>
              <a:gd name="connsiteY18456" fmla="*/ 1245318 h 6407150"/>
              <a:gd name="connsiteX18457" fmla="*/ 2818507 w 11737976"/>
              <a:gd name="connsiteY18457" fmla="*/ 1272396 h 6407150"/>
              <a:gd name="connsiteX18458" fmla="*/ 2822752 w 11737976"/>
              <a:gd name="connsiteY18458" fmla="*/ 1300204 h 6407150"/>
              <a:gd name="connsiteX18459" fmla="*/ 2825480 w 11737976"/>
              <a:gd name="connsiteY18459" fmla="*/ 1300935 h 6407150"/>
              <a:gd name="connsiteX18460" fmla="*/ 2816843 w 11737976"/>
              <a:gd name="connsiteY18460" fmla="*/ 1338626 h 6407150"/>
              <a:gd name="connsiteX18461" fmla="*/ 2824875 w 11737976"/>
              <a:gd name="connsiteY18461" fmla="*/ 1314107 h 6407150"/>
              <a:gd name="connsiteX18462" fmla="*/ 2838667 w 11737976"/>
              <a:gd name="connsiteY18462" fmla="*/ 1344473 h 6407150"/>
              <a:gd name="connsiteX18463" fmla="*/ 2868525 w 11737976"/>
              <a:gd name="connsiteY18463" fmla="*/ 1325803 h 6407150"/>
              <a:gd name="connsiteX18464" fmla="*/ 2903690 w 11737976"/>
              <a:gd name="connsiteY18464" fmla="*/ 1401904 h 6407150"/>
              <a:gd name="connsiteX18465" fmla="*/ 2927333 w 11737976"/>
              <a:gd name="connsiteY18465" fmla="*/ 1368232 h 6407150"/>
              <a:gd name="connsiteX18466" fmla="*/ 2915966 w 11737976"/>
              <a:gd name="connsiteY18466" fmla="*/ 1405193 h 6407150"/>
              <a:gd name="connsiteX18467" fmla="*/ 2928697 w 11737976"/>
              <a:gd name="connsiteY18467" fmla="*/ 1368597 h 6407150"/>
              <a:gd name="connsiteX18468" fmla="*/ 2943401 w 11737976"/>
              <a:gd name="connsiteY18468" fmla="*/ 1439217 h 6407150"/>
              <a:gd name="connsiteX18469" fmla="*/ 2984776 w 11737976"/>
              <a:gd name="connsiteY18469" fmla="*/ 1410298 h 6407150"/>
              <a:gd name="connsiteX18470" fmla="*/ 2985533 w 11737976"/>
              <a:gd name="connsiteY18470" fmla="*/ 1423835 h 6407150"/>
              <a:gd name="connsiteX18471" fmla="*/ 2992960 w 11737976"/>
              <a:gd name="connsiteY18471" fmla="*/ 1412490 h 6407150"/>
              <a:gd name="connsiteX18472" fmla="*/ 2996294 w 11737976"/>
              <a:gd name="connsiteY18472" fmla="*/ 1400047 h 6407150"/>
              <a:gd name="connsiteX18473" fmla="*/ 2995083 w 11737976"/>
              <a:gd name="connsiteY18473" fmla="*/ 1426393 h 6407150"/>
              <a:gd name="connsiteX18474" fmla="*/ 2998417 w 11737976"/>
              <a:gd name="connsiteY18474" fmla="*/ 1413953 h 6407150"/>
              <a:gd name="connsiteX18475" fmla="*/ 2999176 w 11737976"/>
              <a:gd name="connsiteY18475" fmla="*/ 1427490 h 6407150"/>
              <a:gd name="connsiteX18476" fmla="*/ 3001904 w 11737976"/>
              <a:gd name="connsiteY18476" fmla="*/ 1428221 h 6407150"/>
              <a:gd name="connsiteX18477" fmla="*/ 3005237 w 11737976"/>
              <a:gd name="connsiteY18477" fmla="*/ 1415780 h 6407150"/>
              <a:gd name="connsiteX18478" fmla="*/ 3003873 w 11737976"/>
              <a:gd name="connsiteY18478" fmla="*/ 1415414 h 6407150"/>
              <a:gd name="connsiteX18479" fmla="*/ 2999781 w 11737976"/>
              <a:gd name="connsiteY18479" fmla="*/ 1414318 h 6407150"/>
              <a:gd name="connsiteX18480" fmla="*/ 3012816 w 11737976"/>
              <a:gd name="connsiteY18480" fmla="*/ 1431145 h 6407150"/>
              <a:gd name="connsiteX18481" fmla="*/ 3035094 w 11737976"/>
              <a:gd name="connsiteY18481" fmla="*/ 1397107 h 6407150"/>
              <a:gd name="connsiteX18482" fmla="*/ 3040098 w 11737976"/>
              <a:gd name="connsiteY18482" fmla="*/ 1438454 h 6407150"/>
              <a:gd name="connsiteX18483" fmla="*/ 3087686 w 11737976"/>
              <a:gd name="connsiteY18483" fmla="*/ 1424536 h 6407150"/>
              <a:gd name="connsiteX18484" fmla="*/ 3101480 w 11737976"/>
              <a:gd name="connsiteY18484" fmla="*/ 1454902 h 6407150"/>
              <a:gd name="connsiteX18485" fmla="*/ 3115727 w 11737976"/>
              <a:gd name="connsiteY18485" fmla="*/ 1445384 h 6407150"/>
              <a:gd name="connsiteX18486" fmla="*/ 3136187 w 11737976"/>
              <a:gd name="connsiteY18486" fmla="*/ 1450867 h 6407150"/>
              <a:gd name="connsiteX18487" fmla="*/ 3194238 w 11737976"/>
              <a:gd name="connsiteY18487" fmla="*/ 1479757 h 6407150"/>
              <a:gd name="connsiteX18488" fmla="*/ 3217426 w 11737976"/>
              <a:gd name="connsiteY18488" fmla="*/ 1485970 h 6407150"/>
              <a:gd name="connsiteX18489" fmla="*/ 3224246 w 11737976"/>
              <a:gd name="connsiteY18489" fmla="*/ 1487797 h 6407150"/>
              <a:gd name="connsiteX18490" fmla="*/ 3227733 w 11737976"/>
              <a:gd name="connsiteY18490" fmla="*/ 1502069 h 6407150"/>
              <a:gd name="connsiteX18491" fmla="*/ 3248194 w 11737976"/>
              <a:gd name="connsiteY18491" fmla="*/ 1507552 h 6407150"/>
              <a:gd name="connsiteX18492" fmla="*/ 3254562 w 11737976"/>
              <a:gd name="connsiteY18492" fmla="*/ 1549262 h 6407150"/>
              <a:gd name="connsiteX18493" fmla="*/ 3265928 w 11737976"/>
              <a:gd name="connsiteY18493" fmla="*/ 1512303 h 6407150"/>
              <a:gd name="connsiteX18494" fmla="*/ 3293967 w 11737976"/>
              <a:gd name="connsiteY18494" fmla="*/ 1533150 h 6407150"/>
              <a:gd name="connsiteX18495" fmla="*/ 3308366 w 11737976"/>
              <a:gd name="connsiteY18495" fmla="*/ 1550345 h 6407150"/>
              <a:gd name="connsiteX18496" fmla="*/ 3338223 w 11737976"/>
              <a:gd name="connsiteY18496" fmla="*/ 1531675 h 6407150"/>
              <a:gd name="connsiteX18497" fmla="*/ 3347772 w 11737976"/>
              <a:gd name="connsiteY18497" fmla="*/ 1534234 h 6407150"/>
              <a:gd name="connsiteX18498" fmla="*/ 3398394 w 11737976"/>
              <a:gd name="connsiteY18498" fmla="*/ 1574468 h 6407150"/>
              <a:gd name="connsiteX18499" fmla="*/ 3399000 w 11737976"/>
              <a:gd name="connsiteY18499" fmla="*/ 1561294 h 6407150"/>
              <a:gd name="connsiteX18500" fmla="*/ 3403851 w 11737976"/>
              <a:gd name="connsiteY18500" fmla="*/ 1575930 h 6407150"/>
              <a:gd name="connsiteX18501" fmla="*/ 3409913 w 11737976"/>
              <a:gd name="connsiteY18501" fmla="*/ 1564218 h 6407150"/>
              <a:gd name="connsiteX18502" fmla="*/ 3407944 w 11737976"/>
              <a:gd name="connsiteY18502" fmla="*/ 1577027 h 6407150"/>
              <a:gd name="connsiteX18503" fmla="*/ 3411277 w 11737976"/>
              <a:gd name="connsiteY18503" fmla="*/ 1564583 h 6407150"/>
              <a:gd name="connsiteX18504" fmla="*/ 3409913 w 11737976"/>
              <a:gd name="connsiteY18504" fmla="*/ 1564218 h 6407150"/>
              <a:gd name="connsiteX18505" fmla="*/ 3422795 w 11737976"/>
              <a:gd name="connsiteY18505" fmla="*/ 1554336 h 6407150"/>
              <a:gd name="connsiteX18506" fmla="*/ 3420826 w 11737976"/>
              <a:gd name="connsiteY18506" fmla="*/ 1567142 h 6407150"/>
              <a:gd name="connsiteX18507" fmla="*/ 3415523 w 11737976"/>
              <a:gd name="connsiteY18507" fmla="*/ 1592391 h 6407150"/>
              <a:gd name="connsiteX18508" fmla="*/ 3416887 w 11737976"/>
              <a:gd name="connsiteY18508" fmla="*/ 1592757 h 6407150"/>
              <a:gd name="connsiteX18509" fmla="*/ 3422949 w 11737976"/>
              <a:gd name="connsiteY18509" fmla="*/ 1581047 h 6407150"/>
              <a:gd name="connsiteX18510" fmla="*/ 3424917 w 11737976"/>
              <a:gd name="connsiteY18510" fmla="*/ 1568238 h 6407150"/>
              <a:gd name="connsiteX18511" fmla="*/ 3423555 w 11737976"/>
              <a:gd name="connsiteY18511" fmla="*/ 1567873 h 6407150"/>
              <a:gd name="connsiteX18512" fmla="*/ 3424692 w 11737976"/>
              <a:gd name="connsiteY18512" fmla="*/ 1560470 h 6407150"/>
              <a:gd name="connsiteX18513" fmla="*/ 3427362 w 11737976"/>
              <a:gd name="connsiteY18513" fmla="*/ 1563893 h 6407150"/>
              <a:gd name="connsiteX18514" fmla="*/ 3437800 w 11737976"/>
              <a:gd name="connsiteY18514" fmla="*/ 1558356 h 6407150"/>
              <a:gd name="connsiteX18515" fmla="*/ 3443410 w 11737976"/>
              <a:gd name="connsiteY18515" fmla="*/ 1586529 h 6407150"/>
              <a:gd name="connsiteX18516" fmla="*/ 3459778 w 11737976"/>
              <a:gd name="connsiteY18516" fmla="*/ 1590915 h 6407150"/>
              <a:gd name="connsiteX18517" fmla="*/ 3470537 w 11737976"/>
              <a:gd name="connsiteY18517" fmla="*/ 1567127 h 6407150"/>
              <a:gd name="connsiteX18518" fmla="*/ 3464629 w 11737976"/>
              <a:gd name="connsiteY18518" fmla="*/ 1605550 h 6407150"/>
              <a:gd name="connsiteX18519" fmla="*/ 3497819 w 11737976"/>
              <a:gd name="connsiteY18519" fmla="*/ 1574439 h 6407150"/>
              <a:gd name="connsiteX18520" fmla="*/ 3503275 w 11737976"/>
              <a:gd name="connsiteY18520" fmla="*/ 1575900 h 6407150"/>
              <a:gd name="connsiteX18521" fmla="*/ 3529346 w 11737976"/>
              <a:gd name="connsiteY18521" fmla="*/ 1609557 h 6407150"/>
              <a:gd name="connsiteX18522" fmla="*/ 3530258 w 11737976"/>
              <a:gd name="connsiteY18522" fmla="*/ 1649805 h 6407150"/>
              <a:gd name="connsiteX18523" fmla="*/ 3541623 w 11737976"/>
              <a:gd name="connsiteY18523" fmla="*/ 1612846 h 6407150"/>
              <a:gd name="connsiteX18524" fmla="*/ 3576484 w 11737976"/>
              <a:gd name="connsiteY18524" fmla="*/ 1635521 h 6407150"/>
              <a:gd name="connsiteX18525" fmla="*/ 3571180 w 11737976"/>
              <a:gd name="connsiteY18525" fmla="*/ 1660771 h 6407150"/>
              <a:gd name="connsiteX18526" fmla="*/ 3558903 w 11737976"/>
              <a:gd name="connsiteY18526" fmla="*/ 1657481 h 6407150"/>
              <a:gd name="connsiteX18527" fmla="*/ 3554204 w 11737976"/>
              <a:gd name="connsiteY18527" fmla="*/ 1669560 h 6407150"/>
              <a:gd name="connsiteX18528" fmla="*/ 3550871 w 11737976"/>
              <a:gd name="connsiteY18528" fmla="*/ 1681999 h 6407150"/>
              <a:gd name="connsiteX18529" fmla="*/ 3557692 w 11737976"/>
              <a:gd name="connsiteY18529" fmla="*/ 1683829 h 6407150"/>
              <a:gd name="connsiteX18530" fmla="*/ 3569209 w 11737976"/>
              <a:gd name="connsiteY18530" fmla="*/ 1673580 h 6407150"/>
              <a:gd name="connsiteX18531" fmla="*/ 3575424 w 11737976"/>
              <a:gd name="connsiteY18531" fmla="*/ 1688579 h 6407150"/>
              <a:gd name="connsiteX18532" fmla="*/ 3580275 w 11737976"/>
              <a:gd name="connsiteY18532" fmla="*/ 1703216 h 6407150"/>
              <a:gd name="connsiteX18533" fmla="*/ 3572242 w 11737976"/>
              <a:gd name="connsiteY18533" fmla="*/ 1727735 h 6407150"/>
              <a:gd name="connsiteX18534" fmla="*/ 3564816 w 11737976"/>
              <a:gd name="connsiteY18534" fmla="*/ 1739079 h 6407150"/>
              <a:gd name="connsiteX18535" fmla="*/ 3566181 w 11737976"/>
              <a:gd name="connsiteY18535" fmla="*/ 1739444 h 6407150"/>
              <a:gd name="connsiteX18536" fmla="*/ 3572242 w 11737976"/>
              <a:gd name="connsiteY18536" fmla="*/ 1727735 h 6407150"/>
              <a:gd name="connsiteX18537" fmla="*/ 3573607 w 11737976"/>
              <a:gd name="connsiteY18537" fmla="*/ 1728100 h 6407150"/>
              <a:gd name="connsiteX18538" fmla="*/ 3581638 w 11737976"/>
              <a:gd name="connsiteY18538" fmla="*/ 1703582 h 6407150"/>
              <a:gd name="connsiteX18539" fmla="*/ 3583002 w 11737976"/>
              <a:gd name="connsiteY18539" fmla="*/ 1703947 h 6407150"/>
              <a:gd name="connsiteX18540" fmla="*/ 3579063 w 11737976"/>
              <a:gd name="connsiteY18540" fmla="*/ 1729562 h 6407150"/>
              <a:gd name="connsiteX18541" fmla="*/ 3577852 w 11737976"/>
              <a:gd name="connsiteY18541" fmla="*/ 1755909 h 6407150"/>
              <a:gd name="connsiteX18542" fmla="*/ 3585277 w 11737976"/>
              <a:gd name="connsiteY18542" fmla="*/ 1744561 h 6407150"/>
              <a:gd name="connsiteX18543" fmla="*/ 3581943 w 11737976"/>
              <a:gd name="connsiteY18543" fmla="*/ 1757005 h 6407150"/>
              <a:gd name="connsiteX18544" fmla="*/ 3584671 w 11737976"/>
              <a:gd name="connsiteY18544" fmla="*/ 1757736 h 6407150"/>
              <a:gd name="connsiteX18545" fmla="*/ 3588765 w 11737976"/>
              <a:gd name="connsiteY18545" fmla="*/ 1758834 h 6407150"/>
              <a:gd name="connsiteX18546" fmla="*/ 3594221 w 11737976"/>
              <a:gd name="connsiteY18546" fmla="*/ 1760295 h 6407150"/>
              <a:gd name="connsiteX18547" fmla="*/ 3596948 w 11737976"/>
              <a:gd name="connsiteY18547" fmla="*/ 1761025 h 6407150"/>
              <a:gd name="connsiteX18548" fmla="*/ 3599677 w 11737976"/>
              <a:gd name="connsiteY18548" fmla="*/ 1761757 h 6407150"/>
              <a:gd name="connsiteX18549" fmla="*/ 3601041 w 11737976"/>
              <a:gd name="connsiteY18549" fmla="*/ 1762123 h 6407150"/>
              <a:gd name="connsiteX18550" fmla="*/ 3604375 w 11737976"/>
              <a:gd name="connsiteY18550" fmla="*/ 1749679 h 6407150"/>
              <a:gd name="connsiteX18551" fmla="*/ 3603617 w 11737976"/>
              <a:gd name="connsiteY18551" fmla="*/ 1736142 h 6407150"/>
              <a:gd name="connsiteX18552" fmla="*/ 3602253 w 11737976"/>
              <a:gd name="connsiteY18552" fmla="*/ 1735776 h 6407150"/>
              <a:gd name="connsiteX18553" fmla="*/ 3608162 w 11737976"/>
              <a:gd name="connsiteY18553" fmla="*/ 1697351 h 6407150"/>
              <a:gd name="connsiteX18554" fmla="*/ 3603463 w 11737976"/>
              <a:gd name="connsiteY18554" fmla="*/ 1709430 h 6407150"/>
              <a:gd name="connsiteX18555" fmla="*/ 3601495 w 11737976"/>
              <a:gd name="connsiteY18555" fmla="*/ 1722236 h 6407150"/>
              <a:gd name="connsiteX18556" fmla="*/ 3599524 w 11737976"/>
              <a:gd name="connsiteY18556" fmla="*/ 1735045 h 6407150"/>
              <a:gd name="connsiteX18557" fmla="*/ 3589370 w 11737976"/>
              <a:gd name="connsiteY18557" fmla="*/ 1745659 h 6407150"/>
              <a:gd name="connsiteX18558" fmla="*/ 3591946 w 11737976"/>
              <a:gd name="connsiteY18558" fmla="*/ 1719677 h 6407150"/>
              <a:gd name="connsiteX18559" fmla="*/ 3596644 w 11737976"/>
              <a:gd name="connsiteY18559" fmla="*/ 1707601 h 6407150"/>
              <a:gd name="connsiteX18560" fmla="*/ 3598007 w 11737976"/>
              <a:gd name="connsiteY18560" fmla="*/ 1707967 h 6407150"/>
              <a:gd name="connsiteX18561" fmla="*/ 3602706 w 11737976"/>
              <a:gd name="connsiteY18561" fmla="*/ 1695890 h 6407150"/>
              <a:gd name="connsiteX18562" fmla="*/ 3601342 w 11737976"/>
              <a:gd name="connsiteY18562" fmla="*/ 1695525 h 6407150"/>
              <a:gd name="connsiteX18563" fmla="*/ 3599978 w 11737976"/>
              <a:gd name="connsiteY18563" fmla="*/ 1695158 h 6407150"/>
              <a:gd name="connsiteX18564" fmla="*/ 3598613 w 11737976"/>
              <a:gd name="connsiteY18564" fmla="*/ 1694793 h 6407150"/>
              <a:gd name="connsiteX18565" fmla="*/ 3592551 w 11737976"/>
              <a:gd name="connsiteY18565" fmla="*/ 1706506 h 6407150"/>
              <a:gd name="connsiteX18566" fmla="*/ 3585883 w 11737976"/>
              <a:gd name="connsiteY18566" fmla="*/ 1731390 h 6407150"/>
              <a:gd name="connsiteX18567" fmla="*/ 3585125 w 11737976"/>
              <a:gd name="connsiteY18567" fmla="*/ 1717850 h 6407150"/>
              <a:gd name="connsiteX18568" fmla="*/ 3586337 w 11737976"/>
              <a:gd name="connsiteY18568" fmla="*/ 1691503 h 6407150"/>
              <a:gd name="connsiteX18569" fmla="*/ 3578758 w 11737976"/>
              <a:gd name="connsiteY18569" fmla="*/ 1676139 h 6407150"/>
              <a:gd name="connsiteX18570" fmla="*/ 3572544 w 11737976"/>
              <a:gd name="connsiteY18570" fmla="*/ 1661136 h 6407150"/>
              <a:gd name="connsiteX18571" fmla="*/ 3575878 w 11737976"/>
              <a:gd name="connsiteY18571" fmla="*/ 1648696 h 6407150"/>
              <a:gd name="connsiteX18572" fmla="*/ 3600583 w 11737976"/>
              <a:gd name="connsiteY18572" fmla="*/ 1681986 h 6407150"/>
              <a:gd name="connsiteX18573" fmla="*/ 3618922 w 11737976"/>
              <a:gd name="connsiteY18573" fmla="*/ 1673562 h 6407150"/>
              <a:gd name="connsiteX18574" fmla="*/ 3618316 w 11737976"/>
              <a:gd name="connsiteY18574" fmla="*/ 1686738 h 6407150"/>
              <a:gd name="connsiteX18575" fmla="*/ 3622409 w 11737976"/>
              <a:gd name="connsiteY18575" fmla="*/ 1687835 h 6407150"/>
              <a:gd name="connsiteX18576" fmla="*/ 3619832 w 11737976"/>
              <a:gd name="connsiteY18576" fmla="*/ 1713815 h 6407150"/>
              <a:gd name="connsiteX18577" fmla="*/ 3642870 w 11737976"/>
              <a:gd name="connsiteY18577" fmla="*/ 1693317 h 6407150"/>
              <a:gd name="connsiteX18578" fmla="*/ 3638324 w 11737976"/>
              <a:gd name="connsiteY18578" fmla="*/ 1732105 h 6407150"/>
              <a:gd name="connsiteX18579" fmla="*/ 3653781 w 11737976"/>
              <a:gd name="connsiteY18579" fmla="*/ 1696241 h 6407150"/>
              <a:gd name="connsiteX18580" fmla="*/ 3663483 w 11737976"/>
              <a:gd name="connsiteY18580" fmla="*/ 1725511 h 6407150"/>
              <a:gd name="connsiteX18581" fmla="*/ 3688794 w 11737976"/>
              <a:gd name="connsiteY18581" fmla="*/ 1745628 h 6407150"/>
              <a:gd name="connsiteX18582" fmla="*/ 3694405 w 11737976"/>
              <a:gd name="connsiteY18582" fmla="*/ 1773802 h 6407150"/>
              <a:gd name="connsiteX18583" fmla="*/ 3739570 w 11737976"/>
              <a:gd name="connsiteY18583" fmla="*/ 1812579 h 6407150"/>
              <a:gd name="connsiteX18584" fmla="*/ 3757303 w 11737976"/>
              <a:gd name="connsiteY18584" fmla="*/ 1817330 h 6407150"/>
              <a:gd name="connsiteX18585" fmla="*/ 3751394 w 11737976"/>
              <a:gd name="connsiteY18585" fmla="*/ 1855752 h 6407150"/>
              <a:gd name="connsiteX18586" fmla="*/ 3773219 w 11737976"/>
              <a:gd name="connsiteY18586" fmla="*/ 1861601 h 6407150"/>
              <a:gd name="connsiteX18587" fmla="*/ 3792163 w 11737976"/>
              <a:gd name="connsiteY18587" fmla="*/ 1840005 h 6407150"/>
              <a:gd name="connsiteX18588" fmla="*/ 3784285 w 11737976"/>
              <a:gd name="connsiteY18588" fmla="*/ 1891236 h 6407150"/>
              <a:gd name="connsiteX18589" fmla="*/ 3766552 w 11737976"/>
              <a:gd name="connsiteY18589" fmla="*/ 1886484 h 6407150"/>
              <a:gd name="connsiteX18590" fmla="*/ 3749729 w 11737976"/>
              <a:gd name="connsiteY18590" fmla="*/ 1921984 h 6407150"/>
              <a:gd name="connsiteX18591" fmla="*/ 3758367 w 11737976"/>
              <a:gd name="connsiteY18591" fmla="*/ 1884291 h 6407150"/>
              <a:gd name="connsiteX18592" fmla="*/ 3742150 w 11737976"/>
              <a:gd name="connsiteY18592" fmla="*/ 1906617 h 6407150"/>
              <a:gd name="connsiteX18593" fmla="*/ 3724417 w 11737976"/>
              <a:gd name="connsiteY18593" fmla="*/ 1901866 h 6407150"/>
              <a:gd name="connsiteX18594" fmla="*/ 3729115 w 11737976"/>
              <a:gd name="connsiteY18594" fmla="*/ 1889790 h 6407150"/>
              <a:gd name="connsiteX18595" fmla="*/ 3735783 w 11737976"/>
              <a:gd name="connsiteY18595" fmla="*/ 1864906 h 6407150"/>
              <a:gd name="connsiteX18596" fmla="*/ 3733054 w 11737976"/>
              <a:gd name="connsiteY18596" fmla="*/ 1864175 h 6407150"/>
              <a:gd name="connsiteX18597" fmla="*/ 3721689 w 11737976"/>
              <a:gd name="connsiteY18597" fmla="*/ 1901134 h 6407150"/>
              <a:gd name="connsiteX18598" fmla="*/ 3720326 w 11737976"/>
              <a:gd name="connsiteY18598" fmla="*/ 1900769 h 6407150"/>
              <a:gd name="connsiteX18599" fmla="*/ 3722142 w 11737976"/>
              <a:gd name="connsiteY18599" fmla="*/ 1861251 h 6407150"/>
              <a:gd name="connsiteX18600" fmla="*/ 3722749 w 11737976"/>
              <a:gd name="connsiteY18600" fmla="*/ 1848075 h 6407150"/>
              <a:gd name="connsiteX18601" fmla="*/ 3721384 w 11737976"/>
              <a:gd name="connsiteY18601" fmla="*/ 1847711 h 6407150"/>
              <a:gd name="connsiteX18602" fmla="*/ 3726688 w 11737976"/>
              <a:gd name="connsiteY18602" fmla="*/ 1822461 h 6407150"/>
              <a:gd name="connsiteX18603" fmla="*/ 3710625 w 11737976"/>
              <a:gd name="connsiteY18603" fmla="*/ 1871498 h 6407150"/>
              <a:gd name="connsiteX18604" fmla="*/ 3714716 w 11737976"/>
              <a:gd name="connsiteY18604" fmla="*/ 1872595 h 6407150"/>
              <a:gd name="connsiteX18605" fmla="*/ 3716081 w 11737976"/>
              <a:gd name="connsiteY18605" fmla="*/ 1872961 h 6407150"/>
              <a:gd name="connsiteX18606" fmla="*/ 3714110 w 11737976"/>
              <a:gd name="connsiteY18606" fmla="*/ 1885770 h 6407150"/>
              <a:gd name="connsiteX18607" fmla="*/ 3666821 w 11737976"/>
              <a:gd name="connsiteY18607" fmla="*/ 1833091 h 6407150"/>
              <a:gd name="connsiteX18608" fmla="*/ 3657273 w 11737976"/>
              <a:gd name="connsiteY18608" fmla="*/ 1830532 h 6407150"/>
              <a:gd name="connsiteX18609" fmla="*/ 3655756 w 11737976"/>
              <a:gd name="connsiteY18609" fmla="*/ 1803455 h 6407150"/>
              <a:gd name="connsiteX18610" fmla="*/ 3643327 w 11737976"/>
              <a:gd name="connsiteY18610" fmla="*/ 1773453 h 6407150"/>
              <a:gd name="connsiteX18611" fmla="*/ 3641963 w 11737976"/>
              <a:gd name="connsiteY18611" fmla="*/ 1773087 h 6407150"/>
              <a:gd name="connsiteX18612" fmla="*/ 3633779 w 11737976"/>
              <a:gd name="connsiteY18612" fmla="*/ 1770895 h 6407150"/>
              <a:gd name="connsiteX18613" fmla="*/ 3615893 w 11737976"/>
              <a:gd name="connsiteY18613" fmla="*/ 1739431 h 6407150"/>
              <a:gd name="connsiteX18614" fmla="*/ 3614529 w 11737976"/>
              <a:gd name="connsiteY18614" fmla="*/ 1739065 h 6407150"/>
              <a:gd name="connsiteX18615" fmla="*/ 3611195 w 11737976"/>
              <a:gd name="connsiteY18615" fmla="*/ 1751507 h 6407150"/>
              <a:gd name="connsiteX18616" fmla="*/ 3627111 w 11737976"/>
              <a:gd name="connsiteY18616" fmla="*/ 1795779 h 6407150"/>
              <a:gd name="connsiteX18617" fmla="*/ 3635295 w 11737976"/>
              <a:gd name="connsiteY18617" fmla="*/ 1797972 h 6407150"/>
              <a:gd name="connsiteX18618" fmla="*/ 3647725 w 11737976"/>
              <a:gd name="connsiteY18618" fmla="*/ 1827975 h 6407150"/>
              <a:gd name="connsiteX18619" fmla="*/ 3651058 w 11737976"/>
              <a:gd name="connsiteY18619" fmla="*/ 1815533 h 6407150"/>
              <a:gd name="connsiteX18620" fmla="*/ 3653939 w 11737976"/>
              <a:gd name="connsiteY18620" fmla="*/ 1842976 h 6407150"/>
              <a:gd name="connsiteX18621" fmla="*/ 3662123 w 11737976"/>
              <a:gd name="connsiteY18621" fmla="*/ 1845168 h 6407150"/>
              <a:gd name="connsiteX18622" fmla="*/ 3660154 w 11737976"/>
              <a:gd name="connsiteY18622" fmla="*/ 1857975 h 6407150"/>
              <a:gd name="connsiteX18623" fmla="*/ 3647271 w 11737976"/>
              <a:gd name="connsiteY18623" fmla="*/ 1867860 h 6407150"/>
              <a:gd name="connsiteX18624" fmla="*/ 3641661 w 11737976"/>
              <a:gd name="connsiteY18624" fmla="*/ 1839686 h 6407150"/>
              <a:gd name="connsiteX18625" fmla="*/ 3635600 w 11737976"/>
              <a:gd name="connsiteY18625" fmla="*/ 1851396 h 6407150"/>
              <a:gd name="connsiteX18626" fmla="*/ 3634993 w 11737976"/>
              <a:gd name="connsiteY18626" fmla="*/ 1864570 h 6407150"/>
              <a:gd name="connsiteX18627" fmla="*/ 3640604 w 11737976"/>
              <a:gd name="connsiteY18627" fmla="*/ 1892744 h 6407150"/>
              <a:gd name="connsiteX18628" fmla="*/ 3637117 w 11737976"/>
              <a:gd name="connsiteY18628" fmla="*/ 1878474 h 6407150"/>
              <a:gd name="connsiteX18629" fmla="*/ 3630902 w 11737976"/>
              <a:gd name="connsiteY18629" fmla="*/ 1863474 h 6407150"/>
              <a:gd name="connsiteX18630" fmla="*/ 3620596 w 11737976"/>
              <a:gd name="connsiteY18630" fmla="*/ 1847375 h 6407150"/>
              <a:gd name="connsiteX18631" fmla="*/ 3613169 w 11737976"/>
              <a:gd name="connsiteY18631" fmla="*/ 1858723 h 6407150"/>
              <a:gd name="connsiteX18632" fmla="*/ 3514499 w 11737976"/>
              <a:gd name="connsiteY18632" fmla="*/ 1752271 h 6407150"/>
              <a:gd name="connsiteX18633" fmla="*/ 3484489 w 11737976"/>
              <a:gd name="connsiteY18633" fmla="*/ 1744230 h 6407150"/>
              <a:gd name="connsiteX18634" fmla="*/ 3482367 w 11737976"/>
              <a:gd name="connsiteY18634" fmla="*/ 1730324 h 6407150"/>
              <a:gd name="connsiteX18635" fmla="*/ 3473576 w 11737976"/>
              <a:gd name="connsiteY18635" fmla="*/ 1741305 h 6407150"/>
              <a:gd name="connsiteX18636" fmla="*/ 3462511 w 11737976"/>
              <a:gd name="connsiteY18636" fmla="*/ 1711667 h 6407150"/>
              <a:gd name="connsiteX18637" fmla="*/ 3467057 w 11737976"/>
              <a:gd name="connsiteY18637" fmla="*/ 1672880 h 6407150"/>
              <a:gd name="connsiteX18638" fmla="*/ 3406885 w 11737976"/>
              <a:gd name="connsiteY18638" fmla="*/ 1630086 h 6407150"/>
              <a:gd name="connsiteX18639" fmla="*/ 3368691 w 11737976"/>
              <a:gd name="connsiteY18639" fmla="*/ 1619851 h 6407150"/>
              <a:gd name="connsiteX18640" fmla="*/ 3298519 w 11737976"/>
              <a:gd name="connsiteY18640" fmla="*/ 1614383 h 6407150"/>
              <a:gd name="connsiteX18641" fmla="*/ 3213186 w 11737976"/>
              <a:gd name="connsiteY18641" fmla="*/ 1578185 h 6407150"/>
              <a:gd name="connsiteX18642" fmla="*/ 3208488 w 11737976"/>
              <a:gd name="connsiteY18642" fmla="*/ 1590259 h 6407150"/>
              <a:gd name="connsiteX18643" fmla="*/ 3168172 w 11737976"/>
              <a:gd name="connsiteY18643" fmla="*/ 1566123 h 6407150"/>
              <a:gd name="connsiteX18644" fmla="*/ 3140285 w 11737976"/>
              <a:gd name="connsiteY18644" fmla="*/ 1571984 h 6407150"/>
              <a:gd name="connsiteX18645" fmla="*/ 3138162 w 11737976"/>
              <a:gd name="connsiteY18645" fmla="*/ 1558081 h 6407150"/>
              <a:gd name="connsiteX18646" fmla="*/ 3103454 w 11737976"/>
              <a:gd name="connsiteY18646" fmla="*/ 1562116 h 6407150"/>
              <a:gd name="connsiteX18647" fmla="*/ 3102090 w 11737976"/>
              <a:gd name="connsiteY18647" fmla="*/ 1561750 h 6407150"/>
              <a:gd name="connsiteX18648" fmla="*/ 3097999 w 11737976"/>
              <a:gd name="connsiteY18648" fmla="*/ 1560653 h 6407150"/>
              <a:gd name="connsiteX18649" fmla="*/ 3101332 w 11737976"/>
              <a:gd name="connsiteY18649" fmla="*/ 1548213 h 6407150"/>
              <a:gd name="connsiteX18650" fmla="*/ 3016154 w 11737976"/>
              <a:gd name="connsiteY18650" fmla="*/ 1538723 h 6407150"/>
              <a:gd name="connsiteX18651" fmla="*/ 2986297 w 11737976"/>
              <a:gd name="connsiteY18651" fmla="*/ 1557394 h 6407150"/>
              <a:gd name="connsiteX18652" fmla="*/ 2868988 w 11737976"/>
              <a:gd name="connsiteY18652" fmla="*/ 1525962 h 6407150"/>
              <a:gd name="connsiteX18653" fmla="*/ 2872322 w 11737976"/>
              <a:gd name="connsiteY18653" fmla="*/ 1513521 h 6407150"/>
              <a:gd name="connsiteX18654" fmla="*/ 2860649 w 11737976"/>
              <a:gd name="connsiteY18654" fmla="*/ 1497056 h 6407150"/>
              <a:gd name="connsiteX18655" fmla="*/ 2835643 w 11737976"/>
              <a:gd name="connsiteY18655" fmla="*/ 1530363 h 6407150"/>
              <a:gd name="connsiteX18656" fmla="*/ 2822762 w 11737976"/>
              <a:gd name="connsiteY18656" fmla="*/ 1540246 h 6407150"/>
              <a:gd name="connsiteX18657" fmla="*/ 2811848 w 11737976"/>
              <a:gd name="connsiteY18657" fmla="*/ 1537322 h 6407150"/>
              <a:gd name="connsiteX18658" fmla="*/ 2804423 w 11737976"/>
              <a:gd name="connsiteY18658" fmla="*/ 1548670 h 6407150"/>
              <a:gd name="connsiteX18659" fmla="*/ 2800330 w 11737976"/>
              <a:gd name="connsiteY18659" fmla="*/ 1547573 h 6407150"/>
              <a:gd name="connsiteX18660" fmla="*/ 2800936 w 11737976"/>
              <a:gd name="connsiteY18660" fmla="*/ 1534398 h 6407150"/>
              <a:gd name="connsiteX18661" fmla="*/ 2796237 w 11737976"/>
              <a:gd name="connsiteY18661" fmla="*/ 1546476 h 6407150"/>
              <a:gd name="connsiteX18662" fmla="*/ 2794268 w 11737976"/>
              <a:gd name="connsiteY18662" fmla="*/ 1559286 h 6407150"/>
              <a:gd name="connsiteX18663" fmla="*/ 2792298 w 11737976"/>
              <a:gd name="connsiteY18663" fmla="*/ 1572092 h 6407150"/>
              <a:gd name="connsiteX18664" fmla="*/ 2796390 w 11737976"/>
              <a:gd name="connsiteY18664" fmla="*/ 1573189 h 6407150"/>
              <a:gd name="connsiteX18665" fmla="*/ 2797755 w 11737976"/>
              <a:gd name="connsiteY18665" fmla="*/ 1573554 h 6407150"/>
              <a:gd name="connsiteX18666" fmla="*/ 2795178 w 11737976"/>
              <a:gd name="connsiteY18666" fmla="*/ 1599535 h 6407150"/>
              <a:gd name="connsiteX18667" fmla="*/ 2803212 w 11737976"/>
              <a:gd name="connsiteY18667" fmla="*/ 1575016 h 6407150"/>
              <a:gd name="connsiteX18668" fmla="*/ 2816093 w 11737976"/>
              <a:gd name="connsiteY18668" fmla="*/ 1565134 h 6407150"/>
              <a:gd name="connsiteX18669" fmla="*/ 2828370 w 11737976"/>
              <a:gd name="connsiteY18669" fmla="*/ 1568424 h 6407150"/>
              <a:gd name="connsiteX18670" fmla="*/ 2825188 w 11737976"/>
              <a:gd name="connsiteY18670" fmla="*/ 1607576 h 6407150"/>
              <a:gd name="connsiteX18671" fmla="*/ 2837917 w 11737976"/>
              <a:gd name="connsiteY18671" fmla="*/ 1570982 h 6407150"/>
              <a:gd name="connsiteX18672" fmla="*/ 2852923 w 11737976"/>
              <a:gd name="connsiteY18672" fmla="*/ 1575002 h 6407150"/>
              <a:gd name="connsiteX18673" fmla="*/ 2862320 w 11737976"/>
              <a:gd name="connsiteY18673" fmla="*/ 1550846 h 6407150"/>
              <a:gd name="connsiteX18674" fmla="*/ 2979629 w 11737976"/>
              <a:gd name="connsiteY18674" fmla="*/ 1582280 h 6407150"/>
              <a:gd name="connsiteX18675" fmla="*/ 2974325 w 11737976"/>
              <a:gd name="connsiteY18675" fmla="*/ 1607532 h 6407150"/>
              <a:gd name="connsiteX18676" fmla="*/ 2972961 w 11737976"/>
              <a:gd name="connsiteY18676" fmla="*/ 1607167 h 6407150"/>
              <a:gd name="connsiteX18677" fmla="*/ 2968264 w 11737976"/>
              <a:gd name="connsiteY18677" fmla="*/ 1619242 h 6407150"/>
              <a:gd name="connsiteX18678" fmla="*/ 2952499 w 11737976"/>
              <a:gd name="connsiteY18678" fmla="*/ 1601684 h 6407150"/>
              <a:gd name="connsiteX18679" fmla="*/ 2947803 w 11737976"/>
              <a:gd name="connsiteY18679" fmla="*/ 1613759 h 6407150"/>
              <a:gd name="connsiteX18680" fmla="*/ 2945832 w 11737976"/>
              <a:gd name="connsiteY18680" fmla="*/ 1626568 h 6407150"/>
              <a:gd name="connsiteX18681" fmla="*/ 2953411 w 11737976"/>
              <a:gd name="connsiteY18681" fmla="*/ 1641934 h 6407150"/>
              <a:gd name="connsiteX18682" fmla="*/ 2964928 w 11737976"/>
              <a:gd name="connsiteY18682" fmla="*/ 1631686 h 6407150"/>
              <a:gd name="connsiteX18683" fmla="*/ 2966293 w 11737976"/>
              <a:gd name="connsiteY18683" fmla="*/ 1632051 h 6407150"/>
              <a:gd name="connsiteX18684" fmla="*/ 2970991 w 11737976"/>
              <a:gd name="connsiteY18684" fmla="*/ 1619972 h 6407150"/>
              <a:gd name="connsiteX18685" fmla="*/ 2967657 w 11737976"/>
              <a:gd name="connsiteY18685" fmla="*/ 1632417 h 6407150"/>
              <a:gd name="connsiteX18686" fmla="*/ 2969022 w 11737976"/>
              <a:gd name="connsiteY18686" fmla="*/ 1632782 h 6407150"/>
              <a:gd name="connsiteX18687" fmla="*/ 2972355 w 11737976"/>
              <a:gd name="connsiteY18687" fmla="*/ 1620338 h 6407150"/>
              <a:gd name="connsiteX18688" fmla="*/ 2970991 w 11737976"/>
              <a:gd name="connsiteY18688" fmla="*/ 1619972 h 6407150"/>
              <a:gd name="connsiteX18689" fmla="*/ 2975689 w 11737976"/>
              <a:gd name="connsiteY18689" fmla="*/ 1607898 h 6407150"/>
              <a:gd name="connsiteX18690" fmla="*/ 2983116 w 11737976"/>
              <a:gd name="connsiteY18690" fmla="*/ 1596550 h 6407150"/>
              <a:gd name="connsiteX18691" fmla="*/ 2975236 w 11737976"/>
              <a:gd name="connsiteY18691" fmla="*/ 1647781 h 6407150"/>
              <a:gd name="connsiteX18692" fmla="*/ 2985238 w 11737976"/>
              <a:gd name="connsiteY18692" fmla="*/ 1610456 h 6407150"/>
              <a:gd name="connsiteX18693" fmla="*/ 3002971 w 11737976"/>
              <a:gd name="connsiteY18693" fmla="*/ 1615207 h 6407150"/>
              <a:gd name="connsiteX18694" fmla="*/ 2992970 w 11737976"/>
              <a:gd name="connsiteY18694" fmla="*/ 1652533 h 6407150"/>
              <a:gd name="connsiteX18695" fmla="*/ 2997062 w 11737976"/>
              <a:gd name="connsiteY18695" fmla="*/ 1653629 h 6407150"/>
              <a:gd name="connsiteX18696" fmla="*/ 3007822 w 11737976"/>
              <a:gd name="connsiteY18696" fmla="*/ 1629841 h 6407150"/>
              <a:gd name="connsiteX18697" fmla="*/ 3006610 w 11737976"/>
              <a:gd name="connsiteY18697" fmla="*/ 1656187 h 6407150"/>
              <a:gd name="connsiteX18698" fmla="*/ 3022674 w 11737976"/>
              <a:gd name="connsiteY18698" fmla="*/ 1607150 h 6407150"/>
              <a:gd name="connsiteX18699" fmla="*/ 3018734 w 11737976"/>
              <a:gd name="connsiteY18699" fmla="*/ 1632765 h 6407150"/>
              <a:gd name="connsiteX18700" fmla="*/ 3097851 w 11737976"/>
              <a:gd name="connsiteY18700" fmla="*/ 1653964 h 6407150"/>
              <a:gd name="connsiteX18701" fmla="*/ 3092547 w 11737976"/>
              <a:gd name="connsiteY18701" fmla="*/ 1679215 h 6407150"/>
              <a:gd name="connsiteX18702" fmla="*/ 3103307 w 11737976"/>
              <a:gd name="connsiteY18702" fmla="*/ 1655427 h 6407150"/>
              <a:gd name="connsiteX18703" fmla="*/ 3102700 w 11737976"/>
              <a:gd name="connsiteY18703" fmla="*/ 1668601 h 6407150"/>
              <a:gd name="connsiteX18704" fmla="*/ 3099367 w 11737976"/>
              <a:gd name="connsiteY18704" fmla="*/ 1681042 h 6407150"/>
              <a:gd name="connsiteX18705" fmla="*/ 3098761 w 11737976"/>
              <a:gd name="connsiteY18705" fmla="*/ 1694217 h 6407150"/>
              <a:gd name="connsiteX18706" fmla="*/ 3103459 w 11737976"/>
              <a:gd name="connsiteY18706" fmla="*/ 1682139 h 6407150"/>
              <a:gd name="connsiteX18707" fmla="*/ 3102095 w 11737976"/>
              <a:gd name="connsiteY18707" fmla="*/ 1681773 h 6407150"/>
              <a:gd name="connsiteX18708" fmla="*/ 3104064 w 11737976"/>
              <a:gd name="connsiteY18708" fmla="*/ 1668967 h 6407150"/>
              <a:gd name="connsiteX18709" fmla="*/ 3197428 w 11737976"/>
              <a:gd name="connsiteY18709" fmla="*/ 1680646 h 6407150"/>
              <a:gd name="connsiteX18710" fmla="*/ 3204400 w 11737976"/>
              <a:gd name="connsiteY18710" fmla="*/ 1709186 h 6407150"/>
              <a:gd name="connsiteX18711" fmla="*/ 3277302 w 11737976"/>
              <a:gd name="connsiteY18711" fmla="*/ 1715385 h 6407150"/>
              <a:gd name="connsiteX18712" fmla="*/ 3275333 w 11737976"/>
              <a:gd name="connsiteY18712" fmla="*/ 1728192 h 6407150"/>
              <a:gd name="connsiteX18713" fmla="*/ 3271241 w 11737976"/>
              <a:gd name="connsiteY18713" fmla="*/ 1727095 h 6407150"/>
              <a:gd name="connsiteX18714" fmla="*/ 3263814 w 11737976"/>
              <a:gd name="connsiteY18714" fmla="*/ 1738442 h 6407150"/>
              <a:gd name="connsiteX18715" fmla="*/ 3262450 w 11737976"/>
              <a:gd name="connsiteY18715" fmla="*/ 1738076 h 6407150"/>
              <a:gd name="connsiteX18716" fmla="*/ 3260480 w 11737976"/>
              <a:gd name="connsiteY18716" fmla="*/ 1750883 h 6407150"/>
              <a:gd name="connsiteX18717" fmla="*/ 3261845 w 11737976"/>
              <a:gd name="connsiteY18717" fmla="*/ 1751249 h 6407150"/>
              <a:gd name="connsiteX18718" fmla="*/ 3265937 w 11737976"/>
              <a:gd name="connsiteY18718" fmla="*/ 1752345 h 6407150"/>
              <a:gd name="connsiteX18719" fmla="*/ 3273362 w 11737976"/>
              <a:gd name="connsiteY18719" fmla="*/ 1740999 h 6407150"/>
              <a:gd name="connsiteX18720" fmla="*/ 3276696 w 11737976"/>
              <a:gd name="connsiteY18720" fmla="*/ 1728557 h 6407150"/>
              <a:gd name="connsiteX18721" fmla="*/ 3283365 w 11737976"/>
              <a:gd name="connsiteY18721" fmla="*/ 1703673 h 6407150"/>
              <a:gd name="connsiteX18722" fmla="*/ 3357782 w 11737976"/>
              <a:gd name="connsiteY18722" fmla="*/ 1736950 h 6407150"/>
              <a:gd name="connsiteX18723" fmla="*/ 3354448 w 11737976"/>
              <a:gd name="connsiteY18723" fmla="*/ 1749391 h 6407150"/>
              <a:gd name="connsiteX18724" fmla="*/ 3329896 w 11737976"/>
              <a:gd name="connsiteY18724" fmla="*/ 1742812 h 6407150"/>
              <a:gd name="connsiteX18725" fmla="*/ 3288973 w 11737976"/>
              <a:gd name="connsiteY18725" fmla="*/ 1731847 h 6407150"/>
              <a:gd name="connsiteX18726" fmla="*/ 3282911 w 11737976"/>
              <a:gd name="connsiteY18726" fmla="*/ 1743558 h 6407150"/>
              <a:gd name="connsiteX18727" fmla="*/ 3282305 w 11737976"/>
              <a:gd name="connsiteY18727" fmla="*/ 1756730 h 6407150"/>
              <a:gd name="connsiteX18728" fmla="*/ 3323228 w 11737976"/>
              <a:gd name="connsiteY18728" fmla="*/ 1767696 h 6407150"/>
              <a:gd name="connsiteX18729" fmla="*/ 3349145 w 11737976"/>
              <a:gd name="connsiteY18729" fmla="*/ 1774640 h 6407150"/>
              <a:gd name="connsiteX18730" fmla="*/ 3358693 w 11737976"/>
              <a:gd name="connsiteY18730" fmla="*/ 1777198 h 6407150"/>
              <a:gd name="connsiteX18731" fmla="*/ 3366878 w 11737976"/>
              <a:gd name="connsiteY18731" fmla="*/ 1779392 h 6407150"/>
              <a:gd name="connsiteX18732" fmla="*/ 3372335 w 11737976"/>
              <a:gd name="connsiteY18732" fmla="*/ 1780854 h 6407150"/>
              <a:gd name="connsiteX18733" fmla="*/ 3373698 w 11737976"/>
              <a:gd name="connsiteY18733" fmla="*/ 1781220 h 6407150"/>
              <a:gd name="connsiteX18734" fmla="*/ 3376426 w 11737976"/>
              <a:gd name="connsiteY18734" fmla="*/ 1781951 h 6407150"/>
              <a:gd name="connsiteX18735" fmla="*/ 3377791 w 11737976"/>
              <a:gd name="connsiteY18735" fmla="*/ 1782316 h 6407150"/>
              <a:gd name="connsiteX18736" fmla="*/ 3453726 w 11737976"/>
              <a:gd name="connsiteY18736" fmla="*/ 1842671 h 6407150"/>
              <a:gd name="connsiteX18737" fmla="*/ 3459182 w 11737976"/>
              <a:gd name="connsiteY18737" fmla="*/ 1844132 h 6407150"/>
              <a:gd name="connsiteX18738" fmla="*/ 3469336 w 11737976"/>
              <a:gd name="connsiteY18738" fmla="*/ 1833516 h 6407150"/>
              <a:gd name="connsiteX18739" fmla="*/ 3468730 w 11737976"/>
              <a:gd name="connsiteY18739" fmla="*/ 1846691 h 6407150"/>
              <a:gd name="connsiteX18740" fmla="*/ 3470094 w 11737976"/>
              <a:gd name="connsiteY18740" fmla="*/ 1847056 h 6407150"/>
              <a:gd name="connsiteX18741" fmla="*/ 3471458 w 11737976"/>
              <a:gd name="connsiteY18741" fmla="*/ 1847422 h 6407150"/>
              <a:gd name="connsiteX18742" fmla="*/ 3474945 w 11737976"/>
              <a:gd name="connsiteY18742" fmla="*/ 1861690 h 6407150"/>
              <a:gd name="connsiteX18743" fmla="*/ 3476308 w 11737976"/>
              <a:gd name="connsiteY18743" fmla="*/ 1862056 h 6407150"/>
              <a:gd name="connsiteX18744" fmla="*/ 3489950 w 11737976"/>
              <a:gd name="connsiteY18744" fmla="*/ 1865712 h 6407150"/>
              <a:gd name="connsiteX18745" fmla="*/ 3492526 w 11737976"/>
              <a:gd name="connsiteY18745" fmla="*/ 1839730 h 6407150"/>
              <a:gd name="connsiteX18746" fmla="*/ 3503438 w 11737976"/>
              <a:gd name="connsiteY18746" fmla="*/ 1842655 h 6407150"/>
              <a:gd name="connsiteX18747" fmla="*/ 3500104 w 11737976"/>
              <a:gd name="connsiteY18747" fmla="*/ 1855097 h 6407150"/>
              <a:gd name="connsiteX18748" fmla="*/ 3498740 w 11737976"/>
              <a:gd name="connsiteY18748" fmla="*/ 1854732 h 6407150"/>
              <a:gd name="connsiteX18749" fmla="*/ 3494042 w 11737976"/>
              <a:gd name="connsiteY18749" fmla="*/ 1866808 h 6407150"/>
              <a:gd name="connsiteX18750" fmla="*/ 3495406 w 11737976"/>
              <a:gd name="connsiteY18750" fmla="*/ 1867172 h 6407150"/>
              <a:gd name="connsiteX18751" fmla="*/ 3496770 w 11737976"/>
              <a:gd name="connsiteY18751" fmla="*/ 1867538 h 6407150"/>
              <a:gd name="connsiteX18752" fmla="*/ 3498134 w 11737976"/>
              <a:gd name="connsiteY18752" fmla="*/ 1867904 h 6407150"/>
              <a:gd name="connsiteX18753" fmla="*/ 3503743 w 11737976"/>
              <a:gd name="connsiteY18753" fmla="*/ 1896078 h 6407150"/>
              <a:gd name="connsiteX18754" fmla="*/ 3511928 w 11737976"/>
              <a:gd name="connsiteY18754" fmla="*/ 1898270 h 6407150"/>
              <a:gd name="connsiteX18755" fmla="*/ 3513292 w 11737976"/>
              <a:gd name="connsiteY18755" fmla="*/ 1898636 h 6407150"/>
              <a:gd name="connsiteX18756" fmla="*/ 3525721 w 11737976"/>
              <a:gd name="connsiteY18756" fmla="*/ 1928638 h 6407150"/>
              <a:gd name="connsiteX18757" fmla="*/ 3532541 w 11737976"/>
              <a:gd name="connsiteY18757" fmla="*/ 1930466 h 6407150"/>
              <a:gd name="connsiteX18758" fmla="*/ 3525873 w 11737976"/>
              <a:gd name="connsiteY18758" fmla="*/ 1955352 h 6407150"/>
              <a:gd name="connsiteX18759" fmla="*/ 3552549 w 11737976"/>
              <a:gd name="connsiteY18759" fmla="*/ 1975834 h 6407150"/>
              <a:gd name="connsiteX18760" fmla="*/ 3555278 w 11737976"/>
              <a:gd name="connsiteY18760" fmla="*/ 1976566 h 6407150"/>
              <a:gd name="connsiteX18761" fmla="*/ 3556034 w 11737976"/>
              <a:gd name="connsiteY18761" fmla="*/ 1990106 h 6407150"/>
              <a:gd name="connsiteX18762" fmla="*/ 3554065 w 11737976"/>
              <a:gd name="connsiteY18762" fmla="*/ 2002912 h 6407150"/>
              <a:gd name="connsiteX18763" fmla="*/ 3555430 w 11737976"/>
              <a:gd name="connsiteY18763" fmla="*/ 2003278 h 6407150"/>
              <a:gd name="connsiteX18764" fmla="*/ 3562098 w 11737976"/>
              <a:gd name="connsiteY18764" fmla="*/ 1978393 h 6407150"/>
              <a:gd name="connsiteX18765" fmla="*/ 3561945 w 11737976"/>
              <a:gd name="connsiteY18765" fmla="*/ 1951681 h 6407150"/>
              <a:gd name="connsiteX18766" fmla="*/ 3560580 w 11737976"/>
              <a:gd name="connsiteY18766" fmla="*/ 1951315 h 6407150"/>
              <a:gd name="connsiteX18767" fmla="*/ 3559217 w 11737976"/>
              <a:gd name="connsiteY18767" fmla="*/ 1950950 h 6407150"/>
              <a:gd name="connsiteX18768" fmla="*/ 3540572 w 11737976"/>
              <a:gd name="connsiteY18768" fmla="*/ 1905946 h 6407150"/>
              <a:gd name="connsiteX18769" fmla="*/ 3539209 w 11737976"/>
              <a:gd name="connsiteY18769" fmla="*/ 1905581 h 6407150"/>
              <a:gd name="connsiteX18770" fmla="*/ 3537086 w 11737976"/>
              <a:gd name="connsiteY18770" fmla="*/ 1891678 h 6407150"/>
              <a:gd name="connsiteX18771" fmla="*/ 3521323 w 11737976"/>
              <a:gd name="connsiteY18771" fmla="*/ 1874118 h 6407150"/>
              <a:gd name="connsiteX18772" fmla="*/ 3527992 w 11737976"/>
              <a:gd name="connsiteY18772" fmla="*/ 1849233 h 6407150"/>
              <a:gd name="connsiteX18773" fmla="*/ 3581800 w 11737976"/>
              <a:gd name="connsiteY18773" fmla="*/ 1970338 h 6407150"/>
              <a:gd name="connsiteX18774" fmla="*/ 3577102 w 11737976"/>
              <a:gd name="connsiteY18774" fmla="*/ 1982414 h 6407150"/>
              <a:gd name="connsiteX18775" fmla="*/ 3574374 w 11737976"/>
              <a:gd name="connsiteY18775" fmla="*/ 1981682 h 6407150"/>
              <a:gd name="connsiteX18776" fmla="*/ 3570281 w 11737976"/>
              <a:gd name="connsiteY18776" fmla="*/ 1980586 h 6407150"/>
              <a:gd name="connsiteX18777" fmla="*/ 3565583 w 11737976"/>
              <a:gd name="connsiteY18777" fmla="*/ 1992665 h 6407150"/>
              <a:gd name="connsiteX18778" fmla="*/ 3564978 w 11737976"/>
              <a:gd name="connsiteY18778" fmla="*/ 2005836 h 6407150"/>
              <a:gd name="connsiteX18779" fmla="*/ 3567706 w 11737976"/>
              <a:gd name="connsiteY18779" fmla="*/ 2006567 h 6407150"/>
              <a:gd name="connsiteX18780" fmla="*/ 3571798 w 11737976"/>
              <a:gd name="connsiteY18780" fmla="*/ 2007664 h 6407150"/>
              <a:gd name="connsiteX18781" fmla="*/ 3630153 w 11737976"/>
              <a:gd name="connsiteY18781" fmla="*/ 2089978 h 6407150"/>
              <a:gd name="connsiteX18782" fmla="*/ 3640912 w 11737976"/>
              <a:gd name="connsiteY18782" fmla="*/ 2066191 h 6407150"/>
              <a:gd name="connsiteX18783" fmla="*/ 3641823 w 11737976"/>
              <a:gd name="connsiteY18783" fmla="*/ 2106441 h 6407150"/>
              <a:gd name="connsiteX18784" fmla="*/ 3645311 w 11737976"/>
              <a:gd name="connsiteY18784" fmla="*/ 2120711 h 6407150"/>
              <a:gd name="connsiteX18785" fmla="*/ 3646675 w 11737976"/>
              <a:gd name="connsiteY18785" fmla="*/ 2121077 h 6407150"/>
              <a:gd name="connsiteX18786" fmla="*/ 3651373 w 11737976"/>
              <a:gd name="connsiteY18786" fmla="*/ 2108999 h 6407150"/>
              <a:gd name="connsiteX18787" fmla="*/ 3653342 w 11737976"/>
              <a:gd name="connsiteY18787" fmla="*/ 2096192 h 6407150"/>
              <a:gd name="connsiteX18788" fmla="*/ 3649857 w 11737976"/>
              <a:gd name="connsiteY18788" fmla="*/ 2081921 h 6407150"/>
              <a:gd name="connsiteX18789" fmla="*/ 3655465 w 11737976"/>
              <a:gd name="connsiteY18789" fmla="*/ 2110094 h 6407150"/>
              <a:gd name="connsiteX18790" fmla="*/ 3720639 w 11737976"/>
              <a:gd name="connsiteY18790" fmla="*/ 2194237 h 6407150"/>
              <a:gd name="connsiteX18791" fmla="*/ 3733369 w 11737976"/>
              <a:gd name="connsiteY18791" fmla="*/ 2157639 h 6407150"/>
              <a:gd name="connsiteX18792" fmla="*/ 3728824 w 11737976"/>
              <a:gd name="connsiteY18792" fmla="*/ 2196431 h 6407150"/>
              <a:gd name="connsiteX18793" fmla="*/ 3847650 w 11737976"/>
              <a:gd name="connsiteY18793" fmla="*/ 2254941 h 6407150"/>
              <a:gd name="connsiteX18794" fmla="*/ 3850379 w 11737976"/>
              <a:gd name="connsiteY18794" fmla="*/ 2255673 h 6407150"/>
              <a:gd name="connsiteX18795" fmla="*/ 3854471 w 11737976"/>
              <a:gd name="connsiteY18795" fmla="*/ 2256769 h 6407150"/>
              <a:gd name="connsiteX18796" fmla="*/ 3861897 w 11737976"/>
              <a:gd name="connsiteY18796" fmla="*/ 2245425 h 6407150"/>
              <a:gd name="connsiteX18797" fmla="*/ 3873568 w 11737976"/>
              <a:gd name="connsiteY18797" fmla="*/ 2261886 h 6407150"/>
              <a:gd name="connsiteX18798" fmla="*/ 3874932 w 11737976"/>
              <a:gd name="connsiteY18798" fmla="*/ 2262252 h 6407150"/>
              <a:gd name="connsiteX18799" fmla="*/ 3876297 w 11737976"/>
              <a:gd name="connsiteY18799" fmla="*/ 2262617 h 6407150"/>
              <a:gd name="connsiteX18800" fmla="*/ 3930405 w 11737976"/>
              <a:gd name="connsiteY18800" fmla="*/ 2317124 h 6407150"/>
              <a:gd name="connsiteX18801" fmla="*/ 3944652 w 11737976"/>
              <a:gd name="connsiteY18801" fmla="*/ 2307604 h 6407150"/>
              <a:gd name="connsiteX18802" fmla="*/ 3946774 w 11737976"/>
              <a:gd name="connsiteY18802" fmla="*/ 2321509 h 6407150"/>
              <a:gd name="connsiteX18803" fmla="*/ 3963144 w 11737976"/>
              <a:gd name="connsiteY18803" fmla="*/ 2325896 h 6407150"/>
              <a:gd name="connsiteX18804" fmla="*/ 3987092 w 11737976"/>
              <a:gd name="connsiteY18804" fmla="*/ 2345646 h 6407150"/>
              <a:gd name="connsiteX18805" fmla="*/ 4012403 w 11737976"/>
              <a:gd name="connsiteY18805" fmla="*/ 2365766 h 6407150"/>
              <a:gd name="connsiteX18806" fmla="*/ 4069847 w 11737976"/>
              <a:gd name="connsiteY18806" fmla="*/ 2407828 h 6407150"/>
              <a:gd name="connsiteX18807" fmla="*/ 4083334 w 11737976"/>
              <a:gd name="connsiteY18807" fmla="*/ 2384771 h 6407150"/>
              <a:gd name="connsiteX18808" fmla="*/ 4080759 w 11737976"/>
              <a:gd name="connsiteY18808" fmla="*/ 2410752 h 6407150"/>
              <a:gd name="connsiteX18809" fmla="*/ 4215496 w 11737976"/>
              <a:gd name="connsiteY18809" fmla="*/ 2393513 h 6407150"/>
              <a:gd name="connsiteX18810" fmla="*/ 4242172 w 11737976"/>
              <a:gd name="connsiteY18810" fmla="*/ 2413995 h 6407150"/>
              <a:gd name="connsiteX18811" fmla="*/ 4296888 w 11737976"/>
              <a:gd name="connsiteY18811" fmla="*/ 2455327 h 6407150"/>
              <a:gd name="connsiteX18812" fmla="*/ 4374793 w 11737976"/>
              <a:gd name="connsiteY18812" fmla="*/ 2502874 h 6407150"/>
              <a:gd name="connsiteX18813" fmla="*/ 4379692 w 11737976"/>
              <a:gd name="connsiteY18813" fmla="*/ 2494277 h 6407150"/>
              <a:gd name="connsiteX18814" fmla="*/ 4378955 w 11737976"/>
              <a:gd name="connsiteY18814" fmla="*/ 2501426 h 6407150"/>
              <a:gd name="connsiteX18815" fmla="*/ 4377947 w 11737976"/>
              <a:gd name="connsiteY18815" fmla="*/ 2502434 h 6407150"/>
              <a:gd name="connsiteX18816" fmla="*/ 4388796 w 11737976"/>
              <a:gd name="connsiteY18816" fmla="*/ 2511268 h 6407150"/>
              <a:gd name="connsiteX18817" fmla="*/ 4389806 w 11737976"/>
              <a:gd name="connsiteY18817" fmla="*/ 2510258 h 6407150"/>
              <a:gd name="connsiteX18818" fmla="*/ 4390807 w 11737976"/>
              <a:gd name="connsiteY18818" fmla="*/ 2499414 h 6407150"/>
              <a:gd name="connsiteX18819" fmla="*/ 4390869 w 11737976"/>
              <a:gd name="connsiteY18819" fmla="*/ 2496895 h 6407150"/>
              <a:gd name="connsiteX18820" fmla="*/ 4394998 w 11737976"/>
              <a:gd name="connsiteY18820" fmla="*/ 2502662 h 6407150"/>
              <a:gd name="connsiteX18821" fmla="*/ 4404044 w 11737976"/>
              <a:gd name="connsiteY18821" fmla="*/ 2497377 h 6407150"/>
              <a:gd name="connsiteX18822" fmla="*/ 4422537 w 11737976"/>
              <a:gd name="connsiteY18822" fmla="*/ 2515666 h 6407150"/>
              <a:gd name="connsiteX18823" fmla="*/ 4421325 w 11737976"/>
              <a:gd name="connsiteY18823" fmla="*/ 2542012 h 6407150"/>
              <a:gd name="connsiteX18824" fmla="*/ 4434965 w 11737976"/>
              <a:gd name="connsiteY18824" fmla="*/ 2545667 h 6407150"/>
              <a:gd name="connsiteX18825" fmla="*/ 4436068 w 11737976"/>
              <a:gd name="connsiteY18825" fmla="*/ 2547389 h 6407150"/>
              <a:gd name="connsiteX18826" fmla="*/ 4427509 w 11737976"/>
              <a:gd name="connsiteY18826" fmla="*/ 2561581 h 6407150"/>
              <a:gd name="connsiteX18827" fmla="*/ 4435414 w 11737976"/>
              <a:gd name="connsiteY18827" fmla="*/ 2571481 h 6407150"/>
              <a:gd name="connsiteX18828" fmla="*/ 4445315 w 11737976"/>
              <a:gd name="connsiteY18828" fmla="*/ 2579386 h 6407150"/>
              <a:gd name="connsiteX18829" fmla="*/ 4449585 w 11737976"/>
              <a:gd name="connsiteY18829" fmla="*/ 2572306 h 6407150"/>
              <a:gd name="connsiteX18830" fmla="*/ 4451486 w 11737976"/>
              <a:gd name="connsiteY18830" fmla="*/ 2576764 h 6407150"/>
              <a:gd name="connsiteX18831" fmla="*/ 4477518 w 11737976"/>
              <a:gd name="connsiteY18831" fmla="*/ 2588741 h 6407150"/>
              <a:gd name="connsiteX18832" fmla="*/ 4493515 w 11737976"/>
              <a:gd name="connsiteY18832" fmla="*/ 2590223 h 6407150"/>
              <a:gd name="connsiteX18833" fmla="*/ 4492758 w 11737976"/>
              <a:gd name="connsiteY18833" fmla="*/ 2590980 h 6407150"/>
              <a:gd name="connsiteX18834" fmla="*/ 4490690 w 11737976"/>
              <a:gd name="connsiteY18834" fmla="*/ 2593047 h 6407150"/>
              <a:gd name="connsiteX18835" fmla="*/ 4488622 w 11737976"/>
              <a:gd name="connsiteY18835" fmla="*/ 2595116 h 6407150"/>
              <a:gd name="connsiteX18836" fmla="*/ 4487588 w 11737976"/>
              <a:gd name="connsiteY18836" fmla="*/ 2596149 h 6407150"/>
              <a:gd name="connsiteX18837" fmla="*/ 4496822 w 11737976"/>
              <a:gd name="connsiteY18837" fmla="*/ 2603316 h 6407150"/>
              <a:gd name="connsiteX18838" fmla="*/ 4497856 w 11737976"/>
              <a:gd name="connsiteY18838" fmla="*/ 2602282 h 6407150"/>
              <a:gd name="connsiteX18839" fmla="*/ 4508125 w 11737976"/>
              <a:gd name="connsiteY18839" fmla="*/ 2608414 h 6407150"/>
              <a:gd name="connsiteX18840" fmla="*/ 4501993 w 11737976"/>
              <a:gd name="connsiteY18840" fmla="*/ 2598145 h 6407150"/>
              <a:gd name="connsiteX18841" fmla="*/ 4498798 w 11737976"/>
              <a:gd name="connsiteY18841" fmla="*/ 2593140 h 6407150"/>
              <a:gd name="connsiteX18842" fmla="*/ 4496300 w 11737976"/>
              <a:gd name="connsiteY18842" fmla="*/ 2590481 h 6407150"/>
              <a:gd name="connsiteX18843" fmla="*/ 4506050 w 11737976"/>
              <a:gd name="connsiteY18843" fmla="*/ 2591384 h 6407150"/>
              <a:gd name="connsiteX18844" fmla="*/ 4508594 w 11737976"/>
              <a:gd name="connsiteY18844" fmla="*/ 2592488 h 6407150"/>
              <a:gd name="connsiteX18845" fmla="*/ 4512039 w 11737976"/>
              <a:gd name="connsiteY18845" fmla="*/ 2595748 h 6407150"/>
              <a:gd name="connsiteX18846" fmla="*/ 4517257 w 11737976"/>
              <a:gd name="connsiteY18846" fmla="*/ 2599277 h 6407150"/>
              <a:gd name="connsiteX18847" fmla="*/ 4515845 w 11737976"/>
              <a:gd name="connsiteY18847" fmla="*/ 2595635 h 6407150"/>
              <a:gd name="connsiteX18848" fmla="*/ 4536173 w 11737976"/>
              <a:gd name="connsiteY18848" fmla="*/ 2604458 h 6407150"/>
              <a:gd name="connsiteX18849" fmla="*/ 4568797 w 11737976"/>
              <a:gd name="connsiteY18849" fmla="*/ 2608198 h 6407150"/>
              <a:gd name="connsiteX18850" fmla="*/ 4615023 w 11737976"/>
              <a:gd name="connsiteY18850" fmla="*/ 2593913 h 6407150"/>
              <a:gd name="connsiteX18851" fmla="*/ 4660795 w 11737976"/>
              <a:gd name="connsiteY18851" fmla="*/ 2619514 h 6407150"/>
              <a:gd name="connsiteX18852" fmla="*/ 4675800 w 11737976"/>
              <a:gd name="connsiteY18852" fmla="*/ 2623535 h 6407150"/>
              <a:gd name="connsiteX18853" fmla="*/ 4676559 w 11737976"/>
              <a:gd name="connsiteY18853" fmla="*/ 2637073 h 6407150"/>
              <a:gd name="connsiteX18854" fmla="*/ 4709297 w 11737976"/>
              <a:gd name="connsiteY18854" fmla="*/ 2645845 h 6407150"/>
              <a:gd name="connsiteX18855" fmla="*/ 4719727 w 11737976"/>
              <a:gd name="connsiteY18855" fmla="*/ 2664405 h 6407150"/>
              <a:gd name="connsiteX18856" fmla="*/ 4719273 w 11737976"/>
              <a:gd name="connsiteY18856" fmla="*/ 2669498 h 6407150"/>
              <a:gd name="connsiteX18857" fmla="*/ 4695305 w 11737976"/>
              <a:gd name="connsiteY18857" fmla="*/ 2693465 h 6407150"/>
              <a:gd name="connsiteX18858" fmla="*/ 4702327 w 11737976"/>
              <a:gd name="connsiteY18858" fmla="*/ 2704480 h 6407150"/>
              <a:gd name="connsiteX18859" fmla="*/ 4713345 w 11737976"/>
              <a:gd name="connsiteY18859" fmla="*/ 2711504 h 6407150"/>
              <a:gd name="connsiteX18860" fmla="*/ 4718338 w 11737976"/>
              <a:gd name="connsiteY18860" fmla="*/ 2706510 h 6407150"/>
              <a:gd name="connsiteX18861" fmla="*/ 4728291 w 11737976"/>
              <a:gd name="connsiteY18861" fmla="*/ 2678516 h 6407150"/>
              <a:gd name="connsiteX18862" fmla="*/ 4731494 w 11737976"/>
              <a:gd name="connsiteY18862" fmla="*/ 2673170 h 6407150"/>
              <a:gd name="connsiteX18863" fmla="*/ 4739951 w 11737976"/>
              <a:gd name="connsiteY18863" fmla="*/ 2677397 h 6407150"/>
              <a:gd name="connsiteX18864" fmla="*/ 4753766 w 11737976"/>
              <a:gd name="connsiteY18864" fmla="*/ 2680516 h 6407150"/>
              <a:gd name="connsiteX18865" fmla="*/ 4754991 w 11737976"/>
              <a:gd name="connsiteY18865" fmla="*/ 2682616 h 6407150"/>
              <a:gd name="connsiteX18866" fmla="*/ 4766017 w 11737976"/>
              <a:gd name="connsiteY18866" fmla="*/ 2696638 h 6407150"/>
              <a:gd name="connsiteX18867" fmla="*/ 4749919 w 11737976"/>
              <a:gd name="connsiteY18867" fmla="*/ 2694520 h 6407150"/>
              <a:gd name="connsiteX18868" fmla="*/ 4756153 w 11737976"/>
              <a:gd name="connsiteY18868" fmla="*/ 2724719 h 6407150"/>
              <a:gd name="connsiteX18869" fmla="*/ 4748284 w 11737976"/>
              <a:gd name="connsiteY18869" fmla="*/ 2750802 h 6407150"/>
              <a:gd name="connsiteX18870" fmla="*/ 4763507 w 11737976"/>
              <a:gd name="connsiteY18870" fmla="*/ 2772016 h 6407150"/>
              <a:gd name="connsiteX18871" fmla="*/ 4748528 w 11737976"/>
              <a:gd name="connsiteY18871" fmla="*/ 2786995 h 6407150"/>
              <a:gd name="connsiteX18872" fmla="*/ 4757879 w 11737976"/>
              <a:gd name="connsiteY18872" fmla="*/ 2832293 h 6407150"/>
              <a:gd name="connsiteX18873" fmla="*/ 4705710 w 11737976"/>
              <a:gd name="connsiteY18873" fmla="*/ 2848028 h 6407150"/>
              <a:gd name="connsiteX18874" fmla="*/ 4714820 w 11737976"/>
              <a:gd name="connsiteY18874" fmla="*/ 2857137 h 6407150"/>
              <a:gd name="connsiteX18875" fmla="*/ 4696927 w 11737976"/>
              <a:gd name="connsiteY18875" fmla="*/ 2865813 h 6407150"/>
              <a:gd name="connsiteX18876" fmla="*/ 4692081 w 11737976"/>
              <a:gd name="connsiteY18876" fmla="*/ 2864594 h 6407150"/>
              <a:gd name="connsiteX18877" fmla="*/ 4691747 w 11737976"/>
              <a:gd name="connsiteY18877" fmla="*/ 2864270 h 6407150"/>
              <a:gd name="connsiteX18878" fmla="*/ 4689734 w 11737976"/>
              <a:gd name="connsiteY18878" fmla="*/ 2864004 h 6407150"/>
              <a:gd name="connsiteX18879" fmla="*/ 4692081 w 11737976"/>
              <a:gd name="connsiteY18879" fmla="*/ 2864594 h 6407150"/>
              <a:gd name="connsiteX18880" fmla="*/ 4699841 w 11737976"/>
              <a:gd name="connsiteY18880" fmla="*/ 2872115 h 6407150"/>
              <a:gd name="connsiteX18881" fmla="*/ 4675634 w 11737976"/>
              <a:gd name="connsiteY18881" fmla="*/ 2859891 h 6407150"/>
              <a:gd name="connsiteX18882" fmla="*/ 4699961 w 11737976"/>
              <a:gd name="connsiteY18882" fmla="*/ 2890211 h 6407150"/>
              <a:gd name="connsiteX18883" fmla="*/ 4669884 w 11737976"/>
              <a:gd name="connsiteY18883" fmla="*/ 2902073 h 6407150"/>
              <a:gd name="connsiteX18884" fmla="*/ 4658778 w 11737976"/>
              <a:gd name="connsiteY18884" fmla="*/ 2894961 h 6407150"/>
              <a:gd name="connsiteX18885" fmla="*/ 4650303 w 11737976"/>
              <a:gd name="connsiteY18885" fmla="*/ 2907706 h 6407150"/>
              <a:gd name="connsiteX18886" fmla="*/ 4646402 w 11737976"/>
              <a:gd name="connsiteY18886" fmla="*/ 2909254 h 6407150"/>
              <a:gd name="connsiteX18887" fmla="*/ 4638768 w 11737976"/>
              <a:gd name="connsiteY18887" fmla="*/ 2896175 h 6407150"/>
              <a:gd name="connsiteX18888" fmla="*/ 4633141 w 11737976"/>
              <a:gd name="connsiteY18888" fmla="*/ 2909670 h 6407150"/>
              <a:gd name="connsiteX18889" fmla="*/ 4631492 w 11737976"/>
              <a:gd name="connsiteY18889" fmla="*/ 2915033 h 6407150"/>
              <a:gd name="connsiteX18890" fmla="*/ 4625993 w 11737976"/>
              <a:gd name="connsiteY18890" fmla="*/ 2915311 h 6407150"/>
              <a:gd name="connsiteX18891" fmla="*/ 4626037 w 11737976"/>
              <a:gd name="connsiteY18891" fmla="*/ 2902765 h 6407150"/>
              <a:gd name="connsiteX18892" fmla="*/ 4621034 w 11737976"/>
              <a:gd name="connsiteY18892" fmla="*/ 2891423 h 6407150"/>
              <a:gd name="connsiteX18893" fmla="*/ 4619670 w 11737976"/>
              <a:gd name="connsiteY18893" fmla="*/ 2891058 h 6407150"/>
              <a:gd name="connsiteX18894" fmla="*/ 4615578 w 11737976"/>
              <a:gd name="connsiteY18894" fmla="*/ 2889962 h 6407150"/>
              <a:gd name="connsiteX18895" fmla="*/ 4612245 w 11737976"/>
              <a:gd name="connsiteY18895" fmla="*/ 2902401 h 6407150"/>
              <a:gd name="connsiteX18896" fmla="*/ 4613609 w 11737976"/>
              <a:gd name="connsiteY18896" fmla="*/ 2902767 h 6407150"/>
              <a:gd name="connsiteX18897" fmla="*/ 4616336 w 11737976"/>
              <a:gd name="connsiteY18897" fmla="*/ 2903498 h 6407150"/>
              <a:gd name="connsiteX18898" fmla="*/ 4617701 w 11737976"/>
              <a:gd name="connsiteY18898" fmla="*/ 2903864 h 6407150"/>
              <a:gd name="connsiteX18899" fmla="*/ 4613408 w 11737976"/>
              <a:gd name="connsiteY18899" fmla="*/ 2915948 h 6407150"/>
              <a:gd name="connsiteX18900" fmla="*/ 4581523 w 11737976"/>
              <a:gd name="connsiteY18900" fmla="*/ 2917563 h 6407150"/>
              <a:gd name="connsiteX18901" fmla="*/ 4571660 w 11737976"/>
              <a:gd name="connsiteY18901" fmla="*/ 2945646 h 6407150"/>
              <a:gd name="connsiteX18902" fmla="*/ 4550448 w 11737976"/>
              <a:gd name="connsiteY18902" fmla="*/ 2930424 h 6407150"/>
              <a:gd name="connsiteX18903" fmla="*/ 4509263 w 11737976"/>
              <a:gd name="connsiteY18903" fmla="*/ 2935175 h 6407150"/>
              <a:gd name="connsiteX18904" fmla="*/ 4506267 w 11737976"/>
              <a:gd name="connsiteY18904" fmla="*/ 2938171 h 6407150"/>
              <a:gd name="connsiteX18905" fmla="*/ 4520490 w 11737976"/>
              <a:gd name="connsiteY18905" fmla="*/ 2960382 h 6407150"/>
              <a:gd name="connsiteX18906" fmla="*/ 4488414 w 11737976"/>
              <a:gd name="connsiteY18906" fmla="*/ 2974240 h 6407150"/>
              <a:gd name="connsiteX18907" fmla="*/ 4482422 w 11737976"/>
              <a:gd name="connsiteY18907" fmla="*/ 2980231 h 6407150"/>
              <a:gd name="connsiteX18908" fmla="*/ 4457216 w 11737976"/>
              <a:gd name="connsiteY18908" fmla="*/ 2969004 h 6407150"/>
              <a:gd name="connsiteX18909" fmla="*/ 4444477 w 11737976"/>
              <a:gd name="connsiteY18909" fmla="*/ 3018177 h 6407150"/>
              <a:gd name="connsiteX18910" fmla="*/ 4424264 w 11737976"/>
              <a:gd name="connsiteY18910" fmla="*/ 3001957 h 6407150"/>
              <a:gd name="connsiteX18911" fmla="*/ 4426503 w 11737976"/>
              <a:gd name="connsiteY18911" fmla="*/ 3036151 h 6407150"/>
              <a:gd name="connsiteX18912" fmla="*/ 4404292 w 11737976"/>
              <a:gd name="connsiteY18912" fmla="*/ 3021929 h 6407150"/>
              <a:gd name="connsiteX18913" fmla="*/ 4378208 w 11737976"/>
              <a:gd name="connsiteY18913" fmla="*/ 3029797 h 6407150"/>
              <a:gd name="connsiteX18914" fmla="*/ 4399542 w 11737976"/>
              <a:gd name="connsiteY18914" fmla="*/ 3063113 h 6407150"/>
              <a:gd name="connsiteX18915" fmla="*/ 4376332 w 11737976"/>
              <a:gd name="connsiteY18915" fmla="*/ 3049889 h 6407150"/>
              <a:gd name="connsiteX18916" fmla="*/ 4328280 w 11737976"/>
              <a:gd name="connsiteY18916" fmla="*/ 3079726 h 6407150"/>
              <a:gd name="connsiteX18917" fmla="*/ 4302194 w 11737976"/>
              <a:gd name="connsiteY18917" fmla="*/ 3087591 h 6407150"/>
              <a:gd name="connsiteX18918" fmla="*/ 4307310 w 11737976"/>
              <a:gd name="connsiteY18918" fmla="*/ 3100695 h 6407150"/>
              <a:gd name="connsiteX18919" fmla="*/ 4204971 w 11737976"/>
              <a:gd name="connsiteY18919" fmla="*/ 3130168 h 6407150"/>
              <a:gd name="connsiteX18920" fmla="*/ 4197859 w 11737976"/>
              <a:gd name="connsiteY18920" fmla="*/ 3119061 h 6407150"/>
              <a:gd name="connsiteX18921" fmla="*/ 4187752 w 11737976"/>
              <a:gd name="connsiteY18921" fmla="*/ 3110953 h 6407150"/>
              <a:gd name="connsiteX18922" fmla="*/ 4195862 w 11737976"/>
              <a:gd name="connsiteY18922" fmla="*/ 3121058 h 6407150"/>
              <a:gd name="connsiteX18923" fmla="*/ 4174771 w 11737976"/>
              <a:gd name="connsiteY18923" fmla="*/ 3123934 h 6407150"/>
              <a:gd name="connsiteX18924" fmla="*/ 4140819 w 11737976"/>
              <a:gd name="connsiteY18924" fmla="*/ 3157886 h 6407150"/>
              <a:gd name="connsiteX18925" fmla="*/ 4118608 w 11737976"/>
              <a:gd name="connsiteY18925" fmla="*/ 3143663 h 6407150"/>
              <a:gd name="connsiteX18926" fmla="*/ 4114734 w 11737976"/>
              <a:gd name="connsiteY18926" fmla="*/ 3165752 h 6407150"/>
              <a:gd name="connsiteX18927" fmla="*/ 4090527 w 11737976"/>
              <a:gd name="connsiteY18927" fmla="*/ 3153528 h 6407150"/>
              <a:gd name="connsiteX18928" fmla="*/ 4008522 w 11737976"/>
              <a:gd name="connsiteY18928" fmla="*/ 3217314 h 6407150"/>
              <a:gd name="connsiteX18929" fmla="*/ 3967338 w 11737976"/>
              <a:gd name="connsiteY18929" fmla="*/ 3222063 h 6407150"/>
              <a:gd name="connsiteX18930" fmla="*/ 3957474 w 11737976"/>
              <a:gd name="connsiteY18930" fmla="*/ 3250145 h 6407150"/>
              <a:gd name="connsiteX18931" fmla="*/ 3940376 w 11737976"/>
              <a:gd name="connsiteY18931" fmla="*/ 3249025 h 6407150"/>
              <a:gd name="connsiteX18932" fmla="*/ 3932267 w 11737976"/>
              <a:gd name="connsiteY18932" fmla="*/ 3238918 h 6407150"/>
              <a:gd name="connsiteX18933" fmla="*/ 3921227 w 11737976"/>
              <a:gd name="connsiteY18933" fmla="*/ 3230031 h 6407150"/>
              <a:gd name="connsiteX18934" fmla="*/ 3944493 w 11737976"/>
              <a:gd name="connsiteY18934" fmla="*/ 3263127 h 6407150"/>
              <a:gd name="connsiteX18935" fmla="*/ 3909421 w 11737976"/>
              <a:gd name="connsiteY18935" fmla="*/ 3279980 h 6407150"/>
              <a:gd name="connsiteX18936" fmla="*/ 3900434 w 11737976"/>
              <a:gd name="connsiteY18936" fmla="*/ 3288967 h 6407150"/>
              <a:gd name="connsiteX18937" fmla="*/ 3914657 w 11737976"/>
              <a:gd name="connsiteY18937" fmla="*/ 3311179 h 6407150"/>
              <a:gd name="connsiteX18938" fmla="*/ 3889450 w 11737976"/>
              <a:gd name="connsiteY18938" fmla="*/ 3299951 h 6407150"/>
              <a:gd name="connsiteX18939" fmla="*/ 3904915 w 11737976"/>
              <a:gd name="connsiteY18939" fmla="*/ 3357357 h 6407150"/>
              <a:gd name="connsiteX18940" fmla="*/ 3856496 w 11737976"/>
              <a:gd name="connsiteY18940" fmla="*/ 3332905 h 6407150"/>
              <a:gd name="connsiteX18941" fmla="*/ 3872716 w 11737976"/>
              <a:gd name="connsiteY18941" fmla="*/ 3353117 h 6407150"/>
              <a:gd name="connsiteX18942" fmla="*/ 3848508 w 11737976"/>
              <a:gd name="connsiteY18942" fmla="*/ 3340893 h 6407150"/>
              <a:gd name="connsiteX18943" fmla="*/ 3860613 w 11737976"/>
              <a:gd name="connsiteY18943" fmla="*/ 3347006 h 6407150"/>
              <a:gd name="connsiteX18944" fmla="*/ 3841883 w 11737976"/>
              <a:gd name="connsiteY18944" fmla="*/ 3402170 h 6407150"/>
              <a:gd name="connsiteX18945" fmla="*/ 3831775 w 11737976"/>
              <a:gd name="connsiteY18945" fmla="*/ 3394060 h 6407150"/>
              <a:gd name="connsiteX18946" fmla="*/ 3838887 w 11737976"/>
              <a:gd name="connsiteY18946" fmla="*/ 3405166 h 6407150"/>
              <a:gd name="connsiteX18947" fmla="*/ 3797946 w 11737976"/>
              <a:gd name="connsiteY18947" fmla="*/ 3446108 h 6407150"/>
              <a:gd name="connsiteX18948" fmla="*/ 3761754 w 11737976"/>
              <a:gd name="connsiteY18948" fmla="*/ 3445865 h 6407150"/>
              <a:gd name="connsiteX18949" fmla="*/ 3762996 w 11737976"/>
              <a:gd name="connsiteY18949" fmla="*/ 3481058 h 6407150"/>
              <a:gd name="connsiteX18950" fmla="*/ 3729678 w 11737976"/>
              <a:gd name="connsiteY18950" fmla="*/ 3459723 h 6407150"/>
              <a:gd name="connsiteX18951" fmla="*/ 3738031 w 11737976"/>
              <a:gd name="connsiteY18951" fmla="*/ 3506022 h 6407150"/>
              <a:gd name="connsiteX18952" fmla="*/ 3649793 w 11737976"/>
              <a:gd name="connsiteY18952" fmla="*/ 3539609 h 6407150"/>
              <a:gd name="connsiteX18953" fmla="*/ 3627581 w 11737976"/>
              <a:gd name="connsiteY18953" fmla="*/ 3525386 h 6407150"/>
              <a:gd name="connsiteX18954" fmla="*/ 3598866 w 11737976"/>
              <a:gd name="connsiteY18954" fmla="*/ 3590536 h 6407150"/>
              <a:gd name="connsiteX18955" fmla="*/ 3581890 w 11737976"/>
              <a:gd name="connsiteY18955" fmla="*/ 3607511 h 6407150"/>
              <a:gd name="connsiteX18956" fmla="*/ 3561676 w 11737976"/>
              <a:gd name="connsiteY18956" fmla="*/ 3591292 h 6407150"/>
              <a:gd name="connsiteX18957" fmla="*/ 3582133 w 11737976"/>
              <a:gd name="connsiteY18957" fmla="*/ 3643703 h 6407150"/>
              <a:gd name="connsiteX18958" fmla="*/ 3552811 w 11737976"/>
              <a:gd name="connsiteY18958" fmla="*/ 3618375 h 6407150"/>
              <a:gd name="connsiteX18959" fmla="*/ 3583494 w 11737976"/>
              <a:gd name="connsiteY18959" fmla="*/ 3696991 h 6407150"/>
              <a:gd name="connsiteX18960" fmla="*/ 3562283 w 11737976"/>
              <a:gd name="connsiteY18960" fmla="*/ 3681770 h 6407150"/>
              <a:gd name="connsiteX18961" fmla="*/ 3555292 w 11737976"/>
              <a:gd name="connsiteY18961" fmla="*/ 3688761 h 6407150"/>
              <a:gd name="connsiteX18962" fmla="*/ 3528332 w 11737976"/>
              <a:gd name="connsiteY18962" fmla="*/ 3715722 h 6407150"/>
              <a:gd name="connsiteX18963" fmla="*/ 3549666 w 11737976"/>
              <a:gd name="connsiteY18963" fmla="*/ 3749039 h 6407150"/>
              <a:gd name="connsiteX18964" fmla="*/ 3524459 w 11737976"/>
              <a:gd name="connsiteY18964" fmla="*/ 3737812 h 6407150"/>
              <a:gd name="connsiteX18965" fmla="*/ 3531812 w 11737976"/>
              <a:gd name="connsiteY18965" fmla="*/ 3785108 h 6407150"/>
              <a:gd name="connsiteX18966" fmla="*/ 3529815 w 11737976"/>
              <a:gd name="connsiteY18966" fmla="*/ 3787106 h 6407150"/>
              <a:gd name="connsiteX18967" fmla="*/ 3516833 w 11737976"/>
              <a:gd name="connsiteY18967" fmla="*/ 3800087 h 6407150"/>
              <a:gd name="connsiteX18968" fmla="*/ 3497740 w 11737976"/>
              <a:gd name="connsiteY18968" fmla="*/ 3800965 h 6407150"/>
              <a:gd name="connsiteX18969" fmla="*/ 3483638 w 11737976"/>
              <a:gd name="connsiteY18969" fmla="*/ 3796848 h 6407150"/>
              <a:gd name="connsiteX18970" fmla="*/ 3490751 w 11737976"/>
              <a:gd name="connsiteY18970" fmla="*/ 3807955 h 6407150"/>
              <a:gd name="connsiteX18971" fmla="*/ 3500857 w 11737976"/>
              <a:gd name="connsiteY18971" fmla="*/ 3816063 h 6407150"/>
              <a:gd name="connsiteX18972" fmla="*/ 3514959 w 11737976"/>
              <a:gd name="connsiteY18972" fmla="*/ 3820180 h 6407150"/>
              <a:gd name="connsiteX18973" fmla="*/ 3534051 w 11737976"/>
              <a:gd name="connsiteY18973" fmla="*/ 3819302 h 6407150"/>
              <a:gd name="connsiteX18974" fmla="*/ 3536048 w 11737976"/>
              <a:gd name="connsiteY18974" fmla="*/ 3817304 h 6407150"/>
              <a:gd name="connsiteX18975" fmla="*/ 3545158 w 11737976"/>
              <a:gd name="connsiteY18975" fmla="*/ 3826414 h 6407150"/>
              <a:gd name="connsiteX18976" fmla="*/ 3548032 w 11737976"/>
              <a:gd name="connsiteY18976" fmla="*/ 3805322 h 6407150"/>
              <a:gd name="connsiteX18977" fmla="*/ 3549030 w 11737976"/>
              <a:gd name="connsiteY18977" fmla="*/ 3804323 h 6407150"/>
              <a:gd name="connsiteX18978" fmla="*/ 3559137 w 11737976"/>
              <a:gd name="connsiteY18978" fmla="*/ 3812434 h 6407150"/>
              <a:gd name="connsiteX18979" fmla="*/ 3612061 w 11737976"/>
              <a:gd name="connsiteY18979" fmla="*/ 3759510 h 6407150"/>
              <a:gd name="connsiteX18980" fmla="*/ 3612939 w 11737976"/>
              <a:gd name="connsiteY18980" fmla="*/ 3740414 h 6407150"/>
              <a:gd name="connsiteX18981" fmla="*/ 3602833 w 11737976"/>
              <a:gd name="connsiteY18981" fmla="*/ 3732306 h 6407150"/>
              <a:gd name="connsiteX18982" fmla="*/ 3649129 w 11737976"/>
              <a:gd name="connsiteY18982" fmla="*/ 3740656 h 6407150"/>
              <a:gd name="connsiteX18983" fmla="*/ 3625800 w 11737976"/>
              <a:gd name="connsiteY18983" fmla="*/ 3709338 h 6407150"/>
              <a:gd name="connsiteX18984" fmla="*/ 3649010 w 11737976"/>
              <a:gd name="connsiteY18984" fmla="*/ 3722562 h 6407150"/>
              <a:gd name="connsiteX18985" fmla="*/ 3663987 w 11737976"/>
              <a:gd name="connsiteY18985" fmla="*/ 3707583 h 6407150"/>
              <a:gd name="connsiteX18986" fmla="*/ 3710799 w 11737976"/>
              <a:gd name="connsiteY18986" fmla="*/ 3642555 h 6407150"/>
              <a:gd name="connsiteX18987" fmla="*/ 3712675 w 11737976"/>
              <a:gd name="connsiteY18987" fmla="*/ 3622463 h 6407150"/>
              <a:gd name="connsiteX18988" fmla="*/ 3729893 w 11737976"/>
              <a:gd name="connsiteY18988" fmla="*/ 3641679 h 6407150"/>
              <a:gd name="connsiteX18989" fmla="*/ 3730892 w 11737976"/>
              <a:gd name="connsiteY18989" fmla="*/ 3640680 h 6407150"/>
              <a:gd name="connsiteX18990" fmla="*/ 3713674 w 11737976"/>
              <a:gd name="connsiteY18990" fmla="*/ 3621464 h 6407150"/>
              <a:gd name="connsiteX18991" fmla="*/ 3714672 w 11737976"/>
              <a:gd name="connsiteY18991" fmla="*/ 3620466 h 6407150"/>
              <a:gd name="connsiteX18992" fmla="*/ 3715672 w 11737976"/>
              <a:gd name="connsiteY18992" fmla="*/ 3619467 h 6407150"/>
              <a:gd name="connsiteX18993" fmla="*/ 3725777 w 11737976"/>
              <a:gd name="connsiteY18993" fmla="*/ 3627577 h 6407150"/>
              <a:gd name="connsiteX18994" fmla="*/ 3734886 w 11737976"/>
              <a:gd name="connsiteY18994" fmla="*/ 3636685 h 6407150"/>
              <a:gd name="connsiteX18995" fmla="*/ 3724145 w 11737976"/>
              <a:gd name="connsiteY18995" fmla="*/ 3683861 h 6407150"/>
              <a:gd name="connsiteX18996" fmla="*/ 3701934 w 11737976"/>
              <a:gd name="connsiteY18996" fmla="*/ 3669638 h 6407150"/>
              <a:gd name="connsiteX18997" fmla="*/ 3720150 w 11737976"/>
              <a:gd name="connsiteY18997" fmla="*/ 3687855 h 6407150"/>
              <a:gd name="connsiteX18998" fmla="*/ 3675094 w 11737976"/>
              <a:gd name="connsiteY18998" fmla="*/ 3714693 h 6407150"/>
              <a:gd name="connsiteX18999" fmla="*/ 3691312 w 11737976"/>
              <a:gd name="connsiteY18999" fmla="*/ 3734908 h 6407150"/>
              <a:gd name="connsiteX19000" fmla="*/ 3687318 w 11737976"/>
              <a:gd name="connsiteY19000" fmla="*/ 3738903 h 6407150"/>
              <a:gd name="connsiteX19001" fmla="*/ 3673337 w 11737976"/>
              <a:gd name="connsiteY19001" fmla="*/ 3752882 h 6407150"/>
              <a:gd name="connsiteX19002" fmla="*/ 3674458 w 11737976"/>
              <a:gd name="connsiteY19002" fmla="*/ 3769980 h 6407150"/>
              <a:gd name="connsiteX19003" fmla="*/ 3671584 w 11737976"/>
              <a:gd name="connsiteY19003" fmla="*/ 3791071 h 6407150"/>
              <a:gd name="connsiteX19004" fmla="*/ 3663595 w 11737976"/>
              <a:gd name="connsiteY19004" fmla="*/ 3799059 h 6407150"/>
              <a:gd name="connsiteX19005" fmla="*/ 3656605 w 11737976"/>
              <a:gd name="connsiteY19005" fmla="*/ 3806049 h 6407150"/>
              <a:gd name="connsiteX19006" fmla="*/ 3623289 w 11737976"/>
              <a:gd name="connsiteY19006" fmla="*/ 3784716 h 6407150"/>
              <a:gd name="connsiteX19007" fmla="*/ 3653608 w 11737976"/>
              <a:gd name="connsiteY19007" fmla="*/ 3809044 h 6407150"/>
              <a:gd name="connsiteX19008" fmla="*/ 3650613 w 11737976"/>
              <a:gd name="connsiteY19008" fmla="*/ 3812040 h 6407150"/>
              <a:gd name="connsiteX19009" fmla="*/ 3621654 w 11737976"/>
              <a:gd name="connsiteY19009" fmla="*/ 3840999 h 6407150"/>
              <a:gd name="connsiteX19010" fmla="*/ 3618781 w 11737976"/>
              <a:gd name="connsiteY19010" fmla="*/ 3862091 h 6407150"/>
              <a:gd name="connsiteX19011" fmla="*/ 3617782 w 11737976"/>
              <a:gd name="connsiteY19011" fmla="*/ 3863090 h 6407150"/>
              <a:gd name="connsiteX19012" fmla="*/ 3626890 w 11737976"/>
              <a:gd name="connsiteY19012" fmla="*/ 3872197 h 6407150"/>
              <a:gd name="connsiteX19013" fmla="*/ 3627889 w 11737976"/>
              <a:gd name="connsiteY19013" fmla="*/ 3871198 h 6407150"/>
              <a:gd name="connsiteX19014" fmla="*/ 3650978 w 11737976"/>
              <a:gd name="connsiteY19014" fmla="*/ 3866328 h 6407150"/>
              <a:gd name="connsiteX19015" fmla="*/ 3640869 w 11737976"/>
              <a:gd name="connsiteY19015" fmla="*/ 3858216 h 6407150"/>
              <a:gd name="connsiteX19016" fmla="*/ 3664958 w 11737976"/>
              <a:gd name="connsiteY19016" fmla="*/ 3852349 h 6407150"/>
              <a:gd name="connsiteX19017" fmla="*/ 3669828 w 11737976"/>
              <a:gd name="connsiteY19017" fmla="*/ 3829258 h 6407150"/>
              <a:gd name="connsiteX19018" fmla="*/ 3695157 w 11737976"/>
              <a:gd name="connsiteY19018" fmla="*/ 3858581 h 6407150"/>
              <a:gd name="connsiteX19019" fmla="*/ 3701148 w 11737976"/>
              <a:gd name="connsiteY19019" fmla="*/ 3852590 h 6407150"/>
              <a:gd name="connsiteX19020" fmla="*/ 3673823 w 11737976"/>
              <a:gd name="connsiteY19020" fmla="*/ 3825264 h 6407150"/>
              <a:gd name="connsiteX19021" fmla="*/ 3674822 w 11737976"/>
              <a:gd name="connsiteY19021" fmla="*/ 3824265 h 6407150"/>
              <a:gd name="connsiteX19022" fmla="*/ 3681810 w 11737976"/>
              <a:gd name="connsiteY19022" fmla="*/ 3817276 h 6407150"/>
              <a:gd name="connsiteX19023" fmla="*/ 3689800 w 11737976"/>
              <a:gd name="connsiteY19023" fmla="*/ 3809286 h 6407150"/>
              <a:gd name="connsiteX19024" fmla="*/ 3715008 w 11737976"/>
              <a:gd name="connsiteY19024" fmla="*/ 3820516 h 6407150"/>
              <a:gd name="connsiteX19025" fmla="*/ 3695790 w 11737976"/>
              <a:gd name="connsiteY19025" fmla="*/ 3803295 h 6407150"/>
              <a:gd name="connsiteX19026" fmla="*/ 3703780 w 11737976"/>
              <a:gd name="connsiteY19026" fmla="*/ 3795307 h 6407150"/>
              <a:gd name="connsiteX19027" fmla="*/ 3713887 w 11737976"/>
              <a:gd name="connsiteY19027" fmla="*/ 3803418 h 6407150"/>
              <a:gd name="connsiteX19028" fmla="*/ 3706775 w 11737976"/>
              <a:gd name="connsiteY19028" fmla="*/ 3792311 h 6407150"/>
              <a:gd name="connsiteX19029" fmla="*/ 3733981 w 11737976"/>
              <a:gd name="connsiteY19029" fmla="*/ 3801542 h 6407150"/>
              <a:gd name="connsiteX19030" fmla="*/ 3714764 w 11737976"/>
              <a:gd name="connsiteY19030" fmla="*/ 3784323 h 6407150"/>
              <a:gd name="connsiteX19031" fmla="*/ 3705535 w 11737976"/>
              <a:gd name="connsiteY19031" fmla="*/ 3757120 h 6407150"/>
              <a:gd name="connsiteX19032" fmla="*/ 3706533 w 11737976"/>
              <a:gd name="connsiteY19032" fmla="*/ 3756120 h 6407150"/>
              <a:gd name="connsiteX19033" fmla="*/ 3709529 w 11737976"/>
              <a:gd name="connsiteY19033" fmla="*/ 3753125 h 6407150"/>
              <a:gd name="connsiteX19034" fmla="*/ 3757703 w 11737976"/>
              <a:gd name="connsiteY19034" fmla="*/ 3741384 h 6407150"/>
              <a:gd name="connsiteX19035" fmla="*/ 3768686 w 11737976"/>
              <a:gd name="connsiteY19035" fmla="*/ 3730400 h 6407150"/>
              <a:gd name="connsiteX19036" fmla="*/ 3787782 w 11737976"/>
              <a:gd name="connsiteY19036" fmla="*/ 3729524 h 6407150"/>
              <a:gd name="connsiteX19037" fmla="*/ 3825970 w 11737976"/>
              <a:gd name="connsiteY19037" fmla="*/ 3727769 h 6407150"/>
              <a:gd name="connsiteX19038" fmla="*/ 3830842 w 11737976"/>
              <a:gd name="connsiteY19038" fmla="*/ 3704681 h 6407150"/>
              <a:gd name="connsiteX19039" fmla="*/ 3811625 w 11737976"/>
              <a:gd name="connsiteY19039" fmla="*/ 3687461 h 6407150"/>
              <a:gd name="connsiteX19040" fmla="*/ 3819614 w 11737976"/>
              <a:gd name="connsiteY19040" fmla="*/ 3679473 h 6407150"/>
              <a:gd name="connsiteX19041" fmla="*/ 3848817 w 11737976"/>
              <a:gd name="connsiteY19041" fmla="*/ 3686707 h 6407150"/>
              <a:gd name="connsiteX19042" fmla="*/ 3860800 w 11737976"/>
              <a:gd name="connsiteY19042" fmla="*/ 3674724 h 6407150"/>
              <a:gd name="connsiteX19043" fmla="*/ 3842581 w 11737976"/>
              <a:gd name="connsiteY19043" fmla="*/ 3656506 h 6407150"/>
              <a:gd name="connsiteX19044" fmla="*/ 3871784 w 11737976"/>
              <a:gd name="connsiteY19044" fmla="*/ 3663741 h 6407150"/>
              <a:gd name="connsiteX19045" fmla="*/ 3865548 w 11737976"/>
              <a:gd name="connsiteY19045" fmla="*/ 3633538 h 6407150"/>
              <a:gd name="connsiteX19046" fmla="*/ 3873659 w 11737976"/>
              <a:gd name="connsiteY19046" fmla="*/ 3643646 h 6407150"/>
              <a:gd name="connsiteX19047" fmla="*/ 3874658 w 11737976"/>
              <a:gd name="connsiteY19047" fmla="*/ 3642648 h 6407150"/>
              <a:gd name="connsiteX19048" fmla="*/ 3875656 w 11737976"/>
              <a:gd name="connsiteY19048" fmla="*/ 3641649 h 6407150"/>
              <a:gd name="connsiteX19049" fmla="*/ 3866547 w 11737976"/>
              <a:gd name="connsiteY19049" fmla="*/ 3632540 h 6407150"/>
              <a:gd name="connsiteX19050" fmla="*/ 3895628 w 11737976"/>
              <a:gd name="connsiteY19050" fmla="*/ 3621678 h 6407150"/>
              <a:gd name="connsiteX19051" fmla="*/ 3898624 w 11737976"/>
              <a:gd name="connsiteY19051" fmla="*/ 3618682 h 6407150"/>
              <a:gd name="connsiteX19052" fmla="*/ 3922831 w 11737976"/>
              <a:gd name="connsiteY19052" fmla="*/ 3630907 h 6407150"/>
              <a:gd name="connsiteX19053" fmla="*/ 3908609 w 11737976"/>
              <a:gd name="connsiteY19053" fmla="*/ 3608697 h 6407150"/>
              <a:gd name="connsiteX19054" fmla="*/ 3927823 w 11737976"/>
              <a:gd name="connsiteY19054" fmla="*/ 3625915 h 6407150"/>
              <a:gd name="connsiteX19055" fmla="*/ 3928822 w 11737976"/>
              <a:gd name="connsiteY19055" fmla="*/ 3624916 h 6407150"/>
              <a:gd name="connsiteX19056" fmla="*/ 3919715 w 11737976"/>
              <a:gd name="connsiteY19056" fmla="*/ 3615809 h 6407150"/>
              <a:gd name="connsiteX19057" fmla="*/ 3910605 w 11737976"/>
              <a:gd name="connsiteY19057" fmla="*/ 3606700 h 6407150"/>
              <a:gd name="connsiteX19058" fmla="*/ 3899380 w 11737976"/>
              <a:gd name="connsiteY19058" fmla="*/ 3581493 h 6407150"/>
              <a:gd name="connsiteX19059" fmla="*/ 3903374 w 11737976"/>
              <a:gd name="connsiteY19059" fmla="*/ 3577498 h 6407150"/>
              <a:gd name="connsiteX19060" fmla="*/ 3911483 w 11737976"/>
              <a:gd name="connsiteY19060" fmla="*/ 3587604 h 6407150"/>
              <a:gd name="connsiteX19061" fmla="*/ 3940564 w 11737976"/>
              <a:gd name="connsiteY19061" fmla="*/ 3576742 h 6407150"/>
              <a:gd name="connsiteX19062" fmla="*/ 3943559 w 11737976"/>
              <a:gd name="connsiteY19062" fmla="*/ 3573747 h 6407150"/>
              <a:gd name="connsiteX19063" fmla="*/ 3944557 w 11737976"/>
              <a:gd name="connsiteY19063" fmla="*/ 3572748 h 6407150"/>
              <a:gd name="connsiteX19064" fmla="*/ 3935448 w 11737976"/>
              <a:gd name="connsiteY19064" fmla="*/ 3563639 h 6407150"/>
              <a:gd name="connsiteX19065" fmla="*/ 3932452 w 11737976"/>
              <a:gd name="connsiteY19065" fmla="*/ 3566634 h 6407150"/>
              <a:gd name="connsiteX19066" fmla="*/ 3922347 w 11737976"/>
              <a:gd name="connsiteY19066" fmla="*/ 3558525 h 6407150"/>
              <a:gd name="connsiteX19067" fmla="*/ 3936327 w 11737976"/>
              <a:gd name="connsiteY19067" fmla="*/ 3544545 h 6407150"/>
              <a:gd name="connsiteX19068" fmla="*/ 3944435 w 11737976"/>
              <a:gd name="connsiteY19068" fmla="*/ 3554652 h 6407150"/>
              <a:gd name="connsiteX19069" fmla="*/ 3946432 w 11737976"/>
              <a:gd name="connsiteY19069" fmla="*/ 3552654 h 6407150"/>
              <a:gd name="connsiteX19070" fmla="*/ 3960534 w 11737976"/>
              <a:gd name="connsiteY19070" fmla="*/ 3556771 h 6407150"/>
              <a:gd name="connsiteX19071" fmla="*/ 3941318 w 11737976"/>
              <a:gd name="connsiteY19071" fmla="*/ 3539553 h 6407150"/>
              <a:gd name="connsiteX19072" fmla="*/ 3950307 w 11737976"/>
              <a:gd name="connsiteY19072" fmla="*/ 3530565 h 6407150"/>
              <a:gd name="connsiteX19073" fmla="*/ 3956298 w 11737976"/>
              <a:gd name="connsiteY19073" fmla="*/ 3524575 h 6407150"/>
              <a:gd name="connsiteX19074" fmla="*/ 3957297 w 11737976"/>
              <a:gd name="connsiteY19074" fmla="*/ 3523576 h 6407150"/>
              <a:gd name="connsiteX19075" fmla="*/ 3958295 w 11737976"/>
              <a:gd name="connsiteY19075" fmla="*/ 3522577 h 6407150"/>
              <a:gd name="connsiteX19076" fmla="*/ 3948187 w 11737976"/>
              <a:gd name="connsiteY19076" fmla="*/ 3514466 h 6407150"/>
              <a:gd name="connsiteX19077" fmla="*/ 3947189 w 11737976"/>
              <a:gd name="connsiteY19077" fmla="*/ 3515465 h 6407150"/>
              <a:gd name="connsiteX19078" fmla="*/ 3941198 w 11737976"/>
              <a:gd name="connsiteY19078" fmla="*/ 3521457 h 6407150"/>
              <a:gd name="connsiteX19079" fmla="*/ 3923102 w 11737976"/>
              <a:gd name="connsiteY19079" fmla="*/ 3521336 h 6407150"/>
              <a:gd name="connsiteX19080" fmla="*/ 3910996 w 11737976"/>
              <a:gd name="connsiteY19080" fmla="*/ 3515223 h 6407150"/>
              <a:gd name="connsiteX19081" fmla="*/ 3928216 w 11737976"/>
              <a:gd name="connsiteY19081" fmla="*/ 3534438 h 6407150"/>
              <a:gd name="connsiteX19082" fmla="*/ 3912239 w 11737976"/>
              <a:gd name="connsiteY19082" fmla="*/ 3550415 h 6407150"/>
              <a:gd name="connsiteX19083" fmla="*/ 3885157 w 11737976"/>
              <a:gd name="connsiteY19083" fmla="*/ 3559281 h 6407150"/>
              <a:gd name="connsiteX19084" fmla="*/ 3880164 w 11737976"/>
              <a:gd name="connsiteY19084" fmla="*/ 3564274 h 6407150"/>
              <a:gd name="connsiteX19085" fmla="*/ 3758096 w 11737976"/>
              <a:gd name="connsiteY19085" fmla="*/ 3649910 h 6407150"/>
              <a:gd name="connsiteX19086" fmla="*/ 3728774 w 11737976"/>
              <a:gd name="connsiteY19086" fmla="*/ 3624580 h 6407150"/>
              <a:gd name="connsiteX19087" fmla="*/ 3719666 w 11737976"/>
              <a:gd name="connsiteY19087" fmla="*/ 3615472 h 6407150"/>
              <a:gd name="connsiteX19088" fmla="*/ 3773830 w 11737976"/>
              <a:gd name="connsiteY19088" fmla="*/ 3597741 h 6407150"/>
              <a:gd name="connsiteX19089" fmla="*/ 3789566 w 11737976"/>
              <a:gd name="connsiteY19089" fmla="*/ 3545573 h 6407150"/>
              <a:gd name="connsiteX19090" fmla="*/ 3806784 w 11737976"/>
              <a:gd name="connsiteY19090" fmla="*/ 3564788 h 6407150"/>
              <a:gd name="connsiteX19091" fmla="*/ 3842852 w 11737976"/>
              <a:gd name="connsiteY19091" fmla="*/ 3546935 h 6407150"/>
              <a:gd name="connsiteX19092" fmla="*/ 3824636 w 11737976"/>
              <a:gd name="connsiteY19092" fmla="*/ 3528718 h 6407150"/>
              <a:gd name="connsiteX19093" fmla="*/ 3856832 w 11737976"/>
              <a:gd name="connsiteY19093" fmla="*/ 3532954 h 6407150"/>
              <a:gd name="connsiteX19094" fmla="*/ 3837617 w 11737976"/>
              <a:gd name="connsiteY19094" fmla="*/ 3515736 h 6407150"/>
              <a:gd name="connsiteX19095" fmla="*/ 3868939 w 11737976"/>
              <a:gd name="connsiteY19095" fmla="*/ 3539068 h 6407150"/>
              <a:gd name="connsiteX19096" fmla="*/ 3875927 w 11737976"/>
              <a:gd name="connsiteY19096" fmla="*/ 3532079 h 6407150"/>
              <a:gd name="connsiteX19097" fmla="*/ 3842489 w 11737976"/>
              <a:gd name="connsiteY19097" fmla="*/ 3492649 h 6407150"/>
              <a:gd name="connsiteX19098" fmla="*/ 3904643 w 11737976"/>
              <a:gd name="connsiteY19098" fmla="*/ 3466928 h 6407150"/>
              <a:gd name="connsiteX19099" fmla="*/ 3913751 w 11737976"/>
              <a:gd name="connsiteY19099" fmla="*/ 3476036 h 6407150"/>
              <a:gd name="connsiteX19100" fmla="*/ 3914750 w 11737976"/>
              <a:gd name="connsiteY19100" fmla="*/ 3475037 h 6407150"/>
              <a:gd name="connsiteX19101" fmla="*/ 3905642 w 11737976"/>
              <a:gd name="connsiteY19101" fmla="*/ 3465929 h 6407150"/>
              <a:gd name="connsiteX19102" fmla="*/ 3897531 w 11737976"/>
              <a:gd name="connsiteY19102" fmla="*/ 3455822 h 6407150"/>
              <a:gd name="connsiteX19103" fmla="*/ 3947582 w 11737976"/>
              <a:gd name="connsiteY19103" fmla="*/ 3423990 h 6407150"/>
              <a:gd name="connsiteX19104" fmla="*/ 3963802 w 11737976"/>
              <a:gd name="connsiteY19104" fmla="*/ 3444204 h 6407150"/>
              <a:gd name="connsiteX19105" fmla="*/ 3942589 w 11737976"/>
              <a:gd name="connsiteY19105" fmla="*/ 3428982 h 6407150"/>
              <a:gd name="connsiteX19106" fmla="*/ 3949699 w 11737976"/>
              <a:gd name="connsiteY19106" fmla="*/ 3440087 h 6407150"/>
              <a:gd name="connsiteX19107" fmla="*/ 3959807 w 11737976"/>
              <a:gd name="connsiteY19107" fmla="*/ 3448198 h 6407150"/>
              <a:gd name="connsiteX19108" fmla="*/ 3969913 w 11737976"/>
              <a:gd name="connsiteY19108" fmla="*/ 3456308 h 6407150"/>
              <a:gd name="connsiteX19109" fmla="*/ 3964920 w 11737976"/>
              <a:gd name="connsiteY19109" fmla="*/ 3461300 h 6407150"/>
              <a:gd name="connsiteX19110" fmla="*/ 3961925 w 11737976"/>
              <a:gd name="connsiteY19110" fmla="*/ 3464295 h 6407150"/>
              <a:gd name="connsiteX19111" fmla="*/ 3953816 w 11737976"/>
              <a:gd name="connsiteY19111" fmla="*/ 3454189 h 6407150"/>
              <a:gd name="connsiteX19112" fmla="*/ 3943708 w 11737976"/>
              <a:gd name="connsiteY19112" fmla="*/ 3446078 h 6407150"/>
              <a:gd name="connsiteX19113" fmla="*/ 3941710 w 11737976"/>
              <a:gd name="connsiteY19113" fmla="*/ 3448075 h 6407150"/>
              <a:gd name="connsiteX19114" fmla="*/ 3937715 w 11737976"/>
              <a:gd name="connsiteY19114" fmla="*/ 3452070 h 6407150"/>
              <a:gd name="connsiteX19115" fmla="*/ 3964044 w 11737976"/>
              <a:gd name="connsiteY19115" fmla="*/ 3480395 h 6407150"/>
              <a:gd name="connsiteX19116" fmla="*/ 3951939 w 11737976"/>
              <a:gd name="connsiteY19116" fmla="*/ 3474281 h 6407150"/>
              <a:gd name="connsiteX19117" fmla="*/ 3959051 w 11737976"/>
              <a:gd name="connsiteY19117" fmla="*/ 3485387 h 6407150"/>
              <a:gd name="connsiteX19118" fmla="*/ 3968159 w 11737976"/>
              <a:gd name="connsiteY19118" fmla="*/ 3494495 h 6407150"/>
              <a:gd name="connsiteX19119" fmla="*/ 3982260 w 11737976"/>
              <a:gd name="connsiteY19119" fmla="*/ 3498611 h 6407150"/>
              <a:gd name="connsiteX19120" fmla="*/ 3991368 w 11737976"/>
              <a:gd name="connsiteY19120" fmla="*/ 3507718 h 6407150"/>
              <a:gd name="connsiteX19121" fmla="*/ 3979143 w 11737976"/>
              <a:gd name="connsiteY19121" fmla="*/ 3483511 h 6407150"/>
              <a:gd name="connsiteX19122" fmla="*/ 3980143 w 11737976"/>
              <a:gd name="connsiteY19122" fmla="*/ 3482512 h 6407150"/>
              <a:gd name="connsiteX19123" fmla="*/ 3983137 w 11737976"/>
              <a:gd name="connsiteY19123" fmla="*/ 3479516 h 6407150"/>
              <a:gd name="connsiteX19124" fmla="*/ 3988130 w 11737976"/>
              <a:gd name="connsiteY19124" fmla="*/ 3474524 h 6407150"/>
              <a:gd name="connsiteX19125" fmla="*/ 4015456 w 11737976"/>
              <a:gd name="connsiteY19125" fmla="*/ 3501849 h 6407150"/>
              <a:gd name="connsiteX19126" fmla="*/ 4023567 w 11737976"/>
              <a:gd name="connsiteY19126" fmla="*/ 3511957 h 6407150"/>
              <a:gd name="connsiteX19127" fmla="*/ 4024565 w 11737976"/>
              <a:gd name="connsiteY19127" fmla="*/ 3510958 h 6407150"/>
              <a:gd name="connsiteX19128" fmla="*/ 4026563 w 11737976"/>
              <a:gd name="connsiteY19128" fmla="*/ 3508962 h 6407150"/>
              <a:gd name="connsiteX19129" fmla="*/ 4023445 w 11737976"/>
              <a:gd name="connsiteY19129" fmla="*/ 3493861 h 6407150"/>
              <a:gd name="connsiteX19130" fmla="*/ 4013336 w 11737976"/>
              <a:gd name="connsiteY19130" fmla="*/ 3485750 h 6407150"/>
              <a:gd name="connsiteX19131" fmla="*/ 4016455 w 11737976"/>
              <a:gd name="connsiteY19131" fmla="*/ 3500851 h 6407150"/>
              <a:gd name="connsiteX19132" fmla="*/ 3980021 w 11737976"/>
              <a:gd name="connsiteY19132" fmla="*/ 3464416 h 6407150"/>
              <a:gd name="connsiteX19133" fmla="*/ 3990128 w 11737976"/>
              <a:gd name="connsiteY19133" fmla="*/ 3472527 h 6407150"/>
              <a:gd name="connsiteX19134" fmla="*/ 4005228 w 11737976"/>
              <a:gd name="connsiteY19134" fmla="*/ 3475645 h 6407150"/>
              <a:gd name="connsiteX19135" fmla="*/ 3981897 w 11737976"/>
              <a:gd name="connsiteY19135" fmla="*/ 3444325 h 6407150"/>
              <a:gd name="connsiteX19136" fmla="*/ 3994000 w 11737976"/>
              <a:gd name="connsiteY19136" fmla="*/ 3450437 h 6407150"/>
              <a:gd name="connsiteX19137" fmla="*/ 3988885 w 11737976"/>
              <a:gd name="connsiteY19137" fmla="*/ 3437335 h 6407150"/>
              <a:gd name="connsiteX19138" fmla="*/ 3989885 w 11737976"/>
              <a:gd name="connsiteY19138" fmla="*/ 3436336 h 6407150"/>
              <a:gd name="connsiteX19139" fmla="*/ 3979779 w 11737976"/>
              <a:gd name="connsiteY19139" fmla="*/ 3428227 h 6407150"/>
              <a:gd name="connsiteX19140" fmla="*/ 3970668 w 11737976"/>
              <a:gd name="connsiteY19140" fmla="*/ 3419117 h 6407150"/>
              <a:gd name="connsiteX19141" fmla="*/ 3969670 w 11737976"/>
              <a:gd name="connsiteY19141" fmla="*/ 3420116 h 6407150"/>
              <a:gd name="connsiteX19142" fmla="*/ 3968672 w 11737976"/>
              <a:gd name="connsiteY19142" fmla="*/ 3421114 h 6407150"/>
              <a:gd name="connsiteX19143" fmla="*/ 3977782 w 11737976"/>
              <a:gd name="connsiteY19143" fmla="*/ 3430224 h 6407150"/>
              <a:gd name="connsiteX19144" fmla="*/ 3972789 w 11737976"/>
              <a:gd name="connsiteY19144" fmla="*/ 3435217 h 6407150"/>
              <a:gd name="connsiteX19145" fmla="*/ 3948580 w 11737976"/>
              <a:gd name="connsiteY19145" fmla="*/ 3422990 h 6407150"/>
              <a:gd name="connsiteX19146" fmla="*/ 3939472 w 11737976"/>
              <a:gd name="connsiteY19146" fmla="*/ 3413882 h 6407150"/>
              <a:gd name="connsiteX19147" fmla="*/ 3959442 w 11737976"/>
              <a:gd name="connsiteY19147" fmla="*/ 3393911 h 6407150"/>
              <a:gd name="connsiteX19148" fmla="*/ 3945220 w 11737976"/>
              <a:gd name="connsiteY19148" fmla="*/ 3371700 h 6407150"/>
              <a:gd name="connsiteX19149" fmla="*/ 3967311 w 11737976"/>
              <a:gd name="connsiteY19149" fmla="*/ 3367828 h 6407150"/>
              <a:gd name="connsiteX19150" fmla="*/ 3975299 w 11737976"/>
              <a:gd name="connsiteY19150" fmla="*/ 3359838 h 6407150"/>
              <a:gd name="connsiteX19151" fmla="*/ 4012367 w 11737976"/>
              <a:gd name="connsiteY19151" fmla="*/ 3340986 h 6407150"/>
              <a:gd name="connsiteX19152" fmla="*/ 4032704 w 11737976"/>
              <a:gd name="connsiteY19152" fmla="*/ 3375303 h 6407150"/>
              <a:gd name="connsiteX19153" fmla="*/ 4031704 w 11737976"/>
              <a:gd name="connsiteY19153" fmla="*/ 3376301 h 6407150"/>
              <a:gd name="connsiteX19154" fmla="*/ 4030705 w 11737976"/>
              <a:gd name="connsiteY19154" fmla="*/ 3377300 h 6407150"/>
              <a:gd name="connsiteX19155" fmla="*/ 4017602 w 11737976"/>
              <a:gd name="connsiteY19155" fmla="*/ 3372183 h 6407150"/>
              <a:gd name="connsiteX19156" fmla="*/ 3987524 w 11737976"/>
              <a:gd name="connsiteY19156" fmla="*/ 3384047 h 6407150"/>
              <a:gd name="connsiteX19157" fmla="*/ 3997753 w 11737976"/>
              <a:gd name="connsiteY19157" fmla="*/ 3410253 h 6407150"/>
              <a:gd name="connsiteX19158" fmla="*/ 3995757 w 11737976"/>
              <a:gd name="connsiteY19158" fmla="*/ 3412250 h 6407150"/>
              <a:gd name="connsiteX19159" fmla="*/ 3994757 w 11737976"/>
              <a:gd name="connsiteY19159" fmla="*/ 3413249 h 6407150"/>
              <a:gd name="connsiteX19160" fmla="*/ 3988767 w 11737976"/>
              <a:gd name="connsiteY19160" fmla="*/ 3419240 h 6407150"/>
              <a:gd name="connsiteX19161" fmla="*/ 4032189 w 11737976"/>
              <a:gd name="connsiteY19161" fmla="*/ 3448683 h 6407150"/>
              <a:gd name="connsiteX19162" fmla="*/ 4012974 w 11737976"/>
              <a:gd name="connsiteY19162" fmla="*/ 3431464 h 6407150"/>
              <a:gd name="connsiteX19163" fmla="*/ 4015969 w 11737976"/>
              <a:gd name="connsiteY19163" fmla="*/ 3428469 h 6407150"/>
              <a:gd name="connsiteX19164" fmla="*/ 4008858 w 11737976"/>
              <a:gd name="connsiteY19164" fmla="*/ 3417362 h 6407150"/>
              <a:gd name="connsiteX19165" fmla="*/ 4017965 w 11737976"/>
              <a:gd name="connsiteY19165" fmla="*/ 3426472 h 6407150"/>
              <a:gd name="connsiteX19166" fmla="*/ 4035185 w 11737976"/>
              <a:gd name="connsiteY19166" fmla="*/ 3445687 h 6407150"/>
              <a:gd name="connsiteX19167" fmla="*/ 4018964 w 11737976"/>
              <a:gd name="connsiteY19167" fmla="*/ 3425473 h 6407150"/>
              <a:gd name="connsiteX19168" fmla="*/ 4049165 w 11737976"/>
              <a:gd name="connsiteY19168" fmla="*/ 3431707 h 6407150"/>
              <a:gd name="connsiteX19169" fmla="*/ 4040056 w 11737976"/>
              <a:gd name="connsiteY19169" fmla="*/ 3422598 h 6407150"/>
              <a:gd name="connsiteX19170" fmla="*/ 4051161 w 11737976"/>
              <a:gd name="connsiteY19170" fmla="*/ 3429709 h 6407150"/>
              <a:gd name="connsiteX19171" fmla="*/ 4053159 w 11737976"/>
              <a:gd name="connsiteY19171" fmla="*/ 3427713 h 6407150"/>
              <a:gd name="connsiteX19172" fmla="*/ 4045048 w 11737976"/>
              <a:gd name="connsiteY19172" fmla="*/ 3417605 h 6407150"/>
              <a:gd name="connsiteX19173" fmla="*/ 4054036 w 11737976"/>
              <a:gd name="connsiteY19173" fmla="*/ 3408618 h 6407150"/>
              <a:gd name="connsiteX19174" fmla="*/ 4035819 w 11737976"/>
              <a:gd name="connsiteY19174" fmla="*/ 3390401 h 6407150"/>
              <a:gd name="connsiteX19175" fmla="*/ 4038814 w 11737976"/>
              <a:gd name="connsiteY19175" fmla="*/ 3387406 h 6407150"/>
              <a:gd name="connsiteX19176" fmla="*/ 4057032 w 11737976"/>
              <a:gd name="connsiteY19176" fmla="*/ 3405622 h 6407150"/>
              <a:gd name="connsiteX19177" fmla="*/ 4066141 w 11737976"/>
              <a:gd name="connsiteY19177" fmla="*/ 3414731 h 6407150"/>
              <a:gd name="connsiteX19178" fmla="*/ 4067139 w 11737976"/>
              <a:gd name="connsiteY19178" fmla="*/ 3413733 h 6407150"/>
              <a:gd name="connsiteX19179" fmla="*/ 4048923 w 11737976"/>
              <a:gd name="connsiteY19179" fmla="*/ 3395516 h 6407150"/>
              <a:gd name="connsiteX19180" fmla="*/ 4039813 w 11737976"/>
              <a:gd name="connsiteY19180" fmla="*/ 3386408 h 6407150"/>
              <a:gd name="connsiteX19181" fmla="*/ 4040812 w 11737976"/>
              <a:gd name="connsiteY19181" fmla="*/ 3385409 h 6407150"/>
              <a:gd name="connsiteX19182" fmla="*/ 4080121 w 11737976"/>
              <a:gd name="connsiteY19182" fmla="*/ 3400751 h 6407150"/>
              <a:gd name="connsiteX19183" fmla="*/ 4092224 w 11737976"/>
              <a:gd name="connsiteY19183" fmla="*/ 3406863 h 6407150"/>
              <a:gd name="connsiteX19184" fmla="*/ 4088230 w 11737976"/>
              <a:gd name="connsiteY19184" fmla="*/ 3410857 h 6407150"/>
              <a:gd name="connsiteX19185" fmla="*/ 4086232 w 11737976"/>
              <a:gd name="connsiteY19185" fmla="*/ 3412854 h 6407150"/>
              <a:gd name="connsiteX19186" fmla="*/ 4094344 w 11737976"/>
              <a:gd name="connsiteY19186" fmla="*/ 3422962 h 6407150"/>
              <a:gd name="connsiteX19187" fmla="*/ 4104450 w 11737976"/>
              <a:gd name="connsiteY19187" fmla="*/ 3431073 h 6407150"/>
              <a:gd name="connsiteX19188" fmla="*/ 4106447 w 11737976"/>
              <a:gd name="connsiteY19188" fmla="*/ 3429076 h 6407150"/>
              <a:gd name="connsiteX19189" fmla="*/ 4107446 w 11737976"/>
              <a:gd name="connsiteY19189" fmla="*/ 3428077 h 6407150"/>
              <a:gd name="connsiteX19190" fmla="*/ 4103330 w 11737976"/>
              <a:gd name="connsiteY19190" fmla="*/ 3413975 h 6407150"/>
              <a:gd name="connsiteX19191" fmla="*/ 4095219 w 11737976"/>
              <a:gd name="connsiteY19191" fmla="*/ 3403867 h 6407150"/>
              <a:gd name="connsiteX19192" fmla="*/ 4127538 w 11737976"/>
              <a:gd name="connsiteY19192" fmla="*/ 3426201 h 6407150"/>
              <a:gd name="connsiteX19193" fmla="*/ 4196439 w 11737976"/>
              <a:gd name="connsiteY19193" fmla="*/ 3357299 h 6407150"/>
              <a:gd name="connsiteX19194" fmla="*/ 4223400 w 11737976"/>
              <a:gd name="connsiteY19194" fmla="*/ 3330338 h 6407150"/>
              <a:gd name="connsiteX19195" fmla="*/ 4255597 w 11737976"/>
              <a:gd name="connsiteY19195" fmla="*/ 3334575 h 6407150"/>
              <a:gd name="connsiteX19196" fmla="*/ 4264465 w 11737976"/>
              <a:gd name="connsiteY19196" fmla="*/ 3307492 h 6407150"/>
              <a:gd name="connsiteX19197" fmla="*/ 4294542 w 11737976"/>
              <a:gd name="connsiteY19197" fmla="*/ 3295630 h 6407150"/>
              <a:gd name="connsiteX19198" fmla="*/ 4317752 w 11737976"/>
              <a:gd name="connsiteY19198" fmla="*/ 3308854 h 6407150"/>
              <a:gd name="connsiteX19199" fmla="*/ 4331731 w 11737976"/>
              <a:gd name="connsiteY19199" fmla="*/ 3294874 h 6407150"/>
              <a:gd name="connsiteX19200" fmla="*/ 4352944 w 11737976"/>
              <a:gd name="connsiteY19200" fmla="*/ 3310095 h 6407150"/>
              <a:gd name="connsiteX19201" fmla="*/ 4339719 w 11737976"/>
              <a:gd name="connsiteY19201" fmla="*/ 3286885 h 6407150"/>
              <a:gd name="connsiteX19202" fmla="*/ 4355819 w 11737976"/>
              <a:gd name="connsiteY19202" fmla="*/ 3289005 h 6407150"/>
              <a:gd name="connsiteX19203" fmla="*/ 4377033 w 11737976"/>
              <a:gd name="connsiteY19203" fmla="*/ 3304226 h 6407150"/>
              <a:gd name="connsiteX19204" fmla="*/ 4372915 w 11737976"/>
              <a:gd name="connsiteY19204" fmla="*/ 3290123 h 6407150"/>
              <a:gd name="connsiteX19205" fmla="*/ 4386019 w 11737976"/>
              <a:gd name="connsiteY19205" fmla="*/ 3295238 h 6407150"/>
              <a:gd name="connsiteX19206" fmla="*/ 4417216 w 11737976"/>
              <a:gd name="connsiteY19206" fmla="*/ 3300473 h 6407150"/>
              <a:gd name="connsiteX19207" fmla="*/ 4401997 w 11737976"/>
              <a:gd name="connsiteY19207" fmla="*/ 3279262 h 6407150"/>
              <a:gd name="connsiteX19208" fmla="*/ 4422209 w 11737976"/>
              <a:gd name="connsiteY19208" fmla="*/ 3295480 h 6407150"/>
              <a:gd name="connsiteX19209" fmla="*/ 4497464 w 11737976"/>
              <a:gd name="connsiteY19209" fmla="*/ 3274874 h 6407150"/>
              <a:gd name="connsiteX19210" fmla="*/ 4504032 w 11737976"/>
              <a:gd name="connsiteY19210" fmla="*/ 3279693 h 6407150"/>
              <a:gd name="connsiteX19211" fmla="*/ 4508421 w 11737976"/>
              <a:gd name="connsiteY19211" fmla="*/ 3283995 h 6407150"/>
              <a:gd name="connsiteX19212" fmla="*/ 4508893 w 11737976"/>
              <a:gd name="connsiteY19212" fmla="*/ 3288116 h 6407150"/>
              <a:gd name="connsiteX19213" fmla="*/ 4510429 w 11737976"/>
              <a:gd name="connsiteY19213" fmla="*/ 3285963 h 6407150"/>
              <a:gd name="connsiteX19214" fmla="*/ 4514901 w 11737976"/>
              <a:gd name="connsiteY19214" fmla="*/ 3290347 h 6407150"/>
              <a:gd name="connsiteX19215" fmla="*/ 4514861 w 11737976"/>
              <a:gd name="connsiteY19215" fmla="*/ 3293463 h 6407150"/>
              <a:gd name="connsiteX19216" fmla="*/ 4513138 w 11737976"/>
              <a:gd name="connsiteY19216" fmla="*/ 3315923 h 6407150"/>
              <a:gd name="connsiteX19217" fmla="*/ 4515866 w 11737976"/>
              <a:gd name="connsiteY19217" fmla="*/ 3316655 h 6407150"/>
              <a:gd name="connsiteX19218" fmla="*/ 4507229 w 11737976"/>
              <a:gd name="connsiteY19218" fmla="*/ 3354346 h 6407150"/>
              <a:gd name="connsiteX19219" fmla="*/ 4515261 w 11737976"/>
              <a:gd name="connsiteY19219" fmla="*/ 3329826 h 6407150"/>
              <a:gd name="connsiteX19220" fmla="*/ 4529053 w 11737976"/>
              <a:gd name="connsiteY19220" fmla="*/ 3360193 h 6407150"/>
              <a:gd name="connsiteX19221" fmla="*/ 4558911 w 11737976"/>
              <a:gd name="connsiteY19221" fmla="*/ 3341522 h 6407150"/>
              <a:gd name="connsiteX19222" fmla="*/ 4559543 w 11737976"/>
              <a:gd name="connsiteY19222" fmla="*/ 3355736 h 6407150"/>
              <a:gd name="connsiteX19223" fmla="*/ 4542251 w 11737976"/>
              <a:gd name="connsiteY19223" fmla="*/ 3357605 h 6407150"/>
              <a:gd name="connsiteX19224" fmla="*/ 4516169 w 11737976"/>
              <a:gd name="connsiteY19224" fmla="*/ 3365473 h 6407150"/>
              <a:gd name="connsiteX19225" fmla="*/ 4481097 w 11737976"/>
              <a:gd name="connsiteY19225" fmla="*/ 3382328 h 6407150"/>
              <a:gd name="connsiteX19226" fmla="*/ 4485214 w 11737976"/>
              <a:gd name="connsiteY19226" fmla="*/ 3396430 h 6407150"/>
              <a:gd name="connsiteX19227" fmla="*/ 4410834 w 11737976"/>
              <a:gd name="connsiteY19227" fmla="*/ 3397942 h 6407150"/>
              <a:gd name="connsiteX19228" fmla="*/ 4378880 w 11737976"/>
              <a:gd name="connsiteY19228" fmla="*/ 3429897 h 6407150"/>
              <a:gd name="connsiteX19229" fmla="*/ 4294513 w 11737976"/>
              <a:gd name="connsiteY19229" fmla="*/ 3441393 h 6407150"/>
              <a:gd name="connsiteX19230" fmla="*/ 4308735 w 11737976"/>
              <a:gd name="connsiteY19230" fmla="*/ 3463603 h 6407150"/>
              <a:gd name="connsiteX19231" fmla="*/ 4189543 w 11737976"/>
              <a:gd name="connsiteY19231" fmla="*/ 3528148 h 6407150"/>
              <a:gd name="connsiteX19232" fmla="*/ 4231090 w 11737976"/>
              <a:gd name="connsiteY19232" fmla="*/ 3577685 h 6407150"/>
              <a:gd name="connsiteX19233" fmla="*/ 4193658 w 11737976"/>
              <a:gd name="connsiteY19233" fmla="*/ 3542248 h 6407150"/>
              <a:gd name="connsiteX19234" fmla="*/ 4169693 w 11737976"/>
              <a:gd name="connsiteY19234" fmla="*/ 3566213 h 6407150"/>
              <a:gd name="connsiteX19235" fmla="*/ 4175806 w 11737976"/>
              <a:gd name="connsiteY19235" fmla="*/ 3578318 h 6407150"/>
              <a:gd name="connsiteX19236" fmla="*/ 4184913 w 11737976"/>
              <a:gd name="connsiteY19236" fmla="*/ 3587425 h 6407150"/>
              <a:gd name="connsiteX19237" fmla="*/ 4195020 w 11737976"/>
              <a:gd name="connsiteY19237" fmla="*/ 3595537 h 6407150"/>
              <a:gd name="connsiteX19238" fmla="*/ 4196018 w 11737976"/>
              <a:gd name="connsiteY19238" fmla="*/ 3594539 h 6407150"/>
              <a:gd name="connsiteX19239" fmla="*/ 4186909 w 11737976"/>
              <a:gd name="connsiteY19239" fmla="*/ 3585428 h 6407150"/>
              <a:gd name="connsiteX19240" fmla="*/ 4193900 w 11737976"/>
              <a:gd name="connsiteY19240" fmla="*/ 3578438 h 6407150"/>
              <a:gd name="connsiteX19241" fmla="*/ 4229215 w 11737976"/>
              <a:gd name="connsiteY19241" fmla="*/ 3597776 h 6407150"/>
              <a:gd name="connsiteX19242" fmla="*/ 4223222 w 11737976"/>
              <a:gd name="connsiteY19242" fmla="*/ 3603768 h 6407150"/>
              <a:gd name="connsiteX19243" fmla="*/ 4227339 w 11737976"/>
              <a:gd name="connsiteY19243" fmla="*/ 3617871 h 6407150"/>
              <a:gd name="connsiteX19244" fmla="*/ 4232574 w 11737976"/>
              <a:gd name="connsiteY19244" fmla="*/ 3649068 h 6407150"/>
              <a:gd name="connsiteX19245" fmla="*/ 4229578 w 11737976"/>
              <a:gd name="connsiteY19245" fmla="*/ 3652064 h 6407150"/>
              <a:gd name="connsiteX19246" fmla="*/ 4196260 w 11737976"/>
              <a:gd name="connsiteY19246" fmla="*/ 3630729 h 6407150"/>
              <a:gd name="connsiteX19247" fmla="*/ 4176048 w 11737976"/>
              <a:gd name="connsiteY19247" fmla="*/ 3614510 h 6407150"/>
              <a:gd name="connsiteX19248" fmla="*/ 4175049 w 11737976"/>
              <a:gd name="connsiteY19248" fmla="*/ 3615508 h 6407150"/>
              <a:gd name="connsiteX19249" fmla="*/ 4165939 w 11737976"/>
              <a:gd name="connsiteY19249" fmla="*/ 3606400 h 6407150"/>
              <a:gd name="connsiteX19250" fmla="*/ 4174051 w 11737976"/>
              <a:gd name="connsiteY19250" fmla="*/ 3616508 h 6407150"/>
              <a:gd name="connsiteX19251" fmla="*/ 4185156 w 11737976"/>
              <a:gd name="connsiteY19251" fmla="*/ 3623620 h 6407150"/>
              <a:gd name="connsiteX19252" fmla="*/ 4195262 w 11737976"/>
              <a:gd name="connsiteY19252" fmla="*/ 3631727 h 6407150"/>
              <a:gd name="connsiteX19253" fmla="*/ 4204372 w 11737976"/>
              <a:gd name="connsiteY19253" fmla="*/ 3640837 h 6407150"/>
              <a:gd name="connsiteX19254" fmla="*/ 4203494 w 11737976"/>
              <a:gd name="connsiteY19254" fmla="*/ 3659931 h 6407150"/>
              <a:gd name="connsiteX19255" fmla="*/ 4202494 w 11737976"/>
              <a:gd name="connsiteY19255" fmla="*/ 3660930 h 6407150"/>
              <a:gd name="connsiteX19256" fmla="*/ 4194507 w 11737976"/>
              <a:gd name="connsiteY19256" fmla="*/ 3668917 h 6407150"/>
              <a:gd name="connsiteX19257" fmla="*/ 4188516 w 11737976"/>
              <a:gd name="connsiteY19257" fmla="*/ 3674908 h 6407150"/>
              <a:gd name="connsiteX19258" fmla="*/ 4178410 w 11737976"/>
              <a:gd name="connsiteY19258" fmla="*/ 3666800 h 6407150"/>
              <a:gd name="connsiteX19259" fmla="*/ 4142973 w 11737976"/>
              <a:gd name="connsiteY19259" fmla="*/ 3629366 h 6407150"/>
              <a:gd name="connsiteX19260" fmla="*/ 4133865 w 11737976"/>
              <a:gd name="connsiteY19260" fmla="*/ 3620259 h 6407150"/>
              <a:gd name="connsiteX19261" fmla="*/ 4125755 w 11737976"/>
              <a:gd name="connsiteY19261" fmla="*/ 3610150 h 6407150"/>
              <a:gd name="connsiteX19262" fmla="*/ 4126753 w 11737976"/>
              <a:gd name="connsiteY19262" fmla="*/ 3609152 h 6407150"/>
              <a:gd name="connsiteX19263" fmla="*/ 4131746 w 11737976"/>
              <a:gd name="connsiteY19263" fmla="*/ 3604159 h 6407150"/>
              <a:gd name="connsiteX19264" fmla="*/ 4132745 w 11737976"/>
              <a:gd name="connsiteY19264" fmla="*/ 3603161 h 6407150"/>
              <a:gd name="connsiteX19265" fmla="*/ 4122638 w 11737976"/>
              <a:gd name="connsiteY19265" fmla="*/ 3595051 h 6407150"/>
              <a:gd name="connsiteX19266" fmla="*/ 4117646 w 11737976"/>
              <a:gd name="connsiteY19266" fmla="*/ 3600045 h 6407150"/>
              <a:gd name="connsiteX19267" fmla="*/ 4116647 w 11737976"/>
              <a:gd name="connsiteY19267" fmla="*/ 3601043 h 6407150"/>
              <a:gd name="connsiteX19268" fmla="*/ 4115648 w 11737976"/>
              <a:gd name="connsiteY19268" fmla="*/ 3602041 h 6407150"/>
              <a:gd name="connsiteX19269" fmla="*/ 4096434 w 11737976"/>
              <a:gd name="connsiteY19269" fmla="*/ 3584824 h 6407150"/>
              <a:gd name="connsiteX19270" fmla="*/ 4091441 w 11737976"/>
              <a:gd name="connsiteY19270" fmla="*/ 3589817 h 6407150"/>
              <a:gd name="connsiteX19271" fmla="*/ 4075341 w 11737976"/>
              <a:gd name="connsiteY19271" fmla="*/ 3587697 h 6407150"/>
              <a:gd name="connsiteX19272" fmla="*/ 4084451 w 11737976"/>
              <a:gd name="connsiteY19272" fmla="*/ 3596808 h 6407150"/>
              <a:gd name="connsiteX19273" fmla="*/ 4100548 w 11737976"/>
              <a:gd name="connsiteY19273" fmla="*/ 3598924 h 6407150"/>
              <a:gd name="connsiteX19274" fmla="*/ 4104543 w 11737976"/>
              <a:gd name="connsiteY19274" fmla="*/ 3594930 h 6407150"/>
              <a:gd name="connsiteX19275" fmla="*/ 4113651 w 11737976"/>
              <a:gd name="connsiteY19275" fmla="*/ 3604039 h 6407150"/>
              <a:gd name="connsiteX19276" fmla="*/ 4110655 w 11737976"/>
              <a:gd name="connsiteY19276" fmla="*/ 3607035 h 6407150"/>
              <a:gd name="connsiteX19277" fmla="*/ 4111774 w 11737976"/>
              <a:gd name="connsiteY19277" fmla="*/ 3624131 h 6407150"/>
              <a:gd name="connsiteX19278" fmla="*/ 4110775 w 11737976"/>
              <a:gd name="connsiteY19278" fmla="*/ 3625130 h 6407150"/>
              <a:gd name="connsiteX19279" fmla="*/ 4120884 w 11737976"/>
              <a:gd name="connsiteY19279" fmla="*/ 3633241 h 6407150"/>
              <a:gd name="connsiteX19280" fmla="*/ 4122881 w 11737976"/>
              <a:gd name="connsiteY19280" fmla="*/ 3631243 h 6407150"/>
              <a:gd name="connsiteX19281" fmla="*/ 4128872 w 11737976"/>
              <a:gd name="connsiteY19281" fmla="*/ 3625252 h 6407150"/>
              <a:gd name="connsiteX19282" fmla="*/ 4122759 w 11737976"/>
              <a:gd name="connsiteY19282" fmla="*/ 3613147 h 6407150"/>
              <a:gd name="connsiteX19283" fmla="*/ 4132866 w 11737976"/>
              <a:gd name="connsiteY19283" fmla="*/ 3621257 h 6407150"/>
              <a:gd name="connsiteX19284" fmla="*/ 4141973 w 11737976"/>
              <a:gd name="connsiteY19284" fmla="*/ 3630365 h 6407150"/>
              <a:gd name="connsiteX19285" fmla="*/ 4168302 w 11737976"/>
              <a:gd name="connsiteY19285" fmla="*/ 3658689 h 6407150"/>
              <a:gd name="connsiteX19286" fmla="*/ 4169542 w 11737976"/>
              <a:gd name="connsiteY19286" fmla="*/ 3693882 h 6407150"/>
              <a:gd name="connsiteX19287" fmla="*/ 4166547 w 11737976"/>
              <a:gd name="connsiteY19287" fmla="*/ 3696877 h 6407150"/>
              <a:gd name="connsiteX19288" fmla="*/ 4154443 w 11737976"/>
              <a:gd name="connsiteY19288" fmla="*/ 3690765 h 6407150"/>
              <a:gd name="connsiteX19289" fmla="*/ 4137225 w 11737976"/>
              <a:gd name="connsiteY19289" fmla="*/ 3671550 h 6407150"/>
              <a:gd name="connsiteX19290" fmla="*/ 4136227 w 11737976"/>
              <a:gd name="connsiteY19290" fmla="*/ 3672549 h 6407150"/>
              <a:gd name="connsiteX19291" fmla="*/ 4144336 w 11737976"/>
              <a:gd name="connsiteY19291" fmla="*/ 3682655 h 6407150"/>
              <a:gd name="connsiteX19292" fmla="*/ 4152447 w 11737976"/>
              <a:gd name="connsiteY19292" fmla="*/ 3692763 h 6407150"/>
              <a:gd name="connsiteX19293" fmla="*/ 4144458 w 11737976"/>
              <a:gd name="connsiteY19293" fmla="*/ 3700752 h 6407150"/>
              <a:gd name="connsiteX19294" fmla="*/ 4135471 w 11737976"/>
              <a:gd name="connsiteY19294" fmla="*/ 3709739 h 6407150"/>
              <a:gd name="connsiteX19295" fmla="*/ 4127360 w 11737976"/>
              <a:gd name="connsiteY19295" fmla="*/ 3699630 h 6407150"/>
              <a:gd name="connsiteX19296" fmla="*/ 4119251 w 11737976"/>
              <a:gd name="connsiteY19296" fmla="*/ 3689524 h 6407150"/>
              <a:gd name="connsiteX19297" fmla="*/ 4108145 w 11737976"/>
              <a:gd name="connsiteY19297" fmla="*/ 3682413 h 6407150"/>
              <a:gd name="connsiteX19298" fmla="*/ 4116255 w 11737976"/>
              <a:gd name="connsiteY19298" fmla="*/ 3692520 h 6407150"/>
              <a:gd name="connsiteX19299" fmla="*/ 4114258 w 11737976"/>
              <a:gd name="connsiteY19299" fmla="*/ 3694517 h 6407150"/>
              <a:gd name="connsiteX19300" fmla="*/ 4103152 w 11737976"/>
              <a:gd name="connsiteY19300" fmla="*/ 3687405 h 6407150"/>
              <a:gd name="connsiteX19301" fmla="*/ 4111262 w 11737976"/>
              <a:gd name="connsiteY19301" fmla="*/ 3697513 h 6407150"/>
              <a:gd name="connsiteX19302" fmla="*/ 4121369 w 11737976"/>
              <a:gd name="connsiteY19302" fmla="*/ 3705622 h 6407150"/>
              <a:gd name="connsiteX19303" fmla="*/ 4122367 w 11737976"/>
              <a:gd name="connsiteY19303" fmla="*/ 3704624 h 6407150"/>
              <a:gd name="connsiteX19304" fmla="*/ 4131476 w 11737976"/>
              <a:gd name="connsiteY19304" fmla="*/ 3713734 h 6407150"/>
              <a:gd name="connsiteX19305" fmla="*/ 4128480 w 11737976"/>
              <a:gd name="connsiteY19305" fmla="*/ 3716730 h 6407150"/>
              <a:gd name="connsiteX19306" fmla="*/ 4096284 w 11737976"/>
              <a:gd name="connsiteY19306" fmla="*/ 3712492 h 6407150"/>
              <a:gd name="connsiteX19307" fmla="*/ 4095285 w 11737976"/>
              <a:gd name="connsiteY19307" fmla="*/ 3713491 h 6407150"/>
              <a:gd name="connsiteX19308" fmla="*/ 4102395 w 11737976"/>
              <a:gd name="connsiteY19308" fmla="*/ 3724594 h 6407150"/>
              <a:gd name="connsiteX19309" fmla="*/ 4093288 w 11737976"/>
              <a:gd name="connsiteY19309" fmla="*/ 3715487 h 6407150"/>
              <a:gd name="connsiteX19310" fmla="*/ 4087298 w 11737976"/>
              <a:gd name="connsiteY19310" fmla="*/ 3721479 h 6407150"/>
              <a:gd name="connsiteX19311" fmla="*/ 4106513 w 11737976"/>
              <a:gd name="connsiteY19311" fmla="*/ 3738697 h 6407150"/>
              <a:gd name="connsiteX19312" fmla="*/ 4114621 w 11737976"/>
              <a:gd name="connsiteY19312" fmla="*/ 3748803 h 6407150"/>
              <a:gd name="connsiteX19313" fmla="*/ 4113623 w 11737976"/>
              <a:gd name="connsiteY19313" fmla="*/ 3749801 h 6407150"/>
              <a:gd name="connsiteX19314" fmla="*/ 4123729 w 11737976"/>
              <a:gd name="connsiteY19314" fmla="*/ 3757913 h 6407150"/>
              <a:gd name="connsiteX19315" fmla="*/ 4116618 w 11737976"/>
              <a:gd name="connsiteY19315" fmla="*/ 3746806 h 6407150"/>
              <a:gd name="connsiteX19316" fmla="*/ 4120611 w 11737976"/>
              <a:gd name="connsiteY19316" fmla="*/ 3742811 h 6407150"/>
              <a:gd name="connsiteX19317" fmla="*/ 4129722 w 11737976"/>
              <a:gd name="connsiteY19317" fmla="*/ 3751921 h 6407150"/>
              <a:gd name="connsiteX19318" fmla="*/ 4130720 w 11737976"/>
              <a:gd name="connsiteY19318" fmla="*/ 3750922 h 6407150"/>
              <a:gd name="connsiteX19319" fmla="*/ 4131719 w 11737976"/>
              <a:gd name="connsiteY19319" fmla="*/ 3749923 h 6407150"/>
              <a:gd name="connsiteX19320" fmla="*/ 4122609 w 11737976"/>
              <a:gd name="connsiteY19320" fmla="*/ 3740814 h 6407150"/>
              <a:gd name="connsiteX19321" fmla="*/ 4113503 w 11737976"/>
              <a:gd name="connsiteY19321" fmla="*/ 3731707 h 6407150"/>
              <a:gd name="connsiteX19322" fmla="*/ 4140706 w 11737976"/>
              <a:gd name="connsiteY19322" fmla="*/ 3740937 h 6407150"/>
              <a:gd name="connsiteX19323" fmla="*/ 4147696 w 11737976"/>
              <a:gd name="connsiteY19323" fmla="*/ 3733947 h 6407150"/>
              <a:gd name="connsiteX19324" fmla="*/ 4140584 w 11737976"/>
              <a:gd name="connsiteY19324" fmla="*/ 3722840 h 6407150"/>
              <a:gd name="connsiteX19325" fmla="*/ 4150691 w 11737976"/>
              <a:gd name="connsiteY19325" fmla="*/ 3730951 h 6407150"/>
              <a:gd name="connsiteX19326" fmla="*/ 4151690 w 11737976"/>
              <a:gd name="connsiteY19326" fmla="*/ 3729953 h 6407150"/>
              <a:gd name="connsiteX19327" fmla="*/ 4167787 w 11737976"/>
              <a:gd name="connsiteY19327" fmla="*/ 3732070 h 6407150"/>
              <a:gd name="connsiteX19328" fmla="*/ 4171781 w 11737976"/>
              <a:gd name="connsiteY19328" fmla="*/ 3728076 h 6407150"/>
              <a:gd name="connsiteX19329" fmla="*/ 4179771 w 11737976"/>
              <a:gd name="connsiteY19329" fmla="*/ 3720086 h 6407150"/>
              <a:gd name="connsiteX19330" fmla="*/ 4176654 w 11737976"/>
              <a:gd name="connsiteY19330" fmla="*/ 3704989 h 6407150"/>
              <a:gd name="connsiteX19331" fmla="*/ 4178651 w 11737976"/>
              <a:gd name="connsiteY19331" fmla="*/ 3702991 h 6407150"/>
              <a:gd name="connsiteX19332" fmla="*/ 4187759 w 11737976"/>
              <a:gd name="connsiteY19332" fmla="*/ 3712099 h 6407150"/>
              <a:gd name="connsiteX19333" fmla="*/ 4201861 w 11737976"/>
              <a:gd name="connsiteY19333" fmla="*/ 3716215 h 6407150"/>
              <a:gd name="connsiteX19334" fmla="*/ 4196868 w 11737976"/>
              <a:gd name="connsiteY19334" fmla="*/ 3721208 h 6407150"/>
              <a:gd name="connsiteX19335" fmla="*/ 4205975 w 11737976"/>
              <a:gd name="connsiteY19335" fmla="*/ 3730315 h 6407150"/>
              <a:gd name="connsiteX19336" fmla="*/ 4186883 w 11737976"/>
              <a:gd name="connsiteY19336" fmla="*/ 3731193 h 6407150"/>
              <a:gd name="connsiteX19337" fmla="*/ 4194992 w 11737976"/>
              <a:gd name="connsiteY19337" fmla="*/ 3741299 h 6407150"/>
              <a:gd name="connsiteX19338" fmla="*/ 4183008 w 11737976"/>
              <a:gd name="connsiteY19338" fmla="*/ 3753281 h 6407150"/>
              <a:gd name="connsiteX19339" fmla="*/ 4168030 w 11737976"/>
              <a:gd name="connsiteY19339" fmla="*/ 3768261 h 6407150"/>
              <a:gd name="connsiteX19340" fmla="*/ 4158045 w 11737976"/>
              <a:gd name="connsiteY19340" fmla="*/ 3778246 h 6407150"/>
              <a:gd name="connsiteX19341" fmla="*/ 4154049 w 11737976"/>
              <a:gd name="connsiteY19341" fmla="*/ 3782241 h 6407150"/>
              <a:gd name="connsiteX19342" fmla="*/ 4152175 w 11737976"/>
              <a:gd name="connsiteY19342" fmla="*/ 3802335 h 6407150"/>
              <a:gd name="connsiteX19343" fmla="*/ 4142067 w 11737976"/>
              <a:gd name="connsiteY19343" fmla="*/ 3794224 h 6407150"/>
              <a:gd name="connsiteX19344" fmla="*/ 4148181 w 11737976"/>
              <a:gd name="connsiteY19344" fmla="*/ 3806329 h 6407150"/>
              <a:gd name="connsiteX19345" fmla="*/ 4108994 w 11737976"/>
              <a:gd name="connsiteY19345" fmla="*/ 3809082 h 6407150"/>
              <a:gd name="connsiteX19346" fmla="*/ 4094016 w 11737976"/>
              <a:gd name="connsiteY19346" fmla="*/ 3824060 h 6407150"/>
              <a:gd name="connsiteX19347" fmla="*/ 4093137 w 11737976"/>
              <a:gd name="connsiteY19347" fmla="*/ 3843153 h 6407150"/>
              <a:gd name="connsiteX19348" fmla="*/ 4083031 w 11737976"/>
              <a:gd name="connsiteY19348" fmla="*/ 3835044 h 6407150"/>
              <a:gd name="connsiteX19349" fmla="*/ 4091140 w 11737976"/>
              <a:gd name="connsiteY19349" fmla="*/ 3845151 h 6407150"/>
              <a:gd name="connsiteX19350" fmla="*/ 4049956 w 11737976"/>
              <a:gd name="connsiteY19350" fmla="*/ 3849901 h 6407150"/>
              <a:gd name="connsiteX19351" fmla="*/ 4042136 w 11737976"/>
              <a:gd name="connsiteY19351" fmla="*/ 3840155 h 6407150"/>
              <a:gd name="connsiteX19352" fmla="*/ 4049866 w 11737976"/>
              <a:gd name="connsiteY19352" fmla="*/ 3836330 h 6407150"/>
              <a:gd name="connsiteX19353" fmla="*/ 4043722 w 11737976"/>
              <a:gd name="connsiteY19353" fmla="*/ 3819702 h 6407150"/>
              <a:gd name="connsiteX19354" fmla="*/ 4026504 w 11737976"/>
              <a:gd name="connsiteY19354" fmla="*/ 3800486 h 6407150"/>
              <a:gd name="connsiteX19355" fmla="*/ 4004415 w 11737976"/>
              <a:gd name="connsiteY19355" fmla="*/ 3804360 h 6407150"/>
              <a:gd name="connsiteX19356" fmla="*/ 3972339 w 11737976"/>
              <a:gd name="connsiteY19356" fmla="*/ 3818218 h 6407150"/>
              <a:gd name="connsiteX19357" fmla="*/ 3947132 w 11737976"/>
              <a:gd name="connsiteY19357" fmla="*/ 3806992 h 6407150"/>
              <a:gd name="connsiteX19358" fmla="*/ 3958481 w 11737976"/>
              <a:gd name="connsiteY19358" fmla="*/ 3850295 h 6407150"/>
              <a:gd name="connsiteX19359" fmla="*/ 3949372 w 11737976"/>
              <a:gd name="connsiteY19359" fmla="*/ 3841186 h 6407150"/>
              <a:gd name="connsiteX19360" fmla="*/ 3942259 w 11737976"/>
              <a:gd name="connsiteY19360" fmla="*/ 3830080 h 6407150"/>
              <a:gd name="connsiteX19361" fmla="*/ 3934151 w 11737976"/>
              <a:gd name="connsiteY19361" fmla="*/ 3819973 h 6407150"/>
              <a:gd name="connsiteX19362" fmla="*/ 3933152 w 11737976"/>
              <a:gd name="connsiteY19362" fmla="*/ 3820972 h 6407150"/>
              <a:gd name="connsiteX19363" fmla="*/ 3931155 w 11737976"/>
              <a:gd name="connsiteY19363" fmla="*/ 3822969 h 6407150"/>
              <a:gd name="connsiteX19364" fmla="*/ 3928159 w 11737976"/>
              <a:gd name="connsiteY19364" fmla="*/ 3825964 h 6407150"/>
              <a:gd name="connsiteX19365" fmla="*/ 3926162 w 11737976"/>
              <a:gd name="connsiteY19365" fmla="*/ 3827961 h 6407150"/>
              <a:gd name="connsiteX19366" fmla="*/ 3924166 w 11737976"/>
              <a:gd name="connsiteY19366" fmla="*/ 3829958 h 6407150"/>
              <a:gd name="connsiteX19367" fmla="*/ 3900956 w 11737976"/>
              <a:gd name="connsiteY19367" fmla="*/ 3816735 h 6407150"/>
              <a:gd name="connsiteX19368" fmla="*/ 3921170 w 11737976"/>
              <a:gd name="connsiteY19368" fmla="*/ 3832955 h 6407150"/>
              <a:gd name="connsiteX19369" fmla="*/ 3915179 w 11737976"/>
              <a:gd name="connsiteY19369" fmla="*/ 3838945 h 6407150"/>
              <a:gd name="connsiteX19370" fmla="*/ 3909187 w 11737976"/>
              <a:gd name="connsiteY19370" fmla="*/ 3844937 h 6407150"/>
              <a:gd name="connsiteX19371" fmla="*/ 3899079 w 11737976"/>
              <a:gd name="connsiteY19371" fmla="*/ 3836826 h 6407150"/>
              <a:gd name="connsiteX19372" fmla="*/ 3871755 w 11737976"/>
              <a:gd name="connsiteY19372" fmla="*/ 3809502 h 6407150"/>
              <a:gd name="connsiteX19373" fmla="*/ 3883980 w 11737976"/>
              <a:gd name="connsiteY19373" fmla="*/ 3833710 h 6407150"/>
              <a:gd name="connsiteX19374" fmla="*/ 3895085 w 11737976"/>
              <a:gd name="connsiteY19374" fmla="*/ 3840820 h 6407150"/>
              <a:gd name="connsiteX19375" fmla="*/ 3889216 w 11737976"/>
              <a:gd name="connsiteY19375" fmla="*/ 3864908 h 6407150"/>
              <a:gd name="connsiteX19376" fmla="*/ 3870242 w 11737976"/>
              <a:gd name="connsiteY19376" fmla="*/ 3883881 h 6407150"/>
              <a:gd name="connsiteX19377" fmla="*/ 3878351 w 11737976"/>
              <a:gd name="connsiteY19377" fmla="*/ 3893987 h 6407150"/>
              <a:gd name="connsiteX19378" fmla="*/ 3888459 w 11737976"/>
              <a:gd name="connsiteY19378" fmla="*/ 3902098 h 6407150"/>
              <a:gd name="connsiteX19379" fmla="*/ 3894451 w 11737976"/>
              <a:gd name="connsiteY19379" fmla="*/ 3896108 h 6407150"/>
              <a:gd name="connsiteX19380" fmla="*/ 3907432 w 11737976"/>
              <a:gd name="connsiteY19380" fmla="*/ 3883125 h 6407150"/>
              <a:gd name="connsiteX19381" fmla="*/ 3913301 w 11737976"/>
              <a:gd name="connsiteY19381" fmla="*/ 3859038 h 6407150"/>
              <a:gd name="connsiteX19382" fmla="*/ 3926405 w 11737976"/>
              <a:gd name="connsiteY19382" fmla="*/ 3864153 h 6407150"/>
              <a:gd name="connsiteX19383" fmla="*/ 3929401 w 11737976"/>
              <a:gd name="connsiteY19383" fmla="*/ 3861157 h 6407150"/>
              <a:gd name="connsiteX19384" fmla="*/ 3933395 w 11737976"/>
              <a:gd name="connsiteY19384" fmla="*/ 3857163 h 6407150"/>
              <a:gd name="connsiteX19385" fmla="*/ 3940385 w 11737976"/>
              <a:gd name="connsiteY19385" fmla="*/ 3850174 h 6407150"/>
              <a:gd name="connsiteX19386" fmla="*/ 3941384 w 11737976"/>
              <a:gd name="connsiteY19386" fmla="*/ 3849175 h 6407150"/>
              <a:gd name="connsiteX19387" fmla="*/ 3942382 w 11737976"/>
              <a:gd name="connsiteY19387" fmla="*/ 3848176 h 6407150"/>
              <a:gd name="connsiteX19388" fmla="*/ 3944379 w 11737976"/>
              <a:gd name="connsiteY19388" fmla="*/ 3846178 h 6407150"/>
              <a:gd name="connsiteX19389" fmla="*/ 3945377 w 11737976"/>
              <a:gd name="connsiteY19389" fmla="*/ 3845180 h 6407150"/>
              <a:gd name="connsiteX19390" fmla="*/ 3954488 w 11737976"/>
              <a:gd name="connsiteY19390" fmla="*/ 3854289 h 6407150"/>
              <a:gd name="connsiteX19391" fmla="*/ 3937632 w 11737976"/>
              <a:gd name="connsiteY19391" fmla="*/ 3889359 h 6407150"/>
              <a:gd name="connsiteX19392" fmla="*/ 3942747 w 11737976"/>
              <a:gd name="connsiteY19392" fmla="*/ 3902464 h 6407150"/>
              <a:gd name="connsiteX19393" fmla="*/ 3941748 w 11737976"/>
              <a:gd name="connsiteY19393" fmla="*/ 3903462 h 6407150"/>
              <a:gd name="connsiteX19394" fmla="*/ 3937754 w 11737976"/>
              <a:gd name="connsiteY19394" fmla="*/ 3907455 h 6407150"/>
              <a:gd name="connsiteX19395" fmla="*/ 3964079 w 11737976"/>
              <a:gd name="connsiteY19395" fmla="*/ 3935778 h 6407150"/>
              <a:gd name="connsiteX19396" fmla="*/ 3931763 w 11737976"/>
              <a:gd name="connsiteY19396" fmla="*/ 3913448 h 6407150"/>
              <a:gd name="connsiteX19397" fmla="*/ 3955091 w 11737976"/>
              <a:gd name="connsiteY19397" fmla="*/ 3944766 h 6407150"/>
              <a:gd name="connsiteX19398" fmla="*/ 3915786 w 11737976"/>
              <a:gd name="connsiteY19398" fmla="*/ 3929425 h 6407150"/>
              <a:gd name="connsiteX19399" fmla="*/ 3943108 w 11737976"/>
              <a:gd name="connsiteY19399" fmla="*/ 3956749 h 6407150"/>
              <a:gd name="connsiteX19400" fmla="*/ 3938117 w 11737976"/>
              <a:gd name="connsiteY19400" fmla="*/ 3961741 h 6407150"/>
              <a:gd name="connsiteX19401" fmla="*/ 3929009 w 11737976"/>
              <a:gd name="connsiteY19401" fmla="*/ 3952634 h 6407150"/>
              <a:gd name="connsiteX19402" fmla="*/ 3928011 w 11737976"/>
              <a:gd name="connsiteY19402" fmla="*/ 3953632 h 6407150"/>
              <a:gd name="connsiteX19403" fmla="*/ 3937118 w 11737976"/>
              <a:gd name="connsiteY19403" fmla="*/ 3962739 h 6407150"/>
              <a:gd name="connsiteX19404" fmla="*/ 3864222 w 11737976"/>
              <a:gd name="connsiteY19404" fmla="*/ 4035636 h 6407150"/>
              <a:gd name="connsiteX19405" fmla="*/ 3874330 w 11737976"/>
              <a:gd name="connsiteY19405" fmla="*/ 4043747 h 6407150"/>
              <a:gd name="connsiteX19406" fmla="*/ 3803432 w 11737976"/>
              <a:gd name="connsiteY19406" fmla="*/ 4114645 h 6407150"/>
              <a:gd name="connsiteX19407" fmla="*/ 3828759 w 11737976"/>
              <a:gd name="connsiteY19407" fmla="*/ 4143966 h 6407150"/>
              <a:gd name="connsiteX19408" fmla="*/ 3790451 w 11737976"/>
              <a:gd name="connsiteY19408" fmla="*/ 4127626 h 6407150"/>
              <a:gd name="connsiteX19409" fmla="*/ 3789452 w 11737976"/>
              <a:gd name="connsiteY19409" fmla="*/ 4128625 h 6407150"/>
              <a:gd name="connsiteX19410" fmla="*/ 3786456 w 11737976"/>
              <a:gd name="connsiteY19410" fmla="*/ 4131620 h 6407150"/>
              <a:gd name="connsiteX19411" fmla="*/ 3795562 w 11737976"/>
              <a:gd name="connsiteY19411" fmla="*/ 4140727 h 6407150"/>
              <a:gd name="connsiteX19412" fmla="*/ 3796561 w 11737976"/>
              <a:gd name="connsiteY19412" fmla="*/ 4139729 h 6407150"/>
              <a:gd name="connsiteX19413" fmla="*/ 3798558 w 11737976"/>
              <a:gd name="connsiteY19413" fmla="*/ 4137732 h 6407150"/>
              <a:gd name="connsiteX19414" fmla="*/ 3799557 w 11737976"/>
              <a:gd name="connsiteY19414" fmla="*/ 4136733 h 6407150"/>
              <a:gd name="connsiteX19415" fmla="*/ 3815777 w 11737976"/>
              <a:gd name="connsiteY19415" fmla="*/ 4156947 h 6407150"/>
              <a:gd name="connsiteX19416" fmla="*/ 3827881 w 11737976"/>
              <a:gd name="connsiteY19416" fmla="*/ 4163061 h 6407150"/>
              <a:gd name="connsiteX19417" fmla="*/ 3837988 w 11737976"/>
              <a:gd name="connsiteY19417" fmla="*/ 4171170 h 6407150"/>
              <a:gd name="connsiteX19418" fmla="*/ 3822889 w 11737976"/>
              <a:gd name="connsiteY19418" fmla="*/ 4168054 h 6407150"/>
              <a:gd name="connsiteX19419" fmla="*/ 3807789 w 11737976"/>
              <a:gd name="connsiteY19419" fmla="*/ 4164936 h 6407150"/>
              <a:gd name="connsiteX19420" fmla="*/ 3815898 w 11737976"/>
              <a:gd name="connsiteY19420" fmla="*/ 4175044 h 6407150"/>
              <a:gd name="connsiteX19421" fmla="*/ 3831997 w 11737976"/>
              <a:gd name="connsiteY19421" fmla="*/ 4177161 h 6407150"/>
              <a:gd name="connsiteX19422" fmla="*/ 3846099 w 11737976"/>
              <a:gd name="connsiteY19422" fmla="*/ 4181277 h 6407150"/>
              <a:gd name="connsiteX19423" fmla="*/ 3889402 w 11737976"/>
              <a:gd name="connsiteY19423" fmla="*/ 4192627 h 6407150"/>
              <a:gd name="connsiteX19424" fmla="*/ 3880293 w 11737976"/>
              <a:gd name="connsiteY19424" fmla="*/ 4183517 h 6407150"/>
              <a:gd name="connsiteX19425" fmla="*/ 3894395 w 11737976"/>
              <a:gd name="connsiteY19425" fmla="*/ 4187633 h 6407150"/>
              <a:gd name="connsiteX19426" fmla="*/ 3909616 w 11737976"/>
              <a:gd name="connsiteY19426" fmla="*/ 4208847 h 6407150"/>
              <a:gd name="connsiteX19427" fmla="*/ 3925593 w 11737976"/>
              <a:gd name="connsiteY19427" fmla="*/ 4192869 h 6407150"/>
              <a:gd name="connsiteX19428" fmla="*/ 3916484 w 11737976"/>
              <a:gd name="connsiteY19428" fmla="*/ 4183760 h 6407150"/>
              <a:gd name="connsiteX19429" fmla="*/ 3938695 w 11737976"/>
              <a:gd name="connsiteY19429" fmla="*/ 4197982 h 6407150"/>
              <a:gd name="connsiteX19430" fmla="*/ 3932583 w 11737976"/>
              <a:gd name="connsiteY19430" fmla="*/ 4185879 h 6407150"/>
              <a:gd name="connsiteX19431" fmla="*/ 3953553 w 11737976"/>
              <a:gd name="connsiteY19431" fmla="*/ 4164910 h 6407150"/>
              <a:gd name="connsiteX19432" fmla="*/ 3963658 w 11737976"/>
              <a:gd name="connsiteY19432" fmla="*/ 4173018 h 6407150"/>
              <a:gd name="connsiteX19433" fmla="*/ 3960543 w 11737976"/>
              <a:gd name="connsiteY19433" fmla="*/ 4157920 h 6407150"/>
              <a:gd name="connsiteX19434" fmla="*/ 4030805 w 11737976"/>
              <a:gd name="connsiteY19434" fmla="*/ 4142304 h 6407150"/>
              <a:gd name="connsiteX19435" fmla="*/ 4039672 w 11737976"/>
              <a:gd name="connsiteY19435" fmla="*/ 4115223 h 6407150"/>
              <a:gd name="connsiteX19436" fmla="*/ 4084971 w 11737976"/>
              <a:gd name="connsiteY19436" fmla="*/ 4124572 h 6407150"/>
              <a:gd name="connsiteX19437" fmla="*/ 4064243 w 11737976"/>
              <a:gd name="connsiteY19437" fmla="*/ 4181734 h 6407150"/>
              <a:gd name="connsiteX19438" fmla="*/ 4047146 w 11737976"/>
              <a:gd name="connsiteY19438" fmla="*/ 4180615 h 6407150"/>
              <a:gd name="connsiteX19439" fmla="*/ 4042275 w 11737976"/>
              <a:gd name="connsiteY19439" fmla="*/ 4203702 h 6407150"/>
              <a:gd name="connsiteX19440" fmla="*/ 4053501 w 11737976"/>
              <a:gd name="connsiteY19440" fmla="*/ 4228908 h 6407150"/>
              <a:gd name="connsiteX19441" fmla="*/ 4033409 w 11737976"/>
              <a:gd name="connsiteY19441" fmla="*/ 4230786 h 6407150"/>
              <a:gd name="connsiteX19442" fmla="*/ 4041005 w 11737976"/>
              <a:gd name="connsiteY19442" fmla="*/ 4239130 h 6407150"/>
              <a:gd name="connsiteX19443" fmla="*/ 4042355 w 11737976"/>
              <a:gd name="connsiteY19443" fmla="*/ 4240516 h 6407150"/>
              <a:gd name="connsiteX19444" fmla="*/ 4037740 w 11737976"/>
              <a:gd name="connsiteY19444" fmla="*/ 4258334 h 6407150"/>
              <a:gd name="connsiteX19445" fmla="*/ 4018550 w 11737976"/>
              <a:gd name="connsiteY19445" fmla="*/ 4263858 h 6407150"/>
              <a:gd name="connsiteX19446" fmla="*/ 3965385 w 11737976"/>
              <a:gd name="connsiteY19446" fmla="*/ 4280592 h 6407150"/>
              <a:gd name="connsiteX19447" fmla="*/ 3914214 w 11737976"/>
              <a:gd name="connsiteY19447" fmla="*/ 4295328 h 6407150"/>
              <a:gd name="connsiteX19448" fmla="*/ 3953766 w 11737976"/>
              <a:gd name="connsiteY19448" fmla="*/ 4346862 h 6407150"/>
              <a:gd name="connsiteX19449" fmla="*/ 3948774 w 11737976"/>
              <a:gd name="connsiteY19449" fmla="*/ 4351855 h 6407150"/>
              <a:gd name="connsiteX19450" fmla="*/ 3944779 w 11737976"/>
              <a:gd name="connsiteY19450" fmla="*/ 4355850 h 6407150"/>
              <a:gd name="connsiteX19451" fmla="*/ 3931676 w 11737976"/>
              <a:gd name="connsiteY19451" fmla="*/ 4350734 h 6407150"/>
              <a:gd name="connsiteX19452" fmla="*/ 3922568 w 11737976"/>
              <a:gd name="connsiteY19452" fmla="*/ 4341627 h 6407150"/>
              <a:gd name="connsiteX19453" fmla="*/ 3921569 w 11737976"/>
              <a:gd name="connsiteY19453" fmla="*/ 4342626 h 6407150"/>
              <a:gd name="connsiteX19454" fmla="*/ 3910464 w 11737976"/>
              <a:gd name="connsiteY19454" fmla="*/ 4335514 h 6407150"/>
              <a:gd name="connsiteX19455" fmla="*/ 3909465 w 11737976"/>
              <a:gd name="connsiteY19455" fmla="*/ 4336511 h 6407150"/>
              <a:gd name="connsiteX19456" fmla="*/ 3919573 w 11737976"/>
              <a:gd name="connsiteY19456" fmla="*/ 4344623 h 6407150"/>
              <a:gd name="connsiteX19457" fmla="*/ 3930677 w 11737976"/>
              <a:gd name="connsiteY19457" fmla="*/ 4351733 h 6407150"/>
              <a:gd name="connsiteX19458" fmla="*/ 3905593 w 11737976"/>
              <a:gd name="connsiteY19458" fmla="*/ 4358603 h 6407150"/>
              <a:gd name="connsiteX19459" fmla="*/ 3868403 w 11737976"/>
              <a:gd name="connsiteY19459" fmla="*/ 4359359 h 6407150"/>
              <a:gd name="connsiteX19460" fmla="*/ 3876512 w 11737976"/>
              <a:gd name="connsiteY19460" fmla="*/ 4369465 h 6407150"/>
              <a:gd name="connsiteX19461" fmla="*/ 3886619 w 11737976"/>
              <a:gd name="connsiteY19461" fmla="*/ 4377575 h 6407150"/>
              <a:gd name="connsiteX19462" fmla="*/ 3923810 w 11737976"/>
              <a:gd name="connsiteY19462" fmla="*/ 4376819 h 6407150"/>
              <a:gd name="connsiteX19463" fmla="*/ 3948893 w 11737976"/>
              <a:gd name="connsiteY19463" fmla="*/ 4369950 h 6407150"/>
              <a:gd name="connsiteX19464" fmla="*/ 3949892 w 11737976"/>
              <a:gd name="connsiteY19464" fmla="*/ 4368950 h 6407150"/>
              <a:gd name="connsiteX19465" fmla="*/ 3962995 w 11737976"/>
              <a:gd name="connsiteY19465" fmla="*/ 4374066 h 6407150"/>
              <a:gd name="connsiteX19466" fmla="*/ 3965992 w 11737976"/>
              <a:gd name="connsiteY19466" fmla="*/ 4371071 h 6407150"/>
              <a:gd name="connsiteX19467" fmla="*/ 3995315 w 11737976"/>
              <a:gd name="connsiteY19467" fmla="*/ 4396400 h 6407150"/>
              <a:gd name="connsiteX19468" fmla="*/ 4053716 w 11737976"/>
              <a:gd name="connsiteY19468" fmla="*/ 4410863 h 6407150"/>
              <a:gd name="connsiteX19469" fmla="*/ 4077926 w 11737976"/>
              <a:gd name="connsiteY19469" fmla="*/ 4423090 h 6407150"/>
              <a:gd name="connsiteX19470" fmla="*/ 4104130 w 11737976"/>
              <a:gd name="connsiteY19470" fmla="*/ 4433317 h 6407150"/>
              <a:gd name="connsiteX19471" fmla="*/ 4106128 w 11737976"/>
              <a:gd name="connsiteY19471" fmla="*/ 4431320 h 6407150"/>
              <a:gd name="connsiteX19472" fmla="*/ 4134450 w 11737976"/>
              <a:gd name="connsiteY19472" fmla="*/ 4457646 h 6407150"/>
              <a:gd name="connsiteX19473" fmla="*/ 4117232 w 11737976"/>
              <a:gd name="connsiteY19473" fmla="*/ 4438431 h 6407150"/>
              <a:gd name="connsiteX19474" fmla="*/ 4150427 w 11737976"/>
              <a:gd name="connsiteY19474" fmla="*/ 4441669 h 6407150"/>
              <a:gd name="connsiteX19475" fmla="*/ 4149185 w 11737976"/>
              <a:gd name="connsiteY19475" fmla="*/ 4406476 h 6407150"/>
              <a:gd name="connsiteX19476" fmla="*/ 4232674 w 11737976"/>
              <a:gd name="connsiteY19476" fmla="*/ 4414073 h 6407150"/>
              <a:gd name="connsiteX19477" fmla="*/ 4215334 w 11737976"/>
              <a:gd name="connsiteY19477" fmla="*/ 4376762 h 6407150"/>
              <a:gd name="connsiteX19478" fmla="*/ 4241661 w 11737976"/>
              <a:gd name="connsiteY19478" fmla="*/ 4405086 h 6407150"/>
              <a:gd name="connsiteX19479" fmla="*/ 4216333 w 11737976"/>
              <a:gd name="connsiteY19479" fmla="*/ 4375763 h 6407150"/>
              <a:gd name="connsiteX19480" fmla="*/ 4284843 w 11737976"/>
              <a:gd name="connsiteY19480" fmla="*/ 4398339 h 6407150"/>
              <a:gd name="connsiteX19481" fmla="*/ 4280485 w 11737976"/>
              <a:gd name="connsiteY19481" fmla="*/ 4348047 h 6407150"/>
              <a:gd name="connsiteX19482" fmla="*/ 4292588 w 11737976"/>
              <a:gd name="connsiteY19482" fmla="*/ 4354159 h 6407150"/>
              <a:gd name="connsiteX19483" fmla="*/ 4286477 w 11737976"/>
              <a:gd name="connsiteY19483" fmla="*/ 4342056 h 6407150"/>
              <a:gd name="connsiteX19484" fmla="*/ 4277368 w 11737976"/>
              <a:gd name="connsiteY19484" fmla="*/ 4332947 h 6407150"/>
              <a:gd name="connsiteX19485" fmla="*/ 4299580 w 11737976"/>
              <a:gd name="connsiteY19485" fmla="*/ 4347169 h 6407150"/>
              <a:gd name="connsiteX19486" fmla="*/ 4290471 w 11737976"/>
              <a:gd name="connsiteY19486" fmla="*/ 4338061 h 6407150"/>
              <a:gd name="connsiteX19487" fmla="*/ 4302574 w 11737976"/>
              <a:gd name="connsiteY19487" fmla="*/ 4344173 h 6407150"/>
              <a:gd name="connsiteX19488" fmla="*/ 4304571 w 11737976"/>
              <a:gd name="connsiteY19488" fmla="*/ 4342176 h 6407150"/>
              <a:gd name="connsiteX19489" fmla="*/ 4295465 w 11737976"/>
              <a:gd name="connsiteY19489" fmla="*/ 4333069 h 6407150"/>
              <a:gd name="connsiteX19490" fmla="*/ 4294466 w 11737976"/>
              <a:gd name="connsiteY19490" fmla="*/ 4334067 h 6407150"/>
              <a:gd name="connsiteX19491" fmla="*/ 4291470 w 11737976"/>
              <a:gd name="connsiteY19491" fmla="*/ 4337063 h 6407150"/>
              <a:gd name="connsiteX19492" fmla="*/ 4312560 w 11737976"/>
              <a:gd name="connsiteY19492" fmla="*/ 4334188 h 6407150"/>
              <a:gd name="connsiteX19493" fmla="*/ 4294222 w 11737976"/>
              <a:gd name="connsiteY19493" fmla="*/ 4297874 h 6407150"/>
              <a:gd name="connsiteX19494" fmla="*/ 4332532 w 11737976"/>
              <a:gd name="connsiteY19494" fmla="*/ 4314216 h 6407150"/>
              <a:gd name="connsiteX19495" fmla="*/ 4344272 w 11737976"/>
              <a:gd name="connsiteY19495" fmla="*/ 4266043 h 6407150"/>
              <a:gd name="connsiteX19496" fmla="*/ 4377467 w 11737976"/>
              <a:gd name="connsiteY19496" fmla="*/ 4269280 h 6407150"/>
              <a:gd name="connsiteX19497" fmla="*/ 4376348 w 11737976"/>
              <a:gd name="connsiteY19497" fmla="*/ 4252184 h 6407150"/>
              <a:gd name="connsiteX19498" fmla="*/ 4391326 w 11737976"/>
              <a:gd name="connsiteY19498" fmla="*/ 4237206 h 6407150"/>
              <a:gd name="connsiteX19499" fmla="*/ 4445370 w 11737976"/>
              <a:gd name="connsiteY19499" fmla="*/ 4201377 h 6407150"/>
              <a:gd name="connsiteX19500" fmla="*/ 4462346 w 11737976"/>
              <a:gd name="connsiteY19500" fmla="*/ 4184402 h 6407150"/>
              <a:gd name="connsiteX19501" fmla="*/ 4467339 w 11737976"/>
              <a:gd name="connsiteY19501" fmla="*/ 4179410 h 6407150"/>
              <a:gd name="connsiteX19502" fmla="*/ 4481441 w 11737976"/>
              <a:gd name="connsiteY19502" fmla="*/ 4183526 h 6407150"/>
              <a:gd name="connsiteX19503" fmla="*/ 4496419 w 11737976"/>
              <a:gd name="connsiteY19503" fmla="*/ 4168547 h 6407150"/>
              <a:gd name="connsiteX19504" fmla="*/ 4535725 w 11737976"/>
              <a:gd name="connsiteY19504" fmla="*/ 4183888 h 6407150"/>
              <a:gd name="connsiteX19505" fmla="*/ 4509401 w 11737976"/>
              <a:gd name="connsiteY19505" fmla="*/ 4155565 h 6407150"/>
              <a:gd name="connsiteX19506" fmla="*/ 4541474 w 11737976"/>
              <a:gd name="connsiteY19506" fmla="*/ 4141706 h 6407150"/>
              <a:gd name="connsiteX19507" fmla="*/ 4563566 w 11737976"/>
              <a:gd name="connsiteY19507" fmla="*/ 4137833 h 6407150"/>
              <a:gd name="connsiteX19508" fmla="*/ 4562326 w 11737976"/>
              <a:gd name="connsiteY19508" fmla="*/ 4102641 h 6407150"/>
              <a:gd name="connsiteX19509" fmla="*/ 4569315 w 11737976"/>
              <a:gd name="connsiteY19509" fmla="*/ 4095651 h 6407150"/>
              <a:gd name="connsiteX19510" fmla="*/ 4629471 w 11737976"/>
              <a:gd name="connsiteY19510" fmla="*/ 4071928 h 6407150"/>
              <a:gd name="connsiteX19511" fmla="*/ 4618365 w 11737976"/>
              <a:gd name="connsiteY19511" fmla="*/ 4064816 h 6407150"/>
              <a:gd name="connsiteX19512" fmla="*/ 4633466 w 11737976"/>
              <a:gd name="connsiteY19512" fmla="*/ 4067934 h 6407150"/>
              <a:gd name="connsiteX19513" fmla="*/ 4626353 w 11737976"/>
              <a:gd name="connsiteY19513" fmla="*/ 4056828 h 6407150"/>
              <a:gd name="connsiteX19514" fmla="*/ 4636462 w 11737976"/>
              <a:gd name="connsiteY19514" fmla="*/ 4064938 h 6407150"/>
              <a:gd name="connsiteX19515" fmla="*/ 4627351 w 11737976"/>
              <a:gd name="connsiteY19515" fmla="*/ 4055830 h 6407150"/>
              <a:gd name="connsiteX19516" fmla="*/ 4626353 w 11737976"/>
              <a:gd name="connsiteY19516" fmla="*/ 4056828 h 6407150"/>
              <a:gd name="connsiteX19517" fmla="*/ 4624236 w 11737976"/>
              <a:gd name="connsiteY19517" fmla="*/ 4040730 h 6407150"/>
              <a:gd name="connsiteX19518" fmla="*/ 4634342 w 11737976"/>
              <a:gd name="connsiteY19518" fmla="*/ 4048839 h 6407150"/>
              <a:gd name="connsiteX19519" fmla="*/ 4653557 w 11737976"/>
              <a:gd name="connsiteY19519" fmla="*/ 4066056 h 6407150"/>
              <a:gd name="connsiteX19520" fmla="*/ 4654556 w 11737976"/>
              <a:gd name="connsiteY19520" fmla="*/ 4065057 h 6407150"/>
              <a:gd name="connsiteX19521" fmla="*/ 4647447 w 11737976"/>
              <a:gd name="connsiteY19521" fmla="*/ 4053953 h 6407150"/>
              <a:gd name="connsiteX19522" fmla="*/ 4637338 w 11737976"/>
              <a:gd name="connsiteY19522" fmla="*/ 4045844 h 6407150"/>
              <a:gd name="connsiteX19523" fmla="*/ 4636340 w 11737976"/>
              <a:gd name="connsiteY19523" fmla="*/ 4046841 h 6407150"/>
              <a:gd name="connsiteX19524" fmla="*/ 4630498 w 11737976"/>
              <a:gd name="connsiteY19524" fmla="*/ 4042155 h 6407150"/>
              <a:gd name="connsiteX19525" fmla="*/ 4634797 w 11737976"/>
              <a:gd name="connsiteY19525" fmla="*/ 4041554 h 6407150"/>
              <a:gd name="connsiteX19526" fmla="*/ 4635221 w 11737976"/>
              <a:gd name="connsiteY19526" fmla="*/ 4029746 h 6407150"/>
              <a:gd name="connsiteX19527" fmla="*/ 4662424 w 11737976"/>
              <a:gd name="connsiteY19527" fmla="*/ 4038974 h 6407150"/>
              <a:gd name="connsiteX19528" fmla="*/ 4674407 w 11737976"/>
              <a:gd name="connsiteY19528" fmla="*/ 4026992 h 6407150"/>
              <a:gd name="connsiteX19529" fmla="*/ 4659186 w 11737976"/>
              <a:gd name="connsiteY19529" fmla="*/ 4005780 h 6407150"/>
              <a:gd name="connsiteX19530" fmla="*/ 4689505 w 11737976"/>
              <a:gd name="connsiteY19530" fmla="*/ 4030108 h 6407150"/>
              <a:gd name="connsiteX19531" fmla="*/ 4679158 w 11737976"/>
              <a:gd name="connsiteY19531" fmla="*/ 3985809 h 6407150"/>
              <a:gd name="connsiteX19532" fmla="*/ 4683152 w 11737976"/>
              <a:gd name="connsiteY19532" fmla="*/ 3981815 h 6407150"/>
              <a:gd name="connsiteX19533" fmla="*/ 4725333 w 11737976"/>
              <a:gd name="connsiteY19533" fmla="*/ 3976066 h 6407150"/>
              <a:gd name="connsiteX19534" fmla="*/ 4736908 w 11737976"/>
              <a:gd name="connsiteY19534" fmla="*/ 3978153 h 6407150"/>
              <a:gd name="connsiteX19535" fmla="*/ 4760394 w 11737976"/>
              <a:gd name="connsiteY19535" fmla="*/ 3995217 h 6407150"/>
              <a:gd name="connsiteX19536" fmla="*/ 4760975 w 11737976"/>
              <a:gd name="connsiteY19536" fmla="*/ 4004489 h 6407150"/>
              <a:gd name="connsiteX19537" fmla="*/ 4761681 w 11737976"/>
              <a:gd name="connsiteY19537" fmla="*/ 4006099 h 6407150"/>
              <a:gd name="connsiteX19538" fmla="*/ 4768741 w 11737976"/>
              <a:gd name="connsiteY19538" fmla="*/ 4018982 h 6407150"/>
              <a:gd name="connsiteX19539" fmla="*/ 4782863 w 11737976"/>
              <a:gd name="connsiteY19539" fmla="*/ 4031861 h 6407150"/>
              <a:gd name="connsiteX19540" fmla="*/ 4785688 w 11737976"/>
              <a:gd name="connsiteY19540" fmla="*/ 4031861 h 6407150"/>
              <a:gd name="connsiteX19541" fmla="*/ 4785687 w 11737976"/>
              <a:gd name="connsiteY19541" fmla="*/ 4044744 h 6407150"/>
              <a:gd name="connsiteX19542" fmla="*/ 4802633 w 11737976"/>
              <a:gd name="connsiteY19542" fmla="*/ 4031862 h 6407150"/>
              <a:gd name="connsiteX19543" fmla="*/ 4804046 w 11737976"/>
              <a:gd name="connsiteY19543" fmla="*/ 4031861 h 6407150"/>
              <a:gd name="connsiteX19544" fmla="*/ 4805458 w 11737976"/>
              <a:gd name="connsiteY19544" fmla="*/ 4044743 h 6407150"/>
              <a:gd name="connsiteX19545" fmla="*/ 4880304 w 11737976"/>
              <a:gd name="connsiteY19545" fmla="*/ 4044743 h 6407150"/>
              <a:gd name="connsiteX19546" fmla="*/ 4894427 w 11737976"/>
              <a:gd name="connsiteY19546" fmla="*/ 4031861 h 6407150"/>
              <a:gd name="connsiteX19547" fmla="*/ 4893014 w 11737976"/>
              <a:gd name="connsiteY19547" fmla="*/ 4018982 h 6407150"/>
              <a:gd name="connsiteX19548" fmla="*/ 4906430 w 11737976"/>
              <a:gd name="connsiteY19548" fmla="*/ 4028642 h 6407150"/>
              <a:gd name="connsiteX19549" fmla="*/ 4911771 w 11737976"/>
              <a:gd name="connsiteY19549" fmla="*/ 4041654 h 6407150"/>
              <a:gd name="connsiteX19550" fmla="*/ 4906604 w 11737976"/>
              <a:gd name="connsiteY19550" fmla="*/ 4043000 h 6407150"/>
              <a:gd name="connsiteX19551" fmla="*/ 4841505 w 11737976"/>
              <a:gd name="connsiteY19551" fmla="*/ 4060281 h 6407150"/>
              <a:gd name="connsiteX19552" fmla="*/ 4819536 w 11737976"/>
              <a:gd name="connsiteY19552" fmla="*/ 4082249 h 6407150"/>
              <a:gd name="connsiteX19553" fmla="*/ 4806432 w 11737976"/>
              <a:gd name="connsiteY19553" fmla="*/ 4077134 h 6407150"/>
              <a:gd name="connsiteX19554" fmla="*/ 4811546 w 11737976"/>
              <a:gd name="connsiteY19554" fmla="*/ 4090237 h 6407150"/>
              <a:gd name="connsiteX19555" fmla="*/ 4780347 w 11737976"/>
              <a:gd name="connsiteY19555" fmla="*/ 4085001 h 6407150"/>
              <a:gd name="connsiteX19556" fmla="*/ 4749030 w 11737976"/>
              <a:gd name="connsiteY19556" fmla="*/ 4061671 h 6407150"/>
              <a:gd name="connsiteX19557" fmla="*/ 4681883 w 11737976"/>
              <a:gd name="connsiteY19557" fmla="*/ 4092384 h 6407150"/>
              <a:gd name="connsiteX19558" fmla="*/ 4653922 w 11737976"/>
              <a:gd name="connsiteY19558" fmla="*/ 4120344 h 6407150"/>
              <a:gd name="connsiteX19559" fmla="*/ 4614100 w 11737976"/>
              <a:gd name="connsiteY19559" fmla="*/ 4178381 h 6407150"/>
              <a:gd name="connsiteX19560" fmla="*/ 4540085 w 11737976"/>
              <a:gd name="connsiteY19560" fmla="*/ 4234182 h 6407150"/>
              <a:gd name="connsiteX19561" fmla="*/ 4548194 w 11737976"/>
              <a:gd name="connsiteY19561" fmla="*/ 4244288 h 6407150"/>
              <a:gd name="connsiteX19562" fmla="*/ 4507133 w 11737976"/>
              <a:gd name="connsiteY19562" fmla="*/ 4267135 h 6407150"/>
              <a:gd name="connsiteX19563" fmla="*/ 4498264 w 11737976"/>
              <a:gd name="connsiteY19563" fmla="*/ 4294216 h 6407150"/>
              <a:gd name="connsiteX19564" fmla="*/ 4485163 w 11737976"/>
              <a:gd name="connsiteY19564" fmla="*/ 4289103 h 6407150"/>
              <a:gd name="connsiteX19565" fmla="*/ 4471303 w 11737976"/>
              <a:gd name="connsiteY19565" fmla="*/ 4321177 h 6407150"/>
              <a:gd name="connsiteX19566" fmla="*/ 4470305 w 11737976"/>
              <a:gd name="connsiteY19566" fmla="*/ 4322176 h 6407150"/>
              <a:gd name="connsiteX19567" fmla="*/ 4467310 w 11737976"/>
              <a:gd name="connsiteY19567" fmla="*/ 4325171 h 6407150"/>
              <a:gd name="connsiteX19568" fmla="*/ 4458203 w 11737976"/>
              <a:gd name="connsiteY19568" fmla="*/ 4316064 h 6407150"/>
              <a:gd name="connsiteX19569" fmla="*/ 4407395 w 11737976"/>
              <a:gd name="connsiteY19569" fmla="*/ 4385086 h 6407150"/>
              <a:gd name="connsiteX19570" fmla="*/ 4408636 w 11737976"/>
              <a:gd name="connsiteY19570" fmla="*/ 4420278 h 6407150"/>
              <a:gd name="connsiteX19571" fmla="*/ 4322760 w 11737976"/>
              <a:gd name="connsiteY19571" fmla="*/ 4506155 h 6407150"/>
              <a:gd name="connsiteX19572" fmla="*/ 4313652 w 11737976"/>
              <a:gd name="connsiteY19572" fmla="*/ 4497047 h 6407150"/>
              <a:gd name="connsiteX19573" fmla="*/ 4293557 w 11737976"/>
              <a:gd name="connsiteY19573" fmla="*/ 4498923 h 6407150"/>
              <a:gd name="connsiteX19574" fmla="*/ 4309900 w 11737976"/>
              <a:gd name="connsiteY19574" fmla="*/ 4537233 h 6407150"/>
              <a:gd name="connsiteX19575" fmla="*/ 4312017 w 11737976"/>
              <a:gd name="connsiteY19575" fmla="*/ 4553330 h 6407150"/>
              <a:gd name="connsiteX19576" fmla="*/ 4304029 w 11737976"/>
              <a:gd name="connsiteY19576" fmla="*/ 4561319 h 6407150"/>
              <a:gd name="connsiteX19577" fmla="*/ 4310142 w 11737976"/>
              <a:gd name="connsiteY19577" fmla="*/ 4573424 h 6407150"/>
              <a:gd name="connsiteX19578" fmla="*/ 4307147 w 11737976"/>
              <a:gd name="connsiteY19578" fmla="*/ 4576419 h 6407150"/>
              <a:gd name="connsiteX19579" fmla="*/ 4296040 w 11737976"/>
              <a:gd name="connsiteY19579" fmla="*/ 4569308 h 6407150"/>
              <a:gd name="connsiteX19580" fmla="*/ 4304151 w 11737976"/>
              <a:gd name="connsiteY19580" fmla="*/ 4579416 h 6407150"/>
              <a:gd name="connsiteX19581" fmla="*/ 4314259 w 11737976"/>
              <a:gd name="connsiteY19581" fmla="*/ 4587526 h 6407150"/>
              <a:gd name="connsiteX19582" fmla="*/ 4324365 w 11737976"/>
              <a:gd name="connsiteY19582" fmla="*/ 4595635 h 6407150"/>
              <a:gd name="connsiteX19583" fmla="*/ 4327360 w 11737976"/>
              <a:gd name="connsiteY19583" fmla="*/ 4592640 h 6407150"/>
              <a:gd name="connsiteX19584" fmla="*/ 4328359 w 11737976"/>
              <a:gd name="connsiteY19584" fmla="*/ 4591641 h 6407150"/>
              <a:gd name="connsiteX19585" fmla="*/ 4349572 w 11737976"/>
              <a:gd name="connsiteY19585" fmla="*/ 4606863 h 6407150"/>
              <a:gd name="connsiteX19586" fmla="*/ 4332354 w 11737976"/>
              <a:gd name="connsiteY19586" fmla="*/ 4587646 h 6407150"/>
              <a:gd name="connsiteX19587" fmla="*/ 4330237 w 11737976"/>
              <a:gd name="connsiteY19587" fmla="*/ 4571549 h 6407150"/>
              <a:gd name="connsiteX19588" fmla="*/ 4339224 w 11737976"/>
              <a:gd name="connsiteY19588" fmla="*/ 4562562 h 6407150"/>
              <a:gd name="connsiteX19589" fmla="*/ 4371540 w 11737976"/>
              <a:gd name="connsiteY19589" fmla="*/ 4584894 h 6407150"/>
              <a:gd name="connsiteX19590" fmla="*/ 4346213 w 11737976"/>
              <a:gd name="connsiteY19590" fmla="*/ 4555573 h 6407150"/>
              <a:gd name="connsiteX19591" fmla="*/ 4357198 w 11737976"/>
              <a:gd name="connsiteY19591" fmla="*/ 4544588 h 6407150"/>
              <a:gd name="connsiteX19592" fmla="*/ 4340976 w 11737976"/>
              <a:gd name="connsiteY19592" fmla="*/ 4524372 h 6407150"/>
              <a:gd name="connsiteX19593" fmla="*/ 4426853 w 11737976"/>
              <a:gd name="connsiteY19593" fmla="*/ 4438495 h 6407150"/>
              <a:gd name="connsiteX19594" fmla="*/ 4446070 w 11737976"/>
              <a:gd name="connsiteY19594" fmla="*/ 4455715 h 6407150"/>
              <a:gd name="connsiteX19595" fmla="*/ 4445071 w 11737976"/>
              <a:gd name="connsiteY19595" fmla="*/ 4456714 h 6407150"/>
              <a:gd name="connsiteX19596" fmla="*/ 4453182 w 11737976"/>
              <a:gd name="connsiteY19596" fmla="*/ 4466819 h 6407150"/>
              <a:gd name="connsiteX19597" fmla="*/ 4430093 w 11737976"/>
              <a:gd name="connsiteY19597" fmla="*/ 4471692 h 6407150"/>
              <a:gd name="connsiteX19598" fmla="*/ 4438203 w 11737976"/>
              <a:gd name="connsiteY19598" fmla="*/ 4481797 h 6407150"/>
              <a:gd name="connsiteX19599" fmla="*/ 4448309 w 11737976"/>
              <a:gd name="connsiteY19599" fmla="*/ 4489909 h 6407150"/>
              <a:gd name="connsiteX19600" fmla="*/ 4465406 w 11737976"/>
              <a:gd name="connsiteY19600" fmla="*/ 4491028 h 6407150"/>
              <a:gd name="connsiteX19601" fmla="*/ 4462289 w 11737976"/>
              <a:gd name="connsiteY19601" fmla="*/ 4475929 h 6407150"/>
              <a:gd name="connsiteX19602" fmla="*/ 4463288 w 11737976"/>
              <a:gd name="connsiteY19602" fmla="*/ 4474930 h 6407150"/>
              <a:gd name="connsiteX19603" fmla="*/ 4455177 w 11737976"/>
              <a:gd name="connsiteY19603" fmla="*/ 4464823 h 6407150"/>
              <a:gd name="connsiteX19604" fmla="*/ 4464287 w 11737976"/>
              <a:gd name="connsiteY19604" fmla="*/ 4473932 h 6407150"/>
              <a:gd name="connsiteX19605" fmla="*/ 4465286 w 11737976"/>
              <a:gd name="connsiteY19605" fmla="*/ 4472933 h 6407150"/>
              <a:gd name="connsiteX19606" fmla="*/ 4456176 w 11737976"/>
              <a:gd name="connsiteY19606" fmla="*/ 4463824 h 6407150"/>
              <a:gd name="connsiteX19607" fmla="*/ 4455177 w 11737976"/>
              <a:gd name="connsiteY19607" fmla="*/ 4464823 h 6407150"/>
              <a:gd name="connsiteX19608" fmla="*/ 4447069 w 11737976"/>
              <a:gd name="connsiteY19608" fmla="*/ 4454717 h 6407150"/>
              <a:gd name="connsiteX19609" fmla="*/ 4440956 w 11737976"/>
              <a:gd name="connsiteY19609" fmla="*/ 4442611 h 6407150"/>
              <a:gd name="connsiteX19610" fmla="*/ 4481383 w 11737976"/>
              <a:gd name="connsiteY19610" fmla="*/ 4475050 h 6407150"/>
              <a:gd name="connsiteX19611" fmla="*/ 4454059 w 11737976"/>
              <a:gd name="connsiteY19611" fmla="*/ 4447726 h 6407150"/>
              <a:gd name="connsiteX19612" fmla="*/ 4467040 w 11737976"/>
              <a:gd name="connsiteY19612" fmla="*/ 4434745 h 6407150"/>
              <a:gd name="connsiteX19613" fmla="*/ 4494365 w 11737976"/>
              <a:gd name="connsiteY19613" fmla="*/ 4462069 h 6407150"/>
              <a:gd name="connsiteX19614" fmla="*/ 4497360 w 11737976"/>
              <a:gd name="connsiteY19614" fmla="*/ 4459073 h 6407150"/>
              <a:gd name="connsiteX19615" fmla="*/ 4482139 w 11737976"/>
              <a:gd name="connsiteY19615" fmla="*/ 4437861 h 6407150"/>
              <a:gd name="connsiteX19616" fmla="*/ 4504349 w 11737976"/>
              <a:gd name="connsiteY19616" fmla="*/ 4452083 h 6407150"/>
              <a:gd name="connsiteX19617" fmla="*/ 4469914 w 11737976"/>
              <a:gd name="connsiteY19617" fmla="*/ 4413652 h 6407150"/>
              <a:gd name="connsiteX19618" fmla="*/ 4490129 w 11737976"/>
              <a:gd name="connsiteY19618" fmla="*/ 4429872 h 6407150"/>
              <a:gd name="connsiteX19619" fmla="*/ 4548045 w 11737976"/>
              <a:gd name="connsiteY19619" fmla="*/ 4371955 h 6407150"/>
              <a:gd name="connsiteX19620" fmla="*/ 4567260 w 11737976"/>
              <a:gd name="connsiteY19620" fmla="*/ 4389173 h 6407150"/>
              <a:gd name="connsiteX19621" fmla="*/ 4552039 w 11737976"/>
              <a:gd name="connsiteY19621" fmla="*/ 4367961 h 6407150"/>
              <a:gd name="connsiteX19622" fmla="*/ 4563145 w 11737976"/>
              <a:gd name="connsiteY19622" fmla="*/ 4375074 h 6407150"/>
              <a:gd name="connsiteX19623" fmla="*/ 4572253 w 11737976"/>
              <a:gd name="connsiteY19623" fmla="*/ 4384181 h 6407150"/>
              <a:gd name="connsiteX19624" fmla="*/ 4583359 w 11737976"/>
              <a:gd name="connsiteY19624" fmla="*/ 4391293 h 6407150"/>
              <a:gd name="connsiteX19625" fmla="*/ 4575248 w 11737976"/>
              <a:gd name="connsiteY19625" fmla="*/ 4381185 h 6407150"/>
              <a:gd name="connsiteX19626" fmla="*/ 4574250 w 11737976"/>
              <a:gd name="connsiteY19626" fmla="*/ 4382183 h 6407150"/>
              <a:gd name="connsiteX19627" fmla="*/ 4564144 w 11737976"/>
              <a:gd name="connsiteY19627" fmla="*/ 4374075 h 6407150"/>
              <a:gd name="connsiteX19628" fmla="*/ 4620941 w 11737976"/>
              <a:gd name="connsiteY19628" fmla="*/ 4299059 h 6407150"/>
              <a:gd name="connsiteX19629" fmla="*/ 4649142 w 11737976"/>
              <a:gd name="connsiteY19629" fmla="*/ 4307291 h 6407150"/>
              <a:gd name="connsiteX19630" fmla="*/ 4690963 w 11737976"/>
              <a:gd name="connsiteY19630" fmla="*/ 4247256 h 6407150"/>
              <a:gd name="connsiteX19631" fmla="*/ 4701070 w 11737976"/>
              <a:gd name="connsiteY19631" fmla="*/ 4255365 h 6407150"/>
              <a:gd name="connsiteX19632" fmla="*/ 4698072 w 11737976"/>
              <a:gd name="connsiteY19632" fmla="*/ 4258360 h 6407150"/>
              <a:gd name="connsiteX19633" fmla="*/ 4704186 w 11737976"/>
              <a:gd name="connsiteY19633" fmla="*/ 4270466 h 6407150"/>
              <a:gd name="connsiteX19634" fmla="*/ 4703187 w 11737976"/>
              <a:gd name="connsiteY19634" fmla="*/ 4271463 h 6407150"/>
              <a:gd name="connsiteX19635" fmla="*/ 4713294 w 11737976"/>
              <a:gd name="connsiteY19635" fmla="*/ 4279573 h 6407150"/>
              <a:gd name="connsiteX19636" fmla="*/ 4714292 w 11737976"/>
              <a:gd name="connsiteY19636" fmla="*/ 4278574 h 6407150"/>
              <a:gd name="connsiteX19637" fmla="*/ 4717289 w 11737976"/>
              <a:gd name="connsiteY19637" fmla="*/ 4275578 h 6407150"/>
              <a:gd name="connsiteX19638" fmla="*/ 4711175 w 11737976"/>
              <a:gd name="connsiteY19638" fmla="*/ 4263475 h 6407150"/>
              <a:gd name="connsiteX19639" fmla="*/ 4702068 w 11737976"/>
              <a:gd name="connsiteY19639" fmla="*/ 4254367 h 6407150"/>
              <a:gd name="connsiteX19640" fmla="*/ 4683851 w 11737976"/>
              <a:gd name="connsiteY19640" fmla="*/ 4236150 h 6407150"/>
              <a:gd name="connsiteX19641" fmla="*/ 4749879 w 11737976"/>
              <a:gd name="connsiteY19641" fmla="*/ 4188341 h 6407150"/>
              <a:gd name="connsiteX19642" fmla="*/ 4758986 w 11737976"/>
              <a:gd name="connsiteY19642" fmla="*/ 4197448 h 6407150"/>
              <a:gd name="connsiteX19643" fmla="*/ 4741012 w 11737976"/>
              <a:gd name="connsiteY19643" fmla="*/ 4215422 h 6407150"/>
              <a:gd name="connsiteX19644" fmla="*/ 4711054 w 11737976"/>
              <a:gd name="connsiteY19644" fmla="*/ 4245379 h 6407150"/>
              <a:gd name="connsiteX19645" fmla="*/ 4718166 w 11737976"/>
              <a:gd name="connsiteY19645" fmla="*/ 4256486 h 6407150"/>
              <a:gd name="connsiteX19646" fmla="*/ 4729271 w 11737976"/>
              <a:gd name="connsiteY19646" fmla="*/ 4263595 h 6407150"/>
              <a:gd name="connsiteX19647" fmla="*/ 4759228 w 11737976"/>
              <a:gd name="connsiteY19647" fmla="*/ 4233639 h 6407150"/>
              <a:gd name="connsiteX19648" fmla="*/ 4778201 w 11737976"/>
              <a:gd name="connsiteY19648" fmla="*/ 4214666 h 6407150"/>
              <a:gd name="connsiteX19649" fmla="*/ 4785190 w 11737976"/>
              <a:gd name="connsiteY19649" fmla="*/ 4207676 h 6407150"/>
              <a:gd name="connsiteX19650" fmla="*/ 4791183 w 11737976"/>
              <a:gd name="connsiteY19650" fmla="*/ 4201684 h 6407150"/>
              <a:gd name="connsiteX19651" fmla="*/ 4795177 w 11737976"/>
              <a:gd name="connsiteY19651" fmla="*/ 4197690 h 6407150"/>
              <a:gd name="connsiteX19652" fmla="*/ 4796174 w 11737976"/>
              <a:gd name="connsiteY19652" fmla="*/ 4196691 h 6407150"/>
              <a:gd name="connsiteX19653" fmla="*/ 4798172 w 11737976"/>
              <a:gd name="connsiteY19653" fmla="*/ 4194694 h 6407150"/>
              <a:gd name="connsiteX19654" fmla="*/ 4799171 w 11737976"/>
              <a:gd name="connsiteY19654" fmla="*/ 4193696 h 6407150"/>
              <a:gd name="connsiteX19655" fmla="*/ 4889406 w 11737976"/>
              <a:gd name="connsiteY19655" fmla="*/ 4158112 h 6407150"/>
              <a:gd name="connsiteX19656" fmla="*/ 4893401 w 11737976"/>
              <a:gd name="connsiteY19656" fmla="*/ 4154117 h 6407150"/>
              <a:gd name="connsiteX19657" fmla="*/ 4889284 w 11737976"/>
              <a:gd name="connsiteY19657" fmla="*/ 4140015 h 6407150"/>
              <a:gd name="connsiteX19658" fmla="*/ 4900390 w 11737976"/>
              <a:gd name="connsiteY19658" fmla="*/ 4147128 h 6407150"/>
              <a:gd name="connsiteX19659" fmla="*/ 4901389 w 11737976"/>
              <a:gd name="connsiteY19659" fmla="*/ 4146129 h 6407150"/>
              <a:gd name="connsiteX19660" fmla="*/ 4902329 w 11737976"/>
              <a:gd name="connsiteY19660" fmla="*/ 4145189 h 6407150"/>
              <a:gd name="connsiteX19661" fmla="*/ 4903959 w 11737976"/>
              <a:gd name="connsiteY19661" fmla="*/ 4152624 h 6407150"/>
              <a:gd name="connsiteX19662" fmla="*/ 4909960 w 11737976"/>
              <a:gd name="connsiteY19662" fmla="*/ 4160675 h 6407150"/>
              <a:gd name="connsiteX19663" fmla="*/ 4908725 w 11737976"/>
              <a:gd name="connsiteY19663" fmla="*/ 4147793 h 6407150"/>
              <a:gd name="connsiteX19664" fmla="*/ 4908720 w 11737976"/>
              <a:gd name="connsiteY19664" fmla="*/ 4147436 h 6407150"/>
              <a:gd name="connsiteX19665" fmla="*/ 4909065 w 11737976"/>
              <a:gd name="connsiteY19665" fmla="*/ 4147562 h 6407150"/>
              <a:gd name="connsiteX19666" fmla="*/ 4916488 w 11737976"/>
              <a:gd name="connsiteY19666" fmla="*/ 4149245 h 6407150"/>
              <a:gd name="connsiteX19667" fmla="*/ 4917487 w 11737976"/>
              <a:gd name="connsiteY19667" fmla="*/ 4148247 h 6407150"/>
              <a:gd name="connsiteX19668" fmla="*/ 4927473 w 11737976"/>
              <a:gd name="connsiteY19668" fmla="*/ 4138261 h 6407150"/>
              <a:gd name="connsiteX19669" fmla="*/ 4924030 w 11737976"/>
              <a:gd name="connsiteY19669" fmla="*/ 4135150 h 6407150"/>
              <a:gd name="connsiteX19670" fmla="*/ 4924082 w 11737976"/>
              <a:gd name="connsiteY19670" fmla="*/ 4134910 h 6407150"/>
              <a:gd name="connsiteX19671" fmla="*/ 4936792 w 11737976"/>
              <a:gd name="connsiteY19671" fmla="*/ 4160675 h 6407150"/>
              <a:gd name="connsiteX19672" fmla="*/ 4935381 w 11737976"/>
              <a:gd name="connsiteY19672" fmla="*/ 4134910 h 6407150"/>
              <a:gd name="connsiteX19673" fmla="*/ 4941205 w 11737976"/>
              <a:gd name="connsiteY19673" fmla="*/ 4136521 h 6407150"/>
              <a:gd name="connsiteX19674" fmla="*/ 4941964 w 11737976"/>
              <a:gd name="connsiteY19674" fmla="*/ 4135153 h 6407150"/>
              <a:gd name="connsiteX19675" fmla="*/ 4947067 w 11737976"/>
              <a:gd name="connsiteY19675" fmla="*/ 4136885 h 6407150"/>
              <a:gd name="connsiteX19676" fmla="*/ 4960667 w 11737976"/>
              <a:gd name="connsiteY19676" fmla="*/ 4141499 h 6407150"/>
              <a:gd name="connsiteX19677" fmla="*/ 4966658 w 11737976"/>
              <a:gd name="connsiteY19677" fmla="*/ 4135506 h 6407150"/>
              <a:gd name="connsiteX19678" fmla="*/ 4967657 w 11737976"/>
              <a:gd name="connsiteY19678" fmla="*/ 4134507 h 6407150"/>
              <a:gd name="connsiteX19679" fmla="*/ 4999854 w 11737976"/>
              <a:gd name="connsiteY19679" fmla="*/ 4138745 h 6407150"/>
              <a:gd name="connsiteX19680" fmla="*/ 5004847 w 11737976"/>
              <a:gd name="connsiteY19680" fmla="*/ 4133753 h 6407150"/>
              <a:gd name="connsiteX19681" fmla="*/ 5023066 w 11737976"/>
              <a:gd name="connsiteY19681" fmla="*/ 4151971 h 6407150"/>
              <a:gd name="connsiteX19682" fmla="*/ 5032089 w 11737976"/>
              <a:gd name="connsiteY19682" fmla="*/ 4148158 h 6407150"/>
              <a:gd name="connsiteX19683" fmla="*/ 5032755 w 11737976"/>
              <a:gd name="connsiteY19683" fmla="*/ 4148196 h 6407150"/>
              <a:gd name="connsiteX19684" fmla="*/ 5032971 w 11737976"/>
              <a:gd name="connsiteY19684" fmla="*/ 4148004 h 6407150"/>
              <a:gd name="connsiteX19685" fmla="*/ 5043143 w 11737976"/>
              <a:gd name="connsiteY19685" fmla="*/ 4147834 h 6407150"/>
              <a:gd name="connsiteX19686" fmla="*/ 5048699 w 11737976"/>
              <a:gd name="connsiteY19686" fmla="*/ 4146960 h 6407150"/>
              <a:gd name="connsiteX19687" fmla="*/ 5051110 w 11737976"/>
              <a:gd name="connsiteY19687" fmla="*/ 4154485 h 6407150"/>
              <a:gd name="connsiteX19688" fmla="*/ 5054003 w 11737976"/>
              <a:gd name="connsiteY19688" fmla="*/ 4173555 h 6407150"/>
              <a:gd name="connsiteX19689" fmla="*/ 5073774 w 11737976"/>
              <a:gd name="connsiteY19689" fmla="*/ 4160675 h 6407150"/>
              <a:gd name="connsiteX19690" fmla="*/ 5073753 w 11737976"/>
              <a:gd name="connsiteY19690" fmla="*/ 4156650 h 6407150"/>
              <a:gd name="connsiteX19691" fmla="*/ 5073601 w 11737976"/>
              <a:gd name="connsiteY19691" fmla="*/ 4147952 h 6407150"/>
              <a:gd name="connsiteX19692" fmla="*/ 5076108 w 11737976"/>
              <a:gd name="connsiteY19692" fmla="*/ 4150164 h 6407150"/>
              <a:gd name="connsiteX19693" fmla="*/ 5079600 w 11737976"/>
              <a:gd name="connsiteY19693" fmla="*/ 4163894 h 6407150"/>
              <a:gd name="connsiteX19694" fmla="*/ 5083349 w 11737976"/>
              <a:gd name="connsiteY19694" fmla="*/ 4153931 h 6407150"/>
              <a:gd name="connsiteX19695" fmla="*/ 5083522 w 11737976"/>
              <a:gd name="connsiteY19695" fmla="*/ 4143320 h 6407150"/>
              <a:gd name="connsiteX19696" fmla="*/ 5083827 w 11737976"/>
              <a:gd name="connsiteY19696" fmla="*/ 4143581 h 6407150"/>
              <a:gd name="connsiteX19697" fmla="*/ 5086338 w 11737976"/>
              <a:gd name="connsiteY19697" fmla="*/ 4143346 h 6407150"/>
              <a:gd name="connsiteX19698" fmla="*/ 5088335 w 11737976"/>
              <a:gd name="connsiteY19698" fmla="*/ 4141349 h 6407150"/>
              <a:gd name="connsiteX19699" fmla="*/ 5089472 w 11737976"/>
              <a:gd name="connsiteY19699" fmla="*/ 4140213 h 6407150"/>
              <a:gd name="connsiteX19700" fmla="*/ 5092486 w 11737976"/>
              <a:gd name="connsiteY19700" fmla="*/ 4142962 h 6407150"/>
              <a:gd name="connsiteX19701" fmla="*/ 5099194 w 11737976"/>
              <a:gd name="connsiteY19701" fmla="*/ 4160675 h 6407150"/>
              <a:gd name="connsiteX19702" fmla="*/ 5099169 w 11737976"/>
              <a:gd name="connsiteY19702" fmla="*/ 4139013 h 6407150"/>
              <a:gd name="connsiteX19703" fmla="*/ 5099345 w 11737976"/>
              <a:gd name="connsiteY19703" fmla="*/ 4137207 h 6407150"/>
              <a:gd name="connsiteX19704" fmla="*/ 5103967 w 11737976"/>
              <a:gd name="connsiteY19704" fmla="*/ 4136545 h 6407150"/>
              <a:gd name="connsiteX19705" fmla="*/ 5109719 w 11737976"/>
              <a:gd name="connsiteY19705" fmla="*/ 4155240 h 6407150"/>
              <a:gd name="connsiteX19706" fmla="*/ 5116140 w 11737976"/>
              <a:gd name="connsiteY19706" fmla="*/ 4160675 h 6407150"/>
              <a:gd name="connsiteX19707" fmla="*/ 5116140 w 11737976"/>
              <a:gd name="connsiteY19707" fmla="*/ 4134910 h 6407150"/>
              <a:gd name="connsiteX19708" fmla="*/ 5131674 w 11737976"/>
              <a:gd name="connsiteY19708" fmla="*/ 4160675 h 6407150"/>
              <a:gd name="connsiteX19709" fmla="*/ 5148621 w 11737976"/>
              <a:gd name="connsiteY19709" fmla="*/ 4134909 h 6407150"/>
              <a:gd name="connsiteX19710" fmla="*/ 5147209 w 11737976"/>
              <a:gd name="connsiteY19710" fmla="*/ 4147793 h 6407150"/>
              <a:gd name="connsiteX19711" fmla="*/ 5148621 w 11737976"/>
              <a:gd name="connsiteY19711" fmla="*/ 4147793 h 6407150"/>
              <a:gd name="connsiteX19712" fmla="*/ 5150033 w 11737976"/>
              <a:gd name="connsiteY19712" fmla="*/ 4147793 h 6407150"/>
              <a:gd name="connsiteX19713" fmla="*/ 5150033 w 11737976"/>
              <a:gd name="connsiteY19713" fmla="*/ 4134910 h 6407150"/>
              <a:gd name="connsiteX19714" fmla="*/ 5178277 w 11737976"/>
              <a:gd name="connsiteY19714" fmla="*/ 4147793 h 6407150"/>
              <a:gd name="connsiteX19715" fmla="*/ 5182514 w 11737976"/>
              <a:gd name="connsiteY19715" fmla="*/ 4147793 h 6407150"/>
              <a:gd name="connsiteX19716" fmla="*/ 5190987 w 11737976"/>
              <a:gd name="connsiteY19716" fmla="*/ 4173555 h 6407150"/>
              <a:gd name="connsiteX19717" fmla="*/ 5196635 w 11737976"/>
              <a:gd name="connsiteY19717" fmla="*/ 4147793 h 6407150"/>
              <a:gd name="connsiteX19718" fmla="*/ 5198047 w 11737976"/>
              <a:gd name="connsiteY19718" fmla="*/ 4173555 h 6407150"/>
              <a:gd name="connsiteX19719" fmla="*/ 5199459 w 11737976"/>
              <a:gd name="connsiteY19719" fmla="*/ 4173555 h 6407150"/>
              <a:gd name="connsiteX19720" fmla="*/ 5199459 w 11737976"/>
              <a:gd name="connsiteY19720" fmla="*/ 4160675 h 6407150"/>
              <a:gd name="connsiteX19721" fmla="*/ 5199459 w 11737976"/>
              <a:gd name="connsiteY19721" fmla="*/ 4147793 h 6407150"/>
              <a:gd name="connsiteX19722" fmla="*/ 5208992 w 11737976"/>
              <a:gd name="connsiteY19722" fmla="*/ 4142359 h 6407150"/>
              <a:gd name="connsiteX19723" fmla="*/ 5209268 w 11737976"/>
              <a:gd name="connsiteY19723" fmla="*/ 4126522 h 6407150"/>
              <a:gd name="connsiteX19724" fmla="*/ 5211888 w 11737976"/>
              <a:gd name="connsiteY19724" fmla="*/ 4127099 h 6407150"/>
              <a:gd name="connsiteX19725" fmla="*/ 5214901 w 11737976"/>
              <a:gd name="connsiteY19725" fmla="*/ 4127978 h 6407150"/>
              <a:gd name="connsiteX19726" fmla="*/ 5214818 w 11737976"/>
              <a:gd name="connsiteY19726" fmla="*/ 4133300 h 6407150"/>
              <a:gd name="connsiteX19727" fmla="*/ 5213582 w 11737976"/>
              <a:gd name="connsiteY19727" fmla="*/ 4134910 h 6407150"/>
              <a:gd name="connsiteX19728" fmla="*/ 5241826 w 11737976"/>
              <a:gd name="connsiteY19728" fmla="*/ 4147793 h 6407150"/>
              <a:gd name="connsiteX19729" fmla="*/ 5246062 w 11737976"/>
              <a:gd name="connsiteY19729" fmla="*/ 4147793 h 6407150"/>
              <a:gd name="connsiteX19730" fmla="*/ 5247474 w 11737976"/>
              <a:gd name="connsiteY19730" fmla="*/ 4147793 h 6407150"/>
              <a:gd name="connsiteX19731" fmla="*/ 5247474 w 11737976"/>
              <a:gd name="connsiteY19731" fmla="*/ 4134910 h 6407150"/>
              <a:gd name="connsiteX19732" fmla="*/ 5243237 w 11737976"/>
              <a:gd name="connsiteY19732" fmla="*/ 4134910 h 6407150"/>
              <a:gd name="connsiteX19733" fmla="*/ 5241826 w 11737976"/>
              <a:gd name="connsiteY19733" fmla="*/ 4122030 h 6407150"/>
              <a:gd name="connsiteX19734" fmla="*/ 5261596 w 11737976"/>
              <a:gd name="connsiteY19734" fmla="*/ 4122031 h 6407150"/>
              <a:gd name="connsiteX19735" fmla="*/ 5260183 w 11737976"/>
              <a:gd name="connsiteY19735" fmla="*/ 4134910 h 6407150"/>
              <a:gd name="connsiteX19736" fmla="*/ 5263008 w 11737976"/>
              <a:gd name="connsiteY19736" fmla="*/ 4134910 h 6407150"/>
              <a:gd name="connsiteX19737" fmla="*/ 5270069 w 11737976"/>
              <a:gd name="connsiteY19737" fmla="*/ 4147793 h 6407150"/>
              <a:gd name="connsiteX19738" fmla="*/ 5268656 w 11737976"/>
              <a:gd name="connsiteY19738" fmla="*/ 4122031 h 6407150"/>
              <a:gd name="connsiteX19739" fmla="*/ 5281367 w 11737976"/>
              <a:gd name="connsiteY19739" fmla="*/ 4122031 h 6407150"/>
              <a:gd name="connsiteX19740" fmla="*/ 5289839 w 11737976"/>
              <a:gd name="connsiteY19740" fmla="*/ 4122031 h 6407150"/>
              <a:gd name="connsiteX19741" fmla="*/ 5291252 w 11737976"/>
              <a:gd name="connsiteY19741" fmla="*/ 4122031 h 6407150"/>
              <a:gd name="connsiteX19742" fmla="*/ 5292665 w 11737976"/>
              <a:gd name="connsiteY19742" fmla="*/ 4122031 h 6407150"/>
              <a:gd name="connsiteX19743" fmla="*/ 5291252 w 11737976"/>
              <a:gd name="connsiteY19743" fmla="*/ 4109149 h 6407150"/>
              <a:gd name="connsiteX19744" fmla="*/ 5289841 w 11737976"/>
              <a:gd name="connsiteY19744" fmla="*/ 4109149 h 6407150"/>
              <a:gd name="connsiteX19745" fmla="*/ 5281367 w 11737976"/>
              <a:gd name="connsiteY19745" fmla="*/ 4109149 h 6407150"/>
              <a:gd name="connsiteX19746" fmla="*/ 5281286 w 11737976"/>
              <a:gd name="connsiteY19746" fmla="*/ 4109003 h 6407150"/>
              <a:gd name="connsiteX19747" fmla="*/ 5303656 w 11737976"/>
              <a:gd name="connsiteY19747" fmla="*/ 4107058 h 6407150"/>
              <a:gd name="connsiteX19748" fmla="*/ 5306641 w 11737976"/>
              <a:gd name="connsiteY19748" fmla="*/ 4106514 h 6407150"/>
              <a:gd name="connsiteX19749" fmla="*/ 5306641 w 11737976"/>
              <a:gd name="connsiteY19749" fmla="*/ 4108701 h 6407150"/>
              <a:gd name="connsiteX19750" fmla="*/ 5307696 w 11737976"/>
              <a:gd name="connsiteY19750" fmla="*/ 4111792 h 6407150"/>
              <a:gd name="connsiteX19751" fmla="*/ 5306724 w 11737976"/>
              <a:gd name="connsiteY19751" fmla="*/ 4106499 h 6407150"/>
              <a:gd name="connsiteX19752" fmla="*/ 5319496 w 11737976"/>
              <a:gd name="connsiteY19752" fmla="*/ 4104170 h 6407150"/>
              <a:gd name="connsiteX19753" fmla="*/ 5319496 w 11737976"/>
              <a:gd name="connsiteY19753" fmla="*/ 4109149 h 6407150"/>
              <a:gd name="connsiteX19754" fmla="*/ 5326556 w 11737976"/>
              <a:gd name="connsiteY19754" fmla="*/ 4122030 h 6407150"/>
              <a:gd name="connsiteX19755" fmla="*/ 5326558 w 11737976"/>
              <a:gd name="connsiteY19755" fmla="*/ 4134910 h 6407150"/>
              <a:gd name="connsiteX19756" fmla="*/ 5331323 w 11737976"/>
              <a:gd name="connsiteY19756" fmla="*/ 4126860 h 6407150"/>
              <a:gd name="connsiteX19757" fmla="*/ 5332262 w 11737976"/>
              <a:gd name="connsiteY19757" fmla="*/ 4122374 h 6407150"/>
              <a:gd name="connsiteX19758" fmla="*/ 5333953 w 11737976"/>
              <a:gd name="connsiteY19758" fmla="*/ 4129296 h 6407150"/>
              <a:gd name="connsiteX19759" fmla="*/ 5335696 w 11737976"/>
              <a:gd name="connsiteY19759" fmla="*/ 4136431 h 6407150"/>
              <a:gd name="connsiteX19760" fmla="*/ 5337061 w 11737976"/>
              <a:gd name="connsiteY19760" fmla="*/ 4136796 h 6407150"/>
              <a:gd name="connsiteX19761" fmla="*/ 5341759 w 11737976"/>
              <a:gd name="connsiteY19761" fmla="*/ 4124720 h 6407150"/>
              <a:gd name="connsiteX19762" fmla="*/ 5343728 w 11737976"/>
              <a:gd name="connsiteY19762" fmla="*/ 4111912 h 6407150"/>
              <a:gd name="connsiteX19763" fmla="*/ 5342872 w 11737976"/>
              <a:gd name="connsiteY19763" fmla="*/ 4109149 h 6407150"/>
              <a:gd name="connsiteX19764" fmla="*/ 5347740 w 11737976"/>
              <a:gd name="connsiteY19764" fmla="*/ 4109149 h 6407150"/>
              <a:gd name="connsiteX19765" fmla="*/ 5347740 w 11737976"/>
              <a:gd name="connsiteY19765" fmla="*/ 4118808 h 6407150"/>
              <a:gd name="connsiteX19766" fmla="*/ 5345851 w 11737976"/>
              <a:gd name="connsiteY19766" fmla="*/ 4125815 h 6407150"/>
              <a:gd name="connsiteX19767" fmla="*/ 5347740 w 11737976"/>
              <a:gd name="connsiteY19767" fmla="*/ 4127959 h 6407150"/>
              <a:gd name="connsiteX19768" fmla="*/ 5347740 w 11737976"/>
              <a:gd name="connsiteY19768" fmla="*/ 4147793 h 6407150"/>
              <a:gd name="connsiteX19769" fmla="*/ 5346328 w 11737976"/>
              <a:gd name="connsiteY19769" fmla="*/ 4160675 h 6407150"/>
              <a:gd name="connsiteX19770" fmla="*/ 5347740 w 11737976"/>
              <a:gd name="connsiteY19770" fmla="*/ 4160674 h 6407150"/>
              <a:gd name="connsiteX19771" fmla="*/ 5350564 w 11737976"/>
              <a:gd name="connsiteY19771" fmla="*/ 4160675 h 6407150"/>
              <a:gd name="connsiteX19772" fmla="*/ 5359037 w 11737976"/>
              <a:gd name="connsiteY19772" fmla="*/ 4147793 h 6407150"/>
              <a:gd name="connsiteX19773" fmla="*/ 5358926 w 11737976"/>
              <a:gd name="connsiteY19773" fmla="*/ 4140654 h 6407150"/>
              <a:gd name="connsiteX19774" fmla="*/ 5362194 w 11737976"/>
              <a:gd name="connsiteY19774" fmla="*/ 4144364 h 6407150"/>
              <a:gd name="connsiteX19775" fmla="*/ 5411025 w 11737976"/>
              <a:gd name="connsiteY19775" fmla="*/ 4209957 h 6407150"/>
              <a:gd name="connsiteX19776" fmla="*/ 5423755 w 11737976"/>
              <a:gd name="connsiteY19776" fmla="*/ 4173360 h 6407150"/>
              <a:gd name="connsiteX19777" fmla="*/ 5419210 w 11737976"/>
              <a:gd name="connsiteY19777" fmla="*/ 4212151 h 6407150"/>
              <a:gd name="connsiteX19778" fmla="*/ 5538037 w 11737976"/>
              <a:gd name="connsiteY19778" fmla="*/ 4270661 h 6407150"/>
              <a:gd name="connsiteX19779" fmla="*/ 5540765 w 11737976"/>
              <a:gd name="connsiteY19779" fmla="*/ 4271392 h 6407150"/>
              <a:gd name="connsiteX19780" fmla="*/ 5544857 w 11737976"/>
              <a:gd name="connsiteY19780" fmla="*/ 4272489 h 6407150"/>
              <a:gd name="connsiteX19781" fmla="*/ 5552283 w 11737976"/>
              <a:gd name="connsiteY19781" fmla="*/ 4261145 h 6407150"/>
              <a:gd name="connsiteX19782" fmla="*/ 5563954 w 11737976"/>
              <a:gd name="connsiteY19782" fmla="*/ 4277606 h 6407150"/>
              <a:gd name="connsiteX19783" fmla="*/ 5565318 w 11737976"/>
              <a:gd name="connsiteY19783" fmla="*/ 4277972 h 6407150"/>
              <a:gd name="connsiteX19784" fmla="*/ 5566683 w 11737976"/>
              <a:gd name="connsiteY19784" fmla="*/ 4278337 h 6407150"/>
              <a:gd name="connsiteX19785" fmla="*/ 5587123 w 11737976"/>
              <a:gd name="connsiteY19785" fmla="*/ 4304022 h 6407150"/>
              <a:gd name="connsiteX19786" fmla="*/ 5584459 w 11737976"/>
              <a:gd name="connsiteY19786" fmla="*/ 4310418 h 6407150"/>
              <a:gd name="connsiteX19787" fmla="*/ 5582164 w 11737976"/>
              <a:gd name="connsiteY19787" fmla="*/ 4328128 h 6407150"/>
              <a:gd name="connsiteX19788" fmla="*/ 5452243 w 11737976"/>
              <a:gd name="connsiteY19788" fmla="*/ 4289487 h 6407150"/>
              <a:gd name="connsiteX19789" fmla="*/ 5446593 w 11737976"/>
              <a:gd name="connsiteY19789" fmla="*/ 4353893 h 6407150"/>
              <a:gd name="connsiteX19790" fmla="*/ 5445182 w 11737976"/>
              <a:gd name="connsiteY19790" fmla="*/ 4302367 h 6407150"/>
              <a:gd name="connsiteX19791" fmla="*/ 5411289 w 11737976"/>
              <a:gd name="connsiteY19791" fmla="*/ 4302367 h 6407150"/>
              <a:gd name="connsiteX19792" fmla="*/ 5407052 w 11737976"/>
              <a:gd name="connsiteY19792" fmla="*/ 4315249 h 6407150"/>
              <a:gd name="connsiteX19793" fmla="*/ 5407052 w 11737976"/>
              <a:gd name="connsiteY19793" fmla="*/ 4328128 h 6407150"/>
              <a:gd name="connsiteX19794" fmla="*/ 5408464 w 11737976"/>
              <a:gd name="connsiteY19794" fmla="*/ 4341012 h 6407150"/>
              <a:gd name="connsiteX19795" fmla="*/ 5409876 w 11737976"/>
              <a:gd name="connsiteY19795" fmla="*/ 4341012 h 6407150"/>
              <a:gd name="connsiteX19796" fmla="*/ 5409877 w 11737976"/>
              <a:gd name="connsiteY19796" fmla="*/ 4328128 h 6407150"/>
              <a:gd name="connsiteX19797" fmla="*/ 5419762 w 11737976"/>
              <a:gd name="connsiteY19797" fmla="*/ 4328128 h 6407150"/>
              <a:gd name="connsiteX19798" fmla="*/ 5431060 w 11737976"/>
              <a:gd name="connsiteY19798" fmla="*/ 4366774 h 6407150"/>
              <a:gd name="connsiteX19799" fmla="*/ 5422586 w 11737976"/>
              <a:gd name="connsiteY19799" fmla="*/ 4366773 h 6407150"/>
              <a:gd name="connsiteX19800" fmla="*/ 5415525 w 11737976"/>
              <a:gd name="connsiteY19800" fmla="*/ 4379657 h 6407150"/>
              <a:gd name="connsiteX19801" fmla="*/ 5397166 w 11737976"/>
              <a:gd name="connsiteY19801" fmla="*/ 4405418 h 6407150"/>
              <a:gd name="connsiteX19802" fmla="*/ 5392930 w 11737976"/>
              <a:gd name="connsiteY19802" fmla="*/ 4405418 h 6407150"/>
              <a:gd name="connsiteX19803" fmla="*/ 5384456 w 11737976"/>
              <a:gd name="connsiteY19803" fmla="*/ 4366773 h 6407150"/>
              <a:gd name="connsiteX19804" fmla="*/ 5381632 w 11737976"/>
              <a:gd name="connsiteY19804" fmla="*/ 4341011 h 6407150"/>
              <a:gd name="connsiteX19805" fmla="*/ 5380220 w 11737976"/>
              <a:gd name="connsiteY19805" fmla="*/ 4341011 h 6407150"/>
              <a:gd name="connsiteX19806" fmla="*/ 5380220 w 11737976"/>
              <a:gd name="connsiteY19806" fmla="*/ 4328129 h 6407150"/>
              <a:gd name="connsiteX19807" fmla="*/ 5378808 w 11737976"/>
              <a:gd name="connsiteY19807" fmla="*/ 4341012 h 6407150"/>
              <a:gd name="connsiteX19808" fmla="*/ 5381632 w 11737976"/>
              <a:gd name="connsiteY19808" fmla="*/ 4353894 h 6407150"/>
              <a:gd name="connsiteX19809" fmla="*/ 5383044 w 11737976"/>
              <a:gd name="connsiteY19809" fmla="*/ 4366773 h 6407150"/>
              <a:gd name="connsiteX19810" fmla="*/ 5383044 w 11737976"/>
              <a:gd name="connsiteY19810" fmla="*/ 4379657 h 6407150"/>
              <a:gd name="connsiteX19811" fmla="*/ 5368922 w 11737976"/>
              <a:gd name="connsiteY19811" fmla="*/ 4392536 h 6407150"/>
              <a:gd name="connsiteX19812" fmla="*/ 5367510 w 11737976"/>
              <a:gd name="connsiteY19812" fmla="*/ 4392536 h 6407150"/>
              <a:gd name="connsiteX19813" fmla="*/ 5356213 w 11737976"/>
              <a:gd name="connsiteY19813" fmla="*/ 4392536 h 6407150"/>
              <a:gd name="connsiteX19814" fmla="*/ 5347740 w 11737976"/>
              <a:gd name="connsiteY19814" fmla="*/ 4392536 h 6407150"/>
              <a:gd name="connsiteX19815" fmla="*/ 5346328 w 11737976"/>
              <a:gd name="connsiteY19815" fmla="*/ 4379657 h 6407150"/>
              <a:gd name="connsiteX19816" fmla="*/ 5347740 w 11737976"/>
              <a:gd name="connsiteY19816" fmla="*/ 4328129 h 6407150"/>
              <a:gd name="connsiteX19817" fmla="*/ 5347739 w 11737976"/>
              <a:gd name="connsiteY19817" fmla="*/ 4315249 h 6407150"/>
              <a:gd name="connsiteX19818" fmla="*/ 5349152 w 11737976"/>
              <a:gd name="connsiteY19818" fmla="*/ 4302367 h 6407150"/>
              <a:gd name="connsiteX19819" fmla="*/ 5350564 w 11737976"/>
              <a:gd name="connsiteY19819" fmla="*/ 4302367 h 6407150"/>
              <a:gd name="connsiteX19820" fmla="*/ 5357625 w 11737976"/>
              <a:gd name="connsiteY19820" fmla="*/ 4302367 h 6407150"/>
              <a:gd name="connsiteX19821" fmla="*/ 5359037 w 11737976"/>
              <a:gd name="connsiteY19821" fmla="*/ 4302367 h 6407150"/>
              <a:gd name="connsiteX19822" fmla="*/ 5357625 w 11737976"/>
              <a:gd name="connsiteY19822" fmla="*/ 4289486 h 6407150"/>
              <a:gd name="connsiteX19823" fmla="*/ 5350564 w 11737976"/>
              <a:gd name="connsiteY19823" fmla="*/ 4289486 h 6407150"/>
              <a:gd name="connsiteX19824" fmla="*/ 5349152 w 11737976"/>
              <a:gd name="connsiteY19824" fmla="*/ 4289486 h 6407150"/>
              <a:gd name="connsiteX19825" fmla="*/ 5347740 w 11737976"/>
              <a:gd name="connsiteY19825" fmla="*/ 4289486 h 6407150"/>
              <a:gd name="connsiteX19826" fmla="*/ 5346328 w 11737976"/>
              <a:gd name="connsiteY19826" fmla="*/ 4263724 h 6407150"/>
              <a:gd name="connsiteX19827" fmla="*/ 5339267 w 11737976"/>
              <a:gd name="connsiteY19827" fmla="*/ 4263725 h 6407150"/>
              <a:gd name="connsiteX19828" fmla="*/ 5329381 w 11737976"/>
              <a:gd name="connsiteY19828" fmla="*/ 4250842 h 6407150"/>
              <a:gd name="connsiteX19829" fmla="*/ 5329381 w 11737976"/>
              <a:gd name="connsiteY19829" fmla="*/ 4263725 h 6407150"/>
              <a:gd name="connsiteX19830" fmla="*/ 5339267 w 11737976"/>
              <a:gd name="connsiteY19830" fmla="*/ 4276604 h 6407150"/>
              <a:gd name="connsiteX19831" fmla="*/ 5344915 w 11737976"/>
              <a:gd name="connsiteY19831" fmla="*/ 4276605 h 6407150"/>
              <a:gd name="connsiteX19832" fmla="*/ 5344915 w 11737976"/>
              <a:gd name="connsiteY19832" fmla="*/ 4289486 h 6407150"/>
              <a:gd name="connsiteX19833" fmla="*/ 5340678 w 11737976"/>
              <a:gd name="connsiteY19833" fmla="*/ 4289487 h 6407150"/>
              <a:gd name="connsiteX19834" fmla="*/ 5329381 w 11737976"/>
              <a:gd name="connsiteY19834" fmla="*/ 4302367 h 6407150"/>
              <a:gd name="connsiteX19835" fmla="*/ 5327968 w 11737976"/>
              <a:gd name="connsiteY19835" fmla="*/ 4302367 h 6407150"/>
              <a:gd name="connsiteX19836" fmla="*/ 5329381 w 11737976"/>
              <a:gd name="connsiteY19836" fmla="*/ 4315249 h 6407150"/>
              <a:gd name="connsiteX19837" fmla="*/ 5332206 w 11737976"/>
              <a:gd name="connsiteY19837" fmla="*/ 4315249 h 6407150"/>
              <a:gd name="connsiteX19838" fmla="*/ 5340678 w 11737976"/>
              <a:gd name="connsiteY19838" fmla="*/ 4315249 h 6407150"/>
              <a:gd name="connsiteX19839" fmla="*/ 5344915 w 11737976"/>
              <a:gd name="connsiteY19839" fmla="*/ 4302367 h 6407150"/>
              <a:gd name="connsiteX19840" fmla="*/ 5346327 w 11737976"/>
              <a:gd name="connsiteY19840" fmla="*/ 4315249 h 6407150"/>
              <a:gd name="connsiteX19841" fmla="*/ 5346327 w 11737976"/>
              <a:gd name="connsiteY19841" fmla="*/ 4328128 h 6407150"/>
              <a:gd name="connsiteX19842" fmla="*/ 5344915 w 11737976"/>
              <a:gd name="connsiteY19842" fmla="*/ 4366774 h 6407150"/>
              <a:gd name="connsiteX19843" fmla="*/ 5320907 w 11737976"/>
              <a:gd name="connsiteY19843" fmla="*/ 4392535 h 6407150"/>
              <a:gd name="connsiteX19844" fmla="*/ 5316671 w 11737976"/>
              <a:gd name="connsiteY19844" fmla="*/ 4392535 h 6407150"/>
              <a:gd name="connsiteX19845" fmla="*/ 5312435 w 11737976"/>
              <a:gd name="connsiteY19845" fmla="*/ 4379656 h 6407150"/>
              <a:gd name="connsiteX19846" fmla="*/ 5313847 w 11737976"/>
              <a:gd name="connsiteY19846" fmla="*/ 4353893 h 6407150"/>
              <a:gd name="connsiteX19847" fmla="*/ 5312435 w 11737976"/>
              <a:gd name="connsiteY19847" fmla="*/ 4353893 h 6407150"/>
              <a:gd name="connsiteX19848" fmla="*/ 5311022 w 11737976"/>
              <a:gd name="connsiteY19848" fmla="*/ 4366774 h 6407150"/>
              <a:gd name="connsiteX19849" fmla="*/ 5309611 w 11737976"/>
              <a:gd name="connsiteY19849" fmla="*/ 4379657 h 6407150"/>
              <a:gd name="connsiteX19850" fmla="*/ 5298313 w 11737976"/>
              <a:gd name="connsiteY19850" fmla="*/ 4379657 h 6407150"/>
              <a:gd name="connsiteX19851" fmla="*/ 5285603 w 11737976"/>
              <a:gd name="connsiteY19851" fmla="*/ 4379657 h 6407150"/>
              <a:gd name="connsiteX19852" fmla="*/ 5287016 w 11737976"/>
              <a:gd name="connsiteY19852" fmla="*/ 4366773 h 6407150"/>
              <a:gd name="connsiteX19853" fmla="*/ 5288428 w 11737976"/>
              <a:gd name="connsiteY19853" fmla="*/ 4353893 h 6407150"/>
              <a:gd name="connsiteX19854" fmla="*/ 5285603 w 11737976"/>
              <a:gd name="connsiteY19854" fmla="*/ 4341011 h 6407150"/>
              <a:gd name="connsiteX19855" fmla="*/ 5284191 w 11737976"/>
              <a:gd name="connsiteY19855" fmla="*/ 4353894 h 6407150"/>
              <a:gd name="connsiteX19856" fmla="*/ 5281367 w 11737976"/>
              <a:gd name="connsiteY19856" fmla="*/ 4353893 h 6407150"/>
              <a:gd name="connsiteX19857" fmla="*/ 5278543 w 11737976"/>
              <a:gd name="connsiteY19857" fmla="*/ 4341012 h 6407150"/>
              <a:gd name="connsiteX19858" fmla="*/ 5277130 w 11737976"/>
              <a:gd name="connsiteY19858" fmla="*/ 4353893 h 6407150"/>
              <a:gd name="connsiteX19859" fmla="*/ 5278542 w 11737976"/>
              <a:gd name="connsiteY19859" fmla="*/ 4366774 h 6407150"/>
              <a:gd name="connsiteX19860" fmla="*/ 5279954 w 11737976"/>
              <a:gd name="connsiteY19860" fmla="*/ 4366774 h 6407150"/>
              <a:gd name="connsiteX19861" fmla="*/ 5279954 w 11737976"/>
              <a:gd name="connsiteY19861" fmla="*/ 4379657 h 6407150"/>
              <a:gd name="connsiteX19862" fmla="*/ 5275717 w 11737976"/>
              <a:gd name="connsiteY19862" fmla="*/ 4379657 h 6407150"/>
              <a:gd name="connsiteX19863" fmla="*/ 5255947 w 11737976"/>
              <a:gd name="connsiteY19863" fmla="*/ 4353893 h 6407150"/>
              <a:gd name="connsiteX19864" fmla="*/ 5254535 w 11737976"/>
              <a:gd name="connsiteY19864" fmla="*/ 4353894 h 6407150"/>
              <a:gd name="connsiteX19865" fmla="*/ 5251711 w 11737976"/>
              <a:gd name="connsiteY19865" fmla="*/ 4366773 h 6407150"/>
              <a:gd name="connsiteX19866" fmla="*/ 5251711 w 11737976"/>
              <a:gd name="connsiteY19866" fmla="*/ 4353894 h 6407150"/>
              <a:gd name="connsiteX19867" fmla="*/ 5243238 w 11737976"/>
              <a:gd name="connsiteY19867" fmla="*/ 4353894 h 6407150"/>
              <a:gd name="connsiteX19868" fmla="*/ 5244650 w 11737976"/>
              <a:gd name="connsiteY19868" fmla="*/ 4379656 h 6407150"/>
              <a:gd name="connsiteX19869" fmla="*/ 5243238 w 11737976"/>
              <a:gd name="connsiteY19869" fmla="*/ 4392535 h 6407150"/>
              <a:gd name="connsiteX19870" fmla="*/ 5241826 w 11737976"/>
              <a:gd name="connsiteY19870" fmla="*/ 4392535 h 6407150"/>
              <a:gd name="connsiteX19871" fmla="*/ 5243237 w 11737976"/>
              <a:gd name="connsiteY19871" fmla="*/ 4405418 h 6407150"/>
              <a:gd name="connsiteX19872" fmla="*/ 5246062 w 11737976"/>
              <a:gd name="connsiteY19872" fmla="*/ 4392535 h 6407150"/>
              <a:gd name="connsiteX19873" fmla="*/ 5251710 w 11737976"/>
              <a:gd name="connsiteY19873" fmla="*/ 4392535 h 6407150"/>
              <a:gd name="connsiteX19874" fmla="*/ 5251711 w 11737976"/>
              <a:gd name="connsiteY19874" fmla="*/ 4405418 h 6407150"/>
              <a:gd name="connsiteX19875" fmla="*/ 5253124 w 11737976"/>
              <a:gd name="connsiteY19875" fmla="*/ 4405418 h 6407150"/>
              <a:gd name="connsiteX19876" fmla="*/ 5254535 w 11737976"/>
              <a:gd name="connsiteY19876" fmla="*/ 4405418 h 6407150"/>
              <a:gd name="connsiteX19877" fmla="*/ 5254535 w 11737976"/>
              <a:gd name="connsiteY19877" fmla="*/ 4392535 h 6407150"/>
              <a:gd name="connsiteX19878" fmla="*/ 5254535 w 11737976"/>
              <a:gd name="connsiteY19878" fmla="*/ 4379657 h 6407150"/>
              <a:gd name="connsiteX19879" fmla="*/ 5267244 w 11737976"/>
              <a:gd name="connsiteY19879" fmla="*/ 4405418 h 6407150"/>
              <a:gd name="connsiteX19880" fmla="*/ 5277130 w 11737976"/>
              <a:gd name="connsiteY19880" fmla="*/ 4405418 h 6407150"/>
              <a:gd name="connsiteX19881" fmla="*/ 5279954 w 11737976"/>
              <a:gd name="connsiteY19881" fmla="*/ 4392536 h 6407150"/>
              <a:gd name="connsiteX19882" fmla="*/ 5281367 w 11737976"/>
              <a:gd name="connsiteY19882" fmla="*/ 4405418 h 6407150"/>
              <a:gd name="connsiteX19883" fmla="*/ 5282778 w 11737976"/>
              <a:gd name="connsiteY19883" fmla="*/ 4405418 h 6407150"/>
              <a:gd name="connsiteX19884" fmla="*/ 5292664 w 11737976"/>
              <a:gd name="connsiteY19884" fmla="*/ 4418298 h 6407150"/>
              <a:gd name="connsiteX19885" fmla="*/ 5298313 w 11737976"/>
              <a:gd name="connsiteY19885" fmla="*/ 4418298 h 6407150"/>
              <a:gd name="connsiteX19886" fmla="*/ 5309611 w 11737976"/>
              <a:gd name="connsiteY19886" fmla="*/ 4418298 h 6407150"/>
              <a:gd name="connsiteX19887" fmla="*/ 5318083 w 11737976"/>
              <a:gd name="connsiteY19887" fmla="*/ 4405418 h 6407150"/>
              <a:gd name="connsiteX19888" fmla="*/ 5320907 w 11737976"/>
              <a:gd name="connsiteY19888" fmla="*/ 4405418 h 6407150"/>
              <a:gd name="connsiteX19889" fmla="*/ 5320907 w 11737976"/>
              <a:gd name="connsiteY19889" fmla="*/ 4418298 h 6407150"/>
              <a:gd name="connsiteX19890" fmla="*/ 5327968 w 11737976"/>
              <a:gd name="connsiteY19890" fmla="*/ 4431181 h 6407150"/>
              <a:gd name="connsiteX19891" fmla="*/ 5320907 w 11737976"/>
              <a:gd name="connsiteY19891" fmla="*/ 4431181 h 6407150"/>
              <a:gd name="connsiteX19892" fmla="*/ 5320907 w 11737976"/>
              <a:gd name="connsiteY19892" fmla="*/ 4444060 h 6407150"/>
              <a:gd name="connsiteX19893" fmla="*/ 5306786 w 11737976"/>
              <a:gd name="connsiteY19893" fmla="*/ 4431181 h 6407150"/>
              <a:gd name="connsiteX19894" fmla="*/ 5305374 w 11737976"/>
              <a:gd name="connsiteY19894" fmla="*/ 4444060 h 6407150"/>
              <a:gd name="connsiteX19895" fmla="*/ 5288428 w 11737976"/>
              <a:gd name="connsiteY19895" fmla="*/ 4444059 h 6407150"/>
              <a:gd name="connsiteX19896" fmla="*/ 5267244 w 11737976"/>
              <a:gd name="connsiteY19896" fmla="*/ 4444060 h 6407150"/>
              <a:gd name="connsiteX19897" fmla="*/ 5253124 w 11737976"/>
              <a:gd name="connsiteY19897" fmla="*/ 4444060 h 6407150"/>
              <a:gd name="connsiteX19898" fmla="*/ 5247474 w 11737976"/>
              <a:gd name="connsiteY19898" fmla="*/ 4444060 h 6407150"/>
              <a:gd name="connsiteX19899" fmla="*/ 5231940 w 11737976"/>
              <a:gd name="connsiteY19899" fmla="*/ 4456943 h 6407150"/>
              <a:gd name="connsiteX19900" fmla="*/ 5230528 w 11737976"/>
              <a:gd name="connsiteY19900" fmla="*/ 4444060 h 6407150"/>
              <a:gd name="connsiteX19901" fmla="*/ 5226291 w 11737976"/>
              <a:gd name="connsiteY19901" fmla="*/ 4456943 h 6407150"/>
              <a:gd name="connsiteX19902" fmla="*/ 5196635 w 11737976"/>
              <a:gd name="connsiteY19902" fmla="*/ 4431181 h 6407150"/>
              <a:gd name="connsiteX19903" fmla="*/ 5175453 w 11737976"/>
              <a:gd name="connsiteY19903" fmla="*/ 4431181 h 6407150"/>
              <a:gd name="connsiteX19904" fmla="*/ 5161331 w 11737976"/>
              <a:gd name="connsiteY19904" fmla="*/ 4444060 h 6407150"/>
              <a:gd name="connsiteX19905" fmla="*/ 5159919 w 11737976"/>
              <a:gd name="connsiteY19905" fmla="*/ 4431181 h 6407150"/>
              <a:gd name="connsiteX19906" fmla="*/ 5158506 w 11737976"/>
              <a:gd name="connsiteY19906" fmla="*/ 4444060 h 6407150"/>
              <a:gd name="connsiteX19907" fmla="*/ 5126026 w 11737976"/>
              <a:gd name="connsiteY19907" fmla="*/ 4418298 h 6407150"/>
              <a:gd name="connsiteX19908" fmla="*/ 5127387 w 11737976"/>
              <a:gd name="connsiteY19908" fmla="*/ 4405877 h 6407150"/>
              <a:gd name="connsiteX19909" fmla="*/ 5135558 w 11737976"/>
              <a:gd name="connsiteY19909" fmla="*/ 4408638 h 6407150"/>
              <a:gd name="connsiteX19910" fmla="*/ 5142972 w 11737976"/>
              <a:gd name="connsiteY19910" fmla="*/ 4392535 h 6407150"/>
              <a:gd name="connsiteX19911" fmla="*/ 5144384 w 11737976"/>
              <a:gd name="connsiteY19911" fmla="*/ 4366773 h 6407150"/>
              <a:gd name="connsiteX19912" fmla="*/ 5126026 w 11737976"/>
              <a:gd name="connsiteY19912" fmla="*/ 4353893 h 6407150"/>
              <a:gd name="connsiteX19913" fmla="*/ 5093545 w 11737976"/>
              <a:gd name="connsiteY19913" fmla="*/ 4341011 h 6407150"/>
              <a:gd name="connsiteX19914" fmla="*/ 5083659 w 11737976"/>
              <a:gd name="connsiteY19914" fmla="*/ 4315249 h 6407150"/>
              <a:gd name="connsiteX19915" fmla="*/ 5061065 w 11737976"/>
              <a:gd name="connsiteY19915" fmla="*/ 4353893 h 6407150"/>
              <a:gd name="connsiteX19916" fmla="*/ 5061065 w 11737976"/>
              <a:gd name="connsiteY19916" fmla="*/ 4341012 h 6407150"/>
              <a:gd name="connsiteX19917" fmla="*/ 5063888 w 11737976"/>
              <a:gd name="connsiteY19917" fmla="*/ 4328129 h 6407150"/>
              <a:gd name="connsiteX19918" fmla="*/ 5065301 w 11737976"/>
              <a:gd name="connsiteY19918" fmla="*/ 4315249 h 6407150"/>
              <a:gd name="connsiteX19919" fmla="*/ 5063888 w 11737976"/>
              <a:gd name="connsiteY19919" fmla="*/ 4315249 h 6407150"/>
              <a:gd name="connsiteX19920" fmla="*/ 5061065 w 11737976"/>
              <a:gd name="connsiteY19920" fmla="*/ 4315249 h 6407150"/>
              <a:gd name="connsiteX19921" fmla="*/ 5056828 w 11737976"/>
              <a:gd name="connsiteY19921" fmla="*/ 4315249 h 6407150"/>
              <a:gd name="connsiteX19922" fmla="*/ 5054003 w 11737976"/>
              <a:gd name="connsiteY19922" fmla="*/ 4315249 h 6407150"/>
              <a:gd name="connsiteX19923" fmla="*/ 5051180 w 11737976"/>
              <a:gd name="connsiteY19923" fmla="*/ 4315249 h 6407150"/>
              <a:gd name="connsiteX19924" fmla="*/ 5044118 w 11737976"/>
              <a:gd name="connsiteY19924" fmla="*/ 4289487 h 6407150"/>
              <a:gd name="connsiteX19925" fmla="*/ 5046942 w 11737976"/>
              <a:gd name="connsiteY19925" fmla="*/ 4315249 h 6407150"/>
              <a:gd name="connsiteX19926" fmla="*/ 5038470 w 11737976"/>
              <a:gd name="connsiteY19926" fmla="*/ 4315249 h 6407150"/>
              <a:gd name="connsiteX19927" fmla="*/ 5029996 w 11737976"/>
              <a:gd name="connsiteY19927" fmla="*/ 4315249 h 6407150"/>
              <a:gd name="connsiteX19928" fmla="*/ 5028585 w 11737976"/>
              <a:gd name="connsiteY19928" fmla="*/ 4302367 h 6407150"/>
              <a:gd name="connsiteX19929" fmla="*/ 5028585 w 11737976"/>
              <a:gd name="connsiteY19929" fmla="*/ 4263724 h 6407150"/>
              <a:gd name="connsiteX19930" fmla="*/ 5020111 w 11737976"/>
              <a:gd name="connsiteY19930" fmla="*/ 4289486 h 6407150"/>
              <a:gd name="connsiteX19931" fmla="*/ 5022936 w 11737976"/>
              <a:gd name="connsiteY19931" fmla="*/ 4302367 h 6407150"/>
              <a:gd name="connsiteX19932" fmla="*/ 5001753 w 11737976"/>
              <a:gd name="connsiteY19932" fmla="*/ 4315249 h 6407150"/>
              <a:gd name="connsiteX19933" fmla="*/ 4974921 w 11737976"/>
              <a:gd name="connsiteY19933" fmla="*/ 4315249 h 6407150"/>
              <a:gd name="connsiteX19934" fmla="*/ 4973509 w 11737976"/>
              <a:gd name="connsiteY19934" fmla="*/ 4328128 h 6407150"/>
              <a:gd name="connsiteX19935" fmla="*/ 4974921 w 11737976"/>
              <a:gd name="connsiteY19935" fmla="*/ 4341012 h 6407150"/>
              <a:gd name="connsiteX19936" fmla="*/ 4983394 w 11737976"/>
              <a:gd name="connsiteY19936" fmla="*/ 4341012 h 6407150"/>
              <a:gd name="connsiteX19937" fmla="*/ 5001753 w 11737976"/>
              <a:gd name="connsiteY19937" fmla="*/ 4341011 h 6407150"/>
              <a:gd name="connsiteX19938" fmla="*/ 5022935 w 11737976"/>
              <a:gd name="connsiteY19938" fmla="*/ 4328129 h 6407150"/>
              <a:gd name="connsiteX19939" fmla="*/ 5028584 w 11737976"/>
              <a:gd name="connsiteY19939" fmla="*/ 4341012 h 6407150"/>
              <a:gd name="connsiteX19940" fmla="*/ 5032821 w 11737976"/>
              <a:gd name="connsiteY19940" fmla="*/ 4341011 h 6407150"/>
              <a:gd name="connsiteX19941" fmla="*/ 5038469 w 11737976"/>
              <a:gd name="connsiteY19941" fmla="*/ 4341012 h 6407150"/>
              <a:gd name="connsiteX19942" fmla="*/ 5048354 w 11737976"/>
              <a:gd name="connsiteY19942" fmla="*/ 4341012 h 6407150"/>
              <a:gd name="connsiteX19943" fmla="*/ 5049767 w 11737976"/>
              <a:gd name="connsiteY19943" fmla="*/ 4341012 h 6407150"/>
              <a:gd name="connsiteX19944" fmla="*/ 5051180 w 11737976"/>
              <a:gd name="connsiteY19944" fmla="*/ 4341011 h 6407150"/>
              <a:gd name="connsiteX19945" fmla="*/ 5054004 w 11737976"/>
              <a:gd name="connsiteY19945" fmla="*/ 4341011 h 6407150"/>
              <a:gd name="connsiteX19946" fmla="*/ 5055415 w 11737976"/>
              <a:gd name="connsiteY19946" fmla="*/ 4341011 h 6407150"/>
              <a:gd name="connsiteX19947" fmla="*/ 5055417 w 11737976"/>
              <a:gd name="connsiteY19947" fmla="*/ 4353894 h 6407150"/>
              <a:gd name="connsiteX19948" fmla="*/ 5018699 w 11737976"/>
              <a:gd name="connsiteY19948" fmla="*/ 4366774 h 6407150"/>
              <a:gd name="connsiteX19949" fmla="*/ 5013050 w 11737976"/>
              <a:gd name="connsiteY19949" fmla="*/ 4379657 h 6407150"/>
              <a:gd name="connsiteX19950" fmla="*/ 5011638 w 11737976"/>
              <a:gd name="connsiteY19950" fmla="*/ 4379657 h 6407150"/>
              <a:gd name="connsiteX19951" fmla="*/ 5005989 w 11737976"/>
              <a:gd name="connsiteY19951" fmla="*/ 4379656 h 6407150"/>
              <a:gd name="connsiteX19952" fmla="*/ 5004577 w 11737976"/>
              <a:gd name="connsiteY19952" fmla="*/ 4418298 h 6407150"/>
              <a:gd name="connsiteX19953" fmla="*/ 4997516 w 11737976"/>
              <a:gd name="connsiteY19953" fmla="*/ 4379657 h 6407150"/>
              <a:gd name="connsiteX19954" fmla="*/ 4991866 w 11737976"/>
              <a:gd name="connsiteY19954" fmla="*/ 4418298 h 6407150"/>
              <a:gd name="connsiteX19955" fmla="*/ 4974921 w 11737976"/>
              <a:gd name="connsiteY19955" fmla="*/ 4379657 h 6407150"/>
              <a:gd name="connsiteX19956" fmla="*/ 4974920 w 11737976"/>
              <a:gd name="connsiteY19956" fmla="*/ 4418298 h 6407150"/>
              <a:gd name="connsiteX19957" fmla="*/ 4967861 w 11737976"/>
              <a:gd name="connsiteY19957" fmla="*/ 4418298 h 6407150"/>
              <a:gd name="connsiteX19958" fmla="*/ 4967861 w 11737976"/>
              <a:gd name="connsiteY19958" fmla="*/ 4405418 h 6407150"/>
              <a:gd name="connsiteX19959" fmla="*/ 4966448 w 11737976"/>
              <a:gd name="connsiteY19959" fmla="*/ 4405418 h 6407150"/>
              <a:gd name="connsiteX19960" fmla="*/ 4966448 w 11737976"/>
              <a:gd name="connsiteY19960" fmla="*/ 4418298 h 6407150"/>
              <a:gd name="connsiteX19961" fmla="*/ 4863358 w 11737976"/>
              <a:gd name="connsiteY19961" fmla="*/ 4418298 h 6407150"/>
              <a:gd name="connsiteX19962" fmla="*/ 4864770 w 11737976"/>
              <a:gd name="connsiteY19962" fmla="*/ 4431181 h 6407150"/>
              <a:gd name="connsiteX19963" fmla="*/ 4764506 w 11737976"/>
              <a:gd name="connsiteY19963" fmla="*/ 4431181 h 6407150"/>
              <a:gd name="connsiteX19964" fmla="*/ 4761681 w 11737976"/>
              <a:gd name="connsiteY19964" fmla="*/ 4469823 h 6407150"/>
              <a:gd name="connsiteX19965" fmla="*/ 4746147 w 11737976"/>
              <a:gd name="connsiteY19965" fmla="*/ 4431181 h 6407150"/>
              <a:gd name="connsiteX19966" fmla="*/ 4744734 w 11737976"/>
              <a:gd name="connsiteY19966" fmla="*/ 4431181 h 6407150"/>
              <a:gd name="connsiteX19967" fmla="*/ 4740498 w 11737976"/>
              <a:gd name="connsiteY19967" fmla="*/ 4431181 h 6407150"/>
              <a:gd name="connsiteX19968" fmla="*/ 4740498 w 11737976"/>
              <a:gd name="connsiteY19968" fmla="*/ 4444059 h 6407150"/>
              <a:gd name="connsiteX19969" fmla="*/ 4741909 w 11737976"/>
              <a:gd name="connsiteY19969" fmla="*/ 4444060 h 6407150"/>
              <a:gd name="connsiteX19970" fmla="*/ 4744734 w 11737976"/>
              <a:gd name="connsiteY19970" fmla="*/ 4444060 h 6407150"/>
              <a:gd name="connsiteX19971" fmla="*/ 4746147 w 11737976"/>
              <a:gd name="connsiteY19971" fmla="*/ 4444060 h 6407150"/>
              <a:gd name="connsiteX19972" fmla="*/ 4743321 w 11737976"/>
              <a:gd name="connsiteY19972" fmla="*/ 4469822 h 6407150"/>
              <a:gd name="connsiteX19973" fmla="*/ 4747557 w 11737976"/>
              <a:gd name="connsiteY19973" fmla="*/ 4482705 h 6407150"/>
              <a:gd name="connsiteX19974" fmla="*/ 4748970 w 11737976"/>
              <a:gd name="connsiteY19974" fmla="*/ 4495585 h 6407150"/>
              <a:gd name="connsiteX19975" fmla="*/ 4740498 w 11737976"/>
              <a:gd name="connsiteY19975" fmla="*/ 4482705 h 6407150"/>
              <a:gd name="connsiteX19976" fmla="*/ 4732026 w 11737976"/>
              <a:gd name="connsiteY19976" fmla="*/ 4469823 h 6407150"/>
              <a:gd name="connsiteX19977" fmla="*/ 4730612 w 11737976"/>
              <a:gd name="connsiteY19977" fmla="*/ 4482705 h 6407150"/>
              <a:gd name="connsiteX19978" fmla="*/ 4740496 w 11737976"/>
              <a:gd name="connsiteY19978" fmla="*/ 4495585 h 6407150"/>
              <a:gd name="connsiteX19979" fmla="*/ 4747558 w 11737976"/>
              <a:gd name="connsiteY19979" fmla="*/ 4508467 h 6407150"/>
              <a:gd name="connsiteX19980" fmla="*/ 4770154 w 11737976"/>
              <a:gd name="connsiteY19980" fmla="*/ 4547113 h 6407150"/>
              <a:gd name="connsiteX19981" fmla="*/ 4770154 w 11737976"/>
              <a:gd name="connsiteY19981" fmla="*/ 4534230 h 6407150"/>
              <a:gd name="connsiteX19982" fmla="*/ 4777214 w 11737976"/>
              <a:gd name="connsiteY19982" fmla="*/ 4547112 h 6407150"/>
              <a:gd name="connsiteX19983" fmla="*/ 4772977 w 11737976"/>
              <a:gd name="connsiteY19983" fmla="*/ 4572875 h 6407150"/>
              <a:gd name="connsiteX19984" fmla="*/ 4795572 w 11737976"/>
              <a:gd name="connsiteY19984" fmla="*/ 4572875 h 6407150"/>
              <a:gd name="connsiteX19985" fmla="*/ 4795572 w 11737976"/>
              <a:gd name="connsiteY19985" fmla="*/ 4559993 h 6407150"/>
              <a:gd name="connsiteX19986" fmla="*/ 4801221 w 11737976"/>
              <a:gd name="connsiteY19986" fmla="*/ 4585754 h 6407150"/>
              <a:gd name="connsiteX19987" fmla="*/ 4805458 w 11737976"/>
              <a:gd name="connsiteY19987" fmla="*/ 4572875 h 6407150"/>
              <a:gd name="connsiteX19988" fmla="*/ 4835114 w 11737976"/>
              <a:gd name="connsiteY19988" fmla="*/ 4572875 h 6407150"/>
              <a:gd name="connsiteX19989" fmla="*/ 4836526 w 11737976"/>
              <a:gd name="connsiteY19989" fmla="*/ 4585754 h 6407150"/>
              <a:gd name="connsiteX19990" fmla="*/ 4844999 w 11737976"/>
              <a:gd name="connsiteY19990" fmla="*/ 4572875 h 6407150"/>
              <a:gd name="connsiteX19991" fmla="*/ 4905724 w 11737976"/>
              <a:gd name="connsiteY19991" fmla="*/ 4611517 h 6407150"/>
              <a:gd name="connsiteX19992" fmla="*/ 4931144 w 11737976"/>
              <a:gd name="connsiteY19992" fmla="*/ 4598637 h 6407150"/>
              <a:gd name="connsiteX19993" fmla="*/ 4956563 w 11737976"/>
              <a:gd name="connsiteY19993" fmla="*/ 4637279 h 6407150"/>
              <a:gd name="connsiteX19994" fmla="*/ 4901487 w 11737976"/>
              <a:gd name="connsiteY19994" fmla="*/ 4663042 h 6407150"/>
              <a:gd name="connsiteX19995" fmla="*/ 4890190 w 11737976"/>
              <a:gd name="connsiteY19995" fmla="*/ 4650161 h 6407150"/>
              <a:gd name="connsiteX19996" fmla="*/ 4870419 w 11737976"/>
              <a:gd name="connsiteY19996" fmla="*/ 4663042 h 6407150"/>
              <a:gd name="connsiteX19997" fmla="*/ 4860534 w 11737976"/>
              <a:gd name="connsiteY19997" fmla="*/ 4688803 h 6407150"/>
              <a:gd name="connsiteX19998" fmla="*/ 4844999 w 11737976"/>
              <a:gd name="connsiteY19998" fmla="*/ 4675924 h 6407150"/>
              <a:gd name="connsiteX19999" fmla="*/ 4844470 w 11737976"/>
              <a:gd name="connsiteY19999" fmla="*/ 4687195 h 6407150"/>
              <a:gd name="connsiteX20000" fmla="*/ 4844445 w 11737976"/>
              <a:gd name="connsiteY20000" fmla="*/ 4689130 h 6407150"/>
              <a:gd name="connsiteX20001" fmla="*/ 4828582 w 11737976"/>
              <a:gd name="connsiteY20001" fmla="*/ 4698466 h 6407150"/>
              <a:gd name="connsiteX20002" fmla="*/ 4811107 w 11737976"/>
              <a:gd name="connsiteY20002" fmla="*/ 4688803 h 6407150"/>
              <a:gd name="connsiteX20003" fmla="*/ 4761681 w 11737976"/>
              <a:gd name="connsiteY20003" fmla="*/ 4663042 h 6407150"/>
              <a:gd name="connsiteX20004" fmla="*/ 4715078 w 11737976"/>
              <a:gd name="connsiteY20004" fmla="*/ 4637279 h 6407150"/>
              <a:gd name="connsiteX20005" fmla="*/ 4706606 w 11737976"/>
              <a:gd name="connsiteY20005" fmla="*/ 4701686 h 6407150"/>
              <a:gd name="connsiteX20006" fmla="*/ 4699544 w 11737976"/>
              <a:gd name="connsiteY20006" fmla="*/ 4701686 h 6407150"/>
              <a:gd name="connsiteX20007" fmla="*/ 4693895 w 11737976"/>
              <a:gd name="connsiteY20007" fmla="*/ 4701686 h 6407150"/>
              <a:gd name="connsiteX20008" fmla="*/ 4688246 w 11737976"/>
              <a:gd name="connsiteY20008" fmla="*/ 4688803 h 6407150"/>
              <a:gd name="connsiteX20009" fmla="*/ 4688246 w 11737976"/>
              <a:gd name="connsiteY20009" fmla="*/ 4675924 h 6407150"/>
              <a:gd name="connsiteX20010" fmla="*/ 4686835 w 11737976"/>
              <a:gd name="connsiteY20010" fmla="*/ 4675924 h 6407150"/>
              <a:gd name="connsiteX20011" fmla="*/ 4684010 w 11737976"/>
              <a:gd name="connsiteY20011" fmla="*/ 4663042 h 6407150"/>
              <a:gd name="connsiteX20012" fmla="*/ 4682599 w 11737976"/>
              <a:gd name="connsiteY20012" fmla="*/ 4663042 h 6407150"/>
              <a:gd name="connsiteX20013" fmla="*/ 4684010 w 11737976"/>
              <a:gd name="connsiteY20013" fmla="*/ 4675924 h 6407150"/>
              <a:gd name="connsiteX20014" fmla="*/ 4686835 w 11737976"/>
              <a:gd name="connsiteY20014" fmla="*/ 4688803 h 6407150"/>
              <a:gd name="connsiteX20015" fmla="*/ 4664239 w 11737976"/>
              <a:gd name="connsiteY20015" fmla="*/ 4675924 h 6407150"/>
              <a:gd name="connsiteX20016" fmla="*/ 4637407 w 11737976"/>
              <a:gd name="connsiteY20016" fmla="*/ 4650162 h 6407150"/>
              <a:gd name="connsiteX20017" fmla="*/ 4635996 w 11737976"/>
              <a:gd name="connsiteY20017" fmla="*/ 4663042 h 6407150"/>
              <a:gd name="connsiteX20018" fmla="*/ 4637407 w 11737976"/>
              <a:gd name="connsiteY20018" fmla="*/ 4675924 h 6407150"/>
              <a:gd name="connsiteX20019" fmla="*/ 4664239 w 11737976"/>
              <a:gd name="connsiteY20019" fmla="*/ 4701686 h 6407150"/>
              <a:gd name="connsiteX20020" fmla="*/ 4686835 w 11737976"/>
              <a:gd name="connsiteY20020" fmla="*/ 4714566 h 6407150"/>
              <a:gd name="connsiteX20021" fmla="*/ 4688246 w 11737976"/>
              <a:gd name="connsiteY20021" fmla="*/ 4714566 h 6407150"/>
              <a:gd name="connsiteX20022" fmla="*/ 4693895 w 11737976"/>
              <a:gd name="connsiteY20022" fmla="*/ 4727448 h 6407150"/>
              <a:gd name="connsiteX20023" fmla="*/ 4698131 w 11737976"/>
              <a:gd name="connsiteY20023" fmla="*/ 4727449 h 6407150"/>
              <a:gd name="connsiteX20024" fmla="*/ 4700955 w 11737976"/>
              <a:gd name="connsiteY20024" fmla="*/ 4766093 h 6407150"/>
              <a:gd name="connsiteX20025" fmla="*/ 4732026 w 11737976"/>
              <a:gd name="connsiteY20025" fmla="*/ 4817618 h 6407150"/>
              <a:gd name="connsiteX20026" fmla="*/ 4740498 w 11737976"/>
              <a:gd name="connsiteY20026" fmla="*/ 4843381 h 6407150"/>
              <a:gd name="connsiteX20027" fmla="*/ 4751794 w 11737976"/>
              <a:gd name="connsiteY20027" fmla="*/ 4869143 h 6407150"/>
              <a:gd name="connsiteX20028" fmla="*/ 4754620 w 11737976"/>
              <a:gd name="connsiteY20028" fmla="*/ 4869143 h 6407150"/>
              <a:gd name="connsiteX20029" fmla="*/ 4756031 w 11737976"/>
              <a:gd name="connsiteY20029" fmla="*/ 4907785 h 6407150"/>
              <a:gd name="connsiteX20030" fmla="*/ 4757443 w 11737976"/>
              <a:gd name="connsiteY20030" fmla="*/ 4882022 h 6407150"/>
              <a:gd name="connsiteX20031" fmla="*/ 4778626 w 11737976"/>
              <a:gd name="connsiteY20031" fmla="*/ 4907785 h 6407150"/>
              <a:gd name="connsiteX20032" fmla="*/ 4802633 w 11737976"/>
              <a:gd name="connsiteY20032" fmla="*/ 4882022 h 6407150"/>
              <a:gd name="connsiteX20033" fmla="*/ 4856297 w 11737976"/>
              <a:gd name="connsiteY20033" fmla="*/ 4946429 h 6407150"/>
              <a:gd name="connsiteX20034" fmla="*/ 4870419 w 11737976"/>
              <a:gd name="connsiteY20034" fmla="*/ 4907785 h 6407150"/>
              <a:gd name="connsiteX20035" fmla="*/ 4869006 w 11737976"/>
              <a:gd name="connsiteY20035" fmla="*/ 4946428 h 6407150"/>
              <a:gd name="connsiteX20036" fmla="*/ 4871832 w 11737976"/>
              <a:gd name="connsiteY20036" fmla="*/ 4907785 h 6407150"/>
              <a:gd name="connsiteX20037" fmla="*/ 4904312 w 11737976"/>
              <a:gd name="connsiteY20037" fmla="*/ 4972192 h 6407150"/>
              <a:gd name="connsiteX20038" fmla="*/ 4936792 w 11737976"/>
              <a:gd name="connsiteY20038" fmla="*/ 4933550 h 6407150"/>
              <a:gd name="connsiteX20039" fmla="*/ 4941028 w 11737976"/>
              <a:gd name="connsiteY20039" fmla="*/ 4946429 h 6407150"/>
              <a:gd name="connsiteX20040" fmla="*/ 4945265 w 11737976"/>
              <a:gd name="connsiteY20040" fmla="*/ 4933550 h 6407150"/>
              <a:gd name="connsiteX20041" fmla="*/ 4945265 w 11737976"/>
              <a:gd name="connsiteY20041" fmla="*/ 4920668 h 6407150"/>
              <a:gd name="connsiteX20042" fmla="*/ 4950914 w 11737976"/>
              <a:gd name="connsiteY20042" fmla="*/ 4946429 h 6407150"/>
              <a:gd name="connsiteX20043" fmla="*/ 4950914 w 11737976"/>
              <a:gd name="connsiteY20043" fmla="*/ 4933550 h 6407150"/>
              <a:gd name="connsiteX20044" fmla="*/ 4955151 w 11737976"/>
              <a:gd name="connsiteY20044" fmla="*/ 4946429 h 6407150"/>
              <a:gd name="connsiteX20045" fmla="*/ 4957975 w 11737976"/>
              <a:gd name="connsiteY20045" fmla="*/ 4946429 h 6407150"/>
              <a:gd name="connsiteX20046" fmla="*/ 4957975 w 11737976"/>
              <a:gd name="connsiteY20046" fmla="*/ 4933550 h 6407150"/>
              <a:gd name="connsiteX20047" fmla="*/ 4956563 w 11737976"/>
              <a:gd name="connsiteY20047" fmla="*/ 4933550 h 6407150"/>
              <a:gd name="connsiteX20048" fmla="*/ 4952326 w 11737976"/>
              <a:gd name="connsiteY20048" fmla="*/ 4933550 h 6407150"/>
              <a:gd name="connsiteX20049" fmla="*/ 4969272 w 11737976"/>
              <a:gd name="connsiteY20049" fmla="*/ 4946429 h 6407150"/>
              <a:gd name="connsiteX20050" fmla="*/ 4981982 w 11737976"/>
              <a:gd name="connsiteY20050" fmla="*/ 4907785 h 6407150"/>
              <a:gd name="connsiteX20051" fmla="*/ 4997516 w 11737976"/>
              <a:gd name="connsiteY20051" fmla="*/ 4946429 h 6407150"/>
              <a:gd name="connsiteX20052" fmla="*/ 5039881 w 11737976"/>
              <a:gd name="connsiteY20052" fmla="*/ 4920668 h 6407150"/>
              <a:gd name="connsiteX20053" fmla="*/ 5061065 w 11737976"/>
              <a:gd name="connsiteY20053" fmla="*/ 4946429 h 6407150"/>
              <a:gd name="connsiteX20054" fmla="*/ 5072362 w 11737976"/>
              <a:gd name="connsiteY20054" fmla="*/ 4933549 h 6407150"/>
              <a:gd name="connsiteX20055" fmla="*/ 5093545 w 11737976"/>
              <a:gd name="connsiteY20055" fmla="*/ 4933549 h 6407150"/>
              <a:gd name="connsiteX20056" fmla="*/ 5157095 w 11737976"/>
              <a:gd name="connsiteY20056" fmla="*/ 4946429 h 6407150"/>
              <a:gd name="connsiteX20057" fmla="*/ 5181101 w 11737976"/>
              <a:gd name="connsiteY20057" fmla="*/ 4946429 h 6407150"/>
              <a:gd name="connsiteX20058" fmla="*/ 5188162 w 11737976"/>
              <a:gd name="connsiteY20058" fmla="*/ 4946429 h 6407150"/>
              <a:gd name="connsiteX20059" fmla="*/ 5195223 w 11737976"/>
              <a:gd name="connsiteY20059" fmla="*/ 4959312 h 6407150"/>
              <a:gd name="connsiteX20060" fmla="*/ 5216407 w 11737976"/>
              <a:gd name="connsiteY20060" fmla="*/ 4959312 h 6407150"/>
              <a:gd name="connsiteX20061" fmla="*/ 5233352 w 11737976"/>
              <a:gd name="connsiteY20061" fmla="*/ 4997953 h 6407150"/>
              <a:gd name="connsiteX20062" fmla="*/ 5234765 w 11737976"/>
              <a:gd name="connsiteY20062" fmla="*/ 4959312 h 6407150"/>
              <a:gd name="connsiteX20063" fmla="*/ 5267244 w 11737976"/>
              <a:gd name="connsiteY20063" fmla="*/ 4972192 h 6407150"/>
              <a:gd name="connsiteX20064" fmla="*/ 5285603 w 11737976"/>
              <a:gd name="connsiteY20064" fmla="*/ 4985074 h 6407150"/>
              <a:gd name="connsiteX20065" fmla="*/ 5309611 w 11737976"/>
              <a:gd name="connsiteY20065" fmla="*/ 4959312 h 6407150"/>
              <a:gd name="connsiteX20066" fmla="*/ 5319496 w 11737976"/>
              <a:gd name="connsiteY20066" fmla="*/ 4959312 h 6407150"/>
              <a:gd name="connsiteX20067" fmla="*/ 5378808 w 11737976"/>
              <a:gd name="connsiteY20067" fmla="*/ 4985074 h 6407150"/>
              <a:gd name="connsiteX20068" fmla="*/ 5375983 w 11737976"/>
              <a:gd name="connsiteY20068" fmla="*/ 4972192 h 6407150"/>
              <a:gd name="connsiteX20069" fmla="*/ 5384456 w 11737976"/>
              <a:gd name="connsiteY20069" fmla="*/ 4985074 h 6407150"/>
              <a:gd name="connsiteX20070" fmla="*/ 5387281 w 11737976"/>
              <a:gd name="connsiteY20070" fmla="*/ 4972192 h 6407150"/>
              <a:gd name="connsiteX20071" fmla="*/ 5388693 w 11737976"/>
              <a:gd name="connsiteY20071" fmla="*/ 4985074 h 6407150"/>
              <a:gd name="connsiteX20072" fmla="*/ 5388693 w 11737976"/>
              <a:gd name="connsiteY20072" fmla="*/ 4972192 h 6407150"/>
              <a:gd name="connsiteX20073" fmla="*/ 5387281 w 11737976"/>
              <a:gd name="connsiteY20073" fmla="*/ 4972192 h 6407150"/>
              <a:gd name="connsiteX20074" fmla="*/ 5397166 w 11737976"/>
              <a:gd name="connsiteY20074" fmla="*/ 4959312 h 6407150"/>
              <a:gd name="connsiteX20075" fmla="*/ 5398579 w 11737976"/>
              <a:gd name="connsiteY20075" fmla="*/ 4972192 h 6407150"/>
              <a:gd name="connsiteX20076" fmla="*/ 5399991 w 11737976"/>
              <a:gd name="connsiteY20076" fmla="*/ 4997953 h 6407150"/>
              <a:gd name="connsiteX20077" fmla="*/ 5401403 w 11737976"/>
              <a:gd name="connsiteY20077" fmla="*/ 4997953 h 6407150"/>
              <a:gd name="connsiteX20078" fmla="*/ 5404229 w 11737976"/>
              <a:gd name="connsiteY20078" fmla="*/ 4985074 h 6407150"/>
              <a:gd name="connsiteX20079" fmla="*/ 5402815 w 11737976"/>
              <a:gd name="connsiteY20079" fmla="*/ 4972192 h 6407150"/>
              <a:gd name="connsiteX20080" fmla="*/ 5401403 w 11737976"/>
              <a:gd name="connsiteY20080" fmla="*/ 4972192 h 6407150"/>
              <a:gd name="connsiteX20081" fmla="*/ 5400587 w 11737976"/>
              <a:gd name="connsiteY20081" fmla="*/ 4964747 h 6407150"/>
              <a:gd name="connsiteX20082" fmla="*/ 5404051 w 11737976"/>
              <a:gd name="connsiteY20082" fmla="*/ 4967362 h 6407150"/>
              <a:gd name="connsiteX20083" fmla="*/ 5412701 w 11737976"/>
              <a:gd name="connsiteY20083" fmla="*/ 4959312 h 6407150"/>
              <a:gd name="connsiteX20084" fmla="*/ 5425411 w 11737976"/>
              <a:gd name="connsiteY20084" fmla="*/ 4985073 h 6407150"/>
              <a:gd name="connsiteX20085" fmla="*/ 5442357 w 11737976"/>
              <a:gd name="connsiteY20085" fmla="*/ 4985074 h 6407150"/>
              <a:gd name="connsiteX20086" fmla="*/ 5446593 w 11737976"/>
              <a:gd name="connsiteY20086" fmla="*/ 4959311 h 6407150"/>
              <a:gd name="connsiteX20087" fmla="*/ 5450830 w 11737976"/>
              <a:gd name="connsiteY20087" fmla="*/ 4997953 h 6407150"/>
              <a:gd name="connsiteX20088" fmla="*/ 5474837 w 11737976"/>
              <a:gd name="connsiteY20088" fmla="*/ 4959312 h 6407150"/>
              <a:gd name="connsiteX20089" fmla="*/ 5480485 w 11737976"/>
              <a:gd name="connsiteY20089" fmla="*/ 4959312 h 6407150"/>
              <a:gd name="connsiteX20090" fmla="*/ 5514378 w 11737976"/>
              <a:gd name="connsiteY20090" fmla="*/ 4985074 h 6407150"/>
              <a:gd name="connsiteX20091" fmla="*/ 5525676 w 11737976"/>
              <a:gd name="connsiteY20091" fmla="*/ 5023716 h 6407150"/>
              <a:gd name="connsiteX20092" fmla="*/ 5527088 w 11737976"/>
              <a:gd name="connsiteY20092" fmla="*/ 4985074 h 6407150"/>
              <a:gd name="connsiteX20093" fmla="*/ 5566630 w 11737976"/>
              <a:gd name="connsiteY20093" fmla="*/ 4997953 h 6407150"/>
              <a:gd name="connsiteX20094" fmla="*/ 5568042 w 11737976"/>
              <a:gd name="connsiteY20094" fmla="*/ 5023716 h 6407150"/>
              <a:gd name="connsiteX20095" fmla="*/ 5555332 w 11737976"/>
              <a:gd name="connsiteY20095" fmla="*/ 5023716 h 6407150"/>
              <a:gd name="connsiteX20096" fmla="*/ 5553920 w 11737976"/>
              <a:gd name="connsiteY20096" fmla="*/ 5036599 h 6407150"/>
              <a:gd name="connsiteX20097" fmla="*/ 5553920 w 11737976"/>
              <a:gd name="connsiteY20097" fmla="*/ 5049478 h 6407150"/>
              <a:gd name="connsiteX20098" fmla="*/ 5560982 w 11737976"/>
              <a:gd name="connsiteY20098" fmla="*/ 5049478 h 6407150"/>
              <a:gd name="connsiteX20099" fmla="*/ 5569454 w 11737976"/>
              <a:gd name="connsiteY20099" fmla="*/ 5036599 h 6407150"/>
              <a:gd name="connsiteX20100" fmla="*/ 5579339 w 11737976"/>
              <a:gd name="connsiteY20100" fmla="*/ 5049478 h 6407150"/>
              <a:gd name="connsiteX20101" fmla="*/ 5587813 w 11737976"/>
              <a:gd name="connsiteY20101" fmla="*/ 5062360 h 6407150"/>
              <a:gd name="connsiteX20102" fmla="*/ 5586400 w 11737976"/>
              <a:gd name="connsiteY20102" fmla="*/ 5088123 h 6407150"/>
              <a:gd name="connsiteX20103" fmla="*/ 5582163 w 11737976"/>
              <a:gd name="connsiteY20103" fmla="*/ 5101003 h 6407150"/>
              <a:gd name="connsiteX20104" fmla="*/ 5583576 w 11737976"/>
              <a:gd name="connsiteY20104" fmla="*/ 5101003 h 6407150"/>
              <a:gd name="connsiteX20105" fmla="*/ 5586400 w 11737976"/>
              <a:gd name="connsiteY20105" fmla="*/ 5088123 h 6407150"/>
              <a:gd name="connsiteX20106" fmla="*/ 5587812 w 11737976"/>
              <a:gd name="connsiteY20106" fmla="*/ 5088123 h 6407150"/>
              <a:gd name="connsiteX20107" fmla="*/ 5589224 w 11737976"/>
              <a:gd name="connsiteY20107" fmla="*/ 5062361 h 6407150"/>
              <a:gd name="connsiteX20108" fmla="*/ 5590637 w 11737976"/>
              <a:gd name="connsiteY20108" fmla="*/ 5062361 h 6407150"/>
              <a:gd name="connsiteX20109" fmla="*/ 5593461 w 11737976"/>
              <a:gd name="connsiteY20109" fmla="*/ 5088123 h 6407150"/>
              <a:gd name="connsiteX20110" fmla="*/ 5599110 w 11737976"/>
              <a:gd name="connsiteY20110" fmla="*/ 5113885 h 6407150"/>
              <a:gd name="connsiteX20111" fmla="*/ 5603346 w 11737976"/>
              <a:gd name="connsiteY20111" fmla="*/ 5101003 h 6407150"/>
              <a:gd name="connsiteX20112" fmla="*/ 5603346 w 11737976"/>
              <a:gd name="connsiteY20112" fmla="*/ 5113885 h 6407150"/>
              <a:gd name="connsiteX20113" fmla="*/ 5606170 w 11737976"/>
              <a:gd name="connsiteY20113" fmla="*/ 5113885 h 6407150"/>
              <a:gd name="connsiteX20114" fmla="*/ 5610408 w 11737976"/>
              <a:gd name="connsiteY20114" fmla="*/ 5113885 h 6407150"/>
              <a:gd name="connsiteX20115" fmla="*/ 5616056 w 11737976"/>
              <a:gd name="connsiteY20115" fmla="*/ 5113885 h 6407150"/>
              <a:gd name="connsiteX20116" fmla="*/ 5618880 w 11737976"/>
              <a:gd name="connsiteY20116" fmla="*/ 5113885 h 6407150"/>
              <a:gd name="connsiteX20117" fmla="*/ 5621705 w 11737976"/>
              <a:gd name="connsiteY20117" fmla="*/ 5113885 h 6407150"/>
              <a:gd name="connsiteX20118" fmla="*/ 5623117 w 11737976"/>
              <a:gd name="connsiteY20118" fmla="*/ 5113885 h 6407150"/>
              <a:gd name="connsiteX20119" fmla="*/ 5623117 w 11737976"/>
              <a:gd name="connsiteY20119" fmla="*/ 5101003 h 6407150"/>
              <a:gd name="connsiteX20120" fmla="*/ 5618881 w 11737976"/>
              <a:gd name="connsiteY20120" fmla="*/ 5088123 h 6407150"/>
              <a:gd name="connsiteX20121" fmla="*/ 5617469 w 11737976"/>
              <a:gd name="connsiteY20121" fmla="*/ 5088123 h 6407150"/>
              <a:gd name="connsiteX20122" fmla="*/ 5613232 w 11737976"/>
              <a:gd name="connsiteY20122" fmla="*/ 5049478 h 6407150"/>
              <a:gd name="connsiteX20123" fmla="*/ 5611819 w 11737976"/>
              <a:gd name="connsiteY20123" fmla="*/ 5062361 h 6407150"/>
              <a:gd name="connsiteX20124" fmla="*/ 5613232 w 11737976"/>
              <a:gd name="connsiteY20124" fmla="*/ 5075240 h 6407150"/>
              <a:gd name="connsiteX20125" fmla="*/ 5614643 w 11737976"/>
              <a:gd name="connsiteY20125" fmla="*/ 5088123 h 6407150"/>
              <a:gd name="connsiteX20126" fmla="*/ 5607584 w 11737976"/>
              <a:gd name="connsiteY20126" fmla="*/ 5101003 h 6407150"/>
              <a:gd name="connsiteX20127" fmla="*/ 5603346 w 11737976"/>
              <a:gd name="connsiteY20127" fmla="*/ 5075240 h 6407150"/>
              <a:gd name="connsiteX20128" fmla="*/ 5604759 w 11737976"/>
              <a:gd name="connsiteY20128" fmla="*/ 5062360 h 6407150"/>
              <a:gd name="connsiteX20129" fmla="*/ 5606170 w 11737976"/>
              <a:gd name="connsiteY20129" fmla="*/ 5062360 h 6407150"/>
              <a:gd name="connsiteX20130" fmla="*/ 5607584 w 11737976"/>
              <a:gd name="connsiteY20130" fmla="*/ 5049478 h 6407150"/>
              <a:gd name="connsiteX20131" fmla="*/ 5606171 w 11737976"/>
              <a:gd name="connsiteY20131" fmla="*/ 5049478 h 6407150"/>
              <a:gd name="connsiteX20132" fmla="*/ 5604759 w 11737976"/>
              <a:gd name="connsiteY20132" fmla="*/ 5049478 h 6407150"/>
              <a:gd name="connsiteX20133" fmla="*/ 5603346 w 11737976"/>
              <a:gd name="connsiteY20133" fmla="*/ 5049478 h 6407150"/>
              <a:gd name="connsiteX20134" fmla="*/ 5600522 w 11737976"/>
              <a:gd name="connsiteY20134" fmla="*/ 5062361 h 6407150"/>
              <a:gd name="connsiteX20135" fmla="*/ 5600522 w 11737976"/>
              <a:gd name="connsiteY20135" fmla="*/ 5088123 h 6407150"/>
              <a:gd name="connsiteX20136" fmla="*/ 5596285 w 11737976"/>
              <a:gd name="connsiteY20136" fmla="*/ 5075241 h 6407150"/>
              <a:gd name="connsiteX20137" fmla="*/ 5590637 w 11737976"/>
              <a:gd name="connsiteY20137" fmla="*/ 5049478 h 6407150"/>
              <a:gd name="connsiteX20138" fmla="*/ 5579339 w 11737976"/>
              <a:gd name="connsiteY20138" fmla="*/ 5036599 h 6407150"/>
              <a:gd name="connsiteX20139" fmla="*/ 5569454 w 11737976"/>
              <a:gd name="connsiteY20139" fmla="*/ 5023716 h 6407150"/>
              <a:gd name="connsiteX20140" fmla="*/ 5569454 w 11737976"/>
              <a:gd name="connsiteY20140" fmla="*/ 5010836 h 6407150"/>
              <a:gd name="connsiteX20141" fmla="*/ 5601934 w 11737976"/>
              <a:gd name="connsiteY20141" fmla="*/ 5036598 h 6407150"/>
              <a:gd name="connsiteX20142" fmla="*/ 5617469 w 11737976"/>
              <a:gd name="connsiteY20142" fmla="*/ 5023715 h 6407150"/>
              <a:gd name="connsiteX20143" fmla="*/ 5620293 w 11737976"/>
              <a:gd name="connsiteY20143" fmla="*/ 5036599 h 6407150"/>
              <a:gd name="connsiteX20144" fmla="*/ 5624530 w 11737976"/>
              <a:gd name="connsiteY20144" fmla="*/ 5036599 h 6407150"/>
              <a:gd name="connsiteX20145" fmla="*/ 5628765 w 11737976"/>
              <a:gd name="connsiteY20145" fmla="*/ 5062360 h 6407150"/>
              <a:gd name="connsiteX20146" fmla="*/ 5645713 w 11737976"/>
              <a:gd name="connsiteY20146" fmla="*/ 5036599 h 6407150"/>
              <a:gd name="connsiteX20147" fmla="*/ 5651361 w 11737976"/>
              <a:gd name="connsiteY20147" fmla="*/ 5075241 h 6407150"/>
              <a:gd name="connsiteX20148" fmla="*/ 5657009 w 11737976"/>
              <a:gd name="connsiteY20148" fmla="*/ 5036599 h 6407150"/>
              <a:gd name="connsiteX20149" fmla="*/ 5673956 w 11737976"/>
              <a:gd name="connsiteY20149" fmla="*/ 5062360 h 6407150"/>
              <a:gd name="connsiteX20150" fmla="*/ 5703612 w 11737976"/>
              <a:gd name="connsiteY20150" fmla="*/ 5075241 h 6407150"/>
              <a:gd name="connsiteX20151" fmla="*/ 5716322 w 11737976"/>
              <a:gd name="connsiteY20151" fmla="*/ 5101003 h 6407150"/>
              <a:gd name="connsiteX20152" fmla="*/ 5769986 w 11737976"/>
              <a:gd name="connsiteY20152" fmla="*/ 5126768 h 6407150"/>
              <a:gd name="connsiteX20153" fmla="*/ 5788344 w 11737976"/>
              <a:gd name="connsiteY20153" fmla="*/ 5126768 h 6407150"/>
              <a:gd name="connsiteX20154" fmla="*/ 5792580 w 11737976"/>
              <a:gd name="connsiteY20154" fmla="*/ 5165410 h 6407150"/>
              <a:gd name="connsiteX20155" fmla="*/ 5815176 w 11737976"/>
              <a:gd name="connsiteY20155" fmla="*/ 5165410 h 6407150"/>
              <a:gd name="connsiteX20156" fmla="*/ 5827885 w 11737976"/>
              <a:gd name="connsiteY20156" fmla="*/ 5139648 h 6407150"/>
              <a:gd name="connsiteX20157" fmla="*/ 5833534 w 11737976"/>
              <a:gd name="connsiteY20157" fmla="*/ 5191172 h 6407150"/>
              <a:gd name="connsiteX20158" fmla="*/ 5815176 w 11737976"/>
              <a:gd name="connsiteY20158" fmla="*/ 5191172 h 6407150"/>
              <a:gd name="connsiteX20159" fmla="*/ 5808115 w 11737976"/>
              <a:gd name="connsiteY20159" fmla="*/ 5229817 h 6407150"/>
              <a:gd name="connsiteX20160" fmla="*/ 5806702 w 11737976"/>
              <a:gd name="connsiteY20160" fmla="*/ 5191172 h 6407150"/>
              <a:gd name="connsiteX20161" fmla="*/ 5796817 w 11737976"/>
              <a:gd name="connsiteY20161" fmla="*/ 5216935 h 6407150"/>
              <a:gd name="connsiteX20162" fmla="*/ 5778459 w 11737976"/>
              <a:gd name="connsiteY20162" fmla="*/ 5216935 h 6407150"/>
              <a:gd name="connsiteX20163" fmla="*/ 5779871 w 11737976"/>
              <a:gd name="connsiteY20163" fmla="*/ 5204055 h 6407150"/>
              <a:gd name="connsiteX20164" fmla="*/ 5779871 w 11737976"/>
              <a:gd name="connsiteY20164" fmla="*/ 5178293 h 6407150"/>
              <a:gd name="connsiteX20165" fmla="*/ 5777046 w 11737976"/>
              <a:gd name="connsiteY20165" fmla="*/ 5178293 h 6407150"/>
              <a:gd name="connsiteX20166" fmla="*/ 5775634 w 11737976"/>
              <a:gd name="connsiteY20166" fmla="*/ 5216935 h 6407150"/>
              <a:gd name="connsiteX20167" fmla="*/ 5774222 w 11737976"/>
              <a:gd name="connsiteY20167" fmla="*/ 5216935 h 6407150"/>
              <a:gd name="connsiteX20168" fmla="*/ 5765749 w 11737976"/>
              <a:gd name="connsiteY20168" fmla="*/ 5178293 h 6407150"/>
              <a:gd name="connsiteX20169" fmla="*/ 5762925 w 11737976"/>
              <a:gd name="connsiteY20169" fmla="*/ 5165410 h 6407150"/>
              <a:gd name="connsiteX20170" fmla="*/ 5761513 w 11737976"/>
              <a:gd name="connsiteY20170" fmla="*/ 5165410 h 6407150"/>
              <a:gd name="connsiteX20171" fmla="*/ 5760101 w 11737976"/>
              <a:gd name="connsiteY20171" fmla="*/ 5139648 h 6407150"/>
              <a:gd name="connsiteX20172" fmla="*/ 5757277 w 11737976"/>
              <a:gd name="connsiteY20172" fmla="*/ 5191172 h 6407150"/>
              <a:gd name="connsiteX20173" fmla="*/ 5761512 w 11737976"/>
              <a:gd name="connsiteY20173" fmla="*/ 5191172 h 6407150"/>
              <a:gd name="connsiteX20174" fmla="*/ 5762925 w 11737976"/>
              <a:gd name="connsiteY20174" fmla="*/ 5191172 h 6407150"/>
              <a:gd name="connsiteX20175" fmla="*/ 5764337 w 11737976"/>
              <a:gd name="connsiteY20175" fmla="*/ 5204055 h 6407150"/>
              <a:gd name="connsiteX20176" fmla="*/ 5705025 w 11737976"/>
              <a:gd name="connsiteY20176" fmla="*/ 5165410 h 6407150"/>
              <a:gd name="connsiteX20177" fmla="*/ 5695140 w 11737976"/>
              <a:gd name="connsiteY20177" fmla="*/ 5165410 h 6407150"/>
              <a:gd name="connsiteX20178" fmla="*/ 5686666 w 11737976"/>
              <a:gd name="connsiteY20178" fmla="*/ 5139648 h 6407150"/>
              <a:gd name="connsiteX20179" fmla="*/ 5666895 w 11737976"/>
              <a:gd name="connsiteY20179" fmla="*/ 5113885 h 6407150"/>
              <a:gd name="connsiteX20180" fmla="*/ 5665483 w 11737976"/>
              <a:gd name="connsiteY20180" fmla="*/ 5113885 h 6407150"/>
              <a:gd name="connsiteX20181" fmla="*/ 5657010 w 11737976"/>
              <a:gd name="connsiteY20181" fmla="*/ 5113885 h 6407150"/>
              <a:gd name="connsiteX20182" fmla="*/ 5631590 w 11737976"/>
              <a:gd name="connsiteY20182" fmla="*/ 5088123 h 6407150"/>
              <a:gd name="connsiteX20183" fmla="*/ 5630178 w 11737976"/>
              <a:gd name="connsiteY20183" fmla="*/ 5088123 h 6407150"/>
              <a:gd name="connsiteX20184" fmla="*/ 5630178 w 11737976"/>
              <a:gd name="connsiteY20184" fmla="*/ 5101003 h 6407150"/>
              <a:gd name="connsiteX20185" fmla="*/ 5657010 w 11737976"/>
              <a:gd name="connsiteY20185" fmla="*/ 5139648 h 6407150"/>
              <a:gd name="connsiteX20186" fmla="*/ 5665483 w 11737976"/>
              <a:gd name="connsiteY20186" fmla="*/ 5139648 h 6407150"/>
              <a:gd name="connsiteX20187" fmla="*/ 5685255 w 11737976"/>
              <a:gd name="connsiteY20187" fmla="*/ 5165410 h 6407150"/>
              <a:gd name="connsiteX20188" fmla="*/ 5685255 w 11737976"/>
              <a:gd name="connsiteY20188" fmla="*/ 5152531 h 6407150"/>
              <a:gd name="connsiteX20189" fmla="*/ 5695140 w 11737976"/>
              <a:gd name="connsiteY20189" fmla="*/ 5178293 h 6407150"/>
              <a:gd name="connsiteX20190" fmla="*/ 5703612 w 11737976"/>
              <a:gd name="connsiteY20190" fmla="*/ 5178293 h 6407150"/>
              <a:gd name="connsiteX20191" fmla="*/ 5705025 w 11737976"/>
              <a:gd name="connsiteY20191" fmla="*/ 5191172 h 6407150"/>
              <a:gd name="connsiteX20192" fmla="*/ 5695140 w 11737976"/>
              <a:gd name="connsiteY20192" fmla="*/ 5204054 h 6407150"/>
              <a:gd name="connsiteX20193" fmla="*/ 5682429 w 11737976"/>
              <a:gd name="connsiteY20193" fmla="*/ 5178293 h 6407150"/>
              <a:gd name="connsiteX20194" fmla="*/ 5679605 w 11737976"/>
              <a:gd name="connsiteY20194" fmla="*/ 5191172 h 6407150"/>
              <a:gd name="connsiteX20195" fmla="*/ 5682429 w 11737976"/>
              <a:gd name="connsiteY20195" fmla="*/ 5204054 h 6407150"/>
              <a:gd name="connsiteX20196" fmla="*/ 5695140 w 11737976"/>
              <a:gd name="connsiteY20196" fmla="*/ 5229817 h 6407150"/>
              <a:gd name="connsiteX20197" fmla="*/ 5688078 w 11737976"/>
              <a:gd name="connsiteY20197" fmla="*/ 5216935 h 6407150"/>
              <a:gd name="connsiteX20198" fmla="*/ 5678192 w 11737976"/>
              <a:gd name="connsiteY20198" fmla="*/ 5204055 h 6407150"/>
              <a:gd name="connsiteX20199" fmla="*/ 5664071 w 11737976"/>
              <a:gd name="connsiteY20199" fmla="*/ 5191172 h 6407150"/>
              <a:gd name="connsiteX20200" fmla="*/ 5659834 w 11737976"/>
              <a:gd name="connsiteY20200" fmla="*/ 5204055 h 6407150"/>
              <a:gd name="connsiteX20201" fmla="*/ 5536974 w 11737976"/>
              <a:gd name="connsiteY20201" fmla="*/ 5126768 h 6407150"/>
              <a:gd name="connsiteX20202" fmla="*/ 5505906 w 11737976"/>
              <a:gd name="connsiteY20202" fmla="*/ 5126768 h 6407150"/>
              <a:gd name="connsiteX20203" fmla="*/ 5500257 w 11737976"/>
              <a:gd name="connsiteY20203" fmla="*/ 5113885 h 6407150"/>
              <a:gd name="connsiteX20204" fmla="*/ 5494608 w 11737976"/>
              <a:gd name="connsiteY20204" fmla="*/ 5126768 h 6407150"/>
              <a:gd name="connsiteX20205" fmla="*/ 5476249 w 11737976"/>
              <a:gd name="connsiteY20205" fmla="*/ 5101003 h 6407150"/>
              <a:gd name="connsiteX20206" fmla="*/ 5470601 w 11737976"/>
              <a:gd name="connsiteY20206" fmla="*/ 5062361 h 6407150"/>
              <a:gd name="connsiteX20207" fmla="*/ 5401403 w 11737976"/>
              <a:gd name="connsiteY20207" fmla="*/ 5036599 h 6407150"/>
              <a:gd name="connsiteX20208" fmla="*/ 5361862 w 11737976"/>
              <a:gd name="connsiteY20208" fmla="*/ 5036599 h 6407150"/>
              <a:gd name="connsiteX20209" fmla="*/ 5292665 w 11737976"/>
              <a:gd name="connsiteY20209" fmla="*/ 5049478 h 6407150"/>
              <a:gd name="connsiteX20210" fmla="*/ 5200872 w 11737976"/>
              <a:gd name="connsiteY20210" fmla="*/ 5036599 h 6407150"/>
              <a:gd name="connsiteX20211" fmla="*/ 5199459 w 11737976"/>
              <a:gd name="connsiteY20211" fmla="*/ 5049478 h 6407150"/>
              <a:gd name="connsiteX20212" fmla="*/ 5154270 w 11737976"/>
              <a:gd name="connsiteY20212" fmla="*/ 5036599 h 6407150"/>
              <a:gd name="connsiteX20213" fmla="*/ 5128850 w 11737976"/>
              <a:gd name="connsiteY20213" fmla="*/ 5049478 h 6407150"/>
              <a:gd name="connsiteX20214" fmla="*/ 5123201 w 11737976"/>
              <a:gd name="connsiteY20214" fmla="*/ 5036599 h 6407150"/>
              <a:gd name="connsiteX20215" fmla="*/ 5090720 w 11737976"/>
              <a:gd name="connsiteY20215" fmla="*/ 5049478 h 6407150"/>
              <a:gd name="connsiteX20216" fmla="*/ 5089308 w 11737976"/>
              <a:gd name="connsiteY20216" fmla="*/ 5049478 h 6407150"/>
              <a:gd name="connsiteX20217" fmla="*/ 5085072 w 11737976"/>
              <a:gd name="connsiteY20217" fmla="*/ 5049478 h 6407150"/>
              <a:gd name="connsiteX20218" fmla="*/ 5085072 w 11737976"/>
              <a:gd name="connsiteY20218" fmla="*/ 5036599 h 6407150"/>
              <a:gd name="connsiteX20219" fmla="*/ 5000340 w 11737976"/>
              <a:gd name="connsiteY20219" fmla="*/ 5049478 h 6407150"/>
              <a:gd name="connsiteX20220" fmla="*/ 4976333 w 11737976"/>
              <a:gd name="connsiteY20220" fmla="*/ 5075241 h 6407150"/>
              <a:gd name="connsiteX20221" fmla="*/ 4854885 w 11737976"/>
              <a:gd name="connsiteY20221" fmla="*/ 5075241 h 6407150"/>
              <a:gd name="connsiteX20222" fmla="*/ 4854885 w 11737976"/>
              <a:gd name="connsiteY20222" fmla="*/ 5062360 h 6407150"/>
              <a:gd name="connsiteX20223" fmla="*/ 4839350 w 11737976"/>
              <a:gd name="connsiteY20223" fmla="*/ 5049478 h 6407150"/>
              <a:gd name="connsiteX20224" fmla="*/ 4823817 w 11737976"/>
              <a:gd name="connsiteY20224" fmla="*/ 5088123 h 6407150"/>
              <a:gd name="connsiteX20225" fmla="*/ 4813931 w 11737976"/>
              <a:gd name="connsiteY20225" fmla="*/ 5101003 h 6407150"/>
              <a:gd name="connsiteX20226" fmla="*/ 4802633 w 11737976"/>
              <a:gd name="connsiteY20226" fmla="*/ 5101003 h 6407150"/>
              <a:gd name="connsiteX20227" fmla="*/ 4798397 w 11737976"/>
              <a:gd name="connsiteY20227" fmla="*/ 5113885 h 6407150"/>
              <a:gd name="connsiteX20228" fmla="*/ 4794161 w 11737976"/>
              <a:gd name="connsiteY20228" fmla="*/ 5113885 h 6407150"/>
              <a:gd name="connsiteX20229" fmla="*/ 4791336 w 11737976"/>
              <a:gd name="connsiteY20229" fmla="*/ 5101003 h 6407150"/>
              <a:gd name="connsiteX20230" fmla="*/ 4789924 w 11737976"/>
              <a:gd name="connsiteY20230" fmla="*/ 5113885 h 6407150"/>
              <a:gd name="connsiteX20231" fmla="*/ 4791337 w 11737976"/>
              <a:gd name="connsiteY20231" fmla="*/ 5126768 h 6407150"/>
              <a:gd name="connsiteX20232" fmla="*/ 4792748 w 11737976"/>
              <a:gd name="connsiteY20232" fmla="*/ 5139648 h 6407150"/>
              <a:gd name="connsiteX20233" fmla="*/ 4796984 w 11737976"/>
              <a:gd name="connsiteY20233" fmla="*/ 5139648 h 6407150"/>
              <a:gd name="connsiteX20234" fmla="*/ 4798397 w 11737976"/>
              <a:gd name="connsiteY20234" fmla="*/ 5139648 h 6407150"/>
              <a:gd name="connsiteX20235" fmla="*/ 4802633 w 11737976"/>
              <a:gd name="connsiteY20235" fmla="*/ 5165410 h 6407150"/>
              <a:gd name="connsiteX20236" fmla="*/ 4804046 w 11737976"/>
              <a:gd name="connsiteY20236" fmla="*/ 5139648 h 6407150"/>
              <a:gd name="connsiteX20237" fmla="*/ 4813931 w 11737976"/>
              <a:gd name="connsiteY20237" fmla="*/ 5126768 h 6407150"/>
              <a:gd name="connsiteX20238" fmla="*/ 4826641 w 11737976"/>
              <a:gd name="connsiteY20238" fmla="*/ 5126768 h 6407150"/>
              <a:gd name="connsiteX20239" fmla="*/ 4833702 w 11737976"/>
              <a:gd name="connsiteY20239" fmla="*/ 5165410 h 6407150"/>
              <a:gd name="connsiteX20240" fmla="*/ 4836526 w 11737976"/>
              <a:gd name="connsiteY20240" fmla="*/ 5126768 h 6407150"/>
              <a:gd name="connsiteX20241" fmla="*/ 4852061 w 11737976"/>
              <a:gd name="connsiteY20241" fmla="*/ 5126768 h 6407150"/>
              <a:gd name="connsiteX20242" fmla="*/ 4854885 w 11737976"/>
              <a:gd name="connsiteY20242" fmla="*/ 5101003 h 6407150"/>
              <a:gd name="connsiteX20243" fmla="*/ 4976333 w 11737976"/>
              <a:gd name="connsiteY20243" fmla="*/ 5101003 h 6407150"/>
              <a:gd name="connsiteX20244" fmla="*/ 4977746 w 11737976"/>
              <a:gd name="connsiteY20244" fmla="*/ 5126768 h 6407150"/>
              <a:gd name="connsiteX20245" fmla="*/ 4976333 w 11737976"/>
              <a:gd name="connsiteY20245" fmla="*/ 5126768 h 6407150"/>
              <a:gd name="connsiteX20246" fmla="*/ 4974921 w 11737976"/>
              <a:gd name="connsiteY20246" fmla="*/ 5139648 h 6407150"/>
              <a:gd name="connsiteX20247" fmla="*/ 4955150 w 11737976"/>
              <a:gd name="connsiteY20247" fmla="*/ 5126768 h 6407150"/>
              <a:gd name="connsiteX20248" fmla="*/ 4953739 w 11737976"/>
              <a:gd name="connsiteY20248" fmla="*/ 5139648 h 6407150"/>
              <a:gd name="connsiteX20249" fmla="*/ 4955150 w 11737976"/>
              <a:gd name="connsiteY20249" fmla="*/ 5152531 h 6407150"/>
              <a:gd name="connsiteX20250" fmla="*/ 4966448 w 11737976"/>
              <a:gd name="connsiteY20250" fmla="*/ 5165410 h 6407150"/>
              <a:gd name="connsiteX20251" fmla="*/ 4974920 w 11737976"/>
              <a:gd name="connsiteY20251" fmla="*/ 5152531 h 6407150"/>
              <a:gd name="connsiteX20252" fmla="*/ 4976333 w 11737976"/>
              <a:gd name="connsiteY20252" fmla="*/ 5152531 h 6407150"/>
              <a:gd name="connsiteX20253" fmla="*/ 4977746 w 11737976"/>
              <a:gd name="connsiteY20253" fmla="*/ 5139648 h 6407150"/>
              <a:gd name="connsiteX20254" fmla="*/ 4977746 w 11737976"/>
              <a:gd name="connsiteY20254" fmla="*/ 5152531 h 6407150"/>
              <a:gd name="connsiteX20255" fmla="*/ 4979158 w 11737976"/>
              <a:gd name="connsiteY20255" fmla="*/ 5152531 h 6407150"/>
              <a:gd name="connsiteX20256" fmla="*/ 4979157 w 11737976"/>
              <a:gd name="connsiteY20256" fmla="*/ 5139648 h 6407150"/>
              <a:gd name="connsiteX20257" fmla="*/ 4977746 w 11737976"/>
              <a:gd name="connsiteY20257" fmla="*/ 5139648 h 6407150"/>
              <a:gd name="connsiteX20258" fmla="*/ 4979157 w 11737976"/>
              <a:gd name="connsiteY20258" fmla="*/ 5126768 h 6407150"/>
              <a:gd name="connsiteX20259" fmla="*/ 4983394 w 11737976"/>
              <a:gd name="connsiteY20259" fmla="*/ 5113885 h 6407150"/>
              <a:gd name="connsiteX20260" fmla="*/ 4989043 w 11737976"/>
              <a:gd name="connsiteY20260" fmla="*/ 5165410 h 6407150"/>
              <a:gd name="connsiteX20261" fmla="*/ 4989043 w 11737976"/>
              <a:gd name="connsiteY20261" fmla="*/ 5126768 h 6407150"/>
              <a:gd name="connsiteX20262" fmla="*/ 5007401 w 11737976"/>
              <a:gd name="connsiteY20262" fmla="*/ 5126768 h 6407150"/>
              <a:gd name="connsiteX20263" fmla="*/ 5007402 w 11737976"/>
              <a:gd name="connsiteY20263" fmla="*/ 5165410 h 6407150"/>
              <a:gd name="connsiteX20264" fmla="*/ 5011638 w 11737976"/>
              <a:gd name="connsiteY20264" fmla="*/ 5165410 h 6407150"/>
              <a:gd name="connsiteX20265" fmla="*/ 5015875 w 11737976"/>
              <a:gd name="connsiteY20265" fmla="*/ 5139648 h 6407150"/>
              <a:gd name="connsiteX20266" fmla="*/ 5021523 w 11737976"/>
              <a:gd name="connsiteY20266" fmla="*/ 5165410 h 6407150"/>
              <a:gd name="connsiteX20267" fmla="*/ 5024348 w 11737976"/>
              <a:gd name="connsiteY20267" fmla="*/ 5113885 h 6407150"/>
              <a:gd name="connsiteX20268" fmla="*/ 5027172 w 11737976"/>
              <a:gd name="connsiteY20268" fmla="*/ 5139648 h 6407150"/>
              <a:gd name="connsiteX20269" fmla="*/ 5109079 w 11737976"/>
              <a:gd name="connsiteY20269" fmla="*/ 5139648 h 6407150"/>
              <a:gd name="connsiteX20270" fmla="*/ 5110492 w 11737976"/>
              <a:gd name="connsiteY20270" fmla="*/ 5165410 h 6407150"/>
              <a:gd name="connsiteX20271" fmla="*/ 5114728 w 11737976"/>
              <a:gd name="connsiteY20271" fmla="*/ 5139648 h 6407150"/>
              <a:gd name="connsiteX20272" fmla="*/ 5117552 w 11737976"/>
              <a:gd name="connsiteY20272" fmla="*/ 5152531 h 6407150"/>
              <a:gd name="connsiteX20273" fmla="*/ 5117553 w 11737976"/>
              <a:gd name="connsiteY20273" fmla="*/ 5165410 h 6407150"/>
              <a:gd name="connsiteX20274" fmla="*/ 5120377 w 11737976"/>
              <a:gd name="connsiteY20274" fmla="*/ 5178293 h 6407150"/>
              <a:gd name="connsiteX20275" fmla="*/ 5121789 w 11737976"/>
              <a:gd name="connsiteY20275" fmla="*/ 5165410 h 6407150"/>
              <a:gd name="connsiteX20276" fmla="*/ 5120377 w 11737976"/>
              <a:gd name="connsiteY20276" fmla="*/ 5165410 h 6407150"/>
              <a:gd name="connsiteX20277" fmla="*/ 5118965 w 11737976"/>
              <a:gd name="connsiteY20277" fmla="*/ 5152531 h 6407150"/>
              <a:gd name="connsiteX20278" fmla="*/ 5212170 w 11737976"/>
              <a:gd name="connsiteY20278" fmla="*/ 5139648 h 6407150"/>
              <a:gd name="connsiteX20279" fmla="*/ 5226291 w 11737976"/>
              <a:gd name="connsiteY20279" fmla="*/ 5165410 h 6407150"/>
              <a:gd name="connsiteX20280" fmla="*/ 5298313 w 11737976"/>
              <a:gd name="connsiteY20280" fmla="*/ 5152531 h 6407150"/>
              <a:gd name="connsiteX20281" fmla="*/ 5299726 w 11737976"/>
              <a:gd name="connsiteY20281" fmla="*/ 5165410 h 6407150"/>
              <a:gd name="connsiteX20282" fmla="*/ 5295489 w 11737976"/>
              <a:gd name="connsiteY20282" fmla="*/ 5165410 h 6407150"/>
              <a:gd name="connsiteX20283" fmla="*/ 5291252 w 11737976"/>
              <a:gd name="connsiteY20283" fmla="*/ 5178293 h 6407150"/>
              <a:gd name="connsiteX20284" fmla="*/ 5289841 w 11737976"/>
              <a:gd name="connsiteY20284" fmla="*/ 5178292 h 6407150"/>
              <a:gd name="connsiteX20285" fmla="*/ 5291252 w 11737976"/>
              <a:gd name="connsiteY20285" fmla="*/ 5191172 h 6407150"/>
              <a:gd name="connsiteX20286" fmla="*/ 5292665 w 11737976"/>
              <a:gd name="connsiteY20286" fmla="*/ 5191172 h 6407150"/>
              <a:gd name="connsiteX20287" fmla="*/ 5296901 w 11737976"/>
              <a:gd name="connsiteY20287" fmla="*/ 5191172 h 6407150"/>
              <a:gd name="connsiteX20288" fmla="*/ 5301137 w 11737976"/>
              <a:gd name="connsiteY20288" fmla="*/ 5178292 h 6407150"/>
              <a:gd name="connsiteX20289" fmla="*/ 5301137 w 11737976"/>
              <a:gd name="connsiteY20289" fmla="*/ 5165410 h 6407150"/>
              <a:gd name="connsiteX20290" fmla="*/ 5301138 w 11737976"/>
              <a:gd name="connsiteY20290" fmla="*/ 5139648 h 6407150"/>
              <a:gd name="connsiteX20291" fmla="*/ 5381632 w 11737976"/>
              <a:gd name="connsiteY20291" fmla="*/ 5152531 h 6407150"/>
              <a:gd name="connsiteX20292" fmla="*/ 5381632 w 11737976"/>
              <a:gd name="connsiteY20292" fmla="*/ 5165410 h 6407150"/>
              <a:gd name="connsiteX20293" fmla="*/ 5356213 w 11737976"/>
              <a:gd name="connsiteY20293" fmla="*/ 5165410 h 6407150"/>
              <a:gd name="connsiteX20294" fmla="*/ 5313847 w 11737976"/>
              <a:gd name="connsiteY20294" fmla="*/ 5165410 h 6407150"/>
              <a:gd name="connsiteX20295" fmla="*/ 5311022 w 11737976"/>
              <a:gd name="connsiteY20295" fmla="*/ 5178292 h 6407150"/>
              <a:gd name="connsiteX20296" fmla="*/ 5313847 w 11737976"/>
              <a:gd name="connsiteY20296" fmla="*/ 5191172 h 6407150"/>
              <a:gd name="connsiteX20297" fmla="*/ 5356213 w 11737976"/>
              <a:gd name="connsiteY20297" fmla="*/ 5191172 h 6407150"/>
              <a:gd name="connsiteX20298" fmla="*/ 5383044 w 11737976"/>
              <a:gd name="connsiteY20298" fmla="*/ 5191172 h 6407150"/>
              <a:gd name="connsiteX20299" fmla="*/ 5392930 w 11737976"/>
              <a:gd name="connsiteY20299" fmla="*/ 5191172 h 6407150"/>
              <a:gd name="connsiteX20300" fmla="*/ 5401403 w 11737976"/>
              <a:gd name="connsiteY20300" fmla="*/ 5191172 h 6407150"/>
              <a:gd name="connsiteX20301" fmla="*/ 5407052 w 11737976"/>
              <a:gd name="connsiteY20301" fmla="*/ 5191172 h 6407150"/>
              <a:gd name="connsiteX20302" fmla="*/ 5408464 w 11737976"/>
              <a:gd name="connsiteY20302" fmla="*/ 5191172 h 6407150"/>
              <a:gd name="connsiteX20303" fmla="*/ 5411289 w 11737976"/>
              <a:gd name="connsiteY20303" fmla="*/ 5191172 h 6407150"/>
              <a:gd name="connsiteX20304" fmla="*/ 5412701 w 11737976"/>
              <a:gd name="connsiteY20304" fmla="*/ 5191172 h 6407150"/>
              <a:gd name="connsiteX20305" fmla="*/ 5501669 w 11737976"/>
              <a:gd name="connsiteY20305" fmla="*/ 5229817 h 6407150"/>
              <a:gd name="connsiteX20306" fmla="*/ 5507318 w 11737976"/>
              <a:gd name="connsiteY20306" fmla="*/ 5229817 h 6407150"/>
              <a:gd name="connsiteX20307" fmla="*/ 5514378 w 11737976"/>
              <a:gd name="connsiteY20307" fmla="*/ 5216934 h 6407150"/>
              <a:gd name="connsiteX20308" fmla="*/ 5517203 w 11737976"/>
              <a:gd name="connsiteY20308" fmla="*/ 5229817 h 6407150"/>
              <a:gd name="connsiteX20309" fmla="*/ 5518615 w 11737976"/>
              <a:gd name="connsiteY20309" fmla="*/ 5229817 h 6407150"/>
              <a:gd name="connsiteX20310" fmla="*/ 5520028 w 11737976"/>
              <a:gd name="connsiteY20310" fmla="*/ 5229817 h 6407150"/>
              <a:gd name="connsiteX20311" fmla="*/ 5527088 w 11737976"/>
              <a:gd name="connsiteY20311" fmla="*/ 5242696 h 6407150"/>
              <a:gd name="connsiteX20312" fmla="*/ 5528500 w 11737976"/>
              <a:gd name="connsiteY20312" fmla="*/ 5242697 h 6407150"/>
              <a:gd name="connsiteX20313" fmla="*/ 5542622 w 11737976"/>
              <a:gd name="connsiteY20313" fmla="*/ 5242697 h 6407150"/>
              <a:gd name="connsiteX20314" fmla="*/ 5538386 w 11737976"/>
              <a:gd name="connsiteY20314" fmla="*/ 5216935 h 6407150"/>
              <a:gd name="connsiteX20315" fmla="*/ 5549684 w 11737976"/>
              <a:gd name="connsiteY20315" fmla="*/ 5216935 h 6407150"/>
              <a:gd name="connsiteX20316" fmla="*/ 5549683 w 11737976"/>
              <a:gd name="connsiteY20316" fmla="*/ 5229817 h 6407150"/>
              <a:gd name="connsiteX20317" fmla="*/ 5548271 w 11737976"/>
              <a:gd name="connsiteY20317" fmla="*/ 5229817 h 6407150"/>
              <a:gd name="connsiteX20318" fmla="*/ 5546859 w 11737976"/>
              <a:gd name="connsiteY20318" fmla="*/ 5242697 h 6407150"/>
              <a:gd name="connsiteX20319" fmla="*/ 5548271 w 11737976"/>
              <a:gd name="connsiteY20319" fmla="*/ 5242696 h 6407150"/>
              <a:gd name="connsiteX20320" fmla="*/ 5549683 w 11737976"/>
              <a:gd name="connsiteY20320" fmla="*/ 5242696 h 6407150"/>
              <a:gd name="connsiteX20321" fmla="*/ 5551096 w 11737976"/>
              <a:gd name="connsiteY20321" fmla="*/ 5242697 h 6407150"/>
              <a:gd name="connsiteX20322" fmla="*/ 5563805 w 11737976"/>
              <a:gd name="connsiteY20322" fmla="*/ 5268459 h 6407150"/>
              <a:gd name="connsiteX20323" fmla="*/ 5572278 w 11737976"/>
              <a:gd name="connsiteY20323" fmla="*/ 5268458 h 6407150"/>
              <a:gd name="connsiteX20324" fmla="*/ 5573691 w 11737976"/>
              <a:gd name="connsiteY20324" fmla="*/ 5268458 h 6407150"/>
              <a:gd name="connsiteX20325" fmla="*/ 5593461 w 11737976"/>
              <a:gd name="connsiteY20325" fmla="*/ 5294221 h 6407150"/>
              <a:gd name="connsiteX20326" fmla="*/ 5600522 w 11737976"/>
              <a:gd name="connsiteY20326" fmla="*/ 5294221 h 6407150"/>
              <a:gd name="connsiteX20327" fmla="*/ 5600522 w 11737976"/>
              <a:gd name="connsiteY20327" fmla="*/ 5319986 h 6407150"/>
              <a:gd name="connsiteX20328" fmla="*/ 5631590 w 11737976"/>
              <a:gd name="connsiteY20328" fmla="*/ 5332866 h 6407150"/>
              <a:gd name="connsiteX20329" fmla="*/ 5634415 w 11737976"/>
              <a:gd name="connsiteY20329" fmla="*/ 5332866 h 6407150"/>
              <a:gd name="connsiteX20330" fmla="*/ 5638651 w 11737976"/>
              <a:gd name="connsiteY20330" fmla="*/ 5345749 h 6407150"/>
              <a:gd name="connsiteX20331" fmla="*/ 5640063 w 11737976"/>
              <a:gd name="connsiteY20331" fmla="*/ 5358628 h 6407150"/>
              <a:gd name="connsiteX20332" fmla="*/ 5641476 w 11737976"/>
              <a:gd name="connsiteY20332" fmla="*/ 5358628 h 6407150"/>
              <a:gd name="connsiteX20333" fmla="*/ 5641476 w 11737976"/>
              <a:gd name="connsiteY20333" fmla="*/ 5332866 h 6407150"/>
              <a:gd name="connsiteX20334" fmla="*/ 5634415 w 11737976"/>
              <a:gd name="connsiteY20334" fmla="*/ 5307103 h 6407150"/>
              <a:gd name="connsiteX20335" fmla="*/ 5633002 w 11737976"/>
              <a:gd name="connsiteY20335" fmla="*/ 5307103 h 6407150"/>
              <a:gd name="connsiteX20336" fmla="*/ 5631590 w 11737976"/>
              <a:gd name="connsiteY20336" fmla="*/ 5307103 h 6407150"/>
              <a:gd name="connsiteX20337" fmla="*/ 5601934 w 11737976"/>
              <a:gd name="connsiteY20337" fmla="*/ 5268459 h 6407150"/>
              <a:gd name="connsiteX20338" fmla="*/ 5600522 w 11737976"/>
              <a:gd name="connsiteY20338" fmla="*/ 5268459 h 6407150"/>
              <a:gd name="connsiteX20339" fmla="*/ 5594873 w 11737976"/>
              <a:gd name="connsiteY20339" fmla="*/ 5255579 h 6407150"/>
              <a:gd name="connsiteX20340" fmla="*/ 5575102 w 11737976"/>
              <a:gd name="connsiteY20340" fmla="*/ 5242697 h 6407150"/>
              <a:gd name="connsiteX20341" fmla="*/ 5575104 w 11737976"/>
              <a:gd name="connsiteY20341" fmla="*/ 5216935 h 6407150"/>
              <a:gd name="connsiteX20342" fmla="*/ 5658422 w 11737976"/>
              <a:gd name="connsiteY20342" fmla="*/ 5319986 h 6407150"/>
              <a:gd name="connsiteX20343" fmla="*/ 5657010 w 11737976"/>
              <a:gd name="connsiteY20343" fmla="*/ 5332866 h 6407150"/>
              <a:gd name="connsiteX20344" fmla="*/ 5654186 w 11737976"/>
              <a:gd name="connsiteY20344" fmla="*/ 5332866 h 6407150"/>
              <a:gd name="connsiteX20345" fmla="*/ 5649948 w 11737976"/>
              <a:gd name="connsiteY20345" fmla="*/ 5332866 h 6407150"/>
              <a:gd name="connsiteX20346" fmla="*/ 5648538 w 11737976"/>
              <a:gd name="connsiteY20346" fmla="*/ 5345749 h 6407150"/>
              <a:gd name="connsiteX20347" fmla="*/ 5651361 w 11737976"/>
              <a:gd name="connsiteY20347" fmla="*/ 5358628 h 6407150"/>
              <a:gd name="connsiteX20348" fmla="*/ 5654186 w 11737976"/>
              <a:gd name="connsiteY20348" fmla="*/ 5358628 h 6407150"/>
              <a:gd name="connsiteX20349" fmla="*/ 5658422 w 11737976"/>
              <a:gd name="connsiteY20349" fmla="*/ 5358628 h 6407150"/>
              <a:gd name="connsiteX20350" fmla="*/ 5736093 w 11737976"/>
              <a:gd name="connsiteY20350" fmla="*/ 5423035 h 6407150"/>
              <a:gd name="connsiteX20351" fmla="*/ 5740329 w 11737976"/>
              <a:gd name="connsiteY20351" fmla="*/ 5397274 h 6407150"/>
              <a:gd name="connsiteX20352" fmla="*/ 5751627 w 11737976"/>
              <a:gd name="connsiteY20352" fmla="*/ 5435916 h 6407150"/>
              <a:gd name="connsiteX20353" fmla="*/ 5758688 w 11737976"/>
              <a:gd name="connsiteY20353" fmla="*/ 5448797 h 6407150"/>
              <a:gd name="connsiteX20354" fmla="*/ 5760101 w 11737976"/>
              <a:gd name="connsiteY20354" fmla="*/ 5448797 h 6407150"/>
              <a:gd name="connsiteX20355" fmla="*/ 5761513 w 11737976"/>
              <a:gd name="connsiteY20355" fmla="*/ 5435916 h 6407150"/>
              <a:gd name="connsiteX20356" fmla="*/ 5760101 w 11737976"/>
              <a:gd name="connsiteY20356" fmla="*/ 5423035 h 6407150"/>
              <a:gd name="connsiteX20357" fmla="*/ 5753040 w 11737976"/>
              <a:gd name="connsiteY20357" fmla="*/ 5410153 h 6407150"/>
              <a:gd name="connsiteX20358" fmla="*/ 5765749 w 11737976"/>
              <a:gd name="connsiteY20358" fmla="*/ 5435915 h 6407150"/>
              <a:gd name="connsiteX20359" fmla="*/ 5850480 w 11737976"/>
              <a:gd name="connsiteY20359" fmla="*/ 5500322 h 6407150"/>
              <a:gd name="connsiteX20360" fmla="*/ 5853304 w 11737976"/>
              <a:gd name="connsiteY20360" fmla="*/ 5461677 h 6407150"/>
              <a:gd name="connsiteX20361" fmla="*/ 5858954 w 11737976"/>
              <a:gd name="connsiteY20361" fmla="*/ 5500322 h 6407150"/>
              <a:gd name="connsiteX20362" fmla="*/ 5988875 w 11737976"/>
              <a:gd name="connsiteY20362" fmla="*/ 5526085 h 6407150"/>
              <a:gd name="connsiteX20363" fmla="*/ 5991700 w 11737976"/>
              <a:gd name="connsiteY20363" fmla="*/ 5526085 h 6407150"/>
              <a:gd name="connsiteX20364" fmla="*/ 5995936 w 11737976"/>
              <a:gd name="connsiteY20364" fmla="*/ 5526085 h 6407150"/>
              <a:gd name="connsiteX20365" fmla="*/ 6000173 w 11737976"/>
              <a:gd name="connsiteY20365" fmla="*/ 5513205 h 6407150"/>
              <a:gd name="connsiteX20366" fmla="*/ 6015707 w 11737976"/>
              <a:gd name="connsiteY20366" fmla="*/ 5526085 h 6407150"/>
              <a:gd name="connsiteX20367" fmla="*/ 6017119 w 11737976"/>
              <a:gd name="connsiteY20367" fmla="*/ 5526085 h 6407150"/>
              <a:gd name="connsiteX20368" fmla="*/ 6018532 w 11737976"/>
              <a:gd name="connsiteY20368" fmla="*/ 5526085 h 6407150"/>
              <a:gd name="connsiteX20369" fmla="*/ 6084904 w 11737976"/>
              <a:gd name="connsiteY20369" fmla="*/ 5564729 h 6407150"/>
              <a:gd name="connsiteX20370" fmla="*/ 6096201 w 11737976"/>
              <a:gd name="connsiteY20370" fmla="*/ 5551847 h 6407150"/>
              <a:gd name="connsiteX20371" fmla="*/ 6101850 w 11737976"/>
              <a:gd name="connsiteY20371" fmla="*/ 5564729 h 6407150"/>
              <a:gd name="connsiteX20372" fmla="*/ 6118797 w 11737976"/>
              <a:gd name="connsiteY20372" fmla="*/ 5564729 h 6407150"/>
              <a:gd name="connsiteX20373" fmla="*/ 6147041 w 11737976"/>
              <a:gd name="connsiteY20373" fmla="*/ 5577609 h 6407150"/>
              <a:gd name="connsiteX20374" fmla="*/ 6176697 w 11737976"/>
              <a:gd name="connsiteY20374" fmla="*/ 5590492 h 6407150"/>
              <a:gd name="connsiteX20375" fmla="*/ 6243070 w 11737976"/>
              <a:gd name="connsiteY20375" fmla="*/ 5616253 h 6407150"/>
              <a:gd name="connsiteX20376" fmla="*/ 6250130 w 11737976"/>
              <a:gd name="connsiteY20376" fmla="*/ 5590492 h 6407150"/>
              <a:gd name="connsiteX20377" fmla="*/ 6254367 w 11737976"/>
              <a:gd name="connsiteY20377" fmla="*/ 5616253 h 6407150"/>
              <a:gd name="connsiteX20378" fmla="*/ 6380052 w 11737976"/>
              <a:gd name="connsiteY20378" fmla="*/ 5564729 h 6407150"/>
              <a:gd name="connsiteX20379" fmla="*/ 6411120 w 11737976"/>
              <a:gd name="connsiteY20379" fmla="*/ 5577609 h 6407150"/>
              <a:gd name="connsiteX20380" fmla="*/ 6474669 w 11737976"/>
              <a:gd name="connsiteY20380" fmla="*/ 5603371 h 6407150"/>
              <a:gd name="connsiteX20381" fmla="*/ 6562225 w 11737976"/>
              <a:gd name="connsiteY20381" fmla="*/ 5629134 h 6407150"/>
              <a:gd name="connsiteX20382" fmla="*/ 6589057 w 11737976"/>
              <a:gd name="connsiteY20382" fmla="*/ 5616253 h 6407150"/>
              <a:gd name="connsiteX20383" fmla="*/ 6611653 w 11737976"/>
              <a:gd name="connsiteY20383" fmla="*/ 5629134 h 6407150"/>
              <a:gd name="connsiteX20384" fmla="*/ 6617301 w 11737976"/>
              <a:gd name="connsiteY20384" fmla="*/ 5654895 h 6407150"/>
              <a:gd name="connsiteX20385" fmla="*/ 6631423 w 11737976"/>
              <a:gd name="connsiteY20385" fmla="*/ 5654895 h 6407150"/>
              <a:gd name="connsiteX20386" fmla="*/ 6644133 w 11737976"/>
              <a:gd name="connsiteY20386" fmla="*/ 5654895 h 6407150"/>
              <a:gd name="connsiteX20387" fmla="*/ 6655430 w 11737976"/>
              <a:gd name="connsiteY20387" fmla="*/ 5680658 h 6407150"/>
              <a:gd name="connsiteX20388" fmla="*/ 6711918 w 11737976"/>
              <a:gd name="connsiteY20388" fmla="*/ 5680657 h 6407150"/>
              <a:gd name="connsiteX20389" fmla="*/ 6776878 w 11737976"/>
              <a:gd name="connsiteY20389" fmla="*/ 5680658 h 6407150"/>
              <a:gd name="connsiteX20390" fmla="*/ 6817832 w 11737976"/>
              <a:gd name="connsiteY20390" fmla="*/ 5654895 h 6407150"/>
              <a:gd name="connsiteX20391" fmla="*/ 6868671 w 11737976"/>
              <a:gd name="connsiteY20391" fmla="*/ 5667778 h 6407150"/>
              <a:gd name="connsiteX20392" fmla="*/ 6884205 w 11737976"/>
              <a:gd name="connsiteY20392" fmla="*/ 5667778 h 6407150"/>
              <a:gd name="connsiteX20393" fmla="*/ 6888442 w 11737976"/>
              <a:gd name="connsiteY20393" fmla="*/ 5680658 h 6407150"/>
              <a:gd name="connsiteX20394" fmla="*/ 6922334 w 11737976"/>
              <a:gd name="connsiteY20394" fmla="*/ 5680658 h 6407150"/>
              <a:gd name="connsiteX20395" fmla="*/ 7000005 w 11737976"/>
              <a:gd name="connsiteY20395" fmla="*/ 5706423 h 6407150"/>
              <a:gd name="connsiteX20396" fmla="*/ 7053668 w 11737976"/>
              <a:gd name="connsiteY20396" fmla="*/ 5719303 h 6407150"/>
              <a:gd name="connsiteX20397" fmla="*/ 7059317 w 11737976"/>
              <a:gd name="connsiteY20397" fmla="*/ 5719303 h 6407150"/>
              <a:gd name="connsiteX20398" fmla="*/ 7084736 w 11737976"/>
              <a:gd name="connsiteY20398" fmla="*/ 5719303 h 6407150"/>
              <a:gd name="connsiteX20399" fmla="*/ 7165231 w 11737976"/>
              <a:gd name="connsiteY20399" fmla="*/ 5719303 h 6407150"/>
              <a:gd name="connsiteX20400" fmla="*/ 7210421 w 11737976"/>
              <a:gd name="connsiteY20400" fmla="*/ 5719303 h 6407150"/>
              <a:gd name="connsiteX20401" fmla="*/ 7244402 w 11737976"/>
              <a:gd name="connsiteY20401" fmla="*/ 5707428 h 6407150"/>
              <a:gd name="connsiteX20402" fmla="*/ 7247200 w 11737976"/>
              <a:gd name="connsiteY20402" fmla="*/ 5706969 h 6407150"/>
              <a:gd name="connsiteX20403" fmla="*/ 7241240 w 11737976"/>
              <a:gd name="connsiteY20403" fmla="*/ 5711405 h 6407150"/>
              <a:gd name="connsiteX20404" fmla="*/ 7256480 w 11737976"/>
              <a:gd name="connsiteY20404" fmla="*/ 5723368 h 6407150"/>
              <a:gd name="connsiteX20405" fmla="*/ 7271334 w 11737976"/>
              <a:gd name="connsiteY20405" fmla="*/ 5714244 h 6407150"/>
              <a:gd name="connsiteX20406" fmla="*/ 7260239 w 11737976"/>
              <a:gd name="connsiteY20406" fmla="*/ 5706060 h 6407150"/>
              <a:gd name="connsiteX20407" fmla="*/ 7254144 w 11737976"/>
              <a:gd name="connsiteY20407" fmla="*/ 5705829 h 6407150"/>
              <a:gd name="connsiteX20408" fmla="*/ 7279972 w 11737976"/>
              <a:gd name="connsiteY20408" fmla="*/ 5701592 h 6407150"/>
              <a:gd name="connsiteX20409" fmla="*/ 7351641 w 11737976"/>
              <a:gd name="connsiteY20409" fmla="*/ 5654895 h 6407150"/>
              <a:gd name="connsiteX20410" fmla="*/ 7357289 w 11737976"/>
              <a:gd name="connsiteY20410" fmla="*/ 5667778 h 6407150"/>
              <a:gd name="connsiteX20411" fmla="*/ 7401067 w 11737976"/>
              <a:gd name="connsiteY20411" fmla="*/ 5642015 h 6407150"/>
              <a:gd name="connsiteX20412" fmla="*/ 7432136 w 11737976"/>
              <a:gd name="connsiteY20412" fmla="*/ 5654895 h 6407150"/>
              <a:gd name="connsiteX20413" fmla="*/ 7459674 w 11737976"/>
              <a:gd name="connsiteY20413" fmla="*/ 5650066 h 6407150"/>
              <a:gd name="connsiteX20414" fmla="*/ 7462206 w 11737976"/>
              <a:gd name="connsiteY20414" fmla="*/ 5650510 h 6407150"/>
              <a:gd name="connsiteX20415" fmla="*/ 7455974 w 11737976"/>
              <a:gd name="connsiteY20415" fmla="*/ 5650921 h 6407150"/>
              <a:gd name="connsiteX20416" fmla="*/ 7444655 w 11737976"/>
              <a:gd name="connsiteY20416" fmla="*/ 5698727 h 6407150"/>
              <a:gd name="connsiteX20417" fmla="*/ 7451050 w 11737976"/>
              <a:gd name="connsiteY20417" fmla="*/ 5703897 h 6407150"/>
              <a:gd name="connsiteX20418" fmla="*/ 7478796 w 11737976"/>
              <a:gd name="connsiteY20418" fmla="*/ 5661909 h 6407150"/>
              <a:gd name="connsiteX20419" fmla="*/ 7475909 w 11737976"/>
              <a:gd name="connsiteY20419" fmla="*/ 5654858 h 6407150"/>
              <a:gd name="connsiteX20420" fmla="*/ 7467750 w 11737976"/>
              <a:gd name="connsiteY20420" fmla="*/ 5651482 h 6407150"/>
              <a:gd name="connsiteX20421" fmla="*/ 7487212 w 11737976"/>
              <a:gd name="connsiteY20421" fmla="*/ 5654895 h 6407150"/>
              <a:gd name="connsiteX20422" fmla="*/ 7515455 w 11737976"/>
              <a:gd name="connsiteY20422" fmla="*/ 5654895 h 6407150"/>
              <a:gd name="connsiteX20423" fmla="*/ 7560645 w 11737976"/>
              <a:gd name="connsiteY20423" fmla="*/ 5680658 h 6407150"/>
              <a:gd name="connsiteX20424" fmla="*/ 7585866 w 11737976"/>
              <a:gd name="connsiteY20424" fmla="*/ 5698773 h 6407150"/>
              <a:gd name="connsiteX20425" fmla="*/ 7591520 w 11737976"/>
              <a:gd name="connsiteY20425" fmla="*/ 5695362 h 6407150"/>
              <a:gd name="connsiteX20426" fmla="*/ 7598121 w 11737976"/>
              <a:gd name="connsiteY20426" fmla="*/ 5706872 h 6407150"/>
              <a:gd name="connsiteX20427" fmla="*/ 7603526 w 11737976"/>
              <a:gd name="connsiteY20427" fmla="*/ 5709587 h 6407150"/>
              <a:gd name="connsiteX20428" fmla="*/ 7603469 w 11737976"/>
              <a:gd name="connsiteY20428" fmla="*/ 5709796 h 6407150"/>
              <a:gd name="connsiteX20429" fmla="*/ 7603689 w 11737976"/>
              <a:gd name="connsiteY20429" fmla="*/ 5709670 h 6407150"/>
              <a:gd name="connsiteX20430" fmla="*/ 7612737 w 11737976"/>
              <a:gd name="connsiteY20430" fmla="*/ 5714213 h 6407150"/>
              <a:gd name="connsiteX20431" fmla="*/ 7612897 w 11737976"/>
              <a:gd name="connsiteY20431" fmla="*/ 5714473 h 6407150"/>
              <a:gd name="connsiteX20432" fmla="*/ 7618952 w 11737976"/>
              <a:gd name="connsiteY20432" fmla="*/ 5725925 h 6407150"/>
              <a:gd name="connsiteX20433" fmla="*/ 7615171 w 11737976"/>
              <a:gd name="connsiteY20433" fmla="*/ 5728424 h 6407150"/>
              <a:gd name="connsiteX20434" fmla="*/ 7612217 w 11737976"/>
              <a:gd name="connsiteY20434" fmla="*/ 5736814 h 6407150"/>
              <a:gd name="connsiteX20435" fmla="*/ 7621607 w 11737976"/>
              <a:gd name="connsiteY20435" fmla="*/ 5753564 h 6407150"/>
              <a:gd name="connsiteX20436" fmla="*/ 7628267 w 11737976"/>
              <a:gd name="connsiteY20436" fmla="*/ 5743889 h 6407150"/>
              <a:gd name="connsiteX20437" fmla="*/ 7629026 w 11737976"/>
              <a:gd name="connsiteY20437" fmla="*/ 5741837 h 6407150"/>
              <a:gd name="connsiteX20438" fmla="*/ 7631254 w 11737976"/>
              <a:gd name="connsiteY20438" fmla="*/ 5745065 h 6407150"/>
              <a:gd name="connsiteX20439" fmla="*/ 7646789 w 11737976"/>
              <a:gd name="connsiteY20439" fmla="*/ 5732185 h 6407150"/>
              <a:gd name="connsiteX20440" fmla="*/ 7675033 w 11737976"/>
              <a:gd name="connsiteY20440" fmla="*/ 5745065 h 6407150"/>
              <a:gd name="connsiteX20441" fmla="*/ 7693828 w 11737976"/>
              <a:gd name="connsiteY20441" fmla="*/ 5757433 h 6407150"/>
              <a:gd name="connsiteX20442" fmla="*/ 7681435 w 11737976"/>
              <a:gd name="connsiteY20442" fmla="*/ 5765015 h 6407150"/>
              <a:gd name="connsiteX20443" fmla="*/ 7690786 w 11737976"/>
              <a:gd name="connsiteY20443" fmla="*/ 5771184 h 6407150"/>
              <a:gd name="connsiteX20444" fmla="*/ 7682742 w 11737976"/>
              <a:gd name="connsiteY20444" fmla="*/ 5776157 h 6407150"/>
              <a:gd name="connsiteX20445" fmla="*/ 7669868 w 11737976"/>
              <a:gd name="connsiteY20445" fmla="*/ 5798614 h 6407150"/>
              <a:gd name="connsiteX20446" fmla="*/ 7699040 w 11737976"/>
              <a:gd name="connsiteY20446" fmla="*/ 5777503 h 6407150"/>
              <a:gd name="connsiteX20447" fmla="*/ 7698967 w 11737976"/>
              <a:gd name="connsiteY20447" fmla="*/ 5771978 h 6407150"/>
              <a:gd name="connsiteX20448" fmla="*/ 7703422 w 11737976"/>
              <a:gd name="connsiteY20448" fmla="*/ 5771960 h 6407150"/>
              <a:gd name="connsiteX20449" fmla="*/ 7713361 w 11737976"/>
              <a:gd name="connsiteY20449" fmla="*/ 5766029 h 6407150"/>
              <a:gd name="connsiteX20450" fmla="*/ 7714836 w 11737976"/>
              <a:gd name="connsiteY20450" fmla="*/ 5763504 h 6407150"/>
              <a:gd name="connsiteX20451" fmla="*/ 7718811 w 11737976"/>
              <a:gd name="connsiteY20451" fmla="*/ 5764387 h 6407150"/>
              <a:gd name="connsiteX20452" fmla="*/ 7762588 w 11737976"/>
              <a:gd name="connsiteY20452" fmla="*/ 5745066 h 6407150"/>
              <a:gd name="connsiteX20453" fmla="*/ 7769063 w 11737976"/>
              <a:gd name="connsiteY20453" fmla="*/ 5739834 h 6407150"/>
              <a:gd name="connsiteX20454" fmla="*/ 7768433 w 11737976"/>
              <a:gd name="connsiteY20454" fmla="*/ 5744653 h 6407150"/>
              <a:gd name="connsiteX20455" fmla="*/ 7776052 w 11737976"/>
              <a:gd name="connsiteY20455" fmla="*/ 5788239 h 6407150"/>
              <a:gd name="connsiteX20456" fmla="*/ 7834435 w 11737976"/>
              <a:gd name="connsiteY20456" fmla="*/ 5808862 h 6407150"/>
              <a:gd name="connsiteX20457" fmla="*/ 7849719 w 11737976"/>
              <a:gd name="connsiteY20457" fmla="*/ 5802477 h 6407150"/>
              <a:gd name="connsiteX20458" fmla="*/ 7846534 w 11737976"/>
              <a:gd name="connsiteY20458" fmla="*/ 5810513 h 6407150"/>
              <a:gd name="connsiteX20459" fmla="*/ 7850529 w 11737976"/>
              <a:gd name="connsiteY20459" fmla="*/ 5842438 h 6407150"/>
              <a:gd name="connsiteX20460" fmla="*/ 7858562 w 11737976"/>
              <a:gd name="connsiteY20460" fmla="*/ 5815309 h 6407150"/>
              <a:gd name="connsiteX20461" fmla="*/ 7859876 w 11737976"/>
              <a:gd name="connsiteY20461" fmla="*/ 5807913 h 6407150"/>
              <a:gd name="connsiteX20462" fmla="*/ 7860466 w 11737976"/>
              <a:gd name="connsiteY20462" fmla="*/ 5809219 h 6407150"/>
              <a:gd name="connsiteX20463" fmla="*/ 7870436 w 11737976"/>
              <a:gd name="connsiteY20463" fmla="*/ 5818108 h 6407150"/>
              <a:gd name="connsiteX20464" fmla="*/ 7870860 w 11737976"/>
              <a:gd name="connsiteY20464" fmla="*/ 5818136 h 6407150"/>
              <a:gd name="connsiteX20465" fmla="*/ 7871466 w 11737976"/>
              <a:gd name="connsiteY20465" fmla="*/ 5825914 h 6407150"/>
              <a:gd name="connsiteX20466" fmla="*/ 7869352 w 11737976"/>
              <a:gd name="connsiteY20466" fmla="*/ 5838466 h 6407150"/>
              <a:gd name="connsiteX20467" fmla="*/ 7877063 w 11737976"/>
              <a:gd name="connsiteY20467" fmla="*/ 5852231 h 6407150"/>
              <a:gd name="connsiteX20468" fmla="*/ 7878975 w 11737976"/>
              <a:gd name="connsiteY20468" fmla="*/ 5853542 h 6407150"/>
              <a:gd name="connsiteX20469" fmla="*/ 7881357 w 11737976"/>
              <a:gd name="connsiteY20469" fmla="*/ 5859250 h 6407150"/>
              <a:gd name="connsiteX20470" fmla="*/ 7883017 w 11737976"/>
              <a:gd name="connsiteY20470" fmla="*/ 5856311 h 6407150"/>
              <a:gd name="connsiteX20471" fmla="*/ 7884377 w 11737976"/>
              <a:gd name="connsiteY20471" fmla="*/ 5857241 h 6407150"/>
              <a:gd name="connsiteX20472" fmla="*/ 7888757 w 11737976"/>
              <a:gd name="connsiteY20472" fmla="*/ 5872615 h 6407150"/>
              <a:gd name="connsiteX20473" fmla="*/ 7898738 w 11737976"/>
              <a:gd name="connsiteY20473" fmla="*/ 5886818 h 6407150"/>
              <a:gd name="connsiteX20474" fmla="*/ 7904636 w 11737976"/>
              <a:gd name="connsiteY20474" fmla="*/ 5890535 h 6407150"/>
              <a:gd name="connsiteX20475" fmla="*/ 7904556 w 11737976"/>
              <a:gd name="connsiteY20475" fmla="*/ 5890765 h 6407150"/>
              <a:gd name="connsiteX20476" fmla="*/ 7904815 w 11737976"/>
              <a:gd name="connsiteY20476" fmla="*/ 5890647 h 6407150"/>
              <a:gd name="connsiteX20477" fmla="*/ 7916769 w 11737976"/>
              <a:gd name="connsiteY20477" fmla="*/ 5898180 h 6407150"/>
              <a:gd name="connsiteX20478" fmla="*/ 7936104 w 11737976"/>
              <a:gd name="connsiteY20478" fmla="*/ 5896871 h 6407150"/>
              <a:gd name="connsiteX20479" fmla="*/ 7939319 w 11737976"/>
              <a:gd name="connsiteY20479" fmla="*/ 5892937 h 6407150"/>
              <a:gd name="connsiteX20480" fmla="*/ 7937723 w 11737976"/>
              <a:gd name="connsiteY20480" fmla="*/ 5876865 h 6407150"/>
              <a:gd name="connsiteX20481" fmla="*/ 7934341 w 11737976"/>
              <a:gd name="connsiteY20481" fmla="*/ 5867436 h 6407150"/>
              <a:gd name="connsiteX20482" fmla="*/ 7935842 w 11737976"/>
              <a:gd name="connsiteY20482" fmla="*/ 5866777 h 6407150"/>
              <a:gd name="connsiteX20483" fmla="*/ 7948125 w 11737976"/>
              <a:gd name="connsiteY20483" fmla="*/ 5861377 h 6407150"/>
              <a:gd name="connsiteX20484" fmla="*/ 7951574 w 11737976"/>
              <a:gd name="connsiteY20484" fmla="*/ 5864834 h 6407150"/>
              <a:gd name="connsiteX20485" fmla="*/ 7955591 w 11737976"/>
              <a:gd name="connsiteY20485" fmla="*/ 5863809 h 6407150"/>
              <a:gd name="connsiteX20486" fmla="*/ 7955247 w 11737976"/>
              <a:gd name="connsiteY20486" fmla="*/ 5858246 h 6407150"/>
              <a:gd name="connsiteX20487" fmla="*/ 7957604 w 11737976"/>
              <a:gd name="connsiteY20487" fmla="*/ 5857210 h 6407150"/>
              <a:gd name="connsiteX20488" fmla="*/ 7965646 w 11737976"/>
              <a:gd name="connsiteY20488" fmla="*/ 5833851 h 6407150"/>
              <a:gd name="connsiteX20489" fmla="*/ 7971603 w 11737976"/>
              <a:gd name="connsiteY20489" fmla="*/ 5821167 h 6407150"/>
              <a:gd name="connsiteX20490" fmla="*/ 7971995 w 11737976"/>
              <a:gd name="connsiteY20490" fmla="*/ 5830414 h 6407150"/>
              <a:gd name="connsiteX20491" fmla="*/ 7988158 w 11737976"/>
              <a:gd name="connsiteY20491" fmla="*/ 5854757 h 6407150"/>
              <a:gd name="connsiteX20492" fmla="*/ 8006531 w 11737976"/>
              <a:gd name="connsiteY20492" fmla="*/ 5858951 h 6407150"/>
              <a:gd name="connsiteX20493" fmla="*/ 8018593 w 11737976"/>
              <a:gd name="connsiteY20493" fmla="*/ 5854326 h 6407150"/>
              <a:gd name="connsiteX20494" fmla="*/ 8022866 w 11737976"/>
              <a:gd name="connsiteY20494" fmla="*/ 5850717 h 6407150"/>
              <a:gd name="connsiteX20495" fmla="*/ 8021613 w 11737976"/>
              <a:gd name="connsiteY20495" fmla="*/ 5852562 h 6407150"/>
              <a:gd name="connsiteX20496" fmla="*/ 8038243 w 11737976"/>
              <a:gd name="connsiteY20496" fmla="*/ 5867078 h 6407150"/>
              <a:gd name="connsiteX20497" fmla="*/ 8041276 w 11737976"/>
              <a:gd name="connsiteY20497" fmla="*/ 5839506 h 6407150"/>
              <a:gd name="connsiteX20498" fmla="*/ 8037299 w 11737976"/>
              <a:gd name="connsiteY20498" fmla="*/ 5837976 h 6407150"/>
              <a:gd name="connsiteX20499" fmla="*/ 8033650 w 11737976"/>
              <a:gd name="connsiteY20499" fmla="*/ 5839901 h 6407150"/>
              <a:gd name="connsiteX20500" fmla="*/ 8049481 w 11737976"/>
              <a:gd name="connsiteY20500" fmla="*/ 5819939 h 6407150"/>
              <a:gd name="connsiteX20501" fmla="*/ 8032490 w 11737976"/>
              <a:gd name="connsiteY20501" fmla="*/ 5800678 h 6407150"/>
              <a:gd name="connsiteX20502" fmla="*/ 8040367 w 11737976"/>
              <a:gd name="connsiteY20502" fmla="*/ 5801850 h 6407150"/>
              <a:gd name="connsiteX20503" fmla="*/ 8040492 w 11737976"/>
              <a:gd name="connsiteY20503" fmla="*/ 5796880 h 6407150"/>
              <a:gd name="connsiteX20504" fmla="*/ 8035666 w 11737976"/>
              <a:gd name="connsiteY20504" fmla="*/ 5794782 h 6407150"/>
              <a:gd name="connsiteX20505" fmla="*/ 8032369 w 11737976"/>
              <a:gd name="connsiteY20505" fmla="*/ 5800540 h 6407150"/>
              <a:gd name="connsiteX20506" fmla="*/ 8027584 w 11737976"/>
              <a:gd name="connsiteY20506" fmla="*/ 5795117 h 6407150"/>
              <a:gd name="connsiteX20507" fmla="*/ 7998989 w 11737976"/>
              <a:gd name="connsiteY20507" fmla="*/ 5775484 h 6407150"/>
              <a:gd name="connsiteX20508" fmla="*/ 7984616 w 11737976"/>
              <a:gd name="connsiteY20508" fmla="*/ 5785088 h 6407150"/>
              <a:gd name="connsiteX20509" fmla="*/ 7975064 w 11737976"/>
              <a:gd name="connsiteY20509" fmla="*/ 5800330 h 6407150"/>
              <a:gd name="connsiteX20510" fmla="*/ 7973025 w 11737976"/>
              <a:gd name="connsiteY20510" fmla="*/ 5808531 h 6407150"/>
              <a:gd name="connsiteX20511" fmla="*/ 7968742 w 11737976"/>
              <a:gd name="connsiteY20511" fmla="*/ 5798709 h 6407150"/>
              <a:gd name="connsiteX20512" fmla="*/ 7969141 w 11737976"/>
              <a:gd name="connsiteY20512" fmla="*/ 5777130 h 6407150"/>
              <a:gd name="connsiteX20513" fmla="*/ 7924248 w 11737976"/>
              <a:gd name="connsiteY20513" fmla="*/ 5744989 h 6407150"/>
              <a:gd name="connsiteX20514" fmla="*/ 7914798 w 11737976"/>
              <a:gd name="connsiteY20514" fmla="*/ 5746198 h 6407150"/>
              <a:gd name="connsiteX20515" fmla="*/ 7900799 w 11737976"/>
              <a:gd name="connsiteY20515" fmla="*/ 5753184 h 6407150"/>
              <a:gd name="connsiteX20516" fmla="*/ 7896534 w 11737976"/>
              <a:gd name="connsiteY20516" fmla="*/ 5750312 h 6407150"/>
              <a:gd name="connsiteX20517" fmla="*/ 7891023 w 11737976"/>
              <a:gd name="connsiteY20517" fmla="*/ 5761533 h 6407150"/>
              <a:gd name="connsiteX20518" fmla="*/ 7890963 w 11737976"/>
              <a:gd name="connsiteY20518" fmla="*/ 5762170 h 6407150"/>
              <a:gd name="connsiteX20519" fmla="*/ 7888124 w 11737976"/>
              <a:gd name="connsiteY20519" fmla="*/ 5764915 h 6407150"/>
              <a:gd name="connsiteX20520" fmla="*/ 7885378 w 11737976"/>
              <a:gd name="connsiteY20520" fmla="*/ 5758071 h 6407150"/>
              <a:gd name="connsiteX20521" fmla="*/ 7879113 w 11737976"/>
              <a:gd name="connsiteY20521" fmla="*/ 5753191 h 6407150"/>
              <a:gd name="connsiteX20522" fmla="*/ 7875828 w 11737976"/>
              <a:gd name="connsiteY20522" fmla="*/ 5754022 h 6407150"/>
              <a:gd name="connsiteX20523" fmla="*/ 7876078 w 11737976"/>
              <a:gd name="connsiteY20523" fmla="*/ 5753065 h 6407150"/>
              <a:gd name="connsiteX20524" fmla="*/ 7875045 w 11737976"/>
              <a:gd name="connsiteY20524" fmla="*/ 5727251 h 6407150"/>
              <a:gd name="connsiteX20525" fmla="*/ 7863851 w 11737976"/>
              <a:gd name="connsiteY20525" fmla="*/ 5697910 h 6407150"/>
              <a:gd name="connsiteX20526" fmla="*/ 7862155 w 11737976"/>
              <a:gd name="connsiteY20526" fmla="*/ 5696296 h 6407150"/>
              <a:gd name="connsiteX20527" fmla="*/ 7861611 w 11737976"/>
              <a:gd name="connsiteY20527" fmla="*/ 5693576 h 6407150"/>
              <a:gd name="connsiteX20528" fmla="*/ 7855931 w 11737976"/>
              <a:gd name="connsiteY20528" fmla="*/ 5687250 h 6407150"/>
              <a:gd name="connsiteX20529" fmla="*/ 7853223 w 11737976"/>
              <a:gd name="connsiteY20529" fmla="*/ 5687801 h 6407150"/>
              <a:gd name="connsiteX20530" fmla="*/ 7842369 w 11737976"/>
              <a:gd name="connsiteY20530" fmla="*/ 5677475 h 6407150"/>
              <a:gd name="connsiteX20531" fmla="*/ 7837313 w 11737976"/>
              <a:gd name="connsiteY20531" fmla="*/ 5676014 h 6407150"/>
              <a:gd name="connsiteX20532" fmla="*/ 7841627 w 11737976"/>
              <a:gd name="connsiteY20532" fmla="*/ 5668985 h 6407150"/>
              <a:gd name="connsiteX20533" fmla="*/ 7853296 w 11737976"/>
              <a:gd name="connsiteY20533" fmla="*/ 5641160 h 6407150"/>
              <a:gd name="connsiteX20534" fmla="*/ 7861875 w 11737976"/>
              <a:gd name="connsiteY20534" fmla="*/ 5611608 h 6407150"/>
              <a:gd name="connsiteX20535" fmla="*/ 7863395 w 11737976"/>
              <a:gd name="connsiteY20535" fmla="*/ 5612064 h 6407150"/>
              <a:gd name="connsiteX20536" fmla="*/ 7886781 w 11737976"/>
              <a:gd name="connsiteY20536" fmla="*/ 5608297 h 6407150"/>
              <a:gd name="connsiteX20537" fmla="*/ 7904594 w 11737976"/>
              <a:gd name="connsiteY20537" fmla="*/ 5597611 h 6407150"/>
              <a:gd name="connsiteX20538" fmla="*/ 7911504 w 11737976"/>
              <a:gd name="connsiteY20538" fmla="*/ 5589535 h 6407150"/>
              <a:gd name="connsiteX20539" fmla="*/ 7911967 w 11737976"/>
              <a:gd name="connsiteY20539" fmla="*/ 5590079 h 6407150"/>
              <a:gd name="connsiteX20540" fmla="*/ 7912075 w 11737976"/>
              <a:gd name="connsiteY20540" fmla="*/ 5588868 h 6407150"/>
              <a:gd name="connsiteX20541" fmla="*/ 7919165 w 11737976"/>
              <a:gd name="connsiteY20541" fmla="*/ 5580581 h 6407150"/>
              <a:gd name="connsiteX20542" fmla="*/ 7928883 w 11737976"/>
              <a:gd name="connsiteY20542" fmla="*/ 5557686 h 6407150"/>
              <a:gd name="connsiteX20543" fmla="*/ 7930134 w 11737976"/>
              <a:gd name="connsiteY20543" fmla="*/ 5546819 h 6407150"/>
              <a:gd name="connsiteX20544" fmla="*/ 7930555 w 11737976"/>
              <a:gd name="connsiteY20544" fmla="*/ 5547232 h 6407150"/>
              <a:gd name="connsiteX20545" fmla="*/ 7930226 w 11737976"/>
              <a:gd name="connsiteY20545" fmla="*/ 5546013 h 6407150"/>
              <a:gd name="connsiteX20546" fmla="*/ 7932136 w 11737976"/>
              <a:gd name="connsiteY20546" fmla="*/ 5529409 h 6407150"/>
              <a:gd name="connsiteX20547" fmla="*/ 7928682 w 11737976"/>
              <a:gd name="connsiteY20547" fmla="*/ 5515220 h 6407150"/>
              <a:gd name="connsiteX20548" fmla="*/ 7923743 w 11737976"/>
              <a:gd name="connsiteY20548" fmla="*/ 5506510 h 6407150"/>
              <a:gd name="connsiteX20549" fmla="*/ 7925523 w 11737976"/>
              <a:gd name="connsiteY20549" fmla="*/ 5504731 h 6407150"/>
              <a:gd name="connsiteX20550" fmla="*/ 7928176 w 11737976"/>
              <a:gd name="connsiteY20550" fmla="*/ 5494575 h 6407150"/>
              <a:gd name="connsiteX20551" fmla="*/ 7923798 w 11737976"/>
              <a:gd name="connsiteY20551" fmla="*/ 5491120 h 6407150"/>
              <a:gd name="connsiteX20552" fmla="*/ 7918949 w 11737976"/>
              <a:gd name="connsiteY20552" fmla="*/ 5497663 h 6407150"/>
              <a:gd name="connsiteX20553" fmla="*/ 7918814 w 11737976"/>
              <a:gd name="connsiteY20553" fmla="*/ 5497925 h 6407150"/>
              <a:gd name="connsiteX20554" fmla="*/ 7912941 w 11737976"/>
              <a:gd name="connsiteY20554" fmla="*/ 5487829 h 6407150"/>
              <a:gd name="connsiteX20555" fmla="*/ 7911650 w 11737976"/>
              <a:gd name="connsiteY20555" fmla="*/ 5484043 h 6407150"/>
              <a:gd name="connsiteX20556" fmla="*/ 7923120 w 11737976"/>
              <a:gd name="connsiteY20556" fmla="*/ 5479343 h 6407150"/>
              <a:gd name="connsiteX20557" fmla="*/ 7949829 w 11737976"/>
              <a:gd name="connsiteY20557" fmla="*/ 5447918 h 6407150"/>
              <a:gd name="connsiteX20558" fmla="*/ 7950287 w 11737976"/>
              <a:gd name="connsiteY20558" fmla="*/ 5442323 h 6407150"/>
              <a:gd name="connsiteX20559" fmla="*/ 7960479 w 11737976"/>
              <a:gd name="connsiteY20559" fmla="*/ 5448205 h 6407150"/>
              <a:gd name="connsiteX20560" fmla="*/ 7972917 w 11737976"/>
              <a:gd name="connsiteY20560" fmla="*/ 5448439 h 6407150"/>
              <a:gd name="connsiteX20561" fmla="*/ 7973274 w 11737976"/>
              <a:gd name="connsiteY20561" fmla="*/ 5448166 h 6407150"/>
              <a:gd name="connsiteX20562" fmla="*/ 7977577 w 11737976"/>
              <a:gd name="connsiteY20562" fmla="*/ 5454047 h 6407150"/>
              <a:gd name="connsiteX20563" fmla="*/ 7982012 w 11737976"/>
              <a:gd name="connsiteY20563" fmla="*/ 5465704 h 6407150"/>
              <a:gd name="connsiteX20564" fmla="*/ 7995008 w 11737976"/>
              <a:gd name="connsiteY20564" fmla="*/ 5471471 h 6407150"/>
              <a:gd name="connsiteX20565" fmla="*/ 7997199 w 11737976"/>
              <a:gd name="connsiteY20565" fmla="*/ 5471196 h 6407150"/>
              <a:gd name="connsiteX20566" fmla="*/ 8001926 w 11737976"/>
              <a:gd name="connsiteY20566" fmla="*/ 5474159 h 6407150"/>
              <a:gd name="connsiteX20567" fmla="*/ 8001834 w 11737976"/>
              <a:gd name="connsiteY20567" fmla="*/ 5470613 h 6407150"/>
              <a:gd name="connsiteX20568" fmla="*/ 8003391 w 11737976"/>
              <a:gd name="connsiteY20568" fmla="*/ 5470418 h 6407150"/>
              <a:gd name="connsiteX20569" fmla="*/ 8014473 w 11737976"/>
              <a:gd name="connsiteY20569" fmla="*/ 5479818 h 6407150"/>
              <a:gd name="connsiteX20570" fmla="*/ 8029524 w 11737976"/>
              <a:gd name="connsiteY20570" fmla="*/ 5484353 h 6407150"/>
              <a:gd name="connsiteX20571" fmla="*/ 8036127 w 11737976"/>
              <a:gd name="connsiteY20571" fmla="*/ 5483242 h 6407150"/>
              <a:gd name="connsiteX20572" fmla="*/ 8036175 w 11737976"/>
              <a:gd name="connsiteY20572" fmla="*/ 5483483 h 6407150"/>
              <a:gd name="connsiteX20573" fmla="*/ 8036327 w 11737976"/>
              <a:gd name="connsiteY20573" fmla="*/ 5483207 h 6407150"/>
              <a:gd name="connsiteX20574" fmla="*/ 8039354 w 11737976"/>
              <a:gd name="connsiteY20574" fmla="*/ 5482697 h 6407150"/>
              <a:gd name="connsiteX20575" fmla="*/ 8038445 w 11737976"/>
              <a:gd name="connsiteY20575" fmla="*/ 5493342 h 6407150"/>
              <a:gd name="connsiteX20576" fmla="*/ 8048375 w 11737976"/>
              <a:gd name="connsiteY20576" fmla="*/ 5484444 h 6407150"/>
              <a:gd name="connsiteX20577" fmla="*/ 8042277 w 11737976"/>
              <a:gd name="connsiteY20577" fmla="*/ 5482206 h 6407150"/>
              <a:gd name="connsiteX20578" fmla="*/ 8049709 w 11737976"/>
              <a:gd name="connsiteY20578" fmla="*/ 5480954 h 6407150"/>
              <a:gd name="connsiteX20579" fmla="*/ 8064745 w 11737976"/>
              <a:gd name="connsiteY20579" fmla="*/ 5466369 h 6407150"/>
              <a:gd name="connsiteX20580" fmla="*/ 8065364 w 11737976"/>
              <a:gd name="connsiteY20580" fmla="*/ 5461402 h 6407150"/>
              <a:gd name="connsiteX20581" fmla="*/ 8065536 w 11737976"/>
              <a:gd name="connsiteY20581" fmla="*/ 5461795 h 6407150"/>
              <a:gd name="connsiteX20582" fmla="*/ 8078071 w 11737976"/>
              <a:gd name="connsiteY20582" fmla="*/ 5441255 h 6407150"/>
              <a:gd name="connsiteX20583" fmla="*/ 8072895 w 11737976"/>
              <a:gd name="connsiteY20583" fmla="*/ 5428218 h 6407150"/>
              <a:gd name="connsiteX20584" fmla="*/ 8063417 w 11737976"/>
              <a:gd name="connsiteY20584" fmla="*/ 5431090 h 6407150"/>
              <a:gd name="connsiteX20585" fmla="*/ 8058402 w 11737976"/>
              <a:gd name="connsiteY20585" fmla="*/ 5445487 h 6407150"/>
              <a:gd name="connsiteX20586" fmla="*/ 8064809 w 11737976"/>
              <a:gd name="connsiteY20586" fmla="*/ 5460131 h 6407150"/>
              <a:gd name="connsiteX20587" fmla="*/ 8056257 w 11737976"/>
              <a:gd name="connsiteY20587" fmla="*/ 5449017 h 6407150"/>
              <a:gd name="connsiteX20588" fmla="*/ 8048896 w 11737976"/>
              <a:gd name="connsiteY20588" fmla="*/ 5443737 h 6407150"/>
              <a:gd name="connsiteX20589" fmla="*/ 8049789 w 11737976"/>
              <a:gd name="connsiteY20589" fmla="*/ 5442153 h 6407150"/>
              <a:gd name="connsiteX20590" fmla="*/ 8053259 w 11737976"/>
              <a:gd name="connsiteY20590" fmla="*/ 5436001 h 6407150"/>
              <a:gd name="connsiteX20591" fmla="*/ 8057945 w 11737976"/>
              <a:gd name="connsiteY20591" fmla="*/ 5444621 h 6407150"/>
              <a:gd name="connsiteX20592" fmla="*/ 8058854 w 11737976"/>
              <a:gd name="connsiteY20592" fmla="*/ 5431375 h 6407150"/>
              <a:gd name="connsiteX20593" fmla="*/ 8059062 w 11737976"/>
              <a:gd name="connsiteY20593" fmla="*/ 5429354 h 6407150"/>
              <a:gd name="connsiteX20594" fmla="*/ 8061593 w 11737976"/>
              <a:gd name="connsiteY20594" fmla="*/ 5429573 h 6407150"/>
              <a:gd name="connsiteX20595" fmla="*/ 8064346 w 11737976"/>
              <a:gd name="connsiteY20595" fmla="*/ 5425933 h 6407150"/>
              <a:gd name="connsiteX20596" fmla="*/ 8061343 w 11737976"/>
              <a:gd name="connsiteY20596" fmla="*/ 5421663 h 6407150"/>
              <a:gd name="connsiteX20597" fmla="*/ 8062747 w 11737976"/>
              <a:gd name="connsiteY20597" fmla="*/ 5419175 h 6407150"/>
              <a:gd name="connsiteX20598" fmla="*/ 8058904 w 11737976"/>
              <a:gd name="connsiteY20598" fmla="*/ 5400003 h 6407150"/>
              <a:gd name="connsiteX20599" fmla="*/ 8063906 w 11737976"/>
              <a:gd name="connsiteY20599" fmla="*/ 5398407 h 6407150"/>
              <a:gd name="connsiteX20600" fmla="*/ 8070409 w 11737976"/>
              <a:gd name="connsiteY20600" fmla="*/ 5394588 h 6407150"/>
              <a:gd name="connsiteX20601" fmla="*/ 8069636 w 11737976"/>
              <a:gd name="connsiteY20601" fmla="*/ 5392867 h 6407150"/>
              <a:gd name="connsiteX20602" fmla="*/ 8072429 w 11737976"/>
              <a:gd name="connsiteY20602" fmla="*/ 5394702 h 6407150"/>
              <a:gd name="connsiteX20603" fmla="*/ 8086317 w 11737976"/>
              <a:gd name="connsiteY20603" fmla="*/ 5395816 h 6407150"/>
              <a:gd name="connsiteX20604" fmla="*/ 8103269 w 11737976"/>
              <a:gd name="connsiteY20604" fmla="*/ 5386367 h 6407150"/>
              <a:gd name="connsiteX20605" fmla="*/ 8110784 w 11737976"/>
              <a:gd name="connsiteY20605" fmla="*/ 5374179 h 6407150"/>
              <a:gd name="connsiteX20606" fmla="*/ 8112218 w 11737976"/>
              <a:gd name="connsiteY20606" fmla="*/ 5369177 h 6407150"/>
              <a:gd name="connsiteX20607" fmla="*/ 8112422 w 11737976"/>
              <a:gd name="connsiteY20607" fmla="*/ 5369481 h 6407150"/>
              <a:gd name="connsiteX20608" fmla="*/ 8112367 w 11737976"/>
              <a:gd name="connsiteY20608" fmla="*/ 5370637 h 6407150"/>
              <a:gd name="connsiteX20609" fmla="*/ 8118311 w 11737976"/>
              <a:gd name="connsiteY20609" fmla="*/ 5377619 h 6407150"/>
              <a:gd name="connsiteX20610" fmla="*/ 8119484 w 11737976"/>
              <a:gd name="connsiteY20610" fmla="*/ 5377390 h 6407150"/>
              <a:gd name="connsiteX20611" fmla="*/ 8114990 w 11737976"/>
              <a:gd name="connsiteY20611" fmla="*/ 5385334 h 6407150"/>
              <a:gd name="connsiteX20612" fmla="*/ 8117015 w 11737976"/>
              <a:gd name="connsiteY20612" fmla="*/ 5399999 h 6407150"/>
              <a:gd name="connsiteX20613" fmla="*/ 8117204 w 11737976"/>
              <a:gd name="connsiteY20613" fmla="*/ 5399722 h 6407150"/>
              <a:gd name="connsiteX20614" fmla="*/ 8116909 w 11737976"/>
              <a:gd name="connsiteY20614" fmla="*/ 5401233 h 6407150"/>
              <a:gd name="connsiteX20615" fmla="*/ 8123553 w 11737976"/>
              <a:gd name="connsiteY20615" fmla="*/ 5405875 h 6407150"/>
              <a:gd name="connsiteX20616" fmla="*/ 8127719 w 11737976"/>
              <a:gd name="connsiteY20616" fmla="*/ 5394073 h 6407150"/>
              <a:gd name="connsiteX20617" fmla="*/ 8122390 w 11737976"/>
              <a:gd name="connsiteY20617" fmla="*/ 5392050 h 6407150"/>
              <a:gd name="connsiteX20618" fmla="*/ 8123651 w 11737976"/>
              <a:gd name="connsiteY20618" fmla="*/ 5390184 h 6407150"/>
              <a:gd name="connsiteX20619" fmla="*/ 8126566 w 11737976"/>
              <a:gd name="connsiteY20619" fmla="*/ 5377028 h 6407150"/>
              <a:gd name="connsiteX20620" fmla="*/ 8126284 w 11737976"/>
              <a:gd name="connsiteY20620" fmla="*/ 5376631 h 6407150"/>
              <a:gd name="connsiteX20621" fmla="*/ 8127786 w 11737976"/>
              <a:gd name="connsiteY20621" fmla="*/ 5374201 h 6407150"/>
              <a:gd name="connsiteX20622" fmla="*/ 8132962 w 11737976"/>
              <a:gd name="connsiteY20622" fmla="*/ 5370775 h 6407150"/>
              <a:gd name="connsiteX20623" fmla="*/ 8131990 w 11737976"/>
              <a:gd name="connsiteY20623" fmla="*/ 5367404 h 6407150"/>
              <a:gd name="connsiteX20624" fmla="*/ 8138062 w 11737976"/>
              <a:gd name="connsiteY20624" fmla="*/ 5357582 h 6407150"/>
              <a:gd name="connsiteX20625" fmla="*/ 8137951 w 11737976"/>
              <a:gd name="connsiteY20625" fmla="*/ 5348583 h 6407150"/>
              <a:gd name="connsiteX20626" fmla="*/ 8141435 w 11737976"/>
              <a:gd name="connsiteY20626" fmla="*/ 5348862 h 6407150"/>
              <a:gd name="connsiteX20627" fmla="*/ 8145133 w 11737976"/>
              <a:gd name="connsiteY20627" fmla="*/ 5337358 h 6407150"/>
              <a:gd name="connsiteX20628" fmla="*/ 8136998 w 11737976"/>
              <a:gd name="connsiteY20628" fmla="*/ 5335581 h 6407150"/>
              <a:gd name="connsiteX20629" fmla="*/ 8136707 w 11737976"/>
              <a:gd name="connsiteY20629" fmla="*/ 5335904 h 6407150"/>
              <a:gd name="connsiteX20630" fmla="*/ 8131020 w 11737976"/>
              <a:gd name="connsiteY20630" fmla="*/ 5325036 h 6407150"/>
              <a:gd name="connsiteX20631" fmla="*/ 8120811 w 11737976"/>
              <a:gd name="connsiteY20631" fmla="*/ 5317595 h 6407150"/>
              <a:gd name="connsiteX20632" fmla="*/ 8120330 w 11737976"/>
              <a:gd name="connsiteY20632" fmla="*/ 5317618 h 6407150"/>
              <a:gd name="connsiteX20633" fmla="*/ 8122587 w 11737976"/>
              <a:gd name="connsiteY20633" fmla="*/ 5305411 h 6407150"/>
              <a:gd name="connsiteX20634" fmla="*/ 8140795 w 11737976"/>
              <a:gd name="connsiteY20634" fmla="*/ 5312265 h 6407150"/>
              <a:gd name="connsiteX20635" fmla="*/ 8139816 w 11737976"/>
              <a:gd name="connsiteY20635" fmla="*/ 5310014 h 6407150"/>
              <a:gd name="connsiteX20636" fmla="*/ 8145953 w 11737976"/>
              <a:gd name="connsiteY20636" fmla="*/ 5309546 h 6407150"/>
              <a:gd name="connsiteX20637" fmla="*/ 8148214 w 11737976"/>
              <a:gd name="connsiteY20637" fmla="*/ 5292687 h 6407150"/>
              <a:gd name="connsiteX20638" fmla="*/ 8138061 w 11737976"/>
              <a:gd name="connsiteY20638" fmla="*/ 5283391 h 6407150"/>
              <a:gd name="connsiteX20639" fmla="*/ 8131428 w 11737976"/>
              <a:gd name="connsiteY20639" fmla="*/ 5288597 h 6407150"/>
              <a:gd name="connsiteX20640" fmla="*/ 8128598 w 11737976"/>
              <a:gd name="connsiteY20640" fmla="*/ 5296382 h 6407150"/>
              <a:gd name="connsiteX20641" fmla="*/ 8112134 w 11737976"/>
              <a:gd name="connsiteY20641" fmla="*/ 5283521 h 6407150"/>
              <a:gd name="connsiteX20642" fmla="*/ 8115629 w 11737976"/>
              <a:gd name="connsiteY20642" fmla="*/ 5298056 h 6407150"/>
              <a:gd name="connsiteX20643" fmla="*/ 8114913 w 11737976"/>
              <a:gd name="connsiteY20643" fmla="*/ 5301315 h 6407150"/>
              <a:gd name="connsiteX20644" fmla="*/ 8109842 w 11737976"/>
              <a:gd name="connsiteY20644" fmla="*/ 5302395 h 6407150"/>
              <a:gd name="connsiteX20645" fmla="*/ 8108156 w 11737976"/>
              <a:gd name="connsiteY20645" fmla="*/ 5310089 h 6407150"/>
              <a:gd name="connsiteX20646" fmla="*/ 8112436 w 11737976"/>
              <a:gd name="connsiteY20646" fmla="*/ 5316000 h 6407150"/>
              <a:gd name="connsiteX20647" fmla="*/ 8112548 w 11737976"/>
              <a:gd name="connsiteY20647" fmla="*/ 5317967 h 6407150"/>
              <a:gd name="connsiteX20648" fmla="*/ 8109621 w 11737976"/>
              <a:gd name="connsiteY20648" fmla="*/ 5318099 h 6407150"/>
              <a:gd name="connsiteX20649" fmla="*/ 8104788 w 11737976"/>
              <a:gd name="connsiteY20649" fmla="*/ 5323473 h 6407150"/>
              <a:gd name="connsiteX20650" fmla="*/ 8103509 w 11737976"/>
              <a:gd name="connsiteY20650" fmla="*/ 5323362 h 6407150"/>
              <a:gd name="connsiteX20651" fmla="*/ 8056264 w 11737976"/>
              <a:gd name="connsiteY20651" fmla="*/ 5323968 h 6407150"/>
              <a:gd name="connsiteX20652" fmla="*/ 8049317 w 11737976"/>
              <a:gd name="connsiteY20652" fmla="*/ 5341807 h 6407150"/>
              <a:gd name="connsiteX20653" fmla="*/ 8049039 w 11737976"/>
              <a:gd name="connsiteY20653" fmla="*/ 5360846 h 6407150"/>
              <a:gd name="connsiteX20654" fmla="*/ 8051403 w 11737976"/>
              <a:gd name="connsiteY20654" fmla="*/ 5368921 h 6407150"/>
              <a:gd name="connsiteX20655" fmla="*/ 8043119 w 11737976"/>
              <a:gd name="connsiteY20655" fmla="*/ 5363952 h 6407150"/>
              <a:gd name="connsiteX20656" fmla="*/ 8032871 w 11737976"/>
              <a:gd name="connsiteY20656" fmla="*/ 5346179 h 6407150"/>
              <a:gd name="connsiteX20657" fmla="*/ 7980728 w 11737976"/>
              <a:gd name="connsiteY20657" fmla="*/ 5351519 h 6407150"/>
              <a:gd name="connsiteX20658" fmla="*/ 7973657 w 11737976"/>
              <a:gd name="connsiteY20658" fmla="*/ 5359109 h 6407150"/>
              <a:gd name="connsiteX20659" fmla="*/ 7965730 w 11737976"/>
              <a:gd name="connsiteY20659" fmla="*/ 5374564 h 6407150"/>
              <a:gd name="connsiteX20660" fmla="*/ 7960865 w 11737976"/>
              <a:gd name="connsiteY20660" fmla="*/ 5375218 h 6407150"/>
              <a:gd name="connsiteX20661" fmla="*/ 7961894 w 11737976"/>
              <a:gd name="connsiteY20661" fmla="*/ 5388171 h 6407150"/>
              <a:gd name="connsiteX20662" fmla="*/ 7962157 w 11737976"/>
              <a:gd name="connsiteY20662" fmla="*/ 5388729 h 6407150"/>
              <a:gd name="connsiteX20663" fmla="*/ 7961200 w 11737976"/>
              <a:gd name="connsiteY20663" fmla="*/ 5392940 h 6407150"/>
              <a:gd name="connsiteX20664" fmla="*/ 7955620 w 11737976"/>
              <a:gd name="connsiteY20664" fmla="*/ 5389312 h 6407150"/>
              <a:gd name="connsiteX20665" fmla="*/ 7948150 w 11737976"/>
              <a:gd name="connsiteY20665" fmla="*/ 5389737 h 6407150"/>
              <a:gd name="connsiteX20666" fmla="*/ 7945895 w 11737976"/>
              <a:gd name="connsiteY20666" fmla="*/ 5392710 h 6407150"/>
              <a:gd name="connsiteX20667" fmla="*/ 7945629 w 11737976"/>
              <a:gd name="connsiteY20667" fmla="*/ 5391759 h 6407150"/>
              <a:gd name="connsiteX20668" fmla="*/ 7932145 w 11737976"/>
              <a:gd name="connsiteY20668" fmla="*/ 5371551 h 6407150"/>
              <a:gd name="connsiteX20669" fmla="*/ 7917130 w 11737976"/>
              <a:gd name="connsiteY20669" fmla="*/ 5359526 h 6407150"/>
              <a:gd name="connsiteX20670" fmla="*/ 7907921 w 11737976"/>
              <a:gd name="connsiteY20670" fmla="*/ 5356192 h 6407150"/>
              <a:gd name="connsiteX20671" fmla="*/ 7908126 w 11737976"/>
              <a:gd name="connsiteY20671" fmla="*/ 5354471 h 6407150"/>
              <a:gd name="connsiteX20672" fmla="*/ 7906812 w 11737976"/>
              <a:gd name="connsiteY20672" fmla="*/ 5353429 h 6407150"/>
              <a:gd name="connsiteX20673" fmla="*/ 7906632 w 11737976"/>
              <a:gd name="connsiteY20673" fmla="*/ 5345749 h 6407150"/>
              <a:gd name="connsiteX20674" fmla="*/ 7913134 w 11737976"/>
              <a:gd name="connsiteY20674" fmla="*/ 5270878 h 6407150"/>
              <a:gd name="connsiteX20675" fmla="*/ 7916475 w 11737976"/>
              <a:gd name="connsiteY20675" fmla="*/ 5236749 h 6407150"/>
              <a:gd name="connsiteX20676" fmla="*/ 7916628 w 11737976"/>
              <a:gd name="connsiteY20676" fmla="*/ 5236729 h 6407150"/>
              <a:gd name="connsiteX20677" fmla="*/ 7916605 w 11737976"/>
              <a:gd name="connsiteY20677" fmla="*/ 5235875 h 6407150"/>
              <a:gd name="connsiteX20678" fmla="*/ 7920649 w 11737976"/>
              <a:gd name="connsiteY20678" fmla="*/ 5211727 h 6407150"/>
              <a:gd name="connsiteX20679" fmla="*/ 7920788 w 11737976"/>
              <a:gd name="connsiteY20679" fmla="*/ 5211365 h 6407150"/>
              <a:gd name="connsiteX20680" fmla="*/ 7932161 w 11737976"/>
              <a:gd name="connsiteY20680" fmla="*/ 5211760 h 6407150"/>
              <a:gd name="connsiteX20681" fmla="*/ 7953108 w 11737976"/>
              <a:gd name="connsiteY20681" fmla="*/ 5193576 h 6407150"/>
              <a:gd name="connsiteX20682" fmla="*/ 7953459 w 11737976"/>
              <a:gd name="connsiteY20682" fmla="*/ 5192965 h 6407150"/>
              <a:gd name="connsiteX20683" fmla="*/ 7960939 w 11737976"/>
              <a:gd name="connsiteY20683" fmla="*/ 5199392 h 6407150"/>
              <a:gd name="connsiteX20684" fmla="*/ 7964114 w 11737976"/>
              <a:gd name="connsiteY20684" fmla="*/ 5192354 h 6407150"/>
              <a:gd name="connsiteX20685" fmla="*/ 7965102 w 11737976"/>
              <a:gd name="connsiteY20685" fmla="*/ 5195036 h 6407150"/>
              <a:gd name="connsiteX20686" fmla="*/ 7964780 w 11737976"/>
              <a:gd name="connsiteY20686" fmla="*/ 5192563 h 6407150"/>
              <a:gd name="connsiteX20687" fmla="*/ 7964448 w 11737976"/>
              <a:gd name="connsiteY20687" fmla="*/ 5191614 h 6407150"/>
              <a:gd name="connsiteX20688" fmla="*/ 7965844 w 11737976"/>
              <a:gd name="connsiteY20688" fmla="*/ 5188517 h 6407150"/>
              <a:gd name="connsiteX20689" fmla="*/ 7962808 w 11737976"/>
              <a:gd name="connsiteY20689" fmla="*/ 5186930 h 6407150"/>
              <a:gd name="connsiteX20690" fmla="*/ 7962471 w 11737976"/>
              <a:gd name="connsiteY20690" fmla="*/ 5185966 h 6407150"/>
              <a:gd name="connsiteX20691" fmla="*/ 7961613 w 11737976"/>
              <a:gd name="connsiteY20691" fmla="*/ 5183865 h 6407150"/>
              <a:gd name="connsiteX20692" fmla="*/ 7962183 w 11737976"/>
              <a:gd name="connsiteY20692" fmla="*/ 5186285 h 6407150"/>
              <a:gd name="connsiteX20693" fmla="*/ 7962300 w 11737976"/>
              <a:gd name="connsiteY20693" fmla="*/ 5186664 h 6407150"/>
              <a:gd name="connsiteX20694" fmla="*/ 7958285 w 11737976"/>
              <a:gd name="connsiteY20694" fmla="*/ 5184568 h 6407150"/>
              <a:gd name="connsiteX20695" fmla="*/ 7964768 w 11737976"/>
              <a:gd name="connsiteY20695" fmla="*/ 5173283 h 6407150"/>
              <a:gd name="connsiteX20696" fmla="*/ 7967341 w 11737976"/>
              <a:gd name="connsiteY20696" fmla="*/ 5173500 h 6407150"/>
              <a:gd name="connsiteX20697" fmla="*/ 7977147 w 11737976"/>
              <a:gd name="connsiteY20697" fmla="*/ 5170099 h 6407150"/>
              <a:gd name="connsiteX20698" fmla="*/ 7976646 w 11737976"/>
              <a:gd name="connsiteY20698" fmla="*/ 5175549 h 6407150"/>
              <a:gd name="connsiteX20699" fmla="*/ 7979885 w 11737976"/>
              <a:gd name="connsiteY20699" fmla="*/ 5194790 h 6407150"/>
              <a:gd name="connsiteX20700" fmla="*/ 7989054 w 11737976"/>
              <a:gd name="connsiteY20700" fmla="*/ 5201484 h 6407150"/>
              <a:gd name="connsiteX20701" fmla="*/ 7988003 w 11737976"/>
              <a:gd name="connsiteY20701" fmla="*/ 5203526 h 6407150"/>
              <a:gd name="connsiteX20702" fmla="*/ 7991243 w 11737976"/>
              <a:gd name="connsiteY20702" fmla="*/ 5207568 h 6407150"/>
              <a:gd name="connsiteX20703" fmla="*/ 7994759 w 11737976"/>
              <a:gd name="connsiteY20703" fmla="*/ 5204437 h 6407150"/>
              <a:gd name="connsiteX20704" fmla="*/ 8006421 w 11737976"/>
              <a:gd name="connsiteY20704" fmla="*/ 5206422 h 6407150"/>
              <a:gd name="connsiteX20705" fmla="*/ 8024165 w 11737976"/>
              <a:gd name="connsiteY20705" fmla="*/ 5197344 h 6407150"/>
              <a:gd name="connsiteX20706" fmla="*/ 8025834 w 11737976"/>
              <a:gd name="connsiteY20706" fmla="*/ 5202727 h 6407150"/>
              <a:gd name="connsiteX20707" fmla="*/ 8033882 w 11737976"/>
              <a:gd name="connsiteY20707" fmla="*/ 5186845 h 6407150"/>
              <a:gd name="connsiteX20708" fmla="*/ 8028946 w 11737976"/>
              <a:gd name="connsiteY20708" fmla="*/ 5186160 h 6407150"/>
              <a:gd name="connsiteX20709" fmla="*/ 8033183 w 11737976"/>
              <a:gd name="connsiteY20709" fmla="*/ 5170756 h 6407150"/>
              <a:gd name="connsiteX20710" fmla="*/ 8026931 w 11737976"/>
              <a:gd name="connsiteY20710" fmla="*/ 5151797 h 6407150"/>
              <a:gd name="connsiteX20711" fmla="*/ 7982688 w 11737976"/>
              <a:gd name="connsiteY20711" fmla="*/ 5128506 h 6407150"/>
              <a:gd name="connsiteX20712" fmla="*/ 7980607 w 11737976"/>
              <a:gd name="connsiteY20712" fmla="*/ 5142647 h 6407150"/>
              <a:gd name="connsiteX20713" fmla="*/ 7978617 w 11737976"/>
              <a:gd name="connsiteY20713" fmla="*/ 5138206 h 6407150"/>
              <a:gd name="connsiteX20714" fmla="*/ 7979733 w 11737976"/>
              <a:gd name="connsiteY20714" fmla="*/ 5135473 h 6407150"/>
              <a:gd name="connsiteX20715" fmla="*/ 7976837 w 11737976"/>
              <a:gd name="connsiteY20715" fmla="*/ 5134230 h 6407150"/>
              <a:gd name="connsiteX20716" fmla="*/ 7970288 w 11737976"/>
              <a:gd name="connsiteY20716" fmla="*/ 5119609 h 6407150"/>
              <a:gd name="connsiteX20717" fmla="*/ 7959280 w 11737976"/>
              <a:gd name="connsiteY20717" fmla="*/ 5119262 h 6407150"/>
              <a:gd name="connsiteX20718" fmla="*/ 7949369 w 11737976"/>
              <a:gd name="connsiteY20718" fmla="*/ 5124260 h 6407150"/>
              <a:gd name="connsiteX20719" fmla="*/ 7939180 w 11737976"/>
              <a:gd name="connsiteY20719" fmla="*/ 5140161 h 6407150"/>
              <a:gd name="connsiteX20720" fmla="*/ 7932116 w 11737976"/>
              <a:gd name="connsiteY20720" fmla="*/ 5135076 h 6407150"/>
              <a:gd name="connsiteX20721" fmla="*/ 7922943 w 11737976"/>
              <a:gd name="connsiteY20721" fmla="*/ 5132624 h 6407150"/>
              <a:gd name="connsiteX20722" fmla="*/ 7922991 w 11737976"/>
              <a:gd name="connsiteY20722" fmla="*/ 5132581 h 6407150"/>
              <a:gd name="connsiteX20723" fmla="*/ 7934415 w 11737976"/>
              <a:gd name="connsiteY20723" fmla="*/ 5121156 h 6407150"/>
              <a:gd name="connsiteX20724" fmla="*/ 7919660 w 11737976"/>
              <a:gd name="connsiteY20724" fmla="*/ 5122343 h 6407150"/>
              <a:gd name="connsiteX20725" fmla="*/ 7919203 w 11737976"/>
              <a:gd name="connsiteY20725" fmla="*/ 5122521 h 6407150"/>
              <a:gd name="connsiteX20726" fmla="*/ 7919166 w 11737976"/>
              <a:gd name="connsiteY20726" fmla="*/ 5121935 h 6407150"/>
              <a:gd name="connsiteX20727" fmla="*/ 7913185 w 11737976"/>
              <a:gd name="connsiteY20727" fmla="*/ 5077307 h 6407150"/>
              <a:gd name="connsiteX20728" fmla="*/ 7914106 w 11737976"/>
              <a:gd name="connsiteY20728" fmla="*/ 5077450 h 6407150"/>
              <a:gd name="connsiteX20729" fmla="*/ 7914309 w 11737976"/>
              <a:gd name="connsiteY20729" fmla="*/ 5078085 h 6407150"/>
              <a:gd name="connsiteX20730" fmla="*/ 7926506 w 11737976"/>
              <a:gd name="connsiteY20730" fmla="*/ 5098659 h 6407150"/>
              <a:gd name="connsiteX20731" fmla="*/ 7928451 w 11737976"/>
              <a:gd name="connsiteY20731" fmla="*/ 5070711 h 6407150"/>
              <a:gd name="connsiteX20732" fmla="*/ 7912469 w 11737976"/>
              <a:gd name="connsiteY20732" fmla="*/ 5054926 h 6407150"/>
              <a:gd name="connsiteX20733" fmla="*/ 7911727 w 11737976"/>
              <a:gd name="connsiteY20733" fmla="*/ 5059505 h 6407150"/>
              <a:gd name="connsiteX20734" fmla="*/ 7910781 w 11737976"/>
              <a:gd name="connsiteY20734" fmla="*/ 5059362 h 6407150"/>
              <a:gd name="connsiteX20735" fmla="*/ 7909456 w 11737976"/>
              <a:gd name="connsiteY20735" fmla="*/ 5049478 h 6407150"/>
              <a:gd name="connsiteX20736" fmla="*/ 7907985 w 11737976"/>
              <a:gd name="connsiteY20736" fmla="*/ 5042401 h 6407150"/>
              <a:gd name="connsiteX20737" fmla="*/ 7913772 w 11737976"/>
              <a:gd name="connsiteY20737" fmla="*/ 5037960 h 6407150"/>
              <a:gd name="connsiteX20738" fmla="*/ 7903296 w 11737976"/>
              <a:gd name="connsiteY20738" fmla="*/ 4993592 h 6407150"/>
              <a:gd name="connsiteX20739" fmla="*/ 7897654 w 11737976"/>
              <a:gd name="connsiteY20739" fmla="*/ 4992398 h 6407150"/>
              <a:gd name="connsiteX20740" fmla="*/ 7896037 w 11737976"/>
              <a:gd name="connsiteY20740" fmla="*/ 4984525 h 6407150"/>
              <a:gd name="connsiteX20741" fmla="*/ 7896574 w 11737976"/>
              <a:gd name="connsiteY20741" fmla="*/ 4977838 h 6407150"/>
              <a:gd name="connsiteX20742" fmla="*/ 7893142 w 11737976"/>
              <a:gd name="connsiteY20742" fmla="*/ 4969021 h 6407150"/>
              <a:gd name="connsiteX20743" fmla="*/ 7895830 w 11737976"/>
              <a:gd name="connsiteY20743" fmla="*/ 4970757 h 6407150"/>
              <a:gd name="connsiteX20744" fmla="*/ 7904888 w 11737976"/>
              <a:gd name="connsiteY20744" fmla="*/ 4969835 h 6407150"/>
              <a:gd name="connsiteX20745" fmla="*/ 7893697 w 11737976"/>
              <a:gd name="connsiteY20745" fmla="*/ 4955722 h 6407150"/>
              <a:gd name="connsiteX20746" fmla="*/ 7893371 w 11737976"/>
              <a:gd name="connsiteY20746" fmla="*/ 4955403 h 6407150"/>
              <a:gd name="connsiteX20747" fmla="*/ 7895241 w 11737976"/>
              <a:gd name="connsiteY20747" fmla="*/ 4947542 h 6407150"/>
              <a:gd name="connsiteX20748" fmla="*/ 7901712 w 11737976"/>
              <a:gd name="connsiteY20748" fmla="*/ 4947784 h 6407150"/>
              <a:gd name="connsiteX20749" fmla="*/ 7896525 w 11737976"/>
              <a:gd name="connsiteY20749" fmla="*/ 4942141 h 6407150"/>
              <a:gd name="connsiteX20750" fmla="*/ 7897951 w 11737976"/>
              <a:gd name="connsiteY20750" fmla="*/ 4936144 h 6407150"/>
              <a:gd name="connsiteX20751" fmla="*/ 7883748 w 11737976"/>
              <a:gd name="connsiteY20751" fmla="*/ 4913768 h 6407150"/>
              <a:gd name="connsiteX20752" fmla="*/ 7883456 w 11737976"/>
              <a:gd name="connsiteY20752" fmla="*/ 4907217 h 6407150"/>
              <a:gd name="connsiteX20753" fmla="*/ 7898635 w 11737976"/>
              <a:gd name="connsiteY20753" fmla="*/ 4919925 h 6407150"/>
              <a:gd name="connsiteX20754" fmla="*/ 7900040 w 11737976"/>
              <a:gd name="connsiteY20754" fmla="*/ 4920320 h 6407150"/>
              <a:gd name="connsiteX20755" fmla="*/ 7897686 w 11737976"/>
              <a:gd name="connsiteY20755" fmla="*/ 4925158 h 6407150"/>
              <a:gd name="connsiteX20756" fmla="*/ 7902597 w 11737976"/>
              <a:gd name="connsiteY20756" fmla="*/ 4931982 h 6407150"/>
              <a:gd name="connsiteX20757" fmla="*/ 7911369 w 11737976"/>
              <a:gd name="connsiteY20757" fmla="*/ 4932583 h 6407150"/>
              <a:gd name="connsiteX20758" fmla="*/ 7920134 w 11737976"/>
              <a:gd name="connsiteY20758" fmla="*/ 4927132 h 6407150"/>
              <a:gd name="connsiteX20759" fmla="*/ 7924945 w 11737976"/>
              <a:gd name="connsiteY20759" fmla="*/ 4933842 h 6407150"/>
              <a:gd name="connsiteX20760" fmla="*/ 7929754 w 11737976"/>
              <a:gd name="connsiteY20760" fmla="*/ 4952636 h 6407150"/>
              <a:gd name="connsiteX20761" fmla="*/ 7955259 w 11737976"/>
              <a:gd name="connsiteY20761" fmla="*/ 4973889 h 6407150"/>
              <a:gd name="connsiteX20762" fmla="*/ 7981843 w 11737976"/>
              <a:gd name="connsiteY20762" fmla="*/ 4971088 h 6407150"/>
              <a:gd name="connsiteX20763" fmla="*/ 7993467 w 11737976"/>
              <a:gd name="connsiteY20763" fmla="*/ 4958216 h 6407150"/>
              <a:gd name="connsiteX20764" fmla="*/ 7996641 w 11737976"/>
              <a:gd name="connsiteY20764" fmla="*/ 4960557 h 6407150"/>
              <a:gd name="connsiteX20765" fmla="*/ 8001122 w 11737976"/>
              <a:gd name="connsiteY20765" fmla="*/ 4954985 h 6407150"/>
              <a:gd name="connsiteX20766" fmla="*/ 8001940 w 11737976"/>
              <a:gd name="connsiteY20766" fmla="*/ 4948834 h 6407150"/>
              <a:gd name="connsiteX20767" fmla="*/ 8004225 w 11737976"/>
              <a:gd name="connsiteY20767" fmla="*/ 4946303 h 6407150"/>
              <a:gd name="connsiteX20768" fmla="*/ 8007180 w 11737976"/>
              <a:gd name="connsiteY20768" fmla="*/ 4900842 h 6407150"/>
              <a:gd name="connsiteX20769" fmla="*/ 7983958 w 11737976"/>
              <a:gd name="connsiteY20769" fmla="*/ 4874893 h 6407150"/>
              <a:gd name="connsiteX20770" fmla="*/ 7978638 w 11737976"/>
              <a:gd name="connsiteY20770" fmla="*/ 4873358 h 6407150"/>
              <a:gd name="connsiteX20771" fmla="*/ 7983649 w 11737976"/>
              <a:gd name="connsiteY20771" fmla="*/ 4854732 h 6407150"/>
              <a:gd name="connsiteX20772" fmla="*/ 7983206 w 11737976"/>
              <a:gd name="connsiteY20772" fmla="*/ 4846447 h 6407150"/>
              <a:gd name="connsiteX20773" fmla="*/ 7983425 w 11737976"/>
              <a:gd name="connsiteY20773" fmla="*/ 4846515 h 6407150"/>
              <a:gd name="connsiteX20774" fmla="*/ 7983343 w 11737976"/>
              <a:gd name="connsiteY20774" fmla="*/ 4846811 h 6407150"/>
              <a:gd name="connsiteX20775" fmla="*/ 7987410 w 11737976"/>
              <a:gd name="connsiteY20775" fmla="*/ 4850616 h 6407150"/>
              <a:gd name="connsiteX20776" fmla="*/ 7989678 w 11737976"/>
              <a:gd name="connsiteY20776" fmla="*/ 4848456 h 6407150"/>
              <a:gd name="connsiteX20777" fmla="*/ 7992258 w 11737976"/>
              <a:gd name="connsiteY20777" fmla="*/ 4849258 h 6407150"/>
              <a:gd name="connsiteX20778" fmla="*/ 7994062 w 11737976"/>
              <a:gd name="connsiteY20778" fmla="*/ 4849336 h 6407150"/>
              <a:gd name="connsiteX20779" fmla="*/ 7995149 w 11737976"/>
              <a:gd name="connsiteY20779" fmla="*/ 4851281 h 6407150"/>
              <a:gd name="connsiteX20780" fmla="*/ 7996736 w 11737976"/>
              <a:gd name="connsiteY20780" fmla="*/ 4853530 h 6407150"/>
              <a:gd name="connsiteX20781" fmla="*/ 7991801 w 11737976"/>
              <a:gd name="connsiteY20781" fmla="*/ 4860769 h 6407150"/>
              <a:gd name="connsiteX20782" fmla="*/ 8008911 w 11737976"/>
              <a:gd name="connsiteY20782" fmla="*/ 4872303 h 6407150"/>
              <a:gd name="connsiteX20783" fmla="*/ 8007026 w 11737976"/>
              <a:gd name="connsiteY20783" fmla="*/ 4861601 h 6407150"/>
              <a:gd name="connsiteX20784" fmla="*/ 8004561 w 11737976"/>
              <a:gd name="connsiteY20784" fmla="*/ 4859285 h 6407150"/>
              <a:gd name="connsiteX20785" fmla="*/ 8004991 w 11737976"/>
              <a:gd name="connsiteY20785" fmla="*/ 4854624 h 6407150"/>
              <a:gd name="connsiteX20786" fmla="*/ 8002284 w 11737976"/>
              <a:gd name="connsiteY20786" fmla="*/ 4848360 h 6407150"/>
              <a:gd name="connsiteX20787" fmla="*/ 8005243 w 11737976"/>
              <a:gd name="connsiteY20787" fmla="*/ 4847208 h 6407150"/>
              <a:gd name="connsiteX20788" fmla="*/ 7997641 w 11737976"/>
              <a:gd name="connsiteY20788" fmla="*/ 4838189 h 6407150"/>
              <a:gd name="connsiteX20789" fmla="*/ 7990034 w 11737976"/>
              <a:gd name="connsiteY20789" fmla="*/ 4835102 h 6407150"/>
              <a:gd name="connsiteX20790" fmla="*/ 7991132 w 11737976"/>
              <a:gd name="connsiteY20790" fmla="*/ 4832911 h 6407150"/>
              <a:gd name="connsiteX20791" fmla="*/ 7984889 w 11737976"/>
              <a:gd name="connsiteY20791" fmla="*/ 4829826 h 6407150"/>
              <a:gd name="connsiteX20792" fmla="*/ 7980160 w 11737976"/>
              <a:gd name="connsiteY20792" fmla="*/ 4828222 h 6407150"/>
              <a:gd name="connsiteX20793" fmla="*/ 7972515 w 11737976"/>
              <a:gd name="connsiteY20793" fmla="*/ 4813183 h 6407150"/>
              <a:gd name="connsiteX20794" fmla="*/ 7956288 w 11737976"/>
              <a:gd name="connsiteY20794" fmla="*/ 4799491 h 6407150"/>
              <a:gd name="connsiteX20795" fmla="*/ 7954191 w 11737976"/>
              <a:gd name="connsiteY20795" fmla="*/ 4798946 h 6407150"/>
              <a:gd name="connsiteX20796" fmla="*/ 7955251 w 11737976"/>
              <a:gd name="connsiteY20796" fmla="*/ 4795038 h 6407150"/>
              <a:gd name="connsiteX20797" fmla="*/ 7955299 w 11737976"/>
              <a:gd name="connsiteY20797" fmla="*/ 4796591 h 6407150"/>
              <a:gd name="connsiteX20798" fmla="*/ 7971233 w 11737976"/>
              <a:gd name="connsiteY20798" fmla="*/ 4778652 h 6407150"/>
              <a:gd name="connsiteX20799" fmla="*/ 7973039 w 11737976"/>
              <a:gd name="connsiteY20799" fmla="*/ 4773093 h 6407150"/>
              <a:gd name="connsiteX20800" fmla="*/ 7976768 w 11737976"/>
              <a:gd name="connsiteY20800" fmla="*/ 4770763 h 6407150"/>
              <a:gd name="connsiteX20801" fmla="*/ 7988411 w 11737976"/>
              <a:gd name="connsiteY20801" fmla="*/ 4772301 h 6407150"/>
              <a:gd name="connsiteX20802" fmla="*/ 7990960 w 11737976"/>
              <a:gd name="connsiteY20802" fmla="*/ 4775295 h 6407150"/>
              <a:gd name="connsiteX20803" fmla="*/ 7996362 w 11737976"/>
              <a:gd name="connsiteY20803" fmla="*/ 4764646 h 6407150"/>
              <a:gd name="connsiteX20804" fmla="*/ 7988000 w 11737976"/>
              <a:gd name="connsiteY20804" fmla="*/ 4761888 h 6407150"/>
              <a:gd name="connsiteX20805" fmla="*/ 7987318 w 11737976"/>
              <a:gd name="connsiteY20805" fmla="*/ 4766525 h 6407150"/>
              <a:gd name="connsiteX20806" fmla="*/ 7986243 w 11737976"/>
              <a:gd name="connsiteY20806" fmla="*/ 4763993 h 6407150"/>
              <a:gd name="connsiteX20807" fmla="*/ 7980228 w 11737976"/>
              <a:gd name="connsiteY20807" fmla="*/ 4760480 h 6407150"/>
              <a:gd name="connsiteX20808" fmla="*/ 7973797 w 11737976"/>
              <a:gd name="connsiteY20808" fmla="*/ 4760937 h 6407150"/>
              <a:gd name="connsiteX20809" fmla="*/ 7972757 w 11737976"/>
              <a:gd name="connsiteY20809" fmla="*/ 4755611 h 6407150"/>
              <a:gd name="connsiteX20810" fmla="*/ 7977995 w 11737976"/>
              <a:gd name="connsiteY20810" fmla="*/ 4751986 h 6407150"/>
              <a:gd name="connsiteX20811" fmla="*/ 7977544 w 11737976"/>
              <a:gd name="connsiteY20811" fmla="*/ 4742095 h 6407150"/>
              <a:gd name="connsiteX20812" fmla="*/ 7964397 w 11737976"/>
              <a:gd name="connsiteY20812" fmla="*/ 4747263 h 6407150"/>
              <a:gd name="connsiteX20813" fmla="*/ 7969119 w 11737976"/>
              <a:gd name="connsiteY20813" fmla="*/ 4758125 h 6407150"/>
              <a:gd name="connsiteX20814" fmla="*/ 7971880 w 11737976"/>
              <a:gd name="connsiteY20814" fmla="*/ 4756216 h 6407150"/>
              <a:gd name="connsiteX20815" fmla="*/ 7964959 w 11737976"/>
              <a:gd name="connsiteY20815" fmla="*/ 4763406 h 6407150"/>
              <a:gd name="connsiteX20816" fmla="*/ 7962819 w 11737976"/>
              <a:gd name="connsiteY20816" fmla="*/ 4766403 h 6407150"/>
              <a:gd name="connsiteX20817" fmla="*/ 7950837 w 11737976"/>
              <a:gd name="connsiteY20817" fmla="*/ 4777451 h 6407150"/>
              <a:gd name="connsiteX20818" fmla="*/ 7949100 w 11737976"/>
              <a:gd name="connsiteY20818" fmla="*/ 4782506 h 6407150"/>
              <a:gd name="connsiteX20819" fmla="*/ 7944625 w 11737976"/>
              <a:gd name="connsiteY20819" fmla="*/ 4781769 h 6407150"/>
              <a:gd name="connsiteX20820" fmla="*/ 7942375 w 11737976"/>
              <a:gd name="connsiteY20820" fmla="*/ 4792486 h 6407150"/>
              <a:gd name="connsiteX20821" fmla="*/ 7942062 w 11737976"/>
              <a:gd name="connsiteY20821" fmla="*/ 4792079 h 6407150"/>
              <a:gd name="connsiteX20822" fmla="*/ 7941012 w 11737976"/>
              <a:gd name="connsiteY20822" fmla="*/ 4795193 h 6407150"/>
              <a:gd name="connsiteX20823" fmla="*/ 7938674 w 11737976"/>
              <a:gd name="connsiteY20823" fmla="*/ 4790138 h 6407150"/>
              <a:gd name="connsiteX20824" fmla="*/ 7933874 w 11737976"/>
              <a:gd name="connsiteY20824" fmla="*/ 4789015 h 6407150"/>
              <a:gd name="connsiteX20825" fmla="*/ 7933027 w 11737976"/>
              <a:gd name="connsiteY20825" fmla="*/ 4794625 h 6407150"/>
              <a:gd name="connsiteX20826" fmla="*/ 7918027 w 11737976"/>
              <a:gd name="connsiteY20826" fmla="*/ 4796533 h 6407150"/>
              <a:gd name="connsiteX20827" fmla="*/ 7915140 w 11737976"/>
              <a:gd name="connsiteY20827" fmla="*/ 4797938 h 6407150"/>
              <a:gd name="connsiteX20828" fmla="*/ 7903926 w 11737976"/>
              <a:gd name="connsiteY20828" fmla="*/ 4792968 h 6407150"/>
              <a:gd name="connsiteX20829" fmla="*/ 7888804 w 11737976"/>
              <a:gd name="connsiteY20829" fmla="*/ 4784684 h 6407150"/>
              <a:gd name="connsiteX20830" fmla="*/ 7881363 w 11737976"/>
              <a:gd name="connsiteY20830" fmla="*/ 4800624 h 6407150"/>
              <a:gd name="connsiteX20831" fmla="*/ 7897579 w 11737976"/>
              <a:gd name="connsiteY20831" fmla="*/ 4807510 h 6407150"/>
              <a:gd name="connsiteX20832" fmla="*/ 7897816 w 11737976"/>
              <a:gd name="connsiteY20832" fmla="*/ 4807606 h 6407150"/>
              <a:gd name="connsiteX20833" fmla="*/ 7887105 w 11737976"/>
              <a:gd name="connsiteY20833" fmla="*/ 4817873 h 6407150"/>
              <a:gd name="connsiteX20834" fmla="*/ 7884957 w 11737976"/>
              <a:gd name="connsiteY20834" fmla="*/ 4816480 h 6407150"/>
              <a:gd name="connsiteX20835" fmla="*/ 7878558 w 11737976"/>
              <a:gd name="connsiteY20835" fmla="*/ 4811718 h 6407150"/>
              <a:gd name="connsiteX20836" fmla="*/ 7872036 w 11737976"/>
              <a:gd name="connsiteY20836" fmla="*/ 4813289 h 6407150"/>
              <a:gd name="connsiteX20837" fmla="*/ 7866259 w 11737976"/>
              <a:gd name="connsiteY20837" fmla="*/ 4821471 h 6407150"/>
              <a:gd name="connsiteX20838" fmla="*/ 7871330 w 11737976"/>
              <a:gd name="connsiteY20838" fmla="*/ 4834132 h 6407150"/>
              <a:gd name="connsiteX20839" fmla="*/ 7875813 w 11737976"/>
              <a:gd name="connsiteY20839" fmla="*/ 4835941 h 6407150"/>
              <a:gd name="connsiteX20840" fmla="*/ 7873701 w 11737976"/>
              <a:gd name="connsiteY20840" fmla="*/ 4839670 h 6407150"/>
              <a:gd name="connsiteX20841" fmla="*/ 7868390 w 11737976"/>
              <a:gd name="connsiteY20841" fmla="*/ 4837593 h 6407150"/>
              <a:gd name="connsiteX20842" fmla="*/ 7869368 w 11737976"/>
              <a:gd name="connsiteY20842" fmla="*/ 4845940 h 6407150"/>
              <a:gd name="connsiteX20843" fmla="*/ 7872184 w 11737976"/>
              <a:gd name="connsiteY20843" fmla="*/ 4846239 h 6407150"/>
              <a:gd name="connsiteX20844" fmla="*/ 7871413 w 11737976"/>
              <a:gd name="connsiteY20844" fmla="*/ 4856145 h 6407150"/>
              <a:gd name="connsiteX20845" fmla="*/ 7870988 w 11737976"/>
              <a:gd name="connsiteY20845" fmla="*/ 4855512 h 6407150"/>
              <a:gd name="connsiteX20846" fmla="*/ 7865445 w 11737976"/>
              <a:gd name="connsiteY20846" fmla="*/ 4853657 h 6407150"/>
              <a:gd name="connsiteX20847" fmla="*/ 7860643 w 11737976"/>
              <a:gd name="connsiteY20847" fmla="*/ 4856353 h 6407150"/>
              <a:gd name="connsiteX20848" fmla="*/ 7865467 w 11737976"/>
              <a:gd name="connsiteY20848" fmla="*/ 4873154 h 6407150"/>
              <a:gd name="connsiteX20849" fmla="*/ 7871877 w 11737976"/>
              <a:gd name="connsiteY20849" fmla="*/ 4867002 h 6407150"/>
              <a:gd name="connsiteX20850" fmla="*/ 7873929 w 11737976"/>
              <a:gd name="connsiteY20850" fmla="*/ 4882041 h 6407150"/>
              <a:gd name="connsiteX20851" fmla="*/ 7873707 w 11737976"/>
              <a:gd name="connsiteY20851" fmla="*/ 4885242 h 6407150"/>
              <a:gd name="connsiteX20852" fmla="*/ 7872242 w 11737976"/>
              <a:gd name="connsiteY20852" fmla="*/ 4887915 h 6407150"/>
              <a:gd name="connsiteX20853" fmla="*/ 7873272 w 11737976"/>
              <a:gd name="connsiteY20853" fmla="*/ 4891538 h 6407150"/>
              <a:gd name="connsiteX20854" fmla="*/ 7873108 w 11737976"/>
              <a:gd name="connsiteY20854" fmla="*/ 4893922 h 6407150"/>
              <a:gd name="connsiteX20855" fmla="*/ 7871665 w 11737976"/>
              <a:gd name="connsiteY20855" fmla="*/ 4887471 h 6407150"/>
              <a:gd name="connsiteX20856" fmla="*/ 7865255 w 11737976"/>
              <a:gd name="connsiteY20856" fmla="*/ 4890219 h 6407150"/>
              <a:gd name="connsiteX20857" fmla="*/ 7865042 w 11737976"/>
              <a:gd name="connsiteY20857" fmla="*/ 4890953 h 6407150"/>
              <a:gd name="connsiteX20858" fmla="*/ 7862964 w 11737976"/>
              <a:gd name="connsiteY20858" fmla="*/ 4889951 h 6407150"/>
              <a:gd name="connsiteX20859" fmla="*/ 7858618 w 11737976"/>
              <a:gd name="connsiteY20859" fmla="*/ 4882022 h 6407150"/>
              <a:gd name="connsiteX20860" fmla="*/ 7845908 w 11737976"/>
              <a:gd name="connsiteY20860" fmla="*/ 4843381 h 6407150"/>
              <a:gd name="connsiteX20861" fmla="*/ 7844915 w 11737976"/>
              <a:gd name="connsiteY20861" fmla="*/ 4807152 h 6407150"/>
              <a:gd name="connsiteX20862" fmla="*/ 7844881 w 11737976"/>
              <a:gd name="connsiteY20862" fmla="*/ 4805912 h 6407150"/>
              <a:gd name="connsiteX20863" fmla="*/ 7848994 w 11737976"/>
              <a:gd name="connsiteY20863" fmla="*/ 4804338 h 6407150"/>
              <a:gd name="connsiteX20864" fmla="*/ 7850248 w 11737976"/>
              <a:gd name="connsiteY20864" fmla="*/ 4805093 h 6407150"/>
              <a:gd name="connsiteX20865" fmla="*/ 7850596 w 11737976"/>
              <a:gd name="connsiteY20865" fmla="*/ 4803651 h 6407150"/>
              <a:gd name="connsiteX20866" fmla="*/ 7862495 w 11737976"/>
              <a:gd name="connsiteY20866" fmla="*/ 4797604 h 6407150"/>
              <a:gd name="connsiteX20867" fmla="*/ 7869843 w 11737976"/>
              <a:gd name="connsiteY20867" fmla="*/ 4786694 h 6407150"/>
              <a:gd name="connsiteX20868" fmla="*/ 7870115 w 11737976"/>
              <a:gd name="connsiteY20868" fmla="*/ 4786958 h 6407150"/>
              <a:gd name="connsiteX20869" fmla="*/ 7877492 w 11737976"/>
              <a:gd name="connsiteY20869" fmla="*/ 4780611 h 6407150"/>
              <a:gd name="connsiteX20870" fmla="*/ 7873921 w 11737976"/>
              <a:gd name="connsiteY20870" fmla="*/ 4770030 h 6407150"/>
              <a:gd name="connsiteX20871" fmla="*/ 7863297 w 11737976"/>
              <a:gd name="connsiteY20871" fmla="*/ 4770979 h 6407150"/>
              <a:gd name="connsiteX20872" fmla="*/ 7863511 w 11737976"/>
              <a:gd name="connsiteY20872" fmla="*/ 4778981 h 6407150"/>
              <a:gd name="connsiteX20873" fmla="*/ 7850885 w 11737976"/>
              <a:gd name="connsiteY20873" fmla="*/ 4785982 h 6407150"/>
              <a:gd name="connsiteX20874" fmla="*/ 7843404 w 11737976"/>
              <a:gd name="connsiteY20874" fmla="*/ 4788567 h 6407150"/>
              <a:gd name="connsiteX20875" fmla="*/ 7837587 w 11737976"/>
              <a:gd name="connsiteY20875" fmla="*/ 4771050 h 6407150"/>
              <a:gd name="connsiteX20876" fmla="*/ 7830857 w 11737976"/>
              <a:gd name="connsiteY20876" fmla="*/ 4759698 h 6407150"/>
              <a:gd name="connsiteX20877" fmla="*/ 7832843 w 11737976"/>
              <a:gd name="connsiteY20877" fmla="*/ 4760835 h 6407150"/>
              <a:gd name="connsiteX20878" fmla="*/ 7840399 w 11737976"/>
              <a:gd name="connsiteY20878" fmla="*/ 4758105 h 6407150"/>
              <a:gd name="connsiteX20879" fmla="*/ 7841294 w 11737976"/>
              <a:gd name="connsiteY20879" fmla="*/ 4749220 h 6407150"/>
              <a:gd name="connsiteX20880" fmla="*/ 7841292 w 11737976"/>
              <a:gd name="connsiteY20880" fmla="*/ 4749217 h 6407150"/>
              <a:gd name="connsiteX20881" fmla="*/ 7841958 w 11737976"/>
              <a:gd name="connsiteY20881" fmla="*/ 4747313 h 6407150"/>
              <a:gd name="connsiteX20882" fmla="*/ 7840620 w 11737976"/>
              <a:gd name="connsiteY20882" fmla="*/ 4742195 h 6407150"/>
              <a:gd name="connsiteX20883" fmla="*/ 7843851 w 11737976"/>
              <a:gd name="connsiteY20883" fmla="*/ 4737888 h 6407150"/>
              <a:gd name="connsiteX20884" fmla="*/ 7840776 w 11737976"/>
              <a:gd name="connsiteY20884" fmla="*/ 4734850 h 6407150"/>
              <a:gd name="connsiteX20885" fmla="*/ 7838927 w 11737976"/>
              <a:gd name="connsiteY20885" fmla="*/ 4735716 h 6407150"/>
              <a:gd name="connsiteX20886" fmla="*/ 7837856 w 11737976"/>
              <a:gd name="connsiteY20886" fmla="*/ 4731622 h 6407150"/>
              <a:gd name="connsiteX20887" fmla="*/ 7831487 w 11737976"/>
              <a:gd name="connsiteY20887" fmla="*/ 4735589 h 6407150"/>
              <a:gd name="connsiteX20888" fmla="*/ 7830821 w 11737976"/>
              <a:gd name="connsiteY20888" fmla="*/ 4739710 h 6407150"/>
              <a:gd name="connsiteX20889" fmla="*/ 7821866 w 11737976"/>
              <a:gd name="connsiteY20889" fmla="*/ 4740976 h 6407150"/>
              <a:gd name="connsiteX20890" fmla="*/ 7823716 w 11737976"/>
              <a:gd name="connsiteY20890" fmla="*/ 4747653 h 6407150"/>
              <a:gd name="connsiteX20891" fmla="*/ 7823375 w 11737976"/>
              <a:gd name="connsiteY20891" fmla="*/ 4747079 h 6407150"/>
              <a:gd name="connsiteX20892" fmla="*/ 7807605 w 11737976"/>
              <a:gd name="connsiteY20892" fmla="*/ 4731314 h 6407150"/>
              <a:gd name="connsiteX20893" fmla="*/ 7804998 w 11737976"/>
              <a:gd name="connsiteY20893" fmla="*/ 4728632 h 6407150"/>
              <a:gd name="connsiteX20894" fmla="*/ 7805430 w 11737976"/>
              <a:gd name="connsiteY20894" fmla="*/ 4725095 h 6407150"/>
              <a:gd name="connsiteX20895" fmla="*/ 7801386 w 11737976"/>
              <a:gd name="connsiteY20895" fmla="*/ 4713146 h 6407150"/>
              <a:gd name="connsiteX20896" fmla="*/ 7791756 w 11737976"/>
              <a:gd name="connsiteY20896" fmla="*/ 4712351 h 6407150"/>
              <a:gd name="connsiteX20897" fmla="*/ 7790639 w 11737976"/>
              <a:gd name="connsiteY20897" fmla="*/ 4713163 h 6407150"/>
              <a:gd name="connsiteX20898" fmla="*/ 7776711 w 11737976"/>
              <a:gd name="connsiteY20898" fmla="*/ 4688803 h 6407150"/>
              <a:gd name="connsiteX20899" fmla="*/ 7777114 w 11737976"/>
              <a:gd name="connsiteY20899" fmla="*/ 4684757 h 6407150"/>
              <a:gd name="connsiteX20900" fmla="*/ 7781848 w 11737976"/>
              <a:gd name="connsiteY20900" fmla="*/ 4694555 h 6407150"/>
              <a:gd name="connsiteX20901" fmla="*/ 7793241 w 11737976"/>
              <a:gd name="connsiteY20901" fmla="*/ 4701510 h 6407150"/>
              <a:gd name="connsiteX20902" fmla="*/ 7801736 w 11737976"/>
              <a:gd name="connsiteY20902" fmla="*/ 4699261 h 6407150"/>
              <a:gd name="connsiteX20903" fmla="*/ 7804748 w 11737976"/>
              <a:gd name="connsiteY20903" fmla="*/ 4706377 h 6407150"/>
              <a:gd name="connsiteX20904" fmla="*/ 7810270 w 11737976"/>
              <a:gd name="connsiteY20904" fmla="*/ 4709824 h 6407150"/>
              <a:gd name="connsiteX20905" fmla="*/ 7810741 w 11737976"/>
              <a:gd name="connsiteY20905" fmla="*/ 4718742 h 6407150"/>
              <a:gd name="connsiteX20906" fmla="*/ 7825843 w 11737976"/>
              <a:gd name="connsiteY20906" fmla="*/ 4738046 h 6407150"/>
              <a:gd name="connsiteX20907" fmla="*/ 7825585 w 11737976"/>
              <a:gd name="connsiteY20907" fmla="*/ 4732761 h 6407150"/>
              <a:gd name="connsiteX20908" fmla="*/ 7827402 w 11737976"/>
              <a:gd name="connsiteY20908" fmla="*/ 4734344 h 6407150"/>
              <a:gd name="connsiteX20909" fmla="*/ 7826166 w 11737976"/>
              <a:gd name="connsiteY20909" fmla="*/ 4727554 h 6407150"/>
              <a:gd name="connsiteX20910" fmla="*/ 7835202 w 11737976"/>
              <a:gd name="connsiteY20910" fmla="*/ 4725797 h 6407150"/>
              <a:gd name="connsiteX20911" fmla="*/ 7834759 w 11737976"/>
              <a:gd name="connsiteY20911" fmla="*/ 4728084 h 6407150"/>
              <a:gd name="connsiteX20912" fmla="*/ 7835511 w 11737976"/>
              <a:gd name="connsiteY20912" fmla="*/ 4732524 h 6407150"/>
              <a:gd name="connsiteX20913" fmla="*/ 7841692 w 11737976"/>
              <a:gd name="connsiteY20913" fmla="*/ 4723851 h 6407150"/>
              <a:gd name="connsiteX20914" fmla="*/ 7837924 w 11737976"/>
              <a:gd name="connsiteY20914" fmla="*/ 4722792 h 6407150"/>
              <a:gd name="connsiteX20915" fmla="*/ 7842191 w 11737976"/>
              <a:gd name="connsiteY20915" fmla="*/ 4716472 h 6407150"/>
              <a:gd name="connsiteX20916" fmla="*/ 7832983 w 11737976"/>
              <a:gd name="connsiteY20916" fmla="*/ 4717890 h 6407150"/>
              <a:gd name="connsiteX20917" fmla="*/ 7826033 w 11737976"/>
              <a:gd name="connsiteY20917" fmla="*/ 4726823 h 6407150"/>
              <a:gd name="connsiteX20918" fmla="*/ 7825027 w 11737976"/>
              <a:gd name="connsiteY20918" fmla="*/ 4721301 h 6407150"/>
              <a:gd name="connsiteX20919" fmla="*/ 7825014 w 11737976"/>
              <a:gd name="connsiteY20919" fmla="*/ 4721029 h 6407150"/>
              <a:gd name="connsiteX20920" fmla="*/ 7824944 w 11737976"/>
              <a:gd name="connsiteY20920" fmla="*/ 4720849 h 6407150"/>
              <a:gd name="connsiteX20921" fmla="*/ 7823331 w 11737976"/>
              <a:gd name="connsiteY20921" fmla="*/ 4711989 h 6407150"/>
              <a:gd name="connsiteX20922" fmla="*/ 7823746 w 11737976"/>
              <a:gd name="connsiteY20922" fmla="*/ 4710830 h 6407150"/>
              <a:gd name="connsiteX20923" fmla="*/ 7822627 w 11737976"/>
              <a:gd name="connsiteY20923" fmla="*/ 4708126 h 6407150"/>
              <a:gd name="connsiteX20924" fmla="*/ 7821334 w 11737976"/>
              <a:gd name="connsiteY20924" fmla="*/ 4701028 h 6407150"/>
              <a:gd name="connsiteX20925" fmla="*/ 7820430 w 11737976"/>
              <a:gd name="connsiteY20925" fmla="*/ 4702818 h 6407150"/>
              <a:gd name="connsiteX20926" fmla="*/ 7818220 w 11737976"/>
              <a:gd name="connsiteY20926" fmla="*/ 4697476 h 6407150"/>
              <a:gd name="connsiteX20927" fmla="*/ 7818125 w 11737976"/>
              <a:gd name="connsiteY20927" fmla="*/ 4698079 h 6407150"/>
              <a:gd name="connsiteX20928" fmla="*/ 7816680 w 11737976"/>
              <a:gd name="connsiteY20928" fmla="*/ 4688582 h 6407150"/>
              <a:gd name="connsiteX20929" fmla="*/ 7814627 w 11737976"/>
              <a:gd name="connsiteY20929" fmla="*/ 4685142 h 6407150"/>
              <a:gd name="connsiteX20930" fmla="*/ 7815454 w 11737976"/>
              <a:gd name="connsiteY20930" fmla="*/ 4683986 h 6407150"/>
              <a:gd name="connsiteX20931" fmla="*/ 7817770 w 11737976"/>
              <a:gd name="connsiteY20931" fmla="*/ 4686650 h 6407150"/>
              <a:gd name="connsiteX20932" fmla="*/ 7817501 w 11737976"/>
              <a:gd name="connsiteY20932" fmla="*/ 4687066 h 6407150"/>
              <a:gd name="connsiteX20933" fmla="*/ 7820042 w 11737976"/>
              <a:gd name="connsiteY20933" fmla="*/ 4689976 h 6407150"/>
              <a:gd name="connsiteX20934" fmla="*/ 7821311 w 11737976"/>
              <a:gd name="connsiteY20934" fmla="*/ 4689662 h 6407150"/>
              <a:gd name="connsiteX20935" fmla="*/ 7832813 w 11737976"/>
              <a:gd name="connsiteY20935" fmla="*/ 4696748 h 6407150"/>
              <a:gd name="connsiteX20936" fmla="*/ 7839815 w 11737976"/>
              <a:gd name="connsiteY20936" fmla="*/ 4696952 h 6407150"/>
              <a:gd name="connsiteX20937" fmla="*/ 7842989 w 11737976"/>
              <a:gd name="connsiteY20937" fmla="*/ 4704484 h 6407150"/>
              <a:gd name="connsiteX20938" fmla="*/ 7863581 w 11737976"/>
              <a:gd name="connsiteY20938" fmla="*/ 4727651 h 6407150"/>
              <a:gd name="connsiteX20939" fmla="*/ 7860249 w 11737976"/>
              <a:gd name="connsiteY20939" fmla="*/ 4724035 h 6407150"/>
              <a:gd name="connsiteX20940" fmla="*/ 7855898 w 11737976"/>
              <a:gd name="connsiteY20940" fmla="*/ 4731336 h 6407150"/>
              <a:gd name="connsiteX20941" fmla="*/ 7856190 w 11737976"/>
              <a:gd name="connsiteY20941" fmla="*/ 4732026 h 6407150"/>
              <a:gd name="connsiteX20942" fmla="*/ 7852137 w 11737976"/>
              <a:gd name="connsiteY20942" fmla="*/ 4735438 h 6407150"/>
              <a:gd name="connsiteX20943" fmla="*/ 7844158 w 11737976"/>
              <a:gd name="connsiteY20943" fmla="*/ 4771067 h 6407150"/>
              <a:gd name="connsiteX20944" fmla="*/ 7853318 w 11737976"/>
              <a:gd name="connsiteY20944" fmla="*/ 4768257 h 6407150"/>
              <a:gd name="connsiteX20945" fmla="*/ 7857253 w 11737976"/>
              <a:gd name="connsiteY20945" fmla="*/ 4751844 h 6407150"/>
              <a:gd name="connsiteX20946" fmla="*/ 7863708 w 11737976"/>
              <a:gd name="connsiteY20946" fmla="*/ 4755388 h 6407150"/>
              <a:gd name="connsiteX20947" fmla="*/ 7872313 w 11737976"/>
              <a:gd name="connsiteY20947" fmla="*/ 4736141 h 6407150"/>
              <a:gd name="connsiteX20948" fmla="*/ 7869751 w 11737976"/>
              <a:gd name="connsiteY20948" fmla="*/ 4734408 h 6407150"/>
              <a:gd name="connsiteX20949" fmla="*/ 7869782 w 11737976"/>
              <a:gd name="connsiteY20949" fmla="*/ 4734381 h 6407150"/>
              <a:gd name="connsiteX20950" fmla="*/ 7865415 w 11737976"/>
              <a:gd name="connsiteY20950" fmla="*/ 4729642 h 6407150"/>
              <a:gd name="connsiteX20951" fmla="*/ 7866103 w 11737976"/>
              <a:gd name="connsiteY20951" fmla="*/ 4727994 h 6407150"/>
              <a:gd name="connsiteX20952" fmla="*/ 7883694 w 11737976"/>
              <a:gd name="connsiteY20952" fmla="*/ 4725146 h 6407150"/>
              <a:gd name="connsiteX20953" fmla="*/ 7882474 w 11737976"/>
              <a:gd name="connsiteY20953" fmla="*/ 4726953 h 6407150"/>
              <a:gd name="connsiteX20954" fmla="*/ 7881282 w 11737976"/>
              <a:gd name="connsiteY20954" fmla="*/ 4726465 h 6407150"/>
              <a:gd name="connsiteX20955" fmla="*/ 7870352 w 11737976"/>
              <a:gd name="connsiteY20955" fmla="*/ 4733913 h 6407150"/>
              <a:gd name="connsiteX20956" fmla="*/ 7881532 w 11737976"/>
              <a:gd name="connsiteY20956" fmla="*/ 4740010 h 6407150"/>
              <a:gd name="connsiteX20957" fmla="*/ 7882215 w 11737976"/>
              <a:gd name="connsiteY20957" fmla="*/ 4743861 h 6407150"/>
              <a:gd name="connsiteX20958" fmla="*/ 7883776 w 11737976"/>
              <a:gd name="connsiteY20958" fmla="*/ 4745040 h 6407150"/>
              <a:gd name="connsiteX20959" fmla="*/ 7882656 w 11737976"/>
              <a:gd name="connsiteY20959" fmla="*/ 4751151 h 6407150"/>
              <a:gd name="connsiteX20960" fmla="*/ 7901731 w 11737976"/>
              <a:gd name="connsiteY20960" fmla="*/ 4773511 h 6407150"/>
              <a:gd name="connsiteX20961" fmla="*/ 7898466 w 11737976"/>
              <a:gd name="connsiteY20961" fmla="*/ 4761496 h 6407150"/>
              <a:gd name="connsiteX20962" fmla="*/ 7904959 w 11737976"/>
              <a:gd name="connsiteY20962" fmla="*/ 4763790 h 6407150"/>
              <a:gd name="connsiteX20963" fmla="*/ 7911186 w 11737976"/>
              <a:gd name="connsiteY20963" fmla="*/ 4761282 h 6407150"/>
              <a:gd name="connsiteX20964" fmla="*/ 7909697 w 11737976"/>
              <a:gd name="connsiteY20964" fmla="*/ 4755881 h 6407150"/>
              <a:gd name="connsiteX20965" fmla="*/ 7902572 w 11737976"/>
              <a:gd name="connsiteY20965" fmla="*/ 4754677 h 6407150"/>
              <a:gd name="connsiteX20966" fmla="*/ 7898034 w 11737976"/>
              <a:gd name="connsiteY20966" fmla="*/ 4759908 h 6407150"/>
              <a:gd name="connsiteX20967" fmla="*/ 7897137 w 11737976"/>
              <a:gd name="connsiteY20967" fmla="*/ 4756609 h 6407150"/>
              <a:gd name="connsiteX20968" fmla="*/ 7894871 w 11737976"/>
              <a:gd name="connsiteY20968" fmla="*/ 4751300 h 6407150"/>
              <a:gd name="connsiteX20969" fmla="*/ 7905803 w 11737976"/>
              <a:gd name="connsiteY20969" fmla="*/ 4746552 h 6407150"/>
              <a:gd name="connsiteX20970" fmla="*/ 7904763 w 11737976"/>
              <a:gd name="connsiteY20970" fmla="*/ 4737079 h 6407150"/>
              <a:gd name="connsiteX20971" fmla="*/ 7906416 w 11737976"/>
              <a:gd name="connsiteY20971" fmla="*/ 4738052 h 6407150"/>
              <a:gd name="connsiteX20972" fmla="*/ 7931051 w 11737976"/>
              <a:gd name="connsiteY20972" fmla="*/ 4735129 h 6407150"/>
              <a:gd name="connsiteX20973" fmla="*/ 7942506 w 11737976"/>
              <a:gd name="connsiteY20973" fmla="*/ 4718297 h 6407150"/>
              <a:gd name="connsiteX20974" fmla="*/ 7944241 w 11737976"/>
              <a:gd name="connsiteY20974" fmla="*/ 4720654 h 6407150"/>
              <a:gd name="connsiteX20975" fmla="*/ 7945462 w 11737976"/>
              <a:gd name="connsiteY20975" fmla="*/ 4713952 h 6407150"/>
              <a:gd name="connsiteX20976" fmla="*/ 7946021 w 11737976"/>
              <a:gd name="connsiteY20976" fmla="*/ 4713131 h 6407150"/>
              <a:gd name="connsiteX20977" fmla="*/ 7950043 w 11737976"/>
              <a:gd name="connsiteY20977" fmla="*/ 4715024 h 6407150"/>
              <a:gd name="connsiteX20978" fmla="*/ 7951705 w 11737976"/>
              <a:gd name="connsiteY20978" fmla="*/ 4714835 h 6407150"/>
              <a:gd name="connsiteX20979" fmla="*/ 7955323 w 11737976"/>
              <a:gd name="connsiteY20979" fmla="*/ 4717213 h 6407150"/>
              <a:gd name="connsiteX20980" fmla="*/ 7955221 w 11737976"/>
              <a:gd name="connsiteY20980" fmla="*/ 4714437 h 6407150"/>
              <a:gd name="connsiteX20981" fmla="*/ 7960736 w 11737976"/>
              <a:gd name="connsiteY20981" fmla="*/ 4713814 h 6407150"/>
              <a:gd name="connsiteX20982" fmla="*/ 7981765 w 11737976"/>
              <a:gd name="connsiteY20982" fmla="*/ 4710582 h 6407150"/>
              <a:gd name="connsiteX20983" fmla="*/ 7994108 w 11737976"/>
              <a:gd name="connsiteY20983" fmla="*/ 4687775 h 6407150"/>
              <a:gd name="connsiteX20984" fmla="*/ 7994155 w 11737976"/>
              <a:gd name="connsiteY20984" fmla="*/ 4688225 h 6407150"/>
              <a:gd name="connsiteX20985" fmla="*/ 8001997 w 11737976"/>
              <a:gd name="connsiteY20985" fmla="*/ 4683600 h 6407150"/>
              <a:gd name="connsiteX20986" fmla="*/ 7998803 w 11737976"/>
              <a:gd name="connsiteY20986" fmla="*/ 4680072 h 6407150"/>
              <a:gd name="connsiteX20987" fmla="*/ 8002233 w 11737976"/>
              <a:gd name="connsiteY20987" fmla="*/ 4679686 h 6407150"/>
              <a:gd name="connsiteX20988" fmla="*/ 8004459 w 11737976"/>
              <a:gd name="connsiteY20988" fmla="*/ 4667561 h 6407150"/>
              <a:gd name="connsiteX20989" fmla="*/ 7999653 w 11737976"/>
              <a:gd name="connsiteY20989" fmla="*/ 4668100 h 6407150"/>
              <a:gd name="connsiteX20990" fmla="*/ 7997102 w 11737976"/>
              <a:gd name="connsiteY20990" fmla="*/ 4655658 h 6407150"/>
              <a:gd name="connsiteX20991" fmla="*/ 7995217 w 11737976"/>
              <a:gd name="connsiteY20991" fmla="*/ 4637501 h 6407150"/>
              <a:gd name="connsiteX20992" fmla="*/ 7981264 w 11737976"/>
              <a:gd name="connsiteY20992" fmla="*/ 4626395 h 6407150"/>
              <a:gd name="connsiteX20993" fmla="*/ 7979621 w 11737976"/>
              <a:gd name="connsiteY20993" fmla="*/ 4622243 h 6407150"/>
              <a:gd name="connsiteX20994" fmla="*/ 7981253 w 11737976"/>
              <a:gd name="connsiteY20994" fmla="*/ 4621487 h 6407150"/>
              <a:gd name="connsiteX20995" fmla="*/ 7982079 w 11737976"/>
              <a:gd name="connsiteY20995" fmla="*/ 4625091 h 6407150"/>
              <a:gd name="connsiteX20996" fmla="*/ 7997910 w 11737976"/>
              <a:gd name="connsiteY20996" fmla="*/ 4634408 h 6407150"/>
              <a:gd name="connsiteX20997" fmla="*/ 7995299 w 11737976"/>
              <a:gd name="connsiteY20997" fmla="*/ 4616759 h 6407150"/>
              <a:gd name="connsiteX20998" fmla="*/ 7987742 w 11737976"/>
              <a:gd name="connsiteY20998" fmla="*/ 4604701 h 6407150"/>
              <a:gd name="connsiteX20999" fmla="*/ 7987791 w 11737976"/>
              <a:gd name="connsiteY20999" fmla="*/ 4604496 h 6407150"/>
              <a:gd name="connsiteX21000" fmla="*/ 7984838 w 11737976"/>
              <a:gd name="connsiteY21000" fmla="*/ 4597074 h 6407150"/>
              <a:gd name="connsiteX21001" fmla="*/ 7982954 w 11737976"/>
              <a:gd name="connsiteY21001" fmla="*/ 4595800 h 6407150"/>
              <a:gd name="connsiteX21002" fmla="*/ 7986317 w 11737976"/>
              <a:gd name="connsiteY21002" fmla="*/ 4595895 h 6407150"/>
              <a:gd name="connsiteX21003" fmla="*/ 7987989 w 11737976"/>
              <a:gd name="connsiteY21003" fmla="*/ 4593419 h 6407150"/>
              <a:gd name="connsiteX21004" fmla="*/ 7993867 w 11737976"/>
              <a:gd name="connsiteY21004" fmla="*/ 4591345 h 6407150"/>
              <a:gd name="connsiteX21005" fmla="*/ 8002449 w 11737976"/>
              <a:gd name="connsiteY21005" fmla="*/ 4574999 h 6407150"/>
              <a:gd name="connsiteX21006" fmla="*/ 7988031 w 11737976"/>
              <a:gd name="connsiteY21006" fmla="*/ 4556090 h 6407150"/>
              <a:gd name="connsiteX21007" fmla="*/ 7981986 w 11737976"/>
              <a:gd name="connsiteY21007" fmla="*/ 4554741 h 6407150"/>
              <a:gd name="connsiteX21008" fmla="*/ 7983176 w 11737976"/>
              <a:gd name="connsiteY21008" fmla="*/ 4553263 h 6407150"/>
              <a:gd name="connsiteX21009" fmla="*/ 8010170 w 11737976"/>
              <a:gd name="connsiteY21009" fmla="*/ 4551061 h 6407150"/>
              <a:gd name="connsiteX21010" fmla="*/ 8010872 w 11737976"/>
              <a:gd name="connsiteY21010" fmla="*/ 4555075 h 6407150"/>
              <a:gd name="connsiteX21011" fmla="*/ 8010663 w 11737976"/>
              <a:gd name="connsiteY21011" fmla="*/ 4556719 h 6407150"/>
              <a:gd name="connsiteX21012" fmla="*/ 8038584 w 11737976"/>
              <a:gd name="connsiteY21012" fmla="*/ 4567901 h 6407150"/>
              <a:gd name="connsiteX21013" fmla="*/ 8032884 w 11737976"/>
              <a:gd name="connsiteY21013" fmla="*/ 4553494 h 6407150"/>
              <a:gd name="connsiteX21014" fmla="*/ 8031545 w 11737976"/>
              <a:gd name="connsiteY21014" fmla="*/ 4551441 h 6407150"/>
              <a:gd name="connsiteX21015" fmla="*/ 8036201 w 11737976"/>
              <a:gd name="connsiteY21015" fmla="*/ 4539190 h 6407150"/>
              <a:gd name="connsiteX21016" fmla="*/ 8035603 w 11737976"/>
              <a:gd name="connsiteY21016" fmla="*/ 4538318 h 6407150"/>
              <a:gd name="connsiteX21017" fmla="*/ 8039242 w 11737976"/>
              <a:gd name="connsiteY21017" fmla="*/ 4536315 h 6407150"/>
              <a:gd name="connsiteX21018" fmla="*/ 8043835 w 11737976"/>
              <a:gd name="connsiteY21018" fmla="*/ 4531505 h 6407150"/>
              <a:gd name="connsiteX21019" fmla="*/ 8046820 w 11737976"/>
              <a:gd name="connsiteY21019" fmla="*/ 4538312 h 6407150"/>
              <a:gd name="connsiteX21020" fmla="*/ 8046430 w 11737976"/>
              <a:gd name="connsiteY21020" fmla="*/ 4541691 h 6407150"/>
              <a:gd name="connsiteX21021" fmla="*/ 8045467 w 11737976"/>
              <a:gd name="connsiteY21021" fmla="*/ 4546013 h 6407150"/>
              <a:gd name="connsiteX21022" fmla="*/ 8038161 w 11737976"/>
              <a:gd name="connsiteY21022" fmla="*/ 4546581 h 6407150"/>
              <a:gd name="connsiteX21023" fmla="*/ 8039011 w 11737976"/>
              <a:gd name="connsiteY21023" fmla="*/ 4559077 h 6407150"/>
              <a:gd name="connsiteX21024" fmla="*/ 8042371 w 11737976"/>
              <a:gd name="connsiteY21024" fmla="*/ 4559943 h 6407150"/>
              <a:gd name="connsiteX21025" fmla="*/ 8040767 w 11737976"/>
              <a:gd name="connsiteY21025" fmla="*/ 4567155 h 6407150"/>
              <a:gd name="connsiteX21026" fmla="*/ 8047585 w 11737976"/>
              <a:gd name="connsiteY21026" fmla="*/ 4576446 h 6407150"/>
              <a:gd name="connsiteX21027" fmla="*/ 8046205 w 11737976"/>
              <a:gd name="connsiteY21027" fmla="*/ 4578215 h 6407150"/>
              <a:gd name="connsiteX21028" fmla="*/ 8050256 w 11737976"/>
              <a:gd name="connsiteY21028" fmla="*/ 4582735 h 6407150"/>
              <a:gd name="connsiteX21029" fmla="*/ 8051772 w 11737976"/>
              <a:gd name="connsiteY21029" fmla="*/ 4582588 h 6407150"/>
              <a:gd name="connsiteX21030" fmla="*/ 8055242 w 11737976"/>
              <a:gd name="connsiteY21030" fmla="*/ 4591412 h 6407150"/>
              <a:gd name="connsiteX21031" fmla="*/ 8055332 w 11737976"/>
              <a:gd name="connsiteY21031" fmla="*/ 4592916 h 6407150"/>
              <a:gd name="connsiteX21032" fmla="*/ 8048048 w 11737976"/>
              <a:gd name="connsiteY21032" fmla="*/ 4605275 h 6407150"/>
              <a:gd name="connsiteX21033" fmla="*/ 8044763 w 11737976"/>
              <a:gd name="connsiteY21033" fmla="*/ 4618881 h 6407150"/>
              <a:gd name="connsiteX21034" fmla="*/ 8042371 w 11737976"/>
              <a:gd name="connsiteY21034" fmla="*/ 4619801 h 6407150"/>
              <a:gd name="connsiteX21035" fmla="*/ 8038334 w 11737976"/>
              <a:gd name="connsiteY21035" fmla="*/ 4637572 h 6407150"/>
              <a:gd name="connsiteX21036" fmla="*/ 8039328 w 11737976"/>
              <a:gd name="connsiteY21036" fmla="*/ 4638775 h 6407150"/>
              <a:gd name="connsiteX21037" fmla="*/ 8039465 w 11737976"/>
              <a:gd name="connsiteY21037" fmla="*/ 4642997 h 6407150"/>
              <a:gd name="connsiteX21038" fmla="*/ 8042634 w 11737976"/>
              <a:gd name="connsiteY21038" fmla="*/ 4651195 h 6407150"/>
              <a:gd name="connsiteX21039" fmla="*/ 8048796 w 11737976"/>
              <a:gd name="connsiteY21039" fmla="*/ 4649749 h 6407150"/>
              <a:gd name="connsiteX21040" fmla="*/ 8052874 w 11737976"/>
              <a:gd name="connsiteY21040" fmla="*/ 4639966 h 6407150"/>
              <a:gd name="connsiteX21041" fmla="*/ 8052733 w 11737976"/>
              <a:gd name="connsiteY21041" fmla="*/ 4638518 h 6407150"/>
              <a:gd name="connsiteX21042" fmla="*/ 8053276 w 11737976"/>
              <a:gd name="connsiteY21042" fmla="*/ 4638266 h 6407150"/>
              <a:gd name="connsiteX21043" fmla="*/ 8053948 w 11737976"/>
              <a:gd name="connsiteY21043" fmla="*/ 4638439 h 6407150"/>
              <a:gd name="connsiteX21044" fmla="*/ 8071270 w 11737976"/>
              <a:gd name="connsiteY21044" fmla="*/ 4645327 h 6407150"/>
              <a:gd name="connsiteX21045" fmla="*/ 8066113 w 11737976"/>
              <a:gd name="connsiteY21045" fmla="*/ 4647136 h 6407150"/>
              <a:gd name="connsiteX21046" fmla="*/ 8067052 w 11737976"/>
              <a:gd name="connsiteY21046" fmla="*/ 4658318 h 6407150"/>
              <a:gd name="connsiteX21047" fmla="*/ 8076546 w 11737976"/>
              <a:gd name="connsiteY21047" fmla="*/ 4651651 h 6407150"/>
              <a:gd name="connsiteX21048" fmla="*/ 8073335 w 11737976"/>
              <a:gd name="connsiteY21048" fmla="*/ 4645808 h 6407150"/>
              <a:gd name="connsiteX21049" fmla="*/ 8082327 w 11737976"/>
              <a:gd name="connsiteY21049" fmla="*/ 4646929 h 6407150"/>
              <a:gd name="connsiteX21050" fmla="*/ 8093050 w 11737976"/>
              <a:gd name="connsiteY21050" fmla="*/ 4644881 h 6407150"/>
              <a:gd name="connsiteX21051" fmla="*/ 8095489 w 11737976"/>
              <a:gd name="connsiteY21051" fmla="*/ 4648302 h 6407150"/>
              <a:gd name="connsiteX21052" fmla="*/ 8105468 w 11737976"/>
              <a:gd name="connsiteY21052" fmla="*/ 4632166 h 6407150"/>
              <a:gd name="connsiteX21053" fmla="*/ 8101820 w 11737976"/>
              <a:gd name="connsiteY21053" fmla="*/ 4628670 h 6407150"/>
              <a:gd name="connsiteX21054" fmla="*/ 8102040 w 11737976"/>
              <a:gd name="connsiteY21054" fmla="*/ 4628194 h 6407150"/>
              <a:gd name="connsiteX21055" fmla="*/ 8112240 w 11737976"/>
              <a:gd name="connsiteY21055" fmla="*/ 4627889 h 6407150"/>
              <a:gd name="connsiteX21056" fmla="*/ 8112028 w 11737976"/>
              <a:gd name="connsiteY21056" fmla="*/ 4628161 h 6407150"/>
              <a:gd name="connsiteX21057" fmla="*/ 8111359 w 11737976"/>
              <a:gd name="connsiteY21057" fmla="*/ 4636005 h 6407150"/>
              <a:gd name="connsiteX21058" fmla="*/ 8119497 w 11737976"/>
              <a:gd name="connsiteY21058" fmla="*/ 4638989 h 6407150"/>
              <a:gd name="connsiteX21059" fmla="*/ 8121464 w 11737976"/>
              <a:gd name="connsiteY21059" fmla="*/ 4635788 h 6407150"/>
              <a:gd name="connsiteX21060" fmla="*/ 8125034 w 11737976"/>
              <a:gd name="connsiteY21060" fmla="*/ 4642659 h 6407150"/>
              <a:gd name="connsiteX21061" fmla="*/ 8131219 w 11737976"/>
              <a:gd name="connsiteY21061" fmla="*/ 4647415 h 6407150"/>
              <a:gd name="connsiteX21062" fmla="*/ 8116331 w 11737976"/>
              <a:gd name="connsiteY21062" fmla="*/ 4652557 h 6407150"/>
              <a:gd name="connsiteX21063" fmla="*/ 8117697 w 11737976"/>
              <a:gd name="connsiteY21063" fmla="*/ 4656072 h 6407150"/>
              <a:gd name="connsiteX21064" fmla="*/ 8116606 w 11737976"/>
              <a:gd name="connsiteY21064" fmla="*/ 4657195 h 6407150"/>
              <a:gd name="connsiteX21065" fmla="*/ 8106737 w 11737976"/>
              <a:gd name="connsiteY21065" fmla="*/ 4654467 h 6407150"/>
              <a:gd name="connsiteX21066" fmla="*/ 8098472 w 11737976"/>
              <a:gd name="connsiteY21066" fmla="*/ 4663138 h 6407150"/>
              <a:gd name="connsiteX21067" fmla="*/ 8100574 w 11737976"/>
              <a:gd name="connsiteY21067" fmla="*/ 4667734 h 6407150"/>
              <a:gd name="connsiteX21068" fmla="*/ 8096314 w 11737976"/>
              <a:gd name="connsiteY21068" fmla="*/ 4674384 h 6407150"/>
              <a:gd name="connsiteX21069" fmla="*/ 8123615 w 11737976"/>
              <a:gd name="connsiteY21069" fmla="*/ 4695770 h 6407150"/>
              <a:gd name="connsiteX21070" fmla="*/ 8125782 w 11737976"/>
              <a:gd name="connsiteY21070" fmla="*/ 4686257 h 6407150"/>
              <a:gd name="connsiteX21071" fmla="*/ 8123187 w 11737976"/>
              <a:gd name="connsiteY21071" fmla="*/ 4676605 h 6407150"/>
              <a:gd name="connsiteX21072" fmla="*/ 8124547 w 11737976"/>
              <a:gd name="connsiteY21072" fmla="*/ 4675647 h 6407150"/>
              <a:gd name="connsiteX21073" fmla="*/ 8127333 w 11737976"/>
              <a:gd name="connsiteY21073" fmla="*/ 4686117 h 6407150"/>
              <a:gd name="connsiteX21074" fmla="*/ 8132669 w 11737976"/>
              <a:gd name="connsiteY21074" fmla="*/ 4699739 h 6407150"/>
              <a:gd name="connsiteX21075" fmla="*/ 8131676 w 11737976"/>
              <a:gd name="connsiteY21075" fmla="*/ 4699788 h 6407150"/>
              <a:gd name="connsiteX21076" fmla="*/ 8134276 w 11737976"/>
              <a:gd name="connsiteY21076" fmla="*/ 4709341 h 6407150"/>
              <a:gd name="connsiteX21077" fmla="*/ 8136693 w 11737976"/>
              <a:gd name="connsiteY21077" fmla="*/ 4706404 h 6407150"/>
              <a:gd name="connsiteX21078" fmla="*/ 8146511 w 11737976"/>
              <a:gd name="connsiteY21078" fmla="*/ 4719173 h 6407150"/>
              <a:gd name="connsiteX21079" fmla="*/ 8178087 w 11737976"/>
              <a:gd name="connsiteY21079" fmla="*/ 4712058 h 6407150"/>
              <a:gd name="connsiteX21080" fmla="*/ 8192259 w 11737976"/>
              <a:gd name="connsiteY21080" fmla="*/ 4688487 h 6407150"/>
              <a:gd name="connsiteX21081" fmla="*/ 8192359 w 11737976"/>
              <a:gd name="connsiteY21081" fmla="*/ 4674160 h 6407150"/>
              <a:gd name="connsiteX21082" fmla="*/ 8195711 w 11737976"/>
              <a:gd name="connsiteY21082" fmla="*/ 4673674 h 6407150"/>
              <a:gd name="connsiteX21083" fmla="*/ 8180671 w 11737976"/>
              <a:gd name="connsiteY21083" fmla="*/ 4644699 h 6407150"/>
              <a:gd name="connsiteX21084" fmla="*/ 8173771 w 11737976"/>
              <a:gd name="connsiteY21084" fmla="*/ 4647108 h 6407150"/>
              <a:gd name="connsiteX21085" fmla="*/ 8170913 w 11737976"/>
              <a:gd name="connsiteY21085" fmla="*/ 4644498 h 6407150"/>
              <a:gd name="connsiteX21086" fmla="*/ 8144299 w 11737976"/>
              <a:gd name="connsiteY21086" fmla="*/ 4642898 h 6407150"/>
              <a:gd name="connsiteX21087" fmla="*/ 8141469 w 11737976"/>
              <a:gd name="connsiteY21087" fmla="*/ 4643875 h 6407150"/>
              <a:gd name="connsiteX21088" fmla="*/ 8140937 w 11737976"/>
              <a:gd name="connsiteY21088" fmla="*/ 4642722 h 6407150"/>
              <a:gd name="connsiteX21089" fmla="*/ 8146950 w 11737976"/>
              <a:gd name="connsiteY21089" fmla="*/ 4632262 h 6407150"/>
              <a:gd name="connsiteX21090" fmla="*/ 8146232 w 11737976"/>
              <a:gd name="connsiteY21090" fmla="*/ 4623173 h 6407150"/>
              <a:gd name="connsiteX21091" fmla="*/ 8149786 w 11737976"/>
              <a:gd name="connsiteY21091" fmla="*/ 4616808 h 6407150"/>
              <a:gd name="connsiteX21092" fmla="*/ 8148454 w 11737976"/>
              <a:gd name="connsiteY21092" fmla="*/ 4600812 h 6407150"/>
              <a:gd name="connsiteX21093" fmla="*/ 8142753 w 11737976"/>
              <a:gd name="connsiteY21093" fmla="*/ 4603261 h 6407150"/>
              <a:gd name="connsiteX21094" fmla="*/ 8146612 w 11737976"/>
              <a:gd name="connsiteY21094" fmla="*/ 4598222 h 6407150"/>
              <a:gd name="connsiteX21095" fmla="*/ 8147408 w 11737976"/>
              <a:gd name="connsiteY21095" fmla="*/ 4596388 h 6407150"/>
              <a:gd name="connsiteX21096" fmla="*/ 8149837 w 11737976"/>
              <a:gd name="connsiteY21096" fmla="*/ 4600403 h 6407150"/>
              <a:gd name="connsiteX21097" fmla="*/ 8163756 w 11737976"/>
              <a:gd name="connsiteY21097" fmla="*/ 4578624 h 6407150"/>
              <a:gd name="connsiteX21098" fmla="*/ 8163453 w 11737976"/>
              <a:gd name="connsiteY21098" fmla="*/ 4578639 h 6407150"/>
              <a:gd name="connsiteX21099" fmla="*/ 8165351 w 11737976"/>
              <a:gd name="connsiteY21099" fmla="*/ 4570366 h 6407150"/>
              <a:gd name="connsiteX21100" fmla="*/ 8163534 w 11737976"/>
              <a:gd name="connsiteY21100" fmla="*/ 4551583 h 6407150"/>
              <a:gd name="connsiteX21101" fmla="*/ 8162075 w 11737976"/>
              <a:gd name="connsiteY21101" fmla="*/ 4549738 h 6407150"/>
              <a:gd name="connsiteX21102" fmla="*/ 8155134 w 11737976"/>
              <a:gd name="connsiteY21102" fmla="*/ 4532684 h 6407150"/>
              <a:gd name="connsiteX21103" fmla="*/ 8151298 w 11737976"/>
              <a:gd name="connsiteY21103" fmla="*/ 4507486 h 6407150"/>
              <a:gd name="connsiteX21104" fmla="*/ 8123991 w 11737976"/>
              <a:gd name="connsiteY21104" fmla="*/ 4488889 h 6407150"/>
              <a:gd name="connsiteX21105" fmla="*/ 8122374 w 11737976"/>
              <a:gd name="connsiteY21105" fmla="*/ 4488548 h 6407150"/>
              <a:gd name="connsiteX21106" fmla="*/ 8122360 w 11737976"/>
              <a:gd name="connsiteY21106" fmla="*/ 4488523 h 6407150"/>
              <a:gd name="connsiteX21107" fmla="*/ 8122345 w 11737976"/>
              <a:gd name="connsiteY21107" fmla="*/ 4488542 h 6407150"/>
              <a:gd name="connsiteX21108" fmla="*/ 8121450 w 11737976"/>
              <a:gd name="connsiteY21108" fmla="*/ 4488352 h 6407150"/>
              <a:gd name="connsiteX21109" fmla="*/ 8121548 w 11737976"/>
              <a:gd name="connsiteY21109" fmla="*/ 4481177 h 6407150"/>
              <a:gd name="connsiteX21110" fmla="*/ 8107677 w 11737976"/>
              <a:gd name="connsiteY21110" fmla="*/ 4467828 h 6407150"/>
              <a:gd name="connsiteX21111" fmla="*/ 8098435 w 11737976"/>
              <a:gd name="connsiteY21111" fmla="*/ 4462153 h 6407150"/>
              <a:gd name="connsiteX21112" fmla="*/ 8099021 w 11737976"/>
              <a:gd name="connsiteY21112" fmla="*/ 4451210 h 6407150"/>
              <a:gd name="connsiteX21113" fmla="*/ 8094144 w 11737976"/>
              <a:gd name="connsiteY21113" fmla="*/ 4457588 h 6407150"/>
              <a:gd name="connsiteX21114" fmla="*/ 8088218 w 11737976"/>
              <a:gd name="connsiteY21114" fmla="*/ 4457994 h 6407150"/>
              <a:gd name="connsiteX21115" fmla="*/ 8087515 w 11737976"/>
              <a:gd name="connsiteY21115" fmla="*/ 4459603 h 6407150"/>
              <a:gd name="connsiteX21116" fmla="*/ 8068112 w 11737976"/>
              <a:gd name="connsiteY21116" fmla="*/ 4457970 h 6407150"/>
              <a:gd name="connsiteX21117" fmla="*/ 8057979 w 11737976"/>
              <a:gd name="connsiteY21117" fmla="*/ 4472995 h 6407150"/>
              <a:gd name="connsiteX21118" fmla="*/ 8054737 w 11737976"/>
              <a:gd name="connsiteY21118" fmla="*/ 4449540 h 6407150"/>
              <a:gd name="connsiteX21119" fmla="*/ 8048223 w 11737976"/>
              <a:gd name="connsiteY21119" fmla="*/ 4432862 h 6407150"/>
              <a:gd name="connsiteX21120" fmla="*/ 8054611 w 11737976"/>
              <a:gd name="connsiteY21120" fmla="*/ 4435212 h 6407150"/>
              <a:gd name="connsiteX21121" fmla="*/ 8058901 w 11737976"/>
              <a:gd name="connsiteY21121" fmla="*/ 4423479 h 6407150"/>
              <a:gd name="connsiteX21122" fmla="*/ 8069884 w 11737976"/>
              <a:gd name="connsiteY21122" fmla="*/ 4423531 h 6407150"/>
              <a:gd name="connsiteX21123" fmla="*/ 8072540 w 11737976"/>
              <a:gd name="connsiteY21123" fmla="*/ 4422245 h 6407150"/>
              <a:gd name="connsiteX21124" fmla="*/ 8073713 w 11737976"/>
              <a:gd name="connsiteY21124" fmla="*/ 4422633 h 6407150"/>
              <a:gd name="connsiteX21125" fmla="*/ 8074520 w 11737976"/>
              <a:gd name="connsiteY21125" fmla="*/ 4421289 h 6407150"/>
              <a:gd name="connsiteX21126" fmla="*/ 8079042 w 11737976"/>
              <a:gd name="connsiteY21126" fmla="*/ 4419102 h 6407150"/>
              <a:gd name="connsiteX21127" fmla="*/ 8077953 w 11737976"/>
              <a:gd name="connsiteY21127" fmla="*/ 4417374 h 6407150"/>
              <a:gd name="connsiteX21128" fmla="*/ 8076725 w 11737976"/>
              <a:gd name="connsiteY21128" fmla="*/ 4414470 h 6407150"/>
              <a:gd name="connsiteX21129" fmla="*/ 8085313 w 11737976"/>
              <a:gd name="connsiteY21129" fmla="*/ 4406018 h 6407150"/>
              <a:gd name="connsiteX21130" fmla="*/ 8090501 w 11737976"/>
              <a:gd name="connsiteY21130" fmla="*/ 4405783 h 6407150"/>
              <a:gd name="connsiteX21131" fmla="*/ 8086531 w 11737976"/>
              <a:gd name="connsiteY21131" fmla="*/ 4394813 h 6407150"/>
              <a:gd name="connsiteX21132" fmla="*/ 8082886 w 11737976"/>
              <a:gd name="connsiteY21132" fmla="*/ 4392535 h 6407150"/>
              <a:gd name="connsiteX21133" fmla="*/ 8084190 w 11737976"/>
              <a:gd name="connsiteY21133" fmla="*/ 4384325 h 6407150"/>
              <a:gd name="connsiteX21134" fmla="*/ 8075983 w 11737976"/>
              <a:gd name="connsiteY21134" fmla="*/ 4381207 h 6407150"/>
              <a:gd name="connsiteX21135" fmla="*/ 8069577 w 11737976"/>
              <a:gd name="connsiteY21135" fmla="*/ 4389427 h 6407150"/>
              <a:gd name="connsiteX21136" fmla="*/ 8060278 w 11737976"/>
              <a:gd name="connsiteY21136" fmla="*/ 4389074 h 6407150"/>
              <a:gd name="connsiteX21137" fmla="*/ 8072109 w 11737976"/>
              <a:gd name="connsiteY21137" fmla="*/ 4402167 h 6407150"/>
              <a:gd name="connsiteX21138" fmla="*/ 8079883 w 11737976"/>
              <a:gd name="connsiteY21138" fmla="*/ 4405485 h 6407150"/>
              <a:gd name="connsiteX21139" fmla="*/ 8071431 w 11737976"/>
              <a:gd name="connsiteY21139" fmla="*/ 4405563 h 6407150"/>
              <a:gd name="connsiteX21140" fmla="*/ 8070694 w 11737976"/>
              <a:gd name="connsiteY21140" fmla="*/ 4406425 h 6407150"/>
              <a:gd name="connsiteX21141" fmla="*/ 8064262 w 11737976"/>
              <a:gd name="connsiteY21141" fmla="*/ 4406944 h 6407150"/>
              <a:gd name="connsiteX21142" fmla="*/ 8062172 w 11737976"/>
              <a:gd name="connsiteY21142" fmla="*/ 4411733 h 6407150"/>
              <a:gd name="connsiteX21143" fmla="*/ 8061406 w 11737976"/>
              <a:gd name="connsiteY21143" fmla="*/ 4411748 h 6407150"/>
              <a:gd name="connsiteX21144" fmla="*/ 8056558 w 11737976"/>
              <a:gd name="connsiteY21144" fmla="*/ 4392935 h 6407150"/>
              <a:gd name="connsiteX21145" fmla="*/ 8045990 w 11737976"/>
              <a:gd name="connsiteY21145" fmla="*/ 4396598 h 6407150"/>
              <a:gd name="connsiteX21146" fmla="*/ 8045473 w 11737976"/>
              <a:gd name="connsiteY21146" fmla="*/ 4397574 h 6407150"/>
              <a:gd name="connsiteX21147" fmla="*/ 8042774 w 11737976"/>
              <a:gd name="connsiteY21147" fmla="*/ 4394111 h 6407150"/>
              <a:gd name="connsiteX21148" fmla="*/ 8032236 w 11737976"/>
              <a:gd name="connsiteY21148" fmla="*/ 4394368 h 6407150"/>
              <a:gd name="connsiteX21149" fmla="*/ 8025284 w 11737976"/>
              <a:gd name="connsiteY21149" fmla="*/ 4404056 h 6407150"/>
              <a:gd name="connsiteX21150" fmla="*/ 8037147 w 11737976"/>
              <a:gd name="connsiteY21150" fmla="*/ 4409532 h 6407150"/>
              <a:gd name="connsiteX21151" fmla="*/ 8041382 w 11737976"/>
              <a:gd name="connsiteY21151" fmla="*/ 4405302 h 6407150"/>
              <a:gd name="connsiteX21152" fmla="*/ 8037428 w 11737976"/>
              <a:gd name="connsiteY21152" fmla="*/ 4412772 h 6407150"/>
              <a:gd name="connsiteX21153" fmla="*/ 8038118 w 11737976"/>
              <a:gd name="connsiteY21153" fmla="*/ 4417000 h 6407150"/>
              <a:gd name="connsiteX21154" fmla="*/ 8029739 w 11737976"/>
              <a:gd name="connsiteY21154" fmla="*/ 4407414 h 6407150"/>
              <a:gd name="connsiteX21155" fmla="*/ 8024811 w 11737976"/>
              <a:gd name="connsiteY21155" fmla="*/ 4405502 h 6407150"/>
              <a:gd name="connsiteX21156" fmla="*/ 8017871 w 11737976"/>
              <a:gd name="connsiteY21156" fmla="*/ 4382047 h 6407150"/>
              <a:gd name="connsiteX21157" fmla="*/ 7981388 w 11737976"/>
              <a:gd name="connsiteY21157" fmla="*/ 4351763 h 6407150"/>
              <a:gd name="connsiteX21158" fmla="*/ 7961151 w 11737976"/>
              <a:gd name="connsiteY21158" fmla="*/ 4350063 h 6407150"/>
              <a:gd name="connsiteX21159" fmla="*/ 7957722 w 11737976"/>
              <a:gd name="connsiteY21159" fmla="*/ 4350972 h 6407150"/>
              <a:gd name="connsiteX21160" fmla="*/ 7946333 w 11737976"/>
              <a:gd name="connsiteY21160" fmla="*/ 4342635 h 6407150"/>
              <a:gd name="connsiteX21161" fmla="*/ 7945880 w 11737976"/>
              <a:gd name="connsiteY21161" fmla="*/ 4342242 h 6407150"/>
              <a:gd name="connsiteX21162" fmla="*/ 7948217 w 11737976"/>
              <a:gd name="connsiteY21162" fmla="*/ 4339064 h 6407150"/>
              <a:gd name="connsiteX21163" fmla="*/ 7948239 w 11737976"/>
              <a:gd name="connsiteY21163" fmla="*/ 4329687 h 6407150"/>
              <a:gd name="connsiteX21164" fmla="*/ 7947709 w 11737976"/>
              <a:gd name="connsiteY21164" fmla="*/ 4329269 h 6407150"/>
              <a:gd name="connsiteX21165" fmla="*/ 7949676 w 11737976"/>
              <a:gd name="connsiteY21165" fmla="*/ 4324137 h 6407150"/>
              <a:gd name="connsiteX21166" fmla="*/ 7947723 w 11737976"/>
              <a:gd name="connsiteY21166" fmla="*/ 4318810 h 6407150"/>
              <a:gd name="connsiteX21167" fmla="*/ 7956109 w 11737976"/>
              <a:gd name="connsiteY21167" fmla="*/ 4315233 h 6407150"/>
              <a:gd name="connsiteX21168" fmla="*/ 7965394 w 11737976"/>
              <a:gd name="connsiteY21168" fmla="*/ 4285181 h 6407150"/>
              <a:gd name="connsiteX21169" fmla="*/ 7965972 w 11737976"/>
              <a:gd name="connsiteY21169" fmla="*/ 4283310 h 6407150"/>
              <a:gd name="connsiteX21170" fmla="*/ 7969953 w 11737976"/>
              <a:gd name="connsiteY21170" fmla="*/ 4283834 h 6407150"/>
              <a:gd name="connsiteX21171" fmla="*/ 7971617 w 11737976"/>
              <a:gd name="connsiteY21171" fmla="*/ 4275405 h 6407150"/>
              <a:gd name="connsiteX21172" fmla="*/ 7971807 w 11737976"/>
              <a:gd name="connsiteY21172" fmla="*/ 4271561 h 6407150"/>
              <a:gd name="connsiteX21173" fmla="*/ 7973198 w 11737976"/>
              <a:gd name="connsiteY21173" fmla="*/ 4270791 h 6407150"/>
              <a:gd name="connsiteX21174" fmla="*/ 7974313 w 11737976"/>
              <a:gd name="connsiteY21174" fmla="*/ 4264373 h 6407150"/>
              <a:gd name="connsiteX21175" fmla="*/ 7973195 w 11737976"/>
              <a:gd name="connsiteY21175" fmla="*/ 4259932 h 6407150"/>
              <a:gd name="connsiteX21176" fmla="*/ 7974680 w 11737976"/>
              <a:gd name="connsiteY21176" fmla="*/ 4255126 h 6407150"/>
              <a:gd name="connsiteX21177" fmla="*/ 7967853 w 11737976"/>
              <a:gd name="connsiteY21177" fmla="*/ 4240203 h 6407150"/>
              <a:gd name="connsiteX21178" fmla="*/ 7973583 w 11737976"/>
              <a:gd name="connsiteY21178" fmla="*/ 4237194 h 6407150"/>
              <a:gd name="connsiteX21179" fmla="*/ 7976448 w 11737976"/>
              <a:gd name="connsiteY21179" fmla="*/ 4230831 h 6407150"/>
              <a:gd name="connsiteX21180" fmla="*/ 7976446 w 11737976"/>
              <a:gd name="connsiteY21180" fmla="*/ 4230042 h 6407150"/>
              <a:gd name="connsiteX21181" fmla="*/ 7978819 w 11737976"/>
              <a:gd name="connsiteY21181" fmla="*/ 4227814 h 6407150"/>
              <a:gd name="connsiteX21182" fmla="*/ 7976439 w 11737976"/>
              <a:gd name="connsiteY21182" fmla="*/ 4227383 h 6407150"/>
              <a:gd name="connsiteX21183" fmla="*/ 7976416 w 11737976"/>
              <a:gd name="connsiteY21183" fmla="*/ 4219377 h 6407150"/>
              <a:gd name="connsiteX21184" fmla="*/ 7966672 w 11737976"/>
              <a:gd name="connsiteY21184" fmla="*/ 4223991 h 6407150"/>
              <a:gd name="connsiteX21185" fmla="*/ 7963449 w 11737976"/>
              <a:gd name="connsiteY21185" fmla="*/ 4221198 h 6407150"/>
              <a:gd name="connsiteX21186" fmla="*/ 7961791 w 11737976"/>
              <a:gd name="connsiteY21186" fmla="*/ 4224769 h 6407150"/>
              <a:gd name="connsiteX21187" fmla="*/ 7961605 w 11737976"/>
              <a:gd name="connsiteY21187" fmla="*/ 4224762 h 6407150"/>
              <a:gd name="connsiteX21188" fmla="*/ 7955852 w 11737976"/>
              <a:gd name="connsiteY21188" fmla="*/ 4207017 h 6407150"/>
              <a:gd name="connsiteX21189" fmla="*/ 7932318 w 11737976"/>
              <a:gd name="connsiteY21189" fmla="*/ 4199782 h 6407150"/>
              <a:gd name="connsiteX21190" fmla="*/ 7928765 w 11737976"/>
              <a:gd name="connsiteY21190" fmla="*/ 4195015 h 6407150"/>
              <a:gd name="connsiteX21191" fmla="*/ 7948270 w 11737976"/>
              <a:gd name="connsiteY21191" fmla="*/ 4194247 h 6407150"/>
              <a:gd name="connsiteX21192" fmla="*/ 7951478 w 11737976"/>
              <a:gd name="connsiteY21192" fmla="*/ 4192741 h 6407150"/>
              <a:gd name="connsiteX21193" fmla="*/ 7959210 w 11737976"/>
              <a:gd name="connsiteY21193" fmla="*/ 4212670 h 6407150"/>
              <a:gd name="connsiteX21194" fmla="*/ 7979107 w 11737976"/>
              <a:gd name="connsiteY21194" fmla="*/ 4214329 h 6407150"/>
              <a:gd name="connsiteX21195" fmla="*/ 7970766 w 11737976"/>
              <a:gd name="connsiteY21195" fmla="*/ 4185854 h 6407150"/>
              <a:gd name="connsiteX21196" fmla="*/ 7970026 w 11737976"/>
              <a:gd name="connsiteY21196" fmla="*/ 4184874 h 6407150"/>
              <a:gd name="connsiteX21197" fmla="*/ 7987848 w 11737976"/>
              <a:gd name="connsiteY21197" fmla="*/ 4189112 h 6407150"/>
              <a:gd name="connsiteX21198" fmla="*/ 7987046 w 11737976"/>
              <a:gd name="connsiteY21198" fmla="*/ 4187147 h 6407150"/>
              <a:gd name="connsiteX21199" fmla="*/ 7988224 w 11737976"/>
              <a:gd name="connsiteY21199" fmla="*/ 4187875 h 6407150"/>
              <a:gd name="connsiteX21200" fmla="*/ 7991290 w 11737976"/>
              <a:gd name="connsiteY21200" fmla="*/ 4186980 h 6407150"/>
              <a:gd name="connsiteX21201" fmla="*/ 7993149 w 11737976"/>
              <a:gd name="connsiteY21201" fmla="*/ 4190932 h 6407150"/>
              <a:gd name="connsiteX21202" fmla="*/ 7989620 w 11737976"/>
              <a:gd name="connsiteY21202" fmla="*/ 4187646 h 6407150"/>
              <a:gd name="connsiteX21203" fmla="*/ 7986825 w 11737976"/>
              <a:gd name="connsiteY21203" fmla="*/ 4198769 h 6407150"/>
              <a:gd name="connsiteX21204" fmla="*/ 7995235 w 11737976"/>
              <a:gd name="connsiteY21204" fmla="*/ 4210362 h 6407150"/>
              <a:gd name="connsiteX21205" fmla="*/ 7991090 w 11737976"/>
              <a:gd name="connsiteY21205" fmla="*/ 4218356 h 6407150"/>
              <a:gd name="connsiteX21206" fmla="*/ 8004329 w 11737976"/>
              <a:gd name="connsiteY21206" fmla="*/ 4214857 h 6407150"/>
              <a:gd name="connsiteX21207" fmla="*/ 8008377 w 11737976"/>
              <a:gd name="connsiteY21207" fmla="*/ 4216339 h 6407150"/>
              <a:gd name="connsiteX21208" fmla="*/ 8008575 w 11737976"/>
              <a:gd name="connsiteY21208" fmla="*/ 4216545 h 6407150"/>
              <a:gd name="connsiteX21209" fmla="*/ 8002965 w 11737976"/>
              <a:gd name="connsiteY21209" fmla="*/ 4216792 h 6407150"/>
              <a:gd name="connsiteX21210" fmla="*/ 8000112 w 11737976"/>
              <a:gd name="connsiteY21210" fmla="*/ 4220446 h 6407150"/>
              <a:gd name="connsiteX21211" fmla="*/ 8006709 w 11737976"/>
              <a:gd name="connsiteY21211" fmla="*/ 4224460 h 6407150"/>
              <a:gd name="connsiteX21212" fmla="*/ 8005242 w 11737976"/>
              <a:gd name="connsiteY21212" fmla="*/ 4225825 h 6407150"/>
              <a:gd name="connsiteX21213" fmla="*/ 7999507 w 11737976"/>
              <a:gd name="connsiteY21213" fmla="*/ 4247319 h 6407150"/>
              <a:gd name="connsiteX21214" fmla="*/ 7995588 w 11737976"/>
              <a:gd name="connsiteY21214" fmla="*/ 4254356 h 6407150"/>
              <a:gd name="connsiteX21215" fmla="*/ 7991992 w 11737976"/>
              <a:gd name="connsiteY21215" fmla="*/ 4254543 h 6407150"/>
              <a:gd name="connsiteX21216" fmla="*/ 7988080 w 11737976"/>
              <a:gd name="connsiteY21216" fmla="*/ 4260357 h 6407150"/>
              <a:gd name="connsiteX21217" fmla="*/ 7980785 w 11737976"/>
              <a:gd name="connsiteY21217" fmla="*/ 4263117 h 6407150"/>
              <a:gd name="connsiteX21218" fmla="*/ 7985802 w 11737976"/>
              <a:gd name="connsiteY21218" fmla="*/ 4268253 h 6407150"/>
              <a:gd name="connsiteX21219" fmla="*/ 7986136 w 11737976"/>
              <a:gd name="connsiteY21219" fmla="*/ 4270755 h 6407150"/>
              <a:gd name="connsiteX21220" fmla="*/ 7982582 w 11737976"/>
              <a:gd name="connsiteY21220" fmla="*/ 4271838 h 6407150"/>
              <a:gd name="connsiteX21221" fmla="*/ 7978311 w 11737976"/>
              <a:gd name="connsiteY21221" fmla="*/ 4277245 h 6407150"/>
              <a:gd name="connsiteX21222" fmla="*/ 8003328 w 11737976"/>
              <a:gd name="connsiteY21222" fmla="*/ 4278065 h 6407150"/>
              <a:gd name="connsiteX21223" fmla="*/ 8003399 w 11737976"/>
              <a:gd name="connsiteY21223" fmla="*/ 4276591 h 6407150"/>
              <a:gd name="connsiteX21224" fmla="*/ 8003423 w 11737976"/>
              <a:gd name="connsiteY21224" fmla="*/ 4276599 h 6407150"/>
              <a:gd name="connsiteX21225" fmla="*/ 8012249 w 11737976"/>
              <a:gd name="connsiteY21225" fmla="*/ 4276637 h 6407150"/>
              <a:gd name="connsiteX21226" fmla="*/ 8016632 w 11737976"/>
              <a:gd name="connsiteY21226" fmla="*/ 4273771 h 6407150"/>
              <a:gd name="connsiteX21227" fmla="*/ 8019934 w 11737976"/>
              <a:gd name="connsiteY21227" fmla="*/ 4280606 h 6407150"/>
              <a:gd name="connsiteX21228" fmla="*/ 8025067 w 11737976"/>
              <a:gd name="connsiteY21228" fmla="*/ 4273545 h 6407150"/>
              <a:gd name="connsiteX21229" fmla="*/ 8029361 w 11737976"/>
              <a:gd name="connsiteY21229" fmla="*/ 4275310 h 6407150"/>
              <a:gd name="connsiteX21230" fmla="*/ 8032343 w 11737976"/>
              <a:gd name="connsiteY21230" fmla="*/ 4273369 h 6407150"/>
              <a:gd name="connsiteX21231" fmla="*/ 8030382 w 11737976"/>
              <a:gd name="connsiteY21231" fmla="*/ 4281257 h 6407150"/>
              <a:gd name="connsiteX21232" fmla="*/ 8023058 w 11737976"/>
              <a:gd name="connsiteY21232" fmla="*/ 4292636 h 6407150"/>
              <a:gd name="connsiteX21233" fmla="*/ 8025490 w 11737976"/>
              <a:gd name="connsiteY21233" fmla="*/ 4299827 h 6407150"/>
              <a:gd name="connsiteX21234" fmla="*/ 8025183 w 11737976"/>
              <a:gd name="connsiteY21234" fmla="*/ 4300804 h 6407150"/>
              <a:gd name="connsiteX21235" fmla="*/ 8019219 w 11737976"/>
              <a:gd name="connsiteY21235" fmla="*/ 4304736 h 6407150"/>
              <a:gd name="connsiteX21236" fmla="*/ 8021016 w 11737976"/>
              <a:gd name="connsiteY21236" fmla="*/ 4303421 h 6407150"/>
              <a:gd name="connsiteX21237" fmla="*/ 8015649 w 11737976"/>
              <a:gd name="connsiteY21237" fmla="*/ 4290326 h 6407150"/>
              <a:gd name="connsiteX21238" fmla="*/ 8007647 w 11737976"/>
              <a:gd name="connsiteY21238" fmla="*/ 4292563 h 6407150"/>
              <a:gd name="connsiteX21239" fmla="*/ 8010230 w 11737976"/>
              <a:gd name="connsiteY21239" fmla="*/ 4307763 h 6407150"/>
              <a:gd name="connsiteX21240" fmla="*/ 8016240 w 11737976"/>
              <a:gd name="connsiteY21240" fmla="*/ 4306912 h 6407150"/>
              <a:gd name="connsiteX21241" fmla="*/ 8017359 w 11737976"/>
              <a:gd name="connsiteY21241" fmla="*/ 4306095 h 6407150"/>
              <a:gd name="connsiteX21242" fmla="*/ 8019238 w 11737976"/>
              <a:gd name="connsiteY21242" fmla="*/ 4311995 h 6407150"/>
              <a:gd name="connsiteX21243" fmla="*/ 8016079 w 11737976"/>
              <a:gd name="connsiteY21243" fmla="*/ 4312467 h 6407150"/>
              <a:gd name="connsiteX21244" fmla="*/ 8008567 w 11737976"/>
              <a:gd name="connsiteY21244" fmla="*/ 4318642 h 6407150"/>
              <a:gd name="connsiteX21245" fmla="*/ 8027482 w 11737976"/>
              <a:gd name="connsiteY21245" fmla="*/ 4352466 h 6407150"/>
              <a:gd name="connsiteX21246" fmla="*/ 8030773 w 11737976"/>
              <a:gd name="connsiteY21246" fmla="*/ 4317218 h 6407150"/>
              <a:gd name="connsiteX21247" fmla="*/ 8025795 w 11737976"/>
              <a:gd name="connsiteY21247" fmla="*/ 4313602 h 6407150"/>
              <a:gd name="connsiteX21248" fmla="*/ 8029231 w 11737976"/>
              <a:gd name="connsiteY21248" fmla="*/ 4310890 h 6407150"/>
              <a:gd name="connsiteX21249" fmla="*/ 8032020 w 11737976"/>
              <a:gd name="connsiteY21249" fmla="*/ 4319139 h 6407150"/>
              <a:gd name="connsiteX21250" fmla="*/ 8041312 w 11737976"/>
              <a:gd name="connsiteY21250" fmla="*/ 4342354 h 6407150"/>
              <a:gd name="connsiteX21251" fmla="*/ 8051231 w 11737976"/>
              <a:gd name="connsiteY21251" fmla="*/ 4352395 h 6407150"/>
              <a:gd name="connsiteX21252" fmla="*/ 8040709 w 11737976"/>
              <a:gd name="connsiteY21252" fmla="*/ 4365694 h 6407150"/>
              <a:gd name="connsiteX21253" fmla="*/ 8057417 w 11737976"/>
              <a:gd name="connsiteY21253" fmla="*/ 4363103 h 6407150"/>
              <a:gd name="connsiteX21254" fmla="*/ 8062358 w 11737976"/>
              <a:gd name="connsiteY21254" fmla="*/ 4358310 h 6407150"/>
              <a:gd name="connsiteX21255" fmla="*/ 8068356 w 11737976"/>
              <a:gd name="connsiteY21255" fmla="*/ 4360825 h 6407150"/>
              <a:gd name="connsiteX21256" fmla="*/ 8092154 w 11737976"/>
              <a:gd name="connsiteY21256" fmla="*/ 4359734 h 6407150"/>
              <a:gd name="connsiteX21257" fmla="*/ 8096062 w 11737976"/>
              <a:gd name="connsiteY21257" fmla="*/ 4358030 h 6407150"/>
              <a:gd name="connsiteX21258" fmla="*/ 8115168 w 11737976"/>
              <a:gd name="connsiteY21258" fmla="*/ 4359859 h 6407150"/>
              <a:gd name="connsiteX21259" fmla="*/ 8114557 w 11737976"/>
              <a:gd name="connsiteY21259" fmla="*/ 4367386 h 6407150"/>
              <a:gd name="connsiteX21260" fmla="*/ 8131803 w 11737976"/>
              <a:gd name="connsiteY21260" fmla="*/ 4383990 h 6407150"/>
              <a:gd name="connsiteX21261" fmla="*/ 8133828 w 11737976"/>
              <a:gd name="connsiteY21261" fmla="*/ 4382144 h 6407150"/>
              <a:gd name="connsiteX21262" fmla="*/ 8134819 w 11737976"/>
              <a:gd name="connsiteY21262" fmla="*/ 4406640 h 6407150"/>
              <a:gd name="connsiteX21263" fmla="*/ 8147628 w 11737976"/>
              <a:gd name="connsiteY21263" fmla="*/ 4427748 h 6407150"/>
              <a:gd name="connsiteX21264" fmla="*/ 8150401 w 11737976"/>
              <a:gd name="connsiteY21264" fmla="*/ 4429271 h 6407150"/>
              <a:gd name="connsiteX21265" fmla="*/ 8150736 w 11737976"/>
              <a:gd name="connsiteY21265" fmla="*/ 4430224 h 6407150"/>
              <a:gd name="connsiteX21266" fmla="*/ 8151985 w 11737976"/>
              <a:gd name="connsiteY21266" fmla="*/ 4430142 h 6407150"/>
              <a:gd name="connsiteX21267" fmla="*/ 8153089 w 11737976"/>
              <a:gd name="connsiteY21267" fmla="*/ 4430748 h 6407150"/>
              <a:gd name="connsiteX21268" fmla="*/ 8152988 w 11737976"/>
              <a:gd name="connsiteY21268" fmla="*/ 4431080 h 6407150"/>
              <a:gd name="connsiteX21269" fmla="*/ 8153140 w 11737976"/>
              <a:gd name="connsiteY21269" fmla="*/ 4442239 h 6407150"/>
              <a:gd name="connsiteX21270" fmla="*/ 8153486 w 11737976"/>
              <a:gd name="connsiteY21270" fmla="*/ 4444724 h 6407150"/>
              <a:gd name="connsiteX21271" fmla="*/ 8153186 w 11737976"/>
              <a:gd name="connsiteY21271" fmla="*/ 4445804 h 6407150"/>
              <a:gd name="connsiteX21272" fmla="*/ 8152617 w 11737976"/>
              <a:gd name="connsiteY21272" fmla="*/ 4445777 h 6407150"/>
              <a:gd name="connsiteX21273" fmla="*/ 8151420 w 11737976"/>
              <a:gd name="connsiteY21273" fmla="*/ 4449785 h 6407150"/>
              <a:gd name="connsiteX21274" fmla="*/ 8140096 w 11737976"/>
              <a:gd name="connsiteY21274" fmla="*/ 4449675 h 6407150"/>
              <a:gd name="connsiteX21275" fmla="*/ 8149377 w 11737976"/>
              <a:gd name="connsiteY21275" fmla="*/ 4456620 h 6407150"/>
              <a:gd name="connsiteX21276" fmla="*/ 8148253 w 11737976"/>
              <a:gd name="connsiteY21276" fmla="*/ 4460384 h 6407150"/>
              <a:gd name="connsiteX21277" fmla="*/ 8151699 w 11737976"/>
              <a:gd name="connsiteY21277" fmla="*/ 4476544 h 6407150"/>
              <a:gd name="connsiteX21278" fmla="*/ 8159191 w 11737976"/>
              <a:gd name="connsiteY21278" fmla="*/ 4476297 h 6407150"/>
              <a:gd name="connsiteX21279" fmla="*/ 8163661 w 11737976"/>
              <a:gd name="connsiteY21279" fmla="*/ 4470462 h 6407150"/>
              <a:gd name="connsiteX21280" fmla="*/ 8174537 w 11737976"/>
              <a:gd name="connsiteY21280" fmla="*/ 4468196 h 6407150"/>
              <a:gd name="connsiteX21281" fmla="*/ 8176253 w 11737976"/>
              <a:gd name="connsiteY21281" fmla="*/ 4470958 h 6407150"/>
              <a:gd name="connsiteX21282" fmla="*/ 8177415 w 11737976"/>
              <a:gd name="connsiteY21282" fmla="*/ 4467596 h 6407150"/>
              <a:gd name="connsiteX21283" fmla="*/ 8181357 w 11737976"/>
              <a:gd name="connsiteY21283" fmla="*/ 4466775 h 6407150"/>
              <a:gd name="connsiteX21284" fmla="*/ 8180324 w 11737976"/>
              <a:gd name="connsiteY21284" fmla="*/ 4459976 h 6407150"/>
              <a:gd name="connsiteX21285" fmla="*/ 8181471 w 11737976"/>
              <a:gd name="connsiteY21285" fmla="*/ 4459363 h 6407150"/>
              <a:gd name="connsiteX21286" fmla="*/ 8180139 w 11737976"/>
              <a:gd name="connsiteY21286" fmla="*/ 4458753 h 6407150"/>
              <a:gd name="connsiteX21287" fmla="*/ 8178805 w 11737976"/>
              <a:gd name="connsiteY21287" fmla="*/ 4449983 h 6407150"/>
              <a:gd name="connsiteX21288" fmla="*/ 8170669 w 11737976"/>
              <a:gd name="connsiteY21288" fmla="*/ 4440793 h 6407150"/>
              <a:gd name="connsiteX21289" fmla="*/ 8163624 w 11737976"/>
              <a:gd name="connsiteY21289" fmla="*/ 4440899 h 6407150"/>
              <a:gd name="connsiteX21290" fmla="*/ 8162277 w 11737976"/>
              <a:gd name="connsiteY21290" fmla="*/ 4434268 h 6407150"/>
              <a:gd name="connsiteX21291" fmla="*/ 8173521 w 11737976"/>
              <a:gd name="connsiteY21291" fmla="*/ 4434223 h 6407150"/>
              <a:gd name="connsiteX21292" fmla="*/ 8176279 w 11737976"/>
              <a:gd name="connsiteY21292" fmla="*/ 4437764 h 6407150"/>
              <a:gd name="connsiteX21293" fmla="*/ 8187979 w 11737976"/>
              <a:gd name="connsiteY21293" fmla="*/ 4441559 h 6407150"/>
              <a:gd name="connsiteX21294" fmla="*/ 8188125 w 11737976"/>
              <a:gd name="connsiteY21294" fmla="*/ 4436657 h 6407150"/>
              <a:gd name="connsiteX21295" fmla="*/ 8197674 w 11737976"/>
              <a:gd name="connsiteY21295" fmla="*/ 4443727 h 6407150"/>
              <a:gd name="connsiteX21296" fmla="*/ 8218445 w 11737976"/>
              <a:gd name="connsiteY21296" fmla="*/ 4447038 h 6407150"/>
              <a:gd name="connsiteX21297" fmla="*/ 8194069 w 11737976"/>
              <a:gd name="connsiteY21297" fmla="*/ 4414217 h 6407150"/>
              <a:gd name="connsiteX21298" fmla="*/ 8186800 w 11737976"/>
              <a:gd name="connsiteY21298" fmla="*/ 4414877 h 6407150"/>
              <a:gd name="connsiteX21299" fmla="*/ 8186427 w 11737976"/>
              <a:gd name="connsiteY21299" fmla="*/ 4412466 h 6407150"/>
              <a:gd name="connsiteX21300" fmla="*/ 8174061 w 11737976"/>
              <a:gd name="connsiteY21300" fmla="*/ 4405584 h 6407150"/>
              <a:gd name="connsiteX21301" fmla="*/ 8173060 w 11737976"/>
              <a:gd name="connsiteY21301" fmla="*/ 4407266 h 6407150"/>
              <a:gd name="connsiteX21302" fmla="*/ 8168001 w 11737976"/>
              <a:gd name="connsiteY21302" fmla="*/ 4394195 h 6407150"/>
              <a:gd name="connsiteX21303" fmla="*/ 8163151 w 11737976"/>
              <a:gd name="connsiteY21303" fmla="*/ 4389326 h 6407150"/>
              <a:gd name="connsiteX21304" fmla="*/ 8171480 w 11737976"/>
              <a:gd name="connsiteY21304" fmla="*/ 4375283 h 6407150"/>
              <a:gd name="connsiteX21305" fmla="*/ 8172063 w 11737976"/>
              <a:gd name="connsiteY21305" fmla="*/ 4371273 h 6407150"/>
              <a:gd name="connsiteX21306" fmla="*/ 8174261 w 11737976"/>
              <a:gd name="connsiteY21306" fmla="*/ 4369170 h 6407150"/>
              <a:gd name="connsiteX21307" fmla="*/ 8177867 w 11737976"/>
              <a:gd name="connsiteY21307" fmla="*/ 4368882 h 6407150"/>
              <a:gd name="connsiteX21308" fmla="*/ 8178289 w 11737976"/>
              <a:gd name="connsiteY21308" fmla="*/ 4373232 h 6407150"/>
              <a:gd name="connsiteX21309" fmla="*/ 8188639 w 11737976"/>
              <a:gd name="connsiteY21309" fmla="*/ 4361180 h 6407150"/>
              <a:gd name="connsiteX21310" fmla="*/ 8182496 w 11737976"/>
              <a:gd name="connsiteY21310" fmla="*/ 4359180 h 6407150"/>
              <a:gd name="connsiteX21311" fmla="*/ 8177147 w 11737976"/>
              <a:gd name="connsiteY21311" fmla="*/ 4361438 h 6407150"/>
              <a:gd name="connsiteX21312" fmla="*/ 8177339 w 11737976"/>
              <a:gd name="connsiteY21312" fmla="*/ 4363429 h 6407150"/>
              <a:gd name="connsiteX21313" fmla="*/ 8175418 w 11737976"/>
              <a:gd name="connsiteY21313" fmla="*/ 4361734 h 6407150"/>
              <a:gd name="connsiteX21314" fmla="*/ 8171238 w 11737976"/>
              <a:gd name="connsiteY21314" fmla="*/ 4362961 h 6407150"/>
              <a:gd name="connsiteX21315" fmla="*/ 8169913 w 11737976"/>
              <a:gd name="connsiteY21315" fmla="*/ 4359350 h 6407150"/>
              <a:gd name="connsiteX21316" fmla="*/ 8165694 w 11737976"/>
              <a:gd name="connsiteY21316" fmla="*/ 4365887 h 6407150"/>
              <a:gd name="connsiteX21317" fmla="*/ 8164613 w 11737976"/>
              <a:gd name="connsiteY21317" fmla="*/ 4368217 h 6407150"/>
              <a:gd name="connsiteX21318" fmla="*/ 8157936 w 11737976"/>
              <a:gd name="connsiteY21318" fmla="*/ 4377382 h 6407150"/>
              <a:gd name="connsiteX21319" fmla="*/ 8157001 w 11737976"/>
              <a:gd name="connsiteY21319" fmla="*/ 4383151 h 6407150"/>
              <a:gd name="connsiteX21320" fmla="*/ 8154113 w 11737976"/>
              <a:gd name="connsiteY21320" fmla="*/ 4380248 h 6407150"/>
              <a:gd name="connsiteX21321" fmla="*/ 8138901 w 11737976"/>
              <a:gd name="connsiteY21321" fmla="*/ 4377089 h 6407150"/>
              <a:gd name="connsiteX21322" fmla="*/ 8138787 w 11737976"/>
              <a:gd name="connsiteY21322" fmla="*/ 4357486 h 6407150"/>
              <a:gd name="connsiteX21323" fmla="*/ 8133529 w 11737976"/>
              <a:gd name="connsiteY21323" fmla="*/ 4351319 h 6407150"/>
              <a:gd name="connsiteX21324" fmla="*/ 8142343 w 11737976"/>
              <a:gd name="connsiteY21324" fmla="*/ 4343702 h 6407150"/>
              <a:gd name="connsiteX21325" fmla="*/ 8125817 w 11737976"/>
              <a:gd name="connsiteY21325" fmla="*/ 4342273 h 6407150"/>
              <a:gd name="connsiteX21326" fmla="*/ 8125612 w 11737976"/>
              <a:gd name="connsiteY21326" fmla="*/ 4342032 h 6407150"/>
              <a:gd name="connsiteX21327" fmla="*/ 8132979 w 11737976"/>
              <a:gd name="connsiteY21327" fmla="*/ 4336612 h 6407150"/>
              <a:gd name="connsiteX21328" fmla="*/ 8137656 w 11737976"/>
              <a:gd name="connsiteY21328" fmla="*/ 4316833 h 6407150"/>
              <a:gd name="connsiteX21329" fmla="*/ 8140084 w 11737976"/>
              <a:gd name="connsiteY21329" fmla="*/ 4312080 h 6407150"/>
              <a:gd name="connsiteX21330" fmla="*/ 8141141 w 11737976"/>
              <a:gd name="connsiteY21330" fmla="*/ 4312753 h 6407150"/>
              <a:gd name="connsiteX21331" fmla="*/ 8141902 w 11737976"/>
              <a:gd name="connsiteY21331" fmla="*/ 4308521 h 6407150"/>
              <a:gd name="connsiteX21332" fmla="*/ 8148823 w 11737976"/>
              <a:gd name="connsiteY21332" fmla="*/ 4294972 h 6407150"/>
              <a:gd name="connsiteX21333" fmla="*/ 8147251 w 11737976"/>
              <a:gd name="connsiteY21333" fmla="*/ 4275943 h 6407150"/>
              <a:gd name="connsiteX21334" fmla="*/ 8144320 w 11737976"/>
              <a:gd name="connsiteY21334" fmla="*/ 4270204 h 6407150"/>
              <a:gd name="connsiteX21335" fmla="*/ 8145577 w 11737976"/>
              <a:gd name="connsiteY21335" fmla="*/ 4265069 h 6407150"/>
              <a:gd name="connsiteX21336" fmla="*/ 8144639 w 11737976"/>
              <a:gd name="connsiteY21336" fmla="*/ 4261624 h 6407150"/>
              <a:gd name="connsiteX21337" fmla="*/ 8145127 w 11737976"/>
              <a:gd name="connsiteY21337" fmla="*/ 4261100 h 6407150"/>
              <a:gd name="connsiteX21338" fmla="*/ 8160717 w 11737976"/>
              <a:gd name="connsiteY21338" fmla="*/ 4258562 h 6407150"/>
              <a:gd name="connsiteX21339" fmla="*/ 8150515 w 11737976"/>
              <a:gd name="connsiteY21339" fmla="*/ 4249445 h 6407150"/>
              <a:gd name="connsiteX21340" fmla="*/ 8150633 w 11737976"/>
              <a:gd name="connsiteY21340" fmla="*/ 4249006 h 6407150"/>
              <a:gd name="connsiteX21341" fmla="*/ 8151130 w 11737976"/>
              <a:gd name="connsiteY21341" fmla="*/ 4226973 h 6407150"/>
              <a:gd name="connsiteX21342" fmla="*/ 8141850 w 11737976"/>
              <a:gd name="connsiteY21342" fmla="*/ 4231800 h 6407150"/>
              <a:gd name="connsiteX21343" fmla="*/ 8138994 w 11737976"/>
              <a:gd name="connsiteY21343" fmla="*/ 4246856 h 6407150"/>
              <a:gd name="connsiteX21344" fmla="*/ 8131508 w 11737976"/>
              <a:gd name="connsiteY21344" fmla="*/ 4248337 h 6407150"/>
              <a:gd name="connsiteX21345" fmla="*/ 8128452 w 11737976"/>
              <a:gd name="connsiteY21345" fmla="*/ 4243704 h 6407150"/>
              <a:gd name="connsiteX21346" fmla="*/ 8121234 w 11737976"/>
              <a:gd name="connsiteY21346" fmla="*/ 4227343 h 6407150"/>
              <a:gd name="connsiteX21347" fmla="*/ 8108610 w 11737976"/>
              <a:gd name="connsiteY21347" fmla="*/ 4225192 h 6407150"/>
              <a:gd name="connsiteX21348" fmla="*/ 8104038 w 11737976"/>
              <a:gd name="connsiteY21348" fmla="*/ 4221322 h 6407150"/>
              <a:gd name="connsiteX21349" fmla="*/ 8095387 w 11737976"/>
              <a:gd name="connsiteY21349" fmla="*/ 4211460 h 6407150"/>
              <a:gd name="connsiteX21350" fmla="*/ 8096181 w 11737976"/>
              <a:gd name="connsiteY21350" fmla="*/ 4209964 h 6407150"/>
              <a:gd name="connsiteX21351" fmla="*/ 8097639 w 11737976"/>
              <a:gd name="connsiteY21351" fmla="*/ 4210081 h 6407150"/>
              <a:gd name="connsiteX21352" fmla="*/ 8106673 w 11737976"/>
              <a:gd name="connsiteY21352" fmla="*/ 4203887 h 6407150"/>
              <a:gd name="connsiteX21353" fmla="*/ 8118615 w 11737976"/>
              <a:gd name="connsiteY21353" fmla="*/ 4190147 h 6407150"/>
              <a:gd name="connsiteX21354" fmla="*/ 8120266 w 11737976"/>
              <a:gd name="connsiteY21354" fmla="*/ 4195963 h 6407150"/>
              <a:gd name="connsiteX21355" fmla="*/ 8150052 w 11737976"/>
              <a:gd name="connsiteY21355" fmla="*/ 4222913 h 6407150"/>
              <a:gd name="connsiteX21356" fmla="*/ 8174068 w 11737976"/>
              <a:gd name="connsiteY21356" fmla="*/ 4215596 h 6407150"/>
              <a:gd name="connsiteX21357" fmla="*/ 8186505 w 11737976"/>
              <a:gd name="connsiteY21357" fmla="*/ 4204893 h 6407150"/>
              <a:gd name="connsiteX21358" fmla="*/ 8185759 w 11737976"/>
              <a:gd name="connsiteY21358" fmla="*/ 4208956 h 6407150"/>
              <a:gd name="connsiteX21359" fmla="*/ 8194203 w 11737976"/>
              <a:gd name="connsiteY21359" fmla="*/ 4203150 h 6407150"/>
              <a:gd name="connsiteX21360" fmla="*/ 8197315 w 11737976"/>
              <a:gd name="connsiteY21360" fmla="*/ 4197172 h 6407150"/>
              <a:gd name="connsiteX21361" fmla="*/ 8197783 w 11737976"/>
              <a:gd name="connsiteY21361" fmla="*/ 4198297 h 6407150"/>
              <a:gd name="connsiteX21362" fmla="*/ 8202777 w 11737976"/>
              <a:gd name="connsiteY21362" fmla="*/ 4200399 h 6407150"/>
              <a:gd name="connsiteX21363" fmla="*/ 8204027 w 11737976"/>
              <a:gd name="connsiteY21363" fmla="*/ 4199123 h 6407150"/>
              <a:gd name="connsiteX21364" fmla="*/ 8207873 w 11737976"/>
              <a:gd name="connsiteY21364" fmla="*/ 4204439 h 6407150"/>
              <a:gd name="connsiteX21365" fmla="*/ 8212855 w 11737976"/>
              <a:gd name="connsiteY21365" fmla="*/ 4207001 h 6407150"/>
              <a:gd name="connsiteX21366" fmla="*/ 8203672 w 11737976"/>
              <a:gd name="connsiteY21366" fmla="*/ 4225265 h 6407150"/>
              <a:gd name="connsiteX21367" fmla="*/ 8221345 w 11737976"/>
              <a:gd name="connsiteY21367" fmla="*/ 4215640 h 6407150"/>
              <a:gd name="connsiteX21368" fmla="*/ 8241122 w 11737976"/>
              <a:gd name="connsiteY21368" fmla="*/ 4193233 h 6407150"/>
              <a:gd name="connsiteX21369" fmla="*/ 8249797 w 11737976"/>
              <a:gd name="connsiteY21369" fmla="*/ 4176686 h 6407150"/>
              <a:gd name="connsiteX21370" fmla="*/ 8251823 w 11737976"/>
              <a:gd name="connsiteY21370" fmla="*/ 4182119 h 6407150"/>
              <a:gd name="connsiteX21371" fmla="*/ 8274102 w 11737976"/>
              <a:gd name="connsiteY21371" fmla="*/ 4173198 h 6407150"/>
              <a:gd name="connsiteX21372" fmla="*/ 8273966 w 11737976"/>
              <a:gd name="connsiteY21372" fmla="*/ 4172625 h 6407150"/>
              <a:gd name="connsiteX21373" fmla="*/ 8275001 w 11737976"/>
              <a:gd name="connsiteY21373" fmla="*/ 4171948 h 6407150"/>
              <a:gd name="connsiteX21374" fmla="*/ 8289797 w 11737976"/>
              <a:gd name="connsiteY21374" fmla="*/ 4166072 h 6407150"/>
              <a:gd name="connsiteX21375" fmla="*/ 8292567 w 11737976"/>
              <a:gd name="connsiteY21375" fmla="*/ 4157667 h 6407150"/>
              <a:gd name="connsiteX21376" fmla="*/ 8283590 w 11737976"/>
              <a:gd name="connsiteY21376" fmla="*/ 4157076 h 6407150"/>
              <a:gd name="connsiteX21377" fmla="*/ 8271801 w 11737976"/>
              <a:gd name="connsiteY21377" fmla="*/ 4163485 h 6407150"/>
              <a:gd name="connsiteX21378" fmla="*/ 8271699 w 11737976"/>
              <a:gd name="connsiteY21378" fmla="*/ 4163054 h 6407150"/>
              <a:gd name="connsiteX21379" fmla="*/ 8275958 w 11737976"/>
              <a:gd name="connsiteY21379" fmla="*/ 4158724 h 6407150"/>
              <a:gd name="connsiteX21380" fmla="*/ 8281305 w 11737976"/>
              <a:gd name="connsiteY21380" fmla="*/ 4143078 h 6407150"/>
              <a:gd name="connsiteX21381" fmla="*/ 8278653 w 11737976"/>
              <a:gd name="connsiteY21381" fmla="*/ 4132587 h 6407150"/>
              <a:gd name="connsiteX21382" fmla="*/ 8284728 w 11737976"/>
              <a:gd name="connsiteY21382" fmla="*/ 4134813 h 6407150"/>
              <a:gd name="connsiteX21383" fmla="*/ 8292785 w 11737976"/>
              <a:gd name="connsiteY21383" fmla="*/ 4129299 h 6407150"/>
              <a:gd name="connsiteX21384" fmla="*/ 8289170 w 11737976"/>
              <a:gd name="connsiteY21384" fmla="*/ 4124535 h 6407150"/>
              <a:gd name="connsiteX21385" fmla="*/ 8282801 w 11737976"/>
              <a:gd name="connsiteY21385" fmla="*/ 4125145 h 6407150"/>
              <a:gd name="connsiteX21386" fmla="*/ 8278572 w 11737976"/>
              <a:gd name="connsiteY21386" fmla="*/ 4132268 h 6407150"/>
              <a:gd name="connsiteX21387" fmla="*/ 8278129 w 11737976"/>
              <a:gd name="connsiteY21387" fmla="*/ 4130514 h 6407150"/>
              <a:gd name="connsiteX21388" fmla="*/ 8284793 w 11737976"/>
              <a:gd name="connsiteY21388" fmla="*/ 4109206 h 6407150"/>
              <a:gd name="connsiteX21389" fmla="*/ 8286527 w 11737976"/>
              <a:gd name="connsiteY21389" fmla="*/ 4092500 h 6407150"/>
              <a:gd name="connsiteX21390" fmla="*/ 8292573 w 11737976"/>
              <a:gd name="connsiteY21390" fmla="*/ 4097074 h 6407150"/>
              <a:gd name="connsiteX21391" fmla="*/ 8294561 w 11737976"/>
              <a:gd name="connsiteY21391" fmla="*/ 4096545 h 6407150"/>
              <a:gd name="connsiteX21392" fmla="*/ 8293873 w 11737976"/>
              <a:gd name="connsiteY21392" fmla="*/ 4102517 h 6407150"/>
              <a:gd name="connsiteX21393" fmla="*/ 8299553 w 11737976"/>
              <a:gd name="connsiteY21393" fmla="*/ 4107752 h 6407150"/>
              <a:gd name="connsiteX21394" fmla="*/ 8305593 w 11737976"/>
              <a:gd name="connsiteY21394" fmla="*/ 4091460 h 6407150"/>
              <a:gd name="connsiteX21395" fmla="*/ 8301770 w 11737976"/>
              <a:gd name="connsiteY21395" fmla="*/ 4089642 h 6407150"/>
              <a:gd name="connsiteX21396" fmla="*/ 8303418 w 11737976"/>
              <a:gd name="connsiteY21396" fmla="*/ 4083913 h 6407150"/>
              <a:gd name="connsiteX21397" fmla="*/ 8295439 w 11737976"/>
              <a:gd name="connsiteY21397" fmla="*/ 4073374 h 6407150"/>
              <a:gd name="connsiteX21398" fmla="*/ 8289744 w 11737976"/>
              <a:gd name="connsiteY21398" fmla="*/ 4075333 h 6407150"/>
              <a:gd name="connsiteX21399" fmla="*/ 8284665 w 11737976"/>
              <a:gd name="connsiteY21399" fmla="*/ 4078452 h 6407150"/>
              <a:gd name="connsiteX21400" fmla="*/ 8271219 w 11737976"/>
              <a:gd name="connsiteY21400" fmla="*/ 4057094 h 6407150"/>
              <a:gd name="connsiteX21401" fmla="*/ 8272813 w 11737976"/>
              <a:gd name="connsiteY21401" fmla="*/ 4056940 h 6407150"/>
              <a:gd name="connsiteX21402" fmla="*/ 8293460 w 11737976"/>
              <a:gd name="connsiteY21402" fmla="*/ 4036875 h 6407150"/>
              <a:gd name="connsiteX21403" fmla="*/ 8269896 w 11737976"/>
              <a:gd name="connsiteY21403" fmla="*/ 4042104 h 6407150"/>
              <a:gd name="connsiteX21404" fmla="*/ 8261721 w 11737976"/>
              <a:gd name="connsiteY21404" fmla="*/ 4045301 h 6407150"/>
              <a:gd name="connsiteX21405" fmla="*/ 8248041 w 11737976"/>
              <a:gd name="connsiteY21405" fmla="*/ 4032107 h 6407150"/>
              <a:gd name="connsiteX21406" fmla="*/ 8217631 w 11737976"/>
              <a:gd name="connsiteY21406" fmla="*/ 4020041 h 6407150"/>
              <a:gd name="connsiteX21407" fmla="*/ 8218073 w 11737976"/>
              <a:gd name="connsiteY21407" fmla="*/ 4016748 h 6407150"/>
              <a:gd name="connsiteX21408" fmla="*/ 8208009 w 11737976"/>
              <a:gd name="connsiteY21408" fmla="*/ 3999630 h 6407150"/>
              <a:gd name="connsiteX21409" fmla="*/ 8195906 w 11737976"/>
              <a:gd name="connsiteY21409" fmla="*/ 3996485 h 6407150"/>
              <a:gd name="connsiteX21410" fmla="*/ 8179509 w 11737976"/>
              <a:gd name="connsiteY21410" fmla="*/ 4007878 h 6407150"/>
              <a:gd name="connsiteX21411" fmla="*/ 8175583 w 11737976"/>
              <a:gd name="connsiteY21411" fmla="*/ 4018650 h 6407150"/>
              <a:gd name="connsiteX21412" fmla="*/ 8176518 w 11737976"/>
              <a:gd name="connsiteY21412" fmla="*/ 4035455 h 6407150"/>
              <a:gd name="connsiteX21413" fmla="*/ 8174923 w 11737976"/>
              <a:gd name="connsiteY21413" fmla="*/ 4043788 h 6407150"/>
              <a:gd name="connsiteX21414" fmla="*/ 8168663 w 11737976"/>
              <a:gd name="connsiteY21414" fmla="*/ 4051376 h 6407150"/>
              <a:gd name="connsiteX21415" fmla="*/ 8159587 w 11737976"/>
              <a:gd name="connsiteY21415" fmla="*/ 4077472 h 6407150"/>
              <a:gd name="connsiteX21416" fmla="*/ 8158213 w 11737976"/>
              <a:gd name="connsiteY21416" fmla="*/ 4101567 h 6407150"/>
              <a:gd name="connsiteX21417" fmla="*/ 8158991 w 11737976"/>
              <a:gd name="connsiteY21417" fmla="*/ 4105537 h 6407150"/>
              <a:gd name="connsiteX21418" fmla="*/ 8154881 w 11737976"/>
              <a:gd name="connsiteY21418" fmla="*/ 4113893 h 6407150"/>
              <a:gd name="connsiteX21419" fmla="*/ 8154394 w 11737976"/>
              <a:gd name="connsiteY21419" fmla="*/ 4113810 h 6407150"/>
              <a:gd name="connsiteX21420" fmla="*/ 8139249 w 11737976"/>
              <a:gd name="connsiteY21420" fmla="*/ 4118355 h 6407150"/>
              <a:gd name="connsiteX21421" fmla="*/ 8138232 w 11737976"/>
              <a:gd name="connsiteY21421" fmla="*/ 4119263 h 6407150"/>
              <a:gd name="connsiteX21422" fmla="*/ 8134718 w 11737976"/>
              <a:gd name="connsiteY21422" fmla="*/ 4117668 h 6407150"/>
              <a:gd name="connsiteX21423" fmla="*/ 8133302 w 11737976"/>
              <a:gd name="connsiteY21423" fmla="*/ 4118373 h 6407150"/>
              <a:gd name="connsiteX21424" fmla="*/ 8130196 w 11737976"/>
              <a:gd name="connsiteY21424" fmla="*/ 4115555 h 6407150"/>
              <a:gd name="connsiteX21425" fmla="*/ 8120452 w 11737976"/>
              <a:gd name="connsiteY21425" fmla="*/ 4120298 h 6407150"/>
              <a:gd name="connsiteX21426" fmla="*/ 8126016 w 11737976"/>
              <a:gd name="connsiteY21426" fmla="*/ 4124504 h 6407150"/>
              <a:gd name="connsiteX21427" fmla="*/ 8124859 w 11737976"/>
              <a:gd name="connsiteY21427" fmla="*/ 4126933 h 6407150"/>
              <a:gd name="connsiteX21428" fmla="*/ 8124932 w 11737976"/>
              <a:gd name="connsiteY21428" fmla="*/ 4127632 h 6407150"/>
              <a:gd name="connsiteX21429" fmla="*/ 8118421 w 11737976"/>
              <a:gd name="connsiteY21429" fmla="*/ 4130604 h 6407150"/>
              <a:gd name="connsiteX21430" fmla="*/ 8116692 w 11737976"/>
              <a:gd name="connsiteY21430" fmla="*/ 4133691 h 6407150"/>
              <a:gd name="connsiteX21431" fmla="*/ 8116558 w 11737976"/>
              <a:gd name="connsiteY21431" fmla="*/ 4133737 h 6407150"/>
              <a:gd name="connsiteX21432" fmla="*/ 8115502 w 11737976"/>
              <a:gd name="connsiteY21432" fmla="*/ 4135864 h 6407150"/>
              <a:gd name="connsiteX21433" fmla="*/ 8107786 w 11737976"/>
              <a:gd name="connsiteY21433" fmla="*/ 4132557 h 6407150"/>
              <a:gd name="connsiteX21434" fmla="*/ 8091627 w 11737976"/>
              <a:gd name="connsiteY21434" fmla="*/ 4137135 h 6407150"/>
              <a:gd name="connsiteX21435" fmla="*/ 8098085 w 11737976"/>
              <a:gd name="connsiteY21435" fmla="*/ 4158303 h 6407150"/>
              <a:gd name="connsiteX21436" fmla="*/ 8098746 w 11737976"/>
              <a:gd name="connsiteY21436" fmla="*/ 4158786 h 6407150"/>
              <a:gd name="connsiteX21437" fmla="*/ 8100545 w 11737976"/>
              <a:gd name="connsiteY21437" fmla="*/ 4164832 h 6407150"/>
              <a:gd name="connsiteX21438" fmla="*/ 8103054 w 11737976"/>
              <a:gd name="connsiteY21438" fmla="*/ 4170202 h 6407150"/>
              <a:gd name="connsiteX21439" fmla="*/ 8114626 w 11737976"/>
              <a:gd name="connsiteY21439" fmla="*/ 4162402 h 6407150"/>
              <a:gd name="connsiteX21440" fmla="*/ 8114792 w 11737976"/>
              <a:gd name="connsiteY21440" fmla="*/ 4162285 h 6407150"/>
              <a:gd name="connsiteX21441" fmla="*/ 8114942 w 11737976"/>
              <a:gd name="connsiteY21441" fmla="*/ 4177197 h 6407150"/>
              <a:gd name="connsiteX21442" fmla="*/ 8117057 w 11737976"/>
              <a:gd name="connsiteY21442" fmla="*/ 4184651 h 6407150"/>
              <a:gd name="connsiteX21443" fmla="*/ 8110642 w 11737976"/>
              <a:gd name="connsiteY21443" fmla="*/ 4183084 h 6407150"/>
              <a:gd name="connsiteX21444" fmla="*/ 8099854 w 11737976"/>
              <a:gd name="connsiteY21444" fmla="*/ 4187329 h 6407150"/>
              <a:gd name="connsiteX21445" fmla="*/ 8091789 w 11737976"/>
              <a:gd name="connsiteY21445" fmla="*/ 4196727 h 6407150"/>
              <a:gd name="connsiteX21446" fmla="*/ 8089561 w 11737976"/>
              <a:gd name="connsiteY21446" fmla="*/ 4204820 h 6407150"/>
              <a:gd name="connsiteX21447" fmla="*/ 8089537 w 11737976"/>
              <a:gd name="connsiteY21447" fmla="*/ 4204793 h 6407150"/>
              <a:gd name="connsiteX21448" fmla="*/ 8075897 w 11737976"/>
              <a:gd name="connsiteY21448" fmla="*/ 4201349 h 6407150"/>
              <a:gd name="connsiteX21449" fmla="*/ 8072514 w 11737976"/>
              <a:gd name="connsiteY21449" fmla="*/ 4202927 h 6407150"/>
              <a:gd name="connsiteX21450" fmla="*/ 8070650 w 11737976"/>
              <a:gd name="connsiteY21450" fmla="*/ 4208160 h 6407150"/>
              <a:gd name="connsiteX21451" fmla="*/ 8078443 w 11737976"/>
              <a:gd name="connsiteY21451" fmla="*/ 4214551 h 6407150"/>
              <a:gd name="connsiteX21452" fmla="*/ 8073133 w 11737976"/>
              <a:gd name="connsiteY21452" fmla="*/ 4219145 h 6407150"/>
              <a:gd name="connsiteX21453" fmla="*/ 8069731 w 11737976"/>
              <a:gd name="connsiteY21453" fmla="*/ 4218565 h 6407150"/>
              <a:gd name="connsiteX21454" fmla="*/ 8051490 w 11737976"/>
              <a:gd name="connsiteY21454" fmla="*/ 4237133 h 6407150"/>
              <a:gd name="connsiteX21455" fmla="*/ 8038574 w 11737976"/>
              <a:gd name="connsiteY21455" fmla="*/ 4247314 h 6407150"/>
              <a:gd name="connsiteX21456" fmla="*/ 8044396 w 11737976"/>
              <a:gd name="connsiteY21456" fmla="*/ 4234297 h 6407150"/>
              <a:gd name="connsiteX21457" fmla="*/ 8036489 w 11737976"/>
              <a:gd name="connsiteY21457" fmla="*/ 4229684 h 6407150"/>
              <a:gd name="connsiteX21458" fmla="*/ 8017486 w 11737976"/>
              <a:gd name="connsiteY21458" fmla="*/ 4246259 h 6407150"/>
              <a:gd name="connsiteX21459" fmla="*/ 8021317 w 11737976"/>
              <a:gd name="connsiteY21459" fmla="*/ 4254194 h 6407150"/>
              <a:gd name="connsiteX21460" fmla="*/ 8019554 w 11737976"/>
              <a:gd name="connsiteY21460" fmla="*/ 4257808 h 6407150"/>
              <a:gd name="connsiteX21461" fmla="*/ 8008094 w 11737976"/>
              <a:gd name="connsiteY21461" fmla="*/ 4256850 h 6407150"/>
              <a:gd name="connsiteX21462" fmla="*/ 8012883 w 11737976"/>
              <a:gd name="connsiteY21462" fmla="*/ 4244639 h 6407150"/>
              <a:gd name="connsiteX21463" fmla="*/ 8013750 w 11737976"/>
              <a:gd name="connsiteY21463" fmla="*/ 4226094 h 6407150"/>
              <a:gd name="connsiteX21464" fmla="*/ 8015012 w 11737976"/>
              <a:gd name="connsiteY21464" fmla="*/ 4225579 h 6407150"/>
              <a:gd name="connsiteX21465" fmla="*/ 8015645 w 11737976"/>
              <a:gd name="connsiteY21465" fmla="*/ 4223884 h 6407150"/>
              <a:gd name="connsiteX21466" fmla="*/ 8017644 w 11737976"/>
              <a:gd name="connsiteY21466" fmla="*/ 4225961 h 6407150"/>
              <a:gd name="connsiteX21467" fmla="*/ 8016568 w 11737976"/>
              <a:gd name="connsiteY21467" fmla="*/ 4221413 h 6407150"/>
              <a:gd name="connsiteX21468" fmla="*/ 8017500 w 11737976"/>
              <a:gd name="connsiteY21468" fmla="*/ 4218915 h 6407150"/>
              <a:gd name="connsiteX21469" fmla="*/ 8015858 w 11737976"/>
              <a:gd name="connsiteY21469" fmla="*/ 4218417 h 6407150"/>
              <a:gd name="connsiteX21470" fmla="*/ 8013097 w 11737976"/>
              <a:gd name="connsiteY21470" fmla="*/ 4206750 h 6407150"/>
              <a:gd name="connsiteX21471" fmla="*/ 8012904 w 11737976"/>
              <a:gd name="connsiteY21471" fmla="*/ 4206449 h 6407150"/>
              <a:gd name="connsiteX21472" fmla="*/ 8017489 w 11737976"/>
              <a:gd name="connsiteY21472" fmla="*/ 4198179 h 6407150"/>
              <a:gd name="connsiteX21473" fmla="*/ 8009075 w 11737976"/>
              <a:gd name="connsiteY21473" fmla="*/ 4200486 h 6407150"/>
              <a:gd name="connsiteX21474" fmla="*/ 8002098 w 11737976"/>
              <a:gd name="connsiteY21474" fmla="*/ 4189623 h 6407150"/>
              <a:gd name="connsiteX21475" fmla="*/ 7992889 w 11737976"/>
              <a:gd name="connsiteY21475" fmla="*/ 4186513 h 6407150"/>
              <a:gd name="connsiteX21476" fmla="*/ 8001681 w 11737976"/>
              <a:gd name="connsiteY21476" fmla="*/ 4183946 h 6407150"/>
              <a:gd name="connsiteX21477" fmla="*/ 8007646 w 11737976"/>
              <a:gd name="connsiteY21477" fmla="*/ 4172643 h 6407150"/>
              <a:gd name="connsiteX21478" fmla="*/ 8007203 w 11737976"/>
              <a:gd name="connsiteY21478" fmla="*/ 4171672 h 6407150"/>
              <a:gd name="connsiteX21479" fmla="*/ 8010025 w 11737976"/>
              <a:gd name="connsiteY21479" fmla="*/ 4170799 h 6407150"/>
              <a:gd name="connsiteX21480" fmla="*/ 8018370 w 11737976"/>
              <a:gd name="connsiteY21480" fmla="*/ 4163057 h 6407150"/>
              <a:gd name="connsiteX21481" fmla="*/ 8017000 w 11737976"/>
              <a:gd name="connsiteY21481" fmla="*/ 4168501 h 6407150"/>
              <a:gd name="connsiteX21482" fmla="*/ 8030506 w 11737976"/>
              <a:gd name="connsiteY21482" fmla="*/ 4186009 h 6407150"/>
              <a:gd name="connsiteX21483" fmla="*/ 8041833 w 11737976"/>
              <a:gd name="connsiteY21483" fmla="*/ 4174251 h 6407150"/>
              <a:gd name="connsiteX21484" fmla="*/ 8045546 w 11737976"/>
              <a:gd name="connsiteY21484" fmla="*/ 4178842 h 6407150"/>
              <a:gd name="connsiteX21485" fmla="*/ 8050735 w 11737976"/>
              <a:gd name="connsiteY21485" fmla="*/ 4173053 h 6407150"/>
              <a:gd name="connsiteX21486" fmla="*/ 8052892 w 11737976"/>
              <a:gd name="connsiteY21486" fmla="*/ 4179016 h 6407150"/>
              <a:gd name="connsiteX21487" fmla="*/ 8058475 w 11737976"/>
              <a:gd name="connsiteY21487" fmla="*/ 4166114 h 6407150"/>
              <a:gd name="connsiteX21488" fmla="*/ 8052995 w 11737976"/>
              <a:gd name="connsiteY21488" fmla="*/ 4165928 h 6407150"/>
              <a:gd name="connsiteX21489" fmla="*/ 8051758 w 11737976"/>
              <a:gd name="connsiteY21489" fmla="*/ 4168321 h 6407150"/>
              <a:gd name="connsiteX21490" fmla="*/ 8051445 w 11737976"/>
              <a:gd name="connsiteY21490" fmla="*/ 4166239 h 6407150"/>
              <a:gd name="connsiteX21491" fmla="*/ 8041121 w 11737976"/>
              <a:gd name="connsiteY21491" fmla="*/ 4164066 h 6407150"/>
              <a:gd name="connsiteX21492" fmla="*/ 8038919 w 11737976"/>
              <a:gd name="connsiteY21492" fmla="*/ 4165833 h 6407150"/>
              <a:gd name="connsiteX21493" fmla="*/ 8038985 w 11737976"/>
              <a:gd name="connsiteY21493" fmla="*/ 4168087 h 6407150"/>
              <a:gd name="connsiteX21494" fmla="*/ 8032124 w 11737976"/>
              <a:gd name="connsiteY21494" fmla="*/ 4156227 h 6407150"/>
              <a:gd name="connsiteX21495" fmla="*/ 8024361 w 11737976"/>
              <a:gd name="connsiteY21495" fmla="*/ 4152219 h 6407150"/>
              <a:gd name="connsiteX21496" fmla="*/ 8020262 w 11737976"/>
              <a:gd name="connsiteY21496" fmla="*/ 4155539 h 6407150"/>
              <a:gd name="connsiteX21497" fmla="*/ 8019571 w 11737976"/>
              <a:gd name="connsiteY21497" fmla="*/ 4158289 h 6407150"/>
              <a:gd name="connsiteX21498" fmla="*/ 8016454 w 11737976"/>
              <a:gd name="connsiteY21498" fmla="*/ 4152209 h 6407150"/>
              <a:gd name="connsiteX21499" fmla="*/ 8004173 w 11737976"/>
              <a:gd name="connsiteY21499" fmla="*/ 4153007 h 6407150"/>
              <a:gd name="connsiteX21500" fmla="*/ 8001268 w 11737976"/>
              <a:gd name="connsiteY21500" fmla="*/ 4162369 h 6407150"/>
              <a:gd name="connsiteX21501" fmla="*/ 7994270 w 11737976"/>
              <a:gd name="connsiteY21501" fmla="*/ 4156140 h 6407150"/>
              <a:gd name="connsiteX21502" fmla="*/ 7990917 w 11737976"/>
              <a:gd name="connsiteY21502" fmla="*/ 4160285 h 6407150"/>
              <a:gd name="connsiteX21503" fmla="*/ 7993621 w 11737976"/>
              <a:gd name="connsiteY21503" fmla="*/ 4145302 h 6407150"/>
              <a:gd name="connsiteX21504" fmla="*/ 7997997 w 11737976"/>
              <a:gd name="connsiteY21504" fmla="*/ 4143354 h 6407150"/>
              <a:gd name="connsiteX21505" fmla="*/ 8000043 w 11737976"/>
              <a:gd name="connsiteY21505" fmla="*/ 4146136 h 6407150"/>
              <a:gd name="connsiteX21506" fmla="*/ 8000610 w 11737976"/>
              <a:gd name="connsiteY21506" fmla="*/ 4142191 h 6407150"/>
              <a:gd name="connsiteX21507" fmla="*/ 8009056 w 11737976"/>
              <a:gd name="connsiteY21507" fmla="*/ 4138431 h 6407150"/>
              <a:gd name="connsiteX21508" fmla="*/ 8029003 w 11737976"/>
              <a:gd name="connsiteY21508" fmla="*/ 4109347 h 6407150"/>
              <a:gd name="connsiteX21509" fmla="*/ 8026880 w 11737976"/>
              <a:gd name="connsiteY21509" fmla="*/ 4086869 h 6407150"/>
              <a:gd name="connsiteX21510" fmla="*/ 8045275 w 11737976"/>
              <a:gd name="connsiteY21510" fmla="*/ 4068294 h 6407150"/>
              <a:gd name="connsiteX21511" fmla="*/ 8061918 w 11737976"/>
              <a:gd name="connsiteY21511" fmla="*/ 4045265 h 6407150"/>
              <a:gd name="connsiteX21512" fmla="*/ 8063128 w 11737976"/>
              <a:gd name="connsiteY21512" fmla="*/ 4018186 h 6407150"/>
              <a:gd name="connsiteX21513" fmla="*/ 8057462 w 11737976"/>
              <a:gd name="connsiteY21513" fmla="*/ 4010307 h 6407150"/>
              <a:gd name="connsiteX21514" fmla="*/ 8068826 w 11737976"/>
              <a:gd name="connsiteY21514" fmla="*/ 4005053 h 6407150"/>
              <a:gd name="connsiteX21515" fmla="*/ 8062743 w 11737976"/>
              <a:gd name="connsiteY21515" fmla="*/ 4014914 h 6407150"/>
              <a:gd name="connsiteX21516" fmla="*/ 8067654 w 11737976"/>
              <a:gd name="connsiteY21516" fmla="*/ 4026944 h 6407150"/>
              <a:gd name="connsiteX21517" fmla="*/ 8081500 w 11737976"/>
              <a:gd name="connsiteY21517" fmla="*/ 4010949 h 6407150"/>
              <a:gd name="connsiteX21518" fmla="*/ 8072940 w 11737976"/>
              <a:gd name="connsiteY21518" fmla="*/ 4002289 h 6407150"/>
              <a:gd name="connsiteX21519" fmla="*/ 8069820 w 11737976"/>
              <a:gd name="connsiteY21519" fmla="*/ 4003442 h 6407150"/>
              <a:gd name="connsiteX21520" fmla="*/ 8069618 w 11737976"/>
              <a:gd name="connsiteY21520" fmla="*/ 4003769 h 6407150"/>
              <a:gd name="connsiteX21521" fmla="*/ 8075165 w 11737976"/>
              <a:gd name="connsiteY21521" fmla="*/ 3987455 h 6407150"/>
              <a:gd name="connsiteX21522" fmla="*/ 8075901 w 11737976"/>
              <a:gd name="connsiteY21522" fmla="*/ 3988821 h 6407150"/>
              <a:gd name="connsiteX21523" fmla="*/ 8083380 w 11737976"/>
              <a:gd name="connsiteY21523" fmla="*/ 3990785 h 6407150"/>
              <a:gd name="connsiteX21524" fmla="*/ 8079141 w 11737976"/>
              <a:gd name="connsiteY21524" fmla="*/ 3973373 h 6407150"/>
              <a:gd name="connsiteX21525" fmla="*/ 8074716 w 11737976"/>
              <a:gd name="connsiteY21525" fmla="*/ 3973662 h 6407150"/>
              <a:gd name="connsiteX21526" fmla="*/ 8071216 w 11737976"/>
              <a:gd name="connsiteY21526" fmla="*/ 3980126 h 6407150"/>
              <a:gd name="connsiteX21527" fmla="*/ 8073784 w 11737976"/>
              <a:gd name="connsiteY21527" fmla="*/ 3984893 h 6407150"/>
              <a:gd name="connsiteX21528" fmla="*/ 8056524 w 11737976"/>
              <a:gd name="connsiteY21528" fmla="*/ 3990670 h 6407150"/>
              <a:gd name="connsiteX21529" fmla="*/ 8053420 w 11737976"/>
              <a:gd name="connsiteY21529" fmla="*/ 4004684 h 6407150"/>
              <a:gd name="connsiteX21530" fmla="*/ 8051624 w 11737976"/>
              <a:gd name="connsiteY21530" fmla="*/ 4002187 h 6407150"/>
              <a:gd name="connsiteX21531" fmla="*/ 8033568 w 11737976"/>
              <a:gd name="connsiteY21531" fmla="*/ 3997540 h 6407150"/>
              <a:gd name="connsiteX21532" fmla="*/ 8015753 w 11737976"/>
              <a:gd name="connsiteY21532" fmla="*/ 4004280 h 6407150"/>
              <a:gd name="connsiteX21533" fmla="*/ 8015880 w 11737976"/>
              <a:gd name="connsiteY21533" fmla="*/ 4003406 h 6407150"/>
              <a:gd name="connsiteX21534" fmla="*/ 8010255 w 11737976"/>
              <a:gd name="connsiteY21534" fmla="*/ 4003740 h 6407150"/>
              <a:gd name="connsiteX21535" fmla="*/ 8006492 w 11737976"/>
              <a:gd name="connsiteY21535" fmla="*/ 4009745 h 6407150"/>
              <a:gd name="connsiteX21536" fmla="*/ 8008452 w 11737976"/>
              <a:gd name="connsiteY21536" fmla="*/ 4017285 h 6407150"/>
              <a:gd name="connsiteX21537" fmla="*/ 8008268 w 11737976"/>
              <a:gd name="connsiteY21537" fmla="*/ 4017639 h 6407150"/>
              <a:gd name="connsiteX21538" fmla="*/ 8004503 w 11737976"/>
              <a:gd name="connsiteY21538" fmla="*/ 4015961 h 6407150"/>
              <a:gd name="connsiteX21539" fmla="*/ 7992718 w 11737976"/>
              <a:gd name="connsiteY21539" fmla="*/ 4020421 h 6407150"/>
              <a:gd name="connsiteX21540" fmla="*/ 7982834 w 11737976"/>
              <a:gd name="connsiteY21540" fmla="*/ 4037867 h 6407150"/>
              <a:gd name="connsiteX21541" fmla="*/ 7978405 w 11737976"/>
              <a:gd name="connsiteY21541" fmla="*/ 4057629 h 6407150"/>
              <a:gd name="connsiteX21542" fmla="*/ 7976255 w 11737976"/>
              <a:gd name="connsiteY21542" fmla="*/ 4058246 h 6407150"/>
              <a:gd name="connsiteX21543" fmla="*/ 7976435 w 11737976"/>
              <a:gd name="connsiteY21543" fmla="*/ 4062431 h 6407150"/>
              <a:gd name="connsiteX21544" fmla="*/ 7972447 w 11737976"/>
              <a:gd name="connsiteY21544" fmla="*/ 4054897 h 6407150"/>
              <a:gd name="connsiteX21545" fmla="*/ 7954553 w 11737976"/>
              <a:gd name="connsiteY21545" fmla="*/ 4043823 h 6407150"/>
              <a:gd name="connsiteX21546" fmla="*/ 7947219 w 11737976"/>
              <a:gd name="connsiteY21546" fmla="*/ 4045605 h 6407150"/>
              <a:gd name="connsiteX21547" fmla="*/ 7944003 w 11737976"/>
              <a:gd name="connsiteY21547" fmla="*/ 4030403 h 6407150"/>
              <a:gd name="connsiteX21548" fmla="*/ 7912640 w 11737976"/>
              <a:gd name="connsiteY21548" fmla="*/ 4002942 h 6407150"/>
              <a:gd name="connsiteX21549" fmla="*/ 7908406 w 11737976"/>
              <a:gd name="connsiteY21549" fmla="*/ 4004954 h 6407150"/>
              <a:gd name="connsiteX21550" fmla="*/ 7915530 w 11737976"/>
              <a:gd name="connsiteY21550" fmla="*/ 4062914 h 6407150"/>
              <a:gd name="connsiteX21551" fmla="*/ 7921710 w 11737976"/>
              <a:gd name="connsiteY21551" fmla="*/ 4068196 h 6407150"/>
              <a:gd name="connsiteX21552" fmla="*/ 7921587 w 11737976"/>
              <a:gd name="connsiteY21552" fmla="*/ 4070408 h 6407150"/>
              <a:gd name="connsiteX21553" fmla="*/ 7917428 w 11737976"/>
              <a:gd name="connsiteY21553" fmla="*/ 4068375 h 6407150"/>
              <a:gd name="connsiteX21554" fmla="*/ 7912719 w 11737976"/>
              <a:gd name="connsiteY21554" fmla="*/ 4070813 h 6407150"/>
              <a:gd name="connsiteX21555" fmla="*/ 7914814 w 11737976"/>
              <a:gd name="connsiteY21555" fmla="*/ 4075650 h 6407150"/>
              <a:gd name="connsiteX21556" fmla="*/ 7902829 w 11737976"/>
              <a:gd name="connsiteY21556" fmla="*/ 4087376 h 6407150"/>
              <a:gd name="connsiteX21557" fmla="*/ 7901044 w 11737976"/>
              <a:gd name="connsiteY21557" fmla="*/ 4090420 h 6407150"/>
              <a:gd name="connsiteX21558" fmla="*/ 7888860 w 11737976"/>
              <a:gd name="connsiteY21558" fmla="*/ 4094338 h 6407150"/>
              <a:gd name="connsiteX21559" fmla="*/ 7875263 w 11737976"/>
              <a:gd name="connsiteY21559" fmla="*/ 4097559 h 6407150"/>
              <a:gd name="connsiteX21560" fmla="*/ 7874937 w 11737976"/>
              <a:gd name="connsiteY21560" fmla="*/ 4091528 h 6407150"/>
              <a:gd name="connsiteX21561" fmla="*/ 7886655 w 11737976"/>
              <a:gd name="connsiteY21561" fmla="*/ 4089401 h 6407150"/>
              <a:gd name="connsiteX21562" fmla="*/ 7877084 w 11737976"/>
              <a:gd name="connsiteY21562" fmla="*/ 4079001 h 6407150"/>
              <a:gd name="connsiteX21563" fmla="*/ 7872089 w 11737976"/>
              <a:gd name="connsiteY21563" fmla="*/ 4080045 h 6407150"/>
              <a:gd name="connsiteX21564" fmla="*/ 7867160 w 11737976"/>
              <a:gd name="connsiteY21564" fmla="*/ 4071118 h 6407150"/>
              <a:gd name="connsiteX21565" fmla="*/ 7863933 w 11737976"/>
              <a:gd name="connsiteY21565" fmla="*/ 4069754 h 6407150"/>
              <a:gd name="connsiteX21566" fmla="*/ 7859654 w 11737976"/>
              <a:gd name="connsiteY21566" fmla="*/ 4072519 h 6407150"/>
              <a:gd name="connsiteX21567" fmla="*/ 7860864 w 11737976"/>
              <a:gd name="connsiteY21567" fmla="*/ 4103677 h 6407150"/>
              <a:gd name="connsiteX21568" fmla="*/ 7860404 w 11737976"/>
              <a:gd name="connsiteY21568" fmla="*/ 4117781 h 6407150"/>
              <a:gd name="connsiteX21569" fmla="*/ 7860275 w 11737976"/>
              <a:gd name="connsiteY21569" fmla="*/ 4117720 h 6407150"/>
              <a:gd name="connsiteX21570" fmla="*/ 7852857 w 11737976"/>
              <a:gd name="connsiteY21570" fmla="*/ 4119844 h 6407150"/>
              <a:gd name="connsiteX21571" fmla="*/ 7849412 w 11737976"/>
              <a:gd name="connsiteY21571" fmla="*/ 4123950 h 6407150"/>
              <a:gd name="connsiteX21572" fmla="*/ 7846534 w 11737976"/>
              <a:gd name="connsiteY21572" fmla="*/ 4133492 h 6407150"/>
              <a:gd name="connsiteX21573" fmla="*/ 7847392 w 11737976"/>
              <a:gd name="connsiteY21573" fmla="*/ 4142540 h 6407150"/>
              <a:gd name="connsiteX21574" fmla="*/ 7842831 w 11737976"/>
              <a:gd name="connsiteY21574" fmla="*/ 4137357 h 6407150"/>
              <a:gd name="connsiteX21575" fmla="*/ 7838725 w 11737976"/>
              <a:gd name="connsiteY21575" fmla="*/ 4137133 h 6407150"/>
              <a:gd name="connsiteX21576" fmla="*/ 7832442 w 11737976"/>
              <a:gd name="connsiteY21576" fmla="*/ 4140485 h 6407150"/>
              <a:gd name="connsiteX21577" fmla="*/ 7836982 w 11737976"/>
              <a:gd name="connsiteY21577" fmla="*/ 4146767 h 6407150"/>
              <a:gd name="connsiteX21578" fmla="*/ 7835683 w 11737976"/>
              <a:gd name="connsiteY21578" fmla="*/ 4146246 h 6407150"/>
              <a:gd name="connsiteX21579" fmla="*/ 7825950 w 11737976"/>
              <a:gd name="connsiteY21579" fmla="*/ 4156708 h 6407150"/>
              <a:gd name="connsiteX21580" fmla="*/ 7826787 w 11737976"/>
              <a:gd name="connsiteY21580" fmla="*/ 4161911 h 6407150"/>
              <a:gd name="connsiteX21581" fmla="*/ 7830433 w 11737976"/>
              <a:gd name="connsiteY21581" fmla="*/ 4163646 h 6407150"/>
              <a:gd name="connsiteX21582" fmla="*/ 7825293 w 11737976"/>
              <a:gd name="connsiteY21582" fmla="*/ 4166498 h 6407150"/>
              <a:gd name="connsiteX21583" fmla="*/ 7818265 w 11737976"/>
              <a:gd name="connsiteY21583" fmla="*/ 4179070 h 6407150"/>
              <a:gd name="connsiteX21584" fmla="*/ 7820706 w 11737976"/>
              <a:gd name="connsiteY21584" fmla="*/ 4181873 h 6407150"/>
              <a:gd name="connsiteX21585" fmla="*/ 7818937 w 11737976"/>
              <a:gd name="connsiteY21585" fmla="*/ 4183058 h 6407150"/>
              <a:gd name="connsiteX21586" fmla="*/ 7824507 w 11737976"/>
              <a:gd name="connsiteY21586" fmla="*/ 4189497 h 6407150"/>
              <a:gd name="connsiteX21587" fmla="*/ 7830477 w 11737976"/>
              <a:gd name="connsiteY21587" fmla="*/ 4183762 h 6407150"/>
              <a:gd name="connsiteX21588" fmla="*/ 7830729 w 11737976"/>
              <a:gd name="connsiteY21588" fmla="*/ 4183744 h 6407150"/>
              <a:gd name="connsiteX21589" fmla="*/ 7839515 w 11737976"/>
              <a:gd name="connsiteY21589" fmla="*/ 4177231 h 6407150"/>
              <a:gd name="connsiteX21590" fmla="*/ 7839265 w 11737976"/>
              <a:gd name="connsiteY21590" fmla="*/ 4174106 h 6407150"/>
              <a:gd name="connsiteX21591" fmla="*/ 7841918 w 11737976"/>
              <a:gd name="connsiteY21591" fmla="*/ 4171325 h 6407150"/>
              <a:gd name="connsiteX21592" fmla="*/ 7845293 w 11737976"/>
              <a:gd name="connsiteY21592" fmla="*/ 4165424 h 6407150"/>
              <a:gd name="connsiteX21593" fmla="*/ 7846697 w 11737976"/>
              <a:gd name="connsiteY21593" fmla="*/ 4168395 h 6407150"/>
              <a:gd name="connsiteX21594" fmla="*/ 7854609 w 11737976"/>
              <a:gd name="connsiteY21594" fmla="*/ 4173666 h 6407150"/>
              <a:gd name="connsiteX21595" fmla="*/ 7854928 w 11737976"/>
              <a:gd name="connsiteY21595" fmla="*/ 4173426 h 6407150"/>
              <a:gd name="connsiteX21596" fmla="*/ 7859326 w 11737976"/>
              <a:gd name="connsiteY21596" fmla="*/ 4183349 h 6407150"/>
              <a:gd name="connsiteX21597" fmla="*/ 7874728 w 11737976"/>
              <a:gd name="connsiteY21597" fmla="*/ 4164065 h 6407150"/>
              <a:gd name="connsiteX21598" fmla="*/ 7871283 w 11737976"/>
              <a:gd name="connsiteY21598" fmla="*/ 4150865 h 6407150"/>
              <a:gd name="connsiteX21599" fmla="*/ 7862517 w 11737976"/>
              <a:gd name="connsiteY21599" fmla="*/ 4152745 h 6407150"/>
              <a:gd name="connsiteX21600" fmla="*/ 7870095 w 11737976"/>
              <a:gd name="connsiteY21600" fmla="*/ 4137011 h 6407150"/>
              <a:gd name="connsiteX21601" fmla="*/ 7870111 w 11737976"/>
              <a:gd name="connsiteY21601" fmla="*/ 4134672 h 6407150"/>
              <a:gd name="connsiteX21602" fmla="*/ 7878582 w 11737976"/>
              <a:gd name="connsiteY21602" fmla="*/ 4134669 h 6407150"/>
              <a:gd name="connsiteX21603" fmla="*/ 7875016 w 11737976"/>
              <a:gd name="connsiteY21603" fmla="*/ 4117801 h 6407150"/>
              <a:gd name="connsiteX21604" fmla="*/ 7875084 w 11737976"/>
              <a:gd name="connsiteY21604" fmla="*/ 4114987 h 6407150"/>
              <a:gd name="connsiteX21605" fmla="*/ 7887874 w 11737976"/>
              <a:gd name="connsiteY21605" fmla="*/ 4110674 h 6407150"/>
              <a:gd name="connsiteX21606" fmla="*/ 7888198 w 11737976"/>
              <a:gd name="connsiteY21606" fmla="*/ 4119314 h 6407150"/>
              <a:gd name="connsiteX21607" fmla="*/ 7888366 w 11737976"/>
              <a:gd name="connsiteY21607" fmla="*/ 4119276 h 6407150"/>
              <a:gd name="connsiteX21608" fmla="*/ 7886011 w 11737976"/>
              <a:gd name="connsiteY21608" fmla="*/ 4128028 h 6407150"/>
              <a:gd name="connsiteX21609" fmla="*/ 7886338 w 11737976"/>
              <a:gd name="connsiteY21609" fmla="*/ 4152832 h 6407150"/>
              <a:gd name="connsiteX21610" fmla="*/ 7887178 w 11737976"/>
              <a:gd name="connsiteY21610" fmla="*/ 4154393 h 6407150"/>
              <a:gd name="connsiteX21611" fmla="*/ 7882989 w 11737976"/>
              <a:gd name="connsiteY21611" fmla="*/ 4158314 h 6407150"/>
              <a:gd name="connsiteX21612" fmla="*/ 7877850 w 11737976"/>
              <a:gd name="connsiteY21612" fmla="*/ 4173394 h 6407150"/>
              <a:gd name="connsiteX21613" fmla="*/ 7891205 w 11737976"/>
              <a:gd name="connsiteY21613" fmla="*/ 4167755 h 6407150"/>
              <a:gd name="connsiteX21614" fmla="*/ 7893042 w 11737976"/>
              <a:gd name="connsiteY21614" fmla="*/ 4165294 h 6407150"/>
              <a:gd name="connsiteX21615" fmla="*/ 7894705 w 11737976"/>
              <a:gd name="connsiteY21615" fmla="*/ 4168387 h 6407150"/>
              <a:gd name="connsiteX21616" fmla="*/ 7907854 w 11737976"/>
              <a:gd name="connsiteY21616" fmla="*/ 4182450 h 6407150"/>
              <a:gd name="connsiteX21617" fmla="*/ 7913528 w 11737976"/>
              <a:gd name="connsiteY21617" fmla="*/ 4192740 h 6407150"/>
              <a:gd name="connsiteX21618" fmla="*/ 7893807 w 11737976"/>
              <a:gd name="connsiteY21618" fmla="*/ 4198439 h 6407150"/>
              <a:gd name="connsiteX21619" fmla="*/ 7867519 w 11737976"/>
              <a:gd name="connsiteY21619" fmla="*/ 4217157 h 6407150"/>
              <a:gd name="connsiteX21620" fmla="*/ 7861330 w 11737976"/>
              <a:gd name="connsiteY21620" fmla="*/ 4228257 h 6407150"/>
              <a:gd name="connsiteX21621" fmla="*/ 7858526 w 11737976"/>
              <a:gd name="connsiteY21621" fmla="*/ 4247820 h 6407150"/>
              <a:gd name="connsiteX21622" fmla="*/ 7851471 w 11737976"/>
              <a:gd name="connsiteY21622" fmla="*/ 4257333 h 6407150"/>
              <a:gd name="connsiteX21623" fmla="*/ 7856880 w 11737976"/>
              <a:gd name="connsiteY21623" fmla="*/ 4259309 h 6407150"/>
              <a:gd name="connsiteX21624" fmla="*/ 7856383 w 11737976"/>
              <a:gd name="connsiteY21624" fmla="*/ 4262781 h 6407150"/>
              <a:gd name="connsiteX21625" fmla="*/ 7850158 w 11737976"/>
              <a:gd name="connsiteY21625" fmla="*/ 4261874 h 6407150"/>
              <a:gd name="connsiteX21626" fmla="*/ 7842641 w 11737976"/>
              <a:gd name="connsiteY21626" fmla="*/ 4273230 h 6407150"/>
              <a:gd name="connsiteX21627" fmla="*/ 7850503 w 11737976"/>
              <a:gd name="connsiteY21627" fmla="*/ 4287610 h 6407150"/>
              <a:gd name="connsiteX21628" fmla="*/ 7856872 w 11737976"/>
              <a:gd name="connsiteY21628" fmla="*/ 4280682 h 6407150"/>
              <a:gd name="connsiteX21629" fmla="*/ 7864460 w 11737976"/>
              <a:gd name="connsiteY21629" fmla="*/ 4314380 h 6407150"/>
              <a:gd name="connsiteX21630" fmla="*/ 7894879 w 11737976"/>
              <a:gd name="connsiteY21630" fmla="*/ 4338891 h 6407150"/>
              <a:gd name="connsiteX21631" fmla="*/ 7907847 w 11737976"/>
              <a:gd name="connsiteY21631" fmla="*/ 4339472 h 6407150"/>
              <a:gd name="connsiteX21632" fmla="*/ 7904000 w 11737976"/>
              <a:gd name="connsiteY21632" fmla="*/ 4345153 h 6407150"/>
              <a:gd name="connsiteX21633" fmla="*/ 7916937 w 11737976"/>
              <a:gd name="connsiteY21633" fmla="*/ 4363683 h 6407150"/>
              <a:gd name="connsiteX21634" fmla="*/ 7916793 w 11737976"/>
              <a:gd name="connsiteY21634" fmla="*/ 4343792 h 6407150"/>
              <a:gd name="connsiteX21635" fmla="*/ 7910695 w 11737976"/>
              <a:gd name="connsiteY21635" fmla="*/ 4339601 h 6407150"/>
              <a:gd name="connsiteX21636" fmla="*/ 7910736 w 11737976"/>
              <a:gd name="connsiteY21636" fmla="*/ 4339602 h 6407150"/>
              <a:gd name="connsiteX21637" fmla="*/ 7913125 w 11737976"/>
              <a:gd name="connsiteY21637" fmla="*/ 4338386 h 6407150"/>
              <a:gd name="connsiteX21638" fmla="*/ 7919088 w 11737976"/>
              <a:gd name="connsiteY21638" fmla="*/ 4339573 h 6407150"/>
              <a:gd name="connsiteX21639" fmla="*/ 7918179 w 11737976"/>
              <a:gd name="connsiteY21639" fmla="*/ 4335815 h 6407150"/>
              <a:gd name="connsiteX21640" fmla="*/ 7926107 w 11737976"/>
              <a:gd name="connsiteY21640" fmla="*/ 4331783 h 6407150"/>
              <a:gd name="connsiteX21641" fmla="*/ 7937446 w 11737976"/>
              <a:gd name="connsiteY21641" fmla="*/ 4324122 h 6407150"/>
              <a:gd name="connsiteX21642" fmla="*/ 7938967 w 11737976"/>
              <a:gd name="connsiteY21642" fmla="*/ 4327424 h 6407150"/>
              <a:gd name="connsiteX21643" fmla="*/ 7935035 w 11737976"/>
              <a:gd name="connsiteY21643" fmla="*/ 4329836 h 6407150"/>
              <a:gd name="connsiteX21644" fmla="*/ 7937172 w 11737976"/>
              <a:gd name="connsiteY21644" fmla="*/ 4334155 h 6407150"/>
              <a:gd name="connsiteX21645" fmla="*/ 7936983 w 11737976"/>
              <a:gd name="connsiteY21645" fmla="*/ 4334535 h 6407150"/>
              <a:gd name="connsiteX21646" fmla="*/ 7931271 w 11737976"/>
              <a:gd name="connsiteY21646" fmla="*/ 4329585 h 6407150"/>
              <a:gd name="connsiteX21647" fmla="*/ 7920157 w 11737976"/>
              <a:gd name="connsiteY21647" fmla="*/ 4345957 h 6407150"/>
              <a:gd name="connsiteX21648" fmla="*/ 7933625 w 11737976"/>
              <a:gd name="connsiteY21648" fmla="*/ 4355511 h 6407150"/>
              <a:gd name="connsiteX21649" fmla="*/ 7933119 w 11737976"/>
              <a:gd name="connsiteY21649" fmla="*/ 4355857 h 6407150"/>
              <a:gd name="connsiteX21650" fmla="*/ 7933355 w 11737976"/>
              <a:gd name="connsiteY21650" fmla="*/ 4357780 h 6407150"/>
              <a:gd name="connsiteX21651" fmla="*/ 7924535 w 11737976"/>
              <a:gd name="connsiteY21651" fmla="*/ 4364019 h 6407150"/>
              <a:gd name="connsiteX21652" fmla="*/ 7915459 w 11737976"/>
              <a:gd name="connsiteY21652" fmla="*/ 4371318 h 6407150"/>
              <a:gd name="connsiteX21653" fmla="*/ 7911939 w 11737976"/>
              <a:gd name="connsiteY21653" fmla="*/ 4376252 h 6407150"/>
              <a:gd name="connsiteX21654" fmla="*/ 7907872 w 11737976"/>
              <a:gd name="connsiteY21654" fmla="*/ 4371920 h 6407150"/>
              <a:gd name="connsiteX21655" fmla="*/ 7907256 w 11737976"/>
              <a:gd name="connsiteY21655" fmla="*/ 4375352 h 6407150"/>
              <a:gd name="connsiteX21656" fmla="*/ 7902728 w 11737976"/>
              <a:gd name="connsiteY21656" fmla="*/ 4371724 h 6407150"/>
              <a:gd name="connsiteX21657" fmla="*/ 7902761 w 11737976"/>
              <a:gd name="connsiteY21657" fmla="*/ 4371579 h 6407150"/>
              <a:gd name="connsiteX21658" fmla="*/ 7893026 w 11737976"/>
              <a:gd name="connsiteY21658" fmla="*/ 4364006 h 6407150"/>
              <a:gd name="connsiteX21659" fmla="*/ 7890894 w 11737976"/>
              <a:gd name="connsiteY21659" fmla="*/ 4367758 h 6407150"/>
              <a:gd name="connsiteX21660" fmla="*/ 7890116 w 11737976"/>
              <a:gd name="connsiteY21660" fmla="*/ 4372716 h 6407150"/>
              <a:gd name="connsiteX21661" fmla="*/ 7885742 w 11737976"/>
              <a:gd name="connsiteY21661" fmla="*/ 4376547 h 6407150"/>
              <a:gd name="connsiteX21662" fmla="*/ 7883559 w 11737976"/>
              <a:gd name="connsiteY21662" fmla="*/ 4379066 h 6407150"/>
              <a:gd name="connsiteX21663" fmla="*/ 7871870 w 11737976"/>
              <a:gd name="connsiteY21663" fmla="*/ 4388205 h 6407150"/>
              <a:gd name="connsiteX21664" fmla="*/ 7871443 w 11737976"/>
              <a:gd name="connsiteY21664" fmla="*/ 4389119 h 6407150"/>
              <a:gd name="connsiteX21665" fmla="*/ 7868422 w 11737976"/>
              <a:gd name="connsiteY21665" fmla="*/ 4387965 h 6407150"/>
              <a:gd name="connsiteX21666" fmla="*/ 7864437 w 11737976"/>
              <a:gd name="connsiteY21666" fmla="*/ 4388470 h 6407150"/>
              <a:gd name="connsiteX21667" fmla="*/ 7862928 w 11737976"/>
              <a:gd name="connsiteY21667" fmla="*/ 4396075 h 6407150"/>
              <a:gd name="connsiteX21668" fmla="*/ 7866456 w 11737976"/>
              <a:gd name="connsiteY21668" fmla="*/ 4399781 h 6407150"/>
              <a:gd name="connsiteX21669" fmla="*/ 7866318 w 11737976"/>
              <a:gd name="connsiteY21669" fmla="*/ 4400074 h 6407150"/>
              <a:gd name="connsiteX21670" fmla="*/ 7866702 w 11737976"/>
              <a:gd name="connsiteY21670" fmla="*/ 4400040 h 6407150"/>
              <a:gd name="connsiteX21671" fmla="*/ 7866833 w 11737976"/>
              <a:gd name="connsiteY21671" fmla="*/ 4400178 h 6407150"/>
              <a:gd name="connsiteX21672" fmla="*/ 7866923 w 11737976"/>
              <a:gd name="connsiteY21672" fmla="*/ 4400022 h 6407150"/>
              <a:gd name="connsiteX21673" fmla="*/ 7870648 w 11737976"/>
              <a:gd name="connsiteY21673" fmla="*/ 4399699 h 6407150"/>
              <a:gd name="connsiteX21674" fmla="*/ 7868749 w 11737976"/>
              <a:gd name="connsiteY21674" fmla="*/ 4402938 h 6407150"/>
              <a:gd name="connsiteX21675" fmla="*/ 7871618 w 11737976"/>
              <a:gd name="connsiteY21675" fmla="*/ 4404383 h 6407150"/>
              <a:gd name="connsiteX21676" fmla="*/ 7874050 w 11737976"/>
              <a:gd name="connsiteY21676" fmla="*/ 4404815 h 6407150"/>
              <a:gd name="connsiteX21677" fmla="*/ 7874041 w 11737976"/>
              <a:gd name="connsiteY21677" fmla="*/ 4404929 h 6407150"/>
              <a:gd name="connsiteX21678" fmla="*/ 7874143 w 11737976"/>
              <a:gd name="connsiteY21678" fmla="*/ 4404832 h 6407150"/>
              <a:gd name="connsiteX21679" fmla="*/ 7874557 w 11737976"/>
              <a:gd name="connsiteY21679" fmla="*/ 4404906 h 6407150"/>
              <a:gd name="connsiteX21680" fmla="*/ 7876364 w 11737976"/>
              <a:gd name="connsiteY21680" fmla="*/ 4402735 h 6407150"/>
              <a:gd name="connsiteX21681" fmla="*/ 7889891 w 11737976"/>
              <a:gd name="connsiteY21681" fmla="*/ 4389965 h 6407150"/>
              <a:gd name="connsiteX21682" fmla="*/ 7891008 w 11737976"/>
              <a:gd name="connsiteY21682" fmla="*/ 4387469 h 6407150"/>
              <a:gd name="connsiteX21683" fmla="*/ 7893873 w 11737976"/>
              <a:gd name="connsiteY21683" fmla="*/ 4385033 h 6407150"/>
              <a:gd name="connsiteX21684" fmla="*/ 7896502 w 11737976"/>
              <a:gd name="connsiteY21684" fmla="*/ 4385227 h 6407150"/>
              <a:gd name="connsiteX21685" fmla="*/ 7897820 w 11737976"/>
              <a:gd name="connsiteY21685" fmla="*/ 4383720 h 6407150"/>
              <a:gd name="connsiteX21686" fmla="*/ 7901590 w 11737976"/>
              <a:gd name="connsiteY21686" fmla="*/ 4384362 h 6407150"/>
              <a:gd name="connsiteX21687" fmla="*/ 7905444 w 11737976"/>
              <a:gd name="connsiteY21687" fmla="*/ 4387452 h 6407150"/>
              <a:gd name="connsiteX21688" fmla="*/ 7902867 w 11737976"/>
              <a:gd name="connsiteY21688" fmla="*/ 4390658 h 6407150"/>
              <a:gd name="connsiteX21689" fmla="*/ 7899392 w 11737976"/>
              <a:gd name="connsiteY21689" fmla="*/ 4401256 h 6407150"/>
              <a:gd name="connsiteX21690" fmla="*/ 7898657 w 11737976"/>
              <a:gd name="connsiteY21690" fmla="*/ 4400896 h 6407150"/>
              <a:gd name="connsiteX21691" fmla="*/ 7891952 w 11737976"/>
              <a:gd name="connsiteY21691" fmla="*/ 4401726 h 6407150"/>
              <a:gd name="connsiteX21692" fmla="*/ 7888493 w 11737976"/>
              <a:gd name="connsiteY21692" fmla="*/ 4416505 h 6407150"/>
              <a:gd name="connsiteX21693" fmla="*/ 7897855 w 11737976"/>
              <a:gd name="connsiteY21693" fmla="*/ 4413933 h 6407150"/>
              <a:gd name="connsiteX21694" fmla="*/ 7897566 w 11737976"/>
              <a:gd name="connsiteY21694" fmla="*/ 4420024 h 6407150"/>
              <a:gd name="connsiteX21695" fmla="*/ 7892702 w 11737976"/>
              <a:gd name="connsiteY21695" fmla="*/ 4455148 h 6407150"/>
              <a:gd name="connsiteX21696" fmla="*/ 7916082 w 11737976"/>
              <a:gd name="connsiteY21696" fmla="*/ 4484716 h 6407150"/>
              <a:gd name="connsiteX21697" fmla="*/ 7911709 w 11737976"/>
              <a:gd name="connsiteY21697" fmla="*/ 4487850 h 6407150"/>
              <a:gd name="connsiteX21698" fmla="*/ 7920884 w 11737976"/>
              <a:gd name="connsiteY21698" fmla="*/ 4519912 h 6407150"/>
              <a:gd name="connsiteX21699" fmla="*/ 7927293 w 11737976"/>
              <a:gd name="connsiteY21699" fmla="*/ 4505409 h 6407150"/>
              <a:gd name="connsiteX21700" fmla="*/ 7928185 w 11737976"/>
              <a:gd name="connsiteY21700" fmla="*/ 4501616 h 6407150"/>
              <a:gd name="connsiteX21701" fmla="*/ 7929184 w 11737976"/>
              <a:gd name="connsiteY21701" fmla="*/ 4500893 h 6407150"/>
              <a:gd name="connsiteX21702" fmla="*/ 7928606 w 11737976"/>
              <a:gd name="connsiteY21702" fmla="*/ 4499833 h 6407150"/>
              <a:gd name="connsiteX21703" fmla="*/ 7930215 w 11737976"/>
              <a:gd name="connsiteY21703" fmla="*/ 4492992 h 6407150"/>
              <a:gd name="connsiteX21704" fmla="*/ 7933566 w 11737976"/>
              <a:gd name="connsiteY21704" fmla="*/ 4494787 h 6407150"/>
              <a:gd name="connsiteX21705" fmla="*/ 7935411 w 11737976"/>
              <a:gd name="connsiteY21705" fmla="*/ 4504832 h 6407150"/>
              <a:gd name="connsiteX21706" fmla="*/ 7938379 w 11737976"/>
              <a:gd name="connsiteY21706" fmla="*/ 4505233 h 6407150"/>
              <a:gd name="connsiteX21707" fmla="*/ 7938473 w 11737976"/>
              <a:gd name="connsiteY21707" fmla="*/ 4506027 h 6407150"/>
              <a:gd name="connsiteX21708" fmla="*/ 7944991 w 11737976"/>
              <a:gd name="connsiteY21708" fmla="*/ 4518460 h 6407150"/>
              <a:gd name="connsiteX21709" fmla="*/ 7947914 w 11737976"/>
              <a:gd name="connsiteY21709" fmla="*/ 4521349 h 6407150"/>
              <a:gd name="connsiteX21710" fmla="*/ 7945290 w 11737976"/>
              <a:gd name="connsiteY21710" fmla="*/ 4522703 h 6407150"/>
              <a:gd name="connsiteX21711" fmla="*/ 7930838 w 11737976"/>
              <a:gd name="connsiteY21711" fmla="*/ 4540441 h 6407150"/>
              <a:gd name="connsiteX21712" fmla="*/ 7950305 w 11737976"/>
              <a:gd name="connsiteY21712" fmla="*/ 4533177 h 6407150"/>
              <a:gd name="connsiteX21713" fmla="*/ 7956195 w 11737976"/>
              <a:gd name="connsiteY21713" fmla="*/ 4529506 h 6407150"/>
              <a:gd name="connsiteX21714" fmla="*/ 7958445 w 11737976"/>
              <a:gd name="connsiteY21714" fmla="*/ 4531674 h 6407150"/>
              <a:gd name="connsiteX21715" fmla="*/ 7957862 w 11737976"/>
              <a:gd name="connsiteY21715" fmla="*/ 4548931 h 6407150"/>
              <a:gd name="connsiteX21716" fmla="*/ 7961675 w 11737976"/>
              <a:gd name="connsiteY21716" fmla="*/ 4557839 h 6407150"/>
              <a:gd name="connsiteX21717" fmla="*/ 7957730 w 11737976"/>
              <a:gd name="connsiteY21717" fmla="*/ 4562497 h 6407150"/>
              <a:gd name="connsiteX21718" fmla="*/ 7960787 w 11737976"/>
              <a:gd name="connsiteY21718" fmla="*/ 4589287 h 6407150"/>
              <a:gd name="connsiteX21719" fmla="*/ 7970761 w 11737976"/>
              <a:gd name="connsiteY21719" fmla="*/ 4594534 h 6407150"/>
              <a:gd name="connsiteX21720" fmla="*/ 7972029 w 11737976"/>
              <a:gd name="connsiteY21720" fmla="*/ 4599765 h 6407150"/>
              <a:gd name="connsiteX21721" fmla="*/ 7971832 w 11737976"/>
              <a:gd name="connsiteY21721" fmla="*/ 4599789 h 6407150"/>
              <a:gd name="connsiteX21722" fmla="*/ 7972879 w 11737976"/>
              <a:gd name="connsiteY21722" fmla="*/ 4605347 h 6407150"/>
              <a:gd name="connsiteX21723" fmla="*/ 7973713 w 11737976"/>
              <a:gd name="connsiteY21723" fmla="*/ 4605471 h 6407150"/>
              <a:gd name="connsiteX21724" fmla="*/ 7976682 w 11737976"/>
              <a:gd name="connsiteY21724" fmla="*/ 4612072 h 6407150"/>
              <a:gd name="connsiteX21725" fmla="*/ 7979175 w 11737976"/>
              <a:gd name="connsiteY21725" fmla="*/ 4612424 h 6407150"/>
              <a:gd name="connsiteX21726" fmla="*/ 7980957 w 11737976"/>
              <a:gd name="connsiteY21726" fmla="*/ 4620200 h 6407150"/>
              <a:gd name="connsiteX21727" fmla="*/ 7974255 w 11737976"/>
              <a:gd name="connsiteY21727" fmla="*/ 4614366 h 6407150"/>
              <a:gd name="connsiteX21728" fmla="*/ 7971298 w 11737976"/>
              <a:gd name="connsiteY21728" fmla="*/ 4615111 h 6407150"/>
              <a:gd name="connsiteX21729" fmla="*/ 7970579 w 11737976"/>
              <a:gd name="connsiteY21729" fmla="*/ 4616707 h 6407150"/>
              <a:gd name="connsiteX21730" fmla="*/ 7957111 w 11737976"/>
              <a:gd name="connsiteY21730" fmla="*/ 4615306 h 6407150"/>
              <a:gd name="connsiteX21731" fmla="*/ 7938154 w 11737976"/>
              <a:gd name="connsiteY21731" fmla="*/ 4620983 h 6407150"/>
              <a:gd name="connsiteX21732" fmla="*/ 7932848 w 11737976"/>
              <a:gd name="connsiteY21732" fmla="*/ 4626835 h 6407150"/>
              <a:gd name="connsiteX21733" fmla="*/ 7930658 w 11737976"/>
              <a:gd name="connsiteY21733" fmla="*/ 4633286 h 6407150"/>
              <a:gd name="connsiteX21734" fmla="*/ 7930888 w 11737976"/>
              <a:gd name="connsiteY21734" fmla="*/ 4628647 h 6407150"/>
              <a:gd name="connsiteX21735" fmla="*/ 7930226 w 11737976"/>
              <a:gd name="connsiteY21735" fmla="*/ 4627844 h 6407150"/>
              <a:gd name="connsiteX21736" fmla="*/ 7931119 w 11737976"/>
              <a:gd name="connsiteY21736" fmla="*/ 4624634 h 6407150"/>
              <a:gd name="connsiteX21737" fmla="*/ 7928551 w 11737976"/>
              <a:gd name="connsiteY21737" fmla="*/ 4621450 h 6407150"/>
              <a:gd name="connsiteX21738" fmla="*/ 7932114 w 11737976"/>
              <a:gd name="connsiteY21738" fmla="*/ 4614034 h 6407150"/>
              <a:gd name="connsiteX21739" fmla="*/ 7933007 w 11737976"/>
              <a:gd name="connsiteY21739" fmla="*/ 4611110 h 6407150"/>
              <a:gd name="connsiteX21740" fmla="*/ 7943047 w 11737976"/>
              <a:gd name="connsiteY21740" fmla="*/ 4606879 h 6407150"/>
              <a:gd name="connsiteX21741" fmla="*/ 7938508 w 11737976"/>
              <a:gd name="connsiteY21741" fmla="*/ 4601594 h 6407150"/>
              <a:gd name="connsiteX21742" fmla="*/ 7936066 w 11737976"/>
              <a:gd name="connsiteY21742" fmla="*/ 4601088 h 6407150"/>
              <a:gd name="connsiteX21743" fmla="*/ 7936376 w 11737976"/>
              <a:gd name="connsiteY21743" fmla="*/ 4600072 h 6407150"/>
              <a:gd name="connsiteX21744" fmla="*/ 7936651 w 11737976"/>
              <a:gd name="connsiteY21744" fmla="*/ 4599799 h 6407150"/>
              <a:gd name="connsiteX21745" fmla="*/ 7939112 w 11737976"/>
              <a:gd name="connsiteY21745" fmla="*/ 4592455 h 6407150"/>
              <a:gd name="connsiteX21746" fmla="*/ 7944925 w 11737976"/>
              <a:gd name="connsiteY21746" fmla="*/ 4596130 h 6407150"/>
              <a:gd name="connsiteX21747" fmla="*/ 7953407 w 11737976"/>
              <a:gd name="connsiteY21747" fmla="*/ 4584465 h 6407150"/>
              <a:gd name="connsiteX21748" fmla="*/ 7949217 w 11737976"/>
              <a:gd name="connsiteY21748" fmla="*/ 4578399 h 6407150"/>
              <a:gd name="connsiteX21749" fmla="*/ 7945648 w 11737976"/>
              <a:gd name="connsiteY21749" fmla="*/ 4575180 h 6407150"/>
              <a:gd name="connsiteX21750" fmla="*/ 7948317 w 11737976"/>
              <a:gd name="connsiteY21750" fmla="*/ 4573804 h 6407150"/>
              <a:gd name="connsiteX21751" fmla="*/ 7944430 w 11737976"/>
              <a:gd name="connsiteY21751" fmla="*/ 4564078 h 6407150"/>
              <a:gd name="connsiteX21752" fmla="*/ 7943651 w 11737976"/>
              <a:gd name="connsiteY21752" fmla="*/ 4563101 h 6407150"/>
              <a:gd name="connsiteX21753" fmla="*/ 7949051 w 11737976"/>
              <a:gd name="connsiteY21753" fmla="*/ 4562260 h 6407150"/>
              <a:gd name="connsiteX21754" fmla="*/ 7950710 w 11737976"/>
              <a:gd name="connsiteY21754" fmla="*/ 4558680 h 6407150"/>
              <a:gd name="connsiteX21755" fmla="*/ 7954760 w 11737976"/>
              <a:gd name="connsiteY21755" fmla="*/ 4560770 h 6407150"/>
              <a:gd name="connsiteX21756" fmla="*/ 7956859 w 11737976"/>
              <a:gd name="connsiteY21756" fmla="*/ 4542881 h 6407150"/>
              <a:gd name="connsiteX21757" fmla="*/ 7952164 w 11737976"/>
              <a:gd name="connsiteY21757" fmla="*/ 4541454 h 6407150"/>
              <a:gd name="connsiteX21758" fmla="*/ 7948108 w 11737976"/>
              <a:gd name="connsiteY21758" fmla="*/ 4545190 h 6407150"/>
              <a:gd name="connsiteX21759" fmla="*/ 7943476 w 11737976"/>
              <a:gd name="connsiteY21759" fmla="*/ 4542636 h 6407150"/>
              <a:gd name="connsiteX21760" fmla="*/ 7939559 w 11737976"/>
              <a:gd name="connsiteY21760" fmla="*/ 4543817 h 6407150"/>
              <a:gd name="connsiteX21761" fmla="*/ 7936715 w 11737976"/>
              <a:gd name="connsiteY21761" fmla="*/ 4552945 h 6407150"/>
              <a:gd name="connsiteX21762" fmla="*/ 7937629 w 11737976"/>
              <a:gd name="connsiteY21762" fmla="*/ 4558164 h 6407150"/>
              <a:gd name="connsiteX21763" fmla="*/ 7935982 w 11737976"/>
              <a:gd name="connsiteY21763" fmla="*/ 4558309 h 6407150"/>
              <a:gd name="connsiteX21764" fmla="*/ 7924413 w 11737976"/>
              <a:gd name="connsiteY21764" fmla="*/ 4549797 h 6407150"/>
              <a:gd name="connsiteX21765" fmla="*/ 7915578 w 11737976"/>
              <a:gd name="connsiteY21765" fmla="*/ 4549368 h 6407150"/>
              <a:gd name="connsiteX21766" fmla="*/ 7914419 w 11737976"/>
              <a:gd name="connsiteY21766" fmla="*/ 4547691 h 6407150"/>
              <a:gd name="connsiteX21767" fmla="*/ 7924413 w 11737976"/>
              <a:gd name="connsiteY21767" fmla="*/ 4543425 h 6407150"/>
              <a:gd name="connsiteX21768" fmla="*/ 7924467 w 11737976"/>
              <a:gd name="connsiteY21768" fmla="*/ 4543631 h 6407150"/>
              <a:gd name="connsiteX21769" fmla="*/ 7925949 w 11737976"/>
              <a:gd name="connsiteY21769" fmla="*/ 4542769 h 6407150"/>
              <a:gd name="connsiteX21770" fmla="*/ 7929716 w 11737976"/>
              <a:gd name="connsiteY21770" fmla="*/ 4541161 h 6407150"/>
              <a:gd name="connsiteX21771" fmla="*/ 7939070 w 11737976"/>
              <a:gd name="connsiteY21771" fmla="*/ 4527391 h 6407150"/>
              <a:gd name="connsiteX21772" fmla="*/ 7929203 w 11737976"/>
              <a:gd name="connsiteY21772" fmla="*/ 4525873 h 6407150"/>
              <a:gd name="connsiteX21773" fmla="*/ 7928734 w 11737976"/>
              <a:gd name="connsiteY21773" fmla="*/ 4510508 h 6407150"/>
              <a:gd name="connsiteX21774" fmla="*/ 7925351 w 11737976"/>
              <a:gd name="connsiteY21774" fmla="*/ 4512152 h 6407150"/>
              <a:gd name="connsiteX21775" fmla="*/ 7920777 w 11737976"/>
              <a:gd name="connsiteY21775" fmla="*/ 4526487 h 6407150"/>
              <a:gd name="connsiteX21776" fmla="*/ 7906083 w 11737976"/>
              <a:gd name="connsiteY21776" fmla="*/ 4529790 h 6407150"/>
              <a:gd name="connsiteX21777" fmla="*/ 7892817 w 11737976"/>
              <a:gd name="connsiteY21777" fmla="*/ 4507446 h 6407150"/>
              <a:gd name="connsiteX21778" fmla="*/ 7892172 w 11737976"/>
              <a:gd name="connsiteY21778" fmla="*/ 4510895 h 6407150"/>
              <a:gd name="connsiteX21779" fmla="*/ 7887159 w 11737976"/>
              <a:gd name="connsiteY21779" fmla="*/ 4508165 h 6407150"/>
              <a:gd name="connsiteX21780" fmla="*/ 7882344 w 11737976"/>
              <a:gd name="connsiteY21780" fmla="*/ 4512237 h 6407150"/>
              <a:gd name="connsiteX21781" fmla="*/ 7881694 w 11737976"/>
              <a:gd name="connsiteY21781" fmla="*/ 4513428 h 6407150"/>
              <a:gd name="connsiteX21782" fmla="*/ 7883538 w 11737976"/>
              <a:gd name="connsiteY21782" fmla="*/ 4509718 h 6407150"/>
              <a:gd name="connsiteX21783" fmla="*/ 7881514 w 11737976"/>
              <a:gd name="connsiteY21783" fmla="*/ 4488438 h 6407150"/>
              <a:gd name="connsiteX21784" fmla="*/ 7862065 w 11737976"/>
              <a:gd name="connsiteY21784" fmla="*/ 4458721 h 6407150"/>
              <a:gd name="connsiteX21785" fmla="*/ 7862067 w 11737976"/>
              <a:gd name="connsiteY21785" fmla="*/ 4468068 h 6407150"/>
              <a:gd name="connsiteX21786" fmla="*/ 7856244 w 11737976"/>
              <a:gd name="connsiteY21786" fmla="*/ 4464917 h 6407150"/>
              <a:gd name="connsiteX21787" fmla="*/ 7845541 w 11737976"/>
              <a:gd name="connsiteY21787" fmla="*/ 4465454 h 6407150"/>
              <a:gd name="connsiteX21788" fmla="*/ 7836922 w 11737976"/>
              <a:gd name="connsiteY21788" fmla="*/ 4472272 h 6407150"/>
              <a:gd name="connsiteX21789" fmla="*/ 7836264 w 11737976"/>
              <a:gd name="connsiteY21789" fmla="*/ 4474614 h 6407150"/>
              <a:gd name="connsiteX21790" fmla="*/ 7833462 w 11737976"/>
              <a:gd name="connsiteY21790" fmla="*/ 4470855 h 6407150"/>
              <a:gd name="connsiteX21791" fmla="*/ 7824156 w 11737976"/>
              <a:gd name="connsiteY21791" fmla="*/ 4465827 h 6407150"/>
              <a:gd name="connsiteX21792" fmla="*/ 7821494 w 11737976"/>
              <a:gd name="connsiteY21792" fmla="*/ 4465510 h 6407150"/>
              <a:gd name="connsiteX21793" fmla="*/ 7825492 w 11737976"/>
              <a:gd name="connsiteY21793" fmla="*/ 4462573 h 6407150"/>
              <a:gd name="connsiteX21794" fmla="*/ 7824836 w 11737976"/>
              <a:gd name="connsiteY21794" fmla="*/ 4455646 h 6407150"/>
              <a:gd name="connsiteX21795" fmla="*/ 7836270 w 11737976"/>
              <a:gd name="connsiteY21795" fmla="*/ 4452921 h 6407150"/>
              <a:gd name="connsiteX21796" fmla="*/ 7844209 w 11737976"/>
              <a:gd name="connsiteY21796" fmla="*/ 4447855 h 6407150"/>
              <a:gd name="connsiteX21797" fmla="*/ 7844453 w 11737976"/>
              <a:gd name="connsiteY21797" fmla="*/ 4450937 h 6407150"/>
              <a:gd name="connsiteX21798" fmla="*/ 7862419 w 11737976"/>
              <a:gd name="connsiteY21798" fmla="*/ 4445164 h 6407150"/>
              <a:gd name="connsiteX21799" fmla="*/ 7858138 w 11737976"/>
              <a:gd name="connsiteY21799" fmla="*/ 4431736 h 6407150"/>
              <a:gd name="connsiteX21800" fmla="*/ 7855213 w 11737976"/>
              <a:gd name="connsiteY21800" fmla="*/ 4430115 h 6407150"/>
              <a:gd name="connsiteX21801" fmla="*/ 7857534 w 11737976"/>
              <a:gd name="connsiteY21801" fmla="*/ 4425891 h 6407150"/>
              <a:gd name="connsiteX21802" fmla="*/ 7856637 w 11737976"/>
              <a:gd name="connsiteY21802" fmla="*/ 4417527 h 6407150"/>
              <a:gd name="connsiteX21803" fmla="*/ 7865134 w 11737976"/>
              <a:gd name="connsiteY21803" fmla="*/ 4416281 h 6407150"/>
              <a:gd name="connsiteX21804" fmla="*/ 7872421 w 11737976"/>
              <a:gd name="connsiteY21804" fmla="*/ 4419585 h 6407150"/>
              <a:gd name="connsiteX21805" fmla="*/ 7862699 w 11737976"/>
              <a:gd name="connsiteY21805" fmla="*/ 4400559 h 6407150"/>
              <a:gd name="connsiteX21806" fmla="*/ 7858155 w 11737976"/>
              <a:gd name="connsiteY21806" fmla="*/ 4410411 h 6407150"/>
              <a:gd name="connsiteX21807" fmla="*/ 7856609 w 11737976"/>
              <a:gd name="connsiteY21807" fmla="*/ 4405774 h 6407150"/>
              <a:gd name="connsiteX21808" fmla="*/ 7854600 w 11737976"/>
              <a:gd name="connsiteY21808" fmla="*/ 4406018 h 6407150"/>
              <a:gd name="connsiteX21809" fmla="*/ 7848672 w 11737976"/>
              <a:gd name="connsiteY21809" fmla="*/ 4398922 h 6407150"/>
              <a:gd name="connsiteX21810" fmla="*/ 7849199 w 11737976"/>
              <a:gd name="connsiteY21810" fmla="*/ 4397725 h 6407150"/>
              <a:gd name="connsiteX21811" fmla="*/ 7846134 w 11737976"/>
              <a:gd name="connsiteY21811" fmla="*/ 4395883 h 6407150"/>
              <a:gd name="connsiteX21812" fmla="*/ 7844402 w 11737976"/>
              <a:gd name="connsiteY21812" fmla="*/ 4393811 h 6407150"/>
              <a:gd name="connsiteX21813" fmla="*/ 7841254 w 11737976"/>
              <a:gd name="connsiteY21813" fmla="*/ 4392953 h 6407150"/>
              <a:gd name="connsiteX21814" fmla="*/ 7840823 w 11737976"/>
              <a:gd name="connsiteY21814" fmla="*/ 4392695 h 6407150"/>
              <a:gd name="connsiteX21815" fmla="*/ 7840513 w 11737976"/>
              <a:gd name="connsiteY21815" fmla="*/ 4392750 h 6407150"/>
              <a:gd name="connsiteX21816" fmla="*/ 7831194 w 11737976"/>
              <a:gd name="connsiteY21816" fmla="*/ 4390212 h 6407150"/>
              <a:gd name="connsiteX21817" fmla="*/ 7826786 w 11737976"/>
              <a:gd name="connsiteY21817" fmla="*/ 4383543 h 6407150"/>
              <a:gd name="connsiteX21818" fmla="*/ 7824614 w 11737976"/>
              <a:gd name="connsiteY21818" fmla="*/ 4383187 h 6407150"/>
              <a:gd name="connsiteX21819" fmla="*/ 7832060 w 11737976"/>
              <a:gd name="connsiteY21819" fmla="*/ 4378250 h 6407150"/>
              <a:gd name="connsiteX21820" fmla="*/ 7854820 w 11737976"/>
              <a:gd name="connsiteY21820" fmla="*/ 4333373 h 6407150"/>
              <a:gd name="connsiteX21821" fmla="*/ 7852951 w 11737976"/>
              <a:gd name="connsiteY21821" fmla="*/ 4318103 h 6407150"/>
              <a:gd name="connsiteX21822" fmla="*/ 7855038 w 11737976"/>
              <a:gd name="connsiteY21822" fmla="*/ 4299631 h 6407150"/>
              <a:gd name="connsiteX21823" fmla="*/ 7851142 w 11737976"/>
              <a:gd name="connsiteY21823" fmla="*/ 4303333 h 6407150"/>
              <a:gd name="connsiteX21824" fmla="*/ 7850522 w 11737976"/>
              <a:gd name="connsiteY21824" fmla="*/ 4298261 h 6407150"/>
              <a:gd name="connsiteX21825" fmla="*/ 7837371 w 11737976"/>
              <a:gd name="connsiteY21825" fmla="*/ 4275001 h 6407150"/>
              <a:gd name="connsiteX21826" fmla="*/ 7832545 w 11737976"/>
              <a:gd name="connsiteY21826" fmla="*/ 4271085 h 6407150"/>
              <a:gd name="connsiteX21827" fmla="*/ 7835891 w 11737976"/>
              <a:gd name="connsiteY21827" fmla="*/ 4260131 h 6407150"/>
              <a:gd name="connsiteX21828" fmla="*/ 7831595 w 11737976"/>
              <a:gd name="connsiteY21828" fmla="*/ 4237825 h 6407150"/>
              <a:gd name="connsiteX21829" fmla="*/ 7836698 w 11737976"/>
              <a:gd name="connsiteY21829" fmla="*/ 4237326 h 6407150"/>
              <a:gd name="connsiteX21830" fmla="*/ 7843781 w 11737976"/>
              <a:gd name="connsiteY21830" fmla="*/ 4232846 h 6407150"/>
              <a:gd name="connsiteX21831" fmla="*/ 7841360 w 11737976"/>
              <a:gd name="connsiteY21831" fmla="*/ 4228331 h 6407150"/>
              <a:gd name="connsiteX21832" fmla="*/ 7835281 w 11737976"/>
              <a:gd name="connsiteY21832" fmla="*/ 4229364 h 6407150"/>
              <a:gd name="connsiteX21833" fmla="*/ 7830345 w 11737976"/>
              <a:gd name="connsiteY21833" fmla="*/ 4231332 h 6407150"/>
              <a:gd name="connsiteX21834" fmla="*/ 7829117 w 11737976"/>
              <a:gd name="connsiteY21834" fmla="*/ 4224955 h 6407150"/>
              <a:gd name="connsiteX21835" fmla="*/ 7825877 w 11737976"/>
              <a:gd name="connsiteY21835" fmla="*/ 4222701 h 6407150"/>
              <a:gd name="connsiteX21836" fmla="*/ 7829189 w 11737976"/>
              <a:gd name="connsiteY21836" fmla="*/ 4205476 h 6407150"/>
              <a:gd name="connsiteX21837" fmla="*/ 7820919 w 11737976"/>
              <a:gd name="connsiteY21837" fmla="*/ 4209415 h 6407150"/>
              <a:gd name="connsiteX21838" fmla="*/ 7818624 w 11737976"/>
              <a:gd name="connsiteY21838" fmla="*/ 4217654 h 6407150"/>
              <a:gd name="connsiteX21839" fmla="*/ 7812370 w 11737976"/>
              <a:gd name="connsiteY21839" fmla="*/ 4213302 h 6407150"/>
              <a:gd name="connsiteX21840" fmla="*/ 7811757 w 11737976"/>
              <a:gd name="connsiteY21840" fmla="*/ 4185829 h 6407150"/>
              <a:gd name="connsiteX21841" fmla="*/ 7806951 w 11737976"/>
              <a:gd name="connsiteY21841" fmla="*/ 4157226 h 6407150"/>
              <a:gd name="connsiteX21842" fmla="*/ 7798462 w 11737976"/>
              <a:gd name="connsiteY21842" fmla="*/ 4145966 h 6407150"/>
              <a:gd name="connsiteX21843" fmla="*/ 7793866 w 11737976"/>
              <a:gd name="connsiteY21843" fmla="*/ 4142915 h 6407150"/>
              <a:gd name="connsiteX21844" fmla="*/ 7793421 w 11737976"/>
              <a:gd name="connsiteY21844" fmla="*/ 4141767 h 6407150"/>
              <a:gd name="connsiteX21845" fmla="*/ 7798201 w 11737976"/>
              <a:gd name="connsiteY21845" fmla="*/ 4141117 h 6407150"/>
              <a:gd name="connsiteX21846" fmla="*/ 7797167 w 11737976"/>
              <a:gd name="connsiteY21846" fmla="*/ 4128790 h 6407150"/>
              <a:gd name="connsiteX21847" fmla="*/ 7797420 w 11737976"/>
              <a:gd name="connsiteY21847" fmla="*/ 4128517 h 6407150"/>
              <a:gd name="connsiteX21848" fmla="*/ 7797116 w 11737976"/>
              <a:gd name="connsiteY21848" fmla="*/ 4128190 h 6407150"/>
              <a:gd name="connsiteX21849" fmla="*/ 7796364 w 11737976"/>
              <a:gd name="connsiteY21849" fmla="*/ 4119225 h 6407150"/>
              <a:gd name="connsiteX21850" fmla="*/ 7789040 w 11737976"/>
              <a:gd name="connsiteY21850" fmla="*/ 4118485 h 6407150"/>
              <a:gd name="connsiteX21851" fmla="*/ 7784831 w 11737976"/>
              <a:gd name="connsiteY21851" fmla="*/ 4121591 h 6407150"/>
              <a:gd name="connsiteX21852" fmla="*/ 7783738 w 11737976"/>
              <a:gd name="connsiteY21852" fmla="*/ 4124591 h 6407150"/>
              <a:gd name="connsiteX21853" fmla="*/ 7783444 w 11737976"/>
              <a:gd name="connsiteY21853" fmla="*/ 4124702 h 6407150"/>
              <a:gd name="connsiteX21854" fmla="*/ 7783747 w 11737976"/>
              <a:gd name="connsiteY21854" fmla="*/ 4125773 h 6407150"/>
              <a:gd name="connsiteX21855" fmla="*/ 7786501 w 11737976"/>
              <a:gd name="connsiteY21855" fmla="*/ 4137143 h 6407150"/>
              <a:gd name="connsiteX21856" fmla="*/ 7782427 w 11737976"/>
              <a:gd name="connsiteY21856" fmla="*/ 4138690 h 6407150"/>
              <a:gd name="connsiteX21857" fmla="*/ 7782266 w 11737976"/>
              <a:gd name="connsiteY21857" fmla="*/ 4138330 h 6407150"/>
              <a:gd name="connsiteX21858" fmla="*/ 7759817 w 11737976"/>
              <a:gd name="connsiteY21858" fmla="*/ 4133466 h 6407150"/>
              <a:gd name="connsiteX21859" fmla="*/ 7746386 w 11737976"/>
              <a:gd name="connsiteY21859" fmla="*/ 4130557 h 6407150"/>
              <a:gd name="connsiteX21860" fmla="*/ 7754330 w 11737976"/>
              <a:gd name="connsiteY21860" fmla="*/ 4122608 h 6407150"/>
              <a:gd name="connsiteX21861" fmla="*/ 7740334 w 11737976"/>
              <a:gd name="connsiteY21861" fmla="*/ 4122780 h 6407150"/>
              <a:gd name="connsiteX21862" fmla="*/ 7734050 w 11737976"/>
              <a:gd name="connsiteY21862" fmla="*/ 4115632 h 6407150"/>
              <a:gd name="connsiteX21863" fmla="*/ 7733939 w 11737976"/>
              <a:gd name="connsiteY21863" fmla="*/ 4115588 h 6407150"/>
              <a:gd name="connsiteX21864" fmla="*/ 7736274 w 11737976"/>
              <a:gd name="connsiteY21864" fmla="*/ 4114232 h 6407150"/>
              <a:gd name="connsiteX21865" fmla="*/ 7723727 w 11737976"/>
              <a:gd name="connsiteY21865" fmla="*/ 4057699 h 6407150"/>
              <a:gd name="connsiteX21866" fmla="*/ 7702729 w 11737976"/>
              <a:gd name="connsiteY21866" fmla="*/ 4091408 h 6407150"/>
              <a:gd name="connsiteX21867" fmla="*/ 7704971 w 11737976"/>
              <a:gd name="connsiteY21867" fmla="*/ 4101787 h 6407150"/>
              <a:gd name="connsiteX21868" fmla="*/ 7696284 w 11737976"/>
              <a:gd name="connsiteY21868" fmla="*/ 4096066 h 6407150"/>
              <a:gd name="connsiteX21869" fmla="*/ 7699406 w 11737976"/>
              <a:gd name="connsiteY21869" fmla="*/ 4093017 h 6407150"/>
              <a:gd name="connsiteX21870" fmla="*/ 7702476 w 11737976"/>
              <a:gd name="connsiteY21870" fmla="*/ 4080851 h 6407150"/>
              <a:gd name="connsiteX21871" fmla="*/ 7698804 w 11737976"/>
              <a:gd name="connsiteY21871" fmla="*/ 4081355 h 6407150"/>
              <a:gd name="connsiteX21872" fmla="*/ 7704842 w 11737976"/>
              <a:gd name="connsiteY21872" fmla="*/ 4078009 h 6407150"/>
              <a:gd name="connsiteX21873" fmla="*/ 7704609 w 11737976"/>
              <a:gd name="connsiteY21873" fmla="*/ 4067085 h 6407150"/>
              <a:gd name="connsiteX21874" fmla="*/ 7696795 w 11737976"/>
              <a:gd name="connsiteY21874" fmla="*/ 4064944 h 6407150"/>
              <a:gd name="connsiteX21875" fmla="*/ 7691527 w 11737976"/>
              <a:gd name="connsiteY21875" fmla="*/ 4072045 h 6407150"/>
              <a:gd name="connsiteX21876" fmla="*/ 7693611 w 11737976"/>
              <a:gd name="connsiteY21876" fmla="*/ 4082979 h 6407150"/>
              <a:gd name="connsiteX21877" fmla="*/ 7689121 w 11737976"/>
              <a:gd name="connsiteY21877" fmla="*/ 4086440 h 6407150"/>
              <a:gd name="connsiteX21878" fmla="*/ 7691011 w 11737976"/>
              <a:gd name="connsiteY21878" fmla="*/ 4101215 h 6407150"/>
              <a:gd name="connsiteX21879" fmla="*/ 7695835 w 11737976"/>
              <a:gd name="connsiteY21879" fmla="*/ 4096504 h 6407150"/>
              <a:gd name="connsiteX21880" fmla="*/ 7698898 w 11737976"/>
              <a:gd name="connsiteY21880" fmla="*/ 4112336 h 6407150"/>
              <a:gd name="connsiteX21881" fmla="*/ 7699443 w 11737976"/>
              <a:gd name="connsiteY21881" fmla="*/ 4112822 h 6407150"/>
              <a:gd name="connsiteX21882" fmla="*/ 7698602 w 11737976"/>
              <a:gd name="connsiteY21882" fmla="*/ 4114150 h 6407150"/>
              <a:gd name="connsiteX21883" fmla="*/ 7704246 w 11737976"/>
              <a:gd name="connsiteY21883" fmla="*/ 4117649 h 6407150"/>
              <a:gd name="connsiteX21884" fmla="*/ 7704417 w 11737976"/>
              <a:gd name="connsiteY21884" fmla="*/ 4117251 h 6407150"/>
              <a:gd name="connsiteX21885" fmla="*/ 7712866 w 11737976"/>
              <a:gd name="connsiteY21885" fmla="*/ 4124773 h 6407150"/>
              <a:gd name="connsiteX21886" fmla="*/ 7724870 w 11737976"/>
              <a:gd name="connsiteY21886" fmla="*/ 4128816 h 6407150"/>
              <a:gd name="connsiteX21887" fmla="*/ 7723632 w 11737976"/>
              <a:gd name="connsiteY21887" fmla="*/ 4129448 h 6407150"/>
              <a:gd name="connsiteX21888" fmla="*/ 7716308 w 11737976"/>
              <a:gd name="connsiteY21888" fmla="*/ 4126737 h 6407150"/>
              <a:gd name="connsiteX21889" fmla="*/ 7703382 w 11737976"/>
              <a:gd name="connsiteY21889" fmla="*/ 4126700 h 6407150"/>
              <a:gd name="connsiteX21890" fmla="*/ 7701776 w 11737976"/>
              <a:gd name="connsiteY21890" fmla="*/ 4121877 h 6407150"/>
              <a:gd name="connsiteX21891" fmla="*/ 7693883 w 11737976"/>
              <a:gd name="connsiteY21891" fmla="*/ 4116043 h 6407150"/>
              <a:gd name="connsiteX21892" fmla="*/ 7688155 w 11737976"/>
              <a:gd name="connsiteY21892" fmla="*/ 4115916 h 6407150"/>
              <a:gd name="connsiteX21893" fmla="*/ 7684016 w 11737976"/>
              <a:gd name="connsiteY21893" fmla="*/ 4126191 h 6407150"/>
              <a:gd name="connsiteX21894" fmla="*/ 7683122 w 11737976"/>
              <a:gd name="connsiteY21894" fmla="*/ 4116941 h 6407150"/>
              <a:gd name="connsiteX21895" fmla="*/ 7672880 w 11737976"/>
              <a:gd name="connsiteY21895" fmla="*/ 4108205 h 6407150"/>
              <a:gd name="connsiteX21896" fmla="*/ 7676172 w 11737976"/>
              <a:gd name="connsiteY21896" fmla="*/ 4131974 h 6407150"/>
              <a:gd name="connsiteX21897" fmla="*/ 7678855 w 11737976"/>
              <a:gd name="connsiteY21897" fmla="*/ 4132916 h 6407150"/>
              <a:gd name="connsiteX21898" fmla="*/ 7676735 w 11737976"/>
              <a:gd name="connsiteY21898" fmla="*/ 4134053 h 6407150"/>
              <a:gd name="connsiteX21899" fmla="*/ 7674012 w 11737976"/>
              <a:gd name="connsiteY21899" fmla="*/ 4138390 h 6407150"/>
              <a:gd name="connsiteX21900" fmla="*/ 7675649 w 11737976"/>
              <a:gd name="connsiteY21900" fmla="*/ 4141707 h 6407150"/>
              <a:gd name="connsiteX21901" fmla="*/ 7674688 w 11737976"/>
              <a:gd name="connsiteY21901" fmla="*/ 4144062 h 6407150"/>
              <a:gd name="connsiteX21902" fmla="*/ 7674128 w 11737976"/>
              <a:gd name="connsiteY21902" fmla="*/ 4145547 h 6407150"/>
              <a:gd name="connsiteX21903" fmla="*/ 7666476 w 11737976"/>
              <a:gd name="connsiteY21903" fmla="*/ 4136447 h 6407150"/>
              <a:gd name="connsiteX21904" fmla="*/ 7663673 w 11737976"/>
              <a:gd name="connsiteY21904" fmla="*/ 4126006 h 6407150"/>
              <a:gd name="connsiteX21905" fmla="*/ 7660569 w 11737976"/>
              <a:gd name="connsiteY21905" fmla="*/ 4135009 h 6407150"/>
              <a:gd name="connsiteX21906" fmla="*/ 7656396 w 11737976"/>
              <a:gd name="connsiteY21906" fmla="*/ 4126112 h 6407150"/>
              <a:gd name="connsiteX21907" fmla="*/ 7646575 w 11737976"/>
              <a:gd name="connsiteY21907" fmla="*/ 4118688 h 6407150"/>
              <a:gd name="connsiteX21908" fmla="*/ 7634284 w 11737976"/>
              <a:gd name="connsiteY21908" fmla="*/ 4126546 h 6407150"/>
              <a:gd name="connsiteX21909" fmla="*/ 7634607 w 11737976"/>
              <a:gd name="connsiteY21909" fmla="*/ 4126750 h 6407150"/>
              <a:gd name="connsiteX21910" fmla="*/ 7633776 w 11737976"/>
              <a:gd name="connsiteY21910" fmla="*/ 4127720 h 6407150"/>
              <a:gd name="connsiteX21911" fmla="*/ 7636039 w 11737976"/>
              <a:gd name="connsiteY21911" fmla="*/ 4132489 h 6407150"/>
              <a:gd name="connsiteX21912" fmla="*/ 7631228 w 11737976"/>
              <a:gd name="connsiteY21912" fmla="*/ 4131415 h 6407150"/>
              <a:gd name="connsiteX21913" fmla="*/ 7615018 w 11737976"/>
              <a:gd name="connsiteY21913" fmla="*/ 4144002 h 6407150"/>
              <a:gd name="connsiteX21914" fmla="*/ 7643876 w 11737976"/>
              <a:gd name="connsiteY21914" fmla="*/ 4144669 h 6407150"/>
              <a:gd name="connsiteX21915" fmla="*/ 7650585 w 11737976"/>
              <a:gd name="connsiteY21915" fmla="*/ 4138056 h 6407150"/>
              <a:gd name="connsiteX21916" fmla="*/ 7650601 w 11737976"/>
              <a:gd name="connsiteY21916" fmla="*/ 4138113 h 6407150"/>
              <a:gd name="connsiteX21917" fmla="*/ 7655982 w 11737976"/>
              <a:gd name="connsiteY21917" fmla="*/ 4152717 h 6407150"/>
              <a:gd name="connsiteX21918" fmla="*/ 7658135 w 11737976"/>
              <a:gd name="connsiteY21918" fmla="*/ 4146886 h 6407150"/>
              <a:gd name="connsiteX21919" fmla="*/ 7657399 w 11737976"/>
              <a:gd name="connsiteY21919" fmla="*/ 4151793 h 6407150"/>
              <a:gd name="connsiteX21920" fmla="*/ 7673730 w 11737976"/>
              <a:gd name="connsiteY21920" fmla="*/ 4146605 h 6407150"/>
              <a:gd name="connsiteX21921" fmla="*/ 7669794 w 11737976"/>
              <a:gd name="connsiteY21921" fmla="*/ 4157044 h 6407150"/>
              <a:gd name="connsiteX21922" fmla="*/ 7662878 w 11737976"/>
              <a:gd name="connsiteY21922" fmla="*/ 4165099 h 6407150"/>
              <a:gd name="connsiteX21923" fmla="*/ 7661617 w 11737976"/>
              <a:gd name="connsiteY21923" fmla="*/ 4164911 h 6407150"/>
              <a:gd name="connsiteX21924" fmla="*/ 7662210 w 11737976"/>
              <a:gd name="connsiteY21924" fmla="*/ 4165877 h 6407150"/>
              <a:gd name="connsiteX21925" fmla="*/ 7660931 w 11737976"/>
              <a:gd name="connsiteY21925" fmla="*/ 4167366 h 6407150"/>
              <a:gd name="connsiteX21926" fmla="*/ 7665476 w 11737976"/>
              <a:gd name="connsiteY21926" fmla="*/ 4172507 h 6407150"/>
              <a:gd name="connsiteX21927" fmla="*/ 7666308 w 11737976"/>
              <a:gd name="connsiteY21927" fmla="*/ 4172552 h 6407150"/>
              <a:gd name="connsiteX21928" fmla="*/ 7668726 w 11737976"/>
              <a:gd name="connsiteY21928" fmla="*/ 4176489 h 6407150"/>
              <a:gd name="connsiteX21929" fmla="*/ 7659437 w 11737976"/>
              <a:gd name="connsiteY21929" fmla="*/ 4177152 h 6407150"/>
              <a:gd name="connsiteX21930" fmla="*/ 7653520 w 11737976"/>
              <a:gd name="connsiteY21930" fmla="*/ 4174990 h 6407150"/>
              <a:gd name="connsiteX21931" fmla="*/ 7652243 w 11737976"/>
              <a:gd name="connsiteY21931" fmla="*/ 4165220 h 6407150"/>
              <a:gd name="connsiteX21932" fmla="*/ 7629036 w 11737976"/>
              <a:gd name="connsiteY21932" fmla="*/ 4148407 h 6407150"/>
              <a:gd name="connsiteX21933" fmla="*/ 7619663 w 11737976"/>
              <a:gd name="connsiteY21933" fmla="*/ 4149570 h 6407150"/>
              <a:gd name="connsiteX21934" fmla="*/ 7612751 w 11737976"/>
              <a:gd name="connsiteY21934" fmla="*/ 4145400 h 6407150"/>
              <a:gd name="connsiteX21935" fmla="*/ 7612823 w 11737976"/>
              <a:gd name="connsiteY21935" fmla="*/ 4143775 h 6407150"/>
              <a:gd name="connsiteX21936" fmla="*/ 7610892 w 11737976"/>
              <a:gd name="connsiteY21936" fmla="*/ 4144279 h 6407150"/>
              <a:gd name="connsiteX21937" fmla="*/ 7610079 w 11737976"/>
              <a:gd name="connsiteY21937" fmla="*/ 4143789 h 6407150"/>
              <a:gd name="connsiteX21938" fmla="*/ 7608328 w 11737976"/>
              <a:gd name="connsiteY21938" fmla="*/ 4144751 h 6407150"/>
              <a:gd name="connsiteX21939" fmla="*/ 7608349 w 11737976"/>
              <a:gd name="connsiteY21939" fmla="*/ 4144156 h 6407150"/>
              <a:gd name="connsiteX21940" fmla="*/ 7604311 w 11737976"/>
              <a:gd name="connsiteY21940" fmla="*/ 4133089 h 6407150"/>
              <a:gd name="connsiteX21941" fmla="*/ 7601398 w 11737976"/>
              <a:gd name="connsiteY21941" fmla="*/ 4133659 h 6407150"/>
              <a:gd name="connsiteX21942" fmla="*/ 7596021 w 11737976"/>
              <a:gd name="connsiteY21942" fmla="*/ 4139076 h 6407150"/>
              <a:gd name="connsiteX21943" fmla="*/ 7596021 w 11737976"/>
              <a:gd name="connsiteY21943" fmla="*/ 4139182 h 6407150"/>
              <a:gd name="connsiteX21944" fmla="*/ 7595969 w 11737976"/>
              <a:gd name="connsiteY21944" fmla="*/ 4139136 h 6407150"/>
              <a:gd name="connsiteX21945" fmla="*/ 7584167 w 11737976"/>
              <a:gd name="connsiteY21945" fmla="*/ 4137121 h 6407150"/>
              <a:gd name="connsiteX21946" fmla="*/ 7583709 w 11737976"/>
              <a:gd name="connsiteY21946" fmla="*/ 4137364 h 6407150"/>
              <a:gd name="connsiteX21947" fmla="*/ 7583523 w 11737976"/>
              <a:gd name="connsiteY21947" fmla="*/ 4135181 h 6407150"/>
              <a:gd name="connsiteX21948" fmla="*/ 7590180 w 11737976"/>
              <a:gd name="connsiteY21948" fmla="*/ 4135629 h 6407150"/>
              <a:gd name="connsiteX21949" fmla="*/ 7592208 w 11737976"/>
              <a:gd name="connsiteY21949" fmla="*/ 4128121 h 6407150"/>
              <a:gd name="connsiteX21950" fmla="*/ 7592293 w 11737976"/>
              <a:gd name="connsiteY21950" fmla="*/ 4127433 h 6407150"/>
              <a:gd name="connsiteX21951" fmla="*/ 7592889 w 11737976"/>
              <a:gd name="connsiteY21951" fmla="*/ 4127571 h 6407150"/>
              <a:gd name="connsiteX21952" fmla="*/ 7602031 w 11737976"/>
              <a:gd name="connsiteY21952" fmla="*/ 4122963 h 6407150"/>
              <a:gd name="connsiteX21953" fmla="*/ 7600494 w 11737976"/>
              <a:gd name="connsiteY21953" fmla="*/ 4121369 h 6407150"/>
              <a:gd name="connsiteX21954" fmla="*/ 7606288 w 11737976"/>
              <a:gd name="connsiteY21954" fmla="*/ 4118087 h 6407150"/>
              <a:gd name="connsiteX21955" fmla="*/ 7604029 w 11737976"/>
              <a:gd name="connsiteY21955" fmla="*/ 4101691 h 6407150"/>
              <a:gd name="connsiteX21956" fmla="*/ 7598327 w 11737976"/>
              <a:gd name="connsiteY21956" fmla="*/ 4096643 h 6407150"/>
              <a:gd name="connsiteX21957" fmla="*/ 7591792 w 11737976"/>
              <a:gd name="connsiteY21957" fmla="*/ 4097962 h 6407150"/>
              <a:gd name="connsiteX21958" fmla="*/ 7586767 w 11737976"/>
              <a:gd name="connsiteY21958" fmla="*/ 4105789 h 6407150"/>
              <a:gd name="connsiteX21959" fmla="*/ 7586758 w 11737976"/>
              <a:gd name="connsiteY21959" fmla="*/ 4105907 h 6407150"/>
              <a:gd name="connsiteX21960" fmla="*/ 7580890 w 11737976"/>
              <a:gd name="connsiteY21960" fmla="*/ 4099987 h 6407150"/>
              <a:gd name="connsiteX21961" fmla="*/ 7578023 w 11737976"/>
              <a:gd name="connsiteY21961" fmla="*/ 4105190 h 6407150"/>
              <a:gd name="connsiteX21962" fmla="*/ 7579974 w 11737976"/>
              <a:gd name="connsiteY21962" fmla="*/ 4112910 h 6407150"/>
              <a:gd name="connsiteX21963" fmla="*/ 7566828 w 11737976"/>
              <a:gd name="connsiteY21963" fmla="*/ 4110156 h 6407150"/>
              <a:gd name="connsiteX21964" fmla="*/ 7574024 w 11737976"/>
              <a:gd name="connsiteY21964" fmla="*/ 4121754 h 6407150"/>
              <a:gd name="connsiteX21965" fmla="*/ 7574044 w 11737976"/>
              <a:gd name="connsiteY21965" fmla="*/ 4122135 h 6407150"/>
              <a:gd name="connsiteX21966" fmla="*/ 7565679 w 11737976"/>
              <a:gd name="connsiteY21966" fmla="*/ 4122142 h 6407150"/>
              <a:gd name="connsiteX21967" fmla="*/ 7552679 w 11737976"/>
              <a:gd name="connsiteY21967" fmla="*/ 4124744 h 6407150"/>
              <a:gd name="connsiteX21968" fmla="*/ 7541050 w 11737976"/>
              <a:gd name="connsiteY21968" fmla="*/ 4132017 h 6407150"/>
              <a:gd name="connsiteX21969" fmla="*/ 7540986 w 11737976"/>
              <a:gd name="connsiteY21969" fmla="*/ 4131903 h 6407150"/>
              <a:gd name="connsiteX21970" fmla="*/ 7530954 w 11737976"/>
              <a:gd name="connsiteY21970" fmla="*/ 4121656 h 6407150"/>
              <a:gd name="connsiteX21971" fmla="*/ 7529478 w 11737976"/>
              <a:gd name="connsiteY21971" fmla="*/ 4120281 h 6407150"/>
              <a:gd name="connsiteX21972" fmla="*/ 7532497 w 11737976"/>
              <a:gd name="connsiteY21972" fmla="*/ 4118620 h 6407150"/>
              <a:gd name="connsiteX21973" fmla="*/ 7524701 w 11737976"/>
              <a:gd name="connsiteY21973" fmla="*/ 4106838 h 6407150"/>
              <a:gd name="connsiteX21974" fmla="*/ 7519365 w 11737976"/>
              <a:gd name="connsiteY21974" fmla="*/ 4108199 h 6407150"/>
              <a:gd name="connsiteX21975" fmla="*/ 7519677 w 11737976"/>
              <a:gd name="connsiteY21975" fmla="*/ 4125677 h 6407150"/>
              <a:gd name="connsiteX21976" fmla="*/ 7523101 w 11737976"/>
              <a:gd name="connsiteY21976" fmla="*/ 4123792 h 6407150"/>
              <a:gd name="connsiteX21977" fmla="*/ 7528109 w 11737976"/>
              <a:gd name="connsiteY21977" fmla="*/ 4135184 h 6407150"/>
              <a:gd name="connsiteX21978" fmla="*/ 7530189 w 11737976"/>
              <a:gd name="connsiteY21978" fmla="*/ 4137645 h 6407150"/>
              <a:gd name="connsiteX21979" fmla="*/ 7527994 w 11737976"/>
              <a:gd name="connsiteY21979" fmla="*/ 4135839 h 6407150"/>
              <a:gd name="connsiteX21980" fmla="*/ 7522400 w 11737976"/>
              <a:gd name="connsiteY21980" fmla="*/ 4141688 h 6407150"/>
              <a:gd name="connsiteX21981" fmla="*/ 7530270 w 11737976"/>
              <a:gd name="connsiteY21981" fmla="*/ 4161982 h 6407150"/>
              <a:gd name="connsiteX21982" fmla="*/ 7535754 w 11737976"/>
              <a:gd name="connsiteY21982" fmla="*/ 4157468 h 6407150"/>
              <a:gd name="connsiteX21983" fmla="*/ 7536427 w 11737976"/>
              <a:gd name="connsiteY21983" fmla="*/ 4156699 h 6407150"/>
              <a:gd name="connsiteX21984" fmla="*/ 7543748 w 11737976"/>
              <a:gd name="connsiteY21984" fmla="*/ 4164006 h 6407150"/>
              <a:gd name="connsiteX21985" fmla="*/ 7549700 w 11737976"/>
              <a:gd name="connsiteY21985" fmla="*/ 4158566 h 6407150"/>
              <a:gd name="connsiteX21986" fmla="*/ 7546197 w 11737976"/>
              <a:gd name="connsiteY21986" fmla="*/ 4135738 h 6407150"/>
              <a:gd name="connsiteX21987" fmla="*/ 7543137 w 11737976"/>
              <a:gd name="connsiteY21987" fmla="*/ 4135717 h 6407150"/>
              <a:gd name="connsiteX21988" fmla="*/ 7541053 w 11737976"/>
              <a:gd name="connsiteY21988" fmla="*/ 4132022 h 6407150"/>
              <a:gd name="connsiteX21989" fmla="*/ 7550216 w 11737976"/>
              <a:gd name="connsiteY21989" fmla="*/ 4132756 h 6407150"/>
              <a:gd name="connsiteX21990" fmla="*/ 7552692 w 11737976"/>
              <a:gd name="connsiteY21990" fmla="*/ 4139188 h 6407150"/>
              <a:gd name="connsiteX21991" fmla="*/ 7560919 w 11737976"/>
              <a:gd name="connsiteY21991" fmla="*/ 4142304 h 6407150"/>
              <a:gd name="connsiteX21992" fmla="*/ 7559160 w 11737976"/>
              <a:gd name="connsiteY21992" fmla="*/ 4133471 h 6407150"/>
              <a:gd name="connsiteX21993" fmla="*/ 7564440 w 11737976"/>
              <a:gd name="connsiteY21993" fmla="*/ 4133895 h 6407150"/>
              <a:gd name="connsiteX21994" fmla="*/ 7569890 w 11737976"/>
              <a:gd name="connsiteY21994" fmla="*/ 4134262 h 6407150"/>
              <a:gd name="connsiteX21995" fmla="*/ 7569989 w 11737976"/>
              <a:gd name="connsiteY21995" fmla="*/ 4136185 h 6407150"/>
              <a:gd name="connsiteX21996" fmla="*/ 7575672 w 11737976"/>
              <a:gd name="connsiteY21996" fmla="*/ 4139570 h 6407150"/>
              <a:gd name="connsiteX21997" fmla="*/ 7576298 w 11737976"/>
              <a:gd name="connsiteY21997" fmla="*/ 4141308 h 6407150"/>
              <a:gd name="connsiteX21998" fmla="*/ 7575854 w 11737976"/>
              <a:gd name="connsiteY21998" fmla="*/ 4141544 h 6407150"/>
              <a:gd name="connsiteX21999" fmla="*/ 7568331 w 11737976"/>
              <a:gd name="connsiteY21999" fmla="*/ 4142130 h 6407150"/>
              <a:gd name="connsiteX22000" fmla="*/ 7563263 w 11737976"/>
              <a:gd name="connsiteY22000" fmla="*/ 4146176 h 6407150"/>
              <a:gd name="connsiteX22001" fmla="*/ 7562772 w 11737976"/>
              <a:gd name="connsiteY22001" fmla="*/ 4160891 h 6407150"/>
              <a:gd name="connsiteX22002" fmla="*/ 7570292 w 11737976"/>
              <a:gd name="connsiteY22002" fmla="*/ 4168743 h 6407150"/>
              <a:gd name="connsiteX22003" fmla="*/ 7571726 w 11737976"/>
              <a:gd name="connsiteY22003" fmla="*/ 4173728 h 6407150"/>
              <a:gd name="connsiteX22004" fmla="*/ 7561508 w 11737976"/>
              <a:gd name="connsiteY22004" fmla="*/ 4191947 h 6407150"/>
              <a:gd name="connsiteX22005" fmla="*/ 7561489 w 11737976"/>
              <a:gd name="connsiteY22005" fmla="*/ 4193672 h 6407150"/>
              <a:gd name="connsiteX22006" fmla="*/ 7559898 w 11737976"/>
              <a:gd name="connsiteY22006" fmla="*/ 4191322 h 6407150"/>
              <a:gd name="connsiteX22007" fmla="*/ 7562797 w 11737976"/>
              <a:gd name="connsiteY22007" fmla="*/ 4182530 h 6407150"/>
              <a:gd name="connsiteX22008" fmla="*/ 7562243 w 11737976"/>
              <a:gd name="connsiteY22008" fmla="*/ 4176591 h 6407150"/>
              <a:gd name="connsiteX22009" fmla="*/ 7562641 w 11737976"/>
              <a:gd name="connsiteY22009" fmla="*/ 4173719 h 6407150"/>
              <a:gd name="connsiteX22010" fmla="*/ 7559335 w 11737976"/>
              <a:gd name="connsiteY22010" fmla="*/ 4163875 h 6407150"/>
              <a:gd name="connsiteX22011" fmla="*/ 7552479 w 11737976"/>
              <a:gd name="connsiteY22011" fmla="*/ 4166044 h 6407150"/>
              <a:gd name="connsiteX22012" fmla="*/ 7550229 w 11737976"/>
              <a:gd name="connsiteY22012" fmla="*/ 4172919 h 6407150"/>
              <a:gd name="connsiteX22013" fmla="*/ 7550333 w 11737976"/>
              <a:gd name="connsiteY22013" fmla="*/ 4173251 h 6407150"/>
              <a:gd name="connsiteX22014" fmla="*/ 7545019 w 11737976"/>
              <a:gd name="connsiteY22014" fmla="*/ 4175392 h 6407150"/>
              <a:gd name="connsiteX22015" fmla="*/ 7537338 w 11737976"/>
              <a:gd name="connsiteY22015" fmla="*/ 4184248 h 6407150"/>
              <a:gd name="connsiteX22016" fmla="*/ 7538993 w 11737976"/>
              <a:gd name="connsiteY22016" fmla="*/ 4188617 h 6407150"/>
              <a:gd name="connsiteX22017" fmla="*/ 7527330 w 11737976"/>
              <a:gd name="connsiteY22017" fmla="*/ 4193396 h 6407150"/>
              <a:gd name="connsiteX22018" fmla="*/ 7525897 w 11737976"/>
              <a:gd name="connsiteY22018" fmla="*/ 4194224 h 6407150"/>
              <a:gd name="connsiteX22019" fmla="*/ 7524217 w 11737976"/>
              <a:gd name="connsiteY22019" fmla="*/ 4193383 h 6407150"/>
              <a:gd name="connsiteX22020" fmla="*/ 7521601 w 11737976"/>
              <a:gd name="connsiteY22020" fmla="*/ 4188901 h 6407150"/>
              <a:gd name="connsiteX22021" fmla="*/ 7521225 w 11737976"/>
              <a:gd name="connsiteY22021" fmla="*/ 4175281 h 6407150"/>
              <a:gd name="connsiteX22022" fmla="*/ 7519679 w 11737976"/>
              <a:gd name="connsiteY22022" fmla="*/ 4168956 h 6407150"/>
              <a:gd name="connsiteX22023" fmla="*/ 7520176 w 11737976"/>
              <a:gd name="connsiteY22023" fmla="*/ 4168666 h 6407150"/>
              <a:gd name="connsiteX22024" fmla="*/ 7518916 w 11737976"/>
              <a:gd name="connsiteY22024" fmla="*/ 4158739 h 6407150"/>
              <a:gd name="connsiteX22025" fmla="*/ 7517409 w 11737976"/>
              <a:gd name="connsiteY22025" fmla="*/ 4159667 h 6407150"/>
              <a:gd name="connsiteX22026" fmla="*/ 7517171 w 11737976"/>
              <a:gd name="connsiteY22026" fmla="*/ 4158692 h 6407150"/>
              <a:gd name="connsiteX22027" fmla="*/ 7521409 w 11737976"/>
              <a:gd name="connsiteY22027" fmla="*/ 4154247 h 6407150"/>
              <a:gd name="connsiteX22028" fmla="*/ 7521957 w 11737976"/>
              <a:gd name="connsiteY22028" fmla="*/ 4141110 h 6407150"/>
              <a:gd name="connsiteX22029" fmla="*/ 7515054 w 11737976"/>
              <a:gd name="connsiteY22029" fmla="*/ 4142105 h 6407150"/>
              <a:gd name="connsiteX22030" fmla="*/ 7513674 w 11737976"/>
              <a:gd name="connsiteY22030" fmla="*/ 4144379 h 6407150"/>
              <a:gd name="connsiteX22031" fmla="*/ 7510765 w 11737976"/>
              <a:gd name="connsiteY22031" fmla="*/ 4132470 h 6407150"/>
              <a:gd name="connsiteX22032" fmla="*/ 7508490 w 11737976"/>
              <a:gd name="connsiteY22032" fmla="*/ 4091856 h 6407150"/>
              <a:gd name="connsiteX22033" fmla="*/ 7516907 w 11737976"/>
              <a:gd name="connsiteY22033" fmla="*/ 4056604 h 6407150"/>
              <a:gd name="connsiteX22034" fmla="*/ 7517196 w 11737976"/>
              <a:gd name="connsiteY22034" fmla="*/ 4055397 h 6407150"/>
              <a:gd name="connsiteX22035" fmla="*/ 7521576 w 11737976"/>
              <a:gd name="connsiteY22035" fmla="*/ 4054942 h 6407150"/>
              <a:gd name="connsiteX22036" fmla="*/ 7522591 w 11737976"/>
              <a:gd name="connsiteY22036" fmla="*/ 4055996 h 6407150"/>
              <a:gd name="connsiteX22037" fmla="*/ 7523301 w 11737976"/>
              <a:gd name="connsiteY22037" fmla="*/ 4054693 h 6407150"/>
              <a:gd name="connsiteX22038" fmla="*/ 7535966 w 11737976"/>
              <a:gd name="connsiteY22038" fmla="*/ 4052015 h 6407150"/>
              <a:gd name="connsiteX22039" fmla="*/ 7536201 w 11737976"/>
              <a:gd name="connsiteY22039" fmla="*/ 4056298 h 6407150"/>
              <a:gd name="connsiteX22040" fmla="*/ 7530594 w 11737976"/>
              <a:gd name="connsiteY22040" fmla="*/ 4059173 h 6407150"/>
              <a:gd name="connsiteX22041" fmla="*/ 7526668 w 11737976"/>
              <a:gd name="connsiteY22041" fmla="*/ 4064948 h 6407150"/>
              <a:gd name="connsiteX22042" fmla="*/ 7526943 w 11737976"/>
              <a:gd name="connsiteY22042" fmla="*/ 4069494 h 6407150"/>
              <a:gd name="connsiteX22043" fmla="*/ 7536393 w 11737976"/>
              <a:gd name="connsiteY22043" fmla="*/ 4068718 h 6407150"/>
              <a:gd name="connsiteX22044" fmla="*/ 7539128 w 11737976"/>
              <a:gd name="connsiteY22044" fmla="*/ 4059225 h 6407150"/>
              <a:gd name="connsiteX22045" fmla="*/ 7540924 w 11737976"/>
              <a:gd name="connsiteY22045" fmla="*/ 4059225 h 6407150"/>
              <a:gd name="connsiteX22046" fmla="*/ 7542253 w 11737976"/>
              <a:gd name="connsiteY22046" fmla="*/ 4059225 h 6407150"/>
              <a:gd name="connsiteX22047" fmla="*/ 7542253 w 11737976"/>
              <a:gd name="connsiteY22047" fmla="*/ 4052266 h 6407150"/>
              <a:gd name="connsiteX22048" fmla="*/ 7542253 w 11737976"/>
              <a:gd name="connsiteY22048" fmla="*/ 4046800 h 6407150"/>
              <a:gd name="connsiteX22049" fmla="*/ 7548225 w 11737976"/>
              <a:gd name="connsiteY22049" fmla="*/ 4041602 h 6407150"/>
              <a:gd name="connsiteX22050" fmla="*/ 7547514 w 11737976"/>
              <a:gd name="connsiteY22050" fmla="*/ 4032870 h 6407150"/>
              <a:gd name="connsiteX22051" fmla="*/ 7528153 w 11737976"/>
              <a:gd name="connsiteY22051" fmla="*/ 4037701 h 6407150"/>
              <a:gd name="connsiteX22052" fmla="*/ 7525269 w 11737976"/>
              <a:gd name="connsiteY22052" fmla="*/ 4037906 h 6407150"/>
              <a:gd name="connsiteX22053" fmla="*/ 7525363 w 11737976"/>
              <a:gd name="connsiteY22053" fmla="*/ 4031394 h 6407150"/>
              <a:gd name="connsiteX22054" fmla="*/ 7523955 w 11737976"/>
              <a:gd name="connsiteY22054" fmla="*/ 4017477 h 6407150"/>
              <a:gd name="connsiteX22055" fmla="*/ 7521140 w 11737976"/>
              <a:gd name="connsiteY22055" fmla="*/ 4017477 h 6407150"/>
              <a:gd name="connsiteX22056" fmla="*/ 7519908 w 11737976"/>
              <a:gd name="connsiteY22056" fmla="*/ 4024436 h 6407150"/>
              <a:gd name="connsiteX22057" fmla="*/ 7519769 w 11737976"/>
              <a:gd name="connsiteY22057" fmla="*/ 4029958 h 6407150"/>
              <a:gd name="connsiteX22058" fmla="*/ 7519173 w 11737976"/>
              <a:gd name="connsiteY22058" fmla="*/ 4019835 h 6407150"/>
              <a:gd name="connsiteX22059" fmla="*/ 7511649 w 11737976"/>
              <a:gd name="connsiteY22059" fmla="*/ 3993003 h 6407150"/>
              <a:gd name="connsiteX22060" fmla="*/ 7508945 w 11737976"/>
              <a:gd name="connsiteY22060" fmla="*/ 3988321 h 6407150"/>
              <a:gd name="connsiteX22061" fmla="*/ 7509536 w 11737976"/>
              <a:gd name="connsiteY22061" fmla="*/ 3989057 h 6407150"/>
              <a:gd name="connsiteX22062" fmla="*/ 7505553 w 11737976"/>
              <a:gd name="connsiteY22062" fmla="*/ 3973158 h 6407150"/>
              <a:gd name="connsiteX22063" fmla="*/ 7503861 w 11737976"/>
              <a:gd name="connsiteY22063" fmla="*/ 3974486 h 6407150"/>
              <a:gd name="connsiteX22064" fmla="*/ 7503705 w 11737976"/>
              <a:gd name="connsiteY22064" fmla="*/ 3972216 h 6407150"/>
              <a:gd name="connsiteX22065" fmla="*/ 7502411 w 11737976"/>
              <a:gd name="connsiteY22065" fmla="*/ 3941211 h 6407150"/>
              <a:gd name="connsiteX22066" fmla="*/ 7506691 w 11737976"/>
              <a:gd name="connsiteY22066" fmla="*/ 3941224 h 6407150"/>
              <a:gd name="connsiteX22067" fmla="*/ 7520327 w 11737976"/>
              <a:gd name="connsiteY22067" fmla="*/ 3930010 h 6407150"/>
              <a:gd name="connsiteX22068" fmla="*/ 7522915 w 11737976"/>
              <a:gd name="connsiteY22068" fmla="*/ 3935314 h 6407150"/>
              <a:gd name="connsiteX22069" fmla="*/ 7533792 w 11737976"/>
              <a:gd name="connsiteY22069" fmla="*/ 3946829 h 6407150"/>
              <a:gd name="connsiteX22070" fmla="*/ 7540503 w 11737976"/>
              <a:gd name="connsiteY22070" fmla="*/ 3948840 h 6407150"/>
              <a:gd name="connsiteX22071" fmla="*/ 7541619 w 11737976"/>
              <a:gd name="connsiteY22071" fmla="*/ 3956936 h 6407150"/>
              <a:gd name="connsiteX22072" fmla="*/ 7541740 w 11737976"/>
              <a:gd name="connsiteY22072" fmla="*/ 3957175 h 6407150"/>
              <a:gd name="connsiteX22073" fmla="*/ 7540975 w 11737976"/>
              <a:gd name="connsiteY22073" fmla="*/ 3957175 h 6407150"/>
              <a:gd name="connsiteX22074" fmla="*/ 7540080 w 11737976"/>
              <a:gd name="connsiteY22074" fmla="*/ 3957175 h 6407150"/>
              <a:gd name="connsiteX22075" fmla="*/ 7535136 w 11737976"/>
              <a:gd name="connsiteY22075" fmla="*/ 3950359 h 6407150"/>
              <a:gd name="connsiteX22076" fmla="*/ 7527614 w 11737976"/>
              <a:gd name="connsiteY22076" fmla="*/ 3946958 h 6407150"/>
              <a:gd name="connsiteX22077" fmla="*/ 7527122 w 11737976"/>
              <a:gd name="connsiteY22077" fmla="*/ 3962461 h 6407150"/>
              <a:gd name="connsiteX22078" fmla="*/ 7527874 w 11737976"/>
              <a:gd name="connsiteY22078" fmla="*/ 3963610 h 6407150"/>
              <a:gd name="connsiteX22079" fmla="*/ 7527737 w 11737976"/>
              <a:gd name="connsiteY22079" fmla="*/ 3965177 h 6407150"/>
              <a:gd name="connsiteX22080" fmla="*/ 7535243 w 11737976"/>
              <a:gd name="connsiteY22080" fmla="*/ 3976196 h 6407150"/>
              <a:gd name="connsiteX22081" fmla="*/ 7536073 w 11737976"/>
              <a:gd name="connsiteY22081" fmla="*/ 3976165 h 6407150"/>
              <a:gd name="connsiteX22082" fmla="*/ 7537273 w 11737976"/>
              <a:gd name="connsiteY22082" fmla="*/ 3978002 h 6407150"/>
              <a:gd name="connsiteX22083" fmla="*/ 7536818 w 11737976"/>
              <a:gd name="connsiteY22083" fmla="*/ 3979290 h 6407150"/>
              <a:gd name="connsiteX22084" fmla="*/ 7522596 w 11737976"/>
              <a:gd name="connsiteY22084" fmla="*/ 3983955 h 6407150"/>
              <a:gd name="connsiteX22085" fmla="*/ 7522590 w 11737976"/>
              <a:gd name="connsiteY22085" fmla="*/ 3983964 h 6407150"/>
              <a:gd name="connsiteX22086" fmla="*/ 7522459 w 11737976"/>
              <a:gd name="connsiteY22086" fmla="*/ 3984004 h 6407150"/>
              <a:gd name="connsiteX22087" fmla="*/ 7522292 w 11737976"/>
              <a:gd name="connsiteY22087" fmla="*/ 3984374 h 6407150"/>
              <a:gd name="connsiteX22088" fmla="*/ 7513298 w 11737976"/>
              <a:gd name="connsiteY22088" fmla="*/ 3996783 h 6407150"/>
              <a:gd name="connsiteX22089" fmla="*/ 7518571 w 11737976"/>
              <a:gd name="connsiteY22089" fmla="*/ 3998109 h 6407150"/>
              <a:gd name="connsiteX22090" fmla="*/ 7518621 w 11737976"/>
              <a:gd name="connsiteY22090" fmla="*/ 4003667 h 6407150"/>
              <a:gd name="connsiteX22091" fmla="*/ 7525473 w 11737976"/>
              <a:gd name="connsiteY22091" fmla="*/ 4004004 h 6407150"/>
              <a:gd name="connsiteX22092" fmla="*/ 7528263 w 11737976"/>
              <a:gd name="connsiteY22092" fmla="*/ 3999911 h 6407150"/>
              <a:gd name="connsiteX22093" fmla="*/ 7536432 w 11737976"/>
              <a:gd name="connsiteY22093" fmla="*/ 3998882 h 6407150"/>
              <a:gd name="connsiteX22094" fmla="*/ 7537614 w 11737976"/>
              <a:gd name="connsiteY22094" fmla="*/ 4011766 h 6407150"/>
              <a:gd name="connsiteX22095" fmla="*/ 7536237 w 11737976"/>
              <a:gd name="connsiteY22095" fmla="*/ 4027063 h 6407150"/>
              <a:gd name="connsiteX22096" fmla="*/ 7551721 w 11737976"/>
              <a:gd name="connsiteY22096" fmla="*/ 4006142 h 6407150"/>
              <a:gd name="connsiteX22097" fmla="*/ 7548533 w 11737976"/>
              <a:gd name="connsiteY22097" fmla="*/ 3996818 h 6407150"/>
              <a:gd name="connsiteX22098" fmla="*/ 7566800 w 11737976"/>
              <a:gd name="connsiteY22098" fmla="*/ 3986536 h 6407150"/>
              <a:gd name="connsiteX22099" fmla="*/ 7575589 w 11737976"/>
              <a:gd name="connsiteY22099" fmla="*/ 3987429 h 6407150"/>
              <a:gd name="connsiteX22100" fmla="*/ 7573943 w 11737976"/>
              <a:gd name="connsiteY22100" fmla="*/ 3988859 h 6407150"/>
              <a:gd name="connsiteX22101" fmla="*/ 7572918 w 11737976"/>
              <a:gd name="connsiteY22101" fmla="*/ 3988079 h 6407150"/>
              <a:gd name="connsiteX22102" fmla="*/ 7560433 w 11737976"/>
              <a:gd name="connsiteY22102" fmla="*/ 3992444 h 6407150"/>
              <a:gd name="connsiteX22103" fmla="*/ 7569654 w 11737976"/>
              <a:gd name="connsiteY22103" fmla="*/ 4001227 h 6407150"/>
              <a:gd name="connsiteX22104" fmla="*/ 7569317 w 11737976"/>
              <a:gd name="connsiteY22104" fmla="*/ 4005124 h 6407150"/>
              <a:gd name="connsiteX22105" fmla="*/ 7570520 w 11737976"/>
              <a:gd name="connsiteY22105" fmla="*/ 4006666 h 6407150"/>
              <a:gd name="connsiteX22106" fmla="*/ 7567856 w 11737976"/>
              <a:gd name="connsiteY22106" fmla="*/ 4012280 h 6407150"/>
              <a:gd name="connsiteX22107" fmla="*/ 7580494 w 11737976"/>
              <a:gd name="connsiteY22107" fmla="*/ 4038815 h 6407150"/>
              <a:gd name="connsiteX22108" fmla="*/ 7580450 w 11737976"/>
              <a:gd name="connsiteY22108" fmla="*/ 4026364 h 6407150"/>
              <a:gd name="connsiteX22109" fmla="*/ 7584879 w 11737976"/>
              <a:gd name="connsiteY22109" fmla="*/ 4029403 h 6407150"/>
              <a:gd name="connsiteX22110" fmla="*/ 7584911 w 11737976"/>
              <a:gd name="connsiteY22110" fmla="*/ 4031394 h 6407150"/>
              <a:gd name="connsiteX22111" fmla="*/ 7586126 w 11737976"/>
              <a:gd name="connsiteY22111" fmla="*/ 4032939 h 6407150"/>
              <a:gd name="connsiteX22112" fmla="*/ 7587515 w 11737976"/>
              <a:gd name="connsiteY22112" fmla="*/ 4032939 h 6407150"/>
              <a:gd name="connsiteX22113" fmla="*/ 7591684 w 11737976"/>
              <a:gd name="connsiteY22113" fmla="*/ 4045308 h 6407150"/>
              <a:gd name="connsiteX22114" fmla="*/ 7593072 w 11737976"/>
              <a:gd name="connsiteY22114" fmla="*/ 4045308 h 6407150"/>
              <a:gd name="connsiteX22115" fmla="*/ 7594462 w 11737976"/>
              <a:gd name="connsiteY22115" fmla="*/ 4020571 h 6407150"/>
              <a:gd name="connsiteX22116" fmla="*/ 7591684 w 11737976"/>
              <a:gd name="connsiteY22116" fmla="*/ 4020571 h 6407150"/>
              <a:gd name="connsiteX22117" fmla="*/ 7588904 w 11737976"/>
              <a:gd name="connsiteY22117" fmla="*/ 4008200 h 6407150"/>
              <a:gd name="connsiteX22118" fmla="*/ 7586126 w 11737976"/>
              <a:gd name="connsiteY22118" fmla="*/ 4008200 h 6407150"/>
              <a:gd name="connsiteX22119" fmla="*/ 7584737 w 11737976"/>
              <a:gd name="connsiteY22119" fmla="*/ 4020571 h 6407150"/>
              <a:gd name="connsiteX22120" fmla="*/ 7584757 w 11737976"/>
              <a:gd name="connsiteY22120" fmla="*/ 4021802 h 6407150"/>
              <a:gd name="connsiteX22121" fmla="*/ 7580444 w 11737976"/>
              <a:gd name="connsiteY22121" fmla="*/ 4024718 h 6407150"/>
              <a:gd name="connsiteX22122" fmla="*/ 7580432 w 11737976"/>
              <a:gd name="connsiteY22122" fmla="*/ 4021299 h 6407150"/>
              <a:gd name="connsiteX22123" fmla="*/ 7579112 w 11737976"/>
              <a:gd name="connsiteY22123" fmla="*/ 4012056 h 6407150"/>
              <a:gd name="connsiteX22124" fmla="*/ 7583065 w 11737976"/>
              <a:gd name="connsiteY22124" fmla="*/ 3998740 h 6407150"/>
              <a:gd name="connsiteX22125" fmla="*/ 7582134 w 11737976"/>
              <a:gd name="connsiteY22125" fmla="*/ 3996808 h 6407150"/>
              <a:gd name="connsiteX22126" fmla="*/ 7583207 w 11737976"/>
              <a:gd name="connsiteY22126" fmla="*/ 3995893 h 6407150"/>
              <a:gd name="connsiteX22127" fmla="*/ 7580818 w 11737976"/>
              <a:gd name="connsiteY22127" fmla="*/ 3994079 h 6407150"/>
              <a:gd name="connsiteX22128" fmla="*/ 7577710 w 11737976"/>
              <a:gd name="connsiteY22128" fmla="*/ 3987633 h 6407150"/>
              <a:gd name="connsiteX22129" fmla="*/ 7598055 w 11737976"/>
              <a:gd name="connsiteY22129" fmla="*/ 3981885 h 6407150"/>
              <a:gd name="connsiteX22130" fmla="*/ 7621929 w 11737976"/>
              <a:gd name="connsiteY22130" fmla="*/ 3944006 h 6407150"/>
              <a:gd name="connsiteX22131" fmla="*/ 7615766 w 11737976"/>
              <a:gd name="connsiteY22131" fmla="*/ 3905963 h 6407150"/>
              <a:gd name="connsiteX22132" fmla="*/ 7599601 w 11737976"/>
              <a:gd name="connsiteY22132" fmla="*/ 3889364 h 6407150"/>
              <a:gd name="connsiteX22133" fmla="*/ 7600472 w 11737976"/>
              <a:gd name="connsiteY22133" fmla="*/ 3886599 h 6407150"/>
              <a:gd name="connsiteX22134" fmla="*/ 7597820 w 11737976"/>
              <a:gd name="connsiteY22134" fmla="*/ 3879908 h 6407150"/>
              <a:gd name="connsiteX22135" fmla="*/ 7595566 w 11737976"/>
              <a:gd name="connsiteY22135" fmla="*/ 3881657 h 6407150"/>
              <a:gd name="connsiteX22136" fmla="*/ 7595829 w 11737976"/>
              <a:gd name="connsiteY22136" fmla="*/ 3885491 h 6407150"/>
              <a:gd name="connsiteX22137" fmla="*/ 7595695 w 11737976"/>
              <a:gd name="connsiteY22137" fmla="*/ 3885353 h 6407150"/>
              <a:gd name="connsiteX22138" fmla="*/ 7593387 w 11737976"/>
              <a:gd name="connsiteY22138" fmla="*/ 3884801 h 6407150"/>
              <a:gd name="connsiteX22139" fmla="*/ 7592484 w 11737976"/>
              <a:gd name="connsiteY22139" fmla="*/ 3883393 h 6407150"/>
              <a:gd name="connsiteX22140" fmla="*/ 7589211 w 11737976"/>
              <a:gd name="connsiteY22140" fmla="*/ 3881564 h 6407150"/>
              <a:gd name="connsiteX22141" fmla="*/ 7588144 w 11737976"/>
              <a:gd name="connsiteY22141" fmla="*/ 3883550 h 6407150"/>
              <a:gd name="connsiteX22142" fmla="*/ 7581989 w 11737976"/>
              <a:gd name="connsiteY22142" fmla="*/ 3882081 h 6407150"/>
              <a:gd name="connsiteX22143" fmla="*/ 7580993 w 11737976"/>
              <a:gd name="connsiteY22143" fmla="*/ 3882277 h 6407150"/>
              <a:gd name="connsiteX22144" fmla="*/ 7571398 w 11737976"/>
              <a:gd name="connsiteY22144" fmla="*/ 3875166 h 6407150"/>
              <a:gd name="connsiteX22145" fmla="*/ 7563558 w 11737976"/>
              <a:gd name="connsiteY22145" fmla="*/ 3882932 h 6407150"/>
              <a:gd name="connsiteX22146" fmla="*/ 7565759 w 11737976"/>
              <a:gd name="connsiteY22146" fmla="*/ 3885991 h 6407150"/>
              <a:gd name="connsiteX22147" fmla="*/ 7553971 w 11737976"/>
              <a:gd name="connsiteY22147" fmla="*/ 3899377 h 6407150"/>
              <a:gd name="connsiteX22148" fmla="*/ 7553885 w 11737976"/>
              <a:gd name="connsiteY22148" fmla="*/ 3899484 h 6407150"/>
              <a:gd name="connsiteX22149" fmla="*/ 7553048 w 11737976"/>
              <a:gd name="connsiteY22149" fmla="*/ 3896853 h 6407150"/>
              <a:gd name="connsiteX22150" fmla="*/ 7548916 w 11737976"/>
              <a:gd name="connsiteY22150" fmla="*/ 3897736 h 6407150"/>
              <a:gd name="connsiteX22151" fmla="*/ 7544605 w 11737976"/>
              <a:gd name="connsiteY22151" fmla="*/ 3904319 h 6407150"/>
              <a:gd name="connsiteX22152" fmla="*/ 7544023 w 11737976"/>
              <a:gd name="connsiteY22152" fmla="*/ 3908568 h 6407150"/>
              <a:gd name="connsiteX22153" fmla="*/ 7539213 w 11737976"/>
              <a:gd name="connsiteY22153" fmla="*/ 3914236 h 6407150"/>
              <a:gd name="connsiteX22154" fmla="*/ 7540814 w 11737976"/>
              <a:gd name="connsiteY22154" fmla="*/ 3915772 h 6407150"/>
              <a:gd name="connsiteX22155" fmla="*/ 7539616 w 11737976"/>
              <a:gd name="connsiteY22155" fmla="*/ 3917266 h 6407150"/>
              <a:gd name="connsiteX22156" fmla="*/ 7539252 w 11737976"/>
              <a:gd name="connsiteY22156" fmla="*/ 3939768 h 6407150"/>
              <a:gd name="connsiteX22157" fmla="*/ 7540307 w 11737976"/>
              <a:gd name="connsiteY22157" fmla="*/ 3947422 h 6407150"/>
              <a:gd name="connsiteX22158" fmla="*/ 7534557 w 11737976"/>
              <a:gd name="connsiteY22158" fmla="*/ 3934986 h 6407150"/>
              <a:gd name="connsiteX22159" fmla="*/ 7528895 w 11737976"/>
              <a:gd name="connsiteY22159" fmla="*/ 3918749 h 6407150"/>
              <a:gd name="connsiteX22160" fmla="*/ 7523159 w 11737976"/>
              <a:gd name="connsiteY22160" fmla="*/ 3919453 h 6407150"/>
              <a:gd name="connsiteX22161" fmla="*/ 7522745 w 11737976"/>
              <a:gd name="connsiteY22161" fmla="*/ 3919412 h 6407150"/>
              <a:gd name="connsiteX22162" fmla="*/ 7524638 w 11737976"/>
              <a:gd name="connsiteY22162" fmla="*/ 3907605 h 6407150"/>
              <a:gd name="connsiteX22163" fmla="*/ 7520070 w 11737976"/>
              <a:gd name="connsiteY22163" fmla="*/ 3898254 h 6407150"/>
              <a:gd name="connsiteX22164" fmla="*/ 7508140 w 11737976"/>
              <a:gd name="connsiteY22164" fmla="*/ 3890485 h 6407150"/>
              <a:gd name="connsiteX22165" fmla="*/ 7499520 w 11737976"/>
              <a:gd name="connsiteY22165" fmla="*/ 3879338 h 6407150"/>
              <a:gd name="connsiteX22166" fmla="*/ 7509663 w 11737976"/>
              <a:gd name="connsiteY22166" fmla="*/ 3840667 h 6407150"/>
              <a:gd name="connsiteX22167" fmla="*/ 7519978 w 11737976"/>
              <a:gd name="connsiteY22167" fmla="*/ 3809467 h 6407150"/>
              <a:gd name="connsiteX22168" fmla="*/ 7521647 w 11737976"/>
              <a:gd name="connsiteY22168" fmla="*/ 3813259 h 6407150"/>
              <a:gd name="connsiteX22169" fmla="*/ 7528181 w 11737976"/>
              <a:gd name="connsiteY22169" fmla="*/ 3820034 h 6407150"/>
              <a:gd name="connsiteX22170" fmla="*/ 7531630 w 11737976"/>
              <a:gd name="connsiteY22170" fmla="*/ 3808742 h 6407150"/>
              <a:gd name="connsiteX22171" fmla="*/ 7523391 w 11737976"/>
              <a:gd name="connsiteY22171" fmla="*/ 3799147 h 6407150"/>
              <a:gd name="connsiteX22172" fmla="*/ 7525928 w 11737976"/>
              <a:gd name="connsiteY22172" fmla="*/ 3791474 h 6407150"/>
              <a:gd name="connsiteX22173" fmla="*/ 7556826 w 11737976"/>
              <a:gd name="connsiteY22173" fmla="*/ 3731408 h 6407150"/>
              <a:gd name="connsiteX22174" fmla="*/ 7560898 w 11737976"/>
              <a:gd name="connsiteY22174" fmla="*/ 3698378 h 6407150"/>
              <a:gd name="connsiteX22175" fmla="*/ 7561623 w 11737976"/>
              <a:gd name="connsiteY22175" fmla="*/ 3677991 h 6407150"/>
              <a:gd name="connsiteX22176" fmla="*/ 7569490 w 11737976"/>
              <a:gd name="connsiteY22176" fmla="*/ 3672850 h 6407150"/>
              <a:gd name="connsiteX22177" fmla="*/ 7582291 w 11737976"/>
              <a:gd name="connsiteY22177" fmla="*/ 3648696 h 6407150"/>
              <a:gd name="connsiteX22178" fmla="*/ 7579963 w 11737976"/>
              <a:gd name="connsiteY22178" fmla="*/ 3646886 h 6407150"/>
              <a:gd name="connsiteX22179" fmla="*/ 7573165 w 11737976"/>
              <a:gd name="connsiteY22179" fmla="*/ 3647063 h 6407150"/>
              <a:gd name="connsiteX22180" fmla="*/ 7560683 w 11737976"/>
              <a:gd name="connsiteY22180" fmla="*/ 3664999 h 6407150"/>
              <a:gd name="connsiteX22181" fmla="*/ 7560000 w 11737976"/>
              <a:gd name="connsiteY22181" fmla="*/ 3658653 h 6407150"/>
              <a:gd name="connsiteX22182" fmla="*/ 7535753 w 11737976"/>
              <a:gd name="connsiteY22182" fmla="*/ 3619079 h 6407150"/>
              <a:gd name="connsiteX22183" fmla="*/ 7532486 w 11737976"/>
              <a:gd name="connsiteY22183" fmla="*/ 3614659 h 6407150"/>
              <a:gd name="connsiteX22184" fmla="*/ 7535254 w 11737976"/>
              <a:gd name="connsiteY22184" fmla="*/ 3612458 h 6407150"/>
              <a:gd name="connsiteX22185" fmla="*/ 7506508 w 11737976"/>
              <a:gd name="connsiteY22185" fmla="*/ 3577184 h 6407150"/>
              <a:gd name="connsiteX22186" fmla="*/ 7504084 w 11737976"/>
              <a:gd name="connsiteY22186" fmla="*/ 3576244 h 6407150"/>
              <a:gd name="connsiteX22187" fmla="*/ 7498865 w 11737976"/>
              <a:gd name="connsiteY22187" fmla="*/ 3569186 h 6407150"/>
              <a:gd name="connsiteX22188" fmla="*/ 7482683 w 11737976"/>
              <a:gd name="connsiteY22188" fmla="*/ 3548646 h 6407150"/>
              <a:gd name="connsiteX22189" fmla="*/ 7485345 w 11737976"/>
              <a:gd name="connsiteY22189" fmla="*/ 3546498 h 6407150"/>
              <a:gd name="connsiteX22190" fmla="*/ 7496390 w 11737976"/>
              <a:gd name="connsiteY22190" fmla="*/ 3518517 h 6407150"/>
              <a:gd name="connsiteX22191" fmla="*/ 7496426 w 11737976"/>
              <a:gd name="connsiteY22191" fmla="*/ 3518414 h 6407150"/>
              <a:gd name="connsiteX22192" fmla="*/ 7499695 w 11737976"/>
              <a:gd name="connsiteY22192" fmla="*/ 3522100 h 6407150"/>
              <a:gd name="connsiteX22193" fmla="*/ 7498221 w 11737976"/>
              <a:gd name="connsiteY22193" fmla="*/ 3513267 h 6407150"/>
              <a:gd name="connsiteX22194" fmla="*/ 7508217 w 11737976"/>
              <a:gd name="connsiteY22194" fmla="*/ 3484626 h 6407150"/>
              <a:gd name="connsiteX22195" fmla="*/ 7497512 w 11737976"/>
              <a:gd name="connsiteY22195" fmla="*/ 3457045 h 6407150"/>
              <a:gd name="connsiteX22196" fmla="*/ 7493302 w 11737976"/>
              <a:gd name="connsiteY22196" fmla="*/ 3450447 h 6407150"/>
              <a:gd name="connsiteX22197" fmla="*/ 7503822 w 11737976"/>
              <a:gd name="connsiteY22197" fmla="*/ 3452980 h 6407150"/>
              <a:gd name="connsiteX22198" fmla="*/ 7518888 w 11737976"/>
              <a:gd name="connsiteY22198" fmla="*/ 3454100 h 6407150"/>
              <a:gd name="connsiteX22199" fmla="*/ 7532164 w 11737976"/>
              <a:gd name="connsiteY22199" fmla="*/ 3486052 h 6407150"/>
              <a:gd name="connsiteX22200" fmla="*/ 7532087 w 11737976"/>
              <a:gd name="connsiteY22200" fmla="*/ 3487374 h 6407150"/>
              <a:gd name="connsiteX22201" fmla="*/ 7535583 w 11737976"/>
              <a:gd name="connsiteY22201" fmla="*/ 3496022 h 6407150"/>
              <a:gd name="connsiteX22202" fmla="*/ 7536434 w 11737976"/>
              <a:gd name="connsiteY22202" fmla="*/ 3496328 h 6407150"/>
              <a:gd name="connsiteX22203" fmla="*/ 7537597 w 11737976"/>
              <a:gd name="connsiteY22203" fmla="*/ 3499131 h 6407150"/>
              <a:gd name="connsiteX22204" fmla="*/ 7538966 w 11737976"/>
              <a:gd name="connsiteY22204" fmla="*/ 3499496 h 6407150"/>
              <a:gd name="connsiteX22205" fmla="*/ 7540066 w 11737976"/>
              <a:gd name="connsiteY22205" fmla="*/ 3498124 h 6407150"/>
              <a:gd name="connsiteX22206" fmla="*/ 7540212 w 11737976"/>
              <a:gd name="connsiteY22206" fmla="*/ 3497686 h 6407150"/>
              <a:gd name="connsiteX22207" fmla="*/ 7541878 w 11737976"/>
              <a:gd name="connsiteY22207" fmla="*/ 3498282 h 6407150"/>
              <a:gd name="connsiteX22208" fmla="*/ 7556971 w 11737976"/>
              <a:gd name="connsiteY22208" fmla="*/ 3468501 h 6407150"/>
              <a:gd name="connsiteX22209" fmla="*/ 7543063 w 11737976"/>
              <a:gd name="connsiteY22209" fmla="*/ 3465247 h 6407150"/>
              <a:gd name="connsiteX22210" fmla="*/ 7540997 w 11737976"/>
              <a:gd name="connsiteY22210" fmla="*/ 3457731 h 6407150"/>
              <a:gd name="connsiteX22211" fmla="*/ 7525558 w 11737976"/>
              <a:gd name="connsiteY22211" fmla="*/ 3429207 h 6407150"/>
              <a:gd name="connsiteX22212" fmla="*/ 7524238 w 11737976"/>
              <a:gd name="connsiteY22212" fmla="*/ 3416765 h 6407150"/>
              <a:gd name="connsiteX22213" fmla="*/ 7523348 w 11737976"/>
              <a:gd name="connsiteY22213" fmla="*/ 3414414 h 6407150"/>
              <a:gd name="connsiteX22214" fmla="*/ 7523170 w 11737976"/>
              <a:gd name="connsiteY22214" fmla="*/ 3413081 h 6407150"/>
              <a:gd name="connsiteX22215" fmla="*/ 7527778 w 11737976"/>
              <a:gd name="connsiteY22215" fmla="*/ 3422655 h 6407150"/>
              <a:gd name="connsiteX22216" fmla="*/ 7530879 w 11737976"/>
              <a:gd name="connsiteY22216" fmla="*/ 3425299 h 6407150"/>
              <a:gd name="connsiteX22217" fmla="*/ 7528750 w 11737976"/>
              <a:gd name="connsiteY22217" fmla="*/ 3426947 h 6407150"/>
              <a:gd name="connsiteX22218" fmla="*/ 7532869 w 11737976"/>
              <a:gd name="connsiteY22218" fmla="*/ 3430726 h 6407150"/>
              <a:gd name="connsiteX22219" fmla="*/ 7533599 w 11737976"/>
              <a:gd name="connsiteY22219" fmla="*/ 3435994 h 6407150"/>
              <a:gd name="connsiteX22220" fmla="*/ 7542252 w 11737976"/>
              <a:gd name="connsiteY22220" fmla="*/ 3440496 h 6407150"/>
              <a:gd name="connsiteX22221" fmla="*/ 7545052 w 11737976"/>
              <a:gd name="connsiteY22221" fmla="*/ 3437760 h 6407150"/>
              <a:gd name="connsiteX22222" fmla="*/ 7549051 w 11737976"/>
              <a:gd name="connsiteY22222" fmla="*/ 3443533 h 6407150"/>
              <a:gd name="connsiteX22223" fmla="*/ 7549390 w 11737976"/>
              <a:gd name="connsiteY22223" fmla="*/ 3431438 h 6407150"/>
              <a:gd name="connsiteX22224" fmla="*/ 7547608 w 11737976"/>
              <a:gd name="connsiteY22224" fmla="*/ 3428598 h 6407150"/>
              <a:gd name="connsiteX22225" fmla="*/ 7547749 w 11737976"/>
              <a:gd name="connsiteY22225" fmla="*/ 3427805 h 6407150"/>
              <a:gd name="connsiteX22226" fmla="*/ 7546862 w 11737976"/>
              <a:gd name="connsiteY22226" fmla="*/ 3427410 h 6407150"/>
              <a:gd name="connsiteX22227" fmla="*/ 7542380 w 11737976"/>
              <a:gd name="connsiteY22227" fmla="*/ 3420275 h 6407150"/>
              <a:gd name="connsiteX22228" fmla="*/ 7532125 w 11737976"/>
              <a:gd name="connsiteY22228" fmla="*/ 3412898 h 6407150"/>
              <a:gd name="connsiteX22229" fmla="*/ 7523051 w 11737976"/>
              <a:gd name="connsiteY22229" fmla="*/ 3412184 h 6407150"/>
              <a:gd name="connsiteX22230" fmla="*/ 7522052 w 11737976"/>
              <a:gd name="connsiteY22230" fmla="*/ 3404681 h 6407150"/>
              <a:gd name="connsiteX22231" fmla="*/ 7506079 w 11737976"/>
              <a:gd name="connsiteY22231" fmla="*/ 3388806 h 6407150"/>
              <a:gd name="connsiteX22232" fmla="*/ 7509949 w 11737976"/>
              <a:gd name="connsiteY22232" fmla="*/ 3401829 h 6407150"/>
              <a:gd name="connsiteX22233" fmla="*/ 7500805 w 11737976"/>
              <a:gd name="connsiteY22233" fmla="*/ 3400066 h 6407150"/>
              <a:gd name="connsiteX22234" fmla="*/ 7495649 w 11737976"/>
              <a:gd name="connsiteY22234" fmla="*/ 3396445 h 6407150"/>
              <a:gd name="connsiteX22235" fmla="*/ 7496944 w 11737976"/>
              <a:gd name="connsiteY22235" fmla="*/ 3386679 h 6407150"/>
              <a:gd name="connsiteX22236" fmla="*/ 7450835 w 11737976"/>
              <a:gd name="connsiteY22236" fmla="*/ 3367199 h 6407150"/>
              <a:gd name="connsiteX22237" fmla="*/ 7434030 w 11737976"/>
              <a:gd name="connsiteY22237" fmla="*/ 3393425 h 6407150"/>
              <a:gd name="connsiteX22238" fmla="*/ 7434458 w 11737976"/>
              <a:gd name="connsiteY22238" fmla="*/ 3409841 h 6407150"/>
              <a:gd name="connsiteX22239" fmla="*/ 7440209 w 11737976"/>
              <a:gd name="connsiteY22239" fmla="*/ 3420946 h 6407150"/>
              <a:gd name="connsiteX22240" fmla="*/ 7426658 w 11737976"/>
              <a:gd name="connsiteY22240" fmla="*/ 3427535 h 6407150"/>
              <a:gd name="connsiteX22241" fmla="*/ 7423632 w 11737976"/>
              <a:gd name="connsiteY22241" fmla="*/ 3420194 h 6407150"/>
              <a:gd name="connsiteX22242" fmla="*/ 7421739 w 11737976"/>
              <a:gd name="connsiteY22242" fmla="*/ 3419193 h 6407150"/>
              <a:gd name="connsiteX22243" fmla="*/ 7410556 w 11737976"/>
              <a:gd name="connsiteY22243" fmla="*/ 3406910 h 6407150"/>
              <a:gd name="connsiteX22244" fmla="*/ 7400221 w 11737976"/>
              <a:gd name="connsiteY22244" fmla="*/ 3385767 h 6407150"/>
              <a:gd name="connsiteX22245" fmla="*/ 7368995 w 11737976"/>
              <a:gd name="connsiteY22245" fmla="*/ 3381565 h 6407150"/>
              <a:gd name="connsiteX22246" fmla="*/ 7366405 w 11737976"/>
              <a:gd name="connsiteY22246" fmla="*/ 3382259 h 6407150"/>
              <a:gd name="connsiteX22247" fmla="*/ 7364610 w 11737976"/>
              <a:gd name="connsiteY22247" fmla="*/ 3375683 h 6407150"/>
              <a:gd name="connsiteX22248" fmla="*/ 7362016 w 11737976"/>
              <a:gd name="connsiteY22248" fmla="*/ 3374810 h 6407150"/>
              <a:gd name="connsiteX22249" fmla="*/ 7360690 w 11737976"/>
              <a:gd name="connsiteY22249" fmla="*/ 3372135 h 6407150"/>
              <a:gd name="connsiteX22250" fmla="*/ 7358275 w 11737976"/>
              <a:gd name="connsiteY22250" fmla="*/ 3373552 h 6407150"/>
              <a:gd name="connsiteX22251" fmla="*/ 7347719 w 11737976"/>
              <a:gd name="connsiteY22251" fmla="*/ 3369997 h 6407150"/>
              <a:gd name="connsiteX22252" fmla="*/ 7345161 w 11737976"/>
              <a:gd name="connsiteY22252" fmla="*/ 3369786 h 6407150"/>
              <a:gd name="connsiteX22253" fmla="*/ 7345173 w 11737976"/>
              <a:gd name="connsiteY22253" fmla="*/ 3367977 h 6407150"/>
              <a:gd name="connsiteX22254" fmla="*/ 7346291 w 11737976"/>
              <a:gd name="connsiteY22254" fmla="*/ 3354940 h 6407150"/>
              <a:gd name="connsiteX22255" fmla="*/ 7337501 w 11737976"/>
              <a:gd name="connsiteY22255" fmla="*/ 3365921 h 6407150"/>
              <a:gd name="connsiteX22256" fmla="*/ 7337842 w 11737976"/>
              <a:gd name="connsiteY22256" fmla="*/ 3351010 h 6407150"/>
              <a:gd name="connsiteX22257" fmla="*/ 7338832 w 11737976"/>
              <a:gd name="connsiteY22257" fmla="*/ 3342550 h 6407150"/>
              <a:gd name="connsiteX22258" fmla="*/ 7348065 w 11737976"/>
              <a:gd name="connsiteY22258" fmla="*/ 3346770 h 6407150"/>
              <a:gd name="connsiteX22259" fmla="*/ 7342129 w 11737976"/>
              <a:gd name="connsiteY22259" fmla="*/ 3335301 h 6407150"/>
              <a:gd name="connsiteX22260" fmla="*/ 7339758 w 11737976"/>
              <a:gd name="connsiteY22260" fmla="*/ 3334650 h 6407150"/>
              <a:gd name="connsiteX22261" fmla="*/ 7340682 w 11737976"/>
              <a:gd name="connsiteY22261" fmla="*/ 3326766 h 6407150"/>
              <a:gd name="connsiteX22262" fmla="*/ 7324313 w 11737976"/>
              <a:gd name="connsiteY22262" fmla="*/ 3322380 h 6407150"/>
              <a:gd name="connsiteX22263" fmla="*/ 7323695 w 11737976"/>
              <a:gd name="connsiteY22263" fmla="*/ 3322289 h 6407150"/>
              <a:gd name="connsiteX22264" fmla="*/ 7326264 w 11737976"/>
              <a:gd name="connsiteY22264" fmla="*/ 3319098 h 6407150"/>
              <a:gd name="connsiteX22265" fmla="*/ 7314158 w 11737976"/>
              <a:gd name="connsiteY22265" fmla="*/ 3312573 h 6407150"/>
              <a:gd name="connsiteX22266" fmla="*/ 7315781 w 11737976"/>
              <a:gd name="connsiteY22266" fmla="*/ 3321122 h 6407150"/>
              <a:gd name="connsiteX22267" fmla="*/ 7310469 w 11737976"/>
              <a:gd name="connsiteY22267" fmla="*/ 3320337 h 6407150"/>
              <a:gd name="connsiteX22268" fmla="*/ 7278541 w 11737976"/>
              <a:gd name="connsiteY22268" fmla="*/ 3296777 h 6407150"/>
              <a:gd name="connsiteX22269" fmla="*/ 7277698 w 11737976"/>
              <a:gd name="connsiteY22269" fmla="*/ 3291251 h 6407150"/>
              <a:gd name="connsiteX22270" fmla="*/ 7281628 w 11737976"/>
              <a:gd name="connsiteY22270" fmla="*/ 3290943 h 6407150"/>
              <a:gd name="connsiteX22271" fmla="*/ 7323861 w 11737976"/>
              <a:gd name="connsiteY22271" fmla="*/ 3258996 h 6407150"/>
              <a:gd name="connsiteX22272" fmla="*/ 7330063 w 11737976"/>
              <a:gd name="connsiteY22272" fmla="*/ 3249861 h 6407150"/>
              <a:gd name="connsiteX22273" fmla="*/ 7325402 w 11737976"/>
              <a:gd name="connsiteY22273" fmla="*/ 3262600 h 6407150"/>
              <a:gd name="connsiteX22274" fmla="*/ 7327901 w 11737976"/>
              <a:gd name="connsiteY22274" fmla="*/ 3275397 h 6407150"/>
              <a:gd name="connsiteX22275" fmla="*/ 7354043 w 11737976"/>
              <a:gd name="connsiteY22275" fmla="*/ 3273269 h 6407150"/>
              <a:gd name="connsiteX22276" fmla="*/ 7348656 w 11737976"/>
              <a:gd name="connsiteY22276" fmla="*/ 3255103 h 6407150"/>
              <a:gd name="connsiteX22277" fmla="*/ 7331884 w 11737976"/>
              <a:gd name="connsiteY22277" fmla="*/ 3247178 h 6407150"/>
              <a:gd name="connsiteX22278" fmla="*/ 7337560 w 11737976"/>
              <a:gd name="connsiteY22278" fmla="*/ 3238814 h 6407150"/>
              <a:gd name="connsiteX22279" fmla="*/ 7341869 w 11737976"/>
              <a:gd name="connsiteY22279" fmla="*/ 3193545 h 6407150"/>
              <a:gd name="connsiteX22280" fmla="*/ 7335344 w 11737976"/>
              <a:gd name="connsiteY22280" fmla="*/ 3176962 h 6407150"/>
              <a:gd name="connsiteX22281" fmla="*/ 7331006 w 11737976"/>
              <a:gd name="connsiteY22281" fmla="*/ 3173104 h 6407150"/>
              <a:gd name="connsiteX22282" fmla="*/ 7330865 w 11737976"/>
              <a:gd name="connsiteY22282" fmla="*/ 3167845 h 6407150"/>
              <a:gd name="connsiteX22283" fmla="*/ 7327563 w 11737976"/>
              <a:gd name="connsiteY22283" fmla="*/ 3162927 h 6407150"/>
              <a:gd name="connsiteX22284" fmla="*/ 7319245 w 11737976"/>
              <a:gd name="connsiteY22284" fmla="*/ 3163430 h 6407150"/>
              <a:gd name="connsiteX22285" fmla="*/ 7308727 w 11737976"/>
              <a:gd name="connsiteY22285" fmla="*/ 3156383 h 6407150"/>
              <a:gd name="connsiteX22286" fmla="*/ 7298925 w 11737976"/>
              <a:gd name="connsiteY22286" fmla="*/ 3146355 h 6407150"/>
              <a:gd name="connsiteX22287" fmla="*/ 7301546 w 11737976"/>
              <a:gd name="connsiteY22287" fmla="*/ 3140784 h 6407150"/>
              <a:gd name="connsiteX22288" fmla="*/ 7302087 w 11737976"/>
              <a:gd name="connsiteY22288" fmla="*/ 3140087 h 6407150"/>
              <a:gd name="connsiteX22289" fmla="*/ 7303814 w 11737976"/>
              <a:gd name="connsiteY22289" fmla="*/ 3141662 h 6407150"/>
              <a:gd name="connsiteX22290" fmla="*/ 7306640 w 11737976"/>
              <a:gd name="connsiteY22290" fmla="*/ 3134216 h 6407150"/>
              <a:gd name="connsiteX22291" fmla="*/ 7307725 w 11737976"/>
              <a:gd name="connsiteY22291" fmla="*/ 3132816 h 6407150"/>
              <a:gd name="connsiteX22292" fmla="*/ 7310006 w 11737976"/>
              <a:gd name="connsiteY22292" fmla="*/ 3146817 h 6407150"/>
              <a:gd name="connsiteX22293" fmla="*/ 7323015 w 11737976"/>
              <a:gd name="connsiteY22293" fmla="*/ 3135450 h 6407150"/>
              <a:gd name="connsiteX22294" fmla="*/ 7331950 w 11737976"/>
              <a:gd name="connsiteY22294" fmla="*/ 3135350 h 6407150"/>
              <a:gd name="connsiteX22295" fmla="*/ 7330284 w 11737976"/>
              <a:gd name="connsiteY22295" fmla="*/ 3140099 h 6407150"/>
              <a:gd name="connsiteX22296" fmla="*/ 7337219 w 11737976"/>
              <a:gd name="connsiteY22296" fmla="*/ 3144684 h 6407150"/>
              <a:gd name="connsiteX22297" fmla="*/ 7340598 w 11737976"/>
              <a:gd name="connsiteY22297" fmla="*/ 3141137 h 6407150"/>
              <a:gd name="connsiteX22298" fmla="*/ 7345362 w 11737976"/>
              <a:gd name="connsiteY22298" fmla="*/ 3146877 h 6407150"/>
              <a:gd name="connsiteX22299" fmla="*/ 7348956 w 11737976"/>
              <a:gd name="connsiteY22299" fmla="*/ 3170642 h 6407150"/>
              <a:gd name="connsiteX22300" fmla="*/ 7361627 w 11737976"/>
              <a:gd name="connsiteY22300" fmla="*/ 3171146 h 6407150"/>
              <a:gd name="connsiteX22301" fmla="*/ 7360980 w 11737976"/>
              <a:gd name="connsiteY22301" fmla="*/ 3171797 h 6407150"/>
              <a:gd name="connsiteX22302" fmla="*/ 7357828 w 11737976"/>
              <a:gd name="connsiteY22302" fmla="*/ 3177053 h 6407150"/>
              <a:gd name="connsiteX22303" fmla="*/ 7366882 w 11737976"/>
              <a:gd name="connsiteY22303" fmla="*/ 3181427 h 6407150"/>
              <a:gd name="connsiteX22304" fmla="*/ 7376602 w 11737976"/>
              <a:gd name="connsiteY22304" fmla="*/ 3182345 h 6407150"/>
              <a:gd name="connsiteX22305" fmla="*/ 7392747 w 11737976"/>
              <a:gd name="connsiteY22305" fmla="*/ 3209149 h 6407150"/>
              <a:gd name="connsiteX22306" fmla="*/ 7394110 w 11737976"/>
              <a:gd name="connsiteY22306" fmla="*/ 3209515 h 6407150"/>
              <a:gd name="connsiteX22307" fmla="*/ 7395475 w 11737976"/>
              <a:gd name="connsiteY22307" fmla="*/ 3209881 h 6407150"/>
              <a:gd name="connsiteX22308" fmla="*/ 7397457 w 11737976"/>
              <a:gd name="connsiteY22308" fmla="*/ 3197023 h 6407150"/>
              <a:gd name="connsiteX22309" fmla="*/ 7399306 w 11737976"/>
              <a:gd name="connsiteY22309" fmla="*/ 3182876 h 6407150"/>
              <a:gd name="connsiteX22310" fmla="*/ 7401407 w 11737976"/>
              <a:gd name="connsiteY22310" fmla="*/ 3172121 h 6407150"/>
              <a:gd name="connsiteX22311" fmla="*/ 7404695 w 11737976"/>
              <a:gd name="connsiteY22311" fmla="*/ 3179582 h 6407150"/>
              <a:gd name="connsiteX22312" fmla="*/ 7404962 w 11737976"/>
              <a:gd name="connsiteY22312" fmla="*/ 3163194 h 6407150"/>
              <a:gd name="connsiteX22313" fmla="*/ 7402985 w 11737976"/>
              <a:gd name="connsiteY22313" fmla="*/ 3164039 h 6407150"/>
              <a:gd name="connsiteX22314" fmla="*/ 7403421 w 11737976"/>
              <a:gd name="connsiteY22314" fmla="*/ 3161806 h 6407150"/>
              <a:gd name="connsiteX22315" fmla="*/ 7415429 w 11737976"/>
              <a:gd name="connsiteY22315" fmla="*/ 3108126 h 6407150"/>
              <a:gd name="connsiteX22316" fmla="*/ 7411945 w 11737976"/>
              <a:gd name="connsiteY22316" fmla="*/ 3103218 h 6407150"/>
              <a:gd name="connsiteX22317" fmla="*/ 7411691 w 11737976"/>
              <a:gd name="connsiteY22317" fmla="*/ 3102045 h 6407150"/>
              <a:gd name="connsiteX22318" fmla="*/ 7416951 w 11737976"/>
              <a:gd name="connsiteY22318" fmla="*/ 3096275 h 6407150"/>
              <a:gd name="connsiteX22319" fmla="*/ 7411013 w 11737976"/>
              <a:gd name="connsiteY22319" fmla="*/ 3092310 h 6407150"/>
              <a:gd name="connsiteX22320" fmla="*/ 7409410 w 11737976"/>
              <a:gd name="connsiteY22320" fmla="*/ 3093143 h 6407150"/>
              <a:gd name="connsiteX22321" fmla="*/ 7407768 w 11737976"/>
              <a:gd name="connsiteY22321" fmla="*/ 3089128 h 6407150"/>
              <a:gd name="connsiteX22322" fmla="*/ 7402402 w 11737976"/>
              <a:gd name="connsiteY22322" fmla="*/ 3091246 h 6407150"/>
              <a:gd name="connsiteX22323" fmla="*/ 7399696 w 11737976"/>
              <a:gd name="connsiteY22323" fmla="*/ 3099515 h 6407150"/>
              <a:gd name="connsiteX22324" fmla="*/ 7395183 w 11737976"/>
              <a:gd name="connsiteY22324" fmla="*/ 3103292 h 6407150"/>
              <a:gd name="connsiteX22325" fmla="*/ 7397687 w 11737976"/>
              <a:gd name="connsiteY22325" fmla="*/ 3105650 h 6407150"/>
              <a:gd name="connsiteX22326" fmla="*/ 7397329 w 11737976"/>
              <a:gd name="connsiteY22326" fmla="*/ 3106743 h 6407150"/>
              <a:gd name="connsiteX22327" fmla="*/ 7387978 w 11737976"/>
              <a:gd name="connsiteY22327" fmla="*/ 3114227 h 6407150"/>
              <a:gd name="connsiteX22328" fmla="*/ 7385177 w 11737976"/>
              <a:gd name="connsiteY22328" fmla="*/ 3125827 h 6407150"/>
              <a:gd name="connsiteX22329" fmla="*/ 7388699 w 11737976"/>
              <a:gd name="connsiteY22329" fmla="*/ 3137136 h 6407150"/>
              <a:gd name="connsiteX22330" fmla="*/ 7387650 w 11737976"/>
              <a:gd name="connsiteY22330" fmla="*/ 3140845 h 6407150"/>
              <a:gd name="connsiteX22331" fmla="*/ 7379335 w 11737976"/>
              <a:gd name="connsiteY22331" fmla="*/ 3111842 h 6407150"/>
              <a:gd name="connsiteX22332" fmla="*/ 7386959 w 11737976"/>
              <a:gd name="connsiteY22332" fmla="*/ 3087736 h 6407150"/>
              <a:gd name="connsiteX22333" fmla="*/ 7388303 w 11737976"/>
              <a:gd name="connsiteY22333" fmla="*/ 3080575 h 6407150"/>
              <a:gd name="connsiteX22334" fmla="*/ 7388569 w 11737976"/>
              <a:gd name="connsiteY22334" fmla="*/ 3080372 h 6407150"/>
              <a:gd name="connsiteX22335" fmla="*/ 7389935 w 11737976"/>
              <a:gd name="connsiteY22335" fmla="*/ 3071870 h 6407150"/>
              <a:gd name="connsiteX22336" fmla="*/ 7390957 w 11737976"/>
              <a:gd name="connsiteY22336" fmla="*/ 3066424 h 6407150"/>
              <a:gd name="connsiteX22337" fmla="*/ 7402018 w 11737976"/>
              <a:gd name="connsiteY22337" fmla="*/ 3010816 h 6407150"/>
              <a:gd name="connsiteX22338" fmla="*/ 7393441 w 11737976"/>
              <a:gd name="connsiteY22338" fmla="*/ 2989273 h 6407150"/>
              <a:gd name="connsiteX22339" fmla="*/ 7389126 w 11737976"/>
              <a:gd name="connsiteY22339" fmla="*/ 2986816 h 6407150"/>
              <a:gd name="connsiteX22340" fmla="*/ 7389386 w 11737976"/>
              <a:gd name="connsiteY22340" fmla="*/ 2986441 h 6407150"/>
              <a:gd name="connsiteX22341" fmla="*/ 7375268 w 11737976"/>
              <a:gd name="connsiteY22341" fmla="*/ 2962680 h 6407150"/>
              <a:gd name="connsiteX22342" fmla="*/ 7378938 w 11737976"/>
              <a:gd name="connsiteY22342" fmla="*/ 2977989 h 6407150"/>
              <a:gd name="connsiteX22343" fmla="*/ 7380481 w 11737976"/>
              <a:gd name="connsiteY22343" fmla="*/ 2981894 h 6407150"/>
              <a:gd name="connsiteX22344" fmla="*/ 7379564 w 11737976"/>
              <a:gd name="connsiteY22344" fmla="*/ 2981371 h 6407150"/>
              <a:gd name="connsiteX22345" fmla="*/ 7350041 w 11737976"/>
              <a:gd name="connsiteY22345" fmla="*/ 2970114 h 6407150"/>
              <a:gd name="connsiteX22346" fmla="*/ 7311838 w 11737976"/>
              <a:gd name="connsiteY22346" fmla="*/ 2959878 h 6407150"/>
              <a:gd name="connsiteX22347" fmla="*/ 7301140 w 11737976"/>
              <a:gd name="connsiteY22347" fmla="*/ 2948643 h 6407150"/>
              <a:gd name="connsiteX22348" fmla="*/ 7300085 w 11737976"/>
              <a:gd name="connsiteY22348" fmla="*/ 2945654 h 6407150"/>
              <a:gd name="connsiteX22349" fmla="*/ 7308181 w 11737976"/>
              <a:gd name="connsiteY22349" fmla="*/ 2952023 h 6407150"/>
              <a:gd name="connsiteX22350" fmla="*/ 7302649 w 11737976"/>
              <a:gd name="connsiteY22350" fmla="*/ 2924163 h 6407150"/>
              <a:gd name="connsiteX22351" fmla="*/ 7293998 w 11737976"/>
              <a:gd name="connsiteY22351" fmla="*/ 2928384 h 6407150"/>
              <a:gd name="connsiteX22352" fmla="*/ 7293974 w 11737976"/>
              <a:gd name="connsiteY22352" fmla="*/ 2928314 h 6407150"/>
              <a:gd name="connsiteX22353" fmla="*/ 7340107 w 11737976"/>
              <a:gd name="connsiteY22353" fmla="*/ 2887124 h 6407150"/>
              <a:gd name="connsiteX22354" fmla="*/ 7353750 w 11737976"/>
              <a:gd name="connsiteY22354" fmla="*/ 2890781 h 6407150"/>
              <a:gd name="connsiteX22355" fmla="*/ 7358461 w 11737976"/>
              <a:gd name="connsiteY22355" fmla="*/ 2878658 h 6407150"/>
              <a:gd name="connsiteX22356" fmla="*/ 7361808 w 11737976"/>
              <a:gd name="connsiteY22356" fmla="*/ 2866166 h 6407150"/>
              <a:gd name="connsiteX22357" fmla="*/ 7342089 w 11737976"/>
              <a:gd name="connsiteY22357" fmla="*/ 2874271 h 6407150"/>
              <a:gd name="connsiteX22358" fmla="*/ 7345436 w 11737976"/>
              <a:gd name="connsiteY22358" fmla="*/ 2861780 h 6407150"/>
              <a:gd name="connsiteX22359" fmla="*/ 7325545 w 11737976"/>
              <a:gd name="connsiteY22359" fmla="*/ 2869837 h 6407150"/>
              <a:gd name="connsiteX22360" fmla="*/ 7313823 w 11737976"/>
              <a:gd name="connsiteY22360" fmla="*/ 2874198 h 6407150"/>
              <a:gd name="connsiteX22361" fmla="*/ 7314917 w 11737976"/>
              <a:gd name="connsiteY22361" fmla="*/ 2858270 h 6407150"/>
              <a:gd name="connsiteX22362" fmla="*/ 7318757 w 11737976"/>
              <a:gd name="connsiteY22362" fmla="*/ 2866718 h 6407150"/>
              <a:gd name="connsiteX22363" fmla="*/ 7332701 w 11737976"/>
              <a:gd name="connsiteY22363" fmla="*/ 2862839 h 6407150"/>
              <a:gd name="connsiteX22364" fmla="*/ 7327020 w 11737976"/>
              <a:gd name="connsiteY22364" fmla="*/ 2850686 h 6407150"/>
              <a:gd name="connsiteX22365" fmla="*/ 7319906 w 11737976"/>
              <a:gd name="connsiteY22365" fmla="*/ 2848008 h 6407150"/>
              <a:gd name="connsiteX22366" fmla="*/ 7315078 w 11737976"/>
              <a:gd name="connsiteY22366" fmla="*/ 2851192 h 6407150"/>
              <a:gd name="connsiteX22367" fmla="*/ 7311410 w 11737976"/>
              <a:gd name="connsiteY22367" fmla="*/ 2839125 h 6407150"/>
              <a:gd name="connsiteX22368" fmla="*/ 7302150 w 11737976"/>
              <a:gd name="connsiteY22368" fmla="*/ 2831247 h 6407150"/>
              <a:gd name="connsiteX22369" fmla="*/ 7304098 w 11737976"/>
              <a:gd name="connsiteY22369" fmla="*/ 2853641 h 6407150"/>
              <a:gd name="connsiteX22370" fmla="*/ 7257379 w 11737976"/>
              <a:gd name="connsiteY22370" fmla="*/ 2871654 h 6407150"/>
              <a:gd name="connsiteX22371" fmla="*/ 7205613 w 11737976"/>
              <a:gd name="connsiteY22371" fmla="*/ 2882880 h 6407150"/>
              <a:gd name="connsiteX22372" fmla="*/ 7200327 w 11737976"/>
              <a:gd name="connsiteY22372" fmla="*/ 2878689 h 6407150"/>
              <a:gd name="connsiteX22373" fmla="*/ 7201191 w 11737976"/>
              <a:gd name="connsiteY22373" fmla="*/ 2883838 h 6407150"/>
              <a:gd name="connsiteX22374" fmla="*/ 7189422 w 11737976"/>
              <a:gd name="connsiteY22374" fmla="*/ 2886391 h 6407150"/>
              <a:gd name="connsiteX22375" fmla="*/ 7121438 w 11737976"/>
              <a:gd name="connsiteY22375" fmla="*/ 2895472 h 6407150"/>
              <a:gd name="connsiteX22376" fmla="*/ 7082749 w 11737976"/>
              <a:gd name="connsiteY22376" fmla="*/ 2890545 h 6407150"/>
              <a:gd name="connsiteX22377" fmla="*/ 7063598 w 11737976"/>
              <a:gd name="connsiteY22377" fmla="*/ 2884289 h 6407150"/>
              <a:gd name="connsiteX22378" fmla="*/ 7066356 w 11737976"/>
              <a:gd name="connsiteY22378" fmla="*/ 2881732 h 6407150"/>
              <a:gd name="connsiteX22379" fmla="*/ 7087623 w 11737976"/>
              <a:gd name="connsiteY22379" fmla="*/ 2867964 h 6407150"/>
              <a:gd name="connsiteX22380" fmla="*/ 7090362 w 11737976"/>
              <a:gd name="connsiteY22380" fmla="*/ 2855122 h 6407150"/>
              <a:gd name="connsiteX22381" fmla="*/ 7076755 w 11737976"/>
              <a:gd name="connsiteY22381" fmla="*/ 2857638 h 6407150"/>
              <a:gd name="connsiteX22382" fmla="*/ 7069025 w 11737976"/>
              <a:gd name="connsiteY22382" fmla="*/ 2863858 h 6407150"/>
              <a:gd name="connsiteX22383" fmla="*/ 7058818 w 11737976"/>
              <a:gd name="connsiteY22383" fmla="*/ 2842934 h 6407150"/>
              <a:gd name="connsiteX22384" fmla="*/ 7054061 w 11737976"/>
              <a:gd name="connsiteY22384" fmla="*/ 2829753 h 6407150"/>
              <a:gd name="connsiteX22385" fmla="*/ 7060877 w 11737976"/>
              <a:gd name="connsiteY22385" fmla="*/ 2836015 h 6407150"/>
              <a:gd name="connsiteX22386" fmla="*/ 7089520 w 11737976"/>
              <a:gd name="connsiteY22386" fmla="*/ 2841798 h 6407150"/>
              <a:gd name="connsiteX22387" fmla="*/ 7105477 w 11737976"/>
              <a:gd name="connsiteY22387" fmla="*/ 2831772 h 6407150"/>
              <a:gd name="connsiteX22388" fmla="*/ 7110736 w 11737976"/>
              <a:gd name="connsiteY22388" fmla="*/ 2819973 h 6407150"/>
              <a:gd name="connsiteX22389" fmla="*/ 7111205 w 11737976"/>
              <a:gd name="connsiteY22389" fmla="*/ 2814399 h 6407150"/>
              <a:gd name="connsiteX22390" fmla="*/ 7111624 w 11737976"/>
              <a:gd name="connsiteY22390" fmla="*/ 2816589 h 6407150"/>
              <a:gd name="connsiteX22391" fmla="*/ 7119554 w 11737976"/>
              <a:gd name="connsiteY22391" fmla="*/ 2822542 h 6407150"/>
              <a:gd name="connsiteX22392" fmla="*/ 7126312 w 11737976"/>
              <a:gd name="connsiteY22392" fmla="*/ 2818971 h 6407150"/>
              <a:gd name="connsiteX22393" fmla="*/ 7124780 w 11737976"/>
              <a:gd name="connsiteY22393" fmla="*/ 2826663 h 6407150"/>
              <a:gd name="connsiteX22394" fmla="*/ 7125065 w 11737976"/>
              <a:gd name="connsiteY22394" fmla="*/ 2828340 h 6407150"/>
              <a:gd name="connsiteX22395" fmla="*/ 7131447 w 11737976"/>
              <a:gd name="connsiteY22395" fmla="*/ 2842857 h 6407150"/>
              <a:gd name="connsiteX22396" fmla="*/ 7141031 w 11737976"/>
              <a:gd name="connsiteY22396" fmla="*/ 2845425 h 6407150"/>
              <a:gd name="connsiteX22397" fmla="*/ 7150678 w 11737976"/>
              <a:gd name="connsiteY22397" fmla="*/ 2836805 h 6407150"/>
              <a:gd name="connsiteX22398" fmla="*/ 7157433 w 11737976"/>
              <a:gd name="connsiteY22398" fmla="*/ 2837122 h 6407150"/>
              <a:gd name="connsiteX22399" fmla="*/ 7157552 w 11737976"/>
              <a:gd name="connsiteY22399" fmla="*/ 2837474 h 6407150"/>
              <a:gd name="connsiteX22400" fmla="*/ 7158136 w 11737976"/>
              <a:gd name="connsiteY22400" fmla="*/ 2837202 h 6407150"/>
              <a:gd name="connsiteX22401" fmla="*/ 7159294 w 11737976"/>
              <a:gd name="connsiteY22401" fmla="*/ 2837512 h 6407150"/>
              <a:gd name="connsiteX22402" fmla="*/ 7159535 w 11737976"/>
              <a:gd name="connsiteY22402" fmla="*/ 2836548 h 6407150"/>
              <a:gd name="connsiteX22403" fmla="*/ 7164233 w 11737976"/>
              <a:gd name="connsiteY22403" fmla="*/ 2834352 h 6407150"/>
              <a:gd name="connsiteX22404" fmla="*/ 7169026 w 11737976"/>
              <a:gd name="connsiteY22404" fmla="*/ 2828462 h 6407150"/>
              <a:gd name="connsiteX22405" fmla="*/ 7161864 w 11737976"/>
              <a:gd name="connsiteY22405" fmla="*/ 2820861 h 6407150"/>
              <a:gd name="connsiteX22406" fmla="*/ 7159948 w 11737976"/>
              <a:gd name="connsiteY22406" fmla="*/ 2821647 h 6407150"/>
              <a:gd name="connsiteX22407" fmla="*/ 7159160 w 11737976"/>
              <a:gd name="connsiteY22407" fmla="*/ 2819271 h 6407150"/>
              <a:gd name="connsiteX22408" fmla="*/ 7155309 w 11737976"/>
              <a:gd name="connsiteY22408" fmla="*/ 2818838 h 6407150"/>
              <a:gd name="connsiteX22409" fmla="*/ 7146064 w 11737976"/>
              <a:gd name="connsiteY22409" fmla="*/ 2821162 h 6407150"/>
              <a:gd name="connsiteX22410" fmla="*/ 7132393 w 11737976"/>
              <a:gd name="connsiteY22410" fmla="*/ 2822901 h 6407150"/>
              <a:gd name="connsiteX22411" fmla="*/ 7129801 w 11737976"/>
              <a:gd name="connsiteY22411" fmla="*/ 2817128 h 6407150"/>
              <a:gd name="connsiteX22412" fmla="*/ 7133647 w 11737976"/>
              <a:gd name="connsiteY22412" fmla="*/ 2815095 h 6407150"/>
              <a:gd name="connsiteX22413" fmla="*/ 7131101 w 11737976"/>
              <a:gd name="connsiteY22413" fmla="*/ 2810822 h 6407150"/>
              <a:gd name="connsiteX22414" fmla="*/ 7135833 w 11737976"/>
              <a:gd name="connsiteY22414" fmla="*/ 2804938 h 6407150"/>
              <a:gd name="connsiteX22415" fmla="*/ 7145358 w 11737976"/>
              <a:gd name="connsiteY22415" fmla="*/ 2789038 h 6407150"/>
              <a:gd name="connsiteX22416" fmla="*/ 7136334 w 11737976"/>
              <a:gd name="connsiteY22416" fmla="*/ 2789628 h 6407150"/>
              <a:gd name="connsiteX22417" fmla="*/ 7127100 w 11737976"/>
              <a:gd name="connsiteY22417" fmla="*/ 2802482 h 6407150"/>
              <a:gd name="connsiteX22418" fmla="*/ 7126896 w 11737976"/>
              <a:gd name="connsiteY22418" fmla="*/ 2803767 h 6407150"/>
              <a:gd name="connsiteX22419" fmla="*/ 7123764 w 11737976"/>
              <a:gd name="connsiteY22419" fmla="*/ 2798511 h 6407150"/>
              <a:gd name="connsiteX22420" fmla="*/ 7116296 w 11737976"/>
              <a:gd name="connsiteY22420" fmla="*/ 2793454 h 6407150"/>
              <a:gd name="connsiteX22421" fmla="*/ 7112402 w 11737976"/>
              <a:gd name="connsiteY22421" fmla="*/ 2795184 h 6407150"/>
              <a:gd name="connsiteX22422" fmla="*/ 7111182 w 11737976"/>
              <a:gd name="connsiteY22422" fmla="*/ 2799125 h 6407150"/>
              <a:gd name="connsiteX22423" fmla="*/ 7108262 w 11737976"/>
              <a:gd name="connsiteY22423" fmla="*/ 2773815 h 6407150"/>
              <a:gd name="connsiteX22424" fmla="*/ 7096629 w 11737976"/>
              <a:gd name="connsiteY22424" fmla="*/ 2773087 h 6407150"/>
              <a:gd name="connsiteX22425" fmla="*/ 7097709 w 11737976"/>
              <a:gd name="connsiteY22425" fmla="*/ 2770708 h 6407150"/>
              <a:gd name="connsiteX22426" fmla="*/ 7098716 w 11737976"/>
              <a:gd name="connsiteY22426" fmla="*/ 2757266 h 6407150"/>
              <a:gd name="connsiteX22427" fmla="*/ 7090863 w 11737976"/>
              <a:gd name="connsiteY22427" fmla="*/ 2755805 h 6407150"/>
              <a:gd name="connsiteX22428" fmla="*/ 7082988 w 11737976"/>
              <a:gd name="connsiteY22428" fmla="*/ 2764700 h 6407150"/>
              <a:gd name="connsiteX22429" fmla="*/ 7082988 w 11737976"/>
              <a:gd name="connsiteY22429" fmla="*/ 2764896 h 6407150"/>
              <a:gd name="connsiteX22430" fmla="*/ 7080704 w 11737976"/>
              <a:gd name="connsiteY22430" fmla="*/ 2765796 h 6407150"/>
              <a:gd name="connsiteX22431" fmla="*/ 7082444 w 11737976"/>
              <a:gd name="connsiteY22431" fmla="*/ 2772198 h 6407150"/>
              <a:gd name="connsiteX22432" fmla="*/ 7075226 w 11737976"/>
              <a:gd name="connsiteY22432" fmla="*/ 2771747 h 6407150"/>
              <a:gd name="connsiteX22433" fmla="*/ 7058748 w 11737976"/>
              <a:gd name="connsiteY22433" fmla="*/ 2771787 h 6407150"/>
              <a:gd name="connsiteX22434" fmla="*/ 7047492 w 11737976"/>
              <a:gd name="connsiteY22434" fmla="*/ 2775809 h 6407150"/>
              <a:gd name="connsiteX22435" fmla="*/ 7046589 w 11737976"/>
              <a:gd name="connsiteY22435" fmla="*/ 2774113 h 6407150"/>
              <a:gd name="connsiteX22436" fmla="*/ 7032775 w 11737976"/>
              <a:gd name="connsiteY22436" fmla="*/ 2769033 h 6407150"/>
              <a:gd name="connsiteX22437" fmla="*/ 7022818 w 11737976"/>
              <a:gd name="connsiteY22437" fmla="*/ 2773522 h 6407150"/>
              <a:gd name="connsiteX22438" fmla="*/ 7022584 w 11737976"/>
              <a:gd name="connsiteY22438" fmla="*/ 2775372 h 6407150"/>
              <a:gd name="connsiteX22439" fmla="*/ 7015511 w 11737976"/>
              <a:gd name="connsiteY22439" fmla="*/ 2771247 h 6407150"/>
              <a:gd name="connsiteX22440" fmla="*/ 7004426 w 11737976"/>
              <a:gd name="connsiteY22440" fmla="*/ 2772918 h 6407150"/>
              <a:gd name="connsiteX22441" fmla="*/ 7018246 w 11737976"/>
              <a:gd name="connsiteY22441" fmla="*/ 2794154 h 6407150"/>
              <a:gd name="connsiteX22442" fmla="*/ 7021306 w 11737976"/>
              <a:gd name="connsiteY22442" fmla="*/ 2793533 h 6407150"/>
              <a:gd name="connsiteX22443" fmla="*/ 7024536 w 11737976"/>
              <a:gd name="connsiteY22443" fmla="*/ 2800599 h 6407150"/>
              <a:gd name="connsiteX22444" fmla="*/ 7025257 w 11737976"/>
              <a:gd name="connsiteY22444" fmla="*/ 2800727 h 6407150"/>
              <a:gd name="connsiteX22445" fmla="*/ 7025203 w 11737976"/>
              <a:gd name="connsiteY22445" fmla="*/ 2801583 h 6407150"/>
              <a:gd name="connsiteX22446" fmla="*/ 7026752 w 11737976"/>
              <a:gd name="connsiteY22446" fmla="*/ 2807936 h 6407150"/>
              <a:gd name="connsiteX22447" fmla="*/ 7021181 w 11737976"/>
              <a:gd name="connsiteY22447" fmla="*/ 2800354 h 6407150"/>
              <a:gd name="connsiteX22448" fmla="*/ 6966711 w 11737976"/>
              <a:gd name="connsiteY22448" fmla="*/ 2809371 h 6407150"/>
              <a:gd name="connsiteX22449" fmla="*/ 6960884 w 11737976"/>
              <a:gd name="connsiteY22449" fmla="*/ 2816908 h 6407150"/>
              <a:gd name="connsiteX22450" fmla="*/ 6958105 w 11737976"/>
              <a:gd name="connsiteY22450" fmla="*/ 2825223 h 6407150"/>
              <a:gd name="connsiteX22451" fmla="*/ 6909830 w 11737976"/>
              <a:gd name="connsiteY22451" fmla="*/ 2812289 h 6407150"/>
              <a:gd name="connsiteX22452" fmla="*/ 6868397 w 11737976"/>
              <a:gd name="connsiteY22452" fmla="*/ 2801186 h 6407150"/>
              <a:gd name="connsiteX22453" fmla="*/ 6869760 w 11737976"/>
              <a:gd name="connsiteY22453" fmla="*/ 2797584 h 6407150"/>
              <a:gd name="connsiteX22454" fmla="*/ 6848334 w 11737976"/>
              <a:gd name="connsiteY22454" fmla="*/ 2782408 h 6407150"/>
              <a:gd name="connsiteX22455" fmla="*/ 6853794 w 11737976"/>
              <a:gd name="connsiteY22455" fmla="*/ 2798151 h 6407150"/>
              <a:gd name="connsiteX22456" fmla="*/ 6861998 w 11737976"/>
              <a:gd name="connsiteY22456" fmla="*/ 2802412 h 6407150"/>
              <a:gd name="connsiteX22457" fmla="*/ 6858932 w 11737976"/>
              <a:gd name="connsiteY22457" fmla="*/ 2811454 h 6407150"/>
              <a:gd name="connsiteX22458" fmla="*/ 6858012 w 11737976"/>
              <a:gd name="connsiteY22458" fmla="*/ 2817610 h 6407150"/>
              <a:gd name="connsiteX22459" fmla="*/ 6857425 w 11737976"/>
              <a:gd name="connsiteY22459" fmla="*/ 2821541 h 6407150"/>
              <a:gd name="connsiteX22460" fmla="*/ 6856465 w 11737976"/>
              <a:gd name="connsiteY22460" fmla="*/ 2822071 h 6407150"/>
              <a:gd name="connsiteX22461" fmla="*/ 6854545 w 11737976"/>
              <a:gd name="connsiteY22461" fmla="*/ 2814050 h 6407150"/>
              <a:gd name="connsiteX22462" fmla="*/ 6843121 w 11737976"/>
              <a:gd name="connsiteY22462" fmla="*/ 2786124 h 6407150"/>
              <a:gd name="connsiteX22463" fmla="*/ 6828292 w 11737976"/>
              <a:gd name="connsiteY22463" fmla="*/ 2759160 h 6407150"/>
              <a:gd name="connsiteX22464" fmla="*/ 6829688 w 11737976"/>
              <a:gd name="connsiteY22464" fmla="*/ 2758409 h 6407150"/>
              <a:gd name="connsiteX22465" fmla="*/ 6843561 w 11737976"/>
              <a:gd name="connsiteY22465" fmla="*/ 2739209 h 6407150"/>
              <a:gd name="connsiteX22466" fmla="*/ 6848602 w 11737976"/>
              <a:gd name="connsiteY22466" fmla="*/ 2719057 h 6407150"/>
              <a:gd name="connsiteX22467" fmla="*/ 6847776 w 11737976"/>
              <a:gd name="connsiteY22467" fmla="*/ 2708460 h 6407150"/>
              <a:gd name="connsiteX22468" fmla="*/ 6848488 w 11737976"/>
              <a:gd name="connsiteY22468" fmla="*/ 2708517 h 6407150"/>
              <a:gd name="connsiteX22469" fmla="*/ 6847708 w 11737976"/>
              <a:gd name="connsiteY22469" fmla="*/ 2707585 h 6407150"/>
              <a:gd name="connsiteX22470" fmla="*/ 6846862 w 11737976"/>
              <a:gd name="connsiteY22470" fmla="*/ 2696712 h 6407150"/>
              <a:gd name="connsiteX22471" fmla="*/ 6837545 w 11737976"/>
              <a:gd name="connsiteY22471" fmla="*/ 2673651 h 6407150"/>
              <a:gd name="connsiteX22472" fmla="*/ 6830745 w 11737976"/>
              <a:gd name="connsiteY22472" fmla="*/ 2665082 h 6407150"/>
              <a:gd name="connsiteX22473" fmla="*/ 6831336 w 11737976"/>
              <a:gd name="connsiteY22473" fmla="*/ 2665076 h 6407150"/>
              <a:gd name="connsiteX22474" fmla="*/ 6830240 w 11737976"/>
              <a:gd name="connsiteY22474" fmla="*/ 2664447 h 6407150"/>
              <a:gd name="connsiteX22475" fmla="*/ 6819850 w 11737976"/>
              <a:gd name="connsiteY22475" fmla="*/ 2651356 h 6407150"/>
              <a:gd name="connsiteX22476" fmla="*/ 6807374 w 11737976"/>
              <a:gd name="connsiteY22476" fmla="*/ 2643765 h 6407150"/>
              <a:gd name="connsiteX22477" fmla="*/ 6797723 w 11737976"/>
              <a:gd name="connsiteY22477" fmla="*/ 2641098 h 6407150"/>
              <a:gd name="connsiteX22478" fmla="*/ 6797725 w 11737976"/>
              <a:gd name="connsiteY22478" fmla="*/ 2638582 h 6407150"/>
              <a:gd name="connsiteX22479" fmla="*/ 6792418 w 11737976"/>
              <a:gd name="connsiteY22479" fmla="*/ 2629524 h 6407150"/>
              <a:gd name="connsiteX22480" fmla="*/ 6786880 w 11737976"/>
              <a:gd name="connsiteY22480" fmla="*/ 2630177 h 6407150"/>
              <a:gd name="connsiteX22481" fmla="*/ 6788078 w 11737976"/>
              <a:gd name="connsiteY22481" fmla="*/ 2638233 h 6407150"/>
              <a:gd name="connsiteX22482" fmla="*/ 6788168 w 11737976"/>
              <a:gd name="connsiteY22482" fmla="*/ 2638513 h 6407150"/>
              <a:gd name="connsiteX22483" fmla="*/ 6776876 w 11737976"/>
              <a:gd name="connsiteY22483" fmla="*/ 2635527 h 6407150"/>
              <a:gd name="connsiteX22484" fmla="*/ 6773285 w 11737976"/>
              <a:gd name="connsiteY22484" fmla="*/ 2633763 h 6407150"/>
              <a:gd name="connsiteX22485" fmla="*/ 6778073 w 11737976"/>
              <a:gd name="connsiteY22485" fmla="*/ 2622329 h 6407150"/>
              <a:gd name="connsiteX22486" fmla="*/ 6774737 w 11737976"/>
              <a:gd name="connsiteY22486" fmla="*/ 2581222 h 6407150"/>
              <a:gd name="connsiteX22487" fmla="*/ 6771105 w 11737976"/>
              <a:gd name="connsiteY22487" fmla="*/ 2576941 h 6407150"/>
              <a:gd name="connsiteX22488" fmla="*/ 6782472 w 11737976"/>
              <a:gd name="connsiteY22488" fmla="*/ 2573894 h 6407150"/>
              <a:gd name="connsiteX22489" fmla="*/ 6791433 w 11737976"/>
              <a:gd name="connsiteY22489" fmla="*/ 2565265 h 6407150"/>
              <a:gd name="connsiteX22490" fmla="*/ 6791491 w 11737976"/>
              <a:gd name="connsiteY22490" fmla="*/ 2564819 h 6407150"/>
              <a:gd name="connsiteX22491" fmla="*/ 6798693 w 11737976"/>
              <a:gd name="connsiteY22491" fmla="*/ 2565935 h 6407150"/>
              <a:gd name="connsiteX22492" fmla="*/ 6810071 w 11737976"/>
              <a:gd name="connsiteY22492" fmla="*/ 2571041 h 6407150"/>
              <a:gd name="connsiteX22493" fmla="*/ 6823339 w 11737976"/>
              <a:gd name="connsiteY22493" fmla="*/ 2565931 h 6407150"/>
              <a:gd name="connsiteX22494" fmla="*/ 6824693 w 11737976"/>
              <a:gd name="connsiteY22494" fmla="*/ 2564186 h 6407150"/>
              <a:gd name="connsiteX22495" fmla="*/ 6830132 w 11737976"/>
              <a:gd name="connsiteY22495" fmla="*/ 2562939 h 6407150"/>
              <a:gd name="connsiteX22496" fmla="*/ 6827559 w 11737976"/>
              <a:gd name="connsiteY22496" fmla="*/ 2560497 h 6407150"/>
              <a:gd name="connsiteX22497" fmla="*/ 6828522 w 11737976"/>
              <a:gd name="connsiteY22497" fmla="*/ 2559257 h 6407150"/>
              <a:gd name="connsiteX22498" fmla="*/ 6843005 w 11737976"/>
              <a:gd name="connsiteY22498" fmla="*/ 2558069 h 6407150"/>
              <a:gd name="connsiteX22499" fmla="*/ 6856854 w 11737976"/>
              <a:gd name="connsiteY22499" fmla="*/ 2550632 h 6407150"/>
              <a:gd name="connsiteX22500" fmla="*/ 6860737 w 11737976"/>
              <a:gd name="connsiteY22500" fmla="*/ 2545177 h 6407150"/>
              <a:gd name="connsiteX22501" fmla="*/ 6860942 w 11737976"/>
              <a:gd name="connsiteY22501" fmla="*/ 2545314 h 6407150"/>
              <a:gd name="connsiteX22502" fmla="*/ 6860855 w 11737976"/>
              <a:gd name="connsiteY22502" fmla="*/ 2545012 h 6407150"/>
              <a:gd name="connsiteX22503" fmla="*/ 6862635 w 11737976"/>
              <a:gd name="connsiteY22503" fmla="*/ 2542510 h 6407150"/>
              <a:gd name="connsiteX22504" fmla="*/ 6869519 w 11737976"/>
              <a:gd name="connsiteY22504" fmla="*/ 2550680 h 6407150"/>
              <a:gd name="connsiteX22505" fmla="*/ 6870248 w 11737976"/>
              <a:gd name="connsiteY22505" fmla="*/ 2537368 h 6407150"/>
              <a:gd name="connsiteX22506" fmla="*/ 6864354 w 11737976"/>
              <a:gd name="connsiteY22506" fmla="*/ 2540096 h 6407150"/>
              <a:gd name="connsiteX22507" fmla="*/ 6868724 w 11737976"/>
              <a:gd name="connsiteY22507" fmla="*/ 2533956 h 6407150"/>
              <a:gd name="connsiteX22508" fmla="*/ 6869043 w 11737976"/>
              <a:gd name="connsiteY22508" fmla="*/ 2513010 h 6407150"/>
              <a:gd name="connsiteX22509" fmla="*/ 6865968 w 11737976"/>
              <a:gd name="connsiteY22509" fmla="*/ 2509061 h 6407150"/>
              <a:gd name="connsiteX22510" fmla="*/ 6866368 w 11737976"/>
              <a:gd name="connsiteY22510" fmla="*/ 2509217 h 6407150"/>
              <a:gd name="connsiteX22511" fmla="*/ 6860707 w 11737976"/>
              <a:gd name="connsiteY22511" fmla="*/ 2485829 h 6407150"/>
              <a:gd name="connsiteX22512" fmla="*/ 6847829 w 11737976"/>
              <a:gd name="connsiteY22512" fmla="*/ 2480272 h 6407150"/>
              <a:gd name="connsiteX22513" fmla="*/ 6843157 w 11737976"/>
              <a:gd name="connsiteY22513" fmla="*/ 2489004 h 6407150"/>
              <a:gd name="connsiteX22514" fmla="*/ 6849792 w 11737976"/>
              <a:gd name="connsiteY22514" fmla="*/ 2502730 h 6407150"/>
              <a:gd name="connsiteX22515" fmla="*/ 6864677 w 11737976"/>
              <a:gd name="connsiteY22515" fmla="*/ 2508555 h 6407150"/>
              <a:gd name="connsiteX22516" fmla="*/ 6850771 w 11737976"/>
              <a:gd name="connsiteY22516" fmla="*/ 2506743 h 6407150"/>
              <a:gd name="connsiteX22517" fmla="*/ 6841833 w 11737976"/>
              <a:gd name="connsiteY22517" fmla="*/ 2508214 h 6407150"/>
              <a:gd name="connsiteX22518" fmla="*/ 6841344 w 11737976"/>
              <a:gd name="connsiteY22518" fmla="*/ 2506463 h 6407150"/>
              <a:gd name="connsiteX22519" fmla="*/ 6839447 w 11737976"/>
              <a:gd name="connsiteY22519" fmla="*/ 2499659 h 6407150"/>
              <a:gd name="connsiteX22520" fmla="*/ 6848857 w 11737976"/>
              <a:gd name="connsiteY22520" fmla="*/ 2502441 h 6407150"/>
              <a:gd name="connsiteX22521" fmla="*/ 6840133 w 11737976"/>
              <a:gd name="connsiteY22521" fmla="*/ 2492432 h 6407150"/>
              <a:gd name="connsiteX22522" fmla="*/ 6838851 w 11737976"/>
              <a:gd name="connsiteY22522" fmla="*/ 2490855 h 6407150"/>
              <a:gd name="connsiteX22523" fmla="*/ 6840795 w 11737976"/>
              <a:gd name="connsiteY22523" fmla="*/ 2489222 h 6407150"/>
              <a:gd name="connsiteX22524" fmla="*/ 6840168 w 11737976"/>
              <a:gd name="connsiteY22524" fmla="*/ 2484701 h 6407150"/>
              <a:gd name="connsiteX22525" fmla="*/ 6835025 w 11737976"/>
              <a:gd name="connsiteY22525" fmla="*/ 2483804 h 6407150"/>
              <a:gd name="connsiteX22526" fmla="*/ 6834258 w 11737976"/>
              <a:gd name="connsiteY22526" fmla="*/ 2481052 h 6407150"/>
              <a:gd name="connsiteX22527" fmla="*/ 6813409 w 11737976"/>
              <a:gd name="connsiteY22527" fmla="*/ 2467166 h 6407150"/>
              <a:gd name="connsiteX22528" fmla="*/ 6802213 w 11737976"/>
              <a:gd name="connsiteY22528" fmla="*/ 2457925 h 6407150"/>
              <a:gd name="connsiteX22529" fmla="*/ 6810747 w 11737976"/>
              <a:gd name="connsiteY22529" fmla="*/ 2459606 h 6407150"/>
              <a:gd name="connsiteX22530" fmla="*/ 6834408 w 11737976"/>
              <a:gd name="connsiteY22530" fmla="*/ 2447869 h 6407150"/>
              <a:gd name="connsiteX22531" fmla="*/ 6839713 w 11737976"/>
              <a:gd name="connsiteY22531" fmla="*/ 2429201 h 6407150"/>
              <a:gd name="connsiteX22532" fmla="*/ 6836409 w 11737976"/>
              <a:gd name="connsiteY22532" fmla="*/ 2415269 h 6407150"/>
              <a:gd name="connsiteX22533" fmla="*/ 6833886 w 11737976"/>
              <a:gd name="connsiteY22533" fmla="*/ 2410717 h 6407150"/>
              <a:gd name="connsiteX22534" fmla="*/ 6834245 w 11737976"/>
              <a:gd name="connsiteY22534" fmla="*/ 2410788 h 6407150"/>
              <a:gd name="connsiteX22535" fmla="*/ 6835024 w 11737976"/>
              <a:gd name="connsiteY22535" fmla="*/ 2411645 h 6407150"/>
              <a:gd name="connsiteX22536" fmla="*/ 6844163 w 11737976"/>
              <a:gd name="connsiteY22536" fmla="*/ 2412378 h 6407150"/>
              <a:gd name="connsiteX22537" fmla="*/ 6844831 w 11737976"/>
              <a:gd name="connsiteY22537" fmla="*/ 2411387 h 6407150"/>
              <a:gd name="connsiteX22538" fmla="*/ 6847271 w 11737976"/>
              <a:gd name="connsiteY22538" fmla="*/ 2420182 h 6407150"/>
              <a:gd name="connsiteX22539" fmla="*/ 6859073 w 11737976"/>
              <a:gd name="connsiteY22539" fmla="*/ 2429119 h 6407150"/>
              <a:gd name="connsiteX22540" fmla="*/ 6859010 w 11737976"/>
              <a:gd name="connsiteY22540" fmla="*/ 2428789 h 6407150"/>
              <a:gd name="connsiteX22541" fmla="*/ 6859870 w 11737976"/>
              <a:gd name="connsiteY22541" fmla="*/ 2430067 h 6407150"/>
              <a:gd name="connsiteX22542" fmla="*/ 6867851 w 11737976"/>
              <a:gd name="connsiteY22542" fmla="*/ 2428651 h 6407150"/>
              <a:gd name="connsiteX22543" fmla="*/ 6862451 w 11737976"/>
              <a:gd name="connsiteY22543" fmla="*/ 2417361 h 6407150"/>
              <a:gd name="connsiteX22544" fmla="*/ 6857252 w 11737976"/>
              <a:gd name="connsiteY22544" fmla="*/ 2419698 h 6407150"/>
              <a:gd name="connsiteX22545" fmla="*/ 6856824 w 11737976"/>
              <a:gd name="connsiteY22545" fmla="*/ 2417487 h 6407150"/>
              <a:gd name="connsiteX22546" fmla="*/ 6849583 w 11737976"/>
              <a:gd name="connsiteY22546" fmla="*/ 2406122 h 6407150"/>
              <a:gd name="connsiteX22547" fmla="*/ 6849104 w 11737976"/>
              <a:gd name="connsiteY22547" fmla="*/ 2406042 h 6407150"/>
              <a:gd name="connsiteX22548" fmla="*/ 6848447 w 11737976"/>
              <a:gd name="connsiteY22548" fmla="*/ 2403261 h 6407150"/>
              <a:gd name="connsiteX22549" fmla="*/ 6849684 w 11737976"/>
              <a:gd name="connsiteY22549" fmla="*/ 2397179 h 6407150"/>
              <a:gd name="connsiteX22550" fmla="*/ 6846613 w 11737976"/>
              <a:gd name="connsiteY22550" fmla="*/ 2395482 h 6407150"/>
              <a:gd name="connsiteX22551" fmla="*/ 6843962 w 11737976"/>
              <a:gd name="connsiteY22551" fmla="*/ 2384244 h 6407150"/>
              <a:gd name="connsiteX22552" fmla="*/ 6837519 w 11737976"/>
              <a:gd name="connsiteY22552" fmla="*/ 2377960 h 6407150"/>
              <a:gd name="connsiteX22553" fmla="*/ 6840181 w 11737976"/>
              <a:gd name="connsiteY22553" fmla="*/ 2375694 h 6407150"/>
              <a:gd name="connsiteX22554" fmla="*/ 6834661 w 11737976"/>
              <a:gd name="connsiteY22554" fmla="*/ 2364943 h 6407150"/>
              <a:gd name="connsiteX22555" fmla="*/ 6827652 w 11737976"/>
              <a:gd name="connsiteY22555" fmla="*/ 2369439 h 6407150"/>
              <a:gd name="connsiteX22556" fmla="*/ 6827675 w 11737976"/>
              <a:gd name="connsiteY22556" fmla="*/ 2369874 h 6407150"/>
              <a:gd name="connsiteX22557" fmla="*/ 6815969 w 11737976"/>
              <a:gd name="connsiteY22557" fmla="*/ 2366210 h 6407150"/>
              <a:gd name="connsiteX22558" fmla="*/ 6803489 w 11737976"/>
              <a:gd name="connsiteY22558" fmla="*/ 2368168 h 6407150"/>
              <a:gd name="connsiteX22559" fmla="*/ 6803164 w 11737976"/>
              <a:gd name="connsiteY22559" fmla="*/ 2368524 h 6407150"/>
              <a:gd name="connsiteX22560" fmla="*/ 6796129 w 11737976"/>
              <a:gd name="connsiteY22560" fmla="*/ 2358295 h 6407150"/>
              <a:gd name="connsiteX22561" fmla="*/ 6813851 w 11737976"/>
              <a:gd name="connsiteY22561" fmla="*/ 2350268 h 6407150"/>
              <a:gd name="connsiteX22562" fmla="*/ 6811566 w 11737976"/>
              <a:gd name="connsiteY22562" fmla="*/ 2349368 h 6407150"/>
              <a:gd name="connsiteX22563" fmla="*/ 6815575 w 11737976"/>
              <a:gd name="connsiteY22563" fmla="*/ 2344698 h 6407150"/>
              <a:gd name="connsiteX22564" fmla="*/ 6805253 w 11737976"/>
              <a:gd name="connsiteY22564" fmla="*/ 2331178 h 6407150"/>
              <a:gd name="connsiteX22565" fmla="*/ 6791500 w 11737976"/>
              <a:gd name="connsiteY22565" fmla="*/ 2331784 h 6407150"/>
              <a:gd name="connsiteX22566" fmla="*/ 6790491 w 11737976"/>
              <a:gd name="connsiteY22566" fmla="*/ 2340155 h 6407150"/>
              <a:gd name="connsiteX22567" fmla="*/ 6793995 w 11737976"/>
              <a:gd name="connsiteY22567" fmla="*/ 2347661 h 6407150"/>
              <a:gd name="connsiteX22568" fmla="*/ 6787023 w 11737976"/>
              <a:gd name="connsiteY22568" fmla="*/ 2348518 h 6407150"/>
              <a:gd name="connsiteX22569" fmla="*/ 6784441 w 11737976"/>
              <a:gd name="connsiteY22569" fmla="*/ 2346968 h 6407150"/>
              <a:gd name="connsiteX22570" fmla="*/ 6783847 w 11737976"/>
              <a:gd name="connsiteY22570" fmla="*/ 2348908 h 6407150"/>
              <a:gd name="connsiteX22571" fmla="*/ 6773258 w 11737976"/>
              <a:gd name="connsiteY22571" fmla="*/ 2350209 h 6407150"/>
              <a:gd name="connsiteX22572" fmla="*/ 6779842 w 11737976"/>
              <a:gd name="connsiteY22572" fmla="*/ 2356248 h 6407150"/>
              <a:gd name="connsiteX22573" fmla="*/ 6782841 w 11737976"/>
              <a:gd name="connsiteY22573" fmla="*/ 2357107 h 6407150"/>
              <a:gd name="connsiteX22574" fmla="*/ 6784942 w 11737976"/>
              <a:gd name="connsiteY22574" fmla="*/ 2361750 h 6407150"/>
              <a:gd name="connsiteX22575" fmla="*/ 6786978 w 11737976"/>
              <a:gd name="connsiteY22575" fmla="*/ 2359532 h 6407150"/>
              <a:gd name="connsiteX22576" fmla="*/ 6787806 w 11737976"/>
              <a:gd name="connsiteY22576" fmla="*/ 2360825 h 6407150"/>
              <a:gd name="connsiteX22577" fmla="*/ 6784984 w 11737976"/>
              <a:gd name="connsiteY22577" fmla="*/ 2365175 h 6407150"/>
              <a:gd name="connsiteX22578" fmla="*/ 6789232 w 11737976"/>
              <a:gd name="connsiteY22578" fmla="*/ 2371809 h 6407150"/>
              <a:gd name="connsiteX22579" fmla="*/ 6796439 w 11737976"/>
              <a:gd name="connsiteY22579" fmla="*/ 2372961 h 6407150"/>
              <a:gd name="connsiteX22580" fmla="*/ 6797908 w 11737976"/>
              <a:gd name="connsiteY22580" fmla="*/ 2374273 h 6407150"/>
              <a:gd name="connsiteX22581" fmla="*/ 6795932 w 11737976"/>
              <a:gd name="connsiteY22581" fmla="*/ 2376436 h 6407150"/>
              <a:gd name="connsiteX22582" fmla="*/ 6796314 w 11737976"/>
              <a:gd name="connsiteY22582" fmla="*/ 2383653 h 6407150"/>
              <a:gd name="connsiteX22583" fmla="*/ 6795331 w 11737976"/>
              <a:gd name="connsiteY22583" fmla="*/ 2384479 h 6407150"/>
              <a:gd name="connsiteX22584" fmla="*/ 6784891 w 11737976"/>
              <a:gd name="connsiteY22584" fmla="*/ 2391248 h 6407150"/>
              <a:gd name="connsiteX22585" fmla="*/ 6782895 w 11737976"/>
              <a:gd name="connsiteY22585" fmla="*/ 2385714 h 6407150"/>
              <a:gd name="connsiteX22586" fmla="*/ 6776194 w 11737976"/>
              <a:gd name="connsiteY22586" fmla="*/ 2391632 h 6407150"/>
              <a:gd name="connsiteX22587" fmla="*/ 6775190 w 11737976"/>
              <a:gd name="connsiteY22587" fmla="*/ 2398777 h 6407150"/>
              <a:gd name="connsiteX22588" fmla="*/ 6762353 w 11737976"/>
              <a:gd name="connsiteY22588" fmla="*/ 2418315 h 6407150"/>
              <a:gd name="connsiteX22589" fmla="*/ 6770056 w 11737976"/>
              <a:gd name="connsiteY22589" fmla="*/ 2435841 h 6407150"/>
              <a:gd name="connsiteX22590" fmla="*/ 6783321 w 11737976"/>
              <a:gd name="connsiteY22590" fmla="*/ 2449501 h 6407150"/>
              <a:gd name="connsiteX22591" fmla="*/ 6790702 w 11737976"/>
              <a:gd name="connsiteY22591" fmla="*/ 2453539 h 6407150"/>
              <a:gd name="connsiteX22592" fmla="*/ 6781331 w 11737976"/>
              <a:gd name="connsiteY22592" fmla="*/ 2455884 h 6407150"/>
              <a:gd name="connsiteX22593" fmla="*/ 6761517 w 11737976"/>
              <a:gd name="connsiteY22593" fmla="*/ 2450562 h 6407150"/>
              <a:gd name="connsiteX22594" fmla="*/ 6750743 w 11737976"/>
              <a:gd name="connsiteY22594" fmla="*/ 2459643 h 6407150"/>
              <a:gd name="connsiteX22595" fmla="*/ 6746104 w 11737976"/>
              <a:gd name="connsiteY22595" fmla="*/ 2456126 h 6407150"/>
              <a:gd name="connsiteX22596" fmla="*/ 6740436 w 11737976"/>
              <a:gd name="connsiteY22596" fmla="*/ 2459554 h 6407150"/>
              <a:gd name="connsiteX22597" fmla="*/ 6743738 w 11737976"/>
              <a:gd name="connsiteY22597" fmla="*/ 2465549 h 6407150"/>
              <a:gd name="connsiteX22598" fmla="*/ 6740717 w 11737976"/>
              <a:gd name="connsiteY22598" fmla="*/ 2468095 h 6407150"/>
              <a:gd name="connsiteX22599" fmla="*/ 6736596 w 11737976"/>
              <a:gd name="connsiteY22599" fmla="*/ 2472777 h 6407150"/>
              <a:gd name="connsiteX22600" fmla="*/ 6738867 w 11737976"/>
              <a:gd name="connsiteY22600" fmla="*/ 2467737 h 6407150"/>
              <a:gd name="connsiteX22601" fmla="*/ 6730163 w 11737976"/>
              <a:gd name="connsiteY22601" fmla="*/ 2464084 h 6407150"/>
              <a:gd name="connsiteX22602" fmla="*/ 6728012 w 11737976"/>
              <a:gd name="connsiteY22602" fmla="*/ 2463968 h 6407150"/>
              <a:gd name="connsiteX22603" fmla="*/ 6723316 w 11737976"/>
              <a:gd name="connsiteY22603" fmla="*/ 2454707 h 6407150"/>
              <a:gd name="connsiteX22604" fmla="*/ 6718604 w 11737976"/>
              <a:gd name="connsiteY22604" fmla="*/ 2452924 h 6407150"/>
              <a:gd name="connsiteX22605" fmla="*/ 6713894 w 11737976"/>
              <a:gd name="connsiteY22605" fmla="*/ 2456998 h 6407150"/>
              <a:gd name="connsiteX22606" fmla="*/ 6725038 w 11737976"/>
              <a:gd name="connsiteY22606" fmla="*/ 2471973 h 6407150"/>
              <a:gd name="connsiteX22607" fmla="*/ 6725055 w 11737976"/>
              <a:gd name="connsiteY22607" fmla="*/ 2471932 h 6407150"/>
              <a:gd name="connsiteX22608" fmla="*/ 6731085 w 11737976"/>
              <a:gd name="connsiteY22608" fmla="*/ 2476490 h 6407150"/>
              <a:gd name="connsiteX22609" fmla="*/ 6734166 w 11737976"/>
              <a:gd name="connsiteY22609" fmla="*/ 2475535 h 6407150"/>
              <a:gd name="connsiteX22610" fmla="*/ 6732506 w 11737976"/>
              <a:gd name="connsiteY22610" fmla="*/ 2477421 h 6407150"/>
              <a:gd name="connsiteX22611" fmla="*/ 6728422 w 11737976"/>
              <a:gd name="connsiteY22611" fmla="*/ 2491209 h 6407150"/>
              <a:gd name="connsiteX22612" fmla="*/ 6728789 w 11737976"/>
              <a:gd name="connsiteY22612" fmla="*/ 2501576 h 6407150"/>
              <a:gd name="connsiteX22613" fmla="*/ 6734113 w 11737976"/>
              <a:gd name="connsiteY22613" fmla="*/ 2518109 h 6407150"/>
              <a:gd name="connsiteX22614" fmla="*/ 6731135 w 11737976"/>
              <a:gd name="connsiteY22614" fmla="*/ 2522013 h 6407150"/>
              <a:gd name="connsiteX22615" fmla="*/ 6741022 w 11737976"/>
              <a:gd name="connsiteY22615" fmla="*/ 2530443 h 6407150"/>
              <a:gd name="connsiteX22616" fmla="*/ 6741602 w 11737976"/>
              <a:gd name="connsiteY22616" fmla="*/ 2530652 h 6407150"/>
              <a:gd name="connsiteX22617" fmla="*/ 6743904 w 11737976"/>
              <a:gd name="connsiteY22617" fmla="*/ 2534306 h 6407150"/>
              <a:gd name="connsiteX22618" fmla="*/ 6737392 w 11737976"/>
              <a:gd name="connsiteY22618" fmla="*/ 2535686 h 6407150"/>
              <a:gd name="connsiteX22619" fmla="*/ 6732411 w 11737976"/>
              <a:gd name="connsiteY22619" fmla="*/ 2541269 h 6407150"/>
              <a:gd name="connsiteX22620" fmla="*/ 6732918 w 11737976"/>
              <a:gd name="connsiteY22620" fmla="*/ 2544966 h 6407150"/>
              <a:gd name="connsiteX22621" fmla="*/ 6732058 w 11737976"/>
              <a:gd name="connsiteY22621" fmla="*/ 2544481 h 6407150"/>
              <a:gd name="connsiteX22622" fmla="*/ 6708233 w 11737976"/>
              <a:gd name="connsiteY22622" fmla="*/ 2539727 h 6407150"/>
              <a:gd name="connsiteX22623" fmla="*/ 6689114 w 11737976"/>
              <a:gd name="connsiteY22623" fmla="*/ 2541840 h 6407150"/>
              <a:gd name="connsiteX22624" fmla="*/ 6680244 w 11737976"/>
              <a:gd name="connsiteY22624" fmla="*/ 2545995 h 6407150"/>
              <a:gd name="connsiteX22625" fmla="*/ 6679172 w 11737976"/>
              <a:gd name="connsiteY22625" fmla="*/ 2544633 h 6407150"/>
              <a:gd name="connsiteX22626" fmla="*/ 6677507 w 11737976"/>
              <a:gd name="connsiteY22626" fmla="*/ 2544826 h 6407150"/>
              <a:gd name="connsiteX22627" fmla="*/ 6671949 w 11737976"/>
              <a:gd name="connsiteY22627" fmla="*/ 2539522 h 6407150"/>
              <a:gd name="connsiteX22628" fmla="*/ 6623604 w 11737976"/>
              <a:gd name="connsiteY22628" fmla="*/ 2481983 h 6407150"/>
              <a:gd name="connsiteX22629" fmla="*/ 6601835 w 11737976"/>
              <a:gd name="connsiteY22629" fmla="*/ 2455488 h 6407150"/>
              <a:gd name="connsiteX22630" fmla="*/ 6601929 w 11737976"/>
              <a:gd name="connsiteY22630" fmla="*/ 2455365 h 6407150"/>
              <a:gd name="connsiteX22631" fmla="*/ 6601307 w 11737976"/>
              <a:gd name="connsiteY22631" fmla="*/ 2454778 h 6407150"/>
              <a:gd name="connsiteX22632" fmla="*/ 6587535 w 11737976"/>
              <a:gd name="connsiteY22632" fmla="*/ 2435463 h 6407150"/>
              <a:gd name="connsiteX22633" fmla="*/ 6608364 w 11737976"/>
              <a:gd name="connsiteY22633" fmla="*/ 2437610 h 6407150"/>
              <a:gd name="connsiteX22634" fmla="*/ 6623543 w 11737976"/>
              <a:gd name="connsiteY22634" fmla="*/ 2434689 h 6407150"/>
              <a:gd name="connsiteX22635" fmla="*/ 6622468 w 11737976"/>
              <a:gd name="connsiteY22635" fmla="*/ 2436051 h 6407150"/>
              <a:gd name="connsiteX22636" fmla="*/ 6635297 w 11737976"/>
              <a:gd name="connsiteY22636" fmla="*/ 2436527 h 6407150"/>
              <a:gd name="connsiteX22637" fmla="*/ 6639295 w 11737976"/>
              <a:gd name="connsiteY22637" fmla="*/ 2431250 h 6407150"/>
              <a:gd name="connsiteX22638" fmla="*/ 6641082 w 11737976"/>
              <a:gd name="connsiteY22638" fmla="*/ 2431479 h 6407150"/>
              <a:gd name="connsiteX22639" fmla="*/ 6646770 w 11737976"/>
              <a:gd name="connsiteY22639" fmla="*/ 2433443 h 6407150"/>
              <a:gd name="connsiteX22640" fmla="*/ 6647127 w 11737976"/>
              <a:gd name="connsiteY22640" fmla="*/ 2432112 h 6407150"/>
              <a:gd name="connsiteX22641" fmla="*/ 6670909 w 11737976"/>
              <a:gd name="connsiteY22641" fmla="*/ 2430333 h 6407150"/>
              <a:gd name="connsiteX22642" fmla="*/ 6685465 w 11737976"/>
              <a:gd name="connsiteY22642" fmla="*/ 2423994 h 6407150"/>
              <a:gd name="connsiteX22643" fmla="*/ 6686581 w 11737976"/>
              <a:gd name="connsiteY22643" fmla="*/ 2428615 h 6407150"/>
              <a:gd name="connsiteX22644" fmla="*/ 6703985 w 11737976"/>
              <a:gd name="connsiteY22644" fmla="*/ 2428009 h 6407150"/>
              <a:gd name="connsiteX22645" fmla="*/ 6699588 w 11737976"/>
              <a:gd name="connsiteY22645" fmla="*/ 2419103 h 6407150"/>
              <a:gd name="connsiteX22646" fmla="*/ 6704999 w 11737976"/>
              <a:gd name="connsiteY22646" fmla="*/ 2419636 h 6407150"/>
              <a:gd name="connsiteX22647" fmla="*/ 6705025 w 11737976"/>
              <a:gd name="connsiteY22647" fmla="*/ 2420052 h 6407150"/>
              <a:gd name="connsiteX22648" fmla="*/ 6711015 w 11737976"/>
              <a:gd name="connsiteY22648" fmla="*/ 2425483 h 6407150"/>
              <a:gd name="connsiteX22649" fmla="*/ 6716398 w 11737976"/>
              <a:gd name="connsiteY22649" fmla="*/ 2422960 h 6407150"/>
              <a:gd name="connsiteX22650" fmla="*/ 6719221 w 11737976"/>
              <a:gd name="connsiteY22650" fmla="*/ 2424030 h 6407150"/>
              <a:gd name="connsiteX22651" fmla="*/ 6720507 w 11737976"/>
              <a:gd name="connsiteY22651" fmla="*/ 2421034 h 6407150"/>
              <a:gd name="connsiteX22652" fmla="*/ 6720544 w 11737976"/>
              <a:gd name="connsiteY22652" fmla="*/ 2421017 h 6407150"/>
              <a:gd name="connsiteX22653" fmla="*/ 6720564 w 11737976"/>
              <a:gd name="connsiteY22653" fmla="*/ 2420901 h 6407150"/>
              <a:gd name="connsiteX22654" fmla="*/ 6721220 w 11737976"/>
              <a:gd name="connsiteY22654" fmla="*/ 2419373 h 6407150"/>
              <a:gd name="connsiteX22655" fmla="*/ 6725077 w 11737976"/>
              <a:gd name="connsiteY22655" fmla="*/ 2416149 h 6407150"/>
              <a:gd name="connsiteX22656" fmla="*/ 6724640 w 11737976"/>
              <a:gd name="connsiteY22656" fmla="*/ 2410936 h 6407150"/>
              <a:gd name="connsiteX22657" fmla="*/ 6722945 w 11737976"/>
              <a:gd name="connsiteY22657" fmla="*/ 2410703 h 6407150"/>
              <a:gd name="connsiteX22658" fmla="*/ 6724914 w 11737976"/>
              <a:gd name="connsiteY22658" fmla="*/ 2408168 h 6407150"/>
              <a:gd name="connsiteX22659" fmla="*/ 6729979 w 11737976"/>
              <a:gd name="connsiteY22659" fmla="*/ 2412429 h 6407150"/>
              <a:gd name="connsiteX22660" fmla="*/ 6742236 w 11737976"/>
              <a:gd name="connsiteY22660" fmla="*/ 2404107 h 6407150"/>
              <a:gd name="connsiteX22661" fmla="*/ 6719436 w 11737976"/>
              <a:gd name="connsiteY22661" fmla="*/ 2390101 h 6407150"/>
              <a:gd name="connsiteX22662" fmla="*/ 6719018 w 11737976"/>
              <a:gd name="connsiteY22662" fmla="*/ 2391222 h 6407150"/>
              <a:gd name="connsiteX22663" fmla="*/ 6716601 w 11737976"/>
              <a:gd name="connsiteY22663" fmla="*/ 2388282 h 6407150"/>
              <a:gd name="connsiteX22664" fmla="*/ 6716092 w 11737976"/>
              <a:gd name="connsiteY22664" fmla="*/ 2388410 h 6407150"/>
              <a:gd name="connsiteX22665" fmla="*/ 6719475 w 11737976"/>
              <a:gd name="connsiteY22665" fmla="*/ 2374903 h 6407150"/>
              <a:gd name="connsiteX22666" fmla="*/ 6720539 w 11737976"/>
              <a:gd name="connsiteY22666" fmla="*/ 2376213 h 6407150"/>
              <a:gd name="connsiteX22667" fmla="*/ 6746676 w 11737976"/>
              <a:gd name="connsiteY22667" fmla="*/ 2381326 h 6407150"/>
              <a:gd name="connsiteX22668" fmla="*/ 6728917 w 11737976"/>
              <a:gd name="connsiteY22668" fmla="*/ 2363892 h 6407150"/>
              <a:gd name="connsiteX22669" fmla="*/ 6721811 w 11737976"/>
              <a:gd name="connsiteY22669" fmla="*/ 2358752 h 6407150"/>
              <a:gd name="connsiteX22670" fmla="*/ 6722585 w 11737976"/>
              <a:gd name="connsiteY22670" fmla="*/ 2337979 h 6407150"/>
              <a:gd name="connsiteX22671" fmla="*/ 6714349 w 11737976"/>
              <a:gd name="connsiteY22671" fmla="*/ 2309480 h 6407150"/>
              <a:gd name="connsiteX22672" fmla="*/ 6714767 w 11737976"/>
              <a:gd name="connsiteY22672" fmla="*/ 2309240 h 6407150"/>
              <a:gd name="connsiteX22673" fmla="*/ 6721191 w 11737976"/>
              <a:gd name="connsiteY22673" fmla="*/ 2296548 h 6407150"/>
              <a:gd name="connsiteX22674" fmla="*/ 6716172 w 11737976"/>
              <a:gd name="connsiteY22674" fmla="*/ 2289192 h 6407150"/>
              <a:gd name="connsiteX22675" fmla="*/ 6704668 w 11737976"/>
              <a:gd name="connsiteY22675" fmla="*/ 2296381 h 6407150"/>
              <a:gd name="connsiteX22676" fmla="*/ 6685094 w 11737976"/>
              <a:gd name="connsiteY22676" fmla="*/ 2281816 h 6407150"/>
              <a:gd name="connsiteX22677" fmla="*/ 6681610 w 11737976"/>
              <a:gd name="connsiteY22677" fmla="*/ 2281597 h 6407150"/>
              <a:gd name="connsiteX22678" fmla="*/ 6688001 w 11737976"/>
              <a:gd name="connsiteY22678" fmla="*/ 2271424 h 6407150"/>
              <a:gd name="connsiteX22679" fmla="*/ 6680988 w 11737976"/>
              <a:gd name="connsiteY22679" fmla="*/ 2267421 h 6407150"/>
              <a:gd name="connsiteX22680" fmla="*/ 6681424 w 11737976"/>
              <a:gd name="connsiteY22680" fmla="*/ 2264604 h 6407150"/>
              <a:gd name="connsiteX22681" fmla="*/ 6673484 w 11737976"/>
              <a:gd name="connsiteY22681" fmla="*/ 2250497 h 6407150"/>
              <a:gd name="connsiteX22682" fmla="*/ 6668614 w 11737976"/>
              <a:gd name="connsiteY22682" fmla="*/ 2253920 h 6407150"/>
              <a:gd name="connsiteX22683" fmla="*/ 6668603 w 11737976"/>
              <a:gd name="connsiteY22683" fmla="*/ 2253412 h 6407150"/>
              <a:gd name="connsiteX22684" fmla="*/ 6664373 w 11737976"/>
              <a:gd name="connsiteY22684" fmla="*/ 2246723 h 6407150"/>
              <a:gd name="connsiteX22685" fmla="*/ 6658568 w 11737976"/>
              <a:gd name="connsiteY22685" fmla="*/ 2244433 h 6407150"/>
              <a:gd name="connsiteX22686" fmla="*/ 6656845 w 11737976"/>
              <a:gd name="connsiteY22686" fmla="*/ 2240732 h 6407150"/>
              <a:gd name="connsiteX22687" fmla="*/ 6660845 w 11737976"/>
              <a:gd name="connsiteY22687" fmla="*/ 2244725 h 6407150"/>
              <a:gd name="connsiteX22688" fmla="*/ 6673877 w 11737976"/>
              <a:gd name="connsiteY22688" fmla="*/ 2240439 h 6407150"/>
              <a:gd name="connsiteX22689" fmla="*/ 6650665 w 11737976"/>
              <a:gd name="connsiteY22689" fmla="*/ 2222057 h 6407150"/>
              <a:gd name="connsiteX22690" fmla="*/ 6651153 w 11737976"/>
              <a:gd name="connsiteY22690" fmla="*/ 2227787 h 6407150"/>
              <a:gd name="connsiteX22691" fmla="*/ 6651697 w 11737976"/>
              <a:gd name="connsiteY22691" fmla="*/ 2229538 h 6407150"/>
              <a:gd name="connsiteX22692" fmla="*/ 6651615 w 11737976"/>
              <a:gd name="connsiteY22692" fmla="*/ 2229494 h 6407150"/>
              <a:gd name="connsiteX22693" fmla="*/ 6648898 w 11737976"/>
              <a:gd name="connsiteY22693" fmla="*/ 2223659 h 6407150"/>
              <a:gd name="connsiteX22694" fmla="*/ 6647570 w 11737976"/>
              <a:gd name="connsiteY22694" fmla="*/ 2227743 h 6407150"/>
              <a:gd name="connsiteX22695" fmla="*/ 6643857 w 11737976"/>
              <a:gd name="connsiteY22695" fmla="*/ 2228468 h 6407150"/>
              <a:gd name="connsiteX22696" fmla="*/ 6648015 w 11737976"/>
              <a:gd name="connsiteY22696" fmla="*/ 2238224 h 6407150"/>
              <a:gd name="connsiteX22697" fmla="*/ 6648986 w 11737976"/>
              <a:gd name="connsiteY22697" fmla="*/ 2239179 h 6407150"/>
              <a:gd name="connsiteX22698" fmla="*/ 6649510 w 11737976"/>
              <a:gd name="connsiteY22698" fmla="*/ 2240902 h 6407150"/>
              <a:gd name="connsiteX22699" fmla="*/ 6653950 w 11737976"/>
              <a:gd name="connsiteY22699" fmla="*/ 2247194 h 6407150"/>
              <a:gd name="connsiteX22700" fmla="*/ 6648542 w 11737976"/>
              <a:gd name="connsiteY22700" fmla="*/ 2251440 h 6407150"/>
              <a:gd name="connsiteX22701" fmla="*/ 6650332 w 11737976"/>
              <a:gd name="connsiteY22701" fmla="*/ 2254949 h 6407150"/>
              <a:gd name="connsiteX22702" fmla="*/ 6647539 w 11737976"/>
              <a:gd name="connsiteY22702" fmla="*/ 2260526 h 6407150"/>
              <a:gd name="connsiteX22703" fmla="*/ 6654579 w 11737976"/>
              <a:gd name="connsiteY22703" fmla="*/ 2263455 h 6407150"/>
              <a:gd name="connsiteX22704" fmla="*/ 6654781 w 11737976"/>
              <a:gd name="connsiteY22704" fmla="*/ 2262681 h 6407150"/>
              <a:gd name="connsiteX22705" fmla="*/ 6663151 w 11737976"/>
              <a:gd name="connsiteY22705" fmla="*/ 2269053 h 6407150"/>
              <a:gd name="connsiteX22706" fmla="*/ 6668048 w 11737976"/>
              <a:gd name="connsiteY22706" fmla="*/ 2262648 h 6407150"/>
              <a:gd name="connsiteX22707" fmla="*/ 6668097 w 11737976"/>
              <a:gd name="connsiteY22707" fmla="*/ 2263488 h 6407150"/>
              <a:gd name="connsiteX22708" fmla="*/ 6673593 w 11737976"/>
              <a:gd name="connsiteY22708" fmla="*/ 2272919 h 6407150"/>
              <a:gd name="connsiteX22709" fmla="*/ 6676796 w 11737976"/>
              <a:gd name="connsiteY22709" fmla="*/ 2272047 h 6407150"/>
              <a:gd name="connsiteX22710" fmla="*/ 6675833 w 11737976"/>
              <a:gd name="connsiteY22710" fmla="*/ 2274954 h 6407150"/>
              <a:gd name="connsiteX22711" fmla="*/ 6681440 w 11737976"/>
              <a:gd name="connsiteY22711" fmla="*/ 2281586 h 6407150"/>
              <a:gd name="connsiteX22712" fmla="*/ 6661628 w 11737976"/>
              <a:gd name="connsiteY22712" fmla="*/ 2280342 h 6407150"/>
              <a:gd name="connsiteX22713" fmla="*/ 6654652 w 11737976"/>
              <a:gd name="connsiteY22713" fmla="*/ 2283065 h 6407150"/>
              <a:gd name="connsiteX22714" fmla="*/ 6654146 w 11737976"/>
              <a:gd name="connsiteY22714" fmla="*/ 2281127 h 6407150"/>
              <a:gd name="connsiteX22715" fmla="*/ 6647834 w 11737976"/>
              <a:gd name="connsiteY22715" fmla="*/ 2274873 h 6407150"/>
              <a:gd name="connsiteX22716" fmla="*/ 6645310 w 11737976"/>
              <a:gd name="connsiteY22716" fmla="*/ 2286714 h 6407150"/>
              <a:gd name="connsiteX22717" fmla="*/ 6638339 w 11737976"/>
              <a:gd name="connsiteY22717" fmla="*/ 2289435 h 6407150"/>
              <a:gd name="connsiteX22718" fmla="*/ 6621053 w 11737976"/>
              <a:gd name="connsiteY22718" fmla="*/ 2304033 h 6407150"/>
              <a:gd name="connsiteX22719" fmla="*/ 6618811 w 11737976"/>
              <a:gd name="connsiteY22719" fmla="*/ 2307328 h 6407150"/>
              <a:gd name="connsiteX22720" fmla="*/ 6610628 w 11737976"/>
              <a:gd name="connsiteY22720" fmla="*/ 2309173 h 6407150"/>
              <a:gd name="connsiteX22721" fmla="*/ 6610392 w 11737976"/>
              <a:gd name="connsiteY22721" fmla="*/ 2308687 h 6407150"/>
              <a:gd name="connsiteX22722" fmla="*/ 6598168 w 11737976"/>
              <a:gd name="connsiteY22722" fmla="*/ 2298261 h 6407150"/>
              <a:gd name="connsiteX22723" fmla="*/ 6582804 w 11737976"/>
              <a:gd name="connsiteY22723" fmla="*/ 2294464 h 6407150"/>
              <a:gd name="connsiteX22724" fmla="*/ 6580555 w 11737976"/>
              <a:gd name="connsiteY22724" fmla="*/ 2294799 h 6407150"/>
              <a:gd name="connsiteX22725" fmla="*/ 6580714 w 11737976"/>
              <a:gd name="connsiteY22725" fmla="*/ 2294155 h 6407150"/>
              <a:gd name="connsiteX22726" fmla="*/ 6577801 w 11737976"/>
              <a:gd name="connsiteY22726" fmla="*/ 2285325 h 6407150"/>
              <a:gd name="connsiteX22727" fmla="*/ 6588497 w 11737976"/>
              <a:gd name="connsiteY22727" fmla="*/ 2291710 h 6407150"/>
              <a:gd name="connsiteX22728" fmla="*/ 6584871 w 11737976"/>
              <a:gd name="connsiteY22728" fmla="*/ 2262666 h 6407150"/>
              <a:gd name="connsiteX22729" fmla="*/ 6570795 w 11737976"/>
              <a:gd name="connsiteY22729" fmla="*/ 2244696 h 6407150"/>
              <a:gd name="connsiteX22730" fmla="*/ 6579154 w 11737976"/>
              <a:gd name="connsiteY22730" fmla="*/ 2249334 h 6407150"/>
              <a:gd name="connsiteX22731" fmla="*/ 6605887 w 11737976"/>
              <a:gd name="connsiteY22731" fmla="*/ 2259403 h 6407150"/>
              <a:gd name="connsiteX22732" fmla="*/ 6620221 w 11737976"/>
              <a:gd name="connsiteY22732" fmla="*/ 2256386 h 6407150"/>
              <a:gd name="connsiteX22733" fmla="*/ 6622106 w 11737976"/>
              <a:gd name="connsiteY22733" fmla="*/ 2259907 h 6407150"/>
              <a:gd name="connsiteX22734" fmla="*/ 6638928 w 11737976"/>
              <a:gd name="connsiteY22734" fmla="*/ 2261908 h 6407150"/>
              <a:gd name="connsiteX22735" fmla="*/ 6637376 w 11737976"/>
              <a:gd name="connsiteY22735" fmla="*/ 2247048 h 6407150"/>
              <a:gd name="connsiteX22736" fmla="*/ 6633674 w 11737976"/>
              <a:gd name="connsiteY22736" fmla="*/ 2241429 h 6407150"/>
              <a:gd name="connsiteX22737" fmla="*/ 6635420 w 11737976"/>
              <a:gd name="connsiteY22737" fmla="*/ 2234838 h 6407150"/>
              <a:gd name="connsiteX22738" fmla="*/ 6633160 w 11737976"/>
              <a:gd name="connsiteY22738" fmla="*/ 2221192 h 6407150"/>
              <a:gd name="connsiteX22739" fmla="*/ 6632348 w 11737976"/>
              <a:gd name="connsiteY22739" fmla="*/ 2220094 h 6407150"/>
              <a:gd name="connsiteX22740" fmla="*/ 6639219 w 11737976"/>
              <a:gd name="connsiteY22740" fmla="*/ 2207599 h 6407150"/>
              <a:gd name="connsiteX22741" fmla="*/ 6631843 w 11737976"/>
              <a:gd name="connsiteY22741" fmla="*/ 2187648 h 6407150"/>
              <a:gd name="connsiteX22742" fmla="*/ 6626459 w 11737976"/>
              <a:gd name="connsiteY22742" fmla="*/ 2183685 h 6407150"/>
              <a:gd name="connsiteX22743" fmla="*/ 6628610 w 11737976"/>
              <a:gd name="connsiteY22743" fmla="*/ 2176274 h 6407150"/>
              <a:gd name="connsiteX22744" fmla="*/ 6620257 w 11737976"/>
              <a:gd name="connsiteY22744" fmla="*/ 2169200 h 6407150"/>
              <a:gd name="connsiteX22745" fmla="*/ 6617688 w 11737976"/>
              <a:gd name="connsiteY22745" fmla="*/ 2178054 h 6407150"/>
              <a:gd name="connsiteX22746" fmla="*/ 6620642 w 11737976"/>
              <a:gd name="connsiteY22746" fmla="*/ 2180554 h 6407150"/>
              <a:gd name="connsiteX22747" fmla="*/ 6607310 w 11737976"/>
              <a:gd name="connsiteY22747" fmla="*/ 2177970 h 6407150"/>
              <a:gd name="connsiteX22748" fmla="*/ 6591625 w 11737976"/>
              <a:gd name="connsiteY22748" fmla="*/ 2170112 h 6407150"/>
              <a:gd name="connsiteX22749" fmla="*/ 6592698 w 11737976"/>
              <a:gd name="connsiteY22749" fmla="*/ 2191912 h 6407150"/>
              <a:gd name="connsiteX22750" fmla="*/ 6592820 w 11737976"/>
              <a:gd name="connsiteY22750" fmla="*/ 2192486 h 6407150"/>
              <a:gd name="connsiteX22751" fmla="*/ 6585919 w 11737976"/>
              <a:gd name="connsiteY22751" fmla="*/ 2191008 h 6407150"/>
              <a:gd name="connsiteX22752" fmla="*/ 6573887 w 11737976"/>
              <a:gd name="connsiteY22752" fmla="*/ 2198133 h 6407150"/>
              <a:gd name="connsiteX22753" fmla="*/ 6549071 w 11737976"/>
              <a:gd name="connsiteY22753" fmla="*/ 2232640 h 6407150"/>
              <a:gd name="connsiteX22754" fmla="*/ 6562987 w 11737976"/>
              <a:gd name="connsiteY22754" fmla="*/ 2240363 h 6407150"/>
              <a:gd name="connsiteX22755" fmla="*/ 6563670 w 11737976"/>
              <a:gd name="connsiteY22755" fmla="*/ 2246483 h 6407150"/>
              <a:gd name="connsiteX22756" fmla="*/ 6573168 w 11737976"/>
              <a:gd name="connsiteY22756" fmla="*/ 2265911 h 6407150"/>
              <a:gd name="connsiteX22757" fmla="*/ 6576653 w 11737976"/>
              <a:gd name="connsiteY22757" fmla="*/ 2281846 h 6407150"/>
              <a:gd name="connsiteX22758" fmla="*/ 6572299 w 11737976"/>
              <a:gd name="connsiteY22758" fmla="*/ 2268650 h 6407150"/>
              <a:gd name="connsiteX22759" fmla="*/ 6563380 w 11737976"/>
              <a:gd name="connsiteY22759" fmla="*/ 2295366 h 6407150"/>
              <a:gd name="connsiteX22760" fmla="*/ 6563819 w 11737976"/>
              <a:gd name="connsiteY22760" fmla="*/ 2296366 h 6407150"/>
              <a:gd name="connsiteX22761" fmla="*/ 6558273 w 11737976"/>
              <a:gd name="connsiteY22761" fmla="*/ 2293949 h 6407150"/>
              <a:gd name="connsiteX22762" fmla="*/ 6546831 w 11737976"/>
              <a:gd name="connsiteY22762" fmla="*/ 2287719 h 6407150"/>
              <a:gd name="connsiteX22763" fmla="*/ 6543118 w 11737976"/>
              <a:gd name="connsiteY22763" fmla="*/ 2294496 h 6407150"/>
              <a:gd name="connsiteX22764" fmla="*/ 6541921 w 11737976"/>
              <a:gd name="connsiteY22764" fmla="*/ 2297683 h 6407150"/>
              <a:gd name="connsiteX22765" fmla="*/ 6533284 w 11737976"/>
              <a:gd name="connsiteY22765" fmla="*/ 2286201 h 6407150"/>
              <a:gd name="connsiteX22766" fmla="*/ 6527288 w 11737976"/>
              <a:gd name="connsiteY22766" fmla="*/ 2282234 h 6407150"/>
              <a:gd name="connsiteX22767" fmla="*/ 6536934 w 11737976"/>
              <a:gd name="connsiteY22767" fmla="*/ 2307728 h 6407150"/>
              <a:gd name="connsiteX22768" fmla="*/ 6544118 w 11737976"/>
              <a:gd name="connsiteY22768" fmla="*/ 2310328 h 6407150"/>
              <a:gd name="connsiteX22769" fmla="*/ 6547218 w 11737976"/>
              <a:gd name="connsiteY22769" fmla="*/ 2309277 h 6407150"/>
              <a:gd name="connsiteX22770" fmla="*/ 6543673 w 11737976"/>
              <a:gd name="connsiteY22770" fmla="*/ 2301374 h 6407150"/>
              <a:gd name="connsiteX22771" fmla="*/ 6553257 w 11737976"/>
              <a:gd name="connsiteY22771" fmla="*/ 2305370 h 6407150"/>
              <a:gd name="connsiteX22772" fmla="*/ 6553436 w 11737976"/>
              <a:gd name="connsiteY22772" fmla="*/ 2305441 h 6407150"/>
              <a:gd name="connsiteX22773" fmla="*/ 6543340 w 11737976"/>
              <a:gd name="connsiteY22773" fmla="*/ 2315360 h 6407150"/>
              <a:gd name="connsiteX22774" fmla="*/ 6539522 w 11737976"/>
              <a:gd name="connsiteY22774" fmla="*/ 2322125 h 6407150"/>
              <a:gd name="connsiteX22775" fmla="*/ 6536730 w 11737976"/>
              <a:gd name="connsiteY22775" fmla="*/ 2315416 h 6407150"/>
              <a:gd name="connsiteX22776" fmla="*/ 6527336 w 11737976"/>
              <a:gd name="connsiteY22776" fmla="*/ 2308651 h 6407150"/>
              <a:gd name="connsiteX22777" fmla="*/ 6505356 w 11737976"/>
              <a:gd name="connsiteY22777" fmla="*/ 2312880 h 6407150"/>
              <a:gd name="connsiteX22778" fmla="*/ 6520133 w 11737976"/>
              <a:gd name="connsiteY22778" fmla="*/ 2325556 h 6407150"/>
              <a:gd name="connsiteX22779" fmla="*/ 6536707 w 11737976"/>
              <a:gd name="connsiteY22779" fmla="*/ 2327113 h 6407150"/>
              <a:gd name="connsiteX22780" fmla="*/ 6533728 w 11737976"/>
              <a:gd name="connsiteY22780" fmla="*/ 2332391 h 6407150"/>
              <a:gd name="connsiteX22781" fmla="*/ 6533679 w 11737976"/>
              <a:gd name="connsiteY22781" fmla="*/ 2333862 h 6407150"/>
              <a:gd name="connsiteX22782" fmla="*/ 6520397 w 11737976"/>
              <a:gd name="connsiteY22782" fmla="*/ 2326085 h 6407150"/>
              <a:gd name="connsiteX22783" fmla="*/ 6490100 w 11737976"/>
              <a:gd name="connsiteY22783" fmla="*/ 2325435 h 6407150"/>
              <a:gd name="connsiteX22784" fmla="*/ 6530202 w 11737976"/>
              <a:gd name="connsiteY22784" fmla="*/ 2341810 h 6407150"/>
              <a:gd name="connsiteX22785" fmla="*/ 6533360 w 11737976"/>
              <a:gd name="connsiteY22785" fmla="*/ 2343501 h 6407150"/>
              <a:gd name="connsiteX22786" fmla="*/ 6533060 w 11737976"/>
              <a:gd name="connsiteY22786" fmla="*/ 2352560 h 6407150"/>
              <a:gd name="connsiteX22787" fmla="*/ 6533255 w 11737976"/>
              <a:gd name="connsiteY22787" fmla="*/ 2376454 h 6407150"/>
              <a:gd name="connsiteX22788" fmla="*/ 6533647 w 11737976"/>
              <a:gd name="connsiteY22788" fmla="*/ 2376785 h 6407150"/>
              <a:gd name="connsiteX22789" fmla="*/ 6532780 w 11737976"/>
              <a:gd name="connsiteY22789" fmla="*/ 2377286 h 6407150"/>
              <a:gd name="connsiteX22790" fmla="*/ 6532783 w 11737976"/>
              <a:gd name="connsiteY22790" fmla="*/ 2377223 h 6407150"/>
              <a:gd name="connsiteX22791" fmla="*/ 6532783 w 11737976"/>
              <a:gd name="connsiteY22791" fmla="*/ 2361066 h 6407150"/>
              <a:gd name="connsiteX22792" fmla="*/ 6525208 w 11737976"/>
              <a:gd name="connsiteY22792" fmla="*/ 2369966 h 6407150"/>
              <a:gd name="connsiteX22793" fmla="*/ 6523741 w 11737976"/>
              <a:gd name="connsiteY22793" fmla="*/ 2364667 h 6407150"/>
              <a:gd name="connsiteX22794" fmla="*/ 6518617 w 11737976"/>
              <a:gd name="connsiteY22794" fmla="*/ 2357893 h 6407150"/>
              <a:gd name="connsiteX22795" fmla="*/ 6507031 w 11737976"/>
              <a:gd name="connsiteY22795" fmla="*/ 2359459 h 6407150"/>
              <a:gd name="connsiteX22796" fmla="*/ 6506485 w 11737976"/>
              <a:gd name="connsiteY22796" fmla="*/ 2360131 h 6407150"/>
              <a:gd name="connsiteX22797" fmla="*/ 6496369 w 11737976"/>
              <a:gd name="connsiteY22797" fmla="*/ 2352405 h 6407150"/>
              <a:gd name="connsiteX22798" fmla="*/ 6498253 w 11737976"/>
              <a:gd name="connsiteY22798" fmla="*/ 2345460 h 6407150"/>
              <a:gd name="connsiteX22799" fmla="*/ 6492110 w 11737976"/>
              <a:gd name="connsiteY22799" fmla="*/ 2343460 h 6407150"/>
              <a:gd name="connsiteX22800" fmla="*/ 6487309 w 11737976"/>
              <a:gd name="connsiteY22800" fmla="*/ 2345487 h 6407150"/>
              <a:gd name="connsiteX22801" fmla="*/ 6464451 w 11737976"/>
              <a:gd name="connsiteY22801" fmla="*/ 2328030 h 6407150"/>
              <a:gd name="connsiteX22802" fmla="*/ 6458406 w 11737976"/>
              <a:gd name="connsiteY22802" fmla="*/ 2324066 h 6407150"/>
              <a:gd name="connsiteX22803" fmla="*/ 6459358 w 11737976"/>
              <a:gd name="connsiteY22803" fmla="*/ 2316833 h 6407150"/>
              <a:gd name="connsiteX22804" fmla="*/ 6441444 w 11737976"/>
              <a:gd name="connsiteY22804" fmla="*/ 2296734 h 6407150"/>
              <a:gd name="connsiteX22805" fmla="*/ 6443533 w 11737976"/>
              <a:gd name="connsiteY22805" fmla="*/ 2296148 h 6407150"/>
              <a:gd name="connsiteX22806" fmla="*/ 6454612 w 11737976"/>
              <a:gd name="connsiteY22806" fmla="*/ 2285805 h 6407150"/>
              <a:gd name="connsiteX22807" fmla="*/ 6451725 w 11737976"/>
              <a:gd name="connsiteY22807" fmla="*/ 2284314 h 6407150"/>
              <a:gd name="connsiteX22808" fmla="*/ 6462698 w 11737976"/>
              <a:gd name="connsiteY22808" fmla="*/ 2280282 h 6407150"/>
              <a:gd name="connsiteX22809" fmla="*/ 6436895 w 11737976"/>
              <a:gd name="connsiteY22809" fmla="*/ 2271239 h 6407150"/>
              <a:gd name="connsiteX22810" fmla="*/ 6433744 w 11737976"/>
              <a:gd name="connsiteY22810" fmla="*/ 2276587 h 6407150"/>
              <a:gd name="connsiteX22811" fmla="*/ 6439367 w 11737976"/>
              <a:gd name="connsiteY22811" fmla="*/ 2281852 h 6407150"/>
              <a:gd name="connsiteX22812" fmla="*/ 6430845 w 11737976"/>
              <a:gd name="connsiteY22812" fmla="*/ 2283810 h 6407150"/>
              <a:gd name="connsiteX22813" fmla="*/ 6419805 w 11737976"/>
              <a:gd name="connsiteY22813" fmla="*/ 2264762 h 6407150"/>
              <a:gd name="connsiteX22814" fmla="*/ 6403875 w 11737976"/>
              <a:gd name="connsiteY22814" fmla="*/ 2252966 h 6407150"/>
              <a:gd name="connsiteX22815" fmla="*/ 6403340 w 11737976"/>
              <a:gd name="connsiteY22815" fmla="*/ 2261538 h 6407150"/>
              <a:gd name="connsiteX22816" fmla="*/ 6403743 w 11737976"/>
              <a:gd name="connsiteY22816" fmla="*/ 2264295 h 6407150"/>
              <a:gd name="connsiteX22817" fmla="*/ 6398999 w 11737976"/>
              <a:gd name="connsiteY22817" fmla="*/ 2260282 h 6407150"/>
              <a:gd name="connsiteX22818" fmla="*/ 6392735 w 11737976"/>
              <a:gd name="connsiteY22818" fmla="*/ 2260049 h 6407150"/>
              <a:gd name="connsiteX22819" fmla="*/ 6407237 w 11737976"/>
              <a:gd name="connsiteY22819" fmla="*/ 2282738 h 6407150"/>
              <a:gd name="connsiteX22820" fmla="*/ 6408287 w 11737976"/>
              <a:gd name="connsiteY22820" fmla="*/ 2281835 h 6407150"/>
              <a:gd name="connsiteX22821" fmla="*/ 6408296 w 11737976"/>
              <a:gd name="connsiteY22821" fmla="*/ 2281860 h 6407150"/>
              <a:gd name="connsiteX22822" fmla="*/ 6413586 w 11737976"/>
              <a:gd name="connsiteY22822" fmla="*/ 2289701 h 6407150"/>
              <a:gd name="connsiteX22823" fmla="*/ 6418184 w 11737976"/>
              <a:gd name="connsiteY22823" fmla="*/ 2291700 h 6407150"/>
              <a:gd name="connsiteX22824" fmla="*/ 6416892 w 11737976"/>
              <a:gd name="connsiteY22824" fmla="*/ 2295266 h 6407150"/>
              <a:gd name="connsiteX22825" fmla="*/ 6415743 w 11737976"/>
              <a:gd name="connsiteY22825" fmla="*/ 2296014 h 6407150"/>
              <a:gd name="connsiteX22826" fmla="*/ 6409032 w 11737976"/>
              <a:gd name="connsiteY22826" fmla="*/ 2291590 h 6407150"/>
              <a:gd name="connsiteX22827" fmla="*/ 6404684 w 11737976"/>
              <a:gd name="connsiteY22827" fmla="*/ 2286482 h 6407150"/>
              <a:gd name="connsiteX22828" fmla="*/ 6394616 w 11737976"/>
              <a:gd name="connsiteY22828" fmla="*/ 2282056 h 6407150"/>
              <a:gd name="connsiteX22829" fmla="*/ 6394485 w 11737976"/>
              <a:gd name="connsiteY22829" fmla="*/ 2282327 h 6407150"/>
              <a:gd name="connsiteX22830" fmla="*/ 6375855 w 11737976"/>
              <a:gd name="connsiteY22830" fmla="*/ 2270608 h 6407150"/>
              <a:gd name="connsiteX22831" fmla="*/ 6375372 w 11737976"/>
              <a:gd name="connsiteY22831" fmla="*/ 2270346 h 6407150"/>
              <a:gd name="connsiteX22832" fmla="*/ 6378346 w 11737976"/>
              <a:gd name="connsiteY22832" fmla="*/ 2269689 h 6407150"/>
              <a:gd name="connsiteX22833" fmla="*/ 6387066 w 11737976"/>
              <a:gd name="connsiteY22833" fmla="*/ 2261598 h 6407150"/>
              <a:gd name="connsiteX22834" fmla="*/ 6374583 w 11737976"/>
              <a:gd name="connsiteY22834" fmla="*/ 2261072 h 6407150"/>
              <a:gd name="connsiteX22835" fmla="*/ 6367211 w 11737976"/>
              <a:gd name="connsiteY22835" fmla="*/ 2265932 h 6407150"/>
              <a:gd name="connsiteX22836" fmla="*/ 6352398 w 11737976"/>
              <a:gd name="connsiteY22836" fmla="*/ 2257917 h 6407150"/>
              <a:gd name="connsiteX22837" fmla="*/ 6344698 w 11737976"/>
              <a:gd name="connsiteY22837" fmla="*/ 2255670 h 6407150"/>
              <a:gd name="connsiteX22838" fmla="*/ 6345748 w 11737976"/>
              <a:gd name="connsiteY22838" fmla="*/ 2246120 h 6407150"/>
              <a:gd name="connsiteX22839" fmla="*/ 6342751 w 11737976"/>
              <a:gd name="connsiteY22839" fmla="*/ 2244103 h 6407150"/>
              <a:gd name="connsiteX22840" fmla="*/ 6345403 w 11737976"/>
              <a:gd name="connsiteY22840" fmla="*/ 2243433 h 6407150"/>
              <a:gd name="connsiteX22841" fmla="*/ 6344236 w 11737976"/>
              <a:gd name="connsiteY22841" fmla="*/ 2236427 h 6407150"/>
              <a:gd name="connsiteX22842" fmla="*/ 6344222 w 11737976"/>
              <a:gd name="connsiteY22842" fmla="*/ 2236386 h 6407150"/>
              <a:gd name="connsiteX22843" fmla="*/ 6346750 w 11737976"/>
              <a:gd name="connsiteY22843" fmla="*/ 2234809 h 6407150"/>
              <a:gd name="connsiteX22844" fmla="*/ 6354010 w 11737976"/>
              <a:gd name="connsiteY22844" fmla="*/ 2218578 h 6407150"/>
              <a:gd name="connsiteX22845" fmla="*/ 6346103 w 11737976"/>
              <a:gd name="connsiteY22845" fmla="*/ 2213964 h 6407150"/>
              <a:gd name="connsiteX22846" fmla="*/ 6333469 w 11737976"/>
              <a:gd name="connsiteY22846" fmla="*/ 2218248 h 6407150"/>
              <a:gd name="connsiteX22847" fmla="*/ 6327264 w 11737976"/>
              <a:gd name="connsiteY22847" fmla="*/ 2230221 h 6407150"/>
              <a:gd name="connsiteX22848" fmla="*/ 6321625 w 11737976"/>
              <a:gd name="connsiteY22848" fmla="*/ 2232333 h 6407150"/>
              <a:gd name="connsiteX22849" fmla="*/ 6323894 w 11737976"/>
              <a:gd name="connsiteY22849" fmla="*/ 2240102 h 6407150"/>
              <a:gd name="connsiteX22850" fmla="*/ 6333451 w 11737976"/>
              <a:gd name="connsiteY22850" fmla="*/ 2245428 h 6407150"/>
              <a:gd name="connsiteX22851" fmla="*/ 6332410 w 11737976"/>
              <a:gd name="connsiteY22851" fmla="*/ 2246058 h 6407150"/>
              <a:gd name="connsiteX22852" fmla="*/ 6323172 w 11737976"/>
              <a:gd name="connsiteY22852" fmla="*/ 2240197 h 6407150"/>
              <a:gd name="connsiteX22853" fmla="*/ 6320582 w 11737976"/>
              <a:gd name="connsiteY22853" fmla="*/ 2246672 h 6407150"/>
              <a:gd name="connsiteX22854" fmla="*/ 6321861 w 11737976"/>
              <a:gd name="connsiteY22854" fmla="*/ 2249004 h 6407150"/>
              <a:gd name="connsiteX22855" fmla="*/ 6310093 w 11737976"/>
              <a:gd name="connsiteY22855" fmla="*/ 2245569 h 6407150"/>
              <a:gd name="connsiteX22856" fmla="*/ 6309861 w 11737976"/>
              <a:gd name="connsiteY22856" fmla="*/ 2245440 h 6407150"/>
              <a:gd name="connsiteX22857" fmla="*/ 6309166 w 11737976"/>
              <a:gd name="connsiteY22857" fmla="*/ 2238430 h 6407150"/>
              <a:gd name="connsiteX22858" fmla="*/ 6301606 w 11737976"/>
              <a:gd name="connsiteY22858" fmla="*/ 2238823 h 6407150"/>
              <a:gd name="connsiteX22859" fmla="*/ 6300620 w 11737976"/>
              <a:gd name="connsiteY22859" fmla="*/ 2240288 h 6407150"/>
              <a:gd name="connsiteX22860" fmla="*/ 6298032 w 11737976"/>
              <a:gd name="connsiteY22860" fmla="*/ 2238845 h 6407150"/>
              <a:gd name="connsiteX22861" fmla="*/ 6284731 w 11737976"/>
              <a:gd name="connsiteY22861" fmla="*/ 2229944 h 6407150"/>
              <a:gd name="connsiteX22862" fmla="*/ 6278223 w 11737976"/>
              <a:gd name="connsiteY22862" fmla="*/ 2226137 h 6407150"/>
              <a:gd name="connsiteX22863" fmla="*/ 6275387 w 11737976"/>
              <a:gd name="connsiteY22863" fmla="*/ 2219938 h 6407150"/>
              <a:gd name="connsiteX22864" fmla="*/ 6281079 w 11737976"/>
              <a:gd name="connsiteY22864" fmla="*/ 2219001 h 6407150"/>
              <a:gd name="connsiteX22865" fmla="*/ 6288433 w 11737976"/>
              <a:gd name="connsiteY22865" fmla="*/ 2212094 h 6407150"/>
              <a:gd name="connsiteX22866" fmla="*/ 6281209 w 11737976"/>
              <a:gd name="connsiteY22866" fmla="*/ 2210788 h 6407150"/>
              <a:gd name="connsiteX22867" fmla="*/ 6280801 w 11737976"/>
              <a:gd name="connsiteY22867" fmla="*/ 2208242 h 6407150"/>
              <a:gd name="connsiteX22868" fmla="*/ 6276432 w 11737976"/>
              <a:gd name="connsiteY22868" fmla="*/ 2209924 h 6407150"/>
              <a:gd name="connsiteX22869" fmla="*/ 6271661 w 11737976"/>
              <a:gd name="connsiteY22869" fmla="*/ 2209061 h 6407150"/>
              <a:gd name="connsiteX22870" fmla="*/ 6271219 w 11737976"/>
              <a:gd name="connsiteY22870" fmla="*/ 2209042 h 6407150"/>
              <a:gd name="connsiteX22871" fmla="*/ 6267531 w 11737976"/>
              <a:gd name="connsiteY22871" fmla="*/ 2197666 h 6407150"/>
              <a:gd name="connsiteX22872" fmla="*/ 6268325 w 11737976"/>
              <a:gd name="connsiteY22872" fmla="*/ 2197174 h 6407150"/>
              <a:gd name="connsiteX22873" fmla="*/ 6259805 w 11737976"/>
              <a:gd name="connsiteY22873" fmla="*/ 2183306 h 6407150"/>
              <a:gd name="connsiteX22874" fmla="*/ 6256846 w 11737976"/>
              <a:gd name="connsiteY22874" fmla="*/ 2185410 h 6407150"/>
              <a:gd name="connsiteX22875" fmla="*/ 6257859 w 11737976"/>
              <a:gd name="connsiteY22875" fmla="*/ 2190106 h 6407150"/>
              <a:gd name="connsiteX22876" fmla="*/ 6253743 w 11737976"/>
              <a:gd name="connsiteY22876" fmla="*/ 2189461 h 6407150"/>
              <a:gd name="connsiteX22877" fmla="*/ 6251425 w 11737976"/>
              <a:gd name="connsiteY22877" fmla="*/ 2188401 h 6407150"/>
              <a:gd name="connsiteX22878" fmla="*/ 6253142 w 11737976"/>
              <a:gd name="connsiteY22878" fmla="*/ 2183135 h 6407150"/>
              <a:gd name="connsiteX22879" fmla="*/ 6252285 w 11737976"/>
              <a:gd name="connsiteY22879" fmla="*/ 2178747 h 6407150"/>
              <a:gd name="connsiteX22880" fmla="*/ 6257883 w 11737976"/>
              <a:gd name="connsiteY22880" fmla="*/ 2178527 h 6407150"/>
              <a:gd name="connsiteX22881" fmla="*/ 6278455 w 11737976"/>
              <a:gd name="connsiteY22881" fmla="*/ 2168873 h 6407150"/>
              <a:gd name="connsiteX22882" fmla="*/ 6297461 w 11737976"/>
              <a:gd name="connsiteY22882" fmla="*/ 2173393 h 6407150"/>
              <a:gd name="connsiteX22883" fmla="*/ 6292680 w 11737976"/>
              <a:gd name="connsiteY22883" fmla="*/ 2161665 h 6407150"/>
              <a:gd name="connsiteX22884" fmla="*/ 6290326 w 11737976"/>
              <a:gd name="connsiteY22884" fmla="*/ 2160149 h 6407150"/>
              <a:gd name="connsiteX22885" fmla="*/ 6293156 w 11737976"/>
              <a:gd name="connsiteY22885" fmla="*/ 2157653 h 6407150"/>
              <a:gd name="connsiteX22886" fmla="*/ 6294134 w 11737976"/>
              <a:gd name="connsiteY22886" fmla="*/ 2164839 h 6407150"/>
              <a:gd name="connsiteX22887" fmla="*/ 6307958 w 11737976"/>
              <a:gd name="connsiteY22887" fmla="*/ 2164342 h 6407150"/>
              <a:gd name="connsiteX22888" fmla="*/ 6309026 w 11737976"/>
              <a:gd name="connsiteY22888" fmla="*/ 2153868 h 6407150"/>
              <a:gd name="connsiteX22889" fmla="*/ 6314195 w 11737976"/>
              <a:gd name="connsiteY22889" fmla="*/ 2156763 h 6407150"/>
              <a:gd name="connsiteX22890" fmla="*/ 6319638 w 11737976"/>
              <a:gd name="connsiteY22890" fmla="*/ 2155079 h 6407150"/>
              <a:gd name="connsiteX22891" fmla="*/ 6322711 w 11737976"/>
              <a:gd name="connsiteY22891" fmla="*/ 2152229 h 6407150"/>
              <a:gd name="connsiteX22892" fmla="*/ 6320721 w 11737976"/>
              <a:gd name="connsiteY22892" fmla="*/ 2158144 h 6407150"/>
              <a:gd name="connsiteX22893" fmla="*/ 6324988 w 11737976"/>
              <a:gd name="connsiteY22893" fmla="*/ 2166410 h 6407150"/>
              <a:gd name="connsiteX22894" fmla="*/ 6331925 w 11737976"/>
              <a:gd name="connsiteY22894" fmla="*/ 2171197 h 6407150"/>
              <a:gd name="connsiteX22895" fmla="*/ 6318800 w 11737976"/>
              <a:gd name="connsiteY22895" fmla="*/ 2185861 h 6407150"/>
              <a:gd name="connsiteX22896" fmla="*/ 6332442 w 11737976"/>
              <a:gd name="connsiteY22896" fmla="*/ 2185427 h 6407150"/>
              <a:gd name="connsiteX22897" fmla="*/ 6332782 w 11737976"/>
              <a:gd name="connsiteY22897" fmla="*/ 2185601 h 6407150"/>
              <a:gd name="connsiteX22898" fmla="*/ 6328606 w 11737976"/>
              <a:gd name="connsiteY22898" fmla="*/ 2192849 h 6407150"/>
              <a:gd name="connsiteX22899" fmla="*/ 6325294 w 11737976"/>
              <a:gd name="connsiteY22899" fmla="*/ 2202643 h 6407150"/>
              <a:gd name="connsiteX22900" fmla="*/ 6319167 w 11737976"/>
              <a:gd name="connsiteY22900" fmla="*/ 2200781 h 6407150"/>
              <a:gd name="connsiteX22901" fmla="*/ 6312578 w 11737976"/>
              <a:gd name="connsiteY22901" fmla="*/ 2201071 h 6407150"/>
              <a:gd name="connsiteX22902" fmla="*/ 6309726 w 11737976"/>
              <a:gd name="connsiteY22902" fmla="*/ 2204726 h 6407150"/>
              <a:gd name="connsiteX22903" fmla="*/ 6320755 w 11737976"/>
              <a:gd name="connsiteY22903" fmla="*/ 2211437 h 6407150"/>
              <a:gd name="connsiteX22904" fmla="*/ 6324518 w 11737976"/>
              <a:gd name="connsiteY22904" fmla="*/ 2209903 h 6407150"/>
              <a:gd name="connsiteX22905" fmla="*/ 6324844 w 11737976"/>
              <a:gd name="connsiteY22905" fmla="*/ 2219124 h 6407150"/>
              <a:gd name="connsiteX22906" fmla="*/ 6338164 w 11737976"/>
              <a:gd name="connsiteY22906" fmla="*/ 2199798 h 6407150"/>
              <a:gd name="connsiteX22907" fmla="*/ 6341208 w 11737976"/>
              <a:gd name="connsiteY22907" fmla="*/ 2195261 h 6407150"/>
              <a:gd name="connsiteX22908" fmla="*/ 6342923 w 11737976"/>
              <a:gd name="connsiteY22908" fmla="*/ 2196138 h 6407150"/>
              <a:gd name="connsiteX22909" fmla="*/ 6348695 w 11737976"/>
              <a:gd name="connsiteY22909" fmla="*/ 2192908 h 6407150"/>
              <a:gd name="connsiteX22910" fmla="*/ 6350513 w 11737976"/>
              <a:gd name="connsiteY22910" fmla="*/ 2193235 h 6407150"/>
              <a:gd name="connsiteX22911" fmla="*/ 6350403 w 11737976"/>
              <a:gd name="connsiteY22911" fmla="*/ 2196391 h 6407150"/>
              <a:gd name="connsiteX22912" fmla="*/ 6359603 w 11737976"/>
              <a:gd name="connsiteY22912" fmla="*/ 2209258 h 6407150"/>
              <a:gd name="connsiteX22913" fmla="*/ 6376304 w 11737976"/>
              <a:gd name="connsiteY22913" fmla="*/ 2213404 h 6407150"/>
              <a:gd name="connsiteX22914" fmla="*/ 6376613 w 11737976"/>
              <a:gd name="connsiteY22914" fmla="*/ 2213925 h 6407150"/>
              <a:gd name="connsiteX22915" fmla="*/ 6376398 w 11737976"/>
              <a:gd name="connsiteY22915" fmla="*/ 2214316 h 6407150"/>
              <a:gd name="connsiteX22916" fmla="*/ 6376780 w 11737976"/>
              <a:gd name="connsiteY22916" fmla="*/ 2214206 h 6407150"/>
              <a:gd name="connsiteX22917" fmla="*/ 6386973 w 11737976"/>
              <a:gd name="connsiteY22917" fmla="*/ 2231363 h 6407150"/>
              <a:gd name="connsiteX22918" fmla="*/ 6410326 w 11737976"/>
              <a:gd name="connsiteY22918" fmla="*/ 2245199 h 6407150"/>
              <a:gd name="connsiteX22919" fmla="*/ 6443389 w 11737976"/>
              <a:gd name="connsiteY22919" fmla="*/ 2242194 h 6407150"/>
              <a:gd name="connsiteX22920" fmla="*/ 6446648 w 11737976"/>
              <a:gd name="connsiteY22920" fmla="*/ 2238166 h 6407150"/>
              <a:gd name="connsiteX22921" fmla="*/ 6451014 w 11737976"/>
              <a:gd name="connsiteY22921" fmla="*/ 2242136 h 6407150"/>
              <a:gd name="connsiteX22922" fmla="*/ 6452711 w 11737976"/>
              <a:gd name="connsiteY22922" fmla="*/ 2247562 h 6407150"/>
              <a:gd name="connsiteX22923" fmla="*/ 6454740 w 11737976"/>
              <a:gd name="connsiteY22923" fmla="*/ 2245380 h 6407150"/>
              <a:gd name="connsiteX22924" fmla="*/ 6470331 w 11737976"/>
              <a:gd name="connsiteY22924" fmla="*/ 2242843 h 6407150"/>
              <a:gd name="connsiteX22925" fmla="*/ 6460128 w 11737976"/>
              <a:gd name="connsiteY22925" fmla="*/ 2233725 h 6407150"/>
              <a:gd name="connsiteX22926" fmla="*/ 6460247 w 11737976"/>
              <a:gd name="connsiteY22926" fmla="*/ 2233286 h 6407150"/>
              <a:gd name="connsiteX22927" fmla="*/ 6460580 w 11737976"/>
              <a:gd name="connsiteY22927" fmla="*/ 2218502 h 6407150"/>
              <a:gd name="connsiteX22928" fmla="*/ 6462182 w 11737976"/>
              <a:gd name="connsiteY22928" fmla="*/ 2206074 h 6407150"/>
              <a:gd name="connsiteX22929" fmla="*/ 6458507 w 11737976"/>
              <a:gd name="connsiteY22929" fmla="*/ 2188063 h 6407150"/>
              <a:gd name="connsiteX22930" fmla="*/ 6428451 w 11737976"/>
              <a:gd name="connsiteY22930" fmla="*/ 2153827 h 6407150"/>
              <a:gd name="connsiteX22931" fmla="*/ 6393681 w 11737976"/>
              <a:gd name="connsiteY22931" fmla="*/ 2151899 h 6407150"/>
              <a:gd name="connsiteX22932" fmla="*/ 6382695 w 11737976"/>
              <a:gd name="connsiteY22932" fmla="*/ 2157964 h 6407150"/>
              <a:gd name="connsiteX22933" fmla="*/ 6381379 w 11737976"/>
              <a:gd name="connsiteY22933" fmla="*/ 2156677 h 6407150"/>
              <a:gd name="connsiteX22934" fmla="*/ 6375897 w 11737976"/>
              <a:gd name="connsiteY22934" fmla="*/ 2158265 h 6407150"/>
              <a:gd name="connsiteX22935" fmla="*/ 6372255 w 11737976"/>
              <a:gd name="connsiteY22935" fmla="*/ 2163694 h 6407150"/>
              <a:gd name="connsiteX22936" fmla="*/ 6370912 w 11737976"/>
              <a:gd name="connsiteY22936" fmla="*/ 2162837 h 6407150"/>
              <a:gd name="connsiteX22937" fmla="*/ 6370383 w 11737976"/>
              <a:gd name="connsiteY22937" fmla="*/ 2164761 h 6407150"/>
              <a:gd name="connsiteX22938" fmla="*/ 6369552 w 11737976"/>
              <a:gd name="connsiteY22938" fmla="*/ 2165220 h 6407150"/>
              <a:gd name="connsiteX22939" fmla="*/ 6369510 w 11737976"/>
              <a:gd name="connsiteY22939" fmla="*/ 2167218 h 6407150"/>
              <a:gd name="connsiteX22940" fmla="*/ 6369005 w 11737976"/>
              <a:gd name="connsiteY22940" fmla="*/ 2166902 h 6407150"/>
              <a:gd name="connsiteX22941" fmla="*/ 6357402 w 11737976"/>
              <a:gd name="connsiteY22941" fmla="*/ 2164865 h 6407150"/>
              <a:gd name="connsiteX22942" fmla="*/ 6356439 w 11737976"/>
              <a:gd name="connsiteY22942" fmla="*/ 2167673 h 6407150"/>
              <a:gd name="connsiteX22943" fmla="*/ 6358442 w 11737976"/>
              <a:gd name="connsiteY22943" fmla="*/ 2175040 h 6407150"/>
              <a:gd name="connsiteX22944" fmla="*/ 6358533 w 11737976"/>
              <a:gd name="connsiteY22944" fmla="*/ 2175092 h 6407150"/>
              <a:gd name="connsiteX22945" fmla="*/ 6358468 w 11737976"/>
              <a:gd name="connsiteY22945" fmla="*/ 2175113 h 6407150"/>
              <a:gd name="connsiteX22946" fmla="*/ 6350821 w 11737976"/>
              <a:gd name="connsiteY22946" fmla="*/ 2184326 h 6407150"/>
              <a:gd name="connsiteX22947" fmla="*/ 6350804 w 11737976"/>
              <a:gd name="connsiteY22947" fmla="*/ 2184845 h 6407150"/>
              <a:gd name="connsiteX22948" fmla="*/ 6348820 w 11737976"/>
              <a:gd name="connsiteY22948" fmla="*/ 2183915 h 6407150"/>
              <a:gd name="connsiteX22949" fmla="*/ 6352537 w 11737976"/>
              <a:gd name="connsiteY22949" fmla="*/ 2178373 h 6407150"/>
              <a:gd name="connsiteX22950" fmla="*/ 6347049 w 11737976"/>
              <a:gd name="connsiteY22950" fmla="*/ 2172863 h 6407150"/>
              <a:gd name="connsiteX22951" fmla="*/ 6346495 w 11737976"/>
              <a:gd name="connsiteY22951" fmla="*/ 2172446 h 6407150"/>
              <a:gd name="connsiteX22952" fmla="*/ 6346912 w 11737976"/>
              <a:gd name="connsiteY22952" fmla="*/ 2171998 h 6407150"/>
              <a:gd name="connsiteX22953" fmla="*/ 6347441 w 11737976"/>
              <a:gd name="connsiteY22953" fmla="*/ 2162689 h 6407150"/>
              <a:gd name="connsiteX22954" fmla="*/ 6351896 w 11737976"/>
              <a:gd name="connsiteY22954" fmla="*/ 2158066 h 6407150"/>
              <a:gd name="connsiteX22955" fmla="*/ 6333974 w 11737976"/>
              <a:gd name="connsiteY22955" fmla="*/ 2136499 h 6407150"/>
              <a:gd name="connsiteX22956" fmla="*/ 6329876 w 11737976"/>
              <a:gd name="connsiteY22956" fmla="*/ 2139819 h 6407150"/>
              <a:gd name="connsiteX22957" fmla="*/ 6329184 w 11737976"/>
              <a:gd name="connsiteY22957" fmla="*/ 2142568 h 6407150"/>
              <a:gd name="connsiteX22958" fmla="*/ 6326068 w 11737976"/>
              <a:gd name="connsiteY22958" fmla="*/ 2136489 h 6407150"/>
              <a:gd name="connsiteX22959" fmla="*/ 6318392 w 11737976"/>
              <a:gd name="connsiteY22959" fmla="*/ 2136988 h 6407150"/>
              <a:gd name="connsiteX22960" fmla="*/ 6321488 w 11737976"/>
              <a:gd name="connsiteY22960" fmla="*/ 2132397 h 6407150"/>
              <a:gd name="connsiteX22961" fmla="*/ 6329994 w 11737976"/>
              <a:gd name="connsiteY22961" fmla="*/ 2128796 h 6407150"/>
              <a:gd name="connsiteX22962" fmla="*/ 6317935 w 11737976"/>
              <a:gd name="connsiteY22962" fmla="*/ 2124606 h 6407150"/>
              <a:gd name="connsiteX22963" fmla="*/ 6317246 w 11737976"/>
              <a:gd name="connsiteY22963" fmla="*/ 2124514 h 6407150"/>
              <a:gd name="connsiteX22964" fmla="*/ 6321196 w 11737976"/>
              <a:gd name="connsiteY22964" fmla="*/ 2123198 h 6407150"/>
              <a:gd name="connsiteX22965" fmla="*/ 6320096 w 11737976"/>
              <a:gd name="connsiteY22965" fmla="*/ 2121280 h 6407150"/>
              <a:gd name="connsiteX22966" fmla="*/ 6331312 w 11737976"/>
              <a:gd name="connsiteY22966" fmla="*/ 2110021 h 6407150"/>
              <a:gd name="connsiteX22967" fmla="*/ 6338617 w 11737976"/>
              <a:gd name="connsiteY22967" fmla="*/ 2093627 h 6407150"/>
              <a:gd name="connsiteX22968" fmla="*/ 6336494 w 11737976"/>
              <a:gd name="connsiteY22968" fmla="*/ 2071149 h 6407150"/>
              <a:gd name="connsiteX22969" fmla="*/ 6348565 w 11737976"/>
              <a:gd name="connsiteY22969" fmla="*/ 2058960 h 6407150"/>
              <a:gd name="connsiteX22970" fmla="*/ 6358655 w 11737976"/>
              <a:gd name="connsiteY22970" fmla="*/ 2062476 h 6407150"/>
              <a:gd name="connsiteX22971" fmla="*/ 6359408 w 11737976"/>
              <a:gd name="connsiteY22971" fmla="*/ 2068094 h 6407150"/>
              <a:gd name="connsiteX22972" fmla="*/ 6373149 w 11737976"/>
              <a:gd name="connsiteY22972" fmla="*/ 2073846 h 6407150"/>
              <a:gd name="connsiteX22973" fmla="*/ 6371481 w 11737976"/>
              <a:gd name="connsiteY22973" fmla="*/ 2067311 h 6407150"/>
              <a:gd name="connsiteX22974" fmla="*/ 6386723 w 11737976"/>
              <a:gd name="connsiteY22974" fmla="*/ 2072575 h 6407150"/>
              <a:gd name="connsiteX22975" fmla="*/ 6387417 w 11737976"/>
              <a:gd name="connsiteY22975" fmla="*/ 2072346 h 6407150"/>
              <a:gd name="connsiteX22976" fmla="*/ 6388146 w 11737976"/>
              <a:gd name="connsiteY22976" fmla="*/ 2073737 h 6407150"/>
              <a:gd name="connsiteX22977" fmla="*/ 6393998 w 11737976"/>
              <a:gd name="connsiteY22977" fmla="*/ 2070599 h 6407150"/>
              <a:gd name="connsiteX22978" fmla="*/ 6393739 w 11737976"/>
              <a:gd name="connsiteY22978" fmla="*/ 2070252 h 6407150"/>
              <a:gd name="connsiteX22979" fmla="*/ 6404477 w 11737976"/>
              <a:gd name="connsiteY22979" fmla="*/ 2066696 h 6407150"/>
              <a:gd name="connsiteX22980" fmla="*/ 6413981 w 11737976"/>
              <a:gd name="connsiteY22980" fmla="*/ 2058323 h 6407150"/>
              <a:gd name="connsiteX22981" fmla="*/ 6413909 w 11737976"/>
              <a:gd name="connsiteY22981" fmla="*/ 2059711 h 6407150"/>
              <a:gd name="connsiteX22982" fmla="*/ 6407900 w 11737976"/>
              <a:gd name="connsiteY22982" fmla="*/ 2064698 h 6407150"/>
              <a:gd name="connsiteX22983" fmla="*/ 6399201 w 11737976"/>
              <a:gd name="connsiteY22983" fmla="*/ 2079665 h 6407150"/>
              <a:gd name="connsiteX22984" fmla="*/ 6398956 w 11737976"/>
              <a:gd name="connsiteY22984" fmla="*/ 2088983 h 6407150"/>
              <a:gd name="connsiteX22985" fmla="*/ 6417127 w 11737976"/>
              <a:gd name="connsiteY22985" fmla="*/ 2073902 h 6407150"/>
              <a:gd name="connsiteX22986" fmla="*/ 6422280 w 11737976"/>
              <a:gd name="connsiteY22986" fmla="*/ 2071812 h 6407150"/>
              <a:gd name="connsiteX22987" fmla="*/ 6423027 w 11737976"/>
              <a:gd name="connsiteY22987" fmla="*/ 2072585 h 6407150"/>
              <a:gd name="connsiteX22988" fmla="*/ 6424541 w 11737976"/>
              <a:gd name="connsiteY22988" fmla="*/ 2072424 h 6407150"/>
              <a:gd name="connsiteX22989" fmla="*/ 6425838 w 11737976"/>
              <a:gd name="connsiteY22989" fmla="*/ 2091702 h 6407150"/>
              <a:gd name="connsiteX22990" fmla="*/ 6429850 w 11737976"/>
              <a:gd name="connsiteY22990" fmla="*/ 2094649 h 6407150"/>
              <a:gd name="connsiteX22991" fmla="*/ 6421933 w 11737976"/>
              <a:gd name="connsiteY22991" fmla="*/ 2097506 h 6407150"/>
              <a:gd name="connsiteX22992" fmla="*/ 6420719 w 11737976"/>
              <a:gd name="connsiteY22992" fmla="*/ 2098969 h 6407150"/>
              <a:gd name="connsiteX22993" fmla="*/ 6412334 w 11737976"/>
              <a:gd name="connsiteY22993" fmla="*/ 2095377 h 6407150"/>
              <a:gd name="connsiteX22994" fmla="*/ 6411427 w 11737976"/>
              <a:gd name="connsiteY22994" fmla="*/ 2099113 h 6407150"/>
              <a:gd name="connsiteX22995" fmla="*/ 6415564 w 11737976"/>
              <a:gd name="connsiteY22995" fmla="*/ 2105180 h 6407150"/>
              <a:gd name="connsiteX22996" fmla="*/ 6414228 w 11737976"/>
              <a:gd name="connsiteY22996" fmla="*/ 2106791 h 6407150"/>
              <a:gd name="connsiteX22997" fmla="*/ 6411215 w 11737976"/>
              <a:gd name="connsiteY22997" fmla="*/ 2103226 h 6407150"/>
              <a:gd name="connsiteX22998" fmla="*/ 6395522 w 11737976"/>
              <a:gd name="connsiteY22998" fmla="*/ 2090689 h 6407150"/>
              <a:gd name="connsiteX22999" fmla="*/ 6392805 w 11737976"/>
              <a:gd name="connsiteY22999" fmla="*/ 2086569 h 6407150"/>
              <a:gd name="connsiteX23000" fmla="*/ 6381111 w 11737976"/>
              <a:gd name="connsiteY23000" fmla="*/ 2099545 h 6407150"/>
              <a:gd name="connsiteX23001" fmla="*/ 6390382 w 11737976"/>
              <a:gd name="connsiteY23001" fmla="*/ 2102085 h 6407150"/>
              <a:gd name="connsiteX23002" fmla="*/ 6393872 w 11737976"/>
              <a:gd name="connsiteY23002" fmla="*/ 2096582 h 6407150"/>
              <a:gd name="connsiteX23003" fmla="*/ 6394271 w 11737976"/>
              <a:gd name="connsiteY23003" fmla="*/ 2099319 h 6407150"/>
              <a:gd name="connsiteX23004" fmla="*/ 6402093 w 11737976"/>
              <a:gd name="connsiteY23004" fmla="*/ 2109404 h 6407150"/>
              <a:gd name="connsiteX23005" fmla="*/ 6409924 w 11737976"/>
              <a:gd name="connsiteY23005" fmla="*/ 2118955 h 6407150"/>
              <a:gd name="connsiteX23006" fmla="*/ 6401241 w 11737976"/>
              <a:gd name="connsiteY23006" fmla="*/ 2121415 h 6407150"/>
              <a:gd name="connsiteX23007" fmla="*/ 6415695 w 11737976"/>
              <a:gd name="connsiteY23007" fmla="*/ 2148423 h 6407150"/>
              <a:gd name="connsiteX23008" fmla="*/ 6425933 w 11737976"/>
              <a:gd name="connsiteY23008" fmla="*/ 2120494 h 6407150"/>
              <a:gd name="connsiteX23009" fmla="*/ 6422388 w 11737976"/>
              <a:gd name="connsiteY23009" fmla="*/ 2118975 h 6407150"/>
              <a:gd name="connsiteX23010" fmla="*/ 6419363 w 11737976"/>
              <a:gd name="connsiteY23010" fmla="*/ 2112871 h 6407150"/>
              <a:gd name="connsiteX23011" fmla="*/ 6415872 w 11737976"/>
              <a:gd name="connsiteY23011" fmla="*/ 2108740 h 6407150"/>
              <a:gd name="connsiteX23012" fmla="*/ 6430016 w 11737976"/>
              <a:gd name="connsiteY23012" fmla="*/ 2110796 h 6407150"/>
              <a:gd name="connsiteX23013" fmla="*/ 6435365 w 11737976"/>
              <a:gd name="connsiteY23013" fmla="*/ 2109340 h 6407150"/>
              <a:gd name="connsiteX23014" fmla="*/ 6434472 w 11737976"/>
              <a:gd name="connsiteY23014" fmla="*/ 2111212 h 6407150"/>
              <a:gd name="connsiteX23015" fmla="*/ 6435637 w 11737976"/>
              <a:gd name="connsiteY23015" fmla="*/ 2122381 h 6407150"/>
              <a:gd name="connsiteX23016" fmla="*/ 6448406 w 11737976"/>
              <a:gd name="connsiteY23016" fmla="*/ 2121800 h 6407150"/>
              <a:gd name="connsiteX23017" fmla="*/ 6449467 w 11737976"/>
              <a:gd name="connsiteY23017" fmla="*/ 2118885 h 6407150"/>
              <a:gd name="connsiteX23018" fmla="*/ 6449976 w 11737976"/>
              <a:gd name="connsiteY23018" fmla="*/ 2120155 h 6407150"/>
              <a:gd name="connsiteX23019" fmla="*/ 6459394 w 11737976"/>
              <a:gd name="connsiteY23019" fmla="*/ 2123040 h 6407150"/>
              <a:gd name="connsiteX23020" fmla="*/ 6458109 w 11737976"/>
              <a:gd name="connsiteY23020" fmla="*/ 2127255 h 6407150"/>
              <a:gd name="connsiteX23021" fmla="*/ 6458458 w 11737976"/>
              <a:gd name="connsiteY23021" fmla="*/ 2137386 h 6407150"/>
              <a:gd name="connsiteX23022" fmla="*/ 6462833 w 11737976"/>
              <a:gd name="connsiteY23022" fmla="*/ 2137964 h 6407150"/>
              <a:gd name="connsiteX23023" fmla="*/ 6471846 w 11737976"/>
              <a:gd name="connsiteY23023" fmla="*/ 2147836 h 6407150"/>
              <a:gd name="connsiteX23024" fmla="*/ 6476932 w 11737976"/>
              <a:gd name="connsiteY23024" fmla="*/ 2149244 h 6407150"/>
              <a:gd name="connsiteX23025" fmla="*/ 6477477 w 11737976"/>
              <a:gd name="connsiteY23025" fmla="*/ 2155413 h 6407150"/>
              <a:gd name="connsiteX23026" fmla="*/ 6466836 w 11737976"/>
              <a:gd name="connsiteY23026" fmla="*/ 2148209 h 6407150"/>
              <a:gd name="connsiteX23027" fmla="*/ 6462832 w 11737976"/>
              <a:gd name="connsiteY23027" fmla="*/ 2148998 h 6407150"/>
              <a:gd name="connsiteX23028" fmla="*/ 6461345 w 11737976"/>
              <a:gd name="connsiteY23028" fmla="*/ 2153951 h 6407150"/>
              <a:gd name="connsiteX23029" fmla="*/ 6478883 w 11737976"/>
              <a:gd name="connsiteY23029" fmla="*/ 2168477 h 6407150"/>
              <a:gd name="connsiteX23030" fmla="*/ 6481333 w 11737976"/>
              <a:gd name="connsiteY23030" fmla="*/ 2166565 h 6407150"/>
              <a:gd name="connsiteX23031" fmla="*/ 6481728 w 11737976"/>
              <a:gd name="connsiteY23031" fmla="*/ 2167697 h 6407150"/>
              <a:gd name="connsiteX23032" fmla="*/ 6485508 w 11737976"/>
              <a:gd name="connsiteY23032" fmla="*/ 2169141 h 6407150"/>
              <a:gd name="connsiteX23033" fmla="*/ 6488978 w 11737976"/>
              <a:gd name="connsiteY23033" fmla="*/ 2168332 h 6407150"/>
              <a:gd name="connsiteX23034" fmla="*/ 6491217 w 11737976"/>
              <a:gd name="connsiteY23034" fmla="*/ 2170944 h 6407150"/>
              <a:gd name="connsiteX23035" fmla="*/ 6494627 w 11737976"/>
              <a:gd name="connsiteY23035" fmla="*/ 2160702 h 6407150"/>
              <a:gd name="connsiteX23036" fmla="*/ 6491152 w 11737976"/>
              <a:gd name="connsiteY23036" fmla="*/ 2164093 h 6407150"/>
              <a:gd name="connsiteX23037" fmla="*/ 6487624 w 11737976"/>
              <a:gd name="connsiteY23037" fmla="*/ 2150010 h 6407150"/>
              <a:gd name="connsiteX23038" fmla="*/ 6494439 w 11737976"/>
              <a:gd name="connsiteY23038" fmla="*/ 2147118 h 6407150"/>
              <a:gd name="connsiteX23039" fmla="*/ 6492088 w 11737976"/>
              <a:gd name="connsiteY23039" fmla="*/ 2143499 h 6407150"/>
              <a:gd name="connsiteX23040" fmla="*/ 6502129 w 11737976"/>
              <a:gd name="connsiteY23040" fmla="*/ 2148829 h 6407150"/>
              <a:gd name="connsiteX23041" fmla="*/ 6515839 w 11737976"/>
              <a:gd name="connsiteY23041" fmla="*/ 2151231 h 6407150"/>
              <a:gd name="connsiteX23042" fmla="*/ 6521051 w 11737976"/>
              <a:gd name="connsiteY23042" fmla="*/ 2145802 h 6407150"/>
              <a:gd name="connsiteX23043" fmla="*/ 6524597 w 11737976"/>
              <a:gd name="connsiteY23043" fmla="*/ 2148435 h 6407150"/>
              <a:gd name="connsiteX23044" fmla="*/ 6521853 w 11737976"/>
              <a:gd name="connsiteY23044" fmla="*/ 2154298 h 6407150"/>
              <a:gd name="connsiteX23045" fmla="*/ 6523319 w 11737976"/>
              <a:gd name="connsiteY23045" fmla="*/ 2162465 h 6407150"/>
              <a:gd name="connsiteX23046" fmla="*/ 6560527 w 11737976"/>
              <a:gd name="connsiteY23046" fmla="*/ 2178230 h 6407150"/>
              <a:gd name="connsiteX23047" fmla="*/ 6567207 w 11737976"/>
              <a:gd name="connsiteY23047" fmla="*/ 2172638 h 6407150"/>
              <a:gd name="connsiteX23048" fmla="*/ 6568693 w 11737976"/>
              <a:gd name="connsiteY23048" fmla="*/ 2174246 h 6407150"/>
              <a:gd name="connsiteX23049" fmla="*/ 6583716 w 11737976"/>
              <a:gd name="connsiteY23049" fmla="*/ 2157479 h 6407150"/>
              <a:gd name="connsiteX23050" fmla="*/ 6582248 w 11737976"/>
              <a:gd name="connsiteY23050" fmla="*/ 2151284 h 6407150"/>
              <a:gd name="connsiteX23051" fmla="*/ 6585001 w 11737976"/>
              <a:gd name="connsiteY23051" fmla="*/ 2153365 h 6407150"/>
              <a:gd name="connsiteX23052" fmla="*/ 6597164 w 11737976"/>
              <a:gd name="connsiteY23052" fmla="*/ 2167000 h 6407150"/>
              <a:gd name="connsiteX23053" fmla="*/ 6627433 w 11737976"/>
              <a:gd name="connsiteY23053" fmla="*/ 2168294 h 6407150"/>
              <a:gd name="connsiteX23054" fmla="*/ 6634431 w 11737976"/>
              <a:gd name="connsiteY23054" fmla="*/ 2167278 h 6407150"/>
              <a:gd name="connsiteX23055" fmla="*/ 6645761 w 11737976"/>
              <a:gd name="connsiteY23055" fmla="*/ 2174507 h 6407150"/>
              <a:gd name="connsiteX23056" fmla="*/ 6656582 w 11737976"/>
              <a:gd name="connsiteY23056" fmla="*/ 2169157 h 6407150"/>
              <a:gd name="connsiteX23057" fmla="*/ 6656299 w 11737976"/>
              <a:gd name="connsiteY23057" fmla="*/ 2171293 h 6407150"/>
              <a:gd name="connsiteX23058" fmla="*/ 6656047 w 11737976"/>
              <a:gd name="connsiteY23058" fmla="*/ 2172285 h 6407150"/>
              <a:gd name="connsiteX23059" fmla="*/ 6652714 w 11737976"/>
              <a:gd name="connsiteY23059" fmla="*/ 2176309 h 6407150"/>
              <a:gd name="connsiteX23060" fmla="*/ 6654085 w 11737976"/>
              <a:gd name="connsiteY23060" fmla="*/ 2179993 h 6407150"/>
              <a:gd name="connsiteX23061" fmla="*/ 6651200 w 11737976"/>
              <a:gd name="connsiteY23061" fmla="*/ 2191330 h 6407150"/>
              <a:gd name="connsiteX23062" fmla="*/ 6655422 w 11737976"/>
              <a:gd name="connsiteY23062" fmla="*/ 2199013 h 6407150"/>
              <a:gd name="connsiteX23063" fmla="*/ 6640527 w 11737976"/>
              <a:gd name="connsiteY23063" fmla="*/ 2197207 h 6407150"/>
              <a:gd name="connsiteX23064" fmla="*/ 6649799 w 11737976"/>
              <a:gd name="connsiteY23064" fmla="*/ 2206702 h 6407150"/>
              <a:gd name="connsiteX23065" fmla="*/ 6661437 w 11737976"/>
              <a:gd name="connsiteY23065" fmla="*/ 2209959 h 6407150"/>
              <a:gd name="connsiteX23066" fmla="*/ 6661996 w 11737976"/>
              <a:gd name="connsiteY23066" fmla="*/ 2210975 h 6407150"/>
              <a:gd name="connsiteX23067" fmla="*/ 6700826 w 11737976"/>
              <a:gd name="connsiteY23067" fmla="*/ 2245376 h 6407150"/>
              <a:gd name="connsiteX23068" fmla="*/ 6711776 w 11737976"/>
              <a:gd name="connsiteY23068" fmla="*/ 2242959 h 6407150"/>
              <a:gd name="connsiteX23069" fmla="*/ 6723620 w 11737976"/>
              <a:gd name="connsiteY23069" fmla="*/ 2253317 h 6407150"/>
              <a:gd name="connsiteX23070" fmla="*/ 6723303 w 11737976"/>
              <a:gd name="connsiteY23070" fmla="*/ 2253605 h 6407150"/>
              <a:gd name="connsiteX23071" fmla="*/ 6723939 w 11737976"/>
              <a:gd name="connsiteY23071" fmla="*/ 2253597 h 6407150"/>
              <a:gd name="connsiteX23072" fmla="*/ 6726579 w 11737976"/>
              <a:gd name="connsiteY23072" fmla="*/ 2255905 h 6407150"/>
              <a:gd name="connsiteX23073" fmla="*/ 6725499 w 11737976"/>
              <a:gd name="connsiteY23073" fmla="*/ 2257216 h 6407150"/>
              <a:gd name="connsiteX23074" fmla="*/ 6725545 w 11737976"/>
              <a:gd name="connsiteY23074" fmla="*/ 2258590 h 6407150"/>
              <a:gd name="connsiteX23075" fmla="*/ 6718289 w 11737976"/>
              <a:gd name="connsiteY23075" fmla="*/ 2261930 h 6407150"/>
              <a:gd name="connsiteX23076" fmla="*/ 6727332 w 11737976"/>
              <a:gd name="connsiteY23076" fmla="*/ 2269512 h 6407150"/>
              <a:gd name="connsiteX23077" fmla="*/ 6728648 w 11737976"/>
              <a:gd name="connsiteY23077" fmla="*/ 2267812 h 6407150"/>
              <a:gd name="connsiteX23078" fmla="*/ 6732510 w 11737976"/>
              <a:gd name="connsiteY23078" fmla="*/ 2271658 h 6407150"/>
              <a:gd name="connsiteX23079" fmla="*/ 6748714 w 11737976"/>
              <a:gd name="connsiteY23079" fmla="*/ 2282353 h 6407150"/>
              <a:gd name="connsiteX23080" fmla="*/ 6749101 w 11737976"/>
              <a:gd name="connsiteY23080" fmla="*/ 2283482 h 6407150"/>
              <a:gd name="connsiteX23081" fmla="*/ 6761616 w 11737976"/>
              <a:gd name="connsiteY23081" fmla="*/ 2290269 h 6407150"/>
              <a:gd name="connsiteX23082" fmla="*/ 6769755 w 11737976"/>
              <a:gd name="connsiteY23082" fmla="*/ 2284969 h 6407150"/>
              <a:gd name="connsiteX23083" fmla="*/ 6759512 w 11737976"/>
              <a:gd name="connsiteY23083" fmla="*/ 2274418 h 6407150"/>
              <a:gd name="connsiteX23084" fmla="*/ 6747569 w 11737976"/>
              <a:gd name="connsiteY23084" fmla="*/ 2277687 h 6407150"/>
              <a:gd name="connsiteX23085" fmla="*/ 6742459 w 11737976"/>
              <a:gd name="connsiteY23085" fmla="*/ 2268810 h 6407150"/>
              <a:gd name="connsiteX23086" fmla="*/ 6738185 w 11737976"/>
              <a:gd name="connsiteY23086" fmla="*/ 2263264 h 6407150"/>
              <a:gd name="connsiteX23087" fmla="*/ 6740105 w 11737976"/>
              <a:gd name="connsiteY23087" fmla="*/ 2264381 h 6407150"/>
              <a:gd name="connsiteX23088" fmla="*/ 6757057 w 11737976"/>
              <a:gd name="connsiteY23088" fmla="*/ 2266246 h 6407150"/>
              <a:gd name="connsiteX23089" fmla="*/ 6749783 w 11737976"/>
              <a:gd name="connsiteY23089" fmla="*/ 2253196 h 6407150"/>
              <a:gd name="connsiteX23090" fmla="*/ 6746321 w 11737976"/>
              <a:gd name="connsiteY23090" fmla="*/ 2250617 h 6407150"/>
              <a:gd name="connsiteX23091" fmla="*/ 6747528 w 11737976"/>
              <a:gd name="connsiteY23091" fmla="*/ 2250059 h 6407150"/>
              <a:gd name="connsiteX23092" fmla="*/ 6751009 w 11737976"/>
              <a:gd name="connsiteY23092" fmla="*/ 2249574 h 6407150"/>
              <a:gd name="connsiteX23093" fmla="*/ 6750168 w 11737976"/>
              <a:gd name="connsiteY23093" fmla="*/ 2248836 h 6407150"/>
              <a:gd name="connsiteX23094" fmla="*/ 6750236 w 11737976"/>
              <a:gd name="connsiteY23094" fmla="*/ 2248806 h 6407150"/>
              <a:gd name="connsiteX23095" fmla="*/ 6757234 w 11737976"/>
              <a:gd name="connsiteY23095" fmla="*/ 2241539 h 6407150"/>
              <a:gd name="connsiteX23096" fmla="*/ 6751926 w 11737976"/>
              <a:gd name="connsiteY23096" fmla="*/ 2239052 h 6407150"/>
              <a:gd name="connsiteX23097" fmla="*/ 6755331 w 11737976"/>
              <a:gd name="connsiteY23097" fmla="*/ 2230017 h 6407150"/>
              <a:gd name="connsiteX23098" fmla="*/ 6746646 w 11737976"/>
              <a:gd name="connsiteY23098" fmla="*/ 2224948 h 6407150"/>
              <a:gd name="connsiteX23099" fmla="*/ 6742500 w 11737976"/>
              <a:gd name="connsiteY23099" fmla="*/ 2223946 h 6407150"/>
              <a:gd name="connsiteX23100" fmla="*/ 6748337 w 11737976"/>
              <a:gd name="connsiteY23100" fmla="*/ 2211652 h 6407150"/>
              <a:gd name="connsiteX23101" fmla="*/ 6744522 w 11737976"/>
              <a:gd name="connsiteY23101" fmla="*/ 2188685 h 6407150"/>
              <a:gd name="connsiteX23102" fmla="*/ 6734427 w 11737976"/>
              <a:gd name="connsiteY23102" fmla="*/ 2171477 h 6407150"/>
              <a:gd name="connsiteX23103" fmla="*/ 6719817 w 11737976"/>
              <a:gd name="connsiteY23103" fmla="*/ 2157735 h 6407150"/>
              <a:gd name="connsiteX23104" fmla="*/ 6724635 w 11737976"/>
              <a:gd name="connsiteY23104" fmla="*/ 2147140 h 6407150"/>
              <a:gd name="connsiteX23105" fmla="*/ 6739940 w 11737976"/>
              <a:gd name="connsiteY23105" fmla="*/ 2160082 h 6407150"/>
              <a:gd name="connsiteX23106" fmla="*/ 6745390 w 11737976"/>
              <a:gd name="connsiteY23106" fmla="*/ 2140590 h 6407150"/>
              <a:gd name="connsiteX23107" fmla="*/ 6746722 w 11737976"/>
              <a:gd name="connsiteY23107" fmla="*/ 2136122 h 6407150"/>
              <a:gd name="connsiteX23108" fmla="*/ 6752917 w 11737976"/>
              <a:gd name="connsiteY23108" fmla="*/ 2144093 h 6407150"/>
              <a:gd name="connsiteX23109" fmla="*/ 6753126 w 11737976"/>
              <a:gd name="connsiteY23109" fmla="*/ 2143998 h 6407150"/>
              <a:gd name="connsiteX23110" fmla="*/ 6751148 w 11737976"/>
              <a:gd name="connsiteY23110" fmla="*/ 2146644 h 6407150"/>
              <a:gd name="connsiteX23111" fmla="*/ 6755061 w 11737976"/>
              <a:gd name="connsiteY23111" fmla="*/ 2201543 h 6407150"/>
              <a:gd name="connsiteX23112" fmla="*/ 6763126 w 11737976"/>
              <a:gd name="connsiteY23112" fmla="*/ 2207375 h 6407150"/>
              <a:gd name="connsiteX23113" fmla="*/ 6755186 w 11737976"/>
              <a:gd name="connsiteY23113" fmla="*/ 2211409 h 6407150"/>
              <a:gd name="connsiteX23114" fmla="*/ 6759036 w 11737976"/>
              <a:gd name="connsiteY23114" fmla="*/ 2225202 h 6407150"/>
              <a:gd name="connsiteX23115" fmla="*/ 6768691 w 11737976"/>
              <a:gd name="connsiteY23115" fmla="*/ 2222359 h 6407150"/>
              <a:gd name="connsiteX23116" fmla="*/ 6771207 w 11737976"/>
              <a:gd name="connsiteY23116" fmla="*/ 2215279 h 6407150"/>
              <a:gd name="connsiteX23117" fmla="*/ 6777861 w 11737976"/>
              <a:gd name="connsiteY23117" fmla="*/ 2222881 h 6407150"/>
              <a:gd name="connsiteX23118" fmla="*/ 6789519 w 11737976"/>
              <a:gd name="connsiteY23118" fmla="*/ 2226398 h 6407150"/>
              <a:gd name="connsiteX23119" fmla="*/ 6791252 w 11737976"/>
              <a:gd name="connsiteY23119" fmla="*/ 2226094 h 6407150"/>
              <a:gd name="connsiteX23120" fmla="*/ 6795654 w 11737976"/>
              <a:gd name="connsiteY23120" fmla="*/ 2227995 h 6407150"/>
              <a:gd name="connsiteX23121" fmla="*/ 6794916 w 11737976"/>
              <a:gd name="connsiteY23121" fmla="*/ 2225451 h 6407150"/>
              <a:gd name="connsiteX23122" fmla="*/ 6800664 w 11737976"/>
              <a:gd name="connsiteY23122" fmla="*/ 2224443 h 6407150"/>
              <a:gd name="connsiteX23123" fmla="*/ 6822386 w 11737976"/>
              <a:gd name="connsiteY23123" fmla="*/ 2219814 h 6407150"/>
              <a:gd name="connsiteX23124" fmla="*/ 6834899 w 11737976"/>
              <a:gd name="connsiteY23124" fmla="*/ 2185516 h 6407150"/>
              <a:gd name="connsiteX23125" fmla="*/ 6820169 w 11737976"/>
              <a:gd name="connsiteY23125" fmla="*/ 2151543 h 6407150"/>
              <a:gd name="connsiteX23126" fmla="*/ 6808603 w 11737976"/>
              <a:gd name="connsiteY23126" fmla="*/ 2146761 h 6407150"/>
              <a:gd name="connsiteX23127" fmla="*/ 6801344 w 11737976"/>
              <a:gd name="connsiteY23127" fmla="*/ 2139118 h 6407150"/>
              <a:gd name="connsiteX23128" fmla="*/ 6812276 w 11737976"/>
              <a:gd name="connsiteY23128" fmla="*/ 2122102 h 6407150"/>
              <a:gd name="connsiteX23129" fmla="*/ 6811824 w 11737976"/>
              <a:gd name="connsiteY23129" fmla="*/ 2124274 h 6407150"/>
              <a:gd name="connsiteX23130" fmla="*/ 6843331 w 11737976"/>
              <a:gd name="connsiteY23130" fmla="*/ 2146445 h 6407150"/>
              <a:gd name="connsiteX23131" fmla="*/ 6831860 w 11737976"/>
              <a:gd name="connsiteY23131" fmla="*/ 2131909 h 6407150"/>
              <a:gd name="connsiteX23132" fmla="*/ 6828778 w 11737976"/>
              <a:gd name="connsiteY23132" fmla="*/ 2128626 h 6407150"/>
              <a:gd name="connsiteX23133" fmla="*/ 6833385 w 11737976"/>
              <a:gd name="connsiteY23133" fmla="*/ 2129953 h 6407150"/>
              <a:gd name="connsiteX23134" fmla="*/ 6834732 w 11737976"/>
              <a:gd name="connsiteY23134" fmla="*/ 2127175 h 6407150"/>
              <a:gd name="connsiteX23135" fmla="*/ 6841615 w 11737976"/>
              <a:gd name="connsiteY23135" fmla="*/ 2132046 h 6407150"/>
              <a:gd name="connsiteX23136" fmla="*/ 6847737 w 11737976"/>
              <a:gd name="connsiteY23136" fmla="*/ 2127610 h 6407150"/>
              <a:gd name="connsiteX23137" fmla="*/ 6847990 w 11737976"/>
              <a:gd name="connsiteY23137" fmla="*/ 2118128 h 6407150"/>
              <a:gd name="connsiteX23138" fmla="*/ 6845045 w 11737976"/>
              <a:gd name="connsiteY23138" fmla="*/ 2112439 h 6407150"/>
              <a:gd name="connsiteX23139" fmla="*/ 6850103 w 11737976"/>
              <a:gd name="connsiteY23139" fmla="*/ 2113261 h 6407150"/>
              <a:gd name="connsiteX23140" fmla="*/ 6852150 w 11737976"/>
              <a:gd name="connsiteY23140" fmla="*/ 2112709 h 6407150"/>
              <a:gd name="connsiteX23141" fmla="*/ 6853131 w 11737976"/>
              <a:gd name="connsiteY23141" fmla="*/ 2128852 h 6407150"/>
              <a:gd name="connsiteX23142" fmla="*/ 6867877 w 11737976"/>
              <a:gd name="connsiteY23142" fmla="*/ 2117532 h 6407150"/>
              <a:gd name="connsiteX23143" fmla="*/ 6869339 w 11737976"/>
              <a:gd name="connsiteY23143" fmla="*/ 2117474 h 6407150"/>
              <a:gd name="connsiteX23144" fmla="*/ 6869274 w 11737976"/>
              <a:gd name="connsiteY23144" fmla="*/ 2117744 h 6407150"/>
              <a:gd name="connsiteX23145" fmla="*/ 6868855 w 11737976"/>
              <a:gd name="connsiteY23145" fmla="*/ 2130517 h 6407150"/>
              <a:gd name="connsiteX23146" fmla="*/ 6866507 w 11737976"/>
              <a:gd name="connsiteY23146" fmla="*/ 2131552 h 6407150"/>
              <a:gd name="connsiteX23147" fmla="*/ 6866229 w 11737976"/>
              <a:gd name="connsiteY23147" fmla="*/ 2148213 h 6407150"/>
              <a:gd name="connsiteX23148" fmla="*/ 6867563 w 11737976"/>
              <a:gd name="connsiteY23148" fmla="*/ 2149241 h 6407150"/>
              <a:gd name="connsiteX23149" fmla="*/ 6868668 w 11737976"/>
              <a:gd name="connsiteY23149" fmla="*/ 2153114 h 6407150"/>
              <a:gd name="connsiteX23150" fmla="*/ 6873913 w 11737976"/>
              <a:gd name="connsiteY23150" fmla="*/ 2160402 h 6407150"/>
              <a:gd name="connsiteX23151" fmla="*/ 6880163 w 11737976"/>
              <a:gd name="connsiteY23151" fmla="*/ 2158589 h 6407150"/>
              <a:gd name="connsiteX23152" fmla="*/ 6882300 w 11737976"/>
              <a:gd name="connsiteY23152" fmla="*/ 2149270 h 6407150"/>
              <a:gd name="connsiteX23153" fmla="*/ 6881820 w 11737976"/>
              <a:gd name="connsiteY23153" fmla="*/ 2147951 h 6407150"/>
              <a:gd name="connsiteX23154" fmla="*/ 6882344 w 11737976"/>
              <a:gd name="connsiteY23154" fmla="*/ 2147675 h 6407150"/>
              <a:gd name="connsiteX23155" fmla="*/ 6883100 w 11737976"/>
              <a:gd name="connsiteY23155" fmla="*/ 2147780 h 6407150"/>
              <a:gd name="connsiteX23156" fmla="*/ 6903161 w 11737976"/>
              <a:gd name="connsiteY23156" fmla="*/ 2152750 h 6407150"/>
              <a:gd name="connsiteX23157" fmla="*/ 6898064 w 11737976"/>
              <a:gd name="connsiteY23157" fmla="*/ 2154821 h 6407150"/>
              <a:gd name="connsiteX23158" fmla="*/ 6901603 w 11737976"/>
              <a:gd name="connsiteY23158" fmla="*/ 2165032 h 6407150"/>
              <a:gd name="connsiteX23159" fmla="*/ 6910230 w 11737976"/>
              <a:gd name="connsiteY23159" fmla="*/ 2158153 h 6407150"/>
              <a:gd name="connsiteX23160" fmla="*/ 6905475 w 11737976"/>
              <a:gd name="connsiteY23160" fmla="*/ 2153032 h 6407150"/>
              <a:gd name="connsiteX23161" fmla="*/ 6915332 w 11737976"/>
              <a:gd name="connsiteY23161" fmla="*/ 2153354 h 6407150"/>
              <a:gd name="connsiteX23162" fmla="*/ 6926318 w 11737976"/>
              <a:gd name="connsiteY23162" fmla="*/ 2150628 h 6407150"/>
              <a:gd name="connsiteX23163" fmla="*/ 6929697 w 11737976"/>
              <a:gd name="connsiteY23163" fmla="*/ 2153581 h 6407150"/>
              <a:gd name="connsiteX23164" fmla="*/ 6936693 w 11737976"/>
              <a:gd name="connsiteY23164" fmla="*/ 2137954 h 6407150"/>
              <a:gd name="connsiteX23165" fmla="*/ 6932003 w 11737976"/>
              <a:gd name="connsiteY23165" fmla="*/ 2135027 h 6407150"/>
              <a:gd name="connsiteX23166" fmla="*/ 6933163 w 11737976"/>
              <a:gd name="connsiteY23166" fmla="*/ 2130871 h 6407150"/>
              <a:gd name="connsiteX23167" fmla="*/ 6913813 w 11737976"/>
              <a:gd name="connsiteY23167" fmla="*/ 2094633 h 6407150"/>
              <a:gd name="connsiteX23168" fmla="*/ 6910765 w 11737976"/>
              <a:gd name="connsiteY23168" fmla="*/ 2093828 h 6407150"/>
              <a:gd name="connsiteX23169" fmla="*/ 6911075 w 11737976"/>
              <a:gd name="connsiteY23169" fmla="*/ 2087305 h 6407150"/>
              <a:gd name="connsiteX23170" fmla="*/ 6893011 w 11737976"/>
              <a:gd name="connsiteY23170" fmla="*/ 2086970 h 6407150"/>
              <a:gd name="connsiteX23171" fmla="*/ 6891489 w 11737976"/>
              <a:gd name="connsiteY23171" fmla="*/ 2090241 h 6407150"/>
              <a:gd name="connsiteX23172" fmla="*/ 6878333 w 11737976"/>
              <a:gd name="connsiteY23172" fmla="*/ 2096003 h 6407150"/>
              <a:gd name="connsiteX23173" fmla="*/ 6873544 w 11737976"/>
              <a:gd name="connsiteY23173" fmla="*/ 2103440 h 6407150"/>
              <a:gd name="connsiteX23174" fmla="*/ 6871512 w 11737976"/>
              <a:gd name="connsiteY23174" fmla="*/ 2103604 h 6407150"/>
              <a:gd name="connsiteX23175" fmla="*/ 6866258 w 11737976"/>
              <a:gd name="connsiteY23175" fmla="*/ 2072108 h 6407150"/>
              <a:gd name="connsiteX23176" fmla="*/ 6857870 w 11737976"/>
              <a:gd name="connsiteY23176" fmla="*/ 2082557 h 6407150"/>
              <a:gd name="connsiteX23177" fmla="*/ 6851841 w 11737976"/>
              <a:gd name="connsiteY23177" fmla="*/ 2101874 h 6407150"/>
              <a:gd name="connsiteX23178" fmla="*/ 6825858 w 11737976"/>
              <a:gd name="connsiteY23178" fmla="*/ 2102191 h 6407150"/>
              <a:gd name="connsiteX23179" fmla="*/ 6828522 w 11737976"/>
              <a:gd name="connsiteY23179" fmla="*/ 2104474 h 6407150"/>
              <a:gd name="connsiteX23180" fmla="*/ 6823652 w 11737976"/>
              <a:gd name="connsiteY23180" fmla="*/ 2107450 h 6407150"/>
              <a:gd name="connsiteX23181" fmla="*/ 6824770 w 11737976"/>
              <a:gd name="connsiteY23181" fmla="*/ 2113656 h 6407150"/>
              <a:gd name="connsiteX23182" fmla="*/ 6828755 w 11737976"/>
              <a:gd name="connsiteY23182" fmla="*/ 2120182 h 6407150"/>
              <a:gd name="connsiteX23183" fmla="*/ 6826490 w 11737976"/>
              <a:gd name="connsiteY23183" fmla="*/ 2119129 h 6407150"/>
              <a:gd name="connsiteX23184" fmla="*/ 6825285 w 11737976"/>
              <a:gd name="connsiteY23184" fmla="*/ 2124906 h 6407150"/>
              <a:gd name="connsiteX23185" fmla="*/ 6817130 w 11737976"/>
              <a:gd name="connsiteY23185" fmla="*/ 2116220 h 6407150"/>
              <a:gd name="connsiteX23186" fmla="*/ 6814163 w 11737976"/>
              <a:gd name="connsiteY23186" fmla="*/ 2116721 h 6407150"/>
              <a:gd name="connsiteX23187" fmla="*/ 6812846 w 11737976"/>
              <a:gd name="connsiteY23187" fmla="*/ 2119828 h 6407150"/>
              <a:gd name="connsiteX23188" fmla="*/ 6802263 w 11737976"/>
              <a:gd name="connsiteY23188" fmla="*/ 2111933 h 6407150"/>
              <a:gd name="connsiteX23189" fmla="*/ 6804282 w 11737976"/>
              <a:gd name="connsiteY23189" fmla="*/ 2107953 h 6407150"/>
              <a:gd name="connsiteX23190" fmla="*/ 6806979 w 11737976"/>
              <a:gd name="connsiteY23190" fmla="*/ 2108553 h 6407150"/>
              <a:gd name="connsiteX23191" fmla="*/ 6835656 w 11737976"/>
              <a:gd name="connsiteY23191" fmla="*/ 2088242 h 6407150"/>
              <a:gd name="connsiteX23192" fmla="*/ 6824599 w 11737976"/>
              <a:gd name="connsiteY23192" fmla="*/ 2083825 h 6407150"/>
              <a:gd name="connsiteX23193" fmla="*/ 6813150 w 11737976"/>
              <a:gd name="connsiteY23193" fmla="*/ 2086498 h 6407150"/>
              <a:gd name="connsiteX23194" fmla="*/ 6803629 w 11737976"/>
              <a:gd name="connsiteY23194" fmla="*/ 2098966 h 6407150"/>
              <a:gd name="connsiteX23195" fmla="*/ 6801588 w 11737976"/>
              <a:gd name="connsiteY23195" fmla="*/ 2090242 h 6407150"/>
              <a:gd name="connsiteX23196" fmla="*/ 6793975 w 11737976"/>
              <a:gd name="connsiteY23196" fmla="*/ 2081715 h 6407150"/>
              <a:gd name="connsiteX23197" fmla="*/ 6789484 w 11737976"/>
              <a:gd name="connsiteY23197" fmla="*/ 2084041 h 6407150"/>
              <a:gd name="connsiteX23198" fmla="*/ 6791532 w 11737976"/>
              <a:gd name="connsiteY23198" fmla="*/ 2098831 h 6407150"/>
              <a:gd name="connsiteX23199" fmla="*/ 6797258 w 11737976"/>
              <a:gd name="connsiteY23199" fmla="*/ 2101014 h 6407150"/>
              <a:gd name="connsiteX23200" fmla="*/ 6802610 w 11737976"/>
              <a:gd name="connsiteY23200" fmla="*/ 2100299 h 6407150"/>
              <a:gd name="connsiteX23201" fmla="*/ 6800171 w 11737976"/>
              <a:gd name="connsiteY23201" fmla="*/ 2103494 h 6407150"/>
              <a:gd name="connsiteX23202" fmla="*/ 6795741 w 11737976"/>
              <a:gd name="connsiteY23202" fmla="*/ 2103120 h 6407150"/>
              <a:gd name="connsiteX23203" fmla="*/ 6787671 w 11737976"/>
              <a:gd name="connsiteY23203" fmla="*/ 2103452 h 6407150"/>
              <a:gd name="connsiteX23204" fmla="*/ 6785231 w 11737976"/>
              <a:gd name="connsiteY23204" fmla="*/ 2106851 h 6407150"/>
              <a:gd name="connsiteX23205" fmla="*/ 6780444 w 11737976"/>
              <a:gd name="connsiteY23205" fmla="*/ 2106635 h 6407150"/>
              <a:gd name="connsiteX23206" fmla="*/ 6770741 w 11737976"/>
              <a:gd name="connsiteY23206" fmla="*/ 2112599 h 6407150"/>
              <a:gd name="connsiteX23207" fmla="*/ 6765854 w 11737976"/>
              <a:gd name="connsiteY23207" fmla="*/ 2122137 h 6407150"/>
              <a:gd name="connsiteX23208" fmla="*/ 6767448 w 11737976"/>
              <a:gd name="connsiteY23208" fmla="*/ 2133010 h 6407150"/>
              <a:gd name="connsiteX23209" fmla="*/ 6769147 w 11737976"/>
              <a:gd name="connsiteY23209" fmla="*/ 2134751 h 6407150"/>
              <a:gd name="connsiteX23210" fmla="*/ 6764491 w 11737976"/>
              <a:gd name="connsiteY23210" fmla="*/ 2135298 h 6407150"/>
              <a:gd name="connsiteX23211" fmla="*/ 6760701 w 11737976"/>
              <a:gd name="connsiteY23211" fmla="*/ 2137631 h 6407150"/>
              <a:gd name="connsiteX23212" fmla="*/ 6762435 w 11737976"/>
              <a:gd name="connsiteY23212" fmla="*/ 2130976 h 6407150"/>
              <a:gd name="connsiteX23213" fmla="*/ 6759188 w 11737976"/>
              <a:gd name="connsiteY23213" fmla="*/ 2123175 h 6407150"/>
              <a:gd name="connsiteX23214" fmla="*/ 6753034 w 11737976"/>
              <a:gd name="connsiteY23214" fmla="*/ 2123578 h 6407150"/>
              <a:gd name="connsiteX23215" fmla="*/ 6749644 w 11737976"/>
              <a:gd name="connsiteY23215" fmla="*/ 2126318 h 6407150"/>
              <a:gd name="connsiteX23216" fmla="*/ 6750364 w 11737976"/>
              <a:gd name="connsiteY23216" fmla="*/ 2123900 h 6407150"/>
              <a:gd name="connsiteX23217" fmla="*/ 6749946 w 11737976"/>
              <a:gd name="connsiteY23217" fmla="*/ 2114491 h 6407150"/>
              <a:gd name="connsiteX23218" fmla="*/ 6752738 w 11737976"/>
              <a:gd name="connsiteY23218" fmla="*/ 2115821 h 6407150"/>
              <a:gd name="connsiteX23219" fmla="*/ 6756722 w 11737976"/>
              <a:gd name="connsiteY23219" fmla="*/ 2097375 h 6407150"/>
              <a:gd name="connsiteX23220" fmla="*/ 6742952 w 11737976"/>
              <a:gd name="connsiteY23220" fmla="*/ 2094369 h 6407150"/>
              <a:gd name="connsiteX23221" fmla="*/ 6740086 w 11737976"/>
              <a:gd name="connsiteY23221" fmla="*/ 2096092 h 6407150"/>
              <a:gd name="connsiteX23222" fmla="*/ 6737588 w 11737976"/>
              <a:gd name="connsiteY23222" fmla="*/ 2091969 h 6407150"/>
              <a:gd name="connsiteX23223" fmla="*/ 6729896 w 11737976"/>
              <a:gd name="connsiteY23223" fmla="*/ 2088565 h 6407150"/>
              <a:gd name="connsiteX23224" fmla="*/ 6733066 w 11737976"/>
              <a:gd name="connsiteY23224" fmla="*/ 2080583 h 6407150"/>
              <a:gd name="connsiteX23225" fmla="*/ 6739569 w 11737976"/>
              <a:gd name="connsiteY23225" fmla="*/ 2075924 h 6407150"/>
              <a:gd name="connsiteX23226" fmla="*/ 6724776 w 11737976"/>
              <a:gd name="connsiteY23226" fmla="*/ 2075165 h 6407150"/>
              <a:gd name="connsiteX23227" fmla="*/ 6725159 w 11737976"/>
              <a:gd name="connsiteY23227" fmla="*/ 2069573 h 6407150"/>
              <a:gd name="connsiteX23228" fmla="*/ 6726003 w 11737976"/>
              <a:gd name="connsiteY23228" fmla="*/ 2069019 h 6407150"/>
              <a:gd name="connsiteX23229" fmla="*/ 6727594 w 11737976"/>
              <a:gd name="connsiteY23229" fmla="*/ 2067128 h 6407150"/>
              <a:gd name="connsiteX23230" fmla="*/ 6727688 w 11737976"/>
              <a:gd name="connsiteY23230" fmla="*/ 2067193 h 6407150"/>
              <a:gd name="connsiteX23231" fmla="*/ 6727654 w 11737976"/>
              <a:gd name="connsiteY23231" fmla="*/ 2067056 h 6407150"/>
              <a:gd name="connsiteX23232" fmla="*/ 6727925 w 11737976"/>
              <a:gd name="connsiteY23232" fmla="*/ 2066734 h 6407150"/>
              <a:gd name="connsiteX23233" fmla="*/ 6726949 w 11737976"/>
              <a:gd name="connsiteY23233" fmla="*/ 2064084 h 6407150"/>
              <a:gd name="connsiteX23234" fmla="*/ 6722653 w 11737976"/>
              <a:gd name="connsiteY23234" fmla="*/ 2045984 h 6407150"/>
              <a:gd name="connsiteX23235" fmla="*/ 6721050 w 11737976"/>
              <a:gd name="connsiteY23235" fmla="*/ 2043769 h 6407150"/>
              <a:gd name="connsiteX23236" fmla="*/ 6720357 w 11737976"/>
              <a:gd name="connsiteY23236" fmla="*/ 2039981 h 6407150"/>
              <a:gd name="connsiteX23237" fmla="*/ 6719651 w 11737976"/>
              <a:gd name="connsiteY23237" fmla="*/ 2040369 h 6407150"/>
              <a:gd name="connsiteX23238" fmla="*/ 6719739 w 11737976"/>
              <a:gd name="connsiteY23238" fmla="*/ 2037767 h 6407150"/>
              <a:gd name="connsiteX23239" fmla="*/ 6726843 w 11737976"/>
              <a:gd name="connsiteY23239" fmla="*/ 2029202 h 6407150"/>
              <a:gd name="connsiteX23240" fmla="*/ 6727454 w 11737976"/>
              <a:gd name="connsiteY23240" fmla="*/ 2029196 h 6407150"/>
              <a:gd name="connsiteX23241" fmla="*/ 6729742 w 11737976"/>
              <a:gd name="connsiteY23241" fmla="*/ 2035094 h 6407150"/>
              <a:gd name="connsiteX23242" fmla="*/ 6780509 w 11737976"/>
              <a:gd name="connsiteY23242" fmla="*/ 2076142 h 6407150"/>
              <a:gd name="connsiteX23243" fmla="*/ 6817805 w 11737976"/>
              <a:gd name="connsiteY23243" fmla="*/ 2070678 h 6407150"/>
              <a:gd name="connsiteX23244" fmla="*/ 6818334 w 11737976"/>
              <a:gd name="connsiteY23244" fmla="*/ 2076032 h 6407150"/>
              <a:gd name="connsiteX23245" fmla="*/ 6850687 w 11737976"/>
              <a:gd name="connsiteY23245" fmla="*/ 2084117 h 6407150"/>
              <a:gd name="connsiteX23246" fmla="*/ 6841332 w 11737976"/>
              <a:gd name="connsiteY23246" fmla="*/ 2071315 h 6407150"/>
              <a:gd name="connsiteX23247" fmla="*/ 6838493 w 11737976"/>
              <a:gd name="connsiteY23247" fmla="*/ 2068646 h 6407150"/>
              <a:gd name="connsiteX23248" fmla="*/ 6838366 w 11737976"/>
              <a:gd name="connsiteY23248" fmla="*/ 2067419 h 6407150"/>
              <a:gd name="connsiteX23249" fmla="*/ 6837159 w 11737976"/>
              <a:gd name="connsiteY23249" fmla="*/ 2067390 h 6407150"/>
              <a:gd name="connsiteX23250" fmla="*/ 6832040 w 11737976"/>
              <a:gd name="connsiteY23250" fmla="*/ 2062576 h 6407150"/>
              <a:gd name="connsiteX23251" fmla="*/ 6844221 w 11737976"/>
              <a:gd name="connsiteY23251" fmla="*/ 2055014 h 6407150"/>
              <a:gd name="connsiteX23252" fmla="*/ 6853021 w 11737976"/>
              <a:gd name="connsiteY23252" fmla="*/ 2043977 h 6407150"/>
              <a:gd name="connsiteX23253" fmla="*/ 6856986 w 11737976"/>
              <a:gd name="connsiteY23253" fmla="*/ 2051385 h 6407150"/>
              <a:gd name="connsiteX23254" fmla="*/ 6873186 w 11737976"/>
              <a:gd name="connsiteY23254" fmla="*/ 2049064 h 6407150"/>
              <a:gd name="connsiteX23255" fmla="*/ 6869868 w 11737976"/>
              <a:gd name="connsiteY23255" fmla="*/ 2036001 h 6407150"/>
              <a:gd name="connsiteX23256" fmla="*/ 6863467 w 11737976"/>
              <a:gd name="connsiteY23256" fmla="*/ 2033602 h 6407150"/>
              <a:gd name="connsiteX23257" fmla="*/ 6857175 w 11737976"/>
              <a:gd name="connsiteY23257" fmla="*/ 2032465 h 6407150"/>
              <a:gd name="connsiteX23258" fmla="*/ 6855598 w 11737976"/>
              <a:gd name="connsiteY23258" fmla="*/ 2022897 h 6407150"/>
              <a:gd name="connsiteX23259" fmla="*/ 6863739 w 11737976"/>
              <a:gd name="connsiteY23259" fmla="*/ 2023598 h 6407150"/>
              <a:gd name="connsiteX23260" fmla="*/ 6885583 w 11737976"/>
              <a:gd name="connsiteY23260" fmla="*/ 2018902 h 6407150"/>
              <a:gd name="connsiteX23261" fmla="*/ 6879530 w 11737976"/>
              <a:gd name="connsiteY23261" fmla="*/ 2014340 h 6407150"/>
              <a:gd name="connsiteX23262" fmla="*/ 6890393 w 11737976"/>
              <a:gd name="connsiteY23262" fmla="*/ 2011862 h 6407150"/>
              <a:gd name="connsiteX23263" fmla="*/ 6878348 w 11737976"/>
              <a:gd name="connsiteY23263" fmla="*/ 2002380 h 6407150"/>
              <a:gd name="connsiteX23264" fmla="*/ 6879368 w 11737976"/>
              <a:gd name="connsiteY23264" fmla="*/ 2014218 h 6407150"/>
              <a:gd name="connsiteX23265" fmla="*/ 6873029 w 11737976"/>
              <a:gd name="connsiteY23265" fmla="*/ 2009441 h 6407150"/>
              <a:gd name="connsiteX23266" fmla="*/ 6859181 w 11737976"/>
              <a:gd name="connsiteY23266" fmla="*/ 2007874 h 6407150"/>
              <a:gd name="connsiteX23267" fmla="*/ 6853350 w 11737976"/>
              <a:gd name="connsiteY23267" fmla="*/ 2009256 h 6407150"/>
              <a:gd name="connsiteX23268" fmla="*/ 6851839 w 11737976"/>
              <a:gd name="connsiteY23268" fmla="*/ 2000095 h 6407150"/>
              <a:gd name="connsiteX23269" fmla="*/ 6779786 w 11737976"/>
              <a:gd name="connsiteY23269" fmla="*/ 1931192 h 6407150"/>
              <a:gd name="connsiteX23270" fmla="*/ 6763985 w 11737976"/>
              <a:gd name="connsiteY23270" fmla="*/ 1933446 h 6407150"/>
              <a:gd name="connsiteX23271" fmla="*/ 6762416 w 11737976"/>
              <a:gd name="connsiteY23271" fmla="*/ 1932413 h 6407150"/>
              <a:gd name="connsiteX23272" fmla="*/ 6760292 w 11737976"/>
              <a:gd name="connsiteY23272" fmla="*/ 1933972 h 6407150"/>
              <a:gd name="connsiteX23273" fmla="*/ 6755285 w 11737976"/>
              <a:gd name="connsiteY23273" fmla="*/ 1934687 h 6407150"/>
              <a:gd name="connsiteX23274" fmla="*/ 6735317 w 11737976"/>
              <a:gd name="connsiteY23274" fmla="*/ 1947645 h 6407150"/>
              <a:gd name="connsiteX23275" fmla="*/ 6723726 w 11737976"/>
              <a:gd name="connsiteY23275" fmla="*/ 1964320 h 6407150"/>
              <a:gd name="connsiteX23276" fmla="*/ 6722800 w 11737976"/>
              <a:gd name="connsiteY23276" fmla="*/ 1967744 h 6407150"/>
              <a:gd name="connsiteX23277" fmla="*/ 6709885 w 11737976"/>
              <a:gd name="connsiteY23277" fmla="*/ 1973439 h 6407150"/>
              <a:gd name="connsiteX23278" fmla="*/ 6709319 w 11737976"/>
              <a:gd name="connsiteY23278" fmla="*/ 1973634 h 6407150"/>
              <a:gd name="connsiteX23279" fmla="*/ 6707736 w 11737976"/>
              <a:gd name="connsiteY23279" fmla="*/ 1970023 h 6407150"/>
              <a:gd name="connsiteX23280" fmla="*/ 6692917 w 11737976"/>
              <a:gd name="connsiteY23280" fmla="*/ 1967998 h 6407150"/>
              <a:gd name="connsiteX23281" fmla="*/ 6693152 w 11737976"/>
              <a:gd name="connsiteY23281" fmla="*/ 1976824 h 6407150"/>
              <a:gd name="connsiteX23282" fmla="*/ 6697961 w 11737976"/>
              <a:gd name="connsiteY23282" fmla="*/ 1977132 h 6407150"/>
              <a:gd name="connsiteX23283" fmla="*/ 6698195 w 11737976"/>
              <a:gd name="connsiteY23283" fmla="*/ 1977486 h 6407150"/>
              <a:gd name="connsiteX23284" fmla="*/ 6691052 w 11737976"/>
              <a:gd name="connsiteY23284" fmla="*/ 1979959 h 6407150"/>
              <a:gd name="connsiteX23285" fmla="*/ 6699675 w 11737976"/>
              <a:gd name="connsiteY23285" fmla="*/ 1997770 h 6407150"/>
              <a:gd name="connsiteX23286" fmla="*/ 6714682 w 11737976"/>
              <a:gd name="connsiteY23286" fmla="*/ 1990882 h 6407150"/>
              <a:gd name="connsiteX23287" fmla="*/ 6714729 w 11737976"/>
              <a:gd name="connsiteY23287" fmla="*/ 1991494 h 6407150"/>
              <a:gd name="connsiteX23288" fmla="*/ 6716513 w 11737976"/>
              <a:gd name="connsiteY23288" fmla="*/ 1992251 h 6407150"/>
              <a:gd name="connsiteX23289" fmla="*/ 6717506 w 11737976"/>
              <a:gd name="connsiteY23289" fmla="*/ 2003009 h 6407150"/>
              <a:gd name="connsiteX23290" fmla="*/ 6718520 w 11737976"/>
              <a:gd name="connsiteY23290" fmla="*/ 2009552 h 6407150"/>
              <a:gd name="connsiteX23291" fmla="*/ 6705546 w 11737976"/>
              <a:gd name="connsiteY23291" fmla="*/ 2010068 h 6407150"/>
              <a:gd name="connsiteX23292" fmla="*/ 6718151 w 11737976"/>
              <a:gd name="connsiteY23292" fmla="*/ 2020889 h 6407150"/>
              <a:gd name="connsiteX23293" fmla="*/ 6716016 w 11737976"/>
              <a:gd name="connsiteY23293" fmla="*/ 2021390 h 6407150"/>
              <a:gd name="connsiteX23294" fmla="*/ 6724000 w 11737976"/>
              <a:gd name="connsiteY23294" fmla="*/ 2028131 h 6407150"/>
              <a:gd name="connsiteX23295" fmla="*/ 6719482 w 11737976"/>
              <a:gd name="connsiteY23295" fmla="*/ 2027158 h 6407150"/>
              <a:gd name="connsiteX23296" fmla="*/ 6714156 w 11737976"/>
              <a:gd name="connsiteY23296" fmla="*/ 2029877 h 6407150"/>
              <a:gd name="connsiteX23297" fmla="*/ 6711423 w 11737976"/>
              <a:gd name="connsiteY23297" fmla="*/ 2034950 h 6407150"/>
              <a:gd name="connsiteX23298" fmla="*/ 6706983 w 11737976"/>
              <a:gd name="connsiteY23298" fmla="*/ 2032902 h 6407150"/>
              <a:gd name="connsiteX23299" fmla="*/ 6708959 w 11737976"/>
              <a:gd name="connsiteY23299" fmla="*/ 2042868 h 6407150"/>
              <a:gd name="connsiteX23300" fmla="*/ 6710049 w 11737976"/>
              <a:gd name="connsiteY23300" fmla="*/ 2046018 h 6407150"/>
              <a:gd name="connsiteX23301" fmla="*/ 6711143 w 11737976"/>
              <a:gd name="connsiteY23301" fmla="*/ 2053784 h 6407150"/>
              <a:gd name="connsiteX23302" fmla="*/ 6703056 w 11737976"/>
              <a:gd name="connsiteY23302" fmla="*/ 2062468 h 6407150"/>
              <a:gd name="connsiteX23303" fmla="*/ 6697636 w 11737976"/>
              <a:gd name="connsiteY23303" fmla="*/ 2082191 h 6407150"/>
              <a:gd name="connsiteX23304" fmla="*/ 6700606 w 11737976"/>
              <a:gd name="connsiteY23304" fmla="*/ 2089775 h 6407150"/>
              <a:gd name="connsiteX23305" fmla="*/ 6700483 w 11737976"/>
              <a:gd name="connsiteY23305" fmla="*/ 2089843 h 6407150"/>
              <a:gd name="connsiteX23306" fmla="*/ 6700376 w 11737976"/>
              <a:gd name="connsiteY23306" fmla="*/ 2090140 h 6407150"/>
              <a:gd name="connsiteX23307" fmla="*/ 6691521 w 11737976"/>
              <a:gd name="connsiteY23307" fmla="*/ 2098922 h 6407150"/>
              <a:gd name="connsiteX23308" fmla="*/ 6693214 w 11737976"/>
              <a:gd name="connsiteY23308" fmla="*/ 2124445 h 6407150"/>
              <a:gd name="connsiteX23309" fmla="*/ 6702642 w 11737976"/>
              <a:gd name="connsiteY23309" fmla="*/ 2135580 h 6407150"/>
              <a:gd name="connsiteX23310" fmla="*/ 6721366 w 11737976"/>
              <a:gd name="connsiteY23310" fmla="*/ 2144654 h 6407150"/>
              <a:gd name="connsiteX23311" fmla="*/ 6701334 w 11737976"/>
              <a:gd name="connsiteY23311" fmla="*/ 2140119 h 6407150"/>
              <a:gd name="connsiteX23312" fmla="*/ 6685727 w 11737976"/>
              <a:gd name="connsiteY23312" fmla="*/ 2143549 h 6407150"/>
              <a:gd name="connsiteX23313" fmla="*/ 6686842 w 11737976"/>
              <a:gd name="connsiteY23313" fmla="*/ 2142684 h 6407150"/>
              <a:gd name="connsiteX23314" fmla="*/ 6656107 w 11737976"/>
              <a:gd name="connsiteY23314" fmla="*/ 2048061 h 6407150"/>
              <a:gd name="connsiteX23315" fmla="*/ 6641949 w 11737976"/>
              <a:gd name="connsiteY23315" fmla="*/ 2042044 h 6407150"/>
              <a:gd name="connsiteX23316" fmla="*/ 6626995 w 11737976"/>
              <a:gd name="connsiteY23316" fmla="*/ 2031000 h 6407150"/>
              <a:gd name="connsiteX23317" fmla="*/ 6628254 w 11737976"/>
              <a:gd name="connsiteY23317" fmla="*/ 2036225 h 6407150"/>
              <a:gd name="connsiteX23318" fmla="*/ 6623552 w 11737976"/>
              <a:gd name="connsiteY23318" fmla="*/ 2034226 h 6407150"/>
              <a:gd name="connsiteX23319" fmla="*/ 6573161 w 11737976"/>
              <a:gd name="connsiteY23319" fmla="*/ 2043045 h 6407150"/>
              <a:gd name="connsiteX23320" fmla="*/ 6566981 w 11737976"/>
              <a:gd name="connsiteY23320" fmla="*/ 2048497 h 6407150"/>
              <a:gd name="connsiteX23321" fmla="*/ 6567050 w 11737976"/>
              <a:gd name="connsiteY23321" fmla="*/ 2045301 h 6407150"/>
              <a:gd name="connsiteX23322" fmla="*/ 6560986 w 11737976"/>
              <a:gd name="connsiteY23322" fmla="*/ 2045062 h 6407150"/>
              <a:gd name="connsiteX23323" fmla="*/ 6558809 w 11737976"/>
              <a:gd name="connsiteY23323" fmla="*/ 2048811 h 6407150"/>
              <a:gd name="connsiteX23324" fmla="*/ 6559652 w 11737976"/>
              <a:gd name="connsiteY23324" fmla="*/ 2053457 h 6407150"/>
              <a:gd name="connsiteX23325" fmla="*/ 6561528 w 11737976"/>
              <a:gd name="connsiteY23325" fmla="*/ 2053307 h 6407150"/>
              <a:gd name="connsiteX23326" fmla="*/ 6557706 w 11737976"/>
              <a:gd name="connsiteY23326" fmla="*/ 2056679 h 6407150"/>
              <a:gd name="connsiteX23327" fmla="*/ 6545409 w 11737976"/>
              <a:gd name="connsiteY23327" fmla="*/ 2085620 h 6407150"/>
              <a:gd name="connsiteX23328" fmla="*/ 6549365 w 11737976"/>
              <a:gd name="connsiteY23328" fmla="*/ 2112308 h 6407150"/>
              <a:gd name="connsiteX23329" fmla="*/ 6542798 w 11737976"/>
              <a:gd name="connsiteY23329" fmla="*/ 2115984 h 6407150"/>
              <a:gd name="connsiteX23330" fmla="*/ 6541083 w 11737976"/>
              <a:gd name="connsiteY23330" fmla="*/ 2114487 h 6407150"/>
              <a:gd name="connsiteX23331" fmla="*/ 6538332 w 11737976"/>
              <a:gd name="connsiteY23331" fmla="*/ 2117392 h 6407150"/>
              <a:gd name="connsiteX23332" fmla="*/ 6541077 w 11737976"/>
              <a:gd name="connsiteY23332" fmla="*/ 2108917 h 6407150"/>
              <a:gd name="connsiteX23333" fmla="*/ 6537865 w 11737976"/>
              <a:gd name="connsiteY23333" fmla="*/ 2085804 h 6407150"/>
              <a:gd name="connsiteX23334" fmla="*/ 6534837 w 11737976"/>
              <a:gd name="connsiteY23334" fmla="*/ 2082943 h 6407150"/>
              <a:gd name="connsiteX23335" fmla="*/ 6541518 w 11737976"/>
              <a:gd name="connsiteY23335" fmla="*/ 2081487 h 6407150"/>
              <a:gd name="connsiteX23336" fmla="*/ 6547022 w 11737976"/>
              <a:gd name="connsiteY23336" fmla="*/ 2073772 h 6407150"/>
              <a:gd name="connsiteX23337" fmla="*/ 6539209 w 11737976"/>
              <a:gd name="connsiteY23337" fmla="*/ 2069887 h 6407150"/>
              <a:gd name="connsiteX23338" fmla="*/ 6540680 w 11737976"/>
              <a:gd name="connsiteY23338" fmla="*/ 2067654 h 6407150"/>
              <a:gd name="connsiteX23339" fmla="*/ 6543941 w 11737976"/>
              <a:gd name="connsiteY23339" fmla="*/ 2052638 h 6407150"/>
              <a:gd name="connsiteX23340" fmla="*/ 6545583 w 11737976"/>
              <a:gd name="connsiteY23340" fmla="*/ 2048941 h 6407150"/>
              <a:gd name="connsiteX23341" fmla="*/ 6544959 w 11737976"/>
              <a:gd name="connsiteY23341" fmla="*/ 2047950 h 6407150"/>
              <a:gd name="connsiteX23342" fmla="*/ 6545924 w 11737976"/>
              <a:gd name="connsiteY23342" fmla="*/ 2043505 h 6407150"/>
              <a:gd name="connsiteX23343" fmla="*/ 6545215 w 11737976"/>
              <a:gd name="connsiteY23343" fmla="*/ 2040646 h 6407150"/>
              <a:gd name="connsiteX23344" fmla="*/ 6548472 w 11737976"/>
              <a:gd name="connsiteY23344" fmla="*/ 2039782 h 6407150"/>
              <a:gd name="connsiteX23345" fmla="*/ 6557170 w 11737976"/>
              <a:gd name="connsiteY23345" fmla="*/ 2032433 h 6407150"/>
              <a:gd name="connsiteX23346" fmla="*/ 6560490 w 11737976"/>
              <a:gd name="connsiteY23346" fmla="*/ 2023169 h 6407150"/>
              <a:gd name="connsiteX23347" fmla="*/ 6560491 w 11737976"/>
              <a:gd name="connsiteY23347" fmla="*/ 2023169 h 6407150"/>
              <a:gd name="connsiteX23348" fmla="*/ 6563529 w 11737976"/>
              <a:gd name="connsiteY23348" fmla="*/ 2007357 h 6407150"/>
              <a:gd name="connsiteX23349" fmla="*/ 6558409 w 11737976"/>
              <a:gd name="connsiteY23349" fmla="*/ 2007196 h 6407150"/>
              <a:gd name="connsiteX23350" fmla="*/ 6556264 w 11737976"/>
              <a:gd name="connsiteY23350" fmla="*/ 2012978 h 6407150"/>
              <a:gd name="connsiteX23351" fmla="*/ 6555048 w 11737976"/>
              <a:gd name="connsiteY23351" fmla="*/ 2021358 h 6407150"/>
              <a:gd name="connsiteX23352" fmla="*/ 6540853 w 11737976"/>
              <a:gd name="connsiteY23352" fmla="*/ 2023077 h 6407150"/>
              <a:gd name="connsiteX23353" fmla="*/ 6540551 w 11737976"/>
              <a:gd name="connsiteY23353" fmla="*/ 2021859 h 6407150"/>
              <a:gd name="connsiteX23354" fmla="*/ 6536628 w 11737976"/>
              <a:gd name="connsiteY23354" fmla="*/ 2019431 h 6407150"/>
              <a:gd name="connsiteX23355" fmla="*/ 6515790 w 11737976"/>
              <a:gd name="connsiteY23355" fmla="*/ 2034881 h 6407150"/>
              <a:gd name="connsiteX23356" fmla="*/ 6512186 w 11737976"/>
              <a:gd name="connsiteY23356" fmla="*/ 2027904 h 6407150"/>
              <a:gd name="connsiteX23357" fmla="*/ 6518315 w 11737976"/>
              <a:gd name="connsiteY23357" fmla="*/ 2025022 h 6407150"/>
              <a:gd name="connsiteX23358" fmla="*/ 6517623 w 11737976"/>
              <a:gd name="connsiteY23358" fmla="*/ 1983910 h 6407150"/>
              <a:gd name="connsiteX23359" fmla="*/ 6511029 w 11737976"/>
              <a:gd name="connsiteY23359" fmla="*/ 1982197 h 6407150"/>
              <a:gd name="connsiteX23360" fmla="*/ 6510401 w 11737976"/>
              <a:gd name="connsiteY23360" fmla="*/ 1981898 h 6407150"/>
              <a:gd name="connsiteX23361" fmla="*/ 6509319 w 11737976"/>
              <a:gd name="connsiteY23361" fmla="*/ 1978210 h 6407150"/>
              <a:gd name="connsiteX23362" fmla="*/ 6505896 w 11737976"/>
              <a:gd name="connsiteY23362" fmla="*/ 1972336 h 6407150"/>
              <a:gd name="connsiteX23363" fmla="*/ 6509171 w 11737976"/>
              <a:gd name="connsiteY23363" fmla="*/ 1972606 h 6407150"/>
              <a:gd name="connsiteX23364" fmla="*/ 6517692 w 11737976"/>
              <a:gd name="connsiteY23364" fmla="*/ 1968389 h 6407150"/>
              <a:gd name="connsiteX23365" fmla="*/ 6517645 w 11737976"/>
              <a:gd name="connsiteY23365" fmla="*/ 1967994 h 6407150"/>
              <a:gd name="connsiteX23366" fmla="*/ 6528437 w 11737976"/>
              <a:gd name="connsiteY23366" fmla="*/ 1969146 h 6407150"/>
              <a:gd name="connsiteX23367" fmla="*/ 6519436 w 11737976"/>
              <a:gd name="connsiteY23367" fmla="*/ 1946166 h 6407150"/>
              <a:gd name="connsiteX23368" fmla="*/ 6506283 w 11737976"/>
              <a:gd name="connsiteY23368" fmla="*/ 1942549 h 6407150"/>
              <a:gd name="connsiteX23369" fmla="*/ 6504356 w 11737976"/>
              <a:gd name="connsiteY23369" fmla="*/ 1948515 h 6407150"/>
              <a:gd name="connsiteX23370" fmla="*/ 6499385 w 11737976"/>
              <a:gd name="connsiteY23370" fmla="*/ 1945003 h 6407150"/>
              <a:gd name="connsiteX23371" fmla="*/ 6497155 w 11737976"/>
              <a:gd name="connsiteY23371" fmla="*/ 1941733 h 6407150"/>
              <a:gd name="connsiteX23372" fmla="*/ 6502732 w 11737976"/>
              <a:gd name="connsiteY23372" fmla="*/ 1944385 h 6407150"/>
              <a:gd name="connsiteX23373" fmla="*/ 6506325 w 11737976"/>
              <a:gd name="connsiteY23373" fmla="*/ 1927888 h 6407150"/>
              <a:gd name="connsiteX23374" fmla="*/ 6494733 w 11737976"/>
              <a:gd name="connsiteY23374" fmla="*/ 1930163 h 6407150"/>
              <a:gd name="connsiteX23375" fmla="*/ 6495906 w 11737976"/>
              <a:gd name="connsiteY23375" fmla="*/ 1928130 h 6407150"/>
              <a:gd name="connsiteX23376" fmla="*/ 6479514 w 11737976"/>
              <a:gd name="connsiteY23376" fmla="*/ 1922784 h 6407150"/>
              <a:gd name="connsiteX23377" fmla="*/ 6477112 w 11737976"/>
              <a:gd name="connsiteY23377" fmla="*/ 1921318 h 6407150"/>
              <a:gd name="connsiteX23378" fmla="*/ 6480362 w 11737976"/>
              <a:gd name="connsiteY23378" fmla="*/ 1905150 h 6407150"/>
              <a:gd name="connsiteX23379" fmla="*/ 6480410 w 11737976"/>
              <a:gd name="connsiteY23379" fmla="*/ 1904887 h 6407150"/>
              <a:gd name="connsiteX23380" fmla="*/ 6493869 w 11737976"/>
              <a:gd name="connsiteY23380" fmla="*/ 1918376 h 6407150"/>
              <a:gd name="connsiteX23381" fmla="*/ 6515514 w 11737976"/>
              <a:gd name="connsiteY23381" fmla="*/ 1930495 h 6407150"/>
              <a:gd name="connsiteX23382" fmla="*/ 6517286 w 11737976"/>
              <a:gd name="connsiteY23382" fmla="*/ 1930549 h 6407150"/>
              <a:gd name="connsiteX23383" fmla="*/ 6518587 w 11737976"/>
              <a:gd name="connsiteY23383" fmla="*/ 1936136 h 6407150"/>
              <a:gd name="connsiteX23384" fmla="*/ 6523844 w 11737976"/>
              <a:gd name="connsiteY23384" fmla="*/ 1942144 h 6407150"/>
              <a:gd name="connsiteX23385" fmla="*/ 6523715 w 11737976"/>
              <a:gd name="connsiteY23385" fmla="*/ 1942607 h 6407150"/>
              <a:gd name="connsiteX23386" fmla="*/ 6555209 w 11737976"/>
              <a:gd name="connsiteY23386" fmla="*/ 1942267 h 6407150"/>
              <a:gd name="connsiteX23387" fmla="*/ 6550179 w 11737976"/>
              <a:gd name="connsiteY23387" fmla="*/ 1933656 h 6407150"/>
              <a:gd name="connsiteX23388" fmla="*/ 6542451 w 11737976"/>
              <a:gd name="connsiteY23388" fmla="*/ 1931352 h 6407150"/>
              <a:gd name="connsiteX23389" fmla="*/ 6530855 w 11737976"/>
              <a:gd name="connsiteY23389" fmla="*/ 1933706 h 6407150"/>
              <a:gd name="connsiteX23390" fmla="*/ 6529658 w 11737976"/>
              <a:gd name="connsiteY23390" fmla="*/ 1930920 h 6407150"/>
              <a:gd name="connsiteX23391" fmla="*/ 6533168 w 11737976"/>
              <a:gd name="connsiteY23391" fmla="*/ 1931026 h 6407150"/>
              <a:gd name="connsiteX23392" fmla="*/ 6551921 w 11737976"/>
              <a:gd name="connsiteY23392" fmla="*/ 1926671 h 6407150"/>
              <a:gd name="connsiteX23393" fmla="*/ 6563670 w 11737976"/>
              <a:gd name="connsiteY23393" fmla="*/ 1926901 h 6407150"/>
              <a:gd name="connsiteX23394" fmla="*/ 6558746 w 11737976"/>
              <a:gd name="connsiteY23394" fmla="*/ 1946830 h 6407150"/>
              <a:gd name="connsiteX23395" fmla="*/ 6561812 w 11737976"/>
              <a:gd name="connsiteY23395" fmla="*/ 1978955 h 6407150"/>
              <a:gd name="connsiteX23396" fmla="*/ 6566700 w 11737976"/>
              <a:gd name="connsiteY23396" fmla="*/ 1987137 h 6407150"/>
              <a:gd name="connsiteX23397" fmla="*/ 6560043 w 11737976"/>
              <a:gd name="connsiteY23397" fmla="*/ 1987698 h 6407150"/>
              <a:gd name="connsiteX23398" fmla="*/ 6560091 w 11737976"/>
              <a:gd name="connsiteY23398" fmla="*/ 2000919 h 6407150"/>
              <a:gd name="connsiteX23399" fmla="*/ 6572131 w 11737976"/>
              <a:gd name="connsiteY23399" fmla="*/ 2004322 h 6407150"/>
              <a:gd name="connsiteX23400" fmla="*/ 6576329 w 11737976"/>
              <a:gd name="connsiteY23400" fmla="*/ 1996150 h 6407150"/>
              <a:gd name="connsiteX23401" fmla="*/ 6583870 w 11737976"/>
              <a:gd name="connsiteY23401" fmla="*/ 2002075 h 6407150"/>
              <a:gd name="connsiteX23402" fmla="*/ 6588581 w 11737976"/>
              <a:gd name="connsiteY23402" fmla="*/ 2012941 h 6407150"/>
              <a:gd name="connsiteX23403" fmla="*/ 6592996 w 11737976"/>
              <a:gd name="connsiteY23403" fmla="*/ 2009244 h 6407150"/>
              <a:gd name="connsiteX23404" fmla="*/ 6603389 w 11737976"/>
              <a:gd name="connsiteY23404" fmla="*/ 2017409 h 6407150"/>
              <a:gd name="connsiteX23405" fmla="*/ 6644479 w 11737976"/>
              <a:gd name="connsiteY23405" fmla="*/ 2030216 h 6407150"/>
              <a:gd name="connsiteX23406" fmla="*/ 6680916 w 11737976"/>
              <a:gd name="connsiteY23406" fmla="*/ 2016128 h 6407150"/>
              <a:gd name="connsiteX23407" fmla="*/ 6689460 w 11737976"/>
              <a:gd name="connsiteY23407" fmla="*/ 2002751 h 6407150"/>
              <a:gd name="connsiteX23408" fmla="*/ 6689602 w 11737976"/>
              <a:gd name="connsiteY23408" fmla="*/ 2000074 h 6407150"/>
              <a:gd name="connsiteX23409" fmla="*/ 6693611 w 11737976"/>
              <a:gd name="connsiteY23409" fmla="*/ 1995503 h 6407150"/>
              <a:gd name="connsiteX23410" fmla="*/ 6689902 w 11737976"/>
              <a:gd name="connsiteY23410" fmla="*/ 1994411 h 6407150"/>
              <a:gd name="connsiteX23411" fmla="*/ 6690375 w 11737976"/>
              <a:gd name="connsiteY23411" fmla="*/ 1985529 h 6407150"/>
              <a:gd name="connsiteX23412" fmla="*/ 6691042 w 11737976"/>
              <a:gd name="connsiteY23412" fmla="*/ 1951272 h 6407150"/>
              <a:gd name="connsiteX23413" fmla="*/ 6683132 w 11737976"/>
              <a:gd name="connsiteY23413" fmla="*/ 1942739 h 6407150"/>
              <a:gd name="connsiteX23414" fmla="*/ 6686710 w 11737976"/>
              <a:gd name="connsiteY23414" fmla="*/ 1934754 h 6407150"/>
              <a:gd name="connsiteX23415" fmla="*/ 6659530 w 11737976"/>
              <a:gd name="connsiteY23415" fmla="*/ 1879181 h 6407150"/>
              <a:gd name="connsiteX23416" fmla="*/ 6654977 w 11737976"/>
              <a:gd name="connsiteY23416" fmla="*/ 1880568 h 6407150"/>
              <a:gd name="connsiteX23417" fmla="*/ 6647720 w 11737976"/>
              <a:gd name="connsiteY23417" fmla="*/ 1905083 h 6407150"/>
              <a:gd name="connsiteX23418" fmla="*/ 6626961 w 11737976"/>
              <a:gd name="connsiteY23418" fmla="*/ 1903115 h 6407150"/>
              <a:gd name="connsiteX23419" fmla="*/ 6628995 w 11737976"/>
              <a:gd name="connsiteY23419" fmla="*/ 1897717 h 6407150"/>
              <a:gd name="connsiteX23420" fmla="*/ 6626690 w 11737976"/>
              <a:gd name="connsiteY23420" fmla="*/ 1887895 h 6407150"/>
              <a:gd name="connsiteX23421" fmla="*/ 6615678 w 11737976"/>
              <a:gd name="connsiteY23421" fmla="*/ 1900903 h 6407150"/>
              <a:gd name="connsiteX23422" fmla="*/ 6615440 w 11737976"/>
              <a:gd name="connsiteY23422" fmla="*/ 1901276 h 6407150"/>
              <a:gd name="connsiteX23423" fmla="*/ 6597196 w 11737976"/>
              <a:gd name="connsiteY23423" fmla="*/ 1897387 h 6407150"/>
              <a:gd name="connsiteX23424" fmla="*/ 6579163 w 11737976"/>
              <a:gd name="connsiteY23424" fmla="*/ 1914150 h 6407150"/>
              <a:gd name="connsiteX23425" fmla="*/ 6573258 w 11737976"/>
              <a:gd name="connsiteY23425" fmla="*/ 1914843 h 6407150"/>
              <a:gd name="connsiteX23426" fmla="*/ 6582346 w 11737976"/>
              <a:gd name="connsiteY23426" fmla="*/ 1897568 h 6407150"/>
              <a:gd name="connsiteX23427" fmla="*/ 6584271 w 11737976"/>
              <a:gd name="connsiteY23427" fmla="*/ 1874924 h 6407150"/>
              <a:gd name="connsiteX23428" fmla="*/ 6597688 w 11737976"/>
              <a:gd name="connsiteY23428" fmla="*/ 1860725 h 6407150"/>
              <a:gd name="connsiteX23429" fmla="*/ 6585141 w 11737976"/>
              <a:gd name="connsiteY23429" fmla="*/ 1859002 h 6407150"/>
              <a:gd name="connsiteX23430" fmla="*/ 6582651 w 11737976"/>
              <a:gd name="connsiteY23430" fmla="*/ 1860283 h 6407150"/>
              <a:gd name="connsiteX23431" fmla="*/ 6581904 w 11737976"/>
              <a:gd name="connsiteY23431" fmla="*/ 1856585 h 6407150"/>
              <a:gd name="connsiteX23432" fmla="*/ 6588617 w 11737976"/>
              <a:gd name="connsiteY23432" fmla="*/ 1859331 h 6407150"/>
              <a:gd name="connsiteX23433" fmla="*/ 6595099 w 11737976"/>
              <a:gd name="connsiteY23433" fmla="*/ 1847109 h 6407150"/>
              <a:gd name="connsiteX23434" fmla="*/ 6586562 w 11737976"/>
              <a:gd name="connsiteY23434" fmla="*/ 1840948 h 6407150"/>
              <a:gd name="connsiteX23435" fmla="*/ 6591653 w 11737976"/>
              <a:gd name="connsiteY23435" fmla="*/ 1837918 h 6407150"/>
              <a:gd name="connsiteX23436" fmla="*/ 6592463 w 11737976"/>
              <a:gd name="connsiteY23436" fmla="*/ 1834356 h 6407150"/>
              <a:gd name="connsiteX23437" fmla="*/ 6597326 w 11737976"/>
              <a:gd name="connsiteY23437" fmla="*/ 1834017 h 6407150"/>
              <a:gd name="connsiteX23438" fmla="*/ 6604197 w 11737976"/>
              <a:gd name="connsiteY23438" fmla="*/ 1829559 h 6407150"/>
              <a:gd name="connsiteX23439" fmla="*/ 6604316 w 11737976"/>
              <a:gd name="connsiteY23439" fmla="*/ 1829612 h 6407150"/>
              <a:gd name="connsiteX23440" fmla="*/ 6612756 w 11737976"/>
              <a:gd name="connsiteY23440" fmla="*/ 1829379 h 6407150"/>
              <a:gd name="connsiteX23441" fmla="*/ 6614695 w 11737976"/>
              <a:gd name="connsiteY23441" fmla="*/ 1825500 h 6407150"/>
              <a:gd name="connsiteX23442" fmla="*/ 6616637 w 11737976"/>
              <a:gd name="connsiteY23442" fmla="*/ 1828646 h 6407150"/>
              <a:gd name="connsiteX23443" fmla="*/ 6611756 w 11737976"/>
              <a:gd name="connsiteY23443" fmla="*/ 1834052 h 6407150"/>
              <a:gd name="connsiteX23444" fmla="*/ 6609712 w 11737976"/>
              <a:gd name="connsiteY23444" fmla="*/ 1842667 h 6407150"/>
              <a:gd name="connsiteX23445" fmla="*/ 6646623 w 11737976"/>
              <a:gd name="connsiteY23445" fmla="*/ 1862308 h 6407150"/>
              <a:gd name="connsiteX23446" fmla="*/ 6654849 w 11737976"/>
              <a:gd name="connsiteY23446" fmla="*/ 1852454 h 6407150"/>
              <a:gd name="connsiteX23447" fmla="*/ 6657404 w 11737976"/>
              <a:gd name="connsiteY23447" fmla="*/ 1856449 h 6407150"/>
              <a:gd name="connsiteX23448" fmla="*/ 6656526 w 11737976"/>
              <a:gd name="connsiteY23448" fmla="*/ 1856768 h 6407150"/>
              <a:gd name="connsiteX23449" fmla="*/ 6651516 w 11737976"/>
              <a:gd name="connsiteY23449" fmla="*/ 1866436 h 6407150"/>
              <a:gd name="connsiteX23450" fmla="*/ 6656047 w 11737976"/>
              <a:gd name="connsiteY23450" fmla="*/ 1876241 h 6407150"/>
              <a:gd name="connsiteX23451" fmla="*/ 6666465 w 11737976"/>
              <a:gd name="connsiteY23451" fmla="*/ 1869474 h 6407150"/>
              <a:gd name="connsiteX23452" fmla="*/ 6668866 w 11737976"/>
              <a:gd name="connsiteY23452" fmla="*/ 1864138 h 6407150"/>
              <a:gd name="connsiteX23453" fmla="*/ 6676065 w 11737976"/>
              <a:gd name="connsiteY23453" fmla="*/ 1864671 h 6407150"/>
              <a:gd name="connsiteX23454" fmla="*/ 6665093 w 11737976"/>
              <a:gd name="connsiteY23454" fmla="*/ 1834345 h 6407150"/>
              <a:gd name="connsiteX23455" fmla="*/ 6661519 w 11737976"/>
              <a:gd name="connsiteY23455" fmla="*/ 1836387 h 6407150"/>
              <a:gd name="connsiteX23456" fmla="*/ 6661795 w 11737976"/>
              <a:gd name="connsiteY23456" fmla="*/ 1823686 h 6407150"/>
              <a:gd name="connsiteX23457" fmla="*/ 6652247 w 11737976"/>
              <a:gd name="connsiteY23457" fmla="*/ 1816096 h 6407150"/>
              <a:gd name="connsiteX23458" fmla="*/ 6637430 w 11737976"/>
              <a:gd name="connsiteY23458" fmla="*/ 1816036 h 6407150"/>
              <a:gd name="connsiteX23459" fmla="*/ 6630563 w 11737976"/>
              <a:gd name="connsiteY23459" fmla="*/ 1818917 h 6407150"/>
              <a:gd name="connsiteX23460" fmla="*/ 6631499 w 11737976"/>
              <a:gd name="connsiteY23460" fmla="*/ 1814521 h 6407150"/>
              <a:gd name="connsiteX23461" fmla="*/ 6621129 w 11737976"/>
              <a:gd name="connsiteY23461" fmla="*/ 1809036 h 6407150"/>
              <a:gd name="connsiteX23462" fmla="*/ 6613583 w 11737976"/>
              <a:gd name="connsiteY23462" fmla="*/ 1812690 h 6407150"/>
              <a:gd name="connsiteX23463" fmla="*/ 6611632 w 11737976"/>
              <a:gd name="connsiteY23463" fmla="*/ 1805920 h 6407150"/>
              <a:gd name="connsiteX23464" fmla="*/ 6607314 w 11737976"/>
              <a:gd name="connsiteY23464" fmla="*/ 1805923 h 6407150"/>
              <a:gd name="connsiteX23465" fmla="*/ 6607407 w 11737976"/>
              <a:gd name="connsiteY23465" fmla="*/ 1805734 h 6407150"/>
              <a:gd name="connsiteX23466" fmla="*/ 6607554 w 11737976"/>
              <a:gd name="connsiteY23466" fmla="*/ 1798925 h 6407150"/>
              <a:gd name="connsiteX23467" fmla="*/ 6611390 w 11737976"/>
              <a:gd name="connsiteY23467" fmla="*/ 1794596 h 6407150"/>
              <a:gd name="connsiteX23468" fmla="*/ 6613525 w 11737976"/>
              <a:gd name="connsiteY23468" fmla="*/ 1797930 h 6407150"/>
              <a:gd name="connsiteX23469" fmla="*/ 6621466 w 11737976"/>
              <a:gd name="connsiteY23469" fmla="*/ 1799347 h 6407150"/>
              <a:gd name="connsiteX23470" fmla="*/ 6619901 w 11737976"/>
              <a:gd name="connsiteY23470" fmla="*/ 1790566 h 6407150"/>
              <a:gd name="connsiteX23471" fmla="*/ 6616176 w 11737976"/>
              <a:gd name="connsiteY23471" fmla="*/ 1789196 h 6407150"/>
              <a:gd name="connsiteX23472" fmla="*/ 6617516 w 11737976"/>
              <a:gd name="connsiteY23472" fmla="*/ 1787684 h 6407150"/>
              <a:gd name="connsiteX23473" fmla="*/ 6623087 w 11737976"/>
              <a:gd name="connsiteY23473" fmla="*/ 1775899 h 6407150"/>
              <a:gd name="connsiteX23474" fmla="*/ 6618773 w 11737976"/>
              <a:gd name="connsiteY23474" fmla="*/ 1774552 h 6407150"/>
              <a:gd name="connsiteX23475" fmla="*/ 6605413 w 11737976"/>
              <a:gd name="connsiteY23475" fmla="*/ 1788224 h 6407150"/>
              <a:gd name="connsiteX23476" fmla="*/ 6593916 w 11737976"/>
              <a:gd name="connsiteY23476" fmla="*/ 1771041 h 6407150"/>
              <a:gd name="connsiteX23477" fmla="*/ 6592729 w 11737976"/>
              <a:gd name="connsiteY23477" fmla="*/ 1782012 h 6407150"/>
              <a:gd name="connsiteX23478" fmla="*/ 6593203 w 11737976"/>
              <a:gd name="connsiteY23478" fmla="*/ 1783414 h 6407150"/>
              <a:gd name="connsiteX23479" fmla="*/ 6590568 w 11737976"/>
              <a:gd name="connsiteY23479" fmla="*/ 1783165 h 6407150"/>
              <a:gd name="connsiteX23480" fmla="*/ 6592714 w 11737976"/>
              <a:gd name="connsiteY23480" fmla="*/ 1790843 h 6407150"/>
              <a:gd name="connsiteX23481" fmla="*/ 6596609 w 11737976"/>
              <a:gd name="connsiteY23481" fmla="*/ 1793477 h 6407150"/>
              <a:gd name="connsiteX23482" fmla="*/ 6600824 w 11737976"/>
              <a:gd name="connsiteY23482" fmla="*/ 1805929 h 6407150"/>
              <a:gd name="connsiteX23483" fmla="*/ 6591347 w 11737976"/>
              <a:gd name="connsiteY23483" fmla="*/ 1805939 h 6407150"/>
              <a:gd name="connsiteX23484" fmla="*/ 6583994 w 11737976"/>
              <a:gd name="connsiteY23484" fmla="*/ 1810656 h 6407150"/>
              <a:gd name="connsiteX23485" fmla="*/ 6584820 w 11737976"/>
              <a:gd name="connsiteY23485" fmla="*/ 1815866 h 6407150"/>
              <a:gd name="connsiteX23486" fmla="*/ 6585914 w 11737976"/>
              <a:gd name="connsiteY23486" fmla="*/ 1816928 h 6407150"/>
              <a:gd name="connsiteX23487" fmla="*/ 6579579 w 11737976"/>
              <a:gd name="connsiteY23487" fmla="*/ 1817054 h 6407150"/>
              <a:gd name="connsiteX23488" fmla="*/ 6566014 w 11737976"/>
              <a:gd name="connsiteY23488" fmla="*/ 1830689 h 6407150"/>
              <a:gd name="connsiteX23489" fmla="*/ 6579054 w 11737976"/>
              <a:gd name="connsiteY23489" fmla="*/ 1833369 h 6407150"/>
              <a:gd name="connsiteX23490" fmla="*/ 6585068 w 11737976"/>
              <a:gd name="connsiteY23490" fmla="*/ 1839873 h 6407150"/>
              <a:gd name="connsiteX23491" fmla="*/ 6580380 w 11737976"/>
              <a:gd name="connsiteY23491" fmla="*/ 1842313 h 6407150"/>
              <a:gd name="connsiteX23492" fmla="*/ 6576551 w 11737976"/>
              <a:gd name="connsiteY23492" fmla="*/ 1845593 h 6407150"/>
              <a:gd name="connsiteX23493" fmla="*/ 6562634 w 11737976"/>
              <a:gd name="connsiteY23493" fmla="*/ 1833820 h 6407150"/>
              <a:gd name="connsiteX23494" fmla="*/ 6564401 w 11737976"/>
              <a:gd name="connsiteY23494" fmla="*/ 1817017 h 6407150"/>
              <a:gd name="connsiteX23495" fmla="*/ 6549187 w 11737976"/>
              <a:gd name="connsiteY23495" fmla="*/ 1785200 h 6407150"/>
              <a:gd name="connsiteX23496" fmla="*/ 6528660 w 11737976"/>
              <a:gd name="connsiteY23496" fmla="*/ 1775801 h 6407150"/>
              <a:gd name="connsiteX23497" fmla="*/ 6524551 w 11737976"/>
              <a:gd name="connsiteY23497" fmla="*/ 1760764 h 6407150"/>
              <a:gd name="connsiteX23498" fmla="*/ 6535305 w 11737976"/>
              <a:gd name="connsiteY23498" fmla="*/ 1760184 h 6407150"/>
              <a:gd name="connsiteX23499" fmla="*/ 6544103 w 11737976"/>
              <a:gd name="connsiteY23499" fmla="*/ 1755701 h 6407150"/>
              <a:gd name="connsiteX23500" fmla="*/ 6544426 w 11737976"/>
              <a:gd name="connsiteY23500" fmla="*/ 1760309 h 6407150"/>
              <a:gd name="connsiteX23501" fmla="*/ 6549951 w 11737976"/>
              <a:gd name="connsiteY23501" fmla="*/ 1768130 h 6407150"/>
              <a:gd name="connsiteX23502" fmla="*/ 6558705 w 11737976"/>
              <a:gd name="connsiteY23502" fmla="*/ 1747060 h 6407150"/>
              <a:gd name="connsiteX23503" fmla="*/ 6552722 w 11737976"/>
              <a:gd name="connsiteY23503" fmla="*/ 1747346 h 6407150"/>
              <a:gd name="connsiteX23504" fmla="*/ 6555543 w 11737976"/>
              <a:gd name="connsiteY23504" fmla="*/ 1743546 h 6407150"/>
              <a:gd name="connsiteX23505" fmla="*/ 6534104 w 11737976"/>
              <a:gd name="connsiteY23505" fmla="*/ 1747240 h 6407150"/>
              <a:gd name="connsiteX23506" fmla="*/ 6521945 w 11737976"/>
              <a:gd name="connsiteY23506" fmla="*/ 1751223 h 6407150"/>
              <a:gd name="connsiteX23507" fmla="*/ 6521769 w 11737976"/>
              <a:gd name="connsiteY23507" fmla="*/ 1750582 h 6407150"/>
              <a:gd name="connsiteX23508" fmla="*/ 6511380 w 11737976"/>
              <a:gd name="connsiteY23508" fmla="*/ 1727402 h 6407150"/>
              <a:gd name="connsiteX23509" fmla="*/ 6513422 w 11737976"/>
              <a:gd name="connsiteY23509" fmla="*/ 1724284 h 6407150"/>
              <a:gd name="connsiteX23510" fmla="*/ 6505598 w 11737976"/>
              <a:gd name="connsiteY23510" fmla="*/ 1717141 h 6407150"/>
              <a:gd name="connsiteX23511" fmla="*/ 6499576 w 11737976"/>
              <a:gd name="connsiteY23511" fmla="*/ 1717904 h 6407150"/>
              <a:gd name="connsiteX23512" fmla="*/ 6487302 w 11737976"/>
              <a:gd name="connsiteY23512" fmla="*/ 1710067 h 6407150"/>
              <a:gd name="connsiteX23513" fmla="*/ 6467816 w 11737976"/>
              <a:gd name="connsiteY23513" fmla="*/ 1712018 h 6407150"/>
              <a:gd name="connsiteX23514" fmla="*/ 6467211 w 11737976"/>
              <a:gd name="connsiteY23514" fmla="*/ 1695890 h 6407150"/>
              <a:gd name="connsiteX23515" fmla="*/ 6457920 w 11737976"/>
              <a:gd name="connsiteY23515" fmla="*/ 1696952 h 6407150"/>
              <a:gd name="connsiteX23516" fmla="*/ 6447774 w 11737976"/>
              <a:gd name="connsiteY23516" fmla="*/ 1690229 h 6407150"/>
              <a:gd name="connsiteX23517" fmla="*/ 6446672 w 11737976"/>
              <a:gd name="connsiteY23517" fmla="*/ 1694499 h 6407150"/>
              <a:gd name="connsiteX23518" fmla="*/ 6443465 w 11737976"/>
              <a:gd name="connsiteY23518" fmla="*/ 1687130 h 6407150"/>
              <a:gd name="connsiteX23519" fmla="*/ 6436213 w 11737976"/>
              <a:gd name="connsiteY23519" fmla="*/ 1685079 h 6407150"/>
              <a:gd name="connsiteX23520" fmla="*/ 6437956 w 11737976"/>
              <a:gd name="connsiteY23520" fmla="*/ 1693569 h 6407150"/>
              <a:gd name="connsiteX23521" fmla="*/ 6446638 w 11737976"/>
              <a:gd name="connsiteY23521" fmla="*/ 1694634 h 6407150"/>
              <a:gd name="connsiteX23522" fmla="*/ 6446380 w 11737976"/>
              <a:gd name="connsiteY23522" fmla="*/ 1695636 h 6407150"/>
              <a:gd name="connsiteX23523" fmla="*/ 6447260 w 11737976"/>
              <a:gd name="connsiteY23523" fmla="*/ 1700551 h 6407150"/>
              <a:gd name="connsiteX23524" fmla="*/ 6452703 w 11737976"/>
              <a:gd name="connsiteY23524" fmla="*/ 1701931 h 6407150"/>
              <a:gd name="connsiteX23525" fmla="*/ 6446516 w 11737976"/>
              <a:gd name="connsiteY23525" fmla="*/ 1709238 h 6407150"/>
              <a:gd name="connsiteX23526" fmla="*/ 6445879 w 11737976"/>
              <a:gd name="connsiteY23526" fmla="*/ 1708325 h 6407150"/>
              <a:gd name="connsiteX23527" fmla="*/ 6441470 w 11737976"/>
              <a:gd name="connsiteY23527" fmla="*/ 1719742 h 6407150"/>
              <a:gd name="connsiteX23528" fmla="*/ 6440521 w 11737976"/>
              <a:gd name="connsiteY23528" fmla="*/ 1723566 h 6407150"/>
              <a:gd name="connsiteX23529" fmla="*/ 6433223 w 11737976"/>
              <a:gd name="connsiteY23529" fmla="*/ 1740010 h 6407150"/>
              <a:gd name="connsiteX23530" fmla="*/ 6433587 w 11737976"/>
              <a:gd name="connsiteY23530" fmla="*/ 1754790 h 6407150"/>
              <a:gd name="connsiteX23531" fmla="*/ 6439134 w 11737976"/>
              <a:gd name="connsiteY23531" fmla="*/ 1750457 h 6407150"/>
              <a:gd name="connsiteX23532" fmla="*/ 6440957 w 11737976"/>
              <a:gd name="connsiteY23532" fmla="*/ 1747181 h 6407150"/>
              <a:gd name="connsiteX23533" fmla="*/ 6443954 w 11737976"/>
              <a:gd name="connsiteY23533" fmla="*/ 1754005 h 6407150"/>
              <a:gd name="connsiteX23534" fmla="*/ 6452460 w 11737976"/>
              <a:gd name="connsiteY23534" fmla="*/ 1729559 h 6407150"/>
              <a:gd name="connsiteX23535" fmla="*/ 6453822 w 11737976"/>
              <a:gd name="connsiteY23535" fmla="*/ 1730369 h 6407150"/>
              <a:gd name="connsiteX23536" fmla="*/ 6451463 w 11737976"/>
              <a:gd name="connsiteY23536" fmla="*/ 1744810 h 6407150"/>
              <a:gd name="connsiteX23537" fmla="*/ 6460967 w 11737976"/>
              <a:gd name="connsiteY23537" fmla="*/ 1759774 h 6407150"/>
              <a:gd name="connsiteX23538" fmla="*/ 6460341 w 11737976"/>
              <a:gd name="connsiteY23538" fmla="*/ 1764062 h 6407150"/>
              <a:gd name="connsiteX23539" fmla="*/ 6465468 w 11737976"/>
              <a:gd name="connsiteY23539" fmla="*/ 1781453 h 6407150"/>
              <a:gd name="connsiteX23540" fmla="*/ 6469658 w 11737976"/>
              <a:gd name="connsiteY23540" fmla="*/ 1771927 h 6407150"/>
              <a:gd name="connsiteX23541" fmla="*/ 6475815 w 11737976"/>
              <a:gd name="connsiteY23541" fmla="*/ 1774587 h 6407150"/>
              <a:gd name="connsiteX23542" fmla="*/ 6474317 w 11737976"/>
              <a:gd name="connsiteY23542" fmla="*/ 1775191 h 6407150"/>
              <a:gd name="connsiteX23543" fmla="*/ 6477745 w 11737976"/>
              <a:gd name="connsiteY23543" fmla="*/ 1785867 h 6407150"/>
              <a:gd name="connsiteX23544" fmla="*/ 6484939 w 11737976"/>
              <a:gd name="connsiteY23544" fmla="*/ 1777956 h 6407150"/>
              <a:gd name="connsiteX23545" fmla="*/ 6484704 w 11737976"/>
              <a:gd name="connsiteY23545" fmla="*/ 1777699 h 6407150"/>
              <a:gd name="connsiteX23546" fmla="*/ 6505853 w 11737976"/>
              <a:gd name="connsiteY23546" fmla="*/ 1776453 h 6407150"/>
              <a:gd name="connsiteX23547" fmla="*/ 6517683 w 11737976"/>
              <a:gd name="connsiteY23547" fmla="*/ 1777003 h 6407150"/>
              <a:gd name="connsiteX23548" fmla="*/ 6508033 w 11737976"/>
              <a:gd name="connsiteY23548" fmla="*/ 1779012 h 6407150"/>
              <a:gd name="connsiteX23549" fmla="*/ 6498973 w 11737976"/>
              <a:gd name="connsiteY23549" fmla="*/ 1788030 h 6407150"/>
              <a:gd name="connsiteX23550" fmla="*/ 6497832 w 11737976"/>
              <a:gd name="connsiteY23550" fmla="*/ 1790471 h 6407150"/>
              <a:gd name="connsiteX23551" fmla="*/ 6496289 w 11737976"/>
              <a:gd name="connsiteY23551" fmla="*/ 1790382 h 6407150"/>
              <a:gd name="connsiteX23552" fmla="*/ 6494557 w 11737976"/>
              <a:gd name="connsiteY23552" fmla="*/ 1792392 h 6407150"/>
              <a:gd name="connsiteX23553" fmla="*/ 6494521 w 11737976"/>
              <a:gd name="connsiteY23553" fmla="*/ 1792127 h 6407150"/>
              <a:gd name="connsiteX23554" fmla="*/ 6489691 w 11737976"/>
              <a:gd name="connsiteY23554" fmla="*/ 1792284 h 6407150"/>
              <a:gd name="connsiteX23555" fmla="*/ 6488446 w 11737976"/>
              <a:gd name="connsiteY23555" fmla="*/ 1794960 h 6407150"/>
              <a:gd name="connsiteX23556" fmla="*/ 6491154 w 11737976"/>
              <a:gd name="connsiteY23556" fmla="*/ 1803119 h 6407150"/>
              <a:gd name="connsiteX23557" fmla="*/ 6488290 w 11737976"/>
              <a:gd name="connsiteY23557" fmla="*/ 1801705 h 6407150"/>
              <a:gd name="connsiteX23558" fmla="*/ 6486499 w 11737976"/>
              <a:gd name="connsiteY23558" fmla="*/ 1808686 h 6407150"/>
              <a:gd name="connsiteX23559" fmla="*/ 6485807 w 11737976"/>
              <a:gd name="connsiteY23559" fmla="*/ 1813936 h 6407150"/>
              <a:gd name="connsiteX23560" fmla="*/ 6485162 w 11737976"/>
              <a:gd name="connsiteY23560" fmla="*/ 1814412 h 6407150"/>
              <a:gd name="connsiteX23561" fmla="*/ 6482607 w 11737976"/>
              <a:gd name="connsiteY23561" fmla="*/ 1807835 h 6407150"/>
              <a:gd name="connsiteX23562" fmla="*/ 6473253 w 11737976"/>
              <a:gd name="connsiteY23562" fmla="*/ 1785823 h 6407150"/>
              <a:gd name="connsiteX23563" fmla="*/ 6439096 w 11737976"/>
              <a:gd name="connsiteY23563" fmla="*/ 1778904 h 6407150"/>
              <a:gd name="connsiteX23564" fmla="*/ 6411689 w 11737976"/>
              <a:gd name="connsiteY23564" fmla="*/ 1800591 h 6407150"/>
              <a:gd name="connsiteX23565" fmla="*/ 6401671 w 11737976"/>
              <a:gd name="connsiteY23565" fmla="*/ 1828141 h 6407150"/>
              <a:gd name="connsiteX23566" fmla="*/ 6406455 w 11737976"/>
              <a:gd name="connsiteY23566" fmla="*/ 1850799 h 6407150"/>
              <a:gd name="connsiteX23567" fmla="*/ 6397912 w 11737976"/>
              <a:gd name="connsiteY23567" fmla="*/ 1849018 h 6407150"/>
              <a:gd name="connsiteX23568" fmla="*/ 6404330 w 11737976"/>
              <a:gd name="connsiteY23568" fmla="*/ 1855570 h 6407150"/>
              <a:gd name="connsiteX23569" fmla="*/ 6410219 w 11737976"/>
              <a:gd name="connsiteY23569" fmla="*/ 1858125 h 6407150"/>
              <a:gd name="connsiteX23570" fmla="*/ 6417277 w 11737976"/>
              <a:gd name="connsiteY23570" fmla="*/ 1870598 h 6407150"/>
              <a:gd name="connsiteX23571" fmla="*/ 6430418 w 11737976"/>
              <a:gd name="connsiteY23571" fmla="*/ 1875745 h 6407150"/>
              <a:gd name="connsiteX23572" fmla="*/ 6434388 w 11737976"/>
              <a:gd name="connsiteY23572" fmla="*/ 1875378 h 6407150"/>
              <a:gd name="connsiteX23573" fmla="*/ 6431182 w 11737976"/>
              <a:gd name="connsiteY23573" fmla="*/ 1879451 h 6407150"/>
              <a:gd name="connsiteX23574" fmla="*/ 6431508 w 11737976"/>
              <a:gd name="connsiteY23574" fmla="*/ 1890646 h 6407150"/>
              <a:gd name="connsiteX23575" fmla="*/ 6446155 w 11737976"/>
              <a:gd name="connsiteY23575" fmla="*/ 1881653 h 6407150"/>
              <a:gd name="connsiteX23576" fmla="*/ 6445070 w 11737976"/>
              <a:gd name="connsiteY23576" fmla="*/ 1874353 h 6407150"/>
              <a:gd name="connsiteX23577" fmla="*/ 6459450 w 11737976"/>
              <a:gd name="connsiteY23577" fmla="*/ 1866843 h 6407150"/>
              <a:gd name="connsiteX23578" fmla="*/ 6462910 w 11737976"/>
              <a:gd name="connsiteY23578" fmla="*/ 1867243 h 6407150"/>
              <a:gd name="connsiteX23579" fmla="*/ 6467073 w 11737976"/>
              <a:gd name="connsiteY23579" fmla="*/ 1883485 h 6407150"/>
              <a:gd name="connsiteX23580" fmla="*/ 6468817 w 11737976"/>
              <a:gd name="connsiteY23580" fmla="*/ 1886553 h 6407150"/>
              <a:gd name="connsiteX23581" fmla="*/ 6466117 w 11737976"/>
              <a:gd name="connsiteY23581" fmla="*/ 1899063 h 6407150"/>
              <a:gd name="connsiteX23582" fmla="*/ 6462109 w 11737976"/>
              <a:gd name="connsiteY23582" fmla="*/ 1912450 h 6407150"/>
              <a:gd name="connsiteX23583" fmla="*/ 6450463 w 11737976"/>
              <a:gd name="connsiteY23583" fmla="*/ 1906540 h 6407150"/>
              <a:gd name="connsiteX23584" fmla="*/ 6435157 w 11737976"/>
              <a:gd name="connsiteY23584" fmla="*/ 1906247 h 6407150"/>
              <a:gd name="connsiteX23585" fmla="*/ 6432363 w 11737976"/>
              <a:gd name="connsiteY23585" fmla="*/ 1908359 h 6407150"/>
              <a:gd name="connsiteX23586" fmla="*/ 6432618 w 11737976"/>
              <a:gd name="connsiteY23586" fmla="*/ 1913447 h 6407150"/>
              <a:gd name="connsiteX23587" fmla="*/ 6460207 w 11737976"/>
              <a:gd name="connsiteY23587" fmla="*/ 1927978 h 6407150"/>
              <a:gd name="connsiteX23588" fmla="*/ 6472192 w 11737976"/>
              <a:gd name="connsiteY23588" fmla="*/ 1935429 h 6407150"/>
              <a:gd name="connsiteX23589" fmla="*/ 6472074 w 11737976"/>
              <a:gd name="connsiteY23589" fmla="*/ 1935510 h 6407150"/>
              <a:gd name="connsiteX23590" fmla="*/ 6470205 w 11737976"/>
              <a:gd name="connsiteY23590" fmla="*/ 1942996 h 6407150"/>
              <a:gd name="connsiteX23591" fmla="*/ 6472037 w 11737976"/>
              <a:gd name="connsiteY23591" fmla="*/ 1948032 h 6407150"/>
              <a:gd name="connsiteX23592" fmla="*/ 6478862 w 11737976"/>
              <a:gd name="connsiteY23592" fmla="*/ 1955295 h 6407150"/>
              <a:gd name="connsiteX23593" fmla="*/ 6487127 w 11737976"/>
              <a:gd name="connsiteY23593" fmla="*/ 1959077 h 6407150"/>
              <a:gd name="connsiteX23594" fmla="*/ 6480359 w 11737976"/>
              <a:gd name="connsiteY23594" fmla="*/ 1960436 h 6407150"/>
              <a:gd name="connsiteX23595" fmla="*/ 6478112 w 11737976"/>
              <a:gd name="connsiteY23595" fmla="*/ 1963879 h 6407150"/>
              <a:gd name="connsiteX23596" fmla="*/ 6477873 w 11737976"/>
              <a:gd name="connsiteY23596" fmla="*/ 1970996 h 6407150"/>
              <a:gd name="connsiteX23597" fmla="*/ 6488455 w 11737976"/>
              <a:gd name="connsiteY23597" fmla="*/ 1969911 h 6407150"/>
              <a:gd name="connsiteX23598" fmla="*/ 6495269 w 11737976"/>
              <a:gd name="connsiteY23598" fmla="*/ 1971100 h 6407150"/>
              <a:gd name="connsiteX23599" fmla="*/ 6496596 w 11737976"/>
              <a:gd name="connsiteY23599" fmla="*/ 1974974 h 6407150"/>
              <a:gd name="connsiteX23600" fmla="*/ 6497988 w 11737976"/>
              <a:gd name="connsiteY23600" fmla="*/ 1977760 h 6407150"/>
              <a:gd name="connsiteX23601" fmla="*/ 6497036 w 11737976"/>
              <a:gd name="connsiteY23601" fmla="*/ 1977877 h 6407150"/>
              <a:gd name="connsiteX23602" fmla="*/ 6496885 w 11737976"/>
              <a:gd name="connsiteY23602" fmla="*/ 1986765 h 6407150"/>
              <a:gd name="connsiteX23603" fmla="*/ 6489123 w 11737976"/>
              <a:gd name="connsiteY23603" fmla="*/ 1992158 h 6407150"/>
              <a:gd name="connsiteX23604" fmla="*/ 6485196 w 11737976"/>
              <a:gd name="connsiteY23604" fmla="*/ 2002930 h 6407150"/>
              <a:gd name="connsiteX23605" fmla="*/ 6485989 w 11737976"/>
              <a:gd name="connsiteY23605" fmla="*/ 2017172 h 6407150"/>
              <a:gd name="connsiteX23606" fmla="*/ 6481949 w 11737976"/>
              <a:gd name="connsiteY23606" fmla="*/ 2016622 h 6407150"/>
              <a:gd name="connsiteX23607" fmla="*/ 6471841 w 11737976"/>
              <a:gd name="connsiteY23607" fmla="*/ 2015564 h 6407150"/>
              <a:gd name="connsiteX23608" fmla="*/ 6472354 w 11737976"/>
              <a:gd name="connsiteY23608" fmla="*/ 2013873 h 6407150"/>
              <a:gd name="connsiteX23609" fmla="*/ 6455861 w 11737976"/>
              <a:gd name="connsiteY23609" fmla="*/ 2004869 h 6407150"/>
              <a:gd name="connsiteX23610" fmla="*/ 6453611 w 11737976"/>
              <a:gd name="connsiteY23610" fmla="*/ 2007071 h 6407150"/>
              <a:gd name="connsiteX23611" fmla="*/ 6449997 w 11737976"/>
              <a:gd name="connsiteY23611" fmla="*/ 1995342 h 6407150"/>
              <a:gd name="connsiteX23612" fmla="*/ 6441035 w 11737976"/>
              <a:gd name="connsiteY23612" fmla="*/ 1997395 h 6407150"/>
              <a:gd name="connsiteX23613" fmla="*/ 6439706 w 11737976"/>
              <a:gd name="connsiteY23613" fmla="*/ 2005538 h 6407150"/>
              <a:gd name="connsiteX23614" fmla="*/ 6446471 w 11737976"/>
              <a:gd name="connsiteY23614" fmla="*/ 2007254 h 6407150"/>
              <a:gd name="connsiteX23615" fmla="*/ 6452520 w 11737976"/>
              <a:gd name="connsiteY23615" fmla="*/ 2008141 h 6407150"/>
              <a:gd name="connsiteX23616" fmla="*/ 6452098 w 11737976"/>
              <a:gd name="connsiteY23616" fmla="*/ 2008555 h 6407150"/>
              <a:gd name="connsiteX23617" fmla="*/ 6451310 w 11737976"/>
              <a:gd name="connsiteY23617" fmla="*/ 2013414 h 6407150"/>
              <a:gd name="connsiteX23618" fmla="*/ 6450918 w 11737976"/>
              <a:gd name="connsiteY23618" fmla="*/ 2013373 h 6407150"/>
              <a:gd name="connsiteX23619" fmla="*/ 6435481 w 11737976"/>
              <a:gd name="connsiteY23619" fmla="*/ 2030382 h 6407150"/>
              <a:gd name="connsiteX23620" fmla="*/ 6426246 w 11737976"/>
              <a:gd name="connsiteY23620" fmla="*/ 2040559 h 6407150"/>
              <a:gd name="connsiteX23621" fmla="*/ 6423336 w 11737976"/>
              <a:gd name="connsiteY23621" fmla="*/ 2029705 h 6407150"/>
              <a:gd name="connsiteX23622" fmla="*/ 6416485 w 11737976"/>
              <a:gd name="connsiteY23622" fmla="*/ 2041912 h 6407150"/>
              <a:gd name="connsiteX23623" fmla="*/ 6407153 w 11737976"/>
              <a:gd name="connsiteY23623" fmla="*/ 2043780 h 6407150"/>
              <a:gd name="connsiteX23624" fmla="*/ 6390487 w 11737976"/>
              <a:gd name="connsiteY23624" fmla="*/ 2057096 h 6407150"/>
              <a:gd name="connsiteX23625" fmla="*/ 6371325 w 11737976"/>
              <a:gd name="connsiteY23625" fmla="*/ 2066702 h 6407150"/>
              <a:gd name="connsiteX23626" fmla="*/ 6370247 w 11737976"/>
              <a:gd name="connsiteY23626" fmla="*/ 2062475 h 6407150"/>
              <a:gd name="connsiteX23627" fmla="*/ 6361245 w 11737976"/>
              <a:gd name="connsiteY23627" fmla="*/ 2053733 h 6407150"/>
              <a:gd name="connsiteX23628" fmla="*/ 6359845 w 11737976"/>
              <a:gd name="connsiteY23628" fmla="*/ 2057166 h 6407150"/>
              <a:gd name="connsiteX23629" fmla="*/ 6359967 w 11737976"/>
              <a:gd name="connsiteY23629" fmla="*/ 2050263 h 6407150"/>
              <a:gd name="connsiteX23630" fmla="*/ 6357527 w 11737976"/>
              <a:gd name="connsiteY23630" fmla="*/ 2048924 h 6407150"/>
              <a:gd name="connsiteX23631" fmla="*/ 6371532 w 11737976"/>
              <a:gd name="connsiteY23631" fmla="*/ 2029545 h 6407150"/>
              <a:gd name="connsiteX23632" fmla="*/ 6361238 w 11737976"/>
              <a:gd name="connsiteY23632" fmla="*/ 1986467 h 6407150"/>
              <a:gd name="connsiteX23633" fmla="*/ 6343182 w 11737976"/>
              <a:gd name="connsiteY23633" fmla="*/ 1981820 h 6407150"/>
              <a:gd name="connsiteX23634" fmla="*/ 6342622 w 11737976"/>
              <a:gd name="connsiteY23634" fmla="*/ 1982032 h 6407150"/>
              <a:gd name="connsiteX23635" fmla="*/ 6335481 w 11737976"/>
              <a:gd name="connsiteY23635" fmla="*/ 1978359 h 6407150"/>
              <a:gd name="connsiteX23636" fmla="*/ 6335710 w 11737976"/>
              <a:gd name="connsiteY23636" fmla="*/ 1984647 h 6407150"/>
              <a:gd name="connsiteX23637" fmla="*/ 6324734 w 11737976"/>
              <a:gd name="connsiteY23637" fmla="*/ 1988800 h 6407150"/>
              <a:gd name="connsiteX23638" fmla="*/ 6319055 w 11737976"/>
              <a:gd name="connsiteY23638" fmla="*/ 1999671 h 6407150"/>
              <a:gd name="connsiteX23639" fmla="*/ 6310745 w 11737976"/>
              <a:gd name="connsiteY23639" fmla="*/ 2002644 h 6407150"/>
              <a:gd name="connsiteX23640" fmla="*/ 6316018 w 11737976"/>
              <a:gd name="connsiteY23640" fmla="*/ 2004715 h 6407150"/>
              <a:gd name="connsiteX23641" fmla="*/ 6312500 w 11737976"/>
              <a:gd name="connsiteY23641" fmla="*/ 2006116 h 6407150"/>
              <a:gd name="connsiteX23642" fmla="*/ 6309100 w 11737976"/>
              <a:gd name="connsiteY23642" fmla="*/ 2009689 h 6407150"/>
              <a:gd name="connsiteX23643" fmla="*/ 6307112 w 11737976"/>
              <a:gd name="connsiteY23643" fmla="*/ 2006953 h 6407150"/>
              <a:gd name="connsiteX23644" fmla="*/ 6304642 w 11737976"/>
              <a:gd name="connsiteY23644" fmla="*/ 2010636 h 6407150"/>
              <a:gd name="connsiteX23645" fmla="*/ 6305056 w 11737976"/>
              <a:gd name="connsiteY23645" fmla="*/ 2013940 h 6407150"/>
              <a:gd name="connsiteX23646" fmla="*/ 6301952 w 11737976"/>
              <a:gd name="connsiteY23646" fmla="*/ 2017202 h 6407150"/>
              <a:gd name="connsiteX23647" fmla="*/ 6300973 w 11737976"/>
              <a:gd name="connsiteY23647" fmla="*/ 2017446 h 6407150"/>
              <a:gd name="connsiteX23648" fmla="*/ 6294204 w 11737976"/>
              <a:gd name="connsiteY23648" fmla="*/ 2021014 h 6407150"/>
              <a:gd name="connsiteX23649" fmla="*/ 6282336 w 11737976"/>
              <a:gd name="connsiteY23649" fmla="*/ 2020520 h 6407150"/>
              <a:gd name="connsiteX23650" fmla="*/ 6284954 w 11737976"/>
              <a:gd name="connsiteY23650" fmla="*/ 2033510 h 6407150"/>
              <a:gd name="connsiteX23651" fmla="*/ 6288675 w 11737976"/>
              <a:gd name="connsiteY23651" fmla="*/ 2034023 h 6407150"/>
              <a:gd name="connsiteX23652" fmla="*/ 6291087 w 11737976"/>
              <a:gd name="connsiteY23652" fmla="*/ 2036507 h 6407150"/>
              <a:gd name="connsiteX23653" fmla="*/ 6301123 w 11737976"/>
              <a:gd name="connsiteY23653" fmla="*/ 2031532 h 6407150"/>
              <a:gd name="connsiteX23654" fmla="*/ 6309442 w 11737976"/>
              <a:gd name="connsiteY23654" fmla="*/ 2029890 h 6407150"/>
              <a:gd name="connsiteX23655" fmla="*/ 6309504 w 11737976"/>
              <a:gd name="connsiteY23655" fmla="*/ 2030067 h 6407150"/>
              <a:gd name="connsiteX23656" fmla="*/ 6309971 w 11737976"/>
              <a:gd name="connsiteY23656" fmla="*/ 2029787 h 6407150"/>
              <a:gd name="connsiteX23657" fmla="*/ 6311666 w 11737976"/>
              <a:gd name="connsiteY23657" fmla="*/ 2029452 h 6407150"/>
              <a:gd name="connsiteX23658" fmla="*/ 6312055 w 11737976"/>
              <a:gd name="connsiteY23658" fmla="*/ 2032792 h 6407150"/>
              <a:gd name="connsiteX23659" fmla="*/ 6319915 w 11737976"/>
              <a:gd name="connsiteY23659" fmla="*/ 2044726 h 6407150"/>
              <a:gd name="connsiteX23660" fmla="*/ 6314436 w 11737976"/>
              <a:gd name="connsiteY23660" fmla="*/ 2045214 h 6407150"/>
              <a:gd name="connsiteX23661" fmla="*/ 6307784 w 11737976"/>
              <a:gd name="connsiteY23661" fmla="*/ 2048955 h 6407150"/>
              <a:gd name="connsiteX23662" fmla="*/ 6309317 w 11737976"/>
              <a:gd name="connsiteY23662" fmla="*/ 2051706 h 6407150"/>
              <a:gd name="connsiteX23663" fmla="*/ 6301922 w 11737976"/>
              <a:gd name="connsiteY23663" fmla="*/ 2052347 h 6407150"/>
              <a:gd name="connsiteX23664" fmla="*/ 6305285 w 11737976"/>
              <a:gd name="connsiteY23664" fmla="*/ 2049748 h 6407150"/>
              <a:gd name="connsiteX23665" fmla="*/ 6302734 w 11737976"/>
              <a:gd name="connsiteY23665" fmla="*/ 2045644 h 6407150"/>
              <a:gd name="connsiteX23666" fmla="*/ 6299794 w 11737976"/>
              <a:gd name="connsiteY23666" fmla="*/ 2045903 h 6407150"/>
              <a:gd name="connsiteX23667" fmla="*/ 6294081 w 11737976"/>
              <a:gd name="connsiteY23667" fmla="*/ 2052328 h 6407150"/>
              <a:gd name="connsiteX23668" fmla="*/ 6293875 w 11737976"/>
              <a:gd name="connsiteY23668" fmla="*/ 2049141 h 6407150"/>
              <a:gd name="connsiteX23669" fmla="*/ 6286933 w 11737976"/>
              <a:gd name="connsiteY23669" fmla="*/ 2051079 h 6407150"/>
              <a:gd name="connsiteX23670" fmla="*/ 6282041 w 11737976"/>
              <a:gd name="connsiteY23670" fmla="*/ 2053105 h 6407150"/>
              <a:gd name="connsiteX23671" fmla="*/ 6268610 w 11737976"/>
              <a:gd name="connsiteY23671" fmla="*/ 2047262 h 6407150"/>
              <a:gd name="connsiteX23672" fmla="*/ 6275945 w 11737976"/>
              <a:gd name="connsiteY23672" fmla="*/ 2037265 h 6407150"/>
              <a:gd name="connsiteX23673" fmla="*/ 6268546 w 11737976"/>
              <a:gd name="connsiteY23673" fmla="*/ 2012410 h 6407150"/>
              <a:gd name="connsiteX23674" fmla="*/ 6268897 w 11737976"/>
              <a:gd name="connsiteY23674" fmla="*/ 2012695 h 6407150"/>
              <a:gd name="connsiteX23675" fmla="*/ 6271172 w 11737976"/>
              <a:gd name="connsiteY23675" fmla="*/ 2003880 h 6407150"/>
              <a:gd name="connsiteX23676" fmla="*/ 6266418 w 11737976"/>
              <a:gd name="connsiteY23676" fmla="*/ 2003643 h 6407150"/>
              <a:gd name="connsiteX23677" fmla="*/ 6268572 w 11737976"/>
              <a:gd name="connsiteY23677" fmla="*/ 2000945 h 6407150"/>
              <a:gd name="connsiteX23678" fmla="*/ 6261571 w 11737976"/>
              <a:gd name="connsiteY23678" fmla="*/ 1990797 h 6407150"/>
              <a:gd name="connsiteX23679" fmla="*/ 6258554 w 11737976"/>
              <a:gd name="connsiteY23679" fmla="*/ 1994576 h 6407150"/>
              <a:gd name="connsiteX23680" fmla="*/ 6247953 w 11737976"/>
              <a:gd name="connsiteY23680" fmla="*/ 1987582 h 6407150"/>
              <a:gd name="connsiteX23681" fmla="*/ 6233780 w 11737976"/>
              <a:gd name="connsiteY23681" fmla="*/ 1976076 h 6407150"/>
              <a:gd name="connsiteX23682" fmla="*/ 6216061 w 11737976"/>
              <a:gd name="connsiteY23682" fmla="*/ 1978090 h 6407150"/>
              <a:gd name="connsiteX23683" fmla="*/ 6211964 w 11737976"/>
              <a:gd name="connsiteY23683" fmla="*/ 1976315 h 6407150"/>
              <a:gd name="connsiteX23684" fmla="*/ 6212874 w 11737976"/>
              <a:gd name="connsiteY23684" fmla="*/ 1973828 h 6407150"/>
              <a:gd name="connsiteX23685" fmla="*/ 6202600 w 11737976"/>
              <a:gd name="connsiteY23685" fmla="*/ 1974540 h 6407150"/>
              <a:gd name="connsiteX23686" fmla="*/ 6201035 w 11737976"/>
              <a:gd name="connsiteY23686" fmla="*/ 1977157 h 6407150"/>
              <a:gd name="connsiteX23687" fmla="*/ 6201656 w 11737976"/>
              <a:gd name="connsiteY23687" fmla="*/ 1978794 h 6407150"/>
              <a:gd name="connsiteX23688" fmla="*/ 6194191 w 11737976"/>
              <a:gd name="connsiteY23688" fmla="*/ 1984852 h 6407150"/>
              <a:gd name="connsiteX23689" fmla="*/ 6183509 w 11737976"/>
              <a:gd name="connsiteY23689" fmla="*/ 1968147 h 6407150"/>
              <a:gd name="connsiteX23690" fmla="*/ 6158216 w 11737976"/>
              <a:gd name="connsiteY23690" fmla="*/ 1959714 h 6407150"/>
              <a:gd name="connsiteX23691" fmla="*/ 6155229 w 11737976"/>
              <a:gd name="connsiteY23691" fmla="*/ 1959925 h 6407150"/>
              <a:gd name="connsiteX23692" fmla="*/ 6155014 w 11737976"/>
              <a:gd name="connsiteY23692" fmla="*/ 1958673 h 6407150"/>
              <a:gd name="connsiteX23693" fmla="*/ 6163529 w 11737976"/>
              <a:gd name="connsiteY23693" fmla="*/ 1950126 h 6407150"/>
              <a:gd name="connsiteX23694" fmla="*/ 6162714 w 11737976"/>
              <a:gd name="connsiteY23694" fmla="*/ 1929172 h 6407150"/>
              <a:gd name="connsiteX23695" fmla="*/ 6162445 w 11737976"/>
              <a:gd name="connsiteY23695" fmla="*/ 1928859 h 6407150"/>
              <a:gd name="connsiteX23696" fmla="*/ 6183232 w 11737976"/>
              <a:gd name="connsiteY23696" fmla="*/ 1904381 h 6407150"/>
              <a:gd name="connsiteX23697" fmla="*/ 6186566 w 11737976"/>
              <a:gd name="connsiteY23697" fmla="*/ 1906723 h 6407150"/>
              <a:gd name="connsiteX23698" fmla="*/ 6187581 w 11737976"/>
              <a:gd name="connsiteY23698" fmla="*/ 1908033 h 6407150"/>
              <a:gd name="connsiteX23699" fmla="*/ 6189219 w 11737976"/>
              <a:gd name="connsiteY23699" fmla="*/ 1908195 h 6407150"/>
              <a:gd name="connsiteX23700" fmla="*/ 6189232 w 11737976"/>
              <a:gd name="connsiteY23700" fmla="*/ 1910370 h 6407150"/>
              <a:gd name="connsiteX23701" fmla="*/ 6190326 w 11737976"/>
              <a:gd name="connsiteY23701" fmla="*/ 1908304 h 6407150"/>
              <a:gd name="connsiteX23702" fmla="*/ 6203968 w 11737976"/>
              <a:gd name="connsiteY23702" fmla="*/ 1909653 h 6407150"/>
              <a:gd name="connsiteX23703" fmla="*/ 6211437 w 11737976"/>
              <a:gd name="connsiteY23703" fmla="*/ 1900730 h 6407150"/>
              <a:gd name="connsiteX23704" fmla="*/ 6209271 w 11737976"/>
              <a:gd name="connsiteY23704" fmla="*/ 1912766 h 6407150"/>
              <a:gd name="connsiteX23705" fmla="*/ 6208228 w 11737976"/>
              <a:gd name="connsiteY23705" fmla="*/ 1914753 h 6407150"/>
              <a:gd name="connsiteX23706" fmla="*/ 6185460 w 11737976"/>
              <a:gd name="connsiteY23706" fmla="*/ 1910189 h 6407150"/>
              <a:gd name="connsiteX23707" fmla="*/ 6206283 w 11737976"/>
              <a:gd name="connsiteY23707" fmla="*/ 1927265 h 6407150"/>
              <a:gd name="connsiteX23708" fmla="*/ 6211246 w 11737976"/>
              <a:gd name="connsiteY23708" fmla="*/ 1929508 h 6407150"/>
              <a:gd name="connsiteX23709" fmla="*/ 6210020 w 11737976"/>
              <a:gd name="connsiteY23709" fmla="*/ 1933637 h 6407150"/>
              <a:gd name="connsiteX23710" fmla="*/ 6214500 w 11737976"/>
              <a:gd name="connsiteY23710" fmla="*/ 1938655 h 6407150"/>
              <a:gd name="connsiteX23711" fmla="*/ 6224563 w 11737976"/>
              <a:gd name="connsiteY23711" fmla="*/ 1944073 h 6407150"/>
              <a:gd name="connsiteX23712" fmla="*/ 6216464 w 11737976"/>
              <a:gd name="connsiteY23712" fmla="*/ 1943695 h 6407150"/>
              <a:gd name="connsiteX23713" fmla="*/ 6211801 w 11737976"/>
              <a:gd name="connsiteY23713" fmla="*/ 1945876 h 6407150"/>
              <a:gd name="connsiteX23714" fmla="*/ 6210630 w 11737976"/>
              <a:gd name="connsiteY23714" fmla="*/ 1945544 h 6407150"/>
              <a:gd name="connsiteX23715" fmla="*/ 6209488 w 11737976"/>
              <a:gd name="connsiteY23715" fmla="*/ 1946958 h 6407150"/>
              <a:gd name="connsiteX23716" fmla="*/ 6197952 w 11737976"/>
              <a:gd name="connsiteY23716" fmla="*/ 1952355 h 6407150"/>
              <a:gd name="connsiteX23717" fmla="*/ 6195711 w 11737976"/>
              <a:gd name="connsiteY23717" fmla="*/ 1940817 h 6407150"/>
              <a:gd name="connsiteX23718" fmla="*/ 6182240 w 11737976"/>
              <a:gd name="connsiteY23718" fmla="*/ 1951372 h 6407150"/>
              <a:gd name="connsiteX23719" fmla="*/ 6182631 w 11737976"/>
              <a:gd name="connsiteY23719" fmla="*/ 1957355 h 6407150"/>
              <a:gd name="connsiteX23720" fmla="*/ 6187691 w 11737976"/>
              <a:gd name="connsiteY23720" fmla="*/ 1959359 h 6407150"/>
              <a:gd name="connsiteX23721" fmla="*/ 6185089 w 11737976"/>
              <a:gd name="connsiteY23721" fmla="*/ 1962367 h 6407150"/>
              <a:gd name="connsiteX23722" fmla="*/ 6190701 w 11737976"/>
              <a:gd name="connsiteY23722" fmla="*/ 1965789 h 6407150"/>
              <a:gd name="connsiteX23723" fmla="*/ 6190578 w 11737976"/>
              <a:gd name="connsiteY23723" fmla="*/ 1965946 h 6407150"/>
              <a:gd name="connsiteX23724" fmla="*/ 6195249 w 11737976"/>
              <a:gd name="connsiteY23724" fmla="*/ 1969136 h 6407150"/>
              <a:gd name="connsiteX23725" fmla="*/ 6195927 w 11737976"/>
              <a:gd name="connsiteY23725" fmla="*/ 1968634 h 6407150"/>
              <a:gd name="connsiteX23726" fmla="*/ 6202694 w 11737976"/>
              <a:gd name="connsiteY23726" fmla="*/ 1971202 h 6407150"/>
              <a:gd name="connsiteX23727" fmla="*/ 6209954 w 11737976"/>
              <a:gd name="connsiteY23727" fmla="*/ 1965738 h 6407150"/>
              <a:gd name="connsiteX23728" fmla="*/ 6197856 w 11737976"/>
              <a:gd name="connsiteY23728" fmla="*/ 1954829 h 6407150"/>
              <a:gd name="connsiteX23729" fmla="*/ 6195623 w 11737976"/>
              <a:gd name="connsiteY23729" fmla="*/ 1955261 h 6407150"/>
              <a:gd name="connsiteX23730" fmla="*/ 6197649 w 11737976"/>
              <a:gd name="connsiteY23730" fmla="*/ 1953345 h 6407150"/>
              <a:gd name="connsiteX23731" fmla="*/ 6203821 w 11737976"/>
              <a:gd name="connsiteY23731" fmla="*/ 1955292 h 6407150"/>
              <a:gd name="connsiteX23732" fmla="*/ 6211053 w 11737976"/>
              <a:gd name="connsiteY23732" fmla="*/ 1954257 h 6407150"/>
              <a:gd name="connsiteX23733" fmla="*/ 6211673 w 11737976"/>
              <a:gd name="connsiteY23733" fmla="*/ 1956073 h 6407150"/>
              <a:gd name="connsiteX23734" fmla="*/ 6247103 w 11737976"/>
              <a:gd name="connsiteY23734" fmla="*/ 1957637 h 6407150"/>
              <a:gd name="connsiteX23735" fmla="*/ 6238800 w 11737976"/>
              <a:gd name="connsiteY23735" fmla="*/ 1954419 h 6407150"/>
              <a:gd name="connsiteX23736" fmla="*/ 6244697 w 11737976"/>
              <a:gd name="connsiteY23736" fmla="*/ 1952854 h 6407150"/>
              <a:gd name="connsiteX23737" fmla="*/ 6247123 w 11737976"/>
              <a:gd name="connsiteY23737" fmla="*/ 1949496 h 6407150"/>
              <a:gd name="connsiteX23738" fmla="*/ 6229646 w 11737976"/>
              <a:gd name="connsiteY23738" fmla="*/ 1946477 h 6407150"/>
              <a:gd name="connsiteX23739" fmla="*/ 6229637 w 11737976"/>
              <a:gd name="connsiteY23739" fmla="*/ 1946621 h 6407150"/>
              <a:gd name="connsiteX23740" fmla="*/ 6226792 w 11737976"/>
              <a:gd name="connsiteY23740" fmla="*/ 1944974 h 6407150"/>
              <a:gd name="connsiteX23741" fmla="*/ 6237328 w 11737976"/>
              <a:gd name="connsiteY23741" fmla="*/ 1945474 h 6407150"/>
              <a:gd name="connsiteX23742" fmla="*/ 6239012 w 11737976"/>
              <a:gd name="connsiteY23742" fmla="*/ 1937771 h 6407150"/>
              <a:gd name="connsiteX23743" fmla="*/ 6236939 w 11737976"/>
              <a:gd name="connsiteY23743" fmla="*/ 1934419 h 6407150"/>
              <a:gd name="connsiteX23744" fmla="*/ 6236851 w 11737976"/>
              <a:gd name="connsiteY23744" fmla="*/ 1931042 h 6407150"/>
              <a:gd name="connsiteX23745" fmla="*/ 6233671 w 11737976"/>
              <a:gd name="connsiteY23745" fmla="*/ 1929132 h 6407150"/>
              <a:gd name="connsiteX23746" fmla="*/ 6233553 w 11737976"/>
              <a:gd name="connsiteY23746" fmla="*/ 1928941 h 6407150"/>
              <a:gd name="connsiteX23747" fmla="*/ 6228089 w 11737976"/>
              <a:gd name="connsiteY23747" fmla="*/ 1925483 h 6407150"/>
              <a:gd name="connsiteX23748" fmla="*/ 6230149 w 11737976"/>
              <a:gd name="connsiteY23748" fmla="*/ 1924340 h 6407150"/>
              <a:gd name="connsiteX23749" fmla="*/ 6231951 w 11737976"/>
              <a:gd name="connsiteY23749" fmla="*/ 1924290 h 6407150"/>
              <a:gd name="connsiteX23750" fmla="*/ 6240117 w 11737976"/>
              <a:gd name="connsiteY23750" fmla="*/ 1923781 h 6407150"/>
              <a:gd name="connsiteX23751" fmla="*/ 6238660 w 11737976"/>
              <a:gd name="connsiteY23751" fmla="*/ 1926338 h 6407150"/>
              <a:gd name="connsiteX23752" fmla="*/ 6242138 w 11737976"/>
              <a:gd name="connsiteY23752" fmla="*/ 1928415 h 6407150"/>
              <a:gd name="connsiteX23753" fmla="*/ 6243757 w 11737976"/>
              <a:gd name="connsiteY23753" fmla="*/ 1924648 h 6407150"/>
              <a:gd name="connsiteX23754" fmla="*/ 6243824 w 11737976"/>
              <a:gd name="connsiteY23754" fmla="*/ 1923551 h 6407150"/>
              <a:gd name="connsiteX23755" fmla="*/ 6244582 w 11737976"/>
              <a:gd name="connsiteY23755" fmla="*/ 1923505 h 6407150"/>
              <a:gd name="connsiteX23756" fmla="*/ 6251324 w 11737976"/>
              <a:gd name="connsiteY23756" fmla="*/ 1920799 h 6407150"/>
              <a:gd name="connsiteX23757" fmla="*/ 6255648 w 11737976"/>
              <a:gd name="connsiteY23757" fmla="*/ 1927876 h 6407150"/>
              <a:gd name="connsiteX23758" fmla="*/ 6254607 w 11737976"/>
              <a:gd name="connsiteY23758" fmla="*/ 1930218 h 6407150"/>
              <a:gd name="connsiteX23759" fmla="*/ 6256809 w 11737976"/>
              <a:gd name="connsiteY23759" fmla="*/ 1936297 h 6407150"/>
              <a:gd name="connsiteX23760" fmla="*/ 6252827 w 11737976"/>
              <a:gd name="connsiteY23760" fmla="*/ 1940489 h 6407150"/>
              <a:gd name="connsiteX23761" fmla="*/ 6264064 w 11737976"/>
              <a:gd name="connsiteY23761" fmla="*/ 1946199 h 6407150"/>
              <a:gd name="connsiteX23762" fmla="*/ 6266406 w 11737976"/>
              <a:gd name="connsiteY23762" fmla="*/ 1946286 h 6407150"/>
              <a:gd name="connsiteX23763" fmla="*/ 6266500 w 11737976"/>
              <a:gd name="connsiteY23763" fmla="*/ 1946373 h 6407150"/>
              <a:gd name="connsiteX23764" fmla="*/ 6263510 w 11737976"/>
              <a:gd name="connsiteY23764" fmla="*/ 1949223 h 6407150"/>
              <a:gd name="connsiteX23765" fmla="*/ 6264684 w 11737976"/>
              <a:gd name="connsiteY23765" fmla="*/ 1958968 h 6407150"/>
              <a:gd name="connsiteX23766" fmla="*/ 6276122 w 11737976"/>
              <a:gd name="connsiteY23766" fmla="*/ 1951845 h 6407150"/>
              <a:gd name="connsiteX23767" fmla="*/ 6276993 w 11737976"/>
              <a:gd name="connsiteY23767" fmla="*/ 1952230 h 6407150"/>
              <a:gd name="connsiteX23768" fmla="*/ 6278229 w 11737976"/>
              <a:gd name="connsiteY23768" fmla="*/ 1950236 h 6407150"/>
              <a:gd name="connsiteX23769" fmla="*/ 6279190 w 11737976"/>
              <a:gd name="connsiteY23769" fmla="*/ 1954394 h 6407150"/>
              <a:gd name="connsiteX23770" fmla="*/ 6279164 w 11737976"/>
              <a:gd name="connsiteY23770" fmla="*/ 1954400 h 6407150"/>
              <a:gd name="connsiteX23771" fmla="*/ 6276747 w 11737976"/>
              <a:gd name="connsiteY23771" fmla="*/ 1954365 h 6407150"/>
              <a:gd name="connsiteX23772" fmla="*/ 6277781 w 11737976"/>
              <a:gd name="connsiteY23772" fmla="*/ 1959525 h 6407150"/>
              <a:gd name="connsiteX23773" fmla="*/ 6277858 w 11737976"/>
              <a:gd name="connsiteY23773" fmla="*/ 1960709 h 6407150"/>
              <a:gd name="connsiteX23774" fmla="*/ 6275865 w 11737976"/>
              <a:gd name="connsiteY23774" fmla="*/ 1965496 h 6407150"/>
              <a:gd name="connsiteX23775" fmla="*/ 6280158 w 11737976"/>
              <a:gd name="connsiteY23775" fmla="*/ 1975313 h 6407150"/>
              <a:gd name="connsiteX23776" fmla="*/ 6283662 w 11737976"/>
              <a:gd name="connsiteY23776" fmla="*/ 1974871 h 6407150"/>
              <a:gd name="connsiteX23777" fmla="*/ 6283785 w 11737976"/>
              <a:gd name="connsiteY23777" fmla="*/ 1982595 h 6407150"/>
              <a:gd name="connsiteX23778" fmla="*/ 6284035 w 11737976"/>
              <a:gd name="connsiteY23778" fmla="*/ 1982193 h 6407150"/>
              <a:gd name="connsiteX23779" fmla="*/ 6286322 w 11737976"/>
              <a:gd name="connsiteY23779" fmla="*/ 1989408 h 6407150"/>
              <a:gd name="connsiteX23780" fmla="*/ 6290971 w 11737976"/>
              <a:gd name="connsiteY23780" fmla="*/ 1994501 h 6407150"/>
              <a:gd name="connsiteX23781" fmla="*/ 6286489 w 11737976"/>
              <a:gd name="connsiteY23781" fmla="*/ 1979156 h 6407150"/>
              <a:gd name="connsiteX23782" fmla="*/ 6285258 w 11737976"/>
              <a:gd name="connsiteY23782" fmla="*/ 1980229 h 6407150"/>
              <a:gd name="connsiteX23783" fmla="*/ 6290138 w 11737976"/>
              <a:gd name="connsiteY23783" fmla="*/ 1972387 h 6407150"/>
              <a:gd name="connsiteX23784" fmla="*/ 6290216 w 11737976"/>
              <a:gd name="connsiteY23784" fmla="*/ 1968715 h 6407150"/>
              <a:gd name="connsiteX23785" fmla="*/ 6290723 w 11737976"/>
              <a:gd name="connsiteY23785" fmla="*/ 1968126 h 6407150"/>
              <a:gd name="connsiteX23786" fmla="*/ 6290250 w 11737976"/>
              <a:gd name="connsiteY23786" fmla="*/ 1967178 h 6407150"/>
              <a:gd name="connsiteX23787" fmla="*/ 6290446 w 11737976"/>
              <a:gd name="connsiteY23787" fmla="*/ 1957948 h 6407150"/>
              <a:gd name="connsiteX23788" fmla="*/ 6286386 w 11737976"/>
              <a:gd name="connsiteY23788" fmla="*/ 1944551 h 6407150"/>
              <a:gd name="connsiteX23789" fmla="*/ 6283117 w 11737976"/>
              <a:gd name="connsiteY23789" fmla="*/ 1941125 h 6407150"/>
              <a:gd name="connsiteX23790" fmla="*/ 6283411 w 11737976"/>
              <a:gd name="connsiteY23790" fmla="*/ 1940960 h 6407150"/>
              <a:gd name="connsiteX23791" fmla="*/ 6287464 w 11737976"/>
              <a:gd name="connsiteY23791" fmla="*/ 1945693 h 6407150"/>
              <a:gd name="connsiteX23792" fmla="*/ 6309581 w 11737976"/>
              <a:gd name="connsiteY23792" fmla="*/ 1931253 h 6407150"/>
              <a:gd name="connsiteX23793" fmla="*/ 6308583 w 11737976"/>
              <a:gd name="connsiteY23793" fmla="*/ 1926635 h 6407150"/>
              <a:gd name="connsiteX23794" fmla="*/ 6302268 w 11737976"/>
              <a:gd name="connsiteY23794" fmla="*/ 1923391 h 6407150"/>
              <a:gd name="connsiteX23795" fmla="*/ 6297706 w 11737976"/>
              <a:gd name="connsiteY23795" fmla="*/ 1924523 h 6407150"/>
              <a:gd name="connsiteX23796" fmla="*/ 6302044 w 11737976"/>
              <a:gd name="connsiteY23796" fmla="*/ 1921147 h 6407150"/>
              <a:gd name="connsiteX23797" fmla="*/ 6308177 w 11737976"/>
              <a:gd name="connsiteY23797" fmla="*/ 1912117 h 6407150"/>
              <a:gd name="connsiteX23798" fmla="*/ 6312321 w 11737976"/>
              <a:gd name="connsiteY23798" fmla="*/ 1912811 h 6407150"/>
              <a:gd name="connsiteX23799" fmla="*/ 6314994 w 11737976"/>
              <a:gd name="connsiteY23799" fmla="*/ 1903785 h 6407150"/>
              <a:gd name="connsiteX23800" fmla="*/ 6313251 w 11737976"/>
              <a:gd name="connsiteY23800" fmla="*/ 1901444 h 6407150"/>
              <a:gd name="connsiteX23801" fmla="*/ 6313276 w 11737976"/>
              <a:gd name="connsiteY23801" fmla="*/ 1901415 h 6407150"/>
              <a:gd name="connsiteX23802" fmla="*/ 6313197 w 11737976"/>
              <a:gd name="connsiteY23802" fmla="*/ 1901371 h 6407150"/>
              <a:gd name="connsiteX23803" fmla="*/ 6307968 w 11737976"/>
              <a:gd name="connsiteY23803" fmla="*/ 1894344 h 6407150"/>
              <a:gd name="connsiteX23804" fmla="*/ 6302916 w 11737976"/>
              <a:gd name="connsiteY23804" fmla="*/ 1894453 h 6407150"/>
              <a:gd name="connsiteX23805" fmla="*/ 6302735 w 11737976"/>
              <a:gd name="connsiteY23805" fmla="*/ 1893961 h 6407150"/>
              <a:gd name="connsiteX23806" fmla="*/ 6309731 w 11737976"/>
              <a:gd name="connsiteY23806" fmla="*/ 1886531 h 6407150"/>
              <a:gd name="connsiteX23807" fmla="*/ 6309773 w 11737976"/>
              <a:gd name="connsiteY23807" fmla="*/ 1886874 h 6407150"/>
              <a:gd name="connsiteX23808" fmla="*/ 6314847 w 11737976"/>
              <a:gd name="connsiteY23808" fmla="*/ 1892894 h 6407150"/>
              <a:gd name="connsiteX23809" fmla="*/ 6322713 w 11737976"/>
              <a:gd name="connsiteY23809" fmla="*/ 1889249 h 6407150"/>
              <a:gd name="connsiteX23810" fmla="*/ 6321839 w 11737976"/>
              <a:gd name="connsiteY23810" fmla="*/ 1885595 h 6407150"/>
              <a:gd name="connsiteX23811" fmla="*/ 6329222 w 11737976"/>
              <a:gd name="connsiteY23811" fmla="*/ 1887929 h 6407150"/>
              <a:gd name="connsiteX23812" fmla="*/ 6336959 w 11737976"/>
              <a:gd name="connsiteY23812" fmla="*/ 1886919 h 6407150"/>
              <a:gd name="connsiteX23813" fmla="*/ 6330067 w 11737976"/>
              <a:gd name="connsiteY23813" fmla="*/ 1901082 h 6407150"/>
              <a:gd name="connsiteX23814" fmla="*/ 6334543 w 11737976"/>
              <a:gd name="connsiteY23814" fmla="*/ 1903052 h 6407150"/>
              <a:gd name="connsiteX23815" fmla="*/ 6333685 w 11737976"/>
              <a:gd name="connsiteY23815" fmla="*/ 1908154 h 6407150"/>
              <a:gd name="connsiteX23816" fmla="*/ 6337924 w 11737976"/>
              <a:gd name="connsiteY23816" fmla="*/ 1926703 h 6407150"/>
              <a:gd name="connsiteX23817" fmla="*/ 6350612 w 11737976"/>
              <a:gd name="connsiteY23817" fmla="*/ 1931874 h 6407150"/>
              <a:gd name="connsiteX23818" fmla="*/ 6349083 w 11737976"/>
              <a:gd name="connsiteY23818" fmla="*/ 1938787 h 6407150"/>
              <a:gd name="connsiteX23819" fmla="*/ 6352328 w 11737976"/>
              <a:gd name="connsiteY23819" fmla="*/ 1947057 h 6407150"/>
              <a:gd name="connsiteX23820" fmla="*/ 6357221 w 11737976"/>
              <a:gd name="connsiteY23820" fmla="*/ 1946763 h 6407150"/>
              <a:gd name="connsiteX23821" fmla="*/ 6353998 w 11737976"/>
              <a:gd name="connsiteY23821" fmla="*/ 1961160 h 6407150"/>
              <a:gd name="connsiteX23822" fmla="*/ 6355278 w 11737976"/>
              <a:gd name="connsiteY23822" fmla="*/ 1968641 h 6407150"/>
              <a:gd name="connsiteX23823" fmla="*/ 6350121 w 11737976"/>
              <a:gd name="connsiteY23823" fmla="*/ 1966045 h 6407150"/>
              <a:gd name="connsiteX23824" fmla="*/ 6346236 w 11737976"/>
              <a:gd name="connsiteY23824" fmla="*/ 1971199 h 6407150"/>
              <a:gd name="connsiteX23825" fmla="*/ 6346488 w 11737976"/>
              <a:gd name="connsiteY23825" fmla="*/ 1974878 h 6407150"/>
              <a:gd name="connsiteX23826" fmla="*/ 6357612 w 11737976"/>
              <a:gd name="connsiteY23826" fmla="*/ 1977586 h 6407150"/>
              <a:gd name="connsiteX23827" fmla="*/ 6359343 w 11737976"/>
              <a:gd name="connsiteY23827" fmla="*/ 1977644 h 6407150"/>
              <a:gd name="connsiteX23828" fmla="*/ 6363598 w 11737976"/>
              <a:gd name="connsiteY23828" fmla="*/ 1983242 h 6407150"/>
              <a:gd name="connsiteX23829" fmla="*/ 6374845 w 11737976"/>
              <a:gd name="connsiteY23829" fmla="*/ 1989268 h 6407150"/>
              <a:gd name="connsiteX23830" fmla="*/ 6372031 w 11737976"/>
              <a:gd name="connsiteY23830" fmla="*/ 1991770 h 6407150"/>
              <a:gd name="connsiteX23831" fmla="*/ 6375550 w 11737976"/>
              <a:gd name="connsiteY23831" fmla="*/ 1994019 h 6407150"/>
              <a:gd name="connsiteX23832" fmla="*/ 6372356 w 11737976"/>
              <a:gd name="connsiteY23832" fmla="*/ 1999194 h 6407150"/>
              <a:gd name="connsiteX23833" fmla="*/ 6376065 w 11737976"/>
              <a:gd name="connsiteY23833" fmla="*/ 2008279 h 6407150"/>
              <a:gd name="connsiteX23834" fmla="*/ 6375910 w 11737976"/>
              <a:gd name="connsiteY23834" fmla="*/ 2008414 h 6407150"/>
              <a:gd name="connsiteX23835" fmla="*/ 6376508 w 11737976"/>
              <a:gd name="connsiteY23835" fmla="*/ 2009362 h 6407150"/>
              <a:gd name="connsiteX23836" fmla="*/ 6377267 w 11737976"/>
              <a:gd name="connsiteY23836" fmla="*/ 2011224 h 6407150"/>
              <a:gd name="connsiteX23837" fmla="*/ 6377507 w 11737976"/>
              <a:gd name="connsiteY23837" fmla="*/ 2010947 h 6407150"/>
              <a:gd name="connsiteX23838" fmla="*/ 6380692 w 11737976"/>
              <a:gd name="connsiteY23838" fmla="*/ 2016000 h 6407150"/>
              <a:gd name="connsiteX23839" fmla="*/ 6387952 w 11737976"/>
              <a:gd name="connsiteY23839" fmla="*/ 2021736 h 6407150"/>
              <a:gd name="connsiteX23840" fmla="*/ 6397501 w 11737976"/>
              <a:gd name="connsiteY23840" fmla="*/ 1997097 h 6407150"/>
              <a:gd name="connsiteX23841" fmla="*/ 6387262 w 11737976"/>
              <a:gd name="connsiteY23841" fmla="*/ 1999680 h 6407150"/>
              <a:gd name="connsiteX23842" fmla="*/ 6391114 w 11737976"/>
              <a:gd name="connsiteY23842" fmla="*/ 1995230 h 6407150"/>
              <a:gd name="connsiteX23843" fmla="*/ 6388224 w 11737976"/>
              <a:gd name="connsiteY23843" fmla="*/ 1990070 h 6407150"/>
              <a:gd name="connsiteX23844" fmla="*/ 6391666 w 11737976"/>
              <a:gd name="connsiteY23844" fmla="*/ 1989655 h 6407150"/>
              <a:gd name="connsiteX23845" fmla="*/ 6396745 w 11737976"/>
              <a:gd name="connsiteY23845" fmla="*/ 1983269 h 6407150"/>
              <a:gd name="connsiteX23846" fmla="*/ 6404221 w 11737976"/>
              <a:gd name="connsiteY23846" fmla="*/ 1984315 h 6407150"/>
              <a:gd name="connsiteX23847" fmla="*/ 6405783 w 11737976"/>
              <a:gd name="connsiteY23847" fmla="*/ 1966733 h 6407150"/>
              <a:gd name="connsiteX23848" fmla="*/ 6405385 w 11737976"/>
              <a:gd name="connsiteY23848" fmla="*/ 1965666 h 6407150"/>
              <a:gd name="connsiteX23849" fmla="*/ 6407990 w 11737976"/>
              <a:gd name="connsiteY23849" fmla="*/ 1956326 h 6407150"/>
              <a:gd name="connsiteX23850" fmla="*/ 6386486 w 11737976"/>
              <a:gd name="connsiteY23850" fmla="*/ 1946188 h 6407150"/>
              <a:gd name="connsiteX23851" fmla="*/ 6364395 w 11737976"/>
              <a:gd name="connsiteY23851" fmla="*/ 1941206 h 6407150"/>
              <a:gd name="connsiteX23852" fmla="*/ 6367540 w 11737976"/>
              <a:gd name="connsiteY23852" fmla="*/ 1938406 h 6407150"/>
              <a:gd name="connsiteX23853" fmla="*/ 6357982 w 11737976"/>
              <a:gd name="connsiteY23853" fmla="*/ 1925056 h 6407150"/>
              <a:gd name="connsiteX23854" fmla="*/ 6351398 w 11737976"/>
              <a:gd name="connsiteY23854" fmla="*/ 1928318 h 6407150"/>
              <a:gd name="connsiteX23855" fmla="*/ 6351044 w 11737976"/>
              <a:gd name="connsiteY23855" fmla="*/ 1929920 h 6407150"/>
              <a:gd name="connsiteX23856" fmla="*/ 6351565 w 11737976"/>
              <a:gd name="connsiteY23856" fmla="*/ 1915288 h 6407150"/>
              <a:gd name="connsiteX23857" fmla="*/ 6352204 w 11737976"/>
              <a:gd name="connsiteY23857" fmla="*/ 1911599 h 6407150"/>
              <a:gd name="connsiteX23858" fmla="*/ 6361577 w 11737976"/>
              <a:gd name="connsiteY23858" fmla="*/ 1917033 h 6407150"/>
              <a:gd name="connsiteX23859" fmla="*/ 6398512 w 11737976"/>
              <a:gd name="connsiteY23859" fmla="*/ 1926846 h 6407150"/>
              <a:gd name="connsiteX23860" fmla="*/ 6415809 w 11737976"/>
              <a:gd name="connsiteY23860" fmla="*/ 1899488 h 6407150"/>
              <a:gd name="connsiteX23861" fmla="*/ 6409162 w 11737976"/>
              <a:gd name="connsiteY23861" fmla="*/ 1872799 h 6407150"/>
              <a:gd name="connsiteX23862" fmla="*/ 6387668 w 11737976"/>
              <a:gd name="connsiteY23862" fmla="*/ 1858357 h 6407150"/>
              <a:gd name="connsiteX23863" fmla="*/ 6392552 w 11737976"/>
              <a:gd name="connsiteY23863" fmla="*/ 1857617 h 6407150"/>
              <a:gd name="connsiteX23864" fmla="*/ 6397800 w 11737976"/>
              <a:gd name="connsiteY23864" fmla="*/ 1847343 h 6407150"/>
              <a:gd name="connsiteX23865" fmla="*/ 6392793 w 11737976"/>
              <a:gd name="connsiteY23865" fmla="*/ 1842573 h 6407150"/>
              <a:gd name="connsiteX23866" fmla="*/ 6377339 w 11737976"/>
              <a:gd name="connsiteY23866" fmla="*/ 1853456 h 6407150"/>
              <a:gd name="connsiteX23867" fmla="*/ 6380541 w 11737976"/>
              <a:gd name="connsiteY23867" fmla="*/ 1855991 h 6407150"/>
              <a:gd name="connsiteX23868" fmla="*/ 6362965 w 11737976"/>
              <a:gd name="connsiteY23868" fmla="*/ 1856788 h 6407150"/>
              <a:gd name="connsiteX23869" fmla="*/ 6343014 w 11737976"/>
              <a:gd name="connsiteY23869" fmla="*/ 1874476 h 6407150"/>
              <a:gd name="connsiteX23870" fmla="*/ 6341704 w 11737976"/>
              <a:gd name="connsiteY23870" fmla="*/ 1877167 h 6407150"/>
              <a:gd name="connsiteX23871" fmla="*/ 6340512 w 11737976"/>
              <a:gd name="connsiteY23871" fmla="*/ 1876728 h 6407150"/>
              <a:gd name="connsiteX23872" fmla="*/ 6337368 w 11737976"/>
              <a:gd name="connsiteY23872" fmla="*/ 1865080 h 6407150"/>
              <a:gd name="connsiteX23873" fmla="*/ 6334935 w 11737976"/>
              <a:gd name="connsiteY23873" fmla="*/ 1863799 h 6407150"/>
              <a:gd name="connsiteX23874" fmla="*/ 6339121 w 11737976"/>
              <a:gd name="connsiteY23874" fmla="*/ 1854330 h 6407150"/>
              <a:gd name="connsiteX23875" fmla="*/ 6328192 w 11737976"/>
              <a:gd name="connsiteY23875" fmla="*/ 1839386 h 6407150"/>
              <a:gd name="connsiteX23876" fmla="*/ 6326031 w 11737976"/>
              <a:gd name="connsiteY23876" fmla="*/ 1838870 h 6407150"/>
              <a:gd name="connsiteX23877" fmla="*/ 6325014 w 11737976"/>
              <a:gd name="connsiteY23877" fmla="*/ 1836498 h 6407150"/>
              <a:gd name="connsiteX23878" fmla="*/ 6325428 w 11737976"/>
              <a:gd name="connsiteY23878" fmla="*/ 1835963 h 6407150"/>
              <a:gd name="connsiteX23879" fmla="*/ 6321437 w 11737976"/>
              <a:gd name="connsiteY23879" fmla="*/ 1828224 h 6407150"/>
              <a:gd name="connsiteX23880" fmla="*/ 6314313 w 11737976"/>
              <a:gd name="connsiteY23880" fmla="*/ 1826985 h 6407150"/>
              <a:gd name="connsiteX23881" fmla="*/ 6313633 w 11737976"/>
              <a:gd name="connsiteY23881" fmla="*/ 1829880 h 6407150"/>
              <a:gd name="connsiteX23882" fmla="*/ 6309372 w 11737976"/>
              <a:gd name="connsiteY23882" fmla="*/ 1831903 h 6407150"/>
              <a:gd name="connsiteX23883" fmla="*/ 6303795 w 11737976"/>
              <a:gd name="connsiteY23883" fmla="*/ 1817767 h 6407150"/>
              <a:gd name="connsiteX23884" fmla="*/ 6302296 w 11737976"/>
              <a:gd name="connsiteY23884" fmla="*/ 1815262 h 6407150"/>
              <a:gd name="connsiteX23885" fmla="*/ 6315789 w 11737976"/>
              <a:gd name="connsiteY23885" fmla="*/ 1822943 h 6407150"/>
              <a:gd name="connsiteX23886" fmla="*/ 6306612 w 11737976"/>
              <a:gd name="connsiteY23886" fmla="*/ 1808302 h 6407150"/>
              <a:gd name="connsiteX23887" fmla="*/ 6295421 w 11737976"/>
              <a:gd name="connsiteY23887" fmla="*/ 1799085 h 6407150"/>
              <a:gd name="connsiteX23888" fmla="*/ 6294925 w 11737976"/>
              <a:gd name="connsiteY23888" fmla="*/ 1796012 h 6407150"/>
              <a:gd name="connsiteX23889" fmla="*/ 6293901 w 11737976"/>
              <a:gd name="connsiteY23889" fmla="*/ 1797833 h 6407150"/>
              <a:gd name="connsiteX23890" fmla="*/ 6292046 w 11737976"/>
              <a:gd name="connsiteY23890" fmla="*/ 1796305 h 6407150"/>
              <a:gd name="connsiteX23891" fmla="*/ 6289709 w 11737976"/>
              <a:gd name="connsiteY23891" fmla="*/ 1796032 h 6407150"/>
              <a:gd name="connsiteX23892" fmla="*/ 6272742 w 11737976"/>
              <a:gd name="connsiteY23892" fmla="*/ 1788881 h 6407150"/>
              <a:gd name="connsiteX23893" fmla="*/ 6262991 w 11737976"/>
              <a:gd name="connsiteY23893" fmla="*/ 1783611 h 6407150"/>
              <a:gd name="connsiteX23894" fmla="*/ 6253103 w 11737976"/>
              <a:gd name="connsiteY23894" fmla="*/ 1774589 h 6407150"/>
              <a:gd name="connsiteX23895" fmla="*/ 6257121 w 11737976"/>
              <a:gd name="connsiteY23895" fmla="*/ 1761193 h 6407150"/>
              <a:gd name="connsiteX23896" fmla="*/ 6258059 w 11737976"/>
              <a:gd name="connsiteY23896" fmla="*/ 1752541 h 6407150"/>
              <a:gd name="connsiteX23897" fmla="*/ 6263346 w 11737976"/>
              <a:gd name="connsiteY23897" fmla="*/ 1756114 h 6407150"/>
              <a:gd name="connsiteX23898" fmla="*/ 6265521 w 11737976"/>
              <a:gd name="connsiteY23898" fmla="*/ 1755416 h 6407150"/>
              <a:gd name="connsiteX23899" fmla="*/ 6269637 w 11737976"/>
              <a:gd name="connsiteY23899" fmla="*/ 1760297 h 6407150"/>
              <a:gd name="connsiteX23900" fmla="*/ 6281358 w 11737976"/>
              <a:gd name="connsiteY23900" fmla="*/ 1749917 h 6407150"/>
              <a:gd name="connsiteX23901" fmla="*/ 6276886 w 11737976"/>
              <a:gd name="connsiteY23901" fmla="*/ 1748071 h 6407150"/>
              <a:gd name="connsiteX23902" fmla="*/ 6276356 w 11737976"/>
              <a:gd name="connsiteY23902" fmla="*/ 1747639 h 6407150"/>
              <a:gd name="connsiteX23903" fmla="*/ 6276145 w 11737976"/>
              <a:gd name="connsiteY23903" fmla="*/ 1747765 h 6407150"/>
              <a:gd name="connsiteX23904" fmla="*/ 6273661 w 11737976"/>
              <a:gd name="connsiteY23904" fmla="*/ 1746740 h 6407150"/>
              <a:gd name="connsiteX23905" fmla="*/ 6271675 w 11737976"/>
              <a:gd name="connsiteY23905" fmla="*/ 1746856 h 6407150"/>
              <a:gd name="connsiteX23906" fmla="*/ 6269446 w 11737976"/>
              <a:gd name="connsiteY23906" fmla="*/ 1738016 h 6407150"/>
              <a:gd name="connsiteX23907" fmla="*/ 6261595 w 11737976"/>
              <a:gd name="connsiteY23907" fmla="*/ 1728830 h 6407150"/>
              <a:gd name="connsiteX23908" fmla="*/ 6262655 w 11737976"/>
              <a:gd name="connsiteY23908" fmla="*/ 1726667 h 6407150"/>
              <a:gd name="connsiteX23909" fmla="*/ 6254863 w 11737976"/>
              <a:gd name="connsiteY23909" fmla="*/ 1723032 h 6407150"/>
              <a:gd name="connsiteX23910" fmla="*/ 6253591 w 11737976"/>
              <a:gd name="connsiteY23910" fmla="*/ 1729317 h 6407150"/>
              <a:gd name="connsiteX23911" fmla="*/ 6251904 w 11737976"/>
              <a:gd name="connsiteY23911" fmla="*/ 1729558 h 6407150"/>
              <a:gd name="connsiteX23912" fmla="*/ 6247411 w 11737976"/>
              <a:gd name="connsiteY23912" fmla="*/ 1733678 h 6407150"/>
              <a:gd name="connsiteX23913" fmla="*/ 6248353 w 11737976"/>
              <a:gd name="connsiteY23913" fmla="*/ 1738220 h 6407150"/>
              <a:gd name="connsiteX23914" fmla="*/ 6246982 w 11737976"/>
              <a:gd name="connsiteY23914" fmla="*/ 1739554 h 6407150"/>
              <a:gd name="connsiteX23915" fmla="*/ 6245479 w 11737976"/>
              <a:gd name="connsiteY23915" fmla="*/ 1725620 h 6407150"/>
              <a:gd name="connsiteX23916" fmla="*/ 6244528 w 11737976"/>
              <a:gd name="connsiteY23916" fmla="*/ 1723965 h 6407150"/>
              <a:gd name="connsiteX23917" fmla="*/ 6244680 w 11737976"/>
              <a:gd name="connsiteY23917" fmla="*/ 1723733 h 6407150"/>
              <a:gd name="connsiteX23918" fmla="*/ 6244186 w 11737976"/>
              <a:gd name="connsiteY23918" fmla="*/ 1723370 h 6407150"/>
              <a:gd name="connsiteX23919" fmla="*/ 6242055 w 11737976"/>
              <a:gd name="connsiteY23919" fmla="*/ 1719661 h 6407150"/>
              <a:gd name="connsiteX23920" fmla="*/ 6253734 w 11737976"/>
              <a:gd name="connsiteY23920" fmla="*/ 1708252 h 6407150"/>
              <a:gd name="connsiteX23921" fmla="*/ 6255335 w 11737976"/>
              <a:gd name="connsiteY23921" fmla="*/ 1704529 h 6407150"/>
              <a:gd name="connsiteX23922" fmla="*/ 6258003 w 11737976"/>
              <a:gd name="connsiteY23922" fmla="*/ 1703067 h 6407150"/>
              <a:gd name="connsiteX23923" fmla="*/ 6259768 w 11737976"/>
              <a:gd name="connsiteY23923" fmla="*/ 1703392 h 6407150"/>
              <a:gd name="connsiteX23924" fmla="*/ 6267812 w 11737976"/>
              <a:gd name="connsiteY23924" fmla="*/ 1706804 h 6407150"/>
              <a:gd name="connsiteX23925" fmla="*/ 6255755 w 11737976"/>
              <a:gd name="connsiteY23925" fmla="*/ 1689809 h 6407150"/>
              <a:gd name="connsiteX23926" fmla="*/ 6253944 w 11737976"/>
              <a:gd name="connsiteY23926" fmla="*/ 1694630 h 6407150"/>
              <a:gd name="connsiteX23927" fmla="*/ 6250578 w 11737976"/>
              <a:gd name="connsiteY23927" fmla="*/ 1697679 h 6407150"/>
              <a:gd name="connsiteX23928" fmla="*/ 6248930 w 11737976"/>
              <a:gd name="connsiteY23928" fmla="*/ 1699650 h 6407150"/>
              <a:gd name="connsiteX23929" fmla="*/ 6240109 w 11737976"/>
              <a:gd name="connsiteY23929" fmla="*/ 1706774 h 6407150"/>
              <a:gd name="connsiteX23930" fmla="*/ 6237713 w 11737976"/>
              <a:gd name="connsiteY23930" fmla="*/ 1712105 h 6407150"/>
              <a:gd name="connsiteX23931" fmla="*/ 6235673 w 11737976"/>
              <a:gd name="connsiteY23931" fmla="*/ 1708554 h 6407150"/>
              <a:gd name="connsiteX23932" fmla="*/ 6226358 w 11737976"/>
              <a:gd name="connsiteY23932" fmla="*/ 1703861 h 6407150"/>
              <a:gd name="connsiteX23933" fmla="*/ 6231533 w 11737976"/>
              <a:gd name="connsiteY23933" fmla="*/ 1701221 h 6407150"/>
              <a:gd name="connsiteX23934" fmla="*/ 6223984 w 11737976"/>
              <a:gd name="connsiteY23934" fmla="*/ 1693212 h 6407150"/>
              <a:gd name="connsiteX23935" fmla="*/ 6226761 w 11737976"/>
              <a:gd name="connsiteY23935" fmla="*/ 1682600 h 6407150"/>
              <a:gd name="connsiteX23936" fmla="*/ 6221091 w 11737976"/>
              <a:gd name="connsiteY23936" fmla="*/ 1670686 h 6407150"/>
              <a:gd name="connsiteX23937" fmla="*/ 6223983 w 11737976"/>
              <a:gd name="connsiteY23937" fmla="*/ 1670374 h 6407150"/>
              <a:gd name="connsiteX23938" fmla="*/ 6222933 w 11737976"/>
              <a:gd name="connsiteY23938" fmla="*/ 1664413 h 6407150"/>
              <a:gd name="connsiteX23939" fmla="*/ 6218845 w 11737976"/>
              <a:gd name="connsiteY23939" fmla="*/ 1665965 h 6407150"/>
              <a:gd name="connsiteX23940" fmla="*/ 6218035 w 11737976"/>
              <a:gd name="connsiteY23940" fmla="*/ 1664262 h 6407150"/>
              <a:gd name="connsiteX23941" fmla="*/ 6226554 w 11737976"/>
              <a:gd name="connsiteY23941" fmla="*/ 1660935 h 6407150"/>
              <a:gd name="connsiteX23942" fmla="*/ 6236149 w 11737976"/>
              <a:gd name="connsiteY23942" fmla="*/ 1643118 h 6407150"/>
              <a:gd name="connsiteX23943" fmla="*/ 6242033 w 11737976"/>
              <a:gd name="connsiteY23943" fmla="*/ 1650164 h 6407150"/>
              <a:gd name="connsiteX23944" fmla="*/ 6254779 w 11737976"/>
              <a:gd name="connsiteY23944" fmla="*/ 1635024 h 6407150"/>
              <a:gd name="connsiteX23945" fmla="*/ 6250622 w 11737976"/>
              <a:gd name="connsiteY23945" fmla="*/ 1627045 h 6407150"/>
              <a:gd name="connsiteX23946" fmla="*/ 6252635 w 11737976"/>
              <a:gd name="connsiteY23946" fmla="*/ 1624814 h 6407150"/>
              <a:gd name="connsiteX23947" fmla="*/ 6256042 w 11737976"/>
              <a:gd name="connsiteY23947" fmla="*/ 1606027 h 6407150"/>
              <a:gd name="connsiteX23948" fmla="*/ 6254696 w 11737976"/>
              <a:gd name="connsiteY23948" fmla="*/ 1599724 h 6407150"/>
              <a:gd name="connsiteX23949" fmla="*/ 6257239 w 11737976"/>
              <a:gd name="connsiteY23949" fmla="*/ 1595090 h 6407150"/>
              <a:gd name="connsiteX23950" fmla="*/ 6257229 w 11737976"/>
              <a:gd name="connsiteY23950" fmla="*/ 1592663 h 6407150"/>
              <a:gd name="connsiteX23951" fmla="*/ 6259689 w 11737976"/>
              <a:gd name="connsiteY23951" fmla="*/ 1599287 h 6407150"/>
              <a:gd name="connsiteX23952" fmla="*/ 6270202 w 11737976"/>
              <a:gd name="connsiteY23952" fmla="*/ 1609003 h 6407150"/>
              <a:gd name="connsiteX23953" fmla="*/ 6265737 w 11737976"/>
              <a:gd name="connsiteY23953" fmla="*/ 1582525 h 6407150"/>
              <a:gd name="connsiteX23954" fmla="*/ 6255235 w 11737976"/>
              <a:gd name="connsiteY23954" fmla="*/ 1586993 h 6407150"/>
              <a:gd name="connsiteX23955" fmla="*/ 6250652 w 11737976"/>
              <a:gd name="connsiteY23955" fmla="*/ 1583312 h 6407150"/>
              <a:gd name="connsiteX23956" fmla="*/ 6246228 w 11737976"/>
              <a:gd name="connsiteY23956" fmla="*/ 1570020 h 6407150"/>
              <a:gd name="connsiteX23957" fmla="*/ 6243490 w 11737976"/>
              <a:gd name="connsiteY23957" fmla="*/ 1552349 h 6407150"/>
              <a:gd name="connsiteX23958" fmla="*/ 6196014 w 11737976"/>
              <a:gd name="connsiteY23958" fmla="*/ 1530541 h 6407150"/>
              <a:gd name="connsiteX23959" fmla="*/ 6173588 w 11737976"/>
              <a:gd name="connsiteY23959" fmla="*/ 1543754 h 6407150"/>
              <a:gd name="connsiteX23960" fmla="*/ 6172921 w 11737976"/>
              <a:gd name="connsiteY23960" fmla="*/ 1544041 h 6407150"/>
              <a:gd name="connsiteX23961" fmla="*/ 6171458 w 11737976"/>
              <a:gd name="connsiteY23961" fmla="*/ 1528683 h 6407150"/>
              <a:gd name="connsiteX23962" fmla="*/ 6167206 w 11737976"/>
              <a:gd name="connsiteY23962" fmla="*/ 1528433 h 6407150"/>
              <a:gd name="connsiteX23963" fmla="*/ 6159106 w 11737976"/>
              <a:gd name="connsiteY23963" fmla="*/ 1533542 h 6407150"/>
              <a:gd name="connsiteX23964" fmla="*/ 6159260 w 11737976"/>
              <a:gd name="connsiteY23964" fmla="*/ 1537846 h 6407150"/>
              <a:gd name="connsiteX23965" fmla="*/ 6163980 w 11737976"/>
              <a:gd name="connsiteY23965" fmla="*/ 1542869 h 6407150"/>
              <a:gd name="connsiteX23966" fmla="*/ 6164337 w 11737976"/>
              <a:gd name="connsiteY23966" fmla="*/ 1547728 h 6407150"/>
              <a:gd name="connsiteX23967" fmla="*/ 6155904 w 11737976"/>
              <a:gd name="connsiteY23967" fmla="*/ 1551350 h 6407150"/>
              <a:gd name="connsiteX23968" fmla="*/ 6158910 w 11737976"/>
              <a:gd name="connsiteY23968" fmla="*/ 1540683 h 6407150"/>
              <a:gd name="connsiteX23969" fmla="*/ 6147687 w 11737976"/>
              <a:gd name="connsiteY23969" fmla="*/ 1543616 h 6407150"/>
              <a:gd name="connsiteX23970" fmla="*/ 6137389 w 11737976"/>
              <a:gd name="connsiteY23970" fmla="*/ 1555459 h 6407150"/>
              <a:gd name="connsiteX23971" fmla="*/ 6129897 w 11737976"/>
              <a:gd name="connsiteY23971" fmla="*/ 1552764 h 6407150"/>
              <a:gd name="connsiteX23972" fmla="*/ 6129703 w 11737976"/>
              <a:gd name="connsiteY23972" fmla="*/ 1551011 h 6407150"/>
              <a:gd name="connsiteX23973" fmla="*/ 6128866 w 11737976"/>
              <a:gd name="connsiteY23973" fmla="*/ 1548452 h 6407150"/>
              <a:gd name="connsiteX23974" fmla="*/ 6134354 w 11737976"/>
              <a:gd name="connsiteY23974" fmla="*/ 1541012 h 6407150"/>
              <a:gd name="connsiteX23975" fmla="*/ 6141202 w 11737976"/>
              <a:gd name="connsiteY23975" fmla="*/ 1519523 h 6407150"/>
              <a:gd name="connsiteX23976" fmla="*/ 6143362 w 11737976"/>
              <a:gd name="connsiteY23976" fmla="*/ 1523432 h 6407150"/>
              <a:gd name="connsiteX23977" fmla="*/ 6140183 w 11737976"/>
              <a:gd name="connsiteY23977" fmla="*/ 1528703 h 6407150"/>
              <a:gd name="connsiteX23978" fmla="*/ 6160449 w 11737976"/>
              <a:gd name="connsiteY23978" fmla="*/ 1530142 h 6407150"/>
              <a:gd name="connsiteX23979" fmla="*/ 6148342 w 11737976"/>
              <a:gd name="connsiteY23979" fmla="*/ 1515179 h 6407150"/>
              <a:gd name="connsiteX23980" fmla="*/ 6143833 w 11737976"/>
              <a:gd name="connsiteY23980" fmla="*/ 1522652 h 6407150"/>
              <a:gd name="connsiteX23981" fmla="*/ 6144368 w 11737976"/>
              <a:gd name="connsiteY23981" fmla="*/ 1504470 h 6407150"/>
              <a:gd name="connsiteX23982" fmla="*/ 6144259 w 11737976"/>
              <a:gd name="connsiteY23982" fmla="*/ 1504128 h 6407150"/>
              <a:gd name="connsiteX23983" fmla="*/ 6150828 w 11737976"/>
              <a:gd name="connsiteY23983" fmla="*/ 1497327 h 6407150"/>
              <a:gd name="connsiteX23984" fmla="*/ 6142104 w 11737976"/>
              <a:gd name="connsiteY23984" fmla="*/ 1497378 h 6407150"/>
              <a:gd name="connsiteX23985" fmla="*/ 6138176 w 11737976"/>
              <a:gd name="connsiteY23985" fmla="*/ 1485079 h 6407150"/>
              <a:gd name="connsiteX23986" fmla="*/ 6133290 w 11737976"/>
              <a:gd name="connsiteY23986" fmla="*/ 1481826 h 6407150"/>
              <a:gd name="connsiteX23987" fmla="*/ 6132910 w 11737976"/>
              <a:gd name="connsiteY23987" fmla="*/ 1479629 h 6407150"/>
              <a:gd name="connsiteX23988" fmla="*/ 6139243 w 11737976"/>
              <a:gd name="connsiteY23988" fmla="*/ 1479488 h 6407150"/>
              <a:gd name="connsiteX23989" fmla="*/ 6147930 w 11737976"/>
              <a:gd name="connsiteY23989" fmla="*/ 1470114 h 6407150"/>
              <a:gd name="connsiteX23990" fmla="*/ 6146716 w 11737976"/>
              <a:gd name="connsiteY23990" fmla="*/ 1462878 h 6407150"/>
              <a:gd name="connsiteX23991" fmla="*/ 6149386 w 11737976"/>
              <a:gd name="connsiteY23991" fmla="*/ 1465502 h 6407150"/>
              <a:gd name="connsiteX23992" fmla="*/ 6170746 w 11737976"/>
              <a:gd name="connsiteY23992" fmla="*/ 1477529 h 6407150"/>
              <a:gd name="connsiteX23993" fmla="*/ 6180101 w 11737976"/>
              <a:gd name="connsiteY23993" fmla="*/ 1479538 h 6407150"/>
              <a:gd name="connsiteX23994" fmla="*/ 6182935 w 11737976"/>
              <a:gd name="connsiteY23994" fmla="*/ 1485911 h 6407150"/>
              <a:gd name="connsiteX23995" fmla="*/ 6189581 w 11737976"/>
              <a:gd name="connsiteY23995" fmla="*/ 1481573 h 6407150"/>
              <a:gd name="connsiteX23996" fmla="*/ 6197185 w 11737976"/>
              <a:gd name="connsiteY23996" fmla="*/ 1483206 h 6407150"/>
              <a:gd name="connsiteX23997" fmla="*/ 6184062 w 11737976"/>
              <a:gd name="connsiteY23997" fmla="*/ 1465186 h 6407150"/>
              <a:gd name="connsiteX23998" fmla="*/ 6181074 w 11737976"/>
              <a:gd name="connsiteY23998" fmla="*/ 1444177 h 6407150"/>
              <a:gd name="connsiteX23999" fmla="*/ 6181064 w 11737976"/>
              <a:gd name="connsiteY23999" fmla="*/ 1444155 h 6407150"/>
              <a:gd name="connsiteX24000" fmla="*/ 6187805 w 11737976"/>
              <a:gd name="connsiteY24000" fmla="*/ 1441765 h 6407150"/>
              <a:gd name="connsiteX24001" fmla="*/ 6184122 w 11737976"/>
              <a:gd name="connsiteY24001" fmla="*/ 1434870 h 6407150"/>
              <a:gd name="connsiteX24002" fmla="*/ 6182386 w 11737976"/>
              <a:gd name="connsiteY24002" fmla="*/ 1434492 h 6407150"/>
              <a:gd name="connsiteX24003" fmla="*/ 6180322 w 11737976"/>
              <a:gd name="connsiteY24003" fmla="*/ 1437018 h 6407150"/>
              <a:gd name="connsiteX24004" fmla="*/ 6179985 w 11737976"/>
              <a:gd name="connsiteY24004" fmla="*/ 1441908 h 6407150"/>
              <a:gd name="connsiteX24005" fmla="*/ 6173007 w 11737976"/>
              <a:gd name="connsiteY24005" fmla="*/ 1427367 h 6407150"/>
              <a:gd name="connsiteX24006" fmla="*/ 6169449 w 11737976"/>
              <a:gd name="connsiteY24006" fmla="*/ 1457634 h 6407150"/>
              <a:gd name="connsiteX24007" fmla="*/ 6144334 w 11737976"/>
              <a:gd name="connsiteY24007" fmla="*/ 1450301 h 6407150"/>
              <a:gd name="connsiteX24008" fmla="*/ 6140497 w 11737976"/>
              <a:gd name="connsiteY24008" fmla="*/ 1452562 h 6407150"/>
              <a:gd name="connsiteX24009" fmla="*/ 6139281 w 11737976"/>
              <a:gd name="connsiteY24009" fmla="*/ 1450711 h 6407150"/>
              <a:gd name="connsiteX24010" fmla="*/ 6130974 w 11737976"/>
              <a:gd name="connsiteY24010" fmla="*/ 1456753 h 6407150"/>
              <a:gd name="connsiteX24011" fmla="*/ 6132827 w 11737976"/>
              <a:gd name="connsiteY24011" fmla="*/ 1444702 h 6407150"/>
              <a:gd name="connsiteX24012" fmla="*/ 6125716 w 11737976"/>
              <a:gd name="connsiteY24012" fmla="*/ 1445364 h 6407150"/>
              <a:gd name="connsiteX24013" fmla="*/ 6123031 w 11737976"/>
              <a:gd name="connsiteY24013" fmla="*/ 1460272 h 6407150"/>
              <a:gd name="connsiteX24014" fmla="*/ 6130382 w 11737976"/>
              <a:gd name="connsiteY24014" fmla="*/ 1457184 h 6407150"/>
              <a:gd name="connsiteX24015" fmla="*/ 6122654 w 11737976"/>
              <a:gd name="connsiteY24015" fmla="*/ 1462805 h 6407150"/>
              <a:gd name="connsiteX24016" fmla="*/ 6121716 w 11737976"/>
              <a:gd name="connsiteY24016" fmla="*/ 1464622 h 6407150"/>
              <a:gd name="connsiteX24017" fmla="*/ 6121707 w 11737976"/>
              <a:gd name="connsiteY24017" fmla="*/ 1463434 h 6407150"/>
              <a:gd name="connsiteX24018" fmla="*/ 6119319 w 11737976"/>
              <a:gd name="connsiteY24018" fmla="*/ 1461237 h 6407150"/>
              <a:gd name="connsiteX24019" fmla="*/ 6111231 w 11737976"/>
              <a:gd name="connsiteY24019" fmla="*/ 1450917 h 6407150"/>
              <a:gd name="connsiteX24020" fmla="*/ 6107960 w 11737976"/>
              <a:gd name="connsiteY24020" fmla="*/ 1452666 h 6407150"/>
              <a:gd name="connsiteX24021" fmla="*/ 6107848 w 11737976"/>
              <a:gd name="connsiteY24021" fmla="*/ 1457949 h 6407150"/>
              <a:gd name="connsiteX24022" fmla="*/ 6110711 w 11737976"/>
              <a:gd name="connsiteY24022" fmla="*/ 1464759 h 6407150"/>
              <a:gd name="connsiteX24023" fmla="*/ 6110709 w 11737976"/>
              <a:gd name="connsiteY24023" fmla="*/ 1472768 h 6407150"/>
              <a:gd name="connsiteX24024" fmla="*/ 6115000 w 11737976"/>
              <a:gd name="connsiteY24024" fmla="*/ 1477684 h 6407150"/>
              <a:gd name="connsiteX24025" fmla="*/ 6120618 w 11737976"/>
              <a:gd name="connsiteY24025" fmla="*/ 1475590 h 6407150"/>
              <a:gd name="connsiteX24026" fmla="*/ 6122357 w 11737976"/>
              <a:gd name="connsiteY24026" fmla="*/ 1484979 h 6407150"/>
              <a:gd name="connsiteX24027" fmla="*/ 6123402 w 11737976"/>
              <a:gd name="connsiteY24027" fmla="*/ 1485747 h 6407150"/>
              <a:gd name="connsiteX24028" fmla="*/ 6121057 w 11737976"/>
              <a:gd name="connsiteY24028" fmla="*/ 1489961 h 6407150"/>
              <a:gd name="connsiteX24029" fmla="*/ 6126179 w 11737976"/>
              <a:gd name="connsiteY24029" fmla="*/ 1503335 h 6407150"/>
              <a:gd name="connsiteX24030" fmla="*/ 6120107 w 11737976"/>
              <a:gd name="connsiteY24030" fmla="*/ 1509985 h 6407150"/>
              <a:gd name="connsiteX24031" fmla="*/ 6133800 w 11737976"/>
              <a:gd name="connsiteY24031" fmla="*/ 1510031 h 6407150"/>
              <a:gd name="connsiteX24032" fmla="*/ 6137326 w 11737976"/>
              <a:gd name="connsiteY24032" fmla="*/ 1512510 h 6407150"/>
              <a:gd name="connsiteX24033" fmla="*/ 6139651 w 11737976"/>
              <a:gd name="connsiteY24033" fmla="*/ 1516717 h 6407150"/>
              <a:gd name="connsiteX24034" fmla="*/ 6131844 w 11737976"/>
              <a:gd name="connsiteY24034" fmla="*/ 1520861 h 6407150"/>
              <a:gd name="connsiteX24035" fmla="*/ 6122371 w 11737976"/>
              <a:gd name="connsiteY24035" fmla="*/ 1537306 h 6407150"/>
              <a:gd name="connsiteX24036" fmla="*/ 6111338 w 11737976"/>
              <a:gd name="connsiteY24036" fmla="*/ 1532121 h 6407150"/>
              <a:gd name="connsiteX24037" fmla="*/ 6105737 w 11737976"/>
              <a:gd name="connsiteY24037" fmla="*/ 1541927 h 6407150"/>
              <a:gd name="connsiteX24038" fmla="*/ 6106434 w 11737976"/>
              <a:gd name="connsiteY24038" fmla="*/ 1544449 h 6407150"/>
              <a:gd name="connsiteX24039" fmla="*/ 6100998 w 11737976"/>
              <a:gd name="connsiteY24039" fmla="*/ 1539748 h 6407150"/>
              <a:gd name="connsiteX24040" fmla="*/ 6089284 w 11737976"/>
              <a:gd name="connsiteY24040" fmla="*/ 1543613 h 6407150"/>
              <a:gd name="connsiteX24041" fmla="*/ 6092113 w 11737976"/>
              <a:gd name="connsiteY24041" fmla="*/ 1550328 h 6407150"/>
              <a:gd name="connsiteX24042" fmla="*/ 6087820 w 11737976"/>
              <a:gd name="connsiteY24042" fmla="*/ 1556043 h 6407150"/>
              <a:gd name="connsiteX24043" fmla="*/ 6089753 w 11737976"/>
              <a:gd name="connsiteY24043" fmla="*/ 1550035 h 6407150"/>
              <a:gd name="connsiteX24044" fmla="*/ 6083237 w 11737976"/>
              <a:gd name="connsiteY24044" fmla="*/ 1548692 h 6407150"/>
              <a:gd name="connsiteX24045" fmla="*/ 6077852 w 11737976"/>
              <a:gd name="connsiteY24045" fmla="*/ 1565734 h 6407150"/>
              <a:gd name="connsiteX24046" fmla="*/ 6082743 w 11737976"/>
              <a:gd name="connsiteY24046" fmla="*/ 1567760 h 6407150"/>
              <a:gd name="connsiteX24047" fmla="*/ 6083760 w 11737976"/>
              <a:gd name="connsiteY24047" fmla="*/ 1565689 h 6407150"/>
              <a:gd name="connsiteX24048" fmla="*/ 6088904 w 11737976"/>
              <a:gd name="connsiteY24048" fmla="*/ 1565610 h 6407150"/>
              <a:gd name="connsiteX24049" fmla="*/ 6092951 w 11737976"/>
              <a:gd name="connsiteY24049" fmla="*/ 1562112 h 6407150"/>
              <a:gd name="connsiteX24050" fmla="*/ 6093114 w 11737976"/>
              <a:gd name="connsiteY24050" fmla="*/ 1563117 h 6407150"/>
              <a:gd name="connsiteX24051" fmla="*/ 6092521 w 11737976"/>
              <a:gd name="connsiteY24051" fmla="*/ 1563559 h 6407150"/>
              <a:gd name="connsiteX24052" fmla="*/ 6093287 w 11737976"/>
              <a:gd name="connsiteY24052" fmla="*/ 1564190 h 6407150"/>
              <a:gd name="connsiteX24053" fmla="*/ 6093448 w 11737976"/>
              <a:gd name="connsiteY24053" fmla="*/ 1565186 h 6407150"/>
              <a:gd name="connsiteX24054" fmla="*/ 6094474 w 11737976"/>
              <a:gd name="connsiteY24054" fmla="*/ 1568509 h 6407150"/>
              <a:gd name="connsiteX24055" fmla="*/ 6093353 w 11737976"/>
              <a:gd name="connsiteY24055" fmla="*/ 1568429 h 6407150"/>
              <a:gd name="connsiteX24056" fmla="*/ 6090555 w 11737976"/>
              <a:gd name="connsiteY24056" fmla="*/ 1581741 h 6407150"/>
              <a:gd name="connsiteX24057" fmla="*/ 6094172 w 11737976"/>
              <a:gd name="connsiteY24057" fmla="*/ 1590906 h 6407150"/>
              <a:gd name="connsiteX24058" fmla="*/ 6093589 w 11737976"/>
              <a:gd name="connsiteY24058" fmla="*/ 1591045 h 6407150"/>
              <a:gd name="connsiteX24059" fmla="*/ 6092344 w 11737976"/>
              <a:gd name="connsiteY24059" fmla="*/ 1597151 h 6407150"/>
              <a:gd name="connsiteX24060" fmla="*/ 6104352 w 11737976"/>
              <a:gd name="connsiteY24060" fmla="*/ 1604662 h 6407150"/>
              <a:gd name="connsiteX24061" fmla="*/ 6104028 w 11737976"/>
              <a:gd name="connsiteY24061" fmla="*/ 1596780 h 6407150"/>
              <a:gd name="connsiteX24062" fmla="*/ 6104613 w 11737976"/>
              <a:gd name="connsiteY24062" fmla="*/ 1596782 h 6407150"/>
              <a:gd name="connsiteX24063" fmla="*/ 6110075 w 11737976"/>
              <a:gd name="connsiteY24063" fmla="*/ 1589805 h 6407150"/>
              <a:gd name="connsiteX24064" fmla="*/ 6110261 w 11737976"/>
              <a:gd name="connsiteY24064" fmla="*/ 1587076 h 6407150"/>
              <a:gd name="connsiteX24065" fmla="*/ 6110440 w 11737976"/>
              <a:gd name="connsiteY24065" fmla="*/ 1587560 h 6407150"/>
              <a:gd name="connsiteX24066" fmla="*/ 6116651 w 11737976"/>
              <a:gd name="connsiteY24066" fmla="*/ 1585810 h 6407150"/>
              <a:gd name="connsiteX24067" fmla="*/ 6111833 w 11737976"/>
              <a:gd name="connsiteY24067" fmla="*/ 1578921 h 6407150"/>
              <a:gd name="connsiteX24068" fmla="*/ 6110757 w 11737976"/>
              <a:gd name="connsiteY24068" fmla="*/ 1579786 h 6407150"/>
              <a:gd name="connsiteX24069" fmla="*/ 6110895 w 11737976"/>
              <a:gd name="connsiteY24069" fmla="*/ 1577753 h 6407150"/>
              <a:gd name="connsiteX24070" fmla="*/ 6107914 w 11737976"/>
              <a:gd name="connsiteY24070" fmla="*/ 1575682 h 6407150"/>
              <a:gd name="connsiteX24071" fmla="*/ 6107709 w 11737976"/>
              <a:gd name="connsiteY24071" fmla="*/ 1573886 h 6407150"/>
              <a:gd name="connsiteX24072" fmla="*/ 6110835 w 11737976"/>
              <a:gd name="connsiteY24072" fmla="*/ 1574714 h 6407150"/>
              <a:gd name="connsiteX24073" fmla="*/ 6116474 w 11737976"/>
              <a:gd name="connsiteY24073" fmla="*/ 1570826 h 6407150"/>
              <a:gd name="connsiteX24074" fmla="*/ 6116924 w 11737976"/>
              <a:gd name="connsiteY24074" fmla="*/ 1569421 h 6407150"/>
              <a:gd name="connsiteX24075" fmla="*/ 6116945 w 11737976"/>
              <a:gd name="connsiteY24075" fmla="*/ 1569434 h 6407150"/>
              <a:gd name="connsiteX24076" fmla="*/ 6125461 w 11737976"/>
              <a:gd name="connsiteY24076" fmla="*/ 1571756 h 6407150"/>
              <a:gd name="connsiteX24077" fmla="*/ 6130437 w 11737976"/>
              <a:gd name="connsiteY24077" fmla="*/ 1570121 h 6407150"/>
              <a:gd name="connsiteX24078" fmla="*/ 6130606 w 11737976"/>
              <a:gd name="connsiteY24078" fmla="*/ 1571011 h 6407150"/>
              <a:gd name="connsiteX24079" fmla="*/ 6129894 w 11737976"/>
              <a:gd name="connsiteY24079" fmla="*/ 1571030 h 6407150"/>
              <a:gd name="connsiteX24080" fmla="*/ 6130297 w 11737976"/>
              <a:gd name="connsiteY24080" fmla="*/ 1581647 h 6407150"/>
              <a:gd name="connsiteX24081" fmla="*/ 6138076 w 11737976"/>
              <a:gd name="connsiteY24081" fmla="*/ 1582343 h 6407150"/>
              <a:gd name="connsiteX24082" fmla="*/ 6131760 w 11737976"/>
              <a:gd name="connsiteY24082" fmla="*/ 1590007 h 6407150"/>
              <a:gd name="connsiteX24083" fmla="*/ 6132405 w 11737976"/>
              <a:gd name="connsiteY24083" fmla="*/ 1600031 h 6407150"/>
              <a:gd name="connsiteX24084" fmla="*/ 6126938 w 11737976"/>
              <a:gd name="connsiteY24084" fmla="*/ 1599440 h 6407150"/>
              <a:gd name="connsiteX24085" fmla="*/ 6125201 w 11737976"/>
              <a:gd name="connsiteY24085" fmla="*/ 1585858 h 6407150"/>
              <a:gd name="connsiteX24086" fmla="*/ 6116894 w 11737976"/>
              <a:gd name="connsiteY24086" fmla="*/ 1585947 h 6407150"/>
              <a:gd name="connsiteX24087" fmla="*/ 6115806 w 11737976"/>
              <a:gd name="connsiteY24087" fmla="*/ 1597549 h 6407150"/>
              <a:gd name="connsiteX24088" fmla="*/ 6109649 w 11737976"/>
              <a:gd name="connsiteY24088" fmla="*/ 1596261 h 6407150"/>
              <a:gd name="connsiteX24089" fmla="*/ 6107543 w 11737976"/>
              <a:gd name="connsiteY24089" fmla="*/ 1605929 h 6407150"/>
              <a:gd name="connsiteX24090" fmla="*/ 6130230 w 11737976"/>
              <a:gd name="connsiteY24090" fmla="*/ 1604217 h 6407150"/>
              <a:gd name="connsiteX24091" fmla="*/ 6132532 w 11737976"/>
              <a:gd name="connsiteY24091" fmla="*/ 1601998 h 6407150"/>
              <a:gd name="connsiteX24092" fmla="*/ 6133548 w 11737976"/>
              <a:gd name="connsiteY24092" fmla="*/ 1617777 h 6407150"/>
              <a:gd name="connsiteX24093" fmla="*/ 6133180 w 11737976"/>
              <a:gd name="connsiteY24093" fmla="*/ 1617007 h 6407150"/>
              <a:gd name="connsiteX24094" fmla="*/ 6122904 w 11737976"/>
              <a:gd name="connsiteY24094" fmla="*/ 1612536 h 6407150"/>
              <a:gd name="connsiteX24095" fmla="*/ 6134077 w 11737976"/>
              <a:gd name="connsiteY24095" fmla="*/ 1628562 h 6407150"/>
              <a:gd name="connsiteX24096" fmla="*/ 6134815 w 11737976"/>
              <a:gd name="connsiteY24096" fmla="*/ 1628452 h 6407150"/>
              <a:gd name="connsiteX24097" fmla="*/ 6136524 w 11737976"/>
              <a:gd name="connsiteY24097" fmla="*/ 1642755 h 6407150"/>
              <a:gd name="connsiteX24098" fmla="*/ 6143506 w 11737976"/>
              <a:gd name="connsiteY24098" fmla="*/ 1655021 h 6407150"/>
              <a:gd name="connsiteX24099" fmla="*/ 6129901 w 11737976"/>
              <a:gd name="connsiteY24099" fmla="*/ 1665144 h 6407150"/>
              <a:gd name="connsiteX24100" fmla="*/ 6146710 w 11737976"/>
              <a:gd name="connsiteY24100" fmla="*/ 1666966 h 6407150"/>
              <a:gd name="connsiteX24101" fmla="*/ 6152724 w 11737976"/>
              <a:gd name="connsiteY24101" fmla="*/ 1663614 h 6407150"/>
              <a:gd name="connsiteX24102" fmla="*/ 6157866 w 11737976"/>
              <a:gd name="connsiteY24102" fmla="*/ 1667596 h 6407150"/>
              <a:gd name="connsiteX24103" fmla="*/ 6163616 w 11737976"/>
              <a:gd name="connsiteY24103" fmla="*/ 1668858 h 6407150"/>
              <a:gd name="connsiteX24104" fmla="*/ 6164358 w 11737976"/>
              <a:gd name="connsiteY24104" fmla="*/ 1673582 h 6407150"/>
              <a:gd name="connsiteX24105" fmla="*/ 6162796 w 11737976"/>
              <a:gd name="connsiteY24105" fmla="*/ 1674435 h 6407150"/>
              <a:gd name="connsiteX24106" fmla="*/ 6161106 w 11737976"/>
              <a:gd name="connsiteY24106" fmla="*/ 1680835 h 6407150"/>
              <a:gd name="connsiteX24107" fmla="*/ 6161568 w 11737976"/>
              <a:gd name="connsiteY24107" fmla="*/ 1683562 h 6407150"/>
              <a:gd name="connsiteX24108" fmla="*/ 6151241 w 11737976"/>
              <a:gd name="connsiteY24108" fmla="*/ 1690337 h 6407150"/>
              <a:gd name="connsiteX24109" fmla="*/ 6137299 w 11737976"/>
              <a:gd name="connsiteY24109" fmla="*/ 1676557 h 6407150"/>
              <a:gd name="connsiteX24110" fmla="*/ 6117056 w 11737976"/>
              <a:gd name="connsiteY24110" fmla="*/ 1674945 h 6407150"/>
              <a:gd name="connsiteX24111" fmla="*/ 6118433 w 11737976"/>
              <a:gd name="connsiteY24111" fmla="*/ 1665904 h 6407150"/>
              <a:gd name="connsiteX24112" fmla="*/ 6107753 w 11737976"/>
              <a:gd name="connsiteY24112" fmla="*/ 1648610 h 6407150"/>
              <a:gd name="connsiteX24113" fmla="*/ 6106110 w 11737976"/>
              <a:gd name="connsiteY24113" fmla="*/ 1643533 h 6407150"/>
              <a:gd name="connsiteX24114" fmla="*/ 6107333 w 11737976"/>
              <a:gd name="connsiteY24114" fmla="*/ 1643261 h 6407150"/>
              <a:gd name="connsiteX24115" fmla="*/ 6104879 w 11737976"/>
              <a:gd name="connsiteY24115" fmla="*/ 1639731 h 6407150"/>
              <a:gd name="connsiteX24116" fmla="*/ 6100192 w 11737976"/>
              <a:gd name="connsiteY24116" fmla="*/ 1625256 h 6407150"/>
              <a:gd name="connsiteX24117" fmla="*/ 6085626 w 11737976"/>
              <a:gd name="connsiteY24117" fmla="*/ 1612912 h 6407150"/>
              <a:gd name="connsiteX24118" fmla="*/ 6079494 w 11737976"/>
              <a:gd name="connsiteY24118" fmla="*/ 1610927 h 6407150"/>
              <a:gd name="connsiteX24119" fmla="*/ 6079257 w 11737976"/>
              <a:gd name="connsiteY24119" fmla="*/ 1610536 h 6407150"/>
              <a:gd name="connsiteX24120" fmla="*/ 6081364 w 11737976"/>
              <a:gd name="connsiteY24120" fmla="*/ 1605941 h 6407150"/>
              <a:gd name="connsiteX24121" fmla="*/ 6076703 w 11737976"/>
              <a:gd name="connsiteY24121" fmla="*/ 1602130 h 6407150"/>
              <a:gd name="connsiteX24122" fmla="*/ 6073346 w 11737976"/>
              <a:gd name="connsiteY24122" fmla="*/ 1604458 h 6407150"/>
              <a:gd name="connsiteX24123" fmla="*/ 6071102 w 11737976"/>
              <a:gd name="connsiteY24123" fmla="*/ 1603175 h 6407150"/>
              <a:gd name="connsiteX24124" fmla="*/ 6063259 w 11737976"/>
              <a:gd name="connsiteY24124" fmla="*/ 1606223 h 6407150"/>
              <a:gd name="connsiteX24125" fmla="*/ 6051070 w 11737976"/>
              <a:gd name="connsiteY24125" fmla="*/ 1603724 h 6407150"/>
              <a:gd name="connsiteX24126" fmla="*/ 6052725 w 11737976"/>
              <a:gd name="connsiteY24126" fmla="*/ 1601442 h 6407150"/>
              <a:gd name="connsiteX24127" fmla="*/ 6051574 w 11737976"/>
              <a:gd name="connsiteY24127" fmla="*/ 1588613 h 6407150"/>
              <a:gd name="connsiteX24128" fmla="*/ 6040759 w 11737976"/>
              <a:gd name="connsiteY24128" fmla="*/ 1597345 h 6407150"/>
              <a:gd name="connsiteX24129" fmla="*/ 6041247 w 11737976"/>
              <a:gd name="connsiteY24129" fmla="*/ 1600195 h 6407150"/>
              <a:gd name="connsiteX24130" fmla="*/ 6032863 w 11737976"/>
              <a:gd name="connsiteY24130" fmla="*/ 1596944 h 6407150"/>
              <a:gd name="connsiteX24131" fmla="*/ 6014316 w 11737976"/>
              <a:gd name="connsiteY24131" fmla="*/ 1610089 h 6407150"/>
              <a:gd name="connsiteX24132" fmla="*/ 6009493 w 11737976"/>
              <a:gd name="connsiteY24132" fmla="*/ 1604441 h 6407150"/>
              <a:gd name="connsiteX24133" fmla="*/ 6003167 w 11737976"/>
              <a:gd name="connsiteY24133" fmla="*/ 1609920 h 6407150"/>
              <a:gd name="connsiteX24134" fmla="*/ 6002634 w 11737976"/>
              <a:gd name="connsiteY24134" fmla="*/ 1618369 h 6407150"/>
              <a:gd name="connsiteX24135" fmla="*/ 5990238 w 11737976"/>
              <a:gd name="connsiteY24135" fmla="*/ 1627155 h 6407150"/>
              <a:gd name="connsiteX24136" fmla="*/ 5990240 w 11737976"/>
              <a:gd name="connsiteY24136" fmla="*/ 1627365 h 6407150"/>
              <a:gd name="connsiteX24137" fmla="*/ 5987688 w 11737976"/>
              <a:gd name="connsiteY24137" fmla="*/ 1625290 h 6407150"/>
              <a:gd name="connsiteX24138" fmla="*/ 5984657 w 11737976"/>
              <a:gd name="connsiteY24138" fmla="*/ 1628363 h 6407150"/>
              <a:gd name="connsiteX24139" fmla="*/ 5980776 w 11737976"/>
              <a:gd name="connsiteY24139" fmla="*/ 1645023 h 6407150"/>
              <a:gd name="connsiteX24140" fmla="*/ 5985552 w 11737976"/>
              <a:gd name="connsiteY24140" fmla="*/ 1646688 h 6407150"/>
              <a:gd name="connsiteX24141" fmla="*/ 5988996 w 11737976"/>
              <a:gd name="connsiteY24141" fmla="*/ 1644378 h 6407150"/>
              <a:gd name="connsiteX24142" fmla="*/ 5989110 w 11737976"/>
              <a:gd name="connsiteY24142" fmla="*/ 1645016 h 6407150"/>
              <a:gd name="connsiteX24143" fmla="*/ 5990413 w 11737976"/>
              <a:gd name="connsiteY24143" fmla="*/ 1646789 h 6407150"/>
              <a:gd name="connsiteX24144" fmla="*/ 5990469 w 11737976"/>
              <a:gd name="connsiteY24144" fmla="*/ 1653183 h 6407150"/>
              <a:gd name="connsiteX24145" fmla="*/ 5988836 w 11737976"/>
              <a:gd name="connsiteY24145" fmla="*/ 1666972 h 6407150"/>
              <a:gd name="connsiteX24146" fmla="*/ 5983578 w 11737976"/>
              <a:gd name="connsiteY24146" fmla="*/ 1662380 h 6407150"/>
              <a:gd name="connsiteX24147" fmla="*/ 5976887 w 11737976"/>
              <a:gd name="connsiteY24147" fmla="*/ 1661447 h 6407150"/>
              <a:gd name="connsiteX24148" fmla="*/ 5969721 w 11737976"/>
              <a:gd name="connsiteY24148" fmla="*/ 1674828 h 6407150"/>
              <a:gd name="connsiteX24149" fmla="*/ 5977609 w 11737976"/>
              <a:gd name="connsiteY24149" fmla="*/ 1674778 h 6407150"/>
              <a:gd name="connsiteX24150" fmla="*/ 5977398 w 11737976"/>
              <a:gd name="connsiteY24150" fmla="*/ 1675545 h 6407150"/>
              <a:gd name="connsiteX24151" fmla="*/ 5982506 w 11737976"/>
              <a:gd name="connsiteY24151" fmla="*/ 1690384 h 6407150"/>
              <a:gd name="connsiteX24152" fmla="*/ 5973725 w 11737976"/>
              <a:gd name="connsiteY24152" fmla="*/ 1697810 h 6407150"/>
              <a:gd name="connsiteX24153" fmla="*/ 5968477 w 11737976"/>
              <a:gd name="connsiteY24153" fmla="*/ 1685789 h 6407150"/>
              <a:gd name="connsiteX24154" fmla="*/ 5953291 w 11737976"/>
              <a:gd name="connsiteY24154" fmla="*/ 1669114 h 6407150"/>
              <a:gd name="connsiteX24155" fmla="*/ 5958636 w 11737976"/>
              <a:gd name="connsiteY24155" fmla="*/ 1669215 h 6407150"/>
              <a:gd name="connsiteX24156" fmla="*/ 5941859 w 11737976"/>
              <a:gd name="connsiteY24156" fmla="*/ 1658860 h 6407150"/>
              <a:gd name="connsiteX24157" fmla="*/ 5941701 w 11737976"/>
              <a:gd name="connsiteY24157" fmla="*/ 1656210 h 6407150"/>
              <a:gd name="connsiteX24158" fmla="*/ 5940713 w 11737976"/>
              <a:gd name="connsiteY24158" fmla="*/ 1656070 h 6407150"/>
              <a:gd name="connsiteX24159" fmla="*/ 5938882 w 11737976"/>
              <a:gd name="connsiteY24159" fmla="*/ 1649680 h 6407150"/>
              <a:gd name="connsiteX24160" fmla="*/ 5934564 w 11737976"/>
              <a:gd name="connsiteY24160" fmla="*/ 1657261 h 6407150"/>
              <a:gd name="connsiteX24161" fmla="*/ 5921949 w 11737976"/>
              <a:gd name="connsiteY24161" fmla="*/ 1654513 h 6407150"/>
              <a:gd name="connsiteX24162" fmla="*/ 5913238 w 11737976"/>
              <a:gd name="connsiteY24162" fmla="*/ 1658827 h 6407150"/>
              <a:gd name="connsiteX24163" fmla="*/ 5917640 w 11737976"/>
              <a:gd name="connsiteY24163" fmla="*/ 1650794 h 6407150"/>
              <a:gd name="connsiteX24164" fmla="*/ 5914567 w 11737976"/>
              <a:gd name="connsiteY24164" fmla="*/ 1640856 h 6407150"/>
              <a:gd name="connsiteX24165" fmla="*/ 5919007 w 11737976"/>
              <a:gd name="connsiteY24165" fmla="*/ 1641915 h 6407150"/>
              <a:gd name="connsiteX24166" fmla="*/ 5918647 w 11737976"/>
              <a:gd name="connsiteY24166" fmla="*/ 1627018 h 6407150"/>
              <a:gd name="connsiteX24167" fmla="*/ 5916221 w 11737976"/>
              <a:gd name="connsiteY24167" fmla="*/ 1625921 h 6407150"/>
              <a:gd name="connsiteX24168" fmla="*/ 5912645 w 11737976"/>
              <a:gd name="connsiteY24168" fmla="*/ 1628942 h 6407150"/>
              <a:gd name="connsiteX24169" fmla="*/ 5910488 w 11737976"/>
              <a:gd name="connsiteY24169" fmla="*/ 1638230 h 6407150"/>
              <a:gd name="connsiteX24170" fmla="*/ 5892738 w 11737976"/>
              <a:gd name="connsiteY24170" fmla="*/ 1636373 h 6407150"/>
              <a:gd name="connsiteX24171" fmla="*/ 5893817 w 11737976"/>
              <a:gd name="connsiteY24171" fmla="*/ 1646587 h 6407150"/>
              <a:gd name="connsiteX24172" fmla="*/ 5889020 w 11737976"/>
              <a:gd name="connsiteY24172" fmla="*/ 1642739 h 6407150"/>
              <a:gd name="connsiteX24173" fmla="*/ 5891905 w 11737976"/>
              <a:gd name="connsiteY24173" fmla="*/ 1632976 h 6407150"/>
              <a:gd name="connsiteX24174" fmla="*/ 5889576 w 11737976"/>
              <a:gd name="connsiteY24174" fmla="*/ 1631166 h 6407150"/>
              <a:gd name="connsiteX24175" fmla="*/ 5882779 w 11737976"/>
              <a:gd name="connsiteY24175" fmla="*/ 1631343 h 6407150"/>
              <a:gd name="connsiteX24176" fmla="*/ 5870296 w 11737976"/>
              <a:gd name="connsiteY24176" fmla="*/ 1649280 h 6407150"/>
              <a:gd name="connsiteX24177" fmla="*/ 5869614 w 11737976"/>
              <a:gd name="connsiteY24177" fmla="*/ 1642933 h 6407150"/>
              <a:gd name="connsiteX24178" fmla="*/ 5868855 w 11737976"/>
              <a:gd name="connsiteY24178" fmla="*/ 1640906 h 6407150"/>
              <a:gd name="connsiteX24179" fmla="*/ 5869447 w 11737976"/>
              <a:gd name="connsiteY24179" fmla="*/ 1637349 h 6407150"/>
              <a:gd name="connsiteX24180" fmla="*/ 5867007 w 11737976"/>
              <a:gd name="connsiteY24180" fmla="*/ 1630320 h 6407150"/>
              <a:gd name="connsiteX24181" fmla="*/ 5865260 w 11737976"/>
              <a:gd name="connsiteY24181" fmla="*/ 1631307 h 6407150"/>
              <a:gd name="connsiteX24182" fmla="*/ 5864826 w 11737976"/>
              <a:gd name="connsiteY24182" fmla="*/ 1630146 h 6407150"/>
              <a:gd name="connsiteX24183" fmla="*/ 5863534 w 11737976"/>
              <a:gd name="connsiteY24183" fmla="*/ 1628507 h 6407150"/>
              <a:gd name="connsiteX24184" fmla="*/ 5872786 w 11737976"/>
              <a:gd name="connsiteY24184" fmla="*/ 1628120 h 6407150"/>
              <a:gd name="connsiteX24185" fmla="*/ 5877266 w 11737976"/>
              <a:gd name="connsiteY24185" fmla="*/ 1621901 h 6407150"/>
              <a:gd name="connsiteX24186" fmla="*/ 5879670 w 11737976"/>
              <a:gd name="connsiteY24186" fmla="*/ 1623680 h 6407150"/>
              <a:gd name="connsiteX24187" fmla="*/ 5889746 w 11737976"/>
              <a:gd name="connsiteY24187" fmla="*/ 1625217 h 6407150"/>
              <a:gd name="connsiteX24188" fmla="*/ 5883101 w 11737976"/>
              <a:gd name="connsiteY24188" fmla="*/ 1616344 h 6407150"/>
              <a:gd name="connsiteX24189" fmla="*/ 5878142 w 11737976"/>
              <a:gd name="connsiteY24189" fmla="*/ 1613793 h 6407150"/>
              <a:gd name="connsiteX24190" fmla="*/ 5879404 w 11737976"/>
              <a:gd name="connsiteY24190" fmla="*/ 1611826 h 6407150"/>
              <a:gd name="connsiteX24191" fmla="*/ 5878105 w 11737976"/>
              <a:gd name="connsiteY24191" fmla="*/ 1602873 h 6407150"/>
              <a:gd name="connsiteX24192" fmla="*/ 5873624 w 11737976"/>
              <a:gd name="connsiteY24192" fmla="*/ 1602415 h 6407150"/>
              <a:gd name="connsiteX24193" fmla="*/ 5874870 w 11737976"/>
              <a:gd name="connsiteY24193" fmla="*/ 1591121 h 6407150"/>
              <a:gd name="connsiteX24194" fmla="*/ 5865298 w 11737976"/>
              <a:gd name="connsiteY24194" fmla="*/ 1594854 h 6407150"/>
              <a:gd name="connsiteX24195" fmla="*/ 5862961 w 11737976"/>
              <a:gd name="connsiteY24195" fmla="*/ 1603187 h 6407150"/>
              <a:gd name="connsiteX24196" fmla="*/ 5854029 w 11737976"/>
              <a:gd name="connsiteY24196" fmla="*/ 1599379 h 6407150"/>
              <a:gd name="connsiteX24197" fmla="*/ 5848031 w 11737976"/>
              <a:gd name="connsiteY24197" fmla="*/ 1605096 h 6407150"/>
              <a:gd name="connsiteX24198" fmla="*/ 5843616 w 11737976"/>
              <a:gd name="connsiteY24198" fmla="*/ 1600991 h 6407150"/>
              <a:gd name="connsiteX24199" fmla="*/ 5842099 w 11737976"/>
              <a:gd name="connsiteY24199" fmla="*/ 1598939 h 6407150"/>
              <a:gd name="connsiteX24200" fmla="*/ 5844868 w 11737976"/>
              <a:gd name="connsiteY24200" fmla="*/ 1596738 h 6407150"/>
              <a:gd name="connsiteX24201" fmla="*/ 5828956 w 11737976"/>
              <a:gd name="connsiteY24201" fmla="*/ 1579797 h 6407150"/>
              <a:gd name="connsiteX24202" fmla="*/ 5825445 w 11737976"/>
              <a:gd name="connsiteY24202" fmla="*/ 1574783 h 6407150"/>
              <a:gd name="connsiteX24203" fmla="*/ 5836740 w 11737976"/>
              <a:gd name="connsiteY24203" fmla="*/ 1570213 h 6407150"/>
              <a:gd name="connsiteX24204" fmla="*/ 5847711 w 11737976"/>
              <a:gd name="connsiteY24204" fmla="*/ 1558524 h 6407150"/>
              <a:gd name="connsiteX24205" fmla="*/ 5854655 w 11737976"/>
              <a:gd name="connsiteY24205" fmla="*/ 1554727 h 6407150"/>
              <a:gd name="connsiteX24206" fmla="*/ 5858674 w 11737976"/>
              <a:gd name="connsiteY24206" fmla="*/ 1539010 h 6407150"/>
              <a:gd name="connsiteX24207" fmla="*/ 5854312 w 11737976"/>
              <a:gd name="connsiteY24207" fmla="*/ 1536776 h 6407150"/>
              <a:gd name="connsiteX24208" fmla="*/ 5855394 w 11737976"/>
              <a:gd name="connsiteY24208" fmla="*/ 1533652 h 6407150"/>
              <a:gd name="connsiteX24209" fmla="*/ 5850567 w 11737976"/>
              <a:gd name="connsiteY24209" fmla="*/ 1524268 h 6407150"/>
              <a:gd name="connsiteX24210" fmla="*/ 5846997 w 11737976"/>
              <a:gd name="connsiteY24210" fmla="*/ 1526220 h 6407150"/>
              <a:gd name="connsiteX24211" fmla="*/ 5847999 w 11737976"/>
              <a:gd name="connsiteY24211" fmla="*/ 1533540 h 6407150"/>
              <a:gd name="connsiteX24212" fmla="*/ 5842941 w 11737976"/>
              <a:gd name="connsiteY24212" fmla="*/ 1530949 h 6407150"/>
              <a:gd name="connsiteX24213" fmla="*/ 5834112 w 11737976"/>
              <a:gd name="connsiteY24213" fmla="*/ 1534150 h 6407150"/>
              <a:gd name="connsiteX24214" fmla="*/ 5829487 w 11737976"/>
              <a:gd name="connsiteY24214" fmla="*/ 1529754 h 6407150"/>
              <a:gd name="connsiteX24215" fmla="*/ 5814403 w 11737976"/>
              <a:gd name="connsiteY24215" fmla="*/ 1524820 h 6407150"/>
              <a:gd name="connsiteX24216" fmla="*/ 5805298 w 11737976"/>
              <a:gd name="connsiteY24216" fmla="*/ 1528310 h 6407150"/>
              <a:gd name="connsiteX24217" fmla="*/ 5806338 w 11737976"/>
              <a:gd name="connsiteY24217" fmla="*/ 1521560 h 6407150"/>
              <a:gd name="connsiteX24218" fmla="*/ 5802535 w 11737976"/>
              <a:gd name="connsiteY24218" fmla="*/ 1516464 h 6407150"/>
              <a:gd name="connsiteX24219" fmla="*/ 5806003 w 11737976"/>
              <a:gd name="connsiteY24219" fmla="*/ 1502797 h 6407150"/>
              <a:gd name="connsiteX24220" fmla="*/ 5806040 w 11737976"/>
              <a:gd name="connsiteY24220" fmla="*/ 1502694 h 6407150"/>
              <a:gd name="connsiteX24221" fmla="*/ 5809309 w 11737976"/>
              <a:gd name="connsiteY24221" fmla="*/ 1506380 h 6407150"/>
              <a:gd name="connsiteX24222" fmla="*/ 5807834 w 11737976"/>
              <a:gd name="connsiteY24222" fmla="*/ 1497547 h 6407150"/>
              <a:gd name="connsiteX24223" fmla="*/ 5817830 w 11737976"/>
              <a:gd name="connsiteY24223" fmla="*/ 1468906 h 6407150"/>
              <a:gd name="connsiteX24224" fmla="*/ 5807126 w 11737976"/>
              <a:gd name="connsiteY24224" fmla="*/ 1441325 h 6407150"/>
              <a:gd name="connsiteX24225" fmla="*/ 5802916 w 11737976"/>
              <a:gd name="connsiteY24225" fmla="*/ 1434728 h 6407150"/>
              <a:gd name="connsiteX24226" fmla="*/ 5813436 w 11737976"/>
              <a:gd name="connsiteY24226" fmla="*/ 1437261 h 6407150"/>
              <a:gd name="connsiteX24227" fmla="*/ 5820690 w 11737976"/>
              <a:gd name="connsiteY24227" fmla="*/ 1437799 h 6407150"/>
              <a:gd name="connsiteX24228" fmla="*/ 5821706 w 11737976"/>
              <a:gd name="connsiteY24228" fmla="*/ 1448128 h 6407150"/>
              <a:gd name="connsiteX24229" fmla="*/ 5830173 w 11737976"/>
              <a:gd name="connsiteY24229" fmla="*/ 1442405 h 6407150"/>
              <a:gd name="connsiteX24230" fmla="*/ 5841778 w 11737976"/>
              <a:gd name="connsiteY24230" fmla="*/ 1470332 h 6407150"/>
              <a:gd name="connsiteX24231" fmla="*/ 5841701 w 11737976"/>
              <a:gd name="connsiteY24231" fmla="*/ 1471654 h 6407150"/>
              <a:gd name="connsiteX24232" fmla="*/ 5845197 w 11737976"/>
              <a:gd name="connsiteY24232" fmla="*/ 1480303 h 6407150"/>
              <a:gd name="connsiteX24233" fmla="*/ 5846048 w 11737976"/>
              <a:gd name="connsiteY24233" fmla="*/ 1480608 h 6407150"/>
              <a:gd name="connsiteX24234" fmla="*/ 5847211 w 11737976"/>
              <a:gd name="connsiteY24234" fmla="*/ 1483411 h 6407150"/>
              <a:gd name="connsiteX24235" fmla="*/ 5848579 w 11737976"/>
              <a:gd name="connsiteY24235" fmla="*/ 1483776 h 6407150"/>
              <a:gd name="connsiteX24236" fmla="*/ 5849680 w 11737976"/>
              <a:gd name="connsiteY24236" fmla="*/ 1482404 h 6407150"/>
              <a:gd name="connsiteX24237" fmla="*/ 5849826 w 11737976"/>
              <a:gd name="connsiteY24237" fmla="*/ 1481966 h 6407150"/>
              <a:gd name="connsiteX24238" fmla="*/ 5851492 w 11737976"/>
              <a:gd name="connsiteY24238" fmla="*/ 1482562 h 6407150"/>
              <a:gd name="connsiteX24239" fmla="*/ 5866584 w 11737976"/>
              <a:gd name="connsiteY24239" fmla="*/ 1452781 h 6407150"/>
              <a:gd name="connsiteX24240" fmla="*/ 5852676 w 11737976"/>
              <a:gd name="connsiteY24240" fmla="*/ 1449527 h 6407150"/>
              <a:gd name="connsiteX24241" fmla="*/ 5850610 w 11737976"/>
              <a:gd name="connsiteY24241" fmla="*/ 1442012 h 6407150"/>
              <a:gd name="connsiteX24242" fmla="*/ 5835172 w 11737976"/>
              <a:gd name="connsiteY24242" fmla="*/ 1413487 h 6407150"/>
              <a:gd name="connsiteX24243" fmla="*/ 5833851 w 11737976"/>
              <a:gd name="connsiteY24243" fmla="*/ 1401045 h 6407150"/>
              <a:gd name="connsiteX24244" fmla="*/ 5832961 w 11737976"/>
              <a:gd name="connsiteY24244" fmla="*/ 1398694 h 6407150"/>
              <a:gd name="connsiteX24245" fmla="*/ 5832783 w 11737976"/>
              <a:gd name="connsiteY24245" fmla="*/ 1397361 h 6407150"/>
              <a:gd name="connsiteX24246" fmla="*/ 5837391 w 11737976"/>
              <a:gd name="connsiteY24246" fmla="*/ 1406935 h 6407150"/>
              <a:gd name="connsiteX24247" fmla="*/ 5840493 w 11737976"/>
              <a:gd name="connsiteY24247" fmla="*/ 1409579 h 6407150"/>
              <a:gd name="connsiteX24248" fmla="*/ 5838364 w 11737976"/>
              <a:gd name="connsiteY24248" fmla="*/ 1411227 h 6407150"/>
              <a:gd name="connsiteX24249" fmla="*/ 5842482 w 11737976"/>
              <a:gd name="connsiteY24249" fmla="*/ 1415007 h 6407150"/>
              <a:gd name="connsiteX24250" fmla="*/ 5843213 w 11737976"/>
              <a:gd name="connsiteY24250" fmla="*/ 1420274 h 6407150"/>
              <a:gd name="connsiteX24251" fmla="*/ 5851865 w 11737976"/>
              <a:gd name="connsiteY24251" fmla="*/ 1424776 h 6407150"/>
              <a:gd name="connsiteX24252" fmla="*/ 5854666 w 11737976"/>
              <a:gd name="connsiteY24252" fmla="*/ 1422040 h 6407150"/>
              <a:gd name="connsiteX24253" fmla="*/ 5858664 w 11737976"/>
              <a:gd name="connsiteY24253" fmla="*/ 1427813 h 6407150"/>
              <a:gd name="connsiteX24254" fmla="*/ 5859003 w 11737976"/>
              <a:gd name="connsiteY24254" fmla="*/ 1415718 h 6407150"/>
              <a:gd name="connsiteX24255" fmla="*/ 5857221 w 11737976"/>
              <a:gd name="connsiteY24255" fmla="*/ 1412878 h 6407150"/>
              <a:gd name="connsiteX24256" fmla="*/ 5857362 w 11737976"/>
              <a:gd name="connsiteY24256" fmla="*/ 1412085 h 6407150"/>
              <a:gd name="connsiteX24257" fmla="*/ 5856476 w 11737976"/>
              <a:gd name="connsiteY24257" fmla="*/ 1411690 h 6407150"/>
              <a:gd name="connsiteX24258" fmla="*/ 5851994 w 11737976"/>
              <a:gd name="connsiteY24258" fmla="*/ 1404556 h 6407150"/>
              <a:gd name="connsiteX24259" fmla="*/ 5844710 w 11737976"/>
              <a:gd name="connsiteY24259" fmla="*/ 1399316 h 6407150"/>
              <a:gd name="connsiteX24260" fmla="*/ 5855339 w 11737976"/>
              <a:gd name="connsiteY24260" fmla="*/ 1398723 h 6407150"/>
              <a:gd name="connsiteX24261" fmla="*/ 5854349 w 11737976"/>
              <a:gd name="connsiteY24261" fmla="*/ 1392058 h 6407150"/>
              <a:gd name="connsiteX24262" fmla="*/ 5851960 w 11737976"/>
              <a:gd name="connsiteY24262" fmla="*/ 1388048 h 6407150"/>
              <a:gd name="connsiteX24263" fmla="*/ 5855383 w 11737976"/>
              <a:gd name="connsiteY24263" fmla="*/ 1381173 h 6407150"/>
              <a:gd name="connsiteX24264" fmla="*/ 5855059 w 11737976"/>
              <a:gd name="connsiteY24264" fmla="*/ 1371196 h 6407150"/>
              <a:gd name="connsiteX24265" fmla="*/ 5851870 w 11737976"/>
              <a:gd name="connsiteY24265" fmla="*/ 1368376 h 6407150"/>
              <a:gd name="connsiteX24266" fmla="*/ 5844785 w 11737976"/>
              <a:gd name="connsiteY24266" fmla="*/ 1370246 h 6407150"/>
              <a:gd name="connsiteX24267" fmla="*/ 5834332 w 11737976"/>
              <a:gd name="connsiteY24267" fmla="*/ 1391307 h 6407150"/>
              <a:gd name="connsiteX24268" fmla="*/ 5836669 w 11737976"/>
              <a:gd name="connsiteY24268" fmla="*/ 1396398 h 6407150"/>
              <a:gd name="connsiteX24269" fmla="*/ 5840762 w 11737976"/>
              <a:gd name="connsiteY24269" fmla="*/ 1396963 h 6407150"/>
              <a:gd name="connsiteX24270" fmla="*/ 5840799 w 11737976"/>
              <a:gd name="connsiteY24270" fmla="*/ 1397105 h 6407150"/>
              <a:gd name="connsiteX24271" fmla="*/ 5832664 w 11737976"/>
              <a:gd name="connsiteY24271" fmla="*/ 1396464 h 6407150"/>
              <a:gd name="connsiteX24272" fmla="*/ 5831665 w 11737976"/>
              <a:gd name="connsiteY24272" fmla="*/ 1388961 h 6407150"/>
              <a:gd name="connsiteX24273" fmla="*/ 5815693 w 11737976"/>
              <a:gd name="connsiteY24273" fmla="*/ 1373086 h 6407150"/>
              <a:gd name="connsiteX24274" fmla="*/ 5818106 w 11737976"/>
              <a:gd name="connsiteY24274" fmla="*/ 1381206 h 6407150"/>
              <a:gd name="connsiteX24275" fmla="*/ 5809164 w 11737976"/>
              <a:gd name="connsiteY24275" fmla="*/ 1377214 h 6407150"/>
              <a:gd name="connsiteX24276" fmla="*/ 5808922 w 11737976"/>
              <a:gd name="connsiteY24276" fmla="*/ 1383295 h 6407150"/>
              <a:gd name="connsiteX24277" fmla="*/ 5805263 w 11737976"/>
              <a:gd name="connsiteY24277" fmla="*/ 1380726 h 6407150"/>
              <a:gd name="connsiteX24278" fmla="*/ 5806558 w 11737976"/>
              <a:gd name="connsiteY24278" fmla="*/ 1370959 h 6407150"/>
              <a:gd name="connsiteX24279" fmla="*/ 5800050 w 11737976"/>
              <a:gd name="connsiteY24279" fmla="*/ 1356922 h 6407150"/>
              <a:gd name="connsiteX24280" fmla="*/ 5796921 w 11737976"/>
              <a:gd name="connsiteY24280" fmla="*/ 1354700 h 6407150"/>
              <a:gd name="connsiteX24281" fmla="*/ 5801835 w 11737976"/>
              <a:gd name="connsiteY24281" fmla="*/ 1349022 h 6407150"/>
              <a:gd name="connsiteX24282" fmla="*/ 5803796 w 11737976"/>
              <a:gd name="connsiteY24282" fmla="*/ 1348941 h 6407150"/>
              <a:gd name="connsiteX24283" fmla="*/ 5814330 w 11737976"/>
              <a:gd name="connsiteY24283" fmla="*/ 1342961 h 6407150"/>
              <a:gd name="connsiteX24284" fmla="*/ 5806065 w 11737976"/>
              <a:gd name="connsiteY24284" fmla="*/ 1338642 h 6407150"/>
              <a:gd name="connsiteX24285" fmla="*/ 5807907 w 11737976"/>
              <a:gd name="connsiteY24285" fmla="*/ 1326327 h 6407150"/>
              <a:gd name="connsiteX24286" fmla="*/ 5802473 w 11737976"/>
              <a:gd name="connsiteY24286" fmla="*/ 1327182 h 6407150"/>
              <a:gd name="connsiteX24287" fmla="*/ 5798426 w 11737976"/>
              <a:gd name="connsiteY24287" fmla="*/ 1329957 h 6407150"/>
              <a:gd name="connsiteX24288" fmla="*/ 5799378 w 11737976"/>
              <a:gd name="connsiteY24288" fmla="*/ 1335149 h 6407150"/>
              <a:gd name="connsiteX24289" fmla="*/ 5795009 w 11737976"/>
              <a:gd name="connsiteY24289" fmla="*/ 1332866 h 6407150"/>
              <a:gd name="connsiteX24290" fmla="*/ 5776094 w 11737976"/>
              <a:gd name="connsiteY24290" fmla="*/ 1340829 h 6407150"/>
              <a:gd name="connsiteX24291" fmla="*/ 5783942 w 11737976"/>
              <a:gd name="connsiteY24291" fmla="*/ 1344539 h 6407150"/>
              <a:gd name="connsiteX24292" fmla="*/ 5784684 w 11737976"/>
              <a:gd name="connsiteY24292" fmla="*/ 1348181 h 6407150"/>
              <a:gd name="connsiteX24293" fmla="*/ 5774443 w 11737976"/>
              <a:gd name="connsiteY24293" fmla="*/ 1346754 h 6407150"/>
              <a:gd name="connsiteX24294" fmla="*/ 5760449 w 11737976"/>
              <a:gd name="connsiteY24294" fmla="*/ 1351479 h 6407150"/>
              <a:gd name="connsiteX24295" fmla="*/ 5743644 w 11737976"/>
              <a:gd name="connsiteY24295" fmla="*/ 1377706 h 6407150"/>
              <a:gd name="connsiteX24296" fmla="*/ 5743752 w 11737976"/>
              <a:gd name="connsiteY24296" fmla="*/ 1381844 h 6407150"/>
              <a:gd name="connsiteX24297" fmla="*/ 5733038 w 11737976"/>
              <a:gd name="connsiteY24297" fmla="*/ 1381640 h 6407150"/>
              <a:gd name="connsiteX24298" fmla="*/ 5721783 w 11737976"/>
              <a:gd name="connsiteY24298" fmla="*/ 1388691 h 6407150"/>
              <a:gd name="connsiteX24299" fmla="*/ 5721357 w 11737976"/>
              <a:gd name="connsiteY24299" fmla="*/ 1391891 h 6407150"/>
              <a:gd name="connsiteX24300" fmla="*/ 5737269 w 11737976"/>
              <a:gd name="connsiteY24300" fmla="*/ 1406278 h 6407150"/>
              <a:gd name="connsiteX24301" fmla="*/ 5744091 w 11737976"/>
              <a:gd name="connsiteY24301" fmla="*/ 1408013 h 6407150"/>
              <a:gd name="connsiteX24302" fmla="*/ 5736271 w 11737976"/>
              <a:gd name="connsiteY24302" fmla="*/ 1411815 h 6407150"/>
              <a:gd name="connsiteX24303" fmla="*/ 5733247 w 11737976"/>
              <a:gd name="connsiteY24303" fmla="*/ 1404474 h 6407150"/>
              <a:gd name="connsiteX24304" fmla="*/ 5731353 w 11737976"/>
              <a:gd name="connsiteY24304" fmla="*/ 1403473 h 6407150"/>
              <a:gd name="connsiteX24305" fmla="*/ 5720170 w 11737976"/>
              <a:gd name="connsiteY24305" fmla="*/ 1391190 h 6407150"/>
              <a:gd name="connsiteX24306" fmla="*/ 5709835 w 11737976"/>
              <a:gd name="connsiteY24306" fmla="*/ 1370047 h 6407150"/>
              <a:gd name="connsiteX24307" fmla="*/ 5703439 w 11737976"/>
              <a:gd name="connsiteY24307" fmla="*/ 1367314 h 6407150"/>
              <a:gd name="connsiteX24308" fmla="*/ 5707189 w 11737976"/>
              <a:gd name="connsiteY24308" fmla="*/ 1352664 h 6407150"/>
              <a:gd name="connsiteX24309" fmla="*/ 5708362 w 11737976"/>
              <a:gd name="connsiteY24309" fmla="*/ 1338442 h 6407150"/>
              <a:gd name="connsiteX24310" fmla="*/ 5709231 w 11737976"/>
              <a:gd name="connsiteY24310" fmla="*/ 1337991 h 6407150"/>
              <a:gd name="connsiteX24311" fmla="*/ 5711756 w 11737976"/>
              <a:gd name="connsiteY24311" fmla="*/ 1315035 h 6407150"/>
              <a:gd name="connsiteX24312" fmla="*/ 5708806 w 11737976"/>
              <a:gd name="connsiteY24312" fmla="*/ 1314222 h 6407150"/>
              <a:gd name="connsiteX24313" fmla="*/ 5707715 w 11737976"/>
              <a:gd name="connsiteY24313" fmla="*/ 1309981 h 6407150"/>
              <a:gd name="connsiteX24314" fmla="*/ 5694471 w 11737976"/>
              <a:gd name="connsiteY24314" fmla="*/ 1287564 h 6407150"/>
              <a:gd name="connsiteX24315" fmla="*/ 5691599 w 11737976"/>
              <a:gd name="connsiteY24315" fmla="*/ 1291395 h 6407150"/>
              <a:gd name="connsiteX24316" fmla="*/ 5694429 w 11737976"/>
              <a:gd name="connsiteY24316" fmla="*/ 1309818 h 6407150"/>
              <a:gd name="connsiteX24317" fmla="*/ 5695854 w 11737976"/>
              <a:gd name="connsiteY24317" fmla="*/ 1312850 h 6407150"/>
              <a:gd name="connsiteX24318" fmla="*/ 5694856 w 11737976"/>
              <a:gd name="connsiteY24318" fmla="*/ 1313282 h 6407150"/>
              <a:gd name="connsiteX24319" fmla="*/ 5694572 w 11737976"/>
              <a:gd name="connsiteY24319" fmla="*/ 1325303 h 6407150"/>
              <a:gd name="connsiteX24320" fmla="*/ 5685274 w 11737976"/>
              <a:gd name="connsiteY24320" fmla="*/ 1337615 h 6407150"/>
              <a:gd name="connsiteX24321" fmla="*/ 5682051 w 11737976"/>
              <a:gd name="connsiteY24321" fmla="*/ 1359291 h 6407150"/>
              <a:gd name="connsiteX24322" fmla="*/ 5682963 w 11737976"/>
              <a:gd name="connsiteY24322" fmla="*/ 1365289 h 6407150"/>
              <a:gd name="connsiteX24323" fmla="*/ 5678609 w 11737976"/>
              <a:gd name="connsiteY24323" fmla="*/ 1365845 h 6407150"/>
              <a:gd name="connsiteX24324" fmla="*/ 5676018 w 11737976"/>
              <a:gd name="connsiteY24324" fmla="*/ 1366539 h 6407150"/>
              <a:gd name="connsiteX24325" fmla="*/ 5674223 w 11737976"/>
              <a:gd name="connsiteY24325" fmla="*/ 1359964 h 6407150"/>
              <a:gd name="connsiteX24326" fmla="*/ 5671629 w 11737976"/>
              <a:gd name="connsiteY24326" fmla="*/ 1359091 h 6407150"/>
              <a:gd name="connsiteX24327" fmla="*/ 5670304 w 11737976"/>
              <a:gd name="connsiteY24327" fmla="*/ 1356415 h 6407150"/>
              <a:gd name="connsiteX24328" fmla="*/ 5667889 w 11737976"/>
              <a:gd name="connsiteY24328" fmla="*/ 1357832 h 6407150"/>
              <a:gd name="connsiteX24329" fmla="*/ 5657333 w 11737976"/>
              <a:gd name="connsiteY24329" fmla="*/ 1354278 h 6407150"/>
              <a:gd name="connsiteX24330" fmla="*/ 5654775 w 11737976"/>
              <a:gd name="connsiteY24330" fmla="*/ 1354066 h 6407150"/>
              <a:gd name="connsiteX24331" fmla="*/ 5654786 w 11737976"/>
              <a:gd name="connsiteY24331" fmla="*/ 1352258 h 6407150"/>
              <a:gd name="connsiteX24332" fmla="*/ 5655905 w 11737976"/>
              <a:gd name="connsiteY24332" fmla="*/ 1339220 h 6407150"/>
              <a:gd name="connsiteX24333" fmla="*/ 5653492 w 11737976"/>
              <a:gd name="connsiteY24333" fmla="*/ 1341543 h 6407150"/>
              <a:gd name="connsiteX24334" fmla="*/ 5653141 w 11737976"/>
              <a:gd name="connsiteY24334" fmla="*/ 1334926 h 6407150"/>
              <a:gd name="connsiteX24335" fmla="*/ 5649540 w 11737976"/>
              <a:gd name="connsiteY24335" fmla="*/ 1327330 h 6407150"/>
              <a:gd name="connsiteX24336" fmla="*/ 5657679 w 11737976"/>
              <a:gd name="connsiteY24336" fmla="*/ 1331050 h 6407150"/>
              <a:gd name="connsiteX24337" fmla="*/ 5651742 w 11737976"/>
              <a:gd name="connsiteY24337" fmla="*/ 1319582 h 6407150"/>
              <a:gd name="connsiteX24338" fmla="*/ 5649372 w 11737976"/>
              <a:gd name="connsiteY24338" fmla="*/ 1318930 h 6407150"/>
              <a:gd name="connsiteX24339" fmla="*/ 5650296 w 11737976"/>
              <a:gd name="connsiteY24339" fmla="*/ 1311046 h 6407150"/>
              <a:gd name="connsiteX24340" fmla="*/ 5633927 w 11737976"/>
              <a:gd name="connsiteY24340" fmla="*/ 1306661 h 6407150"/>
              <a:gd name="connsiteX24341" fmla="*/ 5633309 w 11737976"/>
              <a:gd name="connsiteY24341" fmla="*/ 1306570 h 6407150"/>
              <a:gd name="connsiteX24342" fmla="*/ 5635878 w 11737976"/>
              <a:gd name="connsiteY24342" fmla="*/ 1303378 h 6407150"/>
              <a:gd name="connsiteX24343" fmla="*/ 5623771 w 11737976"/>
              <a:gd name="connsiteY24343" fmla="*/ 1296854 h 6407150"/>
              <a:gd name="connsiteX24344" fmla="*/ 5625395 w 11737976"/>
              <a:gd name="connsiteY24344" fmla="*/ 1305402 h 6407150"/>
              <a:gd name="connsiteX24345" fmla="*/ 5620082 w 11737976"/>
              <a:gd name="connsiteY24345" fmla="*/ 1304618 h 6407150"/>
              <a:gd name="connsiteX24346" fmla="*/ 5588155 w 11737976"/>
              <a:gd name="connsiteY24346" fmla="*/ 1281058 h 6407150"/>
              <a:gd name="connsiteX24347" fmla="*/ 5587312 w 11737976"/>
              <a:gd name="connsiteY24347" fmla="*/ 1275532 h 6407150"/>
              <a:gd name="connsiteX24348" fmla="*/ 5591242 w 11737976"/>
              <a:gd name="connsiteY24348" fmla="*/ 1275224 h 6407150"/>
              <a:gd name="connsiteX24349" fmla="*/ 5633474 w 11737976"/>
              <a:gd name="connsiteY24349" fmla="*/ 1243277 h 6407150"/>
              <a:gd name="connsiteX24350" fmla="*/ 5639676 w 11737976"/>
              <a:gd name="connsiteY24350" fmla="*/ 1234142 h 6407150"/>
              <a:gd name="connsiteX24351" fmla="*/ 5635015 w 11737976"/>
              <a:gd name="connsiteY24351" fmla="*/ 1246880 h 6407150"/>
              <a:gd name="connsiteX24352" fmla="*/ 5637515 w 11737976"/>
              <a:gd name="connsiteY24352" fmla="*/ 1259677 h 6407150"/>
              <a:gd name="connsiteX24353" fmla="*/ 5663657 w 11737976"/>
              <a:gd name="connsiteY24353" fmla="*/ 1257549 h 6407150"/>
              <a:gd name="connsiteX24354" fmla="*/ 5658270 w 11737976"/>
              <a:gd name="connsiteY24354" fmla="*/ 1239383 h 6407150"/>
              <a:gd name="connsiteX24355" fmla="*/ 5641497 w 11737976"/>
              <a:gd name="connsiteY24355" fmla="*/ 1231458 h 6407150"/>
              <a:gd name="connsiteX24356" fmla="*/ 5647174 w 11737976"/>
              <a:gd name="connsiteY24356" fmla="*/ 1223094 h 6407150"/>
              <a:gd name="connsiteX24357" fmla="*/ 5651484 w 11737976"/>
              <a:gd name="connsiteY24357" fmla="*/ 1177825 h 6407150"/>
              <a:gd name="connsiteX24358" fmla="*/ 5644958 w 11737976"/>
              <a:gd name="connsiteY24358" fmla="*/ 1161242 h 6407150"/>
              <a:gd name="connsiteX24359" fmla="*/ 5640620 w 11737976"/>
              <a:gd name="connsiteY24359" fmla="*/ 1157384 h 6407150"/>
              <a:gd name="connsiteX24360" fmla="*/ 5640479 w 11737976"/>
              <a:gd name="connsiteY24360" fmla="*/ 1152125 h 6407150"/>
              <a:gd name="connsiteX24361" fmla="*/ 5637176 w 11737976"/>
              <a:gd name="connsiteY24361" fmla="*/ 1147208 h 6407150"/>
              <a:gd name="connsiteX24362" fmla="*/ 5628859 w 11737976"/>
              <a:gd name="connsiteY24362" fmla="*/ 1147710 h 6407150"/>
              <a:gd name="connsiteX24363" fmla="*/ 5618341 w 11737976"/>
              <a:gd name="connsiteY24363" fmla="*/ 1140663 h 6407150"/>
              <a:gd name="connsiteX24364" fmla="*/ 5608539 w 11737976"/>
              <a:gd name="connsiteY24364" fmla="*/ 1130636 h 6407150"/>
              <a:gd name="connsiteX24365" fmla="*/ 5611159 w 11737976"/>
              <a:gd name="connsiteY24365" fmla="*/ 1125065 h 6407150"/>
              <a:gd name="connsiteX24366" fmla="*/ 5611701 w 11737976"/>
              <a:gd name="connsiteY24366" fmla="*/ 1124367 h 6407150"/>
              <a:gd name="connsiteX24367" fmla="*/ 5613428 w 11737976"/>
              <a:gd name="connsiteY24367" fmla="*/ 1125942 h 6407150"/>
              <a:gd name="connsiteX24368" fmla="*/ 5616254 w 11737976"/>
              <a:gd name="connsiteY24368" fmla="*/ 1118497 h 6407150"/>
              <a:gd name="connsiteX24369" fmla="*/ 5617338 w 11737976"/>
              <a:gd name="connsiteY24369" fmla="*/ 1117096 h 6407150"/>
              <a:gd name="connsiteX24370" fmla="*/ 5619620 w 11737976"/>
              <a:gd name="connsiteY24370" fmla="*/ 1131097 h 6407150"/>
              <a:gd name="connsiteX24371" fmla="*/ 5632629 w 11737976"/>
              <a:gd name="connsiteY24371" fmla="*/ 1119730 h 6407150"/>
              <a:gd name="connsiteX24372" fmla="*/ 5641564 w 11737976"/>
              <a:gd name="connsiteY24372" fmla="*/ 1119630 h 6407150"/>
              <a:gd name="connsiteX24373" fmla="*/ 5639898 w 11737976"/>
              <a:gd name="connsiteY24373" fmla="*/ 1124379 h 6407150"/>
              <a:gd name="connsiteX24374" fmla="*/ 5646832 w 11737976"/>
              <a:gd name="connsiteY24374" fmla="*/ 1128964 h 6407150"/>
              <a:gd name="connsiteX24375" fmla="*/ 5650211 w 11737976"/>
              <a:gd name="connsiteY24375" fmla="*/ 1125418 h 6407150"/>
              <a:gd name="connsiteX24376" fmla="*/ 5654975 w 11737976"/>
              <a:gd name="connsiteY24376" fmla="*/ 1131156 h 6407150"/>
              <a:gd name="connsiteX24377" fmla="*/ 5658570 w 11737976"/>
              <a:gd name="connsiteY24377" fmla="*/ 1154922 h 6407150"/>
              <a:gd name="connsiteX24378" fmla="*/ 5671241 w 11737976"/>
              <a:gd name="connsiteY24378" fmla="*/ 1155426 h 6407150"/>
              <a:gd name="connsiteX24379" fmla="*/ 5670593 w 11737976"/>
              <a:gd name="connsiteY24379" fmla="*/ 1156077 h 6407150"/>
              <a:gd name="connsiteX24380" fmla="*/ 5667442 w 11737976"/>
              <a:gd name="connsiteY24380" fmla="*/ 1161333 h 6407150"/>
              <a:gd name="connsiteX24381" fmla="*/ 5676496 w 11737976"/>
              <a:gd name="connsiteY24381" fmla="*/ 1165708 h 6407150"/>
              <a:gd name="connsiteX24382" fmla="*/ 5686216 w 11737976"/>
              <a:gd name="connsiteY24382" fmla="*/ 1166626 h 6407150"/>
              <a:gd name="connsiteX24383" fmla="*/ 5702361 w 11737976"/>
              <a:gd name="connsiteY24383" fmla="*/ 1193429 h 6407150"/>
              <a:gd name="connsiteX24384" fmla="*/ 5703723 w 11737976"/>
              <a:gd name="connsiteY24384" fmla="*/ 1193795 h 6407150"/>
              <a:gd name="connsiteX24385" fmla="*/ 5705088 w 11737976"/>
              <a:gd name="connsiteY24385" fmla="*/ 1194161 h 6407150"/>
              <a:gd name="connsiteX24386" fmla="*/ 5707070 w 11737976"/>
              <a:gd name="connsiteY24386" fmla="*/ 1181303 h 6407150"/>
              <a:gd name="connsiteX24387" fmla="*/ 5708920 w 11737976"/>
              <a:gd name="connsiteY24387" fmla="*/ 1167156 h 6407150"/>
              <a:gd name="connsiteX24388" fmla="*/ 5711020 w 11737976"/>
              <a:gd name="connsiteY24388" fmla="*/ 1156401 h 6407150"/>
              <a:gd name="connsiteX24389" fmla="*/ 5714309 w 11737976"/>
              <a:gd name="connsiteY24389" fmla="*/ 1163863 h 6407150"/>
              <a:gd name="connsiteX24390" fmla="*/ 5714575 w 11737976"/>
              <a:gd name="connsiteY24390" fmla="*/ 1147475 h 6407150"/>
              <a:gd name="connsiteX24391" fmla="*/ 5712598 w 11737976"/>
              <a:gd name="connsiteY24391" fmla="*/ 1148319 h 6407150"/>
              <a:gd name="connsiteX24392" fmla="*/ 5713035 w 11737976"/>
              <a:gd name="connsiteY24392" fmla="*/ 1146086 h 6407150"/>
              <a:gd name="connsiteX24393" fmla="*/ 5725042 w 11737976"/>
              <a:gd name="connsiteY24393" fmla="*/ 1092406 h 6407150"/>
              <a:gd name="connsiteX24394" fmla="*/ 5712016 w 11737976"/>
              <a:gd name="connsiteY24394" fmla="*/ 1075526 h 6407150"/>
              <a:gd name="connsiteX24395" fmla="*/ 5707987 w 11737976"/>
              <a:gd name="connsiteY24395" fmla="*/ 1087836 h 6407150"/>
              <a:gd name="connsiteX24396" fmla="*/ 5706943 w 11737976"/>
              <a:gd name="connsiteY24396" fmla="*/ 1091023 h 6407150"/>
              <a:gd name="connsiteX24397" fmla="*/ 5697592 w 11737976"/>
              <a:gd name="connsiteY24397" fmla="*/ 1098507 h 6407150"/>
              <a:gd name="connsiteX24398" fmla="*/ 5694790 w 11737976"/>
              <a:gd name="connsiteY24398" fmla="*/ 1110107 h 6407150"/>
              <a:gd name="connsiteX24399" fmla="*/ 5698313 w 11737976"/>
              <a:gd name="connsiteY24399" fmla="*/ 1121416 h 6407150"/>
              <a:gd name="connsiteX24400" fmla="*/ 5697263 w 11737976"/>
              <a:gd name="connsiteY24400" fmla="*/ 1125125 h 6407150"/>
              <a:gd name="connsiteX24401" fmla="*/ 5688948 w 11737976"/>
              <a:gd name="connsiteY24401" fmla="*/ 1096122 h 6407150"/>
              <a:gd name="connsiteX24402" fmla="*/ 5696572 w 11737976"/>
              <a:gd name="connsiteY24402" fmla="*/ 1072017 h 6407150"/>
              <a:gd name="connsiteX24403" fmla="*/ 5697916 w 11737976"/>
              <a:gd name="connsiteY24403" fmla="*/ 1064855 h 6407150"/>
              <a:gd name="connsiteX24404" fmla="*/ 5698183 w 11737976"/>
              <a:gd name="connsiteY24404" fmla="*/ 1064652 h 6407150"/>
              <a:gd name="connsiteX24405" fmla="*/ 5699548 w 11737976"/>
              <a:gd name="connsiteY24405" fmla="*/ 1056150 h 6407150"/>
              <a:gd name="connsiteX24406" fmla="*/ 5700570 w 11737976"/>
              <a:gd name="connsiteY24406" fmla="*/ 1050704 h 6407150"/>
              <a:gd name="connsiteX24407" fmla="*/ 5711631 w 11737976"/>
              <a:gd name="connsiteY24407" fmla="*/ 995096 h 6407150"/>
              <a:gd name="connsiteX24408" fmla="*/ 5659655 w 11737976"/>
              <a:gd name="connsiteY24408" fmla="*/ 954395 h 6407150"/>
              <a:gd name="connsiteX24409" fmla="*/ 5621452 w 11737976"/>
              <a:gd name="connsiteY24409" fmla="*/ 944158 h 6407150"/>
              <a:gd name="connsiteX24410" fmla="*/ 5603587 w 11737976"/>
              <a:gd name="connsiteY24410" fmla="*/ 912594 h 6407150"/>
              <a:gd name="connsiteX24411" fmla="*/ 5649721 w 11737976"/>
              <a:gd name="connsiteY24411" fmla="*/ 871405 h 6407150"/>
              <a:gd name="connsiteX24412" fmla="*/ 5663364 w 11737976"/>
              <a:gd name="connsiteY24412" fmla="*/ 875061 h 6407150"/>
              <a:gd name="connsiteX24413" fmla="*/ 5668075 w 11737976"/>
              <a:gd name="connsiteY24413" fmla="*/ 862939 h 6407150"/>
              <a:gd name="connsiteX24414" fmla="*/ 5671422 w 11737976"/>
              <a:gd name="connsiteY24414" fmla="*/ 850446 h 6407150"/>
              <a:gd name="connsiteX24415" fmla="*/ 5651702 w 11737976"/>
              <a:gd name="connsiteY24415" fmla="*/ 858551 h 6407150"/>
              <a:gd name="connsiteX24416" fmla="*/ 5655049 w 11737976"/>
              <a:gd name="connsiteY24416" fmla="*/ 846060 h 6407150"/>
              <a:gd name="connsiteX24417" fmla="*/ 5635159 w 11737976"/>
              <a:gd name="connsiteY24417" fmla="*/ 854117 h 6407150"/>
              <a:gd name="connsiteX24418" fmla="*/ 5623437 w 11737976"/>
              <a:gd name="connsiteY24418" fmla="*/ 858479 h 6407150"/>
              <a:gd name="connsiteX24419" fmla="*/ 5624957 w 11737976"/>
              <a:gd name="connsiteY24419" fmla="*/ 836345 h 6407150"/>
              <a:gd name="connsiteX24420" fmla="*/ 5611764 w 11737976"/>
              <a:gd name="connsiteY24420" fmla="*/ 815527 h 6407150"/>
              <a:gd name="connsiteX24421" fmla="*/ 5613712 w 11737976"/>
              <a:gd name="connsiteY24421" fmla="*/ 837922 h 6407150"/>
              <a:gd name="connsiteX24422" fmla="*/ 5566993 w 11737976"/>
              <a:gd name="connsiteY24422" fmla="*/ 855934 h 6407150"/>
              <a:gd name="connsiteX24423" fmla="*/ 5431052 w 11737976"/>
              <a:gd name="connsiteY24423" fmla="*/ 879752 h 6407150"/>
              <a:gd name="connsiteX24424" fmla="*/ 5392363 w 11737976"/>
              <a:gd name="connsiteY24424" fmla="*/ 874826 h 6407150"/>
              <a:gd name="connsiteX24425" fmla="*/ 5373211 w 11737976"/>
              <a:gd name="connsiteY24425" fmla="*/ 868569 h 6407150"/>
              <a:gd name="connsiteX24426" fmla="*/ 5375970 w 11737976"/>
              <a:gd name="connsiteY24426" fmla="*/ 866012 h 6407150"/>
              <a:gd name="connsiteX24427" fmla="*/ 5397236 w 11737976"/>
              <a:gd name="connsiteY24427" fmla="*/ 852243 h 6407150"/>
              <a:gd name="connsiteX24428" fmla="*/ 5399975 w 11737976"/>
              <a:gd name="connsiteY24428" fmla="*/ 839403 h 6407150"/>
              <a:gd name="connsiteX24429" fmla="*/ 5386369 w 11737976"/>
              <a:gd name="connsiteY24429" fmla="*/ 841918 h 6407150"/>
              <a:gd name="connsiteX24430" fmla="*/ 5368964 w 11737976"/>
              <a:gd name="connsiteY24430" fmla="*/ 855924 h 6407150"/>
              <a:gd name="connsiteX24431" fmla="*/ 5363334 w 11737976"/>
              <a:gd name="connsiteY24431" fmla="*/ 865344 h 6407150"/>
              <a:gd name="connsiteX24432" fmla="*/ 5356708 w 11737976"/>
              <a:gd name="connsiteY24432" fmla="*/ 863179 h 6407150"/>
              <a:gd name="connsiteX24433" fmla="*/ 5292500 w 11737976"/>
              <a:gd name="connsiteY24433" fmla="*/ 829239 h 6407150"/>
              <a:gd name="connsiteX24434" fmla="*/ 5286424 w 11737976"/>
              <a:gd name="connsiteY24434" fmla="*/ 840999 h 6407150"/>
              <a:gd name="connsiteX24435" fmla="*/ 5285806 w 11737976"/>
              <a:gd name="connsiteY24435" fmla="*/ 854223 h 6407150"/>
              <a:gd name="connsiteX24436" fmla="*/ 5369164 w 11737976"/>
              <a:gd name="connsiteY24436" fmla="*/ 903333 h 6407150"/>
              <a:gd name="connsiteX24437" fmla="*/ 5424359 w 11737976"/>
              <a:gd name="connsiteY24437" fmla="*/ 904736 h 6407150"/>
              <a:gd name="connsiteX24438" fmla="*/ 5433291 w 11737976"/>
              <a:gd name="connsiteY24438" fmla="*/ 920515 h 6407150"/>
              <a:gd name="connsiteX24439" fmla="*/ 5412335 w 11737976"/>
              <a:gd name="connsiteY24439" fmla="*/ 955065 h 6407150"/>
              <a:gd name="connsiteX24440" fmla="*/ 5408051 w 11737976"/>
              <a:gd name="connsiteY24440" fmla="*/ 969605 h 6407150"/>
              <a:gd name="connsiteX24441" fmla="*/ 5407879 w 11737976"/>
              <a:gd name="connsiteY24441" fmla="*/ 970439 h 6407150"/>
              <a:gd name="connsiteX24442" fmla="*/ 5406570 w 11737976"/>
              <a:gd name="connsiteY24442" fmla="*/ 970086 h 6407150"/>
              <a:gd name="connsiteX24443" fmla="*/ 5404405 w 11737976"/>
              <a:gd name="connsiteY24443" fmla="*/ 976391 h 6407150"/>
              <a:gd name="connsiteX24444" fmla="*/ 5406499 w 11737976"/>
              <a:gd name="connsiteY24444" fmla="*/ 977212 h 6407150"/>
              <a:gd name="connsiteX24445" fmla="*/ 5406231 w 11737976"/>
              <a:gd name="connsiteY24445" fmla="*/ 978530 h 6407150"/>
              <a:gd name="connsiteX24446" fmla="*/ 5403659 w 11737976"/>
              <a:gd name="connsiteY24446" fmla="*/ 992903 h 6407150"/>
              <a:gd name="connsiteX24447" fmla="*/ 5395600 w 11737976"/>
              <a:gd name="connsiteY24447" fmla="*/ 1017519 h 6407150"/>
              <a:gd name="connsiteX24448" fmla="*/ 5398947 w 11737976"/>
              <a:gd name="connsiteY24448" fmla="*/ 1005029 h 6407150"/>
              <a:gd name="connsiteX24449" fmla="*/ 5363600 w 11737976"/>
              <a:gd name="connsiteY24449" fmla="*/ 1022335 h 6407150"/>
              <a:gd name="connsiteX24450" fmla="*/ 5374387 w 11737976"/>
              <a:gd name="connsiteY24450" fmla="*/ 998448 h 6407150"/>
              <a:gd name="connsiteX24451" fmla="*/ 5375751 w 11737976"/>
              <a:gd name="connsiteY24451" fmla="*/ 998813 h 6407150"/>
              <a:gd name="connsiteX24452" fmla="*/ 5385921 w 11737976"/>
              <a:gd name="connsiteY24452" fmla="*/ 988149 h 6407150"/>
              <a:gd name="connsiteX24453" fmla="*/ 5392616 w 11737976"/>
              <a:gd name="connsiteY24453" fmla="*/ 963167 h 6407150"/>
              <a:gd name="connsiteX24454" fmla="*/ 5389886 w 11737976"/>
              <a:gd name="connsiteY24454" fmla="*/ 962435 h 6407150"/>
              <a:gd name="connsiteX24455" fmla="*/ 5382446 w 11737976"/>
              <a:gd name="connsiteY24455" fmla="*/ 973829 h 6407150"/>
              <a:gd name="connsiteX24456" fmla="*/ 5379718 w 11737976"/>
              <a:gd name="connsiteY24456" fmla="*/ 973099 h 6407150"/>
              <a:gd name="connsiteX24457" fmla="*/ 5342516 w 11737976"/>
              <a:gd name="connsiteY24457" fmla="*/ 1030070 h 6407150"/>
              <a:gd name="connsiteX24458" fmla="*/ 5337676 w 11737976"/>
              <a:gd name="connsiteY24458" fmla="*/ 1015389 h 6407150"/>
              <a:gd name="connsiteX24459" fmla="*/ 5353794 w 11737976"/>
              <a:gd name="connsiteY24459" fmla="*/ 966152 h 6407150"/>
              <a:gd name="connsiteX24460" fmla="*/ 5311135 w 11737976"/>
              <a:gd name="connsiteY24460" fmla="*/ 1021662 h 6407150"/>
              <a:gd name="connsiteX24461" fmla="*/ 5340149 w 11737976"/>
              <a:gd name="connsiteY24461" fmla="*/ 962497 h 6407150"/>
              <a:gd name="connsiteX24462" fmla="*/ 5331834 w 11737976"/>
              <a:gd name="connsiteY24462" fmla="*/ 933495 h 6407150"/>
              <a:gd name="connsiteX24463" fmla="*/ 5317675 w 11737976"/>
              <a:gd name="connsiteY24463" fmla="*/ 911291 h 6407150"/>
              <a:gd name="connsiteX24464" fmla="*/ 5308400 w 11737976"/>
              <a:gd name="connsiteY24464" fmla="*/ 913759 h 6407150"/>
              <a:gd name="connsiteX24465" fmla="*/ 5308989 w 11737976"/>
              <a:gd name="connsiteY24465" fmla="*/ 911984 h 6407150"/>
              <a:gd name="connsiteX24466" fmla="*/ 5276721 w 11737976"/>
              <a:gd name="connsiteY24466" fmla="*/ 884392 h 6407150"/>
              <a:gd name="connsiteX24467" fmla="*/ 5261771 w 11737976"/>
              <a:gd name="connsiteY24467" fmla="*/ 897196 h 6407150"/>
              <a:gd name="connsiteX24468" fmla="*/ 5261190 w 11737976"/>
              <a:gd name="connsiteY24468" fmla="*/ 911331 h 6407150"/>
              <a:gd name="connsiteX24469" fmla="*/ 5263752 w 11737976"/>
              <a:gd name="connsiteY24469" fmla="*/ 916421 h 6407150"/>
              <a:gd name="connsiteX24470" fmla="*/ 5259858 w 11737976"/>
              <a:gd name="connsiteY24470" fmla="*/ 920275 h 6407150"/>
              <a:gd name="connsiteX24471" fmla="*/ 5248733 w 11737976"/>
              <a:gd name="connsiteY24471" fmla="*/ 938001 h 6407150"/>
              <a:gd name="connsiteX24472" fmla="*/ 5235345 w 11737976"/>
              <a:gd name="connsiteY24472" fmla="*/ 987969 h 6407150"/>
              <a:gd name="connsiteX24473" fmla="*/ 5229142 w 11737976"/>
              <a:gd name="connsiteY24473" fmla="*/ 972917 h 6407150"/>
              <a:gd name="connsiteX24474" fmla="*/ 5251334 w 11737976"/>
              <a:gd name="connsiteY24474" fmla="*/ 911924 h 6407150"/>
              <a:gd name="connsiteX24475" fmla="*/ 5217480 w 11737976"/>
              <a:gd name="connsiteY24475" fmla="*/ 956405 h 6407150"/>
              <a:gd name="connsiteX24476" fmla="*/ 5232232 w 11737976"/>
              <a:gd name="connsiteY24476" fmla="*/ 906806 h 6407150"/>
              <a:gd name="connsiteX24477" fmla="*/ 5198122 w 11737976"/>
              <a:gd name="connsiteY24477" fmla="*/ 897668 h 6407150"/>
              <a:gd name="connsiteX24478" fmla="*/ 5190948 w 11737976"/>
              <a:gd name="connsiteY24478" fmla="*/ 929213 h 6407150"/>
              <a:gd name="connsiteX24479" fmla="*/ 5186936 w 11737976"/>
              <a:gd name="connsiteY24479" fmla="*/ 944523 h 6407150"/>
              <a:gd name="connsiteX24480" fmla="*/ 5184269 w 11737976"/>
              <a:gd name="connsiteY24480" fmla="*/ 947731 h 6407150"/>
              <a:gd name="connsiteX24481" fmla="*/ 5185767 w 11737976"/>
              <a:gd name="connsiteY24481" fmla="*/ 948983 h 6407150"/>
              <a:gd name="connsiteX24482" fmla="*/ 5182751 w 11737976"/>
              <a:gd name="connsiteY24482" fmla="*/ 960486 h 6407150"/>
              <a:gd name="connsiteX24483" fmla="*/ 5167871 w 11737976"/>
              <a:gd name="connsiteY24483" fmla="*/ 983275 h 6407150"/>
              <a:gd name="connsiteX24484" fmla="*/ 5163778 w 11737976"/>
              <a:gd name="connsiteY24484" fmla="*/ 982177 h 6407150"/>
              <a:gd name="connsiteX24485" fmla="*/ 5159067 w 11737976"/>
              <a:gd name="connsiteY24485" fmla="*/ 994303 h 6407150"/>
              <a:gd name="connsiteX24486" fmla="*/ 5157084 w 11737976"/>
              <a:gd name="connsiteY24486" fmla="*/ 1007162 h 6407150"/>
              <a:gd name="connsiteX24487" fmla="*/ 5159814 w 11737976"/>
              <a:gd name="connsiteY24487" fmla="*/ 1007893 h 6407150"/>
              <a:gd name="connsiteX24488" fmla="*/ 5163906 w 11737976"/>
              <a:gd name="connsiteY24488" fmla="*/ 1008989 h 6407150"/>
              <a:gd name="connsiteX24489" fmla="*/ 5145061 w 11737976"/>
              <a:gd name="connsiteY24489" fmla="*/ 1057490 h 6407150"/>
              <a:gd name="connsiteX24490" fmla="*/ 5137620 w 11737976"/>
              <a:gd name="connsiteY24490" fmla="*/ 1068884 h 6407150"/>
              <a:gd name="connsiteX24491" fmla="*/ 5134274 w 11737976"/>
              <a:gd name="connsiteY24491" fmla="*/ 1081373 h 6407150"/>
              <a:gd name="connsiteX24492" fmla="*/ 5135638 w 11737976"/>
              <a:gd name="connsiteY24492" fmla="*/ 1081739 h 6407150"/>
              <a:gd name="connsiteX24493" fmla="*/ 5141714 w 11737976"/>
              <a:gd name="connsiteY24493" fmla="*/ 1069981 h 6407150"/>
              <a:gd name="connsiteX24494" fmla="*/ 5143078 w 11737976"/>
              <a:gd name="connsiteY24494" fmla="*/ 1070346 h 6407150"/>
              <a:gd name="connsiteX24495" fmla="*/ 5210063 w 11737976"/>
              <a:gd name="connsiteY24495" fmla="*/ 1115070 h 6407150"/>
              <a:gd name="connsiteX24496" fmla="*/ 5214155 w 11737976"/>
              <a:gd name="connsiteY24496" fmla="*/ 1116166 h 6407150"/>
              <a:gd name="connsiteX24497" fmla="*/ 5218249 w 11737976"/>
              <a:gd name="connsiteY24497" fmla="*/ 1117263 h 6407150"/>
              <a:gd name="connsiteX24498" fmla="*/ 5222342 w 11737976"/>
              <a:gd name="connsiteY24498" fmla="*/ 1118360 h 6407150"/>
              <a:gd name="connsiteX24499" fmla="*/ 5230529 w 11737976"/>
              <a:gd name="connsiteY24499" fmla="*/ 1120553 h 6407150"/>
              <a:gd name="connsiteX24500" fmla="*/ 5234622 w 11737976"/>
              <a:gd name="connsiteY24500" fmla="*/ 1121651 h 6407150"/>
              <a:gd name="connsiteX24501" fmla="*/ 5237351 w 11737976"/>
              <a:gd name="connsiteY24501" fmla="*/ 1122382 h 6407150"/>
              <a:gd name="connsiteX24502" fmla="*/ 5238716 w 11737976"/>
              <a:gd name="connsiteY24502" fmla="*/ 1122746 h 6407150"/>
              <a:gd name="connsiteX24503" fmla="*/ 5240080 w 11737976"/>
              <a:gd name="connsiteY24503" fmla="*/ 1123113 h 6407150"/>
              <a:gd name="connsiteX24504" fmla="*/ 5242063 w 11737976"/>
              <a:gd name="connsiteY24504" fmla="*/ 1110255 h 6407150"/>
              <a:gd name="connsiteX24505" fmla="*/ 5239951 w 11737976"/>
              <a:gd name="connsiteY24505" fmla="*/ 1096305 h 6407150"/>
              <a:gd name="connsiteX24506" fmla="*/ 5238587 w 11737976"/>
              <a:gd name="connsiteY24506" fmla="*/ 1095939 h 6407150"/>
              <a:gd name="connsiteX24507" fmla="*/ 5265129 w 11737976"/>
              <a:gd name="connsiteY24507" fmla="*/ 1089662 h 6407150"/>
              <a:gd name="connsiteX24508" fmla="*/ 5260546 w 11737976"/>
              <a:gd name="connsiteY24508" fmla="*/ 1128597 h 6407150"/>
              <a:gd name="connsiteX24509" fmla="*/ 5287217 w 11737976"/>
              <a:gd name="connsiteY24509" fmla="*/ 1149131 h 6407150"/>
              <a:gd name="connsiteX24510" fmla="*/ 5289945 w 11737976"/>
              <a:gd name="connsiteY24510" fmla="*/ 1149862 h 6407150"/>
              <a:gd name="connsiteX24511" fmla="*/ 5292673 w 11737976"/>
              <a:gd name="connsiteY24511" fmla="*/ 1150593 h 6407150"/>
              <a:gd name="connsiteX24512" fmla="*/ 5294039 w 11737976"/>
              <a:gd name="connsiteY24512" fmla="*/ 1150959 h 6407150"/>
              <a:gd name="connsiteX24513" fmla="*/ 5302224 w 11737976"/>
              <a:gd name="connsiteY24513" fmla="*/ 1153152 h 6407150"/>
              <a:gd name="connsiteX24514" fmla="*/ 5306319 w 11737976"/>
              <a:gd name="connsiteY24514" fmla="*/ 1154250 h 6407150"/>
              <a:gd name="connsiteX24515" fmla="*/ 5304335 w 11737976"/>
              <a:gd name="connsiteY24515" fmla="*/ 1167106 h 6407150"/>
              <a:gd name="connsiteX24516" fmla="*/ 5309046 w 11737976"/>
              <a:gd name="connsiteY24516" fmla="*/ 1154981 h 6407150"/>
              <a:gd name="connsiteX24517" fmla="*/ 5314378 w 11737976"/>
              <a:gd name="connsiteY24517" fmla="*/ 1129632 h 6407150"/>
              <a:gd name="connsiteX24518" fmla="*/ 5307556 w 11737976"/>
              <a:gd name="connsiteY24518" fmla="*/ 1127803 h 6407150"/>
              <a:gd name="connsiteX24519" fmla="*/ 5303461 w 11737976"/>
              <a:gd name="connsiteY24519" fmla="*/ 1126706 h 6407150"/>
              <a:gd name="connsiteX24520" fmla="*/ 5306806 w 11737976"/>
              <a:gd name="connsiteY24520" fmla="*/ 1114219 h 6407150"/>
              <a:gd name="connsiteX24521" fmla="*/ 5317363 w 11737976"/>
              <a:gd name="connsiteY24521" fmla="*/ 1113280 h 6407150"/>
              <a:gd name="connsiteX24522" fmla="*/ 5321982 w 11737976"/>
              <a:gd name="connsiteY24522" fmla="*/ 1116437 h 6407150"/>
              <a:gd name="connsiteX24523" fmla="*/ 5319144 w 11737976"/>
              <a:gd name="connsiteY24523" fmla="*/ 1119519 h 6407150"/>
              <a:gd name="connsiteX24524" fmla="*/ 5324171 w 11737976"/>
              <a:gd name="connsiteY24524" fmla="*/ 1124717 h 6407150"/>
              <a:gd name="connsiteX24525" fmla="*/ 5330174 w 11737976"/>
              <a:gd name="connsiteY24525" fmla="*/ 1122084 h 6407150"/>
              <a:gd name="connsiteX24526" fmla="*/ 5335222 w 11737976"/>
              <a:gd name="connsiteY24526" fmla="*/ 1125596 h 6407150"/>
              <a:gd name="connsiteX24527" fmla="*/ 5345011 w 11737976"/>
              <a:gd name="connsiteY24527" fmla="*/ 1124455 h 6407150"/>
              <a:gd name="connsiteX24528" fmla="*/ 5352579 w 11737976"/>
              <a:gd name="connsiteY24528" fmla="*/ 1139869 h 6407150"/>
              <a:gd name="connsiteX24529" fmla="*/ 5386072 w 11737976"/>
              <a:gd name="connsiteY24529" fmla="*/ 1162231 h 6407150"/>
              <a:gd name="connsiteX24530" fmla="*/ 5389546 w 11737976"/>
              <a:gd name="connsiteY24530" fmla="*/ 1176551 h 6407150"/>
              <a:gd name="connsiteX24531" fmla="*/ 5417717 w 11737976"/>
              <a:gd name="connsiteY24531" fmla="*/ 1172385 h 6407150"/>
              <a:gd name="connsiteX24532" fmla="*/ 5433256 w 11737976"/>
              <a:gd name="connsiteY24532" fmla="*/ 1175534 h 6407150"/>
              <a:gd name="connsiteX24533" fmla="*/ 5446989 w 11737976"/>
              <a:gd name="connsiteY24533" fmla="*/ 1191247 h 6407150"/>
              <a:gd name="connsiteX24534" fmla="*/ 5466610 w 11737976"/>
              <a:gd name="connsiteY24534" fmla="*/ 1183490 h 6407150"/>
              <a:gd name="connsiteX24535" fmla="*/ 5457201 w 11737976"/>
              <a:gd name="connsiteY24535" fmla="*/ 1170154 h 6407150"/>
              <a:gd name="connsiteX24536" fmla="*/ 5466228 w 11737976"/>
              <a:gd name="connsiteY24536" fmla="*/ 1165301 h 6407150"/>
              <a:gd name="connsiteX24537" fmla="*/ 5481398 w 11737976"/>
              <a:gd name="connsiteY24537" fmla="*/ 1162796 h 6407150"/>
              <a:gd name="connsiteX24538" fmla="*/ 5487447 w 11737976"/>
              <a:gd name="connsiteY24538" fmla="*/ 1168621 h 6407150"/>
              <a:gd name="connsiteX24539" fmla="*/ 5499488 w 11737976"/>
              <a:gd name="connsiteY24539" fmla="*/ 1173283 h 6407150"/>
              <a:gd name="connsiteX24540" fmla="*/ 5494837 w 11737976"/>
              <a:gd name="connsiteY24540" fmla="*/ 1181777 h 6407150"/>
              <a:gd name="connsiteX24541" fmla="*/ 5494968 w 11737976"/>
              <a:gd name="connsiteY24541" fmla="*/ 1204005 h 6407150"/>
              <a:gd name="connsiteX24542" fmla="*/ 5492166 w 11737976"/>
              <a:gd name="connsiteY24542" fmla="*/ 1215979 h 6407150"/>
              <a:gd name="connsiteX24543" fmla="*/ 5471146 w 11737976"/>
              <a:gd name="connsiteY24543" fmla="*/ 1213035 h 6407150"/>
              <a:gd name="connsiteX24544" fmla="*/ 5440076 w 11737976"/>
              <a:gd name="connsiteY24544" fmla="*/ 1228047 h 6407150"/>
              <a:gd name="connsiteX24545" fmla="*/ 5429317 w 11737976"/>
              <a:gd name="connsiteY24545" fmla="*/ 1251836 h 6407150"/>
              <a:gd name="connsiteX24546" fmla="*/ 5417647 w 11737976"/>
              <a:gd name="connsiteY24546" fmla="*/ 1235371 h 6407150"/>
              <a:gd name="connsiteX24547" fmla="*/ 5382045 w 11737976"/>
              <a:gd name="connsiteY24547" fmla="*/ 1253801 h 6407150"/>
              <a:gd name="connsiteX24548" fmla="*/ 5380311 w 11737976"/>
              <a:gd name="connsiteY24548" fmla="*/ 1252033 h 6407150"/>
              <a:gd name="connsiteX24549" fmla="*/ 5380675 w 11737976"/>
              <a:gd name="connsiteY24549" fmla="*/ 1254510 h 6407150"/>
              <a:gd name="connsiteX24550" fmla="*/ 5366721 w 11737976"/>
              <a:gd name="connsiteY24550" fmla="*/ 1261733 h 6407150"/>
              <a:gd name="connsiteX24551" fmla="*/ 5330650 w 11737976"/>
              <a:gd name="connsiteY24551" fmla="*/ 1265405 h 6407150"/>
              <a:gd name="connsiteX24552" fmla="*/ 5323224 w 11737976"/>
              <a:gd name="connsiteY24552" fmla="*/ 1276750 h 6407150"/>
              <a:gd name="connsiteX24553" fmla="*/ 5320259 w 11737976"/>
              <a:gd name="connsiteY24553" fmla="*/ 1279276 h 6407150"/>
              <a:gd name="connsiteX24554" fmla="*/ 5321162 w 11737976"/>
              <a:gd name="connsiteY24554" fmla="*/ 1263601 h 6407150"/>
              <a:gd name="connsiteX24555" fmla="*/ 5319732 w 11737976"/>
              <a:gd name="connsiteY24555" fmla="*/ 1245257 h 6407150"/>
              <a:gd name="connsiteX24556" fmla="*/ 5312795 w 11737976"/>
              <a:gd name="connsiteY24556" fmla="*/ 1252695 h 6407150"/>
              <a:gd name="connsiteX24557" fmla="*/ 5312716 w 11737976"/>
              <a:gd name="connsiteY24557" fmla="*/ 1268717 h 6407150"/>
              <a:gd name="connsiteX24558" fmla="*/ 5319072 w 11737976"/>
              <a:gd name="connsiteY24558" fmla="*/ 1280289 h 6407150"/>
              <a:gd name="connsiteX24559" fmla="*/ 5317366 w 11737976"/>
              <a:gd name="connsiteY24559" fmla="*/ 1281744 h 6407150"/>
              <a:gd name="connsiteX24560" fmla="*/ 5283666 w 11737976"/>
              <a:gd name="connsiteY24560" fmla="*/ 1266150 h 6407150"/>
              <a:gd name="connsiteX24561" fmla="*/ 5271111 w 11737976"/>
              <a:gd name="connsiteY24561" fmla="*/ 1271230 h 6407150"/>
              <a:gd name="connsiteX24562" fmla="*/ 5270825 w 11737976"/>
              <a:gd name="connsiteY24562" fmla="*/ 1269787 h 6407150"/>
              <a:gd name="connsiteX24563" fmla="*/ 5263937 w 11737976"/>
              <a:gd name="connsiteY24563" fmla="*/ 1259768 h 6407150"/>
              <a:gd name="connsiteX24564" fmla="*/ 5256769 w 11737976"/>
              <a:gd name="connsiteY24564" fmla="*/ 1264883 h 6407150"/>
              <a:gd name="connsiteX24565" fmla="*/ 5256323 w 11737976"/>
              <a:gd name="connsiteY24565" fmla="*/ 1269240 h 6407150"/>
              <a:gd name="connsiteX24566" fmla="*/ 5247901 w 11737976"/>
              <a:gd name="connsiteY24566" fmla="*/ 1258443 h 6407150"/>
              <a:gd name="connsiteX24567" fmla="*/ 5243955 w 11737976"/>
              <a:gd name="connsiteY24567" fmla="*/ 1228839 h 6407150"/>
              <a:gd name="connsiteX24568" fmla="*/ 5209247 w 11737976"/>
              <a:gd name="connsiteY24568" fmla="*/ 1232875 h 6407150"/>
              <a:gd name="connsiteX24569" fmla="*/ 5198487 w 11737976"/>
              <a:gd name="connsiteY24569" fmla="*/ 1256664 h 6407150"/>
              <a:gd name="connsiteX24570" fmla="*/ 5203791 w 11737976"/>
              <a:gd name="connsiteY24570" fmla="*/ 1231414 h 6407150"/>
              <a:gd name="connsiteX24571" fmla="*/ 5171778 w 11737976"/>
              <a:gd name="connsiteY24571" fmla="*/ 1226585 h 6407150"/>
              <a:gd name="connsiteX24572" fmla="*/ 5168162 w 11737976"/>
              <a:gd name="connsiteY24572" fmla="*/ 1227333 h 6407150"/>
              <a:gd name="connsiteX24573" fmla="*/ 5165721 w 11737976"/>
              <a:gd name="connsiteY24573" fmla="*/ 1226898 h 6407150"/>
              <a:gd name="connsiteX24574" fmla="*/ 5160576 w 11737976"/>
              <a:gd name="connsiteY24574" fmla="*/ 1229260 h 6407150"/>
              <a:gd name="connsiteX24575" fmla="*/ 5160556 w 11737976"/>
              <a:gd name="connsiteY24575" fmla="*/ 1228996 h 6407150"/>
              <a:gd name="connsiteX24576" fmla="*/ 5164838 w 11737976"/>
              <a:gd name="connsiteY24576" fmla="*/ 1207640 h 6407150"/>
              <a:gd name="connsiteX24577" fmla="*/ 5152714 w 11737976"/>
              <a:gd name="connsiteY24577" fmla="*/ 1231062 h 6407150"/>
              <a:gd name="connsiteX24578" fmla="*/ 5145742 w 11737976"/>
              <a:gd name="connsiteY24578" fmla="*/ 1202522 h 6407150"/>
              <a:gd name="connsiteX24579" fmla="*/ 5141801 w 11737976"/>
              <a:gd name="connsiteY24579" fmla="*/ 1228138 h 6407150"/>
              <a:gd name="connsiteX24580" fmla="*/ 5140285 w 11737976"/>
              <a:gd name="connsiteY24580" fmla="*/ 1201060 h 6407150"/>
              <a:gd name="connsiteX24581" fmla="*/ 5100121 w 11737976"/>
              <a:gd name="connsiteY24581" fmla="*/ 1203635 h 6407150"/>
              <a:gd name="connsiteX24582" fmla="*/ 5091331 w 11737976"/>
              <a:gd name="connsiteY24582" fmla="*/ 1214614 h 6407150"/>
              <a:gd name="connsiteX24583" fmla="*/ 5095271 w 11737976"/>
              <a:gd name="connsiteY24583" fmla="*/ 1188999 h 6407150"/>
              <a:gd name="connsiteX24584" fmla="*/ 5065415 w 11737976"/>
              <a:gd name="connsiteY24584" fmla="*/ 1207670 h 6407150"/>
              <a:gd name="connsiteX24585" fmla="*/ 5061169 w 11737976"/>
              <a:gd name="connsiteY24585" fmla="*/ 1179861 h 6407150"/>
              <a:gd name="connsiteX24586" fmla="*/ 5013578 w 11737976"/>
              <a:gd name="connsiteY24586" fmla="*/ 1193780 h 6407150"/>
              <a:gd name="connsiteX24587" fmla="*/ 5013427 w 11737976"/>
              <a:gd name="connsiteY24587" fmla="*/ 1167068 h 6407150"/>
              <a:gd name="connsiteX24588" fmla="*/ 4959169 w 11737976"/>
              <a:gd name="connsiteY24588" fmla="*/ 1205872 h 6407150"/>
              <a:gd name="connsiteX24589" fmla="*/ 4959774 w 11737976"/>
              <a:gd name="connsiteY24589" fmla="*/ 1192701 h 6407150"/>
              <a:gd name="connsiteX24590" fmla="*/ 4923703 w 11737976"/>
              <a:gd name="connsiteY24590" fmla="*/ 1196370 h 6407150"/>
              <a:gd name="connsiteX24591" fmla="*/ 4885055 w 11737976"/>
              <a:gd name="connsiteY24591" fmla="*/ 1226023 h 6407150"/>
              <a:gd name="connsiteX24592" fmla="*/ 4856409 w 11737976"/>
              <a:gd name="connsiteY24592" fmla="*/ 1218347 h 6407150"/>
              <a:gd name="connsiteX24593" fmla="*/ 4859591 w 11737976"/>
              <a:gd name="connsiteY24593" fmla="*/ 1179191 h 6407150"/>
              <a:gd name="connsiteX24594" fmla="*/ 4848226 w 11737976"/>
              <a:gd name="connsiteY24594" fmla="*/ 1216154 h 6407150"/>
              <a:gd name="connsiteX24595" fmla="*/ 4806394 w 11737976"/>
              <a:gd name="connsiteY24595" fmla="*/ 1164937 h 6407150"/>
              <a:gd name="connsiteX24596" fmla="*/ 4797602 w 11737976"/>
              <a:gd name="connsiteY24596" fmla="*/ 1175918 h 6407150"/>
              <a:gd name="connsiteX24597" fmla="*/ 4799572 w 11737976"/>
              <a:gd name="connsiteY24597" fmla="*/ 1163109 h 6407150"/>
              <a:gd name="connsiteX24598" fmla="*/ 4777595 w 11737976"/>
              <a:gd name="connsiteY24598" fmla="*/ 1130548 h 6407150"/>
              <a:gd name="connsiteX24599" fmla="*/ 4729852 w 11737976"/>
              <a:gd name="connsiteY24599" fmla="*/ 1117756 h 6407150"/>
              <a:gd name="connsiteX24600" fmla="*/ 4736521 w 11737976"/>
              <a:gd name="connsiteY24600" fmla="*/ 1092872 h 6407150"/>
              <a:gd name="connsiteX24601" fmla="*/ 4729700 w 11737976"/>
              <a:gd name="connsiteY24601" fmla="*/ 1091044 h 6407150"/>
              <a:gd name="connsiteX24602" fmla="*/ 4739853 w 11737976"/>
              <a:gd name="connsiteY24602" fmla="*/ 1080431 h 6407150"/>
              <a:gd name="connsiteX24603" fmla="*/ 4741218 w 11737976"/>
              <a:gd name="connsiteY24603" fmla="*/ 1080797 h 6407150"/>
              <a:gd name="connsiteX24604" fmla="*/ 4743188 w 11737976"/>
              <a:gd name="connsiteY24604" fmla="*/ 1067987 h 6407150"/>
              <a:gd name="connsiteX24605" fmla="*/ 4731668 w 11737976"/>
              <a:gd name="connsiteY24605" fmla="*/ 1078238 h 6407150"/>
              <a:gd name="connsiteX24606" fmla="*/ 4714847 w 11737976"/>
              <a:gd name="connsiteY24606" fmla="*/ 1113736 h 6407150"/>
              <a:gd name="connsiteX24607" fmla="*/ 4701054 w 11737976"/>
              <a:gd name="connsiteY24607" fmla="*/ 1083369 h 6407150"/>
              <a:gd name="connsiteX24608" fmla="*/ 4687413 w 11737976"/>
              <a:gd name="connsiteY24608" fmla="*/ 1079714 h 6407150"/>
              <a:gd name="connsiteX24609" fmla="*/ 4690747 w 11737976"/>
              <a:gd name="connsiteY24609" fmla="*/ 1067273 h 6407150"/>
              <a:gd name="connsiteX24610" fmla="*/ 4703629 w 11737976"/>
              <a:gd name="connsiteY24610" fmla="*/ 1057388 h 6407150"/>
              <a:gd name="connsiteX24611" fmla="*/ 4706357 w 11737976"/>
              <a:gd name="connsiteY24611" fmla="*/ 1058119 h 6407150"/>
              <a:gd name="connsiteX24612" fmla="*/ 4709086 w 11737976"/>
              <a:gd name="connsiteY24612" fmla="*/ 1058850 h 6407150"/>
              <a:gd name="connsiteX24613" fmla="*/ 4714542 w 11737976"/>
              <a:gd name="connsiteY24613" fmla="*/ 1060311 h 6407150"/>
              <a:gd name="connsiteX24614" fmla="*/ 4707874 w 11737976"/>
              <a:gd name="connsiteY24614" fmla="*/ 1085196 h 6407150"/>
              <a:gd name="connsiteX24615" fmla="*/ 4716058 w 11737976"/>
              <a:gd name="connsiteY24615" fmla="*/ 1087389 h 6407150"/>
              <a:gd name="connsiteX24616" fmla="*/ 4724091 w 11737976"/>
              <a:gd name="connsiteY24616" fmla="*/ 1062871 h 6407150"/>
              <a:gd name="connsiteX24617" fmla="*/ 4725453 w 11737976"/>
              <a:gd name="connsiteY24617" fmla="*/ 1063235 h 6407150"/>
              <a:gd name="connsiteX24618" fmla="*/ 4731517 w 11737976"/>
              <a:gd name="connsiteY24618" fmla="*/ 1051523 h 6407150"/>
              <a:gd name="connsiteX24619" fmla="*/ 4728789 w 11737976"/>
              <a:gd name="connsiteY24619" fmla="*/ 1050792 h 6407150"/>
              <a:gd name="connsiteX24620" fmla="*/ 4722727 w 11737976"/>
              <a:gd name="connsiteY24620" fmla="*/ 1062506 h 6407150"/>
              <a:gd name="connsiteX24621" fmla="*/ 4726061 w 11737976"/>
              <a:gd name="connsiteY24621" fmla="*/ 1050061 h 6407150"/>
              <a:gd name="connsiteX24622" fmla="*/ 4717877 w 11737976"/>
              <a:gd name="connsiteY24622" fmla="*/ 1047868 h 6407150"/>
              <a:gd name="connsiteX24623" fmla="*/ 4721211 w 11737976"/>
              <a:gd name="connsiteY24623" fmla="*/ 1035428 h 6407150"/>
              <a:gd name="connsiteX24624" fmla="*/ 4717117 w 11737976"/>
              <a:gd name="connsiteY24624" fmla="*/ 1034331 h 6407150"/>
              <a:gd name="connsiteX24625" fmla="*/ 4720452 w 11737976"/>
              <a:gd name="connsiteY24625" fmla="*/ 1021888 h 6407150"/>
              <a:gd name="connsiteX24626" fmla="*/ 4713025 w 11737976"/>
              <a:gd name="connsiteY24626" fmla="*/ 1033234 h 6407150"/>
              <a:gd name="connsiteX24627" fmla="*/ 4710297 w 11737976"/>
              <a:gd name="connsiteY24627" fmla="*/ 1032503 h 6407150"/>
              <a:gd name="connsiteX24628" fmla="*/ 4668464 w 11737976"/>
              <a:gd name="connsiteY24628" fmla="*/ 981287 h 6407150"/>
              <a:gd name="connsiteX24629" fmla="*/ 4657704 w 11737976"/>
              <a:gd name="connsiteY24629" fmla="*/ 1005075 h 6407150"/>
              <a:gd name="connsiteX24630" fmla="*/ 4651490 w 11737976"/>
              <a:gd name="connsiteY24630" fmla="*/ 990075 h 6407150"/>
              <a:gd name="connsiteX24631" fmla="*/ 4628453 w 11737976"/>
              <a:gd name="connsiteY24631" fmla="*/ 1010573 h 6407150"/>
              <a:gd name="connsiteX24632" fmla="*/ 4601931 w 11737976"/>
              <a:gd name="connsiteY24632" fmla="*/ 1016801 h 6407150"/>
              <a:gd name="connsiteX24633" fmla="*/ 4591169 w 11737976"/>
              <a:gd name="connsiteY24633" fmla="*/ 1040591 h 6407150"/>
              <a:gd name="connsiteX24634" fmla="*/ 4570708 w 11737976"/>
              <a:gd name="connsiteY24634" fmla="*/ 1035108 h 6407150"/>
              <a:gd name="connsiteX24635" fmla="*/ 4536154 w 11737976"/>
              <a:gd name="connsiteY24635" fmla="*/ 1065855 h 6407150"/>
              <a:gd name="connsiteX24636" fmla="*/ 4496443 w 11737976"/>
              <a:gd name="connsiteY24636" fmla="*/ 1028543 h 6407150"/>
              <a:gd name="connsiteX24637" fmla="*/ 4493108 w 11737976"/>
              <a:gd name="connsiteY24637" fmla="*/ 1040986 h 6407150"/>
              <a:gd name="connsiteX24638" fmla="*/ 4476651 w 11737976"/>
              <a:gd name="connsiteY24638" fmla="*/ 1029829 h 6407150"/>
              <a:gd name="connsiteX24639" fmla="*/ 4475281 w 11737976"/>
              <a:gd name="connsiteY24639" fmla="*/ 1025023 h 6407150"/>
              <a:gd name="connsiteX24640" fmla="*/ 4475395 w 11737976"/>
              <a:gd name="connsiteY24640" fmla="*/ 1024571 h 6407150"/>
              <a:gd name="connsiteX24641" fmla="*/ 4474618 w 11737976"/>
              <a:gd name="connsiteY24641" fmla="*/ 1022695 h 6407150"/>
              <a:gd name="connsiteX24642" fmla="*/ 4475281 w 11737976"/>
              <a:gd name="connsiteY24642" fmla="*/ 1025023 h 6407150"/>
              <a:gd name="connsiteX24643" fmla="*/ 4472648 w 11737976"/>
              <a:gd name="connsiteY24643" fmla="*/ 1035504 h 6407150"/>
              <a:gd name="connsiteX24644" fmla="*/ 4471131 w 11737976"/>
              <a:gd name="connsiteY24644" fmla="*/ 1008427 h 6407150"/>
              <a:gd name="connsiteX24645" fmla="*/ 4457038 w 11737976"/>
              <a:gd name="connsiteY24645" fmla="*/ 1044655 h 6407150"/>
              <a:gd name="connsiteX24646" fmla="*/ 4431725 w 11737976"/>
              <a:gd name="connsiteY24646" fmla="*/ 1024539 h 6407150"/>
              <a:gd name="connsiteX24647" fmla="*/ 4432332 w 11737976"/>
              <a:gd name="connsiteY24647" fmla="*/ 1011364 h 6407150"/>
              <a:gd name="connsiteX24648" fmla="*/ 4374130 w 11737976"/>
              <a:gd name="connsiteY24648" fmla="*/ 955762 h 6407150"/>
              <a:gd name="connsiteX24649" fmla="*/ 4344878 w 11737976"/>
              <a:gd name="connsiteY24649" fmla="*/ 961261 h 6407150"/>
              <a:gd name="connsiteX24650" fmla="*/ 4347454 w 11737976"/>
              <a:gd name="connsiteY24650" fmla="*/ 935280 h 6407150"/>
              <a:gd name="connsiteX24651" fmla="*/ 4322747 w 11737976"/>
              <a:gd name="connsiteY24651" fmla="*/ 901989 h 6407150"/>
              <a:gd name="connsiteX24652" fmla="*/ 4318655 w 11737976"/>
              <a:gd name="connsiteY24652" fmla="*/ 900892 h 6407150"/>
              <a:gd name="connsiteX24653" fmla="*/ 4306532 w 11737976"/>
              <a:gd name="connsiteY24653" fmla="*/ 924315 h 6407150"/>
              <a:gd name="connsiteX24654" fmla="*/ 4278492 w 11737976"/>
              <a:gd name="connsiteY24654" fmla="*/ 903465 h 6407150"/>
              <a:gd name="connsiteX24655" fmla="*/ 4270307 w 11737976"/>
              <a:gd name="connsiteY24655" fmla="*/ 901272 h 6407150"/>
              <a:gd name="connsiteX24656" fmla="*/ 4267427 w 11737976"/>
              <a:gd name="connsiteY24656" fmla="*/ 873829 h 6407150"/>
              <a:gd name="connsiteX24657" fmla="*/ 4218473 w 11737976"/>
              <a:gd name="connsiteY24657" fmla="*/ 887383 h 6407150"/>
              <a:gd name="connsiteX24658" fmla="*/ 4222412 w 11737976"/>
              <a:gd name="connsiteY24658" fmla="*/ 861767 h 6407150"/>
              <a:gd name="connsiteX24659" fmla="*/ 4193921 w 11737976"/>
              <a:gd name="connsiteY24659" fmla="*/ 880804 h 6407150"/>
              <a:gd name="connsiteX24660" fmla="*/ 4195130 w 11737976"/>
              <a:gd name="connsiteY24660" fmla="*/ 854457 h 6407150"/>
              <a:gd name="connsiteX24661" fmla="*/ 4175274 w 11737976"/>
              <a:gd name="connsiteY24661" fmla="*/ 835803 h 6407150"/>
              <a:gd name="connsiteX24662" fmla="*/ 4157090 w 11737976"/>
              <a:gd name="connsiteY24662" fmla="*/ 870936 h 6407150"/>
              <a:gd name="connsiteX24663" fmla="*/ 4156938 w 11737976"/>
              <a:gd name="connsiteY24663" fmla="*/ 844224 h 6407150"/>
              <a:gd name="connsiteX24664" fmla="*/ 4107072 w 11737976"/>
              <a:gd name="connsiteY24664" fmla="*/ 817528 h 6407150"/>
              <a:gd name="connsiteX24665" fmla="*/ 4087217 w 11737976"/>
              <a:gd name="connsiteY24665" fmla="*/ 798870 h 6407150"/>
              <a:gd name="connsiteX24666" fmla="*/ 4078427 w 11737976"/>
              <a:gd name="connsiteY24666" fmla="*/ 809851 h 6407150"/>
              <a:gd name="connsiteX24667" fmla="*/ 4001733 w 11737976"/>
              <a:gd name="connsiteY24667" fmla="*/ 735959 h 6407150"/>
              <a:gd name="connsiteX24668" fmla="*/ 4007795 w 11737976"/>
              <a:gd name="connsiteY24668" fmla="*/ 724248 h 6407150"/>
              <a:gd name="connsiteX24669" fmla="*/ 4009764 w 11737976"/>
              <a:gd name="connsiteY24669" fmla="*/ 711440 h 6407150"/>
              <a:gd name="connsiteX24670" fmla="*/ 4005067 w 11737976"/>
              <a:gd name="connsiteY24670" fmla="*/ 723516 h 6407150"/>
              <a:gd name="connsiteX24671" fmla="*/ 3992033 w 11737976"/>
              <a:gd name="connsiteY24671" fmla="*/ 706690 h 6407150"/>
              <a:gd name="connsiteX24672" fmla="*/ 3945653 w 11737976"/>
              <a:gd name="connsiteY24672" fmla="*/ 694262 h 6407150"/>
              <a:gd name="connsiteX24673" fmla="*/ 3946865 w 11737976"/>
              <a:gd name="connsiteY24673" fmla="*/ 667916 h 6407150"/>
              <a:gd name="connsiteX24674" fmla="*/ 3925799 w 11737976"/>
              <a:gd name="connsiteY24674" fmla="*/ 675605 h 6407150"/>
              <a:gd name="connsiteX24675" fmla="*/ 3924282 w 11737976"/>
              <a:gd name="connsiteY24675" fmla="*/ 648528 h 6407150"/>
              <a:gd name="connsiteX24676" fmla="*/ 3828038 w 11737976"/>
              <a:gd name="connsiteY24676" fmla="*/ 609403 h 6407150"/>
              <a:gd name="connsiteX24677" fmla="*/ 3803333 w 11737976"/>
              <a:gd name="connsiteY24677" fmla="*/ 576112 h 6407150"/>
              <a:gd name="connsiteX24678" fmla="*/ 3774081 w 11737976"/>
              <a:gd name="connsiteY24678" fmla="*/ 581610 h 6407150"/>
              <a:gd name="connsiteX24679" fmla="*/ 3766502 w 11737976"/>
              <a:gd name="connsiteY24679" fmla="*/ 566243 h 6407150"/>
              <a:gd name="connsiteX24680" fmla="*/ 3771200 w 11737976"/>
              <a:gd name="connsiteY24680" fmla="*/ 554167 h 6407150"/>
              <a:gd name="connsiteX24681" fmla="*/ 3773376 w 11737976"/>
              <a:gd name="connsiteY24681" fmla="*/ 540162 h 6407150"/>
              <a:gd name="connsiteX24682" fmla="*/ 3756348 w 11737976"/>
              <a:gd name="connsiteY24682" fmla="*/ 576859 h 6407150"/>
              <a:gd name="connsiteX24683" fmla="*/ 3724216 w 11737976"/>
              <a:gd name="connsiteY24683" fmla="*/ 554913 h 6407150"/>
              <a:gd name="connsiteX24684" fmla="*/ 3711940 w 11737976"/>
              <a:gd name="connsiteY24684" fmla="*/ 551623 h 6407150"/>
              <a:gd name="connsiteX24685" fmla="*/ 3699816 w 11737976"/>
              <a:gd name="connsiteY24685" fmla="*/ 575045 h 6407150"/>
              <a:gd name="connsiteX24686" fmla="*/ 3696936 w 11737976"/>
              <a:gd name="connsiteY24686" fmla="*/ 547603 h 6407150"/>
              <a:gd name="connsiteX24687" fmla="*/ 3654953 w 11737976"/>
              <a:gd name="connsiteY24687" fmla="*/ 589699 h 6407150"/>
              <a:gd name="connsiteX24688" fmla="*/ 3651920 w 11737976"/>
              <a:gd name="connsiteY24688" fmla="*/ 535541 h 6407150"/>
              <a:gd name="connsiteX24689" fmla="*/ 3642526 w 11737976"/>
              <a:gd name="connsiteY24689" fmla="*/ 559694 h 6407150"/>
              <a:gd name="connsiteX24690" fmla="*/ 3641008 w 11737976"/>
              <a:gd name="connsiteY24690" fmla="*/ 532617 h 6407150"/>
              <a:gd name="connsiteX24691" fmla="*/ 3641766 w 11737976"/>
              <a:gd name="connsiteY24691" fmla="*/ 546157 h 6407150"/>
              <a:gd name="connsiteX24692" fmla="*/ 3584627 w 11737976"/>
              <a:gd name="connsiteY24692" fmla="*/ 557518 h 6407150"/>
              <a:gd name="connsiteX24693" fmla="*/ 3586597 w 11737976"/>
              <a:gd name="connsiteY24693" fmla="*/ 544709 h 6407150"/>
              <a:gd name="connsiteX24694" fmla="*/ 3580535 w 11737976"/>
              <a:gd name="connsiteY24694" fmla="*/ 556421 h 6407150"/>
              <a:gd name="connsiteX24695" fmla="*/ 3524608 w 11737976"/>
              <a:gd name="connsiteY24695" fmla="*/ 541436 h 6407150"/>
              <a:gd name="connsiteX24696" fmla="*/ 3506723 w 11737976"/>
              <a:gd name="connsiteY24696" fmla="*/ 509972 h 6407150"/>
              <a:gd name="connsiteX24697" fmla="*/ 3476866 w 11737976"/>
              <a:gd name="connsiteY24697" fmla="*/ 528643 h 6407150"/>
              <a:gd name="connsiteX24698" fmla="*/ 3478684 w 11737976"/>
              <a:gd name="connsiteY24698" fmla="*/ 489122 h 6407150"/>
              <a:gd name="connsiteX24699" fmla="*/ 3442763 w 11737976"/>
              <a:gd name="connsiteY24699" fmla="*/ 519505 h 6407150"/>
              <a:gd name="connsiteX24700" fmla="*/ 3369557 w 11737976"/>
              <a:gd name="connsiteY24700" fmla="*/ 459881 h 6407150"/>
              <a:gd name="connsiteX24701" fmla="*/ 3370769 w 11737976"/>
              <a:gd name="connsiteY24701" fmla="*/ 433536 h 6407150"/>
              <a:gd name="connsiteX24702" fmla="*/ 3299990 w 11737976"/>
              <a:gd name="connsiteY24702" fmla="*/ 441241 h 6407150"/>
              <a:gd name="connsiteX24703" fmla="*/ 3276801 w 11737976"/>
              <a:gd name="connsiteY24703" fmla="*/ 435028 h 6407150"/>
              <a:gd name="connsiteX24704" fmla="*/ 3280740 w 11737976"/>
              <a:gd name="connsiteY24704" fmla="*/ 409412 h 6407150"/>
              <a:gd name="connsiteX24705" fmla="*/ 4012739 w 11737976"/>
              <a:gd name="connsiteY24705" fmla="*/ 409204 h 6407150"/>
              <a:gd name="connsiteX24706" fmla="*/ 4009658 w 11737976"/>
              <a:gd name="connsiteY24706" fmla="*/ 417983 h 6407150"/>
              <a:gd name="connsiteX24707" fmla="*/ 4006457 w 11737976"/>
              <a:gd name="connsiteY24707" fmla="*/ 429930 h 6407150"/>
              <a:gd name="connsiteX24708" fmla="*/ 4007334 w 11737976"/>
              <a:gd name="connsiteY24708" fmla="*/ 442972 h 6407150"/>
              <a:gd name="connsiteX24709" fmla="*/ 4008694 w 11737976"/>
              <a:gd name="connsiteY24709" fmla="*/ 443336 h 6407150"/>
              <a:gd name="connsiteX24710" fmla="*/ 4011896 w 11737976"/>
              <a:gd name="connsiteY24710" fmla="*/ 431387 h 6407150"/>
              <a:gd name="connsiteX24711" fmla="*/ 4013738 w 11737976"/>
              <a:gd name="connsiteY24711" fmla="*/ 419075 h 6407150"/>
              <a:gd name="connsiteX24712" fmla="*/ 4012379 w 11737976"/>
              <a:gd name="connsiteY24712" fmla="*/ 418711 h 6407150"/>
              <a:gd name="connsiteX24713" fmla="*/ 4011018 w 11737976"/>
              <a:gd name="connsiteY24713" fmla="*/ 418347 h 6407150"/>
              <a:gd name="connsiteX24714" fmla="*/ 4012739 w 11737976"/>
              <a:gd name="connsiteY24714" fmla="*/ 409204 h 6407150"/>
              <a:gd name="connsiteX24715" fmla="*/ 3490138 w 11737976"/>
              <a:gd name="connsiteY24715" fmla="*/ 407837 h 6407150"/>
              <a:gd name="connsiteX24716" fmla="*/ 3487572 w 11737976"/>
              <a:gd name="connsiteY24716" fmla="*/ 412550 h 6407150"/>
              <a:gd name="connsiteX24717" fmla="*/ 3484372 w 11737976"/>
              <a:gd name="connsiteY24717" fmla="*/ 424497 h 6407150"/>
              <a:gd name="connsiteX24718" fmla="*/ 3482511 w 11737976"/>
              <a:gd name="connsiteY24718" fmla="*/ 436805 h 6407150"/>
              <a:gd name="connsiteX24719" fmla="*/ 3485195 w 11737976"/>
              <a:gd name="connsiteY24719" fmla="*/ 437524 h 6407150"/>
              <a:gd name="connsiteX24720" fmla="*/ 3492422 w 11737976"/>
              <a:gd name="connsiteY24720" fmla="*/ 426654 h 6407150"/>
              <a:gd name="connsiteX24721" fmla="*/ 3496965 w 11737976"/>
              <a:gd name="connsiteY24721" fmla="*/ 415066 h 6407150"/>
              <a:gd name="connsiteX24722" fmla="*/ 3496824 w 11737976"/>
              <a:gd name="connsiteY24722" fmla="*/ 410227 h 6407150"/>
              <a:gd name="connsiteX24723" fmla="*/ 3496429 w 11737976"/>
              <a:gd name="connsiteY24723" fmla="*/ 409522 h 6407150"/>
              <a:gd name="connsiteX24724" fmla="*/ 3494282 w 11737976"/>
              <a:gd name="connsiteY24724" fmla="*/ 414346 h 6407150"/>
              <a:gd name="connsiteX24725" fmla="*/ 3492940 w 11737976"/>
              <a:gd name="connsiteY24725" fmla="*/ 413987 h 6407150"/>
              <a:gd name="connsiteX24726" fmla="*/ 3491456 w 11737976"/>
              <a:gd name="connsiteY24726" fmla="*/ 408789 h 6407150"/>
              <a:gd name="connsiteX24727" fmla="*/ 3490138 w 11737976"/>
              <a:gd name="connsiteY24727" fmla="*/ 407837 h 6407150"/>
              <a:gd name="connsiteX24728" fmla="*/ 3924167 w 11737976"/>
              <a:gd name="connsiteY24728" fmla="*/ 404083 h 6407150"/>
              <a:gd name="connsiteX24729" fmla="*/ 3922602 w 11737976"/>
              <a:gd name="connsiteY24729" fmla="*/ 409064 h 6407150"/>
              <a:gd name="connsiteX24730" fmla="*/ 3918449 w 11737976"/>
              <a:gd name="connsiteY24730" fmla="*/ 407951 h 6407150"/>
              <a:gd name="connsiteX24731" fmla="*/ 3913863 w 11737976"/>
              <a:gd name="connsiteY24731" fmla="*/ 419526 h 6407150"/>
              <a:gd name="connsiteX24732" fmla="*/ 3912045 w 11737976"/>
              <a:gd name="connsiteY24732" fmla="*/ 431847 h 6407150"/>
              <a:gd name="connsiteX24733" fmla="*/ 3916198 w 11737976"/>
              <a:gd name="connsiteY24733" fmla="*/ 432961 h 6407150"/>
              <a:gd name="connsiteX24734" fmla="*/ 3923986 w 11737976"/>
              <a:gd name="connsiteY24734" fmla="*/ 409435 h 6407150"/>
              <a:gd name="connsiteX24735" fmla="*/ 3924493 w 11737976"/>
              <a:gd name="connsiteY24735" fmla="*/ 404770 h 6407150"/>
              <a:gd name="connsiteX24736" fmla="*/ 3924167 w 11737976"/>
              <a:gd name="connsiteY24736" fmla="*/ 404083 h 6407150"/>
              <a:gd name="connsiteX24737" fmla="*/ 3477588 w 11737976"/>
              <a:gd name="connsiteY24737" fmla="*/ 404010 h 6407150"/>
              <a:gd name="connsiteX24738" fmla="*/ 3475535 w 11737976"/>
              <a:gd name="connsiteY24738" fmla="*/ 408525 h 6407150"/>
              <a:gd name="connsiteX24739" fmla="*/ 3472816 w 11737976"/>
              <a:gd name="connsiteY24739" fmla="*/ 407797 h 6407150"/>
              <a:gd name="connsiteX24740" fmla="*/ 3471456 w 11737976"/>
              <a:gd name="connsiteY24740" fmla="*/ 407433 h 6407150"/>
              <a:gd name="connsiteX24741" fmla="*/ 3469815 w 11737976"/>
              <a:gd name="connsiteY24741" fmla="*/ 418999 h 6407150"/>
              <a:gd name="connsiteX24742" fmla="*/ 3473894 w 11737976"/>
              <a:gd name="connsiteY24742" fmla="*/ 420092 h 6407150"/>
              <a:gd name="connsiteX24743" fmla="*/ 3476895 w 11737976"/>
              <a:gd name="connsiteY24743" fmla="*/ 408890 h 6407150"/>
              <a:gd name="connsiteX24744" fmla="*/ 3477850 w 11737976"/>
              <a:gd name="connsiteY24744" fmla="*/ 404643 h 6407150"/>
              <a:gd name="connsiteX24745" fmla="*/ 3477588 w 11737976"/>
              <a:gd name="connsiteY24745" fmla="*/ 404010 h 6407150"/>
              <a:gd name="connsiteX24746" fmla="*/ 4029377 w 11737976"/>
              <a:gd name="connsiteY24746" fmla="*/ 403691 h 6407150"/>
              <a:gd name="connsiteX24747" fmla="*/ 4028612 w 11737976"/>
              <a:gd name="connsiteY24747" fmla="*/ 404107 h 6407150"/>
              <a:gd name="connsiteX24748" fmla="*/ 4025519 w 11737976"/>
              <a:gd name="connsiteY24748" fmla="*/ 408230 h 6407150"/>
              <a:gd name="connsiteX24749" fmla="*/ 4020265 w 11737976"/>
              <a:gd name="connsiteY24749" fmla="*/ 433233 h 6407150"/>
              <a:gd name="connsiteX24750" fmla="*/ 4027007 w 11737976"/>
              <a:gd name="connsiteY24750" fmla="*/ 435039 h 6407150"/>
              <a:gd name="connsiteX24751" fmla="*/ 4027750 w 11737976"/>
              <a:gd name="connsiteY24751" fmla="*/ 448446 h 6407150"/>
              <a:gd name="connsiteX24752" fmla="*/ 4033749 w 11737976"/>
              <a:gd name="connsiteY24752" fmla="*/ 436846 h 6407150"/>
              <a:gd name="connsiteX24753" fmla="*/ 4035701 w 11737976"/>
              <a:gd name="connsiteY24753" fmla="*/ 424162 h 6407150"/>
              <a:gd name="connsiteX24754" fmla="*/ 4033609 w 11737976"/>
              <a:gd name="connsiteY24754" fmla="*/ 410398 h 6407150"/>
              <a:gd name="connsiteX24755" fmla="*/ 4028216 w 11737976"/>
              <a:gd name="connsiteY24755" fmla="*/ 408953 h 6407150"/>
              <a:gd name="connsiteX24756" fmla="*/ 4029377 w 11737976"/>
              <a:gd name="connsiteY24756" fmla="*/ 403691 h 6407150"/>
              <a:gd name="connsiteX24757" fmla="*/ 3449728 w 11737976"/>
              <a:gd name="connsiteY24757" fmla="*/ 397608 h 6407150"/>
              <a:gd name="connsiteX24758" fmla="*/ 3442470 w 11737976"/>
              <a:gd name="connsiteY24758" fmla="*/ 400464 h 6407150"/>
              <a:gd name="connsiteX24759" fmla="*/ 3433051 w 11737976"/>
              <a:gd name="connsiteY24759" fmla="*/ 397940 h 6407150"/>
              <a:gd name="connsiteX24760" fmla="*/ 3428503 w 11737976"/>
              <a:gd name="connsiteY24760" fmla="*/ 409527 h 6407150"/>
              <a:gd name="connsiteX24761" fmla="*/ 3426647 w 11737976"/>
              <a:gd name="connsiteY24761" fmla="*/ 421836 h 6407150"/>
              <a:gd name="connsiteX24762" fmla="*/ 3429339 w 11737976"/>
              <a:gd name="connsiteY24762" fmla="*/ 422558 h 6407150"/>
              <a:gd name="connsiteX24763" fmla="*/ 3439269 w 11737976"/>
              <a:gd name="connsiteY24763" fmla="*/ 412411 h 6407150"/>
              <a:gd name="connsiteX24764" fmla="*/ 3451382 w 11737976"/>
              <a:gd name="connsiteY24764" fmla="*/ 415658 h 6407150"/>
              <a:gd name="connsiteX24765" fmla="*/ 3452728 w 11737976"/>
              <a:gd name="connsiteY24765" fmla="*/ 416018 h 6407150"/>
              <a:gd name="connsiteX24766" fmla="*/ 3454585 w 11737976"/>
              <a:gd name="connsiteY24766" fmla="*/ 403710 h 6407150"/>
              <a:gd name="connsiteX24767" fmla="*/ 3452907 w 11737976"/>
              <a:gd name="connsiteY24767" fmla="*/ 397860 h 6407150"/>
              <a:gd name="connsiteX24768" fmla="*/ 3449728 w 11737976"/>
              <a:gd name="connsiteY24768" fmla="*/ 397608 h 6407150"/>
              <a:gd name="connsiteX24769" fmla="*/ 4008180 w 11737976"/>
              <a:gd name="connsiteY24769" fmla="*/ 390377 h 6407150"/>
              <a:gd name="connsiteX24770" fmla="*/ 4003219 w 11737976"/>
              <a:gd name="connsiteY24770" fmla="*/ 403453 h 6407150"/>
              <a:gd name="connsiteX24771" fmla="*/ 4000499 w 11737976"/>
              <a:gd name="connsiteY24771" fmla="*/ 402724 h 6407150"/>
              <a:gd name="connsiteX24772" fmla="*/ 3996897 w 11737976"/>
              <a:gd name="connsiteY24772" fmla="*/ 416167 h 6407150"/>
              <a:gd name="connsiteX24773" fmla="*/ 3998256 w 11737976"/>
              <a:gd name="connsiteY24773" fmla="*/ 416531 h 6407150"/>
              <a:gd name="connsiteX24774" fmla="*/ 3999619 w 11737976"/>
              <a:gd name="connsiteY24774" fmla="*/ 416895 h 6407150"/>
              <a:gd name="connsiteX24775" fmla="*/ 4004579 w 11737976"/>
              <a:gd name="connsiteY24775" fmla="*/ 403818 h 6407150"/>
              <a:gd name="connsiteX24776" fmla="*/ 4005938 w 11737976"/>
              <a:gd name="connsiteY24776" fmla="*/ 404181 h 6407150"/>
              <a:gd name="connsiteX24777" fmla="*/ 4008180 w 11737976"/>
              <a:gd name="connsiteY24777" fmla="*/ 390377 h 6407150"/>
              <a:gd name="connsiteX24778" fmla="*/ 3899830 w 11737976"/>
              <a:gd name="connsiteY24778" fmla="*/ 390158 h 6407150"/>
              <a:gd name="connsiteX24779" fmla="*/ 3893726 w 11737976"/>
              <a:gd name="connsiteY24779" fmla="*/ 401729 h 6407150"/>
              <a:gd name="connsiteX24780" fmla="*/ 3891827 w 11737976"/>
              <a:gd name="connsiteY24780" fmla="*/ 414423 h 6407150"/>
              <a:gd name="connsiteX24781" fmla="*/ 3896928 w 11737976"/>
              <a:gd name="connsiteY24781" fmla="*/ 428997 h 6407150"/>
              <a:gd name="connsiteX24782" fmla="*/ 3899231 w 11737976"/>
              <a:gd name="connsiteY24782" fmla="*/ 442821 h 6407150"/>
              <a:gd name="connsiteX24783" fmla="*/ 3903933 w 11737976"/>
              <a:gd name="connsiteY24783" fmla="*/ 430875 h 6407150"/>
              <a:gd name="connsiteX24784" fmla="*/ 3905835 w 11737976"/>
              <a:gd name="connsiteY24784" fmla="*/ 418176 h 6407150"/>
              <a:gd name="connsiteX24785" fmla="*/ 3903532 w 11737976"/>
              <a:gd name="connsiteY24785" fmla="*/ 404356 h 6407150"/>
              <a:gd name="connsiteX24786" fmla="*/ 3899830 w 11737976"/>
              <a:gd name="connsiteY24786" fmla="*/ 390158 h 6407150"/>
              <a:gd name="connsiteX24787" fmla="*/ 3403662 w 11737976"/>
              <a:gd name="connsiteY24787" fmla="*/ 371183 h 6407150"/>
              <a:gd name="connsiteX24788" fmla="*/ 3403344 w 11737976"/>
              <a:gd name="connsiteY24788" fmla="*/ 371774 h 6407150"/>
              <a:gd name="connsiteX24789" fmla="*/ 3400791 w 11737976"/>
              <a:gd name="connsiteY24789" fmla="*/ 376493 h 6407150"/>
              <a:gd name="connsiteX24790" fmla="*/ 3398563 w 11737976"/>
              <a:gd name="connsiteY24790" fmla="*/ 390302 h 6407150"/>
              <a:gd name="connsiteX24791" fmla="*/ 3406803 w 11737976"/>
              <a:gd name="connsiteY24791" fmla="*/ 392510 h 6407150"/>
              <a:gd name="connsiteX24792" fmla="*/ 3408176 w 11737976"/>
              <a:gd name="connsiteY24792" fmla="*/ 392878 h 6407150"/>
              <a:gd name="connsiteX24793" fmla="*/ 3409550 w 11737976"/>
              <a:gd name="connsiteY24793" fmla="*/ 393246 h 6407150"/>
              <a:gd name="connsiteX24794" fmla="*/ 3411778 w 11737976"/>
              <a:gd name="connsiteY24794" fmla="*/ 379436 h 6407150"/>
              <a:gd name="connsiteX24795" fmla="*/ 3402165 w 11737976"/>
              <a:gd name="connsiteY24795" fmla="*/ 376860 h 6407150"/>
              <a:gd name="connsiteX24796" fmla="*/ 3403662 w 11737976"/>
              <a:gd name="connsiteY24796" fmla="*/ 371183 h 6407150"/>
              <a:gd name="connsiteX24797" fmla="*/ 3393272 w 11737976"/>
              <a:gd name="connsiteY24797" fmla="*/ 367476 h 6407150"/>
              <a:gd name="connsiteX24798" fmla="*/ 3392115 w 11737976"/>
              <a:gd name="connsiteY24798" fmla="*/ 367766 h 6407150"/>
              <a:gd name="connsiteX24799" fmla="*/ 3388902 w 11737976"/>
              <a:gd name="connsiteY24799" fmla="*/ 371706 h 6407150"/>
              <a:gd name="connsiteX24800" fmla="*/ 3387560 w 11737976"/>
              <a:gd name="connsiteY24800" fmla="*/ 371346 h 6407150"/>
              <a:gd name="connsiteX24801" fmla="*/ 3386218 w 11737976"/>
              <a:gd name="connsiteY24801" fmla="*/ 370986 h 6407150"/>
              <a:gd name="connsiteX24802" fmla="*/ 3383016 w 11737976"/>
              <a:gd name="connsiteY24802" fmla="*/ 382933 h 6407150"/>
              <a:gd name="connsiteX24803" fmla="*/ 3381156 w 11737976"/>
              <a:gd name="connsiteY24803" fmla="*/ 395243 h 6407150"/>
              <a:gd name="connsiteX24804" fmla="*/ 3387044 w 11737976"/>
              <a:gd name="connsiteY24804" fmla="*/ 384012 h 6407150"/>
              <a:gd name="connsiteX24805" fmla="*/ 3389727 w 11737976"/>
              <a:gd name="connsiteY24805" fmla="*/ 384731 h 6407150"/>
              <a:gd name="connsiteX24806" fmla="*/ 3391069 w 11737976"/>
              <a:gd name="connsiteY24806" fmla="*/ 385091 h 6407150"/>
              <a:gd name="connsiteX24807" fmla="*/ 3392928 w 11737976"/>
              <a:gd name="connsiteY24807" fmla="*/ 372785 h 6407150"/>
              <a:gd name="connsiteX24808" fmla="*/ 3393272 w 11737976"/>
              <a:gd name="connsiteY24808" fmla="*/ 367476 h 6407150"/>
              <a:gd name="connsiteX24809" fmla="*/ 3375594 w 11737976"/>
              <a:gd name="connsiteY24809" fmla="*/ 355335 h 6407150"/>
              <a:gd name="connsiteX24810" fmla="*/ 3370633 w 11737976"/>
              <a:gd name="connsiteY24810" fmla="*/ 368412 h 6407150"/>
              <a:gd name="connsiteX24811" fmla="*/ 3368391 w 11737976"/>
              <a:gd name="connsiteY24811" fmla="*/ 382218 h 6407150"/>
              <a:gd name="connsiteX24812" fmla="*/ 3371110 w 11737976"/>
              <a:gd name="connsiteY24812" fmla="*/ 382947 h 6407150"/>
              <a:gd name="connsiteX24813" fmla="*/ 3376071 w 11737976"/>
              <a:gd name="connsiteY24813" fmla="*/ 369868 h 6407150"/>
              <a:gd name="connsiteX24814" fmla="*/ 3378314 w 11737976"/>
              <a:gd name="connsiteY24814" fmla="*/ 356064 h 6407150"/>
              <a:gd name="connsiteX24815" fmla="*/ 3375594 w 11737976"/>
              <a:gd name="connsiteY24815" fmla="*/ 355335 h 6407150"/>
              <a:gd name="connsiteX24816" fmla="*/ 3295726 w 11737976"/>
              <a:gd name="connsiteY24816" fmla="*/ 348340 h 6407150"/>
              <a:gd name="connsiteX24817" fmla="*/ 3240105 w 11737976"/>
              <a:gd name="connsiteY24817" fmla="*/ 359847 h 6407150"/>
              <a:gd name="connsiteX24818" fmla="*/ 3210149 w 11737976"/>
              <a:gd name="connsiteY24818" fmla="*/ 351820 h 6407150"/>
              <a:gd name="connsiteX24819" fmla="*/ 3205485 w 11737976"/>
              <a:gd name="connsiteY24819" fmla="*/ 363777 h 6407150"/>
              <a:gd name="connsiteX24820" fmla="*/ 3203545 w 11737976"/>
              <a:gd name="connsiteY24820" fmla="*/ 376465 h 6407150"/>
              <a:gd name="connsiteX24821" fmla="*/ 3236804 w 11737976"/>
              <a:gd name="connsiteY24821" fmla="*/ 372169 h 6407150"/>
              <a:gd name="connsiteX24822" fmla="*/ 3293786 w 11737976"/>
              <a:gd name="connsiteY24822" fmla="*/ 361027 h 6407150"/>
              <a:gd name="connsiteX24823" fmla="*/ 3298450 w 11737976"/>
              <a:gd name="connsiteY24823" fmla="*/ 349070 h 6407150"/>
              <a:gd name="connsiteX24824" fmla="*/ 3295726 w 11737976"/>
              <a:gd name="connsiteY24824" fmla="*/ 348340 h 6407150"/>
              <a:gd name="connsiteX24825" fmla="*/ 3813386 w 11737976"/>
              <a:gd name="connsiteY24825" fmla="*/ 337221 h 6407150"/>
              <a:gd name="connsiteX24826" fmla="*/ 3808658 w 11737976"/>
              <a:gd name="connsiteY24826" fmla="*/ 349399 h 6407150"/>
              <a:gd name="connsiteX24827" fmla="*/ 3806665 w 11737976"/>
              <a:gd name="connsiteY24827" fmla="*/ 362310 h 6407150"/>
              <a:gd name="connsiteX24828" fmla="*/ 3813511 w 11737976"/>
              <a:gd name="connsiteY24828" fmla="*/ 364146 h 6407150"/>
              <a:gd name="connsiteX24829" fmla="*/ 3820356 w 11737976"/>
              <a:gd name="connsiteY24829" fmla="*/ 365979 h 6407150"/>
              <a:gd name="connsiteX24830" fmla="*/ 3831309 w 11737976"/>
              <a:gd name="connsiteY24830" fmla="*/ 368914 h 6407150"/>
              <a:gd name="connsiteX24831" fmla="*/ 3840892 w 11737976"/>
              <a:gd name="connsiteY24831" fmla="*/ 371482 h 6407150"/>
              <a:gd name="connsiteX24832" fmla="*/ 3843244 w 11737976"/>
              <a:gd name="connsiteY24832" fmla="*/ 343539 h 6407150"/>
              <a:gd name="connsiteX24833" fmla="*/ 3841611 w 11737976"/>
              <a:gd name="connsiteY24833" fmla="*/ 339529 h 6407150"/>
              <a:gd name="connsiteX24834" fmla="*/ 3838032 w 11737976"/>
              <a:gd name="connsiteY24834" fmla="*/ 343824 h 6407150"/>
              <a:gd name="connsiteX24835" fmla="*/ 3825710 w 11737976"/>
              <a:gd name="connsiteY24835" fmla="*/ 340523 h 6407150"/>
              <a:gd name="connsiteX24836" fmla="*/ 3813386 w 11737976"/>
              <a:gd name="connsiteY24836" fmla="*/ 337221 h 6407150"/>
              <a:gd name="connsiteX24837" fmla="*/ 3689872 w 11737976"/>
              <a:gd name="connsiteY24837" fmla="*/ 333899 h 6407150"/>
              <a:gd name="connsiteX24838" fmla="*/ 3686271 w 11737976"/>
              <a:gd name="connsiteY24838" fmla="*/ 347342 h 6407150"/>
              <a:gd name="connsiteX24839" fmla="*/ 3687630 w 11737976"/>
              <a:gd name="connsiteY24839" fmla="*/ 347706 h 6407150"/>
              <a:gd name="connsiteX24840" fmla="*/ 3691709 w 11737976"/>
              <a:gd name="connsiteY24840" fmla="*/ 348799 h 6407150"/>
              <a:gd name="connsiteX24841" fmla="*/ 3695311 w 11737976"/>
              <a:gd name="connsiteY24841" fmla="*/ 335357 h 6407150"/>
              <a:gd name="connsiteX24842" fmla="*/ 3693951 w 11737976"/>
              <a:gd name="connsiteY24842" fmla="*/ 334993 h 6407150"/>
              <a:gd name="connsiteX24843" fmla="*/ 3691232 w 11737976"/>
              <a:gd name="connsiteY24843" fmla="*/ 334263 h 6407150"/>
              <a:gd name="connsiteX24844" fmla="*/ 3689872 w 11737976"/>
              <a:gd name="connsiteY24844" fmla="*/ 333899 h 6407150"/>
              <a:gd name="connsiteX24845" fmla="*/ 3597745 w 11737976"/>
              <a:gd name="connsiteY24845" fmla="*/ 333221 h 6407150"/>
              <a:gd name="connsiteX24846" fmla="*/ 3592758 w 11737976"/>
              <a:gd name="connsiteY24846" fmla="*/ 346296 h 6407150"/>
              <a:gd name="connsiteX24847" fmla="*/ 3594142 w 11737976"/>
              <a:gd name="connsiteY24847" fmla="*/ 346666 h 6407150"/>
              <a:gd name="connsiteX24848" fmla="*/ 3598296 w 11737976"/>
              <a:gd name="connsiteY24848" fmla="*/ 347778 h 6407150"/>
              <a:gd name="connsiteX24849" fmla="*/ 3599680 w 11737976"/>
              <a:gd name="connsiteY24849" fmla="*/ 348149 h 6407150"/>
              <a:gd name="connsiteX24850" fmla="*/ 3601898 w 11737976"/>
              <a:gd name="connsiteY24850" fmla="*/ 334335 h 6407150"/>
              <a:gd name="connsiteX24851" fmla="*/ 3597745 w 11737976"/>
              <a:gd name="connsiteY24851" fmla="*/ 333221 h 6407150"/>
              <a:gd name="connsiteX24852" fmla="*/ 4062744 w 11737976"/>
              <a:gd name="connsiteY24852" fmla="*/ 328163 h 6407150"/>
              <a:gd name="connsiteX24853" fmla="*/ 4058176 w 11737976"/>
              <a:gd name="connsiteY24853" fmla="*/ 339744 h 6407150"/>
              <a:gd name="connsiteX24854" fmla="*/ 4056341 w 11737976"/>
              <a:gd name="connsiteY24854" fmla="*/ 352056 h 6407150"/>
              <a:gd name="connsiteX24855" fmla="*/ 4073142 w 11737976"/>
              <a:gd name="connsiteY24855" fmla="*/ 382171 h 6407150"/>
              <a:gd name="connsiteX24856" fmla="*/ 4092675 w 11737976"/>
              <a:gd name="connsiteY24856" fmla="*/ 413017 h 6407150"/>
              <a:gd name="connsiteX24857" fmla="*/ 4106796 w 11737976"/>
              <a:gd name="connsiteY24857" fmla="*/ 403994 h 6407150"/>
              <a:gd name="connsiteX24858" fmla="*/ 4111362 w 11737976"/>
              <a:gd name="connsiteY24858" fmla="*/ 392412 h 6407150"/>
              <a:gd name="connsiteX24859" fmla="*/ 4111834 w 11737976"/>
              <a:gd name="connsiteY24859" fmla="*/ 379734 h 6407150"/>
              <a:gd name="connsiteX24860" fmla="*/ 4079547 w 11737976"/>
              <a:gd name="connsiteY24860" fmla="*/ 358275 h 6407150"/>
              <a:gd name="connsiteX24861" fmla="*/ 4062744 w 11737976"/>
              <a:gd name="connsiteY24861" fmla="*/ 328163 h 6407150"/>
              <a:gd name="connsiteX24862" fmla="*/ 3574937 w 11737976"/>
              <a:gd name="connsiteY24862" fmla="*/ 327111 h 6407150"/>
              <a:gd name="connsiteX24863" fmla="*/ 3570015 w 11737976"/>
              <a:gd name="connsiteY24863" fmla="*/ 340202 h 6407150"/>
              <a:gd name="connsiteX24864" fmla="*/ 3571334 w 11737976"/>
              <a:gd name="connsiteY24864" fmla="*/ 340554 h 6407150"/>
              <a:gd name="connsiteX24865" fmla="*/ 3573971 w 11737976"/>
              <a:gd name="connsiteY24865" fmla="*/ 341261 h 6407150"/>
              <a:gd name="connsiteX24866" fmla="*/ 3577572 w 11737976"/>
              <a:gd name="connsiteY24866" fmla="*/ 327818 h 6407150"/>
              <a:gd name="connsiteX24867" fmla="*/ 3574937 w 11737976"/>
              <a:gd name="connsiteY24867" fmla="*/ 327111 h 6407150"/>
              <a:gd name="connsiteX24868" fmla="*/ 3886448 w 11737976"/>
              <a:gd name="connsiteY24868" fmla="*/ 324938 h 6407150"/>
              <a:gd name="connsiteX24869" fmla="*/ 3914665 w 11737976"/>
              <a:gd name="connsiteY24869" fmla="*/ 338995 h 6407150"/>
              <a:gd name="connsiteX24870" fmla="*/ 3983928 w 11737976"/>
              <a:gd name="connsiteY24870" fmla="*/ 398286 h 6407150"/>
              <a:gd name="connsiteX24871" fmla="*/ 3985292 w 11737976"/>
              <a:gd name="connsiteY24871" fmla="*/ 398652 h 6407150"/>
              <a:gd name="connsiteX24872" fmla="*/ 3986655 w 11737976"/>
              <a:gd name="connsiteY24872" fmla="*/ 399017 h 6407150"/>
              <a:gd name="connsiteX24873" fmla="*/ 3991809 w 11737976"/>
              <a:gd name="connsiteY24873" fmla="*/ 374330 h 6407150"/>
              <a:gd name="connsiteX24874" fmla="*/ 3957459 w 11737976"/>
              <a:gd name="connsiteY24874" fmla="*/ 340482 h 6407150"/>
              <a:gd name="connsiteX24875" fmla="*/ 3935676 w 11737976"/>
              <a:gd name="connsiteY24875" fmla="*/ 324938 h 6407150"/>
              <a:gd name="connsiteX24876" fmla="*/ 3777481 w 11737976"/>
              <a:gd name="connsiteY24876" fmla="*/ 324938 h 6407150"/>
              <a:gd name="connsiteX24877" fmla="*/ 3776181 w 11737976"/>
              <a:gd name="connsiteY24877" fmla="*/ 328210 h 6407150"/>
              <a:gd name="connsiteX24878" fmla="*/ 3773954 w 11737976"/>
              <a:gd name="connsiteY24878" fmla="*/ 342021 h 6407150"/>
              <a:gd name="connsiteX24879" fmla="*/ 3786337 w 11737976"/>
              <a:gd name="connsiteY24879" fmla="*/ 345340 h 6407150"/>
              <a:gd name="connsiteX24880" fmla="*/ 3792366 w 11737976"/>
              <a:gd name="connsiteY24880" fmla="*/ 361360 h 6407150"/>
              <a:gd name="connsiteX24881" fmla="*/ 3804221 w 11737976"/>
              <a:gd name="connsiteY24881" fmla="*/ 350131 h 6407150"/>
              <a:gd name="connsiteX24882" fmla="*/ 3807283 w 11737976"/>
              <a:gd name="connsiteY24882" fmla="*/ 331142 h 6407150"/>
              <a:gd name="connsiteX24883" fmla="*/ 3805540 w 11737976"/>
              <a:gd name="connsiteY24883" fmla="*/ 324938 h 6407150"/>
              <a:gd name="connsiteX24884" fmla="*/ 3803600 w 11737976"/>
              <a:gd name="connsiteY24884" fmla="*/ 324938 h 6407150"/>
              <a:gd name="connsiteX24885" fmla="*/ 3800944 w 11737976"/>
              <a:gd name="connsiteY24885" fmla="*/ 334845 h 6407150"/>
              <a:gd name="connsiteX24886" fmla="*/ 3799185 w 11737976"/>
              <a:gd name="connsiteY24886" fmla="*/ 324938 h 6407150"/>
              <a:gd name="connsiteX24887" fmla="*/ 3722089 w 11737976"/>
              <a:gd name="connsiteY24887" fmla="*/ 324938 h 6407150"/>
              <a:gd name="connsiteX24888" fmla="*/ 3717714 w 11737976"/>
              <a:gd name="connsiteY24888" fmla="*/ 328873 h 6407150"/>
              <a:gd name="connsiteX24889" fmla="*/ 3714352 w 11737976"/>
              <a:gd name="connsiteY24889" fmla="*/ 341419 h 6407150"/>
              <a:gd name="connsiteX24890" fmla="*/ 3712351 w 11737976"/>
              <a:gd name="connsiteY24890" fmla="*/ 354327 h 6407150"/>
              <a:gd name="connsiteX24891" fmla="*/ 3736107 w 11737976"/>
              <a:gd name="connsiteY24891" fmla="*/ 347247 h 6407150"/>
              <a:gd name="connsiteX24892" fmla="*/ 3744906 w 11737976"/>
              <a:gd name="connsiteY24892" fmla="*/ 336159 h 6407150"/>
              <a:gd name="connsiteX24893" fmla="*/ 3741545 w 11737976"/>
              <a:gd name="connsiteY24893" fmla="*/ 348704 h 6407150"/>
              <a:gd name="connsiteX24894" fmla="*/ 3742904 w 11737976"/>
              <a:gd name="connsiteY24894" fmla="*/ 349069 h 6407150"/>
              <a:gd name="connsiteX24895" fmla="*/ 3759863 w 11737976"/>
              <a:gd name="connsiteY24895" fmla="*/ 340167 h 6407150"/>
              <a:gd name="connsiteX24896" fmla="*/ 3768661 w 11737976"/>
              <a:gd name="connsiteY24896" fmla="*/ 329078 h 6407150"/>
              <a:gd name="connsiteX24897" fmla="*/ 3770021 w 11737976"/>
              <a:gd name="connsiteY24897" fmla="*/ 329442 h 6407150"/>
              <a:gd name="connsiteX24898" fmla="*/ 3771154 w 11737976"/>
              <a:gd name="connsiteY24898" fmla="*/ 324938 h 6407150"/>
              <a:gd name="connsiteX24899" fmla="*/ 3707575 w 11737976"/>
              <a:gd name="connsiteY24899" fmla="*/ 324938 h 6407150"/>
              <a:gd name="connsiteX24900" fmla="*/ 3702150 w 11737976"/>
              <a:gd name="connsiteY24900" fmla="*/ 337190 h 6407150"/>
              <a:gd name="connsiteX24901" fmla="*/ 3698548 w 11737976"/>
              <a:gd name="connsiteY24901" fmla="*/ 350632 h 6407150"/>
              <a:gd name="connsiteX24902" fmla="*/ 3699949 w 11737976"/>
              <a:gd name="connsiteY24902" fmla="*/ 351007 h 6407150"/>
              <a:gd name="connsiteX24903" fmla="*/ 3707753 w 11737976"/>
              <a:gd name="connsiteY24903" fmla="*/ 338690 h 6407150"/>
              <a:gd name="connsiteX24904" fmla="*/ 3712755 w 11737976"/>
              <a:gd name="connsiteY24904" fmla="*/ 325623 h 6407150"/>
              <a:gd name="connsiteX24905" fmla="*/ 3712885 w 11737976"/>
              <a:gd name="connsiteY24905" fmla="*/ 324938 h 6407150"/>
              <a:gd name="connsiteX24906" fmla="*/ 3515461 w 11737976"/>
              <a:gd name="connsiteY24906" fmla="*/ 324938 h 6407150"/>
              <a:gd name="connsiteX24907" fmla="*/ 3515311 w 11737976"/>
              <a:gd name="connsiteY24907" fmla="*/ 325540 h 6407150"/>
              <a:gd name="connsiteX24908" fmla="*/ 3516122 w 11737976"/>
              <a:gd name="connsiteY24908" fmla="*/ 327358 h 6407150"/>
              <a:gd name="connsiteX24909" fmla="*/ 3523995 w 11737976"/>
              <a:gd name="connsiteY24909" fmla="*/ 342275 h 6407150"/>
              <a:gd name="connsiteX24910" fmla="*/ 3529532 w 11737976"/>
              <a:gd name="connsiteY24910" fmla="*/ 343758 h 6407150"/>
              <a:gd name="connsiteX24911" fmla="*/ 3535503 w 11737976"/>
              <a:gd name="connsiteY24911" fmla="*/ 332551 h 6407150"/>
              <a:gd name="connsiteX24912" fmla="*/ 3536238 w 11737976"/>
              <a:gd name="connsiteY24912" fmla="*/ 326345 h 6407150"/>
              <a:gd name="connsiteX24913" fmla="*/ 3536173 w 11737976"/>
              <a:gd name="connsiteY24913" fmla="*/ 324938 h 6407150"/>
              <a:gd name="connsiteX24914" fmla="*/ 0 w 11737976"/>
              <a:gd name="connsiteY24914" fmla="*/ 0 h 6407150"/>
              <a:gd name="connsiteX24915" fmla="*/ 11737976 w 11737976"/>
              <a:gd name="connsiteY24915" fmla="*/ 0 h 6407150"/>
              <a:gd name="connsiteX24916" fmla="*/ 11737976 w 11737976"/>
              <a:gd name="connsiteY24916" fmla="*/ 6407150 h 6407150"/>
              <a:gd name="connsiteX24917" fmla="*/ 0 w 11737976"/>
              <a:gd name="connsiteY24917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</a:cxnLst>
            <a:rect l="l" t="t" r="r" b="b"/>
            <a:pathLst>
              <a:path w="11737976" h="6407150">
                <a:moveTo>
                  <a:pt x="8040048" y="6072052"/>
                </a:moveTo>
                <a:cubicBezTo>
                  <a:pt x="8037706" y="6071985"/>
                  <a:pt x="8035733" y="6073703"/>
                  <a:pt x="8034779" y="6076309"/>
                </a:cubicBezTo>
                <a:lnTo>
                  <a:pt x="8035304" y="6082212"/>
                </a:lnTo>
                <a:lnTo>
                  <a:pt x="8042010" y="6082212"/>
                </a:lnTo>
                <a:lnTo>
                  <a:pt x="8045030" y="6074834"/>
                </a:lnTo>
                <a:cubicBezTo>
                  <a:pt x="8043335" y="6072935"/>
                  <a:pt x="8041609" y="6072096"/>
                  <a:pt x="8040048" y="6072052"/>
                </a:cubicBezTo>
                <a:close/>
                <a:moveTo>
                  <a:pt x="7881164" y="6066585"/>
                </a:moveTo>
                <a:cubicBezTo>
                  <a:pt x="7876796" y="6066924"/>
                  <a:pt x="7873731" y="6070803"/>
                  <a:pt x="7871653" y="6076248"/>
                </a:cubicBezTo>
                <a:cubicBezTo>
                  <a:pt x="7872655" y="6078421"/>
                  <a:pt x="7873909" y="6080118"/>
                  <a:pt x="7875760" y="6081450"/>
                </a:cubicBezTo>
                <a:lnTo>
                  <a:pt x="7877704" y="6082212"/>
                </a:lnTo>
                <a:lnTo>
                  <a:pt x="7883784" y="6082212"/>
                </a:lnTo>
                <a:lnTo>
                  <a:pt x="7885978" y="6067500"/>
                </a:lnTo>
                <a:cubicBezTo>
                  <a:pt x="7884221" y="6066753"/>
                  <a:pt x="7882620" y="6066473"/>
                  <a:pt x="7881164" y="6066585"/>
                </a:cubicBezTo>
                <a:close/>
                <a:moveTo>
                  <a:pt x="7762075" y="6060169"/>
                </a:moveTo>
                <a:cubicBezTo>
                  <a:pt x="7758706" y="6063514"/>
                  <a:pt x="7754275" y="6070392"/>
                  <a:pt x="7751996" y="6077503"/>
                </a:cubicBezTo>
                <a:lnTo>
                  <a:pt x="7751362" y="6082212"/>
                </a:lnTo>
                <a:lnTo>
                  <a:pt x="7763834" y="6082212"/>
                </a:lnTo>
                <a:lnTo>
                  <a:pt x="7767185" y="6067087"/>
                </a:lnTo>
                <a:cubicBezTo>
                  <a:pt x="7766735" y="6063885"/>
                  <a:pt x="7765193" y="6061358"/>
                  <a:pt x="7762075" y="6060169"/>
                </a:cubicBezTo>
                <a:close/>
                <a:moveTo>
                  <a:pt x="8068449" y="6059514"/>
                </a:moveTo>
                <a:cubicBezTo>
                  <a:pt x="8065726" y="6064813"/>
                  <a:pt x="8063970" y="6069930"/>
                  <a:pt x="8063321" y="6074638"/>
                </a:cubicBezTo>
                <a:lnTo>
                  <a:pt x="8064225" y="6082212"/>
                </a:lnTo>
                <a:lnTo>
                  <a:pt x="8082117" y="6082212"/>
                </a:lnTo>
                <a:lnTo>
                  <a:pt x="8084304" y="6077268"/>
                </a:lnTo>
                <a:cubicBezTo>
                  <a:pt x="8084756" y="6067612"/>
                  <a:pt x="8079319" y="6056670"/>
                  <a:pt x="8068449" y="6059514"/>
                </a:cubicBezTo>
                <a:close/>
                <a:moveTo>
                  <a:pt x="7647052" y="6056514"/>
                </a:moveTo>
                <a:cubicBezTo>
                  <a:pt x="7640994" y="6057073"/>
                  <a:pt x="7637471" y="6067009"/>
                  <a:pt x="7634735" y="6076149"/>
                </a:cubicBezTo>
                <a:lnTo>
                  <a:pt x="7642509" y="6082212"/>
                </a:lnTo>
                <a:lnTo>
                  <a:pt x="7645222" y="6082212"/>
                </a:lnTo>
                <a:lnTo>
                  <a:pt x="7651782" y="6073576"/>
                </a:lnTo>
                <a:cubicBezTo>
                  <a:pt x="7653168" y="6068811"/>
                  <a:pt x="7653666" y="6063353"/>
                  <a:pt x="7654021" y="6059454"/>
                </a:cubicBezTo>
                <a:cubicBezTo>
                  <a:pt x="7651372" y="6057182"/>
                  <a:pt x="7649071" y="6056326"/>
                  <a:pt x="7647052" y="6056514"/>
                </a:cubicBezTo>
                <a:close/>
                <a:moveTo>
                  <a:pt x="8035383" y="6048906"/>
                </a:moveTo>
                <a:cubicBezTo>
                  <a:pt x="8027575" y="6051349"/>
                  <a:pt x="8019110" y="6052473"/>
                  <a:pt x="8017898" y="6068105"/>
                </a:cubicBezTo>
                <a:cubicBezTo>
                  <a:pt x="8028343" y="6070938"/>
                  <a:pt x="8035859" y="6055876"/>
                  <a:pt x="8035383" y="6048906"/>
                </a:cubicBezTo>
                <a:close/>
                <a:moveTo>
                  <a:pt x="8250635" y="6024514"/>
                </a:moveTo>
                <a:cubicBezTo>
                  <a:pt x="8246953" y="6024146"/>
                  <a:pt x="8244305" y="6024923"/>
                  <a:pt x="8242441" y="6026523"/>
                </a:cubicBezTo>
                <a:cubicBezTo>
                  <a:pt x="8236851" y="6031325"/>
                  <a:pt x="8238329" y="6043533"/>
                  <a:pt x="8240175" y="6054408"/>
                </a:cubicBezTo>
                <a:cubicBezTo>
                  <a:pt x="8244665" y="6053815"/>
                  <a:pt x="8248499" y="6055589"/>
                  <a:pt x="8252989" y="6054997"/>
                </a:cubicBezTo>
                <a:cubicBezTo>
                  <a:pt x="8259451" y="6047299"/>
                  <a:pt x="8253783" y="6032653"/>
                  <a:pt x="8250635" y="6024514"/>
                </a:cubicBezTo>
                <a:close/>
                <a:moveTo>
                  <a:pt x="8137958" y="6020268"/>
                </a:moveTo>
                <a:cubicBezTo>
                  <a:pt x="8135106" y="6021983"/>
                  <a:pt x="8132818" y="6026365"/>
                  <a:pt x="8132632" y="6034473"/>
                </a:cubicBezTo>
                <a:cubicBezTo>
                  <a:pt x="8136833" y="6036845"/>
                  <a:pt x="8138868" y="6040916"/>
                  <a:pt x="8145235" y="6041591"/>
                </a:cubicBezTo>
                <a:cubicBezTo>
                  <a:pt x="8149061" y="6037180"/>
                  <a:pt x="8150225" y="6032727"/>
                  <a:pt x="8149812" y="6028981"/>
                </a:cubicBezTo>
                <a:cubicBezTo>
                  <a:pt x="8149503" y="6026170"/>
                  <a:pt x="8148305" y="6023756"/>
                  <a:pt x="8146675" y="6022056"/>
                </a:cubicBezTo>
                <a:cubicBezTo>
                  <a:pt x="8144229" y="6019503"/>
                  <a:pt x="8140811" y="6018553"/>
                  <a:pt x="8137958" y="6020268"/>
                </a:cubicBezTo>
                <a:close/>
                <a:moveTo>
                  <a:pt x="7603229" y="6014963"/>
                </a:moveTo>
                <a:cubicBezTo>
                  <a:pt x="7598963" y="6016234"/>
                  <a:pt x="7594530" y="6019279"/>
                  <a:pt x="7590592" y="6023272"/>
                </a:cubicBezTo>
                <a:cubicBezTo>
                  <a:pt x="7582716" y="6031259"/>
                  <a:pt x="7576819" y="6043031"/>
                  <a:pt x="7578192" y="6051952"/>
                </a:cubicBezTo>
                <a:cubicBezTo>
                  <a:pt x="7596280" y="6043511"/>
                  <a:pt x="7600689" y="6028269"/>
                  <a:pt x="7614863" y="6017307"/>
                </a:cubicBezTo>
                <a:cubicBezTo>
                  <a:pt x="7611592" y="6014197"/>
                  <a:pt x="7607495" y="6013692"/>
                  <a:pt x="7603229" y="6014963"/>
                </a:cubicBezTo>
                <a:close/>
                <a:moveTo>
                  <a:pt x="8004319" y="5996747"/>
                </a:moveTo>
                <a:cubicBezTo>
                  <a:pt x="8001306" y="5995114"/>
                  <a:pt x="7998539" y="5995567"/>
                  <a:pt x="7996202" y="5997386"/>
                </a:cubicBezTo>
                <a:cubicBezTo>
                  <a:pt x="7989193" y="6002845"/>
                  <a:pt x="7986062" y="6020613"/>
                  <a:pt x="7991817" y="6031329"/>
                </a:cubicBezTo>
                <a:cubicBezTo>
                  <a:pt x="7999352" y="6031835"/>
                  <a:pt x="8003310" y="6027123"/>
                  <a:pt x="8005638" y="6020938"/>
                </a:cubicBezTo>
                <a:lnTo>
                  <a:pt x="8006747" y="6015679"/>
                </a:lnTo>
                <a:lnTo>
                  <a:pt x="8008904" y="6012599"/>
                </a:lnTo>
                <a:lnTo>
                  <a:pt x="8007642" y="6011430"/>
                </a:lnTo>
                <a:lnTo>
                  <a:pt x="8009689" y="6001721"/>
                </a:lnTo>
                <a:cubicBezTo>
                  <a:pt x="8007842" y="5999293"/>
                  <a:pt x="8006040" y="5997679"/>
                  <a:pt x="8004319" y="5996747"/>
                </a:cubicBezTo>
                <a:close/>
                <a:moveTo>
                  <a:pt x="8102739" y="5986968"/>
                </a:moveTo>
                <a:cubicBezTo>
                  <a:pt x="8098548" y="5993939"/>
                  <a:pt x="8111131" y="6000682"/>
                  <a:pt x="8109802" y="5988812"/>
                </a:cubicBezTo>
                <a:cubicBezTo>
                  <a:pt x="8107374" y="5987026"/>
                  <a:pt x="8104505" y="5987430"/>
                  <a:pt x="8102739" y="5986968"/>
                </a:cubicBezTo>
                <a:close/>
                <a:moveTo>
                  <a:pt x="7406419" y="5979585"/>
                </a:moveTo>
                <a:cubicBezTo>
                  <a:pt x="7403342" y="5980328"/>
                  <a:pt x="7400459" y="5982153"/>
                  <a:pt x="7399310" y="5984438"/>
                </a:cubicBezTo>
                <a:cubicBezTo>
                  <a:pt x="7399540" y="5987956"/>
                  <a:pt x="7400868" y="5990613"/>
                  <a:pt x="7401098" y="5994130"/>
                </a:cubicBezTo>
                <a:cubicBezTo>
                  <a:pt x="7408147" y="5996001"/>
                  <a:pt x="7414531" y="5996546"/>
                  <a:pt x="7416267" y="5987792"/>
                </a:cubicBezTo>
                <a:cubicBezTo>
                  <a:pt x="7416643" y="5984725"/>
                  <a:pt x="7415963" y="5982601"/>
                  <a:pt x="7414684" y="5981235"/>
                </a:cubicBezTo>
                <a:cubicBezTo>
                  <a:pt x="7412764" y="5979187"/>
                  <a:pt x="7409496" y="5978843"/>
                  <a:pt x="7406419" y="5979585"/>
                </a:cubicBezTo>
                <a:close/>
                <a:moveTo>
                  <a:pt x="8467593" y="5976250"/>
                </a:moveTo>
                <a:cubicBezTo>
                  <a:pt x="8464921" y="5975391"/>
                  <a:pt x="8462499" y="5976676"/>
                  <a:pt x="8460543" y="5979223"/>
                </a:cubicBezTo>
                <a:cubicBezTo>
                  <a:pt x="8454669" y="5986865"/>
                  <a:pt x="8452965" y="6005871"/>
                  <a:pt x="8461151" y="6012445"/>
                </a:cubicBezTo>
                <a:cubicBezTo>
                  <a:pt x="8463087" y="6011709"/>
                  <a:pt x="8465025" y="6010972"/>
                  <a:pt x="8465707" y="6013395"/>
                </a:cubicBezTo>
                <a:cubicBezTo>
                  <a:pt x="8476645" y="6006550"/>
                  <a:pt x="8476478" y="5994534"/>
                  <a:pt x="8472381" y="5979990"/>
                </a:cubicBezTo>
                <a:cubicBezTo>
                  <a:pt x="8470729" y="5977933"/>
                  <a:pt x="8469119" y="5976742"/>
                  <a:pt x="8467593" y="5976250"/>
                </a:cubicBezTo>
                <a:close/>
                <a:moveTo>
                  <a:pt x="7623769" y="5972969"/>
                </a:moveTo>
                <a:cubicBezTo>
                  <a:pt x="7614818" y="5976261"/>
                  <a:pt x="7604684" y="5995358"/>
                  <a:pt x="7608101" y="6011277"/>
                </a:cubicBezTo>
                <a:cubicBezTo>
                  <a:pt x="7615717" y="6005313"/>
                  <a:pt x="7627189" y="5988889"/>
                  <a:pt x="7623769" y="5972969"/>
                </a:cubicBezTo>
                <a:close/>
                <a:moveTo>
                  <a:pt x="8178793" y="5961024"/>
                </a:moveTo>
                <a:cubicBezTo>
                  <a:pt x="8171747" y="5970536"/>
                  <a:pt x="8171329" y="5996357"/>
                  <a:pt x="8182470" y="6009553"/>
                </a:cubicBezTo>
                <a:cubicBezTo>
                  <a:pt x="8186910" y="5998364"/>
                  <a:pt x="8189935" y="5974221"/>
                  <a:pt x="8178793" y="5961024"/>
                </a:cubicBezTo>
                <a:close/>
                <a:moveTo>
                  <a:pt x="8040425" y="5959196"/>
                </a:moveTo>
                <a:cubicBezTo>
                  <a:pt x="8037590" y="5959557"/>
                  <a:pt x="8031597" y="5971689"/>
                  <a:pt x="8036436" y="5975337"/>
                </a:cubicBezTo>
                <a:cubicBezTo>
                  <a:pt x="8042358" y="5978137"/>
                  <a:pt x="8042845" y="5961020"/>
                  <a:pt x="8040425" y="5959196"/>
                </a:cubicBezTo>
                <a:close/>
                <a:moveTo>
                  <a:pt x="8449585" y="5956117"/>
                </a:moveTo>
                <a:cubicBezTo>
                  <a:pt x="8445770" y="5953566"/>
                  <a:pt x="8441296" y="5953849"/>
                  <a:pt x="8438724" y="5956702"/>
                </a:cubicBezTo>
                <a:cubicBezTo>
                  <a:pt x="8436151" y="5959555"/>
                  <a:pt x="8435480" y="5964979"/>
                  <a:pt x="8439267" y="5972707"/>
                </a:cubicBezTo>
                <a:cubicBezTo>
                  <a:pt x="8443235" y="5975263"/>
                  <a:pt x="8453671" y="5969894"/>
                  <a:pt x="8455580" y="5965080"/>
                </a:cubicBezTo>
                <a:cubicBezTo>
                  <a:pt x="8454379" y="5960781"/>
                  <a:pt x="8452128" y="5957819"/>
                  <a:pt x="8449585" y="5956117"/>
                </a:cubicBezTo>
                <a:close/>
                <a:moveTo>
                  <a:pt x="7695479" y="5954758"/>
                </a:moveTo>
                <a:cubicBezTo>
                  <a:pt x="7691091" y="5955761"/>
                  <a:pt x="7687314" y="5958048"/>
                  <a:pt x="7684382" y="5962236"/>
                </a:cubicBezTo>
                <a:cubicBezTo>
                  <a:pt x="7682427" y="5965028"/>
                  <a:pt x="7680848" y="5968668"/>
                  <a:pt x="7679713" y="5973333"/>
                </a:cubicBezTo>
                <a:cubicBezTo>
                  <a:pt x="7688017" y="5976094"/>
                  <a:pt x="7695082" y="5976922"/>
                  <a:pt x="7700355" y="5974354"/>
                </a:cubicBezTo>
                <a:cubicBezTo>
                  <a:pt x="7705628" y="5971783"/>
                  <a:pt x="7709110" y="5965817"/>
                  <a:pt x="7710249" y="5954986"/>
                </a:cubicBezTo>
                <a:cubicBezTo>
                  <a:pt x="7704869" y="5954038"/>
                  <a:pt x="7699869" y="5953757"/>
                  <a:pt x="7695479" y="5954758"/>
                </a:cubicBezTo>
                <a:close/>
                <a:moveTo>
                  <a:pt x="8305967" y="5953122"/>
                </a:moveTo>
                <a:cubicBezTo>
                  <a:pt x="8291713" y="5954217"/>
                  <a:pt x="8285067" y="5977683"/>
                  <a:pt x="8270813" y="5978780"/>
                </a:cubicBezTo>
                <a:cubicBezTo>
                  <a:pt x="8268749" y="5983929"/>
                  <a:pt x="8269080" y="5987040"/>
                  <a:pt x="8269411" y="5990152"/>
                </a:cubicBezTo>
                <a:cubicBezTo>
                  <a:pt x="8286389" y="5990129"/>
                  <a:pt x="8297873" y="5975273"/>
                  <a:pt x="8305967" y="5953122"/>
                </a:cubicBezTo>
                <a:close/>
                <a:moveTo>
                  <a:pt x="8721056" y="5950409"/>
                </a:moveTo>
                <a:cubicBezTo>
                  <a:pt x="8715965" y="5948542"/>
                  <a:pt x="8709811" y="5956996"/>
                  <a:pt x="8701013" y="5960361"/>
                </a:cubicBezTo>
                <a:cubicBezTo>
                  <a:pt x="8702545" y="5977404"/>
                  <a:pt x="8721995" y="5961832"/>
                  <a:pt x="8725853" y="5956288"/>
                </a:cubicBezTo>
                <a:cubicBezTo>
                  <a:pt x="8724332" y="5952801"/>
                  <a:pt x="8722753" y="5951031"/>
                  <a:pt x="8721056" y="5950409"/>
                </a:cubicBezTo>
                <a:close/>
                <a:moveTo>
                  <a:pt x="8355612" y="5949356"/>
                </a:moveTo>
                <a:cubicBezTo>
                  <a:pt x="8352379" y="5960639"/>
                  <a:pt x="8351989" y="5988754"/>
                  <a:pt x="8366333" y="5989769"/>
                </a:cubicBezTo>
                <a:cubicBezTo>
                  <a:pt x="8369514" y="5982319"/>
                  <a:pt x="8370001" y="5961006"/>
                  <a:pt x="8363965" y="5952546"/>
                </a:cubicBezTo>
                <a:cubicBezTo>
                  <a:pt x="8361953" y="5949725"/>
                  <a:pt x="8359216" y="5948333"/>
                  <a:pt x="8355612" y="5949356"/>
                </a:cubicBezTo>
                <a:close/>
                <a:moveTo>
                  <a:pt x="7747144" y="5947674"/>
                </a:moveTo>
                <a:cubicBezTo>
                  <a:pt x="7743985" y="5959446"/>
                  <a:pt x="7750324" y="5960062"/>
                  <a:pt x="7751913" y="5966254"/>
                </a:cubicBezTo>
                <a:cubicBezTo>
                  <a:pt x="7751173" y="5979851"/>
                  <a:pt x="7742345" y="5992344"/>
                  <a:pt x="7748773" y="6002186"/>
                </a:cubicBezTo>
                <a:cubicBezTo>
                  <a:pt x="7758614" y="6003777"/>
                  <a:pt x="7759100" y="5986660"/>
                  <a:pt x="7761175" y="5975736"/>
                </a:cubicBezTo>
                <a:cubicBezTo>
                  <a:pt x="7768433" y="5981209"/>
                  <a:pt x="7776613" y="5991537"/>
                  <a:pt x="7785279" y="5984750"/>
                </a:cubicBezTo>
                <a:cubicBezTo>
                  <a:pt x="7783816" y="5980317"/>
                  <a:pt x="7781947" y="5976202"/>
                  <a:pt x="7779655" y="5972419"/>
                </a:cubicBezTo>
                <a:cubicBezTo>
                  <a:pt x="7772778" y="5961069"/>
                  <a:pt x="7762094" y="5952700"/>
                  <a:pt x="7747144" y="5947674"/>
                </a:cubicBezTo>
                <a:close/>
                <a:moveTo>
                  <a:pt x="8125175" y="5942671"/>
                </a:moveTo>
                <a:cubicBezTo>
                  <a:pt x="8123586" y="5943304"/>
                  <a:pt x="8122687" y="5946090"/>
                  <a:pt x="8121871" y="5949223"/>
                </a:cubicBezTo>
                <a:lnTo>
                  <a:pt x="8119142" y="5957614"/>
                </a:lnTo>
                <a:lnTo>
                  <a:pt x="8115357" y="5950744"/>
                </a:lnTo>
                <a:cubicBezTo>
                  <a:pt x="8113246" y="5948681"/>
                  <a:pt x="8110373" y="5947104"/>
                  <a:pt x="8106606" y="5946075"/>
                </a:cubicBezTo>
                <a:cubicBezTo>
                  <a:pt x="8104529" y="5957679"/>
                  <a:pt x="8104430" y="5967828"/>
                  <a:pt x="8109916" y="5974862"/>
                </a:cubicBezTo>
                <a:cubicBezTo>
                  <a:pt x="8111745" y="5977206"/>
                  <a:pt x="8114193" y="5979203"/>
                  <a:pt x="8117396" y="5980794"/>
                </a:cubicBezTo>
                <a:cubicBezTo>
                  <a:pt x="8119911" y="5971936"/>
                  <a:pt x="8120981" y="5964285"/>
                  <a:pt x="8119539" y="5958333"/>
                </a:cubicBezTo>
                <a:lnTo>
                  <a:pt x="8119314" y="5957925"/>
                </a:lnTo>
                <a:lnTo>
                  <a:pt x="8124758" y="5959503"/>
                </a:lnTo>
                <a:cubicBezTo>
                  <a:pt x="8128949" y="5958565"/>
                  <a:pt x="8129106" y="5950815"/>
                  <a:pt x="8129448" y="5944811"/>
                </a:cubicBezTo>
                <a:cubicBezTo>
                  <a:pt x="8127599" y="5942783"/>
                  <a:pt x="8126233" y="5942249"/>
                  <a:pt x="8125175" y="5942671"/>
                </a:cubicBezTo>
                <a:close/>
                <a:moveTo>
                  <a:pt x="8400935" y="5936080"/>
                </a:moveTo>
                <a:cubicBezTo>
                  <a:pt x="8400280" y="5936052"/>
                  <a:pt x="8399332" y="5936331"/>
                  <a:pt x="8397777" y="5937027"/>
                </a:cubicBezTo>
                <a:cubicBezTo>
                  <a:pt x="8391115" y="5947948"/>
                  <a:pt x="8406184" y="5954779"/>
                  <a:pt x="8407397" y="5941661"/>
                </a:cubicBezTo>
                <a:cubicBezTo>
                  <a:pt x="8402225" y="5939009"/>
                  <a:pt x="8402900" y="5936163"/>
                  <a:pt x="8400935" y="5936080"/>
                </a:cubicBezTo>
                <a:close/>
                <a:moveTo>
                  <a:pt x="7843773" y="5929908"/>
                </a:moveTo>
                <a:cubicBezTo>
                  <a:pt x="7842321" y="5930500"/>
                  <a:pt x="7841353" y="5931402"/>
                  <a:pt x="7840749" y="5932540"/>
                </a:cubicBezTo>
                <a:cubicBezTo>
                  <a:pt x="7838938" y="5935954"/>
                  <a:pt x="7840403" y="5941476"/>
                  <a:pt x="7841866" y="5946998"/>
                </a:cubicBezTo>
                <a:cubicBezTo>
                  <a:pt x="7850906" y="5944679"/>
                  <a:pt x="7850241" y="5934074"/>
                  <a:pt x="7843773" y="5929908"/>
                </a:cubicBezTo>
                <a:close/>
                <a:moveTo>
                  <a:pt x="7647168" y="5923197"/>
                </a:moveTo>
                <a:cubicBezTo>
                  <a:pt x="7640710" y="5928256"/>
                  <a:pt x="7635312" y="5947414"/>
                  <a:pt x="7641083" y="5955959"/>
                </a:cubicBezTo>
                <a:cubicBezTo>
                  <a:pt x="7654184" y="5959696"/>
                  <a:pt x="7664285" y="5940585"/>
                  <a:pt x="7658597" y="5929906"/>
                </a:cubicBezTo>
                <a:cubicBezTo>
                  <a:pt x="7656699" y="5926347"/>
                  <a:pt x="7653048" y="5923724"/>
                  <a:pt x="7647168" y="5923197"/>
                </a:cubicBezTo>
                <a:close/>
                <a:moveTo>
                  <a:pt x="7939000" y="5922499"/>
                </a:moveTo>
                <a:cubicBezTo>
                  <a:pt x="7931395" y="5928456"/>
                  <a:pt x="7922395" y="5946741"/>
                  <a:pt x="7929537" y="5957999"/>
                </a:cubicBezTo>
                <a:cubicBezTo>
                  <a:pt x="7943235" y="5962720"/>
                  <a:pt x="7955417" y="5942293"/>
                  <a:pt x="7950370" y="5930357"/>
                </a:cubicBezTo>
                <a:cubicBezTo>
                  <a:pt x="7948689" y="5926379"/>
                  <a:pt x="7945092" y="5923345"/>
                  <a:pt x="7939000" y="5922499"/>
                </a:cubicBezTo>
                <a:close/>
                <a:moveTo>
                  <a:pt x="7966894" y="5920846"/>
                </a:moveTo>
                <a:cubicBezTo>
                  <a:pt x="7958078" y="5931282"/>
                  <a:pt x="7967816" y="5951215"/>
                  <a:pt x="7971048" y="5963236"/>
                </a:cubicBezTo>
                <a:cubicBezTo>
                  <a:pt x="7976588" y="5956906"/>
                  <a:pt x="7978431" y="5947950"/>
                  <a:pt x="7977449" y="5939754"/>
                </a:cubicBezTo>
                <a:cubicBezTo>
                  <a:pt x="7976467" y="5931559"/>
                  <a:pt x="7972660" y="5924126"/>
                  <a:pt x="7966894" y="5920846"/>
                </a:cubicBezTo>
                <a:close/>
                <a:moveTo>
                  <a:pt x="8224162" y="5912146"/>
                </a:moveTo>
                <a:cubicBezTo>
                  <a:pt x="8223327" y="5916558"/>
                  <a:pt x="8225769" y="5918401"/>
                  <a:pt x="8224934" y="5922812"/>
                </a:cubicBezTo>
                <a:cubicBezTo>
                  <a:pt x="8230235" y="5924295"/>
                  <a:pt x="8232837" y="5920379"/>
                  <a:pt x="8232323" y="5913268"/>
                </a:cubicBezTo>
                <a:cubicBezTo>
                  <a:pt x="8230555" y="5912774"/>
                  <a:pt x="8227696" y="5913135"/>
                  <a:pt x="8224162" y="5912146"/>
                </a:cubicBezTo>
                <a:close/>
                <a:moveTo>
                  <a:pt x="7744488" y="5907477"/>
                </a:moveTo>
                <a:cubicBezTo>
                  <a:pt x="7740219" y="5906333"/>
                  <a:pt x="7737251" y="5907305"/>
                  <a:pt x="7735364" y="5909492"/>
                </a:cubicBezTo>
                <a:cubicBezTo>
                  <a:pt x="7729073" y="5916783"/>
                  <a:pt x="7734784" y="5937575"/>
                  <a:pt x="7744271" y="5938552"/>
                </a:cubicBezTo>
                <a:cubicBezTo>
                  <a:pt x="7749331" y="5939074"/>
                  <a:pt x="7755464" y="5933959"/>
                  <a:pt x="7761424" y="5918150"/>
                </a:cubicBezTo>
                <a:cubicBezTo>
                  <a:pt x="7754329" y="5911878"/>
                  <a:pt x="7748756" y="5908620"/>
                  <a:pt x="7744488" y="5907477"/>
                </a:cubicBezTo>
                <a:close/>
                <a:moveTo>
                  <a:pt x="8108525" y="5901965"/>
                </a:moveTo>
                <a:lnTo>
                  <a:pt x="8108991" y="5909086"/>
                </a:lnTo>
                <a:lnTo>
                  <a:pt x="8107024" y="5909516"/>
                </a:lnTo>
                <a:cubicBezTo>
                  <a:pt x="8104958" y="5910758"/>
                  <a:pt x="8102951" y="5913136"/>
                  <a:pt x="8101301" y="5916958"/>
                </a:cubicBezTo>
                <a:cubicBezTo>
                  <a:pt x="8106166" y="5920727"/>
                  <a:pt x="8104587" y="5923756"/>
                  <a:pt x="8108164" y="5927376"/>
                </a:cubicBezTo>
                <a:cubicBezTo>
                  <a:pt x="8111321" y="5921319"/>
                  <a:pt x="8117041" y="5930000"/>
                  <a:pt x="8119197" y="5920618"/>
                </a:cubicBezTo>
                <a:cubicBezTo>
                  <a:pt x="8119483" y="5917491"/>
                  <a:pt x="8118715" y="5914624"/>
                  <a:pt x="8117315" y="5912458"/>
                </a:cubicBezTo>
                <a:lnTo>
                  <a:pt x="8116191" y="5911673"/>
                </a:lnTo>
                <a:lnTo>
                  <a:pt x="8116196" y="5907426"/>
                </a:lnTo>
                <a:cubicBezTo>
                  <a:pt x="8115040" y="5904354"/>
                  <a:pt x="8112601" y="5902519"/>
                  <a:pt x="8108525" y="5901965"/>
                </a:cubicBezTo>
                <a:close/>
                <a:moveTo>
                  <a:pt x="7976042" y="5900186"/>
                </a:moveTo>
                <a:cubicBezTo>
                  <a:pt x="7966587" y="5909965"/>
                  <a:pt x="7977424" y="5925526"/>
                  <a:pt x="7985259" y="5912850"/>
                </a:cubicBezTo>
                <a:cubicBezTo>
                  <a:pt x="7982353" y="5910198"/>
                  <a:pt x="7982187" y="5908629"/>
                  <a:pt x="7984425" y="5905008"/>
                </a:cubicBezTo>
                <a:cubicBezTo>
                  <a:pt x="7981686" y="5903923"/>
                  <a:pt x="7978947" y="5902839"/>
                  <a:pt x="7976042" y="5900186"/>
                </a:cubicBezTo>
                <a:close/>
                <a:moveTo>
                  <a:pt x="7683639" y="5895969"/>
                </a:moveTo>
                <a:cubicBezTo>
                  <a:pt x="7677486" y="5896744"/>
                  <a:pt x="7673114" y="5899264"/>
                  <a:pt x="7670398" y="5903038"/>
                </a:cubicBezTo>
                <a:cubicBezTo>
                  <a:pt x="7667683" y="5906812"/>
                  <a:pt x="7666625" y="5911840"/>
                  <a:pt x="7667098" y="5917635"/>
                </a:cubicBezTo>
                <a:cubicBezTo>
                  <a:pt x="7669645" y="5919762"/>
                  <a:pt x="7672202" y="5920451"/>
                  <a:pt x="7674543" y="5920044"/>
                </a:cubicBezTo>
                <a:lnTo>
                  <a:pt x="7676978" y="5917672"/>
                </a:lnTo>
                <a:lnTo>
                  <a:pt x="7678619" y="5919422"/>
                </a:lnTo>
                <a:cubicBezTo>
                  <a:pt x="7685251" y="5916009"/>
                  <a:pt x="7690694" y="5911986"/>
                  <a:pt x="7687814" y="5903675"/>
                </a:cubicBezTo>
                <a:lnTo>
                  <a:pt x="7683460" y="5899598"/>
                </a:lnTo>
                <a:close/>
                <a:moveTo>
                  <a:pt x="8185031" y="5892952"/>
                </a:moveTo>
                <a:cubicBezTo>
                  <a:pt x="8182632" y="5893133"/>
                  <a:pt x="8179938" y="5894034"/>
                  <a:pt x="8176962" y="5895840"/>
                </a:cubicBezTo>
                <a:cubicBezTo>
                  <a:pt x="8173197" y="5905328"/>
                  <a:pt x="8177397" y="5927887"/>
                  <a:pt x="8187189" y="5932207"/>
                </a:cubicBezTo>
                <a:cubicBezTo>
                  <a:pt x="8201712" y="5926670"/>
                  <a:pt x="8202091" y="5900856"/>
                  <a:pt x="8191327" y="5894389"/>
                </a:cubicBezTo>
                <a:cubicBezTo>
                  <a:pt x="8189534" y="5893311"/>
                  <a:pt x="8187431" y="5892772"/>
                  <a:pt x="8185031" y="5892952"/>
                </a:cubicBezTo>
                <a:close/>
                <a:moveTo>
                  <a:pt x="8278843" y="5889315"/>
                </a:moveTo>
                <a:cubicBezTo>
                  <a:pt x="8275709" y="5893695"/>
                  <a:pt x="8275087" y="5897233"/>
                  <a:pt x="8275721" y="5900351"/>
                </a:cubicBezTo>
                <a:cubicBezTo>
                  <a:pt x="8279495" y="5905746"/>
                  <a:pt x="8280738" y="5898669"/>
                  <a:pt x="8285135" y="5900526"/>
                </a:cubicBezTo>
                <a:cubicBezTo>
                  <a:pt x="8285441" y="5895429"/>
                  <a:pt x="8285748" y="5890331"/>
                  <a:pt x="8278843" y="5889315"/>
                </a:cubicBezTo>
                <a:close/>
                <a:moveTo>
                  <a:pt x="8045446" y="5887484"/>
                </a:moveTo>
                <a:cubicBezTo>
                  <a:pt x="8042135" y="5888839"/>
                  <a:pt x="8039248" y="5892853"/>
                  <a:pt x="8039321" y="5899806"/>
                </a:cubicBezTo>
                <a:cubicBezTo>
                  <a:pt x="8043926" y="5899939"/>
                  <a:pt x="8048372" y="5905804"/>
                  <a:pt x="8053807" y="5901547"/>
                </a:cubicBezTo>
                <a:cubicBezTo>
                  <a:pt x="8055348" y="5897068"/>
                  <a:pt x="8055202" y="5893560"/>
                  <a:pt x="8054118" y="5891108"/>
                </a:cubicBezTo>
                <a:cubicBezTo>
                  <a:pt x="8052492" y="5887431"/>
                  <a:pt x="8048757" y="5886128"/>
                  <a:pt x="8045446" y="5887484"/>
                </a:cubicBezTo>
                <a:close/>
                <a:moveTo>
                  <a:pt x="8084241" y="5887431"/>
                </a:moveTo>
                <a:cubicBezTo>
                  <a:pt x="8074441" y="5901981"/>
                  <a:pt x="8073539" y="5910781"/>
                  <a:pt x="8076354" y="5915230"/>
                </a:cubicBezTo>
                <a:cubicBezTo>
                  <a:pt x="8081045" y="5922649"/>
                  <a:pt x="8096059" y="5917978"/>
                  <a:pt x="8097400" y="5907694"/>
                </a:cubicBezTo>
                <a:cubicBezTo>
                  <a:pt x="8098117" y="5902208"/>
                  <a:pt x="8094943" y="5895128"/>
                  <a:pt x="8084241" y="5887431"/>
                </a:cubicBezTo>
                <a:close/>
                <a:moveTo>
                  <a:pt x="8365415" y="5886033"/>
                </a:moveTo>
                <a:cubicBezTo>
                  <a:pt x="8363798" y="5887300"/>
                  <a:pt x="8362679" y="5889563"/>
                  <a:pt x="8361809" y="5892324"/>
                </a:cubicBezTo>
                <a:lnTo>
                  <a:pt x="8360189" y="5899441"/>
                </a:lnTo>
                <a:lnTo>
                  <a:pt x="8354631" y="5898457"/>
                </a:lnTo>
                <a:cubicBezTo>
                  <a:pt x="8352487" y="5898940"/>
                  <a:pt x="8350480" y="5899991"/>
                  <a:pt x="8348709" y="5901721"/>
                </a:cubicBezTo>
                <a:cubicBezTo>
                  <a:pt x="8327305" y="5945673"/>
                  <a:pt x="8378380" y="5960013"/>
                  <a:pt x="8386109" y="5934603"/>
                </a:cubicBezTo>
                <a:cubicBezTo>
                  <a:pt x="8388736" y="5927123"/>
                  <a:pt x="8384619" y="5917244"/>
                  <a:pt x="8377969" y="5909656"/>
                </a:cubicBezTo>
                <a:lnTo>
                  <a:pt x="8372823" y="5905539"/>
                </a:lnTo>
                <a:lnTo>
                  <a:pt x="8375791" y="5903783"/>
                </a:lnTo>
                <a:cubicBezTo>
                  <a:pt x="8376287" y="5898775"/>
                  <a:pt x="8375434" y="5894821"/>
                  <a:pt x="8373588" y="5891877"/>
                </a:cubicBezTo>
                <a:cubicBezTo>
                  <a:pt x="8371741" y="5888934"/>
                  <a:pt x="8368899" y="5887001"/>
                  <a:pt x="8365415" y="5886033"/>
                </a:cubicBezTo>
                <a:close/>
                <a:moveTo>
                  <a:pt x="7879322" y="5880489"/>
                </a:moveTo>
                <a:cubicBezTo>
                  <a:pt x="7876659" y="5880691"/>
                  <a:pt x="7874275" y="5882558"/>
                  <a:pt x="7874380" y="5887187"/>
                </a:cubicBezTo>
                <a:cubicBezTo>
                  <a:pt x="7876409" y="5891247"/>
                  <a:pt x="7886826" y="5894391"/>
                  <a:pt x="7885942" y="5883780"/>
                </a:cubicBezTo>
                <a:cubicBezTo>
                  <a:pt x="7884925" y="5881749"/>
                  <a:pt x="7881985" y="5880287"/>
                  <a:pt x="7879322" y="5880489"/>
                </a:cubicBezTo>
                <a:close/>
                <a:moveTo>
                  <a:pt x="8432022" y="5878351"/>
                </a:moveTo>
                <a:cubicBezTo>
                  <a:pt x="8423959" y="5889314"/>
                  <a:pt x="8449032" y="5901913"/>
                  <a:pt x="8450139" y="5887534"/>
                </a:cubicBezTo>
                <a:cubicBezTo>
                  <a:pt x="8440271" y="5881521"/>
                  <a:pt x="8441234" y="5878191"/>
                  <a:pt x="8432022" y="5878351"/>
                </a:cubicBezTo>
                <a:close/>
                <a:moveTo>
                  <a:pt x="8544364" y="5877877"/>
                </a:moveTo>
                <a:cubicBezTo>
                  <a:pt x="8549127" y="5890959"/>
                  <a:pt x="8563197" y="5914038"/>
                  <a:pt x="8579461" y="5906489"/>
                </a:cubicBezTo>
                <a:cubicBezTo>
                  <a:pt x="8574755" y="5897449"/>
                  <a:pt x="8569111" y="5891811"/>
                  <a:pt x="8563078" y="5887675"/>
                </a:cubicBezTo>
                <a:cubicBezTo>
                  <a:pt x="8557045" y="5883541"/>
                  <a:pt x="8550625" y="5880908"/>
                  <a:pt x="8544364" y="5877877"/>
                </a:cubicBezTo>
                <a:close/>
                <a:moveTo>
                  <a:pt x="8479191" y="5869552"/>
                </a:moveTo>
                <a:cubicBezTo>
                  <a:pt x="8477121" y="5870054"/>
                  <a:pt x="8475433" y="5870903"/>
                  <a:pt x="8474079" y="5872036"/>
                </a:cubicBezTo>
                <a:cubicBezTo>
                  <a:pt x="8470016" y="5875435"/>
                  <a:pt x="8468957" y="5881387"/>
                  <a:pt x="8469624" y="5888180"/>
                </a:cubicBezTo>
                <a:cubicBezTo>
                  <a:pt x="8471663" y="5889605"/>
                  <a:pt x="8473713" y="5890387"/>
                  <a:pt x="8476161" y="5890392"/>
                </a:cubicBezTo>
                <a:cubicBezTo>
                  <a:pt x="8478607" y="5890398"/>
                  <a:pt x="8481455" y="5889630"/>
                  <a:pt x="8485087" y="5887948"/>
                </a:cubicBezTo>
                <a:cubicBezTo>
                  <a:pt x="8484198" y="5878891"/>
                  <a:pt x="8482219" y="5873614"/>
                  <a:pt x="8479191" y="5869552"/>
                </a:cubicBezTo>
                <a:close/>
                <a:moveTo>
                  <a:pt x="7857308" y="5868520"/>
                </a:moveTo>
                <a:cubicBezTo>
                  <a:pt x="7842505" y="5868921"/>
                  <a:pt x="7847023" y="5898962"/>
                  <a:pt x="7846732" y="5910381"/>
                </a:cubicBezTo>
                <a:cubicBezTo>
                  <a:pt x="7857630" y="5911173"/>
                  <a:pt x="7856347" y="5878601"/>
                  <a:pt x="7857308" y="5868520"/>
                </a:cubicBezTo>
                <a:close/>
                <a:moveTo>
                  <a:pt x="8594433" y="5865432"/>
                </a:moveTo>
                <a:cubicBezTo>
                  <a:pt x="8591741" y="5865246"/>
                  <a:pt x="8589233" y="5866108"/>
                  <a:pt x="8587145" y="5868327"/>
                </a:cubicBezTo>
                <a:cubicBezTo>
                  <a:pt x="8585753" y="5869806"/>
                  <a:pt x="8584547" y="5871890"/>
                  <a:pt x="8583599" y="5874667"/>
                </a:cubicBezTo>
                <a:cubicBezTo>
                  <a:pt x="8591567" y="5895864"/>
                  <a:pt x="8603977" y="5905864"/>
                  <a:pt x="8616351" y="5911824"/>
                </a:cubicBezTo>
                <a:cubicBezTo>
                  <a:pt x="8626794" y="5900979"/>
                  <a:pt x="8615341" y="5877602"/>
                  <a:pt x="8602814" y="5868828"/>
                </a:cubicBezTo>
                <a:cubicBezTo>
                  <a:pt x="8599995" y="5866853"/>
                  <a:pt x="8597121" y="5865619"/>
                  <a:pt x="8594433" y="5865432"/>
                </a:cubicBezTo>
                <a:close/>
                <a:moveTo>
                  <a:pt x="8093472" y="5856555"/>
                </a:moveTo>
                <a:cubicBezTo>
                  <a:pt x="8090796" y="5856142"/>
                  <a:pt x="8087955" y="5856540"/>
                  <a:pt x="8086317" y="5857824"/>
                </a:cubicBezTo>
                <a:cubicBezTo>
                  <a:pt x="8085228" y="5867805"/>
                  <a:pt x="8092221" y="5869633"/>
                  <a:pt x="8098338" y="5866666"/>
                </a:cubicBezTo>
                <a:cubicBezTo>
                  <a:pt x="8098774" y="5864499"/>
                  <a:pt x="8099210" y="5862331"/>
                  <a:pt x="8099647" y="5860163"/>
                </a:cubicBezTo>
                <a:cubicBezTo>
                  <a:pt x="8098663" y="5858195"/>
                  <a:pt x="8096150" y="5856969"/>
                  <a:pt x="8093472" y="5856555"/>
                </a:cubicBezTo>
                <a:close/>
                <a:moveTo>
                  <a:pt x="8228091" y="5850913"/>
                </a:moveTo>
                <a:cubicBezTo>
                  <a:pt x="8220276" y="5862644"/>
                  <a:pt x="8229599" y="5872167"/>
                  <a:pt x="8235141" y="5877174"/>
                </a:cubicBezTo>
                <a:cubicBezTo>
                  <a:pt x="8235731" y="5869233"/>
                  <a:pt x="8232373" y="5862517"/>
                  <a:pt x="8233383" y="5852377"/>
                </a:cubicBezTo>
                <a:cubicBezTo>
                  <a:pt x="8231618" y="5851889"/>
                  <a:pt x="8229855" y="5851402"/>
                  <a:pt x="8228091" y="5850913"/>
                </a:cubicBezTo>
                <a:close/>
                <a:moveTo>
                  <a:pt x="8309399" y="5845891"/>
                </a:moveTo>
                <a:cubicBezTo>
                  <a:pt x="8302135" y="5845627"/>
                  <a:pt x="8294281" y="5846845"/>
                  <a:pt x="8285807" y="5849631"/>
                </a:cubicBezTo>
                <a:cubicBezTo>
                  <a:pt x="8288541" y="5863381"/>
                  <a:pt x="8294979" y="5859535"/>
                  <a:pt x="8299565" y="5864487"/>
                </a:cubicBezTo>
                <a:cubicBezTo>
                  <a:pt x="8305539" y="5878325"/>
                  <a:pt x="8303139" y="5896762"/>
                  <a:pt x="8314205" y="5901891"/>
                </a:cubicBezTo>
                <a:cubicBezTo>
                  <a:pt x="8324515" y="5896541"/>
                  <a:pt x="8316565" y="5879431"/>
                  <a:pt x="8313199" y="5867272"/>
                </a:cubicBezTo>
                <a:cubicBezTo>
                  <a:pt x="8322921" y="5867537"/>
                  <a:pt x="8335923" y="5871915"/>
                  <a:pt x="8340973" y="5859182"/>
                </a:cubicBezTo>
                <a:cubicBezTo>
                  <a:pt x="8337375" y="5855866"/>
                  <a:pt x="8333543" y="5853146"/>
                  <a:pt x="8329461" y="5851048"/>
                </a:cubicBezTo>
                <a:cubicBezTo>
                  <a:pt x="8323339" y="5847902"/>
                  <a:pt x="8316663" y="5846155"/>
                  <a:pt x="8309399" y="5845891"/>
                </a:cubicBezTo>
                <a:close/>
                <a:moveTo>
                  <a:pt x="7345657" y="5845189"/>
                </a:moveTo>
                <a:cubicBezTo>
                  <a:pt x="7341978" y="5846680"/>
                  <a:pt x="7338257" y="5849736"/>
                  <a:pt x="7335026" y="5853573"/>
                </a:cubicBezTo>
                <a:cubicBezTo>
                  <a:pt x="7328563" y="5861249"/>
                  <a:pt x="7324061" y="5872050"/>
                  <a:pt x="7325791" y="5879711"/>
                </a:cubicBezTo>
                <a:cubicBezTo>
                  <a:pt x="7341208" y="5870724"/>
                  <a:pt x="7344198" y="5857027"/>
                  <a:pt x="7356027" y="5846191"/>
                </a:cubicBezTo>
                <a:cubicBezTo>
                  <a:pt x="7352969" y="5843770"/>
                  <a:pt x="7349335" y="5843698"/>
                  <a:pt x="7345657" y="5845189"/>
                </a:cubicBezTo>
                <a:close/>
                <a:moveTo>
                  <a:pt x="8616141" y="5832747"/>
                </a:moveTo>
                <a:cubicBezTo>
                  <a:pt x="8613372" y="5833527"/>
                  <a:pt x="8610573" y="5835216"/>
                  <a:pt x="8608129" y="5837438"/>
                </a:cubicBezTo>
                <a:cubicBezTo>
                  <a:pt x="8598357" y="5846326"/>
                  <a:pt x="8594287" y="5863743"/>
                  <a:pt x="8620650" y="5865661"/>
                </a:cubicBezTo>
                <a:cubicBezTo>
                  <a:pt x="8621997" y="5860867"/>
                  <a:pt x="8627835" y="5863537"/>
                  <a:pt x="8629818" y="5860387"/>
                </a:cubicBezTo>
                <a:cubicBezTo>
                  <a:pt x="8632487" y="5836239"/>
                  <a:pt x="8624450" y="5830405"/>
                  <a:pt x="8616141" y="5832747"/>
                </a:cubicBezTo>
                <a:close/>
                <a:moveTo>
                  <a:pt x="7096886" y="5826045"/>
                </a:moveTo>
                <a:cubicBezTo>
                  <a:pt x="7094417" y="5824041"/>
                  <a:pt x="7090267" y="5824492"/>
                  <a:pt x="7087518" y="5826900"/>
                </a:cubicBezTo>
                <a:cubicBezTo>
                  <a:pt x="7084772" y="5829309"/>
                  <a:pt x="7083426" y="5833675"/>
                  <a:pt x="7086567" y="5839503"/>
                </a:cubicBezTo>
                <a:cubicBezTo>
                  <a:pt x="7092289" y="5841966"/>
                  <a:pt x="7099466" y="5834693"/>
                  <a:pt x="7096886" y="5826045"/>
                </a:cubicBezTo>
                <a:close/>
                <a:moveTo>
                  <a:pt x="8087110" y="5825176"/>
                </a:moveTo>
                <a:cubicBezTo>
                  <a:pt x="8084913" y="5824932"/>
                  <a:pt x="8082496" y="5825440"/>
                  <a:pt x="8080135" y="5826826"/>
                </a:cubicBezTo>
                <a:cubicBezTo>
                  <a:pt x="8072256" y="5838544"/>
                  <a:pt x="8082850" y="5850576"/>
                  <a:pt x="8093388" y="5844171"/>
                </a:cubicBezTo>
                <a:cubicBezTo>
                  <a:pt x="8096664" y="5836984"/>
                  <a:pt x="8095711" y="5831262"/>
                  <a:pt x="8092760" y="5828028"/>
                </a:cubicBezTo>
                <a:cubicBezTo>
                  <a:pt x="8091283" y="5826412"/>
                  <a:pt x="8089308" y="5825418"/>
                  <a:pt x="8087110" y="5825176"/>
                </a:cubicBezTo>
                <a:close/>
                <a:moveTo>
                  <a:pt x="8299481" y="5821217"/>
                </a:moveTo>
                <a:cubicBezTo>
                  <a:pt x="8296523" y="5821682"/>
                  <a:pt x="8293675" y="5825318"/>
                  <a:pt x="8292963" y="5829300"/>
                </a:cubicBezTo>
                <a:cubicBezTo>
                  <a:pt x="8292255" y="5833283"/>
                  <a:pt x="8293683" y="5837613"/>
                  <a:pt x="8299271" y="5839464"/>
                </a:cubicBezTo>
                <a:cubicBezTo>
                  <a:pt x="8304914" y="5836755"/>
                  <a:pt x="8306223" y="5825620"/>
                  <a:pt x="8299481" y="5821217"/>
                </a:cubicBezTo>
                <a:close/>
                <a:moveTo>
                  <a:pt x="7796863" y="5820589"/>
                </a:moveTo>
                <a:cubicBezTo>
                  <a:pt x="7793342" y="5820333"/>
                  <a:pt x="7790529" y="5820595"/>
                  <a:pt x="7788304" y="5821286"/>
                </a:cubicBezTo>
                <a:cubicBezTo>
                  <a:pt x="7772733" y="5826128"/>
                  <a:pt x="7786017" y="5852036"/>
                  <a:pt x="7787692" y="5868578"/>
                </a:cubicBezTo>
                <a:cubicBezTo>
                  <a:pt x="7797858" y="5858761"/>
                  <a:pt x="7790028" y="5837070"/>
                  <a:pt x="7796863" y="5820589"/>
                </a:cubicBezTo>
                <a:close/>
                <a:moveTo>
                  <a:pt x="8280643" y="5819217"/>
                </a:moveTo>
                <a:cubicBezTo>
                  <a:pt x="8278378" y="5826626"/>
                  <a:pt x="8280006" y="5832866"/>
                  <a:pt x="8286718" y="5831365"/>
                </a:cubicBezTo>
                <a:cubicBezTo>
                  <a:pt x="8288187" y="5828336"/>
                  <a:pt x="8287909" y="5824795"/>
                  <a:pt x="8288705" y="5820417"/>
                </a:cubicBezTo>
                <a:cubicBezTo>
                  <a:pt x="8286283" y="5818558"/>
                  <a:pt x="8283463" y="5818887"/>
                  <a:pt x="8280643" y="5819217"/>
                </a:cubicBezTo>
                <a:close/>
                <a:moveTo>
                  <a:pt x="8375300" y="5817750"/>
                </a:moveTo>
                <a:cubicBezTo>
                  <a:pt x="8369357" y="5821377"/>
                  <a:pt x="8367467" y="5831820"/>
                  <a:pt x="8368399" y="5836414"/>
                </a:cubicBezTo>
                <a:cubicBezTo>
                  <a:pt x="8372461" y="5836688"/>
                  <a:pt x="8374963" y="5835850"/>
                  <a:pt x="8377775" y="5836543"/>
                </a:cubicBezTo>
                <a:cubicBezTo>
                  <a:pt x="8382787" y="5828323"/>
                  <a:pt x="8382797" y="5821779"/>
                  <a:pt x="8375300" y="5817750"/>
                </a:cubicBezTo>
                <a:close/>
                <a:moveTo>
                  <a:pt x="7750173" y="5816612"/>
                </a:moveTo>
                <a:cubicBezTo>
                  <a:pt x="7741828" y="5830555"/>
                  <a:pt x="7765019" y="5834392"/>
                  <a:pt x="7770985" y="5833321"/>
                </a:cubicBezTo>
                <a:cubicBezTo>
                  <a:pt x="7771792" y="5829509"/>
                  <a:pt x="7771599" y="5826932"/>
                  <a:pt x="7770679" y="5825119"/>
                </a:cubicBezTo>
                <a:cubicBezTo>
                  <a:pt x="7767919" y="5819677"/>
                  <a:pt x="7758616" y="5821097"/>
                  <a:pt x="7750173" y="5816612"/>
                </a:cubicBezTo>
                <a:close/>
                <a:moveTo>
                  <a:pt x="8032369" y="5800540"/>
                </a:moveTo>
                <a:lnTo>
                  <a:pt x="8032490" y="5800678"/>
                </a:lnTo>
                <a:lnTo>
                  <a:pt x="8032305" y="5800650"/>
                </a:lnTo>
                <a:close/>
                <a:moveTo>
                  <a:pt x="7443222" y="5794897"/>
                </a:moveTo>
                <a:cubicBezTo>
                  <a:pt x="7440789" y="5795603"/>
                  <a:pt x="7438480" y="5797275"/>
                  <a:pt x="7436718" y="5799632"/>
                </a:cubicBezTo>
                <a:cubicBezTo>
                  <a:pt x="7433193" y="5804345"/>
                  <a:pt x="7431860" y="5811802"/>
                  <a:pt x="7436126" y="5819780"/>
                </a:cubicBezTo>
                <a:cubicBezTo>
                  <a:pt x="7445276" y="5821688"/>
                  <a:pt x="7447110" y="5812903"/>
                  <a:pt x="7456834" y="5809201"/>
                </a:cubicBezTo>
                <a:cubicBezTo>
                  <a:pt x="7455922" y="5802136"/>
                  <a:pt x="7453460" y="5797935"/>
                  <a:pt x="7450459" y="5795940"/>
                </a:cubicBezTo>
                <a:cubicBezTo>
                  <a:pt x="7448209" y="5794443"/>
                  <a:pt x="7445653" y="5794188"/>
                  <a:pt x="7443222" y="5794897"/>
                </a:cubicBezTo>
                <a:close/>
                <a:moveTo>
                  <a:pt x="8783731" y="5791799"/>
                </a:moveTo>
                <a:cubicBezTo>
                  <a:pt x="8780817" y="5790460"/>
                  <a:pt x="8777238" y="5790937"/>
                  <a:pt x="8773353" y="5794506"/>
                </a:cubicBezTo>
                <a:cubicBezTo>
                  <a:pt x="8772746" y="5800186"/>
                  <a:pt x="8776769" y="5814919"/>
                  <a:pt x="8782009" y="5818294"/>
                </a:cubicBezTo>
                <a:cubicBezTo>
                  <a:pt x="8795193" y="5816160"/>
                  <a:pt x="8792469" y="5795813"/>
                  <a:pt x="8783731" y="5791799"/>
                </a:cubicBezTo>
                <a:close/>
                <a:moveTo>
                  <a:pt x="8727801" y="5789244"/>
                </a:moveTo>
                <a:cubicBezTo>
                  <a:pt x="8724671" y="5801265"/>
                  <a:pt x="8727390" y="5815050"/>
                  <a:pt x="8727503" y="5827153"/>
                </a:cubicBezTo>
                <a:cubicBezTo>
                  <a:pt x="8741068" y="5821851"/>
                  <a:pt x="8735665" y="5798319"/>
                  <a:pt x="8727801" y="5789244"/>
                </a:cubicBezTo>
                <a:close/>
                <a:moveTo>
                  <a:pt x="7475951" y="5787161"/>
                </a:moveTo>
                <a:cubicBezTo>
                  <a:pt x="7467205" y="5791514"/>
                  <a:pt x="7460652" y="5810673"/>
                  <a:pt x="7465208" y="5824166"/>
                </a:cubicBezTo>
                <a:cubicBezTo>
                  <a:pt x="7481811" y="5829125"/>
                  <a:pt x="7486084" y="5807014"/>
                  <a:pt x="7490218" y="5795449"/>
                </a:cubicBezTo>
                <a:cubicBezTo>
                  <a:pt x="7488580" y="5792255"/>
                  <a:pt x="7486852" y="5789987"/>
                  <a:pt x="7485098" y="5788501"/>
                </a:cubicBezTo>
                <a:cubicBezTo>
                  <a:pt x="7482025" y="5785905"/>
                  <a:pt x="7478866" y="5785711"/>
                  <a:pt x="7475951" y="5787161"/>
                </a:cubicBezTo>
                <a:close/>
                <a:moveTo>
                  <a:pt x="7659215" y="5783693"/>
                </a:moveTo>
                <a:cubicBezTo>
                  <a:pt x="7655638" y="5784632"/>
                  <a:pt x="7654563" y="5789734"/>
                  <a:pt x="7651354" y="5792247"/>
                </a:cubicBezTo>
                <a:cubicBezTo>
                  <a:pt x="7651645" y="5795806"/>
                  <a:pt x="7653006" y="5798528"/>
                  <a:pt x="7653297" y="5802086"/>
                </a:cubicBezTo>
                <a:cubicBezTo>
                  <a:pt x="7662045" y="5804700"/>
                  <a:pt x="7667879" y="5792557"/>
                  <a:pt x="7663797" y="5784394"/>
                </a:cubicBezTo>
                <a:cubicBezTo>
                  <a:pt x="7661877" y="5783531"/>
                  <a:pt x="7660407" y="5783381"/>
                  <a:pt x="7659215" y="5783693"/>
                </a:cubicBezTo>
                <a:close/>
                <a:moveTo>
                  <a:pt x="7436298" y="5783257"/>
                </a:moveTo>
                <a:cubicBezTo>
                  <a:pt x="7431510" y="5782912"/>
                  <a:pt x="7427094" y="5783114"/>
                  <a:pt x="7423292" y="5784382"/>
                </a:cubicBezTo>
                <a:cubicBezTo>
                  <a:pt x="7419491" y="5785650"/>
                  <a:pt x="7416302" y="5787983"/>
                  <a:pt x="7413967" y="5791901"/>
                </a:cubicBezTo>
                <a:cubicBezTo>
                  <a:pt x="7412410" y="5794515"/>
                  <a:pt x="7411232" y="5797831"/>
                  <a:pt x="7410506" y="5802004"/>
                </a:cubicBezTo>
                <a:cubicBezTo>
                  <a:pt x="7417972" y="5803669"/>
                  <a:pt x="7424235" y="5803759"/>
                  <a:pt x="7428724" y="5801044"/>
                </a:cubicBezTo>
                <a:cubicBezTo>
                  <a:pt x="7433213" y="5798329"/>
                  <a:pt x="7435928" y="5792810"/>
                  <a:pt x="7436298" y="5783257"/>
                </a:cubicBezTo>
                <a:close/>
                <a:moveTo>
                  <a:pt x="8504055" y="5782001"/>
                </a:moveTo>
                <a:cubicBezTo>
                  <a:pt x="8501004" y="5781550"/>
                  <a:pt x="8497696" y="5783080"/>
                  <a:pt x="8495872" y="5787060"/>
                </a:cubicBezTo>
                <a:cubicBezTo>
                  <a:pt x="8497151" y="5793371"/>
                  <a:pt x="8500575" y="5797278"/>
                  <a:pt x="8507055" y="5796790"/>
                </a:cubicBezTo>
                <a:cubicBezTo>
                  <a:pt x="8509198" y="5794388"/>
                  <a:pt x="8509791" y="5790819"/>
                  <a:pt x="8510703" y="5788830"/>
                </a:cubicBezTo>
                <a:cubicBezTo>
                  <a:pt x="8509903" y="5784887"/>
                  <a:pt x="8507107" y="5782453"/>
                  <a:pt x="8504055" y="5782001"/>
                </a:cubicBezTo>
                <a:close/>
                <a:moveTo>
                  <a:pt x="8168109" y="5778602"/>
                </a:moveTo>
                <a:cubicBezTo>
                  <a:pt x="8165719" y="5777670"/>
                  <a:pt x="8163931" y="5778135"/>
                  <a:pt x="8162659" y="5779395"/>
                </a:cubicBezTo>
                <a:cubicBezTo>
                  <a:pt x="8158845" y="5783171"/>
                  <a:pt x="8159683" y="5794083"/>
                  <a:pt x="8162854" y="5795806"/>
                </a:cubicBezTo>
                <a:cubicBezTo>
                  <a:pt x="8168189" y="5797236"/>
                  <a:pt x="8171477" y="5787649"/>
                  <a:pt x="8170539" y="5782162"/>
                </a:cubicBezTo>
                <a:cubicBezTo>
                  <a:pt x="8170226" y="5780333"/>
                  <a:pt x="8169443" y="5778961"/>
                  <a:pt x="8168109" y="5778602"/>
                </a:cubicBezTo>
                <a:close/>
                <a:moveTo>
                  <a:pt x="8117144" y="5776937"/>
                </a:moveTo>
                <a:cubicBezTo>
                  <a:pt x="8109121" y="5789126"/>
                  <a:pt x="8110042" y="5799807"/>
                  <a:pt x="8117051" y="5807120"/>
                </a:cubicBezTo>
                <a:cubicBezTo>
                  <a:pt x="8129039" y="5803928"/>
                  <a:pt x="8128578" y="5784383"/>
                  <a:pt x="8117144" y="5776937"/>
                </a:cubicBezTo>
                <a:close/>
                <a:moveTo>
                  <a:pt x="8460783" y="5774316"/>
                </a:moveTo>
                <a:cubicBezTo>
                  <a:pt x="8457197" y="5774356"/>
                  <a:pt x="8453741" y="5776191"/>
                  <a:pt x="8451905" y="5780419"/>
                </a:cubicBezTo>
                <a:cubicBezTo>
                  <a:pt x="8453752" y="5790131"/>
                  <a:pt x="8468001" y="5797565"/>
                  <a:pt x="8472897" y="5786290"/>
                </a:cubicBezTo>
                <a:cubicBezTo>
                  <a:pt x="8472977" y="5783440"/>
                  <a:pt x="8472010" y="5780943"/>
                  <a:pt x="8470439" y="5778977"/>
                </a:cubicBezTo>
                <a:cubicBezTo>
                  <a:pt x="8468083" y="5776028"/>
                  <a:pt x="8464367" y="5774274"/>
                  <a:pt x="8460783" y="5774316"/>
                </a:cubicBezTo>
                <a:close/>
                <a:moveTo>
                  <a:pt x="8371185" y="5772914"/>
                </a:moveTo>
                <a:cubicBezTo>
                  <a:pt x="8368170" y="5772835"/>
                  <a:pt x="8365553" y="5773427"/>
                  <a:pt x="8363767" y="5774957"/>
                </a:cubicBezTo>
                <a:cubicBezTo>
                  <a:pt x="8371299" y="5784686"/>
                  <a:pt x="8380053" y="5781447"/>
                  <a:pt x="8387917" y="5794297"/>
                </a:cubicBezTo>
                <a:cubicBezTo>
                  <a:pt x="8389801" y="5787573"/>
                  <a:pt x="8395727" y="5794419"/>
                  <a:pt x="8397279" y="5784573"/>
                </a:cubicBezTo>
                <a:cubicBezTo>
                  <a:pt x="8392835" y="5779438"/>
                  <a:pt x="8380225" y="5773154"/>
                  <a:pt x="8371185" y="5772914"/>
                </a:cubicBezTo>
                <a:close/>
                <a:moveTo>
                  <a:pt x="7381960" y="5767920"/>
                </a:moveTo>
                <a:cubicBezTo>
                  <a:pt x="7380636" y="5767574"/>
                  <a:pt x="7379559" y="5767726"/>
                  <a:pt x="7378670" y="5768250"/>
                </a:cubicBezTo>
                <a:cubicBezTo>
                  <a:pt x="7376000" y="5769822"/>
                  <a:pt x="7375009" y="5774749"/>
                  <a:pt x="7374017" y="5779674"/>
                </a:cubicBezTo>
                <a:cubicBezTo>
                  <a:pt x="7381744" y="5782843"/>
                  <a:pt x="7385272" y="5774546"/>
                  <a:pt x="7381960" y="5767920"/>
                </a:cubicBezTo>
                <a:close/>
                <a:moveTo>
                  <a:pt x="8636803" y="5765078"/>
                </a:moveTo>
                <a:cubicBezTo>
                  <a:pt x="8634227" y="5764406"/>
                  <a:pt x="8632143" y="5764797"/>
                  <a:pt x="8630609" y="5765849"/>
                </a:cubicBezTo>
                <a:cubicBezTo>
                  <a:pt x="8626007" y="5769007"/>
                  <a:pt x="8626349" y="5778127"/>
                  <a:pt x="8633139" y="5782502"/>
                </a:cubicBezTo>
                <a:cubicBezTo>
                  <a:pt x="8637601" y="5779440"/>
                  <a:pt x="8639477" y="5774713"/>
                  <a:pt x="8636803" y="5765078"/>
                </a:cubicBezTo>
                <a:close/>
                <a:moveTo>
                  <a:pt x="8160519" y="5756359"/>
                </a:moveTo>
                <a:cubicBezTo>
                  <a:pt x="8159038" y="5756815"/>
                  <a:pt x="8158178" y="5758897"/>
                  <a:pt x="8157681" y="5763982"/>
                </a:cubicBezTo>
                <a:cubicBezTo>
                  <a:pt x="8162983" y="5765465"/>
                  <a:pt x="8165841" y="5765103"/>
                  <a:pt x="8167093" y="5758488"/>
                </a:cubicBezTo>
                <a:cubicBezTo>
                  <a:pt x="8164106" y="5757071"/>
                  <a:pt x="8162001" y="5755903"/>
                  <a:pt x="8160519" y="5756359"/>
                </a:cubicBezTo>
                <a:close/>
                <a:moveTo>
                  <a:pt x="8272180" y="5755902"/>
                </a:moveTo>
                <a:cubicBezTo>
                  <a:pt x="8265403" y="5755089"/>
                  <a:pt x="8258787" y="5758958"/>
                  <a:pt x="8255579" y="5769640"/>
                </a:cubicBezTo>
                <a:cubicBezTo>
                  <a:pt x="8252207" y="5787217"/>
                  <a:pt x="8266637" y="5803918"/>
                  <a:pt x="8284689" y="5806582"/>
                </a:cubicBezTo>
                <a:cubicBezTo>
                  <a:pt x="8294555" y="5793253"/>
                  <a:pt x="8294373" y="5779918"/>
                  <a:pt x="8289749" y="5770261"/>
                </a:cubicBezTo>
                <a:cubicBezTo>
                  <a:pt x="8285895" y="5762213"/>
                  <a:pt x="8278957" y="5756716"/>
                  <a:pt x="8272180" y="5755902"/>
                </a:cubicBezTo>
                <a:close/>
                <a:moveTo>
                  <a:pt x="8476640" y="5751576"/>
                </a:moveTo>
                <a:cubicBezTo>
                  <a:pt x="8470481" y="5763892"/>
                  <a:pt x="8487601" y="5767337"/>
                  <a:pt x="8487988" y="5755796"/>
                </a:cubicBezTo>
                <a:cubicBezTo>
                  <a:pt x="8485536" y="5753973"/>
                  <a:pt x="8481977" y="5753013"/>
                  <a:pt x="8476640" y="5751576"/>
                </a:cubicBezTo>
                <a:close/>
                <a:moveTo>
                  <a:pt x="8124771" y="5748185"/>
                </a:moveTo>
                <a:cubicBezTo>
                  <a:pt x="8122487" y="5748688"/>
                  <a:pt x="8120989" y="5749573"/>
                  <a:pt x="8119990" y="5750717"/>
                </a:cubicBezTo>
                <a:cubicBezTo>
                  <a:pt x="8116988" y="5754147"/>
                  <a:pt x="8118457" y="5759901"/>
                  <a:pt x="8116586" y="5764614"/>
                </a:cubicBezTo>
                <a:cubicBezTo>
                  <a:pt x="8118619" y="5767896"/>
                  <a:pt x="8121276" y="5769608"/>
                  <a:pt x="8123308" y="5772889"/>
                </a:cubicBezTo>
                <a:cubicBezTo>
                  <a:pt x="8133066" y="5769309"/>
                  <a:pt x="8132739" y="5753318"/>
                  <a:pt x="8124771" y="5748185"/>
                </a:cubicBezTo>
                <a:close/>
                <a:moveTo>
                  <a:pt x="8614705" y="5746449"/>
                </a:moveTo>
                <a:cubicBezTo>
                  <a:pt x="8608347" y="5754323"/>
                  <a:pt x="8600704" y="5761369"/>
                  <a:pt x="8607222" y="5777533"/>
                </a:cubicBezTo>
                <a:cubicBezTo>
                  <a:pt x="8618728" y="5772976"/>
                  <a:pt x="8618592" y="5752944"/>
                  <a:pt x="8614705" y="5746449"/>
                </a:cubicBezTo>
                <a:close/>
                <a:moveTo>
                  <a:pt x="8059922" y="5745923"/>
                </a:moveTo>
                <a:cubicBezTo>
                  <a:pt x="8059121" y="5750873"/>
                  <a:pt x="8056853" y="5754501"/>
                  <a:pt x="8056053" y="5759451"/>
                </a:cubicBezTo>
                <a:cubicBezTo>
                  <a:pt x="8063058" y="5762933"/>
                  <a:pt x="8067127" y="5763766"/>
                  <a:pt x="8070197" y="5755189"/>
                </a:cubicBezTo>
                <a:cubicBezTo>
                  <a:pt x="8065960" y="5752787"/>
                  <a:pt x="8065459" y="5748081"/>
                  <a:pt x="8059922" y="5745923"/>
                </a:cubicBezTo>
                <a:close/>
                <a:moveTo>
                  <a:pt x="7976693" y="5745881"/>
                </a:moveTo>
                <a:cubicBezTo>
                  <a:pt x="7974945" y="5754144"/>
                  <a:pt x="7969499" y="5764691"/>
                  <a:pt x="7971449" y="5770670"/>
                </a:cubicBezTo>
                <a:cubicBezTo>
                  <a:pt x="7975643" y="5773054"/>
                  <a:pt x="7979837" y="5775439"/>
                  <a:pt x="7980333" y="5780105"/>
                </a:cubicBezTo>
                <a:cubicBezTo>
                  <a:pt x="7995454" y="5774085"/>
                  <a:pt x="7991684" y="5750993"/>
                  <a:pt x="7976693" y="5745881"/>
                </a:cubicBezTo>
                <a:close/>
                <a:moveTo>
                  <a:pt x="7301572" y="5745144"/>
                </a:moveTo>
                <a:cubicBezTo>
                  <a:pt x="7292348" y="5742556"/>
                  <a:pt x="7277649" y="5753505"/>
                  <a:pt x="7274734" y="5767632"/>
                </a:cubicBezTo>
                <a:cubicBezTo>
                  <a:pt x="7285767" y="5783266"/>
                  <a:pt x="7300062" y="5768328"/>
                  <a:pt x="7309079" y="5761842"/>
                </a:cubicBezTo>
                <a:cubicBezTo>
                  <a:pt x="7309315" y="5758107"/>
                  <a:pt x="7309027" y="5755059"/>
                  <a:pt x="7308331" y="5752628"/>
                </a:cubicBezTo>
                <a:cubicBezTo>
                  <a:pt x="7307113" y="5748373"/>
                  <a:pt x="7304645" y="5746006"/>
                  <a:pt x="7301572" y="5745144"/>
                </a:cubicBezTo>
                <a:close/>
                <a:moveTo>
                  <a:pt x="7543657" y="5735969"/>
                </a:moveTo>
                <a:cubicBezTo>
                  <a:pt x="7538969" y="5736999"/>
                  <a:pt x="7534532" y="5739169"/>
                  <a:pt x="7530628" y="5742190"/>
                </a:cubicBezTo>
                <a:cubicBezTo>
                  <a:pt x="7517617" y="5752258"/>
                  <a:pt x="7510533" y="5771769"/>
                  <a:pt x="7519847" y="5790020"/>
                </a:cubicBezTo>
                <a:cubicBezTo>
                  <a:pt x="7523429" y="5796459"/>
                  <a:pt x="7527592" y="5800624"/>
                  <a:pt x="7532161" y="5803127"/>
                </a:cubicBezTo>
                <a:cubicBezTo>
                  <a:pt x="7545869" y="5810637"/>
                  <a:pt x="7563231" y="5803186"/>
                  <a:pt x="7579514" y="5797238"/>
                </a:cubicBezTo>
                <a:cubicBezTo>
                  <a:pt x="7570743" y="5776498"/>
                  <a:pt x="7576352" y="5756986"/>
                  <a:pt x="7558189" y="5736579"/>
                </a:cubicBezTo>
                <a:cubicBezTo>
                  <a:pt x="7553282" y="5735043"/>
                  <a:pt x="7548344" y="5734935"/>
                  <a:pt x="7543657" y="5735969"/>
                </a:cubicBezTo>
                <a:close/>
                <a:moveTo>
                  <a:pt x="8419247" y="5735239"/>
                </a:moveTo>
                <a:cubicBezTo>
                  <a:pt x="8414991" y="5739994"/>
                  <a:pt x="8414085" y="5741964"/>
                  <a:pt x="8412905" y="5749018"/>
                </a:cubicBezTo>
                <a:cubicBezTo>
                  <a:pt x="8420597" y="5754765"/>
                  <a:pt x="8432040" y="5772575"/>
                  <a:pt x="8435579" y="5751409"/>
                </a:cubicBezTo>
                <a:cubicBezTo>
                  <a:pt x="8431555" y="5744434"/>
                  <a:pt x="8427529" y="5737458"/>
                  <a:pt x="8419247" y="5735239"/>
                </a:cubicBezTo>
                <a:close/>
                <a:moveTo>
                  <a:pt x="7409451" y="5734141"/>
                </a:moveTo>
                <a:cubicBezTo>
                  <a:pt x="7404083" y="5735370"/>
                  <a:pt x="7400384" y="5737960"/>
                  <a:pt x="7398215" y="5741497"/>
                </a:cubicBezTo>
                <a:cubicBezTo>
                  <a:pt x="7396047" y="5745034"/>
                  <a:pt x="7395409" y="5749517"/>
                  <a:pt x="7396163" y="5754531"/>
                </a:cubicBezTo>
                <a:cubicBezTo>
                  <a:pt x="7398528" y="5756158"/>
                  <a:pt x="7400817" y="5756531"/>
                  <a:pt x="7402852" y="5755966"/>
                </a:cubicBezTo>
                <a:cubicBezTo>
                  <a:pt x="7408957" y="5754268"/>
                  <a:pt x="7412770" y="5744131"/>
                  <a:pt x="7409451" y="5734141"/>
                </a:cubicBezTo>
                <a:close/>
                <a:moveTo>
                  <a:pt x="8103712" y="5733919"/>
                </a:moveTo>
                <a:cubicBezTo>
                  <a:pt x="8101310" y="5733409"/>
                  <a:pt x="8099256" y="5734747"/>
                  <a:pt x="8097683" y="5737145"/>
                </a:cubicBezTo>
                <a:cubicBezTo>
                  <a:pt x="8092963" y="5744340"/>
                  <a:pt x="8092571" y="5761079"/>
                  <a:pt x="8100154" y="5766081"/>
                </a:cubicBezTo>
                <a:cubicBezTo>
                  <a:pt x="8101815" y="5765264"/>
                  <a:pt x="8103476" y="5764448"/>
                  <a:pt x="8104218" y="5766502"/>
                </a:cubicBezTo>
                <a:cubicBezTo>
                  <a:pt x="8113441" y="5759548"/>
                  <a:pt x="8112593" y="5749079"/>
                  <a:pt x="8108140" y="5736751"/>
                </a:cubicBezTo>
                <a:cubicBezTo>
                  <a:pt x="8106568" y="5735107"/>
                  <a:pt x="8105083" y="5734210"/>
                  <a:pt x="8103712" y="5733919"/>
                </a:cubicBezTo>
                <a:close/>
                <a:moveTo>
                  <a:pt x="8168021" y="5733728"/>
                </a:moveTo>
                <a:cubicBezTo>
                  <a:pt x="8163248" y="5734361"/>
                  <a:pt x="8157210" y="5740171"/>
                  <a:pt x="8157890" y="5745352"/>
                </a:cubicBezTo>
                <a:cubicBezTo>
                  <a:pt x="8158345" y="5748807"/>
                  <a:pt x="8161785" y="5751982"/>
                  <a:pt x="8170575" y="5753159"/>
                </a:cubicBezTo>
                <a:cubicBezTo>
                  <a:pt x="8176307" y="5737636"/>
                  <a:pt x="8172797" y="5733093"/>
                  <a:pt x="8168021" y="5733728"/>
                </a:cubicBezTo>
                <a:close/>
                <a:moveTo>
                  <a:pt x="8658947" y="5728836"/>
                </a:moveTo>
                <a:cubicBezTo>
                  <a:pt x="8656599" y="5729502"/>
                  <a:pt x="8654222" y="5731024"/>
                  <a:pt x="8651941" y="5733629"/>
                </a:cubicBezTo>
                <a:cubicBezTo>
                  <a:pt x="8651881" y="5747832"/>
                  <a:pt x="8655209" y="5758609"/>
                  <a:pt x="8662119" y="5763401"/>
                </a:cubicBezTo>
                <a:cubicBezTo>
                  <a:pt x="8686426" y="5761779"/>
                  <a:pt x="8678813" y="5734123"/>
                  <a:pt x="8665789" y="5729187"/>
                </a:cubicBezTo>
                <a:cubicBezTo>
                  <a:pt x="8663618" y="5728363"/>
                  <a:pt x="8661297" y="5728172"/>
                  <a:pt x="8658947" y="5728836"/>
                </a:cubicBezTo>
                <a:close/>
                <a:moveTo>
                  <a:pt x="8557286" y="5727458"/>
                </a:moveTo>
                <a:cubicBezTo>
                  <a:pt x="8555793" y="5736333"/>
                  <a:pt x="8556985" y="5743661"/>
                  <a:pt x="8560231" y="5747805"/>
                </a:cubicBezTo>
                <a:cubicBezTo>
                  <a:pt x="8562544" y="5748478"/>
                  <a:pt x="8564333" y="5748326"/>
                  <a:pt x="8565728" y="5747554"/>
                </a:cubicBezTo>
                <a:cubicBezTo>
                  <a:pt x="8569914" y="5745240"/>
                  <a:pt x="8570559" y="5737356"/>
                  <a:pt x="8571203" y="5729471"/>
                </a:cubicBezTo>
                <a:cubicBezTo>
                  <a:pt x="8565905" y="5728512"/>
                  <a:pt x="8562585" y="5728419"/>
                  <a:pt x="8557286" y="5727458"/>
                </a:cubicBezTo>
                <a:close/>
                <a:moveTo>
                  <a:pt x="8003643" y="5720488"/>
                </a:moveTo>
                <a:lnTo>
                  <a:pt x="8002833" y="5729584"/>
                </a:lnTo>
                <a:lnTo>
                  <a:pt x="8002024" y="5730146"/>
                </a:lnTo>
                <a:cubicBezTo>
                  <a:pt x="8000158" y="5732889"/>
                  <a:pt x="7998595" y="5736558"/>
                  <a:pt x="7997056" y="5740448"/>
                </a:cubicBezTo>
                <a:cubicBezTo>
                  <a:pt x="8001385" y="5744433"/>
                  <a:pt x="7998225" y="5751428"/>
                  <a:pt x="8007491" y="5752884"/>
                </a:cubicBezTo>
                <a:lnTo>
                  <a:pt x="8008497" y="5751311"/>
                </a:lnTo>
                <a:lnTo>
                  <a:pt x="8015429" y="5754794"/>
                </a:lnTo>
                <a:cubicBezTo>
                  <a:pt x="8016611" y="5751401"/>
                  <a:pt x="8016998" y="5745043"/>
                  <a:pt x="8016365" y="5738680"/>
                </a:cubicBezTo>
                <a:lnTo>
                  <a:pt x="8014867" y="5734017"/>
                </a:lnTo>
                <a:lnTo>
                  <a:pt x="8015199" y="5727431"/>
                </a:lnTo>
                <a:lnTo>
                  <a:pt x="8012474" y="5726568"/>
                </a:lnTo>
                <a:lnTo>
                  <a:pt x="8011176" y="5722523"/>
                </a:lnTo>
                <a:cubicBezTo>
                  <a:pt x="8009242" y="5720242"/>
                  <a:pt x="8006753" y="5719272"/>
                  <a:pt x="8003643" y="5720488"/>
                </a:cubicBezTo>
                <a:close/>
                <a:moveTo>
                  <a:pt x="8086697" y="5717964"/>
                </a:moveTo>
                <a:cubicBezTo>
                  <a:pt x="8083192" y="5716080"/>
                  <a:pt x="8079274" y="5716729"/>
                  <a:pt x="8077179" y="5719449"/>
                </a:cubicBezTo>
                <a:cubicBezTo>
                  <a:pt x="8075081" y="5722169"/>
                  <a:pt x="8074807" y="5726962"/>
                  <a:pt x="8078588" y="5733365"/>
                </a:cubicBezTo>
                <a:cubicBezTo>
                  <a:pt x="8082228" y="5735241"/>
                  <a:pt x="8091095" y="5729621"/>
                  <a:pt x="8092494" y="5725247"/>
                </a:cubicBezTo>
                <a:cubicBezTo>
                  <a:pt x="8091186" y="5721603"/>
                  <a:pt x="8089034" y="5719220"/>
                  <a:pt x="8086697" y="5717964"/>
                </a:cubicBezTo>
                <a:close/>
                <a:moveTo>
                  <a:pt x="7445016" y="5716917"/>
                </a:moveTo>
                <a:cubicBezTo>
                  <a:pt x="7441022" y="5717500"/>
                  <a:pt x="7439035" y="5723789"/>
                  <a:pt x="7441053" y="5727710"/>
                </a:cubicBezTo>
                <a:lnTo>
                  <a:pt x="7443443" y="5729131"/>
                </a:lnTo>
                <a:lnTo>
                  <a:pt x="7440602" y="5734086"/>
                </a:lnTo>
                <a:cubicBezTo>
                  <a:pt x="7436922" y="5743572"/>
                  <a:pt x="7437029" y="5755111"/>
                  <a:pt x="7439957" y="5765497"/>
                </a:cubicBezTo>
                <a:lnTo>
                  <a:pt x="7443010" y="5771478"/>
                </a:lnTo>
                <a:lnTo>
                  <a:pt x="7442861" y="5771607"/>
                </a:lnTo>
                <a:lnTo>
                  <a:pt x="7443102" y="5771659"/>
                </a:lnTo>
                <a:lnTo>
                  <a:pt x="7449288" y="5783782"/>
                </a:lnTo>
                <a:cubicBezTo>
                  <a:pt x="7453460" y="5788731"/>
                  <a:pt x="7458602" y="5792217"/>
                  <a:pt x="7464424" y="5793292"/>
                </a:cubicBezTo>
                <a:cubicBezTo>
                  <a:pt x="7464834" y="5791093"/>
                  <a:pt x="7466594" y="5791593"/>
                  <a:pt x="7468354" y="5792094"/>
                </a:cubicBezTo>
                <a:cubicBezTo>
                  <a:pt x="7470562" y="5788016"/>
                  <a:pt x="7472188" y="5783661"/>
                  <a:pt x="7473257" y="5779201"/>
                </a:cubicBezTo>
                <a:lnTo>
                  <a:pt x="7474526" y="5768199"/>
                </a:lnTo>
                <a:lnTo>
                  <a:pt x="7480440" y="5765534"/>
                </a:lnTo>
                <a:lnTo>
                  <a:pt x="7492415" y="5755360"/>
                </a:lnTo>
                <a:lnTo>
                  <a:pt x="7488101" y="5761562"/>
                </a:lnTo>
                <a:cubicBezTo>
                  <a:pt x="7485853" y="5767230"/>
                  <a:pt x="7485352" y="5774653"/>
                  <a:pt x="7488317" y="5777713"/>
                </a:cubicBezTo>
                <a:cubicBezTo>
                  <a:pt x="7489165" y="5778587"/>
                  <a:pt x="7490295" y="5779106"/>
                  <a:pt x="7491749" y="5779125"/>
                </a:cubicBezTo>
                <a:cubicBezTo>
                  <a:pt x="7496163" y="5766411"/>
                  <a:pt x="7498888" y="5767322"/>
                  <a:pt x="7498358" y="5755940"/>
                </a:cubicBezTo>
                <a:cubicBezTo>
                  <a:pt x="7497354" y="5754950"/>
                  <a:pt x="7496351" y="5754452"/>
                  <a:pt x="7495377" y="5754352"/>
                </a:cubicBezTo>
                <a:lnTo>
                  <a:pt x="7492723" y="5755097"/>
                </a:lnTo>
                <a:lnTo>
                  <a:pt x="7495900" y="5752398"/>
                </a:lnTo>
                <a:cubicBezTo>
                  <a:pt x="7500898" y="5747582"/>
                  <a:pt x="7505812" y="5742557"/>
                  <a:pt x="7510859" y="5738007"/>
                </a:cubicBezTo>
                <a:cubicBezTo>
                  <a:pt x="7503953" y="5737308"/>
                  <a:pt x="7497501" y="5737821"/>
                  <a:pt x="7491396" y="5739296"/>
                </a:cubicBezTo>
                <a:cubicBezTo>
                  <a:pt x="7486816" y="5740402"/>
                  <a:pt x="7482432" y="5742047"/>
                  <a:pt x="7478196" y="5744126"/>
                </a:cubicBezTo>
                <a:lnTo>
                  <a:pt x="7476465" y="5745169"/>
                </a:lnTo>
                <a:lnTo>
                  <a:pt x="7468557" y="5741197"/>
                </a:lnTo>
                <a:lnTo>
                  <a:pt x="7468472" y="5740986"/>
                </a:lnTo>
                <a:cubicBezTo>
                  <a:pt x="7466000" y="5736777"/>
                  <a:pt x="7462828" y="5733171"/>
                  <a:pt x="7458999" y="5730474"/>
                </a:cubicBezTo>
                <a:lnTo>
                  <a:pt x="7448415" y="5726475"/>
                </a:lnTo>
                <a:lnTo>
                  <a:pt x="7449123" y="5725025"/>
                </a:lnTo>
                <a:cubicBezTo>
                  <a:pt x="7449940" y="5724041"/>
                  <a:pt x="7450516" y="5723581"/>
                  <a:pt x="7450506" y="5722362"/>
                </a:cubicBezTo>
                <a:cubicBezTo>
                  <a:pt x="7450500" y="5721549"/>
                  <a:pt x="7450234" y="5720400"/>
                  <a:pt x="7449607" y="5718533"/>
                </a:cubicBezTo>
                <a:cubicBezTo>
                  <a:pt x="7447903" y="5717161"/>
                  <a:pt x="7446348" y="5716723"/>
                  <a:pt x="7445016" y="5716917"/>
                </a:cubicBezTo>
                <a:close/>
                <a:moveTo>
                  <a:pt x="8149787" y="5705701"/>
                </a:moveTo>
                <a:cubicBezTo>
                  <a:pt x="8145494" y="5721771"/>
                  <a:pt x="8129526" y="5728556"/>
                  <a:pt x="8137644" y="5757856"/>
                </a:cubicBezTo>
                <a:cubicBezTo>
                  <a:pt x="8153423" y="5753605"/>
                  <a:pt x="8162577" y="5713855"/>
                  <a:pt x="8149787" y="5705701"/>
                </a:cubicBezTo>
                <a:close/>
                <a:moveTo>
                  <a:pt x="8788447" y="5701427"/>
                </a:moveTo>
                <a:cubicBezTo>
                  <a:pt x="8786015" y="5701724"/>
                  <a:pt x="8783801" y="5703156"/>
                  <a:pt x="8782215" y="5706113"/>
                </a:cubicBezTo>
                <a:cubicBezTo>
                  <a:pt x="8786313" y="5720686"/>
                  <a:pt x="8794128" y="5721740"/>
                  <a:pt x="8805138" y="5718887"/>
                </a:cubicBezTo>
                <a:cubicBezTo>
                  <a:pt x="8805057" y="5712868"/>
                  <a:pt x="8800910" y="5706718"/>
                  <a:pt x="8795993" y="5703550"/>
                </a:cubicBezTo>
                <a:cubicBezTo>
                  <a:pt x="8793533" y="5701967"/>
                  <a:pt x="8790881" y="5701129"/>
                  <a:pt x="8788447" y="5701427"/>
                </a:cubicBezTo>
                <a:close/>
                <a:moveTo>
                  <a:pt x="8304883" y="5701323"/>
                </a:moveTo>
                <a:cubicBezTo>
                  <a:pt x="8299849" y="5703416"/>
                  <a:pt x="8296143" y="5708166"/>
                  <a:pt x="8293103" y="5714245"/>
                </a:cubicBezTo>
                <a:cubicBezTo>
                  <a:pt x="8303405" y="5713569"/>
                  <a:pt x="8303877" y="5720593"/>
                  <a:pt x="8308719" y="5724194"/>
                </a:cubicBezTo>
                <a:cubicBezTo>
                  <a:pt x="8308247" y="5717169"/>
                  <a:pt x="8308203" y="5707963"/>
                  <a:pt x="8304883" y="5701323"/>
                </a:cubicBezTo>
                <a:close/>
                <a:moveTo>
                  <a:pt x="7307646" y="5693827"/>
                </a:moveTo>
                <a:cubicBezTo>
                  <a:pt x="7300112" y="5695870"/>
                  <a:pt x="7296530" y="5714527"/>
                  <a:pt x="7303340" y="5720405"/>
                </a:cubicBezTo>
                <a:cubicBezTo>
                  <a:pt x="7306972" y="5723539"/>
                  <a:pt x="7313562" y="5723040"/>
                  <a:pt x="7324084" y="5714444"/>
                </a:cubicBezTo>
                <a:cubicBezTo>
                  <a:pt x="7318111" y="5697357"/>
                  <a:pt x="7312167" y="5692601"/>
                  <a:pt x="7307646" y="5693827"/>
                </a:cubicBezTo>
                <a:close/>
                <a:moveTo>
                  <a:pt x="7952370" y="5691370"/>
                </a:moveTo>
                <a:cubicBezTo>
                  <a:pt x="7947314" y="5705507"/>
                  <a:pt x="7952562" y="5712506"/>
                  <a:pt x="7962368" y="5719130"/>
                </a:cubicBezTo>
                <a:cubicBezTo>
                  <a:pt x="7965660" y="5714571"/>
                  <a:pt x="7965990" y="5706683"/>
                  <a:pt x="7964082" y="5700410"/>
                </a:cubicBezTo>
                <a:cubicBezTo>
                  <a:pt x="7962174" y="5694136"/>
                  <a:pt x="7958029" y="5689476"/>
                  <a:pt x="7952370" y="5691370"/>
                </a:cubicBezTo>
                <a:close/>
                <a:moveTo>
                  <a:pt x="8271421" y="5690227"/>
                </a:moveTo>
                <a:cubicBezTo>
                  <a:pt x="8267886" y="5692448"/>
                  <a:pt x="8265291" y="5694680"/>
                  <a:pt x="8263478" y="5696919"/>
                </a:cubicBezTo>
                <a:cubicBezTo>
                  <a:pt x="8253957" y="5708675"/>
                  <a:pt x="8265982" y="5720646"/>
                  <a:pt x="8276707" y="5732236"/>
                </a:cubicBezTo>
                <a:lnTo>
                  <a:pt x="8276753" y="5732292"/>
                </a:lnTo>
                <a:lnTo>
                  <a:pt x="8275013" y="5741399"/>
                </a:lnTo>
                <a:cubicBezTo>
                  <a:pt x="8276619" y="5747605"/>
                  <a:pt x="8288173" y="5749754"/>
                  <a:pt x="8292881" y="5744200"/>
                </a:cubicBezTo>
                <a:cubicBezTo>
                  <a:pt x="8294264" y="5737985"/>
                  <a:pt x="8293882" y="5732917"/>
                  <a:pt x="8292521" y="5729259"/>
                </a:cubicBezTo>
                <a:cubicBezTo>
                  <a:pt x="8291501" y="5726515"/>
                  <a:pt x="8289929" y="5724564"/>
                  <a:pt x="8288137" y="5723517"/>
                </a:cubicBezTo>
                <a:lnTo>
                  <a:pt x="8283060" y="5723222"/>
                </a:lnTo>
                <a:lnTo>
                  <a:pt x="8281227" y="5718524"/>
                </a:lnTo>
                <a:cubicBezTo>
                  <a:pt x="8277103" y="5709874"/>
                  <a:pt x="8272167" y="5700700"/>
                  <a:pt x="8271421" y="5690227"/>
                </a:cubicBezTo>
                <a:close/>
                <a:moveTo>
                  <a:pt x="8388764" y="5689597"/>
                </a:moveTo>
                <a:cubicBezTo>
                  <a:pt x="8386781" y="5688321"/>
                  <a:pt x="8383213" y="5688954"/>
                  <a:pt x="8380734" y="5691021"/>
                </a:cubicBezTo>
                <a:cubicBezTo>
                  <a:pt x="8378255" y="5693088"/>
                  <a:pt x="8376865" y="5696590"/>
                  <a:pt x="8379243" y="5701051"/>
                </a:cubicBezTo>
                <a:cubicBezTo>
                  <a:pt x="8383207" y="5703603"/>
                  <a:pt x="8394839" y="5699371"/>
                  <a:pt x="8388764" y="5689597"/>
                </a:cubicBezTo>
                <a:close/>
                <a:moveTo>
                  <a:pt x="7982509" y="5688812"/>
                </a:moveTo>
                <a:cubicBezTo>
                  <a:pt x="7980228" y="5704016"/>
                  <a:pt x="7988316" y="5712254"/>
                  <a:pt x="7983946" y="5729874"/>
                </a:cubicBezTo>
                <a:cubicBezTo>
                  <a:pt x="7988588" y="5728274"/>
                  <a:pt x="7989076" y="5734309"/>
                  <a:pt x="7992522" y="5735507"/>
                </a:cubicBezTo>
                <a:cubicBezTo>
                  <a:pt x="7993670" y="5735905"/>
                  <a:pt x="7995148" y="5735768"/>
                  <a:pt x="7997218" y="5734630"/>
                </a:cubicBezTo>
                <a:cubicBezTo>
                  <a:pt x="7998117" y="5726053"/>
                  <a:pt x="7994552" y="5707084"/>
                  <a:pt x="7988846" y="5696250"/>
                </a:cubicBezTo>
                <a:cubicBezTo>
                  <a:pt x="7986944" y="5692638"/>
                  <a:pt x="7984802" y="5689930"/>
                  <a:pt x="7982509" y="5688812"/>
                </a:cubicBezTo>
                <a:close/>
                <a:moveTo>
                  <a:pt x="8340893" y="5686010"/>
                </a:moveTo>
                <a:cubicBezTo>
                  <a:pt x="8337941" y="5686900"/>
                  <a:pt x="8334991" y="5687792"/>
                  <a:pt x="8332174" y="5688903"/>
                </a:cubicBezTo>
                <a:lnTo>
                  <a:pt x="8329524" y="5690315"/>
                </a:lnTo>
                <a:lnTo>
                  <a:pt x="8327327" y="5690883"/>
                </a:lnTo>
                <a:lnTo>
                  <a:pt x="8325156" y="5688646"/>
                </a:lnTo>
                <a:cubicBezTo>
                  <a:pt x="8320568" y="5687472"/>
                  <a:pt x="8315649" y="5695402"/>
                  <a:pt x="8308104" y="5699127"/>
                </a:cubicBezTo>
                <a:lnTo>
                  <a:pt x="8309490" y="5701256"/>
                </a:lnTo>
                <a:lnTo>
                  <a:pt x="8308304" y="5702542"/>
                </a:lnTo>
                <a:lnTo>
                  <a:pt x="8311063" y="5703671"/>
                </a:lnTo>
                <a:lnTo>
                  <a:pt x="8312037" y="5705170"/>
                </a:lnTo>
                <a:lnTo>
                  <a:pt x="8314850" y="5704547"/>
                </a:lnTo>
                <a:lnTo>
                  <a:pt x="8316381" y="5704349"/>
                </a:lnTo>
                <a:lnTo>
                  <a:pt x="8314053" y="5710819"/>
                </a:lnTo>
                <a:cubicBezTo>
                  <a:pt x="8319751" y="5710141"/>
                  <a:pt x="8326908" y="5707852"/>
                  <a:pt x="8332416" y="5703773"/>
                </a:cubicBezTo>
                <a:lnTo>
                  <a:pt x="8335600" y="5700185"/>
                </a:lnTo>
                <a:lnTo>
                  <a:pt x="8339313" y="5700014"/>
                </a:lnTo>
                <a:lnTo>
                  <a:pt x="8348801" y="5706926"/>
                </a:lnTo>
                <a:lnTo>
                  <a:pt x="8351406" y="5718738"/>
                </a:lnTo>
                <a:cubicBezTo>
                  <a:pt x="8355095" y="5728074"/>
                  <a:pt x="8361217" y="5737487"/>
                  <a:pt x="8363887" y="5743183"/>
                </a:cubicBezTo>
                <a:cubicBezTo>
                  <a:pt x="8374827" y="5736307"/>
                  <a:pt x="8357559" y="5705299"/>
                  <a:pt x="8353530" y="5694749"/>
                </a:cubicBezTo>
                <a:lnTo>
                  <a:pt x="8349141" y="5703805"/>
                </a:lnTo>
                <a:lnTo>
                  <a:pt x="8349011" y="5698904"/>
                </a:lnTo>
                <a:cubicBezTo>
                  <a:pt x="8348297" y="5696619"/>
                  <a:pt x="8347003" y="5694814"/>
                  <a:pt x="8345302" y="5693431"/>
                </a:cubicBezTo>
                <a:lnTo>
                  <a:pt x="8340016" y="5690912"/>
                </a:lnTo>
                <a:close/>
                <a:moveTo>
                  <a:pt x="8111207" y="5671803"/>
                </a:moveTo>
                <a:cubicBezTo>
                  <a:pt x="8108846" y="5672247"/>
                  <a:pt x="8107127" y="5674201"/>
                  <a:pt x="8106293" y="5678431"/>
                </a:cubicBezTo>
                <a:cubicBezTo>
                  <a:pt x="8110410" y="5680912"/>
                  <a:pt x="8113097" y="5682036"/>
                  <a:pt x="8117214" y="5684520"/>
                </a:cubicBezTo>
                <a:cubicBezTo>
                  <a:pt x="8118134" y="5681089"/>
                  <a:pt x="8119053" y="5677658"/>
                  <a:pt x="8119972" y="5674227"/>
                </a:cubicBezTo>
                <a:cubicBezTo>
                  <a:pt x="8116569" y="5672423"/>
                  <a:pt x="8113567" y="5671360"/>
                  <a:pt x="8111207" y="5671803"/>
                </a:cubicBezTo>
                <a:close/>
                <a:moveTo>
                  <a:pt x="7910096" y="5671458"/>
                </a:moveTo>
                <a:cubicBezTo>
                  <a:pt x="7905270" y="5674451"/>
                  <a:pt x="7901077" y="5677720"/>
                  <a:pt x="7898010" y="5681602"/>
                </a:cubicBezTo>
                <a:lnTo>
                  <a:pt x="7894236" y="5691382"/>
                </a:lnTo>
                <a:lnTo>
                  <a:pt x="7891932" y="5691053"/>
                </a:lnTo>
                <a:cubicBezTo>
                  <a:pt x="7887632" y="5692580"/>
                  <a:pt x="7887116" y="5700437"/>
                  <a:pt x="7886598" y="5708294"/>
                </a:cubicBezTo>
                <a:cubicBezTo>
                  <a:pt x="7890141" y="5709281"/>
                  <a:pt x="7892720" y="5709308"/>
                  <a:pt x="7894567" y="5708655"/>
                </a:cubicBezTo>
                <a:lnTo>
                  <a:pt x="7896006" y="5706362"/>
                </a:lnTo>
                <a:lnTo>
                  <a:pt x="7911562" y="5694079"/>
                </a:lnTo>
                <a:cubicBezTo>
                  <a:pt x="7914579" y="5688307"/>
                  <a:pt x="7914478" y="5681034"/>
                  <a:pt x="7910096" y="5671458"/>
                </a:cubicBezTo>
                <a:close/>
                <a:moveTo>
                  <a:pt x="8485383" y="5669077"/>
                </a:moveTo>
                <a:lnTo>
                  <a:pt x="8485851" y="5673693"/>
                </a:lnTo>
                <a:lnTo>
                  <a:pt x="8483629" y="5673942"/>
                </a:lnTo>
                <a:cubicBezTo>
                  <a:pt x="8479929" y="5677187"/>
                  <a:pt x="8479374" y="5686298"/>
                  <a:pt x="8470489" y="5682153"/>
                </a:cubicBezTo>
                <a:lnTo>
                  <a:pt x="8470647" y="5688840"/>
                </a:lnTo>
                <a:lnTo>
                  <a:pt x="8467649" y="5687825"/>
                </a:lnTo>
                <a:cubicBezTo>
                  <a:pt x="8465168" y="5687805"/>
                  <a:pt x="8462345" y="5688554"/>
                  <a:pt x="8459187" y="5690278"/>
                </a:cubicBezTo>
                <a:cubicBezTo>
                  <a:pt x="8454754" y="5701453"/>
                  <a:pt x="8455037" y="5725684"/>
                  <a:pt x="8467492" y="5731701"/>
                </a:cubicBezTo>
                <a:cubicBezTo>
                  <a:pt x="8479181" y="5727956"/>
                  <a:pt x="8483085" y="5710953"/>
                  <a:pt x="8479767" y="5699248"/>
                </a:cubicBezTo>
                <a:lnTo>
                  <a:pt x="8476191" y="5693444"/>
                </a:lnTo>
                <a:lnTo>
                  <a:pt x="8484165" y="5691336"/>
                </a:lnTo>
                <a:lnTo>
                  <a:pt x="8492795" y="5690411"/>
                </a:lnTo>
                <a:lnTo>
                  <a:pt x="8493155" y="5690971"/>
                </a:lnTo>
                <a:cubicBezTo>
                  <a:pt x="8498669" y="5697385"/>
                  <a:pt x="8505739" y="5702935"/>
                  <a:pt x="8510260" y="5707688"/>
                </a:cubicBezTo>
                <a:cubicBezTo>
                  <a:pt x="8512511" y="5697599"/>
                  <a:pt x="8509889" y="5687528"/>
                  <a:pt x="8504905" y="5680189"/>
                </a:cubicBezTo>
                <a:cubicBezTo>
                  <a:pt x="8499923" y="5672850"/>
                  <a:pt x="8492579" y="5668242"/>
                  <a:pt x="8485383" y="5669077"/>
                </a:cubicBezTo>
                <a:close/>
                <a:moveTo>
                  <a:pt x="8575449" y="5655026"/>
                </a:moveTo>
                <a:cubicBezTo>
                  <a:pt x="8572881" y="5657369"/>
                  <a:pt x="8573048" y="5673463"/>
                  <a:pt x="8579528" y="5673638"/>
                </a:cubicBezTo>
                <a:cubicBezTo>
                  <a:pt x="8586640" y="5672224"/>
                  <a:pt x="8578689" y="5655113"/>
                  <a:pt x="8575449" y="5655026"/>
                </a:cubicBezTo>
                <a:close/>
                <a:moveTo>
                  <a:pt x="7859609" y="5642218"/>
                </a:moveTo>
                <a:cubicBezTo>
                  <a:pt x="7855001" y="5647150"/>
                  <a:pt x="7852689" y="5652251"/>
                  <a:pt x="7852338" y="5657211"/>
                </a:cubicBezTo>
                <a:cubicBezTo>
                  <a:pt x="7851984" y="5662171"/>
                  <a:pt x="7853590" y="5666988"/>
                  <a:pt x="7856812" y="5671355"/>
                </a:cubicBezTo>
                <a:cubicBezTo>
                  <a:pt x="7859920" y="5671298"/>
                  <a:pt x="7862331" y="5670068"/>
                  <a:pt x="7864029" y="5668100"/>
                </a:cubicBezTo>
                <a:cubicBezTo>
                  <a:pt x="7869121" y="5662197"/>
                  <a:pt x="7867798" y="5649656"/>
                  <a:pt x="7859609" y="5642218"/>
                </a:cubicBezTo>
                <a:close/>
                <a:moveTo>
                  <a:pt x="8709253" y="5642015"/>
                </a:moveTo>
                <a:cubicBezTo>
                  <a:pt x="8705631" y="5641232"/>
                  <a:pt x="8701853" y="5642700"/>
                  <a:pt x="8699935" y="5646382"/>
                </a:cubicBezTo>
                <a:cubicBezTo>
                  <a:pt x="8698016" y="5650065"/>
                  <a:pt x="8697956" y="5655964"/>
                  <a:pt x="8701767" y="5664037"/>
                </a:cubicBezTo>
                <a:cubicBezTo>
                  <a:pt x="8707002" y="5663413"/>
                  <a:pt x="8710975" y="5665971"/>
                  <a:pt x="8717473" y="5662163"/>
                </a:cubicBezTo>
                <a:cubicBezTo>
                  <a:pt x="8719005" y="5655157"/>
                  <a:pt x="8717943" y="5649977"/>
                  <a:pt x="8715699" y="5646595"/>
                </a:cubicBezTo>
                <a:cubicBezTo>
                  <a:pt x="8714016" y="5644060"/>
                  <a:pt x="8711669" y="5642537"/>
                  <a:pt x="8709253" y="5642015"/>
                </a:cubicBezTo>
                <a:close/>
                <a:moveTo>
                  <a:pt x="8494565" y="5641254"/>
                </a:moveTo>
                <a:cubicBezTo>
                  <a:pt x="8491380" y="5642113"/>
                  <a:pt x="8488194" y="5642974"/>
                  <a:pt x="8484076" y="5642415"/>
                </a:cubicBezTo>
                <a:cubicBezTo>
                  <a:pt x="8479733" y="5658632"/>
                  <a:pt x="8497881" y="5666267"/>
                  <a:pt x="8499231" y="5648352"/>
                </a:cubicBezTo>
                <a:cubicBezTo>
                  <a:pt x="8495113" y="5647793"/>
                  <a:pt x="8494179" y="5646372"/>
                  <a:pt x="8494565" y="5641254"/>
                </a:cubicBezTo>
                <a:close/>
                <a:moveTo>
                  <a:pt x="8107693" y="5639770"/>
                </a:moveTo>
                <a:cubicBezTo>
                  <a:pt x="8105902" y="5640394"/>
                  <a:pt x="8104466" y="5641286"/>
                  <a:pt x="8103342" y="5642396"/>
                </a:cubicBezTo>
                <a:cubicBezTo>
                  <a:pt x="8099966" y="5645726"/>
                  <a:pt x="8099381" y="5651016"/>
                  <a:pt x="8100364" y="5656883"/>
                </a:cubicBezTo>
                <a:cubicBezTo>
                  <a:pt x="8102240" y="5657944"/>
                  <a:pt x="8104088" y="5658443"/>
                  <a:pt x="8106242" y="5658228"/>
                </a:cubicBezTo>
                <a:cubicBezTo>
                  <a:pt x="8108395" y="5658014"/>
                  <a:pt x="8110854" y="5657087"/>
                  <a:pt x="8113952" y="5655295"/>
                </a:cubicBezTo>
                <a:cubicBezTo>
                  <a:pt x="8112642" y="5647471"/>
                  <a:pt x="8110594" y="5643043"/>
                  <a:pt x="8107693" y="5639770"/>
                </a:cubicBezTo>
                <a:close/>
                <a:moveTo>
                  <a:pt x="8952869" y="5638993"/>
                </a:moveTo>
                <a:cubicBezTo>
                  <a:pt x="8953667" y="5654470"/>
                  <a:pt x="8960304" y="5661710"/>
                  <a:pt x="8969607" y="5661598"/>
                </a:cubicBezTo>
                <a:cubicBezTo>
                  <a:pt x="8974987" y="5652662"/>
                  <a:pt x="8970016" y="5642428"/>
                  <a:pt x="8961845" y="5639359"/>
                </a:cubicBezTo>
                <a:cubicBezTo>
                  <a:pt x="8959119" y="5638335"/>
                  <a:pt x="8956040" y="5638109"/>
                  <a:pt x="8952869" y="5638993"/>
                </a:cubicBezTo>
                <a:close/>
                <a:moveTo>
                  <a:pt x="8657197" y="5635333"/>
                </a:moveTo>
                <a:cubicBezTo>
                  <a:pt x="8653965" y="5635288"/>
                  <a:pt x="8651387" y="5637698"/>
                  <a:pt x="8649449" y="5638486"/>
                </a:cubicBezTo>
                <a:cubicBezTo>
                  <a:pt x="8648821" y="5648258"/>
                  <a:pt x="8664323" y="5646029"/>
                  <a:pt x="8657197" y="5635333"/>
                </a:cubicBezTo>
                <a:close/>
                <a:moveTo>
                  <a:pt x="8174701" y="5627978"/>
                </a:moveTo>
                <a:cubicBezTo>
                  <a:pt x="8171309" y="5630014"/>
                  <a:pt x="8169174" y="5633897"/>
                  <a:pt x="8168071" y="5638628"/>
                </a:cubicBezTo>
                <a:lnTo>
                  <a:pt x="8167971" y="5642188"/>
                </a:lnTo>
                <a:lnTo>
                  <a:pt x="8165505" y="5641192"/>
                </a:lnTo>
                <a:lnTo>
                  <a:pt x="8167906" y="5644544"/>
                </a:lnTo>
                <a:lnTo>
                  <a:pt x="8167631" y="5654372"/>
                </a:lnTo>
                <a:cubicBezTo>
                  <a:pt x="8169104" y="5665234"/>
                  <a:pt x="8173812" y="5675498"/>
                  <a:pt x="8179969" y="5677173"/>
                </a:cubicBezTo>
                <a:lnTo>
                  <a:pt x="8178877" y="5659492"/>
                </a:lnTo>
                <a:lnTo>
                  <a:pt x="8187808" y="5664543"/>
                </a:lnTo>
                <a:lnTo>
                  <a:pt x="8196355" y="5663266"/>
                </a:lnTo>
                <a:lnTo>
                  <a:pt x="8196861" y="5663991"/>
                </a:lnTo>
                <a:cubicBezTo>
                  <a:pt x="8199699" y="5661164"/>
                  <a:pt x="8202113" y="5663018"/>
                  <a:pt x="8204669" y="5663311"/>
                </a:cubicBezTo>
                <a:cubicBezTo>
                  <a:pt x="8212550" y="5651216"/>
                  <a:pt x="8205177" y="5639141"/>
                  <a:pt x="8196685" y="5639348"/>
                </a:cubicBezTo>
                <a:cubicBezTo>
                  <a:pt x="8193855" y="5639418"/>
                  <a:pt x="8190899" y="5640851"/>
                  <a:pt x="8188344" y="5644104"/>
                </a:cubicBezTo>
                <a:cubicBezTo>
                  <a:pt x="8190615" y="5647515"/>
                  <a:pt x="8190259" y="5651414"/>
                  <a:pt x="8190579" y="5654996"/>
                </a:cubicBezTo>
                <a:lnTo>
                  <a:pt x="8192329" y="5657503"/>
                </a:lnTo>
                <a:lnTo>
                  <a:pt x="8182538" y="5648066"/>
                </a:lnTo>
                <a:lnTo>
                  <a:pt x="8177411" y="5645997"/>
                </a:lnTo>
                <a:close/>
                <a:moveTo>
                  <a:pt x="7885752" y="5623441"/>
                </a:moveTo>
                <a:cubicBezTo>
                  <a:pt x="7882323" y="5623003"/>
                  <a:pt x="7879359" y="5623204"/>
                  <a:pt x="7876776" y="5624466"/>
                </a:cubicBezTo>
                <a:cubicBezTo>
                  <a:pt x="7874194" y="5625729"/>
                  <a:pt x="7871993" y="5628051"/>
                  <a:pt x="7870093" y="5631858"/>
                </a:cubicBezTo>
                <a:cubicBezTo>
                  <a:pt x="7873499" y="5635474"/>
                  <a:pt x="7877853" y="5637187"/>
                  <a:pt x="7881606" y="5635929"/>
                </a:cubicBezTo>
                <a:cubicBezTo>
                  <a:pt x="7883505" y="5632122"/>
                  <a:pt x="7886354" y="5626410"/>
                  <a:pt x="7885752" y="5623441"/>
                </a:cubicBezTo>
                <a:close/>
                <a:moveTo>
                  <a:pt x="7979883" y="5621745"/>
                </a:moveTo>
                <a:cubicBezTo>
                  <a:pt x="7974295" y="5621729"/>
                  <a:pt x="7968486" y="5626893"/>
                  <a:pt x="7964349" y="5633416"/>
                </a:cubicBezTo>
                <a:lnTo>
                  <a:pt x="7963806" y="5635374"/>
                </a:lnTo>
                <a:lnTo>
                  <a:pt x="7956962" y="5634344"/>
                </a:lnTo>
                <a:cubicBezTo>
                  <a:pt x="7950556" y="5634764"/>
                  <a:pt x="7943720" y="5636531"/>
                  <a:pt x="7936428" y="5639722"/>
                </a:cubicBezTo>
                <a:cubicBezTo>
                  <a:pt x="7939634" y="5651476"/>
                  <a:pt x="7945074" y="5647543"/>
                  <a:pt x="7949396" y="5651452"/>
                </a:cubicBezTo>
                <a:cubicBezTo>
                  <a:pt x="7955457" y="5662993"/>
                  <a:pt x="7954420" y="5679297"/>
                  <a:pt x="7964453" y="5682781"/>
                </a:cubicBezTo>
                <a:cubicBezTo>
                  <a:pt x="7968832" y="5679984"/>
                  <a:pt x="7969024" y="5675032"/>
                  <a:pt x="7967662" y="5669489"/>
                </a:cubicBezTo>
                <a:lnTo>
                  <a:pt x="7962006" y="5653915"/>
                </a:lnTo>
                <a:lnTo>
                  <a:pt x="7963007" y="5654127"/>
                </a:lnTo>
                <a:cubicBezTo>
                  <a:pt x="7964210" y="5653518"/>
                  <a:pt x="7965374" y="5652714"/>
                  <a:pt x="7966930" y="5653847"/>
                </a:cubicBezTo>
                <a:lnTo>
                  <a:pt x="7967632" y="5652362"/>
                </a:lnTo>
                <a:lnTo>
                  <a:pt x="7975354" y="5651982"/>
                </a:lnTo>
                <a:cubicBezTo>
                  <a:pt x="7979810" y="5651120"/>
                  <a:pt x="7983659" y="5648893"/>
                  <a:pt x="7985510" y="5643111"/>
                </a:cubicBezTo>
                <a:cubicBezTo>
                  <a:pt x="7982152" y="5640539"/>
                  <a:pt x="7978621" y="5638511"/>
                  <a:pt x="7974909" y="5637045"/>
                </a:cubicBezTo>
                <a:lnTo>
                  <a:pt x="7974866" y="5637039"/>
                </a:lnTo>
                <a:lnTo>
                  <a:pt x="7975281" y="5636158"/>
                </a:lnTo>
                <a:cubicBezTo>
                  <a:pt x="7978302" y="5631423"/>
                  <a:pt x="7981478" y="5627463"/>
                  <a:pt x="7984576" y="5623115"/>
                </a:cubicBezTo>
                <a:cubicBezTo>
                  <a:pt x="7983059" y="5622177"/>
                  <a:pt x="7981480" y="5621749"/>
                  <a:pt x="7979883" y="5621745"/>
                </a:cubicBezTo>
                <a:close/>
                <a:moveTo>
                  <a:pt x="7960358" y="5608352"/>
                </a:moveTo>
                <a:cubicBezTo>
                  <a:pt x="7957356" y="5612585"/>
                  <a:pt x="7958867" y="5613692"/>
                  <a:pt x="7958276" y="5617120"/>
                </a:cubicBezTo>
                <a:cubicBezTo>
                  <a:pt x="7961299" y="5619333"/>
                  <a:pt x="7963094" y="5615504"/>
                  <a:pt x="7964891" y="5611675"/>
                </a:cubicBezTo>
                <a:cubicBezTo>
                  <a:pt x="7963379" y="5610567"/>
                  <a:pt x="7961868" y="5609459"/>
                  <a:pt x="7960358" y="5608352"/>
                </a:cubicBezTo>
                <a:close/>
                <a:moveTo>
                  <a:pt x="8187134" y="5602082"/>
                </a:moveTo>
                <a:cubicBezTo>
                  <a:pt x="8184859" y="5603331"/>
                  <a:pt x="8183269" y="5606498"/>
                  <a:pt x="8182523" y="5611558"/>
                </a:cubicBezTo>
                <a:cubicBezTo>
                  <a:pt x="8189503" y="5616803"/>
                  <a:pt x="8194367" y="5614247"/>
                  <a:pt x="8195859" y="5604128"/>
                </a:cubicBezTo>
                <a:cubicBezTo>
                  <a:pt x="8192369" y="5601506"/>
                  <a:pt x="8189410" y="5600833"/>
                  <a:pt x="8187134" y="5602082"/>
                </a:cubicBezTo>
                <a:close/>
                <a:moveTo>
                  <a:pt x="8480911" y="5589468"/>
                </a:moveTo>
                <a:cubicBezTo>
                  <a:pt x="8479649" y="5589546"/>
                  <a:pt x="8478457" y="5590202"/>
                  <a:pt x="8477353" y="5591662"/>
                </a:cubicBezTo>
                <a:cubicBezTo>
                  <a:pt x="8477671" y="5596162"/>
                  <a:pt x="8481593" y="5601576"/>
                  <a:pt x="8485623" y="5603270"/>
                </a:cubicBezTo>
                <a:cubicBezTo>
                  <a:pt x="8486965" y="5603836"/>
                  <a:pt x="8488321" y="5603986"/>
                  <a:pt x="8489559" y="5603552"/>
                </a:cubicBezTo>
                <a:cubicBezTo>
                  <a:pt x="8491209" y="5602972"/>
                  <a:pt x="8492653" y="5601353"/>
                  <a:pt x="8493579" y="5598286"/>
                </a:cubicBezTo>
                <a:cubicBezTo>
                  <a:pt x="8489097" y="5594201"/>
                  <a:pt x="8484695" y="5589232"/>
                  <a:pt x="8480911" y="5589468"/>
                </a:cubicBezTo>
                <a:close/>
                <a:moveTo>
                  <a:pt x="7924206" y="5581365"/>
                </a:moveTo>
                <a:cubicBezTo>
                  <a:pt x="7920723" y="5582589"/>
                  <a:pt x="7917394" y="5586944"/>
                  <a:pt x="7915742" y="5596000"/>
                </a:cubicBezTo>
                <a:cubicBezTo>
                  <a:pt x="7917871" y="5597848"/>
                  <a:pt x="7919320" y="5600039"/>
                  <a:pt x="7921108" y="5602058"/>
                </a:cubicBezTo>
                <a:lnTo>
                  <a:pt x="7927989" y="5606733"/>
                </a:lnTo>
                <a:lnTo>
                  <a:pt x="7914581" y="5608989"/>
                </a:lnTo>
                <a:cubicBezTo>
                  <a:pt x="7910560" y="5611048"/>
                  <a:pt x="7908630" y="5613913"/>
                  <a:pt x="7908172" y="5617006"/>
                </a:cubicBezTo>
                <a:cubicBezTo>
                  <a:pt x="7906643" y="5627316"/>
                  <a:pt x="7921459" y="5640181"/>
                  <a:pt x="7929629" y="5634337"/>
                </a:cubicBezTo>
                <a:cubicBezTo>
                  <a:pt x="7933987" y="5631220"/>
                  <a:pt x="7936454" y="5622782"/>
                  <a:pt x="7933543" y="5605797"/>
                </a:cubicBezTo>
                <a:lnTo>
                  <a:pt x="7928787" y="5606598"/>
                </a:lnTo>
                <a:lnTo>
                  <a:pt x="7935856" y="5594057"/>
                </a:lnTo>
                <a:cubicBezTo>
                  <a:pt x="7936012" y="5590826"/>
                  <a:pt x="7935108" y="5587823"/>
                  <a:pt x="7933595" y="5585513"/>
                </a:cubicBezTo>
                <a:cubicBezTo>
                  <a:pt x="7931328" y="5582047"/>
                  <a:pt x="7927690" y="5580140"/>
                  <a:pt x="7924206" y="5581365"/>
                </a:cubicBezTo>
                <a:close/>
                <a:moveTo>
                  <a:pt x="8654571" y="5578436"/>
                </a:moveTo>
                <a:cubicBezTo>
                  <a:pt x="8651781" y="5577748"/>
                  <a:pt x="8650196" y="5578183"/>
                  <a:pt x="8649378" y="5579339"/>
                </a:cubicBezTo>
                <a:cubicBezTo>
                  <a:pt x="8648151" y="5581074"/>
                  <a:pt x="8648653" y="5584435"/>
                  <a:pt x="8649403" y="5588077"/>
                </a:cubicBezTo>
                <a:lnTo>
                  <a:pt x="8650889" y="5598213"/>
                </a:lnTo>
                <a:lnTo>
                  <a:pt x="8643845" y="5594140"/>
                </a:lnTo>
                <a:cubicBezTo>
                  <a:pt x="8640785" y="5593601"/>
                  <a:pt x="8637228" y="5594073"/>
                  <a:pt x="8633075" y="5595711"/>
                </a:cubicBezTo>
                <a:cubicBezTo>
                  <a:pt x="8636773" y="5608535"/>
                  <a:pt x="8641671" y="5618547"/>
                  <a:pt x="8650442" y="5621587"/>
                </a:cubicBezTo>
                <a:cubicBezTo>
                  <a:pt x="8653366" y="5622600"/>
                  <a:pt x="8656719" y="5622838"/>
                  <a:pt x="8660603" y="5622149"/>
                </a:cubicBezTo>
                <a:cubicBezTo>
                  <a:pt x="8658680" y="5611703"/>
                  <a:pt x="8655951" y="5603458"/>
                  <a:pt x="8651627" y="5598639"/>
                </a:cubicBezTo>
                <a:lnTo>
                  <a:pt x="8651209" y="5598398"/>
                </a:lnTo>
                <a:lnTo>
                  <a:pt x="8657256" y="5596122"/>
                </a:lnTo>
                <a:cubicBezTo>
                  <a:pt x="8660854" y="5592261"/>
                  <a:pt x="8657193" y="5584556"/>
                  <a:pt x="8654571" y="5578436"/>
                </a:cubicBezTo>
                <a:close/>
                <a:moveTo>
                  <a:pt x="8549801" y="5577686"/>
                </a:moveTo>
                <a:cubicBezTo>
                  <a:pt x="8547997" y="5578171"/>
                  <a:pt x="8546297" y="5579421"/>
                  <a:pt x="8545027" y="5581247"/>
                </a:cubicBezTo>
                <a:cubicBezTo>
                  <a:pt x="8542489" y="5584899"/>
                  <a:pt x="8541669" y="5590858"/>
                  <a:pt x="8545161" y="5597617"/>
                </a:cubicBezTo>
                <a:cubicBezTo>
                  <a:pt x="8549683" y="5594515"/>
                  <a:pt x="8556874" y="5597141"/>
                  <a:pt x="8560043" y="5589155"/>
                </a:cubicBezTo>
                <a:cubicBezTo>
                  <a:pt x="8559332" y="5583684"/>
                  <a:pt x="8557463" y="5580351"/>
                  <a:pt x="8555207" y="5578709"/>
                </a:cubicBezTo>
                <a:cubicBezTo>
                  <a:pt x="8553517" y="5577479"/>
                  <a:pt x="8551605" y="5577200"/>
                  <a:pt x="8549801" y="5577686"/>
                </a:cubicBezTo>
                <a:close/>
                <a:moveTo>
                  <a:pt x="8035089" y="5565547"/>
                </a:moveTo>
                <a:cubicBezTo>
                  <a:pt x="8023840" y="5584891"/>
                  <a:pt x="8007344" y="5587710"/>
                  <a:pt x="8000344" y="5617328"/>
                </a:cubicBezTo>
                <a:cubicBezTo>
                  <a:pt x="8002313" y="5629642"/>
                  <a:pt x="8008463" y="5639451"/>
                  <a:pt x="8016161" y="5645318"/>
                </a:cubicBezTo>
                <a:cubicBezTo>
                  <a:pt x="8028990" y="5655094"/>
                  <a:pt x="8046114" y="5653916"/>
                  <a:pt x="8055332" y="5635119"/>
                </a:cubicBezTo>
                <a:cubicBezTo>
                  <a:pt x="8058456" y="5628159"/>
                  <a:pt x="8059690" y="5621608"/>
                  <a:pt x="8059550" y="5615375"/>
                </a:cubicBezTo>
                <a:cubicBezTo>
                  <a:pt x="8059129" y="5596680"/>
                  <a:pt x="8046335" y="5580863"/>
                  <a:pt x="8035089" y="5565547"/>
                </a:cubicBezTo>
                <a:close/>
                <a:moveTo>
                  <a:pt x="8705339" y="5559363"/>
                </a:moveTo>
                <a:cubicBezTo>
                  <a:pt x="8702723" y="5559781"/>
                  <a:pt x="8700555" y="5561579"/>
                  <a:pt x="8699334" y="5565384"/>
                </a:cubicBezTo>
                <a:cubicBezTo>
                  <a:pt x="8704154" y="5574010"/>
                  <a:pt x="8720001" y="5588504"/>
                  <a:pt x="8727767" y="5575920"/>
                </a:cubicBezTo>
                <a:cubicBezTo>
                  <a:pt x="8725109" y="5569271"/>
                  <a:pt x="8713191" y="5558109"/>
                  <a:pt x="8705339" y="5559363"/>
                </a:cubicBezTo>
                <a:close/>
                <a:moveTo>
                  <a:pt x="8582566" y="5553959"/>
                </a:moveTo>
                <a:cubicBezTo>
                  <a:pt x="8580234" y="5575094"/>
                  <a:pt x="8583692" y="5584348"/>
                  <a:pt x="8588607" y="5586732"/>
                </a:cubicBezTo>
                <a:cubicBezTo>
                  <a:pt x="8596798" y="5590704"/>
                  <a:pt x="8609037" y="5575589"/>
                  <a:pt x="8605278" y="5564571"/>
                </a:cubicBezTo>
                <a:cubicBezTo>
                  <a:pt x="8603271" y="5558697"/>
                  <a:pt x="8596715" y="5553986"/>
                  <a:pt x="8582566" y="5553959"/>
                </a:cubicBezTo>
                <a:close/>
                <a:moveTo>
                  <a:pt x="8623345" y="5551116"/>
                </a:moveTo>
                <a:cubicBezTo>
                  <a:pt x="8620713" y="5548917"/>
                  <a:pt x="8617449" y="5548830"/>
                  <a:pt x="8613231" y="5551150"/>
                </a:cubicBezTo>
                <a:lnTo>
                  <a:pt x="8617185" y="5557797"/>
                </a:lnTo>
                <a:lnTo>
                  <a:pt x="8615493" y="5559600"/>
                </a:lnTo>
                <a:cubicBezTo>
                  <a:pt x="8614101" y="5562267"/>
                  <a:pt x="8613329" y="5566006"/>
                  <a:pt x="8613611" y="5570910"/>
                </a:cubicBezTo>
                <a:cubicBezTo>
                  <a:pt x="8620175" y="5571187"/>
                  <a:pt x="8620139" y="5575262"/>
                  <a:pt x="8625382" y="5576297"/>
                </a:cubicBezTo>
                <a:cubicBezTo>
                  <a:pt x="8625459" y="5568146"/>
                  <a:pt x="8635269" y="5572636"/>
                  <a:pt x="8632742" y="5561931"/>
                </a:cubicBezTo>
                <a:cubicBezTo>
                  <a:pt x="8631479" y="5558668"/>
                  <a:pt x="8629325" y="5556398"/>
                  <a:pt x="8626903" y="5555258"/>
                </a:cubicBezTo>
                <a:lnTo>
                  <a:pt x="8625429" y="5555279"/>
                </a:lnTo>
                <a:close/>
                <a:moveTo>
                  <a:pt x="8321695" y="5547404"/>
                </a:moveTo>
                <a:cubicBezTo>
                  <a:pt x="8319641" y="5558173"/>
                  <a:pt x="8322837" y="5569958"/>
                  <a:pt x="8323641" y="5580510"/>
                </a:cubicBezTo>
                <a:cubicBezTo>
                  <a:pt x="8335263" y="5574669"/>
                  <a:pt x="8329140" y="5554617"/>
                  <a:pt x="8321695" y="5547404"/>
                </a:cubicBezTo>
                <a:close/>
                <a:moveTo>
                  <a:pt x="8013996" y="5544972"/>
                </a:moveTo>
                <a:cubicBezTo>
                  <a:pt x="8007667" y="5544674"/>
                  <a:pt x="7999071" y="5554359"/>
                  <a:pt x="7998548" y="5564339"/>
                </a:cubicBezTo>
                <a:cubicBezTo>
                  <a:pt x="8000752" y="5566541"/>
                  <a:pt x="8002900" y="5567423"/>
                  <a:pt x="8004965" y="5567416"/>
                </a:cubicBezTo>
                <a:lnTo>
                  <a:pt x="8008027" y="5566254"/>
                </a:lnTo>
                <a:lnTo>
                  <a:pt x="8012895" y="5572923"/>
                </a:lnTo>
                <a:cubicBezTo>
                  <a:pt x="8015991" y="5568823"/>
                  <a:pt x="8016106" y="5564738"/>
                  <a:pt x="8014536" y="5561822"/>
                </a:cubicBezTo>
                <a:lnTo>
                  <a:pt x="8014236" y="5561677"/>
                </a:lnTo>
                <a:lnTo>
                  <a:pt x="8020591" y="5555050"/>
                </a:lnTo>
                <a:cubicBezTo>
                  <a:pt x="8020379" y="5552494"/>
                  <a:pt x="8019887" y="5550485"/>
                  <a:pt x="8019188" y="5548957"/>
                </a:cubicBezTo>
                <a:cubicBezTo>
                  <a:pt x="8017965" y="5546281"/>
                  <a:pt x="8016107" y="5545072"/>
                  <a:pt x="8013996" y="5544972"/>
                </a:cubicBezTo>
                <a:close/>
                <a:moveTo>
                  <a:pt x="8544163" y="5542028"/>
                </a:moveTo>
                <a:cubicBezTo>
                  <a:pt x="8538577" y="5542797"/>
                  <a:pt x="8535359" y="5545318"/>
                  <a:pt x="8534733" y="5553021"/>
                </a:cubicBezTo>
                <a:cubicBezTo>
                  <a:pt x="8537527" y="5552636"/>
                  <a:pt x="8537749" y="5556068"/>
                  <a:pt x="8542263" y="5556139"/>
                </a:cubicBezTo>
                <a:cubicBezTo>
                  <a:pt x="8545481" y="5553620"/>
                  <a:pt x="8546106" y="5545916"/>
                  <a:pt x="8544163" y="5542028"/>
                </a:cubicBezTo>
                <a:close/>
                <a:moveTo>
                  <a:pt x="8517385" y="5537174"/>
                </a:moveTo>
                <a:cubicBezTo>
                  <a:pt x="8515821" y="5536743"/>
                  <a:pt x="8514256" y="5537268"/>
                  <a:pt x="8512782" y="5538466"/>
                </a:cubicBezTo>
                <a:cubicBezTo>
                  <a:pt x="8502465" y="5546855"/>
                  <a:pt x="8496655" y="5588265"/>
                  <a:pt x="8528014" y="5566313"/>
                </a:cubicBezTo>
                <a:cubicBezTo>
                  <a:pt x="8525697" y="5546259"/>
                  <a:pt x="8521552" y="5538320"/>
                  <a:pt x="8517385" y="5537174"/>
                </a:cubicBezTo>
                <a:close/>
                <a:moveTo>
                  <a:pt x="8121361" y="5533106"/>
                </a:moveTo>
                <a:lnTo>
                  <a:pt x="8117416" y="5548575"/>
                </a:lnTo>
                <a:lnTo>
                  <a:pt x="8111942" y="5549785"/>
                </a:lnTo>
                <a:cubicBezTo>
                  <a:pt x="8101150" y="5555670"/>
                  <a:pt x="8091620" y="5569142"/>
                  <a:pt x="8079569" y="5567437"/>
                </a:cubicBezTo>
                <a:cubicBezTo>
                  <a:pt x="8076351" y="5572710"/>
                  <a:pt x="8076165" y="5576285"/>
                  <a:pt x="8075980" y="5579859"/>
                </a:cubicBezTo>
                <a:cubicBezTo>
                  <a:pt x="8085437" y="5581931"/>
                  <a:pt x="8094024" y="5579504"/>
                  <a:pt x="8101868" y="5573699"/>
                </a:cubicBezTo>
                <a:lnTo>
                  <a:pt x="8115202" y="5557253"/>
                </a:lnTo>
                <a:lnTo>
                  <a:pt x="8112832" y="5566546"/>
                </a:lnTo>
                <a:cubicBezTo>
                  <a:pt x="8109922" y="5576476"/>
                  <a:pt x="8107902" y="5585725"/>
                  <a:pt x="8109638" y="5595885"/>
                </a:cubicBezTo>
                <a:cubicBezTo>
                  <a:pt x="8122636" y="5654491"/>
                  <a:pt x="8187400" y="5615824"/>
                  <a:pt x="8168011" y="5569178"/>
                </a:cubicBezTo>
                <a:cubicBezTo>
                  <a:pt x="8165831" y="5563252"/>
                  <a:pt x="8162573" y="5559522"/>
                  <a:pt x="8158727" y="5556889"/>
                </a:cubicBezTo>
                <a:cubicBezTo>
                  <a:pt x="8147189" y="5548985"/>
                  <a:pt x="8130347" y="5550949"/>
                  <a:pt x="8121361" y="5533106"/>
                </a:cubicBezTo>
                <a:close/>
                <a:moveTo>
                  <a:pt x="8316478" y="5522807"/>
                </a:moveTo>
                <a:cubicBezTo>
                  <a:pt x="8312361" y="5533514"/>
                  <a:pt x="8328013" y="5532464"/>
                  <a:pt x="8331835" y="5530807"/>
                </a:cubicBezTo>
                <a:cubicBezTo>
                  <a:pt x="8331989" y="5528111"/>
                  <a:pt x="8331607" y="5526404"/>
                  <a:pt x="8330821" y="5525327"/>
                </a:cubicBezTo>
                <a:cubicBezTo>
                  <a:pt x="8328466" y="5522091"/>
                  <a:pt x="8322481" y="5524506"/>
                  <a:pt x="8316478" y="5522807"/>
                </a:cubicBezTo>
                <a:close/>
                <a:moveTo>
                  <a:pt x="8342582" y="5500275"/>
                </a:moveTo>
                <a:cubicBezTo>
                  <a:pt x="8340279" y="5500917"/>
                  <a:pt x="8338391" y="5502395"/>
                  <a:pt x="8336569" y="5504752"/>
                </a:cubicBezTo>
                <a:cubicBezTo>
                  <a:pt x="8336008" y="5512630"/>
                  <a:pt x="8339090" y="5515795"/>
                  <a:pt x="8342173" y="5518959"/>
                </a:cubicBezTo>
                <a:cubicBezTo>
                  <a:pt x="8350903" y="5521419"/>
                  <a:pt x="8354441" y="5507491"/>
                  <a:pt x="8351101" y="5500808"/>
                </a:cubicBezTo>
                <a:cubicBezTo>
                  <a:pt x="8347608" y="5499824"/>
                  <a:pt x="8344886" y="5499633"/>
                  <a:pt x="8342582" y="5500275"/>
                </a:cubicBezTo>
                <a:close/>
                <a:moveTo>
                  <a:pt x="8762281" y="5498994"/>
                </a:moveTo>
                <a:cubicBezTo>
                  <a:pt x="8758993" y="5503807"/>
                  <a:pt x="8758162" y="5508204"/>
                  <a:pt x="8758843" y="5511764"/>
                </a:cubicBezTo>
                <a:cubicBezTo>
                  <a:pt x="8760885" y="5522440"/>
                  <a:pt x="8776522" y="5525547"/>
                  <a:pt x="8780155" y="5509491"/>
                </a:cubicBezTo>
                <a:cubicBezTo>
                  <a:pt x="8775820" y="5501053"/>
                  <a:pt x="8769989" y="5504656"/>
                  <a:pt x="8762281" y="5498994"/>
                </a:cubicBezTo>
                <a:close/>
                <a:moveTo>
                  <a:pt x="7986970" y="5498495"/>
                </a:moveTo>
                <a:cubicBezTo>
                  <a:pt x="7975165" y="5509174"/>
                  <a:pt x="7993544" y="5530370"/>
                  <a:pt x="7998902" y="5539832"/>
                </a:cubicBezTo>
                <a:cubicBezTo>
                  <a:pt x="8008125" y="5532851"/>
                  <a:pt x="7991128" y="5507340"/>
                  <a:pt x="7986970" y="5498495"/>
                </a:cubicBezTo>
                <a:close/>
                <a:moveTo>
                  <a:pt x="8277013" y="5494317"/>
                </a:moveTo>
                <a:cubicBezTo>
                  <a:pt x="8266079" y="5504643"/>
                  <a:pt x="8291758" y="5524945"/>
                  <a:pt x="8295553" y="5509078"/>
                </a:cubicBezTo>
                <a:cubicBezTo>
                  <a:pt x="8285635" y="5499903"/>
                  <a:pt x="8287301" y="5496402"/>
                  <a:pt x="8277013" y="5494317"/>
                </a:cubicBezTo>
                <a:close/>
                <a:moveTo>
                  <a:pt x="8017661" y="5490841"/>
                </a:moveTo>
                <a:cubicBezTo>
                  <a:pt x="8015842" y="5489905"/>
                  <a:pt x="8012741" y="5490776"/>
                  <a:pt x="8010681" y="5492802"/>
                </a:cubicBezTo>
                <a:cubicBezTo>
                  <a:pt x="8008620" y="5494828"/>
                  <a:pt x="8007604" y="5498009"/>
                  <a:pt x="8009955" y="5501690"/>
                </a:cubicBezTo>
                <a:cubicBezTo>
                  <a:pt x="8013590" y="5503562"/>
                  <a:pt x="8023576" y="5498825"/>
                  <a:pt x="8017661" y="5490841"/>
                </a:cubicBezTo>
                <a:close/>
                <a:moveTo>
                  <a:pt x="8201461" y="5486575"/>
                </a:moveTo>
                <a:cubicBezTo>
                  <a:pt x="8199433" y="5487600"/>
                  <a:pt x="8197783" y="5489865"/>
                  <a:pt x="8196323" y="5492751"/>
                </a:cubicBezTo>
                <a:lnTo>
                  <a:pt x="8193251" y="5500341"/>
                </a:lnTo>
                <a:lnTo>
                  <a:pt x="8187235" y="5497871"/>
                </a:lnTo>
                <a:cubicBezTo>
                  <a:pt x="8184763" y="5497886"/>
                  <a:pt x="8182339" y="5498572"/>
                  <a:pt x="8180058" y="5500080"/>
                </a:cubicBezTo>
                <a:lnTo>
                  <a:pt x="8176279" y="5509108"/>
                </a:lnTo>
                <a:lnTo>
                  <a:pt x="8168105" y="5508772"/>
                </a:lnTo>
                <a:lnTo>
                  <a:pt x="8170935" y="5521883"/>
                </a:lnTo>
                <a:lnTo>
                  <a:pt x="8170475" y="5522983"/>
                </a:lnTo>
                <a:cubicBezTo>
                  <a:pt x="8168285" y="5543733"/>
                  <a:pt x="8185760" y="5557238"/>
                  <a:pt x="8200263" y="5556406"/>
                </a:cubicBezTo>
                <a:lnTo>
                  <a:pt x="8208267" y="5551155"/>
                </a:lnTo>
                <a:lnTo>
                  <a:pt x="8202423" y="5565234"/>
                </a:lnTo>
                <a:cubicBezTo>
                  <a:pt x="8199907" y="5570264"/>
                  <a:pt x="8196815" y="5575095"/>
                  <a:pt x="8192642" y="5579293"/>
                </a:cubicBezTo>
                <a:cubicBezTo>
                  <a:pt x="8194245" y="5591889"/>
                  <a:pt x="8196071" y="5602501"/>
                  <a:pt x="8198319" y="5611720"/>
                </a:cubicBezTo>
                <a:lnTo>
                  <a:pt x="8203247" y="5626160"/>
                </a:lnTo>
                <a:lnTo>
                  <a:pt x="8203491" y="5628559"/>
                </a:lnTo>
                <a:lnTo>
                  <a:pt x="8202580" y="5629023"/>
                </a:lnTo>
                <a:cubicBezTo>
                  <a:pt x="8201441" y="5630438"/>
                  <a:pt x="8200503" y="5632365"/>
                  <a:pt x="8199830" y="5634874"/>
                </a:cubicBezTo>
                <a:cubicBezTo>
                  <a:pt x="8203953" y="5643766"/>
                  <a:pt x="8208888" y="5650114"/>
                  <a:pt x="8214198" y="5654753"/>
                </a:cubicBezTo>
                <a:lnTo>
                  <a:pt x="8226780" y="5662034"/>
                </a:lnTo>
                <a:lnTo>
                  <a:pt x="8235354" y="5673145"/>
                </a:lnTo>
                <a:cubicBezTo>
                  <a:pt x="8279449" y="5677443"/>
                  <a:pt x="8325023" y="5652382"/>
                  <a:pt x="8320742" y="5597018"/>
                </a:cubicBezTo>
                <a:cubicBezTo>
                  <a:pt x="8319891" y="5577270"/>
                  <a:pt x="8312530" y="5558335"/>
                  <a:pt x="8301199" y="5543901"/>
                </a:cubicBezTo>
                <a:cubicBezTo>
                  <a:pt x="8296478" y="5537888"/>
                  <a:pt x="8291067" y="5532655"/>
                  <a:pt x="8285152" y="5528472"/>
                </a:cubicBezTo>
                <a:lnTo>
                  <a:pt x="8273535" y="5522906"/>
                </a:lnTo>
                <a:lnTo>
                  <a:pt x="8274802" y="5522014"/>
                </a:lnTo>
                <a:cubicBezTo>
                  <a:pt x="8279265" y="5509645"/>
                  <a:pt x="8262855" y="5490807"/>
                  <a:pt x="8251723" y="5505671"/>
                </a:cubicBezTo>
                <a:lnTo>
                  <a:pt x="8254383" y="5518633"/>
                </a:lnTo>
                <a:lnTo>
                  <a:pt x="8245071" y="5518077"/>
                </a:lnTo>
                <a:cubicBezTo>
                  <a:pt x="8237871" y="5519153"/>
                  <a:pt x="8230533" y="5521809"/>
                  <a:pt x="8223243" y="5526313"/>
                </a:cubicBezTo>
                <a:lnTo>
                  <a:pt x="8221337" y="5528499"/>
                </a:lnTo>
                <a:lnTo>
                  <a:pt x="8219717" y="5520197"/>
                </a:lnTo>
                <a:lnTo>
                  <a:pt x="8215553" y="5527298"/>
                </a:lnTo>
                <a:lnTo>
                  <a:pt x="8211232" y="5516176"/>
                </a:lnTo>
                <a:lnTo>
                  <a:pt x="8206235" y="5510292"/>
                </a:lnTo>
                <a:lnTo>
                  <a:pt x="8209853" y="5509049"/>
                </a:lnTo>
                <a:cubicBezTo>
                  <a:pt x="8211297" y="5503548"/>
                  <a:pt x="8211054" y="5498901"/>
                  <a:pt x="8209521" y="5495143"/>
                </a:cubicBezTo>
                <a:cubicBezTo>
                  <a:pt x="8207989" y="5491386"/>
                  <a:pt x="8205168" y="5488518"/>
                  <a:pt x="8201461" y="5486575"/>
                </a:cubicBezTo>
                <a:close/>
                <a:moveTo>
                  <a:pt x="8568385" y="5484550"/>
                </a:moveTo>
                <a:lnTo>
                  <a:pt x="8561829" y="5489978"/>
                </a:lnTo>
                <a:lnTo>
                  <a:pt x="8561587" y="5489786"/>
                </a:lnTo>
                <a:cubicBezTo>
                  <a:pt x="8559363" y="5489239"/>
                  <a:pt x="8556961" y="5489652"/>
                  <a:pt x="8554713" y="5490957"/>
                </a:cubicBezTo>
                <a:cubicBezTo>
                  <a:pt x="8552467" y="5492260"/>
                  <a:pt x="8550375" y="5494455"/>
                  <a:pt x="8548772" y="5497470"/>
                </a:cubicBezTo>
                <a:cubicBezTo>
                  <a:pt x="8547840" y="5505977"/>
                  <a:pt x="8551419" y="5511316"/>
                  <a:pt x="8556111" y="5512821"/>
                </a:cubicBezTo>
                <a:lnTo>
                  <a:pt x="8562813" y="5512188"/>
                </a:lnTo>
                <a:lnTo>
                  <a:pt x="8570530" y="5522981"/>
                </a:lnTo>
                <a:lnTo>
                  <a:pt x="8570009" y="5523499"/>
                </a:lnTo>
                <a:lnTo>
                  <a:pt x="8572375" y="5525558"/>
                </a:lnTo>
                <a:lnTo>
                  <a:pt x="8573395" y="5526987"/>
                </a:lnTo>
                <a:lnTo>
                  <a:pt x="8573655" y="5526674"/>
                </a:lnTo>
                <a:lnTo>
                  <a:pt x="8577776" y="5530264"/>
                </a:lnTo>
                <a:cubicBezTo>
                  <a:pt x="8580734" y="5529902"/>
                  <a:pt x="8583767" y="5527321"/>
                  <a:pt x="8585999" y="5523721"/>
                </a:cubicBezTo>
                <a:cubicBezTo>
                  <a:pt x="8585355" y="5521292"/>
                  <a:pt x="8584711" y="5518862"/>
                  <a:pt x="8584068" y="5516433"/>
                </a:cubicBezTo>
                <a:lnTo>
                  <a:pt x="8580811" y="5516769"/>
                </a:lnTo>
                <a:lnTo>
                  <a:pt x="8581677" y="5507235"/>
                </a:lnTo>
                <a:cubicBezTo>
                  <a:pt x="8580871" y="5499582"/>
                  <a:pt x="8577753" y="5491627"/>
                  <a:pt x="8576075" y="5485667"/>
                </a:cubicBezTo>
                <a:cubicBezTo>
                  <a:pt x="8573074" y="5484583"/>
                  <a:pt x="8570521" y="5484263"/>
                  <a:pt x="8568385" y="5484550"/>
                </a:cubicBezTo>
                <a:close/>
                <a:moveTo>
                  <a:pt x="8092717" y="5483541"/>
                </a:moveTo>
                <a:cubicBezTo>
                  <a:pt x="8089404" y="5481491"/>
                  <a:pt x="8085001" y="5481546"/>
                  <a:pt x="8079647" y="5485122"/>
                </a:cubicBezTo>
                <a:cubicBezTo>
                  <a:pt x="8076400" y="5495271"/>
                  <a:pt x="8078061" y="5516390"/>
                  <a:pt x="8089366" y="5520525"/>
                </a:cubicBezTo>
                <a:cubicBezTo>
                  <a:pt x="8102785" y="5514771"/>
                  <a:pt x="8102655" y="5489689"/>
                  <a:pt x="8092717" y="5483541"/>
                </a:cubicBezTo>
                <a:close/>
                <a:moveTo>
                  <a:pt x="8057223" y="5480334"/>
                </a:moveTo>
                <a:cubicBezTo>
                  <a:pt x="8052084" y="5484241"/>
                  <a:pt x="8051354" y="5498586"/>
                  <a:pt x="8056662" y="5502503"/>
                </a:cubicBezTo>
                <a:cubicBezTo>
                  <a:pt x="8062817" y="5497294"/>
                  <a:pt x="8056434" y="5492071"/>
                  <a:pt x="8057223" y="5480334"/>
                </a:cubicBezTo>
                <a:close/>
                <a:moveTo>
                  <a:pt x="8738659" y="5475313"/>
                </a:moveTo>
                <a:cubicBezTo>
                  <a:pt x="8736705" y="5476069"/>
                  <a:pt x="8734115" y="5478431"/>
                  <a:pt x="8730206" y="5479942"/>
                </a:cubicBezTo>
                <a:cubicBezTo>
                  <a:pt x="8731567" y="5484850"/>
                  <a:pt x="8734840" y="5484943"/>
                  <a:pt x="8736203" y="5489849"/>
                </a:cubicBezTo>
                <a:cubicBezTo>
                  <a:pt x="8742065" y="5487580"/>
                  <a:pt x="8742655" y="5481917"/>
                  <a:pt x="8738659" y="5475313"/>
                </a:cubicBezTo>
                <a:close/>
                <a:moveTo>
                  <a:pt x="8369921" y="5465333"/>
                </a:moveTo>
                <a:cubicBezTo>
                  <a:pt x="8367798" y="5465811"/>
                  <a:pt x="8365933" y="5467259"/>
                  <a:pt x="8364712" y="5469982"/>
                </a:cubicBezTo>
                <a:cubicBezTo>
                  <a:pt x="8369165" y="5482331"/>
                  <a:pt x="8376101" y="5482549"/>
                  <a:pt x="8385620" y="5479073"/>
                </a:cubicBezTo>
                <a:cubicBezTo>
                  <a:pt x="8385196" y="5473829"/>
                  <a:pt x="8381191" y="5468833"/>
                  <a:pt x="8376681" y="5466510"/>
                </a:cubicBezTo>
                <a:cubicBezTo>
                  <a:pt x="8374426" y="5465348"/>
                  <a:pt x="8372045" y="5464854"/>
                  <a:pt x="8369921" y="5465333"/>
                </a:cubicBezTo>
                <a:close/>
                <a:moveTo>
                  <a:pt x="8101454" y="5464272"/>
                </a:moveTo>
                <a:lnTo>
                  <a:pt x="8103979" y="5470002"/>
                </a:lnTo>
                <a:lnTo>
                  <a:pt x="8099011" y="5480608"/>
                </a:lnTo>
                <a:cubicBezTo>
                  <a:pt x="8102253" y="5487591"/>
                  <a:pt x="8104900" y="5479953"/>
                  <a:pt x="8109465" y="5483117"/>
                </a:cubicBezTo>
                <a:lnTo>
                  <a:pt x="8109518" y="5482572"/>
                </a:lnTo>
                <a:lnTo>
                  <a:pt x="8109566" y="5482682"/>
                </a:lnTo>
                <a:cubicBezTo>
                  <a:pt x="8114791" y="5487783"/>
                  <a:pt x="8121332" y="5491993"/>
                  <a:pt x="8125587" y="5495735"/>
                </a:cubicBezTo>
                <a:cubicBezTo>
                  <a:pt x="8126978" y="5486729"/>
                  <a:pt x="8124085" y="5478177"/>
                  <a:pt x="8119274" y="5472219"/>
                </a:cubicBezTo>
                <a:cubicBezTo>
                  <a:pt x="8114462" y="5466262"/>
                  <a:pt x="8107735" y="5462899"/>
                  <a:pt x="8101454" y="5464272"/>
                </a:cubicBezTo>
                <a:close/>
                <a:moveTo>
                  <a:pt x="8829575" y="5462654"/>
                </a:moveTo>
                <a:cubicBezTo>
                  <a:pt x="8816313" y="5473734"/>
                  <a:pt x="8821421" y="5501390"/>
                  <a:pt x="8808161" y="5512469"/>
                </a:cubicBezTo>
                <a:cubicBezTo>
                  <a:pt x="8808695" y="5518963"/>
                  <a:pt x="8810546" y="5521779"/>
                  <a:pt x="8812398" y="5524594"/>
                </a:cubicBezTo>
                <a:cubicBezTo>
                  <a:pt x="8828827" y="5512653"/>
                  <a:pt x="8832637" y="5490037"/>
                  <a:pt x="8829575" y="5462654"/>
                </a:cubicBezTo>
                <a:close/>
                <a:moveTo>
                  <a:pt x="8515043" y="5451621"/>
                </a:moveTo>
                <a:cubicBezTo>
                  <a:pt x="8514459" y="5455129"/>
                  <a:pt x="8513559" y="5457088"/>
                  <a:pt x="8511760" y="5461003"/>
                </a:cubicBezTo>
                <a:cubicBezTo>
                  <a:pt x="8519088" y="5465173"/>
                  <a:pt x="8526729" y="5470894"/>
                  <a:pt x="8531272" y="5467717"/>
                </a:cubicBezTo>
                <a:cubicBezTo>
                  <a:pt x="8531497" y="5456046"/>
                  <a:pt x="8524214" y="5458487"/>
                  <a:pt x="8515043" y="5451621"/>
                </a:cubicBezTo>
                <a:close/>
                <a:moveTo>
                  <a:pt x="8179857" y="5443936"/>
                </a:moveTo>
                <a:cubicBezTo>
                  <a:pt x="8177736" y="5446211"/>
                  <a:pt x="8178819" y="5460240"/>
                  <a:pt x="8184531" y="5459813"/>
                </a:cubicBezTo>
                <a:cubicBezTo>
                  <a:pt x="8190703" y="5457941"/>
                  <a:pt x="8182713" y="5443721"/>
                  <a:pt x="8179857" y="5443936"/>
                </a:cubicBezTo>
                <a:close/>
                <a:moveTo>
                  <a:pt x="8107908" y="5439170"/>
                </a:moveTo>
                <a:cubicBezTo>
                  <a:pt x="8105156" y="5440206"/>
                  <a:pt x="8102406" y="5441242"/>
                  <a:pt x="8098750" y="5441123"/>
                </a:cubicBezTo>
                <a:cubicBezTo>
                  <a:pt x="8095875" y="5455663"/>
                  <a:pt x="8112285" y="5460701"/>
                  <a:pt x="8112426" y="5444945"/>
                </a:cubicBezTo>
                <a:cubicBezTo>
                  <a:pt x="8108771" y="5444826"/>
                  <a:pt x="8107867" y="5443671"/>
                  <a:pt x="8107908" y="5439170"/>
                </a:cubicBezTo>
                <a:close/>
                <a:moveTo>
                  <a:pt x="8554207" y="5438528"/>
                </a:moveTo>
                <a:cubicBezTo>
                  <a:pt x="8550129" y="5448001"/>
                  <a:pt x="8551793" y="5455056"/>
                  <a:pt x="8557131" y="5458886"/>
                </a:cubicBezTo>
                <a:cubicBezTo>
                  <a:pt x="8564710" y="5454855"/>
                  <a:pt x="8562473" y="5441753"/>
                  <a:pt x="8554207" y="5438528"/>
                </a:cubicBezTo>
                <a:close/>
                <a:moveTo>
                  <a:pt x="8173827" y="5433229"/>
                </a:moveTo>
                <a:cubicBezTo>
                  <a:pt x="8168239" y="5435283"/>
                  <a:pt x="8161701" y="5445792"/>
                  <a:pt x="8164445" y="5453102"/>
                </a:cubicBezTo>
                <a:cubicBezTo>
                  <a:pt x="8165765" y="5453478"/>
                  <a:pt x="8167085" y="5453854"/>
                  <a:pt x="8166765" y="5455572"/>
                </a:cubicBezTo>
                <a:cubicBezTo>
                  <a:pt x="8175007" y="5456111"/>
                  <a:pt x="8178431" y="5448946"/>
                  <a:pt x="8180353" y="5438641"/>
                </a:cubicBezTo>
                <a:cubicBezTo>
                  <a:pt x="8180013" y="5436735"/>
                  <a:pt x="8179445" y="5435357"/>
                  <a:pt x="8178717" y="5434427"/>
                </a:cubicBezTo>
                <a:cubicBezTo>
                  <a:pt x="8177445" y="5432800"/>
                  <a:pt x="8175689" y="5432545"/>
                  <a:pt x="8173827" y="5433229"/>
                </a:cubicBezTo>
                <a:close/>
                <a:moveTo>
                  <a:pt x="8381863" y="5432985"/>
                </a:moveTo>
                <a:cubicBezTo>
                  <a:pt x="8376557" y="5438772"/>
                  <a:pt x="8374071" y="5448051"/>
                  <a:pt x="8370591" y="5455244"/>
                </a:cubicBezTo>
                <a:cubicBezTo>
                  <a:pt x="8379879" y="5457797"/>
                  <a:pt x="8383689" y="5441636"/>
                  <a:pt x="8381863" y="5432985"/>
                </a:cubicBezTo>
                <a:close/>
                <a:moveTo>
                  <a:pt x="8251464" y="5421872"/>
                </a:moveTo>
                <a:lnTo>
                  <a:pt x="8252491" y="5424838"/>
                </a:lnTo>
                <a:lnTo>
                  <a:pt x="8252427" y="5424905"/>
                </a:lnTo>
                <a:lnTo>
                  <a:pt x="8251467" y="5422140"/>
                </a:lnTo>
                <a:close/>
                <a:moveTo>
                  <a:pt x="8278496" y="5420771"/>
                </a:moveTo>
                <a:cubicBezTo>
                  <a:pt x="8277269" y="5421062"/>
                  <a:pt x="8275971" y="5421787"/>
                  <a:pt x="8274617" y="5423030"/>
                </a:cubicBezTo>
                <a:cubicBezTo>
                  <a:pt x="8272954" y="5438884"/>
                  <a:pt x="8277101" y="5449986"/>
                  <a:pt x="8282412" y="5458690"/>
                </a:cubicBezTo>
                <a:cubicBezTo>
                  <a:pt x="8291543" y="5456659"/>
                  <a:pt x="8291858" y="5438057"/>
                  <a:pt x="8287283" y="5427630"/>
                </a:cubicBezTo>
                <a:cubicBezTo>
                  <a:pt x="8285226" y="5422937"/>
                  <a:pt x="8282177" y="5419899"/>
                  <a:pt x="8278496" y="5420771"/>
                </a:cubicBezTo>
                <a:close/>
                <a:moveTo>
                  <a:pt x="8779587" y="5419073"/>
                </a:moveTo>
                <a:cubicBezTo>
                  <a:pt x="8777860" y="5417601"/>
                  <a:pt x="8775511" y="5417262"/>
                  <a:pt x="8771918" y="5419189"/>
                </a:cubicBezTo>
                <a:cubicBezTo>
                  <a:pt x="8771040" y="5425677"/>
                  <a:pt x="8772179" y="5429581"/>
                  <a:pt x="8774324" y="5432191"/>
                </a:cubicBezTo>
                <a:cubicBezTo>
                  <a:pt x="8780633" y="5434828"/>
                  <a:pt x="8778356" y="5427021"/>
                  <a:pt x="8783527" y="5425753"/>
                </a:cubicBezTo>
                <a:cubicBezTo>
                  <a:pt x="8782422" y="5423149"/>
                  <a:pt x="8781316" y="5420544"/>
                  <a:pt x="8779587" y="5419073"/>
                </a:cubicBezTo>
                <a:close/>
                <a:moveTo>
                  <a:pt x="8709727" y="5414917"/>
                </a:moveTo>
                <a:cubicBezTo>
                  <a:pt x="8707779" y="5415676"/>
                  <a:pt x="8705832" y="5416437"/>
                  <a:pt x="8703883" y="5417198"/>
                </a:cubicBezTo>
                <a:cubicBezTo>
                  <a:pt x="8702088" y="5434176"/>
                  <a:pt x="8715799" y="5436961"/>
                  <a:pt x="8723630" y="5437974"/>
                </a:cubicBezTo>
                <a:cubicBezTo>
                  <a:pt x="8720294" y="5429781"/>
                  <a:pt x="8713737" y="5425559"/>
                  <a:pt x="8709727" y="5414917"/>
                </a:cubicBezTo>
                <a:close/>
                <a:moveTo>
                  <a:pt x="8715701" y="5412439"/>
                </a:moveTo>
                <a:cubicBezTo>
                  <a:pt x="8712701" y="5421005"/>
                  <a:pt x="8715925" y="5426798"/>
                  <a:pt x="8721538" y="5430541"/>
                </a:cubicBezTo>
                <a:cubicBezTo>
                  <a:pt x="8725206" y="5428250"/>
                  <a:pt x="8727431" y="5424633"/>
                  <a:pt x="8729153" y="5416309"/>
                </a:cubicBezTo>
                <a:cubicBezTo>
                  <a:pt x="8723538" y="5412566"/>
                  <a:pt x="8719537" y="5411718"/>
                  <a:pt x="8715701" y="5412439"/>
                </a:cubicBezTo>
                <a:close/>
                <a:moveTo>
                  <a:pt x="8224639" y="5412356"/>
                </a:moveTo>
                <a:cubicBezTo>
                  <a:pt x="8217373" y="5414967"/>
                  <a:pt x="8213407" y="5426226"/>
                  <a:pt x="8213626" y="5431612"/>
                </a:cubicBezTo>
                <a:cubicBezTo>
                  <a:pt x="8218103" y="5432917"/>
                  <a:pt x="8221038" y="5432591"/>
                  <a:pt x="8224047" y="5434060"/>
                </a:cubicBezTo>
                <a:cubicBezTo>
                  <a:pt x="8231095" y="5426064"/>
                  <a:pt x="8232271" y="5418720"/>
                  <a:pt x="8224639" y="5412356"/>
                </a:cubicBezTo>
                <a:close/>
                <a:moveTo>
                  <a:pt x="8299507" y="5411320"/>
                </a:moveTo>
                <a:cubicBezTo>
                  <a:pt x="8295420" y="5411899"/>
                  <a:pt x="8291519" y="5414332"/>
                  <a:pt x="8290453" y="5418144"/>
                </a:cubicBezTo>
                <a:lnTo>
                  <a:pt x="8291181" y="5423873"/>
                </a:lnTo>
                <a:lnTo>
                  <a:pt x="8288855" y="5425234"/>
                </a:lnTo>
                <a:cubicBezTo>
                  <a:pt x="8287381" y="5428621"/>
                  <a:pt x="8287671" y="5433773"/>
                  <a:pt x="8291495" y="5440476"/>
                </a:cubicBezTo>
                <a:cubicBezTo>
                  <a:pt x="8296063" y="5439462"/>
                  <a:pt x="8299707" y="5441337"/>
                  <a:pt x="8305200" y="5437433"/>
                </a:cubicBezTo>
                <a:lnTo>
                  <a:pt x="8304533" y="5433802"/>
                </a:lnTo>
                <a:lnTo>
                  <a:pt x="8305155" y="5433956"/>
                </a:lnTo>
                <a:cubicBezTo>
                  <a:pt x="8316611" y="5416434"/>
                  <a:pt x="8307683" y="5410166"/>
                  <a:pt x="8299507" y="5411320"/>
                </a:cubicBezTo>
                <a:close/>
                <a:moveTo>
                  <a:pt x="8167979" y="5410793"/>
                </a:moveTo>
                <a:cubicBezTo>
                  <a:pt x="8165677" y="5411400"/>
                  <a:pt x="8163705" y="5414321"/>
                  <a:pt x="8163602" y="5420471"/>
                </a:cubicBezTo>
                <a:cubicBezTo>
                  <a:pt x="8165117" y="5423643"/>
                  <a:pt x="8172640" y="5424843"/>
                  <a:pt x="8175139" y="5422800"/>
                </a:cubicBezTo>
                <a:cubicBezTo>
                  <a:pt x="8175713" y="5419758"/>
                  <a:pt x="8175297" y="5417067"/>
                  <a:pt x="8174345" y="5414996"/>
                </a:cubicBezTo>
                <a:cubicBezTo>
                  <a:pt x="8172915" y="5411892"/>
                  <a:pt x="8170281" y="5410185"/>
                  <a:pt x="8167979" y="5410793"/>
                </a:cubicBezTo>
                <a:close/>
                <a:moveTo>
                  <a:pt x="8251303" y="5408492"/>
                </a:moveTo>
                <a:lnTo>
                  <a:pt x="8251464" y="5421872"/>
                </a:lnTo>
                <a:lnTo>
                  <a:pt x="8250616" y="5419424"/>
                </a:lnTo>
                <a:cubicBezTo>
                  <a:pt x="8247772" y="5419673"/>
                  <a:pt x="8245643" y="5422007"/>
                  <a:pt x="8243987" y="5422868"/>
                </a:cubicBezTo>
                <a:cubicBezTo>
                  <a:pt x="8243995" y="5427161"/>
                  <a:pt x="8247375" y="5428473"/>
                  <a:pt x="8249893" y="5427626"/>
                </a:cubicBezTo>
                <a:lnTo>
                  <a:pt x="8252427" y="5424905"/>
                </a:lnTo>
                <a:lnTo>
                  <a:pt x="8256119" y="5435525"/>
                </a:lnTo>
                <a:lnTo>
                  <a:pt x="8258081" y="5436838"/>
                </a:lnTo>
                <a:lnTo>
                  <a:pt x="8252305" y="5441992"/>
                </a:lnTo>
                <a:cubicBezTo>
                  <a:pt x="8250425" y="5445044"/>
                  <a:pt x="8249437" y="5448863"/>
                  <a:pt x="8249471" y="5453927"/>
                </a:cubicBezTo>
                <a:cubicBezTo>
                  <a:pt x="8254547" y="5455079"/>
                  <a:pt x="8259606" y="5453699"/>
                  <a:pt x="8262621" y="5449833"/>
                </a:cubicBezTo>
                <a:cubicBezTo>
                  <a:pt x="8262603" y="5447301"/>
                  <a:pt x="8262583" y="5444136"/>
                  <a:pt x="8262309" y="5441294"/>
                </a:cubicBezTo>
                <a:lnTo>
                  <a:pt x="8261761" y="5439300"/>
                </a:lnTo>
                <a:lnTo>
                  <a:pt x="8262940" y="5440087"/>
                </a:lnTo>
                <a:cubicBezTo>
                  <a:pt x="8262902" y="5432778"/>
                  <a:pt x="8261334" y="5427086"/>
                  <a:pt x="8259105" y="5422117"/>
                </a:cubicBezTo>
                <a:cubicBezTo>
                  <a:pt x="8256877" y="5417150"/>
                  <a:pt x="8253987" y="5412905"/>
                  <a:pt x="8251303" y="5408492"/>
                </a:cubicBezTo>
                <a:close/>
                <a:moveTo>
                  <a:pt x="8442163" y="5406530"/>
                </a:moveTo>
                <a:cubicBezTo>
                  <a:pt x="8440689" y="5405686"/>
                  <a:pt x="8439005" y="5405604"/>
                  <a:pt x="8437235" y="5406687"/>
                </a:cubicBezTo>
                <a:lnTo>
                  <a:pt x="8437869" y="5412326"/>
                </a:lnTo>
                <a:lnTo>
                  <a:pt x="8423874" y="5418051"/>
                </a:lnTo>
                <a:lnTo>
                  <a:pt x="8421449" y="5420155"/>
                </a:lnTo>
                <a:lnTo>
                  <a:pt x="8409331" y="5418257"/>
                </a:lnTo>
                <a:cubicBezTo>
                  <a:pt x="8403801" y="5417233"/>
                  <a:pt x="8398201" y="5415952"/>
                  <a:pt x="8392580" y="5414169"/>
                </a:cubicBezTo>
                <a:cubicBezTo>
                  <a:pt x="8388893" y="5421923"/>
                  <a:pt x="8391052" y="5426087"/>
                  <a:pt x="8389519" y="5431491"/>
                </a:cubicBezTo>
                <a:cubicBezTo>
                  <a:pt x="8395215" y="5432026"/>
                  <a:pt x="8401086" y="5433014"/>
                  <a:pt x="8406964" y="5433946"/>
                </a:cubicBezTo>
                <a:lnTo>
                  <a:pt x="8407217" y="5433977"/>
                </a:lnTo>
                <a:lnTo>
                  <a:pt x="8397865" y="5449412"/>
                </a:lnTo>
                <a:cubicBezTo>
                  <a:pt x="8394872" y="5456526"/>
                  <a:pt x="8392713" y="5464560"/>
                  <a:pt x="8391631" y="5473481"/>
                </a:cubicBezTo>
                <a:cubicBezTo>
                  <a:pt x="8390135" y="5486913"/>
                  <a:pt x="8398580" y="5497576"/>
                  <a:pt x="8403409" y="5512058"/>
                </a:cubicBezTo>
                <a:lnTo>
                  <a:pt x="8405863" y="5524623"/>
                </a:lnTo>
                <a:lnTo>
                  <a:pt x="8386417" y="5520934"/>
                </a:lnTo>
                <a:cubicBezTo>
                  <a:pt x="8377035" y="5519165"/>
                  <a:pt x="8367917" y="5519324"/>
                  <a:pt x="8357568" y="5526736"/>
                </a:cubicBezTo>
                <a:cubicBezTo>
                  <a:pt x="8354415" y="5528979"/>
                  <a:pt x="8351571" y="5531608"/>
                  <a:pt x="8349013" y="5534556"/>
                </a:cubicBezTo>
                <a:cubicBezTo>
                  <a:pt x="8331105" y="5555188"/>
                  <a:pt x="8327193" y="5591378"/>
                  <a:pt x="8329179" y="5619051"/>
                </a:cubicBezTo>
                <a:cubicBezTo>
                  <a:pt x="8335817" y="5631370"/>
                  <a:pt x="8346269" y="5634078"/>
                  <a:pt x="8350405" y="5656851"/>
                </a:cubicBezTo>
                <a:cubicBezTo>
                  <a:pt x="8354687" y="5661621"/>
                  <a:pt x="8359515" y="5663975"/>
                  <a:pt x="8364646" y="5664922"/>
                </a:cubicBezTo>
                <a:lnTo>
                  <a:pt x="8367140" y="5664863"/>
                </a:lnTo>
                <a:lnTo>
                  <a:pt x="8372254" y="5668785"/>
                </a:lnTo>
                <a:lnTo>
                  <a:pt x="8372417" y="5664739"/>
                </a:lnTo>
                <a:lnTo>
                  <a:pt x="8380693" y="5664544"/>
                </a:lnTo>
                <a:cubicBezTo>
                  <a:pt x="8391669" y="5662814"/>
                  <a:pt x="8402873" y="5659472"/>
                  <a:pt x="8412349" y="5662559"/>
                </a:cubicBezTo>
                <a:cubicBezTo>
                  <a:pt x="8425220" y="5646718"/>
                  <a:pt x="8432209" y="5629099"/>
                  <a:pt x="8445078" y="5613256"/>
                </a:cubicBezTo>
                <a:lnTo>
                  <a:pt x="8442101" y="5590336"/>
                </a:lnTo>
                <a:lnTo>
                  <a:pt x="8447527" y="5592083"/>
                </a:lnTo>
                <a:cubicBezTo>
                  <a:pt x="8450953" y="5592218"/>
                  <a:pt x="8454016" y="5591238"/>
                  <a:pt x="8456037" y="5588849"/>
                </a:cubicBezTo>
                <a:cubicBezTo>
                  <a:pt x="8451075" y="5584963"/>
                  <a:pt x="8446474" y="5581409"/>
                  <a:pt x="8441575" y="5578113"/>
                </a:cubicBezTo>
                <a:lnTo>
                  <a:pt x="8441178" y="5577888"/>
                </a:lnTo>
                <a:lnTo>
                  <a:pt x="8440616" y="5558101"/>
                </a:lnTo>
                <a:cubicBezTo>
                  <a:pt x="8434209" y="5552466"/>
                  <a:pt x="8426370" y="5550434"/>
                  <a:pt x="8421107" y="5540163"/>
                </a:cubicBezTo>
                <a:lnTo>
                  <a:pt x="8419129" y="5533911"/>
                </a:lnTo>
                <a:lnTo>
                  <a:pt x="8437079" y="5542257"/>
                </a:lnTo>
                <a:lnTo>
                  <a:pt x="8458341" y="5542530"/>
                </a:lnTo>
                <a:lnTo>
                  <a:pt x="8474445" y="5555739"/>
                </a:lnTo>
                <a:cubicBezTo>
                  <a:pt x="8475695" y="5550529"/>
                  <a:pt x="8474973" y="5546178"/>
                  <a:pt x="8473181" y="5542204"/>
                </a:cubicBezTo>
                <a:lnTo>
                  <a:pt x="8471440" y="5539648"/>
                </a:lnTo>
                <a:lnTo>
                  <a:pt x="8474671" y="5538559"/>
                </a:lnTo>
                <a:lnTo>
                  <a:pt x="8473669" y="5545942"/>
                </a:lnTo>
                <a:cubicBezTo>
                  <a:pt x="8474677" y="5551736"/>
                  <a:pt x="8479198" y="5555945"/>
                  <a:pt x="8486381" y="5551903"/>
                </a:cubicBezTo>
                <a:cubicBezTo>
                  <a:pt x="8488257" y="5548004"/>
                  <a:pt x="8488885" y="5544523"/>
                  <a:pt x="8490762" y="5540624"/>
                </a:cubicBezTo>
                <a:cubicBezTo>
                  <a:pt x="8489827" y="5539302"/>
                  <a:pt x="8488815" y="5537597"/>
                  <a:pt x="8487451" y="5535806"/>
                </a:cubicBezTo>
                <a:lnTo>
                  <a:pt x="8483565" y="5531977"/>
                </a:lnTo>
                <a:lnTo>
                  <a:pt x="8496477" y="5505398"/>
                </a:lnTo>
                <a:lnTo>
                  <a:pt x="8497476" y="5501188"/>
                </a:lnTo>
                <a:lnTo>
                  <a:pt x="8497977" y="5500922"/>
                </a:lnTo>
                <a:lnTo>
                  <a:pt x="8497687" y="5500304"/>
                </a:lnTo>
                <a:lnTo>
                  <a:pt x="8502299" y="5480899"/>
                </a:lnTo>
                <a:cubicBezTo>
                  <a:pt x="8503331" y="5472778"/>
                  <a:pt x="8503397" y="5464804"/>
                  <a:pt x="8502323" y="5457282"/>
                </a:cubicBezTo>
                <a:lnTo>
                  <a:pt x="8498621" y="5445929"/>
                </a:lnTo>
                <a:lnTo>
                  <a:pt x="8501759" y="5444715"/>
                </a:lnTo>
                <a:cubicBezTo>
                  <a:pt x="8503751" y="5442696"/>
                  <a:pt x="8504527" y="5439547"/>
                  <a:pt x="8503903" y="5434268"/>
                </a:cubicBezTo>
                <a:cubicBezTo>
                  <a:pt x="8501261" y="5434579"/>
                  <a:pt x="8499240" y="5433669"/>
                  <a:pt x="8497076" y="5432905"/>
                </a:cubicBezTo>
                <a:lnTo>
                  <a:pt x="8492091" y="5432579"/>
                </a:lnTo>
                <a:lnTo>
                  <a:pt x="8480815" y="5420031"/>
                </a:lnTo>
                <a:cubicBezTo>
                  <a:pt x="8474969" y="5415454"/>
                  <a:pt x="8468421" y="5412464"/>
                  <a:pt x="8461597" y="5411005"/>
                </a:cubicBezTo>
                <a:lnTo>
                  <a:pt x="8445853" y="5411122"/>
                </a:lnTo>
                <a:lnTo>
                  <a:pt x="8445843" y="5410943"/>
                </a:lnTo>
                <a:cubicBezTo>
                  <a:pt x="8444905" y="5408979"/>
                  <a:pt x="8443637" y="5407374"/>
                  <a:pt x="8442163" y="5406530"/>
                </a:cubicBezTo>
                <a:close/>
                <a:moveTo>
                  <a:pt x="8374411" y="5403866"/>
                </a:moveTo>
                <a:cubicBezTo>
                  <a:pt x="8371094" y="5402610"/>
                  <a:pt x="8367137" y="5403513"/>
                  <a:pt x="8364395" y="5407532"/>
                </a:cubicBezTo>
                <a:cubicBezTo>
                  <a:pt x="8364696" y="5414931"/>
                  <a:pt x="8367814" y="5420158"/>
                  <a:pt x="8375117" y="5421203"/>
                </a:cubicBezTo>
                <a:cubicBezTo>
                  <a:pt x="8377933" y="5419033"/>
                  <a:pt x="8379229" y="5415173"/>
                  <a:pt x="8380599" y="5413162"/>
                </a:cubicBezTo>
                <a:cubicBezTo>
                  <a:pt x="8380411" y="5408540"/>
                  <a:pt x="8377731" y="5405122"/>
                  <a:pt x="8374411" y="5403866"/>
                </a:cubicBezTo>
                <a:close/>
                <a:moveTo>
                  <a:pt x="8518825" y="5395625"/>
                </a:moveTo>
                <a:cubicBezTo>
                  <a:pt x="8516369" y="5394977"/>
                  <a:pt x="8513647" y="5395055"/>
                  <a:pt x="8510910" y="5396110"/>
                </a:cubicBezTo>
                <a:cubicBezTo>
                  <a:pt x="8512514" y="5409545"/>
                  <a:pt x="8518773" y="5415269"/>
                  <a:pt x="8526950" y="5414336"/>
                </a:cubicBezTo>
                <a:lnTo>
                  <a:pt x="8526649" y="5411870"/>
                </a:lnTo>
                <a:lnTo>
                  <a:pt x="8531522" y="5413740"/>
                </a:lnTo>
                <a:cubicBezTo>
                  <a:pt x="8537633" y="5414209"/>
                  <a:pt x="8544055" y="5413000"/>
                  <a:pt x="8547571" y="5409097"/>
                </a:cubicBezTo>
                <a:cubicBezTo>
                  <a:pt x="8543514" y="5401757"/>
                  <a:pt x="8537803" y="5400401"/>
                  <a:pt x="8532182" y="5401460"/>
                </a:cubicBezTo>
                <a:lnTo>
                  <a:pt x="8525742" y="5404430"/>
                </a:lnTo>
                <a:lnTo>
                  <a:pt x="8525141" y="5399501"/>
                </a:lnTo>
                <a:cubicBezTo>
                  <a:pt x="8523469" y="5397649"/>
                  <a:pt x="8521280" y="5396273"/>
                  <a:pt x="8518825" y="5395625"/>
                </a:cubicBezTo>
                <a:close/>
                <a:moveTo>
                  <a:pt x="8610229" y="5388467"/>
                </a:moveTo>
                <a:cubicBezTo>
                  <a:pt x="8607455" y="5389231"/>
                  <a:pt x="8605952" y="5390943"/>
                  <a:pt x="8605341" y="5393069"/>
                </a:cubicBezTo>
                <a:cubicBezTo>
                  <a:pt x="8603505" y="5399446"/>
                  <a:pt x="8609685" y="5409549"/>
                  <a:pt x="8613603" y="5409011"/>
                </a:cubicBezTo>
                <a:cubicBezTo>
                  <a:pt x="8619472" y="5406666"/>
                  <a:pt x="8617940" y="5394964"/>
                  <a:pt x="8614331" y="5390249"/>
                </a:cubicBezTo>
                <a:cubicBezTo>
                  <a:pt x="8613129" y="5388676"/>
                  <a:pt x="8611695" y="5387880"/>
                  <a:pt x="8610229" y="5388467"/>
                </a:cubicBezTo>
                <a:close/>
                <a:moveTo>
                  <a:pt x="8056441" y="5380161"/>
                </a:moveTo>
                <a:lnTo>
                  <a:pt x="8061287" y="5387384"/>
                </a:lnTo>
                <a:lnTo>
                  <a:pt x="8062285" y="5388040"/>
                </a:lnTo>
                <a:lnTo>
                  <a:pt x="8058181" y="5388345"/>
                </a:lnTo>
                <a:lnTo>
                  <a:pt x="8057250" y="5388617"/>
                </a:lnTo>
                <a:close/>
                <a:moveTo>
                  <a:pt x="8913145" y="5379288"/>
                </a:moveTo>
                <a:cubicBezTo>
                  <a:pt x="8912497" y="5379720"/>
                  <a:pt x="8911715" y="5380659"/>
                  <a:pt x="8910552" y="5382434"/>
                </a:cubicBezTo>
                <a:cubicBezTo>
                  <a:pt x="8909475" y="5397809"/>
                  <a:pt x="8927427" y="5393920"/>
                  <a:pt x="8922147" y="5380219"/>
                </a:cubicBezTo>
                <a:cubicBezTo>
                  <a:pt x="8915835" y="5381252"/>
                  <a:pt x="8915087" y="5377990"/>
                  <a:pt x="8913145" y="5379288"/>
                </a:cubicBezTo>
                <a:close/>
                <a:moveTo>
                  <a:pt x="8157604" y="5379154"/>
                </a:moveTo>
                <a:cubicBezTo>
                  <a:pt x="8154485" y="5377310"/>
                  <a:pt x="8150818" y="5378867"/>
                  <a:pt x="8148798" y="5382281"/>
                </a:cubicBezTo>
                <a:cubicBezTo>
                  <a:pt x="8146777" y="5385696"/>
                  <a:pt x="8146403" y="5390969"/>
                  <a:pt x="8149869" y="5396555"/>
                </a:cubicBezTo>
                <a:cubicBezTo>
                  <a:pt x="8153667" y="5393442"/>
                  <a:pt x="8160144" y="5395089"/>
                  <a:pt x="8162467" y="5387836"/>
                </a:cubicBezTo>
                <a:cubicBezTo>
                  <a:pt x="8161522" y="5383126"/>
                  <a:pt x="8159685" y="5380384"/>
                  <a:pt x="8157604" y="5379154"/>
                </a:cubicBezTo>
                <a:close/>
                <a:moveTo>
                  <a:pt x="8333291" y="5378463"/>
                </a:moveTo>
                <a:cubicBezTo>
                  <a:pt x="8331516" y="5378431"/>
                  <a:pt x="8330010" y="5379797"/>
                  <a:pt x="8329271" y="5381851"/>
                </a:cubicBezTo>
                <a:lnTo>
                  <a:pt x="8329607" y="5386153"/>
                </a:lnTo>
                <a:lnTo>
                  <a:pt x="8327586" y="5384605"/>
                </a:lnTo>
                <a:cubicBezTo>
                  <a:pt x="8323585" y="5383770"/>
                  <a:pt x="8319409" y="5384981"/>
                  <a:pt x="8316611" y="5389275"/>
                </a:cubicBezTo>
                <a:cubicBezTo>
                  <a:pt x="8316937" y="5400629"/>
                  <a:pt x="8331483" y="5412476"/>
                  <a:pt x="8338945" y="5401024"/>
                </a:cubicBezTo>
                <a:cubicBezTo>
                  <a:pt x="8339541" y="5397844"/>
                  <a:pt x="8338909" y="5394802"/>
                  <a:pt x="8337511" y="5392210"/>
                </a:cubicBezTo>
                <a:lnTo>
                  <a:pt x="8332417" y="5388307"/>
                </a:lnTo>
                <a:lnTo>
                  <a:pt x="8334256" y="5387555"/>
                </a:lnTo>
                <a:cubicBezTo>
                  <a:pt x="8335463" y="5386209"/>
                  <a:pt x="8336400" y="5384006"/>
                  <a:pt x="8337047" y="5380602"/>
                </a:cubicBezTo>
                <a:cubicBezTo>
                  <a:pt x="8335775" y="5379126"/>
                  <a:pt x="8334473" y="5378484"/>
                  <a:pt x="8333291" y="5378463"/>
                </a:cubicBezTo>
                <a:close/>
                <a:moveTo>
                  <a:pt x="8212933" y="5375606"/>
                </a:moveTo>
                <a:cubicBezTo>
                  <a:pt x="8209621" y="5375911"/>
                  <a:pt x="8207275" y="5378982"/>
                  <a:pt x="8205665" y="5383273"/>
                </a:cubicBezTo>
                <a:cubicBezTo>
                  <a:pt x="8206411" y="5384968"/>
                  <a:pt x="8207351" y="5386288"/>
                  <a:pt x="8208745" y="5387316"/>
                </a:cubicBezTo>
                <a:cubicBezTo>
                  <a:pt x="8210139" y="5388345"/>
                  <a:pt x="8211987" y="5389084"/>
                  <a:pt x="8214552" y="5389613"/>
                </a:cubicBezTo>
                <a:cubicBezTo>
                  <a:pt x="8216697" y="5383891"/>
                  <a:pt x="8217113" y="5379947"/>
                  <a:pt x="8216575" y="5376280"/>
                </a:cubicBezTo>
                <a:cubicBezTo>
                  <a:pt x="8215249" y="5375710"/>
                  <a:pt x="8214039" y="5375505"/>
                  <a:pt x="8212933" y="5375606"/>
                </a:cubicBezTo>
                <a:close/>
                <a:moveTo>
                  <a:pt x="8316533" y="5375566"/>
                </a:moveTo>
                <a:lnTo>
                  <a:pt x="8316533" y="5375567"/>
                </a:lnTo>
                <a:lnTo>
                  <a:pt x="8316531" y="5375568"/>
                </a:lnTo>
                <a:close/>
                <a:moveTo>
                  <a:pt x="8599347" y="5369474"/>
                </a:moveTo>
                <a:cubicBezTo>
                  <a:pt x="8595758" y="5370185"/>
                  <a:pt x="8593145" y="5370516"/>
                  <a:pt x="8591934" y="5372005"/>
                </a:cubicBezTo>
                <a:cubicBezTo>
                  <a:pt x="8590723" y="5373492"/>
                  <a:pt x="8590915" y="5376134"/>
                  <a:pt x="8592938" y="5381465"/>
                </a:cubicBezTo>
                <a:cubicBezTo>
                  <a:pt x="8598800" y="5379196"/>
                  <a:pt x="8601391" y="5376835"/>
                  <a:pt x="8599347" y="5369474"/>
                </a:cubicBezTo>
                <a:close/>
                <a:moveTo>
                  <a:pt x="8349301" y="5362978"/>
                </a:moveTo>
                <a:cubicBezTo>
                  <a:pt x="8347037" y="5366055"/>
                  <a:pt x="8346493" y="5368868"/>
                  <a:pt x="8346988" y="5371155"/>
                </a:cubicBezTo>
                <a:lnTo>
                  <a:pt x="8347449" y="5371746"/>
                </a:lnTo>
                <a:lnTo>
                  <a:pt x="8344417" y="5376092"/>
                </a:lnTo>
                <a:cubicBezTo>
                  <a:pt x="8339774" y="5387896"/>
                  <a:pt x="8340333" y="5405759"/>
                  <a:pt x="8345932" y="5412570"/>
                </a:cubicBezTo>
                <a:cubicBezTo>
                  <a:pt x="8351127" y="5413902"/>
                  <a:pt x="8349925" y="5407451"/>
                  <a:pt x="8354052" y="5407485"/>
                </a:cubicBezTo>
                <a:lnTo>
                  <a:pt x="8353605" y="5390614"/>
                </a:lnTo>
                <a:lnTo>
                  <a:pt x="8360757" y="5392367"/>
                </a:lnTo>
                <a:cubicBezTo>
                  <a:pt x="8367581" y="5390375"/>
                  <a:pt x="8368574" y="5377826"/>
                  <a:pt x="8364087" y="5371548"/>
                </a:cubicBezTo>
                <a:lnTo>
                  <a:pt x="8361163" y="5370537"/>
                </a:lnTo>
                <a:lnTo>
                  <a:pt x="8361188" y="5370503"/>
                </a:lnTo>
                <a:lnTo>
                  <a:pt x="8355743" y="5367055"/>
                </a:lnTo>
                <a:lnTo>
                  <a:pt x="8356020" y="5364990"/>
                </a:lnTo>
                <a:lnTo>
                  <a:pt x="8353795" y="5365822"/>
                </a:lnTo>
                <a:close/>
                <a:moveTo>
                  <a:pt x="8864917" y="5355184"/>
                </a:moveTo>
                <a:cubicBezTo>
                  <a:pt x="8861681" y="5353596"/>
                  <a:pt x="8857979" y="5353698"/>
                  <a:pt x="8854129" y="5355195"/>
                </a:cubicBezTo>
                <a:cubicBezTo>
                  <a:pt x="8853185" y="5357572"/>
                  <a:pt x="8853216" y="5360575"/>
                  <a:pt x="8853731" y="5363889"/>
                </a:cubicBezTo>
                <a:lnTo>
                  <a:pt x="8855665" y="5372000"/>
                </a:lnTo>
                <a:lnTo>
                  <a:pt x="8849800" y="5374938"/>
                </a:lnTo>
                <a:cubicBezTo>
                  <a:pt x="8847961" y="5376915"/>
                  <a:pt x="8846535" y="5379354"/>
                  <a:pt x="8845671" y="5382294"/>
                </a:cubicBezTo>
                <a:cubicBezTo>
                  <a:pt x="8846571" y="5440377"/>
                  <a:pt x="8903081" y="5418568"/>
                  <a:pt x="8898063" y="5388250"/>
                </a:cubicBezTo>
                <a:cubicBezTo>
                  <a:pt x="8896925" y="5379077"/>
                  <a:pt x="8888079" y="5372290"/>
                  <a:pt x="8877905" y="5369524"/>
                </a:cubicBezTo>
                <a:lnTo>
                  <a:pt x="8870899" y="5369104"/>
                </a:lnTo>
                <a:lnTo>
                  <a:pt x="8872908" y="5365302"/>
                </a:lnTo>
                <a:cubicBezTo>
                  <a:pt x="8870923" y="5360046"/>
                  <a:pt x="8868154" y="5356770"/>
                  <a:pt x="8864917" y="5355184"/>
                </a:cubicBezTo>
                <a:close/>
                <a:moveTo>
                  <a:pt x="8180227" y="5355103"/>
                </a:moveTo>
                <a:cubicBezTo>
                  <a:pt x="8179407" y="5373755"/>
                  <a:pt x="8182989" y="5381521"/>
                  <a:pt x="8187449" y="5383160"/>
                </a:cubicBezTo>
                <a:cubicBezTo>
                  <a:pt x="8194887" y="5385894"/>
                  <a:pt x="8204773" y="5371605"/>
                  <a:pt x="8200823" y="5362329"/>
                </a:cubicBezTo>
                <a:cubicBezTo>
                  <a:pt x="8198715" y="5357380"/>
                  <a:pt x="8192674" y="5353859"/>
                  <a:pt x="8180227" y="5355103"/>
                </a:cubicBezTo>
                <a:close/>
                <a:moveTo>
                  <a:pt x="8747569" y="5344767"/>
                </a:moveTo>
                <a:cubicBezTo>
                  <a:pt x="8744309" y="5344647"/>
                  <a:pt x="8741741" y="5346949"/>
                  <a:pt x="8739173" y="5349252"/>
                </a:cubicBezTo>
                <a:cubicBezTo>
                  <a:pt x="8740625" y="5358101"/>
                  <a:pt x="8745271" y="5363071"/>
                  <a:pt x="8751031" y="5356889"/>
                </a:cubicBezTo>
                <a:cubicBezTo>
                  <a:pt x="8750964" y="5352888"/>
                  <a:pt x="8748955" y="5349617"/>
                  <a:pt x="8747569" y="5344767"/>
                </a:cubicBezTo>
                <a:close/>
                <a:moveTo>
                  <a:pt x="8594914" y="5344486"/>
                </a:moveTo>
                <a:cubicBezTo>
                  <a:pt x="8592707" y="5342083"/>
                  <a:pt x="8590219" y="5342579"/>
                  <a:pt x="8588064" y="5344566"/>
                </a:cubicBezTo>
                <a:cubicBezTo>
                  <a:pt x="8583754" y="5348538"/>
                  <a:pt x="8580767" y="5358468"/>
                  <a:pt x="8583975" y="5363067"/>
                </a:cubicBezTo>
                <a:cubicBezTo>
                  <a:pt x="8586115" y="5366132"/>
                  <a:pt x="8591007" y="5366828"/>
                  <a:pt x="8600097" y="5361810"/>
                </a:cubicBezTo>
                <a:cubicBezTo>
                  <a:pt x="8599053" y="5352194"/>
                  <a:pt x="8597123" y="5346890"/>
                  <a:pt x="8594914" y="5344486"/>
                </a:cubicBezTo>
                <a:close/>
                <a:moveTo>
                  <a:pt x="8513823" y="5335650"/>
                </a:moveTo>
                <a:cubicBezTo>
                  <a:pt x="8512925" y="5340043"/>
                  <a:pt x="8512027" y="5344435"/>
                  <a:pt x="8511127" y="5348828"/>
                </a:cubicBezTo>
                <a:cubicBezTo>
                  <a:pt x="8517113" y="5351516"/>
                  <a:pt x="8515338" y="5351063"/>
                  <a:pt x="8521113" y="5350228"/>
                </a:cubicBezTo>
                <a:cubicBezTo>
                  <a:pt x="8523123" y="5344963"/>
                  <a:pt x="8522911" y="5341443"/>
                  <a:pt x="8520923" y="5337466"/>
                </a:cubicBezTo>
                <a:cubicBezTo>
                  <a:pt x="8519148" y="5337013"/>
                  <a:pt x="8516261" y="5337429"/>
                  <a:pt x="8513823" y="5335650"/>
                </a:cubicBezTo>
                <a:close/>
                <a:moveTo>
                  <a:pt x="8288292" y="5330536"/>
                </a:moveTo>
                <a:cubicBezTo>
                  <a:pt x="8282703" y="5334829"/>
                  <a:pt x="8281343" y="5336817"/>
                  <a:pt x="8278771" y="5344446"/>
                </a:cubicBezTo>
                <a:cubicBezTo>
                  <a:pt x="8282543" y="5348616"/>
                  <a:pt x="8286821" y="5356402"/>
                  <a:pt x="8291121" y="5360285"/>
                </a:cubicBezTo>
                <a:lnTo>
                  <a:pt x="8297347" y="5362186"/>
                </a:lnTo>
                <a:lnTo>
                  <a:pt x="8300109" y="5370678"/>
                </a:lnTo>
                <a:cubicBezTo>
                  <a:pt x="8304993" y="5377928"/>
                  <a:pt x="8311945" y="5383961"/>
                  <a:pt x="8319694" y="5385415"/>
                </a:cubicBezTo>
                <a:lnTo>
                  <a:pt x="8316533" y="5375567"/>
                </a:lnTo>
                <a:lnTo>
                  <a:pt x="8325564" y="5371161"/>
                </a:lnTo>
                <a:lnTo>
                  <a:pt x="8325729" y="5373486"/>
                </a:lnTo>
                <a:cubicBezTo>
                  <a:pt x="8326267" y="5374744"/>
                  <a:pt x="8327047" y="5375694"/>
                  <a:pt x="8327603" y="5377580"/>
                </a:cubicBezTo>
                <a:cubicBezTo>
                  <a:pt x="8331619" y="5377628"/>
                  <a:pt x="8331475" y="5372615"/>
                  <a:pt x="8331329" y="5367602"/>
                </a:cubicBezTo>
                <a:lnTo>
                  <a:pt x="8327416" y="5367555"/>
                </a:lnTo>
                <a:lnTo>
                  <a:pt x="8329901" y="5360345"/>
                </a:lnTo>
                <a:cubicBezTo>
                  <a:pt x="8326935" y="5361339"/>
                  <a:pt x="8323847" y="5362076"/>
                  <a:pt x="8321374" y="5364099"/>
                </a:cubicBezTo>
                <a:lnTo>
                  <a:pt x="8316533" y="5375566"/>
                </a:lnTo>
                <a:lnTo>
                  <a:pt x="8314489" y="5369193"/>
                </a:lnTo>
                <a:cubicBezTo>
                  <a:pt x="8311747" y="5363444"/>
                  <a:pt x="8308025" y="5357848"/>
                  <a:pt x="8303393" y="5353899"/>
                </a:cubicBezTo>
                <a:lnTo>
                  <a:pt x="8302971" y="5353687"/>
                </a:lnTo>
                <a:lnTo>
                  <a:pt x="8303599" y="5352701"/>
                </a:lnTo>
                <a:cubicBezTo>
                  <a:pt x="8300359" y="5343881"/>
                  <a:pt x="8297120" y="5335063"/>
                  <a:pt x="8288292" y="5330536"/>
                </a:cubicBezTo>
                <a:close/>
                <a:moveTo>
                  <a:pt x="8233191" y="5329555"/>
                </a:moveTo>
                <a:cubicBezTo>
                  <a:pt x="8227297" y="5339761"/>
                  <a:pt x="8232541" y="5354205"/>
                  <a:pt x="8241171" y="5365631"/>
                </a:cubicBezTo>
                <a:lnTo>
                  <a:pt x="8251029" y="5375120"/>
                </a:lnTo>
                <a:lnTo>
                  <a:pt x="8249737" y="5375153"/>
                </a:lnTo>
                <a:lnTo>
                  <a:pt x="8245291" y="5370653"/>
                </a:lnTo>
                <a:lnTo>
                  <a:pt x="8244989" y="5370007"/>
                </a:lnTo>
                <a:lnTo>
                  <a:pt x="8244725" y="5370081"/>
                </a:lnTo>
                <a:lnTo>
                  <a:pt x="8243786" y="5369130"/>
                </a:lnTo>
                <a:cubicBezTo>
                  <a:pt x="8238797" y="5365424"/>
                  <a:pt x="8233061" y="5362263"/>
                  <a:pt x="8228046" y="5361018"/>
                </a:cubicBezTo>
                <a:lnTo>
                  <a:pt x="8223872" y="5361246"/>
                </a:lnTo>
                <a:lnTo>
                  <a:pt x="8224827" y="5357562"/>
                </a:lnTo>
                <a:cubicBezTo>
                  <a:pt x="8223527" y="5354827"/>
                  <a:pt x="8221499" y="5353040"/>
                  <a:pt x="8219303" y="5352263"/>
                </a:cubicBezTo>
                <a:lnTo>
                  <a:pt x="8218007" y="5352413"/>
                </a:lnTo>
                <a:lnTo>
                  <a:pt x="8215931" y="5348967"/>
                </a:lnTo>
                <a:cubicBezTo>
                  <a:pt x="8213487" y="5347284"/>
                  <a:pt x="8210611" y="5347501"/>
                  <a:pt x="8207035" y="5349903"/>
                </a:cubicBezTo>
                <a:lnTo>
                  <a:pt x="8210901" y="5355351"/>
                </a:lnTo>
                <a:lnTo>
                  <a:pt x="8209517" y="5357074"/>
                </a:lnTo>
                <a:cubicBezTo>
                  <a:pt x="8208451" y="5359527"/>
                  <a:pt x="8207987" y="5362859"/>
                  <a:pt x="8208522" y="5367112"/>
                </a:cubicBezTo>
                <a:cubicBezTo>
                  <a:pt x="8214313" y="5366766"/>
                  <a:pt x="8214517" y="5370326"/>
                  <a:pt x="8219191" y="5370760"/>
                </a:cubicBezTo>
                <a:lnTo>
                  <a:pt x="8222495" y="5365582"/>
                </a:lnTo>
                <a:lnTo>
                  <a:pt x="8224983" y="5368895"/>
                </a:lnTo>
                <a:cubicBezTo>
                  <a:pt x="8228993" y="5372719"/>
                  <a:pt x="8233450" y="5374986"/>
                  <a:pt x="8237414" y="5379706"/>
                </a:cubicBezTo>
                <a:lnTo>
                  <a:pt x="8241655" y="5387029"/>
                </a:lnTo>
                <a:lnTo>
                  <a:pt x="8236471" y="5384675"/>
                </a:lnTo>
                <a:cubicBezTo>
                  <a:pt x="8233748" y="5384477"/>
                  <a:pt x="8230646" y="5385209"/>
                  <a:pt x="8227089" y="5387009"/>
                </a:cubicBezTo>
                <a:cubicBezTo>
                  <a:pt x="8231087" y="5397870"/>
                  <a:pt x="8235981" y="5406167"/>
                  <a:pt x="8243874" y="5408034"/>
                </a:cubicBezTo>
                <a:cubicBezTo>
                  <a:pt x="8246505" y="5408656"/>
                  <a:pt x="8249469" y="5408563"/>
                  <a:pt x="8252845" y="5407613"/>
                </a:cubicBezTo>
                <a:lnTo>
                  <a:pt x="8243743" y="5388250"/>
                </a:lnTo>
                <a:lnTo>
                  <a:pt x="8245243" y="5386731"/>
                </a:lnTo>
                <a:lnTo>
                  <a:pt x="8246176" y="5386277"/>
                </a:lnTo>
                <a:lnTo>
                  <a:pt x="8248881" y="5386169"/>
                </a:lnTo>
                <a:lnTo>
                  <a:pt x="8250237" y="5385834"/>
                </a:lnTo>
                <a:lnTo>
                  <a:pt x="8260365" y="5390978"/>
                </a:lnTo>
                <a:cubicBezTo>
                  <a:pt x="8267282" y="5391771"/>
                  <a:pt x="8273681" y="5389332"/>
                  <a:pt x="8279471" y="5382856"/>
                </a:cubicBezTo>
                <a:lnTo>
                  <a:pt x="8266689" y="5376504"/>
                </a:lnTo>
                <a:lnTo>
                  <a:pt x="8262855" y="5366685"/>
                </a:lnTo>
                <a:cubicBezTo>
                  <a:pt x="8253805" y="5353234"/>
                  <a:pt x="8239047" y="5347848"/>
                  <a:pt x="8233191" y="5329555"/>
                </a:cubicBezTo>
                <a:close/>
                <a:moveTo>
                  <a:pt x="7948234" y="5326227"/>
                </a:moveTo>
                <a:cubicBezTo>
                  <a:pt x="7945521" y="5325718"/>
                  <a:pt x="7942857" y="5327014"/>
                  <a:pt x="7940213" y="5329032"/>
                </a:cubicBezTo>
                <a:lnTo>
                  <a:pt x="7936958" y="5331973"/>
                </a:lnTo>
                <a:lnTo>
                  <a:pt x="7933123" y="5327066"/>
                </a:lnTo>
                <a:cubicBezTo>
                  <a:pt x="7930612" y="5327837"/>
                  <a:pt x="7929015" y="5328976"/>
                  <a:pt x="7928102" y="5330391"/>
                </a:cubicBezTo>
                <a:cubicBezTo>
                  <a:pt x="7925366" y="5334638"/>
                  <a:pt x="7928796" y="5341369"/>
                  <a:pt x="7932225" y="5348101"/>
                </a:cubicBezTo>
                <a:lnTo>
                  <a:pt x="7936499" y="5344700"/>
                </a:lnTo>
                <a:lnTo>
                  <a:pt x="7936808" y="5345328"/>
                </a:lnTo>
                <a:cubicBezTo>
                  <a:pt x="7943911" y="5351058"/>
                  <a:pt x="7956509" y="5346374"/>
                  <a:pt x="7953739" y="5329975"/>
                </a:cubicBezTo>
                <a:cubicBezTo>
                  <a:pt x="7951875" y="5327708"/>
                  <a:pt x="7950043" y="5326566"/>
                  <a:pt x="7948234" y="5326227"/>
                </a:cubicBezTo>
                <a:close/>
                <a:moveTo>
                  <a:pt x="8302719" y="5325084"/>
                </a:moveTo>
                <a:cubicBezTo>
                  <a:pt x="8299269" y="5329698"/>
                  <a:pt x="8297803" y="5334525"/>
                  <a:pt x="8298441" y="5338332"/>
                </a:cubicBezTo>
                <a:cubicBezTo>
                  <a:pt x="8299563" y="5339698"/>
                  <a:pt x="8300627" y="5340358"/>
                  <a:pt x="8301649" y="5340485"/>
                </a:cubicBezTo>
                <a:cubicBezTo>
                  <a:pt x="8304713" y="5340872"/>
                  <a:pt x="8307389" y="5336487"/>
                  <a:pt x="8310067" y="5332101"/>
                </a:cubicBezTo>
                <a:cubicBezTo>
                  <a:pt x="8307326" y="5329315"/>
                  <a:pt x="8305461" y="5327869"/>
                  <a:pt x="8302719" y="5325084"/>
                </a:cubicBezTo>
                <a:close/>
                <a:moveTo>
                  <a:pt x="8338725" y="5325049"/>
                </a:moveTo>
                <a:cubicBezTo>
                  <a:pt x="8336603" y="5324447"/>
                  <a:pt x="8334114" y="5326959"/>
                  <a:pt x="8332195" y="5335867"/>
                </a:cubicBezTo>
                <a:cubicBezTo>
                  <a:pt x="8345225" y="5346820"/>
                  <a:pt x="8344634" y="5331708"/>
                  <a:pt x="8340691" y="5326567"/>
                </a:cubicBezTo>
                <a:cubicBezTo>
                  <a:pt x="8340100" y="5325796"/>
                  <a:pt x="8339433" y="5325249"/>
                  <a:pt x="8338725" y="5325049"/>
                </a:cubicBezTo>
                <a:close/>
                <a:moveTo>
                  <a:pt x="8179359" y="5322221"/>
                </a:moveTo>
                <a:cubicBezTo>
                  <a:pt x="8177597" y="5321314"/>
                  <a:pt x="8174958" y="5322077"/>
                  <a:pt x="8172585" y="5323614"/>
                </a:cubicBezTo>
                <a:cubicBezTo>
                  <a:pt x="8170213" y="5325152"/>
                  <a:pt x="8168105" y="5327461"/>
                  <a:pt x="8167406" y="5329648"/>
                </a:cubicBezTo>
                <a:cubicBezTo>
                  <a:pt x="8171413" y="5338503"/>
                  <a:pt x="8177977" y="5335092"/>
                  <a:pt x="8181483" y="5328409"/>
                </a:cubicBezTo>
                <a:cubicBezTo>
                  <a:pt x="8180775" y="5326347"/>
                  <a:pt x="8180067" y="5324284"/>
                  <a:pt x="8179359" y="5322221"/>
                </a:cubicBezTo>
                <a:close/>
                <a:moveTo>
                  <a:pt x="7994645" y="5317056"/>
                </a:moveTo>
                <a:cubicBezTo>
                  <a:pt x="7989725" y="5320357"/>
                  <a:pt x="7988712" y="5332812"/>
                  <a:pt x="7991937" y="5335525"/>
                </a:cubicBezTo>
                <a:cubicBezTo>
                  <a:pt x="7997623" y="5338441"/>
                  <a:pt x="8002996" y="5328487"/>
                  <a:pt x="8002928" y="5322098"/>
                </a:cubicBezTo>
                <a:cubicBezTo>
                  <a:pt x="8002906" y="5319969"/>
                  <a:pt x="8002278" y="5318234"/>
                  <a:pt x="8000857" y="5317506"/>
                </a:cubicBezTo>
                <a:cubicBezTo>
                  <a:pt x="7998361" y="5315871"/>
                  <a:pt x="7996285" y="5315955"/>
                  <a:pt x="7994645" y="5317056"/>
                </a:cubicBezTo>
                <a:close/>
                <a:moveTo>
                  <a:pt x="8034260" y="5314650"/>
                </a:moveTo>
                <a:cubicBezTo>
                  <a:pt x="8030997" y="5313792"/>
                  <a:pt x="8027350" y="5313975"/>
                  <a:pt x="8023686" y="5315560"/>
                </a:cubicBezTo>
                <a:cubicBezTo>
                  <a:pt x="8026315" y="5323483"/>
                  <a:pt x="8027067" y="5335843"/>
                  <a:pt x="8031577" y="5339327"/>
                </a:cubicBezTo>
                <a:cubicBezTo>
                  <a:pt x="8036146" y="5338327"/>
                  <a:pt x="8040714" y="5337326"/>
                  <a:pt x="8043402" y="5340763"/>
                </a:cubicBezTo>
                <a:cubicBezTo>
                  <a:pt x="8050385" y="5329170"/>
                  <a:pt x="8044049" y="5317223"/>
                  <a:pt x="8034260" y="5314650"/>
                </a:cubicBezTo>
                <a:close/>
                <a:moveTo>
                  <a:pt x="8100396" y="5312286"/>
                </a:moveTo>
                <a:cubicBezTo>
                  <a:pt x="8098754" y="5311439"/>
                  <a:pt x="8096679" y="5312248"/>
                  <a:pt x="8095455" y="5313961"/>
                </a:cubicBezTo>
                <a:cubicBezTo>
                  <a:pt x="8094231" y="5315675"/>
                  <a:pt x="8093854" y="5318294"/>
                  <a:pt x="8095605" y="5321071"/>
                </a:cubicBezTo>
                <a:cubicBezTo>
                  <a:pt x="8098938" y="5319452"/>
                  <a:pt x="8100604" y="5318644"/>
                  <a:pt x="8102729" y="5316404"/>
                </a:cubicBezTo>
                <a:cubicBezTo>
                  <a:pt x="8102395" y="5314148"/>
                  <a:pt x="8101491" y="5312850"/>
                  <a:pt x="8100396" y="5312286"/>
                </a:cubicBezTo>
                <a:close/>
                <a:moveTo>
                  <a:pt x="8018489" y="5304477"/>
                </a:moveTo>
                <a:cubicBezTo>
                  <a:pt x="8011685" y="5307143"/>
                  <a:pt x="8003885" y="5322215"/>
                  <a:pt x="8006375" y="5334674"/>
                </a:cubicBezTo>
                <a:cubicBezTo>
                  <a:pt x="8012183" y="5329926"/>
                  <a:pt x="8020978" y="5316937"/>
                  <a:pt x="8018489" y="5304477"/>
                </a:cubicBezTo>
                <a:close/>
                <a:moveTo>
                  <a:pt x="8158031" y="5300985"/>
                </a:moveTo>
                <a:cubicBezTo>
                  <a:pt x="8156044" y="5300706"/>
                  <a:pt x="8153955" y="5301283"/>
                  <a:pt x="8152054" y="5302622"/>
                </a:cubicBezTo>
                <a:cubicBezTo>
                  <a:pt x="8150154" y="5303961"/>
                  <a:pt x="8148442" y="5306064"/>
                  <a:pt x="8147208" y="5308839"/>
                </a:cubicBezTo>
                <a:cubicBezTo>
                  <a:pt x="8146560" y="5323851"/>
                  <a:pt x="8161044" y="5326196"/>
                  <a:pt x="8166449" y="5313632"/>
                </a:cubicBezTo>
                <a:cubicBezTo>
                  <a:pt x="8165585" y="5305515"/>
                  <a:pt x="8162009" y="5301542"/>
                  <a:pt x="8158031" y="5300985"/>
                </a:cubicBezTo>
                <a:close/>
                <a:moveTo>
                  <a:pt x="8924494" y="5296954"/>
                </a:moveTo>
                <a:cubicBezTo>
                  <a:pt x="8921649" y="5296926"/>
                  <a:pt x="8919261" y="5297597"/>
                  <a:pt x="8914841" y="5300909"/>
                </a:cubicBezTo>
                <a:cubicBezTo>
                  <a:pt x="8912429" y="5317311"/>
                  <a:pt x="8942905" y="5312051"/>
                  <a:pt x="8936903" y="5297188"/>
                </a:cubicBezTo>
                <a:cubicBezTo>
                  <a:pt x="8930645" y="5297706"/>
                  <a:pt x="8927340" y="5296981"/>
                  <a:pt x="8924494" y="5296954"/>
                </a:cubicBezTo>
                <a:close/>
                <a:moveTo>
                  <a:pt x="8620527" y="5293738"/>
                </a:moveTo>
                <a:cubicBezTo>
                  <a:pt x="8613844" y="5294595"/>
                  <a:pt x="8607536" y="5298983"/>
                  <a:pt x="8604407" y="5305971"/>
                </a:cubicBezTo>
                <a:cubicBezTo>
                  <a:pt x="8612069" y="5317329"/>
                  <a:pt x="8628947" y="5306153"/>
                  <a:pt x="8638901" y="5302679"/>
                </a:cubicBezTo>
                <a:cubicBezTo>
                  <a:pt x="8634271" y="5295550"/>
                  <a:pt x="8627211" y="5292878"/>
                  <a:pt x="8620527" y="5293738"/>
                </a:cubicBezTo>
                <a:close/>
                <a:moveTo>
                  <a:pt x="8711591" y="5290607"/>
                </a:moveTo>
                <a:cubicBezTo>
                  <a:pt x="8707405" y="5290326"/>
                  <a:pt x="8703309" y="5291187"/>
                  <a:pt x="8699827" y="5293167"/>
                </a:cubicBezTo>
                <a:cubicBezTo>
                  <a:pt x="8692865" y="5297127"/>
                  <a:pt x="8688363" y="5305564"/>
                  <a:pt x="8690511" y="5318280"/>
                </a:cubicBezTo>
                <a:cubicBezTo>
                  <a:pt x="8695895" y="5337866"/>
                  <a:pt x="8718085" y="5344097"/>
                  <a:pt x="8736873" y="5334034"/>
                </a:cubicBezTo>
                <a:cubicBezTo>
                  <a:pt x="8739869" y="5314049"/>
                  <a:pt x="8733131" y="5301115"/>
                  <a:pt x="8723901" y="5294900"/>
                </a:cubicBezTo>
                <a:cubicBezTo>
                  <a:pt x="8720057" y="5292311"/>
                  <a:pt x="8715777" y="5290887"/>
                  <a:pt x="8711591" y="5290607"/>
                </a:cubicBezTo>
                <a:close/>
                <a:moveTo>
                  <a:pt x="8070034" y="5290198"/>
                </a:moveTo>
                <a:cubicBezTo>
                  <a:pt x="8067205" y="5290092"/>
                  <a:pt x="8064998" y="5291284"/>
                  <a:pt x="8063403" y="5293232"/>
                </a:cubicBezTo>
                <a:cubicBezTo>
                  <a:pt x="8058620" y="5299078"/>
                  <a:pt x="8059341" y="5311719"/>
                  <a:pt x="8065220" y="5316463"/>
                </a:cubicBezTo>
                <a:cubicBezTo>
                  <a:pt x="8071349" y="5317390"/>
                  <a:pt x="8071683" y="5312298"/>
                  <a:pt x="8076874" y="5311797"/>
                </a:cubicBezTo>
                <a:cubicBezTo>
                  <a:pt x="8076436" y="5302733"/>
                  <a:pt x="8073953" y="5293361"/>
                  <a:pt x="8070034" y="5290198"/>
                </a:cubicBezTo>
                <a:close/>
                <a:moveTo>
                  <a:pt x="8334287" y="5289918"/>
                </a:moveTo>
                <a:cubicBezTo>
                  <a:pt x="8332138" y="5290227"/>
                  <a:pt x="8327520" y="5299800"/>
                  <a:pt x="8331163" y="5302618"/>
                </a:cubicBezTo>
                <a:cubicBezTo>
                  <a:pt x="8335633" y="5304760"/>
                  <a:pt x="8336109" y="5291328"/>
                  <a:pt x="8334287" y="5289918"/>
                </a:cubicBezTo>
                <a:close/>
                <a:moveTo>
                  <a:pt x="8306761" y="5284998"/>
                </a:moveTo>
                <a:cubicBezTo>
                  <a:pt x="8303250" y="5284029"/>
                  <a:pt x="8301744" y="5287067"/>
                  <a:pt x="8298233" y="5286097"/>
                </a:cubicBezTo>
                <a:cubicBezTo>
                  <a:pt x="8294135" y="5293027"/>
                  <a:pt x="8288779" y="5306520"/>
                  <a:pt x="8293875" y="5313686"/>
                </a:cubicBezTo>
                <a:cubicBezTo>
                  <a:pt x="8302401" y="5312587"/>
                  <a:pt x="8304247" y="5298124"/>
                  <a:pt x="8306761" y="5284998"/>
                </a:cubicBezTo>
                <a:close/>
                <a:moveTo>
                  <a:pt x="8278911" y="5283961"/>
                </a:moveTo>
                <a:lnTo>
                  <a:pt x="8280589" y="5289843"/>
                </a:lnTo>
                <a:lnTo>
                  <a:pt x="8279121" y="5288066"/>
                </a:lnTo>
                <a:lnTo>
                  <a:pt x="8273600" y="5286652"/>
                </a:lnTo>
                <a:close/>
                <a:moveTo>
                  <a:pt x="8535535" y="5282760"/>
                </a:moveTo>
                <a:cubicBezTo>
                  <a:pt x="8527429" y="5283501"/>
                  <a:pt x="8522487" y="5294077"/>
                  <a:pt x="8515965" y="5299734"/>
                </a:cubicBezTo>
                <a:lnTo>
                  <a:pt x="8511413" y="5301922"/>
                </a:lnTo>
                <a:lnTo>
                  <a:pt x="8501568" y="5300326"/>
                </a:lnTo>
                <a:cubicBezTo>
                  <a:pt x="8501985" y="5302383"/>
                  <a:pt x="8502907" y="5304774"/>
                  <a:pt x="8504204" y="5307248"/>
                </a:cubicBezTo>
                <a:lnTo>
                  <a:pt x="8505513" y="5309241"/>
                </a:lnTo>
                <a:lnTo>
                  <a:pt x="8500273" y="5308029"/>
                </a:lnTo>
                <a:cubicBezTo>
                  <a:pt x="8498161" y="5308227"/>
                  <a:pt x="8496337" y="5308970"/>
                  <a:pt x="8495164" y="5310390"/>
                </a:cubicBezTo>
                <a:cubicBezTo>
                  <a:pt x="8496592" y="5312922"/>
                  <a:pt x="8500047" y="5317827"/>
                  <a:pt x="8503887" y="5321131"/>
                </a:cubicBezTo>
                <a:lnTo>
                  <a:pt x="8506156" y="5322393"/>
                </a:lnTo>
                <a:lnTo>
                  <a:pt x="8502585" y="5323788"/>
                </a:lnTo>
                <a:cubicBezTo>
                  <a:pt x="8500517" y="5325880"/>
                  <a:pt x="8499815" y="5328999"/>
                  <a:pt x="8501087" y="5333731"/>
                </a:cubicBezTo>
                <a:cubicBezTo>
                  <a:pt x="8506295" y="5333271"/>
                  <a:pt x="8509451" y="5332485"/>
                  <a:pt x="8514658" y="5332029"/>
                </a:cubicBezTo>
                <a:lnTo>
                  <a:pt x="8512877" y="5323087"/>
                </a:lnTo>
                <a:lnTo>
                  <a:pt x="8514911" y="5322249"/>
                </a:lnTo>
                <a:lnTo>
                  <a:pt x="8515431" y="5321115"/>
                </a:lnTo>
                <a:lnTo>
                  <a:pt x="8515447" y="5321131"/>
                </a:lnTo>
                <a:cubicBezTo>
                  <a:pt x="8517724" y="5322955"/>
                  <a:pt x="8520117" y="5324364"/>
                  <a:pt x="8522494" y="5325116"/>
                </a:cubicBezTo>
                <a:cubicBezTo>
                  <a:pt x="8528201" y="5326921"/>
                  <a:pt x="8533822" y="5324929"/>
                  <a:pt x="8537565" y="5315712"/>
                </a:cubicBezTo>
                <a:lnTo>
                  <a:pt x="8521645" y="5305129"/>
                </a:lnTo>
                <a:lnTo>
                  <a:pt x="8524041" y="5303933"/>
                </a:lnTo>
                <a:cubicBezTo>
                  <a:pt x="8528631" y="5298789"/>
                  <a:pt x="8532399" y="5291487"/>
                  <a:pt x="8535535" y="5282760"/>
                </a:cubicBezTo>
                <a:close/>
                <a:moveTo>
                  <a:pt x="8830105" y="5281362"/>
                </a:moveTo>
                <a:cubicBezTo>
                  <a:pt x="8826133" y="5289088"/>
                  <a:pt x="8829442" y="5300645"/>
                  <a:pt x="8832605" y="5304493"/>
                </a:cubicBezTo>
                <a:cubicBezTo>
                  <a:pt x="8836673" y="5301909"/>
                  <a:pt x="8838683" y="5299330"/>
                  <a:pt x="8841747" y="5298035"/>
                </a:cubicBezTo>
                <a:cubicBezTo>
                  <a:pt x="8842556" y="5286463"/>
                  <a:pt x="8839345" y="5280047"/>
                  <a:pt x="8830105" y="5281362"/>
                </a:cubicBezTo>
                <a:close/>
                <a:moveTo>
                  <a:pt x="7966982" y="5272814"/>
                </a:moveTo>
                <a:cubicBezTo>
                  <a:pt x="7964431" y="5271938"/>
                  <a:pt x="7961785" y="5272121"/>
                  <a:pt x="7959194" y="5273723"/>
                </a:cubicBezTo>
                <a:cubicBezTo>
                  <a:pt x="7957466" y="5274792"/>
                  <a:pt x="7955763" y="5276494"/>
                  <a:pt x="7954128" y="5278931"/>
                </a:cubicBezTo>
                <a:cubicBezTo>
                  <a:pt x="7956339" y="5301467"/>
                  <a:pt x="7965738" y="5314338"/>
                  <a:pt x="7976147" y="5323298"/>
                </a:cubicBezTo>
                <a:cubicBezTo>
                  <a:pt x="7982594" y="5319412"/>
                  <a:pt x="7984564" y="5311083"/>
                  <a:pt x="7983695" y="5302260"/>
                </a:cubicBezTo>
                <a:lnTo>
                  <a:pt x="7980560" y="5294338"/>
                </a:lnTo>
                <a:lnTo>
                  <a:pt x="7984975" y="5302316"/>
                </a:lnTo>
                <a:cubicBezTo>
                  <a:pt x="7988649" y="5304506"/>
                  <a:pt x="7993368" y="5304634"/>
                  <a:pt x="7998966" y="5303890"/>
                </a:cubicBezTo>
                <a:lnTo>
                  <a:pt x="7997092" y="5299946"/>
                </a:lnTo>
                <a:lnTo>
                  <a:pt x="7998729" y="5300387"/>
                </a:lnTo>
                <a:cubicBezTo>
                  <a:pt x="8000567" y="5299942"/>
                  <a:pt x="8002023" y="5298237"/>
                  <a:pt x="8003310" y="5294677"/>
                </a:cubicBezTo>
                <a:cubicBezTo>
                  <a:pt x="8000235" y="5292354"/>
                  <a:pt x="7998099" y="5290523"/>
                  <a:pt x="7996367" y="5290673"/>
                </a:cubicBezTo>
                <a:lnTo>
                  <a:pt x="7994351" y="5294178"/>
                </a:lnTo>
                <a:lnTo>
                  <a:pt x="7991185" y="5287515"/>
                </a:lnTo>
                <a:cubicBezTo>
                  <a:pt x="7988874" y="5285638"/>
                  <a:pt x="7986310" y="5284481"/>
                  <a:pt x="7983863" y="5284478"/>
                </a:cubicBezTo>
                <a:lnTo>
                  <a:pt x="7978023" y="5287927"/>
                </a:lnTo>
                <a:lnTo>
                  <a:pt x="7974199" y="5278263"/>
                </a:lnTo>
                <a:cubicBezTo>
                  <a:pt x="7971988" y="5275626"/>
                  <a:pt x="7969532" y="5273690"/>
                  <a:pt x="7966982" y="5272814"/>
                </a:cubicBezTo>
                <a:close/>
                <a:moveTo>
                  <a:pt x="8312945" y="5272480"/>
                </a:moveTo>
                <a:cubicBezTo>
                  <a:pt x="8311270" y="5273316"/>
                  <a:pt x="8309129" y="5275608"/>
                  <a:pt x="8305779" y="5277279"/>
                </a:cubicBezTo>
                <a:cubicBezTo>
                  <a:pt x="8307263" y="5281439"/>
                  <a:pt x="8310145" y="5281226"/>
                  <a:pt x="8311630" y="5285386"/>
                </a:cubicBezTo>
                <a:cubicBezTo>
                  <a:pt x="8316655" y="5282880"/>
                  <a:pt x="8316845" y="5277885"/>
                  <a:pt x="8312945" y="5272480"/>
                </a:cubicBezTo>
                <a:close/>
                <a:moveTo>
                  <a:pt x="7915399" y="5271876"/>
                </a:moveTo>
                <a:cubicBezTo>
                  <a:pt x="7916614" y="5285745"/>
                  <a:pt x="7924231" y="5311679"/>
                  <a:pt x="7941895" y="5308597"/>
                </a:cubicBezTo>
                <a:cubicBezTo>
                  <a:pt x="7939688" y="5298647"/>
                  <a:pt x="7935696" y="5291740"/>
                  <a:pt x="7930939" y="5286184"/>
                </a:cubicBezTo>
                <a:cubicBezTo>
                  <a:pt x="7926182" y="5280629"/>
                  <a:pt x="7920663" y="5276425"/>
                  <a:pt x="7915399" y="5271876"/>
                </a:cubicBezTo>
                <a:close/>
                <a:moveTo>
                  <a:pt x="8607604" y="5268534"/>
                </a:moveTo>
                <a:cubicBezTo>
                  <a:pt x="8607108" y="5268519"/>
                  <a:pt x="8606387" y="5268747"/>
                  <a:pt x="8605205" y="5269306"/>
                </a:cubicBezTo>
                <a:cubicBezTo>
                  <a:pt x="8600087" y="5277934"/>
                  <a:pt x="8611463" y="5283158"/>
                  <a:pt x="8612465" y="5272855"/>
                </a:cubicBezTo>
                <a:cubicBezTo>
                  <a:pt x="8608563" y="5270822"/>
                  <a:pt x="8609093" y="5268583"/>
                  <a:pt x="8607604" y="5268534"/>
                </a:cubicBezTo>
                <a:close/>
                <a:moveTo>
                  <a:pt x="8097971" y="5257131"/>
                </a:moveTo>
                <a:cubicBezTo>
                  <a:pt x="8096024" y="5256656"/>
                  <a:pt x="8093959" y="5256320"/>
                  <a:pt x="8091186" y="5257382"/>
                </a:cubicBezTo>
                <a:cubicBezTo>
                  <a:pt x="8092963" y="5261957"/>
                  <a:pt x="8092901" y="5266483"/>
                  <a:pt x="8094676" y="5271057"/>
                </a:cubicBezTo>
                <a:cubicBezTo>
                  <a:pt x="8102061" y="5268979"/>
                  <a:pt x="8105769" y="5266810"/>
                  <a:pt x="8104056" y="5257708"/>
                </a:cubicBezTo>
                <a:cubicBezTo>
                  <a:pt x="8101749" y="5258216"/>
                  <a:pt x="8099919" y="5257604"/>
                  <a:pt x="8097971" y="5257131"/>
                </a:cubicBezTo>
                <a:close/>
                <a:moveTo>
                  <a:pt x="8782221" y="5252092"/>
                </a:moveTo>
                <a:cubicBezTo>
                  <a:pt x="8783158" y="5269765"/>
                  <a:pt x="8814439" y="5273999"/>
                  <a:pt x="8822483" y="5261493"/>
                </a:cubicBezTo>
                <a:cubicBezTo>
                  <a:pt x="8807305" y="5251862"/>
                  <a:pt x="8796469" y="5257129"/>
                  <a:pt x="8782221" y="5252092"/>
                </a:cubicBezTo>
                <a:close/>
                <a:moveTo>
                  <a:pt x="8473807" y="5251351"/>
                </a:moveTo>
                <a:cubicBezTo>
                  <a:pt x="8473147" y="5254819"/>
                  <a:pt x="8474986" y="5256244"/>
                  <a:pt x="8474326" y="5259711"/>
                </a:cubicBezTo>
                <a:cubicBezTo>
                  <a:pt x="8478334" y="5260827"/>
                  <a:pt x="8480331" y="5257731"/>
                  <a:pt x="8479985" y="5252157"/>
                </a:cubicBezTo>
                <a:cubicBezTo>
                  <a:pt x="8478649" y="5251785"/>
                  <a:pt x="8476479" y="5252095"/>
                  <a:pt x="8473807" y="5251351"/>
                </a:cubicBezTo>
                <a:close/>
                <a:moveTo>
                  <a:pt x="8699343" y="5250237"/>
                </a:moveTo>
                <a:cubicBezTo>
                  <a:pt x="8697092" y="5250468"/>
                  <a:pt x="8695071" y="5251736"/>
                  <a:pt x="8693657" y="5253919"/>
                </a:cubicBezTo>
                <a:cubicBezTo>
                  <a:pt x="8690829" y="5258282"/>
                  <a:pt x="8690422" y="5266300"/>
                  <a:pt x="8695435" y="5276969"/>
                </a:cubicBezTo>
                <a:cubicBezTo>
                  <a:pt x="8700045" y="5281921"/>
                  <a:pt x="8712287" y="5275917"/>
                  <a:pt x="8714113" y="5267171"/>
                </a:cubicBezTo>
                <a:cubicBezTo>
                  <a:pt x="8712395" y="5260109"/>
                  <a:pt x="8709533" y="5255414"/>
                  <a:pt x="8706413" y="5252786"/>
                </a:cubicBezTo>
                <a:cubicBezTo>
                  <a:pt x="8704075" y="5250815"/>
                  <a:pt x="8701594" y="5250007"/>
                  <a:pt x="8699343" y="5250237"/>
                </a:cubicBezTo>
                <a:close/>
                <a:moveTo>
                  <a:pt x="7996411" y="5246861"/>
                </a:moveTo>
                <a:cubicBezTo>
                  <a:pt x="7993534" y="5246898"/>
                  <a:pt x="7990394" y="5247805"/>
                  <a:pt x="7987458" y="5249319"/>
                </a:cubicBezTo>
                <a:cubicBezTo>
                  <a:pt x="7975719" y="5255374"/>
                  <a:pt x="7967279" y="5271145"/>
                  <a:pt x="7992248" y="5279821"/>
                </a:cubicBezTo>
                <a:lnTo>
                  <a:pt x="7995737" y="5278424"/>
                </a:lnTo>
                <a:lnTo>
                  <a:pt x="7998136" y="5283802"/>
                </a:lnTo>
                <a:cubicBezTo>
                  <a:pt x="8000135" y="5285838"/>
                  <a:pt x="8003347" y="5287810"/>
                  <a:pt x="8008137" y="5289550"/>
                </a:cubicBezTo>
                <a:lnTo>
                  <a:pt x="8011325" y="5280144"/>
                </a:lnTo>
                <a:lnTo>
                  <a:pt x="8017040" y="5287107"/>
                </a:lnTo>
                <a:cubicBezTo>
                  <a:pt x="8018837" y="5289859"/>
                  <a:pt x="8020452" y="5293175"/>
                  <a:pt x="8021724" y="5297510"/>
                </a:cubicBezTo>
                <a:cubicBezTo>
                  <a:pt x="8024705" y="5292966"/>
                  <a:pt x="8028056" y="5297518"/>
                  <a:pt x="8031438" y="5296078"/>
                </a:cubicBezTo>
                <a:cubicBezTo>
                  <a:pt x="8032564" y="5295599"/>
                  <a:pt x="8033694" y="5294453"/>
                  <a:pt x="8034815" y="5292083"/>
                </a:cubicBezTo>
                <a:lnTo>
                  <a:pt x="8033781" y="5290720"/>
                </a:lnTo>
                <a:lnTo>
                  <a:pt x="8036966" y="5290320"/>
                </a:lnTo>
                <a:lnTo>
                  <a:pt x="8037534" y="5296914"/>
                </a:lnTo>
                <a:cubicBezTo>
                  <a:pt x="8042996" y="5297117"/>
                  <a:pt x="8043860" y="5305000"/>
                  <a:pt x="8052087" y="5299696"/>
                </a:cubicBezTo>
                <a:cubicBezTo>
                  <a:pt x="8054851" y="5294192"/>
                  <a:pt x="8052220" y="5277272"/>
                  <a:pt x="8045867" y="5273671"/>
                </a:cubicBezTo>
                <a:lnTo>
                  <a:pt x="8044780" y="5274168"/>
                </a:lnTo>
                <a:lnTo>
                  <a:pt x="8045149" y="5270380"/>
                </a:lnTo>
                <a:cubicBezTo>
                  <a:pt x="8043735" y="5267605"/>
                  <a:pt x="8040985" y="5265579"/>
                  <a:pt x="8036533" y="5265218"/>
                </a:cubicBezTo>
                <a:cubicBezTo>
                  <a:pt x="8034070" y="5267232"/>
                  <a:pt x="8031786" y="5272008"/>
                  <a:pt x="8030658" y="5277113"/>
                </a:cubicBezTo>
                <a:lnTo>
                  <a:pt x="8031461" y="5287661"/>
                </a:lnTo>
                <a:lnTo>
                  <a:pt x="8024443" y="5278405"/>
                </a:lnTo>
                <a:cubicBezTo>
                  <a:pt x="8019722" y="5273636"/>
                  <a:pt x="8014192" y="5269217"/>
                  <a:pt x="8009225" y="5266821"/>
                </a:cubicBezTo>
                <a:lnTo>
                  <a:pt x="8004136" y="5265894"/>
                </a:lnTo>
                <a:lnTo>
                  <a:pt x="8005988" y="5253450"/>
                </a:lnTo>
                <a:cubicBezTo>
                  <a:pt x="8004449" y="5248706"/>
                  <a:pt x="8000727" y="5246806"/>
                  <a:pt x="7996411" y="5246861"/>
                </a:cubicBezTo>
                <a:close/>
                <a:moveTo>
                  <a:pt x="8386251" y="5244405"/>
                </a:moveTo>
                <a:lnTo>
                  <a:pt x="8386559" y="5249986"/>
                </a:lnTo>
                <a:lnTo>
                  <a:pt x="8385067" y="5250342"/>
                </a:lnTo>
                <a:cubicBezTo>
                  <a:pt x="8383493" y="5251335"/>
                  <a:pt x="8381957" y="5253218"/>
                  <a:pt x="8380681" y="5256232"/>
                </a:cubicBezTo>
                <a:cubicBezTo>
                  <a:pt x="8384344" y="5259145"/>
                  <a:pt x="8383130" y="5261536"/>
                  <a:pt x="8385817" y="5264345"/>
                </a:cubicBezTo>
                <a:lnTo>
                  <a:pt x="8388683" y="5263240"/>
                </a:lnTo>
                <a:lnTo>
                  <a:pt x="8384212" y="5275979"/>
                </a:lnTo>
                <a:lnTo>
                  <a:pt x="8384087" y="5276334"/>
                </a:lnTo>
                <a:lnTo>
                  <a:pt x="8376603" y="5273131"/>
                </a:lnTo>
                <a:lnTo>
                  <a:pt x="8375807" y="5278065"/>
                </a:lnTo>
                <a:lnTo>
                  <a:pt x="8370919" y="5277551"/>
                </a:lnTo>
                <a:cubicBezTo>
                  <a:pt x="8366221" y="5280284"/>
                  <a:pt x="8363979" y="5290374"/>
                  <a:pt x="8354822" y="5283539"/>
                </a:cubicBezTo>
                <a:cubicBezTo>
                  <a:pt x="8352243" y="5290575"/>
                  <a:pt x="8351887" y="5294576"/>
                  <a:pt x="8352893" y="5297888"/>
                </a:cubicBezTo>
                <a:cubicBezTo>
                  <a:pt x="8358421" y="5297960"/>
                  <a:pt x="8363355" y="5297376"/>
                  <a:pt x="8368417" y="5297207"/>
                </a:cubicBezTo>
                <a:lnTo>
                  <a:pt x="8371955" y="5297599"/>
                </a:lnTo>
                <a:lnTo>
                  <a:pt x="8369083" y="5308036"/>
                </a:lnTo>
                <a:cubicBezTo>
                  <a:pt x="8366240" y="5319218"/>
                  <a:pt x="8364542" y="5331286"/>
                  <a:pt x="8368439" y="5348250"/>
                </a:cubicBezTo>
                <a:lnTo>
                  <a:pt x="8377435" y="5356182"/>
                </a:lnTo>
                <a:lnTo>
                  <a:pt x="8376631" y="5357229"/>
                </a:lnTo>
                <a:cubicBezTo>
                  <a:pt x="8374451" y="5365031"/>
                  <a:pt x="8381629" y="5373895"/>
                  <a:pt x="8388454" y="5381422"/>
                </a:cubicBezTo>
                <a:cubicBezTo>
                  <a:pt x="8391805" y="5377799"/>
                  <a:pt x="8395781" y="5376557"/>
                  <a:pt x="8399131" y="5372936"/>
                </a:cubicBezTo>
                <a:lnTo>
                  <a:pt x="8395675" y="5364055"/>
                </a:lnTo>
                <a:lnTo>
                  <a:pt x="8397524" y="5364568"/>
                </a:lnTo>
                <a:cubicBezTo>
                  <a:pt x="8414757" y="5365139"/>
                  <a:pt x="8430758" y="5351962"/>
                  <a:pt x="8430435" y="5327076"/>
                </a:cubicBezTo>
                <a:cubicBezTo>
                  <a:pt x="8430035" y="5318065"/>
                  <a:pt x="8428009" y="5310780"/>
                  <a:pt x="8424806" y="5304774"/>
                </a:cubicBezTo>
                <a:cubicBezTo>
                  <a:pt x="8420003" y="5295764"/>
                  <a:pt x="8412559" y="5289631"/>
                  <a:pt x="8404011" y="5284862"/>
                </a:cubicBezTo>
                <a:lnTo>
                  <a:pt x="8401238" y="5283674"/>
                </a:lnTo>
                <a:lnTo>
                  <a:pt x="8401835" y="5277831"/>
                </a:lnTo>
                <a:cubicBezTo>
                  <a:pt x="8400445" y="5276257"/>
                  <a:pt x="8399413" y="5275850"/>
                  <a:pt x="8398610" y="5276190"/>
                </a:cubicBezTo>
                <a:cubicBezTo>
                  <a:pt x="8397401" y="5276702"/>
                  <a:pt x="8396703" y="5278895"/>
                  <a:pt x="8396064" y="5281361"/>
                </a:cubicBezTo>
                <a:lnTo>
                  <a:pt x="8396037" y="5281448"/>
                </a:lnTo>
                <a:lnTo>
                  <a:pt x="8393027" y="5280161"/>
                </a:lnTo>
                <a:lnTo>
                  <a:pt x="8392409" y="5260639"/>
                </a:lnTo>
                <a:lnTo>
                  <a:pt x="8394221" y="5258943"/>
                </a:lnTo>
                <a:cubicBezTo>
                  <a:pt x="8394455" y="5256487"/>
                  <a:pt x="8393893" y="5254245"/>
                  <a:pt x="8392845" y="5252557"/>
                </a:cubicBezTo>
                <a:lnTo>
                  <a:pt x="8391999" y="5251953"/>
                </a:lnTo>
                <a:lnTo>
                  <a:pt x="8392029" y="5248621"/>
                </a:lnTo>
                <a:cubicBezTo>
                  <a:pt x="8391173" y="5246220"/>
                  <a:pt x="8389335" y="5244802"/>
                  <a:pt x="8386251" y="5244405"/>
                </a:cubicBezTo>
                <a:close/>
                <a:moveTo>
                  <a:pt x="8285875" y="5244202"/>
                </a:moveTo>
                <a:cubicBezTo>
                  <a:pt x="8278650" y="5251960"/>
                  <a:pt x="8286764" y="5264070"/>
                  <a:pt x="8292780" y="5254056"/>
                </a:cubicBezTo>
                <a:cubicBezTo>
                  <a:pt x="8290595" y="5252001"/>
                  <a:pt x="8290477" y="5250771"/>
                  <a:pt x="8292197" y="5247910"/>
                </a:cubicBezTo>
                <a:cubicBezTo>
                  <a:pt x="8290129" y="5247083"/>
                  <a:pt x="8288060" y="5246258"/>
                  <a:pt x="8285875" y="5244202"/>
                </a:cubicBezTo>
                <a:close/>
                <a:moveTo>
                  <a:pt x="8152774" y="5242506"/>
                </a:moveTo>
                <a:cubicBezTo>
                  <a:pt x="8152506" y="5250253"/>
                  <a:pt x="8153868" y="5256129"/>
                  <a:pt x="8156455" y="5260198"/>
                </a:cubicBezTo>
                <a:lnTo>
                  <a:pt x="8157197" y="5260658"/>
                </a:lnTo>
                <a:lnTo>
                  <a:pt x="8156924" y="5263489"/>
                </a:lnTo>
                <a:lnTo>
                  <a:pt x="8158869" y="5270458"/>
                </a:lnTo>
                <a:lnTo>
                  <a:pt x="8151540" y="5275977"/>
                </a:lnTo>
                <a:cubicBezTo>
                  <a:pt x="8163133" y="5277749"/>
                  <a:pt x="8162407" y="5285749"/>
                  <a:pt x="8167157" y="5290982"/>
                </a:cubicBezTo>
                <a:lnTo>
                  <a:pt x="8167031" y="5273746"/>
                </a:lnTo>
                <a:lnTo>
                  <a:pt x="8168345" y="5273334"/>
                </a:lnTo>
                <a:lnTo>
                  <a:pt x="8171679" y="5267337"/>
                </a:lnTo>
                <a:lnTo>
                  <a:pt x="8176061" y="5270305"/>
                </a:lnTo>
                <a:lnTo>
                  <a:pt x="8179229" y="5270588"/>
                </a:lnTo>
                <a:lnTo>
                  <a:pt x="8175483" y="5277279"/>
                </a:lnTo>
                <a:cubicBezTo>
                  <a:pt x="8181950" y="5277919"/>
                  <a:pt x="8190327" y="5277105"/>
                  <a:pt x="8197189" y="5273880"/>
                </a:cubicBezTo>
                <a:lnTo>
                  <a:pt x="8201376" y="5270636"/>
                </a:lnTo>
                <a:lnTo>
                  <a:pt x="8205541" y="5271357"/>
                </a:lnTo>
                <a:cubicBezTo>
                  <a:pt x="8208816" y="5273086"/>
                  <a:pt x="8212075" y="5276291"/>
                  <a:pt x="8215303" y="5281907"/>
                </a:cubicBezTo>
                <a:cubicBezTo>
                  <a:pt x="8217864" y="5274820"/>
                  <a:pt x="8216682" y="5269380"/>
                  <a:pt x="8213385" y="5265437"/>
                </a:cubicBezTo>
                <a:lnTo>
                  <a:pt x="8207947" y="5261311"/>
                </a:lnTo>
                <a:lnTo>
                  <a:pt x="8209711" y="5256264"/>
                </a:lnTo>
                <a:lnTo>
                  <a:pt x="8215735" y="5256990"/>
                </a:lnTo>
                <a:cubicBezTo>
                  <a:pt x="8218312" y="5256082"/>
                  <a:pt x="8219936" y="5253580"/>
                  <a:pt x="8220215" y="5248654"/>
                </a:cubicBezTo>
                <a:cubicBezTo>
                  <a:pt x="8215213" y="5246556"/>
                  <a:pt x="8212025" y="5245750"/>
                  <a:pt x="8207025" y="5243650"/>
                </a:cubicBezTo>
                <a:cubicBezTo>
                  <a:pt x="8206527" y="5247686"/>
                  <a:pt x="8206029" y="5251723"/>
                  <a:pt x="8205531" y="5255760"/>
                </a:cubicBezTo>
                <a:lnTo>
                  <a:pt x="8208705" y="5256142"/>
                </a:lnTo>
                <a:lnTo>
                  <a:pt x="8199571" y="5257131"/>
                </a:lnTo>
                <a:lnTo>
                  <a:pt x="8196367" y="5258065"/>
                </a:lnTo>
                <a:lnTo>
                  <a:pt x="8181241" y="5258641"/>
                </a:lnTo>
                <a:lnTo>
                  <a:pt x="8172221" y="5265338"/>
                </a:lnTo>
                <a:lnTo>
                  <a:pt x="8168887" y="5250684"/>
                </a:lnTo>
                <a:lnTo>
                  <a:pt x="8168249" y="5250680"/>
                </a:lnTo>
                <a:lnTo>
                  <a:pt x="8168032" y="5249924"/>
                </a:lnTo>
                <a:cubicBezTo>
                  <a:pt x="8164949" y="5244916"/>
                  <a:pt x="8159233" y="5241525"/>
                  <a:pt x="8152774" y="5242506"/>
                </a:cubicBezTo>
                <a:close/>
                <a:moveTo>
                  <a:pt x="8248728" y="5238023"/>
                </a:moveTo>
                <a:cubicBezTo>
                  <a:pt x="8247456" y="5237877"/>
                  <a:pt x="8246501" y="5237768"/>
                  <a:pt x="8245652" y="5238267"/>
                </a:cubicBezTo>
                <a:cubicBezTo>
                  <a:pt x="8244803" y="5238767"/>
                  <a:pt x="8244059" y="5239876"/>
                  <a:pt x="8243207" y="5242168"/>
                </a:cubicBezTo>
                <a:cubicBezTo>
                  <a:pt x="8245937" y="5244616"/>
                  <a:pt x="8248132" y="5248284"/>
                  <a:pt x="8250061" y="5252493"/>
                </a:cubicBezTo>
                <a:lnTo>
                  <a:pt x="8255249" y="5265866"/>
                </a:lnTo>
                <a:lnTo>
                  <a:pt x="8249791" y="5274501"/>
                </a:lnTo>
                <a:cubicBezTo>
                  <a:pt x="8248001" y="5279795"/>
                  <a:pt x="8247603" y="5285595"/>
                  <a:pt x="8250272" y="5289979"/>
                </a:cubicBezTo>
                <a:cubicBezTo>
                  <a:pt x="8255447" y="5291768"/>
                  <a:pt x="8260373" y="5288630"/>
                  <a:pt x="8263539" y="5283879"/>
                </a:cubicBezTo>
                <a:lnTo>
                  <a:pt x="8264067" y="5282588"/>
                </a:lnTo>
                <a:lnTo>
                  <a:pt x="8267529" y="5286441"/>
                </a:lnTo>
                <a:lnTo>
                  <a:pt x="8269083" y="5286614"/>
                </a:lnTo>
                <a:lnTo>
                  <a:pt x="8264649" y="5289085"/>
                </a:lnTo>
                <a:cubicBezTo>
                  <a:pt x="8262793" y="5290909"/>
                  <a:pt x="8261049" y="5293525"/>
                  <a:pt x="8259521" y="5297071"/>
                </a:cubicBezTo>
                <a:cubicBezTo>
                  <a:pt x="8261118" y="5307396"/>
                  <a:pt x="8275573" y="5322749"/>
                  <a:pt x="8285628" y="5319404"/>
                </a:cubicBezTo>
                <a:cubicBezTo>
                  <a:pt x="8290161" y="5312080"/>
                  <a:pt x="8289341" y="5303119"/>
                  <a:pt x="8285903" y="5296276"/>
                </a:cubicBezTo>
                <a:lnTo>
                  <a:pt x="8282209" y="5291804"/>
                </a:lnTo>
                <a:lnTo>
                  <a:pt x="8286692" y="5275233"/>
                </a:lnTo>
                <a:cubicBezTo>
                  <a:pt x="8286000" y="5268811"/>
                  <a:pt x="8283161" y="5263015"/>
                  <a:pt x="8278813" y="5260494"/>
                </a:cubicBezTo>
                <a:cubicBezTo>
                  <a:pt x="8275441" y="5264627"/>
                  <a:pt x="8275567" y="5270582"/>
                  <a:pt x="8276833" y="5276678"/>
                </a:cubicBezTo>
                <a:lnTo>
                  <a:pt x="8277484" y="5278960"/>
                </a:lnTo>
                <a:lnTo>
                  <a:pt x="8271723" y="5271349"/>
                </a:lnTo>
                <a:cubicBezTo>
                  <a:pt x="8264977" y="5258106"/>
                  <a:pt x="8262825" y="5242031"/>
                  <a:pt x="8248728" y="5238023"/>
                </a:cubicBezTo>
                <a:close/>
                <a:moveTo>
                  <a:pt x="8115525" y="5233740"/>
                </a:moveTo>
                <a:cubicBezTo>
                  <a:pt x="8109390" y="5244541"/>
                  <a:pt x="8108450" y="5258560"/>
                  <a:pt x="8105426" y="5270280"/>
                </a:cubicBezTo>
                <a:cubicBezTo>
                  <a:pt x="8119902" y="5268670"/>
                  <a:pt x="8120772" y="5244541"/>
                  <a:pt x="8115525" y="5233740"/>
                </a:cubicBezTo>
                <a:close/>
                <a:moveTo>
                  <a:pt x="8835063" y="5233429"/>
                </a:moveTo>
                <a:cubicBezTo>
                  <a:pt x="8828233" y="5231520"/>
                  <a:pt x="8812931" y="5234215"/>
                  <a:pt x="8804060" y="5240328"/>
                </a:cubicBezTo>
                <a:cubicBezTo>
                  <a:pt x="8801103" y="5242365"/>
                  <a:pt x="8798859" y="5244784"/>
                  <a:pt x="8797883" y="5247537"/>
                </a:cubicBezTo>
                <a:cubicBezTo>
                  <a:pt x="8809963" y="5251780"/>
                  <a:pt x="8816843" y="5242462"/>
                  <a:pt x="8830781" y="5249528"/>
                </a:cubicBezTo>
                <a:cubicBezTo>
                  <a:pt x="8829297" y="5241618"/>
                  <a:pt x="8838403" y="5244165"/>
                  <a:pt x="8835063" y="5233429"/>
                </a:cubicBezTo>
                <a:close/>
                <a:moveTo>
                  <a:pt x="8515385" y="5232945"/>
                </a:moveTo>
                <a:cubicBezTo>
                  <a:pt x="8512984" y="5236409"/>
                  <a:pt x="8512491" y="5239191"/>
                  <a:pt x="8512950" y="5241632"/>
                </a:cubicBezTo>
                <a:cubicBezTo>
                  <a:pt x="8515775" y="5245831"/>
                  <a:pt x="8516763" y="5240268"/>
                  <a:pt x="8520083" y="5241685"/>
                </a:cubicBezTo>
                <a:cubicBezTo>
                  <a:pt x="8520347" y="5237682"/>
                  <a:pt x="8520611" y="5233681"/>
                  <a:pt x="8515385" y="5232945"/>
                </a:cubicBezTo>
                <a:close/>
                <a:moveTo>
                  <a:pt x="8212711" y="5229621"/>
                </a:moveTo>
                <a:cubicBezTo>
                  <a:pt x="8210693" y="5229803"/>
                  <a:pt x="8208875" y="5231289"/>
                  <a:pt x="8208924" y="5234920"/>
                </a:cubicBezTo>
                <a:cubicBezTo>
                  <a:pt x="8210437" y="5238088"/>
                  <a:pt x="8218309" y="5240460"/>
                  <a:pt x="8217707" y="5232144"/>
                </a:cubicBezTo>
                <a:cubicBezTo>
                  <a:pt x="8216951" y="5230560"/>
                  <a:pt x="8214730" y="5229438"/>
                  <a:pt x="8212711" y="5229621"/>
                </a:cubicBezTo>
                <a:close/>
                <a:moveTo>
                  <a:pt x="8581005" y="5229591"/>
                </a:moveTo>
                <a:lnTo>
                  <a:pt x="8579625" y="5232065"/>
                </a:lnTo>
                <a:lnTo>
                  <a:pt x="8569384" y="5231984"/>
                </a:lnTo>
                <a:cubicBezTo>
                  <a:pt x="8566677" y="5234040"/>
                  <a:pt x="8564520" y="5237519"/>
                  <a:pt x="8563645" y="5242499"/>
                </a:cubicBezTo>
                <a:lnTo>
                  <a:pt x="8566865" y="5246393"/>
                </a:lnTo>
                <a:lnTo>
                  <a:pt x="8564473" y="5253920"/>
                </a:lnTo>
                <a:cubicBezTo>
                  <a:pt x="8560895" y="5278941"/>
                  <a:pt x="8591114" y="5285014"/>
                  <a:pt x="8596378" y="5267511"/>
                </a:cubicBezTo>
                <a:cubicBezTo>
                  <a:pt x="8598417" y="5261618"/>
                  <a:pt x="8595359" y="5253904"/>
                  <a:pt x="8590369" y="5248011"/>
                </a:cubicBezTo>
                <a:lnTo>
                  <a:pt x="8588538" y="5246507"/>
                </a:lnTo>
                <a:lnTo>
                  <a:pt x="8588237" y="5243746"/>
                </a:lnTo>
                <a:lnTo>
                  <a:pt x="8588755" y="5243424"/>
                </a:lnTo>
                <a:cubicBezTo>
                  <a:pt x="8589162" y="5239489"/>
                  <a:pt x="8588541" y="5236395"/>
                  <a:pt x="8587161" y="5234101"/>
                </a:cubicBezTo>
                <a:cubicBezTo>
                  <a:pt x="8585781" y="5231810"/>
                  <a:pt x="8583639" y="5230319"/>
                  <a:pt x="8581005" y="5229591"/>
                </a:cubicBezTo>
                <a:close/>
                <a:moveTo>
                  <a:pt x="8631524" y="5222963"/>
                </a:moveTo>
                <a:cubicBezTo>
                  <a:pt x="8625345" y="5231638"/>
                  <a:pt x="8644263" y="5241297"/>
                  <a:pt x="8645193" y="5230006"/>
                </a:cubicBezTo>
                <a:cubicBezTo>
                  <a:pt x="8637753" y="5225376"/>
                  <a:pt x="8638505" y="5222756"/>
                  <a:pt x="8631524" y="5222963"/>
                </a:cubicBezTo>
                <a:close/>
                <a:moveTo>
                  <a:pt x="8283975" y="5222370"/>
                </a:moveTo>
                <a:cubicBezTo>
                  <a:pt x="8282305" y="5223208"/>
                  <a:pt x="8280637" y="5224047"/>
                  <a:pt x="8278967" y="5224885"/>
                </a:cubicBezTo>
                <a:cubicBezTo>
                  <a:pt x="8278377" y="5239860"/>
                  <a:pt x="8290601" y="5241063"/>
                  <a:pt x="8297547" y="5241245"/>
                </a:cubicBezTo>
                <a:cubicBezTo>
                  <a:pt x="8294137" y="5234394"/>
                  <a:pt x="8288123" y="5231297"/>
                  <a:pt x="8283975" y="5222370"/>
                </a:cubicBezTo>
                <a:close/>
                <a:moveTo>
                  <a:pt x="8704638" y="5216738"/>
                </a:moveTo>
                <a:cubicBezTo>
                  <a:pt x="8700795" y="5222323"/>
                  <a:pt x="8699544" y="5229578"/>
                  <a:pt x="8699592" y="5237669"/>
                </a:cubicBezTo>
                <a:cubicBezTo>
                  <a:pt x="8709233" y="5229774"/>
                  <a:pt x="8713145" y="5236324"/>
                  <a:pt x="8719605" y="5236454"/>
                </a:cubicBezTo>
                <a:cubicBezTo>
                  <a:pt x="8715693" y="5229903"/>
                  <a:pt x="8711120" y="5220914"/>
                  <a:pt x="8704638" y="5216738"/>
                </a:cubicBezTo>
                <a:close/>
                <a:moveTo>
                  <a:pt x="7948370" y="5215005"/>
                </a:moveTo>
                <a:cubicBezTo>
                  <a:pt x="7946602" y="5215162"/>
                  <a:pt x="7944835" y="5215322"/>
                  <a:pt x="7943067" y="5215481"/>
                </a:cubicBezTo>
                <a:cubicBezTo>
                  <a:pt x="7942708" y="5221012"/>
                  <a:pt x="7944476" y="5220853"/>
                  <a:pt x="7945676" y="5224045"/>
                </a:cubicBezTo>
                <a:cubicBezTo>
                  <a:pt x="7949211" y="5223727"/>
                  <a:pt x="7948790" y="5219365"/>
                  <a:pt x="7948370" y="5215005"/>
                </a:cubicBezTo>
                <a:close/>
                <a:moveTo>
                  <a:pt x="8438919" y="5212252"/>
                </a:moveTo>
                <a:cubicBezTo>
                  <a:pt x="8435906" y="5211371"/>
                  <a:pt x="8433005" y="5212156"/>
                  <a:pt x="8430583" y="5215507"/>
                </a:cubicBezTo>
                <a:cubicBezTo>
                  <a:pt x="8433491" y="5226917"/>
                  <a:pt x="8446947" y="5249984"/>
                  <a:pt x="8459074" y="5240775"/>
                </a:cubicBezTo>
                <a:cubicBezTo>
                  <a:pt x="8458003" y="5232510"/>
                  <a:pt x="8447959" y="5214890"/>
                  <a:pt x="8438919" y="5212252"/>
                </a:cubicBezTo>
                <a:close/>
                <a:moveTo>
                  <a:pt x="7969936" y="5210512"/>
                </a:moveTo>
                <a:cubicBezTo>
                  <a:pt x="7968246" y="5210810"/>
                  <a:pt x="7966756" y="5211569"/>
                  <a:pt x="7965460" y="5212683"/>
                </a:cubicBezTo>
                <a:cubicBezTo>
                  <a:pt x="7956380" y="5220475"/>
                  <a:pt x="7956742" y="5245681"/>
                  <a:pt x="7963837" y="5252936"/>
                </a:cubicBezTo>
                <a:cubicBezTo>
                  <a:pt x="7968484" y="5253632"/>
                  <a:pt x="7967050" y="5248110"/>
                  <a:pt x="7970684" y="5247770"/>
                </a:cubicBezTo>
                <a:cubicBezTo>
                  <a:pt x="7967393" y="5232241"/>
                  <a:pt x="7969171" y="5221894"/>
                  <a:pt x="7969936" y="5210512"/>
                </a:cubicBezTo>
                <a:close/>
                <a:moveTo>
                  <a:pt x="8194911" y="5208209"/>
                </a:moveTo>
                <a:cubicBezTo>
                  <a:pt x="8192516" y="5209125"/>
                  <a:pt x="8191295" y="5210753"/>
                  <a:pt x="8190881" y="5212663"/>
                </a:cubicBezTo>
                <a:cubicBezTo>
                  <a:pt x="8190259" y="5215528"/>
                  <a:pt x="8191455" y="5219026"/>
                  <a:pt x="8193232" y="5221705"/>
                </a:cubicBezTo>
                <a:lnTo>
                  <a:pt x="8193723" y="5222052"/>
                </a:lnTo>
                <a:lnTo>
                  <a:pt x="8190121" y="5224504"/>
                </a:lnTo>
                <a:cubicBezTo>
                  <a:pt x="8186285" y="5231731"/>
                  <a:pt x="8188049" y="5246644"/>
                  <a:pt x="8187829" y="5253365"/>
                </a:cubicBezTo>
                <a:cubicBezTo>
                  <a:pt x="8194019" y="5253758"/>
                  <a:pt x="8195135" y="5239489"/>
                  <a:pt x="8195639" y="5228989"/>
                </a:cubicBezTo>
                <a:lnTo>
                  <a:pt x="8195933" y="5223611"/>
                </a:lnTo>
                <a:lnTo>
                  <a:pt x="8199079" y="5225834"/>
                </a:lnTo>
                <a:cubicBezTo>
                  <a:pt x="8204103" y="5223262"/>
                  <a:pt x="8202074" y="5213188"/>
                  <a:pt x="8198625" y="5209395"/>
                </a:cubicBezTo>
                <a:cubicBezTo>
                  <a:pt x="8197475" y="5208132"/>
                  <a:pt x="8196167" y="5207566"/>
                  <a:pt x="8194911" y="5208209"/>
                </a:cubicBezTo>
                <a:close/>
                <a:moveTo>
                  <a:pt x="8638273" y="5203413"/>
                </a:moveTo>
                <a:cubicBezTo>
                  <a:pt x="8635281" y="5203239"/>
                  <a:pt x="8632549" y="5204725"/>
                  <a:pt x="8630511" y="5208696"/>
                </a:cubicBezTo>
                <a:cubicBezTo>
                  <a:pt x="8634341" y="5219562"/>
                  <a:pt x="8649407" y="5239725"/>
                  <a:pt x="8660299" y="5227508"/>
                </a:cubicBezTo>
                <a:cubicBezTo>
                  <a:pt x="8658523" y="5219391"/>
                  <a:pt x="8647241" y="5203934"/>
                  <a:pt x="8638273" y="5203413"/>
                </a:cubicBezTo>
                <a:close/>
                <a:moveTo>
                  <a:pt x="8477172" y="5203275"/>
                </a:moveTo>
                <a:cubicBezTo>
                  <a:pt x="8471177" y="5212548"/>
                  <a:pt x="8478179" y="5219937"/>
                  <a:pt x="8482347" y="5223814"/>
                </a:cubicBezTo>
                <a:cubicBezTo>
                  <a:pt x="8482845" y="5217580"/>
                  <a:pt x="8480343" y="5212340"/>
                  <a:pt x="8481173" y="5204376"/>
                </a:cubicBezTo>
                <a:cubicBezTo>
                  <a:pt x="8479839" y="5204009"/>
                  <a:pt x="8478505" y="5203643"/>
                  <a:pt x="8477172" y="5203275"/>
                </a:cubicBezTo>
                <a:close/>
                <a:moveTo>
                  <a:pt x="8551255" y="5198061"/>
                </a:moveTo>
                <a:cubicBezTo>
                  <a:pt x="8546585" y="5197942"/>
                  <a:pt x="8543387" y="5199361"/>
                  <a:pt x="8541799" y="5202182"/>
                </a:cubicBezTo>
                <a:cubicBezTo>
                  <a:pt x="8540211" y="5205001"/>
                  <a:pt x="8540230" y="5209221"/>
                  <a:pt x="8541997" y="5214702"/>
                </a:cubicBezTo>
                <a:cubicBezTo>
                  <a:pt x="8551335" y="5214941"/>
                  <a:pt x="8554789" y="5209021"/>
                  <a:pt x="8551255" y="5198061"/>
                </a:cubicBezTo>
                <a:close/>
                <a:moveTo>
                  <a:pt x="8184235" y="5192611"/>
                </a:moveTo>
                <a:cubicBezTo>
                  <a:pt x="8181117" y="5193552"/>
                  <a:pt x="8178838" y="5194077"/>
                  <a:pt x="8177860" y="5195483"/>
                </a:cubicBezTo>
                <a:cubicBezTo>
                  <a:pt x="8176883" y="5196889"/>
                  <a:pt x="8177205" y="5199178"/>
                  <a:pt x="8179294" y="5203649"/>
                </a:cubicBezTo>
                <a:cubicBezTo>
                  <a:pt x="8184319" y="5201144"/>
                  <a:pt x="8186459" y="5198850"/>
                  <a:pt x="8184235" y="5192611"/>
                </a:cubicBezTo>
                <a:close/>
                <a:moveTo>
                  <a:pt x="5233407" y="5181737"/>
                </a:moveTo>
                <a:cubicBezTo>
                  <a:pt x="5227711" y="5181737"/>
                  <a:pt x="5222014" y="5181738"/>
                  <a:pt x="5216316" y="5181738"/>
                </a:cubicBezTo>
                <a:cubicBezTo>
                  <a:pt x="5214892" y="5181738"/>
                  <a:pt x="5214892" y="5181738"/>
                  <a:pt x="5214892" y="5181738"/>
                </a:cubicBezTo>
                <a:cubicBezTo>
                  <a:pt x="5214892" y="5193334"/>
                  <a:pt x="5214892" y="5193334"/>
                  <a:pt x="5216316" y="5193334"/>
                </a:cubicBezTo>
                <a:cubicBezTo>
                  <a:pt x="5222014" y="5204931"/>
                  <a:pt x="5227711" y="5204931"/>
                  <a:pt x="5233407" y="5204931"/>
                </a:cubicBezTo>
                <a:cubicBezTo>
                  <a:pt x="5237680" y="5204931"/>
                  <a:pt x="5241953" y="5204931"/>
                  <a:pt x="5244801" y="5204931"/>
                </a:cubicBezTo>
                <a:cubicBezTo>
                  <a:pt x="5244801" y="5204931"/>
                  <a:pt x="5246227" y="5204931"/>
                  <a:pt x="5246227" y="5204931"/>
                </a:cubicBezTo>
                <a:cubicBezTo>
                  <a:pt x="5246227" y="5204931"/>
                  <a:pt x="5246227" y="5204931"/>
                  <a:pt x="5247651" y="5193334"/>
                </a:cubicBezTo>
                <a:cubicBezTo>
                  <a:pt x="5247651" y="5193334"/>
                  <a:pt x="5246227" y="5193334"/>
                  <a:pt x="5246227" y="5193334"/>
                </a:cubicBezTo>
                <a:cubicBezTo>
                  <a:pt x="5241953" y="5181737"/>
                  <a:pt x="5237680" y="5181737"/>
                  <a:pt x="5233407" y="5181737"/>
                </a:cubicBezTo>
                <a:close/>
                <a:moveTo>
                  <a:pt x="5838146" y="5180505"/>
                </a:moveTo>
                <a:cubicBezTo>
                  <a:pt x="5842184" y="5177486"/>
                  <a:pt x="5844831" y="5194393"/>
                  <a:pt x="5849067" y="5204055"/>
                </a:cubicBezTo>
                <a:cubicBezTo>
                  <a:pt x="5844832" y="5229817"/>
                  <a:pt x="5840595" y="5204055"/>
                  <a:pt x="5833534" y="5191172"/>
                </a:cubicBezTo>
                <a:cubicBezTo>
                  <a:pt x="5835300" y="5184732"/>
                  <a:pt x="5836800" y="5181511"/>
                  <a:pt x="5838146" y="5180505"/>
                </a:cubicBezTo>
                <a:close/>
                <a:moveTo>
                  <a:pt x="8517193" y="5177934"/>
                </a:moveTo>
                <a:cubicBezTo>
                  <a:pt x="8515429" y="5183768"/>
                  <a:pt x="8516623" y="5188648"/>
                  <a:pt x="8521717" y="5187411"/>
                </a:cubicBezTo>
                <a:cubicBezTo>
                  <a:pt x="8522851" y="5185019"/>
                  <a:pt x="8522663" y="5182246"/>
                  <a:pt x="8523293" y="5178802"/>
                </a:cubicBezTo>
                <a:cubicBezTo>
                  <a:pt x="8521470" y="5177366"/>
                  <a:pt x="8519331" y="5177650"/>
                  <a:pt x="8517193" y="5177934"/>
                </a:cubicBezTo>
                <a:close/>
                <a:moveTo>
                  <a:pt x="8903147" y="5176588"/>
                </a:moveTo>
                <a:cubicBezTo>
                  <a:pt x="8899414" y="5175352"/>
                  <a:pt x="8894955" y="5176243"/>
                  <a:pt x="8891503" y="5178800"/>
                </a:cubicBezTo>
                <a:cubicBezTo>
                  <a:pt x="8888051" y="5181357"/>
                  <a:pt x="8885609" y="5185581"/>
                  <a:pt x="8885911" y="5191011"/>
                </a:cubicBezTo>
                <a:cubicBezTo>
                  <a:pt x="8892477" y="5199229"/>
                  <a:pt x="8909933" y="5196508"/>
                  <a:pt x="8909125" y="5182027"/>
                </a:cubicBezTo>
                <a:cubicBezTo>
                  <a:pt x="8907799" y="5179178"/>
                  <a:pt x="8905635" y="5177411"/>
                  <a:pt x="8903147" y="5176588"/>
                </a:cubicBezTo>
                <a:close/>
                <a:moveTo>
                  <a:pt x="8731971" y="5176458"/>
                </a:moveTo>
                <a:cubicBezTo>
                  <a:pt x="8729552" y="5179402"/>
                  <a:pt x="8727134" y="5182346"/>
                  <a:pt x="8724953" y="5185413"/>
                </a:cubicBezTo>
                <a:lnTo>
                  <a:pt x="8723082" y="5188657"/>
                </a:lnTo>
                <a:lnTo>
                  <a:pt x="8712111" y="5201113"/>
                </a:lnTo>
                <a:cubicBezTo>
                  <a:pt x="8709019" y="5206391"/>
                  <a:pt x="8707455" y="5211665"/>
                  <a:pt x="8708549" y="5215532"/>
                </a:cubicBezTo>
                <a:cubicBezTo>
                  <a:pt x="8710911" y="5215424"/>
                  <a:pt x="8712943" y="5214848"/>
                  <a:pt x="8714738" y="5213940"/>
                </a:cubicBezTo>
                <a:lnTo>
                  <a:pt x="8717261" y="5211631"/>
                </a:lnTo>
                <a:lnTo>
                  <a:pt x="8718189" y="5219605"/>
                </a:lnTo>
                <a:cubicBezTo>
                  <a:pt x="8723375" y="5214941"/>
                  <a:pt x="8729177" y="5207672"/>
                  <a:pt x="8732503" y="5199811"/>
                </a:cubicBezTo>
                <a:lnTo>
                  <a:pt x="8733823" y="5194060"/>
                </a:lnTo>
                <a:lnTo>
                  <a:pt x="8737331" y="5191286"/>
                </a:lnTo>
                <a:cubicBezTo>
                  <a:pt x="8740740" y="5189975"/>
                  <a:pt x="8744957" y="5189777"/>
                  <a:pt x="8750493" y="5191402"/>
                </a:cubicBezTo>
                <a:cubicBezTo>
                  <a:pt x="8748461" y="5184074"/>
                  <a:pt x="8744548" y="5180953"/>
                  <a:pt x="8739891" y="5180632"/>
                </a:cubicBezTo>
                <a:lnTo>
                  <a:pt x="8733535" y="5181875"/>
                </a:lnTo>
                <a:close/>
                <a:moveTo>
                  <a:pt x="8460828" y="5173042"/>
                </a:moveTo>
                <a:cubicBezTo>
                  <a:pt x="8460283" y="5173479"/>
                  <a:pt x="8459651" y="5174368"/>
                  <a:pt x="8458731" y="5176020"/>
                </a:cubicBezTo>
                <a:cubicBezTo>
                  <a:pt x="8458679" y="5189534"/>
                  <a:pt x="8474244" y="5184533"/>
                  <a:pt x="8468800" y="5173049"/>
                </a:cubicBezTo>
                <a:cubicBezTo>
                  <a:pt x="8463308" y="5174516"/>
                  <a:pt x="8462461" y="5171736"/>
                  <a:pt x="8460828" y="5173042"/>
                </a:cubicBezTo>
                <a:close/>
                <a:moveTo>
                  <a:pt x="8595794" y="5169360"/>
                </a:moveTo>
                <a:cubicBezTo>
                  <a:pt x="8592809" y="5170591"/>
                  <a:pt x="8590911" y="5172215"/>
                  <a:pt x="8589799" y="5174085"/>
                </a:cubicBezTo>
                <a:lnTo>
                  <a:pt x="8589595" y="5176847"/>
                </a:lnTo>
                <a:lnTo>
                  <a:pt x="8588926" y="5175930"/>
                </a:lnTo>
                <a:cubicBezTo>
                  <a:pt x="8584399" y="5178829"/>
                  <a:pt x="8582902" y="5187041"/>
                  <a:pt x="8583579" y="5190636"/>
                </a:cubicBezTo>
                <a:cubicBezTo>
                  <a:pt x="8586655" y="5190814"/>
                  <a:pt x="8588556" y="5190134"/>
                  <a:pt x="8590683" y="5190652"/>
                </a:cubicBezTo>
                <a:lnTo>
                  <a:pt x="8591144" y="5189167"/>
                </a:lnTo>
                <a:lnTo>
                  <a:pt x="8592887" y="5193797"/>
                </a:lnTo>
                <a:cubicBezTo>
                  <a:pt x="8605377" y="5195481"/>
                  <a:pt x="8601648" y="5175376"/>
                  <a:pt x="8595794" y="5169360"/>
                </a:cubicBezTo>
                <a:close/>
                <a:moveTo>
                  <a:pt x="8844613" y="5168996"/>
                </a:moveTo>
                <a:cubicBezTo>
                  <a:pt x="8840726" y="5167949"/>
                  <a:pt x="8836615" y="5167858"/>
                  <a:pt x="8832061" y="5169677"/>
                </a:cubicBezTo>
                <a:cubicBezTo>
                  <a:pt x="8830279" y="5177325"/>
                  <a:pt x="8830371" y="5179889"/>
                  <a:pt x="8832699" y="5187629"/>
                </a:cubicBezTo>
                <a:cubicBezTo>
                  <a:pt x="8842975" y="5187860"/>
                  <a:pt x="8862817" y="5197273"/>
                  <a:pt x="8855831" y="5174053"/>
                </a:cubicBezTo>
                <a:cubicBezTo>
                  <a:pt x="8852165" y="5172049"/>
                  <a:pt x="8848501" y="5170045"/>
                  <a:pt x="8844613" y="5168996"/>
                </a:cubicBezTo>
                <a:close/>
                <a:moveTo>
                  <a:pt x="5207829" y="5167823"/>
                </a:moveTo>
                <a:cubicBezTo>
                  <a:pt x="5203530" y="5167823"/>
                  <a:pt x="5203530" y="5180580"/>
                  <a:pt x="5202096" y="5193338"/>
                </a:cubicBezTo>
                <a:cubicBezTo>
                  <a:pt x="5206396" y="5180580"/>
                  <a:pt x="5204963" y="5218849"/>
                  <a:pt x="5209263" y="5206092"/>
                </a:cubicBezTo>
                <a:cubicBezTo>
                  <a:pt x="5209263" y="5193338"/>
                  <a:pt x="5207829" y="5193338"/>
                  <a:pt x="5207829" y="5167823"/>
                </a:cubicBezTo>
                <a:close/>
                <a:moveTo>
                  <a:pt x="8540263" y="5158673"/>
                </a:moveTo>
                <a:cubicBezTo>
                  <a:pt x="8537918" y="5158161"/>
                  <a:pt x="8536029" y="5158322"/>
                  <a:pt x="8534551" y="5158991"/>
                </a:cubicBezTo>
                <a:cubicBezTo>
                  <a:pt x="8531963" y="5160164"/>
                  <a:pt x="8530631" y="5162897"/>
                  <a:pt x="8530291" y="5166332"/>
                </a:cubicBezTo>
                <a:cubicBezTo>
                  <a:pt x="8529273" y="5176635"/>
                  <a:pt x="8537202" y="5193238"/>
                  <a:pt x="8547059" y="5192842"/>
                </a:cubicBezTo>
                <a:cubicBezTo>
                  <a:pt x="8548267" y="5190890"/>
                  <a:pt x="8549478" y="5188938"/>
                  <a:pt x="8551219" y="5190427"/>
                </a:cubicBezTo>
                <a:cubicBezTo>
                  <a:pt x="8556735" y="5177225"/>
                  <a:pt x="8550712" y="5167601"/>
                  <a:pt x="8540263" y="5158673"/>
                </a:cubicBezTo>
                <a:close/>
                <a:moveTo>
                  <a:pt x="5740728" y="5157386"/>
                </a:moveTo>
                <a:cubicBezTo>
                  <a:pt x="5740558" y="5157385"/>
                  <a:pt x="5740557" y="5160865"/>
                  <a:pt x="5740557" y="5167822"/>
                </a:cubicBezTo>
                <a:cubicBezTo>
                  <a:pt x="5741923" y="5181737"/>
                  <a:pt x="5741923" y="5181737"/>
                  <a:pt x="5743288" y="5181737"/>
                </a:cubicBezTo>
                <a:cubicBezTo>
                  <a:pt x="5743288" y="5181737"/>
                  <a:pt x="5744653" y="5181738"/>
                  <a:pt x="5744653" y="5181738"/>
                </a:cubicBezTo>
                <a:cubicBezTo>
                  <a:pt x="5744652" y="5167822"/>
                  <a:pt x="5743287" y="5167823"/>
                  <a:pt x="5743287" y="5167823"/>
                </a:cubicBezTo>
                <a:cubicBezTo>
                  <a:pt x="5743287" y="5167823"/>
                  <a:pt x="5741922" y="5167823"/>
                  <a:pt x="5741922" y="5167823"/>
                </a:cubicBezTo>
                <a:cubicBezTo>
                  <a:pt x="5741240" y="5160865"/>
                  <a:pt x="5740899" y="5157386"/>
                  <a:pt x="5740728" y="5157386"/>
                </a:cubicBezTo>
                <a:close/>
                <a:moveTo>
                  <a:pt x="8417001" y="5156332"/>
                </a:moveTo>
                <a:cubicBezTo>
                  <a:pt x="8414061" y="5155237"/>
                  <a:pt x="8410811" y="5155658"/>
                  <a:pt x="8407511" y="5157311"/>
                </a:cubicBezTo>
                <a:cubicBezTo>
                  <a:pt x="8406821" y="5159468"/>
                  <a:pt x="8407022" y="5162086"/>
                  <a:pt x="8407669" y="5164933"/>
                </a:cubicBezTo>
                <a:lnTo>
                  <a:pt x="8409843" y="5171835"/>
                </a:lnTo>
                <a:lnTo>
                  <a:pt x="8404855" y="5174926"/>
                </a:lnTo>
                <a:cubicBezTo>
                  <a:pt x="8403353" y="5176816"/>
                  <a:pt x="8402239" y="5179072"/>
                  <a:pt x="8401651" y="5181713"/>
                </a:cubicBezTo>
                <a:cubicBezTo>
                  <a:pt x="8405829" y="5232320"/>
                  <a:pt x="8454265" y="5208223"/>
                  <a:pt x="8448083" y="5182216"/>
                </a:cubicBezTo>
                <a:cubicBezTo>
                  <a:pt x="8446549" y="5174313"/>
                  <a:pt x="8438371" y="5169184"/>
                  <a:pt x="8429261" y="5167682"/>
                </a:cubicBezTo>
                <a:lnTo>
                  <a:pt x="8423074" y="5167944"/>
                </a:lnTo>
                <a:lnTo>
                  <a:pt x="8424619" y="5164445"/>
                </a:lnTo>
                <a:cubicBezTo>
                  <a:pt x="8422568" y="5160038"/>
                  <a:pt x="8419940" y="5157428"/>
                  <a:pt x="8417001" y="5156332"/>
                </a:cubicBezTo>
                <a:close/>
                <a:moveTo>
                  <a:pt x="8937185" y="5155950"/>
                </a:moveTo>
                <a:cubicBezTo>
                  <a:pt x="8934008" y="5157650"/>
                  <a:pt x="8931557" y="5161471"/>
                  <a:pt x="8931750" y="5166651"/>
                </a:cubicBezTo>
                <a:cubicBezTo>
                  <a:pt x="8936093" y="5171935"/>
                  <a:pt x="8941331" y="5173359"/>
                  <a:pt x="8947365" y="5168333"/>
                </a:cubicBezTo>
                <a:cubicBezTo>
                  <a:pt x="8948259" y="5164474"/>
                  <a:pt x="8947076" y="5160562"/>
                  <a:pt x="8946981" y="5157974"/>
                </a:cubicBezTo>
                <a:cubicBezTo>
                  <a:pt x="8944266" y="5154671"/>
                  <a:pt x="8940361" y="5154250"/>
                  <a:pt x="8937185" y="5155950"/>
                </a:cubicBezTo>
                <a:close/>
                <a:moveTo>
                  <a:pt x="8046540" y="5155663"/>
                </a:moveTo>
                <a:cubicBezTo>
                  <a:pt x="8043825" y="5156431"/>
                  <a:pt x="8042978" y="5160445"/>
                  <a:pt x="8040530" y="5162444"/>
                </a:cubicBezTo>
                <a:cubicBezTo>
                  <a:pt x="8040729" y="5165234"/>
                  <a:pt x="8041743" y="5167356"/>
                  <a:pt x="8041941" y="5170146"/>
                </a:cubicBezTo>
                <a:cubicBezTo>
                  <a:pt x="8048553" y="5172119"/>
                  <a:pt x="8053050" y="5162539"/>
                  <a:pt x="8050008" y="5156172"/>
                </a:cubicBezTo>
                <a:cubicBezTo>
                  <a:pt x="8048559" y="5155512"/>
                  <a:pt x="8047447" y="5155406"/>
                  <a:pt x="8046540" y="5155663"/>
                </a:cubicBezTo>
                <a:close/>
                <a:moveTo>
                  <a:pt x="8712449" y="5149640"/>
                </a:moveTo>
                <a:cubicBezTo>
                  <a:pt x="8707929" y="5154233"/>
                  <a:pt x="8706221" y="5158967"/>
                  <a:pt x="8706345" y="5163130"/>
                </a:cubicBezTo>
                <a:cubicBezTo>
                  <a:pt x="8706716" y="5175615"/>
                  <a:pt x="8723579" y="5182945"/>
                  <a:pt x="8730485" y="5165815"/>
                </a:cubicBezTo>
                <a:cubicBezTo>
                  <a:pt x="8727161" y="5155277"/>
                  <a:pt x="8720026" y="5157888"/>
                  <a:pt x="8712449" y="5149640"/>
                </a:cubicBezTo>
                <a:close/>
                <a:moveTo>
                  <a:pt x="8432177" y="5147084"/>
                </a:moveTo>
                <a:cubicBezTo>
                  <a:pt x="8430373" y="5146374"/>
                  <a:pt x="8429015" y="5146756"/>
                  <a:pt x="8428043" y="5147754"/>
                </a:cubicBezTo>
                <a:cubicBezTo>
                  <a:pt x="8425130" y="5150752"/>
                  <a:pt x="8425696" y="5159305"/>
                  <a:pt x="8428087" y="5160628"/>
                </a:cubicBezTo>
                <a:cubicBezTo>
                  <a:pt x="8432121" y="5161702"/>
                  <a:pt x="8434673" y="5154151"/>
                  <a:pt x="8433997" y="5149855"/>
                </a:cubicBezTo>
                <a:cubicBezTo>
                  <a:pt x="8433771" y="5148422"/>
                  <a:pt x="8433187" y="5147353"/>
                  <a:pt x="8432177" y="5147084"/>
                </a:cubicBezTo>
                <a:close/>
                <a:moveTo>
                  <a:pt x="8686713" y="5146724"/>
                </a:moveTo>
                <a:cubicBezTo>
                  <a:pt x="8684404" y="5146397"/>
                  <a:pt x="8681887" y="5147627"/>
                  <a:pt x="8680480" y="5150766"/>
                </a:cubicBezTo>
                <a:cubicBezTo>
                  <a:pt x="8681410" y="5155705"/>
                  <a:pt x="8683980" y="5158740"/>
                  <a:pt x="8688893" y="5158300"/>
                </a:cubicBezTo>
                <a:cubicBezTo>
                  <a:pt x="8690532" y="5156395"/>
                  <a:pt x="8691003" y="5153591"/>
                  <a:pt x="8691707" y="5152020"/>
                </a:cubicBezTo>
                <a:cubicBezTo>
                  <a:pt x="8691125" y="5148934"/>
                  <a:pt x="8689023" y="5147051"/>
                  <a:pt x="8686713" y="5146724"/>
                </a:cubicBezTo>
                <a:close/>
                <a:moveTo>
                  <a:pt x="8461849" y="5144352"/>
                </a:moveTo>
                <a:cubicBezTo>
                  <a:pt x="8455491" y="5143843"/>
                  <a:pt x="8451459" y="5145881"/>
                  <a:pt x="8449389" y="5154374"/>
                </a:cubicBezTo>
                <a:cubicBezTo>
                  <a:pt x="8452568" y="5154629"/>
                  <a:pt x="8452205" y="5158535"/>
                  <a:pt x="8457219" y="5159725"/>
                </a:cubicBezTo>
                <a:cubicBezTo>
                  <a:pt x="8461251" y="5157687"/>
                  <a:pt x="8463321" y="5149194"/>
                  <a:pt x="8461849" y="5144352"/>
                </a:cubicBezTo>
                <a:close/>
                <a:moveTo>
                  <a:pt x="8076715" y="5141562"/>
                </a:moveTo>
                <a:cubicBezTo>
                  <a:pt x="8071351" y="5147330"/>
                  <a:pt x="8063769" y="5147265"/>
                  <a:pt x="8058648" y="5155604"/>
                </a:cubicBezTo>
                <a:lnTo>
                  <a:pt x="8057000" y="5160261"/>
                </a:lnTo>
                <a:lnTo>
                  <a:pt x="8056645" y="5160386"/>
                </a:lnTo>
                <a:lnTo>
                  <a:pt x="8056467" y="5161767"/>
                </a:lnTo>
                <a:lnTo>
                  <a:pt x="8054519" y="5167272"/>
                </a:lnTo>
                <a:lnTo>
                  <a:pt x="8055774" y="5167146"/>
                </a:lnTo>
                <a:lnTo>
                  <a:pt x="8055554" y="5168846"/>
                </a:lnTo>
                <a:lnTo>
                  <a:pt x="8047364" y="5171503"/>
                </a:lnTo>
                <a:cubicBezTo>
                  <a:pt x="8051205" y="5180279"/>
                  <a:pt x="8043001" y="5188658"/>
                  <a:pt x="8053304" y="5195919"/>
                </a:cubicBezTo>
                <a:cubicBezTo>
                  <a:pt x="8055138" y="5194680"/>
                  <a:pt x="8056644" y="5194731"/>
                  <a:pt x="8058041" y="5195209"/>
                </a:cubicBezTo>
                <a:lnTo>
                  <a:pt x="8060319" y="5196250"/>
                </a:lnTo>
                <a:lnTo>
                  <a:pt x="8057926" y="5203446"/>
                </a:lnTo>
                <a:cubicBezTo>
                  <a:pt x="8078895" y="5198730"/>
                  <a:pt x="8094724" y="5222806"/>
                  <a:pt x="8113260" y="5208760"/>
                </a:cubicBezTo>
                <a:cubicBezTo>
                  <a:pt x="8115484" y="5206508"/>
                  <a:pt x="8116595" y="5205383"/>
                  <a:pt x="8114913" y="5200009"/>
                </a:cubicBezTo>
                <a:cubicBezTo>
                  <a:pt x="8103511" y="5202070"/>
                  <a:pt x="8088654" y="5190520"/>
                  <a:pt x="8076782" y="5187417"/>
                </a:cubicBezTo>
                <a:lnTo>
                  <a:pt x="8073827" y="5187565"/>
                </a:lnTo>
                <a:lnTo>
                  <a:pt x="8078171" y="5180552"/>
                </a:lnTo>
                <a:cubicBezTo>
                  <a:pt x="8078934" y="5176754"/>
                  <a:pt x="8078597" y="5172553"/>
                  <a:pt x="8077362" y="5168793"/>
                </a:cubicBezTo>
                <a:lnTo>
                  <a:pt x="8071254" y="5159803"/>
                </a:lnTo>
                <a:lnTo>
                  <a:pt x="8071298" y="5159769"/>
                </a:lnTo>
                <a:cubicBezTo>
                  <a:pt x="8076180" y="5154101"/>
                  <a:pt x="8079168" y="5146649"/>
                  <a:pt x="8076715" y="5141562"/>
                </a:cubicBezTo>
                <a:close/>
                <a:moveTo>
                  <a:pt x="8908735" y="5141558"/>
                </a:moveTo>
                <a:cubicBezTo>
                  <a:pt x="8905462" y="5141492"/>
                  <a:pt x="8901545" y="5143051"/>
                  <a:pt x="8895670" y="5145391"/>
                </a:cubicBezTo>
                <a:cubicBezTo>
                  <a:pt x="8895764" y="5161781"/>
                  <a:pt x="8914037" y="5153137"/>
                  <a:pt x="8908735" y="5141558"/>
                </a:cubicBezTo>
                <a:close/>
                <a:moveTo>
                  <a:pt x="8104983" y="5141224"/>
                </a:moveTo>
                <a:cubicBezTo>
                  <a:pt x="8099367" y="5142764"/>
                  <a:pt x="8097787" y="5151602"/>
                  <a:pt x="8096312" y="5158395"/>
                </a:cubicBezTo>
                <a:lnTo>
                  <a:pt x="8099193" y="5160043"/>
                </a:lnTo>
                <a:lnTo>
                  <a:pt x="8096457" y="5161418"/>
                </a:lnTo>
                <a:cubicBezTo>
                  <a:pt x="8094760" y="5163429"/>
                  <a:pt x="8094324" y="5166215"/>
                  <a:pt x="8095719" y="5170228"/>
                </a:cubicBezTo>
                <a:cubicBezTo>
                  <a:pt x="8100273" y="5169361"/>
                  <a:pt x="8103002" y="5168391"/>
                  <a:pt x="8107557" y="5167526"/>
                </a:cubicBezTo>
                <a:lnTo>
                  <a:pt x="8105429" y="5159736"/>
                </a:lnTo>
                <a:lnTo>
                  <a:pt x="8107729" y="5158052"/>
                </a:lnTo>
                <a:cubicBezTo>
                  <a:pt x="8110752" y="5153814"/>
                  <a:pt x="8112600" y="5147035"/>
                  <a:pt x="8112090" y="5142463"/>
                </a:cubicBezTo>
                <a:cubicBezTo>
                  <a:pt x="8109174" y="5141008"/>
                  <a:pt x="8106855" y="5140710"/>
                  <a:pt x="8104983" y="5141224"/>
                </a:cubicBezTo>
                <a:close/>
                <a:moveTo>
                  <a:pt x="8653973" y="5141084"/>
                </a:moveTo>
                <a:cubicBezTo>
                  <a:pt x="8651255" y="5141149"/>
                  <a:pt x="8648625" y="5142619"/>
                  <a:pt x="8647207" y="5145952"/>
                </a:cubicBezTo>
                <a:cubicBezTo>
                  <a:pt x="8648545" y="5153554"/>
                  <a:pt x="8659296" y="5159259"/>
                  <a:pt x="8663077" y="5150370"/>
                </a:cubicBezTo>
                <a:cubicBezTo>
                  <a:pt x="8663155" y="5148133"/>
                  <a:pt x="8662439" y="5146182"/>
                  <a:pt x="8661261" y="5144654"/>
                </a:cubicBezTo>
                <a:cubicBezTo>
                  <a:pt x="8659494" y="5142361"/>
                  <a:pt x="8656689" y="5141018"/>
                  <a:pt x="8653973" y="5141084"/>
                </a:cubicBezTo>
                <a:close/>
                <a:moveTo>
                  <a:pt x="8586091" y="5140792"/>
                </a:moveTo>
                <a:cubicBezTo>
                  <a:pt x="8583807" y="5140756"/>
                  <a:pt x="8581819" y="5141245"/>
                  <a:pt x="8580457" y="5142462"/>
                </a:cubicBezTo>
                <a:cubicBezTo>
                  <a:pt x="8583279" y="5146243"/>
                  <a:pt x="8586355" y="5147480"/>
                  <a:pt x="8589459" y="5149022"/>
                </a:cubicBezTo>
                <a:lnTo>
                  <a:pt x="8592847" y="5152122"/>
                </a:lnTo>
                <a:lnTo>
                  <a:pt x="8587399" y="5159364"/>
                </a:lnTo>
                <a:cubicBezTo>
                  <a:pt x="8616445" y="5193380"/>
                  <a:pt x="8617904" y="5147340"/>
                  <a:pt x="8604832" y="5143968"/>
                </a:cubicBezTo>
                <a:lnTo>
                  <a:pt x="8599811" y="5145560"/>
                </a:lnTo>
                <a:lnTo>
                  <a:pt x="8597258" y="5143792"/>
                </a:lnTo>
                <a:cubicBezTo>
                  <a:pt x="8593606" y="5142076"/>
                  <a:pt x="8589515" y="5140845"/>
                  <a:pt x="8586091" y="5140792"/>
                </a:cubicBezTo>
                <a:close/>
                <a:moveTo>
                  <a:pt x="4994926" y="5139993"/>
                </a:moveTo>
                <a:cubicBezTo>
                  <a:pt x="4990704" y="5153909"/>
                  <a:pt x="4996335" y="5167823"/>
                  <a:pt x="4996334" y="5153909"/>
                </a:cubicBezTo>
                <a:cubicBezTo>
                  <a:pt x="4994926" y="5153909"/>
                  <a:pt x="4994926" y="5153909"/>
                  <a:pt x="4994926" y="5139993"/>
                </a:cubicBezTo>
                <a:close/>
                <a:moveTo>
                  <a:pt x="4917942" y="5134120"/>
                </a:moveTo>
                <a:cubicBezTo>
                  <a:pt x="4917785" y="5133468"/>
                  <a:pt x="4917292" y="5133903"/>
                  <a:pt x="4916666" y="5134774"/>
                </a:cubicBezTo>
                <a:cubicBezTo>
                  <a:pt x="4915412" y="5136512"/>
                  <a:pt x="4913620" y="5139992"/>
                  <a:pt x="4912904" y="5139993"/>
                </a:cubicBezTo>
                <a:cubicBezTo>
                  <a:pt x="4912903" y="5153909"/>
                  <a:pt x="4915770" y="5153909"/>
                  <a:pt x="4915770" y="5167823"/>
                </a:cubicBezTo>
                <a:cubicBezTo>
                  <a:pt x="4920071" y="5167823"/>
                  <a:pt x="4912904" y="5139993"/>
                  <a:pt x="4917203" y="5139993"/>
                </a:cubicBezTo>
                <a:cubicBezTo>
                  <a:pt x="4917920" y="5136513"/>
                  <a:pt x="4918099" y="5134772"/>
                  <a:pt x="4917942" y="5134120"/>
                </a:cubicBezTo>
                <a:close/>
                <a:moveTo>
                  <a:pt x="8426567" y="5129701"/>
                </a:moveTo>
                <a:cubicBezTo>
                  <a:pt x="8425441" y="5130073"/>
                  <a:pt x="8424777" y="5131714"/>
                  <a:pt x="8424367" y="5135708"/>
                </a:cubicBezTo>
                <a:cubicBezTo>
                  <a:pt x="8428377" y="5136824"/>
                  <a:pt x="8430545" y="5136514"/>
                  <a:pt x="8431535" y="5131312"/>
                </a:cubicBezTo>
                <a:cubicBezTo>
                  <a:pt x="8429279" y="5130228"/>
                  <a:pt x="8427692" y="5129330"/>
                  <a:pt x="8426567" y="5129701"/>
                </a:cubicBezTo>
                <a:close/>
                <a:moveTo>
                  <a:pt x="8511179" y="5128337"/>
                </a:moveTo>
                <a:cubicBezTo>
                  <a:pt x="8506049" y="5127760"/>
                  <a:pt x="8501011" y="5130856"/>
                  <a:pt x="8498512" y="5139264"/>
                </a:cubicBezTo>
                <a:cubicBezTo>
                  <a:pt x="8497179" y="5146174"/>
                  <a:pt x="8499221" y="5152873"/>
                  <a:pt x="8503303" y="5158085"/>
                </a:cubicBezTo>
                <a:lnTo>
                  <a:pt x="8505661" y="5159456"/>
                </a:lnTo>
                <a:lnTo>
                  <a:pt x="8501569" y="5163334"/>
                </a:lnTo>
                <a:cubicBezTo>
                  <a:pt x="8500881" y="5167445"/>
                  <a:pt x="8502991" y="5172313"/>
                  <a:pt x="8509848" y="5175930"/>
                </a:cubicBezTo>
                <a:cubicBezTo>
                  <a:pt x="8512083" y="5175578"/>
                  <a:pt x="8514658" y="5172489"/>
                  <a:pt x="8516574" y="5168833"/>
                </a:cubicBezTo>
                <a:lnTo>
                  <a:pt x="8517268" y="5166200"/>
                </a:lnTo>
                <a:lnTo>
                  <a:pt x="8520337" y="5167984"/>
                </a:lnTo>
                <a:cubicBezTo>
                  <a:pt x="8527897" y="5157439"/>
                  <a:pt x="8527843" y="5146978"/>
                  <a:pt x="8524399" y="5139443"/>
                </a:cubicBezTo>
                <a:cubicBezTo>
                  <a:pt x="8521531" y="5133164"/>
                  <a:pt x="8516309" y="5128914"/>
                  <a:pt x="8511179" y="5128337"/>
                </a:cubicBezTo>
                <a:close/>
                <a:moveTo>
                  <a:pt x="4927115" y="5126075"/>
                </a:moveTo>
                <a:cubicBezTo>
                  <a:pt x="4925700" y="5126076"/>
                  <a:pt x="4925700" y="5139993"/>
                  <a:pt x="4925700" y="5139993"/>
                </a:cubicBezTo>
                <a:cubicBezTo>
                  <a:pt x="4925700" y="5153909"/>
                  <a:pt x="4925700" y="5153909"/>
                  <a:pt x="4927115" y="5153909"/>
                </a:cubicBezTo>
                <a:cubicBezTo>
                  <a:pt x="4928530" y="5153909"/>
                  <a:pt x="4928530" y="5153909"/>
                  <a:pt x="4928530" y="5153909"/>
                </a:cubicBezTo>
                <a:cubicBezTo>
                  <a:pt x="4928530" y="5153909"/>
                  <a:pt x="4928530" y="5153909"/>
                  <a:pt x="4929945" y="5167823"/>
                </a:cubicBezTo>
                <a:cubicBezTo>
                  <a:pt x="4929945" y="5167823"/>
                  <a:pt x="4929945" y="5167823"/>
                  <a:pt x="4931360" y="5167823"/>
                </a:cubicBezTo>
                <a:cubicBezTo>
                  <a:pt x="4935605" y="5139992"/>
                  <a:pt x="4942680" y="5153909"/>
                  <a:pt x="4946926" y="5153909"/>
                </a:cubicBezTo>
                <a:cubicBezTo>
                  <a:pt x="4948342" y="5153909"/>
                  <a:pt x="4948342" y="5153909"/>
                  <a:pt x="4949756" y="5139993"/>
                </a:cubicBezTo>
                <a:cubicBezTo>
                  <a:pt x="4949756" y="5139993"/>
                  <a:pt x="4948341" y="5126075"/>
                  <a:pt x="4948341" y="5126075"/>
                </a:cubicBezTo>
                <a:cubicBezTo>
                  <a:pt x="4942681" y="5126076"/>
                  <a:pt x="4935605" y="5126075"/>
                  <a:pt x="4929945" y="5139993"/>
                </a:cubicBezTo>
                <a:cubicBezTo>
                  <a:pt x="4929945" y="5126076"/>
                  <a:pt x="4928530" y="5126076"/>
                  <a:pt x="4927115" y="5126075"/>
                </a:cubicBezTo>
                <a:close/>
                <a:moveTo>
                  <a:pt x="8053505" y="5124037"/>
                </a:moveTo>
                <a:cubicBezTo>
                  <a:pt x="8050749" y="5124879"/>
                  <a:pt x="8048414" y="5128045"/>
                  <a:pt x="8046681" y="5133541"/>
                </a:cubicBezTo>
                <a:cubicBezTo>
                  <a:pt x="8053519" y="5141143"/>
                  <a:pt x="8059393" y="5139470"/>
                  <a:pt x="8062858" y="5128478"/>
                </a:cubicBezTo>
                <a:cubicBezTo>
                  <a:pt x="8059439" y="5124677"/>
                  <a:pt x="8056261" y="5123195"/>
                  <a:pt x="8053505" y="5124037"/>
                </a:cubicBezTo>
                <a:close/>
                <a:moveTo>
                  <a:pt x="8666132" y="5123101"/>
                </a:moveTo>
                <a:cubicBezTo>
                  <a:pt x="8661387" y="5132819"/>
                  <a:pt x="8674337" y="5135367"/>
                  <a:pt x="8674705" y="5126310"/>
                </a:cubicBezTo>
                <a:cubicBezTo>
                  <a:pt x="8672857" y="5124900"/>
                  <a:pt x="8670167" y="5124179"/>
                  <a:pt x="8666132" y="5123101"/>
                </a:cubicBezTo>
                <a:close/>
                <a:moveTo>
                  <a:pt x="8647490" y="5118788"/>
                </a:moveTo>
                <a:cubicBezTo>
                  <a:pt x="8642575" y="5120313"/>
                  <a:pt x="8638817" y="5125021"/>
                  <a:pt x="8636525" y="5134252"/>
                </a:cubicBezTo>
                <a:cubicBezTo>
                  <a:pt x="8648752" y="5138352"/>
                  <a:pt x="8659195" y="5137985"/>
                  <a:pt x="8665401" y="5122416"/>
                </a:cubicBezTo>
                <a:cubicBezTo>
                  <a:pt x="8658477" y="5118920"/>
                  <a:pt x="8652405" y="5117264"/>
                  <a:pt x="8647490" y="5118788"/>
                </a:cubicBezTo>
                <a:close/>
                <a:moveTo>
                  <a:pt x="8432395" y="5111878"/>
                </a:moveTo>
                <a:cubicBezTo>
                  <a:pt x="8428773" y="5112418"/>
                  <a:pt x="8424162" y="5117031"/>
                  <a:pt x="8424645" y="5121090"/>
                </a:cubicBezTo>
                <a:cubicBezTo>
                  <a:pt x="8424968" y="5123796"/>
                  <a:pt x="8427553" y="5126256"/>
                  <a:pt x="8434207" y="5127100"/>
                </a:cubicBezTo>
                <a:cubicBezTo>
                  <a:pt x="8438649" y="5114869"/>
                  <a:pt x="8436017" y="5111337"/>
                  <a:pt x="8432395" y="5111878"/>
                </a:cubicBezTo>
                <a:close/>
                <a:moveTo>
                  <a:pt x="8622747" y="5110800"/>
                </a:moveTo>
                <a:cubicBezTo>
                  <a:pt x="8619492" y="5114570"/>
                  <a:pt x="8618792" y="5116123"/>
                  <a:pt x="8617853" y="5121668"/>
                </a:cubicBezTo>
                <a:cubicBezTo>
                  <a:pt x="8623646" y="5126108"/>
                  <a:pt x="8632204" y="5139976"/>
                  <a:pt x="8635019" y="5123340"/>
                </a:cubicBezTo>
                <a:cubicBezTo>
                  <a:pt x="8632014" y="5117903"/>
                  <a:pt x="8629008" y="5112468"/>
                  <a:pt x="8622747" y="5110800"/>
                </a:cubicBezTo>
                <a:close/>
                <a:moveTo>
                  <a:pt x="8606397" y="5108393"/>
                </a:moveTo>
                <a:cubicBezTo>
                  <a:pt x="8602197" y="5108128"/>
                  <a:pt x="8599476" y="5113296"/>
                  <a:pt x="8600631" y="5118990"/>
                </a:cubicBezTo>
                <a:cubicBezTo>
                  <a:pt x="8605319" y="5122285"/>
                  <a:pt x="8608159" y="5116468"/>
                  <a:pt x="8611000" y="5110651"/>
                </a:cubicBezTo>
                <a:cubicBezTo>
                  <a:pt x="8609359" y="5109173"/>
                  <a:pt x="8607795" y="5108482"/>
                  <a:pt x="8606397" y="5108393"/>
                </a:cubicBezTo>
                <a:close/>
                <a:moveTo>
                  <a:pt x="8311817" y="5106785"/>
                </a:moveTo>
                <a:cubicBezTo>
                  <a:pt x="8307635" y="5107120"/>
                  <a:pt x="8305187" y="5112560"/>
                  <a:pt x="8302806" y="5118691"/>
                </a:cubicBezTo>
                <a:cubicBezTo>
                  <a:pt x="8306061" y="5121778"/>
                  <a:pt x="8303622" y="5127295"/>
                  <a:pt x="8310635" y="5128353"/>
                </a:cubicBezTo>
                <a:cubicBezTo>
                  <a:pt x="8314393" y="5126323"/>
                  <a:pt x="8319156" y="5114062"/>
                  <a:pt x="8316637" y="5108316"/>
                </a:cubicBezTo>
                <a:cubicBezTo>
                  <a:pt x="8314795" y="5107129"/>
                  <a:pt x="8313208" y="5106674"/>
                  <a:pt x="8311817" y="5106785"/>
                </a:cubicBezTo>
                <a:close/>
                <a:moveTo>
                  <a:pt x="8113683" y="5106101"/>
                </a:moveTo>
                <a:cubicBezTo>
                  <a:pt x="8103565" y="5105229"/>
                  <a:pt x="8096239" y="5130221"/>
                  <a:pt x="8102280" y="5137357"/>
                </a:cubicBezTo>
                <a:cubicBezTo>
                  <a:pt x="8106779" y="5127160"/>
                  <a:pt x="8110497" y="5118458"/>
                  <a:pt x="8113683" y="5106101"/>
                </a:cubicBezTo>
                <a:close/>
                <a:moveTo>
                  <a:pt x="4723403" y="5102885"/>
                </a:moveTo>
                <a:cubicBezTo>
                  <a:pt x="4723403" y="5102885"/>
                  <a:pt x="4721986" y="5115255"/>
                  <a:pt x="4721986" y="5115255"/>
                </a:cubicBezTo>
                <a:cubicBezTo>
                  <a:pt x="4721986" y="5127624"/>
                  <a:pt x="4721986" y="5127624"/>
                  <a:pt x="4723403" y="5127624"/>
                </a:cubicBezTo>
                <a:cubicBezTo>
                  <a:pt x="4729068" y="5139992"/>
                  <a:pt x="4734733" y="5139993"/>
                  <a:pt x="4740400" y="5139993"/>
                </a:cubicBezTo>
                <a:cubicBezTo>
                  <a:pt x="4746067" y="5139993"/>
                  <a:pt x="4751732" y="5139993"/>
                  <a:pt x="4757397" y="5139993"/>
                </a:cubicBezTo>
                <a:cubicBezTo>
                  <a:pt x="4765897" y="5127624"/>
                  <a:pt x="4772980" y="5127624"/>
                  <a:pt x="4781479" y="5127624"/>
                </a:cubicBezTo>
                <a:cubicBezTo>
                  <a:pt x="4781479" y="5127624"/>
                  <a:pt x="4782896" y="5127624"/>
                  <a:pt x="4782896" y="5115256"/>
                </a:cubicBezTo>
                <a:cubicBezTo>
                  <a:pt x="4782896" y="5115256"/>
                  <a:pt x="4782896" y="5102885"/>
                  <a:pt x="4781479" y="5102885"/>
                </a:cubicBezTo>
                <a:cubicBezTo>
                  <a:pt x="4772979" y="5102885"/>
                  <a:pt x="4765897" y="5102885"/>
                  <a:pt x="4757398" y="5115255"/>
                </a:cubicBezTo>
                <a:cubicBezTo>
                  <a:pt x="4746067" y="5115255"/>
                  <a:pt x="4734733" y="5115256"/>
                  <a:pt x="4723403" y="5102885"/>
                </a:cubicBezTo>
                <a:close/>
                <a:moveTo>
                  <a:pt x="8476939" y="5099270"/>
                </a:moveTo>
                <a:cubicBezTo>
                  <a:pt x="8465991" y="5101295"/>
                  <a:pt x="8465142" y="5097922"/>
                  <a:pt x="8457751" y="5104495"/>
                </a:cubicBezTo>
                <a:cubicBezTo>
                  <a:pt x="8456585" y="5119023"/>
                  <a:pt x="8483085" y="5111701"/>
                  <a:pt x="8476939" y="5099270"/>
                </a:cubicBezTo>
                <a:close/>
                <a:moveTo>
                  <a:pt x="8697332" y="5094067"/>
                </a:moveTo>
                <a:cubicBezTo>
                  <a:pt x="8693450" y="5095599"/>
                  <a:pt x="8689569" y="5097128"/>
                  <a:pt x="8686990" y="5099497"/>
                </a:cubicBezTo>
                <a:cubicBezTo>
                  <a:pt x="8685779" y="5110808"/>
                  <a:pt x="8704553" y="5104764"/>
                  <a:pt x="8697332" y="5094067"/>
                </a:cubicBezTo>
                <a:close/>
                <a:moveTo>
                  <a:pt x="8544997" y="5087492"/>
                </a:moveTo>
                <a:lnTo>
                  <a:pt x="8543413" y="5091962"/>
                </a:lnTo>
                <a:lnTo>
                  <a:pt x="8542503" y="5087643"/>
                </a:lnTo>
                <a:lnTo>
                  <a:pt x="8542882" y="5087799"/>
                </a:lnTo>
                <a:close/>
                <a:moveTo>
                  <a:pt x="4654191" y="5075054"/>
                </a:moveTo>
                <a:cubicBezTo>
                  <a:pt x="4652771" y="5075053"/>
                  <a:pt x="4651350" y="5075054"/>
                  <a:pt x="4651350" y="5088042"/>
                </a:cubicBezTo>
                <a:cubicBezTo>
                  <a:pt x="4651350" y="5101029"/>
                  <a:pt x="4652771" y="5101029"/>
                  <a:pt x="4652771" y="5101029"/>
                </a:cubicBezTo>
                <a:cubicBezTo>
                  <a:pt x="4671235" y="5127005"/>
                  <a:pt x="4688281" y="5127005"/>
                  <a:pt x="4705324" y="5139993"/>
                </a:cubicBezTo>
                <a:cubicBezTo>
                  <a:pt x="4705324" y="5139993"/>
                  <a:pt x="4705324" y="5139993"/>
                  <a:pt x="4706744" y="5139993"/>
                </a:cubicBezTo>
                <a:cubicBezTo>
                  <a:pt x="4706744" y="5139993"/>
                  <a:pt x="4708166" y="5127005"/>
                  <a:pt x="4708166" y="5127005"/>
                </a:cubicBezTo>
                <a:cubicBezTo>
                  <a:pt x="4708166" y="5114016"/>
                  <a:pt x="4708166" y="5114016"/>
                  <a:pt x="4706744" y="5114016"/>
                </a:cubicBezTo>
                <a:cubicBezTo>
                  <a:pt x="4688281" y="5101029"/>
                  <a:pt x="4671235" y="5101029"/>
                  <a:pt x="4654191" y="5075054"/>
                </a:cubicBezTo>
                <a:close/>
                <a:moveTo>
                  <a:pt x="7929428" y="5065780"/>
                </a:moveTo>
                <a:cubicBezTo>
                  <a:pt x="7928373" y="5090897"/>
                  <a:pt x="7948385" y="5097643"/>
                  <a:pt x="7950592" y="5120206"/>
                </a:cubicBezTo>
                <a:cubicBezTo>
                  <a:pt x="7957528" y="5112904"/>
                  <a:pt x="7955690" y="5099396"/>
                  <a:pt x="7950392" y="5087663"/>
                </a:cubicBezTo>
                <a:cubicBezTo>
                  <a:pt x="7945094" y="5075931"/>
                  <a:pt x="7936334" y="5065975"/>
                  <a:pt x="7929428" y="5065780"/>
                </a:cubicBezTo>
                <a:close/>
                <a:moveTo>
                  <a:pt x="8003103" y="5064663"/>
                </a:moveTo>
                <a:cubicBezTo>
                  <a:pt x="8000017" y="5066262"/>
                  <a:pt x="7996012" y="5081851"/>
                  <a:pt x="8002226" y="5083697"/>
                </a:cubicBezTo>
                <a:cubicBezTo>
                  <a:pt x="8009461" y="5084172"/>
                  <a:pt x="8006209" y="5065586"/>
                  <a:pt x="8003103" y="5064663"/>
                </a:cubicBezTo>
                <a:close/>
                <a:moveTo>
                  <a:pt x="8491685" y="5064370"/>
                </a:moveTo>
                <a:cubicBezTo>
                  <a:pt x="8490253" y="5066225"/>
                  <a:pt x="8489301" y="5068093"/>
                  <a:pt x="8488757" y="5069960"/>
                </a:cubicBezTo>
                <a:cubicBezTo>
                  <a:pt x="8487127" y="5075556"/>
                  <a:pt x="8489185" y="5081124"/>
                  <a:pt x="8493053" y="5086165"/>
                </a:cubicBezTo>
                <a:cubicBezTo>
                  <a:pt x="8495405" y="5085894"/>
                  <a:pt x="8497449" y="5085094"/>
                  <a:pt x="8499437" y="5083387"/>
                </a:cubicBezTo>
                <a:cubicBezTo>
                  <a:pt x="8501423" y="5081680"/>
                  <a:pt x="8503355" y="5079065"/>
                  <a:pt x="8505477" y="5075160"/>
                </a:cubicBezTo>
                <a:cubicBezTo>
                  <a:pt x="8500319" y="5068439"/>
                  <a:pt x="8496129" y="5065545"/>
                  <a:pt x="8491685" y="5064370"/>
                </a:cubicBezTo>
                <a:close/>
                <a:moveTo>
                  <a:pt x="8524570" y="5063719"/>
                </a:moveTo>
                <a:cubicBezTo>
                  <a:pt x="8512257" y="5076103"/>
                  <a:pt x="8507688" y="5096216"/>
                  <a:pt x="8512109" y="5112752"/>
                </a:cubicBezTo>
                <a:lnTo>
                  <a:pt x="8513611" y="5115925"/>
                </a:lnTo>
                <a:lnTo>
                  <a:pt x="8513417" y="5116933"/>
                </a:lnTo>
                <a:lnTo>
                  <a:pt x="8514469" y="5117740"/>
                </a:lnTo>
                <a:lnTo>
                  <a:pt x="8518549" y="5126363"/>
                </a:lnTo>
                <a:cubicBezTo>
                  <a:pt x="8521526" y="5130373"/>
                  <a:pt x="8525349" y="5133759"/>
                  <a:pt x="8530045" y="5136210"/>
                </a:cubicBezTo>
                <a:cubicBezTo>
                  <a:pt x="8540523" y="5129395"/>
                  <a:pt x="8545418" y="5114543"/>
                  <a:pt x="8545063" y="5099796"/>
                </a:cubicBezTo>
                <a:lnTo>
                  <a:pt x="8543517" y="5092456"/>
                </a:lnTo>
                <a:lnTo>
                  <a:pt x="8557149" y="5086896"/>
                </a:lnTo>
                <a:lnTo>
                  <a:pt x="8559587" y="5084052"/>
                </a:lnTo>
                <a:lnTo>
                  <a:pt x="8562399" y="5083885"/>
                </a:lnTo>
                <a:cubicBezTo>
                  <a:pt x="8564727" y="5084537"/>
                  <a:pt x="8567189" y="5086188"/>
                  <a:pt x="8569871" y="5089465"/>
                </a:cubicBezTo>
                <a:cubicBezTo>
                  <a:pt x="8570857" y="5084288"/>
                  <a:pt x="8569541" y="5080805"/>
                  <a:pt x="8566979" y="5078667"/>
                </a:cubicBezTo>
                <a:lnTo>
                  <a:pt x="8562991" y="5076738"/>
                </a:lnTo>
                <a:lnTo>
                  <a:pt x="8563685" y="5072884"/>
                </a:lnTo>
                <a:cubicBezTo>
                  <a:pt x="8561443" y="5073610"/>
                  <a:pt x="8559203" y="5074334"/>
                  <a:pt x="8557061" y="5075232"/>
                </a:cubicBezTo>
                <a:lnTo>
                  <a:pt x="8555044" y="5076364"/>
                </a:lnTo>
                <a:lnTo>
                  <a:pt x="8545141" y="5079124"/>
                </a:lnTo>
                <a:lnTo>
                  <a:pt x="8541557" y="5083149"/>
                </a:lnTo>
                <a:lnTo>
                  <a:pt x="8540635" y="5078775"/>
                </a:lnTo>
                <a:cubicBezTo>
                  <a:pt x="8537875" y="5072475"/>
                  <a:pt x="8533845" y="5067218"/>
                  <a:pt x="8528585" y="5064025"/>
                </a:cubicBezTo>
                <a:cubicBezTo>
                  <a:pt x="8527665" y="5065985"/>
                  <a:pt x="8526117" y="5064852"/>
                  <a:pt x="8524570" y="5063719"/>
                </a:cubicBezTo>
                <a:close/>
                <a:moveTo>
                  <a:pt x="8675841" y="5061627"/>
                </a:moveTo>
                <a:cubicBezTo>
                  <a:pt x="8674061" y="5060918"/>
                  <a:pt x="8672859" y="5061270"/>
                  <a:pt x="8671917" y="5062130"/>
                </a:cubicBezTo>
                <a:cubicBezTo>
                  <a:pt x="8669093" y="5064709"/>
                  <a:pt x="8668615" y="5071860"/>
                  <a:pt x="8661909" y="5068689"/>
                </a:cubicBezTo>
                <a:cubicBezTo>
                  <a:pt x="8660906" y="5073837"/>
                  <a:pt x="8661067" y="5076591"/>
                  <a:pt x="8662058" y="5078665"/>
                </a:cubicBezTo>
                <a:cubicBezTo>
                  <a:pt x="8669353" y="5077029"/>
                  <a:pt x="8674827" y="5073995"/>
                  <a:pt x="8683112" y="5074434"/>
                </a:cubicBezTo>
                <a:cubicBezTo>
                  <a:pt x="8683115" y="5072628"/>
                  <a:pt x="8682838" y="5071142"/>
                  <a:pt x="8682377" y="5069875"/>
                </a:cubicBezTo>
                <a:cubicBezTo>
                  <a:pt x="8680992" y="5066070"/>
                  <a:pt x="8677949" y="5064229"/>
                  <a:pt x="8675841" y="5061627"/>
                </a:cubicBezTo>
                <a:close/>
                <a:moveTo>
                  <a:pt x="7986272" y="5061528"/>
                </a:moveTo>
                <a:cubicBezTo>
                  <a:pt x="7980519" y="5069550"/>
                  <a:pt x="7982718" y="5077802"/>
                  <a:pt x="7975066" y="5086376"/>
                </a:cubicBezTo>
                <a:cubicBezTo>
                  <a:pt x="7978182" y="5087377"/>
                  <a:pt x="7976692" y="5091143"/>
                  <a:pt x="7978307" y="5093294"/>
                </a:cubicBezTo>
                <a:cubicBezTo>
                  <a:pt x="7978845" y="5094012"/>
                  <a:pt x="7979727" y="5094548"/>
                  <a:pt x="7981242" y="5094743"/>
                </a:cubicBezTo>
                <a:cubicBezTo>
                  <a:pt x="7984266" y="5090055"/>
                  <a:pt x="7987788" y="5077362"/>
                  <a:pt x="7987707" y="5068573"/>
                </a:cubicBezTo>
                <a:cubicBezTo>
                  <a:pt x="7987679" y="5065643"/>
                  <a:pt x="7987252" y="5063149"/>
                  <a:pt x="7986272" y="5061528"/>
                </a:cubicBezTo>
                <a:close/>
                <a:moveTo>
                  <a:pt x="8868963" y="5060227"/>
                </a:moveTo>
                <a:cubicBezTo>
                  <a:pt x="8866223" y="5060971"/>
                  <a:pt x="8864903" y="5062504"/>
                  <a:pt x="8864240" y="5064430"/>
                </a:cubicBezTo>
                <a:cubicBezTo>
                  <a:pt x="8862255" y="5070206"/>
                  <a:pt x="8866199" y="5079520"/>
                  <a:pt x="8855557" y="5081698"/>
                </a:cubicBezTo>
                <a:cubicBezTo>
                  <a:pt x="8857549" y="5089002"/>
                  <a:pt x="8859511" y="5092272"/>
                  <a:pt x="8862108" y="5093944"/>
                </a:cubicBezTo>
                <a:cubicBezTo>
                  <a:pt x="8870441" y="5085262"/>
                  <a:pt x="8875544" y="5076507"/>
                  <a:pt x="8886474" y="5069496"/>
                </a:cubicBezTo>
                <a:cubicBezTo>
                  <a:pt x="8885325" y="5067252"/>
                  <a:pt x="8884023" y="5065661"/>
                  <a:pt x="8882621" y="5064507"/>
                </a:cubicBezTo>
                <a:cubicBezTo>
                  <a:pt x="8878417" y="5061047"/>
                  <a:pt x="8873333" y="5061536"/>
                  <a:pt x="8868963" y="5060227"/>
                </a:cubicBezTo>
                <a:close/>
                <a:moveTo>
                  <a:pt x="7953730" y="5053458"/>
                </a:moveTo>
                <a:cubicBezTo>
                  <a:pt x="7951721" y="5053971"/>
                  <a:pt x="7948940" y="5056002"/>
                  <a:pt x="7944923" y="5057029"/>
                </a:cubicBezTo>
                <a:cubicBezTo>
                  <a:pt x="7945857" y="5062077"/>
                  <a:pt x="7949104" y="5062569"/>
                  <a:pt x="7950038" y="5067617"/>
                </a:cubicBezTo>
                <a:cubicBezTo>
                  <a:pt x="7956063" y="5066077"/>
                  <a:pt x="7957139" y="5060516"/>
                  <a:pt x="7953730" y="5053458"/>
                </a:cubicBezTo>
                <a:close/>
                <a:moveTo>
                  <a:pt x="8244780" y="5047955"/>
                </a:moveTo>
                <a:lnTo>
                  <a:pt x="8244495" y="5048089"/>
                </a:lnTo>
                <a:lnTo>
                  <a:pt x="8232023" y="5048037"/>
                </a:lnTo>
                <a:cubicBezTo>
                  <a:pt x="8224925" y="5050545"/>
                  <a:pt x="8218642" y="5056660"/>
                  <a:pt x="8215173" y="5067282"/>
                </a:cubicBezTo>
                <a:cubicBezTo>
                  <a:pt x="8213245" y="5072451"/>
                  <a:pt x="8213137" y="5077217"/>
                  <a:pt x="8213966" y="5081823"/>
                </a:cubicBezTo>
                <a:cubicBezTo>
                  <a:pt x="8216459" y="5095639"/>
                  <a:pt x="8227401" y="5108012"/>
                  <a:pt x="8223014" y="5125522"/>
                </a:cubicBezTo>
                <a:cubicBezTo>
                  <a:pt x="8235083" y="5116542"/>
                  <a:pt x="8246991" y="5114095"/>
                  <a:pt x="8255969" y="5107308"/>
                </a:cubicBezTo>
                <a:lnTo>
                  <a:pt x="8262327" y="5100359"/>
                </a:lnTo>
                <a:lnTo>
                  <a:pt x="8263361" y="5103273"/>
                </a:lnTo>
                <a:cubicBezTo>
                  <a:pt x="8267704" y="5107182"/>
                  <a:pt x="8278125" y="5100843"/>
                  <a:pt x="8279221" y="5093047"/>
                </a:cubicBezTo>
                <a:cubicBezTo>
                  <a:pt x="8277297" y="5087040"/>
                  <a:pt x="8274505" y="5083199"/>
                  <a:pt x="8271609" y="5081185"/>
                </a:cubicBezTo>
                <a:lnTo>
                  <a:pt x="8268365" y="5080376"/>
                </a:lnTo>
                <a:lnTo>
                  <a:pt x="8269514" y="5075695"/>
                </a:lnTo>
                <a:lnTo>
                  <a:pt x="8266481" y="5067848"/>
                </a:lnTo>
                <a:lnTo>
                  <a:pt x="8274367" y="5064446"/>
                </a:lnTo>
                <a:cubicBezTo>
                  <a:pt x="8277037" y="5064759"/>
                  <a:pt x="8279416" y="5065983"/>
                  <a:pt x="8282261" y="5065750"/>
                </a:cubicBezTo>
                <a:cubicBezTo>
                  <a:pt x="8278436" y="5060386"/>
                  <a:pt x="8273891" y="5052951"/>
                  <a:pt x="8267946" y="5049890"/>
                </a:cubicBezTo>
                <a:lnTo>
                  <a:pt x="8265357" y="5064935"/>
                </a:lnTo>
                <a:lnTo>
                  <a:pt x="8262711" y="5058084"/>
                </a:lnTo>
                <a:lnTo>
                  <a:pt x="8253974" y="5051939"/>
                </a:lnTo>
                <a:lnTo>
                  <a:pt x="8254172" y="5050646"/>
                </a:lnTo>
                <a:lnTo>
                  <a:pt x="8250735" y="5049661"/>
                </a:lnTo>
                <a:lnTo>
                  <a:pt x="8248525" y="5048107"/>
                </a:lnTo>
                <a:lnTo>
                  <a:pt x="8245263" y="5048093"/>
                </a:lnTo>
                <a:close/>
                <a:moveTo>
                  <a:pt x="7958889" y="5043936"/>
                </a:moveTo>
                <a:cubicBezTo>
                  <a:pt x="7956638" y="5050697"/>
                  <a:pt x="7963072" y="5062839"/>
                  <a:pt x="7969296" y="5062303"/>
                </a:cubicBezTo>
                <a:cubicBezTo>
                  <a:pt x="7971734" y="5053775"/>
                  <a:pt x="7964000" y="5054003"/>
                  <a:pt x="7958889" y="5043936"/>
                </a:cubicBezTo>
                <a:close/>
                <a:moveTo>
                  <a:pt x="8675997" y="5041039"/>
                </a:moveTo>
                <a:cubicBezTo>
                  <a:pt x="8671128" y="5049917"/>
                  <a:pt x="8673687" y="5057211"/>
                  <a:pt x="8679272" y="5062793"/>
                </a:cubicBezTo>
                <a:cubicBezTo>
                  <a:pt x="8683765" y="5061122"/>
                  <a:pt x="8686886" y="5057606"/>
                  <a:pt x="8690288" y="5048686"/>
                </a:cubicBezTo>
                <a:cubicBezTo>
                  <a:pt x="8684703" y="5043105"/>
                  <a:pt x="8680397" y="5041171"/>
                  <a:pt x="8675997" y="5041039"/>
                </a:cubicBezTo>
                <a:close/>
                <a:moveTo>
                  <a:pt x="8445531" y="5035715"/>
                </a:moveTo>
                <a:cubicBezTo>
                  <a:pt x="8444255" y="5039511"/>
                  <a:pt x="8442904" y="5041488"/>
                  <a:pt x="8440203" y="5045440"/>
                </a:cubicBezTo>
                <a:cubicBezTo>
                  <a:pt x="8443911" y="5048682"/>
                  <a:pt x="8447639" y="5052377"/>
                  <a:pt x="8451143" y="5054956"/>
                </a:cubicBezTo>
                <a:lnTo>
                  <a:pt x="8453925" y="5055772"/>
                </a:lnTo>
                <a:lnTo>
                  <a:pt x="8454687" y="5056906"/>
                </a:lnTo>
                <a:lnTo>
                  <a:pt x="8455999" y="5056382"/>
                </a:lnTo>
                <a:lnTo>
                  <a:pt x="8460737" y="5057771"/>
                </a:lnTo>
                <a:lnTo>
                  <a:pt x="8460701" y="5055607"/>
                </a:lnTo>
                <a:lnTo>
                  <a:pt x="8462340" y="5043264"/>
                </a:lnTo>
                <a:cubicBezTo>
                  <a:pt x="8460913" y="5039747"/>
                  <a:pt x="8457927" y="5037456"/>
                  <a:pt x="8454709" y="5037575"/>
                </a:cubicBezTo>
                <a:lnTo>
                  <a:pt x="8450669" y="5039995"/>
                </a:lnTo>
                <a:close/>
                <a:moveTo>
                  <a:pt x="5535819" y="5024029"/>
                </a:moveTo>
                <a:cubicBezTo>
                  <a:pt x="5535819" y="5037945"/>
                  <a:pt x="5537208" y="5037945"/>
                  <a:pt x="5537208" y="5037945"/>
                </a:cubicBezTo>
                <a:cubicBezTo>
                  <a:pt x="5538597" y="5037945"/>
                  <a:pt x="5538597" y="5037945"/>
                  <a:pt x="5539988" y="5037945"/>
                </a:cubicBezTo>
                <a:cubicBezTo>
                  <a:pt x="5541376" y="5037945"/>
                  <a:pt x="5541376" y="5037945"/>
                  <a:pt x="5542766" y="5037945"/>
                </a:cubicBezTo>
                <a:cubicBezTo>
                  <a:pt x="5542766" y="5037945"/>
                  <a:pt x="5544156" y="5037945"/>
                  <a:pt x="5545545" y="5037944"/>
                </a:cubicBezTo>
                <a:cubicBezTo>
                  <a:pt x="5545545" y="5037944"/>
                  <a:pt x="5545545" y="5024029"/>
                  <a:pt x="5545545" y="5024029"/>
                </a:cubicBezTo>
                <a:cubicBezTo>
                  <a:pt x="5545545" y="5024029"/>
                  <a:pt x="5545545" y="5024029"/>
                  <a:pt x="5544155" y="5024029"/>
                </a:cubicBezTo>
                <a:cubicBezTo>
                  <a:pt x="5542766" y="5024029"/>
                  <a:pt x="5541376" y="5024029"/>
                  <a:pt x="5539987" y="5024029"/>
                </a:cubicBezTo>
                <a:cubicBezTo>
                  <a:pt x="5539987" y="5024029"/>
                  <a:pt x="5538599" y="5024029"/>
                  <a:pt x="5537208" y="5024029"/>
                </a:cubicBezTo>
                <a:cubicBezTo>
                  <a:pt x="5537208" y="5024029"/>
                  <a:pt x="5535819" y="5024029"/>
                  <a:pt x="5535819" y="5024029"/>
                </a:cubicBezTo>
                <a:close/>
                <a:moveTo>
                  <a:pt x="7925068" y="5024000"/>
                </a:moveTo>
                <a:cubicBezTo>
                  <a:pt x="7923990" y="5024925"/>
                  <a:pt x="7923003" y="5026661"/>
                  <a:pt x="7922204" y="5028843"/>
                </a:cubicBezTo>
                <a:lnTo>
                  <a:pt x="7922101" y="5029443"/>
                </a:lnTo>
                <a:lnTo>
                  <a:pt x="7918108" y="5028833"/>
                </a:lnTo>
                <a:cubicBezTo>
                  <a:pt x="7913911" y="5036103"/>
                  <a:pt x="7915702" y="5042757"/>
                  <a:pt x="7919284" y="5045473"/>
                </a:cubicBezTo>
                <a:lnTo>
                  <a:pt x="7921490" y="5045725"/>
                </a:lnTo>
                <a:lnTo>
                  <a:pt x="7922697" y="5050683"/>
                </a:lnTo>
                <a:cubicBezTo>
                  <a:pt x="7925392" y="5051569"/>
                  <a:pt x="7927563" y="5051631"/>
                  <a:pt x="7929333" y="5051052"/>
                </a:cubicBezTo>
                <a:cubicBezTo>
                  <a:pt x="7934642" y="5049317"/>
                  <a:pt x="7936342" y="5041815"/>
                  <a:pt x="7937772" y="5033479"/>
                </a:cubicBezTo>
                <a:lnTo>
                  <a:pt x="7935815" y="5030949"/>
                </a:lnTo>
                <a:lnTo>
                  <a:pt x="7936974" y="5027782"/>
                </a:lnTo>
                <a:cubicBezTo>
                  <a:pt x="7935930" y="5026103"/>
                  <a:pt x="7934929" y="5025213"/>
                  <a:pt x="7933963" y="5024913"/>
                </a:cubicBezTo>
                <a:lnTo>
                  <a:pt x="7930806" y="5026415"/>
                </a:lnTo>
                <a:close/>
                <a:moveTo>
                  <a:pt x="8568577" y="5020391"/>
                </a:moveTo>
                <a:cubicBezTo>
                  <a:pt x="8561661" y="5021259"/>
                  <a:pt x="8555165" y="5023615"/>
                  <a:pt x="8548603" y="5025536"/>
                </a:cubicBezTo>
                <a:cubicBezTo>
                  <a:pt x="8558873" y="5032811"/>
                  <a:pt x="8581587" y="5041683"/>
                  <a:pt x="8591077" y="5024184"/>
                </a:cubicBezTo>
                <a:cubicBezTo>
                  <a:pt x="8582831" y="5020148"/>
                  <a:pt x="8575493" y="5019525"/>
                  <a:pt x="8568577" y="5020391"/>
                </a:cubicBezTo>
                <a:close/>
                <a:moveTo>
                  <a:pt x="8275832" y="5015385"/>
                </a:moveTo>
                <a:cubicBezTo>
                  <a:pt x="8273531" y="5018734"/>
                  <a:pt x="8274670" y="5019589"/>
                  <a:pt x="8274199" y="5022283"/>
                </a:cubicBezTo>
                <a:cubicBezTo>
                  <a:pt x="8276476" y="5023994"/>
                  <a:pt x="8277861" y="5020972"/>
                  <a:pt x="8279245" y="5017952"/>
                </a:cubicBezTo>
                <a:cubicBezTo>
                  <a:pt x="8278109" y="5017096"/>
                  <a:pt x="8276971" y="5016242"/>
                  <a:pt x="8275832" y="5015385"/>
                </a:cubicBezTo>
                <a:close/>
                <a:moveTo>
                  <a:pt x="8488108" y="5011656"/>
                </a:moveTo>
                <a:cubicBezTo>
                  <a:pt x="8486047" y="5011133"/>
                  <a:pt x="8484489" y="5011297"/>
                  <a:pt x="8483307" y="5011937"/>
                </a:cubicBezTo>
                <a:cubicBezTo>
                  <a:pt x="8479761" y="5013856"/>
                  <a:pt x="8479594" y="5020062"/>
                  <a:pt x="8479295" y="5024870"/>
                </a:cubicBezTo>
                <a:cubicBezTo>
                  <a:pt x="8485925" y="5031096"/>
                  <a:pt x="8489685" y="5017661"/>
                  <a:pt x="8488108" y="5011656"/>
                </a:cubicBezTo>
                <a:close/>
                <a:moveTo>
                  <a:pt x="8560572" y="5008599"/>
                </a:moveTo>
                <a:cubicBezTo>
                  <a:pt x="8556569" y="5014771"/>
                  <a:pt x="8569045" y="5019065"/>
                  <a:pt x="8568059" y="5009725"/>
                </a:cubicBezTo>
                <a:cubicBezTo>
                  <a:pt x="8565397" y="5009002"/>
                  <a:pt x="8562735" y="5008279"/>
                  <a:pt x="8560572" y="5008599"/>
                </a:cubicBezTo>
                <a:close/>
                <a:moveTo>
                  <a:pt x="8447707" y="5008423"/>
                </a:moveTo>
                <a:cubicBezTo>
                  <a:pt x="8445975" y="5009423"/>
                  <a:pt x="8444751" y="5011923"/>
                  <a:pt x="8444154" y="5015899"/>
                </a:cubicBezTo>
                <a:cubicBezTo>
                  <a:pt x="8449409" y="5019952"/>
                  <a:pt x="8453111" y="5017903"/>
                  <a:pt x="8454306" y="5009951"/>
                </a:cubicBezTo>
                <a:cubicBezTo>
                  <a:pt x="8451678" y="5007924"/>
                  <a:pt x="8449439" y="5007424"/>
                  <a:pt x="8447707" y="5008423"/>
                </a:cubicBezTo>
                <a:close/>
                <a:moveTo>
                  <a:pt x="8728235" y="5004521"/>
                </a:moveTo>
                <a:cubicBezTo>
                  <a:pt x="8725361" y="5004093"/>
                  <a:pt x="8722837" y="5003873"/>
                  <a:pt x="8720754" y="5005159"/>
                </a:cubicBezTo>
                <a:cubicBezTo>
                  <a:pt x="8719367" y="5006018"/>
                  <a:pt x="8718175" y="5007546"/>
                  <a:pt x="8717207" y="5010129"/>
                </a:cubicBezTo>
                <a:cubicBezTo>
                  <a:pt x="8717561" y="5013695"/>
                  <a:pt x="8719051" y="5015976"/>
                  <a:pt x="8721077" y="5017188"/>
                </a:cubicBezTo>
                <a:cubicBezTo>
                  <a:pt x="8727160" y="5020826"/>
                  <a:pt x="8738093" y="5014852"/>
                  <a:pt x="8737830" y="5005131"/>
                </a:cubicBezTo>
                <a:cubicBezTo>
                  <a:pt x="8734339" y="5005585"/>
                  <a:pt x="8731111" y="5004949"/>
                  <a:pt x="8728235" y="5004521"/>
                </a:cubicBezTo>
                <a:close/>
                <a:moveTo>
                  <a:pt x="7991625" y="5001702"/>
                </a:moveTo>
                <a:cubicBezTo>
                  <a:pt x="7990195" y="5008049"/>
                  <a:pt x="7990993" y="5012071"/>
                  <a:pt x="7992904" y="5014931"/>
                </a:cubicBezTo>
                <a:cubicBezTo>
                  <a:pt x="7998954" y="5018325"/>
                  <a:pt x="7997359" y="5010281"/>
                  <a:pt x="8002610" y="5009653"/>
                </a:cubicBezTo>
                <a:cubicBezTo>
                  <a:pt x="8000857" y="5004201"/>
                  <a:pt x="7999105" y="4998749"/>
                  <a:pt x="7991625" y="5001702"/>
                </a:cubicBezTo>
                <a:close/>
                <a:moveTo>
                  <a:pt x="8795658" y="5000438"/>
                </a:moveTo>
                <a:cubicBezTo>
                  <a:pt x="8782225" y="4999790"/>
                  <a:pt x="8770845" y="4999438"/>
                  <a:pt x="8756116" y="5002474"/>
                </a:cubicBezTo>
                <a:cubicBezTo>
                  <a:pt x="8762143" y="5020119"/>
                  <a:pt x="8792535" y="5015473"/>
                  <a:pt x="8795658" y="5000438"/>
                </a:cubicBezTo>
                <a:close/>
                <a:moveTo>
                  <a:pt x="8440217" y="4997054"/>
                </a:moveTo>
                <a:cubicBezTo>
                  <a:pt x="8436862" y="4996312"/>
                  <a:pt x="8432991" y="4997489"/>
                  <a:pt x="8430104" y="5000029"/>
                </a:cubicBezTo>
                <a:cubicBezTo>
                  <a:pt x="8427217" y="5002570"/>
                  <a:pt x="8425314" y="5006475"/>
                  <a:pt x="8425897" y="5011186"/>
                </a:cubicBezTo>
                <a:cubicBezTo>
                  <a:pt x="8432151" y="5017769"/>
                  <a:pt x="8447345" y="5013830"/>
                  <a:pt x="8445793" y="5001266"/>
                </a:cubicBezTo>
                <a:cubicBezTo>
                  <a:pt x="8444461" y="4998899"/>
                  <a:pt x="8442454" y="4997550"/>
                  <a:pt x="8440217" y="4997054"/>
                </a:cubicBezTo>
                <a:close/>
                <a:moveTo>
                  <a:pt x="8670391" y="4995879"/>
                </a:moveTo>
                <a:cubicBezTo>
                  <a:pt x="8669435" y="4995953"/>
                  <a:pt x="8668527" y="4996478"/>
                  <a:pt x="8667681" y="4997634"/>
                </a:cubicBezTo>
                <a:cubicBezTo>
                  <a:pt x="8667893" y="5001161"/>
                  <a:pt x="8670831" y="5005375"/>
                  <a:pt x="8673874" y="5006666"/>
                </a:cubicBezTo>
                <a:cubicBezTo>
                  <a:pt x="8674888" y="5007098"/>
                  <a:pt x="8675915" y="5007204"/>
                  <a:pt x="8676855" y="5006852"/>
                </a:cubicBezTo>
                <a:cubicBezTo>
                  <a:pt x="8678109" y="5006383"/>
                  <a:pt x="8679213" y="5005098"/>
                  <a:pt x="8679935" y="5002685"/>
                </a:cubicBezTo>
                <a:cubicBezTo>
                  <a:pt x="8676563" y="4999520"/>
                  <a:pt x="8673259" y="4995661"/>
                  <a:pt x="8670391" y="4995879"/>
                </a:cubicBezTo>
                <a:close/>
                <a:moveTo>
                  <a:pt x="7946065" y="4990721"/>
                </a:moveTo>
                <a:cubicBezTo>
                  <a:pt x="7942681" y="4993132"/>
                  <a:pt x="7940664" y="4996285"/>
                  <a:pt x="7939787" y="4999677"/>
                </a:cubicBezTo>
                <a:cubicBezTo>
                  <a:pt x="7938473" y="5004766"/>
                  <a:pt x="7939726" y="5010391"/>
                  <a:pt x="7942775" y="5014859"/>
                </a:cubicBezTo>
                <a:lnTo>
                  <a:pt x="7946435" y="5017046"/>
                </a:lnTo>
                <a:lnTo>
                  <a:pt x="7946198" y="5018382"/>
                </a:lnTo>
                <a:cubicBezTo>
                  <a:pt x="7945907" y="5020864"/>
                  <a:pt x="7945893" y="5023130"/>
                  <a:pt x="7946540" y="5024424"/>
                </a:cubicBezTo>
                <a:lnTo>
                  <a:pt x="7953121" y="5021041"/>
                </a:lnTo>
                <a:lnTo>
                  <a:pt x="7956547" y="5023091"/>
                </a:lnTo>
                <a:lnTo>
                  <a:pt x="7957232" y="5015369"/>
                </a:lnTo>
                <a:lnTo>
                  <a:pt x="7959543" y="5010634"/>
                </a:lnTo>
                <a:lnTo>
                  <a:pt x="7957692" y="5010174"/>
                </a:lnTo>
                <a:lnTo>
                  <a:pt x="7957779" y="5009200"/>
                </a:lnTo>
                <a:cubicBezTo>
                  <a:pt x="7958188" y="5004570"/>
                  <a:pt x="7958205" y="5000332"/>
                  <a:pt x="7956648" y="4997670"/>
                </a:cubicBezTo>
                <a:cubicBezTo>
                  <a:pt x="7952073" y="4996403"/>
                  <a:pt x="7947496" y="4995135"/>
                  <a:pt x="7946065" y="4990721"/>
                </a:cubicBezTo>
                <a:close/>
                <a:moveTo>
                  <a:pt x="7998346" y="4983321"/>
                </a:moveTo>
                <a:cubicBezTo>
                  <a:pt x="7996477" y="4983323"/>
                  <a:pt x="7994512" y="4984090"/>
                  <a:pt x="7992813" y="4985525"/>
                </a:cubicBezTo>
                <a:cubicBezTo>
                  <a:pt x="7989416" y="4988396"/>
                  <a:pt x="7987082" y="4993939"/>
                  <a:pt x="7988706" y="5001373"/>
                </a:cubicBezTo>
                <a:cubicBezTo>
                  <a:pt x="7993877" y="4999547"/>
                  <a:pt x="8000143" y="5003943"/>
                  <a:pt x="8005270" y="4997050"/>
                </a:cubicBezTo>
                <a:cubicBezTo>
                  <a:pt x="8006000" y="4991582"/>
                  <a:pt x="8005057" y="4987878"/>
                  <a:pt x="8003304" y="4985708"/>
                </a:cubicBezTo>
                <a:cubicBezTo>
                  <a:pt x="8001989" y="4984082"/>
                  <a:pt x="8000214" y="4983318"/>
                  <a:pt x="7998346" y="4983321"/>
                </a:cubicBezTo>
                <a:close/>
                <a:moveTo>
                  <a:pt x="8827298" y="4982052"/>
                </a:moveTo>
                <a:cubicBezTo>
                  <a:pt x="8824384" y="4981861"/>
                  <a:pt x="8821821" y="4982138"/>
                  <a:pt x="8820047" y="4983581"/>
                </a:cubicBezTo>
                <a:cubicBezTo>
                  <a:pt x="8818865" y="4984544"/>
                  <a:pt x="8818033" y="4986023"/>
                  <a:pt x="8817681" y="4988229"/>
                </a:cubicBezTo>
                <a:cubicBezTo>
                  <a:pt x="8820203" y="4992414"/>
                  <a:pt x="8826664" y="4994966"/>
                  <a:pt x="8831400" y="4993796"/>
                </a:cubicBezTo>
                <a:cubicBezTo>
                  <a:pt x="8832979" y="4993407"/>
                  <a:pt x="8834365" y="4992602"/>
                  <a:pt x="8835349" y="4991308"/>
                </a:cubicBezTo>
                <a:cubicBezTo>
                  <a:pt x="8836663" y="4989582"/>
                  <a:pt x="8837263" y="4986983"/>
                  <a:pt x="8836651" y="4983328"/>
                </a:cubicBezTo>
                <a:cubicBezTo>
                  <a:pt x="8833476" y="4982899"/>
                  <a:pt x="8830213" y="4982242"/>
                  <a:pt x="8827298" y="4982052"/>
                </a:cubicBezTo>
                <a:close/>
                <a:moveTo>
                  <a:pt x="8628403" y="4980260"/>
                </a:moveTo>
                <a:cubicBezTo>
                  <a:pt x="8627538" y="4986731"/>
                  <a:pt x="8631778" y="4992464"/>
                  <a:pt x="8637007" y="4995632"/>
                </a:cubicBezTo>
                <a:lnTo>
                  <a:pt x="8640744" y="4996836"/>
                </a:lnTo>
                <a:lnTo>
                  <a:pt x="8638606" y="5001922"/>
                </a:lnTo>
                <a:cubicBezTo>
                  <a:pt x="8641938" y="5010035"/>
                  <a:pt x="8646479" y="5010971"/>
                  <a:pt x="8651021" y="5011907"/>
                </a:cubicBezTo>
                <a:cubicBezTo>
                  <a:pt x="8660685" y="5008188"/>
                  <a:pt x="8657257" y="4992058"/>
                  <a:pt x="8650735" y="4987859"/>
                </a:cubicBezTo>
                <a:lnTo>
                  <a:pt x="8645201" y="4991408"/>
                </a:lnTo>
                <a:close/>
                <a:moveTo>
                  <a:pt x="8591561" y="4977317"/>
                </a:moveTo>
                <a:cubicBezTo>
                  <a:pt x="8588307" y="4977688"/>
                  <a:pt x="8585373" y="4978697"/>
                  <a:pt x="8583101" y="4980427"/>
                </a:cubicBezTo>
                <a:cubicBezTo>
                  <a:pt x="8580827" y="4982158"/>
                  <a:pt x="8579217" y="4984610"/>
                  <a:pt x="8578611" y="4987870"/>
                </a:cubicBezTo>
                <a:cubicBezTo>
                  <a:pt x="8578207" y="4990044"/>
                  <a:pt x="8578251" y="4992576"/>
                  <a:pt x="8578842" y="4995491"/>
                </a:cubicBezTo>
                <a:cubicBezTo>
                  <a:pt x="8595685" y="5007104"/>
                  <a:pt x="8610647" y="5006531"/>
                  <a:pt x="8623600" y="5002711"/>
                </a:cubicBezTo>
                <a:cubicBezTo>
                  <a:pt x="8626753" y="4986613"/>
                  <a:pt x="8606015" y="4975669"/>
                  <a:pt x="8591561" y="4977317"/>
                </a:cubicBezTo>
                <a:close/>
                <a:moveTo>
                  <a:pt x="7928755" y="4976871"/>
                </a:moveTo>
                <a:cubicBezTo>
                  <a:pt x="7927516" y="4976620"/>
                  <a:pt x="7926193" y="4976945"/>
                  <a:pt x="7924749" y="4978070"/>
                </a:cubicBezTo>
                <a:lnTo>
                  <a:pt x="7929228" y="4990070"/>
                </a:lnTo>
                <a:lnTo>
                  <a:pt x="7924120" y="4991390"/>
                </a:lnTo>
                <a:cubicBezTo>
                  <a:pt x="7920878" y="5008058"/>
                  <a:pt x="7934279" y="5012509"/>
                  <a:pt x="7941980" y="5014476"/>
                </a:cubicBezTo>
                <a:cubicBezTo>
                  <a:pt x="7940673" y="5010197"/>
                  <a:pt x="7938479" y="5006807"/>
                  <a:pt x="7936228" y="5003101"/>
                </a:cubicBezTo>
                <a:lnTo>
                  <a:pt x="7931072" y="4991885"/>
                </a:lnTo>
                <a:lnTo>
                  <a:pt x="7933463" y="4992713"/>
                </a:lnTo>
                <a:cubicBezTo>
                  <a:pt x="7935206" y="4992581"/>
                  <a:pt x="7937019" y="4991390"/>
                  <a:pt x="7938708" y="4988667"/>
                </a:cubicBezTo>
                <a:cubicBezTo>
                  <a:pt x="7935436" y="4983562"/>
                  <a:pt x="7932470" y="4977622"/>
                  <a:pt x="7928755" y="4976871"/>
                </a:cubicBezTo>
                <a:close/>
                <a:moveTo>
                  <a:pt x="8468955" y="4975995"/>
                </a:moveTo>
                <a:lnTo>
                  <a:pt x="8464893" y="4985593"/>
                </a:lnTo>
                <a:lnTo>
                  <a:pt x="8455821" y="4987659"/>
                </a:lnTo>
                <a:cubicBezTo>
                  <a:pt x="8459863" y="4995092"/>
                  <a:pt x="8480115" y="5003011"/>
                  <a:pt x="8489338" y="4995975"/>
                </a:cubicBezTo>
                <a:cubicBezTo>
                  <a:pt x="8487732" y="4991357"/>
                  <a:pt x="8485400" y="4988318"/>
                  <a:pt x="8482663" y="4986407"/>
                </a:cubicBezTo>
                <a:lnTo>
                  <a:pt x="8478553" y="4985150"/>
                </a:lnTo>
                <a:lnTo>
                  <a:pt x="8477689" y="4976882"/>
                </a:lnTo>
                <a:cubicBezTo>
                  <a:pt x="8475109" y="4974243"/>
                  <a:pt x="8471649" y="4974226"/>
                  <a:pt x="8468955" y="4975995"/>
                </a:cubicBezTo>
                <a:close/>
                <a:moveTo>
                  <a:pt x="8840637" y="4970239"/>
                </a:moveTo>
                <a:cubicBezTo>
                  <a:pt x="8838651" y="4970592"/>
                  <a:pt x="8836999" y="4972021"/>
                  <a:pt x="8836050" y="4975017"/>
                </a:cubicBezTo>
                <a:cubicBezTo>
                  <a:pt x="8839647" y="4981742"/>
                  <a:pt x="8851563" y="4992969"/>
                  <a:pt x="8857526" y="4983028"/>
                </a:cubicBezTo>
                <a:cubicBezTo>
                  <a:pt x="8855553" y="4977835"/>
                  <a:pt x="8846595" y="4969185"/>
                  <a:pt x="8840637" y="4970239"/>
                </a:cubicBezTo>
                <a:close/>
                <a:moveTo>
                  <a:pt x="8036136" y="4968883"/>
                </a:moveTo>
                <a:cubicBezTo>
                  <a:pt x="8028413" y="4988694"/>
                  <a:pt x="8029357" y="4998528"/>
                  <a:pt x="8033489" y="5002102"/>
                </a:cubicBezTo>
                <a:cubicBezTo>
                  <a:pt x="8040373" y="5008059"/>
                  <a:pt x="8056106" y="4996627"/>
                  <a:pt x="8055327" y="4985012"/>
                </a:cubicBezTo>
                <a:cubicBezTo>
                  <a:pt x="8054909" y="4978818"/>
                  <a:pt x="8049795" y="4972571"/>
                  <a:pt x="8036136" y="4968883"/>
                </a:cubicBezTo>
                <a:close/>
                <a:moveTo>
                  <a:pt x="8607451" y="4967035"/>
                </a:moveTo>
                <a:cubicBezTo>
                  <a:pt x="8606407" y="4966961"/>
                  <a:pt x="8605281" y="4967364"/>
                  <a:pt x="8603973" y="4968482"/>
                </a:cubicBezTo>
                <a:cubicBezTo>
                  <a:pt x="8603131" y="4970738"/>
                  <a:pt x="8603311" y="4972708"/>
                  <a:pt x="8604113" y="4974274"/>
                </a:cubicBezTo>
                <a:cubicBezTo>
                  <a:pt x="8606516" y="4978970"/>
                  <a:pt x="8614501" y="4980018"/>
                  <a:pt x="8617197" y="4974170"/>
                </a:cubicBezTo>
                <a:cubicBezTo>
                  <a:pt x="8612949" y="4971782"/>
                  <a:pt x="8610579" y="4967259"/>
                  <a:pt x="8607451" y="4967035"/>
                </a:cubicBezTo>
                <a:close/>
                <a:moveTo>
                  <a:pt x="8443090" y="4965985"/>
                </a:moveTo>
                <a:cubicBezTo>
                  <a:pt x="8440208" y="4966222"/>
                  <a:pt x="8436853" y="4967934"/>
                  <a:pt x="8431821" y="4970502"/>
                </a:cubicBezTo>
                <a:cubicBezTo>
                  <a:pt x="8432861" y="4984796"/>
                  <a:pt x="8448429" y="4975615"/>
                  <a:pt x="8443090" y="4965985"/>
                </a:cubicBezTo>
                <a:close/>
                <a:moveTo>
                  <a:pt x="5399342" y="4957833"/>
                </a:moveTo>
                <a:lnTo>
                  <a:pt x="5399991" y="4959312"/>
                </a:lnTo>
                <a:lnTo>
                  <a:pt x="5400587" y="4964747"/>
                </a:lnTo>
                <a:cubicBezTo>
                  <a:pt x="5400111" y="4963236"/>
                  <a:pt x="5399698" y="4961073"/>
                  <a:pt x="5399359" y="4958079"/>
                </a:cubicBezTo>
                <a:close/>
                <a:moveTo>
                  <a:pt x="8325587" y="4956447"/>
                </a:moveTo>
                <a:cubicBezTo>
                  <a:pt x="8323405" y="4956978"/>
                  <a:pt x="8321217" y="4958935"/>
                  <a:pt x="8319513" y="4962854"/>
                </a:cubicBezTo>
                <a:cubicBezTo>
                  <a:pt x="8321348" y="4964103"/>
                  <a:pt x="8322373" y="4965163"/>
                  <a:pt x="8322695" y="4966473"/>
                </a:cubicBezTo>
                <a:lnTo>
                  <a:pt x="8322611" y="4966889"/>
                </a:lnTo>
                <a:lnTo>
                  <a:pt x="8315811" y="4963586"/>
                </a:lnTo>
                <a:cubicBezTo>
                  <a:pt x="8310323" y="4971383"/>
                  <a:pt x="8311986" y="4976590"/>
                  <a:pt x="8309315" y="4982277"/>
                </a:cubicBezTo>
                <a:lnTo>
                  <a:pt x="8324797" y="4988019"/>
                </a:lnTo>
                <a:lnTo>
                  <a:pt x="8324397" y="4988484"/>
                </a:lnTo>
                <a:lnTo>
                  <a:pt x="8325123" y="4990281"/>
                </a:lnTo>
                <a:lnTo>
                  <a:pt x="8318219" y="4998591"/>
                </a:lnTo>
                <a:cubicBezTo>
                  <a:pt x="8315771" y="5001296"/>
                  <a:pt x="8313421" y="5004254"/>
                  <a:pt x="8311341" y="5007990"/>
                </a:cubicBezTo>
                <a:lnTo>
                  <a:pt x="8309217" y="5013666"/>
                </a:lnTo>
                <a:lnTo>
                  <a:pt x="8304167" y="5010534"/>
                </a:lnTo>
                <a:lnTo>
                  <a:pt x="8305047" y="5020946"/>
                </a:lnTo>
                <a:lnTo>
                  <a:pt x="8302539" y="5017064"/>
                </a:lnTo>
                <a:cubicBezTo>
                  <a:pt x="8300843" y="5015710"/>
                  <a:pt x="8298907" y="5015151"/>
                  <a:pt x="8296851" y="5015220"/>
                </a:cubicBezTo>
                <a:lnTo>
                  <a:pt x="8291331" y="5016875"/>
                </a:lnTo>
                <a:lnTo>
                  <a:pt x="8289640" y="5012288"/>
                </a:lnTo>
                <a:cubicBezTo>
                  <a:pt x="8287684" y="5015074"/>
                  <a:pt x="8285728" y="5017860"/>
                  <a:pt x="8283989" y="5020731"/>
                </a:cubicBezTo>
                <a:lnTo>
                  <a:pt x="8282533" y="5023730"/>
                </a:lnTo>
                <a:lnTo>
                  <a:pt x="8273607" y="5035583"/>
                </a:lnTo>
                <a:lnTo>
                  <a:pt x="8273431" y="5036576"/>
                </a:lnTo>
                <a:lnTo>
                  <a:pt x="8270214" y="5036244"/>
                </a:lnTo>
                <a:cubicBezTo>
                  <a:pt x="8268975" y="5036750"/>
                  <a:pt x="8267902" y="5037590"/>
                  <a:pt x="8266496" y="5037762"/>
                </a:cubicBezTo>
                <a:cubicBezTo>
                  <a:pt x="8266425" y="5040607"/>
                  <a:pt x="8266355" y="5043451"/>
                  <a:pt x="8267007" y="5045498"/>
                </a:cubicBezTo>
                <a:lnTo>
                  <a:pt x="8271373" y="5048165"/>
                </a:lnTo>
                <a:lnTo>
                  <a:pt x="8271317" y="5048484"/>
                </a:lnTo>
                <a:lnTo>
                  <a:pt x="8271679" y="5048353"/>
                </a:lnTo>
                <a:lnTo>
                  <a:pt x="8271841" y="5048452"/>
                </a:lnTo>
                <a:lnTo>
                  <a:pt x="8271887" y="5048277"/>
                </a:lnTo>
                <a:lnTo>
                  <a:pt x="8275401" y="5047001"/>
                </a:lnTo>
                <a:lnTo>
                  <a:pt x="8274405" y="5050622"/>
                </a:lnTo>
                <a:cubicBezTo>
                  <a:pt x="8275692" y="5052103"/>
                  <a:pt x="8276635" y="5051764"/>
                  <a:pt x="8277551" y="5051275"/>
                </a:cubicBezTo>
                <a:lnTo>
                  <a:pt x="8280012" y="5051063"/>
                </a:lnTo>
                <a:lnTo>
                  <a:pt x="8280033" y="5051175"/>
                </a:lnTo>
                <a:lnTo>
                  <a:pt x="8280106" y="5051055"/>
                </a:lnTo>
                <a:lnTo>
                  <a:pt x="8280525" y="5051019"/>
                </a:lnTo>
                <a:lnTo>
                  <a:pt x="8281709" y="5048455"/>
                </a:lnTo>
                <a:lnTo>
                  <a:pt x="8291469" y="5032618"/>
                </a:lnTo>
                <a:lnTo>
                  <a:pt x="8291903" y="5029918"/>
                </a:lnTo>
                <a:lnTo>
                  <a:pt x="8294091" y="5026750"/>
                </a:lnTo>
                <a:lnTo>
                  <a:pt x="8293317" y="5026525"/>
                </a:lnTo>
                <a:lnTo>
                  <a:pt x="8295219" y="5024748"/>
                </a:lnTo>
                <a:lnTo>
                  <a:pt x="8306299" y="5023714"/>
                </a:lnTo>
                <a:lnTo>
                  <a:pt x="8306735" y="5024142"/>
                </a:lnTo>
                <a:lnTo>
                  <a:pt x="8304183" y="5029930"/>
                </a:lnTo>
                <a:cubicBezTo>
                  <a:pt x="8298771" y="5049542"/>
                  <a:pt x="8313917" y="5067973"/>
                  <a:pt x="8311055" y="5094853"/>
                </a:cubicBezTo>
                <a:lnTo>
                  <a:pt x="8341291" y="5117363"/>
                </a:lnTo>
                <a:lnTo>
                  <a:pt x="8337879" y="5121522"/>
                </a:lnTo>
                <a:cubicBezTo>
                  <a:pt x="8334145" y="5132798"/>
                  <a:pt x="8341839" y="5147716"/>
                  <a:pt x="8355039" y="5150116"/>
                </a:cubicBezTo>
                <a:cubicBezTo>
                  <a:pt x="8355378" y="5145294"/>
                  <a:pt x="8356664" y="5139670"/>
                  <a:pt x="8357477" y="5134449"/>
                </a:cubicBezTo>
                <a:lnTo>
                  <a:pt x="8357357" y="5130554"/>
                </a:lnTo>
                <a:lnTo>
                  <a:pt x="8358134" y="5129597"/>
                </a:lnTo>
                <a:lnTo>
                  <a:pt x="8357301" y="5128723"/>
                </a:lnTo>
                <a:lnTo>
                  <a:pt x="8357085" y="5121699"/>
                </a:lnTo>
                <a:lnTo>
                  <a:pt x="8371046" y="5124965"/>
                </a:lnTo>
                <a:lnTo>
                  <a:pt x="8385073" y="5123383"/>
                </a:lnTo>
                <a:lnTo>
                  <a:pt x="8382639" y="5131425"/>
                </a:lnTo>
                <a:cubicBezTo>
                  <a:pt x="8382731" y="5138176"/>
                  <a:pt x="8387015" y="5144011"/>
                  <a:pt x="8395735" y="5141239"/>
                </a:cubicBezTo>
                <a:cubicBezTo>
                  <a:pt x="8398519" y="5137323"/>
                  <a:pt x="8399840" y="5133570"/>
                  <a:pt x="8402625" y="5129655"/>
                </a:cubicBezTo>
                <a:cubicBezTo>
                  <a:pt x="8401819" y="5127940"/>
                  <a:pt x="8400995" y="5125778"/>
                  <a:pt x="8399795" y="5123433"/>
                </a:cubicBezTo>
                <a:lnTo>
                  <a:pt x="8396151" y="5118180"/>
                </a:lnTo>
                <a:lnTo>
                  <a:pt x="8415267" y="5091518"/>
                </a:lnTo>
                <a:cubicBezTo>
                  <a:pt x="8433489" y="5057851"/>
                  <a:pt x="8438021" y="5018213"/>
                  <a:pt x="8413039" y="4991847"/>
                </a:cubicBezTo>
                <a:cubicBezTo>
                  <a:pt x="8401646" y="4978697"/>
                  <a:pt x="8386005" y="4971991"/>
                  <a:pt x="8369961" y="4972036"/>
                </a:cubicBezTo>
                <a:cubicBezTo>
                  <a:pt x="8363275" y="4972057"/>
                  <a:pt x="8356521" y="4973247"/>
                  <a:pt x="8349974" y="4975632"/>
                </a:cubicBezTo>
                <a:lnTo>
                  <a:pt x="8346897" y="4977398"/>
                </a:lnTo>
                <a:lnTo>
                  <a:pt x="8333738" y="4972292"/>
                </a:lnTo>
                <a:lnTo>
                  <a:pt x="8333200" y="4972031"/>
                </a:lnTo>
                <a:lnTo>
                  <a:pt x="8334634" y="4968357"/>
                </a:lnTo>
                <a:cubicBezTo>
                  <a:pt x="8335375" y="4961263"/>
                  <a:pt x="8330496" y="4955250"/>
                  <a:pt x="8325587" y="4956447"/>
                </a:cubicBezTo>
                <a:close/>
                <a:moveTo>
                  <a:pt x="5398579" y="4946429"/>
                </a:moveTo>
                <a:lnTo>
                  <a:pt x="5399342" y="4957833"/>
                </a:lnTo>
                <a:lnTo>
                  <a:pt x="5399285" y="4957701"/>
                </a:lnTo>
                <a:cubicBezTo>
                  <a:pt x="5398932" y="4956091"/>
                  <a:pt x="5398579" y="4952871"/>
                  <a:pt x="5398579" y="4946429"/>
                </a:cubicBezTo>
                <a:close/>
                <a:moveTo>
                  <a:pt x="8595476" y="4934231"/>
                </a:moveTo>
                <a:cubicBezTo>
                  <a:pt x="8591225" y="4932737"/>
                  <a:pt x="8587485" y="4934887"/>
                  <a:pt x="8584690" y="4938742"/>
                </a:cubicBezTo>
                <a:cubicBezTo>
                  <a:pt x="8582827" y="4941312"/>
                  <a:pt x="8581385" y="4944639"/>
                  <a:pt x="8580493" y="4948149"/>
                </a:cubicBezTo>
                <a:cubicBezTo>
                  <a:pt x="8576923" y="4962191"/>
                  <a:pt x="8582157" y="4979160"/>
                  <a:pt x="8604470" y="4962276"/>
                </a:cubicBezTo>
                <a:cubicBezTo>
                  <a:pt x="8603213" y="4957444"/>
                  <a:pt x="8609256" y="4955529"/>
                  <a:pt x="8609320" y="4951586"/>
                </a:cubicBezTo>
                <a:cubicBezTo>
                  <a:pt x="8604486" y="4940864"/>
                  <a:pt x="8599726" y="4935725"/>
                  <a:pt x="8595476" y="4934231"/>
                </a:cubicBezTo>
                <a:close/>
                <a:moveTo>
                  <a:pt x="8566137" y="4927150"/>
                </a:moveTo>
                <a:cubicBezTo>
                  <a:pt x="8564389" y="4927675"/>
                  <a:pt x="8562949" y="4928851"/>
                  <a:pt x="8561554" y="4930716"/>
                </a:cubicBezTo>
                <a:cubicBezTo>
                  <a:pt x="8561078" y="4936903"/>
                  <a:pt x="8563393" y="4939357"/>
                  <a:pt x="8565709" y="4941813"/>
                </a:cubicBezTo>
                <a:cubicBezTo>
                  <a:pt x="8572310" y="4943665"/>
                  <a:pt x="8575079" y="4932703"/>
                  <a:pt x="8572589" y="4927493"/>
                </a:cubicBezTo>
                <a:cubicBezTo>
                  <a:pt x="8569949" y="4926752"/>
                  <a:pt x="8567888" y="4926625"/>
                  <a:pt x="8566137" y="4927150"/>
                </a:cubicBezTo>
                <a:close/>
                <a:moveTo>
                  <a:pt x="8523346" y="4922592"/>
                </a:moveTo>
                <a:cubicBezTo>
                  <a:pt x="8508625" y="4922044"/>
                  <a:pt x="8497144" y="4927524"/>
                  <a:pt x="8488921" y="4937326"/>
                </a:cubicBezTo>
                <a:cubicBezTo>
                  <a:pt x="8486180" y="4940594"/>
                  <a:pt x="8483801" y="4944341"/>
                  <a:pt x="8481785" y="4948506"/>
                </a:cubicBezTo>
                <a:cubicBezTo>
                  <a:pt x="8492575" y="4949311"/>
                  <a:pt x="8501756" y="4948039"/>
                  <a:pt x="8508843" y="4943961"/>
                </a:cubicBezTo>
                <a:cubicBezTo>
                  <a:pt x="8515930" y="4939884"/>
                  <a:pt x="8520925" y="4933002"/>
                  <a:pt x="8523346" y="4922592"/>
                </a:cubicBezTo>
                <a:close/>
                <a:moveTo>
                  <a:pt x="8884165" y="4922365"/>
                </a:moveTo>
                <a:cubicBezTo>
                  <a:pt x="8881642" y="4926169"/>
                  <a:pt x="8880985" y="4929628"/>
                  <a:pt x="8881479" y="4932415"/>
                </a:cubicBezTo>
                <a:cubicBezTo>
                  <a:pt x="8882959" y="4940771"/>
                  <a:pt x="8894787" y="4943068"/>
                  <a:pt x="8897642" y="4930438"/>
                </a:cubicBezTo>
                <a:cubicBezTo>
                  <a:pt x="8894409" y="4923858"/>
                  <a:pt x="8889969" y="4926735"/>
                  <a:pt x="8884165" y="4922365"/>
                </a:cubicBezTo>
                <a:close/>
                <a:moveTo>
                  <a:pt x="8177807" y="4917650"/>
                </a:moveTo>
                <a:cubicBezTo>
                  <a:pt x="8176405" y="4917087"/>
                  <a:pt x="8174991" y="4917454"/>
                  <a:pt x="8173615" y="4918762"/>
                </a:cubicBezTo>
                <a:cubicBezTo>
                  <a:pt x="8172698" y="4919634"/>
                  <a:pt x="8171797" y="4920926"/>
                  <a:pt x="8170926" y="4922643"/>
                </a:cubicBezTo>
                <a:lnTo>
                  <a:pt x="8172358" y="4923863"/>
                </a:lnTo>
                <a:lnTo>
                  <a:pt x="8167271" y="4923545"/>
                </a:lnTo>
                <a:cubicBezTo>
                  <a:pt x="8146735" y="4925782"/>
                  <a:pt x="8127134" y="4938843"/>
                  <a:pt x="8116021" y="4965096"/>
                </a:cubicBezTo>
                <a:lnTo>
                  <a:pt x="8114540" y="4974793"/>
                </a:lnTo>
                <a:lnTo>
                  <a:pt x="8114114" y="4973850"/>
                </a:lnTo>
                <a:cubicBezTo>
                  <a:pt x="8110781" y="4970234"/>
                  <a:pt x="8106256" y="4967276"/>
                  <a:pt x="8101315" y="4965278"/>
                </a:cubicBezTo>
                <a:lnTo>
                  <a:pt x="8094382" y="4964003"/>
                </a:lnTo>
                <a:lnTo>
                  <a:pt x="8096705" y="4960464"/>
                </a:lnTo>
                <a:cubicBezTo>
                  <a:pt x="8095182" y="4954994"/>
                  <a:pt x="8092708" y="4951396"/>
                  <a:pt x="8089624" y="4949421"/>
                </a:cubicBezTo>
                <a:cubicBezTo>
                  <a:pt x="8086542" y="4947448"/>
                  <a:pt x="8082850" y="4947094"/>
                  <a:pt x="8078892" y="4948112"/>
                </a:cubicBezTo>
                <a:cubicBezTo>
                  <a:pt x="8077751" y="4950361"/>
                  <a:pt x="8077523" y="4953352"/>
                  <a:pt x="8077752" y="4956712"/>
                </a:cubicBezTo>
                <a:lnTo>
                  <a:pt x="8078979" y="4965016"/>
                </a:lnTo>
                <a:lnTo>
                  <a:pt x="8072893" y="4967221"/>
                </a:lnTo>
                <a:cubicBezTo>
                  <a:pt x="8070894" y="4968962"/>
                  <a:pt x="8069266" y="4971214"/>
                  <a:pt x="8068155" y="4974032"/>
                </a:cubicBezTo>
                <a:lnTo>
                  <a:pt x="8068228" y="4974568"/>
                </a:lnTo>
                <a:lnTo>
                  <a:pt x="8066482" y="4974107"/>
                </a:lnTo>
                <a:lnTo>
                  <a:pt x="8068581" y="4981550"/>
                </a:lnTo>
                <a:lnTo>
                  <a:pt x="8066480" y="4982853"/>
                </a:lnTo>
                <a:cubicBezTo>
                  <a:pt x="8064447" y="4985070"/>
                  <a:pt x="8062732" y="4988481"/>
                  <a:pt x="8061735" y="4993292"/>
                </a:cubicBezTo>
                <a:cubicBezTo>
                  <a:pt x="8068005" y="4995258"/>
                  <a:pt x="8066914" y="4999185"/>
                  <a:pt x="8071711" y="5001541"/>
                </a:cubicBezTo>
                <a:lnTo>
                  <a:pt x="8072875" y="5000625"/>
                </a:lnTo>
                <a:lnTo>
                  <a:pt x="8083318" y="5011489"/>
                </a:lnTo>
                <a:lnTo>
                  <a:pt x="8093648" y="5012405"/>
                </a:lnTo>
                <a:lnTo>
                  <a:pt x="8091865" y="5019137"/>
                </a:lnTo>
                <a:lnTo>
                  <a:pt x="8090677" y="5029312"/>
                </a:lnTo>
                <a:lnTo>
                  <a:pt x="8084926" y="5023555"/>
                </a:lnTo>
                <a:cubicBezTo>
                  <a:pt x="8082111" y="5022243"/>
                  <a:pt x="8078553" y="5021777"/>
                  <a:pt x="8074117" y="5022285"/>
                </a:cubicBezTo>
                <a:lnTo>
                  <a:pt x="8075856" y="5036023"/>
                </a:lnTo>
                <a:lnTo>
                  <a:pt x="8058767" y="5042129"/>
                </a:lnTo>
                <a:cubicBezTo>
                  <a:pt x="8051937" y="5044656"/>
                  <a:pt x="8044757" y="5045954"/>
                  <a:pt x="8036743" y="5041863"/>
                </a:cubicBezTo>
                <a:lnTo>
                  <a:pt x="8041122" y="5057164"/>
                </a:lnTo>
                <a:lnTo>
                  <a:pt x="8037278" y="5061974"/>
                </a:lnTo>
                <a:cubicBezTo>
                  <a:pt x="8034344" y="5068134"/>
                  <a:pt x="8032596" y="5075610"/>
                  <a:pt x="8030256" y="5082429"/>
                </a:cubicBezTo>
                <a:lnTo>
                  <a:pt x="8021453" y="5096160"/>
                </a:lnTo>
                <a:lnTo>
                  <a:pt x="8027705" y="5083751"/>
                </a:lnTo>
                <a:cubicBezTo>
                  <a:pt x="8017151" y="5086211"/>
                  <a:pt x="8008551" y="5090217"/>
                  <a:pt x="8002507" y="5096335"/>
                </a:cubicBezTo>
                <a:cubicBezTo>
                  <a:pt x="7996464" y="5102451"/>
                  <a:pt x="7992980" y="5110680"/>
                  <a:pt x="7992657" y="5121582"/>
                </a:cubicBezTo>
                <a:cubicBezTo>
                  <a:pt x="8002185" y="5118987"/>
                  <a:pt x="8009810" y="5114206"/>
                  <a:pt x="8015621" y="5107736"/>
                </a:cubicBezTo>
                <a:lnTo>
                  <a:pt x="8019805" y="5099432"/>
                </a:lnTo>
                <a:lnTo>
                  <a:pt x="8022853" y="5111510"/>
                </a:lnTo>
                <a:cubicBezTo>
                  <a:pt x="8031536" y="5106576"/>
                  <a:pt x="8037309" y="5098602"/>
                  <a:pt x="8040825" y="5088409"/>
                </a:cubicBezTo>
                <a:lnTo>
                  <a:pt x="8043579" y="5065749"/>
                </a:lnTo>
                <a:lnTo>
                  <a:pt x="8046210" y="5074939"/>
                </a:lnTo>
                <a:cubicBezTo>
                  <a:pt x="8048716" y="5085028"/>
                  <a:pt x="8051609" y="5093939"/>
                  <a:pt x="8057994" y="5100962"/>
                </a:cubicBezTo>
                <a:lnTo>
                  <a:pt x="8070263" y="5108965"/>
                </a:lnTo>
                <a:lnTo>
                  <a:pt x="8069106" y="5112787"/>
                </a:lnTo>
                <a:cubicBezTo>
                  <a:pt x="8069675" y="5118897"/>
                  <a:pt x="8072819" y="5124492"/>
                  <a:pt x="8079585" y="5126097"/>
                </a:cubicBezTo>
                <a:cubicBezTo>
                  <a:pt x="8083729" y="5122475"/>
                  <a:pt x="8086933" y="5118558"/>
                  <a:pt x="8088996" y="5114491"/>
                </a:cubicBezTo>
                <a:lnTo>
                  <a:pt x="8090352" y="5107901"/>
                </a:lnTo>
                <a:lnTo>
                  <a:pt x="8096246" y="5104475"/>
                </a:lnTo>
                <a:cubicBezTo>
                  <a:pt x="8099451" y="5101434"/>
                  <a:pt x="8102179" y="5097575"/>
                  <a:pt x="8104298" y="5093227"/>
                </a:cubicBezTo>
                <a:lnTo>
                  <a:pt x="8104500" y="5091877"/>
                </a:lnTo>
                <a:lnTo>
                  <a:pt x="8118194" y="5087900"/>
                </a:lnTo>
                <a:cubicBezTo>
                  <a:pt x="8122931" y="5083914"/>
                  <a:pt x="8126435" y="5077494"/>
                  <a:pt x="8127086" y="5068578"/>
                </a:cubicBezTo>
                <a:lnTo>
                  <a:pt x="8126081" y="5061968"/>
                </a:lnTo>
                <a:lnTo>
                  <a:pt x="8132842" y="5058248"/>
                </a:lnTo>
                <a:cubicBezTo>
                  <a:pt x="8134076" y="5055644"/>
                  <a:pt x="8133812" y="5051963"/>
                  <a:pt x="8131938" y="5047340"/>
                </a:cubicBezTo>
                <a:cubicBezTo>
                  <a:pt x="8127824" y="5047655"/>
                  <a:pt x="8125095" y="5049180"/>
                  <a:pt x="8123861" y="5051784"/>
                </a:cubicBezTo>
                <a:lnTo>
                  <a:pt x="8124181" y="5055641"/>
                </a:lnTo>
                <a:lnTo>
                  <a:pt x="8116581" y="5044387"/>
                </a:lnTo>
                <a:cubicBezTo>
                  <a:pt x="8113516" y="5039937"/>
                  <a:pt x="8110997" y="5034888"/>
                  <a:pt x="8111046" y="5027739"/>
                </a:cubicBezTo>
                <a:cubicBezTo>
                  <a:pt x="8106234" y="5034590"/>
                  <a:pt x="8100959" y="5039268"/>
                  <a:pt x="8096391" y="5043913"/>
                </a:cubicBezTo>
                <a:lnTo>
                  <a:pt x="8096072" y="5044404"/>
                </a:lnTo>
                <a:lnTo>
                  <a:pt x="8092238" y="5038480"/>
                </a:lnTo>
                <a:lnTo>
                  <a:pt x="8092162" y="5038461"/>
                </a:lnTo>
                <a:lnTo>
                  <a:pt x="8091280" y="5029915"/>
                </a:lnTo>
                <a:lnTo>
                  <a:pt x="8090937" y="5029574"/>
                </a:lnTo>
                <a:lnTo>
                  <a:pt x="8097368" y="5028940"/>
                </a:lnTo>
                <a:cubicBezTo>
                  <a:pt x="8099606" y="5027541"/>
                  <a:pt x="8100339" y="5024744"/>
                  <a:pt x="8100393" y="5021473"/>
                </a:cubicBezTo>
                <a:lnTo>
                  <a:pt x="8099466" y="5012288"/>
                </a:lnTo>
                <a:lnTo>
                  <a:pt x="8112130" y="5005568"/>
                </a:lnTo>
                <a:lnTo>
                  <a:pt x="8116048" y="4995713"/>
                </a:lnTo>
                <a:lnTo>
                  <a:pt x="8118206" y="5011213"/>
                </a:lnTo>
                <a:cubicBezTo>
                  <a:pt x="8118631" y="5017053"/>
                  <a:pt x="8118490" y="5023132"/>
                  <a:pt x="8117164" y="5029455"/>
                </a:cubicBezTo>
                <a:cubicBezTo>
                  <a:pt x="8132104" y="5047638"/>
                  <a:pt x="8143878" y="5058757"/>
                  <a:pt x="8156106" y="5065548"/>
                </a:cubicBezTo>
                <a:lnTo>
                  <a:pt x="8163824" y="5068486"/>
                </a:lnTo>
                <a:lnTo>
                  <a:pt x="8163377" y="5068614"/>
                </a:lnTo>
                <a:cubicBezTo>
                  <a:pt x="8160899" y="5070088"/>
                  <a:pt x="8158476" y="5072141"/>
                  <a:pt x="8155944" y="5074306"/>
                </a:cubicBezTo>
                <a:lnTo>
                  <a:pt x="8155064" y="5074829"/>
                </a:lnTo>
                <a:lnTo>
                  <a:pt x="8149861" y="5075317"/>
                </a:lnTo>
                <a:lnTo>
                  <a:pt x="8148226" y="5078892"/>
                </a:lnTo>
                <a:lnTo>
                  <a:pt x="8138170" y="5084868"/>
                </a:lnTo>
                <a:lnTo>
                  <a:pt x="8137132" y="5088439"/>
                </a:lnTo>
                <a:lnTo>
                  <a:pt x="8135716" y="5086728"/>
                </a:lnTo>
                <a:lnTo>
                  <a:pt x="8131211" y="5087530"/>
                </a:lnTo>
                <a:lnTo>
                  <a:pt x="8126467" y="5081477"/>
                </a:lnTo>
                <a:lnTo>
                  <a:pt x="8126385" y="5088391"/>
                </a:lnTo>
                <a:lnTo>
                  <a:pt x="8125584" y="5088533"/>
                </a:lnTo>
                <a:cubicBezTo>
                  <a:pt x="8122778" y="5091594"/>
                  <a:pt x="8121193" y="5097277"/>
                  <a:pt x="8122785" y="5106061"/>
                </a:cubicBezTo>
                <a:cubicBezTo>
                  <a:pt x="8125393" y="5106437"/>
                  <a:pt x="8127492" y="5107500"/>
                  <a:pt x="8129846" y="5108220"/>
                </a:cubicBezTo>
                <a:lnTo>
                  <a:pt x="8131755" y="5108241"/>
                </a:lnTo>
                <a:lnTo>
                  <a:pt x="8129709" y="5132241"/>
                </a:lnTo>
                <a:cubicBezTo>
                  <a:pt x="8130300" y="5140382"/>
                  <a:pt x="8132146" y="5148539"/>
                  <a:pt x="8135044" y="5158176"/>
                </a:cubicBezTo>
                <a:lnTo>
                  <a:pt x="8144496" y="5164209"/>
                </a:lnTo>
                <a:lnTo>
                  <a:pt x="8145809" y="5183831"/>
                </a:lnTo>
                <a:lnTo>
                  <a:pt x="8144119" y="5183994"/>
                </a:lnTo>
                <a:cubicBezTo>
                  <a:pt x="8138204" y="5185962"/>
                  <a:pt x="8137723" y="5191999"/>
                  <a:pt x="8138864" y="5199164"/>
                </a:cubicBezTo>
                <a:lnTo>
                  <a:pt x="8142759" y="5218185"/>
                </a:lnTo>
                <a:lnTo>
                  <a:pt x="8142235" y="5219256"/>
                </a:lnTo>
                <a:cubicBezTo>
                  <a:pt x="8141482" y="5224137"/>
                  <a:pt x="8145493" y="5227774"/>
                  <a:pt x="8146285" y="5232905"/>
                </a:cubicBezTo>
                <a:cubicBezTo>
                  <a:pt x="8149541" y="5234143"/>
                  <a:pt x="8152533" y="5233673"/>
                  <a:pt x="8155788" y="5234912"/>
                </a:cubicBezTo>
                <a:cubicBezTo>
                  <a:pt x="8158868" y="5230048"/>
                  <a:pt x="8158382" y="5224432"/>
                  <a:pt x="8156006" y="5220209"/>
                </a:cubicBezTo>
                <a:lnTo>
                  <a:pt x="8145249" y="5214074"/>
                </a:lnTo>
                <a:lnTo>
                  <a:pt x="8147913" y="5204184"/>
                </a:lnTo>
                <a:lnTo>
                  <a:pt x="8148812" y="5197241"/>
                </a:lnTo>
                <a:lnTo>
                  <a:pt x="8149380" y="5199389"/>
                </a:lnTo>
                <a:cubicBezTo>
                  <a:pt x="8151489" y="5203745"/>
                  <a:pt x="8154814" y="5208176"/>
                  <a:pt x="8160048" y="5212694"/>
                </a:cubicBezTo>
                <a:cubicBezTo>
                  <a:pt x="8165403" y="5205454"/>
                  <a:pt x="8165068" y="5192176"/>
                  <a:pt x="8161599" y="5181000"/>
                </a:cubicBezTo>
                <a:lnTo>
                  <a:pt x="8156429" y="5170874"/>
                </a:lnTo>
                <a:lnTo>
                  <a:pt x="8171937" y="5173921"/>
                </a:lnTo>
                <a:lnTo>
                  <a:pt x="8169103" y="5180190"/>
                </a:lnTo>
                <a:cubicBezTo>
                  <a:pt x="8168533" y="5183370"/>
                  <a:pt x="8168793" y="5186535"/>
                  <a:pt x="8170337" y="5188398"/>
                </a:cubicBezTo>
                <a:cubicBezTo>
                  <a:pt x="8172399" y="5190880"/>
                  <a:pt x="8176743" y="5191050"/>
                  <a:pt x="8184446" y="5185856"/>
                </a:cubicBezTo>
                <a:cubicBezTo>
                  <a:pt x="8183707" y="5181706"/>
                  <a:pt x="8182835" y="5178518"/>
                  <a:pt x="8181889" y="5176130"/>
                </a:cubicBezTo>
                <a:lnTo>
                  <a:pt x="8179665" y="5172490"/>
                </a:lnTo>
                <a:lnTo>
                  <a:pt x="8190049" y="5168793"/>
                </a:lnTo>
                <a:lnTo>
                  <a:pt x="8193747" y="5179257"/>
                </a:lnTo>
                <a:lnTo>
                  <a:pt x="8190471" y="5185071"/>
                </a:lnTo>
                <a:cubicBezTo>
                  <a:pt x="8192833" y="5189794"/>
                  <a:pt x="8195916" y="5190667"/>
                  <a:pt x="8199307" y="5189889"/>
                </a:cubicBezTo>
                <a:lnTo>
                  <a:pt x="8206093" y="5186660"/>
                </a:lnTo>
                <a:lnTo>
                  <a:pt x="8205423" y="5196741"/>
                </a:lnTo>
                <a:cubicBezTo>
                  <a:pt x="8206469" y="5201352"/>
                  <a:pt x="8208531" y="5204764"/>
                  <a:pt x="8211179" y="5207472"/>
                </a:cubicBezTo>
                <a:lnTo>
                  <a:pt x="8212619" y="5208482"/>
                </a:lnTo>
                <a:lnTo>
                  <a:pt x="8214387" y="5212939"/>
                </a:lnTo>
                <a:lnTo>
                  <a:pt x="8215665" y="5210618"/>
                </a:lnTo>
                <a:lnTo>
                  <a:pt x="8220442" y="5213969"/>
                </a:lnTo>
                <a:cubicBezTo>
                  <a:pt x="8227207" y="5217546"/>
                  <a:pt x="8234574" y="5220265"/>
                  <a:pt x="8239075" y="5226057"/>
                </a:cubicBezTo>
                <a:cubicBezTo>
                  <a:pt x="8251053" y="5222092"/>
                  <a:pt x="8260197" y="5214616"/>
                  <a:pt x="8272176" y="5210652"/>
                </a:cubicBezTo>
                <a:cubicBezTo>
                  <a:pt x="8277155" y="5199295"/>
                  <a:pt x="8279301" y="5184426"/>
                  <a:pt x="8285782" y="5176213"/>
                </a:cubicBezTo>
                <a:cubicBezTo>
                  <a:pt x="8284446" y="5172205"/>
                  <a:pt x="8282279" y="5168878"/>
                  <a:pt x="8280985" y="5164654"/>
                </a:cubicBezTo>
                <a:lnTo>
                  <a:pt x="8281257" y="5154116"/>
                </a:lnTo>
                <a:lnTo>
                  <a:pt x="8301019" y="5149815"/>
                </a:lnTo>
                <a:lnTo>
                  <a:pt x="8299163" y="5151031"/>
                </a:lnTo>
                <a:cubicBezTo>
                  <a:pt x="8295837" y="5168201"/>
                  <a:pt x="8301631" y="5177916"/>
                  <a:pt x="8305765" y="5188987"/>
                </a:cubicBezTo>
                <a:cubicBezTo>
                  <a:pt x="8310243" y="5183881"/>
                  <a:pt x="8309211" y="5177498"/>
                  <a:pt x="8307933" y="5170597"/>
                </a:cubicBezTo>
                <a:lnTo>
                  <a:pt x="8308074" y="5166096"/>
                </a:lnTo>
                <a:lnTo>
                  <a:pt x="8310393" y="5170292"/>
                </a:lnTo>
                <a:lnTo>
                  <a:pt x="8313311" y="5169281"/>
                </a:lnTo>
                <a:lnTo>
                  <a:pt x="8314733" y="5177592"/>
                </a:lnTo>
                <a:cubicBezTo>
                  <a:pt x="8317711" y="5178915"/>
                  <a:pt x="8320157" y="5179237"/>
                  <a:pt x="8322199" y="5178784"/>
                </a:cubicBezTo>
                <a:cubicBezTo>
                  <a:pt x="8325261" y="5178104"/>
                  <a:pt x="8327416" y="5175679"/>
                  <a:pt x="8329082" y="5172259"/>
                </a:cubicBezTo>
                <a:lnTo>
                  <a:pt x="8331023" y="5166153"/>
                </a:lnTo>
                <a:lnTo>
                  <a:pt x="8334017" y="5170311"/>
                </a:lnTo>
                <a:lnTo>
                  <a:pt x="8335856" y="5171368"/>
                </a:lnTo>
                <a:lnTo>
                  <a:pt x="8325134" y="5183476"/>
                </a:lnTo>
                <a:cubicBezTo>
                  <a:pt x="8334087" y="5192713"/>
                  <a:pt x="8337423" y="5185091"/>
                  <a:pt x="8343567" y="5185898"/>
                </a:cubicBezTo>
                <a:lnTo>
                  <a:pt x="8344641" y="5186892"/>
                </a:lnTo>
                <a:lnTo>
                  <a:pt x="8344404" y="5187037"/>
                </a:lnTo>
                <a:lnTo>
                  <a:pt x="8335076" y="5195772"/>
                </a:lnTo>
                <a:lnTo>
                  <a:pt x="8332685" y="5194844"/>
                </a:lnTo>
                <a:cubicBezTo>
                  <a:pt x="8328514" y="5195161"/>
                  <a:pt x="8322570" y="5200824"/>
                  <a:pt x="8320707" y="5206428"/>
                </a:cubicBezTo>
                <a:lnTo>
                  <a:pt x="8320923" y="5208099"/>
                </a:lnTo>
                <a:lnTo>
                  <a:pt x="8318965" y="5211618"/>
                </a:lnTo>
                <a:cubicBezTo>
                  <a:pt x="8317711" y="5214885"/>
                  <a:pt x="8317103" y="5218025"/>
                  <a:pt x="8317520" y="5220481"/>
                </a:cubicBezTo>
                <a:cubicBezTo>
                  <a:pt x="8319235" y="5222683"/>
                  <a:pt x="8321227" y="5223615"/>
                  <a:pt x="8323223" y="5223618"/>
                </a:cubicBezTo>
                <a:cubicBezTo>
                  <a:pt x="8326217" y="5223623"/>
                  <a:pt x="8329221" y="5221542"/>
                  <a:pt x="8331323" y="5218539"/>
                </a:cubicBezTo>
                <a:lnTo>
                  <a:pt x="8331917" y="5217267"/>
                </a:lnTo>
                <a:lnTo>
                  <a:pt x="8332481" y="5217442"/>
                </a:lnTo>
                <a:lnTo>
                  <a:pt x="8332941" y="5218052"/>
                </a:lnTo>
                <a:lnTo>
                  <a:pt x="8343612" y="5235751"/>
                </a:lnTo>
                <a:lnTo>
                  <a:pt x="8338544" y="5233612"/>
                </a:lnTo>
                <a:cubicBezTo>
                  <a:pt x="8336027" y="5234705"/>
                  <a:pt x="8333815" y="5237880"/>
                  <a:pt x="8333827" y="5243334"/>
                </a:cubicBezTo>
                <a:cubicBezTo>
                  <a:pt x="8337315" y="5243397"/>
                  <a:pt x="8340647" y="5247959"/>
                  <a:pt x="8344791" y="5244571"/>
                </a:cubicBezTo>
                <a:lnTo>
                  <a:pt x="8345049" y="5237587"/>
                </a:lnTo>
                <a:lnTo>
                  <a:pt x="8351793" y="5244785"/>
                </a:lnTo>
                <a:lnTo>
                  <a:pt x="8361489" y="5250625"/>
                </a:lnTo>
                <a:lnTo>
                  <a:pt x="8361789" y="5255103"/>
                </a:lnTo>
                <a:cubicBezTo>
                  <a:pt x="8365297" y="5260879"/>
                  <a:pt x="8376703" y="5257080"/>
                  <a:pt x="8377785" y="5249000"/>
                </a:cubicBezTo>
                <a:lnTo>
                  <a:pt x="8376540" y="5243614"/>
                </a:lnTo>
                <a:lnTo>
                  <a:pt x="8380297" y="5241495"/>
                </a:lnTo>
                <a:cubicBezTo>
                  <a:pt x="8389967" y="5231468"/>
                  <a:pt x="8395041" y="5215838"/>
                  <a:pt x="8392240" y="5202188"/>
                </a:cubicBezTo>
                <a:lnTo>
                  <a:pt x="8390653" y="5199464"/>
                </a:lnTo>
                <a:lnTo>
                  <a:pt x="8395485" y="5195072"/>
                </a:lnTo>
                <a:cubicBezTo>
                  <a:pt x="8391222" y="5189385"/>
                  <a:pt x="8387204" y="5182726"/>
                  <a:pt x="8382949" y="5182061"/>
                </a:cubicBezTo>
                <a:lnTo>
                  <a:pt x="8379561" y="5183298"/>
                </a:lnTo>
                <a:lnTo>
                  <a:pt x="8366183" y="5178069"/>
                </a:lnTo>
                <a:lnTo>
                  <a:pt x="8357538" y="5179941"/>
                </a:lnTo>
                <a:lnTo>
                  <a:pt x="8355985" y="5178621"/>
                </a:lnTo>
                <a:cubicBezTo>
                  <a:pt x="8359990" y="5175329"/>
                  <a:pt x="8365165" y="5172296"/>
                  <a:pt x="8369070" y="5168355"/>
                </a:cubicBezTo>
                <a:lnTo>
                  <a:pt x="8372205" y="5159344"/>
                </a:lnTo>
                <a:lnTo>
                  <a:pt x="8372377" y="5164766"/>
                </a:lnTo>
                <a:cubicBezTo>
                  <a:pt x="8374234" y="5169125"/>
                  <a:pt x="8377622" y="5171878"/>
                  <a:pt x="8382129" y="5173027"/>
                </a:cubicBezTo>
                <a:cubicBezTo>
                  <a:pt x="8389637" y="5165789"/>
                  <a:pt x="8387485" y="5154617"/>
                  <a:pt x="8380387" y="5149537"/>
                </a:cubicBezTo>
                <a:cubicBezTo>
                  <a:pt x="8378019" y="5147843"/>
                  <a:pt x="8375103" y="5146827"/>
                  <a:pt x="8371812" y="5146861"/>
                </a:cubicBezTo>
                <a:lnTo>
                  <a:pt x="8372003" y="5152912"/>
                </a:lnTo>
                <a:lnTo>
                  <a:pt x="8361221" y="5154092"/>
                </a:lnTo>
                <a:lnTo>
                  <a:pt x="8343299" y="5163488"/>
                </a:lnTo>
                <a:lnTo>
                  <a:pt x="8324703" y="5145339"/>
                </a:lnTo>
                <a:lnTo>
                  <a:pt x="8324972" y="5148838"/>
                </a:lnTo>
                <a:lnTo>
                  <a:pt x="8319423" y="5147498"/>
                </a:lnTo>
                <a:cubicBezTo>
                  <a:pt x="8318137" y="5148426"/>
                  <a:pt x="8316893" y="5150287"/>
                  <a:pt x="8315825" y="5152677"/>
                </a:cubicBezTo>
                <a:lnTo>
                  <a:pt x="8314029" y="5160109"/>
                </a:lnTo>
                <a:lnTo>
                  <a:pt x="8313172" y="5157763"/>
                </a:lnTo>
                <a:lnTo>
                  <a:pt x="8308235" y="5160996"/>
                </a:lnTo>
                <a:lnTo>
                  <a:pt x="8308611" y="5149088"/>
                </a:lnTo>
                <a:cubicBezTo>
                  <a:pt x="8307783" y="5147957"/>
                  <a:pt x="8306965" y="5147452"/>
                  <a:pt x="8306158" y="5147344"/>
                </a:cubicBezTo>
                <a:lnTo>
                  <a:pt x="8303030" y="5148610"/>
                </a:lnTo>
                <a:lnTo>
                  <a:pt x="8301129" y="5135544"/>
                </a:lnTo>
                <a:lnTo>
                  <a:pt x="8309573" y="5132784"/>
                </a:lnTo>
                <a:cubicBezTo>
                  <a:pt x="8303855" y="5127912"/>
                  <a:pt x="8301351" y="5120617"/>
                  <a:pt x="8296807" y="5119229"/>
                </a:cubicBezTo>
                <a:lnTo>
                  <a:pt x="8292680" y="5119907"/>
                </a:lnTo>
                <a:lnTo>
                  <a:pt x="8289447" y="5116369"/>
                </a:lnTo>
                <a:cubicBezTo>
                  <a:pt x="8285913" y="5114453"/>
                  <a:pt x="8282067" y="5113595"/>
                  <a:pt x="8278368" y="5113725"/>
                </a:cubicBezTo>
                <a:cubicBezTo>
                  <a:pt x="8274667" y="5113855"/>
                  <a:pt x="8271115" y="5114973"/>
                  <a:pt x="8268169" y="5117014"/>
                </a:cubicBezTo>
                <a:cubicBezTo>
                  <a:pt x="8265223" y="5119054"/>
                  <a:pt x="8262882" y="5122016"/>
                  <a:pt x="8261607" y="5125830"/>
                </a:cubicBezTo>
                <a:lnTo>
                  <a:pt x="8261578" y="5128263"/>
                </a:lnTo>
                <a:lnTo>
                  <a:pt x="8257899" y="5125356"/>
                </a:lnTo>
                <a:cubicBezTo>
                  <a:pt x="8254975" y="5123808"/>
                  <a:pt x="8251645" y="5122888"/>
                  <a:pt x="8247609" y="5122909"/>
                </a:cubicBezTo>
                <a:cubicBezTo>
                  <a:pt x="8245153" y="5122913"/>
                  <a:pt x="8242763" y="5123275"/>
                  <a:pt x="8240441" y="5123944"/>
                </a:cubicBezTo>
                <a:cubicBezTo>
                  <a:pt x="8224187" y="5128626"/>
                  <a:pt x="8211358" y="5148357"/>
                  <a:pt x="8204389" y="5165531"/>
                </a:cubicBezTo>
                <a:lnTo>
                  <a:pt x="8205968" y="5175358"/>
                </a:lnTo>
                <a:lnTo>
                  <a:pt x="8205432" y="5175183"/>
                </a:lnTo>
                <a:lnTo>
                  <a:pt x="8203573" y="5168616"/>
                </a:lnTo>
                <a:cubicBezTo>
                  <a:pt x="8201606" y="5166450"/>
                  <a:pt x="8199263" y="5164954"/>
                  <a:pt x="8196835" y="5164612"/>
                </a:cubicBezTo>
                <a:lnTo>
                  <a:pt x="8194055" y="5165732"/>
                </a:lnTo>
                <a:lnTo>
                  <a:pt x="8206029" y="5148987"/>
                </a:lnTo>
                <a:cubicBezTo>
                  <a:pt x="8211327" y="5136969"/>
                  <a:pt x="8212673" y="5122705"/>
                  <a:pt x="8210437" y="5109437"/>
                </a:cubicBezTo>
                <a:cubicBezTo>
                  <a:pt x="8208575" y="5098380"/>
                  <a:pt x="8204227" y="5088014"/>
                  <a:pt x="8197605" y="5080216"/>
                </a:cubicBezTo>
                <a:lnTo>
                  <a:pt x="8191039" y="5074824"/>
                </a:lnTo>
                <a:lnTo>
                  <a:pt x="8197771" y="5075673"/>
                </a:lnTo>
                <a:cubicBezTo>
                  <a:pt x="8226163" y="5055155"/>
                  <a:pt x="8247139" y="5020667"/>
                  <a:pt x="8242947" y="4987031"/>
                </a:cubicBezTo>
                <a:lnTo>
                  <a:pt x="8237189" y="4972766"/>
                </a:lnTo>
                <a:lnTo>
                  <a:pt x="8234424" y="4954383"/>
                </a:lnTo>
                <a:lnTo>
                  <a:pt x="8231619" y="4958967"/>
                </a:lnTo>
                <a:lnTo>
                  <a:pt x="8229707" y="4954229"/>
                </a:lnTo>
                <a:cubicBezTo>
                  <a:pt x="8224525" y="4946521"/>
                  <a:pt x="8218123" y="4940115"/>
                  <a:pt x="8210984" y="4935166"/>
                </a:cubicBezTo>
                <a:lnTo>
                  <a:pt x="8207267" y="4933506"/>
                </a:lnTo>
                <a:lnTo>
                  <a:pt x="8207265" y="4933316"/>
                </a:lnTo>
                <a:lnTo>
                  <a:pt x="8206991" y="4933383"/>
                </a:lnTo>
                <a:lnTo>
                  <a:pt x="8187841" y="4924832"/>
                </a:lnTo>
                <a:lnTo>
                  <a:pt x="8179617" y="4924319"/>
                </a:lnTo>
                <a:lnTo>
                  <a:pt x="8181924" y="4922107"/>
                </a:lnTo>
                <a:cubicBezTo>
                  <a:pt x="8180597" y="4919704"/>
                  <a:pt x="8179207" y="4918213"/>
                  <a:pt x="8177807" y="4917650"/>
                </a:cubicBezTo>
                <a:close/>
                <a:moveTo>
                  <a:pt x="8464841" y="4905240"/>
                </a:moveTo>
                <a:cubicBezTo>
                  <a:pt x="8463057" y="4909950"/>
                  <a:pt x="8461273" y="4914660"/>
                  <a:pt x="8459487" y="4919370"/>
                </a:cubicBezTo>
                <a:cubicBezTo>
                  <a:pt x="8465677" y="4923858"/>
                  <a:pt x="8463781" y="4922912"/>
                  <a:pt x="8470361" y="4923394"/>
                </a:cubicBezTo>
                <a:cubicBezTo>
                  <a:pt x="8473538" y="4917980"/>
                  <a:pt x="8473929" y="4913976"/>
                  <a:pt x="8472424" y="4909024"/>
                </a:cubicBezTo>
                <a:cubicBezTo>
                  <a:pt x="8470527" y="4908078"/>
                  <a:pt x="8467239" y="4907837"/>
                  <a:pt x="8464841" y="4905240"/>
                </a:cubicBezTo>
                <a:close/>
                <a:moveTo>
                  <a:pt x="8040402" y="4898168"/>
                </a:moveTo>
                <a:lnTo>
                  <a:pt x="8032664" y="4901714"/>
                </a:lnTo>
                <a:lnTo>
                  <a:pt x="8032480" y="4901467"/>
                </a:lnTo>
                <a:cubicBezTo>
                  <a:pt x="8030473" y="4900363"/>
                  <a:pt x="8028046" y="4900140"/>
                  <a:pt x="8025538" y="4900818"/>
                </a:cubicBezTo>
                <a:cubicBezTo>
                  <a:pt x="8023031" y="4901496"/>
                  <a:pt x="8020443" y="4903074"/>
                  <a:pt x="8018113" y="4905573"/>
                </a:cubicBezTo>
                <a:lnTo>
                  <a:pt x="8017657" y="4909649"/>
                </a:lnTo>
                <a:lnTo>
                  <a:pt x="8014622" y="4910088"/>
                </a:lnTo>
                <a:cubicBezTo>
                  <a:pt x="8013053" y="4912190"/>
                  <a:pt x="8012886" y="4915937"/>
                  <a:pt x="8015813" y="4920996"/>
                </a:cubicBezTo>
                <a:lnTo>
                  <a:pt x="8019792" y="4920156"/>
                </a:lnTo>
                <a:lnTo>
                  <a:pt x="8021230" y="4922300"/>
                </a:lnTo>
                <a:lnTo>
                  <a:pt x="8027867" y="4923423"/>
                </a:lnTo>
                <a:lnTo>
                  <a:pt x="8029578" y="4927986"/>
                </a:lnTo>
                <a:lnTo>
                  <a:pt x="8027920" y="4936113"/>
                </a:lnTo>
                <a:cubicBezTo>
                  <a:pt x="8028167" y="4940583"/>
                  <a:pt x="8029581" y="4944858"/>
                  <a:pt x="8032483" y="4946862"/>
                </a:cubicBezTo>
                <a:cubicBezTo>
                  <a:pt x="8033737" y="4946245"/>
                  <a:pt x="8034991" y="4945626"/>
                  <a:pt x="8035573" y="4947244"/>
                </a:cubicBezTo>
                <a:lnTo>
                  <a:pt x="8037220" y="4944129"/>
                </a:lnTo>
                <a:lnTo>
                  <a:pt x="8037642" y="4944755"/>
                </a:lnTo>
                <a:cubicBezTo>
                  <a:pt x="8040592" y="4945171"/>
                  <a:pt x="8044190" y="4943463"/>
                  <a:pt x="8047277" y="4940564"/>
                </a:cubicBezTo>
                <a:cubicBezTo>
                  <a:pt x="8047284" y="4938050"/>
                  <a:pt x="8047291" y="4935538"/>
                  <a:pt x="8047298" y="4933024"/>
                </a:cubicBezTo>
                <a:lnTo>
                  <a:pt x="8044065" y="4932505"/>
                </a:lnTo>
                <a:lnTo>
                  <a:pt x="8047370" y="4923520"/>
                </a:lnTo>
                <a:cubicBezTo>
                  <a:pt x="8048572" y="4915919"/>
                  <a:pt x="8047619" y="4907429"/>
                  <a:pt x="8047541" y="4901237"/>
                </a:cubicBezTo>
                <a:cubicBezTo>
                  <a:pt x="8044923" y="4899414"/>
                  <a:pt x="8042539" y="4898444"/>
                  <a:pt x="8040402" y="4898168"/>
                </a:cubicBezTo>
                <a:close/>
                <a:moveTo>
                  <a:pt x="8857949" y="4892704"/>
                </a:moveTo>
                <a:cubicBezTo>
                  <a:pt x="8852921" y="4897378"/>
                  <a:pt x="8851045" y="4902105"/>
                  <a:pt x="8854229" y="4910091"/>
                </a:cubicBezTo>
                <a:cubicBezTo>
                  <a:pt x="8856744" y="4907754"/>
                  <a:pt x="8858650" y="4910959"/>
                  <a:pt x="8863054" y="4907859"/>
                </a:cubicBezTo>
                <a:cubicBezTo>
                  <a:pt x="8864929" y="4903133"/>
                  <a:pt x="8861745" y="4895148"/>
                  <a:pt x="8857949" y="4892704"/>
                </a:cubicBezTo>
                <a:close/>
                <a:moveTo>
                  <a:pt x="8150255" y="4887247"/>
                </a:moveTo>
                <a:lnTo>
                  <a:pt x="8161342" y="4898480"/>
                </a:lnTo>
                <a:lnTo>
                  <a:pt x="8164479" y="4900300"/>
                </a:lnTo>
                <a:lnTo>
                  <a:pt x="8153883" y="4898794"/>
                </a:lnTo>
                <a:lnTo>
                  <a:pt x="8151310" y="4899505"/>
                </a:lnTo>
                <a:lnTo>
                  <a:pt x="8152772" y="4896239"/>
                </a:lnTo>
                <a:cubicBezTo>
                  <a:pt x="8151739" y="4893957"/>
                  <a:pt x="8150498" y="4892915"/>
                  <a:pt x="8149212" y="4892737"/>
                </a:cubicBezTo>
                <a:lnTo>
                  <a:pt x="8148838" y="4892900"/>
                </a:lnTo>
                <a:lnTo>
                  <a:pt x="8148956" y="4891321"/>
                </a:lnTo>
                <a:close/>
                <a:moveTo>
                  <a:pt x="8150381" y="4886853"/>
                </a:moveTo>
                <a:lnTo>
                  <a:pt x="8150255" y="4887247"/>
                </a:lnTo>
                <a:lnTo>
                  <a:pt x="8149961" y="4886950"/>
                </a:lnTo>
                <a:close/>
                <a:moveTo>
                  <a:pt x="8400658" y="4885724"/>
                </a:moveTo>
                <a:cubicBezTo>
                  <a:pt x="8399921" y="4885973"/>
                  <a:pt x="8398923" y="4886678"/>
                  <a:pt x="8397339" y="4888091"/>
                </a:cubicBezTo>
                <a:cubicBezTo>
                  <a:pt x="8396084" y="4891734"/>
                  <a:pt x="8396290" y="4894522"/>
                  <a:pt x="8397279" y="4896427"/>
                </a:cubicBezTo>
                <a:lnTo>
                  <a:pt x="8398725" y="4897371"/>
                </a:lnTo>
                <a:lnTo>
                  <a:pt x="8398495" y="4897498"/>
                </a:lnTo>
                <a:lnTo>
                  <a:pt x="8401137" y="4900912"/>
                </a:lnTo>
                <a:lnTo>
                  <a:pt x="8399455" y="4902670"/>
                </a:lnTo>
                <a:cubicBezTo>
                  <a:pt x="8398047" y="4907889"/>
                  <a:pt x="8402059" y="4915662"/>
                  <a:pt x="8392825" y="4918518"/>
                </a:cubicBezTo>
                <a:lnTo>
                  <a:pt x="8396229" y="4923827"/>
                </a:lnTo>
                <a:lnTo>
                  <a:pt x="8393301" y="4925102"/>
                </a:lnTo>
                <a:cubicBezTo>
                  <a:pt x="8391279" y="4926821"/>
                  <a:pt x="8389358" y="4929403"/>
                  <a:pt x="8387642" y="4933010"/>
                </a:cubicBezTo>
                <a:cubicBezTo>
                  <a:pt x="8389523" y="4945171"/>
                  <a:pt x="8401621" y="4964619"/>
                  <a:pt x="8414667" y="4960786"/>
                </a:cubicBezTo>
                <a:cubicBezTo>
                  <a:pt x="8422310" y="4949574"/>
                  <a:pt x="8417147" y="4933058"/>
                  <a:pt x="8408723" y="4925888"/>
                </a:cubicBezTo>
                <a:lnTo>
                  <a:pt x="8402978" y="4923684"/>
                </a:lnTo>
                <a:lnTo>
                  <a:pt x="8408411" y="4916397"/>
                </a:lnTo>
                <a:lnTo>
                  <a:pt x="8414955" y="4909611"/>
                </a:lnTo>
                <a:lnTo>
                  <a:pt x="8415522" y="4909814"/>
                </a:lnTo>
                <a:cubicBezTo>
                  <a:pt x="8423135" y="4911156"/>
                  <a:pt x="8431585" y="4910713"/>
                  <a:pt x="8437579" y="4911404"/>
                </a:cubicBezTo>
                <a:cubicBezTo>
                  <a:pt x="8434462" y="4901649"/>
                  <a:pt x="8427403" y="4895317"/>
                  <a:pt x="8419768" y="4892852"/>
                </a:cubicBezTo>
                <a:lnTo>
                  <a:pt x="8408373" y="4892115"/>
                </a:lnTo>
                <a:lnTo>
                  <a:pt x="8409113" y="4888952"/>
                </a:lnTo>
                <a:cubicBezTo>
                  <a:pt x="8402748" y="4888317"/>
                  <a:pt x="8402871" y="4884972"/>
                  <a:pt x="8400658" y="4885724"/>
                </a:cubicBezTo>
                <a:close/>
                <a:moveTo>
                  <a:pt x="8541249" y="4869779"/>
                </a:moveTo>
                <a:cubicBezTo>
                  <a:pt x="8539953" y="4880609"/>
                  <a:pt x="8537207" y="4891667"/>
                  <a:pt x="8550411" y="4900215"/>
                </a:cubicBezTo>
                <a:cubicBezTo>
                  <a:pt x="8557506" y="4888473"/>
                  <a:pt x="8547583" y="4872324"/>
                  <a:pt x="8541249" y="4869779"/>
                </a:cubicBezTo>
                <a:close/>
                <a:moveTo>
                  <a:pt x="8568292" y="4869426"/>
                </a:moveTo>
                <a:cubicBezTo>
                  <a:pt x="8565875" y="4870685"/>
                  <a:pt x="8564377" y="4872458"/>
                  <a:pt x="8563649" y="4874384"/>
                </a:cubicBezTo>
                <a:cubicBezTo>
                  <a:pt x="8561465" y="4880162"/>
                  <a:pt x="8566209" y="4887318"/>
                  <a:pt x="8573857" y="4886116"/>
                </a:cubicBezTo>
                <a:cubicBezTo>
                  <a:pt x="8575976" y="4880513"/>
                  <a:pt x="8575181" y="4875367"/>
                  <a:pt x="8568292" y="4869426"/>
                </a:cubicBezTo>
                <a:close/>
                <a:moveTo>
                  <a:pt x="8392310" y="4868518"/>
                </a:moveTo>
                <a:cubicBezTo>
                  <a:pt x="8390148" y="4871443"/>
                  <a:pt x="8387987" y="4874368"/>
                  <a:pt x="8384374" y="4876795"/>
                </a:cubicBezTo>
                <a:cubicBezTo>
                  <a:pt x="8388798" y="4892981"/>
                  <a:pt x="8407253" y="4886478"/>
                  <a:pt x="8399569" y="4871009"/>
                </a:cubicBezTo>
                <a:cubicBezTo>
                  <a:pt x="8395957" y="4873437"/>
                  <a:pt x="8394505" y="4872938"/>
                  <a:pt x="8392310" y="4868518"/>
                </a:cubicBezTo>
                <a:close/>
                <a:moveTo>
                  <a:pt x="8457487" y="4862577"/>
                </a:moveTo>
                <a:cubicBezTo>
                  <a:pt x="8457584" y="4864989"/>
                  <a:pt x="8458185" y="4867898"/>
                  <a:pt x="8459189" y="4870995"/>
                </a:cubicBezTo>
                <a:lnTo>
                  <a:pt x="8460293" y="4873554"/>
                </a:lnTo>
                <a:lnTo>
                  <a:pt x="8454671" y="4870905"/>
                </a:lnTo>
                <a:cubicBezTo>
                  <a:pt x="8452285" y="4870609"/>
                  <a:pt x="8450120" y="4870994"/>
                  <a:pt x="8448559" y="4872302"/>
                </a:cubicBezTo>
                <a:cubicBezTo>
                  <a:pt x="8450839" y="4878685"/>
                  <a:pt x="8460456" y="4897724"/>
                  <a:pt x="8468441" y="4890464"/>
                </a:cubicBezTo>
                <a:lnTo>
                  <a:pt x="8469221" y="4889320"/>
                </a:lnTo>
                <a:lnTo>
                  <a:pt x="8469235" y="4889342"/>
                </a:lnTo>
                <a:cubicBezTo>
                  <a:pt x="8471447" y="4891946"/>
                  <a:pt x="8473861" y="4894118"/>
                  <a:pt x="8476375" y="4895546"/>
                </a:cubicBezTo>
                <a:lnTo>
                  <a:pt x="8481333" y="4896288"/>
                </a:lnTo>
                <a:lnTo>
                  <a:pt x="8480660" y="4904139"/>
                </a:lnTo>
                <a:lnTo>
                  <a:pt x="8489147" y="4901172"/>
                </a:lnTo>
                <a:lnTo>
                  <a:pt x="8490999" y="4904441"/>
                </a:lnTo>
                <a:cubicBezTo>
                  <a:pt x="8493113" y="4906884"/>
                  <a:pt x="8495417" y="4908434"/>
                  <a:pt x="8497748" y="4908978"/>
                </a:cubicBezTo>
                <a:cubicBezTo>
                  <a:pt x="8499952" y="4907906"/>
                  <a:pt x="8501329" y="4906532"/>
                  <a:pt x="8502081" y="4904930"/>
                </a:cubicBezTo>
                <a:lnTo>
                  <a:pt x="8501979" y="4896983"/>
                </a:lnTo>
                <a:lnTo>
                  <a:pt x="8506970" y="4894024"/>
                </a:lnTo>
                <a:cubicBezTo>
                  <a:pt x="8509803" y="4891257"/>
                  <a:pt x="8512508" y="4887214"/>
                  <a:pt x="8514994" y="4881165"/>
                </a:cubicBezTo>
                <a:cubicBezTo>
                  <a:pt x="8511982" y="4878840"/>
                  <a:pt x="8508091" y="4878195"/>
                  <a:pt x="8504009" y="4878767"/>
                </a:cubicBezTo>
                <a:lnTo>
                  <a:pt x="8491521" y="4885389"/>
                </a:lnTo>
                <a:lnTo>
                  <a:pt x="8475927" y="4869848"/>
                </a:lnTo>
                <a:cubicBezTo>
                  <a:pt x="8469791" y="4864891"/>
                  <a:pt x="8463736" y="4861865"/>
                  <a:pt x="8457487" y="4862577"/>
                </a:cubicBezTo>
                <a:close/>
                <a:moveTo>
                  <a:pt x="8207189" y="4854990"/>
                </a:moveTo>
                <a:cubicBezTo>
                  <a:pt x="8203876" y="4856636"/>
                  <a:pt x="8201575" y="4858383"/>
                  <a:pt x="8200021" y="4860516"/>
                </a:cubicBezTo>
                <a:cubicBezTo>
                  <a:pt x="8198468" y="4862648"/>
                  <a:pt x="8197662" y="4865165"/>
                  <a:pt x="8197340" y="4868352"/>
                </a:cubicBezTo>
                <a:lnTo>
                  <a:pt x="8199969" y="4871304"/>
                </a:lnTo>
                <a:lnTo>
                  <a:pt x="8198251" y="4877051"/>
                </a:lnTo>
                <a:cubicBezTo>
                  <a:pt x="8198571" y="4880230"/>
                  <a:pt x="8200089" y="4883104"/>
                  <a:pt x="8202315" y="4885639"/>
                </a:cubicBezTo>
                <a:cubicBezTo>
                  <a:pt x="8206451" y="4884375"/>
                  <a:pt x="8209536" y="4881457"/>
                  <a:pt x="8213353" y="4873862"/>
                </a:cubicBezTo>
                <a:lnTo>
                  <a:pt x="8210442" y="4872109"/>
                </a:lnTo>
                <a:lnTo>
                  <a:pt x="8213366" y="4865084"/>
                </a:lnTo>
                <a:cubicBezTo>
                  <a:pt x="8212665" y="4860743"/>
                  <a:pt x="8210180" y="4856531"/>
                  <a:pt x="8207189" y="4854990"/>
                </a:cubicBezTo>
                <a:close/>
                <a:moveTo>
                  <a:pt x="8849415" y="4854878"/>
                </a:moveTo>
                <a:cubicBezTo>
                  <a:pt x="8847089" y="4861625"/>
                  <a:pt x="8849495" y="4866140"/>
                  <a:pt x="8853725" y="4869027"/>
                </a:cubicBezTo>
                <a:cubicBezTo>
                  <a:pt x="8856517" y="4867197"/>
                  <a:pt x="8858226" y="4864337"/>
                  <a:pt x="8859583" y="4857792"/>
                </a:cubicBezTo>
                <a:cubicBezTo>
                  <a:pt x="8855353" y="4854905"/>
                  <a:pt x="8852326" y="4854277"/>
                  <a:pt x="8849415" y="4854878"/>
                </a:cubicBezTo>
                <a:close/>
                <a:moveTo>
                  <a:pt x="8391589" y="4839857"/>
                </a:moveTo>
                <a:cubicBezTo>
                  <a:pt x="8382869" y="4840979"/>
                  <a:pt x="8375413" y="4851511"/>
                  <a:pt x="8377523" y="4860784"/>
                </a:cubicBezTo>
                <a:cubicBezTo>
                  <a:pt x="8378461" y="4864906"/>
                  <a:pt x="8381288" y="4868780"/>
                  <a:pt x="8386735" y="4871468"/>
                </a:cubicBezTo>
                <a:cubicBezTo>
                  <a:pt x="8394079" y="4869007"/>
                  <a:pt x="8403826" y="4852613"/>
                  <a:pt x="8400420" y="4842266"/>
                </a:cubicBezTo>
                <a:cubicBezTo>
                  <a:pt x="8397541" y="4840154"/>
                  <a:pt x="8394495" y="4839482"/>
                  <a:pt x="8391589" y="4839857"/>
                </a:cubicBezTo>
                <a:close/>
                <a:moveTo>
                  <a:pt x="8362159" y="4834094"/>
                </a:moveTo>
                <a:cubicBezTo>
                  <a:pt x="8359585" y="4834189"/>
                  <a:pt x="8357345" y="4834661"/>
                  <a:pt x="8355869" y="4836080"/>
                </a:cubicBezTo>
                <a:cubicBezTo>
                  <a:pt x="8354885" y="4837026"/>
                  <a:pt x="8354239" y="4838392"/>
                  <a:pt x="8354060" y="4840349"/>
                </a:cubicBezTo>
                <a:cubicBezTo>
                  <a:pt x="8356521" y="4843774"/>
                  <a:pt x="8362354" y="4845422"/>
                  <a:pt x="8366451" y="4843976"/>
                </a:cubicBezTo>
                <a:cubicBezTo>
                  <a:pt x="8367817" y="4843494"/>
                  <a:pt x="8368991" y="4842669"/>
                  <a:pt x="8369781" y="4841451"/>
                </a:cubicBezTo>
                <a:cubicBezTo>
                  <a:pt x="8370835" y="4839827"/>
                  <a:pt x="8371211" y="4837505"/>
                  <a:pt x="8370460" y="4834370"/>
                </a:cubicBezTo>
                <a:cubicBezTo>
                  <a:pt x="8367643" y="4834281"/>
                  <a:pt x="8364733" y="4833999"/>
                  <a:pt x="8362159" y="4834094"/>
                </a:cubicBezTo>
                <a:close/>
                <a:moveTo>
                  <a:pt x="7853675" y="4828240"/>
                </a:moveTo>
                <a:cubicBezTo>
                  <a:pt x="7851500" y="4828152"/>
                  <a:pt x="7849325" y="4829068"/>
                  <a:pt x="7847440" y="4831382"/>
                </a:cubicBezTo>
                <a:cubicBezTo>
                  <a:pt x="7848546" y="4844463"/>
                  <a:pt x="7855188" y="4846469"/>
                  <a:pt x="7865282" y="4845574"/>
                </a:cubicBezTo>
                <a:lnTo>
                  <a:pt x="7862327" y="4837643"/>
                </a:lnTo>
                <a:lnTo>
                  <a:pt x="7864300" y="4834915"/>
                </a:lnTo>
                <a:lnTo>
                  <a:pt x="7860718" y="4833325"/>
                </a:lnTo>
                <a:lnTo>
                  <a:pt x="7859899" y="4831126"/>
                </a:lnTo>
                <a:cubicBezTo>
                  <a:pt x="7858022" y="4829420"/>
                  <a:pt x="7855850" y="4828327"/>
                  <a:pt x="7853675" y="4828240"/>
                </a:cubicBezTo>
                <a:close/>
                <a:moveTo>
                  <a:pt x="8653910" y="4825373"/>
                </a:moveTo>
                <a:cubicBezTo>
                  <a:pt x="8657261" y="4837309"/>
                  <a:pt x="8666219" y="4846583"/>
                  <a:pt x="8672239" y="4856318"/>
                </a:cubicBezTo>
                <a:cubicBezTo>
                  <a:pt x="8680641" y="4842531"/>
                  <a:pt x="8664731" y="4827231"/>
                  <a:pt x="8653910" y="4825373"/>
                </a:cubicBezTo>
                <a:close/>
                <a:moveTo>
                  <a:pt x="8552279" y="4824363"/>
                </a:moveTo>
                <a:cubicBezTo>
                  <a:pt x="8549927" y="4825264"/>
                  <a:pt x="8548753" y="4829470"/>
                  <a:pt x="8551278" y="4839544"/>
                </a:cubicBezTo>
                <a:cubicBezTo>
                  <a:pt x="8569283" y="4841128"/>
                  <a:pt x="8561275" y="4826739"/>
                  <a:pt x="8554929" y="4824470"/>
                </a:cubicBezTo>
                <a:cubicBezTo>
                  <a:pt x="8553977" y="4824130"/>
                  <a:pt x="8553063" y="4824062"/>
                  <a:pt x="8552279" y="4824363"/>
                </a:cubicBezTo>
                <a:close/>
                <a:moveTo>
                  <a:pt x="8799617" y="4822526"/>
                </a:moveTo>
                <a:cubicBezTo>
                  <a:pt x="8795931" y="4822917"/>
                  <a:pt x="8791403" y="4824721"/>
                  <a:pt x="8785275" y="4824577"/>
                </a:cubicBezTo>
                <a:cubicBezTo>
                  <a:pt x="8786435" y="4828426"/>
                  <a:pt x="8786527" y="4830976"/>
                  <a:pt x="8786713" y="4836074"/>
                </a:cubicBezTo>
                <a:cubicBezTo>
                  <a:pt x="8795858" y="4835014"/>
                  <a:pt x="8806073" y="4835254"/>
                  <a:pt x="8808907" y="4828953"/>
                </a:cubicBezTo>
                <a:cubicBezTo>
                  <a:pt x="8806145" y="4823156"/>
                  <a:pt x="8803302" y="4822134"/>
                  <a:pt x="8799617" y="4822526"/>
                </a:cubicBezTo>
                <a:close/>
                <a:moveTo>
                  <a:pt x="8574211" y="4820053"/>
                </a:moveTo>
                <a:cubicBezTo>
                  <a:pt x="8569883" y="4821755"/>
                  <a:pt x="8566307" y="4825924"/>
                  <a:pt x="8565159" y="4833340"/>
                </a:cubicBezTo>
                <a:cubicBezTo>
                  <a:pt x="8572069" y="4844897"/>
                  <a:pt x="8580046" y="4851308"/>
                  <a:pt x="8587996" y="4850360"/>
                </a:cubicBezTo>
                <a:cubicBezTo>
                  <a:pt x="8606909" y="4832044"/>
                  <a:pt x="8587190" y="4814945"/>
                  <a:pt x="8574211" y="4820053"/>
                </a:cubicBezTo>
                <a:close/>
                <a:moveTo>
                  <a:pt x="8736591" y="4817659"/>
                </a:moveTo>
                <a:cubicBezTo>
                  <a:pt x="8720763" y="4816901"/>
                  <a:pt x="8705353" y="4824330"/>
                  <a:pt x="8693401" y="4837120"/>
                </a:cubicBezTo>
                <a:cubicBezTo>
                  <a:pt x="8688420" y="4842449"/>
                  <a:pt x="8684041" y="4848708"/>
                  <a:pt x="8680481" y="4855694"/>
                </a:cubicBezTo>
                <a:lnTo>
                  <a:pt x="8679169" y="4859457"/>
                </a:lnTo>
                <a:lnTo>
                  <a:pt x="8671743" y="4863357"/>
                </a:lnTo>
                <a:lnTo>
                  <a:pt x="8671388" y="4862949"/>
                </a:lnTo>
                <a:cubicBezTo>
                  <a:pt x="8666986" y="4859411"/>
                  <a:pt x="8662043" y="4857123"/>
                  <a:pt x="8656883" y="4856042"/>
                </a:cubicBezTo>
                <a:cubicBezTo>
                  <a:pt x="8651721" y="4854958"/>
                  <a:pt x="8646341" y="4855078"/>
                  <a:pt x="8641059" y="4856351"/>
                </a:cubicBezTo>
                <a:cubicBezTo>
                  <a:pt x="8636660" y="4857412"/>
                  <a:pt x="8632329" y="4859274"/>
                  <a:pt x="8628254" y="4861909"/>
                </a:cubicBezTo>
                <a:lnTo>
                  <a:pt x="8626403" y="4863581"/>
                </a:lnTo>
                <a:lnTo>
                  <a:pt x="8617231" y="4862202"/>
                </a:lnTo>
                <a:cubicBezTo>
                  <a:pt x="8613049" y="4861448"/>
                  <a:pt x="8608813" y="4860494"/>
                  <a:pt x="8604566" y="4859146"/>
                </a:cubicBezTo>
                <a:cubicBezTo>
                  <a:pt x="8601724" y="4865262"/>
                  <a:pt x="8603333" y="4868510"/>
                  <a:pt x="8602137" y="4872762"/>
                </a:cubicBezTo>
                <a:cubicBezTo>
                  <a:pt x="8606449" y="4873132"/>
                  <a:pt x="8610893" y="4873853"/>
                  <a:pt x="8615341" y="4874532"/>
                </a:cubicBezTo>
                <a:lnTo>
                  <a:pt x="8615533" y="4874555"/>
                </a:lnTo>
                <a:lnTo>
                  <a:pt x="8608349" y="4886748"/>
                </a:lnTo>
                <a:lnTo>
                  <a:pt x="8606412" y="4894271"/>
                </a:lnTo>
                <a:lnTo>
                  <a:pt x="8601979" y="4888514"/>
                </a:lnTo>
                <a:cubicBezTo>
                  <a:pt x="8598697" y="4886103"/>
                  <a:pt x="8594951" y="4884750"/>
                  <a:pt x="8591153" y="4884410"/>
                </a:cubicBezTo>
                <a:cubicBezTo>
                  <a:pt x="8583555" y="4883733"/>
                  <a:pt x="8575747" y="4887107"/>
                  <a:pt x="8571017" y="4894184"/>
                </a:cubicBezTo>
                <a:cubicBezTo>
                  <a:pt x="8574271" y="4901498"/>
                  <a:pt x="8581096" y="4903057"/>
                  <a:pt x="8588571" y="4902604"/>
                </a:cubicBezTo>
                <a:lnTo>
                  <a:pt x="8604984" y="4899818"/>
                </a:lnTo>
                <a:lnTo>
                  <a:pt x="8603472" y="4905687"/>
                </a:lnTo>
                <a:cubicBezTo>
                  <a:pt x="8601849" y="4919755"/>
                  <a:pt x="8613645" y="4929805"/>
                  <a:pt x="8614420" y="4948371"/>
                </a:cubicBezTo>
                <a:cubicBezTo>
                  <a:pt x="8632493" y="4959620"/>
                  <a:pt x="8643669" y="4962464"/>
                  <a:pt x="8656905" y="4959263"/>
                </a:cubicBezTo>
                <a:lnTo>
                  <a:pt x="8665985" y="4955994"/>
                </a:lnTo>
                <a:lnTo>
                  <a:pt x="8665179" y="4961798"/>
                </a:lnTo>
                <a:cubicBezTo>
                  <a:pt x="8665905" y="4966335"/>
                  <a:pt x="8669305" y="4969596"/>
                  <a:pt x="8674772" y="4966360"/>
                </a:cubicBezTo>
                <a:cubicBezTo>
                  <a:pt x="8676219" y="4963284"/>
                  <a:pt x="8676717" y="4960546"/>
                  <a:pt x="8678164" y="4957471"/>
                </a:cubicBezTo>
                <a:cubicBezTo>
                  <a:pt x="8677463" y="4956442"/>
                  <a:pt x="8676707" y="4955114"/>
                  <a:pt x="8675685" y="4953721"/>
                </a:cubicBezTo>
                <a:lnTo>
                  <a:pt x="8672765" y="4950753"/>
                </a:lnTo>
                <a:lnTo>
                  <a:pt x="8679330" y="4936919"/>
                </a:lnTo>
                <a:lnTo>
                  <a:pt x="8684082" y="4944202"/>
                </a:lnTo>
                <a:cubicBezTo>
                  <a:pt x="8688867" y="4948963"/>
                  <a:pt x="8694895" y="4952633"/>
                  <a:pt x="8700929" y="4957207"/>
                </a:cubicBezTo>
                <a:lnTo>
                  <a:pt x="8710909" y="4968098"/>
                </a:lnTo>
                <a:lnTo>
                  <a:pt x="8709634" y="4967589"/>
                </a:lnTo>
                <a:cubicBezTo>
                  <a:pt x="8703414" y="4966950"/>
                  <a:pt x="8697384" y="4968003"/>
                  <a:pt x="8691467" y="4970017"/>
                </a:cubicBezTo>
                <a:cubicBezTo>
                  <a:pt x="8679633" y="4974047"/>
                  <a:pt x="8668257" y="4981921"/>
                  <a:pt x="8656741" y="4987782"/>
                </a:cubicBezTo>
                <a:cubicBezTo>
                  <a:pt x="8663273" y="4990528"/>
                  <a:pt x="8669605" y="4991953"/>
                  <a:pt x="8675787" y="4992338"/>
                </a:cubicBezTo>
                <a:cubicBezTo>
                  <a:pt x="8685059" y="4992916"/>
                  <a:pt x="8694003" y="4991156"/>
                  <a:pt x="8702798" y="4988004"/>
                </a:cubicBezTo>
                <a:lnTo>
                  <a:pt x="8716703" y="4981254"/>
                </a:lnTo>
                <a:lnTo>
                  <a:pt x="8716017" y="4982847"/>
                </a:lnTo>
                <a:cubicBezTo>
                  <a:pt x="8720813" y="4989221"/>
                  <a:pt x="8725248" y="4985849"/>
                  <a:pt x="8728533" y="4979986"/>
                </a:cubicBezTo>
                <a:lnTo>
                  <a:pt x="8731028" y="4973855"/>
                </a:lnTo>
                <a:lnTo>
                  <a:pt x="8738153" y="4972893"/>
                </a:lnTo>
                <a:cubicBezTo>
                  <a:pt x="8756231" y="4969207"/>
                  <a:pt x="8768138" y="4962453"/>
                  <a:pt x="8779369" y="4950421"/>
                </a:cubicBezTo>
                <a:lnTo>
                  <a:pt x="8788957" y="4938089"/>
                </a:lnTo>
                <a:lnTo>
                  <a:pt x="8791620" y="4946026"/>
                </a:lnTo>
                <a:cubicBezTo>
                  <a:pt x="8795447" y="4950994"/>
                  <a:pt x="8801894" y="4951943"/>
                  <a:pt x="8806861" y="4942942"/>
                </a:cubicBezTo>
                <a:cubicBezTo>
                  <a:pt x="8806759" y="4937804"/>
                  <a:pt x="8805655" y="4933953"/>
                  <a:pt x="8805553" y="4928817"/>
                </a:cubicBezTo>
                <a:cubicBezTo>
                  <a:pt x="8803997" y="4928179"/>
                  <a:pt x="8802179" y="4927217"/>
                  <a:pt x="8799977" y="4926420"/>
                </a:cubicBezTo>
                <a:lnTo>
                  <a:pt x="8794331" y="4925397"/>
                </a:lnTo>
                <a:lnTo>
                  <a:pt x="8793893" y="4898676"/>
                </a:lnTo>
                <a:lnTo>
                  <a:pt x="8795259" y="4899665"/>
                </a:lnTo>
                <a:cubicBezTo>
                  <a:pt x="8804916" y="4903777"/>
                  <a:pt x="8816235" y="4903870"/>
                  <a:pt x="8821829" y="4897840"/>
                </a:cubicBezTo>
                <a:cubicBezTo>
                  <a:pt x="8814235" y="4890570"/>
                  <a:pt x="8807185" y="4887747"/>
                  <a:pt x="8800163" y="4885597"/>
                </a:cubicBezTo>
                <a:lnTo>
                  <a:pt x="8791969" y="4882470"/>
                </a:lnTo>
                <a:lnTo>
                  <a:pt x="8787339" y="4862206"/>
                </a:lnTo>
                <a:cubicBezTo>
                  <a:pt x="8778351" y="4836165"/>
                  <a:pt x="8761589" y="4817526"/>
                  <a:pt x="8736591" y="4817659"/>
                </a:cubicBezTo>
                <a:close/>
                <a:moveTo>
                  <a:pt x="8156060" y="4815259"/>
                </a:moveTo>
                <a:cubicBezTo>
                  <a:pt x="8155083" y="4815081"/>
                  <a:pt x="8154126" y="4815212"/>
                  <a:pt x="8153292" y="4815782"/>
                </a:cubicBezTo>
                <a:cubicBezTo>
                  <a:pt x="8152179" y="4816543"/>
                  <a:pt x="8151287" y="4818084"/>
                  <a:pt x="8150855" y="4820714"/>
                </a:cubicBezTo>
                <a:cubicBezTo>
                  <a:pt x="8151797" y="4825367"/>
                  <a:pt x="8160598" y="4830700"/>
                  <a:pt x="8162639" y="4821734"/>
                </a:cubicBezTo>
                <a:cubicBezTo>
                  <a:pt x="8162109" y="4819117"/>
                  <a:pt x="8158993" y="4815795"/>
                  <a:pt x="8156060" y="4815259"/>
                </a:cubicBezTo>
                <a:close/>
                <a:moveTo>
                  <a:pt x="8202454" y="4811430"/>
                </a:moveTo>
                <a:lnTo>
                  <a:pt x="8199071" y="4820677"/>
                </a:lnTo>
                <a:lnTo>
                  <a:pt x="8199541" y="4823304"/>
                </a:lnTo>
                <a:lnTo>
                  <a:pt x="8198375" y="4822209"/>
                </a:lnTo>
                <a:lnTo>
                  <a:pt x="8193386" y="4814513"/>
                </a:lnTo>
                <a:lnTo>
                  <a:pt x="8193986" y="4811817"/>
                </a:lnTo>
                <a:close/>
                <a:moveTo>
                  <a:pt x="8501621" y="4807566"/>
                </a:moveTo>
                <a:cubicBezTo>
                  <a:pt x="8497747" y="4809081"/>
                  <a:pt x="8497783" y="4813114"/>
                  <a:pt x="8493907" y="4814631"/>
                </a:cubicBezTo>
                <a:lnTo>
                  <a:pt x="8495046" y="4829913"/>
                </a:lnTo>
                <a:lnTo>
                  <a:pt x="8487769" y="4833493"/>
                </a:lnTo>
                <a:lnTo>
                  <a:pt x="8500217" y="4839916"/>
                </a:lnTo>
                <a:lnTo>
                  <a:pt x="8503261" y="4844717"/>
                </a:lnTo>
                <a:lnTo>
                  <a:pt x="8504655" y="4842085"/>
                </a:lnTo>
                <a:lnTo>
                  <a:pt x="8519058" y="4835599"/>
                </a:lnTo>
                <a:lnTo>
                  <a:pt x="8506843" y="4829432"/>
                </a:lnTo>
                <a:lnTo>
                  <a:pt x="8506844" y="4828978"/>
                </a:lnTo>
                <a:cubicBezTo>
                  <a:pt x="8505973" y="4822400"/>
                  <a:pt x="8503634" y="4814879"/>
                  <a:pt x="8501621" y="4807566"/>
                </a:cubicBezTo>
                <a:close/>
                <a:moveTo>
                  <a:pt x="8188305" y="4807050"/>
                </a:moveTo>
                <a:lnTo>
                  <a:pt x="8191115" y="4809534"/>
                </a:lnTo>
                <a:lnTo>
                  <a:pt x="8190813" y="4809517"/>
                </a:lnTo>
                <a:lnTo>
                  <a:pt x="8190323" y="4809984"/>
                </a:lnTo>
                <a:close/>
                <a:moveTo>
                  <a:pt x="8445054" y="4801385"/>
                </a:moveTo>
                <a:lnTo>
                  <a:pt x="8440269" y="4804676"/>
                </a:lnTo>
                <a:lnTo>
                  <a:pt x="8436387" y="4802083"/>
                </a:lnTo>
                <a:cubicBezTo>
                  <a:pt x="8432109" y="4800554"/>
                  <a:pt x="8427527" y="4800298"/>
                  <a:pt x="8422320" y="4802287"/>
                </a:cubicBezTo>
                <a:cubicBezTo>
                  <a:pt x="8421015" y="4803038"/>
                  <a:pt x="8420037" y="4803601"/>
                  <a:pt x="8419461" y="4804688"/>
                </a:cubicBezTo>
                <a:cubicBezTo>
                  <a:pt x="8418885" y="4805773"/>
                  <a:pt x="8418711" y="4807381"/>
                  <a:pt x="8419014" y="4810224"/>
                </a:cubicBezTo>
                <a:lnTo>
                  <a:pt x="8422741" y="4811911"/>
                </a:lnTo>
                <a:lnTo>
                  <a:pt x="8423563" y="4819443"/>
                </a:lnTo>
                <a:lnTo>
                  <a:pt x="8424487" y="4819853"/>
                </a:lnTo>
                <a:lnTo>
                  <a:pt x="8423749" y="4820941"/>
                </a:lnTo>
                <a:cubicBezTo>
                  <a:pt x="8422137" y="4824394"/>
                  <a:pt x="8421095" y="4828219"/>
                  <a:pt x="8420943" y="4832356"/>
                </a:cubicBezTo>
                <a:cubicBezTo>
                  <a:pt x="8425584" y="4832436"/>
                  <a:pt x="8431461" y="4828832"/>
                  <a:pt x="8436251" y="4823139"/>
                </a:cubicBezTo>
                <a:lnTo>
                  <a:pt x="8436905" y="4822077"/>
                </a:lnTo>
                <a:lnTo>
                  <a:pt x="8438361" y="4821749"/>
                </a:lnTo>
                <a:lnTo>
                  <a:pt x="8442491" y="4825117"/>
                </a:lnTo>
                <a:cubicBezTo>
                  <a:pt x="8450249" y="4831790"/>
                  <a:pt x="8457735" y="4837884"/>
                  <a:pt x="8464347" y="4836522"/>
                </a:cubicBezTo>
                <a:cubicBezTo>
                  <a:pt x="8466237" y="4836133"/>
                  <a:pt x="8468055" y="4835134"/>
                  <a:pt x="8469787" y="4833367"/>
                </a:cubicBezTo>
                <a:lnTo>
                  <a:pt x="8469797" y="4833351"/>
                </a:lnTo>
                <a:lnTo>
                  <a:pt x="8472735" y="4835809"/>
                </a:lnTo>
                <a:cubicBezTo>
                  <a:pt x="8474222" y="4836460"/>
                  <a:pt x="8475725" y="4836446"/>
                  <a:pt x="8477061" y="4835349"/>
                </a:cubicBezTo>
                <a:lnTo>
                  <a:pt x="8473897" y="4826518"/>
                </a:lnTo>
                <a:lnTo>
                  <a:pt x="8475372" y="4824057"/>
                </a:lnTo>
                <a:cubicBezTo>
                  <a:pt x="8467346" y="4823397"/>
                  <a:pt x="8460808" y="4819051"/>
                  <a:pt x="8454672" y="4814296"/>
                </a:cubicBezTo>
                <a:lnTo>
                  <a:pt x="8443763" y="4807010"/>
                </a:lnTo>
                <a:close/>
                <a:moveTo>
                  <a:pt x="7873581" y="4800085"/>
                </a:moveTo>
                <a:lnTo>
                  <a:pt x="7866992" y="4807440"/>
                </a:lnTo>
                <a:lnTo>
                  <a:pt x="7867085" y="4802436"/>
                </a:lnTo>
                <a:cubicBezTo>
                  <a:pt x="7865908" y="4801597"/>
                  <a:pt x="7864684" y="4801467"/>
                  <a:pt x="7863506" y="4801832"/>
                </a:cubicBezTo>
                <a:cubicBezTo>
                  <a:pt x="7859969" y="4802928"/>
                  <a:pt x="7856830" y="4808474"/>
                  <a:pt x="7856503" y="4812685"/>
                </a:cubicBezTo>
                <a:cubicBezTo>
                  <a:pt x="7856357" y="4814558"/>
                  <a:pt x="7856768" y="4816167"/>
                  <a:pt x="7857946" y="4817006"/>
                </a:cubicBezTo>
                <a:lnTo>
                  <a:pt x="7858339" y="4817099"/>
                </a:lnTo>
                <a:lnTo>
                  <a:pt x="7856933" y="4818668"/>
                </a:lnTo>
                <a:cubicBezTo>
                  <a:pt x="7865244" y="4823538"/>
                  <a:pt x="7873107" y="4808914"/>
                  <a:pt x="7873581" y="4800085"/>
                </a:cubicBezTo>
                <a:close/>
                <a:moveTo>
                  <a:pt x="8027698" y="4798611"/>
                </a:moveTo>
                <a:lnTo>
                  <a:pt x="8028394" y="4798842"/>
                </a:lnTo>
                <a:lnTo>
                  <a:pt x="8028073" y="4799383"/>
                </a:lnTo>
                <a:close/>
                <a:moveTo>
                  <a:pt x="8100094" y="4795027"/>
                </a:moveTo>
                <a:cubicBezTo>
                  <a:pt x="8096443" y="4794785"/>
                  <a:pt x="8093832" y="4794429"/>
                  <a:pt x="8092278" y="4795553"/>
                </a:cubicBezTo>
                <a:cubicBezTo>
                  <a:pt x="8090723" y="4796676"/>
                  <a:pt x="8090225" y="4799278"/>
                  <a:pt x="8090799" y="4804951"/>
                </a:cubicBezTo>
                <a:cubicBezTo>
                  <a:pt x="8097049" y="4804276"/>
                  <a:pt x="8100162" y="4802667"/>
                  <a:pt x="8100094" y="4795027"/>
                </a:cubicBezTo>
                <a:close/>
                <a:moveTo>
                  <a:pt x="9037899" y="4792501"/>
                </a:moveTo>
                <a:cubicBezTo>
                  <a:pt x="9032037" y="4792119"/>
                  <a:pt x="9026033" y="4793162"/>
                  <a:pt x="9022541" y="4796533"/>
                </a:cubicBezTo>
                <a:cubicBezTo>
                  <a:pt x="9020211" y="4798781"/>
                  <a:pt x="9018999" y="4802062"/>
                  <a:pt x="9019688" y="4806646"/>
                </a:cubicBezTo>
                <a:cubicBezTo>
                  <a:pt x="9028599" y="4811714"/>
                  <a:pt x="9051075" y="4814788"/>
                  <a:pt x="9052401" y="4797009"/>
                </a:cubicBezTo>
                <a:cubicBezTo>
                  <a:pt x="9049479" y="4794685"/>
                  <a:pt x="9043760" y="4792880"/>
                  <a:pt x="9037899" y="4792501"/>
                </a:cubicBezTo>
                <a:close/>
                <a:moveTo>
                  <a:pt x="8564321" y="4789712"/>
                </a:moveTo>
                <a:cubicBezTo>
                  <a:pt x="8562717" y="4789258"/>
                  <a:pt x="8560815" y="4791251"/>
                  <a:pt x="8559305" y="4798258"/>
                </a:cubicBezTo>
                <a:cubicBezTo>
                  <a:pt x="8569109" y="4806733"/>
                  <a:pt x="8568755" y="4794883"/>
                  <a:pt x="8565801" y="4790885"/>
                </a:cubicBezTo>
                <a:cubicBezTo>
                  <a:pt x="8565358" y="4790286"/>
                  <a:pt x="8564856" y="4789864"/>
                  <a:pt x="8564321" y="4789712"/>
                </a:cubicBezTo>
                <a:close/>
                <a:moveTo>
                  <a:pt x="8700509" y="4788326"/>
                </a:moveTo>
                <a:cubicBezTo>
                  <a:pt x="8697491" y="4789277"/>
                  <a:pt x="8694822" y="4792168"/>
                  <a:pt x="8693421" y="4797779"/>
                </a:cubicBezTo>
                <a:lnTo>
                  <a:pt x="8696059" y="4800704"/>
                </a:lnTo>
                <a:lnTo>
                  <a:pt x="8694805" y="4806815"/>
                </a:lnTo>
                <a:cubicBezTo>
                  <a:pt x="8699324" y="4808869"/>
                  <a:pt x="8697983" y="4808529"/>
                  <a:pt x="8702363" y="4807822"/>
                </a:cubicBezTo>
                <a:lnTo>
                  <a:pt x="8702358" y="4807021"/>
                </a:lnTo>
                <a:lnTo>
                  <a:pt x="8712092" y="4811011"/>
                </a:lnTo>
                <a:cubicBezTo>
                  <a:pt x="8721735" y="4800061"/>
                  <a:pt x="8709560" y="4785469"/>
                  <a:pt x="8700509" y="4788326"/>
                </a:cubicBezTo>
                <a:close/>
                <a:moveTo>
                  <a:pt x="8770153" y="4784338"/>
                </a:moveTo>
                <a:cubicBezTo>
                  <a:pt x="8767468" y="4784415"/>
                  <a:pt x="8764779" y="4786140"/>
                  <a:pt x="8763508" y="4789860"/>
                </a:cubicBezTo>
                <a:cubicBezTo>
                  <a:pt x="8764759" y="4796026"/>
                  <a:pt x="8775175" y="4800769"/>
                  <a:pt x="8776779" y="4788704"/>
                </a:cubicBezTo>
                <a:cubicBezTo>
                  <a:pt x="8775523" y="4785833"/>
                  <a:pt x="8772840" y="4784262"/>
                  <a:pt x="8770153" y="4784338"/>
                </a:cubicBezTo>
                <a:close/>
                <a:moveTo>
                  <a:pt x="8410837" y="4775392"/>
                </a:moveTo>
                <a:cubicBezTo>
                  <a:pt x="8408864" y="4775579"/>
                  <a:pt x="8407178" y="4776689"/>
                  <a:pt x="8405953" y="4778344"/>
                </a:cubicBezTo>
                <a:cubicBezTo>
                  <a:pt x="8404727" y="4780000"/>
                  <a:pt x="8403961" y="4782202"/>
                  <a:pt x="8403826" y="4784571"/>
                </a:cubicBezTo>
                <a:cubicBezTo>
                  <a:pt x="8403557" y="4789308"/>
                  <a:pt x="8405811" y="4794712"/>
                  <a:pt x="8411954" y="4797751"/>
                </a:cubicBezTo>
                <a:cubicBezTo>
                  <a:pt x="8414103" y="4792072"/>
                  <a:pt x="8421218" y="4789170"/>
                  <a:pt x="8419875" y="4780481"/>
                </a:cubicBezTo>
                <a:cubicBezTo>
                  <a:pt x="8416619" y="4776542"/>
                  <a:pt x="8413470" y="4775146"/>
                  <a:pt x="8410837" y="4775392"/>
                </a:cubicBezTo>
                <a:close/>
                <a:moveTo>
                  <a:pt x="8509890" y="4773801"/>
                </a:moveTo>
                <a:cubicBezTo>
                  <a:pt x="8504773" y="4773790"/>
                  <a:pt x="8503841" y="4780865"/>
                  <a:pt x="8503521" y="4786925"/>
                </a:cubicBezTo>
                <a:cubicBezTo>
                  <a:pt x="8510651" y="4793584"/>
                  <a:pt x="8513593" y="4785029"/>
                  <a:pt x="8516536" y="4776475"/>
                </a:cubicBezTo>
                <a:cubicBezTo>
                  <a:pt x="8513767" y="4774596"/>
                  <a:pt x="8511597" y="4773805"/>
                  <a:pt x="8509890" y="4773801"/>
                </a:cubicBezTo>
                <a:close/>
                <a:moveTo>
                  <a:pt x="8396372" y="4772761"/>
                </a:moveTo>
                <a:cubicBezTo>
                  <a:pt x="8394973" y="4772161"/>
                  <a:pt x="8393152" y="4772400"/>
                  <a:pt x="8391031" y="4774001"/>
                </a:cubicBezTo>
                <a:cubicBezTo>
                  <a:pt x="8392393" y="4777014"/>
                  <a:pt x="8392127" y="4778223"/>
                  <a:pt x="8389705" y="4780053"/>
                </a:cubicBezTo>
                <a:cubicBezTo>
                  <a:pt x="8391332" y="4781854"/>
                  <a:pt x="8392958" y="4783656"/>
                  <a:pt x="8394319" y="4786669"/>
                </a:cubicBezTo>
                <a:cubicBezTo>
                  <a:pt x="8400987" y="4783905"/>
                  <a:pt x="8400571" y="4774561"/>
                  <a:pt x="8396372" y="4772761"/>
                </a:cubicBezTo>
                <a:close/>
                <a:moveTo>
                  <a:pt x="8687867" y="4768848"/>
                </a:moveTo>
                <a:cubicBezTo>
                  <a:pt x="8688171" y="4770458"/>
                  <a:pt x="8688855" y="4772325"/>
                  <a:pt x="8689822" y="4774256"/>
                </a:cubicBezTo>
                <a:lnTo>
                  <a:pt x="8690801" y="4775806"/>
                </a:lnTo>
                <a:lnTo>
                  <a:pt x="8686839" y="4774902"/>
                </a:lnTo>
                <a:cubicBezTo>
                  <a:pt x="8685237" y="4775077"/>
                  <a:pt x="8683849" y="4775677"/>
                  <a:pt x="8682951" y="4776802"/>
                </a:cubicBezTo>
                <a:cubicBezTo>
                  <a:pt x="8685085" y="4780748"/>
                  <a:pt x="8693300" y="4792072"/>
                  <a:pt x="8697841" y="4785926"/>
                </a:cubicBezTo>
                <a:lnTo>
                  <a:pt x="8698241" y="4785033"/>
                </a:lnTo>
                <a:lnTo>
                  <a:pt x="8698253" y="4785046"/>
                </a:lnTo>
                <a:cubicBezTo>
                  <a:pt x="8699967" y="4786455"/>
                  <a:pt x="8701771" y="4787540"/>
                  <a:pt x="8703568" y="4788108"/>
                </a:cubicBezTo>
                <a:cubicBezTo>
                  <a:pt x="8707881" y="4789473"/>
                  <a:pt x="8712153" y="4787860"/>
                  <a:pt x="8715047" y="4780596"/>
                </a:cubicBezTo>
                <a:cubicBezTo>
                  <a:pt x="8705019" y="4773209"/>
                  <a:pt x="8695957" y="4765927"/>
                  <a:pt x="8687867" y="4768848"/>
                </a:cubicBezTo>
                <a:close/>
                <a:moveTo>
                  <a:pt x="8020832" y="4768650"/>
                </a:moveTo>
                <a:cubicBezTo>
                  <a:pt x="8022179" y="4773433"/>
                  <a:pt x="8021529" y="4775079"/>
                  <a:pt x="8017581" y="4776873"/>
                </a:cubicBezTo>
                <a:lnTo>
                  <a:pt x="8022423" y="4786894"/>
                </a:lnTo>
                <a:lnTo>
                  <a:pt x="8018983" y="4791399"/>
                </a:lnTo>
                <a:cubicBezTo>
                  <a:pt x="8020230" y="4796261"/>
                  <a:pt x="8022102" y="4803553"/>
                  <a:pt x="8024632" y="4805182"/>
                </a:cubicBezTo>
                <a:lnTo>
                  <a:pt x="8028073" y="4799383"/>
                </a:lnTo>
                <a:lnTo>
                  <a:pt x="8033703" y="4810950"/>
                </a:lnTo>
                <a:lnTo>
                  <a:pt x="8026938" y="4808539"/>
                </a:lnTo>
                <a:lnTo>
                  <a:pt x="8019948" y="4809742"/>
                </a:lnTo>
                <a:lnTo>
                  <a:pt x="8020644" y="4804825"/>
                </a:lnTo>
                <a:cubicBezTo>
                  <a:pt x="8019509" y="4802604"/>
                  <a:pt x="8017750" y="4800708"/>
                  <a:pt x="8015546" y="4799447"/>
                </a:cubicBezTo>
                <a:lnTo>
                  <a:pt x="8013912" y="4799114"/>
                </a:lnTo>
                <a:lnTo>
                  <a:pt x="8016315" y="4791900"/>
                </a:lnTo>
                <a:cubicBezTo>
                  <a:pt x="8015160" y="4787916"/>
                  <a:pt x="8011089" y="4783799"/>
                  <a:pt x="8002438" y="4780236"/>
                </a:cubicBezTo>
                <a:cubicBezTo>
                  <a:pt x="7992942" y="4793675"/>
                  <a:pt x="7991076" y="4801583"/>
                  <a:pt x="7992900" y="4805587"/>
                </a:cubicBezTo>
                <a:cubicBezTo>
                  <a:pt x="7994267" y="4808590"/>
                  <a:pt x="7997710" y="4809399"/>
                  <a:pt x="8001564" y="4808699"/>
                </a:cubicBezTo>
                <a:lnTo>
                  <a:pt x="8008519" y="4804989"/>
                </a:lnTo>
                <a:lnTo>
                  <a:pt x="8009388" y="4813311"/>
                </a:lnTo>
                <a:cubicBezTo>
                  <a:pt x="8011307" y="4816924"/>
                  <a:pt x="8014482" y="4819015"/>
                  <a:pt x="8018552" y="4819622"/>
                </a:cubicBezTo>
                <a:lnTo>
                  <a:pt x="8018900" y="4817163"/>
                </a:lnTo>
                <a:lnTo>
                  <a:pt x="8023123" y="4820230"/>
                </a:lnTo>
                <a:cubicBezTo>
                  <a:pt x="8028903" y="4822265"/>
                  <a:pt x="8035420" y="4822759"/>
                  <a:pt x="8039826" y="4819899"/>
                </a:cubicBezTo>
                <a:lnTo>
                  <a:pt x="8037794" y="4816459"/>
                </a:lnTo>
                <a:lnTo>
                  <a:pt x="8041670" y="4817629"/>
                </a:lnTo>
                <a:lnTo>
                  <a:pt x="8041733" y="4817201"/>
                </a:lnTo>
                <a:lnTo>
                  <a:pt x="8051840" y="4822279"/>
                </a:lnTo>
                <a:lnTo>
                  <a:pt x="8064481" y="4823078"/>
                </a:lnTo>
                <a:lnTo>
                  <a:pt x="8063449" y="4824009"/>
                </a:lnTo>
                <a:lnTo>
                  <a:pt x="8055673" y="4823287"/>
                </a:lnTo>
                <a:cubicBezTo>
                  <a:pt x="8049814" y="4823771"/>
                  <a:pt x="8043613" y="4825221"/>
                  <a:pt x="8038939" y="4827719"/>
                </a:cubicBezTo>
                <a:cubicBezTo>
                  <a:pt x="8035822" y="4829384"/>
                  <a:pt x="8033384" y="4831514"/>
                  <a:pt x="8032177" y="4834134"/>
                </a:cubicBezTo>
                <a:cubicBezTo>
                  <a:pt x="8040915" y="4838409"/>
                  <a:pt x="8047400" y="4834737"/>
                  <a:pt x="8055689" y="4836319"/>
                </a:cubicBezTo>
                <a:lnTo>
                  <a:pt x="8060811" y="4838486"/>
                </a:lnTo>
                <a:lnTo>
                  <a:pt x="8060793" y="4839560"/>
                </a:lnTo>
                <a:lnTo>
                  <a:pt x="8061977" y="4840517"/>
                </a:lnTo>
                <a:lnTo>
                  <a:pt x="8049262" y="4855066"/>
                </a:lnTo>
                <a:lnTo>
                  <a:pt x="8050015" y="4859987"/>
                </a:lnTo>
                <a:lnTo>
                  <a:pt x="8042397" y="4856409"/>
                </a:lnTo>
                <a:lnTo>
                  <a:pt x="8041215" y="4856519"/>
                </a:lnTo>
                <a:lnTo>
                  <a:pt x="8038619" y="4850045"/>
                </a:lnTo>
                <a:lnTo>
                  <a:pt x="8038228" y="4850899"/>
                </a:lnTo>
                <a:lnTo>
                  <a:pt x="8037115" y="4848116"/>
                </a:lnTo>
                <a:cubicBezTo>
                  <a:pt x="8035761" y="4848581"/>
                  <a:pt x="8034677" y="4849262"/>
                  <a:pt x="8033832" y="4850116"/>
                </a:cubicBezTo>
                <a:lnTo>
                  <a:pt x="8032468" y="4857332"/>
                </a:lnTo>
                <a:lnTo>
                  <a:pt x="8030383" y="4857526"/>
                </a:lnTo>
                <a:lnTo>
                  <a:pt x="8030774" y="4852874"/>
                </a:lnTo>
                <a:cubicBezTo>
                  <a:pt x="8030617" y="4844774"/>
                  <a:pt x="8029069" y="4837141"/>
                  <a:pt x="8028139" y="4829301"/>
                </a:cubicBezTo>
                <a:cubicBezTo>
                  <a:pt x="8013924" y="4837326"/>
                  <a:pt x="8025677" y="4862734"/>
                  <a:pt x="8012699" y="4876863"/>
                </a:cubicBezTo>
                <a:cubicBezTo>
                  <a:pt x="8015483" y="4884083"/>
                  <a:pt x="8021046" y="4878958"/>
                  <a:pt x="8025064" y="4879243"/>
                </a:cubicBezTo>
                <a:cubicBezTo>
                  <a:pt x="8027380" y="4874390"/>
                  <a:pt x="8028847" y="4869823"/>
                  <a:pt x="8029715" y="4865456"/>
                </a:cubicBezTo>
                <a:lnTo>
                  <a:pt x="8030168" y="4860067"/>
                </a:lnTo>
                <a:lnTo>
                  <a:pt x="8034987" y="4866525"/>
                </a:lnTo>
                <a:lnTo>
                  <a:pt x="8036175" y="4870466"/>
                </a:lnTo>
                <a:lnTo>
                  <a:pt x="8037074" y="4869321"/>
                </a:lnTo>
                <a:lnTo>
                  <a:pt x="8038715" y="4871522"/>
                </a:lnTo>
                <a:lnTo>
                  <a:pt x="8051204" y="4878664"/>
                </a:lnTo>
                <a:lnTo>
                  <a:pt x="8050997" y="4881069"/>
                </a:lnTo>
                <a:cubicBezTo>
                  <a:pt x="8050174" y="4884453"/>
                  <a:pt x="8048686" y="4888136"/>
                  <a:pt x="8046211" y="4892253"/>
                </a:cubicBezTo>
                <a:cubicBezTo>
                  <a:pt x="8059260" y="4910897"/>
                  <a:pt x="8060838" y="4931739"/>
                  <a:pt x="8081002" y="4939778"/>
                </a:cubicBezTo>
                <a:cubicBezTo>
                  <a:pt x="8099383" y="4947181"/>
                  <a:pt x="8118787" y="4937596"/>
                  <a:pt x="8134000" y="4923869"/>
                </a:cubicBezTo>
                <a:lnTo>
                  <a:pt x="8146576" y="4910359"/>
                </a:lnTo>
                <a:lnTo>
                  <a:pt x="8155406" y="4912874"/>
                </a:lnTo>
                <a:cubicBezTo>
                  <a:pt x="8158721" y="4912717"/>
                  <a:pt x="8162007" y="4911575"/>
                  <a:pt x="8164171" y="4909502"/>
                </a:cubicBezTo>
                <a:lnTo>
                  <a:pt x="8166053" y="4901214"/>
                </a:lnTo>
                <a:lnTo>
                  <a:pt x="8172691" y="4905068"/>
                </a:lnTo>
                <a:cubicBezTo>
                  <a:pt x="8176471" y="4906363"/>
                  <a:pt x="8180252" y="4906719"/>
                  <a:pt x="8184037" y="4906022"/>
                </a:cubicBezTo>
                <a:lnTo>
                  <a:pt x="8192936" y="4901818"/>
                </a:lnTo>
                <a:lnTo>
                  <a:pt x="8192936" y="4901820"/>
                </a:lnTo>
                <a:cubicBezTo>
                  <a:pt x="8197272" y="4903191"/>
                  <a:pt x="8204549" y="4895801"/>
                  <a:pt x="8206265" y="4892787"/>
                </a:cubicBezTo>
                <a:cubicBezTo>
                  <a:pt x="8205070" y="4890493"/>
                  <a:pt x="8203924" y="4889378"/>
                  <a:pt x="8202759" y="4889053"/>
                </a:cubicBezTo>
                <a:lnTo>
                  <a:pt x="8201284" y="4889730"/>
                </a:lnTo>
                <a:lnTo>
                  <a:pt x="8198688" y="4881377"/>
                </a:lnTo>
                <a:cubicBezTo>
                  <a:pt x="8197100" y="4877422"/>
                  <a:pt x="8195510" y="4873149"/>
                  <a:pt x="8194951" y="4867490"/>
                </a:cubicBezTo>
                <a:cubicBezTo>
                  <a:pt x="8192873" y="4867720"/>
                  <a:pt x="8190795" y="4867950"/>
                  <a:pt x="8188715" y="4868180"/>
                </a:cubicBezTo>
                <a:cubicBezTo>
                  <a:pt x="8185651" y="4876148"/>
                  <a:pt x="8187250" y="4881691"/>
                  <a:pt x="8190527" y="4885619"/>
                </a:cubicBezTo>
                <a:lnTo>
                  <a:pt x="8198675" y="4890927"/>
                </a:lnTo>
                <a:lnTo>
                  <a:pt x="8197153" y="4891624"/>
                </a:lnTo>
                <a:lnTo>
                  <a:pt x="8190368" y="4896690"/>
                </a:lnTo>
                <a:lnTo>
                  <a:pt x="8178807" y="4887627"/>
                </a:lnTo>
                <a:cubicBezTo>
                  <a:pt x="8173116" y="4884950"/>
                  <a:pt x="8167312" y="4883887"/>
                  <a:pt x="8161514" y="4884275"/>
                </a:cubicBezTo>
                <a:lnTo>
                  <a:pt x="8150381" y="4886853"/>
                </a:lnTo>
                <a:lnTo>
                  <a:pt x="8155632" y="4870383"/>
                </a:lnTo>
                <a:cubicBezTo>
                  <a:pt x="8155771" y="4858008"/>
                  <a:pt x="8149403" y="4849457"/>
                  <a:pt x="8142028" y="4841653"/>
                </a:cubicBezTo>
                <a:lnTo>
                  <a:pt x="8135629" y="4833757"/>
                </a:lnTo>
                <a:lnTo>
                  <a:pt x="8137188" y="4832923"/>
                </a:lnTo>
                <a:cubicBezTo>
                  <a:pt x="8137540" y="4821814"/>
                  <a:pt x="8135138" y="4816550"/>
                  <a:pt x="8131892" y="4814895"/>
                </a:cubicBezTo>
                <a:lnTo>
                  <a:pt x="8128744" y="4814861"/>
                </a:lnTo>
                <a:lnTo>
                  <a:pt x="8134482" y="4804012"/>
                </a:lnTo>
                <a:cubicBezTo>
                  <a:pt x="8131438" y="4801267"/>
                  <a:pt x="8128975" y="4799389"/>
                  <a:pt x="8126693" y="4799127"/>
                </a:cubicBezTo>
                <a:cubicBezTo>
                  <a:pt x="8124410" y="4798864"/>
                  <a:pt x="8122311" y="4800219"/>
                  <a:pt x="8119996" y="4803945"/>
                </a:cubicBezTo>
                <a:cubicBezTo>
                  <a:pt x="8121807" y="4805750"/>
                  <a:pt x="8122605" y="4807837"/>
                  <a:pt x="8123566" y="4809942"/>
                </a:cubicBezTo>
                <a:lnTo>
                  <a:pt x="8127216" y="4814846"/>
                </a:lnTo>
                <a:lnTo>
                  <a:pt x="8126625" y="4814840"/>
                </a:lnTo>
                <a:lnTo>
                  <a:pt x="8122632" y="4817719"/>
                </a:lnTo>
                <a:lnTo>
                  <a:pt x="8122384" y="4817413"/>
                </a:lnTo>
                <a:lnTo>
                  <a:pt x="8108099" y="4818105"/>
                </a:lnTo>
                <a:lnTo>
                  <a:pt x="8105688" y="4816189"/>
                </a:lnTo>
                <a:lnTo>
                  <a:pt x="8101534" y="4818423"/>
                </a:lnTo>
                <a:lnTo>
                  <a:pt x="8099440" y="4818525"/>
                </a:lnTo>
                <a:lnTo>
                  <a:pt x="8085715" y="4819191"/>
                </a:lnTo>
                <a:lnTo>
                  <a:pt x="8091331" y="4809458"/>
                </a:lnTo>
                <a:lnTo>
                  <a:pt x="8077856" y="4813245"/>
                </a:lnTo>
                <a:lnTo>
                  <a:pt x="8069936" y="4807968"/>
                </a:lnTo>
                <a:cubicBezTo>
                  <a:pt x="8062973" y="4805680"/>
                  <a:pt x="8055840" y="4806025"/>
                  <a:pt x="8048736" y="4805599"/>
                </a:cubicBezTo>
                <a:lnTo>
                  <a:pt x="8028394" y="4798842"/>
                </a:lnTo>
                <a:lnTo>
                  <a:pt x="8030620" y="4795090"/>
                </a:lnTo>
                <a:cubicBezTo>
                  <a:pt x="8031666" y="4791452"/>
                  <a:pt x="8031684" y="4787405"/>
                  <a:pt x="8030436" y="4782543"/>
                </a:cubicBezTo>
                <a:lnTo>
                  <a:pt x="8027019" y="4783981"/>
                </a:lnTo>
                <a:lnTo>
                  <a:pt x="8031986" y="4779186"/>
                </a:lnTo>
                <a:cubicBezTo>
                  <a:pt x="8032914" y="4775090"/>
                  <a:pt x="8031821" y="4770703"/>
                  <a:pt x="8028934" y="4768695"/>
                </a:cubicBezTo>
                <a:cubicBezTo>
                  <a:pt x="8027008" y="4767359"/>
                  <a:pt x="8024284" y="4767079"/>
                  <a:pt x="8020832" y="4768650"/>
                </a:cubicBezTo>
                <a:close/>
                <a:moveTo>
                  <a:pt x="8136909" y="4767358"/>
                </a:moveTo>
                <a:cubicBezTo>
                  <a:pt x="8135153" y="4767052"/>
                  <a:pt x="8133783" y="4767442"/>
                  <a:pt x="8132814" y="4768253"/>
                </a:cubicBezTo>
                <a:cubicBezTo>
                  <a:pt x="8131360" y="4769467"/>
                  <a:pt x="8130807" y="4771629"/>
                  <a:pt x="8131215" y="4773811"/>
                </a:cubicBezTo>
                <a:lnTo>
                  <a:pt x="8133595" y="4777065"/>
                </a:lnTo>
                <a:lnTo>
                  <a:pt x="8131198" y="4777222"/>
                </a:lnTo>
                <a:cubicBezTo>
                  <a:pt x="8127546" y="4779343"/>
                  <a:pt x="8124753" y="4783246"/>
                  <a:pt x="8124588" y="4788684"/>
                </a:cubicBezTo>
                <a:cubicBezTo>
                  <a:pt x="8130415" y="4797662"/>
                  <a:pt x="8148011" y="4797093"/>
                  <a:pt x="8148452" y="4782589"/>
                </a:cubicBezTo>
                <a:cubicBezTo>
                  <a:pt x="8147377" y="4779593"/>
                  <a:pt x="8145374" y="4777570"/>
                  <a:pt x="8142971" y="4776447"/>
                </a:cubicBezTo>
                <a:lnTo>
                  <a:pt x="8136929" y="4776844"/>
                </a:lnTo>
                <a:lnTo>
                  <a:pt x="8138051" y="4774948"/>
                </a:lnTo>
                <a:cubicBezTo>
                  <a:pt x="8138370" y="4773015"/>
                  <a:pt x="8138051" y="4770572"/>
                  <a:pt x="8136909" y="4767358"/>
                </a:cubicBezTo>
                <a:close/>
                <a:moveTo>
                  <a:pt x="8072851" y="4760868"/>
                </a:moveTo>
                <a:cubicBezTo>
                  <a:pt x="8070423" y="4768258"/>
                  <a:pt x="8070294" y="4770821"/>
                  <a:pt x="8071947" y="4778803"/>
                </a:cubicBezTo>
                <a:lnTo>
                  <a:pt x="8087343" y="4782446"/>
                </a:lnTo>
                <a:lnTo>
                  <a:pt x="8086903" y="4784859"/>
                </a:lnTo>
                <a:cubicBezTo>
                  <a:pt x="8088177" y="4788374"/>
                  <a:pt x="8092722" y="4790313"/>
                  <a:pt x="8102800" y="4787818"/>
                </a:cubicBezTo>
                <a:cubicBezTo>
                  <a:pt x="8104282" y="4778259"/>
                  <a:pt x="8103790" y="4772636"/>
                  <a:pt x="8102279" y="4769744"/>
                </a:cubicBezTo>
                <a:lnTo>
                  <a:pt x="8096120" y="4768170"/>
                </a:lnTo>
                <a:lnTo>
                  <a:pt x="8096121" y="4768133"/>
                </a:lnTo>
                <a:cubicBezTo>
                  <a:pt x="8089173" y="4763247"/>
                  <a:pt x="8082227" y="4758363"/>
                  <a:pt x="8072851" y="4760868"/>
                </a:cubicBezTo>
                <a:close/>
                <a:moveTo>
                  <a:pt x="8178599" y="4760086"/>
                </a:moveTo>
                <a:cubicBezTo>
                  <a:pt x="8175293" y="4761389"/>
                  <a:pt x="8172527" y="4764889"/>
                  <a:pt x="8172274" y="4770066"/>
                </a:cubicBezTo>
                <a:cubicBezTo>
                  <a:pt x="8176143" y="4775853"/>
                  <a:pt x="8181229" y="4777911"/>
                  <a:pt x="8187663" y="4773651"/>
                </a:cubicBezTo>
                <a:cubicBezTo>
                  <a:pt x="8188883" y="4769921"/>
                  <a:pt x="8188043" y="4765886"/>
                  <a:pt x="8188169" y="4763298"/>
                </a:cubicBezTo>
                <a:cubicBezTo>
                  <a:pt x="8185753" y="4759681"/>
                  <a:pt x="8181905" y="4758784"/>
                  <a:pt x="8178599" y="4760086"/>
                </a:cubicBezTo>
                <a:close/>
                <a:moveTo>
                  <a:pt x="8540353" y="4758577"/>
                </a:moveTo>
                <a:cubicBezTo>
                  <a:pt x="8537699" y="4757848"/>
                  <a:pt x="8536539" y="4760246"/>
                  <a:pt x="8533885" y="4759517"/>
                </a:cubicBezTo>
                <a:cubicBezTo>
                  <a:pt x="8530735" y="4764991"/>
                  <a:pt x="8526593" y="4775624"/>
                  <a:pt x="8530408" y="4781200"/>
                </a:cubicBezTo>
                <a:cubicBezTo>
                  <a:pt x="8536877" y="4780262"/>
                  <a:pt x="8538365" y="4768898"/>
                  <a:pt x="8540353" y="4758577"/>
                </a:cubicBezTo>
                <a:close/>
                <a:moveTo>
                  <a:pt x="8785537" y="4758247"/>
                </a:moveTo>
                <a:lnTo>
                  <a:pt x="8778288" y="4762725"/>
                </a:lnTo>
                <a:lnTo>
                  <a:pt x="8778049" y="4762607"/>
                </a:lnTo>
                <a:cubicBezTo>
                  <a:pt x="8772979" y="4763341"/>
                  <a:pt x="8768171" y="4766840"/>
                  <a:pt x="8765757" y="4772351"/>
                </a:cubicBezTo>
                <a:lnTo>
                  <a:pt x="8769723" y="4775028"/>
                </a:lnTo>
                <a:lnTo>
                  <a:pt x="8766196" y="4780520"/>
                </a:lnTo>
                <a:cubicBezTo>
                  <a:pt x="8769775" y="4781688"/>
                  <a:pt x="8776445" y="4779725"/>
                  <a:pt x="8782592" y="4775896"/>
                </a:cubicBezTo>
                <a:lnTo>
                  <a:pt x="8788677" y="4770825"/>
                </a:lnTo>
                <a:lnTo>
                  <a:pt x="8791915" y="4769456"/>
                </a:lnTo>
                <a:lnTo>
                  <a:pt x="8790911" y="4768961"/>
                </a:lnTo>
                <a:lnTo>
                  <a:pt x="8790969" y="4768914"/>
                </a:lnTo>
                <a:cubicBezTo>
                  <a:pt x="8793329" y="4766224"/>
                  <a:pt x="8795107" y="4763229"/>
                  <a:pt x="8795848" y="4760083"/>
                </a:cubicBezTo>
                <a:cubicBezTo>
                  <a:pt x="8792079" y="4757912"/>
                  <a:pt x="8788644" y="4757496"/>
                  <a:pt x="8785537" y="4758247"/>
                </a:cubicBezTo>
                <a:close/>
                <a:moveTo>
                  <a:pt x="8121190" y="4755935"/>
                </a:moveTo>
                <a:cubicBezTo>
                  <a:pt x="8117356" y="4761694"/>
                  <a:pt x="8112619" y="4766962"/>
                  <a:pt x="8117808" y="4777626"/>
                </a:cubicBezTo>
                <a:lnTo>
                  <a:pt x="8122972" y="4767736"/>
                </a:lnTo>
                <a:lnTo>
                  <a:pt x="8124245" y="4769506"/>
                </a:lnTo>
                <a:cubicBezTo>
                  <a:pt x="8125298" y="4770150"/>
                  <a:pt x="8126395" y="4770374"/>
                  <a:pt x="8127770" y="4771514"/>
                </a:cubicBezTo>
                <a:cubicBezTo>
                  <a:pt x="8131050" y="4768745"/>
                  <a:pt x="8128476" y="4764781"/>
                  <a:pt x="8125904" y="4760819"/>
                </a:cubicBezTo>
                <a:lnTo>
                  <a:pt x="8122707" y="4763517"/>
                </a:lnTo>
                <a:close/>
                <a:moveTo>
                  <a:pt x="8383913" y="4753378"/>
                </a:moveTo>
                <a:cubicBezTo>
                  <a:pt x="8379761" y="4757909"/>
                  <a:pt x="8378387" y="4762202"/>
                  <a:pt x="8381653" y="4768886"/>
                </a:cubicBezTo>
                <a:cubicBezTo>
                  <a:pt x="8383729" y="4766620"/>
                  <a:pt x="8385591" y="4769245"/>
                  <a:pt x="8389285" y="4766147"/>
                </a:cubicBezTo>
                <a:cubicBezTo>
                  <a:pt x="8390660" y="4761855"/>
                  <a:pt x="8387393" y="4755171"/>
                  <a:pt x="8383913" y="4753378"/>
                </a:cubicBezTo>
                <a:close/>
                <a:moveTo>
                  <a:pt x="7996013" y="4741362"/>
                </a:moveTo>
                <a:cubicBezTo>
                  <a:pt x="7993468" y="4745092"/>
                  <a:pt x="7992760" y="4748513"/>
                  <a:pt x="7993195" y="4751270"/>
                </a:cubicBezTo>
                <a:cubicBezTo>
                  <a:pt x="7994501" y="4759540"/>
                  <a:pt x="8006102" y="4761816"/>
                  <a:pt x="8009324" y="4748408"/>
                </a:cubicBezTo>
                <a:cubicBezTo>
                  <a:pt x="8004991" y="4746573"/>
                  <a:pt x="8002194" y="4739291"/>
                  <a:pt x="7996013" y="4741362"/>
                </a:cubicBezTo>
                <a:close/>
                <a:moveTo>
                  <a:pt x="7944170" y="4736072"/>
                </a:moveTo>
                <a:cubicBezTo>
                  <a:pt x="7939732" y="4740177"/>
                  <a:pt x="7941050" y="4746433"/>
                  <a:pt x="7943996" y="4752596"/>
                </a:cubicBezTo>
                <a:lnTo>
                  <a:pt x="7947969" y="4759207"/>
                </a:lnTo>
                <a:lnTo>
                  <a:pt x="7945368" y="4758332"/>
                </a:lnTo>
                <a:cubicBezTo>
                  <a:pt x="7944431" y="4760250"/>
                  <a:pt x="7943494" y="4762170"/>
                  <a:pt x="7942557" y="4764089"/>
                </a:cubicBezTo>
                <a:cubicBezTo>
                  <a:pt x="7943471" y="4768599"/>
                  <a:pt x="7950901" y="4772531"/>
                  <a:pt x="7954628" y="4771283"/>
                </a:cubicBezTo>
                <a:lnTo>
                  <a:pt x="7954208" y="4766527"/>
                </a:lnTo>
                <a:lnTo>
                  <a:pt x="7955508" y="4762213"/>
                </a:lnTo>
                <a:cubicBezTo>
                  <a:pt x="7954593" y="4753957"/>
                  <a:pt x="7946597" y="4741301"/>
                  <a:pt x="7944170" y="4736072"/>
                </a:cubicBezTo>
                <a:close/>
                <a:moveTo>
                  <a:pt x="7967422" y="4730463"/>
                </a:moveTo>
                <a:cubicBezTo>
                  <a:pt x="7966033" y="4729706"/>
                  <a:pt x="7963683" y="4730351"/>
                  <a:pt x="7962136" y="4731911"/>
                </a:cubicBezTo>
                <a:cubicBezTo>
                  <a:pt x="7960588" y="4733471"/>
                  <a:pt x="7959842" y="4735946"/>
                  <a:pt x="7961660" y="4738856"/>
                </a:cubicBezTo>
                <a:cubicBezTo>
                  <a:pt x="7964440" y="4740366"/>
                  <a:pt x="7971985" y="4736783"/>
                  <a:pt x="7967422" y="4730463"/>
                </a:cubicBezTo>
                <a:close/>
                <a:moveTo>
                  <a:pt x="8900831" y="4728477"/>
                </a:moveTo>
                <a:cubicBezTo>
                  <a:pt x="8901431" y="4742334"/>
                  <a:pt x="8925105" y="4745375"/>
                  <a:pt x="8931281" y="4735489"/>
                </a:cubicBezTo>
                <a:cubicBezTo>
                  <a:pt x="8919840" y="4728072"/>
                  <a:pt x="8911595" y="4732301"/>
                  <a:pt x="8900831" y="4728477"/>
                </a:cubicBezTo>
                <a:close/>
                <a:moveTo>
                  <a:pt x="8435318" y="4727586"/>
                </a:moveTo>
                <a:cubicBezTo>
                  <a:pt x="8431415" y="4728593"/>
                  <a:pt x="8426637" y="4731254"/>
                  <a:pt x="8420895" y="4736190"/>
                </a:cubicBezTo>
                <a:cubicBezTo>
                  <a:pt x="8429357" y="4754957"/>
                  <a:pt x="8436694" y="4760042"/>
                  <a:pt x="8441847" y="4758537"/>
                </a:cubicBezTo>
                <a:cubicBezTo>
                  <a:pt x="8450434" y="4756029"/>
                  <a:pt x="8452953" y="4735212"/>
                  <a:pt x="8444507" y="4728910"/>
                </a:cubicBezTo>
                <a:cubicBezTo>
                  <a:pt x="8442255" y="4727230"/>
                  <a:pt x="8439223" y="4726582"/>
                  <a:pt x="8435318" y="4727586"/>
                </a:cubicBezTo>
                <a:close/>
                <a:moveTo>
                  <a:pt x="7888242" y="4723337"/>
                </a:moveTo>
                <a:lnTo>
                  <a:pt x="7889183" y="4724753"/>
                </a:lnTo>
                <a:lnTo>
                  <a:pt x="7888135" y="4725556"/>
                </a:lnTo>
                <a:lnTo>
                  <a:pt x="7888031" y="4727389"/>
                </a:lnTo>
                <a:lnTo>
                  <a:pt x="7885795" y="4724794"/>
                </a:lnTo>
                <a:close/>
                <a:moveTo>
                  <a:pt x="8492643" y="4723089"/>
                </a:moveTo>
                <a:lnTo>
                  <a:pt x="8493723" y="4723488"/>
                </a:lnTo>
                <a:lnTo>
                  <a:pt x="8492705" y="4725156"/>
                </a:lnTo>
                <a:close/>
                <a:moveTo>
                  <a:pt x="8171172" y="4720048"/>
                </a:moveTo>
                <a:cubicBezTo>
                  <a:pt x="8165936" y="4721128"/>
                  <a:pt x="8161538" y="4724528"/>
                  <a:pt x="8158162" y="4730830"/>
                </a:cubicBezTo>
                <a:cubicBezTo>
                  <a:pt x="8170549" y="4735746"/>
                  <a:pt x="8181153" y="4732312"/>
                  <a:pt x="8189226" y="4723172"/>
                </a:cubicBezTo>
                <a:cubicBezTo>
                  <a:pt x="8182487" y="4720203"/>
                  <a:pt x="8176409" y="4718966"/>
                  <a:pt x="8171172" y="4720048"/>
                </a:cubicBezTo>
                <a:close/>
                <a:moveTo>
                  <a:pt x="8025028" y="4712507"/>
                </a:moveTo>
                <a:lnTo>
                  <a:pt x="8025047" y="4712560"/>
                </a:lnTo>
                <a:lnTo>
                  <a:pt x="8025022" y="4712548"/>
                </a:lnTo>
                <a:close/>
                <a:moveTo>
                  <a:pt x="8065516" y="4711028"/>
                </a:moveTo>
                <a:cubicBezTo>
                  <a:pt x="8062196" y="4712698"/>
                  <a:pt x="8062464" y="4716215"/>
                  <a:pt x="8059142" y="4717884"/>
                </a:cubicBezTo>
                <a:cubicBezTo>
                  <a:pt x="8059213" y="4726369"/>
                  <a:pt x="8061482" y="4741055"/>
                  <a:pt x="8069123" y="4743301"/>
                </a:cubicBezTo>
                <a:cubicBezTo>
                  <a:pt x="8075498" y="4736446"/>
                  <a:pt x="8069909" y="4723429"/>
                  <a:pt x="8065516" y="4711028"/>
                </a:cubicBezTo>
                <a:close/>
                <a:moveTo>
                  <a:pt x="8734803" y="4708618"/>
                </a:moveTo>
                <a:cubicBezTo>
                  <a:pt x="8732862" y="4709419"/>
                  <a:pt x="8730271" y="4711854"/>
                  <a:pt x="8727035" y="4711822"/>
                </a:cubicBezTo>
                <a:cubicBezTo>
                  <a:pt x="8728325" y="4716757"/>
                  <a:pt x="8729617" y="4721692"/>
                  <a:pt x="8730909" y="4726626"/>
                </a:cubicBezTo>
                <a:cubicBezTo>
                  <a:pt x="8738027" y="4725055"/>
                  <a:pt x="8736085" y="4725856"/>
                  <a:pt x="8741265" y="4720987"/>
                </a:cubicBezTo>
                <a:cubicBezTo>
                  <a:pt x="8740623" y="4714418"/>
                  <a:pt x="8738684" y="4711118"/>
                  <a:pt x="8734803" y="4708618"/>
                </a:cubicBezTo>
                <a:close/>
                <a:moveTo>
                  <a:pt x="8452564" y="4705363"/>
                </a:moveTo>
                <a:cubicBezTo>
                  <a:pt x="8449353" y="4705421"/>
                  <a:pt x="8446664" y="4707633"/>
                  <a:pt x="8444379" y="4712466"/>
                </a:cubicBezTo>
                <a:lnTo>
                  <a:pt x="8450842" y="4715089"/>
                </a:lnTo>
                <a:lnTo>
                  <a:pt x="8450353" y="4717734"/>
                </a:lnTo>
                <a:cubicBezTo>
                  <a:pt x="8450533" y="4720870"/>
                  <a:pt x="8451737" y="4724443"/>
                  <a:pt x="8454369" y="4728221"/>
                </a:cubicBezTo>
                <a:cubicBezTo>
                  <a:pt x="8459827" y="4723853"/>
                  <a:pt x="8461793" y="4727183"/>
                  <a:pt x="8466553" y="4724355"/>
                </a:cubicBezTo>
                <a:cubicBezTo>
                  <a:pt x="8462622" y="4717693"/>
                  <a:pt x="8472775" y="4714472"/>
                  <a:pt x="8465481" y="4707560"/>
                </a:cubicBezTo>
                <a:cubicBezTo>
                  <a:pt x="8462858" y="4705796"/>
                  <a:pt x="8459999" y="4705464"/>
                  <a:pt x="8457479" y="4706234"/>
                </a:cubicBezTo>
                <a:lnTo>
                  <a:pt x="8456293" y="4707282"/>
                </a:lnTo>
                <a:close/>
                <a:moveTo>
                  <a:pt x="8403727" y="4704715"/>
                </a:moveTo>
                <a:cubicBezTo>
                  <a:pt x="8399399" y="4705396"/>
                  <a:pt x="8394981" y="4715037"/>
                  <a:pt x="8395791" y="4720276"/>
                </a:cubicBezTo>
                <a:cubicBezTo>
                  <a:pt x="8404084" y="4726127"/>
                  <a:pt x="8408773" y="4718234"/>
                  <a:pt x="8408864" y="4709274"/>
                </a:cubicBezTo>
                <a:cubicBezTo>
                  <a:pt x="8407152" y="4707753"/>
                  <a:pt x="8405439" y="4706234"/>
                  <a:pt x="8403727" y="4704715"/>
                </a:cubicBezTo>
                <a:close/>
                <a:moveTo>
                  <a:pt x="8111016" y="4703277"/>
                </a:moveTo>
                <a:cubicBezTo>
                  <a:pt x="8108465" y="4703003"/>
                  <a:pt x="8105960" y="4703223"/>
                  <a:pt x="8103554" y="4703854"/>
                </a:cubicBezTo>
                <a:cubicBezTo>
                  <a:pt x="8098744" y="4705117"/>
                  <a:pt x="8094335" y="4708030"/>
                  <a:pt x="8090771" y="4711960"/>
                </a:cubicBezTo>
                <a:lnTo>
                  <a:pt x="8086386" y="4718155"/>
                </a:lnTo>
                <a:lnTo>
                  <a:pt x="8084575" y="4712673"/>
                </a:lnTo>
                <a:cubicBezTo>
                  <a:pt x="8082378" y="4715846"/>
                  <a:pt x="8080464" y="4712592"/>
                  <a:pt x="8078184" y="4713570"/>
                </a:cubicBezTo>
                <a:cubicBezTo>
                  <a:pt x="8077425" y="4713894"/>
                  <a:pt x="8076625" y="4714691"/>
                  <a:pt x="8075760" y="4716350"/>
                </a:cubicBezTo>
                <a:cubicBezTo>
                  <a:pt x="8076671" y="4719049"/>
                  <a:pt x="8078918" y="4722709"/>
                  <a:pt x="8081712" y="4726131"/>
                </a:cubicBezTo>
                <a:lnTo>
                  <a:pt x="8082895" y="4727395"/>
                </a:lnTo>
                <a:lnTo>
                  <a:pt x="8081944" y="4734362"/>
                </a:lnTo>
                <a:lnTo>
                  <a:pt x="8085637" y="4746576"/>
                </a:lnTo>
                <a:lnTo>
                  <a:pt x="8081878" y="4746356"/>
                </a:lnTo>
                <a:cubicBezTo>
                  <a:pt x="8081342" y="4752509"/>
                  <a:pt x="8082518" y="4757449"/>
                  <a:pt x="8084899" y="4760090"/>
                </a:cubicBezTo>
                <a:cubicBezTo>
                  <a:pt x="8086478" y="4760412"/>
                  <a:pt x="8087664" y="4760203"/>
                  <a:pt x="8088555" y="4759592"/>
                </a:cubicBezTo>
                <a:cubicBezTo>
                  <a:pt x="8089892" y="4758677"/>
                  <a:pt x="8090566" y="4756862"/>
                  <a:pt x="8090908" y="4754598"/>
                </a:cubicBezTo>
                <a:lnTo>
                  <a:pt x="8090946" y="4753791"/>
                </a:lnTo>
                <a:lnTo>
                  <a:pt x="8097257" y="4758744"/>
                </a:lnTo>
                <a:lnTo>
                  <a:pt x="8105365" y="4757820"/>
                </a:lnTo>
                <a:lnTo>
                  <a:pt x="8109911" y="4763846"/>
                </a:lnTo>
                <a:cubicBezTo>
                  <a:pt x="8114237" y="4762396"/>
                  <a:pt x="8119635" y="4758117"/>
                  <a:pt x="8123448" y="4752518"/>
                </a:cubicBezTo>
                <a:lnTo>
                  <a:pt x="8123920" y="4751483"/>
                </a:lnTo>
                <a:lnTo>
                  <a:pt x="8132367" y="4746720"/>
                </a:lnTo>
                <a:lnTo>
                  <a:pt x="8130699" y="4742075"/>
                </a:lnTo>
                <a:lnTo>
                  <a:pt x="8136231" y="4743021"/>
                </a:lnTo>
                <a:lnTo>
                  <a:pt x="8144238" y="4742080"/>
                </a:lnTo>
                <a:lnTo>
                  <a:pt x="8143246" y="4743663"/>
                </a:lnTo>
                <a:lnTo>
                  <a:pt x="8138209" y="4744499"/>
                </a:lnTo>
                <a:cubicBezTo>
                  <a:pt x="8137882" y="4748577"/>
                  <a:pt x="8138818" y="4751239"/>
                  <a:pt x="8140340" y="4752746"/>
                </a:cubicBezTo>
                <a:lnTo>
                  <a:pt x="8141003" y="4752903"/>
                </a:lnTo>
                <a:lnTo>
                  <a:pt x="8140674" y="4758546"/>
                </a:lnTo>
                <a:cubicBezTo>
                  <a:pt x="8142692" y="4771365"/>
                  <a:pt x="8151896" y="4785458"/>
                  <a:pt x="8159773" y="4787063"/>
                </a:cubicBezTo>
                <a:cubicBezTo>
                  <a:pt x="8164637" y="4784510"/>
                  <a:pt x="8160501" y="4780121"/>
                  <a:pt x="8163865" y="4777261"/>
                </a:cubicBezTo>
                <a:lnTo>
                  <a:pt x="8155237" y="4763896"/>
                </a:lnTo>
                <a:lnTo>
                  <a:pt x="8161894" y="4760314"/>
                </a:lnTo>
                <a:cubicBezTo>
                  <a:pt x="8166452" y="4753927"/>
                  <a:pt x="8161109" y="4743058"/>
                  <a:pt x="8154396" y="4741106"/>
                </a:cubicBezTo>
                <a:lnTo>
                  <a:pt x="8151530" y="4742331"/>
                </a:lnTo>
                <a:lnTo>
                  <a:pt x="8151533" y="4742286"/>
                </a:lnTo>
                <a:lnTo>
                  <a:pt x="8145431" y="4743299"/>
                </a:lnTo>
                <a:lnTo>
                  <a:pt x="8144884" y="4742004"/>
                </a:lnTo>
                <a:lnTo>
                  <a:pt x="8155587" y="4740746"/>
                </a:lnTo>
                <a:cubicBezTo>
                  <a:pt x="8152959" y="4732661"/>
                  <a:pt x="8146833" y="4728253"/>
                  <a:pt x="8140154" y="4727353"/>
                </a:cubicBezTo>
                <a:lnTo>
                  <a:pt x="8127295" y="4732599"/>
                </a:lnTo>
                <a:lnTo>
                  <a:pt x="8124331" y="4724345"/>
                </a:lnTo>
                <a:cubicBezTo>
                  <a:pt x="8121976" y="4716922"/>
                  <a:pt x="8118741" y="4709717"/>
                  <a:pt x="8111016" y="4703277"/>
                </a:cubicBezTo>
                <a:close/>
                <a:moveTo>
                  <a:pt x="8379407" y="4698497"/>
                </a:moveTo>
                <a:cubicBezTo>
                  <a:pt x="8376917" y="4697514"/>
                  <a:pt x="8374519" y="4697723"/>
                  <a:pt x="8372447" y="4698835"/>
                </a:cubicBezTo>
                <a:cubicBezTo>
                  <a:pt x="8370375" y="4699946"/>
                  <a:pt x="8368631" y="4701962"/>
                  <a:pt x="8367447" y="4704590"/>
                </a:cubicBezTo>
                <a:cubicBezTo>
                  <a:pt x="8366265" y="4707219"/>
                  <a:pt x="8365645" y="4710461"/>
                  <a:pt x="8365823" y="4714027"/>
                </a:cubicBezTo>
                <a:cubicBezTo>
                  <a:pt x="8372643" y="4729124"/>
                  <a:pt x="8387893" y="4721333"/>
                  <a:pt x="8386912" y="4705317"/>
                </a:cubicBezTo>
                <a:cubicBezTo>
                  <a:pt x="8384477" y="4701658"/>
                  <a:pt x="8381896" y="4699481"/>
                  <a:pt x="8379407" y="4698497"/>
                </a:cubicBezTo>
                <a:close/>
                <a:moveTo>
                  <a:pt x="8299845" y="4698191"/>
                </a:moveTo>
                <a:lnTo>
                  <a:pt x="8300031" y="4698432"/>
                </a:lnTo>
                <a:lnTo>
                  <a:pt x="8299945" y="4698487"/>
                </a:lnTo>
                <a:close/>
                <a:moveTo>
                  <a:pt x="8090245" y="4695764"/>
                </a:moveTo>
                <a:cubicBezTo>
                  <a:pt x="8088654" y="4697519"/>
                  <a:pt x="8089600" y="4708510"/>
                  <a:pt x="8093935" y="4708246"/>
                </a:cubicBezTo>
                <a:cubicBezTo>
                  <a:pt x="8098608" y="4706858"/>
                  <a:pt x="8092414" y="4695634"/>
                  <a:pt x="8090245" y="4695764"/>
                </a:cubicBezTo>
                <a:close/>
                <a:moveTo>
                  <a:pt x="8060899" y="4694753"/>
                </a:moveTo>
                <a:cubicBezTo>
                  <a:pt x="8052878" y="4693370"/>
                  <a:pt x="8045366" y="4702306"/>
                  <a:pt x="8037601" y="4706083"/>
                </a:cubicBezTo>
                <a:lnTo>
                  <a:pt x="8032639" y="4707018"/>
                </a:lnTo>
                <a:lnTo>
                  <a:pt x="8023542" y="4702928"/>
                </a:lnTo>
                <a:cubicBezTo>
                  <a:pt x="8023413" y="4705023"/>
                  <a:pt x="8023685" y="4707571"/>
                  <a:pt x="8024297" y="4710296"/>
                </a:cubicBezTo>
                <a:lnTo>
                  <a:pt x="8024631" y="4711307"/>
                </a:lnTo>
                <a:lnTo>
                  <a:pt x="8023215" y="4711586"/>
                </a:lnTo>
                <a:lnTo>
                  <a:pt x="8020298" y="4710033"/>
                </a:lnTo>
                <a:cubicBezTo>
                  <a:pt x="8018207" y="4709677"/>
                  <a:pt x="8016253" y="4709923"/>
                  <a:pt x="8014752" y="4710992"/>
                </a:cubicBezTo>
                <a:lnTo>
                  <a:pt x="8017223" y="4716520"/>
                </a:lnTo>
                <a:lnTo>
                  <a:pt x="8013477" y="4714265"/>
                </a:lnTo>
                <a:lnTo>
                  <a:pt x="8006167" y="4712002"/>
                </a:lnTo>
                <a:lnTo>
                  <a:pt x="7998125" y="4703261"/>
                </a:lnTo>
                <a:cubicBezTo>
                  <a:pt x="7995799" y="4707754"/>
                  <a:pt x="7991447" y="4705201"/>
                  <a:pt x="7990791" y="4714298"/>
                </a:cubicBezTo>
                <a:lnTo>
                  <a:pt x="7993058" y="4717292"/>
                </a:lnTo>
                <a:lnTo>
                  <a:pt x="7993008" y="4720753"/>
                </a:lnTo>
                <a:cubicBezTo>
                  <a:pt x="7996421" y="4720829"/>
                  <a:pt x="7999997" y="4722269"/>
                  <a:pt x="8003623" y="4724332"/>
                </a:cubicBezTo>
                <a:lnTo>
                  <a:pt x="8010665" y="4729054"/>
                </a:lnTo>
                <a:lnTo>
                  <a:pt x="8010585" y="4729223"/>
                </a:lnTo>
                <a:lnTo>
                  <a:pt x="8011113" y="4729354"/>
                </a:lnTo>
                <a:lnTo>
                  <a:pt x="8014381" y="4731546"/>
                </a:lnTo>
                <a:lnTo>
                  <a:pt x="8014185" y="4742363"/>
                </a:lnTo>
                <a:lnTo>
                  <a:pt x="8020403" y="4751889"/>
                </a:lnTo>
                <a:lnTo>
                  <a:pt x="8020222" y="4752252"/>
                </a:lnTo>
                <a:lnTo>
                  <a:pt x="8021038" y="4752860"/>
                </a:lnTo>
                <a:lnTo>
                  <a:pt x="8022159" y="4754577"/>
                </a:lnTo>
                <a:lnTo>
                  <a:pt x="8022500" y="4753952"/>
                </a:lnTo>
                <a:lnTo>
                  <a:pt x="8024599" y="4755517"/>
                </a:lnTo>
                <a:cubicBezTo>
                  <a:pt x="8025560" y="4755897"/>
                  <a:pt x="8026609" y="4755845"/>
                  <a:pt x="8029506" y="4756189"/>
                </a:cubicBezTo>
                <a:cubicBezTo>
                  <a:pt x="8032811" y="4751623"/>
                  <a:pt x="8033517" y="4748168"/>
                  <a:pt x="8032626" y="4743812"/>
                </a:cubicBezTo>
                <a:lnTo>
                  <a:pt x="8029116" y="4741839"/>
                </a:lnTo>
                <a:lnTo>
                  <a:pt x="8029927" y="4740352"/>
                </a:lnTo>
                <a:lnTo>
                  <a:pt x="8029721" y="4738935"/>
                </a:lnTo>
                <a:lnTo>
                  <a:pt x="8034416" y="4739638"/>
                </a:lnTo>
                <a:cubicBezTo>
                  <a:pt x="8036056" y="4739129"/>
                  <a:pt x="8037597" y="4738094"/>
                  <a:pt x="8039018" y="4736399"/>
                </a:cubicBezTo>
                <a:lnTo>
                  <a:pt x="8040762" y="4732958"/>
                </a:lnTo>
                <a:lnTo>
                  <a:pt x="8045477" y="4733881"/>
                </a:lnTo>
                <a:lnTo>
                  <a:pt x="8046489" y="4733107"/>
                </a:lnTo>
                <a:lnTo>
                  <a:pt x="8049463" y="4735627"/>
                </a:lnTo>
                <a:lnTo>
                  <a:pt x="8048388" y="4731654"/>
                </a:lnTo>
                <a:lnTo>
                  <a:pt x="8054331" y="4727107"/>
                </a:lnTo>
                <a:lnTo>
                  <a:pt x="8041693" y="4712763"/>
                </a:lnTo>
                <a:lnTo>
                  <a:pt x="8044316" y="4712229"/>
                </a:lnTo>
                <a:cubicBezTo>
                  <a:pt x="8050082" y="4708448"/>
                  <a:pt x="8055611" y="4702370"/>
                  <a:pt x="8060899" y="4694753"/>
                </a:cubicBezTo>
                <a:close/>
                <a:moveTo>
                  <a:pt x="8652361" y="4694658"/>
                </a:moveTo>
                <a:cubicBezTo>
                  <a:pt x="8646615" y="4695162"/>
                  <a:pt x="8641592" y="4699523"/>
                  <a:pt x="8637392" y="4709322"/>
                </a:cubicBezTo>
                <a:cubicBezTo>
                  <a:pt x="8643836" y="4713124"/>
                  <a:pt x="8649983" y="4715564"/>
                  <a:pt x="8655728" y="4715060"/>
                </a:cubicBezTo>
                <a:lnTo>
                  <a:pt x="8659419" y="4713655"/>
                </a:lnTo>
                <a:lnTo>
                  <a:pt x="8657304" y="4719914"/>
                </a:lnTo>
                <a:cubicBezTo>
                  <a:pt x="8667765" y="4728862"/>
                  <a:pt x="8674617" y="4724252"/>
                  <a:pt x="8682147" y="4714238"/>
                </a:cubicBezTo>
                <a:lnTo>
                  <a:pt x="8667243" y="4708209"/>
                </a:lnTo>
                <a:lnTo>
                  <a:pt x="8671663" y="4703132"/>
                </a:lnTo>
                <a:cubicBezTo>
                  <a:pt x="8664575" y="4697505"/>
                  <a:pt x="8658107" y="4694153"/>
                  <a:pt x="8652361" y="4694658"/>
                </a:cubicBezTo>
                <a:close/>
                <a:moveTo>
                  <a:pt x="9059921" y="4694376"/>
                </a:moveTo>
                <a:cubicBezTo>
                  <a:pt x="9056629" y="4695611"/>
                  <a:pt x="9053099" y="4697485"/>
                  <a:pt x="9047973" y="4697417"/>
                </a:cubicBezTo>
                <a:cubicBezTo>
                  <a:pt x="9047157" y="4704440"/>
                  <a:pt x="9048517" y="4709332"/>
                  <a:pt x="9050929" y="4712341"/>
                </a:cubicBezTo>
                <a:cubicBezTo>
                  <a:pt x="9058157" y="4721367"/>
                  <a:pt x="9074827" y="4713432"/>
                  <a:pt x="9070444" y="4695153"/>
                </a:cubicBezTo>
                <a:cubicBezTo>
                  <a:pt x="9066269" y="4692541"/>
                  <a:pt x="9063215" y="4693140"/>
                  <a:pt x="9059921" y="4694376"/>
                </a:cubicBezTo>
                <a:close/>
                <a:moveTo>
                  <a:pt x="8035540" y="4691146"/>
                </a:moveTo>
                <a:cubicBezTo>
                  <a:pt x="8033458" y="4691922"/>
                  <a:pt x="8031377" y="4692699"/>
                  <a:pt x="8028599" y="4692560"/>
                </a:cubicBezTo>
                <a:cubicBezTo>
                  <a:pt x="8026541" y="4703904"/>
                  <a:pt x="8039052" y="4708048"/>
                  <a:pt x="8039023" y="4695720"/>
                </a:cubicBezTo>
                <a:cubicBezTo>
                  <a:pt x="8036246" y="4695582"/>
                  <a:pt x="8035548" y="4694667"/>
                  <a:pt x="8035540" y="4691146"/>
                </a:cubicBezTo>
                <a:close/>
                <a:moveTo>
                  <a:pt x="4845000" y="4688803"/>
                </a:moveTo>
                <a:cubicBezTo>
                  <a:pt x="4844646" y="4692025"/>
                  <a:pt x="4844470" y="4692830"/>
                  <a:pt x="4844404" y="4692226"/>
                </a:cubicBezTo>
                <a:lnTo>
                  <a:pt x="4844445" y="4689130"/>
                </a:lnTo>
                <a:close/>
                <a:moveTo>
                  <a:pt x="8431643" y="4686465"/>
                </a:moveTo>
                <a:cubicBezTo>
                  <a:pt x="8427649" y="4688042"/>
                  <a:pt x="8424195" y="4691490"/>
                  <a:pt x="8423081" y="4696813"/>
                </a:cubicBezTo>
                <a:cubicBezTo>
                  <a:pt x="8427297" y="4706450"/>
                  <a:pt x="8444861" y="4708340"/>
                  <a:pt x="8447831" y="4694143"/>
                </a:cubicBezTo>
                <a:cubicBezTo>
                  <a:pt x="8447287" y="4691049"/>
                  <a:pt x="8445653" y="4688782"/>
                  <a:pt x="8443463" y="4687342"/>
                </a:cubicBezTo>
                <a:cubicBezTo>
                  <a:pt x="8440178" y="4685183"/>
                  <a:pt x="8435639" y="4684890"/>
                  <a:pt x="8431643" y="4686465"/>
                </a:cubicBezTo>
                <a:close/>
                <a:moveTo>
                  <a:pt x="8026768" y="4676706"/>
                </a:moveTo>
                <a:cubicBezTo>
                  <a:pt x="8023477" y="4679341"/>
                  <a:pt x="8021239" y="4688982"/>
                  <a:pt x="8022629" y="4690968"/>
                </a:cubicBezTo>
                <a:cubicBezTo>
                  <a:pt x="8025403" y="4691674"/>
                  <a:pt x="8034017" y="4682248"/>
                  <a:pt x="8030310" y="4676949"/>
                </a:cubicBezTo>
                <a:cubicBezTo>
                  <a:pt x="8029077" y="4675728"/>
                  <a:pt x="8027863" y="4675827"/>
                  <a:pt x="8026768" y="4676706"/>
                </a:cubicBezTo>
                <a:close/>
                <a:moveTo>
                  <a:pt x="8740213" y="4675623"/>
                </a:moveTo>
                <a:cubicBezTo>
                  <a:pt x="8722615" y="4675598"/>
                  <a:pt x="8706325" y="4674821"/>
                  <a:pt x="8697789" y="4685820"/>
                </a:cubicBezTo>
                <a:cubicBezTo>
                  <a:pt x="8699205" y="4687544"/>
                  <a:pt x="8701273" y="4689237"/>
                  <a:pt x="8703747" y="4690752"/>
                </a:cubicBezTo>
                <a:lnTo>
                  <a:pt x="8705995" y="4691784"/>
                </a:lnTo>
                <a:lnTo>
                  <a:pt x="8700325" y="4694275"/>
                </a:lnTo>
                <a:cubicBezTo>
                  <a:pt x="8698378" y="4695952"/>
                  <a:pt x="8696977" y="4697961"/>
                  <a:pt x="8696541" y="4700176"/>
                </a:cubicBezTo>
                <a:cubicBezTo>
                  <a:pt x="8701797" y="4703130"/>
                  <a:pt x="8719575" y="4709698"/>
                  <a:pt x="8721495" y="4697929"/>
                </a:cubicBezTo>
                <a:lnTo>
                  <a:pt x="8721440" y="4696455"/>
                </a:lnTo>
                <a:lnTo>
                  <a:pt x="8721463" y="4696460"/>
                </a:lnTo>
                <a:cubicBezTo>
                  <a:pt x="8724565" y="4696646"/>
                  <a:pt x="8727576" y="4696349"/>
                  <a:pt x="8730248" y="4695415"/>
                </a:cubicBezTo>
                <a:cubicBezTo>
                  <a:pt x="8736661" y="4693178"/>
                  <a:pt x="8741125" y="4687279"/>
                  <a:pt x="8740213" y="4675623"/>
                </a:cubicBezTo>
                <a:close/>
                <a:moveTo>
                  <a:pt x="8239463" y="4672709"/>
                </a:moveTo>
                <a:cubicBezTo>
                  <a:pt x="8237529" y="4672288"/>
                  <a:pt x="8235185" y="4673017"/>
                  <a:pt x="8232676" y="4675522"/>
                </a:cubicBezTo>
                <a:cubicBezTo>
                  <a:pt x="8234966" y="4678978"/>
                  <a:pt x="8234822" y="4680559"/>
                  <a:pt x="8231955" y="4683421"/>
                </a:cubicBezTo>
                <a:lnTo>
                  <a:pt x="8234961" y="4686447"/>
                </a:lnTo>
                <a:lnTo>
                  <a:pt x="8231035" y="4693658"/>
                </a:lnTo>
                <a:cubicBezTo>
                  <a:pt x="8242393" y="4688528"/>
                  <a:pt x="8244476" y="4695867"/>
                  <a:pt x="8250681" y="4697664"/>
                </a:cubicBezTo>
                <a:lnTo>
                  <a:pt x="8244009" y="4681318"/>
                </a:lnTo>
                <a:lnTo>
                  <a:pt x="8244569" y="4680256"/>
                </a:lnTo>
                <a:lnTo>
                  <a:pt x="8242065" y="4676554"/>
                </a:lnTo>
                <a:lnTo>
                  <a:pt x="8241327" y="4674747"/>
                </a:lnTo>
                <a:lnTo>
                  <a:pt x="8241111" y="4675144"/>
                </a:lnTo>
                <a:close/>
                <a:moveTo>
                  <a:pt x="8458273" y="4671376"/>
                </a:moveTo>
                <a:cubicBezTo>
                  <a:pt x="8455515" y="4672405"/>
                  <a:pt x="8453157" y="4675500"/>
                  <a:pt x="8452867" y="4681228"/>
                </a:cubicBezTo>
                <a:cubicBezTo>
                  <a:pt x="8456387" y="4688598"/>
                  <a:pt x="8462191" y="4683853"/>
                  <a:pt x="8467667" y="4680839"/>
                </a:cubicBezTo>
                <a:cubicBezTo>
                  <a:pt x="8468031" y="4677981"/>
                  <a:pt x="8467335" y="4675620"/>
                  <a:pt x="8466077" y="4673927"/>
                </a:cubicBezTo>
                <a:cubicBezTo>
                  <a:pt x="8464189" y="4671387"/>
                  <a:pt x="8461031" y="4670349"/>
                  <a:pt x="8458273" y="4671376"/>
                </a:cubicBezTo>
                <a:close/>
                <a:moveTo>
                  <a:pt x="8201119" y="4663716"/>
                </a:moveTo>
                <a:cubicBezTo>
                  <a:pt x="8196550" y="4671030"/>
                  <a:pt x="8203839" y="4673673"/>
                  <a:pt x="8205911" y="4685264"/>
                </a:cubicBezTo>
                <a:cubicBezTo>
                  <a:pt x="8209830" y="4679584"/>
                  <a:pt x="8207079" y="4665502"/>
                  <a:pt x="8201119" y="4663716"/>
                </a:cubicBezTo>
                <a:close/>
                <a:moveTo>
                  <a:pt x="8376587" y="4662269"/>
                </a:moveTo>
                <a:cubicBezTo>
                  <a:pt x="8372887" y="4669195"/>
                  <a:pt x="8372312" y="4671695"/>
                  <a:pt x="8372558" y="4679774"/>
                </a:cubicBezTo>
                <a:cubicBezTo>
                  <a:pt x="8382424" y="4682657"/>
                  <a:pt x="8399153" y="4696884"/>
                  <a:pt x="8398415" y="4672648"/>
                </a:cubicBezTo>
                <a:cubicBezTo>
                  <a:pt x="8395394" y="4669764"/>
                  <a:pt x="8392372" y="4666879"/>
                  <a:pt x="8388889" y="4664860"/>
                </a:cubicBezTo>
                <a:cubicBezTo>
                  <a:pt x="8385405" y="4662843"/>
                  <a:pt x="8381459" y="4661690"/>
                  <a:pt x="8376587" y="4662269"/>
                </a:cubicBezTo>
                <a:close/>
                <a:moveTo>
                  <a:pt x="8457927" y="4654952"/>
                </a:moveTo>
                <a:cubicBezTo>
                  <a:pt x="8454783" y="4654042"/>
                  <a:pt x="8450597" y="4654534"/>
                  <a:pt x="8444316" y="4655274"/>
                </a:cubicBezTo>
                <a:cubicBezTo>
                  <a:pt x="8440165" y="4671129"/>
                  <a:pt x="8460051" y="4667509"/>
                  <a:pt x="8457927" y="4654952"/>
                </a:cubicBezTo>
                <a:close/>
                <a:moveTo>
                  <a:pt x="8009403" y="4648438"/>
                </a:moveTo>
                <a:cubicBezTo>
                  <a:pt x="8007869" y="4651616"/>
                  <a:pt x="8009276" y="4653468"/>
                  <a:pt x="8007741" y="4656646"/>
                </a:cubicBezTo>
                <a:cubicBezTo>
                  <a:pt x="8011323" y="4658762"/>
                  <a:pt x="8014053" y="4656288"/>
                  <a:pt x="8015162" y="4650814"/>
                </a:cubicBezTo>
                <a:cubicBezTo>
                  <a:pt x="8013968" y="4650110"/>
                  <a:pt x="8011792" y="4649847"/>
                  <a:pt x="8009403" y="4648438"/>
                </a:cubicBezTo>
                <a:close/>
                <a:moveTo>
                  <a:pt x="8767101" y="4645247"/>
                </a:moveTo>
                <a:cubicBezTo>
                  <a:pt x="8763806" y="4644406"/>
                  <a:pt x="8759259" y="4647296"/>
                  <a:pt x="8753794" y="4657483"/>
                </a:cubicBezTo>
                <a:cubicBezTo>
                  <a:pt x="8775589" y="4683909"/>
                  <a:pt x="8776985" y="4647775"/>
                  <a:pt x="8767101" y="4645247"/>
                </a:cubicBezTo>
                <a:close/>
                <a:moveTo>
                  <a:pt x="8278154" y="4642914"/>
                </a:moveTo>
                <a:cubicBezTo>
                  <a:pt x="8275055" y="4645131"/>
                  <a:pt x="8271958" y="4647350"/>
                  <a:pt x="8269057" y="4649747"/>
                </a:cubicBezTo>
                <a:lnTo>
                  <a:pt x="8266411" y="4652396"/>
                </a:lnTo>
                <a:lnTo>
                  <a:pt x="8252589" y="4661589"/>
                </a:lnTo>
                <a:cubicBezTo>
                  <a:pt x="8248237" y="4665886"/>
                  <a:pt x="8245361" y="4670575"/>
                  <a:pt x="8245417" y="4674594"/>
                </a:cubicBezTo>
                <a:cubicBezTo>
                  <a:pt x="8247727" y="4675100"/>
                  <a:pt x="8249839" y="4675070"/>
                  <a:pt x="8251807" y="4674659"/>
                </a:cubicBezTo>
                <a:lnTo>
                  <a:pt x="8254841" y="4673081"/>
                </a:lnTo>
                <a:lnTo>
                  <a:pt x="8253675" y="4681024"/>
                </a:lnTo>
                <a:cubicBezTo>
                  <a:pt x="8259891" y="4677861"/>
                  <a:pt x="8267376" y="4672341"/>
                  <a:pt x="8272623" y="4665609"/>
                </a:cubicBezTo>
                <a:lnTo>
                  <a:pt x="8275387" y="4660395"/>
                </a:lnTo>
                <a:lnTo>
                  <a:pt x="8279494" y="4658624"/>
                </a:lnTo>
                <a:cubicBezTo>
                  <a:pt x="8283125" y="4658240"/>
                  <a:pt x="8287250" y="4659140"/>
                  <a:pt x="8292177" y="4662143"/>
                </a:cubicBezTo>
                <a:cubicBezTo>
                  <a:pt x="8292111" y="4654538"/>
                  <a:pt x="8289139" y="4650511"/>
                  <a:pt x="8284724" y="4648995"/>
                </a:cubicBezTo>
                <a:lnTo>
                  <a:pt x="8278263" y="4648550"/>
                </a:lnTo>
                <a:close/>
                <a:moveTo>
                  <a:pt x="8054328" y="4641420"/>
                </a:moveTo>
                <a:cubicBezTo>
                  <a:pt x="8051113" y="4644144"/>
                  <a:pt x="8049916" y="4646703"/>
                  <a:pt x="8049728" y="4649180"/>
                </a:cubicBezTo>
                <a:cubicBezTo>
                  <a:pt x="8051371" y="4653968"/>
                  <a:pt x="8053765" y="4648849"/>
                  <a:pt x="8056604" y="4651077"/>
                </a:cubicBezTo>
                <a:cubicBezTo>
                  <a:pt x="8057895" y="4647279"/>
                  <a:pt x="8059186" y="4643483"/>
                  <a:pt x="8054328" y="4641420"/>
                </a:cubicBezTo>
                <a:close/>
                <a:moveTo>
                  <a:pt x="8975213" y="4639671"/>
                </a:moveTo>
                <a:cubicBezTo>
                  <a:pt x="8967937" y="4639945"/>
                  <a:pt x="8963645" y="4641925"/>
                  <a:pt x="8960286" y="4645324"/>
                </a:cubicBezTo>
                <a:cubicBezTo>
                  <a:pt x="8961596" y="4655821"/>
                  <a:pt x="8967567" y="4659234"/>
                  <a:pt x="8974844" y="4658959"/>
                </a:cubicBezTo>
                <a:cubicBezTo>
                  <a:pt x="8977269" y="4654140"/>
                  <a:pt x="8977642" y="4649035"/>
                  <a:pt x="8975213" y="4639671"/>
                </a:cubicBezTo>
                <a:close/>
                <a:moveTo>
                  <a:pt x="4245427" y="4638325"/>
                </a:moveTo>
                <a:cubicBezTo>
                  <a:pt x="4223188" y="4642198"/>
                  <a:pt x="4211134" y="4654250"/>
                  <a:pt x="4180715" y="4647935"/>
                </a:cubicBezTo>
                <a:cubicBezTo>
                  <a:pt x="4179710" y="4648939"/>
                  <a:pt x="4178706" y="4649944"/>
                  <a:pt x="4187890" y="4659128"/>
                </a:cubicBezTo>
                <a:cubicBezTo>
                  <a:pt x="4197074" y="4668311"/>
                  <a:pt x="4198078" y="4667306"/>
                  <a:pt x="4198078" y="4667306"/>
                </a:cubicBezTo>
                <a:cubicBezTo>
                  <a:pt x="4229502" y="4672618"/>
                  <a:pt x="4241555" y="4660565"/>
                  <a:pt x="4262790" y="4657697"/>
                </a:cubicBezTo>
                <a:cubicBezTo>
                  <a:pt x="4262790" y="4657697"/>
                  <a:pt x="4262790" y="4657697"/>
                  <a:pt x="4263795" y="4656693"/>
                </a:cubicBezTo>
                <a:cubicBezTo>
                  <a:pt x="4263795" y="4656693"/>
                  <a:pt x="4255616" y="4646504"/>
                  <a:pt x="4255616" y="4646504"/>
                </a:cubicBezTo>
                <a:cubicBezTo>
                  <a:pt x="4246432" y="4637320"/>
                  <a:pt x="4246432" y="4637320"/>
                  <a:pt x="4245427" y="4638325"/>
                </a:cubicBezTo>
                <a:close/>
                <a:moveTo>
                  <a:pt x="7929895" y="4635529"/>
                </a:moveTo>
                <a:lnTo>
                  <a:pt x="7925607" y="4648154"/>
                </a:lnTo>
                <a:lnTo>
                  <a:pt x="7928376" y="4636341"/>
                </a:lnTo>
                <a:close/>
                <a:moveTo>
                  <a:pt x="7847685" y="4629496"/>
                </a:moveTo>
                <a:lnTo>
                  <a:pt x="7847945" y="4629709"/>
                </a:lnTo>
                <a:lnTo>
                  <a:pt x="7846483" y="4632658"/>
                </a:lnTo>
                <a:close/>
                <a:moveTo>
                  <a:pt x="7812708" y="4629493"/>
                </a:moveTo>
                <a:lnTo>
                  <a:pt x="7812806" y="4635609"/>
                </a:lnTo>
                <a:lnTo>
                  <a:pt x="7811849" y="4633512"/>
                </a:lnTo>
                <a:lnTo>
                  <a:pt x="7806881" y="4630717"/>
                </a:lnTo>
                <a:close/>
                <a:moveTo>
                  <a:pt x="8799583" y="4625108"/>
                </a:moveTo>
                <a:cubicBezTo>
                  <a:pt x="8795849" y="4626349"/>
                  <a:pt x="8792973" y="4630076"/>
                  <a:pt x="8791177" y="4637340"/>
                </a:cubicBezTo>
                <a:cubicBezTo>
                  <a:pt x="8800417" y="4640444"/>
                  <a:pt x="8808331" y="4640063"/>
                  <a:pt x="8813131" y="4627795"/>
                </a:cubicBezTo>
                <a:cubicBezTo>
                  <a:pt x="8807908" y="4625112"/>
                  <a:pt x="8803316" y="4623867"/>
                  <a:pt x="8799583" y="4625108"/>
                </a:cubicBezTo>
                <a:close/>
                <a:moveTo>
                  <a:pt x="7798725" y="4624324"/>
                </a:moveTo>
                <a:lnTo>
                  <a:pt x="7801072" y="4628942"/>
                </a:lnTo>
                <a:lnTo>
                  <a:pt x="7802528" y="4629511"/>
                </a:lnTo>
                <a:lnTo>
                  <a:pt x="7798283" y="4630581"/>
                </a:lnTo>
                <a:lnTo>
                  <a:pt x="7798527" y="4624585"/>
                </a:lnTo>
                <a:close/>
                <a:moveTo>
                  <a:pt x="8768511" y="4617323"/>
                </a:moveTo>
                <a:cubicBezTo>
                  <a:pt x="8765331" y="4617153"/>
                  <a:pt x="8763236" y="4621232"/>
                  <a:pt x="8764075" y="4625688"/>
                </a:cubicBezTo>
                <a:cubicBezTo>
                  <a:pt x="8767607" y="4628230"/>
                  <a:pt x="8769796" y="4623642"/>
                  <a:pt x="8771985" y="4619052"/>
                </a:cubicBezTo>
                <a:cubicBezTo>
                  <a:pt x="8770751" y="4617909"/>
                  <a:pt x="8769571" y="4617380"/>
                  <a:pt x="8768511" y="4617323"/>
                </a:cubicBezTo>
                <a:close/>
                <a:moveTo>
                  <a:pt x="8347328" y="4616194"/>
                </a:moveTo>
                <a:cubicBezTo>
                  <a:pt x="8335360" y="4612244"/>
                  <a:pt x="8321131" y="4616736"/>
                  <a:pt x="8312671" y="4627895"/>
                </a:cubicBezTo>
                <a:lnTo>
                  <a:pt x="8308810" y="4645197"/>
                </a:lnTo>
                <a:lnTo>
                  <a:pt x="8305336" y="4647787"/>
                </a:lnTo>
                <a:cubicBezTo>
                  <a:pt x="8301298" y="4652575"/>
                  <a:pt x="8298519" y="4659255"/>
                  <a:pt x="8296664" y="4663709"/>
                </a:cubicBezTo>
                <a:lnTo>
                  <a:pt x="8306363" y="4659936"/>
                </a:lnTo>
                <a:lnTo>
                  <a:pt x="8311811" y="4673670"/>
                </a:lnTo>
                <a:cubicBezTo>
                  <a:pt x="8316415" y="4679562"/>
                  <a:pt x="8322889" y="4683619"/>
                  <a:pt x="8328757" y="4688730"/>
                </a:cubicBezTo>
                <a:lnTo>
                  <a:pt x="8336733" y="4697485"/>
                </a:lnTo>
                <a:lnTo>
                  <a:pt x="8328489" y="4692081"/>
                </a:lnTo>
                <a:cubicBezTo>
                  <a:pt x="8324299" y="4691071"/>
                  <a:pt x="8320027" y="4691163"/>
                  <a:pt x="8315705" y="4692051"/>
                </a:cubicBezTo>
                <a:lnTo>
                  <a:pt x="8307084" y="4695181"/>
                </a:lnTo>
                <a:lnTo>
                  <a:pt x="8309659" y="4691800"/>
                </a:lnTo>
                <a:cubicBezTo>
                  <a:pt x="8308337" y="4689786"/>
                  <a:pt x="8307172" y="4688781"/>
                  <a:pt x="8306133" y="4688496"/>
                </a:cubicBezTo>
                <a:cubicBezTo>
                  <a:pt x="8305093" y="4688211"/>
                  <a:pt x="8304179" y="4688645"/>
                  <a:pt x="8303361" y="4689508"/>
                </a:cubicBezTo>
                <a:lnTo>
                  <a:pt x="8299506" y="4697192"/>
                </a:lnTo>
                <a:lnTo>
                  <a:pt x="8298481" y="4694167"/>
                </a:lnTo>
                <a:cubicBezTo>
                  <a:pt x="8296491" y="4696266"/>
                  <a:pt x="8294407" y="4696943"/>
                  <a:pt x="8292278" y="4697836"/>
                </a:cubicBezTo>
                <a:lnTo>
                  <a:pt x="8288077" y="4701059"/>
                </a:lnTo>
                <a:lnTo>
                  <a:pt x="8272788" y="4698772"/>
                </a:lnTo>
                <a:cubicBezTo>
                  <a:pt x="8265804" y="4699150"/>
                  <a:pt x="8259033" y="4701305"/>
                  <a:pt x="8252785" y="4704896"/>
                </a:cubicBezTo>
                <a:lnTo>
                  <a:pt x="8240077" y="4716002"/>
                </a:lnTo>
                <a:lnTo>
                  <a:pt x="8239981" y="4715865"/>
                </a:lnTo>
                <a:lnTo>
                  <a:pt x="8234843" y="4714861"/>
                </a:lnTo>
                <a:lnTo>
                  <a:pt x="8233712" y="4710026"/>
                </a:lnTo>
                <a:cubicBezTo>
                  <a:pt x="8231964" y="4707517"/>
                  <a:pt x="8229777" y="4706094"/>
                  <a:pt x="8227541" y="4705734"/>
                </a:cubicBezTo>
                <a:cubicBezTo>
                  <a:pt x="8225307" y="4705375"/>
                  <a:pt x="8223029" y="4706076"/>
                  <a:pt x="8221097" y="4707819"/>
                </a:cubicBezTo>
                <a:cubicBezTo>
                  <a:pt x="8217236" y="4711301"/>
                  <a:pt x="8214768" y="4718940"/>
                  <a:pt x="8216849" y="4730543"/>
                </a:cubicBezTo>
                <a:cubicBezTo>
                  <a:pt x="8218434" y="4733532"/>
                  <a:pt x="8222572" y="4734368"/>
                  <a:pt x="8226817" y="4733460"/>
                </a:cubicBezTo>
                <a:lnTo>
                  <a:pt x="8228415" y="4732324"/>
                </a:lnTo>
                <a:lnTo>
                  <a:pt x="8225651" y="4736991"/>
                </a:lnTo>
                <a:lnTo>
                  <a:pt x="8224715" y="4740394"/>
                </a:lnTo>
                <a:lnTo>
                  <a:pt x="8213960" y="4747331"/>
                </a:lnTo>
                <a:lnTo>
                  <a:pt x="8201660" y="4753963"/>
                </a:lnTo>
                <a:lnTo>
                  <a:pt x="8197605" y="4741549"/>
                </a:lnTo>
                <a:cubicBezTo>
                  <a:pt x="8195263" y="4737006"/>
                  <a:pt x="8191984" y="4733173"/>
                  <a:pt x="8186989" y="4730519"/>
                </a:cubicBezTo>
                <a:cubicBezTo>
                  <a:pt x="8185597" y="4730041"/>
                  <a:pt x="8184555" y="4729684"/>
                  <a:pt x="8183519" y="4730036"/>
                </a:cubicBezTo>
                <a:cubicBezTo>
                  <a:pt x="8182484" y="4730390"/>
                  <a:pt x="8181458" y="4731452"/>
                  <a:pt x="8180101" y="4733815"/>
                </a:cubicBezTo>
                <a:cubicBezTo>
                  <a:pt x="8185310" y="4740650"/>
                  <a:pt x="8187261" y="4752448"/>
                  <a:pt x="8189335" y="4763598"/>
                </a:cubicBezTo>
                <a:lnTo>
                  <a:pt x="8192541" y="4777341"/>
                </a:lnTo>
                <a:lnTo>
                  <a:pt x="8192401" y="4777315"/>
                </a:lnTo>
                <a:cubicBezTo>
                  <a:pt x="8189517" y="4777766"/>
                  <a:pt x="8187332" y="4779216"/>
                  <a:pt x="8185785" y="4781287"/>
                </a:cubicBezTo>
                <a:cubicBezTo>
                  <a:pt x="8184753" y="4782667"/>
                  <a:pt x="8184005" y="4784324"/>
                  <a:pt x="8183520" y="4786144"/>
                </a:cubicBezTo>
                <a:cubicBezTo>
                  <a:pt x="8182713" y="4789180"/>
                  <a:pt x="8182639" y="4792674"/>
                  <a:pt x="8183211" y="4796105"/>
                </a:cubicBezTo>
                <a:lnTo>
                  <a:pt x="8186380" y="4804624"/>
                </a:lnTo>
                <a:lnTo>
                  <a:pt x="8180634" y="4800798"/>
                </a:lnTo>
                <a:cubicBezTo>
                  <a:pt x="8179361" y="4800628"/>
                  <a:pt x="8178025" y="4800873"/>
                  <a:pt x="8176609" y="4801644"/>
                </a:cubicBezTo>
                <a:cubicBezTo>
                  <a:pt x="8174991" y="4802526"/>
                  <a:pt x="8173267" y="4804092"/>
                  <a:pt x="8171409" y="4806508"/>
                </a:cubicBezTo>
                <a:cubicBezTo>
                  <a:pt x="8174744" y="4808007"/>
                  <a:pt x="8177367" y="4810435"/>
                  <a:pt x="8179659" y="4813224"/>
                </a:cubicBezTo>
                <a:lnTo>
                  <a:pt x="8183635" y="4818883"/>
                </a:lnTo>
                <a:lnTo>
                  <a:pt x="8181835" y="4822560"/>
                </a:lnTo>
                <a:lnTo>
                  <a:pt x="8180849" y="4825515"/>
                </a:lnTo>
                <a:lnTo>
                  <a:pt x="8180093" y="4824924"/>
                </a:lnTo>
                <a:cubicBezTo>
                  <a:pt x="8174834" y="4825916"/>
                  <a:pt x="8165863" y="4839255"/>
                  <a:pt x="8167701" y="4847448"/>
                </a:cubicBezTo>
                <a:cubicBezTo>
                  <a:pt x="8169760" y="4849680"/>
                  <a:pt x="8171668" y="4850898"/>
                  <a:pt x="8173465" y="4851328"/>
                </a:cubicBezTo>
                <a:cubicBezTo>
                  <a:pt x="8178861" y="4852622"/>
                  <a:pt x="8183265" y="4846840"/>
                  <a:pt x="8187751" y="4840171"/>
                </a:cubicBezTo>
                <a:lnTo>
                  <a:pt x="8186700" y="4837217"/>
                </a:lnTo>
                <a:lnTo>
                  <a:pt x="8188543" y="4833845"/>
                </a:lnTo>
                <a:lnTo>
                  <a:pt x="8190277" y="4827271"/>
                </a:lnTo>
                <a:lnTo>
                  <a:pt x="8192401" y="4829777"/>
                </a:lnTo>
                <a:cubicBezTo>
                  <a:pt x="8194860" y="4831750"/>
                  <a:pt x="8197737" y="4832953"/>
                  <a:pt x="8201408" y="4832821"/>
                </a:cubicBezTo>
                <a:lnTo>
                  <a:pt x="8201654" y="4832508"/>
                </a:lnTo>
                <a:lnTo>
                  <a:pt x="8208471" y="4840954"/>
                </a:lnTo>
                <a:cubicBezTo>
                  <a:pt x="8211766" y="4833416"/>
                  <a:pt x="8219075" y="4824756"/>
                  <a:pt x="8218356" y="4818340"/>
                </a:cubicBezTo>
                <a:cubicBezTo>
                  <a:pt x="8214769" y="4814762"/>
                  <a:pt x="8211184" y="4811183"/>
                  <a:pt x="8211612" y="4806482"/>
                </a:cubicBezTo>
                <a:lnTo>
                  <a:pt x="8203632" y="4810567"/>
                </a:lnTo>
                <a:lnTo>
                  <a:pt x="8206878" y="4793407"/>
                </a:lnTo>
                <a:lnTo>
                  <a:pt x="8206289" y="4791144"/>
                </a:lnTo>
                <a:lnTo>
                  <a:pt x="8211623" y="4789713"/>
                </a:lnTo>
                <a:lnTo>
                  <a:pt x="8214020" y="4792219"/>
                </a:lnTo>
                <a:lnTo>
                  <a:pt x="8223605" y="4793642"/>
                </a:lnTo>
                <a:lnTo>
                  <a:pt x="8226663" y="4804485"/>
                </a:lnTo>
                <a:lnTo>
                  <a:pt x="8227879" y="4805776"/>
                </a:lnTo>
                <a:lnTo>
                  <a:pt x="8224847" y="4810647"/>
                </a:lnTo>
                <a:cubicBezTo>
                  <a:pt x="8222581" y="4816113"/>
                  <a:pt x="8221587" y="4821895"/>
                  <a:pt x="8223787" y="4826543"/>
                </a:cubicBezTo>
                <a:cubicBezTo>
                  <a:pt x="8228632" y="4826974"/>
                  <a:pt x="8232213" y="4823243"/>
                  <a:pt x="8235227" y="4817640"/>
                </a:cubicBezTo>
                <a:lnTo>
                  <a:pt x="8236364" y="4814788"/>
                </a:lnTo>
                <a:lnTo>
                  <a:pt x="8238771" y="4817345"/>
                </a:lnTo>
                <a:lnTo>
                  <a:pt x="8241637" y="4819131"/>
                </a:lnTo>
                <a:lnTo>
                  <a:pt x="8242108" y="4821933"/>
                </a:lnTo>
                <a:lnTo>
                  <a:pt x="8246306" y="4822039"/>
                </a:lnTo>
                <a:lnTo>
                  <a:pt x="8255111" y="4827525"/>
                </a:lnTo>
                <a:lnTo>
                  <a:pt x="8263255" y="4835996"/>
                </a:lnTo>
                <a:lnTo>
                  <a:pt x="8245683" y="4846605"/>
                </a:lnTo>
                <a:cubicBezTo>
                  <a:pt x="8237209" y="4851734"/>
                  <a:pt x="8229894" y="4858241"/>
                  <a:pt x="8225134" y="4871489"/>
                </a:cubicBezTo>
                <a:cubicBezTo>
                  <a:pt x="8223677" y="4875512"/>
                  <a:pt x="8222659" y="4879634"/>
                  <a:pt x="8222029" y="4883813"/>
                </a:cubicBezTo>
                <a:lnTo>
                  <a:pt x="8224385" y="4903435"/>
                </a:lnTo>
                <a:lnTo>
                  <a:pt x="8220031" y="4914450"/>
                </a:lnTo>
                <a:lnTo>
                  <a:pt x="8225768" y="4914958"/>
                </a:lnTo>
                <a:lnTo>
                  <a:pt x="8227343" y="4928080"/>
                </a:lnTo>
                <a:cubicBezTo>
                  <a:pt x="8232326" y="4942387"/>
                  <a:pt x="8239758" y="4955669"/>
                  <a:pt x="8247342" y="4966191"/>
                </a:cubicBezTo>
                <a:cubicBezTo>
                  <a:pt x="8255904" y="4970200"/>
                  <a:pt x="8263557" y="4968326"/>
                  <a:pt x="8272970" y="4973707"/>
                </a:cubicBezTo>
                <a:lnTo>
                  <a:pt x="8275825" y="4976049"/>
                </a:lnTo>
                <a:lnTo>
                  <a:pt x="8274437" y="4978498"/>
                </a:lnTo>
                <a:cubicBezTo>
                  <a:pt x="8271780" y="4982262"/>
                  <a:pt x="8268701" y="4985378"/>
                  <a:pt x="8264783" y="4987194"/>
                </a:cubicBezTo>
                <a:cubicBezTo>
                  <a:pt x="8263617" y="4993606"/>
                  <a:pt x="8264676" y="4996805"/>
                  <a:pt x="8265736" y="5000003"/>
                </a:cubicBezTo>
                <a:lnTo>
                  <a:pt x="8285907" y="4981368"/>
                </a:lnTo>
                <a:lnTo>
                  <a:pt x="8298569" y="4978577"/>
                </a:lnTo>
                <a:lnTo>
                  <a:pt x="8300562" y="4976784"/>
                </a:lnTo>
                <a:lnTo>
                  <a:pt x="8306629" y="4976387"/>
                </a:lnTo>
                <a:lnTo>
                  <a:pt x="8304779" y="4972992"/>
                </a:lnTo>
                <a:lnTo>
                  <a:pt x="8311393" y="4967046"/>
                </a:lnTo>
                <a:cubicBezTo>
                  <a:pt x="8319445" y="4957967"/>
                  <a:pt x="8326892" y="4947421"/>
                  <a:pt x="8336089" y="4943295"/>
                </a:cubicBezTo>
                <a:cubicBezTo>
                  <a:pt x="8337425" y="4932373"/>
                  <a:pt x="8337353" y="4922117"/>
                  <a:pt x="8337280" y="4911864"/>
                </a:cubicBezTo>
                <a:lnTo>
                  <a:pt x="8337604" y="4903330"/>
                </a:lnTo>
                <a:lnTo>
                  <a:pt x="8352801" y="4913415"/>
                </a:lnTo>
                <a:cubicBezTo>
                  <a:pt x="8366463" y="4915024"/>
                  <a:pt x="8382271" y="4905768"/>
                  <a:pt x="8383771" y="4890477"/>
                </a:cubicBezTo>
                <a:cubicBezTo>
                  <a:pt x="8385045" y="4881322"/>
                  <a:pt x="8378257" y="4872477"/>
                  <a:pt x="8369147" y="4867172"/>
                </a:cubicBezTo>
                <a:lnTo>
                  <a:pt x="8362487" y="4864953"/>
                </a:lnTo>
                <a:lnTo>
                  <a:pt x="8365413" y="4861799"/>
                </a:lnTo>
                <a:cubicBezTo>
                  <a:pt x="8364855" y="4856210"/>
                  <a:pt x="8363028" y="4852328"/>
                  <a:pt x="8360311" y="4849958"/>
                </a:cubicBezTo>
                <a:cubicBezTo>
                  <a:pt x="8357597" y="4847587"/>
                  <a:pt x="8353995" y="4846727"/>
                  <a:pt x="8349889" y="4847177"/>
                </a:cubicBezTo>
                <a:cubicBezTo>
                  <a:pt x="8348362" y="4849229"/>
                  <a:pt x="8347614" y="4852138"/>
                  <a:pt x="8347254" y="4855472"/>
                </a:cubicBezTo>
                <a:lnTo>
                  <a:pt x="8347023" y="4863807"/>
                </a:lnTo>
                <a:lnTo>
                  <a:pt x="8340597" y="4865127"/>
                </a:lnTo>
                <a:cubicBezTo>
                  <a:pt x="8338309" y="4866560"/>
                  <a:pt x="8336301" y="4868547"/>
                  <a:pt x="8334705" y="4871163"/>
                </a:cubicBezTo>
                <a:lnTo>
                  <a:pt x="8334233" y="4875304"/>
                </a:lnTo>
                <a:lnTo>
                  <a:pt x="8324829" y="4863930"/>
                </a:lnTo>
                <a:lnTo>
                  <a:pt x="8330085" y="4861551"/>
                </a:lnTo>
                <a:cubicBezTo>
                  <a:pt x="8332927" y="4859263"/>
                  <a:pt x="8334932" y="4856326"/>
                  <a:pt x="8335399" y="4852976"/>
                </a:cubicBezTo>
                <a:cubicBezTo>
                  <a:pt x="8329473" y="4853295"/>
                  <a:pt x="8324001" y="4853633"/>
                  <a:pt x="8318415" y="4854388"/>
                </a:cubicBezTo>
                <a:lnTo>
                  <a:pt x="8317983" y="4854483"/>
                </a:lnTo>
                <a:lnTo>
                  <a:pt x="8307833" y="4838832"/>
                </a:lnTo>
                <a:cubicBezTo>
                  <a:pt x="8299877" y="4838745"/>
                  <a:pt x="8292527" y="4842579"/>
                  <a:pt x="8283228" y="4837934"/>
                </a:cubicBezTo>
                <a:lnTo>
                  <a:pt x="8278562" y="4834250"/>
                </a:lnTo>
                <a:lnTo>
                  <a:pt x="8297203" y="4828460"/>
                </a:lnTo>
                <a:lnTo>
                  <a:pt x="8314575" y="4813810"/>
                </a:lnTo>
                <a:lnTo>
                  <a:pt x="8334104" y="4813257"/>
                </a:lnTo>
                <a:cubicBezTo>
                  <a:pt x="8332565" y="4808158"/>
                  <a:pt x="8329848" y="4805137"/>
                  <a:pt x="8326449" y="4803166"/>
                </a:cubicBezTo>
                <a:lnTo>
                  <a:pt x="8323784" y="4802311"/>
                </a:lnTo>
                <a:lnTo>
                  <a:pt x="8325871" y="4799168"/>
                </a:lnTo>
                <a:lnTo>
                  <a:pt x="8328676" y="4805856"/>
                </a:lnTo>
                <a:cubicBezTo>
                  <a:pt x="8332331" y="4809850"/>
                  <a:pt x="8338058" y="4810099"/>
                  <a:pt x="8341901" y="4801798"/>
                </a:cubicBezTo>
                <a:lnTo>
                  <a:pt x="8340221" y="4791405"/>
                </a:lnTo>
                <a:lnTo>
                  <a:pt x="8342140" y="4791892"/>
                </a:lnTo>
                <a:lnTo>
                  <a:pt x="8342221" y="4792632"/>
                </a:lnTo>
                <a:lnTo>
                  <a:pt x="8343375" y="4792206"/>
                </a:lnTo>
                <a:lnTo>
                  <a:pt x="8345963" y="4792862"/>
                </a:lnTo>
                <a:cubicBezTo>
                  <a:pt x="8347756" y="4792513"/>
                  <a:pt x="8349335" y="4791399"/>
                  <a:pt x="8350785" y="4789828"/>
                </a:cubicBezTo>
                <a:lnTo>
                  <a:pt x="8351075" y="4789368"/>
                </a:lnTo>
                <a:lnTo>
                  <a:pt x="8352723" y="4788760"/>
                </a:lnTo>
                <a:lnTo>
                  <a:pt x="8352983" y="4786330"/>
                </a:lnTo>
                <a:lnTo>
                  <a:pt x="8356843" y="4780189"/>
                </a:lnTo>
                <a:lnTo>
                  <a:pt x="8356929" y="4785802"/>
                </a:lnTo>
                <a:cubicBezTo>
                  <a:pt x="8360201" y="4800441"/>
                  <a:pt x="8371713" y="4814162"/>
                  <a:pt x="8382717" y="4784363"/>
                </a:cubicBezTo>
                <a:cubicBezTo>
                  <a:pt x="8371013" y="4769723"/>
                  <a:pt x="8363765" y="4766185"/>
                  <a:pt x="8359825" y="4768170"/>
                </a:cubicBezTo>
                <a:cubicBezTo>
                  <a:pt x="8358345" y="4768914"/>
                  <a:pt x="8357333" y="4770436"/>
                  <a:pt x="8356725" y="4772438"/>
                </a:cubicBezTo>
                <a:lnTo>
                  <a:pt x="8356768" y="4775272"/>
                </a:lnTo>
                <a:lnTo>
                  <a:pt x="8352185" y="4770207"/>
                </a:lnTo>
                <a:lnTo>
                  <a:pt x="8348416" y="4771484"/>
                </a:lnTo>
                <a:lnTo>
                  <a:pt x="8345793" y="4769642"/>
                </a:lnTo>
                <a:lnTo>
                  <a:pt x="8344569" y="4772787"/>
                </a:lnTo>
                <a:lnTo>
                  <a:pt x="8340528" y="4774156"/>
                </a:lnTo>
                <a:lnTo>
                  <a:pt x="8339925" y="4789588"/>
                </a:lnTo>
                <a:lnTo>
                  <a:pt x="8334884" y="4787998"/>
                </a:lnTo>
                <a:lnTo>
                  <a:pt x="8329858" y="4787611"/>
                </a:lnTo>
                <a:lnTo>
                  <a:pt x="8328342" y="4769445"/>
                </a:lnTo>
                <a:lnTo>
                  <a:pt x="8341473" y="4758813"/>
                </a:lnTo>
                <a:cubicBezTo>
                  <a:pt x="8345291" y="4754273"/>
                  <a:pt x="8348355" y="4748961"/>
                  <a:pt x="8350399" y="4743283"/>
                </a:cubicBezTo>
                <a:lnTo>
                  <a:pt x="8351385" y="4737074"/>
                </a:lnTo>
                <a:lnTo>
                  <a:pt x="8354685" y="4739067"/>
                </a:lnTo>
                <a:cubicBezTo>
                  <a:pt x="8355299" y="4731044"/>
                  <a:pt x="8363436" y="4735860"/>
                  <a:pt x="8362987" y="4724626"/>
                </a:cubicBezTo>
                <a:lnTo>
                  <a:pt x="8351892" y="4722005"/>
                </a:lnTo>
                <a:lnTo>
                  <a:pt x="8345344" y="4704395"/>
                </a:lnTo>
                <a:lnTo>
                  <a:pt x="8358305" y="4681691"/>
                </a:lnTo>
                <a:cubicBezTo>
                  <a:pt x="8363488" y="4673387"/>
                  <a:pt x="8367653" y="4665396"/>
                  <a:pt x="8368420" y="4655140"/>
                </a:cubicBezTo>
                <a:cubicBezTo>
                  <a:pt x="8369003" y="4632534"/>
                  <a:pt x="8359295" y="4620143"/>
                  <a:pt x="8347328" y="4616194"/>
                </a:cubicBezTo>
                <a:close/>
                <a:moveTo>
                  <a:pt x="8367943" y="4610775"/>
                </a:moveTo>
                <a:cubicBezTo>
                  <a:pt x="8366951" y="4611159"/>
                  <a:pt x="8366039" y="4611824"/>
                  <a:pt x="8365229" y="4612696"/>
                </a:cubicBezTo>
                <a:cubicBezTo>
                  <a:pt x="8359829" y="4618513"/>
                  <a:pt x="8358985" y="4633562"/>
                  <a:pt x="8369219" y="4635959"/>
                </a:cubicBezTo>
                <a:cubicBezTo>
                  <a:pt x="8375543" y="4630199"/>
                  <a:pt x="8379025" y="4623552"/>
                  <a:pt x="8378454" y="4616926"/>
                </a:cubicBezTo>
                <a:cubicBezTo>
                  <a:pt x="8374623" y="4611011"/>
                  <a:pt x="8370921" y="4609626"/>
                  <a:pt x="8367943" y="4610775"/>
                </a:cubicBezTo>
                <a:close/>
                <a:moveTo>
                  <a:pt x="8205053" y="4610462"/>
                </a:moveTo>
                <a:cubicBezTo>
                  <a:pt x="8202155" y="4610416"/>
                  <a:pt x="8199273" y="4611079"/>
                  <a:pt x="8196417" y="4612349"/>
                </a:cubicBezTo>
                <a:cubicBezTo>
                  <a:pt x="8190702" y="4614891"/>
                  <a:pt x="8185084" y="4619867"/>
                  <a:pt x="8179607" y="4626491"/>
                </a:cubicBezTo>
                <a:cubicBezTo>
                  <a:pt x="8189702" y="4630931"/>
                  <a:pt x="8199977" y="4616189"/>
                  <a:pt x="8210073" y="4620631"/>
                </a:cubicBezTo>
                <a:cubicBezTo>
                  <a:pt x="8212745" y="4617619"/>
                  <a:pt x="8213272" y="4615219"/>
                  <a:pt x="8213798" y="4612817"/>
                </a:cubicBezTo>
                <a:cubicBezTo>
                  <a:pt x="8210869" y="4611259"/>
                  <a:pt x="8207953" y="4610507"/>
                  <a:pt x="8205053" y="4610462"/>
                </a:cubicBezTo>
                <a:close/>
                <a:moveTo>
                  <a:pt x="8140705" y="4605934"/>
                </a:moveTo>
                <a:lnTo>
                  <a:pt x="8140529" y="4606439"/>
                </a:lnTo>
                <a:lnTo>
                  <a:pt x="8140458" y="4606256"/>
                </a:lnTo>
                <a:close/>
                <a:moveTo>
                  <a:pt x="8525273" y="4602641"/>
                </a:moveTo>
                <a:cubicBezTo>
                  <a:pt x="8509353" y="4613516"/>
                  <a:pt x="8500679" y="4634969"/>
                  <a:pt x="8502656" y="4654616"/>
                </a:cubicBezTo>
                <a:lnTo>
                  <a:pt x="8505079" y="4663221"/>
                </a:lnTo>
                <a:lnTo>
                  <a:pt x="8489873" y="4685172"/>
                </a:lnTo>
                <a:lnTo>
                  <a:pt x="8488867" y="4688384"/>
                </a:lnTo>
                <a:lnTo>
                  <a:pt x="8490621" y="4680708"/>
                </a:lnTo>
                <a:cubicBezTo>
                  <a:pt x="8488853" y="4676814"/>
                  <a:pt x="8485191" y="4675398"/>
                  <a:pt x="8481683" y="4676218"/>
                </a:cubicBezTo>
                <a:cubicBezTo>
                  <a:pt x="8478175" y="4677038"/>
                  <a:pt x="8474818" y="4680094"/>
                  <a:pt x="8473664" y="4685147"/>
                </a:cubicBezTo>
                <a:cubicBezTo>
                  <a:pt x="8475077" y="4688261"/>
                  <a:pt x="8476957" y="4690501"/>
                  <a:pt x="8479374" y="4691551"/>
                </a:cubicBezTo>
                <a:lnTo>
                  <a:pt x="8488100" y="4690831"/>
                </a:lnTo>
                <a:lnTo>
                  <a:pt x="8481051" y="4713316"/>
                </a:lnTo>
                <a:lnTo>
                  <a:pt x="8477784" y="4713934"/>
                </a:lnTo>
                <a:cubicBezTo>
                  <a:pt x="8476462" y="4722802"/>
                  <a:pt x="8477077" y="4732581"/>
                  <a:pt x="8480297" y="4736808"/>
                </a:cubicBezTo>
                <a:lnTo>
                  <a:pt x="8484671" y="4736234"/>
                </a:lnTo>
                <a:lnTo>
                  <a:pt x="8495933" y="4743437"/>
                </a:lnTo>
                <a:lnTo>
                  <a:pt x="8501209" y="4743481"/>
                </a:lnTo>
                <a:lnTo>
                  <a:pt x="8503375" y="4749414"/>
                </a:lnTo>
                <a:cubicBezTo>
                  <a:pt x="8505311" y="4754433"/>
                  <a:pt x="8507491" y="4758590"/>
                  <a:pt x="8510617" y="4760063"/>
                </a:cubicBezTo>
                <a:cubicBezTo>
                  <a:pt x="8511809" y="4760625"/>
                  <a:pt x="8513138" y="4760796"/>
                  <a:pt x="8514643" y="4760480"/>
                </a:cubicBezTo>
                <a:lnTo>
                  <a:pt x="8517785" y="4758801"/>
                </a:lnTo>
                <a:lnTo>
                  <a:pt x="8520625" y="4760743"/>
                </a:lnTo>
                <a:cubicBezTo>
                  <a:pt x="8525139" y="4760541"/>
                  <a:pt x="8529529" y="4752734"/>
                  <a:pt x="8521267" y="4749968"/>
                </a:cubicBezTo>
                <a:lnTo>
                  <a:pt x="8518787" y="4754143"/>
                </a:lnTo>
                <a:lnTo>
                  <a:pt x="8511736" y="4741453"/>
                </a:lnTo>
                <a:lnTo>
                  <a:pt x="8517569" y="4736896"/>
                </a:lnTo>
                <a:lnTo>
                  <a:pt x="8514362" y="4734009"/>
                </a:lnTo>
                <a:lnTo>
                  <a:pt x="8525441" y="4736558"/>
                </a:lnTo>
                <a:cubicBezTo>
                  <a:pt x="8529601" y="4736883"/>
                  <a:pt x="8534163" y="4736566"/>
                  <a:pt x="8539305" y="4735330"/>
                </a:cubicBezTo>
                <a:cubicBezTo>
                  <a:pt x="8545193" y="4729370"/>
                  <a:pt x="8549209" y="4721629"/>
                  <a:pt x="8551421" y="4713323"/>
                </a:cubicBezTo>
                <a:lnTo>
                  <a:pt x="8551625" y="4709384"/>
                </a:lnTo>
                <a:lnTo>
                  <a:pt x="8553215" y="4710274"/>
                </a:lnTo>
                <a:cubicBezTo>
                  <a:pt x="8555483" y="4710252"/>
                  <a:pt x="8557774" y="4708591"/>
                  <a:pt x="8559384" y="4706216"/>
                </a:cubicBezTo>
                <a:lnTo>
                  <a:pt x="8559970" y="4704933"/>
                </a:lnTo>
                <a:lnTo>
                  <a:pt x="8560614" y="4705819"/>
                </a:lnTo>
                <a:lnTo>
                  <a:pt x="8568136" y="4718828"/>
                </a:lnTo>
                <a:lnTo>
                  <a:pt x="8566747" y="4718975"/>
                </a:lnTo>
                <a:cubicBezTo>
                  <a:pt x="8563425" y="4720874"/>
                  <a:pt x="8561083" y="4724707"/>
                  <a:pt x="8561331" y="4729035"/>
                </a:cubicBezTo>
                <a:cubicBezTo>
                  <a:pt x="8561580" y="4733363"/>
                  <a:pt x="8564420" y="4738187"/>
                  <a:pt x="8571465" y="4742067"/>
                </a:cubicBezTo>
                <a:cubicBezTo>
                  <a:pt x="8573434" y="4739983"/>
                  <a:pt x="8575537" y="4738765"/>
                  <a:pt x="8577575" y="4737114"/>
                </a:cubicBezTo>
                <a:lnTo>
                  <a:pt x="8582169" y="4731032"/>
                </a:lnTo>
                <a:lnTo>
                  <a:pt x="8582209" y="4731064"/>
                </a:lnTo>
                <a:lnTo>
                  <a:pt x="8587275" y="4738179"/>
                </a:lnTo>
                <a:cubicBezTo>
                  <a:pt x="8601062" y="4752781"/>
                  <a:pt x="8608063" y="4736514"/>
                  <a:pt x="8606486" y="4723797"/>
                </a:cubicBezTo>
                <a:lnTo>
                  <a:pt x="8601539" y="4714620"/>
                </a:lnTo>
                <a:lnTo>
                  <a:pt x="8604533" y="4709335"/>
                </a:lnTo>
                <a:cubicBezTo>
                  <a:pt x="8606187" y="4703929"/>
                  <a:pt x="8606664" y="4698181"/>
                  <a:pt x="8605647" y="4692839"/>
                </a:cubicBezTo>
                <a:lnTo>
                  <a:pt x="8600371" y="4683392"/>
                </a:lnTo>
                <a:lnTo>
                  <a:pt x="8606815" y="4683970"/>
                </a:lnTo>
                <a:cubicBezTo>
                  <a:pt x="8608969" y="4682389"/>
                  <a:pt x="8611071" y="4679473"/>
                  <a:pt x="8613170" y="4676558"/>
                </a:cubicBezTo>
                <a:cubicBezTo>
                  <a:pt x="8611607" y="4674496"/>
                  <a:pt x="8609989" y="4673336"/>
                  <a:pt x="8608445" y="4672892"/>
                </a:cubicBezTo>
                <a:cubicBezTo>
                  <a:pt x="8606131" y="4672227"/>
                  <a:pt x="8603985" y="4673178"/>
                  <a:pt x="8602452" y="4675130"/>
                </a:cubicBezTo>
                <a:lnTo>
                  <a:pt x="8600211" y="4683104"/>
                </a:lnTo>
                <a:lnTo>
                  <a:pt x="8597795" y="4678778"/>
                </a:lnTo>
                <a:cubicBezTo>
                  <a:pt x="8593774" y="4675556"/>
                  <a:pt x="8589865" y="4674183"/>
                  <a:pt x="8586054" y="4674151"/>
                </a:cubicBezTo>
                <a:cubicBezTo>
                  <a:pt x="8580337" y="4674104"/>
                  <a:pt x="8574836" y="4677080"/>
                  <a:pt x="8569495" y="4681383"/>
                </a:cubicBezTo>
                <a:lnTo>
                  <a:pt x="8556223" y="4694307"/>
                </a:lnTo>
                <a:lnTo>
                  <a:pt x="8554179" y="4693304"/>
                </a:lnTo>
                <a:lnTo>
                  <a:pt x="8552273" y="4696823"/>
                </a:lnTo>
                <a:lnTo>
                  <a:pt x="8552731" y="4687925"/>
                </a:lnTo>
                <a:cubicBezTo>
                  <a:pt x="8551411" y="4679705"/>
                  <a:pt x="8548361" y="4672135"/>
                  <a:pt x="8543647" y="4666432"/>
                </a:cubicBezTo>
                <a:lnTo>
                  <a:pt x="8539981" y="4664451"/>
                </a:lnTo>
                <a:lnTo>
                  <a:pt x="8546058" y="4661317"/>
                </a:lnTo>
                <a:cubicBezTo>
                  <a:pt x="8548073" y="4659237"/>
                  <a:pt x="8549345" y="4656348"/>
                  <a:pt x="8549377" y="4652440"/>
                </a:cubicBezTo>
                <a:lnTo>
                  <a:pt x="8540825" y="4650709"/>
                </a:lnTo>
                <a:lnTo>
                  <a:pt x="8541668" y="4648172"/>
                </a:lnTo>
                <a:cubicBezTo>
                  <a:pt x="8543901" y="4631531"/>
                  <a:pt x="8540268" y="4613722"/>
                  <a:pt x="8529691" y="4603970"/>
                </a:cubicBezTo>
                <a:cubicBezTo>
                  <a:pt x="8528317" y="4605944"/>
                  <a:pt x="8526795" y="4604293"/>
                  <a:pt x="8525273" y="4602641"/>
                </a:cubicBezTo>
                <a:close/>
                <a:moveTo>
                  <a:pt x="8000437" y="4599541"/>
                </a:moveTo>
                <a:cubicBezTo>
                  <a:pt x="7999212" y="4599204"/>
                  <a:pt x="7998301" y="4599366"/>
                  <a:pt x="7997594" y="4599844"/>
                </a:cubicBezTo>
                <a:cubicBezTo>
                  <a:pt x="7995471" y="4601278"/>
                  <a:pt x="7995178" y="4605555"/>
                  <a:pt x="7993729" y="4607724"/>
                </a:cubicBezTo>
                <a:cubicBezTo>
                  <a:pt x="7999444" y="4623972"/>
                  <a:pt x="8008901" y="4627798"/>
                  <a:pt x="8017676" y="4633883"/>
                </a:cubicBezTo>
                <a:lnTo>
                  <a:pt x="8014080" y="4625736"/>
                </a:lnTo>
                <a:lnTo>
                  <a:pt x="8019357" y="4628799"/>
                </a:lnTo>
                <a:cubicBezTo>
                  <a:pt x="8020927" y="4629123"/>
                  <a:pt x="8022372" y="4628966"/>
                  <a:pt x="8023447" y="4628140"/>
                </a:cubicBezTo>
                <a:cubicBezTo>
                  <a:pt x="8022328" y="4624259"/>
                  <a:pt x="8017932" y="4613683"/>
                  <a:pt x="8013223" y="4613647"/>
                </a:cubicBezTo>
                <a:lnTo>
                  <a:pt x="8009916" y="4616544"/>
                </a:lnTo>
                <a:close/>
                <a:moveTo>
                  <a:pt x="7829725" y="4592892"/>
                </a:moveTo>
                <a:cubicBezTo>
                  <a:pt x="7820739" y="4598515"/>
                  <a:pt x="7825442" y="4612312"/>
                  <a:pt x="7833844" y="4604196"/>
                </a:cubicBezTo>
                <a:cubicBezTo>
                  <a:pt x="7832265" y="4601646"/>
                  <a:pt x="7832470" y="4600427"/>
                  <a:pt x="7834871" y="4598109"/>
                </a:cubicBezTo>
                <a:cubicBezTo>
                  <a:pt x="7833088" y="4596775"/>
                  <a:pt x="7831304" y="4595443"/>
                  <a:pt x="7829725" y="4592892"/>
                </a:cubicBezTo>
                <a:close/>
                <a:moveTo>
                  <a:pt x="8820099" y="4590308"/>
                </a:moveTo>
                <a:cubicBezTo>
                  <a:pt x="8816305" y="4591117"/>
                  <a:pt x="8812756" y="4593086"/>
                  <a:pt x="8809731" y="4595853"/>
                </a:cubicBezTo>
                <a:cubicBezTo>
                  <a:pt x="8803681" y="4601386"/>
                  <a:pt x="8799733" y="4610113"/>
                  <a:pt x="8800142" y="4619155"/>
                </a:cubicBezTo>
                <a:cubicBezTo>
                  <a:pt x="8813147" y="4624903"/>
                  <a:pt x="8823991" y="4602104"/>
                  <a:pt x="8831921" y="4591712"/>
                </a:cubicBezTo>
                <a:cubicBezTo>
                  <a:pt x="8827925" y="4589847"/>
                  <a:pt x="8823891" y="4589498"/>
                  <a:pt x="8820099" y="4590308"/>
                </a:cubicBezTo>
                <a:close/>
                <a:moveTo>
                  <a:pt x="8706791" y="4583011"/>
                </a:moveTo>
                <a:cubicBezTo>
                  <a:pt x="8697381" y="4592838"/>
                  <a:pt x="8693793" y="4608658"/>
                  <a:pt x="8697038" y="4621591"/>
                </a:cubicBezTo>
                <a:cubicBezTo>
                  <a:pt x="8698986" y="4629350"/>
                  <a:pt x="8703394" y="4636072"/>
                  <a:pt x="8710482" y="4639834"/>
                </a:cubicBezTo>
                <a:cubicBezTo>
                  <a:pt x="8726447" y="4628953"/>
                  <a:pt x="8725692" y="4593044"/>
                  <a:pt x="8709831" y="4583214"/>
                </a:cubicBezTo>
                <a:cubicBezTo>
                  <a:pt x="8709121" y="4584760"/>
                  <a:pt x="8707956" y="4583885"/>
                  <a:pt x="8706791" y="4583011"/>
                </a:cubicBezTo>
                <a:close/>
                <a:moveTo>
                  <a:pt x="8366449" y="4581240"/>
                </a:moveTo>
                <a:cubicBezTo>
                  <a:pt x="8364704" y="4580806"/>
                  <a:pt x="8363151" y="4581165"/>
                  <a:pt x="8362250" y="4582665"/>
                </a:cubicBezTo>
                <a:cubicBezTo>
                  <a:pt x="8360376" y="4585225"/>
                  <a:pt x="8359996" y="4587664"/>
                  <a:pt x="8360541" y="4589815"/>
                </a:cubicBezTo>
                <a:cubicBezTo>
                  <a:pt x="8362177" y="4596270"/>
                  <a:pt x="8372137" y="4600138"/>
                  <a:pt x="8375051" y="4596961"/>
                </a:cubicBezTo>
                <a:cubicBezTo>
                  <a:pt x="8378661" y="4590957"/>
                  <a:pt x="8371687" y="4582539"/>
                  <a:pt x="8366449" y="4581240"/>
                </a:cubicBezTo>
                <a:close/>
                <a:moveTo>
                  <a:pt x="4290400" y="4577609"/>
                </a:moveTo>
                <a:cubicBezTo>
                  <a:pt x="4284390" y="4583619"/>
                  <a:pt x="4279382" y="4588627"/>
                  <a:pt x="4282120" y="4603384"/>
                </a:cubicBezTo>
                <a:cubicBezTo>
                  <a:pt x="4274107" y="4611397"/>
                  <a:pt x="4266095" y="4619410"/>
                  <a:pt x="4249334" y="4618675"/>
                </a:cubicBezTo>
                <a:cubicBezTo>
                  <a:pt x="4249334" y="4618675"/>
                  <a:pt x="4257079" y="4628425"/>
                  <a:pt x="4257079" y="4628425"/>
                </a:cubicBezTo>
                <a:cubicBezTo>
                  <a:pt x="4265825" y="4637170"/>
                  <a:pt x="4265825" y="4637170"/>
                  <a:pt x="4266828" y="4636169"/>
                </a:cubicBezTo>
                <a:cubicBezTo>
                  <a:pt x="4279580" y="4640907"/>
                  <a:pt x="4283586" y="4636902"/>
                  <a:pt x="4287593" y="4632895"/>
                </a:cubicBezTo>
                <a:cubicBezTo>
                  <a:pt x="4291599" y="4628888"/>
                  <a:pt x="4295606" y="4624882"/>
                  <a:pt x="4299612" y="4620876"/>
                </a:cubicBezTo>
                <a:cubicBezTo>
                  <a:pt x="4296876" y="4606120"/>
                  <a:pt x="4301884" y="4601111"/>
                  <a:pt x="4307893" y="4595102"/>
                </a:cubicBezTo>
                <a:cubicBezTo>
                  <a:pt x="4307893" y="4595102"/>
                  <a:pt x="4308896" y="4594100"/>
                  <a:pt x="4300151" y="4585355"/>
                </a:cubicBezTo>
                <a:cubicBezTo>
                  <a:pt x="4300151" y="4585355"/>
                  <a:pt x="4291402" y="4576607"/>
                  <a:pt x="4290400" y="4577609"/>
                </a:cubicBezTo>
                <a:close/>
                <a:moveTo>
                  <a:pt x="8344125" y="4574876"/>
                </a:moveTo>
                <a:cubicBezTo>
                  <a:pt x="8341562" y="4577964"/>
                  <a:pt x="8339605" y="4580060"/>
                  <a:pt x="8339353" y="4582112"/>
                </a:cubicBezTo>
                <a:lnTo>
                  <a:pt x="8344739" y="4589004"/>
                </a:lnTo>
                <a:lnTo>
                  <a:pt x="8343848" y="4589530"/>
                </a:lnTo>
                <a:cubicBezTo>
                  <a:pt x="8342897" y="4590896"/>
                  <a:pt x="8342273" y="4592472"/>
                  <a:pt x="8340995" y="4593628"/>
                </a:cubicBezTo>
                <a:cubicBezTo>
                  <a:pt x="8343657" y="4599299"/>
                  <a:pt x="8346321" y="4604971"/>
                  <a:pt x="8351429" y="4600348"/>
                </a:cubicBezTo>
                <a:cubicBezTo>
                  <a:pt x="8350071" y="4595518"/>
                  <a:pt x="8350017" y="4591526"/>
                  <a:pt x="8348657" y="4586693"/>
                </a:cubicBezTo>
                <a:lnTo>
                  <a:pt x="8344859" y="4588933"/>
                </a:lnTo>
                <a:lnTo>
                  <a:pt x="8347801" y="4581454"/>
                </a:lnTo>
                <a:cubicBezTo>
                  <a:pt x="8347835" y="4579213"/>
                  <a:pt x="8346755" y="4577146"/>
                  <a:pt x="8344125" y="4574876"/>
                </a:cubicBezTo>
                <a:close/>
                <a:moveTo>
                  <a:pt x="8497722" y="4573249"/>
                </a:moveTo>
                <a:cubicBezTo>
                  <a:pt x="8493644" y="4571885"/>
                  <a:pt x="8489264" y="4571819"/>
                  <a:pt x="8485218" y="4573343"/>
                </a:cubicBezTo>
                <a:cubicBezTo>
                  <a:pt x="8479823" y="4575374"/>
                  <a:pt x="8475023" y="4580229"/>
                  <a:pt x="8472328" y="4588593"/>
                </a:cubicBezTo>
                <a:cubicBezTo>
                  <a:pt x="8470834" y="4592667"/>
                  <a:pt x="8470722" y="4596407"/>
                  <a:pt x="8471323" y="4600013"/>
                </a:cubicBezTo>
                <a:cubicBezTo>
                  <a:pt x="8473124" y="4610830"/>
                  <a:pt x="8481337" y="4620438"/>
                  <a:pt x="8477903" y="4634214"/>
                </a:cubicBezTo>
                <a:cubicBezTo>
                  <a:pt x="8490171" y="4624677"/>
                  <a:pt x="8502148" y="4624252"/>
                  <a:pt x="8509031" y="4612781"/>
                </a:cubicBezTo>
                <a:cubicBezTo>
                  <a:pt x="8519459" y="4593124"/>
                  <a:pt x="8509953" y="4577341"/>
                  <a:pt x="8497722" y="4573249"/>
                </a:cubicBezTo>
                <a:close/>
                <a:moveTo>
                  <a:pt x="8157378" y="4572236"/>
                </a:moveTo>
                <a:lnTo>
                  <a:pt x="8159188" y="4578831"/>
                </a:lnTo>
                <a:lnTo>
                  <a:pt x="8158495" y="4578863"/>
                </a:lnTo>
                <a:lnTo>
                  <a:pt x="8156486" y="4576494"/>
                </a:lnTo>
                <a:lnTo>
                  <a:pt x="8156135" y="4576291"/>
                </a:lnTo>
                <a:lnTo>
                  <a:pt x="8156666" y="4575067"/>
                </a:lnTo>
                <a:close/>
                <a:moveTo>
                  <a:pt x="7833540" y="4571311"/>
                </a:moveTo>
                <a:cubicBezTo>
                  <a:pt x="7831710" y="4571688"/>
                  <a:pt x="7829882" y="4572067"/>
                  <a:pt x="7828053" y="4572444"/>
                </a:cubicBezTo>
                <a:cubicBezTo>
                  <a:pt x="7823607" y="4586757"/>
                  <a:pt x="7835103" y="4591082"/>
                  <a:pt x="7841765" y="4593055"/>
                </a:cubicBezTo>
                <a:cubicBezTo>
                  <a:pt x="7840244" y="4585556"/>
                  <a:pt x="7835236" y="4581007"/>
                  <a:pt x="7833540" y="4571311"/>
                </a:cubicBezTo>
                <a:close/>
                <a:moveTo>
                  <a:pt x="8440560" y="4566099"/>
                </a:moveTo>
                <a:cubicBezTo>
                  <a:pt x="8437721" y="4566109"/>
                  <a:pt x="8436049" y="4567247"/>
                  <a:pt x="8434911" y="4568937"/>
                </a:cubicBezTo>
                <a:cubicBezTo>
                  <a:pt x="8431499" y="4574002"/>
                  <a:pt x="8432898" y="4584019"/>
                  <a:pt x="8422054" y="4583369"/>
                </a:cubicBezTo>
                <a:cubicBezTo>
                  <a:pt x="8422089" y="4590940"/>
                  <a:pt x="8423137" y="4594606"/>
                  <a:pt x="8425212" y="4596893"/>
                </a:cubicBezTo>
                <a:cubicBezTo>
                  <a:pt x="8435509" y="4590664"/>
                  <a:pt x="8442704" y="4583528"/>
                  <a:pt x="8455077" y="4579585"/>
                </a:cubicBezTo>
                <a:cubicBezTo>
                  <a:pt x="8454547" y="4577120"/>
                  <a:pt x="8453701" y="4575245"/>
                  <a:pt x="8452646" y="4573769"/>
                </a:cubicBezTo>
                <a:cubicBezTo>
                  <a:pt x="8449481" y="4569338"/>
                  <a:pt x="8444443" y="4568495"/>
                  <a:pt x="8440560" y="4566099"/>
                </a:cubicBezTo>
                <a:close/>
                <a:moveTo>
                  <a:pt x="8508923" y="4563250"/>
                </a:moveTo>
                <a:cubicBezTo>
                  <a:pt x="8507709" y="4565230"/>
                  <a:pt x="8506766" y="4568956"/>
                  <a:pt x="8504338" y="4572916"/>
                </a:cubicBezTo>
                <a:cubicBezTo>
                  <a:pt x="8507847" y="4575942"/>
                  <a:pt x="8510544" y="4573729"/>
                  <a:pt x="8514052" y="4576754"/>
                </a:cubicBezTo>
                <a:lnTo>
                  <a:pt x="8514651" y="4572850"/>
                </a:lnTo>
                <a:lnTo>
                  <a:pt x="8515387" y="4573309"/>
                </a:lnTo>
                <a:cubicBezTo>
                  <a:pt x="8516027" y="4569888"/>
                  <a:pt x="8517164" y="4567509"/>
                  <a:pt x="8517805" y="4564086"/>
                </a:cubicBezTo>
                <a:cubicBezTo>
                  <a:pt x="8516240" y="4563191"/>
                  <a:pt x="8515173" y="4563339"/>
                  <a:pt x="8514231" y="4563747"/>
                </a:cubicBezTo>
                <a:cubicBezTo>
                  <a:pt x="8513289" y="4564154"/>
                  <a:pt x="8512471" y="4564823"/>
                  <a:pt x="8511403" y="4564971"/>
                </a:cubicBezTo>
                <a:lnTo>
                  <a:pt x="8511428" y="4565409"/>
                </a:lnTo>
                <a:close/>
                <a:moveTo>
                  <a:pt x="8559311" y="4561938"/>
                </a:moveTo>
                <a:cubicBezTo>
                  <a:pt x="8551663" y="4558128"/>
                  <a:pt x="8548700" y="4565127"/>
                  <a:pt x="8539677" y="4565929"/>
                </a:cubicBezTo>
                <a:cubicBezTo>
                  <a:pt x="8539368" y="4572131"/>
                  <a:pt x="8540849" y="4576278"/>
                  <a:pt x="8543145" y="4578686"/>
                </a:cubicBezTo>
                <a:cubicBezTo>
                  <a:pt x="8550031" y="4585915"/>
                  <a:pt x="8564231" y="4577497"/>
                  <a:pt x="8559311" y="4561938"/>
                </a:cubicBezTo>
                <a:close/>
                <a:moveTo>
                  <a:pt x="8328289" y="4557717"/>
                </a:moveTo>
                <a:cubicBezTo>
                  <a:pt x="8325321" y="4557313"/>
                  <a:pt x="8323547" y="4559454"/>
                  <a:pt x="8322773" y="4562573"/>
                </a:cubicBezTo>
                <a:cubicBezTo>
                  <a:pt x="8321225" y="4568809"/>
                  <a:pt x="8323667" y="4578948"/>
                  <a:pt x="8328521" y="4580433"/>
                </a:cubicBezTo>
                <a:cubicBezTo>
                  <a:pt x="8331757" y="4581422"/>
                  <a:pt x="8336065" y="4578565"/>
                  <a:pt x="8340976" y="4568139"/>
                </a:cubicBezTo>
                <a:cubicBezTo>
                  <a:pt x="8335419" y="4561072"/>
                  <a:pt x="8331257" y="4558121"/>
                  <a:pt x="8328289" y="4557717"/>
                </a:cubicBezTo>
                <a:close/>
                <a:moveTo>
                  <a:pt x="8007638" y="4556744"/>
                </a:moveTo>
                <a:cubicBezTo>
                  <a:pt x="8002730" y="4565663"/>
                  <a:pt x="8006247" y="4574284"/>
                  <a:pt x="8010288" y="4583543"/>
                </a:cubicBezTo>
                <a:lnTo>
                  <a:pt x="8012212" y="4588637"/>
                </a:lnTo>
                <a:lnTo>
                  <a:pt x="8008425" y="4590690"/>
                </a:lnTo>
                <a:cubicBezTo>
                  <a:pt x="8007836" y="4592342"/>
                  <a:pt x="8007739" y="4594722"/>
                  <a:pt x="8008044" y="4597406"/>
                </a:cubicBezTo>
                <a:cubicBezTo>
                  <a:pt x="8008964" y="4605458"/>
                  <a:pt x="8013518" y="4616256"/>
                  <a:pt x="8019365" y="4618370"/>
                </a:cubicBezTo>
                <a:lnTo>
                  <a:pt x="8021748" y="4616842"/>
                </a:lnTo>
                <a:lnTo>
                  <a:pt x="8024780" y="4624049"/>
                </a:lnTo>
                <a:lnTo>
                  <a:pt x="8027779" y="4609359"/>
                </a:lnTo>
                <a:lnTo>
                  <a:pt x="8029232" y="4607828"/>
                </a:lnTo>
                <a:lnTo>
                  <a:pt x="8028605" y="4605314"/>
                </a:lnTo>
                <a:lnTo>
                  <a:pt x="8028676" y="4604969"/>
                </a:lnTo>
                <a:lnTo>
                  <a:pt x="8028492" y="4604861"/>
                </a:lnTo>
                <a:lnTo>
                  <a:pt x="8028334" y="4604229"/>
                </a:lnTo>
                <a:lnTo>
                  <a:pt x="8028386" y="4604010"/>
                </a:lnTo>
                <a:lnTo>
                  <a:pt x="8026967" y="4597702"/>
                </a:lnTo>
                <a:lnTo>
                  <a:pt x="8031434" y="4598979"/>
                </a:lnTo>
                <a:cubicBezTo>
                  <a:pt x="8040200" y="4599217"/>
                  <a:pt x="8048957" y="4595349"/>
                  <a:pt x="8051155" y="4588063"/>
                </a:cubicBezTo>
                <a:lnTo>
                  <a:pt x="8023814" y="4586113"/>
                </a:lnTo>
                <a:lnTo>
                  <a:pt x="8022164" y="4579497"/>
                </a:lnTo>
                <a:lnTo>
                  <a:pt x="8023659" y="4578656"/>
                </a:lnTo>
                <a:cubicBezTo>
                  <a:pt x="8024812" y="4577027"/>
                  <a:pt x="8025404" y="4574633"/>
                  <a:pt x="8024833" y="4571507"/>
                </a:cubicBezTo>
                <a:cubicBezTo>
                  <a:pt x="8019148" y="4571503"/>
                  <a:pt x="8019050" y="4568598"/>
                  <a:pt x="8017134" y="4569438"/>
                </a:cubicBezTo>
                <a:lnTo>
                  <a:pt x="8016465" y="4569996"/>
                </a:lnTo>
                <a:close/>
                <a:moveTo>
                  <a:pt x="7846613" y="4555223"/>
                </a:moveTo>
                <a:cubicBezTo>
                  <a:pt x="7844341" y="4553668"/>
                  <a:pt x="7841446" y="4554291"/>
                  <a:pt x="7839012" y="4557946"/>
                </a:cubicBezTo>
                <a:cubicBezTo>
                  <a:pt x="7839676" y="4560673"/>
                  <a:pt x="7840993" y="4563042"/>
                  <a:pt x="7842916" y="4564498"/>
                </a:cubicBezTo>
                <a:cubicBezTo>
                  <a:pt x="7844840" y="4565954"/>
                  <a:pt x="7847373" y="4566494"/>
                  <a:pt x="7850471" y="4565566"/>
                </a:cubicBezTo>
                <a:cubicBezTo>
                  <a:pt x="7850532" y="4560509"/>
                  <a:pt x="7848885" y="4556776"/>
                  <a:pt x="7846613" y="4555223"/>
                </a:cubicBezTo>
                <a:close/>
                <a:moveTo>
                  <a:pt x="8266019" y="4554365"/>
                </a:moveTo>
                <a:cubicBezTo>
                  <a:pt x="8261873" y="4554840"/>
                  <a:pt x="8257729" y="4555312"/>
                  <a:pt x="8254625" y="4556933"/>
                </a:cubicBezTo>
                <a:cubicBezTo>
                  <a:pt x="8250528" y="4567545"/>
                  <a:pt x="8270226" y="4566567"/>
                  <a:pt x="8266019" y="4554365"/>
                </a:cubicBezTo>
                <a:close/>
                <a:moveTo>
                  <a:pt x="7888659" y="4550162"/>
                </a:moveTo>
                <a:lnTo>
                  <a:pt x="7892152" y="4551276"/>
                </a:lnTo>
                <a:lnTo>
                  <a:pt x="7892664" y="4551290"/>
                </a:lnTo>
                <a:lnTo>
                  <a:pt x="7892687" y="4552942"/>
                </a:lnTo>
                <a:lnTo>
                  <a:pt x="7898033" y="4554437"/>
                </a:lnTo>
                <a:lnTo>
                  <a:pt x="7889784" y="4558845"/>
                </a:lnTo>
                <a:lnTo>
                  <a:pt x="7888105" y="4557616"/>
                </a:lnTo>
                <a:close/>
                <a:moveTo>
                  <a:pt x="8249906" y="4549203"/>
                </a:moveTo>
                <a:cubicBezTo>
                  <a:pt x="8243699" y="4555472"/>
                  <a:pt x="8244871" y="4567504"/>
                  <a:pt x="8242353" y="4576654"/>
                </a:cubicBezTo>
                <a:lnTo>
                  <a:pt x="8239735" y="4581611"/>
                </a:lnTo>
                <a:lnTo>
                  <a:pt x="8230972" y="4587201"/>
                </a:lnTo>
                <a:cubicBezTo>
                  <a:pt x="8232317" y="4588578"/>
                  <a:pt x="8234236" y="4589872"/>
                  <a:pt x="8236501" y="4590971"/>
                </a:cubicBezTo>
                <a:lnTo>
                  <a:pt x="8238537" y="4591671"/>
                </a:lnTo>
                <a:lnTo>
                  <a:pt x="8233695" y="4594354"/>
                </a:lnTo>
                <a:cubicBezTo>
                  <a:pt x="8232080" y="4595990"/>
                  <a:pt x="8230965" y="4597869"/>
                  <a:pt x="8230711" y="4599842"/>
                </a:cubicBezTo>
                <a:cubicBezTo>
                  <a:pt x="8233107" y="4600895"/>
                  <a:pt x="8238313" y="4602455"/>
                  <a:pt x="8243043" y="4602448"/>
                </a:cubicBezTo>
                <a:lnTo>
                  <a:pt x="8245502" y="4601886"/>
                </a:lnTo>
                <a:lnTo>
                  <a:pt x="8243545" y="4605097"/>
                </a:lnTo>
                <a:lnTo>
                  <a:pt x="8242134" y="4602479"/>
                </a:lnTo>
                <a:cubicBezTo>
                  <a:pt x="8239988" y="4601565"/>
                  <a:pt x="8237239" y="4602103"/>
                  <a:pt x="8235067" y="4604770"/>
                </a:cubicBezTo>
                <a:cubicBezTo>
                  <a:pt x="8234687" y="4609781"/>
                  <a:pt x="8236384" y="4613378"/>
                  <a:pt x="8241243" y="4614225"/>
                </a:cubicBezTo>
                <a:lnTo>
                  <a:pt x="8244956" y="4609663"/>
                </a:lnTo>
                <a:lnTo>
                  <a:pt x="8246947" y="4614622"/>
                </a:lnTo>
                <a:cubicBezTo>
                  <a:pt x="8250945" y="4610608"/>
                  <a:pt x="8253118" y="4607764"/>
                  <a:pt x="8257115" y="4603750"/>
                </a:cubicBezTo>
                <a:lnTo>
                  <a:pt x="8251291" y="4597746"/>
                </a:lnTo>
                <a:lnTo>
                  <a:pt x="8252529" y="4595644"/>
                </a:lnTo>
                <a:lnTo>
                  <a:pt x="8252395" y="4594362"/>
                </a:lnTo>
                <a:lnTo>
                  <a:pt x="8252416" y="4594364"/>
                </a:lnTo>
                <a:lnTo>
                  <a:pt x="8256335" y="4593495"/>
                </a:lnTo>
                <a:lnTo>
                  <a:pt x="8257653" y="4602462"/>
                </a:lnTo>
                <a:lnTo>
                  <a:pt x="8259775" y="4606449"/>
                </a:lnTo>
                <a:lnTo>
                  <a:pt x="8259751" y="4606462"/>
                </a:lnTo>
                <a:lnTo>
                  <a:pt x="8257407" y="4607054"/>
                </a:lnTo>
                <a:lnTo>
                  <a:pt x="8259741" y="4611770"/>
                </a:lnTo>
                <a:lnTo>
                  <a:pt x="8260123" y="4612894"/>
                </a:lnTo>
                <a:lnTo>
                  <a:pt x="8259437" y="4618034"/>
                </a:lnTo>
                <a:lnTo>
                  <a:pt x="8260335" y="4619158"/>
                </a:lnTo>
                <a:lnTo>
                  <a:pt x="8256850" y="4623407"/>
                </a:lnTo>
                <a:cubicBezTo>
                  <a:pt x="8253977" y="4635563"/>
                  <a:pt x="8268369" y="4647007"/>
                  <a:pt x="8279474" y="4632249"/>
                </a:cubicBezTo>
                <a:lnTo>
                  <a:pt x="8274725" y="4621920"/>
                </a:lnTo>
                <a:lnTo>
                  <a:pt x="8275006" y="4620996"/>
                </a:lnTo>
                <a:lnTo>
                  <a:pt x="8274131" y="4617428"/>
                </a:lnTo>
                <a:lnTo>
                  <a:pt x="8274468" y="4616729"/>
                </a:lnTo>
                <a:lnTo>
                  <a:pt x="8273766" y="4615936"/>
                </a:lnTo>
                <a:lnTo>
                  <a:pt x="8271567" y="4606969"/>
                </a:lnTo>
                <a:cubicBezTo>
                  <a:pt x="8269597" y="4602391"/>
                  <a:pt x="8266967" y="4598169"/>
                  <a:pt x="8264177" y="4595079"/>
                </a:cubicBezTo>
                <a:lnTo>
                  <a:pt x="8260133" y="4592616"/>
                </a:lnTo>
                <a:lnTo>
                  <a:pt x="8260375" y="4592380"/>
                </a:lnTo>
                <a:lnTo>
                  <a:pt x="8265515" y="4595904"/>
                </a:lnTo>
                <a:cubicBezTo>
                  <a:pt x="8273096" y="4596201"/>
                  <a:pt x="8284383" y="4586591"/>
                  <a:pt x="8283141" y="4576231"/>
                </a:cubicBezTo>
                <a:cubicBezTo>
                  <a:pt x="8281605" y="4575103"/>
                  <a:pt x="8280070" y="4573976"/>
                  <a:pt x="8280981" y="4572028"/>
                </a:cubicBezTo>
                <a:cubicBezTo>
                  <a:pt x="8278451" y="4570824"/>
                  <a:pt x="8276152" y="4570362"/>
                  <a:pt x="8274042" y="4570530"/>
                </a:cubicBezTo>
                <a:lnTo>
                  <a:pt x="8266570" y="4574659"/>
                </a:lnTo>
                <a:lnTo>
                  <a:pt x="8249603" y="4577054"/>
                </a:lnTo>
                <a:lnTo>
                  <a:pt x="8250959" y="4574408"/>
                </a:lnTo>
                <a:cubicBezTo>
                  <a:pt x="8252163" y="4567027"/>
                  <a:pt x="8251639" y="4558471"/>
                  <a:pt x="8249906" y="4549203"/>
                </a:cubicBezTo>
                <a:close/>
                <a:moveTo>
                  <a:pt x="8411116" y="4547773"/>
                </a:moveTo>
                <a:cubicBezTo>
                  <a:pt x="8406368" y="4550179"/>
                  <a:pt x="8409751" y="4554792"/>
                  <a:pt x="8407537" y="4562504"/>
                </a:cubicBezTo>
                <a:cubicBezTo>
                  <a:pt x="8411437" y="4560791"/>
                  <a:pt x="8413991" y="4551325"/>
                  <a:pt x="8411116" y="4547773"/>
                </a:cubicBezTo>
                <a:close/>
                <a:moveTo>
                  <a:pt x="8274196" y="4545274"/>
                </a:moveTo>
                <a:cubicBezTo>
                  <a:pt x="8272620" y="4545333"/>
                  <a:pt x="8271121" y="4545856"/>
                  <a:pt x="8269863" y="4546885"/>
                </a:cubicBezTo>
                <a:cubicBezTo>
                  <a:pt x="8269151" y="4550278"/>
                  <a:pt x="8268083" y="4555369"/>
                  <a:pt x="8269049" y="4557389"/>
                </a:cubicBezTo>
                <a:cubicBezTo>
                  <a:pt x="8274207" y="4555982"/>
                  <a:pt x="8277563" y="4553240"/>
                  <a:pt x="8278987" y="4546453"/>
                </a:cubicBezTo>
                <a:cubicBezTo>
                  <a:pt x="8277423" y="4545622"/>
                  <a:pt x="8275771" y="4545216"/>
                  <a:pt x="8274196" y="4545274"/>
                </a:cubicBezTo>
                <a:close/>
                <a:moveTo>
                  <a:pt x="8770241" y="4540154"/>
                </a:moveTo>
                <a:cubicBezTo>
                  <a:pt x="8767531" y="4541229"/>
                  <a:pt x="8764923" y="4543199"/>
                  <a:pt x="8762785" y="4546132"/>
                </a:cubicBezTo>
                <a:cubicBezTo>
                  <a:pt x="8771014" y="4558124"/>
                  <a:pt x="8779942" y="4559353"/>
                  <a:pt x="8787429" y="4552754"/>
                </a:cubicBezTo>
                <a:cubicBezTo>
                  <a:pt x="8787413" y="4541748"/>
                  <a:pt x="8778369" y="4536926"/>
                  <a:pt x="8770241" y="4540154"/>
                </a:cubicBezTo>
                <a:close/>
                <a:moveTo>
                  <a:pt x="8727855" y="4538469"/>
                </a:moveTo>
                <a:cubicBezTo>
                  <a:pt x="8713957" y="4540085"/>
                  <a:pt x="8699884" y="4546127"/>
                  <a:pt x="8686012" y="4549877"/>
                </a:cubicBezTo>
                <a:cubicBezTo>
                  <a:pt x="8692799" y="4554564"/>
                  <a:pt x="8699595" y="4557719"/>
                  <a:pt x="8706412" y="4559671"/>
                </a:cubicBezTo>
                <a:cubicBezTo>
                  <a:pt x="8726863" y="4565526"/>
                  <a:pt x="8747504" y="4560554"/>
                  <a:pt x="8768641" y="4553623"/>
                </a:cubicBezTo>
                <a:cubicBezTo>
                  <a:pt x="8755474" y="4539665"/>
                  <a:pt x="8741751" y="4536853"/>
                  <a:pt x="8727855" y="4538469"/>
                </a:cubicBezTo>
                <a:close/>
                <a:moveTo>
                  <a:pt x="8455878" y="4534517"/>
                </a:moveTo>
                <a:cubicBezTo>
                  <a:pt x="8454672" y="4536497"/>
                  <a:pt x="8453465" y="4538475"/>
                  <a:pt x="8452257" y="4540454"/>
                </a:cubicBezTo>
                <a:cubicBezTo>
                  <a:pt x="8459119" y="4555476"/>
                  <a:pt x="8471602" y="4548144"/>
                  <a:pt x="8478447" y="4543489"/>
                </a:cubicBezTo>
                <a:cubicBezTo>
                  <a:pt x="8471729" y="4539178"/>
                  <a:pt x="8464343" y="4540341"/>
                  <a:pt x="8455878" y="4534517"/>
                </a:cubicBezTo>
                <a:close/>
                <a:moveTo>
                  <a:pt x="7893535" y="4529186"/>
                </a:moveTo>
                <a:lnTo>
                  <a:pt x="7895352" y="4533977"/>
                </a:lnTo>
                <a:lnTo>
                  <a:pt x="7896855" y="4535474"/>
                </a:lnTo>
                <a:lnTo>
                  <a:pt x="7884658" y="4543540"/>
                </a:lnTo>
                <a:lnTo>
                  <a:pt x="7881765" y="4539092"/>
                </a:lnTo>
                <a:lnTo>
                  <a:pt x="7890081" y="4534583"/>
                </a:lnTo>
                <a:close/>
                <a:moveTo>
                  <a:pt x="8167431" y="4523673"/>
                </a:moveTo>
                <a:cubicBezTo>
                  <a:pt x="8166169" y="4524308"/>
                  <a:pt x="8164909" y="4524944"/>
                  <a:pt x="8163649" y="4525580"/>
                </a:cubicBezTo>
                <a:cubicBezTo>
                  <a:pt x="8163329" y="4537292"/>
                  <a:pt x="8172627" y="4538383"/>
                  <a:pt x="8177907" y="4538611"/>
                </a:cubicBezTo>
                <a:cubicBezTo>
                  <a:pt x="8175255" y="4533209"/>
                  <a:pt x="8170660" y="4530710"/>
                  <a:pt x="8167431" y="4523673"/>
                </a:cubicBezTo>
                <a:close/>
                <a:moveTo>
                  <a:pt x="7871383" y="4523192"/>
                </a:moveTo>
                <a:lnTo>
                  <a:pt x="7872538" y="4527846"/>
                </a:lnTo>
                <a:lnTo>
                  <a:pt x="7875618" y="4527624"/>
                </a:lnTo>
                <a:lnTo>
                  <a:pt x="7875339" y="4530634"/>
                </a:lnTo>
                <a:lnTo>
                  <a:pt x="7869885" y="4528773"/>
                </a:lnTo>
                <a:lnTo>
                  <a:pt x="7870009" y="4527972"/>
                </a:lnTo>
                <a:lnTo>
                  <a:pt x="7871918" y="4528360"/>
                </a:lnTo>
                <a:lnTo>
                  <a:pt x="7870639" y="4525657"/>
                </a:lnTo>
                <a:close/>
                <a:moveTo>
                  <a:pt x="8472309" y="4522060"/>
                </a:moveTo>
                <a:cubicBezTo>
                  <a:pt x="8465925" y="4522952"/>
                  <a:pt x="8462265" y="4525064"/>
                  <a:pt x="8459510" y="4528332"/>
                </a:cubicBezTo>
                <a:cubicBezTo>
                  <a:pt x="8461272" y="4537374"/>
                  <a:pt x="8466723" y="4539817"/>
                  <a:pt x="8473109" y="4538925"/>
                </a:cubicBezTo>
                <a:cubicBezTo>
                  <a:pt x="8474961" y="4534502"/>
                  <a:pt x="8474992" y="4530014"/>
                  <a:pt x="8472309" y="4522060"/>
                </a:cubicBezTo>
                <a:close/>
                <a:moveTo>
                  <a:pt x="8571939" y="4521915"/>
                </a:moveTo>
                <a:cubicBezTo>
                  <a:pt x="8567749" y="4522500"/>
                  <a:pt x="8564367" y="4528105"/>
                  <a:pt x="8565401" y="4533596"/>
                </a:cubicBezTo>
                <a:cubicBezTo>
                  <a:pt x="8570245" y="4538375"/>
                  <a:pt x="8572099" y="4532502"/>
                  <a:pt x="8575795" y="4531180"/>
                </a:cubicBezTo>
                <a:cubicBezTo>
                  <a:pt x="8576259" y="4528409"/>
                  <a:pt x="8575799" y="4525969"/>
                  <a:pt x="8576264" y="4523197"/>
                </a:cubicBezTo>
                <a:cubicBezTo>
                  <a:pt x="8574823" y="4522086"/>
                  <a:pt x="8573335" y="4521721"/>
                  <a:pt x="8571939" y="4521915"/>
                </a:cubicBezTo>
                <a:close/>
                <a:moveTo>
                  <a:pt x="8508101" y="4516056"/>
                </a:moveTo>
                <a:cubicBezTo>
                  <a:pt x="8502621" y="4517481"/>
                  <a:pt x="8497148" y="4521368"/>
                  <a:pt x="8492981" y="4523585"/>
                </a:cubicBezTo>
                <a:cubicBezTo>
                  <a:pt x="8492486" y="4526831"/>
                  <a:pt x="8492501" y="4529546"/>
                  <a:pt x="8492917" y="4531776"/>
                </a:cubicBezTo>
                <a:cubicBezTo>
                  <a:pt x="8495831" y="4547392"/>
                  <a:pt x="8518416" y="4539285"/>
                  <a:pt x="8523249" y="4523296"/>
                </a:cubicBezTo>
                <a:cubicBezTo>
                  <a:pt x="8521157" y="4519482"/>
                  <a:pt x="8518741" y="4517315"/>
                  <a:pt x="8516161" y="4516281"/>
                </a:cubicBezTo>
                <a:cubicBezTo>
                  <a:pt x="8513582" y="4515246"/>
                  <a:pt x="8510842" y="4515342"/>
                  <a:pt x="8508101" y="4516056"/>
                </a:cubicBezTo>
                <a:close/>
                <a:moveTo>
                  <a:pt x="7912387" y="4513757"/>
                </a:moveTo>
                <a:cubicBezTo>
                  <a:pt x="7911045" y="4513859"/>
                  <a:pt x="7909704" y="4513962"/>
                  <a:pt x="7908362" y="4514064"/>
                </a:cubicBezTo>
                <a:cubicBezTo>
                  <a:pt x="7908137" y="4518389"/>
                  <a:pt x="7909479" y="4518285"/>
                  <a:pt x="7910417" y="4520799"/>
                </a:cubicBezTo>
                <a:cubicBezTo>
                  <a:pt x="7913101" y="4520593"/>
                  <a:pt x="7912744" y="4517176"/>
                  <a:pt x="7912387" y="4513757"/>
                </a:cubicBezTo>
                <a:close/>
                <a:moveTo>
                  <a:pt x="7874377" y="4513280"/>
                </a:moveTo>
                <a:lnTo>
                  <a:pt x="7874953" y="4517619"/>
                </a:lnTo>
                <a:lnTo>
                  <a:pt x="7872858" y="4518308"/>
                </a:lnTo>
                <a:close/>
                <a:moveTo>
                  <a:pt x="8202243" y="4513155"/>
                </a:moveTo>
                <a:cubicBezTo>
                  <a:pt x="8193891" y="4514226"/>
                  <a:pt x="8185803" y="4519547"/>
                  <a:pt x="8180045" y="4530617"/>
                </a:cubicBezTo>
                <a:lnTo>
                  <a:pt x="8176221" y="4546192"/>
                </a:lnTo>
                <a:lnTo>
                  <a:pt x="8174475" y="4544668"/>
                </a:lnTo>
                <a:cubicBezTo>
                  <a:pt x="8170487" y="4543324"/>
                  <a:pt x="8166521" y="4547612"/>
                  <a:pt x="8166163" y="4553411"/>
                </a:cubicBezTo>
                <a:cubicBezTo>
                  <a:pt x="8168001" y="4555609"/>
                  <a:pt x="8169983" y="4555486"/>
                  <a:pt x="8172035" y="4554205"/>
                </a:cubicBezTo>
                <a:lnTo>
                  <a:pt x="8176639" y="4549701"/>
                </a:lnTo>
                <a:lnTo>
                  <a:pt x="8180375" y="4571360"/>
                </a:lnTo>
                <a:cubicBezTo>
                  <a:pt x="8181909" y="4579842"/>
                  <a:pt x="8182403" y="4588630"/>
                  <a:pt x="8178400" y="4597919"/>
                </a:cubicBezTo>
                <a:cubicBezTo>
                  <a:pt x="8188429" y="4593176"/>
                  <a:pt x="8197859" y="4591674"/>
                  <a:pt x="8206353" y="4589597"/>
                </a:cubicBezTo>
                <a:lnTo>
                  <a:pt x="8214109" y="4586992"/>
                </a:lnTo>
                <a:lnTo>
                  <a:pt x="8213377" y="4589786"/>
                </a:lnTo>
                <a:lnTo>
                  <a:pt x="8211969" y="4588558"/>
                </a:lnTo>
                <a:cubicBezTo>
                  <a:pt x="8209327" y="4587917"/>
                  <a:pt x="8206407" y="4588656"/>
                  <a:pt x="8204174" y="4591508"/>
                </a:cubicBezTo>
                <a:cubicBezTo>
                  <a:pt x="8203499" y="4599198"/>
                  <a:pt x="8212407" y="4607491"/>
                  <a:pt x="8218359" y="4599883"/>
                </a:cubicBezTo>
                <a:cubicBezTo>
                  <a:pt x="8219014" y="4597743"/>
                  <a:pt x="8218827" y="4595673"/>
                  <a:pt x="8218085" y="4593892"/>
                </a:cubicBezTo>
                <a:lnTo>
                  <a:pt x="8213475" y="4589872"/>
                </a:lnTo>
                <a:lnTo>
                  <a:pt x="8217261" y="4590945"/>
                </a:lnTo>
                <a:cubicBezTo>
                  <a:pt x="8217981" y="4588925"/>
                  <a:pt x="8218017" y="4587824"/>
                  <a:pt x="8217849" y="4586888"/>
                </a:cubicBezTo>
                <a:lnTo>
                  <a:pt x="8217631" y="4585811"/>
                </a:lnTo>
                <a:lnTo>
                  <a:pt x="8218351" y="4585570"/>
                </a:lnTo>
                <a:lnTo>
                  <a:pt x="8226221" y="4579669"/>
                </a:lnTo>
                <a:lnTo>
                  <a:pt x="8226158" y="4579824"/>
                </a:lnTo>
                <a:cubicBezTo>
                  <a:pt x="8226623" y="4584495"/>
                  <a:pt x="8233793" y="4586142"/>
                  <a:pt x="8235818" y="4579653"/>
                </a:cubicBezTo>
                <a:lnTo>
                  <a:pt x="8229751" y="4575322"/>
                </a:lnTo>
                <a:lnTo>
                  <a:pt x="8239069" y="4553414"/>
                </a:lnTo>
                <a:cubicBezTo>
                  <a:pt x="8241167" y="4529860"/>
                  <a:pt x="8221037" y="4510749"/>
                  <a:pt x="8202243" y="4513155"/>
                </a:cubicBezTo>
                <a:close/>
                <a:moveTo>
                  <a:pt x="7847151" y="4509510"/>
                </a:moveTo>
                <a:lnTo>
                  <a:pt x="7852102" y="4517753"/>
                </a:lnTo>
                <a:lnTo>
                  <a:pt x="7861916" y="4525943"/>
                </a:lnTo>
                <a:lnTo>
                  <a:pt x="7861658" y="4527005"/>
                </a:lnTo>
                <a:lnTo>
                  <a:pt x="7861736" y="4527891"/>
                </a:lnTo>
                <a:lnTo>
                  <a:pt x="7849852" y="4534566"/>
                </a:lnTo>
                <a:cubicBezTo>
                  <a:pt x="7843865" y="4544335"/>
                  <a:pt x="7851480" y="4563900"/>
                  <a:pt x="7862052" y="4573576"/>
                </a:cubicBezTo>
                <a:lnTo>
                  <a:pt x="7862782" y="4573947"/>
                </a:lnTo>
                <a:lnTo>
                  <a:pt x="7862221" y="4577618"/>
                </a:lnTo>
                <a:lnTo>
                  <a:pt x="7866503" y="4575830"/>
                </a:lnTo>
                <a:lnTo>
                  <a:pt x="7867303" y="4576235"/>
                </a:lnTo>
                <a:lnTo>
                  <a:pt x="7866431" y="4578168"/>
                </a:lnTo>
                <a:cubicBezTo>
                  <a:pt x="7867517" y="4580740"/>
                  <a:pt x="7869201" y="4582156"/>
                  <a:pt x="7871127" y="4582675"/>
                </a:cubicBezTo>
                <a:cubicBezTo>
                  <a:pt x="7874019" y="4583455"/>
                  <a:pt x="7877460" y="4582222"/>
                  <a:pt x="7880266" y="4579865"/>
                </a:cubicBezTo>
                <a:lnTo>
                  <a:pt x="7881169" y="4578791"/>
                </a:lnTo>
                <a:lnTo>
                  <a:pt x="7881669" y="4579106"/>
                </a:lnTo>
                <a:lnTo>
                  <a:pt x="7881956" y="4579814"/>
                </a:lnTo>
                <a:lnTo>
                  <a:pt x="7884267" y="4587829"/>
                </a:lnTo>
                <a:lnTo>
                  <a:pt x="7884563" y="4597244"/>
                </a:lnTo>
                <a:lnTo>
                  <a:pt x="7883340" y="4596294"/>
                </a:lnTo>
                <a:cubicBezTo>
                  <a:pt x="7880626" y="4596698"/>
                  <a:pt x="7877668" y="4599193"/>
                  <a:pt x="7876268" y="4604464"/>
                </a:cubicBezTo>
                <a:cubicBezTo>
                  <a:pt x="7879621" y="4605428"/>
                  <a:pt x="7881658" y="4610696"/>
                  <a:pt x="7886538" y="4608496"/>
                </a:cubicBezTo>
                <a:lnTo>
                  <a:pt x="7887660" y="4604852"/>
                </a:lnTo>
                <a:lnTo>
                  <a:pt x="7890749" y="4611201"/>
                </a:lnTo>
                <a:lnTo>
                  <a:pt x="7901072" y="4618804"/>
                </a:lnTo>
                <a:lnTo>
                  <a:pt x="7900231" y="4623069"/>
                </a:lnTo>
                <a:lnTo>
                  <a:pt x="7904515" y="4625399"/>
                </a:lnTo>
                <a:lnTo>
                  <a:pt x="7902753" y="4627735"/>
                </a:lnTo>
                <a:cubicBezTo>
                  <a:pt x="7903438" y="4631108"/>
                  <a:pt x="7904436" y="4632667"/>
                  <a:pt x="7905641" y="4633066"/>
                </a:cubicBezTo>
                <a:cubicBezTo>
                  <a:pt x="7907447" y="4633665"/>
                  <a:pt x="7909716" y="4631656"/>
                  <a:pt x="7912087" y="4629249"/>
                </a:cubicBezTo>
                <a:lnTo>
                  <a:pt x="7912818" y="4628606"/>
                </a:lnTo>
                <a:lnTo>
                  <a:pt x="7914119" y="4629803"/>
                </a:lnTo>
                <a:cubicBezTo>
                  <a:pt x="7916363" y="4632601"/>
                  <a:pt x="7918237" y="4635986"/>
                  <a:pt x="7919492" y="4640303"/>
                </a:cubicBezTo>
                <a:lnTo>
                  <a:pt x="7920862" y="4637453"/>
                </a:lnTo>
                <a:lnTo>
                  <a:pt x="7921048" y="4638215"/>
                </a:lnTo>
                <a:lnTo>
                  <a:pt x="7924103" y="4637890"/>
                </a:lnTo>
                <a:lnTo>
                  <a:pt x="7916487" y="4649037"/>
                </a:lnTo>
                <a:lnTo>
                  <a:pt x="7916274" y="4649348"/>
                </a:lnTo>
                <a:lnTo>
                  <a:pt x="7909875" y="4644317"/>
                </a:lnTo>
                <a:lnTo>
                  <a:pt x="7908622" y="4647108"/>
                </a:lnTo>
                <a:lnTo>
                  <a:pt x="7901416" y="4636058"/>
                </a:lnTo>
                <a:cubicBezTo>
                  <a:pt x="7894489" y="4628396"/>
                  <a:pt x="7885884" y="4623034"/>
                  <a:pt x="7876695" y="4621344"/>
                </a:cubicBezTo>
                <a:lnTo>
                  <a:pt x="7874323" y="4621408"/>
                </a:lnTo>
                <a:lnTo>
                  <a:pt x="7873086" y="4620282"/>
                </a:lnTo>
                <a:cubicBezTo>
                  <a:pt x="7872373" y="4619903"/>
                  <a:pt x="7871597" y="4619864"/>
                  <a:pt x="7869451" y="4619363"/>
                </a:cubicBezTo>
                <a:lnTo>
                  <a:pt x="7868935" y="4621557"/>
                </a:lnTo>
                <a:lnTo>
                  <a:pt x="7862610" y="4621732"/>
                </a:lnTo>
                <a:lnTo>
                  <a:pt x="7861698" y="4622178"/>
                </a:lnTo>
                <a:lnTo>
                  <a:pt x="7850590" y="4617793"/>
                </a:lnTo>
                <a:cubicBezTo>
                  <a:pt x="7847030" y="4617198"/>
                  <a:pt x="7844443" y="4618944"/>
                  <a:pt x="7845026" y="4627323"/>
                </a:cubicBezTo>
                <a:lnTo>
                  <a:pt x="7845968" y="4628093"/>
                </a:lnTo>
                <a:lnTo>
                  <a:pt x="7840389" y="4629993"/>
                </a:lnTo>
                <a:lnTo>
                  <a:pt x="7843609" y="4638456"/>
                </a:lnTo>
                <a:lnTo>
                  <a:pt x="7840022" y="4645689"/>
                </a:lnTo>
                <a:lnTo>
                  <a:pt x="7839968" y="4645815"/>
                </a:lnTo>
                <a:lnTo>
                  <a:pt x="7838478" y="4643490"/>
                </a:lnTo>
                <a:lnTo>
                  <a:pt x="7835543" y="4644991"/>
                </a:lnTo>
                <a:lnTo>
                  <a:pt x="7839341" y="4637702"/>
                </a:lnTo>
                <a:cubicBezTo>
                  <a:pt x="7836200" y="4635858"/>
                  <a:pt x="7833959" y="4638402"/>
                  <a:pt x="7830819" y="4636557"/>
                </a:cubicBezTo>
                <a:cubicBezTo>
                  <a:pt x="7825067" y="4642190"/>
                  <a:pt x="7816401" y="4653837"/>
                  <a:pt x="7819468" y="4662078"/>
                </a:cubicBezTo>
                <a:cubicBezTo>
                  <a:pt x="7823728" y="4662650"/>
                  <a:pt x="7827241" y="4659564"/>
                  <a:pt x="7830415" y="4654831"/>
                </a:cubicBezTo>
                <a:lnTo>
                  <a:pt x="7833674" y="4648577"/>
                </a:lnTo>
                <a:lnTo>
                  <a:pt x="7832254" y="4652887"/>
                </a:lnTo>
                <a:lnTo>
                  <a:pt x="7832792" y="4657142"/>
                </a:lnTo>
                <a:lnTo>
                  <a:pt x="7829613" y="4663861"/>
                </a:lnTo>
                <a:lnTo>
                  <a:pt x="7831558" y="4664931"/>
                </a:lnTo>
                <a:lnTo>
                  <a:pt x="7830786" y="4666684"/>
                </a:lnTo>
                <a:cubicBezTo>
                  <a:pt x="7832510" y="4675200"/>
                  <a:pt x="7834279" y="4682345"/>
                  <a:pt x="7836259" y="4688514"/>
                </a:cubicBezTo>
                <a:lnTo>
                  <a:pt x="7839259" y="4695634"/>
                </a:lnTo>
                <a:lnTo>
                  <a:pt x="7830486" y="4685110"/>
                </a:lnTo>
                <a:lnTo>
                  <a:pt x="7829982" y="4684367"/>
                </a:lnTo>
                <a:lnTo>
                  <a:pt x="7830343" y="4684056"/>
                </a:lnTo>
                <a:cubicBezTo>
                  <a:pt x="7828416" y="4680656"/>
                  <a:pt x="7826988" y="4678776"/>
                  <a:pt x="7825062" y="4675376"/>
                </a:cubicBezTo>
                <a:lnTo>
                  <a:pt x="7824479" y="4676277"/>
                </a:lnTo>
                <a:lnTo>
                  <a:pt x="7820815" y="4670891"/>
                </a:lnTo>
                <a:cubicBezTo>
                  <a:pt x="7819251" y="4673889"/>
                  <a:pt x="7817372" y="4673276"/>
                  <a:pt x="7815456" y="4673056"/>
                </a:cubicBezTo>
                <a:lnTo>
                  <a:pt x="7815046" y="4673123"/>
                </a:lnTo>
                <a:lnTo>
                  <a:pt x="7813819" y="4661229"/>
                </a:lnTo>
                <a:lnTo>
                  <a:pt x="7813001" y="4660289"/>
                </a:lnTo>
                <a:lnTo>
                  <a:pt x="7816082" y="4654931"/>
                </a:lnTo>
                <a:cubicBezTo>
                  <a:pt x="7817054" y="4651039"/>
                  <a:pt x="7817049" y="4646948"/>
                  <a:pt x="7816275" y="4643198"/>
                </a:cubicBezTo>
                <a:lnTo>
                  <a:pt x="7813864" y="4637922"/>
                </a:lnTo>
                <a:lnTo>
                  <a:pt x="7822483" y="4623076"/>
                </a:lnTo>
                <a:cubicBezTo>
                  <a:pt x="7823477" y="4616695"/>
                  <a:pt x="7822234" y="4610360"/>
                  <a:pt x="7818687" y="4606800"/>
                </a:cubicBezTo>
                <a:cubicBezTo>
                  <a:pt x="7814360" y="4609920"/>
                  <a:pt x="7812942" y="4615704"/>
                  <a:pt x="7812586" y="4621921"/>
                </a:cubicBezTo>
                <a:lnTo>
                  <a:pt x="7812624" y="4624293"/>
                </a:lnTo>
                <a:lnTo>
                  <a:pt x="7809030" y="4615451"/>
                </a:lnTo>
                <a:cubicBezTo>
                  <a:pt x="7805940" y="4600912"/>
                  <a:pt x="7808023" y="4584828"/>
                  <a:pt x="7795443" y="4577308"/>
                </a:cubicBezTo>
                <a:cubicBezTo>
                  <a:pt x="7794253" y="4576838"/>
                  <a:pt x="7793358" y="4576485"/>
                  <a:pt x="7792409" y="4576748"/>
                </a:cubicBezTo>
                <a:cubicBezTo>
                  <a:pt x="7791460" y="4577011"/>
                  <a:pt x="7790454" y="4577890"/>
                  <a:pt x="7789038" y="4579884"/>
                </a:cubicBezTo>
                <a:cubicBezTo>
                  <a:pt x="7791041" y="4582954"/>
                  <a:pt x="7792212" y="4587065"/>
                  <a:pt x="7792986" y="4591631"/>
                </a:cubicBezTo>
                <a:lnTo>
                  <a:pt x="7794536" y="4605891"/>
                </a:lnTo>
                <a:lnTo>
                  <a:pt x="7787030" y="4612818"/>
                </a:lnTo>
                <a:lnTo>
                  <a:pt x="7786531" y="4614938"/>
                </a:lnTo>
                <a:lnTo>
                  <a:pt x="7784814" y="4615096"/>
                </a:lnTo>
                <a:cubicBezTo>
                  <a:pt x="7783674" y="4617522"/>
                  <a:pt x="7783874" y="4620344"/>
                  <a:pt x="7783561" y="4622094"/>
                </a:cubicBezTo>
                <a:lnTo>
                  <a:pt x="7784713" y="4622677"/>
                </a:lnTo>
                <a:lnTo>
                  <a:pt x="7783487" y="4627894"/>
                </a:lnTo>
                <a:cubicBezTo>
                  <a:pt x="7785755" y="4629427"/>
                  <a:pt x="7788281" y="4629756"/>
                  <a:pt x="7790777" y="4629228"/>
                </a:cubicBezTo>
                <a:lnTo>
                  <a:pt x="7796124" y="4626374"/>
                </a:lnTo>
                <a:lnTo>
                  <a:pt x="7798174" y="4630609"/>
                </a:lnTo>
                <a:lnTo>
                  <a:pt x="7797606" y="4630751"/>
                </a:lnTo>
                <a:cubicBezTo>
                  <a:pt x="7795341" y="4632033"/>
                  <a:pt x="7792979" y="4634108"/>
                  <a:pt x="7790586" y="4637138"/>
                </a:cubicBezTo>
                <a:lnTo>
                  <a:pt x="7794090" y="4649170"/>
                </a:lnTo>
                <a:lnTo>
                  <a:pt x="7793452" y="4648962"/>
                </a:lnTo>
                <a:lnTo>
                  <a:pt x="7782240" y="4640426"/>
                </a:lnTo>
                <a:lnTo>
                  <a:pt x="7782029" y="4600448"/>
                </a:lnTo>
                <a:lnTo>
                  <a:pt x="7783918" y="4567641"/>
                </a:lnTo>
                <a:lnTo>
                  <a:pt x="7786511" y="4570872"/>
                </a:lnTo>
                <a:cubicBezTo>
                  <a:pt x="7788277" y="4573037"/>
                  <a:pt x="7790114" y="4574426"/>
                  <a:pt x="7794576" y="4575725"/>
                </a:cubicBezTo>
                <a:cubicBezTo>
                  <a:pt x="7798296" y="4572618"/>
                  <a:pt x="7797561" y="4567893"/>
                  <a:pt x="7794985" y="4563925"/>
                </a:cubicBezTo>
                <a:lnTo>
                  <a:pt x="7793021" y="4562583"/>
                </a:lnTo>
                <a:lnTo>
                  <a:pt x="7825177" y="4556938"/>
                </a:lnTo>
                <a:cubicBezTo>
                  <a:pt x="7832925" y="4547257"/>
                  <a:pt x="7838847" y="4533450"/>
                  <a:pt x="7847232" y="4527195"/>
                </a:cubicBezTo>
                <a:cubicBezTo>
                  <a:pt x="7846979" y="4522978"/>
                  <a:pt x="7845747" y="4519203"/>
                  <a:pt x="7845590" y="4514788"/>
                </a:cubicBezTo>
                <a:close/>
                <a:moveTo>
                  <a:pt x="8246881" y="4509302"/>
                </a:moveTo>
                <a:cubicBezTo>
                  <a:pt x="8245409" y="4509566"/>
                  <a:pt x="8244065" y="4510245"/>
                  <a:pt x="8242469" y="4510093"/>
                </a:cubicBezTo>
                <a:cubicBezTo>
                  <a:pt x="8241883" y="4513268"/>
                  <a:pt x="8241299" y="4516443"/>
                  <a:pt x="8241659" y="4518902"/>
                </a:cubicBezTo>
                <a:lnTo>
                  <a:pt x="8244139" y="4521202"/>
                </a:lnTo>
                <a:lnTo>
                  <a:pt x="8238372" y="4520684"/>
                </a:lnTo>
                <a:cubicBezTo>
                  <a:pt x="8236071" y="4525397"/>
                  <a:pt x="8235513" y="4528098"/>
                  <a:pt x="8235934" y="4530358"/>
                </a:cubicBezTo>
                <a:cubicBezTo>
                  <a:pt x="8243403" y="4530666"/>
                  <a:pt x="8249476" y="4529152"/>
                  <a:pt x="8257365" y="4531721"/>
                </a:cubicBezTo>
                <a:cubicBezTo>
                  <a:pt x="8257835" y="4529977"/>
                  <a:pt x="8257953" y="4528469"/>
                  <a:pt x="8257835" y="4527126"/>
                </a:cubicBezTo>
                <a:cubicBezTo>
                  <a:pt x="8257483" y="4523092"/>
                  <a:pt x="8255020" y="4520527"/>
                  <a:pt x="8253657" y="4517468"/>
                </a:cubicBezTo>
                <a:cubicBezTo>
                  <a:pt x="8252121" y="4516323"/>
                  <a:pt x="8250869" y="4516351"/>
                  <a:pt x="8249737" y="4516938"/>
                </a:cubicBezTo>
                <a:lnTo>
                  <a:pt x="8249181" y="4517435"/>
                </a:lnTo>
                <a:lnTo>
                  <a:pt x="8252051" y="4511009"/>
                </a:lnTo>
                <a:cubicBezTo>
                  <a:pt x="8249947" y="4509192"/>
                  <a:pt x="8248351" y="4509039"/>
                  <a:pt x="8246881" y="4509302"/>
                </a:cubicBezTo>
                <a:close/>
                <a:moveTo>
                  <a:pt x="8847627" y="4505924"/>
                </a:moveTo>
                <a:cubicBezTo>
                  <a:pt x="8842917" y="4505478"/>
                  <a:pt x="8838340" y="4506359"/>
                  <a:pt x="8833845" y="4507994"/>
                </a:cubicBezTo>
                <a:cubicBezTo>
                  <a:pt x="8824853" y="4511260"/>
                  <a:pt x="8816183" y="4517541"/>
                  <a:pt x="8807419" y="4522245"/>
                </a:cubicBezTo>
                <a:cubicBezTo>
                  <a:pt x="8812353" y="4524339"/>
                  <a:pt x="8817140" y="4525400"/>
                  <a:pt x="8821821" y="4525647"/>
                </a:cubicBezTo>
                <a:cubicBezTo>
                  <a:pt x="8835869" y="4526387"/>
                  <a:pt x="8848969" y="4519799"/>
                  <a:pt x="8862201" y="4511814"/>
                </a:cubicBezTo>
                <a:cubicBezTo>
                  <a:pt x="8857175" y="4508142"/>
                  <a:pt x="8852335" y="4506370"/>
                  <a:pt x="8847627" y="4505924"/>
                </a:cubicBezTo>
                <a:close/>
                <a:moveTo>
                  <a:pt x="7854797" y="4504975"/>
                </a:moveTo>
                <a:lnTo>
                  <a:pt x="7863187" y="4505374"/>
                </a:lnTo>
                <a:lnTo>
                  <a:pt x="7863204" y="4505459"/>
                </a:lnTo>
                <a:lnTo>
                  <a:pt x="7866573" y="4506755"/>
                </a:lnTo>
                <a:lnTo>
                  <a:pt x="7864531" y="4515166"/>
                </a:lnTo>
                <a:lnTo>
                  <a:pt x="7859083" y="4509918"/>
                </a:lnTo>
                <a:close/>
                <a:moveTo>
                  <a:pt x="4408981" y="4503201"/>
                </a:moveTo>
                <a:cubicBezTo>
                  <a:pt x="4408410" y="4502851"/>
                  <a:pt x="4408369" y="4503508"/>
                  <a:pt x="4408541" y="4504565"/>
                </a:cubicBezTo>
                <a:cubicBezTo>
                  <a:pt x="4408884" y="4506682"/>
                  <a:pt x="4410078" y="4510409"/>
                  <a:pt x="4409572" y="4510916"/>
                </a:cubicBezTo>
                <a:cubicBezTo>
                  <a:pt x="4419411" y="4520757"/>
                  <a:pt x="4421439" y="4518730"/>
                  <a:pt x="4431278" y="4528568"/>
                </a:cubicBezTo>
                <a:cubicBezTo>
                  <a:pt x="4434317" y="4525528"/>
                  <a:pt x="4409572" y="4510916"/>
                  <a:pt x="4412612" y="4507876"/>
                </a:cubicBezTo>
                <a:cubicBezTo>
                  <a:pt x="4410658" y="4504909"/>
                  <a:pt x="4409553" y="4503551"/>
                  <a:pt x="4408981" y="4503201"/>
                </a:cubicBezTo>
                <a:close/>
                <a:moveTo>
                  <a:pt x="7871372" y="4502159"/>
                </a:moveTo>
                <a:lnTo>
                  <a:pt x="7872463" y="4504820"/>
                </a:lnTo>
                <a:lnTo>
                  <a:pt x="7871725" y="4504911"/>
                </a:lnTo>
                <a:lnTo>
                  <a:pt x="7871246" y="4503227"/>
                </a:lnTo>
                <a:close/>
                <a:moveTo>
                  <a:pt x="8332989" y="4492889"/>
                </a:moveTo>
                <a:cubicBezTo>
                  <a:pt x="8329700" y="4493936"/>
                  <a:pt x="8326693" y="4495971"/>
                  <a:pt x="8324194" y="4498657"/>
                </a:cubicBezTo>
                <a:cubicBezTo>
                  <a:pt x="8319195" y="4504026"/>
                  <a:pt x="8316229" y="4511997"/>
                  <a:pt x="8317117" y="4519851"/>
                </a:cubicBezTo>
                <a:cubicBezTo>
                  <a:pt x="8328893" y="4523702"/>
                  <a:pt x="8337101" y="4502835"/>
                  <a:pt x="8343471" y="4493056"/>
                </a:cubicBezTo>
                <a:cubicBezTo>
                  <a:pt x="8339848" y="4491785"/>
                  <a:pt x="8336279" y="4491842"/>
                  <a:pt x="8332989" y="4492889"/>
                </a:cubicBezTo>
                <a:close/>
                <a:moveTo>
                  <a:pt x="6051907" y="4489428"/>
                </a:moveTo>
                <a:lnTo>
                  <a:pt x="6052985" y="4490530"/>
                </a:lnTo>
                <a:lnTo>
                  <a:pt x="6059561" y="4505666"/>
                </a:lnTo>
                <a:lnTo>
                  <a:pt x="6058073" y="4508467"/>
                </a:lnTo>
                <a:cubicBezTo>
                  <a:pt x="6055955" y="4514907"/>
                  <a:pt x="6054895" y="4511687"/>
                  <a:pt x="6054013" y="4505246"/>
                </a:cubicBezTo>
                <a:close/>
                <a:moveTo>
                  <a:pt x="8576435" y="4489397"/>
                </a:moveTo>
                <a:cubicBezTo>
                  <a:pt x="8571109" y="4507656"/>
                  <a:pt x="8588800" y="4526506"/>
                  <a:pt x="8583477" y="4544764"/>
                </a:cubicBezTo>
                <a:cubicBezTo>
                  <a:pt x="8587091" y="4549656"/>
                  <a:pt x="8589971" y="4550644"/>
                  <a:pt x="8592851" y="4551632"/>
                </a:cubicBezTo>
                <a:cubicBezTo>
                  <a:pt x="8600321" y="4530458"/>
                  <a:pt x="8592331" y="4509458"/>
                  <a:pt x="8576435" y="4489397"/>
                </a:cubicBezTo>
                <a:close/>
                <a:moveTo>
                  <a:pt x="8514557" y="4489025"/>
                </a:moveTo>
                <a:cubicBezTo>
                  <a:pt x="8512435" y="4489039"/>
                  <a:pt x="8510364" y="4490408"/>
                  <a:pt x="8508395" y="4494484"/>
                </a:cubicBezTo>
                <a:cubicBezTo>
                  <a:pt x="8510862" y="4500359"/>
                  <a:pt x="8513696" y="4502728"/>
                  <a:pt x="8516715" y="4503342"/>
                </a:cubicBezTo>
                <a:cubicBezTo>
                  <a:pt x="8523122" y="4501068"/>
                  <a:pt x="8517451" y="4496330"/>
                  <a:pt x="8521023" y="4491686"/>
                </a:cubicBezTo>
                <a:cubicBezTo>
                  <a:pt x="8518851" y="4490348"/>
                  <a:pt x="8516678" y="4489010"/>
                  <a:pt x="8514557" y="4489025"/>
                </a:cubicBezTo>
                <a:close/>
                <a:moveTo>
                  <a:pt x="8301369" y="4487263"/>
                </a:moveTo>
                <a:cubicBezTo>
                  <a:pt x="8300959" y="4487597"/>
                  <a:pt x="8300487" y="4488284"/>
                  <a:pt x="8299801" y="4489566"/>
                </a:cubicBezTo>
                <a:cubicBezTo>
                  <a:pt x="8299879" y="4500140"/>
                  <a:pt x="8311663" y="4496419"/>
                  <a:pt x="8307427" y="4487366"/>
                </a:cubicBezTo>
                <a:cubicBezTo>
                  <a:pt x="8303267" y="4488446"/>
                  <a:pt x="8302599" y="4486260"/>
                  <a:pt x="8301369" y="4487263"/>
                </a:cubicBezTo>
                <a:close/>
                <a:moveTo>
                  <a:pt x="8413149" y="4479404"/>
                </a:moveTo>
                <a:cubicBezTo>
                  <a:pt x="8411757" y="4480029"/>
                  <a:pt x="8410571" y="4481242"/>
                  <a:pt x="8409661" y="4483282"/>
                </a:cubicBezTo>
                <a:cubicBezTo>
                  <a:pt x="8411014" y="4487977"/>
                  <a:pt x="8416594" y="4492114"/>
                  <a:pt x="8421471" y="4492210"/>
                </a:cubicBezTo>
                <a:cubicBezTo>
                  <a:pt x="8423097" y="4492242"/>
                  <a:pt x="8424644" y="4491824"/>
                  <a:pt x="8425930" y="4490829"/>
                </a:cubicBezTo>
                <a:cubicBezTo>
                  <a:pt x="8427645" y="4489501"/>
                  <a:pt x="8428897" y="4487146"/>
                  <a:pt x="8429253" y="4483457"/>
                </a:cubicBezTo>
                <a:cubicBezTo>
                  <a:pt x="8426297" y="4482221"/>
                  <a:pt x="8423315" y="4480742"/>
                  <a:pt x="8420549" y="4479804"/>
                </a:cubicBezTo>
                <a:cubicBezTo>
                  <a:pt x="8417783" y="4478866"/>
                  <a:pt x="8415235" y="4478470"/>
                  <a:pt x="8413149" y="4479404"/>
                </a:cubicBezTo>
                <a:close/>
                <a:moveTo>
                  <a:pt x="4424788" y="4476017"/>
                </a:moveTo>
                <a:cubicBezTo>
                  <a:pt x="4420786" y="4480019"/>
                  <a:pt x="4415782" y="4485023"/>
                  <a:pt x="4421622" y="4498866"/>
                </a:cubicBezTo>
                <a:cubicBezTo>
                  <a:pt x="4411780" y="4489025"/>
                  <a:pt x="4410780" y="4490026"/>
                  <a:pt x="4409779" y="4491026"/>
                </a:cubicBezTo>
                <a:cubicBezTo>
                  <a:pt x="4408779" y="4492027"/>
                  <a:pt x="4418620" y="4501868"/>
                  <a:pt x="4418620" y="4501868"/>
                </a:cubicBezTo>
                <a:cubicBezTo>
                  <a:pt x="4428461" y="4511709"/>
                  <a:pt x="4428461" y="4511709"/>
                  <a:pt x="4429462" y="4510708"/>
                </a:cubicBezTo>
                <a:cubicBezTo>
                  <a:pt x="4430461" y="4509707"/>
                  <a:pt x="4430461" y="4509707"/>
                  <a:pt x="4430461" y="4509707"/>
                </a:cubicBezTo>
                <a:cubicBezTo>
                  <a:pt x="4430461" y="4509707"/>
                  <a:pt x="4430461" y="4509707"/>
                  <a:pt x="4441300" y="4518546"/>
                </a:cubicBezTo>
                <a:cubicBezTo>
                  <a:pt x="4441300" y="4518546"/>
                  <a:pt x="4441300" y="4518546"/>
                  <a:pt x="4442301" y="4517545"/>
                </a:cubicBezTo>
                <a:cubicBezTo>
                  <a:pt x="4425623" y="4494863"/>
                  <a:pt x="4440467" y="4499701"/>
                  <a:pt x="4443470" y="4496699"/>
                </a:cubicBezTo>
                <a:cubicBezTo>
                  <a:pt x="4444470" y="4495699"/>
                  <a:pt x="4444470" y="4495699"/>
                  <a:pt x="4435630" y="4484857"/>
                </a:cubicBezTo>
                <a:cubicBezTo>
                  <a:pt x="4435630" y="4484857"/>
                  <a:pt x="4424788" y="4476017"/>
                  <a:pt x="4424788" y="4476017"/>
                </a:cubicBezTo>
                <a:close/>
                <a:moveTo>
                  <a:pt x="8311655" y="4474548"/>
                </a:moveTo>
                <a:cubicBezTo>
                  <a:pt x="8310092" y="4475018"/>
                  <a:pt x="8308545" y="4476187"/>
                  <a:pt x="8306941" y="4478430"/>
                </a:cubicBezTo>
                <a:cubicBezTo>
                  <a:pt x="8306361" y="4481967"/>
                  <a:pt x="8307210" y="4484555"/>
                  <a:pt x="8308853" y="4486251"/>
                </a:cubicBezTo>
                <a:cubicBezTo>
                  <a:pt x="8313787" y="4491340"/>
                  <a:pt x="8325894" y="4488398"/>
                  <a:pt x="8328157" y="4478941"/>
                </a:cubicBezTo>
                <a:cubicBezTo>
                  <a:pt x="8324667" y="4478476"/>
                  <a:pt x="8321714" y="4477026"/>
                  <a:pt x="8319046" y="4475868"/>
                </a:cubicBezTo>
                <a:cubicBezTo>
                  <a:pt x="8316380" y="4474710"/>
                  <a:pt x="8314000" y="4473845"/>
                  <a:pt x="8311655" y="4474548"/>
                </a:cubicBezTo>
                <a:close/>
                <a:moveTo>
                  <a:pt x="8267927" y="4473644"/>
                </a:moveTo>
                <a:cubicBezTo>
                  <a:pt x="8265683" y="4472751"/>
                  <a:pt x="8263217" y="4473039"/>
                  <a:pt x="8260725" y="4474291"/>
                </a:cubicBezTo>
                <a:lnTo>
                  <a:pt x="8260817" y="4477263"/>
                </a:lnTo>
                <a:lnTo>
                  <a:pt x="8252475" y="4484361"/>
                </a:lnTo>
                <a:cubicBezTo>
                  <a:pt x="8251287" y="4487921"/>
                  <a:pt x="8251243" y="4492248"/>
                  <a:pt x="8252974" y="4496898"/>
                </a:cubicBezTo>
                <a:lnTo>
                  <a:pt x="8257493" y="4497805"/>
                </a:lnTo>
                <a:lnTo>
                  <a:pt x="8257989" y="4500009"/>
                </a:lnTo>
                <a:lnTo>
                  <a:pt x="8253796" y="4508731"/>
                </a:lnTo>
                <a:cubicBezTo>
                  <a:pt x="8253561" y="4512426"/>
                  <a:pt x="8254695" y="4516063"/>
                  <a:pt x="8256669" y="4519482"/>
                </a:cubicBezTo>
                <a:cubicBezTo>
                  <a:pt x="8259055" y="4519257"/>
                  <a:pt x="8261230" y="4518497"/>
                  <a:pt x="8263507" y="4516826"/>
                </a:cubicBezTo>
                <a:lnTo>
                  <a:pt x="8266581" y="4513477"/>
                </a:lnTo>
                <a:lnTo>
                  <a:pt x="8268875" y="4515943"/>
                </a:lnTo>
                <a:cubicBezTo>
                  <a:pt x="8280349" y="4520160"/>
                  <a:pt x="8294997" y="4507689"/>
                  <a:pt x="8291765" y="4494284"/>
                </a:cubicBezTo>
                <a:cubicBezTo>
                  <a:pt x="8290531" y="4488080"/>
                  <a:pt x="8284274" y="4483964"/>
                  <a:pt x="8277341" y="4482677"/>
                </a:cubicBezTo>
                <a:lnTo>
                  <a:pt x="8275119" y="4482738"/>
                </a:lnTo>
                <a:lnTo>
                  <a:pt x="8273523" y="4480710"/>
                </a:lnTo>
                <a:lnTo>
                  <a:pt x="8273785" y="4480087"/>
                </a:lnTo>
                <a:cubicBezTo>
                  <a:pt x="8272187" y="4476612"/>
                  <a:pt x="8270169" y="4474537"/>
                  <a:pt x="8267927" y="4473644"/>
                </a:cubicBezTo>
                <a:close/>
                <a:moveTo>
                  <a:pt x="8189053" y="4473479"/>
                </a:moveTo>
                <a:lnTo>
                  <a:pt x="8183710" y="4477023"/>
                </a:lnTo>
                <a:lnTo>
                  <a:pt x="8182347" y="4476002"/>
                </a:lnTo>
                <a:cubicBezTo>
                  <a:pt x="8180081" y="4475107"/>
                  <a:pt x="8178038" y="4475097"/>
                  <a:pt x="8176257" y="4475738"/>
                </a:cubicBezTo>
                <a:cubicBezTo>
                  <a:pt x="8168239" y="4478622"/>
                  <a:pt x="8165523" y="4494708"/>
                  <a:pt x="8171659" y="4502869"/>
                </a:cubicBezTo>
                <a:lnTo>
                  <a:pt x="8173691" y="4503914"/>
                </a:lnTo>
                <a:lnTo>
                  <a:pt x="8173149" y="4510277"/>
                </a:lnTo>
                <a:cubicBezTo>
                  <a:pt x="8175197" y="4518203"/>
                  <a:pt x="8184473" y="4520462"/>
                  <a:pt x="8188778" y="4511224"/>
                </a:cubicBezTo>
                <a:cubicBezTo>
                  <a:pt x="8186612" y="4509197"/>
                  <a:pt x="8186325" y="4506165"/>
                  <a:pt x="8185582" y="4503535"/>
                </a:cubicBezTo>
                <a:lnTo>
                  <a:pt x="8184096" y="4502213"/>
                </a:lnTo>
                <a:lnTo>
                  <a:pt x="8188771" y="4494386"/>
                </a:lnTo>
                <a:lnTo>
                  <a:pt x="8189714" y="4482338"/>
                </a:lnTo>
                <a:lnTo>
                  <a:pt x="8191993" y="4481559"/>
                </a:lnTo>
                <a:cubicBezTo>
                  <a:pt x="8191741" y="4478829"/>
                  <a:pt x="8190229" y="4476711"/>
                  <a:pt x="8189053" y="4473479"/>
                </a:cubicBezTo>
                <a:close/>
                <a:moveTo>
                  <a:pt x="8436490" y="4471846"/>
                </a:moveTo>
                <a:cubicBezTo>
                  <a:pt x="8434481" y="4471672"/>
                  <a:pt x="8432514" y="4472626"/>
                  <a:pt x="8430823" y="4475275"/>
                </a:cubicBezTo>
                <a:cubicBezTo>
                  <a:pt x="8432557" y="4482701"/>
                  <a:pt x="8441162" y="4496630"/>
                  <a:pt x="8449494" y="4488570"/>
                </a:cubicBezTo>
                <a:cubicBezTo>
                  <a:pt x="8448932" y="4483043"/>
                  <a:pt x="8442517" y="4472370"/>
                  <a:pt x="8436490" y="4471846"/>
                </a:cubicBezTo>
                <a:close/>
                <a:moveTo>
                  <a:pt x="8221158" y="4469536"/>
                </a:moveTo>
                <a:cubicBezTo>
                  <a:pt x="8217314" y="4472705"/>
                  <a:pt x="8215417" y="4476092"/>
                  <a:pt x="8215511" y="4479490"/>
                </a:cubicBezTo>
                <a:cubicBezTo>
                  <a:pt x="8215605" y="4482888"/>
                  <a:pt x="8217687" y="4486296"/>
                  <a:pt x="8221805" y="4489502"/>
                </a:cubicBezTo>
                <a:cubicBezTo>
                  <a:pt x="8229493" y="4483165"/>
                  <a:pt x="8229393" y="4475951"/>
                  <a:pt x="8221158" y="4469536"/>
                </a:cubicBezTo>
                <a:close/>
                <a:moveTo>
                  <a:pt x="8340565" y="4469035"/>
                </a:moveTo>
                <a:cubicBezTo>
                  <a:pt x="8334291" y="4468442"/>
                  <a:pt x="8328119" y="4475323"/>
                  <a:pt x="8328455" y="4483548"/>
                </a:cubicBezTo>
                <a:cubicBezTo>
                  <a:pt x="8334533" y="4492051"/>
                  <a:pt x="8338518" y="4484265"/>
                  <a:pt x="8344226" y="4483630"/>
                </a:cubicBezTo>
                <a:cubicBezTo>
                  <a:pt x="8345505" y="4479816"/>
                  <a:pt x="8345356" y="4476162"/>
                  <a:pt x="8346635" y="4472347"/>
                </a:cubicBezTo>
                <a:cubicBezTo>
                  <a:pt x="8344758" y="4470262"/>
                  <a:pt x="8342655" y="4469233"/>
                  <a:pt x="8340565" y="4469035"/>
                </a:cubicBezTo>
                <a:close/>
                <a:moveTo>
                  <a:pt x="8291791" y="4464136"/>
                </a:moveTo>
                <a:cubicBezTo>
                  <a:pt x="8289939" y="4464581"/>
                  <a:pt x="8288293" y="4466652"/>
                  <a:pt x="8286971" y="4470365"/>
                </a:cubicBezTo>
                <a:cubicBezTo>
                  <a:pt x="8289115" y="4473165"/>
                  <a:pt x="8291174" y="4474349"/>
                  <a:pt x="8293025" y="4473904"/>
                </a:cubicBezTo>
                <a:cubicBezTo>
                  <a:pt x="8294877" y="4473460"/>
                  <a:pt x="8296523" y="4471388"/>
                  <a:pt x="8297845" y="4467675"/>
                </a:cubicBezTo>
                <a:cubicBezTo>
                  <a:pt x="8295701" y="4464876"/>
                  <a:pt x="8293643" y="4463693"/>
                  <a:pt x="8291791" y="4464136"/>
                </a:cubicBezTo>
                <a:close/>
                <a:moveTo>
                  <a:pt x="8720847" y="4460149"/>
                </a:moveTo>
                <a:cubicBezTo>
                  <a:pt x="8716075" y="4462107"/>
                  <a:pt x="8712071" y="4469842"/>
                  <a:pt x="8711542" y="4487470"/>
                </a:cubicBezTo>
                <a:cubicBezTo>
                  <a:pt x="8756403" y="4500403"/>
                  <a:pt x="8735163" y="4454275"/>
                  <a:pt x="8720847" y="4460149"/>
                </a:cubicBezTo>
                <a:close/>
                <a:moveTo>
                  <a:pt x="7893258" y="4457808"/>
                </a:moveTo>
                <a:cubicBezTo>
                  <a:pt x="7891868" y="4458306"/>
                  <a:pt x="7890697" y="4459965"/>
                  <a:pt x="7889955" y="4461936"/>
                </a:cubicBezTo>
                <a:lnTo>
                  <a:pt x="7889309" y="4467272"/>
                </a:lnTo>
                <a:lnTo>
                  <a:pt x="7884367" y="4469181"/>
                </a:lnTo>
                <a:cubicBezTo>
                  <a:pt x="7882422" y="4470904"/>
                  <a:pt x="7880507" y="4473386"/>
                  <a:pt x="7878564" y="4476038"/>
                </a:cubicBezTo>
                <a:cubicBezTo>
                  <a:pt x="7880909" y="4479863"/>
                  <a:pt x="7877126" y="4484560"/>
                  <a:pt x="7883626" y="4487399"/>
                </a:cubicBezTo>
                <a:cubicBezTo>
                  <a:pt x="7887781" y="4486410"/>
                  <a:pt x="7895555" y="4475799"/>
                  <a:pt x="7894608" y="4469597"/>
                </a:cubicBezTo>
                <a:lnTo>
                  <a:pt x="7891760" y="4467774"/>
                </a:lnTo>
                <a:lnTo>
                  <a:pt x="7894483" y="4467602"/>
                </a:lnTo>
                <a:cubicBezTo>
                  <a:pt x="7895934" y="4466773"/>
                  <a:pt x="7897106" y="4465113"/>
                  <a:pt x="7898058" y="4462292"/>
                </a:cubicBezTo>
                <a:cubicBezTo>
                  <a:pt x="7895987" y="4461793"/>
                  <a:pt x="7896475" y="4459138"/>
                  <a:pt x="7893258" y="4457808"/>
                </a:cubicBezTo>
                <a:close/>
                <a:moveTo>
                  <a:pt x="8124591" y="4453181"/>
                </a:moveTo>
                <a:cubicBezTo>
                  <a:pt x="8123557" y="4453693"/>
                  <a:pt x="8122695" y="4454494"/>
                  <a:pt x="8122168" y="4455638"/>
                </a:cubicBezTo>
                <a:cubicBezTo>
                  <a:pt x="8121465" y="4457163"/>
                  <a:pt x="8121359" y="4459301"/>
                  <a:pt x="8122235" y="4462180"/>
                </a:cubicBezTo>
                <a:cubicBezTo>
                  <a:pt x="8125438" y="4466077"/>
                  <a:pt x="8136581" y="4465123"/>
                  <a:pt x="8134147" y="4454907"/>
                </a:cubicBezTo>
                <a:cubicBezTo>
                  <a:pt x="8132345" y="4452715"/>
                  <a:pt x="8127693" y="4451648"/>
                  <a:pt x="8124591" y="4453181"/>
                </a:cubicBezTo>
                <a:close/>
                <a:moveTo>
                  <a:pt x="4467570" y="4452918"/>
                </a:moveTo>
                <a:cubicBezTo>
                  <a:pt x="4474424" y="4465744"/>
                  <a:pt x="4488245" y="4471601"/>
                  <a:pt x="4478406" y="4461763"/>
                </a:cubicBezTo>
                <a:cubicBezTo>
                  <a:pt x="4477411" y="4462758"/>
                  <a:pt x="4477411" y="4462758"/>
                  <a:pt x="4467570" y="4452918"/>
                </a:cubicBezTo>
                <a:close/>
                <a:moveTo>
                  <a:pt x="8452195" y="4451173"/>
                </a:moveTo>
                <a:cubicBezTo>
                  <a:pt x="8449493" y="4453357"/>
                  <a:pt x="8448539" y="4457020"/>
                  <a:pt x="8447585" y="4460682"/>
                </a:cubicBezTo>
                <a:cubicBezTo>
                  <a:pt x="8453097" y="4466841"/>
                  <a:pt x="8459299" y="4467622"/>
                  <a:pt x="8460941" y="4458580"/>
                </a:cubicBezTo>
                <a:cubicBezTo>
                  <a:pt x="8458925" y="4455385"/>
                  <a:pt x="8455693" y="4454138"/>
                  <a:pt x="8452195" y="4451173"/>
                </a:cubicBezTo>
                <a:close/>
                <a:moveTo>
                  <a:pt x="8213176" y="4450618"/>
                </a:moveTo>
                <a:cubicBezTo>
                  <a:pt x="8211155" y="4450622"/>
                  <a:pt x="8209517" y="4451461"/>
                  <a:pt x="8208301" y="4452831"/>
                </a:cubicBezTo>
                <a:cubicBezTo>
                  <a:pt x="8204653" y="4456939"/>
                  <a:pt x="8204794" y="4465812"/>
                  <a:pt x="8209685" y="4471160"/>
                </a:cubicBezTo>
                <a:cubicBezTo>
                  <a:pt x="8216239" y="4464302"/>
                  <a:pt x="8216860" y="4456860"/>
                  <a:pt x="8213176" y="4450618"/>
                </a:cubicBezTo>
                <a:close/>
                <a:moveTo>
                  <a:pt x="8786459" y="4446043"/>
                </a:moveTo>
                <a:cubicBezTo>
                  <a:pt x="8784392" y="4445829"/>
                  <a:pt x="8782551" y="4446805"/>
                  <a:pt x="8781101" y="4449868"/>
                </a:cubicBezTo>
                <a:cubicBezTo>
                  <a:pt x="8780251" y="4452079"/>
                  <a:pt x="8780337" y="4453877"/>
                  <a:pt x="8780995" y="4455269"/>
                </a:cubicBezTo>
                <a:cubicBezTo>
                  <a:pt x="8782969" y="4459451"/>
                  <a:pt x="8790098" y="4459998"/>
                  <a:pt x="8792609" y="4457193"/>
                </a:cubicBezTo>
                <a:cubicBezTo>
                  <a:pt x="8793109" y="4454470"/>
                  <a:pt x="8792661" y="4452088"/>
                  <a:pt x="8793161" y="4449366"/>
                </a:cubicBezTo>
                <a:cubicBezTo>
                  <a:pt x="8790815" y="4447663"/>
                  <a:pt x="8788525" y="4446258"/>
                  <a:pt x="8786459" y="4446043"/>
                </a:cubicBezTo>
                <a:close/>
                <a:moveTo>
                  <a:pt x="8261805" y="4445269"/>
                </a:moveTo>
                <a:cubicBezTo>
                  <a:pt x="8257903" y="4445504"/>
                  <a:pt x="8254523" y="4453453"/>
                  <a:pt x="8254812" y="4458231"/>
                </a:cubicBezTo>
                <a:cubicBezTo>
                  <a:pt x="8256695" y="4459384"/>
                  <a:pt x="8258223" y="4459705"/>
                  <a:pt x="8259479" y="4459444"/>
                </a:cubicBezTo>
                <a:lnTo>
                  <a:pt x="8263093" y="4455682"/>
                </a:lnTo>
                <a:lnTo>
                  <a:pt x="8265982" y="4463871"/>
                </a:lnTo>
                <a:cubicBezTo>
                  <a:pt x="8266849" y="4464550"/>
                  <a:pt x="8267814" y="4464918"/>
                  <a:pt x="8268813" y="4464822"/>
                </a:cubicBezTo>
                <a:cubicBezTo>
                  <a:pt x="8270146" y="4464693"/>
                  <a:pt x="8271544" y="4463738"/>
                  <a:pt x="8272866" y="4461593"/>
                </a:cubicBezTo>
                <a:cubicBezTo>
                  <a:pt x="8270430" y="4457664"/>
                  <a:pt x="8268237" y="4453081"/>
                  <a:pt x="8265409" y="4452549"/>
                </a:cubicBezTo>
                <a:lnTo>
                  <a:pt x="8264272" y="4452918"/>
                </a:lnTo>
                <a:lnTo>
                  <a:pt x="8265765" y="4448009"/>
                </a:lnTo>
                <a:cubicBezTo>
                  <a:pt x="8264465" y="4445969"/>
                  <a:pt x="8263107" y="4445192"/>
                  <a:pt x="8261805" y="4445269"/>
                </a:cubicBezTo>
                <a:close/>
                <a:moveTo>
                  <a:pt x="8607688" y="4435360"/>
                </a:moveTo>
                <a:cubicBezTo>
                  <a:pt x="8607761" y="4437927"/>
                  <a:pt x="8605704" y="4437902"/>
                  <a:pt x="8603649" y="4437878"/>
                </a:cubicBezTo>
                <a:cubicBezTo>
                  <a:pt x="8597819" y="4458655"/>
                  <a:pt x="8603291" y="4481567"/>
                  <a:pt x="8615707" y="4494661"/>
                </a:cubicBezTo>
                <a:cubicBezTo>
                  <a:pt x="8623157" y="4502519"/>
                  <a:pt x="8633107" y="4506843"/>
                  <a:pt x="8644617" y="4505051"/>
                </a:cubicBezTo>
                <a:cubicBezTo>
                  <a:pt x="8658201" y="4476988"/>
                  <a:pt x="8634341" y="4433102"/>
                  <a:pt x="8607688" y="4435360"/>
                </a:cubicBezTo>
                <a:close/>
                <a:moveTo>
                  <a:pt x="8492617" y="4434979"/>
                </a:moveTo>
                <a:lnTo>
                  <a:pt x="8491361" y="4437204"/>
                </a:lnTo>
                <a:lnTo>
                  <a:pt x="8490925" y="4436869"/>
                </a:lnTo>
                <a:cubicBezTo>
                  <a:pt x="8487505" y="4439891"/>
                  <a:pt x="8485975" y="4443062"/>
                  <a:pt x="8485730" y="4445881"/>
                </a:cubicBezTo>
                <a:lnTo>
                  <a:pt x="8486118" y="4446484"/>
                </a:lnTo>
                <a:lnTo>
                  <a:pt x="8484373" y="4449571"/>
                </a:lnTo>
                <a:cubicBezTo>
                  <a:pt x="8482606" y="4456105"/>
                  <a:pt x="8480979" y="4463385"/>
                  <a:pt x="8476974" y="4468646"/>
                </a:cubicBezTo>
                <a:cubicBezTo>
                  <a:pt x="8486861" y="4473401"/>
                  <a:pt x="8490221" y="4468689"/>
                  <a:pt x="8491384" y="4460938"/>
                </a:cubicBezTo>
                <a:lnTo>
                  <a:pt x="8491703" y="4454220"/>
                </a:lnTo>
                <a:lnTo>
                  <a:pt x="8501854" y="4448155"/>
                </a:lnTo>
                <a:cubicBezTo>
                  <a:pt x="8501144" y="4444559"/>
                  <a:pt x="8499531" y="4443168"/>
                  <a:pt x="8497536" y="4441962"/>
                </a:cubicBezTo>
                <a:lnTo>
                  <a:pt x="8492471" y="4438060"/>
                </a:lnTo>
                <a:close/>
                <a:moveTo>
                  <a:pt x="8671667" y="4433491"/>
                </a:moveTo>
                <a:cubicBezTo>
                  <a:pt x="8668683" y="4432479"/>
                  <a:pt x="8665769" y="4433250"/>
                  <a:pt x="8662983" y="4437145"/>
                </a:cubicBezTo>
                <a:cubicBezTo>
                  <a:pt x="8661261" y="4440023"/>
                  <a:pt x="8660997" y="4442628"/>
                  <a:pt x="8661663" y="4444851"/>
                </a:cubicBezTo>
                <a:cubicBezTo>
                  <a:pt x="8662661" y="4448185"/>
                  <a:pt x="8665746" y="4450656"/>
                  <a:pt x="8669118" y="4451899"/>
                </a:cubicBezTo>
                <a:lnTo>
                  <a:pt x="8676929" y="4451621"/>
                </a:lnTo>
                <a:lnTo>
                  <a:pt x="8674525" y="4458208"/>
                </a:lnTo>
                <a:cubicBezTo>
                  <a:pt x="8682845" y="4452883"/>
                  <a:pt x="8693000" y="4458943"/>
                  <a:pt x="8700686" y="4439874"/>
                </a:cubicBezTo>
                <a:cubicBezTo>
                  <a:pt x="8698419" y="4438077"/>
                  <a:pt x="8695474" y="4437606"/>
                  <a:pt x="8692378" y="4438091"/>
                </a:cubicBezTo>
                <a:lnTo>
                  <a:pt x="8679745" y="4445147"/>
                </a:lnTo>
                <a:lnTo>
                  <a:pt x="8680787" y="4440542"/>
                </a:lnTo>
                <a:cubicBezTo>
                  <a:pt x="8677711" y="4437299"/>
                  <a:pt x="8674653" y="4434503"/>
                  <a:pt x="8671667" y="4433491"/>
                </a:cubicBezTo>
                <a:close/>
                <a:moveTo>
                  <a:pt x="8228894" y="4426595"/>
                </a:moveTo>
                <a:cubicBezTo>
                  <a:pt x="8226384" y="4432622"/>
                  <a:pt x="8228997" y="4439257"/>
                  <a:pt x="8233227" y="4443671"/>
                </a:cubicBezTo>
                <a:lnTo>
                  <a:pt x="8236525" y="4445801"/>
                </a:lnTo>
                <a:lnTo>
                  <a:pt x="8233143" y="4450159"/>
                </a:lnTo>
                <a:lnTo>
                  <a:pt x="8233535" y="4451137"/>
                </a:lnTo>
                <a:lnTo>
                  <a:pt x="8230966" y="4461179"/>
                </a:lnTo>
                <a:cubicBezTo>
                  <a:pt x="8230944" y="4474136"/>
                  <a:pt x="8238027" y="4490171"/>
                  <a:pt x="8235335" y="4505444"/>
                </a:cubicBezTo>
                <a:cubicBezTo>
                  <a:pt x="8258945" y="4500778"/>
                  <a:pt x="8250100" y="4483062"/>
                  <a:pt x="8241411" y="4465886"/>
                </a:cubicBezTo>
                <a:lnTo>
                  <a:pt x="8239055" y="4460655"/>
                </a:lnTo>
                <a:lnTo>
                  <a:pt x="8242551" y="4463019"/>
                </a:lnTo>
                <a:cubicBezTo>
                  <a:pt x="8252849" y="4461927"/>
                  <a:pt x="8253712" y="4445460"/>
                  <a:pt x="8248499" y="4439716"/>
                </a:cubicBezTo>
                <a:lnTo>
                  <a:pt x="8242235" y="4441711"/>
                </a:lnTo>
                <a:close/>
                <a:moveTo>
                  <a:pt x="8710427" y="4423179"/>
                </a:moveTo>
                <a:cubicBezTo>
                  <a:pt x="8708112" y="4422883"/>
                  <a:pt x="8706257" y="4423302"/>
                  <a:pt x="8704858" y="4424199"/>
                </a:cubicBezTo>
                <a:cubicBezTo>
                  <a:pt x="8700661" y="4426888"/>
                  <a:pt x="8700570" y="4433860"/>
                  <a:pt x="8704489" y="4438628"/>
                </a:cubicBezTo>
                <a:cubicBezTo>
                  <a:pt x="8710649" y="4438565"/>
                  <a:pt x="8710538" y="4430872"/>
                  <a:pt x="8710427" y="4423179"/>
                </a:cubicBezTo>
                <a:close/>
                <a:moveTo>
                  <a:pt x="8101462" y="4422815"/>
                </a:moveTo>
                <a:cubicBezTo>
                  <a:pt x="8098984" y="4421941"/>
                  <a:pt x="8096597" y="4421999"/>
                  <a:pt x="8094755" y="4423376"/>
                </a:cubicBezTo>
                <a:cubicBezTo>
                  <a:pt x="8100804" y="4431577"/>
                  <a:pt x="8106006" y="4438430"/>
                  <a:pt x="8114108" y="4445594"/>
                </a:cubicBezTo>
                <a:cubicBezTo>
                  <a:pt x="8117180" y="4436480"/>
                  <a:pt x="8108901" y="4425441"/>
                  <a:pt x="8101462" y="4422815"/>
                </a:cubicBezTo>
                <a:close/>
                <a:moveTo>
                  <a:pt x="8989413" y="4422483"/>
                </a:moveTo>
                <a:cubicBezTo>
                  <a:pt x="8969978" y="4423704"/>
                  <a:pt x="8962077" y="4436471"/>
                  <a:pt x="8945801" y="4441539"/>
                </a:cubicBezTo>
                <a:cubicBezTo>
                  <a:pt x="8955405" y="4458195"/>
                  <a:pt x="8987777" y="4440383"/>
                  <a:pt x="8989413" y="4422483"/>
                </a:cubicBezTo>
                <a:close/>
                <a:moveTo>
                  <a:pt x="8080544" y="4419639"/>
                </a:moveTo>
                <a:cubicBezTo>
                  <a:pt x="8076623" y="4420575"/>
                  <a:pt x="8074855" y="4426526"/>
                  <a:pt x="8073322" y="4431093"/>
                </a:cubicBezTo>
                <a:cubicBezTo>
                  <a:pt x="8078115" y="4438824"/>
                  <a:pt x="8085224" y="4426819"/>
                  <a:pt x="8085255" y="4420611"/>
                </a:cubicBezTo>
                <a:cubicBezTo>
                  <a:pt x="8083398" y="4419572"/>
                  <a:pt x="8081852" y="4419327"/>
                  <a:pt x="8080544" y="4419639"/>
                </a:cubicBezTo>
                <a:close/>
                <a:moveTo>
                  <a:pt x="8243209" y="4415114"/>
                </a:moveTo>
                <a:cubicBezTo>
                  <a:pt x="8241393" y="4418200"/>
                  <a:pt x="8240649" y="4420843"/>
                  <a:pt x="8240663" y="4423138"/>
                </a:cubicBezTo>
                <a:lnTo>
                  <a:pt x="8241851" y="4425520"/>
                </a:lnTo>
                <a:lnTo>
                  <a:pt x="8240859" y="4425245"/>
                </a:lnTo>
                <a:cubicBezTo>
                  <a:pt x="8238609" y="4430760"/>
                  <a:pt x="8241417" y="4438465"/>
                  <a:pt x="8243729" y="4440907"/>
                </a:cubicBezTo>
                <a:cubicBezTo>
                  <a:pt x="8246311" y="4438900"/>
                  <a:pt x="8247519" y="4437019"/>
                  <a:pt x="8249496" y="4435952"/>
                </a:cubicBezTo>
                <a:lnTo>
                  <a:pt x="8249143" y="4434425"/>
                </a:lnTo>
                <a:lnTo>
                  <a:pt x="8252824" y="4436961"/>
                </a:lnTo>
                <a:cubicBezTo>
                  <a:pt x="8263777" y="4429589"/>
                  <a:pt x="8250903" y="4415897"/>
                  <a:pt x="8243209" y="4415114"/>
                </a:cubicBezTo>
                <a:close/>
                <a:moveTo>
                  <a:pt x="7856915" y="4413097"/>
                </a:moveTo>
                <a:lnTo>
                  <a:pt x="7856304" y="4414422"/>
                </a:lnTo>
                <a:lnTo>
                  <a:pt x="7856163" y="4413106"/>
                </a:lnTo>
                <a:close/>
                <a:moveTo>
                  <a:pt x="5905883" y="4409233"/>
                </a:moveTo>
                <a:cubicBezTo>
                  <a:pt x="5915432" y="4411792"/>
                  <a:pt x="5921648" y="4426791"/>
                  <a:pt x="5932559" y="4429715"/>
                </a:cubicBezTo>
                <a:cubicBezTo>
                  <a:pt x="5954385" y="4435562"/>
                  <a:pt x="5987574" y="4404451"/>
                  <a:pt x="5987275" y="4471048"/>
                </a:cubicBezTo>
                <a:cubicBezTo>
                  <a:pt x="6004931" y="4462443"/>
                  <a:pt x="6021451" y="4463536"/>
                  <a:pt x="6035035" y="4472177"/>
                </a:cubicBezTo>
                <a:lnTo>
                  <a:pt x="6049131" y="4486590"/>
                </a:lnTo>
                <a:lnTo>
                  <a:pt x="6042340" y="4500617"/>
                </a:lnTo>
                <a:cubicBezTo>
                  <a:pt x="6032741" y="4508466"/>
                  <a:pt x="6021356" y="4489145"/>
                  <a:pt x="6017119" y="4469823"/>
                </a:cubicBezTo>
                <a:cubicBezTo>
                  <a:pt x="6008646" y="4469822"/>
                  <a:pt x="6005821" y="4482705"/>
                  <a:pt x="5997348" y="4469822"/>
                </a:cubicBezTo>
                <a:cubicBezTo>
                  <a:pt x="5993112" y="4469823"/>
                  <a:pt x="5993112" y="4495585"/>
                  <a:pt x="5988875" y="4508467"/>
                </a:cubicBezTo>
                <a:cubicBezTo>
                  <a:pt x="5976165" y="4482705"/>
                  <a:pt x="5966280" y="4521347"/>
                  <a:pt x="5960631" y="4482704"/>
                </a:cubicBezTo>
                <a:cubicBezTo>
                  <a:pt x="5956395" y="4469823"/>
                  <a:pt x="5950745" y="4508467"/>
                  <a:pt x="5950746" y="4469823"/>
                </a:cubicBezTo>
                <a:cubicBezTo>
                  <a:pt x="5943684" y="4495585"/>
                  <a:pt x="5928150" y="4482705"/>
                  <a:pt x="5918266" y="4469823"/>
                </a:cubicBezTo>
                <a:cubicBezTo>
                  <a:pt x="5914030" y="4456943"/>
                  <a:pt x="5908380" y="4482705"/>
                  <a:pt x="5904144" y="4482705"/>
                </a:cubicBezTo>
                <a:cubicBezTo>
                  <a:pt x="5901319" y="4469823"/>
                  <a:pt x="5901319" y="4456943"/>
                  <a:pt x="5898495" y="4456943"/>
                </a:cubicBezTo>
                <a:cubicBezTo>
                  <a:pt x="5890021" y="4456943"/>
                  <a:pt x="5878724" y="4469823"/>
                  <a:pt x="5870251" y="4456943"/>
                </a:cubicBezTo>
                <a:lnTo>
                  <a:pt x="5838172" y="4431124"/>
                </a:lnTo>
                <a:lnTo>
                  <a:pt x="5870998" y="4421348"/>
                </a:lnTo>
                <a:cubicBezTo>
                  <a:pt x="5882902" y="4417244"/>
                  <a:pt x="5894667" y="4412896"/>
                  <a:pt x="5905883" y="4409233"/>
                </a:cubicBezTo>
                <a:close/>
                <a:moveTo>
                  <a:pt x="8607439" y="4408577"/>
                </a:moveTo>
                <a:cubicBezTo>
                  <a:pt x="8600825" y="4409536"/>
                  <a:pt x="8595108" y="4417866"/>
                  <a:pt x="8596649" y="4425124"/>
                </a:cubicBezTo>
                <a:cubicBezTo>
                  <a:pt x="8597333" y="4428349"/>
                  <a:pt x="8599451" y="4431363"/>
                  <a:pt x="8603563" y="4433422"/>
                </a:cubicBezTo>
                <a:cubicBezTo>
                  <a:pt x="8609142" y="4431425"/>
                  <a:pt x="8616631" y="4418475"/>
                  <a:pt x="8614116" y="4410388"/>
                </a:cubicBezTo>
                <a:cubicBezTo>
                  <a:pt x="8611947" y="4408757"/>
                  <a:pt x="8609643" y="4408257"/>
                  <a:pt x="8607439" y="4408577"/>
                </a:cubicBezTo>
                <a:close/>
                <a:moveTo>
                  <a:pt x="8212079" y="4408398"/>
                </a:moveTo>
                <a:cubicBezTo>
                  <a:pt x="8211091" y="4408057"/>
                  <a:pt x="8209899" y="4408154"/>
                  <a:pt x="8208345" y="4408895"/>
                </a:cubicBezTo>
                <a:cubicBezTo>
                  <a:pt x="8206949" y="4410857"/>
                  <a:pt x="8206613" y="4412807"/>
                  <a:pt x="8206983" y="4414527"/>
                </a:cubicBezTo>
                <a:cubicBezTo>
                  <a:pt x="8208087" y="4419685"/>
                  <a:pt x="8215529" y="4422764"/>
                  <a:pt x="8219647" y="4417813"/>
                </a:cubicBezTo>
                <a:cubicBezTo>
                  <a:pt x="8216161" y="4414407"/>
                  <a:pt x="8215043" y="4409424"/>
                  <a:pt x="8212079" y="4408398"/>
                </a:cubicBezTo>
                <a:close/>
                <a:moveTo>
                  <a:pt x="8203525" y="4407472"/>
                </a:moveTo>
                <a:cubicBezTo>
                  <a:pt x="8202288" y="4407593"/>
                  <a:pt x="8201221" y="4408619"/>
                  <a:pt x="8200148" y="4410942"/>
                </a:cubicBezTo>
                <a:cubicBezTo>
                  <a:pt x="8203891" y="4414770"/>
                  <a:pt x="8205291" y="4416855"/>
                  <a:pt x="8207926" y="4409451"/>
                </a:cubicBezTo>
                <a:cubicBezTo>
                  <a:pt x="8206169" y="4408142"/>
                  <a:pt x="8204762" y="4407353"/>
                  <a:pt x="8203525" y="4407472"/>
                </a:cubicBezTo>
                <a:close/>
                <a:moveTo>
                  <a:pt x="5126026" y="4405418"/>
                </a:moveTo>
                <a:cubicBezTo>
                  <a:pt x="5126026" y="4405418"/>
                  <a:pt x="5127438" y="4405418"/>
                  <a:pt x="5127438" y="4405418"/>
                </a:cubicBezTo>
                <a:lnTo>
                  <a:pt x="5127387" y="4405877"/>
                </a:lnTo>
                <a:close/>
                <a:moveTo>
                  <a:pt x="7781958" y="4404739"/>
                </a:moveTo>
                <a:lnTo>
                  <a:pt x="7788241" y="4407301"/>
                </a:lnTo>
                <a:lnTo>
                  <a:pt x="7789955" y="4406165"/>
                </a:lnTo>
                <a:lnTo>
                  <a:pt x="7787225" y="4413734"/>
                </a:lnTo>
                <a:lnTo>
                  <a:pt x="7786905" y="4411646"/>
                </a:lnTo>
                <a:close/>
                <a:moveTo>
                  <a:pt x="8097124" y="4403071"/>
                </a:moveTo>
                <a:lnTo>
                  <a:pt x="8098261" y="4404530"/>
                </a:lnTo>
                <a:lnTo>
                  <a:pt x="8097096" y="4403628"/>
                </a:lnTo>
                <a:close/>
                <a:moveTo>
                  <a:pt x="5773721" y="4400492"/>
                </a:moveTo>
                <a:lnTo>
                  <a:pt x="5773997" y="4405419"/>
                </a:lnTo>
                <a:lnTo>
                  <a:pt x="5772317" y="4403118"/>
                </a:lnTo>
                <a:close/>
                <a:moveTo>
                  <a:pt x="8768889" y="4396515"/>
                </a:moveTo>
                <a:cubicBezTo>
                  <a:pt x="8760465" y="4397949"/>
                  <a:pt x="8753771" y="4400589"/>
                  <a:pt x="8749762" y="4405533"/>
                </a:cubicBezTo>
                <a:cubicBezTo>
                  <a:pt x="8745753" y="4410478"/>
                  <a:pt x="8744431" y="4417729"/>
                  <a:pt x="8746753" y="4428382"/>
                </a:cubicBezTo>
                <a:cubicBezTo>
                  <a:pt x="8760609" y="4423812"/>
                  <a:pt x="8770541" y="4416123"/>
                  <a:pt x="8768889" y="4396515"/>
                </a:cubicBezTo>
                <a:close/>
                <a:moveTo>
                  <a:pt x="8535336" y="4389979"/>
                </a:moveTo>
                <a:cubicBezTo>
                  <a:pt x="8521391" y="4388891"/>
                  <a:pt x="8503580" y="4399653"/>
                  <a:pt x="8504807" y="4412724"/>
                </a:cubicBezTo>
                <a:cubicBezTo>
                  <a:pt x="8518161" y="4407930"/>
                  <a:pt x="8531757" y="4420083"/>
                  <a:pt x="8547143" y="4395373"/>
                </a:cubicBezTo>
                <a:cubicBezTo>
                  <a:pt x="8544202" y="4392022"/>
                  <a:pt x="8539984" y="4390343"/>
                  <a:pt x="8535336" y="4389979"/>
                </a:cubicBezTo>
                <a:close/>
                <a:moveTo>
                  <a:pt x="8455497" y="4386583"/>
                </a:moveTo>
                <a:cubicBezTo>
                  <a:pt x="8452855" y="4387619"/>
                  <a:pt x="8450555" y="4391870"/>
                  <a:pt x="8448611" y="4396897"/>
                </a:cubicBezTo>
                <a:lnTo>
                  <a:pt x="8447846" y="4399224"/>
                </a:lnTo>
                <a:lnTo>
                  <a:pt x="8447277" y="4398766"/>
                </a:lnTo>
                <a:cubicBezTo>
                  <a:pt x="8443285" y="4399593"/>
                  <a:pt x="8436403" y="4410139"/>
                  <a:pt x="8437745" y="4416550"/>
                </a:cubicBezTo>
                <a:cubicBezTo>
                  <a:pt x="8439291" y="4418284"/>
                  <a:pt x="8440729" y="4419220"/>
                  <a:pt x="8442089" y="4419542"/>
                </a:cubicBezTo>
                <a:cubicBezTo>
                  <a:pt x="8446169" y="4420507"/>
                  <a:pt x="8449543" y="4415933"/>
                  <a:pt x="8452983" y="4410662"/>
                </a:cubicBezTo>
                <a:lnTo>
                  <a:pt x="8452205" y="4408353"/>
                </a:lnTo>
                <a:lnTo>
                  <a:pt x="8453623" y="4405689"/>
                </a:lnTo>
                <a:cubicBezTo>
                  <a:pt x="8455865" y="4399113"/>
                  <a:pt x="8457069" y="4390984"/>
                  <a:pt x="8458254" y="4386710"/>
                </a:cubicBezTo>
                <a:cubicBezTo>
                  <a:pt x="8457297" y="4386249"/>
                  <a:pt x="8456378" y="4386238"/>
                  <a:pt x="8455497" y="4386583"/>
                </a:cubicBezTo>
                <a:close/>
                <a:moveTo>
                  <a:pt x="8111169" y="4385377"/>
                </a:moveTo>
                <a:cubicBezTo>
                  <a:pt x="8109809" y="4385243"/>
                  <a:pt x="8108489" y="4385473"/>
                  <a:pt x="8107383" y="4386190"/>
                </a:cubicBezTo>
                <a:cubicBezTo>
                  <a:pt x="8105218" y="4390497"/>
                  <a:pt x="8104533" y="4394433"/>
                  <a:pt x="8104815" y="4397581"/>
                </a:cubicBezTo>
                <a:lnTo>
                  <a:pt x="8105558" y="4398490"/>
                </a:lnTo>
                <a:lnTo>
                  <a:pt x="8103478" y="4397530"/>
                </a:lnTo>
                <a:cubicBezTo>
                  <a:pt x="8101008" y="4396753"/>
                  <a:pt x="8098781" y="4396361"/>
                  <a:pt x="8097465" y="4396388"/>
                </a:cubicBezTo>
                <a:lnTo>
                  <a:pt x="8097124" y="4403071"/>
                </a:lnTo>
                <a:lnTo>
                  <a:pt x="8092260" y="4396831"/>
                </a:lnTo>
                <a:cubicBezTo>
                  <a:pt x="8091270" y="4402272"/>
                  <a:pt x="8089560" y="4409240"/>
                  <a:pt x="8090680" y="4415196"/>
                </a:cubicBezTo>
                <a:cubicBezTo>
                  <a:pt x="8094680" y="4415036"/>
                  <a:pt x="8098232" y="4412494"/>
                  <a:pt x="8101558" y="4408759"/>
                </a:cubicBezTo>
                <a:lnTo>
                  <a:pt x="8098261" y="4404530"/>
                </a:lnTo>
                <a:lnTo>
                  <a:pt x="8103791" y="4408809"/>
                </a:lnTo>
                <a:cubicBezTo>
                  <a:pt x="8106957" y="4410107"/>
                  <a:pt x="8110749" y="4411398"/>
                  <a:pt x="8114241" y="4413955"/>
                </a:cubicBezTo>
                <a:cubicBezTo>
                  <a:pt x="8116323" y="4411187"/>
                  <a:pt x="8116643" y="4408699"/>
                  <a:pt x="8115872" y="4406524"/>
                </a:cubicBezTo>
                <a:lnTo>
                  <a:pt x="8113241" y="4403560"/>
                </a:lnTo>
                <a:lnTo>
                  <a:pt x="8115581" y="4402106"/>
                </a:lnTo>
                <a:cubicBezTo>
                  <a:pt x="8117114" y="4400222"/>
                  <a:pt x="8118541" y="4397363"/>
                  <a:pt x="8119647" y="4393356"/>
                </a:cubicBezTo>
                <a:cubicBezTo>
                  <a:pt x="8119666" y="4389500"/>
                  <a:pt x="8115245" y="4385784"/>
                  <a:pt x="8111169" y="4385377"/>
                </a:cubicBezTo>
                <a:close/>
                <a:moveTo>
                  <a:pt x="8050402" y="4384829"/>
                </a:moveTo>
                <a:cubicBezTo>
                  <a:pt x="8047279" y="4385023"/>
                  <a:pt x="8045218" y="4386184"/>
                  <a:pt x="8044304" y="4388205"/>
                </a:cubicBezTo>
                <a:cubicBezTo>
                  <a:pt x="8043389" y="4390228"/>
                  <a:pt x="8043621" y="4393111"/>
                  <a:pt x="8045085" y="4396753"/>
                </a:cubicBezTo>
                <a:cubicBezTo>
                  <a:pt x="8051331" y="4396362"/>
                  <a:pt x="8053329" y="4392111"/>
                  <a:pt x="8050402" y="4384829"/>
                </a:cubicBezTo>
                <a:close/>
                <a:moveTo>
                  <a:pt x="8161918" y="4384265"/>
                </a:moveTo>
                <a:lnTo>
                  <a:pt x="8162824" y="4388998"/>
                </a:lnTo>
                <a:lnTo>
                  <a:pt x="8159972" y="4386132"/>
                </a:lnTo>
                <a:lnTo>
                  <a:pt x="8160354" y="4385993"/>
                </a:lnTo>
                <a:close/>
                <a:moveTo>
                  <a:pt x="8471277" y="4384014"/>
                </a:moveTo>
                <a:cubicBezTo>
                  <a:pt x="8465295" y="4384617"/>
                  <a:pt x="8462107" y="4389560"/>
                  <a:pt x="8461683" y="4395265"/>
                </a:cubicBezTo>
                <a:lnTo>
                  <a:pt x="8466901" y="4407070"/>
                </a:lnTo>
                <a:lnTo>
                  <a:pt x="8466580" y="4407352"/>
                </a:lnTo>
                <a:cubicBezTo>
                  <a:pt x="8465189" y="4409842"/>
                  <a:pt x="8464683" y="4412996"/>
                  <a:pt x="8465187" y="4417265"/>
                </a:cubicBezTo>
                <a:cubicBezTo>
                  <a:pt x="8468221" y="4415659"/>
                  <a:pt x="8469232" y="4419248"/>
                  <a:pt x="8474289" y="4417394"/>
                </a:cubicBezTo>
                <a:cubicBezTo>
                  <a:pt x="8475806" y="4415354"/>
                  <a:pt x="8476313" y="4412200"/>
                  <a:pt x="8476060" y="4409137"/>
                </a:cubicBezTo>
                <a:lnTo>
                  <a:pt x="8473509" y="4402068"/>
                </a:lnTo>
                <a:lnTo>
                  <a:pt x="8473638" y="4401829"/>
                </a:lnTo>
                <a:cubicBezTo>
                  <a:pt x="8475291" y="4398743"/>
                  <a:pt x="8476563" y="4395771"/>
                  <a:pt x="8476311" y="4393257"/>
                </a:cubicBezTo>
                <a:cubicBezTo>
                  <a:pt x="8473616" y="4390482"/>
                  <a:pt x="8470922" y="4387707"/>
                  <a:pt x="8471277" y="4384014"/>
                </a:cubicBezTo>
                <a:close/>
                <a:moveTo>
                  <a:pt x="7823672" y="4383812"/>
                </a:moveTo>
                <a:lnTo>
                  <a:pt x="7821486" y="4386956"/>
                </a:lnTo>
                <a:lnTo>
                  <a:pt x="7821649" y="4391813"/>
                </a:lnTo>
                <a:lnTo>
                  <a:pt x="7817324" y="4393295"/>
                </a:lnTo>
                <a:cubicBezTo>
                  <a:pt x="7813711" y="4395609"/>
                  <a:pt x="7810272" y="4399020"/>
                  <a:pt x="7807222" y="4403700"/>
                </a:cubicBezTo>
                <a:cubicBezTo>
                  <a:pt x="7804022" y="4408194"/>
                  <a:pt x="7802684" y="4412770"/>
                  <a:pt x="7802294" y="4417433"/>
                </a:cubicBezTo>
                <a:lnTo>
                  <a:pt x="7803751" y="4437555"/>
                </a:lnTo>
                <a:lnTo>
                  <a:pt x="7802534" y="4437898"/>
                </a:lnTo>
                <a:cubicBezTo>
                  <a:pt x="7801456" y="4439390"/>
                  <a:pt x="7800628" y="4441704"/>
                  <a:pt x="7799800" y="4444018"/>
                </a:cubicBezTo>
                <a:lnTo>
                  <a:pt x="7802685" y="4445551"/>
                </a:lnTo>
                <a:lnTo>
                  <a:pt x="7799723" y="4461985"/>
                </a:lnTo>
                <a:lnTo>
                  <a:pt x="7811748" y="4458903"/>
                </a:lnTo>
                <a:lnTo>
                  <a:pt x="7812945" y="4466582"/>
                </a:lnTo>
                <a:lnTo>
                  <a:pt x="7797893" y="4472612"/>
                </a:lnTo>
                <a:lnTo>
                  <a:pt x="7794691" y="4449747"/>
                </a:lnTo>
                <a:lnTo>
                  <a:pt x="7790115" y="4429866"/>
                </a:lnTo>
                <a:lnTo>
                  <a:pt x="7796383" y="4422865"/>
                </a:lnTo>
                <a:cubicBezTo>
                  <a:pt x="7799007" y="4418504"/>
                  <a:pt x="7801047" y="4413527"/>
                  <a:pt x="7802176" y="4408798"/>
                </a:cubicBezTo>
                <a:lnTo>
                  <a:pt x="7802455" y="4397879"/>
                </a:lnTo>
                <a:close/>
                <a:moveTo>
                  <a:pt x="8648193" y="4377913"/>
                </a:moveTo>
                <a:cubicBezTo>
                  <a:pt x="8641613" y="4380268"/>
                  <a:pt x="8630293" y="4389435"/>
                  <a:pt x="8629730" y="4402429"/>
                </a:cubicBezTo>
                <a:cubicBezTo>
                  <a:pt x="8636763" y="4402470"/>
                  <a:pt x="8647629" y="4390906"/>
                  <a:pt x="8648193" y="4377913"/>
                </a:cubicBezTo>
                <a:close/>
                <a:moveTo>
                  <a:pt x="8584325" y="4376310"/>
                </a:moveTo>
                <a:cubicBezTo>
                  <a:pt x="8579824" y="4376260"/>
                  <a:pt x="8574798" y="4377649"/>
                  <a:pt x="8569998" y="4380086"/>
                </a:cubicBezTo>
                <a:lnTo>
                  <a:pt x="8564111" y="4384647"/>
                </a:lnTo>
                <a:lnTo>
                  <a:pt x="8563877" y="4380158"/>
                </a:lnTo>
                <a:cubicBezTo>
                  <a:pt x="8559693" y="4377284"/>
                  <a:pt x="8555843" y="4376566"/>
                  <a:pt x="8552441" y="4377544"/>
                </a:cubicBezTo>
                <a:cubicBezTo>
                  <a:pt x="8549040" y="4378519"/>
                  <a:pt x="8546087" y="4381192"/>
                  <a:pt x="8543700" y="4385098"/>
                </a:cubicBezTo>
                <a:cubicBezTo>
                  <a:pt x="8544099" y="4387685"/>
                  <a:pt x="8545595" y="4390098"/>
                  <a:pt x="8547637" y="4392426"/>
                </a:cubicBezTo>
                <a:lnTo>
                  <a:pt x="8553177" y="4397649"/>
                </a:lnTo>
                <a:lnTo>
                  <a:pt x="8549861" y="4404133"/>
                </a:lnTo>
                <a:cubicBezTo>
                  <a:pt x="8549339" y="4407023"/>
                  <a:pt x="8549378" y="4409997"/>
                  <a:pt x="8550117" y="4412985"/>
                </a:cubicBezTo>
                <a:cubicBezTo>
                  <a:pt x="8579301" y="4459448"/>
                  <a:pt x="8614434" y="4402241"/>
                  <a:pt x="8595513" y="4381170"/>
                </a:cubicBezTo>
                <a:cubicBezTo>
                  <a:pt x="8592805" y="4377849"/>
                  <a:pt x="8588827" y="4376359"/>
                  <a:pt x="8584325" y="4376310"/>
                </a:cubicBezTo>
                <a:close/>
                <a:moveTo>
                  <a:pt x="8209003" y="4373613"/>
                </a:moveTo>
                <a:cubicBezTo>
                  <a:pt x="8205284" y="4371069"/>
                  <a:pt x="8201115" y="4372178"/>
                  <a:pt x="8197417" y="4375178"/>
                </a:cubicBezTo>
                <a:cubicBezTo>
                  <a:pt x="8194953" y="4377178"/>
                  <a:pt x="8192699" y="4380018"/>
                  <a:pt x="8190929" y="4383179"/>
                </a:cubicBezTo>
                <a:cubicBezTo>
                  <a:pt x="8183847" y="4395818"/>
                  <a:pt x="8184509" y="4413563"/>
                  <a:pt x="8210432" y="4403030"/>
                </a:cubicBezTo>
                <a:cubicBezTo>
                  <a:pt x="8210469" y="4398037"/>
                  <a:pt x="8216801" y="4397751"/>
                  <a:pt x="8217883" y="4393960"/>
                </a:cubicBezTo>
                <a:cubicBezTo>
                  <a:pt x="8215989" y="4382351"/>
                  <a:pt x="8212722" y="4376156"/>
                  <a:pt x="8209003" y="4373613"/>
                </a:cubicBezTo>
                <a:close/>
                <a:moveTo>
                  <a:pt x="7879247" y="4369271"/>
                </a:moveTo>
                <a:cubicBezTo>
                  <a:pt x="7876157" y="4371911"/>
                  <a:pt x="7877037" y="4373031"/>
                  <a:pt x="7875884" y="4375512"/>
                </a:cubicBezTo>
                <a:cubicBezTo>
                  <a:pt x="7877640" y="4377753"/>
                  <a:pt x="7879761" y="4375194"/>
                  <a:pt x="7881880" y="4372634"/>
                </a:cubicBezTo>
                <a:cubicBezTo>
                  <a:pt x="7881003" y="4371513"/>
                  <a:pt x="7880124" y="4370394"/>
                  <a:pt x="7879247" y="4369271"/>
                </a:cubicBezTo>
                <a:close/>
                <a:moveTo>
                  <a:pt x="7856053" y="4367928"/>
                </a:moveTo>
                <a:cubicBezTo>
                  <a:pt x="7851743" y="4366902"/>
                  <a:pt x="7848897" y="4366707"/>
                  <a:pt x="7847374" y="4369676"/>
                </a:cubicBezTo>
                <a:cubicBezTo>
                  <a:pt x="7846866" y="4370666"/>
                  <a:pt x="7846504" y="4372007"/>
                  <a:pt x="7846286" y="4373785"/>
                </a:cubicBezTo>
                <a:cubicBezTo>
                  <a:pt x="7849808" y="4374840"/>
                  <a:pt x="7850942" y="4378340"/>
                  <a:pt x="7855387" y="4378969"/>
                </a:cubicBezTo>
                <a:cubicBezTo>
                  <a:pt x="7855175" y="4375041"/>
                  <a:pt x="7856264" y="4371855"/>
                  <a:pt x="7856053" y="4367928"/>
                </a:cubicBezTo>
                <a:close/>
                <a:moveTo>
                  <a:pt x="8053591" y="4364844"/>
                </a:moveTo>
                <a:cubicBezTo>
                  <a:pt x="8050746" y="4364327"/>
                  <a:pt x="8047062" y="4365112"/>
                  <a:pt x="8041538" y="4366291"/>
                </a:cubicBezTo>
                <a:cubicBezTo>
                  <a:pt x="8038842" y="4380367"/>
                  <a:pt x="8056255" y="4375528"/>
                  <a:pt x="8053591" y="4364844"/>
                </a:cubicBezTo>
                <a:close/>
                <a:moveTo>
                  <a:pt x="8474827" y="4362688"/>
                </a:moveTo>
                <a:cubicBezTo>
                  <a:pt x="8470833" y="4368603"/>
                  <a:pt x="8471989" y="4373587"/>
                  <a:pt x="8475329" y="4377470"/>
                </a:cubicBezTo>
                <a:cubicBezTo>
                  <a:pt x="8478499" y="4376425"/>
                  <a:pt x="8480889" y="4374105"/>
                  <a:pt x="8483895" y="4368134"/>
                </a:cubicBezTo>
                <a:cubicBezTo>
                  <a:pt x="8480556" y="4364250"/>
                  <a:pt x="8477794" y="4362861"/>
                  <a:pt x="8474827" y="4362688"/>
                </a:cubicBezTo>
                <a:close/>
                <a:moveTo>
                  <a:pt x="8078645" y="4362569"/>
                </a:moveTo>
                <a:cubicBezTo>
                  <a:pt x="8076716" y="4363588"/>
                  <a:pt x="8075533" y="4364809"/>
                  <a:pt x="8074888" y="4366155"/>
                </a:cubicBezTo>
                <a:cubicBezTo>
                  <a:pt x="8072953" y="4370190"/>
                  <a:pt x="8075858" y="4375339"/>
                  <a:pt x="8077971" y="4379447"/>
                </a:cubicBezTo>
                <a:cubicBezTo>
                  <a:pt x="8086396" y="4379856"/>
                  <a:pt x="8082864" y="4366335"/>
                  <a:pt x="8078645" y="4362569"/>
                </a:cubicBezTo>
                <a:close/>
                <a:moveTo>
                  <a:pt x="8894640" y="4361610"/>
                </a:moveTo>
                <a:cubicBezTo>
                  <a:pt x="8892605" y="4361694"/>
                  <a:pt x="8890556" y="4363071"/>
                  <a:pt x="8889569" y="4366001"/>
                </a:cubicBezTo>
                <a:cubicBezTo>
                  <a:pt x="8890477" y="4370828"/>
                  <a:pt x="8898339" y="4374456"/>
                  <a:pt x="8899633" y="4364976"/>
                </a:cubicBezTo>
                <a:cubicBezTo>
                  <a:pt x="8898698" y="4362734"/>
                  <a:pt x="8896676" y="4361526"/>
                  <a:pt x="8894640" y="4361610"/>
                </a:cubicBezTo>
                <a:close/>
                <a:moveTo>
                  <a:pt x="8611107" y="4357814"/>
                </a:moveTo>
                <a:cubicBezTo>
                  <a:pt x="8606495" y="4363066"/>
                  <a:pt x="8604291" y="4360943"/>
                  <a:pt x="8603352" y="4363355"/>
                </a:cubicBezTo>
                <a:cubicBezTo>
                  <a:pt x="8603038" y="4364159"/>
                  <a:pt x="8602864" y="4365466"/>
                  <a:pt x="8602789" y="4367718"/>
                </a:cubicBezTo>
                <a:cubicBezTo>
                  <a:pt x="8609449" y="4380938"/>
                  <a:pt x="8622099" y="4365228"/>
                  <a:pt x="8611107" y="4357814"/>
                </a:cubicBezTo>
                <a:close/>
                <a:moveTo>
                  <a:pt x="8697497" y="4355687"/>
                </a:moveTo>
                <a:cubicBezTo>
                  <a:pt x="8693620" y="4355725"/>
                  <a:pt x="8692867" y="4361284"/>
                  <a:pt x="8692587" y="4366042"/>
                </a:cubicBezTo>
                <a:cubicBezTo>
                  <a:pt x="8697947" y="4371201"/>
                  <a:pt x="8700231" y="4364463"/>
                  <a:pt x="8702515" y="4357726"/>
                </a:cubicBezTo>
                <a:cubicBezTo>
                  <a:pt x="8700430" y="4356277"/>
                  <a:pt x="8698789" y="4355675"/>
                  <a:pt x="8697497" y="4355687"/>
                </a:cubicBezTo>
                <a:close/>
                <a:moveTo>
                  <a:pt x="8657155" y="4351139"/>
                </a:moveTo>
                <a:cubicBezTo>
                  <a:pt x="8654322" y="4352707"/>
                  <a:pt x="8652302" y="4355563"/>
                  <a:pt x="8651781" y="4360169"/>
                </a:cubicBezTo>
                <a:cubicBezTo>
                  <a:pt x="8659078" y="4367371"/>
                  <a:pt x="8679991" y="4376157"/>
                  <a:pt x="8685875" y="4359327"/>
                </a:cubicBezTo>
                <a:cubicBezTo>
                  <a:pt x="8683653" y="4356326"/>
                  <a:pt x="8678596" y="4353102"/>
                  <a:pt x="8673033" y="4351219"/>
                </a:cubicBezTo>
                <a:cubicBezTo>
                  <a:pt x="8667469" y="4349334"/>
                  <a:pt x="8661400" y="4348787"/>
                  <a:pt x="8657155" y="4351139"/>
                </a:cubicBezTo>
                <a:close/>
                <a:moveTo>
                  <a:pt x="4922280" y="4350218"/>
                </a:moveTo>
                <a:cubicBezTo>
                  <a:pt x="4922149" y="4349566"/>
                  <a:pt x="4921973" y="4350000"/>
                  <a:pt x="4921797" y="4350869"/>
                </a:cubicBezTo>
                <a:cubicBezTo>
                  <a:pt x="4921445" y="4352608"/>
                  <a:pt x="4921093" y="4356089"/>
                  <a:pt x="4921093" y="4356089"/>
                </a:cubicBezTo>
                <a:cubicBezTo>
                  <a:pt x="4921093" y="4356089"/>
                  <a:pt x="4921093" y="4356089"/>
                  <a:pt x="4922501" y="4370002"/>
                </a:cubicBezTo>
                <a:cubicBezTo>
                  <a:pt x="4923908" y="4370002"/>
                  <a:pt x="4925315" y="4370002"/>
                  <a:pt x="4925315" y="4370002"/>
                </a:cubicBezTo>
                <a:cubicBezTo>
                  <a:pt x="4926723" y="4370002"/>
                  <a:pt x="4926723" y="4370002"/>
                  <a:pt x="4926723" y="4370002"/>
                </a:cubicBezTo>
                <a:cubicBezTo>
                  <a:pt x="4926724" y="4356088"/>
                  <a:pt x="4926724" y="4356088"/>
                  <a:pt x="4926724" y="4356088"/>
                </a:cubicBezTo>
                <a:cubicBezTo>
                  <a:pt x="4925315" y="4356088"/>
                  <a:pt x="4923908" y="4356088"/>
                  <a:pt x="4922500" y="4356089"/>
                </a:cubicBezTo>
                <a:cubicBezTo>
                  <a:pt x="4922501" y="4352610"/>
                  <a:pt x="4922413" y="4350871"/>
                  <a:pt x="4922280" y="4350218"/>
                </a:cubicBezTo>
                <a:close/>
                <a:moveTo>
                  <a:pt x="8848585" y="4349379"/>
                </a:moveTo>
                <a:cubicBezTo>
                  <a:pt x="8845579" y="4348806"/>
                  <a:pt x="8842278" y="4350081"/>
                  <a:pt x="8840197" y="4353944"/>
                </a:cubicBezTo>
                <a:cubicBezTo>
                  <a:pt x="8840491" y="4361174"/>
                  <a:pt x="8851249" y="4369057"/>
                  <a:pt x="8855186" y="4355910"/>
                </a:cubicBezTo>
                <a:cubicBezTo>
                  <a:pt x="8854297" y="4352376"/>
                  <a:pt x="8851591" y="4349953"/>
                  <a:pt x="8848585" y="4349379"/>
                </a:cubicBezTo>
                <a:close/>
                <a:moveTo>
                  <a:pt x="8541240" y="4344845"/>
                </a:moveTo>
                <a:cubicBezTo>
                  <a:pt x="8537219" y="4347123"/>
                  <a:pt x="8534537" y="4355758"/>
                  <a:pt x="8531873" y="4361508"/>
                </a:cubicBezTo>
                <a:cubicBezTo>
                  <a:pt x="8527711" y="4355323"/>
                  <a:pt x="8523809" y="4345206"/>
                  <a:pt x="8516321" y="4347887"/>
                </a:cubicBezTo>
                <a:cubicBezTo>
                  <a:pt x="8516529" y="4351649"/>
                  <a:pt x="8517089" y="4355286"/>
                  <a:pt x="8518013" y="4358792"/>
                </a:cubicBezTo>
                <a:cubicBezTo>
                  <a:pt x="8520791" y="4369312"/>
                  <a:pt x="8526858" y="4378653"/>
                  <a:pt x="8536610" y="4386676"/>
                </a:cubicBezTo>
                <a:cubicBezTo>
                  <a:pt x="8541099" y="4378674"/>
                  <a:pt x="8536679" y="4376419"/>
                  <a:pt x="8536711" y="4371290"/>
                </a:cubicBezTo>
                <a:cubicBezTo>
                  <a:pt x="8539813" y="4361226"/>
                  <a:pt x="8548497" y="4354281"/>
                  <a:pt x="8545755" y="4345029"/>
                </a:cubicBezTo>
                <a:cubicBezTo>
                  <a:pt x="8544070" y="4344033"/>
                  <a:pt x="8542581" y="4344086"/>
                  <a:pt x="8541240" y="4344845"/>
                </a:cubicBezTo>
                <a:close/>
                <a:moveTo>
                  <a:pt x="4808486" y="4342172"/>
                </a:moveTo>
                <a:cubicBezTo>
                  <a:pt x="4808487" y="4356088"/>
                  <a:pt x="4808487" y="4356088"/>
                  <a:pt x="4808487" y="4356088"/>
                </a:cubicBezTo>
                <a:cubicBezTo>
                  <a:pt x="4809851" y="4356089"/>
                  <a:pt x="4811216" y="4356088"/>
                  <a:pt x="4812582" y="4356088"/>
                </a:cubicBezTo>
                <a:cubicBezTo>
                  <a:pt x="4812582" y="4356088"/>
                  <a:pt x="4813947" y="4356089"/>
                  <a:pt x="4813947" y="4356089"/>
                </a:cubicBezTo>
                <a:cubicBezTo>
                  <a:pt x="4815312" y="4356088"/>
                  <a:pt x="4815312" y="4356088"/>
                  <a:pt x="4816677" y="4356088"/>
                </a:cubicBezTo>
                <a:cubicBezTo>
                  <a:pt x="4816677" y="4356088"/>
                  <a:pt x="4816677" y="4342172"/>
                  <a:pt x="4816677" y="4342172"/>
                </a:cubicBezTo>
                <a:cubicBezTo>
                  <a:pt x="4815312" y="4342171"/>
                  <a:pt x="4813947" y="4342171"/>
                  <a:pt x="4812582" y="4342172"/>
                </a:cubicBezTo>
                <a:cubicBezTo>
                  <a:pt x="4811216" y="4342171"/>
                  <a:pt x="4809851" y="4342171"/>
                  <a:pt x="4808486" y="4342172"/>
                </a:cubicBezTo>
                <a:close/>
                <a:moveTo>
                  <a:pt x="5653530" y="4341616"/>
                </a:moveTo>
                <a:cubicBezTo>
                  <a:pt x="5655273" y="4348750"/>
                  <a:pt x="5658873" y="4353048"/>
                  <a:pt x="5663231" y="4355882"/>
                </a:cubicBezTo>
                <a:lnTo>
                  <a:pt x="5671587" y="4359099"/>
                </a:lnTo>
                <a:lnTo>
                  <a:pt x="5667226" y="4359328"/>
                </a:lnTo>
                <a:cubicBezTo>
                  <a:pt x="5663364" y="4358724"/>
                  <a:pt x="5659481" y="4357114"/>
                  <a:pt x="5655597" y="4353894"/>
                </a:cubicBezTo>
                <a:lnTo>
                  <a:pt x="5642782" y="4343929"/>
                </a:lnTo>
                <a:lnTo>
                  <a:pt x="5644095" y="4344088"/>
                </a:lnTo>
                <a:cubicBezTo>
                  <a:pt x="5647240" y="4343264"/>
                  <a:pt x="5650801" y="4340884"/>
                  <a:pt x="5653530" y="4341616"/>
                </a:cubicBezTo>
                <a:close/>
                <a:moveTo>
                  <a:pt x="8497543" y="4338173"/>
                </a:moveTo>
                <a:cubicBezTo>
                  <a:pt x="8494623" y="4337131"/>
                  <a:pt x="8491475" y="4338275"/>
                  <a:pt x="8488051" y="4342040"/>
                </a:cubicBezTo>
                <a:cubicBezTo>
                  <a:pt x="8488617" y="4351081"/>
                  <a:pt x="8496961" y="4358137"/>
                  <a:pt x="8501409" y="4359044"/>
                </a:cubicBezTo>
                <a:cubicBezTo>
                  <a:pt x="8503443" y="4354104"/>
                  <a:pt x="8503809" y="4350607"/>
                  <a:pt x="8505659" y="4347415"/>
                </a:cubicBezTo>
                <a:cubicBezTo>
                  <a:pt x="8503152" y="4342441"/>
                  <a:pt x="8500463" y="4339215"/>
                  <a:pt x="8497543" y="4338173"/>
                </a:cubicBezTo>
                <a:close/>
                <a:moveTo>
                  <a:pt x="8472139" y="4331260"/>
                </a:moveTo>
                <a:cubicBezTo>
                  <a:pt x="8455115" y="4334069"/>
                  <a:pt x="8448908" y="4345918"/>
                  <a:pt x="8434889" y="4351800"/>
                </a:cubicBezTo>
                <a:cubicBezTo>
                  <a:pt x="8444307" y="4365472"/>
                  <a:pt x="8471744" y="4347027"/>
                  <a:pt x="8472139" y="4331260"/>
                </a:cubicBezTo>
                <a:close/>
                <a:moveTo>
                  <a:pt x="4955314" y="4328254"/>
                </a:moveTo>
                <a:cubicBezTo>
                  <a:pt x="4953924" y="4342171"/>
                  <a:pt x="4952535" y="4342171"/>
                  <a:pt x="4951146" y="4342171"/>
                </a:cubicBezTo>
                <a:lnTo>
                  <a:pt x="4949755" y="4342171"/>
                </a:lnTo>
                <a:cubicBezTo>
                  <a:pt x="4949756" y="4356085"/>
                  <a:pt x="4949756" y="4356085"/>
                  <a:pt x="4949756" y="4356085"/>
                </a:cubicBezTo>
                <a:cubicBezTo>
                  <a:pt x="4949756" y="4356085"/>
                  <a:pt x="4949756" y="4356085"/>
                  <a:pt x="4951147" y="4356086"/>
                </a:cubicBezTo>
                <a:cubicBezTo>
                  <a:pt x="4952535" y="4356086"/>
                  <a:pt x="4955314" y="4356086"/>
                  <a:pt x="4956703" y="4342172"/>
                </a:cubicBezTo>
                <a:cubicBezTo>
                  <a:pt x="4956703" y="4342172"/>
                  <a:pt x="4958092" y="4342172"/>
                  <a:pt x="4958092" y="4342172"/>
                </a:cubicBezTo>
                <a:cubicBezTo>
                  <a:pt x="4958093" y="4356085"/>
                  <a:pt x="4959483" y="4342171"/>
                  <a:pt x="4959483" y="4342171"/>
                </a:cubicBezTo>
                <a:cubicBezTo>
                  <a:pt x="4959483" y="4342171"/>
                  <a:pt x="4959483" y="4342171"/>
                  <a:pt x="4959483" y="4328254"/>
                </a:cubicBezTo>
                <a:cubicBezTo>
                  <a:pt x="4958093" y="4328254"/>
                  <a:pt x="4956703" y="4328254"/>
                  <a:pt x="4956703" y="4328254"/>
                </a:cubicBezTo>
                <a:cubicBezTo>
                  <a:pt x="4956703" y="4328254"/>
                  <a:pt x="4956703" y="4328254"/>
                  <a:pt x="4955314" y="4328254"/>
                </a:cubicBezTo>
                <a:close/>
                <a:moveTo>
                  <a:pt x="4801321" y="4328254"/>
                </a:moveTo>
                <a:cubicBezTo>
                  <a:pt x="4799871" y="4328254"/>
                  <a:pt x="4799872" y="4342171"/>
                  <a:pt x="4799872" y="4342171"/>
                </a:cubicBezTo>
                <a:cubicBezTo>
                  <a:pt x="4798421" y="4342171"/>
                  <a:pt x="4798421" y="4342171"/>
                  <a:pt x="4796970" y="4342171"/>
                </a:cubicBezTo>
                <a:cubicBezTo>
                  <a:pt x="4795520" y="4342171"/>
                  <a:pt x="4794071" y="4328254"/>
                  <a:pt x="4792620" y="4342172"/>
                </a:cubicBezTo>
                <a:cubicBezTo>
                  <a:pt x="4792620" y="4356086"/>
                  <a:pt x="4794071" y="4356085"/>
                  <a:pt x="4794071" y="4356085"/>
                </a:cubicBezTo>
                <a:cubicBezTo>
                  <a:pt x="4794071" y="4356085"/>
                  <a:pt x="4795520" y="4356085"/>
                  <a:pt x="4796971" y="4356085"/>
                </a:cubicBezTo>
                <a:cubicBezTo>
                  <a:pt x="4796971" y="4356085"/>
                  <a:pt x="4798420" y="4356085"/>
                  <a:pt x="4798420" y="4356085"/>
                </a:cubicBezTo>
                <a:cubicBezTo>
                  <a:pt x="4799871" y="4356086"/>
                  <a:pt x="4801321" y="4356086"/>
                  <a:pt x="4801321" y="4356086"/>
                </a:cubicBezTo>
                <a:cubicBezTo>
                  <a:pt x="4801321" y="4356086"/>
                  <a:pt x="4801321" y="4356086"/>
                  <a:pt x="4801321" y="4342172"/>
                </a:cubicBezTo>
                <a:cubicBezTo>
                  <a:pt x="4801321" y="4342172"/>
                  <a:pt x="4801321" y="4328254"/>
                  <a:pt x="4801321" y="4328254"/>
                </a:cubicBezTo>
                <a:close/>
                <a:moveTo>
                  <a:pt x="5193826" y="4327676"/>
                </a:moveTo>
                <a:cubicBezTo>
                  <a:pt x="5192406" y="4341011"/>
                  <a:pt x="5190988" y="4354349"/>
                  <a:pt x="5188150" y="4354350"/>
                </a:cubicBezTo>
                <a:cubicBezTo>
                  <a:pt x="5175381" y="4314340"/>
                  <a:pt x="5168287" y="4327676"/>
                  <a:pt x="5156938" y="4354349"/>
                </a:cubicBezTo>
                <a:cubicBezTo>
                  <a:pt x="5155518" y="4394356"/>
                  <a:pt x="5159774" y="4341011"/>
                  <a:pt x="5159774" y="4381022"/>
                </a:cubicBezTo>
                <a:cubicBezTo>
                  <a:pt x="5159774" y="4381022"/>
                  <a:pt x="5159774" y="4381022"/>
                  <a:pt x="5158357" y="4381021"/>
                </a:cubicBezTo>
                <a:cubicBezTo>
                  <a:pt x="5158357" y="4381021"/>
                  <a:pt x="5156937" y="4381021"/>
                  <a:pt x="5156937" y="4381021"/>
                </a:cubicBezTo>
                <a:cubicBezTo>
                  <a:pt x="5156937" y="4381021"/>
                  <a:pt x="5155518" y="4394356"/>
                  <a:pt x="5155518" y="4394356"/>
                </a:cubicBezTo>
                <a:cubicBezTo>
                  <a:pt x="5155518" y="4394356"/>
                  <a:pt x="5156937" y="4394357"/>
                  <a:pt x="5156937" y="4394357"/>
                </a:cubicBezTo>
                <a:cubicBezTo>
                  <a:pt x="5158357" y="4394357"/>
                  <a:pt x="5158357" y="4394357"/>
                  <a:pt x="5159775" y="4394356"/>
                </a:cubicBezTo>
                <a:cubicBezTo>
                  <a:pt x="5162612" y="4394357"/>
                  <a:pt x="5168288" y="4381021"/>
                  <a:pt x="5166869" y="4421027"/>
                </a:cubicBezTo>
                <a:cubicBezTo>
                  <a:pt x="5172544" y="4381021"/>
                  <a:pt x="5186732" y="4407692"/>
                  <a:pt x="5192407" y="4394356"/>
                </a:cubicBezTo>
                <a:cubicBezTo>
                  <a:pt x="5195245" y="4407692"/>
                  <a:pt x="5196663" y="4407692"/>
                  <a:pt x="5198083" y="4407692"/>
                </a:cubicBezTo>
                <a:cubicBezTo>
                  <a:pt x="5199502" y="4407692"/>
                  <a:pt x="5200920" y="4407692"/>
                  <a:pt x="5202338" y="4407692"/>
                </a:cubicBezTo>
                <a:cubicBezTo>
                  <a:pt x="5203758" y="4421027"/>
                  <a:pt x="5206595" y="4407692"/>
                  <a:pt x="5209433" y="4394357"/>
                </a:cubicBezTo>
                <a:cubicBezTo>
                  <a:pt x="5210852" y="4394356"/>
                  <a:pt x="5212271" y="4394356"/>
                  <a:pt x="5215107" y="4394356"/>
                </a:cubicBezTo>
                <a:cubicBezTo>
                  <a:pt x="5215107" y="4394356"/>
                  <a:pt x="5215107" y="4394356"/>
                  <a:pt x="5216527" y="4394356"/>
                </a:cubicBezTo>
                <a:cubicBezTo>
                  <a:pt x="5225038" y="4421027"/>
                  <a:pt x="5227877" y="4407692"/>
                  <a:pt x="5236389" y="4407692"/>
                </a:cubicBezTo>
                <a:cubicBezTo>
                  <a:pt x="5236389" y="4367685"/>
                  <a:pt x="5232134" y="4421027"/>
                  <a:pt x="5233552" y="4381021"/>
                </a:cubicBezTo>
                <a:cubicBezTo>
                  <a:pt x="5234971" y="4381022"/>
                  <a:pt x="5236389" y="4367685"/>
                  <a:pt x="5234971" y="4367685"/>
                </a:cubicBezTo>
                <a:cubicBezTo>
                  <a:pt x="5234971" y="4354350"/>
                  <a:pt x="5234971" y="4354350"/>
                  <a:pt x="5233552" y="4354349"/>
                </a:cubicBezTo>
                <a:cubicBezTo>
                  <a:pt x="5233552" y="4354349"/>
                  <a:pt x="5232134" y="4354349"/>
                  <a:pt x="5232134" y="4354349"/>
                </a:cubicBezTo>
                <a:cubicBezTo>
                  <a:pt x="5227877" y="4327676"/>
                  <a:pt x="5217946" y="4341012"/>
                  <a:pt x="5217946" y="4381021"/>
                </a:cubicBezTo>
                <a:cubicBezTo>
                  <a:pt x="5216527" y="4381022"/>
                  <a:pt x="5216527" y="4381022"/>
                  <a:pt x="5216527" y="4381022"/>
                </a:cubicBezTo>
                <a:cubicBezTo>
                  <a:pt x="5213689" y="4381021"/>
                  <a:pt x="5212271" y="4381022"/>
                  <a:pt x="5210852" y="4367685"/>
                </a:cubicBezTo>
                <a:cubicBezTo>
                  <a:pt x="5210852" y="4354350"/>
                  <a:pt x="5209433" y="4354349"/>
                  <a:pt x="5209433" y="4341011"/>
                </a:cubicBezTo>
                <a:cubicBezTo>
                  <a:pt x="5208014" y="4354349"/>
                  <a:pt x="5205176" y="4341011"/>
                  <a:pt x="5205176" y="4354349"/>
                </a:cubicBezTo>
                <a:cubicBezTo>
                  <a:pt x="5203758" y="4354350"/>
                  <a:pt x="5205176" y="4341011"/>
                  <a:pt x="5202338" y="4341011"/>
                </a:cubicBezTo>
                <a:cubicBezTo>
                  <a:pt x="5198083" y="4341011"/>
                  <a:pt x="5202338" y="4354350"/>
                  <a:pt x="5200920" y="4367685"/>
                </a:cubicBezTo>
                <a:cubicBezTo>
                  <a:pt x="5200920" y="4367685"/>
                  <a:pt x="5200920" y="4367685"/>
                  <a:pt x="5199502" y="4367685"/>
                </a:cubicBezTo>
                <a:cubicBezTo>
                  <a:pt x="5199502" y="4381021"/>
                  <a:pt x="5199502" y="4381021"/>
                  <a:pt x="5199502" y="4381021"/>
                </a:cubicBezTo>
                <a:lnTo>
                  <a:pt x="5193826" y="4381022"/>
                </a:lnTo>
                <a:cubicBezTo>
                  <a:pt x="5193826" y="4367685"/>
                  <a:pt x="5193826" y="4367685"/>
                  <a:pt x="5192406" y="4367685"/>
                </a:cubicBezTo>
                <a:cubicBezTo>
                  <a:pt x="5192407" y="4354350"/>
                  <a:pt x="5193826" y="4354350"/>
                  <a:pt x="5193826" y="4327676"/>
                </a:cubicBezTo>
                <a:close/>
                <a:moveTo>
                  <a:pt x="5635038" y="4323324"/>
                </a:moveTo>
                <a:cubicBezTo>
                  <a:pt x="5637766" y="4324055"/>
                  <a:pt x="5635796" y="4336864"/>
                  <a:pt x="5637160" y="4337229"/>
                </a:cubicBezTo>
                <a:lnTo>
                  <a:pt x="5638629" y="4340699"/>
                </a:lnTo>
                <a:lnTo>
                  <a:pt x="5638254" y="4340408"/>
                </a:lnTo>
                <a:cubicBezTo>
                  <a:pt x="5632385" y="4337389"/>
                  <a:pt x="5626472" y="4335376"/>
                  <a:pt x="5620647" y="4332960"/>
                </a:cubicBezTo>
                <a:lnTo>
                  <a:pt x="5611909" y="4327915"/>
                </a:lnTo>
                <a:lnTo>
                  <a:pt x="5620792" y="4332843"/>
                </a:lnTo>
                <a:cubicBezTo>
                  <a:pt x="5624884" y="4333939"/>
                  <a:pt x="5630947" y="4322227"/>
                  <a:pt x="5635038" y="4323324"/>
                </a:cubicBezTo>
                <a:close/>
                <a:moveTo>
                  <a:pt x="4637794" y="4322052"/>
                </a:moveTo>
                <a:cubicBezTo>
                  <a:pt x="4634755" y="4325092"/>
                  <a:pt x="4643775" y="4334112"/>
                  <a:pt x="4651782" y="4344148"/>
                </a:cubicBezTo>
                <a:cubicBezTo>
                  <a:pt x="4645801" y="4332086"/>
                  <a:pt x="4671848" y="4360159"/>
                  <a:pt x="4665868" y="4348098"/>
                </a:cubicBezTo>
                <a:cubicBezTo>
                  <a:pt x="4656849" y="4339080"/>
                  <a:pt x="4655836" y="4340094"/>
                  <a:pt x="4637794" y="4322052"/>
                </a:cubicBezTo>
                <a:close/>
                <a:moveTo>
                  <a:pt x="4744137" y="4321104"/>
                </a:moveTo>
                <a:cubicBezTo>
                  <a:pt x="4741932" y="4320526"/>
                  <a:pt x="4739525" y="4339080"/>
                  <a:pt x="4736317" y="4329802"/>
                </a:cubicBezTo>
                <a:cubicBezTo>
                  <a:pt x="4736317" y="4342172"/>
                  <a:pt x="4739168" y="4342171"/>
                  <a:pt x="4739168" y="4342171"/>
                </a:cubicBezTo>
                <a:cubicBezTo>
                  <a:pt x="4739168" y="4354543"/>
                  <a:pt x="4742020" y="4379280"/>
                  <a:pt x="4747724" y="4366911"/>
                </a:cubicBezTo>
                <a:cubicBezTo>
                  <a:pt x="4749149" y="4354543"/>
                  <a:pt x="4747724" y="4354543"/>
                  <a:pt x="4747724" y="4354543"/>
                </a:cubicBezTo>
                <a:cubicBezTo>
                  <a:pt x="4749149" y="4342171"/>
                  <a:pt x="4753427" y="4354542"/>
                  <a:pt x="4754854" y="4366910"/>
                </a:cubicBezTo>
                <a:cubicBezTo>
                  <a:pt x="4754854" y="4366910"/>
                  <a:pt x="4756280" y="4366910"/>
                  <a:pt x="4756280" y="4366910"/>
                </a:cubicBezTo>
                <a:cubicBezTo>
                  <a:pt x="4756280" y="4354543"/>
                  <a:pt x="4756280" y="4354543"/>
                  <a:pt x="4756280" y="4354543"/>
                </a:cubicBezTo>
                <a:cubicBezTo>
                  <a:pt x="4753427" y="4342171"/>
                  <a:pt x="4749149" y="4329802"/>
                  <a:pt x="4744873" y="4342171"/>
                </a:cubicBezTo>
                <a:cubicBezTo>
                  <a:pt x="4744873" y="4342171"/>
                  <a:pt x="4744873" y="4342171"/>
                  <a:pt x="4746297" y="4329802"/>
                </a:cubicBezTo>
                <a:cubicBezTo>
                  <a:pt x="4745585" y="4323617"/>
                  <a:pt x="4744873" y="4321297"/>
                  <a:pt x="4744137" y="4321104"/>
                </a:cubicBezTo>
                <a:close/>
                <a:moveTo>
                  <a:pt x="5600581" y="4319167"/>
                </a:moveTo>
                <a:lnTo>
                  <a:pt x="5605234" y="4324060"/>
                </a:lnTo>
                <a:lnTo>
                  <a:pt x="5603568" y="4323098"/>
                </a:lnTo>
                <a:close/>
                <a:moveTo>
                  <a:pt x="7973015" y="4318597"/>
                </a:moveTo>
                <a:cubicBezTo>
                  <a:pt x="7971686" y="4318992"/>
                  <a:pt x="7970499" y="4320141"/>
                  <a:pt x="7969883" y="4322294"/>
                </a:cubicBezTo>
                <a:cubicBezTo>
                  <a:pt x="7971294" y="4324365"/>
                  <a:pt x="7973661" y="4326095"/>
                  <a:pt x="7977210" y="4328687"/>
                </a:cubicBezTo>
                <a:cubicBezTo>
                  <a:pt x="7982266" y="4323014"/>
                  <a:pt x="7977001" y="4317412"/>
                  <a:pt x="7973015" y="4318597"/>
                </a:cubicBezTo>
                <a:close/>
                <a:moveTo>
                  <a:pt x="5383290" y="4314340"/>
                </a:moveTo>
                <a:cubicBezTo>
                  <a:pt x="5383290" y="4314340"/>
                  <a:pt x="5383289" y="4328258"/>
                  <a:pt x="5383289" y="4328258"/>
                </a:cubicBezTo>
                <a:cubicBezTo>
                  <a:pt x="5386104" y="4328258"/>
                  <a:pt x="5387511" y="4342171"/>
                  <a:pt x="5387511" y="4342171"/>
                </a:cubicBezTo>
                <a:cubicBezTo>
                  <a:pt x="5388920" y="4342172"/>
                  <a:pt x="5388920" y="4342172"/>
                  <a:pt x="5388920" y="4342172"/>
                </a:cubicBezTo>
                <a:cubicBezTo>
                  <a:pt x="5388920" y="4342172"/>
                  <a:pt x="5388919" y="4328258"/>
                  <a:pt x="5388919" y="4328258"/>
                </a:cubicBezTo>
                <a:cubicBezTo>
                  <a:pt x="5387512" y="4328258"/>
                  <a:pt x="5386104" y="4314340"/>
                  <a:pt x="5383290" y="4314340"/>
                </a:cubicBezTo>
                <a:close/>
                <a:moveTo>
                  <a:pt x="4857539" y="4314340"/>
                </a:moveTo>
                <a:cubicBezTo>
                  <a:pt x="4857539" y="4314340"/>
                  <a:pt x="4856088" y="4328258"/>
                  <a:pt x="4856088" y="4328258"/>
                </a:cubicBezTo>
                <a:cubicBezTo>
                  <a:pt x="4856088" y="4328258"/>
                  <a:pt x="4857538" y="4328258"/>
                  <a:pt x="4857538" y="4328258"/>
                </a:cubicBezTo>
                <a:cubicBezTo>
                  <a:pt x="4857538" y="4328258"/>
                  <a:pt x="4857538" y="4328258"/>
                  <a:pt x="4863340" y="4328258"/>
                </a:cubicBezTo>
                <a:cubicBezTo>
                  <a:pt x="4864791" y="4328258"/>
                  <a:pt x="4864791" y="4328258"/>
                  <a:pt x="4864791" y="4328258"/>
                </a:cubicBezTo>
                <a:cubicBezTo>
                  <a:pt x="4864791" y="4328258"/>
                  <a:pt x="4864790" y="4314340"/>
                  <a:pt x="4863339" y="4314340"/>
                </a:cubicBezTo>
                <a:close/>
                <a:moveTo>
                  <a:pt x="4671277" y="4310296"/>
                </a:moveTo>
                <a:cubicBezTo>
                  <a:pt x="4668741" y="4310782"/>
                  <a:pt x="4667230" y="4312293"/>
                  <a:pt x="4665720" y="4313804"/>
                </a:cubicBezTo>
                <a:cubicBezTo>
                  <a:pt x="4661691" y="4317832"/>
                  <a:pt x="4657664" y="4321861"/>
                  <a:pt x="4653635" y="4325889"/>
                </a:cubicBezTo>
                <a:cubicBezTo>
                  <a:pt x="4652629" y="4326897"/>
                  <a:pt x="4652629" y="4326897"/>
                  <a:pt x="4652629" y="4326897"/>
                </a:cubicBezTo>
                <a:cubicBezTo>
                  <a:pt x="4660827" y="4335096"/>
                  <a:pt x="4660827" y="4335096"/>
                  <a:pt x="4661835" y="4334089"/>
                </a:cubicBezTo>
                <a:cubicBezTo>
                  <a:pt x="4674064" y="4338260"/>
                  <a:pt x="4678093" y="4334232"/>
                  <a:pt x="4682120" y="4330204"/>
                </a:cubicBezTo>
                <a:cubicBezTo>
                  <a:pt x="4685142" y="4327183"/>
                  <a:pt x="4688163" y="4324162"/>
                  <a:pt x="4690177" y="4322148"/>
                </a:cubicBezTo>
                <a:cubicBezTo>
                  <a:pt x="4690177" y="4322148"/>
                  <a:pt x="4691185" y="4321140"/>
                  <a:pt x="4691185" y="4321140"/>
                </a:cubicBezTo>
                <a:cubicBezTo>
                  <a:pt x="4691185" y="4321140"/>
                  <a:pt x="4691185" y="4321140"/>
                  <a:pt x="4683992" y="4311932"/>
                </a:cubicBezTo>
                <a:cubicBezTo>
                  <a:pt x="4683992" y="4311932"/>
                  <a:pt x="4682984" y="4312939"/>
                  <a:pt x="4682984" y="4312939"/>
                </a:cubicBezTo>
                <a:cubicBezTo>
                  <a:pt x="4677373" y="4310350"/>
                  <a:pt x="4673813" y="4309810"/>
                  <a:pt x="4671277" y="4310296"/>
                </a:cubicBezTo>
                <a:close/>
                <a:moveTo>
                  <a:pt x="5173944" y="4305063"/>
                </a:moveTo>
                <a:cubicBezTo>
                  <a:pt x="5173944" y="4316660"/>
                  <a:pt x="5178244" y="4305063"/>
                  <a:pt x="5178244" y="4328258"/>
                </a:cubicBezTo>
                <a:cubicBezTo>
                  <a:pt x="5181111" y="4316661"/>
                  <a:pt x="5176811" y="4305064"/>
                  <a:pt x="5173944" y="4305063"/>
                </a:cubicBezTo>
                <a:close/>
                <a:moveTo>
                  <a:pt x="4892813" y="4305063"/>
                </a:moveTo>
                <a:cubicBezTo>
                  <a:pt x="4891406" y="4305063"/>
                  <a:pt x="4891406" y="4305063"/>
                  <a:pt x="4891405" y="4314340"/>
                </a:cubicBezTo>
                <a:cubicBezTo>
                  <a:pt x="4892813" y="4314339"/>
                  <a:pt x="4892813" y="4314339"/>
                  <a:pt x="4892813" y="4314339"/>
                </a:cubicBezTo>
                <a:cubicBezTo>
                  <a:pt x="4894220" y="4314340"/>
                  <a:pt x="4895629" y="4314340"/>
                  <a:pt x="4897037" y="4314340"/>
                </a:cubicBezTo>
                <a:cubicBezTo>
                  <a:pt x="4898444" y="4314340"/>
                  <a:pt x="4899851" y="4314340"/>
                  <a:pt x="4902666" y="4314340"/>
                </a:cubicBezTo>
                <a:cubicBezTo>
                  <a:pt x="4902666" y="4305063"/>
                  <a:pt x="4902666" y="4305063"/>
                  <a:pt x="4902666" y="4305063"/>
                </a:cubicBezTo>
                <a:cubicBezTo>
                  <a:pt x="4899851" y="4305063"/>
                  <a:pt x="4898444" y="4305063"/>
                  <a:pt x="4897037" y="4305063"/>
                </a:cubicBezTo>
                <a:cubicBezTo>
                  <a:pt x="4895629" y="4305064"/>
                  <a:pt x="4894220" y="4305064"/>
                  <a:pt x="4892813" y="4305063"/>
                </a:cubicBezTo>
                <a:close/>
                <a:moveTo>
                  <a:pt x="8199517" y="4303980"/>
                </a:moveTo>
                <a:cubicBezTo>
                  <a:pt x="8196858" y="4304570"/>
                  <a:pt x="8194953" y="4305895"/>
                  <a:pt x="8193751" y="4307567"/>
                </a:cubicBezTo>
                <a:cubicBezTo>
                  <a:pt x="8190145" y="4312583"/>
                  <a:pt x="8192875" y="4320724"/>
                  <a:pt x="8200573" y="4321542"/>
                </a:cubicBezTo>
                <a:cubicBezTo>
                  <a:pt x="8204071" y="4316677"/>
                  <a:pt x="8204635" y="4311502"/>
                  <a:pt x="8199517" y="4303980"/>
                </a:cubicBezTo>
                <a:close/>
                <a:moveTo>
                  <a:pt x="7991082" y="4301022"/>
                </a:moveTo>
                <a:cubicBezTo>
                  <a:pt x="7989474" y="4300999"/>
                  <a:pt x="7987866" y="4301734"/>
                  <a:pt x="7986457" y="4303518"/>
                </a:cubicBezTo>
                <a:cubicBezTo>
                  <a:pt x="7985861" y="4305649"/>
                  <a:pt x="7986081" y="4307809"/>
                  <a:pt x="7986834" y="4309739"/>
                </a:cubicBezTo>
                <a:cubicBezTo>
                  <a:pt x="7989092" y="4315526"/>
                  <a:pt x="7996149" y="4319237"/>
                  <a:pt x="8000376" y="4313886"/>
                </a:cubicBezTo>
                <a:cubicBezTo>
                  <a:pt x="8000763" y="4307992"/>
                  <a:pt x="7995911" y="4301094"/>
                  <a:pt x="7991082" y="4301022"/>
                </a:cubicBezTo>
                <a:close/>
                <a:moveTo>
                  <a:pt x="8173305" y="4297322"/>
                </a:moveTo>
                <a:cubicBezTo>
                  <a:pt x="8171277" y="4302385"/>
                  <a:pt x="8168885" y="4307409"/>
                  <a:pt x="8168317" y="4312626"/>
                </a:cubicBezTo>
                <a:lnTo>
                  <a:pt x="8170777" y="4319419"/>
                </a:lnTo>
                <a:lnTo>
                  <a:pt x="8170445" y="4321270"/>
                </a:lnTo>
                <a:lnTo>
                  <a:pt x="8171813" y="4322283"/>
                </a:lnTo>
                <a:lnTo>
                  <a:pt x="8174277" y="4329092"/>
                </a:lnTo>
                <a:cubicBezTo>
                  <a:pt x="8184170" y="4319586"/>
                  <a:pt x="8178765" y="4301420"/>
                  <a:pt x="8173305" y="4297322"/>
                </a:cubicBezTo>
                <a:close/>
                <a:moveTo>
                  <a:pt x="7685838" y="4292601"/>
                </a:moveTo>
                <a:lnTo>
                  <a:pt x="7687085" y="4293424"/>
                </a:lnTo>
                <a:lnTo>
                  <a:pt x="7686140" y="4300880"/>
                </a:lnTo>
                <a:cubicBezTo>
                  <a:pt x="7689494" y="4320781"/>
                  <a:pt x="7709899" y="4324931"/>
                  <a:pt x="7723664" y="4317420"/>
                </a:cubicBezTo>
                <a:lnTo>
                  <a:pt x="7729999" y="4308915"/>
                </a:lnTo>
                <a:lnTo>
                  <a:pt x="7728071" y="4324445"/>
                </a:lnTo>
                <a:cubicBezTo>
                  <a:pt x="7726970" y="4330196"/>
                  <a:pt x="7725261" y="4336031"/>
                  <a:pt x="7722343" y="4341795"/>
                </a:cubicBezTo>
                <a:lnTo>
                  <a:pt x="7734594" y="4365278"/>
                </a:lnTo>
                <a:lnTo>
                  <a:pt x="7731861" y="4363583"/>
                </a:lnTo>
                <a:lnTo>
                  <a:pt x="7731985" y="4362895"/>
                </a:lnTo>
                <a:lnTo>
                  <a:pt x="7731102" y="4363113"/>
                </a:lnTo>
                <a:lnTo>
                  <a:pt x="7727930" y="4361147"/>
                </a:lnTo>
                <a:lnTo>
                  <a:pt x="7717708" y="4352568"/>
                </a:lnTo>
                <a:lnTo>
                  <a:pt x="7716878" y="4338555"/>
                </a:lnTo>
                <a:lnTo>
                  <a:pt x="7706587" y="4345193"/>
                </a:lnTo>
                <a:lnTo>
                  <a:pt x="7701334" y="4341011"/>
                </a:lnTo>
                <a:lnTo>
                  <a:pt x="7680388" y="4325360"/>
                </a:lnTo>
                <a:lnTo>
                  <a:pt x="7682403" y="4322596"/>
                </a:lnTo>
                <a:cubicBezTo>
                  <a:pt x="7686919" y="4313790"/>
                  <a:pt x="7686438" y="4303743"/>
                  <a:pt x="7685829" y="4292710"/>
                </a:cubicBezTo>
                <a:close/>
                <a:moveTo>
                  <a:pt x="4914439" y="4291147"/>
                </a:moveTo>
                <a:cubicBezTo>
                  <a:pt x="4914439" y="4291147"/>
                  <a:pt x="4914439" y="4302744"/>
                  <a:pt x="4914439" y="4302744"/>
                </a:cubicBezTo>
                <a:cubicBezTo>
                  <a:pt x="4914439" y="4302744"/>
                  <a:pt x="4914439" y="4302744"/>
                  <a:pt x="4915828" y="4302744"/>
                </a:cubicBezTo>
                <a:cubicBezTo>
                  <a:pt x="4917217" y="4302743"/>
                  <a:pt x="4919996" y="4302744"/>
                  <a:pt x="4922775" y="4314340"/>
                </a:cubicBezTo>
                <a:cubicBezTo>
                  <a:pt x="4922775" y="4314340"/>
                  <a:pt x="4922775" y="4314340"/>
                  <a:pt x="4924164" y="4314340"/>
                </a:cubicBezTo>
                <a:cubicBezTo>
                  <a:pt x="4924164" y="4302744"/>
                  <a:pt x="4924164" y="4302744"/>
                  <a:pt x="4924164" y="4302744"/>
                </a:cubicBezTo>
                <a:cubicBezTo>
                  <a:pt x="4924164" y="4302744"/>
                  <a:pt x="4922775" y="4302744"/>
                  <a:pt x="4922775" y="4302744"/>
                </a:cubicBezTo>
                <a:cubicBezTo>
                  <a:pt x="4919996" y="4291147"/>
                  <a:pt x="4917217" y="4291147"/>
                  <a:pt x="4914439" y="4291147"/>
                </a:cubicBezTo>
                <a:close/>
                <a:moveTo>
                  <a:pt x="8244947" y="4289282"/>
                </a:moveTo>
                <a:cubicBezTo>
                  <a:pt x="8239343" y="4289884"/>
                  <a:pt x="8237429" y="4294975"/>
                  <a:pt x="8236953" y="4301508"/>
                </a:cubicBezTo>
                <a:lnTo>
                  <a:pt x="8237025" y="4303789"/>
                </a:lnTo>
                <a:lnTo>
                  <a:pt x="8233505" y="4310216"/>
                </a:lnTo>
                <a:cubicBezTo>
                  <a:pt x="8232860" y="4312226"/>
                  <a:pt x="8232475" y="4314063"/>
                  <a:pt x="8231346" y="4315962"/>
                </a:cubicBezTo>
                <a:lnTo>
                  <a:pt x="8237487" y="4318523"/>
                </a:lnTo>
                <a:lnTo>
                  <a:pt x="8237571" y="4321208"/>
                </a:lnTo>
                <a:lnTo>
                  <a:pt x="8236571" y="4321934"/>
                </a:lnTo>
                <a:lnTo>
                  <a:pt x="8222754" y="4315767"/>
                </a:lnTo>
                <a:cubicBezTo>
                  <a:pt x="8217737" y="4314301"/>
                  <a:pt x="8212891" y="4314590"/>
                  <a:pt x="8208933" y="4319666"/>
                </a:cubicBezTo>
                <a:lnTo>
                  <a:pt x="8212147" y="4323890"/>
                </a:lnTo>
                <a:lnTo>
                  <a:pt x="8206446" y="4323398"/>
                </a:lnTo>
                <a:cubicBezTo>
                  <a:pt x="8202647" y="4324082"/>
                  <a:pt x="8198943" y="4325794"/>
                  <a:pt x="8195743" y="4328600"/>
                </a:cubicBezTo>
                <a:cubicBezTo>
                  <a:pt x="8196993" y="4336507"/>
                  <a:pt x="8203181" y="4339780"/>
                  <a:pt x="8210519" y="4341276"/>
                </a:cubicBezTo>
                <a:lnTo>
                  <a:pt x="8224276" y="4342568"/>
                </a:lnTo>
                <a:lnTo>
                  <a:pt x="8221307" y="4348822"/>
                </a:lnTo>
                <a:cubicBezTo>
                  <a:pt x="8218942" y="4353160"/>
                  <a:pt x="8216200" y="4357173"/>
                  <a:pt x="8212696" y="4360260"/>
                </a:cubicBezTo>
                <a:cubicBezTo>
                  <a:pt x="8216065" y="4362809"/>
                  <a:pt x="8218966" y="4364368"/>
                  <a:pt x="8221472" y="4365108"/>
                </a:cubicBezTo>
                <a:lnTo>
                  <a:pt x="8222219" y="4365101"/>
                </a:lnTo>
                <a:lnTo>
                  <a:pt x="8222456" y="4370892"/>
                </a:lnTo>
                <a:lnTo>
                  <a:pt x="8223459" y="4369816"/>
                </a:lnTo>
                <a:lnTo>
                  <a:pt x="8223641" y="4392173"/>
                </a:lnTo>
                <a:lnTo>
                  <a:pt x="8227615" y="4395535"/>
                </a:lnTo>
                <a:lnTo>
                  <a:pt x="8221348" y="4398738"/>
                </a:lnTo>
                <a:cubicBezTo>
                  <a:pt x="8219479" y="4400307"/>
                  <a:pt x="8218107" y="4402092"/>
                  <a:pt x="8217598" y="4404032"/>
                </a:cubicBezTo>
                <a:cubicBezTo>
                  <a:pt x="8221739" y="4405125"/>
                  <a:pt x="8224837" y="4403977"/>
                  <a:pt x="8228109" y="4403054"/>
                </a:cubicBezTo>
                <a:lnTo>
                  <a:pt x="8232377" y="4403199"/>
                </a:lnTo>
                <a:lnTo>
                  <a:pt x="8231507" y="4412881"/>
                </a:lnTo>
                <a:cubicBezTo>
                  <a:pt x="8241561" y="4414697"/>
                  <a:pt x="8247765" y="4413662"/>
                  <a:pt x="8251225" y="4411189"/>
                </a:cubicBezTo>
                <a:lnTo>
                  <a:pt x="8251331" y="4410853"/>
                </a:lnTo>
                <a:lnTo>
                  <a:pt x="8261861" y="4413691"/>
                </a:lnTo>
                <a:lnTo>
                  <a:pt x="8271476" y="4412883"/>
                </a:lnTo>
                <a:lnTo>
                  <a:pt x="8269196" y="4418280"/>
                </a:lnTo>
                <a:cubicBezTo>
                  <a:pt x="8268723" y="4422850"/>
                  <a:pt x="8271163" y="4426881"/>
                  <a:pt x="8277282" y="4425170"/>
                </a:cubicBezTo>
                <a:cubicBezTo>
                  <a:pt x="8279475" y="4422573"/>
                  <a:pt x="8280665" y="4420058"/>
                  <a:pt x="8282858" y="4417462"/>
                </a:cubicBezTo>
                <a:cubicBezTo>
                  <a:pt x="8282447" y="4416286"/>
                  <a:pt x="8282061" y="4414808"/>
                  <a:pt x="8281435" y="4413199"/>
                </a:cubicBezTo>
                <a:lnTo>
                  <a:pt x="8279383" y="4409575"/>
                </a:lnTo>
                <a:lnTo>
                  <a:pt x="8284073" y="4404060"/>
                </a:lnTo>
                <a:lnTo>
                  <a:pt x="8287901" y="4404455"/>
                </a:lnTo>
                <a:lnTo>
                  <a:pt x="8290533" y="4401667"/>
                </a:lnTo>
                <a:lnTo>
                  <a:pt x="8292009" y="4406177"/>
                </a:lnTo>
                <a:lnTo>
                  <a:pt x="8296951" y="4412656"/>
                </a:lnTo>
                <a:lnTo>
                  <a:pt x="8294332" y="4413013"/>
                </a:lnTo>
                <a:cubicBezTo>
                  <a:pt x="8291822" y="4414962"/>
                  <a:pt x="8290335" y="4418079"/>
                  <a:pt x="8290628" y="4422724"/>
                </a:cubicBezTo>
                <a:lnTo>
                  <a:pt x="8307577" y="4428212"/>
                </a:lnTo>
                <a:lnTo>
                  <a:pt x="8308529" y="4430042"/>
                </a:lnTo>
                <a:lnTo>
                  <a:pt x="8304677" y="4430309"/>
                </a:lnTo>
                <a:cubicBezTo>
                  <a:pt x="8302775" y="4430459"/>
                  <a:pt x="8301217" y="4431059"/>
                  <a:pt x="8298438" y="4433584"/>
                </a:cubicBezTo>
                <a:lnTo>
                  <a:pt x="8298545" y="4433813"/>
                </a:lnTo>
                <a:lnTo>
                  <a:pt x="8292461" y="4433024"/>
                </a:lnTo>
                <a:cubicBezTo>
                  <a:pt x="8279987" y="4433854"/>
                  <a:pt x="8266961" y="4438515"/>
                  <a:pt x="8254321" y="4441196"/>
                </a:cubicBezTo>
                <a:cubicBezTo>
                  <a:pt x="8259919" y="4445539"/>
                  <a:pt x="8265665" y="4448554"/>
                  <a:pt x="8271537" y="4450525"/>
                </a:cubicBezTo>
                <a:cubicBezTo>
                  <a:pt x="8280345" y="4453485"/>
                  <a:pt x="8289439" y="4454098"/>
                  <a:pt x="8298751" y="4453330"/>
                </a:cubicBezTo>
                <a:lnTo>
                  <a:pt x="8313929" y="4450409"/>
                </a:lnTo>
                <a:lnTo>
                  <a:pt x="8312854" y="4451771"/>
                </a:lnTo>
                <a:cubicBezTo>
                  <a:pt x="8315837" y="4459169"/>
                  <a:pt x="8320993" y="4457060"/>
                  <a:pt x="8325683" y="4452246"/>
                </a:cubicBezTo>
                <a:lnTo>
                  <a:pt x="8329680" y="4446970"/>
                </a:lnTo>
                <a:lnTo>
                  <a:pt x="8336813" y="4447884"/>
                </a:lnTo>
                <a:lnTo>
                  <a:pt x="8346934" y="4447127"/>
                </a:lnTo>
                <a:lnTo>
                  <a:pt x="8345405" y="4452798"/>
                </a:lnTo>
                <a:cubicBezTo>
                  <a:pt x="8350289" y="4460052"/>
                  <a:pt x="8352998" y="4467764"/>
                  <a:pt x="8356389" y="4474427"/>
                </a:cubicBezTo>
                <a:lnTo>
                  <a:pt x="8367323" y="4485552"/>
                </a:lnTo>
                <a:lnTo>
                  <a:pt x="8346507" y="4481107"/>
                </a:lnTo>
                <a:cubicBezTo>
                  <a:pt x="8347448" y="4495061"/>
                  <a:pt x="8364873" y="4500449"/>
                  <a:pt x="8376440" y="4496485"/>
                </a:cubicBezTo>
                <a:lnTo>
                  <a:pt x="8383127" y="4491075"/>
                </a:lnTo>
                <a:lnTo>
                  <a:pt x="8385493" y="4491340"/>
                </a:lnTo>
                <a:lnTo>
                  <a:pt x="8389233" y="4489958"/>
                </a:lnTo>
                <a:lnTo>
                  <a:pt x="8387191" y="4494721"/>
                </a:lnTo>
                <a:cubicBezTo>
                  <a:pt x="8386975" y="4498534"/>
                  <a:pt x="8387989" y="4502514"/>
                  <a:pt x="8390403" y="4505450"/>
                </a:cubicBezTo>
                <a:cubicBezTo>
                  <a:pt x="8399677" y="4506965"/>
                  <a:pt x="8398315" y="4497985"/>
                  <a:pt x="8402223" y="4492973"/>
                </a:cubicBezTo>
                <a:lnTo>
                  <a:pt x="8399286" y="4486202"/>
                </a:lnTo>
                <a:lnTo>
                  <a:pt x="8413751" y="4472913"/>
                </a:lnTo>
                <a:lnTo>
                  <a:pt x="8416983" y="4472310"/>
                </a:lnTo>
                <a:cubicBezTo>
                  <a:pt x="8425277" y="4468545"/>
                  <a:pt x="8433113" y="4460603"/>
                  <a:pt x="8438265" y="4449953"/>
                </a:cubicBezTo>
                <a:lnTo>
                  <a:pt x="8428048" y="4435947"/>
                </a:lnTo>
                <a:lnTo>
                  <a:pt x="8428455" y="4434654"/>
                </a:lnTo>
                <a:cubicBezTo>
                  <a:pt x="8428637" y="4424943"/>
                  <a:pt x="8423867" y="4418291"/>
                  <a:pt x="8418327" y="4412236"/>
                </a:cubicBezTo>
                <a:lnTo>
                  <a:pt x="8407815" y="4398791"/>
                </a:lnTo>
                <a:lnTo>
                  <a:pt x="8409861" y="4390623"/>
                </a:lnTo>
                <a:lnTo>
                  <a:pt x="8410925" y="4391933"/>
                </a:lnTo>
                <a:cubicBezTo>
                  <a:pt x="8415057" y="4395168"/>
                  <a:pt x="8419849" y="4397540"/>
                  <a:pt x="8424480" y="4398557"/>
                </a:cubicBezTo>
                <a:lnTo>
                  <a:pt x="8427481" y="4398197"/>
                </a:lnTo>
                <a:lnTo>
                  <a:pt x="8429266" y="4400086"/>
                </a:lnTo>
                <a:lnTo>
                  <a:pt x="8432541" y="4397589"/>
                </a:lnTo>
                <a:lnTo>
                  <a:pt x="8437062" y="4397046"/>
                </a:lnTo>
                <a:cubicBezTo>
                  <a:pt x="8431607" y="4388058"/>
                  <a:pt x="8425529" y="4383507"/>
                  <a:pt x="8419302" y="4379612"/>
                </a:cubicBezTo>
                <a:lnTo>
                  <a:pt x="8412197" y="4374472"/>
                </a:lnTo>
                <a:lnTo>
                  <a:pt x="8412970" y="4353699"/>
                </a:lnTo>
                <a:lnTo>
                  <a:pt x="8411582" y="4348897"/>
                </a:lnTo>
                <a:lnTo>
                  <a:pt x="8420208" y="4342575"/>
                </a:lnTo>
                <a:lnTo>
                  <a:pt x="8424645" y="4329095"/>
                </a:lnTo>
                <a:lnTo>
                  <a:pt x="8432546" y="4330240"/>
                </a:lnTo>
                <a:cubicBezTo>
                  <a:pt x="8436681" y="4330458"/>
                  <a:pt x="8440225" y="4329838"/>
                  <a:pt x="8442409" y="4327162"/>
                </a:cubicBezTo>
                <a:cubicBezTo>
                  <a:pt x="8441241" y="4320847"/>
                  <a:pt x="8438760" y="4319125"/>
                  <a:pt x="8435098" y="4318550"/>
                </a:cubicBezTo>
                <a:cubicBezTo>
                  <a:pt x="8431437" y="4317974"/>
                  <a:pt x="8426597" y="4318545"/>
                  <a:pt x="8420714" y="4316819"/>
                </a:cubicBezTo>
                <a:lnTo>
                  <a:pt x="8420230" y="4320323"/>
                </a:lnTo>
                <a:lnTo>
                  <a:pt x="8417061" y="4318681"/>
                </a:lnTo>
                <a:lnTo>
                  <a:pt x="8404351" y="4323875"/>
                </a:lnTo>
                <a:lnTo>
                  <a:pt x="8402565" y="4317692"/>
                </a:lnTo>
                <a:cubicBezTo>
                  <a:pt x="8396458" y="4307878"/>
                  <a:pt x="8387571" y="4300707"/>
                  <a:pt x="8375481" y="4297536"/>
                </a:cubicBezTo>
                <a:cubicBezTo>
                  <a:pt x="8360387" y="4292706"/>
                  <a:pt x="8343579" y="4295895"/>
                  <a:pt x="8328725" y="4305155"/>
                </a:cubicBezTo>
                <a:cubicBezTo>
                  <a:pt x="8322534" y="4309014"/>
                  <a:pt x="8316685" y="4313926"/>
                  <a:pt x="8311439" y="4319753"/>
                </a:cubicBezTo>
                <a:lnTo>
                  <a:pt x="8309197" y="4323048"/>
                </a:lnTo>
                <a:lnTo>
                  <a:pt x="8301015" y="4324893"/>
                </a:lnTo>
                <a:lnTo>
                  <a:pt x="8300777" y="4324407"/>
                </a:lnTo>
                <a:cubicBezTo>
                  <a:pt x="8297441" y="4319850"/>
                  <a:pt x="8293259" y="4316362"/>
                  <a:pt x="8288555" y="4313981"/>
                </a:cubicBezTo>
                <a:cubicBezTo>
                  <a:pt x="8283849" y="4311598"/>
                  <a:pt x="8278621" y="4310322"/>
                  <a:pt x="8273190" y="4310184"/>
                </a:cubicBezTo>
                <a:lnTo>
                  <a:pt x="8270793" y="4310541"/>
                </a:lnTo>
                <a:lnTo>
                  <a:pt x="8270964" y="4309609"/>
                </a:lnTo>
                <a:cubicBezTo>
                  <a:pt x="8271189" y="4306791"/>
                  <a:pt x="8270499" y="4304462"/>
                  <a:pt x="8267212" y="4303061"/>
                </a:cubicBezTo>
                <a:lnTo>
                  <a:pt x="8265117" y="4311385"/>
                </a:lnTo>
                <a:lnTo>
                  <a:pt x="8259382" y="4312238"/>
                </a:lnTo>
                <a:lnTo>
                  <a:pt x="8257161" y="4313374"/>
                </a:lnTo>
                <a:lnTo>
                  <a:pt x="8250119" y="4310305"/>
                </a:lnTo>
                <a:lnTo>
                  <a:pt x="8250127" y="4307330"/>
                </a:lnTo>
                <a:cubicBezTo>
                  <a:pt x="8250330" y="4300156"/>
                  <a:pt x="8249658" y="4293775"/>
                  <a:pt x="8244947" y="4289282"/>
                </a:cubicBezTo>
                <a:close/>
                <a:moveTo>
                  <a:pt x="8332031" y="4283864"/>
                </a:moveTo>
                <a:cubicBezTo>
                  <a:pt x="8329523" y="4285961"/>
                  <a:pt x="8327766" y="4293545"/>
                  <a:pt x="8328806" y="4295091"/>
                </a:cubicBezTo>
                <a:cubicBezTo>
                  <a:pt x="8330904" y="4295620"/>
                  <a:pt x="8337490" y="4288146"/>
                  <a:pt x="8334715" y="4284024"/>
                </a:cubicBezTo>
                <a:cubicBezTo>
                  <a:pt x="8333787" y="4283075"/>
                  <a:pt x="8332867" y="4283166"/>
                  <a:pt x="8332031" y="4283864"/>
                </a:cubicBezTo>
                <a:close/>
                <a:moveTo>
                  <a:pt x="8293620" y="4283588"/>
                </a:moveTo>
                <a:cubicBezTo>
                  <a:pt x="8293768" y="4295984"/>
                  <a:pt x="8300019" y="4307261"/>
                  <a:pt x="8303317" y="4318222"/>
                </a:cubicBezTo>
                <a:cubicBezTo>
                  <a:pt x="8314999" y="4307080"/>
                  <a:pt x="8303591" y="4288182"/>
                  <a:pt x="8293620" y="4283588"/>
                </a:cubicBezTo>
                <a:close/>
                <a:moveTo>
                  <a:pt x="8288651" y="4283050"/>
                </a:moveTo>
                <a:cubicBezTo>
                  <a:pt x="8286253" y="4287005"/>
                  <a:pt x="8283855" y="4290961"/>
                  <a:pt x="8282926" y="4294686"/>
                </a:cubicBezTo>
                <a:cubicBezTo>
                  <a:pt x="8287485" y="4304703"/>
                  <a:pt x="8299745" y="4286672"/>
                  <a:pt x="8288651" y="4283050"/>
                </a:cubicBezTo>
                <a:close/>
                <a:moveTo>
                  <a:pt x="8176011" y="4281157"/>
                </a:moveTo>
                <a:cubicBezTo>
                  <a:pt x="8173605" y="4285889"/>
                  <a:pt x="8170331" y="4279301"/>
                  <a:pt x="8167687" y="4286503"/>
                </a:cubicBezTo>
                <a:cubicBezTo>
                  <a:pt x="8170143" y="4291446"/>
                  <a:pt x="8178379" y="4299112"/>
                  <a:pt x="8184939" y="4301335"/>
                </a:cubicBezTo>
                <a:cubicBezTo>
                  <a:pt x="8187127" y="4302076"/>
                  <a:pt x="8189129" y="4302213"/>
                  <a:pt x="8190667" y="4301441"/>
                </a:cubicBezTo>
                <a:cubicBezTo>
                  <a:pt x="8186664" y="4292279"/>
                  <a:pt x="8179779" y="4292789"/>
                  <a:pt x="8176011" y="4281157"/>
                </a:cubicBezTo>
                <a:close/>
                <a:moveTo>
                  <a:pt x="8582394" y="4280173"/>
                </a:moveTo>
                <a:cubicBezTo>
                  <a:pt x="8572755" y="4289767"/>
                  <a:pt x="8570254" y="4287066"/>
                  <a:pt x="8566330" y="4298620"/>
                </a:cubicBezTo>
                <a:cubicBezTo>
                  <a:pt x="8572409" y="4313605"/>
                  <a:pt x="8594541" y="4288025"/>
                  <a:pt x="8582394" y="4280173"/>
                </a:cubicBezTo>
                <a:close/>
                <a:moveTo>
                  <a:pt x="8416523" y="4274037"/>
                </a:moveTo>
                <a:cubicBezTo>
                  <a:pt x="8413909" y="4273416"/>
                  <a:pt x="8410865" y="4274386"/>
                  <a:pt x="8408675" y="4277650"/>
                </a:cubicBezTo>
                <a:cubicBezTo>
                  <a:pt x="8408287" y="4283931"/>
                  <a:pt x="8417121" y="4291207"/>
                  <a:pt x="8421794" y="4279970"/>
                </a:cubicBezTo>
                <a:cubicBezTo>
                  <a:pt x="8421323" y="4276871"/>
                  <a:pt x="8419137" y="4274659"/>
                  <a:pt x="8416523" y="4274037"/>
                </a:cubicBezTo>
                <a:close/>
                <a:moveTo>
                  <a:pt x="8560592" y="4273602"/>
                </a:moveTo>
                <a:cubicBezTo>
                  <a:pt x="8554895" y="4272332"/>
                  <a:pt x="8552595" y="4280045"/>
                  <a:pt x="8551161" y="4286769"/>
                </a:cubicBezTo>
                <a:cubicBezTo>
                  <a:pt x="8557914" y="4295995"/>
                  <a:pt x="8562715" y="4287116"/>
                  <a:pt x="8567518" y="4278237"/>
                </a:cubicBezTo>
                <a:cubicBezTo>
                  <a:pt x="8564769" y="4275447"/>
                  <a:pt x="8562493" y="4274026"/>
                  <a:pt x="8560592" y="4273602"/>
                </a:cubicBezTo>
                <a:close/>
                <a:moveTo>
                  <a:pt x="8255333" y="4271779"/>
                </a:moveTo>
                <a:cubicBezTo>
                  <a:pt x="8253543" y="4272449"/>
                  <a:pt x="8252740" y="4273575"/>
                  <a:pt x="8252399" y="4274931"/>
                </a:cubicBezTo>
                <a:cubicBezTo>
                  <a:pt x="8251373" y="4278997"/>
                  <a:pt x="8254488" y="4285130"/>
                  <a:pt x="8247497" y="4287251"/>
                </a:cubicBezTo>
                <a:cubicBezTo>
                  <a:pt x="8249205" y="4292125"/>
                  <a:pt x="8250685" y="4294244"/>
                  <a:pt x="8252505" y="4295233"/>
                </a:cubicBezTo>
                <a:cubicBezTo>
                  <a:pt x="8257617" y="4288804"/>
                  <a:pt x="8260570" y="4282516"/>
                  <a:pt x="8267503" y="4277077"/>
                </a:cubicBezTo>
                <a:cubicBezTo>
                  <a:pt x="8266621" y="4275612"/>
                  <a:pt x="8265668" y="4274600"/>
                  <a:pt x="8264673" y="4273894"/>
                </a:cubicBezTo>
                <a:cubicBezTo>
                  <a:pt x="8261687" y="4271779"/>
                  <a:pt x="8258317" y="4272414"/>
                  <a:pt x="8255333" y="4271779"/>
                </a:cubicBezTo>
                <a:close/>
                <a:moveTo>
                  <a:pt x="8504560" y="4265762"/>
                </a:moveTo>
                <a:cubicBezTo>
                  <a:pt x="8500499" y="4265599"/>
                  <a:pt x="8496413" y="4267699"/>
                  <a:pt x="8492743" y="4271124"/>
                </a:cubicBezTo>
                <a:lnTo>
                  <a:pt x="8482321" y="4289121"/>
                </a:lnTo>
                <a:lnTo>
                  <a:pt x="8464827" y="4296566"/>
                </a:lnTo>
                <a:cubicBezTo>
                  <a:pt x="8458457" y="4301331"/>
                  <a:pt x="8452905" y="4308258"/>
                  <a:pt x="8451093" y="4317476"/>
                </a:cubicBezTo>
                <a:lnTo>
                  <a:pt x="8452811" y="4317080"/>
                </a:lnTo>
                <a:lnTo>
                  <a:pt x="8446833" y="4326987"/>
                </a:lnTo>
                <a:cubicBezTo>
                  <a:pt x="8445433" y="4330707"/>
                  <a:pt x="8444799" y="4334236"/>
                  <a:pt x="8445357" y="4337152"/>
                </a:cubicBezTo>
                <a:cubicBezTo>
                  <a:pt x="8457229" y="4332142"/>
                  <a:pt x="8458243" y="4319774"/>
                  <a:pt x="8473005" y="4315756"/>
                </a:cubicBezTo>
                <a:cubicBezTo>
                  <a:pt x="8470467" y="4313068"/>
                  <a:pt x="8471355" y="4310648"/>
                  <a:pt x="8471881" y="4308105"/>
                </a:cubicBezTo>
                <a:lnTo>
                  <a:pt x="8471716" y="4307682"/>
                </a:lnTo>
                <a:lnTo>
                  <a:pt x="8478327" y="4301263"/>
                </a:lnTo>
                <a:lnTo>
                  <a:pt x="8479902" y="4297391"/>
                </a:lnTo>
                <a:lnTo>
                  <a:pt x="8479193" y="4303667"/>
                </a:lnTo>
                <a:cubicBezTo>
                  <a:pt x="8479489" y="4307144"/>
                  <a:pt x="8480569" y="4310177"/>
                  <a:pt x="8482617" y="4312373"/>
                </a:cubicBezTo>
                <a:cubicBezTo>
                  <a:pt x="8489917" y="4298177"/>
                  <a:pt x="8506834" y="4296441"/>
                  <a:pt x="8504560" y="4265762"/>
                </a:cubicBezTo>
                <a:close/>
                <a:moveTo>
                  <a:pt x="8348219" y="4259864"/>
                </a:moveTo>
                <a:cubicBezTo>
                  <a:pt x="8345058" y="4260001"/>
                  <a:pt x="8341732" y="4262103"/>
                  <a:pt x="8338927" y="4267160"/>
                </a:cubicBezTo>
                <a:lnTo>
                  <a:pt x="8340717" y="4270669"/>
                </a:lnTo>
                <a:lnTo>
                  <a:pt x="8337924" y="4276246"/>
                </a:lnTo>
                <a:cubicBezTo>
                  <a:pt x="8341759" y="4279400"/>
                  <a:pt x="8340551" y="4278725"/>
                  <a:pt x="8344965" y="4279175"/>
                </a:cubicBezTo>
                <a:lnTo>
                  <a:pt x="8345167" y="4278401"/>
                </a:lnTo>
                <a:lnTo>
                  <a:pt x="8353537" y="4284773"/>
                </a:lnTo>
                <a:cubicBezTo>
                  <a:pt x="8365685" y="4276692"/>
                  <a:pt x="8357703" y="4259446"/>
                  <a:pt x="8348219" y="4259864"/>
                </a:cubicBezTo>
                <a:close/>
                <a:moveTo>
                  <a:pt x="5306799" y="4257446"/>
                </a:moveTo>
                <a:cubicBezTo>
                  <a:pt x="5306662" y="4256794"/>
                  <a:pt x="5306481" y="4257229"/>
                  <a:pt x="5306299" y="4258100"/>
                </a:cubicBezTo>
                <a:cubicBezTo>
                  <a:pt x="5305937" y="4259838"/>
                  <a:pt x="5305574" y="4263319"/>
                  <a:pt x="5305574" y="4263319"/>
                </a:cubicBezTo>
                <a:cubicBezTo>
                  <a:pt x="5302673" y="4263319"/>
                  <a:pt x="5302673" y="4249401"/>
                  <a:pt x="5299773" y="4263318"/>
                </a:cubicBezTo>
                <a:cubicBezTo>
                  <a:pt x="5304124" y="4263319"/>
                  <a:pt x="5304124" y="4291149"/>
                  <a:pt x="5307025" y="4263319"/>
                </a:cubicBezTo>
                <a:cubicBezTo>
                  <a:pt x="5307025" y="4259838"/>
                  <a:pt x="5306934" y="4258099"/>
                  <a:pt x="5306799" y="4257446"/>
                </a:cubicBezTo>
                <a:close/>
                <a:moveTo>
                  <a:pt x="8557207" y="4253902"/>
                </a:moveTo>
                <a:cubicBezTo>
                  <a:pt x="8554199" y="4267441"/>
                  <a:pt x="8576280" y="4276506"/>
                  <a:pt x="8584804" y="4268556"/>
                </a:cubicBezTo>
                <a:cubicBezTo>
                  <a:pt x="8575672" y="4258430"/>
                  <a:pt x="8566614" y="4260381"/>
                  <a:pt x="8557207" y="4253902"/>
                </a:cubicBezTo>
                <a:close/>
                <a:moveTo>
                  <a:pt x="8260707" y="4251182"/>
                </a:moveTo>
                <a:cubicBezTo>
                  <a:pt x="8253445" y="4250564"/>
                  <a:pt x="8249007" y="4252007"/>
                  <a:pt x="8245374" y="4254976"/>
                </a:cubicBezTo>
                <a:cubicBezTo>
                  <a:pt x="8245775" y="4265581"/>
                  <a:pt x="8251423" y="4269705"/>
                  <a:pt x="8258686" y="4270324"/>
                </a:cubicBezTo>
                <a:cubicBezTo>
                  <a:pt x="8261510" y="4265827"/>
                  <a:pt x="8262319" y="4260794"/>
                  <a:pt x="8260707" y="4251182"/>
                </a:cubicBezTo>
                <a:close/>
                <a:moveTo>
                  <a:pt x="8132366" y="4249639"/>
                </a:moveTo>
                <a:lnTo>
                  <a:pt x="8141072" y="4257558"/>
                </a:lnTo>
                <a:lnTo>
                  <a:pt x="8136166" y="4255398"/>
                </a:lnTo>
                <a:close/>
                <a:moveTo>
                  <a:pt x="8286624" y="4249123"/>
                </a:moveTo>
                <a:cubicBezTo>
                  <a:pt x="8285785" y="4249561"/>
                  <a:pt x="8285059" y="4250773"/>
                  <a:pt x="8284735" y="4253109"/>
                </a:cubicBezTo>
                <a:cubicBezTo>
                  <a:pt x="8286136" y="4255145"/>
                  <a:pt x="8288267" y="4255651"/>
                  <a:pt x="8289443" y="4256498"/>
                </a:cubicBezTo>
                <a:cubicBezTo>
                  <a:pt x="8292683" y="4253436"/>
                  <a:pt x="8289143" y="4247804"/>
                  <a:pt x="8286624" y="4249123"/>
                </a:cubicBezTo>
                <a:close/>
                <a:moveTo>
                  <a:pt x="7772436" y="4240093"/>
                </a:moveTo>
                <a:lnTo>
                  <a:pt x="7772712" y="4240161"/>
                </a:lnTo>
                <a:lnTo>
                  <a:pt x="7765549" y="4257391"/>
                </a:lnTo>
                <a:lnTo>
                  <a:pt x="7737896" y="4279334"/>
                </a:lnTo>
                <a:lnTo>
                  <a:pt x="7736745" y="4281960"/>
                </a:lnTo>
                <a:lnTo>
                  <a:pt x="7728480" y="4278844"/>
                </a:lnTo>
                <a:lnTo>
                  <a:pt x="7729492" y="4282386"/>
                </a:lnTo>
                <a:lnTo>
                  <a:pt x="7723644" y="4275703"/>
                </a:lnTo>
                <a:lnTo>
                  <a:pt x="7719349" y="4273662"/>
                </a:lnTo>
                <a:lnTo>
                  <a:pt x="7719203" y="4270961"/>
                </a:lnTo>
                <a:lnTo>
                  <a:pt x="7720437" y="4269860"/>
                </a:lnTo>
                <a:lnTo>
                  <a:pt x="7718879" y="4264969"/>
                </a:lnTo>
                <a:lnTo>
                  <a:pt x="7718839" y="4264216"/>
                </a:lnTo>
                <a:lnTo>
                  <a:pt x="7718617" y="4264143"/>
                </a:lnTo>
                <a:lnTo>
                  <a:pt x="7717342" y="4260144"/>
                </a:lnTo>
                <a:lnTo>
                  <a:pt x="7717865" y="4260837"/>
                </a:lnTo>
                <a:lnTo>
                  <a:pt x="7718766" y="4260913"/>
                </a:lnTo>
                <a:lnTo>
                  <a:pt x="7720615" y="4263319"/>
                </a:lnTo>
                <a:cubicBezTo>
                  <a:pt x="7720615" y="4263319"/>
                  <a:pt x="7722032" y="4263318"/>
                  <a:pt x="7722032" y="4263318"/>
                </a:cubicBezTo>
                <a:cubicBezTo>
                  <a:pt x="7722032" y="4263318"/>
                  <a:pt x="7722385" y="4263319"/>
                  <a:pt x="7722739" y="4261707"/>
                </a:cubicBezTo>
                <a:lnTo>
                  <a:pt x="7722768" y="4261246"/>
                </a:lnTo>
                <a:lnTo>
                  <a:pt x="7724531" y="4261392"/>
                </a:lnTo>
                <a:cubicBezTo>
                  <a:pt x="7727359" y="4260456"/>
                  <a:pt x="7730146" y="4258231"/>
                  <a:pt x="7732501" y="4255348"/>
                </a:cubicBezTo>
                <a:lnTo>
                  <a:pt x="7734240" y="4252115"/>
                </a:lnTo>
                <a:lnTo>
                  <a:pt x="7737375" y="4252951"/>
                </a:lnTo>
                <a:cubicBezTo>
                  <a:pt x="7746942" y="4252216"/>
                  <a:pt x="7756810" y="4248826"/>
                  <a:pt x="7765933" y="4244164"/>
                </a:cubicBezTo>
                <a:close/>
                <a:moveTo>
                  <a:pt x="4042518" y="4239893"/>
                </a:moveTo>
                <a:cubicBezTo>
                  <a:pt x="4044545" y="4242421"/>
                  <a:pt x="4044990" y="4243114"/>
                  <a:pt x="4044515" y="4242735"/>
                </a:cubicBezTo>
                <a:lnTo>
                  <a:pt x="4042355" y="4240516"/>
                </a:lnTo>
                <a:close/>
                <a:moveTo>
                  <a:pt x="8341050" y="4237777"/>
                </a:moveTo>
                <a:cubicBezTo>
                  <a:pt x="8340927" y="4239411"/>
                  <a:pt x="8341104" y="4241391"/>
                  <a:pt x="8341539" y="4243507"/>
                </a:cubicBezTo>
                <a:lnTo>
                  <a:pt x="8342083" y="4245258"/>
                </a:lnTo>
                <a:lnTo>
                  <a:pt x="8338489" y="4243359"/>
                </a:lnTo>
                <a:cubicBezTo>
                  <a:pt x="8336897" y="4243113"/>
                  <a:pt x="8335402" y="4243334"/>
                  <a:pt x="8334243" y="4244189"/>
                </a:cubicBezTo>
                <a:cubicBezTo>
                  <a:pt x="8335283" y="4248551"/>
                  <a:pt x="8340287" y="4261617"/>
                  <a:pt x="8346263" y="4256856"/>
                </a:cubicBezTo>
                <a:lnTo>
                  <a:pt x="8346881" y="4256096"/>
                </a:lnTo>
                <a:lnTo>
                  <a:pt x="8346889" y="4256111"/>
                </a:lnTo>
                <a:cubicBezTo>
                  <a:pt x="8348181" y="4257917"/>
                  <a:pt x="8349643" y="4259431"/>
                  <a:pt x="8351231" y="4260445"/>
                </a:cubicBezTo>
                <a:cubicBezTo>
                  <a:pt x="8355043" y="4262880"/>
                  <a:pt x="8359588" y="4262427"/>
                  <a:pt x="8364262" y="4256160"/>
                </a:cubicBezTo>
                <a:cubicBezTo>
                  <a:pt x="8356489" y="4246429"/>
                  <a:pt x="8349619" y="4237050"/>
                  <a:pt x="8341050" y="4237777"/>
                </a:cubicBezTo>
                <a:close/>
                <a:moveTo>
                  <a:pt x="8456341" y="4237042"/>
                </a:moveTo>
                <a:cubicBezTo>
                  <a:pt x="8452387" y="4237980"/>
                  <a:pt x="8448435" y="4238919"/>
                  <a:pt x="8444769" y="4240788"/>
                </a:cubicBezTo>
                <a:cubicBezTo>
                  <a:pt x="8441104" y="4242657"/>
                  <a:pt x="8437727" y="4245458"/>
                  <a:pt x="8434925" y="4250120"/>
                </a:cubicBezTo>
                <a:lnTo>
                  <a:pt x="8436285" y="4253372"/>
                </a:lnTo>
                <a:lnTo>
                  <a:pt x="8429975" y="4255266"/>
                </a:lnTo>
                <a:lnTo>
                  <a:pt x="8429774" y="4255090"/>
                </a:lnTo>
                <a:cubicBezTo>
                  <a:pt x="8424687" y="4254487"/>
                  <a:pt x="8419137" y="4256622"/>
                  <a:pt x="8415379" y="4261320"/>
                </a:cubicBezTo>
                <a:lnTo>
                  <a:pt x="8418517" y="4264933"/>
                </a:lnTo>
                <a:lnTo>
                  <a:pt x="8413689" y="4269325"/>
                </a:lnTo>
                <a:cubicBezTo>
                  <a:pt x="8416843" y="4271379"/>
                  <a:pt x="8423795" y="4271209"/>
                  <a:pt x="8430723" y="4269102"/>
                </a:cubicBezTo>
                <a:lnTo>
                  <a:pt x="8437914" y="4265779"/>
                </a:lnTo>
                <a:lnTo>
                  <a:pt x="8441395" y="4265294"/>
                </a:lnTo>
                <a:lnTo>
                  <a:pt x="8440554" y="4264556"/>
                </a:lnTo>
                <a:lnTo>
                  <a:pt x="8440622" y="4264526"/>
                </a:lnTo>
                <a:lnTo>
                  <a:pt x="8442553" y="4262521"/>
                </a:lnTo>
                <a:lnTo>
                  <a:pt x="8444236" y="4264228"/>
                </a:lnTo>
                <a:cubicBezTo>
                  <a:pt x="8452681" y="4257228"/>
                  <a:pt x="8473379" y="4250982"/>
                  <a:pt x="8456341" y="4237042"/>
                </a:cubicBezTo>
                <a:close/>
                <a:moveTo>
                  <a:pt x="5054855" y="4236839"/>
                </a:moveTo>
                <a:cubicBezTo>
                  <a:pt x="5055985" y="4240896"/>
                  <a:pt x="5064489" y="4257131"/>
                  <a:pt x="5057047" y="4238579"/>
                </a:cubicBezTo>
                <a:cubicBezTo>
                  <a:pt x="5054921" y="4235486"/>
                  <a:pt x="5054479" y="4235486"/>
                  <a:pt x="5054855" y="4236839"/>
                </a:cubicBezTo>
                <a:close/>
                <a:moveTo>
                  <a:pt x="8397586" y="4236705"/>
                </a:moveTo>
                <a:cubicBezTo>
                  <a:pt x="8390629" y="4245629"/>
                  <a:pt x="8381922" y="4267328"/>
                  <a:pt x="8389480" y="4283973"/>
                </a:cubicBezTo>
                <a:cubicBezTo>
                  <a:pt x="8398547" y="4277613"/>
                  <a:pt x="8405144" y="4253350"/>
                  <a:pt x="8397586" y="4236705"/>
                </a:cubicBezTo>
                <a:close/>
                <a:moveTo>
                  <a:pt x="8155948" y="4233107"/>
                </a:moveTo>
                <a:cubicBezTo>
                  <a:pt x="8154574" y="4233688"/>
                  <a:pt x="8153305" y="4235199"/>
                  <a:pt x="8152356" y="4238044"/>
                </a:cubicBezTo>
                <a:lnTo>
                  <a:pt x="8155388" y="4242593"/>
                </a:lnTo>
                <a:lnTo>
                  <a:pt x="8153544" y="4242919"/>
                </a:lnTo>
                <a:cubicBezTo>
                  <a:pt x="8152662" y="4243589"/>
                  <a:pt x="8151947" y="4244704"/>
                  <a:pt x="8151434" y="4246527"/>
                </a:cubicBezTo>
                <a:cubicBezTo>
                  <a:pt x="8151856" y="4248943"/>
                  <a:pt x="8152968" y="4250413"/>
                  <a:pt x="8154385" y="4251124"/>
                </a:cubicBezTo>
                <a:cubicBezTo>
                  <a:pt x="8156509" y="4252186"/>
                  <a:pt x="8159318" y="4251535"/>
                  <a:pt x="8161511" y="4249789"/>
                </a:cubicBezTo>
                <a:lnTo>
                  <a:pt x="8164417" y="4243100"/>
                </a:lnTo>
                <a:lnTo>
                  <a:pt x="8165297" y="4242086"/>
                </a:lnTo>
                <a:cubicBezTo>
                  <a:pt x="8165173" y="4239017"/>
                  <a:pt x="8162295" y="4234521"/>
                  <a:pt x="8159125" y="4233200"/>
                </a:cubicBezTo>
                <a:cubicBezTo>
                  <a:pt x="8158068" y="4232760"/>
                  <a:pt x="8156979" y="4232672"/>
                  <a:pt x="8155948" y="4233107"/>
                </a:cubicBezTo>
                <a:close/>
                <a:moveTo>
                  <a:pt x="8198840" y="4229528"/>
                </a:moveTo>
                <a:lnTo>
                  <a:pt x="8196091" y="4236277"/>
                </a:lnTo>
                <a:lnTo>
                  <a:pt x="8177011" y="4238988"/>
                </a:lnTo>
                <a:cubicBezTo>
                  <a:pt x="8178245" y="4241914"/>
                  <a:pt x="8180423" y="4243797"/>
                  <a:pt x="8183017" y="4244814"/>
                </a:cubicBezTo>
                <a:lnTo>
                  <a:pt x="8188353" y="4245202"/>
                </a:lnTo>
                <a:lnTo>
                  <a:pt x="8186531" y="4247727"/>
                </a:lnTo>
                <a:lnTo>
                  <a:pt x="8184905" y="4250803"/>
                </a:lnTo>
                <a:lnTo>
                  <a:pt x="8184170" y="4249953"/>
                </a:lnTo>
                <a:cubicBezTo>
                  <a:pt x="8178134" y="4249775"/>
                  <a:pt x="8165767" y="4262543"/>
                  <a:pt x="8166353" y="4272192"/>
                </a:cubicBezTo>
                <a:cubicBezTo>
                  <a:pt x="8168247" y="4275204"/>
                  <a:pt x="8170157" y="4277039"/>
                  <a:pt x="8172083" y="4277964"/>
                </a:cubicBezTo>
                <a:cubicBezTo>
                  <a:pt x="8174971" y="4279353"/>
                  <a:pt x="8177899" y="4278696"/>
                  <a:pt x="8180879" y="4276893"/>
                </a:cubicBezTo>
                <a:lnTo>
                  <a:pt x="8182940" y="4275095"/>
                </a:lnTo>
                <a:lnTo>
                  <a:pt x="8182724" y="4275563"/>
                </a:lnTo>
                <a:cubicBezTo>
                  <a:pt x="8183895" y="4276436"/>
                  <a:pt x="8186010" y="4276972"/>
                  <a:pt x="8188354" y="4278717"/>
                </a:cubicBezTo>
                <a:cubicBezTo>
                  <a:pt x="8189786" y="4275621"/>
                  <a:pt x="8188387" y="4273537"/>
                  <a:pt x="8189818" y="4270440"/>
                </a:cubicBezTo>
                <a:lnTo>
                  <a:pt x="8188445" y="4270291"/>
                </a:lnTo>
                <a:lnTo>
                  <a:pt x="8189981" y="4268950"/>
                </a:lnTo>
                <a:lnTo>
                  <a:pt x="8189337" y="4265377"/>
                </a:lnTo>
                <a:lnTo>
                  <a:pt x="8191989" y="4262042"/>
                </a:lnTo>
                <a:lnTo>
                  <a:pt x="8192088" y="4261822"/>
                </a:lnTo>
                <a:lnTo>
                  <a:pt x="8190818" y="4270713"/>
                </a:lnTo>
                <a:cubicBezTo>
                  <a:pt x="8207800" y="4276903"/>
                  <a:pt x="8203788" y="4260931"/>
                  <a:pt x="8198245" y="4257098"/>
                </a:cubicBezTo>
                <a:cubicBezTo>
                  <a:pt x="8197413" y="4256522"/>
                  <a:pt x="8196548" y="4256220"/>
                  <a:pt x="8195714" y="4256308"/>
                </a:cubicBezTo>
                <a:lnTo>
                  <a:pt x="8193567" y="4258507"/>
                </a:lnTo>
                <a:lnTo>
                  <a:pt x="8197443" y="4249821"/>
                </a:lnTo>
                <a:lnTo>
                  <a:pt x="8204325" y="4251621"/>
                </a:lnTo>
                <a:lnTo>
                  <a:pt x="8206314" y="4250769"/>
                </a:lnTo>
                <a:lnTo>
                  <a:pt x="8210105" y="4264633"/>
                </a:lnTo>
                <a:lnTo>
                  <a:pt x="8205831" y="4268313"/>
                </a:lnTo>
                <a:lnTo>
                  <a:pt x="8211969" y="4281547"/>
                </a:lnTo>
                <a:lnTo>
                  <a:pt x="8211081" y="4280811"/>
                </a:lnTo>
                <a:cubicBezTo>
                  <a:pt x="8210355" y="4279701"/>
                  <a:pt x="8209749" y="4278566"/>
                  <a:pt x="8208169" y="4277632"/>
                </a:cubicBezTo>
                <a:cubicBezTo>
                  <a:pt x="8206685" y="4282978"/>
                  <a:pt x="8201219" y="4277806"/>
                  <a:pt x="8200947" y="4285423"/>
                </a:cubicBezTo>
                <a:cubicBezTo>
                  <a:pt x="8201357" y="4289748"/>
                  <a:pt x="8204119" y="4292643"/>
                  <a:pt x="8207120" y="4292811"/>
                </a:cubicBezTo>
                <a:lnTo>
                  <a:pt x="8214095" y="4284583"/>
                </a:lnTo>
                <a:lnTo>
                  <a:pt x="8223485" y="4290664"/>
                </a:lnTo>
                <a:cubicBezTo>
                  <a:pt x="8240742" y="4281066"/>
                  <a:pt x="8236831" y="4266506"/>
                  <a:pt x="8227951" y="4260489"/>
                </a:cubicBezTo>
                <a:lnTo>
                  <a:pt x="8224153" y="4259469"/>
                </a:lnTo>
                <a:lnTo>
                  <a:pt x="8227958" y="4251965"/>
                </a:lnTo>
                <a:cubicBezTo>
                  <a:pt x="8224601" y="4247066"/>
                  <a:pt x="8221246" y="4242170"/>
                  <a:pt x="8222560" y="4236997"/>
                </a:cubicBezTo>
                <a:cubicBezTo>
                  <a:pt x="8218108" y="4236410"/>
                  <a:pt x="8214447" y="4237614"/>
                  <a:pt x="8211666" y="4239970"/>
                </a:cubicBezTo>
                <a:lnTo>
                  <a:pt x="8210375" y="4242246"/>
                </a:lnTo>
                <a:lnTo>
                  <a:pt x="8209856" y="4235078"/>
                </a:lnTo>
                <a:cubicBezTo>
                  <a:pt x="8207019" y="4231332"/>
                  <a:pt x="8202513" y="4228951"/>
                  <a:pt x="8198840" y="4229528"/>
                </a:cubicBezTo>
                <a:close/>
                <a:moveTo>
                  <a:pt x="8509777" y="4227892"/>
                </a:moveTo>
                <a:cubicBezTo>
                  <a:pt x="8508525" y="4230611"/>
                  <a:pt x="8508289" y="4233371"/>
                  <a:pt x="8508703" y="4235736"/>
                </a:cubicBezTo>
                <a:cubicBezTo>
                  <a:pt x="8509945" y="4242834"/>
                  <a:pt x="8517034" y="4246380"/>
                  <a:pt x="8520101" y="4234578"/>
                </a:cubicBezTo>
                <a:cubicBezTo>
                  <a:pt x="8519415" y="4230930"/>
                  <a:pt x="8512607" y="4226879"/>
                  <a:pt x="8509777" y="4227892"/>
                </a:cubicBezTo>
                <a:close/>
                <a:moveTo>
                  <a:pt x="8216314" y="4225955"/>
                </a:moveTo>
                <a:cubicBezTo>
                  <a:pt x="8214882" y="4225101"/>
                  <a:pt x="8212529" y="4226533"/>
                  <a:pt x="8209257" y="4232911"/>
                </a:cubicBezTo>
                <a:cubicBezTo>
                  <a:pt x="8216533" y="4243634"/>
                  <a:pt x="8219259" y="4232097"/>
                  <a:pt x="8217440" y="4227470"/>
                </a:cubicBezTo>
                <a:cubicBezTo>
                  <a:pt x="8217167" y="4226777"/>
                  <a:pt x="8216791" y="4226239"/>
                  <a:pt x="8216314" y="4225955"/>
                </a:cubicBezTo>
                <a:close/>
                <a:moveTo>
                  <a:pt x="7690889" y="4224665"/>
                </a:moveTo>
                <a:lnTo>
                  <a:pt x="7711982" y="4252092"/>
                </a:lnTo>
                <a:lnTo>
                  <a:pt x="7712250" y="4253389"/>
                </a:lnTo>
                <a:lnTo>
                  <a:pt x="7714715" y="4256659"/>
                </a:lnTo>
                <a:lnTo>
                  <a:pt x="7706428" y="4253319"/>
                </a:lnTo>
                <a:cubicBezTo>
                  <a:pt x="7704744" y="4255196"/>
                  <a:pt x="7703750" y="4258026"/>
                  <a:pt x="7703101" y="4261331"/>
                </a:cubicBezTo>
                <a:lnTo>
                  <a:pt x="7702138" y="4269669"/>
                </a:lnTo>
                <a:lnTo>
                  <a:pt x="7695688" y="4270224"/>
                </a:lnTo>
                <a:cubicBezTo>
                  <a:pt x="7693307" y="4271388"/>
                  <a:pt x="7691152" y="4273142"/>
                  <a:pt x="7689348" y="4275577"/>
                </a:cubicBezTo>
                <a:lnTo>
                  <a:pt x="7687522" y="4289981"/>
                </a:lnTo>
                <a:lnTo>
                  <a:pt x="7686240" y="4287165"/>
                </a:lnTo>
                <a:lnTo>
                  <a:pt x="7688482" y="4256913"/>
                </a:lnTo>
                <a:lnTo>
                  <a:pt x="7671640" y="4233911"/>
                </a:lnTo>
                <a:lnTo>
                  <a:pt x="7672489" y="4232997"/>
                </a:lnTo>
                <a:lnTo>
                  <a:pt x="7672877" y="4227564"/>
                </a:lnTo>
                <a:lnTo>
                  <a:pt x="7676047" y="4227483"/>
                </a:lnTo>
                <a:cubicBezTo>
                  <a:pt x="7681246" y="4226275"/>
                  <a:pt x="7686288" y="4224665"/>
                  <a:pt x="7690889" y="4224665"/>
                </a:cubicBezTo>
                <a:close/>
                <a:moveTo>
                  <a:pt x="8229777" y="4221126"/>
                </a:moveTo>
                <a:cubicBezTo>
                  <a:pt x="8225493" y="4220919"/>
                  <a:pt x="8220925" y="4220100"/>
                  <a:pt x="8218706" y="4222284"/>
                </a:cubicBezTo>
                <a:cubicBezTo>
                  <a:pt x="8217967" y="4223012"/>
                  <a:pt x="8217488" y="4224073"/>
                  <a:pt x="8217369" y="4225602"/>
                </a:cubicBezTo>
                <a:cubicBezTo>
                  <a:pt x="8219269" y="4228314"/>
                  <a:pt x="8223713" y="4229674"/>
                  <a:pt x="8226814" y="4228594"/>
                </a:cubicBezTo>
                <a:cubicBezTo>
                  <a:pt x="8227847" y="4228235"/>
                  <a:pt x="8228731" y="4227603"/>
                  <a:pt x="8229321" y="4226660"/>
                </a:cubicBezTo>
                <a:cubicBezTo>
                  <a:pt x="8230109" y="4225401"/>
                  <a:pt x="8230374" y="4223590"/>
                  <a:pt x="8229777" y="4221126"/>
                </a:cubicBezTo>
                <a:close/>
                <a:moveTo>
                  <a:pt x="8360221" y="4217757"/>
                </a:moveTo>
                <a:cubicBezTo>
                  <a:pt x="8354932" y="4218466"/>
                  <a:pt x="8350119" y="4224686"/>
                  <a:pt x="8349385" y="4228737"/>
                </a:cubicBezTo>
                <a:cubicBezTo>
                  <a:pt x="8355437" y="4229095"/>
                  <a:pt x="8361711" y="4230638"/>
                  <a:pt x="8365535" y="4219170"/>
                </a:cubicBezTo>
                <a:cubicBezTo>
                  <a:pt x="8363801" y="4217897"/>
                  <a:pt x="8361985" y="4217520"/>
                  <a:pt x="8360221" y="4217757"/>
                </a:cubicBezTo>
                <a:close/>
                <a:moveTo>
                  <a:pt x="8393425" y="4213817"/>
                </a:moveTo>
                <a:cubicBezTo>
                  <a:pt x="8390221" y="4213591"/>
                  <a:pt x="8388917" y="4219500"/>
                  <a:pt x="8387745" y="4224028"/>
                </a:cubicBezTo>
                <a:cubicBezTo>
                  <a:pt x="8388785" y="4226001"/>
                  <a:pt x="8389698" y="4226719"/>
                  <a:pt x="8390535" y="4226634"/>
                </a:cubicBezTo>
                <a:cubicBezTo>
                  <a:pt x="8393047" y="4226380"/>
                  <a:pt x="8394872" y="4218897"/>
                  <a:pt x="8397327" y="4216368"/>
                </a:cubicBezTo>
                <a:cubicBezTo>
                  <a:pt x="8395771" y="4214650"/>
                  <a:pt x="8394493" y="4213893"/>
                  <a:pt x="8393425" y="4213817"/>
                </a:cubicBezTo>
                <a:close/>
                <a:moveTo>
                  <a:pt x="7791113" y="4212998"/>
                </a:moveTo>
                <a:lnTo>
                  <a:pt x="7792429" y="4215313"/>
                </a:lnTo>
                <a:lnTo>
                  <a:pt x="7788880" y="4218364"/>
                </a:lnTo>
                <a:lnTo>
                  <a:pt x="7788684" y="4218031"/>
                </a:lnTo>
                <a:lnTo>
                  <a:pt x="7788281" y="4218092"/>
                </a:lnTo>
                <a:lnTo>
                  <a:pt x="7788804" y="4216597"/>
                </a:lnTo>
                <a:close/>
                <a:moveTo>
                  <a:pt x="7790906" y="4212635"/>
                </a:moveTo>
                <a:lnTo>
                  <a:pt x="7791336" y="4212649"/>
                </a:lnTo>
                <a:lnTo>
                  <a:pt x="7791113" y="4212998"/>
                </a:lnTo>
                <a:close/>
                <a:moveTo>
                  <a:pt x="7791592" y="4212252"/>
                </a:moveTo>
                <a:lnTo>
                  <a:pt x="7795394" y="4212789"/>
                </a:lnTo>
                <a:lnTo>
                  <a:pt x="7791336" y="4212649"/>
                </a:lnTo>
                <a:close/>
                <a:moveTo>
                  <a:pt x="8129292" y="4207875"/>
                </a:moveTo>
                <a:cubicBezTo>
                  <a:pt x="8126797" y="4207020"/>
                  <a:pt x="8124217" y="4208026"/>
                  <a:pt x="8120974" y="4211639"/>
                </a:cubicBezTo>
                <a:cubicBezTo>
                  <a:pt x="8124366" y="4216580"/>
                  <a:pt x="8123040" y="4221793"/>
                  <a:pt x="8127858" y="4227224"/>
                </a:cubicBezTo>
                <a:cubicBezTo>
                  <a:pt x="8130609" y="4222498"/>
                  <a:pt x="8134344" y="4219999"/>
                  <a:pt x="8137096" y="4215273"/>
                </a:cubicBezTo>
                <a:cubicBezTo>
                  <a:pt x="8134196" y="4211444"/>
                  <a:pt x="8131786" y="4208730"/>
                  <a:pt x="8129292" y="4207875"/>
                </a:cubicBezTo>
                <a:close/>
                <a:moveTo>
                  <a:pt x="8758035" y="4207804"/>
                </a:moveTo>
                <a:cubicBezTo>
                  <a:pt x="8740433" y="4207852"/>
                  <a:pt x="8728623" y="4216661"/>
                  <a:pt x="8719147" y="4228916"/>
                </a:cubicBezTo>
                <a:cubicBezTo>
                  <a:pt x="8709672" y="4241171"/>
                  <a:pt x="8702531" y="4256871"/>
                  <a:pt x="8694263" y="4270699"/>
                </a:cubicBezTo>
                <a:lnTo>
                  <a:pt x="8707163" y="4265143"/>
                </a:lnTo>
                <a:lnTo>
                  <a:pt x="8706365" y="4277163"/>
                </a:lnTo>
                <a:cubicBezTo>
                  <a:pt x="8711011" y="4287752"/>
                  <a:pt x="8729167" y="4284402"/>
                  <a:pt x="8729665" y="4265613"/>
                </a:cubicBezTo>
                <a:cubicBezTo>
                  <a:pt x="8726308" y="4262008"/>
                  <a:pt x="8723203" y="4261797"/>
                  <a:pt x="8719701" y="4262138"/>
                </a:cubicBezTo>
                <a:lnTo>
                  <a:pt x="8714300" y="4262070"/>
                </a:lnTo>
                <a:lnTo>
                  <a:pt x="8714947" y="4261791"/>
                </a:lnTo>
                <a:cubicBezTo>
                  <a:pt x="8733475" y="4249905"/>
                  <a:pt x="8746113" y="4229782"/>
                  <a:pt x="8758035" y="4207804"/>
                </a:cubicBezTo>
                <a:close/>
                <a:moveTo>
                  <a:pt x="8495945" y="4206002"/>
                </a:moveTo>
                <a:cubicBezTo>
                  <a:pt x="8492314" y="4207612"/>
                  <a:pt x="8489134" y="4211454"/>
                  <a:pt x="8487588" y="4215941"/>
                </a:cubicBezTo>
                <a:cubicBezTo>
                  <a:pt x="8486042" y="4220427"/>
                  <a:pt x="8486131" y="4225562"/>
                  <a:pt x="8489036" y="4229753"/>
                </a:cubicBezTo>
                <a:cubicBezTo>
                  <a:pt x="8498385" y="4231823"/>
                  <a:pt x="8511205" y="4217408"/>
                  <a:pt x="8503457" y="4206232"/>
                </a:cubicBezTo>
                <a:cubicBezTo>
                  <a:pt x="8500987" y="4204850"/>
                  <a:pt x="8498366" y="4204930"/>
                  <a:pt x="8495945" y="4206002"/>
                </a:cubicBezTo>
                <a:close/>
                <a:moveTo>
                  <a:pt x="8356202" y="4200725"/>
                </a:moveTo>
                <a:cubicBezTo>
                  <a:pt x="8354589" y="4200034"/>
                  <a:pt x="8353087" y="4199938"/>
                  <a:pt x="8351636" y="4200773"/>
                </a:cubicBezTo>
                <a:cubicBezTo>
                  <a:pt x="8350187" y="4201608"/>
                  <a:pt x="8348789" y="4203378"/>
                  <a:pt x="8347383" y="4206419"/>
                </a:cubicBezTo>
                <a:cubicBezTo>
                  <a:pt x="8350803" y="4214075"/>
                  <a:pt x="8357769" y="4209045"/>
                  <a:pt x="8356202" y="4200725"/>
                </a:cubicBezTo>
                <a:close/>
                <a:moveTo>
                  <a:pt x="8296433" y="4200583"/>
                </a:moveTo>
                <a:cubicBezTo>
                  <a:pt x="8295931" y="4206047"/>
                  <a:pt x="8295967" y="4211452"/>
                  <a:pt x="8296571" y="4216794"/>
                </a:cubicBezTo>
                <a:cubicBezTo>
                  <a:pt x="8298379" y="4232822"/>
                  <a:pt x="8305269" y="4248283"/>
                  <a:pt x="8317853" y="4263112"/>
                </a:cubicBezTo>
                <a:cubicBezTo>
                  <a:pt x="8326161" y="4253173"/>
                  <a:pt x="8320160" y="4248431"/>
                  <a:pt x="8321315" y="4241090"/>
                </a:cubicBezTo>
                <a:cubicBezTo>
                  <a:pt x="8328031" y="4227722"/>
                  <a:pt x="8342270" y="4220730"/>
                  <a:pt x="8340239" y="4206531"/>
                </a:cubicBezTo>
                <a:cubicBezTo>
                  <a:pt x="8331201" y="4198521"/>
                  <a:pt x="8323184" y="4215639"/>
                  <a:pt x="8316321" y="4225417"/>
                </a:cubicBezTo>
                <a:cubicBezTo>
                  <a:pt x="8311546" y="4215130"/>
                  <a:pt x="8307998" y="4199296"/>
                  <a:pt x="8296433" y="4200583"/>
                </a:cubicBezTo>
                <a:close/>
                <a:moveTo>
                  <a:pt x="8520071" y="4198336"/>
                </a:moveTo>
                <a:cubicBezTo>
                  <a:pt x="8515272" y="4198789"/>
                  <a:pt x="8511727" y="4203671"/>
                  <a:pt x="8508563" y="4210583"/>
                </a:cubicBezTo>
                <a:cubicBezTo>
                  <a:pt x="8508437" y="4212556"/>
                  <a:pt x="8508653" y="4214105"/>
                  <a:pt x="8509120" y="4215281"/>
                </a:cubicBezTo>
                <a:cubicBezTo>
                  <a:pt x="8512395" y="4223525"/>
                  <a:pt x="8528097" y="4213550"/>
                  <a:pt x="8526929" y="4202728"/>
                </a:cubicBezTo>
                <a:cubicBezTo>
                  <a:pt x="8525773" y="4201857"/>
                  <a:pt x="8524615" y="4200985"/>
                  <a:pt x="8525318" y="4199449"/>
                </a:cubicBezTo>
                <a:cubicBezTo>
                  <a:pt x="8523409" y="4198527"/>
                  <a:pt x="8521669" y="4198187"/>
                  <a:pt x="8520071" y="4198336"/>
                </a:cubicBezTo>
                <a:close/>
                <a:moveTo>
                  <a:pt x="7854456" y="4196576"/>
                </a:moveTo>
                <a:cubicBezTo>
                  <a:pt x="7850830" y="4197308"/>
                  <a:pt x="7848155" y="4198400"/>
                  <a:pt x="7846102" y="4200058"/>
                </a:cubicBezTo>
                <a:cubicBezTo>
                  <a:pt x="7844050" y="4201716"/>
                  <a:pt x="7842620" y="4203938"/>
                  <a:pt x="7841484" y="4206933"/>
                </a:cubicBezTo>
                <a:cubicBezTo>
                  <a:pt x="7843018" y="4214364"/>
                  <a:pt x="7846823" y="4215807"/>
                  <a:pt x="7850628" y="4217250"/>
                </a:cubicBezTo>
                <a:cubicBezTo>
                  <a:pt x="7859694" y="4215422"/>
                  <a:pt x="7859436" y="4201100"/>
                  <a:pt x="7854456" y="4196576"/>
                </a:cubicBezTo>
                <a:close/>
                <a:moveTo>
                  <a:pt x="8629479" y="4193232"/>
                </a:moveTo>
                <a:cubicBezTo>
                  <a:pt x="8625379" y="4193257"/>
                  <a:pt x="8621538" y="4193600"/>
                  <a:pt x="8618746" y="4195218"/>
                </a:cubicBezTo>
                <a:cubicBezTo>
                  <a:pt x="8615953" y="4196836"/>
                  <a:pt x="8614209" y="4199728"/>
                  <a:pt x="8614298" y="4204851"/>
                </a:cubicBezTo>
                <a:cubicBezTo>
                  <a:pt x="8614615" y="4208370"/>
                  <a:pt x="8615869" y="4210523"/>
                  <a:pt x="8617604" y="4211653"/>
                </a:cubicBezTo>
                <a:cubicBezTo>
                  <a:pt x="8622805" y="4215044"/>
                  <a:pt x="8632321" y="4209223"/>
                  <a:pt x="8633759" y="4203450"/>
                </a:cubicBezTo>
                <a:cubicBezTo>
                  <a:pt x="8632667" y="4199616"/>
                  <a:pt x="8630571" y="4197067"/>
                  <a:pt x="8629479" y="4193232"/>
                </a:cubicBezTo>
                <a:close/>
                <a:moveTo>
                  <a:pt x="8401975" y="4191748"/>
                </a:moveTo>
                <a:cubicBezTo>
                  <a:pt x="8399893" y="4192019"/>
                  <a:pt x="8396760" y="4193701"/>
                  <a:pt x="8393643" y="4192832"/>
                </a:cubicBezTo>
                <a:cubicBezTo>
                  <a:pt x="8393612" y="4197933"/>
                  <a:pt x="8393583" y="4203034"/>
                  <a:pt x="8393553" y="4208134"/>
                </a:cubicBezTo>
                <a:cubicBezTo>
                  <a:pt x="8400835" y="4208460"/>
                  <a:pt x="8398752" y="4208731"/>
                  <a:pt x="8405017" y="4205368"/>
                </a:cubicBezTo>
                <a:cubicBezTo>
                  <a:pt x="8406095" y="4198857"/>
                  <a:pt x="8405077" y="4195167"/>
                  <a:pt x="8401975" y="4191748"/>
                </a:cubicBezTo>
                <a:close/>
                <a:moveTo>
                  <a:pt x="8652039" y="4187373"/>
                </a:moveTo>
                <a:cubicBezTo>
                  <a:pt x="8644939" y="4185754"/>
                  <a:pt x="8640281" y="4186556"/>
                  <a:pt x="8636157" y="4188970"/>
                </a:cubicBezTo>
                <a:cubicBezTo>
                  <a:pt x="8634705" y="4199448"/>
                  <a:pt x="8639589" y="4204290"/>
                  <a:pt x="8646689" y="4205908"/>
                </a:cubicBezTo>
                <a:cubicBezTo>
                  <a:pt x="8650278" y="4201881"/>
                  <a:pt x="8651961" y="4197046"/>
                  <a:pt x="8652039" y="4187373"/>
                </a:cubicBezTo>
                <a:close/>
                <a:moveTo>
                  <a:pt x="7684408" y="4183935"/>
                </a:moveTo>
                <a:lnTo>
                  <a:pt x="7689837" y="4190246"/>
                </a:lnTo>
                <a:lnTo>
                  <a:pt x="7689318" y="4190905"/>
                </a:lnTo>
                <a:lnTo>
                  <a:pt x="7691240" y="4199253"/>
                </a:lnTo>
                <a:lnTo>
                  <a:pt x="7690889" y="4198893"/>
                </a:lnTo>
                <a:cubicBezTo>
                  <a:pt x="7689473" y="4194062"/>
                  <a:pt x="7687969" y="4190237"/>
                  <a:pt x="7686393" y="4187217"/>
                </a:cubicBezTo>
                <a:lnTo>
                  <a:pt x="7684925" y="4185177"/>
                </a:lnTo>
                <a:close/>
                <a:moveTo>
                  <a:pt x="8276355" y="4178425"/>
                </a:moveTo>
                <a:cubicBezTo>
                  <a:pt x="8274817" y="4178714"/>
                  <a:pt x="8273599" y="4180118"/>
                  <a:pt x="8272541" y="4182082"/>
                </a:cubicBezTo>
                <a:lnTo>
                  <a:pt x="8269749" y="4188922"/>
                </a:lnTo>
                <a:lnTo>
                  <a:pt x="8264085" y="4194583"/>
                </a:lnTo>
                <a:cubicBezTo>
                  <a:pt x="8263381" y="4196250"/>
                  <a:pt x="8263163" y="4198322"/>
                  <a:pt x="8263643" y="4201094"/>
                </a:cubicBezTo>
                <a:lnTo>
                  <a:pt x="8269096" y="4203585"/>
                </a:lnTo>
                <a:lnTo>
                  <a:pt x="8263687" y="4211454"/>
                </a:lnTo>
                <a:cubicBezTo>
                  <a:pt x="8263377" y="4213664"/>
                  <a:pt x="8263779" y="4215825"/>
                  <a:pt x="8264623" y="4217572"/>
                </a:cubicBezTo>
                <a:cubicBezTo>
                  <a:pt x="8267160" y="4222810"/>
                  <a:pt x="8273694" y="4224308"/>
                  <a:pt x="8277027" y="4212158"/>
                </a:cubicBezTo>
                <a:lnTo>
                  <a:pt x="8270032" y="4204014"/>
                </a:lnTo>
                <a:lnTo>
                  <a:pt x="8270240" y="4204108"/>
                </a:lnTo>
                <a:cubicBezTo>
                  <a:pt x="8273597" y="4203456"/>
                  <a:pt x="8276759" y="4200007"/>
                  <a:pt x="8278461" y="4195760"/>
                </a:cubicBezTo>
                <a:lnTo>
                  <a:pt x="8278327" y="4192517"/>
                </a:lnTo>
                <a:lnTo>
                  <a:pt x="8279905" y="4179502"/>
                </a:lnTo>
                <a:cubicBezTo>
                  <a:pt x="8278549" y="4178536"/>
                  <a:pt x="8277382" y="4178233"/>
                  <a:pt x="8276355" y="4178425"/>
                </a:cubicBezTo>
                <a:close/>
                <a:moveTo>
                  <a:pt x="8431094" y="4177437"/>
                </a:moveTo>
                <a:cubicBezTo>
                  <a:pt x="8429423" y="4184513"/>
                  <a:pt x="8429570" y="4190615"/>
                  <a:pt x="8430509" y="4196272"/>
                </a:cubicBezTo>
                <a:cubicBezTo>
                  <a:pt x="8431449" y="4201929"/>
                  <a:pt x="8433181" y="4207141"/>
                  <a:pt x="8434679" y="4212435"/>
                </a:cubicBezTo>
                <a:cubicBezTo>
                  <a:pt x="8437999" y="4203473"/>
                  <a:pt x="8441366" y="4184127"/>
                  <a:pt x="8431094" y="4177437"/>
                </a:cubicBezTo>
                <a:close/>
                <a:moveTo>
                  <a:pt x="5242021" y="4175185"/>
                </a:moveTo>
                <a:cubicBezTo>
                  <a:pt x="5242021" y="4189102"/>
                  <a:pt x="5243417" y="4189102"/>
                  <a:pt x="5243417" y="4189102"/>
                </a:cubicBezTo>
                <a:cubicBezTo>
                  <a:pt x="5246208" y="4189102"/>
                  <a:pt x="5247604" y="4189102"/>
                  <a:pt x="5250396" y="4189103"/>
                </a:cubicBezTo>
                <a:cubicBezTo>
                  <a:pt x="5251792" y="4189103"/>
                  <a:pt x="5254584" y="4189103"/>
                  <a:pt x="5257375" y="4189102"/>
                </a:cubicBezTo>
                <a:cubicBezTo>
                  <a:pt x="5257375" y="4189102"/>
                  <a:pt x="5257375" y="4189102"/>
                  <a:pt x="5257376" y="4175185"/>
                </a:cubicBezTo>
                <a:cubicBezTo>
                  <a:pt x="5257376" y="4175185"/>
                  <a:pt x="5257376" y="4175185"/>
                  <a:pt x="5255980" y="4175185"/>
                </a:cubicBezTo>
                <a:cubicBezTo>
                  <a:pt x="5251792" y="4175186"/>
                  <a:pt x="5247603" y="4175186"/>
                  <a:pt x="5243416" y="4175185"/>
                </a:cubicBezTo>
                <a:cubicBezTo>
                  <a:pt x="5243416" y="4175185"/>
                  <a:pt x="5242021" y="4175185"/>
                  <a:pt x="5242021" y="4175185"/>
                </a:cubicBezTo>
                <a:close/>
                <a:moveTo>
                  <a:pt x="8483315" y="4173693"/>
                </a:moveTo>
                <a:cubicBezTo>
                  <a:pt x="8480630" y="4175928"/>
                  <a:pt x="8478219" y="4179932"/>
                  <a:pt x="8474601" y="4185938"/>
                </a:cubicBezTo>
                <a:cubicBezTo>
                  <a:pt x="8482706" y="4199161"/>
                  <a:pt x="8493285" y="4179373"/>
                  <a:pt x="8483315" y="4173693"/>
                </a:cubicBezTo>
                <a:close/>
                <a:moveTo>
                  <a:pt x="8071766" y="4172397"/>
                </a:moveTo>
                <a:cubicBezTo>
                  <a:pt x="8069812" y="4172067"/>
                  <a:pt x="8067896" y="4172704"/>
                  <a:pt x="8066284" y="4173986"/>
                </a:cubicBezTo>
                <a:cubicBezTo>
                  <a:pt x="8064672" y="4175267"/>
                  <a:pt x="8063361" y="4177197"/>
                  <a:pt x="8062618" y="4179449"/>
                </a:cubicBezTo>
                <a:cubicBezTo>
                  <a:pt x="8061132" y="4183955"/>
                  <a:pt x="8061912" y="4189759"/>
                  <a:pt x="8067058" y="4194284"/>
                </a:cubicBezTo>
                <a:cubicBezTo>
                  <a:pt x="8070603" y="4189354"/>
                  <a:pt x="8078227" y="4188394"/>
                  <a:pt x="8079179" y="4179652"/>
                </a:cubicBezTo>
                <a:cubicBezTo>
                  <a:pt x="8077053" y="4175005"/>
                  <a:pt x="8074373" y="4172841"/>
                  <a:pt x="8071766" y="4172397"/>
                </a:cubicBezTo>
                <a:close/>
                <a:moveTo>
                  <a:pt x="8224521" y="4169570"/>
                </a:moveTo>
                <a:lnTo>
                  <a:pt x="8229495" y="4170256"/>
                </a:lnTo>
                <a:lnTo>
                  <a:pt x="8229833" y="4173679"/>
                </a:lnTo>
                <a:lnTo>
                  <a:pt x="8232080" y="4176867"/>
                </a:lnTo>
                <a:lnTo>
                  <a:pt x="8226839" y="4182548"/>
                </a:lnTo>
                <a:lnTo>
                  <a:pt x="8226426" y="4179582"/>
                </a:lnTo>
                <a:cubicBezTo>
                  <a:pt x="8224731" y="4175954"/>
                  <a:pt x="8222110" y="4172998"/>
                  <a:pt x="8219109" y="4170936"/>
                </a:cubicBezTo>
                <a:lnTo>
                  <a:pt x="8216559" y="4170063"/>
                </a:lnTo>
                <a:close/>
                <a:moveTo>
                  <a:pt x="8197069" y="4168227"/>
                </a:moveTo>
                <a:lnTo>
                  <a:pt x="8204295" y="4170742"/>
                </a:lnTo>
                <a:lnTo>
                  <a:pt x="8198875" y="4173943"/>
                </a:lnTo>
                <a:lnTo>
                  <a:pt x="8199903" y="4184168"/>
                </a:lnTo>
                <a:lnTo>
                  <a:pt x="8198523" y="4184035"/>
                </a:lnTo>
                <a:close/>
                <a:moveTo>
                  <a:pt x="8454545" y="4162119"/>
                </a:moveTo>
                <a:cubicBezTo>
                  <a:pt x="8450939" y="4162223"/>
                  <a:pt x="8448447" y="4162971"/>
                  <a:pt x="8446794" y="4164164"/>
                </a:cubicBezTo>
                <a:cubicBezTo>
                  <a:pt x="8441833" y="4167746"/>
                  <a:pt x="8444411" y="4175333"/>
                  <a:pt x="8447083" y="4181494"/>
                </a:cubicBezTo>
                <a:cubicBezTo>
                  <a:pt x="8457263" y="4183011"/>
                  <a:pt x="8455903" y="4172566"/>
                  <a:pt x="8454545" y="4162119"/>
                </a:cubicBezTo>
                <a:close/>
                <a:moveTo>
                  <a:pt x="7836952" y="4160817"/>
                </a:moveTo>
                <a:lnTo>
                  <a:pt x="7836642" y="4161287"/>
                </a:lnTo>
                <a:lnTo>
                  <a:pt x="7836550" y="4161166"/>
                </a:lnTo>
                <a:close/>
                <a:moveTo>
                  <a:pt x="8522365" y="4160252"/>
                </a:moveTo>
                <a:cubicBezTo>
                  <a:pt x="8518547" y="4159474"/>
                  <a:pt x="8515175" y="4161862"/>
                  <a:pt x="8513433" y="4165464"/>
                </a:cubicBezTo>
                <a:cubicBezTo>
                  <a:pt x="8511689" y="4169064"/>
                  <a:pt x="8511575" y="4173876"/>
                  <a:pt x="8514268" y="4177940"/>
                </a:cubicBezTo>
                <a:cubicBezTo>
                  <a:pt x="8520379" y="4179186"/>
                  <a:pt x="8525321" y="4176679"/>
                  <a:pt x="8527753" y="4168383"/>
                </a:cubicBezTo>
                <a:cubicBezTo>
                  <a:pt x="8526587" y="4164629"/>
                  <a:pt x="8523712" y="4162285"/>
                  <a:pt x="8522365" y="4160252"/>
                </a:cubicBezTo>
                <a:close/>
                <a:moveTo>
                  <a:pt x="7682152" y="4155663"/>
                </a:moveTo>
                <a:lnTo>
                  <a:pt x="7686552" y="4166702"/>
                </a:lnTo>
                <a:lnTo>
                  <a:pt x="7684337" y="4177686"/>
                </a:lnTo>
                <a:cubicBezTo>
                  <a:pt x="7685451" y="4179823"/>
                  <a:pt x="7686663" y="4181218"/>
                  <a:pt x="7687913" y="4181999"/>
                </a:cubicBezTo>
                <a:cubicBezTo>
                  <a:pt x="7690100" y="4183369"/>
                  <a:pt x="7692402" y="4182862"/>
                  <a:pt x="7694500" y="4181174"/>
                </a:cubicBezTo>
                <a:lnTo>
                  <a:pt x="7696621" y="4178042"/>
                </a:lnTo>
                <a:lnTo>
                  <a:pt x="7697658" y="4179071"/>
                </a:lnTo>
                <a:lnTo>
                  <a:pt x="7696836" y="4181340"/>
                </a:lnTo>
                <a:lnTo>
                  <a:pt x="7695898" y="4182534"/>
                </a:lnTo>
                <a:lnTo>
                  <a:pt x="7693011" y="4181441"/>
                </a:lnTo>
                <a:lnTo>
                  <a:pt x="7684061" y="4183100"/>
                </a:lnTo>
                <a:lnTo>
                  <a:pt x="7681154" y="4176111"/>
                </a:lnTo>
                <a:lnTo>
                  <a:pt x="7674555" y="4169415"/>
                </a:lnTo>
                <a:lnTo>
                  <a:pt x="7680320" y="4160752"/>
                </a:lnTo>
                <a:close/>
                <a:moveTo>
                  <a:pt x="8697767" y="4153490"/>
                </a:moveTo>
                <a:cubicBezTo>
                  <a:pt x="8693607" y="4154658"/>
                  <a:pt x="8689434" y="4157757"/>
                  <a:pt x="8686263" y="4159533"/>
                </a:cubicBezTo>
                <a:cubicBezTo>
                  <a:pt x="8685867" y="4162084"/>
                  <a:pt x="8685862" y="4164214"/>
                  <a:pt x="8686163" y="4165961"/>
                </a:cubicBezTo>
                <a:cubicBezTo>
                  <a:pt x="8688272" y="4178186"/>
                  <a:pt x="8705437" y="4171622"/>
                  <a:pt x="8709200" y="4159034"/>
                </a:cubicBezTo>
                <a:cubicBezTo>
                  <a:pt x="8707639" y="4156060"/>
                  <a:pt x="8705821" y="4154382"/>
                  <a:pt x="8703873" y="4153593"/>
                </a:cubicBezTo>
                <a:cubicBezTo>
                  <a:pt x="8701926" y="4152805"/>
                  <a:pt x="8699848" y="4152906"/>
                  <a:pt x="8697767" y="4153490"/>
                </a:cubicBezTo>
                <a:close/>
                <a:moveTo>
                  <a:pt x="7852877" y="4151456"/>
                </a:moveTo>
                <a:lnTo>
                  <a:pt x="7861157" y="4153275"/>
                </a:lnTo>
                <a:lnTo>
                  <a:pt x="7855496" y="4161331"/>
                </a:lnTo>
                <a:lnTo>
                  <a:pt x="7855269" y="4163991"/>
                </a:lnTo>
                <a:lnTo>
                  <a:pt x="7854426" y="4162631"/>
                </a:lnTo>
                <a:lnTo>
                  <a:pt x="7851599" y="4153906"/>
                </a:lnTo>
                <a:close/>
                <a:moveTo>
                  <a:pt x="7839116" y="4150318"/>
                </a:moveTo>
                <a:lnTo>
                  <a:pt x="7841050" y="4155602"/>
                </a:lnTo>
                <a:lnTo>
                  <a:pt x="7838359" y="4158688"/>
                </a:lnTo>
                <a:lnTo>
                  <a:pt x="7837354" y="4160209"/>
                </a:lnTo>
                <a:close/>
                <a:moveTo>
                  <a:pt x="5327840" y="4147355"/>
                </a:moveTo>
                <a:cubicBezTo>
                  <a:pt x="5327839" y="4161271"/>
                  <a:pt x="5326389" y="4161271"/>
                  <a:pt x="5326389" y="4161271"/>
                </a:cubicBezTo>
                <a:cubicBezTo>
                  <a:pt x="5324939" y="4161271"/>
                  <a:pt x="5324939" y="4161271"/>
                  <a:pt x="5324939" y="4175185"/>
                </a:cubicBezTo>
                <a:cubicBezTo>
                  <a:pt x="5324939" y="4175185"/>
                  <a:pt x="5326388" y="4175185"/>
                  <a:pt x="5326388" y="4175185"/>
                </a:cubicBezTo>
                <a:cubicBezTo>
                  <a:pt x="5327840" y="4175186"/>
                  <a:pt x="5327840" y="4175186"/>
                  <a:pt x="5329290" y="4175186"/>
                </a:cubicBezTo>
                <a:cubicBezTo>
                  <a:pt x="5330740" y="4175186"/>
                  <a:pt x="5330740" y="4161271"/>
                  <a:pt x="5332189" y="4175186"/>
                </a:cubicBezTo>
                <a:cubicBezTo>
                  <a:pt x="5332189" y="4175186"/>
                  <a:pt x="5333642" y="4161271"/>
                  <a:pt x="5333642" y="4161271"/>
                </a:cubicBezTo>
                <a:cubicBezTo>
                  <a:pt x="5333642" y="4161271"/>
                  <a:pt x="5333642" y="4147354"/>
                  <a:pt x="5332189" y="4147355"/>
                </a:cubicBezTo>
                <a:cubicBezTo>
                  <a:pt x="5330740" y="4147355"/>
                  <a:pt x="5329290" y="4147355"/>
                  <a:pt x="5327840" y="4147355"/>
                </a:cubicBezTo>
                <a:close/>
                <a:moveTo>
                  <a:pt x="7848623" y="4145381"/>
                </a:moveTo>
                <a:lnTo>
                  <a:pt x="7850694" y="4148508"/>
                </a:lnTo>
                <a:lnTo>
                  <a:pt x="7850408" y="4148414"/>
                </a:lnTo>
                <a:lnTo>
                  <a:pt x="7849812" y="4148738"/>
                </a:lnTo>
                <a:close/>
                <a:moveTo>
                  <a:pt x="7812542" y="4144754"/>
                </a:moveTo>
                <a:cubicBezTo>
                  <a:pt x="7811271" y="4145201"/>
                  <a:pt x="7810010" y="4146459"/>
                  <a:pt x="7808913" y="4148888"/>
                </a:cubicBezTo>
                <a:cubicBezTo>
                  <a:pt x="7808618" y="4153625"/>
                  <a:pt x="7815739" y="4161055"/>
                  <a:pt x="7820031" y="4152923"/>
                </a:cubicBezTo>
                <a:cubicBezTo>
                  <a:pt x="7820196" y="4150257"/>
                  <a:pt x="7818046" y="4146242"/>
                  <a:pt x="7815352" y="4144966"/>
                </a:cubicBezTo>
                <a:cubicBezTo>
                  <a:pt x="7814455" y="4144540"/>
                  <a:pt x="7813496" y="4144419"/>
                  <a:pt x="7812542" y="4144754"/>
                </a:cubicBezTo>
                <a:close/>
                <a:moveTo>
                  <a:pt x="8051456" y="4144166"/>
                </a:moveTo>
                <a:cubicBezTo>
                  <a:pt x="8046274" y="4147468"/>
                  <a:pt x="8043835" y="4151259"/>
                  <a:pt x="8045261" y="4158560"/>
                </a:cubicBezTo>
                <a:cubicBezTo>
                  <a:pt x="8047852" y="4156909"/>
                  <a:pt x="8048972" y="4159927"/>
                  <a:pt x="8053341" y="4157890"/>
                </a:cubicBezTo>
                <a:cubicBezTo>
                  <a:pt x="8055781" y="4154100"/>
                  <a:pt x="8054354" y="4146798"/>
                  <a:pt x="8051456" y="4144166"/>
                </a:cubicBezTo>
                <a:close/>
                <a:moveTo>
                  <a:pt x="8322503" y="4138365"/>
                </a:moveTo>
                <a:cubicBezTo>
                  <a:pt x="8311294" y="4147236"/>
                  <a:pt x="8301893" y="4154911"/>
                  <a:pt x="8291441" y="4167672"/>
                </a:cubicBezTo>
                <a:cubicBezTo>
                  <a:pt x="8294823" y="4170195"/>
                  <a:pt x="8298758" y="4170523"/>
                  <a:pt x="8302681" y="4169372"/>
                </a:cubicBezTo>
                <a:lnTo>
                  <a:pt x="8311623" y="4163629"/>
                </a:lnTo>
                <a:lnTo>
                  <a:pt x="8307701" y="4167216"/>
                </a:lnTo>
                <a:cubicBezTo>
                  <a:pt x="8312941" y="4172557"/>
                  <a:pt x="8318247" y="4176504"/>
                  <a:pt x="8323927" y="4177505"/>
                </a:cubicBezTo>
                <a:lnTo>
                  <a:pt x="8327857" y="4177103"/>
                </a:lnTo>
                <a:lnTo>
                  <a:pt x="8324193" y="4182600"/>
                </a:lnTo>
                <a:cubicBezTo>
                  <a:pt x="8331982" y="4193950"/>
                  <a:pt x="8339794" y="4191272"/>
                  <a:pt x="8349659" y="4183548"/>
                </a:cubicBezTo>
                <a:lnTo>
                  <a:pt x="8336823" y="4173867"/>
                </a:lnTo>
                <a:lnTo>
                  <a:pt x="8342406" y="4170106"/>
                </a:lnTo>
                <a:cubicBezTo>
                  <a:pt x="8337017" y="4162837"/>
                  <a:pt x="8331637" y="4157926"/>
                  <a:pt x="8325955" y="4156926"/>
                </a:cubicBezTo>
                <a:cubicBezTo>
                  <a:pt x="8323115" y="4156426"/>
                  <a:pt x="8320199" y="4156903"/>
                  <a:pt x="8317171" y="4158554"/>
                </a:cubicBezTo>
                <a:lnTo>
                  <a:pt x="8314862" y="4160666"/>
                </a:lnTo>
                <a:lnTo>
                  <a:pt x="8321591" y="4150428"/>
                </a:lnTo>
                <a:cubicBezTo>
                  <a:pt x="8323219" y="4146218"/>
                  <a:pt x="8323711" y="4141959"/>
                  <a:pt x="8322503" y="4138365"/>
                </a:cubicBezTo>
                <a:close/>
                <a:moveTo>
                  <a:pt x="7659897" y="4136957"/>
                </a:moveTo>
                <a:lnTo>
                  <a:pt x="7659416" y="4138352"/>
                </a:lnTo>
                <a:lnTo>
                  <a:pt x="7658917" y="4141679"/>
                </a:lnTo>
                <a:lnTo>
                  <a:pt x="7658248" y="4137138"/>
                </a:lnTo>
                <a:close/>
                <a:moveTo>
                  <a:pt x="7700125" y="4135479"/>
                </a:moveTo>
                <a:lnTo>
                  <a:pt x="7701779" y="4136251"/>
                </a:lnTo>
                <a:cubicBezTo>
                  <a:pt x="7705449" y="4137042"/>
                  <a:pt x="7709151" y="4137493"/>
                  <a:pt x="7712950" y="4139329"/>
                </a:cubicBezTo>
                <a:lnTo>
                  <a:pt x="7717336" y="4142749"/>
                </a:lnTo>
                <a:lnTo>
                  <a:pt x="7717042" y="4143781"/>
                </a:lnTo>
                <a:lnTo>
                  <a:pt x="7717937" y="4145013"/>
                </a:lnTo>
                <a:lnTo>
                  <a:pt x="7701890" y="4155774"/>
                </a:lnTo>
                <a:lnTo>
                  <a:pt x="7701392" y="4160286"/>
                </a:lnTo>
                <a:lnTo>
                  <a:pt x="7699152" y="4152897"/>
                </a:lnTo>
                <a:cubicBezTo>
                  <a:pt x="7697355" y="4153056"/>
                  <a:pt x="7695558" y="4153216"/>
                  <a:pt x="7695343" y="4150998"/>
                </a:cubicBezTo>
                <a:lnTo>
                  <a:pt x="7692740" y="4152489"/>
                </a:lnTo>
                <a:lnTo>
                  <a:pt x="7691956" y="4145917"/>
                </a:lnTo>
                <a:cubicBezTo>
                  <a:pt x="7690528" y="4146016"/>
                  <a:pt x="7689305" y="4146393"/>
                  <a:pt x="7688267" y="4147000"/>
                </a:cubicBezTo>
                <a:lnTo>
                  <a:pt x="7685082" y="4153616"/>
                </a:lnTo>
                <a:lnTo>
                  <a:pt x="7683018" y="4153264"/>
                </a:lnTo>
                <a:lnTo>
                  <a:pt x="7684599" y="4148872"/>
                </a:lnTo>
                <a:lnTo>
                  <a:pt x="7685807" y="4140903"/>
                </a:lnTo>
                <a:lnTo>
                  <a:pt x="7692853" y="4143767"/>
                </a:lnTo>
                <a:close/>
                <a:moveTo>
                  <a:pt x="5072362" y="4134910"/>
                </a:moveTo>
                <a:lnTo>
                  <a:pt x="5074841" y="4145021"/>
                </a:lnTo>
                <a:lnTo>
                  <a:pt x="5073386" y="4143305"/>
                </a:lnTo>
                <a:lnTo>
                  <a:pt x="5073179" y="4138937"/>
                </a:lnTo>
                <a:cubicBezTo>
                  <a:pt x="5072980" y="4136520"/>
                  <a:pt x="5072716" y="4134910"/>
                  <a:pt x="5072362" y="4134910"/>
                </a:cubicBezTo>
                <a:close/>
                <a:moveTo>
                  <a:pt x="7646047" y="4133968"/>
                </a:moveTo>
                <a:lnTo>
                  <a:pt x="7647897" y="4135136"/>
                </a:lnTo>
                <a:lnTo>
                  <a:pt x="7645065" y="4134504"/>
                </a:lnTo>
                <a:close/>
                <a:moveTo>
                  <a:pt x="5350025" y="4130552"/>
                </a:moveTo>
                <a:lnTo>
                  <a:pt x="5356501" y="4137902"/>
                </a:lnTo>
                <a:lnTo>
                  <a:pt x="5353389" y="4146183"/>
                </a:lnTo>
                <a:cubicBezTo>
                  <a:pt x="5351976" y="4147793"/>
                  <a:pt x="5350564" y="4147793"/>
                  <a:pt x="5349152" y="4147793"/>
                </a:cubicBezTo>
                <a:close/>
                <a:moveTo>
                  <a:pt x="8424397" y="4129486"/>
                </a:moveTo>
                <a:cubicBezTo>
                  <a:pt x="8419294" y="4129621"/>
                  <a:pt x="8415411" y="4133574"/>
                  <a:pt x="8411227" y="4135569"/>
                </a:cubicBezTo>
                <a:cubicBezTo>
                  <a:pt x="8409369" y="4138089"/>
                  <a:pt x="8409049" y="4140255"/>
                  <a:pt x="8409455" y="4142280"/>
                </a:cubicBezTo>
                <a:cubicBezTo>
                  <a:pt x="8410066" y="4145316"/>
                  <a:pt x="8412311" y="4148033"/>
                  <a:pt x="8413459" y="4151140"/>
                </a:cubicBezTo>
                <a:lnTo>
                  <a:pt x="8412931" y="4153434"/>
                </a:lnTo>
                <a:lnTo>
                  <a:pt x="8411148" y="4154058"/>
                </a:lnTo>
                <a:lnTo>
                  <a:pt x="8408548" y="4159649"/>
                </a:lnTo>
                <a:lnTo>
                  <a:pt x="8391719" y="4155839"/>
                </a:lnTo>
                <a:cubicBezTo>
                  <a:pt x="8384325" y="4155077"/>
                  <a:pt x="8377668" y="4155939"/>
                  <a:pt x="8372123" y="4160146"/>
                </a:cubicBezTo>
                <a:cubicBezTo>
                  <a:pt x="8373044" y="4162178"/>
                  <a:pt x="8374604" y="4164349"/>
                  <a:pt x="8376601" y="4166452"/>
                </a:cubicBezTo>
                <a:lnTo>
                  <a:pt x="8378506" y="4168032"/>
                </a:lnTo>
                <a:lnTo>
                  <a:pt x="8372385" y="4168970"/>
                </a:lnTo>
                <a:cubicBezTo>
                  <a:pt x="8370070" y="4170085"/>
                  <a:pt x="8368196" y="4171664"/>
                  <a:pt x="8367201" y="4173690"/>
                </a:cubicBezTo>
                <a:cubicBezTo>
                  <a:pt x="8371514" y="4177904"/>
                  <a:pt x="8386987" y="4188850"/>
                  <a:pt x="8391887" y="4177978"/>
                </a:cubicBezTo>
                <a:lnTo>
                  <a:pt x="8392215" y="4176541"/>
                </a:lnTo>
                <a:lnTo>
                  <a:pt x="8392237" y="4176551"/>
                </a:lnTo>
                <a:cubicBezTo>
                  <a:pt x="8395185" y="4177533"/>
                  <a:pt x="8398169" y="4178026"/>
                  <a:pt x="8400993" y="4177816"/>
                </a:cubicBezTo>
                <a:lnTo>
                  <a:pt x="8405406" y="4175807"/>
                </a:lnTo>
                <a:lnTo>
                  <a:pt x="8405249" y="4180114"/>
                </a:lnTo>
                <a:cubicBezTo>
                  <a:pt x="8406374" y="4187214"/>
                  <a:pt x="8409843" y="4192148"/>
                  <a:pt x="8416109" y="4189427"/>
                </a:cubicBezTo>
                <a:cubicBezTo>
                  <a:pt x="8418744" y="4182088"/>
                  <a:pt x="8419732" y="4175338"/>
                  <a:pt x="8419691" y="4169118"/>
                </a:cubicBezTo>
                <a:lnTo>
                  <a:pt x="8419267" y="4166322"/>
                </a:lnTo>
                <a:lnTo>
                  <a:pt x="8422186" y="4167702"/>
                </a:lnTo>
                <a:cubicBezTo>
                  <a:pt x="8424689" y="4154833"/>
                  <a:pt x="8424537" y="4144165"/>
                  <a:pt x="8429965" y="4130837"/>
                </a:cubicBezTo>
                <a:cubicBezTo>
                  <a:pt x="8427935" y="4129820"/>
                  <a:pt x="8426098" y="4129442"/>
                  <a:pt x="8424397" y="4129486"/>
                </a:cubicBezTo>
                <a:close/>
                <a:moveTo>
                  <a:pt x="8033483" y="4129233"/>
                </a:moveTo>
                <a:cubicBezTo>
                  <a:pt x="8032830" y="4129056"/>
                  <a:pt x="8032216" y="4129064"/>
                  <a:pt x="8031709" y="4129317"/>
                </a:cubicBezTo>
                <a:cubicBezTo>
                  <a:pt x="8030186" y="4130070"/>
                  <a:pt x="8029619" y="4133016"/>
                  <a:pt x="8031827" y="4139754"/>
                </a:cubicBezTo>
                <a:cubicBezTo>
                  <a:pt x="8043929" y="4139768"/>
                  <a:pt x="8037836" y="4130408"/>
                  <a:pt x="8033483" y="4129233"/>
                </a:cubicBezTo>
                <a:close/>
                <a:moveTo>
                  <a:pt x="8486161" y="4127849"/>
                </a:moveTo>
                <a:cubicBezTo>
                  <a:pt x="8482235" y="4128082"/>
                  <a:pt x="8478491" y="4130938"/>
                  <a:pt x="8474876" y="4137488"/>
                </a:cubicBezTo>
                <a:cubicBezTo>
                  <a:pt x="8482997" y="4142879"/>
                  <a:pt x="8490741" y="4144560"/>
                  <a:pt x="8498553" y="4133951"/>
                </a:cubicBezTo>
                <a:cubicBezTo>
                  <a:pt x="8494202" y="4130008"/>
                  <a:pt x="8490089" y="4127618"/>
                  <a:pt x="8486161" y="4127849"/>
                </a:cubicBezTo>
                <a:close/>
                <a:moveTo>
                  <a:pt x="8446573" y="4124848"/>
                </a:moveTo>
                <a:cubicBezTo>
                  <a:pt x="8442511" y="4126405"/>
                  <a:pt x="8440197" y="4132545"/>
                  <a:pt x="8440469" y="4138345"/>
                </a:cubicBezTo>
                <a:lnTo>
                  <a:pt x="8441302" y="4141010"/>
                </a:lnTo>
                <a:lnTo>
                  <a:pt x="8433555" y="4147270"/>
                </a:lnTo>
                <a:cubicBezTo>
                  <a:pt x="8444213" y="4170645"/>
                  <a:pt x="8452897" y="4157060"/>
                  <a:pt x="8452821" y="4146696"/>
                </a:cubicBezTo>
                <a:lnTo>
                  <a:pt x="8451771" y="4144172"/>
                </a:lnTo>
                <a:lnTo>
                  <a:pt x="8456780" y="4129301"/>
                </a:lnTo>
                <a:cubicBezTo>
                  <a:pt x="8452765" y="4124809"/>
                  <a:pt x="8449281" y="4123810"/>
                  <a:pt x="8446573" y="4124848"/>
                </a:cubicBezTo>
                <a:close/>
                <a:moveTo>
                  <a:pt x="8327342" y="4120271"/>
                </a:moveTo>
                <a:cubicBezTo>
                  <a:pt x="8321817" y="4122128"/>
                  <a:pt x="8317619" y="4131785"/>
                  <a:pt x="8317394" y="4138580"/>
                </a:cubicBezTo>
                <a:cubicBezTo>
                  <a:pt x="8323743" y="4135030"/>
                  <a:pt x="8328253" y="4127020"/>
                  <a:pt x="8333211" y="4121408"/>
                </a:cubicBezTo>
                <a:cubicBezTo>
                  <a:pt x="8331173" y="4119899"/>
                  <a:pt x="8329183" y="4119651"/>
                  <a:pt x="8327342" y="4120271"/>
                </a:cubicBezTo>
                <a:close/>
                <a:moveTo>
                  <a:pt x="5002812" y="4115589"/>
                </a:moveTo>
                <a:lnTo>
                  <a:pt x="5003907" y="4116788"/>
                </a:lnTo>
                <a:lnTo>
                  <a:pt x="5000835" y="4118047"/>
                </a:lnTo>
                <a:close/>
                <a:moveTo>
                  <a:pt x="7757398" y="4115554"/>
                </a:moveTo>
                <a:cubicBezTo>
                  <a:pt x="7755459" y="4117616"/>
                  <a:pt x="7754990" y="4119447"/>
                  <a:pt x="7754888" y="4121218"/>
                </a:cubicBezTo>
                <a:cubicBezTo>
                  <a:pt x="7754786" y="4122991"/>
                  <a:pt x="7755050" y="4124706"/>
                  <a:pt x="7754581" y="4126536"/>
                </a:cubicBezTo>
                <a:cubicBezTo>
                  <a:pt x="7759519" y="4129272"/>
                  <a:pt x="7764457" y="4132008"/>
                  <a:pt x="7766334" y="4124687"/>
                </a:cubicBezTo>
                <a:cubicBezTo>
                  <a:pt x="7762866" y="4121719"/>
                  <a:pt x="7760867" y="4118521"/>
                  <a:pt x="7757398" y="4115554"/>
                </a:cubicBezTo>
                <a:close/>
                <a:moveTo>
                  <a:pt x="8458163" y="4112288"/>
                </a:moveTo>
                <a:cubicBezTo>
                  <a:pt x="8455135" y="4111300"/>
                  <a:pt x="8452056" y="4114699"/>
                  <a:pt x="8451713" y="4119220"/>
                </a:cubicBezTo>
                <a:cubicBezTo>
                  <a:pt x="8454467" y="4122589"/>
                  <a:pt x="8457769" y="4118724"/>
                  <a:pt x="8461071" y="4114857"/>
                </a:cubicBezTo>
                <a:cubicBezTo>
                  <a:pt x="8460175" y="4113433"/>
                  <a:pt x="8459173" y="4112617"/>
                  <a:pt x="8458163" y="4112288"/>
                </a:cubicBezTo>
                <a:close/>
                <a:moveTo>
                  <a:pt x="4949502" y="4109148"/>
                </a:moveTo>
                <a:cubicBezTo>
                  <a:pt x="4949502" y="4109148"/>
                  <a:pt x="4949502" y="4109148"/>
                  <a:pt x="4953738" y="4109149"/>
                </a:cubicBezTo>
                <a:lnTo>
                  <a:pt x="4956115" y="4114097"/>
                </a:lnTo>
                <a:lnTo>
                  <a:pt x="4950440" y="4115294"/>
                </a:lnTo>
                <a:lnTo>
                  <a:pt x="4947605" y="4112459"/>
                </a:lnTo>
                <a:lnTo>
                  <a:pt x="4948089" y="4109149"/>
                </a:lnTo>
                <a:cubicBezTo>
                  <a:pt x="4948089" y="4109149"/>
                  <a:pt x="4948089" y="4109149"/>
                  <a:pt x="4949502" y="4109148"/>
                </a:cubicBezTo>
                <a:close/>
                <a:moveTo>
                  <a:pt x="4896217" y="4105757"/>
                </a:moveTo>
                <a:lnTo>
                  <a:pt x="4900631" y="4106511"/>
                </a:lnTo>
                <a:lnTo>
                  <a:pt x="4900075" y="4109149"/>
                </a:lnTo>
                <a:lnTo>
                  <a:pt x="4896929" y="4109149"/>
                </a:lnTo>
                <a:close/>
                <a:moveTo>
                  <a:pt x="8083191" y="4102289"/>
                </a:moveTo>
                <a:cubicBezTo>
                  <a:pt x="8078834" y="4101827"/>
                  <a:pt x="8072071" y="4109995"/>
                  <a:pt x="8071497" y="4115266"/>
                </a:cubicBezTo>
                <a:cubicBezTo>
                  <a:pt x="8077994" y="4123064"/>
                  <a:pt x="8084565" y="4116653"/>
                  <a:pt x="8086973" y="4108022"/>
                </a:cubicBezTo>
                <a:cubicBezTo>
                  <a:pt x="8085713" y="4106111"/>
                  <a:pt x="8084452" y="4104199"/>
                  <a:pt x="8083191" y="4102289"/>
                </a:cubicBezTo>
                <a:close/>
                <a:moveTo>
                  <a:pt x="8514985" y="4099545"/>
                </a:moveTo>
                <a:cubicBezTo>
                  <a:pt x="8511112" y="4099345"/>
                  <a:pt x="8507174" y="4100329"/>
                  <a:pt x="8503537" y="4102218"/>
                </a:cubicBezTo>
                <a:cubicBezTo>
                  <a:pt x="8496261" y="4105996"/>
                  <a:pt x="8490187" y="4113404"/>
                  <a:pt x="8488243" y="4122244"/>
                </a:cubicBezTo>
                <a:cubicBezTo>
                  <a:pt x="8499317" y="4131163"/>
                  <a:pt x="8515693" y="4111947"/>
                  <a:pt x="8526042" y="4103961"/>
                </a:cubicBezTo>
                <a:cubicBezTo>
                  <a:pt x="8522665" y="4101126"/>
                  <a:pt x="8518857" y="4099745"/>
                  <a:pt x="8514985" y="4099545"/>
                </a:cubicBezTo>
                <a:close/>
                <a:moveTo>
                  <a:pt x="7851402" y="4097506"/>
                </a:moveTo>
                <a:cubicBezTo>
                  <a:pt x="7847872" y="4097909"/>
                  <a:pt x="7844295" y="4100573"/>
                  <a:pt x="7842710" y="4105509"/>
                </a:cubicBezTo>
                <a:cubicBezTo>
                  <a:pt x="7844949" y="4112100"/>
                  <a:pt x="7849330" y="4115404"/>
                  <a:pt x="7856648" y="4112954"/>
                </a:cubicBezTo>
                <a:cubicBezTo>
                  <a:pt x="7858792" y="4109668"/>
                  <a:pt x="7859024" y="4105552"/>
                  <a:pt x="7859816" y="4103085"/>
                </a:cubicBezTo>
                <a:cubicBezTo>
                  <a:pt x="7858417" y="4098966"/>
                  <a:pt x="7854933" y="4097104"/>
                  <a:pt x="7851402" y="4097506"/>
                </a:cubicBezTo>
                <a:close/>
                <a:moveTo>
                  <a:pt x="7656804" y="4096330"/>
                </a:moveTo>
                <a:cubicBezTo>
                  <a:pt x="7655371" y="4096330"/>
                  <a:pt x="7655371" y="4096330"/>
                  <a:pt x="7655371" y="4110247"/>
                </a:cubicBezTo>
                <a:cubicBezTo>
                  <a:pt x="7655371" y="4110247"/>
                  <a:pt x="7655371" y="4110247"/>
                  <a:pt x="7656804" y="4110247"/>
                </a:cubicBezTo>
                <a:cubicBezTo>
                  <a:pt x="7658238" y="4110247"/>
                  <a:pt x="7659671" y="4110247"/>
                  <a:pt x="7661104" y="4124161"/>
                </a:cubicBezTo>
                <a:cubicBezTo>
                  <a:pt x="7662537" y="4124161"/>
                  <a:pt x="7662537" y="4124161"/>
                  <a:pt x="7662537" y="4110247"/>
                </a:cubicBezTo>
                <a:cubicBezTo>
                  <a:pt x="7662537" y="4110247"/>
                  <a:pt x="7662537" y="4096330"/>
                  <a:pt x="7662537" y="4096330"/>
                </a:cubicBezTo>
                <a:cubicBezTo>
                  <a:pt x="7659671" y="4096330"/>
                  <a:pt x="7658238" y="4096330"/>
                  <a:pt x="7656804" y="4096330"/>
                </a:cubicBezTo>
                <a:close/>
                <a:moveTo>
                  <a:pt x="5349152" y="4096267"/>
                </a:moveTo>
                <a:cubicBezTo>
                  <a:pt x="5349152" y="4096267"/>
                  <a:pt x="5349152" y="4096267"/>
                  <a:pt x="5349329" y="4097878"/>
                </a:cubicBezTo>
                <a:lnTo>
                  <a:pt x="5350501" y="4108571"/>
                </a:lnTo>
                <a:lnTo>
                  <a:pt x="5349684" y="4111603"/>
                </a:lnTo>
                <a:close/>
                <a:moveTo>
                  <a:pt x="8347357" y="4095821"/>
                </a:moveTo>
                <a:cubicBezTo>
                  <a:pt x="8344573" y="4097695"/>
                  <a:pt x="8341604" y="4099444"/>
                  <a:pt x="8339149" y="4101327"/>
                </a:cubicBezTo>
                <a:cubicBezTo>
                  <a:pt x="8336693" y="4103211"/>
                  <a:pt x="8334751" y="4105230"/>
                  <a:pt x="8334019" y="4107641"/>
                </a:cubicBezTo>
                <a:cubicBezTo>
                  <a:pt x="8333531" y="4109248"/>
                  <a:pt x="8333582" y="4111030"/>
                  <a:pt x="8334378" y="4113062"/>
                </a:cubicBezTo>
                <a:cubicBezTo>
                  <a:pt x="8338472" y="4114693"/>
                  <a:pt x="8344961" y="4112242"/>
                  <a:pt x="8348228" y="4107982"/>
                </a:cubicBezTo>
                <a:cubicBezTo>
                  <a:pt x="8349316" y="4106561"/>
                  <a:pt x="8350046" y="4104940"/>
                  <a:pt x="8350211" y="4103202"/>
                </a:cubicBezTo>
                <a:cubicBezTo>
                  <a:pt x="8350431" y="4100883"/>
                  <a:pt x="8349643" y="4098357"/>
                  <a:pt x="8347357" y="4095821"/>
                </a:cubicBezTo>
                <a:close/>
                <a:moveTo>
                  <a:pt x="7695672" y="4095662"/>
                </a:moveTo>
                <a:lnTo>
                  <a:pt x="7696284" y="4096066"/>
                </a:lnTo>
                <a:lnTo>
                  <a:pt x="7695835" y="4096504"/>
                </a:lnTo>
                <a:close/>
                <a:moveTo>
                  <a:pt x="5326769" y="4095169"/>
                </a:moveTo>
                <a:lnTo>
                  <a:pt x="5326556" y="4096268"/>
                </a:lnTo>
                <a:lnTo>
                  <a:pt x="5326228" y="4096019"/>
                </a:lnTo>
                <a:close/>
                <a:moveTo>
                  <a:pt x="7805064" y="4093544"/>
                </a:moveTo>
                <a:cubicBezTo>
                  <a:pt x="7803345" y="4094341"/>
                  <a:pt x="7802252" y="4096286"/>
                  <a:pt x="7802080" y="4098499"/>
                </a:cubicBezTo>
                <a:lnTo>
                  <a:pt x="7803538" y="4102258"/>
                </a:lnTo>
                <a:lnTo>
                  <a:pt x="7801181" y="4101790"/>
                </a:lnTo>
                <a:cubicBezTo>
                  <a:pt x="7797105" y="4102894"/>
                  <a:pt x="7793397" y="4105940"/>
                  <a:pt x="7791830" y="4111150"/>
                </a:cubicBezTo>
                <a:cubicBezTo>
                  <a:pt x="7795134" y="4121330"/>
                  <a:pt x="7812279" y="4125336"/>
                  <a:pt x="7816458" y="4111440"/>
                </a:cubicBezTo>
                <a:cubicBezTo>
                  <a:pt x="7816196" y="4108267"/>
                  <a:pt x="7814785" y="4105795"/>
                  <a:pt x="7812754" y="4104088"/>
                </a:cubicBezTo>
                <a:lnTo>
                  <a:pt x="7806815" y="4102908"/>
                </a:lnTo>
                <a:lnTo>
                  <a:pt x="7808390" y="4101367"/>
                </a:lnTo>
                <a:cubicBezTo>
                  <a:pt x="7809198" y="4099583"/>
                  <a:pt x="7809522" y="4097140"/>
                  <a:pt x="7809251" y="4093740"/>
                </a:cubicBezTo>
                <a:cubicBezTo>
                  <a:pt x="7807634" y="4092990"/>
                  <a:pt x="7806209" y="4093012"/>
                  <a:pt x="7805064" y="4093544"/>
                </a:cubicBezTo>
                <a:close/>
                <a:moveTo>
                  <a:pt x="8054499" y="4088513"/>
                </a:moveTo>
                <a:cubicBezTo>
                  <a:pt x="8052210" y="4089050"/>
                  <a:pt x="8050003" y="4090546"/>
                  <a:pt x="8048180" y="4092778"/>
                </a:cubicBezTo>
                <a:cubicBezTo>
                  <a:pt x="8046357" y="4095012"/>
                  <a:pt x="8044919" y="4097983"/>
                  <a:pt x="8044168" y="4101473"/>
                </a:cubicBezTo>
                <a:cubicBezTo>
                  <a:pt x="8046849" y="4117821"/>
                  <a:pt x="8063595" y="4114243"/>
                  <a:pt x="8066793" y="4098518"/>
                </a:cubicBezTo>
                <a:cubicBezTo>
                  <a:pt x="8065388" y="4094353"/>
                  <a:pt x="8063459" y="4091583"/>
                  <a:pt x="8061309" y="4089988"/>
                </a:cubicBezTo>
                <a:cubicBezTo>
                  <a:pt x="8059159" y="4088395"/>
                  <a:pt x="8056788" y="4087976"/>
                  <a:pt x="8054499" y="4088513"/>
                </a:cubicBezTo>
                <a:close/>
                <a:moveTo>
                  <a:pt x="5185860" y="4087090"/>
                </a:moveTo>
                <a:cubicBezTo>
                  <a:pt x="5187428" y="4086661"/>
                  <a:pt x="5190863" y="4088349"/>
                  <a:pt x="5196690" y="4093053"/>
                </a:cubicBezTo>
                <a:lnTo>
                  <a:pt x="5198202" y="4094498"/>
                </a:lnTo>
                <a:lnTo>
                  <a:pt x="5186150" y="4092304"/>
                </a:lnTo>
                <a:close/>
                <a:moveTo>
                  <a:pt x="7597158" y="4084440"/>
                </a:moveTo>
                <a:cubicBezTo>
                  <a:pt x="7596831" y="4101954"/>
                  <a:pt x="7618650" y="4109919"/>
                  <a:pt x="7625716" y="4128941"/>
                </a:cubicBezTo>
                <a:cubicBezTo>
                  <a:pt x="7648190" y="4101876"/>
                  <a:pt x="7612521" y="4096362"/>
                  <a:pt x="7597158" y="4084440"/>
                </a:cubicBezTo>
                <a:close/>
                <a:moveTo>
                  <a:pt x="7523483" y="4084429"/>
                </a:moveTo>
                <a:cubicBezTo>
                  <a:pt x="7521874" y="4084135"/>
                  <a:pt x="7520190" y="4085024"/>
                  <a:pt x="7518082" y="4087508"/>
                </a:cubicBezTo>
                <a:cubicBezTo>
                  <a:pt x="7521616" y="4093566"/>
                  <a:pt x="7522728" y="4096637"/>
                  <a:pt x="7528446" y="4088438"/>
                </a:cubicBezTo>
                <a:cubicBezTo>
                  <a:pt x="7526630" y="4086197"/>
                  <a:pt x="7525092" y="4084722"/>
                  <a:pt x="7523483" y="4084429"/>
                </a:cubicBezTo>
                <a:close/>
                <a:moveTo>
                  <a:pt x="8144507" y="4084204"/>
                </a:moveTo>
                <a:cubicBezTo>
                  <a:pt x="8141577" y="4084484"/>
                  <a:pt x="8138499" y="4086863"/>
                  <a:pt x="8136735" y="4092320"/>
                </a:cubicBezTo>
                <a:cubicBezTo>
                  <a:pt x="8138228" y="4100350"/>
                  <a:pt x="8145062" y="4097269"/>
                  <a:pt x="8151132" y="4095775"/>
                </a:cubicBezTo>
                <a:cubicBezTo>
                  <a:pt x="8152223" y="4093108"/>
                  <a:pt x="8152163" y="4090649"/>
                  <a:pt x="8151385" y="4088688"/>
                </a:cubicBezTo>
                <a:cubicBezTo>
                  <a:pt x="8150219" y="4085745"/>
                  <a:pt x="8147437" y="4083925"/>
                  <a:pt x="8144507" y="4084204"/>
                </a:cubicBezTo>
                <a:close/>
                <a:moveTo>
                  <a:pt x="8354220" y="4078755"/>
                </a:moveTo>
                <a:cubicBezTo>
                  <a:pt x="8350288" y="4078842"/>
                  <a:pt x="8346334" y="4079911"/>
                  <a:pt x="8344177" y="4082422"/>
                </a:cubicBezTo>
                <a:cubicBezTo>
                  <a:pt x="8342739" y="4084096"/>
                  <a:pt x="8342099" y="4086411"/>
                  <a:pt x="8342798" y="4089504"/>
                </a:cubicBezTo>
                <a:cubicBezTo>
                  <a:pt x="8349009" y="4092439"/>
                  <a:pt x="8364171" y="4093208"/>
                  <a:pt x="8364135" y="4080977"/>
                </a:cubicBezTo>
                <a:cubicBezTo>
                  <a:pt x="8362063" y="4079562"/>
                  <a:pt x="8358153" y="4078667"/>
                  <a:pt x="8354220" y="4078755"/>
                </a:cubicBezTo>
                <a:close/>
                <a:moveTo>
                  <a:pt x="7797024" y="4078637"/>
                </a:moveTo>
                <a:cubicBezTo>
                  <a:pt x="7791831" y="4083207"/>
                  <a:pt x="7785891" y="4087071"/>
                  <a:pt x="7788143" y="4098714"/>
                </a:cubicBezTo>
                <a:lnTo>
                  <a:pt x="7795692" y="4090498"/>
                </a:lnTo>
                <a:lnTo>
                  <a:pt x="7796462" y="4092537"/>
                </a:lnTo>
                <a:cubicBezTo>
                  <a:pt x="7797313" y="4093432"/>
                  <a:pt x="7798315" y="4093932"/>
                  <a:pt x="7799348" y="4095388"/>
                </a:cubicBezTo>
                <a:cubicBezTo>
                  <a:pt x="7803233" y="4093563"/>
                  <a:pt x="7801772" y="4089068"/>
                  <a:pt x="7800313" y="4084575"/>
                </a:cubicBezTo>
                <a:lnTo>
                  <a:pt x="7796527" y="4086354"/>
                </a:lnTo>
                <a:close/>
                <a:moveTo>
                  <a:pt x="5302000" y="4073418"/>
                </a:moveTo>
                <a:lnTo>
                  <a:pt x="5302268" y="4073533"/>
                </a:lnTo>
                <a:lnTo>
                  <a:pt x="5302948" y="4074456"/>
                </a:lnTo>
                <a:close/>
                <a:moveTo>
                  <a:pt x="7676029" y="4071375"/>
                </a:moveTo>
                <a:cubicBezTo>
                  <a:pt x="7663378" y="4081899"/>
                  <a:pt x="7659529" y="4089054"/>
                  <a:pt x="7660255" y="4093394"/>
                </a:cubicBezTo>
                <a:cubicBezTo>
                  <a:pt x="7662430" y="4106414"/>
                  <a:pt x="7705764" y="4094098"/>
                  <a:pt x="7676029" y="4071375"/>
                </a:cubicBezTo>
                <a:close/>
                <a:moveTo>
                  <a:pt x="7749055" y="4070892"/>
                </a:moveTo>
                <a:cubicBezTo>
                  <a:pt x="7744798" y="4077401"/>
                  <a:pt x="7744010" y="4079843"/>
                  <a:pt x="7743540" y="4087982"/>
                </a:cubicBezTo>
                <a:cubicBezTo>
                  <a:pt x="7753008" y="4092059"/>
                  <a:pt x="7768243" y="4108351"/>
                  <a:pt x="7769652" y="4083931"/>
                </a:cubicBezTo>
                <a:cubicBezTo>
                  <a:pt x="7764206" y="4077415"/>
                  <a:pt x="7758760" y="4070899"/>
                  <a:pt x="7749055" y="4070892"/>
                </a:cubicBezTo>
                <a:close/>
                <a:moveTo>
                  <a:pt x="7823431" y="4070699"/>
                </a:moveTo>
                <a:lnTo>
                  <a:pt x="7821505" y="4072492"/>
                </a:lnTo>
                <a:lnTo>
                  <a:pt x="7816423" y="4071996"/>
                </a:lnTo>
                <a:cubicBezTo>
                  <a:pt x="7815051" y="4075851"/>
                  <a:pt x="7815267" y="4078664"/>
                  <a:pt x="7816347" y="4080514"/>
                </a:cubicBezTo>
                <a:lnTo>
                  <a:pt x="7816947" y="4080837"/>
                </a:lnTo>
                <a:lnTo>
                  <a:pt x="7815168" y="4086203"/>
                </a:lnTo>
                <a:cubicBezTo>
                  <a:pt x="7813800" y="4099107"/>
                  <a:pt x="7819043" y="4115102"/>
                  <a:pt x="7826235" y="4118691"/>
                </a:cubicBezTo>
                <a:cubicBezTo>
                  <a:pt x="7831595" y="4117484"/>
                  <a:pt x="7828736" y="4112173"/>
                  <a:pt x="7832726" y="4110283"/>
                </a:cubicBezTo>
                <a:lnTo>
                  <a:pt x="7827850" y="4095139"/>
                </a:lnTo>
                <a:lnTo>
                  <a:pt x="7835208" y="4093403"/>
                </a:lnTo>
                <a:cubicBezTo>
                  <a:pt x="7841264" y="4088412"/>
                  <a:pt x="7838916" y="4076531"/>
                  <a:pt x="7832937" y="4072908"/>
                </a:cubicBezTo>
                <a:lnTo>
                  <a:pt x="7829852" y="4073350"/>
                </a:lnTo>
                <a:lnTo>
                  <a:pt x="7829866" y="4073307"/>
                </a:lnTo>
                <a:lnTo>
                  <a:pt x="7823709" y="4072706"/>
                </a:lnTo>
                <a:close/>
                <a:moveTo>
                  <a:pt x="7541516" y="4069552"/>
                </a:moveTo>
                <a:cubicBezTo>
                  <a:pt x="7539829" y="4074341"/>
                  <a:pt x="7536559" y="4074353"/>
                  <a:pt x="7533818" y="4075959"/>
                </a:cubicBezTo>
                <a:cubicBezTo>
                  <a:pt x="7532869" y="4081742"/>
                  <a:pt x="7533653" y="4086271"/>
                  <a:pt x="7535438" y="4089501"/>
                </a:cubicBezTo>
                <a:lnTo>
                  <a:pt x="7536128" y="4090021"/>
                </a:lnTo>
                <a:lnTo>
                  <a:pt x="7533519" y="4091365"/>
                </a:lnTo>
                <a:cubicBezTo>
                  <a:pt x="7531254" y="4092105"/>
                  <a:pt x="7529087" y="4092157"/>
                  <a:pt x="7527116" y="4090832"/>
                </a:cubicBezTo>
                <a:cubicBezTo>
                  <a:pt x="7521350" y="4111101"/>
                  <a:pt x="7541760" y="4122810"/>
                  <a:pt x="7556024" y="4110266"/>
                </a:cubicBezTo>
                <a:cubicBezTo>
                  <a:pt x="7553440" y="4106516"/>
                  <a:pt x="7551050" y="4101388"/>
                  <a:pt x="7548562" y="4096950"/>
                </a:cubicBezTo>
                <a:lnTo>
                  <a:pt x="7547561" y="4095807"/>
                </a:lnTo>
                <a:lnTo>
                  <a:pt x="7548829" y="4093798"/>
                </a:lnTo>
                <a:lnTo>
                  <a:pt x="7552324" y="4092918"/>
                </a:lnTo>
                <a:cubicBezTo>
                  <a:pt x="7555190" y="4090763"/>
                  <a:pt x="7557596" y="4087218"/>
                  <a:pt x="7558809" y="4082231"/>
                </a:cubicBezTo>
                <a:lnTo>
                  <a:pt x="7553925" y="4076815"/>
                </a:lnTo>
                <a:lnTo>
                  <a:pt x="7556080" y="4076731"/>
                </a:lnTo>
                <a:cubicBezTo>
                  <a:pt x="7557046" y="4075989"/>
                  <a:pt x="7557212" y="4074205"/>
                  <a:pt x="7556467" y="4070282"/>
                </a:cubicBezTo>
                <a:cubicBezTo>
                  <a:pt x="7554401" y="4070449"/>
                  <a:pt x="7552874" y="4070795"/>
                  <a:pt x="7551929" y="4071757"/>
                </a:cubicBezTo>
                <a:lnTo>
                  <a:pt x="7551505" y="4073873"/>
                </a:lnTo>
                <a:lnTo>
                  <a:pt x="7548221" y="4069722"/>
                </a:lnTo>
                <a:cubicBezTo>
                  <a:pt x="7546630" y="4068932"/>
                  <a:pt x="7544522" y="4068741"/>
                  <a:pt x="7541516" y="4069552"/>
                </a:cubicBezTo>
                <a:close/>
                <a:moveTo>
                  <a:pt x="8015873" y="4069305"/>
                </a:moveTo>
                <a:lnTo>
                  <a:pt x="8020351" y="4077966"/>
                </a:lnTo>
                <a:lnTo>
                  <a:pt x="8013786" y="4070612"/>
                </a:lnTo>
                <a:lnTo>
                  <a:pt x="8009680" y="4069502"/>
                </a:lnTo>
                <a:close/>
                <a:moveTo>
                  <a:pt x="7994131" y="4066657"/>
                </a:moveTo>
                <a:lnTo>
                  <a:pt x="7996582" y="4067696"/>
                </a:lnTo>
                <a:lnTo>
                  <a:pt x="7992309" y="4068067"/>
                </a:lnTo>
                <a:close/>
                <a:moveTo>
                  <a:pt x="7986648" y="4063623"/>
                </a:moveTo>
                <a:lnTo>
                  <a:pt x="7987605" y="4063891"/>
                </a:lnTo>
                <a:lnTo>
                  <a:pt x="7988011" y="4064063"/>
                </a:lnTo>
                <a:lnTo>
                  <a:pt x="7986553" y="4065703"/>
                </a:lnTo>
                <a:lnTo>
                  <a:pt x="7986803" y="4065073"/>
                </a:lnTo>
                <a:close/>
                <a:moveTo>
                  <a:pt x="8407427" y="4063170"/>
                </a:moveTo>
                <a:lnTo>
                  <a:pt x="8400677" y="4070418"/>
                </a:lnTo>
                <a:lnTo>
                  <a:pt x="8397559" y="4066785"/>
                </a:lnTo>
                <a:cubicBezTo>
                  <a:pt x="8394111" y="4064455"/>
                  <a:pt x="8389365" y="4063237"/>
                  <a:pt x="8387371" y="4063304"/>
                </a:cubicBezTo>
                <a:cubicBezTo>
                  <a:pt x="8386595" y="4065848"/>
                  <a:pt x="8386557" y="4067645"/>
                  <a:pt x="8387045" y="4068987"/>
                </a:cubicBezTo>
                <a:cubicBezTo>
                  <a:pt x="8387777" y="4071003"/>
                  <a:pt x="8389694" y="4072003"/>
                  <a:pt x="8392085" y="4072992"/>
                </a:cubicBezTo>
                <a:lnTo>
                  <a:pt x="8396311" y="4075106"/>
                </a:lnTo>
                <a:lnTo>
                  <a:pt x="8393441" y="4078188"/>
                </a:lnTo>
                <a:cubicBezTo>
                  <a:pt x="8390071" y="4084325"/>
                  <a:pt x="8388127" y="4091246"/>
                  <a:pt x="8388021" y="4097911"/>
                </a:cubicBezTo>
                <a:cubicBezTo>
                  <a:pt x="8387895" y="4105911"/>
                  <a:pt x="8390413" y="4113544"/>
                  <a:pt x="8396285" y="4119013"/>
                </a:cubicBezTo>
                <a:cubicBezTo>
                  <a:pt x="8414523" y="4112635"/>
                  <a:pt x="8423087" y="4077754"/>
                  <a:pt x="8410311" y="4064153"/>
                </a:cubicBezTo>
                <a:cubicBezTo>
                  <a:pt x="8409225" y="4065464"/>
                  <a:pt x="8408325" y="4064317"/>
                  <a:pt x="8407427" y="4063170"/>
                </a:cubicBezTo>
                <a:close/>
                <a:moveTo>
                  <a:pt x="7854592" y="4056909"/>
                </a:moveTo>
                <a:cubicBezTo>
                  <a:pt x="7849254" y="4056598"/>
                  <a:pt x="7844126" y="4058744"/>
                  <a:pt x="7839235" y="4063958"/>
                </a:cubicBezTo>
                <a:cubicBezTo>
                  <a:pt x="7849927" y="4071912"/>
                  <a:pt x="7861058" y="4071339"/>
                  <a:pt x="7871222" y="4064600"/>
                </a:cubicBezTo>
                <a:cubicBezTo>
                  <a:pt x="7865482" y="4059989"/>
                  <a:pt x="7859931" y="4057221"/>
                  <a:pt x="7854592" y="4056909"/>
                </a:cubicBezTo>
                <a:close/>
                <a:moveTo>
                  <a:pt x="3711194" y="4051211"/>
                </a:moveTo>
                <a:cubicBezTo>
                  <a:pt x="3709225" y="4052362"/>
                  <a:pt x="3720643" y="4067184"/>
                  <a:pt x="3711815" y="4062891"/>
                </a:cubicBezTo>
                <a:cubicBezTo>
                  <a:pt x="3720561" y="4071638"/>
                  <a:pt x="3722576" y="4069622"/>
                  <a:pt x="3722576" y="4069622"/>
                </a:cubicBezTo>
                <a:cubicBezTo>
                  <a:pt x="3731326" y="4078369"/>
                  <a:pt x="3750833" y="4093844"/>
                  <a:pt x="3746121" y="4081065"/>
                </a:cubicBezTo>
                <a:cubicBezTo>
                  <a:pt x="3738382" y="4071312"/>
                  <a:pt x="3737375" y="4072319"/>
                  <a:pt x="3737375" y="4072319"/>
                </a:cubicBezTo>
                <a:cubicBezTo>
                  <a:pt x="3729635" y="4062563"/>
                  <a:pt x="3741407" y="4068286"/>
                  <a:pt x="3751161" y="4076023"/>
                </a:cubicBezTo>
                <a:cubicBezTo>
                  <a:pt x="3751161" y="4076023"/>
                  <a:pt x="3752170" y="4075015"/>
                  <a:pt x="3752170" y="4075015"/>
                </a:cubicBezTo>
                <a:cubicBezTo>
                  <a:pt x="3743424" y="4066270"/>
                  <a:pt x="3743424" y="4066270"/>
                  <a:pt x="3743424" y="4066270"/>
                </a:cubicBezTo>
                <a:cubicBezTo>
                  <a:pt x="3732659" y="4059539"/>
                  <a:pt x="3720888" y="4053817"/>
                  <a:pt x="3726610" y="4065588"/>
                </a:cubicBezTo>
                <a:cubicBezTo>
                  <a:pt x="3726610" y="4065588"/>
                  <a:pt x="3726610" y="4065588"/>
                  <a:pt x="3718872" y="4055834"/>
                </a:cubicBezTo>
                <a:cubicBezTo>
                  <a:pt x="3713995" y="4051963"/>
                  <a:pt x="3711850" y="4050828"/>
                  <a:pt x="3711194" y="4051211"/>
                </a:cubicBezTo>
                <a:close/>
                <a:moveTo>
                  <a:pt x="7545850" y="4047980"/>
                </a:moveTo>
                <a:cubicBezTo>
                  <a:pt x="7544814" y="4048077"/>
                  <a:pt x="7544019" y="4048652"/>
                  <a:pt x="7543438" y="4049518"/>
                </a:cubicBezTo>
                <a:cubicBezTo>
                  <a:pt x="7541696" y="4052120"/>
                  <a:pt x="7541885" y="4057358"/>
                  <a:pt x="7543283" y="4060232"/>
                </a:cubicBezTo>
                <a:cubicBezTo>
                  <a:pt x="7543905" y="4061510"/>
                  <a:pt x="7544764" y="4062319"/>
                  <a:pt x="7545800" y="4062224"/>
                </a:cubicBezTo>
                <a:cubicBezTo>
                  <a:pt x="7553483" y="4062403"/>
                  <a:pt x="7549387" y="4048544"/>
                  <a:pt x="7545850" y="4047980"/>
                </a:cubicBezTo>
                <a:close/>
                <a:moveTo>
                  <a:pt x="8529905" y="4046798"/>
                </a:moveTo>
                <a:cubicBezTo>
                  <a:pt x="8524429" y="4050403"/>
                  <a:pt x="8525464" y="4061322"/>
                  <a:pt x="8526039" y="4067388"/>
                </a:cubicBezTo>
                <a:cubicBezTo>
                  <a:pt x="8535172" y="4071687"/>
                  <a:pt x="8536991" y="4060179"/>
                  <a:pt x="8537972" y="4050080"/>
                </a:cubicBezTo>
                <a:cubicBezTo>
                  <a:pt x="8535005" y="4049456"/>
                  <a:pt x="8532873" y="4047424"/>
                  <a:pt x="8529905" y="4046798"/>
                </a:cubicBezTo>
                <a:close/>
                <a:moveTo>
                  <a:pt x="8147546" y="4039378"/>
                </a:moveTo>
                <a:cubicBezTo>
                  <a:pt x="8146292" y="4040042"/>
                  <a:pt x="8144689" y="4041860"/>
                  <a:pt x="8142528" y="4042028"/>
                </a:cubicBezTo>
                <a:cubicBezTo>
                  <a:pt x="8143645" y="4045326"/>
                  <a:pt x="8144762" y="4048623"/>
                  <a:pt x="8145880" y="4051918"/>
                </a:cubicBezTo>
                <a:cubicBezTo>
                  <a:pt x="8150551" y="4050424"/>
                  <a:pt x="8149297" y="4051086"/>
                  <a:pt x="8152502" y="4047450"/>
                </a:cubicBezTo>
                <a:cubicBezTo>
                  <a:pt x="8151732" y="4042999"/>
                  <a:pt x="8150267" y="4040858"/>
                  <a:pt x="8147546" y="4039378"/>
                </a:cubicBezTo>
                <a:close/>
                <a:moveTo>
                  <a:pt x="8479807" y="4038195"/>
                </a:moveTo>
                <a:cubicBezTo>
                  <a:pt x="8476911" y="4038533"/>
                  <a:pt x="8473882" y="4039761"/>
                  <a:pt x="8471058" y="4042041"/>
                </a:cubicBezTo>
                <a:cubicBezTo>
                  <a:pt x="8475903" y="4055753"/>
                  <a:pt x="8484209" y="4059251"/>
                  <a:pt x="8493149" y="4054816"/>
                </a:cubicBezTo>
                <a:cubicBezTo>
                  <a:pt x="8495982" y="4044180"/>
                  <a:pt x="8488493" y="4037181"/>
                  <a:pt x="8479807" y="4038195"/>
                </a:cubicBezTo>
                <a:close/>
                <a:moveTo>
                  <a:pt x="4624729" y="4038146"/>
                </a:moveTo>
                <a:lnTo>
                  <a:pt x="4626233" y="4038733"/>
                </a:lnTo>
                <a:lnTo>
                  <a:pt x="4630498" y="4042155"/>
                </a:lnTo>
                <a:cubicBezTo>
                  <a:pt x="4629093" y="4041422"/>
                  <a:pt x="4627272" y="4040186"/>
                  <a:pt x="4624915" y="4038308"/>
                </a:cubicBezTo>
                <a:close/>
                <a:moveTo>
                  <a:pt x="4726387" y="4031391"/>
                </a:moveTo>
                <a:cubicBezTo>
                  <a:pt x="4723522" y="4031391"/>
                  <a:pt x="4737852" y="4073139"/>
                  <a:pt x="4726387" y="4031391"/>
                </a:cubicBezTo>
                <a:close/>
                <a:moveTo>
                  <a:pt x="4616125" y="4030622"/>
                </a:moveTo>
                <a:lnTo>
                  <a:pt x="4624729" y="4038146"/>
                </a:lnTo>
                <a:lnTo>
                  <a:pt x="4624595" y="4038094"/>
                </a:lnTo>
                <a:cubicBezTo>
                  <a:pt x="4623208" y="4037205"/>
                  <a:pt x="4620681" y="4035176"/>
                  <a:pt x="4616125" y="4030622"/>
                </a:cubicBezTo>
                <a:close/>
                <a:moveTo>
                  <a:pt x="7661855" y="4028090"/>
                </a:moveTo>
                <a:cubicBezTo>
                  <a:pt x="7656480" y="4028511"/>
                  <a:pt x="7653194" y="4029260"/>
                  <a:pt x="7647818" y="4029681"/>
                </a:cubicBezTo>
                <a:cubicBezTo>
                  <a:pt x="7648402" y="4033585"/>
                  <a:pt x="7648985" y="4037490"/>
                  <a:pt x="7649569" y="4041394"/>
                </a:cubicBezTo>
                <a:lnTo>
                  <a:pt x="7652730" y="4040265"/>
                </a:lnTo>
                <a:lnTo>
                  <a:pt x="7644183" y="4045418"/>
                </a:lnTo>
                <a:lnTo>
                  <a:pt x="7641340" y="4047760"/>
                </a:lnTo>
                <a:lnTo>
                  <a:pt x="7626907" y="4055330"/>
                </a:lnTo>
                <a:lnTo>
                  <a:pt x="7623921" y="4059763"/>
                </a:lnTo>
                <a:lnTo>
                  <a:pt x="7619789" y="4057893"/>
                </a:lnTo>
                <a:lnTo>
                  <a:pt x="7617906" y="4061612"/>
                </a:lnTo>
                <a:lnTo>
                  <a:pt x="7617698" y="4061637"/>
                </a:lnTo>
                <a:lnTo>
                  <a:pt x="7617524" y="4062366"/>
                </a:lnTo>
                <a:lnTo>
                  <a:pt x="7614842" y="4067663"/>
                </a:lnTo>
                <a:lnTo>
                  <a:pt x="7614646" y="4067189"/>
                </a:lnTo>
                <a:cubicBezTo>
                  <a:pt x="7609176" y="4070987"/>
                  <a:pt x="7605544" y="4077328"/>
                  <a:pt x="7602835" y="4084938"/>
                </a:cubicBezTo>
                <a:cubicBezTo>
                  <a:pt x="7614480" y="4081151"/>
                  <a:pt x="7615886" y="4088769"/>
                  <a:pt x="7621844" y="4091317"/>
                </a:cubicBezTo>
                <a:cubicBezTo>
                  <a:pt x="7621141" y="4087509"/>
                  <a:pt x="7620492" y="4083065"/>
                  <a:pt x="7619443" y="4078779"/>
                </a:cubicBezTo>
                <a:lnTo>
                  <a:pt x="7619177" y="4078137"/>
                </a:lnTo>
                <a:lnTo>
                  <a:pt x="7622293" y="4080900"/>
                </a:lnTo>
                <a:lnTo>
                  <a:pt x="7626619" y="4073460"/>
                </a:lnTo>
                <a:lnTo>
                  <a:pt x="7626263" y="4074972"/>
                </a:lnTo>
                <a:lnTo>
                  <a:pt x="7628837" y="4073276"/>
                </a:lnTo>
                <a:lnTo>
                  <a:pt x="7629450" y="4083142"/>
                </a:lnTo>
                <a:cubicBezTo>
                  <a:pt x="7629798" y="4084736"/>
                  <a:pt x="7630145" y="4084736"/>
                  <a:pt x="7630145" y="4084736"/>
                </a:cubicBezTo>
                <a:cubicBezTo>
                  <a:pt x="7635703" y="4097490"/>
                  <a:pt x="7641260" y="4097491"/>
                  <a:pt x="7645427" y="4097491"/>
                </a:cubicBezTo>
                <a:cubicBezTo>
                  <a:pt x="7645427" y="4097491"/>
                  <a:pt x="7645427" y="4110247"/>
                  <a:pt x="7646816" y="4110247"/>
                </a:cubicBezTo>
                <a:cubicBezTo>
                  <a:pt x="7646816" y="4110247"/>
                  <a:pt x="7648205" y="4097491"/>
                  <a:pt x="7648205" y="4097491"/>
                </a:cubicBezTo>
                <a:cubicBezTo>
                  <a:pt x="7648205" y="4084736"/>
                  <a:pt x="7646816" y="4084736"/>
                  <a:pt x="7646816" y="4084736"/>
                </a:cubicBezTo>
                <a:cubicBezTo>
                  <a:pt x="7644038" y="4078358"/>
                  <a:pt x="7641259" y="4075168"/>
                  <a:pt x="7638654" y="4071979"/>
                </a:cubicBezTo>
                <a:lnTo>
                  <a:pt x="7636544" y="4068197"/>
                </a:lnTo>
                <a:lnTo>
                  <a:pt x="7646297" y="4061769"/>
                </a:lnTo>
                <a:lnTo>
                  <a:pt x="7649481" y="4056866"/>
                </a:lnTo>
                <a:lnTo>
                  <a:pt x="7651215" y="4056337"/>
                </a:lnTo>
                <a:lnTo>
                  <a:pt x="7650397" y="4064382"/>
                </a:lnTo>
                <a:cubicBezTo>
                  <a:pt x="7653505" y="4065153"/>
                  <a:pt x="7655755" y="4064674"/>
                  <a:pt x="7657038" y="4063018"/>
                </a:cubicBezTo>
                <a:lnTo>
                  <a:pt x="7657628" y="4057217"/>
                </a:lnTo>
                <a:lnTo>
                  <a:pt x="7664534" y="4060080"/>
                </a:lnTo>
                <a:lnTo>
                  <a:pt x="7666221" y="4063632"/>
                </a:lnTo>
                <a:cubicBezTo>
                  <a:pt x="7668646" y="4059843"/>
                  <a:pt x="7671625" y="4059781"/>
                  <a:pt x="7674195" y="4054744"/>
                </a:cubicBezTo>
                <a:cubicBezTo>
                  <a:pt x="7671360" y="4053558"/>
                  <a:pt x="7669666" y="4051102"/>
                  <a:pt x="7666832" y="4049916"/>
                </a:cubicBezTo>
                <a:lnTo>
                  <a:pt x="7664973" y="4054218"/>
                </a:lnTo>
                <a:lnTo>
                  <a:pt x="7664590" y="4051494"/>
                </a:lnTo>
                <a:cubicBezTo>
                  <a:pt x="7663495" y="4049182"/>
                  <a:pt x="7661798" y="4047570"/>
                  <a:pt x="7659690" y="4046544"/>
                </a:cubicBezTo>
                <a:lnTo>
                  <a:pt x="7653359" y="4045322"/>
                </a:lnTo>
                <a:lnTo>
                  <a:pt x="7653733" y="4039908"/>
                </a:lnTo>
                <a:lnTo>
                  <a:pt x="7659731" y="4037762"/>
                </a:lnTo>
                <a:cubicBezTo>
                  <a:pt x="7661977" y="4035735"/>
                  <a:pt x="7662882" y="4032702"/>
                  <a:pt x="7661855" y="4028090"/>
                </a:cubicBezTo>
                <a:close/>
                <a:moveTo>
                  <a:pt x="8312674" y="4026337"/>
                </a:moveTo>
                <a:cubicBezTo>
                  <a:pt x="8310251" y="4029808"/>
                  <a:pt x="8309311" y="4033684"/>
                  <a:pt x="8309409" y="4037216"/>
                </a:cubicBezTo>
                <a:cubicBezTo>
                  <a:pt x="8309703" y="4047815"/>
                  <a:pt x="8319343" y="4055317"/>
                  <a:pt x="8326384" y="4039446"/>
                </a:cubicBezTo>
                <a:cubicBezTo>
                  <a:pt x="8326163" y="4033983"/>
                  <a:pt x="8317047" y="4025852"/>
                  <a:pt x="8312674" y="4026337"/>
                </a:cubicBezTo>
                <a:close/>
                <a:moveTo>
                  <a:pt x="8417815" y="4024918"/>
                </a:moveTo>
                <a:cubicBezTo>
                  <a:pt x="8410499" y="4025216"/>
                  <a:pt x="8403117" y="4025772"/>
                  <a:pt x="8395932" y="4025788"/>
                </a:cubicBezTo>
                <a:cubicBezTo>
                  <a:pt x="8401274" y="4032072"/>
                  <a:pt x="8407023" y="4036878"/>
                  <a:pt x="8413101" y="4040528"/>
                </a:cubicBezTo>
                <a:cubicBezTo>
                  <a:pt x="8431341" y="4051477"/>
                  <a:pt x="8452565" y="4052016"/>
                  <a:pt x="8474775" y="4050792"/>
                </a:cubicBezTo>
                <a:cubicBezTo>
                  <a:pt x="8465670" y="4033902"/>
                  <a:pt x="8453143" y="4027634"/>
                  <a:pt x="8439301" y="4025598"/>
                </a:cubicBezTo>
                <a:cubicBezTo>
                  <a:pt x="8432381" y="4024579"/>
                  <a:pt x="8425131" y="4024619"/>
                  <a:pt x="8417815" y="4024918"/>
                </a:cubicBezTo>
                <a:close/>
                <a:moveTo>
                  <a:pt x="8549567" y="4023594"/>
                </a:moveTo>
                <a:cubicBezTo>
                  <a:pt x="8540036" y="4024422"/>
                  <a:pt x="8530037" y="4028244"/>
                  <a:pt x="8520354" y="4030520"/>
                </a:cubicBezTo>
                <a:cubicBezTo>
                  <a:pt x="8524577" y="4033819"/>
                  <a:pt x="8528927" y="4036083"/>
                  <a:pt x="8533385" y="4037534"/>
                </a:cubicBezTo>
                <a:cubicBezTo>
                  <a:pt x="8546761" y="4041884"/>
                  <a:pt x="8561121" y="4038911"/>
                  <a:pt x="8575969" y="4034622"/>
                </a:cubicBezTo>
                <a:cubicBezTo>
                  <a:pt x="8572065" y="4029775"/>
                  <a:pt x="8567847" y="4026810"/>
                  <a:pt x="8563415" y="4025161"/>
                </a:cubicBezTo>
                <a:cubicBezTo>
                  <a:pt x="8558982" y="4023512"/>
                  <a:pt x="8554333" y="4023178"/>
                  <a:pt x="8549567" y="4023594"/>
                </a:cubicBezTo>
                <a:close/>
                <a:moveTo>
                  <a:pt x="4950826" y="4023007"/>
                </a:moveTo>
                <a:cubicBezTo>
                  <a:pt x="4951576" y="4024214"/>
                  <a:pt x="4952216" y="4026428"/>
                  <a:pt x="4952712" y="4029950"/>
                </a:cubicBezTo>
                <a:lnTo>
                  <a:pt x="4952870" y="4032225"/>
                </a:lnTo>
                <a:lnTo>
                  <a:pt x="4942401" y="4033674"/>
                </a:lnTo>
                <a:lnTo>
                  <a:pt x="4940466" y="4034177"/>
                </a:lnTo>
                <a:lnTo>
                  <a:pt x="4945266" y="4025422"/>
                </a:lnTo>
                <a:cubicBezTo>
                  <a:pt x="4947384" y="4022202"/>
                  <a:pt x="4949326" y="4020592"/>
                  <a:pt x="4950826" y="4023007"/>
                </a:cubicBezTo>
                <a:close/>
                <a:moveTo>
                  <a:pt x="7754870" y="4020852"/>
                </a:moveTo>
                <a:cubicBezTo>
                  <a:pt x="7751231" y="4021605"/>
                  <a:pt x="7750580" y="4025071"/>
                  <a:pt x="7746939" y="4025824"/>
                </a:cubicBezTo>
                <a:cubicBezTo>
                  <a:pt x="7744811" y="4034039"/>
                  <a:pt x="7743202" y="4048811"/>
                  <a:pt x="7750001" y="4052959"/>
                </a:cubicBezTo>
                <a:cubicBezTo>
                  <a:pt x="7757934" y="4047986"/>
                  <a:pt x="7755904" y="4033967"/>
                  <a:pt x="7754870" y="4020852"/>
                </a:cubicBezTo>
                <a:close/>
                <a:moveTo>
                  <a:pt x="7713733" y="4020849"/>
                </a:moveTo>
                <a:lnTo>
                  <a:pt x="7717916" y="4022272"/>
                </a:lnTo>
                <a:lnTo>
                  <a:pt x="7722989" y="4021665"/>
                </a:lnTo>
                <a:lnTo>
                  <a:pt x="7723825" y="4027220"/>
                </a:lnTo>
                <a:lnTo>
                  <a:pt x="7725054" y="4028993"/>
                </a:lnTo>
                <a:lnTo>
                  <a:pt x="7717494" y="4024752"/>
                </a:lnTo>
                <a:close/>
                <a:moveTo>
                  <a:pt x="4925496" y="4018982"/>
                </a:moveTo>
                <a:cubicBezTo>
                  <a:pt x="4926907" y="4018982"/>
                  <a:pt x="4927966" y="4022202"/>
                  <a:pt x="4929026" y="4027032"/>
                </a:cubicBezTo>
                <a:lnTo>
                  <a:pt x="4930946" y="4036658"/>
                </a:lnTo>
                <a:lnTo>
                  <a:pt x="4922593" y="4038834"/>
                </a:lnTo>
                <a:close/>
                <a:moveTo>
                  <a:pt x="7803844" y="4017979"/>
                </a:moveTo>
                <a:lnTo>
                  <a:pt x="7801229" y="4025988"/>
                </a:lnTo>
                <a:lnTo>
                  <a:pt x="7800826" y="4025141"/>
                </a:lnTo>
                <a:cubicBezTo>
                  <a:pt x="7798433" y="4024216"/>
                  <a:pt x="7795956" y="4023779"/>
                  <a:pt x="7793469" y="4023767"/>
                </a:cubicBezTo>
                <a:cubicBezTo>
                  <a:pt x="7788496" y="4023742"/>
                  <a:pt x="7783483" y="4025415"/>
                  <a:pt x="7779024" y="4028288"/>
                </a:cubicBezTo>
                <a:lnTo>
                  <a:pt x="7773185" y="4033137"/>
                </a:lnTo>
                <a:lnTo>
                  <a:pt x="7772854" y="4027373"/>
                </a:lnTo>
                <a:cubicBezTo>
                  <a:pt x="7769911" y="4029870"/>
                  <a:pt x="7768903" y="4026231"/>
                  <a:pt x="7766449" y="4026586"/>
                </a:cubicBezTo>
                <a:cubicBezTo>
                  <a:pt x="7765631" y="4026702"/>
                  <a:pt x="7764653" y="4027265"/>
                  <a:pt x="7763388" y="4028643"/>
                </a:cubicBezTo>
                <a:cubicBezTo>
                  <a:pt x="7763568" y="4031486"/>
                  <a:pt x="7764792" y="4035603"/>
                  <a:pt x="7766605" y="4039632"/>
                </a:cubicBezTo>
                <a:lnTo>
                  <a:pt x="7767421" y="4041159"/>
                </a:lnTo>
                <a:lnTo>
                  <a:pt x="7764699" y="4047642"/>
                </a:lnTo>
                <a:lnTo>
                  <a:pt x="7765105" y="4060396"/>
                </a:lnTo>
                <a:lnTo>
                  <a:pt x="7761531" y="4059210"/>
                </a:lnTo>
                <a:cubicBezTo>
                  <a:pt x="7759420" y="4065015"/>
                  <a:pt x="7759278" y="4070091"/>
                  <a:pt x="7760895" y="4073258"/>
                </a:cubicBezTo>
                <a:cubicBezTo>
                  <a:pt x="7762336" y="4073979"/>
                  <a:pt x="7763536" y="4074083"/>
                  <a:pt x="7764554" y="4073724"/>
                </a:cubicBezTo>
                <a:cubicBezTo>
                  <a:pt x="7766083" y="4073186"/>
                  <a:pt x="7767203" y="4071607"/>
                  <a:pt x="7768120" y="4069508"/>
                </a:cubicBezTo>
                <a:lnTo>
                  <a:pt x="7768366" y="4068739"/>
                </a:lnTo>
                <a:lnTo>
                  <a:pt x="7773180" y="4075157"/>
                </a:lnTo>
                <a:lnTo>
                  <a:pt x="7781251" y="4076363"/>
                </a:lnTo>
                <a:lnTo>
                  <a:pt x="7784082" y="4083360"/>
                </a:lnTo>
                <a:cubicBezTo>
                  <a:pt x="7788636" y="4083079"/>
                  <a:pt x="7794958" y="4080343"/>
                  <a:pt x="7800089" y="4075921"/>
                </a:cubicBezTo>
                <a:lnTo>
                  <a:pt x="7800814" y="4075044"/>
                </a:lnTo>
                <a:lnTo>
                  <a:pt x="7810206" y="4072630"/>
                </a:lnTo>
                <a:cubicBezTo>
                  <a:pt x="7808035" y="4064479"/>
                  <a:pt x="7808587" y="4056717"/>
                  <a:pt x="7808234" y="4048937"/>
                </a:cubicBezTo>
                <a:lnTo>
                  <a:pt x="7806755" y="4038506"/>
                </a:lnTo>
                <a:lnTo>
                  <a:pt x="7807620" y="4034328"/>
                </a:lnTo>
                <a:cubicBezTo>
                  <a:pt x="7807564" y="4028443"/>
                  <a:pt x="7805485" y="4022329"/>
                  <a:pt x="7803844" y="4017979"/>
                </a:cubicBezTo>
                <a:close/>
                <a:moveTo>
                  <a:pt x="4975001" y="4016559"/>
                </a:moveTo>
                <a:lnTo>
                  <a:pt x="4976558" y="4018588"/>
                </a:lnTo>
                <a:cubicBezTo>
                  <a:pt x="4979725" y="4022253"/>
                  <a:pt x="4984029" y="4027057"/>
                  <a:pt x="4983030" y="4028056"/>
                </a:cubicBezTo>
                <a:lnTo>
                  <a:pt x="4963307" y="4030782"/>
                </a:lnTo>
                <a:lnTo>
                  <a:pt x="4971258" y="4019182"/>
                </a:lnTo>
                <a:close/>
                <a:moveTo>
                  <a:pt x="8149447" y="4016503"/>
                </a:moveTo>
                <a:cubicBezTo>
                  <a:pt x="8137699" y="4017528"/>
                  <a:pt x="8126784" y="4017962"/>
                  <a:pt x="8121657" y="4025989"/>
                </a:cubicBezTo>
                <a:cubicBezTo>
                  <a:pt x="8122691" y="4027081"/>
                  <a:pt x="8124159" y="4028117"/>
                  <a:pt x="8125890" y="4029005"/>
                </a:cubicBezTo>
                <a:lnTo>
                  <a:pt x="8127444" y="4029578"/>
                </a:lnTo>
                <a:lnTo>
                  <a:pt x="8123788" y="4031618"/>
                </a:lnTo>
                <a:cubicBezTo>
                  <a:pt x="8122575" y="4032879"/>
                  <a:pt x="8121744" y="4034335"/>
                  <a:pt x="8121568" y="4035876"/>
                </a:cubicBezTo>
                <a:cubicBezTo>
                  <a:pt x="8125229" y="4037583"/>
                  <a:pt x="8137438" y="4041018"/>
                  <a:pt x="8138108" y="4032860"/>
                </a:cubicBezTo>
                <a:lnTo>
                  <a:pt x="8137995" y="4031855"/>
                </a:lnTo>
                <a:lnTo>
                  <a:pt x="8138011" y="4031858"/>
                </a:lnTo>
                <a:cubicBezTo>
                  <a:pt x="8140092" y="4031802"/>
                  <a:pt x="8142085" y="4031420"/>
                  <a:pt x="8143822" y="4030624"/>
                </a:cubicBezTo>
                <a:cubicBezTo>
                  <a:pt x="8147986" y="4028714"/>
                  <a:pt x="8150660" y="4024417"/>
                  <a:pt x="8149447" y="4016503"/>
                </a:cubicBezTo>
                <a:close/>
                <a:moveTo>
                  <a:pt x="3756684" y="4015832"/>
                </a:moveTo>
                <a:cubicBezTo>
                  <a:pt x="3755659" y="4016857"/>
                  <a:pt x="3765501" y="4026697"/>
                  <a:pt x="3765501" y="4026697"/>
                </a:cubicBezTo>
                <a:cubicBezTo>
                  <a:pt x="3764475" y="4027723"/>
                  <a:pt x="3764475" y="4027723"/>
                  <a:pt x="3763449" y="4028748"/>
                </a:cubicBezTo>
                <a:cubicBezTo>
                  <a:pt x="3762423" y="4029774"/>
                  <a:pt x="3751558" y="4020958"/>
                  <a:pt x="3760373" y="4031826"/>
                </a:cubicBezTo>
                <a:cubicBezTo>
                  <a:pt x="3770212" y="4041665"/>
                  <a:pt x="3771237" y="4040638"/>
                  <a:pt x="3771237" y="4040638"/>
                </a:cubicBezTo>
                <a:cubicBezTo>
                  <a:pt x="3771237" y="4040638"/>
                  <a:pt x="3772263" y="4039612"/>
                  <a:pt x="3773288" y="4038586"/>
                </a:cubicBezTo>
                <a:cubicBezTo>
                  <a:pt x="3773288" y="4038586"/>
                  <a:pt x="3774313" y="4037562"/>
                  <a:pt x="3774313" y="4037562"/>
                </a:cubicBezTo>
                <a:cubicBezTo>
                  <a:pt x="3775340" y="4036537"/>
                  <a:pt x="3776365" y="4035512"/>
                  <a:pt x="3776365" y="4035512"/>
                </a:cubicBezTo>
                <a:cubicBezTo>
                  <a:pt x="3776365" y="4035512"/>
                  <a:pt x="3776365" y="4035512"/>
                  <a:pt x="3766526" y="4025673"/>
                </a:cubicBezTo>
                <a:cubicBezTo>
                  <a:pt x="3766526" y="4025673"/>
                  <a:pt x="3756684" y="4015832"/>
                  <a:pt x="3756684" y="4015832"/>
                </a:cubicBezTo>
                <a:close/>
                <a:moveTo>
                  <a:pt x="3777385" y="4014815"/>
                </a:moveTo>
                <a:cubicBezTo>
                  <a:pt x="3776418" y="4015780"/>
                  <a:pt x="3775454" y="4016744"/>
                  <a:pt x="3774488" y="4017711"/>
                </a:cubicBezTo>
                <a:cubicBezTo>
                  <a:pt x="3773523" y="4018675"/>
                  <a:pt x="3772558" y="4019641"/>
                  <a:pt x="3771593" y="4020606"/>
                </a:cubicBezTo>
                <a:cubicBezTo>
                  <a:pt x="3781434" y="4030445"/>
                  <a:pt x="3781434" y="4030445"/>
                  <a:pt x="3781434" y="4030445"/>
                </a:cubicBezTo>
                <a:cubicBezTo>
                  <a:pt x="3782399" y="4029481"/>
                  <a:pt x="3783364" y="4028516"/>
                  <a:pt x="3784328" y="4027550"/>
                </a:cubicBezTo>
                <a:cubicBezTo>
                  <a:pt x="3784328" y="4027550"/>
                  <a:pt x="3785294" y="4026586"/>
                  <a:pt x="3785294" y="4026586"/>
                </a:cubicBezTo>
                <a:cubicBezTo>
                  <a:pt x="3786259" y="4025619"/>
                  <a:pt x="3786259" y="4025619"/>
                  <a:pt x="3787224" y="4024655"/>
                </a:cubicBezTo>
                <a:cubicBezTo>
                  <a:pt x="3787224" y="4024655"/>
                  <a:pt x="3777385" y="4014815"/>
                  <a:pt x="3777385" y="4014815"/>
                </a:cubicBezTo>
                <a:close/>
                <a:moveTo>
                  <a:pt x="7655088" y="4014235"/>
                </a:moveTo>
                <a:cubicBezTo>
                  <a:pt x="7653942" y="4013145"/>
                  <a:pt x="7651506" y="4013160"/>
                  <a:pt x="7649607" y="4014265"/>
                </a:cubicBezTo>
                <a:cubicBezTo>
                  <a:pt x="7647708" y="4015373"/>
                  <a:pt x="7646348" y="4017570"/>
                  <a:pt x="7647351" y="4020851"/>
                </a:cubicBezTo>
                <a:cubicBezTo>
                  <a:pt x="7649645" y="4023030"/>
                  <a:pt x="7657860" y="4021521"/>
                  <a:pt x="7655088" y="4014235"/>
                </a:cubicBezTo>
                <a:close/>
                <a:moveTo>
                  <a:pt x="7631177" y="4013636"/>
                </a:moveTo>
                <a:cubicBezTo>
                  <a:pt x="7625828" y="4016452"/>
                  <a:pt x="7625481" y="4022836"/>
                  <a:pt x="7626732" y="4029551"/>
                </a:cubicBezTo>
                <a:lnTo>
                  <a:pt x="7628858" y="4036965"/>
                </a:lnTo>
                <a:lnTo>
                  <a:pt x="7626573" y="4035447"/>
                </a:lnTo>
                <a:cubicBezTo>
                  <a:pt x="7625171" y="4037058"/>
                  <a:pt x="7623769" y="4038669"/>
                  <a:pt x="7622367" y="4040280"/>
                </a:cubicBezTo>
                <a:cubicBezTo>
                  <a:pt x="7622083" y="4044873"/>
                  <a:pt x="7628242" y="4050595"/>
                  <a:pt x="7632165" y="4050354"/>
                </a:cubicBezTo>
                <a:lnTo>
                  <a:pt x="7632990" y="4045651"/>
                </a:lnTo>
                <a:lnTo>
                  <a:pt x="7635363" y="4041820"/>
                </a:lnTo>
                <a:cubicBezTo>
                  <a:pt x="7636615" y="4033608"/>
                  <a:pt x="7632168" y="4019315"/>
                  <a:pt x="7631177" y="4013636"/>
                </a:cubicBezTo>
                <a:close/>
                <a:moveTo>
                  <a:pt x="7782707" y="4012508"/>
                </a:moveTo>
                <a:cubicBezTo>
                  <a:pt x="7780716" y="4013791"/>
                  <a:pt x="7778785" y="4024652"/>
                  <a:pt x="7783041" y="4025520"/>
                </a:cubicBezTo>
                <a:cubicBezTo>
                  <a:pt x="7787915" y="4025388"/>
                  <a:pt x="7784835" y="4012943"/>
                  <a:pt x="7782707" y="4012508"/>
                </a:cubicBezTo>
                <a:close/>
                <a:moveTo>
                  <a:pt x="8370897" y="4010282"/>
                </a:moveTo>
                <a:cubicBezTo>
                  <a:pt x="8365052" y="4007206"/>
                  <a:pt x="8362862" y="4012644"/>
                  <a:pt x="8356014" y="4013161"/>
                </a:cubicBezTo>
                <a:cubicBezTo>
                  <a:pt x="8355833" y="4018010"/>
                  <a:pt x="8356995" y="4021274"/>
                  <a:pt x="8358760" y="4023187"/>
                </a:cubicBezTo>
                <a:cubicBezTo>
                  <a:pt x="8364054" y="4028928"/>
                  <a:pt x="8374770" y="4022517"/>
                  <a:pt x="8370897" y="4010282"/>
                </a:cubicBezTo>
                <a:close/>
                <a:moveTo>
                  <a:pt x="7638656" y="4008908"/>
                </a:moveTo>
                <a:cubicBezTo>
                  <a:pt x="7635924" y="4009097"/>
                  <a:pt x="7634557" y="4009193"/>
                  <a:pt x="7632601" y="4010204"/>
                </a:cubicBezTo>
                <a:cubicBezTo>
                  <a:pt x="7632449" y="4011967"/>
                  <a:pt x="7632883" y="4013196"/>
                  <a:pt x="7633588" y="4013941"/>
                </a:cubicBezTo>
                <a:cubicBezTo>
                  <a:pt x="7635703" y="4016177"/>
                  <a:pt x="7640249" y="4014054"/>
                  <a:pt x="7638656" y="4008908"/>
                </a:cubicBezTo>
                <a:close/>
                <a:moveTo>
                  <a:pt x="4989541" y="4006368"/>
                </a:moveTo>
                <a:lnTo>
                  <a:pt x="4996495" y="4012313"/>
                </a:lnTo>
                <a:cubicBezTo>
                  <a:pt x="4998008" y="4013077"/>
                  <a:pt x="4998508" y="4012578"/>
                  <a:pt x="4999006" y="4012078"/>
                </a:cubicBezTo>
                <a:cubicBezTo>
                  <a:pt x="5002003" y="4009082"/>
                  <a:pt x="5014105" y="4015194"/>
                  <a:pt x="5026211" y="4021307"/>
                </a:cubicBezTo>
                <a:lnTo>
                  <a:pt x="5027826" y="4023151"/>
                </a:lnTo>
                <a:lnTo>
                  <a:pt x="5032821" y="4031862"/>
                </a:lnTo>
                <a:lnTo>
                  <a:pt x="5032993" y="4029049"/>
                </a:lnTo>
                <a:lnTo>
                  <a:pt x="5039237" y="4036174"/>
                </a:lnTo>
                <a:cubicBezTo>
                  <a:pt x="5045284" y="4045498"/>
                  <a:pt x="5031854" y="4038434"/>
                  <a:pt x="5012109" y="4017191"/>
                </a:cubicBezTo>
                <a:cubicBezTo>
                  <a:pt x="5019220" y="4028297"/>
                  <a:pt x="5024333" y="4041400"/>
                  <a:pt x="4996011" y="4015075"/>
                </a:cubicBezTo>
                <a:cubicBezTo>
                  <a:pt x="5009235" y="4038283"/>
                  <a:pt x="4980910" y="4011956"/>
                  <a:pt x="4976917" y="4015950"/>
                </a:cubicBezTo>
                <a:lnTo>
                  <a:pt x="4976252" y="4015682"/>
                </a:lnTo>
                <a:close/>
                <a:moveTo>
                  <a:pt x="7821047" y="4001954"/>
                </a:moveTo>
                <a:lnTo>
                  <a:pt x="7821034" y="4009453"/>
                </a:lnTo>
                <a:lnTo>
                  <a:pt x="7819711" y="4007112"/>
                </a:lnTo>
                <a:lnTo>
                  <a:pt x="7817912" y="4003107"/>
                </a:lnTo>
                <a:close/>
                <a:moveTo>
                  <a:pt x="8272559" y="3998503"/>
                </a:moveTo>
                <a:lnTo>
                  <a:pt x="8268540" y="4004197"/>
                </a:lnTo>
                <a:lnTo>
                  <a:pt x="8261373" y="4002495"/>
                </a:lnTo>
                <a:cubicBezTo>
                  <a:pt x="8258289" y="4003090"/>
                  <a:pt x="8254890" y="4004198"/>
                  <a:pt x="8250429" y="4003418"/>
                </a:cubicBezTo>
                <a:cubicBezTo>
                  <a:pt x="8248525" y="4009329"/>
                  <a:pt x="8248883" y="4013718"/>
                  <a:pt x="8250477" y="4016639"/>
                </a:cubicBezTo>
                <a:cubicBezTo>
                  <a:pt x="8252867" y="4021021"/>
                  <a:pt x="8258035" y="4022098"/>
                  <a:pt x="8262517" y="4020042"/>
                </a:cubicBezTo>
                <a:lnTo>
                  <a:pt x="8267545" y="4010256"/>
                </a:lnTo>
                <a:lnTo>
                  <a:pt x="8271544" y="4019364"/>
                </a:lnTo>
                <a:cubicBezTo>
                  <a:pt x="8277243" y="4011340"/>
                  <a:pt x="8276969" y="4003909"/>
                  <a:pt x="8272559" y="3998503"/>
                </a:cubicBezTo>
                <a:close/>
                <a:moveTo>
                  <a:pt x="8221417" y="3992871"/>
                </a:moveTo>
                <a:cubicBezTo>
                  <a:pt x="8219732" y="3994470"/>
                  <a:pt x="8217855" y="3997824"/>
                  <a:pt x="8214486" y="4001021"/>
                </a:cubicBezTo>
                <a:cubicBezTo>
                  <a:pt x="8217091" y="4004852"/>
                  <a:pt x="8220269" y="4003412"/>
                  <a:pt x="8222875" y="4007242"/>
                </a:cubicBezTo>
                <a:lnTo>
                  <a:pt x="8224464" y="4003626"/>
                </a:lnTo>
                <a:lnTo>
                  <a:pt x="8225056" y="4004261"/>
                </a:lnTo>
                <a:cubicBezTo>
                  <a:pt x="8226559" y="4001121"/>
                  <a:pt x="8228275" y="3999117"/>
                  <a:pt x="8229779" y="3995977"/>
                </a:cubicBezTo>
                <a:cubicBezTo>
                  <a:pt x="8228499" y="3994708"/>
                  <a:pt x="8227430" y="3994574"/>
                  <a:pt x="8226414" y="3994724"/>
                </a:cubicBezTo>
                <a:cubicBezTo>
                  <a:pt x="8225399" y="3994874"/>
                  <a:pt x="8224435" y="3995309"/>
                  <a:pt x="8223367" y="3995175"/>
                </a:cubicBezTo>
                <a:lnTo>
                  <a:pt x="8223277" y="3995605"/>
                </a:lnTo>
                <a:close/>
                <a:moveTo>
                  <a:pt x="7595444" y="3990805"/>
                </a:moveTo>
                <a:cubicBezTo>
                  <a:pt x="7592505" y="3988879"/>
                  <a:pt x="7588401" y="3989266"/>
                  <a:pt x="7585309" y="3993083"/>
                </a:cubicBezTo>
                <a:cubicBezTo>
                  <a:pt x="7584511" y="3999327"/>
                  <a:pt x="7586436" y="4003330"/>
                  <a:pt x="7589260" y="4004937"/>
                </a:cubicBezTo>
                <a:cubicBezTo>
                  <a:pt x="7592083" y="4006544"/>
                  <a:pt x="7595804" y="4005751"/>
                  <a:pt x="7598595" y="4002403"/>
                </a:cubicBezTo>
                <a:cubicBezTo>
                  <a:pt x="7600158" y="3996968"/>
                  <a:pt x="7598382" y="3992730"/>
                  <a:pt x="7595444" y="3990805"/>
                </a:cubicBezTo>
                <a:close/>
                <a:moveTo>
                  <a:pt x="8243041" y="3988583"/>
                </a:moveTo>
                <a:cubicBezTo>
                  <a:pt x="8241354" y="3988888"/>
                  <a:pt x="8239953" y="3989902"/>
                  <a:pt x="8238555" y="3991349"/>
                </a:cubicBezTo>
                <a:cubicBezTo>
                  <a:pt x="8235759" y="3994244"/>
                  <a:pt x="8232973" y="3998873"/>
                  <a:pt x="8227932" y="4003044"/>
                </a:cubicBezTo>
                <a:cubicBezTo>
                  <a:pt x="8230757" y="4005352"/>
                  <a:pt x="8232081" y="4007355"/>
                  <a:pt x="8234729" y="4011360"/>
                </a:cubicBezTo>
                <a:cubicBezTo>
                  <a:pt x="8241627" y="4004103"/>
                  <a:pt x="8250026" y="3997153"/>
                  <a:pt x="8249237" y="3990063"/>
                </a:cubicBezTo>
                <a:cubicBezTo>
                  <a:pt x="8246697" y="3988678"/>
                  <a:pt x="8244726" y="3988277"/>
                  <a:pt x="8243041" y="3988583"/>
                </a:cubicBezTo>
                <a:close/>
                <a:moveTo>
                  <a:pt x="8334145" y="3987483"/>
                </a:moveTo>
                <a:cubicBezTo>
                  <a:pt x="8327007" y="3986494"/>
                  <a:pt x="8320753" y="3992282"/>
                  <a:pt x="8314622" y="4001112"/>
                </a:cubicBezTo>
                <a:cubicBezTo>
                  <a:pt x="8314014" y="4003896"/>
                  <a:pt x="8313995" y="4006191"/>
                  <a:pt x="8314427" y="4008038"/>
                </a:cubicBezTo>
                <a:lnTo>
                  <a:pt x="8319995" y="4013738"/>
                </a:lnTo>
                <a:lnTo>
                  <a:pt x="8319875" y="4016945"/>
                </a:lnTo>
                <a:cubicBezTo>
                  <a:pt x="8320662" y="4019675"/>
                  <a:pt x="8322484" y="4022024"/>
                  <a:pt x="8325731" y="4024147"/>
                </a:cubicBezTo>
                <a:cubicBezTo>
                  <a:pt x="8326625" y="4020494"/>
                  <a:pt x="8329741" y="4021759"/>
                  <a:pt x="8331794" y="4016167"/>
                </a:cubicBezTo>
                <a:lnTo>
                  <a:pt x="8329567" y="4012914"/>
                </a:lnTo>
                <a:lnTo>
                  <a:pt x="8329749" y="4012896"/>
                </a:lnTo>
                <a:cubicBezTo>
                  <a:pt x="8336501" y="4010288"/>
                  <a:pt x="8342953" y="4004075"/>
                  <a:pt x="8343259" y="3996119"/>
                </a:cubicBezTo>
                <a:cubicBezTo>
                  <a:pt x="8341751" y="3994476"/>
                  <a:pt x="8340241" y="3992832"/>
                  <a:pt x="8341604" y="3990870"/>
                </a:cubicBezTo>
                <a:cubicBezTo>
                  <a:pt x="8339000" y="3988896"/>
                  <a:pt x="8336523" y="3987813"/>
                  <a:pt x="8334145" y="3987483"/>
                </a:cubicBezTo>
                <a:close/>
                <a:moveTo>
                  <a:pt x="4838114" y="3985167"/>
                </a:moveTo>
                <a:lnTo>
                  <a:pt x="4840893" y="3988022"/>
                </a:lnTo>
                <a:lnTo>
                  <a:pt x="4844285" y="3992134"/>
                </a:lnTo>
                <a:lnTo>
                  <a:pt x="4843587" y="3993219"/>
                </a:lnTo>
                <a:cubicBezTo>
                  <a:pt x="4841469" y="3993220"/>
                  <a:pt x="4839705" y="3989999"/>
                  <a:pt x="4838115" y="3985168"/>
                </a:cubicBezTo>
                <a:close/>
                <a:moveTo>
                  <a:pt x="8604537" y="3983847"/>
                </a:moveTo>
                <a:cubicBezTo>
                  <a:pt x="8598180" y="3984100"/>
                  <a:pt x="8591389" y="3987118"/>
                  <a:pt x="8586355" y="3988583"/>
                </a:cubicBezTo>
                <a:cubicBezTo>
                  <a:pt x="8585224" y="3992105"/>
                  <a:pt x="8584757" y="3995156"/>
                  <a:pt x="8584823" y="3997762"/>
                </a:cubicBezTo>
                <a:cubicBezTo>
                  <a:pt x="8585286" y="4016006"/>
                  <a:pt x="8611885" y="4012456"/>
                  <a:pt x="8620117" y="3995696"/>
                </a:cubicBezTo>
                <a:cubicBezTo>
                  <a:pt x="8616816" y="3986104"/>
                  <a:pt x="8610893" y="3983593"/>
                  <a:pt x="8604537" y="3983847"/>
                </a:cubicBezTo>
                <a:close/>
                <a:moveTo>
                  <a:pt x="4774918" y="3981573"/>
                </a:moveTo>
                <a:cubicBezTo>
                  <a:pt x="4774918" y="3981573"/>
                  <a:pt x="4774918" y="3981573"/>
                  <a:pt x="4773935" y="3982556"/>
                </a:cubicBezTo>
                <a:cubicBezTo>
                  <a:pt x="4772953" y="3983538"/>
                  <a:pt x="4771970" y="3984520"/>
                  <a:pt x="4770988" y="3985502"/>
                </a:cubicBezTo>
                <a:cubicBezTo>
                  <a:pt x="4770988" y="3985502"/>
                  <a:pt x="4770006" y="3986485"/>
                  <a:pt x="4769023" y="3987468"/>
                </a:cubicBezTo>
                <a:cubicBezTo>
                  <a:pt x="4769023" y="3987468"/>
                  <a:pt x="4768040" y="3988450"/>
                  <a:pt x="4768040" y="3988450"/>
                </a:cubicBezTo>
                <a:cubicBezTo>
                  <a:pt x="4777881" y="3998290"/>
                  <a:pt x="4778863" y="3997308"/>
                  <a:pt x="4778863" y="3997308"/>
                </a:cubicBezTo>
                <a:cubicBezTo>
                  <a:pt x="4779845" y="3996325"/>
                  <a:pt x="4779845" y="3996325"/>
                  <a:pt x="4780828" y="3995342"/>
                </a:cubicBezTo>
                <a:cubicBezTo>
                  <a:pt x="4781811" y="3994361"/>
                  <a:pt x="4781811" y="3994361"/>
                  <a:pt x="4782794" y="3993379"/>
                </a:cubicBezTo>
                <a:cubicBezTo>
                  <a:pt x="4782794" y="3993379"/>
                  <a:pt x="4783777" y="3992396"/>
                  <a:pt x="4784757" y="3991412"/>
                </a:cubicBezTo>
                <a:cubicBezTo>
                  <a:pt x="4784757" y="3991412"/>
                  <a:pt x="4774918" y="3981573"/>
                  <a:pt x="4774918" y="3981573"/>
                </a:cubicBezTo>
                <a:close/>
                <a:moveTo>
                  <a:pt x="8721967" y="3981260"/>
                </a:moveTo>
                <a:cubicBezTo>
                  <a:pt x="8702877" y="3977410"/>
                  <a:pt x="8691941" y="3987697"/>
                  <a:pt x="8674909" y="3988380"/>
                </a:cubicBezTo>
                <a:cubicBezTo>
                  <a:pt x="8677393" y="3997667"/>
                  <a:pt x="8687603" y="4000104"/>
                  <a:pt x="8697970" y="3998111"/>
                </a:cubicBezTo>
                <a:lnTo>
                  <a:pt x="8702295" y="3996345"/>
                </a:lnTo>
                <a:lnTo>
                  <a:pt x="8700263" y="4001848"/>
                </a:lnTo>
                <a:cubicBezTo>
                  <a:pt x="8702385" y="4004431"/>
                  <a:pt x="8706551" y="4005055"/>
                  <a:pt x="8709639" y="4003416"/>
                </a:cubicBezTo>
                <a:lnTo>
                  <a:pt x="8712342" y="3992243"/>
                </a:lnTo>
                <a:lnTo>
                  <a:pt x="8712691" y="3992101"/>
                </a:lnTo>
                <a:cubicBezTo>
                  <a:pt x="8717007" y="3989191"/>
                  <a:pt x="8720414" y="3985477"/>
                  <a:pt x="8721967" y="3981260"/>
                </a:cubicBezTo>
                <a:close/>
                <a:moveTo>
                  <a:pt x="8203471" y="3979900"/>
                </a:moveTo>
                <a:cubicBezTo>
                  <a:pt x="8201045" y="3978452"/>
                  <a:pt x="8198101" y="3979053"/>
                  <a:pt x="8195961" y="3980994"/>
                </a:cubicBezTo>
                <a:cubicBezTo>
                  <a:pt x="8193821" y="3982936"/>
                  <a:pt x="8192485" y="3986215"/>
                  <a:pt x="8193277" y="3990120"/>
                </a:cubicBezTo>
                <a:cubicBezTo>
                  <a:pt x="8197312" y="3994246"/>
                  <a:pt x="8208081" y="3990805"/>
                  <a:pt x="8203471" y="3979900"/>
                </a:cubicBezTo>
                <a:close/>
                <a:moveTo>
                  <a:pt x="7883463" y="3978919"/>
                </a:moveTo>
                <a:cubicBezTo>
                  <a:pt x="7881756" y="3979288"/>
                  <a:pt x="7880964" y="3980154"/>
                  <a:pt x="7880400" y="3981143"/>
                </a:cubicBezTo>
                <a:cubicBezTo>
                  <a:pt x="7879835" y="3982134"/>
                  <a:pt x="7879500" y="3983248"/>
                  <a:pt x="7878707" y="3984114"/>
                </a:cubicBezTo>
                <a:cubicBezTo>
                  <a:pt x="7880778" y="3987833"/>
                  <a:pt x="7882850" y="3991552"/>
                  <a:pt x="7886021" y="3988088"/>
                </a:cubicBezTo>
                <a:cubicBezTo>
                  <a:pt x="7884863" y="3984866"/>
                  <a:pt x="7884621" y="3982142"/>
                  <a:pt x="7883463" y="3978919"/>
                </a:cubicBezTo>
                <a:close/>
                <a:moveTo>
                  <a:pt x="4836477" y="3978595"/>
                </a:moveTo>
                <a:lnTo>
                  <a:pt x="4840598" y="3981486"/>
                </a:lnTo>
                <a:lnTo>
                  <a:pt x="4846753" y="3986732"/>
                </a:lnTo>
                <a:lnTo>
                  <a:pt x="4846301" y="3988993"/>
                </a:lnTo>
                <a:lnTo>
                  <a:pt x="4845046" y="3990948"/>
                </a:lnTo>
                <a:lnTo>
                  <a:pt x="4844932" y="3990814"/>
                </a:lnTo>
                <a:lnTo>
                  <a:pt x="4837523" y="3982788"/>
                </a:lnTo>
                <a:close/>
                <a:moveTo>
                  <a:pt x="8292984" y="3969255"/>
                </a:moveTo>
                <a:cubicBezTo>
                  <a:pt x="8288785" y="3968734"/>
                  <a:pt x="8284067" y="3973273"/>
                  <a:pt x="8283645" y="3978845"/>
                </a:cubicBezTo>
                <a:cubicBezTo>
                  <a:pt x="8287087" y="3984714"/>
                  <a:pt x="8290397" y="3979521"/>
                  <a:pt x="8294309" y="3979201"/>
                </a:cubicBezTo>
                <a:cubicBezTo>
                  <a:pt x="8295475" y="3976645"/>
                  <a:pt x="8295663" y="3974168"/>
                  <a:pt x="8296829" y="3971612"/>
                </a:cubicBezTo>
                <a:cubicBezTo>
                  <a:pt x="8295724" y="3970166"/>
                  <a:pt x="8294381" y="3969428"/>
                  <a:pt x="8292984" y="3969255"/>
                </a:cubicBezTo>
                <a:close/>
                <a:moveTo>
                  <a:pt x="8144983" y="3966449"/>
                </a:moveTo>
                <a:cubicBezTo>
                  <a:pt x="8140332" y="3965030"/>
                  <a:pt x="8137145" y="3973057"/>
                  <a:pt x="8134451" y="3979147"/>
                </a:cubicBezTo>
                <a:cubicBezTo>
                  <a:pt x="8135551" y="3982331"/>
                  <a:pt x="8136738" y="3983672"/>
                  <a:pt x="8137985" y="3983837"/>
                </a:cubicBezTo>
                <a:cubicBezTo>
                  <a:pt x="8141726" y="3984329"/>
                  <a:pt x="8146014" y="3974225"/>
                  <a:pt x="8150159" y="3971437"/>
                </a:cubicBezTo>
                <a:cubicBezTo>
                  <a:pt x="8148247" y="3968444"/>
                  <a:pt x="8146534" y="3966922"/>
                  <a:pt x="8144983" y="3966449"/>
                </a:cubicBezTo>
                <a:close/>
                <a:moveTo>
                  <a:pt x="7545243" y="3964162"/>
                </a:moveTo>
                <a:lnTo>
                  <a:pt x="7549683" y="3973016"/>
                </a:lnTo>
                <a:lnTo>
                  <a:pt x="7545269" y="3965659"/>
                </a:lnTo>
                <a:close/>
                <a:moveTo>
                  <a:pt x="3790700" y="3962139"/>
                </a:moveTo>
                <a:lnTo>
                  <a:pt x="3786598" y="3966240"/>
                </a:lnTo>
                <a:cubicBezTo>
                  <a:pt x="3786598" y="3966240"/>
                  <a:pt x="3795414" y="3977107"/>
                  <a:pt x="3795414" y="3977107"/>
                </a:cubicBezTo>
                <a:cubicBezTo>
                  <a:pt x="3795414" y="3977107"/>
                  <a:pt x="3796439" y="3976082"/>
                  <a:pt x="3796439" y="3976082"/>
                </a:cubicBezTo>
                <a:cubicBezTo>
                  <a:pt x="3796439" y="3976082"/>
                  <a:pt x="3796439" y="3976082"/>
                  <a:pt x="3800541" y="3971980"/>
                </a:cubicBezTo>
                <a:cubicBezTo>
                  <a:pt x="3801567" y="3970954"/>
                  <a:pt x="3801567" y="3970954"/>
                  <a:pt x="3801567" y="3970954"/>
                </a:cubicBezTo>
                <a:cubicBezTo>
                  <a:pt x="3801567" y="3970954"/>
                  <a:pt x="3791726" y="3961113"/>
                  <a:pt x="3790700" y="3962139"/>
                </a:cubicBezTo>
                <a:close/>
                <a:moveTo>
                  <a:pt x="8059224" y="3961447"/>
                </a:moveTo>
                <a:cubicBezTo>
                  <a:pt x="8055950" y="3963767"/>
                  <a:pt x="8053517" y="3965286"/>
                  <a:pt x="8052743" y="3967203"/>
                </a:cubicBezTo>
                <a:lnTo>
                  <a:pt x="8056162" y="3975254"/>
                </a:lnTo>
                <a:lnTo>
                  <a:pt x="8055164" y="3975531"/>
                </a:lnTo>
                <a:cubicBezTo>
                  <a:pt x="8053892" y="3976605"/>
                  <a:pt x="8052881" y="3977965"/>
                  <a:pt x="8051347" y="3978750"/>
                </a:cubicBezTo>
                <a:cubicBezTo>
                  <a:pt x="8052452" y="3984918"/>
                  <a:pt x="8053556" y="3991086"/>
                  <a:pt x="8059687" y="3987942"/>
                </a:cubicBezTo>
                <a:cubicBezTo>
                  <a:pt x="8059625" y="3982925"/>
                  <a:pt x="8060606" y="3979055"/>
                  <a:pt x="8060545" y="3974035"/>
                </a:cubicBezTo>
                <a:lnTo>
                  <a:pt x="8056295" y="3975215"/>
                </a:lnTo>
                <a:lnTo>
                  <a:pt x="8061073" y="3968754"/>
                </a:lnTo>
                <a:cubicBezTo>
                  <a:pt x="8061686" y="3966597"/>
                  <a:pt x="8061178" y="3964321"/>
                  <a:pt x="8059224" y="3961447"/>
                </a:cubicBezTo>
                <a:close/>
                <a:moveTo>
                  <a:pt x="7906850" y="3959415"/>
                </a:moveTo>
                <a:cubicBezTo>
                  <a:pt x="7900673" y="3960391"/>
                  <a:pt x="7893958" y="3963743"/>
                  <a:pt x="7886954" y="3968723"/>
                </a:cubicBezTo>
                <a:cubicBezTo>
                  <a:pt x="7895556" y="3975625"/>
                  <a:pt x="7909295" y="3964045"/>
                  <a:pt x="7917897" y="3970949"/>
                </a:cubicBezTo>
                <a:cubicBezTo>
                  <a:pt x="7921259" y="3968731"/>
                  <a:pt x="7922389" y="3966549"/>
                  <a:pt x="7923519" y="3964366"/>
                </a:cubicBezTo>
                <a:cubicBezTo>
                  <a:pt x="7921092" y="3962101"/>
                  <a:pt x="7918471" y="3960621"/>
                  <a:pt x="7915681" y="3959827"/>
                </a:cubicBezTo>
                <a:cubicBezTo>
                  <a:pt x="7912894" y="3959032"/>
                  <a:pt x="7909938" y="3958927"/>
                  <a:pt x="7906850" y="3959415"/>
                </a:cubicBezTo>
                <a:close/>
                <a:moveTo>
                  <a:pt x="8519831" y="3951489"/>
                </a:moveTo>
                <a:cubicBezTo>
                  <a:pt x="8517889" y="3950748"/>
                  <a:pt x="8515859" y="3951215"/>
                  <a:pt x="8513665" y="3953797"/>
                </a:cubicBezTo>
                <a:cubicBezTo>
                  <a:pt x="8512273" y="3955714"/>
                  <a:pt x="8511889" y="3957472"/>
                  <a:pt x="8512164" y="3958987"/>
                </a:cubicBezTo>
                <a:cubicBezTo>
                  <a:pt x="8512989" y="3963537"/>
                  <a:pt x="8519734" y="3965911"/>
                  <a:pt x="8522885" y="3963851"/>
                </a:cubicBezTo>
                <a:cubicBezTo>
                  <a:pt x="8524073" y="3961350"/>
                  <a:pt x="8524256" y="3958934"/>
                  <a:pt x="8525445" y="3956434"/>
                </a:cubicBezTo>
                <a:cubicBezTo>
                  <a:pt x="8523619" y="3954182"/>
                  <a:pt x="8521771" y="3952232"/>
                  <a:pt x="8519831" y="3951489"/>
                </a:cubicBezTo>
                <a:close/>
                <a:moveTo>
                  <a:pt x="4771389" y="3948225"/>
                </a:moveTo>
                <a:cubicBezTo>
                  <a:pt x="4771389" y="3948225"/>
                  <a:pt x="4780498" y="3957335"/>
                  <a:pt x="4790604" y="3965443"/>
                </a:cubicBezTo>
                <a:cubicBezTo>
                  <a:pt x="4796718" y="3977549"/>
                  <a:pt x="4791726" y="3982542"/>
                  <a:pt x="4781617" y="3974430"/>
                </a:cubicBezTo>
                <a:cubicBezTo>
                  <a:pt x="4780619" y="3975429"/>
                  <a:pt x="4780619" y="3975429"/>
                  <a:pt x="4789728" y="3984539"/>
                </a:cubicBezTo>
                <a:cubicBezTo>
                  <a:pt x="4788730" y="3985537"/>
                  <a:pt x="4798836" y="3993646"/>
                  <a:pt x="4798836" y="3993646"/>
                </a:cubicBezTo>
                <a:cubicBezTo>
                  <a:pt x="4799834" y="3992647"/>
                  <a:pt x="4801831" y="3990650"/>
                  <a:pt x="4803829" y="3988652"/>
                </a:cubicBezTo>
                <a:cubicBezTo>
                  <a:pt x="4805824" y="3986656"/>
                  <a:pt x="4807822" y="3984660"/>
                  <a:pt x="4800712" y="3973555"/>
                </a:cubicBezTo>
                <a:cubicBezTo>
                  <a:pt x="4811816" y="3980664"/>
                  <a:pt x="4814812" y="3977669"/>
                  <a:pt x="4816809" y="3975672"/>
                </a:cubicBezTo>
                <a:lnTo>
                  <a:pt x="4827262" y="3980413"/>
                </a:lnTo>
                <a:lnTo>
                  <a:pt x="4821698" y="3991607"/>
                </a:lnTo>
                <a:cubicBezTo>
                  <a:pt x="4817462" y="3999658"/>
                  <a:pt x="4812519" y="4006099"/>
                  <a:pt x="4805458" y="4006099"/>
                </a:cubicBezTo>
                <a:cubicBezTo>
                  <a:pt x="4805458" y="4006099"/>
                  <a:pt x="4804046" y="4006099"/>
                  <a:pt x="4802633" y="4006099"/>
                </a:cubicBezTo>
                <a:cubicBezTo>
                  <a:pt x="4795572" y="3993219"/>
                  <a:pt x="4789924" y="3980336"/>
                  <a:pt x="4784275" y="4006099"/>
                </a:cubicBezTo>
                <a:cubicBezTo>
                  <a:pt x="4780039" y="4018982"/>
                  <a:pt x="4774391" y="4006099"/>
                  <a:pt x="4770154" y="3993219"/>
                </a:cubicBezTo>
                <a:cubicBezTo>
                  <a:pt x="4767329" y="3993219"/>
                  <a:pt x="4764506" y="3993219"/>
                  <a:pt x="4763092" y="3980336"/>
                </a:cubicBezTo>
                <a:cubicBezTo>
                  <a:pt x="4761681" y="3980336"/>
                  <a:pt x="4760268" y="3993220"/>
                  <a:pt x="4760268" y="3993220"/>
                </a:cubicBezTo>
                <a:lnTo>
                  <a:pt x="4760383" y="3995047"/>
                </a:lnTo>
                <a:lnTo>
                  <a:pt x="4758095" y="3991975"/>
                </a:lnTo>
                <a:cubicBezTo>
                  <a:pt x="4752732" y="3986238"/>
                  <a:pt x="4740402" y="3974657"/>
                  <a:pt x="4734321" y="3967078"/>
                </a:cubicBezTo>
                <a:cubicBezTo>
                  <a:pt x="4745306" y="3956093"/>
                  <a:pt x="4754293" y="3947106"/>
                  <a:pt x="4771389" y="3948225"/>
                </a:cubicBezTo>
                <a:close/>
                <a:moveTo>
                  <a:pt x="8452803" y="3948133"/>
                </a:moveTo>
                <a:cubicBezTo>
                  <a:pt x="8447687" y="3948790"/>
                  <a:pt x="8441817" y="3955224"/>
                  <a:pt x="8436745" y="3972115"/>
                </a:cubicBezTo>
                <a:cubicBezTo>
                  <a:pt x="8476729" y="3996218"/>
                  <a:pt x="8468151" y="3946165"/>
                  <a:pt x="8452803" y="3948133"/>
                </a:cubicBezTo>
                <a:close/>
                <a:moveTo>
                  <a:pt x="8232837" y="3947072"/>
                </a:moveTo>
                <a:cubicBezTo>
                  <a:pt x="8227175" y="3947031"/>
                  <a:pt x="8220882" y="3949369"/>
                  <a:pt x="8216284" y="3950432"/>
                </a:cubicBezTo>
                <a:cubicBezTo>
                  <a:pt x="8214965" y="3953439"/>
                  <a:pt x="8214277" y="3956065"/>
                  <a:pt x="8214101" y="3958327"/>
                </a:cubicBezTo>
                <a:cubicBezTo>
                  <a:pt x="8212875" y="3974165"/>
                  <a:pt x="8236788" y="3972180"/>
                  <a:pt x="8245595" y="3957987"/>
                </a:cubicBezTo>
                <a:cubicBezTo>
                  <a:pt x="8244561" y="3953760"/>
                  <a:pt x="8242787" y="3951042"/>
                  <a:pt x="8240565" y="3949375"/>
                </a:cubicBezTo>
                <a:cubicBezTo>
                  <a:pt x="8238341" y="3947708"/>
                  <a:pt x="8235669" y="3947092"/>
                  <a:pt x="8232837" y="3947072"/>
                </a:cubicBezTo>
                <a:close/>
                <a:moveTo>
                  <a:pt x="3857746" y="3945831"/>
                </a:moveTo>
                <a:cubicBezTo>
                  <a:pt x="3857193" y="3945463"/>
                  <a:pt x="3857376" y="3945894"/>
                  <a:pt x="3857866" y="3946634"/>
                </a:cubicBezTo>
                <a:cubicBezTo>
                  <a:pt x="3858846" y="3948111"/>
                  <a:pt x="3861058" y="3950822"/>
                  <a:pt x="3861058" y="3950822"/>
                </a:cubicBezTo>
                <a:cubicBezTo>
                  <a:pt x="3861058" y="3950822"/>
                  <a:pt x="3861058" y="3950822"/>
                  <a:pt x="3871893" y="3959664"/>
                </a:cubicBezTo>
                <a:cubicBezTo>
                  <a:pt x="3872888" y="3958670"/>
                  <a:pt x="3873882" y="3957674"/>
                  <a:pt x="3873882" y="3957674"/>
                </a:cubicBezTo>
                <a:cubicBezTo>
                  <a:pt x="3874878" y="3956679"/>
                  <a:pt x="3874878" y="3956679"/>
                  <a:pt x="3874878" y="3956679"/>
                </a:cubicBezTo>
                <a:cubicBezTo>
                  <a:pt x="3865039" y="3946839"/>
                  <a:pt x="3865039" y="3946839"/>
                  <a:pt x="3865039" y="3946839"/>
                </a:cubicBezTo>
                <a:cubicBezTo>
                  <a:pt x="3864043" y="3947836"/>
                  <a:pt x="3863049" y="3948831"/>
                  <a:pt x="3862053" y="3949826"/>
                </a:cubicBezTo>
                <a:cubicBezTo>
                  <a:pt x="3859595" y="3947367"/>
                  <a:pt x="3858302" y="3946199"/>
                  <a:pt x="3857746" y="3945831"/>
                </a:cubicBezTo>
                <a:close/>
                <a:moveTo>
                  <a:pt x="8130204" y="3944328"/>
                </a:moveTo>
                <a:cubicBezTo>
                  <a:pt x="8129023" y="3946336"/>
                  <a:pt x="8128116" y="3950122"/>
                  <a:pt x="8125477" y="3952358"/>
                </a:cubicBezTo>
                <a:lnTo>
                  <a:pt x="8128631" y="3955179"/>
                </a:lnTo>
                <a:lnTo>
                  <a:pt x="8126910" y="3957090"/>
                </a:lnTo>
                <a:cubicBezTo>
                  <a:pt x="8126260" y="3959419"/>
                  <a:pt x="8125745" y="3962472"/>
                  <a:pt x="8123678" y="3965910"/>
                </a:cubicBezTo>
                <a:cubicBezTo>
                  <a:pt x="8125784" y="3965587"/>
                  <a:pt x="8128066" y="3963305"/>
                  <a:pt x="8129588" y="3960582"/>
                </a:cubicBezTo>
                <a:lnTo>
                  <a:pt x="8130261" y="3956637"/>
                </a:lnTo>
                <a:lnTo>
                  <a:pt x="8135869" y="3961651"/>
                </a:lnTo>
                <a:cubicBezTo>
                  <a:pt x="8140871" y="3955400"/>
                  <a:pt x="8139689" y="3957407"/>
                  <a:pt x="8141503" y="3949836"/>
                </a:cubicBezTo>
                <a:cubicBezTo>
                  <a:pt x="8137764" y="3944959"/>
                  <a:pt x="8134575" y="3943641"/>
                  <a:pt x="8130204" y="3944328"/>
                </a:cubicBezTo>
                <a:close/>
                <a:moveTo>
                  <a:pt x="7519508" y="3943756"/>
                </a:moveTo>
                <a:cubicBezTo>
                  <a:pt x="7515197" y="3950268"/>
                  <a:pt x="7514712" y="3958105"/>
                  <a:pt x="7508997" y="3966268"/>
                </a:cubicBezTo>
                <a:cubicBezTo>
                  <a:pt x="7510209" y="3967754"/>
                  <a:pt x="7511419" y="3969241"/>
                  <a:pt x="7512629" y="3970728"/>
                </a:cubicBezTo>
                <a:lnTo>
                  <a:pt x="7513960" y="3968808"/>
                </a:lnTo>
                <a:lnTo>
                  <a:pt x="7514612" y="3975470"/>
                </a:lnTo>
                <a:cubicBezTo>
                  <a:pt x="7515494" y="3978499"/>
                  <a:pt x="7516909" y="3980825"/>
                  <a:pt x="7518836" y="3981744"/>
                </a:cubicBezTo>
                <a:lnTo>
                  <a:pt x="7520688" y="3959097"/>
                </a:lnTo>
                <a:lnTo>
                  <a:pt x="7521389" y="3958085"/>
                </a:lnTo>
                <a:lnTo>
                  <a:pt x="7521008" y="3955184"/>
                </a:lnTo>
                <a:lnTo>
                  <a:pt x="7521597" y="3947994"/>
                </a:lnTo>
                <a:lnTo>
                  <a:pt x="7520260" y="3949488"/>
                </a:lnTo>
                <a:close/>
                <a:moveTo>
                  <a:pt x="8305741" y="3939009"/>
                </a:moveTo>
                <a:cubicBezTo>
                  <a:pt x="8300807" y="3947137"/>
                  <a:pt x="8301392" y="3956898"/>
                  <a:pt x="8301977" y="3966660"/>
                </a:cubicBezTo>
                <a:lnTo>
                  <a:pt x="8302139" y="3979135"/>
                </a:lnTo>
                <a:lnTo>
                  <a:pt x="8294781" y="3982748"/>
                </a:lnTo>
                <a:cubicBezTo>
                  <a:pt x="8295489" y="3986297"/>
                  <a:pt x="8296885" y="3988567"/>
                  <a:pt x="8298709" y="3989872"/>
                </a:cubicBezTo>
                <a:lnTo>
                  <a:pt x="8299493" y="3990032"/>
                </a:lnTo>
                <a:lnTo>
                  <a:pt x="8298214" y="3994310"/>
                </a:lnTo>
                <a:cubicBezTo>
                  <a:pt x="8300439" y="3999971"/>
                  <a:pt x="8302965" y="4001671"/>
                  <a:pt x="8305491" y="4003371"/>
                </a:cubicBezTo>
                <a:cubicBezTo>
                  <a:pt x="8318187" y="3984852"/>
                  <a:pt x="8315905" y="3962499"/>
                  <a:pt x="8305741" y="3939009"/>
                </a:cubicBezTo>
                <a:close/>
                <a:moveTo>
                  <a:pt x="8086477" y="3933489"/>
                </a:moveTo>
                <a:cubicBezTo>
                  <a:pt x="8084170" y="3934192"/>
                  <a:pt x="8081738" y="3936250"/>
                  <a:pt x="8079020" y="3940128"/>
                </a:cubicBezTo>
                <a:cubicBezTo>
                  <a:pt x="8082388" y="3952272"/>
                  <a:pt x="8093692" y="3947439"/>
                  <a:pt x="8093186" y="3934977"/>
                </a:cubicBezTo>
                <a:cubicBezTo>
                  <a:pt x="8090967" y="3933436"/>
                  <a:pt x="8088785" y="3932784"/>
                  <a:pt x="8086477" y="3933489"/>
                </a:cubicBezTo>
                <a:close/>
                <a:moveTo>
                  <a:pt x="8046925" y="3930245"/>
                </a:moveTo>
                <a:cubicBezTo>
                  <a:pt x="8042712" y="3932176"/>
                  <a:pt x="8038676" y="3931596"/>
                  <a:pt x="8034463" y="3933527"/>
                </a:cubicBezTo>
                <a:cubicBezTo>
                  <a:pt x="8029723" y="3942994"/>
                  <a:pt x="8038013" y="3955603"/>
                  <a:pt x="8042619" y="3962609"/>
                </a:cubicBezTo>
                <a:lnTo>
                  <a:pt x="8042643" y="3962595"/>
                </a:lnTo>
                <a:lnTo>
                  <a:pt x="8042715" y="3962777"/>
                </a:lnTo>
                <a:cubicBezTo>
                  <a:pt x="8045584" y="3964570"/>
                  <a:pt x="8050485" y="3962925"/>
                  <a:pt x="8057926" y="3954125"/>
                </a:cubicBezTo>
                <a:cubicBezTo>
                  <a:pt x="8056158" y="3949993"/>
                  <a:pt x="8054458" y="3946945"/>
                  <a:pt x="8052857" y="3944786"/>
                </a:cubicBezTo>
                <a:lnTo>
                  <a:pt x="8050049" y="3942277"/>
                </a:lnTo>
                <a:close/>
                <a:moveTo>
                  <a:pt x="3811948" y="3927771"/>
                </a:moveTo>
                <a:cubicBezTo>
                  <a:pt x="3809958" y="3929761"/>
                  <a:pt x="3808962" y="3930756"/>
                  <a:pt x="3807967" y="3931752"/>
                </a:cubicBezTo>
                <a:cubicBezTo>
                  <a:pt x="3806973" y="3932748"/>
                  <a:pt x="3805976" y="3933744"/>
                  <a:pt x="3804981" y="3934738"/>
                </a:cubicBezTo>
                <a:cubicBezTo>
                  <a:pt x="3803986" y="3935733"/>
                  <a:pt x="3803986" y="3935733"/>
                  <a:pt x="3810546" y="3942293"/>
                </a:cubicBezTo>
                <a:cubicBezTo>
                  <a:pt x="3811540" y="3941298"/>
                  <a:pt x="3811540" y="3941298"/>
                  <a:pt x="3811540" y="3941298"/>
                </a:cubicBezTo>
                <a:cubicBezTo>
                  <a:pt x="3812536" y="3940303"/>
                  <a:pt x="3813532" y="3939307"/>
                  <a:pt x="3814527" y="3938312"/>
                </a:cubicBezTo>
                <a:cubicBezTo>
                  <a:pt x="3815522" y="3937317"/>
                  <a:pt x="3816518" y="3936321"/>
                  <a:pt x="3818508" y="3934331"/>
                </a:cubicBezTo>
                <a:cubicBezTo>
                  <a:pt x="3811948" y="3927771"/>
                  <a:pt x="3811948" y="3927771"/>
                  <a:pt x="3811948" y="3927771"/>
                </a:cubicBezTo>
                <a:close/>
                <a:moveTo>
                  <a:pt x="8208091" y="3927154"/>
                </a:moveTo>
                <a:lnTo>
                  <a:pt x="8204944" y="3944317"/>
                </a:lnTo>
                <a:lnTo>
                  <a:pt x="8204911" y="3943357"/>
                </a:lnTo>
                <a:cubicBezTo>
                  <a:pt x="8200790" y="3944234"/>
                  <a:pt x="8197801" y="3946300"/>
                  <a:pt x="8195651" y="3949081"/>
                </a:cubicBezTo>
                <a:lnTo>
                  <a:pt x="8195379" y="3949722"/>
                </a:lnTo>
                <a:lnTo>
                  <a:pt x="8196711" y="3943608"/>
                </a:lnTo>
                <a:cubicBezTo>
                  <a:pt x="8190313" y="3942817"/>
                  <a:pt x="8186231" y="3943910"/>
                  <a:pt x="8182724" y="3946353"/>
                </a:cubicBezTo>
                <a:cubicBezTo>
                  <a:pt x="8182405" y="3950949"/>
                  <a:pt x="8183404" y="3954189"/>
                  <a:pt x="8185282" y="3956379"/>
                </a:cubicBezTo>
                <a:lnTo>
                  <a:pt x="8191281" y="3959231"/>
                </a:lnTo>
                <a:lnTo>
                  <a:pt x="8190623" y="3961325"/>
                </a:lnTo>
                <a:lnTo>
                  <a:pt x="8187840" y="3959360"/>
                </a:lnTo>
                <a:cubicBezTo>
                  <a:pt x="8184476" y="3957447"/>
                  <a:pt x="8180951" y="3955296"/>
                  <a:pt x="8177615" y="3951388"/>
                </a:cubicBezTo>
                <a:cubicBezTo>
                  <a:pt x="8175937" y="3952988"/>
                  <a:pt x="8174261" y="3954587"/>
                  <a:pt x="8172581" y="3956185"/>
                </a:cubicBezTo>
                <a:cubicBezTo>
                  <a:pt x="8173951" y="3964329"/>
                  <a:pt x="8178125" y="3967437"/>
                  <a:pt x="8182934" y="3968169"/>
                </a:cubicBezTo>
                <a:lnTo>
                  <a:pt x="8188763" y="3967233"/>
                </a:lnTo>
                <a:lnTo>
                  <a:pt x="8186523" y="3974351"/>
                </a:lnTo>
                <a:lnTo>
                  <a:pt x="8191051" y="3973748"/>
                </a:lnTo>
                <a:lnTo>
                  <a:pt x="8190881" y="3980667"/>
                </a:lnTo>
                <a:cubicBezTo>
                  <a:pt x="8194355" y="3979112"/>
                  <a:pt x="8198801" y="3972854"/>
                  <a:pt x="8201911" y="3965450"/>
                </a:cubicBezTo>
                <a:lnTo>
                  <a:pt x="8203739" y="3959203"/>
                </a:lnTo>
                <a:lnTo>
                  <a:pt x="8205812" y="3978549"/>
                </a:lnTo>
                <a:cubicBezTo>
                  <a:pt x="8212613" y="3966835"/>
                  <a:pt x="8221721" y="3940251"/>
                  <a:pt x="8208091" y="3927154"/>
                </a:cubicBezTo>
                <a:close/>
                <a:moveTo>
                  <a:pt x="8246069" y="3922633"/>
                </a:moveTo>
                <a:cubicBezTo>
                  <a:pt x="8244015" y="3922098"/>
                  <a:pt x="8241661" y="3922884"/>
                  <a:pt x="8238703" y="3926311"/>
                </a:cubicBezTo>
                <a:cubicBezTo>
                  <a:pt x="8239567" y="3932625"/>
                  <a:pt x="8241691" y="3935646"/>
                  <a:pt x="8244447" y="3937021"/>
                </a:cubicBezTo>
                <a:cubicBezTo>
                  <a:pt x="8251225" y="3936483"/>
                  <a:pt x="8246973" y="3930439"/>
                  <a:pt x="8251625" y="3926877"/>
                </a:cubicBezTo>
                <a:cubicBezTo>
                  <a:pt x="8249874" y="3925023"/>
                  <a:pt x="8248122" y="3923167"/>
                  <a:pt x="8246069" y="3922633"/>
                </a:cubicBezTo>
                <a:close/>
                <a:moveTo>
                  <a:pt x="7483095" y="3920832"/>
                </a:moveTo>
                <a:lnTo>
                  <a:pt x="7483159" y="3921166"/>
                </a:lnTo>
                <a:lnTo>
                  <a:pt x="7482768" y="3921696"/>
                </a:lnTo>
                <a:close/>
                <a:moveTo>
                  <a:pt x="4966479" y="3915979"/>
                </a:moveTo>
                <a:lnTo>
                  <a:pt x="4967812" y="3916038"/>
                </a:lnTo>
                <a:cubicBezTo>
                  <a:pt x="4974273" y="3916695"/>
                  <a:pt x="4980969" y="3917400"/>
                  <a:pt x="4986936" y="3917125"/>
                </a:cubicBezTo>
                <a:lnTo>
                  <a:pt x="4990306" y="3916032"/>
                </a:lnTo>
                <a:lnTo>
                  <a:pt x="4985116" y="3919553"/>
                </a:lnTo>
                <a:cubicBezTo>
                  <a:pt x="4981497" y="3923579"/>
                  <a:pt x="4977701" y="3929214"/>
                  <a:pt x="4973376" y="3926799"/>
                </a:cubicBezTo>
                <a:close/>
                <a:moveTo>
                  <a:pt x="4964937" y="3915909"/>
                </a:moveTo>
                <a:lnTo>
                  <a:pt x="4966403" y="3915975"/>
                </a:lnTo>
                <a:lnTo>
                  <a:pt x="4965014" y="3917339"/>
                </a:lnTo>
                <a:close/>
                <a:moveTo>
                  <a:pt x="7999340" y="3914756"/>
                </a:moveTo>
                <a:cubicBezTo>
                  <a:pt x="7997802" y="3914405"/>
                  <a:pt x="7996220" y="3914522"/>
                  <a:pt x="7994738" y="3915190"/>
                </a:cubicBezTo>
                <a:cubicBezTo>
                  <a:pt x="7993171" y="3918283"/>
                  <a:pt x="7990822" y="3922924"/>
                  <a:pt x="7991233" y="3925126"/>
                </a:cubicBezTo>
                <a:cubicBezTo>
                  <a:pt x="7996579" y="3925102"/>
                  <a:pt x="8000531" y="3923322"/>
                  <a:pt x="8003662" y="3917135"/>
                </a:cubicBezTo>
                <a:cubicBezTo>
                  <a:pt x="8002368" y="3915927"/>
                  <a:pt x="8000877" y="3915107"/>
                  <a:pt x="7999340" y="3914756"/>
                </a:cubicBezTo>
                <a:close/>
                <a:moveTo>
                  <a:pt x="8118427" y="3913792"/>
                </a:moveTo>
                <a:cubicBezTo>
                  <a:pt x="8104147" y="3926079"/>
                  <a:pt x="8090558" y="3936843"/>
                  <a:pt x="8089026" y="3951732"/>
                </a:cubicBezTo>
                <a:cubicBezTo>
                  <a:pt x="8091019" y="3952139"/>
                  <a:pt x="8093525" y="3952065"/>
                  <a:pt x="8096273" y="3951564"/>
                </a:cubicBezTo>
                <a:lnTo>
                  <a:pt x="8098602" y="3950827"/>
                </a:lnTo>
                <a:lnTo>
                  <a:pt x="8095224" y="3956814"/>
                </a:lnTo>
                <a:lnTo>
                  <a:pt x="8095127" y="3960856"/>
                </a:lnTo>
                <a:lnTo>
                  <a:pt x="8084047" y="3964405"/>
                </a:lnTo>
                <a:cubicBezTo>
                  <a:pt x="8080715" y="3966819"/>
                  <a:pt x="8078126" y="3970027"/>
                  <a:pt x="8077153" y="3972804"/>
                </a:cubicBezTo>
                <a:cubicBezTo>
                  <a:pt x="8085955" y="3975386"/>
                  <a:pt x="8094827" y="3979738"/>
                  <a:pt x="8102909" y="3964602"/>
                </a:cubicBezTo>
                <a:lnTo>
                  <a:pt x="8098843" y="3962520"/>
                </a:lnTo>
                <a:lnTo>
                  <a:pt x="8108332" y="3958209"/>
                </a:lnTo>
                <a:cubicBezTo>
                  <a:pt x="8112928" y="3954910"/>
                  <a:pt x="8116283" y="3950411"/>
                  <a:pt x="8114179" y="3944969"/>
                </a:cubicBezTo>
                <a:lnTo>
                  <a:pt x="8113412" y="3943812"/>
                </a:lnTo>
                <a:lnTo>
                  <a:pt x="8113432" y="3943800"/>
                </a:lnTo>
                <a:cubicBezTo>
                  <a:pt x="8116039" y="3941782"/>
                  <a:pt x="8118334" y="3939434"/>
                  <a:pt x="8120044" y="3936810"/>
                </a:cubicBezTo>
                <a:cubicBezTo>
                  <a:pt x="8124148" y="3930509"/>
                  <a:pt x="8124876" y="3922604"/>
                  <a:pt x="8118427" y="3913792"/>
                </a:cubicBezTo>
                <a:close/>
                <a:moveTo>
                  <a:pt x="4943590" y="3913504"/>
                </a:moveTo>
                <a:cubicBezTo>
                  <a:pt x="4945129" y="3913389"/>
                  <a:pt x="4947078" y="3913715"/>
                  <a:pt x="4950104" y="3915243"/>
                </a:cubicBezTo>
                <a:lnTo>
                  <a:pt x="4953865" y="3915412"/>
                </a:lnTo>
                <a:lnTo>
                  <a:pt x="4951797" y="3920761"/>
                </a:lnTo>
                <a:cubicBezTo>
                  <a:pt x="4948090" y="3928812"/>
                  <a:pt x="4944560" y="3935253"/>
                  <a:pt x="4941029" y="3941692"/>
                </a:cubicBezTo>
                <a:cubicBezTo>
                  <a:pt x="4938911" y="3935253"/>
                  <a:pt x="4938911" y="3928812"/>
                  <a:pt x="4939087" y="3922371"/>
                </a:cubicBezTo>
                <a:lnTo>
                  <a:pt x="4938717" y="3914274"/>
                </a:lnTo>
                <a:lnTo>
                  <a:pt x="4939544" y="3914420"/>
                </a:lnTo>
                <a:cubicBezTo>
                  <a:pt x="4940925" y="3914178"/>
                  <a:pt x="4942052" y="3913620"/>
                  <a:pt x="4943590" y="3913504"/>
                </a:cubicBezTo>
                <a:close/>
                <a:moveTo>
                  <a:pt x="8412199" y="3909655"/>
                </a:moveTo>
                <a:cubicBezTo>
                  <a:pt x="8409577" y="3907904"/>
                  <a:pt x="8406565" y="3907896"/>
                  <a:pt x="8402865" y="3910937"/>
                </a:cubicBezTo>
                <a:cubicBezTo>
                  <a:pt x="8400457" y="3913271"/>
                  <a:pt x="8399528" y="3915719"/>
                  <a:pt x="8399596" y="3918039"/>
                </a:cubicBezTo>
                <a:cubicBezTo>
                  <a:pt x="8399697" y="3921517"/>
                  <a:pt x="8402036" y="3924703"/>
                  <a:pt x="8404972" y="3926775"/>
                </a:cubicBezTo>
                <a:lnTo>
                  <a:pt x="8412589" y="3928529"/>
                </a:lnTo>
                <a:lnTo>
                  <a:pt x="8408563" y="3934269"/>
                </a:lnTo>
                <a:cubicBezTo>
                  <a:pt x="8417977" y="3931278"/>
                  <a:pt x="8426217" y="3939761"/>
                  <a:pt x="8438576" y="3923331"/>
                </a:cubicBezTo>
                <a:cubicBezTo>
                  <a:pt x="8436851" y="3921009"/>
                  <a:pt x="8434129" y="3919792"/>
                  <a:pt x="8431013" y="3919458"/>
                </a:cubicBezTo>
                <a:lnTo>
                  <a:pt x="8416985" y="3923004"/>
                </a:lnTo>
                <a:lnTo>
                  <a:pt x="8419183" y="3918826"/>
                </a:lnTo>
                <a:cubicBezTo>
                  <a:pt x="8417051" y="3914897"/>
                  <a:pt x="8414821" y="3911406"/>
                  <a:pt x="8412199" y="3909655"/>
                </a:cubicBezTo>
                <a:close/>
                <a:moveTo>
                  <a:pt x="8446664" y="3909269"/>
                </a:moveTo>
                <a:cubicBezTo>
                  <a:pt x="8441914" y="3910781"/>
                  <a:pt x="8440021" y="3917492"/>
                  <a:pt x="8442573" y="3923112"/>
                </a:cubicBezTo>
                <a:cubicBezTo>
                  <a:pt x="8448539" y="3924645"/>
                  <a:pt x="8450423" y="3917186"/>
                  <a:pt x="8452306" y="3909725"/>
                </a:cubicBezTo>
                <a:cubicBezTo>
                  <a:pt x="8450147" y="3908841"/>
                  <a:pt x="8448247" y="3908766"/>
                  <a:pt x="8446664" y="3909269"/>
                </a:cubicBezTo>
                <a:close/>
                <a:moveTo>
                  <a:pt x="3814405" y="3907684"/>
                </a:moveTo>
                <a:cubicBezTo>
                  <a:pt x="3812397" y="3907642"/>
                  <a:pt x="3811415" y="3908624"/>
                  <a:pt x="3810432" y="3909606"/>
                </a:cubicBezTo>
                <a:cubicBezTo>
                  <a:pt x="3810432" y="3909606"/>
                  <a:pt x="3818633" y="3917806"/>
                  <a:pt x="3818633" y="3917806"/>
                </a:cubicBezTo>
                <a:cubicBezTo>
                  <a:pt x="3818633" y="3917806"/>
                  <a:pt x="3818633" y="3917806"/>
                  <a:pt x="3819615" y="3916824"/>
                </a:cubicBezTo>
                <a:cubicBezTo>
                  <a:pt x="3820597" y="3915841"/>
                  <a:pt x="3822562" y="3913876"/>
                  <a:pt x="3832727" y="3920112"/>
                </a:cubicBezTo>
                <a:cubicBezTo>
                  <a:pt x="3832727" y="3920112"/>
                  <a:pt x="3832727" y="3920112"/>
                  <a:pt x="3833710" y="3919129"/>
                </a:cubicBezTo>
                <a:cubicBezTo>
                  <a:pt x="3825510" y="3910929"/>
                  <a:pt x="3825510" y="3910929"/>
                  <a:pt x="3825510" y="3910929"/>
                </a:cubicBezTo>
                <a:cubicBezTo>
                  <a:pt x="3825510" y="3910929"/>
                  <a:pt x="3824527" y="3911912"/>
                  <a:pt x="3824527" y="3911912"/>
                </a:cubicBezTo>
                <a:cubicBezTo>
                  <a:pt x="3819444" y="3908794"/>
                  <a:pt x="3816412" y="3907726"/>
                  <a:pt x="3814405" y="3907684"/>
                </a:cubicBezTo>
                <a:close/>
                <a:moveTo>
                  <a:pt x="8326163" y="3907482"/>
                </a:moveTo>
                <a:cubicBezTo>
                  <a:pt x="8323159" y="3908279"/>
                  <a:pt x="8320552" y="3910298"/>
                  <a:pt x="8318249" y="3912920"/>
                </a:cubicBezTo>
                <a:cubicBezTo>
                  <a:pt x="8313645" y="3918163"/>
                  <a:pt x="8310257" y="3925815"/>
                  <a:pt x="8307314" y="3930911"/>
                </a:cubicBezTo>
                <a:cubicBezTo>
                  <a:pt x="8308431" y="3934438"/>
                  <a:pt x="8309782" y="3937086"/>
                  <a:pt x="8311283" y="3938981"/>
                </a:cubicBezTo>
                <a:cubicBezTo>
                  <a:pt x="8321786" y="3952232"/>
                  <a:pt x="8339666" y="3928435"/>
                  <a:pt x="8336480" y="3909378"/>
                </a:cubicBezTo>
                <a:cubicBezTo>
                  <a:pt x="8332576" y="3907109"/>
                  <a:pt x="8329171" y="3906685"/>
                  <a:pt x="8326163" y="3907482"/>
                </a:cubicBezTo>
                <a:close/>
                <a:moveTo>
                  <a:pt x="4922900" y="3906015"/>
                </a:moveTo>
                <a:cubicBezTo>
                  <a:pt x="4927954" y="3910069"/>
                  <a:pt x="4931424" y="3912292"/>
                  <a:pt x="4933977" y="3913440"/>
                </a:cubicBezTo>
                <a:lnTo>
                  <a:pt x="4935418" y="3913693"/>
                </a:lnTo>
                <a:lnTo>
                  <a:pt x="4934431" y="3917466"/>
                </a:lnTo>
                <a:cubicBezTo>
                  <a:pt x="4925826" y="3937543"/>
                  <a:pt x="4911660" y="3911427"/>
                  <a:pt x="4906232" y="3953241"/>
                </a:cubicBezTo>
                <a:lnTo>
                  <a:pt x="4904810" y="3973305"/>
                </a:lnTo>
                <a:lnTo>
                  <a:pt x="4902942" y="3973143"/>
                </a:lnTo>
                <a:lnTo>
                  <a:pt x="4902855" y="3972688"/>
                </a:lnTo>
                <a:cubicBezTo>
                  <a:pt x="4901136" y="3959405"/>
                  <a:pt x="4899016" y="3935253"/>
                  <a:pt x="4900076" y="3954574"/>
                </a:cubicBezTo>
                <a:cubicBezTo>
                  <a:pt x="4898663" y="3928812"/>
                  <a:pt x="4897250" y="3903049"/>
                  <a:pt x="4890190" y="3954574"/>
                </a:cubicBezTo>
                <a:cubicBezTo>
                  <a:pt x="4878893" y="3928812"/>
                  <a:pt x="4863358" y="3967457"/>
                  <a:pt x="4852061" y="3954575"/>
                </a:cubicBezTo>
                <a:lnTo>
                  <a:pt x="4851215" y="3960083"/>
                </a:lnTo>
                <a:lnTo>
                  <a:pt x="4840775" y="3951706"/>
                </a:lnTo>
                <a:cubicBezTo>
                  <a:pt x="4840775" y="3951706"/>
                  <a:pt x="4839777" y="3952704"/>
                  <a:pt x="4848886" y="3961814"/>
                </a:cubicBezTo>
                <a:lnTo>
                  <a:pt x="4850688" y="3963520"/>
                </a:lnTo>
                <a:lnTo>
                  <a:pt x="4849102" y="3973850"/>
                </a:lnTo>
                <a:lnTo>
                  <a:pt x="4847573" y="3972234"/>
                </a:lnTo>
                <a:cubicBezTo>
                  <a:pt x="4845421" y="3969832"/>
                  <a:pt x="4843394" y="3967306"/>
                  <a:pt x="4843893" y="3966806"/>
                </a:cubicBezTo>
                <a:cubicBezTo>
                  <a:pt x="4843893" y="3966806"/>
                  <a:pt x="4843893" y="3966806"/>
                  <a:pt x="4844890" y="3965809"/>
                </a:cubicBezTo>
                <a:cubicBezTo>
                  <a:pt x="4844890" y="3965809"/>
                  <a:pt x="4845889" y="3964810"/>
                  <a:pt x="4836782" y="3955699"/>
                </a:cubicBezTo>
                <a:cubicBezTo>
                  <a:pt x="4836782" y="3955699"/>
                  <a:pt x="4835783" y="3956698"/>
                  <a:pt x="4835783" y="3956698"/>
                </a:cubicBezTo>
                <a:cubicBezTo>
                  <a:pt x="4835783" y="3956698"/>
                  <a:pt x="4835783" y="3956698"/>
                  <a:pt x="4834784" y="3957697"/>
                </a:cubicBezTo>
                <a:cubicBezTo>
                  <a:pt x="4834784" y="3957697"/>
                  <a:pt x="4834784" y="3957697"/>
                  <a:pt x="4833785" y="3958696"/>
                </a:cubicBezTo>
                <a:cubicBezTo>
                  <a:pt x="4833785" y="3958696"/>
                  <a:pt x="4841896" y="3968804"/>
                  <a:pt x="4840898" y="3969803"/>
                </a:cubicBezTo>
                <a:lnTo>
                  <a:pt x="4848550" y="3977454"/>
                </a:lnTo>
                <a:lnTo>
                  <a:pt x="4848353" y="3978729"/>
                </a:lnTo>
                <a:lnTo>
                  <a:pt x="4847624" y="3982378"/>
                </a:lnTo>
                <a:lnTo>
                  <a:pt x="4847008" y="3981906"/>
                </a:lnTo>
                <a:lnTo>
                  <a:pt x="4834995" y="3972648"/>
                </a:lnTo>
                <a:lnTo>
                  <a:pt x="4833702" y="3967457"/>
                </a:lnTo>
                <a:lnTo>
                  <a:pt x="4832096" y="3970689"/>
                </a:lnTo>
                <a:lnTo>
                  <a:pt x="4824798" y="3967683"/>
                </a:lnTo>
                <a:cubicBezTo>
                  <a:pt x="4812696" y="3961572"/>
                  <a:pt x="4810698" y="3963569"/>
                  <a:pt x="4807702" y="3966565"/>
                </a:cubicBezTo>
                <a:cubicBezTo>
                  <a:pt x="4805705" y="3968561"/>
                  <a:pt x="4793600" y="3962448"/>
                  <a:pt x="4791602" y="3964444"/>
                </a:cubicBezTo>
                <a:cubicBezTo>
                  <a:pt x="4791602" y="3964444"/>
                  <a:pt x="4782496" y="3955338"/>
                  <a:pt x="4782496" y="3955338"/>
                </a:cubicBezTo>
                <a:cubicBezTo>
                  <a:pt x="4782373" y="3937241"/>
                  <a:pt x="4796477" y="3941357"/>
                  <a:pt x="4823679" y="3950587"/>
                </a:cubicBezTo>
                <a:cubicBezTo>
                  <a:pt x="4818563" y="3937483"/>
                  <a:pt x="4821559" y="3934488"/>
                  <a:pt x="4825553" y="3930493"/>
                </a:cubicBezTo>
                <a:cubicBezTo>
                  <a:pt x="4827551" y="3928496"/>
                  <a:pt x="4835663" y="3938604"/>
                  <a:pt x="4836661" y="3937606"/>
                </a:cubicBezTo>
                <a:cubicBezTo>
                  <a:pt x="4847765" y="3944716"/>
                  <a:pt x="4838657" y="3935609"/>
                  <a:pt x="4839657" y="3934610"/>
                </a:cubicBezTo>
                <a:cubicBezTo>
                  <a:pt x="4841653" y="3932613"/>
                  <a:pt x="4860868" y="3949831"/>
                  <a:pt x="4860868" y="3949831"/>
                </a:cubicBezTo>
                <a:cubicBezTo>
                  <a:pt x="4862866" y="3947834"/>
                  <a:pt x="4840532" y="3915514"/>
                  <a:pt x="4854635" y="3919631"/>
                </a:cubicBezTo>
                <a:cubicBezTo>
                  <a:pt x="4864740" y="3927741"/>
                  <a:pt x="4866738" y="3925743"/>
                  <a:pt x="4885954" y="3942962"/>
                </a:cubicBezTo>
                <a:cubicBezTo>
                  <a:pt x="4876846" y="3933853"/>
                  <a:pt x="4868735" y="3923746"/>
                  <a:pt x="4862623" y="3911643"/>
                </a:cubicBezTo>
                <a:cubicBezTo>
                  <a:pt x="4883836" y="3926864"/>
                  <a:pt x="4896938" y="3931977"/>
                  <a:pt x="4892822" y="3917877"/>
                </a:cubicBezTo>
                <a:cubicBezTo>
                  <a:pt x="4906923" y="3921992"/>
                  <a:pt x="4944235" y="3939332"/>
                  <a:pt x="4922900" y="3906015"/>
                </a:cubicBezTo>
                <a:close/>
                <a:moveTo>
                  <a:pt x="7709543" y="3905323"/>
                </a:moveTo>
                <a:cubicBezTo>
                  <a:pt x="7706645" y="3905201"/>
                  <a:pt x="7704430" y="3905320"/>
                  <a:pt x="7702939" y="3906379"/>
                </a:cubicBezTo>
                <a:cubicBezTo>
                  <a:pt x="7701449" y="3907437"/>
                  <a:pt x="7700682" y="3909433"/>
                  <a:pt x="7700682" y="3913064"/>
                </a:cubicBezTo>
                <a:cubicBezTo>
                  <a:pt x="7704261" y="3913429"/>
                  <a:pt x="7705795" y="3916696"/>
                  <a:pt x="7710224" y="3916457"/>
                </a:cubicBezTo>
                <a:cubicBezTo>
                  <a:pt x="7709543" y="3912585"/>
                  <a:pt x="7710225" y="3909196"/>
                  <a:pt x="7709543" y="3905323"/>
                </a:cubicBezTo>
                <a:close/>
                <a:moveTo>
                  <a:pt x="3868521" y="3903995"/>
                </a:moveTo>
                <a:cubicBezTo>
                  <a:pt x="3867539" y="3904977"/>
                  <a:pt x="3866556" y="3905960"/>
                  <a:pt x="3866556" y="3905960"/>
                </a:cubicBezTo>
                <a:cubicBezTo>
                  <a:pt x="3866556" y="3905960"/>
                  <a:pt x="3866556" y="3905960"/>
                  <a:pt x="3865574" y="3906942"/>
                </a:cubicBezTo>
                <a:cubicBezTo>
                  <a:pt x="3874433" y="3917765"/>
                  <a:pt x="3873450" y="3918748"/>
                  <a:pt x="3872468" y="3919730"/>
                </a:cubicBezTo>
                <a:lnTo>
                  <a:pt x="3871485" y="3920713"/>
                </a:lnTo>
                <a:cubicBezTo>
                  <a:pt x="3881324" y="3930551"/>
                  <a:pt x="3881324" y="3930551"/>
                  <a:pt x="3881324" y="3930551"/>
                </a:cubicBezTo>
                <a:cubicBezTo>
                  <a:pt x="3881324" y="3930551"/>
                  <a:pt x="3881324" y="3930551"/>
                  <a:pt x="3882307" y="3929568"/>
                </a:cubicBezTo>
                <a:cubicBezTo>
                  <a:pt x="3883290" y="3928587"/>
                  <a:pt x="3885254" y="3926622"/>
                  <a:pt x="3876398" y="3915801"/>
                </a:cubicBezTo>
                <a:cubicBezTo>
                  <a:pt x="3876398" y="3915801"/>
                  <a:pt x="3877380" y="3914819"/>
                  <a:pt x="3877380" y="3914819"/>
                </a:cubicBezTo>
                <a:cubicBezTo>
                  <a:pt x="3887219" y="3924656"/>
                  <a:pt x="3878362" y="3913835"/>
                  <a:pt x="3878362" y="3913835"/>
                </a:cubicBezTo>
                <a:cubicBezTo>
                  <a:pt x="3878362" y="3913835"/>
                  <a:pt x="3878362" y="3913835"/>
                  <a:pt x="3868521" y="3903995"/>
                </a:cubicBezTo>
                <a:close/>
                <a:moveTo>
                  <a:pt x="8515678" y="3899102"/>
                </a:moveTo>
                <a:cubicBezTo>
                  <a:pt x="8507171" y="3898307"/>
                  <a:pt x="8500020" y="3899124"/>
                  <a:pt x="8494869" y="3902862"/>
                </a:cubicBezTo>
                <a:cubicBezTo>
                  <a:pt x="8489717" y="3906601"/>
                  <a:pt x="8486563" y="3913262"/>
                  <a:pt x="8486048" y="3924154"/>
                </a:cubicBezTo>
                <a:cubicBezTo>
                  <a:pt x="8500615" y="3923326"/>
                  <a:pt x="8512199" y="3918469"/>
                  <a:pt x="8515678" y="3899102"/>
                </a:cubicBezTo>
                <a:close/>
                <a:moveTo>
                  <a:pt x="8646178" y="3897933"/>
                </a:moveTo>
                <a:cubicBezTo>
                  <a:pt x="8644191" y="3897487"/>
                  <a:pt x="8641855" y="3898287"/>
                  <a:pt x="8640143" y="3900862"/>
                </a:cubicBezTo>
                <a:cubicBezTo>
                  <a:pt x="8639772" y="3905759"/>
                  <a:pt x="8646427" y="3911298"/>
                  <a:pt x="8650129" y="3902476"/>
                </a:cubicBezTo>
                <a:cubicBezTo>
                  <a:pt x="8649807" y="3900068"/>
                  <a:pt x="8648166" y="3898379"/>
                  <a:pt x="8646178" y="3897933"/>
                </a:cubicBezTo>
                <a:close/>
                <a:moveTo>
                  <a:pt x="8349916" y="3894900"/>
                </a:moveTo>
                <a:cubicBezTo>
                  <a:pt x="8349321" y="3897400"/>
                  <a:pt x="8347342" y="3896843"/>
                  <a:pt x="8345363" y="3896288"/>
                </a:cubicBezTo>
                <a:cubicBezTo>
                  <a:pt x="8334355" y="3914848"/>
                  <a:pt x="8333709" y="3938396"/>
                  <a:pt x="8342313" y="3954257"/>
                </a:cubicBezTo>
                <a:cubicBezTo>
                  <a:pt x="8347477" y="3963775"/>
                  <a:pt x="8355968" y="3970527"/>
                  <a:pt x="8367549" y="3971776"/>
                </a:cubicBezTo>
                <a:cubicBezTo>
                  <a:pt x="8387933" y="3948184"/>
                  <a:pt x="8376245" y="3899618"/>
                  <a:pt x="8349916" y="3894900"/>
                </a:cubicBezTo>
                <a:close/>
                <a:moveTo>
                  <a:pt x="8193027" y="3885883"/>
                </a:moveTo>
                <a:cubicBezTo>
                  <a:pt x="8180043" y="3880564"/>
                  <a:pt x="8169389" y="3904568"/>
                  <a:pt x="8169591" y="3922172"/>
                </a:cubicBezTo>
                <a:cubicBezTo>
                  <a:pt x="8169713" y="3932734"/>
                  <a:pt x="8173741" y="3940991"/>
                  <a:pt x="8183521" y="3939228"/>
                </a:cubicBezTo>
                <a:cubicBezTo>
                  <a:pt x="8194413" y="3919987"/>
                  <a:pt x="8195136" y="3901876"/>
                  <a:pt x="8193027" y="3885883"/>
                </a:cubicBezTo>
                <a:close/>
                <a:moveTo>
                  <a:pt x="5096919" y="3884563"/>
                </a:moveTo>
                <a:cubicBezTo>
                  <a:pt x="5101957" y="3886356"/>
                  <a:pt x="5110286" y="3891689"/>
                  <a:pt x="5116838" y="3894247"/>
                </a:cubicBezTo>
                <a:cubicBezTo>
                  <a:pt x="5132059" y="3915459"/>
                  <a:pt x="5110847" y="3900238"/>
                  <a:pt x="5096745" y="3896122"/>
                </a:cubicBezTo>
                <a:cubicBezTo>
                  <a:pt x="5090133" y="3884517"/>
                  <a:pt x="5091881" y="3882769"/>
                  <a:pt x="5096919" y="3884563"/>
                </a:cubicBezTo>
                <a:close/>
                <a:moveTo>
                  <a:pt x="7545627" y="3884409"/>
                </a:moveTo>
                <a:cubicBezTo>
                  <a:pt x="7544186" y="3883647"/>
                  <a:pt x="7542430" y="3883833"/>
                  <a:pt x="7541731" y="3885248"/>
                </a:cubicBezTo>
                <a:cubicBezTo>
                  <a:pt x="7541265" y="3886191"/>
                  <a:pt x="7541271" y="3887681"/>
                  <a:pt x="7542153" y="3889801"/>
                </a:cubicBezTo>
                <a:cubicBezTo>
                  <a:pt x="7544287" y="3890471"/>
                  <a:pt x="7546261" y="3889393"/>
                  <a:pt x="7547630" y="3889256"/>
                </a:cubicBezTo>
                <a:cubicBezTo>
                  <a:pt x="7548194" y="3886882"/>
                  <a:pt x="7547069" y="3885172"/>
                  <a:pt x="7545627" y="3884409"/>
                </a:cubicBezTo>
                <a:close/>
                <a:moveTo>
                  <a:pt x="5019250" y="3882535"/>
                </a:moveTo>
                <a:lnTo>
                  <a:pt x="5049205" y="3906571"/>
                </a:lnTo>
                <a:lnTo>
                  <a:pt x="5042684" y="3914119"/>
                </a:lnTo>
                <a:cubicBezTo>
                  <a:pt x="5037543" y="3917943"/>
                  <a:pt x="5032027" y="3918346"/>
                  <a:pt x="5026291" y="3917541"/>
                </a:cubicBezTo>
                <a:lnTo>
                  <a:pt x="5011419" y="3914332"/>
                </a:lnTo>
                <a:lnTo>
                  <a:pt x="5008387" y="3911614"/>
                </a:lnTo>
                <a:lnTo>
                  <a:pt x="5010678" y="3914171"/>
                </a:lnTo>
                <a:lnTo>
                  <a:pt x="5008571" y="3913717"/>
                </a:lnTo>
                <a:lnTo>
                  <a:pt x="4990719" y="3915898"/>
                </a:lnTo>
                <a:lnTo>
                  <a:pt x="5001685" y="3912340"/>
                </a:lnTo>
                <a:cubicBezTo>
                  <a:pt x="5005229" y="3909081"/>
                  <a:pt x="5007079" y="3903816"/>
                  <a:pt x="5006269" y="3895517"/>
                </a:cubicBezTo>
                <a:cubicBezTo>
                  <a:pt x="5035590" y="3920843"/>
                  <a:pt x="5007145" y="3876421"/>
                  <a:pt x="5019250" y="3882535"/>
                </a:cubicBezTo>
                <a:close/>
                <a:moveTo>
                  <a:pt x="3586516" y="3879740"/>
                </a:moveTo>
                <a:cubicBezTo>
                  <a:pt x="3584489" y="3879717"/>
                  <a:pt x="3583488" y="3880719"/>
                  <a:pt x="3582485" y="3881722"/>
                </a:cubicBezTo>
                <a:cubicBezTo>
                  <a:pt x="3580481" y="3883726"/>
                  <a:pt x="3587678" y="3892929"/>
                  <a:pt x="3577473" y="3886734"/>
                </a:cubicBezTo>
                <a:cubicBezTo>
                  <a:pt x="3576470" y="3887735"/>
                  <a:pt x="3584671" y="3895936"/>
                  <a:pt x="3584671" y="3895936"/>
                </a:cubicBezTo>
                <a:cubicBezTo>
                  <a:pt x="3584671" y="3895936"/>
                  <a:pt x="3592871" y="3904136"/>
                  <a:pt x="3593874" y="3903134"/>
                </a:cubicBezTo>
                <a:cubicBezTo>
                  <a:pt x="3594877" y="3902132"/>
                  <a:pt x="3596881" y="3900126"/>
                  <a:pt x="3598886" y="3898122"/>
                </a:cubicBezTo>
                <a:cubicBezTo>
                  <a:pt x="3600890" y="3896118"/>
                  <a:pt x="3602895" y="3894114"/>
                  <a:pt x="3604900" y="3892109"/>
                </a:cubicBezTo>
                <a:cubicBezTo>
                  <a:pt x="3604900" y="3892109"/>
                  <a:pt x="3605902" y="3891107"/>
                  <a:pt x="3597701" y="3882906"/>
                </a:cubicBezTo>
                <a:cubicBezTo>
                  <a:pt x="3597701" y="3882906"/>
                  <a:pt x="3596700" y="3883908"/>
                  <a:pt x="3596700" y="3883908"/>
                </a:cubicBezTo>
                <a:cubicBezTo>
                  <a:pt x="3591597" y="3880810"/>
                  <a:pt x="3588544" y="3879763"/>
                  <a:pt x="3586516" y="3879740"/>
                </a:cubicBezTo>
                <a:close/>
                <a:moveTo>
                  <a:pt x="3608297" y="3875587"/>
                </a:moveTo>
                <a:cubicBezTo>
                  <a:pt x="3606307" y="3877577"/>
                  <a:pt x="3605311" y="3878572"/>
                  <a:pt x="3604316" y="3879568"/>
                </a:cubicBezTo>
                <a:cubicBezTo>
                  <a:pt x="3612517" y="3887769"/>
                  <a:pt x="3612517" y="3887769"/>
                  <a:pt x="3612517" y="3887769"/>
                </a:cubicBezTo>
                <a:cubicBezTo>
                  <a:pt x="3613511" y="3886774"/>
                  <a:pt x="3614508" y="3885778"/>
                  <a:pt x="3615503" y="3884783"/>
                </a:cubicBezTo>
                <a:cubicBezTo>
                  <a:pt x="3616498" y="3883787"/>
                  <a:pt x="3625694" y="3890992"/>
                  <a:pt x="3626689" y="3889997"/>
                </a:cubicBezTo>
                <a:cubicBezTo>
                  <a:pt x="3626689" y="3889997"/>
                  <a:pt x="3626689" y="3889997"/>
                  <a:pt x="3618489" y="3881797"/>
                </a:cubicBezTo>
                <a:cubicBezTo>
                  <a:pt x="3617492" y="3882792"/>
                  <a:pt x="3608297" y="3875587"/>
                  <a:pt x="3608297" y="3875587"/>
                </a:cubicBezTo>
                <a:close/>
                <a:moveTo>
                  <a:pt x="7701621" y="3874647"/>
                </a:moveTo>
                <a:cubicBezTo>
                  <a:pt x="7700039" y="3874931"/>
                  <a:pt x="7698412" y="3875916"/>
                  <a:pt x="7696634" y="3877977"/>
                </a:cubicBezTo>
                <a:lnTo>
                  <a:pt x="7697429" y="3883362"/>
                </a:lnTo>
                <a:lnTo>
                  <a:pt x="7693523" y="3882612"/>
                </a:lnTo>
                <a:lnTo>
                  <a:pt x="7693365" y="3889183"/>
                </a:lnTo>
                <a:lnTo>
                  <a:pt x="7693169" y="3889155"/>
                </a:lnTo>
                <a:cubicBezTo>
                  <a:pt x="7692099" y="3891500"/>
                  <a:pt x="7692113" y="3893411"/>
                  <a:pt x="7692742" y="3894796"/>
                </a:cubicBezTo>
                <a:lnTo>
                  <a:pt x="7693516" y="3895131"/>
                </a:lnTo>
                <a:lnTo>
                  <a:pt x="7694675" y="3902275"/>
                </a:lnTo>
                <a:cubicBezTo>
                  <a:pt x="7698208" y="3902469"/>
                  <a:pt x="7701739" y="3902664"/>
                  <a:pt x="7703036" y="3905832"/>
                </a:cubicBezTo>
                <a:cubicBezTo>
                  <a:pt x="7707938" y="3900942"/>
                  <a:pt x="7708547" y="3894700"/>
                  <a:pt x="7706435" y="3889900"/>
                </a:cubicBezTo>
                <a:lnTo>
                  <a:pt x="7704945" y="3888181"/>
                </a:lnTo>
                <a:lnTo>
                  <a:pt x="7708168" y="3889143"/>
                </a:lnTo>
                <a:cubicBezTo>
                  <a:pt x="7712151" y="3888328"/>
                  <a:pt x="7715965" y="3885647"/>
                  <a:pt x="7717498" y="3881035"/>
                </a:cubicBezTo>
                <a:cubicBezTo>
                  <a:pt x="7710700" y="3879266"/>
                  <a:pt x="7706365" y="3873795"/>
                  <a:pt x="7701621" y="3874647"/>
                </a:cubicBezTo>
                <a:close/>
                <a:moveTo>
                  <a:pt x="8604857" y="3874198"/>
                </a:moveTo>
                <a:cubicBezTo>
                  <a:pt x="8602103" y="3872867"/>
                  <a:pt x="8598585" y="3873244"/>
                  <a:pt x="8595575" y="3876437"/>
                </a:cubicBezTo>
                <a:cubicBezTo>
                  <a:pt x="8593987" y="3883497"/>
                  <a:pt x="8602338" y="3893896"/>
                  <a:pt x="8609544" y="3882215"/>
                </a:cubicBezTo>
                <a:cubicBezTo>
                  <a:pt x="8609599" y="3878572"/>
                  <a:pt x="8607613" y="3875532"/>
                  <a:pt x="8604857" y="3874198"/>
                </a:cubicBezTo>
                <a:close/>
                <a:moveTo>
                  <a:pt x="7977800" y="3872561"/>
                </a:moveTo>
                <a:lnTo>
                  <a:pt x="7975379" y="3879120"/>
                </a:lnTo>
                <a:lnTo>
                  <a:pt x="7974445" y="3879696"/>
                </a:lnTo>
                <a:cubicBezTo>
                  <a:pt x="7972467" y="3882149"/>
                  <a:pt x="7970604" y="3885456"/>
                  <a:pt x="7968742" y="3888764"/>
                </a:cubicBezTo>
                <a:cubicBezTo>
                  <a:pt x="7973057" y="3892479"/>
                  <a:pt x="7975965" y="3894360"/>
                  <a:pt x="7980281" y="3898078"/>
                </a:cubicBezTo>
                <a:cubicBezTo>
                  <a:pt x="7985155" y="3891049"/>
                  <a:pt x="7987028" y="3883931"/>
                  <a:pt x="7985808" y="3878514"/>
                </a:cubicBezTo>
                <a:lnTo>
                  <a:pt x="7985056" y="3878098"/>
                </a:lnTo>
                <a:lnTo>
                  <a:pt x="7986818" y="3875926"/>
                </a:lnTo>
                <a:cubicBezTo>
                  <a:pt x="7985256" y="3873627"/>
                  <a:pt x="7983753" y="3873066"/>
                  <a:pt x="7982265" y="3872939"/>
                </a:cubicBezTo>
                <a:cubicBezTo>
                  <a:pt x="7980776" y="3872814"/>
                  <a:pt x="7979302" y="3873122"/>
                  <a:pt x="7977800" y="3872561"/>
                </a:cubicBezTo>
                <a:close/>
                <a:moveTo>
                  <a:pt x="8195629" y="3869931"/>
                </a:moveTo>
                <a:cubicBezTo>
                  <a:pt x="8192453" y="3871341"/>
                  <a:pt x="8190585" y="3874633"/>
                  <a:pt x="8188714" y="3877922"/>
                </a:cubicBezTo>
                <a:cubicBezTo>
                  <a:pt x="8192445" y="3885298"/>
                  <a:pt x="8198233" y="3887657"/>
                  <a:pt x="8202159" y="3879349"/>
                </a:cubicBezTo>
                <a:cubicBezTo>
                  <a:pt x="8201039" y="3875741"/>
                  <a:pt x="8198241" y="3873700"/>
                  <a:pt x="8195629" y="3869931"/>
                </a:cubicBezTo>
                <a:close/>
                <a:moveTo>
                  <a:pt x="8356607" y="3868967"/>
                </a:moveTo>
                <a:cubicBezTo>
                  <a:pt x="8349971" y="3868181"/>
                  <a:pt x="8342293" y="3874748"/>
                  <a:pt x="8341902" y="3882156"/>
                </a:cubicBezTo>
                <a:cubicBezTo>
                  <a:pt x="8341729" y="3885449"/>
                  <a:pt x="8342995" y="3888908"/>
                  <a:pt x="8346433" y="3891961"/>
                </a:cubicBezTo>
                <a:cubicBezTo>
                  <a:pt x="8352339" y="3891476"/>
                  <a:pt x="8362924" y="3880906"/>
                  <a:pt x="8362588" y="3872444"/>
                </a:cubicBezTo>
                <a:cubicBezTo>
                  <a:pt x="8360916" y="3870307"/>
                  <a:pt x="8358819" y="3869228"/>
                  <a:pt x="8356607" y="3868967"/>
                </a:cubicBezTo>
                <a:close/>
                <a:moveTo>
                  <a:pt x="7938152" y="3865108"/>
                </a:moveTo>
                <a:cubicBezTo>
                  <a:pt x="7929807" y="3863982"/>
                  <a:pt x="7920617" y="3867027"/>
                  <a:pt x="7912191" y="3876230"/>
                </a:cubicBezTo>
                <a:cubicBezTo>
                  <a:pt x="7907848" y="3880584"/>
                  <a:pt x="7905533" y="3885475"/>
                  <a:pt x="7904242" y="3890691"/>
                </a:cubicBezTo>
                <a:cubicBezTo>
                  <a:pt x="7900373" y="3906345"/>
                  <a:pt x="7905724" y="3924940"/>
                  <a:pt x="7893183" y="3940813"/>
                </a:cubicBezTo>
                <a:cubicBezTo>
                  <a:pt x="7904097" y="3938827"/>
                  <a:pt x="7913595" y="3939818"/>
                  <a:pt x="7922338" y="3940010"/>
                </a:cubicBezTo>
                <a:lnTo>
                  <a:pt x="7930503" y="3939501"/>
                </a:lnTo>
                <a:lnTo>
                  <a:pt x="7929046" y="3942058"/>
                </a:lnTo>
                <a:cubicBezTo>
                  <a:pt x="7930204" y="3942751"/>
                  <a:pt x="7931365" y="3943443"/>
                  <a:pt x="7932525" y="3944135"/>
                </a:cubicBezTo>
                <a:cubicBezTo>
                  <a:pt x="7933742" y="3942370"/>
                  <a:pt x="7934062" y="3941315"/>
                  <a:pt x="7934143" y="3940368"/>
                </a:cubicBezTo>
                <a:lnTo>
                  <a:pt x="7934211" y="3939271"/>
                </a:lnTo>
                <a:lnTo>
                  <a:pt x="7934969" y="3939225"/>
                </a:lnTo>
                <a:cubicBezTo>
                  <a:pt x="7939044" y="3938449"/>
                  <a:pt x="7943013" y="3937002"/>
                  <a:pt x="7946961" y="3934411"/>
                </a:cubicBezTo>
                <a:lnTo>
                  <a:pt x="7955161" y="3923932"/>
                </a:lnTo>
                <a:lnTo>
                  <a:pt x="7955185" y="3927871"/>
                </a:lnTo>
                <a:lnTo>
                  <a:pt x="7961693" y="3934081"/>
                </a:lnTo>
                <a:lnTo>
                  <a:pt x="7960461" y="3936825"/>
                </a:lnTo>
                <a:lnTo>
                  <a:pt x="7956649" y="3940936"/>
                </a:lnTo>
                <a:lnTo>
                  <a:pt x="7946737" y="3944067"/>
                </a:lnTo>
                <a:cubicBezTo>
                  <a:pt x="7947680" y="3945746"/>
                  <a:pt x="7949199" y="3947492"/>
                  <a:pt x="7951102" y="3949139"/>
                </a:cubicBezTo>
                <a:lnTo>
                  <a:pt x="7952888" y="3950343"/>
                </a:lnTo>
                <a:lnTo>
                  <a:pt x="7947516" y="3951681"/>
                </a:lnTo>
                <a:cubicBezTo>
                  <a:pt x="7945533" y="3952843"/>
                  <a:pt x="7943970" y="3954370"/>
                  <a:pt x="7943213" y="3956209"/>
                </a:cubicBezTo>
                <a:cubicBezTo>
                  <a:pt x="7945256" y="3957848"/>
                  <a:pt x="7949880" y="3960701"/>
                  <a:pt x="7954451" y="3961919"/>
                </a:cubicBezTo>
                <a:lnTo>
                  <a:pt x="7956971" y="3962012"/>
                </a:lnTo>
                <a:lnTo>
                  <a:pt x="7953897" y="3964944"/>
                </a:lnTo>
                <a:cubicBezTo>
                  <a:pt x="7952454" y="3967811"/>
                  <a:pt x="7952597" y="3970977"/>
                  <a:pt x="7955070" y="3974688"/>
                </a:cubicBezTo>
                <a:cubicBezTo>
                  <a:pt x="7959971" y="3971846"/>
                  <a:pt x="7962806" y="3969661"/>
                  <a:pt x="7967706" y="3966819"/>
                </a:cubicBezTo>
                <a:lnTo>
                  <a:pt x="7963635" y="3959512"/>
                </a:lnTo>
                <a:lnTo>
                  <a:pt x="7965374" y="3957802"/>
                </a:lnTo>
                <a:lnTo>
                  <a:pt x="7965577" y="3956528"/>
                </a:lnTo>
                <a:lnTo>
                  <a:pt x="7965597" y="3956536"/>
                </a:lnTo>
                <a:lnTo>
                  <a:pt x="7969608" y="3956711"/>
                </a:lnTo>
                <a:lnTo>
                  <a:pt x="7968559" y="3965713"/>
                </a:lnTo>
                <a:lnTo>
                  <a:pt x="7969577" y="3970114"/>
                </a:lnTo>
                <a:lnTo>
                  <a:pt x="7969551" y="3970120"/>
                </a:lnTo>
                <a:lnTo>
                  <a:pt x="7967133" y="3970085"/>
                </a:lnTo>
                <a:lnTo>
                  <a:pt x="7968167" y="3975245"/>
                </a:lnTo>
                <a:lnTo>
                  <a:pt x="7968245" y="3976429"/>
                </a:lnTo>
                <a:lnTo>
                  <a:pt x="7966252" y="3981216"/>
                </a:lnTo>
                <a:cubicBezTo>
                  <a:pt x="7965907" y="3985816"/>
                  <a:pt x="7967703" y="3989843"/>
                  <a:pt x="7970545" y="3991033"/>
                </a:cubicBezTo>
                <a:lnTo>
                  <a:pt x="7974048" y="3990591"/>
                </a:lnTo>
                <a:lnTo>
                  <a:pt x="7974171" y="3998315"/>
                </a:lnTo>
                <a:lnTo>
                  <a:pt x="7980067" y="3988842"/>
                </a:lnTo>
                <a:lnTo>
                  <a:pt x="7983221" y="3992142"/>
                </a:lnTo>
                <a:cubicBezTo>
                  <a:pt x="7985928" y="3990501"/>
                  <a:pt x="7986285" y="3987359"/>
                  <a:pt x="7985469" y="3984757"/>
                </a:cubicBezTo>
                <a:lnTo>
                  <a:pt x="7980684" y="3980617"/>
                </a:lnTo>
                <a:lnTo>
                  <a:pt x="7980832" y="3973668"/>
                </a:lnTo>
                <a:cubicBezTo>
                  <a:pt x="7980114" y="3968736"/>
                  <a:pt x="7978667" y="3963977"/>
                  <a:pt x="7976772" y="3960270"/>
                </a:cubicBezTo>
                <a:lnTo>
                  <a:pt x="7973503" y="3956845"/>
                </a:lnTo>
                <a:lnTo>
                  <a:pt x="7973798" y="3956680"/>
                </a:lnTo>
                <a:lnTo>
                  <a:pt x="7977850" y="3961413"/>
                </a:lnTo>
                <a:cubicBezTo>
                  <a:pt x="7985097" y="3963663"/>
                  <a:pt x="7998487" y="3957302"/>
                  <a:pt x="7999968" y="3946973"/>
                </a:cubicBezTo>
                <a:cubicBezTo>
                  <a:pt x="7998776" y="3945486"/>
                  <a:pt x="7997585" y="3944000"/>
                  <a:pt x="7998969" y="3942355"/>
                </a:cubicBezTo>
                <a:cubicBezTo>
                  <a:pt x="7996838" y="3940536"/>
                  <a:pt x="7994736" y="3939495"/>
                  <a:pt x="7992655" y="3939111"/>
                </a:cubicBezTo>
                <a:lnTo>
                  <a:pt x="7984368" y="3941166"/>
                </a:lnTo>
                <a:lnTo>
                  <a:pt x="7967360" y="3939087"/>
                </a:lnTo>
                <a:lnTo>
                  <a:pt x="7969354" y="3936882"/>
                </a:lnTo>
                <a:lnTo>
                  <a:pt x="7970981" y="3929607"/>
                </a:lnTo>
                <a:lnTo>
                  <a:pt x="7974550" y="3924343"/>
                </a:lnTo>
                <a:lnTo>
                  <a:pt x="7972944" y="3920832"/>
                </a:lnTo>
                <a:lnTo>
                  <a:pt x="7974861" y="3912265"/>
                </a:lnTo>
                <a:lnTo>
                  <a:pt x="7971220" y="3917062"/>
                </a:lnTo>
                <a:lnTo>
                  <a:pt x="7970965" y="3916505"/>
                </a:lnTo>
                <a:cubicBezTo>
                  <a:pt x="7969770" y="3913892"/>
                  <a:pt x="7968214" y="3911320"/>
                  <a:pt x="7965211" y="3908908"/>
                </a:cubicBezTo>
                <a:lnTo>
                  <a:pt x="7963472" y="3910611"/>
                </a:lnTo>
                <a:lnTo>
                  <a:pt x="7964565" y="3891668"/>
                </a:lnTo>
                <a:cubicBezTo>
                  <a:pt x="7961285" y="3877886"/>
                  <a:pt x="7950670" y="3866802"/>
                  <a:pt x="7938152" y="3865108"/>
                </a:cubicBezTo>
                <a:close/>
                <a:moveTo>
                  <a:pt x="5056317" y="3863683"/>
                </a:moveTo>
                <a:cubicBezTo>
                  <a:pt x="5067424" y="3870795"/>
                  <a:pt x="5078528" y="3877906"/>
                  <a:pt x="5096745" y="3896122"/>
                </a:cubicBezTo>
                <a:cubicBezTo>
                  <a:pt x="5115959" y="3913341"/>
                  <a:pt x="5105974" y="3923326"/>
                  <a:pt x="5083764" y="3909103"/>
                </a:cubicBezTo>
                <a:cubicBezTo>
                  <a:pt x="5082267" y="3910601"/>
                  <a:pt x="5085821" y="3916153"/>
                  <a:pt x="5090765" y="3922596"/>
                </a:cubicBezTo>
                <a:lnTo>
                  <a:pt x="5093205" y="3925591"/>
                </a:lnTo>
                <a:lnTo>
                  <a:pt x="5087966" y="3925591"/>
                </a:lnTo>
                <a:lnTo>
                  <a:pt x="5077771" y="3915095"/>
                </a:lnTo>
                <a:lnTo>
                  <a:pt x="5075278" y="3921263"/>
                </a:lnTo>
                <a:lnTo>
                  <a:pt x="5062476" y="3915930"/>
                </a:lnTo>
                <a:cubicBezTo>
                  <a:pt x="5061418" y="3915930"/>
                  <a:pt x="5058770" y="3915930"/>
                  <a:pt x="5057512" y="3905062"/>
                </a:cubicBezTo>
                <a:lnTo>
                  <a:pt x="5057243" y="3899191"/>
                </a:lnTo>
                <a:lnTo>
                  <a:pt x="5065547" y="3890887"/>
                </a:lnTo>
                <a:cubicBezTo>
                  <a:pt x="5059436" y="3878783"/>
                  <a:pt x="5062431" y="3875788"/>
                  <a:pt x="5056317" y="3863683"/>
                </a:cubicBezTo>
                <a:close/>
                <a:moveTo>
                  <a:pt x="8048525" y="3860119"/>
                </a:moveTo>
                <a:cubicBezTo>
                  <a:pt x="8048707" y="3861870"/>
                  <a:pt x="8047333" y="3861975"/>
                  <a:pt x="8045960" y="3862081"/>
                </a:cubicBezTo>
                <a:lnTo>
                  <a:pt x="8046226" y="3867364"/>
                </a:lnTo>
                <a:lnTo>
                  <a:pt x="8040602" y="3865754"/>
                </a:lnTo>
                <a:cubicBezTo>
                  <a:pt x="8040119" y="3865971"/>
                  <a:pt x="8039484" y="3866512"/>
                  <a:pt x="8038491" y="3867573"/>
                </a:cubicBezTo>
                <a:cubicBezTo>
                  <a:pt x="8037161" y="3872690"/>
                  <a:pt x="8039582" y="3875113"/>
                  <a:pt x="8042116" y="3875025"/>
                </a:cubicBezTo>
                <a:lnTo>
                  <a:pt x="8046245" y="3867740"/>
                </a:lnTo>
                <a:lnTo>
                  <a:pt x="8047039" y="3883506"/>
                </a:lnTo>
                <a:lnTo>
                  <a:pt x="8052771" y="3893148"/>
                </a:lnTo>
                <a:lnTo>
                  <a:pt x="8047378" y="3901308"/>
                </a:lnTo>
                <a:cubicBezTo>
                  <a:pt x="8049973" y="3902999"/>
                  <a:pt x="8052752" y="3903142"/>
                  <a:pt x="8055596" y="3902281"/>
                </a:cubicBezTo>
                <a:lnTo>
                  <a:pt x="8058074" y="3900831"/>
                </a:lnTo>
                <a:lnTo>
                  <a:pt x="8066043" y="3905440"/>
                </a:lnTo>
                <a:cubicBezTo>
                  <a:pt x="8069381" y="3906408"/>
                  <a:pt x="8072995" y="3906523"/>
                  <a:pt x="8076790" y="3905570"/>
                </a:cubicBezTo>
                <a:cubicBezTo>
                  <a:pt x="8078693" y="3900573"/>
                  <a:pt x="8078983" y="3895038"/>
                  <a:pt x="8078071" y="3889597"/>
                </a:cubicBezTo>
                <a:lnTo>
                  <a:pt x="8076468" y="3885428"/>
                </a:lnTo>
                <a:lnTo>
                  <a:pt x="8079769" y="3882247"/>
                </a:lnTo>
                <a:lnTo>
                  <a:pt x="8074686" y="3880798"/>
                </a:lnTo>
                <a:lnTo>
                  <a:pt x="8072141" y="3874177"/>
                </a:lnTo>
                <a:cubicBezTo>
                  <a:pt x="8066331" y="3864923"/>
                  <a:pt x="8057362" y="3858558"/>
                  <a:pt x="8048525" y="3860119"/>
                </a:cubicBezTo>
                <a:close/>
                <a:moveTo>
                  <a:pt x="3493785" y="3858904"/>
                </a:moveTo>
                <a:cubicBezTo>
                  <a:pt x="3491758" y="3860930"/>
                  <a:pt x="3531412" y="3880318"/>
                  <a:pt x="3493785" y="3858904"/>
                </a:cubicBezTo>
                <a:close/>
                <a:moveTo>
                  <a:pt x="8083179" y="3858293"/>
                </a:moveTo>
                <a:cubicBezTo>
                  <a:pt x="8077273" y="3856096"/>
                  <a:pt x="8069531" y="3861145"/>
                  <a:pt x="8067725" y="3869176"/>
                </a:cubicBezTo>
                <a:cubicBezTo>
                  <a:pt x="8071396" y="3878963"/>
                  <a:pt x="8077261" y="3872473"/>
                  <a:pt x="8082938" y="3873337"/>
                </a:cubicBezTo>
                <a:cubicBezTo>
                  <a:pt x="8085161" y="3869984"/>
                  <a:pt x="8085962" y="3866416"/>
                  <a:pt x="8088186" y="3863063"/>
                </a:cubicBezTo>
                <a:cubicBezTo>
                  <a:pt x="8086913" y="3860563"/>
                  <a:pt x="8085147" y="3859024"/>
                  <a:pt x="8083179" y="3858293"/>
                </a:cubicBezTo>
                <a:close/>
                <a:moveTo>
                  <a:pt x="8242128" y="3857053"/>
                </a:moveTo>
                <a:cubicBezTo>
                  <a:pt x="8238981" y="3857477"/>
                  <a:pt x="8236227" y="3859690"/>
                  <a:pt x="8234155" y="3862849"/>
                </a:cubicBezTo>
                <a:lnTo>
                  <a:pt x="8230679" y="3873090"/>
                </a:lnTo>
                <a:lnTo>
                  <a:pt x="8227125" y="3876711"/>
                </a:lnTo>
                <a:cubicBezTo>
                  <a:pt x="8223727" y="3882565"/>
                  <a:pt x="8220271" y="3889176"/>
                  <a:pt x="8215041" y="3893221"/>
                </a:cubicBezTo>
                <a:cubicBezTo>
                  <a:pt x="8223360" y="3900373"/>
                  <a:pt x="8227825" y="3896692"/>
                  <a:pt x="8230955" y="3889505"/>
                </a:cubicBezTo>
                <a:lnTo>
                  <a:pt x="8232099" y="3885923"/>
                </a:lnTo>
                <a:lnTo>
                  <a:pt x="8232171" y="3886379"/>
                </a:lnTo>
                <a:cubicBezTo>
                  <a:pt x="8233965" y="3889935"/>
                  <a:pt x="8237009" y="3892745"/>
                  <a:pt x="8241593" y="3893962"/>
                </a:cubicBezTo>
                <a:cubicBezTo>
                  <a:pt x="8251297" y="3885982"/>
                  <a:pt x="8256766" y="3876552"/>
                  <a:pt x="8256145" y="3866919"/>
                </a:cubicBezTo>
                <a:cubicBezTo>
                  <a:pt x="8251223" y="3859109"/>
                  <a:pt x="8246325" y="3856490"/>
                  <a:pt x="8242128" y="3857053"/>
                </a:cubicBezTo>
                <a:close/>
                <a:moveTo>
                  <a:pt x="7738896" y="3856844"/>
                </a:moveTo>
                <a:cubicBezTo>
                  <a:pt x="7731847" y="3864190"/>
                  <a:pt x="7733012" y="3873427"/>
                  <a:pt x="7734520" y="3883416"/>
                </a:cubicBezTo>
                <a:lnTo>
                  <a:pt x="7735059" y="3888834"/>
                </a:lnTo>
                <a:lnTo>
                  <a:pt x="7730870" y="3889837"/>
                </a:lnTo>
                <a:cubicBezTo>
                  <a:pt x="7729873" y="3891281"/>
                  <a:pt x="7729164" y="3893554"/>
                  <a:pt x="7728764" y="3896226"/>
                </a:cubicBezTo>
                <a:lnTo>
                  <a:pt x="7728910" y="3901118"/>
                </a:lnTo>
                <a:lnTo>
                  <a:pt x="7726970" y="3900934"/>
                </a:lnTo>
                <a:cubicBezTo>
                  <a:pt x="7726306" y="3901344"/>
                  <a:pt x="7725773" y="3901942"/>
                  <a:pt x="7725479" y="3902757"/>
                </a:cubicBezTo>
                <a:cubicBezTo>
                  <a:pt x="7725090" y="3903840"/>
                  <a:pt x="7725129" y="3905308"/>
                  <a:pt x="7725864" y="3907224"/>
                </a:cubicBezTo>
                <a:lnTo>
                  <a:pt x="7729102" y="3907611"/>
                </a:lnTo>
                <a:lnTo>
                  <a:pt x="7729157" y="3909488"/>
                </a:lnTo>
                <a:cubicBezTo>
                  <a:pt x="7730047" y="3913837"/>
                  <a:pt x="7731723" y="3917628"/>
                  <a:pt x="7734273" y="3919406"/>
                </a:cubicBezTo>
                <a:cubicBezTo>
                  <a:pt x="7737492" y="3919222"/>
                  <a:pt x="7739936" y="3918377"/>
                  <a:pt x="7741786" y="3917013"/>
                </a:cubicBezTo>
                <a:lnTo>
                  <a:pt x="7743653" y="3913542"/>
                </a:lnTo>
                <a:lnTo>
                  <a:pt x="7745449" y="3912440"/>
                </a:lnTo>
                <a:lnTo>
                  <a:pt x="7746276" y="3915296"/>
                </a:lnTo>
                <a:cubicBezTo>
                  <a:pt x="7748379" y="3915620"/>
                  <a:pt x="7750005" y="3915374"/>
                  <a:pt x="7751265" y="3914684"/>
                </a:cubicBezTo>
                <a:lnTo>
                  <a:pt x="7754502" y="3903980"/>
                </a:lnTo>
                <a:lnTo>
                  <a:pt x="7763536" y="3904442"/>
                </a:lnTo>
                <a:cubicBezTo>
                  <a:pt x="7767453" y="3903578"/>
                  <a:pt x="7770820" y="3901594"/>
                  <a:pt x="7772824" y="3898359"/>
                </a:cubicBezTo>
                <a:lnTo>
                  <a:pt x="7752637" y="3891377"/>
                </a:lnTo>
                <a:lnTo>
                  <a:pt x="7748286" y="3876758"/>
                </a:lnTo>
                <a:lnTo>
                  <a:pt x="7746187" y="3878426"/>
                </a:lnTo>
                <a:close/>
                <a:moveTo>
                  <a:pt x="7717864" y="3855482"/>
                </a:moveTo>
                <a:cubicBezTo>
                  <a:pt x="7715777" y="3855259"/>
                  <a:pt x="7714127" y="3855583"/>
                  <a:pt x="7712813" y="3856335"/>
                </a:cubicBezTo>
                <a:cubicBezTo>
                  <a:pt x="7708870" y="3858586"/>
                  <a:pt x="7707944" y="3864676"/>
                  <a:pt x="7707262" y="3871364"/>
                </a:cubicBezTo>
                <a:cubicBezTo>
                  <a:pt x="7711214" y="3872657"/>
                  <a:pt x="7710314" y="3878813"/>
                  <a:pt x="7717356" y="3876509"/>
                </a:cubicBezTo>
                <a:cubicBezTo>
                  <a:pt x="7720444" y="3872912"/>
                  <a:pt x="7721807" y="3859537"/>
                  <a:pt x="7717864" y="3855482"/>
                </a:cubicBezTo>
                <a:close/>
                <a:moveTo>
                  <a:pt x="7516967" y="3855038"/>
                </a:moveTo>
                <a:lnTo>
                  <a:pt x="7516004" y="3859656"/>
                </a:lnTo>
                <a:lnTo>
                  <a:pt x="7514416" y="3856543"/>
                </a:lnTo>
                <a:cubicBezTo>
                  <a:pt x="7513022" y="3855429"/>
                  <a:pt x="7511102" y="3855026"/>
                  <a:pt x="7508561" y="3855537"/>
                </a:cubicBezTo>
                <a:lnTo>
                  <a:pt x="7506323" y="3860304"/>
                </a:lnTo>
                <a:lnTo>
                  <a:pt x="7505237" y="3860112"/>
                </a:lnTo>
                <a:cubicBezTo>
                  <a:pt x="7503443" y="3864438"/>
                  <a:pt x="7503571" y="3868071"/>
                  <a:pt x="7504681" y="3870748"/>
                </a:cubicBezTo>
                <a:cubicBezTo>
                  <a:pt x="7505513" y="3872758"/>
                  <a:pt x="7506897" y="3874230"/>
                  <a:pt x="7508438" y="3875055"/>
                </a:cubicBezTo>
                <a:cubicBezTo>
                  <a:pt x="7510749" y="3876291"/>
                  <a:pt x="7513412" y="3876071"/>
                  <a:pt x="7515091" y="3874018"/>
                </a:cubicBezTo>
                <a:lnTo>
                  <a:pt x="7515673" y="3864688"/>
                </a:lnTo>
                <a:lnTo>
                  <a:pt x="7517494" y="3874203"/>
                </a:lnTo>
                <a:cubicBezTo>
                  <a:pt x="7521880" y="3869880"/>
                  <a:pt x="7521867" y="3857411"/>
                  <a:pt x="7516967" y="3855038"/>
                </a:cubicBezTo>
                <a:close/>
                <a:moveTo>
                  <a:pt x="8403910" y="3849895"/>
                </a:moveTo>
                <a:cubicBezTo>
                  <a:pt x="8396945" y="3850467"/>
                  <a:pt x="8383637" y="3856392"/>
                  <a:pt x="8379730" y="3868797"/>
                </a:cubicBezTo>
                <a:cubicBezTo>
                  <a:pt x="8386512" y="3870657"/>
                  <a:pt x="8400002" y="3862299"/>
                  <a:pt x="8403910" y="3849895"/>
                </a:cubicBezTo>
                <a:close/>
                <a:moveTo>
                  <a:pt x="8457285" y="3841187"/>
                </a:moveTo>
                <a:cubicBezTo>
                  <a:pt x="8453531" y="3840221"/>
                  <a:pt x="8451365" y="3845395"/>
                  <a:pt x="8449863" y="3849919"/>
                </a:cubicBezTo>
                <a:cubicBezTo>
                  <a:pt x="8453705" y="3856289"/>
                  <a:pt x="8457655" y="3850372"/>
                  <a:pt x="8461605" y="3844455"/>
                </a:cubicBezTo>
                <a:cubicBezTo>
                  <a:pt x="8459966" y="3842516"/>
                  <a:pt x="8458536" y="3841509"/>
                  <a:pt x="8457285" y="3841187"/>
                </a:cubicBezTo>
                <a:close/>
                <a:moveTo>
                  <a:pt x="4041848" y="3839794"/>
                </a:moveTo>
                <a:lnTo>
                  <a:pt x="4042136" y="3840155"/>
                </a:lnTo>
                <a:lnTo>
                  <a:pt x="4040849" y="3840793"/>
                </a:lnTo>
                <a:cubicBezTo>
                  <a:pt x="4040849" y="3840793"/>
                  <a:pt x="4041848" y="3839794"/>
                  <a:pt x="4041848" y="3839794"/>
                </a:cubicBezTo>
                <a:close/>
                <a:moveTo>
                  <a:pt x="7967712" y="3827871"/>
                </a:moveTo>
                <a:cubicBezTo>
                  <a:pt x="7963178" y="3829937"/>
                  <a:pt x="7960470" y="3832718"/>
                  <a:pt x="7959681" y="3836024"/>
                </a:cubicBezTo>
                <a:cubicBezTo>
                  <a:pt x="7958892" y="3839331"/>
                  <a:pt x="7960022" y="3843162"/>
                  <a:pt x="7963168" y="3847324"/>
                </a:cubicBezTo>
                <a:cubicBezTo>
                  <a:pt x="7972236" y="3843193"/>
                  <a:pt x="7974005" y="3836199"/>
                  <a:pt x="7967712" y="3827871"/>
                </a:cubicBezTo>
                <a:close/>
                <a:moveTo>
                  <a:pt x="7680571" y="3826611"/>
                </a:moveTo>
                <a:cubicBezTo>
                  <a:pt x="7679191" y="3826060"/>
                  <a:pt x="7677773" y="3826026"/>
                  <a:pt x="7676482" y="3826737"/>
                </a:cubicBezTo>
                <a:cubicBezTo>
                  <a:pt x="7673808" y="3829384"/>
                  <a:pt x="7672175" y="3832173"/>
                  <a:pt x="7671372" y="3834818"/>
                </a:cubicBezTo>
                <a:cubicBezTo>
                  <a:pt x="7670770" y="3836801"/>
                  <a:pt x="7670633" y="3838705"/>
                  <a:pt x="7670877" y="3840405"/>
                </a:cubicBezTo>
                <a:cubicBezTo>
                  <a:pt x="7671604" y="3845509"/>
                  <a:pt x="7675735" y="3848797"/>
                  <a:pt x="7680878" y="3847009"/>
                </a:cubicBezTo>
                <a:lnTo>
                  <a:pt x="7683406" y="3843981"/>
                </a:lnTo>
                <a:lnTo>
                  <a:pt x="7686777" y="3847047"/>
                </a:lnTo>
                <a:cubicBezTo>
                  <a:pt x="7691732" y="3841154"/>
                  <a:pt x="7694033" y="3835059"/>
                  <a:pt x="7693435" y="3830311"/>
                </a:cubicBezTo>
                <a:cubicBezTo>
                  <a:pt x="7692020" y="3828636"/>
                  <a:pt x="7690634" y="3827845"/>
                  <a:pt x="7689269" y="3827717"/>
                </a:cubicBezTo>
                <a:lnTo>
                  <a:pt x="7684384" y="3830276"/>
                </a:lnTo>
                <a:close/>
                <a:moveTo>
                  <a:pt x="8311515" y="3824756"/>
                </a:moveTo>
                <a:lnTo>
                  <a:pt x="8302511" y="3829116"/>
                </a:lnTo>
                <a:lnTo>
                  <a:pt x="8302669" y="3828693"/>
                </a:lnTo>
                <a:lnTo>
                  <a:pt x="8292848" y="3833226"/>
                </a:lnTo>
                <a:lnTo>
                  <a:pt x="8291775" y="3832340"/>
                </a:lnTo>
                <a:cubicBezTo>
                  <a:pt x="8278587" y="3827680"/>
                  <a:pt x="8258597" y="3833466"/>
                  <a:pt x="8256400" y="3846409"/>
                </a:cubicBezTo>
                <a:cubicBezTo>
                  <a:pt x="8270539" y="3845234"/>
                  <a:pt x="8280527" y="3860493"/>
                  <a:pt x="8301783" y="3840606"/>
                </a:cubicBezTo>
                <a:lnTo>
                  <a:pt x="8298862" y="3838193"/>
                </a:lnTo>
                <a:lnTo>
                  <a:pt x="8299228" y="3837856"/>
                </a:lnTo>
                <a:lnTo>
                  <a:pt x="8301557" y="3831657"/>
                </a:lnTo>
                <a:lnTo>
                  <a:pt x="8303023" y="3837888"/>
                </a:lnTo>
                <a:lnTo>
                  <a:pt x="8307023" y="3844366"/>
                </a:lnTo>
                <a:lnTo>
                  <a:pt x="8302142" y="3849772"/>
                </a:lnTo>
                <a:cubicBezTo>
                  <a:pt x="8300889" y="3852427"/>
                  <a:pt x="8300157" y="3855311"/>
                  <a:pt x="8300099" y="3858388"/>
                </a:cubicBezTo>
                <a:cubicBezTo>
                  <a:pt x="8316261" y="3910822"/>
                  <a:pt x="8365005" y="3864657"/>
                  <a:pt x="8352181" y="3839406"/>
                </a:cubicBezTo>
                <a:cubicBezTo>
                  <a:pt x="8350425" y="3835498"/>
                  <a:pt x="8346967" y="3833029"/>
                  <a:pt x="8342633" y="3831816"/>
                </a:cubicBezTo>
                <a:cubicBezTo>
                  <a:pt x="8338297" y="3830603"/>
                  <a:pt x="8333083" y="3830645"/>
                  <a:pt x="8327817" y="3831756"/>
                </a:cubicBezTo>
                <a:lnTo>
                  <a:pt x="8320949" y="3834637"/>
                </a:lnTo>
                <a:lnTo>
                  <a:pt x="8321885" y="3830241"/>
                </a:lnTo>
                <a:cubicBezTo>
                  <a:pt x="8318587" y="3826382"/>
                  <a:pt x="8315055" y="3824692"/>
                  <a:pt x="8311515" y="3824756"/>
                </a:cubicBezTo>
                <a:close/>
                <a:moveTo>
                  <a:pt x="8373289" y="3820882"/>
                </a:moveTo>
                <a:cubicBezTo>
                  <a:pt x="8367474" y="3824762"/>
                  <a:pt x="8365895" y="3822141"/>
                  <a:pt x="8364364" y="3824227"/>
                </a:cubicBezTo>
                <a:cubicBezTo>
                  <a:pt x="8363853" y="3824922"/>
                  <a:pt x="8363347" y="3826140"/>
                  <a:pt x="8362691" y="3828296"/>
                </a:cubicBezTo>
                <a:cubicBezTo>
                  <a:pt x="8365702" y="3842790"/>
                  <a:pt x="8381987" y="3830889"/>
                  <a:pt x="8373289" y="3820882"/>
                </a:cubicBezTo>
                <a:close/>
                <a:moveTo>
                  <a:pt x="8013255" y="3814952"/>
                </a:moveTo>
                <a:cubicBezTo>
                  <a:pt x="8009424" y="3814169"/>
                  <a:pt x="8004103" y="3820971"/>
                  <a:pt x="8003145" y="3825661"/>
                </a:cubicBezTo>
                <a:cubicBezTo>
                  <a:pt x="8004666" y="3827262"/>
                  <a:pt x="8006059" y="3827968"/>
                  <a:pt x="8007339" y="3828041"/>
                </a:cubicBezTo>
                <a:cubicBezTo>
                  <a:pt x="8011181" y="3828260"/>
                  <a:pt x="8014023" y="3822777"/>
                  <a:pt x="8016370" y="3818623"/>
                </a:cubicBezTo>
                <a:cubicBezTo>
                  <a:pt x="8015642" y="3816316"/>
                  <a:pt x="8014532" y="3815214"/>
                  <a:pt x="8013255" y="3814952"/>
                </a:cubicBezTo>
                <a:close/>
                <a:moveTo>
                  <a:pt x="7564337" y="3813215"/>
                </a:moveTo>
                <a:cubicBezTo>
                  <a:pt x="7553085" y="3813041"/>
                  <a:pt x="7554969" y="3832528"/>
                  <a:pt x="7554196" y="3845258"/>
                </a:cubicBezTo>
                <a:cubicBezTo>
                  <a:pt x="7545285" y="3840256"/>
                  <a:pt x="7534652" y="3829899"/>
                  <a:pt x="7525906" y="3839031"/>
                </a:cubicBezTo>
                <a:cubicBezTo>
                  <a:pt x="7528174" y="3843814"/>
                  <a:pt x="7530852" y="3848170"/>
                  <a:pt x="7533958" y="3852079"/>
                </a:cubicBezTo>
                <a:cubicBezTo>
                  <a:pt x="7543276" y="3863810"/>
                  <a:pt x="7556437" y="3871526"/>
                  <a:pt x="7573903" y="3874748"/>
                </a:cubicBezTo>
                <a:cubicBezTo>
                  <a:pt x="7575772" y="3860878"/>
                  <a:pt x="7568582" y="3861231"/>
                  <a:pt x="7565923" y="3854472"/>
                </a:cubicBezTo>
                <a:cubicBezTo>
                  <a:pt x="7564820" y="3838935"/>
                  <a:pt x="7572938" y="3823308"/>
                  <a:pt x="7564337" y="3813215"/>
                </a:cubicBezTo>
                <a:close/>
                <a:moveTo>
                  <a:pt x="8231442" y="3809999"/>
                </a:moveTo>
                <a:cubicBezTo>
                  <a:pt x="8219577" y="3808068"/>
                  <a:pt x="8214005" y="3825794"/>
                  <a:pt x="8221925" y="3835477"/>
                </a:cubicBezTo>
                <a:cubicBezTo>
                  <a:pt x="8225919" y="3830395"/>
                  <a:pt x="8233099" y="3825216"/>
                  <a:pt x="8233913" y="3820231"/>
                </a:cubicBezTo>
                <a:cubicBezTo>
                  <a:pt x="8232028" y="3816852"/>
                  <a:pt x="8230144" y="3813474"/>
                  <a:pt x="8231442" y="3809999"/>
                </a:cubicBezTo>
                <a:close/>
                <a:moveTo>
                  <a:pt x="7658805" y="3809766"/>
                </a:moveTo>
                <a:cubicBezTo>
                  <a:pt x="7656498" y="3809673"/>
                  <a:pt x="7655187" y="3810485"/>
                  <a:pt x="7654126" y="3811521"/>
                </a:cubicBezTo>
                <a:cubicBezTo>
                  <a:pt x="7653064" y="3812559"/>
                  <a:pt x="7652250" y="3813823"/>
                  <a:pt x="7650940" y="3814634"/>
                </a:cubicBezTo>
                <a:cubicBezTo>
                  <a:pt x="7652303" y="3819875"/>
                  <a:pt x="7653666" y="3825118"/>
                  <a:pt x="7658909" y="3821873"/>
                </a:cubicBezTo>
                <a:cubicBezTo>
                  <a:pt x="7658542" y="3817536"/>
                  <a:pt x="7659172" y="3814103"/>
                  <a:pt x="7658805" y="3809766"/>
                </a:cubicBezTo>
                <a:close/>
                <a:moveTo>
                  <a:pt x="8215535" y="3808396"/>
                </a:moveTo>
                <a:cubicBezTo>
                  <a:pt x="8212715" y="3808713"/>
                  <a:pt x="8209393" y="3812223"/>
                  <a:pt x="8206215" y="3816576"/>
                </a:cubicBezTo>
                <a:lnTo>
                  <a:pt x="8204873" y="3818625"/>
                </a:lnTo>
                <a:lnTo>
                  <a:pt x="8204443" y="3818037"/>
                </a:lnTo>
                <a:cubicBezTo>
                  <a:pt x="8200372" y="3817802"/>
                  <a:pt x="8190996" y="3826208"/>
                  <a:pt x="8190631" y="3832747"/>
                </a:cubicBezTo>
                <a:cubicBezTo>
                  <a:pt x="8191677" y="3834822"/>
                  <a:pt x="8192823" y="3836099"/>
                  <a:pt x="8194053" y="3836762"/>
                </a:cubicBezTo>
                <a:cubicBezTo>
                  <a:pt x="8197745" y="3838750"/>
                  <a:pt x="8202187" y="3835205"/>
                  <a:pt x="8206875" y="3831004"/>
                </a:cubicBezTo>
                <a:lnTo>
                  <a:pt x="8206721" y="3828573"/>
                </a:lnTo>
                <a:lnTo>
                  <a:pt x="8208779" y="3826366"/>
                </a:lnTo>
                <a:cubicBezTo>
                  <a:pt x="8212647" y="3820594"/>
                  <a:pt x="8215915" y="3813054"/>
                  <a:pt x="8218165" y="3809232"/>
                </a:cubicBezTo>
                <a:cubicBezTo>
                  <a:pt x="8217360" y="3808540"/>
                  <a:pt x="8216475" y="3808291"/>
                  <a:pt x="8215535" y="3808396"/>
                </a:cubicBezTo>
                <a:close/>
                <a:moveTo>
                  <a:pt x="8186675" y="3806101"/>
                </a:moveTo>
                <a:cubicBezTo>
                  <a:pt x="8185699" y="3806468"/>
                  <a:pt x="8184721" y="3807469"/>
                  <a:pt x="8183853" y="3809376"/>
                </a:cubicBezTo>
                <a:cubicBezTo>
                  <a:pt x="8183574" y="3813070"/>
                  <a:pt x="8188919" y="3818753"/>
                  <a:pt x="8192293" y="3812354"/>
                </a:cubicBezTo>
                <a:cubicBezTo>
                  <a:pt x="8192451" y="3810276"/>
                  <a:pt x="8190858" y="3807180"/>
                  <a:pt x="8188817" y="3806225"/>
                </a:cubicBezTo>
                <a:cubicBezTo>
                  <a:pt x="8188137" y="3805907"/>
                  <a:pt x="8187406" y="3805827"/>
                  <a:pt x="8186675" y="3806101"/>
                </a:cubicBezTo>
                <a:close/>
                <a:moveTo>
                  <a:pt x="7574435" y="3797343"/>
                </a:moveTo>
                <a:cubicBezTo>
                  <a:pt x="7572788" y="3797913"/>
                  <a:pt x="7571522" y="3798883"/>
                  <a:pt x="7570756" y="3800575"/>
                </a:cubicBezTo>
                <a:cubicBezTo>
                  <a:pt x="7569990" y="3802268"/>
                  <a:pt x="7569723" y="3804680"/>
                  <a:pt x="7570073" y="3808128"/>
                </a:cubicBezTo>
                <a:cubicBezTo>
                  <a:pt x="7576597" y="3811944"/>
                  <a:pt x="7579780" y="3802994"/>
                  <a:pt x="7574435" y="3797343"/>
                </a:cubicBezTo>
                <a:close/>
                <a:moveTo>
                  <a:pt x="8431007" y="3793855"/>
                </a:moveTo>
                <a:cubicBezTo>
                  <a:pt x="8427499" y="3794016"/>
                  <a:pt x="8421979" y="3796553"/>
                  <a:pt x="8417041" y="3800343"/>
                </a:cubicBezTo>
                <a:cubicBezTo>
                  <a:pt x="8412102" y="3804134"/>
                  <a:pt x="8407745" y="3809180"/>
                  <a:pt x="8406565" y="3814356"/>
                </a:cubicBezTo>
                <a:cubicBezTo>
                  <a:pt x="8405776" y="3817805"/>
                  <a:pt x="8406401" y="3821314"/>
                  <a:pt x="8409207" y="3824550"/>
                </a:cubicBezTo>
                <a:cubicBezTo>
                  <a:pt x="8418913" y="3822427"/>
                  <a:pt x="8438641" y="3809199"/>
                  <a:pt x="8431007" y="3793855"/>
                </a:cubicBezTo>
                <a:close/>
                <a:moveTo>
                  <a:pt x="8091955" y="3792870"/>
                </a:moveTo>
                <a:cubicBezTo>
                  <a:pt x="8079838" y="3796273"/>
                  <a:pt x="8083155" y="3817689"/>
                  <a:pt x="8070671" y="3825942"/>
                </a:cubicBezTo>
                <a:cubicBezTo>
                  <a:pt x="8071205" y="3831924"/>
                  <a:pt x="8076361" y="3829089"/>
                  <a:pt x="8079251" y="3830058"/>
                </a:cubicBezTo>
                <a:cubicBezTo>
                  <a:pt x="8090115" y="3817118"/>
                  <a:pt x="8090041" y="3805076"/>
                  <a:pt x="8091955" y="3792870"/>
                </a:cubicBezTo>
                <a:close/>
                <a:moveTo>
                  <a:pt x="8053021" y="3792213"/>
                </a:moveTo>
                <a:cubicBezTo>
                  <a:pt x="8050092" y="3793446"/>
                  <a:pt x="8047850" y="3796071"/>
                  <a:pt x="8046931" y="3800634"/>
                </a:cubicBezTo>
                <a:lnTo>
                  <a:pt x="8051515" y="3803604"/>
                </a:lnTo>
                <a:lnTo>
                  <a:pt x="8041218" y="3811234"/>
                </a:lnTo>
                <a:lnTo>
                  <a:pt x="8014020" y="3848203"/>
                </a:lnTo>
                <a:lnTo>
                  <a:pt x="8011823" y="3843944"/>
                </a:lnTo>
                <a:cubicBezTo>
                  <a:pt x="8009888" y="3842501"/>
                  <a:pt x="8007431" y="3842141"/>
                  <a:pt x="8004700" y="3842706"/>
                </a:cubicBezTo>
                <a:lnTo>
                  <a:pt x="8004020" y="3845600"/>
                </a:lnTo>
                <a:lnTo>
                  <a:pt x="7998321" y="3848305"/>
                </a:lnTo>
                <a:lnTo>
                  <a:pt x="7996044" y="3847622"/>
                </a:lnTo>
                <a:lnTo>
                  <a:pt x="7990836" y="3849061"/>
                </a:lnTo>
                <a:lnTo>
                  <a:pt x="7991133" y="3847815"/>
                </a:lnTo>
                <a:cubicBezTo>
                  <a:pt x="7990570" y="3836602"/>
                  <a:pt x="7985866" y="3822445"/>
                  <a:pt x="7985312" y="3811731"/>
                </a:cubicBezTo>
                <a:cubicBezTo>
                  <a:pt x="7979232" y="3817333"/>
                  <a:pt x="7978116" y="3826272"/>
                  <a:pt x="7977429" y="3836152"/>
                </a:cubicBezTo>
                <a:lnTo>
                  <a:pt x="7974080" y="3855092"/>
                </a:lnTo>
                <a:lnTo>
                  <a:pt x="7957261" y="3869381"/>
                </a:lnTo>
                <a:cubicBezTo>
                  <a:pt x="7964759" y="3872888"/>
                  <a:pt x="7972498" y="3869449"/>
                  <a:pt x="7980237" y="3866010"/>
                </a:cubicBezTo>
                <a:lnTo>
                  <a:pt x="7991521" y="3861829"/>
                </a:lnTo>
                <a:lnTo>
                  <a:pt x="7991362" y="3862536"/>
                </a:lnTo>
                <a:lnTo>
                  <a:pt x="7995491" y="3864581"/>
                </a:lnTo>
                <a:lnTo>
                  <a:pt x="7995167" y="3872543"/>
                </a:lnTo>
                <a:cubicBezTo>
                  <a:pt x="7998306" y="3896979"/>
                  <a:pt x="8029043" y="3888430"/>
                  <a:pt x="8029508" y="3870051"/>
                </a:cubicBezTo>
                <a:cubicBezTo>
                  <a:pt x="8029921" y="3863738"/>
                  <a:pt x="8024943" y="3858143"/>
                  <a:pt x="8018578" y="3855106"/>
                </a:cubicBezTo>
                <a:lnTo>
                  <a:pt x="8016417" y="3854590"/>
                </a:lnTo>
                <a:lnTo>
                  <a:pt x="8015401" y="3852218"/>
                </a:lnTo>
                <a:lnTo>
                  <a:pt x="8015815" y="3851683"/>
                </a:lnTo>
                <a:lnTo>
                  <a:pt x="8014561" y="3849252"/>
                </a:lnTo>
                <a:lnTo>
                  <a:pt x="8033972" y="3843496"/>
                </a:lnTo>
                <a:lnTo>
                  <a:pt x="8031068" y="3845706"/>
                </a:lnTo>
                <a:cubicBezTo>
                  <a:pt x="8032414" y="3848965"/>
                  <a:pt x="8034096" y="3850641"/>
                  <a:pt x="8035999" y="3850692"/>
                </a:cubicBezTo>
                <a:cubicBezTo>
                  <a:pt x="8037903" y="3850741"/>
                  <a:pt x="8040029" y="3849166"/>
                  <a:pt x="8042266" y="3845922"/>
                </a:cubicBezTo>
                <a:lnTo>
                  <a:pt x="8037370" y="3840971"/>
                </a:lnTo>
                <a:lnTo>
                  <a:pt x="8050493" y="3830757"/>
                </a:lnTo>
                <a:lnTo>
                  <a:pt x="8049628" y="3832648"/>
                </a:lnTo>
                <a:cubicBezTo>
                  <a:pt x="8059709" y="3829724"/>
                  <a:pt x="8068049" y="3819782"/>
                  <a:pt x="8076534" y="3813431"/>
                </a:cubicBezTo>
                <a:lnTo>
                  <a:pt x="8071734" y="3811345"/>
                </a:lnTo>
                <a:lnTo>
                  <a:pt x="8073192" y="3811342"/>
                </a:lnTo>
                <a:cubicBezTo>
                  <a:pt x="8076179" y="3810254"/>
                  <a:pt x="8078784" y="3807927"/>
                  <a:pt x="8080605" y="3803879"/>
                </a:cubicBezTo>
                <a:lnTo>
                  <a:pt x="8077096" y="3801035"/>
                </a:lnTo>
                <a:lnTo>
                  <a:pt x="8081710" y="3794995"/>
                </a:lnTo>
                <a:lnTo>
                  <a:pt x="8071420" y="3796431"/>
                </a:lnTo>
                <a:lnTo>
                  <a:pt x="8068664" y="3794197"/>
                </a:lnTo>
                <a:cubicBezTo>
                  <a:pt x="8063347" y="3791638"/>
                  <a:pt x="8057414" y="3790361"/>
                  <a:pt x="8053021" y="3792213"/>
                </a:cubicBezTo>
                <a:close/>
                <a:moveTo>
                  <a:pt x="7674647" y="3791762"/>
                </a:moveTo>
                <a:cubicBezTo>
                  <a:pt x="7673353" y="3791637"/>
                  <a:pt x="7672118" y="3791901"/>
                  <a:pt x="7670954" y="3792474"/>
                </a:cubicBezTo>
                <a:cubicBezTo>
                  <a:pt x="7662807" y="3796487"/>
                  <a:pt x="7658177" y="3815671"/>
                  <a:pt x="7661953" y="3822652"/>
                </a:cubicBezTo>
                <a:cubicBezTo>
                  <a:pt x="7665213" y="3824148"/>
                  <a:pt x="7665237" y="3819663"/>
                  <a:pt x="7667958" y="3820163"/>
                </a:cubicBezTo>
                <a:cubicBezTo>
                  <a:pt x="7668569" y="3807705"/>
                  <a:pt x="7671878" y="3800233"/>
                  <a:pt x="7674647" y="3791762"/>
                </a:cubicBezTo>
                <a:close/>
                <a:moveTo>
                  <a:pt x="7607781" y="3790625"/>
                </a:moveTo>
                <a:lnTo>
                  <a:pt x="7610954" y="3792208"/>
                </a:lnTo>
                <a:lnTo>
                  <a:pt x="7611109" y="3792855"/>
                </a:lnTo>
                <a:close/>
                <a:moveTo>
                  <a:pt x="7654048" y="3789925"/>
                </a:moveTo>
                <a:cubicBezTo>
                  <a:pt x="7652712" y="3794043"/>
                  <a:pt x="7654035" y="3794291"/>
                  <a:pt x="7654290" y="3796961"/>
                </a:cubicBezTo>
                <a:cubicBezTo>
                  <a:pt x="7656936" y="3797457"/>
                  <a:pt x="7657476" y="3794063"/>
                  <a:pt x="7658016" y="3790669"/>
                </a:cubicBezTo>
                <a:cubicBezTo>
                  <a:pt x="7656694" y="3790421"/>
                  <a:pt x="7655371" y="3790173"/>
                  <a:pt x="7654048" y="3789925"/>
                </a:cubicBezTo>
                <a:close/>
                <a:moveTo>
                  <a:pt x="8170628" y="3788522"/>
                </a:moveTo>
                <a:cubicBezTo>
                  <a:pt x="8169007" y="3787896"/>
                  <a:pt x="8167182" y="3788527"/>
                  <a:pt x="8164703" y="3790911"/>
                </a:cubicBezTo>
                <a:cubicBezTo>
                  <a:pt x="8166609" y="3794319"/>
                  <a:pt x="8165299" y="3797822"/>
                  <a:pt x="8168131" y="3801587"/>
                </a:cubicBezTo>
                <a:cubicBezTo>
                  <a:pt x="8170366" y="3798442"/>
                  <a:pt x="8173091" y="3796822"/>
                  <a:pt x="8175325" y="3793676"/>
                </a:cubicBezTo>
                <a:cubicBezTo>
                  <a:pt x="8173665" y="3791029"/>
                  <a:pt x="8172248" y="3789146"/>
                  <a:pt x="8170628" y="3788522"/>
                </a:cubicBezTo>
                <a:close/>
                <a:moveTo>
                  <a:pt x="7960498" y="3788133"/>
                </a:moveTo>
                <a:cubicBezTo>
                  <a:pt x="7956291" y="3791321"/>
                  <a:pt x="7954066" y="3798819"/>
                  <a:pt x="7954341" y="3805586"/>
                </a:cubicBezTo>
                <a:lnTo>
                  <a:pt x="7956455" y="3813650"/>
                </a:lnTo>
                <a:lnTo>
                  <a:pt x="7954940" y="3816161"/>
                </a:lnTo>
                <a:cubicBezTo>
                  <a:pt x="7954244" y="3819494"/>
                  <a:pt x="7954539" y="3823254"/>
                  <a:pt x="7956209" y="3826471"/>
                </a:cubicBezTo>
                <a:cubicBezTo>
                  <a:pt x="7960262" y="3824007"/>
                  <a:pt x="7962920" y="3821018"/>
                  <a:pt x="7964322" y="3817772"/>
                </a:cubicBezTo>
                <a:lnTo>
                  <a:pt x="7964537" y="3813963"/>
                </a:lnTo>
                <a:lnTo>
                  <a:pt x="7967775" y="3802733"/>
                </a:lnTo>
                <a:cubicBezTo>
                  <a:pt x="7967034" y="3797830"/>
                  <a:pt x="7964315" y="3793148"/>
                  <a:pt x="7960498" y="3788133"/>
                </a:cubicBezTo>
                <a:close/>
                <a:moveTo>
                  <a:pt x="7886256" y="3786942"/>
                </a:moveTo>
                <a:lnTo>
                  <a:pt x="7882462" y="3788869"/>
                </a:lnTo>
                <a:lnTo>
                  <a:pt x="7878668" y="3787080"/>
                </a:lnTo>
                <a:cubicBezTo>
                  <a:pt x="7877536" y="3787306"/>
                  <a:pt x="7876497" y="3787857"/>
                  <a:pt x="7875692" y="3788826"/>
                </a:cubicBezTo>
                <a:cubicBezTo>
                  <a:pt x="7874618" y="3790118"/>
                  <a:pt x="7873962" y="3792154"/>
                  <a:pt x="7874063" y="3795162"/>
                </a:cubicBezTo>
                <a:lnTo>
                  <a:pt x="7877469" y="3796868"/>
                </a:lnTo>
                <a:lnTo>
                  <a:pt x="7875998" y="3800848"/>
                </a:lnTo>
                <a:cubicBezTo>
                  <a:pt x="7875849" y="3804813"/>
                  <a:pt x="7876911" y="3808703"/>
                  <a:pt x="7879313" y="3811105"/>
                </a:cubicBezTo>
                <a:cubicBezTo>
                  <a:pt x="7881449" y="3813242"/>
                  <a:pt x="7884642" y="3814204"/>
                  <a:pt x="7888983" y="3812998"/>
                </a:cubicBezTo>
                <a:cubicBezTo>
                  <a:pt x="7892529" y="3807477"/>
                  <a:pt x="7892257" y="3791739"/>
                  <a:pt x="7886256" y="3786942"/>
                </a:cubicBezTo>
                <a:close/>
                <a:moveTo>
                  <a:pt x="8284301" y="3786761"/>
                </a:moveTo>
                <a:cubicBezTo>
                  <a:pt x="8283529" y="3790449"/>
                  <a:pt x="8283128" y="3794106"/>
                  <a:pt x="8283115" y="3797732"/>
                </a:cubicBezTo>
                <a:cubicBezTo>
                  <a:pt x="8283075" y="3808613"/>
                  <a:pt x="8286517" y="3819206"/>
                  <a:pt x="8293861" y="3829479"/>
                </a:cubicBezTo>
                <a:cubicBezTo>
                  <a:pt x="8300267" y="3822912"/>
                  <a:pt x="8296582" y="3819589"/>
                  <a:pt x="8297940" y="3814644"/>
                </a:cubicBezTo>
                <a:cubicBezTo>
                  <a:pt x="8303541" y="3805726"/>
                  <a:pt x="8313726" y="3801265"/>
                  <a:pt x="8313473" y="3791619"/>
                </a:cubicBezTo>
                <a:cubicBezTo>
                  <a:pt x="8312103" y="3790220"/>
                  <a:pt x="8310651" y="3789886"/>
                  <a:pt x="8309159" y="3790272"/>
                </a:cubicBezTo>
                <a:cubicBezTo>
                  <a:pt x="8304687" y="3791432"/>
                  <a:pt x="8299861" y="3799079"/>
                  <a:pt x="8295799" y="3803943"/>
                </a:cubicBezTo>
                <a:cubicBezTo>
                  <a:pt x="8293379" y="3796892"/>
                  <a:pt x="8292229" y="3786109"/>
                  <a:pt x="8284301" y="3786761"/>
                </a:cubicBezTo>
                <a:close/>
                <a:moveTo>
                  <a:pt x="8151675" y="3781616"/>
                </a:moveTo>
                <a:cubicBezTo>
                  <a:pt x="8147522" y="3782898"/>
                  <a:pt x="8144080" y="3785438"/>
                  <a:pt x="8141401" y="3788747"/>
                </a:cubicBezTo>
                <a:lnTo>
                  <a:pt x="8137744" y="3796297"/>
                </a:lnTo>
                <a:lnTo>
                  <a:pt x="8129483" y="3794624"/>
                </a:lnTo>
                <a:cubicBezTo>
                  <a:pt x="8120047" y="3801473"/>
                  <a:pt x="8111235" y="3813129"/>
                  <a:pt x="8102076" y="3816311"/>
                </a:cubicBezTo>
                <a:cubicBezTo>
                  <a:pt x="8100429" y="3824951"/>
                  <a:pt x="8102770" y="3833262"/>
                  <a:pt x="8092057" y="3843861"/>
                </a:cubicBezTo>
                <a:cubicBezTo>
                  <a:pt x="8097739" y="3860403"/>
                  <a:pt x="8094538" y="3876459"/>
                  <a:pt x="8107663" y="3886317"/>
                </a:cubicBezTo>
                <a:cubicBezTo>
                  <a:pt x="8111646" y="3889331"/>
                  <a:pt x="8116106" y="3890939"/>
                  <a:pt x="8120804" y="3891465"/>
                </a:cubicBezTo>
                <a:lnTo>
                  <a:pt x="8124774" y="3891098"/>
                </a:lnTo>
                <a:lnTo>
                  <a:pt x="8121569" y="3895171"/>
                </a:lnTo>
                <a:cubicBezTo>
                  <a:pt x="8120373" y="3898797"/>
                  <a:pt x="8120323" y="3902904"/>
                  <a:pt x="8121894" y="3906366"/>
                </a:cubicBezTo>
                <a:cubicBezTo>
                  <a:pt x="8130461" y="3910229"/>
                  <a:pt x="8131470" y="3901203"/>
                  <a:pt x="8136541" y="3897373"/>
                </a:cubicBezTo>
                <a:lnTo>
                  <a:pt x="8135457" y="3890073"/>
                </a:lnTo>
                <a:lnTo>
                  <a:pt x="8152869" y="3880980"/>
                </a:lnTo>
                <a:lnTo>
                  <a:pt x="8156146" y="3881234"/>
                </a:lnTo>
                <a:cubicBezTo>
                  <a:pt x="8165131" y="3879744"/>
                  <a:pt x="8174757" y="3874101"/>
                  <a:pt x="8182489" y="3865147"/>
                </a:cubicBezTo>
                <a:lnTo>
                  <a:pt x="8176246" y="3848973"/>
                </a:lnTo>
                <a:lnTo>
                  <a:pt x="8176973" y="3847830"/>
                </a:lnTo>
                <a:cubicBezTo>
                  <a:pt x="8182353" y="3829165"/>
                  <a:pt x="8165425" y="3817189"/>
                  <a:pt x="8163639" y="3801542"/>
                </a:cubicBezTo>
                <a:lnTo>
                  <a:pt x="8150569" y="3798895"/>
                </a:lnTo>
                <a:close/>
                <a:moveTo>
                  <a:pt x="8381209" y="3773612"/>
                </a:moveTo>
                <a:cubicBezTo>
                  <a:pt x="8372399" y="3776910"/>
                  <a:pt x="8371566" y="3792914"/>
                  <a:pt x="8371103" y="3801806"/>
                </a:cubicBezTo>
                <a:cubicBezTo>
                  <a:pt x="8383578" y="3811086"/>
                  <a:pt x="8388723" y="3795211"/>
                  <a:pt x="8392339" y="3781070"/>
                </a:cubicBezTo>
                <a:cubicBezTo>
                  <a:pt x="8388118" y="3779162"/>
                  <a:pt x="8385429" y="3775520"/>
                  <a:pt x="8381209" y="3773612"/>
                </a:cubicBezTo>
                <a:close/>
                <a:moveTo>
                  <a:pt x="8120519" y="3773429"/>
                </a:moveTo>
                <a:cubicBezTo>
                  <a:pt x="8118285" y="3780300"/>
                  <a:pt x="8118990" y="3787484"/>
                  <a:pt x="8121166" y="3794823"/>
                </a:cubicBezTo>
                <a:cubicBezTo>
                  <a:pt x="8128384" y="3783149"/>
                  <a:pt x="8133880" y="3787287"/>
                  <a:pt x="8140142" y="3784396"/>
                </a:cubicBezTo>
                <a:cubicBezTo>
                  <a:pt x="8134645" y="3780258"/>
                  <a:pt x="8127868" y="3774208"/>
                  <a:pt x="8120519" y="3773429"/>
                </a:cubicBezTo>
                <a:close/>
                <a:moveTo>
                  <a:pt x="7582443" y="3772757"/>
                </a:moveTo>
                <a:cubicBezTo>
                  <a:pt x="7580722" y="3772882"/>
                  <a:pt x="7578828" y="3774065"/>
                  <a:pt x="7577124" y="3776827"/>
                </a:cubicBezTo>
                <a:cubicBezTo>
                  <a:pt x="7580381" y="3781976"/>
                  <a:pt x="7578550" y="3784151"/>
                  <a:pt x="7580194" y="3785283"/>
                </a:cubicBezTo>
                <a:cubicBezTo>
                  <a:pt x="7580743" y="3785662"/>
                  <a:pt x="7581676" y="3785923"/>
                  <a:pt x="7583313" y="3786139"/>
                </a:cubicBezTo>
                <a:cubicBezTo>
                  <a:pt x="7591194" y="3781526"/>
                  <a:pt x="7587605" y="3772382"/>
                  <a:pt x="7582443" y="3772757"/>
                </a:cubicBezTo>
                <a:close/>
                <a:moveTo>
                  <a:pt x="8268678" y="3772518"/>
                </a:moveTo>
                <a:cubicBezTo>
                  <a:pt x="8266127" y="3770756"/>
                  <a:pt x="8262789" y="3771046"/>
                  <a:pt x="8258509" y="3773796"/>
                </a:cubicBezTo>
                <a:cubicBezTo>
                  <a:pt x="8256715" y="3782676"/>
                  <a:pt x="8262949" y="3791651"/>
                  <a:pt x="8267011" y="3793679"/>
                </a:cubicBezTo>
                <a:cubicBezTo>
                  <a:pt x="8270255" y="3789434"/>
                  <a:pt x="8271513" y="3786150"/>
                  <a:pt x="8274125" y="3783545"/>
                </a:cubicBezTo>
                <a:cubicBezTo>
                  <a:pt x="8272991" y="3778092"/>
                  <a:pt x="8271228" y="3774280"/>
                  <a:pt x="8268678" y="3772518"/>
                </a:cubicBezTo>
                <a:close/>
                <a:moveTo>
                  <a:pt x="3874101" y="3771595"/>
                </a:moveTo>
                <a:cubicBezTo>
                  <a:pt x="3870410" y="3770913"/>
                  <a:pt x="3870098" y="3771225"/>
                  <a:pt x="3871319" y="3771916"/>
                </a:cubicBezTo>
                <a:cubicBezTo>
                  <a:pt x="3874987" y="3773985"/>
                  <a:pt x="3892481" y="3779452"/>
                  <a:pt x="3874101" y="3771595"/>
                </a:cubicBezTo>
                <a:close/>
                <a:moveTo>
                  <a:pt x="8245929" y="3759266"/>
                </a:moveTo>
                <a:cubicBezTo>
                  <a:pt x="8228757" y="3757572"/>
                  <a:pt x="8219695" y="3767411"/>
                  <a:pt x="8204631" y="3769464"/>
                </a:cubicBezTo>
                <a:cubicBezTo>
                  <a:pt x="8210191" y="3785108"/>
                  <a:pt x="8241467" y="3774393"/>
                  <a:pt x="8245929" y="3759266"/>
                </a:cubicBezTo>
                <a:close/>
                <a:moveTo>
                  <a:pt x="8035698" y="3756006"/>
                </a:moveTo>
                <a:cubicBezTo>
                  <a:pt x="8028652" y="3754935"/>
                  <a:pt x="8021662" y="3764530"/>
                  <a:pt x="8022882" y="3772925"/>
                </a:cubicBezTo>
                <a:cubicBezTo>
                  <a:pt x="8023424" y="3776656"/>
                  <a:pt x="8025588" y="3780150"/>
                  <a:pt x="8030090" y="3782367"/>
                </a:cubicBezTo>
                <a:cubicBezTo>
                  <a:pt x="8034409" y="3780076"/>
                  <a:pt x="8042753" y="3768282"/>
                  <a:pt x="8042460" y="3761073"/>
                </a:cubicBezTo>
                <a:cubicBezTo>
                  <a:pt x="8040401" y="3757905"/>
                  <a:pt x="8038046" y="3756364"/>
                  <a:pt x="8035698" y="3756006"/>
                </a:cubicBezTo>
                <a:close/>
                <a:moveTo>
                  <a:pt x="8053596" y="3755609"/>
                </a:moveTo>
                <a:cubicBezTo>
                  <a:pt x="8045484" y="3758107"/>
                  <a:pt x="8043309" y="3771950"/>
                  <a:pt x="8042102" y="3779640"/>
                </a:cubicBezTo>
                <a:cubicBezTo>
                  <a:pt x="8052336" y="3788200"/>
                  <a:pt x="8058324" y="3774647"/>
                  <a:pt x="8062800" y="3762534"/>
                </a:cubicBezTo>
                <a:cubicBezTo>
                  <a:pt x="8059228" y="3760706"/>
                  <a:pt x="8057168" y="3757437"/>
                  <a:pt x="8053596" y="3755609"/>
                </a:cubicBezTo>
                <a:close/>
                <a:moveTo>
                  <a:pt x="7598058" y="3753701"/>
                </a:moveTo>
                <a:cubicBezTo>
                  <a:pt x="7592874" y="3759895"/>
                  <a:pt x="7594504" y="3770232"/>
                  <a:pt x="7598751" y="3778926"/>
                </a:cubicBezTo>
                <a:cubicBezTo>
                  <a:pt x="7600875" y="3783275"/>
                  <a:pt x="7603652" y="3787211"/>
                  <a:pt x="7606560" y="3790015"/>
                </a:cubicBezTo>
                <a:lnTo>
                  <a:pt x="7607765" y="3790617"/>
                </a:lnTo>
                <a:lnTo>
                  <a:pt x="7592226" y="3794584"/>
                </a:lnTo>
                <a:lnTo>
                  <a:pt x="7588854" y="3806893"/>
                </a:lnTo>
                <a:lnTo>
                  <a:pt x="7586036" y="3808341"/>
                </a:lnTo>
                <a:lnTo>
                  <a:pt x="7583678" y="3813704"/>
                </a:lnTo>
                <a:lnTo>
                  <a:pt x="7575705" y="3814362"/>
                </a:lnTo>
                <a:cubicBezTo>
                  <a:pt x="7575640" y="3817168"/>
                  <a:pt x="7576298" y="3819797"/>
                  <a:pt x="7577780" y="3821701"/>
                </a:cubicBezTo>
                <a:lnTo>
                  <a:pt x="7582590" y="3823748"/>
                </a:lnTo>
                <a:lnTo>
                  <a:pt x="7582630" y="3824821"/>
                </a:lnTo>
                <a:lnTo>
                  <a:pt x="7583413" y="3824097"/>
                </a:lnTo>
                <a:lnTo>
                  <a:pt x="7584801" y="3824687"/>
                </a:lnTo>
                <a:lnTo>
                  <a:pt x="7584636" y="3822968"/>
                </a:lnTo>
                <a:lnTo>
                  <a:pt x="7588829" y="3819098"/>
                </a:lnTo>
                <a:lnTo>
                  <a:pt x="7593913" y="3835423"/>
                </a:lnTo>
                <a:lnTo>
                  <a:pt x="7594523" y="3835969"/>
                </a:lnTo>
                <a:lnTo>
                  <a:pt x="7593031" y="3839370"/>
                </a:lnTo>
                <a:lnTo>
                  <a:pt x="7597630" y="3838752"/>
                </a:lnTo>
                <a:lnTo>
                  <a:pt x="7603234" y="3843771"/>
                </a:lnTo>
                <a:cubicBezTo>
                  <a:pt x="7605280" y="3844496"/>
                  <a:pt x="7607460" y="3844638"/>
                  <a:pt x="7609738" y="3844050"/>
                </a:cubicBezTo>
                <a:cubicBezTo>
                  <a:pt x="7630923" y="3828481"/>
                  <a:pt x="7628366" y="3808923"/>
                  <a:pt x="7618906" y="3798081"/>
                </a:cubicBezTo>
                <a:lnTo>
                  <a:pt x="7613198" y="3794256"/>
                </a:lnTo>
                <a:lnTo>
                  <a:pt x="7614964" y="3794336"/>
                </a:lnTo>
                <a:lnTo>
                  <a:pt x="7614978" y="3794217"/>
                </a:lnTo>
                <a:lnTo>
                  <a:pt x="7615147" y="3794301"/>
                </a:lnTo>
                <a:lnTo>
                  <a:pt x="7615011" y="3793926"/>
                </a:lnTo>
                <a:lnTo>
                  <a:pt x="7615637" y="3788476"/>
                </a:lnTo>
                <a:cubicBezTo>
                  <a:pt x="7615423" y="3785924"/>
                  <a:pt x="7615064" y="3783147"/>
                  <a:pt x="7615439" y="3781263"/>
                </a:cubicBezTo>
                <a:cubicBezTo>
                  <a:pt x="7613338" y="3780958"/>
                  <a:pt x="7611930" y="3781238"/>
                  <a:pt x="7611027" y="3781923"/>
                </a:cubicBezTo>
                <a:lnTo>
                  <a:pt x="7610886" y="3782492"/>
                </a:lnTo>
                <a:lnTo>
                  <a:pt x="7607522" y="3773165"/>
                </a:lnTo>
                <a:cubicBezTo>
                  <a:pt x="7603459" y="3767627"/>
                  <a:pt x="7599089" y="3762367"/>
                  <a:pt x="7598058" y="3753701"/>
                </a:cubicBezTo>
                <a:close/>
                <a:moveTo>
                  <a:pt x="8083346" y="3750951"/>
                </a:moveTo>
                <a:cubicBezTo>
                  <a:pt x="8073562" y="3759333"/>
                  <a:pt x="8070538" y="3764963"/>
                  <a:pt x="8071040" y="3768333"/>
                </a:cubicBezTo>
                <a:cubicBezTo>
                  <a:pt x="8072545" y="3778443"/>
                  <a:pt x="8105772" y="3768213"/>
                  <a:pt x="8083346" y="3750951"/>
                </a:cubicBezTo>
                <a:close/>
                <a:moveTo>
                  <a:pt x="7679095" y="3750908"/>
                </a:moveTo>
                <a:cubicBezTo>
                  <a:pt x="7675078" y="3753498"/>
                  <a:pt x="7672431" y="3759908"/>
                  <a:pt x="7672067" y="3765787"/>
                </a:cubicBezTo>
                <a:cubicBezTo>
                  <a:pt x="7671705" y="3771666"/>
                  <a:pt x="7673624" y="3777013"/>
                  <a:pt x="7678737" y="3777478"/>
                </a:cubicBezTo>
                <a:cubicBezTo>
                  <a:pt x="7687062" y="3767596"/>
                  <a:pt x="7684965" y="3759917"/>
                  <a:pt x="7679095" y="3750908"/>
                </a:cubicBezTo>
                <a:close/>
                <a:moveTo>
                  <a:pt x="7857563" y="3750568"/>
                </a:moveTo>
                <a:cubicBezTo>
                  <a:pt x="7861283" y="3760055"/>
                  <a:pt x="7864534" y="3768021"/>
                  <a:pt x="7870506" y="3777038"/>
                </a:cubicBezTo>
                <a:cubicBezTo>
                  <a:pt x="7875832" y="3769030"/>
                  <a:pt x="7870692" y="3756225"/>
                  <a:pt x="7864186" y="3751763"/>
                </a:cubicBezTo>
                <a:cubicBezTo>
                  <a:pt x="7862019" y="3750277"/>
                  <a:pt x="7859698" y="3749715"/>
                  <a:pt x="7857563" y="3750568"/>
                </a:cubicBezTo>
                <a:close/>
                <a:moveTo>
                  <a:pt x="8040577" y="3741277"/>
                </a:moveTo>
                <a:cubicBezTo>
                  <a:pt x="8035833" y="3744668"/>
                  <a:pt x="8034257" y="3749001"/>
                  <a:pt x="8034860" y="3752554"/>
                </a:cubicBezTo>
                <a:cubicBezTo>
                  <a:pt x="8035462" y="3756109"/>
                  <a:pt x="8038244" y="3758883"/>
                  <a:pt x="8042213" y="3759158"/>
                </a:cubicBezTo>
                <a:cubicBezTo>
                  <a:pt x="8051519" y="3754792"/>
                  <a:pt x="8049516" y="3741743"/>
                  <a:pt x="8040577" y="3741277"/>
                </a:cubicBezTo>
                <a:close/>
                <a:moveTo>
                  <a:pt x="8365649" y="3738455"/>
                </a:moveTo>
                <a:cubicBezTo>
                  <a:pt x="8353856" y="3745228"/>
                  <a:pt x="8352139" y="3741971"/>
                  <a:pt x="8345359" y="3752116"/>
                </a:cubicBezTo>
                <a:cubicBezTo>
                  <a:pt x="8347351" y="3768164"/>
                  <a:pt x="8375349" y="3749184"/>
                  <a:pt x="8365649" y="3738455"/>
                </a:cubicBezTo>
                <a:close/>
                <a:moveTo>
                  <a:pt x="7897977" y="3736776"/>
                </a:moveTo>
                <a:cubicBezTo>
                  <a:pt x="7893795" y="3743288"/>
                  <a:pt x="7889108" y="3758638"/>
                  <a:pt x="7895015" y="3769568"/>
                </a:cubicBezTo>
                <a:cubicBezTo>
                  <a:pt x="7900739" y="3764683"/>
                  <a:pt x="7903884" y="3747706"/>
                  <a:pt x="7897977" y="3736776"/>
                </a:cubicBezTo>
                <a:close/>
                <a:moveTo>
                  <a:pt x="4003771" y="3735948"/>
                </a:moveTo>
                <a:cubicBezTo>
                  <a:pt x="4011970" y="3744149"/>
                  <a:pt x="4006811" y="3732908"/>
                  <a:pt x="4023212" y="3749309"/>
                </a:cubicBezTo>
                <a:cubicBezTo>
                  <a:pt x="4017039" y="3739081"/>
                  <a:pt x="4005798" y="3733922"/>
                  <a:pt x="4003771" y="3735948"/>
                </a:cubicBezTo>
                <a:close/>
                <a:moveTo>
                  <a:pt x="8195984" y="3732861"/>
                </a:moveTo>
                <a:cubicBezTo>
                  <a:pt x="8191313" y="3731151"/>
                  <a:pt x="8185871" y="3732051"/>
                  <a:pt x="8181328" y="3734719"/>
                </a:cubicBezTo>
                <a:lnTo>
                  <a:pt x="8180417" y="3735945"/>
                </a:lnTo>
                <a:lnTo>
                  <a:pt x="8178695" y="3734840"/>
                </a:lnTo>
                <a:cubicBezTo>
                  <a:pt x="8171517" y="3733667"/>
                  <a:pt x="8162672" y="3740307"/>
                  <a:pt x="8161626" y="3748136"/>
                </a:cubicBezTo>
                <a:cubicBezTo>
                  <a:pt x="8161161" y="3751616"/>
                  <a:pt x="8162237" y="3755331"/>
                  <a:pt x="8165686" y="3758698"/>
                </a:cubicBezTo>
                <a:lnTo>
                  <a:pt x="8167724" y="3757700"/>
                </a:lnTo>
                <a:lnTo>
                  <a:pt x="8173346" y="3764121"/>
                </a:lnTo>
                <a:cubicBezTo>
                  <a:pt x="8176642" y="3766356"/>
                  <a:pt x="8180637" y="3768737"/>
                  <a:pt x="8184069" y="3772466"/>
                </a:cubicBezTo>
                <a:cubicBezTo>
                  <a:pt x="8186881" y="3769870"/>
                  <a:pt x="8187683" y="3767155"/>
                  <a:pt x="8187211" y="3764525"/>
                </a:cubicBezTo>
                <a:lnTo>
                  <a:pt x="8184477" y="3760004"/>
                </a:lnTo>
                <a:lnTo>
                  <a:pt x="8192839" y="3756754"/>
                </a:lnTo>
                <a:cubicBezTo>
                  <a:pt x="8198441" y="3752376"/>
                  <a:pt x="8203139" y="3746269"/>
                  <a:pt x="8203808" y="3740004"/>
                </a:cubicBezTo>
                <a:cubicBezTo>
                  <a:pt x="8201871" y="3736298"/>
                  <a:pt x="8199099" y="3733999"/>
                  <a:pt x="8195984" y="3732861"/>
                </a:cubicBezTo>
                <a:close/>
                <a:moveTo>
                  <a:pt x="7654020" y="3731676"/>
                </a:moveTo>
                <a:cubicBezTo>
                  <a:pt x="7651077" y="3731917"/>
                  <a:pt x="7647776" y="3736875"/>
                  <a:pt x="7647508" y="3740413"/>
                </a:cubicBezTo>
                <a:cubicBezTo>
                  <a:pt x="7651252" y="3742449"/>
                  <a:pt x="7654194" y="3742207"/>
                  <a:pt x="7657495" y="3737249"/>
                </a:cubicBezTo>
                <a:cubicBezTo>
                  <a:pt x="7655624" y="3736231"/>
                  <a:pt x="7656783" y="3733793"/>
                  <a:pt x="7654020" y="3731676"/>
                </a:cubicBezTo>
                <a:close/>
                <a:moveTo>
                  <a:pt x="7865106" y="3731569"/>
                </a:moveTo>
                <a:lnTo>
                  <a:pt x="7865641" y="3732832"/>
                </a:lnTo>
                <a:lnTo>
                  <a:pt x="7864934" y="3732099"/>
                </a:lnTo>
                <a:close/>
                <a:moveTo>
                  <a:pt x="7932560" y="3730173"/>
                </a:moveTo>
                <a:lnTo>
                  <a:pt x="7932210" y="3734979"/>
                </a:lnTo>
                <a:lnTo>
                  <a:pt x="7930196" y="3731472"/>
                </a:lnTo>
                <a:lnTo>
                  <a:pt x="7930602" y="3731438"/>
                </a:lnTo>
                <a:close/>
                <a:moveTo>
                  <a:pt x="8346291" y="3726465"/>
                </a:moveTo>
                <a:cubicBezTo>
                  <a:pt x="8341117" y="3723764"/>
                  <a:pt x="8336899" y="3730619"/>
                  <a:pt x="8333773" y="3736743"/>
                </a:cubicBezTo>
                <a:cubicBezTo>
                  <a:pt x="8337909" y="3747402"/>
                  <a:pt x="8344844" y="3740069"/>
                  <a:pt x="8351781" y="3732735"/>
                </a:cubicBezTo>
                <a:cubicBezTo>
                  <a:pt x="8349848" y="3729329"/>
                  <a:pt x="8348017" y="3727367"/>
                  <a:pt x="8346291" y="3726465"/>
                </a:cubicBezTo>
                <a:close/>
                <a:moveTo>
                  <a:pt x="7623654" y="3724485"/>
                </a:moveTo>
                <a:cubicBezTo>
                  <a:pt x="7617308" y="3737244"/>
                  <a:pt x="7618421" y="3748005"/>
                  <a:pt x="7620092" y="3758649"/>
                </a:cubicBezTo>
                <a:lnTo>
                  <a:pt x="7620500" y="3761831"/>
                </a:lnTo>
                <a:lnTo>
                  <a:pt x="7613410" y="3755307"/>
                </a:lnTo>
                <a:cubicBezTo>
                  <a:pt x="7611900" y="3761556"/>
                  <a:pt x="7611513" y="3766447"/>
                  <a:pt x="7612657" y="3769924"/>
                </a:cubicBezTo>
                <a:cubicBezTo>
                  <a:pt x="7613801" y="3773403"/>
                  <a:pt x="7616478" y="3775468"/>
                  <a:pt x="7621099" y="3776066"/>
                </a:cubicBezTo>
                <a:lnTo>
                  <a:pt x="7620928" y="3765174"/>
                </a:lnTo>
                <a:lnTo>
                  <a:pt x="7622158" y="3774762"/>
                </a:lnTo>
                <a:cubicBezTo>
                  <a:pt x="7622412" y="3780260"/>
                  <a:pt x="7621943" y="3785964"/>
                  <a:pt x="7619892" y="3792110"/>
                </a:cubicBezTo>
                <a:cubicBezTo>
                  <a:pt x="7630292" y="3788175"/>
                  <a:pt x="7634683" y="3773185"/>
                  <a:pt x="7634748" y="3758223"/>
                </a:cubicBezTo>
                <a:lnTo>
                  <a:pt x="7632435" y="3741646"/>
                </a:lnTo>
                <a:lnTo>
                  <a:pt x="7632499" y="3741761"/>
                </a:lnTo>
                <a:cubicBezTo>
                  <a:pt x="7636033" y="3745689"/>
                  <a:pt x="7639990" y="3748703"/>
                  <a:pt x="7643797" y="3751948"/>
                </a:cubicBezTo>
                <a:cubicBezTo>
                  <a:pt x="7642524" y="3744757"/>
                  <a:pt x="7638410" y="3732812"/>
                  <a:pt x="7631536" y="3728031"/>
                </a:cubicBezTo>
                <a:lnTo>
                  <a:pt x="7624857" y="3726358"/>
                </a:lnTo>
                <a:close/>
                <a:moveTo>
                  <a:pt x="4067941" y="3723501"/>
                </a:moveTo>
                <a:cubicBezTo>
                  <a:pt x="4060717" y="3722768"/>
                  <a:pt x="4067377" y="3737327"/>
                  <a:pt x="4088594" y="3758545"/>
                </a:cubicBezTo>
                <a:cubicBezTo>
                  <a:pt x="4087591" y="3759548"/>
                  <a:pt x="4087591" y="3759548"/>
                  <a:pt x="4087591" y="3759548"/>
                </a:cubicBezTo>
                <a:cubicBezTo>
                  <a:pt x="4085584" y="3761555"/>
                  <a:pt x="4084582" y="3762558"/>
                  <a:pt x="4074148" y="3754131"/>
                </a:cubicBezTo>
                <a:cubicBezTo>
                  <a:pt x="4064719" y="3744702"/>
                  <a:pt x="4063715" y="3745704"/>
                  <a:pt x="4054284" y="3736273"/>
                </a:cubicBezTo>
                <a:cubicBezTo>
                  <a:pt x="4062712" y="3746707"/>
                  <a:pt x="4051274" y="3739283"/>
                  <a:pt x="4060705" y="3748715"/>
                </a:cubicBezTo>
                <a:cubicBezTo>
                  <a:pt x="4059703" y="3749718"/>
                  <a:pt x="4051274" y="3739283"/>
                  <a:pt x="4049268" y="3741289"/>
                </a:cubicBezTo>
                <a:cubicBezTo>
                  <a:pt x="4046259" y="3744299"/>
                  <a:pt x="4058699" y="3750722"/>
                  <a:pt x="4067125" y="3761153"/>
                </a:cubicBezTo>
                <a:cubicBezTo>
                  <a:pt x="4067125" y="3761153"/>
                  <a:pt x="4067125" y="3761153"/>
                  <a:pt x="4066122" y="3762157"/>
                </a:cubicBezTo>
                <a:cubicBezTo>
                  <a:pt x="4075552" y="3771587"/>
                  <a:pt x="4075552" y="3771587"/>
                  <a:pt x="4075552" y="3771587"/>
                </a:cubicBezTo>
                <a:lnTo>
                  <a:pt x="4071539" y="3775600"/>
                </a:lnTo>
                <a:cubicBezTo>
                  <a:pt x="4062109" y="3766169"/>
                  <a:pt x="4062109" y="3766169"/>
                  <a:pt x="4061105" y="3767173"/>
                </a:cubicBezTo>
                <a:cubicBezTo>
                  <a:pt x="4051678" y="3757744"/>
                  <a:pt x="4052680" y="3756741"/>
                  <a:pt x="4033818" y="3737879"/>
                </a:cubicBezTo>
                <a:cubicBezTo>
                  <a:pt x="4042244" y="3748312"/>
                  <a:pt x="4050673" y="3758747"/>
                  <a:pt x="4048667" y="3760755"/>
                </a:cubicBezTo>
                <a:cubicBezTo>
                  <a:pt x="4011347" y="3741492"/>
                  <a:pt x="4015760" y="3755938"/>
                  <a:pt x="4026595" y="3782824"/>
                </a:cubicBezTo>
                <a:cubicBezTo>
                  <a:pt x="4053881" y="3812118"/>
                  <a:pt x="4019170" y="3771387"/>
                  <a:pt x="4047462" y="3799679"/>
                </a:cubicBezTo>
                <a:cubicBezTo>
                  <a:pt x="4047462" y="3799679"/>
                  <a:pt x="4047462" y="3799679"/>
                  <a:pt x="4046459" y="3800681"/>
                </a:cubicBezTo>
                <a:cubicBezTo>
                  <a:pt x="4046459" y="3800681"/>
                  <a:pt x="4045455" y="3801684"/>
                  <a:pt x="4045455" y="3801684"/>
                </a:cubicBezTo>
                <a:cubicBezTo>
                  <a:pt x="4045455" y="3801684"/>
                  <a:pt x="4053881" y="3812118"/>
                  <a:pt x="4053881" y="3812118"/>
                </a:cubicBezTo>
                <a:cubicBezTo>
                  <a:pt x="4053881" y="3812118"/>
                  <a:pt x="4054885" y="3811114"/>
                  <a:pt x="4054885" y="3811114"/>
                </a:cubicBezTo>
                <a:cubicBezTo>
                  <a:pt x="4055889" y="3810111"/>
                  <a:pt x="4055889" y="3810111"/>
                  <a:pt x="4056891" y="3809107"/>
                </a:cubicBezTo>
                <a:cubicBezTo>
                  <a:pt x="4058897" y="3807102"/>
                  <a:pt x="4053481" y="3793658"/>
                  <a:pt x="4080766" y="3822951"/>
                </a:cubicBezTo>
                <a:cubicBezTo>
                  <a:pt x="4056491" y="3790648"/>
                  <a:pt x="4085382" y="3799475"/>
                  <a:pt x="4079965" y="3786033"/>
                </a:cubicBezTo>
                <a:cubicBezTo>
                  <a:pt x="4091402" y="3793456"/>
                  <a:pt x="4092404" y="3792452"/>
                  <a:pt x="4093409" y="3791449"/>
                </a:cubicBezTo>
                <a:cubicBezTo>
                  <a:pt x="4094412" y="3790446"/>
                  <a:pt x="4095415" y="3789443"/>
                  <a:pt x="4096418" y="3788440"/>
                </a:cubicBezTo>
                <a:cubicBezTo>
                  <a:pt x="4106850" y="3796866"/>
                  <a:pt x="4099428" y="3785431"/>
                  <a:pt x="4092006" y="3773994"/>
                </a:cubicBezTo>
                <a:cubicBezTo>
                  <a:pt x="4093008" y="3772990"/>
                  <a:pt x="4094011" y="3771987"/>
                  <a:pt x="4096018" y="3769982"/>
                </a:cubicBezTo>
                <a:cubicBezTo>
                  <a:pt x="4096018" y="3769982"/>
                  <a:pt x="4096018" y="3769982"/>
                  <a:pt x="4097021" y="3768978"/>
                </a:cubicBezTo>
                <a:cubicBezTo>
                  <a:pt x="4121898" y="3781818"/>
                  <a:pt x="4114476" y="3770381"/>
                  <a:pt x="4120495" y="3764362"/>
                </a:cubicBezTo>
                <a:cubicBezTo>
                  <a:pt x="4092206" y="3736073"/>
                  <a:pt x="4126916" y="3776801"/>
                  <a:pt x="4099630" y="3747510"/>
                </a:cubicBezTo>
                <a:cubicBezTo>
                  <a:pt x="4100633" y="3746507"/>
                  <a:pt x="4092206" y="3736073"/>
                  <a:pt x="4091203" y="3737076"/>
                </a:cubicBezTo>
                <a:cubicBezTo>
                  <a:pt x="4081774" y="3727647"/>
                  <a:pt x="4081774" y="3727647"/>
                  <a:pt x="4080770" y="3728650"/>
                </a:cubicBezTo>
                <a:cubicBezTo>
                  <a:pt x="4080770" y="3728650"/>
                  <a:pt x="4079767" y="3729652"/>
                  <a:pt x="4079767" y="3729652"/>
                </a:cubicBezTo>
                <a:cubicBezTo>
                  <a:pt x="4074300" y="3725690"/>
                  <a:pt x="4070349" y="3723746"/>
                  <a:pt x="4067941" y="3723501"/>
                </a:cubicBezTo>
                <a:close/>
                <a:moveTo>
                  <a:pt x="8291347" y="3720277"/>
                </a:moveTo>
                <a:cubicBezTo>
                  <a:pt x="8285582" y="3725590"/>
                  <a:pt x="8283072" y="3730197"/>
                  <a:pt x="8282015" y="3735301"/>
                </a:cubicBezTo>
                <a:cubicBezTo>
                  <a:pt x="8288219" y="3742896"/>
                  <a:pt x="8294733" y="3741487"/>
                  <a:pt x="8300497" y="3736174"/>
                </a:cubicBezTo>
                <a:cubicBezTo>
                  <a:pt x="8300103" y="3730571"/>
                  <a:pt x="8297904" y="3726170"/>
                  <a:pt x="8291347" y="3720277"/>
                </a:cubicBezTo>
                <a:close/>
                <a:moveTo>
                  <a:pt x="8084798" y="3718068"/>
                </a:moveTo>
                <a:cubicBezTo>
                  <a:pt x="8082486" y="3718845"/>
                  <a:pt x="8080384" y="3721137"/>
                  <a:pt x="8079854" y="3724649"/>
                </a:cubicBezTo>
                <a:lnTo>
                  <a:pt x="8082626" y="3727329"/>
                </a:lnTo>
                <a:lnTo>
                  <a:pt x="8086610" y="3733757"/>
                </a:lnTo>
                <a:cubicBezTo>
                  <a:pt x="8089171" y="3734351"/>
                  <a:pt x="8092473" y="3732941"/>
                  <a:pt x="8095058" y="3728174"/>
                </a:cubicBezTo>
                <a:cubicBezTo>
                  <a:pt x="8093660" y="3727074"/>
                  <a:pt x="8092828" y="3725016"/>
                  <a:pt x="8091724" y="3723284"/>
                </a:cubicBezTo>
                <a:lnTo>
                  <a:pt x="8090690" y="3722673"/>
                </a:lnTo>
                <a:lnTo>
                  <a:pt x="8091009" y="3720562"/>
                </a:lnTo>
                <a:cubicBezTo>
                  <a:pt x="8089635" y="3718023"/>
                  <a:pt x="8087112" y="3717290"/>
                  <a:pt x="8084798" y="3718068"/>
                </a:cubicBezTo>
                <a:close/>
                <a:moveTo>
                  <a:pt x="7879385" y="3717918"/>
                </a:moveTo>
                <a:cubicBezTo>
                  <a:pt x="7876179" y="3721517"/>
                  <a:pt x="7874498" y="3725142"/>
                  <a:pt x="7873956" y="3728256"/>
                </a:cubicBezTo>
                <a:lnTo>
                  <a:pt x="7874438" y="3729326"/>
                </a:lnTo>
                <a:lnTo>
                  <a:pt x="7872677" y="3727861"/>
                </a:lnTo>
                <a:cubicBezTo>
                  <a:pt x="7870493" y="3726471"/>
                  <a:pt x="7868443" y="3725516"/>
                  <a:pt x="7867166" y="3725201"/>
                </a:cubicBezTo>
                <a:lnTo>
                  <a:pt x="7865106" y="3731569"/>
                </a:lnTo>
                <a:lnTo>
                  <a:pt x="7862023" y="3724282"/>
                </a:lnTo>
                <a:cubicBezTo>
                  <a:pt x="7859658" y="3729281"/>
                  <a:pt x="7856203" y="3735570"/>
                  <a:pt x="7855744" y="3741612"/>
                </a:cubicBezTo>
                <a:cubicBezTo>
                  <a:pt x="7859649" y="3742494"/>
                  <a:pt x="7863737" y="3740958"/>
                  <a:pt x="7867916" y="3738211"/>
                </a:cubicBezTo>
                <a:lnTo>
                  <a:pt x="7865641" y="3732832"/>
                </a:lnTo>
                <a:lnTo>
                  <a:pt x="7878823" y="3746512"/>
                </a:lnTo>
                <a:cubicBezTo>
                  <a:pt x="7881550" y="3744377"/>
                  <a:pt x="7882504" y="3742057"/>
                  <a:pt x="7882321" y="3739756"/>
                </a:cubicBezTo>
                <a:lnTo>
                  <a:pt x="7880547" y="3736213"/>
                </a:lnTo>
                <a:lnTo>
                  <a:pt x="7883184" y="3735413"/>
                </a:lnTo>
                <a:cubicBezTo>
                  <a:pt x="7885152" y="3733990"/>
                  <a:pt x="7887270" y="3731598"/>
                  <a:pt x="7889376" y="3728014"/>
                </a:cubicBezTo>
                <a:cubicBezTo>
                  <a:pt x="7890392" y="3724294"/>
                  <a:pt x="7887084" y="3719561"/>
                  <a:pt x="7883252" y="3718112"/>
                </a:cubicBezTo>
                <a:cubicBezTo>
                  <a:pt x="7881974" y="3717631"/>
                  <a:pt x="7880639" y="3717512"/>
                  <a:pt x="7879385" y="3717918"/>
                </a:cubicBezTo>
                <a:close/>
                <a:moveTo>
                  <a:pt x="7599923" y="3715234"/>
                </a:moveTo>
                <a:cubicBezTo>
                  <a:pt x="7591805" y="3720326"/>
                  <a:pt x="7596786" y="3738045"/>
                  <a:pt x="7604103" y="3746327"/>
                </a:cubicBezTo>
                <a:cubicBezTo>
                  <a:pt x="7608493" y="3751298"/>
                  <a:pt x="7613725" y="3752871"/>
                  <a:pt x="7617471" y="3746283"/>
                </a:cubicBezTo>
                <a:cubicBezTo>
                  <a:pt x="7614553" y="3730697"/>
                  <a:pt x="7607450" y="3721628"/>
                  <a:pt x="7599923" y="3715234"/>
                </a:cubicBezTo>
                <a:close/>
                <a:moveTo>
                  <a:pt x="8530763" y="3713965"/>
                </a:moveTo>
                <a:cubicBezTo>
                  <a:pt x="8523673" y="3715937"/>
                  <a:pt x="8517171" y="3719647"/>
                  <a:pt x="8511009" y="3724340"/>
                </a:cubicBezTo>
                <a:cubicBezTo>
                  <a:pt x="8498684" y="3733725"/>
                  <a:pt x="8487723" y="3747041"/>
                  <a:pt x="8476159" y="3758258"/>
                </a:cubicBezTo>
                <a:cubicBezTo>
                  <a:pt x="8484065" y="3758413"/>
                  <a:pt x="8491452" y="3757237"/>
                  <a:pt x="8498443" y="3755007"/>
                </a:cubicBezTo>
                <a:cubicBezTo>
                  <a:pt x="8519417" y="3748321"/>
                  <a:pt x="8536832" y="3732155"/>
                  <a:pt x="8554035" y="3714011"/>
                </a:cubicBezTo>
                <a:cubicBezTo>
                  <a:pt x="8545528" y="3711757"/>
                  <a:pt x="8537853" y="3711992"/>
                  <a:pt x="8530763" y="3713965"/>
                </a:cubicBezTo>
                <a:close/>
                <a:moveTo>
                  <a:pt x="8157597" y="3711609"/>
                </a:moveTo>
                <a:cubicBezTo>
                  <a:pt x="8153915" y="3710572"/>
                  <a:pt x="8150362" y="3711154"/>
                  <a:pt x="8147199" y="3712798"/>
                </a:cubicBezTo>
                <a:lnTo>
                  <a:pt x="8136902" y="3724958"/>
                </a:lnTo>
                <a:lnTo>
                  <a:pt x="8136265" y="3724045"/>
                </a:lnTo>
                <a:cubicBezTo>
                  <a:pt x="8134709" y="3727851"/>
                  <a:pt x="8133153" y="3731656"/>
                  <a:pt x="8131857" y="3735462"/>
                </a:cubicBezTo>
                <a:lnTo>
                  <a:pt x="8130907" y="3739286"/>
                </a:lnTo>
                <a:lnTo>
                  <a:pt x="8123610" y="3755730"/>
                </a:lnTo>
                <a:cubicBezTo>
                  <a:pt x="8122018" y="3761971"/>
                  <a:pt x="8121898" y="3767499"/>
                  <a:pt x="8123973" y="3770510"/>
                </a:cubicBezTo>
                <a:cubicBezTo>
                  <a:pt x="8126221" y="3769310"/>
                  <a:pt x="8128029" y="3767841"/>
                  <a:pt x="8129520" y="3766177"/>
                </a:cubicBezTo>
                <a:lnTo>
                  <a:pt x="8131344" y="3762901"/>
                </a:lnTo>
                <a:lnTo>
                  <a:pt x="8134340" y="3769725"/>
                </a:lnTo>
                <a:lnTo>
                  <a:pt x="8142847" y="3745279"/>
                </a:lnTo>
                <a:lnTo>
                  <a:pt x="8148785" y="3748812"/>
                </a:lnTo>
                <a:cubicBezTo>
                  <a:pt x="8156444" y="3743030"/>
                  <a:pt x="8163696" y="3721261"/>
                  <a:pt x="8157597" y="3711609"/>
                </a:cubicBezTo>
                <a:close/>
                <a:moveTo>
                  <a:pt x="8067843" y="3705084"/>
                </a:moveTo>
                <a:cubicBezTo>
                  <a:pt x="8065693" y="3704663"/>
                  <a:pt x="8062908" y="3705261"/>
                  <a:pt x="8058733" y="3706158"/>
                </a:cubicBezTo>
                <a:cubicBezTo>
                  <a:pt x="8056718" y="3717210"/>
                  <a:pt x="8069874" y="3713499"/>
                  <a:pt x="8067843" y="3705084"/>
                </a:cubicBezTo>
                <a:close/>
                <a:moveTo>
                  <a:pt x="8294197" y="3704390"/>
                </a:moveTo>
                <a:cubicBezTo>
                  <a:pt x="8290317" y="3703182"/>
                  <a:pt x="8285827" y="3704152"/>
                  <a:pt x="8281395" y="3706511"/>
                </a:cubicBezTo>
                <a:lnTo>
                  <a:pt x="8266671" y="3721198"/>
                </a:lnTo>
                <a:lnTo>
                  <a:pt x="8247845" y="3723860"/>
                </a:lnTo>
                <a:cubicBezTo>
                  <a:pt x="8240459" y="3726815"/>
                  <a:pt x="8233303" y="3732069"/>
                  <a:pt x="8229167" y="3740503"/>
                </a:cubicBezTo>
                <a:lnTo>
                  <a:pt x="8230929" y="3740566"/>
                </a:lnTo>
                <a:lnTo>
                  <a:pt x="8222592" y="3748588"/>
                </a:lnTo>
                <a:cubicBezTo>
                  <a:pt x="8220276" y="3751820"/>
                  <a:pt x="8218751" y="3755065"/>
                  <a:pt x="8218535" y="3758025"/>
                </a:cubicBezTo>
                <a:cubicBezTo>
                  <a:pt x="8231299" y="3756258"/>
                  <a:pt x="8235479" y="3744575"/>
                  <a:pt x="8250779" y="3744514"/>
                </a:cubicBezTo>
                <a:cubicBezTo>
                  <a:pt x="8249022" y="3741261"/>
                  <a:pt x="8250507" y="3739153"/>
                  <a:pt x="8251673" y="3736833"/>
                </a:cubicBezTo>
                <a:lnTo>
                  <a:pt x="8251623" y="3736382"/>
                </a:lnTo>
                <a:lnTo>
                  <a:pt x="8259670" y="3731893"/>
                </a:lnTo>
                <a:lnTo>
                  <a:pt x="8262193" y="3728560"/>
                </a:lnTo>
                <a:lnTo>
                  <a:pt x="8259885" y="3734438"/>
                </a:lnTo>
                <a:cubicBezTo>
                  <a:pt x="8259271" y="3737873"/>
                  <a:pt x="8259528" y="3741083"/>
                  <a:pt x="8260939" y="3743734"/>
                </a:cubicBezTo>
                <a:cubicBezTo>
                  <a:pt x="8271663" y="3731911"/>
                  <a:pt x="8288453" y="3734613"/>
                  <a:pt x="8294197" y="3704390"/>
                </a:cubicBezTo>
                <a:close/>
                <a:moveTo>
                  <a:pt x="7824697" y="3701856"/>
                </a:moveTo>
                <a:cubicBezTo>
                  <a:pt x="7821631" y="3701235"/>
                  <a:pt x="7819340" y="3701822"/>
                  <a:pt x="7817933" y="3703539"/>
                </a:cubicBezTo>
                <a:cubicBezTo>
                  <a:pt x="7816526" y="3705255"/>
                  <a:pt x="7816004" y="3708101"/>
                  <a:pt x="7816476" y="3711997"/>
                </a:cubicBezTo>
                <a:cubicBezTo>
                  <a:pt x="7822610" y="3713236"/>
                  <a:pt x="7825640" y="3709648"/>
                  <a:pt x="7824697" y="3701856"/>
                </a:cubicBezTo>
                <a:close/>
                <a:moveTo>
                  <a:pt x="8006125" y="3700568"/>
                </a:moveTo>
                <a:lnTo>
                  <a:pt x="8007186" y="3701805"/>
                </a:lnTo>
                <a:lnTo>
                  <a:pt x="8003976" y="3705577"/>
                </a:lnTo>
                <a:close/>
                <a:moveTo>
                  <a:pt x="7757144" y="3700306"/>
                </a:moveTo>
                <a:cubicBezTo>
                  <a:pt x="7749194" y="3700709"/>
                  <a:pt x="7741118" y="3702882"/>
                  <a:pt x="7733389" y="3706639"/>
                </a:cubicBezTo>
                <a:lnTo>
                  <a:pt x="7723466" y="3713452"/>
                </a:lnTo>
                <a:lnTo>
                  <a:pt x="7723905" y="3710155"/>
                </a:lnTo>
                <a:cubicBezTo>
                  <a:pt x="7722733" y="3708917"/>
                  <a:pt x="7720271" y="3708666"/>
                  <a:pt x="7717876" y="3709076"/>
                </a:cubicBezTo>
                <a:cubicBezTo>
                  <a:pt x="7715483" y="3709485"/>
                  <a:pt x="7713157" y="3710554"/>
                  <a:pt x="7712257" y="3711956"/>
                </a:cubicBezTo>
                <a:cubicBezTo>
                  <a:pt x="7712575" y="3715035"/>
                  <a:pt x="7713736" y="3717438"/>
                  <a:pt x="7715230" y="3719068"/>
                </a:cubicBezTo>
                <a:lnTo>
                  <a:pt x="7715272" y="3719078"/>
                </a:lnTo>
                <a:lnTo>
                  <a:pt x="7715066" y="3719220"/>
                </a:lnTo>
                <a:lnTo>
                  <a:pt x="7712565" y="3722260"/>
                </a:lnTo>
                <a:lnTo>
                  <a:pt x="7709014" y="3722635"/>
                </a:lnTo>
                <a:lnTo>
                  <a:pt x="7708937" y="3721716"/>
                </a:lnTo>
                <a:cubicBezTo>
                  <a:pt x="7707481" y="3718580"/>
                  <a:pt x="7704649" y="3715122"/>
                  <a:pt x="7699991" y="3711428"/>
                </a:cubicBezTo>
                <a:cubicBezTo>
                  <a:pt x="7696915" y="3714339"/>
                  <a:pt x="7693764" y="3709382"/>
                  <a:pt x="7690933" y="3710740"/>
                </a:cubicBezTo>
                <a:lnTo>
                  <a:pt x="7689769" y="3712891"/>
                </a:lnTo>
                <a:lnTo>
                  <a:pt x="7686499" y="3713121"/>
                </a:lnTo>
                <a:cubicBezTo>
                  <a:pt x="7684536" y="3714622"/>
                  <a:pt x="7682941" y="3717421"/>
                  <a:pt x="7682331" y="3721779"/>
                </a:cubicBezTo>
                <a:lnTo>
                  <a:pt x="7684440" y="3722729"/>
                </a:lnTo>
                <a:lnTo>
                  <a:pt x="7683715" y="3724066"/>
                </a:lnTo>
                <a:lnTo>
                  <a:pt x="7678955" y="3724171"/>
                </a:lnTo>
                <a:cubicBezTo>
                  <a:pt x="7675716" y="3733821"/>
                  <a:pt x="7678690" y="3737784"/>
                  <a:pt x="7677613" y="3744204"/>
                </a:cubicBezTo>
                <a:lnTo>
                  <a:pt x="7695844" y="3742001"/>
                </a:lnTo>
                <a:lnTo>
                  <a:pt x="7691290" y="3752982"/>
                </a:lnTo>
                <a:lnTo>
                  <a:pt x="7689913" y="3752017"/>
                </a:lnTo>
                <a:cubicBezTo>
                  <a:pt x="7688239" y="3751948"/>
                  <a:pt x="7686969" y="3754871"/>
                  <a:pt x="7684417" y="3754141"/>
                </a:cubicBezTo>
                <a:cubicBezTo>
                  <a:pt x="7684244" y="3756099"/>
                  <a:pt x="7684072" y="3758057"/>
                  <a:pt x="7684615" y="3759535"/>
                </a:cubicBezTo>
                <a:lnTo>
                  <a:pt x="7689039" y="3762013"/>
                </a:lnTo>
                <a:lnTo>
                  <a:pt x="7686204" y="3775877"/>
                </a:lnTo>
                <a:lnTo>
                  <a:pt x="7683516" y="3776164"/>
                </a:lnTo>
                <a:cubicBezTo>
                  <a:pt x="7681502" y="3781257"/>
                  <a:pt x="7681468" y="3785234"/>
                  <a:pt x="7682566" y="3788007"/>
                </a:cubicBezTo>
                <a:lnTo>
                  <a:pt x="7685329" y="3789163"/>
                </a:lnTo>
                <a:lnTo>
                  <a:pt x="7685215" y="3789955"/>
                </a:lnTo>
                <a:cubicBezTo>
                  <a:pt x="7685201" y="3795046"/>
                  <a:pt x="7686408" y="3799472"/>
                  <a:pt x="7688291" y="3803650"/>
                </a:cubicBezTo>
                <a:lnTo>
                  <a:pt x="7690368" y="3807197"/>
                </a:lnTo>
                <a:lnTo>
                  <a:pt x="7687483" y="3807826"/>
                </a:lnTo>
                <a:cubicBezTo>
                  <a:pt x="7681397" y="3810842"/>
                  <a:pt x="7675187" y="3815446"/>
                  <a:pt x="7668933" y="3821220"/>
                </a:cubicBezTo>
                <a:cubicBezTo>
                  <a:pt x="7675269" y="3824568"/>
                  <a:pt x="7682443" y="3821905"/>
                  <a:pt x="7689616" y="3819242"/>
                </a:cubicBezTo>
                <a:lnTo>
                  <a:pt x="7696256" y="3817220"/>
                </a:lnTo>
                <a:lnTo>
                  <a:pt x="7697868" y="3819896"/>
                </a:lnTo>
                <a:lnTo>
                  <a:pt x="7692837" y="3836415"/>
                </a:lnTo>
                <a:cubicBezTo>
                  <a:pt x="7692167" y="3841488"/>
                  <a:pt x="7692816" y="3844689"/>
                  <a:pt x="7694278" y="3846449"/>
                </a:cubicBezTo>
                <a:cubicBezTo>
                  <a:pt x="7696472" y="3849090"/>
                  <a:pt x="7700496" y="3848485"/>
                  <a:pt x="7704646" y="3846085"/>
                </a:cubicBezTo>
                <a:lnTo>
                  <a:pt x="7707932" y="3842794"/>
                </a:lnTo>
                <a:lnTo>
                  <a:pt x="7708937" y="3845831"/>
                </a:lnTo>
                <a:lnTo>
                  <a:pt x="7742813" y="3852011"/>
                </a:lnTo>
                <a:lnTo>
                  <a:pt x="7742452" y="3856069"/>
                </a:lnTo>
                <a:lnTo>
                  <a:pt x="7741824" y="3857603"/>
                </a:lnTo>
                <a:cubicBezTo>
                  <a:pt x="7741508" y="3863605"/>
                  <a:pt x="7744187" y="3869103"/>
                  <a:pt x="7748615" y="3872605"/>
                </a:cubicBezTo>
                <a:lnTo>
                  <a:pt x="7753808" y="3873514"/>
                </a:lnTo>
                <a:lnTo>
                  <a:pt x="7755258" y="3881296"/>
                </a:lnTo>
                <a:cubicBezTo>
                  <a:pt x="7757709" y="3886217"/>
                  <a:pt x="7762775" y="3889823"/>
                  <a:pt x="7768681" y="3889232"/>
                </a:cubicBezTo>
                <a:cubicBezTo>
                  <a:pt x="7767831" y="3882635"/>
                  <a:pt x="7769006" y="3873159"/>
                  <a:pt x="7766135" y="3869437"/>
                </a:cubicBezTo>
                <a:lnTo>
                  <a:pt x="7765131" y="3868973"/>
                </a:lnTo>
                <a:lnTo>
                  <a:pt x="7764123" y="3860239"/>
                </a:lnTo>
                <a:lnTo>
                  <a:pt x="7763361" y="3857910"/>
                </a:lnTo>
                <a:lnTo>
                  <a:pt x="7771029" y="3847281"/>
                </a:lnTo>
                <a:lnTo>
                  <a:pt x="7770676" y="3846284"/>
                </a:lnTo>
                <a:lnTo>
                  <a:pt x="7774710" y="3845290"/>
                </a:lnTo>
                <a:lnTo>
                  <a:pt x="7780392" y="3841834"/>
                </a:lnTo>
                <a:lnTo>
                  <a:pt x="7781513" y="3849181"/>
                </a:lnTo>
                <a:lnTo>
                  <a:pt x="7780262" y="3852344"/>
                </a:lnTo>
                <a:lnTo>
                  <a:pt x="7778213" y="3856270"/>
                </a:lnTo>
                <a:lnTo>
                  <a:pt x="7771010" y="3854928"/>
                </a:lnTo>
                <a:cubicBezTo>
                  <a:pt x="7768603" y="3861132"/>
                  <a:pt x="7768066" y="3865010"/>
                  <a:pt x="7768596" y="3867217"/>
                </a:cubicBezTo>
                <a:lnTo>
                  <a:pt x="7771617" y="3868924"/>
                </a:lnTo>
                <a:lnTo>
                  <a:pt x="7768202" y="3875475"/>
                </a:lnTo>
                <a:lnTo>
                  <a:pt x="7772382" y="3886214"/>
                </a:lnTo>
                <a:lnTo>
                  <a:pt x="7770592" y="3887566"/>
                </a:lnTo>
                <a:cubicBezTo>
                  <a:pt x="7771066" y="3890233"/>
                  <a:pt x="7772077" y="3892000"/>
                  <a:pt x="7773334" y="3892981"/>
                </a:cubicBezTo>
                <a:lnTo>
                  <a:pt x="7774837" y="3893230"/>
                </a:lnTo>
                <a:lnTo>
                  <a:pt x="7775905" y="3902652"/>
                </a:lnTo>
                <a:lnTo>
                  <a:pt x="7775603" y="3904128"/>
                </a:lnTo>
                <a:lnTo>
                  <a:pt x="7765368" y="3914180"/>
                </a:lnTo>
                <a:lnTo>
                  <a:pt x="7758674" y="3926472"/>
                </a:lnTo>
                <a:lnTo>
                  <a:pt x="7756125" y="3926742"/>
                </a:lnTo>
                <a:cubicBezTo>
                  <a:pt x="7754156" y="3927857"/>
                  <a:pt x="7752112" y="3930396"/>
                  <a:pt x="7750519" y="3933402"/>
                </a:cubicBezTo>
                <a:lnTo>
                  <a:pt x="7748452" y="3940160"/>
                </a:lnTo>
                <a:lnTo>
                  <a:pt x="7747613" y="3936472"/>
                </a:lnTo>
                <a:cubicBezTo>
                  <a:pt x="7745308" y="3932471"/>
                  <a:pt x="7742374" y="3929957"/>
                  <a:pt x="7739085" y="3928313"/>
                </a:cubicBezTo>
                <a:lnTo>
                  <a:pt x="7735297" y="3927272"/>
                </a:lnTo>
                <a:lnTo>
                  <a:pt x="7734298" y="3920533"/>
                </a:lnTo>
                <a:cubicBezTo>
                  <a:pt x="7733345" y="3917033"/>
                  <a:pt x="7731833" y="3913881"/>
                  <a:pt x="7729563" y="3913254"/>
                </a:cubicBezTo>
                <a:lnTo>
                  <a:pt x="7725619" y="3915197"/>
                </a:lnTo>
                <a:lnTo>
                  <a:pt x="7720863" y="3896319"/>
                </a:lnTo>
                <a:cubicBezTo>
                  <a:pt x="7719768" y="3895677"/>
                  <a:pt x="7718846" y="3895597"/>
                  <a:pt x="7718039" y="3895877"/>
                </a:cubicBezTo>
                <a:cubicBezTo>
                  <a:pt x="7715617" y="3896712"/>
                  <a:pt x="7714228" y="3900767"/>
                  <a:pt x="7712267" y="3902487"/>
                </a:cubicBezTo>
                <a:cubicBezTo>
                  <a:pt x="7712923" y="3911074"/>
                  <a:pt x="7715288" y="3916904"/>
                  <a:pt x="7718351" y="3921604"/>
                </a:cubicBezTo>
                <a:lnTo>
                  <a:pt x="7719810" y="3923357"/>
                </a:lnTo>
                <a:lnTo>
                  <a:pt x="7707246" y="3920407"/>
                </a:lnTo>
                <a:lnTo>
                  <a:pt x="7700989" y="3926419"/>
                </a:lnTo>
                <a:lnTo>
                  <a:pt x="7700191" y="3925587"/>
                </a:lnTo>
                <a:cubicBezTo>
                  <a:pt x="7698251" y="3923511"/>
                  <a:pt x="7696479" y="3921060"/>
                  <a:pt x="7695393" y="3917296"/>
                </a:cubicBezTo>
                <a:lnTo>
                  <a:pt x="7694881" y="3912860"/>
                </a:lnTo>
                <a:lnTo>
                  <a:pt x="7697491" y="3912406"/>
                </a:lnTo>
                <a:cubicBezTo>
                  <a:pt x="7697509" y="3908970"/>
                  <a:pt x="7694776" y="3904988"/>
                  <a:pt x="7691737" y="3903863"/>
                </a:cubicBezTo>
                <a:cubicBezTo>
                  <a:pt x="7690724" y="3903488"/>
                  <a:pt x="7689678" y="3903431"/>
                  <a:pt x="7688688" y="3903817"/>
                </a:cubicBezTo>
                <a:lnTo>
                  <a:pt x="7687580" y="3905173"/>
                </a:lnTo>
                <a:lnTo>
                  <a:pt x="7686486" y="3904755"/>
                </a:lnTo>
                <a:lnTo>
                  <a:pt x="7685352" y="3903010"/>
                </a:lnTo>
                <a:cubicBezTo>
                  <a:pt x="7682888" y="3900148"/>
                  <a:pt x="7679920" y="3898237"/>
                  <a:pt x="7676359" y="3899529"/>
                </a:cubicBezTo>
                <a:lnTo>
                  <a:pt x="7676078" y="3900772"/>
                </a:lnTo>
                <a:lnTo>
                  <a:pt x="7674933" y="3900334"/>
                </a:lnTo>
                <a:cubicBezTo>
                  <a:pt x="7671949" y="3899196"/>
                  <a:pt x="7668946" y="3898391"/>
                  <a:pt x="7665719" y="3898345"/>
                </a:cubicBezTo>
                <a:lnTo>
                  <a:pt x="7660822" y="3899535"/>
                </a:lnTo>
                <a:lnTo>
                  <a:pt x="7657871" y="3889334"/>
                </a:lnTo>
                <a:lnTo>
                  <a:pt x="7663530" y="3888554"/>
                </a:lnTo>
                <a:cubicBezTo>
                  <a:pt x="7663276" y="3885784"/>
                  <a:pt x="7662161" y="3883767"/>
                  <a:pt x="7660513" y="3882274"/>
                </a:cubicBezTo>
                <a:lnTo>
                  <a:pt x="7658285" y="3881153"/>
                </a:lnTo>
                <a:lnTo>
                  <a:pt x="7663185" y="3873303"/>
                </a:lnTo>
                <a:lnTo>
                  <a:pt x="7667089" y="3877534"/>
                </a:lnTo>
                <a:lnTo>
                  <a:pt x="7666692" y="3878477"/>
                </a:lnTo>
                <a:cubicBezTo>
                  <a:pt x="7666268" y="3882845"/>
                  <a:pt x="7667116" y="3887213"/>
                  <a:pt x="7669446" y="3890033"/>
                </a:cubicBezTo>
                <a:cubicBezTo>
                  <a:pt x="7671517" y="3892540"/>
                  <a:pt x="7674761" y="3893823"/>
                  <a:pt x="7679324" y="3892797"/>
                </a:cubicBezTo>
                <a:lnTo>
                  <a:pt x="7682030" y="3882871"/>
                </a:lnTo>
                <a:lnTo>
                  <a:pt x="7689412" y="3885937"/>
                </a:lnTo>
                <a:cubicBezTo>
                  <a:pt x="7695929" y="3879133"/>
                  <a:pt x="7699258" y="3856517"/>
                  <a:pt x="7691578" y="3847785"/>
                </a:cubicBezTo>
                <a:cubicBezTo>
                  <a:pt x="7687776" y="3847269"/>
                  <a:pt x="7684385" y="3848341"/>
                  <a:pt x="7681562" y="3850413"/>
                </a:cubicBezTo>
                <a:lnTo>
                  <a:pt x="7675533" y="3860593"/>
                </a:lnTo>
                <a:lnTo>
                  <a:pt x="7672438" y="3855818"/>
                </a:lnTo>
                <a:lnTo>
                  <a:pt x="7664226" y="3862623"/>
                </a:lnTo>
                <a:lnTo>
                  <a:pt x="7663839" y="3847746"/>
                </a:lnTo>
                <a:cubicBezTo>
                  <a:pt x="7661567" y="3841696"/>
                  <a:pt x="7657530" y="3837427"/>
                  <a:pt x="7652642" y="3834888"/>
                </a:cubicBezTo>
                <a:lnTo>
                  <a:pt x="7642599" y="3833366"/>
                </a:lnTo>
                <a:lnTo>
                  <a:pt x="7642450" y="3832098"/>
                </a:lnTo>
                <a:lnTo>
                  <a:pt x="7641657" y="3832254"/>
                </a:lnTo>
                <a:lnTo>
                  <a:pt x="7641321" y="3826451"/>
                </a:lnTo>
                <a:lnTo>
                  <a:pt x="7643926" y="3825980"/>
                </a:lnTo>
                <a:cubicBezTo>
                  <a:pt x="7644831" y="3820316"/>
                  <a:pt x="7643315" y="3816977"/>
                  <a:pt x="7640679" y="3815482"/>
                </a:cubicBezTo>
                <a:lnTo>
                  <a:pt x="7638833" y="3815585"/>
                </a:lnTo>
                <a:lnTo>
                  <a:pt x="7625615" y="3797569"/>
                </a:lnTo>
                <a:cubicBezTo>
                  <a:pt x="7624980" y="3803621"/>
                  <a:pt x="7625555" y="3812568"/>
                  <a:pt x="7628074" y="3821027"/>
                </a:cubicBezTo>
                <a:lnTo>
                  <a:pt x="7629081" y="3822490"/>
                </a:lnTo>
                <a:lnTo>
                  <a:pt x="7628846" y="3823420"/>
                </a:lnTo>
                <a:lnTo>
                  <a:pt x="7630320" y="3824293"/>
                </a:lnTo>
                <a:lnTo>
                  <a:pt x="7636013" y="3832572"/>
                </a:lnTo>
                <a:lnTo>
                  <a:pt x="7633188" y="3833924"/>
                </a:lnTo>
                <a:lnTo>
                  <a:pt x="7632686" y="3834023"/>
                </a:lnTo>
                <a:lnTo>
                  <a:pt x="7632447" y="3834279"/>
                </a:lnTo>
                <a:lnTo>
                  <a:pt x="7620408" y="3840038"/>
                </a:lnTo>
                <a:cubicBezTo>
                  <a:pt x="7614224" y="3845627"/>
                  <a:pt x="7609777" y="3854118"/>
                  <a:pt x="7609229" y="3865400"/>
                </a:cubicBezTo>
                <a:cubicBezTo>
                  <a:pt x="7608731" y="3871002"/>
                  <a:pt x="7609882" y="3875389"/>
                  <a:pt x="7611896" y="3879193"/>
                </a:cubicBezTo>
                <a:lnTo>
                  <a:pt x="7624095" y="3894457"/>
                </a:lnTo>
                <a:lnTo>
                  <a:pt x="7619211" y="3898270"/>
                </a:lnTo>
                <a:cubicBezTo>
                  <a:pt x="7618999" y="3901705"/>
                  <a:pt x="7619560" y="3903470"/>
                  <a:pt x="7620620" y="3904167"/>
                </a:cubicBezTo>
                <a:cubicBezTo>
                  <a:pt x="7622210" y="3905214"/>
                  <a:pt x="7624922" y="3903860"/>
                  <a:pt x="7627835" y="3902149"/>
                </a:cubicBezTo>
                <a:lnTo>
                  <a:pt x="7628707" y="3901716"/>
                </a:lnTo>
                <a:lnTo>
                  <a:pt x="7629654" y="3903209"/>
                </a:lnTo>
                <a:cubicBezTo>
                  <a:pt x="7631097" y="3906492"/>
                  <a:pt x="7632031" y="3910248"/>
                  <a:pt x="7632127" y="3914743"/>
                </a:cubicBezTo>
                <a:lnTo>
                  <a:pt x="7642167" y="3903055"/>
                </a:lnTo>
                <a:lnTo>
                  <a:pt x="7646968" y="3907501"/>
                </a:lnTo>
                <a:lnTo>
                  <a:pt x="7632019" y="3929866"/>
                </a:lnTo>
                <a:cubicBezTo>
                  <a:pt x="7628146" y="3939687"/>
                  <a:pt x="7625803" y="3950388"/>
                  <a:pt x="7624705" y="3959824"/>
                </a:cubicBezTo>
                <a:lnTo>
                  <a:pt x="7625317" y="3961045"/>
                </a:lnTo>
                <a:lnTo>
                  <a:pt x="7619988" y="3961039"/>
                </a:lnTo>
                <a:lnTo>
                  <a:pt x="7620345" y="3969392"/>
                </a:lnTo>
                <a:lnTo>
                  <a:pt x="7619925" y="3969460"/>
                </a:lnTo>
                <a:lnTo>
                  <a:pt x="7616585" y="3983444"/>
                </a:lnTo>
                <a:lnTo>
                  <a:pt x="7613433" y="3981742"/>
                </a:lnTo>
                <a:lnTo>
                  <a:pt x="7607817" y="3988645"/>
                </a:lnTo>
                <a:lnTo>
                  <a:pt x="7603644" y="3990187"/>
                </a:lnTo>
                <a:cubicBezTo>
                  <a:pt x="7600025" y="3998873"/>
                  <a:pt x="7608054" y="4009133"/>
                  <a:pt x="7612513" y="4014833"/>
                </a:cubicBezTo>
                <a:cubicBezTo>
                  <a:pt x="7618795" y="4012879"/>
                  <a:pt x="7620604" y="4008537"/>
                  <a:pt x="7620176" y="4003275"/>
                </a:cubicBezTo>
                <a:lnTo>
                  <a:pt x="7619203" y="4000393"/>
                </a:lnTo>
                <a:lnTo>
                  <a:pt x="7623675" y="3998271"/>
                </a:lnTo>
                <a:lnTo>
                  <a:pt x="7619116" y="3985248"/>
                </a:lnTo>
                <a:lnTo>
                  <a:pt x="7621497" y="3986278"/>
                </a:lnTo>
                <a:cubicBezTo>
                  <a:pt x="7623120" y="3986231"/>
                  <a:pt x="7624689" y="3985498"/>
                  <a:pt x="7626222" y="3984353"/>
                </a:cubicBezTo>
                <a:lnTo>
                  <a:pt x="7631912" y="3978256"/>
                </a:lnTo>
                <a:lnTo>
                  <a:pt x="7633534" y="3985911"/>
                </a:lnTo>
                <a:lnTo>
                  <a:pt x="7631581" y="3989406"/>
                </a:lnTo>
                <a:cubicBezTo>
                  <a:pt x="7631048" y="3992762"/>
                  <a:pt x="7632162" y="3995822"/>
                  <a:pt x="7635236" y="3998761"/>
                </a:cubicBezTo>
                <a:lnTo>
                  <a:pt x="7638585" y="3991686"/>
                </a:lnTo>
                <a:lnTo>
                  <a:pt x="7642297" y="3994825"/>
                </a:lnTo>
                <a:lnTo>
                  <a:pt x="7643952" y="3995073"/>
                </a:lnTo>
                <a:lnTo>
                  <a:pt x="7646831" y="3998306"/>
                </a:lnTo>
                <a:lnTo>
                  <a:pt x="7647452" y="3995598"/>
                </a:lnTo>
                <a:lnTo>
                  <a:pt x="7652939" y="3996423"/>
                </a:lnTo>
                <a:lnTo>
                  <a:pt x="7657475" y="3996920"/>
                </a:lnTo>
                <a:lnTo>
                  <a:pt x="7661830" y="4006398"/>
                </a:lnTo>
                <a:cubicBezTo>
                  <a:pt x="7662959" y="4009785"/>
                  <a:pt x="7663530" y="4013412"/>
                  <a:pt x="7662890" y="4017417"/>
                </a:cubicBezTo>
                <a:cubicBezTo>
                  <a:pt x="7667326" y="4020546"/>
                  <a:pt x="7668776" y="4014274"/>
                  <a:pt x="7671334" y="4012297"/>
                </a:cubicBezTo>
                <a:lnTo>
                  <a:pt x="7666642" y="3997927"/>
                </a:lnTo>
                <a:lnTo>
                  <a:pt x="7674088" y="3998745"/>
                </a:lnTo>
                <a:lnTo>
                  <a:pt x="7682257" y="3990112"/>
                </a:lnTo>
                <a:lnTo>
                  <a:pt x="7684776" y="3993087"/>
                </a:lnTo>
                <a:lnTo>
                  <a:pt x="7686343" y="3998864"/>
                </a:lnTo>
                <a:lnTo>
                  <a:pt x="7681845" y="4004670"/>
                </a:lnTo>
                <a:lnTo>
                  <a:pt x="7683260" y="4008148"/>
                </a:lnTo>
                <a:lnTo>
                  <a:pt x="7682316" y="4011478"/>
                </a:lnTo>
                <a:cubicBezTo>
                  <a:pt x="7685592" y="4012434"/>
                  <a:pt x="7688674" y="4014751"/>
                  <a:pt x="7691643" y="4017683"/>
                </a:cubicBezTo>
                <a:lnTo>
                  <a:pt x="7697223" y="4024066"/>
                </a:lnTo>
                <a:lnTo>
                  <a:pt x="7697101" y="4024208"/>
                </a:lnTo>
                <a:lnTo>
                  <a:pt x="7697577" y="4024473"/>
                </a:lnTo>
                <a:lnTo>
                  <a:pt x="7697797" y="4024724"/>
                </a:lnTo>
                <a:lnTo>
                  <a:pt x="7693197" y="4025821"/>
                </a:lnTo>
                <a:cubicBezTo>
                  <a:pt x="7690509" y="4027774"/>
                  <a:pt x="7688756" y="4031225"/>
                  <a:pt x="7688213" y="4034992"/>
                </a:cubicBezTo>
                <a:lnTo>
                  <a:pt x="7689250" y="4040040"/>
                </a:lnTo>
                <a:lnTo>
                  <a:pt x="7686450" y="4036053"/>
                </a:lnTo>
                <a:cubicBezTo>
                  <a:pt x="7684969" y="4033801"/>
                  <a:pt x="7683137" y="4031963"/>
                  <a:pt x="7679884" y="4032163"/>
                </a:cubicBezTo>
                <a:cubicBezTo>
                  <a:pt x="7676460" y="4035107"/>
                  <a:pt x="7674891" y="4038229"/>
                  <a:pt x="7674598" y="4041003"/>
                </a:cubicBezTo>
                <a:cubicBezTo>
                  <a:pt x="7673939" y="4047249"/>
                  <a:pt x="7679745" y="4051735"/>
                  <a:pt x="7685467" y="4048476"/>
                </a:cubicBezTo>
                <a:lnTo>
                  <a:pt x="7689958" y="4043482"/>
                </a:lnTo>
                <a:lnTo>
                  <a:pt x="7690487" y="4046057"/>
                </a:lnTo>
                <a:cubicBezTo>
                  <a:pt x="7695035" y="4047378"/>
                  <a:pt x="7697163" y="4045764"/>
                  <a:pt x="7698694" y="4043256"/>
                </a:cubicBezTo>
                <a:lnTo>
                  <a:pt x="7698859" y="4042964"/>
                </a:lnTo>
                <a:lnTo>
                  <a:pt x="7701719" y="4051695"/>
                </a:lnTo>
                <a:cubicBezTo>
                  <a:pt x="7707179" y="4050914"/>
                  <a:pt x="7711103" y="4045762"/>
                  <a:pt x="7712904" y="4039965"/>
                </a:cubicBezTo>
                <a:lnTo>
                  <a:pt x="7713072" y="4038543"/>
                </a:lnTo>
                <a:lnTo>
                  <a:pt x="7717425" y="4040437"/>
                </a:lnTo>
                <a:cubicBezTo>
                  <a:pt x="7719140" y="4040369"/>
                  <a:pt x="7720898" y="4039769"/>
                  <a:pt x="7722709" y="4038499"/>
                </a:cubicBezTo>
                <a:lnTo>
                  <a:pt x="7727746" y="4032879"/>
                </a:lnTo>
                <a:lnTo>
                  <a:pt x="7729596" y="4035549"/>
                </a:lnTo>
                <a:lnTo>
                  <a:pt x="7725843" y="4041000"/>
                </a:lnTo>
                <a:cubicBezTo>
                  <a:pt x="7727421" y="4044467"/>
                  <a:pt x="7730358" y="4045962"/>
                  <a:pt x="7733294" y="4047457"/>
                </a:cubicBezTo>
                <a:cubicBezTo>
                  <a:pt x="7736045" y="4044420"/>
                  <a:pt x="7737706" y="4041049"/>
                  <a:pt x="7737765" y="4038082"/>
                </a:cubicBezTo>
                <a:lnTo>
                  <a:pt x="7732975" y="4031605"/>
                </a:lnTo>
                <a:lnTo>
                  <a:pt x="7732950" y="4021314"/>
                </a:lnTo>
                <a:lnTo>
                  <a:pt x="7730701" y="4019405"/>
                </a:lnTo>
                <a:lnTo>
                  <a:pt x="7740551" y="4012480"/>
                </a:lnTo>
                <a:lnTo>
                  <a:pt x="7742906" y="4008744"/>
                </a:lnTo>
                <a:lnTo>
                  <a:pt x="7743584" y="4014034"/>
                </a:lnTo>
                <a:cubicBezTo>
                  <a:pt x="7745277" y="4017277"/>
                  <a:pt x="7748049" y="4019794"/>
                  <a:pt x="7751444" y="4020485"/>
                </a:cubicBezTo>
                <a:cubicBezTo>
                  <a:pt x="7759705" y="4015228"/>
                  <a:pt x="7754202" y="4008900"/>
                  <a:pt x="7754915" y="4002103"/>
                </a:cubicBezTo>
                <a:lnTo>
                  <a:pt x="7749217" y="3998667"/>
                </a:lnTo>
                <a:lnTo>
                  <a:pt x="7757461" y="3965659"/>
                </a:lnTo>
                <a:lnTo>
                  <a:pt x="7753358" y="3957294"/>
                </a:lnTo>
                <a:lnTo>
                  <a:pt x="7754580" y="3957333"/>
                </a:lnTo>
                <a:cubicBezTo>
                  <a:pt x="7757468" y="3955944"/>
                  <a:pt x="7759817" y="3952649"/>
                  <a:pt x="7761052" y="3948938"/>
                </a:cubicBezTo>
                <a:lnTo>
                  <a:pt x="7761290" y="3947504"/>
                </a:lnTo>
                <a:lnTo>
                  <a:pt x="7761879" y="3947400"/>
                </a:lnTo>
                <a:lnTo>
                  <a:pt x="7762484" y="3947741"/>
                </a:lnTo>
                <a:lnTo>
                  <a:pt x="7777433" y="3958878"/>
                </a:lnTo>
                <a:lnTo>
                  <a:pt x="7771983" y="3959291"/>
                </a:lnTo>
                <a:cubicBezTo>
                  <a:pt x="7769845" y="3961458"/>
                  <a:pt x="7768548" y="3965377"/>
                  <a:pt x="7769996" y="3970334"/>
                </a:cubicBezTo>
                <a:cubicBezTo>
                  <a:pt x="7773375" y="3968766"/>
                  <a:pt x="7777789" y="3971366"/>
                  <a:pt x="7780892" y="3966353"/>
                </a:cubicBezTo>
                <a:lnTo>
                  <a:pt x="7779302" y="3959877"/>
                </a:lnTo>
                <a:lnTo>
                  <a:pt x="7787699" y="3963288"/>
                </a:lnTo>
                <a:lnTo>
                  <a:pt x="7798586" y="3964084"/>
                </a:lnTo>
                <a:lnTo>
                  <a:pt x="7800056" y="3968020"/>
                </a:lnTo>
                <a:cubicBezTo>
                  <a:pt x="7804958" y="3971641"/>
                  <a:pt x="7814957" y="3962872"/>
                  <a:pt x="7813872" y="3955017"/>
                </a:cubicBezTo>
                <a:lnTo>
                  <a:pt x="7811253" y="3950696"/>
                </a:lnTo>
                <a:lnTo>
                  <a:pt x="7811588" y="3950293"/>
                </a:lnTo>
                <a:lnTo>
                  <a:pt x="7821521" y="3952638"/>
                </a:lnTo>
                <a:lnTo>
                  <a:pt x="7821244" y="3952846"/>
                </a:lnTo>
                <a:cubicBezTo>
                  <a:pt x="7819989" y="3954483"/>
                  <a:pt x="7819004" y="3956912"/>
                  <a:pt x="7818568" y="3960249"/>
                </a:cubicBezTo>
                <a:cubicBezTo>
                  <a:pt x="7822867" y="3961194"/>
                  <a:pt x="7822325" y="3963935"/>
                  <a:pt x="7825657" y="3965239"/>
                </a:cubicBezTo>
                <a:lnTo>
                  <a:pt x="7828385" y="3962655"/>
                </a:lnTo>
                <a:lnTo>
                  <a:pt x="7830056" y="3970216"/>
                </a:lnTo>
                <a:lnTo>
                  <a:pt x="7834798" y="3976412"/>
                </a:lnTo>
                <a:lnTo>
                  <a:pt x="7830041" y="3976748"/>
                </a:lnTo>
                <a:lnTo>
                  <a:pt x="7827542" y="3975888"/>
                </a:lnTo>
                <a:lnTo>
                  <a:pt x="7826777" y="3976980"/>
                </a:lnTo>
                <a:lnTo>
                  <a:pt x="7819087" y="3977525"/>
                </a:lnTo>
                <a:lnTo>
                  <a:pt x="7819618" y="3982385"/>
                </a:lnTo>
                <a:lnTo>
                  <a:pt x="7814771" y="3984194"/>
                </a:lnTo>
                <a:lnTo>
                  <a:pt x="7811970" y="3989878"/>
                </a:lnTo>
                <a:lnTo>
                  <a:pt x="7811474" y="3988776"/>
                </a:lnTo>
                <a:cubicBezTo>
                  <a:pt x="7806921" y="3994738"/>
                  <a:pt x="7803538" y="3984176"/>
                  <a:pt x="7798106" y="3993598"/>
                </a:cubicBezTo>
                <a:lnTo>
                  <a:pt x="7801017" y="3998518"/>
                </a:lnTo>
                <a:lnTo>
                  <a:pt x="7802745" y="4011095"/>
                </a:lnTo>
                <a:lnTo>
                  <a:pt x="7807299" y="4008678"/>
                </a:lnTo>
                <a:lnTo>
                  <a:pt x="7820228" y="4020747"/>
                </a:lnTo>
                <a:lnTo>
                  <a:pt x="7821968" y="4021184"/>
                </a:lnTo>
                <a:lnTo>
                  <a:pt x="7823004" y="4030440"/>
                </a:lnTo>
                <a:cubicBezTo>
                  <a:pt x="7824443" y="4036523"/>
                  <a:pt x="7826885" y="4042871"/>
                  <a:pt x="7830997" y="4049682"/>
                </a:cubicBezTo>
                <a:cubicBezTo>
                  <a:pt x="7841490" y="4055693"/>
                  <a:pt x="7853279" y="4055486"/>
                  <a:pt x="7863338" y="4050982"/>
                </a:cubicBezTo>
                <a:lnTo>
                  <a:pt x="7869369" y="4045162"/>
                </a:lnTo>
                <a:lnTo>
                  <a:pt x="7875469" y="4049850"/>
                </a:lnTo>
                <a:cubicBezTo>
                  <a:pt x="7879652" y="4052996"/>
                  <a:pt x="7883484" y="4056900"/>
                  <a:pt x="7885465" y="4063686"/>
                </a:cubicBezTo>
                <a:cubicBezTo>
                  <a:pt x="7890740" y="4047371"/>
                  <a:pt x="7900244" y="4038650"/>
                  <a:pt x="7900205" y="4024536"/>
                </a:cubicBezTo>
                <a:lnTo>
                  <a:pt x="7900183" y="4024442"/>
                </a:lnTo>
                <a:lnTo>
                  <a:pt x="7901580" y="4020823"/>
                </a:lnTo>
                <a:cubicBezTo>
                  <a:pt x="7901823" y="4016278"/>
                  <a:pt x="7900746" y="4011882"/>
                  <a:pt x="7898098" y="4010247"/>
                </a:cubicBezTo>
                <a:lnTo>
                  <a:pt x="7897457" y="4012543"/>
                </a:lnTo>
                <a:lnTo>
                  <a:pt x="7896927" y="4010226"/>
                </a:lnTo>
                <a:cubicBezTo>
                  <a:pt x="7895128" y="4006466"/>
                  <a:pt x="7892715" y="4003683"/>
                  <a:pt x="7889966" y="4001790"/>
                </a:cubicBezTo>
                <a:lnTo>
                  <a:pt x="7885119" y="4001420"/>
                </a:lnTo>
                <a:lnTo>
                  <a:pt x="7873895" y="3983867"/>
                </a:lnTo>
                <a:cubicBezTo>
                  <a:pt x="7866892" y="3977907"/>
                  <a:pt x="7858100" y="3975793"/>
                  <a:pt x="7848602" y="3975433"/>
                </a:cubicBezTo>
                <a:lnTo>
                  <a:pt x="7845616" y="3975645"/>
                </a:lnTo>
                <a:lnTo>
                  <a:pt x="7845400" y="3974393"/>
                </a:lnTo>
                <a:lnTo>
                  <a:pt x="7849143" y="3970636"/>
                </a:lnTo>
                <a:lnTo>
                  <a:pt x="7855425" y="3972520"/>
                </a:lnTo>
                <a:cubicBezTo>
                  <a:pt x="7863500" y="3969944"/>
                  <a:pt x="7870832" y="3954297"/>
                  <a:pt x="7867895" y="3942040"/>
                </a:cubicBezTo>
                <a:cubicBezTo>
                  <a:pt x="7864331" y="3940409"/>
                  <a:pt x="7861309" y="3940343"/>
                  <a:pt x="7858711" y="3941309"/>
                </a:cubicBezTo>
                <a:lnTo>
                  <a:pt x="7853338" y="3945721"/>
                </a:lnTo>
                <a:lnTo>
                  <a:pt x="7853100" y="3944892"/>
                </a:lnTo>
                <a:lnTo>
                  <a:pt x="7850578" y="3941964"/>
                </a:lnTo>
                <a:lnTo>
                  <a:pt x="7862399" y="3932879"/>
                </a:lnTo>
                <a:cubicBezTo>
                  <a:pt x="7868182" y="3926982"/>
                  <a:pt x="7873455" y="3920196"/>
                  <a:pt x="7878104" y="3913115"/>
                </a:cubicBezTo>
                <a:lnTo>
                  <a:pt x="7879523" y="3910564"/>
                </a:lnTo>
                <a:lnTo>
                  <a:pt x="7879619" y="3926090"/>
                </a:lnTo>
                <a:cubicBezTo>
                  <a:pt x="7882275" y="3922386"/>
                  <a:pt x="7885407" y="3916882"/>
                  <a:pt x="7887709" y="3910822"/>
                </a:cubicBezTo>
                <a:lnTo>
                  <a:pt x="7889725" y="3898747"/>
                </a:lnTo>
                <a:lnTo>
                  <a:pt x="7893498" y="3898733"/>
                </a:lnTo>
                <a:lnTo>
                  <a:pt x="7905263" y="3881884"/>
                </a:lnTo>
                <a:lnTo>
                  <a:pt x="7908056" y="3883399"/>
                </a:lnTo>
                <a:lnTo>
                  <a:pt x="7906735" y="3879777"/>
                </a:lnTo>
                <a:lnTo>
                  <a:pt x="7907181" y="3879138"/>
                </a:lnTo>
                <a:cubicBezTo>
                  <a:pt x="7911286" y="3866014"/>
                  <a:pt x="7906364" y="3853443"/>
                  <a:pt x="7898448" y="3845482"/>
                </a:cubicBezTo>
                <a:lnTo>
                  <a:pt x="7886123" y="3838125"/>
                </a:lnTo>
                <a:lnTo>
                  <a:pt x="7882394" y="3830887"/>
                </a:lnTo>
                <a:cubicBezTo>
                  <a:pt x="7878573" y="3826951"/>
                  <a:pt x="7873829" y="3824029"/>
                  <a:pt x="7868846" y="3821417"/>
                </a:cubicBezTo>
                <a:lnTo>
                  <a:pt x="7867372" y="3820668"/>
                </a:lnTo>
                <a:lnTo>
                  <a:pt x="7867366" y="3820640"/>
                </a:lnTo>
                <a:lnTo>
                  <a:pt x="7867346" y="3820654"/>
                </a:lnTo>
                <a:lnTo>
                  <a:pt x="7866531" y="3820240"/>
                </a:lnTo>
                <a:lnTo>
                  <a:pt x="7868482" y="3813334"/>
                </a:lnTo>
                <a:cubicBezTo>
                  <a:pt x="7865006" y="3806668"/>
                  <a:pt x="7861773" y="3801260"/>
                  <a:pt x="7858539" y="3796851"/>
                </a:cubicBezTo>
                <a:lnTo>
                  <a:pt x="7851081" y="3788977"/>
                </a:lnTo>
                <a:lnTo>
                  <a:pt x="7854478" y="3778559"/>
                </a:lnTo>
                <a:lnTo>
                  <a:pt x="7848118" y="3783456"/>
                </a:lnTo>
                <a:lnTo>
                  <a:pt x="7842288" y="3782315"/>
                </a:lnTo>
                <a:lnTo>
                  <a:pt x="7841193" y="3783687"/>
                </a:lnTo>
                <a:lnTo>
                  <a:pt x="7822874" y="3777088"/>
                </a:lnTo>
                <a:lnTo>
                  <a:pt x="7809198" y="3788979"/>
                </a:lnTo>
                <a:lnTo>
                  <a:pt x="7812137" y="3765484"/>
                </a:lnTo>
                <a:lnTo>
                  <a:pt x="7810160" y="3747688"/>
                </a:lnTo>
                <a:lnTo>
                  <a:pt x="7815723" y="3751611"/>
                </a:lnTo>
                <a:lnTo>
                  <a:pt x="7822903" y="3741388"/>
                </a:lnTo>
                <a:lnTo>
                  <a:pt x="7833499" y="3744281"/>
                </a:lnTo>
                <a:lnTo>
                  <a:pt x="7836397" y="3743726"/>
                </a:lnTo>
                <a:lnTo>
                  <a:pt x="7837430" y="3744405"/>
                </a:lnTo>
                <a:lnTo>
                  <a:pt x="7838557" y="3743315"/>
                </a:lnTo>
                <a:lnTo>
                  <a:pt x="7843491" y="3742373"/>
                </a:lnTo>
                <a:lnTo>
                  <a:pt x="7842887" y="3740422"/>
                </a:lnTo>
                <a:lnTo>
                  <a:pt x="7842453" y="3737299"/>
                </a:lnTo>
                <a:lnTo>
                  <a:pt x="7853664" y="3730944"/>
                </a:lnTo>
                <a:cubicBezTo>
                  <a:pt x="7849885" y="3728793"/>
                  <a:pt x="7844592" y="3727074"/>
                  <a:pt x="7839643" y="3727326"/>
                </a:cubicBezTo>
                <a:lnTo>
                  <a:pt x="7838709" y="3727967"/>
                </a:lnTo>
                <a:lnTo>
                  <a:pt x="7832362" y="3726804"/>
                </a:lnTo>
                <a:lnTo>
                  <a:pt x="7829103" y="3730889"/>
                </a:lnTo>
                <a:lnTo>
                  <a:pt x="7828360" y="3730706"/>
                </a:lnTo>
                <a:lnTo>
                  <a:pt x="7828545" y="3711279"/>
                </a:lnTo>
                <a:cubicBezTo>
                  <a:pt x="7824706" y="3709963"/>
                  <a:pt x="7820883" y="3710430"/>
                  <a:pt x="7817389" y="3712081"/>
                </a:cubicBezTo>
                <a:cubicBezTo>
                  <a:pt x="7812148" y="3714559"/>
                  <a:pt x="7807649" y="3719701"/>
                  <a:pt x="7804934" y="3725489"/>
                </a:cubicBezTo>
                <a:lnTo>
                  <a:pt x="7804506" y="3729751"/>
                </a:lnTo>
                <a:lnTo>
                  <a:pt x="7798894" y="3718323"/>
                </a:lnTo>
                <a:cubicBezTo>
                  <a:pt x="7794097" y="3712394"/>
                  <a:pt x="7787900" y="3707691"/>
                  <a:pt x="7780143" y="3704602"/>
                </a:cubicBezTo>
                <a:cubicBezTo>
                  <a:pt x="7772918" y="3701272"/>
                  <a:pt x="7765094" y="3699903"/>
                  <a:pt x="7757144" y="3700306"/>
                </a:cubicBezTo>
                <a:close/>
                <a:moveTo>
                  <a:pt x="8395740" y="3698653"/>
                </a:moveTo>
                <a:cubicBezTo>
                  <a:pt x="8391075" y="3699456"/>
                  <a:pt x="8388891" y="3702079"/>
                  <a:pt x="8386826" y="3705384"/>
                </a:cubicBezTo>
                <a:cubicBezTo>
                  <a:pt x="8384762" y="3708688"/>
                  <a:pt x="8382817" y="3712676"/>
                  <a:pt x="8378629" y="3716206"/>
                </a:cubicBezTo>
                <a:cubicBezTo>
                  <a:pt x="8381407" y="3722472"/>
                  <a:pt x="8384907" y="3725486"/>
                  <a:pt x="8388335" y="3726240"/>
                </a:cubicBezTo>
                <a:cubicBezTo>
                  <a:pt x="8398619" y="3728502"/>
                  <a:pt x="8408246" y="3710409"/>
                  <a:pt x="8395740" y="3698653"/>
                </a:cubicBezTo>
                <a:close/>
                <a:moveTo>
                  <a:pt x="7635256" y="3697260"/>
                </a:moveTo>
                <a:cubicBezTo>
                  <a:pt x="7632383" y="3699863"/>
                  <a:pt x="7630730" y="3702214"/>
                  <a:pt x="7629974" y="3704339"/>
                </a:cubicBezTo>
                <a:cubicBezTo>
                  <a:pt x="7627706" y="3710712"/>
                  <a:pt x="7633513" y="3715060"/>
                  <a:pt x="7638698" y="3718186"/>
                </a:cubicBezTo>
                <a:cubicBezTo>
                  <a:pt x="7647693" y="3712296"/>
                  <a:pt x="7641474" y="3704779"/>
                  <a:pt x="7635256" y="3697260"/>
                </a:cubicBezTo>
                <a:close/>
                <a:moveTo>
                  <a:pt x="8137085" y="3695657"/>
                </a:moveTo>
                <a:cubicBezTo>
                  <a:pt x="8131211" y="3696195"/>
                  <a:pt x="8126419" y="3698143"/>
                  <a:pt x="8122381" y="3701077"/>
                </a:cubicBezTo>
                <a:lnTo>
                  <a:pt x="8114954" y="3709351"/>
                </a:lnTo>
                <a:lnTo>
                  <a:pt x="8110381" y="3708735"/>
                </a:lnTo>
                <a:lnTo>
                  <a:pt x="8108678" y="3719763"/>
                </a:lnTo>
                <a:lnTo>
                  <a:pt x="8097779" y="3742428"/>
                </a:lnTo>
                <a:cubicBezTo>
                  <a:pt x="8102804" y="3740679"/>
                  <a:pt x="8107206" y="3738190"/>
                  <a:pt x="8111123" y="3735115"/>
                </a:cubicBezTo>
                <a:lnTo>
                  <a:pt x="8116724" y="3728585"/>
                </a:lnTo>
                <a:lnTo>
                  <a:pt x="8120601" y="3730700"/>
                </a:lnTo>
                <a:cubicBezTo>
                  <a:pt x="8125872" y="3729451"/>
                  <a:pt x="8130957" y="3724454"/>
                  <a:pt x="8132031" y="3715052"/>
                </a:cubicBezTo>
                <a:lnTo>
                  <a:pt x="8128275" y="3713204"/>
                </a:lnTo>
                <a:close/>
                <a:moveTo>
                  <a:pt x="8050517" y="3693315"/>
                </a:moveTo>
                <a:cubicBezTo>
                  <a:pt x="8047779" y="3693575"/>
                  <a:pt x="8045236" y="3694037"/>
                  <a:pt x="8043455" y="3695309"/>
                </a:cubicBezTo>
                <a:cubicBezTo>
                  <a:pt x="8041675" y="3696581"/>
                  <a:pt x="8040660" y="3698660"/>
                  <a:pt x="8040985" y="3702156"/>
                </a:cubicBezTo>
                <a:cubicBezTo>
                  <a:pt x="8041379" y="3704544"/>
                  <a:pt x="8042329" y="3705941"/>
                  <a:pt x="8043544" y="3706611"/>
                </a:cubicBezTo>
                <a:cubicBezTo>
                  <a:pt x="8047193" y="3708621"/>
                  <a:pt x="8053241" y="3704078"/>
                  <a:pt x="8053903" y="3700047"/>
                </a:cubicBezTo>
                <a:cubicBezTo>
                  <a:pt x="8052975" y="3697490"/>
                  <a:pt x="8051445" y="3695872"/>
                  <a:pt x="8050517" y="3693315"/>
                </a:cubicBezTo>
                <a:close/>
                <a:moveTo>
                  <a:pt x="7591683" y="3692802"/>
                </a:moveTo>
                <a:cubicBezTo>
                  <a:pt x="7590842" y="3695465"/>
                  <a:pt x="7590001" y="3698126"/>
                  <a:pt x="7589160" y="3700789"/>
                </a:cubicBezTo>
                <a:cubicBezTo>
                  <a:pt x="7591680" y="3702240"/>
                  <a:pt x="7593924" y="3703111"/>
                  <a:pt x="7595739" y="3702797"/>
                </a:cubicBezTo>
                <a:cubicBezTo>
                  <a:pt x="7597556" y="3702483"/>
                  <a:pt x="7598946" y="3700984"/>
                  <a:pt x="7599755" y="3697697"/>
                </a:cubicBezTo>
                <a:cubicBezTo>
                  <a:pt x="7596719" y="3695707"/>
                  <a:pt x="7594718" y="3694795"/>
                  <a:pt x="7591683" y="3692802"/>
                </a:cubicBezTo>
                <a:close/>
                <a:moveTo>
                  <a:pt x="7575936" y="3688905"/>
                </a:moveTo>
                <a:cubicBezTo>
                  <a:pt x="7572909" y="3686085"/>
                  <a:pt x="7570112" y="3690125"/>
                  <a:pt x="7567316" y="3694167"/>
                </a:cubicBezTo>
                <a:cubicBezTo>
                  <a:pt x="7568828" y="3695578"/>
                  <a:pt x="7570342" y="3696988"/>
                  <a:pt x="7571855" y="3698399"/>
                </a:cubicBezTo>
                <a:cubicBezTo>
                  <a:pt x="7576109" y="3694054"/>
                  <a:pt x="7574595" y="3692643"/>
                  <a:pt x="7575936" y="3688905"/>
                </a:cubicBezTo>
                <a:close/>
                <a:moveTo>
                  <a:pt x="7857740" y="3687665"/>
                </a:moveTo>
                <a:cubicBezTo>
                  <a:pt x="7855613" y="3688148"/>
                  <a:pt x="7854154" y="3689022"/>
                  <a:pt x="7853182" y="3690155"/>
                </a:cubicBezTo>
                <a:cubicBezTo>
                  <a:pt x="7850269" y="3693552"/>
                  <a:pt x="7851742" y="3699277"/>
                  <a:pt x="7852720" y="3703792"/>
                </a:cubicBezTo>
                <a:cubicBezTo>
                  <a:pt x="7860752" y="3706369"/>
                  <a:pt x="7860839" y="3692394"/>
                  <a:pt x="7857740" y="3687665"/>
                </a:cubicBezTo>
                <a:close/>
                <a:moveTo>
                  <a:pt x="7932129" y="3682416"/>
                </a:moveTo>
                <a:cubicBezTo>
                  <a:pt x="7929729" y="3682698"/>
                  <a:pt x="7928104" y="3683359"/>
                  <a:pt x="7927061" y="3684273"/>
                </a:cubicBezTo>
                <a:cubicBezTo>
                  <a:pt x="7923937" y="3687015"/>
                  <a:pt x="7926051" y="3692048"/>
                  <a:pt x="7928154" y="3696102"/>
                </a:cubicBezTo>
                <a:cubicBezTo>
                  <a:pt x="7935028" y="3696536"/>
                  <a:pt x="7933578" y="3689475"/>
                  <a:pt x="7932129" y="3682416"/>
                </a:cubicBezTo>
                <a:close/>
                <a:moveTo>
                  <a:pt x="8055284" y="3678988"/>
                </a:moveTo>
                <a:cubicBezTo>
                  <a:pt x="8052554" y="3682255"/>
                  <a:pt x="8050846" y="3685134"/>
                  <a:pt x="8050399" y="3687754"/>
                </a:cubicBezTo>
                <a:cubicBezTo>
                  <a:pt x="8049951" y="3690377"/>
                  <a:pt x="8050765" y="3692744"/>
                  <a:pt x="8053077" y="3694989"/>
                </a:cubicBezTo>
                <a:cubicBezTo>
                  <a:pt x="8055540" y="3688703"/>
                  <a:pt x="8060907" y="3683395"/>
                  <a:pt x="8055284" y="3678988"/>
                </a:cubicBezTo>
                <a:close/>
                <a:moveTo>
                  <a:pt x="7710926" y="3678025"/>
                </a:moveTo>
                <a:cubicBezTo>
                  <a:pt x="7708925" y="3678612"/>
                  <a:pt x="7707347" y="3679552"/>
                  <a:pt x="7706125" y="3680793"/>
                </a:cubicBezTo>
                <a:lnTo>
                  <a:pt x="7703766" y="3693530"/>
                </a:lnTo>
                <a:lnTo>
                  <a:pt x="7703534" y="3693603"/>
                </a:lnTo>
                <a:cubicBezTo>
                  <a:pt x="7700445" y="3697837"/>
                  <a:pt x="7700082" y="3709146"/>
                  <a:pt x="7702075" y="3710684"/>
                </a:cubicBezTo>
                <a:cubicBezTo>
                  <a:pt x="7703703" y="3710470"/>
                  <a:pt x="7706399" y="3706912"/>
                  <a:pt x="7708025" y="3702895"/>
                </a:cubicBezTo>
                <a:lnTo>
                  <a:pt x="7707980" y="3701916"/>
                </a:lnTo>
                <a:lnTo>
                  <a:pt x="7710546" y="3701626"/>
                </a:lnTo>
                <a:cubicBezTo>
                  <a:pt x="7715282" y="3697744"/>
                  <a:pt x="7718523" y="3685525"/>
                  <a:pt x="7713837" y="3679556"/>
                </a:cubicBezTo>
                <a:cubicBezTo>
                  <a:pt x="7712472" y="3679659"/>
                  <a:pt x="7711107" y="3679762"/>
                  <a:pt x="7710926" y="3678025"/>
                </a:cubicBezTo>
                <a:close/>
                <a:moveTo>
                  <a:pt x="8122862" y="3677222"/>
                </a:moveTo>
                <a:cubicBezTo>
                  <a:pt x="8119896" y="3678598"/>
                  <a:pt x="8116237" y="3685469"/>
                  <a:pt x="8116842" y="3687232"/>
                </a:cubicBezTo>
                <a:cubicBezTo>
                  <a:pt x="8118730" y="3688286"/>
                  <a:pt x="8127026" y="3682771"/>
                  <a:pt x="8125414" y="3678071"/>
                </a:cubicBezTo>
                <a:cubicBezTo>
                  <a:pt x="8124763" y="3676914"/>
                  <a:pt x="8123851" y="3676764"/>
                  <a:pt x="8122862" y="3677222"/>
                </a:cubicBezTo>
                <a:close/>
                <a:moveTo>
                  <a:pt x="7667273" y="3677167"/>
                </a:moveTo>
                <a:cubicBezTo>
                  <a:pt x="7664362" y="3681171"/>
                  <a:pt x="7659995" y="3687176"/>
                  <a:pt x="7660107" y="3690547"/>
                </a:cubicBezTo>
                <a:cubicBezTo>
                  <a:pt x="7667778" y="3692338"/>
                  <a:pt x="7673826" y="3691074"/>
                  <a:pt x="7679650" y="3683065"/>
                </a:cubicBezTo>
                <a:cubicBezTo>
                  <a:pt x="7678054" y="3680854"/>
                  <a:pt x="7676094" y="3679141"/>
                  <a:pt x="7673965" y="3678100"/>
                </a:cubicBezTo>
                <a:cubicBezTo>
                  <a:pt x="7671836" y="3677061"/>
                  <a:pt x="7669541" y="3676692"/>
                  <a:pt x="7667273" y="3677167"/>
                </a:cubicBezTo>
                <a:close/>
                <a:moveTo>
                  <a:pt x="7581989" y="3675784"/>
                </a:moveTo>
                <a:cubicBezTo>
                  <a:pt x="7571900" y="3686523"/>
                  <a:pt x="7580253" y="3707103"/>
                  <a:pt x="7573666" y="3724069"/>
                </a:cubicBezTo>
                <a:cubicBezTo>
                  <a:pt x="7602199" y="3723170"/>
                  <a:pt x="7584302" y="3694230"/>
                  <a:pt x="7581989" y="3675784"/>
                </a:cubicBezTo>
                <a:close/>
                <a:moveTo>
                  <a:pt x="7626211" y="3671095"/>
                </a:moveTo>
                <a:cubicBezTo>
                  <a:pt x="7625100" y="3672155"/>
                  <a:pt x="7624384" y="3674205"/>
                  <a:pt x="7624594" y="3677568"/>
                </a:cubicBezTo>
                <a:cubicBezTo>
                  <a:pt x="7627263" y="3679578"/>
                  <a:pt x="7630560" y="3679100"/>
                  <a:pt x="7632548" y="3679612"/>
                </a:cubicBezTo>
                <a:cubicBezTo>
                  <a:pt x="7634491" y="3676635"/>
                  <a:pt x="7633741" y="3673711"/>
                  <a:pt x="7632087" y="3671930"/>
                </a:cubicBezTo>
                <a:cubicBezTo>
                  <a:pt x="7630434" y="3670148"/>
                  <a:pt x="7627879" y="3669507"/>
                  <a:pt x="7626211" y="3671095"/>
                </a:cubicBezTo>
                <a:close/>
                <a:moveTo>
                  <a:pt x="8309039" y="3669161"/>
                </a:moveTo>
                <a:cubicBezTo>
                  <a:pt x="8307125" y="3671463"/>
                  <a:pt x="8306183" y="3674068"/>
                  <a:pt x="8305970" y="3676460"/>
                </a:cubicBezTo>
                <a:cubicBezTo>
                  <a:pt x="8305333" y="3683637"/>
                  <a:pt x="8311263" y="3688897"/>
                  <a:pt x="8317279" y="3678291"/>
                </a:cubicBezTo>
                <a:cubicBezTo>
                  <a:pt x="8317561" y="3674590"/>
                  <a:pt x="8312033" y="3668915"/>
                  <a:pt x="8309039" y="3669161"/>
                </a:cubicBezTo>
                <a:close/>
                <a:moveTo>
                  <a:pt x="7620991" y="3669087"/>
                </a:moveTo>
                <a:cubicBezTo>
                  <a:pt x="7615536" y="3668252"/>
                  <a:pt x="7612221" y="3669881"/>
                  <a:pt x="7610534" y="3672617"/>
                </a:cubicBezTo>
                <a:cubicBezTo>
                  <a:pt x="7605473" y="3680824"/>
                  <a:pt x="7615059" y="3698997"/>
                  <a:pt x="7625437" y="3690547"/>
                </a:cubicBezTo>
                <a:cubicBezTo>
                  <a:pt x="7626598" y="3681035"/>
                  <a:pt x="7625228" y="3673320"/>
                  <a:pt x="7620991" y="3669087"/>
                </a:cubicBezTo>
                <a:close/>
                <a:moveTo>
                  <a:pt x="8422750" y="3665804"/>
                </a:moveTo>
                <a:cubicBezTo>
                  <a:pt x="8419635" y="3666644"/>
                  <a:pt x="8417200" y="3668986"/>
                  <a:pt x="8415961" y="3673956"/>
                </a:cubicBezTo>
                <a:cubicBezTo>
                  <a:pt x="8415355" y="3677438"/>
                  <a:pt x="8416011" y="3679843"/>
                  <a:pt x="8417394" y="3681383"/>
                </a:cubicBezTo>
                <a:cubicBezTo>
                  <a:pt x="8421541" y="3686004"/>
                  <a:pt x="8432238" y="3682844"/>
                  <a:pt x="8435121" y="3677641"/>
                </a:cubicBezTo>
                <a:cubicBezTo>
                  <a:pt x="8435058" y="3673655"/>
                  <a:pt x="8433693" y="3670650"/>
                  <a:pt x="8433633" y="3666663"/>
                </a:cubicBezTo>
                <a:cubicBezTo>
                  <a:pt x="8429665" y="3665626"/>
                  <a:pt x="8425866" y="3664964"/>
                  <a:pt x="8422750" y="3665804"/>
                </a:cubicBezTo>
                <a:close/>
                <a:moveTo>
                  <a:pt x="8081170" y="3665207"/>
                </a:moveTo>
                <a:cubicBezTo>
                  <a:pt x="8077831" y="3668408"/>
                  <a:pt x="8074491" y="3671608"/>
                  <a:pt x="8072629" y="3674966"/>
                </a:cubicBezTo>
                <a:cubicBezTo>
                  <a:pt x="8074440" y="3685821"/>
                  <a:pt x="8090950" y="3671578"/>
                  <a:pt x="8081170" y="3665207"/>
                </a:cubicBezTo>
                <a:close/>
                <a:moveTo>
                  <a:pt x="8255055" y="3664169"/>
                </a:moveTo>
                <a:cubicBezTo>
                  <a:pt x="8250993" y="3664052"/>
                  <a:pt x="8246931" y="3663935"/>
                  <a:pt x="8242908" y="3664792"/>
                </a:cubicBezTo>
                <a:cubicBezTo>
                  <a:pt x="8238883" y="3665650"/>
                  <a:pt x="8234897" y="3667481"/>
                  <a:pt x="8230983" y="3671258"/>
                </a:cubicBezTo>
                <a:cubicBezTo>
                  <a:pt x="8231280" y="3679047"/>
                  <a:pt x="8232044" y="3681338"/>
                  <a:pt x="8236326" y="3687296"/>
                </a:cubicBezTo>
                <a:cubicBezTo>
                  <a:pt x="8246295" y="3682720"/>
                  <a:pt x="8267905" y="3682043"/>
                  <a:pt x="8255055" y="3664169"/>
                </a:cubicBezTo>
                <a:close/>
                <a:moveTo>
                  <a:pt x="7731621" y="3660713"/>
                </a:moveTo>
                <a:cubicBezTo>
                  <a:pt x="7730759" y="3662287"/>
                  <a:pt x="7730276" y="3663756"/>
                  <a:pt x="7730048" y="3665147"/>
                </a:cubicBezTo>
                <a:cubicBezTo>
                  <a:pt x="7729361" y="3669317"/>
                  <a:pt x="7730951" y="3672796"/>
                  <a:pt x="7731421" y="3676365"/>
                </a:cubicBezTo>
                <a:cubicBezTo>
                  <a:pt x="7735847" y="3683218"/>
                  <a:pt x="7740837" y="3669579"/>
                  <a:pt x="7746075" y="3678771"/>
                </a:cubicBezTo>
                <a:cubicBezTo>
                  <a:pt x="7749335" y="3674896"/>
                  <a:pt x="7750513" y="3672394"/>
                  <a:pt x="7750697" y="3669973"/>
                </a:cubicBezTo>
                <a:cubicBezTo>
                  <a:pt x="7744007" y="3666914"/>
                  <a:pt x="7738127" y="3666194"/>
                  <a:pt x="7731621" y="3660713"/>
                </a:cubicBezTo>
                <a:close/>
                <a:moveTo>
                  <a:pt x="8037343" y="3659917"/>
                </a:moveTo>
                <a:cubicBezTo>
                  <a:pt x="8031774" y="3659047"/>
                  <a:pt x="8028607" y="3663469"/>
                  <a:pt x="8026458" y="3669657"/>
                </a:cubicBezTo>
                <a:lnTo>
                  <a:pt x="8021956" y="3688846"/>
                </a:lnTo>
                <a:lnTo>
                  <a:pt x="8020802" y="3689287"/>
                </a:lnTo>
                <a:lnTo>
                  <a:pt x="8009052" y="3679755"/>
                </a:lnTo>
                <a:lnTo>
                  <a:pt x="8008569" y="3679590"/>
                </a:lnTo>
                <a:lnTo>
                  <a:pt x="8004947" y="3667440"/>
                </a:lnTo>
                <a:lnTo>
                  <a:pt x="7999053" y="3678437"/>
                </a:lnTo>
                <a:lnTo>
                  <a:pt x="7994692" y="3679944"/>
                </a:lnTo>
                <a:lnTo>
                  <a:pt x="7996231" y="3683701"/>
                </a:lnTo>
                <a:lnTo>
                  <a:pt x="7993857" y="3688131"/>
                </a:lnTo>
                <a:cubicBezTo>
                  <a:pt x="7993443" y="3691537"/>
                  <a:pt x="7993856" y="3694941"/>
                  <a:pt x="7995260" y="3698371"/>
                </a:cubicBezTo>
                <a:lnTo>
                  <a:pt x="8002001" y="3707899"/>
                </a:lnTo>
                <a:lnTo>
                  <a:pt x="7999099" y="3711309"/>
                </a:lnTo>
                <a:cubicBezTo>
                  <a:pt x="7995691" y="3714886"/>
                  <a:pt x="7992004" y="3718054"/>
                  <a:pt x="7987821" y="3720129"/>
                </a:cubicBezTo>
                <a:cubicBezTo>
                  <a:pt x="7990416" y="3723463"/>
                  <a:pt x="7992814" y="3725720"/>
                  <a:pt x="7995043" y="3727082"/>
                </a:cubicBezTo>
                <a:lnTo>
                  <a:pt x="7995767" y="3727269"/>
                </a:lnTo>
                <a:lnTo>
                  <a:pt x="7994497" y="3732924"/>
                </a:lnTo>
                <a:cubicBezTo>
                  <a:pt x="7997190" y="3733331"/>
                  <a:pt x="7998838" y="3731881"/>
                  <a:pt x="7999965" y="3729502"/>
                </a:cubicBezTo>
                <a:lnTo>
                  <a:pt x="8000247" y="3728413"/>
                </a:lnTo>
                <a:lnTo>
                  <a:pt x="8001258" y="3728672"/>
                </a:lnTo>
                <a:cubicBezTo>
                  <a:pt x="8005109" y="3728185"/>
                  <a:pt x="8008416" y="3724847"/>
                  <a:pt x="8011433" y="3720108"/>
                </a:cubicBezTo>
                <a:lnTo>
                  <a:pt x="8013219" y="3716521"/>
                </a:lnTo>
                <a:lnTo>
                  <a:pt x="8011723" y="3721054"/>
                </a:lnTo>
                <a:cubicBezTo>
                  <a:pt x="8011458" y="3722793"/>
                  <a:pt x="8011530" y="3724598"/>
                  <a:pt x="8011807" y="3727339"/>
                </a:cubicBezTo>
                <a:cubicBezTo>
                  <a:pt x="8018561" y="3728682"/>
                  <a:pt x="8030466" y="3737316"/>
                  <a:pt x="8028799" y="3720866"/>
                </a:cubicBezTo>
                <a:cubicBezTo>
                  <a:pt x="8026634" y="3719092"/>
                  <a:pt x="8024470" y="3717318"/>
                  <a:pt x="8022036" y="3716163"/>
                </a:cubicBezTo>
                <a:lnTo>
                  <a:pt x="8013876" y="3715196"/>
                </a:lnTo>
                <a:lnTo>
                  <a:pt x="8015882" y="3711165"/>
                </a:lnTo>
                <a:lnTo>
                  <a:pt x="8035977" y="3721675"/>
                </a:lnTo>
                <a:lnTo>
                  <a:pt x="8033123" y="3730095"/>
                </a:lnTo>
                <a:lnTo>
                  <a:pt x="8044287" y="3725727"/>
                </a:lnTo>
                <a:lnTo>
                  <a:pt x="8042756" y="3727519"/>
                </a:lnTo>
                <a:cubicBezTo>
                  <a:pt x="8042619" y="3729310"/>
                  <a:pt x="8043710" y="3731297"/>
                  <a:pt x="8045209" y="3732805"/>
                </a:cubicBezTo>
                <a:lnTo>
                  <a:pt x="8047702" y="3734032"/>
                </a:lnTo>
                <a:lnTo>
                  <a:pt x="8046504" y="3735765"/>
                </a:lnTo>
                <a:cubicBezTo>
                  <a:pt x="8049797" y="3742060"/>
                  <a:pt x="8061665" y="3742243"/>
                  <a:pt x="8062969" y="3732394"/>
                </a:cubicBezTo>
                <a:cubicBezTo>
                  <a:pt x="8062456" y="3730322"/>
                  <a:pt x="8061250" y="3728880"/>
                  <a:pt x="8059712" y="3728039"/>
                </a:cubicBezTo>
                <a:cubicBezTo>
                  <a:pt x="8057405" y="3726774"/>
                  <a:pt x="8054348" y="3726860"/>
                  <a:pt x="8051745" y="3728184"/>
                </a:cubicBezTo>
                <a:lnTo>
                  <a:pt x="8051312" y="3728811"/>
                </a:lnTo>
                <a:lnTo>
                  <a:pt x="8051577" y="3727389"/>
                </a:lnTo>
                <a:lnTo>
                  <a:pt x="8047306" y="3724545"/>
                </a:lnTo>
                <a:lnTo>
                  <a:pt x="8049605" y="3723646"/>
                </a:lnTo>
                <a:cubicBezTo>
                  <a:pt x="8053942" y="3719968"/>
                  <a:pt x="8056906" y="3714403"/>
                  <a:pt x="8057848" y="3705877"/>
                </a:cubicBezTo>
                <a:cubicBezTo>
                  <a:pt x="8050253" y="3705918"/>
                  <a:pt x="8043961" y="3707239"/>
                  <a:pt x="8039623" y="3710917"/>
                </a:cubicBezTo>
                <a:lnTo>
                  <a:pt x="8036228" y="3720934"/>
                </a:lnTo>
                <a:lnTo>
                  <a:pt x="8037418" y="3713793"/>
                </a:lnTo>
                <a:cubicBezTo>
                  <a:pt x="8037130" y="3707637"/>
                  <a:pt x="8032809" y="3705954"/>
                  <a:pt x="8031713" y="3700694"/>
                </a:cubicBezTo>
                <a:cubicBezTo>
                  <a:pt x="8033332" y="3685267"/>
                  <a:pt x="8044118" y="3671034"/>
                  <a:pt x="8037343" y="3659917"/>
                </a:cubicBezTo>
                <a:close/>
                <a:moveTo>
                  <a:pt x="7965394" y="3653843"/>
                </a:moveTo>
                <a:cubicBezTo>
                  <a:pt x="7962026" y="3658979"/>
                  <a:pt x="7961561" y="3665093"/>
                  <a:pt x="7957101" y="3671532"/>
                </a:cubicBezTo>
                <a:cubicBezTo>
                  <a:pt x="7958008" y="3672672"/>
                  <a:pt x="7958914" y="3673814"/>
                  <a:pt x="7959821" y="3674955"/>
                </a:cubicBezTo>
                <a:cubicBezTo>
                  <a:pt x="7969092" y="3670549"/>
                  <a:pt x="7966928" y="3659792"/>
                  <a:pt x="7965394" y="3653843"/>
                </a:cubicBezTo>
                <a:close/>
                <a:moveTo>
                  <a:pt x="8198389" y="3648637"/>
                </a:moveTo>
                <a:cubicBezTo>
                  <a:pt x="8189359" y="3655456"/>
                  <a:pt x="8175333" y="3674162"/>
                  <a:pt x="8178325" y="3692196"/>
                </a:cubicBezTo>
                <a:cubicBezTo>
                  <a:pt x="8188729" y="3688399"/>
                  <a:pt x="8201381" y="3666671"/>
                  <a:pt x="8198389" y="3648637"/>
                </a:cubicBezTo>
                <a:close/>
                <a:moveTo>
                  <a:pt x="8509879" y="3645950"/>
                </a:moveTo>
                <a:cubicBezTo>
                  <a:pt x="8505559" y="3646001"/>
                  <a:pt x="8500725" y="3647914"/>
                  <a:pt x="8497203" y="3648809"/>
                </a:cubicBezTo>
                <a:cubicBezTo>
                  <a:pt x="8496160" y="3651171"/>
                  <a:pt x="8495604" y="3653227"/>
                  <a:pt x="8495443" y="3654992"/>
                </a:cubicBezTo>
                <a:cubicBezTo>
                  <a:pt x="8494315" y="3667346"/>
                  <a:pt x="8512594" y="3665449"/>
                  <a:pt x="8519487" y="3654264"/>
                </a:cubicBezTo>
                <a:cubicBezTo>
                  <a:pt x="8518750" y="3650987"/>
                  <a:pt x="8517427" y="3648896"/>
                  <a:pt x="8515751" y="3647630"/>
                </a:cubicBezTo>
                <a:cubicBezTo>
                  <a:pt x="8514073" y="3646365"/>
                  <a:pt x="8512040" y="3645924"/>
                  <a:pt x="8509879" y="3645950"/>
                </a:cubicBezTo>
                <a:close/>
                <a:moveTo>
                  <a:pt x="8051906" y="3645697"/>
                </a:moveTo>
                <a:cubicBezTo>
                  <a:pt x="8050003" y="3645882"/>
                  <a:pt x="8048936" y="3646762"/>
                  <a:pt x="8048255" y="3647982"/>
                </a:cubicBezTo>
                <a:cubicBezTo>
                  <a:pt x="8046211" y="3651645"/>
                  <a:pt x="8047633" y="3658375"/>
                  <a:pt x="8040332" y="3658614"/>
                </a:cubicBezTo>
                <a:cubicBezTo>
                  <a:pt x="8040721" y="3663764"/>
                  <a:pt x="8041602" y="3666195"/>
                  <a:pt x="8043103" y="3667621"/>
                </a:cubicBezTo>
                <a:cubicBezTo>
                  <a:pt x="8049705" y="3662734"/>
                  <a:pt x="8054185" y="3657424"/>
                  <a:pt x="8062289" y="3653965"/>
                </a:cubicBezTo>
                <a:cubicBezTo>
                  <a:pt x="8061817" y="3652322"/>
                  <a:pt x="8061158" y="3651098"/>
                  <a:pt x="8060379" y="3650158"/>
                </a:cubicBezTo>
                <a:cubicBezTo>
                  <a:pt x="8058042" y="3647342"/>
                  <a:pt x="8054624" y="3647083"/>
                  <a:pt x="8051906" y="3645697"/>
                </a:cubicBezTo>
                <a:close/>
                <a:moveTo>
                  <a:pt x="8301343" y="3644437"/>
                </a:moveTo>
                <a:cubicBezTo>
                  <a:pt x="8297419" y="3645052"/>
                  <a:pt x="8293353" y="3647940"/>
                  <a:pt x="8290698" y="3651874"/>
                </a:cubicBezTo>
                <a:cubicBezTo>
                  <a:pt x="8288044" y="3655807"/>
                  <a:pt x="8286801" y="3660791"/>
                  <a:pt x="8288522" y="3665591"/>
                </a:cubicBezTo>
                <a:cubicBezTo>
                  <a:pt x="8297017" y="3670009"/>
                  <a:pt x="8313131" y="3659404"/>
                  <a:pt x="8308539" y="3646603"/>
                </a:cubicBezTo>
                <a:cubicBezTo>
                  <a:pt x="8306511" y="3644629"/>
                  <a:pt x="8303959" y="3644028"/>
                  <a:pt x="8301343" y="3644437"/>
                </a:cubicBezTo>
                <a:close/>
                <a:moveTo>
                  <a:pt x="8326630" y="3643276"/>
                </a:moveTo>
                <a:cubicBezTo>
                  <a:pt x="8321877" y="3642471"/>
                  <a:pt x="8317190" y="3646270"/>
                  <a:pt x="8312345" y="3652128"/>
                </a:cubicBezTo>
                <a:cubicBezTo>
                  <a:pt x="8311713" y="3654001"/>
                  <a:pt x="8311521" y="3655553"/>
                  <a:pt x="8311667" y="3656810"/>
                </a:cubicBezTo>
                <a:cubicBezTo>
                  <a:pt x="8312697" y="3665620"/>
                  <a:pt x="8330445" y="3660049"/>
                  <a:pt x="8332118" y="3649294"/>
                </a:cubicBezTo>
                <a:cubicBezTo>
                  <a:pt x="8331227" y="3648153"/>
                  <a:pt x="8330335" y="3647012"/>
                  <a:pt x="8331411" y="3645710"/>
                </a:cubicBezTo>
                <a:cubicBezTo>
                  <a:pt x="8329805" y="3644325"/>
                  <a:pt x="8328213" y="3643546"/>
                  <a:pt x="8326630" y="3643276"/>
                </a:cubicBezTo>
                <a:close/>
                <a:moveTo>
                  <a:pt x="7606608" y="3641641"/>
                </a:moveTo>
                <a:cubicBezTo>
                  <a:pt x="7604116" y="3641602"/>
                  <a:pt x="7601593" y="3645111"/>
                  <a:pt x="7600511" y="3655515"/>
                </a:cubicBezTo>
                <a:cubicBezTo>
                  <a:pt x="7616702" y="3663766"/>
                  <a:pt x="7614159" y="3647251"/>
                  <a:pt x="7609034" y="3642737"/>
                </a:cubicBezTo>
                <a:cubicBezTo>
                  <a:pt x="7608264" y="3642061"/>
                  <a:pt x="7607438" y="3641653"/>
                  <a:pt x="7606608" y="3641641"/>
                </a:cubicBezTo>
                <a:close/>
                <a:moveTo>
                  <a:pt x="7678074" y="3641010"/>
                </a:moveTo>
                <a:cubicBezTo>
                  <a:pt x="7677108" y="3641485"/>
                  <a:pt x="7676050" y="3642595"/>
                  <a:pt x="7675043" y="3644083"/>
                </a:cubicBezTo>
                <a:cubicBezTo>
                  <a:pt x="7672020" y="3648544"/>
                  <a:pt x="7669452" y="3656403"/>
                  <a:pt x="7671162" y="3660743"/>
                </a:cubicBezTo>
                <a:cubicBezTo>
                  <a:pt x="7672960" y="3661976"/>
                  <a:pt x="7674533" y="3662476"/>
                  <a:pt x="7675938" y="3662408"/>
                </a:cubicBezTo>
                <a:lnTo>
                  <a:pt x="7679383" y="3660098"/>
                </a:lnTo>
                <a:lnTo>
                  <a:pt x="7679497" y="3660736"/>
                </a:lnTo>
                <a:cubicBezTo>
                  <a:pt x="7681070" y="3664913"/>
                  <a:pt x="7683407" y="3668660"/>
                  <a:pt x="7686163" y="3669819"/>
                </a:cubicBezTo>
                <a:cubicBezTo>
                  <a:pt x="7687999" y="3670589"/>
                  <a:pt x="7690024" y="3670210"/>
                  <a:pt x="7692133" y="3668039"/>
                </a:cubicBezTo>
                <a:cubicBezTo>
                  <a:pt x="7692087" y="3665035"/>
                  <a:pt x="7691323" y="3660823"/>
                  <a:pt x="7689893" y="3657029"/>
                </a:cubicBezTo>
                <a:lnTo>
                  <a:pt x="7685447" y="3650976"/>
                </a:lnTo>
                <a:lnTo>
                  <a:pt x="7685517" y="3650844"/>
                </a:lnTo>
                <a:cubicBezTo>
                  <a:pt x="7682381" y="3647679"/>
                  <a:pt x="7685076" y="3642270"/>
                  <a:pt x="7678074" y="3641010"/>
                </a:cubicBezTo>
                <a:close/>
                <a:moveTo>
                  <a:pt x="7632509" y="3634671"/>
                </a:moveTo>
                <a:cubicBezTo>
                  <a:pt x="7631762" y="3635496"/>
                  <a:pt x="7631065" y="3636698"/>
                  <a:pt x="7630395" y="3638358"/>
                </a:cubicBezTo>
                <a:cubicBezTo>
                  <a:pt x="7633524" y="3640289"/>
                  <a:pt x="7633713" y="3643964"/>
                  <a:pt x="7637844" y="3645722"/>
                </a:cubicBezTo>
                <a:cubicBezTo>
                  <a:pt x="7638656" y="3641873"/>
                  <a:pt x="7640532" y="3639077"/>
                  <a:pt x="7641345" y="3635229"/>
                </a:cubicBezTo>
                <a:cubicBezTo>
                  <a:pt x="7637448" y="3633123"/>
                  <a:pt x="7634749" y="3632198"/>
                  <a:pt x="7632509" y="3634671"/>
                </a:cubicBezTo>
                <a:close/>
                <a:moveTo>
                  <a:pt x="7972859" y="3634226"/>
                </a:moveTo>
                <a:cubicBezTo>
                  <a:pt x="7969310" y="3638174"/>
                  <a:pt x="7967853" y="3630964"/>
                  <a:pt x="7963435" y="3637236"/>
                </a:cubicBezTo>
                <a:cubicBezTo>
                  <a:pt x="7964528" y="3642645"/>
                  <a:pt x="7970499" y="3652182"/>
                  <a:pt x="7976261" y="3656027"/>
                </a:cubicBezTo>
                <a:cubicBezTo>
                  <a:pt x="7978183" y="3657309"/>
                  <a:pt x="7980080" y="3657960"/>
                  <a:pt x="7981766" y="3657613"/>
                </a:cubicBezTo>
                <a:cubicBezTo>
                  <a:pt x="7980270" y="3647726"/>
                  <a:pt x="7973487" y="3646437"/>
                  <a:pt x="7972859" y="3634226"/>
                </a:cubicBezTo>
                <a:close/>
                <a:moveTo>
                  <a:pt x="8087994" y="3631913"/>
                </a:moveTo>
                <a:cubicBezTo>
                  <a:pt x="8087070" y="3632118"/>
                  <a:pt x="8086055" y="3633101"/>
                  <a:pt x="8085138" y="3635273"/>
                </a:cubicBezTo>
                <a:cubicBezTo>
                  <a:pt x="8085964" y="3637603"/>
                  <a:pt x="8087891" y="3638643"/>
                  <a:pt x="8088809" y="3639766"/>
                </a:cubicBezTo>
                <a:cubicBezTo>
                  <a:pt x="8092730" y="3637647"/>
                  <a:pt x="8090768" y="3631291"/>
                  <a:pt x="8087994" y="3631913"/>
                </a:cubicBezTo>
                <a:close/>
                <a:moveTo>
                  <a:pt x="8046635" y="3626890"/>
                </a:moveTo>
                <a:cubicBezTo>
                  <a:pt x="8044278" y="3637237"/>
                  <a:pt x="8048666" y="3642683"/>
                  <a:pt x="8055521" y="3645160"/>
                </a:cubicBezTo>
                <a:cubicBezTo>
                  <a:pt x="8059412" y="3641548"/>
                  <a:pt x="8061497" y="3636895"/>
                  <a:pt x="8062427" y="3627194"/>
                </a:cubicBezTo>
                <a:cubicBezTo>
                  <a:pt x="8055572" y="3624717"/>
                  <a:pt x="8050912" y="3624962"/>
                  <a:pt x="8046635" y="3626890"/>
                </a:cubicBezTo>
                <a:close/>
                <a:moveTo>
                  <a:pt x="8200293" y="3625452"/>
                </a:moveTo>
                <a:cubicBezTo>
                  <a:pt x="8197257" y="3624403"/>
                  <a:pt x="8194468" y="3629774"/>
                  <a:pt x="8192165" y="3633844"/>
                </a:cubicBezTo>
                <a:cubicBezTo>
                  <a:pt x="8192658" y="3636020"/>
                  <a:pt x="8193354" y="3636950"/>
                  <a:pt x="8194185" y="3637083"/>
                </a:cubicBezTo>
                <a:cubicBezTo>
                  <a:pt x="8196677" y="3637489"/>
                  <a:pt x="8200377" y="3630733"/>
                  <a:pt x="8203402" y="3628926"/>
                </a:cubicBezTo>
                <a:cubicBezTo>
                  <a:pt x="8202344" y="3626863"/>
                  <a:pt x="8201305" y="3625801"/>
                  <a:pt x="8200293" y="3625452"/>
                </a:cubicBezTo>
                <a:close/>
                <a:moveTo>
                  <a:pt x="8167201" y="3620664"/>
                </a:moveTo>
                <a:cubicBezTo>
                  <a:pt x="8161909" y="3619979"/>
                  <a:pt x="8155650" y="3624742"/>
                  <a:pt x="8153894" y="3628465"/>
                </a:cubicBezTo>
                <a:cubicBezTo>
                  <a:pt x="8159646" y="3630377"/>
                  <a:pt x="8165307" y="3633491"/>
                  <a:pt x="8171969" y="3623404"/>
                </a:cubicBezTo>
                <a:cubicBezTo>
                  <a:pt x="8170622" y="3621725"/>
                  <a:pt x="8168965" y="3620891"/>
                  <a:pt x="8167201" y="3620664"/>
                </a:cubicBezTo>
                <a:close/>
                <a:moveTo>
                  <a:pt x="7699879" y="3620161"/>
                </a:moveTo>
                <a:cubicBezTo>
                  <a:pt x="7696937" y="3621282"/>
                  <a:pt x="7694852" y="3623253"/>
                  <a:pt x="7693553" y="3625640"/>
                </a:cubicBezTo>
                <a:cubicBezTo>
                  <a:pt x="7689656" y="3632807"/>
                  <a:pt x="7692843" y="3643745"/>
                  <a:pt x="7701253" y="3646886"/>
                </a:cubicBezTo>
                <a:cubicBezTo>
                  <a:pt x="7702922" y="3640469"/>
                  <a:pt x="7707503" y="3632324"/>
                  <a:pt x="7706263" y="3627636"/>
                </a:cubicBezTo>
                <a:cubicBezTo>
                  <a:pt x="7703165" y="3625721"/>
                  <a:pt x="7700066" y="3623805"/>
                  <a:pt x="7699879" y="3620161"/>
                </a:cubicBezTo>
                <a:close/>
                <a:moveTo>
                  <a:pt x="7587169" y="3617947"/>
                </a:moveTo>
                <a:cubicBezTo>
                  <a:pt x="7582553" y="3622976"/>
                  <a:pt x="7580969" y="3628035"/>
                  <a:pt x="7581227" y="3632282"/>
                </a:cubicBezTo>
                <a:cubicBezTo>
                  <a:pt x="7581420" y="3635467"/>
                  <a:pt x="7582650" y="3638197"/>
                  <a:pt x="7584413" y="3640116"/>
                </a:cubicBezTo>
                <a:cubicBezTo>
                  <a:pt x="7589702" y="3645871"/>
                  <a:pt x="7599798" y="3644332"/>
                  <a:pt x="7601145" y="3625934"/>
                </a:cubicBezTo>
                <a:cubicBezTo>
                  <a:pt x="7596487" y="3623272"/>
                  <a:pt x="7594396" y="3618670"/>
                  <a:pt x="7587169" y="3617947"/>
                </a:cubicBezTo>
                <a:close/>
                <a:moveTo>
                  <a:pt x="7767089" y="3617850"/>
                </a:moveTo>
                <a:cubicBezTo>
                  <a:pt x="7765703" y="3617888"/>
                  <a:pt x="7764260" y="3618692"/>
                  <a:pt x="7763107" y="3620611"/>
                </a:cubicBezTo>
                <a:cubicBezTo>
                  <a:pt x="7763934" y="3622977"/>
                  <a:pt x="7765773" y="3625261"/>
                  <a:pt x="7768531" y="3628683"/>
                </a:cubicBezTo>
                <a:cubicBezTo>
                  <a:pt x="7774882" y="3624512"/>
                  <a:pt x="7771246" y="3617738"/>
                  <a:pt x="7767089" y="3617850"/>
                </a:cubicBezTo>
                <a:close/>
                <a:moveTo>
                  <a:pt x="3284386" y="3615677"/>
                </a:moveTo>
                <a:cubicBezTo>
                  <a:pt x="3284386" y="3615677"/>
                  <a:pt x="3284386" y="3615677"/>
                  <a:pt x="3283421" y="3616642"/>
                </a:cubicBezTo>
                <a:cubicBezTo>
                  <a:pt x="3283421" y="3616642"/>
                  <a:pt x="3282456" y="3617607"/>
                  <a:pt x="3281490" y="3618571"/>
                </a:cubicBezTo>
                <a:cubicBezTo>
                  <a:pt x="3281490" y="3618571"/>
                  <a:pt x="3280525" y="3619538"/>
                  <a:pt x="3279560" y="3620501"/>
                </a:cubicBezTo>
                <a:cubicBezTo>
                  <a:pt x="3279560" y="3620501"/>
                  <a:pt x="3279560" y="3620501"/>
                  <a:pt x="3289402" y="3630343"/>
                </a:cubicBezTo>
                <a:cubicBezTo>
                  <a:pt x="3290366" y="3629378"/>
                  <a:pt x="3290366" y="3629378"/>
                  <a:pt x="3291332" y="3628413"/>
                </a:cubicBezTo>
                <a:cubicBezTo>
                  <a:pt x="3291332" y="3628413"/>
                  <a:pt x="3292296" y="3627447"/>
                  <a:pt x="3292296" y="3627447"/>
                </a:cubicBezTo>
                <a:cubicBezTo>
                  <a:pt x="3293261" y="3626483"/>
                  <a:pt x="3293261" y="3626483"/>
                  <a:pt x="3294227" y="3625517"/>
                </a:cubicBezTo>
                <a:cubicBezTo>
                  <a:pt x="3294227" y="3625517"/>
                  <a:pt x="3295192" y="3624552"/>
                  <a:pt x="3284386" y="3615677"/>
                </a:cubicBezTo>
                <a:close/>
                <a:moveTo>
                  <a:pt x="8297506" y="3609960"/>
                </a:moveTo>
                <a:cubicBezTo>
                  <a:pt x="8294333" y="3611424"/>
                  <a:pt x="8290968" y="3614667"/>
                  <a:pt x="8285919" y="3619533"/>
                </a:cubicBezTo>
                <a:cubicBezTo>
                  <a:pt x="8290325" y="3634403"/>
                  <a:pt x="8305666" y="3618027"/>
                  <a:pt x="8297506" y="3609960"/>
                </a:cubicBezTo>
                <a:close/>
                <a:moveTo>
                  <a:pt x="4064042" y="3608336"/>
                </a:moveTo>
                <a:cubicBezTo>
                  <a:pt x="4063484" y="3607971"/>
                  <a:pt x="4063664" y="3608408"/>
                  <a:pt x="4064152" y="3609151"/>
                </a:cubicBezTo>
                <a:cubicBezTo>
                  <a:pt x="4065125" y="3610637"/>
                  <a:pt x="4067329" y="3613355"/>
                  <a:pt x="4067329" y="3613355"/>
                </a:cubicBezTo>
                <a:cubicBezTo>
                  <a:pt x="4065278" y="3615406"/>
                  <a:pt x="4055437" y="3605563"/>
                  <a:pt x="4063227" y="3617456"/>
                </a:cubicBezTo>
                <a:cubicBezTo>
                  <a:pt x="4066304" y="3614380"/>
                  <a:pt x="4085983" y="3634059"/>
                  <a:pt x="4068355" y="3612329"/>
                </a:cubicBezTo>
                <a:cubicBezTo>
                  <a:pt x="4065894" y="3609868"/>
                  <a:pt x="4064600" y="3608702"/>
                  <a:pt x="4064042" y="3608336"/>
                </a:cubicBezTo>
                <a:close/>
                <a:moveTo>
                  <a:pt x="8338703" y="3607084"/>
                </a:moveTo>
                <a:cubicBezTo>
                  <a:pt x="8335217" y="3605344"/>
                  <a:pt x="8331342" y="3606778"/>
                  <a:pt x="8328727" y="3609806"/>
                </a:cubicBezTo>
                <a:cubicBezTo>
                  <a:pt x="8326111" y="3612832"/>
                  <a:pt x="8324755" y="3617451"/>
                  <a:pt x="8326305" y="3622074"/>
                </a:cubicBezTo>
                <a:cubicBezTo>
                  <a:pt x="8331883" y="3624858"/>
                  <a:pt x="8337307" y="3623716"/>
                  <a:pt x="8341803" y="3616332"/>
                </a:cubicBezTo>
                <a:cubicBezTo>
                  <a:pt x="8341649" y="3612404"/>
                  <a:pt x="8339479" y="3609396"/>
                  <a:pt x="8338703" y="3607084"/>
                </a:cubicBezTo>
                <a:close/>
                <a:moveTo>
                  <a:pt x="7565256" y="3606841"/>
                </a:moveTo>
                <a:cubicBezTo>
                  <a:pt x="7561140" y="3606807"/>
                  <a:pt x="7559800" y="3610608"/>
                  <a:pt x="7555684" y="3610574"/>
                </a:cubicBezTo>
                <a:cubicBezTo>
                  <a:pt x="7551875" y="3619434"/>
                  <a:pt x="7547447" y="3635917"/>
                  <a:pt x="7554136" y="3642329"/>
                </a:cubicBezTo>
                <a:cubicBezTo>
                  <a:pt x="7563708" y="3638597"/>
                  <a:pt x="7564020" y="3622081"/>
                  <a:pt x="7565256" y="3606841"/>
                </a:cubicBezTo>
                <a:close/>
                <a:moveTo>
                  <a:pt x="3366389" y="3605830"/>
                </a:moveTo>
                <a:cubicBezTo>
                  <a:pt x="3365383" y="3606836"/>
                  <a:pt x="3363373" y="3608847"/>
                  <a:pt x="3362367" y="3609852"/>
                </a:cubicBezTo>
                <a:cubicBezTo>
                  <a:pt x="3361361" y="3610857"/>
                  <a:pt x="3360357" y="3611863"/>
                  <a:pt x="3359352" y="3612868"/>
                </a:cubicBezTo>
                <a:cubicBezTo>
                  <a:pt x="3358346" y="3613874"/>
                  <a:pt x="3358346" y="3613874"/>
                  <a:pt x="3368187" y="3623713"/>
                </a:cubicBezTo>
                <a:cubicBezTo>
                  <a:pt x="3368187" y="3623713"/>
                  <a:pt x="3368187" y="3623713"/>
                  <a:pt x="3369191" y="3622708"/>
                </a:cubicBezTo>
                <a:cubicBezTo>
                  <a:pt x="3369191" y="3622708"/>
                  <a:pt x="3369191" y="3622708"/>
                  <a:pt x="3370197" y="3621703"/>
                </a:cubicBezTo>
                <a:cubicBezTo>
                  <a:pt x="3371203" y="3620697"/>
                  <a:pt x="3371203" y="3620697"/>
                  <a:pt x="3372208" y="3619692"/>
                </a:cubicBezTo>
                <a:cubicBezTo>
                  <a:pt x="3373213" y="3618687"/>
                  <a:pt x="3375223" y="3616677"/>
                  <a:pt x="3376229" y="3615671"/>
                </a:cubicBezTo>
                <a:cubicBezTo>
                  <a:pt x="3367394" y="3604825"/>
                  <a:pt x="3366389" y="3605830"/>
                  <a:pt x="3366389" y="3605830"/>
                </a:cubicBezTo>
                <a:close/>
                <a:moveTo>
                  <a:pt x="7741961" y="3604333"/>
                </a:moveTo>
                <a:cubicBezTo>
                  <a:pt x="7731229" y="3603450"/>
                  <a:pt x="7726505" y="3620041"/>
                  <a:pt x="7734000" y="3629713"/>
                </a:cubicBezTo>
                <a:cubicBezTo>
                  <a:pt x="7743807" y="3621840"/>
                  <a:pt x="7745837" y="3612575"/>
                  <a:pt x="7741961" y="3604333"/>
                </a:cubicBezTo>
                <a:close/>
                <a:moveTo>
                  <a:pt x="8163305" y="3602037"/>
                </a:moveTo>
                <a:cubicBezTo>
                  <a:pt x="8161688" y="3602468"/>
                  <a:pt x="8159880" y="3603816"/>
                  <a:pt x="8157736" y="3606389"/>
                </a:cubicBezTo>
                <a:cubicBezTo>
                  <a:pt x="8159057" y="3614670"/>
                  <a:pt x="8167087" y="3611613"/>
                  <a:pt x="8167727" y="3603172"/>
                </a:cubicBezTo>
                <a:cubicBezTo>
                  <a:pt x="8166347" y="3602087"/>
                  <a:pt x="8164922" y="3601605"/>
                  <a:pt x="8163305" y="3602037"/>
                </a:cubicBezTo>
                <a:close/>
                <a:moveTo>
                  <a:pt x="7815588" y="3601578"/>
                </a:moveTo>
                <a:cubicBezTo>
                  <a:pt x="7813510" y="3601601"/>
                  <a:pt x="7810275" y="3602913"/>
                  <a:pt x="7807280" y="3601667"/>
                </a:cubicBezTo>
                <a:cubicBezTo>
                  <a:pt x="7806801" y="3606784"/>
                  <a:pt x="7806321" y="3611902"/>
                  <a:pt x="7805841" y="3617018"/>
                </a:cubicBezTo>
                <a:cubicBezTo>
                  <a:pt x="7812990" y="3618219"/>
                  <a:pt x="7810912" y="3618242"/>
                  <a:pt x="7817383" y="3615616"/>
                </a:cubicBezTo>
                <a:cubicBezTo>
                  <a:pt x="7819021" y="3609209"/>
                  <a:pt x="7818343" y="3605384"/>
                  <a:pt x="7815588" y="3601578"/>
                </a:cubicBezTo>
                <a:close/>
                <a:moveTo>
                  <a:pt x="7792331" y="3600130"/>
                </a:moveTo>
                <a:lnTo>
                  <a:pt x="7787396" y="3605953"/>
                </a:lnTo>
                <a:lnTo>
                  <a:pt x="7783976" y="3606764"/>
                </a:lnTo>
                <a:cubicBezTo>
                  <a:pt x="7782848" y="3608669"/>
                  <a:pt x="7782503" y="3610813"/>
                  <a:pt x="7782730" y="3612871"/>
                </a:cubicBezTo>
                <a:lnTo>
                  <a:pt x="7785475" y="3617827"/>
                </a:lnTo>
                <a:lnTo>
                  <a:pt x="7785713" y="3620169"/>
                </a:lnTo>
                <a:cubicBezTo>
                  <a:pt x="7787694" y="3622800"/>
                  <a:pt x="7789767" y="3623669"/>
                  <a:pt x="7791726" y="3623372"/>
                </a:cubicBezTo>
                <a:cubicBezTo>
                  <a:pt x="7797605" y="3622482"/>
                  <a:pt x="7802468" y="3611109"/>
                  <a:pt x="7800806" y="3605422"/>
                </a:cubicBezTo>
                <a:cubicBezTo>
                  <a:pt x="7798042" y="3603078"/>
                  <a:pt x="7795096" y="3602477"/>
                  <a:pt x="7792331" y="3600130"/>
                </a:cubicBezTo>
                <a:close/>
                <a:moveTo>
                  <a:pt x="8246095" y="3600061"/>
                </a:moveTo>
                <a:cubicBezTo>
                  <a:pt x="8242649" y="3606463"/>
                  <a:pt x="8241212" y="3612395"/>
                  <a:pt x="8240655" y="3618102"/>
                </a:cubicBezTo>
                <a:cubicBezTo>
                  <a:pt x="8240099" y="3623810"/>
                  <a:pt x="8240423" y="3629293"/>
                  <a:pt x="8240499" y="3634794"/>
                </a:cubicBezTo>
                <a:cubicBezTo>
                  <a:pt x="8246025" y="3626997"/>
                  <a:pt x="8254285" y="3609181"/>
                  <a:pt x="8246095" y="3600061"/>
                </a:cubicBezTo>
                <a:close/>
                <a:moveTo>
                  <a:pt x="4158360" y="3594479"/>
                </a:moveTo>
                <a:cubicBezTo>
                  <a:pt x="4158360" y="3594479"/>
                  <a:pt x="4168202" y="3604320"/>
                  <a:pt x="4168202" y="3604320"/>
                </a:cubicBezTo>
                <a:cubicBezTo>
                  <a:pt x="4170191" y="3602329"/>
                  <a:pt x="4181025" y="3611173"/>
                  <a:pt x="4181025" y="3611173"/>
                </a:cubicBezTo>
                <a:cubicBezTo>
                  <a:pt x="4182022" y="3610177"/>
                  <a:pt x="4182022" y="3610177"/>
                  <a:pt x="4182022" y="3610177"/>
                </a:cubicBezTo>
                <a:cubicBezTo>
                  <a:pt x="4182022" y="3610177"/>
                  <a:pt x="4172182" y="3600339"/>
                  <a:pt x="4172182" y="3600339"/>
                </a:cubicBezTo>
                <a:cubicBezTo>
                  <a:pt x="4171187" y="3601334"/>
                  <a:pt x="4160350" y="3592488"/>
                  <a:pt x="4158360" y="3594479"/>
                </a:cubicBezTo>
                <a:close/>
                <a:moveTo>
                  <a:pt x="8264695" y="3591304"/>
                </a:moveTo>
                <a:cubicBezTo>
                  <a:pt x="8258976" y="3593480"/>
                  <a:pt x="8259503" y="3601475"/>
                  <a:pt x="8260489" y="3608117"/>
                </a:cubicBezTo>
                <a:cubicBezTo>
                  <a:pt x="8269929" y="3612217"/>
                  <a:pt x="8271319" y="3601777"/>
                  <a:pt x="8272711" y="3591334"/>
                </a:cubicBezTo>
                <a:cubicBezTo>
                  <a:pt x="8269201" y="3590500"/>
                  <a:pt x="8266601" y="3590578"/>
                  <a:pt x="8264695" y="3591304"/>
                </a:cubicBezTo>
                <a:close/>
                <a:moveTo>
                  <a:pt x="8008273" y="3590265"/>
                </a:moveTo>
                <a:lnTo>
                  <a:pt x="8003871" y="3596073"/>
                </a:lnTo>
                <a:lnTo>
                  <a:pt x="7984739" y="3593753"/>
                </a:lnTo>
                <a:cubicBezTo>
                  <a:pt x="7985173" y="3596899"/>
                  <a:pt x="7986790" y="3599282"/>
                  <a:pt x="7989033" y="3600934"/>
                </a:cubicBezTo>
                <a:lnTo>
                  <a:pt x="7994086" y="3602691"/>
                </a:lnTo>
                <a:lnTo>
                  <a:pt x="7991672" y="3604658"/>
                </a:lnTo>
                <a:lnTo>
                  <a:pt x="7989307" y="3607208"/>
                </a:lnTo>
                <a:lnTo>
                  <a:pt x="7988816" y="3606197"/>
                </a:lnTo>
                <a:cubicBezTo>
                  <a:pt x="7983031" y="3604463"/>
                  <a:pt x="7967781" y="3613595"/>
                  <a:pt x="7965850" y="3623066"/>
                </a:cubicBezTo>
                <a:cubicBezTo>
                  <a:pt x="7966901" y="3626466"/>
                  <a:pt x="7968271" y="3628734"/>
                  <a:pt x="7969891" y="3630125"/>
                </a:cubicBezTo>
                <a:cubicBezTo>
                  <a:pt x="7972322" y="3632215"/>
                  <a:pt x="7975320" y="3632338"/>
                  <a:pt x="7978664" y="3631367"/>
                </a:cubicBezTo>
                <a:lnTo>
                  <a:pt x="7981121" y="3630163"/>
                </a:lnTo>
                <a:lnTo>
                  <a:pt x="7980792" y="3630560"/>
                </a:lnTo>
                <a:cubicBezTo>
                  <a:pt x="7981696" y="3631706"/>
                  <a:pt x="7983601" y="3632772"/>
                  <a:pt x="7985413" y="3635064"/>
                </a:cubicBezTo>
                <a:cubicBezTo>
                  <a:pt x="7987598" y="3632444"/>
                  <a:pt x="7986785" y="3630068"/>
                  <a:pt x="7988969" y="3627447"/>
                </a:cubicBezTo>
                <a:lnTo>
                  <a:pt x="7987682" y="3626949"/>
                </a:lnTo>
                <a:lnTo>
                  <a:pt x="7989512" y="3626051"/>
                </a:lnTo>
                <a:lnTo>
                  <a:pt x="7989815" y="3622433"/>
                </a:lnTo>
                <a:lnTo>
                  <a:pt x="7993241" y="3619898"/>
                </a:lnTo>
                <a:lnTo>
                  <a:pt x="8001672" y="3609505"/>
                </a:lnTo>
                <a:lnTo>
                  <a:pt x="8007852" y="3613025"/>
                </a:lnTo>
                <a:lnTo>
                  <a:pt x="8009994" y="3612717"/>
                </a:lnTo>
                <a:lnTo>
                  <a:pt x="8010021" y="3618123"/>
                </a:lnTo>
                <a:lnTo>
                  <a:pt x="8006612" y="3619472"/>
                </a:lnTo>
                <a:cubicBezTo>
                  <a:pt x="8004738" y="3621386"/>
                  <a:pt x="8003475" y="3624091"/>
                  <a:pt x="8002891" y="3627144"/>
                </a:cubicBezTo>
                <a:lnTo>
                  <a:pt x="8007395" y="3643775"/>
                </a:lnTo>
                <a:lnTo>
                  <a:pt x="8006825" y="3642968"/>
                </a:lnTo>
                <a:cubicBezTo>
                  <a:pt x="8006409" y="3641708"/>
                  <a:pt x="8006119" y="3640456"/>
                  <a:pt x="8004833" y="3639144"/>
                </a:cubicBezTo>
                <a:cubicBezTo>
                  <a:pt x="8002016" y="3643923"/>
                  <a:pt x="7998075" y="3637514"/>
                  <a:pt x="7995841" y="3644801"/>
                </a:cubicBezTo>
                <a:cubicBezTo>
                  <a:pt x="7994394" y="3653368"/>
                  <a:pt x="8003516" y="3658843"/>
                  <a:pt x="8009562" y="3646836"/>
                </a:cubicBezTo>
                <a:lnTo>
                  <a:pt x="8008488" y="3645318"/>
                </a:lnTo>
                <a:lnTo>
                  <a:pt x="8015090" y="3634101"/>
                </a:lnTo>
                <a:lnTo>
                  <a:pt x="8022075" y="3628968"/>
                </a:lnTo>
                <a:cubicBezTo>
                  <a:pt x="8026060" y="3626040"/>
                  <a:pt x="8029471" y="3622992"/>
                  <a:pt x="8030592" y="3619473"/>
                </a:cubicBezTo>
                <a:cubicBezTo>
                  <a:pt x="8028617" y="3613874"/>
                  <a:pt x="8026643" y="3608275"/>
                  <a:pt x="8029252" y="3603619"/>
                </a:cubicBezTo>
                <a:cubicBezTo>
                  <a:pt x="8025103" y="3601899"/>
                  <a:pt x="8021255" y="3602114"/>
                  <a:pt x="8017959" y="3603670"/>
                </a:cubicBezTo>
                <a:lnTo>
                  <a:pt x="8016124" y="3605535"/>
                </a:lnTo>
                <a:lnTo>
                  <a:pt x="8017477" y="3598477"/>
                </a:lnTo>
                <a:cubicBezTo>
                  <a:pt x="8015706" y="3594124"/>
                  <a:pt x="8011970" y="3590658"/>
                  <a:pt x="8008273" y="3590265"/>
                </a:cubicBezTo>
                <a:close/>
                <a:moveTo>
                  <a:pt x="8029337" y="3588410"/>
                </a:moveTo>
                <a:cubicBezTo>
                  <a:pt x="8028434" y="3588921"/>
                  <a:pt x="8027697" y="3589823"/>
                  <a:pt x="8027186" y="3591269"/>
                </a:cubicBezTo>
                <a:cubicBezTo>
                  <a:pt x="8028319" y="3594379"/>
                  <a:pt x="8032260" y="3596844"/>
                  <a:pt x="8035535" y="3596603"/>
                </a:cubicBezTo>
                <a:cubicBezTo>
                  <a:pt x="8036626" y="3596523"/>
                  <a:pt x="8037643" y="3596142"/>
                  <a:pt x="8038458" y="3595384"/>
                </a:cubicBezTo>
                <a:cubicBezTo>
                  <a:pt x="8039544" y="3594371"/>
                  <a:pt x="8040269" y="3592691"/>
                  <a:pt x="8040330" y="3590156"/>
                </a:cubicBezTo>
                <a:cubicBezTo>
                  <a:pt x="8036246" y="3588847"/>
                  <a:pt x="8032045" y="3586874"/>
                  <a:pt x="8029337" y="3588410"/>
                </a:cubicBezTo>
                <a:close/>
                <a:moveTo>
                  <a:pt x="8110032" y="3587565"/>
                </a:moveTo>
                <a:cubicBezTo>
                  <a:pt x="8108133" y="3592712"/>
                  <a:pt x="8106769" y="3597943"/>
                  <a:pt x="8105969" y="3603260"/>
                </a:cubicBezTo>
                <a:cubicBezTo>
                  <a:pt x="8103567" y="3619209"/>
                  <a:pt x="8106221" y="3635926"/>
                  <a:pt x="8114538" y="3653507"/>
                </a:cubicBezTo>
                <a:cubicBezTo>
                  <a:pt x="8125137" y="3646057"/>
                  <a:pt x="8120566" y="3639923"/>
                  <a:pt x="8123581" y="3633132"/>
                </a:cubicBezTo>
                <a:cubicBezTo>
                  <a:pt x="8133529" y="3621957"/>
                  <a:pt x="8149093" y="3618890"/>
                  <a:pt x="8150806" y="3604648"/>
                </a:cubicBezTo>
                <a:cubicBezTo>
                  <a:pt x="8144149" y="3594572"/>
                  <a:pt x="8131974" y="3609031"/>
                  <a:pt x="8122815" y="3616700"/>
                </a:cubicBezTo>
                <a:cubicBezTo>
                  <a:pt x="8120864" y="3605528"/>
                  <a:pt x="8121536" y="3589316"/>
                  <a:pt x="8110032" y="3587565"/>
                </a:cubicBezTo>
                <a:close/>
                <a:moveTo>
                  <a:pt x="3970928" y="3585116"/>
                </a:moveTo>
                <a:cubicBezTo>
                  <a:pt x="3970928" y="3585116"/>
                  <a:pt x="3970928" y="3585116"/>
                  <a:pt x="3969941" y="3586103"/>
                </a:cubicBezTo>
                <a:cubicBezTo>
                  <a:pt x="3966980" y="3589065"/>
                  <a:pt x="3964018" y="3592027"/>
                  <a:pt x="3961057" y="3594987"/>
                </a:cubicBezTo>
                <a:cubicBezTo>
                  <a:pt x="3961057" y="3594987"/>
                  <a:pt x="3960070" y="3595973"/>
                  <a:pt x="3960070" y="3595973"/>
                </a:cubicBezTo>
                <a:cubicBezTo>
                  <a:pt x="3969912" y="3605814"/>
                  <a:pt x="3970899" y="3604827"/>
                  <a:pt x="3970899" y="3604827"/>
                </a:cubicBezTo>
                <a:cubicBezTo>
                  <a:pt x="3972872" y="3602854"/>
                  <a:pt x="3973859" y="3601866"/>
                  <a:pt x="3975834" y="3599893"/>
                </a:cubicBezTo>
                <a:cubicBezTo>
                  <a:pt x="3976821" y="3598906"/>
                  <a:pt x="3978795" y="3596932"/>
                  <a:pt x="3980769" y="3594957"/>
                </a:cubicBezTo>
                <a:cubicBezTo>
                  <a:pt x="3980769" y="3594957"/>
                  <a:pt x="3980769" y="3594957"/>
                  <a:pt x="3970928" y="3585116"/>
                </a:cubicBezTo>
                <a:close/>
                <a:moveTo>
                  <a:pt x="7744330" y="3582759"/>
                </a:moveTo>
                <a:cubicBezTo>
                  <a:pt x="7741612" y="3582035"/>
                  <a:pt x="7738225" y="3583620"/>
                  <a:pt x="7734319" y="3587617"/>
                </a:cubicBezTo>
                <a:cubicBezTo>
                  <a:pt x="7735546" y="3592858"/>
                  <a:pt x="7737595" y="3595891"/>
                  <a:pt x="7740313" y="3596614"/>
                </a:cubicBezTo>
                <a:cubicBezTo>
                  <a:pt x="7743033" y="3597338"/>
                  <a:pt x="7746421" y="3595753"/>
                  <a:pt x="7750325" y="3591756"/>
                </a:cubicBezTo>
                <a:cubicBezTo>
                  <a:pt x="7749096" y="3586515"/>
                  <a:pt x="7747048" y="3583484"/>
                  <a:pt x="7744330" y="3582759"/>
                </a:cubicBezTo>
                <a:close/>
                <a:moveTo>
                  <a:pt x="7965916" y="3582621"/>
                </a:moveTo>
                <a:cubicBezTo>
                  <a:pt x="7964438" y="3582827"/>
                  <a:pt x="7962821" y="3583957"/>
                  <a:pt x="7961168" y="3586460"/>
                </a:cubicBezTo>
                <a:lnTo>
                  <a:pt x="7962920" y="3591638"/>
                </a:lnTo>
                <a:lnTo>
                  <a:pt x="7961054" y="3591477"/>
                </a:lnTo>
                <a:cubicBezTo>
                  <a:pt x="7960028" y="3591895"/>
                  <a:pt x="7959050" y="3592787"/>
                  <a:pt x="7958082" y="3594415"/>
                </a:cubicBezTo>
                <a:cubicBezTo>
                  <a:pt x="7957864" y="3596859"/>
                  <a:pt x="7958558" y="3598566"/>
                  <a:pt x="7959743" y="3599619"/>
                </a:cubicBezTo>
                <a:cubicBezTo>
                  <a:pt x="7961519" y="3601195"/>
                  <a:pt x="7964401" y="3601293"/>
                  <a:pt x="7966972" y="3600174"/>
                </a:cubicBezTo>
                <a:lnTo>
                  <a:pt x="7971509" y="3594464"/>
                </a:lnTo>
                <a:lnTo>
                  <a:pt x="7972623" y="3593713"/>
                </a:lnTo>
                <a:cubicBezTo>
                  <a:pt x="7973297" y="3590717"/>
                  <a:pt x="7971681" y="3585629"/>
                  <a:pt x="7968960" y="3583533"/>
                </a:cubicBezTo>
                <a:cubicBezTo>
                  <a:pt x="7968053" y="3582834"/>
                  <a:pt x="7967024" y="3582467"/>
                  <a:pt x="7965916" y="3582621"/>
                </a:cubicBezTo>
                <a:close/>
                <a:moveTo>
                  <a:pt x="7728583" y="3574369"/>
                </a:moveTo>
                <a:cubicBezTo>
                  <a:pt x="7725251" y="3573787"/>
                  <a:pt x="7722137" y="3574595"/>
                  <a:pt x="7719433" y="3576289"/>
                </a:cubicBezTo>
                <a:cubicBezTo>
                  <a:pt x="7711322" y="3581372"/>
                  <a:pt x="7706906" y="3594428"/>
                  <a:pt x="7711383" y="3601886"/>
                </a:cubicBezTo>
                <a:lnTo>
                  <a:pt x="7714654" y="3603403"/>
                </a:lnTo>
                <a:lnTo>
                  <a:pt x="7712944" y="3608895"/>
                </a:lnTo>
                <a:lnTo>
                  <a:pt x="7720134" y="3605948"/>
                </a:lnTo>
                <a:lnTo>
                  <a:pt x="7723079" y="3607316"/>
                </a:lnTo>
                <a:lnTo>
                  <a:pt x="7724591" y="3604120"/>
                </a:lnTo>
                <a:lnTo>
                  <a:pt x="7726008" y="3603539"/>
                </a:lnTo>
                <a:cubicBezTo>
                  <a:pt x="7729853" y="3600635"/>
                  <a:pt x="7732854" y="3595866"/>
                  <a:pt x="7733991" y="3586996"/>
                </a:cubicBezTo>
                <a:lnTo>
                  <a:pt x="7730033" y="3587468"/>
                </a:lnTo>
                <a:close/>
                <a:moveTo>
                  <a:pt x="6534096" y="3574106"/>
                </a:moveTo>
                <a:lnTo>
                  <a:pt x="6533863" y="3575185"/>
                </a:lnTo>
                <a:lnTo>
                  <a:pt x="6531470" y="3574275"/>
                </a:lnTo>
                <a:close/>
                <a:moveTo>
                  <a:pt x="7714768" y="3566953"/>
                </a:moveTo>
                <a:cubicBezTo>
                  <a:pt x="7712181" y="3566895"/>
                  <a:pt x="7709933" y="3567585"/>
                  <a:pt x="7708037" y="3569520"/>
                </a:cubicBezTo>
                <a:cubicBezTo>
                  <a:pt x="7706141" y="3571456"/>
                  <a:pt x="7704596" y="3574633"/>
                  <a:pt x="7703413" y="3579552"/>
                </a:cubicBezTo>
                <a:cubicBezTo>
                  <a:pt x="7710721" y="3588121"/>
                  <a:pt x="7719533" y="3577442"/>
                  <a:pt x="7714768" y="3566953"/>
                </a:cubicBezTo>
                <a:close/>
                <a:moveTo>
                  <a:pt x="7773624" y="3564412"/>
                </a:moveTo>
                <a:cubicBezTo>
                  <a:pt x="7768824" y="3565859"/>
                  <a:pt x="7768636" y="3574635"/>
                  <a:pt x="7768238" y="3581454"/>
                </a:cubicBezTo>
                <a:cubicBezTo>
                  <a:pt x="7770355" y="3583575"/>
                  <a:pt x="7771916" y="3584055"/>
                  <a:pt x="7773129" y="3583480"/>
                </a:cubicBezTo>
                <a:cubicBezTo>
                  <a:pt x="7776766" y="3581756"/>
                  <a:pt x="7777258" y="3570549"/>
                  <a:pt x="7780139" y="3565755"/>
                </a:cubicBezTo>
                <a:cubicBezTo>
                  <a:pt x="7777335" y="3564264"/>
                  <a:pt x="7775223" y="3563931"/>
                  <a:pt x="7773624" y="3564412"/>
                </a:cubicBezTo>
                <a:close/>
                <a:moveTo>
                  <a:pt x="8096373" y="3560965"/>
                </a:moveTo>
                <a:cubicBezTo>
                  <a:pt x="8094812" y="3560846"/>
                  <a:pt x="8093273" y="3561888"/>
                  <a:pt x="8091742" y="3563511"/>
                </a:cubicBezTo>
                <a:lnTo>
                  <a:pt x="8087275" y="3569395"/>
                </a:lnTo>
                <a:lnTo>
                  <a:pt x="8080338" y="3573398"/>
                </a:lnTo>
                <a:cubicBezTo>
                  <a:pt x="8079227" y="3574825"/>
                  <a:pt x="8078481" y="3576770"/>
                  <a:pt x="8078226" y="3579572"/>
                </a:cubicBezTo>
                <a:lnTo>
                  <a:pt x="8082849" y="3583390"/>
                </a:lnTo>
                <a:lnTo>
                  <a:pt x="8075588" y="3589590"/>
                </a:lnTo>
                <a:cubicBezTo>
                  <a:pt x="8074716" y="3591645"/>
                  <a:pt x="8074545" y="3593837"/>
                  <a:pt x="8074909" y="3595742"/>
                </a:cubicBezTo>
                <a:cubicBezTo>
                  <a:pt x="8076003" y="3601458"/>
                  <a:pt x="8081927" y="3604596"/>
                  <a:pt x="8088291" y="3593723"/>
                </a:cubicBezTo>
                <a:lnTo>
                  <a:pt x="8083643" y="3584045"/>
                </a:lnTo>
                <a:lnTo>
                  <a:pt x="8083819" y="3584192"/>
                </a:lnTo>
                <a:cubicBezTo>
                  <a:pt x="8087231" y="3584430"/>
                  <a:pt x="8091178" y="3581917"/>
                  <a:pt x="8093921" y="3578255"/>
                </a:cubicBezTo>
                <a:lnTo>
                  <a:pt x="8094630" y="3575088"/>
                </a:lnTo>
                <a:lnTo>
                  <a:pt x="8099524" y="3562925"/>
                </a:lnTo>
                <a:cubicBezTo>
                  <a:pt x="8098464" y="3561641"/>
                  <a:pt x="8097415" y="3561046"/>
                  <a:pt x="8096373" y="3560965"/>
                </a:cubicBezTo>
                <a:close/>
                <a:moveTo>
                  <a:pt x="8274657" y="3553270"/>
                </a:moveTo>
                <a:cubicBezTo>
                  <a:pt x="8266004" y="3554175"/>
                  <a:pt x="8259362" y="3574592"/>
                  <a:pt x="8271385" y="3578234"/>
                </a:cubicBezTo>
                <a:cubicBezTo>
                  <a:pt x="8278579" y="3573019"/>
                  <a:pt x="8283023" y="3566743"/>
                  <a:pt x="8283364" y="3560213"/>
                </a:cubicBezTo>
                <a:cubicBezTo>
                  <a:pt x="8280649" y="3554834"/>
                  <a:pt x="8277541" y="3552968"/>
                  <a:pt x="8274657" y="3553270"/>
                </a:cubicBezTo>
                <a:close/>
                <a:moveTo>
                  <a:pt x="8252037" y="3552010"/>
                </a:moveTo>
                <a:cubicBezTo>
                  <a:pt x="8247073" y="3550820"/>
                  <a:pt x="8242299" y="3553633"/>
                  <a:pt x="8237741" y="3554478"/>
                </a:cubicBezTo>
                <a:cubicBezTo>
                  <a:pt x="8235295" y="3556430"/>
                  <a:pt x="8234425" y="3558440"/>
                  <a:pt x="8234293" y="3560502"/>
                </a:cubicBezTo>
                <a:cubicBezTo>
                  <a:pt x="8234097" y="3563592"/>
                  <a:pt x="8235563" y="3566797"/>
                  <a:pt x="8235867" y="3570096"/>
                </a:cubicBezTo>
                <a:lnTo>
                  <a:pt x="8234762" y="3572174"/>
                </a:lnTo>
                <a:lnTo>
                  <a:pt x="8232879" y="3572315"/>
                </a:lnTo>
                <a:cubicBezTo>
                  <a:pt x="8226731" y="3575764"/>
                  <a:pt x="8221375" y="3587020"/>
                  <a:pt x="8220438" y="3595957"/>
                </a:cubicBezTo>
                <a:cubicBezTo>
                  <a:pt x="8219687" y="3603106"/>
                  <a:pt x="8221761" y="3608770"/>
                  <a:pt x="8228517" y="3607764"/>
                </a:cubicBezTo>
                <a:cubicBezTo>
                  <a:pt x="8232961" y="3601357"/>
                  <a:pt x="8235663" y="3595092"/>
                  <a:pt x="8237233" y="3589074"/>
                </a:cubicBezTo>
                <a:lnTo>
                  <a:pt x="8237547" y="3586263"/>
                </a:lnTo>
                <a:lnTo>
                  <a:pt x="8240010" y="3588351"/>
                </a:lnTo>
                <a:cubicBezTo>
                  <a:pt x="8245759" y="3576570"/>
                  <a:pt x="8248373" y="3566225"/>
                  <a:pt x="8257065" y="3554756"/>
                </a:cubicBezTo>
                <a:cubicBezTo>
                  <a:pt x="8255367" y="3553249"/>
                  <a:pt x="8253691" y="3552407"/>
                  <a:pt x="8252037" y="3552010"/>
                </a:cubicBezTo>
                <a:close/>
                <a:moveTo>
                  <a:pt x="7946699" y="3551350"/>
                </a:moveTo>
                <a:cubicBezTo>
                  <a:pt x="7944510" y="3549877"/>
                  <a:pt x="7941757" y="3550182"/>
                  <a:pt x="7937690" y="3552832"/>
                </a:cubicBezTo>
                <a:cubicBezTo>
                  <a:pt x="7939687" y="3558483"/>
                  <a:pt x="7937057" y="3563176"/>
                  <a:pt x="7940306" y="3569668"/>
                </a:cubicBezTo>
                <a:cubicBezTo>
                  <a:pt x="7944186" y="3565815"/>
                  <a:pt x="7948441" y="3564368"/>
                  <a:pt x="7952322" y="3560515"/>
                </a:cubicBezTo>
                <a:cubicBezTo>
                  <a:pt x="7950511" y="3556066"/>
                  <a:pt x="7948887" y="3552820"/>
                  <a:pt x="7946699" y="3551350"/>
                </a:cubicBezTo>
                <a:close/>
                <a:moveTo>
                  <a:pt x="7648011" y="3548070"/>
                </a:moveTo>
                <a:cubicBezTo>
                  <a:pt x="7645298" y="3549640"/>
                  <a:pt x="7642574" y="3549481"/>
                  <a:pt x="7639862" y="3551051"/>
                </a:cubicBezTo>
                <a:cubicBezTo>
                  <a:pt x="7637189" y="3557804"/>
                  <a:pt x="7643376" y="3565931"/>
                  <a:pt x="7646814" y="3570448"/>
                </a:cubicBezTo>
                <a:cubicBezTo>
                  <a:pt x="7656325" y="3567545"/>
                  <a:pt x="7652162" y="3556943"/>
                  <a:pt x="7648011" y="3548070"/>
                </a:cubicBezTo>
                <a:close/>
                <a:moveTo>
                  <a:pt x="7607646" y="3546423"/>
                </a:moveTo>
                <a:lnTo>
                  <a:pt x="7610187" y="3548191"/>
                </a:lnTo>
                <a:lnTo>
                  <a:pt x="7609657" y="3549321"/>
                </a:lnTo>
                <a:cubicBezTo>
                  <a:pt x="7608135" y="3554860"/>
                  <a:pt x="7607627" y="3561840"/>
                  <a:pt x="7606686" y="3567335"/>
                </a:cubicBezTo>
                <a:lnTo>
                  <a:pt x="7597085" y="3561025"/>
                </a:lnTo>
                <a:lnTo>
                  <a:pt x="7606445" y="3556074"/>
                </a:lnTo>
                <a:close/>
                <a:moveTo>
                  <a:pt x="3518272" y="3545784"/>
                </a:moveTo>
                <a:cubicBezTo>
                  <a:pt x="3517276" y="3546780"/>
                  <a:pt x="3517276" y="3546780"/>
                  <a:pt x="3516279" y="3547778"/>
                </a:cubicBezTo>
                <a:cubicBezTo>
                  <a:pt x="3514334" y="3567762"/>
                  <a:pt x="3501376" y="3580720"/>
                  <a:pt x="3498433" y="3601701"/>
                </a:cubicBezTo>
                <a:cubicBezTo>
                  <a:pt x="3490460" y="3609674"/>
                  <a:pt x="3483482" y="3616652"/>
                  <a:pt x="3476504" y="3623630"/>
                </a:cubicBezTo>
                <a:cubicBezTo>
                  <a:pt x="3475507" y="3624627"/>
                  <a:pt x="3484527" y="3633647"/>
                  <a:pt x="3484527" y="3633647"/>
                </a:cubicBezTo>
                <a:cubicBezTo>
                  <a:pt x="3493549" y="3642668"/>
                  <a:pt x="3493549" y="3642668"/>
                  <a:pt x="3494545" y="3641671"/>
                </a:cubicBezTo>
                <a:cubicBezTo>
                  <a:pt x="3501522" y="3634694"/>
                  <a:pt x="3500476" y="3617698"/>
                  <a:pt x="3507454" y="3610721"/>
                </a:cubicBezTo>
                <a:cubicBezTo>
                  <a:pt x="3519415" y="3598760"/>
                  <a:pt x="3523353" y="3576780"/>
                  <a:pt x="3526296" y="3555801"/>
                </a:cubicBezTo>
                <a:cubicBezTo>
                  <a:pt x="3526296" y="3555801"/>
                  <a:pt x="3527293" y="3554804"/>
                  <a:pt x="3518272" y="3545784"/>
                </a:cubicBezTo>
                <a:close/>
                <a:moveTo>
                  <a:pt x="8108886" y="3542216"/>
                </a:moveTo>
                <a:cubicBezTo>
                  <a:pt x="8100110" y="3541497"/>
                  <a:pt x="8090615" y="3547024"/>
                  <a:pt x="8080928" y="3556204"/>
                </a:cubicBezTo>
                <a:lnTo>
                  <a:pt x="8088200" y="3557002"/>
                </a:lnTo>
                <a:lnTo>
                  <a:pt x="8087843" y="3558295"/>
                </a:lnTo>
                <a:cubicBezTo>
                  <a:pt x="8089393" y="3559934"/>
                  <a:pt x="8092206" y="3560114"/>
                  <a:pt x="8094183" y="3558810"/>
                </a:cubicBezTo>
                <a:lnTo>
                  <a:pt x="8094781" y="3555002"/>
                </a:lnTo>
                <a:lnTo>
                  <a:pt x="8096741" y="3554358"/>
                </a:lnTo>
                <a:cubicBezTo>
                  <a:pt x="8102249" y="3552178"/>
                  <a:pt x="8107756" y="3549998"/>
                  <a:pt x="8112554" y="3552513"/>
                </a:cubicBezTo>
                <a:cubicBezTo>
                  <a:pt x="8115674" y="3549743"/>
                  <a:pt x="8116540" y="3547427"/>
                  <a:pt x="8117405" y="3545110"/>
                </a:cubicBezTo>
                <a:cubicBezTo>
                  <a:pt x="8114658" y="3543389"/>
                  <a:pt x="8111813" y="3542453"/>
                  <a:pt x="8108886" y="3542216"/>
                </a:cubicBezTo>
                <a:close/>
                <a:moveTo>
                  <a:pt x="8040779" y="3537412"/>
                </a:moveTo>
                <a:lnTo>
                  <a:pt x="8048596" y="3538996"/>
                </a:lnTo>
                <a:lnTo>
                  <a:pt x="8061087" y="3544260"/>
                </a:lnTo>
                <a:lnTo>
                  <a:pt x="8059723" y="3544388"/>
                </a:lnTo>
                <a:lnTo>
                  <a:pt x="8047477" y="3552132"/>
                </a:lnTo>
                <a:lnTo>
                  <a:pt x="8047846" y="3549160"/>
                </a:lnTo>
                <a:cubicBezTo>
                  <a:pt x="8047147" y="3545218"/>
                  <a:pt x="8045381" y="3541684"/>
                  <a:pt x="8043017" y="3538915"/>
                </a:cubicBezTo>
                <a:close/>
                <a:moveTo>
                  <a:pt x="7715405" y="3536412"/>
                </a:moveTo>
                <a:cubicBezTo>
                  <a:pt x="7710083" y="3533958"/>
                  <a:pt x="7700987" y="3542122"/>
                  <a:pt x="7698606" y="3548677"/>
                </a:cubicBezTo>
                <a:cubicBezTo>
                  <a:pt x="7700442" y="3551545"/>
                  <a:pt x="7702285" y="3553055"/>
                  <a:pt x="7704106" y="3553599"/>
                </a:cubicBezTo>
                <a:cubicBezTo>
                  <a:pt x="7709566" y="3555231"/>
                  <a:pt x="7714822" y="3548157"/>
                  <a:pt x="7719081" y="3542861"/>
                </a:cubicBezTo>
                <a:cubicBezTo>
                  <a:pt x="7718534" y="3539231"/>
                  <a:pt x="7717179" y="3537232"/>
                  <a:pt x="7715405" y="3536412"/>
                </a:cubicBezTo>
                <a:close/>
                <a:moveTo>
                  <a:pt x="3232855" y="3536011"/>
                </a:moveTo>
                <a:cubicBezTo>
                  <a:pt x="3238641" y="3549904"/>
                  <a:pt x="3234587" y="3553958"/>
                  <a:pt x="3230533" y="3558011"/>
                </a:cubicBezTo>
                <a:cubicBezTo>
                  <a:pt x="3229520" y="3559024"/>
                  <a:pt x="3228507" y="3560038"/>
                  <a:pt x="3228507" y="3560038"/>
                </a:cubicBezTo>
                <a:cubicBezTo>
                  <a:pt x="3238347" y="3569879"/>
                  <a:pt x="3239360" y="3568866"/>
                  <a:pt x="3239360" y="3568866"/>
                </a:cubicBezTo>
                <a:cubicBezTo>
                  <a:pt x="3241387" y="3566839"/>
                  <a:pt x="3252240" y="3575666"/>
                  <a:pt x="3253254" y="3574652"/>
                </a:cubicBezTo>
                <a:cubicBezTo>
                  <a:pt x="3256295" y="3571612"/>
                  <a:pt x="3249494" y="3558731"/>
                  <a:pt x="3252534" y="3555691"/>
                </a:cubicBezTo>
                <a:cubicBezTo>
                  <a:pt x="3253547" y="3554677"/>
                  <a:pt x="3243707" y="3544838"/>
                  <a:pt x="3243707" y="3544838"/>
                </a:cubicBezTo>
                <a:cubicBezTo>
                  <a:pt x="3233868" y="3534998"/>
                  <a:pt x="3232855" y="3536011"/>
                  <a:pt x="3232855" y="3536011"/>
                </a:cubicBezTo>
                <a:close/>
                <a:moveTo>
                  <a:pt x="8196465" y="3534254"/>
                </a:moveTo>
                <a:cubicBezTo>
                  <a:pt x="8181305" y="3548839"/>
                  <a:pt x="8181153" y="3564716"/>
                  <a:pt x="8170441" y="3580208"/>
                </a:cubicBezTo>
                <a:cubicBezTo>
                  <a:pt x="8186385" y="3586995"/>
                  <a:pt x="8203907" y="3549912"/>
                  <a:pt x="8196465" y="3534254"/>
                </a:cubicBezTo>
                <a:close/>
                <a:moveTo>
                  <a:pt x="8151317" y="3534215"/>
                </a:moveTo>
                <a:cubicBezTo>
                  <a:pt x="8138194" y="3539882"/>
                  <a:pt x="8127127" y="3544862"/>
                  <a:pt x="8113728" y="3554483"/>
                </a:cubicBezTo>
                <a:cubicBezTo>
                  <a:pt x="8124185" y="3567732"/>
                  <a:pt x="8152264" y="3549349"/>
                  <a:pt x="8151317" y="3534215"/>
                </a:cubicBezTo>
                <a:close/>
                <a:moveTo>
                  <a:pt x="3308763" y="3532259"/>
                </a:moveTo>
                <a:cubicBezTo>
                  <a:pt x="3307768" y="3533253"/>
                  <a:pt x="3306772" y="3534249"/>
                  <a:pt x="3305778" y="3535245"/>
                </a:cubicBezTo>
                <a:cubicBezTo>
                  <a:pt x="3304782" y="3536240"/>
                  <a:pt x="3303786" y="3537236"/>
                  <a:pt x="3302791" y="3538232"/>
                </a:cubicBezTo>
                <a:cubicBezTo>
                  <a:pt x="3301796" y="3539226"/>
                  <a:pt x="3311635" y="3549064"/>
                  <a:pt x="3311635" y="3549064"/>
                </a:cubicBezTo>
                <a:cubicBezTo>
                  <a:pt x="3311635" y="3549064"/>
                  <a:pt x="3321476" y="3558907"/>
                  <a:pt x="3321476" y="3558907"/>
                </a:cubicBezTo>
                <a:cubicBezTo>
                  <a:pt x="3322470" y="3557911"/>
                  <a:pt x="3323466" y="3556915"/>
                  <a:pt x="3323466" y="3556915"/>
                </a:cubicBezTo>
                <a:cubicBezTo>
                  <a:pt x="3324461" y="3555920"/>
                  <a:pt x="3325457" y="3554924"/>
                  <a:pt x="3325457" y="3554924"/>
                </a:cubicBezTo>
                <a:cubicBezTo>
                  <a:pt x="3326452" y="3553929"/>
                  <a:pt x="3327448" y="3552934"/>
                  <a:pt x="3328443" y="3551939"/>
                </a:cubicBezTo>
                <a:cubicBezTo>
                  <a:pt x="3328443" y="3551939"/>
                  <a:pt x="3329438" y="3550943"/>
                  <a:pt x="3319597" y="3541103"/>
                </a:cubicBezTo>
                <a:cubicBezTo>
                  <a:pt x="3319597" y="3541103"/>
                  <a:pt x="3308763" y="3532259"/>
                  <a:pt x="3308763" y="3532259"/>
                </a:cubicBezTo>
                <a:close/>
                <a:moveTo>
                  <a:pt x="7663099" y="3531263"/>
                </a:moveTo>
                <a:cubicBezTo>
                  <a:pt x="7658821" y="3531846"/>
                  <a:pt x="7654688" y="3535491"/>
                  <a:pt x="7652900" y="3540287"/>
                </a:cubicBezTo>
                <a:cubicBezTo>
                  <a:pt x="7651113" y="3545081"/>
                  <a:pt x="7651669" y="3551027"/>
                  <a:pt x="7656773" y="3556211"/>
                </a:cubicBezTo>
                <a:cubicBezTo>
                  <a:pt x="7667228" y="3557320"/>
                  <a:pt x="7668561" y="3545080"/>
                  <a:pt x="7671197" y="3534748"/>
                </a:cubicBezTo>
                <a:cubicBezTo>
                  <a:pt x="7668867" y="3531848"/>
                  <a:pt x="7665952" y="3530875"/>
                  <a:pt x="7663099" y="3531263"/>
                </a:cubicBezTo>
                <a:close/>
                <a:moveTo>
                  <a:pt x="8022427" y="3530595"/>
                </a:moveTo>
                <a:lnTo>
                  <a:pt x="8028757" y="3534894"/>
                </a:lnTo>
                <a:lnTo>
                  <a:pt x="8022693" y="3536583"/>
                </a:lnTo>
                <a:lnTo>
                  <a:pt x="8021041" y="3546726"/>
                </a:lnTo>
                <a:lnTo>
                  <a:pt x="8019741" y="3546240"/>
                </a:lnTo>
                <a:close/>
                <a:moveTo>
                  <a:pt x="6630506" y="3526037"/>
                </a:moveTo>
                <a:cubicBezTo>
                  <a:pt x="6628256" y="3526342"/>
                  <a:pt x="6626237" y="3527324"/>
                  <a:pt x="6624812" y="3529156"/>
                </a:cubicBezTo>
                <a:cubicBezTo>
                  <a:pt x="6622509" y="3534424"/>
                  <a:pt x="6621752" y="3539122"/>
                  <a:pt x="6622083" y="3543038"/>
                </a:cubicBezTo>
                <a:cubicBezTo>
                  <a:pt x="6622333" y="3545974"/>
                  <a:pt x="6623194" y="3548470"/>
                  <a:pt x="6624478" y="3550439"/>
                </a:cubicBezTo>
                <a:cubicBezTo>
                  <a:pt x="6628327" y="3556344"/>
                  <a:pt x="6635970" y="3557498"/>
                  <a:pt x="6642228" y="3551524"/>
                </a:cubicBezTo>
                <a:cubicBezTo>
                  <a:pt x="6643852" y="3546665"/>
                  <a:pt x="6645477" y="3541807"/>
                  <a:pt x="6647100" y="3536948"/>
                </a:cubicBezTo>
                <a:cubicBezTo>
                  <a:pt x="6646587" y="3533628"/>
                  <a:pt x="6644125" y="3530671"/>
                  <a:pt x="6640948" y="3528659"/>
                </a:cubicBezTo>
                <a:cubicBezTo>
                  <a:pt x="6637772" y="3526647"/>
                  <a:pt x="6633880" y="3525580"/>
                  <a:pt x="6630506" y="3526037"/>
                </a:cubicBezTo>
                <a:close/>
                <a:moveTo>
                  <a:pt x="8160674" y="3517990"/>
                </a:moveTo>
                <a:cubicBezTo>
                  <a:pt x="8154856" y="3518353"/>
                  <a:pt x="8148302" y="3526594"/>
                  <a:pt x="8146326" y="3533100"/>
                </a:cubicBezTo>
                <a:cubicBezTo>
                  <a:pt x="8153378" y="3531313"/>
                  <a:pt x="8159807" y="3524744"/>
                  <a:pt x="8166049" y="3520607"/>
                </a:cubicBezTo>
                <a:cubicBezTo>
                  <a:pt x="8164470" y="3518622"/>
                  <a:pt x="8162613" y="3517867"/>
                  <a:pt x="8160674" y="3517990"/>
                </a:cubicBezTo>
                <a:close/>
                <a:moveTo>
                  <a:pt x="7760853" y="3516382"/>
                </a:moveTo>
                <a:lnTo>
                  <a:pt x="7757104" y="3521605"/>
                </a:lnTo>
                <a:lnTo>
                  <a:pt x="7752678" y="3521053"/>
                </a:lnTo>
                <a:cubicBezTo>
                  <a:pt x="7748151" y="3521654"/>
                  <a:pt x="7743667" y="3523556"/>
                  <a:pt x="7739170" y="3527791"/>
                </a:cubicBezTo>
                <a:cubicBezTo>
                  <a:pt x="7738110" y="3529082"/>
                  <a:pt x="7737316" y="3530049"/>
                  <a:pt x="7737045" y="3531307"/>
                </a:cubicBezTo>
                <a:cubicBezTo>
                  <a:pt x="7736776" y="3532562"/>
                  <a:pt x="7737031" y="3534107"/>
                  <a:pt x="7738072" y="3536551"/>
                </a:cubicBezTo>
                <a:lnTo>
                  <a:pt x="7748020" y="3536058"/>
                </a:lnTo>
                <a:lnTo>
                  <a:pt x="7745460" y="3544099"/>
                </a:lnTo>
                <a:cubicBezTo>
                  <a:pt x="7744816" y="3547992"/>
                  <a:pt x="7744817" y="3551957"/>
                  <a:pt x="7745762" y="3555793"/>
                </a:cubicBezTo>
                <a:cubicBezTo>
                  <a:pt x="7750257" y="3553704"/>
                  <a:pt x="7754974" y="3547688"/>
                  <a:pt x="7758095" y="3540275"/>
                </a:cubicBezTo>
                <a:lnTo>
                  <a:pt x="7758776" y="3537798"/>
                </a:lnTo>
                <a:lnTo>
                  <a:pt x="7764630" y="3539170"/>
                </a:lnTo>
                <a:cubicBezTo>
                  <a:pt x="7773867" y="3541629"/>
                  <a:pt x="7782690" y="3543687"/>
                  <a:pt x="7788707" y="3539368"/>
                </a:cubicBezTo>
                <a:cubicBezTo>
                  <a:pt x="7790426" y="3538134"/>
                  <a:pt x="7791917" y="3536380"/>
                  <a:pt x="7793121" y="3533964"/>
                </a:cubicBezTo>
                <a:cubicBezTo>
                  <a:pt x="7794499" y="3531205"/>
                  <a:pt x="7795505" y="3527583"/>
                  <a:pt x="7796055" y="3522892"/>
                </a:cubicBezTo>
                <a:lnTo>
                  <a:pt x="7785449" y="3524827"/>
                </a:lnTo>
                <a:lnTo>
                  <a:pt x="7783058" y="3521296"/>
                </a:lnTo>
                <a:lnTo>
                  <a:pt x="7780385" y="3524492"/>
                </a:lnTo>
                <a:lnTo>
                  <a:pt x="7773526" y="3523650"/>
                </a:lnTo>
                <a:lnTo>
                  <a:pt x="7761088" y="3522101"/>
                </a:lnTo>
                <a:close/>
                <a:moveTo>
                  <a:pt x="7541175" y="3516162"/>
                </a:moveTo>
                <a:cubicBezTo>
                  <a:pt x="7538376" y="3521336"/>
                  <a:pt x="7538897" y="3529103"/>
                  <a:pt x="7541484" y="3534800"/>
                </a:cubicBezTo>
                <a:cubicBezTo>
                  <a:pt x="7544072" y="3540497"/>
                  <a:pt x="7548724" y="3544124"/>
                  <a:pt x="7554183" y="3541022"/>
                </a:cubicBezTo>
                <a:cubicBezTo>
                  <a:pt x="7557712" y="3526117"/>
                  <a:pt x="7551706" y="3520451"/>
                  <a:pt x="7541175" y="3516162"/>
                </a:cubicBezTo>
                <a:close/>
                <a:moveTo>
                  <a:pt x="7706377" y="3513009"/>
                </a:moveTo>
                <a:cubicBezTo>
                  <a:pt x="7704868" y="3513115"/>
                  <a:pt x="7703176" y="3514181"/>
                  <a:pt x="7701554" y="3516624"/>
                </a:cubicBezTo>
                <a:cubicBezTo>
                  <a:pt x="7703658" y="3518731"/>
                  <a:pt x="7703721" y="3519956"/>
                  <a:pt x="7701868" y="3522748"/>
                </a:cubicBezTo>
                <a:cubicBezTo>
                  <a:pt x="7703911" y="3523631"/>
                  <a:pt x="7705954" y="3524513"/>
                  <a:pt x="7708059" y="3526620"/>
                </a:cubicBezTo>
                <a:cubicBezTo>
                  <a:pt x="7713761" y="3521001"/>
                  <a:pt x="7710899" y="3512691"/>
                  <a:pt x="7706377" y="3513009"/>
                </a:cubicBezTo>
                <a:close/>
                <a:moveTo>
                  <a:pt x="4004150" y="3512535"/>
                </a:moveTo>
                <a:cubicBezTo>
                  <a:pt x="4003125" y="3513560"/>
                  <a:pt x="4002100" y="3514586"/>
                  <a:pt x="4001075" y="3515611"/>
                </a:cubicBezTo>
                <a:cubicBezTo>
                  <a:pt x="4010915" y="3525452"/>
                  <a:pt x="4009889" y="3526477"/>
                  <a:pt x="4009889" y="3526477"/>
                </a:cubicBezTo>
                <a:cubicBezTo>
                  <a:pt x="4008864" y="3527503"/>
                  <a:pt x="4008864" y="3527503"/>
                  <a:pt x="4018702" y="3537341"/>
                </a:cubicBezTo>
                <a:cubicBezTo>
                  <a:pt x="4018702" y="3537341"/>
                  <a:pt x="4019727" y="3536317"/>
                  <a:pt x="4019727" y="3536317"/>
                </a:cubicBezTo>
                <a:cubicBezTo>
                  <a:pt x="4020754" y="3535291"/>
                  <a:pt x="4020754" y="3535291"/>
                  <a:pt x="4021780" y="3534266"/>
                </a:cubicBezTo>
                <a:cubicBezTo>
                  <a:pt x="4022805" y="3533240"/>
                  <a:pt x="4012964" y="3523400"/>
                  <a:pt x="4023830" y="3532215"/>
                </a:cubicBezTo>
                <a:cubicBezTo>
                  <a:pt x="4023830" y="3532215"/>
                  <a:pt x="4015017" y="3521349"/>
                  <a:pt x="4015017" y="3521349"/>
                </a:cubicBezTo>
                <a:cubicBezTo>
                  <a:pt x="4015017" y="3521349"/>
                  <a:pt x="4005176" y="3511509"/>
                  <a:pt x="4004150" y="3512535"/>
                </a:cubicBezTo>
                <a:close/>
                <a:moveTo>
                  <a:pt x="3870042" y="3502327"/>
                </a:moveTo>
                <a:cubicBezTo>
                  <a:pt x="3867147" y="3505223"/>
                  <a:pt x="3876167" y="3514243"/>
                  <a:pt x="3882292" y="3526159"/>
                </a:cubicBezTo>
                <a:cubicBezTo>
                  <a:pt x="3902261" y="3542267"/>
                  <a:pt x="3867147" y="3505223"/>
                  <a:pt x="3888083" y="3520368"/>
                </a:cubicBezTo>
                <a:cubicBezTo>
                  <a:pt x="3879063" y="3511348"/>
                  <a:pt x="3870042" y="3502327"/>
                  <a:pt x="3870042" y="3502327"/>
                </a:cubicBezTo>
                <a:close/>
                <a:moveTo>
                  <a:pt x="8186334" y="3499553"/>
                </a:moveTo>
                <a:cubicBezTo>
                  <a:pt x="8183161" y="3500642"/>
                  <a:pt x="8179841" y="3501563"/>
                  <a:pt x="8176981" y="3502747"/>
                </a:cubicBezTo>
                <a:cubicBezTo>
                  <a:pt x="8174121" y="3503931"/>
                  <a:pt x="8171723" y="3505379"/>
                  <a:pt x="8170391" y="3507518"/>
                </a:cubicBezTo>
                <a:cubicBezTo>
                  <a:pt x="8169505" y="3508943"/>
                  <a:pt x="8169093" y="3510678"/>
                  <a:pt x="8169335" y="3512848"/>
                </a:cubicBezTo>
                <a:cubicBezTo>
                  <a:pt x="8172869" y="3515482"/>
                  <a:pt x="8179771" y="3514794"/>
                  <a:pt x="8184029" y="3511525"/>
                </a:cubicBezTo>
                <a:cubicBezTo>
                  <a:pt x="8185447" y="3510434"/>
                  <a:pt x="8186573" y="3509057"/>
                  <a:pt x="8187182" y="3507421"/>
                </a:cubicBezTo>
                <a:cubicBezTo>
                  <a:pt x="8187993" y="3505238"/>
                  <a:pt x="8187887" y="3502594"/>
                  <a:pt x="8186334" y="3499553"/>
                </a:cubicBezTo>
                <a:close/>
                <a:moveTo>
                  <a:pt x="8375349" y="3499448"/>
                </a:moveTo>
                <a:cubicBezTo>
                  <a:pt x="8369127" y="3501512"/>
                  <a:pt x="8367302" y="3512326"/>
                  <a:pt x="8366287" y="3518335"/>
                </a:cubicBezTo>
                <a:cubicBezTo>
                  <a:pt x="8373996" y="3524852"/>
                  <a:pt x="8378731" y="3514206"/>
                  <a:pt x="8382293" y="3504705"/>
                </a:cubicBezTo>
                <a:cubicBezTo>
                  <a:pt x="8379588" y="3503335"/>
                  <a:pt x="8378055" y="3500819"/>
                  <a:pt x="8375349" y="3499448"/>
                </a:cubicBezTo>
                <a:close/>
                <a:moveTo>
                  <a:pt x="6726710" y="3495643"/>
                </a:moveTo>
                <a:lnTo>
                  <a:pt x="6727388" y="3498246"/>
                </a:lnTo>
                <a:lnTo>
                  <a:pt x="6725484" y="3497979"/>
                </a:lnTo>
                <a:close/>
                <a:moveTo>
                  <a:pt x="7528741" y="3495047"/>
                </a:moveTo>
                <a:cubicBezTo>
                  <a:pt x="7526764" y="3495565"/>
                  <a:pt x="7524694" y="3497320"/>
                  <a:pt x="7522936" y="3500768"/>
                </a:cubicBezTo>
                <a:cubicBezTo>
                  <a:pt x="7526054" y="3502846"/>
                  <a:pt x="7526331" y="3504351"/>
                  <a:pt x="7524323" y="3508292"/>
                </a:cubicBezTo>
                <a:cubicBezTo>
                  <a:pt x="7527162" y="3508866"/>
                  <a:pt x="7530003" y="3509439"/>
                  <a:pt x="7533122" y="3511517"/>
                </a:cubicBezTo>
                <a:cubicBezTo>
                  <a:pt x="7539772" y="3503081"/>
                  <a:pt x="7534671" y="3493496"/>
                  <a:pt x="7528741" y="3495047"/>
                </a:cubicBezTo>
                <a:close/>
                <a:moveTo>
                  <a:pt x="3950005" y="3494521"/>
                </a:moveTo>
                <a:cubicBezTo>
                  <a:pt x="3949258" y="3495267"/>
                  <a:pt x="3950836" y="3496969"/>
                  <a:pt x="3953272" y="3498907"/>
                </a:cubicBezTo>
                <a:lnTo>
                  <a:pt x="3956877" y="3501394"/>
                </a:lnTo>
                <a:lnTo>
                  <a:pt x="3958752" y="3503269"/>
                </a:lnTo>
                <a:cubicBezTo>
                  <a:pt x="3969986" y="3509527"/>
                  <a:pt x="3967053" y="3508085"/>
                  <a:pt x="3961685" y="3504708"/>
                </a:cubicBezTo>
                <a:lnTo>
                  <a:pt x="3956877" y="3501394"/>
                </a:lnTo>
                <a:lnTo>
                  <a:pt x="3954379" y="3498895"/>
                </a:lnTo>
                <a:cubicBezTo>
                  <a:pt x="3952192" y="3496708"/>
                  <a:pt x="3950005" y="3494521"/>
                  <a:pt x="3950005" y="3494521"/>
                </a:cubicBezTo>
                <a:close/>
                <a:moveTo>
                  <a:pt x="8557738" y="3491352"/>
                </a:moveTo>
                <a:cubicBezTo>
                  <a:pt x="8554755" y="3492584"/>
                  <a:pt x="8552133" y="3495583"/>
                  <a:pt x="8551537" y="3500121"/>
                </a:cubicBezTo>
                <a:cubicBezTo>
                  <a:pt x="8554300" y="3506208"/>
                  <a:pt x="8566987" y="3506845"/>
                  <a:pt x="8566107" y="3493207"/>
                </a:cubicBezTo>
                <a:cubicBezTo>
                  <a:pt x="8564065" y="3490661"/>
                  <a:pt x="8560721" y="3490122"/>
                  <a:pt x="8557738" y="3491352"/>
                </a:cubicBezTo>
                <a:close/>
                <a:moveTo>
                  <a:pt x="7872871" y="3486213"/>
                </a:moveTo>
                <a:cubicBezTo>
                  <a:pt x="7871862" y="3486347"/>
                  <a:pt x="7870963" y="3486712"/>
                  <a:pt x="7870286" y="3487350"/>
                </a:cubicBezTo>
                <a:cubicBezTo>
                  <a:pt x="7868257" y="3489265"/>
                  <a:pt x="7868232" y="3493639"/>
                  <a:pt x="7873321" y="3501630"/>
                </a:cubicBezTo>
                <a:cubicBezTo>
                  <a:pt x="7891096" y="3494685"/>
                  <a:pt x="7879586" y="3485322"/>
                  <a:pt x="7872871" y="3486213"/>
                </a:cubicBezTo>
                <a:close/>
                <a:moveTo>
                  <a:pt x="8197381" y="3484845"/>
                </a:moveTo>
                <a:cubicBezTo>
                  <a:pt x="8193561" y="3483911"/>
                  <a:pt x="8189465" y="3483919"/>
                  <a:pt x="8186731" y="3485786"/>
                </a:cubicBezTo>
                <a:cubicBezTo>
                  <a:pt x="8184909" y="3487032"/>
                  <a:pt x="8183692" y="3489103"/>
                  <a:pt x="8183566" y="3492271"/>
                </a:cubicBezTo>
                <a:cubicBezTo>
                  <a:pt x="8188805" y="3496714"/>
                  <a:pt x="8203251" y="3501381"/>
                  <a:pt x="8206383" y="3489557"/>
                </a:cubicBezTo>
                <a:cubicBezTo>
                  <a:pt x="8204747" y="3487654"/>
                  <a:pt x="8201203" y="3485777"/>
                  <a:pt x="8197381" y="3484845"/>
                </a:cubicBezTo>
                <a:close/>
                <a:moveTo>
                  <a:pt x="6638530" y="3484003"/>
                </a:moveTo>
                <a:cubicBezTo>
                  <a:pt x="6645092" y="3493617"/>
                  <a:pt x="6674631" y="3512607"/>
                  <a:pt x="6683112" y="3493869"/>
                </a:cubicBezTo>
                <a:cubicBezTo>
                  <a:pt x="6678189" y="3489087"/>
                  <a:pt x="6670326" y="3486571"/>
                  <a:pt x="6662053" y="3485277"/>
                </a:cubicBezTo>
                <a:cubicBezTo>
                  <a:pt x="6653778" y="3483982"/>
                  <a:pt x="6645094" y="3483908"/>
                  <a:pt x="6638530" y="3484003"/>
                </a:cubicBezTo>
                <a:close/>
                <a:moveTo>
                  <a:pt x="3252722" y="3482033"/>
                </a:moveTo>
                <a:cubicBezTo>
                  <a:pt x="3251715" y="3483040"/>
                  <a:pt x="3249701" y="3485054"/>
                  <a:pt x="3248693" y="3486061"/>
                </a:cubicBezTo>
                <a:cubicBezTo>
                  <a:pt x="3242590" y="3482979"/>
                  <a:pt x="3238784" y="3482194"/>
                  <a:pt x="3238548" y="3484729"/>
                </a:cubicBezTo>
                <a:cubicBezTo>
                  <a:pt x="3238310" y="3487260"/>
                  <a:pt x="3241644" y="3493111"/>
                  <a:pt x="3249821" y="3503303"/>
                </a:cubicBezTo>
                <a:cubicBezTo>
                  <a:pt x="3229440" y="3486949"/>
                  <a:pt x="3235601" y="3499154"/>
                  <a:pt x="3233587" y="3501167"/>
                </a:cubicBezTo>
                <a:cubicBezTo>
                  <a:pt x="3241763" y="3511359"/>
                  <a:pt x="3240757" y="3512367"/>
                  <a:pt x="3240757" y="3512367"/>
                </a:cubicBezTo>
                <a:cubicBezTo>
                  <a:pt x="3239750" y="3513373"/>
                  <a:pt x="3248934" y="3522557"/>
                  <a:pt x="3248934" y="3522557"/>
                </a:cubicBezTo>
                <a:cubicBezTo>
                  <a:pt x="3248934" y="3522557"/>
                  <a:pt x="3258117" y="3531741"/>
                  <a:pt x="3259124" y="3530733"/>
                </a:cubicBezTo>
                <a:cubicBezTo>
                  <a:pt x="3250948" y="3520543"/>
                  <a:pt x="3251956" y="3519535"/>
                  <a:pt x="3251956" y="3519535"/>
                </a:cubicBezTo>
                <a:cubicBezTo>
                  <a:pt x="3245792" y="3507331"/>
                  <a:pt x="3247807" y="3505317"/>
                  <a:pt x="3257997" y="3513492"/>
                </a:cubicBezTo>
                <a:cubicBezTo>
                  <a:pt x="3278379" y="3529846"/>
                  <a:pt x="3274231" y="3515628"/>
                  <a:pt x="3267062" y="3504428"/>
                </a:cubicBezTo>
                <a:cubicBezTo>
                  <a:pt x="3258886" y="3494238"/>
                  <a:pt x="3260900" y="3492224"/>
                  <a:pt x="3261906" y="3491217"/>
                </a:cubicBezTo>
                <a:cubicBezTo>
                  <a:pt x="3271089" y="3500400"/>
                  <a:pt x="3262913" y="3490211"/>
                  <a:pt x="3262913" y="3490211"/>
                </a:cubicBezTo>
                <a:cubicBezTo>
                  <a:pt x="3253729" y="3481026"/>
                  <a:pt x="3252722" y="3482033"/>
                  <a:pt x="3252722" y="3482033"/>
                </a:cubicBezTo>
                <a:close/>
                <a:moveTo>
                  <a:pt x="3564262" y="3480117"/>
                </a:moveTo>
                <a:cubicBezTo>
                  <a:pt x="3563266" y="3481113"/>
                  <a:pt x="3563266" y="3481113"/>
                  <a:pt x="3562271" y="3482108"/>
                </a:cubicBezTo>
                <a:cubicBezTo>
                  <a:pt x="3562271" y="3482108"/>
                  <a:pt x="3561275" y="3483103"/>
                  <a:pt x="3571114" y="3492942"/>
                </a:cubicBezTo>
                <a:cubicBezTo>
                  <a:pt x="3571114" y="3492942"/>
                  <a:pt x="3580955" y="3502782"/>
                  <a:pt x="3581950" y="3501787"/>
                </a:cubicBezTo>
                <a:cubicBezTo>
                  <a:pt x="3581950" y="3501787"/>
                  <a:pt x="3582945" y="3500792"/>
                  <a:pt x="3583940" y="3499797"/>
                </a:cubicBezTo>
                <a:cubicBezTo>
                  <a:pt x="3583940" y="3499797"/>
                  <a:pt x="3584936" y="3498801"/>
                  <a:pt x="3575095" y="3488961"/>
                </a:cubicBezTo>
                <a:cubicBezTo>
                  <a:pt x="3575095" y="3488961"/>
                  <a:pt x="3574100" y="3489955"/>
                  <a:pt x="3564262" y="3480117"/>
                </a:cubicBezTo>
                <a:close/>
                <a:moveTo>
                  <a:pt x="8233401" y="3478500"/>
                </a:moveTo>
                <a:cubicBezTo>
                  <a:pt x="8231993" y="3480757"/>
                  <a:pt x="8231493" y="3482482"/>
                  <a:pt x="8231615" y="3483905"/>
                </a:cubicBezTo>
                <a:cubicBezTo>
                  <a:pt x="8231987" y="3488178"/>
                  <a:pt x="8237986" y="3489752"/>
                  <a:pt x="8242045" y="3494929"/>
                </a:cubicBezTo>
                <a:cubicBezTo>
                  <a:pt x="8250473" y="3488117"/>
                  <a:pt x="8237289" y="3479405"/>
                  <a:pt x="8233401" y="3478500"/>
                </a:cubicBezTo>
                <a:close/>
                <a:moveTo>
                  <a:pt x="3581625" y="3472868"/>
                </a:moveTo>
                <a:cubicBezTo>
                  <a:pt x="3580968" y="3472705"/>
                  <a:pt x="3580997" y="3473223"/>
                  <a:pt x="3581297" y="3474015"/>
                </a:cubicBezTo>
                <a:cubicBezTo>
                  <a:pt x="3581898" y="3475600"/>
                  <a:pt x="3583594" y="3478276"/>
                  <a:pt x="3583102" y="3478767"/>
                </a:cubicBezTo>
                <a:cubicBezTo>
                  <a:pt x="3583102" y="3478767"/>
                  <a:pt x="3582120" y="3479750"/>
                  <a:pt x="3582120" y="3479750"/>
                </a:cubicBezTo>
                <a:cubicBezTo>
                  <a:pt x="3582120" y="3479750"/>
                  <a:pt x="3581137" y="3480732"/>
                  <a:pt x="3581137" y="3480732"/>
                </a:cubicBezTo>
                <a:cubicBezTo>
                  <a:pt x="3588901" y="3490460"/>
                  <a:pt x="3588901" y="3490460"/>
                  <a:pt x="3589882" y="3489479"/>
                </a:cubicBezTo>
                <a:cubicBezTo>
                  <a:pt x="3598630" y="3498226"/>
                  <a:pt x="3599613" y="3497244"/>
                  <a:pt x="3599613" y="3497244"/>
                </a:cubicBezTo>
                <a:cubicBezTo>
                  <a:pt x="3600596" y="3496261"/>
                  <a:pt x="3601578" y="3495278"/>
                  <a:pt x="3592830" y="3486530"/>
                </a:cubicBezTo>
                <a:cubicBezTo>
                  <a:pt x="3593812" y="3485548"/>
                  <a:pt x="3593812" y="3485548"/>
                  <a:pt x="3594795" y="3484566"/>
                </a:cubicBezTo>
                <a:cubicBezTo>
                  <a:pt x="3594795" y="3484566"/>
                  <a:pt x="3595777" y="3483584"/>
                  <a:pt x="3595777" y="3483584"/>
                </a:cubicBezTo>
                <a:cubicBezTo>
                  <a:pt x="3587032" y="3474838"/>
                  <a:pt x="3587032" y="3474838"/>
                  <a:pt x="3586049" y="3475821"/>
                </a:cubicBezTo>
                <a:cubicBezTo>
                  <a:pt x="3583619" y="3473881"/>
                  <a:pt x="3582279" y="3473034"/>
                  <a:pt x="3581625" y="3472868"/>
                </a:cubicBezTo>
                <a:close/>
                <a:moveTo>
                  <a:pt x="6520219" y="3469827"/>
                </a:moveTo>
                <a:cubicBezTo>
                  <a:pt x="6515820" y="3472261"/>
                  <a:pt x="6512928" y="3476267"/>
                  <a:pt x="6510133" y="3485635"/>
                </a:cubicBezTo>
                <a:cubicBezTo>
                  <a:pt x="6516135" y="3490136"/>
                  <a:pt x="6520596" y="3491275"/>
                  <a:pt x="6525028" y="3490628"/>
                </a:cubicBezTo>
                <a:cubicBezTo>
                  <a:pt x="6529299" y="3481044"/>
                  <a:pt x="6526219" y="3474327"/>
                  <a:pt x="6520219" y="3469827"/>
                </a:cubicBezTo>
                <a:close/>
                <a:moveTo>
                  <a:pt x="3339264" y="3468960"/>
                </a:moveTo>
                <a:cubicBezTo>
                  <a:pt x="3338239" y="3469986"/>
                  <a:pt x="3346439" y="3478187"/>
                  <a:pt x="3346439" y="3478187"/>
                </a:cubicBezTo>
                <a:cubicBezTo>
                  <a:pt x="3346439" y="3478187"/>
                  <a:pt x="3354640" y="3486388"/>
                  <a:pt x="3355665" y="3485361"/>
                </a:cubicBezTo>
                <a:cubicBezTo>
                  <a:pt x="3355665" y="3485361"/>
                  <a:pt x="3356691" y="3484336"/>
                  <a:pt x="3356691" y="3484336"/>
                </a:cubicBezTo>
                <a:cubicBezTo>
                  <a:pt x="3357717" y="3483311"/>
                  <a:pt x="3358742" y="3482285"/>
                  <a:pt x="3358742" y="3482285"/>
                </a:cubicBezTo>
                <a:cubicBezTo>
                  <a:pt x="3359767" y="3481260"/>
                  <a:pt x="3359767" y="3481260"/>
                  <a:pt x="3359767" y="3481260"/>
                </a:cubicBezTo>
                <a:cubicBezTo>
                  <a:pt x="3360793" y="3480234"/>
                  <a:pt x="3360793" y="3480234"/>
                  <a:pt x="3352593" y="3472033"/>
                </a:cubicBezTo>
                <a:cubicBezTo>
                  <a:pt x="3352593" y="3472033"/>
                  <a:pt x="3351567" y="3473059"/>
                  <a:pt x="3351567" y="3473059"/>
                </a:cubicBezTo>
                <a:cubicBezTo>
                  <a:pt x="3350541" y="3474084"/>
                  <a:pt x="3349515" y="3475110"/>
                  <a:pt x="3349515" y="3475110"/>
                </a:cubicBezTo>
                <a:cubicBezTo>
                  <a:pt x="3348490" y="3476135"/>
                  <a:pt x="3339264" y="3468960"/>
                  <a:pt x="3339264" y="3468960"/>
                </a:cubicBezTo>
                <a:close/>
                <a:moveTo>
                  <a:pt x="7790386" y="3467095"/>
                </a:moveTo>
                <a:cubicBezTo>
                  <a:pt x="7776518" y="3469955"/>
                  <a:pt x="7774917" y="3496847"/>
                  <a:pt x="7781171" y="3511961"/>
                </a:cubicBezTo>
                <a:cubicBezTo>
                  <a:pt x="7784924" y="3521029"/>
                  <a:pt x="7791504" y="3525859"/>
                  <a:pt x="7799961" y="3518713"/>
                </a:cubicBezTo>
                <a:cubicBezTo>
                  <a:pt x="7803426" y="3495806"/>
                  <a:pt x="7797853" y="3479720"/>
                  <a:pt x="7790386" y="3467095"/>
                </a:cubicBezTo>
                <a:close/>
                <a:moveTo>
                  <a:pt x="3601234" y="3462822"/>
                </a:moveTo>
                <a:cubicBezTo>
                  <a:pt x="3599224" y="3464832"/>
                  <a:pt x="3596208" y="3467848"/>
                  <a:pt x="3594197" y="3469860"/>
                </a:cubicBezTo>
                <a:cubicBezTo>
                  <a:pt x="3591737" y="3467399"/>
                  <a:pt x="3590508" y="3466169"/>
                  <a:pt x="3590031" y="3465723"/>
                </a:cubicBezTo>
                <a:cubicBezTo>
                  <a:pt x="3589554" y="3465278"/>
                  <a:pt x="3589829" y="3465617"/>
                  <a:pt x="3590381" y="3466295"/>
                </a:cubicBezTo>
                <a:cubicBezTo>
                  <a:pt x="3591487" y="3467652"/>
                  <a:pt x="3593694" y="3470362"/>
                  <a:pt x="3593191" y="3470864"/>
                </a:cubicBezTo>
                <a:cubicBezTo>
                  <a:pt x="3593191" y="3470864"/>
                  <a:pt x="3593191" y="3470864"/>
                  <a:pt x="3604038" y="3479699"/>
                </a:cubicBezTo>
                <a:cubicBezTo>
                  <a:pt x="3606047" y="3477690"/>
                  <a:pt x="3608059" y="3475678"/>
                  <a:pt x="3610070" y="3473667"/>
                </a:cubicBezTo>
                <a:cubicBezTo>
                  <a:pt x="3610070" y="3473667"/>
                  <a:pt x="3611075" y="3472662"/>
                  <a:pt x="3611075" y="3472662"/>
                </a:cubicBezTo>
                <a:cubicBezTo>
                  <a:pt x="3611075" y="3472662"/>
                  <a:pt x="3612081" y="3471656"/>
                  <a:pt x="3612081" y="3471656"/>
                </a:cubicBezTo>
                <a:cubicBezTo>
                  <a:pt x="3602240" y="3461816"/>
                  <a:pt x="3601234" y="3462822"/>
                  <a:pt x="3601234" y="3462822"/>
                </a:cubicBezTo>
                <a:close/>
                <a:moveTo>
                  <a:pt x="7823214" y="3460422"/>
                </a:moveTo>
                <a:cubicBezTo>
                  <a:pt x="7820050" y="3460001"/>
                  <a:pt x="7817748" y="3460293"/>
                  <a:pt x="7816102" y="3461084"/>
                </a:cubicBezTo>
                <a:cubicBezTo>
                  <a:pt x="7811164" y="3463457"/>
                  <a:pt x="7812128" y="3470330"/>
                  <a:pt x="7813417" y="3475992"/>
                </a:cubicBezTo>
                <a:lnTo>
                  <a:pt x="7820768" y="3472904"/>
                </a:lnTo>
                <a:lnTo>
                  <a:pt x="7813041" y="3478525"/>
                </a:lnTo>
                <a:cubicBezTo>
                  <a:pt x="7809674" y="3482092"/>
                  <a:pt x="7808286" y="3485178"/>
                  <a:pt x="7808283" y="3487736"/>
                </a:cubicBezTo>
                <a:cubicBezTo>
                  <a:pt x="7808277" y="3491572"/>
                  <a:pt x="7811388" y="3494221"/>
                  <a:pt x="7815613" y="3495520"/>
                </a:cubicBezTo>
                <a:lnTo>
                  <a:pt x="7818806" y="3495449"/>
                </a:lnTo>
                <a:lnTo>
                  <a:pt x="7819580" y="3499747"/>
                </a:lnTo>
                <a:lnTo>
                  <a:pt x="7817021" y="3495660"/>
                </a:lnTo>
                <a:cubicBezTo>
                  <a:pt x="7813684" y="3498842"/>
                  <a:pt x="7814782" y="3502497"/>
                  <a:pt x="7811443" y="3505681"/>
                </a:cubicBezTo>
                <a:lnTo>
                  <a:pt x="7816566" y="3519055"/>
                </a:lnTo>
                <a:lnTo>
                  <a:pt x="7810493" y="3525704"/>
                </a:lnTo>
                <a:lnTo>
                  <a:pt x="7824186" y="3525751"/>
                </a:lnTo>
                <a:lnTo>
                  <a:pt x="7825142" y="3526422"/>
                </a:lnTo>
                <a:lnTo>
                  <a:pt x="7821861" y="3533092"/>
                </a:lnTo>
                <a:lnTo>
                  <a:pt x="7823497" y="3535908"/>
                </a:lnTo>
                <a:lnTo>
                  <a:pt x="7822230" y="3536581"/>
                </a:lnTo>
                <a:cubicBezTo>
                  <a:pt x="7817969" y="3541523"/>
                  <a:pt x="7814938" y="3548940"/>
                  <a:pt x="7811127" y="3555859"/>
                </a:cubicBezTo>
                <a:lnTo>
                  <a:pt x="7802329" y="3564933"/>
                </a:lnTo>
                <a:lnTo>
                  <a:pt x="7788954" y="3566272"/>
                </a:lnTo>
                <a:cubicBezTo>
                  <a:pt x="7789683" y="3568422"/>
                  <a:pt x="7791029" y="3570789"/>
                  <a:pt x="7792812" y="3573140"/>
                </a:cubicBezTo>
                <a:lnTo>
                  <a:pt x="7794550" y="3574954"/>
                </a:lnTo>
                <a:lnTo>
                  <a:pt x="7788432" y="3575162"/>
                </a:lnTo>
                <a:cubicBezTo>
                  <a:pt x="7786053" y="3576004"/>
                  <a:pt x="7784069" y="3577363"/>
                  <a:pt x="7782908" y="3579279"/>
                </a:cubicBezTo>
                <a:cubicBezTo>
                  <a:pt x="7786786" y="3584027"/>
                  <a:pt x="7801072" y="3596871"/>
                  <a:pt x="7806860" y="3586545"/>
                </a:cubicBezTo>
                <a:lnTo>
                  <a:pt x="7807310" y="3585141"/>
                </a:lnTo>
                <a:lnTo>
                  <a:pt x="7807331" y="3585154"/>
                </a:lnTo>
                <a:cubicBezTo>
                  <a:pt x="7810148" y="3586494"/>
                  <a:pt x="7813048" y="3587347"/>
                  <a:pt x="7815847" y="3587475"/>
                </a:cubicBezTo>
                <a:lnTo>
                  <a:pt x="7820823" y="3585841"/>
                </a:lnTo>
                <a:lnTo>
                  <a:pt x="7822243" y="3593298"/>
                </a:lnTo>
                <a:cubicBezTo>
                  <a:pt x="7826631" y="3587724"/>
                  <a:pt x="7832591" y="3585161"/>
                  <a:pt x="7837856" y="3580661"/>
                </a:cubicBezTo>
                <a:lnTo>
                  <a:pt x="7839831" y="3578202"/>
                </a:lnTo>
                <a:lnTo>
                  <a:pt x="7837325" y="3587309"/>
                </a:lnTo>
                <a:cubicBezTo>
                  <a:pt x="7834984" y="3593559"/>
                  <a:pt x="7830967" y="3599780"/>
                  <a:pt x="7822147" y="3605726"/>
                </a:cubicBezTo>
                <a:cubicBezTo>
                  <a:pt x="7825582" y="3625386"/>
                  <a:pt x="7821916" y="3642937"/>
                  <a:pt x="7826910" y="3658475"/>
                </a:cubicBezTo>
                <a:lnTo>
                  <a:pt x="7833892" y="3670741"/>
                </a:lnTo>
                <a:lnTo>
                  <a:pt x="7820287" y="3680864"/>
                </a:lnTo>
                <a:cubicBezTo>
                  <a:pt x="7823216" y="3683306"/>
                  <a:pt x="7830082" y="3683969"/>
                  <a:pt x="7837097" y="3682686"/>
                </a:cubicBezTo>
                <a:lnTo>
                  <a:pt x="7843110" y="3679334"/>
                </a:lnTo>
                <a:lnTo>
                  <a:pt x="7848253" y="3683316"/>
                </a:lnTo>
                <a:cubicBezTo>
                  <a:pt x="7862447" y="3690411"/>
                  <a:pt x="7880068" y="3689378"/>
                  <a:pt x="7896381" y="3684686"/>
                </a:cubicBezTo>
                <a:lnTo>
                  <a:pt x="7905687" y="3681050"/>
                </a:lnTo>
                <a:lnTo>
                  <a:pt x="7895733" y="3688853"/>
                </a:lnTo>
                <a:cubicBezTo>
                  <a:pt x="7893009" y="3692801"/>
                  <a:pt x="7891577" y="3697264"/>
                  <a:pt x="7891181" y="3701611"/>
                </a:cubicBezTo>
                <a:cubicBezTo>
                  <a:pt x="7890190" y="3712479"/>
                  <a:pt x="7895661" y="3722620"/>
                  <a:pt x="7903542" y="3722113"/>
                </a:cubicBezTo>
                <a:lnTo>
                  <a:pt x="7905976" y="3720854"/>
                </a:lnTo>
                <a:lnTo>
                  <a:pt x="7900594" y="3744771"/>
                </a:lnTo>
                <a:cubicBezTo>
                  <a:pt x="7900816" y="3753628"/>
                  <a:pt x="7903194" y="3761983"/>
                  <a:pt x="7907502" y="3768476"/>
                </a:cubicBezTo>
                <a:lnTo>
                  <a:pt x="7909787" y="3770665"/>
                </a:lnTo>
                <a:lnTo>
                  <a:pt x="7909864" y="3771671"/>
                </a:lnTo>
                <a:lnTo>
                  <a:pt x="7911092" y="3771917"/>
                </a:lnTo>
                <a:lnTo>
                  <a:pt x="7912001" y="3772788"/>
                </a:lnTo>
                <a:lnTo>
                  <a:pt x="7911817" y="3773082"/>
                </a:lnTo>
                <a:cubicBezTo>
                  <a:pt x="7910657" y="3776193"/>
                  <a:pt x="7909773" y="3779938"/>
                  <a:pt x="7909076" y="3783900"/>
                </a:cubicBezTo>
                <a:lnTo>
                  <a:pt x="7908767" y="3786390"/>
                </a:lnTo>
                <a:lnTo>
                  <a:pt x="7908198" y="3787355"/>
                </a:lnTo>
                <a:lnTo>
                  <a:pt x="7907655" y="3787182"/>
                </a:lnTo>
                <a:cubicBezTo>
                  <a:pt x="7904827" y="3788839"/>
                  <a:pt x="7901648" y="3794207"/>
                  <a:pt x="7899658" y="3800161"/>
                </a:cubicBezTo>
                <a:lnTo>
                  <a:pt x="7899203" y="3808966"/>
                </a:lnTo>
                <a:lnTo>
                  <a:pt x="7893277" y="3811684"/>
                </a:lnTo>
                <a:cubicBezTo>
                  <a:pt x="7894594" y="3813714"/>
                  <a:pt x="7892915" y="3815132"/>
                  <a:pt x="7891237" y="3816551"/>
                </a:cubicBezTo>
                <a:cubicBezTo>
                  <a:pt x="7893963" y="3827013"/>
                  <a:pt x="7899241" y="3835931"/>
                  <a:pt x="7905898" y="3842475"/>
                </a:cubicBezTo>
                <a:lnTo>
                  <a:pt x="7911412" y="3845284"/>
                </a:lnTo>
                <a:lnTo>
                  <a:pt x="7911273" y="3847257"/>
                </a:lnTo>
                <a:lnTo>
                  <a:pt x="7912965" y="3848793"/>
                </a:lnTo>
                <a:lnTo>
                  <a:pt x="7910794" y="3854798"/>
                </a:lnTo>
                <a:cubicBezTo>
                  <a:pt x="7910721" y="3862984"/>
                  <a:pt x="7919097" y="3867567"/>
                  <a:pt x="7925645" y="3859758"/>
                </a:cubicBezTo>
                <a:lnTo>
                  <a:pt x="7924615" y="3852009"/>
                </a:lnTo>
                <a:lnTo>
                  <a:pt x="7928830" y="3854155"/>
                </a:lnTo>
                <a:cubicBezTo>
                  <a:pt x="7938719" y="3855317"/>
                  <a:pt x="7948905" y="3851862"/>
                  <a:pt x="7957360" y="3842359"/>
                </a:cubicBezTo>
                <a:cubicBezTo>
                  <a:pt x="7956335" y="3830263"/>
                  <a:pt x="7949950" y="3820047"/>
                  <a:pt x="7941289" y="3813081"/>
                </a:cubicBezTo>
                <a:lnTo>
                  <a:pt x="7930891" y="3807385"/>
                </a:lnTo>
                <a:lnTo>
                  <a:pt x="7931062" y="3807134"/>
                </a:lnTo>
                <a:lnTo>
                  <a:pt x="7930872" y="3806914"/>
                </a:lnTo>
                <a:lnTo>
                  <a:pt x="7931863" y="3798022"/>
                </a:lnTo>
                <a:cubicBezTo>
                  <a:pt x="7931062" y="3793353"/>
                  <a:pt x="7929034" y="3789667"/>
                  <a:pt x="7926382" y="3787040"/>
                </a:cubicBezTo>
                <a:lnTo>
                  <a:pt x="7919550" y="3785319"/>
                </a:lnTo>
                <a:lnTo>
                  <a:pt x="7919964" y="3778565"/>
                </a:lnTo>
                <a:lnTo>
                  <a:pt x="7930837" y="3781432"/>
                </a:lnTo>
                <a:lnTo>
                  <a:pt x="7932585" y="3785566"/>
                </a:lnTo>
                <a:cubicBezTo>
                  <a:pt x="7935131" y="3788727"/>
                  <a:pt x="7938615" y="3791162"/>
                  <a:pt x="7942904" y="3792261"/>
                </a:cubicBezTo>
                <a:lnTo>
                  <a:pt x="7946025" y="3781856"/>
                </a:lnTo>
                <a:lnTo>
                  <a:pt x="7951185" y="3782128"/>
                </a:lnTo>
                <a:lnTo>
                  <a:pt x="7957384" y="3776437"/>
                </a:lnTo>
                <a:lnTo>
                  <a:pt x="7958660" y="3783461"/>
                </a:lnTo>
                <a:lnTo>
                  <a:pt x="7967340" y="3771109"/>
                </a:lnTo>
                <a:lnTo>
                  <a:pt x="7970191" y="3773216"/>
                </a:lnTo>
                <a:cubicBezTo>
                  <a:pt x="7977113" y="3775243"/>
                  <a:pt x="7986473" y="3772356"/>
                  <a:pt x="7990568" y="3766467"/>
                </a:cubicBezTo>
                <a:lnTo>
                  <a:pt x="7990701" y="3765295"/>
                </a:lnTo>
                <a:lnTo>
                  <a:pt x="7991633" y="3765454"/>
                </a:lnTo>
                <a:lnTo>
                  <a:pt x="7995717" y="3766697"/>
                </a:lnTo>
                <a:lnTo>
                  <a:pt x="7992371" y="3775824"/>
                </a:lnTo>
                <a:lnTo>
                  <a:pt x="8001492" y="3777449"/>
                </a:lnTo>
                <a:lnTo>
                  <a:pt x="8002973" y="3781204"/>
                </a:lnTo>
                <a:lnTo>
                  <a:pt x="7998561" y="3788103"/>
                </a:lnTo>
                <a:lnTo>
                  <a:pt x="7999092" y="3790710"/>
                </a:lnTo>
                <a:lnTo>
                  <a:pt x="7998205" y="3790188"/>
                </a:lnTo>
                <a:cubicBezTo>
                  <a:pt x="7994605" y="3794933"/>
                  <a:pt x="7995323" y="3803102"/>
                  <a:pt x="7996923" y="3806060"/>
                </a:cubicBezTo>
                <a:cubicBezTo>
                  <a:pt x="7999936" y="3804789"/>
                  <a:pt x="8001589" y="3803285"/>
                  <a:pt x="8003776" y="3802766"/>
                </a:cubicBezTo>
                <a:lnTo>
                  <a:pt x="8003831" y="3801200"/>
                </a:lnTo>
                <a:lnTo>
                  <a:pt x="8006730" y="3804602"/>
                </a:lnTo>
                <a:cubicBezTo>
                  <a:pt x="8012974" y="3802458"/>
                  <a:pt x="8013872" y="3797248"/>
                  <a:pt x="8012306" y="3792229"/>
                </a:cubicBezTo>
                <a:lnTo>
                  <a:pt x="8003210" y="3781148"/>
                </a:lnTo>
                <a:lnTo>
                  <a:pt x="8006962" y="3778423"/>
                </a:lnTo>
                <a:lnTo>
                  <a:pt x="8011855" y="3779294"/>
                </a:lnTo>
                <a:lnTo>
                  <a:pt x="8017093" y="3771066"/>
                </a:lnTo>
                <a:lnTo>
                  <a:pt x="8019077" y="3769626"/>
                </a:lnTo>
                <a:cubicBezTo>
                  <a:pt x="8027939" y="3758297"/>
                  <a:pt x="8017429" y="3748757"/>
                  <a:pt x="8007769" y="3747942"/>
                </a:cubicBezTo>
                <a:cubicBezTo>
                  <a:pt x="8003476" y="3747580"/>
                  <a:pt x="7999350" y="3748942"/>
                  <a:pt x="7997168" y="3752635"/>
                </a:cubicBezTo>
                <a:lnTo>
                  <a:pt x="7996621" y="3757310"/>
                </a:lnTo>
                <a:lnTo>
                  <a:pt x="7991484" y="3758408"/>
                </a:lnTo>
                <a:lnTo>
                  <a:pt x="7991800" y="3755622"/>
                </a:lnTo>
                <a:cubicBezTo>
                  <a:pt x="7990252" y="3751415"/>
                  <a:pt x="7986426" y="3746697"/>
                  <a:pt x="7979358" y="3741706"/>
                </a:cubicBezTo>
                <a:lnTo>
                  <a:pt x="7978122" y="3741831"/>
                </a:lnTo>
                <a:lnTo>
                  <a:pt x="7976818" y="3741244"/>
                </a:lnTo>
                <a:lnTo>
                  <a:pt x="7975953" y="3742049"/>
                </a:lnTo>
                <a:lnTo>
                  <a:pt x="7974480" y="3742198"/>
                </a:lnTo>
                <a:lnTo>
                  <a:pt x="7975295" y="3738965"/>
                </a:lnTo>
                <a:cubicBezTo>
                  <a:pt x="7974468" y="3736110"/>
                  <a:pt x="7972539" y="3733030"/>
                  <a:pt x="7970609" y="3729950"/>
                </a:cubicBezTo>
                <a:cubicBezTo>
                  <a:pt x="7968586" y="3731329"/>
                  <a:pt x="7967288" y="3732966"/>
                  <a:pt x="7966593" y="3734671"/>
                </a:cubicBezTo>
                <a:cubicBezTo>
                  <a:pt x="7965551" y="3737229"/>
                  <a:pt x="7965865" y="3739938"/>
                  <a:pt x="7967129" y="3742147"/>
                </a:cubicBezTo>
                <a:lnTo>
                  <a:pt x="7968416" y="3743072"/>
                </a:lnTo>
                <a:lnTo>
                  <a:pt x="7963667" y="3754442"/>
                </a:lnTo>
                <a:lnTo>
                  <a:pt x="7963281" y="3754664"/>
                </a:lnTo>
                <a:lnTo>
                  <a:pt x="7956494" y="3769222"/>
                </a:lnTo>
                <a:lnTo>
                  <a:pt x="7955083" y="3764758"/>
                </a:lnTo>
                <a:lnTo>
                  <a:pt x="7948784" y="3765143"/>
                </a:lnTo>
                <a:lnTo>
                  <a:pt x="7948934" y="3763757"/>
                </a:lnTo>
                <a:cubicBezTo>
                  <a:pt x="7944134" y="3761447"/>
                  <a:pt x="7939336" y="3759138"/>
                  <a:pt x="7938772" y="3753909"/>
                </a:cubicBezTo>
                <a:lnTo>
                  <a:pt x="7937369" y="3755274"/>
                </a:lnTo>
                <a:lnTo>
                  <a:pt x="7935865" y="3741339"/>
                </a:lnTo>
                <a:lnTo>
                  <a:pt x="7932442" y="3735381"/>
                </a:lnTo>
                <a:lnTo>
                  <a:pt x="7944121" y="3723972"/>
                </a:lnTo>
                <a:lnTo>
                  <a:pt x="7945722" y="3720249"/>
                </a:lnTo>
                <a:lnTo>
                  <a:pt x="7948390" y="3718787"/>
                </a:lnTo>
                <a:cubicBezTo>
                  <a:pt x="7950806" y="3718295"/>
                  <a:pt x="7953615" y="3718651"/>
                  <a:pt x="7957063" y="3720385"/>
                </a:cubicBezTo>
                <a:cubicBezTo>
                  <a:pt x="7956651" y="3715214"/>
                  <a:pt x="7954464" y="3712657"/>
                  <a:pt x="7951431" y="3711904"/>
                </a:cubicBezTo>
                <a:lnTo>
                  <a:pt x="7947077" y="3712007"/>
                </a:lnTo>
                <a:lnTo>
                  <a:pt x="7946732" y="3708177"/>
                </a:lnTo>
                <a:cubicBezTo>
                  <a:pt x="7944762" y="3709882"/>
                  <a:pt x="7942793" y="3711585"/>
                  <a:pt x="7940964" y="3713399"/>
                </a:cubicBezTo>
                <a:lnTo>
                  <a:pt x="7939316" y="3715369"/>
                </a:lnTo>
                <a:lnTo>
                  <a:pt x="7930495" y="3722494"/>
                </a:lnTo>
                <a:lnTo>
                  <a:pt x="7928099" y="3727825"/>
                </a:lnTo>
                <a:lnTo>
                  <a:pt x="7926060" y="3724273"/>
                </a:lnTo>
                <a:lnTo>
                  <a:pt x="7912185" y="3717284"/>
                </a:lnTo>
                <a:lnTo>
                  <a:pt x="7917148" y="3698320"/>
                </a:lnTo>
                <a:lnTo>
                  <a:pt x="7908421" y="3679982"/>
                </a:lnTo>
                <a:lnTo>
                  <a:pt x="7916940" y="3676654"/>
                </a:lnTo>
                <a:cubicBezTo>
                  <a:pt x="7921221" y="3670928"/>
                  <a:pt x="7923331" y="3664871"/>
                  <a:pt x="7926577" y="3658759"/>
                </a:cubicBezTo>
                <a:lnTo>
                  <a:pt x="7930152" y="3654797"/>
                </a:lnTo>
                <a:lnTo>
                  <a:pt x="7930999" y="3655720"/>
                </a:lnTo>
                <a:lnTo>
                  <a:pt x="7932830" y="3651830"/>
                </a:lnTo>
                <a:lnTo>
                  <a:pt x="7943022" y="3640534"/>
                </a:lnTo>
                <a:cubicBezTo>
                  <a:pt x="7945955" y="3634146"/>
                  <a:pt x="7946799" y="3627897"/>
                  <a:pt x="7946429" y="3621746"/>
                </a:cubicBezTo>
                <a:lnTo>
                  <a:pt x="7945083" y="3615444"/>
                </a:lnTo>
                <a:lnTo>
                  <a:pt x="7947626" y="3610809"/>
                </a:lnTo>
                <a:cubicBezTo>
                  <a:pt x="7948200" y="3608485"/>
                  <a:pt x="7948133" y="3606235"/>
                  <a:pt x="7947599" y="3604300"/>
                </a:cubicBezTo>
                <a:lnTo>
                  <a:pt x="7941038" y="3599032"/>
                </a:lnTo>
                <a:lnTo>
                  <a:pt x="7936614" y="3585740"/>
                </a:lnTo>
                <a:cubicBezTo>
                  <a:pt x="7934878" y="3579839"/>
                  <a:pt x="7933674" y="3573960"/>
                  <a:pt x="7933876" y="3568068"/>
                </a:cubicBezTo>
                <a:cubicBezTo>
                  <a:pt x="7925986" y="3563222"/>
                  <a:pt x="7918062" y="3560193"/>
                  <a:pt x="7910138" y="3557164"/>
                </a:cubicBezTo>
                <a:lnTo>
                  <a:pt x="7903380" y="3554059"/>
                </a:lnTo>
                <a:lnTo>
                  <a:pt x="7903699" y="3522031"/>
                </a:lnTo>
                <a:cubicBezTo>
                  <a:pt x="7896575" y="3528206"/>
                  <a:pt x="7891698" y="3535144"/>
                  <a:pt x="7888392" y="3542609"/>
                </a:cubicBezTo>
                <a:lnTo>
                  <a:pt x="7887377" y="3546709"/>
                </a:lnTo>
                <a:lnTo>
                  <a:pt x="7886400" y="3546260"/>
                </a:lnTo>
                <a:cubicBezTo>
                  <a:pt x="7878899" y="3549672"/>
                  <a:pt x="7871363" y="3554904"/>
                  <a:pt x="7863975" y="3559474"/>
                </a:cubicBezTo>
                <a:lnTo>
                  <a:pt x="7846290" y="3567070"/>
                </a:lnTo>
                <a:lnTo>
                  <a:pt x="7849296" y="3556403"/>
                </a:lnTo>
                <a:cubicBezTo>
                  <a:pt x="7845780" y="3555690"/>
                  <a:pt x="7841858" y="3556915"/>
                  <a:pt x="7838073" y="3559335"/>
                </a:cubicBezTo>
                <a:lnTo>
                  <a:pt x="7827776" y="3571178"/>
                </a:lnTo>
                <a:lnTo>
                  <a:pt x="7816955" y="3567287"/>
                </a:lnTo>
                <a:lnTo>
                  <a:pt x="7824741" y="3556732"/>
                </a:lnTo>
                <a:lnTo>
                  <a:pt x="7830061" y="3540037"/>
                </a:lnTo>
                <a:lnTo>
                  <a:pt x="7831004" y="3540342"/>
                </a:lnTo>
                <a:lnTo>
                  <a:pt x="7833307" y="3538353"/>
                </a:lnTo>
                <a:lnTo>
                  <a:pt x="7834174" y="3539922"/>
                </a:lnTo>
                <a:lnTo>
                  <a:pt x="7834244" y="3537544"/>
                </a:lnTo>
                <a:lnTo>
                  <a:pt x="7836626" y="3535486"/>
                </a:lnTo>
                <a:cubicBezTo>
                  <a:pt x="7839874" y="3530605"/>
                  <a:pt x="7841772" y="3523064"/>
                  <a:pt x="7840214" y="3516645"/>
                </a:cubicBezTo>
                <a:lnTo>
                  <a:pt x="7837954" y="3516423"/>
                </a:lnTo>
                <a:lnTo>
                  <a:pt x="7841214" y="3513047"/>
                </a:lnTo>
                <a:lnTo>
                  <a:pt x="7832490" y="3513098"/>
                </a:lnTo>
                <a:lnTo>
                  <a:pt x="7828562" y="3500799"/>
                </a:lnTo>
                <a:lnTo>
                  <a:pt x="7820472" y="3495412"/>
                </a:lnTo>
                <a:lnTo>
                  <a:pt x="7829629" y="3495207"/>
                </a:lnTo>
                <a:cubicBezTo>
                  <a:pt x="7838530" y="3492086"/>
                  <a:pt x="7843881" y="3482923"/>
                  <a:pt x="7829667" y="3466431"/>
                </a:cubicBezTo>
                <a:lnTo>
                  <a:pt x="7821360" y="3472472"/>
                </a:lnTo>
                <a:close/>
                <a:moveTo>
                  <a:pt x="3437617" y="3459165"/>
                </a:moveTo>
                <a:cubicBezTo>
                  <a:pt x="3428619" y="3468163"/>
                  <a:pt x="3419621" y="3477161"/>
                  <a:pt x="3410622" y="3486159"/>
                </a:cubicBezTo>
                <a:cubicBezTo>
                  <a:pt x="3404624" y="3492157"/>
                  <a:pt x="3396625" y="3500156"/>
                  <a:pt x="3389627" y="3507154"/>
                </a:cubicBezTo>
                <a:cubicBezTo>
                  <a:pt x="3383628" y="3513153"/>
                  <a:pt x="3381628" y="3515154"/>
                  <a:pt x="3377629" y="3519152"/>
                </a:cubicBezTo>
                <a:cubicBezTo>
                  <a:pt x="3375631" y="3521151"/>
                  <a:pt x="3374630" y="3522152"/>
                  <a:pt x="3373631" y="3523151"/>
                </a:cubicBezTo>
                <a:cubicBezTo>
                  <a:pt x="3370631" y="3526150"/>
                  <a:pt x="3367632" y="3529150"/>
                  <a:pt x="3374651" y="3540168"/>
                </a:cubicBezTo>
                <a:cubicBezTo>
                  <a:pt x="3374651" y="3540168"/>
                  <a:pt x="3374651" y="3540168"/>
                  <a:pt x="3373651" y="3541168"/>
                </a:cubicBezTo>
                <a:cubicBezTo>
                  <a:pt x="3363632" y="3533149"/>
                  <a:pt x="3372650" y="3542168"/>
                  <a:pt x="3371651" y="3543168"/>
                </a:cubicBezTo>
                <a:cubicBezTo>
                  <a:pt x="3360633" y="3536149"/>
                  <a:pt x="3350614" y="3528127"/>
                  <a:pt x="3348614" y="3530127"/>
                </a:cubicBezTo>
                <a:cubicBezTo>
                  <a:pt x="3347614" y="3531128"/>
                  <a:pt x="3338593" y="3522107"/>
                  <a:pt x="3338593" y="3522107"/>
                </a:cubicBezTo>
                <a:cubicBezTo>
                  <a:pt x="3338593" y="3522107"/>
                  <a:pt x="3339593" y="3521106"/>
                  <a:pt x="3339593" y="3521106"/>
                </a:cubicBezTo>
                <a:cubicBezTo>
                  <a:pt x="3340592" y="3520107"/>
                  <a:pt x="3349614" y="3529128"/>
                  <a:pt x="3349614" y="3529128"/>
                </a:cubicBezTo>
                <a:cubicBezTo>
                  <a:pt x="3349614" y="3529128"/>
                  <a:pt x="3349614" y="3529128"/>
                  <a:pt x="3350614" y="3528127"/>
                </a:cubicBezTo>
                <a:cubicBezTo>
                  <a:pt x="3351613" y="3527129"/>
                  <a:pt x="3342591" y="3518108"/>
                  <a:pt x="3341592" y="3519107"/>
                </a:cubicBezTo>
                <a:cubicBezTo>
                  <a:pt x="3343592" y="3517107"/>
                  <a:pt x="3344591" y="3516107"/>
                  <a:pt x="3346591" y="3514108"/>
                </a:cubicBezTo>
                <a:cubicBezTo>
                  <a:pt x="3350591" y="3510108"/>
                  <a:pt x="3345570" y="3497091"/>
                  <a:pt x="3339550" y="3485072"/>
                </a:cubicBezTo>
                <a:cubicBezTo>
                  <a:pt x="3331529" y="3475052"/>
                  <a:pt x="3331529" y="3475052"/>
                  <a:pt x="3322511" y="3466033"/>
                </a:cubicBezTo>
                <a:cubicBezTo>
                  <a:pt x="3321511" y="3467033"/>
                  <a:pt x="3320512" y="3468033"/>
                  <a:pt x="3320512" y="3468033"/>
                </a:cubicBezTo>
                <a:cubicBezTo>
                  <a:pt x="3335550" y="3489071"/>
                  <a:pt x="3331552" y="3493070"/>
                  <a:pt x="3328552" y="3496069"/>
                </a:cubicBezTo>
                <a:cubicBezTo>
                  <a:pt x="3326553" y="3498069"/>
                  <a:pt x="3324553" y="3500069"/>
                  <a:pt x="3322554" y="3502068"/>
                </a:cubicBezTo>
                <a:cubicBezTo>
                  <a:pt x="3321554" y="3503068"/>
                  <a:pt x="3319555" y="3505067"/>
                  <a:pt x="3318554" y="3506068"/>
                </a:cubicBezTo>
                <a:cubicBezTo>
                  <a:pt x="3316555" y="3508067"/>
                  <a:pt x="3313556" y="3511066"/>
                  <a:pt x="3320577" y="3522086"/>
                </a:cubicBezTo>
                <a:cubicBezTo>
                  <a:pt x="3319576" y="3523086"/>
                  <a:pt x="3326596" y="3534104"/>
                  <a:pt x="3316577" y="3526085"/>
                </a:cubicBezTo>
                <a:cubicBezTo>
                  <a:pt x="3316577" y="3526085"/>
                  <a:pt x="3316577" y="3526085"/>
                  <a:pt x="3315576" y="3527085"/>
                </a:cubicBezTo>
                <a:cubicBezTo>
                  <a:pt x="3315576" y="3527085"/>
                  <a:pt x="3315576" y="3527085"/>
                  <a:pt x="3324596" y="3536103"/>
                </a:cubicBezTo>
                <a:cubicBezTo>
                  <a:pt x="3332618" y="3546124"/>
                  <a:pt x="3341638" y="3555144"/>
                  <a:pt x="3349655" y="3565163"/>
                </a:cubicBezTo>
                <a:cubicBezTo>
                  <a:pt x="3347656" y="3567162"/>
                  <a:pt x="3356676" y="3576183"/>
                  <a:pt x="3366697" y="3584203"/>
                </a:cubicBezTo>
                <a:cubicBezTo>
                  <a:pt x="3365697" y="3585204"/>
                  <a:pt x="3365697" y="3585204"/>
                  <a:pt x="3365697" y="3585204"/>
                </a:cubicBezTo>
                <a:cubicBezTo>
                  <a:pt x="3365697" y="3585204"/>
                  <a:pt x="3365697" y="3585204"/>
                  <a:pt x="3364697" y="3586203"/>
                </a:cubicBezTo>
                <a:cubicBezTo>
                  <a:pt x="3373716" y="3595222"/>
                  <a:pt x="3373716" y="3595222"/>
                  <a:pt x="3373716" y="3595222"/>
                </a:cubicBezTo>
                <a:cubicBezTo>
                  <a:pt x="3374715" y="3594222"/>
                  <a:pt x="3374715" y="3594222"/>
                  <a:pt x="3374715" y="3594222"/>
                </a:cubicBezTo>
                <a:cubicBezTo>
                  <a:pt x="3375716" y="3593222"/>
                  <a:pt x="3366697" y="3584203"/>
                  <a:pt x="3367696" y="3583203"/>
                </a:cubicBezTo>
                <a:cubicBezTo>
                  <a:pt x="3367696" y="3583203"/>
                  <a:pt x="3367696" y="3583203"/>
                  <a:pt x="3376715" y="3592222"/>
                </a:cubicBezTo>
                <a:cubicBezTo>
                  <a:pt x="3368698" y="3582204"/>
                  <a:pt x="3397756" y="3607263"/>
                  <a:pt x="3370696" y="3580204"/>
                </a:cubicBezTo>
                <a:cubicBezTo>
                  <a:pt x="3371696" y="3579204"/>
                  <a:pt x="3372696" y="3578204"/>
                  <a:pt x="3373696" y="3577206"/>
                </a:cubicBezTo>
                <a:cubicBezTo>
                  <a:pt x="3373696" y="3577206"/>
                  <a:pt x="3374695" y="3576205"/>
                  <a:pt x="3374695" y="3576205"/>
                </a:cubicBezTo>
                <a:cubicBezTo>
                  <a:pt x="3386714" y="3582225"/>
                  <a:pt x="3380694" y="3570207"/>
                  <a:pt x="3406753" y="3598267"/>
                </a:cubicBezTo>
                <a:cubicBezTo>
                  <a:pt x="3389712" y="3579224"/>
                  <a:pt x="3385693" y="3565207"/>
                  <a:pt x="3388693" y="3562208"/>
                </a:cubicBezTo>
                <a:cubicBezTo>
                  <a:pt x="3405732" y="3581247"/>
                  <a:pt x="3399711" y="3569227"/>
                  <a:pt x="3408730" y="3578248"/>
                </a:cubicBezTo>
                <a:cubicBezTo>
                  <a:pt x="3400710" y="3568228"/>
                  <a:pt x="3400710" y="3568228"/>
                  <a:pt x="3392692" y="3558209"/>
                </a:cubicBezTo>
                <a:cubicBezTo>
                  <a:pt x="3392692" y="3558209"/>
                  <a:pt x="3392692" y="3558209"/>
                  <a:pt x="3393692" y="3557210"/>
                </a:cubicBezTo>
                <a:cubicBezTo>
                  <a:pt x="3386671" y="3546189"/>
                  <a:pt x="3379650" y="3535169"/>
                  <a:pt x="3390669" y="3542190"/>
                </a:cubicBezTo>
                <a:cubicBezTo>
                  <a:pt x="3391669" y="3541190"/>
                  <a:pt x="3391669" y="3541190"/>
                  <a:pt x="3391669" y="3541190"/>
                </a:cubicBezTo>
                <a:cubicBezTo>
                  <a:pt x="3400690" y="3550210"/>
                  <a:pt x="3400690" y="3550210"/>
                  <a:pt x="3400690" y="3550210"/>
                </a:cubicBezTo>
                <a:cubicBezTo>
                  <a:pt x="3409708" y="3559229"/>
                  <a:pt x="3409708" y="3559229"/>
                  <a:pt x="3410708" y="3558229"/>
                </a:cubicBezTo>
                <a:cubicBezTo>
                  <a:pt x="3410708" y="3558229"/>
                  <a:pt x="3410708" y="3558229"/>
                  <a:pt x="3401690" y="3549211"/>
                </a:cubicBezTo>
                <a:cubicBezTo>
                  <a:pt x="3401690" y="3549211"/>
                  <a:pt x="3401690" y="3549211"/>
                  <a:pt x="3392669" y="3540190"/>
                </a:cubicBezTo>
                <a:cubicBezTo>
                  <a:pt x="3393668" y="3539190"/>
                  <a:pt x="3393668" y="3539190"/>
                  <a:pt x="3394668" y="3538191"/>
                </a:cubicBezTo>
                <a:cubicBezTo>
                  <a:pt x="3424728" y="3562250"/>
                  <a:pt x="3422706" y="3546232"/>
                  <a:pt x="3427705" y="3541234"/>
                </a:cubicBezTo>
                <a:cubicBezTo>
                  <a:pt x="3418687" y="3532214"/>
                  <a:pt x="3417686" y="3533214"/>
                  <a:pt x="3417686" y="3533214"/>
                </a:cubicBezTo>
                <a:cubicBezTo>
                  <a:pt x="3424686" y="3526216"/>
                  <a:pt x="3422663" y="3510197"/>
                  <a:pt x="3429661" y="3503198"/>
                </a:cubicBezTo>
                <a:cubicBezTo>
                  <a:pt x="3437659" y="3495200"/>
                  <a:pt x="3446658" y="3486202"/>
                  <a:pt x="3455656" y="3477203"/>
                </a:cubicBezTo>
                <a:cubicBezTo>
                  <a:pt x="3455656" y="3477203"/>
                  <a:pt x="3456655" y="3476204"/>
                  <a:pt x="3447635" y="3467184"/>
                </a:cubicBezTo>
                <a:cubicBezTo>
                  <a:pt x="3438616" y="3458165"/>
                  <a:pt x="3437617" y="3459165"/>
                  <a:pt x="3437617" y="3459165"/>
                </a:cubicBezTo>
                <a:close/>
                <a:moveTo>
                  <a:pt x="8444944" y="3457826"/>
                </a:moveTo>
                <a:cubicBezTo>
                  <a:pt x="8442940" y="3460936"/>
                  <a:pt x="8441699" y="3463761"/>
                  <a:pt x="8441088" y="3466296"/>
                </a:cubicBezTo>
                <a:cubicBezTo>
                  <a:pt x="8436814" y="3484039"/>
                  <a:pt x="8463425" y="3487493"/>
                  <a:pt x="8475715" y="3473436"/>
                </a:cubicBezTo>
                <a:cubicBezTo>
                  <a:pt x="8475009" y="3463315"/>
                  <a:pt x="8469938" y="3459357"/>
                  <a:pt x="8463731" y="3457957"/>
                </a:cubicBezTo>
                <a:cubicBezTo>
                  <a:pt x="8457526" y="3456557"/>
                  <a:pt x="8450185" y="3457715"/>
                  <a:pt x="8444944" y="3457826"/>
                </a:cubicBezTo>
                <a:close/>
                <a:moveTo>
                  <a:pt x="6438992" y="3451721"/>
                </a:moveTo>
                <a:cubicBezTo>
                  <a:pt x="6435830" y="3452048"/>
                  <a:pt x="6433214" y="3455303"/>
                  <a:pt x="6432973" y="3458949"/>
                </a:cubicBezTo>
                <a:cubicBezTo>
                  <a:pt x="6432734" y="3462594"/>
                  <a:pt x="6434869" y="3466633"/>
                  <a:pt x="6441212" y="3468532"/>
                </a:cubicBezTo>
                <a:cubicBezTo>
                  <a:pt x="6446999" y="3466228"/>
                  <a:pt x="6446932" y="3456010"/>
                  <a:pt x="6438992" y="3451721"/>
                </a:cubicBezTo>
                <a:close/>
                <a:moveTo>
                  <a:pt x="7872773" y="3450211"/>
                </a:moveTo>
                <a:cubicBezTo>
                  <a:pt x="7871107" y="3450544"/>
                  <a:pt x="7869797" y="3453244"/>
                  <a:pt x="7870185" y="3460324"/>
                </a:cubicBezTo>
                <a:cubicBezTo>
                  <a:pt x="7881871" y="3463469"/>
                  <a:pt x="7878409" y="3452851"/>
                  <a:pt x="7874508" y="3450590"/>
                </a:cubicBezTo>
                <a:cubicBezTo>
                  <a:pt x="7873923" y="3450250"/>
                  <a:pt x="7873328" y="3450099"/>
                  <a:pt x="7872773" y="3450211"/>
                </a:cubicBezTo>
                <a:close/>
                <a:moveTo>
                  <a:pt x="4060506" y="3446335"/>
                </a:moveTo>
                <a:cubicBezTo>
                  <a:pt x="4059939" y="3446908"/>
                  <a:pt x="4076977" y="3459385"/>
                  <a:pt x="4076977" y="3459385"/>
                </a:cubicBezTo>
                <a:cubicBezTo>
                  <a:pt x="4069244" y="3449626"/>
                  <a:pt x="4069244" y="3449626"/>
                  <a:pt x="4068232" y="3450640"/>
                </a:cubicBezTo>
                <a:cubicBezTo>
                  <a:pt x="4062845" y="3447280"/>
                  <a:pt x="4060697" y="3446145"/>
                  <a:pt x="4060506" y="3446335"/>
                </a:cubicBezTo>
                <a:close/>
                <a:moveTo>
                  <a:pt x="3455217" y="3444846"/>
                </a:moveTo>
                <a:cubicBezTo>
                  <a:pt x="3455217" y="3444846"/>
                  <a:pt x="3455217" y="3444846"/>
                  <a:pt x="3454251" y="3445811"/>
                </a:cubicBezTo>
                <a:cubicBezTo>
                  <a:pt x="3454251" y="3445811"/>
                  <a:pt x="3454251" y="3445811"/>
                  <a:pt x="3462451" y="3454011"/>
                </a:cubicBezTo>
                <a:cubicBezTo>
                  <a:pt x="3462451" y="3454011"/>
                  <a:pt x="3462451" y="3454011"/>
                  <a:pt x="3461488" y="3454976"/>
                </a:cubicBezTo>
                <a:cubicBezTo>
                  <a:pt x="3462451" y="3454011"/>
                  <a:pt x="3470652" y="3462213"/>
                  <a:pt x="3471618" y="3461246"/>
                </a:cubicBezTo>
                <a:cubicBezTo>
                  <a:pt x="3472583" y="3460281"/>
                  <a:pt x="3464383" y="3452081"/>
                  <a:pt x="3464383" y="3452081"/>
                </a:cubicBezTo>
                <a:cubicBezTo>
                  <a:pt x="3456183" y="3443880"/>
                  <a:pt x="3456183" y="3443880"/>
                  <a:pt x="3455217" y="3444846"/>
                </a:cubicBezTo>
                <a:close/>
                <a:moveTo>
                  <a:pt x="7659838" y="3444838"/>
                </a:moveTo>
                <a:cubicBezTo>
                  <a:pt x="7658125" y="3444119"/>
                  <a:pt x="7656114" y="3444728"/>
                  <a:pt x="7653341" y="3447052"/>
                </a:cubicBezTo>
                <a:cubicBezTo>
                  <a:pt x="7656098" y="3454796"/>
                  <a:pt x="7656753" y="3458557"/>
                  <a:pt x="7664542" y="3450589"/>
                </a:cubicBezTo>
                <a:cubicBezTo>
                  <a:pt x="7662965" y="3447602"/>
                  <a:pt x="7661550" y="3445555"/>
                  <a:pt x="7659838" y="3444838"/>
                </a:cubicBezTo>
                <a:close/>
                <a:moveTo>
                  <a:pt x="7677872" y="3443371"/>
                </a:moveTo>
                <a:cubicBezTo>
                  <a:pt x="7674812" y="3443796"/>
                  <a:pt x="7672047" y="3445485"/>
                  <a:pt x="7669532" y="3447811"/>
                </a:cubicBezTo>
                <a:cubicBezTo>
                  <a:pt x="7664503" y="3452463"/>
                  <a:pt x="7660476" y="3459660"/>
                  <a:pt x="7657112" y="3464369"/>
                </a:cubicBezTo>
                <a:cubicBezTo>
                  <a:pt x="7657920" y="3468013"/>
                  <a:pt x="7659036" y="3470815"/>
                  <a:pt x="7660366" y="3472882"/>
                </a:cubicBezTo>
                <a:cubicBezTo>
                  <a:pt x="7669680" y="3487350"/>
                  <a:pt x="7689506" y="3465869"/>
                  <a:pt x="7687970" y="3446522"/>
                </a:cubicBezTo>
                <a:cubicBezTo>
                  <a:pt x="7684282" y="3443787"/>
                  <a:pt x="7680930" y="3442947"/>
                  <a:pt x="7677872" y="3443371"/>
                </a:cubicBezTo>
                <a:close/>
                <a:moveTo>
                  <a:pt x="3265022" y="3443060"/>
                </a:moveTo>
                <a:cubicBezTo>
                  <a:pt x="3265342" y="3443663"/>
                  <a:pt x="3266382" y="3445081"/>
                  <a:pt x="3268592" y="3447793"/>
                </a:cubicBezTo>
                <a:cubicBezTo>
                  <a:pt x="3267586" y="3448797"/>
                  <a:pt x="3266582" y="3449803"/>
                  <a:pt x="3265576" y="3450809"/>
                </a:cubicBezTo>
                <a:cubicBezTo>
                  <a:pt x="3264571" y="3451814"/>
                  <a:pt x="3262559" y="3453825"/>
                  <a:pt x="3271394" y="3464671"/>
                </a:cubicBezTo>
                <a:cubicBezTo>
                  <a:pt x="3271394" y="3464671"/>
                  <a:pt x="3271394" y="3464671"/>
                  <a:pt x="3281236" y="3474511"/>
                </a:cubicBezTo>
                <a:cubicBezTo>
                  <a:pt x="3281236" y="3474511"/>
                  <a:pt x="3281236" y="3474511"/>
                  <a:pt x="3282241" y="3473506"/>
                </a:cubicBezTo>
                <a:cubicBezTo>
                  <a:pt x="3283246" y="3472501"/>
                  <a:pt x="3284251" y="3471496"/>
                  <a:pt x="3285257" y="3470490"/>
                </a:cubicBezTo>
                <a:cubicBezTo>
                  <a:pt x="3286263" y="3469484"/>
                  <a:pt x="3288273" y="3467474"/>
                  <a:pt x="3279438" y="3456627"/>
                </a:cubicBezTo>
                <a:cubicBezTo>
                  <a:pt x="3280443" y="3455623"/>
                  <a:pt x="3270603" y="3445782"/>
                  <a:pt x="3269598" y="3446787"/>
                </a:cubicBezTo>
                <a:cubicBezTo>
                  <a:pt x="3269598" y="3446787"/>
                  <a:pt x="3267138" y="3444328"/>
                  <a:pt x="3265781" y="3443222"/>
                </a:cubicBezTo>
                <a:cubicBezTo>
                  <a:pt x="3265103" y="3442670"/>
                  <a:pt x="3264702" y="3442458"/>
                  <a:pt x="3265022" y="3443060"/>
                </a:cubicBezTo>
                <a:close/>
                <a:moveTo>
                  <a:pt x="7770439" y="3437638"/>
                </a:moveTo>
                <a:cubicBezTo>
                  <a:pt x="7762906" y="3440995"/>
                  <a:pt x="7759714" y="3446814"/>
                  <a:pt x="7759813" y="3452235"/>
                </a:cubicBezTo>
                <a:cubicBezTo>
                  <a:pt x="7759912" y="3457656"/>
                  <a:pt x="7763302" y="3462676"/>
                  <a:pt x="7768931" y="3464434"/>
                </a:cubicBezTo>
                <a:cubicBezTo>
                  <a:pt x="7783212" y="3461203"/>
                  <a:pt x="7783153" y="3441375"/>
                  <a:pt x="7770439" y="3437638"/>
                </a:cubicBezTo>
                <a:close/>
                <a:moveTo>
                  <a:pt x="3637755" y="3436416"/>
                </a:moveTo>
                <a:cubicBezTo>
                  <a:pt x="3636607" y="3436745"/>
                  <a:pt x="3636139" y="3437757"/>
                  <a:pt x="3635947" y="3439042"/>
                </a:cubicBezTo>
                <a:cubicBezTo>
                  <a:pt x="3635563" y="3441614"/>
                  <a:pt x="3636270" y="3445277"/>
                  <a:pt x="3634793" y="3446756"/>
                </a:cubicBezTo>
                <a:cubicBezTo>
                  <a:pt x="3632821" y="3448725"/>
                  <a:pt x="3630850" y="3450695"/>
                  <a:pt x="3627895" y="3453651"/>
                </a:cubicBezTo>
                <a:cubicBezTo>
                  <a:pt x="3627895" y="3453651"/>
                  <a:pt x="3626910" y="3454637"/>
                  <a:pt x="3635656" y="3463383"/>
                </a:cubicBezTo>
                <a:cubicBezTo>
                  <a:pt x="3635656" y="3463383"/>
                  <a:pt x="3645390" y="3471145"/>
                  <a:pt x="3645390" y="3471145"/>
                </a:cubicBezTo>
                <a:cubicBezTo>
                  <a:pt x="3646374" y="3470160"/>
                  <a:pt x="3646374" y="3470160"/>
                  <a:pt x="3647360" y="3469175"/>
                </a:cubicBezTo>
                <a:cubicBezTo>
                  <a:pt x="3649330" y="3467204"/>
                  <a:pt x="3641568" y="3457471"/>
                  <a:pt x="3643538" y="3455501"/>
                </a:cubicBezTo>
                <a:cubicBezTo>
                  <a:pt x="3646494" y="3452545"/>
                  <a:pt x="3649450" y="3449589"/>
                  <a:pt x="3652405" y="3446634"/>
                </a:cubicBezTo>
                <a:cubicBezTo>
                  <a:pt x="3652405" y="3446634"/>
                  <a:pt x="3653391" y="3445648"/>
                  <a:pt x="3653391" y="3445648"/>
                </a:cubicBezTo>
                <a:cubicBezTo>
                  <a:pt x="3644644" y="3436902"/>
                  <a:pt x="3643659" y="3437886"/>
                  <a:pt x="3643659" y="3437886"/>
                </a:cubicBezTo>
                <a:cubicBezTo>
                  <a:pt x="3640735" y="3436441"/>
                  <a:pt x="3638903" y="3436087"/>
                  <a:pt x="3637755" y="3436416"/>
                </a:cubicBezTo>
                <a:close/>
                <a:moveTo>
                  <a:pt x="8170817" y="3423461"/>
                </a:moveTo>
                <a:cubicBezTo>
                  <a:pt x="8167579" y="3426186"/>
                  <a:pt x="8165667" y="3429686"/>
                  <a:pt x="8164848" y="3433123"/>
                </a:cubicBezTo>
                <a:cubicBezTo>
                  <a:pt x="8162388" y="3443437"/>
                  <a:pt x="8169758" y="3453178"/>
                  <a:pt x="8180667" y="3439670"/>
                </a:cubicBezTo>
                <a:cubicBezTo>
                  <a:pt x="8181867" y="3434337"/>
                  <a:pt x="8175167" y="3424123"/>
                  <a:pt x="8170817" y="3423461"/>
                </a:cubicBezTo>
                <a:close/>
                <a:moveTo>
                  <a:pt x="3365315" y="3423229"/>
                </a:moveTo>
                <a:cubicBezTo>
                  <a:pt x="3365315" y="3423229"/>
                  <a:pt x="3364327" y="3424216"/>
                  <a:pt x="3364327" y="3424216"/>
                </a:cubicBezTo>
                <a:cubicBezTo>
                  <a:pt x="3369224" y="3438997"/>
                  <a:pt x="3354443" y="3434100"/>
                  <a:pt x="3350490" y="3438054"/>
                </a:cubicBezTo>
                <a:cubicBezTo>
                  <a:pt x="3346537" y="3442008"/>
                  <a:pt x="3343572" y="3444973"/>
                  <a:pt x="3340608" y="3447937"/>
                </a:cubicBezTo>
                <a:cubicBezTo>
                  <a:pt x="3339618" y="3448926"/>
                  <a:pt x="3349457" y="3458765"/>
                  <a:pt x="3349457" y="3458765"/>
                </a:cubicBezTo>
                <a:cubicBezTo>
                  <a:pt x="3359297" y="3468605"/>
                  <a:pt x="3360286" y="3467616"/>
                  <a:pt x="3360286" y="3467616"/>
                </a:cubicBezTo>
                <a:cubicBezTo>
                  <a:pt x="3363250" y="3464651"/>
                  <a:pt x="3366217" y="3461686"/>
                  <a:pt x="3370169" y="3457733"/>
                </a:cubicBezTo>
                <a:cubicBezTo>
                  <a:pt x="3371158" y="3456745"/>
                  <a:pt x="3373134" y="3454768"/>
                  <a:pt x="3374123" y="3453780"/>
                </a:cubicBezTo>
                <a:cubicBezTo>
                  <a:pt x="3378076" y="3449827"/>
                  <a:pt x="3381041" y="3446861"/>
                  <a:pt x="3374165" y="3434056"/>
                </a:cubicBezTo>
                <a:cubicBezTo>
                  <a:pt x="3375154" y="3433067"/>
                  <a:pt x="3375154" y="3433067"/>
                  <a:pt x="3365315" y="3423229"/>
                </a:cubicBezTo>
                <a:close/>
                <a:moveTo>
                  <a:pt x="3274517" y="3422190"/>
                </a:moveTo>
                <a:cubicBezTo>
                  <a:pt x="3271622" y="3425086"/>
                  <a:pt x="3270656" y="3426050"/>
                  <a:pt x="3278565" y="3437818"/>
                </a:cubicBezTo>
                <a:cubicBezTo>
                  <a:pt x="3278565" y="3437818"/>
                  <a:pt x="3288406" y="3447660"/>
                  <a:pt x="3288406" y="3447660"/>
                </a:cubicBezTo>
                <a:cubicBezTo>
                  <a:pt x="3289371" y="3446694"/>
                  <a:pt x="3289371" y="3446694"/>
                  <a:pt x="3289371" y="3446694"/>
                </a:cubicBezTo>
                <a:cubicBezTo>
                  <a:pt x="3280495" y="3435888"/>
                  <a:pt x="3282425" y="3433958"/>
                  <a:pt x="3284356" y="3432028"/>
                </a:cubicBezTo>
                <a:cubicBezTo>
                  <a:pt x="3284356" y="3432028"/>
                  <a:pt x="3284356" y="3432028"/>
                  <a:pt x="3274517" y="3422190"/>
                </a:cubicBezTo>
                <a:close/>
                <a:moveTo>
                  <a:pt x="8224363" y="3421281"/>
                </a:moveTo>
                <a:cubicBezTo>
                  <a:pt x="8222033" y="3421734"/>
                  <a:pt x="8219465" y="3422587"/>
                  <a:pt x="8216091" y="3421949"/>
                </a:cubicBezTo>
                <a:cubicBezTo>
                  <a:pt x="8214661" y="3426587"/>
                  <a:pt x="8214939" y="3430040"/>
                  <a:pt x="8216148" y="3432346"/>
                </a:cubicBezTo>
                <a:cubicBezTo>
                  <a:pt x="8219777" y="3439261"/>
                  <a:pt x="8231786" y="3435841"/>
                  <a:pt x="8231213" y="3423021"/>
                </a:cubicBezTo>
                <a:cubicBezTo>
                  <a:pt x="8228787" y="3420779"/>
                  <a:pt x="8226693" y="3420830"/>
                  <a:pt x="8224363" y="3421281"/>
                </a:cubicBezTo>
                <a:close/>
                <a:moveTo>
                  <a:pt x="3655421" y="3418115"/>
                </a:moveTo>
                <a:cubicBezTo>
                  <a:pt x="3655664" y="3418640"/>
                  <a:pt x="3656504" y="3419852"/>
                  <a:pt x="3658305" y="3422151"/>
                </a:cubicBezTo>
                <a:cubicBezTo>
                  <a:pt x="3658305" y="3422151"/>
                  <a:pt x="3657311" y="3423147"/>
                  <a:pt x="3656314" y="3424142"/>
                </a:cubicBezTo>
                <a:cubicBezTo>
                  <a:pt x="3656314" y="3424142"/>
                  <a:pt x="3655319" y="3425137"/>
                  <a:pt x="3655319" y="3425137"/>
                </a:cubicBezTo>
                <a:cubicBezTo>
                  <a:pt x="3663519" y="3433337"/>
                  <a:pt x="3664515" y="3432342"/>
                  <a:pt x="3664515" y="3432342"/>
                </a:cubicBezTo>
                <a:cubicBezTo>
                  <a:pt x="3665511" y="3431347"/>
                  <a:pt x="3666505" y="3430351"/>
                  <a:pt x="3667501" y="3429356"/>
                </a:cubicBezTo>
                <a:cubicBezTo>
                  <a:pt x="3659301" y="3421156"/>
                  <a:pt x="3659301" y="3421156"/>
                  <a:pt x="3659301" y="3421156"/>
                </a:cubicBezTo>
                <a:cubicBezTo>
                  <a:pt x="3659301" y="3421156"/>
                  <a:pt x="3657252" y="3419107"/>
                  <a:pt x="3656100" y="3418204"/>
                </a:cubicBezTo>
                <a:cubicBezTo>
                  <a:pt x="3655526" y="3417753"/>
                  <a:pt x="3655177" y="3417590"/>
                  <a:pt x="3655421" y="3418115"/>
                </a:cubicBezTo>
                <a:close/>
                <a:moveTo>
                  <a:pt x="7679044" y="3415829"/>
                </a:moveTo>
                <a:cubicBezTo>
                  <a:pt x="7674959" y="3415107"/>
                  <a:pt x="7669216" y="3419213"/>
                  <a:pt x="7666935" y="3423415"/>
                </a:cubicBezTo>
                <a:cubicBezTo>
                  <a:pt x="7665922" y="3425283"/>
                  <a:pt x="7665594" y="3427169"/>
                  <a:pt x="7666397" y="3428658"/>
                </a:cubicBezTo>
                <a:cubicBezTo>
                  <a:pt x="7671364" y="3440349"/>
                  <a:pt x="7684139" y="3424071"/>
                  <a:pt x="7682391" y="3418336"/>
                </a:cubicBezTo>
                <a:cubicBezTo>
                  <a:pt x="7681586" y="3416848"/>
                  <a:pt x="7680407" y="3416070"/>
                  <a:pt x="7679044" y="3415829"/>
                </a:cubicBezTo>
                <a:close/>
                <a:moveTo>
                  <a:pt x="3485303" y="3414759"/>
                </a:moveTo>
                <a:cubicBezTo>
                  <a:pt x="3485303" y="3414759"/>
                  <a:pt x="3485303" y="3414759"/>
                  <a:pt x="3484300" y="3415761"/>
                </a:cubicBezTo>
                <a:cubicBezTo>
                  <a:pt x="3476283" y="3423779"/>
                  <a:pt x="3469266" y="3430795"/>
                  <a:pt x="3470996" y="3446557"/>
                </a:cubicBezTo>
                <a:cubicBezTo>
                  <a:pt x="3470996" y="3446557"/>
                  <a:pt x="3469995" y="3447560"/>
                  <a:pt x="3478740" y="3456305"/>
                </a:cubicBezTo>
                <a:cubicBezTo>
                  <a:pt x="3478740" y="3456305"/>
                  <a:pt x="3488490" y="3464051"/>
                  <a:pt x="3488490" y="3464051"/>
                </a:cubicBezTo>
                <a:cubicBezTo>
                  <a:pt x="3488490" y="3464051"/>
                  <a:pt x="3489492" y="3463049"/>
                  <a:pt x="3489492" y="3463049"/>
                </a:cubicBezTo>
                <a:cubicBezTo>
                  <a:pt x="3486758" y="3448286"/>
                  <a:pt x="3494776" y="3440268"/>
                  <a:pt x="3501793" y="3433253"/>
                </a:cubicBezTo>
                <a:cubicBezTo>
                  <a:pt x="3501793" y="3433253"/>
                  <a:pt x="3501793" y="3433253"/>
                  <a:pt x="3502794" y="3432252"/>
                </a:cubicBezTo>
                <a:cubicBezTo>
                  <a:pt x="3503797" y="3431248"/>
                  <a:pt x="3504799" y="3430246"/>
                  <a:pt x="3496054" y="3421500"/>
                </a:cubicBezTo>
                <a:cubicBezTo>
                  <a:pt x="3496054" y="3421500"/>
                  <a:pt x="3486305" y="3413757"/>
                  <a:pt x="3485303" y="3414759"/>
                </a:cubicBezTo>
                <a:close/>
                <a:moveTo>
                  <a:pt x="3497897" y="3406163"/>
                </a:moveTo>
                <a:cubicBezTo>
                  <a:pt x="3495282" y="3405396"/>
                  <a:pt x="3493120" y="3405302"/>
                  <a:pt x="3492180" y="3406242"/>
                </a:cubicBezTo>
                <a:cubicBezTo>
                  <a:pt x="3490301" y="3408120"/>
                  <a:pt x="3493307" y="3414133"/>
                  <a:pt x="3507338" y="3427162"/>
                </a:cubicBezTo>
                <a:cubicBezTo>
                  <a:pt x="3518364" y="3434178"/>
                  <a:pt x="3521370" y="3431171"/>
                  <a:pt x="3523375" y="3429167"/>
                </a:cubicBezTo>
                <a:cubicBezTo>
                  <a:pt x="3524377" y="3428164"/>
                  <a:pt x="3525379" y="3427162"/>
                  <a:pt x="3526382" y="3426160"/>
                </a:cubicBezTo>
                <a:cubicBezTo>
                  <a:pt x="3526382" y="3426160"/>
                  <a:pt x="3526382" y="3426160"/>
                  <a:pt x="3527384" y="3425158"/>
                </a:cubicBezTo>
                <a:cubicBezTo>
                  <a:pt x="3527384" y="3425158"/>
                  <a:pt x="3528387" y="3424156"/>
                  <a:pt x="3519365" y="3415134"/>
                </a:cubicBezTo>
                <a:cubicBezTo>
                  <a:pt x="3510345" y="3406114"/>
                  <a:pt x="3509342" y="3407116"/>
                  <a:pt x="3508341" y="3408118"/>
                </a:cubicBezTo>
                <a:cubicBezTo>
                  <a:pt x="3508341" y="3408118"/>
                  <a:pt x="3507338" y="3409120"/>
                  <a:pt x="3506337" y="3410123"/>
                </a:cubicBezTo>
                <a:cubicBezTo>
                  <a:pt x="3503581" y="3408371"/>
                  <a:pt x="3500512" y="3406930"/>
                  <a:pt x="3497897" y="3406163"/>
                </a:cubicBezTo>
                <a:close/>
                <a:moveTo>
                  <a:pt x="3669616" y="3404555"/>
                </a:moveTo>
                <a:cubicBezTo>
                  <a:pt x="3669871" y="3405118"/>
                  <a:pt x="3670779" y="3406395"/>
                  <a:pt x="3672720" y="3408826"/>
                </a:cubicBezTo>
                <a:cubicBezTo>
                  <a:pt x="3672720" y="3408826"/>
                  <a:pt x="3671737" y="3409809"/>
                  <a:pt x="3671737" y="3409809"/>
                </a:cubicBezTo>
                <a:cubicBezTo>
                  <a:pt x="3671247" y="3410301"/>
                  <a:pt x="3668325" y="3408851"/>
                  <a:pt x="3666495" y="3408495"/>
                </a:cubicBezTo>
                <a:cubicBezTo>
                  <a:pt x="3665580" y="3408318"/>
                  <a:pt x="3664937" y="3408412"/>
                  <a:pt x="3665010" y="3409160"/>
                </a:cubicBezTo>
                <a:cubicBezTo>
                  <a:pt x="3665082" y="3409908"/>
                  <a:pt x="3665868" y="3411308"/>
                  <a:pt x="3667808" y="3413739"/>
                </a:cubicBezTo>
                <a:cubicBezTo>
                  <a:pt x="3667808" y="3413739"/>
                  <a:pt x="3676555" y="3422484"/>
                  <a:pt x="3676555" y="3422484"/>
                </a:cubicBezTo>
                <a:cubicBezTo>
                  <a:pt x="3685303" y="3431232"/>
                  <a:pt x="3686284" y="3430250"/>
                  <a:pt x="3686284" y="3430250"/>
                </a:cubicBezTo>
                <a:cubicBezTo>
                  <a:pt x="3678520" y="3420520"/>
                  <a:pt x="3678520" y="3420520"/>
                  <a:pt x="3688249" y="3428285"/>
                </a:cubicBezTo>
                <a:cubicBezTo>
                  <a:pt x="3689231" y="3427303"/>
                  <a:pt x="3690214" y="3426320"/>
                  <a:pt x="3682448" y="3416590"/>
                </a:cubicBezTo>
                <a:cubicBezTo>
                  <a:pt x="3683431" y="3415609"/>
                  <a:pt x="3674685" y="3406861"/>
                  <a:pt x="3674685" y="3406861"/>
                </a:cubicBezTo>
                <a:cubicBezTo>
                  <a:pt x="3674194" y="3407353"/>
                  <a:pt x="3671762" y="3405413"/>
                  <a:pt x="3670423" y="3404565"/>
                </a:cubicBezTo>
                <a:cubicBezTo>
                  <a:pt x="3669755" y="3404142"/>
                  <a:pt x="3669359" y="3403992"/>
                  <a:pt x="3669616" y="3404555"/>
                </a:cubicBezTo>
                <a:close/>
                <a:moveTo>
                  <a:pt x="6337541" y="3402672"/>
                </a:moveTo>
                <a:lnTo>
                  <a:pt x="6335979" y="3404283"/>
                </a:lnTo>
                <a:cubicBezTo>
                  <a:pt x="6332949" y="3410139"/>
                  <a:pt x="6330751" y="3412884"/>
                  <a:pt x="6329141" y="3414119"/>
                </a:cubicBezTo>
                <a:lnTo>
                  <a:pt x="6328459" y="3414279"/>
                </a:lnTo>
                <a:lnTo>
                  <a:pt x="6332955" y="3406802"/>
                </a:lnTo>
                <a:cubicBezTo>
                  <a:pt x="6333953" y="3405803"/>
                  <a:pt x="6335951" y="3403805"/>
                  <a:pt x="6336949" y="3402806"/>
                </a:cubicBezTo>
                <a:close/>
                <a:moveTo>
                  <a:pt x="3278795" y="3398234"/>
                </a:moveTo>
                <a:cubicBezTo>
                  <a:pt x="3276767" y="3400262"/>
                  <a:pt x="3285592" y="3411114"/>
                  <a:pt x="3284578" y="3412127"/>
                </a:cubicBezTo>
                <a:cubicBezTo>
                  <a:pt x="3293407" y="3422982"/>
                  <a:pt x="3293407" y="3422982"/>
                  <a:pt x="3294419" y="3421968"/>
                </a:cubicBezTo>
                <a:cubicBezTo>
                  <a:pt x="3304260" y="3431808"/>
                  <a:pt x="3304260" y="3431808"/>
                  <a:pt x="3304260" y="3431808"/>
                </a:cubicBezTo>
                <a:cubicBezTo>
                  <a:pt x="3305273" y="3430795"/>
                  <a:pt x="3305273" y="3430795"/>
                  <a:pt x="3295433" y="3420954"/>
                </a:cubicBezTo>
                <a:cubicBezTo>
                  <a:pt x="3296446" y="3419941"/>
                  <a:pt x="3287620" y="3409087"/>
                  <a:pt x="3297460" y="3418927"/>
                </a:cubicBezTo>
                <a:cubicBezTo>
                  <a:pt x="3298473" y="3417915"/>
                  <a:pt x="3288633" y="3408074"/>
                  <a:pt x="3288633" y="3408074"/>
                </a:cubicBezTo>
                <a:cubicBezTo>
                  <a:pt x="3288633" y="3408074"/>
                  <a:pt x="3278795" y="3398234"/>
                  <a:pt x="3278795" y="3398234"/>
                </a:cubicBezTo>
                <a:close/>
                <a:moveTo>
                  <a:pt x="7635514" y="3397554"/>
                </a:moveTo>
                <a:lnTo>
                  <a:pt x="7635849" y="3397633"/>
                </a:lnTo>
                <a:lnTo>
                  <a:pt x="7638314" y="3400428"/>
                </a:lnTo>
                <a:lnTo>
                  <a:pt x="7637665" y="3400345"/>
                </a:lnTo>
                <a:close/>
                <a:moveTo>
                  <a:pt x="8007941" y="3393318"/>
                </a:moveTo>
                <a:cubicBezTo>
                  <a:pt x="8006558" y="3393635"/>
                  <a:pt x="8004539" y="3394976"/>
                  <a:pt x="8002407" y="3394579"/>
                </a:cubicBezTo>
                <a:cubicBezTo>
                  <a:pt x="8002633" y="3398054"/>
                  <a:pt x="8002860" y="3401527"/>
                  <a:pt x="8003085" y="3405000"/>
                </a:cubicBezTo>
                <a:cubicBezTo>
                  <a:pt x="8007984" y="3404766"/>
                  <a:pt x="8006601" y="3405080"/>
                  <a:pt x="8010638" y="3402398"/>
                </a:cubicBezTo>
                <a:cubicBezTo>
                  <a:pt x="8011047" y="3397899"/>
                  <a:pt x="8010186" y="3395452"/>
                  <a:pt x="8007941" y="3393318"/>
                </a:cubicBezTo>
                <a:close/>
                <a:moveTo>
                  <a:pt x="8201612" y="3391487"/>
                </a:moveTo>
                <a:cubicBezTo>
                  <a:pt x="8194974" y="3388684"/>
                  <a:pt x="8187435" y="3392656"/>
                  <a:pt x="8179227" y="3399599"/>
                </a:cubicBezTo>
                <a:cubicBezTo>
                  <a:pt x="8177920" y="3402131"/>
                  <a:pt x="8177307" y="3404342"/>
                  <a:pt x="8177247" y="3406238"/>
                </a:cubicBezTo>
                <a:lnTo>
                  <a:pt x="8181150" y="3413185"/>
                </a:lnTo>
                <a:lnTo>
                  <a:pt x="8180203" y="3416252"/>
                </a:lnTo>
                <a:cubicBezTo>
                  <a:pt x="8180258" y="3419093"/>
                  <a:pt x="8181409" y="3421833"/>
                  <a:pt x="8183996" y="3424724"/>
                </a:cubicBezTo>
                <a:cubicBezTo>
                  <a:pt x="8185805" y="3421426"/>
                  <a:pt x="8188487" y="3423455"/>
                  <a:pt x="8191917" y="3418585"/>
                </a:cubicBezTo>
                <a:lnTo>
                  <a:pt x="8190609" y="3414867"/>
                </a:lnTo>
                <a:lnTo>
                  <a:pt x="8190789" y="3414896"/>
                </a:lnTo>
                <a:cubicBezTo>
                  <a:pt x="8197987" y="3414124"/>
                  <a:pt x="8205827" y="3409793"/>
                  <a:pt x="8208182" y="3402188"/>
                </a:cubicBezTo>
                <a:cubicBezTo>
                  <a:pt x="8207150" y="3400210"/>
                  <a:pt x="8206117" y="3398232"/>
                  <a:pt x="8207941" y="3396689"/>
                </a:cubicBezTo>
                <a:cubicBezTo>
                  <a:pt x="8205937" y="3394108"/>
                  <a:pt x="8203825" y="3392421"/>
                  <a:pt x="8201612" y="3391487"/>
                </a:cubicBezTo>
                <a:close/>
                <a:moveTo>
                  <a:pt x="7747557" y="3390611"/>
                </a:moveTo>
                <a:cubicBezTo>
                  <a:pt x="7745067" y="3389179"/>
                  <a:pt x="7741748" y="3389704"/>
                  <a:pt x="7739360" y="3391925"/>
                </a:cubicBezTo>
                <a:cubicBezTo>
                  <a:pt x="7736971" y="3394145"/>
                  <a:pt x="7735513" y="3398059"/>
                  <a:pt x="7736741" y="3403407"/>
                </a:cubicBezTo>
                <a:cubicBezTo>
                  <a:pt x="7742076" y="3408474"/>
                  <a:pt x="7746422" y="3401453"/>
                  <a:pt x="7750910" y="3396160"/>
                </a:cubicBezTo>
                <a:cubicBezTo>
                  <a:pt x="7750507" y="3393387"/>
                  <a:pt x="7749216" y="3391565"/>
                  <a:pt x="7747557" y="3390611"/>
                </a:cubicBezTo>
                <a:close/>
                <a:moveTo>
                  <a:pt x="8063680" y="3390340"/>
                </a:moveTo>
                <a:cubicBezTo>
                  <a:pt x="8058078" y="3390832"/>
                  <a:pt x="8052248" y="3392465"/>
                  <a:pt x="8046231" y="3395406"/>
                </a:cubicBezTo>
                <a:cubicBezTo>
                  <a:pt x="8030770" y="3402089"/>
                  <a:pt x="8017869" y="3416026"/>
                  <a:pt x="8009712" y="3433231"/>
                </a:cubicBezTo>
                <a:cubicBezTo>
                  <a:pt x="8006315" y="3440399"/>
                  <a:pt x="8003741" y="3448135"/>
                  <a:pt x="8002149" y="3456149"/>
                </a:cubicBezTo>
                <a:lnTo>
                  <a:pt x="8001872" y="3460185"/>
                </a:lnTo>
                <a:lnTo>
                  <a:pt x="7995740" y="3467193"/>
                </a:lnTo>
                <a:lnTo>
                  <a:pt x="7995291" y="3466986"/>
                </a:lnTo>
                <a:cubicBezTo>
                  <a:pt x="7990115" y="3465817"/>
                  <a:pt x="7984748" y="3466038"/>
                  <a:pt x="7979485" y="3467456"/>
                </a:cubicBezTo>
                <a:lnTo>
                  <a:pt x="7965918" y="3474298"/>
                </a:lnTo>
                <a:lnTo>
                  <a:pt x="7964280" y="3472540"/>
                </a:lnTo>
                <a:cubicBezTo>
                  <a:pt x="7961186" y="3472328"/>
                  <a:pt x="7958516" y="3472815"/>
                  <a:pt x="7956198" y="3473898"/>
                </a:cubicBezTo>
                <a:lnTo>
                  <a:pt x="7953728" y="3476432"/>
                </a:lnTo>
                <a:lnTo>
                  <a:pt x="7953587" y="3476441"/>
                </a:lnTo>
                <a:cubicBezTo>
                  <a:pt x="7948406" y="3478992"/>
                  <a:pt x="7944083" y="3483456"/>
                  <a:pt x="7942490" y="3489021"/>
                </a:cubicBezTo>
                <a:lnTo>
                  <a:pt x="7943008" y="3491487"/>
                </a:lnTo>
                <a:lnTo>
                  <a:pt x="7942878" y="3491530"/>
                </a:lnTo>
                <a:cubicBezTo>
                  <a:pt x="7938646" y="3492791"/>
                  <a:pt x="7934311" y="3493895"/>
                  <a:pt x="7929860" y="3494647"/>
                </a:cubicBezTo>
                <a:cubicBezTo>
                  <a:pt x="7928731" y="3501537"/>
                  <a:pt x="7931138" y="3503743"/>
                  <a:pt x="7931104" y="3508169"/>
                </a:cubicBezTo>
                <a:cubicBezTo>
                  <a:pt x="7935361" y="3506497"/>
                  <a:pt x="7939833" y="3505084"/>
                  <a:pt x="7944301" y="3503630"/>
                </a:cubicBezTo>
                <a:lnTo>
                  <a:pt x="7944493" y="3503560"/>
                </a:lnTo>
                <a:lnTo>
                  <a:pt x="7940777" y="3518003"/>
                </a:lnTo>
                <a:lnTo>
                  <a:pt x="7940891" y="3525751"/>
                </a:lnTo>
                <a:lnTo>
                  <a:pt x="7935100" y="3522576"/>
                </a:lnTo>
                <a:cubicBezTo>
                  <a:pt x="7931301" y="3521911"/>
                  <a:pt x="7927333" y="3522425"/>
                  <a:pt x="7923582" y="3523885"/>
                </a:cubicBezTo>
                <a:cubicBezTo>
                  <a:pt x="7916078" y="3526805"/>
                  <a:pt x="7909437" y="3533513"/>
                  <a:pt x="7906741" y="3542155"/>
                </a:cubicBezTo>
                <a:cubicBezTo>
                  <a:pt x="7911805" y="3547297"/>
                  <a:pt x="7918796" y="3545536"/>
                  <a:pt x="7925882" y="3541642"/>
                </a:cubicBezTo>
                <a:lnTo>
                  <a:pt x="7940974" y="3531462"/>
                </a:lnTo>
                <a:lnTo>
                  <a:pt x="7941063" y="3537507"/>
                </a:lnTo>
                <a:cubicBezTo>
                  <a:pt x="7943202" y="3551063"/>
                  <a:pt x="7957224" y="3554713"/>
                  <a:pt x="7962859" y="3571248"/>
                </a:cubicBezTo>
                <a:cubicBezTo>
                  <a:pt x="7983248" y="3573067"/>
                  <a:pt x="7994771" y="3570449"/>
                  <a:pt x="8006691" y="3561371"/>
                </a:cubicBezTo>
                <a:lnTo>
                  <a:pt x="8014585" y="3554169"/>
                </a:lnTo>
                <a:lnTo>
                  <a:pt x="8015335" y="3559825"/>
                </a:lnTo>
                <a:cubicBezTo>
                  <a:pt x="8016284" y="3561720"/>
                  <a:pt x="8017792" y="3563014"/>
                  <a:pt x="8019614" y="3563147"/>
                </a:cubicBezTo>
                <a:lnTo>
                  <a:pt x="8021152" y="3562239"/>
                </a:lnTo>
                <a:lnTo>
                  <a:pt x="8023491" y="3568369"/>
                </a:lnTo>
                <a:lnTo>
                  <a:pt x="8027641" y="3572133"/>
                </a:lnTo>
                <a:lnTo>
                  <a:pt x="8014043" y="3587398"/>
                </a:lnTo>
                <a:cubicBezTo>
                  <a:pt x="8021065" y="3586854"/>
                  <a:pt x="8027543" y="3585205"/>
                  <a:pt x="8033605" y="3582675"/>
                </a:cubicBezTo>
                <a:lnTo>
                  <a:pt x="8046016" y="3574439"/>
                </a:lnTo>
                <a:lnTo>
                  <a:pt x="8041907" y="3583051"/>
                </a:lnTo>
                <a:cubicBezTo>
                  <a:pt x="8045687" y="3588706"/>
                  <a:pt x="8058270" y="3587575"/>
                  <a:pt x="8055022" y="3574160"/>
                </a:cubicBezTo>
                <a:lnTo>
                  <a:pt x="8047351" y="3573553"/>
                </a:lnTo>
                <a:lnTo>
                  <a:pt x="8058508" y="3566150"/>
                </a:lnTo>
                <a:cubicBezTo>
                  <a:pt x="8066159" y="3559185"/>
                  <a:pt x="8073303" y="3551020"/>
                  <a:pt x="8080368" y="3542432"/>
                </a:cubicBezTo>
                <a:lnTo>
                  <a:pt x="8078009" y="3542656"/>
                </a:lnTo>
                <a:lnTo>
                  <a:pt x="8088618" y="3535932"/>
                </a:lnTo>
                <a:cubicBezTo>
                  <a:pt x="8105078" y="3524159"/>
                  <a:pt x="8114779" y="3512467"/>
                  <a:pt x="8122438" y="3496289"/>
                </a:cubicBezTo>
                <a:lnTo>
                  <a:pt x="8128437" y="3480601"/>
                </a:lnTo>
                <a:lnTo>
                  <a:pt x="8133093" y="3486584"/>
                </a:lnTo>
                <a:lnTo>
                  <a:pt x="8135150" y="3486587"/>
                </a:lnTo>
                <a:lnTo>
                  <a:pt x="8132941" y="3492178"/>
                </a:lnTo>
                <a:cubicBezTo>
                  <a:pt x="8133014" y="3494715"/>
                  <a:pt x="8134202" y="3497121"/>
                  <a:pt x="8137073" y="3498705"/>
                </a:cubicBezTo>
                <a:cubicBezTo>
                  <a:pt x="8140176" y="3497237"/>
                  <a:pt x="8146752" y="3489416"/>
                  <a:pt x="8147123" y="3484531"/>
                </a:cubicBezTo>
                <a:lnTo>
                  <a:pt x="8143900" y="3481785"/>
                </a:lnTo>
                <a:lnTo>
                  <a:pt x="8146975" y="3476679"/>
                </a:lnTo>
                <a:cubicBezTo>
                  <a:pt x="8145526" y="3472051"/>
                  <a:pt x="8143446" y="3469062"/>
                  <a:pt x="8141996" y="3464434"/>
                </a:cubicBezTo>
                <a:cubicBezTo>
                  <a:pt x="8140328" y="3464577"/>
                  <a:pt x="8138321" y="3464552"/>
                  <a:pt x="8135988" y="3464852"/>
                </a:cubicBezTo>
                <a:lnTo>
                  <a:pt x="8130275" y="3466550"/>
                </a:lnTo>
                <a:lnTo>
                  <a:pt x="8122815" y="3442439"/>
                </a:lnTo>
                <a:lnTo>
                  <a:pt x="8124394" y="3442703"/>
                </a:lnTo>
                <a:cubicBezTo>
                  <a:pt x="8134787" y="3441945"/>
                  <a:pt x="8145724" y="3436760"/>
                  <a:pt x="8149531" y="3428666"/>
                </a:cubicBezTo>
                <a:cubicBezTo>
                  <a:pt x="8140294" y="3425589"/>
                  <a:pt x="8132753" y="3426304"/>
                  <a:pt x="8125416" y="3427618"/>
                </a:cubicBezTo>
                <a:lnTo>
                  <a:pt x="8116693" y="3428590"/>
                </a:lnTo>
                <a:lnTo>
                  <a:pt x="8106893" y="3412305"/>
                </a:lnTo>
                <a:cubicBezTo>
                  <a:pt x="8099131" y="3402550"/>
                  <a:pt x="8089982" y="3395385"/>
                  <a:pt x="8079766" y="3392127"/>
                </a:cubicBezTo>
                <a:cubicBezTo>
                  <a:pt x="8074658" y="3390499"/>
                  <a:pt x="8069282" y="3389849"/>
                  <a:pt x="8063680" y="3390340"/>
                </a:cubicBezTo>
                <a:close/>
                <a:moveTo>
                  <a:pt x="3517519" y="3386916"/>
                </a:moveTo>
                <a:cubicBezTo>
                  <a:pt x="3516408" y="3388027"/>
                  <a:pt x="3517607" y="3391199"/>
                  <a:pt x="3520994" y="3396560"/>
                </a:cubicBezTo>
                <a:cubicBezTo>
                  <a:pt x="3520007" y="3397547"/>
                  <a:pt x="3519020" y="3398535"/>
                  <a:pt x="3518033" y="3399521"/>
                </a:cubicBezTo>
                <a:cubicBezTo>
                  <a:pt x="3518033" y="3399521"/>
                  <a:pt x="3525791" y="3409255"/>
                  <a:pt x="3525791" y="3409255"/>
                </a:cubicBezTo>
                <a:cubicBezTo>
                  <a:pt x="3525791" y="3409255"/>
                  <a:pt x="3535527" y="3417016"/>
                  <a:pt x="3535527" y="3417016"/>
                </a:cubicBezTo>
                <a:cubicBezTo>
                  <a:pt x="3536513" y="3416028"/>
                  <a:pt x="3528752" y="3406292"/>
                  <a:pt x="3529739" y="3405306"/>
                </a:cubicBezTo>
                <a:cubicBezTo>
                  <a:pt x="3531713" y="3403332"/>
                  <a:pt x="3524942" y="3392613"/>
                  <a:pt x="3535662" y="3399384"/>
                </a:cubicBezTo>
                <a:cubicBezTo>
                  <a:pt x="3535662" y="3399384"/>
                  <a:pt x="3536650" y="3398396"/>
                  <a:pt x="3536650" y="3398396"/>
                </a:cubicBezTo>
                <a:cubicBezTo>
                  <a:pt x="3536650" y="3398396"/>
                  <a:pt x="3527904" y="3389651"/>
                  <a:pt x="3527904" y="3389651"/>
                </a:cubicBezTo>
                <a:cubicBezTo>
                  <a:pt x="3522050" y="3386759"/>
                  <a:pt x="3518630" y="3385806"/>
                  <a:pt x="3517519" y="3386916"/>
                </a:cubicBezTo>
                <a:close/>
                <a:moveTo>
                  <a:pt x="8139275" y="3386192"/>
                </a:moveTo>
                <a:cubicBezTo>
                  <a:pt x="8131095" y="3385663"/>
                  <a:pt x="8127288" y="3398654"/>
                  <a:pt x="8132894" y="3406080"/>
                </a:cubicBezTo>
                <a:cubicBezTo>
                  <a:pt x="8140475" y="3399803"/>
                  <a:pt x="8142135" y="3392555"/>
                  <a:pt x="8139275" y="3386192"/>
                </a:cubicBezTo>
                <a:close/>
                <a:moveTo>
                  <a:pt x="7542257" y="3384096"/>
                </a:moveTo>
                <a:cubicBezTo>
                  <a:pt x="7539500" y="3384180"/>
                  <a:pt x="7537161" y="3384830"/>
                  <a:pt x="7535171" y="3385966"/>
                </a:cubicBezTo>
                <a:cubicBezTo>
                  <a:pt x="7529203" y="3389372"/>
                  <a:pt x="7526366" y="3397141"/>
                  <a:pt x="7524719" y="3407027"/>
                </a:cubicBezTo>
                <a:cubicBezTo>
                  <a:pt x="7525241" y="3409378"/>
                  <a:pt x="7526051" y="3411039"/>
                  <a:pt x="7527056" y="3412118"/>
                </a:cubicBezTo>
                <a:cubicBezTo>
                  <a:pt x="7534087" y="3419671"/>
                  <a:pt x="7550681" y="3398714"/>
                  <a:pt x="7545445" y="3386916"/>
                </a:cubicBezTo>
                <a:cubicBezTo>
                  <a:pt x="7543667" y="3386605"/>
                  <a:pt x="7541891" y="3386294"/>
                  <a:pt x="7542257" y="3384096"/>
                </a:cubicBezTo>
                <a:close/>
                <a:moveTo>
                  <a:pt x="3700744" y="3380802"/>
                </a:moveTo>
                <a:cubicBezTo>
                  <a:pt x="3698753" y="3382794"/>
                  <a:pt x="3694577" y="3382599"/>
                  <a:pt x="3691618" y="3383372"/>
                </a:cubicBezTo>
                <a:cubicBezTo>
                  <a:pt x="3690138" y="3383758"/>
                  <a:pt x="3688963" y="3384387"/>
                  <a:pt x="3688518" y="3385652"/>
                </a:cubicBezTo>
                <a:cubicBezTo>
                  <a:pt x="3688072" y="3386917"/>
                  <a:pt x="3688356" y="3388819"/>
                  <a:pt x="3689796" y="3391751"/>
                </a:cubicBezTo>
                <a:cubicBezTo>
                  <a:pt x="3688800" y="3392747"/>
                  <a:pt x="3688800" y="3392747"/>
                  <a:pt x="3697546" y="3401493"/>
                </a:cubicBezTo>
                <a:cubicBezTo>
                  <a:pt x="3697546" y="3401493"/>
                  <a:pt x="3697546" y="3401493"/>
                  <a:pt x="3698542" y="3400498"/>
                </a:cubicBezTo>
                <a:cubicBezTo>
                  <a:pt x="3701527" y="3397512"/>
                  <a:pt x="3705509" y="3393530"/>
                  <a:pt x="3717242" y="3399291"/>
                </a:cubicBezTo>
                <a:cubicBezTo>
                  <a:pt x="3718238" y="3398297"/>
                  <a:pt x="3718238" y="3398297"/>
                  <a:pt x="3709490" y="3389549"/>
                </a:cubicBezTo>
                <a:cubicBezTo>
                  <a:pt x="3709490" y="3389549"/>
                  <a:pt x="3709490" y="3389549"/>
                  <a:pt x="3700744" y="3380802"/>
                </a:cubicBezTo>
                <a:close/>
                <a:moveTo>
                  <a:pt x="7760805" y="3378390"/>
                </a:moveTo>
                <a:cubicBezTo>
                  <a:pt x="7757726" y="3378665"/>
                  <a:pt x="7755162" y="3381301"/>
                  <a:pt x="7754045" y="3384682"/>
                </a:cubicBezTo>
                <a:cubicBezTo>
                  <a:pt x="7752927" y="3388066"/>
                  <a:pt x="7753256" y="3392194"/>
                  <a:pt x="7755965" y="3395453"/>
                </a:cubicBezTo>
                <a:cubicBezTo>
                  <a:pt x="7761936" y="3396670"/>
                  <a:pt x="7770699" y="3385822"/>
                  <a:pt x="7760805" y="3378390"/>
                </a:cubicBezTo>
                <a:close/>
                <a:moveTo>
                  <a:pt x="7641176" y="3376941"/>
                </a:moveTo>
                <a:cubicBezTo>
                  <a:pt x="7639216" y="3376911"/>
                  <a:pt x="7637591" y="3377635"/>
                  <a:pt x="7636307" y="3378852"/>
                </a:cubicBezTo>
                <a:cubicBezTo>
                  <a:pt x="7635450" y="3379664"/>
                  <a:pt x="7634747" y="3380693"/>
                  <a:pt x="7634195" y="3381865"/>
                </a:cubicBezTo>
                <a:cubicBezTo>
                  <a:pt x="7632358" y="3385768"/>
                  <a:pt x="7632227" y="3391241"/>
                  <a:pt x="7633868" y="3395416"/>
                </a:cubicBezTo>
                <a:lnTo>
                  <a:pt x="7635514" y="3397554"/>
                </a:lnTo>
                <a:lnTo>
                  <a:pt x="7617857" y="3393384"/>
                </a:lnTo>
                <a:cubicBezTo>
                  <a:pt x="7605277" y="3395364"/>
                  <a:pt x="7592742" y="3406078"/>
                  <a:pt x="7587525" y="3420171"/>
                </a:cubicBezTo>
                <a:cubicBezTo>
                  <a:pt x="7584045" y="3429569"/>
                  <a:pt x="7583819" y="3440467"/>
                  <a:pt x="7589001" y="3451281"/>
                </a:cubicBezTo>
                <a:lnTo>
                  <a:pt x="7592736" y="3455476"/>
                </a:lnTo>
                <a:lnTo>
                  <a:pt x="7593755" y="3467149"/>
                </a:lnTo>
                <a:cubicBezTo>
                  <a:pt x="7595543" y="3470066"/>
                  <a:pt x="7598753" y="3471845"/>
                  <a:pt x="7603689" y="3471175"/>
                </a:cubicBezTo>
                <a:lnTo>
                  <a:pt x="7606110" y="3464333"/>
                </a:lnTo>
                <a:lnTo>
                  <a:pt x="7619054" y="3468039"/>
                </a:lnTo>
                <a:lnTo>
                  <a:pt x="7629048" y="3472288"/>
                </a:lnTo>
                <a:lnTo>
                  <a:pt x="7619678" y="3471209"/>
                </a:lnTo>
                <a:cubicBezTo>
                  <a:pt x="7615372" y="3472244"/>
                  <a:pt x="7611277" y="3474317"/>
                  <a:pt x="7607344" y="3477138"/>
                </a:cubicBezTo>
                <a:lnTo>
                  <a:pt x="7599855" y="3484001"/>
                </a:lnTo>
                <a:lnTo>
                  <a:pt x="7601448" y="3479724"/>
                </a:lnTo>
                <a:cubicBezTo>
                  <a:pt x="7599644" y="3478508"/>
                  <a:pt x="7598255" y="3478138"/>
                  <a:pt x="7597179" y="3478361"/>
                </a:cubicBezTo>
                <a:cubicBezTo>
                  <a:pt x="7596101" y="3478585"/>
                  <a:pt x="7595333" y="3479407"/>
                  <a:pt x="7594772" y="3480574"/>
                </a:cubicBezTo>
                <a:cubicBezTo>
                  <a:pt x="7593648" y="3482910"/>
                  <a:pt x="7593341" y="3486632"/>
                  <a:pt x="7593003" y="3489749"/>
                </a:cubicBezTo>
                <a:lnTo>
                  <a:pt x="7593913" y="3490245"/>
                </a:lnTo>
                <a:lnTo>
                  <a:pt x="7578216" y="3510646"/>
                </a:lnTo>
                <a:lnTo>
                  <a:pt x="7574970" y="3509998"/>
                </a:lnTo>
                <a:cubicBezTo>
                  <a:pt x="7570723" y="3517823"/>
                  <a:pt x="7567967" y="3527235"/>
                  <a:pt x="7569520" y="3532414"/>
                </a:cubicBezTo>
                <a:cubicBezTo>
                  <a:pt x="7571747" y="3534339"/>
                  <a:pt x="7574130" y="3534780"/>
                  <a:pt x="7576403" y="3534194"/>
                </a:cubicBezTo>
                <a:cubicBezTo>
                  <a:pt x="7579812" y="3533317"/>
                  <a:pt x="7582976" y="3530131"/>
                  <a:pt x="7584995" y="3526194"/>
                </a:cubicBezTo>
                <a:lnTo>
                  <a:pt x="7585660" y="3524173"/>
                </a:lnTo>
                <a:lnTo>
                  <a:pt x="7586779" y="3525180"/>
                </a:lnTo>
                <a:cubicBezTo>
                  <a:pt x="7591826" y="3530954"/>
                  <a:pt x="7596147" y="3537186"/>
                  <a:pt x="7601804" y="3542359"/>
                </a:cubicBezTo>
                <a:lnTo>
                  <a:pt x="7604445" y="3544197"/>
                </a:lnTo>
                <a:lnTo>
                  <a:pt x="7594624" y="3547201"/>
                </a:lnTo>
                <a:lnTo>
                  <a:pt x="7580120" y="3561399"/>
                </a:lnTo>
                <a:lnTo>
                  <a:pt x="7580370" y="3559766"/>
                </a:lnTo>
                <a:cubicBezTo>
                  <a:pt x="7580905" y="3555744"/>
                  <a:pt x="7580603" y="3551936"/>
                  <a:pt x="7575545" y="3548558"/>
                </a:cubicBezTo>
                <a:cubicBezTo>
                  <a:pt x="7571644" y="3551104"/>
                  <a:pt x="7569391" y="3548567"/>
                  <a:pt x="7566587" y="3547726"/>
                </a:cubicBezTo>
                <a:cubicBezTo>
                  <a:pt x="7554695" y="3559490"/>
                  <a:pt x="7559976" y="3574321"/>
                  <a:pt x="7569587" y="3575813"/>
                </a:cubicBezTo>
                <a:lnTo>
                  <a:pt x="7572746" y="3574749"/>
                </a:lnTo>
                <a:lnTo>
                  <a:pt x="7566178" y="3588317"/>
                </a:lnTo>
                <a:cubicBezTo>
                  <a:pt x="7574336" y="3587042"/>
                  <a:pt x="7580324" y="3579618"/>
                  <a:pt x="7586311" y="3572196"/>
                </a:cubicBezTo>
                <a:lnTo>
                  <a:pt x="7587311" y="3571077"/>
                </a:lnTo>
                <a:lnTo>
                  <a:pt x="7588055" y="3572528"/>
                </a:lnTo>
                <a:lnTo>
                  <a:pt x="7595634" y="3579826"/>
                </a:lnTo>
                <a:lnTo>
                  <a:pt x="7590221" y="3580289"/>
                </a:lnTo>
                <a:cubicBezTo>
                  <a:pt x="7585847" y="3582760"/>
                  <a:pt x="7584672" y="3590625"/>
                  <a:pt x="7583499" y="3598488"/>
                </a:cubicBezTo>
                <a:cubicBezTo>
                  <a:pt x="7588779" y="3599224"/>
                  <a:pt x="7592123" y="3599180"/>
                  <a:pt x="7597403" y="3599915"/>
                </a:cubicBezTo>
                <a:cubicBezTo>
                  <a:pt x="7598452" y="3595474"/>
                  <a:pt x="7598796" y="3591445"/>
                  <a:pt x="7598504" y="3588027"/>
                </a:cubicBezTo>
                <a:lnTo>
                  <a:pt x="7595859" y="3580042"/>
                </a:lnTo>
                <a:lnTo>
                  <a:pt x="7601731" y="3585695"/>
                </a:lnTo>
                <a:cubicBezTo>
                  <a:pt x="7607277" y="3589217"/>
                  <a:pt x="7613827" y="3591854"/>
                  <a:pt x="7621440" y="3593557"/>
                </a:cubicBezTo>
                <a:cubicBezTo>
                  <a:pt x="7624401" y="3581618"/>
                  <a:pt x="7617978" y="3581669"/>
                  <a:pt x="7616246" y="3575725"/>
                </a:cubicBezTo>
                <a:cubicBezTo>
                  <a:pt x="7616485" y="3568982"/>
                  <a:pt x="7618774" y="3562299"/>
                  <a:pt x="7620168" y="3556174"/>
                </a:cubicBezTo>
                <a:lnTo>
                  <a:pt x="7620679" y="3551924"/>
                </a:lnTo>
                <a:lnTo>
                  <a:pt x="7624851" y="3553195"/>
                </a:lnTo>
                <a:cubicBezTo>
                  <a:pt x="7647346" y="3543049"/>
                  <a:pt x="7659646" y="3511530"/>
                  <a:pt x="7652332" y="3490156"/>
                </a:cubicBezTo>
                <a:lnTo>
                  <a:pt x="7649785" y="3487141"/>
                </a:lnTo>
                <a:lnTo>
                  <a:pt x="7657442" y="3471360"/>
                </a:lnTo>
                <a:cubicBezTo>
                  <a:pt x="7653985" y="3470418"/>
                  <a:pt x="7650973" y="3471170"/>
                  <a:pt x="7648435" y="3473024"/>
                </a:cubicBezTo>
                <a:lnTo>
                  <a:pt x="7644085" y="3480388"/>
                </a:lnTo>
                <a:lnTo>
                  <a:pt x="7639171" y="3474566"/>
                </a:lnTo>
                <a:lnTo>
                  <a:pt x="7645689" y="3447871"/>
                </a:lnTo>
                <a:cubicBezTo>
                  <a:pt x="7648500" y="3437899"/>
                  <a:pt x="7650412" y="3428689"/>
                  <a:pt x="7648450" y="3418998"/>
                </a:cubicBezTo>
                <a:cubicBezTo>
                  <a:pt x="7647102" y="3413789"/>
                  <a:pt x="7645302" y="3409459"/>
                  <a:pt x="7643164" y="3405925"/>
                </a:cubicBezTo>
                <a:lnTo>
                  <a:pt x="7638314" y="3400428"/>
                </a:lnTo>
                <a:lnTo>
                  <a:pt x="7644167" y="3401173"/>
                </a:lnTo>
                <a:cubicBezTo>
                  <a:pt x="7648751" y="3392987"/>
                  <a:pt x="7650357" y="3385316"/>
                  <a:pt x="7648059" y="3379552"/>
                </a:cubicBezTo>
                <a:cubicBezTo>
                  <a:pt x="7645434" y="3377754"/>
                  <a:pt x="7643138" y="3376971"/>
                  <a:pt x="7641176" y="3376941"/>
                </a:cubicBezTo>
                <a:close/>
                <a:moveTo>
                  <a:pt x="8175386" y="3374640"/>
                </a:moveTo>
                <a:cubicBezTo>
                  <a:pt x="8170547" y="3373985"/>
                  <a:pt x="8167463" y="3374823"/>
                  <a:pt x="8164816" y="3376725"/>
                </a:cubicBezTo>
                <a:cubicBezTo>
                  <a:pt x="8164347" y="3383949"/>
                  <a:pt x="8167857" y="3386938"/>
                  <a:pt x="8172695" y="3387593"/>
                </a:cubicBezTo>
                <a:cubicBezTo>
                  <a:pt x="8174907" y="3384626"/>
                  <a:pt x="8175801" y="3381230"/>
                  <a:pt x="8175386" y="3374640"/>
                </a:cubicBezTo>
                <a:close/>
                <a:moveTo>
                  <a:pt x="3726495" y="3370361"/>
                </a:moveTo>
                <a:cubicBezTo>
                  <a:pt x="3726495" y="3370361"/>
                  <a:pt x="3726495" y="3370361"/>
                  <a:pt x="3722514" y="3374342"/>
                </a:cubicBezTo>
                <a:cubicBezTo>
                  <a:pt x="3722514" y="3374342"/>
                  <a:pt x="3732355" y="3384184"/>
                  <a:pt x="3732355" y="3384184"/>
                </a:cubicBezTo>
                <a:cubicBezTo>
                  <a:pt x="3732355" y="3384184"/>
                  <a:pt x="3732355" y="3384184"/>
                  <a:pt x="3736336" y="3380203"/>
                </a:cubicBezTo>
                <a:cubicBezTo>
                  <a:pt x="3736336" y="3380203"/>
                  <a:pt x="3726495" y="3370361"/>
                  <a:pt x="3726495" y="3370361"/>
                </a:cubicBezTo>
                <a:close/>
                <a:moveTo>
                  <a:pt x="7999330" y="3369521"/>
                </a:moveTo>
                <a:cubicBezTo>
                  <a:pt x="7994335" y="3369467"/>
                  <a:pt x="7989914" y="3370471"/>
                  <a:pt x="7986399" y="3373684"/>
                </a:cubicBezTo>
                <a:cubicBezTo>
                  <a:pt x="7987116" y="3375007"/>
                  <a:pt x="7988266" y="3376387"/>
                  <a:pt x="7989707" y="3377694"/>
                </a:cubicBezTo>
                <a:lnTo>
                  <a:pt x="7991060" y="3378649"/>
                </a:lnTo>
                <a:lnTo>
                  <a:pt x="7987001" y="3379673"/>
                </a:lnTo>
                <a:cubicBezTo>
                  <a:pt x="7985503" y="3380577"/>
                  <a:pt x="7984323" y="3381769"/>
                  <a:pt x="7983754" y="3383212"/>
                </a:cubicBezTo>
                <a:cubicBezTo>
                  <a:pt x="7986849" y="3385808"/>
                  <a:pt x="7997752" y="3392287"/>
                  <a:pt x="8000511" y="3384579"/>
                </a:cubicBezTo>
                <a:lnTo>
                  <a:pt x="8000663" y="3383580"/>
                </a:lnTo>
                <a:lnTo>
                  <a:pt x="8000677" y="3383586"/>
                </a:lnTo>
                <a:cubicBezTo>
                  <a:pt x="8002702" y="3384070"/>
                  <a:pt x="8004726" y="3384217"/>
                  <a:pt x="8006610" y="3383898"/>
                </a:cubicBezTo>
                <a:cubicBezTo>
                  <a:pt x="8011126" y="3383131"/>
                  <a:pt x="8014821" y="3379673"/>
                  <a:pt x="8015697" y="3371715"/>
                </a:cubicBezTo>
                <a:cubicBezTo>
                  <a:pt x="8009890" y="3370690"/>
                  <a:pt x="8004324" y="3369576"/>
                  <a:pt x="7999330" y="3369521"/>
                </a:cubicBezTo>
                <a:close/>
                <a:moveTo>
                  <a:pt x="8113328" y="3368970"/>
                </a:moveTo>
                <a:cubicBezTo>
                  <a:pt x="8111620" y="3368828"/>
                  <a:pt x="8110006" y="3369445"/>
                  <a:pt x="8108279" y="3370480"/>
                </a:cubicBezTo>
                <a:cubicBezTo>
                  <a:pt x="8104829" y="3372553"/>
                  <a:pt x="8100940" y="3376303"/>
                  <a:pt x="8094992" y="3379028"/>
                </a:cubicBezTo>
                <a:cubicBezTo>
                  <a:pt x="8097123" y="3381988"/>
                  <a:pt x="8097884" y="3384266"/>
                  <a:pt x="8099405" y="3388819"/>
                </a:cubicBezTo>
                <a:cubicBezTo>
                  <a:pt x="8107946" y="3383595"/>
                  <a:pt x="8117857" y="3379056"/>
                  <a:pt x="8118930" y="3372003"/>
                </a:cubicBezTo>
                <a:cubicBezTo>
                  <a:pt x="8116836" y="3370008"/>
                  <a:pt x="8115036" y="3369111"/>
                  <a:pt x="8113328" y="3368970"/>
                </a:cubicBezTo>
                <a:close/>
                <a:moveTo>
                  <a:pt x="3550811" y="3368929"/>
                </a:moveTo>
                <a:cubicBezTo>
                  <a:pt x="3549824" y="3369916"/>
                  <a:pt x="3548837" y="3370903"/>
                  <a:pt x="3547849" y="3371889"/>
                </a:cubicBezTo>
                <a:cubicBezTo>
                  <a:pt x="3554076" y="3382065"/>
                  <a:pt x="3552101" y="3384039"/>
                  <a:pt x="3542914" y="3376826"/>
                </a:cubicBezTo>
                <a:cubicBezTo>
                  <a:pt x="3541927" y="3377813"/>
                  <a:pt x="3541927" y="3377813"/>
                  <a:pt x="3550127" y="3386012"/>
                </a:cubicBezTo>
                <a:cubicBezTo>
                  <a:pt x="3549140" y="3386999"/>
                  <a:pt x="3550127" y="3386012"/>
                  <a:pt x="3558328" y="3394213"/>
                </a:cubicBezTo>
                <a:cubicBezTo>
                  <a:pt x="3559314" y="3393227"/>
                  <a:pt x="3560302" y="3392239"/>
                  <a:pt x="3561289" y="3391252"/>
                </a:cubicBezTo>
                <a:cubicBezTo>
                  <a:pt x="3562276" y="3390264"/>
                  <a:pt x="3563262" y="3389279"/>
                  <a:pt x="3564250" y="3388291"/>
                </a:cubicBezTo>
                <a:cubicBezTo>
                  <a:pt x="3565237" y="3387305"/>
                  <a:pt x="3566225" y="3386317"/>
                  <a:pt x="3567211" y="3385331"/>
                </a:cubicBezTo>
                <a:cubicBezTo>
                  <a:pt x="3568199" y="3384343"/>
                  <a:pt x="3559998" y="3376141"/>
                  <a:pt x="3559998" y="3376141"/>
                </a:cubicBezTo>
                <a:cubicBezTo>
                  <a:pt x="3559998" y="3376141"/>
                  <a:pt x="3551798" y="3367942"/>
                  <a:pt x="3550811" y="3368929"/>
                </a:cubicBezTo>
                <a:close/>
                <a:moveTo>
                  <a:pt x="7611371" y="3365921"/>
                </a:moveTo>
                <a:cubicBezTo>
                  <a:pt x="7608964" y="3367411"/>
                  <a:pt x="7608037" y="3369058"/>
                  <a:pt x="7607481" y="3370742"/>
                </a:cubicBezTo>
                <a:cubicBezTo>
                  <a:pt x="7606922" y="3372428"/>
                  <a:pt x="7606734" y="3374153"/>
                  <a:pt x="7605807" y="3375800"/>
                </a:cubicBezTo>
                <a:cubicBezTo>
                  <a:pt x="7609869" y="3379720"/>
                  <a:pt x="7613930" y="3383641"/>
                  <a:pt x="7617639" y="3377055"/>
                </a:cubicBezTo>
                <a:cubicBezTo>
                  <a:pt x="7615056" y="3373291"/>
                  <a:pt x="7613954" y="3369684"/>
                  <a:pt x="7611371" y="3365921"/>
                </a:cubicBezTo>
                <a:close/>
                <a:moveTo>
                  <a:pt x="3441105" y="3364929"/>
                </a:moveTo>
                <a:cubicBezTo>
                  <a:pt x="3422377" y="3366166"/>
                  <a:pt x="3411397" y="3377147"/>
                  <a:pt x="3401415" y="3387130"/>
                </a:cubicBezTo>
                <a:cubicBezTo>
                  <a:pt x="3391432" y="3397112"/>
                  <a:pt x="3382449" y="3406096"/>
                  <a:pt x="3372466" y="3416077"/>
                </a:cubicBezTo>
                <a:cubicBezTo>
                  <a:pt x="3371468" y="3417076"/>
                  <a:pt x="3371468" y="3417076"/>
                  <a:pt x="3380213" y="3425822"/>
                </a:cubicBezTo>
                <a:cubicBezTo>
                  <a:pt x="3380213" y="3425822"/>
                  <a:pt x="3380213" y="3425822"/>
                  <a:pt x="3381212" y="3424823"/>
                </a:cubicBezTo>
                <a:cubicBezTo>
                  <a:pt x="3399940" y="3423587"/>
                  <a:pt x="3408924" y="3414603"/>
                  <a:pt x="3418907" y="3404621"/>
                </a:cubicBezTo>
                <a:cubicBezTo>
                  <a:pt x="3428888" y="3394639"/>
                  <a:pt x="3439869" y="3383658"/>
                  <a:pt x="3458599" y="3382423"/>
                </a:cubicBezTo>
                <a:cubicBezTo>
                  <a:pt x="3459597" y="3381425"/>
                  <a:pt x="3450850" y="3372678"/>
                  <a:pt x="3450850" y="3372678"/>
                </a:cubicBezTo>
                <a:cubicBezTo>
                  <a:pt x="3442104" y="3363932"/>
                  <a:pt x="3442104" y="3363932"/>
                  <a:pt x="3441105" y="3364929"/>
                </a:cubicBezTo>
                <a:close/>
                <a:moveTo>
                  <a:pt x="7727329" y="3361081"/>
                </a:moveTo>
                <a:cubicBezTo>
                  <a:pt x="7724398" y="3361302"/>
                  <a:pt x="7721824" y="3361832"/>
                  <a:pt x="7720359" y="3362425"/>
                </a:cubicBezTo>
                <a:cubicBezTo>
                  <a:pt x="7719963" y="3366321"/>
                  <a:pt x="7720435" y="3368790"/>
                  <a:pt x="7721552" y="3370356"/>
                </a:cubicBezTo>
                <a:cubicBezTo>
                  <a:pt x="7724904" y="3375053"/>
                  <a:pt x="7734059" y="3371608"/>
                  <a:pt x="7742993" y="3374113"/>
                </a:cubicBezTo>
                <a:cubicBezTo>
                  <a:pt x="7746415" y="3366392"/>
                  <a:pt x="7742220" y="3362877"/>
                  <a:pt x="7736439" y="3361590"/>
                </a:cubicBezTo>
                <a:cubicBezTo>
                  <a:pt x="7733548" y="3360946"/>
                  <a:pt x="7730260" y="3360859"/>
                  <a:pt x="7727329" y="3361081"/>
                </a:cubicBezTo>
                <a:close/>
                <a:moveTo>
                  <a:pt x="3739284" y="3357573"/>
                </a:moveTo>
                <a:cubicBezTo>
                  <a:pt x="3739284" y="3357573"/>
                  <a:pt x="3739284" y="3357573"/>
                  <a:pt x="3735423" y="3361433"/>
                </a:cubicBezTo>
                <a:cubicBezTo>
                  <a:pt x="3735423" y="3361433"/>
                  <a:pt x="3734459" y="3362399"/>
                  <a:pt x="3744298" y="3372240"/>
                </a:cubicBezTo>
                <a:cubicBezTo>
                  <a:pt x="3744298" y="3372240"/>
                  <a:pt x="3745264" y="3371275"/>
                  <a:pt x="3745264" y="3371275"/>
                </a:cubicBezTo>
                <a:cubicBezTo>
                  <a:pt x="3745264" y="3371275"/>
                  <a:pt x="3745264" y="3371275"/>
                  <a:pt x="3749125" y="3367414"/>
                </a:cubicBezTo>
                <a:cubicBezTo>
                  <a:pt x="3749125" y="3367414"/>
                  <a:pt x="3750089" y="3366449"/>
                  <a:pt x="3750089" y="3366449"/>
                </a:cubicBezTo>
                <a:cubicBezTo>
                  <a:pt x="3740249" y="3356608"/>
                  <a:pt x="3739284" y="3357573"/>
                  <a:pt x="3739284" y="3357573"/>
                </a:cubicBezTo>
                <a:close/>
                <a:moveTo>
                  <a:pt x="6398070" y="3355738"/>
                </a:moveTo>
                <a:lnTo>
                  <a:pt x="6402892" y="3360536"/>
                </a:lnTo>
                <a:cubicBezTo>
                  <a:pt x="6416003" y="3375717"/>
                  <a:pt x="6428205" y="3395656"/>
                  <a:pt x="6448287" y="3394369"/>
                </a:cubicBezTo>
                <a:cubicBezTo>
                  <a:pt x="6451620" y="3381927"/>
                  <a:pt x="6444195" y="3393272"/>
                  <a:pt x="6446165" y="3380466"/>
                </a:cubicBezTo>
                <a:cubicBezTo>
                  <a:pt x="6472382" y="3320810"/>
                  <a:pt x="6465567" y="3439006"/>
                  <a:pt x="6493754" y="3366546"/>
                </a:cubicBezTo>
                <a:cubicBezTo>
                  <a:pt x="6495118" y="3366911"/>
                  <a:pt x="6496482" y="3367276"/>
                  <a:pt x="6497847" y="3367642"/>
                </a:cubicBezTo>
                <a:cubicBezTo>
                  <a:pt x="6500574" y="3368374"/>
                  <a:pt x="6501333" y="3381910"/>
                  <a:pt x="6504062" y="3382642"/>
                </a:cubicBezTo>
                <a:cubicBezTo>
                  <a:pt x="6500727" y="3395085"/>
                  <a:pt x="6497394" y="3407526"/>
                  <a:pt x="6498758" y="3407892"/>
                </a:cubicBezTo>
                <a:cubicBezTo>
                  <a:pt x="6509671" y="3410815"/>
                  <a:pt x="6526645" y="3402030"/>
                  <a:pt x="6524828" y="3441548"/>
                </a:cubicBezTo>
                <a:cubicBezTo>
                  <a:pt x="6528844" y="3429289"/>
                  <a:pt x="6533428" y="3427184"/>
                  <a:pt x="6538961" y="3427000"/>
                </a:cubicBezTo>
                <a:lnTo>
                  <a:pt x="6539682" y="3427011"/>
                </a:lnTo>
                <a:lnTo>
                  <a:pt x="6536269" y="3432630"/>
                </a:lnTo>
                <a:cubicBezTo>
                  <a:pt x="6535487" y="3435675"/>
                  <a:pt x="6535406" y="3438998"/>
                  <a:pt x="6536195" y="3441325"/>
                </a:cubicBezTo>
                <a:cubicBezTo>
                  <a:pt x="6542600" y="3441181"/>
                  <a:pt x="6546615" y="3438747"/>
                  <a:pt x="6548523" y="3430109"/>
                </a:cubicBezTo>
                <a:cubicBezTo>
                  <a:pt x="6546922" y="3430145"/>
                  <a:pt x="6546191" y="3429186"/>
                  <a:pt x="6545230" y="3428132"/>
                </a:cubicBezTo>
                <a:lnTo>
                  <a:pt x="6543249" y="3427063"/>
                </a:lnTo>
                <a:lnTo>
                  <a:pt x="6548016" y="3427133"/>
                </a:lnTo>
                <a:cubicBezTo>
                  <a:pt x="6551304" y="3426972"/>
                  <a:pt x="6554875" y="3426263"/>
                  <a:pt x="6558778" y="3423974"/>
                </a:cubicBezTo>
                <a:cubicBezTo>
                  <a:pt x="6566962" y="3426167"/>
                  <a:pt x="6573782" y="3427994"/>
                  <a:pt x="6579238" y="3429456"/>
                </a:cubicBezTo>
                <a:cubicBezTo>
                  <a:pt x="6584315" y="3424151"/>
                  <a:pt x="6587042" y="3424881"/>
                  <a:pt x="6589525" y="3427213"/>
                </a:cubicBezTo>
                <a:lnTo>
                  <a:pt x="6596275" y="3432851"/>
                </a:lnTo>
                <a:lnTo>
                  <a:pt x="6599079" y="3438571"/>
                </a:lnTo>
                <a:lnTo>
                  <a:pt x="6605938" y="3438500"/>
                </a:lnTo>
                <a:lnTo>
                  <a:pt x="6615111" y="3443237"/>
                </a:lnTo>
                <a:cubicBezTo>
                  <a:pt x="6633270" y="3448103"/>
                  <a:pt x="6654072" y="3446175"/>
                  <a:pt x="6663963" y="3478830"/>
                </a:cubicBezTo>
                <a:cubicBezTo>
                  <a:pt x="6691698" y="3446256"/>
                  <a:pt x="6703521" y="3489429"/>
                  <a:pt x="6721860" y="3481009"/>
                </a:cubicBezTo>
                <a:cubicBezTo>
                  <a:pt x="6720383" y="3490614"/>
                  <a:pt x="6724190" y="3486633"/>
                  <a:pt x="6722798" y="3494386"/>
                </a:cubicBezTo>
                <a:lnTo>
                  <a:pt x="6721477" y="3499124"/>
                </a:lnTo>
                <a:lnTo>
                  <a:pt x="6715745" y="3501971"/>
                </a:lnTo>
                <a:lnTo>
                  <a:pt x="6719512" y="3506172"/>
                </a:lnTo>
                <a:lnTo>
                  <a:pt x="6719284" y="3506990"/>
                </a:lnTo>
                <a:cubicBezTo>
                  <a:pt x="6719133" y="3510283"/>
                  <a:pt x="6719436" y="3511196"/>
                  <a:pt x="6719997" y="3510723"/>
                </a:cubicBezTo>
                <a:lnTo>
                  <a:pt x="6721270" y="3508132"/>
                </a:lnTo>
                <a:lnTo>
                  <a:pt x="6723122" y="3510197"/>
                </a:lnTo>
                <a:lnTo>
                  <a:pt x="6730742" y="3511120"/>
                </a:lnTo>
                <a:lnTo>
                  <a:pt x="6731845" y="3515355"/>
                </a:lnTo>
                <a:cubicBezTo>
                  <a:pt x="6734176" y="3520981"/>
                  <a:pt x="6737094" y="3525096"/>
                  <a:pt x="6740504" y="3526010"/>
                </a:cubicBezTo>
                <a:cubicBezTo>
                  <a:pt x="6741869" y="3526375"/>
                  <a:pt x="6744899" y="3520520"/>
                  <a:pt x="6748099" y="3514710"/>
                </a:cubicBezTo>
                <a:lnTo>
                  <a:pt x="6748874" y="3513421"/>
                </a:lnTo>
                <a:lnTo>
                  <a:pt x="6756504" y="3514794"/>
                </a:lnTo>
                <a:lnTo>
                  <a:pt x="6761864" y="3511719"/>
                </a:lnTo>
                <a:lnTo>
                  <a:pt x="6761874" y="3511734"/>
                </a:lnTo>
                <a:cubicBezTo>
                  <a:pt x="6763428" y="3515484"/>
                  <a:pt x="6764980" y="3519234"/>
                  <a:pt x="6767027" y="3519782"/>
                </a:cubicBezTo>
                <a:cubicBezTo>
                  <a:pt x="6769073" y="3520330"/>
                  <a:pt x="6771611" y="3517676"/>
                  <a:pt x="6773979" y="3514977"/>
                </a:cubicBezTo>
                <a:lnTo>
                  <a:pt x="6776691" y="3512654"/>
                </a:lnTo>
                <a:lnTo>
                  <a:pt x="6777042" y="3513513"/>
                </a:lnTo>
                <a:cubicBezTo>
                  <a:pt x="6782953" y="3520708"/>
                  <a:pt x="6794109" y="3501975"/>
                  <a:pt x="6789989" y="3495099"/>
                </a:cubicBezTo>
                <a:lnTo>
                  <a:pt x="6786997" y="3493720"/>
                </a:lnTo>
                <a:lnTo>
                  <a:pt x="6788956" y="3486953"/>
                </a:lnTo>
                <a:lnTo>
                  <a:pt x="6790084" y="3488642"/>
                </a:lnTo>
                <a:lnTo>
                  <a:pt x="6791719" y="3494725"/>
                </a:lnTo>
                <a:cubicBezTo>
                  <a:pt x="6791997" y="3509802"/>
                  <a:pt x="6787563" y="3538619"/>
                  <a:pt x="6793703" y="3540265"/>
                </a:cubicBezTo>
                <a:cubicBezTo>
                  <a:pt x="6796431" y="3540996"/>
                  <a:pt x="6800371" y="3515380"/>
                  <a:pt x="6805827" y="3516842"/>
                </a:cubicBezTo>
                <a:lnTo>
                  <a:pt x="6806214" y="3527616"/>
                </a:lnTo>
                <a:lnTo>
                  <a:pt x="6800501" y="3529762"/>
                </a:lnTo>
                <a:cubicBezTo>
                  <a:pt x="6798892" y="3532326"/>
                  <a:pt x="6799179" y="3536069"/>
                  <a:pt x="6803918" y="3539838"/>
                </a:cubicBezTo>
                <a:lnTo>
                  <a:pt x="6806595" y="3538151"/>
                </a:lnTo>
                <a:lnTo>
                  <a:pt x="6806737" y="3542091"/>
                </a:lnTo>
                <a:cubicBezTo>
                  <a:pt x="6807040" y="3550507"/>
                  <a:pt x="6808102" y="3557459"/>
                  <a:pt x="6812194" y="3558556"/>
                </a:cubicBezTo>
                <a:cubicBezTo>
                  <a:pt x="6810225" y="3571362"/>
                  <a:pt x="6804161" y="3583075"/>
                  <a:pt x="6800827" y="3595518"/>
                </a:cubicBezTo>
                <a:cubicBezTo>
                  <a:pt x="6760665" y="3598090"/>
                  <a:pt x="6718225" y="3560049"/>
                  <a:pt x="6659117" y="3584218"/>
                </a:cubicBezTo>
                <a:cubicBezTo>
                  <a:pt x="6655478" y="3543236"/>
                  <a:pt x="6631988" y="3603620"/>
                  <a:pt x="6628348" y="3562637"/>
                </a:cubicBezTo>
                <a:cubicBezTo>
                  <a:pt x="6615466" y="3572522"/>
                  <a:pt x="6591066" y="3592655"/>
                  <a:pt x="6592277" y="3566309"/>
                </a:cubicBezTo>
                <a:cubicBezTo>
                  <a:pt x="6583488" y="3577288"/>
                  <a:pt x="6573938" y="3574729"/>
                  <a:pt x="6577877" y="3549112"/>
                </a:cubicBezTo>
                <a:cubicBezTo>
                  <a:pt x="6565185" y="3562382"/>
                  <a:pt x="6555267" y="3569726"/>
                  <a:pt x="6546776" y="3573286"/>
                </a:cubicBezTo>
                <a:lnTo>
                  <a:pt x="6534096" y="3574106"/>
                </a:lnTo>
                <a:lnTo>
                  <a:pt x="6536657" y="3562253"/>
                </a:lnTo>
                <a:cubicBezTo>
                  <a:pt x="6536380" y="3557940"/>
                  <a:pt x="6535156" y="3554106"/>
                  <a:pt x="6533766" y="3552189"/>
                </a:cubicBezTo>
                <a:cubicBezTo>
                  <a:pt x="6529404" y="3554739"/>
                  <a:pt x="6527112" y="3557290"/>
                  <a:pt x="6523895" y="3558565"/>
                </a:cubicBezTo>
                <a:cubicBezTo>
                  <a:pt x="6522883" y="3564313"/>
                  <a:pt x="6523017" y="3568783"/>
                  <a:pt x="6524582" y="3571660"/>
                </a:cubicBezTo>
                <a:lnTo>
                  <a:pt x="6531470" y="3574275"/>
                </a:lnTo>
                <a:lnTo>
                  <a:pt x="6524226" y="3574745"/>
                </a:lnTo>
                <a:cubicBezTo>
                  <a:pt x="6510245" y="3570998"/>
                  <a:pt x="6496565" y="3560665"/>
                  <a:pt x="6472391" y="3560856"/>
                </a:cubicBezTo>
                <a:cubicBezTo>
                  <a:pt x="6469891" y="3570187"/>
                  <a:pt x="6468499" y="3572314"/>
                  <a:pt x="6465146" y="3583292"/>
                </a:cubicBezTo>
                <a:lnTo>
                  <a:pt x="6465045" y="3583649"/>
                </a:lnTo>
                <a:lnTo>
                  <a:pt x="6464981" y="3583691"/>
                </a:lnTo>
                <a:lnTo>
                  <a:pt x="6464967" y="3583924"/>
                </a:lnTo>
                <a:lnTo>
                  <a:pt x="6461026" y="3597816"/>
                </a:lnTo>
                <a:cubicBezTo>
                  <a:pt x="6461632" y="3584645"/>
                  <a:pt x="6458903" y="3583914"/>
                  <a:pt x="6452841" y="3595623"/>
                </a:cubicBezTo>
                <a:cubicBezTo>
                  <a:pt x="6448750" y="3594527"/>
                  <a:pt x="6446021" y="3593796"/>
                  <a:pt x="6446626" y="3580624"/>
                </a:cubicBezTo>
                <a:cubicBezTo>
                  <a:pt x="6446626" y="3580624"/>
                  <a:pt x="6446626" y="3580624"/>
                  <a:pt x="6445262" y="3580259"/>
                </a:cubicBezTo>
                <a:cubicBezTo>
                  <a:pt x="6447233" y="3567449"/>
                  <a:pt x="6449202" y="3554643"/>
                  <a:pt x="6453142" y="3529028"/>
                </a:cubicBezTo>
                <a:cubicBezTo>
                  <a:pt x="6447685" y="3527565"/>
                  <a:pt x="6440259" y="3538909"/>
                  <a:pt x="6431469" y="3549891"/>
                </a:cubicBezTo>
                <a:cubicBezTo>
                  <a:pt x="6431469" y="3549891"/>
                  <a:pt x="6431469" y="3549891"/>
                  <a:pt x="6428135" y="3562332"/>
                </a:cubicBezTo>
                <a:cubicBezTo>
                  <a:pt x="6424648" y="3548064"/>
                  <a:pt x="6417828" y="3546236"/>
                  <a:pt x="6411008" y="3544409"/>
                </a:cubicBezTo>
                <a:cubicBezTo>
                  <a:pt x="6409985" y="3544135"/>
                  <a:pt x="6409634" y="3542374"/>
                  <a:pt x="6409538" y="3540265"/>
                </a:cubicBezTo>
                <a:lnTo>
                  <a:pt x="6409543" y="3539371"/>
                </a:lnTo>
                <a:lnTo>
                  <a:pt x="6411457" y="3534936"/>
                </a:lnTo>
                <a:lnTo>
                  <a:pt x="6409569" y="3536229"/>
                </a:lnTo>
                <a:lnTo>
                  <a:pt x="6409586" y="3534027"/>
                </a:lnTo>
                <a:cubicBezTo>
                  <a:pt x="6409568" y="3530687"/>
                  <a:pt x="6408885" y="3530506"/>
                  <a:pt x="6404187" y="3542581"/>
                </a:cubicBezTo>
                <a:cubicBezTo>
                  <a:pt x="6402824" y="3542216"/>
                  <a:pt x="6401459" y="3541851"/>
                  <a:pt x="6398732" y="3541119"/>
                </a:cubicBezTo>
                <a:cubicBezTo>
                  <a:pt x="6398732" y="3541119"/>
                  <a:pt x="6402065" y="3528676"/>
                  <a:pt x="6402065" y="3528676"/>
                </a:cubicBezTo>
                <a:cubicBezTo>
                  <a:pt x="6400701" y="3528310"/>
                  <a:pt x="6397367" y="3540754"/>
                  <a:pt x="6397367" y="3540754"/>
                </a:cubicBezTo>
                <a:cubicBezTo>
                  <a:pt x="6399337" y="3527945"/>
                  <a:pt x="6397973" y="3527579"/>
                  <a:pt x="6395245" y="3526848"/>
                </a:cubicBezTo>
                <a:cubicBezTo>
                  <a:pt x="6395850" y="3513676"/>
                  <a:pt x="6391758" y="3512580"/>
                  <a:pt x="6386303" y="3511117"/>
                </a:cubicBezTo>
                <a:cubicBezTo>
                  <a:pt x="6386303" y="3511117"/>
                  <a:pt x="6381604" y="3523193"/>
                  <a:pt x="6381604" y="3523193"/>
                </a:cubicBezTo>
                <a:cubicBezTo>
                  <a:pt x="6378270" y="3535637"/>
                  <a:pt x="6379635" y="3536003"/>
                  <a:pt x="6380999" y="3536368"/>
                </a:cubicBezTo>
                <a:cubicBezTo>
                  <a:pt x="6385091" y="3537464"/>
                  <a:pt x="6387818" y="3538195"/>
                  <a:pt x="6388577" y="3551732"/>
                </a:cubicBezTo>
                <a:cubicBezTo>
                  <a:pt x="6389941" y="3552098"/>
                  <a:pt x="6391305" y="3552464"/>
                  <a:pt x="6392670" y="3552829"/>
                </a:cubicBezTo>
                <a:cubicBezTo>
                  <a:pt x="6392670" y="3552829"/>
                  <a:pt x="6389335" y="3565273"/>
                  <a:pt x="6389335" y="3565273"/>
                </a:cubicBezTo>
                <a:cubicBezTo>
                  <a:pt x="6389335" y="3565273"/>
                  <a:pt x="6389335" y="3565273"/>
                  <a:pt x="6386002" y="3577713"/>
                </a:cubicBezTo>
                <a:cubicBezTo>
                  <a:pt x="6383273" y="3576983"/>
                  <a:pt x="6381910" y="3576617"/>
                  <a:pt x="6380545" y="3576252"/>
                </a:cubicBezTo>
                <a:cubicBezTo>
                  <a:pt x="6379181" y="3575886"/>
                  <a:pt x="6377817" y="3575520"/>
                  <a:pt x="6376454" y="3575155"/>
                </a:cubicBezTo>
                <a:cubicBezTo>
                  <a:pt x="6373572" y="3547712"/>
                  <a:pt x="6368115" y="3546250"/>
                  <a:pt x="6357203" y="3543326"/>
                </a:cubicBezTo>
                <a:cubicBezTo>
                  <a:pt x="6357809" y="3530155"/>
                  <a:pt x="6365236" y="3518806"/>
                  <a:pt x="6370539" y="3493557"/>
                </a:cubicBezTo>
                <a:cubicBezTo>
                  <a:pt x="6363113" y="3504904"/>
                  <a:pt x="6362203" y="3464652"/>
                  <a:pt x="6346138" y="3513691"/>
                </a:cubicBezTo>
                <a:cubicBezTo>
                  <a:pt x="6343410" y="3512959"/>
                  <a:pt x="6342046" y="3512593"/>
                  <a:pt x="6345380" y="3500154"/>
                </a:cubicBezTo>
                <a:cubicBezTo>
                  <a:pt x="6336589" y="3511132"/>
                  <a:pt x="6323555" y="3494306"/>
                  <a:pt x="6316734" y="3492478"/>
                </a:cubicBezTo>
                <a:cubicBezTo>
                  <a:pt x="6318705" y="3479667"/>
                  <a:pt x="6322038" y="3467228"/>
                  <a:pt x="6325372" y="3454785"/>
                </a:cubicBezTo>
                <a:cubicBezTo>
                  <a:pt x="6309308" y="3503821"/>
                  <a:pt x="6305064" y="3476012"/>
                  <a:pt x="6302335" y="3475282"/>
                </a:cubicBezTo>
                <a:cubicBezTo>
                  <a:pt x="6314307" y="3425147"/>
                  <a:pt x="6310520" y="3477475"/>
                  <a:pt x="6320521" y="3440146"/>
                </a:cubicBezTo>
                <a:cubicBezTo>
                  <a:pt x="6321886" y="3440512"/>
                  <a:pt x="6324614" y="3441244"/>
                  <a:pt x="6329311" y="3429167"/>
                </a:cubicBezTo>
                <a:cubicBezTo>
                  <a:pt x="6328707" y="3442340"/>
                  <a:pt x="6328100" y="3455516"/>
                  <a:pt x="6332192" y="3456611"/>
                </a:cubicBezTo>
                <a:cubicBezTo>
                  <a:pt x="6332192" y="3456611"/>
                  <a:pt x="6330222" y="3469420"/>
                  <a:pt x="6330222" y="3469420"/>
                </a:cubicBezTo>
                <a:cubicBezTo>
                  <a:pt x="6330222" y="3469420"/>
                  <a:pt x="6330222" y="3469420"/>
                  <a:pt x="6326889" y="3481861"/>
                </a:cubicBezTo>
                <a:cubicBezTo>
                  <a:pt x="6328253" y="3482226"/>
                  <a:pt x="6329617" y="3482591"/>
                  <a:pt x="6330981" y="3482958"/>
                </a:cubicBezTo>
                <a:cubicBezTo>
                  <a:pt x="6332345" y="3483323"/>
                  <a:pt x="6333709" y="3483689"/>
                  <a:pt x="6335073" y="3484054"/>
                </a:cubicBezTo>
                <a:cubicBezTo>
                  <a:pt x="6335073" y="3484054"/>
                  <a:pt x="6335073" y="3484054"/>
                  <a:pt x="6338407" y="3471613"/>
                </a:cubicBezTo>
                <a:cubicBezTo>
                  <a:pt x="6338407" y="3471613"/>
                  <a:pt x="6343105" y="3459535"/>
                  <a:pt x="6346439" y="3447091"/>
                </a:cubicBezTo>
                <a:cubicBezTo>
                  <a:pt x="6346439" y="3447091"/>
                  <a:pt x="6346439" y="3447091"/>
                  <a:pt x="6345075" y="3446726"/>
                </a:cubicBezTo>
                <a:cubicBezTo>
                  <a:pt x="6347045" y="3433920"/>
                  <a:pt x="6345680" y="3433554"/>
                  <a:pt x="6345680" y="3433554"/>
                </a:cubicBezTo>
                <a:cubicBezTo>
                  <a:pt x="6368112" y="3426228"/>
                  <a:pt x="6387209" y="3431345"/>
                  <a:pt x="6404336" y="3449271"/>
                </a:cubicBezTo>
                <a:cubicBezTo>
                  <a:pt x="6405700" y="3449636"/>
                  <a:pt x="6405700" y="3449636"/>
                  <a:pt x="6409034" y="3437193"/>
                </a:cubicBezTo>
                <a:cubicBezTo>
                  <a:pt x="6409034" y="3437193"/>
                  <a:pt x="6412368" y="3424752"/>
                  <a:pt x="6411004" y="3424386"/>
                </a:cubicBezTo>
                <a:cubicBezTo>
                  <a:pt x="6393876" y="3406460"/>
                  <a:pt x="6373416" y="3400978"/>
                  <a:pt x="6350985" y="3408304"/>
                </a:cubicBezTo>
                <a:cubicBezTo>
                  <a:pt x="6348938" y="3407756"/>
                  <a:pt x="6346703" y="3403823"/>
                  <a:pt x="6344221" y="3401491"/>
                </a:cubicBezTo>
                <a:lnTo>
                  <a:pt x="6343755" y="3401291"/>
                </a:lnTo>
                <a:lnTo>
                  <a:pt x="6352393" y="3401026"/>
                </a:lnTo>
                <a:cubicBezTo>
                  <a:pt x="6357791" y="3400182"/>
                  <a:pt x="6361036" y="3396937"/>
                  <a:pt x="6354923" y="3384833"/>
                </a:cubicBezTo>
                <a:lnTo>
                  <a:pt x="6357002" y="3384499"/>
                </a:lnTo>
                <a:lnTo>
                  <a:pt x="6364465" y="3385576"/>
                </a:lnTo>
                <a:cubicBezTo>
                  <a:pt x="6367456" y="3385106"/>
                  <a:pt x="6370701" y="3383974"/>
                  <a:pt x="6373520" y="3382687"/>
                </a:cubicBezTo>
                <a:lnTo>
                  <a:pt x="6375504" y="3381522"/>
                </a:lnTo>
                <a:lnTo>
                  <a:pt x="6376293" y="3381395"/>
                </a:lnTo>
                <a:lnTo>
                  <a:pt x="6377656" y="3380258"/>
                </a:lnTo>
                <a:lnTo>
                  <a:pt x="6380023" y="3378868"/>
                </a:lnTo>
                <a:lnTo>
                  <a:pt x="6379832" y="3378442"/>
                </a:lnTo>
                <a:lnTo>
                  <a:pt x="6391757" y="3368493"/>
                </a:lnTo>
                <a:close/>
                <a:moveTo>
                  <a:pt x="7518135" y="3351758"/>
                </a:moveTo>
                <a:cubicBezTo>
                  <a:pt x="7513667" y="3358285"/>
                  <a:pt x="7507359" y="3366334"/>
                  <a:pt x="7505399" y="3375043"/>
                </a:cubicBezTo>
                <a:cubicBezTo>
                  <a:pt x="7510808" y="3377668"/>
                  <a:pt x="7517000" y="3376810"/>
                  <a:pt x="7523583" y="3374209"/>
                </a:cubicBezTo>
                <a:cubicBezTo>
                  <a:pt x="7515000" y="3365695"/>
                  <a:pt x="7519468" y="3359168"/>
                  <a:pt x="7518135" y="3351758"/>
                </a:cubicBezTo>
                <a:close/>
                <a:moveTo>
                  <a:pt x="8069817" y="3349455"/>
                </a:moveTo>
                <a:cubicBezTo>
                  <a:pt x="8067247" y="3350776"/>
                  <a:pt x="8065108" y="3353598"/>
                  <a:pt x="8064862" y="3357574"/>
                </a:cubicBezTo>
                <a:cubicBezTo>
                  <a:pt x="8067692" y="3362604"/>
                  <a:pt x="8078985" y="3362067"/>
                  <a:pt x="8077355" y="3350342"/>
                </a:cubicBezTo>
                <a:cubicBezTo>
                  <a:pt x="8075386" y="3348315"/>
                  <a:pt x="8072387" y="3348133"/>
                  <a:pt x="8069817" y="3349455"/>
                </a:cubicBezTo>
                <a:close/>
                <a:moveTo>
                  <a:pt x="7369838" y="3345911"/>
                </a:moveTo>
                <a:cubicBezTo>
                  <a:pt x="7367524" y="3344756"/>
                  <a:pt x="7362757" y="3345951"/>
                  <a:pt x="7360170" y="3348791"/>
                </a:cubicBezTo>
                <a:cubicBezTo>
                  <a:pt x="7359307" y="3349738"/>
                  <a:pt x="7358687" y="3350869"/>
                  <a:pt x="7358481" y="3352156"/>
                </a:cubicBezTo>
                <a:cubicBezTo>
                  <a:pt x="7358205" y="3353872"/>
                  <a:pt x="7358665" y="3355866"/>
                  <a:pt x="7360269" y="3358076"/>
                </a:cubicBezTo>
                <a:cubicBezTo>
                  <a:pt x="7364382" y="3360130"/>
                  <a:pt x="7374878" y="3354074"/>
                  <a:pt x="7369838" y="3345911"/>
                </a:cubicBezTo>
                <a:close/>
                <a:moveTo>
                  <a:pt x="7421868" y="3342657"/>
                </a:moveTo>
                <a:cubicBezTo>
                  <a:pt x="7419447" y="3342898"/>
                  <a:pt x="7417475" y="3343840"/>
                  <a:pt x="7415926" y="3345254"/>
                </a:cubicBezTo>
                <a:cubicBezTo>
                  <a:pt x="7408954" y="3351613"/>
                  <a:pt x="7410572" y="3367514"/>
                  <a:pt x="7418637" y="3372082"/>
                </a:cubicBezTo>
                <a:lnTo>
                  <a:pt x="7420872" y="3372087"/>
                </a:lnTo>
                <a:lnTo>
                  <a:pt x="7422025" y="3378128"/>
                </a:lnTo>
                <a:cubicBezTo>
                  <a:pt x="7426086" y="3384388"/>
                  <a:pt x="7435625" y="3382124"/>
                  <a:pt x="7437343" y="3371713"/>
                </a:cubicBezTo>
                <a:cubicBezTo>
                  <a:pt x="7434721" y="3370876"/>
                  <a:pt x="7433646" y="3368251"/>
                  <a:pt x="7432237" y="3366203"/>
                </a:cubicBezTo>
                <a:lnTo>
                  <a:pt x="7430457" y="3365693"/>
                </a:lnTo>
                <a:lnTo>
                  <a:pt x="7432901" y="3356394"/>
                </a:lnTo>
                <a:cubicBezTo>
                  <a:pt x="7433230" y="3351673"/>
                  <a:pt x="7432470" y="3347547"/>
                  <a:pt x="7430494" y="3344262"/>
                </a:cubicBezTo>
                <a:cubicBezTo>
                  <a:pt x="7427156" y="3342875"/>
                  <a:pt x="7424287" y="3342415"/>
                  <a:pt x="7421868" y="3342657"/>
                </a:cubicBezTo>
                <a:close/>
                <a:moveTo>
                  <a:pt x="7498293" y="3342047"/>
                </a:moveTo>
                <a:cubicBezTo>
                  <a:pt x="7495786" y="3341373"/>
                  <a:pt x="7494206" y="3341978"/>
                  <a:pt x="7492859" y="3342901"/>
                </a:cubicBezTo>
                <a:cubicBezTo>
                  <a:pt x="7491509" y="3343827"/>
                  <a:pt x="7490393" y="3345072"/>
                  <a:pt x="7488813" y="3345676"/>
                </a:cubicBezTo>
                <a:lnTo>
                  <a:pt x="7489765" y="3350869"/>
                </a:lnTo>
                <a:lnTo>
                  <a:pt x="7485395" y="3348586"/>
                </a:lnTo>
                <a:cubicBezTo>
                  <a:pt x="7478247" y="3347267"/>
                  <a:pt x="7471165" y="3348958"/>
                  <a:pt x="7466480" y="3356548"/>
                </a:cubicBezTo>
                <a:cubicBezTo>
                  <a:pt x="7478235" y="3363876"/>
                  <a:pt x="7489988" y="3371203"/>
                  <a:pt x="7504717" y="3358681"/>
                </a:cubicBezTo>
                <a:lnTo>
                  <a:pt x="7496451" y="3354362"/>
                </a:lnTo>
                <a:close/>
                <a:moveTo>
                  <a:pt x="3577928" y="3341811"/>
                </a:moveTo>
                <a:cubicBezTo>
                  <a:pt x="3577928" y="3341811"/>
                  <a:pt x="3576988" y="3342751"/>
                  <a:pt x="3576988" y="3342751"/>
                </a:cubicBezTo>
                <a:cubicBezTo>
                  <a:pt x="3576988" y="3342751"/>
                  <a:pt x="3584247" y="3351893"/>
                  <a:pt x="3584247" y="3351893"/>
                </a:cubicBezTo>
                <a:cubicBezTo>
                  <a:pt x="3584247" y="3351893"/>
                  <a:pt x="3592447" y="3360094"/>
                  <a:pt x="3593389" y="3359152"/>
                </a:cubicBezTo>
                <a:cubicBezTo>
                  <a:pt x="3593389" y="3359152"/>
                  <a:pt x="3594330" y="3358211"/>
                  <a:pt x="3594330" y="3358211"/>
                </a:cubicBezTo>
                <a:cubicBezTo>
                  <a:pt x="3594330" y="3358211"/>
                  <a:pt x="3595271" y="3357270"/>
                  <a:pt x="3596211" y="3356329"/>
                </a:cubicBezTo>
                <a:cubicBezTo>
                  <a:pt x="3597153" y="3355388"/>
                  <a:pt x="3597153" y="3355388"/>
                  <a:pt x="3588952" y="3347187"/>
                </a:cubicBezTo>
                <a:cubicBezTo>
                  <a:pt x="3588952" y="3347187"/>
                  <a:pt x="3588952" y="3347187"/>
                  <a:pt x="3588011" y="3348129"/>
                </a:cubicBezTo>
                <a:cubicBezTo>
                  <a:pt x="3587071" y="3349070"/>
                  <a:pt x="3587071" y="3349070"/>
                  <a:pt x="3577928" y="3341811"/>
                </a:cubicBezTo>
                <a:close/>
                <a:moveTo>
                  <a:pt x="3465008" y="3341027"/>
                </a:moveTo>
                <a:cubicBezTo>
                  <a:pt x="3461079" y="3344956"/>
                  <a:pt x="3457150" y="3348886"/>
                  <a:pt x="3453219" y="3352815"/>
                </a:cubicBezTo>
                <a:cubicBezTo>
                  <a:pt x="3451034" y="3350629"/>
                  <a:pt x="3449880" y="3349597"/>
                  <a:pt x="3449378" y="3349280"/>
                </a:cubicBezTo>
                <a:cubicBezTo>
                  <a:pt x="3448877" y="3348961"/>
                  <a:pt x="3449026" y="3349358"/>
                  <a:pt x="3449449" y="3350027"/>
                </a:cubicBezTo>
                <a:cubicBezTo>
                  <a:pt x="3450297" y="3351366"/>
                  <a:pt x="3452237" y="3353797"/>
                  <a:pt x="3452237" y="3353797"/>
                </a:cubicBezTo>
                <a:cubicBezTo>
                  <a:pt x="3460984" y="3362543"/>
                  <a:pt x="3460984" y="3362543"/>
                  <a:pt x="3461965" y="3361562"/>
                </a:cubicBezTo>
                <a:cubicBezTo>
                  <a:pt x="3465895" y="3357631"/>
                  <a:pt x="3478572" y="3362449"/>
                  <a:pt x="3482502" y="3358520"/>
                </a:cubicBezTo>
                <a:cubicBezTo>
                  <a:pt x="3483485" y="3357537"/>
                  <a:pt x="3474737" y="3348790"/>
                  <a:pt x="3474737" y="3348790"/>
                </a:cubicBezTo>
                <a:cubicBezTo>
                  <a:pt x="3474737" y="3348790"/>
                  <a:pt x="3465991" y="3340044"/>
                  <a:pt x="3465008" y="3341027"/>
                </a:cubicBezTo>
                <a:close/>
                <a:moveTo>
                  <a:pt x="7531634" y="3336947"/>
                </a:moveTo>
                <a:cubicBezTo>
                  <a:pt x="7523080" y="3341895"/>
                  <a:pt x="7522923" y="3353613"/>
                  <a:pt x="7528663" y="3360758"/>
                </a:cubicBezTo>
                <a:lnTo>
                  <a:pt x="7531010" y="3362362"/>
                </a:lnTo>
                <a:lnTo>
                  <a:pt x="7528669" y="3362913"/>
                </a:lnTo>
                <a:cubicBezTo>
                  <a:pt x="7527165" y="3363699"/>
                  <a:pt x="7525857" y="3364874"/>
                  <a:pt x="7524915" y="3366397"/>
                </a:cubicBezTo>
                <a:cubicBezTo>
                  <a:pt x="7525121" y="3369816"/>
                  <a:pt x="7525432" y="3374945"/>
                  <a:pt x="7526896" y="3376335"/>
                </a:cubicBezTo>
                <a:lnTo>
                  <a:pt x="7532766" y="3363562"/>
                </a:lnTo>
                <a:lnTo>
                  <a:pt x="7534222" y="3364555"/>
                </a:lnTo>
                <a:lnTo>
                  <a:pt x="7533883" y="3370534"/>
                </a:lnTo>
                <a:cubicBezTo>
                  <a:pt x="7535950" y="3378019"/>
                  <a:pt x="7545171" y="3380190"/>
                  <a:pt x="7556542" y="3366572"/>
                </a:cubicBezTo>
                <a:cubicBezTo>
                  <a:pt x="7558800" y="3361457"/>
                  <a:pt x="7555076" y="3353386"/>
                  <a:pt x="7549894" y="3349954"/>
                </a:cubicBezTo>
                <a:cubicBezTo>
                  <a:pt x="7548166" y="3348808"/>
                  <a:pt x="7546278" y="3348181"/>
                  <a:pt x="7544393" y="3348349"/>
                </a:cubicBezTo>
                <a:lnTo>
                  <a:pt x="7537736" y="3357202"/>
                </a:lnTo>
                <a:lnTo>
                  <a:pt x="7539266" y="3348036"/>
                </a:lnTo>
                <a:cubicBezTo>
                  <a:pt x="7538363" y="3343162"/>
                  <a:pt x="7535689" y="3339426"/>
                  <a:pt x="7531634" y="3336947"/>
                </a:cubicBezTo>
                <a:close/>
                <a:moveTo>
                  <a:pt x="3753595" y="3330142"/>
                </a:moveTo>
                <a:cubicBezTo>
                  <a:pt x="3753595" y="3330142"/>
                  <a:pt x="3753595" y="3330142"/>
                  <a:pt x="3747804" y="3335933"/>
                </a:cubicBezTo>
                <a:cubicBezTo>
                  <a:pt x="3754363" y="3342492"/>
                  <a:pt x="3754363" y="3342492"/>
                  <a:pt x="3754363" y="3342492"/>
                </a:cubicBezTo>
                <a:cubicBezTo>
                  <a:pt x="3754363" y="3342492"/>
                  <a:pt x="3754363" y="3342492"/>
                  <a:pt x="3760154" y="3336702"/>
                </a:cubicBezTo>
                <a:cubicBezTo>
                  <a:pt x="3760154" y="3336702"/>
                  <a:pt x="3760154" y="3336702"/>
                  <a:pt x="3753595" y="3330142"/>
                </a:cubicBezTo>
                <a:close/>
                <a:moveTo>
                  <a:pt x="7406580" y="3326871"/>
                </a:moveTo>
                <a:cubicBezTo>
                  <a:pt x="7406003" y="3330062"/>
                  <a:pt x="7406246" y="3333229"/>
                  <a:pt x="7407523" y="3335768"/>
                </a:cubicBezTo>
                <a:cubicBezTo>
                  <a:pt x="7408800" y="3338307"/>
                  <a:pt x="7411111" y="3340219"/>
                  <a:pt x="7414663" y="3340906"/>
                </a:cubicBezTo>
                <a:cubicBezTo>
                  <a:pt x="7417038" y="3335678"/>
                  <a:pt x="7417083" y="3330919"/>
                  <a:pt x="7415500" y="3328091"/>
                </a:cubicBezTo>
                <a:cubicBezTo>
                  <a:pt x="7413918" y="3325263"/>
                  <a:pt x="7410709" y="3324368"/>
                  <a:pt x="7406580" y="3326871"/>
                </a:cubicBezTo>
                <a:close/>
                <a:moveTo>
                  <a:pt x="3611721" y="3325511"/>
                </a:moveTo>
                <a:cubicBezTo>
                  <a:pt x="3610706" y="3326525"/>
                  <a:pt x="3609693" y="3327538"/>
                  <a:pt x="3608680" y="3328552"/>
                </a:cubicBezTo>
                <a:cubicBezTo>
                  <a:pt x="3605640" y="3331592"/>
                  <a:pt x="3593854" y="3325887"/>
                  <a:pt x="3590813" y="3328926"/>
                </a:cubicBezTo>
                <a:cubicBezTo>
                  <a:pt x="3589800" y="3329939"/>
                  <a:pt x="3598547" y="3338686"/>
                  <a:pt x="3598547" y="3338686"/>
                </a:cubicBezTo>
                <a:cubicBezTo>
                  <a:pt x="3607292" y="3347431"/>
                  <a:pt x="3607292" y="3347431"/>
                  <a:pt x="3608306" y="3346418"/>
                </a:cubicBezTo>
                <a:cubicBezTo>
                  <a:pt x="3611346" y="3343377"/>
                  <a:pt x="3614385" y="3340338"/>
                  <a:pt x="3625161" y="3347058"/>
                </a:cubicBezTo>
                <a:cubicBezTo>
                  <a:pt x="3627187" y="3345031"/>
                  <a:pt x="3628200" y="3344018"/>
                  <a:pt x="3629213" y="3343005"/>
                </a:cubicBezTo>
                <a:cubicBezTo>
                  <a:pt x="3630227" y="3341991"/>
                  <a:pt x="3630227" y="3341991"/>
                  <a:pt x="3622492" y="3332231"/>
                </a:cubicBezTo>
                <a:cubicBezTo>
                  <a:pt x="3622492" y="3332231"/>
                  <a:pt x="3612734" y="3324497"/>
                  <a:pt x="3611721" y="3325511"/>
                </a:cubicBezTo>
                <a:close/>
                <a:moveTo>
                  <a:pt x="3323245" y="3323170"/>
                </a:moveTo>
                <a:cubicBezTo>
                  <a:pt x="3321146" y="3323082"/>
                  <a:pt x="3320141" y="3324088"/>
                  <a:pt x="3319136" y="3325092"/>
                </a:cubicBezTo>
                <a:cubicBezTo>
                  <a:pt x="3319136" y="3325092"/>
                  <a:pt x="3326877" y="3334843"/>
                  <a:pt x="3326877" y="3334843"/>
                </a:cubicBezTo>
                <a:cubicBezTo>
                  <a:pt x="3336627" y="3342583"/>
                  <a:pt x="3336627" y="3342583"/>
                  <a:pt x="3337632" y="3341578"/>
                </a:cubicBezTo>
                <a:cubicBezTo>
                  <a:pt x="3338638" y="3340573"/>
                  <a:pt x="3340650" y="3338562"/>
                  <a:pt x="3341654" y="3337556"/>
                </a:cubicBezTo>
                <a:cubicBezTo>
                  <a:pt x="3342658" y="3336552"/>
                  <a:pt x="3342658" y="3336552"/>
                  <a:pt x="3351407" y="3345299"/>
                </a:cubicBezTo>
                <a:cubicBezTo>
                  <a:pt x="3351407" y="3345299"/>
                  <a:pt x="3352413" y="3344294"/>
                  <a:pt x="3352413" y="3344294"/>
                </a:cubicBezTo>
                <a:cubicBezTo>
                  <a:pt x="3352413" y="3344294"/>
                  <a:pt x="3343666" y="3335546"/>
                  <a:pt x="3344670" y="3334540"/>
                </a:cubicBezTo>
                <a:cubicBezTo>
                  <a:pt x="3344670" y="3334540"/>
                  <a:pt x="3334918" y="3326800"/>
                  <a:pt x="3334918" y="3326800"/>
                </a:cubicBezTo>
                <a:cubicBezTo>
                  <a:pt x="3333914" y="3327806"/>
                  <a:pt x="3333914" y="3327806"/>
                  <a:pt x="3333914" y="3327806"/>
                </a:cubicBezTo>
                <a:cubicBezTo>
                  <a:pt x="3328536" y="3324438"/>
                  <a:pt x="3325344" y="3323257"/>
                  <a:pt x="3323245" y="3323170"/>
                </a:cubicBezTo>
                <a:close/>
                <a:moveTo>
                  <a:pt x="8024341" y="3322211"/>
                </a:moveTo>
                <a:cubicBezTo>
                  <a:pt x="8020215" y="3319636"/>
                  <a:pt x="8015059" y="3326565"/>
                  <a:pt x="8010881" y="3331750"/>
                </a:cubicBezTo>
                <a:cubicBezTo>
                  <a:pt x="8011119" y="3335110"/>
                  <a:pt x="8011919" y="3336713"/>
                  <a:pt x="8013080" y="3337195"/>
                </a:cubicBezTo>
                <a:cubicBezTo>
                  <a:pt x="8016567" y="3338639"/>
                  <a:pt x="8023324" y="3329988"/>
                  <a:pt x="8028049" y="3328369"/>
                </a:cubicBezTo>
                <a:cubicBezTo>
                  <a:pt x="8026977" y="3324982"/>
                  <a:pt x="8025716" y="3323068"/>
                  <a:pt x="8024341" y="3322211"/>
                </a:cubicBezTo>
                <a:close/>
                <a:moveTo>
                  <a:pt x="7953469" y="3321434"/>
                </a:moveTo>
                <a:cubicBezTo>
                  <a:pt x="7945153" y="3319614"/>
                  <a:pt x="7938034" y="3319577"/>
                  <a:pt x="7932626" y="3322712"/>
                </a:cubicBezTo>
                <a:cubicBezTo>
                  <a:pt x="7927219" y="3325847"/>
                  <a:pt x="7923524" y="3332155"/>
                  <a:pt x="7922055" y="3343028"/>
                </a:cubicBezTo>
                <a:cubicBezTo>
                  <a:pt x="7936484" y="3343944"/>
                  <a:pt x="7948329" y="3340459"/>
                  <a:pt x="7953469" y="3321434"/>
                </a:cubicBezTo>
                <a:close/>
                <a:moveTo>
                  <a:pt x="7519181" y="3321315"/>
                </a:moveTo>
                <a:cubicBezTo>
                  <a:pt x="7517796" y="3320945"/>
                  <a:pt x="7517796" y="3320945"/>
                  <a:pt x="7514195" y="3334388"/>
                </a:cubicBezTo>
                <a:cubicBezTo>
                  <a:pt x="7514195" y="3334388"/>
                  <a:pt x="7514195" y="3334388"/>
                  <a:pt x="7515578" y="3334758"/>
                </a:cubicBezTo>
                <a:cubicBezTo>
                  <a:pt x="7516963" y="3335129"/>
                  <a:pt x="7518348" y="3335500"/>
                  <a:pt x="7516131" y="3349311"/>
                </a:cubicBezTo>
                <a:cubicBezTo>
                  <a:pt x="7517515" y="3349682"/>
                  <a:pt x="7517515" y="3349682"/>
                  <a:pt x="7521116" y="3336243"/>
                </a:cubicBezTo>
                <a:cubicBezTo>
                  <a:pt x="7521116" y="3336243"/>
                  <a:pt x="7524718" y="3322801"/>
                  <a:pt x="7524718" y="3322801"/>
                </a:cubicBezTo>
                <a:cubicBezTo>
                  <a:pt x="7521950" y="3322058"/>
                  <a:pt x="7520566" y="3321687"/>
                  <a:pt x="7519181" y="3321315"/>
                </a:cubicBezTo>
                <a:close/>
                <a:moveTo>
                  <a:pt x="8214609" y="3312146"/>
                </a:moveTo>
                <a:cubicBezTo>
                  <a:pt x="8211501" y="3312138"/>
                  <a:pt x="8208460" y="3313413"/>
                  <a:pt x="8205557" y="3315351"/>
                </a:cubicBezTo>
                <a:cubicBezTo>
                  <a:pt x="8199753" y="3319223"/>
                  <a:pt x="8194499" y="3325737"/>
                  <a:pt x="8190339" y="3329898"/>
                </a:cubicBezTo>
                <a:cubicBezTo>
                  <a:pt x="8190505" y="3333594"/>
                  <a:pt x="8191124" y="3336501"/>
                  <a:pt x="8192083" y="3338720"/>
                </a:cubicBezTo>
                <a:cubicBezTo>
                  <a:pt x="8198799" y="3354238"/>
                  <a:pt x="8222229" y="3335880"/>
                  <a:pt x="8224083" y="3316648"/>
                </a:cubicBezTo>
                <a:cubicBezTo>
                  <a:pt x="8220899" y="3313445"/>
                  <a:pt x="8217721" y="3312154"/>
                  <a:pt x="8214609" y="3312146"/>
                </a:cubicBezTo>
                <a:close/>
                <a:moveTo>
                  <a:pt x="3775282" y="3310095"/>
                </a:moveTo>
                <a:cubicBezTo>
                  <a:pt x="3774336" y="3309401"/>
                  <a:pt x="3774086" y="3309651"/>
                  <a:pt x="3773586" y="3310151"/>
                </a:cubicBezTo>
                <a:cubicBezTo>
                  <a:pt x="3771585" y="3312152"/>
                  <a:pt x="3769584" y="3314155"/>
                  <a:pt x="3767583" y="3316155"/>
                </a:cubicBezTo>
                <a:cubicBezTo>
                  <a:pt x="3764580" y="3319156"/>
                  <a:pt x="3761578" y="3322158"/>
                  <a:pt x="3758577" y="3325161"/>
                </a:cubicBezTo>
                <a:cubicBezTo>
                  <a:pt x="3757576" y="3326160"/>
                  <a:pt x="3757576" y="3326160"/>
                  <a:pt x="3757576" y="3326160"/>
                </a:cubicBezTo>
                <a:cubicBezTo>
                  <a:pt x="3764136" y="3332721"/>
                  <a:pt x="3764136" y="3332721"/>
                  <a:pt x="3765136" y="3331720"/>
                </a:cubicBezTo>
                <a:cubicBezTo>
                  <a:pt x="3768138" y="3328718"/>
                  <a:pt x="3771140" y="3325717"/>
                  <a:pt x="3774143" y="3322715"/>
                </a:cubicBezTo>
                <a:cubicBezTo>
                  <a:pt x="3776143" y="3320714"/>
                  <a:pt x="3778145" y="3318712"/>
                  <a:pt x="3780146" y="3316711"/>
                </a:cubicBezTo>
                <a:cubicBezTo>
                  <a:pt x="3781146" y="3315710"/>
                  <a:pt x="3781146" y="3315710"/>
                  <a:pt x="3781146" y="3315710"/>
                </a:cubicBezTo>
                <a:cubicBezTo>
                  <a:pt x="3777867" y="3312430"/>
                  <a:pt x="3776227" y="3310790"/>
                  <a:pt x="3775282" y="3310095"/>
                </a:cubicBezTo>
                <a:close/>
                <a:moveTo>
                  <a:pt x="3354030" y="3309879"/>
                </a:moveTo>
                <a:cubicBezTo>
                  <a:pt x="3353035" y="3310875"/>
                  <a:pt x="3352040" y="3311869"/>
                  <a:pt x="3352040" y="3311869"/>
                </a:cubicBezTo>
                <a:cubicBezTo>
                  <a:pt x="3352040" y="3311869"/>
                  <a:pt x="3352040" y="3311869"/>
                  <a:pt x="3351044" y="3312865"/>
                </a:cubicBezTo>
                <a:cubicBezTo>
                  <a:pt x="3351044" y="3312865"/>
                  <a:pt x="3350049" y="3313861"/>
                  <a:pt x="3350049" y="3313861"/>
                </a:cubicBezTo>
                <a:cubicBezTo>
                  <a:pt x="3358248" y="3322061"/>
                  <a:pt x="3358248" y="3322061"/>
                  <a:pt x="3359244" y="3321065"/>
                </a:cubicBezTo>
                <a:cubicBezTo>
                  <a:pt x="3360240" y="3320071"/>
                  <a:pt x="3360240" y="3320071"/>
                  <a:pt x="3369435" y="3327275"/>
                </a:cubicBezTo>
                <a:cubicBezTo>
                  <a:pt x="3370431" y="3326280"/>
                  <a:pt x="3362230" y="3318079"/>
                  <a:pt x="3362230" y="3318079"/>
                </a:cubicBezTo>
                <a:cubicBezTo>
                  <a:pt x="3362230" y="3318079"/>
                  <a:pt x="3354030" y="3309879"/>
                  <a:pt x="3354030" y="3309879"/>
                </a:cubicBezTo>
                <a:close/>
                <a:moveTo>
                  <a:pt x="7444907" y="3305200"/>
                </a:moveTo>
                <a:cubicBezTo>
                  <a:pt x="7442958" y="3306146"/>
                  <a:pt x="7441603" y="3307672"/>
                  <a:pt x="7440790" y="3309484"/>
                </a:cubicBezTo>
                <a:cubicBezTo>
                  <a:pt x="7438355" y="3314922"/>
                  <a:pt x="7440826" y="3322931"/>
                  <a:pt x="7446949" y="3325520"/>
                </a:cubicBezTo>
                <a:cubicBezTo>
                  <a:pt x="7451464" y="3316227"/>
                  <a:pt x="7450103" y="3309165"/>
                  <a:pt x="7444907" y="3305200"/>
                </a:cubicBezTo>
                <a:close/>
                <a:moveTo>
                  <a:pt x="7384858" y="3303283"/>
                </a:moveTo>
                <a:cubicBezTo>
                  <a:pt x="7383469" y="3304268"/>
                  <a:pt x="7382540" y="3305570"/>
                  <a:pt x="7381986" y="3307115"/>
                </a:cubicBezTo>
                <a:cubicBezTo>
                  <a:pt x="7380318" y="3311752"/>
                  <a:pt x="7382024" y="3318576"/>
                  <a:pt x="7384815" y="3325537"/>
                </a:cubicBezTo>
                <a:lnTo>
                  <a:pt x="7386240" y="3328570"/>
                </a:lnTo>
                <a:lnTo>
                  <a:pt x="7385242" y="3329002"/>
                </a:lnTo>
                <a:cubicBezTo>
                  <a:pt x="7382030" y="3335391"/>
                  <a:pt x="7385083" y="3354000"/>
                  <a:pt x="7392460" y="3357425"/>
                </a:cubicBezTo>
                <a:cubicBezTo>
                  <a:pt x="7395636" y="3356659"/>
                  <a:pt x="7397956" y="3355384"/>
                  <a:pt x="7399618" y="3353710"/>
                </a:cubicBezTo>
                <a:cubicBezTo>
                  <a:pt x="7404605" y="3348687"/>
                  <a:pt x="7403669" y="3340059"/>
                  <a:pt x="7402143" y="3330754"/>
                </a:cubicBezTo>
                <a:lnTo>
                  <a:pt x="7399192" y="3329942"/>
                </a:lnTo>
                <a:lnTo>
                  <a:pt x="7398101" y="3325701"/>
                </a:lnTo>
                <a:cubicBezTo>
                  <a:pt x="7394150" y="3317023"/>
                  <a:pt x="7387698" y="3308534"/>
                  <a:pt x="7384858" y="3303283"/>
                </a:cubicBezTo>
                <a:close/>
                <a:moveTo>
                  <a:pt x="7661342" y="3301415"/>
                </a:moveTo>
                <a:cubicBezTo>
                  <a:pt x="7657397" y="3305816"/>
                  <a:pt x="7661874" y="3308438"/>
                  <a:pt x="7661770" y="3316487"/>
                </a:cubicBezTo>
                <a:cubicBezTo>
                  <a:pt x="7665079" y="3313112"/>
                  <a:pt x="7665049" y="3303308"/>
                  <a:pt x="7661342" y="3301415"/>
                </a:cubicBezTo>
                <a:close/>
                <a:moveTo>
                  <a:pt x="7593822" y="3301323"/>
                </a:moveTo>
                <a:cubicBezTo>
                  <a:pt x="7576866" y="3304201"/>
                  <a:pt x="7567824" y="3315961"/>
                  <a:pt x="7564815" y="3328448"/>
                </a:cubicBezTo>
                <a:cubicBezTo>
                  <a:pt x="7559797" y="3349260"/>
                  <a:pt x="7571534" y="3372089"/>
                  <a:pt x="7591309" y="3359176"/>
                </a:cubicBezTo>
                <a:cubicBezTo>
                  <a:pt x="7606073" y="3346864"/>
                  <a:pt x="7606209" y="3319588"/>
                  <a:pt x="7593822" y="3301323"/>
                </a:cubicBezTo>
                <a:close/>
                <a:moveTo>
                  <a:pt x="8095468" y="3300588"/>
                </a:moveTo>
                <a:lnTo>
                  <a:pt x="8087987" y="3316352"/>
                </a:lnTo>
                <a:lnTo>
                  <a:pt x="8088203" y="3315416"/>
                </a:lnTo>
                <a:cubicBezTo>
                  <a:pt x="8083996" y="3315196"/>
                  <a:pt x="8080574" y="3316418"/>
                  <a:pt x="8077777" y="3318548"/>
                </a:cubicBezTo>
                <a:lnTo>
                  <a:pt x="8071967" y="3325999"/>
                </a:lnTo>
                <a:lnTo>
                  <a:pt x="8071705" y="3326002"/>
                </a:lnTo>
                <a:cubicBezTo>
                  <a:pt x="8067011" y="3329032"/>
                  <a:pt x="8063296" y="3334455"/>
                  <a:pt x="8062420" y="3340595"/>
                </a:cubicBezTo>
                <a:lnTo>
                  <a:pt x="8066949" y="3341184"/>
                </a:lnTo>
                <a:lnTo>
                  <a:pt x="8064996" y="3347823"/>
                </a:lnTo>
                <a:cubicBezTo>
                  <a:pt x="8068753" y="3347221"/>
                  <a:pt x="8074668" y="3342326"/>
                  <a:pt x="8079587" y="3335980"/>
                </a:cubicBezTo>
                <a:lnTo>
                  <a:pt x="8082969" y="3330418"/>
                </a:lnTo>
                <a:lnTo>
                  <a:pt x="8079966" y="3349642"/>
                </a:lnTo>
                <a:cubicBezTo>
                  <a:pt x="8089567" y="3340087"/>
                  <a:pt x="8105244" y="3316766"/>
                  <a:pt x="8095468" y="3300588"/>
                </a:cubicBezTo>
                <a:close/>
                <a:moveTo>
                  <a:pt x="3783708" y="3300029"/>
                </a:moveTo>
                <a:cubicBezTo>
                  <a:pt x="3783708" y="3300029"/>
                  <a:pt x="3783708" y="3300029"/>
                  <a:pt x="3780668" y="3303070"/>
                </a:cubicBezTo>
                <a:cubicBezTo>
                  <a:pt x="3779655" y="3304083"/>
                  <a:pt x="3779655" y="3304083"/>
                  <a:pt x="3787855" y="3312282"/>
                </a:cubicBezTo>
                <a:cubicBezTo>
                  <a:pt x="3787855" y="3312282"/>
                  <a:pt x="3796055" y="3320484"/>
                  <a:pt x="3797068" y="3319470"/>
                </a:cubicBezTo>
                <a:cubicBezTo>
                  <a:pt x="3797068" y="3319470"/>
                  <a:pt x="3797068" y="3319470"/>
                  <a:pt x="3800108" y="3316430"/>
                </a:cubicBezTo>
                <a:cubicBezTo>
                  <a:pt x="3801122" y="3315417"/>
                  <a:pt x="3792921" y="3307216"/>
                  <a:pt x="3792921" y="3307216"/>
                </a:cubicBezTo>
                <a:cubicBezTo>
                  <a:pt x="3784722" y="3299017"/>
                  <a:pt x="3784722" y="3299017"/>
                  <a:pt x="3783708" y="3300029"/>
                </a:cubicBezTo>
                <a:close/>
                <a:moveTo>
                  <a:pt x="7790469" y="3297325"/>
                </a:moveTo>
                <a:cubicBezTo>
                  <a:pt x="7789663" y="3299762"/>
                  <a:pt x="7787761" y="3298967"/>
                  <a:pt x="7785859" y="3298172"/>
                </a:cubicBezTo>
                <a:cubicBezTo>
                  <a:pt x="7773372" y="3315484"/>
                  <a:pt x="7770658" y="3339045"/>
                  <a:pt x="7777739" y="3356002"/>
                </a:cubicBezTo>
                <a:lnTo>
                  <a:pt x="7782340" y="3362704"/>
                </a:lnTo>
                <a:lnTo>
                  <a:pt x="7773461" y="3389759"/>
                </a:lnTo>
                <a:lnTo>
                  <a:pt x="7772367" y="3419479"/>
                </a:lnTo>
                <a:lnTo>
                  <a:pt x="7769379" y="3421562"/>
                </a:lnTo>
                <a:cubicBezTo>
                  <a:pt x="7770440" y="3430247"/>
                  <a:pt x="7773608" y="3438859"/>
                  <a:pt x="7777826" y="3441207"/>
                </a:cubicBezTo>
                <a:cubicBezTo>
                  <a:pt x="7780724" y="3440795"/>
                  <a:pt x="7782897" y="3439241"/>
                  <a:pt x="7784395" y="3437069"/>
                </a:cubicBezTo>
                <a:lnTo>
                  <a:pt x="7785374" y="3431976"/>
                </a:lnTo>
                <a:lnTo>
                  <a:pt x="7785415" y="3432009"/>
                </a:lnTo>
                <a:lnTo>
                  <a:pt x="7787507" y="3425927"/>
                </a:lnTo>
                <a:lnTo>
                  <a:pt x="7793657" y="3430218"/>
                </a:lnTo>
                <a:cubicBezTo>
                  <a:pt x="7800401" y="3437178"/>
                  <a:pt x="7806379" y="3448475"/>
                  <a:pt x="7813185" y="3448245"/>
                </a:cubicBezTo>
                <a:cubicBezTo>
                  <a:pt x="7814481" y="3448200"/>
                  <a:pt x="7815808" y="3447739"/>
                  <a:pt x="7817176" y="3446748"/>
                </a:cubicBezTo>
                <a:cubicBezTo>
                  <a:pt x="7818739" y="3445617"/>
                  <a:pt x="7820356" y="3443797"/>
                  <a:pt x="7822044" y="3441122"/>
                </a:cubicBezTo>
                <a:cubicBezTo>
                  <a:pt x="7815091" y="3439291"/>
                  <a:pt x="7810715" y="3433353"/>
                  <a:pt x="7806234" y="3428242"/>
                </a:cubicBezTo>
                <a:lnTo>
                  <a:pt x="7800244" y="3422848"/>
                </a:lnTo>
                <a:lnTo>
                  <a:pt x="7809548" y="3422889"/>
                </a:lnTo>
                <a:cubicBezTo>
                  <a:pt x="7813309" y="3422462"/>
                  <a:pt x="7817189" y="3421593"/>
                  <a:pt x="7821286" y="3419952"/>
                </a:cubicBezTo>
                <a:lnTo>
                  <a:pt x="7823200" y="3418842"/>
                </a:lnTo>
                <a:lnTo>
                  <a:pt x="7820566" y="3423529"/>
                </a:lnTo>
                <a:cubicBezTo>
                  <a:pt x="7818900" y="3431377"/>
                  <a:pt x="7821063" y="3440934"/>
                  <a:pt x="7826838" y="3445026"/>
                </a:cubicBezTo>
                <a:lnTo>
                  <a:pt x="7834464" y="3445797"/>
                </a:lnTo>
                <a:lnTo>
                  <a:pt x="7834126" y="3448768"/>
                </a:lnTo>
                <a:cubicBezTo>
                  <a:pt x="7834270" y="3452887"/>
                  <a:pt x="7835260" y="3456613"/>
                  <a:pt x="7837833" y="3458262"/>
                </a:cubicBezTo>
                <a:cubicBezTo>
                  <a:pt x="7840827" y="3456328"/>
                  <a:pt x="7841935" y="3452603"/>
                  <a:pt x="7842195" y="3448071"/>
                </a:cubicBezTo>
                <a:lnTo>
                  <a:pt x="7841924" y="3442500"/>
                </a:lnTo>
                <a:lnTo>
                  <a:pt x="7844258" y="3442611"/>
                </a:lnTo>
                <a:cubicBezTo>
                  <a:pt x="7846553" y="3441830"/>
                  <a:pt x="7848996" y="3440067"/>
                  <a:pt x="7851362" y="3437010"/>
                </a:cubicBezTo>
                <a:cubicBezTo>
                  <a:pt x="7849593" y="3434918"/>
                  <a:pt x="7848844" y="3431615"/>
                  <a:pt x="7847635" y="3428697"/>
                </a:cubicBezTo>
                <a:lnTo>
                  <a:pt x="7843632" y="3424996"/>
                </a:lnTo>
                <a:lnTo>
                  <a:pt x="7842351" y="3414412"/>
                </a:lnTo>
                <a:lnTo>
                  <a:pt x="7834400" y="3412076"/>
                </a:lnTo>
                <a:lnTo>
                  <a:pt x="7840219" y="3386709"/>
                </a:lnTo>
                <a:lnTo>
                  <a:pt x="7839377" y="3383029"/>
                </a:lnTo>
                <a:lnTo>
                  <a:pt x="7841144" y="3383100"/>
                </a:lnTo>
                <a:cubicBezTo>
                  <a:pt x="7843326" y="3382021"/>
                  <a:pt x="7845096" y="3379445"/>
                  <a:pt x="7846024" y="3376533"/>
                </a:cubicBezTo>
                <a:lnTo>
                  <a:pt x="7846250" y="3375093"/>
                </a:lnTo>
                <a:lnTo>
                  <a:pt x="7847105" y="3375600"/>
                </a:lnTo>
                <a:cubicBezTo>
                  <a:pt x="7851089" y="3378712"/>
                  <a:pt x="7854637" y="3382232"/>
                  <a:pt x="7858965" y="3384856"/>
                </a:cubicBezTo>
                <a:lnTo>
                  <a:pt x="7874573" y="3388512"/>
                </a:lnTo>
                <a:lnTo>
                  <a:pt x="7881333" y="3392627"/>
                </a:lnTo>
                <a:cubicBezTo>
                  <a:pt x="7889903" y="3396062"/>
                  <a:pt x="7894804" y="3393262"/>
                  <a:pt x="7896954" y="3388249"/>
                </a:cubicBezTo>
                <a:lnTo>
                  <a:pt x="7896708" y="3383354"/>
                </a:lnTo>
                <a:lnTo>
                  <a:pt x="7899953" y="3382730"/>
                </a:lnTo>
                <a:cubicBezTo>
                  <a:pt x="7903372" y="3380759"/>
                  <a:pt x="7906317" y="3377582"/>
                  <a:pt x="7905668" y="3373856"/>
                </a:cubicBezTo>
                <a:cubicBezTo>
                  <a:pt x="7904983" y="3371941"/>
                  <a:pt x="7903708" y="3371407"/>
                  <a:pt x="7902193" y="3371742"/>
                </a:cubicBezTo>
                <a:lnTo>
                  <a:pt x="7896353" y="3376270"/>
                </a:lnTo>
                <a:lnTo>
                  <a:pt x="7896068" y="3370594"/>
                </a:lnTo>
                <a:lnTo>
                  <a:pt x="7888881" y="3364547"/>
                </a:lnTo>
                <a:lnTo>
                  <a:pt x="7890376" y="3358345"/>
                </a:lnTo>
                <a:cubicBezTo>
                  <a:pt x="7890548" y="3352654"/>
                  <a:pt x="7889493" y="3347201"/>
                  <a:pt x="7887107" y="3342814"/>
                </a:cubicBezTo>
                <a:lnTo>
                  <a:pt x="7879532" y="3336675"/>
                </a:lnTo>
                <a:lnTo>
                  <a:pt x="7885897" y="3334199"/>
                </a:lnTo>
                <a:cubicBezTo>
                  <a:pt x="7887559" y="3331758"/>
                  <a:pt x="7888815" y="3328126"/>
                  <a:pt x="7890071" y="3324495"/>
                </a:cubicBezTo>
                <a:cubicBezTo>
                  <a:pt x="7888023" y="3323348"/>
                  <a:pt x="7886156" y="3323044"/>
                  <a:pt x="7884552" y="3323361"/>
                </a:cubicBezTo>
                <a:cubicBezTo>
                  <a:pt x="7882145" y="3323833"/>
                  <a:pt x="7880327" y="3325698"/>
                  <a:pt x="7879363" y="3328187"/>
                </a:cubicBezTo>
                <a:lnTo>
                  <a:pt x="7879301" y="3336488"/>
                </a:lnTo>
                <a:lnTo>
                  <a:pt x="7875833" y="3333677"/>
                </a:lnTo>
                <a:cubicBezTo>
                  <a:pt x="7871107" y="3332618"/>
                  <a:pt x="7866977" y="3333189"/>
                  <a:pt x="7863294" y="3334935"/>
                </a:cubicBezTo>
                <a:cubicBezTo>
                  <a:pt x="7857768" y="3337555"/>
                  <a:pt x="7853249" y="3342825"/>
                  <a:pt x="7849232" y="3349228"/>
                </a:cubicBezTo>
                <a:lnTo>
                  <a:pt x="7839839" y="3367170"/>
                </a:lnTo>
                <a:lnTo>
                  <a:pt x="7837603" y="3367209"/>
                </a:lnTo>
                <a:lnTo>
                  <a:pt x="7836694" y="3371298"/>
                </a:lnTo>
                <a:lnTo>
                  <a:pt x="7834791" y="3362989"/>
                </a:lnTo>
                <a:cubicBezTo>
                  <a:pt x="7831355" y="3356123"/>
                  <a:pt x="7826420" y="3350657"/>
                  <a:pt x="7820374" y="3347661"/>
                </a:cubicBezTo>
                <a:lnTo>
                  <a:pt x="7812828" y="3347484"/>
                </a:lnTo>
                <a:lnTo>
                  <a:pt x="7813656" y="3331968"/>
                </a:lnTo>
                <a:cubicBezTo>
                  <a:pt x="7811427" y="3315787"/>
                  <a:pt x="7803235" y="3301272"/>
                  <a:pt x="7790469" y="3297325"/>
                </a:cubicBezTo>
                <a:close/>
                <a:moveTo>
                  <a:pt x="8015790" y="3297018"/>
                </a:moveTo>
                <a:cubicBezTo>
                  <a:pt x="8014131" y="3298652"/>
                  <a:pt x="8012274" y="3302074"/>
                  <a:pt x="8009146" y="3303552"/>
                </a:cubicBezTo>
                <a:cubicBezTo>
                  <a:pt x="8011689" y="3307439"/>
                  <a:pt x="8014233" y="3311330"/>
                  <a:pt x="8016778" y="3315217"/>
                </a:cubicBezTo>
                <a:cubicBezTo>
                  <a:pt x="8023228" y="3310473"/>
                  <a:pt x="8021568" y="3312106"/>
                  <a:pt x="8025279" y="3305263"/>
                </a:cubicBezTo>
                <a:cubicBezTo>
                  <a:pt x="8022929" y="3299584"/>
                  <a:pt x="8020190" y="3297486"/>
                  <a:pt x="8015790" y="3297018"/>
                </a:cubicBezTo>
                <a:close/>
                <a:moveTo>
                  <a:pt x="7464644" y="3294394"/>
                </a:moveTo>
                <a:cubicBezTo>
                  <a:pt x="7459794" y="3311226"/>
                  <a:pt x="7478809" y="3324568"/>
                  <a:pt x="7480711" y="3344769"/>
                </a:cubicBezTo>
                <a:cubicBezTo>
                  <a:pt x="7509425" y="3324443"/>
                  <a:pt x="7476397" y="3309886"/>
                  <a:pt x="7464644" y="3294394"/>
                </a:cubicBezTo>
                <a:close/>
                <a:moveTo>
                  <a:pt x="3639429" y="3293430"/>
                </a:moveTo>
                <a:cubicBezTo>
                  <a:pt x="3639429" y="3293430"/>
                  <a:pt x="3639429" y="3293430"/>
                  <a:pt x="3637499" y="3295360"/>
                </a:cubicBezTo>
                <a:cubicBezTo>
                  <a:pt x="3637499" y="3295360"/>
                  <a:pt x="3636534" y="3296325"/>
                  <a:pt x="3646375" y="3306167"/>
                </a:cubicBezTo>
                <a:cubicBezTo>
                  <a:pt x="3646375" y="3306167"/>
                  <a:pt x="3647340" y="3305200"/>
                  <a:pt x="3647340" y="3305200"/>
                </a:cubicBezTo>
                <a:cubicBezTo>
                  <a:pt x="3647340" y="3305200"/>
                  <a:pt x="3647340" y="3305200"/>
                  <a:pt x="3649272" y="3303270"/>
                </a:cubicBezTo>
                <a:cubicBezTo>
                  <a:pt x="3639429" y="3293430"/>
                  <a:pt x="3639429" y="3293430"/>
                  <a:pt x="3639429" y="3293430"/>
                </a:cubicBezTo>
                <a:close/>
                <a:moveTo>
                  <a:pt x="7861964" y="3293359"/>
                </a:moveTo>
                <a:cubicBezTo>
                  <a:pt x="7860594" y="3293348"/>
                  <a:pt x="7858928" y="3294442"/>
                  <a:pt x="7857145" y="3297318"/>
                </a:cubicBezTo>
                <a:cubicBezTo>
                  <a:pt x="7857830" y="3301016"/>
                  <a:pt x="7860368" y="3303200"/>
                  <a:pt x="7861440" y="3305161"/>
                </a:cubicBezTo>
                <a:cubicBezTo>
                  <a:pt x="7867518" y="3303391"/>
                  <a:pt x="7866074" y="3293395"/>
                  <a:pt x="7861964" y="3293359"/>
                </a:cubicBezTo>
                <a:close/>
                <a:moveTo>
                  <a:pt x="7329373" y="3293346"/>
                </a:moveTo>
                <a:cubicBezTo>
                  <a:pt x="7328026" y="3293856"/>
                  <a:pt x="7326816" y="3294681"/>
                  <a:pt x="7325937" y="3295848"/>
                </a:cubicBezTo>
                <a:cubicBezTo>
                  <a:pt x="7324983" y="3300775"/>
                  <a:pt x="7325359" y="3304676"/>
                  <a:pt x="7326460" y="3307409"/>
                </a:cubicBezTo>
                <a:lnTo>
                  <a:pt x="7327415" y="3307891"/>
                </a:lnTo>
                <a:lnTo>
                  <a:pt x="7325158" y="3307986"/>
                </a:lnTo>
                <a:cubicBezTo>
                  <a:pt x="7322571" y="3308428"/>
                  <a:pt x="7320321" y="3309109"/>
                  <a:pt x="7319059" y="3309746"/>
                </a:cubicBezTo>
                <a:cubicBezTo>
                  <a:pt x="7318951" y="3313151"/>
                  <a:pt x="7319523" y="3315249"/>
                  <a:pt x="7320611" y="3316506"/>
                </a:cubicBezTo>
                <a:cubicBezTo>
                  <a:pt x="7323874" y="3320283"/>
                  <a:pt x="7331781" y="3316518"/>
                  <a:pt x="7339861" y="3317919"/>
                </a:cubicBezTo>
                <a:cubicBezTo>
                  <a:pt x="7341138" y="3314432"/>
                  <a:pt x="7340792" y="3312016"/>
                  <a:pt x="7339476" y="3310398"/>
                </a:cubicBezTo>
                <a:lnTo>
                  <a:pt x="7336159" y="3308925"/>
                </a:lnTo>
                <a:lnTo>
                  <a:pt x="7338034" y="3306512"/>
                </a:lnTo>
                <a:cubicBezTo>
                  <a:pt x="7339013" y="3304083"/>
                  <a:pt x="7339637" y="3300818"/>
                  <a:pt x="7339648" y="3296657"/>
                </a:cubicBezTo>
                <a:cubicBezTo>
                  <a:pt x="7338650" y="3293139"/>
                  <a:pt x="7333410" y="3291817"/>
                  <a:pt x="7329373" y="3293346"/>
                </a:cubicBezTo>
                <a:close/>
                <a:moveTo>
                  <a:pt x="3524278" y="3288048"/>
                </a:moveTo>
                <a:cubicBezTo>
                  <a:pt x="3524149" y="3288175"/>
                  <a:pt x="3526199" y="3290226"/>
                  <a:pt x="3530300" y="3294326"/>
                </a:cubicBezTo>
                <a:cubicBezTo>
                  <a:pt x="3538501" y="3302527"/>
                  <a:pt x="3539525" y="3301502"/>
                  <a:pt x="3540552" y="3300476"/>
                </a:cubicBezTo>
                <a:cubicBezTo>
                  <a:pt x="3540552" y="3300476"/>
                  <a:pt x="3541576" y="3299450"/>
                  <a:pt x="3541576" y="3299450"/>
                </a:cubicBezTo>
                <a:cubicBezTo>
                  <a:pt x="3542601" y="3298425"/>
                  <a:pt x="3543627" y="3297399"/>
                  <a:pt x="3543627" y="3297399"/>
                </a:cubicBezTo>
                <a:cubicBezTo>
                  <a:pt x="3543627" y="3297399"/>
                  <a:pt x="3544653" y="3296374"/>
                  <a:pt x="3544653" y="3296374"/>
                </a:cubicBezTo>
                <a:cubicBezTo>
                  <a:pt x="3544653" y="3296374"/>
                  <a:pt x="3536452" y="3288173"/>
                  <a:pt x="3536452" y="3288173"/>
                </a:cubicBezTo>
                <a:cubicBezTo>
                  <a:pt x="3535426" y="3289199"/>
                  <a:pt x="3534401" y="3290224"/>
                  <a:pt x="3533375" y="3291250"/>
                </a:cubicBezTo>
                <a:cubicBezTo>
                  <a:pt x="3532350" y="3292275"/>
                  <a:pt x="3531325" y="3293301"/>
                  <a:pt x="3531325" y="3293301"/>
                </a:cubicBezTo>
                <a:cubicBezTo>
                  <a:pt x="3526712" y="3289713"/>
                  <a:pt x="3524406" y="3287919"/>
                  <a:pt x="3524278" y="3288048"/>
                </a:cubicBezTo>
                <a:close/>
                <a:moveTo>
                  <a:pt x="7681489" y="3283692"/>
                </a:moveTo>
                <a:cubicBezTo>
                  <a:pt x="7675555" y="3290077"/>
                  <a:pt x="7673573" y="3298888"/>
                  <a:pt x="7665791" y="3306815"/>
                </a:cubicBezTo>
                <a:cubicBezTo>
                  <a:pt x="7666846" y="3308798"/>
                  <a:pt x="7667899" y="3310781"/>
                  <a:pt x="7668953" y="3312764"/>
                </a:cubicBezTo>
                <a:cubicBezTo>
                  <a:pt x="7683191" y="3309464"/>
                  <a:pt x="7682407" y="3292944"/>
                  <a:pt x="7681489" y="3283692"/>
                </a:cubicBezTo>
                <a:close/>
                <a:moveTo>
                  <a:pt x="7395335" y="3282440"/>
                </a:moveTo>
                <a:cubicBezTo>
                  <a:pt x="7384518" y="3300526"/>
                  <a:pt x="7401203" y="3317118"/>
                  <a:pt x="7418228" y="3308694"/>
                </a:cubicBezTo>
                <a:cubicBezTo>
                  <a:pt x="7415174" y="3300110"/>
                  <a:pt x="7414304" y="3286410"/>
                  <a:pt x="7409067" y="3282942"/>
                </a:cubicBezTo>
                <a:cubicBezTo>
                  <a:pt x="7403761" y="3284483"/>
                  <a:pt x="7398456" y="3286020"/>
                  <a:pt x="7395335" y="3282440"/>
                </a:cubicBezTo>
                <a:close/>
                <a:moveTo>
                  <a:pt x="4513136" y="3282167"/>
                </a:moveTo>
                <a:cubicBezTo>
                  <a:pt x="4514132" y="3281182"/>
                  <a:pt x="4514728" y="3281343"/>
                  <a:pt x="4514993" y="3283081"/>
                </a:cubicBezTo>
                <a:lnTo>
                  <a:pt x="4514922" y="3288688"/>
                </a:lnTo>
                <a:lnTo>
                  <a:pt x="4512218" y="3283455"/>
                </a:lnTo>
                <a:close/>
                <a:moveTo>
                  <a:pt x="7524266" y="3280886"/>
                </a:moveTo>
                <a:cubicBezTo>
                  <a:pt x="7522596" y="3282154"/>
                  <a:pt x="7521555" y="3284805"/>
                  <a:pt x="7521260" y="3288798"/>
                </a:cubicBezTo>
                <a:cubicBezTo>
                  <a:pt x="7524063" y="3290347"/>
                  <a:pt x="7526360" y="3290467"/>
                  <a:pt x="7528028" y="3289200"/>
                </a:cubicBezTo>
                <a:cubicBezTo>
                  <a:pt x="7529696" y="3287933"/>
                  <a:pt x="7530738" y="3285281"/>
                  <a:pt x="7531034" y="3281287"/>
                </a:cubicBezTo>
                <a:cubicBezTo>
                  <a:pt x="7528230" y="3279739"/>
                  <a:pt x="7525935" y="3279620"/>
                  <a:pt x="7524266" y="3280886"/>
                </a:cubicBezTo>
                <a:close/>
                <a:moveTo>
                  <a:pt x="7504375" y="3278931"/>
                </a:moveTo>
                <a:cubicBezTo>
                  <a:pt x="7503034" y="3278572"/>
                  <a:pt x="7498390" y="3290535"/>
                  <a:pt x="7498390" y="3290535"/>
                </a:cubicBezTo>
                <a:cubicBezTo>
                  <a:pt x="7495088" y="3302857"/>
                  <a:pt x="7496430" y="3303218"/>
                  <a:pt x="7496430" y="3303218"/>
                </a:cubicBezTo>
                <a:cubicBezTo>
                  <a:pt x="7498498" y="3316974"/>
                  <a:pt x="7503866" y="3318414"/>
                  <a:pt x="7507890" y="3319492"/>
                </a:cubicBezTo>
                <a:cubicBezTo>
                  <a:pt x="7507890" y="3319492"/>
                  <a:pt x="7504588" y="3331814"/>
                  <a:pt x="7505931" y="3332174"/>
                </a:cubicBezTo>
                <a:cubicBezTo>
                  <a:pt x="7505931" y="3332174"/>
                  <a:pt x="7510574" y="3320212"/>
                  <a:pt x="7510574" y="3320212"/>
                </a:cubicBezTo>
                <a:cubicBezTo>
                  <a:pt x="7513875" y="3307892"/>
                  <a:pt x="7512533" y="3307532"/>
                  <a:pt x="7512533" y="3307532"/>
                </a:cubicBezTo>
                <a:cubicBezTo>
                  <a:pt x="7510467" y="3293772"/>
                  <a:pt x="7505100" y="3292334"/>
                  <a:pt x="7504375" y="3278931"/>
                </a:cubicBezTo>
                <a:close/>
                <a:moveTo>
                  <a:pt x="7609296" y="3277973"/>
                </a:moveTo>
                <a:cubicBezTo>
                  <a:pt x="7606051" y="3279309"/>
                  <a:pt x="7603831" y="3282633"/>
                  <a:pt x="7600187" y="3285740"/>
                </a:cubicBezTo>
                <a:cubicBezTo>
                  <a:pt x="7600814" y="3289498"/>
                  <a:pt x="7603264" y="3291701"/>
                  <a:pt x="7605713" y="3293906"/>
                </a:cubicBezTo>
                <a:cubicBezTo>
                  <a:pt x="7612601" y="3289462"/>
                  <a:pt x="7615618" y="3282596"/>
                  <a:pt x="7609296" y="3277973"/>
                </a:cubicBezTo>
                <a:close/>
                <a:moveTo>
                  <a:pt x="7490386" y="3277684"/>
                </a:moveTo>
                <a:cubicBezTo>
                  <a:pt x="7486686" y="3279715"/>
                  <a:pt x="7485519" y="3288522"/>
                  <a:pt x="7487057" y="3292737"/>
                </a:cubicBezTo>
                <a:cubicBezTo>
                  <a:pt x="7489176" y="3292908"/>
                  <a:pt x="7490733" y="3292489"/>
                  <a:pt x="7491876" y="3291667"/>
                </a:cubicBezTo>
                <a:cubicBezTo>
                  <a:pt x="7495303" y="3289199"/>
                  <a:pt x="7494993" y="3283093"/>
                  <a:pt x="7494925" y="3278334"/>
                </a:cubicBezTo>
                <a:cubicBezTo>
                  <a:pt x="7493134" y="3277083"/>
                  <a:pt x="7491620" y="3277008"/>
                  <a:pt x="7490386" y="3277684"/>
                </a:cubicBezTo>
                <a:close/>
                <a:moveTo>
                  <a:pt x="3553623" y="3275919"/>
                </a:moveTo>
                <a:cubicBezTo>
                  <a:pt x="3552676" y="3275225"/>
                  <a:pt x="3552423" y="3275479"/>
                  <a:pt x="3551917" y="3275985"/>
                </a:cubicBezTo>
                <a:cubicBezTo>
                  <a:pt x="3549889" y="3278013"/>
                  <a:pt x="3547862" y="3280040"/>
                  <a:pt x="3545835" y="3282066"/>
                </a:cubicBezTo>
                <a:cubicBezTo>
                  <a:pt x="3544822" y="3283080"/>
                  <a:pt x="3544822" y="3283080"/>
                  <a:pt x="3543809" y="3284093"/>
                </a:cubicBezTo>
                <a:cubicBezTo>
                  <a:pt x="3543809" y="3284093"/>
                  <a:pt x="3542796" y="3285106"/>
                  <a:pt x="3549356" y="3291666"/>
                </a:cubicBezTo>
                <a:cubicBezTo>
                  <a:pt x="3549356" y="3291666"/>
                  <a:pt x="3550369" y="3290653"/>
                  <a:pt x="3550369" y="3290653"/>
                </a:cubicBezTo>
                <a:cubicBezTo>
                  <a:pt x="3551382" y="3289640"/>
                  <a:pt x="3551382" y="3289640"/>
                  <a:pt x="3552395" y="3288625"/>
                </a:cubicBezTo>
                <a:cubicBezTo>
                  <a:pt x="3553408" y="3287612"/>
                  <a:pt x="3554423" y="3286600"/>
                  <a:pt x="3555436" y="3285586"/>
                </a:cubicBezTo>
                <a:cubicBezTo>
                  <a:pt x="3556449" y="3284572"/>
                  <a:pt x="3558476" y="3282546"/>
                  <a:pt x="3559490" y="3281532"/>
                </a:cubicBezTo>
                <a:cubicBezTo>
                  <a:pt x="3556210" y="3278252"/>
                  <a:pt x="3554570" y="3276612"/>
                  <a:pt x="3553623" y="3275919"/>
                </a:cubicBezTo>
                <a:close/>
                <a:moveTo>
                  <a:pt x="3657237" y="3275622"/>
                </a:moveTo>
                <a:cubicBezTo>
                  <a:pt x="3657237" y="3275622"/>
                  <a:pt x="3657237" y="3275622"/>
                  <a:pt x="3654195" y="3278662"/>
                </a:cubicBezTo>
                <a:cubicBezTo>
                  <a:pt x="3653183" y="3279676"/>
                  <a:pt x="3653183" y="3279676"/>
                  <a:pt x="3663024" y="3289518"/>
                </a:cubicBezTo>
                <a:cubicBezTo>
                  <a:pt x="3663024" y="3289518"/>
                  <a:pt x="3663024" y="3289518"/>
                  <a:pt x="3664037" y="3288505"/>
                </a:cubicBezTo>
                <a:lnTo>
                  <a:pt x="3667077" y="3285464"/>
                </a:lnTo>
                <a:cubicBezTo>
                  <a:pt x="3667077" y="3285464"/>
                  <a:pt x="3668091" y="3284451"/>
                  <a:pt x="3668091" y="3284451"/>
                </a:cubicBezTo>
                <a:cubicBezTo>
                  <a:pt x="3658250" y="3274609"/>
                  <a:pt x="3657237" y="3275622"/>
                  <a:pt x="3657237" y="3275622"/>
                </a:cubicBezTo>
                <a:close/>
                <a:moveTo>
                  <a:pt x="7741192" y="3275586"/>
                </a:moveTo>
                <a:cubicBezTo>
                  <a:pt x="7736125" y="3281636"/>
                  <a:pt x="7731856" y="3270888"/>
                  <a:pt x="7727083" y="3280815"/>
                </a:cubicBezTo>
                <a:cubicBezTo>
                  <a:pt x="7725123" y="3286853"/>
                  <a:pt x="7727118" y="3292659"/>
                  <a:pt x="7731009" y="3295012"/>
                </a:cubicBezTo>
                <a:lnTo>
                  <a:pt x="7737272" y="3295489"/>
                </a:lnTo>
                <a:lnTo>
                  <a:pt x="7731110" y="3310049"/>
                </a:lnTo>
                <a:cubicBezTo>
                  <a:pt x="7730743" y="3314452"/>
                  <a:pt x="7731620" y="3317907"/>
                  <a:pt x="7733148" y="3320908"/>
                </a:cubicBezTo>
                <a:cubicBezTo>
                  <a:pt x="7737733" y="3329914"/>
                  <a:pt x="7748183" y="3334831"/>
                  <a:pt x="7748499" y="3348966"/>
                </a:cubicBezTo>
                <a:cubicBezTo>
                  <a:pt x="7757817" y="3334572"/>
                  <a:pt x="7769253" y="3328608"/>
                  <a:pt x="7772869" y="3314965"/>
                </a:cubicBezTo>
                <a:cubicBezTo>
                  <a:pt x="7777745" y="3292220"/>
                  <a:pt x="7764425" y="3282288"/>
                  <a:pt x="7751554" y="3284261"/>
                </a:cubicBezTo>
                <a:lnTo>
                  <a:pt x="7745686" y="3287142"/>
                </a:lnTo>
                <a:lnTo>
                  <a:pt x="7743223" y="3281875"/>
                </a:lnTo>
                <a:cubicBezTo>
                  <a:pt x="7742899" y="3279885"/>
                  <a:pt x="7742752" y="3277948"/>
                  <a:pt x="7741192" y="3275586"/>
                </a:cubicBezTo>
                <a:close/>
                <a:moveTo>
                  <a:pt x="7976358" y="3275231"/>
                </a:moveTo>
                <a:cubicBezTo>
                  <a:pt x="7973948" y="3275314"/>
                  <a:pt x="7971066" y="3276672"/>
                  <a:pt x="7967437" y="3279714"/>
                </a:cubicBezTo>
                <a:cubicBezTo>
                  <a:pt x="7967548" y="3292316"/>
                  <a:pt x="7979718" y="3290573"/>
                  <a:pt x="7982454" y="3278405"/>
                </a:cubicBezTo>
                <a:cubicBezTo>
                  <a:pt x="7980709" y="3276342"/>
                  <a:pt x="7978770" y="3275148"/>
                  <a:pt x="7976358" y="3275231"/>
                </a:cubicBezTo>
                <a:close/>
                <a:moveTo>
                  <a:pt x="3789719" y="3274336"/>
                </a:moveTo>
                <a:lnTo>
                  <a:pt x="3787788" y="3276267"/>
                </a:lnTo>
                <a:cubicBezTo>
                  <a:pt x="3786824" y="3277232"/>
                  <a:pt x="3786824" y="3277232"/>
                  <a:pt x="3796665" y="3287072"/>
                </a:cubicBezTo>
                <a:cubicBezTo>
                  <a:pt x="3796665" y="3287072"/>
                  <a:pt x="3796665" y="3287072"/>
                  <a:pt x="3797629" y="3286108"/>
                </a:cubicBezTo>
                <a:cubicBezTo>
                  <a:pt x="3797629" y="3286108"/>
                  <a:pt x="3797629" y="3286108"/>
                  <a:pt x="3799560" y="3284178"/>
                </a:cubicBezTo>
                <a:cubicBezTo>
                  <a:pt x="3789719" y="3274336"/>
                  <a:pt x="3789719" y="3274336"/>
                  <a:pt x="3789719" y="3274336"/>
                </a:cubicBezTo>
                <a:close/>
                <a:moveTo>
                  <a:pt x="7429003" y="3270186"/>
                </a:moveTo>
                <a:cubicBezTo>
                  <a:pt x="7426964" y="3269813"/>
                  <a:pt x="7425400" y="3269752"/>
                  <a:pt x="7424239" y="3270436"/>
                </a:cubicBezTo>
                <a:cubicBezTo>
                  <a:pt x="7423077" y="3271122"/>
                  <a:pt x="7422321" y="3272552"/>
                  <a:pt x="7421897" y="3275166"/>
                </a:cubicBezTo>
                <a:cubicBezTo>
                  <a:pt x="7426514" y="3276907"/>
                  <a:pt x="7428413" y="3278150"/>
                  <a:pt x="7429003" y="3270186"/>
                </a:cubicBezTo>
                <a:close/>
                <a:moveTo>
                  <a:pt x="7711768" y="3269265"/>
                </a:moveTo>
                <a:cubicBezTo>
                  <a:pt x="7710410" y="3267614"/>
                  <a:pt x="7708173" y="3267482"/>
                  <a:pt x="7705685" y="3269745"/>
                </a:cubicBezTo>
                <a:cubicBezTo>
                  <a:pt x="7705641" y="3271951"/>
                  <a:pt x="7706143" y="3274022"/>
                  <a:pt x="7707265" y="3275526"/>
                </a:cubicBezTo>
                <a:cubicBezTo>
                  <a:pt x="7708389" y="3277030"/>
                  <a:pt x="7710134" y="3277969"/>
                  <a:pt x="7712578" y="3277912"/>
                </a:cubicBezTo>
                <a:cubicBezTo>
                  <a:pt x="7713605" y="3274090"/>
                  <a:pt x="7713126" y="3270917"/>
                  <a:pt x="7711768" y="3269265"/>
                </a:cubicBezTo>
                <a:close/>
                <a:moveTo>
                  <a:pt x="7768504" y="3266569"/>
                </a:moveTo>
                <a:cubicBezTo>
                  <a:pt x="7766760" y="3266485"/>
                  <a:pt x="7765770" y="3267115"/>
                  <a:pt x="7764969" y="3267924"/>
                </a:cubicBezTo>
                <a:cubicBezTo>
                  <a:pt x="7764168" y="3268735"/>
                  <a:pt x="7763555" y="3269725"/>
                  <a:pt x="7762566" y="3270356"/>
                </a:cubicBezTo>
                <a:cubicBezTo>
                  <a:pt x="7763604" y="3274485"/>
                  <a:pt x="7764642" y="3278613"/>
                  <a:pt x="7768602" y="3276088"/>
                </a:cubicBezTo>
                <a:cubicBezTo>
                  <a:pt x="7768317" y="3272676"/>
                  <a:pt x="7768788" y="3269982"/>
                  <a:pt x="7768504" y="3266569"/>
                </a:cubicBezTo>
                <a:close/>
                <a:moveTo>
                  <a:pt x="3415707" y="3265693"/>
                </a:moveTo>
                <a:cubicBezTo>
                  <a:pt x="3421467" y="3277424"/>
                  <a:pt x="3408740" y="3272660"/>
                  <a:pt x="3405754" y="3275646"/>
                </a:cubicBezTo>
                <a:cubicBezTo>
                  <a:pt x="3399392" y="3273263"/>
                  <a:pt x="3395215" y="3273068"/>
                  <a:pt x="3393225" y="3275058"/>
                </a:cubicBezTo>
                <a:cubicBezTo>
                  <a:pt x="3391233" y="3277049"/>
                  <a:pt x="3391429" y="3281226"/>
                  <a:pt x="3393811" y="3287590"/>
                </a:cubicBezTo>
                <a:cubicBezTo>
                  <a:pt x="3392816" y="3288585"/>
                  <a:pt x="3392816" y="3288585"/>
                  <a:pt x="3401561" y="3297330"/>
                </a:cubicBezTo>
                <a:cubicBezTo>
                  <a:pt x="3401561" y="3297330"/>
                  <a:pt x="3402557" y="3296335"/>
                  <a:pt x="3402557" y="3296335"/>
                </a:cubicBezTo>
                <a:cubicBezTo>
                  <a:pt x="3397792" y="3283608"/>
                  <a:pt x="3410519" y="3288372"/>
                  <a:pt x="3414500" y="3284392"/>
                </a:cubicBezTo>
                <a:cubicBezTo>
                  <a:pt x="3425238" y="3291149"/>
                  <a:pt x="3428224" y="3288162"/>
                  <a:pt x="3430215" y="3286172"/>
                </a:cubicBezTo>
                <a:cubicBezTo>
                  <a:pt x="3431210" y="3285178"/>
                  <a:pt x="3432207" y="3284181"/>
                  <a:pt x="3433202" y="3283186"/>
                </a:cubicBezTo>
                <a:cubicBezTo>
                  <a:pt x="3434197" y="3282191"/>
                  <a:pt x="3425449" y="3273443"/>
                  <a:pt x="3425449" y="3273443"/>
                </a:cubicBezTo>
                <a:cubicBezTo>
                  <a:pt x="3416703" y="3264697"/>
                  <a:pt x="3416703" y="3264697"/>
                  <a:pt x="3415707" y="3265693"/>
                </a:cubicBezTo>
                <a:close/>
                <a:moveTo>
                  <a:pt x="8012318" y="3264475"/>
                </a:moveTo>
                <a:cubicBezTo>
                  <a:pt x="7995344" y="3272647"/>
                  <a:pt x="7979433" y="3279527"/>
                  <a:pt x="7974099" y="3293512"/>
                </a:cubicBezTo>
                <a:cubicBezTo>
                  <a:pt x="7975918" y="3294421"/>
                  <a:pt x="7978359" y="3294999"/>
                  <a:pt x="7981143" y="3295226"/>
                </a:cubicBezTo>
                <a:lnTo>
                  <a:pt x="7983583" y="3295116"/>
                </a:lnTo>
                <a:lnTo>
                  <a:pt x="7978770" y="3300026"/>
                </a:lnTo>
                <a:lnTo>
                  <a:pt x="7977631" y="3303905"/>
                </a:lnTo>
                <a:lnTo>
                  <a:pt x="7966010" y="3304465"/>
                </a:lnTo>
                <a:cubicBezTo>
                  <a:pt x="7962166" y="3305934"/>
                  <a:pt x="7958835" y="3308363"/>
                  <a:pt x="7957177" y="3310793"/>
                </a:cubicBezTo>
                <a:cubicBezTo>
                  <a:pt x="7965011" y="3315565"/>
                  <a:pt x="7972455" y="3322066"/>
                  <a:pt x="7984178" y="3309537"/>
                </a:cubicBezTo>
                <a:lnTo>
                  <a:pt x="7980789" y="3306473"/>
                </a:lnTo>
                <a:lnTo>
                  <a:pt x="7991071" y="3304765"/>
                </a:lnTo>
                <a:cubicBezTo>
                  <a:pt x="7996364" y="3302768"/>
                  <a:pt x="8000769" y="3299291"/>
                  <a:pt x="8000145" y="3293490"/>
                </a:cubicBezTo>
                <a:lnTo>
                  <a:pt x="7999704" y="3292174"/>
                </a:lnTo>
                <a:lnTo>
                  <a:pt x="7999727" y="3292167"/>
                </a:lnTo>
                <a:cubicBezTo>
                  <a:pt x="8002767" y="3290893"/>
                  <a:pt x="8005591" y="3289219"/>
                  <a:pt x="8007923" y="3287127"/>
                </a:cubicBezTo>
                <a:cubicBezTo>
                  <a:pt x="8013517" y="3282103"/>
                  <a:pt x="8016267" y="3274655"/>
                  <a:pt x="8012318" y="3264475"/>
                </a:cubicBezTo>
                <a:close/>
                <a:moveTo>
                  <a:pt x="7572582" y="3262629"/>
                </a:moveTo>
                <a:cubicBezTo>
                  <a:pt x="7566377" y="3265010"/>
                  <a:pt x="7562238" y="3274146"/>
                  <a:pt x="7564727" y="3281474"/>
                </a:cubicBezTo>
                <a:cubicBezTo>
                  <a:pt x="7572829" y="3286381"/>
                  <a:pt x="7574619" y="3277439"/>
                  <a:pt x="7579957" y="3274203"/>
                </a:cubicBezTo>
                <a:cubicBezTo>
                  <a:pt x="7580184" y="3270138"/>
                  <a:pt x="7579080" y="3266881"/>
                  <a:pt x="7579306" y="3262815"/>
                </a:cubicBezTo>
                <a:cubicBezTo>
                  <a:pt x="7576948" y="3261790"/>
                  <a:pt x="7574650" y="3261834"/>
                  <a:pt x="7572582" y="3262629"/>
                </a:cubicBezTo>
                <a:close/>
                <a:moveTo>
                  <a:pt x="7926108" y="3261805"/>
                </a:moveTo>
                <a:cubicBezTo>
                  <a:pt x="7919079" y="3269722"/>
                  <a:pt x="7923823" y="3284049"/>
                  <a:pt x="7926459" y="3292008"/>
                </a:cubicBezTo>
                <a:cubicBezTo>
                  <a:pt x="7941219" y="3292867"/>
                  <a:pt x="7940518" y="3276173"/>
                  <a:pt x="7938994" y="3261861"/>
                </a:cubicBezTo>
                <a:cubicBezTo>
                  <a:pt x="7934425" y="3262635"/>
                  <a:pt x="7930676" y="3261030"/>
                  <a:pt x="7926108" y="3261805"/>
                </a:cubicBezTo>
                <a:close/>
                <a:moveTo>
                  <a:pt x="3553324" y="3257088"/>
                </a:moveTo>
                <a:cubicBezTo>
                  <a:pt x="3551483" y="3256741"/>
                  <a:pt x="3550737" y="3257488"/>
                  <a:pt x="3550239" y="3257985"/>
                </a:cubicBezTo>
                <a:cubicBezTo>
                  <a:pt x="3549244" y="3258981"/>
                  <a:pt x="3557990" y="3267727"/>
                  <a:pt x="3557990" y="3267727"/>
                </a:cubicBezTo>
                <a:cubicBezTo>
                  <a:pt x="3566735" y="3276472"/>
                  <a:pt x="3566735" y="3276472"/>
                  <a:pt x="3567731" y="3275476"/>
                </a:cubicBezTo>
                <a:cubicBezTo>
                  <a:pt x="3568727" y="3274481"/>
                  <a:pt x="3570717" y="3272491"/>
                  <a:pt x="3580460" y="3280243"/>
                </a:cubicBezTo>
                <a:cubicBezTo>
                  <a:pt x="3580460" y="3280243"/>
                  <a:pt x="3581455" y="3279248"/>
                  <a:pt x="3581455" y="3279248"/>
                </a:cubicBezTo>
                <a:cubicBezTo>
                  <a:pt x="3582450" y="3278253"/>
                  <a:pt x="3574698" y="3268510"/>
                  <a:pt x="3574698" y="3268510"/>
                </a:cubicBezTo>
                <a:cubicBezTo>
                  <a:pt x="3565952" y="3259764"/>
                  <a:pt x="3564957" y="3260760"/>
                  <a:pt x="3564957" y="3260760"/>
                </a:cubicBezTo>
                <a:cubicBezTo>
                  <a:pt x="3563962" y="3261755"/>
                  <a:pt x="3563962" y="3261755"/>
                  <a:pt x="3562966" y="3262750"/>
                </a:cubicBezTo>
                <a:cubicBezTo>
                  <a:pt x="3558095" y="3258875"/>
                  <a:pt x="3555163" y="3257435"/>
                  <a:pt x="3553324" y="3257088"/>
                </a:cubicBezTo>
                <a:close/>
                <a:moveTo>
                  <a:pt x="7686876" y="3255867"/>
                </a:moveTo>
                <a:cubicBezTo>
                  <a:pt x="7685652" y="3255982"/>
                  <a:pt x="7684178" y="3256732"/>
                  <a:pt x="7682256" y="3258656"/>
                </a:cubicBezTo>
                <a:cubicBezTo>
                  <a:pt x="7682658" y="3266965"/>
                  <a:pt x="7689165" y="3282996"/>
                  <a:pt x="7696597" y="3290606"/>
                </a:cubicBezTo>
                <a:cubicBezTo>
                  <a:pt x="7699076" y="3293143"/>
                  <a:pt x="7701655" y="3294742"/>
                  <a:pt x="7704146" y="3294810"/>
                </a:cubicBezTo>
                <a:cubicBezTo>
                  <a:pt x="7704131" y="3279794"/>
                  <a:pt x="7694687" y="3275587"/>
                  <a:pt x="7696417" y="3257458"/>
                </a:cubicBezTo>
                <a:cubicBezTo>
                  <a:pt x="7691961" y="3260893"/>
                  <a:pt x="7690546" y="3255522"/>
                  <a:pt x="7686876" y="3255867"/>
                </a:cubicBezTo>
                <a:close/>
                <a:moveTo>
                  <a:pt x="8082499" y="3255370"/>
                </a:moveTo>
                <a:cubicBezTo>
                  <a:pt x="8072943" y="3258331"/>
                  <a:pt x="8062841" y="3273019"/>
                  <a:pt x="8059570" y="3285811"/>
                </a:cubicBezTo>
                <a:cubicBezTo>
                  <a:pt x="8056954" y="3296045"/>
                  <a:pt x="8058709" y="3305063"/>
                  <a:pt x="8068611" y="3305892"/>
                </a:cubicBezTo>
                <a:cubicBezTo>
                  <a:pt x="8084112" y="3290126"/>
                  <a:pt x="8089497" y="3272819"/>
                  <a:pt x="8091600" y="3256824"/>
                </a:cubicBezTo>
                <a:cubicBezTo>
                  <a:pt x="8088809" y="3254700"/>
                  <a:pt x="8085684" y="3254383"/>
                  <a:pt x="8082499" y="3255370"/>
                </a:cubicBezTo>
                <a:close/>
                <a:moveTo>
                  <a:pt x="7715274" y="3249168"/>
                </a:moveTo>
                <a:cubicBezTo>
                  <a:pt x="7713131" y="3249528"/>
                  <a:pt x="7710820" y="3251465"/>
                  <a:pt x="7708574" y="3254784"/>
                </a:cubicBezTo>
                <a:cubicBezTo>
                  <a:pt x="7709626" y="3256776"/>
                  <a:pt x="7712127" y="3258988"/>
                  <a:pt x="7714231" y="3262970"/>
                </a:cubicBezTo>
                <a:cubicBezTo>
                  <a:pt x="7717927" y="3259870"/>
                  <a:pt x="7717273" y="3256109"/>
                  <a:pt x="7720969" y="3253011"/>
                </a:cubicBezTo>
                <a:cubicBezTo>
                  <a:pt x="7719391" y="3250024"/>
                  <a:pt x="7717415" y="3248806"/>
                  <a:pt x="7715274" y="3249168"/>
                </a:cubicBezTo>
                <a:close/>
                <a:moveTo>
                  <a:pt x="7424520" y="3245897"/>
                </a:moveTo>
                <a:cubicBezTo>
                  <a:pt x="7423495" y="3245722"/>
                  <a:pt x="7422578" y="3246071"/>
                  <a:pt x="7421793" y="3246758"/>
                </a:cubicBezTo>
                <a:cubicBezTo>
                  <a:pt x="7419436" y="3248820"/>
                  <a:pt x="7418263" y="3253929"/>
                  <a:pt x="7418870" y="3257066"/>
                </a:cubicBezTo>
                <a:cubicBezTo>
                  <a:pt x="7419140" y="3258461"/>
                  <a:pt x="7419761" y="3259466"/>
                  <a:pt x="7420786" y="3259643"/>
                </a:cubicBezTo>
                <a:cubicBezTo>
                  <a:pt x="7428161" y="3261804"/>
                  <a:pt x="7427792" y="3247357"/>
                  <a:pt x="7424520" y="3245897"/>
                </a:cubicBezTo>
                <a:close/>
                <a:moveTo>
                  <a:pt x="7043311" y="3242114"/>
                </a:moveTo>
                <a:cubicBezTo>
                  <a:pt x="7040730" y="3242940"/>
                  <a:pt x="7039075" y="3246294"/>
                  <a:pt x="7039462" y="3249599"/>
                </a:cubicBezTo>
                <a:cubicBezTo>
                  <a:pt x="7039850" y="3252903"/>
                  <a:pt x="7042279" y="3256160"/>
                  <a:pt x="7047866" y="3256792"/>
                </a:cubicBezTo>
                <a:cubicBezTo>
                  <a:pt x="7052314" y="3253755"/>
                  <a:pt x="7050615" y="3244617"/>
                  <a:pt x="7043311" y="3242114"/>
                </a:cubicBezTo>
                <a:close/>
                <a:moveTo>
                  <a:pt x="8146489" y="3241686"/>
                </a:moveTo>
                <a:cubicBezTo>
                  <a:pt x="8133890" y="3240060"/>
                  <a:pt x="8119971" y="3267750"/>
                  <a:pt x="8136420" y="3277198"/>
                </a:cubicBezTo>
                <a:cubicBezTo>
                  <a:pt x="8147859" y="3272002"/>
                  <a:pt x="8155582" y="3264309"/>
                  <a:pt x="8157475" y="3254843"/>
                </a:cubicBezTo>
                <a:cubicBezTo>
                  <a:pt x="8154742" y="3246025"/>
                  <a:pt x="8150689" y="3242228"/>
                  <a:pt x="8146489" y="3241686"/>
                </a:cubicBezTo>
                <a:close/>
                <a:moveTo>
                  <a:pt x="7415311" y="3240662"/>
                </a:moveTo>
                <a:cubicBezTo>
                  <a:pt x="7411709" y="3254104"/>
                  <a:pt x="7412994" y="3254450"/>
                  <a:pt x="7412994" y="3254450"/>
                </a:cubicBezTo>
                <a:cubicBezTo>
                  <a:pt x="7412994" y="3254450"/>
                  <a:pt x="7412994" y="3254450"/>
                  <a:pt x="7414280" y="3254794"/>
                </a:cubicBezTo>
                <a:cubicBezTo>
                  <a:pt x="7414280" y="3254794"/>
                  <a:pt x="7415566" y="3255139"/>
                  <a:pt x="7416852" y="3255483"/>
                </a:cubicBezTo>
                <a:cubicBezTo>
                  <a:pt x="7418136" y="3255827"/>
                  <a:pt x="7418136" y="3255827"/>
                  <a:pt x="7418136" y="3255827"/>
                </a:cubicBezTo>
                <a:cubicBezTo>
                  <a:pt x="7418136" y="3255827"/>
                  <a:pt x="7421738" y="3242384"/>
                  <a:pt x="7421738" y="3242384"/>
                </a:cubicBezTo>
                <a:cubicBezTo>
                  <a:pt x="7419168" y="3241695"/>
                  <a:pt x="7417883" y="3241352"/>
                  <a:pt x="7417883" y="3241352"/>
                </a:cubicBezTo>
                <a:lnTo>
                  <a:pt x="7416597" y="3241007"/>
                </a:lnTo>
                <a:cubicBezTo>
                  <a:pt x="7416597" y="3241007"/>
                  <a:pt x="7415311" y="3240662"/>
                  <a:pt x="7415311" y="3240662"/>
                </a:cubicBezTo>
                <a:close/>
                <a:moveTo>
                  <a:pt x="3804131" y="3240248"/>
                </a:moveTo>
                <a:cubicBezTo>
                  <a:pt x="3800076" y="3244303"/>
                  <a:pt x="3797036" y="3247343"/>
                  <a:pt x="3793996" y="3250383"/>
                </a:cubicBezTo>
                <a:cubicBezTo>
                  <a:pt x="3802821" y="3261234"/>
                  <a:pt x="3800794" y="3263262"/>
                  <a:pt x="3799782" y="3264274"/>
                </a:cubicBezTo>
                <a:cubicBezTo>
                  <a:pt x="3798768" y="3265288"/>
                  <a:pt x="3798768" y="3265288"/>
                  <a:pt x="3798768" y="3265288"/>
                </a:cubicBezTo>
                <a:cubicBezTo>
                  <a:pt x="3808609" y="3275129"/>
                  <a:pt x="3808609" y="3275129"/>
                  <a:pt x="3809621" y="3274115"/>
                </a:cubicBezTo>
                <a:cubicBezTo>
                  <a:pt x="3810635" y="3273101"/>
                  <a:pt x="3812662" y="3271076"/>
                  <a:pt x="3813675" y="3270062"/>
                </a:cubicBezTo>
                <a:cubicBezTo>
                  <a:pt x="3816715" y="3267022"/>
                  <a:pt x="3809915" y="3254141"/>
                  <a:pt x="3822796" y="3260941"/>
                </a:cubicBezTo>
                <a:cubicBezTo>
                  <a:pt x="3823809" y="3259927"/>
                  <a:pt x="3813969" y="3250087"/>
                  <a:pt x="3813969" y="3250087"/>
                </a:cubicBezTo>
                <a:cubicBezTo>
                  <a:pt x="3813969" y="3250087"/>
                  <a:pt x="3804131" y="3240248"/>
                  <a:pt x="3804131" y="3240248"/>
                </a:cubicBezTo>
                <a:close/>
                <a:moveTo>
                  <a:pt x="7518093" y="3231860"/>
                </a:moveTo>
                <a:cubicBezTo>
                  <a:pt x="7517490" y="3233524"/>
                  <a:pt x="7517591" y="3234823"/>
                  <a:pt x="7518079" y="3235726"/>
                </a:cubicBezTo>
                <a:cubicBezTo>
                  <a:pt x="7519543" y="3238433"/>
                  <a:pt x="7524484" y="3237558"/>
                  <a:pt x="7524277" y="3232176"/>
                </a:cubicBezTo>
                <a:cubicBezTo>
                  <a:pt x="7521588" y="3231651"/>
                  <a:pt x="7520243" y="3231390"/>
                  <a:pt x="7518093" y="3231860"/>
                </a:cubicBezTo>
                <a:close/>
                <a:moveTo>
                  <a:pt x="8212307" y="3229961"/>
                </a:moveTo>
                <a:cubicBezTo>
                  <a:pt x="8199323" y="3228538"/>
                  <a:pt x="8192487" y="3236227"/>
                  <a:pt x="8181101" y="3237762"/>
                </a:cubicBezTo>
                <a:cubicBezTo>
                  <a:pt x="8185327" y="3250091"/>
                  <a:pt x="8208957" y="3241831"/>
                  <a:pt x="8212307" y="3229961"/>
                </a:cubicBezTo>
                <a:close/>
                <a:moveTo>
                  <a:pt x="8345289" y="3229527"/>
                </a:moveTo>
                <a:cubicBezTo>
                  <a:pt x="8341859" y="3228773"/>
                  <a:pt x="8335871" y="3229796"/>
                  <a:pt x="8330119" y="3232178"/>
                </a:cubicBezTo>
                <a:cubicBezTo>
                  <a:pt x="8324367" y="3234562"/>
                  <a:pt x="8318853" y="3238308"/>
                  <a:pt x="8316373" y="3243002"/>
                </a:cubicBezTo>
                <a:cubicBezTo>
                  <a:pt x="8314719" y="3246130"/>
                  <a:pt x="8314415" y="3249681"/>
                  <a:pt x="8316287" y="3253533"/>
                </a:cubicBezTo>
                <a:cubicBezTo>
                  <a:pt x="8326212" y="3253994"/>
                  <a:pt x="8348692" y="3246323"/>
                  <a:pt x="8345289" y="3229527"/>
                </a:cubicBezTo>
                <a:close/>
                <a:moveTo>
                  <a:pt x="8030244" y="3224312"/>
                </a:moveTo>
                <a:cubicBezTo>
                  <a:pt x="8026844" y="3225080"/>
                  <a:pt x="8023221" y="3229829"/>
                  <a:pt x="8020636" y="3241643"/>
                </a:cubicBezTo>
                <a:cubicBezTo>
                  <a:pt x="8048608" y="3255538"/>
                  <a:pt x="8040440" y="3222008"/>
                  <a:pt x="8030244" y="3224312"/>
                </a:cubicBezTo>
                <a:close/>
                <a:moveTo>
                  <a:pt x="3603711" y="3224191"/>
                </a:moveTo>
                <a:cubicBezTo>
                  <a:pt x="3602736" y="3225165"/>
                  <a:pt x="3601762" y="3226140"/>
                  <a:pt x="3600788" y="3227114"/>
                </a:cubicBezTo>
                <a:cubicBezTo>
                  <a:pt x="3597864" y="3230038"/>
                  <a:pt x="3594942" y="3232962"/>
                  <a:pt x="3600218" y="3244084"/>
                </a:cubicBezTo>
                <a:cubicBezTo>
                  <a:pt x="3600218" y="3244084"/>
                  <a:pt x="3600218" y="3244084"/>
                  <a:pt x="3608418" y="3252285"/>
                </a:cubicBezTo>
                <a:cubicBezTo>
                  <a:pt x="3608418" y="3252285"/>
                  <a:pt x="3608418" y="3252285"/>
                  <a:pt x="3609393" y="3251311"/>
                </a:cubicBezTo>
                <a:cubicBezTo>
                  <a:pt x="3612316" y="3248388"/>
                  <a:pt x="3614265" y="3246439"/>
                  <a:pt x="3617189" y="3243515"/>
                </a:cubicBezTo>
                <a:cubicBezTo>
                  <a:pt x="3618163" y="3242541"/>
                  <a:pt x="3619138" y="3241566"/>
                  <a:pt x="3620112" y="3240592"/>
                </a:cubicBezTo>
                <a:cubicBezTo>
                  <a:pt x="3621086" y="3239617"/>
                  <a:pt x="3612886" y="3231416"/>
                  <a:pt x="3612886" y="3231416"/>
                </a:cubicBezTo>
                <a:cubicBezTo>
                  <a:pt x="3612886" y="3231416"/>
                  <a:pt x="3604687" y="3223217"/>
                  <a:pt x="3603711" y="3224191"/>
                </a:cubicBezTo>
                <a:close/>
                <a:moveTo>
                  <a:pt x="7754330" y="3223835"/>
                </a:moveTo>
                <a:cubicBezTo>
                  <a:pt x="7751571" y="3224094"/>
                  <a:pt x="7748954" y="3225457"/>
                  <a:pt x="7746500" y="3227384"/>
                </a:cubicBezTo>
                <a:cubicBezTo>
                  <a:pt x="7741592" y="3231234"/>
                  <a:pt x="7737337" y="3237320"/>
                  <a:pt x="7733905" y="3241278"/>
                </a:cubicBezTo>
                <a:cubicBezTo>
                  <a:pt x="7734282" y="3244461"/>
                  <a:pt x="7735011" y="3246924"/>
                  <a:pt x="7735999" y="3248760"/>
                </a:cubicBezTo>
                <a:cubicBezTo>
                  <a:pt x="7742923" y="3261612"/>
                  <a:pt x="7762563" y="3243717"/>
                  <a:pt x="7763012" y="3226917"/>
                </a:cubicBezTo>
                <a:cubicBezTo>
                  <a:pt x="7759991" y="3224420"/>
                  <a:pt x="7757089" y="3223574"/>
                  <a:pt x="7754330" y="3223835"/>
                </a:cubicBezTo>
                <a:close/>
                <a:moveTo>
                  <a:pt x="6997991" y="3222811"/>
                </a:moveTo>
                <a:cubicBezTo>
                  <a:pt x="6994511" y="3223077"/>
                  <a:pt x="6992279" y="3224098"/>
                  <a:pt x="6990985" y="3225659"/>
                </a:cubicBezTo>
                <a:cubicBezTo>
                  <a:pt x="6989040" y="3227999"/>
                  <a:pt x="6989202" y="3231548"/>
                  <a:pt x="6990415" y="3235562"/>
                </a:cubicBezTo>
                <a:lnTo>
                  <a:pt x="6994649" y="3244917"/>
                </a:lnTo>
                <a:lnTo>
                  <a:pt x="6994329" y="3245354"/>
                </a:lnTo>
                <a:lnTo>
                  <a:pt x="6994984" y="3245656"/>
                </a:lnTo>
                <a:lnTo>
                  <a:pt x="6996159" y="3248253"/>
                </a:lnTo>
                <a:lnTo>
                  <a:pt x="6999668" y="3247820"/>
                </a:lnTo>
                <a:lnTo>
                  <a:pt x="7001395" y="3248618"/>
                </a:lnTo>
                <a:lnTo>
                  <a:pt x="7001969" y="3247535"/>
                </a:lnTo>
                <a:lnTo>
                  <a:pt x="7008088" y="3246779"/>
                </a:lnTo>
                <a:cubicBezTo>
                  <a:pt x="7012022" y="3239656"/>
                  <a:pt x="7003002" y="3228827"/>
                  <a:pt x="6997991" y="3222811"/>
                </a:cubicBezTo>
                <a:close/>
                <a:moveTo>
                  <a:pt x="7865587" y="3220102"/>
                </a:moveTo>
                <a:cubicBezTo>
                  <a:pt x="7859535" y="3220561"/>
                  <a:pt x="7855550" y="3223402"/>
                  <a:pt x="7853294" y="3227026"/>
                </a:cubicBezTo>
                <a:cubicBezTo>
                  <a:pt x="7851601" y="3229746"/>
                  <a:pt x="7850884" y="3232902"/>
                  <a:pt x="7850994" y="3235824"/>
                </a:cubicBezTo>
                <a:cubicBezTo>
                  <a:pt x="7851332" y="3244585"/>
                  <a:pt x="7859149" y="3251209"/>
                  <a:pt x="7870613" y="3237428"/>
                </a:cubicBezTo>
                <a:cubicBezTo>
                  <a:pt x="7868938" y="3231653"/>
                  <a:pt x="7870138" y="3226315"/>
                  <a:pt x="7865587" y="3220102"/>
                </a:cubicBezTo>
                <a:close/>
                <a:moveTo>
                  <a:pt x="7473720" y="3217896"/>
                </a:moveTo>
                <a:cubicBezTo>
                  <a:pt x="7473720" y="3217896"/>
                  <a:pt x="7469177" y="3229486"/>
                  <a:pt x="7469177" y="3229486"/>
                </a:cubicBezTo>
                <a:cubicBezTo>
                  <a:pt x="7465976" y="3241433"/>
                  <a:pt x="7465976" y="3241433"/>
                  <a:pt x="7467317" y="3241792"/>
                </a:cubicBezTo>
                <a:cubicBezTo>
                  <a:pt x="7467317" y="3241792"/>
                  <a:pt x="7468659" y="3242152"/>
                  <a:pt x="7468659" y="3242152"/>
                </a:cubicBezTo>
                <a:cubicBezTo>
                  <a:pt x="7470001" y="3242513"/>
                  <a:pt x="7468142" y="3254819"/>
                  <a:pt x="7469484" y="3255178"/>
                </a:cubicBezTo>
                <a:cubicBezTo>
                  <a:pt x="7469484" y="3255178"/>
                  <a:pt x="7469484" y="3255178"/>
                  <a:pt x="7470825" y="3255538"/>
                </a:cubicBezTo>
                <a:cubicBezTo>
                  <a:pt x="7470825" y="3255538"/>
                  <a:pt x="7475370" y="3243950"/>
                  <a:pt x="7478571" y="3232003"/>
                </a:cubicBezTo>
                <a:cubicBezTo>
                  <a:pt x="7478571" y="3232003"/>
                  <a:pt x="7477228" y="3231644"/>
                  <a:pt x="7475887" y="3231284"/>
                </a:cubicBezTo>
                <a:cubicBezTo>
                  <a:pt x="7475887" y="3231284"/>
                  <a:pt x="7477746" y="3218976"/>
                  <a:pt x="7476404" y="3218615"/>
                </a:cubicBezTo>
                <a:cubicBezTo>
                  <a:pt x="7475062" y="3218256"/>
                  <a:pt x="7475062" y="3218256"/>
                  <a:pt x="7473720" y="3217896"/>
                </a:cubicBezTo>
                <a:close/>
                <a:moveTo>
                  <a:pt x="3819974" y="3216100"/>
                </a:moveTo>
                <a:cubicBezTo>
                  <a:pt x="3819267" y="3215884"/>
                  <a:pt x="3819328" y="3216435"/>
                  <a:pt x="3819697" y="3217296"/>
                </a:cubicBezTo>
                <a:cubicBezTo>
                  <a:pt x="3820437" y="3219019"/>
                  <a:pt x="3822405" y="3221969"/>
                  <a:pt x="3821913" y="3222460"/>
                </a:cubicBezTo>
                <a:cubicBezTo>
                  <a:pt x="3820932" y="3223442"/>
                  <a:pt x="3820932" y="3223442"/>
                  <a:pt x="3819950" y="3224425"/>
                </a:cubicBezTo>
                <a:cubicBezTo>
                  <a:pt x="3819950" y="3224425"/>
                  <a:pt x="3818968" y="3225407"/>
                  <a:pt x="3828807" y="3235248"/>
                </a:cubicBezTo>
                <a:cubicBezTo>
                  <a:pt x="3828807" y="3235248"/>
                  <a:pt x="3829789" y="3234265"/>
                  <a:pt x="3829789" y="3234265"/>
                </a:cubicBezTo>
                <a:cubicBezTo>
                  <a:pt x="3830773" y="3233283"/>
                  <a:pt x="3830773" y="3233283"/>
                  <a:pt x="3831755" y="3232301"/>
                </a:cubicBezTo>
                <a:cubicBezTo>
                  <a:pt x="3832737" y="3231319"/>
                  <a:pt x="3833719" y="3230337"/>
                  <a:pt x="3834702" y="3229354"/>
                </a:cubicBezTo>
                <a:cubicBezTo>
                  <a:pt x="3834702" y="3229354"/>
                  <a:pt x="3835684" y="3228371"/>
                  <a:pt x="3835684" y="3228371"/>
                </a:cubicBezTo>
                <a:cubicBezTo>
                  <a:pt x="3835684" y="3228371"/>
                  <a:pt x="3825844" y="3218531"/>
                  <a:pt x="3824862" y="3219512"/>
                </a:cubicBezTo>
                <a:cubicBezTo>
                  <a:pt x="3822156" y="3217299"/>
                  <a:pt x="3820680" y="3216314"/>
                  <a:pt x="3819974" y="3216100"/>
                </a:cubicBezTo>
                <a:close/>
                <a:moveTo>
                  <a:pt x="7344886" y="3213980"/>
                </a:moveTo>
                <a:cubicBezTo>
                  <a:pt x="7343313" y="3215995"/>
                  <a:pt x="7342303" y="3217984"/>
                  <a:pt x="7341676" y="3219946"/>
                </a:cubicBezTo>
                <a:cubicBezTo>
                  <a:pt x="7339793" y="3225832"/>
                  <a:pt x="7341323" y="3231478"/>
                  <a:pt x="7341230" y="3236875"/>
                </a:cubicBezTo>
                <a:cubicBezTo>
                  <a:pt x="7346099" y="3248440"/>
                  <a:pt x="7356189" y="3230133"/>
                  <a:pt x="7361716" y="3245406"/>
                </a:cubicBezTo>
                <a:cubicBezTo>
                  <a:pt x="7367225" y="3240834"/>
                  <a:pt x="7369454" y="3237566"/>
                  <a:pt x="7370239" y="3234076"/>
                </a:cubicBezTo>
                <a:cubicBezTo>
                  <a:pt x="7361306" y="3227303"/>
                  <a:pt x="7353033" y="3224240"/>
                  <a:pt x="7344886" y="3213980"/>
                </a:cubicBezTo>
                <a:close/>
                <a:moveTo>
                  <a:pt x="7143709" y="3212752"/>
                </a:moveTo>
                <a:cubicBezTo>
                  <a:pt x="7142448" y="3214977"/>
                  <a:pt x="7142293" y="3216898"/>
                  <a:pt x="7142791" y="3218363"/>
                </a:cubicBezTo>
                <a:cubicBezTo>
                  <a:pt x="7144281" y="3222753"/>
                  <a:pt x="7151640" y="3223041"/>
                  <a:pt x="7152594" y="3215158"/>
                </a:cubicBezTo>
                <a:cubicBezTo>
                  <a:pt x="7148819" y="3213549"/>
                  <a:pt x="7146933" y="3212746"/>
                  <a:pt x="7143709" y="3212752"/>
                </a:cubicBezTo>
                <a:close/>
                <a:moveTo>
                  <a:pt x="7408547" y="3210038"/>
                </a:moveTo>
                <a:cubicBezTo>
                  <a:pt x="7407188" y="3209674"/>
                  <a:pt x="7403586" y="3223115"/>
                  <a:pt x="7403586" y="3223115"/>
                </a:cubicBezTo>
                <a:cubicBezTo>
                  <a:pt x="7399984" y="3236555"/>
                  <a:pt x="7399984" y="3236555"/>
                  <a:pt x="7401344" y="3236919"/>
                </a:cubicBezTo>
                <a:cubicBezTo>
                  <a:pt x="7401344" y="3236919"/>
                  <a:pt x="7401344" y="3236919"/>
                  <a:pt x="7404064" y="3237648"/>
                </a:cubicBezTo>
                <a:cubicBezTo>
                  <a:pt x="7404743" y="3237830"/>
                  <a:pt x="7405083" y="3237921"/>
                  <a:pt x="7405703" y="3236287"/>
                </a:cubicBezTo>
                <a:lnTo>
                  <a:pt x="7409003" y="3224647"/>
                </a:lnTo>
                <a:lnTo>
                  <a:pt x="7417594" y="3233057"/>
                </a:lnTo>
                <a:cubicBezTo>
                  <a:pt x="7423005" y="3230121"/>
                  <a:pt x="7421877" y="3219777"/>
                  <a:pt x="7413677" y="3216257"/>
                </a:cubicBezTo>
                <a:lnTo>
                  <a:pt x="7409447" y="3222819"/>
                </a:lnTo>
                <a:lnTo>
                  <a:pt x="7410655" y="3217806"/>
                </a:lnTo>
                <a:cubicBezTo>
                  <a:pt x="7411386" y="3214400"/>
                  <a:pt x="7411946" y="3210948"/>
                  <a:pt x="7411266" y="3210766"/>
                </a:cubicBezTo>
                <a:cubicBezTo>
                  <a:pt x="7411266" y="3210766"/>
                  <a:pt x="7411266" y="3210766"/>
                  <a:pt x="7408547" y="3210038"/>
                </a:cubicBezTo>
                <a:close/>
                <a:moveTo>
                  <a:pt x="7547190" y="3206996"/>
                </a:moveTo>
                <a:cubicBezTo>
                  <a:pt x="7538446" y="3217883"/>
                  <a:pt x="7552100" y="3231852"/>
                  <a:pt x="7545483" y="3246667"/>
                </a:cubicBezTo>
                <a:cubicBezTo>
                  <a:pt x="7548958" y="3250837"/>
                  <a:pt x="7551981" y="3245154"/>
                  <a:pt x="7554965" y="3243907"/>
                </a:cubicBezTo>
                <a:cubicBezTo>
                  <a:pt x="7557821" y="3226649"/>
                  <a:pt x="7551688" y="3217565"/>
                  <a:pt x="7547190" y="3206996"/>
                </a:cubicBezTo>
                <a:close/>
                <a:moveTo>
                  <a:pt x="7506738" y="3203973"/>
                </a:moveTo>
                <a:cubicBezTo>
                  <a:pt x="7502733" y="3205036"/>
                  <a:pt x="7499307" y="3203967"/>
                  <a:pt x="7495304" y="3205031"/>
                </a:cubicBezTo>
                <a:cubicBezTo>
                  <a:pt x="7489560" y="3212485"/>
                  <a:pt x="7494660" y="3224473"/>
                  <a:pt x="7497490" y="3231132"/>
                </a:cubicBezTo>
                <a:cubicBezTo>
                  <a:pt x="7510639" y="3230610"/>
                  <a:pt x="7508976" y="3216226"/>
                  <a:pt x="7506738" y="3203973"/>
                </a:cubicBezTo>
                <a:close/>
                <a:moveTo>
                  <a:pt x="7004932" y="3203666"/>
                </a:moveTo>
                <a:cubicBezTo>
                  <a:pt x="7003488" y="3203087"/>
                  <a:pt x="7002079" y="3203306"/>
                  <a:pt x="7000782" y="3204058"/>
                </a:cubicBezTo>
                <a:cubicBezTo>
                  <a:pt x="6996891" y="3206310"/>
                  <a:pt x="6994003" y="3213361"/>
                  <a:pt x="6994152" y="3218110"/>
                </a:cubicBezTo>
                <a:cubicBezTo>
                  <a:pt x="6994218" y="3220222"/>
                  <a:pt x="6994885" y="3221876"/>
                  <a:pt x="6996329" y="3222455"/>
                </a:cubicBezTo>
                <a:cubicBezTo>
                  <a:pt x="7006508" y="3227917"/>
                  <a:pt x="7009331" y="3206816"/>
                  <a:pt x="7004932" y="3203666"/>
                </a:cubicBezTo>
                <a:close/>
                <a:moveTo>
                  <a:pt x="7476843" y="3203083"/>
                </a:moveTo>
                <a:cubicBezTo>
                  <a:pt x="7474456" y="3208908"/>
                  <a:pt x="7475280" y="3213272"/>
                  <a:pt x="7477592" y="3215556"/>
                </a:cubicBezTo>
                <a:cubicBezTo>
                  <a:pt x="7479902" y="3217838"/>
                  <a:pt x="7483703" y="3218035"/>
                  <a:pt x="7487265" y="3215525"/>
                </a:cubicBezTo>
                <a:cubicBezTo>
                  <a:pt x="7490181" y="3210679"/>
                  <a:pt x="7489562" y="3206126"/>
                  <a:pt x="7487223" y="3203505"/>
                </a:cubicBezTo>
                <a:cubicBezTo>
                  <a:pt x="7484882" y="3200885"/>
                  <a:pt x="7480818" y="3200196"/>
                  <a:pt x="7476843" y="3203083"/>
                </a:cubicBezTo>
                <a:close/>
                <a:moveTo>
                  <a:pt x="7814101" y="3202136"/>
                </a:moveTo>
                <a:cubicBezTo>
                  <a:pt x="7812419" y="3201795"/>
                  <a:pt x="7810889" y="3202157"/>
                  <a:pt x="7809595" y="3202984"/>
                </a:cubicBezTo>
                <a:cubicBezTo>
                  <a:pt x="7805709" y="3205466"/>
                  <a:pt x="7803922" y="3212144"/>
                  <a:pt x="7806366" y="3216658"/>
                </a:cubicBezTo>
                <a:cubicBezTo>
                  <a:pt x="7812295" y="3218750"/>
                  <a:pt x="7812535" y="3212542"/>
                  <a:pt x="7815751" y="3209618"/>
                </a:cubicBezTo>
                <a:cubicBezTo>
                  <a:pt x="7815469" y="3206880"/>
                  <a:pt x="7814383" y="3204872"/>
                  <a:pt x="7814101" y="3202136"/>
                </a:cubicBezTo>
                <a:close/>
                <a:moveTo>
                  <a:pt x="8028053" y="3198202"/>
                </a:moveTo>
                <a:cubicBezTo>
                  <a:pt x="8026564" y="3197734"/>
                  <a:pt x="8025287" y="3197803"/>
                  <a:pt x="8024249" y="3198245"/>
                </a:cubicBezTo>
                <a:cubicBezTo>
                  <a:pt x="8021137" y="3199572"/>
                  <a:pt x="8020192" y="3204259"/>
                  <a:pt x="8022175" y="3207923"/>
                </a:cubicBezTo>
                <a:cubicBezTo>
                  <a:pt x="8026249" y="3208592"/>
                  <a:pt x="8027151" y="3203396"/>
                  <a:pt x="8028053" y="3198202"/>
                </a:cubicBezTo>
                <a:close/>
                <a:moveTo>
                  <a:pt x="8302427" y="3197084"/>
                </a:moveTo>
                <a:cubicBezTo>
                  <a:pt x="8293063" y="3197989"/>
                  <a:pt x="8288117" y="3213233"/>
                  <a:pt x="8285369" y="3221702"/>
                </a:cubicBezTo>
                <a:cubicBezTo>
                  <a:pt x="8295016" y="3233894"/>
                  <a:pt x="8304095" y="3219892"/>
                  <a:pt x="8311247" y="3207168"/>
                </a:cubicBezTo>
                <a:cubicBezTo>
                  <a:pt x="8307664" y="3204233"/>
                  <a:pt x="8306009" y="3200019"/>
                  <a:pt x="8302427" y="3197084"/>
                </a:cubicBezTo>
                <a:close/>
                <a:moveTo>
                  <a:pt x="3704828" y="3195236"/>
                </a:moveTo>
                <a:cubicBezTo>
                  <a:pt x="3704828" y="3195236"/>
                  <a:pt x="3703832" y="3196231"/>
                  <a:pt x="3703832" y="3196231"/>
                </a:cubicBezTo>
                <a:cubicBezTo>
                  <a:pt x="3703832" y="3196231"/>
                  <a:pt x="3702836" y="3197225"/>
                  <a:pt x="3701841" y="3198221"/>
                </a:cubicBezTo>
                <a:cubicBezTo>
                  <a:pt x="3701841" y="3198221"/>
                  <a:pt x="3701841" y="3198221"/>
                  <a:pt x="3700846" y="3199216"/>
                </a:cubicBezTo>
                <a:cubicBezTo>
                  <a:pt x="3700846" y="3199216"/>
                  <a:pt x="3700846" y="3199216"/>
                  <a:pt x="3710686" y="3209057"/>
                </a:cubicBezTo>
                <a:cubicBezTo>
                  <a:pt x="3710686" y="3209057"/>
                  <a:pt x="3710686" y="3209057"/>
                  <a:pt x="3711682" y="3208062"/>
                </a:cubicBezTo>
                <a:cubicBezTo>
                  <a:pt x="3712678" y="3207066"/>
                  <a:pt x="3713673" y="3206072"/>
                  <a:pt x="3714668" y="3205076"/>
                </a:cubicBezTo>
                <a:cubicBezTo>
                  <a:pt x="3704828" y="3195236"/>
                  <a:pt x="3704828" y="3195236"/>
                  <a:pt x="3704828" y="3195236"/>
                </a:cubicBezTo>
                <a:close/>
                <a:moveTo>
                  <a:pt x="7958689" y="3194539"/>
                </a:moveTo>
                <a:cubicBezTo>
                  <a:pt x="7958412" y="3196277"/>
                  <a:pt x="7957057" y="3196023"/>
                  <a:pt x="7955704" y="3195770"/>
                </a:cubicBezTo>
                <a:cubicBezTo>
                  <a:pt x="7949220" y="3209092"/>
                  <a:pt x="7949926" y="3225161"/>
                  <a:pt x="7956461" y="3235417"/>
                </a:cubicBezTo>
                <a:cubicBezTo>
                  <a:pt x="7960382" y="3241571"/>
                  <a:pt x="7966402" y="3245633"/>
                  <a:pt x="7974228" y="3245756"/>
                </a:cubicBezTo>
                <a:cubicBezTo>
                  <a:pt x="7986755" y="3228419"/>
                  <a:pt x="7976570" y="3196096"/>
                  <a:pt x="7958689" y="3194539"/>
                </a:cubicBezTo>
                <a:close/>
                <a:moveTo>
                  <a:pt x="7889255" y="3192124"/>
                </a:moveTo>
                <a:cubicBezTo>
                  <a:pt x="7884833" y="3190709"/>
                  <a:pt x="7879521" y="3196132"/>
                  <a:pt x="7874211" y="3201558"/>
                </a:cubicBezTo>
                <a:cubicBezTo>
                  <a:pt x="7877418" y="3206264"/>
                  <a:pt x="7879740" y="3208833"/>
                  <a:pt x="7882947" y="3213542"/>
                </a:cubicBezTo>
                <a:cubicBezTo>
                  <a:pt x="7889473" y="3208013"/>
                  <a:pt x="7893126" y="3201622"/>
                  <a:pt x="7893348" y="3196075"/>
                </a:cubicBezTo>
                <a:cubicBezTo>
                  <a:pt x="7892104" y="3193829"/>
                  <a:pt x="7890729" y="3192596"/>
                  <a:pt x="7889255" y="3192124"/>
                </a:cubicBezTo>
                <a:close/>
                <a:moveTo>
                  <a:pt x="7367888" y="3188306"/>
                </a:moveTo>
                <a:cubicBezTo>
                  <a:pt x="7367568" y="3194509"/>
                  <a:pt x="7370249" y="3199462"/>
                  <a:pt x="7369644" y="3207403"/>
                </a:cubicBezTo>
                <a:cubicBezTo>
                  <a:pt x="7371002" y="3207648"/>
                  <a:pt x="7372358" y="3207891"/>
                  <a:pt x="7373716" y="3208134"/>
                </a:cubicBezTo>
                <a:cubicBezTo>
                  <a:pt x="7379497" y="3198441"/>
                  <a:pt x="7372211" y="3191765"/>
                  <a:pt x="7367888" y="3188306"/>
                </a:cubicBezTo>
                <a:close/>
                <a:moveTo>
                  <a:pt x="8070029" y="3186992"/>
                </a:moveTo>
                <a:cubicBezTo>
                  <a:pt x="8064286" y="3186984"/>
                  <a:pt x="8059532" y="3187990"/>
                  <a:pt x="8056258" y="3190858"/>
                </a:cubicBezTo>
                <a:cubicBezTo>
                  <a:pt x="8052985" y="3193725"/>
                  <a:pt x="8051193" y="3198457"/>
                  <a:pt x="8051373" y="3205903"/>
                </a:cubicBezTo>
                <a:cubicBezTo>
                  <a:pt x="8061101" y="3204425"/>
                  <a:pt x="8068632" y="3200391"/>
                  <a:pt x="8070029" y="3186992"/>
                </a:cubicBezTo>
                <a:close/>
                <a:moveTo>
                  <a:pt x="7479340" y="3185011"/>
                </a:moveTo>
                <a:cubicBezTo>
                  <a:pt x="7477499" y="3184159"/>
                  <a:pt x="7474999" y="3184629"/>
                  <a:pt x="7472683" y="3186014"/>
                </a:cubicBezTo>
                <a:cubicBezTo>
                  <a:pt x="7472384" y="3187728"/>
                  <a:pt x="7472088" y="3189442"/>
                  <a:pt x="7471791" y="3191157"/>
                </a:cubicBezTo>
                <a:cubicBezTo>
                  <a:pt x="7473361" y="3194059"/>
                  <a:pt x="7479560" y="3194195"/>
                  <a:pt x="7482024" y="3191953"/>
                </a:cubicBezTo>
                <a:cubicBezTo>
                  <a:pt x="7482357" y="3188040"/>
                  <a:pt x="7481179" y="3185864"/>
                  <a:pt x="7479340" y="3185011"/>
                </a:cubicBezTo>
                <a:close/>
                <a:moveTo>
                  <a:pt x="6648737" y="3181464"/>
                </a:moveTo>
                <a:cubicBezTo>
                  <a:pt x="6645107" y="3184605"/>
                  <a:pt x="6642129" y="3187871"/>
                  <a:pt x="6640336" y="3191456"/>
                </a:cubicBezTo>
                <a:lnTo>
                  <a:pt x="6639343" y="3200718"/>
                </a:lnTo>
                <a:lnTo>
                  <a:pt x="6636895" y="3200315"/>
                </a:lnTo>
                <a:cubicBezTo>
                  <a:pt x="6634962" y="3201366"/>
                  <a:pt x="6633373" y="3203422"/>
                  <a:pt x="6632811" y="3206675"/>
                </a:cubicBezTo>
                <a:lnTo>
                  <a:pt x="6643340" y="3212109"/>
                </a:lnTo>
                <a:lnTo>
                  <a:pt x="6643756" y="3212957"/>
                </a:lnTo>
                <a:lnTo>
                  <a:pt x="6644144" y="3212525"/>
                </a:lnTo>
                <a:lnTo>
                  <a:pt x="6644923" y="3212926"/>
                </a:lnTo>
                <a:lnTo>
                  <a:pt x="6645002" y="3211573"/>
                </a:lnTo>
                <a:lnTo>
                  <a:pt x="6655959" y="3199396"/>
                </a:lnTo>
                <a:cubicBezTo>
                  <a:pt x="6657213" y="3194303"/>
                  <a:pt x="6655230" y="3188480"/>
                  <a:pt x="6648737" y="3181464"/>
                </a:cubicBezTo>
                <a:close/>
                <a:moveTo>
                  <a:pt x="7518635" y="3181106"/>
                </a:moveTo>
                <a:cubicBezTo>
                  <a:pt x="7514414" y="3194170"/>
                  <a:pt x="7514641" y="3200511"/>
                  <a:pt x="7516772" y="3202724"/>
                </a:cubicBezTo>
                <a:cubicBezTo>
                  <a:pt x="7523166" y="3209361"/>
                  <a:pt x="7546691" y="3178828"/>
                  <a:pt x="7518635" y="3181106"/>
                </a:cubicBezTo>
                <a:close/>
                <a:moveTo>
                  <a:pt x="7193593" y="3179053"/>
                </a:moveTo>
                <a:lnTo>
                  <a:pt x="7196501" y="3179254"/>
                </a:lnTo>
                <a:cubicBezTo>
                  <a:pt x="7203233" y="3180577"/>
                  <a:pt x="7209882" y="3182495"/>
                  <a:pt x="7216576" y="3184249"/>
                </a:cubicBezTo>
                <a:lnTo>
                  <a:pt x="7232113" y="3187310"/>
                </a:lnTo>
                <a:lnTo>
                  <a:pt x="7218865" y="3208022"/>
                </a:lnTo>
                <a:cubicBezTo>
                  <a:pt x="7220711" y="3217082"/>
                  <a:pt x="7225617" y="3224287"/>
                  <a:pt x="7224059" y="3236229"/>
                </a:cubicBezTo>
                <a:lnTo>
                  <a:pt x="7223197" y="3239151"/>
                </a:lnTo>
                <a:lnTo>
                  <a:pt x="7220997" y="3238046"/>
                </a:lnTo>
                <a:cubicBezTo>
                  <a:pt x="7218180" y="3239088"/>
                  <a:pt x="7214732" y="3243009"/>
                  <a:pt x="7210185" y="3251791"/>
                </a:cubicBezTo>
                <a:cubicBezTo>
                  <a:pt x="7210108" y="3238435"/>
                  <a:pt x="7206849" y="3234229"/>
                  <a:pt x="7202416" y="3233041"/>
                </a:cubicBezTo>
                <a:lnTo>
                  <a:pt x="7195266" y="3232734"/>
                </a:lnTo>
                <a:lnTo>
                  <a:pt x="7197545" y="3211058"/>
                </a:lnTo>
                <a:lnTo>
                  <a:pt x="7192627" y="3190068"/>
                </a:lnTo>
                <a:lnTo>
                  <a:pt x="7197216" y="3191845"/>
                </a:lnTo>
                <a:lnTo>
                  <a:pt x="7190723" y="3181281"/>
                </a:lnTo>
                <a:lnTo>
                  <a:pt x="7192745" y="3181311"/>
                </a:lnTo>
                <a:close/>
                <a:moveTo>
                  <a:pt x="3499318" y="3177712"/>
                </a:moveTo>
                <a:cubicBezTo>
                  <a:pt x="3508179" y="3188527"/>
                  <a:pt x="3507202" y="3189505"/>
                  <a:pt x="3507202" y="3189505"/>
                </a:cubicBezTo>
                <a:cubicBezTo>
                  <a:pt x="3506224" y="3190482"/>
                  <a:pt x="3506224" y="3190482"/>
                  <a:pt x="3506224" y="3190482"/>
                </a:cubicBezTo>
                <a:cubicBezTo>
                  <a:pt x="3504270" y="3192436"/>
                  <a:pt x="3502316" y="3194390"/>
                  <a:pt x="3501339" y="3195368"/>
                </a:cubicBezTo>
                <a:cubicBezTo>
                  <a:pt x="3500361" y="3196345"/>
                  <a:pt x="3500361" y="3196345"/>
                  <a:pt x="3510201" y="3206186"/>
                </a:cubicBezTo>
                <a:cubicBezTo>
                  <a:pt x="3510201" y="3206186"/>
                  <a:pt x="3510201" y="3206186"/>
                  <a:pt x="3511178" y="3205208"/>
                </a:cubicBezTo>
                <a:cubicBezTo>
                  <a:pt x="3512155" y="3204231"/>
                  <a:pt x="3514111" y="3202277"/>
                  <a:pt x="3525906" y="3210163"/>
                </a:cubicBezTo>
                <a:cubicBezTo>
                  <a:pt x="3525906" y="3210163"/>
                  <a:pt x="3525906" y="3210163"/>
                  <a:pt x="3526884" y="3209185"/>
                </a:cubicBezTo>
                <a:cubicBezTo>
                  <a:pt x="3526884" y="3209185"/>
                  <a:pt x="3526884" y="3209185"/>
                  <a:pt x="3527861" y="3208208"/>
                </a:cubicBezTo>
                <a:cubicBezTo>
                  <a:pt x="3518019" y="3198368"/>
                  <a:pt x="3518997" y="3197391"/>
                  <a:pt x="3518997" y="3197391"/>
                </a:cubicBezTo>
                <a:cubicBezTo>
                  <a:pt x="3519974" y="3196413"/>
                  <a:pt x="3510133" y="3186573"/>
                  <a:pt x="3510133" y="3186573"/>
                </a:cubicBezTo>
                <a:cubicBezTo>
                  <a:pt x="3510133" y="3186573"/>
                  <a:pt x="3499318" y="3177712"/>
                  <a:pt x="3499318" y="3177712"/>
                </a:cubicBezTo>
                <a:close/>
                <a:moveTo>
                  <a:pt x="6869517" y="3175627"/>
                </a:moveTo>
                <a:cubicBezTo>
                  <a:pt x="6856332" y="3189433"/>
                  <a:pt x="6854455" y="3204547"/>
                  <a:pt x="6858148" y="3216079"/>
                </a:cubicBezTo>
                <a:cubicBezTo>
                  <a:pt x="6864306" y="3235302"/>
                  <a:pt x="6885941" y="3244572"/>
                  <a:pt x="6896502" y="3221226"/>
                </a:cubicBezTo>
                <a:cubicBezTo>
                  <a:pt x="6903042" y="3201769"/>
                  <a:pt x="6889415" y="3180989"/>
                  <a:pt x="6869517" y="3175627"/>
                </a:cubicBezTo>
                <a:close/>
                <a:moveTo>
                  <a:pt x="6911514" y="3172901"/>
                </a:moveTo>
                <a:cubicBezTo>
                  <a:pt x="6907913" y="3186344"/>
                  <a:pt x="6909199" y="3186688"/>
                  <a:pt x="6909199" y="3186688"/>
                </a:cubicBezTo>
                <a:cubicBezTo>
                  <a:pt x="6909199" y="3186688"/>
                  <a:pt x="6909199" y="3186688"/>
                  <a:pt x="6913056" y="3187721"/>
                </a:cubicBezTo>
                <a:cubicBezTo>
                  <a:pt x="6913698" y="3187893"/>
                  <a:pt x="6914019" y="3187980"/>
                  <a:pt x="6914630" y="3186342"/>
                </a:cubicBezTo>
                <a:lnTo>
                  <a:pt x="6915469" y="3183369"/>
                </a:lnTo>
                <a:lnTo>
                  <a:pt x="6916823" y="3202063"/>
                </a:lnTo>
                <a:cubicBezTo>
                  <a:pt x="6919616" y="3209417"/>
                  <a:pt x="6924619" y="3216795"/>
                  <a:pt x="6931455" y="3221215"/>
                </a:cubicBezTo>
                <a:cubicBezTo>
                  <a:pt x="6932038" y="3216414"/>
                  <a:pt x="6931455" y="3209081"/>
                  <a:pt x="6929016" y="3201845"/>
                </a:cubicBezTo>
                <a:lnTo>
                  <a:pt x="6915528" y="3183162"/>
                </a:lnTo>
                <a:lnTo>
                  <a:pt x="6917942" y="3174623"/>
                </a:lnTo>
                <a:cubicBezTo>
                  <a:pt x="6917942" y="3174623"/>
                  <a:pt x="6917942" y="3174623"/>
                  <a:pt x="6916656" y="3174278"/>
                </a:cubicBezTo>
                <a:lnTo>
                  <a:pt x="6912801" y="3173245"/>
                </a:lnTo>
                <a:cubicBezTo>
                  <a:pt x="6912801" y="3173245"/>
                  <a:pt x="6911514" y="3172901"/>
                  <a:pt x="6911514" y="3172901"/>
                </a:cubicBezTo>
                <a:close/>
                <a:moveTo>
                  <a:pt x="3433523" y="3171346"/>
                </a:moveTo>
                <a:cubicBezTo>
                  <a:pt x="3432509" y="3172359"/>
                  <a:pt x="3431496" y="3173373"/>
                  <a:pt x="3439308" y="3185239"/>
                </a:cubicBezTo>
                <a:cubicBezTo>
                  <a:pt x="3439308" y="3185239"/>
                  <a:pt x="3439308" y="3185239"/>
                  <a:pt x="3449149" y="3195079"/>
                </a:cubicBezTo>
                <a:cubicBezTo>
                  <a:pt x="3449149" y="3195079"/>
                  <a:pt x="3450162" y="3194065"/>
                  <a:pt x="3450162" y="3194065"/>
                </a:cubicBezTo>
                <a:cubicBezTo>
                  <a:pt x="3441336" y="3183212"/>
                  <a:pt x="3442348" y="3182197"/>
                  <a:pt x="3443361" y="3181184"/>
                </a:cubicBezTo>
                <a:cubicBezTo>
                  <a:pt x="3443361" y="3181184"/>
                  <a:pt x="3444375" y="3180171"/>
                  <a:pt x="3444375" y="3180171"/>
                </a:cubicBezTo>
                <a:cubicBezTo>
                  <a:pt x="3434536" y="3170333"/>
                  <a:pt x="3434536" y="3170333"/>
                  <a:pt x="3433523" y="3171346"/>
                </a:cubicBezTo>
                <a:close/>
                <a:moveTo>
                  <a:pt x="7911231" y="3168884"/>
                </a:moveTo>
                <a:cubicBezTo>
                  <a:pt x="7898804" y="3164836"/>
                  <a:pt x="7884001" y="3169701"/>
                  <a:pt x="7868138" y="3179864"/>
                </a:cubicBezTo>
                <a:cubicBezTo>
                  <a:pt x="7880808" y="3190519"/>
                  <a:pt x="7901598" y="3174590"/>
                  <a:pt x="7914270" y="3185246"/>
                </a:cubicBezTo>
                <a:cubicBezTo>
                  <a:pt x="7919340" y="3182247"/>
                  <a:pt x="7921079" y="3179143"/>
                  <a:pt x="7922818" y="3176038"/>
                </a:cubicBezTo>
                <a:cubicBezTo>
                  <a:pt x="7919252" y="3172573"/>
                  <a:pt x="7915374" y="3170234"/>
                  <a:pt x="7911231" y="3168884"/>
                </a:cubicBezTo>
                <a:close/>
                <a:moveTo>
                  <a:pt x="3695871" y="3167293"/>
                </a:moveTo>
                <a:cubicBezTo>
                  <a:pt x="3694257" y="3166448"/>
                  <a:pt x="3693744" y="3166961"/>
                  <a:pt x="3693230" y="3167473"/>
                </a:cubicBezTo>
                <a:cubicBezTo>
                  <a:pt x="3702044" y="3178337"/>
                  <a:pt x="3701020" y="3179363"/>
                  <a:pt x="3709834" y="3190229"/>
                </a:cubicBezTo>
                <a:cubicBezTo>
                  <a:pt x="3709834" y="3190229"/>
                  <a:pt x="3708808" y="3191255"/>
                  <a:pt x="3719674" y="3200069"/>
                </a:cubicBezTo>
                <a:cubicBezTo>
                  <a:pt x="3719674" y="3200069"/>
                  <a:pt x="3719674" y="3200069"/>
                  <a:pt x="3720699" y="3199044"/>
                </a:cubicBezTo>
                <a:cubicBezTo>
                  <a:pt x="3711885" y="3188178"/>
                  <a:pt x="3712910" y="3187153"/>
                  <a:pt x="3713935" y="3186127"/>
                </a:cubicBezTo>
                <a:cubicBezTo>
                  <a:pt x="3714961" y="3185101"/>
                  <a:pt x="3705120" y="3175261"/>
                  <a:pt x="3705120" y="3175261"/>
                </a:cubicBezTo>
                <a:cubicBezTo>
                  <a:pt x="3700201" y="3170342"/>
                  <a:pt x="3697486" y="3168138"/>
                  <a:pt x="3695871" y="3167293"/>
                </a:cubicBezTo>
                <a:close/>
                <a:moveTo>
                  <a:pt x="3877964" y="3166415"/>
                </a:moveTo>
                <a:cubicBezTo>
                  <a:pt x="3876943" y="3167434"/>
                  <a:pt x="3875924" y="3168456"/>
                  <a:pt x="3874904" y="3169475"/>
                </a:cubicBezTo>
                <a:cubicBezTo>
                  <a:pt x="3872864" y="3171516"/>
                  <a:pt x="3869803" y="3174576"/>
                  <a:pt x="3867764" y="3176616"/>
                </a:cubicBezTo>
                <a:cubicBezTo>
                  <a:pt x="3866743" y="3177635"/>
                  <a:pt x="3866743" y="3177635"/>
                  <a:pt x="3876583" y="3187474"/>
                </a:cubicBezTo>
                <a:cubicBezTo>
                  <a:pt x="3876583" y="3187474"/>
                  <a:pt x="3877602" y="3186454"/>
                  <a:pt x="3877602" y="3186454"/>
                </a:cubicBezTo>
                <a:cubicBezTo>
                  <a:pt x="3879642" y="3184414"/>
                  <a:pt x="3881682" y="3182374"/>
                  <a:pt x="3884742" y="3179314"/>
                </a:cubicBezTo>
                <a:cubicBezTo>
                  <a:pt x="3885762" y="3178294"/>
                  <a:pt x="3896623" y="3187113"/>
                  <a:pt x="3897643" y="3186095"/>
                </a:cubicBezTo>
                <a:cubicBezTo>
                  <a:pt x="3897643" y="3186095"/>
                  <a:pt x="3887802" y="3176253"/>
                  <a:pt x="3887802" y="3176253"/>
                </a:cubicBezTo>
                <a:cubicBezTo>
                  <a:pt x="3887802" y="3176253"/>
                  <a:pt x="3877964" y="3166415"/>
                  <a:pt x="3877964" y="3166415"/>
                </a:cubicBezTo>
                <a:close/>
                <a:moveTo>
                  <a:pt x="6595023" y="3165717"/>
                </a:moveTo>
                <a:cubicBezTo>
                  <a:pt x="6592096" y="3170381"/>
                  <a:pt x="6591312" y="3174828"/>
                  <a:pt x="6592279" y="3178864"/>
                </a:cubicBezTo>
                <a:cubicBezTo>
                  <a:pt x="6593248" y="3182898"/>
                  <a:pt x="6595966" y="3186518"/>
                  <a:pt x="6600046" y="3189531"/>
                </a:cubicBezTo>
                <a:cubicBezTo>
                  <a:pt x="6602868" y="3189009"/>
                  <a:pt x="6604750" y="3187654"/>
                  <a:pt x="6605789" y="3185816"/>
                </a:cubicBezTo>
                <a:cubicBezTo>
                  <a:pt x="6608907" y="3180299"/>
                  <a:pt x="6604435" y="3170434"/>
                  <a:pt x="6595023" y="3165717"/>
                </a:cubicBezTo>
                <a:close/>
                <a:moveTo>
                  <a:pt x="7613435" y="3164443"/>
                </a:moveTo>
                <a:cubicBezTo>
                  <a:pt x="7601458" y="3169425"/>
                  <a:pt x="7592444" y="3177624"/>
                  <a:pt x="7580467" y="3182607"/>
                </a:cubicBezTo>
                <a:cubicBezTo>
                  <a:pt x="7575772" y="3194268"/>
                  <a:pt x="7574040" y="3209149"/>
                  <a:pt x="7567737" y="3217838"/>
                </a:cubicBezTo>
                <a:cubicBezTo>
                  <a:pt x="7570669" y="3225519"/>
                  <a:pt x="7576879" y="3230217"/>
                  <a:pt x="7572972" y="3245598"/>
                </a:cubicBezTo>
                <a:cubicBezTo>
                  <a:pt x="7586213" y="3254250"/>
                  <a:pt x="7591541" y="3268620"/>
                  <a:pt x="7607838" y="3267101"/>
                </a:cubicBezTo>
                <a:cubicBezTo>
                  <a:pt x="7612795" y="3266657"/>
                  <a:pt x="7617456" y="3264820"/>
                  <a:pt x="7621776" y="3261998"/>
                </a:cubicBezTo>
                <a:lnTo>
                  <a:pt x="7625017" y="3258999"/>
                </a:lnTo>
                <a:lnTo>
                  <a:pt x="7624303" y="3264284"/>
                </a:lnTo>
                <a:cubicBezTo>
                  <a:pt x="7625098" y="3267855"/>
                  <a:pt x="7627125" y="3271004"/>
                  <a:pt x="7630226" y="3272550"/>
                </a:cubicBezTo>
                <a:cubicBezTo>
                  <a:pt x="7639565" y="3269610"/>
                  <a:pt x="7635888" y="3262074"/>
                  <a:pt x="7638335" y="3255693"/>
                </a:cubicBezTo>
                <a:lnTo>
                  <a:pt x="7633722" y="3250899"/>
                </a:lnTo>
                <a:lnTo>
                  <a:pt x="7650228" y="3221150"/>
                </a:lnTo>
                <a:cubicBezTo>
                  <a:pt x="7649754" y="3211233"/>
                  <a:pt x="7644363" y="3205788"/>
                  <a:pt x="7648269" y="3190408"/>
                </a:cubicBezTo>
                <a:cubicBezTo>
                  <a:pt x="7643507" y="3172566"/>
                  <a:pt x="7622863" y="3175085"/>
                  <a:pt x="7613435" y="3164443"/>
                </a:cubicBezTo>
                <a:close/>
                <a:moveTo>
                  <a:pt x="3841357" y="3163662"/>
                </a:moveTo>
                <a:cubicBezTo>
                  <a:pt x="3845182" y="3179515"/>
                  <a:pt x="3839168" y="3185528"/>
                  <a:pt x="3832153" y="3192545"/>
                </a:cubicBezTo>
                <a:cubicBezTo>
                  <a:pt x="3830148" y="3194548"/>
                  <a:pt x="3828142" y="3196554"/>
                  <a:pt x="3827141" y="3197555"/>
                </a:cubicBezTo>
                <a:cubicBezTo>
                  <a:pt x="3826139" y="3198558"/>
                  <a:pt x="3826139" y="3198558"/>
                  <a:pt x="3835980" y="3208399"/>
                </a:cubicBezTo>
                <a:cubicBezTo>
                  <a:pt x="3835980" y="3208399"/>
                  <a:pt x="3845820" y="3218239"/>
                  <a:pt x="3846823" y="3217238"/>
                </a:cubicBezTo>
                <a:cubicBezTo>
                  <a:pt x="3847825" y="3216236"/>
                  <a:pt x="3849830" y="3214230"/>
                  <a:pt x="3851834" y="3212226"/>
                </a:cubicBezTo>
                <a:cubicBezTo>
                  <a:pt x="3853839" y="3210221"/>
                  <a:pt x="3855844" y="3208217"/>
                  <a:pt x="3856846" y="3207215"/>
                </a:cubicBezTo>
                <a:cubicBezTo>
                  <a:pt x="3861857" y="3202203"/>
                  <a:pt x="3866869" y="3197192"/>
                  <a:pt x="3861036" y="3183343"/>
                </a:cubicBezTo>
                <a:cubicBezTo>
                  <a:pt x="3862039" y="3182340"/>
                  <a:pt x="3862039" y="3182340"/>
                  <a:pt x="3852197" y="3172499"/>
                </a:cubicBezTo>
                <a:cubicBezTo>
                  <a:pt x="3852197" y="3172499"/>
                  <a:pt x="3841357" y="3163662"/>
                  <a:pt x="3841357" y="3163662"/>
                </a:cubicBezTo>
                <a:close/>
                <a:moveTo>
                  <a:pt x="3533369" y="3163337"/>
                </a:moveTo>
                <a:cubicBezTo>
                  <a:pt x="3533369" y="3163337"/>
                  <a:pt x="3532356" y="3164351"/>
                  <a:pt x="3531343" y="3165365"/>
                </a:cubicBezTo>
                <a:cubicBezTo>
                  <a:pt x="3531343" y="3165365"/>
                  <a:pt x="3530329" y="3166378"/>
                  <a:pt x="3530329" y="3166378"/>
                </a:cubicBezTo>
                <a:cubicBezTo>
                  <a:pt x="3529315" y="3167391"/>
                  <a:pt x="3529315" y="3167391"/>
                  <a:pt x="3539155" y="3177232"/>
                </a:cubicBezTo>
                <a:cubicBezTo>
                  <a:pt x="3539155" y="3177232"/>
                  <a:pt x="3539155" y="3177232"/>
                  <a:pt x="3540170" y="3176218"/>
                </a:cubicBezTo>
                <a:cubicBezTo>
                  <a:pt x="3540170" y="3176218"/>
                  <a:pt x="3541183" y="3175204"/>
                  <a:pt x="3541183" y="3175204"/>
                </a:cubicBezTo>
                <a:cubicBezTo>
                  <a:pt x="3541183" y="3175204"/>
                  <a:pt x="3542196" y="3174192"/>
                  <a:pt x="3542196" y="3174192"/>
                </a:cubicBezTo>
                <a:cubicBezTo>
                  <a:pt x="3543209" y="3173179"/>
                  <a:pt x="3543209" y="3173179"/>
                  <a:pt x="3543209" y="3173179"/>
                </a:cubicBezTo>
                <a:cubicBezTo>
                  <a:pt x="3544223" y="3172165"/>
                  <a:pt x="3544223" y="3172165"/>
                  <a:pt x="3544223" y="3172165"/>
                </a:cubicBezTo>
                <a:cubicBezTo>
                  <a:pt x="3534383" y="3162324"/>
                  <a:pt x="3533369" y="3163337"/>
                  <a:pt x="3533369" y="3163337"/>
                </a:cubicBezTo>
                <a:close/>
                <a:moveTo>
                  <a:pt x="7710218" y="3160820"/>
                </a:moveTo>
                <a:cubicBezTo>
                  <a:pt x="7702607" y="3169210"/>
                  <a:pt x="7708956" y="3185435"/>
                  <a:pt x="7704003" y="3198740"/>
                </a:cubicBezTo>
                <a:cubicBezTo>
                  <a:pt x="7725574" y="3198186"/>
                  <a:pt x="7711996" y="3175336"/>
                  <a:pt x="7710218" y="3160820"/>
                </a:cubicBezTo>
                <a:close/>
                <a:moveTo>
                  <a:pt x="7511925" y="3154382"/>
                </a:moveTo>
                <a:cubicBezTo>
                  <a:pt x="7510100" y="3153826"/>
                  <a:pt x="7508203" y="3153703"/>
                  <a:pt x="7506160" y="3155560"/>
                </a:cubicBezTo>
                <a:cubicBezTo>
                  <a:pt x="7505054" y="3159152"/>
                  <a:pt x="7505225" y="3161862"/>
                  <a:pt x="7506095" y="3163681"/>
                </a:cubicBezTo>
                <a:cubicBezTo>
                  <a:pt x="7508704" y="3169138"/>
                  <a:pt x="7517610" y="3166580"/>
                  <a:pt x="7517266" y="3155805"/>
                </a:cubicBezTo>
                <a:cubicBezTo>
                  <a:pt x="7515505" y="3155929"/>
                  <a:pt x="7513750" y="3154939"/>
                  <a:pt x="7511925" y="3154382"/>
                </a:cubicBezTo>
                <a:close/>
                <a:moveTo>
                  <a:pt x="4715312" y="3153237"/>
                </a:moveTo>
                <a:lnTo>
                  <a:pt x="4718283" y="3153811"/>
                </a:lnTo>
                <a:lnTo>
                  <a:pt x="4711072" y="3155589"/>
                </a:lnTo>
                <a:lnTo>
                  <a:pt x="4707521" y="3156257"/>
                </a:lnTo>
                <a:lnTo>
                  <a:pt x="4709770" y="3153654"/>
                </a:lnTo>
                <a:cubicBezTo>
                  <a:pt x="4710767" y="3152656"/>
                  <a:pt x="4712905" y="3152796"/>
                  <a:pt x="4715312" y="3153237"/>
                </a:cubicBezTo>
                <a:close/>
                <a:moveTo>
                  <a:pt x="7637527" y="3150738"/>
                </a:moveTo>
                <a:cubicBezTo>
                  <a:pt x="7636779" y="3150963"/>
                  <a:pt x="7636110" y="3151402"/>
                  <a:pt x="7635616" y="3152113"/>
                </a:cubicBezTo>
                <a:cubicBezTo>
                  <a:pt x="7634959" y="3153059"/>
                  <a:pt x="7634617" y="3154486"/>
                  <a:pt x="7634831" y="3156528"/>
                </a:cubicBezTo>
                <a:cubicBezTo>
                  <a:pt x="7636450" y="3159523"/>
                  <a:pt x="7643928" y="3160168"/>
                  <a:pt x="7643617" y="3153004"/>
                </a:cubicBezTo>
                <a:cubicBezTo>
                  <a:pt x="7642705" y="3151319"/>
                  <a:pt x="7639770" y="3150063"/>
                  <a:pt x="7637527" y="3150738"/>
                </a:cubicBezTo>
                <a:close/>
                <a:moveTo>
                  <a:pt x="7612906" y="3149778"/>
                </a:moveTo>
                <a:cubicBezTo>
                  <a:pt x="7611193" y="3150414"/>
                  <a:pt x="7609935" y="3152144"/>
                  <a:pt x="7608995" y="3155651"/>
                </a:cubicBezTo>
                <a:cubicBezTo>
                  <a:pt x="7612359" y="3156930"/>
                  <a:pt x="7612994" y="3160483"/>
                  <a:pt x="7617335" y="3161398"/>
                </a:cubicBezTo>
                <a:cubicBezTo>
                  <a:pt x="7617679" y="3157482"/>
                  <a:pt x="7619214" y="3154386"/>
                  <a:pt x="7619558" y="3150467"/>
                </a:cubicBezTo>
                <a:cubicBezTo>
                  <a:pt x="7616791" y="3149600"/>
                  <a:pt x="7614621" y="3149141"/>
                  <a:pt x="7612906" y="3149778"/>
                </a:cubicBezTo>
                <a:close/>
                <a:moveTo>
                  <a:pt x="6865677" y="3146210"/>
                </a:moveTo>
                <a:cubicBezTo>
                  <a:pt x="6862076" y="3159653"/>
                  <a:pt x="6862076" y="3159653"/>
                  <a:pt x="6863444" y="3160021"/>
                </a:cubicBezTo>
                <a:cubicBezTo>
                  <a:pt x="6863949" y="3174560"/>
                  <a:pt x="6868058" y="3175661"/>
                  <a:pt x="6872166" y="3176762"/>
                </a:cubicBezTo>
                <a:cubicBezTo>
                  <a:pt x="6873534" y="3177128"/>
                  <a:pt x="6873534" y="3177128"/>
                  <a:pt x="6874903" y="3177494"/>
                </a:cubicBezTo>
                <a:cubicBezTo>
                  <a:pt x="6876271" y="3177862"/>
                  <a:pt x="6876271" y="3177862"/>
                  <a:pt x="6876271" y="3177862"/>
                </a:cubicBezTo>
                <a:cubicBezTo>
                  <a:pt x="6879873" y="3164422"/>
                  <a:pt x="6879873" y="3164422"/>
                  <a:pt x="6878505" y="3164055"/>
                </a:cubicBezTo>
                <a:cubicBezTo>
                  <a:pt x="6878505" y="3164055"/>
                  <a:pt x="6877135" y="3163689"/>
                  <a:pt x="6875767" y="3163321"/>
                </a:cubicBezTo>
                <a:lnTo>
                  <a:pt x="6874830" y="3161524"/>
                </a:lnTo>
                <a:lnTo>
                  <a:pt x="6876044" y="3161852"/>
                </a:lnTo>
                <a:cubicBezTo>
                  <a:pt x="6879751" y="3153761"/>
                  <a:pt x="6878895" y="3146487"/>
                  <a:pt x="6871109" y="3147313"/>
                </a:cubicBezTo>
                <a:lnTo>
                  <a:pt x="6869693" y="3151661"/>
                </a:lnTo>
                <a:lnTo>
                  <a:pt x="6867046" y="3146577"/>
                </a:lnTo>
                <a:cubicBezTo>
                  <a:pt x="6867046" y="3146577"/>
                  <a:pt x="6865677" y="3146210"/>
                  <a:pt x="6865677" y="3146210"/>
                </a:cubicBezTo>
                <a:close/>
                <a:moveTo>
                  <a:pt x="7458148" y="3145766"/>
                </a:moveTo>
                <a:cubicBezTo>
                  <a:pt x="7457438" y="3150113"/>
                  <a:pt x="7457415" y="3153467"/>
                  <a:pt x="7458350" y="3155762"/>
                </a:cubicBezTo>
                <a:cubicBezTo>
                  <a:pt x="7459286" y="3158057"/>
                  <a:pt x="7461180" y="3159294"/>
                  <a:pt x="7464308" y="3159413"/>
                </a:cubicBezTo>
                <a:cubicBezTo>
                  <a:pt x="7463264" y="3152957"/>
                  <a:pt x="7465223" y="3145253"/>
                  <a:pt x="7458148" y="3145766"/>
                </a:cubicBezTo>
                <a:close/>
                <a:moveTo>
                  <a:pt x="3918566" y="3145491"/>
                </a:moveTo>
                <a:cubicBezTo>
                  <a:pt x="3917583" y="3146472"/>
                  <a:pt x="3916601" y="3147456"/>
                  <a:pt x="3915619" y="3148438"/>
                </a:cubicBezTo>
                <a:cubicBezTo>
                  <a:pt x="3915128" y="3148928"/>
                  <a:pt x="3912179" y="3146960"/>
                  <a:pt x="3910333" y="3146344"/>
                </a:cubicBezTo>
                <a:cubicBezTo>
                  <a:pt x="3909411" y="3146036"/>
                  <a:pt x="3908765" y="3146066"/>
                  <a:pt x="3908843" y="3146911"/>
                </a:cubicBezTo>
                <a:cubicBezTo>
                  <a:pt x="3908920" y="3147756"/>
                  <a:pt x="3909721" y="3149416"/>
                  <a:pt x="3911690" y="3152367"/>
                </a:cubicBezTo>
                <a:cubicBezTo>
                  <a:pt x="3911690" y="3152367"/>
                  <a:pt x="3911690" y="3152367"/>
                  <a:pt x="3921530" y="3162207"/>
                </a:cubicBezTo>
                <a:cubicBezTo>
                  <a:pt x="3921530" y="3162207"/>
                  <a:pt x="3922513" y="3161225"/>
                  <a:pt x="3922513" y="3161225"/>
                </a:cubicBezTo>
                <a:cubicBezTo>
                  <a:pt x="3913654" y="3150402"/>
                  <a:pt x="3924476" y="3159261"/>
                  <a:pt x="3925459" y="3158278"/>
                </a:cubicBezTo>
                <a:cubicBezTo>
                  <a:pt x="3925459" y="3158278"/>
                  <a:pt x="3926443" y="3157295"/>
                  <a:pt x="3927425" y="3156314"/>
                </a:cubicBezTo>
                <a:cubicBezTo>
                  <a:pt x="3927425" y="3156314"/>
                  <a:pt x="3928408" y="3155331"/>
                  <a:pt x="3928408" y="3155331"/>
                </a:cubicBezTo>
                <a:cubicBezTo>
                  <a:pt x="3918566" y="3145491"/>
                  <a:pt x="3918566" y="3145491"/>
                  <a:pt x="3918566" y="3145491"/>
                </a:cubicBezTo>
                <a:close/>
                <a:moveTo>
                  <a:pt x="8078643" y="3145408"/>
                </a:moveTo>
                <a:cubicBezTo>
                  <a:pt x="8074299" y="3145571"/>
                  <a:pt x="8070317" y="3147133"/>
                  <a:pt x="8066873" y="3149637"/>
                </a:cubicBezTo>
                <a:cubicBezTo>
                  <a:pt x="8063431" y="3152139"/>
                  <a:pt x="8060526" y="3155583"/>
                  <a:pt x="8058339" y="3159509"/>
                </a:cubicBezTo>
                <a:cubicBezTo>
                  <a:pt x="8053963" y="3167362"/>
                  <a:pt x="8052453" y="3177144"/>
                  <a:pt x="8055230" y="3185180"/>
                </a:cubicBezTo>
                <a:cubicBezTo>
                  <a:pt x="8069283" y="3184353"/>
                  <a:pt x="8073735" y="3158557"/>
                  <a:pt x="8078643" y="3145408"/>
                </a:cubicBezTo>
                <a:close/>
                <a:moveTo>
                  <a:pt x="7433052" y="3143597"/>
                </a:moveTo>
                <a:cubicBezTo>
                  <a:pt x="7427807" y="3146755"/>
                  <a:pt x="7427301" y="3152279"/>
                  <a:pt x="7428565" y="3158445"/>
                </a:cubicBezTo>
                <a:lnTo>
                  <a:pt x="7428993" y="3159748"/>
                </a:lnTo>
                <a:lnTo>
                  <a:pt x="7428456" y="3161227"/>
                </a:lnTo>
                <a:cubicBezTo>
                  <a:pt x="7428281" y="3165873"/>
                  <a:pt x="7430000" y="3170682"/>
                  <a:pt x="7432854" y="3173812"/>
                </a:cubicBezTo>
                <a:lnTo>
                  <a:pt x="7433664" y="3173998"/>
                </a:lnTo>
                <a:lnTo>
                  <a:pt x="7434348" y="3176084"/>
                </a:lnTo>
                <a:lnTo>
                  <a:pt x="7433575" y="3177210"/>
                </a:lnTo>
                <a:lnTo>
                  <a:pt x="7418630" y="3178035"/>
                </a:lnTo>
                <a:cubicBezTo>
                  <a:pt x="7413406" y="3179037"/>
                  <a:pt x="7408809" y="3181556"/>
                  <a:pt x="7406329" y="3188018"/>
                </a:cubicBezTo>
                <a:cubicBezTo>
                  <a:pt x="7410082" y="3190853"/>
                  <a:pt x="7414065" y="3193083"/>
                  <a:pt x="7418291" y="3194681"/>
                </a:cubicBezTo>
                <a:lnTo>
                  <a:pt x="7428131" y="3196035"/>
                </a:lnTo>
                <a:lnTo>
                  <a:pt x="7425938" y="3208785"/>
                </a:lnTo>
                <a:cubicBezTo>
                  <a:pt x="7424800" y="3213833"/>
                  <a:pt x="7423214" y="3218762"/>
                  <a:pt x="7420649" y="3223203"/>
                </a:cubicBezTo>
                <a:cubicBezTo>
                  <a:pt x="7436331" y="3226198"/>
                  <a:pt x="7440585" y="3218328"/>
                  <a:pt x="7441020" y="3207004"/>
                </a:cubicBezTo>
                <a:lnTo>
                  <a:pt x="7440353" y="3197172"/>
                </a:lnTo>
                <a:lnTo>
                  <a:pt x="7463126" y="3191336"/>
                </a:lnTo>
                <a:cubicBezTo>
                  <a:pt x="7460078" y="3178263"/>
                  <a:pt x="7453536" y="3182699"/>
                  <a:pt x="7448741" y="3178381"/>
                </a:cubicBezTo>
                <a:lnTo>
                  <a:pt x="7445265" y="3166230"/>
                </a:lnTo>
                <a:lnTo>
                  <a:pt x="7446965" y="3159403"/>
                </a:lnTo>
                <a:cubicBezTo>
                  <a:pt x="7447165" y="3157956"/>
                  <a:pt x="7446815" y="3157862"/>
                  <a:pt x="7446114" y="3157675"/>
                </a:cubicBezTo>
                <a:cubicBezTo>
                  <a:pt x="7444714" y="3157300"/>
                  <a:pt x="7444714" y="3157300"/>
                  <a:pt x="7443313" y="3156924"/>
                </a:cubicBezTo>
                <a:lnTo>
                  <a:pt x="7442449" y="3156693"/>
                </a:lnTo>
                <a:lnTo>
                  <a:pt x="7439438" y="3148830"/>
                </a:lnTo>
                <a:cubicBezTo>
                  <a:pt x="7437928" y="3146391"/>
                  <a:pt x="7435916" y="3144542"/>
                  <a:pt x="7433052" y="3143597"/>
                </a:cubicBezTo>
                <a:close/>
                <a:moveTo>
                  <a:pt x="3534376" y="3142653"/>
                </a:moveTo>
                <a:cubicBezTo>
                  <a:pt x="3543189" y="3153517"/>
                  <a:pt x="3541139" y="3155568"/>
                  <a:pt x="3540113" y="3156593"/>
                </a:cubicBezTo>
                <a:cubicBezTo>
                  <a:pt x="3540113" y="3156593"/>
                  <a:pt x="3539088" y="3157619"/>
                  <a:pt x="3548928" y="3167460"/>
                </a:cubicBezTo>
                <a:cubicBezTo>
                  <a:pt x="3548928" y="3167460"/>
                  <a:pt x="3548928" y="3167460"/>
                  <a:pt x="3549953" y="3166435"/>
                </a:cubicBezTo>
                <a:cubicBezTo>
                  <a:pt x="3549953" y="3166435"/>
                  <a:pt x="3549953" y="3166435"/>
                  <a:pt x="3550980" y="3165409"/>
                </a:cubicBezTo>
                <a:cubicBezTo>
                  <a:pt x="3552004" y="3164383"/>
                  <a:pt x="3553030" y="3163358"/>
                  <a:pt x="3554056" y="3162333"/>
                </a:cubicBezTo>
                <a:cubicBezTo>
                  <a:pt x="3554056" y="3162333"/>
                  <a:pt x="3554056" y="3162333"/>
                  <a:pt x="3555082" y="3161307"/>
                </a:cubicBezTo>
                <a:cubicBezTo>
                  <a:pt x="3545240" y="3151466"/>
                  <a:pt x="3545240" y="3151466"/>
                  <a:pt x="3545240" y="3151466"/>
                </a:cubicBezTo>
                <a:cubicBezTo>
                  <a:pt x="3535402" y="3141627"/>
                  <a:pt x="3535402" y="3141627"/>
                  <a:pt x="3534376" y="3142653"/>
                </a:cubicBezTo>
                <a:close/>
                <a:moveTo>
                  <a:pt x="4749587" y="3142016"/>
                </a:moveTo>
                <a:lnTo>
                  <a:pt x="4762799" y="3148830"/>
                </a:lnTo>
                <a:lnTo>
                  <a:pt x="4752720" y="3153621"/>
                </a:lnTo>
                <a:cubicBezTo>
                  <a:pt x="4747012" y="3154801"/>
                  <a:pt x="4741669" y="3154620"/>
                  <a:pt x="4736687" y="3154118"/>
                </a:cubicBezTo>
                <a:lnTo>
                  <a:pt x="4725621" y="3152981"/>
                </a:lnTo>
                <a:lnTo>
                  <a:pt x="4726020" y="3152774"/>
                </a:lnTo>
                <a:cubicBezTo>
                  <a:pt x="4726024" y="3151062"/>
                  <a:pt x="4724559" y="3147974"/>
                  <a:pt x="4720753" y="3142670"/>
                </a:cubicBezTo>
                <a:cubicBezTo>
                  <a:pt x="4738909" y="3151839"/>
                  <a:pt x="4737695" y="3139391"/>
                  <a:pt x="4749587" y="3142016"/>
                </a:cubicBezTo>
                <a:close/>
                <a:moveTo>
                  <a:pt x="3464213" y="3140655"/>
                </a:moveTo>
                <a:cubicBezTo>
                  <a:pt x="3463272" y="3141595"/>
                  <a:pt x="3463272" y="3141595"/>
                  <a:pt x="3462331" y="3142536"/>
                </a:cubicBezTo>
                <a:cubicBezTo>
                  <a:pt x="3461392" y="3143478"/>
                  <a:pt x="3460451" y="3144419"/>
                  <a:pt x="3459510" y="3145359"/>
                </a:cubicBezTo>
                <a:cubicBezTo>
                  <a:pt x="3469350" y="3155200"/>
                  <a:pt x="3469350" y="3155200"/>
                  <a:pt x="3470291" y="3154259"/>
                </a:cubicBezTo>
                <a:cubicBezTo>
                  <a:pt x="3470291" y="3154259"/>
                  <a:pt x="3471233" y="3153318"/>
                  <a:pt x="3472173" y="3152378"/>
                </a:cubicBezTo>
                <a:cubicBezTo>
                  <a:pt x="3472173" y="3152378"/>
                  <a:pt x="3473115" y="3151436"/>
                  <a:pt x="3473115" y="3151436"/>
                </a:cubicBezTo>
                <a:cubicBezTo>
                  <a:pt x="3473115" y="3151436"/>
                  <a:pt x="3474055" y="3150495"/>
                  <a:pt x="3474055" y="3150495"/>
                </a:cubicBezTo>
                <a:cubicBezTo>
                  <a:pt x="3464213" y="3140655"/>
                  <a:pt x="3464213" y="3140655"/>
                  <a:pt x="3464213" y="3140655"/>
                </a:cubicBezTo>
                <a:close/>
                <a:moveTo>
                  <a:pt x="7984667" y="3137383"/>
                </a:moveTo>
                <a:cubicBezTo>
                  <a:pt x="7977507" y="3138513"/>
                  <a:pt x="7970771" y="3141457"/>
                  <a:pt x="7964284" y="3145428"/>
                </a:cubicBezTo>
                <a:cubicBezTo>
                  <a:pt x="7951309" y="3153372"/>
                  <a:pt x="7939331" y="3165424"/>
                  <a:pt x="7926944" y="3175297"/>
                </a:cubicBezTo>
                <a:cubicBezTo>
                  <a:pt x="7934722" y="3176403"/>
                  <a:pt x="7942106" y="3176107"/>
                  <a:pt x="7949192" y="3174708"/>
                </a:cubicBezTo>
                <a:lnTo>
                  <a:pt x="7968189" y="3166687"/>
                </a:lnTo>
                <a:lnTo>
                  <a:pt x="7966864" y="3168290"/>
                </a:lnTo>
                <a:cubicBezTo>
                  <a:pt x="7977359" y="3168074"/>
                  <a:pt x="7987988" y="3160630"/>
                  <a:pt x="7997828" y="3156690"/>
                </a:cubicBezTo>
                <a:lnTo>
                  <a:pt x="7992119" y="3152153"/>
                </a:lnTo>
                <a:lnTo>
                  <a:pt x="8007599" y="3140223"/>
                </a:lnTo>
                <a:cubicBezTo>
                  <a:pt x="7999413" y="3136938"/>
                  <a:pt x="7991828" y="3136253"/>
                  <a:pt x="7984667" y="3137383"/>
                </a:cubicBezTo>
                <a:close/>
                <a:moveTo>
                  <a:pt x="7589005" y="3136282"/>
                </a:moveTo>
                <a:cubicBezTo>
                  <a:pt x="7585162" y="3140201"/>
                  <a:pt x="7583110" y="3144394"/>
                  <a:pt x="7582538" y="3148586"/>
                </a:cubicBezTo>
                <a:cubicBezTo>
                  <a:pt x="7581965" y="3152777"/>
                  <a:pt x="7582872" y="3156970"/>
                  <a:pt x="7584952" y="3160889"/>
                </a:cubicBezTo>
                <a:cubicBezTo>
                  <a:pt x="7589244" y="3161542"/>
                  <a:pt x="7594713" y="3156970"/>
                  <a:pt x="7600181" y="3152399"/>
                </a:cubicBezTo>
                <a:cubicBezTo>
                  <a:pt x="7598495" y="3146736"/>
                  <a:pt x="7596552" y="3135630"/>
                  <a:pt x="7589005" y="3136282"/>
                </a:cubicBezTo>
                <a:close/>
                <a:moveTo>
                  <a:pt x="6846081" y="3134885"/>
                </a:moveTo>
                <a:cubicBezTo>
                  <a:pt x="6845602" y="3134082"/>
                  <a:pt x="6844864" y="3134334"/>
                  <a:pt x="6844056" y="3135018"/>
                </a:cubicBezTo>
                <a:cubicBezTo>
                  <a:pt x="6842437" y="3136384"/>
                  <a:pt x="6840535" y="3139477"/>
                  <a:pt x="6839868" y="3139297"/>
                </a:cubicBezTo>
                <a:cubicBezTo>
                  <a:pt x="6838533" y="3138940"/>
                  <a:pt x="6837199" y="3138583"/>
                  <a:pt x="6835863" y="3138226"/>
                </a:cubicBezTo>
                <a:cubicBezTo>
                  <a:pt x="6834528" y="3137868"/>
                  <a:pt x="6834528" y="3137868"/>
                  <a:pt x="6830928" y="3151307"/>
                </a:cubicBezTo>
                <a:cubicBezTo>
                  <a:pt x="6830928" y="3151307"/>
                  <a:pt x="6830928" y="3151307"/>
                  <a:pt x="6832262" y="3151664"/>
                </a:cubicBezTo>
                <a:cubicBezTo>
                  <a:pt x="6833597" y="3152022"/>
                  <a:pt x="6834933" y="3152380"/>
                  <a:pt x="6836268" y="3152737"/>
                </a:cubicBezTo>
                <a:cubicBezTo>
                  <a:pt x="6837602" y="3153095"/>
                  <a:pt x="6840271" y="3153810"/>
                  <a:pt x="6842942" y="3154526"/>
                </a:cubicBezTo>
                <a:cubicBezTo>
                  <a:pt x="6842942" y="3154526"/>
                  <a:pt x="6842942" y="3154526"/>
                  <a:pt x="6844276" y="3154884"/>
                </a:cubicBezTo>
                <a:cubicBezTo>
                  <a:pt x="6844276" y="3154884"/>
                  <a:pt x="6847878" y="3141443"/>
                  <a:pt x="6846543" y="3141085"/>
                </a:cubicBezTo>
                <a:cubicBezTo>
                  <a:pt x="6846775" y="3137547"/>
                  <a:pt x="6846557" y="3135689"/>
                  <a:pt x="6846081" y="3134885"/>
                </a:cubicBezTo>
                <a:close/>
                <a:moveTo>
                  <a:pt x="7664374" y="3132904"/>
                </a:moveTo>
                <a:cubicBezTo>
                  <a:pt x="7663331" y="3132931"/>
                  <a:pt x="7662442" y="3133347"/>
                  <a:pt x="7661684" y="3134071"/>
                </a:cubicBezTo>
                <a:cubicBezTo>
                  <a:pt x="7659409" y="3136245"/>
                  <a:pt x="7658311" y="3141184"/>
                  <a:pt x="7657761" y="3146663"/>
                </a:cubicBezTo>
                <a:lnTo>
                  <a:pt x="7657636" y="3149137"/>
                </a:lnTo>
                <a:lnTo>
                  <a:pt x="7656966" y="3148986"/>
                </a:lnTo>
                <a:cubicBezTo>
                  <a:pt x="7653336" y="3151598"/>
                  <a:pt x="7649478" y="3164398"/>
                  <a:pt x="7652459" y="3169608"/>
                </a:cubicBezTo>
                <a:cubicBezTo>
                  <a:pt x="7654406" y="3170465"/>
                  <a:pt x="7656040" y="3170648"/>
                  <a:pt x="7657436" y="3170308"/>
                </a:cubicBezTo>
                <a:cubicBezTo>
                  <a:pt x="7661624" y="3169287"/>
                  <a:pt x="7663672" y="3163551"/>
                  <a:pt x="7665601" y="3157153"/>
                </a:cubicBezTo>
                <a:lnTo>
                  <a:pt x="7664243" y="3155414"/>
                </a:lnTo>
                <a:lnTo>
                  <a:pt x="7664909" y="3152331"/>
                </a:lnTo>
                <a:cubicBezTo>
                  <a:pt x="7665338" y="3145302"/>
                  <a:pt x="7664358" y="3137343"/>
                  <a:pt x="7664374" y="3132904"/>
                </a:cubicBezTo>
                <a:close/>
                <a:moveTo>
                  <a:pt x="8335863" y="3128440"/>
                </a:moveTo>
                <a:cubicBezTo>
                  <a:pt x="8331150" y="3128009"/>
                  <a:pt x="8328362" y="3129977"/>
                  <a:pt x="8325512" y="3132635"/>
                </a:cubicBezTo>
                <a:cubicBezTo>
                  <a:pt x="8322663" y="3135292"/>
                  <a:pt x="8319751" y="3138641"/>
                  <a:pt x="8314793" y="3140966"/>
                </a:cubicBezTo>
                <a:cubicBezTo>
                  <a:pt x="8315855" y="3147738"/>
                  <a:pt x="8318455" y="3151555"/>
                  <a:pt x="8321571" y="3153171"/>
                </a:cubicBezTo>
                <a:cubicBezTo>
                  <a:pt x="8330919" y="3158017"/>
                  <a:pt x="8344901" y="3143032"/>
                  <a:pt x="8335863" y="3128440"/>
                </a:cubicBezTo>
                <a:close/>
                <a:moveTo>
                  <a:pt x="7797810" y="3128048"/>
                </a:moveTo>
                <a:cubicBezTo>
                  <a:pt x="7794786" y="3128115"/>
                  <a:pt x="7791750" y="3129097"/>
                  <a:pt x="7788881" y="3131199"/>
                </a:cubicBezTo>
                <a:cubicBezTo>
                  <a:pt x="7774774" y="3140525"/>
                  <a:pt x="7777086" y="3180642"/>
                  <a:pt x="7791865" y="3189843"/>
                </a:cubicBezTo>
                <a:cubicBezTo>
                  <a:pt x="7793978" y="3191157"/>
                  <a:pt x="7796343" y="3191841"/>
                  <a:pt x="7798952" y="3191713"/>
                </a:cubicBezTo>
                <a:cubicBezTo>
                  <a:pt x="7833791" y="3174827"/>
                  <a:pt x="7823619" y="3139773"/>
                  <a:pt x="7806671" y="3130394"/>
                </a:cubicBezTo>
                <a:cubicBezTo>
                  <a:pt x="7803847" y="3128831"/>
                  <a:pt x="7800834" y="3127982"/>
                  <a:pt x="7797810" y="3128048"/>
                </a:cubicBezTo>
                <a:close/>
                <a:moveTo>
                  <a:pt x="7676221" y="3124386"/>
                </a:moveTo>
                <a:cubicBezTo>
                  <a:pt x="7665006" y="3131054"/>
                  <a:pt x="7669130" y="3148314"/>
                  <a:pt x="7680846" y="3150231"/>
                </a:cubicBezTo>
                <a:cubicBezTo>
                  <a:pt x="7681732" y="3143639"/>
                  <a:pt x="7685320" y="3134789"/>
                  <a:pt x="7683510" y="3130452"/>
                </a:cubicBezTo>
                <a:cubicBezTo>
                  <a:pt x="7680180" y="3129181"/>
                  <a:pt x="7676852" y="3127911"/>
                  <a:pt x="7676221" y="3124386"/>
                </a:cubicBezTo>
                <a:close/>
                <a:moveTo>
                  <a:pt x="8229431" y="3122309"/>
                </a:moveTo>
                <a:cubicBezTo>
                  <a:pt x="8222488" y="3125949"/>
                  <a:pt x="8218871" y="3129749"/>
                  <a:pt x="8216529" y="3134406"/>
                </a:cubicBezTo>
                <a:cubicBezTo>
                  <a:pt x="8220555" y="3143347"/>
                  <a:pt x="8227211" y="3143672"/>
                  <a:pt x="8234155" y="3140033"/>
                </a:cubicBezTo>
                <a:cubicBezTo>
                  <a:pt x="8235225" y="3134519"/>
                  <a:pt x="8234240" y="3129698"/>
                  <a:pt x="8229431" y="3122309"/>
                </a:cubicBezTo>
                <a:close/>
                <a:moveTo>
                  <a:pt x="3941814" y="3122243"/>
                </a:moveTo>
                <a:cubicBezTo>
                  <a:pt x="3939809" y="3124248"/>
                  <a:pt x="3935346" y="3123793"/>
                  <a:pt x="3932235" y="3124441"/>
                </a:cubicBezTo>
                <a:cubicBezTo>
                  <a:pt x="3930680" y="3124766"/>
                  <a:pt x="3929465" y="3125367"/>
                  <a:pt x="3929065" y="3126689"/>
                </a:cubicBezTo>
                <a:cubicBezTo>
                  <a:pt x="3928665" y="3128012"/>
                  <a:pt x="3929080" y="3130056"/>
                  <a:pt x="3930789" y="3133267"/>
                </a:cubicBezTo>
                <a:cubicBezTo>
                  <a:pt x="3929786" y="3134270"/>
                  <a:pt x="3929786" y="3134270"/>
                  <a:pt x="3929786" y="3134270"/>
                </a:cubicBezTo>
                <a:cubicBezTo>
                  <a:pt x="3939627" y="3144111"/>
                  <a:pt x="3939627" y="3144111"/>
                  <a:pt x="3940629" y="3143108"/>
                </a:cubicBezTo>
                <a:cubicBezTo>
                  <a:pt x="3943635" y="3140102"/>
                  <a:pt x="3947646" y="3136092"/>
                  <a:pt x="3951654" y="3132083"/>
                </a:cubicBezTo>
                <a:cubicBezTo>
                  <a:pt x="3942816" y="3121241"/>
                  <a:pt x="3941814" y="3122243"/>
                  <a:pt x="3941814" y="3122243"/>
                </a:cubicBezTo>
                <a:close/>
                <a:moveTo>
                  <a:pt x="6668691" y="3122057"/>
                </a:moveTo>
                <a:lnTo>
                  <a:pt x="6670026" y="3129493"/>
                </a:lnTo>
                <a:cubicBezTo>
                  <a:pt x="6672446" y="3135090"/>
                  <a:pt x="6677340" y="3140694"/>
                  <a:pt x="6681600" y="3140760"/>
                </a:cubicBezTo>
                <a:lnTo>
                  <a:pt x="6681728" y="3140707"/>
                </a:lnTo>
                <a:lnTo>
                  <a:pt x="6681991" y="3149046"/>
                </a:lnTo>
                <a:lnTo>
                  <a:pt x="6685329" y="3151873"/>
                </a:lnTo>
                <a:lnTo>
                  <a:pt x="6679537" y="3156185"/>
                </a:lnTo>
                <a:cubicBezTo>
                  <a:pt x="6677984" y="3160816"/>
                  <a:pt x="6679435" y="3167678"/>
                  <a:pt x="6682870" y="3174170"/>
                </a:cubicBezTo>
                <a:lnTo>
                  <a:pt x="6693601" y="3185282"/>
                </a:lnTo>
                <a:lnTo>
                  <a:pt x="6691200" y="3185870"/>
                </a:lnTo>
                <a:lnTo>
                  <a:pt x="6681192" y="3187610"/>
                </a:lnTo>
                <a:lnTo>
                  <a:pt x="6681603" y="3185288"/>
                </a:lnTo>
                <a:lnTo>
                  <a:pt x="6676958" y="3183659"/>
                </a:lnTo>
                <a:lnTo>
                  <a:pt x="6677263" y="3183499"/>
                </a:lnTo>
                <a:cubicBezTo>
                  <a:pt x="6677054" y="3179286"/>
                  <a:pt x="6674831" y="3175210"/>
                  <a:pt x="6671751" y="3172399"/>
                </a:cubicBezTo>
                <a:lnTo>
                  <a:pt x="6666688" y="3170733"/>
                </a:lnTo>
                <a:lnTo>
                  <a:pt x="6675721" y="3168671"/>
                </a:lnTo>
                <a:cubicBezTo>
                  <a:pt x="6674456" y="3166826"/>
                  <a:pt x="6676055" y="3165935"/>
                  <a:pt x="6677653" y="3165045"/>
                </a:cubicBezTo>
                <a:cubicBezTo>
                  <a:pt x="6676331" y="3160601"/>
                  <a:pt x="6674401" y="3156371"/>
                  <a:pt x="6672002" y="3152461"/>
                </a:cubicBezTo>
                <a:lnTo>
                  <a:pt x="6665121" y="3143784"/>
                </a:lnTo>
                <a:lnTo>
                  <a:pt x="6667418" y="3137718"/>
                </a:lnTo>
                <a:close/>
                <a:moveTo>
                  <a:pt x="4761363" y="3121347"/>
                </a:moveTo>
                <a:lnTo>
                  <a:pt x="4763663" y="3123007"/>
                </a:lnTo>
                <a:cubicBezTo>
                  <a:pt x="4767756" y="3124103"/>
                  <a:pt x="4771848" y="3125200"/>
                  <a:pt x="4770940" y="3144959"/>
                </a:cubicBezTo>
                <a:lnTo>
                  <a:pt x="4769096" y="3145835"/>
                </a:lnTo>
                <a:lnTo>
                  <a:pt x="4760939" y="3138918"/>
                </a:lnTo>
                <a:cubicBezTo>
                  <a:pt x="4757883" y="3132867"/>
                  <a:pt x="4757603" y="3128593"/>
                  <a:pt x="4758587" y="3125333"/>
                </a:cubicBezTo>
                <a:close/>
                <a:moveTo>
                  <a:pt x="3726880" y="3119388"/>
                </a:moveTo>
                <a:cubicBezTo>
                  <a:pt x="3725887" y="3120383"/>
                  <a:pt x="3723895" y="3122374"/>
                  <a:pt x="3721906" y="3124365"/>
                </a:cubicBezTo>
                <a:cubicBezTo>
                  <a:pt x="3728103" y="3136535"/>
                  <a:pt x="3725117" y="3139521"/>
                  <a:pt x="3722131" y="3142506"/>
                </a:cubicBezTo>
                <a:cubicBezTo>
                  <a:pt x="3720141" y="3144496"/>
                  <a:pt x="3696795" y="3131106"/>
                  <a:pt x="3716159" y="3148478"/>
                </a:cubicBezTo>
                <a:cubicBezTo>
                  <a:pt x="3701999" y="3144271"/>
                  <a:pt x="3706205" y="3158431"/>
                  <a:pt x="3710414" y="3172592"/>
                </a:cubicBezTo>
                <a:cubicBezTo>
                  <a:pt x="3710414" y="3172592"/>
                  <a:pt x="3719598" y="3181776"/>
                  <a:pt x="3719598" y="3181776"/>
                </a:cubicBezTo>
                <a:cubicBezTo>
                  <a:pt x="3728781" y="3190959"/>
                  <a:pt x="3728781" y="3190959"/>
                  <a:pt x="3729777" y="3189964"/>
                </a:cubicBezTo>
                <a:cubicBezTo>
                  <a:pt x="3716385" y="3166620"/>
                  <a:pt x="3721362" y="3161643"/>
                  <a:pt x="3735522" y="3165851"/>
                </a:cubicBezTo>
                <a:cubicBezTo>
                  <a:pt x="3736518" y="3164855"/>
                  <a:pt x="3748687" y="3171053"/>
                  <a:pt x="3730320" y="3152686"/>
                </a:cubicBezTo>
                <a:cubicBezTo>
                  <a:pt x="3730320" y="3152686"/>
                  <a:pt x="3739503" y="3161869"/>
                  <a:pt x="3739503" y="3161869"/>
                </a:cubicBezTo>
                <a:cubicBezTo>
                  <a:pt x="3740499" y="3160874"/>
                  <a:pt x="3740499" y="3160874"/>
                  <a:pt x="3740499" y="3160874"/>
                </a:cubicBezTo>
                <a:cubicBezTo>
                  <a:pt x="3743484" y="3157888"/>
                  <a:pt x="3738282" y="3144723"/>
                  <a:pt x="3741269" y="3141737"/>
                </a:cubicBezTo>
                <a:cubicBezTo>
                  <a:pt x="3742263" y="3140743"/>
                  <a:pt x="3744254" y="3138752"/>
                  <a:pt x="3736065" y="3128572"/>
                </a:cubicBezTo>
                <a:cubicBezTo>
                  <a:pt x="3737061" y="3127576"/>
                  <a:pt x="3737061" y="3127576"/>
                  <a:pt x="3737061" y="3127576"/>
                </a:cubicBezTo>
                <a:cubicBezTo>
                  <a:pt x="3727876" y="3118392"/>
                  <a:pt x="3727876" y="3118392"/>
                  <a:pt x="3726880" y="3119388"/>
                </a:cubicBezTo>
                <a:close/>
                <a:moveTo>
                  <a:pt x="8103448" y="3117898"/>
                </a:moveTo>
                <a:cubicBezTo>
                  <a:pt x="8100945" y="3120730"/>
                  <a:pt x="8099854" y="3123088"/>
                  <a:pt x="8099724" y="3125220"/>
                </a:cubicBezTo>
                <a:cubicBezTo>
                  <a:pt x="8099336" y="3131617"/>
                  <a:pt x="8107600" y="3135974"/>
                  <a:pt x="8112302" y="3144954"/>
                </a:cubicBezTo>
                <a:cubicBezTo>
                  <a:pt x="8125852" y="3137835"/>
                  <a:pt x="8108826" y="3120552"/>
                  <a:pt x="8103448" y="3117898"/>
                </a:cubicBezTo>
                <a:close/>
                <a:moveTo>
                  <a:pt x="3571323" y="3105707"/>
                </a:moveTo>
                <a:cubicBezTo>
                  <a:pt x="3571323" y="3105707"/>
                  <a:pt x="3570328" y="3106701"/>
                  <a:pt x="3569333" y="3107697"/>
                </a:cubicBezTo>
                <a:cubicBezTo>
                  <a:pt x="3568337" y="3108692"/>
                  <a:pt x="3578176" y="3118531"/>
                  <a:pt x="3578176" y="3118531"/>
                </a:cubicBezTo>
                <a:cubicBezTo>
                  <a:pt x="3578176" y="3118531"/>
                  <a:pt x="3588017" y="3128371"/>
                  <a:pt x="3589012" y="3127376"/>
                </a:cubicBezTo>
                <a:cubicBezTo>
                  <a:pt x="3590007" y="3126382"/>
                  <a:pt x="3591003" y="3125386"/>
                  <a:pt x="3591003" y="3125386"/>
                </a:cubicBezTo>
                <a:cubicBezTo>
                  <a:pt x="3582157" y="3114550"/>
                  <a:pt x="3582157" y="3114550"/>
                  <a:pt x="3582157" y="3114550"/>
                </a:cubicBezTo>
                <a:cubicBezTo>
                  <a:pt x="3572318" y="3104711"/>
                  <a:pt x="3571323" y="3105707"/>
                  <a:pt x="3571323" y="3105707"/>
                </a:cubicBezTo>
                <a:close/>
                <a:moveTo>
                  <a:pt x="7841093" y="3104208"/>
                </a:moveTo>
                <a:cubicBezTo>
                  <a:pt x="7834411" y="3103044"/>
                  <a:pt x="7827544" y="3103956"/>
                  <a:pt x="7821267" y="3107573"/>
                </a:cubicBezTo>
                <a:cubicBezTo>
                  <a:pt x="7822014" y="3109874"/>
                  <a:pt x="7820025" y="3110810"/>
                  <a:pt x="7818037" y="3111746"/>
                </a:cubicBezTo>
                <a:cubicBezTo>
                  <a:pt x="7817888" y="3133367"/>
                  <a:pt x="7829197" y="3151667"/>
                  <a:pt x="7844617" y="3157799"/>
                </a:cubicBezTo>
                <a:cubicBezTo>
                  <a:pt x="7853868" y="3161480"/>
                  <a:pt x="7864601" y="3160779"/>
                  <a:pt x="7875227" y="3153789"/>
                </a:cubicBezTo>
                <a:cubicBezTo>
                  <a:pt x="7879508" y="3129892"/>
                  <a:pt x="7861136" y="3107705"/>
                  <a:pt x="7841093" y="3104208"/>
                </a:cubicBezTo>
                <a:close/>
                <a:moveTo>
                  <a:pt x="7782182" y="3104006"/>
                </a:moveTo>
                <a:cubicBezTo>
                  <a:pt x="7780270" y="3103736"/>
                  <a:pt x="7777972" y="3104631"/>
                  <a:pt x="7775592" y="3107369"/>
                </a:cubicBezTo>
                <a:cubicBezTo>
                  <a:pt x="7778213" y="3114011"/>
                  <a:pt x="7775802" y="3116051"/>
                  <a:pt x="7777397" y="3117733"/>
                </a:cubicBezTo>
                <a:cubicBezTo>
                  <a:pt x="7777927" y="3118294"/>
                  <a:pt x="7778905" y="3118815"/>
                  <a:pt x="7780661" y="3119454"/>
                </a:cubicBezTo>
                <a:cubicBezTo>
                  <a:pt x="7790164" y="3116081"/>
                  <a:pt x="7787915" y="3104809"/>
                  <a:pt x="7782182" y="3104006"/>
                </a:cubicBezTo>
                <a:close/>
                <a:moveTo>
                  <a:pt x="7892293" y="3102223"/>
                </a:moveTo>
                <a:cubicBezTo>
                  <a:pt x="7887404" y="3104213"/>
                  <a:pt x="7883315" y="3110880"/>
                  <a:pt x="7881829" y="3117486"/>
                </a:cubicBezTo>
                <a:cubicBezTo>
                  <a:pt x="7880343" y="3124095"/>
                  <a:pt x="7881461" y="3130644"/>
                  <a:pt x="7886988" y="3132397"/>
                </a:cubicBezTo>
                <a:cubicBezTo>
                  <a:pt x="7897952" y="3123131"/>
                  <a:pt x="7897071" y="3113885"/>
                  <a:pt x="7892293" y="3102223"/>
                </a:cubicBezTo>
                <a:close/>
                <a:moveTo>
                  <a:pt x="6936304" y="3102170"/>
                </a:moveTo>
                <a:cubicBezTo>
                  <a:pt x="6934399" y="3111081"/>
                  <a:pt x="6937130" y="3119121"/>
                  <a:pt x="6934408" y="3130466"/>
                </a:cubicBezTo>
                <a:cubicBezTo>
                  <a:pt x="6936317" y="3131247"/>
                  <a:pt x="6938226" y="3132029"/>
                  <a:pt x="6940134" y="3132811"/>
                </a:cubicBezTo>
                <a:cubicBezTo>
                  <a:pt x="6950760" y="3120550"/>
                  <a:pt x="6941758" y="3108557"/>
                  <a:pt x="6936304" y="3102170"/>
                </a:cubicBezTo>
                <a:close/>
                <a:moveTo>
                  <a:pt x="7562901" y="3100379"/>
                </a:moveTo>
                <a:cubicBezTo>
                  <a:pt x="7559199" y="3102117"/>
                  <a:pt x="7556425" y="3104994"/>
                  <a:pt x="7554523" y="3108407"/>
                </a:cubicBezTo>
                <a:cubicBezTo>
                  <a:pt x="7548818" y="3118652"/>
                  <a:pt x="7550949" y="3133755"/>
                  <a:pt x="7559320" y="3137596"/>
                </a:cubicBezTo>
                <a:cubicBezTo>
                  <a:pt x="7563042" y="3139304"/>
                  <a:pt x="7567996" y="3138789"/>
                  <a:pt x="7574043" y="3134633"/>
                </a:cubicBezTo>
                <a:cubicBezTo>
                  <a:pt x="7577739" y="3124999"/>
                  <a:pt x="7573029" y="3103520"/>
                  <a:pt x="7562901" y="3100379"/>
                </a:cubicBezTo>
                <a:close/>
                <a:moveTo>
                  <a:pt x="7752361" y="3099385"/>
                </a:moveTo>
                <a:cubicBezTo>
                  <a:pt x="7748643" y="3097707"/>
                  <a:pt x="7744133" y="3098143"/>
                  <a:pt x="7739557" y="3099978"/>
                </a:cubicBezTo>
                <a:cubicBezTo>
                  <a:pt x="7732692" y="3102729"/>
                  <a:pt x="7725674" y="3108628"/>
                  <a:pt x="7720950" y="3115254"/>
                </a:cubicBezTo>
                <a:lnTo>
                  <a:pt x="7717953" y="3127418"/>
                </a:lnTo>
                <a:lnTo>
                  <a:pt x="7717137" y="3124970"/>
                </a:lnTo>
                <a:cubicBezTo>
                  <a:pt x="7715840" y="3122622"/>
                  <a:pt x="7714182" y="3120706"/>
                  <a:pt x="7712358" y="3119703"/>
                </a:cubicBezTo>
                <a:cubicBezTo>
                  <a:pt x="7709928" y="3118367"/>
                  <a:pt x="7707201" y="3118653"/>
                  <a:pt x="7704639" y="3121700"/>
                </a:cubicBezTo>
                <a:cubicBezTo>
                  <a:pt x="7709022" y="3135244"/>
                  <a:pt x="7706054" y="3137488"/>
                  <a:pt x="7713888" y="3144873"/>
                </a:cubicBezTo>
                <a:lnTo>
                  <a:pt x="7719724" y="3132912"/>
                </a:lnTo>
                <a:lnTo>
                  <a:pt x="7735470" y="3124290"/>
                </a:lnTo>
                <a:cubicBezTo>
                  <a:pt x="7742039" y="3120442"/>
                  <a:pt x="7748197" y="3114211"/>
                  <a:pt x="7752361" y="3099385"/>
                </a:cubicBezTo>
                <a:close/>
                <a:moveTo>
                  <a:pt x="7518220" y="3097003"/>
                </a:moveTo>
                <a:cubicBezTo>
                  <a:pt x="7517076" y="3096572"/>
                  <a:pt x="7516213" y="3097082"/>
                  <a:pt x="7515590" y="3098108"/>
                </a:cubicBezTo>
                <a:cubicBezTo>
                  <a:pt x="7513725" y="3101184"/>
                  <a:pt x="7514027" y="3108904"/>
                  <a:pt x="7515437" y="3109826"/>
                </a:cubicBezTo>
                <a:cubicBezTo>
                  <a:pt x="7517600" y="3109331"/>
                  <a:pt x="7521981" y="3099463"/>
                  <a:pt x="7518220" y="3097003"/>
                </a:cubicBezTo>
                <a:close/>
                <a:moveTo>
                  <a:pt x="3969507" y="3094548"/>
                </a:moveTo>
                <a:cubicBezTo>
                  <a:pt x="3969507" y="3094548"/>
                  <a:pt x="3977258" y="3104289"/>
                  <a:pt x="3977258" y="3104289"/>
                </a:cubicBezTo>
                <a:cubicBezTo>
                  <a:pt x="3977258" y="3104289"/>
                  <a:pt x="3986004" y="3113035"/>
                  <a:pt x="3986999" y="3112040"/>
                </a:cubicBezTo>
                <a:cubicBezTo>
                  <a:pt x="3986999" y="3112040"/>
                  <a:pt x="3987994" y="3111045"/>
                  <a:pt x="3987994" y="3111045"/>
                </a:cubicBezTo>
                <a:cubicBezTo>
                  <a:pt x="3987994" y="3111045"/>
                  <a:pt x="3996741" y="3119792"/>
                  <a:pt x="3997738" y="3118796"/>
                </a:cubicBezTo>
                <a:cubicBezTo>
                  <a:pt x="3997738" y="3118796"/>
                  <a:pt x="3997738" y="3118796"/>
                  <a:pt x="3988989" y="3110049"/>
                </a:cubicBezTo>
                <a:cubicBezTo>
                  <a:pt x="3989986" y="3109054"/>
                  <a:pt x="3989986" y="3109054"/>
                  <a:pt x="3981239" y="3100308"/>
                </a:cubicBezTo>
                <a:cubicBezTo>
                  <a:pt x="3980243" y="3101303"/>
                  <a:pt x="3970503" y="3093552"/>
                  <a:pt x="3969507" y="3094548"/>
                </a:cubicBezTo>
                <a:close/>
                <a:moveTo>
                  <a:pt x="3747363" y="3093660"/>
                </a:moveTo>
                <a:cubicBezTo>
                  <a:pt x="3747363" y="3093660"/>
                  <a:pt x="3747363" y="3093660"/>
                  <a:pt x="3757201" y="3103499"/>
                </a:cubicBezTo>
                <a:cubicBezTo>
                  <a:pt x="3744341" y="3096680"/>
                  <a:pt x="3742326" y="3098694"/>
                  <a:pt x="3739305" y="3101716"/>
                </a:cubicBezTo>
                <a:cubicBezTo>
                  <a:pt x="3736284" y="3104738"/>
                  <a:pt x="3743100" y="3117597"/>
                  <a:pt x="3731248" y="3109773"/>
                </a:cubicBezTo>
                <a:cubicBezTo>
                  <a:pt x="3730241" y="3110780"/>
                  <a:pt x="3730241" y="3110780"/>
                  <a:pt x="3739073" y="3121626"/>
                </a:cubicBezTo>
                <a:cubicBezTo>
                  <a:pt x="3739073" y="3121626"/>
                  <a:pt x="3749921" y="3130461"/>
                  <a:pt x="3749921" y="3130461"/>
                </a:cubicBezTo>
                <a:cubicBezTo>
                  <a:pt x="3752943" y="3127439"/>
                  <a:pt x="3755964" y="3124418"/>
                  <a:pt x="3758985" y="3121396"/>
                </a:cubicBezTo>
                <a:cubicBezTo>
                  <a:pt x="3762007" y="3118375"/>
                  <a:pt x="3764021" y="3116361"/>
                  <a:pt x="3775873" y="3124185"/>
                </a:cubicBezTo>
                <a:cubicBezTo>
                  <a:pt x="3786721" y="3133018"/>
                  <a:pt x="3771071" y="3109310"/>
                  <a:pt x="3772077" y="3108304"/>
                </a:cubicBezTo>
                <a:cubicBezTo>
                  <a:pt x="3762237" y="3098463"/>
                  <a:pt x="3750384" y="3090639"/>
                  <a:pt x="3747363" y="3093660"/>
                </a:cubicBezTo>
                <a:close/>
                <a:moveTo>
                  <a:pt x="7973246" y="3090654"/>
                </a:moveTo>
                <a:cubicBezTo>
                  <a:pt x="7966718" y="3087796"/>
                  <a:pt x="7957482" y="3095254"/>
                  <a:pt x="7956487" y="3103678"/>
                </a:cubicBezTo>
                <a:cubicBezTo>
                  <a:pt x="7956045" y="3107424"/>
                  <a:pt x="7957231" y="3111358"/>
                  <a:pt x="7961006" y="3114664"/>
                </a:cubicBezTo>
                <a:cubicBezTo>
                  <a:pt x="7965771" y="3113569"/>
                  <a:pt x="7976884" y="3104338"/>
                  <a:pt x="7978466" y="3097298"/>
                </a:cubicBezTo>
                <a:cubicBezTo>
                  <a:pt x="7977297" y="3093705"/>
                  <a:pt x="7975421" y="3091607"/>
                  <a:pt x="7973246" y="3090654"/>
                </a:cubicBezTo>
                <a:close/>
                <a:moveTo>
                  <a:pt x="7606743" y="3090186"/>
                </a:moveTo>
                <a:cubicBezTo>
                  <a:pt x="7601849" y="3092092"/>
                  <a:pt x="7597606" y="3096504"/>
                  <a:pt x="7595029" y="3101641"/>
                </a:cubicBezTo>
                <a:lnTo>
                  <a:pt x="7594861" y="3103196"/>
                </a:lnTo>
                <a:lnTo>
                  <a:pt x="7592818" y="3103536"/>
                </a:lnTo>
                <a:cubicBezTo>
                  <a:pt x="7586031" y="3107568"/>
                  <a:pt x="7581742" y="3118666"/>
                  <a:pt x="7584786" y="3125321"/>
                </a:cubicBezTo>
                <a:cubicBezTo>
                  <a:pt x="7586137" y="3128278"/>
                  <a:pt x="7588939" y="3130357"/>
                  <a:pt x="7593611" y="3130546"/>
                </a:cubicBezTo>
                <a:lnTo>
                  <a:pt x="7598794" y="3121659"/>
                </a:lnTo>
                <a:lnTo>
                  <a:pt x="7605131" y="3126532"/>
                </a:lnTo>
                <a:cubicBezTo>
                  <a:pt x="7613187" y="3121646"/>
                  <a:pt x="7622256" y="3100662"/>
                  <a:pt x="7617097" y="3090240"/>
                </a:cubicBezTo>
                <a:cubicBezTo>
                  <a:pt x="7613559" y="3088758"/>
                  <a:pt x="7610006" y="3088916"/>
                  <a:pt x="7606743" y="3090186"/>
                </a:cubicBezTo>
                <a:close/>
                <a:moveTo>
                  <a:pt x="3682903" y="3088424"/>
                </a:moveTo>
                <a:cubicBezTo>
                  <a:pt x="3681297" y="3087569"/>
                  <a:pt x="3680796" y="3088070"/>
                  <a:pt x="3680296" y="3088570"/>
                </a:cubicBezTo>
                <a:cubicBezTo>
                  <a:pt x="3668276" y="3100591"/>
                  <a:pt x="3655255" y="3113611"/>
                  <a:pt x="3651071" y="3137473"/>
                </a:cubicBezTo>
                <a:cubicBezTo>
                  <a:pt x="3650070" y="3138474"/>
                  <a:pt x="3649068" y="3139476"/>
                  <a:pt x="3658909" y="3149317"/>
                </a:cubicBezTo>
                <a:cubicBezTo>
                  <a:pt x="3668749" y="3159158"/>
                  <a:pt x="3669751" y="3158156"/>
                  <a:pt x="3670753" y="3157154"/>
                </a:cubicBezTo>
                <a:cubicBezTo>
                  <a:pt x="3684776" y="3143132"/>
                  <a:pt x="3687955" y="3120270"/>
                  <a:pt x="3699975" y="3108249"/>
                </a:cubicBezTo>
                <a:cubicBezTo>
                  <a:pt x="3700976" y="3107249"/>
                  <a:pt x="3692137" y="3096407"/>
                  <a:pt x="3692137" y="3096407"/>
                </a:cubicBezTo>
                <a:cubicBezTo>
                  <a:pt x="3687218" y="3091488"/>
                  <a:pt x="3684508" y="3089278"/>
                  <a:pt x="3682903" y="3088424"/>
                </a:cubicBezTo>
                <a:close/>
                <a:moveTo>
                  <a:pt x="7462661" y="3087643"/>
                </a:moveTo>
                <a:cubicBezTo>
                  <a:pt x="7461966" y="3088434"/>
                  <a:pt x="7461586" y="3089874"/>
                  <a:pt x="7461889" y="3092150"/>
                </a:cubicBezTo>
                <a:cubicBezTo>
                  <a:pt x="7463777" y="3093350"/>
                  <a:pt x="7465963" y="3092819"/>
                  <a:pt x="7467321" y="3093041"/>
                </a:cubicBezTo>
                <a:cubicBezTo>
                  <a:pt x="7468480" y="3090894"/>
                  <a:pt x="7467836" y="3088951"/>
                  <a:pt x="7466641" y="3087842"/>
                </a:cubicBezTo>
                <a:cubicBezTo>
                  <a:pt x="7465446" y="3086732"/>
                  <a:pt x="7463702" y="3086457"/>
                  <a:pt x="7462661" y="3087643"/>
                </a:cubicBezTo>
                <a:close/>
                <a:moveTo>
                  <a:pt x="7820889" y="3081857"/>
                </a:moveTo>
                <a:cubicBezTo>
                  <a:pt x="7818369" y="3081381"/>
                  <a:pt x="7816016" y="3082001"/>
                  <a:pt x="7813974" y="3083317"/>
                </a:cubicBezTo>
                <a:cubicBezTo>
                  <a:pt x="7807850" y="3087271"/>
                  <a:pt x="7804532" y="3097515"/>
                  <a:pt x="7807929" y="3103400"/>
                </a:cubicBezTo>
                <a:cubicBezTo>
                  <a:pt x="7809439" y="3106017"/>
                  <a:pt x="7812273" y="3107772"/>
                  <a:pt x="7816780" y="3107732"/>
                </a:cubicBezTo>
                <a:cubicBezTo>
                  <a:pt x="7821634" y="3103316"/>
                  <a:pt x="7825444" y="3088043"/>
                  <a:pt x="7820889" y="3081857"/>
                </a:cubicBezTo>
                <a:close/>
                <a:moveTo>
                  <a:pt x="3582769" y="3081140"/>
                </a:moveTo>
                <a:cubicBezTo>
                  <a:pt x="3580742" y="3083166"/>
                  <a:pt x="3578716" y="3085193"/>
                  <a:pt x="3577703" y="3086207"/>
                </a:cubicBezTo>
                <a:cubicBezTo>
                  <a:pt x="3575675" y="3088234"/>
                  <a:pt x="3582862" y="3097448"/>
                  <a:pt x="3581849" y="3098461"/>
                </a:cubicBezTo>
                <a:cubicBezTo>
                  <a:pt x="3580836" y="3099474"/>
                  <a:pt x="3580836" y="3099474"/>
                  <a:pt x="3580836" y="3099474"/>
                </a:cubicBezTo>
                <a:cubicBezTo>
                  <a:pt x="3589036" y="3107673"/>
                  <a:pt x="3589036" y="3107673"/>
                  <a:pt x="3590049" y="3106660"/>
                </a:cubicBezTo>
                <a:cubicBezTo>
                  <a:pt x="3591063" y="3105648"/>
                  <a:pt x="3593089" y="3103620"/>
                  <a:pt x="3585904" y="3094407"/>
                </a:cubicBezTo>
                <a:cubicBezTo>
                  <a:pt x="3586917" y="3093394"/>
                  <a:pt x="3588943" y="3091367"/>
                  <a:pt x="3589956" y="3090354"/>
                </a:cubicBezTo>
                <a:cubicBezTo>
                  <a:pt x="3590970" y="3089340"/>
                  <a:pt x="3590970" y="3089340"/>
                  <a:pt x="3590970" y="3089340"/>
                </a:cubicBezTo>
                <a:cubicBezTo>
                  <a:pt x="3582769" y="3081140"/>
                  <a:pt x="3582769" y="3081140"/>
                  <a:pt x="3582769" y="3081140"/>
                </a:cubicBezTo>
                <a:close/>
                <a:moveTo>
                  <a:pt x="3513835" y="3077915"/>
                </a:moveTo>
                <a:cubicBezTo>
                  <a:pt x="3513835" y="3077915"/>
                  <a:pt x="3513835" y="3077915"/>
                  <a:pt x="3512829" y="3078921"/>
                </a:cubicBezTo>
                <a:cubicBezTo>
                  <a:pt x="3510818" y="3080931"/>
                  <a:pt x="3517007" y="3091142"/>
                  <a:pt x="3506797" y="3084952"/>
                </a:cubicBezTo>
                <a:cubicBezTo>
                  <a:pt x="3505791" y="3085958"/>
                  <a:pt x="3505791" y="3085958"/>
                  <a:pt x="3513992" y="3094158"/>
                </a:cubicBezTo>
                <a:cubicBezTo>
                  <a:pt x="3513992" y="3094158"/>
                  <a:pt x="3513992" y="3094158"/>
                  <a:pt x="3522191" y="3102358"/>
                </a:cubicBezTo>
                <a:cubicBezTo>
                  <a:pt x="3523197" y="3101352"/>
                  <a:pt x="3524202" y="3100347"/>
                  <a:pt x="3525207" y="3099342"/>
                </a:cubicBezTo>
                <a:cubicBezTo>
                  <a:pt x="3527219" y="3097332"/>
                  <a:pt x="3528224" y="3096326"/>
                  <a:pt x="3522035" y="3086115"/>
                </a:cubicBezTo>
                <a:cubicBezTo>
                  <a:pt x="3522035" y="3086115"/>
                  <a:pt x="3523040" y="3085109"/>
                  <a:pt x="3513835" y="3077915"/>
                </a:cubicBezTo>
                <a:close/>
                <a:moveTo>
                  <a:pt x="7948355" y="3075636"/>
                </a:moveTo>
                <a:cubicBezTo>
                  <a:pt x="7944302" y="3074175"/>
                  <a:pt x="7939965" y="3074423"/>
                  <a:pt x="7936901" y="3077425"/>
                </a:cubicBezTo>
                <a:cubicBezTo>
                  <a:pt x="7932815" y="3081430"/>
                  <a:pt x="7930994" y="3090333"/>
                  <a:pt x="7935125" y="3106619"/>
                </a:cubicBezTo>
                <a:cubicBezTo>
                  <a:pt x="7970119" y="3099776"/>
                  <a:pt x="7960516" y="3080020"/>
                  <a:pt x="7948355" y="3075636"/>
                </a:cubicBezTo>
                <a:close/>
                <a:moveTo>
                  <a:pt x="3781591" y="3070622"/>
                </a:moveTo>
                <a:cubicBezTo>
                  <a:pt x="3781141" y="3071360"/>
                  <a:pt x="3781726" y="3073073"/>
                  <a:pt x="3783521" y="3075869"/>
                </a:cubicBezTo>
                <a:lnTo>
                  <a:pt x="3774500" y="3084891"/>
                </a:lnTo>
                <a:cubicBezTo>
                  <a:pt x="3771493" y="3087897"/>
                  <a:pt x="3777670" y="3100088"/>
                  <a:pt x="3765480" y="3093911"/>
                </a:cubicBezTo>
                <a:cubicBezTo>
                  <a:pt x="3765480" y="3093911"/>
                  <a:pt x="3764477" y="3094912"/>
                  <a:pt x="3773662" y="3104096"/>
                </a:cubicBezTo>
                <a:cubicBezTo>
                  <a:pt x="3782845" y="3113279"/>
                  <a:pt x="3782845" y="3113279"/>
                  <a:pt x="3783846" y="3112278"/>
                </a:cubicBezTo>
                <a:cubicBezTo>
                  <a:pt x="3785851" y="3110273"/>
                  <a:pt x="3786854" y="3109271"/>
                  <a:pt x="3788859" y="3107266"/>
                </a:cubicBezTo>
                <a:cubicBezTo>
                  <a:pt x="3789861" y="3106264"/>
                  <a:pt x="3791865" y="3104260"/>
                  <a:pt x="3793870" y="3102254"/>
                </a:cubicBezTo>
                <a:cubicBezTo>
                  <a:pt x="3795875" y="3100251"/>
                  <a:pt x="3798881" y="3097244"/>
                  <a:pt x="3801888" y="3094238"/>
                </a:cubicBezTo>
                <a:cubicBezTo>
                  <a:pt x="3820255" y="3112604"/>
                  <a:pt x="3817085" y="3097406"/>
                  <a:pt x="3808904" y="3087222"/>
                </a:cubicBezTo>
                <a:cubicBezTo>
                  <a:pt x="3798718" y="3079040"/>
                  <a:pt x="3790577" y="3073405"/>
                  <a:pt x="3785880" y="3071213"/>
                </a:cubicBezTo>
                <a:cubicBezTo>
                  <a:pt x="3783531" y="3070118"/>
                  <a:pt x="3782044" y="3069882"/>
                  <a:pt x="3781591" y="3070622"/>
                </a:cubicBezTo>
                <a:close/>
                <a:moveTo>
                  <a:pt x="3689601" y="3066147"/>
                </a:moveTo>
                <a:cubicBezTo>
                  <a:pt x="3687647" y="3068100"/>
                  <a:pt x="3686669" y="3069078"/>
                  <a:pt x="3685691" y="3070056"/>
                </a:cubicBezTo>
                <a:cubicBezTo>
                  <a:pt x="3684715" y="3071033"/>
                  <a:pt x="3683737" y="3072010"/>
                  <a:pt x="3681784" y="3073964"/>
                </a:cubicBezTo>
                <a:cubicBezTo>
                  <a:pt x="3681784" y="3073964"/>
                  <a:pt x="3689006" y="3083142"/>
                  <a:pt x="3689006" y="3083142"/>
                </a:cubicBezTo>
                <a:cubicBezTo>
                  <a:pt x="3697206" y="3091342"/>
                  <a:pt x="3698184" y="3090364"/>
                  <a:pt x="3698184" y="3090364"/>
                </a:cubicBezTo>
                <a:cubicBezTo>
                  <a:pt x="3700137" y="3088410"/>
                  <a:pt x="3701116" y="3087433"/>
                  <a:pt x="3702092" y="3086456"/>
                </a:cubicBezTo>
                <a:cubicBezTo>
                  <a:pt x="3702092" y="3086456"/>
                  <a:pt x="3703070" y="3085478"/>
                  <a:pt x="3704047" y="3084501"/>
                </a:cubicBezTo>
                <a:cubicBezTo>
                  <a:pt x="3705024" y="3083524"/>
                  <a:pt x="3705024" y="3083524"/>
                  <a:pt x="3706001" y="3082546"/>
                </a:cubicBezTo>
                <a:cubicBezTo>
                  <a:pt x="3706979" y="3081569"/>
                  <a:pt x="3698778" y="3073369"/>
                  <a:pt x="3698778" y="3073369"/>
                </a:cubicBezTo>
                <a:cubicBezTo>
                  <a:pt x="3698778" y="3073369"/>
                  <a:pt x="3689601" y="3066147"/>
                  <a:pt x="3689601" y="3066147"/>
                </a:cubicBezTo>
                <a:close/>
                <a:moveTo>
                  <a:pt x="4092336" y="3063557"/>
                </a:moveTo>
                <a:cubicBezTo>
                  <a:pt x="4091341" y="3064552"/>
                  <a:pt x="4090345" y="3065547"/>
                  <a:pt x="4089350" y="3066543"/>
                </a:cubicBezTo>
                <a:cubicBezTo>
                  <a:pt x="4095910" y="3073103"/>
                  <a:pt x="4095910" y="3073103"/>
                  <a:pt x="4095910" y="3073103"/>
                </a:cubicBezTo>
                <a:cubicBezTo>
                  <a:pt x="4096906" y="3072107"/>
                  <a:pt x="4097901" y="3071112"/>
                  <a:pt x="4098895" y="3070116"/>
                </a:cubicBezTo>
                <a:cubicBezTo>
                  <a:pt x="4098895" y="3070116"/>
                  <a:pt x="4099892" y="3069122"/>
                  <a:pt x="4099892" y="3069122"/>
                </a:cubicBezTo>
                <a:cubicBezTo>
                  <a:pt x="4099892" y="3069122"/>
                  <a:pt x="4093332" y="3062561"/>
                  <a:pt x="4092336" y="3063557"/>
                </a:cubicBezTo>
                <a:close/>
                <a:moveTo>
                  <a:pt x="4075265" y="3062591"/>
                </a:moveTo>
                <a:cubicBezTo>
                  <a:pt x="4075265" y="3062591"/>
                  <a:pt x="4075265" y="3062591"/>
                  <a:pt x="4074272" y="3063585"/>
                </a:cubicBezTo>
                <a:cubicBezTo>
                  <a:pt x="4056307" y="3063507"/>
                  <a:pt x="4046369" y="3073445"/>
                  <a:pt x="4028407" y="3073372"/>
                </a:cubicBezTo>
                <a:cubicBezTo>
                  <a:pt x="4009449" y="3074289"/>
                  <a:pt x="3999511" y="3084227"/>
                  <a:pt x="3990567" y="3093170"/>
                </a:cubicBezTo>
                <a:cubicBezTo>
                  <a:pt x="3989573" y="3094164"/>
                  <a:pt x="3989573" y="3094164"/>
                  <a:pt x="3989573" y="3094164"/>
                </a:cubicBezTo>
                <a:cubicBezTo>
                  <a:pt x="3998593" y="3103186"/>
                  <a:pt x="3998593" y="3103186"/>
                  <a:pt x="3999587" y="3102191"/>
                </a:cubicBezTo>
                <a:cubicBezTo>
                  <a:pt x="4009525" y="3092253"/>
                  <a:pt x="4028481" y="3091333"/>
                  <a:pt x="4046446" y="3091411"/>
                </a:cubicBezTo>
                <a:cubicBezTo>
                  <a:pt x="4055390" y="3082467"/>
                  <a:pt x="4074348" y="3081550"/>
                  <a:pt x="4083292" y="3072605"/>
                </a:cubicBezTo>
                <a:cubicBezTo>
                  <a:pt x="4084286" y="3071611"/>
                  <a:pt x="4084286" y="3071611"/>
                  <a:pt x="4075265" y="3062591"/>
                </a:cubicBezTo>
                <a:close/>
                <a:moveTo>
                  <a:pt x="6701920" y="3062268"/>
                </a:moveTo>
                <a:cubicBezTo>
                  <a:pt x="6697365" y="3064651"/>
                  <a:pt x="6693796" y="3068066"/>
                  <a:pt x="6691213" y="3072112"/>
                </a:cubicBezTo>
                <a:cubicBezTo>
                  <a:pt x="6688628" y="3076155"/>
                  <a:pt x="6687024" y="3080827"/>
                  <a:pt x="6686400" y="3085723"/>
                </a:cubicBezTo>
                <a:cubicBezTo>
                  <a:pt x="6684319" y="3102043"/>
                  <a:pt x="6693106" y="3120849"/>
                  <a:pt x="6712598" y="3127167"/>
                </a:cubicBezTo>
                <a:cubicBezTo>
                  <a:pt x="6719683" y="3129188"/>
                  <a:pt x="6725572" y="3129189"/>
                  <a:pt x="6730572" y="3127728"/>
                </a:cubicBezTo>
                <a:cubicBezTo>
                  <a:pt x="6745577" y="3123346"/>
                  <a:pt x="6752584" y="3105801"/>
                  <a:pt x="6759892" y="3090081"/>
                </a:cubicBezTo>
                <a:cubicBezTo>
                  <a:pt x="6739025" y="3081617"/>
                  <a:pt x="6729194" y="3063854"/>
                  <a:pt x="6701920" y="3062268"/>
                </a:cubicBezTo>
                <a:close/>
                <a:moveTo>
                  <a:pt x="8086798" y="3058601"/>
                </a:moveTo>
                <a:cubicBezTo>
                  <a:pt x="8080985" y="3057601"/>
                  <a:pt x="8075851" y="3058242"/>
                  <a:pt x="8071192" y="3060031"/>
                </a:cubicBezTo>
                <a:cubicBezTo>
                  <a:pt x="8066535" y="3061818"/>
                  <a:pt x="8062355" y="3064752"/>
                  <a:pt x="8058450" y="3068333"/>
                </a:cubicBezTo>
                <a:cubicBezTo>
                  <a:pt x="8050641" y="3075494"/>
                  <a:pt x="8043936" y="3085247"/>
                  <a:pt x="8036726" y="3093606"/>
                </a:cubicBezTo>
                <a:cubicBezTo>
                  <a:pt x="8042032" y="3093217"/>
                  <a:pt x="8046928" y="3091951"/>
                  <a:pt x="8051508" y="3089995"/>
                </a:cubicBezTo>
                <a:cubicBezTo>
                  <a:pt x="8065246" y="3084127"/>
                  <a:pt x="8076141" y="3072031"/>
                  <a:pt x="8086798" y="3058601"/>
                </a:cubicBezTo>
                <a:close/>
                <a:moveTo>
                  <a:pt x="4100353" y="3055541"/>
                </a:moveTo>
                <a:cubicBezTo>
                  <a:pt x="4098833" y="3057060"/>
                  <a:pt x="4105393" y="3063620"/>
                  <a:pt x="4111493" y="3068453"/>
                </a:cubicBezTo>
                <a:lnTo>
                  <a:pt x="4117480" y="3070278"/>
                </a:lnTo>
                <a:lnTo>
                  <a:pt x="4118860" y="3072020"/>
                </a:lnTo>
                <a:cubicBezTo>
                  <a:pt x="4119874" y="3071007"/>
                  <a:pt x="4119874" y="3071007"/>
                  <a:pt x="4119874" y="3071007"/>
                </a:cubicBezTo>
                <a:lnTo>
                  <a:pt x="4117480" y="3070278"/>
                </a:lnTo>
                <a:lnTo>
                  <a:pt x="4111128" y="3062261"/>
                </a:lnTo>
                <a:cubicBezTo>
                  <a:pt x="4102380" y="3053513"/>
                  <a:pt x="4117847" y="3073033"/>
                  <a:pt x="4100353" y="3055541"/>
                </a:cubicBezTo>
                <a:close/>
                <a:moveTo>
                  <a:pt x="7737766" y="3054221"/>
                </a:moveTo>
                <a:cubicBezTo>
                  <a:pt x="7730213" y="3053739"/>
                  <a:pt x="7730125" y="3067053"/>
                  <a:pt x="7728720" y="3075684"/>
                </a:cubicBezTo>
                <a:cubicBezTo>
                  <a:pt x="7723079" y="3071993"/>
                  <a:pt x="7716652" y="3064605"/>
                  <a:pt x="7710137" y="3070531"/>
                </a:cubicBezTo>
                <a:cubicBezTo>
                  <a:pt x="7711331" y="3073858"/>
                  <a:pt x="7712827" y="3076906"/>
                  <a:pt x="7714643" y="3079666"/>
                </a:cubicBezTo>
                <a:cubicBezTo>
                  <a:pt x="7720090" y="3087946"/>
                  <a:pt x="7728399" y="3093620"/>
                  <a:pt x="7739916" y="3096378"/>
                </a:cubicBezTo>
                <a:cubicBezTo>
                  <a:pt x="7742136" y="3087005"/>
                  <a:pt x="7737280" y="3087013"/>
                  <a:pt x="7735961" y="3082329"/>
                </a:cubicBezTo>
                <a:cubicBezTo>
                  <a:pt x="7736301" y="3071728"/>
                  <a:pt x="7742845" y="3061364"/>
                  <a:pt x="7737766" y="3054221"/>
                </a:cubicBezTo>
                <a:close/>
                <a:moveTo>
                  <a:pt x="7433916" y="3053919"/>
                </a:moveTo>
                <a:cubicBezTo>
                  <a:pt x="7431064" y="3057633"/>
                  <a:pt x="7430246" y="3061175"/>
                  <a:pt x="7430625" y="3064048"/>
                </a:cubicBezTo>
                <a:cubicBezTo>
                  <a:pt x="7430908" y="3066205"/>
                  <a:pt x="7431864" y="3067986"/>
                  <a:pt x="7433140" y="3069181"/>
                </a:cubicBezTo>
                <a:cubicBezTo>
                  <a:pt x="7436964" y="3072766"/>
                  <a:pt x="7443659" y="3071085"/>
                  <a:pt x="7443672" y="3058477"/>
                </a:cubicBezTo>
                <a:cubicBezTo>
                  <a:pt x="7440419" y="3056958"/>
                  <a:pt x="7438796" y="3053957"/>
                  <a:pt x="7433916" y="3053919"/>
                </a:cubicBezTo>
                <a:close/>
                <a:moveTo>
                  <a:pt x="6791780" y="3052743"/>
                </a:moveTo>
                <a:cubicBezTo>
                  <a:pt x="6788650" y="3051286"/>
                  <a:pt x="6785286" y="3050930"/>
                  <a:pt x="6782192" y="3053764"/>
                </a:cubicBezTo>
                <a:cubicBezTo>
                  <a:pt x="6780852" y="3059371"/>
                  <a:pt x="6781192" y="3063956"/>
                  <a:pt x="6782810" y="3067527"/>
                </a:cubicBezTo>
                <a:cubicBezTo>
                  <a:pt x="6784429" y="3071097"/>
                  <a:pt x="6787324" y="3073656"/>
                  <a:pt x="6791094" y="3075203"/>
                </a:cubicBezTo>
                <a:cubicBezTo>
                  <a:pt x="6795129" y="3072757"/>
                  <a:pt x="6797545" y="3065541"/>
                  <a:pt x="6799961" y="3058325"/>
                </a:cubicBezTo>
                <a:cubicBezTo>
                  <a:pt x="6797806" y="3056756"/>
                  <a:pt x="6794911" y="3054200"/>
                  <a:pt x="6791780" y="3052743"/>
                </a:cubicBezTo>
                <a:close/>
                <a:moveTo>
                  <a:pt x="6815221" y="3051056"/>
                </a:moveTo>
                <a:cubicBezTo>
                  <a:pt x="6813819" y="3050681"/>
                  <a:pt x="6813819" y="3050681"/>
                  <a:pt x="6808817" y="3063748"/>
                </a:cubicBezTo>
                <a:cubicBezTo>
                  <a:pt x="6808817" y="3063748"/>
                  <a:pt x="6806617" y="3077562"/>
                  <a:pt x="6808017" y="3077939"/>
                </a:cubicBezTo>
                <a:cubicBezTo>
                  <a:pt x="6809419" y="3078314"/>
                  <a:pt x="6809419" y="3078314"/>
                  <a:pt x="6810819" y="3078689"/>
                </a:cubicBezTo>
                <a:cubicBezTo>
                  <a:pt x="6812220" y="3079064"/>
                  <a:pt x="6813621" y="3079440"/>
                  <a:pt x="6817222" y="3066000"/>
                </a:cubicBezTo>
                <a:cubicBezTo>
                  <a:pt x="6817222" y="3066000"/>
                  <a:pt x="6819422" y="3052183"/>
                  <a:pt x="6818022" y="3051807"/>
                </a:cubicBezTo>
                <a:cubicBezTo>
                  <a:pt x="6818022" y="3051807"/>
                  <a:pt x="6816622" y="3051431"/>
                  <a:pt x="6815221" y="3051056"/>
                </a:cubicBezTo>
                <a:close/>
                <a:moveTo>
                  <a:pt x="7917119" y="3048639"/>
                </a:moveTo>
                <a:cubicBezTo>
                  <a:pt x="7914808" y="3049448"/>
                  <a:pt x="7913130" y="3050693"/>
                  <a:pt x="7912018" y="3052160"/>
                </a:cubicBezTo>
                <a:cubicBezTo>
                  <a:pt x="7910349" y="3054361"/>
                  <a:pt x="7909951" y="3057059"/>
                  <a:pt x="7910600" y="3059520"/>
                </a:cubicBezTo>
                <a:lnTo>
                  <a:pt x="7911604" y="3060746"/>
                </a:lnTo>
                <a:lnTo>
                  <a:pt x="7904073" y="3070500"/>
                </a:lnTo>
                <a:lnTo>
                  <a:pt x="7903644" y="3070614"/>
                </a:lnTo>
                <a:lnTo>
                  <a:pt x="7893320" y="3082919"/>
                </a:lnTo>
                <a:lnTo>
                  <a:pt x="7893113" y="3078242"/>
                </a:lnTo>
                <a:cubicBezTo>
                  <a:pt x="7889292" y="3076725"/>
                  <a:pt x="7885608" y="3075604"/>
                  <a:pt x="7882463" y="3076075"/>
                </a:cubicBezTo>
                <a:cubicBezTo>
                  <a:pt x="7879318" y="3076544"/>
                  <a:pt x="7876713" y="3078601"/>
                  <a:pt x="7875052" y="3083443"/>
                </a:cubicBezTo>
                <a:cubicBezTo>
                  <a:pt x="7874149" y="3086866"/>
                  <a:pt x="7874582" y="3089358"/>
                  <a:pt x="7875808" y="3091071"/>
                </a:cubicBezTo>
                <a:cubicBezTo>
                  <a:pt x="7877649" y="3093640"/>
                  <a:pt x="7881275" y="3094452"/>
                  <a:pt x="7884852" y="3094012"/>
                </a:cubicBezTo>
                <a:lnTo>
                  <a:pt x="7892312" y="3090120"/>
                </a:lnTo>
                <a:lnTo>
                  <a:pt x="7891727" y="3097233"/>
                </a:lnTo>
                <a:lnTo>
                  <a:pt x="7903309" y="3087549"/>
                </a:lnTo>
                <a:lnTo>
                  <a:pt x="7905517" y="3090323"/>
                </a:lnTo>
                <a:cubicBezTo>
                  <a:pt x="7917839" y="3097819"/>
                  <a:pt x="7944668" y="3088861"/>
                  <a:pt x="7922526" y="3062258"/>
                </a:cubicBezTo>
                <a:lnTo>
                  <a:pt x="7917688" y="3061471"/>
                </a:lnTo>
                <a:lnTo>
                  <a:pt x="7919311" y="3058559"/>
                </a:lnTo>
                <a:cubicBezTo>
                  <a:pt x="7919252" y="3055588"/>
                  <a:pt x="7918185" y="3052114"/>
                  <a:pt x="7917119" y="3048639"/>
                </a:cubicBezTo>
                <a:close/>
                <a:moveTo>
                  <a:pt x="4108534" y="3047361"/>
                </a:moveTo>
                <a:cubicBezTo>
                  <a:pt x="4108534" y="3047361"/>
                  <a:pt x="4107447" y="3048446"/>
                  <a:pt x="4107447" y="3048446"/>
                </a:cubicBezTo>
                <a:cubicBezTo>
                  <a:pt x="4107447" y="3048446"/>
                  <a:pt x="4106361" y="3049532"/>
                  <a:pt x="4106361" y="3049532"/>
                </a:cubicBezTo>
                <a:cubicBezTo>
                  <a:pt x="4106361" y="3049532"/>
                  <a:pt x="4115109" y="3058281"/>
                  <a:pt x="4115109" y="3058281"/>
                </a:cubicBezTo>
                <a:cubicBezTo>
                  <a:pt x="4115109" y="3058281"/>
                  <a:pt x="4123854" y="3067026"/>
                  <a:pt x="4123854" y="3067026"/>
                </a:cubicBezTo>
                <a:cubicBezTo>
                  <a:pt x="4124941" y="3065940"/>
                  <a:pt x="4133686" y="3074685"/>
                  <a:pt x="4133686" y="3074685"/>
                </a:cubicBezTo>
                <a:cubicBezTo>
                  <a:pt x="4124941" y="3065940"/>
                  <a:pt x="4126026" y="3064854"/>
                  <a:pt x="4126026" y="3064854"/>
                </a:cubicBezTo>
                <a:cubicBezTo>
                  <a:pt x="4124941" y="3065940"/>
                  <a:pt x="4117282" y="3056108"/>
                  <a:pt x="4117282" y="3056108"/>
                </a:cubicBezTo>
                <a:cubicBezTo>
                  <a:pt x="4117282" y="3056108"/>
                  <a:pt x="4108534" y="3047361"/>
                  <a:pt x="4108534" y="3047361"/>
                </a:cubicBezTo>
                <a:close/>
                <a:moveTo>
                  <a:pt x="3854545" y="3045518"/>
                </a:moveTo>
                <a:cubicBezTo>
                  <a:pt x="3853519" y="3046542"/>
                  <a:pt x="3853519" y="3046542"/>
                  <a:pt x="3861515" y="3056588"/>
                </a:cubicBezTo>
                <a:cubicBezTo>
                  <a:pt x="3861515" y="3056588"/>
                  <a:pt x="3870534" y="3065607"/>
                  <a:pt x="3871559" y="3064581"/>
                </a:cubicBezTo>
                <a:cubicBezTo>
                  <a:pt x="3882631" y="3071551"/>
                  <a:pt x="3884682" y="3069500"/>
                  <a:pt x="3886731" y="3067450"/>
                </a:cubicBezTo>
                <a:cubicBezTo>
                  <a:pt x="3887757" y="3066424"/>
                  <a:pt x="3889808" y="3064373"/>
                  <a:pt x="3899854" y="3072368"/>
                </a:cubicBezTo>
                <a:cubicBezTo>
                  <a:pt x="3900880" y="3071343"/>
                  <a:pt x="3891859" y="3062322"/>
                  <a:pt x="3891859" y="3062322"/>
                </a:cubicBezTo>
                <a:cubicBezTo>
                  <a:pt x="3882838" y="3053301"/>
                  <a:pt x="3882838" y="3053301"/>
                  <a:pt x="3881813" y="3054326"/>
                </a:cubicBezTo>
                <a:cubicBezTo>
                  <a:pt x="3871769" y="3046334"/>
                  <a:pt x="3870744" y="3047360"/>
                  <a:pt x="3868693" y="3049410"/>
                </a:cubicBezTo>
                <a:cubicBezTo>
                  <a:pt x="3866642" y="3051461"/>
                  <a:pt x="3865617" y="3052487"/>
                  <a:pt x="3854545" y="3045518"/>
                </a:cubicBezTo>
                <a:close/>
                <a:moveTo>
                  <a:pt x="3529703" y="3042369"/>
                </a:moveTo>
                <a:cubicBezTo>
                  <a:pt x="3529703" y="3042369"/>
                  <a:pt x="3529703" y="3042369"/>
                  <a:pt x="3527712" y="3044360"/>
                </a:cubicBezTo>
                <a:cubicBezTo>
                  <a:pt x="3526717" y="3045355"/>
                  <a:pt x="3526717" y="3045355"/>
                  <a:pt x="3536557" y="3055196"/>
                </a:cubicBezTo>
                <a:cubicBezTo>
                  <a:pt x="3536557" y="3055196"/>
                  <a:pt x="3536557" y="3055196"/>
                  <a:pt x="3537552" y="3054200"/>
                </a:cubicBezTo>
                <a:cubicBezTo>
                  <a:pt x="3537552" y="3054200"/>
                  <a:pt x="3537552" y="3054200"/>
                  <a:pt x="3539543" y="3052210"/>
                </a:cubicBezTo>
                <a:cubicBezTo>
                  <a:pt x="3540539" y="3051216"/>
                  <a:pt x="3540539" y="3051216"/>
                  <a:pt x="3540539" y="3051216"/>
                </a:cubicBezTo>
                <a:cubicBezTo>
                  <a:pt x="3530698" y="3041374"/>
                  <a:pt x="3530698" y="3041374"/>
                  <a:pt x="3529703" y="3042369"/>
                </a:cubicBezTo>
                <a:close/>
                <a:moveTo>
                  <a:pt x="4118426" y="3037467"/>
                </a:moveTo>
                <a:cubicBezTo>
                  <a:pt x="4118426" y="3037467"/>
                  <a:pt x="4117400" y="3038493"/>
                  <a:pt x="4117400" y="3038493"/>
                </a:cubicBezTo>
                <a:cubicBezTo>
                  <a:pt x="4116375" y="3039518"/>
                  <a:pt x="4116375" y="3039518"/>
                  <a:pt x="4115351" y="3040545"/>
                </a:cubicBezTo>
                <a:cubicBezTo>
                  <a:pt x="4114324" y="3041571"/>
                  <a:pt x="4122524" y="3049769"/>
                  <a:pt x="4122524" y="3049769"/>
                </a:cubicBezTo>
                <a:cubicBezTo>
                  <a:pt x="4122524" y="3049769"/>
                  <a:pt x="4130724" y="3057969"/>
                  <a:pt x="4131750" y="3056945"/>
                </a:cubicBezTo>
                <a:cubicBezTo>
                  <a:pt x="4132775" y="3055920"/>
                  <a:pt x="4132775" y="3055920"/>
                  <a:pt x="4133801" y="3054894"/>
                </a:cubicBezTo>
                <a:cubicBezTo>
                  <a:pt x="4133801" y="3054894"/>
                  <a:pt x="4133801" y="3054894"/>
                  <a:pt x="4134826" y="3053868"/>
                </a:cubicBezTo>
                <a:cubicBezTo>
                  <a:pt x="4134826" y="3053868"/>
                  <a:pt x="4134826" y="3053868"/>
                  <a:pt x="4135852" y="3052843"/>
                </a:cubicBezTo>
                <a:cubicBezTo>
                  <a:pt x="4135852" y="3052843"/>
                  <a:pt x="4128677" y="3043617"/>
                  <a:pt x="4127651" y="3044643"/>
                </a:cubicBezTo>
                <a:cubicBezTo>
                  <a:pt x="4127651" y="3044643"/>
                  <a:pt x="4119451" y="3036442"/>
                  <a:pt x="4118426" y="3037467"/>
                </a:cubicBezTo>
                <a:close/>
                <a:moveTo>
                  <a:pt x="7845194" y="3036434"/>
                </a:moveTo>
                <a:cubicBezTo>
                  <a:pt x="7839469" y="3041641"/>
                  <a:pt x="7830969" y="3055255"/>
                  <a:pt x="7833847" y="3067341"/>
                </a:cubicBezTo>
                <a:cubicBezTo>
                  <a:pt x="7840640" y="3064104"/>
                  <a:pt x="7848071" y="3048520"/>
                  <a:pt x="7845194" y="3036434"/>
                </a:cubicBezTo>
                <a:close/>
                <a:moveTo>
                  <a:pt x="8003786" y="3033935"/>
                </a:moveTo>
                <a:cubicBezTo>
                  <a:pt x="8001074" y="3033476"/>
                  <a:pt x="7998498" y="3033265"/>
                  <a:pt x="7996448" y="3034032"/>
                </a:cubicBezTo>
                <a:cubicBezTo>
                  <a:pt x="7994399" y="3034800"/>
                  <a:pt x="7992880" y="3036546"/>
                  <a:pt x="7992289" y="3040007"/>
                </a:cubicBezTo>
                <a:cubicBezTo>
                  <a:pt x="7992053" y="3042416"/>
                  <a:pt x="7992608" y="3044010"/>
                  <a:pt x="7993609" y="3044972"/>
                </a:cubicBezTo>
                <a:cubicBezTo>
                  <a:pt x="7996614" y="3047858"/>
                  <a:pt x="8003631" y="3045035"/>
                  <a:pt x="8005313" y="3041313"/>
                </a:cubicBezTo>
                <a:cubicBezTo>
                  <a:pt x="8005079" y="3038603"/>
                  <a:pt x="8004020" y="3036644"/>
                  <a:pt x="8003786" y="3033935"/>
                </a:cubicBezTo>
                <a:close/>
                <a:moveTo>
                  <a:pt x="3878774" y="3031403"/>
                </a:moveTo>
                <a:cubicBezTo>
                  <a:pt x="3879089" y="3031908"/>
                  <a:pt x="3880118" y="3033064"/>
                  <a:pt x="3882305" y="3035249"/>
                </a:cubicBezTo>
                <a:cubicBezTo>
                  <a:pt x="3881291" y="3036264"/>
                  <a:pt x="3880278" y="3037277"/>
                  <a:pt x="3879264" y="3038290"/>
                </a:cubicBezTo>
                <a:cubicBezTo>
                  <a:pt x="3879264" y="3038290"/>
                  <a:pt x="3878251" y="3039303"/>
                  <a:pt x="3886996" y="3048049"/>
                </a:cubicBezTo>
                <a:cubicBezTo>
                  <a:pt x="3895745" y="3056797"/>
                  <a:pt x="3895745" y="3056797"/>
                  <a:pt x="3896758" y="3055783"/>
                </a:cubicBezTo>
                <a:cubicBezTo>
                  <a:pt x="3897771" y="3054770"/>
                  <a:pt x="3898785" y="3053757"/>
                  <a:pt x="3899799" y="3052743"/>
                </a:cubicBezTo>
                <a:cubicBezTo>
                  <a:pt x="3892063" y="3042981"/>
                  <a:pt x="3892063" y="3042981"/>
                  <a:pt x="3883318" y="3034236"/>
                </a:cubicBezTo>
                <a:cubicBezTo>
                  <a:pt x="3883318" y="3034236"/>
                  <a:pt x="3880878" y="3032304"/>
                  <a:pt x="3879532" y="3031464"/>
                </a:cubicBezTo>
                <a:cubicBezTo>
                  <a:pt x="3878859" y="3031045"/>
                  <a:pt x="3878459" y="3030898"/>
                  <a:pt x="3878774" y="3031403"/>
                </a:cubicBezTo>
                <a:close/>
                <a:moveTo>
                  <a:pt x="7437848" y="3027423"/>
                </a:moveTo>
                <a:cubicBezTo>
                  <a:pt x="7436286" y="3027176"/>
                  <a:pt x="7435080" y="3027443"/>
                  <a:pt x="7434142" y="3028094"/>
                </a:cubicBezTo>
                <a:cubicBezTo>
                  <a:pt x="7431327" y="3030052"/>
                  <a:pt x="7430921" y="3035478"/>
                  <a:pt x="7430514" y="3040905"/>
                </a:cubicBezTo>
                <a:cubicBezTo>
                  <a:pt x="7434092" y="3041074"/>
                  <a:pt x="7436329" y="3040835"/>
                  <a:pt x="7439906" y="3041004"/>
                </a:cubicBezTo>
                <a:cubicBezTo>
                  <a:pt x="7440881" y="3034825"/>
                  <a:pt x="7440051" y="3029946"/>
                  <a:pt x="7437848" y="3027423"/>
                </a:cubicBezTo>
                <a:close/>
                <a:moveTo>
                  <a:pt x="7566379" y="3024663"/>
                </a:moveTo>
                <a:cubicBezTo>
                  <a:pt x="7562019" y="3036025"/>
                  <a:pt x="7559339" y="3059825"/>
                  <a:pt x="7571009" y="3071450"/>
                </a:cubicBezTo>
                <a:cubicBezTo>
                  <a:pt x="7578076" y="3061440"/>
                  <a:pt x="7578048" y="3036288"/>
                  <a:pt x="7566379" y="3024663"/>
                </a:cubicBezTo>
                <a:close/>
                <a:moveTo>
                  <a:pt x="7503139" y="3023916"/>
                </a:moveTo>
                <a:cubicBezTo>
                  <a:pt x="7492315" y="3020836"/>
                  <a:pt x="7489092" y="3040147"/>
                  <a:pt x="7485051" y="3052241"/>
                </a:cubicBezTo>
                <a:cubicBezTo>
                  <a:pt x="7477738" y="3045104"/>
                  <a:pt x="7470148" y="3032349"/>
                  <a:pt x="7459336" y="3038905"/>
                </a:cubicBezTo>
                <a:cubicBezTo>
                  <a:pt x="7460289" y="3044113"/>
                  <a:pt x="7461749" y="3049014"/>
                  <a:pt x="7463737" y="3053593"/>
                </a:cubicBezTo>
                <a:cubicBezTo>
                  <a:pt x="7469701" y="3067336"/>
                  <a:pt x="7480416" y="3078194"/>
                  <a:pt x="7496454" y="3085827"/>
                </a:cubicBezTo>
                <a:cubicBezTo>
                  <a:pt x="7501848" y="3072915"/>
                  <a:pt x="7494812" y="3071395"/>
                  <a:pt x="7493993" y="3064177"/>
                </a:cubicBezTo>
                <a:cubicBezTo>
                  <a:pt x="7496949" y="3048885"/>
                  <a:pt x="7508835" y="3035891"/>
                  <a:pt x="7503139" y="3023916"/>
                </a:cubicBezTo>
                <a:close/>
                <a:moveTo>
                  <a:pt x="7530857" y="3023635"/>
                </a:moveTo>
                <a:cubicBezTo>
                  <a:pt x="7528848" y="3023284"/>
                  <a:pt x="7526999" y="3023788"/>
                  <a:pt x="7525361" y="3024823"/>
                </a:cubicBezTo>
                <a:cubicBezTo>
                  <a:pt x="7520447" y="3027933"/>
                  <a:pt x="7517445" y="3035834"/>
                  <a:pt x="7517805" y="3039861"/>
                </a:cubicBezTo>
                <a:cubicBezTo>
                  <a:pt x="7523734" y="3037370"/>
                  <a:pt x="7530191" y="3035853"/>
                  <a:pt x="7530857" y="3023635"/>
                </a:cubicBezTo>
                <a:close/>
                <a:moveTo>
                  <a:pt x="3608474" y="3018331"/>
                </a:moveTo>
                <a:cubicBezTo>
                  <a:pt x="3606973" y="3017577"/>
                  <a:pt x="3606476" y="3018074"/>
                  <a:pt x="3605978" y="3018572"/>
                </a:cubicBezTo>
                <a:cubicBezTo>
                  <a:pt x="3608032" y="3034560"/>
                  <a:pt x="3601065" y="3041526"/>
                  <a:pt x="3594098" y="3048494"/>
                </a:cubicBezTo>
                <a:cubicBezTo>
                  <a:pt x="3589122" y="3053470"/>
                  <a:pt x="3592168" y="3068460"/>
                  <a:pt x="3587191" y="3073437"/>
                </a:cubicBezTo>
                <a:cubicBezTo>
                  <a:pt x="3587191" y="3073437"/>
                  <a:pt x="3586196" y="3074432"/>
                  <a:pt x="3595217" y="3083453"/>
                </a:cubicBezTo>
                <a:cubicBezTo>
                  <a:pt x="3595217" y="3083453"/>
                  <a:pt x="3605231" y="3091478"/>
                  <a:pt x="3606228" y="3090482"/>
                </a:cubicBezTo>
                <a:cubicBezTo>
                  <a:pt x="3602184" y="3076486"/>
                  <a:pt x="3607160" y="3071510"/>
                  <a:pt x="3612137" y="3066533"/>
                </a:cubicBezTo>
                <a:cubicBezTo>
                  <a:pt x="3619104" y="3059566"/>
                  <a:pt x="3627067" y="3051602"/>
                  <a:pt x="3625012" y="3035616"/>
                </a:cubicBezTo>
                <a:cubicBezTo>
                  <a:pt x="3616989" y="3025602"/>
                  <a:pt x="3616989" y="3025602"/>
                  <a:pt x="3616989" y="3025602"/>
                </a:cubicBezTo>
                <a:cubicBezTo>
                  <a:pt x="3612479" y="3021091"/>
                  <a:pt x="3609975" y="3019085"/>
                  <a:pt x="3608474" y="3018331"/>
                </a:cubicBezTo>
                <a:close/>
                <a:moveTo>
                  <a:pt x="7517001" y="3011198"/>
                </a:moveTo>
                <a:cubicBezTo>
                  <a:pt x="7515263" y="3011322"/>
                  <a:pt x="7513789" y="3011932"/>
                  <a:pt x="7512611" y="3013368"/>
                </a:cubicBezTo>
                <a:cubicBezTo>
                  <a:pt x="7511434" y="3014805"/>
                  <a:pt x="7510551" y="3017066"/>
                  <a:pt x="7509996" y="3020486"/>
                </a:cubicBezTo>
                <a:cubicBezTo>
                  <a:pt x="7515310" y="3025861"/>
                  <a:pt x="7520701" y="3018039"/>
                  <a:pt x="7517001" y="3011198"/>
                </a:cubicBezTo>
                <a:close/>
                <a:moveTo>
                  <a:pt x="7556338" y="3005774"/>
                </a:moveTo>
                <a:cubicBezTo>
                  <a:pt x="7553189" y="3007061"/>
                  <a:pt x="7553487" y="3013045"/>
                  <a:pt x="7553551" y="3017711"/>
                </a:cubicBezTo>
                <a:cubicBezTo>
                  <a:pt x="7555072" y="3019023"/>
                  <a:pt x="7556142" y="3019250"/>
                  <a:pt x="7556928" y="3018783"/>
                </a:cubicBezTo>
                <a:cubicBezTo>
                  <a:pt x="7559283" y="3017381"/>
                  <a:pt x="7559070" y="3009723"/>
                  <a:pt x="7560770" y="3006278"/>
                </a:cubicBezTo>
                <a:cubicBezTo>
                  <a:pt x="7558819" y="3005441"/>
                  <a:pt x="7557387" y="3005346"/>
                  <a:pt x="7556338" y="3005774"/>
                </a:cubicBezTo>
                <a:close/>
                <a:moveTo>
                  <a:pt x="7444306" y="3001656"/>
                </a:moveTo>
                <a:cubicBezTo>
                  <a:pt x="7441067" y="3002233"/>
                  <a:pt x="7438140" y="3003473"/>
                  <a:pt x="7435494" y="3005298"/>
                </a:cubicBezTo>
                <a:cubicBezTo>
                  <a:pt x="7427557" y="3010769"/>
                  <a:pt x="7422146" y="3021468"/>
                  <a:pt x="7418410" y="3035070"/>
                </a:cubicBezTo>
                <a:cubicBezTo>
                  <a:pt x="7429226" y="3032309"/>
                  <a:pt x="7433032" y="3013356"/>
                  <a:pt x="7443848" y="3010596"/>
                </a:cubicBezTo>
                <a:cubicBezTo>
                  <a:pt x="7445146" y="3006354"/>
                  <a:pt x="7444725" y="3004006"/>
                  <a:pt x="7444306" y="3001656"/>
                </a:cubicBezTo>
                <a:close/>
                <a:moveTo>
                  <a:pt x="7677170" y="3001281"/>
                </a:moveTo>
                <a:cubicBezTo>
                  <a:pt x="7673212" y="3003024"/>
                  <a:pt x="7669828" y="3006838"/>
                  <a:pt x="7667188" y="3011663"/>
                </a:cubicBezTo>
                <a:lnTo>
                  <a:pt x="7661880" y="3032894"/>
                </a:lnTo>
                <a:lnTo>
                  <a:pt x="7646974" y="3047816"/>
                </a:lnTo>
                <a:cubicBezTo>
                  <a:pt x="7642087" y="3055118"/>
                  <a:pt x="7638558" y="3064008"/>
                  <a:pt x="7639238" y="3073239"/>
                </a:cubicBezTo>
                <a:cubicBezTo>
                  <a:pt x="7647179" y="3071316"/>
                  <a:pt x="7657256" y="3059420"/>
                  <a:pt x="7661227" y="3045803"/>
                </a:cubicBezTo>
                <a:lnTo>
                  <a:pt x="7661726" y="3041545"/>
                </a:lnTo>
                <a:lnTo>
                  <a:pt x="7662695" y="3047587"/>
                </a:lnTo>
                <a:cubicBezTo>
                  <a:pt x="7663896" y="3050613"/>
                  <a:pt x="7665736" y="3052870"/>
                  <a:pt x="7668290" y="3053913"/>
                </a:cubicBezTo>
                <a:cubicBezTo>
                  <a:pt x="7671589" y="3037595"/>
                  <a:pt x="7687443" y="3028137"/>
                  <a:pt x="7677170" y="3001281"/>
                </a:cubicBezTo>
                <a:close/>
                <a:moveTo>
                  <a:pt x="7966466" y="2997147"/>
                </a:moveTo>
                <a:cubicBezTo>
                  <a:pt x="7958720" y="3002376"/>
                  <a:pt x="7952962" y="3007896"/>
                  <a:pt x="7950398" y="3014262"/>
                </a:cubicBezTo>
                <a:cubicBezTo>
                  <a:pt x="7947834" y="3020629"/>
                  <a:pt x="7948469" y="3027841"/>
                  <a:pt x="7953513" y="3036455"/>
                </a:cubicBezTo>
                <a:cubicBezTo>
                  <a:pt x="7965671" y="3025843"/>
                  <a:pt x="7973220" y="3014219"/>
                  <a:pt x="7966466" y="2997147"/>
                </a:cubicBezTo>
                <a:close/>
                <a:moveTo>
                  <a:pt x="3628961" y="2995590"/>
                </a:moveTo>
                <a:cubicBezTo>
                  <a:pt x="3628961" y="2995590"/>
                  <a:pt x="3628961" y="2995590"/>
                  <a:pt x="3623893" y="3000656"/>
                </a:cubicBezTo>
                <a:cubicBezTo>
                  <a:pt x="3623893" y="3000656"/>
                  <a:pt x="3623893" y="3000656"/>
                  <a:pt x="3633735" y="3010497"/>
                </a:cubicBezTo>
                <a:lnTo>
                  <a:pt x="3638801" y="3005430"/>
                </a:lnTo>
                <a:cubicBezTo>
                  <a:pt x="3628961" y="2995590"/>
                  <a:pt x="3628961" y="2995590"/>
                  <a:pt x="3628961" y="2995590"/>
                </a:cubicBezTo>
                <a:close/>
                <a:moveTo>
                  <a:pt x="3557134" y="2995256"/>
                </a:moveTo>
                <a:cubicBezTo>
                  <a:pt x="3557134" y="2995256"/>
                  <a:pt x="3557134" y="2995256"/>
                  <a:pt x="3556131" y="2996259"/>
                </a:cubicBezTo>
                <a:cubicBezTo>
                  <a:pt x="3550117" y="3002273"/>
                  <a:pt x="3542100" y="3010290"/>
                  <a:pt x="3535084" y="3017306"/>
                </a:cubicBezTo>
                <a:cubicBezTo>
                  <a:pt x="3535084" y="3017306"/>
                  <a:pt x="3535084" y="3017306"/>
                  <a:pt x="3533079" y="3019311"/>
                </a:cubicBezTo>
                <a:cubicBezTo>
                  <a:pt x="3532077" y="3020314"/>
                  <a:pt x="3532077" y="3020314"/>
                  <a:pt x="3541916" y="3030152"/>
                </a:cubicBezTo>
                <a:cubicBezTo>
                  <a:pt x="3541916" y="3030152"/>
                  <a:pt x="3551756" y="3039993"/>
                  <a:pt x="3552759" y="3038991"/>
                </a:cubicBezTo>
                <a:cubicBezTo>
                  <a:pt x="3552759" y="3038991"/>
                  <a:pt x="3552759" y="3038991"/>
                  <a:pt x="3554763" y="3036986"/>
                </a:cubicBezTo>
                <a:cubicBezTo>
                  <a:pt x="3556768" y="3034981"/>
                  <a:pt x="3558772" y="3032977"/>
                  <a:pt x="3560776" y="3030973"/>
                </a:cubicBezTo>
                <a:cubicBezTo>
                  <a:pt x="3565788" y="3025961"/>
                  <a:pt x="3571802" y="3019948"/>
                  <a:pt x="3566972" y="3005095"/>
                </a:cubicBezTo>
                <a:cubicBezTo>
                  <a:pt x="3566972" y="3005095"/>
                  <a:pt x="3567975" y="3004093"/>
                  <a:pt x="3557134" y="2995256"/>
                </a:cubicBezTo>
                <a:close/>
                <a:moveTo>
                  <a:pt x="7892252" y="2992766"/>
                </a:moveTo>
                <a:cubicBezTo>
                  <a:pt x="7889862" y="2992417"/>
                  <a:pt x="7888120" y="2992634"/>
                  <a:pt x="7886877" y="2993247"/>
                </a:cubicBezTo>
                <a:cubicBezTo>
                  <a:pt x="7883149" y="2995087"/>
                  <a:pt x="7883889" y="3000496"/>
                  <a:pt x="7884871" y="3004956"/>
                </a:cubicBezTo>
                <a:cubicBezTo>
                  <a:pt x="7891399" y="3007154"/>
                  <a:pt x="7891825" y="2999958"/>
                  <a:pt x="7892252" y="2992766"/>
                </a:cubicBezTo>
                <a:close/>
                <a:moveTo>
                  <a:pt x="7398159" y="2987526"/>
                </a:moveTo>
                <a:cubicBezTo>
                  <a:pt x="7396532" y="2991224"/>
                  <a:pt x="7397257" y="2996477"/>
                  <a:pt x="7399268" y="3000193"/>
                </a:cubicBezTo>
                <a:cubicBezTo>
                  <a:pt x="7401277" y="3003908"/>
                  <a:pt x="7404572" y="3006085"/>
                  <a:pt x="7408082" y="3003631"/>
                </a:cubicBezTo>
                <a:cubicBezTo>
                  <a:pt x="7409728" y="2993265"/>
                  <a:pt x="7405427" y="2989785"/>
                  <a:pt x="7398159" y="2987526"/>
                </a:cubicBezTo>
                <a:close/>
                <a:moveTo>
                  <a:pt x="6947305" y="2986773"/>
                </a:moveTo>
                <a:lnTo>
                  <a:pt x="6954395" y="2991308"/>
                </a:lnTo>
                <a:lnTo>
                  <a:pt x="6950156" y="2998281"/>
                </a:lnTo>
                <a:cubicBezTo>
                  <a:pt x="6948584" y="2999860"/>
                  <a:pt x="6947474" y="2999622"/>
                  <a:pt x="6946972" y="2997164"/>
                </a:cubicBezTo>
                <a:close/>
                <a:moveTo>
                  <a:pt x="7733261" y="2982317"/>
                </a:moveTo>
                <a:cubicBezTo>
                  <a:pt x="7727433" y="2983815"/>
                  <a:pt x="7727247" y="2991905"/>
                  <a:pt x="7727635" y="2998692"/>
                </a:cubicBezTo>
                <a:cubicBezTo>
                  <a:pt x="7736575" y="3003941"/>
                  <a:pt x="7738867" y="2993624"/>
                  <a:pt x="7741159" y="2983310"/>
                </a:cubicBezTo>
                <a:cubicBezTo>
                  <a:pt x="7737775" y="2982051"/>
                  <a:pt x="7735205" y="2981818"/>
                  <a:pt x="7733261" y="2982317"/>
                </a:cubicBezTo>
                <a:close/>
                <a:moveTo>
                  <a:pt x="3636854" y="2979390"/>
                </a:moveTo>
                <a:cubicBezTo>
                  <a:pt x="3635756" y="2979565"/>
                  <a:pt x="3635473" y="2980465"/>
                  <a:pt x="3635527" y="2981640"/>
                </a:cubicBezTo>
                <a:cubicBezTo>
                  <a:pt x="3635640" y="2983990"/>
                  <a:pt x="3637103" y="2987444"/>
                  <a:pt x="3636107" y="2988438"/>
                </a:cubicBezTo>
                <a:cubicBezTo>
                  <a:pt x="3635111" y="2989434"/>
                  <a:pt x="3644952" y="2999276"/>
                  <a:pt x="3644952" y="2999276"/>
                </a:cubicBezTo>
                <a:cubicBezTo>
                  <a:pt x="3654793" y="3009116"/>
                  <a:pt x="3654793" y="3009116"/>
                  <a:pt x="3655789" y="3008121"/>
                </a:cubicBezTo>
                <a:cubicBezTo>
                  <a:pt x="3647938" y="2996289"/>
                  <a:pt x="3649929" y="2994298"/>
                  <a:pt x="3661760" y="3002149"/>
                </a:cubicBezTo>
                <a:cubicBezTo>
                  <a:pt x="3661760" y="3002149"/>
                  <a:pt x="3662756" y="3001154"/>
                  <a:pt x="3652915" y="2991314"/>
                </a:cubicBezTo>
                <a:cubicBezTo>
                  <a:pt x="3652915" y="2991314"/>
                  <a:pt x="3652915" y="2991314"/>
                  <a:pt x="3643073" y="2981472"/>
                </a:cubicBezTo>
                <a:cubicBezTo>
                  <a:pt x="3639868" y="2979758"/>
                  <a:pt x="3637954" y="2979214"/>
                  <a:pt x="3636854" y="2979390"/>
                </a:cubicBezTo>
                <a:close/>
                <a:moveTo>
                  <a:pt x="6927622" y="2972234"/>
                </a:moveTo>
                <a:lnTo>
                  <a:pt x="6932755" y="2977261"/>
                </a:lnTo>
                <a:lnTo>
                  <a:pt x="6932425" y="2978705"/>
                </a:lnTo>
                <a:cubicBezTo>
                  <a:pt x="6931093" y="2985042"/>
                  <a:pt x="6929761" y="2991380"/>
                  <a:pt x="6925731" y="3003688"/>
                </a:cubicBezTo>
                <a:cubicBezTo>
                  <a:pt x="6921639" y="3002592"/>
                  <a:pt x="6923622" y="2989734"/>
                  <a:pt x="6919528" y="2988637"/>
                </a:cubicBezTo>
                <a:close/>
                <a:moveTo>
                  <a:pt x="4223940" y="2967378"/>
                </a:moveTo>
                <a:cubicBezTo>
                  <a:pt x="4219946" y="2971373"/>
                  <a:pt x="4221811" y="2987217"/>
                  <a:pt x="4206965" y="2984354"/>
                </a:cubicBezTo>
                <a:cubicBezTo>
                  <a:pt x="4206965" y="2984354"/>
                  <a:pt x="4206965" y="2984354"/>
                  <a:pt x="4215819" y="2993210"/>
                </a:cubicBezTo>
                <a:cubicBezTo>
                  <a:pt x="4209828" y="2999201"/>
                  <a:pt x="4194981" y="2996337"/>
                  <a:pt x="4189988" y="3001330"/>
                </a:cubicBezTo>
                <a:cubicBezTo>
                  <a:pt x="4180003" y="3011316"/>
                  <a:pt x="4161162" y="3012446"/>
                  <a:pt x="4151176" y="3022433"/>
                </a:cubicBezTo>
                <a:cubicBezTo>
                  <a:pt x="4149179" y="3024429"/>
                  <a:pt x="4148181" y="3025428"/>
                  <a:pt x="4147181" y="3026427"/>
                </a:cubicBezTo>
                <a:cubicBezTo>
                  <a:pt x="4136328" y="3019567"/>
                  <a:pt x="4135329" y="3020565"/>
                  <a:pt x="4133331" y="3022562"/>
                </a:cubicBezTo>
                <a:cubicBezTo>
                  <a:pt x="4132333" y="3023561"/>
                  <a:pt x="4132333" y="3023561"/>
                  <a:pt x="4131334" y="3024559"/>
                </a:cubicBezTo>
                <a:cubicBezTo>
                  <a:pt x="4140192" y="3033417"/>
                  <a:pt x="4150046" y="3041274"/>
                  <a:pt x="4150046" y="3041274"/>
                </a:cubicBezTo>
                <a:cubicBezTo>
                  <a:pt x="4152041" y="3039276"/>
                  <a:pt x="4153040" y="3038277"/>
                  <a:pt x="4163893" y="3045135"/>
                </a:cubicBezTo>
                <a:cubicBezTo>
                  <a:pt x="4164892" y="3044137"/>
                  <a:pt x="4166890" y="3042140"/>
                  <a:pt x="4167889" y="3041141"/>
                </a:cubicBezTo>
                <a:cubicBezTo>
                  <a:pt x="4176743" y="3049997"/>
                  <a:pt x="4176743" y="3049997"/>
                  <a:pt x="4176743" y="3049997"/>
                </a:cubicBezTo>
                <a:cubicBezTo>
                  <a:pt x="4185600" y="3058854"/>
                  <a:pt x="4186599" y="3057855"/>
                  <a:pt x="4186599" y="3057855"/>
                </a:cubicBezTo>
                <a:cubicBezTo>
                  <a:pt x="4186599" y="3057855"/>
                  <a:pt x="4187597" y="3056857"/>
                  <a:pt x="4187597" y="3056857"/>
                </a:cubicBezTo>
                <a:cubicBezTo>
                  <a:pt x="4187597" y="3056857"/>
                  <a:pt x="4188596" y="3055858"/>
                  <a:pt x="4179739" y="3047000"/>
                </a:cubicBezTo>
                <a:cubicBezTo>
                  <a:pt x="4179871" y="3029158"/>
                  <a:pt x="4197713" y="3029026"/>
                  <a:pt x="4206700" y="3020038"/>
                </a:cubicBezTo>
                <a:cubicBezTo>
                  <a:pt x="4212691" y="3014048"/>
                  <a:pt x="4227540" y="3016914"/>
                  <a:pt x="4232533" y="3011921"/>
                </a:cubicBezTo>
                <a:cubicBezTo>
                  <a:pt x="4254239" y="3025636"/>
                  <a:pt x="4286798" y="3046214"/>
                  <a:pt x="4274081" y="3023510"/>
                </a:cubicBezTo>
                <a:cubicBezTo>
                  <a:pt x="4276077" y="3021512"/>
                  <a:pt x="4277076" y="3020515"/>
                  <a:pt x="4279072" y="3018517"/>
                </a:cubicBezTo>
                <a:cubicBezTo>
                  <a:pt x="4280072" y="3017518"/>
                  <a:pt x="4281070" y="3016520"/>
                  <a:pt x="4281070" y="3016520"/>
                </a:cubicBezTo>
                <a:cubicBezTo>
                  <a:pt x="4281070" y="3016520"/>
                  <a:pt x="4282068" y="3015521"/>
                  <a:pt x="4282068" y="3015521"/>
                </a:cubicBezTo>
                <a:cubicBezTo>
                  <a:pt x="4273211" y="3006663"/>
                  <a:pt x="4273211" y="3006663"/>
                  <a:pt x="4273211" y="3006663"/>
                </a:cubicBezTo>
                <a:cubicBezTo>
                  <a:pt x="4272212" y="3007662"/>
                  <a:pt x="4271213" y="3008661"/>
                  <a:pt x="4270216" y="3009660"/>
                </a:cubicBezTo>
                <a:cubicBezTo>
                  <a:pt x="4269217" y="3010659"/>
                  <a:pt x="4267220" y="3012654"/>
                  <a:pt x="4266221" y="3013653"/>
                </a:cubicBezTo>
                <a:cubicBezTo>
                  <a:pt x="4256367" y="3005797"/>
                  <a:pt x="4255368" y="3006796"/>
                  <a:pt x="4254370" y="3007794"/>
                </a:cubicBezTo>
                <a:cubicBezTo>
                  <a:pt x="4236657" y="2990082"/>
                  <a:pt x="4259363" y="3002801"/>
                  <a:pt x="4251507" y="2992948"/>
                </a:cubicBezTo>
                <a:cubicBezTo>
                  <a:pt x="4251507" y="2992948"/>
                  <a:pt x="4252505" y="2991950"/>
                  <a:pt x="4252505" y="2991950"/>
                </a:cubicBezTo>
                <a:cubicBezTo>
                  <a:pt x="4253505" y="2990951"/>
                  <a:pt x="4254502" y="2989952"/>
                  <a:pt x="4255501" y="2988953"/>
                </a:cubicBezTo>
                <a:cubicBezTo>
                  <a:pt x="4256499" y="2987955"/>
                  <a:pt x="4256499" y="2987955"/>
                  <a:pt x="4257498" y="2986956"/>
                </a:cubicBezTo>
                <a:cubicBezTo>
                  <a:pt x="4257498" y="2986956"/>
                  <a:pt x="4258497" y="2985957"/>
                  <a:pt x="4249638" y="2977101"/>
                </a:cubicBezTo>
                <a:cubicBezTo>
                  <a:pt x="4239785" y="2969244"/>
                  <a:pt x="4239785" y="2969244"/>
                  <a:pt x="4238787" y="2970242"/>
                </a:cubicBezTo>
                <a:cubicBezTo>
                  <a:pt x="4237789" y="2971240"/>
                  <a:pt x="4236789" y="2972240"/>
                  <a:pt x="4235791" y="2973238"/>
                </a:cubicBezTo>
                <a:cubicBezTo>
                  <a:pt x="4234792" y="2974236"/>
                  <a:pt x="4224938" y="2966379"/>
                  <a:pt x="4232794" y="2976232"/>
                </a:cubicBezTo>
                <a:cubicBezTo>
                  <a:pt x="4232794" y="2976232"/>
                  <a:pt x="4232794" y="2976232"/>
                  <a:pt x="4223940" y="2967378"/>
                </a:cubicBezTo>
                <a:close/>
                <a:moveTo>
                  <a:pt x="3566031" y="2966681"/>
                </a:moveTo>
                <a:cubicBezTo>
                  <a:pt x="3566031" y="2966681"/>
                  <a:pt x="3565067" y="2967646"/>
                  <a:pt x="3565067" y="2967646"/>
                </a:cubicBezTo>
                <a:cubicBezTo>
                  <a:pt x="3565067" y="2967646"/>
                  <a:pt x="3564101" y="2968612"/>
                  <a:pt x="3564101" y="2968612"/>
                </a:cubicBezTo>
                <a:cubicBezTo>
                  <a:pt x="3562171" y="2970542"/>
                  <a:pt x="3561206" y="2971508"/>
                  <a:pt x="3560240" y="2972472"/>
                </a:cubicBezTo>
                <a:cubicBezTo>
                  <a:pt x="3560240" y="2972472"/>
                  <a:pt x="3570079" y="2982311"/>
                  <a:pt x="3570079" y="2982311"/>
                </a:cubicBezTo>
                <a:cubicBezTo>
                  <a:pt x="3570079" y="2982311"/>
                  <a:pt x="3579920" y="2992152"/>
                  <a:pt x="3580885" y="2991187"/>
                </a:cubicBezTo>
                <a:cubicBezTo>
                  <a:pt x="3580885" y="2991187"/>
                  <a:pt x="3571044" y="2981347"/>
                  <a:pt x="3571044" y="2981347"/>
                </a:cubicBezTo>
                <a:cubicBezTo>
                  <a:pt x="3572010" y="2980380"/>
                  <a:pt x="3572974" y="2979415"/>
                  <a:pt x="3572974" y="2979415"/>
                </a:cubicBezTo>
                <a:cubicBezTo>
                  <a:pt x="3573940" y="2978450"/>
                  <a:pt x="3574905" y="2977485"/>
                  <a:pt x="3574905" y="2977485"/>
                </a:cubicBezTo>
                <a:cubicBezTo>
                  <a:pt x="3575870" y="2976519"/>
                  <a:pt x="3575870" y="2976519"/>
                  <a:pt x="3566031" y="2966681"/>
                </a:cubicBezTo>
                <a:close/>
                <a:moveTo>
                  <a:pt x="4994638" y="2964859"/>
                </a:moveTo>
                <a:cubicBezTo>
                  <a:pt x="4994638" y="2964859"/>
                  <a:pt x="4996003" y="2965224"/>
                  <a:pt x="4996003" y="2965224"/>
                </a:cubicBezTo>
                <a:lnTo>
                  <a:pt x="4995835" y="2965655"/>
                </a:lnTo>
                <a:close/>
                <a:moveTo>
                  <a:pt x="7678400" y="2963064"/>
                </a:moveTo>
                <a:cubicBezTo>
                  <a:pt x="7675983" y="2962839"/>
                  <a:pt x="7673459" y="2963271"/>
                  <a:pt x="7672228" y="2964391"/>
                </a:cubicBezTo>
                <a:cubicBezTo>
                  <a:pt x="7671737" y="2967448"/>
                  <a:pt x="7672236" y="2970070"/>
                  <a:pt x="7673258" y="2972031"/>
                </a:cubicBezTo>
                <a:cubicBezTo>
                  <a:pt x="7676324" y="2977910"/>
                  <a:pt x="7684094" y="2977834"/>
                  <a:pt x="7683944" y="2965667"/>
                </a:cubicBezTo>
                <a:cubicBezTo>
                  <a:pt x="7683132" y="2964167"/>
                  <a:pt x="7680820" y="2963288"/>
                  <a:pt x="7678400" y="2963064"/>
                </a:cubicBezTo>
                <a:close/>
                <a:moveTo>
                  <a:pt x="3886828" y="2957947"/>
                </a:moveTo>
                <a:cubicBezTo>
                  <a:pt x="3820182" y="2971176"/>
                  <a:pt x="3773339" y="3000213"/>
                  <a:pt x="3732404" y="3041148"/>
                </a:cubicBezTo>
                <a:cubicBezTo>
                  <a:pt x="3724417" y="3049136"/>
                  <a:pt x="3707527" y="3048221"/>
                  <a:pt x="3699539" y="3056208"/>
                </a:cubicBezTo>
                <a:cubicBezTo>
                  <a:pt x="3699539" y="3056208"/>
                  <a:pt x="3707443" y="3066109"/>
                  <a:pt x="3707443" y="3066109"/>
                </a:cubicBezTo>
                <a:cubicBezTo>
                  <a:pt x="3716346" y="3075011"/>
                  <a:pt x="3716346" y="3075011"/>
                  <a:pt x="3717344" y="3074013"/>
                </a:cubicBezTo>
                <a:cubicBezTo>
                  <a:pt x="3725332" y="3066025"/>
                  <a:pt x="3733319" y="3058038"/>
                  <a:pt x="3750209" y="3058954"/>
                </a:cubicBezTo>
                <a:cubicBezTo>
                  <a:pt x="3791144" y="3018018"/>
                  <a:pt x="3837987" y="2988981"/>
                  <a:pt x="3903634" y="2976750"/>
                </a:cubicBezTo>
                <a:cubicBezTo>
                  <a:pt x="3903634" y="2976750"/>
                  <a:pt x="3904633" y="2975751"/>
                  <a:pt x="3904633" y="2975751"/>
                </a:cubicBezTo>
                <a:cubicBezTo>
                  <a:pt x="3904633" y="2975751"/>
                  <a:pt x="3905631" y="2974753"/>
                  <a:pt x="3905631" y="2974753"/>
                </a:cubicBezTo>
                <a:cubicBezTo>
                  <a:pt x="3896728" y="2965851"/>
                  <a:pt x="3895730" y="2966849"/>
                  <a:pt x="3886828" y="2957947"/>
                </a:cubicBezTo>
                <a:close/>
                <a:moveTo>
                  <a:pt x="3927496" y="2957258"/>
                </a:moveTo>
                <a:cubicBezTo>
                  <a:pt x="3927247" y="2957508"/>
                  <a:pt x="3929185" y="2959943"/>
                  <a:pt x="3933557" y="2964316"/>
                </a:cubicBezTo>
                <a:cubicBezTo>
                  <a:pt x="3933557" y="2964316"/>
                  <a:pt x="3942303" y="2973061"/>
                  <a:pt x="3942303" y="2973061"/>
                </a:cubicBezTo>
                <a:cubicBezTo>
                  <a:pt x="3943299" y="2972066"/>
                  <a:pt x="3953041" y="2979818"/>
                  <a:pt x="3954037" y="2978823"/>
                </a:cubicBezTo>
                <a:cubicBezTo>
                  <a:pt x="3954037" y="2978823"/>
                  <a:pt x="3954037" y="2978823"/>
                  <a:pt x="3955032" y="2977828"/>
                </a:cubicBezTo>
                <a:cubicBezTo>
                  <a:pt x="3955032" y="2977828"/>
                  <a:pt x="3946284" y="2969080"/>
                  <a:pt x="3946284" y="2969080"/>
                </a:cubicBezTo>
                <a:cubicBezTo>
                  <a:pt x="3937538" y="2960333"/>
                  <a:pt x="3937538" y="2960333"/>
                  <a:pt x="3936543" y="2961330"/>
                </a:cubicBezTo>
                <a:cubicBezTo>
                  <a:pt x="3935548" y="2962324"/>
                  <a:pt x="3935548" y="2962324"/>
                  <a:pt x="3935548" y="2962324"/>
                </a:cubicBezTo>
                <a:cubicBezTo>
                  <a:pt x="3935548" y="2962324"/>
                  <a:pt x="3934553" y="2963320"/>
                  <a:pt x="3934553" y="2963320"/>
                </a:cubicBezTo>
                <a:cubicBezTo>
                  <a:pt x="3930180" y="2958947"/>
                  <a:pt x="3927745" y="2957010"/>
                  <a:pt x="3927496" y="2957258"/>
                </a:cubicBezTo>
                <a:close/>
                <a:moveTo>
                  <a:pt x="7583076" y="2955125"/>
                </a:moveTo>
                <a:cubicBezTo>
                  <a:pt x="7583329" y="2962344"/>
                  <a:pt x="7585077" y="2967828"/>
                  <a:pt x="7587473" y="2972539"/>
                </a:cubicBezTo>
                <a:cubicBezTo>
                  <a:pt x="7589869" y="2977247"/>
                  <a:pt x="7592912" y="2981182"/>
                  <a:pt x="7595749" y="2985302"/>
                </a:cubicBezTo>
                <a:cubicBezTo>
                  <a:pt x="7596590" y="2975602"/>
                  <a:pt x="7594742" y="2956430"/>
                  <a:pt x="7583076" y="2955125"/>
                </a:cubicBezTo>
                <a:close/>
                <a:moveTo>
                  <a:pt x="3908910" y="2951793"/>
                </a:moveTo>
                <a:cubicBezTo>
                  <a:pt x="3908910" y="2951793"/>
                  <a:pt x="3907916" y="2952788"/>
                  <a:pt x="3917755" y="2962627"/>
                </a:cubicBezTo>
                <a:cubicBezTo>
                  <a:pt x="3916760" y="2963622"/>
                  <a:pt x="3916760" y="2963622"/>
                  <a:pt x="3915764" y="2964618"/>
                </a:cubicBezTo>
                <a:cubicBezTo>
                  <a:pt x="3915764" y="2964618"/>
                  <a:pt x="3915764" y="2964618"/>
                  <a:pt x="3925605" y="2974459"/>
                </a:cubicBezTo>
                <a:cubicBezTo>
                  <a:pt x="3925605" y="2974459"/>
                  <a:pt x="3925605" y="2974459"/>
                  <a:pt x="3926599" y="2973463"/>
                </a:cubicBezTo>
                <a:cubicBezTo>
                  <a:pt x="3926599" y="2973463"/>
                  <a:pt x="3927595" y="2972466"/>
                  <a:pt x="3927595" y="2972466"/>
                </a:cubicBezTo>
                <a:cubicBezTo>
                  <a:pt x="3918750" y="2961632"/>
                  <a:pt x="3918750" y="2961632"/>
                  <a:pt x="3918750" y="2961632"/>
                </a:cubicBezTo>
                <a:cubicBezTo>
                  <a:pt x="3919744" y="2960637"/>
                  <a:pt x="3919744" y="2960637"/>
                  <a:pt x="3919744" y="2960637"/>
                </a:cubicBezTo>
                <a:cubicBezTo>
                  <a:pt x="3909906" y="2950797"/>
                  <a:pt x="3908910" y="2951793"/>
                  <a:pt x="3908910" y="2951793"/>
                </a:cubicBezTo>
                <a:close/>
                <a:moveTo>
                  <a:pt x="3690644" y="2951398"/>
                </a:moveTo>
                <a:cubicBezTo>
                  <a:pt x="3687672" y="2954369"/>
                  <a:pt x="3685691" y="2956351"/>
                  <a:pt x="3682719" y="2959322"/>
                </a:cubicBezTo>
                <a:cubicBezTo>
                  <a:pt x="3679747" y="2962294"/>
                  <a:pt x="3676776" y="2965265"/>
                  <a:pt x="3665058" y="2959492"/>
                </a:cubicBezTo>
                <a:cubicBezTo>
                  <a:pt x="3665058" y="2959492"/>
                  <a:pt x="3664068" y="2960482"/>
                  <a:pt x="3672814" y="2969228"/>
                </a:cubicBezTo>
                <a:cubicBezTo>
                  <a:pt x="3672814" y="2969228"/>
                  <a:pt x="3681559" y="2977974"/>
                  <a:pt x="3682550" y="2976983"/>
                </a:cubicBezTo>
                <a:cubicBezTo>
                  <a:pt x="3685522" y="2974011"/>
                  <a:pt x="3688493" y="2971040"/>
                  <a:pt x="3691465" y="2968068"/>
                </a:cubicBezTo>
                <a:cubicBezTo>
                  <a:pt x="3694436" y="2965097"/>
                  <a:pt x="3696417" y="2963115"/>
                  <a:pt x="3708138" y="2968891"/>
                </a:cubicBezTo>
                <a:cubicBezTo>
                  <a:pt x="3708138" y="2968891"/>
                  <a:pt x="3700379" y="2959154"/>
                  <a:pt x="3700379" y="2959154"/>
                </a:cubicBezTo>
                <a:cubicBezTo>
                  <a:pt x="3691634" y="2950408"/>
                  <a:pt x="3691634" y="2950408"/>
                  <a:pt x="3690644" y="2951398"/>
                </a:cubicBezTo>
                <a:close/>
                <a:moveTo>
                  <a:pt x="7412853" y="2950488"/>
                </a:moveTo>
                <a:lnTo>
                  <a:pt x="7406867" y="2954632"/>
                </a:lnTo>
                <a:lnTo>
                  <a:pt x="7406445" y="2954096"/>
                </a:lnTo>
                <a:cubicBezTo>
                  <a:pt x="7404299" y="2952995"/>
                  <a:pt x="7401131" y="2952439"/>
                  <a:pt x="7396685" y="2952714"/>
                </a:cubicBezTo>
                <a:cubicBezTo>
                  <a:pt x="7395793" y="2956101"/>
                  <a:pt x="7391848" y="2954815"/>
                  <a:pt x="7390522" y="2957141"/>
                </a:cubicBezTo>
                <a:cubicBezTo>
                  <a:pt x="7388237" y="2979383"/>
                  <a:pt x="7398671" y="2977725"/>
                  <a:pt x="7405229" y="2970782"/>
                </a:cubicBezTo>
                <a:lnTo>
                  <a:pt x="7407309" y="2965620"/>
                </a:lnTo>
                <a:lnTo>
                  <a:pt x="7414671" y="2970382"/>
                </a:lnTo>
                <a:lnTo>
                  <a:pt x="7418557" y="2960076"/>
                </a:lnTo>
                <a:lnTo>
                  <a:pt x="7423782" y="2969825"/>
                </a:lnTo>
                <a:cubicBezTo>
                  <a:pt x="7426492" y="2973428"/>
                  <a:pt x="7429798" y="2976689"/>
                  <a:pt x="7432645" y="2977637"/>
                </a:cubicBezTo>
                <a:cubicBezTo>
                  <a:pt x="7444203" y="2973935"/>
                  <a:pt x="7436405" y="2958111"/>
                  <a:pt x="7427331" y="2956234"/>
                </a:cubicBezTo>
                <a:lnTo>
                  <a:pt x="7418615" y="2959919"/>
                </a:lnTo>
                <a:lnTo>
                  <a:pt x="7419598" y="2957314"/>
                </a:lnTo>
                <a:cubicBezTo>
                  <a:pt x="7418890" y="2953302"/>
                  <a:pt x="7416236" y="2950329"/>
                  <a:pt x="7412853" y="2950488"/>
                </a:cubicBezTo>
                <a:close/>
                <a:moveTo>
                  <a:pt x="7988392" y="2950331"/>
                </a:moveTo>
                <a:cubicBezTo>
                  <a:pt x="7976778" y="2946762"/>
                  <a:pt x="7968525" y="2964526"/>
                  <a:pt x="7974962" y="2977332"/>
                </a:cubicBezTo>
                <a:cubicBezTo>
                  <a:pt x="7987182" y="2970713"/>
                  <a:pt x="7991123" y="2960644"/>
                  <a:pt x="7988392" y="2950331"/>
                </a:cubicBezTo>
                <a:close/>
                <a:moveTo>
                  <a:pt x="7473946" y="2949732"/>
                </a:moveTo>
                <a:cubicBezTo>
                  <a:pt x="7471582" y="2949308"/>
                  <a:pt x="7469599" y="2950010"/>
                  <a:pt x="7467986" y="2951431"/>
                </a:cubicBezTo>
                <a:cubicBezTo>
                  <a:pt x="7463148" y="2955694"/>
                  <a:pt x="7461645" y="2966437"/>
                  <a:pt x="7463217" y="2972726"/>
                </a:cubicBezTo>
                <a:cubicBezTo>
                  <a:pt x="7468404" y="2966537"/>
                  <a:pt x="7470642" y="2957149"/>
                  <a:pt x="7473946" y="2949732"/>
                </a:cubicBezTo>
                <a:close/>
                <a:moveTo>
                  <a:pt x="6966118" y="2948107"/>
                </a:moveTo>
                <a:lnTo>
                  <a:pt x="6970425" y="2951992"/>
                </a:lnTo>
                <a:lnTo>
                  <a:pt x="6963949" y="2970207"/>
                </a:lnTo>
                <a:cubicBezTo>
                  <a:pt x="6961118" y="2977450"/>
                  <a:pt x="6958455" y="2983679"/>
                  <a:pt x="6956108" y="2988492"/>
                </a:cubicBezTo>
                <a:lnTo>
                  <a:pt x="6956022" y="2988632"/>
                </a:lnTo>
                <a:lnTo>
                  <a:pt x="6954315" y="2983363"/>
                </a:lnTo>
                <a:lnTo>
                  <a:pt x="6949484" y="2977597"/>
                </a:lnTo>
                <a:lnTo>
                  <a:pt x="6951663" y="2972145"/>
                </a:lnTo>
                <a:cubicBezTo>
                  <a:pt x="6955285" y="2968095"/>
                  <a:pt x="6957635" y="2978766"/>
                  <a:pt x="6963679" y="2960303"/>
                </a:cubicBezTo>
                <a:close/>
                <a:moveTo>
                  <a:pt x="4282388" y="2945666"/>
                </a:moveTo>
                <a:cubicBezTo>
                  <a:pt x="4281423" y="2946632"/>
                  <a:pt x="4281423" y="2946632"/>
                  <a:pt x="4289622" y="2954832"/>
                </a:cubicBezTo>
                <a:cubicBezTo>
                  <a:pt x="4298788" y="2962067"/>
                  <a:pt x="4300717" y="2960136"/>
                  <a:pt x="4301684" y="2959171"/>
                </a:cubicBezTo>
                <a:cubicBezTo>
                  <a:pt x="4302648" y="2958205"/>
                  <a:pt x="4302648" y="2958205"/>
                  <a:pt x="4302648" y="2958205"/>
                </a:cubicBezTo>
                <a:cubicBezTo>
                  <a:pt x="4303613" y="2957241"/>
                  <a:pt x="4303613" y="2957241"/>
                  <a:pt x="4303613" y="2957241"/>
                </a:cubicBezTo>
                <a:cubicBezTo>
                  <a:pt x="4295414" y="2949040"/>
                  <a:pt x="4295414" y="2949040"/>
                  <a:pt x="4294449" y="2950006"/>
                </a:cubicBezTo>
                <a:cubicBezTo>
                  <a:pt x="4293483" y="2950971"/>
                  <a:pt x="4291553" y="2952901"/>
                  <a:pt x="4282388" y="2945666"/>
                </a:cubicBezTo>
                <a:close/>
                <a:moveTo>
                  <a:pt x="3592181" y="2940532"/>
                </a:moveTo>
                <a:cubicBezTo>
                  <a:pt x="3592181" y="2940532"/>
                  <a:pt x="3592181" y="2940532"/>
                  <a:pt x="3591186" y="2941527"/>
                </a:cubicBezTo>
                <a:cubicBezTo>
                  <a:pt x="3599032" y="2953356"/>
                  <a:pt x="3597043" y="2955347"/>
                  <a:pt x="3585214" y="2947498"/>
                </a:cubicBezTo>
                <a:cubicBezTo>
                  <a:pt x="3583224" y="2949490"/>
                  <a:pt x="3580237" y="2952476"/>
                  <a:pt x="3587090" y="2965300"/>
                </a:cubicBezTo>
                <a:cubicBezTo>
                  <a:pt x="3596931" y="2975140"/>
                  <a:pt x="3596931" y="2975140"/>
                  <a:pt x="3596931" y="2975140"/>
                </a:cubicBezTo>
                <a:cubicBezTo>
                  <a:pt x="3596931" y="2975140"/>
                  <a:pt x="3597926" y="2974145"/>
                  <a:pt x="3597926" y="2974145"/>
                </a:cubicBezTo>
                <a:cubicBezTo>
                  <a:pt x="3590077" y="2962314"/>
                  <a:pt x="3592067" y="2960323"/>
                  <a:pt x="3604894" y="2967178"/>
                </a:cubicBezTo>
                <a:cubicBezTo>
                  <a:pt x="3606884" y="2965188"/>
                  <a:pt x="3609870" y="2962202"/>
                  <a:pt x="3602020" y="2950370"/>
                </a:cubicBezTo>
                <a:cubicBezTo>
                  <a:pt x="3602020" y="2950370"/>
                  <a:pt x="3603015" y="2949376"/>
                  <a:pt x="3592181" y="2940532"/>
                </a:cubicBezTo>
                <a:close/>
                <a:moveTo>
                  <a:pt x="3942065" y="2938934"/>
                </a:moveTo>
                <a:cubicBezTo>
                  <a:pt x="3940198" y="2938547"/>
                  <a:pt x="3939458" y="2939288"/>
                  <a:pt x="3938964" y="2939781"/>
                </a:cubicBezTo>
                <a:cubicBezTo>
                  <a:pt x="3936990" y="2941754"/>
                  <a:pt x="3936003" y="2942742"/>
                  <a:pt x="3935015" y="2943728"/>
                </a:cubicBezTo>
                <a:cubicBezTo>
                  <a:pt x="3932761" y="2941473"/>
                  <a:pt x="3931571" y="2940409"/>
                  <a:pt x="3931040" y="2940093"/>
                </a:cubicBezTo>
                <a:cubicBezTo>
                  <a:pt x="3930510" y="2939778"/>
                  <a:pt x="3930637" y="2940215"/>
                  <a:pt x="3931017" y="2940964"/>
                </a:cubicBezTo>
                <a:cubicBezTo>
                  <a:pt x="3931772" y="2942460"/>
                  <a:pt x="3933535" y="2945210"/>
                  <a:pt x="3933042" y="2945702"/>
                </a:cubicBezTo>
                <a:cubicBezTo>
                  <a:pt x="3942061" y="2954721"/>
                  <a:pt x="3942061" y="2954721"/>
                  <a:pt x="3952068" y="2962755"/>
                </a:cubicBezTo>
                <a:cubicBezTo>
                  <a:pt x="3954043" y="2960781"/>
                  <a:pt x="3955030" y="2959793"/>
                  <a:pt x="3957003" y="2957819"/>
                </a:cubicBezTo>
                <a:cubicBezTo>
                  <a:pt x="3957990" y="2956833"/>
                  <a:pt x="3958977" y="2955844"/>
                  <a:pt x="3968985" y="2963879"/>
                </a:cubicBezTo>
                <a:cubicBezTo>
                  <a:pt x="3969973" y="2962893"/>
                  <a:pt x="3969973" y="2962893"/>
                  <a:pt x="3961939" y="2952884"/>
                </a:cubicBezTo>
                <a:cubicBezTo>
                  <a:pt x="3961939" y="2952884"/>
                  <a:pt x="3952918" y="2943864"/>
                  <a:pt x="3951930" y="2944850"/>
                </a:cubicBezTo>
                <a:cubicBezTo>
                  <a:pt x="3946928" y="2940835"/>
                  <a:pt x="3943933" y="2939321"/>
                  <a:pt x="3942065" y="2938934"/>
                </a:cubicBezTo>
                <a:close/>
                <a:moveTo>
                  <a:pt x="7562872" y="2938484"/>
                </a:moveTo>
                <a:cubicBezTo>
                  <a:pt x="7553712" y="2941301"/>
                  <a:pt x="7553938" y="2959706"/>
                  <a:pt x="7558863" y="2969599"/>
                </a:cubicBezTo>
                <a:cubicBezTo>
                  <a:pt x="7561816" y="2975537"/>
                  <a:pt x="7566463" y="2978410"/>
                  <a:pt x="7571786" y="2973016"/>
                </a:cubicBezTo>
                <a:cubicBezTo>
                  <a:pt x="7573002" y="2957207"/>
                  <a:pt x="7568488" y="2946608"/>
                  <a:pt x="7562872" y="2938484"/>
                </a:cubicBezTo>
                <a:close/>
                <a:moveTo>
                  <a:pt x="3716195" y="2938147"/>
                </a:moveTo>
                <a:cubicBezTo>
                  <a:pt x="3715629" y="2937893"/>
                  <a:pt x="3715777" y="2938291"/>
                  <a:pt x="3716200" y="2938961"/>
                </a:cubicBezTo>
                <a:cubicBezTo>
                  <a:pt x="3717043" y="2940303"/>
                  <a:pt x="3718981" y="2942737"/>
                  <a:pt x="3718483" y="2943235"/>
                </a:cubicBezTo>
                <a:cubicBezTo>
                  <a:pt x="3718483" y="2943235"/>
                  <a:pt x="3727229" y="2951981"/>
                  <a:pt x="3728224" y="2950985"/>
                </a:cubicBezTo>
                <a:cubicBezTo>
                  <a:pt x="3736973" y="2959734"/>
                  <a:pt x="3737968" y="2958738"/>
                  <a:pt x="3737968" y="2958738"/>
                </a:cubicBezTo>
                <a:cubicBezTo>
                  <a:pt x="3738963" y="2957744"/>
                  <a:pt x="3738963" y="2957744"/>
                  <a:pt x="3738963" y="2957744"/>
                </a:cubicBezTo>
                <a:cubicBezTo>
                  <a:pt x="3738963" y="2957744"/>
                  <a:pt x="3739958" y="2956748"/>
                  <a:pt x="3739958" y="2956748"/>
                </a:cubicBezTo>
                <a:cubicBezTo>
                  <a:pt x="3739958" y="2956748"/>
                  <a:pt x="3731211" y="2947999"/>
                  <a:pt x="3731211" y="2947999"/>
                </a:cubicBezTo>
                <a:cubicBezTo>
                  <a:pt x="3721469" y="2940250"/>
                  <a:pt x="3721469" y="2940250"/>
                  <a:pt x="3720474" y="2941245"/>
                </a:cubicBezTo>
                <a:cubicBezTo>
                  <a:pt x="3718040" y="2939308"/>
                  <a:pt x="3716760" y="2938402"/>
                  <a:pt x="3716195" y="2938147"/>
                </a:cubicBezTo>
                <a:close/>
                <a:moveTo>
                  <a:pt x="3984252" y="2935488"/>
                </a:moveTo>
                <a:cubicBezTo>
                  <a:pt x="3984252" y="2935488"/>
                  <a:pt x="3983218" y="2936523"/>
                  <a:pt x="3983218" y="2936523"/>
                </a:cubicBezTo>
                <a:cubicBezTo>
                  <a:pt x="3991417" y="2944724"/>
                  <a:pt x="3991417" y="2944724"/>
                  <a:pt x="3991417" y="2944724"/>
                </a:cubicBezTo>
                <a:cubicBezTo>
                  <a:pt x="4001687" y="2950856"/>
                  <a:pt x="4002720" y="2949820"/>
                  <a:pt x="4004788" y="2947753"/>
                </a:cubicBezTo>
                <a:cubicBezTo>
                  <a:pt x="4004788" y="2947753"/>
                  <a:pt x="4005822" y="2946719"/>
                  <a:pt x="4005822" y="2946719"/>
                </a:cubicBezTo>
                <a:cubicBezTo>
                  <a:pt x="4005822" y="2946719"/>
                  <a:pt x="4006857" y="2945685"/>
                  <a:pt x="4006857" y="2945685"/>
                </a:cubicBezTo>
                <a:cubicBezTo>
                  <a:pt x="3998657" y="2937483"/>
                  <a:pt x="3997622" y="2938519"/>
                  <a:pt x="3997622" y="2938519"/>
                </a:cubicBezTo>
                <a:cubicBezTo>
                  <a:pt x="3995553" y="2940587"/>
                  <a:pt x="3993486" y="2942654"/>
                  <a:pt x="3984252" y="2935488"/>
                </a:cubicBezTo>
                <a:close/>
                <a:moveTo>
                  <a:pt x="7439429" y="2935344"/>
                </a:moveTo>
                <a:cubicBezTo>
                  <a:pt x="7437343" y="2934473"/>
                  <a:pt x="7435525" y="2934656"/>
                  <a:pt x="7434033" y="2935508"/>
                </a:cubicBezTo>
                <a:cubicBezTo>
                  <a:pt x="7429559" y="2938067"/>
                  <a:pt x="7428026" y="2946651"/>
                  <a:pt x="7431043" y="2950865"/>
                </a:cubicBezTo>
                <a:cubicBezTo>
                  <a:pt x="7432382" y="2952738"/>
                  <a:pt x="7434620" y="2953747"/>
                  <a:pt x="7437898" y="2952982"/>
                </a:cubicBezTo>
                <a:cubicBezTo>
                  <a:pt x="7439835" y="2949742"/>
                  <a:pt x="7441572" y="2939303"/>
                  <a:pt x="7439429" y="2935344"/>
                </a:cubicBezTo>
                <a:close/>
                <a:moveTo>
                  <a:pt x="7037764" y="2934598"/>
                </a:moveTo>
                <a:cubicBezTo>
                  <a:pt x="7035609" y="2933881"/>
                  <a:pt x="7032496" y="2934926"/>
                  <a:pt x="7030756" y="2936952"/>
                </a:cubicBezTo>
                <a:cubicBezTo>
                  <a:pt x="7029016" y="2938977"/>
                  <a:pt x="7028650" y="2941983"/>
                  <a:pt x="7031997" y="2945183"/>
                </a:cubicBezTo>
                <a:cubicBezTo>
                  <a:pt x="7036302" y="2946619"/>
                  <a:pt x="7045893" y="2941476"/>
                  <a:pt x="7037764" y="2934598"/>
                </a:cubicBezTo>
                <a:close/>
                <a:moveTo>
                  <a:pt x="7679724" y="2931272"/>
                </a:moveTo>
                <a:cubicBezTo>
                  <a:pt x="7677638" y="2931322"/>
                  <a:pt x="7675871" y="2931821"/>
                  <a:pt x="7674369" y="2932703"/>
                </a:cubicBezTo>
                <a:cubicBezTo>
                  <a:pt x="7669862" y="2935350"/>
                  <a:pt x="7667729" y="2941443"/>
                  <a:pt x="7666501" y="2949207"/>
                </a:cubicBezTo>
                <a:cubicBezTo>
                  <a:pt x="7666898" y="2951060"/>
                  <a:pt x="7667513" y="2952370"/>
                  <a:pt x="7668275" y="2953223"/>
                </a:cubicBezTo>
                <a:cubicBezTo>
                  <a:pt x="7673602" y="2959198"/>
                  <a:pt x="7686115" y="2942809"/>
                  <a:pt x="7682138" y="2933505"/>
                </a:cubicBezTo>
                <a:cubicBezTo>
                  <a:pt x="7680794" y="2933251"/>
                  <a:pt x="7679449" y="2932997"/>
                  <a:pt x="7679724" y="2931272"/>
                </a:cubicBezTo>
                <a:close/>
                <a:moveTo>
                  <a:pt x="5068837" y="2930317"/>
                </a:moveTo>
                <a:lnTo>
                  <a:pt x="5067863" y="2931610"/>
                </a:lnTo>
                <a:lnTo>
                  <a:pt x="5067793" y="2931096"/>
                </a:lnTo>
                <a:close/>
                <a:moveTo>
                  <a:pt x="7601654" y="2930267"/>
                </a:moveTo>
                <a:cubicBezTo>
                  <a:pt x="7598205" y="2932038"/>
                  <a:pt x="7595999" y="2933881"/>
                  <a:pt x="7594719" y="2935738"/>
                </a:cubicBezTo>
                <a:cubicBezTo>
                  <a:pt x="7590879" y="2941307"/>
                  <a:pt x="7595363" y="2947010"/>
                  <a:pt x="7599562" y="2951372"/>
                </a:cubicBezTo>
                <a:cubicBezTo>
                  <a:pt x="7609775" y="2948010"/>
                  <a:pt x="7605713" y="2939139"/>
                  <a:pt x="7601654" y="2930267"/>
                </a:cubicBezTo>
                <a:close/>
                <a:moveTo>
                  <a:pt x="7063165" y="2927766"/>
                </a:moveTo>
                <a:cubicBezTo>
                  <a:pt x="7058174" y="2932260"/>
                  <a:pt x="7056165" y="2937149"/>
                  <a:pt x="7056046" y="2941443"/>
                </a:cubicBezTo>
                <a:cubicBezTo>
                  <a:pt x="7055956" y="2944665"/>
                  <a:pt x="7056925" y="2947551"/>
                  <a:pt x="7058495" y="2949689"/>
                </a:cubicBezTo>
                <a:cubicBezTo>
                  <a:pt x="7063199" y="2956103"/>
                  <a:pt x="7073286" y="2955770"/>
                  <a:pt x="7076236" y="2937461"/>
                </a:cubicBezTo>
                <a:cubicBezTo>
                  <a:pt x="7071879" y="2934228"/>
                  <a:pt x="7070226" y="2929358"/>
                  <a:pt x="7063165" y="2927766"/>
                </a:cubicBezTo>
                <a:close/>
                <a:moveTo>
                  <a:pt x="5236559" y="2923885"/>
                </a:moveTo>
                <a:lnTo>
                  <a:pt x="5246066" y="2927044"/>
                </a:lnTo>
                <a:cubicBezTo>
                  <a:pt x="5247064" y="2926045"/>
                  <a:pt x="5248063" y="2925047"/>
                  <a:pt x="5249062" y="2924048"/>
                </a:cubicBezTo>
                <a:cubicBezTo>
                  <a:pt x="5249062" y="2924048"/>
                  <a:pt x="5258172" y="2933158"/>
                  <a:pt x="5258172" y="2933158"/>
                </a:cubicBezTo>
                <a:cubicBezTo>
                  <a:pt x="5258172" y="2933158"/>
                  <a:pt x="5258172" y="2933158"/>
                  <a:pt x="5267279" y="2942264"/>
                </a:cubicBezTo>
                <a:cubicBezTo>
                  <a:pt x="5265281" y="2944262"/>
                  <a:pt x="5264282" y="2945260"/>
                  <a:pt x="5263283" y="2946260"/>
                </a:cubicBezTo>
                <a:cubicBezTo>
                  <a:pt x="5262286" y="2947257"/>
                  <a:pt x="5261287" y="2948256"/>
                  <a:pt x="5260289" y="2949254"/>
                </a:cubicBezTo>
                <a:cubicBezTo>
                  <a:pt x="5247686" y="2943642"/>
                  <a:pt x="5240385" y="2941833"/>
                  <a:pt x="5235237" y="2942428"/>
                </a:cubicBezTo>
                <a:lnTo>
                  <a:pt x="5229169" y="2946219"/>
                </a:lnTo>
                <a:lnTo>
                  <a:pt x="5231718" y="2936701"/>
                </a:lnTo>
                <a:cubicBezTo>
                  <a:pt x="5232135" y="2935145"/>
                  <a:pt x="5232135" y="2935145"/>
                  <a:pt x="5232135" y="2935145"/>
                </a:cubicBezTo>
                <a:cubicBezTo>
                  <a:pt x="5232135" y="2935145"/>
                  <a:pt x="5232476" y="2935236"/>
                  <a:pt x="5233234" y="2933773"/>
                </a:cubicBezTo>
                <a:close/>
                <a:moveTo>
                  <a:pt x="4000010" y="2921917"/>
                </a:moveTo>
                <a:cubicBezTo>
                  <a:pt x="3996216" y="2921339"/>
                  <a:pt x="3994732" y="2922822"/>
                  <a:pt x="4002983" y="2932062"/>
                </a:cubicBezTo>
                <a:cubicBezTo>
                  <a:pt x="4001993" y="2933053"/>
                  <a:pt x="4001993" y="2933053"/>
                  <a:pt x="3993248" y="2924307"/>
                </a:cubicBezTo>
                <a:cubicBezTo>
                  <a:pt x="3992258" y="2925296"/>
                  <a:pt x="3992258" y="2925296"/>
                  <a:pt x="4001004" y="2934041"/>
                </a:cubicBezTo>
                <a:cubicBezTo>
                  <a:pt x="4010741" y="2941801"/>
                  <a:pt x="4010741" y="2941801"/>
                  <a:pt x="4010741" y="2941801"/>
                </a:cubicBezTo>
                <a:cubicBezTo>
                  <a:pt x="4032190" y="2955334"/>
                  <a:pt x="4042916" y="2962103"/>
                  <a:pt x="4036147" y="2951377"/>
                </a:cubicBezTo>
                <a:cubicBezTo>
                  <a:pt x="4037136" y="2950388"/>
                  <a:pt x="4037136" y="2950388"/>
                  <a:pt x="4037136" y="2950388"/>
                </a:cubicBezTo>
                <a:cubicBezTo>
                  <a:pt x="4029380" y="2940653"/>
                  <a:pt x="4040104" y="2947419"/>
                  <a:pt x="4041093" y="2946430"/>
                </a:cubicBezTo>
                <a:cubicBezTo>
                  <a:pt x="4041093" y="2946430"/>
                  <a:pt x="4042083" y="2945442"/>
                  <a:pt x="4042083" y="2945442"/>
                </a:cubicBezTo>
                <a:cubicBezTo>
                  <a:pt x="4042083" y="2945442"/>
                  <a:pt x="4033337" y="2936695"/>
                  <a:pt x="4033337" y="2936695"/>
                </a:cubicBezTo>
                <a:cubicBezTo>
                  <a:pt x="4033337" y="2936695"/>
                  <a:pt x="4033337" y="2936695"/>
                  <a:pt x="4032348" y="2937684"/>
                </a:cubicBezTo>
                <a:cubicBezTo>
                  <a:pt x="4031359" y="2938673"/>
                  <a:pt x="4020635" y="2931906"/>
                  <a:pt x="4028391" y="2941642"/>
                </a:cubicBezTo>
                <a:cubicBezTo>
                  <a:pt x="4018656" y="2933885"/>
                  <a:pt x="4009909" y="2925137"/>
                  <a:pt x="4010897" y="2924149"/>
                </a:cubicBezTo>
                <a:cubicBezTo>
                  <a:pt x="4009908" y="2925137"/>
                  <a:pt x="4003804" y="2922496"/>
                  <a:pt x="4000010" y="2921917"/>
                </a:cubicBezTo>
                <a:close/>
                <a:moveTo>
                  <a:pt x="5215706" y="2920884"/>
                </a:moveTo>
                <a:lnTo>
                  <a:pt x="5214137" y="2928657"/>
                </a:lnTo>
                <a:cubicBezTo>
                  <a:pt x="5214061" y="2930304"/>
                  <a:pt x="5214402" y="2930395"/>
                  <a:pt x="5214402" y="2930395"/>
                </a:cubicBezTo>
                <a:cubicBezTo>
                  <a:pt x="5215765" y="2930760"/>
                  <a:pt x="5215765" y="2930760"/>
                  <a:pt x="5217130" y="2931126"/>
                </a:cubicBezTo>
                <a:cubicBezTo>
                  <a:pt x="5219858" y="2931856"/>
                  <a:pt x="5222586" y="2932587"/>
                  <a:pt x="5225314" y="2933319"/>
                </a:cubicBezTo>
                <a:cubicBezTo>
                  <a:pt x="5225996" y="2933501"/>
                  <a:pt x="5227512" y="2930573"/>
                  <a:pt x="5229028" y="2927645"/>
                </a:cubicBezTo>
                <a:lnTo>
                  <a:pt x="5230832" y="2924890"/>
                </a:lnTo>
                <a:lnTo>
                  <a:pt x="5232199" y="2924128"/>
                </a:lnTo>
                <a:lnTo>
                  <a:pt x="5229994" y="2932905"/>
                </a:lnTo>
                <a:cubicBezTo>
                  <a:pt x="5229748" y="2934506"/>
                  <a:pt x="5230090" y="2934598"/>
                  <a:pt x="5230771" y="2934780"/>
                </a:cubicBezTo>
                <a:cubicBezTo>
                  <a:pt x="5230771" y="2934780"/>
                  <a:pt x="5230771" y="2934780"/>
                  <a:pt x="5227437" y="2947221"/>
                </a:cubicBezTo>
                <a:lnTo>
                  <a:pt x="5227407" y="2947319"/>
                </a:lnTo>
                <a:lnTo>
                  <a:pt x="5223098" y="2950011"/>
                </a:lnTo>
                <a:cubicBezTo>
                  <a:pt x="5217547" y="2946456"/>
                  <a:pt x="5213243" y="2941652"/>
                  <a:pt x="5207924" y="2935584"/>
                </a:cubicBezTo>
                <a:lnTo>
                  <a:pt x="5197924" y="2925233"/>
                </a:lnTo>
                <a:lnTo>
                  <a:pt x="5206707" y="2926900"/>
                </a:lnTo>
                <a:cubicBezTo>
                  <a:pt x="5209815" y="2926121"/>
                  <a:pt x="5212647" y="2924127"/>
                  <a:pt x="5215237" y="2921532"/>
                </a:cubicBezTo>
                <a:close/>
                <a:moveTo>
                  <a:pt x="8185927" y="2918067"/>
                </a:moveTo>
                <a:cubicBezTo>
                  <a:pt x="8167510" y="2928231"/>
                  <a:pt x="8163253" y="2943528"/>
                  <a:pt x="8148898" y="2955719"/>
                </a:cubicBezTo>
                <a:cubicBezTo>
                  <a:pt x="8162542" y="2966402"/>
                  <a:pt x="8189064" y="2935117"/>
                  <a:pt x="8185927" y="2918067"/>
                </a:cubicBezTo>
                <a:close/>
                <a:moveTo>
                  <a:pt x="8030893" y="2917139"/>
                </a:moveTo>
                <a:cubicBezTo>
                  <a:pt x="8027843" y="2918016"/>
                  <a:pt x="8024995" y="2920714"/>
                  <a:pt x="8024007" y="2925199"/>
                </a:cubicBezTo>
                <a:cubicBezTo>
                  <a:pt x="8026195" y="2931640"/>
                  <a:pt x="8038641" y="2933804"/>
                  <a:pt x="8038976" y="2920005"/>
                </a:cubicBezTo>
                <a:cubicBezTo>
                  <a:pt x="8037190" y="2917204"/>
                  <a:pt x="8033942" y="2916262"/>
                  <a:pt x="8030893" y="2917139"/>
                </a:cubicBezTo>
                <a:close/>
                <a:moveTo>
                  <a:pt x="6853333" y="2915459"/>
                </a:moveTo>
                <a:lnTo>
                  <a:pt x="6856295" y="2919311"/>
                </a:lnTo>
                <a:lnTo>
                  <a:pt x="6882909" y="2938006"/>
                </a:lnTo>
                <a:lnTo>
                  <a:pt x="6881335" y="2944933"/>
                </a:lnTo>
                <a:lnTo>
                  <a:pt x="6877323" y="2960242"/>
                </a:lnTo>
                <a:lnTo>
                  <a:pt x="6874655" y="2963450"/>
                </a:lnTo>
                <a:lnTo>
                  <a:pt x="6876153" y="2964703"/>
                </a:lnTo>
                <a:lnTo>
                  <a:pt x="6873138" y="2976206"/>
                </a:lnTo>
                <a:cubicBezTo>
                  <a:pt x="6865080" y="3000822"/>
                  <a:pt x="6864952" y="2974013"/>
                  <a:pt x="6858257" y="2998995"/>
                </a:cubicBezTo>
                <a:cubicBezTo>
                  <a:pt x="6856893" y="2998629"/>
                  <a:pt x="6855528" y="2998263"/>
                  <a:pt x="6854164" y="2997897"/>
                </a:cubicBezTo>
                <a:cubicBezTo>
                  <a:pt x="6852800" y="2997532"/>
                  <a:pt x="6852800" y="2997532"/>
                  <a:pt x="6849453" y="3010023"/>
                </a:cubicBezTo>
                <a:cubicBezTo>
                  <a:pt x="6849453" y="3010023"/>
                  <a:pt x="6846106" y="3022515"/>
                  <a:pt x="6847470" y="3022881"/>
                </a:cubicBezTo>
                <a:cubicBezTo>
                  <a:pt x="6848834" y="3023246"/>
                  <a:pt x="6848834" y="3023246"/>
                  <a:pt x="6850199" y="3023612"/>
                </a:cubicBezTo>
                <a:cubicBezTo>
                  <a:pt x="6846852" y="3036103"/>
                  <a:pt x="6852928" y="3024343"/>
                  <a:pt x="6854292" y="3024709"/>
                </a:cubicBezTo>
                <a:cubicBezTo>
                  <a:pt x="6845616" y="3062545"/>
                  <a:pt x="6840158" y="3061084"/>
                  <a:pt x="6835447" y="3073211"/>
                </a:cubicBezTo>
                <a:cubicBezTo>
                  <a:pt x="6834082" y="3072844"/>
                  <a:pt x="6832717" y="3072479"/>
                  <a:pt x="6828006" y="3084604"/>
                </a:cubicBezTo>
                <a:cubicBezTo>
                  <a:pt x="6826642" y="3084238"/>
                  <a:pt x="6826642" y="3084238"/>
                  <a:pt x="6824660" y="3097094"/>
                </a:cubicBezTo>
                <a:cubicBezTo>
                  <a:pt x="6824660" y="3097094"/>
                  <a:pt x="6826024" y="3097459"/>
                  <a:pt x="6826024" y="3097459"/>
                </a:cubicBezTo>
                <a:cubicBezTo>
                  <a:pt x="6826024" y="3097459"/>
                  <a:pt x="6830735" y="3085336"/>
                  <a:pt x="6832100" y="3085701"/>
                </a:cubicBezTo>
                <a:cubicBezTo>
                  <a:pt x="6832100" y="3085701"/>
                  <a:pt x="6833465" y="3086066"/>
                  <a:pt x="6833465" y="3086066"/>
                </a:cubicBezTo>
                <a:cubicBezTo>
                  <a:pt x="6845435" y="3095967"/>
                  <a:pt x="6856537" y="3102288"/>
                  <a:pt x="6867469" y="3108564"/>
                </a:cubicBezTo>
                <a:lnTo>
                  <a:pt x="6899987" y="3130478"/>
                </a:lnTo>
                <a:lnTo>
                  <a:pt x="6896797" y="3131309"/>
                </a:lnTo>
                <a:cubicBezTo>
                  <a:pt x="6895808" y="3139452"/>
                  <a:pt x="6905538" y="3156815"/>
                  <a:pt x="6915662" y="3158778"/>
                </a:cubicBezTo>
                <a:cubicBezTo>
                  <a:pt x="6921614" y="3155467"/>
                  <a:pt x="6922998" y="3148647"/>
                  <a:pt x="6921447" y="3142215"/>
                </a:cubicBezTo>
                <a:lnTo>
                  <a:pt x="6919620" y="3138465"/>
                </a:lnTo>
                <a:lnTo>
                  <a:pt x="6920915" y="3136273"/>
                </a:lnTo>
                <a:cubicBezTo>
                  <a:pt x="6922279" y="3136639"/>
                  <a:pt x="6923644" y="3137005"/>
                  <a:pt x="6925009" y="3137371"/>
                </a:cubicBezTo>
                <a:cubicBezTo>
                  <a:pt x="6926374" y="3137735"/>
                  <a:pt x="6926374" y="3137735"/>
                  <a:pt x="6927738" y="3138102"/>
                </a:cubicBezTo>
                <a:cubicBezTo>
                  <a:pt x="6927738" y="3138102"/>
                  <a:pt x="6927738" y="3138102"/>
                  <a:pt x="6929102" y="3138466"/>
                </a:cubicBezTo>
                <a:cubicBezTo>
                  <a:pt x="6929102" y="3138466"/>
                  <a:pt x="6929102" y="3138466"/>
                  <a:pt x="6930466" y="3138832"/>
                </a:cubicBezTo>
                <a:cubicBezTo>
                  <a:pt x="6933813" y="3126341"/>
                  <a:pt x="6933813" y="3126341"/>
                  <a:pt x="6932449" y="3125975"/>
                </a:cubicBezTo>
                <a:cubicBezTo>
                  <a:pt x="6934431" y="3113121"/>
                  <a:pt x="6931702" y="3112390"/>
                  <a:pt x="6930338" y="3112025"/>
                </a:cubicBezTo>
                <a:cubicBezTo>
                  <a:pt x="6930338" y="3112025"/>
                  <a:pt x="6928973" y="3111659"/>
                  <a:pt x="6928973" y="3111659"/>
                </a:cubicBezTo>
                <a:cubicBezTo>
                  <a:pt x="6945837" y="3076011"/>
                  <a:pt x="6939271" y="3127802"/>
                  <a:pt x="6955515" y="3105382"/>
                </a:cubicBezTo>
                <a:lnTo>
                  <a:pt x="6955082" y="3117713"/>
                </a:lnTo>
                <a:lnTo>
                  <a:pt x="6953275" y="3119464"/>
                </a:lnTo>
                <a:cubicBezTo>
                  <a:pt x="6950882" y="3123276"/>
                  <a:pt x="6949828" y="3127565"/>
                  <a:pt x="6950716" y="3132599"/>
                </a:cubicBezTo>
                <a:lnTo>
                  <a:pt x="6952531" y="3137051"/>
                </a:lnTo>
                <a:lnTo>
                  <a:pt x="6950932" y="3144317"/>
                </a:lnTo>
                <a:cubicBezTo>
                  <a:pt x="6960483" y="3146875"/>
                  <a:pt x="6956647" y="3199398"/>
                  <a:pt x="6977603" y="3164851"/>
                </a:cubicBezTo>
                <a:cubicBezTo>
                  <a:pt x="6978967" y="3165217"/>
                  <a:pt x="6978967" y="3165217"/>
                  <a:pt x="6980331" y="3165582"/>
                </a:cubicBezTo>
                <a:cubicBezTo>
                  <a:pt x="6980331" y="3165582"/>
                  <a:pt x="6981696" y="3165947"/>
                  <a:pt x="6983060" y="3166313"/>
                </a:cubicBezTo>
                <a:cubicBezTo>
                  <a:pt x="6984425" y="3166678"/>
                  <a:pt x="6984425" y="3166678"/>
                  <a:pt x="6984425" y="3166678"/>
                </a:cubicBezTo>
                <a:cubicBezTo>
                  <a:pt x="6987153" y="3167410"/>
                  <a:pt x="6989882" y="3168141"/>
                  <a:pt x="6992611" y="3168872"/>
                </a:cubicBezTo>
                <a:cubicBezTo>
                  <a:pt x="6993975" y="3169239"/>
                  <a:pt x="6995340" y="3169603"/>
                  <a:pt x="6996705" y="3169970"/>
                </a:cubicBezTo>
                <a:cubicBezTo>
                  <a:pt x="6993358" y="3182461"/>
                  <a:pt x="6994721" y="3182826"/>
                  <a:pt x="6994721" y="3182826"/>
                </a:cubicBezTo>
                <a:cubicBezTo>
                  <a:pt x="6994721" y="3182826"/>
                  <a:pt x="6999433" y="3170701"/>
                  <a:pt x="6999433" y="3170701"/>
                </a:cubicBezTo>
                <a:cubicBezTo>
                  <a:pt x="7002780" y="3158209"/>
                  <a:pt x="7002780" y="3158209"/>
                  <a:pt x="7004763" y="3145352"/>
                </a:cubicBezTo>
                <a:cubicBezTo>
                  <a:pt x="7002034" y="3144621"/>
                  <a:pt x="7000670" y="3144255"/>
                  <a:pt x="6997942" y="3143523"/>
                </a:cubicBezTo>
                <a:cubicBezTo>
                  <a:pt x="6996577" y="3143158"/>
                  <a:pt x="6995212" y="3142791"/>
                  <a:pt x="6993847" y="3142426"/>
                </a:cubicBezTo>
                <a:cubicBezTo>
                  <a:pt x="6993847" y="3142426"/>
                  <a:pt x="6993847" y="3142426"/>
                  <a:pt x="6997193" y="3129939"/>
                </a:cubicBezTo>
                <a:cubicBezTo>
                  <a:pt x="7001100" y="3127639"/>
                  <a:pt x="7004550" y="3127725"/>
                  <a:pt x="7007749" y="3129000"/>
                </a:cubicBezTo>
                <a:lnTo>
                  <a:pt x="7012368" y="3132157"/>
                </a:lnTo>
                <a:lnTo>
                  <a:pt x="7009531" y="3135239"/>
                </a:lnTo>
                <a:cubicBezTo>
                  <a:pt x="7011153" y="3138465"/>
                  <a:pt x="7012805" y="3140015"/>
                  <a:pt x="7014558" y="3140437"/>
                </a:cubicBezTo>
                <a:lnTo>
                  <a:pt x="7020560" y="3137804"/>
                </a:lnTo>
                <a:lnTo>
                  <a:pt x="7025609" y="3141316"/>
                </a:lnTo>
                <a:cubicBezTo>
                  <a:pt x="7028639" y="3142546"/>
                  <a:pt x="7031832" y="3142566"/>
                  <a:pt x="7035397" y="3140174"/>
                </a:cubicBezTo>
                <a:cubicBezTo>
                  <a:pt x="7036145" y="3153760"/>
                  <a:pt x="7038873" y="3154492"/>
                  <a:pt x="7042965" y="3155589"/>
                </a:cubicBezTo>
                <a:cubicBezTo>
                  <a:pt x="7040494" y="3208477"/>
                  <a:pt x="7060832" y="3187153"/>
                  <a:pt x="7076458" y="3177951"/>
                </a:cubicBezTo>
                <a:cubicBezTo>
                  <a:pt x="7080552" y="3179048"/>
                  <a:pt x="7077204" y="3191540"/>
                  <a:pt x="7079933" y="3192272"/>
                </a:cubicBezTo>
                <a:cubicBezTo>
                  <a:pt x="7090475" y="3188401"/>
                  <a:pt x="7099499" y="3187472"/>
                  <a:pt x="7108103" y="3188104"/>
                </a:cubicBezTo>
                <a:lnTo>
                  <a:pt x="7123642" y="3191254"/>
                </a:lnTo>
                <a:lnTo>
                  <a:pt x="7137375" y="3206967"/>
                </a:lnTo>
                <a:cubicBezTo>
                  <a:pt x="7145185" y="3211272"/>
                  <a:pt x="7153298" y="3210425"/>
                  <a:pt x="7156996" y="3199210"/>
                </a:cubicBezTo>
                <a:lnTo>
                  <a:pt x="7147588" y="3185874"/>
                </a:lnTo>
                <a:lnTo>
                  <a:pt x="7156614" y="3181021"/>
                </a:lnTo>
                <a:lnTo>
                  <a:pt x="7171784" y="3178516"/>
                </a:lnTo>
                <a:lnTo>
                  <a:pt x="7177833" y="3184341"/>
                </a:lnTo>
                <a:lnTo>
                  <a:pt x="7189874" y="3189003"/>
                </a:lnTo>
                <a:lnTo>
                  <a:pt x="7185223" y="3197496"/>
                </a:lnTo>
                <a:cubicBezTo>
                  <a:pt x="7184036" y="3204164"/>
                  <a:pt x="7185157" y="3211867"/>
                  <a:pt x="7185354" y="3219725"/>
                </a:cubicBezTo>
                <a:lnTo>
                  <a:pt x="7182552" y="3231698"/>
                </a:lnTo>
                <a:lnTo>
                  <a:pt x="7161532" y="3228754"/>
                </a:lnTo>
                <a:cubicBezTo>
                  <a:pt x="7152173" y="3229580"/>
                  <a:pt x="7141981" y="3233517"/>
                  <a:pt x="7130462" y="3243767"/>
                </a:cubicBezTo>
                <a:cubicBezTo>
                  <a:pt x="7129100" y="3243401"/>
                  <a:pt x="7121066" y="3267920"/>
                  <a:pt x="7119703" y="3267555"/>
                </a:cubicBezTo>
                <a:cubicBezTo>
                  <a:pt x="7113640" y="3279268"/>
                  <a:pt x="7113487" y="3252552"/>
                  <a:pt x="7108032" y="3251091"/>
                </a:cubicBezTo>
                <a:cubicBezTo>
                  <a:pt x="7091057" y="3259879"/>
                  <a:pt x="7075446" y="3269033"/>
                  <a:pt x="7057108" y="3277453"/>
                </a:cubicBezTo>
                <a:cubicBezTo>
                  <a:pt x="7042861" y="3286973"/>
                  <a:pt x="7033918" y="3271239"/>
                  <a:pt x="7021036" y="3281125"/>
                </a:cubicBezTo>
                <a:cubicBezTo>
                  <a:pt x="7019672" y="3280759"/>
                  <a:pt x="7016339" y="3293200"/>
                  <a:pt x="7013611" y="3292470"/>
                </a:cubicBezTo>
                <a:lnTo>
                  <a:pt x="7010646" y="3294996"/>
                </a:lnTo>
                <a:lnTo>
                  <a:pt x="7011548" y="3279320"/>
                </a:lnTo>
                <a:cubicBezTo>
                  <a:pt x="7011124" y="3273071"/>
                  <a:pt x="7010282" y="3266855"/>
                  <a:pt x="7010118" y="3260977"/>
                </a:cubicBezTo>
                <a:cubicBezTo>
                  <a:pt x="7006660" y="3262632"/>
                  <a:pt x="7004438" y="3265267"/>
                  <a:pt x="7003182" y="3268414"/>
                </a:cubicBezTo>
                <a:cubicBezTo>
                  <a:pt x="7001295" y="3273133"/>
                  <a:pt x="7001577" y="3279001"/>
                  <a:pt x="7003102" y="3284437"/>
                </a:cubicBezTo>
                <a:lnTo>
                  <a:pt x="7009459" y="3296009"/>
                </a:lnTo>
                <a:lnTo>
                  <a:pt x="7007753" y="3297464"/>
                </a:lnTo>
                <a:cubicBezTo>
                  <a:pt x="6995619" y="3302234"/>
                  <a:pt x="6993016" y="3263614"/>
                  <a:pt x="6974052" y="3281870"/>
                </a:cubicBezTo>
                <a:lnTo>
                  <a:pt x="6961497" y="3286949"/>
                </a:lnTo>
                <a:lnTo>
                  <a:pt x="6961211" y="3285506"/>
                </a:lnTo>
                <a:cubicBezTo>
                  <a:pt x="6959499" y="3280996"/>
                  <a:pt x="6957041" y="3276844"/>
                  <a:pt x="6954323" y="3275487"/>
                </a:cubicBezTo>
                <a:cubicBezTo>
                  <a:pt x="6950948" y="3276363"/>
                  <a:pt x="6948616" y="3278237"/>
                  <a:pt x="6947155" y="3280603"/>
                </a:cubicBezTo>
                <a:lnTo>
                  <a:pt x="6946710" y="3284959"/>
                </a:lnTo>
                <a:lnTo>
                  <a:pt x="6938288" y="3274163"/>
                </a:lnTo>
                <a:lnTo>
                  <a:pt x="6937597" y="3268983"/>
                </a:lnTo>
                <a:lnTo>
                  <a:pt x="6939068" y="3271124"/>
                </a:lnTo>
                <a:cubicBezTo>
                  <a:pt x="6945889" y="3252366"/>
                  <a:pt x="6938229" y="3238471"/>
                  <a:pt x="6940501" y="3220698"/>
                </a:cubicBezTo>
                <a:cubicBezTo>
                  <a:pt x="6935988" y="3220811"/>
                  <a:pt x="6932734" y="3223351"/>
                  <a:pt x="6930616" y="3227266"/>
                </a:cubicBezTo>
                <a:cubicBezTo>
                  <a:pt x="6928498" y="3231181"/>
                  <a:pt x="6927518" y="3236469"/>
                  <a:pt x="6927556" y="3242077"/>
                </a:cubicBezTo>
                <a:lnTo>
                  <a:pt x="6928154" y="3245350"/>
                </a:lnTo>
                <a:lnTo>
                  <a:pt x="6917499" y="3246714"/>
                </a:lnTo>
                <a:cubicBezTo>
                  <a:pt x="6911720" y="3248500"/>
                  <a:pt x="6905771" y="3250239"/>
                  <a:pt x="6899633" y="3248595"/>
                </a:cubicBezTo>
                <a:cubicBezTo>
                  <a:pt x="6894936" y="3260671"/>
                  <a:pt x="6893571" y="3260305"/>
                  <a:pt x="6888873" y="3272384"/>
                </a:cubicBezTo>
                <a:cubicBezTo>
                  <a:pt x="6886146" y="3271652"/>
                  <a:pt x="6890843" y="3259574"/>
                  <a:pt x="6894177" y="3247133"/>
                </a:cubicBezTo>
                <a:cubicBezTo>
                  <a:pt x="6879969" y="3263330"/>
                  <a:pt x="6872067" y="3243709"/>
                  <a:pt x="6862165" y="3242305"/>
                </a:cubicBezTo>
                <a:lnTo>
                  <a:pt x="6858549" y="3243052"/>
                </a:lnTo>
                <a:lnTo>
                  <a:pt x="6856107" y="3242618"/>
                </a:lnTo>
                <a:lnTo>
                  <a:pt x="6850962" y="3244980"/>
                </a:lnTo>
                <a:lnTo>
                  <a:pt x="6850942" y="3244716"/>
                </a:lnTo>
                <a:cubicBezTo>
                  <a:pt x="6851986" y="3237493"/>
                  <a:pt x="6856247" y="3223632"/>
                  <a:pt x="6855224" y="3223359"/>
                </a:cubicBezTo>
                <a:cubicBezTo>
                  <a:pt x="6854466" y="3209822"/>
                  <a:pt x="6849769" y="3221897"/>
                  <a:pt x="6843100" y="3246782"/>
                </a:cubicBezTo>
                <a:cubicBezTo>
                  <a:pt x="6837645" y="3245320"/>
                  <a:pt x="6848252" y="3194820"/>
                  <a:pt x="6836128" y="3218242"/>
                </a:cubicBezTo>
                <a:cubicBezTo>
                  <a:pt x="6832794" y="3230686"/>
                  <a:pt x="6835522" y="3231417"/>
                  <a:pt x="6832188" y="3243858"/>
                </a:cubicBezTo>
                <a:cubicBezTo>
                  <a:pt x="6826733" y="3242395"/>
                  <a:pt x="6828701" y="3229589"/>
                  <a:pt x="6830672" y="3216780"/>
                </a:cubicBezTo>
                <a:cubicBezTo>
                  <a:pt x="6808999" y="3237644"/>
                  <a:pt x="6793388" y="3246798"/>
                  <a:pt x="6790507" y="3219355"/>
                </a:cubicBezTo>
                <a:cubicBezTo>
                  <a:pt x="6789143" y="3218990"/>
                  <a:pt x="6786415" y="3218259"/>
                  <a:pt x="6781717" y="3230334"/>
                </a:cubicBezTo>
                <a:cubicBezTo>
                  <a:pt x="6780354" y="3229968"/>
                  <a:pt x="6783687" y="3217528"/>
                  <a:pt x="6785657" y="3204718"/>
                </a:cubicBezTo>
                <a:cubicBezTo>
                  <a:pt x="6768835" y="3240219"/>
                  <a:pt x="6777320" y="3175814"/>
                  <a:pt x="6755800" y="3223390"/>
                </a:cubicBezTo>
                <a:cubicBezTo>
                  <a:pt x="6756405" y="3210217"/>
                  <a:pt x="6750949" y="3208755"/>
                  <a:pt x="6751556" y="3195582"/>
                </a:cubicBezTo>
                <a:cubicBezTo>
                  <a:pt x="6729277" y="3229620"/>
                  <a:pt x="6728971" y="3176195"/>
                  <a:pt x="6703964" y="3209500"/>
                </a:cubicBezTo>
                <a:cubicBezTo>
                  <a:pt x="6704268" y="3202914"/>
                  <a:pt x="6703737" y="3199439"/>
                  <a:pt x="6703377" y="3196009"/>
                </a:cubicBezTo>
                <a:lnTo>
                  <a:pt x="6703795" y="3183345"/>
                </a:lnTo>
                <a:lnTo>
                  <a:pt x="6704868" y="3182099"/>
                </a:lnTo>
                <a:cubicBezTo>
                  <a:pt x="6707506" y="3172859"/>
                  <a:pt x="6699426" y="3160283"/>
                  <a:pt x="6695486" y="3151958"/>
                </a:cubicBezTo>
                <a:lnTo>
                  <a:pt x="6693800" y="3151703"/>
                </a:lnTo>
                <a:lnTo>
                  <a:pt x="6696350" y="3144752"/>
                </a:lnTo>
                <a:cubicBezTo>
                  <a:pt x="6695863" y="3140420"/>
                  <a:pt x="6693551" y="3136357"/>
                  <a:pt x="6690001" y="3133817"/>
                </a:cubicBezTo>
                <a:lnTo>
                  <a:pt x="6681777" y="3131250"/>
                </a:lnTo>
                <a:lnTo>
                  <a:pt x="6680123" y="3127134"/>
                </a:lnTo>
                <a:cubicBezTo>
                  <a:pt x="6678979" y="3124340"/>
                  <a:pt x="6677516" y="3122101"/>
                  <a:pt x="6673304" y="3118265"/>
                </a:cubicBezTo>
                <a:cubicBezTo>
                  <a:pt x="6671895" y="3118274"/>
                  <a:pt x="6670833" y="3118631"/>
                  <a:pt x="6670073" y="3119250"/>
                </a:cubicBezTo>
                <a:lnTo>
                  <a:pt x="6668723" y="3121653"/>
                </a:lnTo>
                <a:lnTo>
                  <a:pt x="6669062" y="3117498"/>
                </a:lnTo>
                <a:cubicBezTo>
                  <a:pt x="6669190" y="3110558"/>
                  <a:pt x="6669112" y="3103531"/>
                  <a:pt x="6669463" y="3096745"/>
                </a:cubicBezTo>
                <a:cubicBezTo>
                  <a:pt x="6664086" y="3101133"/>
                  <a:pt x="6659887" y="3106058"/>
                  <a:pt x="6656612" y="3111418"/>
                </a:cubicBezTo>
                <a:cubicBezTo>
                  <a:pt x="6654155" y="3115439"/>
                  <a:pt x="6652219" y="3119702"/>
                  <a:pt x="6650694" y="3124167"/>
                </a:cubicBezTo>
                <a:lnTo>
                  <a:pt x="6650207" y="3126129"/>
                </a:lnTo>
                <a:lnTo>
                  <a:pt x="6641806" y="3128912"/>
                </a:lnTo>
                <a:lnTo>
                  <a:pt x="6641597" y="3128823"/>
                </a:lnTo>
                <a:cubicBezTo>
                  <a:pt x="6636874" y="3127595"/>
                  <a:pt x="6632081" y="3127287"/>
                  <a:pt x="6627466" y="3128088"/>
                </a:cubicBezTo>
                <a:lnTo>
                  <a:pt x="6617155" y="3132744"/>
                </a:lnTo>
                <a:lnTo>
                  <a:pt x="6616630" y="3131219"/>
                </a:lnTo>
                <a:cubicBezTo>
                  <a:pt x="6616511" y="3129945"/>
                  <a:pt x="6616593" y="3129212"/>
                  <a:pt x="6615724" y="3128357"/>
                </a:cubicBezTo>
                <a:cubicBezTo>
                  <a:pt x="6615146" y="3127787"/>
                  <a:pt x="6614145" y="3127162"/>
                  <a:pt x="6612381" y="3126286"/>
                </a:cubicBezTo>
                <a:cubicBezTo>
                  <a:pt x="6610206" y="3126521"/>
                  <a:pt x="6608797" y="3127310"/>
                  <a:pt x="6607992" y="3128389"/>
                </a:cubicBezTo>
                <a:cubicBezTo>
                  <a:pt x="6605580" y="3131626"/>
                  <a:pt x="6608623" y="3137477"/>
                  <a:pt x="6612822" y="3138824"/>
                </a:cubicBezTo>
                <a:lnTo>
                  <a:pt x="6615516" y="3138138"/>
                </a:lnTo>
                <a:lnTo>
                  <a:pt x="6617011" y="3143651"/>
                </a:lnTo>
                <a:cubicBezTo>
                  <a:pt x="6621117" y="3152961"/>
                  <a:pt x="6629352" y="3161045"/>
                  <a:pt x="6638766" y="3166317"/>
                </a:cubicBezTo>
                <a:lnTo>
                  <a:pt x="6645154" y="3168389"/>
                </a:lnTo>
                <a:lnTo>
                  <a:pt x="6645140" y="3168585"/>
                </a:lnTo>
                <a:lnTo>
                  <a:pt x="6645347" y="3168452"/>
                </a:lnTo>
                <a:lnTo>
                  <a:pt x="6656947" y="3172212"/>
                </a:lnTo>
                <a:lnTo>
                  <a:pt x="6654559" y="3174122"/>
                </a:lnTo>
                <a:cubicBezTo>
                  <a:pt x="6654025" y="3177338"/>
                  <a:pt x="6654722" y="3180291"/>
                  <a:pt x="6656182" y="3182720"/>
                </a:cubicBezTo>
                <a:lnTo>
                  <a:pt x="6661637" y="3186235"/>
                </a:lnTo>
                <a:lnTo>
                  <a:pt x="6660612" y="3192746"/>
                </a:lnTo>
                <a:lnTo>
                  <a:pt x="6664114" y="3200248"/>
                </a:lnTo>
                <a:lnTo>
                  <a:pt x="6649555" y="3221592"/>
                </a:lnTo>
                <a:cubicBezTo>
                  <a:pt x="6643492" y="3233305"/>
                  <a:pt x="6646827" y="3220861"/>
                  <a:pt x="6650160" y="3208421"/>
                </a:cubicBezTo>
                <a:cubicBezTo>
                  <a:pt x="6630005" y="3256363"/>
                  <a:pt x="6631063" y="3203304"/>
                  <a:pt x="6614090" y="3212089"/>
                </a:cubicBezTo>
                <a:cubicBezTo>
                  <a:pt x="6612044" y="3211541"/>
                  <a:pt x="6609495" y="3212526"/>
                  <a:pt x="6606601" y="3214458"/>
                </a:cubicBezTo>
                <a:lnTo>
                  <a:pt x="6605790" y="3215143"/>
                </a:lnTo>
                <a:lnTo>
                  <a:pt x="6599470" y="3209042"/>
                </a:lnTo>
                <a:cubicBezTo>
                  <a:pt x="6598289" y="3209734"/>
                  <a:pt x="6597634" y="3210602"/>
                  <a:pt x="6597376" y="3211602"/>
                </a:cubicBezTo>
                <a:lnTo>
                  <a:pt x="6600682" y="3219451"/>
                </a:lnTo>
                <a:lnTo>
                  <a:pt x="6597039" y="3222523"/>
                </a:lnTo>
                <a:cubicBezTo>
                  <a:pt x="6590181" y="3229020"/>
                  <a:pt x="6582565" y="3236982"/>
                  <a:pt x="6575441" y="3241742"/>
                </a:cubicBezTo>
                <a:cubicBezTo>
                  <a:pt x="6565893" y="3239184"/>
                  <a:pt x="6559679" y="3224181"/>
                  <a:pt x="6546795" y="3234066"/>
                </a:cubicBezTo>
                <a:cubicBezTo>
                  <a:pt x="6547402" y="3220891"/>
                  <a:pt x="6548008" y="3207721"/>
                  <a:pt x="6549977" y="3194911"/>
                </a:cubicBezTo>
                <a:cubicBezTo>
                  <a:pt x="6543915" y="3206623"/>
                  <a:pt x="6541947" y="3219430"/>
                  <a:pt x="6538612" y="3231873"/>
                </a:cubicBezTo>
                <a:cubicBezTo>
                  <a:pt x="6532376" y="3183529"/>
                  <a:pt x="6506766" y="3211672"/>
                  <a:pt x="6498937" y="3192253"/>
                </a:cubicBezTo>
                <a:lnTo>
                  <a:pt x="6497195" y="3182892"/>
                </a:lnTo>
                <a:lnTo>
                  <a:pt x="6498110" y="3150560"/>
                </a:lnTo>
                <a:cubicBezTo>
                  <a:pt x="6499109" y="3149561"/>
                  <a:pt x="6499857" y="3148812"/>
                  <a:pt x="6501620" y="3149327"/>
                </a:cubicBezTo>
                <a:lnTo>
                  <a:pt x="6503038" y="3150265"/>
                </a:lnTo>
                <a:lnTo>
                  <a:pt x="6499215" y="3151805"/>
                </a:lnTo>
                <a:cubicBezTo>
                  <a:pt x="6499402" y="3166942"/>
                  <a:pt x="6506678" y="3169983"/>
                  <a:pt x="6518050" y="3170076"/>
                </a:cubicBezTo>
                <a:cubicBezTo>
                  <a:pt x="6519529" y="3164242"/>
                  <a:pt x="6517117" y="3157228"/>
                  <a:pt x="6513186" y="3152895"/>
                </a:cubicBezTo>
                <a:lnTo>
                  <a:pt x="6511054" y="3151629"/>
                </a:lnTo>
                <a:lnTo>
                  <a:pt x="6510003" y="3125006"/>
                </a:lnTo>
                <a:cubicBezTo>
                  <a:pt x="6510940" y="3114959"/>
                  <a:pt x="6514405" y="3106941"/>
                  <a:pt x="6523952" y="3106502"/>
                </a:cubicBezTo>
                <a:cubicBezTo>
                  <a:pt x="6538052" y="3110616"/>
                  <a:pt x="6547041" y="3101630"/>
                  <a:pt x="6555028" y="3093641"/>
                </a:cubicBezTo>
                <a:cubicBezTo>
                  <a:pt x="6556965" y="3082597"/>
                  <a:pt x="6563457" y="3076108"/>
                  <a:pt x="6571085" y="3070754"/>
                </a:cubicBezTo>
                <a:lnTo>
                  <a:pt x="6573191" y="3069277"/>
                </a:lnTo>
                <a:lnTo>
                  <a:pt x="6569075" y="3073975"/>
                </a:lnTo>
                <a:cubicBezTo>
                  <a:pt x="6561697" y="3089213"/>
                  <a:pt x="6579689" y="3112957"/>
                  <a:pt x="6594875" y="3115783"/>
                </a:cubicBezTo>
                <a:cubicBezTo>
                  <a:pt x="6597768" y="3116320"/>
                  <a:pt x="6600559" y="3116100"/>
                  <a:pt x="6603053" y="3114916"/>
                </a:cubicBezTo>
                <a:cubicBezTo>
                  <a:pt x="6615439" y="3109936"/>
                  <a:pt x="6608289" y="3076152"/>
                  <a:pt x="6592982" y="3065607"/>
                </a:cubicBezTo>
                <a:cubicBezTo>
                  <a:pt x="6590795" y="3064102"/>
                  <a:pt x="6588442" y="3063069"/>
                  <a:pt x="6585955" y="3062662"/>
                </a:cubicBezTo>
                <a:lnTo>
                  <a:pt x="6577798" y="3066045"/>
                </a:lnTo>
                <a:lnTo>
                  <a:pt x="6593974" y="3054697"/>
                </a:lnTo>
                <a:cubicBezTo>
                  <a:pt x="6610073" y="3056817"/>
                  <a:pt x="6617062" y="3049827"/>
                  <a:pt x="6613944" y="3034726"/>
                </a:cubicBezTo>
                <a:cubicBezTo>
                  <a:pt x="6620496" y="3037283"/>
                  <a:pt x="6626408" y="3038203"/>
                  <a:pt x="6631716" y="3038018"/>
                </a:cubicBezTo>
                <a:lnTo>
                  <a:pt x="6639295" y="3036234"/>
                </a:lnTo>
                <a:lnTo>
                  <a:pt x="6639539" y="3036721"/>
                </a:lnTo>
                <a:cubicBezTo>
                  <a:pt x="6641666" y="3044563"/>
                  <a:pt x="6643411" y="3054900"/>
                  <a:pt x="6650890" y="3036905"/>
                </a:cubicBezTo>
                <a:lnTo>
                  <a:pt x="6653863" y="3028683"/>
                </a:lnTo>
                <a:lnTo>
                  <a:pt x="6664115" y="3020989"/>
                </a:lnTo>
                <a:cubicBezTo>
                  <a:pt x="6696685" y="3043072"/>
                  <a:pt x="6694511" y="3028168"/>
                  <a:pt x="6694759" y="3015964"/>
                </a:cubicBezTo>
                <a:lnTo>
                  <a:pt x="6695632" y="3012431"/>
                </a:lnTo>
                <a:lnTo>
                  <a:pt x="6707352" y="3012537"/>
                </a:lnTo>
                <a:lnTo>
                  <a:pt x="6709151" y="3013025"/>
                </a:lnTo>
                <a:lnTo>
                  <a:pt x="6710536" y="3012566"/>
                </a:lnTo>
                <a:lnTo>
                  <a:pt x="6718726" y="3012641"/>
                </a:lnTo>
                <a:cubicBezTo>
                  <a:pt x="6715402" y="3025048"/>
                  <a:pt x="6715402" y="3025048"/>
                  <a:pt x="6715402" y="3025048"/>
                </a:cubicBezTo>
                <a:cubicBezTo>
                  <a:pt x="6716765" y="3025414"/>
                  <a:pt x="6713441" y="3037822"/>
                  <a:pt x="6714806" y="3038189"/>
                </a:cubicBezTo>
                <a:cubicBezTo>
                  <a:pt x="6714806" y="3038189"/>
                  <a:pt x="6714806" y="3038189"/>
                  <a:pt x="6711481" y="3050595"/>
                </a:cubicBezTo>
                <a:cubicBezTo>
                  <a:pt x="6712846" y="3050961"/>
                  <a:pt x="6712846" y="3050961"/>
                  <a:pt x="6714211" y="3051327"/>
                </a:cubicBezTo>
                <a:cubicBezTo>
                  <a:pt x="6715576" y="3051693"/>
                  <a:pt x="6715576" y="3051693"/>
                  <a:pt x="6720265" y="3039651"/>
                </a:cubicBezTo>
                <a:cubicBezTo>
                  <a:pt x="6721630" y="3040018"/>
                  <a:pt x="6721630" y="3040018"/>
                  <a:pt x="6721630" y="3040018"/>
                </a:cubicBezTo>
                <a:cubicBezTo>
                  <a:pt x="6721630" y="3040018"/>
                  <a:pt x="6721630" y="3040018"/>
                  <a:pt x="6722995" y="3040383"/>
                </a:cubicBezTo>
                <a:cubicBezTo>
                  <a:pt x="6726321" y="3027974"/>
                  <a:pt x="6726321" y="3027974"/>
                  <a:pt x="6726321" y="3027974"/>
                </a:cubicBezTo>
                <a:cubicBezTo>
                  <a:pt x="6726321" y="3027974"/>
                  <a:pt x="6729645" y="3015566"/>
                  <a:pt x="6731011" y="3015931"/>
                </a:cubicBezTo>
                <a:cubicBezTo>
                  <a:pt x="6732375" y="3016298"/>
                  <a:pt x="6734081" y="3016755"/>
                  <a:pt x="6736203" y="3015662"/>
                </a:cubicBezTo>
                <a:lnTo>
                  <a:pt x="6736681" y="3015067"/>
                </a:lnTo>
                <a:lnTo>
                  <a:pt x="6736447" y="3016209"/>
                </a:lnTo>
                <a:cubicBezTo>
                  <a:pt x="6736906" y="3018968"/>
                  <a:pt x="6738261" y="3021814"/>
                  <a:pt x="6740291" y="3024230"/>
                </a:cubicBezTo>
                <a:cubicBezTo>
                  <a:pt x="6742320" y="3026647"/>
                  <a:pt x="6745023" y="3028633"/>
                  <a:pt x="6748177" y="3029673"/>
                </a:cubicBezTo>
                <a:lnTo>
                  <a:pt x="6749914" y="3029634"/>
                </a:lnTo>
                <a:lnTo>
                  <a:pt x="6748329" y="3033871"/>
                </a:lnTo>
                <a:cubicBezTo>
                  <a:pt x="6747328" y="3036927"/>
                  <a:pt x="6746497" y="3040030"/>
                  <a:pt x="6744835" y="3046234"/>
                </a:cubicBezTo>
                <a:cubicBezTo>
                  <a:pt x="6744835" y="3046234"/>
                  <a:pt x="6746199" y="3046600"/>
                  <a:pt x="6746199" y="3046600"/>
                </a:cubicBezTo>
                <a:cubicBezTo>
                  <a:pt x="6746199" y="3046600"/>
                  <a:pt x="6746199" y="3046600"/>
                  <a:pt x="6747564" y="3046965"/>
                </a:cubicBezTo>
                <a:cubicBezTo>
                  <a:pt x="6747564" y="3046965"/>
                  <a:pt x="6748928" y="3047332"/>
                  <a:pt x="6753619" y="3035288"/>
                </a:cubicBezTo>
                <a:cubicBezTo>
                  <a:pt x="6751659" y="3048063"/>
                  <a:pt x="6753023" y="3048429"/>
                  <a:pt x="6754388" y="3048794"/>
                </a:cubicBezTo>
                <a:cubicBezTo>
                  <a:pt x="6757118" y="3049526"/>
                  <a:pt x="6759848" y="3050258"/>
                  <a:pt x="6764538" y="3038214"/>
                </a:cubicBezTo>
                <a:cubicBezTo>
                  <a:pt x="6765903" y="3038580"/>
                  <a:pt x="6767268" y="3038945"/>
                  <a:pt x="6769998" y="3039677"/>
                </a:cubicBezTo>
                <a:cubicBezTo>
                  <a:pt x="6768634" y="3039312"/>
                  <a:pt x="6771957" y="3026905"/>
                  <a:pt x="6775281" y="3014497"/>
                </a:cubicBezTo>
                <a:cubicBezTo>
                  <a:pt x="6780742" y="3015960"/>
                  <a:pt x="6787566" y="3017788"/>
                  <a:pt x="6794985" y="3006479"/>
                </a:cubicBezTo>
                <a:cubicBezTo>
                  <a:pt x="6794985" y="3006479"/>
                  <a:pt x="6794985" y="3006479"/>
                  <a:pt x="6798310" y="2994072"/>
                </a:cubicBezTo>
                <a:cubicBezTo>
                  <a:pt x="6798310" y="2994072"/>
                  <a:pt x="6794985" y="3006479"/>
                  <a:pt x="6796351" y="3006844"/>
                </a:cubicBezTo>
                <a:cubicBezTo>
                  <a:pt x="6802405" y="2995170"/>
                  <a:pt x="6806500" y="2996266"/>
                  <a:pt x="6810595" y="2997363"/>
                </a:cubicBezTo>
                <a:cubicBezTo>
                  <a:pt x="6810595" y="2997363"/>
                  <a:pt x="6810595" y="2997363"/>
                  <a:pt x="6808634" y="3010136"/>
                </a:cubicBezTo>
                <a:cubicBezTo>
                  <a:pt x="6809316" y="3010319"/>
                  <a:pt x="6809717" y="3012919"/>
                  <a:pt x="6810111" y="3016142"/>
                </a:cubicBezTo>
                <a:lnTo>
                  <a:pt x="6810978" y="3022013"/>
                </a:lnTo>
                <a:lnTo>
                  <a:pt x="6810407" y="3021402"/>
                </a:lnTo>
                <a:cubicBezTo>
                  <a:pt x="6808439" y="3022149"/>
                  <a:pt x="6807293" y="3023082"/>
                  <a:pt x="6806671" y="3024146"/>
                </a:cubicBezTo>
                <a:cubicBezTo>
                  <a:pt x="6804807" y="3027339"/>
                  <a:pt x="6807653" y="3031706"/>
                  <a:pt x="6807162" y="3035753"/>
                </a:cubicBezTo>
                <a:cubicBezTo>
                  <a:pt x="6809884" y="3038064"/>
                  <a:pt x="6812771" y="3039026"/>
                  <a:pt x="6815493" y="3041336"/>
                </a:cubicBezTo>
                <a:cubicBezTo>
                  <a:pt x="6819510" y="3039168"/>
                  <a:pt x="6820404" y="3034905"/>
                  <a:pt x="6819210" y="3030824"/>
                </a:cubicBezTo>
                <a:lnTo>
                  <a:pt x="6815544" y="3026900"/>
                </a:lnTo>
                <a:lnTo>
                  <a:pt x="6817248" y="3023898"/>
                </a:lnTo>
                <a:lnTo>
                  <a:pt x="6819795" y="3016635"/>
                </a:lnTo>
                <a:lnTo>
                  <a:pt x="6824755" y="3027164"/>
                </a:lnTo>
                <a:lnTo>
                  <a:pt x="6828455" y="3020805"/>
                </a:lnTo>
                <a:lnTo>
                  <a:pt x="6829227" y="3020640"/>
                </a:lnTo>
                <a:lnTo>
                  <a:pt x="6832030" y="3014663"/>
                </a:lnTo>
                <a:lnTo>
                  <a:pt x="6833536" y="3012075"/>
                </a:lnTo>
                <a:lnTo>
                  <a:pt x="6833465" y="3011603"/>
                </a:lnTo>
                <a:lnTo>
                  <a:pt x="6835200" y="3007904"/>
                </a:lnTo>
                <a:cubicBezTo>
                  <a:pt x="6837529" y="3001256"/>
                  <a:pt x="6840194" y="2991997"/>
                  <a:pt x="6843177" y="2979498"/>
                </a:cubicBezTo>
                <a:cubicBezTo>
                  <a:pt x="6843772" y="2966357"/>
                  <a:pt x="6839677" y="2965260"/>
                  <a:pt x="6833622" y="2976938"/>
                </a:cubicBezTo>
                <a:cubicBezTo>
                  <a:pt x="6832257" y="2976572"/>
                  <a:pt x="6832257" y="2976572"/>
                  <a:pt x="6828933" y="2988979"/>
                </a:cubicBezTo>
                <a:cubicBezTo>
                  <a:pt x="6828933" y="2988979"/>
                  <a:pt x="6828933" y="2988979"/>
                  <a:pt x="6827567" y="2988613"/>
                </a:cubicBezTo>
                <a:lnTo>
                  <a:pt x="6827773" y="2986467"/>
                </a:lnTo>
                <a:lnTo>
                  <a:pt x="6829634" y="2984591"/>
                </a:lnTo>
                <a:cubicBezTo>
                  <a:pt x="6831488" y="2981239"/>
                  <a:pt x="6832475" y="2977365"/>
                  <a:pt x="6832468" y="2973368"/>
                </a:cubicBezTo>
                <a:lnTo>
                  <a:pt x="6831726" y="2970540"/>
                </a:lnTo>
                <a:lnTo>
                  <a:pt x="6835160" y="2968354"/>
                </a:lnTo>
                <a:cubicBezTo>
                  <a:pt x="6845395" y="2958119"/>
                  <a:pt x="6851077" y="2943328"/>
                  <a:pt x="6852454" y="2923736"/>
                </a:cubicBezTo>
                <a:close/>
                <a:moveTo>
                  <a:pt x="6996880" y="2915101"/>
                </a:moveTo>
                <a:lnTo>
                  <a:pt x="7009177" y="2918567"/>
                </a:lnTo>
                <a:lnTo>
                  <a:pt x="7011456" y="2918142"/>
                </a:lnTo>
                <a:lnTo>
                  <a:pt x="7017176" y="2920495"/>
                </a:lnTo>
                <a:lnTo>
                  <a:pt x="7016272" y="2917243"/>
                </a:lnTo>
                <a:lnTo>
                  <a:pt x="7017891" y="2916939"/>
                </a:lnTo>
                <a:lnTo>
                  <a:pt x="7031860" y="2924713"/>
                </a:lnTo>
                <a:cubicBezTo>
                  <a:pt x="7037434" y="2926643"/>
                  <a:pt x="7043280" y="2927636"/>
                  <a:pt x="7048959" y="2927698"/>
                </a:cubicBezTo>
                <a:lnTo>
                  <a:pt x="7055759" y="2926156"/>
                </a:lnTo>
                <a:lnTo>
                  <a:pt x="7055865" y="2926375"/>
                </a:lnTo>
                <a:lnTo>
                  <a:pt x="7055965" y="2926109"/>
                </a:lnTo>
                <a:lnTo>
                  <a:pt x="7069745" y="2922982"/>
                </a:lnTo>
                <a:lnTo>
                  <a:pt x="7072880" y="2919391"/>
                </a:lnTo>
                <a:lnTo>
                  <a:pt x="7087147" y="2919754"/>
                </a:lnTo>
                <a:cubicBezTo>
                  <a:pt x="7096511" y="2918916"/>
                  <a:pt x="7105876" y="2918079"/>
                  <a:pt x="7114745" y="2920455"/>
                </a:cubicBezTo>
                <a:lnTo>
                  <a:pt x="7115037" y="2922198"/>
                </a:lnTo>
                <a:lnTo>
                  <a:pt x="7102660" y="2924458"/>
                </a:lnTo>
                <a:cubicBezTo>
                  <a:pt x="7102077" y="2929254"/>
                  <a:pt x="7103428" y="2936474"/>
                  <a:pt x="7106550" y="2942860"/>
                </a:cubicBezTo>
                <a:lnTo>
                  <a:pt x="7117730" y="2953171"/>
                </a:lnTo>
                <a:lnTo>
                  <a:pt x="7116830" y="2955738"/>
                </a:lnTo>
                <a:cubicBezTo>
                  <a:pt x="7111395" y="2968088"/>
                  <a:pt x="7109324" y="2962513"/>
                  <a:pt x="7102721" y="2970784"/>
                </a:cubicBezTo>
                <a:cubicBezTo>
                  <a:pt x="7100706" y="2976938"/>
                  <a:pt x="7099366" y="2981600"/>
                  <a:pt x="7098437" y="2985325"/>
                </a:cubicBezTo>
                <a:lnTo>
                  <a:pt x="7098266" y="2986160"/>
                </a:lnTo>
                <a:lnTo>
                  <a:pt x="7096956" y="2985806"/>
                </a:lnTo>
                <a:cubicBezTo>
                  <a:pt x="7095767" y="2986735"/>
                  <a:pt x="7094880" y="2988708"/>
                  <a:pt x="7094791" y="2992111"/>
                </a:cubicBezTo>
                <a:lnTo>
                  <a:pt x="7096886" y="2992932"/>
                </a:lnTo>
                <a:lnTo>
                  <a:pt x="7096617" y="2994250"/>
                </a:lnTo>
                <a:cubicBezTo>
                  <a:pt x="7095873" y="2999071"/>
                  <a:pt x="7095719" y="3002377"/>
                  <a:pt x="7094046" y="3008622"/>
                </a:cubicBezTo>
                <a:cubicBezTo>
                  <a:pt x="7089333" y="3020749"/>
                  <a:pt x="7089333" y="3020749"/>
                  <a:pt x="7085986" y="3033239"/>
                </a:cubicBezTo>
                <a:cubicBezTo>
                  <a:pt x="7085986" y="3033239"/>
                  <a:pt x="7085986" y="3033239"/>
                  <a:pt x="7089333" y="3020749"/>
                </a:cubicBezTo>
                <a:cubicBezTo>
                  <a:pt x="7070488" y="3069249"/>
                  <a:pt x="7048785" y="3090211"/>
                  <a:pt x="7053986" y="3038055"/>
                </a:cubicBezTo>
                <a:cubicBezTo>
                  <a:pt x="7057333" y="3025561"/>
                  <a:pt x="7061427" y="3026659"/>
                  <a:pt x="7064773" y="3014167"/>
                </a:cubicBezTo>
                <a:cubicBezTo>
                  <a:pt x="7064773" y="3014167"/>
                  <a:pt x="7066137" y="3014533"/>
                  <a:pt x="7066137" y="3014533"/>
                </a:cubicBezTo>
                <a:cubicBezTo>
                  <a:pt x="7068867" y="3015264"/>
                  <a:pt x="7070232" y="3015630"/>
                  <a:pt x="7076308" y="3003869"/>
                </a:cubicBezTo>
                <a:cubicBezTo>
                  <a:pt x="7079655" y="2991379"/>
                  <a:pt x="7079655" y="2991379"/>
                  <a:pt x="7083002" y="2978886"/>
                </a:cubicBezTo>
                <a:cubicBezTo>
                  <a:pt x="7081637" y="2978521"/>
                  <a:pt x="7080273" y="2978154"/>
                  <a:pt x="7080273" y="2978154"/>
                </a:cubicBezTo>
                <a:cubicBezTo>
                  <a:pt x="7075561" y="2990281"/>
                  <a:pt x="7074197" y="2989916"/>
                  <a:pt x="7072832" y="2989549"/>
                </a:cubicBezTo>
                <a:cubicBezTo>
                  <a:pt x="7072832" y="2989549"/>
                  <a:pt x="7071468" y="2989184"/>
                  <a:pt x="7070104" y="2988818"/>
                </a:cubicBezTo>
                <a:cubicBezTo>
                  <a:pt x="7071031" y="2968986"/>
                  <a:pt x="7066597" y="2967798"/>
                  <a:pt x="7059498" y="2979283"/>
                </a:cubicBezTo>
                <a:lnTo>
                  <a:pt x="7049740" y="2999881"/>
                </a:lnTo>
                <a:lnTo>
                  <a:pt x="7040564" y="2997034"/>
                </a:lnTo>
                <a:cubicBezTo>
                  <a:pt x="7039955" y="2998478"/>
                  <a:pt x="7039909" y="2999801"/>
                  <a:pt x="7040287" y="3001032"/>
                </a:cubicBezTo>
                <a:lnTo>
                  <a:pt x="7046734" y="3006556"/>
                </a:lnTo>
                <a:lnTo>
                  <a:pt x="7032902" y="3045789"/>
                </a:lnTo>
                <a:cubicBezTo>
                  <a:pt x="7033520" y="3032570"/>
                  <a:pt x="7030791" y="3031839"/>
                  <a:pt x="7028063" y="3031108"/>
                </a:cubicBezTo>
                <a:cubicBezTo>
                  <a:pt x="7036740" y="2993267"/>
                  <a:pt x="7038850" y="3007223"/>
                  <a:pt x="7044180" y="2981872"/>
                </a:cubicBezTo>
                <a:cubicBezTo>
                  <a:pt x="7031282" y="2991805"/>
                  <a:pt x="7009708" y="3039575"/>
                  <a:pt x="7001521" y="3037382"/>
                </a:cubicBezTo>
                <a:cubicBezTo>
                  <a:pt x="7014909" y="2987417"/>
                  <a:pt x="7020495" y="3015691"/>
                  <a:pt x="7030536" y="2978217"/>
                </a:cubicBezTo>
                <a:cubicBezTo>
                  <a:pt x="7041195" y="2927522"/>
                  <a:pt x="7027678" y="2950676"/>
                  <a:pt x="7022221" y="2949215"/>
                </a:cubicBezTo>
                <a:cubicBezTo>
                  <a:pt x="7017072" y="2941141"/>
                  <a:pt x="7013443" y="2930127"/>
                  <a:pt x="7008062" y="2927011"/>
                </a:cubicBezTo>
                <a:lnTo>
                  <a:pt x="6998786" y="2929478"/>
                </a:lnTo>
                <a:lnTo>
                  <a:pt x="6999375" y="2927704"/>
                </a:lnTo>
                <a:close/>
                <a:moveTo>
                  <a:pt x="4017863" y="2914996"/>
                </a:moveTo>
                <a:cubicBezTo>
                  <a:pt x="4016849" y="2916009"/>
                  <a:pt x="4015836" y="2917023"/>
                  <a:pt x="4015836" y="2917023"/>
                </a:cubicBezTo>
                <a:cubicBezTo>
                  <a:pt x="4024856" y="2926044"/>
                  <a:pt x="4024856" y="2926044"/>
                  <a:pt x="4025870" y="2925030"/>
                </a:cubicBezTo>
                <a:cubicBezTo>
                  <a:pt x="4035902" y="2933035"/>
                  <a:pt x="4036916" y="2932022"/>
                  <a:pt x="4037928" y="2931009"/>
                </a:cubicBezTo>
                <a:cubicBezTo>
                  <a:pt x="4047963" y="2939016"/>
                  <a:pt x="4049991" y="2936989"/>
                  <a:pt x="4061037" y="2943983"/>
                </a:cubicBezTo>
                <a:cubicBezTo>
                  <a:pt x="4062050" y="2942969"/>
                  <a:pt x="4053029" y="2933950"/>
                  <a:pt x="4053029" y="2933950"/>
                </a:cubicBezTo>
                <a:cubicBezTo>
                  <a:pt x="4044009" y="2924928"/>
                  <a:pt x="4044009" y="2924928"/>
                  <a:pt x="4042996" y="2925942"/>
                </a:cubicBezTo>
                <a:cubicBezTo>
                  <a:pt x="4041982" y="2926955"/>
                  <a:pt x="4030938" y="2919964"/>
                  <a:pt x="4028911" y="2921991"/>
                </a:cubicBezTo>
                <a:cubicBezTo>
                  <a:pt x="4028911" y="2921991"/>
                  <a:pt x="4018876" y="2913983"/>
                  <a:pt x="4017863" y="2914996"/>
                </a:cubicBezTo>
                <a:close/>
                <a:moveTo>
                  <a:pt x="4051002" y="2911653"/>
                </a:moveTo>
                <a:cubicBezTo>
                  <a:pt x="4050334" y="2911501"/>
                  <a:pt x="4050349" y="2912033"/>
                  <a:pt x="4050636" y="2912838"/>
                </a:cubicBezTo>
                <a:cubicBezTo>
                  <a:pt x="4051213" y="2914448"/>
                  <a:pt x="4052881" y="2917150"/>
                  <a:pt x="4052364" y="2917669"/>
                </a:cubicBezTo>
                <a:cubicBezTo>
                  <a:pt x="4051329" y="2918703"/>
                  <a:pt x="4051329" y="2918703"/>
                  <a:pt x="4050296" y="2919737"/>
                </a:cubicBezTo>
                <a:cubicBezTo>
                  <a:pt x="4050296" y="2919737"/>
                  <a:pt x="4049262" y="2920770"/>
                  <a:pt x="4058008" y="2929517"/>
                </a:cubicBezTo>
                <a:cubicBezTo>
                  <a:pt x="4058008" y="2929517"/>
                  <a:pt x="4067789" y="2937230"/>
                  <a:pt x="4067789" y="2937230"/>
                </a:cubicBezTo>
                <a:cubicBezTo>
                  <a:pt x="4068824" y="2936195"/>
                  <a:pt x="4068824" y="2936195"/>
                  <a:pt x="4061110" y="2926414"/>
                </a:cubicBezTo>
                <a:cubicBezTo>
                  <a:pt x="4062144" y="2925380"/>
                  <a:pt x="4063179" y="2924346"/>
                  <a:pt x="4063179" y="2924346"/>
                </a:cubicBezTo>
                <a:cubicBezTo>
                  <a:pt x="4071926" y="2933094"/>
                  <a:pt x="4071926" y="2933094"/>
                  <a:pt x="4072961" y="2932060"/>
                </a:cubicBezTo>
                <a:cubicBezTo>
                  <a:pt x="4072961" y="2932060"/>
                  <a:pt x="4072961" y="2932060"/>
                  <a:pt x="4065246" y="2922277"/>
                </a:cubicBezTo>
                <a:cubicBezTo>
                  <a:pt x="4065246" y="2922277"/>
                  <a:pt x="4056500" y="2913532"/>
                  <a:pt x="4055466" y="2914566"/>
                </a:cubicBezTo>
                <a:cubicBezTo>
                  <a:pt x="4053023" y="2912639"/>
                  <a:pt x="4051670" y="2911804"/>
                  <a:pt x="4051002" y="2911653"/>
                </a:cubicBezTo>
                <a:close/>
                <a:moveTo>
                  <a:pt x="3623216" y="2909497"/>
                </a:moveTo>
                <a:cubicBezTo>
                  <a:pt x="3618127" y="2914586"/>
                  <a:pt x="3621858" y="2930532"/>
                  <a:pt x="3617786" y="2934603"/>
                </a:cubicBezTo>
                <a:cubicBezTo>
                  <a:pt x="3616768" y="2935622"/>
                  <a:pt x="3616768" y="2935622"/>
                  <a:pt x="3626609" y="2945463"/>
                </a:cubicBezTo>
                <a:cubicBezTo>
                  <a:pt x="3626609" y="2945463"/>
                  <a:pt x="3626609" y="2945463"/>
                  <a:pt x="3627627" y="2944445"/>
                </a:cubicBezTo>
                <a:cubicBezTo>
                  <a:pt x="3632717" y="2939356"/>
                  <a:pt x="3637806" y="2934266"/>
                  <a:pt x="3642896" y="2929177"/>
                </a:cubicBezTo>
                <a:cubicBezTo>
                  <a:pt x="3642896" y="2929177"/>
                  <a:pt x="3633055" y="2919336"/>
                  <a:pt x="3633055" y="2919336"/>
                </a:cubicBezTo>
                <a:cubicBezTo>
                  <a:pt x="3633055" y="2919336"/>
                  <a:pt x="3623216" y="2909497"/>
                  <a:pt x="3623216" y="2909497"/>
                </a:cubicBezTo>
                <a:close/>
                <a:moveTo>
                  <a:pt x="8078518" y="2906816"/>
                </a:moveTo>
                <a:cubicBezTo>
                  <a:pt x="8076578" y="2907842"/>
                  <a:pt x="8074965" y="2910049"/>
                  <a:pt x="8074785" y="2913176"/>
                </a:cubicBezTo>
                <a:cubicBezTo>
                  <a:pt x="8076933" y="2917144"/>
                  <a:pt x="8085470" y="2916783"/>
                  <a:pt x="8084219" y="2907554"/>
                </a:cubicBezTo>
                <a:cubicBezTo>
                  <a:pt x="8082727" y="2905950"/>
                  <a:pt x="8080459" y="2905792"/>
                  <a:pt x="8078518" y="2906816"/>
                </a:cubicBezTo>
                <a:close/>
                <a:moveTo>
                  <a:pt x="4434346" y="2906045"/>
                </a:moveTo>
                <a:cubicBezTo>
                  <a:pt x="4431386" y="2906546"/>
                  <a:pt x="4432115" y="2910737"/>
                  <a:pt x="4435551" y="2917141"/>
                </a:cubicBezTo>
                <a:cubicBezTo>
                  <a:pt x="4434561" y="2918131"/>
                  <a:pt x="4433573" y="2919120"/>
                  <a:pt x="4431594" y="2921098"/>
                </a:cubicBezTo>
                <a:cubicBezTo>
                  <a:pt x="4431594" y="2921098"/>
                  <a:pt x="4440445" y="2931929"/>
                  <a:pt x="4440445" y="2931929"/>
                </a:cubicBezTo>
                <a:cubicBezTo>
                  <a:pt x="4440445" y="2931929"/>
                  <a:pt x="4451274" y="2940777"/>
                  <a:pt x="4452262" y="2939789"/>
                </a:cubicBezTo>
                <a:cubicBezTo>
                  <a:pt x="4453252" y="2938798"/>
                  <a:pt x="4454241" y="2937810"/>
                  <a:pt x="4455230" y="2936821"/>
                </a:cubicBezTo>
                <a:cubicBezTo>
                  <a:pt x="4448360" y="2924014"/>
                  <a:pt x="4451327" y="2921046"/>
                  <a:pt x="4463144" y="2928907"/>
                </a:cubicBezTo>
                <a:cubicBezTo>
                  <a:pt x="4463144" y="2928907"/>
                  <a:pt x="4464135" y="2927918"/>
                  <a:pt x="4464135" y="2927918"/>
                </a:cubicBezTo>
                <a:cubicBezTo>
                  <a:pt x="4464135" y="2927918"/>
                  <a:pt x="4465124" y="2926929"/>
                  <a:pt x="4465124" y="2926929"/>
                </a:cubicBezTo>
                <a:cubicBezTo>
                  <a:pt x="4455285" y="2917089"/>
                  <a:pt x="4455285" y="2917089"/>
                  <a:pt x="4455285" y="2917089"/>
                </a:cubicBezTo>
                <a:cubicBezTo>
                  <a:pt x="4443959" y="2908733"/>
                  <a:pt x="4437308" y="2905544"/>
                  <a:pt x="4434346" y="2906045"/>
                </a:cubicBezTo>
                <a:close/>
                <a:moveTo>
                  <a:pt x="6954660" y="2902721"/>
                </a:moveTo>
                <a:lnTo>
                  <a:pt x="6957201" y="2908596"/>
                </a:lnTo>
                <a:lnTo>
                  <a:pt x="6952157" y="2912915"/>
                </a:lnTo>
                <a:cubicBezTo>
                  <a:pt x="6950287" y="2917100"/>
                  <a:pt x="6950274" y="2922042"/>
                  <a:pt x="6951576" y="2927051"/>
                </a:cubicBezTo>
                <a:lnTo>
                  <a:pt x="6954138" y="2932141"/>
                </a:lnTo>
                <a:lnTo>
                  <a:pt x="6950245" y="2935994"/>
                </a:lnTo>
                <a:cubicBezTo>
                  <a:pt x="6946172" y="2941387"/>
                  <a:pt x="6942158" y="2947842"/>
                  <a:pt x="6939120" y="2953721"/>
                </a:cubicBezTo>
                <a:lnTo>
                  <a:pt x="6936804" y="2961548"/>
                </a:lnTo>
                <a:lnTo>
                  <a:pt x="6933592" y="2957412"/>
                </a:lnTo>
                <a:lnTo>
                  <a:pt x="6941720" y="2927644"/>
                </a:lnTo>
                <a:cubicBezTo>
                  <a:pt x="6932169" y="2925085"/>
                  <a:pt x="6916799" y="2987906"/>
                  <a:pt x="6907866" y="2972124"/>
                </a:cubicBezTo>
                <a:cubicBezTo>
                  <a:pt x="6907493" y="2965330"/>
                  <a:pt x="6909850" y="2959267"/>
                  <a:pt x="6912964" y="2951734"/>
                </a:cubicBezTo>
                <a:lnTo>
                  <a:pt x="6917343" y="2938488"/>
                </a:lnTo>
                <a:lnTo>
                  <a:pt x="6925090" y="2936536"/>
                </a:lnTo>
                <a:cubicBezTo>
                  <a:pt x="6934753" y="2932034"/>
                  <a:pt x="6942864" y="2925817"/>
                  <a:pt x="6948368" y="2918044"/>
                </a:cubicBezTo>
                <a:close/>
                <a:moveTo>
                  <a:pt x="5240883" y="2902011"/>
                </a:moveTo>
                <a:lnTo>
                  <a:pt x="5244574" y="2907069"/>
                </a:lnTo>
                <a:lnTo>
                  <a:pt x="5241531" y="2910992"/>
                </a:lnTo>
                <a:cubicBezTo>
                  <a:pt x="5241531" y="2910992"/>
                  <a:pt x="5240167" y="2910627"/>
                  <a:pt x="5240167" y="2910627"/>
                </a:cubicBezTo>
                <a:lnTo>
                  <a:pt x="5239440" y="2910431"/>
                </a:lnTo>
                <a:lnTo>
                  <a:pt x="5238898" y="2909890"/>
                </a:lnTo>
                <a:close/>
                <a:moveTo>
                  <a:pt x="4347890" y="2900664"/>
                </a:moveTo>
                <a:cubicBezTo>
                  <a:pt x="4346252" y="2900024"/>
                  <a:pt x="4345755" y="2900522"/>
                  <a:pt x="4345257" y="2901020"/>
                </a:cubicBezTo>
                <a:cubicBezTo>
                  <a:pt x="4345257" y="2901020"/>
                  <a:pt x="4344260" y="2902016"/>
                  <a:pt x="4353372" y="2911126"/>
                </a:cubicBezTo>
                <a:cubicBezTo>
                  <a:pt x="4352375" y="2912123"/>
                  <a:pt x="4362483" y="2920239"/>
                  <a:pt x="4363479" y="2919242"/>
                </a:cubicBezTo>
                <a:cubicBezTo>
                  <a:pt x="4372588" y="2928352"/>
                  <a:pt x="4372588" y="2928352"/>
                  <a:pt x="4372588" y="2928352"/>
                </a:cubicBezTo>
                <a:cubicBezTo>
                  <a:pt x="4381700" y="2937464"/>
                  <a:pt x="4382697" y="2936467"/>
                  <a:pt x="4382697" y="2936467"/>
                </a:cubicBezTo>
                <a:cubicBezTo>
                  <a:pt x="4382697" y="2936467"/>
                  <a:pt x="4382697" y="2936467"/>
                  <a:pt x="4381700" y="2937464"/>
                </a:cubicBezTo>
                <a:cubicBezTo>
                  <a:pt x="4376720" y="2942444"/>
                  <a:pt x="4370742" y="2948422"/>
                  <a:pt x="4357647" y="2943295"/>
                </a:cubicBezTo>
                <a:cubicBezTo>
                  <a:pt x="4349532" y="2933189"/>
                  <a:pt x="4351524" y="2931197"/>
                  <a:pt x="4343410" y="2921090"/>
                </a:cubicBezTo>
                <a:cubicBezTo>
                  <a:pt x="4332307" y="2913971"/>
                  <a:pt x="4318214" y="2909840"/>
                  <a:pt x="4325333" y="2920944"/>
                </a:cubicBezTo>
                <a:cubicBezTo>
                  <a:pt x="4323340" y="2922936"/>
                  <a:pt x="4320352" y="2925925"/>
                  <a:pt x="4317363" y="2928913"/>
                </a:cubicBezTo>
                <a:cubicBezTo>
                  <a:pt x="4317363" y="2928913"/>
                  <a:pt x="4316367" y="2929910"/>
                  <a:pt x="4325477" y="2939021"/>
                </a:cubicBezTo>
                <a:cubicBezTo>
                  <a:pt x="4325477" y="2939021"/>
                  <a:pt x="4335586" y="2947135"/>
                  <a:pt x="4336582" y="2946140"/>
                </a:cubicBezTo>
                <a:cubicBezTo>
                  <a:pt x="4338574" y="2944148"/>
                  <a:pt x="4340567" y="2942156"/>
                  <a:pt x="4342559" y="2940163"/>
                </a:cubicBezTo>
                <a:cubicBezTo>
                  <a:pt x="4355799" y="2963365"/>
                  <a:pt x="4331602" y="2951121"/>
                  <a:pt x="4325623" y="2957098"/>
                </a:cubicBezTo>
                <a:cubicBezTo>
                  <a:pt x="4325623" y="2957098"/>
                  <a:pt x="4325623" y="2957098"/>
                  <a:pt x="4316512" y="2947987"/>
                </a:cubicBezTo>
                <a:cubicBezTo>
                  <a:pt x="4316512" y="2947987"/>
                  <a:pt x="4317509" y="2946990"/>
                  <a:pt x="4317509" y="2946990"/>
                </a:cubicBezTo>
                <a:cubicBezTo>
                  <a:pt x="4318505" y="2945994"/>
                  <a:pt x="4318505" y="2945994"/>
                  <a:pt x="4309394" y="2936884"/>
                </a:cubicBezTo>
                <a:cubicBezTo>
                  <a:pt x="4309394" y="2936884"/>
                  <a:pt x="4300282" y="2927772"/>
                  <a:pt x="4299286" y="2928768"/>
                </a:cubicBezTo>
                <a:cubicBezTo>
                  <a:pt x="4299286" y="2928768"/>
                  <a:pt x="4307401" y="2938876"/>
                  <a:pt x="4306406" y="2939871"/>
                </a:cubicBezTo>
                <a:cubicBezTo>
                  <a:pt x="4296298" y="2931757"/>
                  <a:pt x="4294305" y="2933749"/>
                  <a:pt x="4293309" y="2934745"/>
                </a:cubicBezTo>
                <a:cubicBezTo>
                  <a:pt x="4292313" y="2935741"/>
                  <a:pt x="4301424" y="2944853"/>
                  <a:pt x="4301424" y="2944853"/>
                </a:cubicBezTo>
                <a:cubicBezTo>
                  <a:pt x="4310534" y="2953963"/>
                  <a:pt x="4310534" y="2953963"/>
                  <a:pt x="4311531" y="2952967"/>
                </a:cubicBezTo>
                <a:cubicBezTo>
                  <a:pt x="4312527" y="2951971"/>
                  <a:pt x="4313524" y="2950975"/>
                  <a:pt x="4315517" y="2948983"/>
                </a:cubicBezTo>
                <a:cubicBezTo>
                  <a:pt x="4324627" y="2958094"/>
                  <a:pt x="4333737" y="2967204"/>
                  <a:pt x="4333737" y="2967204"/>
                </a:cubicBezTo>
                <a:cubicBezTo>
                  <a:pt x="4332742" y="2968200"/>
                  <a:pt x="4332742" y="2968200"/>
                  <a:pt x="4332742" y="2968200"/>
                </a:cubicBezTo>
                <a:cubicBezTo>
                  <a:pt x="4331890" y="2987274"/>
                  <a:pt x="4313813" y="2987127"/>
                  <a:pt x="4295738" y="2986984"/>
                </a:cubicBezTo>
                <a:cubicBezTo>
                  <a:pt x="4292749" y="2989973"/>
                  <a:pt x="4288765" y="2993958"/>
                  <a:pt x="4276665" y="2987835"/>
                </a:cubicBezTo>
                <a:cubicBezTo>
                  <a:pt x="4275667" y="2988831"/>
                  <a:pt x="4283784" y="2998939"/>
                  <a:pt x="4283784" y="2998939"/>
                </a:cubicBezTo>
                <a:cubicBezTo>
                  <a:pt x="4292893" y="3008048"/>
                  <a:pt x="4293890" y="3007052"/>
                  <a:pt x="4293890" y="3007052"/>
                </a:cubicBezTo>
                <a:cubicBezTo>
                  <a:pt x="4306985" y="3012179"/>
                  <a:pt x="4309974" y="3009189"/>
                  <a:pt x="4313959" y="3005205"/>
                </a:cubicBezTo>
                <a:cubicBezTo>
                  <a:pt x="4330043" y="3007343"/>
                  <a:pt x="4346129" y="3009482"/>
                  <a:pt x="4353103" y="3002507"/>
                </a:cubicBezTo>
                <a:cubicBezTo>
                  <a:pt x="4355095" y="3000516"/>
                  <a:pt x="4358083" y="2997526"/>
                  <a:pt x="4350964" y="2986422"/>
                </a:cubicBezTo>
                <a:cubicBezTo>
                  <a:pt x="4388112" y="2985716"/>
                  <a:pt x="4403056" y="2970773"/>
                  <a:pt x="4415010" y="2958820"/>
                </a:cubicBezTo>
                <a:cubicBezTo>
                  <a:pt x="4415010" y="2958820"/>
                  <a:pt x="4415010" y="2958820"/>
                  <a:pt x="4405901" y="2949709"/>
                </a:cubicBezTo>
                <a:cubicBezTo>
                  <a:pt x="4406897" y="2948713"/>
                  <a:pt x="4417998" y="2955830"/>
                  <a:pt x="4418996" y="2954834"/>
                </a:cubicBezTo>
                <a:cubicBezTo>
                  <a:pt x="4421983" y="2951844"/>
                  <a:pt x="4434083" y="2957968"/>
                  <a:pt x="4437072" y="2954979"/>
                </a:cubicBezTo>
                <a:cubicBezTo>
                  <a:pt x="4438068" y="2953983"/>
                  <a:pt x="4438068" y="2953983"/>
                  <a:pt x="4438068" y="2953983"/>
                </a:cubicBezTo>
                <a:cubicBezTo>
                  <a:pt x="4439065" y="2952986"/>
                  <a:pt x="4429953" y="2943875"/>
                  <a:pt x="4429953" y="2943875"/>
                </a:cubicBezTo>
                <a:cubicBezTo>
                  <a:pt x="4420844" y="2934766"/>
                  <a:pt x="4420844" y="2934766"/>
                  <a:pt x="4419847" y="2935762"/>
                </a:cubicBezTo>
                <a:cubicBezTo>
                  <a:pt x="4416858" y="2938751"/>
                  <a:pt x="4404758" y="2932627"/>
                  <a:pt x="4401769" y="2935617"/>
                </a:cubicBezTo>
                <a:cubicBezTo>
                  <a:pt x="4399777" y="2937609"/>
                  <a:pt x="4398782" y="2938605"/>
                  <a:pt x="4397785" y="2939601"/>
                </a:cubicBezTo>
                <a:cubicBezTo>
                  <a:pt x="4379562" y="2921378"/>
                  <a:pt x="4392805" y="2944582"/>
                  <a:pt x="4375577" y="2925363"/>
                </a:cubicBezTo>
                <a:cubicBezTo>
                  <a:pt x="4375577" y="2925363"/>
                  <a:pt x="4375577" y="2925363"/>
                  <a:pt x="4366468" y="2916254"/>
                </a:cubicBezTo>
                <a:cubicBezTo>
                  <a:pt x="4366468" y="2916254"/>
                  <a:pt x="4366468" y="2916254"/>
                  <a:pt x="4357356" y="2907142"/>
                </a:cubicBezTo>
                <a:cubicBezTo>
                  <a:pt x="4352303" y="2903085"/>
                  <a:pt x="4349526" y="2901305"/>
                  <a:pt x="4347890" y="2900664"/>
                </a:cubicBezTo>
                <a:close/>
                <a:moveTo>
                  <a:pt x="7595166" y="2899361"/>
                </a:moveTo>
                <a:cubicBezTo>
                  <a:pt x="7590112" y="2897144"/>
                  <a:pt x="7586490" y="2897859"/>
                  <a:pt x="7584152" y="2900065"/>
                </a:cubicBezTo>
                <a:cubicBezTo>
                  <a:pt x="7577139" y="2906683"/>
                  <a:pt x="7581695" y="2926717"/>
                  <a:pt x="7593907" y="2921241"/>
                </a:cubicBezTo>
                <a:cubicBezTo>
                  <a:pt x="7597490" y="2912354"/>
                  <a:pt x="7598163" y="2904547"/>
                  <a:pt x="7595166" y="2899361"/>
                </a:cubicBezTo>
                <a:close/>
                <a:moveTo>
                  <a:pt x="3782192" y="2899209"/>
                </a:moveTo>
                <a:cubicBezTo>
                  <a:pt x="3779567" y="2898555"/>
                  <a:pt x="3778035" y="2898994"/>
                  <a:pt x="3777050" y="2899979"/>
                </a:cubicBezTo>
                <a:cubicBezTo>
                  <a:pt x="3775080" y="2901950"/>
                  <a:pt x="3775294" y="2906106"/>
                  <a:pt x="3773325" y="2908076"/>
                </a:cubicBezTo>
                <a:cubicBezTo>
                  <a:pt x="3771354" y="2910047"/>
                  <a:pt x="3769383" y="2912018"/>
                  <a:pt x="3768398" y="2913003"/>
                </a:cubicBezTo>
                <a:cubicBezTo>
                  <a:pt x="3767413" y="2913988"/>
                  <a:pt x="3767413" y="2913988"/>
                  <a:pt x="3776158" y="2922734"/>
                </a:cubicBezTo>
                <a:cubicBezTo>
                  <a:pt x="3776158" y="2922734"/>
                  <a:pt x="3784907" y="2931481"/>
                  <a:pt x="3785892" y="2930496"/>
                </a:cubicBezTo>
                <a:cubicBezTo>
                  <a:pt x="3787861" y="2928526"/>
                  <a:pt x="3788847" y="2927540"/>
                  <a:pt x="3790818" y="2925571"/>
                </a:cubicBezTo>
                <a:cubicBezTo>
                  <a:pt x="3786011" y="2912881"/>
                  <a:pt x="3788967" y="2909925"/>
                  <a:pt x="3801655" y="2914733"/>
                </a:cubicBezTo>
                <a:cubicBezTo>
                  <a:pt x="3802642" y="2913747"/>
                  <a:pt x="3802642" y="2913747"/>
                  <a:pt x="3802642" y="2913747"/>
                </a:cubicBezTo>
                <a:cubicBezTo>
                  <a:pt x="3802642" y="2913747"/>
                  <a:pt x="3793892" y="2904999"/>
                  <a:pt x="3793892" y="2904999"/>
                </a:cubicBezTo>
                <a:cubicBezTo>
                  <a:pt x="3788535" y="2901611"/>
                  <a:pt x="3784817" y="2899864"/>
                  <a:pt x="3782192" y="2899209"/>
                </a:cubicBezTo>
                <a:close/>
                <a:moveTo>
                  <a:pt x="6980681" y="2898845"/>
                </a:moveTo>
                <a:lnTo>
                  <a:pt x="6986611" y="2903916"/>
                </a:lnTo>
                <a:lnTo>
                  <a:pt x="6986966" y="2904415"/>
                </a:lnTo>
                <a:lnTo>
                  <a:pt x="6967108" y="2900112"/>
                </a:lnTo>
                <a:lnTo>
                  <a:pt x="6966537" y="2900600"/>
                </a:lnTo>
                <a:lnTo>
                  <a:pt x="6965687" y="2899383"/>
                </a:lnTo>
                <a:lnTo>
                  <a:pt x="6967027" y="2899889"/>
                </a:lnTo>
                <a:cubicBezTo>
                  <a:pt x="6971973" y="2900783"/>
                  <a:pt x="6976638" y="2900608"/>
                  <a:pt x="6980362" y="2899125"/>
                </a:cubicBezTo>
                <a:close/>
                <a:moveTo>
                  <a:pt x="4078585" y="2893633"/>
                </a:moveTo>
                <a:cubicBezTo>
                  <a:pt x="4078585" y="2893633"/>
                  <a:pt x="4077590" y="2894628"/>
                  <a:pt x="4077590" y="2894628"/>
                </a:cubicBezTo>
                <a:cubicBezTo>
                  <a:pt x="4077590" y="2894628"/>
                  <a:pt x="4077590" y="2894628"/>
                  <a:pt x="4075599" y="2896619"/>
                </a:cubicBezTo>
                <a:cubicBezTo>
                  <a:pt x="4075599" y="2896619"/>
                  <a:pt x="4074604" y="2897614"/>
                  <a:pt x="4074604" y="2897614"/>
                </a:cubicBezTo>
                <a:cubicBezTo>
                  <a:pt x="4084445" y="2907455"/>
                  <a:pt x="4085441" y="2906459"/>
                  <a:pt x="4085441" y="2906459"/>
                </a:cubicBezTo>
                <a:cubicBezTo>
                  <a:pt x="4085441" y="2906459"/>
                  <a:pt x="4085441" y="2906459"/>
                  <a:pt x="4087431" y="2904469"/>
                </a:cubicBezTo>
                <a:cubicBezTo>
                  <a:pt x="4087431" y="2904469"/>
                  <a:pt x="4088426" y="2903474"/>
                  <a:pt x="4078585" y="2893633"/>
                </a:cubicBezTo>
                <a:close/>
                <a:moveTo>
                  <a:pt x="5182868" y="2891007"/>
                </a:moveTo>
                <a:cubicBezTo>
                  <a:pt x="5180335" y="2891059"/>
                  <a:pt x="5177671" y="2892076"/>
                  <a:pt x="5175359" y="2893896"/>
                </a:cubicBezTo>
                <a:cubicBezTo>
                  <a:pt x="5170736" y="2897537"/>
                  <a:pt x="5167518" y="2904395"/>
                  <a:pt x="5169573" y="2913206"/>
                </a:cubicBezTo>
                <a:cubicBezTo>
                  <a:pt x="5177918" y="2917416"/>
                  <a:pt x="5181964" y="2909405"/>
                  <a:pt x="5192313" y="2908346"/>
                </a:cubicBezTo>
                <a:cubicBezTo>
                  <a:pt x="5193262" y="2901285"/>
                  <a:pt x="5191971" y="2896591"/>
                  <a:pt x="5189588" y="2893888"/>
                </a:cubicBezTo>
                <a:cubicBezTo>
                  <a:pt x="5187803" y="2891859"/>
                  <a:pt x="5185400" y="2890951"/>
                  <a:pt x="5182868" y="2891007"/>
                </a:cubicBezTo>
                <a:close/>
                <a:moveTo>
                  <a:pt x="5314705" y="2889483"/>
                </a:moveTo>
                <a:lnTo>
                  <a:pt x="5316208" y="2893335"/>
                </a:lnTo>
                <a:lnTo>
                  <a:pt x="5314818" y="2894094"/>
                </a:lnTo>
                <a:close/>
                <a:moveTo>
                  <a:pt x="4468878" y="2886274"/>
                </a:moveTo>
                <a:cubicBezTo>
                  <a:pt x="4466508" y="2886184"/>
                  <a:pt x="4465494" y="2887198"/>
                  <a:pt x="4464481" y="2888211"/>
                </a:cubicBezTo>
                <a:cubicBezTo>
                  <a:pt x="4460427" y="2892263"/>
                  <a:pt x="4457388" y="2895304"/>
                  <a:pt x="4454347" y="2898345"/>
                </a:cubicBezTo>
                <a:cubicBezTo>
                  <a:pt x="4451634" y="2896139"/>
                  <a:pt x="4450151" y="2895162"/>
                  <a:pt x="4449452" y="2894939"/>
                </a:cubicBezTo>
                <a:cubicBezTo>
                  <a:pt x="4448753" y="2894715"/>
                  <a:pt x="4448839" y="2895244"/>
                  <a:pt x="4449263" y="2896048"/>
                </a:cubicBezTo>
                <a:cubicBezTo>
                  <a:pt x="4450113" y="2897658"/>
                  <a:pt x="4452320" y="2900372"/>
                  <a:pt x="4452320" y="2900372"/>
                </a:cubicBezTo>
                <a:cubicBezTo>
                  <a:pt x="4462159" y="2910210"/>
                  <a:pt x="4471999" y="2920052"/>
                  <a:pt x="4473014" y="2919037"/>
                </a:cubicBezTo>
                <a:cubicBezTo>
                  <a:pt x="4486907" y="2924822"/>
                  <a:pt x="4489946" y="2921783"/>
                  <a:pt x="4494000" y="2917730"/>
                </a:cubicBezTo>
                <a:cubicBezTo>
                  <a:pt x="4496028" y="2915702"/>
                  <a:pt x="4498053" y="2913676"/>
                  <a:pt x="4500081" y="2911648"/>
                </a:cubicBezTo>
                <a:cubicBezTo>
                  <a:pt x="4501093" y="2910636"/>
                  <a:pt x="4492268" y="2899783"/>
                  <a:pt x="4492268" y="2899783"/>
                </a:cubicBezTo>
                <a:cubicBezTo>
                  <a:pt x="4482427" y="2889943"/>
                  <a:pt x="4481413" y="2890955"/>
                  <a:pt x="4481413" y="2890955"/>
                </a:cubicBezTo>
                <a:cubicBezTo>
                  <a:pt x="4474974" y="2887556"/>
                  <a:pt x="4471248" y="2886363"/>
                  <a:pt x="4468878" y="2886274"/>
                </a:cubicBezTo>
                <a:close/>
                <a:moveTo>
                  <a:pt x="7624442" y="2885452"/>
                </a:moveTo>
                <a:cubicBezTo>
                  <a:pt x="7620562" y="2886208"/>
                  <a:pt x="7618465" y="2888580"/>
                  <a:pt x="7617775" y="2891814"/>
                </a:cubicBezTo>
                <a:cubicBezTo>
                  <a:pt x="7615707" y="2901521"/>
                  <a:pt x="7626303" y="2919012"/>
                  <a:pt x="7639422" y="2924086"/>
                </a:cubicBezTo>
                <a:cubicBezTo>
                  <a:pt x="7653451" y="2914156"/>
                  <a:pt x="7639193" y="2896570"/>
                  <a:pt x="7632908" y="2885873"/>
                </a:cubicBezTo>
                <a:cubicBezTo>
                  <a:pt x="7629456" y="2885112"/>
                  <a:pt x="7626657" y="2885019"/>
                  <a:pt x="7624442" y="2885452"/>
                </a:cubicBezTo>
                <a:close/>
                <a:moveTo>
                  <a:pt x="7408147" y="2883403"/>
                </a:moveTo>
                <a:cubicBezTo>
                  <a:pt x="7405989" y="2884009"/>
                  <a:pt x="7404325" y="2885488"/>
                  <a:pt x="7403639" y="2888089"/>
                </a:cubicBezTo>
                <a:cubicBezTo>
                  <a:pt x="7411197" y="2899094"/>
                  <a:pt x="7418652" y="2898751"/>
                  <a:pt x="7428028" y="2894803"/>
                </a:cubicBezTo>
                <a:cubicBezTo>
                  <a:pt x="7426387" y="2890014"/>
                  <a:pt x="7420975" y="2885734"/>
                  <a:pt x="7415633" y="2883954"/>
                </a:cubicBezTo>
                <a:cubicBezTo>
                  <a:pt x="7412961" y="2883063"/>
                  <a:pt x="7410305" y="2882796"/>
                  <a:pt x="7408147" y="2883403"/>
                </a:cubicBezTo>
                <a:close/>
                <a:moveTo>
                  <a:pt x="4378530" y="2882320"/>
                </a:moveTo>
                <a:cubicBezTo>
                  <a:pt x="4378530" y="2882320"/>
                  <a:pt x="4377446" y="2883406"/>
                  <a:pt x="4377446" y="2883406"/>
                </a:cubicBezTo>
                <a:cubicBezTo>
                  <a:pt x="4377446" y="2883406"/>
                  <a:pt x="4387285" y="2893246"/>
                  <a:pt x="4387285" y="2893246"/>
                </a:cubicBezTo>
                <a:cubicBezTo>
                  <a:pt x="4387285" y="2893246"/>
                  <a:pt x="4387285" y="2893246"/>
                  <a:pt x="4388372" y="2892160"/>
                </a:cubicBezTo>
                <a:cubicBezTo>
                  <a:pt x="4388372" y="2892160"/>
                  <a:pt x="4388372" y="2892160"/>
                  <a:pt x="4399296" y="2900914"/>
                </a:cubicBezTo>
                <a:cubicBezTo>
                  <a:pt x="4400382" y="2899827"/>
                  <a:pt x="4390543" y="2889989"/>
                  <a:pt x="4390543" y="2889989"/>
                </a:cubicBezTo>
                <a:cubicBezTo>
                  <a:pt x="4390543" y="2889989"/>
                  <a:pt x="4390543" y="2889989"/>
                  <a:pt x="4389457" y="2891075"/>
                </a:cubicBezTo>
                <a:cubicBezTo>
                  <a:pt x="4379617" y="2881234"/>
                  <a:pt x="4379617" y="2881234"/>
                  <a:pt x="4378530" y="2882320"/>
                </a:cubicBezTo>
                <a:close/>
                <a:moveTo>
                  <a:pt x="5066897" y="2880325"/>
                </a:moveTo>
                <a:cubicBezTo>
                  <a:pt x="5063896" y="2891527"/>
                  <a:pt x="5071051" y="2881438"/>
                  <a:pt x="5065048" y="2903843"/>
                </a:cubicBezTo>
                <a:cubicBezTo>
                  <a:pt x="5070819" y="2893383"/>
                  <a:pt x="5069667" y="2881068"/>
                  <a:pt x="5066897" y="2880325"/>
                </a:cubicBezTo>
                <a:close/>
                <a:moveTo>
                  <a:pt x="7122412" y="2879970"/>
                </a:moveTo>
                <a:cubicBezTo>
                  <a:pt x="7119708" y="2881140"/>
                  <a:pt x="7117006" y="2882310"/>
                  <a:pt x="7113075" y="2882488"/>
                </a:cubicBezTo>
                <a:cubicBezTo>
                  <a:pt x="7113304" y="2896088"/>
                  <a:pt x="7131971" y="2899429"/>
                  <a:pt x="7128547" y="2884926"/>
                </a:cubicBezTo>
                <a:cubicBezTo>
                  <a:pt x="7124618" y="2885105"/>
                  <a:pt x="7123391" y="2884114"/>
                  <a:pt x="7122412" y="2879970"/>
                </a:cubicBezTo>
                <a:close/>
                <a:moveTo>
                  <a:pt x="5313470" y="2878354"/>
                </a:moveTo>
                <a:lnTo>
                  <a:pt x="5322199" y="2887342"/>
                </a:lnTo>
                <a:lnTo>
                  <a:pt x="5314581" y="2884370"/>
                </a:lnTo>
                <a:lnTo>
                  <a:pt x="5314513" y="2881612"/>
                </a:lnTo>
                <a:close/>
                <a:moveTo>
                  <a:pt x="7778516" y="2877101"/>
                </a:moveTo>
                <a:cubicBezTo>
                  <a:pt x="7774567" y="2879034"/>
                  <a:pt x="7770955" y="2881134"/>
                  <a:pt x="7768688" y="2883908"/>
                </a:cubicBezTo>
                <a:cubicBezTo>
                  <a:pt x="7766423" y="2886680"/>
                  <a:pt x="7765502" y="2890124"/>
                  <a:pt x="7766936" y="2894744"/>
                </a:cubicBezTo>
                <a:cubicBezTo>
                  <a:pt x="7768169" y="2897798"/>
                  <a:pt x="7769946" y="2899174"/>
                  <a:pt x="7771915" y="2899394"/>
                </a:cubicBezTo>
                <a:cubicBezTo>
                  <a:pt x="7777825" y="2900056"/>
                  <a:pt x="7785465" y="2890329"/>
                  <a:pt x="7785332" y="2884407"/>
                </a:cubicBezTo>
                <a:cubicBezTo>
                  <a:pt x="7783269" y="2881426"/>
                  <a:pt x="7780578" y="2880083"/>
                  <a:pt x="7778516" y="2877101"/>
                </a:cubicBezTo>
                <a:close/>
                <a:moveTo>
                  <a:pt x="5166339" y="2875692"/>
                </a:moveTo>
                <a:cubicBezTo>
                  <a:pt x="5162339" y="2875932"/>
                  <a:pt x="5158654" y="2877361"/>
                  <a:pt x="5155385" y="2880542"/>
                </a:cubicBezTo>
                <a:cubicBezTo>
                  <a:pt x="5153204" y="2882663"/>
                  <a:pt x="5151209" y="2885561"/>
                  <a:pt x="5149427" y="2889404"/>
                </a:cubicBezTo>
                <a:cubicBezTo>
                  <a:pt x="5156207" y="2892945"/>
                  <a:pt x="5162234" y="2894653"/>
                  <a:pt x="5167273" y="2893192"/>
                </a:cubicBezTo>
                <a:cubicBezTo>
                  <a:pt x="5172311" y="2891731"/>
                  <a:pt x="5176362" y="2887103"/>
                  <a:pt x="5179193" y="2877972"/>
                </a:cubicBezTo>
                <a:cubicBezTo>
                  <a:pt x="5174657" y="2876399"/>
                  <a:pt x="5170339" y="2875452"/>
                  <a:pt x="5166339" y="2875692"/>
                </a:cubicBezTo>
                <a:close/>
                <a:moveTo>
                  <a:pt x="7429107" y="2872788"/>
                </a:moveTo>
                <a:cubicBezTo>
                  <a:pt x="7427685" y="2877075"/>
                  <a:pt x="7427800" y="2881040"/>
                  <a:pt x="7428825" y="2884209"/>
                </a:cubicBezTo>
                <a:cubicBezTo>
                  <a:pt x="7431898" y="2893716"/>
                  <a:pt x="7443167" y="2896052"/>
                  <a:pt x="7445778" y="2878330"/>
                </a:cubicBezTo>
                <a:cubicBezTo>
                  <a:pt x="7444952" y="2875897"/>
                  <a:pt x="7441806" y="2873892"/>
                  <a:pt x="7438356" y="2872806"/>
                </a:cubicBezTo>
                <a:cubicBezTo>
                  <a:pt x="7434906" y="2871718"/>
                  <a:pt x="7431151" y="2871550"/>
                  <a:pt x="7429107" y="2872788"/>
                </a:cubicBezTo>
                <a:close/>
                <a:moveTo>
                  <a:pt x="7521603" y="2870059"/>
                </a:moveTo>
                <a:cubicBezTo>
                  <a:pt x="7517664" y="2869545"/>
                  <a:pt x="7512768" y="2870646"/>
                  <a:pt x="7510863" y="2871636"/>
                </a:cubicBezTo>
                <a:cubicBezTo>
                  <a:pt x="7510786" y="2874312"/>
                  <a:pt x="7511221" y="2875964"/>
                  <a:pt x="7512046" y="2876959"/>
                </a:cubicBezTo>
                <a:cubicBezTo>
                  <a:pt x="7514520" y="2879945"/>
                  <a:pt x="7520492" y="2877027"/>
                  <a:pt x="7526603" y="2878172"/>
                </a:cubicBezTo>
                <a:cubicBezTo>
                  <a:pt x="7528524" y="2872700"/>
                  <a:pt x="7525542" y="2870572"/>
                  <a:pt x="7521603" y="2870059"/>
                </a:cubicBezTo>
                <a:close/>
                <a:moveTo>
                  <a:pt x="7383100" y="2866144"/>
                </a:moveTo>
                <a:cubicBezTo>
                  <a:pt x="7375772" y="2871348"/>
                  <a:pt x="7379035" y="2883811"/>
                  <a:pt x="7387614" y="2885599"/>
                </a:cubicBezTo>
                <a:cubicBezTo>
                  <a:pt x="7390995" y="2875644"/>
                  <a:pt x="7388776" y="2869009"/>
                  <a:pt x="7383100" y="2866144"/>
                </a:cubicBezTo>
                <a:close/>
                <a:moveTo>
                  <a:pt x="5240618" y="2865549"/>
                </a:moveTo>
                <a:lnTo>
                  <a:pt x="5234845" y="2870423"/>
                </a:lnTo>
                <a:lnTo>
                  <a:pt x="5232434" y="2875255"/>
                </a:lnTo>
                <a:lnTo>
                  <a:pt x="5231405" y="2869913"/>
                </a:lnTo>
                <a:close/>
                <a:moveTo>
                  <a:pt x="7307229" y="2864397"/>
                </a:moveTo>
                <a:lnTo>
                  <a:pt x="7311740" y="2874975"/>
                </a:lnTo>
                <a:lnTo>
                  <a:pt x="7304631" y="2877619"/>
                </a:lnTo>
                <a:cubicBezTo>
                  <a:pt x="7303949" y="2877436"/>
                  <a:pt x="7305623" y="2871191"/>
                  <a:pt x="7307125" y="2864901"/>
                </a:cubicBezTo>
                <a:close/>
                <a:moveTo>
                  <a:pt x="4439108" y="2861100"/>
                </a:moveTo>
                <a:cubicBezTo>
                  <a:pt x="4439108" y="2861100"/>
                  <a:pt x="4438113" y="2862096"/>
                  <a:pt x="4438113" y="2862096"/>
                </a:cubicBezTo>
                <a:cubicBezTo>
                  <a:pt x="4438113" y="2862096"/>
                  <a:pt x="4437118" y="2863091"/>
                  <a:pt x="4436121" y="2864086"/>
                </a:cubicBezTo>
                <a:cubicBezTo>
                  <a:pt x="4435128" y="2865081"/>
                  <a:pt x="4435128" y="2865081"/>
                  <a:pt x="4435128" y="2865081"/>
                </a:cubicBezTo>
                <a:cubicBezTo>
                  <a:pt x="4444968" y="2874924"/>
                  <a:pt x="4444968" y="2874924"/>
                  <a:pt x="4445964" y="2873928"/>
                </a:cubicBezTo>
                <a:cubicBezTo>
                  <a:pt x="4446959" y="2872933"/>
                  <a:pt x="4446959" y="2872933"/>
                  <a:pt x="4446959" y="2872933"/>
                </a:cubicBezTo>
                <a:cubicBezTo>
                  <a:pt x="4447953" y="2871938"/>
                  <a:pt x="4447953" y="2871938"/>
                  <a:pt x="4447953" y="2871938"/>
                </a:cubicBezTo>
                <a:cubicBezTo>
                  <a:pt x="4448949" y="2870942"/>
                  <a:pt x="4448949" y="2870942"/>
                  <a:pt x="4439108" y="2861100"/>
                </a:cubicBezTo>
                <a:close/>
                <a:moveTo>
                  <a:pt x="3729185" y="2860378"/>
                </a:moveTo>
                <a:cubicBezTo>
                  <a:pt x="3729185" y="2860378"/>
                  <a:pt x="3729185" y="2860378"/>
                  <a:pt x="3728190" y="2861374"/>
                </a:cubicBezTo>
                <a:cubicBezTo>
                  <a:pt x="3733949" y="2873105"/>
                  <a:pt x="3729968" y="2877085"/>
                  <a:pt x="3717242" y="2872322"/>
                </a:cubicBezTo>
                <a:cubicBezTo>
                  <a:pt x="3715748" y="2873815"/>
                  <a:pt x="3712070" y="2873122"/>
                  <a:pt x="3709359" y="2873646"/>
                </a:cubicBezTo>
                <a:cubicBezTo>
                  <a:pt x="3708004" y="2873908"/>
                  <a:pt x="3706890" y="2874476"/>
                  <a:pt x="3706415" y="2875771"/>
                </a:cubicBezTo>
                <a:cubicBezTo>
                  <a:pt x="3705938" y="2877067"/>
                  <a:pt x="3706098" y="2879093"/>
                  <a:pt x="3707288" y="2882275"/>
                </a:cubicBezTo>
                <a:cubicBezTo>
                  <a:pt x="3706294" y="2883271"/>
                  <a:pt x="3706294" y="2883271"/>
                  <a:pt x="3715038" y="2892016"/>
                </a:cubicBezTo>
                <a:cubicBezTo>
                  <a:pt x="3715038" y="2892016"/>
                  <a:pt x="3724782" y="2899768"/>
                  <a:pt x="3716033" y="2891020"/>
                </a:cubicBezTo>
                <a:cubicBezTo>
                  <a:pt x="3720014" y="2887039"/>
                  <a:pt x="3723001" y="2884053"/>
                  <a:pt x="3734735" y="2889816"/>
                </a:cubicBezTo>
                <a:cubicBezTo>
                  <a:pt x="3736725" y="2887825"/>
                  <a:pt x="3738716" y="2885835"/>
                  <a:pt x="3740707" y="2883844"/>
                </a:cubicBezTo>
                <a:cubicBezTo>
                  <a:pt x="3742697" y="2881853"/>
                  <a:pt x="3744688" y="2879862"/>
                  <a:pt x="3737931" y="2869124"/>
                </a:cubicBezTo>
                <a:cubicBezTo>
                  <a:pt x="3737931" y="2869124"/>
                  <a:pt x="3738926" y="2868129"/>
                  <a:pt x="3729185" y="2860378"/>
                </a:cubicBezTo>
                <a:close/>
                <a:moveTo>
                  <a:pt x="3951521" y="2856705"/>
                </a:moveTo>
                <a:cubicBezTo>
                  <a:pt x="3952272" y="2873444"/>
                  <a:pt x="3934534" y="2873691"/>
                  <a:pt x="3916792" y="2873936"/>
                </a:cubicBezTo>
                <a:cubicBezTo>
                  <a:pt x="3903051" y="2870188"/>
                  <a:pt x="3888310" y="2867438"/>
                  <a:pt x="3882314" y="2873433"/>
                </a:cubicBezTo>
                <a:cubicBezTo>
                  <a:pt x="3882314" y="2873433"/>
                  <a:pt x="3890060" y="2883178"/>
                  <a:pt x="3890060" y="2883178"/>
                </a:cubicBezTo>
                <a:cubicBezTo>
                  <a:pt x="3898805" y="2891923"/>
                  <a:pt x="3899805" y="2890924"/>
                  <a:pt x="3899805" y="2890924"/>
                </a:cubicBezTo>
                <a:cubicBezTo>
                  <a:pt x="3905800" y="2884930"/>
                  <a:pt x="3919545" y="2888681"/>
                  <a:pt x="3934286" y="2891431"/>
                </a:cubicBezTo>
                <a:cubicBezTo>
                  <a:pt x="3949028" y="2894181"/>
                  <a:pt x="3964770" y="2895934"/>
                  <a:pt x="3970765" y="2889939"/>
                </a:cubicBezTo>
                <a:cubicBezTo>
                  <a:pt x="3973763" y="2886941"/>
                  <a:pt x="3975761" y="2884943"/>
                  <a:pt x="3970011" y="2873197"/>
                </a:cubicBezTo>
                <a:cubicBezTo>
                  <a:pt x="3970011" y="2873197"/>
                  <a:pt x="3971010" y="2872198"/>
                  <a:pt x="3962265" y="2863452"/>
                </a:cubicBezTo>
                <a:cubicBezTo>
                  <a:pt x="3962265" y="2863452"/>
                  <a:pt x="3952520" y="2855706"/>
                  <a:pt x="3951521" y="2856705"/>
                </a:cubicBezTo>
                <a:close/>
                <a:moveTo>
                  <a:pt x="7906302" y="2830487"/>
                </a:moveTo>
                <a:cubicBezTo>
                  <a:pt x="7889342" y="2838728"/>
                  <a:pt x="7880276" y="2852245"/>
                  <a:pt x="7874368" y="2867809"/>
                </a:cubicBezTo>
                <a:cubicBezTo>
                  <a:pt x="7868459" y="2883373"/>
                  <a:pt x="7865708" y="2900986"/>
                  <a:pt x="7861379" y="2917418"/>
                </a:cubicBezTo>
                <a:cubicBezTo>
                  <a:pt x="7868280" y="2912118"/>
                  <a:pt x="7874064" y="2906162"/>
                  <a:pt x="7878975" y="2899680"/>
                </a:cubicBezTo>
                <a:cubicBezTo>
                  <a:pt x="7893708" y="2880233"/>
                  <a:pt x="7900596" y="2856038"/>
                  <a:pt x="7906302" y="2830487"/>
                </a:cubicBezTo>
                <a:close/>
                <a:moveTo>
                  <a:pt x="7447661" y="2827041"/>
                </a:moveTo>
                <a:cubicBezTo>
                  <a:pt x="7444631" y="2826458"/>
                  <a:pt x="7441957" y="2826625"/>
                  <a:pt x="7439576" y="2827434"/>
                </a:cubicBezTo>
                <a:cubicBezTo>
                  <a:pt x="7432434" y="2829858"/>
                  <a:pt x="7427927" y="2838038"/>
                  <a:pt x="7424343" y="2848929"/>
                </a:cubicBezTo>
                <a:cubicBezTo>
                  <a:pt x="7424489" y="2851744"/>
                  <a:pt x="7425075" y="2853841"/>
                  <a:pt x="7425978" y="2855321"/>
                </a:cubicBezTo>
                <a:cubicBezTo>
                  <a:pt x="7432305" y="2865678"/>
                  <a:pt x="7454237" y="2845813"/>
                  <a:pt x="7450639" y="2831046"/>
                </a:cubicBezTo>
                <a:cubicBezTo>
                  <a:pt x="7448751" y="2830254"/>
                  <a:pt x="7446864" y="2829461"/>
                  <a:pt x="7447661" y="2827041"/>
                </a:cubicBezTo>
                <a:close/>
                <a:moveTo>
                  <a:pt x="5165972" y="2823581"/>
                </a:moveTo>
                <a:cubicBezTo>
                  <a:pt x="5160469" y="2823378"/>
                  <a:pt x="5156226" y="2824923"/>
                  <a:pt x="5153215" y="2827777"/>
                </a:cubicBezTo>
                <a:cubicBezTo>
                  <a:pt x="5150206" y="2830633"/>
                  <a:pt x="5148429" y="2834798"/>
                  <a:pt x="5147860" y="2839837"/>
                </a:cubicBezTo>
                <a:cubicBezTo>
                  <a:pt x="5149723" y="2842020"/>
                  <a:pt x="5151838" y="2842973"/>
                  <a:pt x="5153950" y="2842954"/>
                </a:cubicBezTo>
                <a:cubicBezTo>
                  <a:pt x="5160286" y="2842894"/>
                  <a:pt x="5166593" y="2834090"/>
                  <a:pt x="5165972" y="2823581"/>
                </a:cubicBezTo>
                <a:close/>
                <a:moveTo>
                  <a:pt x="4704288" y="2821583"/>
                </a:moveTo>
                <a:cubicBezTo>
                  <a:pt x="4700688" y="2835024"/>
                  <a:pt x="4700688" y="2835024"/>
                  <a:pt x="4700688" y="2835024"/>
                </a:cubicBezTo>
                <a:cubicBezTo>
                  <a:pt x="4702005" y="2835378"/>
                  <a:pt x="4703323" y="2835731"/>
                  <a:pt x="4704642" y="2836084"/>
                </a:cubicBezTo>
                <a:cubicBezTo>
                  <a:pt x="4704642" y="2836084"/>
                  <a:pt x="4705961" y="2836438"/>
                  <a:pt x="4705961" y="2836438"/>
                </a:cubicBezTo>
                <a:cubicBezTo>
                  <a:pt x="4707279" y="2836790"/>
                  <a:pt x="4707279" y="2836790"/>
                  <a:pt x="4708597" y="2837144"/>
                </a:cubicBezTo>
                <a:cubicBezTo>
                  <a:pt x="4708597" y="2837144"/>
                  <a:pt x="4712200" y="2823702"/>
                  <a:pt x="4712200" y="2823702"/>
                </a:cubicBezTo>
                <a:cubicBezTo>
                  <a:pt x="4710881" y="2823348"/>
                  <a:pt x="4709563" y="2822995"/>
                  <a:pt x="4708244" y="2822642"/>
                </a:cubicBezTo>
                <a:cubicBezTo>
                  <a:pt x="4706925" y="2822289"/>
                  <a:pt x="4705607" y="2821936"/>
                  <a:pt x="4704288" y="2821583"/>
                </a:cubicBezTo>
                <a:close/>
                <a:moveTo>
                  <a:pt x="4572976" y="2819070"/>
                </a:moveTo>
                <a:cubicBezTo>
                  <a:pt x="4572976" y="2819070"/>
                  <a:pt x="4571963" y="2820084"/>
                  <a:pt x="4571963" y="2820084"/>
                </a:cubicBezTo>
                <a:cubicBezTo>
                  <a:pt x="4570950" y="2821098"/>
                  <a:pt x="4570950" y="2821098"/>
                  <a:pt x="4570950" y="2821098"/>
                </a:cubicBezTo>
                <a:cubicBezTo>
                  <a:pt x="4570950" y="2821098"/>
                  <a:pt x="4570950" y="2821098"/>
                  <a:pt x="4579697" y="2829846"/>
                </a:cubicBezTo>
                <a:cubicBezTo>
                  <a:pt x="4579697" y="2829846"/>
                  <a:pt x="4579697" y="2829846"/>
                  <a:pt x="4578684" y="2830860"/>
                </a:cubicBezTo>
                <a:cubicBezTo>
                  <a:pt x="4578684" y="2830860"/>
                  <a:pt x="4577670" y="2831872"/>
                  <a:pt x="4577670" y="2831872"/>
                </a:cubicBezTo>
                <a:cubicBezTo>
                  <a:pt x="4566896" y="2825150"/>
                  <a:pt x="4565882" y="2826165"/>
                  <a:pt x="4563856" y="2828191"/>
                </a:cubicBezTo>
                <a:cubicBezTo>
                  <a:pt x="4562842" y="2829204"/>
                  <a:pt x="4562842" y="2829204"/>
                  <a:pt x="4571590" y="2837952"/>
                </a:cubicBezTo>
                <a:cubicBezTo>
                  <a:pt x="4571590" y="2837952"/>
                  <a:pt x="4580336" y="2846698"/>
                  <a:pt x="4572604" y="2836940"/>
                </a:cubicBezTo>
                <a:cubicBezTo>
                  <a:pt x="4573617" y="2835926"/>
                  <a:pt x="4584389" y="2842645"/>
                  <a:pt x="4585403" y="2841631"/>
                </a:cubicBezTo>
                <a:cubicBezTo>
                  <a:pt x="4586416" y="2840618"/>
                  <a:pt x="4596176" y="2848350"/>
                  <a:pt x="4596176" y="2848350"/>
                </a:cubicBezTo>
                <a:cubicBezTo>
                  <a:pt x="4596176" y="2848350"/>
                  <a:pt x="4596176" y="2848350"/>
                  <a:pt x="4597189" y="2847337"/>
                </a:cubicBezTo>
                <a:cubicBezTo>
                  <a:pt x="4589456" y="2837578"/>
                  <a:pt x="4589456" y="2837578"/>
                  <a:pt x="4581725" y="2827819"/>
                </a:cubicBezTo>
                <a:cubicBezTo>
                  <a:pt x="4581725" y="2827819"/>
                  <a:pt x="4581725" y="2827819"/>
                  <a:pt x="4572976" y="2819070"/>
                </a:cubicBezTo>
                <a:close/>
                <a:moveTo>
                  <a:pt x="7542998" y="2808636"/>
                </a:moveTo>
                <a:cubicBezTo>
                  <a:pt x="7547760" y="2820866"/>
                  <a:pt x="7555742" y="2825638"/>
                  <a:pt x="7564262" y="2824136"/>
                </a:cubicBezTo>
                <a:cubicBezTo>
                  <a:pt x="7567753" y="2813541"/>
                  <a:pt x="7553733" y="2803894"/>
                  <a:pt x="7542998" y="2808636"/>
                </a:cubicBezTo>
                <a:close/>
                <a:moveTo>
                  <a:pt x="7839805" y="2806383"/>
                </a:moveTo>
                <a:cubicBezTo>
                  <a:pt x="7837720" y="2806573"/>
                  <a:pt x="7835742" y="2807632"/>
                  <a:pt x="7833891" y="2809133"/>
                </a:cubicBezTo>
                <a:cubicBezTo>
                  <a:pt x="7830187" y="2812133"/>
                  <a:pt x="7826979" y="2816897"/>
                  <a:pt x="7824390" y="2819990"/>
                </a:cubicBezTo>
                <a:cubicBezTo>
                  <a:pt x="7824680" y="2822496"/>
                  <a:pt x="7825235" y="2824436"/>
                  <a:pt x="7825986" y="2825885"/>
                </a:cubicBezTo>
                <a:cubicBezTo>
                  <a:pt x="7831239" y="2836025"/>
                  <a:pt x="7846060" y="2822060"/>
                  <a:pt x="7846374" y="2808853"/>
                </a:cubicBezTo>
                <a:cubicBezTo>
                  <a:pt x="7844085" y="2806873"/>
                  <a:pt x="7841891" y="2806194"/>
                  <a:pt x="7839805" y="2806383"/>
                </a:cubicBezTo>
                <a:close/>
                <a:moveTo>
                  <a:pt x="4700969" y="2806284"/>
                </a:moveTo>
                <a:cubicBezTo>
                  <a:pt x="4699568" y="2805909"/>
                  <a:pt x="4695967" y="2819352"/>
                  <a:pt x="4695967" y="2819352"/>
                </a:cubicBezTo>
                <a:cubicBezTo>
                  <a:pt x="4694566" y="2818977"/>
                  <a:pt x="4694566" y="2818977"/>
                  <a:pt x="4693165" y="2818601"/>
                </a:cubicBezTo>
                <a:cubicBezTo>
                  <a:pt x="4691764" y="2818226"/>
                  <a:pt x="4693966" y="2804407"/>
                  <a:pt x="4688961" y="2817476"/>
                </a:cubicBezTo>
                <a:cubicBezTo>
                  <a:pt x="4685360" y="2830916"/>
                  <a:pt x="4686762" y="2831290"/>
                  <a:pt x="4686762" y="2831290"/>
                </a:cubicBezTo>
                <a:cubicBezTo>
                  <a:pt x="4686762" y="2831290"/>
                  <a:pt x="4688163" y="2831666"/>
                  <a:pt x="4689564" y="2832041"/>
                </a:cubicBezTo>
                <a:cubicBezTo>
                  <a:pt x="4689564" y="2832041"/>
                  <a:pt x="4690964" y="2832416"/>
                  <a:pt x="4690964" y="2832416"/>
                </a:cubicBezTo>
                <a:cubicBezTo>
                  <a:pt x="4692365" y="2832793"/>
                  <a:pt x="4693765" y="2833168"/>
                  <a:pt x="4693765" y="2833168"/>
                </a:cubicBezTo>
                <a:cubicBezTo>
                  <a:pt x="4693765" y="2833168"/>
                  <a:pt x="4693765" y="2833168"/>
                  <a:pt x="4697366" y="2819728"/>
                </a:cubicBezTo>
                <a:cubicBezTo>
                  <a:pt x="4697366" y="2819728"/>
                  <a:pt x="4700969" y="2806284"/>
                  <a:pt x="4700969" y="2806284"/>
                </a:cubicBezTo>
                <a:close/>
                <a:moveTo>
                  <a:pt x="7036221" y="2804534"/>
                </a:moveTo>
                <a:lnTo>
                  <a:pt x="7040173" y="2805594"/>
                </a:lnTo>
                <a:lnTo>
                  <a:pt x="7041775" y="2812571"/>
                </a:lnTo>
                <a:lnTo>
                  <a:pt x="7046132" y="2819812"/>
                </a:lnTo>
                <a:lnTo>
                  <a:pt x="7036159" y="2815894"/>
                </a:lnTo>
                <a:lnTo>
                  <a:pt x="7030289" y="2811666"/>
                </a:lnTo>
                <a:lnTo>
                  <a:pt x="7031866" y="2809771"/>
                </a:lnTo>
                <a:cubicBezTo>
                  <a:pt x="7033699" y="2807060"/>
                  <a:pt x="7035533" y="2804350"/>
                  <a:pt x="7036221" y="2804534"/>
                </a:cubicBezTo>
                <a:close/>
                <a:moveTo>
                  <a:pt x="7276758" y="2800709"/>
                </a:moveTo>
                <a:cubicBezTo>
                  <a:pt x="7269798" y="2801312"/>
                  <a:pt x="7265331" y="2808315"/>
                  <a:pt x="7263207" y="2817158"/>
                </a:cubicBezTo>
                <a:lnTo>
                  <a:pt x="7263475" y="2831602"/>
                </a:lnTo>
                <a:lnTo>
                  <a:pt x="7255659" y="2822137"/>
                </a:lnTo>
                <a:lnTo>
                  <a:pt x="7255211" y="2822007"/>
                </a:lnTo>
                <a:lnTo>
                  <a:pt x="7260177" y="2819274"/>
                </a:lnTo>
                <a:cubicBezTo>
                  <a:pt x="7262477" y="2815648"/>
                  <a:pt x="7257108" y="2810056"/>
                  <a:pt x="7253104" y="2805568"/>
                </a:cubicBezTo>
                <a:cubicBezTo>
                  <a:pt x="7250363" y="2805443"/>
                  <a:pt x="7249019" y="2806029"/>
                  <a:pt x="7248569" y="2807076"/>
                </a:cubicBezTo>
                <a:cubicBezTo>
                  <a:pt x="7247894" y="2808648"/>
                  <a:pt x="7249228" y="2811254"/>
                  <a:pt x="7250866" y="2814046"/>
                </a:cubicBezTo>
                <a:lnTo>
                  <a:pt x="7254870" y="2821909"/>
                </a:lnTo>
                <a:lnTo>
                  <a:pt x="7247336" y="2819727"/>
                </a:lnTo>
                <a:cubicBezTo>
                  <a:pt x="7244384" y="2819761"/>
                  <a:pt x="7241237" y="2820678"/>
                  <a:pt x="7237846" y="2822615"/>
                </a:cubicBezTo>
                <a:cubicBezTo>
                  <a:pt x="7244583" y="2832288"/>
                  <a:pt x="7251690" y="2839535"/>
                  <a:pt x="7260541" y="2840628"/>
                </a:cubicBezTo>
                <a:lnTo>
                  <a:pt x="7263637" y="2840272"/>
                </a:lnTo>
                <a:lnTo>
                  <a:pt x="7263718" y="2844645"/>
                </a:lnTo>
                <a:lnTo>
                  <a:pt x="7268293" y="2851765"/>
                </a:lnTo>
                <a:lnTo>
                  <a:pt x="7264028" y="2854264"/>
                </a:lnTo>
                <a:cubicBezTo>
                  <a:pt x="7265502" y="2860184"/>
                  <a:pt x="7273558" y="2859341"/>
                  <a:pt x="7273556" y="2855404"/>
                </a:cubicBezTo>
                <a:lnTo>
                  <a:pt x="7273100" y="2854723"/>
                </a:lnTo>
                <a:lnTo>
                  <a:pt x="7281641" y="2853677"/>
                </a:lnTo>
                <a:cubicBezTo>
                  <a:pt x="7287075" y="2831096"/>
                  <a:pt x="7283004" y="2814278"/>
                  <a:pt x="7276758" y="2800709"/>
                </a:cubicBezTo>
                <a:close/>
                <a:moveTo>
                  <a:pt x="4357902" y="2797990"/>
                </a:moveTo>
                <a:cubicBezTo>
                  <a:pt x="4356937" y="2798957"/>
                  <a:pt x="4355972" y="2799922"/>
                  <a:pt x="4355007" y="2800887"/>
                </a:cubicBezTo>
                <a:cubicBezTo>
                  <a:pt x="4354042" y="2801852"/>
                  <a:pt x="4353077" y="2802818"/>
                  <a:pt x="4352111" y="2803782"/>
                </a:cubicBezTo>
                <a:cubicBezTo>
                  <a:pt x="4359637" y="2809376"/>
                  <a:pt x="4360601" y="2808412"/>
                  <a:pt x="4361567" y="2807446"/>
                </a:cubicBezTo>
                <a:cubicBezTo>
                  <a:pt x="4362531" y="2806482"/>
                  <a:pt x="4362531" y="2806482"/>
                  <a:pt x="4363497" y="2805516"/>
                </a:cubicBezTo>
                <a:cubicBezTo>
                  <a:pt x="4364463" y="2804551"/>
                  <a:pt x="4364463" y="2804551"/>
                  <a:pt x="4364463" y="2804551"/>
                </a:cubicBezTo>
                <a:cubicBezTo>
                  <a:pt x="4364463" y="2804551"/>
                  <a:pt x="4357902" y="2797990"/>
                  <a:pt x="4357902" y="2797990"/>
                </a:cubicBezTo>
                <a:close/>
                <a:moveTo>
                  <a:pt x="7180565" y="2796961"/>
                </a:moveTo>
                <a:cubicBezTo>
                  <a:pt x="7183923" y="2814178"/>
                  <a:pt x="7189508" y="2821039"/>
                  <a:pt x="7194644" y="2822195"/>
                </a:cubicBezTo>
                <a:cubicBezTo>
                  <a:pt x="7203207" y="2824123"/>
                  <a:pt x="7210521" y="2810204"/>
                  <a:pt x="7204198" y="2801984"/>
                </a:cubicBezTo>
                <a:cubicBezTo>
                  <a:pt x="7200825" y="2797598"/>
                  <a:pt x="7193575" y="2794836"/>
                  <a:pt x="7180565" y="2796961"/>
                </a:cubicBezTo>
                <a:close/>
                <a:moveTo>
                  <a:pt x="4653566" y="2793729"/>
                </a:moveTo>
                <a:cubicBezTo>
                  <a:pt x="4649184" y="2791655"/>
                  <a:pt x="4656678" y="2802609"/>
                  <a:pt x="4646993" y="2797537"/>
                </a:cubicBezTo>
                <a:cubicBezTo>
                  <a:pt x="4657856" y="2806351"/>
                  <a:pt x="4659907" y="2804300"/>
                  <a:pt x="4662983" y="2801223"/>
                </a:cubicBezTo>
                <a:cubicBezTo>
                  <a:pt x="4657807" y="2796560"/>
                  <a:pt x="4655027" y="2794421"/>
                  <a:pt x="4653566" y="2793729"/>
                </a:cubicBezTo>
                <a:close/>
                <a:moveTo>
                  <a:pt x="7652587" y="2789462"/>
                </a:moveTo>
                <a:cubicBezTo>
                  <a:pt x="7649560" y="2790276"/>
                  <a:pt x="7646970" y="2789417"/>
                  <a:pt x="7643944" y="2790232"/>
                </a:cubicBezTo>
                <a:cubicBezTo>
                  <a:pt x="7639614" y="2796063"/>
                  <a:pt x="7643487" y="2805514"/>
                  <a:pt x="7645638" y="2810768"/>
                </a:cubicBezTo>
                <a:cubicBezTo>
                  <a:pt x="7655577" y="2810425"/>
                  <a:pt x="7654300" y="2799107"/>
                  <a:pt x="7652587" y="2789462"/>
                </a:cubicBezTo>
                <a:close/>
                <a:moveTo>
                  <a:pt x="7217299" y="2788504"/>
                </a:moveTo>
                <a:cubicBezTo>
                  <a:pt x="7214309" y="2787149"/>
                  <a:pt x="7211286" y="2787576"/>
                  <a:pt x="7208013" y="2790067"/>
                </a:cubicBezTo>
                <a:lnTo>
                  <a:pt x="7213378" y="2794773"/>
                </a:lnTo>
                <a:lnTo>
                  <a:pt x="7212291" y="2796467"/>
                </a:lnTo>
                <a:cubicBezTo>
                  <a:pt x="7211708" y="2798807"/>
                  <a:pt x="7211971" y="2801907"/>
                  <a:pt x="7213506" y="2805777"/>
                </a:cubicBezTo>
                <a:cubicBezTo>
                  <a:pt x="7219611" y="2805001"/>
                  <a:pt x="7220638" y="2808260"/>
                  <a:pt x="7225727" y="2808290"/>
                </a:cubicBezTo>
                <a:cubicBezTo>
                  <a:pt x="7223676" y="2801775"/>
                  <a:pt x="7233859" y="2803869"/>
                  <a:pt x="7228749" y="2795709"/>
                </a:cubicBezTo>
                <a:cubicBezTo>
                  <a:pt x="7226740" y="2793297"/>
                  <a:pt x="7224170" y="2791813"/>
                  <a:pt x="7221648" y="2791271"/>
                </a:cubicBezTo>
                <a:lnTo>
                  <a:pt x="7220298" y="2791510"/>
                </a:lnTo>
                <a:close/>
                <a:moveTo>
                  <a:pt x="4547928" y="2787892"/>
                </a:moveTo>
                <a:cubicBezTo>
                  <a:pt x="4526015" y="2792001"/>
                  <a:pt x="4513003" y="2805013"/>
                  <a:pt x="4499990" y="2818025"/>
                </a:cubicBezTo>
                <a:cubicBezTo>
                  <a:pt x="4495013" y="2818552"/>
                  <a:pt x="4490774" y="2820567"/>
                  <a:pt x="4487211" y="2823573"/>
                </a:cubicBezTo>
                <a:cubicBezTo>
                  <a:pt x="4483648" y="2826579"/>
                  <a:pt x="4480764" y="2830575"/>
                  <a:pt x="4478498" y="2835067"/>
                </a:cubicBezTo>
                <a:cubicBezTo>
                  <a:pt x="4473967" y="2844048"/>
                  <a:pt x="4471914" y="2855006"/>
                  <a:pt x="4471860" y="2863961"/>
                </a:cubicBezTo>
                <a:cubicBezTo>
                  <a:pt x="4513371" y="2911476"/>
                  <a:pt x="4504573" y="2884663"/>
                  <a:pt x="4517481" y="2889562"/>
                </a:cubicBezTo>
                <a:cubicBezTo>
                  <a:pt x="4520483" y="2886560"/>
                  <a:pt x="4492774" y="2860852"/>
                  <a:pt x="4503678" y="2867753"/>
                </a:cubicBezTo>
                <a:cubicBezTo>
                  <a:pt x="4497778" y="2855848"/>
                  <a:pt x="4509683" y="2861748"/>
                  <a:pt x="4528491" y="2878553"/>
                </a:cubicBezTo>
                <a:cubicBezTo>
                  <a:pt x="4487979" y="2830036"/>
                  <a:pt x="4539500" y="2867543"/>
                  <a:pt x="4534600" y="2854636"/>
                </a:cubicBezTo>
                <a:cubicBezTo>
                  <a:pt x="4543503" y="2863539"/>
                  <a:pt x="4544505" y="2862538"/>
                  <a:pt x="4554408" y="2870440"/>
                </a:cubicBezTo>
                <a:cubicBezTo>
                  <a:pt x="4555409" y="2869440"/>
                  <a:pt x="4556410" y="2868438"/>
                  <a:pt x="4557411" y="2867437"/>
                </a:cubicBezTo>
                <a:cubicBezTo>
                  <a:pt x="4558412" y="2866437"/>
                  <a:pt x="4559413" y="2865437"/>
                  <a:pt x="4560414" y="2864434"/>
                </a:cubicBezTo>
                <a:cubicBezTo>
                  <a:pt x="4560414" y="2864434"/>
                  <a:pt x="4552512" y="2854531"/>
                  <a:pt x="4552512" y="2854531"/>
                </a:cubicBezTo>
                <a:cubicBezTo>
                  <a:pt x="4542608" y="2846629"/>
                  <a:pt x="4542608" y="2846629"/>
                  <a:pt x="4541607" y="2847630"/>
                </a:cubicBezTo>
                <a:cubicBezTo>
                  <a:pt x="4549509" y="2857534"/>
                  <a:pt x="4547508" y="2859536"/>
                  <a:pt x="4537603" y="2851633"/>
                </a:cubicBezTo>
                <a:cubicBezTo>
                  <a:pt x="4536602" y="2852634"/>
                  <a:pt x="4536602" y="2852634"/>
                  <a:pt x="4527700" y="2843732"/>
                </a:cubicBezTo>
                <a:cubicBezTo>
                  <a:pt x="4527700" y="2843732"/>
                  <a:pt x="4518797" y="2834829"/>
                  <a:pt x="4518797" y="2834829"/>
                </a:cubicBezTo>
                <a:cubicBezTo>
                  <a:pt x="4530808" y="2822818"/>
                  <a:pt x="4544820" y="2808807"/>
                  <a:pt x="4565733" y="2805698"/>
                </a:cubicBezTo>
                <a:cubicBezTo>
                  <a:pt x="4566734" y="2804697"/>
                  <a:pt x="4566734" y="2804697"/>
                  <a:pt x="4557833" y="2795793"/>
                </a:cubicBezTo>
                <a:cubicBezTo>
                  <a:pt x="4558833" y="2794794"/>
                  <a:pt x="4548929" y="2786892"/>
                  <a:pt x="4547928" y="2787892"/>
                </a:cubicBezTo>
                <a:close/>
                <a:moveTo>
                  <a:pt x="4647583" y="2784578"/>
                </a:moveTo>
                <a:cubicBezTo>
                  <a:pt x="4645603" y="2783448"/>
                  <a:pt x="4638476" y="2800747"/>
                  <a:pt x="4637780" y="2790955"/>
                </a:cubicBezTo>
                <a:cubicBezTo>
                  <a:pt x="4636179" y="2796929"/>
                  <a:pt x="4636067" y="2800101"/>
                  <a:pt x="4636354" y="2801779"/>
                </a:cubicBezTo>
                <a:lnTo>
                  <a:pt x="4636384" y="2801835"/>
                </a:lnTo>
                <a:lnTo>
                  <a:pt x="4627229" y="2798079"/>
                </a:lnTo>
                <a:cubicBezTo>
                  <a:pt x="4623281" y="2796954"/>
                  <a:pt x="4620209" y="2796644"/>
                  <a:pt x="4617701" y="2796897"/>
                </a:cubicBezTo>
                <a:cubicBezTo>
                  <a:pt x="4612685" y="2797404"/>
                  <a:pt x="4609924" y="2800165"/>
                  <a:pt x="4606911" y="2803177"/>
                </a:cubicBezTo>
                <a:cubicBezTo>
                  <a:pt x="4602895" y="2807193"/>
                  <a:pt x="4597875" y="2812213"/>
                  <a:pt x="4584838" y="2807209"/>
                </a:cubicBezTo>
                <a:cubicBezTo>
                  <a:pt x="4584838" y="2807209"/>
                  <a:pt x="4583835" y="2808213"/>
                  <a:pt x="4583835" y="2808213"/>
                </a:cubicBezTo>
                <a:cubicBezTo>
                  <a:pt x="4592854" y="2817232"/>
                  <a:pt x="4592854" y="2817232"/>
                  <a:pt x="4593859" y="2816230"/>
                </a:cubicBezTo>
                <a:cubicBezTo>
                  <a:pt x="4606895" y="2821234"/>
                  <a:pt x="4611916" y="2816213"/>
                  <a:pt x="4615933" y="2812197"/>
                </a:cubicBezTo>
                <a:cubicBezTo>
                  <a:pt x="4620450" y="2807679"/>
                  <a:pt x="4624404" y="2803725"/>
                  <a:pt x="4635826" y="2807523"/>
                </a:cubicBezTo>
                <a:lnTo>
                  <a:pt x="4636630" y="2807899"/>
                </a:lnTo>
                <a:lnTo>
                  <a:pt x="4633795" y="2825104"/>
                </a:lnTo>
                <a:cubicBezTo>
                  <a:pt x="4633571" y="2831448"/>
                  <a:pt x="4634837" y="2834988"/>
                  <a:pt x="4639193" y="2829753"/>
                </a:cubicBezTo>
                <a:cubicBezTo>
                  <a:pt x="4643770" y="2818175"/>
                  <a:pt x="4642394" y="2817805"/>
                  <a:pt x="4642394" y="2817805"/>
                </a:cubicBezTo>
                <a:cubicBezTo>
                  <a:pt x="4646974" y="2806224"/>
                  <a:pt x="4647903" y="2819281"/>
                  <a:pt x="4646080" y="2831597"/>
                </a:cubicBezTo>
                <a:cubicBezTo>
                  <a:pt x="4646080" y="2831597"/>
                  <a:pt x="4647457" y="2831966"/>
                  <a:pt x="4647457" y="2831966"/>
                </a:cubicBezTo>
                <a:cubicBezTo>
                  <a:pt x="4650658" y="2820020"/>
                  <a:pt x="4650658" y="2820020"/>
                  <a:pt x="4650658" y="2820020"/>
                </a:cubicBezTo>
                <a:lnTo>
                  <a:pt x="4650287" y="2813921"/>
                </a:lnTo>
                <a:lnTo>
                  <a:pt x="4651041" y="2813167"/>
                </a:lnTo>
                <a:lnTo>
                  <a:pt x="4650188" y="2812316"/>
                </a:lnTo>
                <a:lnTo>
                  <a:pt x="4649667" y="2803745"/>
                </a:lnTo>
                <a:cubicBezTo>
                  <a:pt x="4649120" y="2801997"/>
                  <a:pt x="4648331" y="2800986"/>
                  <a:pt x="4647219" y="2801088"/>
                </a:cubicBezTo>
                <a:lnTo>
                  <a:pt x="4642919" y="2805046"/>
                </a:lnTo>
                <a:lnTo>
                  <a:pt x="4642884" y="2805010"/>
                </a:lnTo>
                <a:lnTo>
                  <a:pt x="4643414" y="2803670"/>
                </a:lnTo>
                <a:cubicBezTo>
                  <a:pt x="4643986" y="2802222"/>
                  <a:pt x="4645130" y="2799328"/>
                  <a:pt x="4647420" y="2793539"/>
                </a:cubicBezTo>
                <a:cubicBezTo>
                  <a:pt x="4648333" y="2787379"/>
                  <a:pt x="4648244" y="2784954"/>
                  <a:pt x="4647583" y="2784578"/>
                </a:cubicBezTo>
                <a:close/>
                <a:moveTo>
                  <a:pt x="7299461" y="2782140"/>
                </a:moveTo>
                <a:cubicBezTo>
                  <a:pt x="7301204" y="2793849"/>
                  <a:pt x="7319167" y="2812402"/>
                  <a:pt x="7336376" y="2813855"/>
                </a:cubicBezTo>
                <a:cubicBezTo>
                  <a:pt x="7331604" y="2802804"/>
                  <a:pt x="7316672" y="2783593"/>
                  <a:pt x="7299461" y="2782140"/>
                </a:cubicBezTo>
                <a:close/>
                <a:moveTo>
                  <a:pt x="5166269" y="2772492"/>
                </a:moveTo>
                <a:cubicBezTo>
                  <a:pt x="5162667" y="2785935"/>
                  <a:pt x="5164015" y="2786297"/>
                  <a:pt x="5164015" y="2786297"/>
                </a:cubicBezTo>
                <a:cubicBezTo>
                  <a:pt x="5166712" y="2787019"/>
                  <a:pt x="5168060" y="2787381"/>
                  <a:pt x="5170757" y="2788104"/>
                </a:cubicBezTo>
                <a:cubicBezTo>
                  <a:pt x="5172105" y="2788465"/>
                  <a:pt x="5174802" y="2789187"/>
                  <a:pt x="5177499" y="2789909"/>
                </a:cubicBezTo>
                <a:cubicBezTo>
                  <a:pt x="5177499" y="2789909"/>
                  <a:pt x="5177499" y="2789909"/>
                  <a:pt x="5181102" y="2776467"/>
                </a:cubicBezTo>
                <a:cubicBezTo>
                  <a:pt x="5181102" y="2776467"/>
                  <a:pt x="5181102" y="2776467"/>
                  <a:pt x="5179753" y="2776106"/>
                </a:cubicBezTo>
                <a:cubicBezTo>
                  <a:pt x="5175707" y="2775023"/>
                  <a:pt x="5171661" y="2773938"/>
                  <a:pt x="5167617" y="2772854"/>
                </a:cubicBezTo>
                <a:cubicBezTo>
                  <a:pt x="5167617" y="2772854"/>
                  <a:pt x="5166269" y="2772492"/>
                  <a:pt x="5166269" y="2772492"/>
                </a:cubicBezTo>
                <a:close/>
                <a:moveTo>
                  <a:pt x="7082444" y="2772198"/>
                </a:moveTo>
                <a:lnTo>
                  <a:pt x="7082628" y="2772210"/>
                </a:lnTo>
                <a:lnTo>
                  <a:pt x="7082476" y="2772322"/>
                </a:lnTo>
                <a:close/>
                <a:moveTo>
                  <a:pt x="7082973" y="2771954"/>
                </a:moveTo>
                <a:lnTo>
                  <a:pt x="7082972" y="2772231"/>
                </a:lnTo>
                <a:lnTo>
                  <a:pt x="7082628" y="2772210"/>
                </a:lnTo>
                <a:close/>
                <a:moveTo>
                  <a:pt x="6995002" y="2767881"/>
                </a:moveTo>
                <a:cubicBezTo>
                  <a:pt x="6993642" y="2767517"/>
                  <a:pt x="6990040" y="2780959"/>
                  <a:pt x="6990040" y="2780959"/>
                </a:cubicBezTo>
                <a:cubicBezTo>
                  <a:pt x="6990040" y="2780959"/>
                  <a:pt x="6990040" y="2780959"/>
                  <a:pt x="6991401" y="2781323"/>
                </a:cubicBezTo>
                <a:cubicBezTo>
                  <a:pt x="6991401" y="2781323"/>
                  <a:pt x="6991401" y="2781323"/>
                  <a:pt x="7000918" y="2783874"/>
                </a:cubicBezTo>
                <a:cubicBezTo>
                  <a:pt x="7000918" y="2783874"/>
                  <a:pt x="7004520" y="2770432"/>
                  <a:pt x="7004520" y="2770432"/>
                </a:cubicBezTo>
                <a:cubicBezTo>
                  <a:pt x="7004520" y="2770432"/>
                  <a:pt x="7004520" y="2770432"/>
                  <a:pt x="6995002" y="2767881"/>
                </a:cubicBezTo>
                <a:close/>
                <a:moveTo>
                  <a:pt x="6904709" y="2767384"/>
                </a:moveTo>
                <a:cubicBezTo>
                  <a:pt x="6903412" y="2772913"/>
                  <a:pt x="6902759" y="2778189"/>
                  <a:pt x="6903336" y="2783104"/>
                </a:cubicBezTo>
                <a:lnTo>
                  <a:pt x="6907583" y="2792686"/>
                </a:lnTo>
                <a:lnTo>
                  <a:pt x="6905720" y="2794083"/>
                </a:lnTo>
                <a:cubicBezTo>
                  <a:pt x="6903760" y="2798204"/>
                  <a:pt x="6908951" y="2804125"/>
                  <a:pt x="6914140" y="2810047"/>
                </a:cubicBezTo>
                <a:cubicBezTo>
                  <a:pt x="6917344" y="2808239"/>
                  <a:pt x="6919187" y="2806435"/>
                  <a:pt x="6920031" y="2804667"/>
                </a:cubicBezTo>
                <a:lnTo>
                  <a:pt x="6919428" y="2802028"/>
                </a:lnTo>
                <a:lnTo>
                  <a:pt x="6921741" y="2782343"/>
                </a:lnTo>
                <a:cubicBezTo>
                  <a:pt x="6919794" y="2776128"/>
                  <a:pt x="6914579" y="2771057"/>
                  <a:pt x="6904709" y="2767384"/>
                </a:cubicBezTo>
                <a:close/>
                <a:moveTo>
                  <a:pt x="7172177" y="2766786"/>
                </a:moveTo>
                <a:cubicBezTo>
                  <a:pt x="7170089" y="2766089"/>
                  <a:pt x="7167445" y="2767000"/>
                  <a:pt x="7165259" y="2768601"/>
                </a:cubicBezTo>
                <a:cubicBezTo>
                  <a:pt x="7163075" y="2770202"/>
                  <a:pt x="7161347" y="2772491"/>
                  <a:pt x="7161096" y="2774558"/>
                </a:cubicBezTo>
                <a:cubicBezTo>
                  <a:pt x="7167385" y="2782386"/>
                  <a:pt x="7173622" y="2778733"/>
                  <a:pt x="7175850" y="2772309"/>
                </a:cubicBezTo>
                <a:cubicBezTo>
                  <a:pt x="7174626" y="2770469"/>
                  <a:pt x="7173401" y="2768627"/>
                  <a:pt x="7172177" y="2766786"/>
                </a:cubicBezTo>
                <a:close/>
                <a:moveTo>
                  <a:pt x="4270964" y="2765008"/>
                </a:moveTo>
                <a:cubicBezTo>
                  <a:pt x="4265577" y="2763630"/>
                  <a:pt x="4261066" y="2763630"/>
                  <a:pt x="4258561" y="2766137"/>
                </a:cubicBezTo>
                <a:cubicBezTo>
                  <a:pt x="4257559" y="2767138"/>
                  <a:pt x="4266580" y="2776159"/>
                  <a:pt x="4266580" y="2776159"/>
                </a:cubicBezTo>
                <a:cubicBezTo>
                  <a:pt x="4266580" y="2776159"/>
                  <a:pt x="4275598" y="2785177"/>
                  <a:pt x="4276600" y="2784175"/>
                </a:cubicBezTo>
                <a:cubicBezTo>
                  <a:pt x="4281612" y="2779164"/>
                  <a:pt x="4284618" y="2776157"/>
                  <a:pt x="4305666" y="2791191"/>
                </a:cubicBezTo>
                <a:cubicBezTo>
                  <a:pt x="4306668" y="2790189"/>
                  <a:pt x="4306668" y="2790189"/>
                  <a:pt x="4306668" y="2790189"/>
                </a:cubicBezTo>
                <a:cubicBezTo>
                  <a:pt x="4297647" y="2781169"/>
                  <a:pt x="4297647" y="2781169"/>
                  <a:pt x="4288627" y="2772147"/>
                </a:cubicBezTo>
                <a:cubicBezTo>
                  <a:pt x="4282615" y="2769142"/>
                  <a:pt x="4276351" y="2766386"/>
                  <a:pt x="4270964" y="2765008"/>
                </a:cubicBezTo>
                <a:close/>
                <a:moveTo>
                  <a:pt x="4647861" y="2763868"/>
                </a:moveTo>
                <a:cubicBezTo>
                  <a:pt x="4647861" y="2763868"/>
                  <a:pt x="4655627" y="2773598"/>
                  <a:pt x="4655627" y="2773598"/>
                </a:cubicBezTo>
                <a:cubicBezTo>
                  <a:pt x="4664372" y="2782344"/>
                  <a:pt x="4665355" y="2781361"/>
                  <a:pt x="4665355" y="2781361"/>
                </a:cubicBezTo>
                <a:cubicBezTo>
                  <a:pt x="4667318" y="2779397"/>
                  <a:pt x="4668301" y="2778414"/>
                  <a:pt x="4669284" y="2777432"/>
                </a:cubicBezTo>
                <a:cubicBezTo>
                  <a:pt x="4678029" y="2786177"/>
                  <a:pt x="4679012" y="2785195"/>
                  <a:pt x="4679012" y="2785195"/>
                </a:cubicBezTo>
                <a:cubicBezTo>
                  <a:pt x="4679012" y="2785195"/>
                  <a:pt x="4670266" y="2776450"/>
                  <a:pt x="4670266" y="2776450"/>
                </a:cubicBezTo>
                <a:cubicBezTo>
                  <a:pt x="4671250" y="2775467"/>
                  <a:pt x="4661521" y="2767704"/>
                  <a:pt x="4661521" y="2767704"/>
                </a:cubicBezTo>
                <a:cubicBezTo>
                  <a:pt x="4659556" y="2769668"/>
                  <a:pt x="4649827" y="2761903"/>
                  <a:pt x="4647861" y="2763868"/>
                </a:cubicBezTo>
                <a:close/>
                <a:moveTo>
                  <a:pt x="7421259" y="2755275"/>
                </a:moveTo>
                <a:cubicBezTo>
                  <a:pt x="7416898" y="2755028"/>
                  <a:pt x="7413503" y="2756228"/>
                  <a:pt x="7410813" y="2758354"/>
                </a:cubicBezTo>
                <a:cubicBezTo>
                  <a:pt x="7408126" y="2760479"/>
                  <a:pt x="7406144" y="2763531"/>
                  <a:pt x="7404615" y="2766988"/>
                </a:cubicBezTo>
                <a:lnTo>
                  <a:pt x="7401246" y="2779441"/>
                </a:lnTo>
                <a:lnTo>
                  <a:pt x="7395155" y="2776234"/>
                </a:lnTo>
                <a:cubicBezTo>
                  <a:pt x="7392291" y="2778578"/>
                  <a:pt x="7390968" y="2781001"/>
                  <a:pt x="7390782" y="2783449"/>
                </a:cubicBezTo>
                <a:cubicBezTo>
                  <a:pt x="7390224" y="2790798"/>
                  <a:pt x="7399901" y="2798386"/>
                  <a:pt x="7408897" y="2804769"/>
                </a:cubicBezTo>
                <a:cubicBezTo>
                  <a:pt x="7411653" y="2801174"/>
                  <a:pt x="7415618" y="2799719"/>
                  <a:pt x="7418374" y="2796125"/>
                </a:cubicBezTo>
                <a:lnTo>
                  <a:pt x="7415209" y="2791745"/>
                </a:lnTo>
                <a:lnTo>
                  <a:pt x="7421151" y="2783245"/>
                </a:lnTo>
                <a:cubicBezTo>
                  <a:pt x="7424584" y="2774663"/>
                  <a:pt x="7425305" y="2763203"/>
                  <a:pt x="7421259" y="2755275"/>
                </a:cubicBezTo>
                <a:close/>
                <a:moveTo>
                  <a:pt x="6853542" y="2750644"/>
                </a:moveTo>
                <a:cubicBezTo>
                  <a:pt x="6850808" y="2752760"/>
                  <a:pt x="6848854" y="2754998"/>
                  <a:pt x="6847920" y="2757716"/>
                </a:cubicBezTo>
                <a:cubicBezTo>
                  <a:pt x="6846987" y="2760435"/>
                  <a:pt x="6847073" y="2763633"/>
                  <a:pt x="6848421" y="2767669"/>
                </a:cubicBezTo>
                <a:cubicBezTo>
                  <a:pt x="6853387" y="2767818"/>
                  <a:pt x="6857676" y="2765950"/>
                  <a:pt x="6859440" y="2762407"/>
                </a:cubicBezTo>
                <a:cubicBezTo>
                  <a:pt x="6858092" y="2758372"/>
                  <a:pt x="6856068" y="2752318"/>
                  <a:pt x="6853542" y="2750644"/>
                </a:cubicBezTo>
                <a:close/>
                <a:moveTo>
                  <a:pt x="7323475" y="2750101"/>
                </a:moveTo>
                <a:cubicBezTo>
                  <a:pt x="7320784" y="2749781"/>
                  <a:pt x="7318457" y="2750373"/>
                  <a:pt x="7316508" y="2751607"/>
                </a:cubicBezTo>
                <a:cubicBezTo>
                  <a:pt x="7304812" y="2759010"/>
                  <a:pt x="7306752" y="2789548"/>
                  <a:pt x="7325712" y="2785440"/>
                </a:cubicBezTo>
                <a:cubicBezTo>
                  <a:pt x="7332967" y="2773658"/>
                  <a:pt x="7335757" y="2762532"/>
                  <a:pt x="7332621" y="2754056"/>
                </a:cubicBezTo>
                <a:cubicBezTo>
                  <a:pt x="7329219" y="2751649"/>
                  <a:pt x="7326165" y="2750419"/>
                  <a:pt x="7323475" y="2750101"/>
                </a:cubicBezTo>
                <a:close/>
                <a:moveTo>
                  <a:pt x="7144584" y="2748933"/>
                </a:moveTo>
                <a:cubicBezTo>
                  <a:pt x="7142397" y="2748834"/>
                  <a:pt x="7140298" y="2749529"/>
                  <a:pt x="7138572" y="2750911"/>
                </a:cubicBezTo>
                <a:cubicBezTo>
                  <a:pt x="7136846" y="2752292"/>
                  <a:pt x="7135497" y="2754361"/>
                  <a:pt x="7134807" y="2757010"/>
                </a:cubicBezTo>
                <a:cubicBezTo>
                  <a:pt x="7137521" y="2770867"/>
                  <a:pt x="7153521" y="2771885"/>
                  <a:pt x="7156443" y="2759904"/>
                </a:cubicBezTo>
                <a:cubicBezTo>
                  <a:pt x="7153678" y="2752505"/>
                  <a:pt x="7148957" y="2749133"/>
                  <a:pt x="7144584" y="2748933"/>
                </a:cubicBezTo>
                <a:close/>
                <a:moveTo>
                  <a:pt x="6954847" y="2747467"/>
                </a:moveTo>
                <a:cubicBezTo>
                  <a:pt x="6952234" y="2747657"/>
                  <a:pt x="6950012" y="2748902"/>
                  <a:pt x="6948681" y="2751572"/>
                </a:cubicBezTo>
                <a:cubicBezTo>
                  <a:pt x="6955103" y="2765143"/>
                  <a:pt x="6963762" y="2766382"/>
                  <a:pt x="6975380" y="2764131"/>
                </a:cubicBezTo>
                <a:cubicBezTo>
                  <a:pt x="6974484" y="2758580"/>
                  <a:pt x="6969140" y="2752769"/>
                  <a:pt x="6963355" y="2749683"/>
                </a:cubicBezTo>
                <a:cubicBezTo>
                  <a:pt x="6960463" y="2748139"/>
                  <a:pt x="6957459" y="2747275"/>
                  <a:pt x="6954847" y="2747467"/>
                </a:cubicBezTo>
                <a:close/>
                <a:moveTo>
                  <a:pt x="4573892" y="2745999"/>
                </a:moveTo>
                <a:cubicBezTo>
                  <a:pt x="4580623" y="2756762"/>
                  <a:pt x="4578607" y="2758779"/>
                  <a:pt x="4576590" y="2760796"/>
                </a:cubicBezTo>
                <a:cubicBezTo>
                  <a:pt x="4574574" y="2762812"/>
                  <a:pt x="4572557" y="2764829"/>
                  <a:pt x="4570541" y="2766845"/>
                </a:cubicBezTo>
                <a:cubicBezTo>
                  <a:pt x="4569533" y="2767853"/>
                  <a:pt x="4578279" y="2776600"/>
                  <a:pt x="4578279" y="2776600"/>
                </a:cubicBezTo>
                <a:cubicBezTo>
                  <a:pt x="4578279" y="2776600"/>
                  <a:pt x="4587025" y="2785345"/>
                  <a:pt x="4588033" y="2784336"/>
                </a:cubicBezTo>
                <a:cubicBezTo>
                  <a:pt x="4590049" y="2782320"/>
                  <a:pt x="4592065" y="2780304"/>
                  <a:pt x="4585336" y="2769541"/>
                </a:cubicBezTo>
                <a:cubicBezTo>
                  <a:pt x="4587353" y="2767525"/>
                  <a:pt x="4589370" y="2765509"/>
                  <a:pt x="4591386" y="2763491"/>
                </a:cubicBezTo>
                <a:cubicBezTo>
                  <a:pt x="4592395" y="2762484"/>
                  <a:pt x="4592395" y="2762484"/>
                  <a:pt x="4583648" y="2753738"/>
                </a:cubicBezTo>
                <a:cubicBezTo>
                  <a:pt x="4583648" y="2753738"/>
                  <a:pt x="4573892" y="2745999"/>
                  <a:pt x="4573892" y="2745999"/>
                </a:cubicBezTo>
                <a:close/>
                <a:moveTo>
                  <a:pt x="5141586" y="2740409"/>
                </a:moveTo>
                <a:lnTo>
                  <a:pt x="5149322" y="2741428"/>
                </a:lnTo>
                <a:cubicBezTo>
                  <a:pt x="5152848" y="2742456"/>
                  <a:pt x="5156373" y="2743484"/>
                  <a:pt x="5157371" y="2742486"/>
                </a:cubicBezTo>
                <a:cubicBezTo>
                  <a:pt x="5166481" y="2751596"/>
                  <a:pt x="5175588" y="2760703"/>
                  <a:pt x="5176586" y="2759704"/>
                </a:cubicBezTo>
                <a:cubicBezTo>
                  <a:pt x="5180581" y="2755710"/>
                  <a:pt x="5182797" y="2748939"/>
                  <a:pt x="5188180" y="2745834"/>
                </a:cubicBezTo>
                <a:lnTo>
                  <a:pt x="5191259" y="2745527"/>
                </a:lnTo>
                <a:lnTo>
                  <a:pt x="5192273" y="2746919"/>
                </a:lnTo>
                <a:lnTo>
                  <a:pt x="5195220" y="2748014"/>
                </a:lnTo>
                <a:lnTo>
                  <a:pt x="5194505" y="2751700"/>
                </a:lnTo>
                <a:cubicBezTo>
                  <a:pt x="5194228" y="2759128"/>
                  <a:pt x="5199428" y="2753019"/>
                  <a:pt x="5200451" y="2753294"/>
                </a:cubicBezTo>
                <a:lnTo>
                  <a:pt x="5201224" y="2750243"/>
                </a:lnTo>
                <a:lnTo>
                  <a:pt x="5208395" y="2752906"/>
                </a:lnTo>
                <a:lnTo>
                  <a:pt x="5214959" y="2752155"/>
                </a:lnTo>
                <a:lnTo>
                  <a:pt x="5218769" y="2753955"/>
                </a:lnTo>
                <a:lnTo>
                  <a:pt x="5217504" y="2751862"/>
                </a:lnTo>
                <a:lnTo>
                  <a:pt x="5223100" y="2751222"/>
                </a:lnTo>
                <a:cubicBezTo>
                  <a:pt x="5227690" y="2751826"/>
                  <a:pt x="5232019" y="2753404"/>
                  <a:pt x="5236244" y="2755369"/>
                </a:cubicBezTo>
                <a:lnTo>
                  <a:pt x="5238575" y="2756453"/>
                </a:lnTo>
                <a:lnTo>
                  <a:pt x="5232449" y="2755237"/>
                </a:lnTo>
                <a:cubicBezTo>
                  <a:pt x="5215564" y="2756466"/>
                  <a:pt x="5203997" y="2783921"/>
                  <a:pt x="5209143" y="2798485"/>
                </a:cubicBezTo>
                <a:cubicBezTo>
                  <a:pt x="5210123" y="2801259"/>
                  <a:pt x="5211711" y="2803565"/>
                  <a:pt x="5213982" y="2805134"/>
                </a:cubicBezTo>
                <a:cubicBezTo>
                  <a:pt x="5221862" y="2811311"/>
                  <a:pt x="5238278" y="2799871"/>
                  <a:pt x="5246618" y="2785948"/>
                </a:cubicBezTo>
                <a:lnTo>
                  <a:pt x="5246901" y="2785150"/>
                </a:lnTo>
                <a:lnTo>
                  <a:pt x="5248327" y="2787037"/>
                </a:lnTo>
                <a:lnTo>
                  <a:pt x="5246363" y="2793953"/>
                </a:lnTo>
                <a:cubicBezTo>
                  <a:pt x="5246363" y="2793953"/>
                  <a:pt x="5247762" y="2794328"/>
                  <a:pt x="5247762" y="2794328"/>
                </a:cubicBezTo>
                <a:cubicBezTo>
                  <a:pt x="5249164" y="2794705"/>
                  <a:pt x="5249164" y="2794705"/>
                  <a:pt x="5250564" y="2795081"/>
                </a:cubicBezTo>
                <a:cubicBezTo>
                  <a:pt x="5251966" y="2795456"/>
                  <a:pt x="5255567" y="2782014"/>
                  <a:pt x="5253366" y="2795831"/>
                </a:cubicBezTo>
                <a:cubicBezTo>
                  <a:pt x="5253366" y="2795831"/>
                  <a:pt x="5258369" y="2782766"/>
                  <a:pt x="5258369" y="2782766"/>
                </a:cubicBezTo>
                <a:lnTo>
                  <a:pt x="5258915" y="2780494"/>
                </a:lnTo>
                <a:lnTo>
                  <a:pt x="5261374" y="2778321"/>
                </a:lnTo>
                <a:lnTo>
                  <a:pt x="5259731" y="2777096"/>
                </a:lnTo>
                <a:lnTo>
                  <a:pt x="5259994" y="2775997"/>
                </a:lnTo>
                <a:cubicBezTo>
                  <a:pt x="5260720" y="2772590"/>
                  <a:pt x="5261269" y="2769135"/>
                  <a:pt x="5260568" y="2768948"/>
                </a:cubicBezTo>
                <a:cubicBezTo>
                  <a:pt x="5259169" y="2768573"/>
                  <a:pt x="5257768" y="2768198"/>
                  <a:pt x="5256368" y="2767822"/>
                </a:cubicBezTo>
                <a:lnTo>
                  <a:pt x="5254563" y="2773244"/>
                </a:lnTo>
                <a:lnTo>
                  <a:pt x="5251552" y="2770999"/>
                </a:lnTo>
                <a:lnTo>
                  <a:pt x="5250686" y="2764201"/>
                </a:lnTo>
                <a:lnTo>
                  <a:pt x="5243679" y="2758827"/>
                </a:lnTo>
                <a:lnTo>
                  <a:pt x="5261594" y="2767161"/>
                </a:lnTo>
                <a:lnTo>
                  <a:pt x="5272933" y="2779935"/>
                </a:lnTo>
                <a:lnTo>
                  <a:pt x="5270778" y="2785473"/>
                </a:lnTo>
                <a:cubicBezTo>
                  <a:pt x="5270778" y="2785473"/>
                  <a:pt x="5270778" y="2785473"/>
                  <a:pt x="5272142" y="2785839"/>
                </a:cubicBezTo>
                <a:cubicBezTo>
                  <a:pt x="5273506" y="2786205"/>
                  <a:pt x="5273506" y="2786205"/>
                  <a:pt x="5274870" y="2786570"/>
                </a:cubicBezTo>
                <a:cubicBezTo>
                  <a:pt x="5277599" y="2787301"/>
                  <a:pt x="5280326" y="2788032"/>
                  <a:pt x="5286388" y="2776320"/>
                </a:cubicBezTo>
                <a:lnTo>
                  <a:pt x="5286644" y="2775300"/>
                </a:lnTo>
                <a:lnTo>
                  <a:pt x="5288875" y="2774471"/>
                </a:lnTo>
                <a:cubicBezTo>
                  <a:pt x="5290997" y="2788376"/>
                  <a:pt x="5297515" y="2796789"/>
                  <a:pt x="5304865" y="2802093"/>
                </a:cubicBezTo>
                <a:lnTo>
                  <a:pt x="5319394" y="2808294"/>
                </a:lnTo>
                <a:lnTo>
                  <a:pt x="5319642" y="2813271"/>
                </a:lnTo>
                <a:lnTo>
                  <a:pt x="5325953" y="2816486"/>
                </a:lnTo>
                <a:lnTo>
                  <a:pt x="5326143" y="2827322"/>
                </a:lnTo>
                <a:lnTo>
                  <a:pt x="5315479" y="2835999"/>
                </a:lnTo>
                <a:cubicBezTo>
                  <a:pt x="5308762" y="2841577"/>
                  <a:pt x="5301836" y="2848505"/>
                  <a:pt x="5295874" y="2859021"/>
                </a:cubicBezTo>
                <a:lnTo>
                  <a:pt x="5297553" y="2860840"/>
                </a:lnTo>
                <a:lnTo>
                  <a:pt x="5295132" y="2860081"/>
                </a:lnTo>
                <a:cubicBezTo>
                  <a:pt x="5290338" y="2859863"/>
                  <a:pt x="5285491" y="2860811"/>
                  <a:pt x="5280937" y="2862718"/>
                </a:cubicBezTo>
                <a:lnTo>
                  <a:pt x="5272108" y="2870548"/>
                </a:lnTo>
                <a:lnTo>
                  <a:pt x="5258685" y="2859777"/>
                </a:lnTo>
                <a:cubicBezTo>
                  <a:pt x="5256689" y="2861774"/>
                  <a:pt x="5257217" y="2865798"/>
                  <a:pt x="5258885" y="2870961"/>
                </a:cubicBezTo>
                <a:lnTo>
                  <a:pt x="5262217" y="2879497"/>
                </a:lnTo>
                <a:lnTo>
                  <a:pt x="5259433" y="2897704"/>
                </a:lnTo>
                <a:lnTo>
                  <a:pt x="5250939" y="2903956"/>
                </a:lnTo>
                <a:lnTo>
                  <a:pt x="5247981" y="2903410"/>
                </a:lnTo>
                <a:lnTo>
                  <a:pt x="5247953" y="2902711"/>
                </a:lnTo>
                <a:lnTo>
                  <a:pt x="5247483" y="2903318"/>
                </a:lnTo>
                <a:lnTo>
                  <a:pt x="5246614" y="2903158"/>
                </a:lnTo>
                <a:lnTo>
                  <a:pt x="5245844" y="2902705"/>
                </a:lnTo>
                <a:lnTo>
                  <a:pt x="5242960" y="2898831"/>
                </a:lnTo>
                <a:lnTo>
                  <a:pt x="5243135" y="2901112"/>
                </a:lnTo>
                <a:lnTo>
                  <a:pt x="5241372" y="2900075"/>
                </a:lnTo>
                <a:lnTo>
                  <a:pt x="5242445" y="2895818"/>
                </a:lnTo>
                <a:cubicBezTo>
                  <a:pt x="5244874" y="2885218"/>
                  <a:pt x="5244107" y="2885012"/>
                  <a:pt x="5244107" y="2885012"/>
                </a:cubicBezTo>
                <a:lnTo>
                  <a:pt x="5237761" y="2883312"/>
                </a:lnTo>
                <a:lnTo>
                  <a:pt x="5241936" y="2877987"/>
                </a:lnTo>
                <a:cubicBezTo>
                  <a:pt x="5243784" y="2875599"/>
                  <a:pt x="5244992" y="2873213"/>
                  <a:pt x="5246210" y="2867648"/>
                </a:cubicBezTo>
                <a:cubicBezTo>
                  <a:pt x="5245494" y="2866432"/>
                  <a:pt x="5244655" y="2865691"/>
                  <a:pt x="5243739" y="2865342"/>
                </a:cubicBezTo>
                <a:lnTo>
                  <a:pt x="5240983" y="2865375"/>
                </a:lnTo>
                <a:lnTo>
                  <a:pt x="5244751" y="2863590"/>
                </a:lnTo>
                <a:cubicBezTo>
                  <a:pt x="5250824" y="2860232"/>
                  <a:pt x="5256872" y="2856651"/>
                  <a:pt x="5262924" y="2853561"/>
                </a:cubicBezTo>
                <a:cubicBezTo>
                  <a:pt x="5256435" y="2851099"/>
                  <a:pt x="5250070" y="2849924"/>
                  <a:pt x="5243790" y="2849769"/>
                </a:cubicBezTo>
                <a:cubicBezTo>
                  <a:pt x="5239081" y="2849652"/>
                  <a:pt x="5234420" y="2850106"/>
                  <a:pt x="5229791" y="2851018"/>
                </a:cubicBezTo>
                <a:lnTo>
                  <a:pt x="5227849" y="2851577"/>
                </a:lnTo>
                <a:lnTo>
                  <a:pt x="5221238" y="2845693"/>
                </a:lnTo>
                <a:lnTo>
                  <a:pt x="5221211" y="2845467"/>
                </a:lnTo>
                <a:cubicBezTo>
                  <a:pt x="5219912" y="2840762"/>
                  <a:pt x="5217782" y="2836459"/>
                  <a:pt x="5214781" y="2832863"/>
                </a:cubicBezTo>
                <a:lnTo>
                  <a:pt x="5205593" y="2826260"/>
                </a:lnTo>
                <a:lnTo>
                  <a:pt x="5206653" y="2825043"/>
                </a:lnTo>
                <a:cubicBezTo>
                  <a:pt x="5207695" y="2824304"/>
                  <a:pt x="5208371" y="2824008"/>
                  <a:pt x="5208677" y="2822829"/>
                </a:cubicBezTo>
                <a:cubicBezTo>
                  <a:pt x="5208882" y="2822042"/>
                  <a:pt x="5208923" y="2820862"/>
                  <a:pt x="5208800" y="2818897"/>
                </a:cubicBezTo>
                <a:cubicBezTo>
                  <a:pt x="5207509" y="2817131"/>
                  <a:pt x="5206120" y="2816306"/>
                  <a:pt x="5204784" y="2816148"/>
                </a:cubicBezTo>
                <a:cubicBezTo>
                  <a:pt x="5200775" y="2815678"/>
                  <a:pt x="5197228" y="2821238"/>
                  <a:pt x="5198162" y="2825548"/>
                </a:cubicBezTo>
                <a:lnTo>
                  <a:pt x="5200103" y="2827538"/>
                </a:lnTo>
                <a:lnTo>
                  <a:pt x="5196076" y="2831590"/>
                </a:lnTo>
                <a:cubicBezTo>
                  <a:pt x="5190067" y="2839801"/>
                  <a:pt x="5187184" y="2850974"/>
                  <a:pt x="5187324" y="2861763"/>
                </a:cubicBezTo>
                <a:lnTo>
                  <a:pt x="5188724" y="2868331"/>
                </a:lnTo>
                <a:lnTo>
                  <a:pt x="5188547" y="2868417"/>
                </a:lnTo>
                <a:lnTo>
                  <a:pt x="5188766" y="2868530"/>
                </a:lnTo>
                <a:lnTo>
                  <a:pt x="5191604" y="2881840"/>
                </a:lnTo>
                <a:cubicBezTo>
                  <a:pt x="5194353" y="2887701"/>
                  <a:pt x="5198417" y="2892399"/>
                  <a:pt x="5203763" y="2894945"/>
                </a:cubicBezTo>
                <a:cubicBezTo>
                  <a:pt x="5204728" y="2892926"/>
                  <a:pt x="5206299" y="2893865"/>
                  <a:pt x="5207869" y="2894804"/>
                </a:cubicBezTo>
                <a:cubicBezTo>
                  <a:pt x="5211057" y="2891437"/>
                  <a:pt x="5213755" y="2887650"/>
                  <a:pt x="5215942" y="2883619"/>
                </a:cubicBezTo>
                <a:lnTo>
                  <a:pt x="5220015" y="2873321"/>
                </a:lnTo>
                <a:lnTo>
                  <a:pt x="5226418" y="2872277"/>
                </a:lnTo>
                <a:lnTo>
                  <a:pt x="5230492" y="2870347"/>
                </a:lnTo>
                <a:lnTo>
                  <a:pt x="5227737" y="2880627"/>
                </a:lnTo>
                <a:cubicBezTo>
                  <a:pt x="5227132" y="2893798"/>
                  <a:pt x="5231225" y="2894894"/>
                  <a:pt x="5233953" y="2895625"/>
                </a:cubicBezTo>
                <a:cubicBezTo>
                  <a:pt x="5236681" y="2896356"/>
                  <a:pt x="5238045" y="2896721"/>
                  <a:pt x="5239409" y="2897087"/>
                </a:cubicBezTo>
                <a:cubicBezTo>
                  <a:pt x="5239409" y="2897087"/>
                  <a:pt x="5239409" y="2897087"/>
                  <a:pt x="5238992" y="2898643"/>
                </a:cubicBezTo>
                <a:lnTo>
                  <a:pt x="5236595" y="2907587"/>
                </a:lnTo>
                <a:lnTo>
                  <a:pt x="5232842" y="2903834"/>
                </a:lnTo>
                <a:lnTo>
                  <a:pt x="5236253" y="2908864"/>
                </a:lnTo>
                <a:lnTo>
                  <a:pt x="5236074" y="2909529"/>
                </a:lnTo>
                <a:lnTo>
                  <a:pt x="5233068" y="2908725"/>
                </a:lnTo>
                <a:lnTo>
                  <a:pt x="5231360" y="2907594"/>
                </a:lnTo>
                <a:cubicBezTo>
                  <a:pt x="5229597" y="2907080"/>
                  <a:pt x="5228848" y="2907829"/>
                  <a:pt x="5227849" y="2908827"/>
                </a:cubicBezTo>
                <a:lnTo>
                  <a:pt x="5225127" y="2907844"/>
                </a:lnTo>
                <a:lnTo>
                  <a:pt x="5228119" y="2903703"/>
                </a:lnTo>
                <a:cubicBezTo>
                  <a:pt x="5227364" y="2900194"/>
                  <a:pt x="5226283" y="2897556"/>
                  <a:pt x="5224972" y="2895668"/>
                </a:cubicBezTo>
                <a:cubicBezTo>
                  <a:pt x="5222676" y="2892364"/>
                  <a:pt x="5219675" y="2891360"/>
                  <a:pt x="5216485" y="2892006"/>
                </a:cubicBezTo>
                <a:cubicBezTo>
                  <a:pt x="5211697" y="2892976"/>
                  <a:pt x="5206480" y="2897664"/>
                  <a:pt x="5202575" y="2903886"/>
                </a:cubicBezTo>
                <a:lnTo>
                  <a:pt x="5196790" y="2924059"/>
                </a:lnTo>
                <a:lnTo>
                  <a:pt x="5186665" y="2913577"/>
                </a:lnTo>
                <a:cubicBezTo>
                  <a:pt x="5192779" y="2925682"/>
                  <a:pt x="5157465" y="2906345"/>
                  <a:pt x="5191901" y="2944776"/>
                </a:cubicBezTo>
                <a:cubicBezTo>
                  <a:pt x="5189904" y="2946772"/>
                  <a:pt x="5188905" y="2947771"/>
                  <a:pt x="5179799" y="2938664"/>
                </a:cubicBezTo>
                <a:cubicBezTo>
                  <a:pt x="5182355" y="2945215"/>
                  <a:pt x="5178361" y="2949209"/>
                  <a:pt x="5173103" y="2952190"/>
                </a:cubicBezTo>
                <a:lnTo>
                  <a:pt x="5164928" y="2956454"/>
                </a:lnTo>
                <a:lnTo>
                  <a:pt x="5165657" y="2950672"/>
                </a:lnTo>
                <a:cubicBezTo>
                  <a:pt x="5165978" y="2947424"/>
                  <a:pt x="5166130" y="2944131"/>
                  <a:pt x="5165448" y="2943948"/>
                </a:cubicBezTo>
                <a:cubicBezTo>
                  <a:pt x="5165448" y="2943948"/>
                  <a:pt x="5160750" y="2956027"/>
                  <a:pt x="5160750" y="2956027"/>
                </a:cubicBezTo>
                <a:cubicBezTo>
                  <a:pt x="5159386" y="2955661"/>
                  <a:pt x="5159386" y="2955661"/>
                  <a:pt x="5158022" y="2955295"/>
                </a:cubicBezTo>
                <a:cubicBezTo>
                  <a:pt x="5158022" y="2955295"/>
                  <a:pt x="5159991" y="2942486"/>
                  <a:pt x="5158628" y="2942121"/>
                </a:cubicBezTo>
                <a:cubicBezTo>
                  <a:pt x="5158628" y="2942121"/>
                  <a:pt x="5153930" y="2954198"/>
                  <a:pt x="5153930" y="2954198"/>
                </a:cubicBezTo>
                <a:lnTo>
                  <a:pt x="5153757" y="2954920"/>
                </a:lnTo>
                <a:lnTo>
                  <a:pt x="5130504" y="2933306"/>
                </a:lnTo>
                <a:cubicBezTo>
                  <a:pt x="5164939" y="2971737"/>
                  <a:pt x="5138734" y="2961508"/>
                  <a:pt x="5136737" y="2963506"/>
                </a:cubicBezTo>
                <a:lnTo>
                  <a:pt x="5132409" y="2959201"/>
                </a:lnTo>
                <a:lnTo>
                  <a:pt x="5133468" y="2948715"/>
                </a:lnTo>
                <a:cubicBezTo>
                  <a:pt x="5133468" y="2948715"/>
                  <a:pt x="5133468" y="2948715"/>
                  <a:pt x="5132104" y="2948351"/>
                </a:cubicBezTo>
                <a:cubicBezTo>
                  <a:pt x="5131422" y="2948168"/>
                  <a:pt x="5130248" y="2951187"/>
                  <a:pt x="5129074" y="2954206"/>
                </a:cubicBezTo>
                <a:lnTo>
                  <a:pt x="5128500" y="2955314"/>
                </a:lnTo>
                <a:lnTo>
                  <a:pt x="5127564" y="2954384"/>
                </a:lnTo>
                <a:lnTo>
                  <a:pt x="5129376" y="2947620"/>
                </a:lnTo>
                <a:cubicBezTo>
                  <a:pt x="5131043" y="2941398"/>
                  <a:pt x="5129679" y="2941033"/>
                  <a:pt x="5127558" y="2942132"/>
                </a:cubicBezTo>
                <a:lnTo>
                  <a:pt x="5121985" y="2945017"/>
                </a:lnTo>
                <a:lnTo>
                  <a:pt x="5122280" y="2943807"/>
                </a:lnTo>
                <a:cubicBezTo>
                  <a:pt x="5125041" y="2943322"/>
                  <a:pt x="5129065" y="2943851"/>
                  <a:pt x="5115402" y="2930189"/>
                </a:cubicBezTo>
                <a:cubicBezTo>
                  <a:pt x="5116401" y="2929190"/>
                  <a:pt x="5118398" y="2927193"/>
                  <a:pt x="5110288" y="2917087"/>
                </a:cubicBezTo>
                <a:cubicBezTo>
                  <a:pt x="5121394" y="2924197"/>
                  <a:pt x="5132501" y="2931309"/>
                  <a:pt x="5135496" y="2928314"/>
                </a:cubicBezTo>
                <a:cubicBezTo>
                  <a:pt x="5135496" y="2928314"/>
                  <a:pt x="5145604" y="2936424"/>
                  <a:pt x="5145604" y="2936424"/>
                </a:cubicBezTo>
                <a:cubicBezTo>
                  <a:pt x="5145604" y="2936424"/>
                  <a:pt x="5145604" y="2936424"/>
                  <a:pt x="5154711" y="2945531"/>
                </a:cubicBezTo>
                <a:cubicBezTo>
                  <a:pt x="5155709" y="2944533"/>
                  <a:pt x="5156709" y="2943534"/>
                  <a:pt x="5157707" y="2942537"/>
                </a:cubicBezTo>
                <a:cubicBezTo>
                  <a:pt x="5158706" y="2941538"/>
                  <a:pt x="5159705" y="2940539"/>
                  <a:pt x="5160703" y="2939540"/>
                </a:cubicBezTo>
                <a:cubicBezTo>
                  <a:pt x="5160703" y="2939540"/>
                  <a:pt x="5160703" y="2939540"/>
                  <a:pt x="5151595" y="2930433"/>
                </a:cubicBezTo>
                <a:cubicBezTo>
                  <a:pt x="5151595" y="2930433"/>
                  <a:pt x="5143485" y="2920325"/>
                  <a:pt x="5134374" y="2911215"/>
                </a:cubicBezTo>
                <a:cubicBezTo>
                  <a:pt x="5134374" y="2911215"/>
                  <a:pt x="5134374" y="2911215"/>
                  <a:pt x="5133376" y="2912214"/>
                </a:cubicBezTo>
                <a:cubicBezTo>
                  <a:pt x="5123271" y="2904105"/>
                  <a:pt x="5122273" y="2905105"/>
                  <a:pt x="5122273" y="2905105"/>
                </a:cubicBezTo>
                <a:cubicBezTo>
                  <a:pt x="5127143" y="2882015"/>
                  <a:pt x="5141123" y="2868035"/>
                  <a:pt x="5165211" y="2862165"/>
                </a:cubicBezTo>
                <a:cubicBezTo>
                  <a:pt x="5166210" y="2861167"/>
                  <a:pt x="5166210" y="2861167"/>
                  <a:pt x="5157100" y="2852057"/>
                </a:cubicBezTo>
                <a:cubicBezTo>
                  <a:pt x="5157100" y="2852057"/>
                  <a:pt x="5147993" y="2842950"/>
                  <a:pt x="5146995" y="2843949"/>
                </a:cubicBezTo>
                <a:lnTo>
                  <a:pt x="5129661" y="2853164"/>
                </a:lnTo>
                <a:lnTo>
                  <a:pt x="5130675" y="2849094"/>
                </a:lnTo>
                <a:cubicBezTo>
                  <a:pt x="5129486" y="2848416"/>
                  <a:pt x="5128406" y="2848284"/>
                  <a:pt x="5127412" y="2848561"/>
                </a:cubicBezTo>
                <a:lnTo>
                  <a:pt x="5120050" y="2858274"/>
                </a:lnTo>
                <a:lnTo>
                  <a:pt x="5117819" y="2859460"/>
                </a:lnTo>
                <a:cubicBezTo>
                  <a:pt x="5110455" y="2866824"/>
                  <a:pt x="5105492" y="2876341"/>
                  <a:pt x="5103057" y="2887885"/>
                </a:cubicBezTo>
                <a:cubicBezTo>
                  <a:pt x="5100062" y="2890882"/>
                  <a:pt x="5084961" y="2887764"/>
                  <a:pt x="5092072" y="2898870"/>
                </a:cubicBezTo>
                <a:cubicBezTo>
                  <a:pt x="5099183" y="2909975"/>
                  <a:pt x="5097185" y="2911972"/>
                  <a:pt x="5096187" y="2912970"/>
                </a:cubicBezTo>
                <a:cubicBezTo>
                  <a:pt x="5088199" y="2920959"/>
                  <a:pt x="5092096" y="2939835"/>
                  <a:pt x="5091812" y="2953780"/>
                </a:cubicBezTo>
                <a:lnTo>
                  <a:pt x="5087952" y="2964349"/>
                </a:lnTo>
                <a:lnTo>
                  <a:pt x="5085547" y="2962234"/>
                </a:lnTo>
                <a:cubicBezTo>
                  <a:pt x="5085121" y="2960395"/>
                  <a:pt x="5085299" y="2956991"/>
                  <a:pt x="5086341" y="2950365"/>
                </a:cubicBezTo>
                <a:cubicBezTo>
                  <a:pt x="5089791" y="2937485"/>
                  <a:pt x="5088421" y="2937117"/>
                  <a:pt x="5091873" y="2924234"/>
                </a:cubicBezTo>
                <a:cubicBezTo>
                  <a:pt x="5087050" y="2936750"/>
                  <a:pt x="5087761" y="2923132"/>
                  <a:pt x="5084309" y="2936016"/>
                </a:cubicBezTo>
                <a:cubicBezTo>
                  <a:pt x="5082939" y="2935650"/>
                  <a:pt x="5087761" y="2923132"/>
                  <a:pt x="5085020" y="2922398"/>
                </a:cubicBezTo>
                <a:cubicBezTo>
                  <a:pt x="5080910" y="2921296"/>
                  <a:pt x="5081567" y="2935282"/>
                  <a:pt x="5076746" y="2947796"/>
                </a:cubicBezTo>
                <a:cubicBezTo>
                  <a:pt x="5076746" y="2947796"/>
                  <a:pt x="5076746" y="2947796"/>
                  <a:pt x="5075377" y="2947428"/>
                </a:cubicBezTo>
                <a:cubicBezTo>
                  <a:pt x="5071925" y="2960310"/>
                  <a:pt x="5071925" y="2960310"/>
                  <a:pt x="5071925" y="2960310"/>
                </a:cubicBezTo>
                <a:lnTo>
                  <a:pt x="5066442" y="2958841"/>
                </a:lnTo>
                <a:cubicBezTo>
                  <a:pt x="5069894" y="2945959"/>
                  <a:pt x="5069894" y="2945959"/>
                  <a:pt x="5068523" y="2945592"/>
                </a:cubicBezTo>
                <a:cubicBezTo>
                  <a:pt x="5070249" y="2939151"/>
                  <a:pt x="5071455" y="2936023"/>
                  <a:pt x="5073093" y="2931284"/>
                </a:cubicBezTo>
                <a:lnTo>
                  <a:pt x="5074865" y="2925821"/>
                </a:lnTo>
                <a:lnTo>
                  <a:pt x="5085368" y="2917985"/>
                </a:lnTo>
                <a:lnTo>
                  <a:pt x="5078007" y="2915230"/>
                </a:lnTo>
                <a:lnTo>
                  <a:pt x="5080249" y="2907313"/>
                </a:lnTo>
                <a:lnTo>
                  <a:pt x="5077154" y="2914911"/>
                </a:lnTo>
                <a:lnTo>
                  <a:pt x="5075611" y="2914333"/>
                </a:lnTo>
                <a:lnTo>
                  <a:pt x="5066061" y="2918438"/>
                </a:lnTo>
                <a:lnTo>
                  <a:pt x="5064830" y="2909439"/>
                </a:lnTo>
                <a:cubicBezTo>
                  <a:pt x="5060260" y="2895917"/>
                  <a:pt x="5051114" y="2906410"/>
                  <a:pt x="5037715" y="2923531"/>
                </a:cubicBezTo>
                <a:cubicBezTo>
                  <a:pt x="5025989" y="2961807"/>
                  <a:pt x="5043907" y="2911381"/>
                  <a:pt x="5033551" y="2950028"/>
                </a:cubicBezTo>
                <a:cubicBezTo>
                  <a:pt x="5033551" y="2950028"/>
                  <a:pt x="5033551" y="2950028"/>
                  <a:pt x="5032181" y="2949661"/>
                </a:cubicBezTo>
                <a:cubicBezTo>
                  <a:pt x="5032181" y="2949661"/>
                  <a:pt x="5030811" y="2949293"/>
                  <a:pt x="5030811" y="2949293"/>
                </a:cubicBezTo>
                <a:cubicBezTo>
                  <a:pt x="5030811" y="2949293"/>
                  <a:pt x="5025989" y="2961807"/>
                  <a:pt x="5025989" y="2961807"/>
                </a:cubicBezTo>
                <a:cubicBezTo>
                  <a:pt x="5025989" y="2961807"/>
                  <a:pt x="5027359" y="2962175"/>
                  <a:pt x="5027359" y="2962175"/>
                </a:cubicBezTo>
                <a:cubicBezTo>
                  <a:pt x="5028729" y="2962542"/>
                  <a:pt x="5028729" y="2962542"/>
                  <a:pt x="5030100" y="2962909"/>
                </a:cubicBezTo>
                <a:cubicBezTo>
                  <a:pt x="5032840" y="2963644"/>
                  <a:pt x="5041774" y="2952231"/>
                  <a:pt x="5030050" y="2990506"/>
                </a:cubicBezTo>
                <a:cubicBezTo>
                  <a:pt x="5045885" y="2953333"/>
                  <a:pt x="5052688" y="2982767"/>
                  <a:pt x="5061621" y="2971355"/>
                </a:cubicBezTo>
                <a:lnTo>
                  <a:pt x="5061839" y="2982646"/>
                </a:lnTo>
                <a:lnTo>
                  <a:pt x="5059482" y="2986108"/>
                </a:lnTo>
                <a:cubicBezTo>
                  <a:pt x="5053491" y="2992100"/>
                  <a:pt x="5038392" y="2988984"/>
                  <a:pt x="5032401" y="2994975"/>
                </a:cubicBezTo>
                <a:cubicBezTo>
                  <a:pt x="5031402" y="2995973"/>
                  <a:pt x="5032930" y="2999000"/>
                  <a:pt x="5034583" y="3001900"/>
                </a:cubicBezTo>
                <a:lnTo>
                  <a:pt x="5035404" y="3003631"/>
                </a:lnTo>
                <a:lnTo>
                  <a:pt x="5033088" y="3011828"/>
                </a:lnTo>
                <a:lnTo>
                  <a:pt x="5031758" y="3011558"/>
                </a:lnTo>
                <a:lnTo>
                  <a:pt x="5025826" y="3009489"/>
                </a:lnTo>
                <a:lnTo>
                  <a:pt x="5023565" y="3004906"/>
                </a:lnTo>
                <a:cubicBezTo>
                  <a:pt x="5022919" y="3004420"/>
                  <a:pt x="5022214" y="3004491"/>
                  <a:pt x="5021420" y="3005450"/>
                </a:cubicBezTo>
                <a:lnTo>
                  <a:pt x="5019833" y="3008924"/>
                </a:lnTo>
                <a:lnTo>
                  <a:pt x="5018601" y="3008951"/>
                </a:lnTo>
                <a:lnTo>
                  <a:pt x="5020708" y="2998516"/>
                </a:lnTo>
                <a:cubicBezTo>
                  <a:pt x="5019345" y="2998150"/>
                  <a:pt x="5018170" y="3001169"/>
                  <a:pt x="5017337" y="3004279"/>
                </a:cubicBezTo>
                <a:lnTo>
                  <a:pt x="5016175" y="3009808"/>
                </a:lnTo>
                <a:lnTo>
                  <a:pt x="5014612" y="3010401"/>
                </a:lnTo>
                <a:lnTo>
                  <a:pt x="5004988" y="3009096"/>
                </a:lnTo>
                <a:cubicBezTo>
                  <a:pt x="4995312" y="3008379"/>
                  <a:pt x="4989941" y="3006940"/>
                  <a:pt x="4991305" y="2977299"/>
                </a:cubicBezTo>
                <a:lnTo>
                  <a:pt x="4995835" y="2965655"/>
                </a:lnTo>
                <a:lnTo>
                  <a:pt x="5003012" y="2970436"/>
                </a:lnTo>
                <a:cubicBezTo>
                  <a:pt x="5005741" y="2971167"/>
                  <a:pt x="5008961" y="2968696"/>
                  <a:pt x="5014341" y="2956801"/>
                </a:cubicBezTo>
                <a:cubicBezTo>
                  <a:pt x="5009643" y="2968880"/>
                  <a:pt x="5018281" y="2931186"/>
                  <a:pt x="5022373" y="2932281"/>
                </a:cubicBezTo>
                <a:cubicBezTo>
                  <a:pt x="5026692" y="2913435"/>
                  <a:pt x="5024456" y="2909503"/>
                  <a:pt x="5020458" y="2910099"/>
                </a:cubicBezTo>
                <a:lnTo>
                  <a:pt x="5014789" y="2912625"/>
                </a:lnTo>
                <a:lnTo>
                  <a:pt x="5012701" y="2905376"/>
                </a:lnTo>
                <a:cubicBezTo>
                  <a:pt x="5022807" y="2913484"/>
                  <a:pt x="5025802" y="2910488"/>
                  <a:pt x="5035911" y="2918599"/>
                </a:cubicBezTo>
                <a:cubicBezTo>
                  <a:pt x="5048014" y="2924711"/>
                  <a:pt x="5028797" y="2907493"/>
                  <a:pt x="5030795" y="2905495"/>
                </a:cubicBezTo>
                <a:cubicBezTo>
                  <a:pt x="5063114" y="2927828"/>
                  <a:pt x="5015454" y="2866189"/>
                  <a:pt x="5049767" y="2886523"/>
                </a:cubicBezTo>
                <a:cubicBezTo>
                  <a:pt x="5025439" y="2856204"/>
                  <a:pt x="5066866" y="2887644"/>
                  <a:pt x="5043534" y="2856323"/>
                </a:cubicBezTo>
                <a:cubicBezTo>
                  <a:pt x="5045532" y="2854326"/>
                  <a:pt x="5055640" y="2862437"/>
                  <a:pt x="5057636" y="2860440"/>
                </a:cubicBezTo>
                <a:cubicBezTo>
                  <a:pt x="5046168" y="2799042"/>
                  <a:pt x="5121787" y="2832722"/>
                  <a:pt x="5139639" y="2796651"/>
                </a:cubicBezTo>
                <a:cubicBezTo>
                  <a:pt x="5130532" y="2787544"/>
                  <a:pt x="5136644" y="2799647"/>
                  <a:pt x="5126538" y="2791538"/>
                </a:cubicBezTo>
                <a:cubicBezTo>
                  <a:pt x="5087984" y="2739006"/>
                  <a:pt x="5186937" y="2804005"/>
                  <a:pt x="5138278" y="2743364"/>
                </a:cubicBezTo>
                <a:lnTo>
                  <a:pt x="5140628" y="2741015"/>
                </a:lnTo>
                <a:close/>
                <a:moveTo>
                  <a:pt x="4595287" y="2737725"/>
                </a:moveTo>
                <a:cubicBezTo>
                  <a:pt x="4594273" y="2738738"/>
                  <a:pt x="4594273" y="2738738"/>
                  <a:pt x="4593260" y="2739750"/>
                </a:cubicBezTo>
                <a:cubicBezTo>
                  <a:pt x="4593260" y="2739750"/>
                  <a:pt x="4592246" y="2740764"/>
                  <a:pt x="4592246" y="2740764"/>
                </a:cubicBezTo>
                <a:cubicBezTo>
                  <a:pt x="4591234" y="2741778"/>
                  <a:pt x="4591234" y="2741778"/>
                  <a:pt x="4591234" y="2741778"/>
                </a:cubicBezTo>
                <a:cubicBezTo>
                  <a:pt x="4601074" y="2751619"/>
                  <a:pt x="4601074" y="2751619"/>
                  <a:pt x="4602086" y="2750606"/>
                </a:cubicBezTo>
                <a:cubicBezTo>
                  <a:pt x="4602086" y="2750606"/>
                  <a:pt x="4602086" y="2750606"/>
                  <a:pt x="4603100" y="2749592"/>
                </a:cubicBezTo>
                <a:cubicBezTo>
                  <a:pt x="4603100" y="2749592"/>
                  <a:pt x="4604113" y="2748578"/>
                  <a:pt x="4605126" y="2747564"/>
                </a:cubicBezTo>
                <a:cubicBezTo>
                  <a:pt x="4605126" y="2747564"/>
                  <a:pt x="4606141" y="2746551"/>
                  <a:pt x="4606141" y="2746551"/>
                </a:cubicBezTo>
                <a:cubicBezTo>
                  <a:pt x="4596300" y="2736711"/>
                  <a:pt x="4595287" y="2737725"/>
                  <a:pt x="4595287" y="2737725"/>
                </a:cubicBezTo>
                <a:close/>
                <a:moveTo>
                  <a:pt x="7012292" y="2732019"/>
                </a:moveTo>
                <a:cubicBezTo>
                  <a:pt x="7009312" y="2731772"/>
                  <a:pt x="7006866" y="2732846"/>
                  <a:pt x="7005526" y="2735906"/>
                </a:cubicBezTo>
                <a:lnTo>
                  <a:pt x="7011385" y="2742910"/>
                </a:lnTo>
                <a:lnTo>
                  <a:pt x="7011211" y="2743880"/>
                </a:lnTo>
                <a:cubicBezTo>
                  <a:pt x="7011831" y="2747139"/>
                  <a:pt x="7013320" y="2750838"/>
                  <a:pt x="7014983" y="2754677"/>
                </a:cubicBezTo>
                <a:cubicBezTo>
                  <a:pt x="7020862" y="2754434"/>
                  <a:pt x="7023573" y="2761616"/>
                  <a:pt x="7031155" y="2756092"/>
                </a:cubicBezTo>
                <a:lnTo>
                  <a:pt x="7030753" y="2754268"/>
                </a:lnTo>
                <a:lnTo>
                  <a:pt x="7038118" y="2751829"/>
                </a:lnTo>
                <a:cubicBezTo>
                  <a:pt x="7036554" y="2748595"/>
                  <a:pt x="7032332" y="2743826"/>
                  <a:pt x="7027385" y="2739774"/>
                </a:cubicBezTo>
                <a:lnTo>
                  <a:pt x="7023029" y="2737536"/>
                </a:lnTo>
                <a:lnTo>
                  <a:pt x="7018607" y="2732644"/>
                </a:lnTo>
                <a:lnTo>
                  <a:pt x="7016071" y="2733960"/>
                </a:lnTo>
                <a:close/>
                <a:moveTo>
                  <a:pt x="4693332" y="2731517"/>
                </a:moveTo>
                <a:cubicBezTo>
                  <a:pt x="4698145" y="2746384"/>
                  <a:pt x="4684283" y="2740565"/>
                  <a:pt x="4679257" y="2745591"/>
                </a:cubicBezTo>
                <a:cubicBezTo>
                  <a:pt x="4676240" y="2748608"/>
                  <a:pt x="4672218" y="2752630"/>
                  <a:pt x="4668197" y="2756651"/>
                </a:cubicBezTo>
                <a:cubicBezTo>
                  <a:pt x="4668197" y="2756651"/>
                  <a:pt x="4677033" y="2767497"/>
                  <a:pt x="4677033" y="2767497"/>
                </a:cubicBezTo>
                <a:cubicBezTo>
                  <a:pt x="4677033" y="2767497"/>
                  <a:pt x="4687877" y="2776330"/>
                  <a:pt x="4687877" y="2776330"/>
                </a:cubicBezTo>
                <a:cubicBezTo>
                  <a:pt x="4682060" y="2762471"/>
                  <a:pt x="4695920" y="2768287"/>
                  <a:pt x="4698936" y="2765271"/>
                </a:cubicBezTo>
                <a:cubicBezTo>
                  <a:pt x="4700946" y="2763261"/>
                  <a:pt x="4703963" y="2760245"/>
                  <a:pt x="4705974" y="2758235"/>
                </a:cubicBezTo>
                <a:cubicBezTo>
                  <a:pt x="4707984" y="2756223"/>
                  <a:pt x="4710999" y="2753207"/>
                  <a:pt x="4713011" y="2751196"/>
                </a:cubicBezTo>
                <a:cubicBezTo>
                  <a:pt x="4713011" y="2751196"/>
                  <a:pt x="4704176" y="2740352"/>
                  <a:pt x="4704176" y="2740352"/>
                </a:cubicBezTo>
                <a:cubicBezTo>
                  <a:pt x="4694337" y="2730512"/>
                  <a:pt x="4693332" y="2731517"/>
                  <a:pt x="4693332" y="2731517"/>
                </a:cubicBezTo>
                <a:close/>
                <a:moveTo>
                  <a:pt x="6968184" y="2728452"/>
                </a:moveTo>
                <a:cubicBezTo>
                  <a:pt x="6977323" y="2740815"/>
                  <a:pt x="6988867" y="2740921"/>
                  <a:pt x="6998235" y="2756470"/>
                </a:cubicBezTo>
                <a:cubicBezTo>
                  <a:pt x="7000387" y="2752056"/>
                  <a:pt x="7004998" y="2755979"/>
                  <a:pt x="7008283" y="2754389"/>
                </a:cubicBezTo>
                <a:cubicBezTo>
                  <a:pt x="7009376" y="2753859"/>
                  <a:pt x="7010324" y="2752717"/>
                  <a:pt x="7010983" y="2750449"/>
                </a:cubicBezTo>
                <a:cubicBezTo>
                  <a:pt x="7005554" y="2743748"/>
                  <a:pt x="6989620" y="2732855"/>
                  <a:pt x="6977925" y="2729230"/>
                </a:cubicBezTo>
                <a:cubicBezTo>
                  <a:pt x="6974025" y="2728022"/>
                  <a:pt x="6970596" y="2727620"/>
                  <a:pt x="6968184" y="2728452"/>
                </a:cubicBezTo>
                <a:close/>
                <a:moveTo>
                  <a:pt x="7261206" y="2726159"/>
                </a:moveTo>
                <a:cubicBezTo>
                  <a:pt x="7259176" y="2726665"/>
                  <a:pt x="7257307" y="2727771"/>
                  <a:pt x="7255738" y="2729595"/>
                </a:cubicBezTo>
                <a:cubicBezTo>
                  <a:pt x="7254170" y="2731420"/>
                  <a:pt x="7252901" y="2733962"/>
                  <a:pt x="7252074" y="2737343"/>
                </a:cubicBezTo>
                <a:cubicBezTo>
                  <a:pt x="7256121" y="2746714"/>
                  <a:pt x="7275043" y="2759696"/>
                  <a:pt x="7285022" y="2755827"/>
                </a:cubicBezTo>
                <a:cubicBezTo>
                  <a:pt x="7291375" y="2741642"/>
                  <a:pt x="7273389" y="2723121"/>
                  <a:pt x="7261206" y="2726159"/>
                </a:cubicBezTo>
                <a:close/>
                <a:moveTo>
                  <a:pt x="7070496" y="2713330"/>
                </a:moveTo>
                <a:cubicBezTo>
                  <a:pt x="7068308" y="2713047"/>
                  <a:pt x="7066027" y="2712901"/>
                  <a:pt x="7063307" y="2714096"/>
                </a:cubicBezTo>
                <a:cubicBezTo>
                  <a:pt x="7066241" y="2718163"/>
                  <a:pt x="7067202" y="2722331"/>
                  <a:pt x="7070137" y="2726397"/>
                </a:cubicBezTo>
                <a:cubicBezTo>
                  <a:pt x="7077553" y="2723906"/>
                  <a:pt x="7081018" y="2721617"/>
                  <a:pt x="7077124" y="2713382"/>
                </a:cubicBezTo>
                <a:cubicBezTo>
                  <a:pt x="7074777" y="2714031"/>
                  <a:pt x="7072683" y="2713612"/>
                  <a:pt x="7070496" y="2713330"/>
                </a:cubicBezTo>
                <a:close/>
                <a:moveTo>
                  <a:pt x="7303544" y="2710521"/>
                </a:moveTo>
                <a:cubicBezTo>
                  <a:pt x="7301945" y="2711421"/>
                  <a:pt x="7300178" y="2713698"/>
                  <a:pt x="7296980" y="2715498"/>
                </a:cubicBezTo>
                <a:cubicBezTo>
                  <a:pt x="7299508" y="2719208"/>
                  <a:pt x="7302539" y="2718785"/>
                  <a:pt x="7305068" y="2722494"/>
                </a:cubicBezTo>
                <a:cubicBezTo>
                  <a:pt x="7309865" y="2719794"/>
                  <a:pt x="7308936" y="2715185"/>
                  <a:pt x="7303544" y="2710521"/>
                </a:cubicBezTo>
                <a:close/>
                <a:moveTo>
                  <a:pt x="7708528" y="2696059"/>
                </a:moveTo>
                <a:cubicBezTo>
                  <a:pt x="7705463" y="2695677"/>
                  <a:pt x="7702355" y="2696593"/>
                  <a:pt x="7699323" y="2698189"/>
                </a:cubicBezTo>
                <a:cubicBezTo>
                  <a:pt x="7693261" y="2701381"/>
                  <a:pt x="7687509" y="2707290"/>
                  <a:pt x="7683040" y="2710968"/>
                </a:cubicBezTo>
                <a:cubicBezTo>
                  <a:pt x="7682878" y="2714698"/>
                  <a:pt x="7683231" y="2717692"/>
                  <a:pt x="7683981" y="2720033"/>
                </a:cubicBezTo>
                <a:cubicBezTo>
                  <a:pt x="7689233" y="2736420"/>
                  <a:pt x="7713943" y="2720801"/>
                  <a:pt x="7717467" y="2701716"/>
                </a:cubicBezTo>
                <a:cubicBezTo>
                  <a:pt x="7714612" y="2698120"/>
                  <a:pt x="7711592" y="2696441"/>
                  <a:pt x="7708528" y="2696059"/>
                </a:cubicBezTo>
                <a:close/>
                <a:moveTo>
                  <a:pt x="7125699" y="2695563"/>
                </a:moveTo>
                <a:cubicBezTo>
                  <a:pt x="7128645" y="2709857"/>
                  <a:pt x="7136849" y="2716757"/>
                  <a:pt x="7146976" y="2716971"/>
                </a:cubicBezTo>
                <a:cubicBezTo>
                  <a:pt x="7153196" y="2706238"/>
                  <a:pt x="7139049" y="2692743"/>
                  <a:pt x="7125699" y="2695563"/>
                </a:cubicBezTo>
                <a:close/>
                <a:moveTo>
                  <a:pt x="6860553" y="2689996"/>
                </a:moveTo>
                <a:cubicBezTo>
                  <a:pt x="6856500" y="2689148"/>
                  <a:pt x="6852578" y="2690371"/>
                  <a:pt x="6850981" y="2693701"/>
                </a:cubicBezTo>
                <a:cubicBezTo>
                  <a:pt x="6849383" y="2697029"/>
                  <a:pt x="6850109" y="2702463"/>
                  <a:pt x="6855345" y="2710035"/>
                </a:cubicBezTo>
                <a:cubicBezTo>
                  <a:pt x="6858157" y="2709836"/>
                  <a:pt x="6860731" y="2710361"/>
                  <a:pt x="6863423" y="2710524"/>
                </a:cubicBezTo>
                <a:lnTo>
                  <a:pt x="6871594" y="2708963"/>
                </a:lnTo>
                <a:lnTo>
                  <a:pt x="6863708" y="2720041"/>
                </a:lnTo>
                <a:cubicBezTo>
                  <a:pt x="6862322" y="2724340"/>
                  <a:pt x="6862982" y="2727729"/>
                  <a:pt x="6864845" y="2730240"/>
                </a:cubicBezTo>
                <a:lnTo>
                  <a:pt x="6877904" y="2734810"/>
                </a:lnTo>
                <a:lnTo>
                  <a:pt x="6877458" y="2736385"/>
                </a:lnTo>
                <a:cubicBezTo>
                  <a:pt x="6877458" y="2736385"/>
                  <a:pt x="6873855" y="2749828"/>
                  <a:pt x="6875249" y="2750200"/>
                </a:cubicBezTo>
                <a:cubicBezTo>
                  <a:pt x="6876643" y="2750574"/>
                  <a:pt x="6878036" y="2750947"/>
                  <a:pt x="6879429" y="2751321"/>
                </a:cubicBezTo>
                <a:cubicBezTo>
                  <a:pt x="6880822" y="2751695"/>
                  <a:pt x="6880822" y="2751695"/>
                  <a:pt x="6882216" y="2752067"/>
                </a:cubicBezTo>
                <a:cubicBezTo>
                  <a:pt x="6885003" y="2752814"/>
                  <a:pt x="6886395" y="2753187"/>
                  <a:pt x="6892784" y="2740492"/>
                </a:cubicBezTo>
                <a:cubicBezTo>
                  <a:pt x="6892784" y="2740492"/>
                  <a:pt x="6892784" y="2740492"/>
                  <a:pt x="6896386" y="2727052"/>
                </a:cubicBezTo>
                <a:cubicBezTo>
                  <a:pt x="6896386" y="2727052"/>
                  <a:pt x="6896386" y="2727052"/>
                  <a:pt x="6894991" y="2726678"/>
                </a:cubicBezTo>
                <a:lnTo>
                  <a:pt x="6891794" y="2725821"/>
                </a:lnTo>
                <a:lnTo>
                  <a:pt x="6889171" y="2717599"/>
                </a:lnTo>
                <a:cubicBezTo>
                  <a:pt x="6886466" y="2713766"/>
                  <a:pt x="6881894" y="2709351"/>
                  <a:pt x="6874859" y="2704375"/>
                </a:cubicBezTo>
                <a:lnTo>
                  <a:pt x="6872063" y="2708304"/>
                </a:lnTo>
                <a:lnTo>
                  <a:pt x="6868194" y="2694439"/>
                </a:lnTo>
                <a:cubicBezTo>
                  <a:pt x="6866019" y="2692043"/>
                  <a:pt x="6863257" y="2690559"/>
                  <a:pt x="6860553" y="2689996"/>
                </a:cubicBezTo>
                <a:close/>
                <a:moveTo>
                  <a:pt x="7223965" y="2686714"/>
                </a:moveTo>
                <a:cubicBezTo>
                  <a:pt x="7221056" y="2686585"/>
                  <a:pt x="7218472" y="2686809"/>
                  <a:pt x="7216977" y="2687226"/>
                </a:cubicBezTo>
                <a:cubicBezTo>
                  <a:pt x="7216244" y="2691090"/>
                  <a:pt x="7216491" y="2693626"/>
                  <a:pt x="7217453" y="2695332"/>
                </a:cubicBezTo>
                <a:cubicBezTo>
                  <a:pt x="7220341" y="2700449"/>
                  <a:pt x="7229669" y="2698091"/>
                  <a:pt x="7238252" y="2701678"/>
                </a:cubicBezTo>
                <a:cubicBezTo>
                  <a:pt x="7242307" y="2694335"/>
                  <a:pt x="7238483" y="2690305"/>
                  <a:pt x="7232898" y="2688318"/>
                </a:cubicBezTo>
                <a:cubicBezTo>
                  <a:pt x="7230105" y="2687324"/>
                  <a:pt x="7226873" y="2686843"/>
                  <a:pt x="7223965" y="2686714"/>
                </a:cubicBezTo>
                <a:close/>
                <a:moveTo>
                  <a:pt x="7383799" y="2686628"/>
                </a:moveTo>
                <a:cubicBezTo>
                  <a:pt x="7374495" y="2697481"/>
                  <a:pt x="7386387" y="2718774"/>
                  <a:pt x="7377085" y="2729628"/>
                </a:cubicBezTo>
                <a:cubicBezTo>
                  <a:pt x="7379266" y="2734728"/>
                  <a:pt x="7381699" y="2736694"/>
                  <a:pt x="7384134" y="2738661"/>
                </a:cubicBezTo>
                <a:cubicBezTo>
                  <a:pt x="7396124" y="2726639"/>
                  <a:pt x="7393739" y="2708014"/>
                  <a:pt x="7383799" y="2686628"/>
                </a:cubicBezTo>
                <a:close/>
                <a:moveTo>
                  <a:pt x="6901182" y="2686365"/>
                </a:moveTo>
                <a:cubicBezTo>
                  <a:pt x="6899330" y="2686651"/>
                  <a:pt x="6897478" y="2686937"/>
                  <a:pt x="6895627" y="2687221"/>
                </a:cubicBezTo>
                <a:cubicBezTo>
                  <a:pt x="6896498" y="2692336"/>
                  <a:pt x="6898349" y="2692051"/>
                  <a:pt x="6900355" y="2694893"/>
                </a:cubicBezTo>
                <a:cubicBezTo>
                  <a:pt x="6904057" y="2694321"/>
                  <a:pt x="6902619" y="2690342"/>
                  <a:pt x="6901182" y="2686365"/>
                </a:cubicBezTo>
                <a:close/>
                <a:moveTo>
                  <a:pt x="4219128" y="2680933"/>
                </a:moveTo>
                <a:cubicBezTo>
                  <a:pt x="4218104" y="2681959"/>
                  <a:pt x="4216053" y="2684010"/>
                  <a:pt x="4215026" y="2685035"/>
                </a:cubicBezTo>
                <a:cubicBezTo>
                  <a:pt x="4215026" y="2685035"/>
                  <a:pt x="4214002" y="2686061"/>
                  <a:pt x="4212975" y="2687086"/>
                </a:cubicBezTo>
                <a:cubicBezTo>
                  <a:pt x="4212975" y="2687086"/>
                  <a:pt x="4222818" y="2696927"/>
                  <a:pt x="4222818" y="2696927"/>
                </a:cubicBezTo>
                <a:cubicBezTo>
                  <a:pt x="4222818" y="2696927"/>
                  <a:pt x="4223842" y="2695902"/>
                  <a:pt x="4223842" y="2695902"/>
                </a:cubicBezTo>
                <a:cubicBezTo>
                  <a:pt x="4223842" y="2695902"/>
                  <a:pt x="4224867" y="2694877"/>
                  <a:pt x="4224867" y="2694877"/>
                </a:cubicBezTo>
                <a:cubicBezTo>
                  <a:pt x="4226918" y="2692826"/>
                  <a:pt x="4227945" y="2691800"/>
                  <a:pt x="4228970" y="2690775"/>
                </a:cubicBezTo>
                <a:cubicBezTo>
                  <a:pt x="4219128" y="2680933"/>
                  <a:pt x="4219128" y="2680933"/>
                  <a:pt x="4219128" y="2680933"/>
                </a:cubicBezTo>
                <a:close/>
                <a:moveTo>
                  <a:pt x="6923191" y="2680535"/>
                </a:moveTo>
                <a:cubicBezTo>
                  <a:pt x="6921455" y="2680945"/>
                  <a:pt x="6920035" y="2681758"/>
                  <a:pt x="6918904" y="2682884"/>
                </a:cubicBezTo>
                <a:cubicBezTo>
                  <a:pt x="6914940" y="2686824"/>
                  <a:pt x="6914485" y="2694584"/>
                  <a:pt x="6916172" y="2702121"/>
                </a:cubicBezTo>
                <a:lnTo>
                  <a:pt x="6917173" y="2703889"/>
                </a:lnTo>
                <a:lnTo>
                  <a:pt x="6911604" y="2708001"/>
                </a:lnTo>
                <a:cubicBezTo>
                  <a:pt x="6907372" y="2712828"/>
                  <a:pt x="6903788" y="2718911"/>
                  <a:pt x="6900888" y="2726324"/>
                </a:cubicBezTo>
                <a:cubicBezTo>
                  <a:pt x="6911467" y="2732369"/>
                  <a:pt x="6912532" y="2725741"/>
                  <a:pt x="6918352" y="2725448"/>
                </a:cubicBezTo>
                <a:cubicBezTo>
                  <a:pt x="6930799" y="2729323"/>
                  <a:pt x="6941594" y="2741585"/>
                  <a:pt x="6951152" y="2736954"/>
                </a:cubicBezTo>
                <a:cubicBezTo>
                  <a:pt x="6952270" y="2731880"/>
                  <a:pt x="6948904" y="2728243"/>
                  <a:pt x="6944022" y="2725287"/>
                </a:cubicBezTo>
                <a:lnTo>
                  <a:pt x="6929010" y="2718273"/>
                </a:lnTo>
                <a:lnTo>
                  <a:pt x="6929868" y="2717716"/>
                </a:lnTo>
                <a:cubicBezTo>
                  <a:pt x="6930288" y="2716434"/>
                  <a:pt x="6930542" y="2715042"/>
                  <a:pt x="6932444" y="2714743"/>
                </a:cubicBezTo>
                <a:lnTo>
                  <a:pt x="6931890" y="2713197"/>
                </a:lnTo>
                <a:lnTo>
                  <a:pt x="6937082" y="2707468"/>
                </a:lnTo>
                <a:cubicBezTo>
                  <a:pt x="6939623" y="2703707"/>
                  <a:pt x="6940770" y="2699412"/>
                  <a:pt x="6937991" y="2694015"/>
                </a:cubicBezTo>
                <a:cubicBezTo>
                  <a:pt x="6933797" y="2694570"/>
                  <a:pt x="6929867" y="2695632"/>
                  <a:pt x="6926205" y="2697221"/>
                </a:cubicBezTo>
                <a:lnTo>
                  <a:pt x="6926170" y="2697247"/>
                </a:lnTo>
                <a:lnTo>
                  <a:pt x="6925841" y="2696330"/>
                </a:lnTo>
                <a:cubicBezTo>
                  <a:pt x="6924629" y="2690846"/>
                  <a:pt x="6924075" y="2685800"/>
                  <a:pt x="6923191" y="2680535"/>
                </a:cubicBezTo>
                <a:close/>
                <a:moveTo>
                  <a:pt x="7062470" y="2675394"/>
                </a:moveTo>
                <a:cubicBezTo>
                  <a:pt x="7058659" y="2676539"/>
                  <a:pt x="7056347" y="2679768"/>
                  <a:pt x="7056789" y="2683173"/>
                </a:cubicBezTo>
                <a:cubicBezTo>
                  <a:pt x="7057229" y="2686581"/>
                  <a:pt x="7060425" y="2690163"/>
                  <a:pt x="7067626" y="2692017"/>
                </a:cubicBezTo>
                <a:cubicBezTo>
                  <a:pt x="7071527" y="2690770"/>
                  <a:pt x="7073822" y="2680525"/>
                  <a:pt x="7071719" y="2676444"/>
                </a:cubicBezTo>
                <a:cubicBezTo>
                  <a:pt x="7068218" y="2674792"/>
                  <a:pt x="7065011" y="2674629"/>
                  <a:pt x="7062470" y="2675394"/>
                </a:cubicBezTo>
                <a:close/>
                <a:moveTo>
                  <a:pt x="4427618" y="2673610"/>
                </a:moveTo>
                <a:cubicBezTo>
                  <a:pt x="4426584" y="2674644"/>
                  <a:pt x="4426584" y="2674644"/>
                  <a:pt x="4426584" y="2674644"/>
                </a:cubicBezTo>
                <a:cubicBezTo>
                  <a:pt x="4425551" y="2675677"/>
                  <a:pt x="4422589" y="2674269"/>
                  <a:pt x="4420720" y="2673950"/>
                </a:cubicBezTo>
                <a:cubicBezTo>
                  <a:pt x="4419787" y="2673793"/>
                  <a:pt x="4419125" y="2673906"/>
                  <a:pt x="4419115" y="2674736"/>
                </a:cubicBezTo>
                <a:cubicBezTo>
                  <a:pt x="4419105" y="2675566"/>
                  <a:pt x="4419745" y="2677112"/>
                  <a:pt x="4421413" y="2679814"/>
                </a:cubicBezTo>
                <a:cubicBezTo>
                  <a:pt x="4430159" y="2688560"/>
                  <a:pt x="4430159" y="2688560"/>
                  <a:pt x="4430159" y="2688560"/>
                </a:cubicBezTo>
                <a:cubicBezTo>
                  <a:pt x="4430159" y="2688560"/>
                  <a:pt x="4439942" y="2696273"/>
                  <a:pt x="4431195" y="2687527"/>
                </a:cubicBezTo>
                <a:cubicBezTo>
                  <a:pt x="4432228" y="2686492"/>
                  <a:pt x="4433262" y="2685458"/>
                  <a:pt x="4434296" y="2684423"/>
                </a:cubicBezTo>
                <a:cubicBezTo>
                  <a:pt x="4444078" y="2692137"/>
                  <a:pt x="4444078" y="2692137"/>
                  <a:pt x="4444078" y="2692137"/>
                </a:cubicBezTo>
                <a:cubicBezTo>
                  <a:pt x="4444078" y="2692137"/>
                  <a:pt x="4444078" y="2692137"/>
                  <a:pt x="4445112" y="2691104"/>
                </a:cubicBezTo>
                <a:cubicBezTo>
                  <a:pt x="4445112" y="2691104"/>
                  <a:pt x="4446146" y="2690070"/>
                  <a:pt x="4436364" y="2682355"/>
                </a:cubicBezTo>
                <a:cubicBezTo>
                  <a:pt x="4436364" y="2682355"/>
                  <a:pt x="4436364" y="2682355"/>
                  <a:pt x="4427618" y="2673610"/>
                </a:cubicBezTo>
                <a:close/>
                <a:moveTo>
                  <a:pt x="7090917" y="2673515"/>
                </a:moveTo>
                <a:cubicBezTo>
                  <a:pt x="7088643" y="2673465"/>
                  <a:pt x="7086959" y="2673880"/>
                  <a:pt x="7085783" y="2674644"/>
                </a:cubicBezTo>
                <a:cubicBezTo>
                  <a:pt x="7083724" y="2675980"/>
                  <a:pt x="7083217" y="2678380"/>
                  <a:pt x="7083801" y="2681188"/>
                </a:cubicBezTo>
                <a:cubicBezTo>
                  <a:pt x="7085551" y="2689613"/>
                  <a:pt x="7097111" y="2701727"/>
                  <a:pt x="7106009" y="2699901"/>
                </a:cubicBezTo>
                <a:cubicBezTo>
                  <a:pt x="7106606" y="2698149"/>
                  <a:pt x="7107204" y="2696398"/>
                  <a:pt x="7109181" y="2697325"/>
                </a:cubicBezTo>
                <a:cubicBezTo>
                  <a:pt x="7110784" y="2685886"/>
                  <a:pt x="7102783" y="2679084"/>
                  <a:pt x="7090917" y="2673515"/>
                </a:cubicBezTo>
                <a:close/>
                <a:moveTo>
                  <a:pt x="7110762" y="2669840"/>
                </a:moveTo>
                <a:cubicBezTo>
                  <a:pt x="7109502" y="2671811"/>
                  <a:pt x="7109069" y="2673495"/>
                  <a:pt x="7109171" y="2675011"/>
                </a:cubicBezTo>
                <a:cubicBezTo>
                  <a:pt x="7109473" y="2679559"/>
                  <a:pt x="7114581" y="2682589"/>
                  <a:pt x="7116591" y="2687245"/>
                </a:cubicBezTo>
                <a:cubicBezTo>
                  <a:pt x="7120349" y="2688128"/>
                  <a:pt x="7123438" y="2687460"/>
                  <a:pt x="7127196" y="2688343"/>
                </a:cubicBezTo>
                <a:cubicBezTo>
                  <a:pt x="7131564" y="2678912"/>
                  <a:pt x="7120025" y="2667836"/>
                  <a:pt x="7110762" y="2669840"/>
                </a:cubicBezTo>
                <a:close/>
                <a:moveTo>
                  <a:pt x="7261237" y="2666715"/>
                </a:moveTo>
                <a:cubicBezTo>
                  <a:pt x="7259644" y="2667617"/>
                  <a:pt x="7258052" y="2668520"/>
                  <a:pt x="7256460" y="2669421"/>
                </a:cubicBezTo>
                <a:cubicBezTo>
                  <a:pt x="7259228" y="2683243"/>
                  <a:pt x="7272555" y="2683385"/>
                  <a:pt x="7280014" y="2683006"/>
                </a:cubicBezTo>
                <a:cubicBezTo>
                  <a:pt x="7274816" y="2676973"/>
                  <a:pt x="7267692" y="2674599"/>
                  <a:pt x="7261237" y="2666715"/>
                </a:cubicBezTo>
                <a:close/>
                <a:moveTo>
                  <a:pt x="7162915" y="2660703"/>
                </a:moveTo>
                <a:cubicBezTo>
                  <a:pt x="7160565" y="2661735"/>
                  <a:pt x="7159630" y="2663327"/>
                  <a:pt x="7159622" y="2665118"/>
                </a:cubicBezTo>
                <a:cubicBezTo>
                  <a:pt x="7159594" y="2670484"/>
                  <a:pt x="7167903" y="2677609"/>
                  <a:pt x="7171363" y="2676584"/>
                </a:cubicBezTo>
                <a:cubicBezTo>
                  <a:pt x="7176147" y="2673824"/>
                  <a:pt x="7171692" y="2664719"/>
                  <a:pt x="7167150" y="2661502"/>
                </a:cubicBezTo>
                <a:cubicBezTo>
                  <a:pt x="7165635" y="2660430"/>
                  <a:pt x="7164111" y="2660014"/>
                  <a:pt x="7162915" y="2660703"/>
                </a:cubicBezTo>
                <a:close/>
                <a:moveTo>
                  <a:pt x="7326519" y="2659433"/>
                </a:moveTo>
                <a:cubicBezTo>
                  <a:pt x="7324549" y="2658521"/>
                  <a:pt x="7322302" y="2658606"/>
                  <a:pt x="7319501" y="2660689"/>
                </a:cubicBezTo>
                <a:cubicBezTo>
                  <a:pt x="7320382" y="2666001"/>
                  <a:pt x="7322444" y="2668943"/>
                  <a:pt x="7325097" y="2670700"/>
                </a:cubicBezTo>
                <a:cubicBezTo>
                  <a:pt x="7331581" y="2671846"/>
                  <a:pt x="7327455" y="2665963"/>
                  <a:pt x="7331878" y="2664166"/>
                </a:cubicBezTo>
                <a:cubicBezTo>
                  <a:pt x="7330184" y="2662256"/>
                  <a:pt x="7328490" y="2660346"/>
                  <a:pt x="7326519" y="2659433"/>
                </a:cubicBezTo>
                <a:close/>
                <a:moveTo>
                  <a:pt x="4241274" y="2658788"/>
                </a:moveTo>
                <a:cubicBezTo>
                  <a:pt x="4239238" y="2660823"/>
                  <a:pt x="4236185" y="2663878"/>
                  <a:pt x="4234148" y="2665913"/>
                </a:cubicBezTo>
                <a:cubicBezTo>
                  <a:pt x="4240859" y="2676695"/>
                  <a:pt x="4238823" y="2678731"/>
                  <a:pt x="4228042" y="2672021"/>
                </a:cubicBezTo>
                <a:cubicBezTo>
                  <a:pt x="4227024" y="2673039"/>
                  <a:pt x="4234752" y="2682803"/>
                  <a:pt x="4234752" y="2682803"/>
                </a:cubicBezTo>
                <a:cubicBezTo>
                  <a:pt x="4243497" y="2691548"/>
                  <a:pt x="4252245" y="2700297"/>
                  <a:pt x="4253263" y="2699278"/>
                </a:cubicBezTo>
                <a:cubicBezTo>
                  <a:pt x="4254281" y="2698261"/>
                  <a:pt x="4255298" y="2697243"/>
                  <a:pt x="4256316" y="2696226"/>
                </a:cubicBezTo>
                <a:cubicBezTo>
                  <a:pt x="4258353" y="2694190"/>
                  <a:pt x="4259370" y="2693171"/>
                  <a:pt x="4261407" y="2691136"/>
                </a:cubicBezTo>
                <a:cubicBezTo>
                  <a:pt x="4263443" y="2689100"/>
                  <a:pt x="4256730" y="2678316"/>
                  <a:pt x="4267513" y="2685028"/>
                </a:cubicBezTo>
                <a:cubicBezTo>
                  <a:pt x="4267513" y="2685028"/>
                  <a:pt x="4259784" y="2675262"/>
                  <a:pt x="4259784" y="2675262"/>
                </a:cubicBezTo>
                <a:cubicBezTo>
                  <a:pt x="4251040" y="2666516"/>
                  <a:pt x="4242294" y="2657770"/>
                  <a:pt x="4241274" y="2658788"/>
                </a:cubicBezTo>
                <a:close/>
                <a:moveTo>
                  <a:pt x="7805453" y="2654756"/>
                </a:moveTo>
                <a:cubicBezTo>
                  <a:pt x="7802409" y="2654226"/>
                  <a:pt x="7799250" y="2656108"/>
                  <a:pt x="7797296" y="2659085"/>
                </a:cubicBezTo>
                <a:cubicBezTo>
                  <a:pt x="7795340" y="2662064"/>
                  <a:pt x="7794589" y="2666136"/>
                  <a:pt x="7796362" y="2669985"/>
                </a:cubicBezTo>
                <a:cubicBezTo>
                  <a:pt x="7801814" y="2672707"/>
                  <a:pt x="7813087" y="2664497"/>
                  <a:pt x="7805453" y="2654756"/>
                </a:cubicBezTo>
                <a:close/>
                <a:moveTo>
                  <a:pt x="4273338" y="2650502"/>
                </a:moveTo>
                <a:cubicBezTo>
                  <a:pt x="4273092" y="2650748"/>
                  <a:pt x="4274896" y="2653044"/>
                  <a:pt x="4278997" y="2657145"/>
                </a:cubicBezTo>
                <a:cubicBezTo>
                  <a:pt x="4278015" y="2658126"/>
                  <a:pt x="4278015" y="2658126"/>
                  <a:pt x="4268831" y="2650908"/>
                </a:cubicBezTo>
                <a:cubicBezTo>
                  <a:pt x="4267848" y="2651890"/>
                  <a:pt x="4267848" y="2651890"/>
                  <a:pt x="4266866" y="2652872"/>
                </a:cubicBezTo>
                <a:cubicBezTo>
                  <a:pt x="4265884" y="2653855"/>
                  <a:pt x="4265884" y="2653855"/>
                  <a:pt x="4274084" y="2662055"/>
                </a:cubicBezTo>
                <a:cubicBezTo>
                  <a:pt x="4274084" y="2662055"/>
                  <a:pt x="4274084" y="2662055"/>
                  <a:pt x="4275066" y="2661074"/>
                </a:cubicBezTo>
                <a:cubicBezTo>
                  <a:pt x="4283268" y="2669274"/>
                  <a:pt x="4283268" y="2669274"/>
                  <a:pt x="4284251" y="2668292"/>
                </a:cubicBezTo>
                <a:cubicBezTo>
                  <a:pt x="4284251" y="2668292"/>
                  <a:pt x="4285232" y="2667309"/>
                  <a:pt x="4286215" y="2666326"/>
                </a:cubicBezTo>
                <a:cubicBezTo>
                  <a:pt x="4287196" y="2665345"/>
                  <a:pt x="4287196" y="2665345"/>
                  <a:pt x="4288179" y="2664362"/>
                </a:cubicBezTo>
                <a:cubicBezTo>
                  <a:pt x="4288179" y="2664362"/>
                  <a:pt x="4280961" y="2655178"/>
                  <a:pt x="4279980" y="2656161"/>
                </a:cubicBezTo>
                <a:cubicBezTo>
                  <a:pt x="4275879" y="2652061"/>
                  <a:pt x="4273583" y="2650257"/>
                  <a:pt x="4273338" y="2650502"/>
                </a:cubicBezTo>
                <a:close/>
                <a:moveTo>
                  <a:pt x="7147973" y="2647199"/>
                </a:moveTo>
                <a:cubicBezTo>
                  <a:pt x="7144859" y="2648309"/>
                  <a:pt x="7142544" y="2648972"/>
                  <a:pt x="7141819" y="2650342"/>
                </a:cubicBezTo>
                <a:cubicBezTo>
                  <a:pt x="7141094" y="2651712"/>
                  <a:pt x="7141959" y="2653792"/>
                  <a:pt x="7145203" y="2657739"/>
                </a:cubicBezTo>
                <a:cubicBezTo>
                  <a:pt x="7150000" y="2655039"/>
                  <a:pt x="7151765" y="2652761"/>
                  <a:pt x="7147973" y="2647199"/>
                </a:cubicBezTo>
                <a:close/>
                <a:moveTo>
                  <a:pt x="7424402" y="2645209"/>
                </a:moveTo>
                <a:cubicBezTo>
                  <a:pt x="7420985" y="2644637"/>
                  <a:pt x="7418065" y="2645588"/>
                  <a:pt x="7416241" y="2648860"/>
                </a:cubicBezTo>
                <a:cubicBezTo>
                  <a:pt x="7421932" y="2659124"/>
                  <a:pt x="7441536" y="2679280"/>
                  <a:pt x="7452398" y="2669855"/>
                </a:cubicBezTo>
                <a:cubicBezTo>
                  <a:pt x="7449379" y="2662338"/>
                  <a:pt x="7434653" y="2646924"/>
                  <a:pt x="7424402" y="2645209"/>
                </a:cubicBezTo>
                <a:close/>
                <a:moveTo>
                  <a:pt x="7033224" y="2639004"/>
                </a:moveTo>
                <a:cubicBezTo>
                  <a:pt x="7021401" y="2644257"/>
                  <a:pt x="7023228" y="2663386"/>
                  <a:pt x="7035239" y="2668687"/>
                </a:cubicBezTo>
                <a:cubicBezTo>
                  <a:pt x="7042450" y="2655289"/>
                  <a:pt x="7040777" y="2644954"/>
                  <a:pt x="7033224" y="2639004"/>
                </a:cubicBezTo>
                <a:close/>
                <a:moveTo>
                  <a:pt x="7137396" y="2627931"/>
                </a:moveTo>
                <a:cubicBezTo>
                  <a:pt x="7134741" y="2626348"/>
                  <a:pt x="7132585" y="2627122"/>
                  <a:pt x="7131121" y="2629035"/>
                </a:cubicBezTo>
                <a:cubicBezTo>
                  <a:pt x="7128195" y="2632858"/>
                  <a:pt x="7128033" y="2641235"/>
                  <a:pt x="7132177" y="2644418"/>
                </a:cubicBezTo>
                <a:cubicBezTo>
                  <a:pt x="7134942" y="2646538"/>
                  <a:pt x="7139619" y="2646352"/>
                  <a:pt x="7146667" y="2640968"/>
                </a:cubicBezTo>
                <a:cubicBezTo>
                  <a:pt x="7143206" y="2633454"/>
                  <a:pt x="7140051" y="2629514"/>
                  <a:pt x="7137396" y="2627931"/>
                </a:cubicBezTo>
                <a:close/>
                <a:moveTo>
                  <a:pt x="7098409" y="2622111"/>
                </a:moveTo>
                <a:cubicBezTo>
                  <a:pt x="7106737" y="2636509"/>
                  <a:pt x="7100244" y="2652599"/>
                  <a:pt x="7126703" y="2667575"/>
                </a:cubicBezTo>
                <a:cubicBezTo>
                  <a:pt x="7134854" y="2653412"/>
                  <a:pt x="7113220" y="2618832"/>
                  <a:pt x="7098409" y="2622111"/>
                </a:cubicBezTo>
                <a:close/>
                <a:moveTo>
                  <a:pt x="7055072" y="2620937"/>
                </a:moveTo>
                <a:cubicBezTo>
                  <a:pt x="7051390" y="2622069"/>
                  <a:pt x="7048515" y="2623439"/>
                  <a:pt x="7047160" y="2625421"/>
                </a:cubicBezTo>
                <a:cubicBezTo>
                  <a:pt x="7045805" y="2627404"/>
                  <a:pt x="7045970" y="2630001"/>
                  <a:pt x="7048372" y="2633581"/>
                </a:cubicBezTo>
                <a:cubicBezTo>
                  <a:pt x="7053038" y="2632426"/>
                  <a:pt x="7055733" y="2631321"/>
                  <a:pt x="7060400" y="2630166"/>
                </a:cubicBezTo>
                <a:cubicBezTo>
                  <a:pt x="7058624" y="2627089"/>
                  <a:pt x="7056847" y="2624013"/>
                  <a:pt x="7055072" y="2620937"/>
                </a:cubicBezTo>
                <a:close/>
                <a:moveTo>
                  <a:pt x="4332231" y="2620310"/>
                </a:moveTo>
                <a:cubicBezTo>
                  <a:pt x="4332231" y="2620310"/>
                  <a:pt x="4331241" y="2621300"/>
                  <a:pt x="4330250" y="2622291"/>
                </a:cubicBezTo>
                <a:cubicBezTo>
                  <a:pt x="4328270" y="2624271"/>
                  <a:pt x="4325298" y="2627243"/>
                  <a:pt x="4322326" y="2630215"/>
                </a:cubicBezTo>
                <a:cubicBezTo>
                  <a:pt x="4319355" y="2633187"/>
                  <a:pt x="4317373" y="2635168"/>
                  <a:pt x="4315393" y="2637149"/>
                </a:cubicBezTo>
                <a:cubicBezTo>
                  <a:pt x="4314402" y="2638140"/>
                  <a:pt x="4323249" y="2648970"/>
                  <a:pt x="4323249" y="2648970"/>
                </a:cubicBezTo>
                <a:cubicBezTo>
                  <a:pt x="4333091" y="2658809"/>
                  <a:pt x="4334081" y="2657819"/>
                  <a:pt x="4335071" y="2656829"/>
                </a:cubicBezTo>
                <a:cubicBezTo>
                  <a:pt x="4337052" y="2654848"/>
                  <a:pt x="4339034" y="2652866"/>
                  <a:pt x="4342005" y="2649895"/>
                </a:cubicBezTo>
                <a:cubicBezTo>
                  <a:pt x="4342996" y="2648904"/>
                  <a:pt x="4343986" y="2647913"/>
                  <a:pt x="4345967" y="2645932"/>
                </a:cubicBezTo>
                <a:cubicBezTo>
                  <a:pt x="4346958" y="2644942"/>
                  <a:pt x="4348940" y="2642960"/>
                  <a:pt x="4350919" y="2640979"/>
                </a:cubicBezTo>
                <a:cubicBezTo>
                  <a:pt x="4351911" y="2639990"/>
                  <a:pt x="4342069" y="2630148"/>
                  <a:pt x="4332231" y="2620310"/>
                </a:cubicBezTo>
                <a:close/>
                <a:moveTo>
                  <a:pt x="4365681" y="2606538"/>
                </a:moveTo>
                <a:cubicBezTo>
                  <a:pt x="4363831" y="2606201"/>
                  <a:pt x="4363073" y="2606959"/>
                  <a:pt x="4362064" y="2607969"/>
                </a:cubicBezTo>
                <a:cubicBezTo>
                  <a:pt x="4358026" y="2612007"/>
                  <a:pt x="4345242" y="2607300"/>
                  <a:pt x="4341204" y="2611338"/>
                </a:cubicBezTo>
                <a:cubicBezTo>
                  <a:pt x="4341204" y="2611338"/>
                  <a:pt x="4348940" y="2621093"/>
                  <a:pt x="4348940" y="2621093"/>
                </a:cubicBezTo>
                <a:cubicBezTo>
                  <a:pt x="4357685" y="2629839"/>
                  <a:pt x="4358695" y="2628830"/>
                  <a:pt x="4358695" y="2628830"/>
                </a:cubicBezTo>
                <a:cubicBezTo>
                  <a:pt x="4362733" y="2624791"/>
                  <a:pt x="4375519" y="2629501"/>
                  <a:pt x="4379557" y="2625462"/>
                </a:cubicBezTo>
                <a:cubicBezTo>
                  <a:pt x="4380567" y="2624453"/>
                  <a:pt x="4382587" y="2622433"/>
                  <a:pt x="4384606" y="2620414"/>
                </a:cubicBezTo>
                <a:cubicBezTo>
                  <a:pt x="4385615" y="2619404"/>
                  <a:pt x="4385615" y="2619404"/>
                  <a:pt x="4385615" y="2619404"/>
                </a:cubicBezTo>
                <a:cubicBezTo>
                  <a:pt x="4376867" y="2610656"/>
                  <a:pt x="4376867" y="2610656"/>
                  <a:pt x="4375857" y="2611666"/>
                </a:cubicBezTo>
                <a:cubicBezTo>
                  <a:pt x="4370474" y="2608303"/>
                  <a:pt x="4367531" y="2606874"/>
                  <a:pt x="4365681" y="2606538"/>
                </a:cubicBezTo>
                <a:close/>
                <a:moveTo>
                  <a:pt x="7022024" y="2605255"/>
                </a:moveTo>
                <a:cubicBezTo>
                  <a:pt x="7021199" y="2606963"/>
                  <a:pt x="7020815" y="2608609"/>
                  <a:pt x="7020804" y="2610189"/>
                </a:cubicBezTo>
                <a:cubicBezTo>
                  <a:pt x="7020772" y="2614930"/>
                  <a:pt x="7024099" y="2619085"/>
                  <a:pt x="7028943" y="2622539"/>
                </a:cubicBezTo>
                <a:cubicBezTo>
                  <a:pt x="7031019" y="2621961"/>
                  <a:pt x="7032679" y="2621008"/>
                  <a:pt x="7034051" y="2619333"/>
                </a:cubicBezTo>
                <a:cubicBezTo>
                  <a:pt x="7035421" y="2617660"/>
                  <a:pt x="7036505" y="2615264"/>
                  <a:pt x="7037428" y="2611808"/>
                </a:cubicBezTo>
                <a:cubicBezTo>
                  <a:pt x="7030970" y="2607201"/>
                  <a:pt x="7026390" y="2605518"/>
                  <a:pt x="7022024" y="2605255"/>
                </a:cubicBezTo>
                <a:close/>
                <a:moveTo>
                  <a:pt x="7277756" y="2604996"/>
                </a:moveTo>
                <a:cubicBezTo>
                  <a:pt x="7274729" y="2605395"/>
                  <a:pt x="7272968" y="2607621"/>
                  <a:pt x="7271207" y="2609849"/>
                </a:cubicBezTo>
                <a:cubicBezTo>
                  <a:pt x="7274844" y="2616689"/>
                  <a:pt x="7280408" y="2619951"/>
                  <a:pt x="7284093" y="2614144"/>
                </a:cubicBezTo>
                <a:cubicBezTo>
                  <a:pt x="7282990" y="2610962"/>
                  <a:pt x="7280290" y="2608656"/>
                  <a:pt x="7277756" y="2604996"/>
                </a:cubicBezTo>
                <a:close/>
                <a:moveTo>
                  <a:pt x="6918202" y="2604110"/>
                </a:moveTo>
                <a:cubicBezTo>
                  <a:pt x="6923926" y="2625743"/>
                  <a:pt x="6914255" y="2639400"/>
                  <a:pt x="6930249" y="2665293"/>
                </a:cubicBezTo>
                <a:cubicBezTo>
                  <a:pt x="6940348" y="2672608"/>
                  <a:pt x="6951633" y="2675195"/>
                  <a:pt x="6961224" y="2673902"/>
                </a:cubicBezTo>
                <a:cubicBezTo>
                  <a:pt x="6977209" y="2671743"/>
                  <a:pt x="6988484" y="2658800"/>
                  <a:pt x="6981711" y="2638990"/>
                </a:cubicBezTo>
                <a:cubicBezTo>
                  <a:pt x="6978999" y="2631861"/>
                  <a:pt x="6975239" y="2626355"/>
                  <a:pt x="6970733" y="2622048"/>
                </a:cubicBezTo>
                <a:cubicBezTo>
                  <a:pt x="6957215" y="2609126"/>
                  <a:pt x="6936985" y="2606988"/>
                  <a:pt x="6918202" y="2604110"/>
                </a:cubicBezTo>
                <a:close/>
                <a:moveTo>
                  <a:pt x="6895227" y="2603623"/>
                </a:moveTo>
                <a:cubicBezTo>
                  <a:pt x="6892470" y="2602596"/>
                  <a:pt x="6890301" y="2603054"/>
                  <a:pt x="6888739" y="2604476"/>
                </a:cubicBezTo>
                <a:cubicBezTo>
                  <a:pt x="6884052" y="2608741"/>
                  <a:pt x="6884823" y="2621667"/>
                  <a:pt x="6891509" y="2629095"/>
                </a:cubicBezTo>
                <a:cubicBezTo>
                  <a:pt x="6894625" y="2629094"/>
                  <a:pt x="6896768" y="2628198"/>
                  <a:pt x="6898224" y="2626733"/>
                </a:cubicBezTo>
                <a:lnTo>
                  <a:pt x="6899566" y="2623746"/>
                </a:lnTo>
                <a:lnTo>
                  <a:pt x="6907724" y="2625019"/>
                </a:lnTo>
                <a:cubicBezTo>
                  <a:pt x="6907014" y="2619930"/>
                  <a:pt x="6904207" y="2616961"/>
                  <a:pt x="6901035" y="2616009"/>
                </a:cubicBezTo>
                <a:lnTo>
                  <a:pt x="6900720" y="2616119"/>
                </a:lnTo>
                <a:lnTo>
                  <a:pt x="6900528" y="2606939"/>
                </a:lnTo>
                <a:cubicBezTo>
                  <a:pt x="6898571" y="2605282"/>
                  <a:pt x="6896803" y="2604209"/>
                  <a:pt x="6895227" y="2603623"/>
                </a:cubicBezTo>
                <a:close/>
                <a:moveTo>
                  <a:pt x="7285941" y="2597942"/>
                </a:moveTo>
                <a:cubicBezTo>
                  <a:pt x="7284178" y="2600363"/>
                  <a:pt x="7284737" y="2604949"/>
                  <a:pt x="7287049" y="2608266"/>
                </a:cubicBezTo>
                <a:cubicBezTo>
                  <a:pt x="7289364" y="2611584"/>
                  <a:pt x="7293435" y="2613637"/>
                  <a:pt x="7298697" y="2610993"/>
                </a:cubicBezTo>
                <a:cubicBezTo>
                  <a:pt x="7300770" y="2605088"/>
                  <a:pt x="7293822" y="2596289"/>
                  <a:pt x="7285941" y="2597942"/>
                </a:cubicBezTo>
                <a:close/>
                <a:moveTo>
                  <a:pt x="7388308" y="2595505"/>
                </a:moveTo>
                <a:cubicBezTo>
                  <a:pt x="7384920" y="2594730"/>
                  <a:pt x="7381545" y="2595373"/>
                  <a:pt x="7378396" y="2597152"/>
                </a:cubicBezTo>
                <a:cubicBezTo>
                  <a:pt x="7378148" y="2599191"/>
                  <a:pt x="7378957" y="2601582"/>
                  <a:pt x="7380294" y="2604150"/>
                </a:cubicBezTo>
                <a:lnTo>
                  <a:pt x="7384182" y="2610328"/>
                </a:lnTo>
                <a:lnTo>
                  <a:pt x="7379556" y="2613562"/>
                </a:lnTo>
                <a:cubicBezTo>
                  <a:pt x="7378382" y="2615420"/>
                  <a:pt x="7377705" y="2617582"/>
                  <a:pt x="7377677" y="2620058"/>
                </a:cubicBezTo>
                <a:cubicBezTo>
                  <a:pt x="7385648" y="2643165"/>
                  <a:pt x="7401198" y="2648225"/>
                  <a:pt x="7413192" y="2644578"/>
                </a:cubicBezTo>
                <a:lnTo>
                  <a:pt x="7425364" y="2635115"/>
                </a:lnTo>
                <a:lnTo>
                  <a:pt x="7426314" y="2641265"/>
                </a:lnTo>
                <a:cubicBezTo>
                  <a:pt x="7433549" y="2642581"/>
                  <a:pt x="7437362" y="2639029"/>
                  <a:pt x="7439337" y="2633329"/>
                </a:cubicBezTo>
                <a:lnTo>
                  <a:pt x="7441004" y="2615897"/>
                </a:lnTo>
                <a:lnTo>
                  <a:pt x="7441367" y="2616447"/>
                </a:lnTo>
                <a:cubicBezTo>
                  <a:pt x="7446598" y="2619579"/>
                  <a:pt x="7453730" y="2614401"/>
                  <a:pt x="7447416" y="2606802"/>
                </a:cubicBezTo>
                <a:cubicBezTo>
                  <a:pt x="7441884" y="2608584"/>
                  <a:pt x="7440349" y="2606093"/>
                  <a:pt x="7438902" y="2607424"/>
                </a:cubicBezTo>
                <a:cubicBezTo>
                  <a:pt x="7438418" y="2607868"/>
                  <a:pt x="7437945" y="2608735"/>
                  <a:pt x="7437337" y="2610327"/>
                </a:cubicBezTo>
                <a:lnTo>
                  <a:pt x="7438540" y="2612154"/>
                </a:lnTo>
                <a:lnTo>
                  <a:pt x="7428632" y="2610903"/>
                </a:lnTo>
                <a:lnTo>
                  <a:pt x="7426866" y="2616402"/>
                </a:lnTo>
                <a:lnTo>
                  <a:pt x="7418164" y="2608490"/>
                </a:lnTo>
                <a:cubicBezTo>
                  <a:pt x="7414002" y="2606495"/>
                  <a:pt x="7409011" y="2605311"/>
                  <a:pt x="7403977" y="2604979"/>
                </a:cubicBezTo>
                <a:lnTo>
                  <a:pt x="7397427" y="2605707"/>
                </a:lnTo>
                <a:lnTo>
                  <a:pt x="7398284" y="2602366"/>
                </a:lnTo>
                <a:cubicBezTo>
                  <a:pt x="7395094" y="2598475"/>
                  <a:pt x="7391695" y="2596282"/>
                  <a:pt x="7388308" y="2595505"/>
                </a:cubicBezTo>
                <a:close/>
                <a:moveTo>
                  <a:pt x="7342127" y="2595448"/>
                </a:moveTo>
                <a:cubicBezTo>
                  <a:pt x="7337238" y="2595647"/>
                  <a:pt x="7332604" y="2596435"/>
                  <a:pt x="7328234" y="2597837"/>
                </a:cubicBezTo>
                <a:cubicBezTo>
                  <a:pt x="7321681" y="2599941"/>
                  <a:pt x="7315725" y="2603427"/>
                  <a:pt x="7310402" y="2608378"/>
                </a:cubicBezTo>
                <a:cubicBezTo>
                  <a:pt x="7305078" y="2613327"/>
                  <a:pt x="7300387" y="2619741"/>
                  <a:pt x="7296364" y="2627703"/>
                </a:cubicBezTo>
                <a:cubicBezTo>
                  <a:pt x="7308021" y="2635493"/>
                  <a:pt x="7309854" y="2628220"/>
                  <a:pt x="7316598" y="2628479"/>
                </a:cubicBezTo>
                <a:cubicBezTo>
                  <a:pt x="7330608" y="2634041"/>
                  <a:pt x="7341947" y="2648775"/>
                  <a:pt x="7353398" y="2644576"/>
                </a:cubicBezTo>
                <a:cubicBezTo>
                  <a:pt x="7356907" y="2633503"/>
                  <a:pt x="7339185" y="2627026"/>
                  <a:pt x="7328207" y="2620809"/>
                </a:cubicBezTo>
                <a:cubicBezTo>
                  <a:pt x="7335269" y="2614122"/>
                  <a:pt x="7347559" y="2608023"/>
                  <a:pt x="7342127" y="2595448"/>
                </a:cubicBezTo>
                <a:close/>
                <a:moveTo>
                  <a:pt x="6836764" y="2590724"/>
                </a:moveTo>
                <a:cubicBezTo>
                  <a:pt x="6835967" y="2606621"/>
                  <a:pt x="6863952" y="2608613"/>
                  <a:pt x="6874431" y="2611515"/>
                </a:cubicBezTo>
                <a:cubicBezTo>
                  <a:pt x="6876016" y="2600057"/>
                  <a:pt x="6845959" y="2594037"/>
                  <a:pt x="6836764" y="2590724"/>
                </a:cubicBezTo>
                <a:close/>
                <a:moveTo>
                  <a:pt x="7520469" y="2587954"/>
                </a:moveTo>
                <a:cubicBezTo>
                  <a:pt x="7517847" y="2587667"/>
                  <a:pt x="7515867" y="2587963"/>
                  <a:pt x="7514440" y="2588695"/>
                </a:cubicBezTo>
                <a:cubicBezTo>
                  <a:pt x="7511942" y="2589977"/>
                  <a:pt x="7511139" y="2592597"/>
                  <a:pt x="7511556" y="2595782"/>
                </a:cubicBezTo>
                <a:cubicBezTo>
                  <a:pt x="7512807" y="2605338"/>
                  <a:pt x="7525042" y="2619984"/>
                  <a:pt x="7535478" y="2618844"/>
                </a:cubicBezTo>
                <a:cubicBezTo>
                  <a:pt x="7536326" y="2616954"/>
                  <a:pt x="7537175" y="2615062"/>
                  <a:pt x="7539372" y="2616294"/>
                </a:cubicBezTo>
                <a:cubicBezTo>
                  <a:pt x="7542267" y="2603718"/>
                  <a:pt x="7533651" y="2595341"/>
                  <a:pt x="7520469" y="2587954"/>
                </a:cubicBezTo>
                <a:close/>
                <a:moveTo>
                  <a:pt x="7487470" y="2587193"/>
                </a:moveTo>
                <a:cubicBezTo>
                  <a:pt x="7482969" y="2588086"/>
                  <a:pt x="7480005" y="2591449"/>
                  <a:pt x="7480204" y="2595285"/>
                </a:cubicBezTo>
                <a:cubicBezTo>
                  <a:pt x="7480402" y="2599122"/>
                  <a:pt x="7483763" y="2603432"/>
                  <a:pt x="7491904" y="2606219"/>
                </a:cubicBezTo>
                <a:cubicBezTo>
                  <a:pt x="7496518" y="2605220"/>
                  <a:pt x="7500101" y="2594045"/>
                  <a:pt x="7498047" y="2589290"/>
                </a:cubicBezTo>
                <a:cubicBezTo>
                  <a:pt x="7494158" y="2587100"/>
                  <a:pt x="7490471" y="2586596"/>
                  <a:pt x="7487470" y="2587193"/>
                </a:cubicBezTo>
                <a:close/>
                <a:moveTo>
                  <a:pt x="4300132" y="2580249"/>
                </a:moveTo>
                <a:cubicBezTo>
                  <a:pt x="4300132" y="2580249"/>
                  <a:pt x="4300132" y="2580249"/>
                  <a:pt x="4297237" y="2583145"/>
                </a:cubicBezTo>
                <a:cubicBezTo>
                  <a:pt x="4297237" y="2583145"/>
                  <a:pt x="4307078" y="2592985"/>
                  <a:pt x="4307078" y="2592985"/>
                </a:cubicBezTo>
                <a:cubicBezTo>
                  <a:pt x="4307078" y="2592985"/>
                  <a:pt x="4307078" y="2592985"/>
                  <a:pt x="4309974" y="2590090"/>
                </a:cubicBezTo>
                <a:cubicBezTo>
                  <a:pt x="4309974" y="2590090"/>
                  <a:pt x="4300132" y="2580249"/>
                  <a:pt x="4300132" y="2580249"/>
                </a:cubicBezTo>
                <a:close/>
                <a:moveTo>
                  <a:pt x="4416771" y="2572939"/>
                </a:moveTo>
                <a:cubicBezTo>
                  <a:pt x="4411769" y="2577941"/>
                  <a:pt x="4406766" y="2582944"/>
                  <a:pt x="4401762" y="2587947"/>
                </a:cubicBezTo>
                <a:cubicBezTo>
                  <a:pt x="4398760" y="2590950"/>
                  <a:pt x="4393823" y="2591515"/>
                  <a:pt x="4389978" y="2593173"/>
                </a:cubicBezTo>
                <a:cubicBezTo>
                  <a:pt x="4388055" y="2594003"/>
                  <a:pt x="4386407" y="2595106"/>
                  <a:pt x="4385410" y="2596923"/>
                </a:cubicBezTo>
                <a:cubicBezTo>
                  <a:pt x="4384412" y="2598740"/>
                  <a:pt x="4384068" y="2601272"/>
                  <a:pt x="4384752" y="2604959"/>
                </a:cubicBezTo>
                <a:cubicBezTo>
                  <a:pt x="4383751" y="2605959"/>
                  <a:pt x="4383751" y="2605959"/>
                  <a:pt x="4392497" y="2614704"/>
                </a:cubicBezTo>
                <a:cubicBezTo>
                  <a:pt x="4401244" y="2623452"/>
                  <a:pt x="4401244" y="2623452"/>
                  <a:pt x="4402244" y="2622451"/>
                </a:cubicBezTo>
                <a:cubicBezTo>
                  <a:pt x="4399501" y="2607700"/>
                  <a:pt x="4413253" y="2611445"/>
                  <a:pt x="4419255" y="2605441"/>
                </a:cubicBezTo>
                <a:cubicBezTo>
                  <a:pt x="4422258" y="2602439"/>
                  <a:pt x="4426260" y="2598436"/>
                  <a:pt x="4429263" y="2595435"/>
                </a:cubicBezTo>
                <a:cubicBezTo>
                  <a:pt x="4431263" y="2593433"/>
                  <a:pt x="4432264" y="2592432"/>
                  <a:pt x="4434265" y="2590431"/>
                </a:cubicBezTo>
                <a:cubicBezTo>
                  <a:pt x="4435266" y="2589430"/>
                  <a:pt x="4435266" y="2589430"/>
                  <a:pt x="4426518" y="2580683"/>
                </a:cubicBezTo>
                <a:cubicBezTo>
                  <a:pt x="4426518" y="2580683"/>
                  <a:pt x="4416771" y="2572939"/>
                  <a:pt x="4416771" y="2572939"/>
                </a:cubicBezTo>
                <a:close/>
                <a:moveTo>
                  <a:pt x="7243029" y="2568793"/>
                </a:moveTo>
                <a:cubicBezTo>
                  <a:pt x="7234612" y="2565827"/>
                  <a:pt x="7225820" y="2566846"/>
                  <a:pt x="7220453" y="2571062"/>
                </a:cubicBezTo>
                <a:cubicBezTo>
                  <a:pt x="7215085" y="2575279"/>
                  <a:pt x="7213143" y="2582693"/>
                  <a:pt x="7218427" y="2592516"/>
                </a:cubicBezTo>
                <a:cubicBezTo>
                  <a:pt x="7228473" y="2607329"/>
                  <a:pt x="7250485" y="2608935"/>
                  <a:pt x="7265134" y="2598053"/>
                </a:cubicBezTo>
                <a:cubicBezTo>
                  <a:pt x="7262685" y="2581653"/>
                  <a:pt x="7253127" y="2572353"/>
                  <a:pt x="7243029" y="2568793"/>
                </a:cubicBezTo>
                <a:close/>
                <a:moveTo>
                  <a:pt x="4314247" y="2566134"/>
                </a:moveTo>
                <a:cubicBezTo>
                  <a:pt x="4313162" y="2567219"/>
                  <a:pt x="4313162" y="2567219"/>
                  <a:pt x="4312076" y="2568305"/>
                </a:cubicBezTo>
                <a:cubicBezTo>
                  <a:pt x="4310991" y="2569391"/>
                  <a:pt x="4310991" y="2569391"/>
                  <a:pt x="4310991" y="2569391"/>
                </a:cubicBezTo>
                <a:cubicBezTo>
                  <a:pt x="4320829" y="2579230"/>
                  <a:pt x="4320829" y="2579230"/>
                  <a:pt x="4320829" y="2579230"/>
                </a:cubicBezTo>
                <a:cubicBezTo>
                  <a:pt x="4320829" y="2579230"/>
                  <a:pt x="4320829" y="2579230"/>
                  <a:pt x="4321915" y="2578144"/>
                </a:cubicBezTo>
                <a:cubicBezTo>
                  <a:pt x="4321915" y="2578144"/>
                  <a:pt x="4323001" y="2577057"/>
                  <a:pt x="4323001" y="2577057"/>
                </a:cubicBezTo>
                <a:cubicBezTo>
                  <a:pt x="4323001" y="2577057"/>
                  <a:pt x="4332841" y="2586899"/>
                  <a:pt x="4332841" y="2586899"/>
                </a:cubicBezTo>
                <a:cubicBezTo>
                  <a:pt x="4332841" y="2586899"/>
                  <a:pt x="4324087" y="2575973"/>
                  <a:pt x="4324087" y="2575973"/>
                </a:cubicBezTo>
                <a:cubicBezTo>
                  <a:pt x="4324087" y="2575973"/>
                  <a:pt x="4324087" y="2575973"/>
                  <a:pt x="4314247" y="2566134"/>
                </a:cubicBezTo>
                <a:close/>
                <a:moveTo>
                  <a:pt x="6853053" y="2563609"/>
                </a:moveTo>
                <a:cubicBezTo>
                  <a:pt x="6851106" y="2564232"/>
                  <a:pt x="6849529" y="2567041"/>
                  <a:pt x="6849505" y="2569931"/>
                </a:cubicBezTo>
                <a:cubicBezTo>
                  <a:pt x="6849480" y="2572821"/>
                  <a:pt x="6851011" y="2575789"/>
                  <a:pt x="6855276" y="2576728"/>
                </a:cubicBezTo>
                <a:cubicBezTo>
                  <a:pt x="6859170" y="2575482"/>
                  <a:pt x="6862882" y="2565072"/>
                  <a:pt x="6853053" y="2563609"/>
                </a:cubicBezTo>
                <a:close/>
                <a:moveTo>
                  <a:pt x="4338136" y="2542245"/>
                </a:moveTo>
                <a:cubicBezTo>
                  <a:pt x="4337110" y="2543272"/>
                  <a:pt x="4337110" y="2543272"/>
                  <a:pt x="4346948" y="2553110"/>
                </a:cubicBezTo>
                <a:cubicBezTo>
                  <a:pt x="4345923" y="2554136"/>
                  <a:pt x="4344898" y="2555162"/>
                  <a:pt x="4343871" y="2556187"/>
                </a:cubicBezTo>
                <a:cubicBezTo>
                  <a:pt x="4343871" y="2556187"/>
                  <a:pt x="4342846" y="2557212"/>
                  <a:pt x="4342846" y="2557212"/>
                </a:cubicBezTo>
                <a:cubicBezTo>
                  <a:pt x="4341821" y="2558237"/>
                  <a:pt x="4341821" y="2558237"/>
                  <a:pt x="4341821" y="2558237"/>
                </a:cubicBezTo>
                <a:cubicBezTo>
                  <a:pt x="4351662" y="2568079"/>
                  <a:pt x="4351662" y="2568079"/>
                  <a:pt x="4352686" y="2567053"/>
                </a:cubicBezTo>
                <a:cubicBezTo>
                  <a:pt x="4352686" y="2567053"/>
                  <a:pt x="4353713" y="2566027"/>
                  <a:pt x="4353713" y="2566027"/>
                </a:cubicBezTo>
                <a:cubicBezTo>
                  <a:pt x="4353713" y="2566027"/>
                  <a:pt x="4354738" y="2565001"/>
                  <a:pt x="4354738" y="2565001"/>
                </a:cubicBezTo>
                <a:cubicBezTo>
                  <a:pt x="4355763" y="2563975"/>
                  <a:pt x="4356789" y="2562951"/>
                  <a:pt x="4347973" y="2552085"/>
                </a:cubicBezTo>
                <a:cubicBezTo>
                  <a:pt x="4347973" y="2552085"/>
                  <a:pt x="4347973" y="2552085"/>
                  <a:pt x="4338136" y="2542245"/>
                </a:cubicBezTo>
                <a:close/>
                <a:moveTo>
                  <a:pt x="7337102" y="2541879"/>
                </a:moveTo>
                <a:cubicBezTo>
                  <a:pt x="7335465" y="2548645"/>
                  <a:pt x="7341513" y="2557367"/>
                  <a:pt x="7345421" y="2559956"/>
                </a:cubicBezTo>
                <a:cubicBezTo>
                  <a:pt x="7348486" y="2557277"/>
                  <a:pt x="7349662" y="2554916"/>
                  <a:pt x="7352142" y="2553417"/>
                </a:cubicBezTo>
                <a:cubicBezTo>
                  <a:pt x="7349873" y="2544061"/>
                  <a:pt x="7345253" y="2539427"/>
                  <a:pt x="7337102" y="2541879"/>
                </a:cubicBezTo>
                <a:close/>
                <a:moveTo>
                  <a:pt x="7097027" y="2540075"/>
                </a:moveTo>
                <a:cubicBezTo>
                  <a:pt x="7092485" y="2538247"/>
                  <a:pt x="7087582" y="2538954"/>
                  <a:pt x="7084653" y="2542029"/>
                </a:cubicBezTo>
                <a:cubicBezTo>
                  <a:pt x="7082701" y="2544080"/>
                  <a:pt x="7081625" y="2547184"/>
                  <a:pt x="7082118" y="2551291"/>
                </a:cubicBezTo>
                <a:cubicBezTo>
                  <a:pt x="7086136" y="2552098"/>
                  <a:pt x="7088641" y="2555106"/>
                  <a:pt x="7091400" y="2557412"/>
                </a:cubicBezTo>
                <a:lnTo>
                  <a:pt x="7094411" y="2557947"/>
                </a:lnTo>
                <a:lnTo>
                  <a:pt x="7080814" y="2558198"/>
                </a:lnTo>
                <a:lnTo>
                  <a:pt x="7075726" y="2560360"/>
                </a:lnTo>
                <a:lnTo>
                  <a:pt x="7061068" y="2549535"/>
                </a:lnTo>
                <a:cubicBezTo>
                  <a:pt x="7060110" y="2553373"/>
                  <a:pt x="7061345" y="2557629"/>
                  <a:pt x="7063911" y="2561754"/>
                </a:cubicBezTo>
                <a:lnTo>
                  <a:pt x="7066358" y="2564341"/>
                </a:lnTo>
                <a:lnTo>
                  <a:pt x="7063909" y="2565382"/>
                </a:lnTo>
                <a:lnTo>
                  <a:pt x="7067978" y="2566054"/>
                </a:lnTo>
                <a:lnTo>
                  <a:pt x="7074733" y="2573196"/>
                </a:lnTo>
                <a:cubicBezTo>
                  <a:pt x="7083454" y="2579836"/>
                  <a:pt x="7094041" y="2583765"/>
                  <a:pt x="7099580" y="2580596"/>
                </a:cubicBezTo>
                <a:lnTo>
                  <a:pt x="7086305" y="2568866"/>
                </a:lnTo>
                <a:lnTo>
                  <a:pt x="7096192" y="2566122"/>
                </a:lnTo>
                <a:lnTo>
                  <a:pt x="7101332" y="2559176"/>
                </a:lnTo>
                <a:lnTo>
                  <a:pt x="7102203" y="2559331"/>
                </a:lnTo>
                <a:cubicBezTo>
                  <a:pt x="7102211" y="2555324"/>
                  <a:pt x="7105228" y="2554929"/>
                  <a:pt x="7107242" y="2553328"/>
                </a:cubicBezTo>
                <a:cubicBezTo>
                  <a:pt x="7105753" y="2546266"/>
                  <a:pt x="7101570" y="2541903"/>
                  <a:pt x="7097027" y="2540075"/>
                </a:cubicBezTo>
                <a:close/>
                <a:moveTo>
                  <a:pt x="7439366" y="2538305"/>
                </a:moveTo>
                <a:cubicBezTo>
                  <a:pt x="7428136" y="2541031"/>
                  <a:pt x="7426463" y="2537995"/>
                  <a:pt x="7420063" y="2544622"/>
                </a:cubicBezTo>
                <a:cubicBezTo>
                  <a:pt x="7422113" y="2558075"/>
                  <a:pt x="7448751" y="2549254"/>
                  <a:pt x="7439366" y="2538305"/>
                </a:cubicBezTo>
                <a:close/>
                <a:moveTo>
                  <a:pt x="6873599" y="2528204"/>
                </a:moveTo>
                <a:cubicBezTo>
                  <a:pt x="6872727" y="2534601"/>
                  <a:pt x="6882354" y="2545260"/>
                  <a:pt x="6888878" y="2544277"/>
                </a:cubicBezTo>
                <a:cubicBezTo>
                  <a:pt x="6889546" y="2536242"/>
                  <a:pt x="6881340" y="2537061"/>
                  <a:pt x="6873599" y="2528204"/>
                </a:cubicBezTo>
                <a:close/>
                <a:moveTo>
                  <a:pt x="7173477" y="2525160"/>
                </a:moveTo>
                <a:cubicBezTo>
                  <a:pt x="7172547" y="2529230"/>
                  <a:pt x="7172291" y="2532644"/>
                  <a:pt x="7172591" y="2535509"/>
                </a:cubicBezTo>
                <a:cubicBezTo>
                  <a:pt x="7174172" y="2550554"/>
                  <a:pt x="7191140" y="2550515"/>
                  <a:pt x="7206919" y="2551127"/>
                </a:cubicBezTo>
                <a:lnTo>
                  <a:pt x="7206992" y="2551134"/>
                </a:lnTo>
                <a:lnTo>
                  <a:pt x="7212200" y="2558804"/>
                </a:lnTo>
                <a:cubicBezTo>
                  <a:pt x="7217725" y="2562056"/>
                  <a:pt x="7227414" y="2555407"/>
                  <a:pt x="7226815" y="2548151"/>
                </a:cubicBezTo>
                <a:cubicBezTo>
                  <a:pt x="7223399" y="2542777"/>
                  <a:pt x="7219545" y="2539464"/>
                  <a:pt x="7215996" y="2537840"/>
                </a:cubicBezTo>
                <a:cubicBezTo>
                  <a:pt x="7213335" y="2536622"/>
                  <a:pt x="7210844" y="2536353"/>
                  <a:pt x="7208836" y="2536880"/>
                </a:cubicBezTo>
                <a:lnTo>
                  <a:pt x="7205037" y="2540262"/>
                </a:lnTo>
                <a:lnTo>
                  <a:pt x="7200419" y="2538236"/>
                </a:lnTo>
                <a:cubicBezTo>
                  <a:pt x="7191387" y="2535035"/>
                  <a:pt x="7181410" y="2532038"/>
                  <a:pt x="7173477" y="2525160"/>
                </a:cubicBezTo>
                <a:close/>
                <a:moveTo>
                  <a:pt x="7059165" y="2517710"/>
                </a:moveTo>
                <a:cubicBezTo>
                  <a:pt x="7054843" y="2518323"/>
                  <a:pt x="7052276" y="2519940"/>
                  <a:pt x="7051549" y="2522432"/>
                </a:cubicBezTo>
                <a:cubicBezTo>
                  <a:pt x="7050823" y="2524924"/>
                  <a:pt x="7051939" y="2528288"/>
                  <a:pt x="7054989" y="2532393"/>
                </a:cubicBezTo>
                <a:cubicBezTo>
                  <a:pt x="7063633" y="2531167"/>
                  <a:pt x="7065265" y="2525920"/>
                  <a:pt x="7059165" y="2517710"/>
                </a:cubicBezTo>
                <a:close/>
                <a:moveTo>
                  <a:pt x="6999506" y="2510563"/>
                </a:moveTo>
                <a:cubicBezTo>
                  <a:pt x="6985758" y="2513133"/>
                  <a:pt x="6975237" y="2526431"/>
                  <a:pt x="6956266" y="2520168"/>
                </a:cubicBezTo>
                <a:lnTo>
                  <a:pt x="6964415" y="2533895"/>
                </a:lnTo>
                <a:lnTo>
                  <a:pt x="6961401" y="2538622"/>
                </a:lnTo>
                <a:cubicBezTo>
                  <a:pt x="6957931" y="2550413"/>
                  <a:pt x="6960717" y="2566679"/>
                  <a:pt x="6950991" y="2573995"/>
                </a:cubicBezTo>
                <a:cubicBezTo>
                  <a:pt x="6952444" y="2579999"/>
                  <a:pt x="6954840" y="2582658"/>
                  <a:pt x="6957236" y="2585315"/>
                </a:cubicBezTo>
                <a:cubicBezTo>
                  <a:pt x="6965389" y="2580095"/>
                  <a:pt x="6969745" y="2572307"/>
                  <a:pt x="6971187" y="2562655"/>
                </a:cubicBezTo>
                <a:lnTo>
                  <a:pt x="6968986" y="2541597"/>
                </a:lnTo>
                <a:lnTo>
                  <a:pt x="6973882" y="2549844"/>
                </a:lnTo>
                <a:cubicBezTo>
                  <a:pt x="6978846" y="2558923"/>
                  <a:pt x="6983956" y="2566892"/>
                  <a:pt x="6992368" y="2572848"/>
                </a:cubicBezTo>
                <a:cubicBezTo>
                  <a:pt x="7043000" y="2605098"/>
                  <a:pt x="7061455" y="2531961"/>
                  <a:pt x="7014760" y="2512687"/>
                </a:cubicBezTo>
                <a:cubicBezTo>
                  <a:pt x="7009028" y="2510039"/>
                  <a:pt x="7004087" y="2509704"/>
                  <a:pt x="6999506" y="2510563"/>
                </a:cubicBezTo>
                <a:close/>
                <a:moveTo>
                  <a:pt x="4362156" y="2509924"/>
                </a:moveTo>
                <a:cubicBezTo>
                  <a:pt x="4362523" y="2510480"/>
                  <a:pt x="4363689" y="2511773"/>
                  <a:pt x="4366149" y="2514233"/>
                </a:cubicBezTo>
                <a:cubicBezTo>
                  <a:pt x="4365135" y="2515246"/>
                  <a:pt x="4365135" y="2515246"/>
                  <a:pt x="4364123" y="2516259"/>
                </a:cubicBezTo>
                <a:cubicBezTo>
                  <a:pt x="4364123" y="2516259"/>
                  <a:pt x="4363109" y="2517272"/>
                  <a:pt x="4372948" y="2527113"/>
                </a:cubicBezTo>
                <a:cubicBezTo>
                  <a:pt x="4382789" y="2536954"/>
                  <a:pt x="4383803" y="2535940"/>
                  <a:pt x="4383803" y="2535940"/>
                </a:cubicBezTo>
                <a:cubicBezTo>
                  <a:pt x="4384816" y="2534927"/>
                  <a:pt x="4384816" y="2534927"/>
                  <a:pt x="4384816" y="2534927"/>
                </a:cubicBezTo>
                <a:cubicBezTo>
                  <a:pt x="4384816" y="2534927"/>
                  <a:pt x="4385830" y="2533914"/>
                  <a:pt x="4377002" y="2523060"/>
                </a:cubicBezTo>
                <a:cubicBezTo>
                  <a:pt x="4377002" y="2523060"/>
                  <a:pt x="4378016" y="2522047"/>
                  <a:pt x="4367162" y="2513219"/>
                </a:cubicBezTo>
                <a:cubicBezTo>
                  <a:pt x="4367162" y="2513219"/>
                  <a:pt x="4364449" y="2511014"/>
                  <a:pt x="4362965" y="2510036"/>
                </a:cubicBezTo>
                <a:cubicBezTo>
                  <a:pt x="4362224" y="2509548"/>
                  <a:pt x="4361789" y="2509368"/>
                  <a:pt x="4362156" y="2509924"/>
                </a:cubicBezTo>
                <a:close/>
                <a:moveTo>
                  <a:pt x="7204983" y="2509345"/>
                </a:moveTo>
                <a:cubicBezTo>
                  <a:pt x="7202904" y="2514385"/>
                  <a:pt x="7203643" y="2520363"/>
                  <a:pt x="7205792" y="2526813"/>
                </a:cubicBezTo>
                <a:cubicBezTo>
                  <a:pt x="7212598" y="2519049"/>
                  <a:pt x="7217898" y="2523682"/>
                  <a:pt x="7223868" y="2522806"/>
                </a:cubicBezTo>
                <a:cubicBezTo>
                  <a:pt x="7218567" y="2518172"/>
                  <a:pt x="7212027" y="2511693"/>
                  <a:pt x="7204983" y="2509345"/>
                </a:cubicBezTo>
                <a:close/>
                <a:moveTo>
                  <a:pt x="6900964" y="2505374"/>
                </a:moveTo>
                <a:cubicBezTo>
                  <a:pt x="6897172" y="2506267"/>
                  <a:pt x="6894097" y="2509419"/>
                  <a:pt x="6892841" y="2515735"/>
                </a:cubicBezTo>
                <a:cubicBezTo>
                  <a:pt x="6897721" y="2525207"/>
                  <a:pt x="6913829" y="2538965"/>
                  <a:pt x="6924747" y="2533895"/>
                </a:cubicBezTo>
                <a:cubicBezTo>
                  <a:pt x="6930166" y="2520337"/>
                  <a:pt x="6912339" y="2502695"/>
                  <a:pt x="6900964" y="2505374"/>
                </a:cubicBezTo>
                <a:close/>
                <a:moveTo>
                  <a:pt x="7447194" y="2505047"/>
                </a:moveTo>
                <a:cubicBezTo>
                  <a:pt x="7446086" y="2506865"/>
                  <a:pt x="7445493" y="2508659"/>
                  <a:pt x="7445336" y="2510418"/>
                </a:cubicBezTo>
                <a:cubicBezTo>
                  <a:pt x="7444867" y="2515693"/>
                  <a:pt x="7448326" y="2520651"/>
                  <a:pt x="7453602" y="2524983"/>
                </a:cubicBezTo>
                <a:cubicBezTo>
                  <a:pt x="7456051" y="2524549"/>
                  <a:pt x="7458053" y="2523653"/>
                  <a:pt x="7459787" y="2521926"/>
                </a:cubicBezTo>
                <a:cubicBezTo>
                  <a:pt x="7461522" y="2520199"/>
                  <a:pt x="7462991" y="2517643"/>
                  <a:pt x="7464371" y="2513885"/>
                </a:cubicBezTo>
                <a:cubicBezTo>
                  <a:pt x="7457338" y="2508110"/>
                  <a:pt x="7452207" y="2505777"/>
                  <a:pt x="7447194" y="2505047"/>
                </a:cubicBezTo>
                <a:close/>
                <a:moveTo>
                  <a:pt x="7329185" y="2502878"/>
                </a:moveTo>
                <a:cubicBezTo>
                  <a:pt x="7322412" y="2502389"/>
                  <a:pt x="7309051" y="2506862"/>
                  <a:pt x="7302489" y="2513084"/>
                </a:cubicBezTo>
                <a:cubicBezTo>
                  <a:pt x="7300301" y="2515160"/>
                  <a:pt x="7298870" y="2517430"/>
                  <a:pt x="7298688" y="2519775"/>
                </a:cubicBezTo>
                <a:cubicBezTo>
                  <a:pt x="7310894" y="2521327"/>
                  <a:pt x="7314793" y="2512848"/>
                  <a:pt x="7329441" y="2516373"/>
                </a:cubicBezTo>
                <a:cubicBezTo>
                  <a:pt x="7326018" y="2510286"/>
                  <a:pt x="7335049" y="2510937"/>
                  <a:pt x="7329185" y="2502878"/>
                </a:cubicBezTo>
                <a:close/>
                <a:moveTo>
                  <a:pt x="6694104" y="2495059"/>
                </a:moveTo>
                <a:cubicBezTo>
                  <a:pt x="6691183" y="2494773"/>
                  <a:pt x="6689081" y="2495262"/>
                  <a:pt x="6687562" y="2496301"/>
                </a:cubicBezTo>
                <a:cubicBezTo>
                  <a:pt x="6685283" y="2497859"/>
                  <a:pt x="6684315" y="2500660"/>
                  <a:pt x="6683873" y="2503956"/>
                </a:cubicBezTo>
                <a:lnTo>
                  <a:pt x="6683651" y="2508337"/>
                </a:lnTo>
                <a:lnTo>
                  <a:pt x="6677470" y="2507579"/>
                </a:lnTo>
                <a:cubicBezTo>
                  <a:pt x="6676239" y="2509901"/>
                  <a:pt x="6675916" y="2511835"/>
                  <a:pt x="6676270" y="2513480"/>
                </a:cubicBezTo>
                <a:cubicBezTo>
                  <a:pt x="6677339" y="2518418"/>
                  <a:pt x="6684523" y="2520753"/>
                  <a:pt x="6691709" y="2523089"/>
                </a:cubicBezTo>
                <a:lnTo>
                  <a:pt x="6692327" y="2517662"/>
                </a:lnTo>
                <a:lnTo>
                  <a:pt x="6692989" y="2517887"/>
                </a:lnTo>
                <a:cubicBezTo>
                  <a:pt x="6702063" y="2516916"/>
                  <a:pt x="6707659" y="2504696"/>
                  <a:pt x="6694104" y="2495059"/>
                </a:cubicBezTo>
                <a:close/>
                <a:moveTo>
                  <a:pt x="6911737" y="2478590"/>
                </a:moveTo>
                <a:cubicBezTo>
                  <a:pt x="6904123" y="2477780"/>
                  <a:pt x="6896988" y="2480159"/>
                  <a:pt x="6893517" y="2485571"/>
                </a:cubicBezTo>
                <a:lnTo>
                  <a:pt x="6899354" y="2487837"/>
                </a:lnTo>
                <a:lnTo>
                  <a:pt x="6903341" y="2498850"/>
                </a:lnTo>
                <a:cubicBezTo>
                  <a:pt x="6910571" y="2501495"/>
                  <a:pt x="6907042" y="2494222"/>
                  <a:pt x="6912507" y="2493232"/>
                </a:cubicBezTo>
                <a:lnTo>
                  <a:pt x="6912159" y="2492809"/>
                </a:lnTo>
                <a:lnTo>
                  <a:pt x="6912271" y="2492852"/>
                </a:lnTo>
                <a:cubicBezTo>
                  <a:pt x="6919573" y="2492765"/>
                  <a:pt x="6927174" y="2491116"/>
                  <a:pt x="6932829" y="2490754"/>
                </a:cubicBezTo>
                <a:cubicBezTo>
                  <a:pt x="6927445" y="2483402"/>
                  <a:pt x="6919352" y="2479401"/>
                  <a:pt x="6911737" y="2478590"/>
                </a:cubicBezTo>
                <a:close/>
                <a:moveTo>
                  <a:pt x="7234734" y="2470298"/>
                </a:moveTo>
                <a:lnTo>
                  <a:pt x="7238034" y="2479805"/>
                </a:lnTo>
                <a:lnTo>
                  <a:pt x="7234476" y="2476431"/>
                </a:lnTo>
                <a:cubicBezTo>
                  <a:pt x="7232356" y="2475320"/>
                  <a:pt x="7230164" y="2474958"/>
                  <a:pt x="7227984" y="2475183"/>
                </a:cubicBezTo>
                <a:lnTo>
                  <a:pt x="7222464" y="2477141"/>
                </a:lnTo>
                <a:lnTo>
                  <a:pt x="7219618" y="2473055"/>
                </a:lnTo>
                <a:cubicBezTo>
                  <a:pt x="7218161" y="2475771"/>
                  <a:pt x="7216705" y="2478488"/>
                  <a:pt x="7215500" y="2481266"/>
                </a:cubicBezTo>
                <a:lnTo>
                  <a:pt x="7214624" y="2484138"/>
                </a:lnTo>
                <a:lnTo>
                  <a:pt x="7213472" y="2486093"/>
                </a:lnTo>
                <a:lnTo>
                  <a:pt x="7210355" y="2486046"/>
                </a:lnTo>
                <a:cubicBezTo>
                  <a:pt x="7206281" y="2488460"/>
                  <a:pt x="7208409" y="2497546"/>
                  <a:pt x="7205709" y="2505514"/>
                </a:cubicBezTo>
                <a:lnTo>
                  <a:pt x="7208194" y="2506040"/>
                </a:lnTo>
                <a:lnTo>
                  <a:pt x="7208264" y="2507788"/>
                </a:lnTo>
                <a:lnTo>
                  <a:pt x="7211014" y="2506635"/>
                </a:lnTo>
                <a:lnTo>
                  <a:pt x="7212762" y="2507006"/>
                </a:lnTo>
                <a:lnTo>
                  <a:pt x="7214311" y="2504577"/>
                </a:lnTo>
                <a:lnTo>
                  <a:pt x="7215253" y="2503355"/>
                </a:lnTo>
                <a:lnTo>
                  <a:pt x="7218183" y="2509576"/>
                </a:lnTo>
                <a:cubicBezTo>
                  <a:pt x="7221732" y="2505067"/>
                  <a:pt x="7225174" y="2498387"/>
                  <a:pt x="7226184" y="2491608"/>
                </a:cubicBezTo>
                <a:lnTo>
                  <a:pt x="7225900" y="2486821"/>
                </a:lnTo>
                <a:lnTo>
                  <a:pt x="7228404" y="2484075"/>
                </a:lnTo>
                <a:lnTo>
                  <a:pt x="7240001" y="2482252"/>
                </a:lnTo>
                <a:lnTo>
                  <a:pt x="7250195" y="2488762"/>
                </a:lnTo>
                <a:cubicBezTo>
                  <a:pt x="7259406" y="2492755"/>
                  <a:pt x="7270390" y="2495082"/>
                  <a:pt x="7276306" y="2497222"/>
                </a:cubicBezTo>
                <a:cubicBezTo>
                  <a:pt x="7279179" y="2484625"/>
                  <a:pt x="7245043" y="2474909"/>
                  <a:pt x="7234734" y="2470298"/>
                </a:cubicBezTo>
                <a:close/>
                <a:moveTo>
                  <a:pt x="6656121" y="2465387"/>
                </a:moveTo>
                <a:cubicBezTo>
                  <a:pt x="6657376" y="2483991"/>
                  <a:pt x="6687934" y="2487369"/>
                  <a:pt x="6694843" y="2473655"/>
                </a:cubicBezTo>
                <a:cubicBezTo>
                  <a:pt x="6682034" y="2469552"/>
                  <a:pt x="6671133" y="2466267"/>
                  <a:pt x="6656121" y="2465387"/>
                </a:cubicBezTo>
                <a:close/>
                <a:moveTo>
                  <a:pt x="6880331" y="2463257"/>
                </a:moveTo>
                <a:cubicBezTo>
                  <a:pt x="6879117" y="2465936"/>
                  <a:pt x="6877905" y="2468613"/>
                  <a:pt x="6875236" y="2471114"/>
                </a:cubicBezTo>
                <a:cubicBezTo>
                  <a:pt x="6883485" y="2483428"/>
                  <a:pt x="6898651" y="2475388"/>
                  <a:pt x="6887609" y="2464146"/>
                </a:cubicBezTo>
                <a:cubicBezTo>
                  <a:pt x="6884940" y="2466647"/>
                  <a:pt x="6883485" y="2466469"/>
                  <a:pt x="6880331" y="2463257"/>
                </a:cubicBezTo>
                <a:close/>
                <a:moveTo>
                  <a:pt x="6621269" y="2458827"/>
                </a:moveTo>
                <a:cubicBezTo>
                  <a:pt x="6619706" y="2459298"/>
                  <a:pt x="6618159" y="2460466"/>
                  <a:pt x="6616555" y="2462710"/>
                </a:cubicBezTo>
                <a:cubicBezTo>
                  <a:pt x="6615975" y="2466247"/>
                  <a:pt x="6616824" y="2468835"/>
                  <a:pt x="6618468" y="2470531"/>
                </a:cubicBezTo>
                <a:cubicBezTo>
                  <a:pt x="6623401" y="2475620"/>
                  <a:pt x="6635508" y="2472678"/>
                  <a:pt x="6637770" y="2463221"/>
                </a:cubicBezTo>
                <a:cubicBezTo>
                  <a:pt x="6634281" y="2462756"/>
                  <a:pt x="6631328" y="2461306"/>
                  <a:pt x="6628661" y="2460148"/>
                </a:cubicBezTo>
                <a:cubicBezTo>
                  <a:pt x="6625994" y="2458990"/>
                  <a:pt x="6623614" y="2458125"/>
                  <a:pt x="6621269" y="2458827"/>
                </a:cubicBezTo>
                <a:close/>
                <a:moveTo>
                  <a:pt x="7519326" y="2458545"/>
                </a:moveTo>
                <a:cubicBezTo>
                  <a:pt x="7512137" y="2459887"/>
                  <a:pt x="7505736" y="2462565"/>
                  <a:pt x="7499164" y="2464848"/>
                </a:cubicBezTo>
                <a:cubicBezTo>
                  <a:pt x="7511783" y="2470731"/>
                  <a:pt x="7538051" y="2477103"/>
                  <a:pt x="7544214" y="2460263"/>
                </a:cubicBezTo>
                <a:cubicBezTo>
                  <a:pt x="7534494" y="2457199"/>
                  <a:pt x="7526516" y="2457203"/>
                  <a:pt x="7519326" y="2458545"/>
                </a:cubicBezTo>
                <a:close/>
                <a:moveTo>
                  <a:pt x="7321193" y="2450012"/>
                </a:moveTo>
                <a:cubicBezTo>
                  <a:pt x="7317348" y="2449766"/>
                  <a:pt x="7313546" y="2450316"/>
                  <a:pt x="7309833" y="2452459"/>
                </a:cubicBezTo>
                <a:cubicBezTo>
                  <a:pt x="7310186" y="2458832"/>
                  <a:pt x="7310938" y="2460865"/>
                  <a:pt x="7315093" y="2466688"/>
                </a:cubicBezTo>
                <a:cubicBezTo>
                  <a:pt x="7324595" y="2465313"/>
                  <a:pt x="7345279" y="2469814"/>
                  <a:pt x="7332816" y="2452345"/>
                </a:cubicBezTo>
                <a:cubicBezTo>
                  <a:pt x="7328927" y="2451301"/>
                  <a:pt x="7325038" y="2450259"/>
                  <a:pt x="7321193" y="2450012"/>
                </a:cubicBezTo>
                <a:close/>
                <a:moveTo>
                  <a:pt x="7376959" y="2447189"/>
                </a:moveTo>
                <a:cubicBezTo>
                  <a:pt x="7373208" y="2446770"/>
                  <a:pt x="7369340" y="2448157"/>
                  <a:pt x="7366835" y="2450720"/>
                </a:cubicBezTo>
                <a:cubicBezTo>
                  <a:pt x="7364329" y="2453285"/>
                  <a:pt x="7363183" y="2457026"/>
                  <a:pt x="7364873" y="2461314"/>
                </a:cubicBezTo>
                <a:cubicBezTo>
                  <a:pt x="7373047" y="2466876"/>
                  <a:pt x="7388379" y="2462055"/>
                  <a:pt x="7383869" y="2450621"/>
                </a:cubicBezTo>
                <a:cubicBezTo>
                  <a:pt x="7381909" y="2448550"/>
                  <a:pt x="7379460" y="2447468"/>
                  <a:pt x="7376959" y="2447189"/>
                </a:cubicBezTo>
                <a:close/>
                <a:moveTo>
                  <a:pt x="7256005" y="2441740"/>
                </a:moveTo>
                <a:cubicBezTo>
                  <a:pt x="7253701" y="2442240"/>
                  <a:pt x="7251625" y="2445211"/>
                  <a:pt x="7251334" y="2448425"/>
                </a:cubicBezTo>
                <a:cubicBezTo>
                  <a:pt x="7251043" y="2451640"/>
                  <a:pt x="7252536" y="2455098"/>
                  <a:pt x="7257371" y="2456572"/>
                </a:cubicBezTo>
                <a:cubicBezTo>
                  <a:pt x="7261979" y="2455574"/>
                  <a:pt x="7267212" y="2444356"/>
                  <a:pt x="7256005" y="2441740"/>
                </a:cubicBezTo>
                <a:close/>
                <a:moveTo>
                  <a:pt x="6704197" y="2435047"/>
                </a:moveTo>
                <a:cubicBezTo>
                  <a:pt x="6700381" y="2435578"/>
                  <a:pt x="6697575" y="2435795"/>
                  <a:pt x="6696456" y="2437125"/>
                </a:cubicBezTo>
                <a:lnTo>
                  <a:pt x="6697509" y="2441028"/>
                </a:lnTo>
                <a:lnTo>
                  <a:pt x="6690559" y="2438556"/>
                </a:lnTo>
                <a:cubicBezTo>
                  <a:pt x="6687598" y="2438863"/>
                  <a:pt x="6684966" y="2439858"/>
                  <a:pt x="6683235" y="2441587"/>
                </a:cubicBezTo>
                <a:cubicBezTo>
                  <a:pt x="6681503" y="2443314"/>
                  <a:pt x="6680675" y="2445775"/>
                  <a:pt x="6681322" y="2449012"/>
                </a:cubicBezTo>
                <a:cubicBezTo>
                  <a:pt x="6693926" y="2457618"/>
                  <a:pt x="6700776" y="2453604"/>
                  <a:pt x="6707640" y="2444633"/>
                </a:cubicBezTo>
                <a:lnTo>
                  <a:pt x="6703526" y="2443169"/>
                </a:lnTo>
                <a:lnTo>
                  <a:pt x="6704995" y="2442324"/>
                </a:lnTo>
                <a:cubicBezTo>
                  <a:pt x="6705980" y="2440711"/>
                  <a:pt x="6705804" y="2438474"/>
                  <a:pt x="6704197" y="2435047"/>
                </a:cubicBezTo>
                <a:close/>
                <a:moveTo>
                  <a:pt x="6721860" y="2431244"/>
                </a:moveTo>
                <a:cubicBezTo>
                  <a:pt x="6718934" y="2437940"/>
                  <a:pt x="6724076" y="2454113"/>
                  <a:pt x="6734646" y="2461162"/>
                </a:cubicBezTo>
                <a:cubicBezTo>
                  <a:pt x="6735396" y="2453698"/>
                  <a:pt x="6732431" y="2438294"/>
                  <a:pt x="6721860" y="2431244"/>
                </a:cubicBezTo>
                <a:close/>
                <a:moveTo>
                  <a:pt x="6754726" y="2426447"/>
                </a:moveTo>
                <a:cubicBezTo>
                  <a:pt x="6749993" y="2424451"/>
                  <a:pt x="6744575" y="2424734"/>
                  <a:pt x="6740205" y="2427285"/>
                </a:cubicBezTo>
                <a:cubicBezTo>
                  <a:pt x="6737291" y="2428986"/>
                  <a:pt x="6734841" y="2431693"/>
                  <a:pt x="6733371" y="2435406"/>
                </a:cubicBezTo>
                <a:cubicBezTo>
                  <a:pt x="6740833" y="2439149"/>
                  <a:pt x="6750104" y="2447357"/>
                  <a:pt x="6755757" y="2446632"/>
                </a:cubicBezTo>
                <a:cubicBezTo>
                  <a:pt x="6758280" y="2442694"/>
                  <a:pt x="6760804" y="2438756"/>
                  <a:pt x="6765134" y="2439286"/>
                </a:cubicBezTo>
                <a:cubicBezTo>
                  <a:pt x="6763504" y="2432718"/>
                  <a:pt x="6759458" y="2428443"/>
                  <a:pt x="6754726" y="2426447"/>
                </a:cubicBezTo>
                <a:close/>
                <a:moveTo>
                  <a:pt x="7402868" y="2425557"/>
                </a:moveTo>
                <a:cubicBezTo>
                  <a:pt x="7400392" y="2427396"/>
                  <a:pt x="7399134" y="2430817"/>
                  <a:pt x="7400659" y="2434920"/>
                </a:cubicBezTo>
                <a:cubicBezTo>
                  <a:pt x="7406026" y="2438478"/>
                  <a:pt x="7411209" y="2438820"/>
                  <a:pt x="7415446" y="2433893"/>
                </a:cubicBezTo>
                <a:cubicBezTo>
                  <a:pt x="7415263" y="2430679"/>
                  <a:pt x="7413159" y="2427737"/>
                  <a:pt x="7412397" y="2425684"/>
                </a:cubicBezTo>
                <a:cubicBezTo>
                  <a:pt x="7409043" y="2423463"/>
                  <a:pt x="7405346" y="2423718"/>
                  <a:pt x="7402868" y="2425557"/>
                </a:cubicBezTo>
                <a:close/>
                <a:moveTo>
                  <a:pt x="7372977" y="2418389"/>
                </a:moveTo>
                <a:cubicBezTo>
                  <a:pt x="7369954" y="2418833"/>
                  <a:pt x="7366759" y="2420671"/>
                  <a:pt x="7361969" y="2423429"/>
                </a:cubicBezTo>
                <a:cubicBezTo>
                  <a:pt x="7366322" y="2436494"/>
                  <a:pt x="7380863" y="2426823"/>
                  <a:pt x="7372977" y="2418389"/>
                </a:cubicBezTo>
                <a:close/>
                <a:moveTo>
                  <a:pt x="7534097" y="2417120"/>
                </a:moveTo>
                <a:cubicBezTo>
                  <a:pt x="7530707" y="2417717"/>
                  <a:pt x="7527802" y="2418876"/>
                  <a:pt x="7525769" y="2420646"/>
                </a:cubicBezTo>
                <a:cubicBezTo>
                  <a:pt x="7523734" y="2422417"/>
                  <a:pt x="7522570" y="2424799"/>
                  <a:pt x="7522662" y="2427845"/>
                </a:cubicBezTo>
                <a:cubicBezTo>
                  <a:pt x="7522724" y="2429876"/>
                  <a:pt x="7523345" y="2432202"/>
                  <a:pt x="7524639" y="2434836"/>
                </a:cubicBezTo>
                <a:cubicBezTo>
                  <a:pt x="7545261" y="2444190"/>
                  <a:pt x="7561108" y="2442486"/>
                  <a:pt x="7574072" y="2437951"/>
                </a:cubicBezTo>
                <a:cubicBezTo>
                  <a:pt x="7573787" y="2422898"/>
                  <a:pt x="7549160" y="2414466"/>
                  <a:pt x="7534097" y="2417120"/>
                </a:cubicBezTo>
                <a:close/>
                <a:moveTo>
                  <a:pt x="6934576" y="2415752"/>
                </a:moveTo>
                <a:cubicBezTo>
                  <a:pt x="6934685" y="2418860"/>
                  <a:pt x="6945372" y="2428014"/>
                  <a:pt x="6949109" y="2423674"/>
                </a:cubicBezTo>
                <a:cubicBezTo>
                  <a:pt x="6952149" y="2417985"/>
                  <a:pt x="6936444" y="2413581"/>
                  <a:pt x="6934576" y="2415752"/>
                </a:cubicBezTo>
                <a:close/>
                <a:moveTo>
                  <a:pt x="6927048" y="2409834"/>
                </a:moveTo>
                <a:cubicBezTo>
                  <a:pt x="6924998" y="2409583"/>
                  <a:pt x="6923575" y="2410645"/>
                  <a:pt x="6922742" y="2412445"/>
                </a:cubicBezTo>
                <a:cubicBezTo>
                  <a:pt x="6920244" y="2417847"/>
                  <a:pt x="6923051" y="2429902"/>
                  <a:pt x="6930161" y="2433130"/>
                </a:cubicBezTo>
                <a:cubicBezTo>
                  <a:pt x="6931359" y="2432464"/>
                  <a:pt x="6932559" y="2431796"/>
                  <a:pt x="6933547" y="2433237"/>
                </a:cubicBezTo>
                <a:cubicBezTo>
                  <a:pt x="6939757" y="2427790"/>
                  <a:pt x="6937111" y="2420302"/>
                  <a:pt x="6931183" y="2411657"/>
                </a:cubicBezTo>
                <a:cubicBezTo>
                  <a:pt x="6929596" y="2410549"/>
                  <a:pt x="6928219" y="2409977"/>
                  <a:pt x="6927048" y="2409834"/>
                </a:cubicBezTo>
                <a:close/>
                <a:moveTo>
                  <a:pt x="6910216" y="2399186"/>
                </a:moveTo>
                <a:cubicBezTo>
                  <a:pt x="6907010" y="2398002"/>
                  <a:pt x="6903940" y="2398657"/>
                  <a:pt x="6902743" y="2400715"/>
                </a:cubicBezTo>
                <a:cubicBezTo>
                  <a:pt x="6901544" y="2402772"/>
                  <a:pt x="6902215" y="2406231"/>
                  <a:pt x="6906491" y="2410653"/>
                </a:cubicBezTo>
                <a:cubicBezTo>
                  <a:pt x="6909805" y="2411825"/>
                  <a:pt x="6915973" y="2407354"/>
                  <a:pt x="6916295" y="2404143"/>
                </a:cubicBezTo>
                <a:cubicBezTo>
                  <a:pt x="6914550" y="2401586"/>
                  <a:pt x="6912353" y="2399976"/>
                  <a:pt x="6910216" y="2399186"/>
                </a:cubicBezTo>
                <a:close/>
                <a:moveTo>
                  <a:pt x="6606628" y="2397020"/>
                </a:moveTo>
                <a:lnTo>
                  <a:pt x="6614529" y="2407378"/>
                </a:lnTo>
                <a:lnTo>
                  <a:pt x="6621351" y="2420483"/>
                </a:lnTo>
                <a:lnTo>
                  <a:pt x="6620251" y="2419660"/>
                </a:lnTo>
                <a:lnTo>
                  <a:pt x="6609791" y="2418304"/>
                </a:lnTo>
                <a:lnTo>
                  <a:pt x="6609011" y="2417559"/>
                </a:lnTo>
                <a:lnTo>
                  <a:pt x="6608526" y="2418140"/>
                </a:lnTo>
                <a:lnTo>
                  <a:pt x="6602075" y="2417304"/>
                </a:lnTo>
                <a:lnTo>
                  <a:pt x="6595827" y="2418642"/>
                </a:lnTo>
                <a:lnTo>
                  <a:pt x="6597210" y="2399056"/>
                </a:lnTo>
                <a:lnTo>
                  <a:pt x="6597026" y="2398376"/>
                </a:lnTo>
                <a:lnTo>
                  <a:pt x="6606860" y="2397632"/>
                </a:lnTo>
                <a:close/>
                <a:moveTo>
                  <a:pt x="7039899" y="2394850"/>
                </a:moveTo>
                <a:cubicBezTo>
                  <a:pt x="7033299" y="2395231"/>
                  <a:pt x="7027727" y="2399397"/>
                  <a:pt x="7029047" y="2408587"/>
                </a:cubicBezTo>
                <a:lnTo>
                  <a:pt x="7040094" y="2415873"/>
                </a:lnTo>
                <a:lnTo>
                  <a:pt x="7033116" y="2422065"/>
                </a:lnTo>
                <a:cubicBezTo>
                  <a:pt x="7028786" y="2427916"/>
                  <a:pt x="7025475" y="2434982"/>
                  <a:pt x="7023504" y="2443323"/>
                </a:cubicBezTo>
                <a:lnTo>
                  <a:pt x="7023703" y="2446216"/>
                </a:lnTo>
                <a:lnTo>
                  <a:pt x="7016687" y="2441491"/>
                </a:lnTo>
                <a:lnTo>
                  <a:pt x="7018764" y="2449456"/>
                </a:lnTo>
                <a:lnTo>
                  <a:pt x="7007843" y="2444648"/>
                </a:lnTo>
                <a:lnTo>
                  <a:pt x="7000149" y="2444020"/>
                </a:lnTo>
                <a:lnTo>
                  <a:pt x="7001828" y="2440584"/>
                </a:lnTo>
                <a:cubicBezTo>
                  <a:pt x="6998961" y="2435672"/>
                  <a:pt x="6995503" y="2432558"/>
                  <a:pt x="6991761" y="2430985"/>
                </a:cubicBezTo>
                <a:cubicBezTo>
                  <a:pt x="6988022" y="2429412"/>
                  <a:pt x="6983999" y="2429378"/>
                  <a:pt x="6980004" y="2430626"/>
                </a:cubicBezTo>
                <a:cubicBezTo>
                  <a:pt x="6979295" y="2432784"/>
                  <a:pt x="6979729" y="2435553"/>
                  <a:pt x="6980737" y="2438626"/>
                </a:cubicBezTo>
                <a:lnTo>
                  <a:pt x="6983932" y="2446165"/>
                </a:lnTo>
                <a:lnTo>
                  <a:pt x="6977932" y="2448672"/>
                </a:lnTo>
                <a:cubicBezTo>
                  <a:pt x="6976194" y="2450431"/>
                  <a:pt x="6974965" y="2452629"/>
                  <a:pt x="6974419" y="2455309"/>
                </a:cubicBezTo>
                <a:lnTo>
                  <a:pt x="6978131" y="2464365"/>
                </a:lnTo>
                <a:lnTo>
                  <a:pt x="6972113" y="2469908"/>
                </a:lnTo>
                <a:lnTo>
                  <a:pt x="6983385" y="2477178"/>
                </a:lnTo>
                <a:lnTo>
                  <a:pt x="6983836" y="2478280"/>
                </a:lnTo>
                <a:cubicBezTo>
                  <a:pt x="6996961" y="2494501"/>
                  <a:pt x="7018867" y="2491694"/>
                  <a:pt x="7028534" y="2480850"/>
                </a:cubicBezTo>
                <a:lnTo>
                  <a:pt x="7030482" y="2471478"/>
                </a:lnTo>
                <a:lnTo>
                  <a:pt x="7036304" y="2485566"/>
                </a:lnTo>
                <a:cubicBezTo>
                  <a:pt x="7038082" y="2490901"/>
                  <a:pt x="7039312" y="2496504"/>
                  <a:pt x="7039329" y="2502423"/>
                </a:cubicBezTo>
                <a:cubicBezTo>
                  <a:pt x="7049370" y="2510196"/>
                  <a:pt x="7058165" y="2516409"/>
                  <a:pt x="7066273" y="2521338"/>
                </a:cubicBezTo>
                <a:lnTo>
                  <a:pt x="7079968" y="2528065"/>
                </a:lnTo>
                <a:lnTo>
                  <a:pt x="7081837" y="2529587"/>
                </a:lnTo>
                <a:lnTo>
                  <a:pt x="7081521" y="2530560"/>
                </a:lnTo>
                <a:cubicBezTo>
                  <a:pt x="7081717" y="2532366"/>
                  <a:pt x="7082414" y="2534392"/>
                  <a:pt x="7083714" y="2536642"/>
                </a:cubicBezTo>
                <a:cubicBezTo>
                  <a:pt x="7092916" y="2540015"/>
                  <a:pt x="7100895" y="2541013"/>
                  <a:pt x="7107929" y="2540539"/>
                </a:cubicBezTo>
                <a:lnTo>
                  <a:pt x="7121975" y="2536790"/>
                </a:lnTo>
                <a:lnTo>
                  <a:pt x="7135895" y="2538585"/>
                </a:lnTo>
                <a:cubicBezTo>
                  <a:pt x="7170113" y="2510444"/>
                  <a:pt x="7184618" y="2460498"/>
                  <a:pt x="7142443" y="2424376"/>
                </a:cubicBezTo>
                <a:cubicBezTo>
                  <a:pt x="7127877" y="2411013"/>
                  <a:pt x="7109283" y="2402830"/>
                  <a:pt x="7091064" y="2400637"/>
                </a:cubicBezTo>
                <a:cubicBezTo>
                  <a:pt x="7083475" y="2399722"/>
                  <a:pt x="7075949" y="2399848"/>
                  <a:pt x="7068808" y="2401073"/>
                </a:cubicBezTo>
                <a:lnTo>
                  <a:pt x="7056658" y="2405352"/>
                </a:lnTo>
                <a:lnTo>
                  <a:pt x="7056922" y="2403825"/>
                </a:lnTo>
                <a:cubicBezTo>
                  <a:pt x="7054127" y="2397873"/>
                  <a:pt x="7046499" y="2394469"/>
                  <a:pt x="7039899" y="2394850"/>
                </a:cubicBezTo>
                <a:close/>
                <a:moveTo>
                  <a:pt x="7675393" y="2391196"/>
                </a:moveTo>
                <a:cubicBezTo>
                  <a:pt x="7670472" y="2393476"/>
                  <a:pt x="7672099" y="2403806"/>
                  <a:pt x="7668257" y="2412407"/>
                </a:cubicBezTo>
                <a:cubicBezTo>
                  <a:pt x="7681392" y="2423374"/>
                  <a:pt x="7684133" y="2398610"/>
                  <a:pt x="7682941" y="2391962"/>
                </a:cubicBezTo>
                <a:cubicBezTo>
                  <a:pt x="7679401" y="2390572"/>
                  <a:pt x="7677033" y="2390435"/>
                  <a:pt x="7675393" y="2391196"/>
                </a:cubicBezTo>
                <a:close/>
                <a:moveTo>
                  <a:pt x="7108034" y="2388620"/>
                </a:moveTo>
                <a:cubicBezTo>
                  <a:pt x="7114196" y="2397688"/>
                  <a:pt x="7124790" y="2403761"/>
                  <a:pt x="7132819" y="2410654"/>
                </a:cubicBezTo>
                <a:cubicBezTo>
                  <a:pt x="7136908" y="2398305"/>
                  <a:pt x="7118399" y="2388456"/>
                  <a:pt x="7108034" y="2388620"/>
                </a:cubicBezTo>
                <a:close/>
                <a:moveTo>
                  <a:pt x="6873034" y="2385680"/>
                </a:moveTo>
                <a:cubicBezTo>
                  <a:pt x="6869524" y="2386580"/>
                  <a:pt x="6868032" y="2390275"/>
                  <a:pt x="6869018" y="2394117"/>
                </a:cubicBezTo>
                <a:cubicBezTo>
                  <a:pt x="6870004" y="2397961"/>
                  <a:pt x="6873468" y="2401954"/>
                  <a:pt x="6879869" y="2403453"/>
                </a:cubicBezTo>
                <a:cubicBezTo>
                  <a:pt x="6880353" y="2398567"/>
                  <a:pt x="6886098" y="2395151"/>
                  <a:pt x="6882611" y="2388380"/>
                </a:cubicBezTo>
                <a:cubicBezTo>
                  <a:pt x="6878613" y="2385717"/>
                  <a:pt x="6875375" y="2385078"/>
                  <a:pt x="6873034" y="2385680"/>
                </a:cubicBezTo>
                <a:close/>
                <a:moveTo>
                  <a:pt x="6748210" y="2384699"/>
                </a:moveTo>
                <a:cubicBezTo>
                  <a:pt x="6746135" y="2386625"/>
                  <a:pt x="6745418" y="2389028"/>
                  <a:pt x="6745668" y="2391533"/>
                </a:cubicBezTo>
                <a:cubicBezTo>
                  <a:pt x="6746419" y="2399049"/>
                  <a:pt x="6755867" y="2407478"/>
                  <a:pt x="6763379" y="2406675"/>
                </a:cubicBezTo>
                <a:cubicBezTo>
                  <a:pt x="6768368" y="2402997"/>
                  <a:pt x="6765004" y="2399160"/>
                  <a:pt x="6768320" y="2395136"/>
                </a:cubicBezTo>
                <a:cubicBezTo>
                  <a:pt x="6761601" y="2389036"/>
                  <a:pt x="6753219" y="2384164"/>
                  <a:pt x="6748210" y="2384699"/>
                </a:cubicBezTo>
                <a:close/>
                <a:moveTo>
                  <a:pt x="6598918" y="2382192"/>
                </a:moveTo>
                <a:lnTo>
                  <a:pt x="6600535" y="2387132"/>
                </a:lnTo>
                <a:lnTo>
                  <a:pt x="6599369" y="2387498"/>
                </a:lnTo>
                <a:lnTo>
                  <a:pt x="6598450" y="2387055"/>
                </a:lnTo>
                <a:cubicBezTo>
                  <a:pt x="6597117" y="2386439"/>
                  <a:pt x="6596486" y="2386182"/>
                  <a:pt x="6596357" y="2386176"/>
                </a:cubicBezTo>
                <a:cubicBezTo>
                  <a:pt x="6596160" y="2386167"/>
                  <a:pt x="6597091" y="2386723"/>
                  <a:pt x="6598471" y="2387484"/>
                </a:cubicBezTo>
                <a:lnTo>
                  <a:pt x="6598822" y="2387669"/>
                </a:lnTo>
                <a:lnTo>
                  <a:pt x="6594501" y="2389026"/>
                </a:lnTo>
                <a:lnTo>
                  <a:pt x="6594164" y="2387780"/>
                </a:lnTo>
                <a:close/>
                <a:moveTo>
                  <a:pt x="7048893" y="2379362"/>
                </a:moveTo>
                <a:cubicBezTo>
                  <a:pt x="7045788" y="2379240"/>
                  <a:pt x="7043276" y="2379776"/>
                  <a:pt x="7038901" y="2382677"/>
                </a:cubicBezTo>
                <a:cubicBezTo>
                  <a:pt x="7038472" y="2397710"/>
                  <a:pt x="7070985" y="2393908"/>
                  <a:pt x="7062449" y="2380005"/>
                </a:cubicBezTo>
                <a:cubicBezTo>
                  <a:pt x="7055699" y="2380267"/>
                  <a:pt x="7051998" y="2379485"/>
                  <a:pt x="7048893" y="2379362"/>
                </a:cubicBezTo>
                <a:close/>
                <a:moveTo>
                  <a:pt x="6785298" y="2378849"/>
                </a:moveTo>
                <a:cubicBezTo>
                  <a:pt x="6783539" y="2379411"/>
                  <a:pt x="6782643" y="2381449"/>
                  <a:pt x="6782990" y="2383527"/>
                </a:cubicBezTo>
                <a:cubicBezTo>
                  <a:pt x="6783336" y="2385604"/>
                  <a:pt x="6784921" y="2387722"/>
                  <a:pt x="6788122" y="2388448"/>
                </a:cubicBezTo>
                <a:cubicBezTo>
                  <a:pt x="6789335" y="2384948"/>
                  <a:pt x="6789942" y="2383197"/>
                  <a:pt x="6789860" y="2380111"/>
                </a:cubicBezTo>
                <a:cubicBezTo>
                  <a:pt x="6788029" y="2378752"/>
                  <a:pt x="6786472" y="2378473"/>
                  <a:pt x="6785298" y="2378849"/>
                </a:cubicBezTo>
                <a:close/>
                <a:moveTo>
                  <a:pt x="7528501" y="2377185"/>
                </a:moveTo>
                <a:cubicBezTo>
                  <a:pt x="7523624" y="2376145"/>
                  <a:pt x="7520117" y="2378417"/>
                  <a:pt x="7518008" y="2382183"/>
                </a:cubicBezTo>
                <a:cubicBezTo>
                  <a:pt x="7516601" y="2384692"/>
                  <a:pt x="7515816" y="2387867"/>
                  <a:pt x="7515660" y="2391166"/>
                </a:cubicBezTo>
                <a:cubicBezTo>
                  <a:pt x="7515033" y="2404360"/>
                  <a:pt x="7524472" y="2419554"/>
                  <a:pt x="7544470" y="2402269"/>
                </a:cubicBezTo>
                <a:cubicBezTo>
                  <a:pt x="7542032" y="2397926"/>
                  <a:pt x="7548048" y="2395687"/>
                  <a:pt x="7547222" y="2392056"/>
                </a:cubicBezTo>
                <a:cubicBezTo>
                  <a:pt x="7539629" y="2382575"/>
                  <a:pt x="7533380" y="2378224"/>
                  <a:pt x="7528501" y="2377185"/>
                </a:cubicBezTo>
                <a:close/>
                <a:moveTo>
                  <a:pt x="7098877" y="2366555"/>
                </a:moveTo>
                <a:cubicBezTo>
                  <a:pt x="7094924" y="2365933"/>
                  <a:pt x="7092399" y="2371873"/>
                  <a:pt x="7086953" y="2374916"/>
                </a:cubicBezTo>
                <a:cubicBezTo>
                  <a:pt x="7091613" y="2385398"/>
                  <a:pt x="7101938" y="2373588"/>
                  <a:pt x="7103468" y="2369714"/>
                </a:cubicBezTo>
                <a:cubicBezTo>
                  <a:pt x="7101672" y="2367699"/>
                  <a:pt x="7100194" y="2366762"/>
                  <a:pt x="7098877" y="2366555"/>
                </a:cubicBezTo>
                <a:close/>
                <a:moveTo>
                  <a:pt x="6943912" y="2361756"/>
                </a:moveTo>
                <a:cubicBezTo>
                  <a:pt x="6940621" y="2368739"/>
                  <a:pt x="6945778" y="2379506"/>
                  <a:pt x="6949741" y="2383159"/>
                </a:cubicBezTo>
                <a:cubicBezTo>
                  <a:pt x="6953829" y="2380916"/>
                  <a:pt x="6955675" y="2378610"/>
                  <a:pt x="6958840" y="2377521"/>
                </a:cubicBezTo>
                <a:cubicBezTo>
                  <a:pt x="6958170" y="2366884"/>
                  <a:pt x="6953808" y="2360860"/>
                  <a:pt x="6943912" y="2361756"/>
                </a:cubicBezTo>
                <a:close/>
                <a:moveTo>
                  <a:pt x="7331477" y="2352964"/>
                </a:moveTo>
                <a:cubicBezTo>
                  <a:pt x="7322764" y="2351298"/>
                  <a:pt x="7314313" y="2353232"/>
                  <a:pt x="7309816" y="2358911"/>
                </a:cubicBezTo>
                <a:lnTo>
                  <a:pt x="7313410" y="2361843"/>
                </a:lnTo>
                <a:lnTo>
                  <a:pt x="7312014" y="2363592"/>
                </a:lnTo>
                <a:cubicBezTo>
                  <a:pt x="7311694" y="2368502"/>
                  <a:pt x="7317743" y="2375337"/>
                  <a:pt x="7308530" y="2378689"/>
                </a:cubicBezTo>
                <a:lnTo>
                  <a:pt x="7313370" y="2383305"/>
                </a:lnTo>
                <a:lnTo>
                  <a:pt x="7310532" y="2384707"/>
                </a:lnTo>
                <a:cubicBezTo>
                  <a:pt x="7308764" y="2386448"/>
                  <a:pt x="7307298" y="2388973"/>
                  <a:pt x="7306283" y="2392425"/>
                </a:cubicBezTo>
                <a:cubicBezTo>
                  <a:pt x="7311051" y="2403462"/>
                  <a:pt x="7328385" y="2420396"/>
                  <a:pt x="7341446" y="2415844"/>
                </a:cubicBezTo>
                <a:cubicBezTo>
                  <a:pt x="7347063" y="2404930"/>
                  <a:pt x="7337800" y="2390147"/>
                  <a:pt x="7327178" y="2384216"/>
                </a:cubicBezTo>
                <a:lnTo>
                  <a:pt x="7320545" y="2382642"/>
                </a:lnTo>
                <a:lnTo>
                  <a:pt x="7324693" y="2375512"/>
                </a:lnTo>
                <a:lnTo>
                  <a:pt x="7330142" y="2368756"/>
                </a:lnTo>
                <a:lnTo>
                  <a:pt x="7330792" y="2368897"/>
                </a:lnTo>
                <a:cubicBezTo>
                  <a:pt x="7339227" y="2369533"/>
                  <a:pt x="7348150" y="2368458"/>
                  <a:pt x="7354708" y="2368623"/>
                </a:cubicBezTo>
                <a:cubicBezTo>
                  <a:pt x="7349166" y="2359897"/>
                  <a:pt x="7340190" y="2354629"/>
                  <a:pt x="7331477" y="2352964"/>
                </a:cubicBezTo>
                <a:close/>
                <a:moveTo>
                  <a:pt x="6969609" y="2349517"/>
                </a:moveTo>
                <a:lnTo>
                  <a:pt x="6972432" y="2350887"/>
                </a:lnTo>
                <a:lnTo>
                  <a:pt x="6972434" y="2350979"/>
                </a:lnTo>
                <a:lnTo>
                  <a:pt x="6969800" y="2349704"/>
                </a:lnTo>
                <a:close/>
                <a:moveTo>
                  <a:pt x="6891697" y="2343221"/>
                </a:moveTo>
                <a:cubicBezTo>
                  <a:pt x="6886707" y="2341213"/>
                  <a:pt x="6879946" y="2342995"/>
                  <a:pt x="6872024" y="2352676"/>
                </a:cubicBezTo>
                <a:cubicBezTo>
                  <a:pt x="6884634" y="2366444"/>
                  <a:pt x="6892658" y="2369403"/>
                  <a:pt x="6896971" y="2367408"/>
                </a:cubicBezTo>
                <a:cubicBezTo>
                  <a:pt x="6904162" y="2364082"/>
                  <a:pt x="6901049" y="2346988"/>
                  <a:pt x="6891697" y="2343221"/>
                </a:cubicBezTo>
                <a:close/>
                <a:moveTo>
                  <a:pt x="6912701" y="2341948"/>
                </a:moveTo>
                <a:cubicBezTo>
                  <a:pt x="6911360" y="2342482"/>
                  <a:pt x="6910358" y="2343193"/>
                  <a:pt x="6909648" y="2344046"/>
                </a:cubicBezTo>
                <a:cubicBezTo>
                  <a:pt x="6907523" y="2346604"/>
                  <a:pt x="6908035" y="2350434"/>
                  <a:pt x="6909931" y="2354607"/>
                </a:cubicBezTo>
                <a:cubicBezTo>
                  <a:pt x="6911657" y="2355278"/>
                  <a:pt x="6913255" y="2355548"/>
                  <a:pt x="6914967" y="2355289"/>
                </a:cubicBezTo>
                <a:cubicBezTo>
                  <a:pt x="6916681" y="2355030"/>
                  <a:pt x="6918510" y="2354245"/>
                  <a:pt x="6920698" y="2352806"/>
                </a:cubicBezTo>
                <a:cubicBezTo>
                  <a:pt x="6918168" y="2347244"/>
                  <a:pt x="6915674" y="2344161"/>
                  <a:pt x="6912701" y="2341948"/>
                </a:cubicBezTo>
                <a:close/>
                <a:moveTo>
                  <a:pt x="7413204" y="2340933"/>
                </a:moveTo>
                <a:cubicBezTo>
                  <a:pt x="7408780" y="2343999"/>
                  <a:pt x="7406366" y="2346282"/>
                  <a:pt x="7401941" y="2349350"/>
                </a:cubicBezTo>
                <a:cubicBezTo>
                  <a:pt x="7407159" y="2356681"/>
                  <a:pt x="7413185" y="2361019"/>
                  <a:pt x="7418410" y="2361655"/>
                </a:cubicBezTo>
                <a:cubicBezTo>
                  <a:pt x="7420521" y="2360495"/>
                  <a:pt x="7421679" y="2359122"/>
                  <a:pt x="7422120" y="2357590"/>
                </a:cubicBezTo>
                <a:cubicBezTo>
                  <a:pt x="7423443" y="2352995"/>
                  <a:pt x="7418324" y="2346963"/>
                  <a:pt x="7413204" y="2340933"/>
                </a:cubicBezTo>
                <a:close/>
                <a:moveTo>
                  <a:pt x="6749294" y="2337668"/>
                </a:moveTo>
                <a:cubicBezTo>
                  <a:pt x="6748022" y="2339658"/>
                  <a:pt x="6746295" y="2340520"/>
                  <a:pt x="6744584" y="2341562"/>
                </a:cubicBezTo>
                <a:cubicBezTo>
                  <a:pt x="6742871" y="2342604"/>
                  <a:pt x="6741173" y="2343826"/>
                  <a:pt x="6739962" y="2346538"/>
                </a:cubicBezTo>
                <a:cubicBezTo>
                  <a:pt x="6744454" y="2348517"/>
                  <a:pt x="6747611" y="2351761"/>
                  <a:pt x="6752100" y="2353740"/>
                </a:cubicBezTo>
                <a:cubicBezTo>
                  <a:pt x="6755854" y="2347048"/>
                  <a:pt x="6756942" y="2342893"/>
                  <a:pt x="6749294" y="2337668"/>
                </a:cubicBezTo>
                <a:close/>
                <a:moveTo>
                  <a:pt x="6966768" y="2335419"/>
                </a:moveTo>
                <a:lnTo>
                  <a:pt x="6963399" y="2341083"/>
                </a:lnTo>
                <a:lnTo>
                  <a:pt x="6960034" y="2340169"/>
                </a:lnTo>
                <a:lnTo>
                  <a:pt x="6962506" y="2342583"/>
                </a:lnTo>
                <a:lnTo>
                  <a:pt x="6961396" y="2344449"/>
                </a:lnTo>
                <a:lnTo>
                  <a:pt x="6967448" y="2347408"/>
                </a:lnTo>
                <a:lnTo>
                  <a:pt x="6969609" y="2349517"/>
                </a:lnTo>
                <a:lnTo>
                  <a:pt x="6967278" y="2348385"/>
                </a:lnTo>
                <a:cubicBezTo>
                  <a:pt x="6965444" y="2350573"/>
                  <a:pt x="6965589" y="2353728"/>
                  <a:pt x="6965027" y="2355508"/>
                </a:cubicBezTo>
                <a:cubicBezTo>
                  <a:pt x="6968067" y="2358538"/>
                  <a:pt x="6971385" y="2357075"/>
                  <a:pt x="6972566" y="2354696"/>
                </a:cubicBezTo>
                <a:lnTo>
                  <a:pt x="6972434" y="2350979"/>
                </a:lnTo>
                <a:lnTo>
                  <a:pt x="6982555" y="2355879"/>
                </a:lnTo>
                <a:lnTo>
                  <a:pt x="6984871" y="2355420"/>
                </a:lnTo>
                <a:lnTo>
                  <a:pt x="6984431" y="2363148"/>
                </a:lnTo>
                <a:cubicBezTo>
                  <a:pt x="6985259" y="2366636"/>
                  <a:pt x="6987261" y="2370035"/>
                  <a:pt x="6990866" y="2373592"/>
                </a:cubicBezTo>
                <a:cubicBezTo>
                  <a:pt x="6995270" y="2370817"/>
                  <a:pt x="6997872" y="2366264"/>
                  <a:pt x="6997270" y="2361399"/>
                </a:cubicBezTo>
                <a:cubicBezTo>
                  <a:pt x="6995467" y="2359621"/>
                  <a:pt x="6993214" y="2357398"/>
                  <a:pt x="6991012" y="2355580"/>
                </a:cubicBezTo>
                <a:lnTo>
                  <a:pt x="6989213" y="2354559"/>
                </a:lnTo>
                <a:lnTo>
                  <a:pt x="6990604" y="2354282"/>
                </a:lnTo>
                <a:lnTo>
                  <a:pt x="6987148" y="2352042"/>
                </a:lnTo>
                <a:lnTo>
                  <a:pt x="6988706" y="2351851"/>
                </a:lnTo>
                <a:cubicBezTo>
                  <a:pt x="6991608" y="2350422"/>
                  <a:pt x="6994019" y="2347815"/>
                  <a:pt x="6995489" y="2343607"/>
                </a:cubicBezTo>
                <a:cubicBezTo>
                  <a:pt x="6993267" y="2340606"/>
                  <a:pt x="6988210" y="2337382"/>
                  <a:pt x="6982648" y="2335499"/>
                </a:cubicBezTo>
                <a:cubicBezTo>
                  <a:pt x="6977083" y="2333614"/>
                  <a:pt x="6971015" y="2333067"/>
                  <a:pt x="6966768" y="2335419"/>
                </a:cubicBezTo>
                <a:close/>
                <a:moveTo>
                  <a:pt x="7095879" y="2334879"/>
                </a:moveTo>
                <a:cubicBezTo>
                  <a:pt x="7092714" y="2336653"/>
                  <a:pt x="7090653" y="2338443"/>
                  <a:pt x="7089479" y="2340526"/>
                </a:cubicBezTo>
                <a:cubicBezTo>
                  <a:pt x="7088304" y="2342608"/>
                  <a:pt x="7088015" y="2344987"/>
                  <a:pt x="7088393" y="2347943"/>
                </a:cubicBezTo>
                <a:cubicBezTo>
                  <a:pt x="7093566" y="2353911"/>
                  <a:pt x="7097984" y="2353968"/>
                  <a:pt x="7102400" y="2354026"/>
                </a:cubicBezTo>
                <a:cubicBezTo>
                  <a:pt x="7110313" y="2349592"/>
                  <a:pt x="7102966" y="2337242"/>
                  <a:pt x="7095879" y="2334879"/>
                </a:cubicBezTo>
                <a:close/>
                <a:moveTo>
                  <a:pt x="7296634" y="2332743"/>
                </a:moveTo>
                <a:cubicBezTo>
                  <a:pt x="7294989" y="2335604"/>
                  <a:pt x="7293345" y="2338465"/>
                  <a:pt x="7290038" y="2340981"/>
                </a:cubicBezTo>
                <a:cubicBezTo>
                  <a:pt x="7298435" y="2355520"/>
                  <a:pt x="7316666" y="2348086"/>
                  <a:pt x="7304953" y="2334464"/>
                </a:cubicBezTo>
                <a:cubicBezTo>
                  <a:pt x="7301646" y="2336981"/>
                  <a:pt x="7299980" y="2336636"/>
                  <a:pt x="7296634" y="2332743"/>
                </a:cubicBezTo>
                <a:close/>
                <a:moveTo>
                  <a:pt x="6848159" y="2330038"/>
                </a:moveTo>
                <a:cubicBezTo>
                  <a:pt x="6846272" y="2330644"/>
                  <a:pt x="6844946" y="2333049"/>
                  <a:pt x="6844355" y="2335813"/>
                </a:cubicBezTo>
                <a:cubicBezTo>
                  <a:pt x="6843764" y="2338578"/>
                  <a:pt x="6843907" y="2341701"/>
                  <a:pt x="6844959" y="2343743"/>
                </a:cubicBezTo>
                <a:cubicBezTo>
                  <a:pt x="6854053" y="2347170"/>
                  <a:pt x="6856283" y="2340117"/>
                  <a:pt x="6854037" y="2332911"/>
                </a:cubicBezTo>
                <a:cubicBezTo>
                  <a:pt x="6852079" y="2331954"/>
                  <a:pt x="6850118" y="2330996"/>
                  <a:pt x="6848159" y="2330038"/>
                </a:cubicBezTo>
                <a:close/>
                <a:moveTo>
                  <a:pt x="6824331" y="2328769"/>
                </a:moveTo>
                <a:cubicBezTo>
                  <a:pt x="6821801" y="2328359"/>
                  <a:pt x="6819665" y="2328893"/>
                  <a:pt x="6818062" y="2330103"/>
                </a:cubicBezTo>
                <a:cubicBezTo>
                  <a:pt x="6816460" y="2331312"/>
                  <a:pt x="6815390" y="2333197"/>
                  <a:pt x="6814993" y="2335487"/>
                </a:cubicBezTo>
                <a:cubicBezTo>
                  <a:pt x="6814597" y="2337778"/>
                  <a:pt x="6814872" y="2340475"/>
                  <a:pt x="6815962" y="2343310"/>
                </a:cubicBezTo>
                <a:cubicBezTo>
                  <a:pt x="6826119" y="2354384"/>
                  <a:pt x="6838020" y="2345799"/>
                  <a:pt x="6832957" y="2333093"/>
                </a:cubicBezTo>
                <a:cubicBezTo>
                  <a:pt x="6829783" y="2330529"/>
                  <a:pt x="6826859" y="2329177"/>
                  <a:pt x="6824331" y="2328769"/>
                </a:cubicBezTo>
                <a:close/>
                <a:moveTo>
                  <a:pt x="6999009" y="2328260"/>
                </a:moveTo>
                <a:cubicBezTo>
                  <a:pt x="6994236" y="2326396"/>
                  <a:pt x="6989931" y="2326404"/>
                  <a:pt x="6987945" y="2329624"/>
                </a:cubicBezTo>
                <a:cubicBezTo>
                  <a:pt x="6987282" y="2330697"/>
                  <a:pt x="6986878" y="2332127"/>
                  <a:pt x="6986800" y="2333963"/>
                </a:cubicBezTo>
                <a:cubicBezTo>
                  <a:pt x="6996834" y="2346350"/>
                  <a:pt x="7007617" y="2351268"/>
                  <a:pt x="7017527" y="2353667"/>
                </a:cubicBezTo>
                <a:cubicBezTo>
                  <a:pt x="7022547" y="2345774"/>
                  <a:pt x="7009616" y="2332398"/>
                  <a:pt x="6999009" y="2328260"/>
                </a:cubicBezTo>
                <a:close/>
                <a:moveTo>
                  <a:pt x="7455970" y="2322178"/>
                </a:moveTo>
                <a:cubicBezTo>
                  <a:pt x="7457042" y="2332240"/>
                  <a:pt x="7456620" y="2342627"/>
                  <a:pt x="7472659" y="2349448"/>
                </a:cubicBezTo>
                <a:cubicBezTo>
                  <a:pt x="7477572" y="2338089"/>
                  <a:pt x="7463311" y="2324020"/>
                  <a:pt x="7455970" y="2322178"/>
                </a:cubicBezTo>
                <a:close/>
                <a:moveTo>
                  <a:pt x="7484768" y="2319724"/>
                </a:moveTo>
                <a:cubicBezTo>
                  <a:pt x="7482472" y="2321070"/>
                  <a:pt x="7481275" y="2322821"/>
                  <a:pt x="7480934" y="2324648"/>
                </a:cubicBezTo>
                <a:cubicBezTo>
                  <a:pt x="7479912" y="2330135"/>
                  <a:pt x="7486603" y="2336343"/>
                  <a:pt x="7494498" y="2334635"/>
                </a:cubicBezTo>
                <a:cubicBezTo>
                  <a:pt x="7495487" y="2329315"/>
                  <a:pt x="7493472" y="2324646"/>
                  <a:pt x="7484768" y="2319724"/>
                </a:cubicBezTo>
                <a:close/>
                <a:moveTo>
                  <a:pt x="7006373" y="2303931"/>
                </a:moveTo>
                <a:cubicBezTo>
                  <a:pt x="7002529" y="2302665"/>
                  <a:pt x="6998602" y="2304785"/>
                  <a:pt x="6996120" y="2308083"/>
                </a:cubicBezTo>
                <a:cubicBezTo>
                  <a:pt x="6993638" y="2311383"/>
                  <a:pt x="6992602" y="2315861"/>
                  <a:pt x="6994542" y="2319311"/>
                </a:cubicBezTo>
                <a:lnTo>
                  <a:pt x="6999108" y="2322848"/>
                </a:lnTo>
                <a:lnTo>
                  <a:pt x="6998425" y="2325455"/>
                </a:lnTo>
                <a:cubicBezTo>
                  <a:pt x="6999778" y="2328891"/>
                  <a:pt x="7003627" y="2332329"/>
                  <a:pt x="7011070" y="2334365"/>
                </a:cubicBezTo>
                <a:cubicBezTo>
                  <a:pt x="7013583" y="2330418"/>
                  <a:pt x="7017486" y="2329168"/>
                  <a:pt x="7018609" y="2322523"/>
                </a:cubicBezTo>
                <a:lnTo>
                  <a:pt x="7015570" y="2320427"/>
                </a:lnTo>
                <a:lnTo>
                  <a:pt x="7016119" y="2320095"/>
                </a:lnTo>
                <a:cubicBezTo>
                  <a:pt x="7013975" y="2309849"/>
                  <a:pt x="7010216" y="2305198"/>
                  <a:pt x="7006373" y="2303931"/>
                </a:cubicBezTo>
                <a:close/>
                <a:moveTo>
                  <a:pt x="7265553" y="2303059"/>
                </a:moveTo>
                <a:cubicBezTo>
                  <a:pt x="7259495" y="2303339"/>
                  <a:pt x="7252869" y="2302938"/>
                  <a:pt x="7250361" y="2305780"/>
                </a:cubicBezTo>
                <a:cubicBezTo>
                  <a:pt x="7249524" y="2306728"/>
                  <a:pt x="7249144" y="2308035"/>
                  <a:pt x="7249396" y="2309849"/>
                </a:cubicBezTo>
                <a:cubicBezTo>
                  <a:pt x="7252804" y="2312805"/>
                  <a:pt x="7259405" y="2313861"/>
                  <a:pt x="7263452" y="2312208"/>
                </a:cubicBezTo>
                <a:cubicBezTo>
                  <a:pt x="7264802" y="2311659"/>
                  <a:pt x="7265866" y="2310807"/>
                  <a:pt x="7266435" y="2309624"/>
                </a:cubicBezTo>
                <a:cubicBezTo>
                  <a:pt x="7267191" y="2308048"/>
                  <a:pt x="7267068" y="2305883"/>
                  <a:pt x="7265553" y="2303059"/>
                </a:cubicBezTo>
                <a:close/>
                <a:moveTo>
                  <a:pt x="6730329" y="2301099"/>
                </a:moveTo>
                <a:cubicBezTo>
                  <a:pt x="6730453" y="2305116"/>
                  <a:pt x="6729882" y="2307603"/>
                  <a:pt x="6728742" y="2312575"/>
                </a:cubicBezTo>
                <a:cubicBezTo>
                  <a:pt x="6737850" y="2313919"/>
                  <a:pt x="6747655" y="2316795"/>
                  <a:pt x="6752023" y="2311442"/>
                </a:cubicBezTo>
                <a:cubicBezTo>
                  <a:pt x="6750856" y="2305127"/>
                  <a:pt x="6748374" y="2303405"/>
                  <a:pt x="6744713" y="2302830"/>
                </a:cubicBezTo>
                <a:cubicBezTo>
                  <a:pt x="6741052" y="2302254"/>
                  <a:pt x="6736211" y="2302825"/>
                  <a:pt x="6730329" y="2301099"/>
                </a:cubicBezTo>
                <a:close/>
                <a:moveTo>
                  <a:pt x="6498571" y="2299538"/>
                </a:moveTo>
                <a:cubicBezTo>
                  <a:pt x="6497513" y="2301321"/>
                  <a:pt x="6496983" y="2304724"/>
                  <a:pt x="6494868" y="2308291"/>
                </a:cubicBezTo>
                <a:cubicBezTo>
                  <a:pt x="6499099" y="2311199"/>
                  <a:pt x="6501742" y="2309252"/>
                  <a:pt x="6505972" y="2312161"/>
                </a:cubicBezTo>
                <a:cubicBezTo>
                  <a:pt x="6509144" y="2306811"/>
                  <a:pt x="6505972" y="2302119"/>
                  <a:pt x="6498571" y="2299538"/>
                </a:cubicBezTo>
                <a:close/>
                <a:moveTo>
                  <a:pt x="6891410" y="2297159"/>
                </a:moveTo>
                <a:cubicBezTo>
                  <a:pt x="6894459" y="2308543"/>
                  <a:pt x="6908381" y="2315048"/>
                  <a:pt x="6922562" y="2317026"/>
                </a:cubicBezTo>
                <a:lnTo>
                  <a:pt x="6936243" y="2316765"/>
                </a:lnTo>
                <a:lnTo>
                  <a:pt x="6935352" y="2317703"/>
                </a:lnTo>
                <a:lnTo>
                  <a:pt x="6929027" y="2317664"/>
                </a:lnTo>
                <a:lnTo>
                  <a:pt x="6928356" y="2317421"/>
                </a:lnTo>
                <a:lnTo>
                  <a:pt x="6928222" y="2317659"/>
                </a:lnTo>
                <a:lnTo>
                  <a:pt x="6926886" y="2317651"/>
                </a:lnTo>
                <a:cubicBezTo>
                  <a:pt x="6920738" y="2318558"/>
                  <a:pt x="6914446" y="2320380"/>
                  <a:pt x="6910019" y="2323045"/>
                </a:cubicBezTo>
                <a:lnTo>
                  <a:pt x="6907230" y="2326158"/>
                </a:lnTo>
                <a:lnTo>
                  <a:pt x="6905300" y="2322878"/>
                </a:lnTo>
                <a:cubicBezTo>
                  <a:pt x="6902446" y="2321864"/>
                  <a:pt x="6899749" y="2322033"/>
                  <a:pt x="6897647" y="2323037"/>
                </a:cubicBezTo>
                <a:lnTo>
                  <a:pt x="6896836" y="2324059"/>
                </a:lnTo>
                <a:lnTo>
                  <a:pt x="6892931" y="2323090"/>
                </a:lnTo>
                <a:cubicBezTo>
                  <a:pt x="6890014" y="2323628"/>
                  <a:pt x="6888134" y="2325815"/>
                  <a:pt x="6887303" y="2330042"/>
                </a:cubicBezTo>
                <a:lnTo>
                  <a:pt x="6893889" y="2331161"/>
                </a:lnTo>
                <a:lnTo>
                  <a:pt x="6894129" y="2333357"/>
                </a:lnTo>
                <a:cubicBezTo>
                  <a:pt x="6895110" y="2335847"/>
                  <a:pt x="6897138" y="2338531"/>
                  <a:pt x="6900524" y="2341160"/>
                </a:cubicBezTo>
                <a:cubicBezTo>
                  <a:pt x="6904373" y="2336820"/>
                  <a:pt x="6907036" y="2339192"/>
                  <a:pt x="6910647" y="2336195"/>
                </a:cubicBezTo>
                <a:lnTo>
                  <a:pt x="6909322" y="2330198"/>
                </a:lnTo>
                <a:lnTo>
                  <a:pt x="6913424" y="2330782"/>
                </a:lnTo>
                <a:cubicBezTo>
                  <a:pt x="6918963" y="2330650"/>
                  <a:pt x="6923718" y="2329101"/>
                  <a:pt x="6929859" y="2329636"/>
                </a:cubicBezTo>
                <a:lnTo>
                  <a:pt x="6938035" y="2331815"/>
                </a:lnTo>
                <a:lnTo>
                  <a:pt x="6932704" y="2333815"/>
                </a:lnTo>
                <a:cubicBezTo>
                  <a:pt x="6930640" y="2335601"/>
                  <a:pt x="6928963" y="2338312"/>
                  <a:pt x="6927721" y="2342100"/>
                </a:cubicBezTo>
                <a:cubicBezTo>
                  <a:pt x="6938229" y="2346953"/>
                  <a:pt x="6947557" y="2349360"/>
                  <a:pt x="6954457" y="2345098"/>
                </a:cubicBezTo>
                <a:cubicBezTo>
                  <a:pt x="6956757" y="2343677"/>
                  <a:pt x="6958787" y="2341515"/>
                  <a:pt x="6960503" y="2338457"/>
                </a:cubicBezTo>
                <a:lnTo>
                  <a:pt x="6940375" y="2331202"/>
                </a:lnTo>
                <a:lnTo>
                  <a:pt x="6940361" y="2329067"/>
                </a:lnTo>
                <a:lnTo>
                  <a:pt x="6940700" y="2328086"/>
                </a:lnTo>
                <a:lnTo>
                  <a:pt x="6942537" y="2326096"/>
                </a:lnTo>
                <a:lnTo>
                  <a:pt x="6943258" y="2324902"/>
                </a:lnTo>
                <a:lnTo>
                  <a:pt x="6954058" y="2321377"/>
                </a:lnTo>
                <a:cubicBezTo>
                  <a:pt x="6959509" y="2317047"/>
                  <a:pt x="6962309" y="2310798"/>
                  <a:pt x="6961825" y="2302124"/>
                </a:cubicBezTo>
                <a:lnTo>
                  <a:pt x="6948295" y="2306670"/>
                </a:lnTo>
                <a:lnTo>
                  <a:pt x="6938640" y="2302439"/>
                </a:lnTo>
                <a:cubicBezTo>
                  <a:pt x="6922729" y="2299326"/>
                  <a:pt x="6908486" y="2305953"/>
                  <a:pt x="6891410" y="2297159"/>
                </a:cubicBezTo>
                <a:close/>
                <a:moveTo>
                  <a:pt x="6468567" y="2293230"/>
                </a:moveTo>
                <a:cubicBezTo>
                  <a:pt x="6466641" y="2292782"/>
                  <a:pt x="6465305" y="2292860"/>
                  <a:pt x="6464409" y="2293332"/>
                </a:cubicBezTo>
                <a:lnTo>
                  <a:pt x="6463239" y="2296626"/>
                </a:lnTo>
                <a:lnTo>
                  <a:pt x="6457474" y="2298975"/>
                </a:lnTo>
                <a:cubicBezTo>
                  <a:pt x="6457365" y="2300392"/>
                  <a:pt x="6457895" y="2302317"/>
                  <a:pt x="6458873" y="2304425"/>
                </a:cubicBezTo>
                <a:cubicBezTo>
                  <a:pt x="6461806" y="2310746"/>
                  <a:pt x="6468773" y="2318716"/>
                  <a:pt x="6474665" y="2319520"/>
                </a:cubicBezTo>
                <a:cubicBezTo>
                  <a:pt x="6477198" y="2318239"/>
                  <a:pt x="6478776" y="2316749"/>
                  <a:pt x="6479618" y="2315088"/>
                </a:cubicBezTo>
                <a:cubicBezTo>
                  <a:pt x="6482146" y="2310107"/>
                  <a:pt x="6478042" y="2303600"/>
                  <a:pt x="6473160" y="2296695"/>
                </a:cubicBezTo>
                <a:lnTo>
                  <a:pt x="6469986" y="2296290"/>
                </a:lnTo>
                <a:close/>
                <a:moveTo>
                  <a:pt x="7089715" y="2292538"/>
                </a:moveTo>
                <a:cubicBezTo>
                  <a:pt x="7087299" y="2293311"/>
                  <a:pt x="7085266" y="2294645"/>
                  <a:pt x="7084103" y="2296486"/>
                </a:cubicBezTo>
                <a:cubicBezTo>
                  <a:pt x="7082940" y="2298326"/>
                  <a:pt x="7082645" y="2300668"/>
                  <a:pt x="7083706" y="2303457"/>
                </a:cubicBezTo>
                <a:cubicBezTo>
                  <a:pt x="7095588" y="2309039"/>
                  <a:pt x="7100646" y="2304290"/>
                  <a:pt x="7104919" y="2295101"/>
                </a:cubicBezTo>
                <a:cubicBezTo>
                  <a:pt x="7100911" y="2291693"/>
                  <a:pt x="7094547" y="2290991"/>
                  <a:pt x="7089715" y="2292538"/>
                </a:cubicBezTo>
                <a:close/>
                <a:moveTo>
                  <a:pt x="6509131" y="2288260"/>
                </a:moveTo>
                <a:lnTo>
                  <a:pt x="6506043" y="2290182"/>
                </a:lnTo>
                <a:lnTo>
                  <a:pt x="6495486" y="2289157"/>
                </a:lnTo>
                <a:lnTo>
                  <a:pt x="6503102" y="2294561"/>
                </a:lnTo>
                <a:lnTo>
                  <a:pt x="6502537" y="2300408"/>
                </a:lnTo>
                <a:cubicBezTo>
                  <a:pt x="6503731" y="2303173"/>
                  <a:pt x="6506338" y="2305413"/>
                  <a:pt x="6510187" y="2305822"/>
                </a:cubicBezTo>
                <a:cubicBezTo>
                  <a:pt x="6511936" y="2303390"/>
                  <a:pt x="6512951" y="2300880"/>
                  <a:pt x="6512890" y="2298038"/>
                </a:cubicBezTo>
                <a:lnTo>
                  <a:pt x="6511840" y="2295306"/>
                </a:lnTo>
                <a:lnTo>
                  <a:pt x="6515832" y="2294785"/>
                </a:lnTo>
                <a:lnTo>
                  <a:pt x="6510470" y="2291741"/>
                </a:lnTo>
                <a:close/>
                <a:moveTo>
                  <a:pt x="6789027" y="2286926"/>
                </a:moveTo>
                <a:cubicBezTo>
                  <a:pt x="6783307" y="2285565"/>
                  <a:pt x="6776867" y="2287209"/>
                  <a:pt x="6772993" y="2292470"/>
                </a:cubicBezTo>
                <a:cubicBezTo>
                  <a:pt x="6778282" y="2298137"/>
                  <a:pt x="6783400" y="2301329"/>
                  <a:pt x="6788106" y="2302377"/>
                </a:cubicBezTo>
                <a:lnTo>
                  <a:pt x="6798182" y="2300017"/>
                </a:lnTo>
                <a:lnTo>
                  <a:pt x="6795789" y="2317011"/>
                </a:lnTo>
                <a:cubicBezTo>
                  <a:pt x="6805240" y="2310065"/>
                  <a:pt x="6810383" y="2316236"/>
                  <a:pt x="6817441" y="2316577"/>
                </a:cubicBezTo>
                <a:lnTo>
                  <a:pt x="6800165" y="2299553"/>
                </a:lnTo>
                <a:lnTo>
                  <a:pt x="6800744" y="2299418"/>
                </a:lnTo>
                <a:cubicBezTo>
                  <a:pt x="6799749" y="2292654"/>
                  <a:pt x="6794748" y="2288287"/>
                  <a:pt x="6789027" y="2286926"/>
                </a:cubicBezTo>
                <a:close/>
                <a:moveTo>
                  <a:pt x="7363565" y="2285289"/>
                </a:moveTo>
                <a:cubicBezTo>
                  <a:pt x="7363407" y="2288761"/>
                  <a:pt x="7374905" y="2300024"/>
                  <a:pt x="7379611" y="2295565"/>
                </a:cubicBezTo>
                <a:cubicBezTo>
                  <a:pt x="7383640" y="2289537"/>
                  <a:pt x="7365918" y="2283060"/>
                  <a:pt x="7363565" y="2285289"/>
                </a:cubicBezTo>
                <a:close/>
                <a:moveTo>
                  <a:pt x="6482919" y="2281602"/>
                </a:moveTo>
                <a:cubicBezTo>
                  <a:pt x="6478864" y="2291728"/>
                  <a:pt x="6473349" y="2301698"/>
                  <a:pt x="6483891" y="2313372"/>
                </a:cubicBezTo>
                <a:cubicBezTo>
                  <a:pt x="6493784" y="2303867"/>
                  <a:pt x="6488379" y="2285700"/>
                  <a:pt x="6482919" y="2281602"/>
                </a:cubicBezTo>
                <a:close/>
                <a:moveTo>
                  <a:pt x="6628783" y="2275421"/>
                </a:moveTo>
                <a:cubicBezTo>
                  <a:pt x="6623678" y="2275150"/>
                  <a:pt x="6620382" y="2276349"/>
                  <a:pt x="6619030" y="2278894"/>
                </a:cubicBezTo>
                <a:cubicBezTo>
                  <a:pt x="6617676" y="2281438"/>
                  <a:pt x="6618264" y="2285328"/>
                  <a:pt x="6620925" y="2290439"/>
                </a:cubicBezTo>
                <a:cubicBezTo>
                  <a:pt x="6631136" y="2290979"/>
                  <a:pt x="6634106" y="2285643"/>
                  <a:pt x="6628783" y="2275421"/>
                </a:cubicBezTo>
                <a:close/>
                <a:moveTo>
                  <a:pt x="7490874" y="2273044"/>
                </a:moveTo>
                <a:cubicBezTo>
                  <a:pt x="7487000" y="2272232"/>
                  <a:pt x="7483060" y="2272419"/>
                  <a:pt x="7479885" y="2273848"/>
                </a:cubicBezTo>
                <a:cubicBezTo>
                  <a:pt x="7477768" y="2274801"/>
                  <a:pt x="7475992" y="2276307"/>
                  <a:pt x="7474800" y="2278438"/>
                </a:cubicBezTo>
                <a:cubicBezTo>
                  <a:pt x="7473609" y="2280569"/>
                  <a:pt x="7473006" y="2283326"/>
                  <a:pt x="7473234" y="2286781"/>
                </a:cubicBezTo>
                <a:cubicBezTo>
                  <a:pt x="7483235" y="2296868"/>
                  <a:pt x="7493209" y="2302135"/>
                  <a:pt x="7501483" y="2300638"/>
                </a:cubicBezTo>
                <a:cubicBezTo>
                  <a:pt x="7513514" y="2286887"/>
                  <a:pt x="7502494" y="2275476"/>
                  <a:pt x="7490874" y="2273044"/>
                </a:cubicBezTo>
                <a:close/>
                <a:moveTo>
                  <a:pt x="7566201" y="2272467"/>
                </a:moveTo>
                <a:cubicBezTo>
                  <a:pt x="7572488" y="2283180"/>
                  <a:pt x="7584159" y="2291004"/>
                  <a:pt x="7592796" y="2299483"/>
                </a:cubicBezTo>
                <a:cubicBezTo>
                  <a:pt x="7598640" y="2286142"/>
                  <a:pt x="7578178" y="2273323"/>
                  <a:pt x="7566201" y="2272467"/>
                </a:cubicBezTo>
                <a:close/>
                <a:moveTo>
                  <a:pt x="6982877" y="2270762"/>
                </a:moveTo>
                <a:lnTo>
                  <a:pt x="6982878" y="2270762"/>
                </a:lnTo>
                <a:lnTo>
                  <a:pt x="6982877" y="2270764"/>
                </a:lnTo>
                <a:close/>
                <a:moveTo>
                  <a:pt x="6603234" y="2267867"/>
                </a:moveTo>
                <a:cubicBezTo>
                  <a:pt x="6603382" y="2280264"/>
                  <a:pt x="6609634" y="2291541"/>
                  <a:pt x="6612930" y="2302502"/>
                </a:cubicBezTo>
                <a:cubicBezTo>
                  <a:pt x="6624614" y="2291360"/>
                  <a:pt x="6613206" y="2272462"/>
                  <a:pt x="6603234" y="2267867"/>
                </a:cubicBezTo>
                <a:close/>
                <a:moveTo>
                  <a:pt x="7069672" y="2265169"/>
                </a:moveTo>
                <a:cubicBezTo>
                  <a:pt x="7070013" y="2273011"/>
                  <a:pt x="7074817" y="2281331"/>
                  <a:pt x="7077442" y="2288878"/>
                </a:cubicBezTo>
                <a:cubicBezTo>
                  <a:pt x="7085815" y="2284116"/>
                  <a:pt x="7077082" y="2269994"/>
                  <a:pt x="7069672" y="2265169"/>
                </a:cubicBezTo>
                <a:close/>
                <a:moveTo>
                  <a:pt x="7000944" y="2259818"/>
                </a:moveTo>
                <a:cubicBezTo>
                  <a:pt x="6999000" y="2259674"/>
                  <a:pt x="6997625" y="2260140"/>
                  <a:pt x="6996775" y="2260961"/>
                </a:cubicBezTo>
                <a:cubicBezTo>
                  <a:pt x="6995497" y="2262194"/>
                  <a:pt x="6995398" y="2264224"/>
                  <a:pt x="6996327" y="2266200"/>
                </a:cubicBezTo>
                <a:lnTo>
                  <a:pt x="6999607" y="2269004"/>
                </a:lnTo>
                <a:lnTo>
                  <a:pt x="6997084" y="2269338"/>
                </a:lnTo>
                <a:cubicBezTo>
                  <a:pt x="6993664" y="2271577"/>
                  <a:pt x="6991568" y="2275386"/>
                  <a:pt x="6992626" y="2280400"/>
                </a:cubicBezTo>
                <a:cubicBezTo>
                  <a:pt x="7000885" y="2288199"/>
                  <a:pt x="7019548" y="2286291"/>
                  <a:pt x="7016726" y="2272916"/>
                </a:cubicBezTo>
                <a:cubicBezTo>
                  <a:pt x="7014899" y="2270246"/>
                  <a:pt x="7012301" y="2268542"/>
                  <a:pt x="7009479" y="2267697"/>
                </a:cubicBezTo>
                <a:lnTo>
                  <a:pt x="7003118" y="2268539"/>
                </a:lnTo>
                <a:lnTo>
                  <a:pt x="7003886" y="2266708"/>
                </a:lnTo>
                <a:cubicBezTo>
                  <a:pt x="7003788" y="2264903"/>
                  <a:pt x="7002893" y="2262682"/>
                  <a:pt x="7000944" y="2259818"/>
                </a:cubicBezTo>
                <a:close/>
                <a:moveTo>
                  <a:pt x="6461186" y="2258026"/>
                </a:moveTo>
                <a:cubicBezTo>
                  <a:pt x="6457055" y="2260366"/>
                  <a:pt x="6452922" y="2262706"/>
                  <a:pt x="6448789" y="2260596"/>
                </a:cubicBezTo>
                <a:cubicBezTo>
                  <a:pt x="6448102" y="2264694"/>
                  <a:pt x="6448904" y="2268350"/>
                  <a:pt x="6450683" y="2271368"/>
                </a:cubicBezTo>
                <a:cubicBezTo>
                  <a:pt x="6453352" y="2275896"/>
                  <a:pt x="6458216" y="2278988"/>
                  <a:pt x="6463532" y="2279991"/>
                </a:cubicBezTo>
                <a:lnTo>
                  <a:pt x="6467666" y="2278949"/>
                </a:lnTo>
                <a:lnTo>
                  <a:pt x="6468442" y="2280062"/>
                </a:lnTo>
                <a:cubicBezTo>
                  <a:pt x="6469992" y="2282022"/>
                  <a:pt x="6471584" y="2283634"/>
                  <a:pt x="6472957" y="2284092"/>
                </a:cubicBezTo>
                <a:lnTo>
                  <a:pt x="6475218" y="2277047"/>
                </a:lnTo>
                <a:lnTo>
                  <a:pt x="6479091" y="2276073"/>
                </a:lnTo>
                <a:lnTo>
                  <a:pt x="6474114" y="2270129"/>
                </a:lnTo>
                <a:lnTo>
                  <a:pt x="6472400" y="2265146"/>
                </a:lnTo>
                <a:lnTo>
                  <a:pt x="6470766" y="2266130"/>
                </a:lnTo>
                <a:lnTo>
                  <a:pt x="6470138" y="2265380"/>
                </a:lnTo>
                <a:cubicBezTo>
                  <a:pt x="6467155" y="2261817"/>
                  <a:pt x="6464170" y="2258808"/>
                  <a:pt x="6461186" y="2258026"/>
                </a:cubicBezTo>
                <a:close/>
                <a:moveTo>
                  <a:pt x="6981566" y="2250547"/>
                </a:moveTo>
                <a:cubicBezTo>
                  <a:pt x="6980173" y="2253346"/>
                  <a:pt x="6978510" y="2256052"/>
                  <a:pt x="6978191" y="2259230"/>
                </a:cubicBezTo>
                <a:lnTo>
                  <a:pt x="6982877" y="2270762"/>
                </a:lnTo>
                <a:lnTo>
                  <a:pt x="6976925" y="2267702"/>
                </a:lnTo>
                <a:cubicBezTo>
                  <a:pt x="6970921" y="2265574"/>
                  <a:pt x="6964332" y="2264250"/>
                  <a:pt x="6958265" y="2264732"/>
                </a:cubicBezTo>
                <a:lnTo>
                  <a:pt x="6957816" y="2264881"/>
                </a:lnTo>
                <a:lnTo>
                  <a:pt x="6957563" y="2263740"/>
                </a:lnTo>
                <a:cubicBezTo>
                  <a:pt x="6953299" y="2261767"/>
                  <a:pt x="6949036" y="2259794"/>
                  <a:pt x="6944658" y="2258696"/>
                </a:cubicBezTo>
                <a:cubicBezTo>
                  <a:pt x="6940280" y="2257596"/>
                  <a:pt x="6935788" y="2257370"/>
                  <a:pt x="6931066" y="2258891"/>
                </a:cubicBezTo>
                <a:cubicBezTo>
                  <a:pt x="6930149" y="2265878"/>
                  <a:pt x="6930594" y="2268245"/>
                  <a:pt x="6934170" y="2275459"/>
                </a:cubicBezTo>
                <a:cubicBezTo>
                  <a:pt x="6939785" y="2275740"/>
                  <a:pt x="6948316" y="2278221"/>
                  <a:pt x="6954102" y="2277926"/>
                </a:cubicBezTo>
                <a:lnTo>
                  <a:pt x="6959849" y="2274868"/>
                </a:lnTo>
                <a:lnTo>
                  <a:pt x="6967807" y="2278919"/>
                </a:lnTo>
                <a:cubicBezTo>
                  <a:pt x="6976387" y="2280592"/>
                  <a:pt x="6985569" y="2279942"/>
                  <a:pt x="6992076" y="2275491"/>
                </a:cubicBezTo>
                <a:lnTo>
                  <a:pt x="6982878" y="2270762"/>
                </a:lnTo>
                <a:lnTo>
                  <a:pt x="6986147" y="2261262"/>
                </a:lnTo>
                <a:lnTo>
                  <a:pt x="6987908" y="2262789"/>
                </a:lnTo>
                <a:cubicBezTo>
                  <a:pt x="6989178" y="2263299"/>
                  <a:pt x="6990401" y="2263419"/>
                  <a:pt x="6992128" y="2264359"/>
                </a:cubicBezTo>
                <a:cubicBezTo>
                  <a:pt x="6995002" y="2261552"/>
                  <a:pt x="6991356" y="2258111"/>
                  <a:pt x="6987707" y="2254668"/>
                </a:cubicBezTo>
                <a:lnTo>
                  <a:pt x="6984907" y="2257402"/>
                </a:lnTo>
                <a:close/>
                <a:moveTo>
                  <a:pt x="7043814" y="2249847"/>
                </a:moveTo>
                <a:cubicBezTo>
                  <a:pt x="7040580" y="2251305"/>
                  <a:pt x="7038420" y="2254741"/>
                  <a:pt x="7039325" y="2259522"/>
                </a:cubicBezTo>
                <a:cubicBezTo>
                  <a:pt x="7044768" y="2264541"/>
                  <a:pt x="7050669" y="2266032"/>
                  <a:pt x="7056572" y="2261607"/>
                </a:cubicBezTo>
                <a:cubicBezTo>
                  <a:pt x="7057028" y="2258082"/>
                  <a:pt x="7055215" y="2254436"/>
                  <a:pt x="7054762" y="2252045"/>
                </a:cubicBezTo>
                <a:cubicBezTo>
                  <a:pt x="7051361" y="2248910"/>
                  <a:pt x="7047050" y="2248388"/>
                  <a:pt x="7043814" y="2249847"/>
                </a:cubicBezTo>
                <a:close/>
                <a:moveTo>
                  <a:pt x="6825028" y="2249129"/>
                </a:moveTo>
                <a:cubicBezTo>
                  <a:pt x="6820009" y="2251182"/>
                  <a:pt x="6817184" y="2252866"/>
                  <a:pt x="6812163" y="2254918"/>
                </a:cubicBezTo>
                <a:cubicBezTo>
                  <a:pt x="6814666" y="2258123"/>
                  <a:pt x="6817168" y="2261330"/>
                  <a:pt x="6819670" y="2264537"/>
                </a:cubicBezTo>
                <a:lnTo>
                  <a:pt x="6822185" y="2262563"/>
                </a:lnTo>
                <a:lnTo>
                  <a:pt x="6816425" y="2269722"/>
                </a:lnTo>
                <a:lnTo>
                  <a:pt x="6814821" y="2272646"/>
                </a:lnTo>
                <a:lnTo>
                  <a:pt x="6804532" y="2283750"/>
                </a:lnTo>
                <a:cubicBezTo>
                  <a:pt x="6801870" y="2288508"/>
                  <a:pt x="6800872" y="2293315"/>
                  <a:pt x="6802584" y="2296917"/>
                </a:cubicBezTo>
                <a:cubicBezTo>
                  <a:pt x="6805143" y="2296897"/>
                  <a:pt x="6807281" y="2296437"/>
                  <a:pt x="6809117" y="2295660"/>
                </a:cubicBezTo>
                <a:lnTo>
                  <a:pt x="6811557" y="2293620"/>
                </a:lnTo>
                <a:lnTo>
                  <a:pt x="6813640" y="2301000"/>
                </a:lnTo>
                <a:cubicBezTo>
                  <a:pt x="6818665" y="2296880"/>
                  <a:pt x="6824013" y="2290381"/>
                  <a:pt x="6826585" y="2283248"/>
                </a:cubicBezTo>
                <a:lnTo>
                  <a:pt x="6827251" y="2277994"/>
                </a:lnTo>
                <a:lnTo>
                  <a:pt x="6830706" y="2275559"/>
                </a:lnTo>
                <a:cubicBezTo>
                  <a:pt x="6834244" y="2274466"/>
                  <a:pt x="6838816" y="2274428"/>
                  <a:pt x="6845069" y="2276116"/>
                </a:cubicBezTo>
                <a:cubicBezTo>
                  <a:pt x="6841869" y="2269294"/>
                  <a:pt x="6837186" y="2266283"/>
                  <a:pt x="6832067" y="2265826"/>
                </a:cubicBezTo>
                <a:lnTo>
                  <a:pt x="6825304" y="2266754"/>
                </a:lnTo>
                <a:lnTo>
                  <a:pt x="6822983" y="2261938"/>
                </a:lnTo>
                <a:lnTo>
                  <a:pt x="6827756" y="2258192"/>
                </a:lnTo>
                <a:cubicBezTo>
                  <a:pt x="6828935" y="2255727"/>
                  <a:pt x="6828314" y="2252809"/>
                  <a:pt x="6825028" y="2249129"/>
                </a:cubicBezTo>
                <a:close/>
                <a:moveTo>
                  <a:pt x="7295289" y="2245638"/>
                </a:moveTo>
                <a:cubicBezTo>
                  <a:pt x="7293223" y="2245963"/>
                  <a:pt x="7291674" y="2247117"/>
                  <a:pt x="7290742" y="2248737"/>
                </a:cubicBezTo>
                <a:cubicBezTo>
                  <a:pt x="7289810" y="2250357"/>
                  <a:pt x="7289492" y="2252442"/>
                  <a:pt x="7289884" y="2254632"/>
                </a:cubicBezTo>
                <a:cubicBezTo>
                  <a:pt x="7290672" y="2259009"/>
                  <a:pt x="7294306" y="2263801"/>
                  <a:pt x="7301555" y="2266112"/>
                </a:cubicBezTo>
                <a:cubicBezTo>
                  <a:pt x="7302560" y="2260720"/>
                  <a:pt x="7309500" y="2257493"/>
                  <a:pt x="7306094" y="2249606"/>
                </a:cubicBezTo>
                <a:cubicBezTo>
                  <a:pt x="7301723" y="2246239"/>
                  <a:pt x="7298044" y="2245203"/>
                  <a:pt x="7295289" y="2245638"/>
                </a:cubicBezTo>
                <a:close/>
                <a:moveTo>
                  <a:pt x="6947570" y="2244600"/>
                </a:moveTo>
                <a:cubicBezTo>
                  <a:pt x="6943661" y="2244568"/>
                  <a:pt x="6941320" y="2244865"/>
                  <a:pt x="6937412" y="2244834"/>
                </a:cubicBezTo>
                <a:cubicBezTo>
                  <a:pt x="6938236" y="2250536"/>
                  <a:pt x="6940612" y="2254985"/>
                  <a:pt x="6943755" y="2257226"/>
                </a:cubicBezTo>
                <a:cubicBezTo>
                  <a:pt x="6945514" y="2257399"/>
                  <a:pt x="6946733" y="2257114"/>
                  <a:pt x="6947546" y="2256481"/>
                </a:cubicBezTo>
                <a:cubicBezTo>
                  <a:pt x="6949986" y="2254588"/>
                  <a:pt x="6948778" y="2249595"/>
                  <a:pt x="6947570" y="2244600"/>
                </a:cubicBezTo>
                <a:close/>
                <a:moveTo>
                  <a:pt x="7239174" y="2243012"/>
                </a:moveTo>
                <a:cubicBezTo>
                  <a:pt x="7237764" y="2243813"/>
                  <a:pt x="7237028" y="2245291"/>
                  <a:pt x="7236833" y="2247181"/>
                </a:cubicBezTo>
                <a:cubicBezTo>
                  <a:pt x="7235470" y="2260409"/>
                  <a:pt x="7260643" y="2293797"/>
                  <a:pt x="7267294" y="2256101"/>
                </a:cubicBezTo>
                <a:cubicBezTo>
                  <a:pt x="7251476" y="2243559"/>
                  <a:pt x="7242931" y="2240876"/>
                  <a:pt x="7239174" y="2243012"/>
                </a:cubicBezTo>
                <a:close/>
                <a:moveTo>
                  <a:pt x="6527627" y="2242101"/>
                </a:moveTo>
                <a:cubicBezTo>
                  <a:pt x="6523007" y="2242626"/>
                  <a:pt x="6518473" y="2245727"/>
                  <a:pt x="6515445" y="2252593"/>
                </a:cubicBezTo>
                <a:cubicBezTo>
                  <a:pt x="6519130" y="2265545"/>
                  <a:pt x="6525174" y="2273801"/>
                  <a:pt x="6533099" y="2274944"/>
                </a:cubicBezTo>
                <a:cubicBezTo>
                  <a:pt x="6556109" y="2262148"/>
                  <a:pt x="6541486" y="2240527"/>
                  <a:pt x="6527627" y="2242101"/>
                </a:cubicBezTo>
                <a:close/>
                <a:moveTo>
                  <a:pt x="6886425" y="2241416"/>
                </a:moveTo>
                <a:lnTo>
                  <a:pt x="6885038" y="2246299"/>
                </a:lnTo>
                <a:lnTo>
                  <a:pt x="6885185" y="2246974"/>
                </a:lnTo>
                <a:lnTo>
                  <a:pt x="6880723" y="2244141"/>
                </a:lnTo>
                <a:lnTo>
                  <a:pt x="6880356" y="2243984"/>
                </a:lnTo>
                <a:lnTo>
                  <a:pt x="6880572" y="2243402"/>
                </a:lnTo>
                <a:lnTo>
                  <a:pt x="6880032" y="2242116"/>
                </a:lnTo>
                <a:lnTo>
                  <a:pt x="6885205" y="2242392"/>
                </a:lnTo>
                <a:close/>
                <a:moveTo>
                  <a:pt x="6505328" y="2240588"/>
                </a:moveTo>
                <a:cubicBezTo>
                  <a:pt x="6502823" y="2240850"/>
                  <a:pt x="6500600" y="2244609"/>
                  <a:pt x="6500432" y="2254993"/>
                </a:cubicBezTo>
                <a:cubicBezTo>
                  <a:pt x="6517414" y="2261182"/>
                  <a:pt x="6513402" y="2245211"/>
                  <a:pt x="6507860" y="2241378"/>
                </a:cubicBezTo>
                <a:cubicBezTo>
                  <a:pt x="6507028" y="2240803"/>
                  <a:pt x="6506162" y="2240500"/>
                  <a:pt x="6505328" y="2240588"/>
                </a:cubicBezTo>
                <a:close/>
                <a:moveTo>
                  <a:pt x="6811581" y="2239228"/>
                </a:moveTo>
                <a:cubicBezTo>
                  <a:pt x="6809926" y="2238643"/>
                  <a:pt x="6807563" y="2239420"/>
                  <a:pt x="6806265" y="2240977"/>
                </a:cubicBezTo>
                <a:cubicBezTo>
                  <a:pt x="6804966" y="2242533"/>
                  <a:pt x="6804731" y="2244869"/>
                  <a:pt x="6807334" y="2247402"/>
                </a:cubicBezTo>
                <a:cubicBezTo>
                  <a:pt x="6810644" y="2248571"/>
                  <a:pt x="6817888" y="2244682"/>
                  <a:pt x="6811581" y="2239228"/>
                </a:cubicBezTo>
                <a:close/>
                <a:moveTo>
                  <a:pt x="6782002" y="2236636"/>
                </a:moveTo>
                <a:cubicBezTo>
                  <a:pt x="6780296" y="2236555"/>
                  <a:pt x="6778971" y="2237079"/>
                  <a:pt x="6778537" y="2238423"/>
                </a:cubicBezTo>
                <a:cubicBezTo>
                  <a:pt x="6777491" y="2240764"/>
                  <a:pt x="6777779" y="2242778"/>
                  <a:pt x="6778838" y="2244423"/>
                </a:cubicBezTo>
                <a:cubicBezTo>
                  <a:pt x="6780423" y="2246887"/>
                  <a:pt x="6783742" y="2248515"/>
                  <a:pt x="6786893" y="2249153"/>
                </a:cubicBezTo>
                <a:lnTo>
                  <a:pt x="6787486" y="2249051"/>
                </a:lnTo>
                <a:lnTo>
                  <a:pt x="6786673" y="2253331"/>
                </a:lnTo>
                <a:cubicBezTo>
                  <a:pt x="6789070" y="2261155"/>
                  <a:pt x="6800863" y="2270453"/>
                  <a:pt x="6805461" y="2275360"/>
                </a:cubicBezTo>
                <a:cubicBezTo>
                  <a:pt x="6810115" y="2271262"/>
                  <a:pt x="6800813" y="2260383"/>
                  <a:pt x="6793745" y="2252602"/>
                </a:cubicBezTo>
                <a:lnTo>
                  <a:pt x="6790151" y="2248591"/>
                </a:lnTo>
                <a:lnTo>
                  <a:pt x="6793947" y="2247939"/>
                </a:lnTo>
                <a:cubicBezTo>
                  <a:pt x="6795681" y="2242566"/>
                  <a:pt x="6787123" y="2236879"/>
                  <a:pt x="6782002" y="2236636"/>
                </a:cubicBezTo>
                <a:close/>
                <a:moveTo>
                  <a:pt x="6759958" y="2234943"/>
                </a:moveTo>
                <a:cubicBezTo>
                  <a:pt x="6758419" y="2237813"/>
                  <a:pt x="6757179" y="2239795"/>
                  <a:pt x="6757482" y="2241481"/>
                </a:cubicBezTo>
                <a:cubicBezTo>
                  <a:pt x="6757786" y="2243166"/>
                  <a:pt x="6759632" y="2244557"/>
                  <a:pt x="6764270" y="2246241"/>
                </a:cubicBezTo>
                <a:cubicBezTo>
                  <a:pt x="6766051" y="2240917"/>
                  <a:pt x="6765943" y="2237781"/>
                  <a:pt x="6759958" y="2234943"/>
                </a:cubicBezTo>
                <a:close/>
                <a:moveTo>
                  <a:pt x="7607556" y="2234725"/>
                </a:moveTo>
                <a:cubicBezTo>
                  <a:pt x="7604550" y="2235838"/>
                  <a:pt x="7602355" y="2238706"/>
                  <a:pt x="7602133" y="2243977"/>
                </a:cubicBezTo>
                <a:cubicBezTo>
                  <a:pt x="7605719" y="2248423"/>
                  <a:pt x="7618983" y="2255995"/>
                  <a:pt x="7625074" y="2254676"/>
                </a:cubicBezTo>
                <a:cubicBezTo>
                  <a:pt x="7632886" y="2243846"/>
                  <a:pt x="7616574" y="2231385"/>
                  <a:pt x="7607556" y="2234725"/>
                </a:cubicBezTo>
                <a:close/>
                <a:moveTo>
                  <a:pt x="7013662" y="2234295"/>
                </a:moveTo>
                <a:lnTo>
                  <a:pt x="7010879" y="2235648"/>
                </a:lnTo>
                <a:lnTo>
                  <a:pt x="7010872" y="2235606"/>
                </a:lnTo>
                <a:lnTo>
                  <a:pt x="7004584" y="2237018"/>
                </a:lnTo>
                <a:lnTo>
                  <a:pt x="7003319" y="2235363"/>
                </a:lnTo>
                <a:lnTo>
                  <a:pt x="7002335" y="2237524"/>
                </a:lnTo>
                <a:lnTo>
                  <a:pt x="6997147" y="2238690"/>
                </a:lnTo>
                <a:cubicBezTo>
                  <a:pt x="6997722" y="2242467"/>
                  <a:pt x="6999325" y="2244841"/>
                  <a:pt x="7001293" y="2246109"/>
                </a:cubicBezTo>
                <a:lnTo>
                  <a:pt x="7002037" y="2246200"/>
                </a:lnTo>
                <a:lnTo>
                  <a:pt x="7002965" y="2251417"/>
                </a:lnTo>
                <a:cubicBezTo>
                  <a:pt x="7008029" y="2263047"/>
                  <a:pt x="7021055" y="2275283"/>
                  <a:pt x="7029831" y="2276140"/>
                </a:cubicBezTo>
                <a:cubicBezTo>
                  <a:pt x="7034446" y="2273408"/>
                  <a:pt x="7029034" y="2269697"/>
                  <a:pt x="7031977" y="2266803"/>
                </a:cubicBezTo>
                <a:lnTo>
                  <a:pt x="7030626" y="2265521"/>
                </a:lnTo>
                <a:lnTo>
                  <a:pt x="7036082" y="2261113"/>
                </a:lnTo>
                <a:cubicBezTo>
                  <a:pt x="7037926" y="2258322"/>
                  <a:pt x="7039154" y="2254590"/>
                  <a:pt x="7039278" y="2249893"/>
                </a:cubicBezTo>
                <a:cubicBezTo>
                  <a:pt x="7035922" y="2246288"/>
                  <a:pt x="7032818" y="2246076"/>
                  <a:pt x="7029315" y="2246418"/>
                </a:cubicBezTo>
                <a:lnTo>
                  <a:pt x="7025042" y="2246364"/>
                </a:lnTo>
                <a:lnTo>
                  <a:pt x="7023980" y="2240970"/>
                </a:lnTo>
                <a:cubicBezTo>
                  <a:pt x="7021413" y="2237639"/>
                  <a:pt x="7017467" y="2234929"/>
                  <a:pt x="7013662" y="2234295"/>
                </a:cubicBezTo>
                <a:close/>
                <a:moveTo>
                  <a:pt x="6891499" y="2232591"/>
                </a:moveTo>
                <a:lnTo>
                  <a:pt x="6896845" y="2235564"/>
                </a:lnTo>
                <a:lnTo>
                  <a:pt x="6894551" y="2235345"/>
                </a:lnTo>
                <a:lnTo>
                  <a:pt x="6889646" y="2238249"/>
                </a:lnTo>
                <a:close/>
                <a:moveTo>
                  <a:pt x="6494755" y="2231325"/>
                </a:moveTo>
                <a:cubicBezTo>
                  <a:pt x="6492445" y="2231267"/>
                  <a:pt x="6490370" y="2232456"/>
                  <a:pt x="6488770" y="2236145"/>
                </a:cubicBezTo>
                <a:cubicBezTo>
                  <a:pt x="6492247" y="2241645"/>
                  <a:pt x="6495655" y="2243924"/>
                  <a:pt x="6499029" y="2244595"/>
                </a:cubicBezTo>
                <a:cubicBezTo>
                  <a:pt x="6505706" y="2242717"/>
                  <a:pt x="6498890" y="2238156"/>
                  <a:pt x="6502159" y="2233999"/>
                </a:cubicBezTo>
                <a:cubicBezTo>
                  <a:pt x="6499612" y="2232692"/>
                  <a:pt x="6497065" y="2231384"/>
                  <a:pt x="6494755" y="2231325"/>
                </a:cubicBezTo>
                <a:close/>
                <a:moveTo>
                  <a:pt x="6738047" y="2230423"/>
                </a:moveTo>
                <a:lnTo>
                  <a:pt x="6740476" y="2236859"/>
                </a:lnTo>
                <a:lnTo>
                  <a:pt x="6742806" y="2238580"/>
                </a:lnTo>
                <a:lnTo>
                  <a:pt x="6739589" y="2239546"/>
                </a:lnTo>
                <a:lnTo>
                  <a:pt x="6739388" y="2239370"/>
                </a:lnTo>
                <a:lnTo>
                  <a:pt x="6733377" y="2241972"/>
                </a:lnTo>
                <a:lnTo>
                  <a:pt x="6724926" y="2239233"/>
                </a:lnTo>
                <a:close/>
                <a:moveTo>
                  <a:pt x="7261541" y="2227511"/>
                </a:moveTo>
                <a:cubicBezTo>
                  <a:pt x="7258135" y="2232004"/>
                  <a:pt x="7257643" y="2236063"/>
                  <a:pt x="7262647" y="2241951"/>
                </a:cubicBezTo>
                <a:cubicBezTo>
                  <a:pt x="7264350" y="2239704"/>
                  <a:pt x="7266934" y="2241973"/>
                  <a:pt x="7270176" y="2238831"/>
                </a:cubicBezTo>
                <a:cubicBezTo>
                  <a:pt x="7270670" y="2234776"/>
                  <a:pt x="7265665" y="2228885"/>
                  <a:pt x="7261541" y="2227511"/>
                </a:cubicBezTo>
                <a:close/>
                <a:moveTo>
                  <a:pt x="6361575" y="2219208"/>
                </a:moveTo>
                <a:cubicBezTo>
                  <a:pt x="6359616" y="2221751"/>
                  <a:pt x="6359290" y="2224128"/>
                  <a:pt x="6360027" y="2226231"/>
                </a:cubicBezTo>
                <a:cubicBezTo>
                  <a:pt x="6360764" y="2228334"/>
                  <a:pt x="6362562" y="2230165"/>
                  <a:pt x="6364855" y="2231618"/>
                </a:cubicBezTo>
                <a:lnTo>
                  <a:pt x="6365194" y="2231692"/>
                </a:lnTo>
                <a:lnTo>
                  <a:pt x="6364392" y="2237365"/>
                </a:lnTo>
                <a:cubicBezTo>
                  <a:pt x="6364643" y="2241599"/>
                  <a:pt x="6365812" y="2245705"/>
                  <a:pt x="6368220" y="2248445"/>
                </a:cubicBezTo>
                <a:cubicBezTo>
                  <a:pt x="6371644" y="2249764"/>
                  <a:pt x="6374353" y="2250145"/>
                  <a:pt x="6376518" y="2249799"/>
                </a:cubicBezTo>
                <a:cubicBezTo>
                  <a:pt x="6383014" y="2248755"/>
                  <a:pt x="6384604" y="2241153"/>
                  <a:pt x="6385798" y="2232638"/>
                </a:cubicBezTo>
                <a:cubicBezTo>
                  <a:pt x="6382564" y="2230811"/>
                  <a:pt x="6381333" y="2227972"/>
                  <a:pt x="6379463" y="2225538"/>
                </a:cubicBezTo>
                <a:lnTo>
                  <a:pt x="6374043" y="2223049"/>
                </a:lnTo>
                <a:lnTo>
                  <a:pt x="6371753" y="2221267"/>
                </a:lnTo>
                <a:cubicBezTo>
                  <a:pt x="6368508" y="2220171"/>
                  <a:pt x="6364809" y="2219698"/>
                  <a:pt x="6361575" y="2219208"/>
                </a:cubicBezTo>
                <a:close/>
                <a:moveTo>
                  <a:pt x="6965311" y="2219033"/>
                </a:moveTo>
                <a:cubicBezTo>
                  <a:pt x="6964348" y="2218906"/>
                  <a:pt x="6963490" y="2218990"/>
                  <a:pt x="6962848" y="2219349"/>
                </a:cubicBezTo>
                <a:cubicBezTo>
                  <a:pt x="6960921" y="2220424"/>
                  <a:pt x="6960938" y="2223960"/>
                  <a:pt x="6965879" y="2231616"/>
                </a:cubicBezTo>
                <a:cubicBezTo>
                  <a:pt x="6982838" y="2230148"/>
                  <a:pt x="6971735" y="2219880"/>
                  <a:pt x="6965311" y="2219033"/>
                </a:cubicBezTo>
                <a:close/>
                <a:moveTo>
                  <a:pt x="6300095" y="2218077"/>
                </a:moveTo>
                <a:cubicBezTo>
                  <a:pt x="6297748" y="2218092"/>
                  <a:pt x="6296006" y="2218833"/>
                  <a:pt x="6294863" y="2220685"/>
                </a:cubicBezTo>
                <a:cubicBezTo>
                  <a:pt x="6294102" y="2221920"/>
                  <a:pt x="6293605" y="2223649"/>
                  <a:pt x="6293374" y="2225986"/>
                </a:cubicBezTo>
                <a:cubicBezTo>
                  <a:pt x="6299224" y="2227993"/>
                  <a:pt x="6301336" y="2232860"/>
                  <a:pt x="6308666" y="2234455"/>
                </a:cubicBezTo>
                <a:cubicBezTo>
                  <a:pt x="6308038" y="2229175"/>
                  <a:pt x="6309594" y="2225104"/>
                  <a:pt x="6308965" y="2219824"/>
                </a:cubicBezTo>
                <a:cubicBezTo>
                  <a:pt x="6305396" y="2218773"/>
                  <a:pt x="6302442" y="2218062"/>
                  <a:pt x="6300095" y="2218077"/>
                </a:cubicBezTo>
                <a:close/>
                <a:moveTo>
                  <a:pt x="6874836" y="2216066"/>
                </a:moveTo>
                <a:cubicBezTo>
                  <a:pt x="6875374" y="2221373"/>
                  <a:pt x="6879675" y="2225494"/>
                  <a:pt x="6884880" y="2228910"/>
                </a:cubicBezTo>
                <a:lnTo>
                  <a:pt x="6886954" y="2230063"/>
                </a:lnTo>
                <a:lnTo>
                  <a:pt x="6877499" y="2228755"/>
                </a:lnTo>
                <a:cubicBezTo>
                  <a:pt x="6863364" y="2224161"/>
                  <a:pt x="6850476" y="2214316"/>
                  <a:pt x="6837673" y="2221450"/>
                </a:cubicBezTo>
                <a:cubicBezTo>
                  <a:pt x="6836671" y="2222246"/>
                  <a:pt x="6835918" y="2222844"/>
                  <a:pt x="6835671" y="2223798"/>
                </a:cubicBezTo>
                <a:cubicBezTo>
                  <a:pt x="6835424" y="2224751"/>
                  <a:pt x="6835682" y="2226061"/>
                  <a:pt x="6836701" y="2228285"/>
                </a:cubicBezTo>
                <a:cubicBezTo>
                  <a:pt x="6840362" y="2228086"/>
                  <a:pt x="6844507" y="2229127"/>
                  <a:pt x="6848848" y="2230739"/>
                </a:cubicBezTo>
                <a:lnTo>
                  <a:pt x="6861973" y="2236527"/>
                </a:lnTo>
                <a:lnTo>
                  <a:pt x="6864220" y="2246491"/>
                </a:lnTo>
                <a:cubicBezTo>
                  <a:pt x="6866697" y="2251502"/>
                  <a:pt x="6870516" y="2255885"/>
                  <a:pt x="6875504" y="2257097"/>
                </a:cubicBezTo>
                <a:lnTo>
                  <a:pt x="6876770" y="2253675"/>
                </a:lnTo>
                <a:lnTo>
                  <a:pt x="6886087" y="2255804"/>
                </a:lnTo>
                <a:lnTo>
                  <a:pt x="6887036" y="2255466"/>
                </a:lnTo>
                <a:lnTo>
                  <a:pt x="6887059" y="2255572"/>
                </a:lnTo>
                <a:cubicBezTo>
                  <a:pt x="6895489" y="2261743"/>
                  <a:pt x="6916567" y="2262378"/>
                  <a:pt x="6921311" y="2252902"/>
                </a:cubicBezTo>
                <a:cubicBezTo>
                  <a:pt x="6919337" y="2244519"/>
                  <a:pt x="6912421" y="2238763"/>
                  <a:pt x="6905151" y="2236354"/>
                </a:cubicBezTo>
                <a:lnTo>
                  <a:pt x="6899377" y="2235805"/>
                </a:lnTo>
                <a:lnTo>
                  <a:pt x="6890829" y="2220916"/>
                </a:lnTo>
                <a:cubicBezTo>
                  <a:pt x="6885800" y="2216865"/>
                  <a:pt x="6879693" y="2214774"/>
                  <a:pt x="6874836" y="2216066"/>
                </a:cubicBezTo>
                <a:close/>
                <a:moveTo>
                  <a:pt x="6911925" y="2213630"/>
                </a:moveTo>
                <a:cubicBezTo>
                  <a:pt x="6908758" y="2215428"/>
                  <a:pt x="6909840" y="2218641"/>
                  <a:pt x="6906673" y="2220438"/>
                </a:cubicBezTo>
                <a:cubicBezTo>
                  <a:pt x="6908674" y="2228236"/>
                  <a:pt x="6914428" y="2241565"/>
                  <a:pt x="6923099" y="2243028"/>
                </a:cubicBezTo>
                <a:cubicBezTo>
                  <a:pt x="6928351" y="2236221"/>
                  <a:pt x="6919429" y="2224690"/>
                  <a:pt x="6911925" y="2213630"/>
                </a:cubicBezTo>
                <a:close/>
                <a:moveTo>
                  <a:pt x="7407445" y="2213560"/>
                </a:moveTo>
                <a:cubicBezTo>
                  <a:pt x="7405128" y="2215813"/>
                  <a:pt x="7405009" y="2219341"/>
                  <a:pt x="7404196" y="2221267"/>
                </a:cubicBezTo>
                <a:cubicBezTo>
                  <a:pt x="7410662" y="2228621"/>
                  <a:pt x="7420047" y="2216083"/>
                  <a:pt x="7407445" y="2213560"/>
                </a:cubicBezTo>
                <a:close/>
                <a:moveTo>
                  <a:pt x="6525928" y="2210235"/>
                </a:moveTo>
                <a:cubicBezTo>
                  <a:pt x="6524496" y="2209382"/>
                  <a:pt x="6522143" y="2210813"/>
                  <a:pt x="6518871" y="2217191"/>
                </a:cubicBezTo>
                <a:cubicBezTo>
                  <a:pt x="6526147" y="2227915"/>
                  <a:pt x="6528872" y="2216377"/>
                  <a:pt x="6527054" y="2211750"/>
                </a:cubicBezTo>
                <a:cubicBezTo>
                  <a:pt x="6526781" y="2211058"/>
                  <a:pt x="6526405" y="2210519"/>
                  <a:pt x="6525928" y="2210235"/>
                </a:cubicBezTo>
                <a:close/>
                <a:moveTo>
                  <a:pt x="6295656" y="2203980"/>
                </a:moveTo>
                <a:cubicBezTo>
                  <a:pt x="6292941" y="2202469"/>
                  <a:pt x="6288890" y="2206970"/>
                  <a:pt x="6285587" y="2207244"/>
                </a:cubicBezTo>
                <a:cubicBezTo>
                  <a:pt x="6287883" y="2211988"/>
                  <a:pt x="6290107" y="2213037"/>
                  <a:pt x="6292180" y="2212454"/>
                </a:cubicBezTo>
                <a:cubicBezTo>
                  <a:pt x="6294251" y="2211871"/>
                  <a:pt x="6296169" y="2209655"/>
                  <a:pt x="6297852" y="2207871"/>
                </a:cubicBezTo>
                <a:cubicBezTo>
                  <a:pt x="6297319" y="2205654"/>
                  <a:pt x="6296561" y="2204482"/>
                  <a:pt x="6295656" y="2203980"/>
                </a:cubicBezTo>
                <a:close/>
                <a:moveTo>
                  <a:pt x="6907446" y="2200407"/>
                </a:moveTo>
                <a:cubicBezTo>
                  <a:pt x="6906854" y="2202182"/>
                  <a:pt x="6906960" y="2205317"/>
                  <a:pt x="6905773" y="2208868"/>
                </a:cubicBezTo>
                <a:cubicBezTo>
                  <a:pt x="6909764" y="2210759"/>
                  <a:pt x="6911651" y="2208570"/>
                  <a:pt x="6915642" y="2210462"/>
                </a:cubicBezTo>
                <a:cubicBezTo>
                  <a:pt x="6917425" y="2205137"/>
                  <a:pt x="6914026" y="2201470"/>
                  <a:pt x="6907446" y="2200407"/>
                </a:cubicBezTo>
                <a:close/>
                <a:moveTo>
                  <a:pt x="7310584" y="2199744"/>
                </a:moveTo>
                <a:cubicBezTo>
                  <a:pt x="7306643" y="2200976"/>
                  <a:pt x="7302145" y="2203798"/>
                  <a:pt x="7297133" y="2208792"/>
                </a:cubicBezTo>
                <a:cubicBezTo>
                  <a:pt x="7310429" y="2225385"/>
                  <a:pt x="7319418" y="2229484"/>
                  <a:pt x="7324578" y="2227694"/>
                </a:cubicBezTo>
                <a:cubicBezTo>
                  <a:pt x="7333180" y="2224711"/>
                  <a:pt x="7331146" y="2205368"/>
                  <a:pt x="7320696" y="2200236"/>
                </a:cubicBezTo>
                <a:cubicBezTo>
                  <a:pt x="7317910" y="2198868"/>
                  <a:pt x="7314525" y="2198510"/>
                  <a:pt x="7310584" y="2199744"/>
                </a:cubicBezTo>
                <a:close/>
                <a:moveTo>
                  <a:pt x="6875402" y="2197704"/>
                </a:moveTo>
                <a:cubicBezTo>
                  <a:pt x="6873355" y="2198582"/>
                  <a:pt x="6871308" y="2199461"/>
                  <a:pt x="6868310" y="2199552"/>
                </a:cubicBezTo>
                <a:cubicBezTo>
                  <a:pt x="6868687" y="2210147"/>
                  <a:pt x="6882987" y="2212972"/>
                  <a:pt x="6880159" y="2201637"/>
                </a:cubicBezTo>
                <a:cubicBezTo>
                  <a:pt x="6877162" y="2201730"/>
                  <a:pt x="6876209" y="2200942"/>
                  <a:pt x="6875402" y="2197704"/>
                </a:cubicBezTo>
                <a:close/>
                <a:moveTo>
                  <a:pt x="6934868" y="2197646"/>
                </a:moveTo>
                <a:cubicBezTo>
                  <a:pt x="6933567" y="2199384"/>
                  <a:pt x="6937070" y="2209418"/>
                  <a:pt x="6941640" y="2208835"/>
                </a:cubicBezTo>
                <a:cubicBezTo>
                  <a:pt x="6946316" y="2207189"/>
                  <a:pt x="6937154" y="2197354"/>
                  <a:pt x="6934868" y="2197646"/>
                </a:cubicBezTo>
                <a:close/>
                <a:moveTo>
                  <a:pt x="6851528" y="2185458"/>
                </a:moveTo>
                <a:cubicBezTo>
                  <a:pt x="6850940" y="2187232"/>
                  <a:pt x="6850354" y="2189005"/>
                  <a:pt x="6849766" y="2190777"/>
                </a:cubicBezTo>
                <a:cubicBezTo>
                  <a:pt x="6859938" y="2201783"/>
                  <a:pt x="6869432" y="2193990"/>
                  <a:pt x="6874472" y="2189208"/>
                </a:cubicBezTo>
                <a:cubicBezTo>
                  <a:pt x="6867217" y="2186776"/>
                  <a:pt x="6860773" y="2188838"/>
                  <a:pt x="6851528" y="2185458"/>
                </a:cubicBezTo>
                <a:close/>
                <a:moveTo>
                  <a:pt x="6477469" y="2180778"/>
                </a:moveTo>
                <a:cubicBezTo>
                  <a:pt x="6472529" y="2179443"/>
                  <a:pt x="6469798" y="2186035"/>
                  <a:pt x="6467920" y="2191806"/>
                </a:cubicBezTo>
                <a:cubicBezTo>
                  <a:pt x="6473084" y="2200084"/>
                  <a:pt x="6478140" y="2192582"/>
                  <a:pt x="6483197" y="2185082"/>
                </a:cubicBezTo>
                <a:cubicBezTo>
                  <a:pt x="6481009" y="2182549"/>
                  <a:pt x="6479117" y="2181223"/>
                  <a:pt x="6477469" y="2180778"/>
                </a:cubicBezTo>
                <a:close/>
                <a:moveTo>
                  <a:pt x="7189669" y="2180360"/>
                </a:moveTo>
                <a:cubicBezTo>
                  <a:pt x="7186384" y="2181232"/>
                  <a:pt x="7182693" y="2183358"/>
                  <a:pt x="7177023" y="2184174"/>
                </a:cubicBezTo>
                <a:cubicBezTo>
                  <a:pt x="7179091" y="2187068"/>
                  <a:pt x="7179840" y="2189089"/>
                  <a:pt x="7181337" y="2193129"/>
                </a:cubicBezTo>
                <a:cubicBezTo>
                  <a:pt x="7189466" y="2190896"/>
                  <a:pt x="7198915" y="2189539"/>
                  <a:pt x="7199880" y="2184079"/>
                </a:cubicBezTo>
                <a:cubicBezTo>
                  <a:pt x="7195834" y="2179874"/>
                  <a:pt x="7192954" y="2179490"/>
                  <a:pt x="7189669" y="2180360"/>
                </a:cubicBezTo>
                <a:close/>
                <a:moveTo>
                  <a:pt x="7456777" y="2180156"/>
                </a:moveTo>
                <a:cubicBezTo>
                  <a:pt x="7453794" y="2179553"/>
                  <a:pt x="7451057" y="2180136"/>
                  <a:pt x="7448980" y="2181474"/>
                </a:cubicBezTo>
                <a:cubicBezTo>
                  <a:pt x="7445864" y="2183483"/>
                  <a:pt x="7444232" y="2187191"/>
                  <a:pt x="7445479" y="2191152"/>
                </a:cubicBezTo>
                <a:cubicBezTo>
                  <a:pt x="7446726" y="2195113"/>
                  <a:pt x="7450855" y="2199327"/>
                  <a:pt x="7459258" y="2202340"/>
                </a:cubicBezTo>
                <a:cubicBezTo>
                  <a:pt x="7462519" y="2198197"/>
                  <a:pt x="7467136" y="2197197"/>
                  <a:pt x="7469038" y="2189910"/>
                </a:cubicBezTo>
                <a:cubicBezTo>
                  <a:pt x="7465167" y="2183872"/>
                  <a:pt x="7460754" y="2180960"/>
                  <a:pt x="7456777" y="2180156"/>
                </a:cubicBezTo>
                <a:close/>
                <a:moveTo>
                  <a:pt x="7156876" y="2179780"/>
                </a:moveTo>
                <a:cubicBezTo>
                  <a:pt x="7155226" y="2181868"/>
                  <a:pt x="7153155" y="2182654"/>
                  <a:pt x="7151084" y="2183644"/>
                </a:cubicBezTo>
                <a:lnTo>
                  <a:pt x="7147329" y="2186938"/>
                </a:lnTo>
                <a:lnTo>
                  <a:pt x="7130483" y="2186039"/>
                </a:lnTo>
                <a:cubicBezTo>
                  <a:pt x="7123112" y="2186936"/>
                  <a:pt x="7116369" y="2189452"/>
                  <a:pt x="7110512" y="2193245"/>
                </a:cubicBezTo>
                <a:lnTo>
                  <a:pt x="7099461" y="2204461"/>
                </a:lnTo>
                <a:lnTo>
                  <a:pt x="7099328" y="2204342"/>
                </a:lnTo>
                <a:cubicBezTo>
                  <a:pt x="7097275" y="2203616"/>
                  <a:pt x="7095244" y="2203377"/>
                  <a:pt x="7093605" y="2203823"/>
                </a:cubicBezTo>
                <a:cubicBezTo>
                  <a:pt x="7091966" y="2204269"/>
                  <a:pt x="7090717" y="2205402"/>
                  <a:pt x="7090232" y="2207418"/>
                </a:cubicBezTo>
                <a:lnTo>
                  <a:pt x="7094668" y="2210958"/>
                </a:lnTo>
                <a:lnTo>
                  <a:pt x="7088819" y="2224902"/>
                </a:lnTo>
                <a:lnTo>
                  <a:pt x="7088592" y="2228105"/>
                </a:lnTo>
                <a:lnTo>
                  <a:pt x="7078681" y="2235331"/>
                </a:lnTo>
                <a:cubicBezTo>
                  <a:pt x="7074048" y="2238517"/>
                  <a:pt x="7069182" y="2241571"/>
                  <a:pt x="7063946" y="2244285"/>
                </a:cubicBezTo>
                <a:cubicBezTo>
                  <a:pt x="7066822" y="2252376"/>
                  <a:pt x="7071293" y="2253793"/>
                  <a:pt x="7074030" y="2258698"/>
                </a:cubicBezTo>
                <a:cubicBezTo>
                  <a:pt x="7078437" y="2255049"/>
                  <a:pt x="7083286" y="2251596"/>
                  <a:pt x="7088102" y="2248099"/>
                </a:cubicBezTo>
                <a:lnTo>
                  <a:pt x="7088303" y="2247942"/>
                </a:lnTo>
                <a:lnTo>
                  <a:pt x="7092605" y="2265469"/>
                </a:lnTo>
                <a:cubicBezTo>
                  <a:pt x="7095517" y="2272615"/>
                  <a:pt x="7099672" y="2279823"/>
                  <a:pt x="7105215" y="2286897"/>
                </a:cubicBezTo>
                <a:cubicBezTo>
                  <a:pt x="7113655" y="2297452"/>
                  <a:pt x="7127167" y="2299020"/>
                  <a:pt x="7140822" y="2305846"/>
                </a:cubicBezTo>
                <a:lnTo>
                  <a:pt x="7151441" y="2312996"/>
                </a:lnTo>
                <a:lnTo>
                  <a:pt x="7135083" y="2324137"/>
                </a:lnTo>
                <a:cubicBezTo>
                  <a:pt x="7127197" y="2329521"/>
                  <a:pt x="7120862" y="2336080"/>
                  <a:pt x="7118786" y="2348639"/>
                </a:cubicBezTo>
                <a:cubicBezTo>
                  <a:pt x="7118142" y="2352455"/>
                  <a:pt x="7117991" y="2356326"/>
                  <a:pt x="7118266" y="2360218"/>
                </a:cubicBezTo>
                <a:cubicBezTo>
                  <a:pt x="7120193" y="2387470"/>
                  <a:pt x="7143016" y="2415827"/>
                  <a:pt x="7163988" y="2433989"/>
                </a:cubicBezTo>
                <a:cubicBezTo>
                  <a:pt x="7177393" y="2438007"/>
                  <a:pt x="7186698" y="2432531"/>
                  <a:pt x="7205726" y="2445710"/>
                </a:cubicBezTo>
                <a:cubicBezTo>
                  <a:pt x="7212127" y="2446054"/>
                  <a:pt x="7217206" y="2444305"/>
                  <a:pt x="7221503" y="2441348"/>
                </a:cubicBezTo>
                <a:lnTo>
                  <a:pt x="7223225" y="2439542"/>
                </a:lnTo>
                <a:lnTo>
                  <a:pt x="7229614" y="2438698"/>
                </a:lnTo>
                <a:lnTo>
                  <a:pt x="7226868" y="2435722"/>
                </a:lnTo>
                <a:lnTo>
                  <a:pt x="7232583" y="2429732"/>
                </a:lnTo>
                <a:cubicBezTo>
                  <a:pt x="7239121" y="2420748"/>
                  <a:pt x="7244680" y="2410463"/>
                  <a:pt x="7253564" y="2405944"/>
                </a:cubicBezTo>
                <a:cubicBezTo>
                  <a:pt x="7251463" y="2385642"/>
                  <a:pt x="7243947" y="2368243"/>
                  <a:pt x="7241843" y="2347939"/>
                </a:cubicBezTo>
                <a:lnTo>
                  <a:pt x="7223531" y="2333837"/>
                </a:lnTo>
                <a:lnTo>
                  <a:pt x="7228604" y="2331237"/>
                </a:lnTo>
                <a:cubicBezTo>
                  <a:pt x="7231121" y="2328909"/>
                  <a:pt x="7232595" y="2326050"/>
                  <a:pt x="7232334" y="2322932"/>
                </a:cubicBezTo>
                <a:cubicBezTo>
                  <a:pt x="7226078" y="2323692"/>
                  <a:pt x="7220312" y="2324433"/>
                  <a:pt x="7214517" y="2325567"/>
                </a:cubicBezTo>
                <a:lnTo>
                  <a:pt x="7214077" y="2325688"/>
                </a:lnTo>
                <a:lnTo>
                  <a:pt x="7199688" y="2312094"/>
                </a:lnTo>
                <a:cubicBezTo>
                  <a:pt x="7191173" y="2312640"/>
                  <a:pt x="7184193" y="2316746"/>
                  <a:pt x="7173208" y="2313206"/>
                </a:cubicBezTo>
                <a:lnTo>
                  <a:pt x="7167390" y="2310183"/>
                </a:lnTo>
                <a:lnTo>
                  <a:pt x="7185984" y="2303391"/>
                </a:lnTo>
                <a:lnTo>
                  <a:pt x="7201211" y="2288551"/>
                </a:lnTo>
                <a:lnTo>
                  <a:pt x="7221939" y="2286503"/>
                </a:lnTo>
                <a:cubicBezTo>
                  <a:pt x="7219139" y="2281935"/>
                  <a:pt x="7215551" y="2279369"/>
                  <a:pt x="7211474" y="2277826"/>
                </a:cubicBezTo>
                <a:lnTo>
                  <a:pt x="7208435" y="2277249"/>
                </a:lnTo>
                <a:lnTo>
                  <a:pt x="7209951" y="2274195"/>
                </a:lnTo>
                <a:lnTo>
                  <a:pt x="7214462" y="2280125"/>
                </a:lnTo>
                <a:cubicBezTo>
                  <a:pt x="7219273" y="2283509"/>
                  <a:pt x="7225445" y="2283288"/>
                  <a:pt x="7227666" y="2275350"/>
                </a:cubicBezTo>
                <a:cubicBezTo>
                  <a:pt x="7226236" y="2271266"/>
                  <a:pt x="7224219" y="2268362"/>
                  <a:pt x="7222788" y="2264277"/>
                </a:cubicBezTo>
                <a:cubicBezTo>
                  <a:pt x="7221192" y="2264004"/>
                  <a:pt x="7219272" y="2263514"/>
                  <a:pt x="7217040" y="2263212"/>
                </a:cubicBezTo>
                <a:lnTo>
                  <a:pt x="7211586" y="2263252"/>
                </a:lnTo>
                <a:lnTo>
                  <a:pt x="7201920" y="2235328"/>
                </a:lnTo>
                <a:lnTo>
                  <a:pt x="7199651" y="2231644"/>
                </a:lnTo>
                <a:lnTo>
                  <a:pt x="7199817" y="2231102"/>
                </a:lnTo>
                <a:lnTo>
                  <a:pt x="7199175" y="2230869"/>
                </a:lnTo>
                <a:lnTo>
                  <a:pt x="7188715" y="2213888"/>
                </a:lnTo>
                <a:cubicBezTo>
                  <a:pt x="7183702" y="2207415"/>
                  <a:pt x="7178110" y="2201730"/>
                  <a:pt x="7172032" y="2197170"/>
                </a:cubicBezTo>
                <a:lnTo>
                  <a:pt x="7161386" y="2191760"/>
                </a:lnTo>
                <a:lnTo>
                  <a:pt x="7162746" y="2188683"/>
                </a:lnTo>
                <a:cubicBezTo>
                  <a:pt x="7162728" y="2185847"/>
                  <a:pt x="7161049" y="2183072"/>
                  <a:pt x="7156876" y="2179780"/>
                </a:cubicBezTo>
                <a:close/>
                <a:moveTo>
                  <a:pt x="6290607" y="2178843"/>
                </a:moveTo>
                <a:cubicBezTo>
                  <a:pt x="6285710" y="2182590"/>
                  <a:pt x="6278921" y="2178807"/>
                  <a:pt x="6274480" y="2181757"/>
                </a:cubicBezTo>
                <a:cubicBezTo>
                  <a:pt x="6273000" y="2182740"/>
                  <a:pt x="6271781" y="2184471"/>
                  <a:pt x="6270980" y="2187479"/>
                </a:cubicBezTo>
                <a:cubicBezTo>
                  <a:pt x="6274284" y="2191334"/>
                  <a:pt x="6272660" y="2194173"/>
                  <a:pt x="6272680" y="2197349"/>
                </a:cubicBezTo>
                <a:cubicBezTo>
                  <a:pt x="6281745" y="2204776"/>
                  <a:pt x="6289939" y="2203693"/>
                  <a:pt x="6294010" y="2198981"/>
                </a:cubicBezTo>
                <a:lnTo>
                  <a:pt x="6294284" y="2198017"/>
                </a:lnTo>
                <a:lnTo>
                  <a:pt x="6295917" y="2198928"/>
                </a:lnTo>
                <a:cubicBezTo>
                  <a:pt x="6296991" y="2198917"/>
                  <a:pt x="6297513" y="2198124"/>
                  <a:pt x="6297628" y="2197060"/>
                </a:cubicBezTo>
                <a:lnTo>
                  <a:pt x="6295635" y="2193269"/>
                </a:lnTo>
                <a:lnTo>
                  <a:pt x="6296619" y="2189802"/>
                </a:lnTo>
                <a:cubicBezTo>
                  <a:pt x="6296186" y="2186243"/>
                  <a:pt x="6294319" y="2182387"/>
                  <a:pt x="6290607" y="2178843"/>
                </a:cubicBezTo>
                <a:close/>
                <a:moveTo>
                  <a:pt x="7323958" y="2177946"/>
                </a:moveTo>
                <a:cubicBezTo>
                  <a:pt x="7320542" y="2178252"/>
                  <a:pt x="7318172" y="2180499"/>
                  <a:pt x="7316830" y="2185123"/>
                </a:cubicBezTo>
                <a:lnTo>
                  <a:pt x="7324326" y="2187026"/>
                </a:lnTo>
                <a:lnTo>
                  <a:pt x="7324405" y="2189497"/>
                </a:lnTo>
                <a:cubicBezTo>
                  <a:pt x="7325307" y="2192367"/>
                  <a:pt x="7327404" y="2195558"/>
                  <a:pt x="7331072" y="2198826"/>
                </a:cubicBezTo>
                <a:cubicBezTo>
                  <a:pt x="7335909" y="2194379"/>
                  <a:pt x="7338765" y="2197287"/>
                  <a:pt x="7343204" y="2194312"/>
                </a:cubicBezTo>
                <a:cubicBezTo>
                  <a:pt x="7337495" y="2188493"/>
                  <a:pt x="7347607" y="2184732"/>
                  <a:pt x="7338250" y="2178948"/>
                </a:cubicBezTo>
                <a:cubicBezTo>
                  <a:pt x="7335049" y="2177535"/>
                  <a:pt x="7331921" y="2177453"/>
                  <a:pt x="7329403" y="2178359"/>
                </a:cubicBezTo>
                <a:lnTo>
                  <a:pt x="7328375" y="2179416"/>
                </a:lnTo>
                <a:close/>
                <a:moveTo>
                  <a:pt x="7365356" y="2175184"/>
                </a:moveTo>
                <a:cubicBezTo>
                  <a:pt x="7362897" y="2176671"/>
                  <a:pt x="7362084" y="2178099"/>
                  <a:pt x="7362323" y="2179494"/>
                </a:cubicBezTo>
                <a:cubicBezTo>
                  <a:pt x="7362682" y="2181589"/>
                  <a:pt x="7365413" y="2183611"/>
                  <a:pt x="7368519" y="2185656"/>
                </a:cubicBezTo>
                <a:lnTo>
                  <a:pt x="7376737" y="2191772"/>
                </a:lnTo>
                <a:lnTo>
                  <a:pt x="7368876" y="2193874"/>
                </a:lnTo>
                <a:cubicBezTo>
                  <a:pt x="7366332" y="2195655"/>
                  <a:pt x="7364150" y="2198504"/>
                  <a:pt x="7362371" y="2202599"/>
                </a:cubicBezTo>
                <a:cubicBezTo>
                  <a:pt x="7374054" y="2209053"/>
                  <a:pt x="7384597" y="2212668"/>
                  <a:pt x="7392949" y="2208616"/>
                </a:cubicBezTo>
                <a:cubicBezTo>
                  <a:pt x="7395732" y="2207265"/>
                  <a:pt x="7398273" y="2205062"/>
                  <a:pt x="7400532" y="2201829"/>
                </a:cubicBezTo>
                <a:cubicBezTo>
                  <a:pt x="7391785" y="2195802"/>
                  <a:pt x="7384026" y="2191901"/>
                  <a:pt x="7377561" y="2191552"/>
                </a:cubicBezTo>
                <a:lnTo>
                  <a:pt x="7377094" y="2191677"/>
                </a:lnTo>
                <a:lnTo>
                  <a:pt x="7379761" y="2185791"/>
                </a:lnTo>
                <a:cubicBezTo>
                  <a:pt x="7379575" y="2180516"/>
                  <a:pt x="7371537" y="2177658"/>
                  <a:pt x="7365356" y="2175184"/>
                </a:cubicBezTo>
                <a:close/>
                <a:moveTo>
                  <a:pt x="6504344" y="2173191"/>
                </a:moveTo>
                <a:cubicBezTo>
                  <a:pt x="6499884" y="2177664"/>
                  <a:pt x="6493131" y="2186861"/>
                  <a:pt x="6495373" y="2193235"/>
                </a:cubicBezTo>
                <a:cubicBezTo>
                  <a:pt x="6501864" y="2194003"/>
                  <a:pt x="6506244" y="2183412"/>
                  <a:pt x="6510834" y="2173958"/>
                </a:cubicBezTo>
                <a:cubicBezTo>
                  <a:pt x="6508460" y="2172566"/>
                  <a:pt x="6506720" y="2174582"/>
                  <a:pt x="6504344" y="2173191"/>
                </a:cubicBezTo>
                <a:close/>
                <a:moveTo>
                  <a:pt x="7244253" y="2165092"/>
                </a:moveTo>
                <a:cubicBezTo>
                  <a:pt x="7241365" y="2166447"/>
                  <a:pt x="7239334" y="2168026"/>
                  <a:pt x="7238025" y="2169739"/>
                </a:cubicBezTo>
                <a:lnTo>
                  <a:pt x="7237228" y="2178213"/>
                </a:lnTo>
                <a:lnTo>
                  <a:pt x="7236922" y="2178249"/>
                </a:lnTo>
                <a:cubicBezTo>
                  <a:pt x="7234962" y="2179435"/>
                  <a:pt x="7233556" y="2181426"/>
                  <a:pt x="7232889" y="2183937"/>
                </a:cubicBezTo>
                <a:cubicBezTo>
                  <a:pt x="7232222" y="2186448"/>
                  <a:pt x="7232295" y="2189478"/>
                  <a:pt x="7233294" y="2192744"/>
                </a:cubicBezTo>
                <a:cubicBezTo>
                  <a:pt x="7238650" y="2199418"/>
                  <a:pt x="7244956" y="2200663"/>
                  <a:pt x="7249338" y="2198409"/>
                </a:cubicBezTo>
                <a:lnTo>
                  <a:pt x="7253629" y="2193223"/>
                </a:lnTo>
                <a:lnTo>
                  <a:pt x="7266718" y="2195397"/>
                </a:lnTo>
                <a:lnTo>
                  <a:pt x="7266715" y="2196132"/>
                </a:lnTo>
                <a:lnTo>
                  <a:pt x="7269844" y="2195915"/>
                </a:lnTo>
                <a:lnTo>
                  <a:pt x="7271577" y="2196204"/>
                </a:lnTo>
                <a:lnTo>
                  <a:pt x="7271539" y="2195799"/>
                </a:lnTo>
                <a:lnTo>
                  <a:pt x="7276991" y="2195423"/>
                </a:lnTo>
                <a:cubicBezTo>
                  <a:pt x="7278827" y="2193075"/>
                  <a:pt x="7279146" y="2189107"/>
                  <a:pt x="7278179" y="2184983"/>
                </a:cubicBezTo>
                <a:cubicBezTo>
                  <a:pt x="7276006" y="2183720"/>
                  <a:pt x="7273833" y="2182458"/>
                  <a:pt x="7271661" y="2181194"/>
                </a:cubicBezTo>
                <a:lnTo>
                  <a:pt x="7269595" y="2183735"/>
                </a:lnTo>
                <a:lnTo>
                  <a:pt x="7263465" y="2176381"/>
                </a:lnTo>
                <a:cubicBezTo>
                  <a:pt x="7257484" y="2171540"/>
                  <a:pt x="7249654" y="2168120"/>
                  <a:pt x="7244253" y="2165092"/>
                </a:cubicBezTo>
                <a:close/>
                <a:moveTo>
                  <a:pt x="7553825" y="2163654"/>
                </a:moveTo>
                <a:cubicBezTo>
                  <a:pt x="7550966" y="2164273"/>
                  <a:pt x="7548499" y="2165555"/>
                  <a:pt x="7546989" y="2167487"/>
                </a:cubicBezTo>
                <a:cubicBezTo>
                  <a:pt x="7545479" y="2169417"/>
                  <a:pt x="7544925" y="2171996"/>
                  <a:pt x="7545896" y="2175208"/>
                </a:cubicBezTo>
                <a:cubicBezTo>
                  <a:pt x="7559098" y="2182614"/>
                  <a:pt x="7565370" y="2177834"/>
                  <a:pt x="7571137" y="2168031"/>
                </a:cubicBezTo>
                <a:cubicBezTo>
                  <a:pt x="7566823" y="2163832"/>
                  <a:pt x="7559543" y="2162416"/>
                  <a:pt x="7553825" y="2163654"/>
                </a:cubicBezTo>
                <a:close/>
                <a:moveTo>
                  <a:pt x="6657757" y="2161606"/>
                </a:moveTo>
                <a:lnTo>
                  <a:pt x="6657530" y="2162012"/>
                </a:lnTo>
                <a:lnTo>
                  <a:pt x="6656988" y="2166105"/>
                </a:lnTo>
                <a:lnTo>
                  <a:pt x="6653534" y="2163500"/>
                </a:lnTo>
                <a:close/>
                <a:moveTo>
                  <a:pt x="6362609" y="2150208"/>
                </a:moveTo>
                <a:cubicBezTo>
                  <a:pt x="6363144" y="2153470"/>
                  <a:pt x="6362575" y="2154570"/>
                  <a:pt x="6359762" y="2155710"/>
                </a:cubicBezTo>
                <a:cubicBezTo>
                  <a:pt x="6360867" y="2157871"/>
                  <a:pt x="6361971" y="2160034"/>
                  <a:pt x="6362506" y="2163296"/>
                </a:cubicBezTo>
                <a:cubicBezTo>
                  <a:pt x="6369662" y="2162351"/>
                  <a:pt x="6371679" y="2153218"/>
                  <a:pt x="6368088" y="2150394"/>
                </a:cubicBezTo>
                <a:cubicBezTo>
                  <a:pt x="6366892" y="2149451"/>
                  <a:pt x="6365072" y="2149210"/>
                  <a:pt x="6362609" y="2150208"/>
                </a:cubicBezTo>
                <a:close/>
                <a:moveTo>
                  <a:pt x="6444617" y="2149259"/>
                </a:moveTo>
                <a:cubicBezTo>
                  <a:pt x="6441648" y="2150081"/>
                  <a:pt x="6439873" y="2152507"/>
                  <a:pt x="6440251" y="2155103"/>
                </a:cubicBezTo>
                <a:cubicBezTo>
                  <a:pt x="6440628" y="2157699"/>
                  <a:pt x="6443159" y="2160467"/>
                  <a:pt x="6448805" y="2161974"/>
                </a:cubicBezTo>
                <a:cubicBezTo>
                  <a:pt x="6451843" y="2161075"/>
                  <a:pt x="6453539" y="2153314"/>
                  <a:pt x="6451857" y="2150182"/>
                </a:cubicBezTo>
                <a:cubicBezTo>
                  <a:pt x="6449104" y="2148878"/>
                  <a:pt x="6446596" y="2148712"/>
                  <a:pt x="6444617" y="2149259"/>
                </a:cubicBezTo>
                <a:close/>
                <a:moveTo>
                  <a:pt x="6327984" y="2147337"/>
                </a:moveTo>
                <a:lnTo>
                  <a:pt x="6327222" y="2150363"/>
                </a:lnTo>
                <a:lnTo>
                  <a:pt x="6323314" y="2151669"/>
                </a:lnTo>
                <a:close/>
                <a:moveTo>
                  <a:pt x="7195458" y="2147222"/>
                </a:moveTo>
                <a:cubicBezTo>
                  <a:pt x="7199273" y="2156805"/>
                  <a:pt x="7205439" y="2160616"/>
                  <a:pt x="7211922" y="2159549"/>
                </a:cubicBezTo>
                <a:cubicBezTo>
                  <a:pt x="7214430" y="2151341"/>
                  <a:pt x="7203583" y="2143658"/>
                  <a:pt x="7195458" y="2147222"/>
                </a:cubicBezTo>
                <a:close/>
                <a:moveTo>
                  <a:pt x="6682753" y="2145857"/>
                </a:moveTo>
                <a:lnTo>
                  <a:pt x="6683325" y="2146663"/>
                </a:lnTo>
                <a:lnTo>
                  <a:pt x="6681482" y="2146843"/>
                </a:lnTo>
                <a:close/>
                <a:moveTo>
                  <a:pt x="6162490" y="2135736"/>
                </a:moveTo>
                <a:lnTo>
                  <a:pt x="6170770" y="2137555"/>
                </a:lnTo>
                <a:lnTo>
                  <a:pt x="6165109" y="2145610"/>
                </a:lnTo>
                <a:lnTo>
                  <a:pt x="6164883" y="2148271"/>
                </a:lnTo>
                <a:lnTo>
                  <a:pt x="6164040" y="2146911"/>
                </a:lnTo>
                <a:lnTo>
                  <a:pt x="6161213" y="2138186"/>
                </a:lnTo>
                <a:close/>
                <a:moveTo>
                  <a:pt x="6149095" y="2135598"/>
                </a:moveTo>
                <a:lnTo>
                  <a:pt x="6150663" y="2139882"/>
                </a:lnTo>
                <a:lnTo>
                  <a:pt x="6147973" y="2142968"/>
                </a:lnTo>
                <a:lnTo>
                  <a:pt x="6146255" y="2145568"/>
                </a:lnTo>
                <a:lnTo>
                  <a:pt x="6145678" y="2144801"/>
                </a:lnTo>
                <a:lnTo>
                  <a:pt x="6141387" y="2147183"/>
                </a:lnTo>
                <a:lnTo>
                  <a:pt x="6139538" y="2136058"/>
                </a:lnTo>
                <a:lnTo>
                  <a:pt x="6145427" y="2136469"/>
                </a:lnTo>
                <a:close/>
                <a:moveTo>
                  <a:pt x="6174952" y="2131167"/>
                </a:moveTo>
                <a:lnTo>
                  <a:pt x="6195890" y="2132399"/>
                </a:lnTo>
                <a:lnTo>
                  <a:pt x="6195952" y="2137112"/>
                </a:lnTo>
                <a:lnTo>
                  <a:pt x="6196791" y="2138673"/>
                </a:lnTo>
                <a:lnTo>
                  <a:pt x="6192603" y="2142594"/>
                </a:lnTo>
                <a:cubicBezTo>
                  <a:pt x="6188999" y="2147288"/>
                  <a:pt x="6186543" y="2152615"/>
                  <a:pt x="6187464" y="2157674"/>
                </a:cubicBezTo>
                <a:lnTo>
                  <a:pt x="6188198" y="2157624"/>
                </a:lnTo>
                <a:lnTo>
                  <a:pt x="6187365" y="2161209"/>
                </a:lnTo>
                <a:cubicBezTo>
                  <a:pt x="6188339" y="2167555"/>
                  <a:pt x="6196344" y="2171249"/>
                  <a:pt x="6202475" y="2174365"/>
                </a:cubicBezTo>
                <a:cubicBezTo>
                  <a:pt x="6207949" y="2171156"/>
                  <a:pt x="6206719" y="2166286"/>
                  <a:pt x="6203059" y="2162096"/>
                </a:cubicBezTo>
                <a:lnTo>
                  <a:pt x="6194436" y="2157047"/>
                </a:lnTo>
                <a:lnTo>
                  <a:pt x="6200818" y="2152035"/>
                </a:lnTo>
                <a:lnTo>
                  <a:pt x="6202655" y="2149574"/>
                </a:lnTo>
                <a:lnTo>
                  <a:pt x="6204318" y="2152667"/>
                </a:lnTo>
                <a:cubicBezTo>
                  <a:pt x="6208377" y="2157091"/>
                  <a:pt x="6213232" y="2161266"/>
                  <a:pt x="6217467" y="2166730"/>
                </a:cubicBezTo>
                <a:lnTo>
                  <a:pt x="6223141" y="2177020"/>
                </a:lnTo>
                <a:lnTo>
                  <a:pt x="6211052" y="2180514"/>
                </a:lnTo>
                <a:lnTo>
                  <a:pt x="6189753" y="2175070"/>
                </a:lnTo>
                <a:cubicBezTo>
                  <a:pt x="6181834" y="2174323"/>
                  <a:pt x="6174699" y="2174726"/>
                  <a:pt x="6167455" y="2175074"/>
                </a:cubicBezTo>
                <a:lnTo>
                  <a:pt x="6163716" y="2175021"/>
                </a:lnTo>
                <a:lnTo>
                  <a:pt x="6161519" y="2172215"/>
                </a:lnTo>
                <a:cubicBezTo>
                  <a:pt x="6157939" y="2169088"/>
                  <a:pt x="6154131" y="2167143"/>
                  <a:pt x="6150211" y="2166624"/>
                </a:cubicBezTo>
                <a:cubicBezTo>
                  <a:pt x="6146515" y="2168496"/>
                  <a:pt x="6144154" y="2170636"/>
                  <a:pt x="6142839" y="2172872"/>
                </a:cubicBezTo>
                <a:lnTo>
                  <a:pt x="6142624" y="2174236"/>
                </a:lnTo>
                <a:lnTo>
                  <a:pt x="6115550" y="2166860"/>
                </a:lnTo>
                <a:lnTo>
                  <a:pt x="6112974" y="2163713"/>
                </a:lnTo>
                <a:lnTo>
                  <a:pt x="6123249" y="2167294"/>
                </a:lnTo>
                <a:lnTo>
                  <a:pt x="6129911" y="2165683"/>
                </a:lnTo>
                <a:lnTo>
                  <a:pt x="6132443" y="2168590"/>
                </a:lnTo>
                <a:cubicBezTo>
                  <a:pt x="6137320" y="2171237"/>
                  <a:pt x="6143070" y="2166792"/>
                  <a:pt x="6149129" y="2161511"/>
                </a:cubicBezTo>
                <a:lnTo>
                  <a:pt x="6148879" y="2158386"/>
                </a:lnTo>
                <a:lnTo>
                  <a:pt x="6151531" y="2155605"/>
                </a:lnTo>
                <a:lnTo>
                  <a:pt x="6154907" y="2149704"/>
                </a:lnTo>
                <a:lnTo>
                  <a:pt x="6156311" y="2152674"/>
                </a:lnTo>
                <a:lnTo>
                  <a:pt x="6158698" y="2154265"/>
                </a:lnTo>
                <a:lnTo>
                  <a:pt x="6165274" y="2163999"/>
                </a:lnTo>
                <a:lnTo>
                  <a:pt x="6167194" y="2163690"/>
                </a:lnTo>
                <a:lnTo>
                  <a:pt x="6168940" y="2167629"/>
                </a:lnTo>
                <a:lnTo>
                  <a:pt x="6173697" y="2162670"/>
                </a:lnTo>
                <a:lnTo>
                  <a:pt x="6176051" y="2163737"/>
                </a:lnTo>
                <a:cubicBezTo>
                  <a:pt x="6179116" y="2164489"/>
                  <a:pt x="6181836" y="2164426"/>
                  <a:pt x="6183596" y="2163218"/>
                </a:cubicBezTo>
                <a:lnTo>
                  <a:pt x="6177329" y="2158883"/>
                </a:lnTo>
                <a:lnTo>
                  <a:pt x="6178204" y="2157970"/>
                </a:lnTo>
                <a:cubicBezTo>
                  <a:pt x="6181292" y="2154751"/>
                  <a:pt x="6183859" y="2151536"/>
                  <a:pt x="6184342" y="2148345"/>
                </a:cubicBezTo>
                <a:cubicBezTo>
                  <a:pt x="6181804" y="2143960"/>
                  <a:pt x="6179267" y="2139575"/>
                  <a:pt x="6180897" y="2135145"/>
                </a:cubicBezTo>
                <a:lnTo>
                  <a:pt x="6172131" y="2137025"/>
                </a:lnTo>
                <a:close/>
                <a:moveTo>
                  <a:pt x="7169955" y="2131104"/>
                </a:moveTo>
                <a:cubicBezTo>
                  <a:pt x="7161896" y="2128782"/>
                  <a:pt x="7156899" y="2131863"/>
                  <a:pt x="7153673" y="2136585"/>
                </a:cubicBezTo>
                <a:lnTo>
                  <a:pt x="7151220" y="2143239"/>
                </a:lnTo>
                <a:lnTo>
                  <a:pt x="7147309" y="2140179"/>
                </a:lnTo>
                <a:cubicBezTo>
                  <a:pt x="7144818" y="2140051"/>
                  <a:pt x="7142297" y="2140626"/>
                  <a:pt x="7140102" y="2141904"/>
                </a:cubicBezTo>
                <a:cubicBezTo>
                  <a:pt x="7137908" y="2143182"/>
                  <a:pt x="7136038" y="2145162"/>
                  <a:pt x="7134848" y="2147844"/>
                </a:cubicBezTo>
                <a:cubicBezTo>
                  <a:pt x="7145482" y="2156210"/>
                  <a:pt x="7153956" y="2155831"/>
                  <a:pt x="7159078" y="2149390"/>
                </a:cubicBezTo>
                <a:lnTo>
                  <a:pt x="7157122" y="2147858"/>
                </a:lnTo>
                <a:lnTo>
                  <a:pt x="7161890" y="2145735"/>
                </a:lnTo>
                <a:cubicBezTo>
                  <a:pt x="7166542" y="2141746"/>
                  <a:pt x="7170229" y="2136350"/>
                  <a:pt x="7169955" y="2131104"/>
                </a:cubicBezTo>
                <a:close/>
                <a:moveTo>
                  <a:pt x="6361070" y="2128446"/>
                </a:moveTo>
                <a:cubicBezTo>
                  <a:pt x="6355888" y="2131748"/>
                  <a:pt x="6353449" y="2135539"/>
                  <a:pt x="6354875" y="2142840"/>
                </a:cubicBezTo>
                <a:cubicBezTo>
                  <a:pt x="6357466" y="2141189"/>
                  <a:pt x="6358585" y="2144206"/>
                  <a:pt x="6362955" y="2142170"/>
                </a:cubicBezTo>
                <a:cubicBezTo>
                  <a:pt x="6365394" y="2138380"/>
                  <a:pt x="6363968" y="2131078"/>
                  <a:pt x="6361070" y="2128446"/>
                </a:cubicBezTo>
                <a:close/>
                <a:moveTo>
                  <a:pt x="6946496" y="2127614"/>
                </a:moveTo>
                <a:cubicBezTo>
                  <a:pt x="6944194" y="2126523"/>
                  <a:pt x="6941892" y="2126819"/>
                  <a:pt x="6939430" y="2128720"/>
                </a:cubicBezTo>
                <a:lnTo>
                  <a:pt x="6943594" y="2132448"/>
                </a:lnTo>
                <a:lnTo>
                  <a:pt x="6942790" y="2133755"/>
                </a:lnTo>
                <a:cubicBezTo>
                  <a:pt x="6942379" y="2135570"/>
                  <a:pt x="6942625" y="2137988"/>
                  <a:pt x="6943854" y="2141021"/>
                </a:cubicBezTo>
                <a:cubicBezTo>
                  <a:pt x="6948504" y="2140491"/>
                  <a:pt x="6949336" y="2143040"/>
                  <a:pt x="6953223" y="2143126"/>
                </a:cubicBezTo>
                <a:lnTo>
                  <a:pt x="6954468" y="2140318"/>
                </a:lnTo>
                <a:lnTo>
                  <a:pt x="6960314" y="2152487"/>
                </a:lnTo>
                <a:lnTo>
                  <a:pt x="6960476" y="2152827"/>
                </a:lnTo>
                <a:lnTo>
                  <a:pt x="6952920" y="2155853"/>
                </a:lnTo>
                <a:lnTo>
                  <a:pt x="6955846" y="2159906"/>
                </a:lnTo>
                <a:lnTo>
                  <a:pt x="6952026" y="2162998"/>
                </a:lnTo>
                <a:cubicBezTo>
                  <a:pt x="6951331" y="2165625"/>
                  <a:pt x="6952371" y="2169120"/>
                  <a:pt x="6952171" y="2172161"/>
                </a:cubicBezTo>
                <a:lnTo>
                  <a:pt x="6951605" y="2172663"/>
                </a:lnTo>
                <a:lnTo>
                  <a:pt x="6945771" y="2173250"/>
                </a:lnTo>
                <a:lnTo>
                  <a:pt x="6946463" y="2177212"/>
                </a:lnTo>
                <a:lnTo>
                  <a:pt x="6944878" y="2178615"/>
                </a:lnTo>
                <a:lnTo>
                  <a:pt x="6947251" y="2181725"/>
                </a:lnTo>
                <a:lnTo>
                  <a:pt x="6947830" y="2185042"/>
                </a:lnTo>
                <a:lnTo>
                  <a:pt x="6951468" y="2187251"/>
                </a:lnTo>
                <a:lnTo>
                  <a:pt x="6953661" y="2190125"/>
                </a:lnTo>
                <a:lnTo>
                  <a:pt x="6954568" y="2189134"/>
                </a:lnTo>
                <a:lnTo>
                  <a:pt x="6956303" y="2190188"/>
                </a:lnTo>
                <a:cubicBezTo>
                  <a:pt x="6958098" y="2188174"/>
                  <a:pt x="6959416" y="2185959"/>
                  <a:pt x="6960295" y="2183038"/>
                </a:cubicBezTo>
                <a:lnTo>
                  <a:pt x="6960316" y="2182859"/>
                </a:lnTo>
                <a:lnTo>
                  <a:pt x="6964157" y="2178666"/>
                </a:lnTo>
                <a:lnTo>
                  <a:pt x="6966934" y="2176442"/>
                </a:lnTo>
                <a:lnTo>
                  <a:pt x="6972284" y="2185852"/>
                </a:lnTo>
                <a:cubicBezTo>
                  <a:pt x="6978181" y="2195770"/>
                  <a:pt x="6985513" y="2205504"/>
                  <a:pt x="7000264" y="2214745"/>
                </a:cubicBezTo>
                <a:lnTo>
                  <a:pt x="7012235" y="2213991"/>
                </a:lnTo>
                <a:lnTo>
                  <a:pt x="7012405" y="2215300"/>
                </a:lnTo>
                <a:cubicBezTo>
                  <a:pt x="7016381" y="2222359"/>
                  <a:pt x="7027725" y="2223552"/>
                  <a:pt x="7037873" y="2224047"/>
                </a:cubicBezTo>
                <a:cubicBezTo>
                  <a:pt x="7037681" y="2219117"/>
                  <a:pt x="7039614" y="2215426"/>
                  <a:pt x="7039422" y="2210497"/>
                </a:cubicBezTo>
                <a:lnTo>
                  <a:pt x="7030699" y="2206661"/>
                </a:lnTo>
                <a:lnTo>
                  <a:pt x="7032369" y="2205717"/>
                </a:lnTo>
                <a:cubicBezTo>
                  <a:pt x="7044958" y="2193934"/>
                  <a:pt x="7046955" y="2173303"/>
                  <a:pt x="7029130" y="2155934"/>
                </a:cubicBezTo>
                <a:cubicBezTo>
                  <a:pt x="7022475" y="2149845"/>
                  <a:pt x="7015892" y="2146127"/>
                  <a:pt x="7009380" y="2144144"/>
                </a:cubicBezTo>
                <a:cubicBezTo>
                  <a:pt x="6999613" y="2141169"/>
                  <a:pt x="6990012" y="2142097"/>
                  <a:pt x="6980596" y="2144768"/>
                </a:cubicBezTo>
                <a:lnTo>
                  <a:pt x="6977794" y="2145889"/>
                </a:lnTo>
                <a:lnTo>
                  <a:pt x="6974085" y="2141335"/>
                </a:lnTo>
                <a:cubicBezTo>
                  <a:pt x="6971988" y="2141205"/>
                  <a:pt x="6970972" y="2141647"/>
                  <a:pt x="6970644" y="2142455"/>
                </a:cubicBezTo>
                <a:cubicBezTo>
                  <a:pt x="6970152" y="2143672"/>
                  <a:pt x="6971209" y="2145717"/>
                  <a:pt x="6972501" y="2147912"/>
                </a:cubicBezTo>
                <a:lnTo>
                  <a:pt x="6972543" y="2147994"/>
                </a:lnTo>
                <a:lnTo>
                  <a:pt x="6969504" y="2149211"/>
                </a:lnTo>
                <a:lnTo>
                  <a:pt x="6955264" y="2135843"/>
                </a:lnTo>
                <a:lnTo>
                  <a:pt x="6955345" y="2133364"/>
                </a:lnTo>
                <a:cubicBezTo>
                  <a:pt x="6953774" y="2131460"/>
                  <a:pt x="6951791" y="2130274"/>
                  <a:pt x="6949857" y="2129821"/>
                </a:cubicBezTo>
                <a:lnTo>
                  <a:pt x="6948831" y="2129992"/>
                </a:lnTo>
                <a:close/>
                <a:moveTo>
                  <a:pt x="6307775" y="2127561"/>
                </a:moveTo>
                <a:lnTo>
                  <a:pt x="6313328" y="2138766"/>
                </a:lnTo>
                <a:lnTo>
                  <a:pt x="6309210" y="2152037"/>
                </a:lnTo>
                <a:lnTo>
                  <a:pt x="6304752" y="2149197"/>
                </a:lnTo>
                <a:lnTo>
                  <a:pt x="6299997" y="2147522"/>
                </a:lnTo>
                <a:lnTo>
                  <a:pt x="6303235" y="2129583"/>
                </a:lnTo>
                <a:close/>
                <a:moveTo>
                  <a:pt x="6473898" y="2127485"/>
                </a:moveTo>
                <a:lnTo>
                  <a:pt x="6474349" y="2127623"/>
                </a:lnTo>
                <a:lnTo>
                  <a:pt x="6474875" y="2127995"/>
                </a:lnTo>
                <a:lnTo>
                  <a:pt x="6473460" y="2129342"/>
                </a:lnTo>
                <a:close/>
                <a:moveTo>
                  <a:pt x="6543667" y="2127218"/>
                </a:moveTo>
                <a:lnTo>
                  <a:pt x="6544060" y="2128241"/>
                </a:lnTo>
                <a:lnTo>
                  <a:pt x="6545054" y="2131941"/>
                </a:lnTo>
                <a:lnTo>
                  <a:pt x="6540576" y="2132827"/>
                </a:lnTo>
                <a:lnTo>
                  <a:pt x="6534773" y="2136828"/>
                </a:lnTo>
                <a:lnTo>
                  <a:pt x="6533913" y="2132683"/>
                </a:lnTo>
                <a:lnTo>
                  <a:pt x="6533412" y="2132573"/>
                </a:lnTo>
                <a:lnTo>
                  <a:pt x="6534454" y="2129358"/>
                </a:lnTo>
                <a:lnTo>
                  <a:pt x="6535759" y="2130629"/>
                </a:lnTo>
                <a:cubicBezTo>
                  <a:pt x="6537956" y="2131194"/>
                  <a:pt x="6540599" y="2130184"/>
                  <a:pt x="6542769" y="2128306"/>
                </a:cubicBezTo>
                <a:close/>
                <a:moveTo>
                  <a:pt x="7400832" y="2120251"/>
                </a:moveTo>
                <a:cubicBezTo>
                  <a:pt x="7395347" y="2120836"/>
                  <a:pt x="7390101" y="2122579"/>
                  <a:pt x="7387768" y="2125799"/>
                </a:cubicBezTo>
                <a:cubicBezTo>
                  <a:pt x="7386213" y="2127945"/>
                  <a:pt x="7385953" y="2130749"/>
                  <a:pt x="7387779" y="2134302"/>
                </a:cubicBezTo>
                <a:cubicBezTo>
                  <a:pt x="7397287" y="2136994"/>
                  <a:pt x="7418741" y="2136037"/>
                  <a:pt x="7415334" y="2121648"/>
                </a:cubicBezTo>
                <a:cubicBezTo>
                  <a:pt x="7412043" y="2120236"/>
                  <a:pt x="7406318" y="2119665"/>
                  <a:pt x="7400832" y="2120251"/>
                </a:cubicBezTo>
                <a:close/>
                <a:moveTo>
                  <a:pt x="6377402" y="2116270"/>
                </a:moveTo>
                <a:cubicBezTo>
                  <a:pt x="6373013" y="2116856"/>
                  <a:pt x="6368691" y="2118407"/>
                  <a:pt x="6366063" y="2121063"/>
                </a:cubicBezTo>
                <a:cubicBezTo>
                  <a:pt x="6362909" y="2124249"/>
                  <a:pt x="6362193" y="2129028"/>
                  <a:pt x="6366722" y="2135637"/>
                </a:cubicBezTo>
                <a:lnTo>
                  <a:pt x="6373238" y="2132209"/>
                </a:lnTo>
                <a:lnTo>
                  <a:pt x="6373389" y="2132477"/>
                </a:lnTo>
                <a:cubicBezTo>
                  <a:pt x="6375178" y="2133662"/>
                  <a:pt x="6377519" y="2133491"/>
                  <a:pt x="6378956" y="2132292"/>
                </a:cubicBezTo>
                <a:lnTo>
                  <a:pt x="6379032" y="2129161"/>
                </a:lnTo>
                <a:lnTo>
                  <a:pt x="6381424" y="2127904"/>
                </a:lnTo>
                <a:lnTo>
                  <a:pt x="6382754" y="2126683"/>
                </a:lnTo>
                <a:lnTo>
                  <a:pt x="6384898" y="2127290"/>
                </a:lnTo>
                <a:cubicBezTo>
                  <a:pt x="6389704" y="2128448"/>
                  <a:pt x="6394645" y="2129360"/>
                  <a:pt x="6400236" y="2129932"/>
                </a:cubicBezTo>
                <a:cubicBezTo>
                  <a:pt x="6399211" y="2126971"/>
                  <a:pt x="6397001" y="2124541"/>
                  <a:pt x="6394221" y="2122694"/>
                </a:cubicBezTo>
                <a:lnTo>
                  <a:pt x="6387878" y="2120179"/>
                </a:lnTo>
                <a:lnTo>
                  <a:pt x="6389155" y="2117272"/>
                </a:lnTo>
                <a:cubicBezTo>
                  <a:pt x="6386252" y="2116065"/>
                  <a:pt x="6381793" y="2115684"/>
                  <a:pt x="6377402" y="2116270"/>
                </a:cubicBezTo>
                <a:close/>
                <a:moveTo>
                  <a:pt x="6072930" y="2101483"/>
                </a:moveTo>
                <a:lnTo>
                  <a:pt x="6076448" y="2104625"/>
                </a:lnTo>
                <a:lnTo>
                  <a:pt x="6072959" y="2104445"/>
                </a:lnTo>
                <a:cubicBezTo>
                  <a:pt x="6071296" y="2105094"/>
                  <a:pt x="6069988" y="2106555"/>
                  <a:pt x="6069161" y="2109011"/>
                </a:cubicBezTo>
                <a:cubicBezTo>
                  <a:pt x="6070070" y="2111532"/>
                  <a:pt x="6072206" y="2113387"/>
                  <a:pt x="6073222" y="2114845"/>
                </a:cubicBezTo>
                <a:cubicBezTo>
                  <a:pt x="6076028" y="2115837"/>
                  <a:pt x="6078457" y="2114772"/>
                  <a:pt x="6079680" y="2112730"/>
                </a:cubicBezTo>
                <a:lnTo>
                  <a:pt x="6079096" y="2106891"/>
                </a:lnTo>
                <a:lnTo>
                  <a:pt x="6089791" y="2110607"/>
                </a:lnTo>
                <a:cubicBezTo>
                  <a:pt x="6088242" y="2104649"/>
                  <a:pt x="6077436" y="2098425"/>
                  <a:pt x="6072930" y="2101483"/>
                </a:cubicBezTo>
                <a:close/>
                <a:moveTo>
                  <a:pt x="7100462" y="2099296"/>
                </a:moveTo>
                <a:cubicBezTo>
                  <a:pt x="7098886" y="2100231"/>
                  <a:pt x="7097139" y="2102567"/>
                  <a:pt x="7094157" y="2103032"/>
                </a:cubicBezTo>
                <a:cubicBezTo>
                  <a:pt x="7096628" y="2106773"/>
                  <a:pt x="7099098" y="2110515"/>
                  <a:pt x="7101568" y="2114257"/>
                </a:cubicBezTo>
                <a:cubicBezTo>
                  <a:pt x="7107703" y="2111925"/>
                  <a:pt x="7106127" y="2112860"/>
                  <a:pt x="7109620" y="2108185"/>
                </a:cubicBezTo>
                <a:cubicBezTo>
                  <a:pt x="7107319" y="2103041"/>
                  <a:pt x="7104679" y="2100702"/>
                  <a:pt x="7100462" y="2099296"/>
                </a:cubicBezTo>
                <a:close/>
                <a:moveTo>
                  <a:pt x="6767777" y="2096568"/>
                </a:moveTo>
                <a:cubicBezTo>
                  <a:pt x="6764749" y="2095580"/>
                  <a:pt x="6761671" y="2098979"/>
                  <a:pt x="6761327" y="2103500"/>
                </a:cubicBezTo>
                <a:cubicBezTo>
                  <a:pt x="6764081" y="2106869"/>
                  <a:pt x="6767383" y="2103003"/>
                  <a:pt x="6770685" y="2099137"/>
                </a:cubicBezTo>
                <a:cubicBezTo>
                  <a:pt x="6769789" y="2097713"/>
                  <a:pt x="6768786" y="2096897"/>
                  <a:pt x="6767777" y="2096568"/>
                </a:cubicBezTo>
                <a:close/>
                <a:moveTo>
                  <a:pt x="6723110" y="2081735"/>
                </a:moveTo>
                <a:lnTo>
                  <a:pt x="6727041" y="2087300"/>
                </a:lnTo>
                <a:lnTo>
                  <a:pt x="6721667" y="2084921"/>
                </a:lnTo>
                <a:close/>
                <a:moveTo>
                  <a:pt x="6114677" y="2077824"/>
                </a:moveTo>
                <a:cubicBezTo>
                  <a:pt x="6112959" y="2078621"/>
                  <a:pt x="6111866" y="2080566"/>
                  <a:pt x="6111694" y="2082779"/>
                </a:cubicBezTo>
                <a:lnTo>
                  <a:pt x="6113151" y="2086538"/>
                </a:lnTo>
                <a:lnTo>
                  <a:pt x="6110795" y="2086069"/>
                </a:lnTo>
                <a:cubicBezTo>
                  <a:pt x="6106719" y="2087173"/>
                  <a:pt x="6103011" y="2090220"/>
                  <a:pt x="6101444" y="2095430"/>
                </a:cubicBezTo>
                <a:cubicBezTo>
                  <a:pt x="6104748" y="2105610"/>
                  <a:pt x="6121892" y="2109615"/>
                  <a:pt x="6126072" y="2095720"/>
                </a:cubicBezTo>
                <a:cubicBezTo>
                  <a:pt x="6125809" y="2092547"/>
                  <a:pt x="6124399" y="2090075"/>
                  <a:pt x="6122367" y="2088368"/>
                </a:cubicBezTo>
                <a:lnTo>
                  <a:pt x="6116429" y="2087188"/>
                </a:lnTo>
                <a:lnTo>
                  <a:pt x="6118004" y="2085647"/>
                </a:lnTo>
                <a:cubicBezTo>
                  <a:pt x="6118812" y="2083863"/>
                  <a:pt x="6119136" y="2081421"/>
                  <a:pt x="6118865" y="2078020"/>
                </a:cubicBezTo>
                <a:cubicBezTo>
                  <a:pt x="6117248" y="2077270"/>
                  <a:pt x="6115823" y="2077292"/>
                  <a:pt x="6114677" y="2077824"/>
                </a:cubicBezTo>
                <a:close/>
                <a:moveTo>
                  <a:pt x="7203833" y="2070570"/>
                </a:moveTo>
                <a:cubicBezTo>
                  <a:pt x="7201871" y="2070307"/>
                  <a:pt x="7200295" y="2070759"/>
                  <a:pt x="7199673" y="2072210"/>
                </a:cubicBezTo>
                <a:cubicBezTo>
                  <a:pt x="7198252" y="2074713"/>
                  <a:pt x="7198400" y="2076986"/>
                  <a:pt x="7199471" y="2078921"/>
                </a:cubicBezTo>
                <a:cubicBezTo>
                  <a:pt x="7202682" y="2084728"/>
                  <a:pt x="7214196" y="2087502"/>
                  <a:pt x="7216586" y="2084351"/>
                </a:cubicBezTo>
                <a:cubicBezTo>
                  <a:pt x="7219078" y="2078544"/>
                  <a:pt x="7209720" y="2071352"/>
                  <a:pt x="7203833" y="2070570"/>
                </a:cubicBezTo>
                <a:close/>
                <a:moveTo>
                  <a:pt x="6357875" y="2070334"/>
                </a:moveTo>
                <a:cubicBezTo>
                  <a:pt x="6354242" y="2068334"/>
                  <a:pt x="6348452" y="2068302"/>
                  <a:pt x="6339816" y="2071899"/>
                </a:cubicBezTo>
                <a:cubicBezTo>
                  <a:pt x="6342604" y="2088117"/>
                  <a:pt x="6346877" y="2095028"/>
                  <a:pt x="6350997" y="2096569"/>
                </a:cubicBezTo>
                <a:lnTo>
                  <a:pt x="6357550" y="2093479"/>
                </a:lnTo>
                <a:lnTo>
                  <a:pt x="6357998" y="2094399"/>
                </a:lnTo>
                <a:cubicBezTo>
                  <a:pt x="6363989" y="2099553"/>
                  <a:pt x="6374008" y="2094591"/>
                  <a:pt x="6376407" y="2082798"/>
                </a:cubicBezTo>
                <a:cubicBezTo>
                  <a:pt x="6375001" y="2078633"/>
                  <a:pt x="6373072" y="2075863"/>
                  <a:pt x="6370922" y="2074268"/>
                </a:cubicBezTo>
                <a:cubicBezTo>
                  <a:pt x="6368772" y="2072675"/>
                  <a:pt x="6366402" y="2072256"/>
                  <a:pt x="6364112" y="2072793"/>
                </a:cubicBezTo>
                <a:lnTo>
                  <a:pt x="6360369" y="2075320"/>
                </a:lnTo>
                <a:close/>
                <a:moveTo>
                  <a:pt x="6971767" y="2068095"/>
                </a:moveTo>
                <a:cubicBezTo>
                  <a:pt x="6965020" y="2066687"/>
                  <a:pt x="6958065" y="2066479"/>
                  <a:pt x="6953936" y="2068742"/>
                </a:cubicBezTo>
                <a:cubicBezTo>
                  <a:pt x="6951182" y="2070250"/>
                  <a:pt x="6949686" y="2072856"/>
                  <a:pt x="6950343" y="2076938"/>
                </a:cubicBezTo>
                <a:cubicBezTo>
                  <a:pt x="6960467" y="2082950"/>
                  <a:pt x="6986293" y="2089746"/>
                  <a:pt x="6988356" y="2074659"/>
                </a:cubicBezTo>
                <a:cubicBezTo>
                  <a:pt x="6985056" y="2072116"/>
                  <a:pt x="6978515" y="2069505"/>
                  <a:pt x="6971767" y="2068095"/>
                </a:cubicBezTo>
                <a:close/>
                <a:moveTo>
                  <a:pt x="7011191" y="2067921"/>
                </a:moveTo>
                <a:cubicBezTo>
                  <a:pt x="7009983" y="2068603"/>
                  <a:pt x="7008669" y="2070356"/>
                  <a:pt x="7006253" y="2071719"/>
                </a:cubicBezTo>
                <a:cubicBezTo>
                  <a:pt x="7008239" y="2074638"/>
                  <a:pt x="7010547" y="2074346"/>
                  <a:pt x="7012531" y="2077264"/>
                </a:cubicBezTo>
                <a:cubicBezTo>
                  <a:pt x="7016154" y="2075219"/>
                  <a:pt x="7015377" y="2071618"/>
                  <a:pt x="7011191" y="2067921"/>
                </a:cubicBezTo>
                <a:close/>
                <a:moveTo>
                  <a:pt x="6371325" y="2066702"/>
                </a:moveTo>
                <a:lnTo>
                  <a:pt x="6371481" y="2067311"/>
                </a:lnTo>
                <a:lnTo>
                  <a:pt x="6370671" y="2067032"/>
                </a:lnTo>
                <a:close/>
                <a:moveTo>
                  <a:pt x="7178549" y="2066474"/>
                </a:moveTo>
                <a:cubicBezTo>
                  <a:pt x="7176514" y="2069516"/>
                  <a:pt x="7174900" y="2071598"/>
                  <a:pt x="7175097" y="2073507"/>
                </a:cubicBezTo>
                <a:cubicBezTo>
                  <a:pt x="7175291" y="2075414"/>
                  <a:pt x="7177296" y="2077146"/>
                  <a:pt x="7182496" y="2079485"/>
                </a:cubicBezTo>
                <a:cubicBezTo>
                  <a:pt x="7185036" y="2073736"/>
                  <a:pt x="7185199" y="2070235"/>
                  <a:pt x="7178549" y="2066474"/>
                </a:cubicBezTo>
                <a:close/>
                <a:moveTo>
                  <a:pt x="6106638" y="2062917"/>
                </a:moveTo>
                <a:cubicBezTo>
                  <a:pt x="6101444" y="2067487"/>
                  <a:pt x="6095505" y="2071351"/>
                  <a:pt x="6097757" y="2082994"/>
                </a:cubicBezTo>
                <a:lnTo>
                  <a:pt x="6105305" y="2074778"/>
                </a:lnTo>
                <a:lnTo>
                  <a:pt x="6106076" y="2076817"/>
                </a:lnTo>
                <a:cubicBezTo>
                  <a:pt x="6106926" y="2077712"/>
                  <a:pt x="6107929" y="2078212"/>
                  <a:pt x="6108961" y="2079669"/>
                </a:cubicBezTo>
                <a:cubicBezTo>
                  <a:pt x="6112847" y="2077843"/>
                  <a:pt x="6111386" y="2073348"/>
                  <a:pt x="6109927" y="2068855"/>
                </a:cubicBezTo>
                <a:lnTo>
                  <a:pt x="6106141" y="2070634"/>
                </a:lnTo>
                <a:close/>
                <a:moveTo>
                  <a:pt x="6058669" y="2055172"/>
                </a:moveTo>
                <a:cubicBezTo>
                  <a:pt x="6054412" y="2061681"/>
                  <a:pt x="6053623" y="2064124"/>
                  <a:pt x="6053154" y="2072262"/>
                </a:cubicBezTo>
                <a:cubicBezTo>
                  <a:pt x="6062622" y="2076339"/>
                  <a:pt x="6077856" y="2092631"/>
                  <a:pt x="6079266" y="2068211"/>
                </a:cubicBezTo>
                <a:cubicBezTo>
                  <a:pt x="6073819" y="2061695"/>
                  <a:pt x="6068373" y="2055179"/>
                  <a:pt x="6058669" y="2055172"/>
                </a:cubicBezTo>
                <a:close/>
                <a:moveTo>
                  <a:pt x="6294151" y="2053381"/>
                </a:moveTo>
                <a:lnTo>
                  <a:pt x="6294269" y="2053662"/>
                </a:lnTo>
                <a:lnTo>
                  <a:pt x="6294170" y="2053693"/>
                </a:lnTo>
                <a:close/>
                <a:moveTo>
                  <a:pt x="7157745" y="2051940"/>
                </a:moveTo>
                <a:cubicBezTo>
                  <a:pt x="7154484" y="2051802"/>
                  <a:pt x="7153077" y="2053911"/>
                  <a:pt x="7152957" y="2056841"/>
                </a:cubicBezTo>
                <a:cubicBezTo>
                  <a:pt x="7152719" y="2062697"/>
                  <a:pt x="7157628" y="2071831"/>
                  <a:pt x="7163149" y="2072814"/>
                </a:cubicBezTo>
                <a:cubicBezTo>
                  <a:pt x="7166828" y="2073468"/>
                  <a:pt x="7170780" y="2070501"/>
                  <a:pt x="7173659" y="2060526"/>
                </a:cubicBezTo>
                <a:cubicBezTo>
                  <a:pt x="7166121" y="2054463"/>
                  <a:pt x="7161006" y="2052078"/>
                  <a:pt x="7157745" y="2051940"/>
                </a:cubicBezTo>
                <a:close/>
                <a:moveTo>
                  <a:pt x="7072111" y="2050280"/>
                </a:moveTo>
                <a:cubicBezTo>
                  <a:pt x="7066903" y="2056536"/>
                  <a:pt x="7070886" y="2067510"/>
                  <a:pt x="7070274" y="2076122"/>
                </a:cubicBezTo>
                <a:lnTo>
                  <a:pt x="7068603" y="2080887"/>
                </a:lnTo>
                <a:lnTo>
                  <a:pt x="7060514" y="2086720"/>
                </a:lnTo>
                <a:cubicBezTo>
                  <a:pt x="7062263" y="2087880"/>
                  <a:pt x="7064605" y="2088918"/>
                  <a:pt x="7067271" y="2089750"/>
                </a:cubicBezTo>
                <a:lnTo>
                  <a:pt x="7069607" y="2090234"/>
                </a:lnTo>
                <a:lnTo>
                  <a:pt x="7065044" y="2093083"/>
                </a:lnTo>
                <a:cubicBezTo>
                  <a:pt x="7063691" y="2094716"/>
                  <a:pt x="7062926" y="2096531"/>
                  <a:pt x="7063102" y="2098364"/>
                </a:cubicBezTo>
                <a:cubicBezTo>
                  <a:pt x="7065901" y="2099145"/>
                  <a:pt x="7071813" y="2100171"/>
                  <a:pt x="7076864" y="2099791"/>
                </a:cubicBezTo>
                <a:lnTo>
                  <a:pt x="7079361" y="2099080"/>
                </a:lnTo>
                <a:lnTo>
                  <a:pt x="7077823" y="2102591"/>
                </a:lnTo>
                <a:cubicBezTo>
                  <a:pt x="7077840" y="2105533"/>
                  <a:pt x="7079549" y="2108234"/>
                  <a:pt x="7083794" y="2110680"/>
                </a:cubicBezTo>
                <a:cubicBezTo>
                  <a:pt x="7087152" y="2106674"/>
                  <a:pt x="7088827" y="2103885"/>
                  <a:pt x="7092187" y="2099881"/>
                </a:cubicBezTo>
                <a:lnTo>
                  <a:pt x="7084605" y="2094817"/>
                </a:lnTo>
                <a:lnTo>
                  <a:pt x="7085451" y="2092786"/>
                </a:lnTo>
                <a:lnTo>
                  <a:pt x="7085017" y="2091618"/>
                </a:lnTo>
                <a:lnTo>
                  <a:pt x="7085038" y="2091618"/>
                </a:lnTo>
                <a:cubicBezTo>
                  <a:pt x="7087938" y="2091296"/>
                  <a:pt x="7090627" y="2090602"/>
                  <a:pt x="7092839" y="2089452"/>
                </a:cubicBezTo>
                <a:cubicBezTo>
                  <a:pt x="7098152" y="2086693"/>
                  <a:pt x="7100718" y="2081310"/>
                  <a:pt x="7096847" y="2072147"/>
                </a:cubicBezTo>
                <a:lnTo>
                  <a:pt x="7078106" y="2075919"/>
                </a:lnTo>
                <a:lnTo>
                  <a:pt x="7078955" y="2073379"/>
                </a:lnTo>
                <a:cubicBezTo>
                  <a:pt x="7078564" y="2066497"/>
                  <a:pt x="7076064" y="2058669"/>
                  <a:pt x="7072111" y="2050280"/>
                </a:cubicBezTo>
                <a:close/>
                <a:moveTo>
                  <a:pt x="6322343" y="2048411"/>
                </a:moveTo>
                <a:lnTo>
                  <a:pt x="6324526" y="2051725"/>
                </a:lnTo>
                <a:lnTo>
                  <a:pt x="6329964" y="2062246"/>
                </a:lnTo>
                <a:lnTo>
                  <a:pt x="6323400" y="2054892"/>
                </a:lnTo>
                <a:lnTo>
                  <a:pt x="6322609" y="2054678"/>
                </a:lnTo>
                <a:close/>
                <a:moveTo>
                  <a:pt x="6703639" y="2044257"/>
                </a:moveTo>
                <a:cubicBezTo>
                  <a:pt x="6702229" y="2044456"/>
                  <a:pt x="6700821" y="2044656"/>
                  <a:pt x="6699409" y="2044855"/>
                </a:cubicBezTo>
                <a:cubicBezTo>
                  <a:pt x="6700151" y="2048852"/>
                  <a:pt x="6701561" y="2048650"/>
                  <a:pt x="6703133" y="2050888"/>
                </a:cubicBezTo>
                <a:cubicBezTo>
                  <a:pt x="6705952" y="2050488"/>
                  <a:pt x="6704796" y="2047372"/>
                  <a:pt x="6703639" y="2044257"/>
                </a:cubicBezTo>
                <a:close/>
                <a:moveTo>
                  <a:pt x="7351896" y="2042805"/>
                </a:moveTo>
                <a:cubicBezTo>
                  <a:pt x="7351049" y="2044722"/>
                  <a:pt x="7350887" y="2048223"/>
                  <a:pt x="7349192" y="2052057"/>
                </a:cubicBezTo>
                <a:cubicBezTo>
                  <a:pt x="7353626" y="2054564"/>
                  <a:pt x="7356005" y="2052315"/>
                  <a:pt x="7360437" y="2054821"/>
                </a:cubicBezTo>
                <a:cubicBezTo>
                  <a:pt x="7362979" y="2049072"/>
                  <a:pt x="7359392" y="2044650"/>
                  <a:pt x="7351896" y="2042805"/>
                </a:cubicBezTo>
                <a:close/>
                <a:moveTo>
                  <a:pt x="6927696" y="2038834"/>
                </a:moveTo>
                <a:cubicBezTo>
                  <a:pt x="6923571" y="2039482"/>
                  <a:pt x="6919343" y="2041366"/>
                  <a:pt x="6915591" y="2044055"/>
                </a:cubicBezTo>
                <a:lnTo>
                  <a:pt x="6911401" y="2048616"/>
                </a:lnTo>
                <a:lnTo>
                  <a:pt x="6910019" y="2045049"/>
                </a:lnTo>
                <a:cubicBezTo>
                  <a:pt x="6905453" y="2043383"/>
                  <a:pt x="6901749" y="2043395"/>
                  <a:pt x="6898896" y="2044699"/>
                </a:cubicBezTo>
                <a:cubicBezTo>
                  <a:pt x="6896043" y="2046004"/>
                  <a:pt x="6894043" y="2048600"/>
                  <a:pt x="6892878" y="2052101"/>
                </a:cubicBezTo>
                <a:cubicBezTo>
                  <a:pt x="6893915" y="2054115"/>
                  <a:pt x="6895909" y="2055824"/>
                  <a:pt x="6898379" y="2057380"/>
                </a:cubicBezTo>
                <a:lnTo>
                  <a:pt x="6904797" y="2060723"/>
                </a:lnTo>
                <a:lnTo>
                  <a:pt x="6903455" y="2066435"/>
                </a:lnTo>
                <a:cubicBezTo>
                  <a:pt x="6903730" y="2068834"/>
                  <a:pt x="6904538" y="2071216"/>
                  <a:pt x="6905990" y="2073500"/>
                </a:cubicBezTo>
                <a:cubicBezTo>
                  <a:pt x="6944728" y="2106330"/>
                  <a:pt x="6961938" y="2055042"/>
                  <a:pt x="6939177" y="2041023"/>
                </a:cubicBezTo>
                <a:cubicBezTo>
                  <a:pt x="6935841" y="2038772"/>
                  <a:pt x="6931820" y="2038185"/>
                  <a:pt x="6927696" y="2038834"/>
                </a:cubicBezTo>
                <a:close/>
                <a:moveTo>
                  <a:pt x="7405406" y="2037632"/>
                </a:moveTo>
                <a:cubicBezTo>
                  <a:pt x="7396375" y="2034730"/>
                  <a:pt x="7394799" y="2041400"/>
                  <a:pt x="7385345" y="2042847"/>
                </a:cubicBezTo>
                <a:cubicBezTo>
                  <a:pt x="7386422" y="2048576"/>
                  <a:pt x="7388945" y="2052273"/>
                  <a:pt x="7391944" y="2054309"/>
                </a:cubicBezTo>
                <a:cubicBezTo>
                  <a:pt x="7400936" y="2060415"/>
                  <a:pt x="7414190" y="2051554"/>
                  <a:pt x="7405406" y="2037632"/>
                </a:cubicBezTo>
                <a:close/>
                <a:moveTo>
                  <a:pt x="6978244" y="2033295"/>
                </a:moveTo>
                <a:cubicBezTo>
                  <a:pt x="6977041" y="2033979"/>
                  <a:pt x="6975840" y="2034663"/>
                  <a:pt x="6974637" y="2035346"/>
                </a:cubicBezTo>
                <a:cubicBezTo>
                  <a:pt x="6976955" y="2046141"/>
                  <a:pt x="6987131" y="2046415"/>
                  <a:pt x="6992821" y="2046209"/>
                </a:cubicBezTo>
                <a:cubicBezTo>
                  <a:pt x="6988763" y="2041450"/>
                  <a:pt x="6983290" y="2039513"/>
                  <a:pt x="6978244" y="2033295"/>
                </a:cubicBezTo>
                <a:close/>
                <a:moveTo>
                  <a:pt x="7027979" y="2028411"/>
                </a:moveTo>
                <a:cubicBezTo>
                  <a:pt x="7026460" y="2027678"/>
                  <a:pt x="7024746" y="2027717"/>
                  <a:pt x="7022638" y="2029305"/>
                </a:cubicBezTo>
                <a:cubicBezTo>
                  <a:pt x="7023390" y="2033452"/>
                  <a:pt x="7025008" y="2035768"/>
                  <a:pt x="7027059" y="2037169"/>
                </a:cubicBezTo>
                <a:cubicBezTo>
                  <a:pt x="7032026" y="2038140"/>
                  <a:pt x="7028791" y="2033507"/>
                  <a:pt x="7032139" y="2032162"/>
                </a:cubicBezTo>
                <a:cubicBezTo>
                  <a:pt x="7030818" y="2030654"/>
                  <a:pt x="7029497" y="2029145"/>
                  <a:pt x="7027979" y="2028411"/>
                </a:cubicBezTo>
                <a:close/>
                <a:moveTo>
                  <a:pt x="6903088" y="2027428"/>
                </a:moveTo>
                <a:cubicBezTo>
                  <a:pt x="6901310" y="2028202"/>
                  <a:pt x="6900619" y="2029433"/>
                  <a:pt x="6900639" y="2030826"/>
                </a:cubicBezTo>
                <a:cubicBezTo>
                  <a:pt x="6900698" y="2035006"/>
                  <a:pt x="6907147" y="2040653"/>
                  <a:pt x="6909772" y="2039897"/>
                </a:cubicBezTo>
                <a:cubicBezTo>
                  <a:pt x="6913385" y="2037805"/>
                  <a:pt x="6909851" y="2030660"/>
                  <a:pt x="6906334" y="2028101"/>
                </a:cubicBezTo>
                <a:cubicBezTo>
                  <a:pt x="6905161" y="2027248"/>
                  <a:pt x="6903992" y="2026904"/>
                  <a:pt x="6903088" y="2027428"/>
                </a:cubicBezTo>
                <a:close/>
                <a:moveTo>
                  <a:pt x="7288732" y="2020557"/>
                </a:moveTo>
                <a:cubicBezTo>
                  <a:pt x="7287892" y="2022472"/>
                  <a:pt x="7287053" y="2024387"/>
                  <a:pt x="7286212" y="2026302"/>
                </a:cubicBezTo>
                <a:cubicBezTo>
                  <a:pt x="7296948" y="2039577"/>
                  <a:pt x="7308614" y="2031852"/>
                  <a:pt x="7314867" y="2027030"/>
                </a:cubicBezTo>
                <a:cubicBezTo>
                  <a:pt x="7306715" y="2023596"/>
                  <a:pt x="7299093" y="2025246"/>
                  <a:pt x="7288732" y="2020557"/>
                </a:cubicBezTo>
                <a:close/>
                <a:moveTo>
                  <a:pt x="6947344" y="2019892"/>
                </a:moveTo>
                <a:cubicBezTo>
                  <a:pt x="6944498" y="2024813"/>
                  <a:pt x="6941934" y="2023446"/>
                  <a:pt x="6941703" y="2025524"/>
                </a:cubicBezTo>
                <a:cubicBezTo>
                  <a:pt x="6941626" y="2026219"/>
                  <a:pt x="6941808" y="2027294"/>
                  <a:pt x="6942325" y="2029113"/>
                </a:cubicBezTo>
                <a:cubicBezTo>
                  <a:pt x="6951845" y="2038706"/>
                  <a:pt x="6959314" y="2024163"/>
                  <a:pt x="6947344" y="2019892"/>
                </a:cubicBezTo>
                <a:close/>
                <a:moveTo>
                  <a:pt x="6891482" y="2016730"/>
                </a:moveTo>
                <a:cubicBezTo>
                  <a:pt x="6889120" y="2017558"/>
                  <a:pt x="6887362" y="2018045"/>
                  <a:pt x="6886829" y="2019104"/>
                </a:cubicBezTo>
                <a:cubicBezTo>
                  <a:pt x="6886296" y="2020163"/>
                  <a:pt x="6886988" y="2021793"/>
                  <a:pt x="6889521" y="2024907"/>
                </a:cubicBezTo>
                <a:cubicBezTo>
                  <a:pt x="6893145" y="2022861"/>
                  <a:pt x="6894460" y="2021109"/>
                  <a:pt x="6891482" y="2016730"/>
                </a:cubicBezTo>
                <a:close/>
                <a:moveTo>
                  <a:pt x="7303452" y="2007806"/>
                </a:moveTo>
                <a:cubicBezTo>
                  <a:pt x="7296835" y="2009130"/>
                  <a:pt x="7293407" y="2011359"/>
                  <a:pt x="7291204" y="2014582"/>
                </a:cubicBezTo>
                <a:cubicBezTo>
                  <a:pt x="7295140" y="2022760"/>
                  <a:pt x="7301516" y="2024576"/>
                  <a:pt x="7308131" y="2023254"/>
                </a:cubicBezTo>
                <a:cubicBezTo>
                  <a:pt x="7309106" y="2019041"/>
                  <a:pt x="7308121" y="2014910"/>
                  <a:pt x="7303452" y="2007806"/>
                </a:cubicBezTo>
                <a:close/>
                <a:moveTo>
                  <a:pt x="6922138" y="2004515"/>
                </a:moveTo>
                <a:cubicBezTo>
                  <a:pt x="6917282" y="2008651"/>
                  <a:pt x="6915872" y="2012944"/>
                  <a:pt x="6920413" y="2020413"/>
                </a:cubicBezTo>
                <a:cubicBezTo>
                  <a:pt x="6922842" y="2018345"/>
                  <a:pt x="6925348" y="2021363"/>
                  <a:pt x="6929734" y="2018660"/>
                </a:cubicBezTo>
                <a:cubicBezTo>
                  <a:pt x="6931144" y="2014367"/>
                  <a:pt x="6926602" y="2006898"/>
                  <a:pt x="6922138" y="2004515"/>
                </a:cubicBezTo>
                <a:close/>
                <a:moveTo>
                  <a:pt x="7638356" y="2000957"/>
                </a:moveTo>
                <a:cubicBezTo>
                  <a:pt x="7634360" y="1999213"/>
                  <a:pt x="7629684" y="1999184"/>
                  <a:pt x="7625710" y="2000988"/>
                </a:cubicBezTo>
                <a:cubicBezTo>
                  <a:pt x="7623060" y="2002191"/>
                  <a:pt x="7620722" y="2004209"/>
                  <a:pt x="7619105" y="2007075"/>
                </a:cubicBezTo>
                <a:cubicBezTo>
                  <a:pt x="7630614" y="2017455"/>
                  <a:pt x="7640426" y="2017882"/>
                  <a:pt x="7646924" y="2011224"/>
                </a:cubicBezTo>
                <a:cubicBezTo>
                  <a:pt x="7645668" y="2006163"/>
                  <a:pt x="7642351" y="2002703"/>
                  <a:pt x="7638356" y="2000957"/>
                </a:cubicBezTo>
                <a:close/>
                <a:moveTo>
                  <a:pt x="7159286" y="1991275"/>
                </a:moveTo>
                <a:cubicBezTo>
                  <a:pt x="7150971" y="1989508"/>
                  <a:pt x="7144090" y="1992610"/>
                  <a:pt x="7139972" y="1997944"/>
                </a:cubicBezTo>
                <a:cubicBezTo>
                  <a:pt x="7135852" y="2003277"/>
                  <a:pt x="7134494" y="2010840"/>
                  <a:pt x="7137223" y="2017994"/>
                </a:cubicBezTo>
                <a:cubicBezTo>
                  <a:pt x="7150672" y="2020607"/>
                  <a:pt x="7154704" y="2000770"/>
                  <a:pt x="7159286" y="1991275"/>
                </a:cubicBezTo>
                <a:close/>
                <a:moveTo>
                  <a:pt x="7119504" y="1988879"/>
                </a:moveTo>
                <a:cubicBezTo>
                  <a:pt x="7115308" y="1990201"/>
                  <a:pt x="7114099" y="1988243"/>
                  <a:pt x="7113012" y="1989261"/>
                </a:cubicBezTo>
                <a:cubicBezTo>
                  <a:pt x="7112650" y="1989601"/>
                  <a:pt x="7112302" y="1990271"/>
                  <a:pt x="7111861" y="1991504"/>
                </a:cubicBezTo>
                <a:cubicBezTo>
                  <a:pt x="7114344" y="2001223"/>
                  <a:pt x="7126081" y="1996872"/>
                  <a:pt x="7119504" y="1988879"/>
                </a:cubicBezTo>
                <a:close/>
                <a:moveTo>
                  <a:pt x="6482439" y="1987963"/>
                </a:moveTo>
                <a:cubicBezTo>
                  <a:pt x="6480213" y="1986488"/>
                  <a:pt x="6475661" y="1986343"/>
                  <a:pt x="6473208" y="1988037"/>
                </a:cubicBezTo>
                <a:cubicBezTo>
                  <a:pt x="6472391" y="1988601"/>
                  <a:pt x="6471807" y="1989371"/>
                  <a:pt x="6471620" y="1990364"/>
                </a:cubicBezTo>
                <a:cubicBezTo>
                  <a:pt x="6471372" y="1991689"/>
                  <a:pt x="6471831" y="1993410"/>
                  <a:pt x="6473386" y="1995575"/>
                </a:cubicBezTo>
                <a:cubicBezTo>
                  <a:pt x="6477341" y="1998199"/>
                  <a:pt x="6487336" y="1995747"/>
                  <a:pt x="6482439" y="1987963"/>
                </a:cubicBezTo>
                <a:close/>
                <a:moveTo>
                  <a:pt x="6300226" y="1985496"/>
                </a:moveTo>
                <a:cubicBezTo>
                  <a:pt x="6299303" y="1987517"/>
                  <a:pt x="6298381" y="1989538"/>
                  <a:pt x="6296318" y="1991405"/>
                </a:cubicBezTo>
                <a:cubicBezTo>
                  <a:pt x="6302884" y="2000881"/>
                  <a:pt x="6314661" y="1994965"/>
                  <a:pt x="6305923" y="1986268"/>
                </a:cubicBezTo>
                <a:cubicBezTo>
                  <a:pt x="6303862" y="1988135"/>
                  <a:pt x="6302722" y="1987981"/>
                  <a:pt x="6300226" y="1985496"/>
                </a:cubicBezTo>
                <a:close/>
                <a:moveTo>
                  <a:pt x="6989945" y="1985427"/>
                </a:moveTo>
                <a:cubicBezTo>
                  <a:pt x="6987640" y="1985701"/>
                  <a:pt x="6986329" y="1987415"/>
                  <a:pt x="6985017" y="1989128"/>
                </a:cubicBezTo>
                <a:cubicBezTo>
                  <a:pt x="6987895" y="1994500"/>
                  <a:pt x="6992190" y="1997106"/>
                  <a:pt x="6994919" y="1992629"/>
                </a:cubicBezTo>
                <a:cubicBezTo>
                  <a:pt x="6994029" y="1990137"/>
                  <a:pt x="6991934" y="1988309"/>
                  <a:pt x="6989945" y="1985427"/>
                </a:cubicBezTo>
                <a:close/>
                <a:moveTo>
                  <a:pt x="6001399" y="1980187"/>
                </a:moveTo>
                <a:cubicBezTo>
                  <a:pt x="5997989" y="1983925"/>
                  <a:pt x="5994446" y="1980333"/>
                  <a:pt x="5991459" y="1988950"/>
                </a:cubicBezTo>
                <a:lnTo>
                  <a:pt x="5992874" y="1992428"/>
                </a:lnTo>
                <a:lnTo>
                  <a:pt x="5991930" y="1995758"/>
                </a:lnTo>
                <a:cubicBezTo>
                  <a:pt x="5995206" y="1996715"/>
                  <a:pt x="5998288" y="1999032"/>
                  <a:pt x="6001256" y="2001963"/>
                </a:cubicBezTo>
                <a:lnTo>
                  <a:pt x="6006836" y="2008346"/>
                </a:lnTo>
                <a:lnTo>
                  <a:pt x="6006715" y="2008489"/>
                </a:lnTo>
                <a:lnTo>
                  <a:pt x="6007191" y="2008753"/>
                </a:lnTo>
                <a:lnTo>
                  <a:pt x="6009781" y="2011716"/>
                </a:lnTo>
                <a:lnTo>
                  <a:pt x="6006792" y="2022113"/>
                </a:lnTo>
                <a:cubicBezTo>
                  <a:pt x="6006460" y="2027766"/>
                  <a:pt x="6007603" y="2033228"/>
                  <a:pt x="6011333" y="2035975"/>
                </a:cubicBezTo>
                <a:cubicBezTo>
                  <a:pt x="6016793" y="2035194"/>
                  <a:pt x="6020717" y="2030042"/>
                  <a:pt x="6022517" y="2024245"/>
                </a:cubicBezTo>
                <a:lnTo>
                  <a:pt x="6022685" y="2022823"/>
                </a:lnTo>
                <a:lnTo>
                  <a:pt x="6027039" y="2024718"/>
                </a:lnTo>
                <a:cubicBezTo>
                  <a:pt x="6028754" y="2024650"/>
                  <a:pt x="6030511" y="2024049"/>
                  <a:pt x="6032323" y="2022779"/>
                </a:cubicBezTo>
                <a:lnTo>
                  <a:pt x="6037360" y="2017160"/>
                </a:lnTo>
                <a:lnTo>
                  <a:pt x="6042611" y="2024738"/>
                </a:lnTo>
                <a:lnTo>
                  <a:pt x="6042578" y="2011542"/>
                </a:lnTo>
                <a:lnTo>
                  <a:pt x="6044135" y="2011849"/>
                </a:lnTo>
                <a:cubicBezTo>
                  <a:pt x="6044737" y="2011563"/>
                  <a:pt x="6045430" y="2010885"/>
                  <a:pt x="6046436" y="2009575"/>
                </a:cubicBezTo>
                <a:cubicBezTo>
                  <a:pt x="6046409" y="2005009"/>
                  <a:pt x="6043967" y="2002361"/>
                  <a:pt x="6041249" y="2001436"/>
                </a:cubicBezTo>
                <a:lnTo>
                  <a:pt x="6038650" y="2002273"/>
                </a:lnTo>
                <a:lnTo>
                  <a:pt x="6031085" y="1995851"/>
                </a:lnTo>
                <a:cubicBezTo>
                  <a:pt x="6028922" y="2001183"/>
                  <a:pt x="6030612" y="2006543"/>
                  <a:pt x="6033438" y="2011500"/>
                </a:cubicBezTo>
                <a:lnTo>
                  <a:pt x="6034668" y="2013273"/>
                </a:lnTo>
                <a:lnTo>
                  <a:pt x="6027108" y="2009032"/>
                </a:lnTo>
                <a:lnTo>
                  <a:pt x="6021717" y="2003438"/>
                </a:lnTo>
                <a:lnTo>
                  <a:pt x="6025536" y="1994860"/>
                </a:lnTo>
                <a:cubicBezTo>
                  <a:pt x="6024113" y="1994071"/>
                  <a:pt x="6022633" y="1994041"/>
                  <a:pt x="6021111" y="1994563"/>
                </a:cubicBezTo>
                <a:lnTo>
                  <a:pt x="6016517" y="1998042"/>
                </a:lnTo>
                <a:lnTo>
                  <a:pt x="6013380" y="1994789"/>
                </a:lnTo>
                <a:lnTo>
                  <a:pt x="6006905" y="1990712"/>
                </a:lnTo>
                <a:close/>
                <a:moveTo>
                  <a:pt x="7074208" y="1979370"/>
                </a:moveTo>
                <a:cubicBezTo>
                  <a:pt x="7071613" y="1978725"/>
                  <a:pt x="7069044" y="1979185"/>
                  <a:pt x="7066666" y="1980533"/>
                </a:cubicBezTo>
                <a:lnTo>
                  <a:pt x="7067439" y="1983258"/>
                </a:lnTo>
                <a:lnTo>
                  <a:pt x="7060142" y="1990442"/>
                </a:lnTo>
                <a:cubicBezTo>
                  <a:pt x="7059681" y="1993810"/>
                  <a:pt x="7060616" y="1997795"/>
                  <a:pt x="7063519" y="2001935"/>
                </a:cubicBezTo>
                <a:lnTo>
                  <a:pt x="7068549" y="2002412"/>
                </a:lnTo>
                <a:lnTo>
                  <a:pt x="7072179" y="2009426"/>
                </a:lnTo>
                <a:cubicBezTo>
                  <a:pt x="7087342" y="2029648"/>
                  <a:pt x="7113004" y="2012574"/>
                  <a:pt x="7104350" y="1996475"/>
                </a:cubicBezTo>
                <a:cubicBezTo>
                  <a:pt x="7101625" y="1990867"/>
                  <a:pt x="7094009" y="1987575"/>
                  <a:pt x="7086312" y="1986937"/>
                </a:cubicBezTo>
                <a:lnTo>
                  <a:pt x="7083955" y="1987167"/>
                </a:lnTo>
                <a:lnTo>
                  <a:pt x="7081790" y="1985428"/>
                </a:lnTo>
                <a:lnTo>
                  <a:pt x="7081928" y="1984834"/>
                </a:lnTo>
                <a:cubicBezTo>
                  <a:pt x="7079433" y="1981763"/>
                  <a:pt x="7076806" y="1980014"/>
                  <a:pt x="7074208" y="1979370"/>
                </a:cubicBezTo>
                <a:close/>
                <a:moveTo>
                  <a:pt x="7023336" y="1979274"/>
                </a:moveTo>
                <a:cubicBezTo>
                  <a:pt x="7019949" y="1982492"/>
                  <a:pt x="7018691" y="1985756"/>
                  <a:pt x="7019563" y="1988874"/>
                </a:cubicBezTo>
                <a:cubicBezTo>
                  <a:pt x="7020433" y="1991991"/>
                  <a:pt x="7023430" y="1994962"/>
                  <a:pt x="7028556" y="1997587"/>
                </a:cubicBezTo>
                <a:cubicBezTo>
                  <a:pt x="7035328" y="1991153"/>
                  <a:pt x="7033584" y="1984526"/>
                  <a:pt x="7023336" y="1979274"/>
                </a:cubicBezTo>
                <a:close/>
                <a:moveTo>
                  <a:pt x="6033604" y="1977738"/>
                </a:moveTo>
                <a:lnTo>
                  <a:pt x="6034260" y="1982364"/>
                </a:lnTo>
                <a:lnTo>
                  <a:pt x="6025716" y="1980587"/>
                </a:lnTo>
                <a:cubicBezTo>
                  <a:pt x="6028488" y="1988173"/>
                  <a:pt x="6038256" y="1991930"/>
                  <a:pt x="6047908" y="1992600"/>
                </a:cubicBezTo>
                <a:cubicBezTo>
                  <a:pt x="6052736" y="1992935"/>
                  <a:pt x="6057535" y="1992498"/>
                  <a:pt x="6061416" y="1991382"/>
                </a:cubicBezTo>
                <a:lnTo>
                  <a:pt x="6062540" y="1990638"/>
                </a:lnTo>
                <a:lnTo>
                  <a:pt x="6058206" y="2006079"/>
                </a:lnTo>
                <a:lnTo>
                  <a:pt x="6060030" y="2007924"/>
                </a:lnTo>
                <a:lnTo>
                  <a:pt x="6056552" y="2010104"/>
                </a:lnTo>
                <a:cubicBezTo>
                  <a:pt x="6054425" y="2018319"/>
                  <a:pt x="6052816" y="2033091"/>
                  <a:pt x="6059615" y="2037239"/>
                </a:cubicBezTo>
                <a:cubicBezTo>
                  <a:pt x="6063581" y="2034752"/>
                  <a:pt x="6065056" y="2030005"/>
                  <a:pt x="6065412" y="2024239"/>
                </a:cubicBezTo>
                <a:lnTo>
                  <a:pt x="6064857" y="2012804"/>
                </a:lnTo>
                <a:lnTo>
                  <a:pt x="6071945" y="2019974"/>
                </a:lnTo>
                <a:lnTo>
                  <a:pt x="6075286" y="2020727"/>
                </a:lnTo>
                <a:lnTo>
                  <a:pt x="6076218" y="2023912"/>
                </a:lnTo>
                <a:lnTo>
                  <a:pt x="6077034" y="2025439"/>
                </a:lnTo>
                <a:lnTo>
                  <a:pt x="6076854" y="2025868"/>
                </a:lnTo>
                <a:lnTo>
                  <a:pt x="6070522" y="2022976"/>
                </a:lnTo>
                <a:cubicBezTo>
                  <a:pt x="6067817" y="2023483"/>
                  <a:pt x="6066210" y="2025970"/>
                  <a:pt x="6067073" y="2030276"/>
                </a:cubicBezTo>
                <a:lnTo>
                  <a:pt x="6074319" y="2032111"/>
                </a:lnTo>
                <a:lnTo>
                  <a:pt x="6074718" y="2044676"/>
                </a:lnTo>
                <a:lnTo>
                  <a:pt x="6071145" y="2043490"/>
                </a:lnTo>
                <a:cubicBezTo>
                  <a:pt x="6069034" y="2049295"/>
                  <a:pt x="6068891" y="2054371"/>
                  <a:pt x="6070508" y="2057539"/>
                </a:cubicBezTo>
                <a:cubicBezTo>
                  <a:pt x="6071950" y="2058259"/>
                  <a:pt x="6073149" y="2058363"/>
                  <a:pt x="6074168" y="2058004"/>
                </a:cubicBezTo>
                <a:cubicBezTo>
                  <a:pt x="6075696" y="2057466"/>
                  <a:pt x="6076817" y="2055887"/>
                  <a:pt x="6077734" y="2053788"/>
                </a:cubicBezTo>
                <a:lnTo>
                  <a:pt x="6077980" y="2053019"/>
                </a:lnTo>
                <a:lnTo>
                  <a:pt x="6082793" y="2059437"/>
                </a:lnTo>
                <a:lnTo>
                  <a:pt x="6090864" y="2060643"/>
                </a:lnTo>
                <a:lnTo>
                  <a:pt x="6093696" y="2067640"/>
                </a:lnTo>
                <a:cubicBezTo>
                  <a:pt x="6098249" y="2067359"/>
                  <a:pt x="6104572" y="2064623"/>
                  <a:pt x="6109703" y="2060201"/>
                </a:cubicBezTo>
                <a:lnTo>
                  <a:pt x="6110427" y="2059324"/>
                </a:lnTo>
                <a:lnTo>
                  <a:pt x="6119819" y="2056910"/>
                </a:lnTo>
                <a:cubicBezTo>
                  <a:pt x="6115478" y="2040609"/>
                  <a:pt x="6122029" y="2025859"/>
                  <a:pt x="6110440" y="2009421"/>
                </a:cubicBezTo>
                <a:lnTo>
                  <a:pt x="6107843" y="2008936"/>
                </a:lnTo>
                <a:lnTo>
                  <a:pt x="6105062" y="1999401"/>
                </a:lnTo>
                <a:cubicBezTo>
                  <a:pt x="6098058" y="1986379"/>
                  <a:pt x="6085163" y="1982644"/>
                  <a:pt x="6074575" y="1984722"/>
                </a:cubicBezTo>
                <a:lnTo>
                  <a:pt x="6062555" y="1990628"/>
                </a:lnTo>
                <a:lnTo>
                  <a:pt x="6069421" y="1986088"/>
                </a:lnTo>
                <a:cubicBezTo>
                  <a:pt x="6061048" y="1981028"/>
                  <a:pt x="6054132" y="1981373"/>
                  <a:pt x="6047304" y="1982122"/>
                </a:cubicBezTo>
                <a:lnTo>
                  <a:pt x="6042450" y="1982499"/>
                </a:lnTo>
                <a:lnTo>
                  <a:pt x="6040676" y="1978168"/>
                </a:lnTo>
                <a:cubicBezTo>
                  <a:pt x="6038464" y="1978380"/>
                  <a:pt x="6036252" y="1978590"/>
                  <a:pt x="6033604" y="1977738"/>
                </a:cubicBezTo>
                <a:close/>
                <a:moveTo>
                  <a:pt x="6531031" y="1977151"/>
                </a:moveTo>
                <a:cubicBezTo>
                  <a:pt x="6529346" y="1978750"/>
                  <a:pt x="6527469" y="1982105"/>
                  <a:pt x="6524100" y="1985301"/>
                </a:cubicBezTo>
                <a:cubicBezTo>
                  <a:pt x="6526705" y="1989132"/>
                  <a:pt x="6529883" y="1987692"/>
                  <a:pt x="6532490" y="1991522"/>
                </a:cubicBezTo>
                <a:lnTo>
                  <a:pt x="6534078" y="1987906"/>
                </a:lnTo>
                <a:lnTo>
                  <a:pt x="6534670" y="1988541"/>
                </a:lnTo>
                <a:lnTo>
                  <a:pt x="6536841" y="1984733"/>
                </a:lnTo>
                <a:lnTo>
                  <a:pt x="6536295" y="1988953"/>
                </a:lnTo>
                <a:cubicBezTo>
                  <a:pt x="6536704" y="1991559"/>
                  <a:pt x="6537914" y="1993909"/>
                  <a:pt x="6539939" y="1996390"/>
                </a:cubicBezTo>
                <a:cubicBezTo>
                  <a:pt x="6547141" y="1998777"/>
                  <a:pt x="6550294" y="1996203"/>
                  <a:pt x="6553447" y="1993629"/>
                </a:cubicBezTo>
                <a:cubicBezTo>
                  <a:pt x="6554922" y="1989247"/>
                  <a:pt x="6552527" y="1985321"/>
                  <a:pt x="6548961" y="1982748"/>
                </a:cubicBezTo>
                <a:lnTo>
                  <a:pt x="6539299" y="1980421"/>
                </a:lnTo>
                <a:lnTo>
                  <a:pt x="6539393" y="1980257"/>
                </a:lnTo>
                <a:cubicBezTo>
                  <a:pt x="6538113" y="1978988"/>
                  <a:pt x="6537044" y="1978854"/>
                  <a:pt x="6536028" y="1979004"/>
                </a:cubicBezTo>
                <a:cubicBezTo>
                  <a:pt x="6535013" y="1979154"/>
                  <a:pt x="6534049" y="1979589"/>
                  <a:pt x="6532981" y="1979455"/>
                </a:cubicBezTo>
                <a:lnTo>
                  <a:pt x="6532891" y="1979885"/>
                </a:lnTo>
                <a:close/>
                <a:moveTo>
                  <a:pt x="6100530" y="1974568"/>
                </a:moveTo>
                <a:cubicBezTo>
                  <a:pt x="6097916" y="1976102"/>
                  <a:pt x="6096337" y="1979527"/>
                  <a:pt x="6096026" y="1983476"/>
                </a:cubicBezTo>
                <a:cubicBezTo>
                  <a:pt x="6097846" y="1985244"/>
                  <a:pt x="6099667" y="1987013"/>
                  <a:pt x="6101489" y="1988784"/>
                </a:cubicBezTo>
                <a:cubicBezTo>
                  <a:pt x="6106354" y="1989258"/>
                  <a:pt x="6111844" y="1981838"/>
                  <a:pt x="6111246" y="1977004"/>
                </a:cubicBezTo>
                <a:cubicBezTo>
                  <a:pt x="6106793" y="1973388"/>
                  <a:pt x="6103144" y="1973032"/>
                  <a:pt x="6100530" y="1974568"/>
                </a:cubicBezTo>
                <a:close/>
                <a:moveTo>
                  <a:pt x="7341069" y="1974097"/>
                </a:moveTo>
                <a:cubicBezTo>
                  <a:pt x="7338808" y="1974278"/>
                  <a:pt x="7336906" y="1975699"/>
                  <a:pt x="7335729" y="1979603"/>
                </a:cubicBezTo>
                <a:cubicBezTo>
                  <a:pt x="7339695" y="1984811"/>
                  <a:pt x="7343260" y="1986766"/>
                  <a:pt x="7346624" y="1987096"/>
                </a:cubicBezTo>
                <a:cubicBezTo>
                  <a:pt x="7352950" y="1984498"/>
                  <a:pt x="7345818" y="1980588"/>
                  <a:pt x="7348579" y="1976036"/>
                </a:cubicBezTo>
                <a:cubicBezTo>
                  <a:pt x="7345956" y="1974976"/>
                  <a:pt x="7343332" y="1973915"/>
                  <a:pt x="7341069" y="1974097"/>
                </a:cubicBezTo>
                <a:close/>
                <a:moveTo>
                  <a:pt x="6406603" y="1970745"/>
                </a:moveTo>
                <a:cubicBezTo>
                  <a:pt x="6407964" y="1977529"/>
                  <a:pt x="6408340" y="1984604"/>
                  <a:pt x="6419549" y="1988475"/>
                </a:cubicBezTo>
                <a:lnTo>
                  <a:pt x="6416207" y="1977830"/>
                </a:lnTo>
                <a:lnTo>
                  <a:pt x="6418359" y="1978182"/>
                </a:lnTo>
                <a:cubicBezTo>
                  <a:pt x="6419559" y="1977892"/>
                  <a:pt x="6420493" y="1977275"/>
                  <a:pt x="6422271" y="1977109"/>
                </a:cubicBezTo>
                <a:cubicBezTo>
                  <a:pt x="6422632" y="1972832"/>
                  <a:pt x="6418010" y="1971849"/>
                  <a:pt x="6413389" y="1970866"/>
                </a:cubicBezTo>
                <a:lnTo>
                  <a:pt x="6413037" y="1975034"/>
                </a:lnTo>
                <a:close/>
                <a:moveTo>
                  <a:pt x="7407232" y="1969568"/>
                </a:moveTo>
                <a:cubicBezTo>
                  <a:pt x="7405690" y="1986779"/>
                  <a:pt x="7428857" y="2002724"/>
                  <a:pt x="7427315" y="2019933"/>
                </a:cubicBezTo>
                <a:cubicBezTo>
                  <a:pt x="7432285" y="2024148"/>
                  <a:pt x="7435584" y="2024831"/>
                  <a:pt x="7438885" y="2025512"/>
                </a:cubicBezTo>
                <a:cubicBezTo>
                  <a:pt x="7442058" y="2005451"/>
                  <a:pt x="7428760" y="1986765"/>
                  <a:pt x="7407232" y="1969568"/>
                </a:cubicBezTo>
                <a:close/>
                <a:moveTo>
                  <a:pt x="6425794" y="1967708"/>
                </a:moveTo>
                <a:cubicBezTo>
                  <a:pt x="6424337" y="1968733"/>
                  <a:pt x="6423644" y="1969978"/>
                  <a:pt x="6423532" y="1971236"/>
                </a:cubicBezTo>
                <a:cubicBezTo>
                  <a:pt x="6423362" y="1973123"/>
                  <a:pt x="6424501" y="1975043"/>
                  <a:pt x="6426331" y="1976297"/>
                </a:cubicBezTo>
                <a:lnTo>
                  <a:pt x="6430315" y="1976915"/>
                </a:lnTo>
                <a:lnTo>
                  <a:pt x="6428731" y="1978721"/>
                </a:lnTo>
                <a:cubicBezTo>
                  <a:pt x="6427649" y="1982803"/>
                  <a:pt x="6428434" y="1987538"/>
                  <a:pt x="6432162" y="1991500"/>
                </a:cubicBezTo>
                <a:cubicBezTo>
                  <a:pt x="6442631" y="1993728"/>
                  <a:pt x="6454671" y="1980883"/>
                  <a:pt x="6444728" y="1970316"/>
                </a:cubicBezTo>
                <a:cubicBezTo>
                  <a:pt x="6441848" y="1968958"/>
                  <a:pt x="6439001" y="1968943"/>
                  <a:pt x="6436508" y="1969848"/>
                </a:cubicBezTo>
                <a:lnTo>
                  <a:pt x="6432516" y="1974401"/>
                </a:lnTo>
                <a:lnTo>
                  <a:pt x="6431970" y="1972267"/>
                </a:lnTo>
                <a:cubicBezTo>
                  <a:pt x="6430828" y="1970675"/>
                  <a:pt x="6428875" y="1969173"/>
                  <a:pt x="6425794" y="1967708"/>
                </a:cubicBezTo>
                <a:close/>
                <a:moveTo>
                  <a:pt x="6039280" y="1963143"/>
                </a:moveTo>
                <a:lnTo>
                  <a:pt x="6041018" y="1963980"/>
                </a:lnTo>
                <a:lnTo>
                  <a:pt x="6043978" y="1965217"/>
                </a:lnTo>
                <a:lnTo>
                  <a:pt x="6037480" y="1967251"/>
                </a:lnTo>
                <a:close/>
                <a:moveTo>
                  <a:pt x="5941525" y="1962536"/>
                </a:moveTo>
                <a:lnTo>
                  <a:pt x="5943147" y="1970191"/>
                </a:lnTo>
                <a:lnTo>
                  <a:pt x="5941835" y="1972539"/>
                </a:lnTo>
                <a:lnTo>
                  <a:pt x="5941414" y="1964902"/>
                </a:lnTo>
                <a:lnTo>
                  <a:pt x="5940766" y="1963350"/>
                </a:lnTo>
                <a:close/>
                <a:moveTo>
                  <a:pt x="6900929" y="1961968"/>
                </a:moveTo>
                <a:cubicBezTo>
                  <a:pt x="6894620" y="1971141"/>
                  <a:pt x="6891635" y="1969355"/>
                  <a:pt x="6891057" y="1979229"/>
                </a:cubicBezTo>
                <a:cubicBezTo>
                  <a:pt x="6900505" y="1990327"/>
                  <a:pt x="6914066" y="1966412"/>
                  <a:pt x="6900929" y="1961968"/>
                </a:cubicBezTo>
                <a:close/>
                <a:moveTo>
                  <a:pt x="6493947" y="1959201"/>
                </a:moveTo>
                <a:lnTo>
                  <a:pt x="6493722" y="1959402"/>
                </a:lnTo>
                <a:lnTo>
                  <a:pt x="6493705" y="1960080"/>
                </a:lnTo>
                <a:lnTo>
                  <a:pt x="6490204" y="1959431"/>
                </a:lnTo>
                <a:close/>
                <a:moveTo>
                  <a:pt x="6987711" y="1959194"/>
                </a:moveTo>
                <a:cubicBezTo>
                  <a:pt x="6985691" y="1960491"/>
                  <a:pt x="6984469" y="1961940"/>
                  <a:pt x="6983897" y="1963459"/>
                </a:cubicBezTo>
                <a:cubicBezTo>
                  <a:pt x="6982896" y="1966117"/>
                  <a:pt x="6983887" y="1968993"/>
                  <a:pt x="6986075" y="1971662"/>
                </a:cubicBezTo>
                <a:lnTo>
                  <a:pt x="6986843" y="1972124"/>
                </a:lnTo>
                <a:lnTo>
                  <a:pt x="6984523" y="1972660"/>
                </a:lnTo>
                <a:cubicBezTo>
                  <a:pt x="6989489" y="1991234"/>
                  <a:pt x="7025368" y="1982408"/>
                  <a:pt x="7031581" y="1965540"/>
                </a:cubicBezTo>
                <a:lnTo>
                  <a:pt x="7011475" y="1967079"/>
                </a:lnTo>
                <a:lnTo>
                  <a:pt x="7005911" y="1961181"/>
                </a:lnTo>
                <a:cubicBezTo>
                  <a:pt x="7000753" y="1959024"/>
                  <a:pt x="6994562" y="1958657"/>
                  <a:pt x="6987711" y="1959194"/>
                </a:cubicBezTo>
                <a:close/>
                <a:moveTo>
                  <a:pt x="6962897" y="1956814"/>
                </a:moveTo>
                <a:cubicBezTo>
                  <a:pt x="6956428" y="1954403"/>
                  <a:pt x="6949730" y="1955090"/>
                  <a:pt x="6945695" y="1958310"/>
                </a:cubicBezTo>
                <a:cubicBezTo>
                  <a:pt x="6941658" y="1961529"/>
                  <a:pt x="6940287" y="1967280"/>
                  <a:pt x="6944465" y="1974993"/>
                </a:cubicBezTo>
                <a:cubicBezTo>
                  <a:pt x="6948408" y="1980822"/>
                  <a:pt x="6954589" y="1984115"/>
                  <a:pt x="6961160" y="1984915"/>
                </a:cubicBezTo>
                <a:lnTo>
                  <a:pt x="6963798" y="1984215"/>
                </a:lnTo>
                <a:lnTo>
                  <a:pt x="6963646" y="1989851"/>
                </a:lnTo>
                <a:cubicBezTo>
                  <a:pt x="6966067" y="1993246"/>
                  <a:pt x="6971001" y="1995194"/>
                  <a:pt x="6978407" y="1992904"/>
                </a:cubicBezTo>
                <a:cubicBezTo>
                  <a:pt x="6979739" y="1991074"/>
                  <a:pt x="6979375" y="1987069"/>
                  <a:pt x="6978145" y="1983130"/>
                </a:cubicBezTo>
                <a:lnTo>
                  <a:pt x="6976774" y="1980777"/>
                </a:lnTo>
                <a:lnTo>
                  <a:pt x="6980205" y="1979868"/>
                </a:lnTo>
                <a:cubicBezTo>
                  <a:pt x="6978094" y="1967066"/>
                  <a:pt x="6970660" y="1959708"/>
                  <a:pt x="6962897" y="1956814"/>
                </a:cubicBezTo>
                <a:close/>
                <a:moveTo>
                  <a:pt x="6104643" y="1956011"/>
                </a:moveTo>
                <a:cubicBezTo>
                  <a:pt x="6103409" y="1957962"/>
                  <a:pt x="6103457" y="1959504"/>
                  <a:pt x="6103824" y="1960941"/>
                </a:cubicBezTo>
                <a:cubicBezTo>
                  <a:pt x="6104191" y="1962380"/>
                  <a:pt x="6104880" y="1963716"/>
                  <a:pt x="6104927" y="1965257"/>
                </a:cubicBezTo>
                <a:cubicBezTo>
                  <a:pt x="6110148" y="1966696"/>
                  <a:pt x="6115370" y="1968137"/>
                  <a:pt x="6115180" y="1961974"/>
                </a:cubicBezTo>
                <a:cubicBezTo>
                  <a:pt x="6111241" y="1960124"/>
                  <a:pt x="6108583" y="1957862"/>
                  <a:pt x="6104643" y="1956011"/>
                </a:cubicBezTo>
                <a:close/>
                <a:moveTo>
                  <a:pt x="5922670" y="1952554"/>
                </a:moveTo>
                <a:lnTo>
                  <a:pt x="5927412" y="1962646"/>
                </a:lnTo>
                <a:lnTo>
                  <a:pt x="5926392" y="1966915"/>
                </a:lnTo>
                <a:lnTo>
                  <a:pt x="5924373" y="1966022"/>
                </a:lnTo>
                <a:cubicBezTo>
                  <a:pt x="5919064" y="1964306"/>
                  <a:pt x="5914728" y="1963727"/>
                  <a:pt x="5910905" y="1963775"/>
                </a:cubicBezTo>
                <a:lnTo>
                  <a:pt x="5910189" y="1963878"/>
                </a:lnTo>
                <a:close/>
                <a:moveTo>
                  <a:pt x="6503306" y="1952524"/>
                </a:moveTo>
                <a:lnTo>
                  <a:pt x="6507452" y="1961454"/>
                </a:lnTo>
                <a:lnTo>
                  <a:pt x="6509643" y="1962980"/>
                </a:lnTo>
                <a:lnTo>
                  <a:pt x="6508043" y="1963030"/>
                </a:lnTo>
                <a:lnTo>
                  <a:pt x="6499074" y="1961116"/>
                </a:lnTo>
                <a:lnTo>
                  <a:pt x="6497592" y="1958785"/>
                </a:lnTo>
                <a:close/>
                <a:moveTo>
                  <a:pt x="6503663" y="1950665"/>
                </a:moveTo>
                <a:lnTo>
                  <a:pt x="6503529" y="1951080"/>
                </a:lnTo>
                <a:lnTo>
                  <a:pt x="6503286" y="1950725"/>
                </a:lnTo>
                <a:close/>
                <a:moveTo>
                  <a:pt x="6342175" y="1950079"/>
                </a:moveTo>
                <a:cubicBezTo>
                  <a:pt x="6342290" y="1952446"/>
                  <a:pt x="6350730" y="1959548"/>
                  <a:pt x="6353609" y="1956297"/>
                </a:cubicBezTo>
                <a:cubicBezTo>
                  <a:pt x="6355932" y="1952010"/>
                  <a:pt x="6343615" y="1948454"/>
                  <a:pt x="6342175" y="1950079"/>
                </a:cubicBezTo>
                <a:close/>
                <a:moveTo>
                  <a:pt x="7265887" y="1944195"/>
                </a:moveTo>
                <a:cubicBezTo>
                  <a:pt x="7263496" y="1946415"/>
                  <a:pt x="7263309" y="1949860"/>
                  <a:pt x="7263121" y="1953304"/>
                </a:cubicBezTo>
                <a:cubicBezTo>
                  <a:pt x="7270406" y="1958535"/>
                  <a:pt x="7277205" y="1958764"/>
                  <a:pt x="7276907" y="1950319"/>
                </a:cubicBezTo>
                <a:cubicBezTo>
                  <a:pt x="7274030" y="1947537"/>
                  <a:pt x="7270296" y="1946646"/>
                  <a:pt x="7265887" y="1944195"/>
                </a:cubicBezTo>
                <a:close/>
                <a:moveTo>
                  <a:pt x="6277892" y="1940933"/>
                </a:moveTo>
                <a:lnTo>
                  <a:pt x="6279222" y="1940991"/>
                </a:lnTo>
                <a:lnTo>
                  <a:pt x="6278934" y="1943464"/>
                </a:lnTo>
                <a:close/>
                <a:moveTo>
                  <a:pt x="6430852" y="1936755"/>
                </a:moveTo>
                <a:cubicBezTo>
                  <a:pt x="6427058" y="1935231"/>
                  <a:pt x="6422661" y="1935096"/>
                  <a:pt x="6419596" y="1936780"/>
                </a:cubicBezTo>
                <a:lnTo>
                  <a:pt x="6418437" y="1939672"/>
                </a:lnTo>
                <a:lnTo>
                  <a:pt x="6418407" y="1939639"/>
                </a:lnTo>
                <a:lnTo>
                  <a:pt x="6414809" y="1944670"/>
                </a:lnTo>
                <a:lnTo>
                  <a:pt x="6412931" y="1943907"/>
                </a:lnTo>
                <a:lnTo>
                  <a:pt x="6413521" y="1946471"/>
                </a:lnTo>
                <a:lnTo>
                  <a:pt x="6410551" y="1950624"/>
                </a:lnTo>
                <a:cubicBezTo>
                  <a:pt x="6413203" y="1953740"/>
                  <a:pt x="6415747" y="1954960"/>
                  <a:pt x="6417889" y="1954949"/>
                </a:cubicBezTo>
                <a:lnTo>
                  <a:pt x="6418469" y="1954592"/>
                </a:lnTo>
                <a:lnTo>
                  <a:pt x="6422227" y="1958814"/>
                </a:lnTo>
                <a:cubicBezTo>
                  <a:pt x="6432718" y="1966452"/>
                  <a:pt x="6449191" y="1969908"/>
                  <a:pt x="6455895" y="1965474"/>
                </a:cubicBezTo>
                <a:cubicBezTo>
                  <a:pt x="6457530" y="1960229"/>
                  <a:pt x="6451502" y="1960050"/>
                  <a:pt x="6451859" y="1955649"/>
                </a:cubicBezTo>
                <a:lnTo>
                  <a:pt x="6436307" y="1952300"/>
                </a:lnTo>
                <a:lnTo>
                  <a:pt x="6438295" y="1945680"/>
                </a:lnTo>
                <a:lnTo>
                  <a:pt x="6439202" y="1944862"/>
                </a:lnTo>
                <a:cubicBezTo>
                  <a:pt x="6440726" y="1942139"/>
                  <a:pt x="6441491" y="1938975"/>
                  <a:pt x="6440562" y="1936887"/>
                </a:cubicBezTo>
                <a:cubicBezTo>
                  <a:pt x="6437957" y="1937434"/>
                  <a:pt x="6437173" y="1939041"/>
                  <a:pt x="6436523" y="1941371"/>
                </a:cubicBezTo>
                <a:lnTo>
                  <a:pt x="6436115" y="1942485"/>
                </a:lnTo>
                <a:close/>
                <a:moveTo>
                  <a:pt x="7112348" y="1935438"/>
                </a:moveTo>
                <a:cubicBezTo>
                  <a:pt x="7103813" y="1937425"/>
                  <a:pt x="7102492" y="1935041"/>
                  <a:pt x="7097702" y="1940124"/>
                </a:cubicBezTo>
                <a:cubicBezTo>
                  <a:pt x="7099467" y="1950627"/>
                  <a:pt x="7119674" y="1944080"/>
                  <a:pt x="7112348" y="1935438"/>
                </a:cubicBezTo>
                <a:close/>
                <a:moveTo>
                  <a:pt x="6492990" y="1933186"/>
                </a:moveTo>
                <a:lnTo>
                  <a:pt x="6493983" y="1937082"/>
                </a:lnTo>
                <a:lnTo>
                  <a:pt x="6493691" y="1936652"/>
                </a:lnTo>
                <a:lnTo>
                  <a:pt x="6491673" y="1935468"/>
                </a:lnTo>
                <a:close/>
                <a:moveTo>
                  <a:pt x="6851005" y="1932688"/>
                </a:moveTo>
                <a:cubicBezTo>
                  <a:pt x="6847509" y="1931210"/>
                  <a:pt x="6843778" y="1931701"/>
                  <a:pt x="6841587" y="1934061"/>
                </a:cubicBezTo>
                <a:lnTo>
                  <a:pt x="6840440" y="1938630"/>
                </a:lnTo>
                <a:lnTo>
                  <a:pt x="6833780" y="1939237"/>
                </a:lnTo>
                <a:lnTo>
                  <a:pt x="6833919" y="1939710"/>
                </a:lnTo>
                <a:lnTo>
                  <a:pt x="6829444" y="1935769"/>
                </a:lnTo>
                <a:cubicBezTo>
                  <a:pt x="6827503" y="1935028"/>
                  <a:pt x="6825473" y="1935495"/>
                  <a:pt x="6823280" y="1938077"/>
                </a:cubicBezTo>
                <a:cubicBezTo>
                  <a:pt x="6821886" y="1939994"/>
                  <a:pt x="6821504" y="1941752"/>
                  <a:pt x="6821779" y="1943267"/>
                </a:cubicBezTo>
                <a:cubicBezTo>
                  <a:pt x="6822603" y="1947817"/>
                  <a:pt x="6829348" y="1950191"/>
                  <a:pt x="6832499" y="1948131"/>
                </a:cubicBezTo>
                <a:lnTo>
                  <a:pt x="6834600" y="1942042"/>
                </a:lnTo>
                <a:lnTo>
                  <a:pt x="6836890" y="1949881"/>
                </a:lnTo>
                <a:cubicBezTo>
                  <a:pt x="6841804" y="1949551"/>
                  <a:pt x="6847053" y="1949528"/>
                  <a:pt x="6851354" y="1948873"/>
                </a:cubicBezTo>
                <a:lnTo>
                  <a:pt x="6853899" y="1947483"/>
                </a:lnTo>
                <a:lnTo>
                  <a:pt x="6855239" y="1947747"/>
                </a:lnTo>
                <a:lnTo>
                  <a:pt x="6855796" y="1946447"/>
                </a:lnTo>
                <a:lnTo>
                  <a:pt x="6860130" y="1944080"/>
                </a:lnTo>
                <a:lnTo>
                  <a:pt x="6858573" y="1942575"/>
                </a:lnTo>
                <a:close/>
                <a:moveTo>
                  <a:pt x="6459170" y="1928590"/>
                </a:moveTo>
                <a:cubicBezTo>
                  <a:pt x="6454904" y="1927742"/>
                  <a:pt x="6451549" y="1929828"/>
                  <a:pt x="6450132" y="1933086"/>
                </a:cubicBezTo>
                <a:cubicBezTo>
                  <a:pt x="6448716" y="1936345"/>
                  <a:pt x="6449235" y="1940775"/>
                  <a:pt x="6452716" y="1944615"/>
                </a:cubicBezTo>
                <a:cubicBezTo>
                  <a:pt x="6459545" y="1945973"/>
                  <a:pt x="6464596" y="1943831"/>
                  <a:pt x="6466133" y="1936269"/>
                </a:cubicBezTo>
                <a:cubicBezTo>
                  <a:pt x="6464359" y="1932769"/>
                  <a:pt x="6460911" y="1930509"/>
                  <a:pt x="6459170" y="1928590"/>
                </a:cubicBezTo>
                <a:close/>
                <a:moveTo>
                  <a:pt x="5829122" y="1928037"/>
                </a:moveTo>
                <a:cubicBezTo>
                  <a:pt x="5824811" y="1934548"/>
                  <a:pt x="5824326" y="1942385"/>
                  <a:pt x="5818611" y="1950548"/>
                </a:cubicBezTo>
                <a:cubicBezTo>
                  <a:pt x="5819823" y="1952034"/>
                  <a:pt x="5821033" y="1953522"/>
                  <a:pt x="5822243" y="1955008"/>
                </a:cubicBezTo>
                <a:lnTo>
                  <a:pt x="5823573" y="1953088"/>
                </a:lnTo>
                <a:lnTo>
                  <a:pt x="5824226" y="1959750"/>
                </a:lnTo>
                <a:cubicBezTo>
                  <a:pt x="5825108" y="1962779"/>
                  <a:pt x="5826522" y="1965105"/>
                  <a:pt x="5828449" y="1966024"/>
                </a:cubicBezTo>
                <a:lnTo>
                  <a:pt x="5830302" y="1943377"/>
                </a:lnTo>
                <a:lnTo>
                  <a:pt x="5831003" y="1942365"/>
                </a:lnTo>
                <a:lnTo>
                  <a:pt x="5830622" y="1939464"/>
                </a:lnTo>
                <a:lnTo>
                  <a:pt x="5831211" y="1932274"/>
                </a:lnTo>
                <a:lnTo>
                  <a:pt x="5829874" y="1933768"/>
                </a:lnTo>
                <a:close/>
                <a:moveTo>
                  <a:pt x="6173764" y="1927722"/>
                </a:moveTo>
                <a:cubicBezTo>
                  <a:pt x="6172528" y="1929419"/>
                  <a:pt x="6171983" y="1931010"/>
                  <a:pt x="6171977" y="1932523"/>
                </a:cubicBezTo>
                <a:cubicBezTo>
                  <a:pt x="6171956" y="1937064"/>
                  <a:pt x="6176766" y="1940910"/>
                  <a:pt x="6182217" y="1944845"/>
                </a:cubicBezTo>
                <a:cubicBezTo>
                  <a:pt x="6185313" y="1942070"/>
                  <a:pt x="6190195" y="1945926"/>
                  <a:pt x="6191719" y="1938677"/>
                </a:cubicBezTo>
                <a:cubicBezTo>
                  <a:pt x="6190149" y="1934204"/>
                  <a:pt x="6179247" y="1926336"/>
                  <a:pt x="6173764" y="1927722"/>
                </a:cubicBezTo>
                <a:close/>
                <a:moveTo>
                  <a:pt x="7034534" y="1927485"/>
                </a:moveTo>
                <a:cubicBezTo>
                  <a:pt x="7033294" y="1930466"/>
                  <a:pt x="7033101" y="1932956"/>
                  <a:pt x="7033635" y="1935066"/>
                </a:cubicBezTo>
                <a:lnTo>
                  <a:pt x="7035445" y="1937163"/>
                </a:lnTo>
                <a:lnTo>
                  <a:pt x="7034324" y="1936987"/>
                </a:lnTo>
                <a:cubicBezTo>
                  <a:pt x="7033173" y="1942238"/>
                  <a:pt x="7037920" y="1949104"/>
                  <a:pt x="7040941" y="1951168"/>
                </a:cubicBezTo>
                <a:cubicBezTo>
                  <a:pt x="7043243" y="1949118"/>
                  <a:pt x="7044106" y="1947292"/>
                  <a:pt x="7045976" y="1946156"/>
                </a:cubicBezTo>
                <a:lnTo>
                  <a:pt x="7045252" y="1944780"/>
                </a:lnTo>
                <a:lnTo>
                  <a:pt x="7049758" y="1946821"/>
                </a:lnTo>
                <a:cubicBezTo>
                  <a:pt x="7059781" y="1939180"/>
                  <a:pt x="7042928" y="1927600"/>
                  <a:pt x="7034534" y="1927485"/>
                </a:cubicBezTo>
                <a:close/>
                <a:moveTo>
                  <a:pt x="7213891" y="1925670"/>
                </a:moveTo>
                <a:cubicBezTo>
                  <a:pt x="7209340" y="1926558"/>
                  <a:pt x="7205308" y="1928577"/>
                  <a:pt x="7202149" y="1931339"/>
                </a:cubicBezTo>
                <a:cubicBezTo>
                  <a:pt x="7198990" y="1934100"/>
                  <a:pt x="7196704" y="1937606"/>
                  <a:pt x="7195642" y="1941468"/>
                </a:cubicBezTo>
                <a:cubicBezTo>
                  <a:pt x="7193518" y="1949190"/>
                  <a:pt x="7196301" y="1958340"/>
                  <a:pt x="7206812" y="1965812"/>
                </a:cubicBezTo>
                <a:cubicBezTo>
                  <a:pt x="7224468" y="1975855"/>
                  <a:pt x="7244565" y="1964571"/>
                  <a:pt x="7250734" y="1944169"/>
                </a:cubicBezTo>
                <a:cubicBezTo>
                  <a:pt x="7238721" y="1927920"/>
                  <a:pt x="7224811" y="1923539"/>
                  <a:pt x="7213891" y="1925670"/>
                </a:cubicBezTo>
                <a:close/>
                <a:moveTo>
                  <a:pt x="6904061" y="1924739"/>
                </a:moveTo>
                <a:cubicBezTo>
                  <a:pt x="6895661" y="1923634"/>
                  <a:pt x="6890653" y="1924550"/>
                  <a:pt x="6886679" y="1926863"/>
                </a:cubicBezTo>
                <a:cubicBezTo>
                  <a:pt x="6886978" y="1929187"/>
                  <a:pt x="6887626" y="1931182"/>
                  <a:pt x="6888560" y="1932886"/>
                </a:cubicBezTo>
                <a:cubicBezTo>
                  <a:pt x="6891366" y="1937994"/>
                  <a:pt x="6896758" y="1940477"/>
                  <a:pt x="6903057" y="1941307"/>
                </a:cubicBezTo>
                <a:cubicBezTo>
                  <a:pt x="6904529" y="1939452"/>
                  <a:pt x="6905409" y="1937441"/>
                  <a:pt x="6905608" y="1934828"/>
                </a:cubicBezTo>
                <a:cubicBezTo>
                  <a:pt x="6905805" y="1932216"/>
                  <a:pt x="6905321" y="1929001"/>
                  <a:pt x="6904061" y="1924739"/>
                </a:cubicBezTo>
                <a:close/>
                <a:moveTo>
                  <a:pt x="6041187" y="1920887"/>
                </a:moveTo>
                <a:cubicBezTo>
                  <a:pt x="6039370" y="1921999"/>
                  <a:pt x="6037837" y="1919775"/>
                  <a:pt x="6034623" y="1921110"/>
                </a:cubicBezTo>
                <a:cubicBezTo>
                  <a:pt x="6033360" y="1923780"/>
                  <a:pt x="6036003" y="1929117"/>
                  <a:pt x="6038933" y="1931118"/>
                </a:cubicBezTo>
                <a:cubicBezTo>
                  <a:pt x="6042569" y="1928894"/>
                  <a:pt x="6043831" y="1926224"/>
                  <a:pt x="6041187" y="1920887"/>
                </a:cubicBezTo>
                <a:close/>
                <a:moveTo>
                  <a:pt x="7104850" y="1918337"/>
                </a:moveTo>
                <a:cubicBezTo>
                  <a:pt x="7098410" y="1917786"/>
                  <a:pt x="7092006" y="1918541"/>
                  <a:pt x="7088650" y="1921527"/>
                </a:cubicBezTo>
                <a:cubicBezTo>
                  <a:pt x="7086412" y="1923519"/>
                  <a:pt x="7085531" y="1926502"/>
                  <a:pt x="7086898" y="1930751"/>
                </a:cubicBezTo>
                <a:cubicBezTo>
                  <a:pt x="7097289" y="1935727"/>
                  <a:pt x="7122201" y="1939331"/>
                  <a:pt x="7121263" y="1922991"/>
                </a:cubicBezTo>
                <a:cubicBezTo>
                  <a:pt x="7117766" y="1920748"/>
                  <a:pt x="7111290" y="1918890"/>
                  <a:pt x="7104850" y="1918337"/>
                </a:cubicBezTo>
                <a:close/>
                <a:moveTo>
                  <a:pt x="5848959" y="1918283"/>
                </a:moveTo>
                <a:lnTo>
                  <a:pt x="5848866" y="1924048"/>
                </a:lnTo>
                <a:lnTo>
                  <a:pt x="5849921" y="1931702"/>
                </a:lnTo>
                <a:lnTo>
                  <a:pt x="5844228" y="1919390"/>
                </a:lnTo>
                <a:close/>
                <a:moveTo>
                  <a:pt x="6821767" y="1914813"/>
                </a:moveTo>
                <a:cubicBezTo>
                  <a:pt x="6818476" y="1915238"/>
                  <a:pt x="6816539" y="1916468"/>
                  <a:pt x="6816021" y="1918399"/>
                </a:cubicBezTo>
                <a:cubicBezTo>
                  <a:pt x="6815504" y="1920331"/>
                  <a:pt x="6816406" y="1922965"/>
                  <a:pt x="6818795" y="1926198"/>
                </a:cubicBezTo>
                <a:cubicBezTo>
                  <a:pt x="6825377" y="1925347"/>
                  <a:pt x="6826545" y="1921281"/>
                  <a:pt x="6821767" y="1914813"/>
                </a:cubicBezTo>
                <a:close/>
                <a:moveTo>
                  <a:pt x="6809607" y="1914692"/>
                </a:moveTo>
                <a:cubicBezTo>
                  <a:pt x="6806991" y="1913959"/>
                  <a:pt x="6804619" y="1914425"/>
                  <a:pt x="6802686" y="1915657"/>
                </a:cubicBezTo>
                <a:cubicBezTo>
                  <a:pt x="6799789" y="1917504"/>
                  <a:pt x="6797884" y="1921073"/>
                  <a:pt x="6797639" y="1924911"/>
                </a:cubicBezTo>
                <a:cubicBezTo>
                  <a:pt x="6797394" y="1928749"/>
                  <a:pt x="6798809" y="1932856"/>
                  <a:pt x="6802553" y="1935775"/>
                </a:cubicBezTo>
                <a:cubicBezTo>
                  <a:pt x="6811630" y="1936008"/>
                  <a:pt x="6819588" y="1922478"/>
                  <a:pt x="6809607" y="1914692"/>
                </a:cubicBezTo>
                <a:close/>
                <a:moveTo>
                  <a:pt x="5791891" y="1911262"/>
                </a:moveTo>
                <a:lnTo>
                  <a:pt x="5794116" y="1912499"/>
                </a:lnTo>
                <a:lnTo>
                  <a:pt x="5794745" y="1915800"/>
                </a:lnTo>
                <a:cubicBezTo>
                  <a:pt x="5798943" y="1925847"/>
                  <a:pt x="5807906" y="1928300"/>
                  <a:pt x="5816304" y="1925504"/>
                </a:cubicBezTo>
                <a:lnTo>
                  <a:pt x="5829941" y="1914290"/>
                </a:lnTo>
                <a:lnTo>
                  <a:pt x="5832530" y="1919594"/>
                </a:lnTo>
                <a:cubicBezTo>
                  <a:pt x="5835680" y="1924199"/>
                  <a:pt x="5839591" y="1928569"/>
                  <a:pt x="5843406" y="1931109"/>
                </a:cubicBezTo>
                <a:lnTo>
                  <a:pt x="5850117" y="1933120"/>
                </a:lnTo>
                <a:lnTo>
                  <a:pt x="5851233" y="1941217"/>
                </a:lnTo>
                <a:lnTo>
                  <a:pt x="5863800" y="1966278"/>
                </a:lnTo>
                <a:lnTo>
                  <a:pt x="5849368" y="1969665"/>
                </a:lnTo>
                <a:lnTo>
                  <a:pt x="5839225" y="1970551"/>
                </a:lnTo>
                <a:lnTo>
                  <a:pt x="5839251" y="1966101"/>
                </a:lnTo>
                <a:cubicBezTo>
                  <a:pt x="5836057" y="1966134"/>
                  <a:pt x="5833741" y="1966945"/>
                  <a:pt x="5832072" y="1968284"/>
                </a:cubicBezTo>
                <a:lnTo>
                  <a:pt x="5830721" y="1971294"/>
                </a:lnTo>
                <a:lnTo>
                  <a:pt x="5827073" y="1971613"/>
                </a:lnTo>
                <a:lnTo>
                  <a:pt x="5825047" y="1973243"/>
                </a:lnTo>
                <a:lnTo>
                  <a:pt x="5819306" y="1973894"/>
                </a:lnTo>
                <a:lnTo>
                  <a:pt x="5810110" y="1957974"/>
                </a:lnTo>
                <a:lnTo>
                  <a:pt x="5808287" y="1954709"/>
                </a:lnTo>
                <a:lnTo>
                  <a:pt x="5809620" y="1951403"/>
                </a:lnTo>
                <a:cubicBezTo>
                  <a:pt x="5810537" y="1946740"/>
                  <a:pt x="5810316" y="1942470"/>
                  <a:pt x="5808806" y="1938816"/>
                </a:cubicBezTo>
                <a:cubicBezTo>
                  <a:pt x="5805338" y="1936551"/>
                  <a:pt x="5802303" y="1935575"/>
                  <a:pt x="5799710" y="1935555"/>
                </a:cubicBezTo>
                <a:lnTo>
                  <a:pt x="5798420" y="1936051"/>
                </a:lnTo>
                <a:close/>
                <a:moveTo>
                  <a:pt x="7171745" y="1908257"/>
                </a:moveTo>
                <a:cubicBezTo>
                  <a:pt x="7168699" y="1908516"/>
                  <a:pt x="7166372" y="1909699"/>
                  <a:pt x="7164943" y="1911454"/>
                </a:cubicBezTo>
                <a:cubicBezTo>
                  <a:pt x="7163515" y="1913209"/>
                  <a:pt x="7162983" y="1915534"/>
                  <a:pt x="7163527" y="1918077"/>
                </a:cubicBezTo>
                <a:cubicBezTo>
                  <a:pt x="7164611" y="1923163"/>
                  <a:pt x="7169993" y="1929120"/>
                  <a:pt x="7181081" y="1933120"/>
                </a:cubicBezTo>
                <a:cubicBezTo>
                  <a:pt x="7187843" y="1933362"/>
                  <a:pt x="7192255" y="1920459"/>
                  <a:pt x="7187361" y="1912984"/>
                </a:cubicBezTo>
                <a:cubicBezTo>
                  <a:pt x="7181153" y="1909206"/>
                  <a:pt x="7175808" y="1907909"/>
                  <a:pt x="7171745" y="1908257"/>
                </a:cubicBezTo>
                <a:close/>
                <a:moveTo>
                  <a:pt x="6940726" y="1905516"/>
                </a:moveTo>
                <a:lnTo>
                  <a:pt x="6942767" y="1909795"/>
                </a:lnTo>
                <a:lnTo>
                  <a:pt x="6939069" y="1907384"/>
                </a:lnTo>
                <a:lnTo>
                  <a:pt x="6939447" y="1907227"/>
                </a:lnTo>
                <a:close/>
                <a:moveTo>
                  <a:pt x="5792708" y="1905112"/>
                </a:moveTo>
                <a:lnTo>
                  <a:pt x="5793664" y="1910127"/>
                </a:lnTo>
                <a:lnTo>
                  <a:pt x="5791812" y="1910966"/>
                </a:lnTo>
                <a:lnTo>
                  <a:pt x="5791272" y="1908916"/>
                </a:lnTo>
                <a:close/>
                <a:moveTo>
                  <a:pt x="7022970" y="1903140"/>
                </a:moveTo>
                <a:lnTo>
                  <a:pt x="7020545" y="1907816"/>
                </a:lnTo>
                <a:lnTo>
                  <a:pt x="7017490" y="1908371"/>
                </a:lnTo>
                <a:cubicBezTo>
                  <a:pt x="7013695" y="1909739"/>
                  <a:pt x="7009930" y="1911762"/>
                  <a:pt x="7007472" y="1914146"/>
                </a:cubicBezTo>
                <a:cubicBezTo>
                  <a:pt x="7005832" y="1915736"/>
                  <a:pt x="7004773" y="1917486"/>
                  <a:pt x="7004669" y="1919311"/>
                </a:cubicBezTo>
                <a:cubicBezTo>
                  <a:pt x="7009339" y="1919989"/>
                  <a:pt x="7012388" y="1918688"/>
                  <a:pt x="7015673" y="1917584"/>
                </a:cubicBezTo>
                <a:lnTo>
                  <a:pt x="7020261" y="1917380"/>
                </a:lnTo>
                <a:lnTo>
                  <a:pt x="7021530" y="1926354"/>
                </a:lnTo>
                <a:cubicBezTo>
                  <a:pt x="7066121" y="1929868"/>
                  <a:pt x="7034598" y="1896281"/>
                  <a:pt x="7022970" y="1903140"/>
                </a:cubicBezTo>
                <a:close/>
                <a:moveTo>
                  <a:pt x="6431544" y="1899470"/>
                </a:moveTo>
                <a:cubicBezTo>
                  <a:pt x="6424680" y="1902135"/>
                  <a:pt x="6419508" y="1905558"/>
                  <a:pt x="6416569" y="1910027"/>
                </a:cubicBezTo>
                <a:cubicBezTo>
                  <a:pt x="6413631" y="1914493"/>
                  <a:pt x="6412925" y="1920007"/>
                  <a:pt x="6414994" y="1926851"/>
                </a:cubicBezTo>
                <a:cubicBezTo>
                  <a:pt x="6427229" y="1921568"/>
                  <a:pt x="6432299" y="1911641"/>
                  <a:pt x="6431544" y="1899470"/>
                </a:cubicBezTo>
                <a:close/>
                <a:moveTo>
                  <a:pt x="6846876" y="1892117"/>
                </a:moveTo>
                <a:cubicBezTo>
                  <a:pt x="6845048" y="1893205"/>
                  <a:pt x="6844062" y="1894422"/>
                  <a:pt x="6843678" y="1895711"/>
                </a:cubicBezTo>
                <a:cubicBezTo>
                  <a:pt x="6842529" y="1899575"/>
                  <a:pt x="6846798" y="1904081"/>
                  <a:pt x="6849988" y="1907692"/>
                </a:cubicBezTo>
                <a:cubicBezTo>
                  <a:pt x="6859078" y="1907406"/>
                  <a:pt x="6852236" y="1895249"/>
                  <a:pt x="6846876" y="1892117"/>
                </a:cubicBezTo>
                <a:close/>
                <a:moveTo>
                  <a:pt x="6782749" y="1891655"/>
                </a:moveTo>
                <a:cubicBezTo>
                  <a:pt x="6780878" y="1893861"/>
                  <a:pt x="6779716" y="1897444"/>
                  <a:pt x="6777974" y="1902817"/>
                </a:cubicBezTo>
                <a:cubicBezTo>
                  <a:pt x="6788817" y="1912190"/>
                  <a:pt x="6793332" y="1894690"/>
                  <a:pt x="6782749" y="1891655"/>
                </a:cubicBezTo>
                <a:close/>
                <a:moveTo>
                  <a:pt x="7145000" y="1884022"/>
                </a:moveTo>
                <a:cubicBezTo>
                  <a:pt x="7146232" y="1890689"/>
                  <a:pt x="7150477" y="1896703"/>
                  <a:pt x="7156232" y="1902390"/>
                </a:cubicBezTo>
                <a:cubicBezTo>
                  <a:pt x="7157467" y="1889991"/>
                  <a:pt x="7164865" y="1891855"/>
                  <a:pt x="7169525" y="1887380"/>
                </a:cubicBezTo>
                <a:cubicBezTo>
                  <a:pt x="7162125" y="1885515"/>
                  <a:pt x="7152536" y="1882392"/>
                  <a:pt x="7145000" y="1884022"/>
                </a:cubicBezTo>
                <a:close/>
                <a:moveTo>
                  <a:pt x="3791500" y="1882126"/>
                </a:moveTo>
                <a:cubicBezTo>
                  <a:pt x="3796182" y="1880255"/>
                  <a:pt x="3794363" y="1897270"/>
                  <a:pt x="3795954" y="1907700"/>
                </a:cubicBezTo>
                <a:cubicBezTo>
                  <a:pt x="3785195" y="1931487"/>
                  <a:pt x="3787771" y="1905507"/>
                  <a:pt x="3784285" y="1891236"/>
                </a:cubicBezTo>
                <a:cubicBezTo>
                  <a:pt x="3787657" y="1885472"/>
                  <a:pt x="3789939" y="1882749"/>
                  <a:pt x="3791500" y="1882126"/>
                </a:cubicBezTo>
                <a:close/>
                <a:moveTo>
                  <a:pt x="6943611" y="1881970"/>
                </a:moveTo>
                <a:cubicBezTo>
                  <a:pt x="6942539" y="1884069"/>
                  <a:pt x="6941467" y="1886166"/>
                  <a:pt x="6940588" y="1888315"/>
                </a:cubicBezTo>
                <a:lnTo>
                  <a:pt x="6939962" y="1890542"/>
                </a:lnTo>
                <a:lnTo>
                  <a:pt x="6934910" y="1899497"/>
                </a:lnTo>
                <a:lnTo>
                  <a:pt x="6935223" y="1904876"/>
                </a:lnTo>
                <a:lnTo>
                  <a:pt x="6931479" y="1902435"/>
                </a:lnTo>
                <a:cubicBezTo>
                  <a:pt x="6925071" y="1899932"/>
                  <a:pt x="6918504" y="1899065"/>
                  <a:pt x="6912528" y="1900526"/>
                </a:cubicBezTo>
                <a:cubicBezTo>
                  <a:pt x="6913263" y="1902563"/>
                  <a:pt x="6911367" y="1902856"/>
                  <a:pt x="6909472" y="1903148"/>
                </a:cubicBezTo>
                <a:cubicBezTo>
                  <a:pt x="6909522" y="1920612"/>
                  <a:pt x="6920513" y="1938065"/>
                  <a:pt x="6935332" y="1946632"/>
                </a:cubicBezTo>
                <a:lnTo>
                  <a:pt x="6938639" y="1947814"/>
                </a:lnTo>
                <a:lnTo>
                  <a:pt x="6939214" y="1948662"/>
                </a:lnTo>
                <a:lnTo>
                  <a:pt x="6940527" y="1948489"/>
                </a:lnTo>
                <a:lnTo>
                  <a:pt x="6949510" y="1951702"/>
                </a:lnTo>
                <a:cubicBezTo>
                  <a:pt x="6954451" y="1952433"/>
                  <a:pt x="6959548" y="1952124"/>
                  <a:pt x="6964603" y="1950536"/>
                </a:cubicBezTo>
                <a:cubicBezTo>
                  <a:pt x="6967192" y="1938308"/>
                  <a:pt x="6960152" y="1924345"/>
                  <a:pt x="6949473" y="1914168"/>
                </a:cubicBezTo>
                <a:lnTo>
                  <a:pt x="6943190" y="1910072"/>
                </a:lnTo>
                <a:lnTo>
                  <a:pt x="6948898" y="1896501"/>
                </a:lnTo>
                <a:lnTo>
                  <a:pt x="6948610" y="1892766"/>
                </a:lnTo>
                <a:lnTo>
                  <a:pt x="6950481" y="1890659"/>
                </a:lnTo>
                <a:lnTo>
                  <a:pt x="6952776" y="1890327"/>
                </a:lnTo>
                <a:lnTo>
                  <a:pt x="6953223" y="1891094"/>
                </a:lnTo>
                <a:lnTo>
                  <a:pt x="6954823" y="1890029"/>
                </a:lnTo>
                <a:lnTo>
                  <a:pt x="6959710" y="1889322"/>
                </a:lnTo>
                <a:lnTo>
                  <a:pt x="6957664" y="1888140"/>
                </a:lnTo>
                <a:lnTo>
                  <a:pt x="6959744" y="1886756"/>
                </a:lnTo>
                <a:cubicBezTo>
                  <a:pt x="6959421" y="1884348"/>
                  <a:pt x="6957781" y="1882659"/>
                  <a:pt x="6955792" y="1882213"/>
                </a:cubicBezTo>
                <a:lnTo>
                  <a:pt x="6951233" y="1884426"/>
                </a:lnTo>
                <a:lnTo>
                  <a:pt x="6950029" y="1883731"/>
                </a:lnTo>
                <a:lnTo>
                  <a:pt x="6945845" y="1885187"/>
                </a:lnTo>
                <a:close/>
                <a:moveTo>
                  <a:pt x="6027653" y="1880157"/>
                </a:moveTo>
                <a:cubicBezTo>
                  <a:pt x="6025231" y="1880992"/>
                  <a:pt x="6023841" y="1885047"/>
                  <a:pt x="6021880" y="1886767"/>
                </a:cubicBezTo>
                <a:cubicBezTo>
                  <a:pt x="6023194" y="1903942"/>
                  <a:pt x="6031339" y="1910084"/>
                  <a:pt x="6038240" y="1918233"/>
                </a:cubicBezTo>
                <a:lnTo>
                  <a:pt x="6036875" y="1909434"/>
                </a:lnTo>
                <a:lnTo>
                  <a:pt x="6041179" y="1913758"/>
                </a:lnTo>
                <a:cubicBezTo>
                  <a:pt x="6042613" y="1914477"/>
                  <a:pt x="6044049" y="1914699"/>
                  <a:pt x="6045301" y="1914180"/>
                </a:cubicBezTo>
                <a:cubicBezTo>
                  <a:pt x="6045224" y="1910141"/>
                  <a:pt x="6043716" y="1898787"/>
                  <a:pt x="6039176" y="1897534"/>
                </a:cubicBezTo>
                <a:lnTo>
                  <a:pt x="6035232" y="1899477"/>
                </a:lnTo>
                <a:lnTo>
                  <a:pt x="6030477" y="1880600"/>
                </a:lnTo>
                <a:cubicBezTo>
                  <a:pt x="6029381" y="1879957"/>
                  <a:pt x="6028459" y="1879877"/>
                  <a:pt x="6027653" y="1880157"/>
                </a:cubicBezTo>
                <a:close/>
                <a:moveTo>
                  <a:pt x="7003773" y="1875220"/>
                </a:moveTo>
                <a:cubicBezTo>
                  <a:pt x="7001567" y="1875334"/>
                  <a:pt x="6999973" y="1875952"/>
                  <a:pt x="6998921" y="1876878"/>
                </a:cubicBezTo>
                <a:cubicBezTo>
                  <a:pt x="6995764" y="1879661"/>
                  <a:pt x="6997495" y="1885238"/>
                  <a:pt x="7002337" y="1888449"/>
                </a:cubicBezTo>
                <a:cubicBezTo>
                  <a:pt x="7007982" y="1887463"/>
                  <a:pt x="7005877" y="1881341"/>
                  <a:pt x="7003773" y="1875220"/>
                </a:cubicBezTo>
                <a:close/>
                <a:moveTo>
                  <a:pt x="6814918" y="1874896"/>
                </a:moveTo>
                <a:cubicBezTo>
                  <a:pt x="6811228" y="1874855"/>
                  <a:pt x="6808770" y="1877288"/>
                  <a:pt x="6808115" y="1880445"/>
                </a:cubicBezTo>
                <a:lnTo>
                  <a:pt x="6810397" y="1886074"/>
                </a:lnTo>
                <a:lnTo>
                  <a:pt x="6804483" y="1887142"/>
                </a:lnTo>
                <a:cubicBezTo>
                  <a:pt x="6799331" y="1890881"/>
                  <a:pt x="6796177" y="1897542"/>
                  <a:pt x="6795662" y="1908434"/>
                </a:cubicBezTo>
                <a:cubicBezTo>
                  <a:pt x="6802945" y="1908020"/>
                  <a:pt x="6809483" y="1906599"/>
                  <a:pt x="6814635" y="1902860"/>
                </a:cubicBezTo>
                <a:lnTo>
                  <a:pt x="6818665" y="1895494"/>
                </a:lnTo>
                <a:lnTo>
                  <a:pt x="6824329" y="1894280"/>
                </a:lnTo>
                <a:cubicBezTo>
                  <a:pt x="6830517" y="1890962"/>
                  <a:pt x="6835884" y="1885908"/>
                  <a:pt x="6836657" y="1880160"/>
                </a:cubicBezTo>
                <a:cubicBezTo>
                  <a:pt x="6832256" y="1878030"/>
                  <a:pt x="6828458" y="1877529"/>
                  <a:pt x="6825171" y="1878114"/>
                </a:cubicBezTo>
                <a:lnTo>
                  <a:pt x="6821376" y="1880131"/>
                </a:lnTo>
                <a:close/>
                <a:moveTo>
                  <a:pt x="5847474" y="1870304"/>
                </a:moveTo>
                <a:lnTo>
                  <a:pt x="5845165" y="1880311"/>
                </a:lnTo>
                <a:lnTo>
                  <a:pt x="5849601" y="1897603"/>
                </a:lnTo>
                <a:lnTo>
                  <a:pt x="5848827" y="1898515"/>
                </a:lnTo>
                <a:lnTo>
                  <a:pt x="5850164" y="1899799"/>
                </a:lnTo>
                <a:lnTo>
                  <a:pt x="5850209" y="1899971"/>
                </a:lnTo>
                <a:lnTo>
                  <a:pt x="5848919" y="1898938"/>
                </a:lnTo>
                <a:cubicBezTo>
                  <a:pt x="5845704" y="1896464"/>
                  <a:pt x="5842255" y="1894820"/>
                  <a:pt x="5836801" y="1897512"/>
                </a:cubicBezTo>
                <a:lnTo>
                  <a:pt x="5832420" y="1903698"/>
                </a:lnTo>
                <a:lnTo>
                  <a:pt x="5832359" y="1903692"/>
                </a:lnTo>
                <a:lnTo>
                  <a:pt x="5834252" y="1891885"/>
                </a:lnTo>
                <a:cubicBezTo>
                  <a:pt x="5833565" y="1887643"/>
                  <a:pt x="5831889" y="1884753"/>
                  <a:pt x="5829683" y="1882534"/>
                </a:cubicBezTo>
                <a:lnTo>
                  <a:pt x="5821059" y="1876917"/>
                </a:lnTo>
                <a:lnTo>
                  <a:pt x="5820740" y="1876561"/>
                </a:lnTo>
                <a:lnTo>
                  <a:pt x="5822171" y="1876094"/>
                </a:lnTo>
                <a:cubicBezTo>
                  <a:pt x="5829696" y="1874610"/>
                  <a:pt x="5837253" y="1873984"/>
                  <a:pt x="5844562" y="1871672"/>
                </a:cubicBezTo>
                <a:close/>
                <a:moveTo>
                  <a:pt x="6198822" y="1868939"/>
                </a:moveTo>
                <a:lnTo>
                  <a:pt x="6200132" y="1869450"/>
                </a:lnTo>
                <a:lnTo>
                  <a:pt x="6202245" y="1872115"/>
                </a:lnTo>
                <a:lnTo>
                  <a:pt x="6204621" y="1875853"/>
                </a:lnTo>
                <a:lnTo>
                  <a:pt x="6199856" y="1881419"/>
                </a:lnTo>
                <a:cubicBezTo>
                  <a:pt x="6204026" y="1886606"/>
                  <a:pt x="6207116" y="1889011"/>
                  <a:pt x="6209293" y="1889655"/>
                </a:cubicBezTo>
                <a:lnTo>
                  <a:pt x="6212282" y="1887891"/>
                </a:lnTo>
                <a:lnTo>
                  <a:pt x="6212628" y="1888435"/>
                </a:lnTo>
                <a:lnTo>
                  <a:pt x="6212046" y="1894818"/>
                </a:lnTo>
                <a:lnTo>
                  <a:pt x="6201013" y="1890039"/>
                </a:lnTo>
                <a:lnTo>
                  <a:pt x="6198615" y="1889535"/>
                </a:lnTo>
                <a:lnTo>
                  <a:pt x="6198350" y="1888946"/>
                </a:lnTo>
                <a:lnTo>
                  <a:pt x="6200430" y="1876488"/>
                </a:lnTo>
                <a:lnTo>
                  <a:pt x="6199498" y="1874328"/>
                </a:lnTo>
                <a:close/>
                <a:moveTo>
                  <a:pt x="5853803" y="1867328"/>
                </a:moveTo>
                <a:lnTo>
                  <a:pt x="5854516" y="1868352"/>
                </a:lnTo>
                <a:lnTo>
                  <a:pt x="5867607" y="1879090"/>
                </a:lnTo>
                <a:lnTo>
                  <a:pt x="5865461" y="1881526"/>
                </a:lnTo>
                <a:lnTo>
                  <a:pt x="5863156" y="1882685"/>
                </a:lnTo>
                <a:lnTo>
                  <a:pt x="5862662" y="1881133"/>
                </a:lnTo>
                <a:cubicBezTo>
                  <a:pt x="5861161" y="1880737"/>
                  <a:pt x="5859766" y="1881121"/>
                  <a:pt x="5858530" y="1882016"/>
                </a:cubicBezTo>
                <a:lnTo>
                  <a:pt x="5858479" y="1882095"/>
                </a:lnTo>
                <a:lnTo>
                  <a:pt x="5858760" y="1874511"/>
                </a:lnTo>
                <a:lnTo>
                  <a:pt x="5851003" y="1868645"/>
                </a:lnTo>
                <a:close/>
                <a:moveTo>
                  <a:pt x="7020821" y="1865251"/>
                </a:moveTo>
                <a:cubicBezTo>
                  <a:pt x="7017881" y="1865012"/>
                  <a:pt x="7014988" y="1865394"/>
                  <a:pt x="7012184" y="1867019"/>
                </a:cubicBezTo>
                <a:cubicBezTo>
                  <a:pt x="7012550" y="1871986"/>
                  <a:pt x="7013152" y="1873579"/>
                  <a:pt x="7016410" y="1878164"/>
                </a:cubicBezTo>
                <a:cubicBezTo>
                  <a:pt x="7023644" y="1877207"/>
                  <a:pt x="7039503" y="1880962"/>
                  <a:pt x="7029730" y="1867208"/>
                </a:cubicBezTo>
                <a:cubicBezTo>
                  <a:pt x="7026745" y="1866348"/>
                  <a:pt x="7023760" y="1865489"/>
                  <a:pt x="7020821" y="1865251"/>
                </a:cubicBezTo>
                <a:close/>
                <a:moveTo>
                  <a:pt x="7389999" y="1864939"/>
                </a:moveTo>
                <a:cubicBezTo>
                  <a:pt x="7385180" y="1865247"/>
                  <a:pt x="7380129" y="1866921"/>
                  <a:pt x="7375554" y="1869540"/>
                </a:cubicBezTo>
                <a:lnTo>
                  <a:pt x="7370303" y="1874197"/>
                </a:lnTo>
                <a:lnTo>
                  <a:pt x="7369035" y="1870088"/>
                </a:lnTo>
                <a:cubicBezTo>
                  <a:pt x="7363915" y="1867775"/>
                  <a:pt x="7359641" y="1867417"/>
                  <a:pt x="7356230" y="1868584"/>
                </a:cubicBezTo>
                <a:cubicBezTo>
                  <a:pt x="7352819" y="1869749"/>
                  <a:pt x="7350273" y="1872439"/>
                  <a:pt x="7348609" y="1876220"/>
                </a:cubicBezTo>
                <a:cubicBezTo>
                  <a:pt x="7349624" y="1878569"/>
                  <a:pt x="7351769" y="1880670"/>
                  <a:pt x="7354476" y="1882649"/>
                </a:cubicBezTo>
                <a:lnTo>
                  <a:pt x="7361578" y="1887017"/>
                </a:lnTo>
                <a:lnTo>
                  <a:pt x="7359509" y="1893242"/>
                </a:lnTo>
                <a:cubicBezTo>
                  <a:pt x="7359606" y="1895940"/>
                  <a:pt x="7360323" y="1898673"/>
                  <a:pt x="7361791" y="1901363"/>
                </a:cubicBezTo>
                <a:cubicBezTo>
                  <a:pt x="7403499" y="1941797"/>
                  <a:pt x="7428035" y="1886417"/>
                  <a:pt x="7403049" y="1868527"/>
                </a:cubicBezTo>
                <a:cubicBezTo>
                  <a:pt x="7399404" y="1865686"/>
                  <a:pt x="7394817" y="1864630"/>
                  <a:pt x="7389999" y="1864939"/>
                </a:cubicBezTo>
                <a:close/>
                <a:moveTo>
                  <a:pt x="7063356" y="1863724"/>
                </a:moveTo>
                <a:cubicBezTo>
                  <a:pt x="7060486" y="1863351"/>
                  <a:pt x="7057553" y="1864385"/>
                  <a:pt x="7055679" y="1866353"/>
                </a:cubicBezTo>
                <a:cubicBezTo>
                  <a:pt x="7053803" y="1868320"/>
                  <a:pt x="7052982" y="1871219"/>
                  <a:pt x="7054336" y="1874578"/>
                </a:cubicBezTo>
                <a:cubicBezTo>
                  <a:pt x="7060658" y="1879008"/>
                  <a:pt x="7072295" y="1875441"/>
                  <a:pt x="7068682" y="1866481"/>
                </a:cubicBezTo>
                <a:cubicBezTo>
                  <a:pt x="7067156" y="1864844"/>
                  <a:pt x="7065269" y="1863971"/>
                  <a:pt x="7063356" y="1863724"/>
                </a:cubicBezTo>
                <a:close/>
                <a:moveTo>
                  <a:pt x="6914471" y="1858479"/>
                </a:moveTo>
                <a:cubicBezTo>
                  <a:pt x="6911718" y="1857147"/>
                  <a:pt x="6908198" y="1857524"/>
                  <a:pt x="6905189" y="1860717"/>
                </a:cubicBezTo>
                <a:cubicBezTo>
                  <a:pt x="6903601" y="1867777"/>
                  <a:pt x="6911953" y="1878176"/>
                  <a:pt x="6919158" y="1866496"/>
                </a:cubicBezTo>
                <a:cubicBezTo>
                  <a:pt x="6919214" y="1862852"/>
                  <a:pt x="6917226" y="1859812"/>
                  <a:pt x="6914471" y="1858479"/>
                </a:cubicBezTo>
                <a:close/>
                <a:moveTo>
                  <a:pt x="6684816" y="1855271"/>
                </a:moveTo>
                <a:cubicBezTo>
                  <a:pt x="6683979" y="1859542"/>
                  <a:pt x="6682598" y="1860216"/>
                  <a:pt x="6677922" y="1858643"/>
                </a:cubicBezTo>
                <a:cubicBezTo>
                  <a:pt x="6678461" y="1862239"/>
                  <a:pt x="6679001" y="1865837"/>
                  <a:pt x="6678163" y="1870107"/>
                </a:cubicBezTo>
                <a:cubicBezTo>
                  <a:pt x="6692736" y="1878424"/>
                  <a:pt x="6701187" y="1860776"/>
                  <a:pt x="6684816" y="1855271"/>
                </a:cubicBezTo>
                <a:close/>
                <a:moveTo>
                  <a:pt x="6726665" y="1853565"/>
                </a:moveTo>
                <a:cubicBezTo>
                  <a:pt x="6722267" y="1853563"/>
                  <a:pt x="6718115" y="1854606"/>
                  <a:pt x="6714545" y="1856434"/>
                </a:cubicBezTo>
                <a:cubicBezTo>
                  <a:pt x="6710973" y="1858262"/>
                  <a:pt x="6707983" y="1860876"/>
                  <a:pt x="6705911" y="1864017"/>
                </a:cubicBezTo>
                <a:cubicBezTo>
                  <a:pt x="6703840" y="1867157"/>
                  <a:pt x="6702686" y="1870825"/>
                  <a:pt x="6702787" y="1874762"/>
                </a:cubicBezTo>
                <a:lnTo>
                  <a:pt x="6707069" y="1875308"/>
                </a:lnTo>
                <a:lnTo>
                  <a:pt x="6707124" y="1877739"/>
                </a:lnTo>
                <a:cubicBezTo>
                  <a:pt x="6709817" y="1882425"/>
                  <a:pt x="6718151" y="1885086"/>
                  <a:pt x="6713641" y="1893634"/>
                </a:cubicBezTo>
                <a:lnTo>
                  <a:pt x="6717640" y="1894508"/>
                </a:lnTo>
                <a:lnTo>
                  <a:pt x="6712479" y="1895217"/>
                </a:lnTo>
                <a:cubicBezTo>
                  <a:pt x="6710070" y="1897551"/>
                  <a:pt x="6709142" y="1899999"/>
                  <a:pt x="6709210" y="1902319"/>
                </a:cubicBezTo>
                <a:cubicBezTo>
                  <a:pt x="6709311" y="1905797"/>
                  <a:pt x="6711651" y="1908983"/>
                  <a:pt x="6714587" y="1911055"/>
                </a:cubicBezTo>
                <a:lnTo>
                  <a:pt x="6722203" y="1912809"/>
                </a:lnTo>
                <a:lnTo>
                  <a:pt x="6718176" y="1918549"/>
                </a:lnTo>
                <a:cubicBezTo>
                  <a:pt x="6725237" y="1916306"/>
                  <a:pt x="6731638" y="1920517"/>
                  <a:pt x="6739610" y="1915830"/>
                </a:cubicBezTo>
                <a:lnTo>
                  <a:pt x="6740577" y="1914905"/>
                </a:lnTo>
                <a:lnTo>
                  <a:pt x="6740879" y="1915013"/>
                </a:lnTo>
                <a:cubicBezTo>
                  <a:pt x="6748512" y="1915729"/>
                  <a:pt x="6755717" y="1914045"/>
                  <a:pt x="6758974" y="1908078"/>
                </a:cubicBezTo>
                <a:lnTo>
                  <a:pt x="6756763" y="1905017"/>
                </a:lnTo>
                <a:lnTo>
                  <a:pt x="6758585" y="1904071"/>
                </a:lnTo>
                <a:cubicBezTo>
                  <a:pt x="6760037" y="1901465"/>
                  <a:pt x="6760979" y="1897735"/>
                  <a:pt x="6761921" y="1894005"/>
                </a:cubicBezTo>
                <a:cubicBezTo>
                  <a:pt x="6759762" y="1893121"/>
                  <a:pt x="6757861" y="1893046"/>
                  <a:pt x="6756278" y="1893549"/>
                </a:cubicBezTo>
                <a:lnTo>
                  <a:pt x="6751974" y="1898391"/>
                </a:lnTo>
                <a:lnTo>
                  <a:pt x="6747722" y="1892508"/>
                </a:lnTo>
                <a:cubicBezTo>
                  <a:pt x="6742196" y="1888946"/>
                  <a:pt x="6735607" y="1887161"/>
                  <a:pt x="6730094" y="1887603"/>
                </a:cubicBezTo>
                <a:lnTo>
                  <a:pt x="6724473" y="1890108"/>
                </a:lnTo>
                <a:lnTo>
                  <a:pt x="6723163" y="1881113"/>
                </a:lnTo>
                <a:lnTo>
                  <a:pt x="6722991" y="1871687"/>
                </a:lnTo>
                <a:lnTo>
                  <a:pt x="6723536" y="1871430"/>
                </a:lnTo>
                <a:cubicBezTo>
                  <a:pt x="6729867" y="1866996"/>
                  <a:pt x="6735530" y="1860707"/>
                  <a:pt x="6740257" y="1856957"/>
                </a:cubicBezTo>
                <a:cubicBezTo>
                  <a:pt x="6735706" y="1854610"/>
                  <a:pt x="6731063" y="1853566"/>
                  <a:pt x="6726665" y="1853565"/>
                </a:cubicBezTo>
                <a:close/>
                <a:moveTo>
                  <a:pt x="6350215" y="1850034"/>
                </a:moveTo>
                <a:cubicBezTo>
                  <a:pt x="6349733" y="1850251"/>
                  <a:pt x="6349098" y="1850792"/>
                  <a:pt x="6348105" y="1851853"/>
                </a:cubicBezTo>
                <a:cubicBezTo>
                  <a:pt x="6345444" y="1862088"/>
                  <a:pt x="6357788" y="1861543"/>
                  <a:pt x="6356040" y="1851701"/>
                </a:cubicBezTo>
                <a:cubicBezTo>
                  <a:pt x="6351742" y="1851669"/>
                  <a:pt x="6351663" y="1849384"/>
                  <a:pt x="6350215" y="1850034"/>
                </a:cubicBezTo>
                <a:close/>
                <a:moveTo>
                  <a:pt x="7082818" y="1847190"/>
                </a:moveTo>
                <a:cubicBezTo>
                  <a:pt x="7080954" y="1848591"/>
                  <a:pt x="7080044" y="1851241"/>
                  <a:pt x="7081268" y="1854456"/>
                </a:cubicBezTo>
                <a:cubicBezTo>
                  <a:pt x="7085418" y="1857290"/>
                  <a:pt x="7089381" y="1857619"/>
                  <a:pt x="7092545" y="1853834"/>
                </a:cubicBezTo>
                <a:cubicBezTo>
                  <a:pt x="7092356" y="1851328"/>
                  <a:pt x="7090707" y="1849012"/>
                  <a:pt x="7090094" y="1847403"/>
                </a:cubicBezTo>
                <a:cubicBezTo>
                  <a:pt x="7087501" y="1845633"/>
                  <a:pt x="7084682" y="1845788"/>
                  <a:pt x="7082818" y="1847190"/>
                </a:cubicBezTo>
                <a:close/>
                <a:moveTo>
                  <a:pt x="7414400" y="1845818"/>
                </a:moveTo>
                <a:cubicBezTo>
                  <a:pt x="7410667" y="1851013"/>
                  <a:pt x="7407832" y="1849234"/>
                  <a:pt x="7407377" y="1851526"/>
                </a:cubicBezTo>
                <a:cubicBezTo>
                  <a:pt x="7407223" y="1852290"/>
                  <a:pt x="7407335" y="1853506"/>
                  <a:pt x="7407767" y="1855584"/>
                </a:cubicBezTo>
                <a:cubicBezTo>
                  <a:pt x="7417878" y="1867218"/>
                  <a:pt x="7427822" y="1851773"/>
                  <a:pt x="7414400" y="1845818"/>
                </a:cubicBezTo>
                <a:close/>
                <a:moveTo>
                  <a:pt x="7050560" y="1845072"/>
                </a:moveTo>
                <a:cubicBezTo>
                  <a:pt x="7043191" y="1847495"/>
                  <a:pt x="7037726" y="1850617"/>
                  <a:pt x="7035329" y="1855171"/>
                </a:cubicBezTo>
                <a:cubicBezTo>
                  <a:pt x="7032932" y="1859725"/>
                  <a:pt x="7033604" y="1865711"/>
                  <a:pt x="7038510" y="1873860"/>
                </a:cubicBezTo>
                <a:cubicBezTo>
                  <a:pt x="7050055" y="1868113"/>
                  <a:pt x="7057180" y="1860468"/>
                  <a:pt x="7050560" y="1845072"/>
                </a:cubicBezTo>
                <a:close/>
                <a:moveTo>
                  <a:pt x="7059891" y="1841246"/>
                </a:moveTo>
                <a:cubicBezTo>
                  <a:pt x="7057588" y="1841555"/>
                  <a:pt x="7055177" y="1842948"/>
                  <a:pt x="7051561" y="1845039"/>
                </a:cubicBezTo>
                <a:cubicBezTo>
                  <a:pt x="7055077" y="1855267"/>
                  <a:pt x="7066035" y="1847910"/>
                  <a:pt x="7059891" y="1841246"/>
                </a:cubicBezTo>
                <a:close/>
                <a:moveTo>
                  <a:pt x="6027478" y="1839762"/>
                </a:moveTo>
                <a:cubicBezTo>
                  <a:pt x="6025391" y="1839539"/>
                  <a:pt x="6023741" y="1839864"/>
                  <a:pt x="6022427" y="1840615"/>
                </a:cubicBezTo>
                <a:cubicBezTo>
                  <a:pt x="6018484" y="1842866"/>
                  <a:pt x="6017558" y="1848956"/>
                  <a:pt x="6016875" y="1855644"/>
                </a:cubicBezTo>
                <a:cubicBezTo>
                  <a:pt x="6020828" y="1856937"/>
                  <a:pt x="6019928" y="1863093"/>
                  <a:pt x="6026969" y="1860789"/>
                </a:cubicBezTo>
                <a:lnTo>
                  <a:pt x="6027193" y="1859990"/>
                </a:lnTo>
                <a:lnTo>
                  <a:pt x="6033362" y="1866251"/>
                </a:lnTo>
                <a:cubicBezTo>
                  <a:pt x="6036321" y="1868223"/>
                  <a:pt x="6039307" y="1869476"/>
                  <a:pt x="6040470" y="1868997"/>
                </a:cubicBezTo>
                <a:cubicBezTo>
                  <a:pt x="6041099" y="1867480"/>
                  <a:pt x="6039366" y="1863366"/>
                  <a:pt x="6036700" y="1859950"/>
                </a:cubicBezTo>
                <a:lnTo>
                  <a:pt x="6028406" y="1855649"/>
                </a:lnTo>
                <a:lnTo>
                  <a:pt x="6029860" y="1850447"/>
                </a:lnTo>
                <a:cubicBezTo>
                  <a:pt x="6030094" y="1846147"/>
                  <a:pt x="6029449" y="1841789"/>
                  <a:pt x="6027478" y="1839762"/>
                </a:cubicBezTo>
                <a:close/>
                <a:moveTo>
                  <a:pt x="7288673" y="1836697"/>
                </a:moveTo>
                <a:cubicBezTo>
                  <a:pt x="7285319" y="1835969"/>
                  <a:pt x="7282216" y="1837269"/>
                  <a:pt x="7279414" y="1841000"/>
                </a:cubicBezTo>
                <a:cubicBezTo>
                  <a:pt x="7282070" y="1849271"/>
                  <a:pt x="7292581" y="1855104"/>
                  <a:pt x="7297537" y="1855588"/>
                </a:cubicBezTo>
                <a:cubicBezTo>
                  <a:pt x="7298587" y="1850883"/>
                  <a:pt x="7298185" y="1847639"/>
                  <a:pt x="7299436" y="1844558"/>
                </a:cubicBezTo>
                <a:cubicBezTo>
                  <a:pt x="7295631" y="1840180"/>
                  <a:pt x="7292026" y="1837425"/>
                  <a:pt x="7288673" y="1836697"/>
                </a:cubicBezTo>
                <a:close/>
                <a:moveTo>
                  <a:pt x="3703386" y="1834581"/>
                </a:moveTo>
                <a:cubicBezTo>
                  <a:pt x="3703222" y="1834535"/>
                  <a:pt x="3702319" y="1837897"/>
                  <a:pt x="3700519" y="1844618"/>
                </a:cubicBezTo>
                <a:cubicBezTo>
                  <a:pt x="3698237" y="1858411"/>
                  <a:pt x="3698237" y="1858411"/>
                  <a:pt x="3699556" y="1858765"/>
                </a:cubicBezTo>
                <a:cubicBezTo>
                  <a:pt x="3699556" y="1858765"/>
                  <a:pt x="3700874" y="1859119"/>
                  <a:pt x="3700874" y="1859119"/>
                </a:cubicBezTo>
                <a:cubicBezTo>
                  <a:pt x="3704474" y="1845677"/>
                  <a:pt x="3703156" y="1845324"/>
                  <a:pt x="3703156" y="1845324"/>
                </a:cubicBezTo>
                <a:cubicBezTo>
                  <a:pt x="3703156" y="1845324"/>
                  <a:pt x="3701837" y="1844971"/>
                  <a:pt x="3701837" y="1844971"/>
                </a:cubicBezTo>
                <a:cubicBezTo>
                  <a:pt x="3702980" y="1838074"/>
                  <a:pt x="3703550" y="1834625"/>
                  <a:pt x="3703386" y="1834581"/>
                </a:cubicBezTo>
                <a:close/>
                <a:moveTo>
                  <a:pt x="6902044" y="1834217"/>
                </a:moveTo>
                <a:cubicBezTo>
                  <a:pt x="6899650" y="1835590"/>
                  <a:pt x="6897257" y="1836960"/>
                  <a:pt x="6895954" y="1838716"/>
                </a:cubicBezTo>
                <a:cubicBezTo>
                  <a:pt x="6897486" y="1845911"/>
                  <a:pt x="6909345" y="1840125"/>
                  <a:pt x="6902044" y="1834217"/>
                </a:cubicBezTo>
                <a:close/>
                <a:moveTo>
                  <a:pt x="6713524" y="1834175"/>
                </a:moveTo>
                <a:cubicBezTo>
                  <a:pt x="6706559" y="1834747"/>
                  <a:pt x="6693251" y="1840672"/>
                  <a:pt x="6689344" y="1853077"/>
                </a:cubicBezTo>
                <a:cubicBezTo>
                  <a:pt x="6696126" y="1854937"/>
                  <a:pt x="6709616" y="1846579"/>
                  <a:pt x="6713524" y="1834175"/>
                </a:cubicBezTo>
                <a:close/>
                <a:moveTo>
                  <a:pt x="7259976" y="1832340"/>
                </a:moveTo>
                <a:cubicBezTo>
                  <a:pt x="7242433" y="1836262"/>
                  <a:pt x="7238495" y="1847649"/>
                  <a:pt x="7224858" y="1854163"/>
                </a:cubicBezTo>
                <a:cubicBezTo>
                  <a:pt x="7238018" y="1865996"/>
                  <a:pt x="7263131" y="1846871"/>
                  <a:pt x="7259976" y="1832340"/>
                </a:cubicBezTo>
                <a:close/>
                <a:moveTo>
                  <a:pt x="7150791" y="1831069"/>
                </a:moveTo>
                <a:cubicBezTo>
                  <a:pt x="7148280" y="1831124"/>
                  <a:pt x="7146157" y="1832031"/>
                  <a:pt x="7144397" y="1833564"/>
                </a:cubicBezTo>
                <a:lnTo>
                  <a:pt x="7140780" y="1838938"/>
                </a:lnTo>
                <a:lnTo>
                  <a:pt x="7135845" y="1836212"/>
                </a:lnTo>
                <a:cubicBezTo>
                  <a:pt x="7136216" y="1840005"/>
                  <a:pt x="7136589" y="1843797"/>
                  <a:pt x="7137215" y="1847507"/>
                </a:cubicBezTo>
                <a:lnTo>
                  <a:pt x="7138185" y="1851125"/>
                </a:lnTo>
                <a:lnTo>
                  <a:pt x="7139236" y="1867690"/>
                </a:lnTo>
                <a:cubicBezTo>
                  <a:pt x="7140780" y="1873608"/>
                  <a:pt x="7143405" y="1878443"/>
                  <a:pt x="7146913" y="1880404"/>
                </a:cubicBezTo>
                <a:cubicBezTo>
                  <a:pt x="7148506" y="1878658"/>
                  <a:pt x="7149536" y="1876813"/>
                  <a:pt x="7150163" y="1874902"/>
                </a:cubicBezTo>
                <a:lnTo>
                  <a:pt x="7150315" y="1871486"/>
                </a:lnTo>
                <a:lnTo>
                  <a:pt x="7156609" y="1876467"/>
                </a:lnTo>
                <a:cubicBezTo>
                  <a:pt x="7156978" y="1869502"/>
                  <a:pt x="7155941" y="1860261"/>
                  <a:pt x="7152734" y="1852350"/>
                </a:cubicBezTo>
                <a:lnTo>
                  <a:pt x="7149601" y="1847350"/>
                </a:lnTo>
                <a:lnTo>
                  <a:pt x="7150121" y="1842908"/>
                </a:lnTo>
                <a:cubicBezTo>
                  <a:pt x="7151603" y="1839570"/>
                  <a:pt x="7154445" y="1836448"/>
                  <a:pt x="7159510" y="1833682"/>
                </a:cubicBezTo>
                <a:cubicBezTo>
                  <a:pt x="7156200" y="1831810"/>
                  <a:pt x="7153301" y="1831014"/>
                  <a:pt x="7150791" y="1831069"/>
                </a:cubicBezTo>
                <a:close/>
                <a:moveTo>
                  <a:pt x="7115694" y="1828660"/>
                </a:moveTo>
                <a:cubicBezTo>
                  <a:pt x="7112270" y="1829686"/>
                  <a:pt x="7108673" y="1831291"/>
                  <a:pt x="7103078" y="1831054"/>
                </a:cubicBezTo>
                <a:cubicBezTo>
                  <a:pt x="7103129" y="1837497"/>
                  <a:pt x="7105269" y="1842053"/>
                  <a:pt x="7108300" y="1844909"/>
                </a:cubicBezTo>
                <a:cubicBezTo>
                  <a:pt x="7117391" y="1853475"/>
                  <a:pt x="7134498" y="1846734"/>
                  <a:pt x="7127269" y="1829737"/>
                </a:cubicBezTo>
                <a:cubicBezTo>
                  <a:pt x="7122368" y="1827187"/>
                  <a:pt x="7119117" y="1827635"/>
                  <a:pt x="7115694" y="1828660"/>
                </a:cubicBezTo>
                <a:close/>
                <a:moveTo>
                  <a:pt x="6928544" y="1828166"/>
                </a:moveTo>
                <a:cubicBezTo>
                  <a:pt x="6919859" y="1831143"/>
                  <a:pt x="6914230" y="1835891"/>
                  <a:pt x="6909952" y="1841394"/>
                </a:cubicBezTo>
                <a:cubicBezTo>
                  <a:pt x="6905675" y="1846898"/>
                  <a:pt x="6902748" y="1853157"/>
                  <a:pt x="6899466" y="1859155"/>
                </a:cubicBezTo>
                <a:cubicBezTo>
                  <a:pt x="6911873" y="1857037"/>
                  <a:pt x="6934207" y="1847249"/>
                  <a:pt x="6928544" y="1828166"/>
                </a:cubicBezTo>
                <a:close/>
                <a:moveTo>
                  <a:pt x="6766899" y="1825467"/>
                </a:moveTo>
                <a:cubicBezTo>
                  <a:pt x="6765022" y="1824984"/>
                  <a:pt x="6763542" y="1826036"/>
                  <a:pt x="6762343" y="1827774"/>
                </a:cubicBezTo>
                <a:lnTo>
                  <a:pt x="6760691" y="1831479"/>
                </a:lnTo>
                <a:lnTo>
                  <a:pt x="6755176" y="1833321"/>
                </a:lnTo>
                <a:cubicBezTo>
                  <a:pt x="6757244" y="1837914"/>
                  <a:pt x="6759313" y="1842506"/>
                  <a:pt x="6761381" y="1847099"/>
                </a:cubicBezTo>
                <a:cubicBezTo>
                  <a:pt x="6768932" y="1845896"/>
                  <a:pt x="6766922" y="1846567"/>
                  <a:pt x="6771915" y="1842256"/>
                </a:cubicBezTo>
                <a:lnTo>
                  <a:pt x="6766332" y="1834802"/>
                </a:lnTo>
                <a:lnTo>
                  <a:pt x="6771219" y="1828735"/>
                </a:lnTo>
                <a:cubicBezTo>
                  <a:pt x="6769580" y="1826796"/>
                  <a:pt x="6768151" y="1825789"/>
                  <a:pt x="6766899" y="1825467"/>
                </a:cubicBezTo>
                <a:close/>
                <a:moveTo>
                  <a:pt x="6346949" y="1825217"/>
                </a:moveTo>
                <a:cubicBezTo>
                  <a:pt x="6345045" y="1825167"/>
                  <a:pt x="6342918" y="1826741"/>
                  <a:pt x="6340681" y="1829986"/>
                </a:cubicBezTo>
                <a:cubicBezTo>
                  <a:pt x="6342028" y="1833245"/>
                  <a:pt x="6343710" y="1834921"/>
                  <a:pt x="6345612" y="1834972"/>
                </a:cubicBezTo>
                <a:cubicBezTo>
                  <a:pt x="6347516" y="1835021"/>
                  <a:pt x="6349643" y="1833446"/>
                  <a:pt x="6351880" y="1830202"/>
                </a:cubicBezTo>
                <a:cubicBezTo>
                  <a:pt x="6350534" y="1826944"/>
                  <a:pt x="6348854" y="1825268"/>
                  <a:pt x="6346949" y="1825217"/>
                </a:cubicBezTo>
                <a:close/>
                <a:moveTo>
                  <a:pt x="5952063" y="1816378"/>
                </a:moveTo>
                <a:lnTo>
                  <a:pt x="5948491" y="1817081"/>
                </a:lnTo>
                <a:lnTo>
                  <a:pt x="5945950" y="1816698"/>
                </a:lnTo>
                <a:lnTo>
                  <a:pt x="5942801" y="1818204"/>
                </a:lnTo>
                <a:lnTo>
                  <a:pt x="5942300" y="1818304"/>
                </a:lnTo>
                <a:lnTo>
                  <a:pt x="5942061" y="1818559"/>
                </a:lnTo>
                <a:lnTo>
                  <a:pt x="5930022" y="1824319"/>
                </a:lnTo>
                <a:cubicBezTo>
                  <a:pt x="5923838" y="1829907"/>
                  <a:pt x="5919390" y="1838398"/>
                  <a:pt x="5918843" y="1849680"/>
                </a:cubicBezTo>
                <a:cubicBezTo>
                  <a:pt x="5918345" y="1855283"/>
                  <a:pt x="5919496" y="1859669"/>
                  <a:pt x="5921509" y="1863473"/>
                </a:cubicBezTo>
                <a:lnTo>
                  <a:pt x="5933709" y="1878737"/>
                </a:lnTo>
                <a:lnTo>
                  <a:pt x="5928824" y="1882550"/>
                </a:lnTo>
                <a:cubicBezTo>
                  <a:pt x="5928613" y="1885986"/>
                  <a:pt x="5929174" y="1887750"/>
                  <a:pt x="5930234" y="1888447"/>
                </a:cubicBezTo>
                <a:cubicBezTo>
                  <a:pt x="5931824" y="1889494"/>
                  <a:pt x="5934536" y="1888140"/>
                  <a:pt x="5937449" y="1886429"/>
                </a:cubicBezTo>
                <a:lnTo>
                  <a:pt x="5938321" y="1885996"/>
                </a:lnTo>
                <a:lnTo>
                  <a:pt x="5939268" y="1887489"/>
                </a:lnTo>
                <a:lnTo>
                  <a:pt x="5940019" y="1890994"/>
                </a:lnTo>
                <a:lnTo>
                  <a:pt x="5939859" y="1891237"/>
                </a:lnTo>
                <a:lnTo>
                  <a:pt x="5940195" y="1891817"/>
                </a:lnTo>
                <a:lnTo>
                  <a:pt x="5941741" y="1899023"/>
                </a:lnTo>
                <a:lnTo>
                  <a:pt x="5945989" y="1894078"/>
                </a:lnTo>
                <a:lnTo>
                  <a:pt x="5946914" y="1893884"/>
                </a:lnTo>
                <a:cubicBezTo>
                  <a:pt x="5948586" y="1893748"/>
                  <a:pt x="5950302" y="1893491"/>
                  <a:pt x="5952096" y="1892142"/>
                </a:cubicBezTo>
                <a:lnTo>
                  <a:pt x="5949840" y="1889595"/>
                </a:lnTo>
                <a:lnTo>
                  <a:pt x="5960731" y="1876915"/>
                </a:lnTo>
                <a:lnTo>
                  <a:pt x="5962351" y="1874322"/>
                </a:lnTo>
                <a:lnTo>
                  <a:pt x="5973143" y="1872834"/>
                </a:lnTo>
                <a:cubicBezTo>
                  <a:pt x="5972890" y="1870064"/>
                  <a:pt x="5971775" y="1868047"/>
                  <a:pt x="5970127" y="1866554"/>
                </a:cubicBezTo>
                <a:lnTo>
                  <a:pt x="5967899" y="1865433"/>
                </a:lnTo>
                <a:lnTo>
                  <a:pt x="5970662" y="1861008"/>
                </a:lnTo>
                <a:lnTo>
                  <a:pt x="5974673" y="1866512"/>
                </a:lnTo>
                <a:cubicBezTo>
                  <a:pt x="5976924" y="1868743"/>
                  <a:pt x="5979457" y="1870453"/>
                  <a:pt x="5981764" y="1870797"/>
                </a:cubicBezTo>
                <a:cubicBezTo>
                  <a:pt x="5983730" y="1869858"/>
                  <a:pt x="5984951" y="1868746"/>
                  <a:pt x="5985594" y="1867494"/>
                </a:cubicBezTo>
                <a:lnTo>
                  <a:pt x="5985316" y="1863356"/>
                </a:lnTo>
                <a:lnTo>
                  <a:pt x="5985925" y="1863577"/>
                </a:lnTo>
                <a:cubicBezTo>
                  <a:pt x="5990329" y="1864302"/>
                  <a:pt x="5994744" y="1864152"/>
                  <a:pt x="5997124" y="1862344"/>
                </a:cubicBezTo>
                <a:cubicBezTo>
                  <a:pt x="5998710" y="1861140"/>
                  <a:pt x="5999393" y="1859197"/>
                  <a:pt x="5998568" y="1856284"/>
                </a:cubicBezTo>
                <a:lnTo>
                  <a:pt x="5988629" y="1852959"/>
                </a:lnTo>
                <a:lnTo>
                  <a:pt x="5986474" y="1846921"/>
                </a:lnTo>
                <a:cubicBezTo>
                  <a:pt x="5985648" y="1844607"/>
                  <a:pt x="5984497" y="1842311"/>
                  <a:pt x="5982051" y="1840098"/>
                </a:cubicBezTo>
                <a:lnTo>
                  <a:pt x="5973839" y="1846903"/>
                </a:lnTo>
                <a:lnTo>
                  <a:pt x="5973670" y="1840359"/>
                </a:lnTo>
                <a:lnTo>
                  <a:pt x="5984810" y="1837810"/>
                </a:lnTo>
                <a:cubicBezTo>
                  <a:pt x="5980087" y="1833156"/>
                  <a:pt x="5975323" y="1825117"/>
                  <a:pt x="5970643" y="1823847"/>
                </a:cubicBezTo>
                <a:lnTo>
                  <a:pt x="5966929" y="1824535"/>
                </a:lnTo>
                <a:lnTo>
                  <a:pt x="5962256" y="1819168"/>
                </a:lnTo>
                <a:lnTo>
                  <a:pt x="5952213" y="1817646"/>
                </a:lnTo>
                <a:close/>
                <a:moveTo>
                  <a:pt x="5990185" y="1810891"/>
                </a:moveTo>
                <a:cubicBezTo>
                  <a:pt x="5988805" y="1810340"/>
                  <a:pt x="5987386" y="1810306"/>
                  <a:pt x="5986096" y="1811018"/>
                </a:cubicBezTo>
                <a:cubicBezTo>
                  <a:pt x="5983422" y="1813664"/>
                  <a:pt x="5981788" y="1816453"/>
                  <a:pt x="5980986" y="1819098"/>
                </a:cubicBezTo>
                <a:cubicBezTo>
                  <a:pt x="5980384" y="1821081"/>
                  <a:pt x="5980247" y="1822985"/>
                  <a:pt x="5980491" y="1824685"/>
                </a:cubicBezTo>
                <a:cubicBezTo>
                  <a:pt x="5981218" y="1829789"/>
                  <a:pt x="5985349" y="1833077"/>
                  <a:pt x="5990491" y="1831289"/>
                </a:cubicBezTo>
                <a:lnTo>
                  <a:pt x="5993020" y="1828261"/>
                </a:lnTo>
                <a:lnTo>
                  <a:pt x="5996391" y="1831328"/>
                </a:lnTo>
                <a:cubicBezTo>
                  <a:pt x="6001345" y="1825434"/>
                  <a:pt x="6003646" y="1819339"/>
                  <a:pt x="6003049" y="1814591"/>
                </a:cubicBezTo>
                <a:cubicBezTo>
                  <a:pt x="6001633" y="1812916"/>
                  <a:pt x="6000247" y="1812125"/>
                  <a:pt x="5998883" y="1811997"/>
                </a:cubicBezTo>
                <a:lnTo>
                  <a:pt x="5993998" y="1814556"/>
                </a:lnTo>
                <a:close/>
                <a:moveTo>
                  <a:pt x="5872666" y="1807770"/>
                </a:moveTo>
                <a:cubicBezTo>
                  <a:pt x="5868991" y="1808338"/>
                  <a:pt x="5866690" y="1810377"/>
                  <a:pt x="5865601" y="1813041"/>
                </a:cubicBezTo>
                <a:cubicBezTo>
                  <a:pt x="5863967" y="1817037"/>
                  <a:pt x="5865056" y="1822439"/>
                  <a:pt x="5868315" y="1826385"/>
                </a:cubicBezTo>
                <a:cubicBezTo>
                  <a:pt x="5871573" y="1830330"/>
                  <a:pt x="5877001" y="1832821"/>
                  <a:pt x="5884042" y="1830994"/>
                </a:cubicBezTo>
                <a:cubicBezTo>
                  <a:pt x="5890231" y="1822493"/>
                  <a:pt x="5880296" y="1815219"/>
                  <a:pt x="5872666" y="1807770"/>
                </a:cubicBezTo>
                <a:close/>
                <a:moveTo>
                  <a:pt x="6808814" y="1804223"/>
                </a:moveTo>
                <a:cubicBezTo>
                  <a:pt x="6798018" y="1814244"/>
                  <a:pt x="6793774" y="1826238"/>
                  <a:pt x="6794890" y="1838983"/>
                </a:cubicBezTo>
                <a:cubicBezTo>
                  <a:pt x="6795263" y="1843232"/>
                  <a:pt x="6796230" y="1847564"/>
                  <a:pt x="6797751" y="1851935"/>
                </a:cubicBezTo>
                <a:cubicBezTo>
                  <a:pt x="6805949" y="1844874"/>
                  <a:pt x="6811541" y="1837483"/>
                  <a:pt x="6813669" y="1829588"/>
                </a:cubicBezTo>
                <a:cubicBezTo>
                  <a:pt x="6815797" y="1821693"/>
                  <a:pt x="6814463" y="1813295"/>
                  <a:pt x="6808814" y="1804223"/>
                </a:cubicBezTo>
                <a:close/>
                <a:moveTo>
                  <a:pt x="7249026" y="1803601"/>
                </a:moveTo>
                <a:cubicBezTo>
                  <a:pt x="7242846" y="1807080"/>
                  <a:pt x="7233933" y="1819805"/>
                  <a:pt x="7231983" y="1830401"/>
                </a:cubicBezTo>
                <a:cubicBezTo>
                  <a:pt x="7231332" y="1833933"/>
                  <a:pt x="7231456" y="1837229"/>
                  <a:pt x="7232712" y="1839866"/>
                </a:cubicBezTo>
                <a:cubicBezTo>
                  <a:pt x="7244254" y="1834324"/>
                  <a:pt x="7242530" y="1822871"/>
                  <a:pt x="7257382" y="1818011"/>
                </a:cubicBezTo>
                <a:cubicBezTo>
                  <a:pt x="7250740" y="1813468"/>
                  <a:pt x="7258980" y="1808829"/>
                  <a:pt x="7249026" y="1803601"/>
                </a:cubicBezTo>
                <a:close/>
                <a:moveTo>
                  <a:pt x="6492100" y="1803585"/>
                </a:moveTo>
                <a:lnTo>
                  <a:pt x="6492402" y="1803625"/>
                </a:lnTo>
                <a:lnTo>
                  <a:pt x="6492380" y="1803725"/>
                </a:lnTo>
                <a:close/>
                <a:moveTo>
                  <a:pt x="7053092" y="1802447"/>
                </a:moveTo>
                <a:cubicBezTo>
                  <a:pt x="7051430" y="1806274"/>
                  <a:pt x="7049767" y="1810102"/>
                  <a:pt x="7049619" y="1813600"/>
                </a:cubicBezTo>
                <a:cubicBezTo>
                  <a:pt x="7056761" y="1822453"/>
                  <a:pt x="7065763" y="1804905"/>
                  <a:pt x="7053092" y="1802447"/>
                </a:cubicBezTo>
                <a:close/>
                <a:moveTo>
                  <a:pt x="5893365" y="1797978"/>
                </a:moveTo>
                <a:cubicBezTo>
                  <a:pt x="5891573" y="1795889"/>
                  <a:pt x="5888615" y="1795741"/>
                  <a:pt x="5885318" y="1798642"/>
                </a:cubicBezTo>
                <a:cubicBezTo>
                  <a:pt x="5885254" y="1801448"/>
                  <a:pt x="5885912" y="1804077"/>
                  <a:pt x="5887394" y="1805981"/>
                </a:cubicBezTo>
                <a:cubicBezTo>
                  <a:pt x="5888875" y="1807885"/>
                  <a:pt x="5891181" y="1809063"/>
                  <a:pt x="5894414" y="1808968"/>
                </a:cubicBezTo>
                <a:cubicBezTo>
                  <a:pt x="5895782" y="1804099"/>
                  <a:pt x="5895157" y="1800067"/>
                  <a:pt x="5893365" y="1797978"/>
                </a:cubicBezTo>
                <a:close/>
                <a:moveTo>
                  <a:pt x="6368151" y="1795876"/>
                </a:moveTo>
                <a:cubicBezTo>
                  <a:pt x="6366276" y="1795530"/>
                  <a:pt x="6364615" y="1795706"/>
                  <a:pt x="6361277" y="1797426"/>
                </a:cubicBezTo>
                <a:cubicBezTo>
                  <a:pt x="6359441" y="1802812"/>
                  <a:pt x="6363719" y="1805499"/>
                  <a:pt x="6368196" y="1805501"/>
                </a:cubicBezTo>
                <a:lnTo>
                  <a:pt x="6368640" y="1805356"/>
                </a:lnTo>
                <a:lnTo>
                  <a:pt x="6363038" y="1808580"/>
                </a:lnTo>
                <a:cubicBezTo>
                  <a:pt x="6360957" y="1810597"/>
                  <a:pt x="6359388" y="1813104"/>
                  <a:pt x="6358265" y="1816022"/>
                </a:cubicBezTo>
                <a:cubicBezTo>
                  <a:pt x="6356021" y="1821860"/>
                  <a:pt x="6355568" y="1829351"/>
                  <a:pt x="6356379" y="1837907"/>
                </a:cubicBezTo>
                <a:cubicBezTo>
                  <a:pt x="6366657" y="1833909"/>
                  <a:pt x="6363498" y="1816220"/>
                  <a:pt x="6373778" y="1812221"/>
                </a:cubicBezTo>
                <a:lnTo>
                  <a:pt x="6371063" y="1804561"/>
                </a:lnTo>
                <a:lnTo>
                  <a:pt x="6374322" y="1803493"/>
                </a:lnTo>
                <a:cubicBezTo>
                  <a:pt x="6375922" y="1802153"/>
                  <a:pt x="6376831" y="1800144"/>
                  <a:pt x="6376312" y="1797468"/>
                </a:cubicBezTo>
                <a:cubicBezTo>
                  <a:pt x="6372115" y="1797094"/>
                  <a:pt x="6370026" y="1796224"/>
                  <a:pt x="6368151" y="1795876"/>
                </a:cubicBezTo>
                <a:close/>
                <a:moveTo>
                  <a:pt x="7014957" y="1794704"/>
                </a:moveTo>
                <a:cubicBezTo>
                  <a:pt x="7013198" y="1795462"/>
                  <a:pt x="7012596" y="1796561"/>
                  <a:pt x="7012538" y="1797835"/>
                </a:cubicBezTo>
                <a:cubicBezTo>
                  <a:pt x="7012365" y="1801656"/>
                  <a:pt x="7017084" y="1807050"/>
                  <a:pt x="7010100" y="1809550"/>
                </a:cubicBezTo>
                <a:cubicBezTo>
                  <a:pt x="7013031" y="1813900"/>
                  <a:pt x="7015092" y="1815732"/>
                  <a:pt x="7017259" y="1816499"/>
                </a:cubicBezTo>
                <a:cubicBezTo>
                  <a:pt x="7021260" y="1810184"/>
                  <a:pt x="7022985" y="1804167"/>
                  <a:pt x="7029154" y="1798620"/>
                </a:cubicBezTo>
                <a:cubicBezTo>
                  <a:pt x="7027880" y="1797340"/>
                  <a:pt x="7026633" y="1796485"/>
                  <a:pt x="7025411" y="1795915"/>
                </a:cubicBezTo>
                <a:cubicBezTo>
                  <a:pt x="7021741" y="1794204"/>
                  <a:pt x="7018288" y="1795054"/>
                  <a:pt x="7014957" y="1794704"/>
                </a:cubicBezTo>
                <a:close/>
                <a:moveTo>
                  <a:pt x="6916015" y="1782960"/>
                </a:moveTo>
                <a:cubicBezTo>
                  <a:pt x="6908138" y="1784412"/>
                  <a:pt x="6900274" y="1788991"/>
                  <a:pt x="6895745" y="1794684"/>
                </a:cubicBezTo>
                <a:cubicBezTo>
                  <a:pt x="6893708" y="1797246"/>
                  <a:pt x="6892346" y="1800035"/>
                  <a:pt x="6891963" y="1802865"/>
                </a:cubicBezTo>
                <a:cubicBezTo>
                  <a:pt x="6891580" y="1805697"/>
                  <a:pt x="6892174" y="1808570"/>
                  <a:pt x="6894051" y="1811303"/>
                </a:cubicBezTo>
                <a:cubicBezTo>
                  <a:pt x="6895303" y="1813126"/>
                  <a:pt x="6897124" y="1814884"/>
                  <a:pt x="6899604" y="1816528"/>
                </a:cubicBezTo>
                <a:cubicBezTo>
                  <a:pt x="6919726" y="1812829"/>
                  <a:pt x="6929899" y="1801845"/>
                  <a:pt x="6936357" y="1789985"/>
                </a:cubicBezTo>
                <a:cubicBezTo>
                  <a:pt x="6931780" y="1783178"/>
                  <a:pt x="6923891" y="1781507"/>
                  <a:pt x="6916015" y="1782960"/>
                </a:cubicBezTo>
                <a:close/>
                <a:moveTo>
                  <a:pt x="6773615" y="1780835"/>
                </a:moveTo>
                <a:cubicBezTo>
                  <a:pt x="6769842" y="1781321"/>
                  <a:pt x="6766635" y="1783615"/>
                  <a:pt x="6764151" y="1786906"/>
                </a:cubicBezTo>
                <a:lnTo>
                  <a:pt x="6760004" y="1800420"/>
                </a:lnTo>
                <a:lnTo>
                  <a:pt x="6737988" y="1800457"/>
                </a:lnTo>
                <a:cubicBezTo>
                  <a:pt x="6730145" y="1801291"/>
                  <a:pt x="6723723" y="1803433"/>
                  <a:pt x="6719807" y="1808355"/>
                </a:cubicBezTo>
                <a:cubicBezTo>
                  <a:pt x="6721582" y="1809992"/>
                  <a:pt x="6724065" y="1811624"/>
                  <a:pt x="6726963" y="1813105"/>
                </a:cubicBezTo>
                <a:lnTo>
                  <a:pt x="6729553" y="1814133"/>
                </a:lnTo>
                <a:lnTo>
                  <a:pt x="6723706" y="1816235"/>
                </a:lnTo>
                <a:cubicBezTo>
                  <a:pt x="6721809" y="1817713"/>
                  <a:pt x="6720550" y="1819516"/>
                  <a:pt x="6720372" y="1821544"/>
                </a:cubicBezTo>
                <a:cubicBezTo>
                  <a:pt x="6726497" y="1824445"/>
                  <a:pt x="6746760" y="1831108"/>
                  <a:pt x="6747272" y="1820328"/>
                </a:cubicBezTo>
                <a:lnTo>
                  <a:pt x="6747015" y="1818968"/>
                </a:lnTo>
                <a:lnTo>
                  <a:pt x="6747041" y="1818973"/>
                </a:lnTo>
                <a:cubicBezTo>
                  <a:pt x="6750446" y="1819250"/>
                  <a:pt x="6753689" y="1819079"/>
                  <a:pt x="6756477" y="1818312"/>
                </a:cubicBezTo>
                <a:lnTo>
                  <a:pt x="6760506" y="1815330"/>
                </a:lnTo>
                <a:lnTo>
                  <a:pt x="6765583" y="1821358"/>
                </a:lnTo>
                <a:lnTo>
                  <a:pt x="6769486" y="1813258"/>
                </a:lnTo>
                <a:lnTo>
                  <a:pt x="6773106" y="1814261"/>
                </a:lnTo>
                <a:cubicBezTo>
                  <a:pt x="6776328" y="1814493"/>
                  <a:pt x="6779054" y="1813960"/>
                  <a:pt x="6781087" y="1812697"/>
                </a:cubicBezTo>
                <a:cubicBezTo>
                  <a:pt x="6781887" y="1810380"/>
                  <a:pt x="6781889" y="1808435"/>
                  <a:pt x="6781290" y="1806770"/>
                </a:cubicBezTo>
                <a:lnTo>
                  <a:pt x="6775597" y="1801222"/>
                </a:lnTo>
                <a:lnTo>
                  <a:pt x="6777034" y="1795601"/>
                </a:lnTo>
                <a:cubicBezTo>
                  <a:pt x="6777080" y="1791642"/>
                  <a:pt x="6776134" y="1786869"/>
                  <a:pt x="6773615" y="1780835"/>
                </a:cubicBezTo>
                <a:close/>
                <a:moveTo>
                  <a:pt x="5935673" y="1777883"/>
                </a:moveTo>
                <a:cubicBezTo>
                  <a:pt x="5933502" y="1780477"/>
                  <a:pt x="5932645" y="1783579"/>
                  <a:pt x="5932761" y="1786767"/>
                </a:cubicBezTo>
                <a:cubicBezTo>
                  <a:pt x="5932934" y="1791550"/>
                  <a:pt x="5935295" y="1796529"/>
                  <a:pt x="5938700" y="1800295"/>
                </a:cubicBezTo>
                <a:lnTo>
                  <a:pt x="5940143" y="1801033"/>
                </a:lnTo>
                <a:lnTo>
                  <a:pt x="5938459" y="1807701"/>
                </a:lnTo>
                <a:cubicBezTo>
                  <a:pt x="5940481" y="1812151"/>
                  <a:pt x="5949652" y="1813195"/>
                  <a:pt x="5953539" y="1810260"/>
                </a:cubicBezTo>
                <a:lnTo>
                  <a:pt x="5952122" y="1805679"/>
                </a:lnTo>
                <a:lnTo>
                  <a:pt x="5953852" y="1804463"/>
                </a:lnTo>
                <a:lnTo>
                  <a:pt x="5957754" y="1808690"/>
                </a:lnTo>
                <a:lnTo>
                  <a:pt x="5958795" y="1800990"/>
                </a:lnTo>
                <a:lnTo>
                  <a:pt x="5960801" y="1799581"/>
                </a:lnTo>
                <a:lnTo>
                  <a:pt x="5963084" y="1805716"/>
                </a:lnTo>
                <a:cubicBezTo>
                  <a:pt x="5964250" y="1807277"/>
                  <a:pt x="5965901" y="1807775"/>
                  <a:pt x="5968523" y="1806153"/>
                </a:cubicBezTo>
                <a:cubicBezTo>
                  <a:pt x="5968156" y="1801816"/>
                  <a:pt x="5968785" y="1798383"/>
                  <a:pt x="5968419" y="1794046"/>
                </a:cubicBezTo>
                <a:cubicBezTo>
                  <a:pt x="5966112" y="1793953"/>
                  <a:pt x="5964800" y="1794766"/>
                  <a:pt x="5963739" y="1795801"/>
                </a:cubicBezTo>
                <a:lnTo>
                  <a:pt x="5961003" y="1798474"/>
                </a:lnTo>
                <a:lnTo>
                  <a:pt x="5959442" y="1796215"/>
                </a:lnTo>
                <a:lnTo>
                  <a:pt x="5959647" y="1794698"/>
                </a:lnTo>
                <a:cubicBezTo>
                  <a:pt x="5959055" y="1789915"/>
                  <a:pt x="5956425" y="1784934"/>
                  <a:pt x="5949312" y="1779513"/>
                </a:cubicBezTo>
                <a:lnTo>
                  <a:pt x="5947742" y="1783177"/>
                </a:lnTo>
                <a:close/>
                <a:moveTo>
                  <a:pt x="6401568" y="1777150"/>
                </a:moveTo>
                <a:cubicBezTo>
                  <a:pt x="6389452" y="1780554"/>
                  <a:pt x="6392769" y="1801969"/>
                  <a:pt x="6380284" y="1810222"/>
                </a:cubicBezTo>
                <a:cubicBezTo>
                  <a:pt x="6380818" y="1816204"/>
                  <a:pt x="6385975" y="1813369"/>
                  <a:pt x="6388865" y="1814338"/>
                </a:cubicBezTo>
                <a:cubicBezTo>
                  <a:pt x="6399729" y="1801398"/>
                  <a:pt x="6399654" y="1789356"/>
                  <a:pt x="6401568" y="1777150"/>
                </a:cubicBezTo>
                <a:close/>
                <a:moveTo>
                  <a:pt x="6635161" y="1776900"/>
                </a:moveTo>
                <a:cubicBezTo>
                  <a:pt x="6630074" y="1776417"/>
                  <a:pt x="6626860" y="1777656"/>
                  <a:pt x="6625172" y="1779693"/>
                </a:cubicBezTo>
                <a:cubicBezTo>
                  <a:pt x="6623909" y="1781220"/>
                  <a:pt x="6623502" y="1783197"/>
                  <a:pt x="6623806" y="1785233"/>
                </a:cubicBezTo>
                <a:cubicBezTo>
                  <a:pt x="6624111" y="1787272"/>
                  <a:pt x="6625126" y="1789370"/>
                  <a:pt x="6626705" y="1791140"/>
                </a:cubicBezTo>
                <a:cubicBezTo>
                  <a:pt x="6629865" y="1794680"/>
                  <a:pt x="6635280" y="1796907"/>
                  <a:pt x="6641772" y="1794713"/>
                </a:cubicBezTo>
                <a:cubicBezTo>
                  <a:pt x="6639275" y="1789177"/>
                  <a:pt x="6642256" y="1782094"/>
                  <a:pt x="6635161" y="1776900"/>
                </a:cubicBezTo>
                <a:close/>
                <a:moveTo>
                  <a:pt x="7366123" y="1776673"/>
                </a:moveTo>
                <a:cubicBezTo>
                  <a:pt x="7362064" y="1781465"/>
                  <a:pt x="7359214" y="1783288"/>
                  <a:pt x="7357183" y="1785282"/>
                </a:cubicBezTo>
                <a:cubicBezTo>
                  <a:pt x="7355151" y="1787274"/>
                  <a:pt x="7353937" y="1789437"/>
                  <a:pt x="7353154" y="1794903"/>
                </a:cubicBezTo>
                <a:cubicBezTo>
                  <a:pt x="7363046" y="1808208"/>
                  <a:pt x="7380877" y="1782939"/>
                  <a:pt x="7366123" y="1776673"/>
                </a:cubicBezTo>
                <a:close/>
                <a:moveTo>
                  <a:pt x="7016022" y="1775339"/>
                </a:moveTo>
                <a:cubicBezTo>
                  <a:pt x="7008127" y="1775341"/>
                  <a:pt x="7003715" y="1777018"/>
                  <a:pt x="7000510" y="1780037"/>
                </a:cubicBezTo>
                <a:cubicBezTo>
                  <a:pt x="7003344" y="1789757"/>
                  <a:pt x="7010312" y="1793105"/>
                  <a:pt x="7018208" y="1793104"/>
                </a:cubicBezTo>
                <a:cubicBezTo>
                  <a:pt x="7020203" y="1788745"/>
                  <a:pt x="7019924" y="1784051"/>
                  <a:pt x="7016022" y="1775339"/>
                </a:cubicBezTo>
                <a:close/>
                <a:moveTo>
                  <a:pt x="6911649" y="1774331"/>
                </a:moveTo>
                <a:cubicBezTo>
                  <a:pt x="6906956" y="1775646"/>
                  <a:pt x="6902082" y="1774123"/>
                  <a:pt x="6899711" y="1776177"/>
                </a:cubicBezTo>
                <a:cubicBezTo>
                  <a:pt x="6898921" y="1776863"/>
                  <a:pt x="6898410" y="1777944"/>
                  <a:pt x="6898275" y="1779660"/>
                </a:cubicBezTo>
                <a:cubicBezTo>
                  <a:pt x="6899275" y="1781850"/>
                  <a:pt x="6900796" y="1783115"/>
                  <a:pt x="6902470" y="1783656"/>
                </a:cubicBezTo>
                <a:cubicBezTo>
                  <a:pt x="6907490" y="1785278"/>
                  <a:pt x="6913877" y="1780373"/>
                  <a:pt x="6911649" y="1774331"/>
                </a:cubicBezTo>
                <a:close/>
                <a:moveTo>
                  <a:pt x="5963662" y="1774205"/>
                </a:moveTo>
                <a:cubicBezTo>
                  <a:pt x="5962325" y="1778323"/>
                  <a:pt x="5963649" y="1778571"/>
                  <a:pt x="5963904" y="1781241"/>
                </a:cubicBezTo>
                <a:cubicBezTo>
                  <a:pt x="5966550" y="1781738"/>
                  <a:pt x="5967090" y="1778344"/>
                  <a:pt x="5967629" y="1774949"/>
                </a:cubicBezTo>
                <a:cubicBezTo>
                  <a:pt x="5966307" y="1774702"/>
                  <a:pt x="5964985" y="1774453"/>
                  <a:pt x="5963662" y="1774205"/>
                </a:cubicBezTo>
                <a:close/>
                <a:moveTo>
                  <a:pt x="6275066" y="1773814"/>
                </a:moveTo>
                <a:cubicBezTo>
                  <a:pt x="6274623" y="1775155"/>
                  <a:pt x="6274182" y="1776496"/>
                  <a:pt x="6273740" y="1777837"/>
                </a:cubicBezTo>
                <a:cubicBezTo>
                  <a:pt x="6281795" y="1786344"/>
                  <a:pt x="6289142" y="1780541"/>
                  <a:pt x="6293036" y="1776970"/>
                </a:cubicBezTo>
                <a:cubicBezTo>
                  <a:pt x="6287342" y="1775025"/>
                  <a:pt x="6282325" y="1776507"/>
                  <a:pt x="6275066" y="1773814"/>
                </a:cubicBezTo>
                <a:close/>
                <a:moveTo>
                  <a:pt x="6847100" y="1772868"/>
                </a:moveTo>
                <a:cubicBezTo>
                  <a:pt x="6844710" y="1774211"/>
                  <a:pt x="6843162" y="1775578"/>
                  <a:pt x="6842295" y="1777187"/>
                </a:cubicBezTo>
                <a:cubicBezTo>
                  <a:pt x="6841430" y="1778795"/>
                  <a:pt x="6841243" y="1780645"/>
                  <a:pt x="6841577" y="1782950"/>
                </a:cubicBezTo>
                <a:cubicBezTo>
                  <a:pt x="6845614" y="1787661"/>
                  <a:pt x="6848987" y="1787759"/>
                  <a:pt x="6852361" y="1787858"/>
                </a:cubicBezTo>
                <a:cubicBezTo>
                  <a:pt x="6858337" y="1784500"/>
                  <a:pt x="6852545" y="1774791"/>
                  <a:pt x="6847100" y="1772868"/>
                </a:cubicBezTo>
                <a:close/>
                <a:moveTo>
                  <a:pt x="6705217" y="1768470"/>
                </a:moveTo>
                <a:cubicBezTo>
                  <a:pt x="6699074" y="1773679"/>
                  <a:pt x="6691379" y="1775230"/>
                  <a:pt x="6683678" y="1776206"/>
                </a:cubicBezTo>
                <a:lnTo>
                  <a:pt x="6670812" y="1778767"/>
                </a:lnTo>
                <a:lnTo>
                  <a:pt x="6667747" y="1773877"/>
                </a:lnTo>
                <a:lnTo>
                  <a:pt x="6666690" y="1779588"/>
                </a:lnTo>
                <a:lnTo>
                  <a:pt x="6662112" y="1780499"/>
                </a:lnTo>
                <a:cubicBezTo>
                  <a:pt x="6658006" y="1782443"/>
                  <a:pt x="6654585" y="1785501"/>
                  <a:pt x="6652310" y="1790590"/>
                </a:cubicBezTo>
                <a:cubicBezTo>
                  <a:pt x="6651918" y="1792043"/>
                  <a:pt x="6651625" y="1793134"/>
                  <a:pt x="6651986" y="1794309"/>
                </a:cubicBezTo>
                <a:cubicBezTo>
                  <a:pt x="6652345" y="1795484"/>
                  <a:pt x="6653360" y="1796744"/>
                  <a:pt x="6655584" y="1798540"/>
                </a:cubicBezTo>
                <a:lnTo>
                  <a:pt x="6665016" y="1794986"/>
                </a:lnTo>
                <a:lnTo>
                  <a:pt x="6666510" y="1802770"/>
                </a:lnTo>
                <a:lnTo>
                  <a:pt x="6672362" y="1812436"/>
                </a:lnTo>
                <a:lnTo>
                  <a:pt x="6672305" y="1812576"/>
                </a:lnTo>
                <a:cubicBezTo>
                  <a:pt x="6675316" y="1827070"/>
                  <a:pt x="6691601" y="1815169"/>
                  <a:pt x="6682902" y="1805162"/>
                </a:cubicBezTo>
                <a:cubicBezTo>
                  <a:pt x="6677089" y="1809042"/>
                  <a:pt x="6675510" y="1806421"/>
                  <a:pt x="6673978" y="1808507"/>
                </a:cubicBezTo>
                <a:lnTo>
                  <a:pt x="6673201" y="1810396"/>
                </a:lnTo>
                <a:lnTo>
                  <a:pt x="6676905" y="1795483"/>
                </a:lnTo>
                <a:lnTo>
                  <a:pt x="6676341" y="1793118"/>
                </a:lnTo>
                <a:lnTo>
                  <a:pt x="6682716" y="1792470"/>
                </a:lnTo>
                <a:cubicBezTo>
                  <a:pt x="6692920" y="1791703"/>
                  <a:pt x="6702522" y="1790719"/>
                  <a:pt x="6706235" y="1785080"/>
                </a:cubicBezTo>
                <a:cubicBezTo>
                  <a:pt x="6707296" y="1783469"/>
                  <a:pt x="6707876" y="1781478"/>
                  <a:pt x="6707851" y="1779003"/>
                </a:cubicBezTo>
                <a:lnTo>
                  <a:pt x="6707847" y="1778985"/>
                </a:lnTo>
                <a:lnTo>
                  <a:pt x="6711661" y="1778645"/>
                </a:lnTo>
                <a:cubicBezTo>
                  <a:pt x="6713174" y="1778054"/>
                  <a:pt x="6714227" y="1776981"/>
                  <a:pt x="6714395" y="1775261"/>
                </a:cubicBezTo>
                <a:lnTo>
                  <a:pt x="6705914" y="1771253"/>
                </a:lnTo>
                <a:close/>
                <a:moveTo>
                  <a:pt x="5961601" y="1767747"/>
                </a:moveTo>
                <a:cubicBezTo>
                  <a:pt x="5956448" y="1766191"/>
                  <a:pt x="5952798" y="1766449"/>
                  <a:pt x="5950812" y="1768441"/>
                </a:cubicBezTo>
                <a:cubicBezTo>
                  <a:pt x="5948826" y="1770432"/>
                  <a:pt x="5948505" y="1774159"/>
                  <a:pt x="5950013" y="1779540"/>
                </a:cubicBezTo>
                <a:cubicBezTo>
                  <a:pt x="5955165" y="1781097"/>
                  <a:pt x="5958817" y="1780839"/>
                  <a:pt x="5960802" y="1778847"/>
                </a:cubicBezTo>
                <a:cubicBezTo>
                  <a:pt x="5962789" y="1776854"/>
                  <a:pt x="5963110" y="1773128"/>
                  <a:pt x="5961601" y="1767747"/>
                </a:cubicBezTo>
                <a:close/>
                <a:moveTo>
                  <a:pt x="6119852" y="1764934"/>
                </a:moveTo>
                <a:lnTo>
                  <a:pt x="6121482" y="1769091"/>
                </a:lnTo>
                <a:lnTo>
                  <a:pt x="6120952" y="1769642"/>
                </a:lnTo>
                <a:lnTo>
                  <a:pt x="6119380" y="1768714"/>
                </a:lnTo>
                <a:close/>
                <a:moveTo>
                  <a:pt x="5877734" y="1764675"/>
                </a:moveTo>
                <a:cubicBezTo>
                  <a:pt x="5875077" y="1763797"/>
                  <a:pt x="5872423" y="1764397"/>
                  <a:pt x="5871430" y="1766434"/>
                </a:cubicBezTo>
                <a:cubicBezTo>
                  <a:pt x="5870768" y="1767794"/>
                  <a:pt x="5870844" y="1769792"/>
                  <a:pt x="5872148" y="1772418"/>
                </a:cubicBezTo>
                <a:cubicBezTo>
                  <a:pt x="5875027" y="1771649"/>
                  <a:pt x="5876119" y="1772207"/>
                  <a:pt x="5877610" y="1775209"/>
                </a:cubicBezTo>
                <a:cubicBezTo>
                  <a:pt x="5879397" y="1773881"/>
                  <a:pt x="5881182" y="1772553"/>
                  <a:pt x="5884059" y="1771783"/>
                </a:cubicBezTo>
                <a:cubicBezTo>
                  <a:pt x="5883051" y="1767909"/>
                  <a:pt x="5880391" y="1765553"/>
                  <a:pt x="5877734" y="1764675"/>
                </a:cubicBezTo>
                <a:close/>
                <a:moveTo>
                  <a:pt x="6229578" y="1762845"/>
                </a:moveTo>
                <a:lnTo>
                  <a:pt x="6240451" y="1765712"/>
                </a:lnTo>
                <a:lnTo>
                  <a:pt x="6242199" y="1769847"/>
                </a:lnTo>
                <a:lnTo>
                  <a:pt x="6247941" y="1773571"/>
                </a:lnTo>
                <a:lnTo>
                  <a:pt x="6236854" y="1773040"/>
                </a:lnTo>
                <a:lnTo>
                  <a:pt x="6235996" y="1771320"/>
                </a:lnTo>
                <a:lnTo>
                  <a:pt x="6229163" y="1769599"/>
                </a:lnTo>
                <a:close/>
                <a:moveTo>
                  <a:pt x="6868048" y="1761449"/>
                </a:moveTo>
                <a:cubicBezTo>
                  <a:pt x="6863986" y="1763398"/>
                  <a:pt x="6862861" y="1767563"/>
                  <a:pt x="6863611" y="1772265"/>
                </a:cubicBezTo>
                <a:cubicBezTo>
                  <a:pt x="6864111" y="1775400"/>
                  <a:pt x="6865444" y="1778772"/>
                  <a:pt x="6867296" y="1781885"/>
                </a:cubicBezTo>
                <a:cubicBezTo>
                  <a:pt x="6874700" y="1794338"/>
                  <a:pt x="6890399" y="1802637"/>
                  <a:pt x="6894238" y="1774919"/>
                </a:cubicBezTo>
                <a:cubicBezTo>
                  <a:pt x="6889933" y="1772392"/>
                  <a:pt x="6892852" y="1766764"/>
                  <a:pt x="6890109" y="1763932"/>
                </a:cubicBezTo>
                <a:cubicBezTo>
                  <a:pt x="6879110" y="1759768"/>
                  <a:pt x="6872109" y="1759500"/>
                  <a:pt x="6868048" y="1761449"/>
                </a:cubicBezTo>
                <a:close/>
                <a:moveTo>
                  <a:pt x="6945043" y="1760296"/>
                </a:moveTo>
                <a:lnTo>
                  <a:pt x="6943639" y="1766718"/>
                </a:lnTo>
                <a:lnTo>
                  <a:pt x="6923878" y="1770713"/>
                </a:lnTo>
                <a:cubicBezTo>
                  <a:pt x="6927843" y="1775901"/>
                  <a:pt x="6934894" y="1776957"/>
                  <a:pt x="6940832" y="1775499"/>
                </a:cubicBezTo>
                <a:lnTo>
                  <a:pt x="6944325" y="1773708"/>
                </a:lnTo>
                <a:lnTo>
                  <a:pt x="6946410" y="1778816"/>
                </a:lnTo>
                <a:cubicBezTo>
                  <a:pt x="6954503" y="1782198"/>
                  <a:pt x="6958377" y="1779648"/>
                  <a:pt x="6962250" y="1777098"/>
                </a:cubicBezTo>
                <a:cubicBezTo>
                  <a:pt x="6966453" y="1767635"/>
                  <a:pt x="6952624" y="1758653"/>
                  <a:pt x="6945043" y="1760296"/>
                </a:cubicBezTo>
                <a:close/>
                <a:moveTo>
                  <a:pt x="6365941" y="1759702"/>
                </a:moveTo>
                <a:lnTo>
                  <a:pt x="6367161" y="1763656"/>
                </a:lnTo>
                <a:lnTo>
                  <a:pt x="6364917" y="1773805"/>
                </a:lnTo>
                <a:cubicBezTo>
                  <a:pt x="6366842" y="1773827"/>
                  <a:pt x="6369114" y="1773385"/>
                  <a:pt x="6371492" y="1772561"/>
                </a:cubicBezTo>
                <a:lnTo>
                  <a:pt x="6373427" y="1771616"/>
                </a:lnTo>
                <a:lnTo>
                  <a:pt x="6371900" y="1776938"/>
                </a:lnTo>
                <a:lnTo>
                  <a:pt x="6372125" y="1777697"/>
                </a:lnTo>
                <a:lnTo>
                  <a:pt x="6362635" y="1776493"/>
                </a:lnTo>
                <a:lnTo>
                  <a:pt x="6356743" y="1784639"/>
                </a:lnTo>
                <a:lnTo>
                  <a:pt x="6355417" y="1782862"/>
                </a:lnTo>
                <a:lnTo>
                  <a:pt x="6354502" y="1782256"/>
                </a:lnTo>
                <a:lnTo>
                  <a:pt x="6354840" y="1781576"/>
                </a:lnTo>
                <a:cubicBezTo>
                  <a:pt x="6356205" y="1777658"/>
                  <a:pt x="6356938" y="1773497"/>
                  <a:pt x="6356668" y="1768783"/>
                </a:cubicBezTo>
                <a:lnTo>
                  <a:pt x="6355251" y="1765269"/>
                </a:lnTo>
                <a:lnTo>
                  <a:pt x="6358638" y="1766562"/>
                </a:lnTo>
                <a:cubicBezTo>
                  <a:pt x="6360708" y="1766306"/>
                  <a:pt x="6362556" y="1765036"/>
                  <a:pt x="6364224" y="1763119"/>
                </a:cubicBezTo>
                <a:close/>
                <a:moveTo>
                  <a:pt x="6430132" y="1757709"/>
                </a:moveTo>
                <a:cubicBezTo>
                  <a:pt x="6427898" y="1764580"/>
                  <a:pt x="6428603" y="1771764"/>
                  <a:pt x="6430779" y="1779103"/>
                </a:cubicBezTo>
                <a:cubicBezTo>
                  <a:pt x="6437997" y="1767430"/>
                  <a:pt x="6443494" y="1771567"/>
                  <a:pt x="6449755" y="1768676"/>
                </a:cubicBezTo>
                <a:cubicBezTo>
                  <a:pt x="6444258" y="1764538"/>
                  <a:pt x="6437482" y="1758489"/>
                  <a:pt x="6430132" y="1757709"/>
                </a:cubicBezTo>
                <a:close/>
                <a:moveTo>
                  <a:pt x="5892057" y="1757037"/>
                </a:moveTo>
                <a:cubicBezTo>
                  <a:pt x="5890336" y="1757163"/>
                  <a:pt x="5888441" y="1758345"/>
                  <a:pt x="5886738" y="1761107"/>
                </a:cubicBezTo>
                <a:cubicBezTo>
                  <a:pt x="5889994" y="1766257"/>
                  <a:pt x="5888163" y="1768432"/>
                  <a:pt x="5889807" y="1769563"/>
                </a:cubicBezTo>
                <a:cubicBezTo>
                  <a:pt x="5890356" y="1769943"/>
                  <a:pt x="5891290" y="1770203"/>
                  <a:pt x="5892927" y="1770419"/>
                </a:cubicBezTo>
                <a:cubicBezTo>
                  <a:pt x="5900808" y="1765805"/>
                  <a:pt x="5897219" y="1756662"/>
                  <a:pt x="5892057" y="1757037"/>
                </a:cubicBezTo>
                <a:close/>
                <a:moveTo>
                  <a:pt x="6578292" y="1756798"/>
                </a:moveTo>
                <a:cubicBezTo>
                  <a:pt x="6575741" y="1755036"/>
                  <a:pt x="6572403" y="1755326"/>
                  <a:pt x="6568123" y="1758076"/>
                </a:cubicBezTo>
                <a:cubicBezTo>
                  <a:pt x="6566329" y="1766956"/>
                  <a:pt x="6572563" y="1775932"/>
                  <a:pt x="6576624" y="1777959"/>
                </a:cubicBezTo>
                <a:cubicBezTo>
                  <a:pt x="6579868" y="1773714"/>
                  <a:pt x="6581127" y="1770430"/>
                  <a:pt x="6583739" y="1767825"/>
                </a:cubicBezTo>
                <a:cubicBezTo>
                  <a:pt x="6582605" y="1762372"/>
                  <a:pt x="6580842" y="1758560"/>
                  <a:pt x="6578292" y="1756798"/>
                </a:cubicBezTo>
                <a:close/>
                <a:moveTo>
                  <a:pt x="6784129" y="1754219"/>
                </a:moveTo>
                <a:cubicBezTo>
                  <a:pt x="6790871" y="1762793"/>
                  <a:pt x="6796748" y="1772554"/>
                  <a:pt x="6812129" y="1769262"/>
                </a:cubicBezTo>
                <a:cubicBezTo>
                  <a:pt x="6808843" y="1755941"/>
                  <a:pt x="6790408" y="1751539"/>
                  <a:pt x="6784129" y="1754219"/>
                </a:cubicBezTo>
                <a:close/>
                <a:moveTo>
                  <a:pt x="6976173" y="1750132"/>
                </a:moveTo>
                <a:cubicBezTo>
                  <a:pt x="6971552" y="1750277"/>
                  <a:pt x="6966486" y="1749885"/>
                  <a:pt x="6964613" y="1752068"/>
                </a:cubicBezTo>
                <a:cubicBezTo>
                  <a:pt x="6963989" y="1752796"/>
                  <a:pt x="6963718" y="1753809"/>
                  <a:pt x="6963938" y="1755225"/>
                </a:cubicBezTo>
                <a:cubicBezTo>
                  <a:pt x="6966581" y="1757568"/>
                  <a:pt x="6971638" y="1758471"/>
                  <a:pt x="6974703" y="1757232"/>
                </a:cubicBezTo>
                <a:cubicBezTo>
                  <a:pt x="6975726" y="1756820"/>
                  <a:pt x="6976526" y="1756170"/>
                  <a:pt x="6976942" y="1755256"/>
                </a:cubicBezTo>
                <a:cubicBezTo>
                  <a:pt x="6977497" y="1754037"/>
                  <a:pt x="6977370" y="1752349"/>
                  <a:pt x="6976173" y="1750132"/>
                </a:cubicBezTo>
                <a:close/>
                <a:moveTo>
                  <a:pt x="6202905" y="1748724"/>
                </a:moveTo>
                <a:cubicBezTo>
                  <a:pt x="6200081" y="1748448"/>
                  <a:pt x="6196037" y="1750983"/>
                  <a:pt x="6194928" y="1754262"/>
                </a:cubicBezTo>
                <a:cubicBezTo>
                  <a:pt x="6194558" y="1755355"/>
                  <a:pt x="6194515" y="1756530"/>
                  <a:pt x="6194952" y="1757712"/>
                </a:cubicBezTo>
                <a:cubicBezTo>
                  <a:pt x="6195534" y="1759287"/>
                  <a:pt x="6196970" y="1760874"/>
                  <a:pt x="6199625" y="1762291"/>
                </a:cubicBezTo>
                <a:cubicBezTo>
                  <a:pt x="6204646" y="1762782"/>
                  <a:pt x="6211851" y="1754227"/>
                  <a:pt x="6202905" y="1748724"/>
                </a:cubicBezTo>
                <a:close/>
                <a:moveTo>
                  <a:pt x="7221726" y="1746930"/>
                </a:moveTo>
                <a:cubicBezTo>
                  <a:pt x="7217718" y="1748105"/>
                  <a:pt x="7213709" y="1749279"/>
                  <a:pt x="7210219" y="1751286"/>
                </a:cubicBezTo>
                <a:cubicBezTo>
                  <a:pt x="7206730" y="1753295"/>
                  <a:pt x="7203759" y="1756136"/>
                  <a:pt x="7201824" y="1760643"/>
                </a:cubicBezTo>
                <a:cubicBezTo>
                  <a:pt x="7205972" y="1767311"/>
                  <a:pt x="7207850" y="1769059"/>
                  <a:pt x="7214968" y="1772887"/>
                </a:cubicBezTo>
                <a:cubicBezTo>
                  <a:pt x="7222399" y="1765784"/>
                  <a:pt x="7243085" y="1758410"/>
                  <a:pt x="7221726" y="1746930"/>
                </a:cubicBezTo>
                <a:close/>
                <a:moveTo>
                  <a:pt x="6712118" y="1738248"/>
                </a:moveTo>
                <a:cubicBezTo>
                  <a:pt x="6710448" y="1742059"/>
                  <a:pt x="6713326" y="1744886"/>
                  <a:pt x="6711658" y="1748698"/>
                </a:cubicBezTo>
                <a:lnTo>
                  <a:pt x="6723269" y="1758699"/>
                </a:lnTo>
                <a:lnTo>
                  <a:pt x="6720655" y="1766376"/>
                </a:lnTo>
                <a:lnTo>
                  <a:pt x="6733998" y="1762117"/>
                </a:lnTo>
                <a:lnTo>
                  <a:pt x="6739546" y="1763359"/>
                </a:lnTo>
                <a:lnTo>
                  <a:pt x="6738671" y="1760511"/>
                </a:lnTo>
                <a:lnTo>
                  <a:pt x="6744269" y="1745741"/>
                </a:lnTo>
                <a:lnTo>
                  <a:pt x="6731271" y="1750017"/>
                </a:lnTo>
                <a:lnTo>
                  <a:pt x="6730950" y="1749695"/>
                </a:lnTo>
                <a:cubicBezTo>
                  <a:pt x="6725683" y="1745661"/>
                  <a:pt x="6718711" y="1741997"/>
                  <a:pt x="6712118" y="1738248"/>
                </a:cubicBezTo>
                <a:close/>
                <a:moveTo>
                  <a:pt x="6132221" y="1737277"/>
                </a:moveTo>
                <a:cubicBezTo>
                  <a:pt x="6135368" y="1741824"/>
                  <a:pt x="6139087" y="1747962"/>
                  <a:pt x="6144090" y="1751380"/>
                </a:cubicBezTo>
                <a:cubicBezTo>
                  <a:pt x="6146806" y="1748439"/>
                  <a:pt x="6147519" y="1744131"/>
                  <a:pt x="6147230" y="1739137"/>
                </a:cubicBezTo>
                <a:cubicBezTo>
                  <a:pt x="6140228" y="1742747"/>
                  <a:pt x="6137082" y="1738200"/>
                  <a:pt x="6132221" y="1737277"/>
                </a:cubicBezTo>
                <a:close/>
                <a:moveTo>
                  <a:pt x="6167176" y="1734848"/>
                </a:moveTo>
                <a:lnTo>
                  <a:pt x="6175308" y="1751478"/>
                </a:lnTo>
                <a:lnTo>
                  <a:pt x="6170693" y="1748219"/>
                </a:lnTo>
                <a:cubicBezTo>
                  <a:pt x="6165854" y="1747080"/>
                  <a:pt x="6160660" y="1747442"/>
                  <a:pt x="6157102" y="1749144"/>
                </a:cubicBezTo>
                <a:cubicBezTo>
                  <a:pt x="6154731" y="1750278"/>
                  <a:pt x="6153085" y="1752007"/>
                  <a:pt x="6152755" y="1754283"/>
                </a:cubicBezTo>
                <a:lnTo>
                  <a:pt x="6177514" y="1755989"/>
                </a:lnTo>
                <a:lnTo>
                  <a:pt x="6180120" y="1761318"/>
                </a:lnTo>
                <a:lnTo>
                  <a:pt x="6180587" y="1756202"/>
                </a:lnTo>
                <a:lnTo>
                  <a:pt x="6182150" y="1756309"/>
                </a:lnTo>
                <a:lnTo>
                  <a:pt x="6180673" y="1755266"/>
                </a:lnTo>
                <a:lnTo>
                  <a:pt x="6181397" y="1747351"/>
                </a:lnTo>
                <a:cubicBezTo>
                  <a:pt x="6179964" y="1742590"/>
                  <a:pt x="6177052" y="1738273"/>
                  <a:pt x="6173800" y="1736043"/>
                </a:cubicBezTo>
                <a:cubicBezTo>
                  <a:pt x="6171632" y="1734557"/>
                  <a:pt x="6169312" y="1733995"/>
                  <a:pt x="6167176" y="1734848"/>
                </a:cubicBezTo>
                <a:close/>
                <a:moveTo>
                  <a:pt x="6577024" y="1734334"/>
                </a:moveTo>
                <a:cubicBezTo>
                  <a:pt x="6574739" y="1734470"/>
                  <a:pt x="6572454" y="1734606"/>
                  <a:pt x="6570169" y="1734743"/>
                </a:cubicBezTo>
                <a:cubicBezTo>
                  <a:pt x="6567590" y="1738285"/>
                  <a:pt x="6571282" y="1748227"/>
                  <a:pt x="6575560" y="1751359"/>
                </a:cubicBezTo>
                <a:cubicBezTo>
                  <a:pt x="6585562" y="1749632"/>
                  <a:pt x="6583295" y="1740735"/>
                  <a:pt x="6577024" y="1734334"/>
                </a:cubicBezTo>
                <a:close/>
                <a:moveTo>
                  <a:pt x="5953991" y="1728927"/>
                </a:moveTo>
                <a:cubicBezTo>
                  <a:pt x="5951297" y="1730610"/>
                  <a:pt x="5949953" y="1732273"/>
                  <a:pt x="5949569" y="1733899"/>
                </a:cubicBezTo>
                <a:cubicBezTo>
                  <a:pt x="5948423" y="1738779"/>
                  <a:pt x="5955929" y="1743329"/>
                  <a:pt x="5961636" y="1747083"/>
                </a:cubicBezTo>
                <a:cubicBezTo>
                  <a:pt x="5964531" y="1746311"/>
                  <a:pt x="5965727" y="1745198"/>
                  <a:pt x="5965836" y="1743860"/>
                </a:cubicBezTo>
                <a:cubicBezTo>
                  <a:pt x="5966161" y="1739849"/>
                  <a:pt x="5956702" y="1733820"/>
                  <a:pt x="5953991" y="1728927"/>
                </a:cubicBezTo>
                <a:close/>
                <a:moveTo>
                  <a:pt x="6350191" y="1725557"/>
                </a:moveTo>
                <a:cubicBezTo>
                  <a:pt x="6345446" y="1728948"/>
                  <a:pt x="6343870" y="1733281"/>
                  <a:pt x="6344474" y="1736835"/>
                </a:cubicBezTo>
                <a:cubicBezTo>
                  <a:pt x="6345076" y="1740389"/>
                  <a:pt x="6347857" y="1743163"/>
                  <a:pt x="6351826" y="1743438"/>
                </a:cubicBezTo>
                <a:lnTo>
                  <a:pt x="6354010" y="1739667"/>
                </a:lnTo>
                <a:lnTo>
                  <a:pt x="6356730" y="1746138"/>
                </a:lnTo>
                <a:lnTo>
                  <a:pt x="6357338" y="1746981"/>
                </a:lnTo>
                <a:lnTo>
                  <a:pt x="6354874" y="1749958"/>
                </a:lnTo>
                <a:lnTo>
                  <a:pt x="6352791" y="1759168"/>
                </a:lnTo>
                <a:lnTo>
                  <a:pt x="6346752" y="1744188"/>
                </a:lnTo>
                <a:cubicBezTo>
                  <a:pt x="6331580" y="1726049"/>
                  <a:pt x="6303832" y="1726770"/>
                  <a:pt x="6292245" y="1741761"/>
                </a:cubicBezTo>
                <a:cubicBezTo>
                  <a:pt x="6287096" y="1748425"/>
                  <a:pt x="6285139" y="1757906"/>
                  <a:pt x="6288896" y="1769804"/>
                </a:cubicBezTo>
                <a:cubicBezTo>
                  <a:pt x="6290494" y="1775743"/>
                  <a:pt x="6293573" y="1780192"/>
                  <a:pt x="6297445" y="1783919"/>
                </a:cubicBezTo>
                <a:lnTo>
                  <a:pt x="6306535" y="1790334"/>
                </a:lnTo>
                <a:lnTo>
                  <a:pt x="6306536" y="1790340"/>
                </a:lnTo>
                <a:lnTo>
                  <a:pt x="6306541" y="1790337"/>
                </a:lnTo>
                <a:lnTo>
                  <a:pt x="6317938" y="1798381"/>
                </a:lnTo>
                <a:lnTo>
                  <a:pt x="6320002" y="1800776"/>
                </a:lnTo>
                <a:lnTo>
                  <a:pt x="6316736" y="1802534"/>
                </a:lnTo>
                <a:cubicBezTo>
                  <a:pt x="6314807" y="1804723"/>
                  <a:pt x="6313237" y="1807597"/>
                  <a:pt x="6312759" y="1809942"/>
                </a:cubicBezTo>
                <a:cubicBezTo>
                  <a:pt x="6314280" y="1811543"/>
                  <a:pt x="6315673" y="1812249"/>
                  <a:pt x="6316953" y="1812321"/>
                </a:cubicBezTo>
                <a:cubicBezTo>
                  <a:pt x="6318874" y="1812430"/>
                  <a:pt x="6320544" y="1811115"/>
                  <a:pt x="6322028" y="1809252"/>
                </a:cubicBezTo>
                <a:lnTo>
                  <a:pt x="6324242" y="1805698"/>
                </a:lnTo>
                <a:lnTo>
                  <a:pt x="6335322" y="1818557"/>
                </a:lnTo>
                <a:cubicBezTo>
                  <a:pt x="6339060" y="1808113"/>
                  <a:pt x="6344666" y="1800382"/>
                  <a:pt x="6349204" y="1792907"/>
                </a:cubicBezTo>
                <a:lnTo>
                  <a:pt x="6352846" y="1785581"/>
                </a:lnTo>
                <a:lnTo>
                  <a:pt x="6354332" y="1788122"/>
                </a:lnTo>
                <a:cubicBezTo>
                  <a:pt x="6355511" y="1787465"/>
                  <a:pt x="6356690" y="1786806"/>
                  <a:pt x="6357870" y="1786147"/>
                </a:cubicBezTo>
                <a:lnTo>
                  <a:pt x="6357328" y="1785423"/>
                </a:lnTo>
                <a:lnTo>
                  <a:pt x="6373108" y="1795647"/>
                </a:lnTo>
                <a:cubicBezTo>
                  <a:pt x="6379797" y="1797469"/>
                  <a:pt x="6386576" y="1796254"/>
                  <a:pt x="6390218" y="1788160"/>
                </a:cubicBezTo>
                <a:lnTo>
                  <a:pt x="6379271" y="1779282"/>
                </a:lnTo>
                <a:lnTo>
                  <a:pt x="6384234" y="1776051"/>
                </a:lnTo>
                <a:lnTo>
                  <a:pt x="6385575" y="1773914"/>
                </a:lnTo>
                <a:lnTo>
                  <a:pt x="6386576" y="1778043"/>
                </a:lnTo>
                <a:cubicBezTo>
                  <a:pt x="6388339" y="1780726"/>
                  <a:pt x="6391152" y="1782185"/>
                  <a:pt x="6395603" y="1781899"/>
                </a:cubicBezTo>
                <a:cubicBezTo>
                  <a:pt x="6395592" y="1776233"/>
                  <a:pt x="6395117" y="1772686"/>
                  <a:pt x="6395106" y="1767021"/>
                </a:cubicBezTo>
                <a:lnTo>
                  <a:pt x="6386742" y="1766894"/>
                </a:lnTo>
                <a:lnTo>
                  <a:pt x="6386131" y="1764532"/>
                </a:lnTo>
                <a:lnTo>
                  <a:pt x="6385129" y="1763719"/>
                </a:lnTo>
                <a:lnTo>
                  <a:pt x="6385146" y="1763707"/>
                </a:lnTo>
                <a:lnTo>
                  <a:pt x="6387303" y="1760321"/>
                </a:lnTo>
                <a:lnTo>
                  <a:pt x="6394574" y="1765730"/>
                </a:lnTo>
                <a:lnTo>
                  <a:pt x="6398895" y="1767049"/>
                </a:lnTo>
                <a:lnTo>
                  <a:pt x="6398887" y="1767074"/>
                </a:lnTo>
                <a:lnTo>
                  <a:pt x="6397648" y="1769151"/>
                </a:lnTo>
                <a:lnTo>
                  <a:pt x="6402634" y="1770835"/>
                </a:lnTo>
                <a:lnTo>
                  <a:pt x="6403698" y="1771361"/>
                </a:lnTo>
                <a:lnTo>
                  <a:pt x="6406847" y="1775479"/>
                </a:lnTo>
                <a:cubicBezTo>
                  <a:pt x="6410658" y="1778079"/>
                  <a:pt x="6415043" y="1778536"/>
                  <a:pt x="6417495" y="1776670"/>
                </a:cubicBezTo>
                <a:lnTo>
                  <a:pt x="6418864" y="1773416"/>
                </a:lnTo>
                <a:lnTo>
                  <a:pt x="6425615" y="1777170"/>
                </a:lnTo>
                <a:cubicBezTo>
                  <a:pt x="6425441" y="1773248"/>
                  <a:pt x="6423253" y="1769646"/>
                  <a:pt x="6419951" y="1766565"/>
                </a:cubicBezTo>
                <a:lnTo>
                  <a:pt x="6416809" y="1764660"/>
                </a:lnTo>
                <a:lnTo>
                  <a:pt x="6416553" y="1763928"/>
                </a:lnTo>
                <a:lnTo>
                  <a:pt x="6415496" y="1763864"/>
                </a:lnTo>
                <a:lnTo>
                  <a:pt x="6407600" y="1759079"/>
                </a:lnTo>
                <a:cubicBezTo>
                  <a:pt x="6402970" y="1757234"/>
                  <a:pt x="6398125" y="1756108"/>
                  <a:pt x="6393968" y="1755896"/>
                </a:cubicBezTo>
                <a:lnTo>
                  <a:pt x="6389367" y="1757014"/>
                </a:lnTo>
                <a:lnTo>
                  <a:pt x="6389371" y="1756676"/>
                </a:lnTo>
                <a:lnTo>
                  <a:pt x="6395496" y="1755533"/>
                </a:lnTo>
                <a:lnTo>
                  <a:pt x="6396182" y="1753573"/>
                </a:lnTo>
                <a:lnTo>
                  <a:pt x="6400709" y="1746651"/>
                </a:lnTo>
                <a:lnTo>
                  <a:pt x="6399319" y="1744602"/>
                </a:lnTo>
                <a:lnTo>
                  <a:pt x="6399939" y="1742833"/>
                </a:lnTo>
                <a:cubicBezTo>
                  <a:pt x="6399906" y="1737688"/>
                  <a:pt x="6398151" y="1732383"/>
                  <a:pt x="6394049" y="1729159"/>
                </a:cubicBezTo>
                <a:cubicBezTo>
                  <a:pt x="6392166" y="1729448"/>
                  <a:pt x="6390284" y="1729736"/>
                  <a:pt x="6389551" y="1727714"/>
                </a:cubicBezTo>
                <a:cubicBezTo>
                  <a:pt x="6386910" y="1728651"/>
                  <a:pt x="6384957" y="1729951"/>
                  <a:pt x="6383585" y="1731562"/>
                </a:cubicBezTo>
                <a:lnTo>
                  <a:pt x="6381220" y="1739765"/>
                </a:lnTo>
                <a:lnTo>
                  <a:pt x="6370916" y="1753456"/>
                </a:lnTo>
                <a:lnTo>
                  <a:pt x="6370197" y="1751226"/>
                </a:lnTo>
                <a:lnTo>
                  <a:pt x="6372413" y="1746814"/>
                </a:lnTo>
                <a:cubicBezTo>
                  <a:pt x="6368841" y="1744987"/>
                  <a:pt x="6366782" y="1741717"/>
                  <a:pt x="6363210" y="1739889"/>
                </a:cubicBezTo>
                <a:lnTo>
                  <a:pt x="6361101" y="1742437"/>
                </a:lnTo>
                <a:lnTo>
                  <a:pt x="6355428" y="1737219"/>
                </a:lnTo>
                <a:lnTo>
                  <a:pt x="6357851" y="1733035"/>
                </a:lnTo>
                <a:cubicBezTo>
                  <a:pt x="6357396" y="1729169"/>
                  <a:pt x="6354660" y="1725790"/>
                  <a:pt x="6350191" y="1725557"/>
                </a:cubicBezTo>
                <a:close/>
                <a:moveTo>
                  <a:pt x="6286432" y="1725524"/>
                </a:moveTo>
                <a:cubicBezTo>
                  <a:pt x="6283607" y="1725688"/>
                  <a:pt x="6280142" y="1729294"/>
                  <a:pt x="6279021" y="1732419"/>
                </a:cubicBezTo>
                <a:cubicBezTo>
                  <a:pt x="6278523" y="1733808"/>
                  <a:pt x="6278487" y="1735101"/>
                  <a:pt x="6279176" y="1735956"/>
                </a:cubicBezTo>
                <a:cubicBezTo>
                  <a:pt x="6283681" y="1742876"/>
                  <a:pt x="6290681" y="1730151"/>
                  <a:pt x="6288935" y="1726651"/>
                </a:cubicBezTo>
                <a:cubicBezTo>
                  <a:pt x="6288245" y="1725797"/>
                  <a:pt x="6287375" y="1725468"/>
                  <a:pt x="6286432" y="1725524"/>
                </a:cubicBezTo>
                <a:close/>
                <a:moveTo>
                  <a:pt x="6616114" y="1723016"/>
                </a:moveTo>
                <a:cubicBezTo>
                  <a:pt x="6613332" y="1723420"/>
                  <a:pt x="6610730" y="1725106"/>
                  <a:pt x="6608679" y="1728578"/>
                </a:cubicBezTo>
                <a:cubicBezTo>
                  <a:pt x="6606631" y="1732050"/>
                  <a:pt x="6605135" y="1737310"/>
                  <a:pt x="6604565" y="1744861"/>
                </a:cubicBezTo>
                <a:cubicBezTo>
                  <a:pt x="6623818" y="1752147"/>
                  <a:pt x="6632602" y="1750554"/>
                  <a:pt x="6635181" y="1745847"/>
                </a:cubicBezTo>
                <a:cubicBezTo>
                  <a:pt x="6639479" y="1738001"/>
                  <a:pt x="6626541" y="1721501"/>
                  <a:pt x="6616114" y="1723016"/>
                </a:cubicBezTo>
                <a:close/>
                <a:moveTo>
                  <a:pt x="6675263" y="1722735"/>
                </a:moveTo>
                <a:cubicBezTo>
                  <a:pt x="6663470" y="1729508"/>
                  <a:pt x="6661753" y="1726252"/>
                  <a:pt x="6654972" y="1736396"/>
                </a:cubicBezTo>
                <a:cubicBezTo>
                  <a:pt x="6656965" y="1752444"/>
                  <a:pt x="6684963" y="1733464"/>
                  <a:pt x="6675263" y="1722735"/>
                </a:cubicBezTo>
                <a:close/>
                <a:moveTo>
                  <a:pt x="3189165" y="1722006"/>
                </a:moveTo>
                <a:cubicBezTo>
                  <a:pt x="3186163" y="1733207"/>
                  <a:pt x="3186163" y="1733207"/>
                  <a:pt x="3187538" y="1733576"/>
                </a:cubicBezTo>
                <a:cubicBezTo>
                  <a:pt x="3190040" y="1746252"/>
                  <a:pt x="3195543" y="1747728"/>
                  <a:pt x="3201045" y="1749202"/>
                </a:cubicBezTo>
                <a:cubicBezTo>
                  <a:pt x="3205173" y="1750308"/>
                  <a:pt x="3209300" y="1751414"/>
                  <a:pt x="3212051" y="1752151"/>
                </a:cubicBezTo>
                <a:cubicBezTo>
                  <a:pt x="3212051" y="1752151"/>
                  <a:pt x="3213428" y="1752520"/>
                  <a:pt x="3213428" y="1752520"/>
                </a:cubicBezTo>
                <a:cubicBezTo>
                  <a:pt x="3213428" y="1752520"/>
                  <a:pt x="3213428" y="1752520"/>
                  <a:pt x="3217806" y="1741686"/>
                </a:cubicBezTo>
                <a:cubicBezTo>
                  <a:pt x="3217806" y="1741686"/>
                  <a:pt x="3216429" y="1741317"/>
                  <a:pt x="3216429" y="1741317"/>
                </a:cubicBezTo>
                <a:cubicBezTo>
                  <a:pt x="3215302" y="1729010"/>
                  <a:pt x="3211176" y="1727904"/>
                  <a:pt x="3207048" y="1726797"/>
                </a:cubicBezTo>
                <a:cubicBezTo>
                  <a:pt x="3201545" y="1725323"/>
                  <a:pt x="3196043" y="1723850"/>
                  <a:pt x="3190540" y="1722375"/>
                </a:cubicBezTo>
                <a:cubicBezTo>
                  <a:pt x="3189165" y="1722006"/>
                  <a:pt x="3189165" y="1722006"/>
                  <a:pt x="3189165" y="1722006"/>
                </a:cubicBezTo>
                <a:close/>
                <a:moveTo>
                  <a:pt x="5929858" y="1721496"/>
                </a:moveTo>
                <a:lnTo>
                  <a:pt x="5928480" y="1726640"/>
                </a:lnTo>
                <a:cubicBezTo>
                  <a:pt x="5928174" y="1732256"/>
                  <a:pt x="5928870" y="1737608"/>
                  <a:pt x="5929705" y="1742930"/>
                </a:cubicBezTo>
                <a:lnTo>
                  <a:pt x="5930114" y="1746112"/>
                </a:lnTo>
                <a:lnTo>
                  <a:pt x="5923024" y="1739587"/>
                </a:lnTo>
                <a:lnTo>
                  <a:pt x="5922975" y="1740534"/>
                </a:lnTo>
                <a:lnTo>
                  <a:pt x="5920902" y="1735278"/>
                </a:lnTo>
                <a:lnTo>
                  <a:pt x="5919097" y="1733450"/>
                </a:lnTo>
                <a:lnTo>
                  <a:pt x="5923212" y="1729066"/>
                </a:lnTo>
                <a:close/>
                <a:moveTo>
                  <a:pt x="7265050" y="1714883"/>
                </a:moveTo>
                <a:cubicBezTo>
                  <a:pt x="7262098" y="1713807"/>
                  <a:pt x="7259317" y="1714087"/>
                  <a:pt x="7256976" y="1715264"/>
                </a:cubicBezTo>
                <a:cubicBezTo>
                  <a:pt x="7253463" y="1717030"/>
                  <a:pt x="7250940" y="1720814"/>
                  <a:pt x="7250306" y="1725062"/>
                </a:cubicBezTo>
                <a:cubicBezTo>
                  <a:pt x="7249674" y="1729311"/>
                  <a:pt x="7250934" y="1734026"/>
                  <a:pt x="7254987" y="1737651"/>
                </a:cubicBezTo>
                <a:cubicBezTo>
                  <a:pt x="7265441" y="1738819"/>
                  <a:pt x="7275860" y="1724553"/>
                  <a:pt x="7265050" y="1714883"/>
                </a:cubicBezTo>
                <a:close/>
                <a:moveTo>
                  <a:pt x="6242174" y="1714453"/>
                </a:moveTo>
                <a:lnTo>
                  <a:pt x="6241824" y="1719260"/>
                </a:lnTo>
                <a:lnTo>
                  <a:pt x="6239810" y="1715753"/>
                </a:lnTo>
                <a:lnTo>
                  <a:pt x="6240216" y="1715718"/>
                </a:lnTo>
                <a:close/>
                <a:moveTo>
                  <a:pt x="6761764" y="1712508"/>
                </a:moveTo>
                <a:cubicBezTo>
                  <a:pt x="6760851" y="1712940"/>
                  <a:pt x="6760156" y="1713538"/>
                  <a:pt x="6759815" y="1714306"/>
                </a:cubicBezTo>
                <a:cubicBezTo>
                  <a:pt x="6758789" y="1716605"/>
                  <a:pt x="6760933" y="1720411"/>
                  <a:pt x="6769842" y="1725748"/>
                </a:cubicBezTo>
                <a:cubicBezTo>
                  <a:pt x="6783693" y="1714136"/>
                  <a:pt x="6767855" y="1709625"/>
                  <a:pt x="6761764" y="1712508"/>
                </a:cubicBezTo>
                <a:close/>
                <a:moveTo>
                  <a:pt x="7018842" y="1710923"/>
                </a:moveTo>
                <a:cubicBezTo>
                  <a:pt x="7016694" y="1713712"/>
                  <a:pt x="7013962" y="1715545"/>
                  <a:pt x="7011625" y="1717276"/>
                </a:cubicBezTo>
                <a:cubicBezTo>
                  <a:pt x="7009290" y="1719006"/>
                  <a:pt x="7007350" y="1720636"/>
                  <a:pt x="7006786" y="1723017"/>
                </a:cubicBezTo>
                <a:cubicBezTo>
                  <a:pt x="7006412" y="1724606"/>
                  <a:pt x="7006651" y="1726530"/>
                  <a:pt x="7007792" y="1729040"/>
                </a:cubicBezTo>
                <a:cubicBezTo>
                  <a:pt x="7010565" y="1731311"/>
                  <a:pt x="7013230" y="1731871"/>
                  <a:pt x="7015521" y="1731295"/>
                </a:cubicBezTo>
                <a:cubicBezTo>
                  <a:pt x="7022395" y="1729566"/>
                  <a:pt x="7025901" y="1717611"/>
                  <a:pt x="7018842" y="1710923"/>
                </a:cubicBezTo>
                <a:close/>
                <a:moveTo>
                  <a:pt x="6655905" y="1710745"/>
                </a:moveTo>
                <a:cubicBezTo>
                  <a:pt x="6650731" y="1708044"/>
                  <a:pt x="6646513" y="1714899"/>
                  <a:pt x="6643386" y="1721023"/>
                </a:cubicBezTo>
                <a:cubicBezTo>
                  <a:pt x="6647523" y="1731683"/>
                  <a:pt x="6654458" y="1724349"/>
                  <a:pt x="6661395" y="1717015"/>
                </a:cubicBezTo>
                <a:cubicBezTo>
                  <a:pt x="6659462" y="1713609"/>
                  <a:pt x="6657631" y="1711647"/>
                  <a:pt x="6655905" y="1710745"/>
                </a:cubicBezTo>
                <a:close/>
                <a:moveTo>
                  <a:pt x="6215107" y="1707281"/>
                </a:moveTo>
                <a:lnTo>
                  <a:pt x="6212848" y="1717316"/>
                </a:lnTo>
                <a:lnTo>
                  <a:pt x="6208203" y="1714239"/>
                </a:lnTo>
                <a:close/>
                <a:moveTo>
                  <a:pt x="3185943" y="1706738"/>
                </a:moveTo>
                <a:cubicBezTo>
                  <a:pt x="3181790" y="1705625"/>
                  <a:pt x="3178488" y="1717947"/>
                  <a:pt x="3173802" y="1729899"/>
                </a:cubicBezTo>
                <a:cubicBezTo>
                  <a:pt x="3181256" y="1718690"/>
                  <a:pt x="3169968" y="1755283"/>
                  <a:pt x="3177422" y="1744073"/>
                </a:cubicBezTo>
                <a:cubicBezTo>
                  <a:pt x="3180723" y="1731754"/>
                  <a:pt x="3179339" y="1731384"/>
                  <a:pt x="3185943" y="1706738"/>
                </a:cubicBezTo>
                <a:close/>
                <a:moveTo>
                  <a:pt x="6700679" y="1705718"/>
                </a:moveTo>
                <a:cubicBezTo>
                  <a:pt x="6697392" y="1706346"/>
                  <a:pt x="6695298" y="1707322"/>
                  <a:pt x="6694088" y="1708526"/>
                </a:cubicBezTo>
                <a:cubicBezTo>
                  <a:pt x="6690462" y="1712136"/>
                  <a:pt x="6694806" y="1717799"/>
                  <a:pt x="6698865" y="1722310"/>
                </a:cubicBezTo>
                <a:cubicBezTo>
                  <a:pt x="6708614" y="1721977"/>
                  <a:pt x="6704646" y="1713847"/>
                  <a:pt x="6700679" y="1705718"/>
                </a:cubicBezTo>
                <a:close/>
                <a:moveTo>
                  <a:pt x="5991727" y="1703737"/>
                </a:moveTo>
                <a:lnTo>
                  <a:pt x="5992871" y="1704136"/>
                </a:lnTo>
                <a:lnTo>
                  <a:pt x="5991945" y="1706060"/>
                </a:lnTo>
                <a:lnTo>
                  <a:pt x="5994053" y="1707009"/>
                </a:lnTo>
                <a:lnTo>
                  <a:pt x="5993329" y="1708346"/>
                </a:lnTo>
                <a:lnTo>
                  <a:pt x="5990752" y="1708403"/>
                </a:lnTo>
                <a:close/>
                <a:moveTo>
                  <a:pt x="6394412" y="1702348"/>
                </a:moveTo>
                <a:cubicBezTo>
                  <a:pt x="6392100" y="1703125"/>
                  <a:pt x="6389997" y="1705417"/>
                  <a:pt x="6389468" y="1708929"/>
                </a:cubicBezTo>
                <a:lnTo>
                  <a:pt x="6392240" y="1711609"/>
                </a:lnTo>
                <a:lnTo>
                  <a:pt x="6396224" y="1718037"/>
                </a:lnTo>
                <a:cubicBezTo>
                  <a:pt x="6398784" y="1718631"/>
                  <a:pt x="6402087" y="1717222"/>
                  <a:pt x="6404672" y="1712454"/>
                </a:cubicBezTo>
                <a:cubicBezTo>
                  <a:pt x="6403273" y="1711354"/>
                  <a:pt x="6402441" y="1709295"/>
                  <a:pt x="6401337" y="1707564"/>
                </a:cubicBezTo>
                <a:lnTo>
                  <a:pt x="6400304" y="1706953"/>
                </a:lnTo>
                <a:lnTo>
                  <a:pt x="6400622" y="1704842"/>
                </a:lnTo>
                <a:cubicBezTo>
                  <a:pt x="6399249" y="1702303"/>
                  <a:pt x="6396725" y="1701570"/>
                  <a:pt x="6394412" y="1702348"/>
                </a:cubicBezTo>
                <a:close/>
                <a:moveTo>
                  <a:pt x="6274776" y="1697543"/>
                </a:moveTo>
                <a:cubicBezTo>
                  <a:pt x="6274299" y="1702502"/>
                  <a:pt x="6275353" y="1706237"/>
                  <a:pt x="6277821" y="1708574"/>
                </a:cubicBezTo>
                <a:cubicBezTo>
                  <a:pt x="6280291" y="1710911"/>
                  <a:pt x="6284174" y="1711848"/>
                  <a:pt x="6289352" y="1711204"/>
                </a:cubicBezTo>
                <a:cubicBezTo>
                  <a:pt x="6290307" y="1701286"/>
                  <a:pt x="6285135" y="1696256"/>
                  <a:pt x="6274776" y="1697543"/>
                </a:cubicBezTo>
                <a:close/>
                <a:moveTo>
                  <a:pt x="6151229" y="1697499"/>
                </a:moveTo>
                <a:lnTo>
                  <a:pt x="6169251" y="1714119"/>
                </a:lnTo>
                <a:lnTo>
                  <a:pt x="6169593" y="1714203"/>
                </a:lnTo>
                <a:lnTo>
                  <a:pt x="6165357" y="1725892"/>
                </a:lnTo>
                <a:cubicBezTo>
                  <a:pt x="6169262" y="1726774"/>
                  <a:pt x="6173351" y="1725238"/>
                  <a:pt x="6177530" y="1722491"/>
                </a:cubicBezTo>
                <a:cubicBezTo>
                  <a:pt x="6174216" y="1720361"/>
                  <a:pt x="6173151" y="1718047"/>
                  <a:pt x="6172710" y="1715681"/>
                </a:cubicBezTo>
                <a:lnTo>
                  <a:pt x="6172599" y="1714939"/>
                </a:lnTo>
                <a:lnTo>
                  <a:pt x="6174837" y="1715486"/>
                </a:lnTo>
                <a:lnTo>
                  <a:pt x="6174548" y="1716380"/>
                </a:lnTo>
                <a:cubicBezTo>
                  <a:pt x="6175120" y="1721875"/>
                  <a:pt x="6183015" y="1724045"/>
                  <a:pt x="6188437" y="1730792"/>
                </a:cubicBezTo>
                <a:cubicBezTo>
                  <a:pt x="6191163" y="1728657"/>
                  <a:pt x="6192118" y="1726337"/>
                  <a:pt x="6191935" y="1724036"/>
                </a:cubicBezTo>
                <a:lnTo>
                  <a:pt x="6190161" y="1720493"/>
                </a:lnTo>
                <a:lnTo>
                  <a:pt x="6192454" y="1719798"/>
                </a:lnTo>
                <a:lnTo>
                  <a:pt x="6193233" y="1719988"/>
                </a:lnTo>
                <a:lnTo>
                  <a:pt x="6196272" y="1719103"/>
                </a:lnTo>
                <a:lnTo>
                  <a:pt x="6197182" y="1719541"/>
                </a:lnTo>
                <a:lnTo>
                  <a:pt x="6198008" y="1718600"/>
                </a:lnTo>
                <a:lnTo>
                  <a:pt x="6199217" y="1718248"/>
                </a:lnTo>
                <a:lnTo>
                  <a:pt x="6199380" y="1718554"/>
                </a:lnTo>
                <a:cubicBezTo>
                  <a:pt x="6201494" y="1721115"/>
                  <a:pt x="6204295" y="1723753"/>
                  <a:pt x="6207377" y="1726337"/>
                </a:cubicBezTo>
                <a:lnTo>
                  <a:pt x="6209380" y="1727849"/>
                </a:lnTo>
                <a:lnTo>
                  <a:pt x="6209931" y="1728826"/>
                </a:lnTo>
                <a:lnTo>
                  <a:pt x="6209510" y="1729209"/>
                </a:lnTo>
                <a:lnTo>
                  <a:pt x="6211124" y="1732199"/>
                </a:lnTo>
                <a:lnTo>
                  <a:pt x="6217116" y="1752756"/>
                </a:lnTo>
                <a:lnTo>
                  <a:pt x="6219401" y="1754945"/>
                </a:lnTo>
                <a:lnTo>
                  <a:pt x="6219478" y="1755952"/>
                </a:lnTo>
                <a:lnTo>
                  <a:pt x="6220705" y="1756197"/>
                </a:lnTo>
                <a:lnTo>
                  <a:pt x="6221614" y="1757068"/>
                </a:lnTo>
                <a:lnTo>
                  <a:pt x="6221431" y="1757362"/>
                </a:lnTo>
                <a:cubicBezTo>
                  <a:pt x="6220270" y="1760473"/>
                  <a:pt x="6219386" y="1764218"/>
                  <a:pt x="6218690" y="1768180"/>
                </a:cubicBezTo>
                <a:lnTo>
                  <a:pt x="6218381" y="1770670"/>
                </a:lnTo>
                <a:lnTo>
                  <a:pt x="6217811" y="1771635"/>
                </a:lnTo>
                <a:lnTo>
                  <a:pt x="6217268" y="1771462"/>
                </a:lnTo>
                <a:lnTo>
                  <a:pt x="6213657" y="1777324"/>
                </a:lnTo>
                <a:lnTo>
                  <a:pt x="6212572" y="1776209"/>
                </a:lnTo>
                <a:lnTo>
                  <a:pt x="6196258" y="1776523"/>
                </a:lnTo>
                <a:lnTo>
                  <a:pt x="6197065" y="1775500"/>
                </a:lnTo>
                <a:cubicBezTo>
                  <a:pt x="6195892" y="1772917"/>
                  <a:pt x="6191675" y="1770682"/>
                  <a:pt x="6188281" y="1771361"/>
                </a:cubicBezTo>
                <a:cubicBezTo>
                  <a:pt x="6187150" y="1771586"/>
                  <a:pt x="6186110" y="1772137"/>
                  <a:pt x="6185305" y="1773106"/>
                </a:cubicBezTo>
                <a:lnTo>
                  <a:pt x="6183829" y="1778850"/>
                </a:lnTo>
                <a:lnTo>
                  <a:pt x="6182777" y="1779101"/>
                </a:lnTo>
                <a:lnTo>
                  <a:pt x="6175454" y="1770948"/>
                </a:lnTo>
                <a:lnTo>
                  <a:pt x="6176515" y="1778907"/>
                </a:lnTo>
                <a:lnTo>
                  <a:pt x="6172612" y="1783385"/>
                </a:lnTo>
                <a:lnTo>
                  <a:pt x="6173253" y="1785018"/>
                </a:lnTo>
                <a:lnTo>
                  <a:pt x="6171428" y="1786560"/>
                </a:lnTo>
                <a:lnTo>
                  <a:pt x="6168153" y="1781130"/>
                </a:lnTo>
                <a:lnTo>
                  <a:pt x="6160695" y="1773257"/>
                </a:lnTo>
                <a:lnTo>
                  <a:pt x="6164092" y="1762839"/>
                </a:lnTo>
                <a:lnTo>
                  <a:pt x="6157731" y="1767736"/>
                </a:lnTo>
                <a:lnTo>
                  <a:pt x="6151902" y="1766596"/>
                </a:lnTo>
                <a:lnTo>
                  <a:pt x="6150807" y="1767967"/>
                </a:lnTo>
                <a:lnTo>
                  <a:pt x="6138250" y="1763444"/>
                </a:lnTo>
                <a:lnTo>
                  <a:pt x="6138622" y="1762372"/>
                </a:lnTo>
                <a:lnTo>
                  <a:pt x="6136630" y="1761920"/>
                </a:lnTo>
                <a:lnTo>
                  <a:pt x="6133709" y="1760734"/>
                </a:lnTo>
                <a:lnTo>
                  <a:pt x="6133811" y="1747847"/>
                </a:lnTo>
                <a:cubicBezTo>
                  <a:pt x="6130059" y="1750046"/>
                  <a:pt x="6125923" y="1753769"/>
                  <a:pt x="6123668" y="1758180"/>
                </a:cubicBezTo>
                <a:lnTo>
                  <a:pt x="6123756" y="1759310"/>
                </a:lnTo>
                <a:lnTo>
                  <a:pt x="6120004" y="1763720"/>
                </a:lnTo>
                <a:lnTo>
                  <a:pt x="6121750" y="1749764"/>
                </a:lnTo>
                <a:lnTo>
                  <a:pt x="6119774" y="1731968"/>
                </a:lnTo>
                <a:lnTo>
                  <a:pt x="6125337" y="1735892"/>
                </a:lnTo>
                <a:lnTo>
                  <a:pt x="6132517" y="1725668"/>
                </a:lnTo>
                <a:lnTo>
                  <a:pt x="6141038" y="1727995"/>
                </a:lnTo>
                <a:lnTo>
                  <a:pt x="6141629" y="1728930"/>
                </a:lnTo>
                <a:lnTo>
                  <a:pt x="6142797" y="1729047"/>
                </a:lnTo>
                <a:lnTo>
                  <a:pt x="6140647" y="1729840"/>
                </a:lnTo>
                <a:cubicBezTo>
                  <a:pt x="6138351" y="1731037"/>
                  <a:pt x="6136499" y="1732334"/>
                  <a:pt x="6135589" y="1733283"/>
                </a:cubicBezTo>
                <a:cubicBezTo>
                  <a:pt x="6137169" y="1736272"/>
                  <a:pt x="6138765" y="1737913"/>
                  <a:pt x="6140447" y="1738665"/>
                </a:cubicBezTo>
                <a:cubicBezTo>
                  <a:pt x="6145493" y="1740917"/>
                  <a:pt x="6151318" y="1735165"/>
                  <a:pt x="6159873" y="1733843"/>
                </a:cubicBezTo>
                <a:cubicBezTo>
                  <a:pt x="6159387" y="1730414"/>
                  <a:pt x="6157855" y="1728428"/>
                  <a:pt x="6155771" y="1727435"/>
                </a:cubicBezTo>
                <a:lnTo>
                  <a:pt x="6151815" y="1727200"/>
                </a:lnTo>
                <a:lnTo>
                  <a:pt x="6151889" y="1726886"/>
                </a:lnTo>
                <a:lnTo>
                  <a:pt x="6153105" y="1726654"/>
                </a:lnTo>
                <a:lnTo>
                  <a:pt x="6152501" y="1724702"/>
                </a:lnTo>
                <a:lnTo>
                  <a:pt x="6152066" y="1721579"/>
                </a:lnTo>
                <a:lnTo>
                  <a:pt x="6163278" y="1715224"/>
                </a:lnTo>
                <a:cubicBezTo>
                  <a:pt x="6159498" y="1713073"/>
                  <a:pt x="6154206" y="1711354"/>
                  <a:pt x="6149256" y="1711606"/>
                </a:cubicBezTo>
                <a:lnTo>
                  <a:pt x="6148323" y="1712247"/>
                </a:lnTo>
                <a:lnTo>
                  <a:pt x="6141975" y="1711084"/>
                </a:lnTo>
                <a:lnTo>
                  <a:pt x="6138717" y="1715169"/>
                </a:lnTo>
                <a:lnTo>
                  <a:pt x="6137974" y="1714986"/>
                </a:lnTo>
                <a:lnTo>
                  <a:pt x="6138074" y="1704421"/>
                </a:lnTo>
                <a:lnTo>
                  <a:pt x="6141164" y="1705477"/>
                </a:lnTo>
                <a:cubicBezTo>
                  <a:pt x="6145596" y="1705462"/>
                  <a:pt x="6149351" y="1703775"/>
                  <a:pt x="6151102" y="1700237"/>
                </a:cubicBezTo>
                <a:close/>
                <a:moveTo>
                  <a:pt x="5924828" y="1693713"/>
                </a:moveTo>
                <a:lnTo>
                  <a:pt x="5921201" y="1703865"/>
                </a:lnTo>
                <a:lnTo>
                  <a:pt x="5916947" y="1704169"/>
                </a:lnTo>
                <a:lnTo>
                  <a:pt x="5918379" y="1708082"/>
                </a:lnTo>
                <a:lnTo>
                  <a:pt x="5914220" y="1713601"/>
                </a:lnTo>
                <a:lnTo>
                  <a:pt x="5906660" y="1723599"/>
                </a:lnTo>
                <a:lnTo>
                  <a:pt x="5901589" y="1720944"/>
                </a:lnTo>
                <a:lnTo>
                  <a:pt x="5904239" y="1726801"/>
                </a:lnTo>
                <a:lnTo>
                  <a:pt x="5901548" y="1730358"/>
                </a:lnTo>
                <a:cubicBezTo>
                  <a:pt x="5899804" y="1734580"/>
                  <a:pt x="5899210" y="1739413"/>
                  <a:pt x="5900628" y="1745425"/>
                </a:cubicBezTo>
                <a:cubicBezTo>
                  <a:pt x="5901216" y="1746989"/>
                  <a:pt x="5901657" y="1748160"/>
                  <a:pt x="5902610" y="1749023"/>
                </a:cubicBezTo>
                <a:lnTo>
                  <a:pt x="5904484" y="1749665"/>
                </a:lnTo>
                <a:lnTo>
                  <a:pt x="5908364" y="1763206"/>
                </a:lnTo>
                <a:cubicBezTo>
                  <a:pt x="5910488" y="1767555"/>
                  <a:pt x="5913266" y="1771492"/>
                  <a:pt x="5916173" y="1774295"/>
                </a:cubicBezTo>
                <a:lnTo>
                  <a:pt x="5917379" y="1774897"/>
                </a:lnTo>
                <a:lnTo>
                  <a:pt x="5906122" y="1777771"/>
                </a:lnTo>
                <a:lnTo>
                  <a:pt x="5903635" y="1770359"/>
                </a:lnTo>
                <a:cubicBezTo>
                  <a:pt x="5900217" y="1769017"/>
                  <a:pt x="5897809" y="1769191"/>
                  <a:pt x="5896212" y="1770318"/>
                </a:cubicBezTo>
                <a:cubicBezTo>
                  <a:pt x="5891425" y="1773699"/>
                  <a:pt x="5893948" y="1785658"/>
                  <a:pt x="5898435" y="1790998"/>
                </a:cubicBezTo>
                <a:lnTo>
                  <a:pt x="5898524" y="1790969"/>
                </a:lnTo>
                <a:lnTo>
                  <a:pt x="5896676" y="1797710"/>
                </a:lnTo>
                <a:cubicBezTo>
                  <a:pt x="5897174" y="1805424"/>
                  <a:pt x="5899674" y="1813662"/>
                  <a:pt x="5903527" y="1819703"/>
                </a:cubicBezTo>
                <a:lnTo>
                  <a:pt x="5904137" y="1820249"/>
                </a:lnTo>
                <a:lnTo>
                  <a:pt x="5902645" y="1823650"/>
                </a:lnTo>
                <a:lnTo>
                  <a:pt x="5907244" y="1823032"/>
                </a:lnTo>
                <a:lnTo>
                  <a:pt x="5912848" y="1828051"/>
                </a:lnTo>
                <a:cubicBezTo>
                  <a:pt x="5914894" y="1828777"/>
                  <a:pt x="5917074" y="1828918"/>
                  <a:pt x="5919352" y="1828330"/>
                </a:cubicBezTo>
                <a:cubicBezTo>
                  <a:pt x="5929944" y="1820546"/>
                  <a:pt x="5934601" y="1811764"/>
                  <a:pt x="5935427" y="1803573"/>
                </a:cubicBezTo>
                <a:lnTo>
                  <a:pt x="5932631" y="1794986"/>
                </a:lnTo>
                <a:lnTo>
                  <a:pt x="5933412" y="1793858"/>
                </a:lnTo>
                <a:lnTo>
                  <a:pt x="5931926" y="1792821"/>
                </a:lnTo>
                <a:lnTo>
                  <a:pt x="5928520" y="1782362"/>
                </a:lnTo>
                <a:lnTo>
                  <a:pt x="5917395" y="1774905"/>
                </a:lnTo>
                <a:lnTo>
                  <a:pt x="5924760" y="1778581"/>
                </a:lnTo>
                <a:cubicBezTo>
                  <a:pt x="5924955" y="1768800"/>
                  <a:pt x="5921198" y="1762983"/>
                  <a:pt x="5917135" y="1757445"/>
                </a:cubicBezTo>
                <a:lnTo>
                  <a:pt x="5910858" y="1744535"/>
                </a:lnTo>
                <a:lnTo>
                  <a:pt x="5912213" y="1741895"/>
                </a:lnTo>
                <a:lnTo>
                  <a:pt x="5917897" y="1748132"/>
                </a:lnTo>
                <a:lnTo>
                  <a:pt x="5922456" y="1750610"/>
                </a:lnTo>
                <a:lnTo>
                  <a:pt x="5922271" y="1754205"/>
                </a:lnTo>
                <a:cubicBezTo>
                  <a:pt x="5923415" y="1757683"/>
                  <a:pt x="5926092" y="1759748"/>
                  <a:pt x="5930713" y="1760346"/>
                </a:cubicBezTo>
                <a:lnTo>
                  <a:pt x="5930541" y="1749454"/>
                </a:lnTo>
                <a:lnTo>
                  <a:pt x="5931771" y="1759042"/>
                </a:lnTo>
                <a:cubicBezTo>
                  <a:pt x="5932025" y="1764540"/>
                  <a:pt x="5931557" y="1770244"/>
                  <a:pt x="5929505" y="1776390"/>
                </a:cubicBezTo>
                <a:cubicBezTo>
                  <a:pt x="5939906" y="1772455"/>
                  <a:pt x="5944296" y="1757465"/>
                  <a:pt x="5944362" y="1742503"/>
                </a:cubicBezTo>
                <a:cubicBezTo>
                  <a:pt x="5944394" y="1735020"/>
                  <a:pt x="5943345" y="1727545"/>
                  <a:pt x="5941425" y="1721460"/>
                </a:cubicBezTo>
                <a:lnTo>
                  <a:pt x="5934625" y="1710878"/>
                </a:lnTo>
                <a:lnTo>
                  <a:pt x="5935423" y="1708314"/>
                </a:lnTo>
                <a:cubicBezTo>
                  <a:pt x="5935214" y="1706207"/>
                  <a:pt x="5934439" y="1704040"/>
                  <a:pt x="5932951" y="1701789"/>
                </a:cubicBezTo>
                <a:cubicBezTo>
                  <a:pt x="5931249" y="1699216"/>
                  <a:pt x="5928615" y="1696534"/>
                  <a:pt x="5924828" y="1693713"/>
                </a:cubicBezTo>
                <a:close/>
                <a:moveTo>
                  <a:pt x="6615847" y="1693088"/>
                </a:moveTo>
                <a:cubicBezTo>
                  <a:pt x="6612745" y="1693696"/>
                  <a:pt x="6610489" y="1695483"/>
                  <a:pt x="6609251" y="1697809"/>
                </a:cubicBezTo>
                <a:lnTo>
                  <a:pt x="6609153" y="1699389"/>
                </a:lnTo>
                <a:lnTo>
                  <a:pt x="6605160" y="1700669"/>
                </a:lnTo>
                <a:cubicBezTo>
                  <a:pt x="6602930" y="1702981"/>
                  <a:pt x="6602593" y="1706446"/>
                  <a:pt x="6604395" y="1711478"/>
                </a:cubicBezTo>
                <a:lnTo>
                  <a:pt x="6610820" y="1708763"/>
                </a:lnTo>
                <a:lnTo>
                  <a:pt x="6612344" y="1710980"/>
                </a:lnTo>
                <a:cubicBezTo>
                  <a:pt x="6614689" y="1713070"/>
                  <a:pt x="6618066" y="1714745"/>
                  <a:pt x="6622599" y="1715556"/>
                </a:cubicBezTo>
                <a:cubicBezTo>
                  <a:pt x="6623370" y="1708607"/>
                  <a:pt x="6627115" y="1709572"/>
                  <a:pt x="6628480" y="1704207"/>
                </a:cubicBezTo>
                <a:cubicBezTo>
                  <a:pt x="6620990" y="1702276"/>
                  <a:pt x="6625892" y="1692819"/>
                  <a:pt x="6615847" y="1693088"/>
                </a:cubicBezTo>
                <a:close/>
                <a:moveTo>
                  <a:pt x="6490221" y="1690538"/>
                </a:moveTo>
                <a:cubicBezTo>
                  <a:pt x="6483330" y="1689065"/>
                  <a:pt x="6479733" y="1690703"/>
                  <a:pt x="6478440" y="1693621"/>
                </a:cubicBezTo>
                <a:cubicBezTo>
                  <a:pt x="6478010" y="1694594"/>
                  <a:pt x="6477835" y="1695709"/>
                  <a:pt x="6477879" y="1696899"/>
                </a:cubicBezTo>
                <a:cubicBezTo>
                  <a:pt x="6478174" y="1704829"/>
                  <a:pt x="6488219" y="1716068"/>
                  <a:pt x="6497149" y="1710526"/>
                </a:cubicBezTo>
                <a:cubicBezTo>
                  <a:pt x="6497549" y="1701982"/>
                  <a:pt x="6495311" y="1694819"/>
                  <a:pt x="6490221" y="1690538"/>
                </a:cubicBezTo>
                <a:close/>
                <a:moveTo>
                  <a:pt x="6377457" y="1689364"/>
                </a:moveTo>
                <a:cubicBezTo>
                  <a:pt x="6375306" y="1688943"/>
                  <a:pt x="6372522" y="1689540"/>
                  <a:pt x="6368347" y="1690438"/>
                </a:cubicBezTo>
                <a:cubicBezTo>
                  <a:pt x="6366332" y="1701491"/>
                  <a:pt x="6379488" y="1697779"/>
                  <a:pt x="6377457" y="1689364"/>
                </a:cubicBezTo>
                <a:close/>
                <a:moveTo>
                  <a:pt x="6603811" y="1688671"/>
                </a:moveTo>
                <a:cubicBezTo>
                  <a:pt x="6599931" y="1687462"/>
                  <a:pt x="6595441" y="1688432"/>
                  <a:pt x="6591008" y="1690791"/>
                </a:cubicBezTo>
                <a:lnTo>
                  <a:pt x="6576284" y="1705477"/>
                </a:lnTo>
                <a:lnTo>
                  <a:pt x="6557459" y="1708140"/>
                </a:lnTo>
                <a:cubicBezTo>
                  <a:pt x="6550073" y="1711096"/>
                  <a:pt x="6542917" y="1716349"/>
                  <a:pt x="6538781" y="1724784"/>
                </a:cubicBezTo>
                <a:lnTo>
                  <a:pt x="6540543" y="1724846"/>
                </a:lnTo>
                <a:lnTo>
                  <a:pt x="6532206" y="1732868"/>
                </a:lnTo>
                <a:cubicBezTo>
                  <a:pt x="6529890" y="1736100"/>
                  <a:pt x="6528364" y="1739344"/>
                  <a:pt x="6528149" y="1742306"/>
                </a:cubicBezTo>
                <a:cubicBezTo>
                  <a:pt x="6540912" y="1740538"/>
                  <a:pt x="6545093" y="1728855"/>
                  <a:pt x="6560393" y="1728794"/>
                </a:cubicBezTo>
                <a:cubicBezTo>
                  <a:pt x="6558636" y="1725542"/>
                  <a:pt x="6560121" y="1723434"/>
                  <a:pt x="6561287" y="1721113"/>
                </a:cubicBezTo>
                <a:lnTo>
                  <a:pt x="6561236" y="1720662"/>
                </a:lnTo>
                <a:lnTo>
                  <a:pt x="6569284" y="1716173"/>
                </a:lnTo>
                <a:lnTo>
                  <a:pt x="6571807" y="1712840"/>
                </a:lnTo>
                <a:lnTo>
                  <a:pt x="6569499" y="1718719"/>
                </a:lnTo>
                <a:cubicBezTo>
                  <a:pt x="6568884" y="1722154"/>
                  <a:pt x="6569142" y="1725363"/>
                  <a:pt x="6570552" y="1728014"/>
                </a:cubicBezTo>
                <a:cubicBezTo>
                  <a:pt x="6581277" y="1716191"/>
                  <a:pt x="6598067" y="1718893"/>
                  <a:pt x="6603811" y="1688671"/>
                </a:cubicBezTo>
                <a:close/>
                <a:moveTo>
                  <a:pt x="6790110" y="1686923"/>
                </a:moveTo>
                <a:cubicBezTo>
                  <a:pt x="6782958" y="1685694"/>
                  <a:pt x="6775058" y="1689355"/>
                  <a:pt x="6772274" y="1695749"/>
                </a:cubicBezTo>
                <a:cubicBezTo>
                  <a:pt x="6770419" y="1700013"/>
                  <a:pt x="6770838" y="1705490"/>
                  <a:pt x="6775271" y="1711545"/>
                </a:cubicBezTo>
                <a:cubicBezTo>
                  <a:pt x="6788328" y="1714831"/>
                  <a:pt x="6798502" y="1713725"/>
                  <a:pt x="6803453" y="1707433"/>
                </a:cubicBezTo>
                <a:cubicBezTo>
                  <a:pt x="6803665" y="1694270"/>
                  <a:pt x="6797261" y="1688152"/>
                  <a:pt x="6790110" y="1686923"/>
                </a:cubicBezTo>
                <a:close/>
                <a:moveTo>
                  <a:pt x="7236158" y="1686544"/>
                </a:moveTo>
                <a:cubicBezTo>
                  <a:pt x="7233797" y="1688812"/>
                  <a:pt x="7232130" y="1692683"/>
                  <a:pt x="7229630" y="1698492"/>
                </a:cubicBezTo>
                <a:cubicBezTo>
                  <a:pt x="7241286" y="1710016"/>
                  <a:pt x="7248094" y="1690982"/>
                  <a:pt x="7236158" y="1686544"/>
                </a:cubicBezTo>
                <a:close/>
                <a:moveTo>
                  <a:pt x="6647080" y="1684382"/>
                </a:moveTo>
                <a:lnTo>
                  <a:pt x="6647540" y="1686281"/>
                </a:lnTo>
                <a:lnTo>
                  <a:pt x="6646034" y="1684864"/>
                </a:lnTo>
                <a:close/>
                <a:moveTo>
                  <a:pt x="5994616" y="1683456"/>
                </a:moveTo>
                <a:lnTo>
                  <a:pt x="6001250" y="1690180"/>
                </a:lnTo>
                <a:lnTo>
                  <a:pt x="6003273" y="1695589"/>
                </a:lnTo>
                <a:lnTo>
                  <a:pt x="6000547" y="1695021"/>
                </a:lnTo>
                <a:lnTo>
                  <a:pt x="5999383" y="1697171"/>
                </a:lnTo>
                <a:lnTo>
                  <a:pt x="5997483" y="1697304"/>
                </a:lnTo>
                <a:lnTo>
                  <a:pt x="5995758" y="1686396"/>
                </a:lnTo>
                <a:close/>
                <a:moveTo>
                  <a:pt x="6429223" y="1682541"/>
                </a:moveTo>
                <a:cubicBezTo>
                  <a:pt x="6420297" y="1681473"/>
                  <a:pt x="6415267" y="1682330"/>
                  <a:pt x="6412883" y="1684143"/>
                </a:cubicBezTo>
                <a:cubicBezTo>
                  <a:pt x="6410498" y="1685956"/>
                  <a:pt x="6410758" y="1688725"/>
                  <a:pt x="6412416" y="1691477"/>
                </a:cubicBezTo>
                <a:lnTo>
                  <a:pt x="6419264" y="1697746"/>
                </a:lnTo>
                <a:lnTo>
                  <a:pt x="6417661" y="1708133"/>
                </a:lnTo>
                <a:cubicBezTo>
                  <a:pt x="6421307" y="1719321"/>
                  <a:pt x="6439496" y="1718136"/>
                  <a:pt x="6441644" y="1699332"/>
                </a:cubicBezTo>
                <a:cubicBezTo>
                  <a:pt x="6438654" y="1695312"/>
                  <a:pt x="6435612" y="1694727"/>
                  <a:pt x="6432131" y="1694650"/>
                </a:cubicBezTo>
                <a:lnTo>
                  <a:pt x="6431715" y="1694594"/>
                </a:lnTo>
                <a:close/>
                <a:moveTo>
                  <a:pt x="6745703" y="1681071"/>
                </a:moveTo>
                <a:cubicBezTo>
                  <a:pt x="6744966" y="1680961"/>
                  <a:pt x="6744313" y="1681017"/>
                  <a:pt x="6743827" y="1681288"/>
                </a:cubicBezTo>
                <a:cubicBezTo>
                  <a:pt x="6742372" y="1682102"/>
                  <a:pt x="6742436" y="1684856"/>
                  <a:pt x="6746324" y="1690878"/>
                </a:cubicBezTo>
                <a:cubicBezTo>
                  <a:pt x="6759249" y="1689938"/>
                  <a:pt x="6750620" y="1681810"/>
                  <a:pt x="6745703" y="1681071"/>
                </a:cubicBezTo>
                <a:close/>
                <a:moveTo>
                  <a:pt x="6172592" y="1679137"/>
                </a:moveTo>
                <a:lnTo>
                  <a:pt x="6176579" y="1681842"/>
                </a:lnTo>
                <a:lnTo>
                  <a:pt x="6172535" y="1681832"/>
                </a:lnTo>
                <a:lnTo>
                  <a:pt x="6172708" y="1681464"/>
                </a:lnTo>
                <a:close/>
                <a:moveTo>
                  <a:pt x="6116613" y="1677847"/>
                </a:moveTo>
                <a:lnTo>
                  <a:pt x="6118394" y="1690368"/>
                </a:lnTo>
                <a:lnTo>
                  <a:pt x="6125167" y="1698338"/>
                </a:lnTo>
                <a:lnTo>
                  <a:pt x="6114547" y="1709769"/>
                </a:lnTo>
                <a:lnTo>
                  <a:pt x="6114120" y="1714031"/>
                </a:lnTo>
                <a:lnTo>
                  <a:pt x="6108926" y="1703456"/>
                </a:lnTo>
                <a:lnTo>
                  <a:pt x="6115109" y="1687724"/>
                </a:lnTo>
                <a:close/>
                <a:moveTo>
                  <a:pt x="6704864" y="1676221"/>
                </a:moveTo>
                <a:cubicBezTo>
                  <a:pt x="6702472" y="1677582"/>
                  <a:pt x="6703347" y="1680097"/>
                  <a:pt x="6700955" y="1681459"/>
                </a:cubicBezTo>
                <a:cubicBezTo>
                  <a:pt x="6702599" y="1687557"/>
                  <a:pt x="6707188" y="1698005"/>
                  <a:pt x="6713829" y="1699249"/>
                </a:cubicBezTo>
                <a:cubicBezTo>
                  <a:pt x="6717739" y="1694012"/>
                  <a:pt x="6710757" y="1684924"/>
                  <a:pt x="6704864" y="1676221"/>
                </a:cubicBezTo>
                <a:close/>
                <a:moveTo>
                  <a:pt x="6466197" y="1672716"/>
                </a:moveTo>
                <a:cubicBezTo>
                  <a:pt x="6462686" y="1671959"/>
                  <a:pt x="6458810" y="1672401"/>
                  <a:pt x="6456499" y="1673793"/>
                </a:cubicBezTo>
                <a:cubicBezTo>
                  <a:pt x="6454959" y="1674720"/>
                  <a:pt x="6454114" y="1676072"/>
                  <a:pt x="6454537" y="1677770"/>
                </a:cubicBezTo>
                <a:cubicBezTo>
                  <a:pt x="6455023" y="1680905"/>
                  <a:pt x="6456478" y="1682898"/>
                  <a:pt x="6458385" y="1684033"/>
                </a:cubicBezTo>
                <a:cubicBezTo>
                  <a:pt x="6464107" y="1687441"/>
                  <a:pt x="6473884" y="1683134"/>
                  <a:pt x="6473698" y="1678828"/>
                </a:cubicBezTo>
                <a:cubicBezTo>
                  <a:pt x="6472852" y="1675428"/>
                  <a:pt x="6469707" y="1673473"/>
                  <a:pt x="6466197" y="1672716"/>
                </a:cubicBezTo>
                <a:close/>
                <a:moveTo>
                  <a:pt x="7274810" y="1671108"/>
                </a:moveTo>
                <a:cubicBezTo>
                  <a:pt x="7270554" y="1670691"/>
                  <a:pt x="7267496" y="1673155"/>
                  <a:pt x="7266451" y="1676603"/>
                </a:cubicBezTo>
                <a:cubicBezTo>
                  <a:pt x="7265408" y="1680052"/>
                  <a:pt x="7266376" y="1684487"/>
                  <a:pt x="7270176" y="1688014"/>
                </a:cubicBezTo>
                <a:cubicBezTo>
                  <a:pt x="7276983" y="1688678"/>
                  <a:pt x="7281693" y="1685982"/>
                  <a:pt x="7282406" y="1678160"/>
                </a:cubicBezTo>
                <a:cubicBezTo>
                  <a:pt x="7280310" y="1674801"/>
                  <a:pt x="7276707" y="1672871"/>
                  <a:pt x="7274810" y="1671108"/>
                </a:cubicBezTo>
                <a:close/>
                <a:moveTo>
                  <a:pt x="6592487" y="1668886"/>
                </a:moveTo>
                <a:cubicBezTo>
                  <a:pt x="6589355" y="1668424"/>
                  <a:pt x="6586388" y="1669923"/>
                  <a:pt x="6585165" y="1672599"/>
                </a:cubicBezTo>
                <a:cubicBezTo>
                  <a:pt x="6583942" y="1675278"/>
                  <a:pt x="6584463" y="1679132"/>
                  <a:pt x="6588308" y="1683389"/>
                </a:cubicBezTo>
                <a:cubicBezTo>
                  <a:pt x="6596008" y="1686110"/>
                  <a:pt x="6596756" y="1678652"/>
                  <a:pt x="6598498" y="1672648"/>
                </a:cubicBezTo>
                <a:cubicBezTo>
                  <a:pt x="6596734" y="1670370"/>
                  <a:pt x="6594573" y="1669192"/>
                  <a:pt x="6592487" y="1668886"/>
                </a:cubicBezTo>
                <a:close/>
                <a:moveTo>
                  <a:pt x="5988741" y="1667772"/>
                </a:moveTo>
                <a:lnTo>
                  <a:pt x="5988206" y="1672296"/>
                </a:lnTo>
                <a:lnTo>
                  <a:pt x="5985988" y="1670021"/>
                </a:lnTo>
                <a:close/>
                <a:moveTo>
                  <a:pt x="7056413" y="1666715"/>
                </a:moveTo>
                <a:cubicBezTo>
                  <a:pt x="7046456" y="1675755"/>
                  <a:pt x="7038161" y="1683553"/>
                  <a:pt x="7029893" y="1696114"/>
                </a:cubicBezTo>
                <a:cubicBezTo>
                  <a:pt x="7046632" y="1704329"/>
                  <a:pt x="7064837" y="1679554"/>
                  <a:pt x="7056413" y="1666715"/>
                </a:cubicBezTo>
                <a:close/>
                <a:moveTo>
                  <a:pt x="6215301" y="1665331"/>
                </a:moveTo>
                <a:lnTo>
                  <a:pt x="6205347" y="1673133"/>
                </a:lnTo>
                <a:lnTo>
                  <a:pt x="6200894" y="1685614"/>
                </a:lnTo>
                <a:lnTo>
                  <a:pt x="6196252" y="1685624"/>
                </a:lnTo>
                <a:lnTo>
                  <a:pt x="6196734" y="1687522"/>
                </a:lnTo>
                <a:lnTo>
                  <a:pt x="6183914" y="1681857"/>
                </a:lnTo>
                <a:lnTo>
                  <a:pt x="6177042" y="1681842"/>
                </a:lnTo>
                <a:lnTo>
                  <a:pt x="6174325" y="1671207"/>
                </a:lnTo>
                <a:lnTo>
                  <a:pt x="6181135" y="1672701"/>
                </a:lnTo>
                <a:cubicBezTo>
                  <a:pt x="6189354" y="1672743"/>
                  <a:pt x="6197838" y="1671313"/>
                  <a:pt x="6205995" y="1668966"/>
                </a:cubicBezTo>
                <a:close/>
                <a:moveTo>
                  <a:pt x="6364897" y="1663268"/>
                </a:moveTo>
                <a:cubicBezTo>
                  <a:pt x="6362167" y="1666535"/>
                  <a:pt x="6360460" y="1669414"/>
                  <a:pt x="6360012" y="1672035"/>
                </a:cubicBezTo>
                <a:cubicBezTo>
                  <a:pt x="6359565" y="1674657"/>
                  <a:pt x="6360378" y="1677025"/>
                  <a:pt x="6362690" y="1679269"/>
                </a:cubicBezTo>
                <a:cubicBezTo>
                  <a:pt x="6365153" y="1672983"/>
                  <a:pt x="6370520" y="1667675"/>
                  <a:pt x="6364897" y="1663268"/>
                </a:cubicBezTo>
                <a:close/>
                <a:moveTo>
                  <a:pt x="6432476" y="1661502"/>
                </a:moveTo>
                <a:cubicBezTo>
                  <a:pt x="6429510" y="1662878"/>
                  <a:pt x="6425851" y="1669749"/>
                  <a:pt x="6426455" y="1671512"/>
                </a:cubicBezTo>
                <a:cubicBezTo>
                  <a:pt x="6428344" y="1672566"/>
                  <a:pt x="6436640" y="1667051"/>
                  <a:pt x="6435027" y="1662351"/>
                </a:cubicBezTo>
                <a:cubicBezTo>
                  <a:pt x="6434377" y="1661194"/>
                  <a:pt x="6433465" y="1661044"/>
                  <a:pt x="6432476" y="1661502"/>
                </a:cubicBezTo>
                <a:close/>
                <a:moveTo>
                  <a:pt x="5891603" y="1660064"/>
                </a:moveTo>
                <a:cubicBezTo>
                  <a:pt x="5889081" y="1662749"/>
                  <a:pt x="5887711" y="1666049"/>
                  <a:pt x="5886972" y="1669754"/>
                </a:cubicBezTo>
                <a:lnTo>
                  <a:pt x="5886777" y="1672556"/>
                </a:lnTo>
                <a:lnTo>
                  <a:pt x="5873672" y="1670723"/>
                </a:lnTo>
                <a:cubicBezTo>
                  <a:pt x="5871443" y="1677443"/>
                  <a:pt x="5875951" y="1684511"/>
                  <a:pt x="5883043" y="1690167"/>
                </a:cubicBezTo>
                <a:lnTo>
                  <a:pt x="5885136" y="1691090"/>
                </a:lnTo>
                <a:lnTo>
                  <a:pt x="5883280" y="1708349"/>
                </a:lnTo>
                <a:cubicBezTo>
                  <a:pt x="5890413" y="1708124"/>
                  <a:pt x="5894645" y="1706147"/>
                  <a:pt x="5896943" y="1703019"/>
                </a:cubicBezTo>
                <a:lnTo>
                  <a:pt x="5898000" y="1696763"/>
                </a:lnTo>
                <a:lnTo>
                  <a:pt x="5907919" y="1701137"/>
                </a:lnTo>
                <a:cubicBezTo>
                  <a:pt x="5917649" y="1702421"/>
                  <a:pt x="5925122" y="1699136"/>
                  <a:pt x="5923161" y="1688240"/>
                </a:cubicBezTo>
                <a:cubicBezTo>
                  <a:pt x="5914109" y="1681013"/>
                  <a:pt x="5905403" y="1676596"/>
                  <a:pt x="5897128" y="1674004"/>
                </a:cubicBezTo>
                <a:lnTo>
                  <a:pt x="5894888" y="1673690"/>
                </a:lnTo>
                <a:close/>
                <a:moveTo>
                  <a:pt x="3539973" y="1652734"/>
                </a:moveTo>
                <a:cubicBezTo>
                  <a:pt x="3536372" y="1666176"/>
                  <a:pt x="3537713" y="1666535"/>
                  <a:pt x="3537713" y="1666535"/>
                </a:cubicBezTo>
                <a:cubicBezTo>
                  <a:pt x="3539056" y="1666895"/>
                  <a:pt x="3539056" y="1666895"/>
                  <a:pt x="3540399" y="1667254"/>
                </a:cubicBezTo>
                <a:cubicBezTo>
                  <a:pt x="3541740" y="1667614"/>
                  <a:pt x="3541740" y="1667614"/>
                  <a:pt x="3543082" y="1667974"/>
                </a:cubicBezTo>
                <a:cubicBezTo>
                  <a:pt x="3543082" y="1667974"/>
                  <a:pt x="3544425" y="1668333"/>
                  <a:pt x="3545766" y="1668692"/>
                </a:cubicBezTo>
                <a:cubicBezTo>
                  <a:pt x="3545766" y="1668692"/>
                  <a:pt x="3549368" y="1655250"/>
                  <a:pt x="3549368" y="1655250"/>
                </a:cubicBezTo>
                <a:cubicBezTo>
                  <a:pt x="3549368" y="1655250"/>
                  <a:pt x="3549368" y="1655250"/>
                  <a:pt x="3548026" y="1654891"/>
                </a:cubicBezTo>
                <a:cubicBezTo>
                  <a:pt x="3546683" y="1654531"/>
                  <a:pt x="3545342" y="1654172"/>
                  <a:pt x="3543999" y="1653812"/>
                </a:cubicBezTo>
                <a:cubicBezTo>
                  <a:pt x="3543999" y="1653812"/>
                  <a:pt x="3542658" y="1653453"/>
                  <a:pt x="3541315" y="1653093"/>
                </a:cubicBezTo>
                <a:cubicBezTo>
                  <a:pt x="3541315" y="1653093"/>
                  <a:pt x="3539973" y="1652734"/>
                  <a:pt x="3539973" y="1652734"/>
                </a:cubicBezTo>
                <a:close/>
                <a:moveTo>
                  <a:pt x="6291096" y="1650779"/>
                </a:moveTo>
                <a:cubicBezTo>
                  <a:pt x="6288734" y="1650256"/>
                  <a:pt x="6287224" y="1650667"/>
                  <a:pt x="6286359" y="1651641"/>
                </a:cubicBezTo>
                <a:cubicBezTo>
                  <a:pt x="6283766" y="1654567"/>
                  <a:pt x="6286996" y="1662577"/>
                  <a:pt x="6290579" y="1665752"/>
                </a:cubicBezTo>
                <a:cubicBezTo>
                  <a:pt x="6292727" y="1665235"/>
                  <a:pt x="6294034" y="1664382"/>
                  <a:pt x="6294737" y="1663310"/>
                </a:cubicBezTo>
                <a:cubicBezTo>
                  <a:pt x="6296847" y="1660092"/>
                  <a:pt x="6293521" y="1654889"/>
                  <a:pt x="6291096" y="1650779"/>
                </a:cubicBezTo>
                <a:close/>
                <a:moveTo>
                  <a:pt x="7163210" y="1650525"/>
                </a:moveTo>
                <a:cubicBezTo>
                  <a:pt x="7157789" y="1651051"/>
                  <a:pt x="7154541" y="1654993"/>
                  <a:pt x="7150524" y="1657158"/>
                </a:cubicBezTo>
                <a:cubicBezTo>
                  <a:pt x="7149114" y="1659621"/>
                  <a:pt x="7149264" y="1661638"/>
                  <a:pt x="7150158" y="1663468"/>
                </a:cubicBezTo>
                <a:cubicBezTo>
                  <a:pt x="7152838" y="1668957"/>
                  <a:pt x="7162213" y="1672753"/>
                  <a:pt x="7156228" y="1681819"/>
                </a:cubicBezTo>
                <a:cubicBezTo>
                  <a:pt x="7162801" y="1685575"/>
                  <a:pt x="7166501" y="1686499"/>
                  <a:pt x="7169519" y="1685846"/>
                </a:cubicBezTo>
                <a:cubicBezTo>
                  <a:pt x="7169273" y="1673814"/>
                  <a:pt x="7166690" y="1664015"/>
                  <a:pt x="7169462" y="1651329"/>
                </a:cubicBezTo>
                <a:cubicBezTo>
                  <a:pt x="7167063" y="1650554"/>
                  <a:pt x="7165016" y="1650350"/>
                  <a:pt x="7163210" y="1650525"/>
                </a:cubicBezTo>
                <a:close/>
                <a:moveTo>
                  <a:pt x="6732364" y="1650084"/>
                </a:moveTo>
                <a:cubicBezTo>
                  <a:pt x="6729248" y="1650924"/>
                  <a:pt x="6726814" y="1653266"/>
                  <a:pt x="6725575" y="1658236"/>
                </a:cubicBezTo>
                <a:cubicBezTo>
                  <a:pt x="6724970" y="1661718"/>
                  <a:pt x="6725625" y="1664123"/>
                  <a:pt x="6727008" y="1665664"/>
                </a:cubicBezTo>
                <a:cubicBezTo>
                  <a:pt x="6731154" y="1670285"/>
                  <a:pt x="6741852" y="1667124"/>
                  <a:pt x="6744736" y="1661921"/>
                </a:cubicBezTo>
                <a:cubicBezTo>
                  <a:pt x="6744672" y="1657935"/>
                  <a:pt x="6743308" y="1654930"/>
                  <a:pt x="6743246" y="1650944"/>
                </a:cubicBezTo>
                <a:cubicBezTo>
                  <a:pt x="6739279" y="1649906"/>
                  <a:pt x="6735480" y="1649244"/>
                  <a:pt x="6732364" y="1650084"/>
                </a:cubicBezTo>
                <a:close/>
                <a:moveTo>
                  <a:pt x="6564668" y="1648449"/>
                </a:moveTo>
                <a:cubicBezTo>
                  <a:pt x="6560607" y="1648332"/>
                  <a:pt x="6556545" y="1648216"/>
                  <a:pt x="6552522" y="1649073"/>
                </a:cubicBezTo>
                <a:cubicBezTo>
                  <a:pt x="6548497" y="1649930"/>
                  <a:pt x="6544510" y="1651761"/>
                  <a:pt x="6540597" y="1655538"/>
                </a:cubicBezTo>
                <a:cubicBezTo>
                  <a:pt x="6540894" y="1663327"/>
                  <a:pt x="6541658" y="1665618"/>
                  <a:pt x="6545940" y="1671576"/>
                </a:cubicBezTo>
                <a:cubicBezTo>
                  <a:pt x="6555908" y="1667000"/>
                  <a:pt x="6577519" y="1666323"/>
                  <a:pt x="6564668" y="1648449"/>
                </a:cubicBezTo>
                <a:close/>
                <a:moveTo>
                  <a:pt x="5893894" y="1647315"/>
                </a:moveTo>
                <a:lnTo>
                  <a:pt x="5894898" y="1656819"/>
                </a:lnTo>
                <a:cubicBezTo>
                  <a:pt x="5896303" y="1661518"/>
                  <a:pt x="5898283" y="1664262"/>
                  <a:pt x="5900496" y="1665545"/>
                </a:cubicBezTo>
                <a:cubicBezTo>
                  <a:pt x="5903816" y="1667468"/>
                  <a:pt x="5907665" y="1666098"/>
                  <a:pt x="5910902" y="1663088"/>
                </a:cubicBezTo>
                <a:lnTo>
                  <a:pt x="5912438" y="1660287"/>
                </a:lnTo>
                <a:lnTo>
                  <a:pt x="5916546" y="1661767"/>
                </a:lnTo>
                <a:lnTo>
                  <a:pt x="5911727" y="1661939"/>
                </a:lnTo>
                <a:cubicBezTo>
                  <a:pt x="5912815" y="1666421"/>
                  <a:pt x="5916528" y="1667296"/>
                  <a:pt x="5917616" y="1671780"/>
                </a:cubicBezTo>
                <a:lnTo>
                  <a:pt x="5931761" y="1674031"/>
                </a:lnTo>
                <a:lnTo>
                  <a:pt x="5934483" y="1682615"/>
                </a:lnTo>
                <a:lnTo>
                  <a:pt x="5941370" y="1670779"/>
                </a:lnTo>
                <a:lnTo>
                  <a:pt x="5945279" y="1668964"/>
                </a:lnTo>
                <a:lnTo>
                  <a:pt x="5950086" y="1669055"/>
                </a:lnTo>
                <a:lnTo>
                  <a:pt x="5949770" y="1677888"/>
                </a:lnTo>
                <a:cubicBezTo>
                  <a:pt x="5951921" y="1684049"/>
                  <a:pt x="5956828" y="1690383"/>
                  <a:pt x="5960913" y="1697143"/>
                </a:cubicBezTo>
                <a:lnTo>
                  <a:pt x="5964373" y="1709299"/>
                </a:lnTo>
                <a:lnTo>
                  <a:pt x="5960247" y="1718447"/>
                </a:lnTo>
                <a:lnTo>
                  <a:pt x="5959374" y="1719088"/>
                </a:lnTo>
                <a:cubicBezTo>
                  <a:pt x="5958147" y="1720800"/>
                  <a:pt x="5957256" y="1722924"/>
                  <a:pt x="5957121" y="1724693"/>
                </a:cubicBezTo>
                <a:cubicBezTo>
                  <a:pt x="5958994" y="1725711"/>
                  <a:pt x="5960665" y="1726159"/>
                  <a:pt x="5962282" y="1725734"/>
                </a:cubicBezTo>
                <a:lnTo>
                  <a:pt x="5967076" y="1721557"/>
                </a:lnTo>
                <a:lnTo>
                  <a:pt x="5969162" y="1721047"/>
                </a:lnTo>
                <a:lnTo>
                  <a:pt x="5966284" y="1726448"/>
                </a:lnTo>
                <a:cubicBezTo>
                  <a:pt x="5965824" y="1728929"/>
                  <a:pt x="5966008" y="1731328"/>
                  <a:pt x="5967086" y="1733291"/>
                </a:cubicBezTo>
                <a:cubicBezTo>
                  <a:pt x="5973138" y="1732306"/>
                  <a:pt x="5991405" y="1726357"/>
                  <a:pt x="5985356" y="1716181"/>
                </a:cubicBezTo>
                <a:lnTo>
                  <a:pt x="5984365" y="1715089"/>
                </a:lnTo>
                <a:lnTo>
                  <a:pt x="5984387" y="1715078"/>
                </a:lnTo>
                <a:lnTo>
                  <a:pt x="5988192" y="1711305"/>
                </a:lnTo>
                <a:lnTo>
                  <a:pt x="5987087" y="1719679"/>
                </a:lnTo>
                <a:cubicBezTo>
                  <a:pt x="5987291" y="1722678"/>
                  <a:pt x="5987766" y="1725274"/>
                  <a:pt x="5987227" y="1728484"/>
                </a:cubicBezTo>
                <a:lnTo>
                  <a:pt x="6003147" y="1726561"/>
                </a:lnTo>
                <a:lnTo>
                  <a:pt x="6004843" y="1727764"/>
                </a:lnTo>
                <a:lnTo>
                  <a:pt x="6000904" y="1737262"/>
                </a:lnTo>
                <a:lnTo>
                  <a:pt x="5999527" y="1736297"/>
                </a:lnTo>
                <a:cubicBezTo>
                  <a:pt x="5997852" y="1736228"/>
                  <a:pt x="5996583" y="1739152"/>
                  <a:pt x="5994031" y="1738421"/>
                </a:cubicBezTo>
                <a:lnTo>
                  <a:pt x="5994119" y="1740815"/>
                </a:lnTo>
                <a:lnTo>
                  <a:pt x="5992930" y="1741073"/>
                </a:lnTo>
                <a:lnTo>
                  <a:pt x="5992120" y="1743781"/>
                </a:lnTo>
                <a:lnTo>
                  <a:pt x="5988708" y="1735188"/>
                </a:lnTo>
                <a:cubicBezTo>
                  <a:pt x="5984691" y="1737778"/>
                  <a:pt x="5982044" y="1744188"/>
                  <a:pt x="5981681" y="1750067"/>
                </a:cubicBezTo>
                <a:cubicBezTo>
                  <a:pt x="5981318" y="1755946"/>
                  <a:pt x="5983237" y="1761293"/>
                  <a:pt x="5988351" y="1761758"/>
                </a:cubicBezTo>
                <a:lnTo>
                  <a:pt x="5993819" y="1748230"/>
                </a:lnTo>
                <a:lnTo>
                  <a:pt x="5996090" y="1750242"/>
                </a:lnTo>
                <a:lnTo>
                  <a:pt x="5997839" y="1750272"/>
                </a:lnTo>
                <a:lnTo>
                  <a:pt x="5995817" y="1760157"/>
                </a:lnTo>
                <a:lnTo>
                  <a:pt x="5993130" y="1760445"/>
                </a:lnTo>
                <a:lnTo>
                  <a:pt x="5992665" y="1766245"/>
                </a:lnTo>
                <a:lnTo>
                  <a:pt x="5992582" y="1766277"/>
                </a:lnTo>
                <a:lnTo>
                  <a:pt x="5992623" y="1766767"/>
                </a:lnTo>
                <a:lnTo>
                  <a:pt x="5992180" y="1772287"/>
                </a:lnTo>
                <a:lnTo>
                  <a:pt x="5994942" y="1773443"/>
                </a:lnTo>
                <a:lnTo>
                  <a:pt x="5994828" y="1774235"/>
                </a:lnTo>
                <a:cubicBezTo>
                  <a:pt x="5994815" y="1779326"/>
                  <a:pt x="5996021" y="1783752"/>
                  <a:pt x="5997905" y="1787931"/>
                </a:cubicBezTo>
                <a:lnTo>
                  <a:pt x="5999982" y="1791478"/>
                </a:lnTo>
                <a:lnTo>
                  <a:pt x="5997097" y="1792106"/>
                </a:lnTo>
                <a:lnTo>
                  <a:pt x="5985984" y="1800130"/>
                </a:lnTo>
                <a:lnTo>
                  <a:pt x="5980447" y="1787707"/>
                </a:lnTo>
                <a:lnTo>
                  <a:pt x="5984261" y="1776042"/>
                </a:lnTo>
                <a:cubicBezTo>
                  <a:pt x="5982967" y="1775917"/>
                  <a:pt x="5981731" y="1776181"/>
                  <a:pt x="5980568" y="1776755"/>
                </a:cubicBezTo>
                <a:lnTo>
                  <a:pt x="5975518" y="1784621"/>
                </a:lnTo>
                <a:lnTo>
                  <a:pt x="5968311" y="1781280"/>
                </a:lnTo>
                <a:cubicBezTo>
                  <a:pt x="5965246" y="1785706"/>
                  <a:pt x="5966714" y="1791016"/>
                  <a:pt x="5970465" y="1795013"/>
                </a:cubicBezTo>
                <a:lnTo>
                  <a:pt x="5971588" y="1795426"/>
                </a:lnTo>
                <a:lnTo>
                  <a:pt x="5971567" y="1806932"/>
                </a:lnTo>
                <a:cubicBezTo>
                  <a:pt x="5974826" y="1808429"/>
                  <a:pt x="5974851" y="1803943"/>
                  <a:pt x="5977572" y="1804444"/>
                </a:cubicBezTo>
                <a:lnTo>
                  <a:pt x="5978609" y="1798020"/>
                </a:lnTo>
                <a:lnTo>
                  <a:pt x="5985422" y="1800536"/>
                </a:lnTo>
                <a:lnTo>
                  <a:pt x="5978546" y="1805500"/>
                </a:lnTo>
                <a:cubicBezTo>
                  <a:pt x="5984883" y="1808848"/>
                  <a:pt x="5992056" y="1806185"/>
                  <a:pt x="5999230" y="1803523"/>
                </a:cubicBezTo>
                <a:lnTo>
                  <a:pt x="6005869" y="1801500"/>
                </a:lnTo>
                <a:lnTo>
                  <a:pt x="6007481" y="1804176"/>
                </a:lnTo>
                <a:lnTo>
                  <a:pt x="6002451" y="1820695"/>
                </a:lnTo>
                <a:cubicBezTo>
                  <a:pt x="6001780" y="1825768"/>
                  <a:pt x="6002430" y="1828969"/>
                  <a:pt x="6003892" y="1830729"/>
                </a:cubicBezTo>
                <a:cubicBezTo>
                  <a:pt x="6006085" y="1833370"/>
                  <a:pt x="6010110" y="1832765"/>
                  <a:pt x="6014259" y="1830365"/>
                </a:cubicBezTo>
                <a:lnTo>
                  <a:pt x="6017546" y="1827074"/>
                </a:lnTo>
                <a:lnTo>
                  <a:pt x="6018551" y="1830111"/>
                </a:lnTo>
                <a:lnTo>
                  <a:pt x="6052426" y="1836290"/>
                </a:lnTo>
                <a:lnTo>
                  <a:pt x="6052065" y="1840350"/>
                </a:lnTo>
                <a:lnTo>
                  <a:pt x="6051437" y="1841883"/>
                </a:lnTo>
                <a:lnTo>
                  <a:pt x="6053065" y="1845479"/>
                </a:lnTo>
                <a:lnTo>
                  <a:pt x="6053994" y="1857359"/>
                </a:lnTo>
                <a:lnTo>
                  <a:pt x="6048509" y="1841124"/>
                </a:lnTo>
                <a:cubicBezTo>
                  <a:pt x="6041461" y="1848470"/>
                  <a:pt x="6042626" y="1857707"/>
                  <a:pt x="6044134" y="1867696"/>
                </a:cubicBezTo>
                <a:lnTo>
                  <a:pt x="6044396" y="1870333"/>
                </a:lnTo>
                <a:lnTo>
                  <a:pt x="6040073" y="1871174"/>
                </a:lnTo>
                <a:cubicBezTo>
                  <a:pt x="6041056" y="1875293"/>
                  <a:pt x="6035189" y="1875544"/>
                  <a:pt x="6034949" y="1878674"/>
                </a:cubicBezTo>
                <a:lnTo>
                  <a:pt x="6036228" y="1880758"/>
                </a:lnTo>
                <a:lnTo>
                  <a:pt x="6034793" y="1883705"/>
                </a:lnTo>
                <a:lnTo>
                  <a:pt x="6038640" y="1889345"/>
                </a:lnTo>
                <a:lnTo>
                  <a:pt x="6038771" y="1893768"/>
                </a:lnTo>
                <a:cubicBezTo>
                  <a:pt x="6039661" y="1898117"/>
                  <a:pt x="6041336" y="1901908"/>
                  <a:pt x="6043887" y="1903686"/>
                </a:cubicBezTo>
                <a:lnTo>
                  <a:pt x="6048850" y="1902105"/>
                </a:lnTo>
                <a:lnTo>
                  <a:pt x="6049574" y="1902660"/>
                </a:lnTo>
                <a:cubicBezTo>
                  <a:pt x="6052273" y="1903984"/>
                  <a:pt x="6054758" y="1904870"/>
                  <a:pt x="6057269" y="1906942"/>
                </a:cubicBezTo>
                <a:lnTo>
                  <a:pt x="6064477" y="1890052"/>
                </a:lnTo>
                <a:lnTo>
                  <a:pt x="6071709" y="1899486"/>
                </a:lnTo>
                <a:lnTo>
                  <a:pt x="6070186" y="1900197"/>
                </a:lnTo>
                <a:cubicBezTo>
                  <a:pt x="6069288" y="1901612"/>
                  <a:pt x="6071186" y="1904172"/>
                  <a:pt x="6069277" y="1906018"/>
                </a:cubicBezTo>
                <a:lnTo>
                  <a:pt x="6070511" y="1906671"/>
                </a:lnTo>
                <a:lnTo>
                  <a:pt x="6068835" y="1909747"/>
                </a:lnTo>
                <a:lnTo>
                  <a:pt x="6063816" y="1909011"/>
                </a:lnTo>
                <a:lnTo>
                  <a:pt x="6065448" y="1911367"/>
                </a:lnTo>
                <a:lnTo>
                  <a:pt x="6060133" y="1917682"/>
                </a:lnTo>
                <a:cubicBezTo>
                  <a:pt x="6058540" y="1920687"/>
                  <a:pt x="6057400" y="1924159"/>
                  <a:pt x="6057240" y="1927144"/>
                </a:cubicBezTo>
                <a:lnTo>
                  <a:pt x="6057889" y="1928562"/>
                </a:lnTo>
                <a:lnTo>
                  <a:pt x="6056928" y="1932676"/>
                </a:lnTo>
                <a:cubicBezTo>
                  <a:pt x="6056578" y="1936234"/>
                  <a:pt x="6056820" y="1939374"/>
                  <a:pt x="6057868" y="1941415"/>
                </a:cubicBezTo>
                <a:cubicBezTo>
                  <a:pt x="6060103" y="1942620"/>
                  <a:pt x="6062268" y="1942540"/>
                  <a:pt x="6064193" y="1941613"/>
                </a:cubicBezTo>
                <a:cubicBezTo>
                  <a:pt x="6067081" y="1940224"/>
                  <a:pt x="6069431" y="1936930"/>
                  <a:pt x="6070665" y="1933218"/>
                </a:cubicBezTo>
                <a:lnTo>
                  <a:pt x="6070904" y="1931784"/>
                </a:lnTo>
                <a:lnTo>
                  <a:pt x="6071493" y="1931680"/>
                </a:lnTo>
                <a:lnTo>
                  <a:pt x="6072097" y="1932021"/>
                </a:lnTo>
                <a:lnTo>
                  <a:pt x="6087046" y="1943158"/>
                </a:lnTo>
                <a:lnTo>
                  <a:pt x="6081597" y="1943571"/>
                </a:lnTo>
                <a:cubicBezTo>
                  <a:pt x="6079459" y="1945738"/>
                  <a:pt x="6078162" y="1949657"/>
                  <a:pt x="6079609" y="1954615"/>
                </a:cubicBezTo>
                <a:cubicBezTo>
                  <a:pt x="6081299" y="1953830"/>
                  <a:pt x="6083248" y="1954088"/>
                  <a:pt x="6085162" y="1953915"/>
                </a:cubicBezTo>
                <a:lnTo>
                  <a:pt x="6087845" y="1952267"/>
                </a:lnTo>
                <a:lnTo>
                  <a:pt x="6088361" y="1952653"/>
                </a:lnTo>
                <a:cubicBezTo>
                  <a:pt x="6089247" y="1952939"/>
                  <a:pt x="6090077" y="1952961"/>
                  <a:pt x="6091297" y="1953519"/>
                </a:cubicBezTo>
                <a:cubicBezTo>
                  <a:pt x="6092173" y="1952497"/>
                  <a:pt x="6091944" y="1951445"/>
                  <a:pt x="6091162" y="1950378"/>
                </a:cubicBezTo>
                <a:lnTo>
                  <a:pt x="6090229" y="1949504"/>
                </a:lnTo>
                <a:lnTo>
                  <a:pt x="6088916" y="1944157"/>
                </a:lnTo>
                <a:lnTo>
                  <a:pt x="6097312" y="1947568"/>
                </a:lnTo>
                <a:lnTo>
                  <a:pt x="6101434" y="1947869"/>
                </a:lnTo>
                <a:lnTo>
                  <a:pt x="6103360" y="1951601"/>
                </a:lnTo>
                <a:cubicBezTo>
                  <a:pt x="6107852" y="1956163"/>
                  <a:pt x="6113410" y="1959618"/>
                  <a:pt x="6117376" y="1959728"/>
                </a:cubicBezTo>
                <a:cubicBezTo>
                  <a:pt x="6120303" y="1957653"/>
                  <a:pt x="6116430" y="1955389"/>
                  <a:pt x="6118224" y="1953284"/>
                </a:cubicBezTo>
                <a:lnTo>
                  <a:pt x="6115346" y="1950938"/>
                </a:lnTo>
                <a:lnTo>
                  <a:pt x="6118823" y="1950102"/>
                </a:lnTo>
                <a:lnTo>
                  <a:pt x="6119236" y="1949144"/>
                </a:lnTo>
                <a:lnTo>
                  <a:pt x="6119626" y="1952967"/>
                </a:lnTo>
                <a:cubicBezTo>
                  <a:pt x="6122660" y="1951061"/>
                  <a:pt x="6124498" y="1948222"/>
                  <a:pt x="6125736" y="1944916"/>
                </a:cubicBezTo>
                <a:lnTo>
                  <a:pt x="6127777" y="1936125"/>
                </a:lnTo>
                <a:lnTo>
                  <a:pt x="6131134" y="1936918"/>
                </a:lnTo>
                <a:lnTo>
                  <a:pt x="6130858" y="1937126"/>
                </a:lnTo>
                <a:cubicBezTo>
                  <a:pt x="6129603" y="1938763"/>
                  <a:pt x="6128617" y="1941193"/>
                  <a:pt x="6128182" y="1944530"/>
                </a:cubicBezTo>
                <a:lnTo>
                  <a:pt x="6130068" y="1945669"/>
                </a:lnTo>
                <a:lnTo>
                  <a:pt x="6128180" y="1949188"/>
                </a:lnTo>
                <a:cubicBezTo>
                  <a:pt x="6129134" y="1952827"/>
                  <a:pt x="6130734" y="1955636"/>
                  <a:pt x="6132623" y="1957653"/>
                </a:cubicBezTo>
                <a:cubicBezTo>
                  <a:pt x="6134039" y="1959167"/>
                  <a:pt x="6135619" y="1960237"/>
                  <a:pt x="6137214" y="1960876"/>
                </a:cubicBezTo>
                <a:lnTo>
                  <a:pt x="6142522" y="1958223"/>
                </a:lnTo>
                <a:lnTo>
                  <a:pt x="6144412" y="1960692"/>
                </a:lnTo>
                <a:lnTo>
                  <a:pt x="6128700" y="1961805"/>
                </a:lnTo>
                <a:lnTo>
                  <a:pt x="6129232" y="1966666"/>
                </a:lnTo>
                <a:lnTo>
                  <a:pt x="6124385" y="1968474"/>
                </a:lnTo>
                <a:cubicBezTo>
                  <a:pt x="6120573" y="1973150"/>
                  <a:pt x="6121069" y="1983375"/>
                  <a:pt x="6110441" y="1981420"/>
                </a:cubicBezTo>
                <a:cubicBezTo>
                  <a:pt x="6109806" y="1989024"/>
                  <a:pt x="6110516" y="1992830"/>
                  <a:pt x="6112359" y="1995375"/>
                </a:cubicBezTo>
                <a:lnTo>
                  <a:pt x="6112361" y="1995374"/>
                </a:lnTo>
                <a:lnTo>
                  <a:pt x="6111662" y="2004400"/>
                </a:lnTo>
                <a:cubicBezTo>
                  <a:pt x="6113410" y="2012549"/>
                  <a:pt x="6118539" y="2020647"/>
                  <a:pt x="6128036" y="2026763"/>
                </a:cubicBezTo>
                <a:lnTo>
                  <a:pt x="6139226" y="2030628"/>
                </a:lnTo>
                <a:lnTo>
                  <a:pt x="6140610" y="2033962"/>
                </a:lnTo>
                <a:cubicBezTo>
                  <a:pt x="6151103" y="2039973"/>
                  <a:pt x="6162892" y="2039766"/>
                  <a:pt x="6172952" y="2035263"/>
                </a:cubicBezTo>
                <a:lnTo>
                  <a:pt x="6178116" y="2030278"/>
                </a:lnTo>
                <a:lnTo>
                  <a:pt x="6182217" y="2031603"/>
                </a:lnTo>
                <a:lnTo>
                  <a:pt x="6180832" y="2027657"/>
                </a:lnTo>
                <a:lnTo>
                  <a:pt x="6186733" y="2021961"/>
                </a:lnTo>
                <a:lnTo>
                  <a:pt x="6195260" y="2039259"/>
                </a:lnTo>
                <a:cubicBezTo>
                  <a:pt x="6201828" y="2047523"/>
                  <a:pt x="6209924" y="2054902"/>
                  <a:pt x="6217548" y="2060572"/>
                </a:cubicBezTo>
                <a:lnTo>
                  <a:pt x="6223417" y="2060919"/>
                </a:lnTo>
                <a:lnTo>
                  <a:pt x="6214860" y="2069291"/>
                </a:lnTo>
                <a:lnTo>
                  <a:pt x="6202460" y="2055067"/>
                </a:lnTo>
                <a:cubicBezTo>
                  <a:pt x="6191825" y="2046681"/>
                  <a:pt x="6178813" y="2042008"/>
                  <a:pt x="6166433" y="2041383"/>
                </a:cubicBezTo>
                <a:lnTo>
                  <a:pt x="6165265" y="2041680"/>
                </a:lnTo>
                <a:lnTo>
                  <a:pt x="6164205" y="2041189"/>
                </a:lnTo>
                <a:lnTo>
                  <a:pt x="6160507" y="2042887"/>
                </a:lnTo>
                <a:lnTo>
                  <a:pt x="6138548" y="2048459"/>
                </a:lnTo>
                <a:lnTo>
                  <a:pt x="6136917" y="2050182"/>
                </a:lnTo>
                <a:lnTo>
                  <a:pt x="6135245" y="2050260"/>
                </a:lnTo>
                <a:cubicBezTo>
                  <a:pt x="6134474" y="2050497"/>
                  <a:pt x="6133896" y="2051018"/>
                  <a:pt x="6132025" y="2052181"/>
                </a:cubicBezTo>
                <a:lnTo>
                  <a:pt x="6133212" y="2054097"/>
                </a:lnTo>
                <a:lnTo>
                  <a:pt x="6130718" y="2056733"/>
                </a:lnTo>
                <a:lnTo>
                  <a:pt x="6126037" y="2056276"/>
                </a:lnTo>
                <a:lnTo>
                  <a:pt x="6125996" y="2060755"/>
                </a:lnTo>
                <a:lnTo>
                  <a:pt x="6117578" y="2064407"/>
                </a:lnTo>
                <a:cubicBezTo>
                  <a:pt x="6114641" y="2066504"/>
                  <a:pt x="6114045" y="2069568"/>
                  <a:pt x="6120383" y="2075080"/>
                </a:cubicBezTo>
                <a:lnTo>
                  <a:pt x="6124134" y="2074704"/>
                </a:lnTo>
                <a:lnTo>
                  <a:pt x="6125893" y="2079924"/>
                </a:lnTo>
                <a:lnTo>
                  <a:pt x="6127105" y="2090220"/>
                </a:lnTo>
                <a:lnTo>
                  <a:pt x="6127835" y="2091285"/>
                </a:lnTo>
                <a:lnTo>
                  <a:pt x="6127184" y="2091142"/>
                </a:lnTo>
                <a:cubicBezTo>
                  <a:pt x="6126090" y="2092244"/>
                  <a:pt x="6125725" y="2093644"/>
                  <a:pt x="6125884" y="2095162"/>
                </a:cubicBezTo>
                <a:cubicBezTo>
                  <a:pt x="6126121" y="2097442"/>
                  <a:pt x="6127534" y="2099983"/>
                  <a:pt x="6129428" y="2102188"/>
                </a:cubicBezTo>
                <a:lnTo>
                  <a:pt x="6132817" y="2104816"/>
                </a:lnTo>
                <a:lnTo>
                  <a:pt x="6135321" y="2111815"/>
                </a:lnTo>
                <a:lnTo>
                  <a:pt x="6137451" y="2111197"/>
                </a:lnTo>
                <a:lnTo>
                  <a:pt x="6138146" y="2112982"/>
                </a:lnTo>
                <a:lnTo>
                  <a:pt x="6156751" y="2124128"/>
                </a:lnTo>
                <a:lnTo>
                  <a:pt x="6157001" y="2126771"/>
                </a:lnTo>
                <a:lnTo>
                  <a:pt x="6156959" y="2126767"/>
                </a:lnTo>
                <a:lnTo>
                  <a:pt x="6152445" y="2121637"/>
                </a:lnTo>
                <a:cubicBezTo>
                  <a:pt x="6151259" y="2121143"/>
                  <a:pt x="6149905" y="2121034"/>
                  <a:pt x="6148339" y="2121413"/>
                </a:cubicBezTo>
                <a:lnTo>
                  <a:pt x="6142383" y="2124590"/>
                </a:lnTo>
                <a:lnTo>
                  <a:pt x="6134071" y="2123008"/>
                </a:lnTo>
                <a:cubicBezTo>
                  <a:pt x="6135084" y="2126233"/>
                  <a:pt x="6133322" y="2127129"/>
                  <a:pt x="6131812" y="2128327"/>
                </a:cubicBezTo>
                <a:lnTo>
                  <a:pt x="6131570" y="2128665"/>
                </a:lnTo>
                <a:lnTo>
                  <a:pt x="6122292" y="2121123"/>
                </a:lnTo>
                <a:cubicBezTo>
                  <a:pt x="6118274" y="2119596"/>
                  <a:pt x="6114933" y="2119603"/>
                  <a:pt x="6111909" y="2120403"/>
                </a:cubicBezTo>
                <a:lnTo>
                  <a:pt x="6102667" y="2125096"/>
                </a:lnTo>
                <a:lnTo>
                  <a:pt x="6101715" y="2122639"/>
                </a:lnTo>
                <a:lnTo>
                  <a:pt x="6098683" y="2121791"/>
                </a:lnTo>
                <a:lnTo>
                  <a:pt x="6107034" y="2112797"/>
                </a:lnTo>
                <a:cubicBezTo>
                  <a:pt x="6104803" y="2109357"/>
                  <a:pt x="6102911" y="2106905"/>
                  <a:pt x="6100775" y="2106062"/>
                </a:cubicBezTo>
                <a:cubicBezTo>
                  <a:pt x="6098638" y="2105218"/>
                  <a:pt x="6096259" y="2105983"/>
                  <a:pt x="6093058" y="2108982"/>
                </a:cubicBezTo>
                <a:cubicBezTo>
                  <a:pt x="6094341" y="2111195"/>
                  <a:pt x="6094572" y="2113417"/>
                  <a:pt x="6094954" y="2115699"/>
                </a:cubicBezTo>
                <a:lnTo>
                  <a:pt x="6097212" y="2121381"/>
                </a:lnTo>
                <a:lnTo>
                  <a:pt x="6096642" y="2121222"/>
                </a:lnTo>
                <a:lnTo>
                  <a:pt x="6092040" y="2122970"/>
                </a:lnTo>
                <a:lnTo>
                  <a:pt x="6091879" y="2122610"/>
                </a:lnTo>
                <a:lnTo>
                  <a:pt x="6075459" y="2119052"/>
                </a:lnTo>
                <a:lnTo>
                  <a:pt x="6063557" y="2107275"/>
                </a:lnTo>
                <a:lnTo>
                  <a:pt x="6063943" y="2106888"/>
                </a:lnTo>
                <a:lnTo>
                  <a:pt x="6063175" y="2106898"/>
                </a:lnTo>
                <a:lnTo>
                  <a:pt x="6056834" y="2100622"/>
                </a:lnTo>
                <a:lnTo>
                  <a:pt x="6034971" y="2076089"/>
                </a:lnTo>
                <a:lnTo>
                  <a:pt x="6039089" y="2076540"/>
                </a:lnTo>
                <a:cubicBezTo>
                  <a:pt x="6041870" y="2076823"/>
                  <a:pt x="6044150" y="2076505"/>
                  <a:pt x="6048224" y="2074269"/>
                </a:cubicBezTo>
                <a:cubicBezTo>
                  <a:pt x="6048657" y="2069441"/>
                  <a:pt x="6044797" y="2066620"/>
                  <a:pt x="6040169" y="2065635"/>
                </a:cubicBezTo>
                <a:lnTo>
                  <a:pt x="6027739" y="2067974"/>
                </a:lnTo>
                <a:lnTo>
                  <a:pt x="6022364" y="2061940"/>
                </a:lnTo>
                <a:cubicBezTo>
                  <a:pt x="6012608" y="2050063"/>
                  <a:pt x="6004619" y="2039266"/>
                  <a:pt x="5998493" y="2029738"/>
                </a:cubicBezTo>
                <a:lnTo>
                  <a:pt x="5998238" y="2029245"/>
                </a:lnTo>
                <a:lnTo>
                  <a:pt x="6000532" y="2026694"/>
                </a:lnTo>
                <a:cubicBezTo>
                  <a:pt x="5998677" y="2025246"/>
                  <a:pt x="5997545" y="2022584"/>
                  <a:pt x="5996063" y="2020333"/>
                </a:cubicBezTo>
                <a:lnTo>
                  <a:pt x="5992565" y="2018260"/>
                </a:lnTo>
                <a:lnTo>
                  <a:pt x="5985794" y="2005149"/>
                </a:lnTo>
                <a:cubicBezTo>
                  <a:pt x="5975687" y="1997040"/>
                  <a:pt x="5966909" y="1990447"/>
                  <a:pt x="5959225" y="1985107"/>
                </a:cubicBezTo>
                <a:lnTo>
                  <a:pt x="5947380" y="1977695"/>
                </a:lnTo>
                <a:lnTo>
                  <a:pt x="5948198" y="1975966"/>
                </a:lnTo>
                <a:lnTo>
                  <a:pt x="5951911" y="1979104"/>
                </a:lnTo>
                <a:lnTo>
                  <a:pt x="5953565" y="1979353"/>
                </a:lnTo>
                <a:lnTo>
                  <a:pt x="5956445" y="1982586"/>
                </a:lnTo>
                <a:lnTo>
                  <a:pt x="5957065" y="1979878"/>
                </a:lnTo>
                <a:lnTo>
                  <a:pt x="5962553" y="1980703"/>
                </a:lnTo>
                <a:lnTo>
                  <a:pt x="5982356" y="1982877"/>
                </a:lnTo>
                <a:lnTo>
                  <a:pt x="5987858" y="1986895"/>
                </a:lnTo>
                <a:lnTo>
                  <a:pt x="5989364" y="1977041"/>
                </a:lnTo>
                <a:lnTo>
                  <a:pt x="6001527" y="1964189"/>
                </a:lnTo>
                <a:lnTo>
                  <a:pt x="6001456" y="1964636"/>
                </a:lnTo>
                <a:cubicBezTo>
                  <a:pt x="6001752" y="1967820"/>
                  <a:pt x="6004152" y="1969113"/>
                  <a:pt x="6010227" y="1962198"/>
                </a:cubicBezTo>
                <a:lnTo>
                  <a:pt x="6008056" y="1957963"/>
                </a:lnTo>
                <a:lnTo>
                  <a:pt x="6011469" y="1958479"/>
                </a:lnTo>
                <a:lnTo>
                  <a:pt x="6016753" y="1947352"/>
                </a:lnTo>
                <a:lnTo>
                  <a:pt x="6026299" y="1956896"/>
                </a:lnTo>
                <a:lnTo>
                  <a:pt x="6038935" y="1962977"/>
                </a:lnTo>
                <a:lnTo>
                  <a:pt x="6035939" y="1961950"/>
                </a:lnTo>
                <a:cubicBezTo>
                  <a:pt x="6032078" y="1963643"/>
                  <a:pt x="6027421" y="1972377"/>
                  <a:pt x="6028250" y="1974656"/>
                </a:cubicBezTo>
                <a:cubicBezTo>
                  <a:pt x="6029498" y="1975355"/>
                  <a:pt x="6032812" y="1973986"/>
                  <a:pt x="6035539" y="1971682"/>
                </a:cubicBezTo>
                <a:lnTo>
                  <a:pt x="6036596" y="1969270"/>
                </a:lnTo>
                <a:lnTo>
                  <a:pt x="6047065" y="1976056"/>
                </a:lnTo>
                <a:cubicBezTo>
                  <a:pt x="6050650" y="1976804"/>
                  <a:pt x="6053777" y="1975518"/>
                  <a:pt x="6056605" y="1971816"/>
                </a:cubicBezTo>
                <a:lnTo>
                  <a:pt x="6047087" y="1966518"/>
                </a:lnTo>
                <a:lnTo>
                  <a:pt x="6056005" y="1970247"/>
                </a:lnTo>
                <a:cubicBezTo>
                  <a:pt x="6060893" y="1972775"/>
                  <a:pt x="6065600" y="1976033"/>
                  <a:pt x="6069896" y="1980883"/>
                </a:cubicBezTo>
                <a:cubicBezTo>
                  <a:pt x="6071689" y="1969908"/>
                  <a:pt x="6060902" y="1958611"/>
                  <a:pt x="6047977" y="1951073"/>
                </a:cubicBezTo>
                <a:cubicBezTo>
                  <a:pt x="6035049" y="1943535"/>
                  <a:pt x="6019981" y="1939755"/>
                  <a:pt x="6013212" y="1943813"/>
                </a:cubicBezTo>
                <a:lnTo>
                  <a:pt x="6016740" y="1947340"/>
                </a:lnTo>
                <a:lnTo>
                  <a:pt x="6011975" y="1946619"/>
                </a:lnTo>
                <a:lnTo>
                  <a:pt x="6012731" y="1933942"/>
                </a:lnTo>
                <a:cubicBezTo>
                  <a:pt x="6013007" y="1927416"/>
                  <a:pt x="6013567" y="1921160"/>
                  <a:pt x="6015610" y="1915915"/>
                </a:cubicBezTo>
                <a:cubicBezTo>
                  <a:pt x="6012095" y="1911379"/>
                  <a:pt x="6007178" y="1909105"/>
                  <a:pt x="6005006" y="1901576"/>
                </a:cubicBezTo>
                <a:lnTo>
                  <a:pt x="6004494" y="1897140"/>
                </a:lnTo>
                <a:lnTo>
                  <a:pt x="6007104" y="1896686"/>
                </a:lnTo>
                <a:lnTo>
                  <a:pt x="6003928" y="1891969"/>
                </a:lnTo>
                <a:lnTo>
                  <a:pt x="6006479" y="1887487"/>
                </a:lnTo>
                <a:lnTo>
                  <a:pt x="6012650" y="1890111"/>
                </a:lnTo>
                <a:cubicBezTo>
                  <a:pt x="6017552" y="1885222"/>
                  <a:pt x="6018160" y="1878981"/>
                  <a:pt x="6016048" y="1874179"/>
                </a:cubicBezTo>
                <a:lnTo>
                  <a:pt x="6014558" y="1872461"/>
                </a:lnTo>
                <a:lnTo>
                  <a:pt x="6017782" y="1873423"/>
                </a:lnTo>
                <a:cubicBezTo>
                  <a:pt x="6021764" y="1872608"/>
                  <a:pt x="6025579" y="1869927"/>
                  <a:pt x="6027111" y="1865315"/>
                </a:cubicBezTo>
                <a:cubicBezTo>
                  <a:pt x="6020314" y="1863546"/>
                  <a:pt x="6015979" y="1858075"/>
                  <a:pt x="6011235" y="1858927"/>
                </a:cubicBezTo>
                <a:cubicBezTo>
                  <a:pt x="6009653" y="1859211"/>
                  <a:pt x="6008025" y="1860197"/>
                  <a:pt x="6006248" y="1862257"/>
                </a:cubicBezTo>
                <a:lnTo>
                  <a:pt x="6007043" y="1867642"/>
                </a:lnTo>
                <a:lnTo>
                  <a:pt x="6003137" y="1866892"/>
                </a:lnTo>
                <a:lnTo>
                  <a:pt x="6002979" y="1873463"/>
                </a:lnTo>
                <a:lnTo>
                  <a:pt x="6002783" y="1873435"/>
                </a:lnTo>
                <a:lnTo>
                  <a:pt x="6002623" y="1875537"/>
                </a:lnTo>
                <a:lnTo>
                  <a:pt x="5998197" y="1877050"/>
                </a:lnTo>
                <a:cubicBezTo>
                  <a:pt x="5996233" y="1878373"/>
                  <a:pt x="5994766" y="1880177"/>
                  <a:pt x="5994043" y="1882378"/>
                </a:cubicBezTo>
                <a:lnTo>
                  <a:pt x="5997359" y="1889251"/>
                </a:lnTo>
                <a:lnTo>
                  <a:pt x="5997194" y="1889454"/>
                </a:lnTo>
                <a:lnTo>
                  <a:pt x="5984547" y="1884614"/>
                </a:lnTo>
                <a:cubicBezTo>
                  <a:pt x="5981563" y="1883476"/>
                  <a:pt x="5978560" y="1882671"/>
                  <a:pt x="5975333" y="1882625"/>
                </a:cubicBezTo>
                <a:cubicBezTo>
                  <a:pt x="5972105" y="1882579"/>
                  <a:pt x="5968652" y="1883292"/>
                  <a:pt x="5964767" y="1885191"/>
                </a:cubicBezTo>
                <a:cubicBezTo>
                  <a:pt x="5962400" y="1886337"/>
                  <a:pt x="5960191" y="1887780"/>
                  <a:pt x="5958127" y="1889470"/>
                </a:cubicBezTo>
                <a:cubicBezTo>
                  <a:pt x="5950907" y="1895386"/>
                  <a:pt x="5945504" y="1904326"/>
                  <a:pt x="5941632" y="1914146"/>
                </a:cubicBezTo>
                <a:lnTo>
                  <a:pt x="5940985" y="1916799"/>
                </a:lnTo>
                <a:lnTo>
                  <a:pt x="5935107" y="1915600"/>
                </a:lnTo>
                <a:cubicBezTo>
                  <a:pt x="5934136" y="1915929"/>
                  <a:pt x="5933370" y="1916440"/>
                  <a:pt x="5932944" y="1917153"/>
                </a:cubicBezTo>
                <a:cubicBezTo>
                  <a:pt x="5932304" y="1918222"/>
                  <a:pt x="5932429" y="1919742"/>
                  <a:pt x="5933772" y="1921761"/>
                </a:cubicBezTo>
                <a:lnTo>
                  <a:pt x="5938658" y="1926328"/>
                </a:lnTo>
                <a:lnTo>
                  <a:pt x="5934319" y="1944104"/>
                </a:lnTo>
                <a:lnTo>
                  <a:pt x="5938429" y="1952311"/>
                </a:lnTo>
                <a:lnTo>
                  <a:pt x="5936309" y="1952652"/>
                </a:lnTo>
                <a:lnTo>
                  <a:pt x="5935562" y="1950859"/>
                </a:lnTo>
                <a:lnTo>
                  <a:pt x="5926921" y="1941766"/>
                </a:lnTo>
                <a:lnTo>
                  <a:pt x="5931543" y="1928286"/>
                </a:lnTo>
                <a:cubicBezTo>
                  <a:pt x="5933487" y="1914883"/>
                  <a:pt x="5931028" y="1901277"/>
                  <a:pt x="5925379" y="1890243"/>
                </a:cubicBezTo>
                <a:cubicBezTo>
                  <a:pt x="5920670" y="1881050"/>
                  <a:pt x="5913747" y="1873643"/>
                  <a:pt x="5905308" y="1869633"/>
                </a:cubicBezTo>
                <a:lnTo>
                  <a:pt x="5903001" y="1869081"/>
                </a:lnTo>
                <a:lnTo>
                  <a:pt x="5902097" y="1867673"/>
                </a:lnTo>
                <a:cubicBezTo>
                  <a:pt x="5901506" y="1867123"/>
                  <a:pt x="5900767" y="1866883"/>
                  <a:pt x="5898824" y="1865844"/>
                </a:cubicBezTo>
                <a:lnTo>
                  <a:pt x="5897758" y="1867831"/>
                </a:lnTo>
                <a:lnTo>
                  <a:pt x="5891603" y="1866361"/>
                </a:lnTo>
                <a:lnTo>
                  <a:pt x="5890606" y="1866557"/>
                </a:lnTo>
                <a:lnTo>
                  <a:pt x="5881012" y="1859446"/>
                </a:lnTo>
                <a:cubicBezTo>
                  <a:pt x="5877727" y="1857950"/>
                  <a:pt x="5874777" y="1858967"/>
                  <a:pt x="5873172" y="1867212"/>
                </a:cubicBezTo>
                <a:lnTo>
                  <a:pt x="5875373" y="1870271"/>
                </a:lnTo>
                <a:lnTo>
                  <a:pt x="5874922" y="1870783"/>
                </a:lnTo>
                <a:lnTo>
                  <a:pt x="5865708" y="1862676"/>
                </a:lnTo>
                <a:lnTo>
                  <a:pt x="5862283" y="1860108"/>
                </a:lnTo>
                <a:lnTo>
                  <a:pt x="5865470" y="1857131"/>
                </a:lnTo>
                <a:cubicBezTo>
                  <a:pt x="5867315" y="1838715"/>
                  <a:pt x="5855881" y="1819255"/>
                  <a:pt x="5840697" y="1808839"/>
                </a:cubicBezTo>
                <a:lnTo>
                  <a:pt x="5826634" y="1802694"/>
                </a:lnTo>
                <a:lnTo>
                  <a:pt x="5829592" y="1793747"/>
                </a:lnTo>
                <a:lnTo>
                  <a:pt x="5831261" y="1797539"/>
                </a:lnTo>
                <a:cubicBezTo>
                  <a:pt x="5832407" y="1800088"/>
                  <a:pt x="5833821" y="1801905"/>
                  <a:pt x="5837794" y="1804314"/>
                </a:cubicBezTo>
                <a:cubicBezTo>
                  <a:pt x="5842192" y="1802276"/>
                  <a:pt x="5842705" y="1797522"/>
                  <a:pt x="5841244" y="1793022"/>
                </a:cubicBezTo>
                <a:lnTo>
                  <a:pt x="5833004" y="1783427"/>
                </a:lnTo>
                <a:lnTo>
                  <a:pt x="5835541" y="1775754"/>
                </a:lnTo>
                <a:cubicBezTo>
                  <a:pt x="5846358" y="1746981"/>
                  <a:pt x="5856966" y="1726486"/>
                  <a:pt x="5866440" y="1715688"/>
                </a:cubicBezTo>
                <a:cubicBezTo>
                  <a:pt x="5868409" y="1702881"/>
                  <a:pt x="5869730" y="1691983"/>
                  <a:pt x="5870511" y="1682659"/>
                </a:cubicBezTo>
                <a:lnTo>
                  <a:pt x="5871237" y="1662271"/>
                </a:lnTo>
                <a:lnTo>
                  <a:pt x="5879104" y="1657131"/>
                </a:lnTo>
                <a:lnTo>
                  <a:pt x="5884172" y="1650497"/>
                </a:lnTo>
                <a:lnTo>
                  <a:pt x="5884873" y="1651742"/>
                </a:lnTo>
                <a:cubicBezTo>
                  <a:pt x="5887123" y="1653289"/>
                  <a:pt x="5890119" y="1654369"/>
                  <a:pt x="5892892" y="1655227"/>
                </a:cubicBezTo>
                <a:close/>
                <a:moveTo>
                  <a:pt x="6346956" y="1644197"/>
                </a:moveTo>
                <a:cubicBezTo>
                  <a:pt x="6341387" y="1643327"/>
                  <a:pt x="6338221" y="1647750"/>
                  <a:pt x="6336071" y="1653937"/>
                </a:cubicBezTo>
                <a:lnTo>
                  <a:pt x="6333845" y="1663425"/>
                </a:lnTo>
                <a:lnTo>
                  <a:pt x="6333206" y="1663296"/>
                </a:lnTo>
                <a:cubicBezTo>
                  <a:pt x="6329989" y="1663735"/>
                  <a:pt x="6326702" y="1665111"/>
                  <a:pt x="6323796" y="1667108"/>
                </a:cubicBezTo>
                <a:lnTo>
                  <a:pt x="6323212" y="1667724"/>
                </a:lnTo>
                <a:lnTo>
                  <a:pt x="6318665" y="1664036"/>
                </a:lnTo>
                <a:cubicBezTo>
                  <a:pt x="6314198" y="1661320"/>
                  <a:pt x="6309443" y="1660345"/>
                  <a:pt x="6304306" y="1664224"/>
                </a:cubicBezTo>
                <a:lnTo>
                  <a:pt x="6307293" y="1671518"/>
                </a:lnTo>
                <a:lnTo>
                  <a:pt x="6306117" y="1672927"/>
                </a:lnTo>
                <a:lnTo>
                  <a:pt x="6308284" y="1674964"/>
                </a:lnTo>
                <a:lnTo>
                  <a:pt x="6307404" y="1685881"/>
                </a:lnTo>
                <a:lnTo>
                  <a:pt x="6312763" y="1690829"/>
                </a:lnTo>
                <a:lnTo>
                  <a:pt x="6310442" y="1693556"/>
                </a:lnTo>
                <a:lnTo>
                  <a:pt x="6303759" y="1687230"/>
                </a:lnTo>
                <a:cubicBezTo>
                  <a:pt x="6293768" y="1682113"/>
                  <a:pt x="6279154" y="1679108"/>
                  <a:pt x="6269599" y="1674231"/>
                </a:cubicBezTo>
                <a:cubicBezTo>
                  <a:pt x="6271411" y="1682297"/>
                  <a:pt x="6278594" y="1687732"/>
                  <a:pt x="6286806" y="1693268"/>
                </a:cubicBezTo>
                <a:lnTo>
                  <a:pt x="6298799" y="1703341"/>
                </a:lnTo>
                <a:lnTo>
                  <a:pt x="6297434" y="1704409"/>
                </a:lnTo>
                <a:cubicBezTo>
                  <a:pt x="6300029" y="1707743"/>
                  <a:pt x="6302428" y="1710000"/>
                  <a:pt x="6304657" y="1711363"/>
                </a:cubicBezTo>
                <a:lnTo>
                  <a:pt x="6305380" y="1711549"/>
                </a:lnTo>
                <a:lnTo>
                  <a:pt x="6304110" y="1717205"/>
                </a:lnTo>
                <a:cubicBezTo>
                  <a:pt x="6306804" y="1717611"/>
                  <a:pt x="6308452" y="1716161"/>
                  <a:pt x="6309579" y="1713782"/>
                </a:cubicBezTo>
                <a:lnTo>
                  <a:pt x="6309861" y="1712693"/>
                </a:lnTo>
                <a:lnTo>
                  <a:pt x="6309966" y="1712720"/>
                </a:lnTo>
                <a:lnTo>
                  <a:pt x="6310191" y="1712910"/>
                </a:lnTo>
                <a:lnTo>
                  <a:pt x="6310222" y="1712785"/>
                </a:lnTo>
                <a:lnTo>
                  <a:pt x="6310871" y="1712952"/>
                </a:lnTo>
                <a:cubicBezTo>
                  <a:pt x="6314723" y="1712465"/>
                  <a:pt x="6318030" y="1709127"/>
                  <a:pt x="6321046" y="1704389"/>
                </a:cubicBezTo>
                <a:lnTo>
                  <a:pt x="6322833" y="1700802"/>
                </a:lnTo>
                <a:lnTo>
                  <a:pt x="6321337" y="1705334"/>
                </a:lnTo>
                <a:lnTo>
                  <a:pt x="6321363" y="1707332"/>
                </a:lnTo>
                <a:lnTo>
                  <a:pt x="6321083" y="1707473"/>
                </a:lnTo>
                <a:cubicBezTo>
                  <a:pt x="6320230" y="1708700"/>
                  <a:pt x="6319760" y="1710131"/>
                  <a:pt x="6318523" y="1711152"/>
                </a:cubicBezTo>
                <a:cubicBezTo>
                  <a:pt x="6322186" y="1716470"/>
                  <a:pt x="6325850" y="1721788"/>
                  <a:pt x="6330799" y="1717703"/>
                </a:cubicBezTo>
                <a:lnTo>
                  <a:pt x="6329366" y="1713962"/>
                </a:lnTo>
                <a:lnTo>
                  <a:pt x="6333074" y="1715055"/>
                </a:lnTo>
                <a:cubicBezTo>
                  <a:pt x="6336686" y="1715325"/>
                  <a:pt x="6339246" y="1713371"/>
                  <a:pt x="6338413" y="1705146"/>
                </a:cubicBezTo>
                <a:cubicBezTo>
                  <a:pt x="6336248" y="1703372"/>
                  <a:pt x="6334084" y="1701599"/>
                  <a:pt x="6331650" y="1700444"/>
                </a:cubicBezTo>
                <a:lnTo>
                  <a:pt x="6323490" y="1699477"/>
                </a:lnTo>
                <a:lnTo>
                  <a:pt x="6325495" y="1695445"/>
                </a:lnTo>
                <a:lnTo>
                  <a:pt x="6345591" y="1705955"/>
                </a:lnTo>
                <a:lnTo>
                  <a:pt x="6342737" y="1714375"/>
                </a:lnTo>
                <a:lnTo>
                  <a:pt x="6353901" y="1710008"/>
                </a:lnTo>
                <a:lnTo>
                  <a:pt x="6352369" y="1711799"/>
                </a:lnTo>
                <a:cubicBezTo>
                  <a:pt x="6352233" y="1713590"/>
                  <a:pt x="6353323" y="1715577"/>
                  <a:pt x="6354822" y="1717085"/>
                </a:cubicBezTo>
                <a:lnTo>
                  <a:pt x="6357316" y="1718313"/>
                </a:lnTo>
                <a:lnTo>
                  <a:pt x="6356118" y="1720045"/>
                </a:lnTo>
                <a:cubicBezTo>
                  <a:pt x="6357764" y="1723193"/>
                  <a:pt x="6361554" y="1724812"/>
                  <a:pt x="6365095" y="1724413"/>
                </a:cubicBezTo>
                <a:lnTo>
                  <a:pt x="6367472" y="1721958"/>
                </a:lnTo>
                <a:lnTo>
                  <a:pt x="6370762" y="1725800"/>
                </a:lnTo>
                <a:lnTo>
                  <a:pt x="6370431" y="1718898"/>
                </a:lnTo>
                <a:lnTo>
                  <a:pt x="6372583" y="1716674"/>
                </a:lnTo>
                <a:lnTo>
                  <a:pt x="6370171" y="1713449"/>
                </a:lnTo>
                <a:lnTo>
                  <a:pt x="6370056" y="1711040"/>
                </a:lnTo>
                <a:lnTo>
                  <a:pt x="6367900" y="1712345"/>
                </a:lnTo>
                <a:lnTo>
                  <a:pt x="6361359" y="1712464"/>
                </a:lnTo>
                <a:lnTo>
                  <a:pt x="6360926" y="1713091"/>
                </a:lnTo>
                <a:lnTo>
                  <a:pt x="6361191" y="1711669"/>
                </a:lnTo>
                <a:lnTo>
                  <a:pt x="6356920" y="1708825"/>
                </a:lnTo>
                <a:lnTo>
                  <a:pt x="6359219" y="1707926"/>
                </a:lnTo>
                <a:cubicBezTo>
                  <a:pt x="6363556" y="1704248"/>
                  <a:pt x="6366520" y="1698684"/>
                  <a:pt x="6367462" y="1690157"/>
                </a:cubicBezTo>
                <a:cubicBezTo>
                  <a:pt x="6359866" y="1690198"/>
                  <a:pt x="6353575" y="1691519"/>
                  <a:pt x="6349236" y="1695197"/>
                </a:cubicBezTo>
                <a:lnTo>
                  <a:pt x="6345842" y="1705215"/>
                </a:lnTo>
                <a:lnTo>
                  <a:pt x="6347032" y="1698073"/>
                </a:lnTo>
                <a:lnTo>
                  <a:pt x="6344962" y="1692483"/>
                </a:lnTo>
                <a:lnTo>
                  <a:pt x="6349103" y="1687768"/>
                </a:lnTo>
                <a:cubicBezTo>
                  <a:pt x="6350539" y="1683900"/>
                  <a:pt x="6350774" y="1679436"/>
                  <a:pt x="6349670" y="1675340"/>
                </a:cubicBezTo>
                <a:lnTo>
                  <a:pt x="6345489" y="1669614"/>
                </a:lnTo>
                <a:lnTo>
                  <a:pt x="6347290" y="1662970"/>
                </a:lnTo>
                <a:lnTo>
                  <a:pt x="6348245" y="1657928"/>
                </a:lnTo>
                <a:lnTo>
                  <a:pt x="6349648" y="1658622"/>
                </a:lnTo>
                <a:cubicBezTo>
                  <a:pt x="6353988" y="1658509"/>
                  <a:pt x="6355433" y="1651703"/>
                  <a:pt x="6348385" y="1649149"/>
                </a:cubicBezTo>
                <a:lnTo>
                  <a:pt x="6348225" y="1649308"/>
                </a:lnTo>
                <a:close/>
                <a:moveTo>
                  <a:pt x="6327686" y="1642002"/>
                </a:moveTo>
                <a:cubicBezTo>
                  <a:pt x="6324192" y="1641538"/>
                  <a:pt x="6321900" y="1642156"/>
                  <a:pt x="6320903" y="1643780"/>
                </a:cubicBezTo>
                <a:cubicBezTo>
                  <a:pt x="6319908" y="1645403"/>
                  <a:pt x="6320208" y="1648032"/>
                  <a:pt x="6321900" y="1651592"/>
                </a:cubicBezTo>
                <a:cubicBezTo>
                  <a:pt x="6325396" y="1652055"/>
                  <a:pt x="6327688" y="1651437"/>
                  <a:pt x="6328683" y="1649814"/>
                </a:cubicBezTo>
                <a:cubicBezTo>
                  <a:pt x="6329678" y="1648190"/>
                  <a:pt x="6329377" y="1645562"/>
                  <a:pt x="6327686" y="1642002"/>
                </a:cubicBezTo>
                <a:close/>
                <a:moveTo>
                  <a:pt x="6851748" y="1639355"/>
                </a:moveTo>
                <a:cubicBezTo>
                  <a:pt x="6844634" y="1638294"/>
                  <a:pt x="6836875" y="1639987"/>
                  <a:pt x="6832393" y="1643156"/>
                </a:cubicBezTo>
                <a:cubicBezTo>
                  <a:pt x="6843202" y="1649226"/>
                  <a:pt x="6856094" y="1649450"/>
                  <a:pt x="6867235" y="1652075"/>
                </a:cubicBezTo>
                <a:cubicBezTo>
                  <a:pt x="6865331" y="1644231"/>
                  <a:pt x="6858862" y="1640417"/>
                  <a:pt x="6851748" y="1639355"/>
                </a:cubicBezTo>
                <a:close/>
                <a:moveTo>
                  <a:pt x="6275007" y="1638123"/>
                </a:moveTo>
                <a:lnTo>
                  <a:pt x="6272089" y="1644348"/>
                </a:lnTo>
                <a:lnTo>
                  <a:pt x="6266207" y="1641101"/>
                </a:lnTo>
                <a:cubicBezTo>
                  <a:pt x="6261078" y="1639948"/>
                  <a:pt x="6254883" y="1641025"/>
                  <a:pt x="6251887" y="1643468"/>
                </a:cubicBezTo>
                <a:cubicBezTo>
                  <a:pt x="6252784" y="1646934"/>
                  <a:pt x="6254127" y="1649329"/>
                  <a:pt x="6255760" y="1650942"/>
                </a:cubicBezTo>
                <a:lnTo>
                  <a:pt x="6258284" y="1651787"/>
                </a:lnTo>
                <a:lnTo>
                  <a:pt x="6257389" y="1652293"/>
                </a:lnTo>
                <a:cubicBezTo>
                  <a:pt x="6259697" y="1657784"/>
                  <a:pt x="6267131" y="1661246"/>
                  <a:pt x="6270492" y="1661339"/>
                </a:cubicBezTo>
                <a:lnTo>
                  <a:pt x="6270803" y="1657238"/>
                </a:lnTo>
                <a:lnTo>
                  <a:pt x="6276273" y="1649257"/>
                </a:lnTo>
                <a:cubicBezTo>
                  <a:pt x="6276699" y="1645274"/>
                  <a:pt x="6275775" y="1641097"/>
                  <a:pt x="6275007" y="1638123"/>
                </a:cubicBezTo>
                <a:close/>
                <a:moveTo>
                  <a:pt x="6508002" y="1632917"/>
                </a:moveTo>
                <a:cubicBezTo>
                  <a:pt x="6498973" y="1639736"/>
                  <a:pt x="6484946" y="1658442"/>
                  <a:pt x="6487939" y="1676476"/>
                </a:cubicBezTo>
                <a:cubicBezTo>
                  <a:pt x="6498343" y="1672679"/>
                  <a:pt x="6510995" y="1650950"/>
                  <a:pt x="6508002" y="1632917"/>
                </a:cubicBezTo>
                <a:close/>
                <a:moveTo>
                  <a:pt x="6819493" y="1630230"/>
                </a:moveTo>
                <a:cubicBezTo>
                  <a:pt x="6815173" y="1630281"/>
                  <a:pt x="6810340" y="1632195"/>
                  <a:pt x="6806817" y="1633089"/>
                </a:cubicBezTo>
                <a:cubicBezTo>
                  <a:pt x="6805774" y="1635451"/>
                  <a:pt x="6805218" y="1637507"/>
                  <a:pt x="6805057" y="1639272"/>
                </a:cubicBezTo>
                <a:cubicBezTo>
                  <a:pt x="6803930" y="1651626"/>
                  <a:pt x="6822208" y="1649729"/>
                  <a:pt x="6829102" y="1638544"/>
                </a:cubicBezTo>
                <a:cubicBezTo>
                  <a:pt x="6828364" y="1635267"/>
                  <a:pt x="6827042" y="1633176"/>
                  <a:pt x="6825364" y="1631910"/>
                </a:cubicBezTo>
                <a:cubicBezTo>
                  <a:pt x="6823687" y="1630645"/>
                  <a:pt x="6821654" y="1630204"/>
                  <a:pt x="6819493" y="1630230"/>
                </a:cubicBezTo>
                <a:close/>
                <a:moveTo>
                  <a:pt x="7073302" y="1625629"/>
                </a:moveTo>
                <a:cubicBezTo>
                  <a:pt x="7070753" y="1627571"/>
                  <a:pt x="7067981" y="1629414"/>
                  <a:pt x="7065786" y="1631340"/>
                </a:cubicBezTo>
                <a:cubicBezTo>
                  <a:pt x="7063590" y="1633266"/>
                  <a:pt x="7061973" y="1635274"/>
                  <a:pt x="7061739" y="1637550"/>
                </a:cubicBezTo>
                <a:cubicBezTo>
                  <a:pt x="7061584" y="1639066"/>
                  <a:pt x="7062042" y="1640700"/>
                  <a:pt x="7063354" y="1642508"/>
                </a:cubicBezTo>
                <a:cubicBezTo>
                  <a:pt x="7068096" y="1643685"/>
                  <a:pt x="7074468" y="1640920"/>
                  <a:pt x="7076990" y="1636745"/>
                </a:cubicBezTo>
                <a:cubicBezTo>
                  <a:pt x="7077831" y="1635353"/>
                  <a:pt x="7078243" y="1633804"/>
                  <a:pt x="7078024" y="1632192"/>
                </a:cubicBezTo>
                <a:cubicBezTo>
                  <a:pt x="7077732" y="1630043"/>
                  <a:pt x="7076318" y="1627781"/>
                  <a:pt x="7073302" y="1625629"/>
                </a:cubicBezTo>
                <a:close/>
                <a:moveTo>
                  <a:pt x="2987498" y="1624752"/>
                </a:moveTo>
                <a:cubicBezTo>
                  <a:pt x="2979818" y="1637102"/>
                  <a:pt x="2981655" y="1651999"/>
                  <a:pt x="2985256" y="1638559"/>
                </a:cubicBezTo>
                <a:cubicBezTo>
                  <a:pt x="2983896" y="1638195"/>
                  <a:pt x="2983896" y="1638195"/>
                  <a:pt x="2987498" y="1624752"/>
                </a:cubicBezTo>
                <a:close/>
                <a:moveTo>
                  <a:pt x="6314447" y="1623424"/>
                </a:moveTo>
                <a:cubicBezTo>
                  <a:pt x="6311630" y="1628204"/>
                  <a:pt x="6307689" y="1621794"/>
                  <a:pt x="6305454" y="1629081"/>
                </a:cubicBezTo>
                <a:cubicBezTo>
                  <a:pt x="6304008" y="1637649"/>
                  <a:pt x="6313130" y="1643123"/>
                  <a:pt x="6319176" y="1631116"/>
                </a:cubicBezTo>
                <a:cubicBezTo>
                  <a:pt x="6315610" y="1628436"/>
                  <a:pt x="6317017" y="1626047"/>
                  <a:pt x="6314447" y="1623424"/>
                </a:cubicBezTo>
                <a:close/>
                <a:moveTo>
                  <a:pt x="5942123" y="1618951"/>
                </a:moveTo>
                <a:cubicBezTo>
                  <a:pt x="5941376" y="1619776"/>
                  <a:pt x="5940679" y="1620978"/>
                  <a:pt x="5940008" y="1622639"/>
                </a:cubicBezTo>
                <a:cubicBezTo>
                  <a:pt x="5943138" y="1624569"/>
                  <a:pt x="5943327" y="1628244"/>
                  <a:pt x="5947457" y="1630002"/>
                </a:cubicBezTo>
                <a:cubicBezTo>
                  <a:pt x="5948270" y="1626153"/>
                  <a:pt x="5950146" y="1623357"/>
                  <a:pt x="5950959" y="1619510"/>
                </a:cubicBezTo>
                <a:cubicBezTo>
                  <a:pt x="5947062" y="1617403"/>
                  <a:pt x="5944363" y="1616478"/>
                  <a:pt x="5942123" y="1618951"/>
                </a:cubicBezTo>
                <a:close/>
                <a:moveTo>
                  <a:pt x="6464419" y="1618543"/>
                </a:moveTo>
                <a:cubicBezTo>
                  <a:pt x="6462763" y="1623602"/>
                  <a:pt x="6468416" y="1624473"/>
                  <a:pt x="6472305" y="1631491"/>
                </a:cubicBezTo>
                <a:cubicBezTo>
                  <a:pt x="6473851" y="1627522"/>
                  <a:pt x="6468963" y="1619022"/>
                  <a:pt x="6464419" y="1618543"/>
                </a:cubicBezTo>
                <a:close/>
                <a:moveTo>
                  <a:pt x="6282473" y="1618506"/>
                </a:moveTo>
                <a:cubicBezTo>
                  <a:pt x="6278924" y="1622454"/>
                  <a:pt x="6277467" y="1615244"/>
                  <a:pt x="6273049" y="1621516"/>
                </a:cubicBezTo>
                <a:cubicBezTo>
                  <a:pt x="6274142" y="1626926"/>
                  <a:pt x="6280113" y="1636462"/>
                  <a:pt x="6285875" y="1640307"/>
                </a:cubicBezTo>
                <a:cubicBezTo>
                  <a:pt x="6287796" y="1641589"/>
                  <a:pt x="6289693" y="1642240"/>
                  <a:pt x="6291380" y="1641893"/>
                </a:cubicBezTo>
                <a:cubicBezTo>
                  <a:pt x="6289884" y="1632006"/>
                  <a:pt x="6283101" y="1630717"/>
                  <a:pt x="6282473" y="1618506"/>
                </a:cubicBezTo>
                <a:close/>
                <a:moveTo>
                  <a:pt x="6397607" y="1616193"/>
                </a:moveTo>
                <a:cubicBezTo>
                  <a:pt x="6396684" y="1616399"/>
                  <a:pt x="6395669" y="1617381"/>
                  <a:pt x="6394752" y="1619554"/>
                </a:cubicBezTo>
                <a:cubicBezTo>
                  <a:pt x="6395578" y="1621883"/>
                  <a:pt x="6397505" y="1622923"/>
                  <a:pt x="6398423" y="1624046"/>
                </a:cubicBezTo>
                <a:cubicBezTo>
                  <a:pt x="6402344" y="1621927"/>
                  <a:pt x="6400382" y="1615571"/>
                  <a:pt x="6397607" y="1616193"/>
                </a:cubicBezTo>
                <a:close/>
                <a:moveTo>
                  <a:pt x="6365490" y="1610805"/>
                </a:moveTo>
                <a:lnTo>
                  <a:pt x="6363756" y="1611315"/>
                </a:lnTo>
                <a:lnTo>
                  <a:pt x="6356249" y="1611170"/>
                </a:lnTo>
                <a:lnTo>
                  <a:pt x="6356830" y="1618273"/>
                </a:lnTo>
                <a:lnTo>
                  <a:pt x="6355614" y="1621582"/>
                </a:lnTo>
                <a:lnTo>
                  <a:pt x="6360177" y="1630818"/>
                </a:lnTo>
                <a:lnTo>
                  <a:pt x="6357868" y="1632262"/>
                </a:lnTo>
                <a:cubicBezTo>
                  <a:pt x="6355825" y="1635925"/>
                  <a:pt x="6357247" y="1642655"/>
                  <a:pt x="6349946" y="1642894"/>
                </a:cubicBezTo>
                <a:cubicBezTo>
                  <a:pt x="6350335" y="1648044"/>
                  <a:pt x="6351215" y="1650475"/>
                  <a:pt x="6352717" y="1651901"/>
                </a:cubicBezTo>
                <a:lnTo>
                  <a:pt x="6369302" y="1640096"/>
                </a:lnTo>
                <a:lnTo>
                  <a:pt x="6368225" y="1645277"/>
                </a:lnTo>
                <a:cubicBezTo>
                  <a:pt x="6368487" y="1652608"/>
                  <a:pt x="6372026" y="1660341"/>
                  <a:pt x="6378208" y="1665267"/>
                </a:cubicBezTo>
                <a:lnTo>
                  <a:pt x="6382492" y="1659530"/>
                </a:lnTo>
                <a:lnTo>
                  <a:pt x="6385717" y="1663196"/>
                </a:lnTo>
                <a:cubicBezTo>
                  <a:pt x="6390666" y="1663472"/>
                  <a:pt x="6398119" y="1654266"/>
                  <a:pt x="6390784" y="1649488"/>
                </a:cubicBezTo>
                <a:lnTo>
                  <a:pt x="6383156" y="1658202"/>
                </a:lnTo>
                <a:lnTo>
                  <a:pt x="6383099" y="1648657"/>
                </a:lnTo>
                <a:cubicBezTo>
                  <a:pt x="6381942" y="1641390"/>
                  <a:pt x="6379102" y="1633395"/>
                  <a:pt x="6377896" y="1627685"/>
                </a:cubicBezTo>
                <a:cubicBezTo>
                  <a:pt x="6374435" y="1629349"/>
                  <a:pt x="6371952" y="1631913"/>
                  <a:pt x="6370366" y="1634979"/>
                </a:cubicBezTo>
                <a:lnTo>
                  <a:pt x="6370336" y="1635122"/>
                </a:lnTo>
                <a:lnTo>
                  <a:pt x="6369993" y="1634438"/>
                </a:lnTo>
                <a:lnTo>
                  <a:pt x="6362841" y="1630673"/>
                </a:lnTo>
                <a:lnTo>
                  <a:pt x="6368681" y="1628358"/>
                </a:lnTo>
                <a:cubicBezTo>
                  <a:pt x="6369746" y="1625931"/>
                  <a:pt x="6369970" y="1622729"/>
                  <a:pt x="6371764" y="1620487"/>
                </a:cubicBezTo>
                <a:lnTo>
                  <a:pt x="6370555" y="1618621"/>
                </a:lnTo>
                <a:lnTo>
                  <a:pt x="6372041" y="1611474"/>
                </a:lnTo>
                <a:lnTo>
                  <a:pt x="6365846" y="1611355"/>
                </a:lnTo>
                <a:close/>
                <a:moveTo>
                  <a:pt x="6509907" y="1609732"/>
                </a:moveTo>
                <a:cubicBezTo>
                  <a:pt x="6506871" y="1608683"/>
                  <a:pt x="6504082" y="1614054"/>
                  <a:pt x="6501778" y="1618125"/>
                </a:cubicBezTo>
                <a:cubicBezTo>
                  <a:pt x="6502272" y="1620300"/>
                  <a:pt x="6502968" y="1621230"/>
                  <a:pt x="6503799" y="1621364"/>
                </a:cubicBezTo>
                <a:cubicBezTo>
                  <a:pt x="6506291" y="1621769"/>
                  <a:pt x="6509990" y="1615013"/>
                  <a:pt x="6513016" y="1613206"/>
                </a:cubicBezTo>
                <a:cubicBezTo>
                  <a:pt x="6511958" y="1611143"/>
                  <a:pt x="6510919" y="1610081"/>
                  <a:pt x="6509907" y="1609732"/>
                </a:cubicBezTo>
                <a:close/>
                <a:moveTo>
                  <a:pt x="7076757" y="1609393"/>
                </a:moveTo>
                <a:cubicBezTo>
                  <a:pt x="7072578" y="1609782"/>
                  <a:pt x="7068598" y="1611076"/>
                  <a:pt x="7066864" y="1613555"/>
                </a:cubicBezTo>
                <a:cubicBezTo>
                  <a:pt x="7065709" y="1615209"/>
                  <a:pt x="7065552" y="1617388"/>
                  <a:pt x="7066999" y="1620178"/>
                </a:cubicBezTo>
                <a:cubicBezTo>
                  <a:pt x="7074298" y="1622389"/>
                  <a:pt x="7090663" y="1621901"/>
                  <a:pt x="7087850" y="1610656"/>
                </a:cubicBezTo>
                <a:cubicBezTo>
                  <a:pt x="7085316" y="1609518"/>
                  <a:pt x="7080937" y="1609003"/>
                  <a:pt x="7076757" y="1609393"/>
                </a:cubicBezTo>
                <a:close/>
                <a:moveTo>
                  <a:pt x="6476815" y="1604943"/>
                </a:moveTo>
                <a:cubicBezTo>
                  <a:pt x="6471523" y="1604259"/>
                  <a:pt x="6465263" y="1609022"/>
                  <a:pt x="6463507" y="1612745"/>
                </a:cubicBezTo>
                <a:cubicBezTo>
                  <a:pt x="6469259" y="1614657"/>
                  <a:pt x="6474920" y="1617772"/>
                  <a:pt x="6481583" y="1607684"/>
                </a:cubicBezTo>
                <a:cubicBezTo>
                  <a:pt x="6480236" y="1606006"/>
                  <a:pt x="6478580" y="1605171"/>
                  <a:pt x="6476815" y="1604943"/>
                </a:cubicBezTo>
                <a:close/>
                <a:moveTo>
                  <a:pt x="6311553" y="1604476"/>
                </a:moveTo>
                <a:cubicBezTo>
                  <a:pt x="6306709" y="1611371"/>
                  <a:pt x="6304359" y="1609974"/>
                  <a:pt x="6303999" y="1617475"/>
                </a:cubicBezTo>
                <a:cubicBezTo>
                  <a:pt x="6311492" y="1626042"/>
                  <a:pt x="6321863" y="1608030"/>
                  <a:pt x="6311553" y="1604476"/>
                </a:cubicBezTo>
                <a:close/>
                <a:moveTo>
                  <a:pt x="5940306" y="1603085"/>
                </a:moveTo>
                <a:cubicBezTo>
                  <a:pt x="5936876" y="1602831"/>
                  <a:pt x="5932764" y="1605717"/>
                  <a:pt x="5931471" y="1608848"/>
                </a:cubicBezTo>
                <a:cubicBezTo>
                  <a:pt x="5931084" y="1609789"/>
                  <a:pt x="5930950" y="1610750"/>
                  <a:pt x="5931163" y="1611655"/>
                </a:cubicBezTo>
                <a:cubicBezTo>
                  <a:pt x="5931807" y="1614370"/>
                  <a:pt x="5935583" y="1616579"/>
                  <a:pt x="5945048" y="1616168"/>
                </a:cubicBezTo>
                <a:cubicBezTo>
                  <a:pt x="5946484" y="1606734"/>
                  <a:pt x="5943736" y="1603339"/>
                  <a:pt x="5940306" y="1603085"/>
                </a:cubicBezTo>
                <a:close/>
                <a:moveTo>
                  <a:pt x="5896783" y="1602227"/>
                </a:moveTo>
                <a:cubicBezTo>
                  <a:pt x="5892167" y="1607257"/>
                  <a:pt x="5890583" y="1612315"/>
                  <a:pt x="5890841" y="1616562"/>
                </a:cubicBezTo>
                <a:cubicBezTo>
                  <a:pt x="5891034" y="1619747"/>
                  <a:pt x="5892264" y="1622477"/>
                  <a:pt x="5894026" y="1624396"/>
                </a:cubicBezTo>
                <a:cubicBezTo>
                  <a:pt x="5899315" y="1630151"/>
                  <a:pt x="5909412" y="1628612"/>
                  <a:pt x="5910759" y="1610214"/>
                </a:cubicBezTo>
                <a:cubicBezTo>
                  <a:pt x="5906100" y="1607552"/>
                  <a:pt x="5904010" y="1602950"/>
                  <a:pt x="5896783" y="1602227"/>
                </a:cubicBezTo>
                <a:close/>
                <a:moveTo>
                  <a:pt x="2914656" y="1599154"/>
                </a:moveTo>
                <a:cubicBezTo>
                  <a:pt x="2914673" y="1598484"/>
                  <a:pt x="2914085" y="1598777"/>
                  <a:pt x="2913255" y="1599456"/>
                </a:cubicBezTo>
                <a:cubicBezTo>
                  <a:pt x="2911593" y="1600811"/>
                  <a:pt x="2908962" y="1603709"/>
                  <a:pt x="2908271" y="1603524"/>
                </a:cubicBezTo>
                <a:cubicBezTo>
                  <a:pt x="2904667" y="1616966"/>
                  <a:pt x="2907437" y="1617707"/>
                  <a:pt x="2903835" y="1631148"/>
                </a:cubicBezTo>
                <a:cubicBezTo>
                  <a:pt x="2907989" y="1632260"/>
                  <a:pt x="2908271" y="1603524"/>
                  <a:pt x="2912423" y="1604636"/>
                </a:cubicBezTo>
                <a:cubicBezTo>
                  <a:pt x="2914016" y="1601460"/>
                  <a:pt x="2914640" y="1599825"/>
                  <a:pt x="2914656" y="1599154"/>
                </a:cubicBezTo>
                <a:close/>
                <a:moveTo>
                  <a:pt x="2925599" y="1593758"/>
                </a:moveTo>
                <a:cubicBezTo>
                  <a:pt x="2924233" y="1593393"/>
                  <a:pt x="2920629" y="1606836"/>
                  <a:pt x="2920629" y="1606836"/>
                </a:cubicBezTo>
                <a:cubicBezTo>
                  <a:pt x="2917028" y="1620278"/>
                  <a:pt x="2917028" y="1620278"/>
                  <a:pt x="2918396" y="1620644"/>
                </a:cubicBezTo>
                <a:cubicBezTo>
                  <a:pt x="2919762" y="1621010"/>
                  <a:pt x="2919762" y="1621010"/>
                  <a:pt x="2919762" y="1621010"/>
                </a:cubicBezTo>
                <a:cubicBezTo>
                  <a:pt x="2919762" y="1621010"/>
                  <a:pt x="2919762" y="1621010"/>
                  <a:pt x="2917528" y="1634816"/>
                </a:cubicBezTo>
                <a:cubicBezTo>
                  <a:pt x="2917528" y="1634816"/>
                  <a:pt x="2917528" y="1634816"/>
                  <a:pt x="2918894" y="1635182"/>
                </a:cubicBezTo>
                <a:cubicBezTo>
                  <a:pt x="2930198" y="1609399"/>
                  <a:pt x="2933430" y="1624673"/>
                  <a:pt x="2937531" y="1625771"/>
                </a:cubicBezTo>
                <a:cubicBezTo>
                  <a:pt x="2938899" y="1626138"/>
                  <a:pt x="2938899" y="1626138"/>
                  <a:pt x="2943867" y="1613062"/>
                </a:cubicBezTo>
                <a:cubicBezTo>
                  <a:pt x="2943867" y="1613062"/>
                  <a:pt x="2946102" y="1599252"/>
                  <a:pt x="2946102" y="1599252"/>
                </a:cubicBezTo>
                <a:cubicBezTo>
                  <a:pt x="2940635" y="1597788"/>
                  <a:pt x="2933799" y="1595955"/>
                  <a:pt x="2924731" y="1607935"/>
                </a:cubicBezTo>
                <a:cubicBezTo>
                  <a:pt x="2928333" y="1594491"/>
                  <a:pt x="2926965" y="1594125"/>
                  <a:pt x="2925599" y="1593758"/>
                </a:cubicBezTo>
                <a:close/>
                <a:moveTo>
                  <a:pt x="5901439" y="1589619"/>
                </a:moveTo>
                <a:cubicBezTo>
                  <a:pt x="5900852" y="1589955"/>
                  <a:pt x="5900423" y="1590395"/>
                  <a:pt x="5900244" y="1590932"/>
                </a:cubicBezTo>
                <a:cubicBezTo>
                  <a:pt x="5899700" y="1592542"/>
                  <a:pt x="5901382" y="1595026"/>
                  <a:pt x="5907708" y="1598229"/>
                </a:cubicBezTo>
                <a:cubicBezTo>
                  <a:pt x="5916275" y="1589681"/>
                  <a:pt x="5905349" y="1587371"/>
                  <a:pt x="5901439" y="1589619"/>
                </a:cubicBezTo>
                <a:close/>
                <a:moveTo>
                  <a:pt x="6472919" y="1586317"/>
                </a:moveTo>
                <a:cubicBezTo>
                  <a:pt x="6471302" y="1586748"/>
                  <a:pt x="6469494" y="1588096"/>
                  <a:pt x="6467350" y="1590669"/>
                </a:cubicBezTo>
                <a:cubicBezTo>
                  <a:pt x="6468670" y="1598950"/>
                  <a:pt x="6476701" y="1595894"/>
                  <a:pt x="6477341" y="1587452"/>
                </a:cubicBezTo>
                <a:cubicBezTo>
                  <a:pt x="6475961" y="1586367"/>
                  <a:pt x="6474536" y="1585885"/>
                  <a:pt x="6472919" y="1586317"/>
                </a:cubicBezTo>
                <a:close/>
                <a:moveTo>
                  <a:pt x="6139709" y="1580362"/>
                </a:moveTo>
                <a:lnTo>
                  <a:pt x="6139885" y="1582505"/>
                </a:lnTo>
                <a:lnTo>
                  <a:pt x="6138076" y="1582343"/>
                </a:lnTo>
                <a:close/>
                <a:moveTo>
                  <a:pt x="6852558" y="1579316"/>
                </a:moveTo>
                <a:cubicBezTo>
                  <a:pt x="6847163" y="1578121"/>
                  <a:pt x="6841337" y="1579799"/>
                  <a:pt x="6839146" y="1584009"/>
                </a:cubicBezTo>
                <a:cubicBezTo>
                  <a:pt x="6837686" y="1586815"/>
                  <a:pt x="6837843" y="1590747"/>
                  <a:pt x="6840819" y="1595704"/>
                </a:cubicBezTo>
                <a:lnTo>
                  <a:pt x="6844753" y="1595908"/>
                </a:lnTo>
                <a:lnTo>
                  <a:pt x="6848187" y="1601116"/>
                </a:lnTo>
                <a:cubicBezTo>
                  <a:pt x="6852835" y="1599373"/>
                  <a:pt x="6851646" y="1600081"/>
                  <a:pt x="6854244" y="1596484"/>
                </a:cubicBezTo>
                <a:lnTo>
                  <a:pt x="6853674" y="1595921"/>
                </a:lnTo>
                <a:lnTo>
                  <a:pt x="6863378" y="1591859"/>
                </a:lnTo>
                <a:cubicBezTo>
                  <a:pt x="6862916" y="1584578"/>
                  <a:pt x="6857954" y="1580511"/>
                  <a:pt x="6852558" y="1579316"/>
                </a:cubicBezTo>
                <a:close/>
                <a:moveTo>
                  <a:pt x="6063797" y="1574293"/>
                </a:moveTo>
                <a:cubicBezTo>
                  <a:pt x="6062738" y="1574728"/>
                  <a:pt x="6061907" y="1575437"/>
                  <a:pt x="6061485" y="1576473"/>
                </a:cubicBezTo>
                <a:cubicBezTo>
                  <a:pt x="6060924" y="1577855"/>
                  <a:pt x="6061096" y="1579821"/>
                  <a:pt x="6062436" y="1582504"/>
                </a:cubicBezTo>
                <a:lnTo>
                  <a:pt x="6067797" y="1583576"/>
                </a:lnTo>
                <a:lnTo>
                  <a:pt x="6066724" y="1585110"/>
                </a:lnTo>
                <a:cubicBezTo>
                  <a:pt x="6066573" y="1586208"/>
                  <a:pt x="6066856" y="1587502"/>
                  <a:pt x="6067782" y="1589153"/>
                </a:cubicBezTo>
                <a:cubicBezTo>
                  <a:pt x="6069790" y="1590565"/>
                  <a:pt x="6071615" y="1590817"/>
                  <a:pt x="6073119" y="1590318"/>
                </a:cubicBezTo>
                <a:cubicBezTo>
                  <a:pt x="6075372" y="1589567"/>
                  <a:pt x="6076898" y="1587121"/>
                  <a:pt x="6077215" y="1584335"/>
                </a:cubicBezTo>
                <a:lnTo>
                  <a:pt x="6074539" y="1577551"/>
                </a:lnTo>
                <a:lnTo>
                  <a:pt x="6074445" y="1576211"/>
                </a:lnTo>
                <a:cubicBezTo>
                  <a:pt x="6072187" y="1574129"/>
                  <a:pt x="6066973" y="1572984"/>
                  <a:pt x="6063797" y="1574293"/>
                </a:cubicBezTo>
                <a:close/>
                <a:moveTo>
                  <a:pt x="6306586" y="1572444"/>
                </a:moveTo>
                <a:lnTo>
                  <a:pt x="6307749" y="1579657"/>
                </a:lnTo>
                <a:lnTo>
                  <a:pt x="6294353" y="1578033"/>
                </a:lnTo>
                <a:cubicBezTo>
                  <a:pt x="6294787" y="1581179"/>
                  <a:pt x="6296404" y="1583562"/>
                  <a:pt x="6298647" y="1585215"/>
                </a:cubicBezTo>
                <a:lnTo>
                  <a:pt x="6303700" y="1586971"/>
                </a:lnTo>
                <a:lnTo>
                  <a:pt x="6301286" y="1588938"/>
                </a:lnTo>
                <a:lnTo>
                  <a:pt x="6298920" y="1591489"/>
                </a:lnTo>
                <a:lnTo>
                  <a:pt x="6298429" y="1590477"/>
                </a:lnTo>
                <a:cubicBezTo>
                  <a:pt x="6292645" y="1588744"/>
                  <a:pt x="6277395" y="1597875"/>
                  <a:pt x="6275463" y="1607346"/>
                </a:cubicBezTo>
                <a:cubicBezTo>
                  <a:pt x="6276514" y="1610746"/>
                  <a:pt x="6277884" y="1613014"/>
                  <a:pt x="6279504" y="1614406"/>
                </a:cubicBezTo>
                <a:cubicBezTo>
                  <a:pt x="6281936" y="1616495"/>
                  <a:pt x="6284933" y="1616618"/>
                  <a:pt x="6288278" y="1615647"/>
                </a:cubicBezTo>
                <a:lnTo>
                  <a:pt x="6290465" y="1614576"/>
                </a:lnTo>
                <a:lnTo>
                  <a:pt x="6290521" y="1614701"/>
                </a:lnTo>
                <a:lnTo>
                  <a:pt x="6290405" y="1614840"/>
                </a:lnTo>
                <a:lnTo>
                  <a:pt x="6290722" y="1615148"/>
                </a:lnTo>
                <a:lnTo>
                  <a:pt x="6290797" y="1615319"/>
                </a:lnTo>
                <a:lnTo>
                  <a:pt x="6290862" y="1615285"/>
                </a:lnTo>
                <a:lnTo>
                  <a:pt x="6295027" y="1619344"/>
                </a:lnTo>
                <a:cubicBezTo>
                  <a:pt x="6297211" y="1616724"/>
                  <a:pt x="6296399" y="1614348"/>
                  <a:pt x="6298583" y="1611727"/>
                </a:cubicBezTo>
                <a:lnTo>
                  <a:pt x="6298153" y="1611561"/>
                </a:lnTo>
                <a:lnTo>
                  <a:pt x="6308374" y="1606340"/>
                </a:lnTo>
                <a:cubicBezTo>
                  <a:pt x="6310835" y="1603899"/>
                  <a:pt x="6312650" y="1601059"/>
                  <a:pt x="6313202" y="1597929"/>
                </a:cubicBezTo>
                <a:lnTo>
                  <a:pt x="6312221" y="1594318"/>
                </a:lnTo>
                <a:lnTo>
                  <a:pt x="6317466" y="1597305"/>
                </a:lnTo>
                <a:lnTo>
                  <a:pt x="6319608" y="1596997"/>
                </a:lnTo>
                <a:lnTo>
                  <a:pt x="6319735" y="1622034"/>
                </a:lnTo>
                <a:cubicBezTo>
                  <a:pt x="6326558" y="1615941"/>
                  <a:pt x="6337965" y="1610792"/>
                  <a:pt x="6340205" y="1603754"/>
                </a:cubicBezTo>
                <a:cubicBezTo>
                  <a:pt x="6338231" y="1598154"/>
                  <a:pt x="6336257" y="1592555"/>
                  <a:pt x="6338865" y="1587899"/>
                </a:cubicBezTo>
                <a:cubicBezTo>
                  <a:pt x="6334717" y="1586179"/>
                  <a:pt x="6330868" y="1586394"/>
                  <a:pt x="6327572" y="1587951"/>
                </a:cubicBezTo>
                <a:lnTo>
                  <a:pt x="6325737" y="1589815"/>
                </a:lnTo>
                <a:lnTo>
                  <a:pt x="6327091" y="1582757"/>
                </a:lnTo>
                <a:cubicBezTo>
                  <a:pt x="6325320" y="1578405"/>
                  <a:pt x="6321583" y="1574938"/>
                  <a:pt x="6317886" y="1574545"/>
                </a:cubicBezTo>
                <a:lnTo>
                  <a:pt x="6314544" y="1578955"/>
                </a:lnTo>
                <a:close/>
                <a:moveTo>
                  <a:pt x="6843960" y="1568263"/>
                </a:moveTo>
                <a:cubicBezTo>
                  <a:pt x="6831646" y="1570131"/>
                  <a:pt x="6820090" y="1571390"/>
                  <a:pt x="6816435" y="1579174"/>
                </a:cubicBezTo>
                <a:cubicBezTo>
                  <a:pt x="6817789" y="1580099"/>
                  <a:pt x="6819592" y="1580936"/>
                  <a:pt x="6821641" y="1581616"/>
                </a:cubicBezTo>
                <a:lnTo>
                  <a:pt x="6823430" y="1582020"/>
                </a:lnTo>
                <a:lnTo>
                  <a:pt x="6819988" y="1584184"/>
                </a:lnTo>
                <a:cubicBezTo>
                  <a:pt x="6818979" y="1585439"/>
                  <a:pt x="6818423" y="1586845"/>
                  <a:pt x="6818584" y="1588275"/>
                </a:cubicBezTo>
                <a:cubicBezTo>
                  <a:pt x="6822882" y="1589556"/>
                  <a:pt x="6836698" y="1591756"/>
                  <a:pt x="6835563" y="1584199"/>
                </a:cubicBezTo>
                <a:lnTo>
                  <a:pt x="6835215" y="1583285"/>
                </a:lnTo>
                <a:lnTo>
                  <a:pt x="6835233" y="1583285"/>
                </a:lnTo>
                <a:cubicBezTo>
                  <a:pt x="6837441" y="1583070"/>
                  <a:pt x="6839484" y="1582561"/>
                  <a:pt x="6841156" y="1581692"/>
                </a:cubicBezTo>
                <a:cubicBezTo>
                  <a:pt x="6845171" y="1579608"/>
                  <a:pt x="6847051" y="1575445"/>
                  <a:pt x="6843960" y="1568263"/>
                </a:cubicBezTo>
                <a:close/>
                <a:moveTo>
                  <a:pt x="6508999" y="1567905"/>
                </a:moveTo>
                <a:cubicBezTo>
                  <a:pt x="6501201" y="1569607"/>
                  <a:pt x="6496801" y="1575651"/>
                  <a:pt x="6486697" y="1577519"/>
                </a:cubicBezTo>
                <a:cubicBezTo>
                  <a:pt x="6487244" y="1579772"/>
                  <a:pt x="6487790" y="1582024"/>
                  <a:pt x="6488335" y="1584278"/>
                </a:cubicBezTo>
                <a:cubicBezTo>
                  <a:pt x="6503809" y="1590048"/>
                  <a:pt x="6507451" y="1576036"/>
                  <a:pt x="6508999" y="1567905"/>
                </a:cubicBezTo>
                <a:close/>
                <a:moveTo>
                  <a:pt x="6698357" y="1566735"/>
                </a:moveTo>
                <a:cubicBezTo>
                  <a:pt x="6695795" y="1566381"/>
                  <a:pt x="6693829" y="1566706"/>
                  <a:pt x="6692424" y="1567484"/>
                </a:cubicBezTo>
                <a:cubicBezTo>
                  <a:pt x="6690317" y="1568650"/>
                  <a:pt x="6689472" y="1570840"/>
                  <a:pt x="6689769" y="1573304"/>
                </a:cubicBezTo>
                <a:lnTo>
                  <a:pt x="6693823" y="1580528"/>
                </a:lnTo>
                <a:lnTo>
                  <a:pt x="6689055" y="1579177"/>
                </a:lnTo>
                <a:cubicBezTo>
                  <a:pt x="6683934" y="1579742"/>
                  <a:pt x="6680198" y="1581535"/>
                  <a:pt x="6677481" y="1584206"/>
                </a:cubicBezTo>
                <a:cubicBezTo>
                  <a:pt x="6673405" y="1588217"/>
                  <a:pt x="6671619" y="1594210"/>
                  <a:pt x="6670886" y="1601030"/>
                </a:cubicBezTo>
                <a:lnTo>
                  <a:pt x="6670640" y="1619553"/>
                </a:lnTo>
                <a:lnTo>
                  <a:pt x="6668485" y="1620289"/>
                </a:lnTo>
                <a:lnTo>
                  <a:pt x="6669626" y="1624125"/>
                </a:lnTo>
                <a:lnTo>
                  <a:pt x="6663659" y="1617510"/>
                </a:lnTo>
                <a:cubicBezTo>
                  <a:pt x="6656912" y="1612630"/>
                  <a:pt x="6649402" y="1609435"/>
                  <a:pt x="6642036" y="1608735"/>
                </a:cubicBezTo>
                <a:lnTo>
                  <a:pt x="6638044" y="1609927"/>
                </a:lnTo>
                <a:lnTo>
                  <a:pt x="6639069" y="1606718"/>
                </a:lnTo>
                <a:lnTo>
                  <a:pt x="6644074" y="1607297"/>
                </a:lnTo>
                <a:cubicBezTo>
                  <a:pt x="6646690" y="1606436"/>
                  <a:pt x="6649170" y="1604304"/>
                  <a:pt x="6651417" y="1600613"/>
                </a:cubicBezTo>
                <a:cubicBezTo>
                  <a:pt x="6651263" y="1596684"/>
                  <a:pt x="6649092" y="1593676"/>
                  <a:pt x="6648318" y="1591365"/>
                </a:cubicBezTo>
                <a:cubicBezTo>
                  <a:pt x="6644830" y="1589624"/>
                  <a:pt x="6640956" y="1591059"/>
                  <a:pt x="6638340" y="1594086"/>
                </a:cubicBezTo>
                <a:lnTo>
                  <a:pt x="6637595" y="1597862"/>
                </a:lnTo>
                <a:lnTo>
                  <a:pt x="6636194" y="1594789"/>
                </a:lnTo>
                <a:lnTo>
                  <a:pt x="6628923" y="1599612"/>
                </a:lnTo>
                <a:lnTo>
                  <a:pt x="6627726" y="1597222"/>
                </a:lnTo>
                <a:cubicBezTo>
                  <a:pt x="6617538" y="1583876"/>
                  <a:pt x="6602376" y="1573853"/>
                  <a:pt x="6588001" y="1574436"/>
                </a:cubicBezTo>
                <a:cubicBezTo>
                  <a:pt x="6588425" y="1576803"/>
                  <a:pt x="6586181" y="1576712"/>
                  <a:pt x="6583937" y="1576620"/>
                </a:cubicBezTo>
                <a:cubicBezTo>
                  <a:pt x="6580370" y="1595568"/>
                  <a:pt x="6589406" y="1616870"/>
                  <a:pt x="6604696" y="1629365"/>
                </a:cubicBezTo>
                <a:lnTo>
                  <a:pt x="6607656" y="1631024"/>
                </a:lnTo>
                <a:lnTo>
                  <a:pt x="6600312" y="1636154"/>
                </a:lnTo>
                <a:cubicBezTo>
                  <a:pt x="6597658" y="1640088"/>
                  <a:pt x="6596415" y="1645071"/>
                  <a:pt x="6598136" y="1649871"/>
                </a:cubicBezTo>
                <a:cubicBezTo>
                  <a:pt x="6602383" y="1652081"/>
                  <a:pt x="6608535" y="1650533"/>
                  <a:pt x="6613052" y="1646834"/>
                </a:cubicBezTo>
                <a:lnTo>
                  <a:pt x="6614511" y="1644845"/>
                </a:lnTo>
                <a:lnTo>
                  <a:pt x="6616850" y="1657729"/>
                </a:lnTo>
                <a:lnTo>
                  <a:pt x="6615584" y="1660741"/>
                </a:lnTo>
                <a:cubicBezTo>
                  <a:pt x="6615266" y="1664329"/>
                  <a:pt x="6616589" y="1667438"/>
                  <a:pt x="6618744" y="1668324"/>
                </a:cubicBezTo>
                <a:lnTo>
                  <a:pt x="6620837" y="1666846"/>
                </a:lnTo>
                <a:lnTo>
                  <a:pt x="6630927" y="1686149"/>
                </a:lnTo>
                <a:lnTo>
                  <a:pt x="6629054" y="1688896"/>
                </a:lnTo>
                <a:cubicBezTo>
                  <a:pt x="6634389" y="1696102"/>
                  <a:pt x="6641739" y="1702582"/>
                  <a:pt x="6647005" y="1703294"/>
                </a:cubicBezTo>
                <a:lnTo>
                  <a:pt x="6649692" y="1699795"/>
                </a:lnTo>
                <a:lnTo>
                  <a:pt x="6662749" y="1696925"/>
                </a:lnTo>
                <a:lnTo>
                  <a:pt x="6666510" y="1693225"/>
                </a:lnTo>
                <a:lnTo>
                  <a:pt x="6672237" y="1695889"/>
                </a:lnTo>
                <a:cubicBezTo>
                  <a:pt x="6677154" y="1698069"/>
                  <a:pt x="6681636" y="1699467"/>
                  <a:pt x="6684889" y="1698297"/>
                </a:cubicBezTo>
                <a:cubicBezTo>
                  <a:pt x="6686129" y="1697852"/>
                  <a:pt x="6687189" y="1697034"/>
                  <a:pt x="6688030" y="1695745"/>
                </a:cubicBezTo>
                <a:lnTo>
                  <a:pt x="6689063" y="1692337"/>
                </a:lnTo>
                <a:lnTo>
                  <a:pt x="6692446" y="1691702"/>
                </a:lnTo>
                <a:cubicBezTo>
                  <a:pt x="6695495" y="1688367"/>
                  <a:pt x="6693079" y="1679743"/>
                  <a:pt x="6685281" y="1683630"/>
                </a:cubicBezTo>
                <a:lnTo>
                  <a:pt x="6686479" y="1688334"/>
                </a:lnTo>
                <a:lnTo>
                  <a:pt x="6672520" y="1684347"/>
                </a:lnTo>
                <a:lnTo>
                  <a:pt x="6673423" y="1677000"/>
                </a:lnTo>
                <a:lnTo>
                  <a:pt x="6669113" y="1677227"/>
                </a:lnTo>
                <a:lnTo>
                  <a:pt x="6678749" y="1671196"/>
                </a:lnTo>
                <a:cubicBezTo>
                  <a:pt x="6681921" y="1668483"/>
                  <a:pt x="6684923" y="1665033"/>
                  <a:pt x="6687685" y="1660523"/>
                </a:cubicBezTo>
                <a:cubicBezTo>
                  <a:pt x="6687634" y="1652147"/>
                  <a:pt x="6684999" y="1643832"/>
                  <a:pt x="6680691" y="1636394"/>
                </a:cubicBezTo>
                <a:lnTo>
                  <a:pt x="6678049" y="1633465"/>
                </a:lnTo>
                <a:lnTo>
                  <a:pt x="6679803" y="1632971"/>
                </a:lnTo>
                <a:cubicBezTo>
                  <a:pt x="6681391" y="1631351"/>
                  <a:pt x="6681837" y="1628557"/>
                  <a:pt x="6681296" y="1625739"/>
                </a:cubicBezTo>
                <a:lnTo>
                  <a:pt x="6680803" y="1624417"/>
                </a:lnTo>
                <a:lnTo>
                  <a:pt x="6681885" y="1624589"/>
                </a:lnTo>
                <a:lnTo>
                  <a:pt x="6696402" y="1628468"/>
                </a:lnTo>
                <a:lnTo>
                  <a:pt x="6695524" y="1629554"/>
                </a:lnTo>
                <a:cubicBezTo>
                  <a:pt x="6694518" y="1633246"/>
                  <a:pt x="6695572" y="1637612"/>
                  <a:pt x="6698807" y="1640497"/>
                </a:cubicBezTo>
                <a:cubicBezTo>
                  <a:pt x="6702045" y="1643382"/>
                  <a:pt x="6707464" y="1644784"/>
                  <a:pt x="6715189" y="1642546"/>
                </a:cubicBezTo>
                <a:cubicBezTo>
                  <a:pt x="6715108" y="1639681"/>
                  <a:pt x="6715734" y="1637332"/>
                  <a:pt x="6716006" y="1634725"/>
                </a:cubicBezTo>
                <a:lnTo>
                  <a:pt x="6714955" y="1627174"/>
                </a:lnTo>
                <a:lnTo>
                  <a:pt x="6715006" y="1627169"/>
                </a:lnTo>
                <a:lnTo>
                  <a:pt x="6723619" y="1628618"/>
                </a:lnTo>
                <a:cubicBezTo>
                  <a:pt x="6743693" y="1629194"/>
                  <a:pt x="6737141" y="1612741"/>
                  <a:pt x="6727034" y="1604865"/>
                </a:cubicBezTo>
                <a:lnTo>
                  <a:pt x="6717047" y="1601874"/>
                </a:lnTo>
                <a:lnTo>
                  <a:pt x="6715426" y="1596020"/>
                </a:lnTo>
                <a:cubicBezTo>
                  <a:pt x="6712773" y="1591026"/>
                  <a:pt x="6709046" y="1586625"/>
                  <a:pt x="6704550" y="1583567"/>
                </a:cubicBezTo>
                <a:lnTo>
                  <a:pt x="6694140" y="1580617"/>
                </a:lnTo>
                <a:lnTo>
                  <a:pt x="6699104" y="1576469"/>
                </a:lnTo>
                <a:cubicBezTo>
                  <a:pt x="6699509" y="1573828"/>
                  <a:pt x="6698933" y="1570281"/>
                  <a:pt x="6698357" y="1566735"/>
                </a:cubicBezTo>
                <a:close/>
                <a:moveTo>
                  <a:pt x="6916399" y="1565858"/>
                </a:moveTo>
                <a:cubicBezTo>
                  <a:pt x="6904848" y="1566240"/>
                  <a:pt x="6894194" y="1570351"/>
                  <a:pt x="6885403" y="1579236"/>
                </a:cubicBezTo>
                <a:cubicBezTo>
                  <a:pt x="6873674" y="1589893"/>
                  <a:pt x="6868031" y="1606042"/>
                  <a:pt x="6868624" y="1623538"/>
                </a:cubicBezTo>
                <a:cubicBezTo>
                  <a:pt x="6868870" y="1630828"/>
                  <a:pt x="6870199" y="1638351"/>
                  <a:pt x="6872622" y="1645806"/>
                </a:cubicBezTo>
                <a:lnTo>
                  <a:pt x="6874355" y="1649396"/>
                </a:lnTo>
                <a:lnTo>
                  <a:pt x="6871861" y="1657405"/>
                </a:lnTo>
                <a:lnTo>
                  <a:pt x="6871322" y="1657367"/>
                </a:lnTo>
                <a:cubicBezTo>
                  <a:pt x="6865707" y="1657978"/>
                  <a:pt x="6860595" y="1659855"/>
                  <a:pt x="6856181" y="1662740"/>
                </a:cubicBezTo>
                <a:cubicBezTo>
                  <a:pt x="6851765" y="1665622"/>
                  <a:pt x="6848046" y="1669513"/>
                  <a:pt x="6845211" y="1674147"/>
                </a:cubicBezTo>
                <a:cubicBezTo>
                  <a:pt x="6842850" y="1678008"/>
                  <a:pt x="6841105" y="1682387"/>
                  <a:pt x="6840086" y="1687132"/>
                </a:cubicBezTo>
                <a:lnTo>
                  <a:pt x="6839959" y="1689623"/>
                </a:lnTo>
                <a:lnTo>
                  <a:pt x="6832499" y="1695133"/>
                </a:lnTo>
                <a:cubicBezTo>
                  <a:pt x="6829008" y="1697557"/>
                  <a:pt x="6825339" y="1699878"/>
                  <a:pt x="6821382" y="1701928"/>
                </a:cubicBezTo>
                <a:lnTo>
                  <a:pt x="6824281" y="1706698"/>
                </a:lnTo>
                <a:lnTo>
                  <a:pt x="6820623" y="1708620"/>
                </a:lnTo>
                <a:cubicBezTo>
                  <a:pt x="6808298" y="1718005"/>
                  <a:pt x="6797338" y="1731321"/>
                  <a:pt x="6785773" y="1742538"/>
                </a:cubicBezTo>
                <a:lnTo>
                  <a:pt x="6803171" y="1740000"/>
                </a:lnTo>
                <a:lnTo>
                  <a:pt x="6803225" y="1741635"/>
                </a:lnTo>
                <a:cubicBezTo>
                  <a:pt x="6805766" y="1747265"/>
                  <a:pt x="6814181" y="1748971"/>
                  <a:pt x="6818739" y="1742714"/>
                </a:cubicBezTo>
                <a:cubicBezTo>
                  <a:pt x="6817507" y="1739983"/>
                  <a:pt x="6815841" y="1737849"/>
                  <a:pt x="6813349" y="1736481"/>
                </a:cubicBezTo>
                <a:lnTo>
                  <a:pt x="6813167" y="1736452"/>
                </a:lnTo>
                <a:lnTo>
                  <a:pt x="6837267" y="1723086"/>
                </a:lnTo>
                <a:lnTo>
                  <a:pt x="6843240" y="1717473"/>
                </a:lnTo>
                <a:lnTo>
                  <a:pt x="6843575" y="1718771"/>
                </a:lnTo>
                <a:lnTo>
                  <a:pt x="6847525" y="1725460"/>
                </a:lnTo>
                <a:lnTo>
                  <a:pt x="6840319" y="1724524"/>
                </a:lnTo>
                <a:cubicBezTo>
                  <a:pt x="6836294" y="1725139"/>
                  <a:pt x="6832687" y="1726832"/>
                  <a:pt x="6829762" y="1729277"/>
                </a:cubicBezTo>
                <a:cubicBezTo>
                  <a:pt x="6823911" y="1734171"/>
                  <a:pt x="6820776" y="1742078"/>
                  <a:pt x="6822435" y="1750426"/>
                </a:cubicBezTo>
                <a:cubicBezTo>
                  <a:pt x="6829908" y="1753298"/>
                  <a:pt x="6835837" y="1749574"/>
                  <a:pt x="6840802" y="1743968"/>
                </a:cubicBezTo>
                <a:lnTo>
                  <a:pt x="6850438" y="1730392"/>
                </a:lnTo>
                <a:lnTo>
                  <a:pt x="6853518" y="1735611"/>
                </a:lnTo>
                <a:cubicBezTo>
                  <a:pt x="6862318" y="1746706"/>
                  <a:pt x="6877766" y="1745471"/>
                  <a:pt x="6891442" y="1758052"/>
                </a:cubicBezTo>
                <a:cubicBezTo>
                  <a:pt x="6912176" y="1753227"/>
                  <a:pt x="6922089" y="1747335"/>
                  <a:pt x="6929185" y="1735712"/>
                </a:cubicBezTo>
                <a:lnTo>
                  <a:pt x="6933294" y="1726981"/>
                </a:lnTo>
                <a:lnTo>
                  <a:pt x="6936828" y="1731655"/>
                </a:lnTo>
                <a:cubicBezTo>
                  <a:pt x="6940550" y="1734348"/>
                  <a:pt x="6945260" y="1734251"/>
                  <a:pt x="6946837" y="1728096"/>
                </a:cubicBezTo>
                <a:cubicBezTo>
                  <a:pt x="6945685" y="1724899"/>
                  <a:pt x="6944102" y="1722610"/>
                  <a:pt x="6942950" y="1719413"/>
                </a:cubicBezTo>
                <a:cubicBezTo>
                  <a:pt x="6941727" y="1719181"/>
                  <a:pt x="6940253" y="1718777"/>
                  <a:pt x="6938546" y="1718513"/>
                </a:cubicBezTo>
                <a:lnTo>
                  <a:pt x="6934382" y="1718480"/>
                </a:lnTo>
                <a:lnTo>
                  <a:pt x="6929242" y="1704055"/>
                </a:lnTo>
                <a:lnTo>
                  <a:pt x="6937753" y="1705845"/>
                </a:lnTo>
                <a:cubicBezTo>
                  <a:pt x="6944502" y="1705828"/>
                  <a:pt x="6951360" y="1704161"/>
                  <a:pt x="6958860" y="1703129"/>
                </a:cubicBezTo>
                <a:lnTo>
                  <a:pt x="6973620" y="1703773"/>
                </a:lnTo>
                <a:lnTo>
                  <a:pt x="6972357" y="1704314"/>
                </a:lnTo>
                <a:cubicBezTo>
                  <a:pt x="6967507" y="1708261"/>
                  <a:pt x="6963988" y="1713269"/>
                  <a:pt x="6961229" y="1718878"/>
                </a:cubicBezTo>
                <a:cubicBezTo>
                  <a:pt x="6955711" y="1730094"/>
                  <a:pt x="6953233" y="1743707"/>
                  <a:pt x="6949236" y="1755994"/>
                </a:cubicBezTo>
                <a:cubicBezTo>
                  <a:pt x="6955796" y="1753316"/>
                  <a:pt x="6961281" y="1749848"/>
                  <a:pt x="6965924" y="1745749"/>
                </a:cubicBezTo>
                <a:cubicBezTo>
                  <a:pt x="6972890" y="1739601"/>
                  <a:pt x="6977969" y="1732032"/>
                  <a:pt x="6981959" y="1723584"/>
                </a:cubicBezTo>
                <a:lnTo>
                  <a:pt x="6987019" y="1708978"/>
                </a:lnTo>
                <a:lnTo>
                  <a:pt x="6987661" y="1710590"/>
                </a:lnTo>
                <a:cubicBezTo>
                  <a:pt x="6995559" y="1711706"/>
                  <a:pt x="6996310" y="1706186"/>
                  <a:pt x="6994487" y="1699718"/>
                </a:cubicBezTo>
                <a:lnTo>
                  <a:pt x="6991916" y="1693617"/>
                </a:lnTo>
                <a:lnTo>
                  <a:pt x="6996274" y="1687899"/>
                </a:lnTo>
                <a:cubicBezTo>
                  <a:pt x="7006451" y="1672510"/>
                  <a:pt x="7010094" y="1659314"/>
                  <a:pt x="7009527" y="1642865"/>
                </a:cubicBezTo>
                <a:lnTo>
                  <a:pt x="7007588" y="1627365"/>
                </a:lnTo>
                <a:lnTo>
                  <a:pt x="7015083" y="1631095"/>
                </a:lnTo>
                <a:cubicBezTo>
                  <a:pt x="7021303" y="1631902"/>
                  <a:pt x="7026531" y="1628014"/>
                  <a:pt x="7023679" y="1618137"/>
                </a:cubicBezTo>
                <a:cubicBezTo>
                  <a:pt x="7019975" y="1614575"/>
                  <a:pt x="7016471" y="1612633"/>
                  <a:pt x="7012766" y="1609073"/>
                </a:cubicBezTo>
                <a:cubicBezTo>
                  <a:pt x="7011216" y="1609722"/>
                  <a:pt x="7009250" y="1610329"/>
                  <a:pt x="7007129" y="1611321"/>
                </a:cubicBezTo>
                <a:lnTo>
                  <a:pt x="7002414" y="1614591"/>
                </a:lnTo>
                <a:lnTo>
                  <a:pt x="6983208" y="1596006"/>
                </a:lnTo>
                <a:lnTo>
                  <a:pt x="6984874" y="1595738"/>
                </a:lnTo>
                <a:cubicBezTo>
                  <a:pt x="6994610" y="1591818"/>
                  <a:pt x="7002679" y="1583880"/>
                  <a:pt x="7002372" y="1575660"/>
                </a:cubicBezTo>
                <a:cubicBezTo>
                  <a:pt x="6991860" y="1575890"/>
                  <a:pt x="6984880" y="1578878"/>
                  <a:pt x="6978394" y="1582323"/>
                </a:cubicBezTo>
                <a:lnTo>
                  <a:pt x="6970389" y="1585907"/>
                </a:lnTo>
                <a:lnTo>
                  <a:pt x="6952787" y="1574851"/>
                </a:lnTo>
                <a:cubicBezTo>
                  <a:pt x="6940402" y="1568823"/>
                  <a:pt x="6927952" y="1565476"/>
                  <a:pt x="6916399" y="1565858"/>
                </a:cubicBezTo>
                <a:close/>
                <a:moveTo>
                  <a:pt x="6149444" y="1562482"/>
                </a:moveTo>
                <a:lnTo>
                  <a:pt x="6146939" y="1571589"/>
                </a:lnTo>
                <a:lnTo>
                  <a:pt x="6139709" y="1580362"/>
                </a:lnTo>
                <a:lnTo>
                  <a:pt x="6139003" y="1571793"/>
                </a:lnTo>
                <a:lnTo>
                  <a:pt x="6147469" y="1564941"/>
                </a:lnTo>
                <a:close/>
                <a:moveTo>
                  <a:pt x="6103443" y="1558482"/>
                </a:moveTo>
                <a:lnTo>
                  <a:pt x="6104164" y="1559234"/>
                </a:lnTo>
                <a:lnTo>
                  <a:pt x="6102773" y="1559282"/>
                </a:lnTo>
                <a:lnTo>
                  <a:pt x="6102645" y="1558949"/>
                </a:lnTo>
                <a:close/>
                <a:moveTo>
                  <a:pt x="4843710" y="1558386"/>
                </a:moveTo>
                <a:lnTo>
                  <a:pt x="4843477" y="1559465"/>
                </a:lnTo>
                <a:lnTo>
                  <a:pt x="4841084" y="1558556"/>
                </a:lnTo>
                <a:close/>
                <a:moveTo>
                  <a:pt x="6279743" y="1557938"/>
                </a:moveTo>
                <a:cubicBezTo>
                  <a:pt x="6276940" y="1556337"/>
                  <a:pt x="6272519" y="1556242"/>
                  <a:pt x="6265978" y="1558939"/>
                </a:cubicBezTo>
                <a:cubicBezTo>
                  <a:pt x="6267162" y="1565272"/>
                  <a:pt x="6268595" y="1569797"/>
                  <a:pt x="6270128" y="1572895"/>
                </a:cubicBezTo>
                <a:lnTo>
                  <a:pt x="6272372" y="1575442"/>
                </a:lnTo>
                <a:lnTo>
                  <a:pt x="6272533" y="1575918"/>
                </a:lnTo>
                <a:lnTo>
                  <a:pt x="6270668" y="1575757"/>
                </a:lnTo>
                <a:cubicBezTo>
                  <a:pt x="6269642" y="1576176"/>
                  <a:pt x="6268663" y="1577067"/>
                  <a:pt x="6267696" y="1578695"/>
                </a:cubicBezTo>
                <a:cubicBezTo>
                  <a:pt x="6267478" y="1581139"/>
                  <a:pt x="6268172" y="1582846"/>
                  <a:pt x="6269357" y="1583899"/>
                </a:cubicBezTo>
                <a:cubicBezTo>
                  <a:pt x="6271133" y="1585475"/>
                  <a:pt x="6274014" y="1585573"/>
                  <a:pt x="6276586" y="1584454"/>
                </a:cubicBezTo>
                <a:lnTo>
                  <a:pt x="6281123" y="1578745"/>
                </a:lnTo>
                <a:lnTo>
                  <a:pt x="6282236" y="1577993"/>
                </a:lnTo>
                <a:lnTo>
                  <a:pt x="6281222" y="1575174"/>
                </a:lnTo>
                <a:lnTo>
                  <a:pt x="6283805" y="1565975"/>
                </a:lnTo>
                <a:cubicBezTo>
                  <a:pt x="6283733" y="1562647"/>
                  <a:pt x="6282547" y="1559540"/>
                  <a:pt x="6279743" y="1557938"/>
                </a:cubicBezTo>
                <a:close/>
                <a:moveTo>
                  <a:pt x="6489507" y="1557091"/>
                </a:moveTo>
                <a:cubicBezTo>
                  <a:pt x="6485623" y="1562237"/>
                  <a:pt x="6484528" y="1566318"/>
                  <a:pt x="6484891" y="1570577"/>
                </a:cubicBezTo>
                <a:cubicBezTo>
                  <a:pt x="6492531" y="1575725"/>
                  <a:pt x="6498113" y="1573598"/>
                  <a:pt x="6501997" y="1568451"/>
                </a:cubicBezTo>
                <a:cubicBezTo>
                  <a:pt x="6500180" y="1564015"/>
                  <a:pt x="6497028" y="1560820"/>
                  <a:pt x="6489507" y="1557091"/>
                </a:cubicBezTo>
                <a:close/>
                <a:moveTo>
                  <a:pt x="3425280" y="1553471"/>
                </a:moveTo>
                <a:lnTo>
                  <a:pt x="3425524" y="1555066"/>
                </a:lnTo>
                <a:lnTo>
                  <a:pt x="3424692" y="1560470"/>
                </a:lnTo>
                <a:cubicBezTo>
                  <a:pt x="3424624" y="1558888"/>
                  <a:pt x="3424786" y="1556693"/>
                  <a:pt x="3425233" y="1553712"/>
                </a:cubicBezTo>
                <a:close/>
                <a:moveTo>
                  <a:pt x="7024281" y="1546488"/>
                </a:moveTo>
                <a:cubicBezTo>
                  <a:pt x="7024030" y="1553350"/>
                  <a:pt x="7026045" y="1558017"/>
                  <a:pt x="7033944" y="1561413"/>
                </a:cubicBezTo>
                <a:cubicBezTo>
                  <a:pt x="7034071" y="1557982"/>
                  <a:pt x="7037684" y="1558900"/>
                  <a:pt x="7038607" y="1553595"/>
                </a:cubicBezTo>
                <a:cubicBezTo>
                  <a:pt x="7036590" y="1548927"/>
                  <a:pt x="7028692" y="1545533"/>
                  <a:pt x="7024281" y="1546488"/>
                </a:cubicBezTo>
                <a:close/>
                <a:moveTo>
                  <a:pt x="7079030" y="1545103"/>
                </a:moveTo>
                <a:cubicBezTo>
                  <a:pt x="7072090" y="1542736"/>
                  <a:pt x="7070986" y="1547910"/>
                  <a:pt x="7063791" y="1548925"/>
                </a:cubicBezTo>
                <a:cubicBezTo>
                  <a:pt x="7064697" y="1553398"/>
                  <a:pt x="7066679" y="1556309"/>
                  <a:pt x="7068997" y="1557930"/>
                </a:cubicBezTo>
                <a:cubicBezTo>
                  <a:pt x="7075954" y="1562792"/>
                  <a:pt x="7085941" y="1556053"/>
                  <a:pt x="7079030" y="1545103"/>
                </a:cubicBezTo>
                <a:close/>
                <a:moveTo>
                  <a:pt x="6758508" y="1544165"/>
                </a:moveTo>
                <a:cubicBezTo>
                  <a:pt x="6749517" y="1545197"/>
                  <a:pt x="6742575" y="1547401"/>
                  <a:pt x="6738868" y="1551822"/>
                </a:cubicBezTo>
                <a:cubicBezTo>
                  <a:pt x="6735161" y="1556240"/>
                  <a:pt x="6734693" y="1562876"/>
                  <a:pt x="6738653" y="1572776"/>
                </a:cubicBezTo>
                <a:cubicBezTo>
                  <a:pt x="6745897" y="1570907"/>
                  <a:pt x="6751969" y="1568286"/>
                  <a:pt x="6755676" y="1563867"/>
                </a:cubicBezTo>
                <a:lnTo>
                  <a:pt x="6757292" y="1560263"/>
                </a:lnTo>
                <a:lnTo>
                  <a:pt x="6760222" y="1566185"/>
                </a:lnTo>
                <a:cubicBezTo>
                  <a:pt x="6773946" y="1565114"/>
                  <a:pt x="6775532" y="1557010"/>
                  <a:pt x="6773775" y="1544606"/>
                </a:cubicBezTo>
                <a:lnTo>
                  <a:pt x="6758973" y="1550880"/>
                </a:lnTo>
                <a:close/>
                <a:moveTo>
                  <a:pt x="3427494" y="1542257"/>
                </a:moveTo>
                <a:lnTo>
                  <a:pt x="3425280" y="1553471"/>
                </a:lnTo>
                <a:lnTo>
                  <a:pt x="3425258" y="1553328"/>
                </a:lnTo>
                <a:cubicBezTo>
                  <a:pt x="3425335" y="1551682"/>
                  <a:pt x="3425827" y="1548480"/>
                  <a:pt x="3427494" y="1542257"/>
                </a:cubicBezTo>
                <a:close/>
                <a:moveTo>
                  <a:pt x="6561650" y="1536291"/>
                </a:moveTo>
                <a:cubicBezTo>
                  <a:pt x="6556686" y="1535101"/>
                  <a:pt x="6551913" y="1537913"/>
                  <a:pt x="6547355" y="1538757"/>
                </a:cubicBezTo>
                <a:cubicBezTo>
                  <a:pt x="6544908" y="1540710"/>
                  <a:pt x="6544039" y="1542721"/>
                  <a:pt x="6543907" y="1544782"/>
                </a:cubicBezTo>
                <a:cubicBezTo>
                  <a:pt x="6543711" y="1547872"/>
                  <a:pt x="6545177" y="1551077"/>
                  <a:pt x="6545481" y="1554376"/>
                </a:cubicBezTo>
                <a:lnTo>
                  <a:pt x="6544376" y="1556454"/>
                </a:lnTo>
                <a:lnTo>
                  <a:pt x="6542493" y="1556596"/>
                </a:lnTo>
                <a:cubicBezTo>
                  <a:pt x="6536345" y="1560044"/>
                  <a:pt x="6530989" y="1571301"/>
                  <a:pt x="6530052" y="1580237"/>
                </a:cubicBezTo>
                <a:cubicBezTo>
                  <a:pt x="6529676" y="1583812"/>
                  <a:pt x="6530007" y="1587015"/>
                  <a:pt x="6531276" y="1589199"/>
                </a:cubicBezTo>
                <a:lnTo>
                  <a:pt x="6535460" y="1590936"/>
                </a:lnTo>
                <a:lnTo>
                  <a:pt x="6536566" y="1604124"/>
                </a:lnTo>
                <a:cubicBezTo>
                  <a:pt x="6538390" y="1608061"/>
                  <a:pt x="6540956" y="1610785"/>
                  <a:pt x="6543931" y="1612910"/>
                </a:cubicBezTo>
                <a:lnTo>
                  <a:pt x="6550141" y="1616049"/>
                </a:lnTo>
                <a:lnTo>
                  <a:pt x="6550112" y="1619074"/>
                </a:lnTo>
                <a:lnTo>
                  <a:pt x="6551268" y="1616619"/>
                </a:lnTo>
                <a:lnTo>
                  <a:pt x="6558952" y="1620504"/>
                </a:lnTo>
                <a:cubicBezTo>
                  <a:pt x="6564132" y="1623068"/>
                  <a:pt x="6569110" y="1626357"/>
                  <a:pt x="6572767" y="1632442"/>
                </a:cubicBezTo>
                <a:cubicBezTo>
                  <a:pt x="6574699" y="1617022"/>
                  <a:pt x="6582867" y="1608254"/>
                  <a:pt x="6579622" y="1595275"/>
                </a:cubicBezTo>
                <a:lnTo>
                  <a:pt x="6576963" y="1590189"/>
                </a:lnTo>
                <a:lnTo>
                  <a:pt x="6579232" y="1589459"/>
                </a:lnTo>
                <a:cubicBezTo>
                  <a:pt x="6580933" y="1586057"/>
                  <a:pt x="6581629" y="1580836"/>
                  <a:pt x="6582325" y="1575614"/>
                </a:cubicBezTo>
                <a:cubicBezTo>
                  <a:pt x="6578815" y="1574781"/>
                  <a:pt x="6576215" y="1574858"/>
                  <a:pt x="6574309" y="1575584"/>
                </a:cubicBezTo>
                <a:lnTo>
                  <a:pt x="6570767" y="1580747"/>
                </a:lnTo>
                <a:lnTo>
                  <a:pt x="6563528" y="1575162"/>
                </a:lnTo>
                <a:lnTo>
                  <a:pt x="6545939" y="1575301"/>
                </a:lnTo>
                <a:lnTo>
                  <a:pt x="6546847" y="1573354"/>
                </a:lnTo>
                <a:lnTo>
                  <a:pt x="6547161" y="1570543"/>
                </a:lnTo>
                <a:lnTo>
                  <a:pt x="6549624" y="1572632"/>
                </a:lnTo>
                <a:lnTo>
                  <a:pt x="6551185" y="1569074"/>
                </a:lnTo>
                <a:lnTo>
                  <a:pt x="6552907" y="1568327"/>
                </a:lnTo>
                <a:cubicBezTo>
                  <a:pt x="6554148" y="1567374"/>
                  <a:pt x="6555389" y="1566421"/>
                  <a:pt x="6557698" y="1566249"/>
                </a:cubicBezTo>
                <a:lnTo>
                  <a:pt x="6555361" y="1563066"/>
                </a:lnTo>
                <a:lnTo>
                  <a:pt x="6556206" y="1562870"/>
                </a:lnTo>
                <a:lnTo>
                  <a:pt x="6554893" y="1560625"/>
                </a:lnTo>
                <a:lnTo>
                  <a:pt x="6557047" y="1555717"/>
                </a:lnTo>
                <a:cubicBezTo>
                  <a:pt x="6559506" y="1550224"/>
                  <a:pt x="6562333" y="1544771"/>
                  <a:pt x="6566679" y="1539036"/>
                </a:cubicBezTo>
                <a:cubicBezTo>
                  <a:pt x="6564981" y="1537529"/>
                  <a:pt x="6563305" y="1536688"/>
                  <a:pt x="6561650" y="1536291"/>
                </a:cubicBezTo>
                <a:close/>
                <a:moveTo>
                  <a:pt x="6944524" y="1536088"/>
                </a:moveTo>
                <a:cubicBezTo>
                  <a:pt x="6938472" y="1533941"/>
                  <a:pt x="6935738" y="1535229"/>
                  <a:pt x="6933409" y="1538113"/>
                </a:cubicBezTo>
                <a:cubicBezTo>
                  <a:pt x="6931081" y="1540995"/>
                  <a:pt x="6929155" y="1545472"/>
                  <a:pt x="6924719" y="1549704"/>
                </a:cubicBezTo>
                <a:cubicBezTo>
                  <a:pt x="6928261" y="1551605"/>
                  <a:pt x="6930129" y="1553343"/>
                  <a:pt x="6933865" y="1556817"/>
                </a:cubicBezTo>
                <a:cubicBezTo>
                  <a:pt x="6939583" y="1549601"/>
                  <a:pt x="6946975" y="1542547"/>
                  <a:pt x="6944524" y="1536088"/>
                </a:cubicBezTo>
                <a:close/>
                <a:moveTo>
                  <a:pt x="6256312" y="1535630"/>
                </a:moveTo>
                <a:cubicBezTo>
                  <a:pt x="6254124" y="1534158"/>
                  <a:pt x="6251370" y="1534462"/>
                  <a:pt x="6247304" y="1537112"/>
                </a:cubicBezTo>
                <a:lnTo>
                  <a:pt x="6247371" y="1537764"/>
                </a:lnTo>
                <a:lnTo>
                  <a:pt x="6246207" y="1537851"/>
                </a:lnTo>
                <a:lnTo>
                  <a:pt x="6245161" y="1538441"/>
                </a:lnTo>
                <a:lnTo>
                  <a:pt x="6243493" y="1537110"/>
                </a:lnTo>
                <a:cubicBezTo>
                  <a:pt x="6240607" y="1537030"/>
                  <a:pt x="6238710" y="1538848"/>
                  <a:pt x="6238227" y="1541242"/>
                </a:cubicBezTo>
                <a:cubicBezTo>
                  <a:pt x="6237744" y="1543632"/>
                  <a:pt x="6238678" y="1546598"/>
                  <a:pt x="6241454" y="1548814"/>
                </a:cubicBezTo>
                <a:lnTo>
                  <a:pt x="6245161" y="1547753"/>
                </a:lnTo>
                <a:lnTo>
                  <a:pt x="6248637" y="1547644"/>
                </a:lnTo>
                <a:lnTo>
                  <a:pt x="6249920" y="1553948"/>
                </a:lnTo>
                <a:cubicBezTo>
                  <a:pt x="6253800" y="1550095"/>
                  <a:pt x="6258054" y="1548649"/>
                  <a:pt x="6261935" y="1544795"/>
                </a:cubicBezTo>
                <a:cubicBezTo>
                  <a:pt x="6260125" y="1540346"/>
                  <a:pt x="6258500" y="1537100"/>
                  <a:pt x="6256312" y="1535630"/>
                </a:cubicBezTo>
                <a:close/>
                <a:moveTo>
                  <a:pt x="5917260" y="1530704"/>
                </a:moveTo>
                <a:lnTo>
                  <a:pt x="5919801" y="1532471"/>
                </a:lnTo>
                <a:lnTo>
                  <a:pt x="5919270" y="1533601"/>
                </a:lnTo>
                <a:cubicBezTo>
                  <a:pt x="5917749" y="1539140"/>
                  <a:pt x="5917241" y="1546121"/>
                  <a:pt x="5916299" y="1551615"/>
                </a:cubicBezTo>
                <a:lnTo>
                  <a:pt x="5906699" y="1545305"/>
                </a:lnTo>
                <a:lnTo>
                  <a:pt x="5916059" y="1540354"/>
                </a:lnTo>
                <a:close/>
                <a:moveTo>
                  <a:pt x="6893346" y="1530345"/>
                </a:moveTo>
                <a:cubicBezTo>
                  <a:pt x="6890427" y="1529203"/>
                  <a:pt x="6887419" y="1529990"/>
                  <a:pt x="6885573" y="1531943"/>
                </a:cubicBezTo>
                <a:cubicBezTo>
                  <a:pt x="6883729" y="1533897"/>
                  <a:pt x="6883047" y="1537017"/>
                  <a:pt x="6884778" y="1540547"/>
                </a:cubicBezTo>
                <a:cubicBezTo>
                  <a:pt x="6890023" y="1544023"/>
                  <a:pt x="6900742" y="1540011"/>
                  <a:pt x="6893346" y="1530345"/>
                </a:cubicBezTo>
                <a:close/>
                <a:moveTo>
                  <a:pt x="5798466" y="1524567"/>
                </a:moveTo>
                <a:lnTo>
                  <a:pt x="5805020" y="1528417"/>
                </a:lnTo>
                <a:lnTo>
                  <a:pt x="5800852" y="1530015"/>
                </a:lnTo>
                <a:lnTo>
                  <a:pt x="5796903" y="1538774"/>
                </a:lnTo>
                <a:lnTo>
                  <a:pt x="5792297" y="1532927"/>
                </a:lnTo>
                <a:lnTo>
                  <a:pt x="5794959" y="1530778"/>
                </a:lnTo>
                <a:close/>
                <a:moveTo>
                  <a:pt x="6579225" y="1523771"/>
                </a:moveTo>
                <a:cubicBezTo>
                  <a:pt x="6571122" y="1526485"/>
                  <a:pt x="6573976" y="1533528"/>
                  <a:pt x="6568163" y="1540476"/>
                </a:cubicBezTo>
                <a:lnTo>
                  <a:pt x="6576588" y="1545298"/>
                </a:lnTo>
                <a:lnTo>
                  <a:pt x="6574882" y="1549006"/>
                </a:lnTo>
                <a:cubicBezTo>
                  <a:pt x="6573642" y="1554679"/>
                  <a:pt x="6574987" y="1560694"/>
                  <a:pt x="6580998" y="1562515"/>
                </a:cubicBezTo>
                <a:cubicBezTo>
                  <a:pt x="6588194" y="1557299"/>
                  <a:pt x="6592637" y="1551023"/>
                  <a:pt x="6592978" y="1544493"/>
                </a:cubicBezTo>
                <a:lnTo>
                  <a:pt x="6587086" y="1539795"/>
                </a:lnTo>
                <a:lnTo>
                  <a:pt x="6588603" y="1538319"/>
                </a:lnTo>
                <a:cubicBezTo>
                  <a:pt x="6589063" y="1533411"/>
                  <a:pt x="6586465" y="1527532"/>
                  <a:pt x="6579225" y="1523771"/>
                </a:cubicBezTo>
                <a:close/>
                <a:moveTo>
                  <a:pt x="6526402" y="1521946"/>
                </a:moveTo>
                <a:cubicBezTo>
                  <a:pt x="6522225" y="1520728"/>
                  <a:pt x="6518984" y="1520905"/>
                  <a:pt x="6516429" y="1521997"/>
                </a:cubicBezTo>
                <a:cubicBezTo>
                  <a:pt x="6513873" y="1523089"/>
                  <a:pt x="6512003" y="1525095"/>
                  <a:pt x="6510570" y="1527537"/>
                </a:cubicBezTo>
                <a:cubicBezTo>
                  <a:pt x="6507703" y="1532420"/>
                  <a:pt x="6506581" y="1539039"/>
                  <a:pt x="6505203" y="1543553"/>
                </a:cubicBezTo>
                <a:cubicBezTo>
                  <a:pt x="6507148" y="1546198"/>
                  <a:pt x="6509078" y="1548108"/>
                  <a:pt x="6510949" y="1549391"/>
                </a:cubicBezTo>
                <a:cubicBezTo>
                  <a:pt x="6524052" y="1558372"/>
                  <a:pt x="6534289" y="1536670"/>
                  <a:pt x="6526402" y="1521946"/>
                </a:cubicBezTo>
                <a:close/>
                <a:moveTo>
                  <a:pt x="7000750" y="1520646"/>
                </a:moveTo>
                <a:cubicBezTo>
                  <a:pt x="6995717" y="1521596"/>
                  <a:pt x="6993132" y="1523292"/>
                  <a:pt x="6991499" y="1525776"/>
                </a:cubicBezTo>
                <a:cubicBezTo>
                  <a:pt x="6994625" y="1532192"/>
                  <a:pt x="6999519" y="1533684"/>
                  <a:pt x="7004552" y="1532733"/>
                </a:cubicBezTo>
                <a:cubicBezTo>
                  <a:pt x="7005232" y="1529464"/>
                  <a:pt x="7004418" y="1526234"/>
                  <a:pt x="7000750" y="1520646"/>
                </a:cubicBezTo>
                <a:close/>
                <a:moveTo>
                  <a:pt x="6436581" y="1520244"/>
                </a:moveTo>
                <a:cubicBezTo>
                  <a:pt x="6432897" y="1519410"/>
                  <a:pt x="6429729" y="1520812"/>
                  <a:pt x="6425160" y="1521190"/>
                </a:cubicBezTo>
                <a:cubicBezTo>
                  <a:pt x="6424793" y="1524645"/>
                  <a:pt x="6426710" y="1527910"/>
                  <a:pt x="6428624" y="1531174"/>
                </a:cubicBezTo>
                <a:cubicBezTo>
                  <a:pt x="6436876" y="1531631"/>
                  <a:pt x="6441813" y="1527799"/>
                  <a:pt x="6436581" y="1520244"/>
                </a:cubicBezTo>
                <a:close/>
                <a:moveTo>
                  <a:pt x="2734830" y="1518633"/>
                </a:moveTo>
                <a:cubicBezTo>
                  <a:pt x="2734830" y="1518633"/>
                  <a:pt x="2730259" y="1530216"/>
                  <a:pt x="2730259" y="1530216"/>
                </a:cubicBezTo>
                <a:cubicBezTo>
                  <a:pt x="2727057" y="1542163"/>
                  <a:pt x="2727057" y="1542163"/>
                  <a:pt x="2728427" y="1542529"/>
                </a:cubicBezTo>
                <a:cubicBezTo>
                  <a:pt x="2730698" y="1555942"/>
                  <a:pt x="2736171" y="1557410"/>
                  <a:pt x="2741644" y="1558876"/>
                </a:cubicBezTo>
                <a:cubicBezTo>
                  <a:pt x="2747117" y="1560343"/>
                  <a:pt x="2752590" y="1561809"/>
                  <a:pt x="2758062" y="1563276"/>
                </a:cubicBezTo>
                <a:cubicBezTo>
                  <a:pt x="2769473" y="1553528"/>
                  <a:pt x="2776316" y="1555361"/>
                  <a:pt x="2784524" y="1557561"/>
                </a:cubicBezTo>
                <a:cubicBezTo>
                  <a:pt x="2784524" y="1557561"/>
                  <a:pt x="2785893" y="1557928"/>
                  <a:pt x="2789094" y="1545981"/>
                </a:cubicBezTo>
                <a:cubicBezTo>
                  <a:pt x="2789094" y="1545981"/>
                  <a:pt x="2792296" y="1534031"/>
                  <a:pt x="2790927" y="1533664"/>
                </a:cubicBezTo>
                <a:cubicBezTo>
                  <a:pt x="2782718" y="1531465"/>
                  <a:pt x="2775876" y="1529631"/>
                  <a:pt x="2764465" y="1539381"/>
                </a:cubicBezTo>
                <a:cubicBezTo>
                  <a:pt x="2753519" y="1536448"/>
                  <a:pt x="2742573" y="1533516"/>
                  <a:pt x="2734830" y="1518633"/>
                </a:cubicBezTo>
                <a:close/>
                <a:moveTo>
                  <a:pt x="6460931" y="1518495"/>
                </a:moveTo>
                <a:cubicBezTo>
                  <a:pt x="6447808" y="1524162"/>
                  <a:pt x="6436741" y="1529142"/>
                  <a:pt x="6423341" y="1538763"/>
                </a:cubicBezTo>
                <a:cubicBezTo>
                  <a:pt x="6433799" y="1552013"/>
                  <a:pt x="6461878" y="1533629"/>
                  <a:pt x="6460931" y="1518495"/>
                </a:cubicBezTo>
                <a:close/>
                <a:moveTo>
                  <a:pt x="6190634" y="1517952"/>
                </a:moveTo>
                <a:cubicBezTo>
                  <a:pt x="6191737" y="1522445"/>
                  <a:pt x="6192838" y="1526937"/>
                  <a:pt x="6194815" y="1530229"/>
                </a:cubicBezTo>
                <a:cubicBezTo>
                  <a:pt x="6205122" y="1534088"/>
                  <a:pt x="6201042" y="1512669"/>
                  <a:pt x="6190634" y="1517952"/>
                </a:cubicBezTo>
                <a:close/>
                <a:moveTo>
                  <a:pt x="6105218" y="1515796"/>
                </a:moveTo>
                <a:cubicBezTo>
                  <a:pt x="6102042" y="1518678"/>
                  <a:pt x="6098233" y="1521330"/>
                  <a:pt x="6098209" y="1524443"/>
                </a:cubicBezTo>
                <a:cubicBezTo>
                  <a:pt x="6098201" y="1525481"/>
                  <a:pt x="6098613" y="1526570"/>
                  <a:pt x="6099609" y="1527735"/>
                </a:cubicBezTo>
                <a:cubicBezTo>
                  <a:pt x="6102870" y="1528309"/>
                  <a:pt x="6106975" y="1526128"/>
                  <a:pt x="6108404" y="1523171"/>
                </a:cubicBezTo>
                <a:cubicBezTo>
                  <a:pt x="6108881" y="1522187"/>
                  <a:pt x="6109059" y="1521115"/>
                  <a:pt x="6108809" y="1520031"/>
                </a:cubicBezTo>
                <a:cubicBezTo>
                  <a:pt x="6108475" y="1518584"/>
                  <a:pt x="6107383" y="1517116"/>
                  <a:pt x="6105218" y="1515796"/>
                </a:cubicBezTo>
                <a:close/>
                <a:moveTo>
                  <a:pt x="6332041" y="1514875"/>
                </a:moveTo>
                <a:lnTo>
                  <a:pt x="6338371" y="1519174"/>
                </a:lnTo>
                <a:lnTo>
                  <a:pt x="6332306" y="1520863"/>
                </a:lnTo>
                <a:lnTo>
                  <a:pt x="6330654" y="1531006"/>
                </a:lnTo>
                <a:lnTo>
                  <a:pt x="6329355" y="1530520"/>
                </a:lnTo>
                <a:close/>
                <a:moveTo>
                  <a:pt x="4940120" y="1510318"/>
                </a:moveTo>
                <a:cubicBezTo>
                  <a:pt x="4937870" y="1510622"/>
                  <a:pt x="4935851" y="1511605"/>
                  <a:pt x="4934426" y="1513436"/>
                </a:cubicBezTo>
                <a:cubicBezTo>
                  <a:pt x="4932123" y="1518705"/>
                  <a:pt x="4931365" y="1523402"/>
                  <a:pt x="4931697" y="1527318"/>
                </a:cubicBezTo>
                <a:cubicBezTo>
                  <a:pt x="4931946" y="1530254"/>
                  <a:pt x="4932808" y="1532750"/>
                  <a:pt x="4934091" y="1534719"/>
                </a:cubicBezTo>
                <a:cubicBezTo>
                  <a:pt x="4937941" y="1540624"/>
                  <a:pt x="4945584" y="1541778"/>
                  <a:pt x="4951842" y="1535804"/>
                </a:cubicBezTo>
                <a:cubicBezTo>
                  <a:pt x="4953467" y="1530945"/>
                  <a:pt x="4955090" y="1526087"/>
                  <a:pt x="4956714" y="1521229"/>
                </a:cubicBezTo>
                <a:cubicBezTo>
                  <a:pt x="4956201" y="1517908"/>
                  <a:pt x="4953739" y="1514951"/>
                  <a:pt x="4950562" y="1512940"/>
                </a:cubicBezTo>
                <a:cubicBezTo>
                  <a:pt x="4947386" y="1510927"/>
                  <a:pt x="4943494" y="1509860"/>
                  <a:pt x="4940120" y="1510318"/>
                </a:cubicBezTo>
                <a:close/>
                <a:moveTo>
                  <a:pt x="6807035" y="1503397"/>
                </a:moveTo>
                <a:cubicBezTo>
                  <a:pt x="6806229" y="1505336"/>
                  <a:pt x="6806119" y="1508890"/>
                  <a:pt x="6803808" y="1511156"/>
                </a:cubicBezTo>
                <a:cubicBezTo>
                  <a:pt x="6808209" y="1513733"/>
                  <a:pt x="6812612" y="1516309"/>
                  <a:pt x="6817015" y="1518885"/>
                </a:cubicBezTo>
                <a:cubicBezTo>
                  <a:pt x="6820937" y="1512741"/>
                  <a:pt x="6820130" y="1514680"/>
                  <a:pt x="6820351" y="1507573"/>
                </a:cubicBezTo>
                <a:cubicBezTo>
                  <a:pt x="6815251" y="1503384"/>
                  <a:pt x="6811547" y="1502421"/>
                  <a:pt x="6807035" y="1503397"/>
                </a:cubicBezTo>
                <a:close/>
                <a:moveTo>
                  <a:pt x="6502475" y="1501169"/>
                </a:moveTo>
                <a:cubicBezTo>
                  <a:pt x="6499993" y="1501758"/>
                  <a:pt x="6497510" y="1502348"/>
                  <a:pt x="6496021" y="1503859"/>
                </a:cubicBezTo>
                <a:cubicBezTo>
                  <a:pt x="6494530" y="1505370"/>
                  <a:pt x="6494035" y="1507802"/>
                  <a:pt x="6495524" y="1512077"/>
                </a:cubicBezTo>
                <a:cubicBezTo>
                  <a:pt x="6501423" y="1514486"/>
                  <a:pt x="6505102" y="1514157"/>
                  <a:pt x="6507671" y="1512457"/>
                </a:cubicBezTo>
                <a:cubicBezTo>
                  <a:pt x="6510594" y="1506318"/>
                  <a:pt x="6503233" y="1506978"/>
                  <a:pt x="6502475" y="1501169"/>
                </a:cubicBezTo>
                <a:close/>
                <a:moveTo>
                  <a:pt x="5850789" y="1500442"/>
                </a:moveTo>
                <a:cubicBezTo>
                  <a:pt x="5847989" y="1505616"/>
                  <a:pt x="5848511" y="1513383"/>
                  <a:pt x="5851098" y="1519080"/>
                </a:cubicBezTo>
                <a:cubicBezTo>
                  <a:pt x="5853686" y="1524777"/>
                  <a:pt x="5858338" y="1528404"/>
                  <a:pt x="5863796" y="1525302"/>
                </a:cubicBezTo>
                <a:cubicBezTo>
                  <a:pt x="5867325" y="1510397"/>
                  <a:pt x="5861320" y="1504731"/>
                  <a:pt x="5850789" y="1500442"/>
                </a:cubicBezTo>
                <a:close/>
                <a:moveTo>
                  <a:pt x="6051572" y="1498187"/>
                </a:moveTo>
                <a:lnTo>
                  <a:pt x="6050003" y="1504284"/>
                </a:lnTo>
                <a:lnTo>
                  <a:pt x="6055459" y="1508741"/>
                </a:lnTo>
                <a:lnTo>
                  <a:pt x="6054155" y="1509392"/>
                </a:lnTo>
                <a:lnTo>
                  <a:pt x="6044685" y="1501519"/>
                </a:lnTo>
                <a:close/>
                <a:moveTo>
                  <a:pt x="6886591" y="1496623"/>
                </a:moveTo>
                <a:cubicBezTo>
                  <a:pt x="6882391" y="1497753"/>
                  <a:pt x="6879668" y="1499888"/>
                  <a:pt x="6878002" y="1502616"/>
                </a:cubicBezTo>
                <a:lnTo>
                  <a:pt x="6876043" y="1510908"/>
                </a:lnTo>
                <a:lnTo>
                  <a:pt x="6875790" y="1510994"/>
                </a:lnTo>
                <a:cubicBezTo>
                  <a:pt x="6872724" y="1515097"/>
                  <a:pt x="6871799" y="1520971"/>
                  <a:pt x="6873988" y="1526576"/>
                </a:cubicBezTo>
                <a:lnTo>
                  <a:pt x="6878686" y="1525664"/>
                </a:lnTo>
                <a:lnTo>
                  <a:pt x="6880075" y="1532042"/>
                </a:lnTo>
                <a:cubicBezTo>
                  <a:pt x="6883432" y="1530336"/>
                  <a:pt x="6886760" y="1524232"/>
                  <a:pt x="6888400" y="1517178"/>
                </a:cubicBezTo>
                <a:lnTo>
                  <a:pt x="6889117" y="1509289"/>
                </a:lnTo>
                <a:lnTo>
                  <a:pt x="6890438" y="1506032"/>
                </a:lnTo>
                <a:lnTo>
                  <a:pt x="6889379" y="1506392"/>
                </a:lnTo>
                <a:lnTo>
                  <a:pt x="6889386" y="1506318"/>
                </a:lnTo>
                <a:cubicBezTo>
                  <a:pt x="6889153" y="1502746"/>
                  <a:pt x="6888291" y="1499372"/>
                  <a:pt x="6886591" y="1496623"/>
                </a:cubicBezTo>
                <a:close/>
                <a:moveTo>
                  <a:pt x="6169182" y="1494318"/>
                </a:moveTo>
                <a:cubicBezTo>
                  <a:pt x="6167470" y="1493730"/>
                  <a:pt x="6165637" y="1494039"/>
                  <a:pt x="6165212" y="1495396"/>
                </a:cubicBezTo>
                <a:cubicBezTo>
                  <a:pt x="6164929" y="1496299"/>
                  <a:pt x="6165272" y="1497669"/>
                  <a:pt x="6166695" y="1499551"/>
                </a:cubicBezTo>
                <a:cubicBezTo>
                  <a:pt x="6169125" y="1499999"/>
                  <a:pt x="6170989" y="1498850"/>
                  <a:pt x="6172421" y="1498617"/>
                </a:cubicBezTo>
                <a:cubicBezTo>
                  <a:pt x="6172484" y="1496389"/>
                  <a:pt x="6170894" y="1494906"/>
                  <a:pt x="6169182" y="1494318"/>
                </a:cubicBezTo>
                <a:close/>
                <a:moveTo>
                  <a:pt x="6223896" y="1486068"/>
                </a:moveTo>
                <a:cubicBezTo>
                  <a:pt x="6222570" y="1486054"/>
                  <a:pt x="6221983" y="1486768"/>
                  <a:pt x="6221886" y="1487854"/>
                </a:cubicBezTo>
                <a:cubicBezTo>
                  <a:pt x="6221595" y="1491110"/>
                  <a:pt x="6225715" y="1497715"/>
                  <a:pt x="6227544" y="1498073"/>
                </a:cubicBezTo>
                <a:cubicBezTo>
                  <a:pt x="6229402" y="1496964"/>
                  <a:pt x="6228774" y="1487022"/>
                  <a:pt x="6223896" y="1486068"/>
                </a:cubicBezTo>
                <a:close/>
                <a:moveTo>
                  <a:pt x="6563818" y="1484389"/>
                </a:moveTo>
                <a:cubicBezTo>
                  <a:pt x="6562013" y="1484623"/>
                  <a:pt x="6560703" y="1485416"/>
                  <a:pt x="6559854" y="1486541"/>
                </a:cubicBezTo>
                <a:cubicBezTo>
                  <a:pt x="6557304" y="1489916"/>
                  <a:pt x="6558876" y="1496272"/>
                  <a:pt x="6563490" y="1499424"/>
                </a:cubicBezTo>
                <a:cubicBezTo>
                  <a:pt x="6570294" y="1499378"/>
                  <a:pt x="6567451" y="1493914"/>
                  <a:pt x="6569131" y="1490366"/>
                </a:cubicBezTo>
                <a:cubicBezTo>
                  <a:pt x="6567500" y="1488078"/>
                  <a:pt x="6565449" y="1486678"/>
                  <a:pt x="6563818" y="1484389"/>
                </a:cubicBezTo>
                <a:close/>
                <a:moveTo>
                  <a:pt x="6495948" y="1483833"/>
                </a:moveTo>
                <a:cubicBezTo>
                  <a:pt x="6492775" y="1484922"/>
                  <a:pt x="6489454" y="1485844"/>
                  <a:pt x="6486595" y="1487027"/>
                </a:cubicBezTo>
                <a:cubicBezTo>
                  <a:pt x="6483735" y="1488211"/>
                  <a:pt x="6481336" y="1489659"/>
                  <a:pt x="6480005" y="1491798"/>
                </a:cubicBezTo>
                <a:cubicBezTo>
                  <a:pt x="6479119" y="1493224"/>
                  <a:pt x="6478706" y="1494958"/>
                  <a:pt x="6478949" y="1497128"/>
                </a:cubicBezTo>
                <a:cubicBezTo>
                  <a:pt x="6482482" y="1499762"/>
                  <a:pt x="6489385" y="1499074"/>
                  <a:pt x="6493643" y="1495805"/>
                </a:cubicBezTo>
                <a:cubicBezTo>
                  <a:pt x="6495061" y="1494714"/>
                  <a:pt x="6496186" y="1493337"/>
                  <a:pt x="6496796" y="1491701"/>
                </a:cubicBezTo>
                <a:cubicBezTo>
                  <a:pt x="6497608" y="1489518"/>
                  <a:pt x="6497501" y="1486874"/>
                  <a:pt x="6495948" y="1483833"/>
                </a:cubicBezTo>
                <a:close/>
                <a:moveTo>
                  <a:pt x="6684964" y="1483728"/>
                </a:moveTo>
                <a:cubicBezTo>
                  <a:pt x="6678742" y="1485792"/>
                  <a:pt x="6676916" y="1496606"/>
                  <a:pt x="6675902" y="1502616"/>
                </a:cubicBezTo>
                <a:cubicBezTo>
                  <a:pt x="6683611" y="1509132"/>
                  <a:pt x="6688346" y="1498486"/>
                  <a:pt x="6691907" y="1488985"/>
                </a:cubicBezTo>
                <a:cubicBezTo>
                  <a:pt x="6689202" y="1487615"/>
                  <a:pt x="6687669" y="1485100"/>
                  <a:pt x="6684964" y="1483728"/>
                </a:cubicBezTo>
                <a:close/>
                <a:moveTo>
                  <a:pt x="6442291" y="1481156"/>
                </a:moveTo>
                <a:cubicBezTo>
                  <a:pt x="6439045" y="1490830"/>
                  <a:pt x="6453259" y="1502919"/>
                  <a:pt x="6455036" y="1516024"/>
                </a:cubicBezTo>
                <a:lnTo>
                  <a:pt x="6458390" y="1513165"/>
                </a:lnTo>
                <a:lnTo>
                  <a:pt x="6455940" y="1517380"/>
                </a:lnTo>
                <a:cubicBezTo>
                  <a:pt x="6462992" y="1515594"/>
                  <a:pt x="6469421" y="1509024"/>
                  <a:pt x="6475663" y="1504887"/>
                </a:cubicBezTo>
                <a:cubicBezTo>
                  <a:pt x="6474084" y="1502902"/>
                  <a:pt x="6472226" y="1502147"/>
                  <a:pt x="6470288" y="1502270"/>
                </a:cubicBezTo>
                <a:lnTo>
                  <a:pt x="6462277" y="1507154"/>
                </a:lnTo>
                <a:lnTo>
                  <a:pt x="6459775" y="1500384"/>
                </a:lnTo>
                <a:cubicBezTo>
                  <a:pt x="6455115" y="1494079"/>
                  <a:pt x="6446752" y="1487177"/>
                  <a:pt x="6442291" y="1481156"/>
                </a:cubicBezTo>
                <a:close/>
                <a:moveTo>
                  <a:pt x="5036324" y="1479923"/>
                </a:moveTo>
                <a:lnTo>
                  <a:pt x="5037002" y="1482527"/>
                </a:lnTo>
                <a:lnTo>
                  <a:pt x="5035098" y="1482259"/>
                </a:lnTo>
                <a:close/>
                <a:moveTo>
                  <a:pt x="6787529" y="1476241"/>
                </a:moveTo>
                <a:cubicBezTo>
                  <a:pt x="6775067" y="1488666"/>
                  <a:pt x="6762999" y="1499636"/>
                  <a:pt x="6764741" y="1513449"/>
                </a:cubicBezTo>
                <a:cubicBezTo>
                  <a:pt x="6766961" y="1513668"/>
                  <a:pt x="6769622" y="1513402"/>
                  <a:pt x="6772441" y="1512724"/>
                </a:cubicBezTo>
                <a:lnTo>
                  <a:pt x="6774762" y="1511864"/>
                </a:lnTo>
                <a:lnTo>
                  <a:pt x="6772513" y="1517635"/>
                </a:lnTo>
                <a:cubicBezTo>
                  <a:pt x="6772321" y="1520197"/>
                  <a:pt x="6772752" y="1522609"/>
                  <a:pt x="6774010" y="1524484"/>
                </a:cubicBezTo>
                <a:cubicBezTo>
                  <a:pt x="6779815" y="1522856"/>
                  <a:pt x="6797030" y="1514928"/>
                  <a:pt x="6790066" y="1505249"/>
                </a:cubicBezTo>
                <a:lnTo>
                  <a:pt x="6788985" y="1504246"/>
                </a:lnTo>
                <a:lnTo>
                  <a:pt x="6789005" y="1504232"/>
                </a:lnTo>
                <a:cubicBezTo>
                  <a:pt x="6791329" y="1502171"/>
                  <a:pt x="6793248" y="1499832"/>
                  <a:pt x="6794477" y="1497282"/>
                </a:cubicBezTo>
                <a:cubicBezTo>
                  <a:pt x="6797431" y="1491166"/>
                  <a:pt x="6796416" y="1483838"/>
                  <a:pt x="6787529" y="1476241"/>
                </a:cubicBezTo>
                <a:close/>
                <a:moveTo>
                  <a:pt x="6867353" y="1475632"/>
                </a:moveTo>
                <a:cubicBezTo>
                  <a:pt x="6864368" y="1476864"/>
                  <a:pt x="6861747" y="1479864"/>
                  <a:pt x="6861151" y="1484401"/>
                </a:cubicBezTo>
                <a:cubicBezTo>
                  <a:pt x="6863915" y="1490488"/>
                  <a:pt x="6876601" y="1491125"/>
                  <a:pt x="6875721" y="1477487"/>
                </a:cubicBezTo>
                <a:cubicBezTo>
                  <a:pt x="6873679" y="1474942"/>
                  <a:pt x="6870335" y="1474402"/>
                  <a:pt x="6867353" y="1475632"/>
                </a:cubicBezTo>
                <a:close/>
                <a:moveTo>
                  <a:pt x="6075849" y="1474871"/>
                </a:moveTo>
                <a:lnTo>
                  <a:pt x="6075278" y="1476117"/>
                </a:lnTo>
                <a:lnTo>
                  <a:pt x="6075862" y="1490594"/>
                </a:lnTo>
                <a:lnTo>
                  <a:pt x="6073472" y="1488789"/>
                </a:lnTo>
                <a:cubicBezTo>
                  <a:pt x="6069709" y="1487422"/>
                  <a:pt x="6065766" y="1487186"/>
                  <a:pt x="6062185" y="1487849"/>
                </a:cubicBezTo>
                <a:lnTo>
                  <a:pt x="6059765" y="1489035"/>
                </a:lnTo>
                <a:lnTo>
                  <a:pt x="6065046" y="1483057"/>
                </a:lnTo>
                <a:close/>
                <a:moveTo>
                  <a:pt x="2675181" y="1473838"/>
                </a:moveTo>
                <a:cubicBezTo>
                  <a:pt x="2673809" y="1473469"/>
                  <a:pt x="2672436" y="1473102"/>
                  <a:pt x="2669075" y="1485648"/>
                </a:cubicBezTo>
                <a:cubicBezTo>
                  <a:pt x="2665714" y="1498193"/>
                  <a:pt x="2667085" y="1498559"/>
                  <a:pt x="2667085" y="1498559"/>
                </a:cubicBezTo>
                <a:cubicBezTo>
                  <a:pt x="2678198" y="1528430"/>
                  <a:pt x="2694662" y="1532842"/>
                  <a:pt x="2707763" y="1549798"/>
                </a:cubicBezTo>
                <a:cubicBezTo>
                  <a:pt x="2707763" y="1549798"/>
                  <a:pt x="2707763" y="1549798"/>
                  <a:pt x="2709136" y="1550165"/>
                </a:cubicBezTo>
                <a:cubicBezTo>
                  <a:pt x="2709136" y="1550165"/>
                  <a:pt x="2713870" y="1537989"/>
                  <a:pt x="2713870" y="1537989"/>
                </a:cubicBezTo>
                <a:cubicBezTo>
                  <a:pt x="2717232" y="1525442"/>
                  <a:pt x="2717232" y="1525442"/>
                  <a:pt x="2715859" y="1525075"/>
                </a:cubicBezTo>
                <a:cubicBezTo>
                  <a:pt x="2701386" y="1507751"/>
                  <a:pt x="2684921" y="1503338"/>
                  <a:pt x="2675181" y="1473838"/>
                </a:cubicBezTo>
                <a:close/>
                <a:moveTo>
                  <a:pt x="6506995" y="1469125"/>
                </a:moveTo>
                <a:cubicBezTo>
                  <a:pt x="6503174" y="1468191"/>
                  <a:pt x="6499078" y="1468200"/>
                  <a:pt x="6496344" y="1470067"/>
                </a:cubicBezTo>
                <a:cubicBezTo>
                  <a:pt x="6494522" y="1471313"/>
                  <a:pt x="6493306" y="1473383"/>
                  <a:pt x="6493180" y="1476551"/>
                </a:cubicBezTo>
                <a:cubicBezTo>
                  <a:pt x="6498419" y="1480994"/>
                  <a:pt x="6512865" y="1485661"/>
                  <a:pt x="6515997" y="1473837"/>
                </a:cubicBezTo>
                <a:cubicBezTo>
                  <a:pt x="6514361" y="1471934"/>
                  <a:pt x="6510816" y="1470057"/>
                  <a:pt x="6506995" y="1469125"/>
                </a:cubicBezTo>
                <a:close/>
                <a:moveTo>
                  <a:pt x="4948144" y="1468283"/>
                </a:moveTo>
                <a:cubicBezTo>
                  <a:pt x="4954706" y="1477898"/>
                  <a:pt x="4984245" y="1496887"/>
                  <a:pt x="4992727" y="1478150"/>
                </a:cubicBezTo>
                <a:cubicBezTo>
                  <a:pt x="4987804" y="1473367"/>
                  <a:pt x="4979940" y="1470851"/>
                  <a:pt x="4971666" y="1469557"/>
                </a:cubicBezTo>
                <a:cubicBezTo>
                  <a:pt x="4963391" y="1468262"/>
                  <a:pt x="4954708" y="1468188"/>
                  <a:pt x="4948144" y="1468283"/>
                </a:cubicBezTo>
                <a:close/>
                <a:moveTo>
                  <a:pt x="6540038" y="1460369"/>
                </a:moveTo>
                <a:lnTo>
                  <a:pt x="6544046" y="1463471"/>
                </a:lnTo>
                <a:lnTo>
                  <a:pt x="6543015" y="1462781"/>
                </a:lnTo>
                <a:cubicBezTo>
                  <a:pt x="6541607" y="1465037"/>
                  <a:pt x="6541106" y="1466763"/>
                  <a:pt x="6541229" y="1468185"/>
                </a:cubicBezTo>
                <a:cubicBezTo>
                  <a:pt x="6541601" y="1472458"/>
                  <a:pt x="6547600" y="1474033"/>
                  <a:pt x="6551659" y="1479210"/>
                </a:cubicBezTo>
                <a:cubicBezTo>
                  <a:pt x="6553766" y="1477506"/>
                  <a:pt x="6554522" y="1475684"/>
                  <a:pt x="6554411" y="1473895"/>
                </a:cubicBezTo>
                <a:lnTo>
                  <a:pt x="6552580" y="1470080"/>
                </a:lnTo>
                <a:lnTo>
                  <a:pt x="6562104" y="1477454"/>
                </a:lnTo>
                <a:cubicBezTo>
                  <a:pt x="6570850" y="1481828"/>
                  <a:pt x="6579595" y="1486202"/>
                  <a:pt x="6584168" y="1494539"/>
                </a:cubicBezTo>
                <a:cubicBezTo>
                  <a:pt x="6590183" y="1495442"/>
                  <a:pt x="6592918" y="1494105"/>
                  <a:pt x="6595653" y="1492767"/>
                </a:cubicBezTo>
                <a:cubicBezTo>
                  <a:pt x="6585964" y="1472512"/>
                  <a:pt x="6565464" y="1463313"/>
                  <a:pt x="6540038" y="1460369"/>
                </a:cubicBezTo>
                <a:close/>
                <a:moveTo>
                  <a:pt x="5829067" y="1456659"/>
                </a:moveTo>
                <a:cubicBezTo>
                  <a:pt x="5823333" y="1462951"/>
                  <a:pt x="5819742" y="1469098"/>
                  <a:pt x="5819753" y="1475348"/>
                </a:cubicBezTo>
                <a:cubicBezTo>
                  <a:pt x="5819765" y="1481599"/>
                  <a:pt x="5823379" y="1487953"/>
                  <a:pt x="5832061" y="1494661"/>
                </a:cubicBezTo>
                <a:lnTo>
                  <a:pt x="5833567" y="1490566"/>
                </a:lnTo>
                <a:lnTo>
                  <a:pt x="5833937" y="1492572"/>
                </a:lnTo>
                <a:cubicBezTo>
                  <a:pt x="5836776" y="1493146"/>
                  <a:pt x="5839617" y="1493719"/>
                  <a:pt x="5842736" y="1495797"/>
                </a:cubicBezTo>
                <a:cubicBezTo>
                  <a:pt x="5849385" y="1487361"/>
                  <a:pt x="5844285" y="1477776"/>
                  <a:pt x="5838355" y="1479328"/>
                </a:cubicBezTo>
                <a:lnTo>
                  <a:pt x="5837327" y="1480341"/>
                </a:lnTo>
                <a:lnTo>
                  <a:pt x="5838783" y="1476382"/>
                </a:lnTo>
                <a:cubicBezTo>
                  <a:pt x="5838771" y="1470132"/>
                  <a:pt x="5836021" y="1463641"/>
                  <a:pt x="5829067" y="1456659"/>
                </a:cubicBezTo>
                <a:close/>
                <a:moveTo>
                  <a:pt x="5949725" y="1454998"/>
                </a:moveTo>
                <a:lnTo>
                  <a:pt x="5954008" y="1463849"/>
                </a:lnTo>
                <a:lnTo>
                  <a:pt x="5954113" y="1463968"/>
                </a:lnTo>
                <a:lnTo>
                  <a:pt x="5953699" y="1464669"/>
                </a:lnTo>
                <a:lnTo>
                  <a:pt x="5948784" y="1458846"/>
                </a:lnTo>
                <a:close/>
                <a:moveTo>
                  <a:pt x="4829832" y="1454107"/>
                </a:moveTo>
                <a:cubicBezTo>
                  <a:pt x="4825433" y="1456541"/>
                  <a:pt x="4822542" y="1460547"/>
                  <a:pt x="4819747" y="1469915"/>
                </a:cubicBezTo>
                <a:cubicBezTo>
                  <a:pt x="4825749" y="1474416"/>
                  <a:pt x="4830210" y="1475555"/>
                  <a:pt x="4834642" y="1474908"/>
                </a:cubicBezTo>
                <a:cubicBezTo>
                  <a:pt x="4838913" y="1465324"/>
                  <a:pt x="4835833" y="1458607"/>
                  <a:pt x="4829832" y="1454107"/>
                </a:cubicBezTo>
                <a:close/>
                <a:moveTo>
                  <a:pt x="6754558" y="1442106"/>
                </a:moveTo>
                <a:cubicBezTo>
                  <a:pt x="6752554" y="1445216"/>
                  <a:pt x="6751314" y="1448041"/>
                  <a:pt x="6750702" y="1450577"/>
                </a:cubicBezTo>
                <a:cubicBezTo>
                  <a:pt x="6746428" y="1468319"/>
                  <a:pt x="6773039" y="1471773"/>
                  <a:pt x="6785329" y="1457716"/>
                </a:cubicBezTo>
                <a:cubicBezTo>
                  <a:pt x="6784623" y="1447595"/>
                  <a:pt x="6779552" y="1443637"/>
                  <a:pt x="6773346" y="1442237"/>
                </a:cubicBezTo>
                <a:cubicBezTo>
                  <a:pt x="6767140" y="1440837"/>
                  <a:pt x="6759799" y="1441995"/>
                  <a:pt x="6754558" y="1442106"/>
                </a:cubicBezTo>
                <a:close/>
                <a:moveTo>
                  <a:pt x="6785062" y="1435749"/>
                </a:moveTo>
                <a:cubicBezTo>
                  <a:pt x="6782138" y="1437484"/>
                  <a:pt x="6780966" y="1442743"/>
                  <a:pt x="6784305" y="1453811"/>
                </a:cubicBezTo>
                <a:cubicBezTo>
                  <a:pt x="6818402" y="1457086"/>
                  <a:pt x="6793839" y="1430548"/>
                  <a:pt x="6785062" y="1435749"/>
                </a:cubicBezTo>
                <a:close/>
                <a:moveTo>
                  <a:pt x="6700702" y="1432381"/>
                </a:moveTo>
                <a:cubicBezTo>
                  <a:pt x="6701294" y="1433977"/>
                  <a:pt x="6699852" y="1434182"/>
                  <a:pt x="6698409" y="1434387"/>
                </a:cubicBezTo>
                <a:cubicBezTo>
                  <a:pt x="6698704" y="1447989"/>
                  <a:pt x="6707354" y="1461714"/>
                  <a:pt x="6718793" y="1468564"/>
                </a:cubicBezTo>
                <a:cubicBezTo>
                  <a:pt x="6725657" y="1472673"/>
                  <a:pt x="6733527" y="1474309"/>
                  <a:pt x="6741199" y="1471957"/>
                </a:cubicBezTo>
                <a:cubicBezTo>
                  <a:pt x="6744794" y="1452974"/>
                  <a:pt x="6718869" y="1428117"/>
                  <a:pt x="6700702" y="1432381"/>
                </a:cubicBezTo>
                <a:close/>
                <a:moveTo>
                  <a:pt x="6436783" y="1426196"/>
                </a:moveTo>
                <a:lnTo>
                  <a:pt x="6433891" y="1431445"/>
                </a:lnTo>
                <a:lnTo>
                  <a:pt x="6432428" y="1426720"/>
                </a:lnTo>
                <a:lnTo>
                  <a:pt x="6434007" y="1426984"/>
                </a:lnTo>
                <a:close/>
                <a:moveTo>
                  <a:pt x="6199831" y="1418416"/>
                </a:moveTo>
                <a:cubicBezTo>
                  <a:pt x="6197704" y="1418744"/>
                  <a:pt x="6196153" y="1419761"/>
                  <a:pt x="6195074" y="1421176"/>
                </a:cubicBezTo>
                <a:cubicBezTo>
                  <a:pt x="6191835" y="1425416"/>
                  <a:pt x="6192830" y="1433219"/>
                  <a:pt x="6195176" y="1436602"/>
                </a:cubicBezTo>
                <a:cubicBezTo>
                  <a:pt x="6199709" y="1432575"/>
                  <a:pt x="6205236" y="1429231"/>
                  <a:pt x="6199831" y="1418416"/>
                </a:cubicBezTo>
                <a:close/>
                <a:moveTo>
                  <a:pt x="6769993" y="1413773"/>
                </a:moveTo>
                <a:cubicBezTo>
                  <a:pt x="6768313" y="1413837"/>
                  <a:pt x="6767104" y="1414298"/>
                  <a:pt x="6766314" y="1415007"/>
                </a:cubicBezTo>
                <a:cubicBezTo>
                  <a:pt x="6763945" y="1417135"/>
                  <a:pt x="6765349" y="1421501"/>
                  <a:pt x="6769093" y="1424059"/>
                </a:cubicBezTo>
                <a:cubicBezTo>
                  <a:pt x="6773388" y="1423359"/>
                  <a:pt x="6771691" y="1418566"/>
                  <a:pt x="6769993" y="1413773"/>
                </a:cubicBezTo>
                <a:close/>
                <a:moveTo>
                  <a:pt x="6180189" y="1411974"/>
                </a:moveTo>
                <a:cubicBezTo>
                  <a:pt x="6178559" y="1412626"/>
                  <a:pt x="6177429" y="1413620"/>
                  <a:pt x="6176994" y="1415236"/>
                </a:cubicBezTo>
                <a:cubicBezTo>
                  <a:pt x="6176559" y="1416852"/>
                  <a:pt x="6176822" y="1419092"/>
                  <a:pt x="6177979" y="1422236"/>
                </a:cubicBezTo>
                <a:cubicBezTo>
                  <a:pt x="6185811" y="1425231"/>
                  <a:pt x="6187179" y="1416749"/>
                  <a:pt x="6180189" y="1411974"/>
                </a:cubicBezTo>
                <a:close/>
                <a:moveTo>
                  <a:pt x="6234894" y="1408153"/>
                </a:moveTo>
                <a:cubicBezTo>
                  <a:pt x="6236284" y="1419383"/>
                  <a:pt x="6245471" y="1440883"/>
                  <a:pt x="6262585" y="1447309"/>
                </a:cubicBezTo>
                <a:cubicBezTo>
                  <a:pt x="6264498" y="1436400"/>
                  <a:pt x="6252008" y="1414578"/>
                  <a:pt x="6234894" y="1408153"/>
                </a:cubicBezTo>
                <a:close/>
                <a:moveTo>
                  <a:pt x="6109858" y="1407128"/>
                </a:moveTo>
                <a:lnTo>
                  <a:pt x="6110871" y="1407133"/>
                </a:lnTo>
                <a:lnTo>
                  <a:pt x="6110796" y="1407972"/>
                </a:lnTo>
                <a:close/>
                <a:moveTo>
                  <a:pt x="5872363" y="1395538"/>
                </a:moveTo>
                <a:cubicBezTo>
                  <a:pt x="5868894" y="1394773"/>
                  <a:pt x="5866607" y="1394908"/>
                  <a:pt x="5865176" y="1395670"/>
                </a:cubicBezTo>
                <a:cubicBezTo>
                  <a:pt x="5860884" y="1397956"/>
                  <a:pt x="5864306" y="1405885"/>
                  <a:pt x="5866708" y="1412097"/>
                </a:cubicBezTo>
                <a:cubicBezTo>
                  <a:pt x="5869737" y="1413570"/>
                  <a:pt x="5871525" y="1413680"/>
                  <a:pt x="5872523" y="1412914"/>
                </a:cubicBezTo>
                <a:cubicBezTo>
                  <a:pt x="5875516" y="1410617"/>
                  <a:pt x="5871403" y="1400439"/>
                  <a:pt x="5872363" y="1395538"/>
                </a:cubicBezTo>
                <a:close/>
                <a:moveTo>
                  <a:pt x="6220330" y="1393956"/>
                </a:moveTo>
                <a:cubicBezTo>
                  <a:pt x="6218015" y="1393841"/>
                  <a:pt x="6216575" y="1394210"/>
                  <a:pt x="6215766" y="1394911"/>
                </a:cubicBezTo>
                <a:cubicBezTo>
                  <a:pt x="6213341" y="1397016"/>
                  <a:pt x="6216597" y="1402118"/>
                  <a:pt x="6218971" y="1406147"/>
                </a:cubicBezTo>
                <a:cubicBezTo>
                  <a:pt x="6221101" y="1406807"/>
                  <a:pt x="6222255" y="1406669"/>
                  <a:pt x="6222786" y="1406017"/>
                </a:cubicBezTo>
                <a:cubicBezTo>
                  <a:pt x="6224383" y="1404062"/>
                  <a:pt x="6220382" y="1397480"/>
                  <a:pt x="6220330" y="1393956"/>
                </a:cubicBezTo>
                <a:close/>
                <a:moveTo>
                  <a:pt x="6336011" y="1392858"/>
                </a:moveTo>
                <a:lnTo>
                  <a:pt x="6336501" y="1393473"/>
                </a:lnTo>
                <a:lnTo>
                  <a:pt x="6336323" y="1393600"/>
                </a:lnTo>
                <a:close/>
                <a:moveTo>
                  <a:pt x="6541545" y="1390913"/>
                </a:moveTo>
                <a:cubicBezTo>
                  <a:pt x="6534468" y="1392000"/>
                  <a:pt x="6528240" y="1394947"/>
                  <a:pt x="6523928" y="1400058"/>
                </a:cubicBezTo>
                <a:cubicBezTo>
                  <a:pt x="6525795" y="1401822"/>
                  <a:pt x="6524323" y="1403258"/>
                  <a:pt x="6522853" y="1404696"/>
                </a:cubicBezTo>
                <a:lnTo>
                  <a:pt x="6525713" y="1407709"/>
                </a:lnTo>
                <a:lnTo>
                  <a:pt x="6525762" y="1416626"/>
                </a:lnTo>
                <a:cubicBezTo>
                  <a:pt x="6527576" y="1420084"/>
                  <a:pt x="6531486" y="1420958"/>
                  <a:pt x="6534870" y="1419364"/>
                </a:cubicBezTo>
                <a:lnTo>
                  <a:pt x="6535523" y="1418042"/>
                </a:lnTo>
                <a:lnTo>
                  <a:pt x="6544391" y="1427383"/>
                </a:lnTo>
                <a:cubicBezTo>
                  <a:pt x="6552984" y="1432878"/>
                  <a:pt x="6562512" y="1436081"/>
                  <a:pt x="6571530" y="1436320"/>
                </a:cubicBezTo>
                <a:cubicBezTo>
                  <a:pt x="6582355" y="1436608"/>
                  <a:pt x="6592448" y="1432631"/>
                  <a:pt x="6599320" y="1423226"/>
                </a:cubicBezTo>
                <a:cubicBezTo>
                  <a:pt x="6591641" y="1401138"/>
                  <a:pt x="6562776" y="1387651"/>
                  <a:pt x="6541545" y="1390913"/>
                </a:cubicBezTo>
                <a:close/>
                <a:moveTo>
                  <a:pt x="6805270" y="1390860"/>
                </a:moveTo>
                <a:cubicBezTo>
                  <a:pt x="6799680" y="1392656"/>
                  <a:pt x="6795553" y="1395024"/>
                  <a:pt x="6793791" y="1398540"/>
                </a:cubicBezTo>
                <a:cubicBezTo>
                  <a:pt x="6792028" y="1402058"/>
                  <a:pt x="6792629" y="1406728"/>
                  <a:pt x="6796496" y="1413133"/>
                </a:cubicBezTo>
                <a:cubicBezTo>
                  <a:pt x="6805224" y="1408796"/>
                  <a:pt x="6810551" y="1402929"/>
                  <a:pt x="6805270" y="1390860"/>
                </a:cubicBezTo>
                <a:close/>
                <a:moveTo>
                  <a:pt x="5947928" y="1384708"/>
                </a:moveTo>
                <a:lnTo>
                  <a:pt x="5952245" y="1385258"/>
                </a:lnTo>
                <a:lnTo>
                  <a:pt x="5950944" y="1388126"/>
                </a:lnTo>
                <a:close/>
                <a:moveTo>
                  <a:pt x="6964967" y="1383467"/>
                </a:moveTo>
                <a:cubicBezTo>
                  <a:pt x="6951632" y="1386312"/>
                  <a:pt x="6948792" y="1395133"/>
                  <a:pt x="6938477" y="1400040"/>
                </a:cubicBezTo>
                <a:cubicBezTo>
                  <a:pt x="6948699" y="1409415"/>
                  <a:pt x="6967590" y="1394824"/>
                  <a:pt x="6964967" y="1383467"/>
                </a:cubicBezTo>
                <a:close/>
                <a:moveTo>
                  <a:pt x="5945128" y="1381835"/>
                </a:moveTo>
                <a:lnTo>
                  <a:pt x="5945462" y="1381913"/>
                </a:lnTo>
                <a:lnTo>
                  <a:pt x="5947928" y="1384708"/>
                </a:lnTo>
                <a:lnTo>
                  <a:pt x="5947278" y="1384625"/>
                </a:lnTo>
                <a:close/>
                <a:moveTo>
                  <a:pt x="6317555" y="1377598"/>
                </a:moveTo>
                <a:cubicBezTo>
                  <a:pt x="6316171" y="1377915"/>
                  <a:pt x="6314153" y="1379256"/>
                  <a:pt x="6312021" y="1378859"/>
                </a:cubicBezTo>
                <a:cubicBezTo>
                  <a:pt x="6312247" y="1382334"/>
                  <a:pt x="6312473" y="1385808"/>
                  <a:pt x="6312699" y="1389280"/>
                </a:cubicBezTo>
                <a:cubicBezTo>
                  <a:pt x="6317597" y="1389046"/>
                  <a:pt x="6316215" y="1389360"/>
                  <a:pt x="6320252" y="1386678"/>
                </a:cubicBezTo>
                <a:cubicBezTo>
                  <a:pt x="6320661" y="1382179"/>
                  <a:pt x="6319799" y="1379732"/>
                  <a:pt x="6317555" y="1377598"/>
                </a:cubicBezTo>
                <a:close/>
                <a:moveTo>
                  <a:pt x="6448888" y="1370472"/>
                </a:moveTo>
                <a:cubicBezTo>
                  <a:pt x="6440708" y="1369943"/>
                  <a:pt x="6436902" y="1382934"/>
                  <a:pt x="6442507" y="1390360"/>
                </a:cubicBezTo>
                <a:cubicBezTo>
                  <a:pt x="6450089" y="1384084"/>
                  <a:pt x="6451748" y="1376835"/>
                  <a:pt x="6448888" y="1370472"/>
                </a:cubicBezTo>
                <a:close/>
                <a:moveTo>
                  <a:pt x="6721363" y="1369872"/>
                </a:moveTo>
                <a:cubicBezTo>
                  <a:pt x="6702183" y="1369313"/>
                  <a:pt x="6690492" y="1377028"/>
                  <a:pt x="6681808" y="1387996"/>
                </a:cubicBezTo>
                <a:cubicBezTo>
                  <a:pt x="6673123" y="1398967"/>
                  <a:pt x="6667445" y="1413191"/>
                  <a:pt x="6660288" y="1425651"/>
                </a:cubicBezTo>
                <a:cubicBezTo>
                  <a:pt x="6668401" y="1424166"/>
                  <a:pt x="6675438" y="1421591"/>
                  <a:pt x="6681637" y="1418151"/>
                </a:cubicBezTo>
                <a:cubicBezTo>
                  <a:pt x="6700239" y="1407830"/>
                  <a:pt x="6711318" y="1389720"/>
                  <a:pt x="6721363" y="1369872"/>
                </a:cubicBezTo>
                <a:close/>
                <a:moveTo>
                  <a:pt x="6276677" y="1366845"/>
                </a:moveTo>
                <a:cubicBezTo>
                  <a:pt x="6274546" y="1370304"/>
                  <a:pt x="6272414" y="1373764"/>
                  <a:pt x="6271144" y="1377676"/>
                </a:cubicBezTo>
                <a:cubicBezTo>
                  <a:pt x="6269874" y="1381590"/>
                  <a:pt x="6269466" y="1385958"/>
                  <a:pt x="6270781" y="1391236"/>
                </a:cubicBezTo>
                <a:cubicBezTo>
                  <a:pt x="6277675" y="1394874"/>
                  <a:pt x="6280041" y="1395358"/>
                  <a:pt x="6287342" y="1394628"/>
                </a:cubicBezTo>
                <a:cubicBezTo>
                  <a:pt x="6288364" y="1383707"/>
                  <a:pt x="6298582" y="1364654"/>
                  <a:pt x="6276677" y="1366845"/>
                </a:cubicBezTo>
                <a:close/>
                <a:moveTo>
                  <a:pt x="5702412" y="1366536"/>
                </a:moveTo>
                <a:lnTo>
                  <a:pt x="5702562" y="1366939"/>
                </a:lnTo>
                <a:lnTo>
                  <a:pt x="5702373" y="1366859"/>
                </a:lnTo>
                <a:close/>
                <a:moveTo>
                  <a:pt x="5916046" y="1363825"/>
                </a:moveTo>
                <a:cubicBezTo>
                  <a:pt x="5913306" y="1364516"/>
                  <a:pt x="5911649" y="1367022"/>
                  <a:pt x="5911507" y="1369909"/>
                </a:cubicBezTo>
                <a:cubicBezTo>
                  <a:pt x="5911368" y="1372795"/>
                  <a:pt x="5912742" y="1376058"/>
                  <a:pt x="5916062" y="1378259"/>
                </a:cubicBezTo>
                <a:cubicBezTo>
                  <a:pt x="5921834" y="1378323"/>
                  <a:pt x="5927015" y="1368275"/>
                  <a:pt x="5916046" y="1363825"/>
                </a:cubicBezTo>
                <a:close/>
                <a:moveTo>
                  <a:pt x="6485000" y="1358921"/>
                </a:moveTo>
                <a:cubicBezTo>
                  <a:pt x="6480160" y="1358265"/>
                  <a:pt x="6477077" y="1359104"/>
                  <a:pt x="6474430" y="1361006"/>
                </a:cubicBezTo>
                <a:cubicBezTo>
                  <a:pt x="6473961" y="1368229"/>
                  <a:pt x="6477471" y="1371218"/>
                  <a:pt x="6482309" y="1371873"/>
                </a:cubicBezTo>
                <a:cubicBezTo>
                  <a:pt x="6484521" y="1368906"/>
                  <a:pt x="6485415" y="1365510"/>
                  <a:pt x="6485000" y="1358921"/>
                </a:cubicBezTo>
                <a:close/>
                <a:moveTo>
                  <a:pt x="6308943" y="1353801"/>
                </a:moveTo>
                <a:cubicBezTo>
                  <a:pt x="6303949" y="1353747"/>
                  <a:pt x="6299527" y="1354751"/>
                  <a:pt x="6296012" y="1357965"/>
                </a:cubicBezTo>
                <a:cubicBezTo>
                  <a:pt x="6296729" y="1359287"/>
                  <a:pt x="6297879" y="1360668"/>
                  <a:pt x="6299321" y="1361974"/>
                </a:cubicBezTo>
                <a:lnTo>
                  <a:pt x="6300673" y="1362929"/>
                </a:lnTo>
                <a:lnTo>
                  <a:pt x="6296614" y="1363953"/>
                </a:lnTo>
                <a:cubicBezTo>
                  <a:pt x="6295117" y="1364857"/>
                  <a:pt x="6293937" y="1366049"/>
                  <a:pt x="6293368" y="1367492"/>
                </a:cubicBezTo>
                <a:cubicBezTo>
                  <a:pt x="6296462" y="1370088"/>
                  <a:pt x="6307366" y="1376567"/>
                  <a:pt x="6310124" y="1368860"/>
                </a:cubicBezTo>
                <a:lnTo>
                  <a:pt x="6310276" y="1367860"/>
                </a:lnTo>
                <a:lnTo>
                  <a:pt x="6310291" y="1367867"/>
                </a:lnTo>
                <a:cubicBezTo>
                  <a:pt x="6312315" y="1368350"/>
                  <a:pt x="6314339" y="1368497"/>
                  <a:pt x="6316223" y="1368178"/>
                </a:cubicBezTo>
                <a:cubicBezTo>
                  <a:pt x="6320740" y="1367411"/>
                  <a:pt x="6324434" y="1363953"/>
                  <a:pt x="6325311" y="1355995"/>
                </a:cubicBezTo>
                <a:cubicBezTo>
                  <a:pt x="6319504" y="1354970"/>
                  <a:pt x="6313937" y="1353856"/>
                  <a:pt x="6308943" y="1353801"/>
                </a:cubicBezTo>
                <a:close/>
                <a:moveTo>
                  <a:pt x="6422942" y="1353250"/>
                </a:moveTo>
                <a:cubicBezTo>
                  <a:pt x="6421233" y="1353108"/>
                  <a:pt x="6419619" y="1353726"/>
                  <a:pt x="6417893" y="1354761"/>
                </a:cubicBezTo>
                <a:cubicBezTo>
                  <a:pt x="6414443" y="1356833"/>
                  <a:pt x="6410553" y="1360583"/>
                  <a:pt x="6404606" y="1363308"/>
                </a:cubicBezTo>
                <a:cubicBezTo>
                  <a:pt x="6406737" y="1366269"/>
                  <a:pt x="6407498" y="1368546"/>
                  <a:pt x="6409019" y="1373100"/>
                </a:cubicBezTo>
                <a:cubicBezTo>
                  <a:pt x="6417560" y="1367875"/>
                  <a:pt x="6427471" y="1363336"/>
                  <a:pt x="6428544" y="1356283"/>
                </a:cubicBezTo>
                <a:cubicBezTo>
                  <a:pt x="6426449" y="1354288"/>
                  <a:pt x="6424649" y="1353391"/>
                  <a:pt x="6422942" y="1353250"/>
                </a:cubicBezTo>
                <a:close/>
                <a:moveTo>
                  <a:pt x="6331082" y="1353057"/>
                </a:moveTo>
                <a:cubicBezTo>
                  <a:pt x="6328095" y="1355813"/>
                  <a:pt x="6326691" y="1360187"/>
                  <a:pt x="6326516" y="1365205"/>
                </a:cubicBezTo>
                <a:lnTo>
                  <a:pt x="6331874" y="1385300"/>
                </a:lnTo>
                <a:lnTo>
                  <a:pt x="6324768" y="1402934"/>
                </a:lnTo>
                <a:lnTo>
                  <a:pt x="6325809" y="1407963"/>
                </a:lnTo>
                <a:lnTo>
                  <a:pt x="6319326" y="1417511"/>
                </a:lnTo>
                <a:cubicBezTo>
                  <a:pt x="6315929" y="1424680"/>
                  <a:pt x="6313355" y="1432415"/>
                  <a:pt x="6311762" y="1440429"/>
                </a:cubicBezTo>
                <a:lnTo>
                  <a:pt x="6311486" y="1444465"/>
                </a:lnTo>
                <a:lnTo>
                  <a:pt x="6305353" y="1451473"/>
                </a:lnTo>
                <a:lnTo>
                  <a:pt x="6304904" y="1451266"/>
                </a:lnTo>
                <a:cubicBezTo>
                  <a:pt x="6299729" y="1450097"/>
                  <a:pt x="6294362" y="1450318"/>
                  <a:pt x="6289099" y="1451736"/>
                </a:cubicBezTo>
                <a:lnTo>
                  <a:pt x="6275531" y="1458578"/>
                </a:lnTo>
                <a:lnTo>
                  <a:pt x="6273893" y="1456820"/>
                </a:lnTo>
                <a:cubicBezTo>
                  <a:pt x="6270800" y="1456608"/>
                  <a:pt x="6268130" y="1457095"/>
                  <a:pt x="6265811" y="1458178"/>
                </a:cubicBezTo>
                <a:lnTo>
                  <a:pt x="6263342" y="1460713"/>
                </a:lnTo>
                <a:lnTo>
                  <a:pt x="6263201" y="1460721"/>
                </a:lnTo>
                <a:cubicBezTo>
                  <a:pt x="6258020" y="1463272"/>
                  <a:pt x="6253697" y="1467736"/>
                  <a:pt x="6252104" y="1473301"/>
                </a:cubicBezTo>
                <a:lnTo>
                  <a:pt x="6252622" y="1475767"/>
                </a:lnTo>
                <a:lnTo>
                  <a:pt x="6252492" y="1475810"/>
                </a:lnTo>
                <a:cubicBezTo>
                  <a:pt x="6248260" y="1477071"/>
                  <a:pt x="6243925" y="1478175"/>
                  <a:pt x="6239474" y="1478928"/>
                </a:cubicBezTo>
                <a:cubicBezTo>
                  <a:pt x="6238345" y="1485817"/>
                  <a:pt x="6240752" y="1488023"/>
                  <a:pt x="6240718" y="1492449"/>
                </a:cubicBezTo>
                <a:cubicBezTo>
                  <a:pt x="6244974" y="1490777"/>
                  <a:pt x="6249447" y="1489364"/>
                  <a:pt x="6253915" y="1487910"/>
                </a:cubicBezTo>
                <a:lnTo>
                  <a:pt x="6254106" y="1487840"/>
                </a:lnTo>
                <a:lnTo>
                  <a:pt x="6250391" y="1502283"/>
                </a:lnTo>
                <a:lnTo>
                  <a:pt x="6250427" y="1504722"/>
                </a:lnTo>
                <a:lnTo>
                  <a:pt x="6250419" y="1504726"/>
                </a:lnTo>
                <a:lnTo>
                  <a:pt x="6247567" y="1508421"/>
                </a:lnTo>
                <a:lnTo>
                  <a:pt x="6244714" y="1506856"/>
                </a:lnTo>
                <a:cubicBezTo>
                  <a:pt x="6240914" y="1506191"/>
                  <a:pt x="6236946" y="1506706"/>
                  <a:pt x="6233195" y="1508165"/>
                </a:cubicBezTo>
                <a:cubicBezTo>
                  <a:pt x="6225692" y="1511086"/>
                  <a:pt x="6219051" y="1517793"/>
                  <a:pt x="6216355" y="1526435"/>
                </a:cubicBezTo>
                <a:cubicBezTo>
                  <a:pt x="6221419" y="1531577"/>
                  <a:pt x="6228409" y="1529816"/>
                  <a:pt x="6235495" y="1525923"/>
                </a:cubicBezTo>
                <a:lnTo>
                  <a:pt x="6247323" y="1517944"/>
                </a:lnTo>
                <a:lnTo>
                  <a:pt x="6250659" y="1520624"/>
                </a:lnTo>
                <a:lnTo>
                  <a:pt x="6250677" y="1521787"/>
                </a:lnTo>
                <a:cubicBezTo>
                  <a:pt x="6252816" y="1535344"/>
                  <a:pt x="6266837" y="1538994"/>
                  <a:pt x="6272473" y="1555528"/>
                </a:cubicBezTo>
                <a:cubicBezTo>
                  <a:pt x="6292862" y="1557347"/>
                  <a:pt x="6304385" y="1554729"/>
                  <a:pt x="6316305" y="1545652"/>
                </a:cubicBezTo>
                <a:lnTo>
                  <a:pt x="6317038" y="1544982"/>
                </a:lnTo>
                <a:lnTo>
                  <a:pt x="6322882" y="1548124"/>
                </a:lnTo>
                <a:lnTo>
                  <a:pt x="6321503" y="1540908"/>
                </a:lnTo>
                <a:lnTo>
                  <a:pt x="6324198" y="1538449"/>
                </a:lnTo>
                <a:lnTo>
                  <a:pt x="6324948" y="1544105"/>
                </a:lnTo>
                <a:lnTo>
                  <a:pt x="6328023" y="1546493"/>
                </a:lnTo>
                <a:lnTo>
                  <a:pt x="6330547" y="1558888"/>
                </a:lnTo>
                <a:lnTo>
                  <a:pt x="6330938" y="1563504"/>
                </a:lnTo>
                <a:lnTo>
                  <a:pt x="6323657" y="1571678"/>
                </a:lnTo>
                <a:lnTo>
                  <a:pt x="6331471" y="1569791"/>
                </a:lnTo>
                <a:lnTo>
                  <a:pt x="6331946" y="1575400"/>
                </a:lnTo>
                <a:cubicBezTo>
                  <a:pt x="6338606" y="1581146"/>
                  <a:pt x="6346974" y="1583274"/>
                  <a:pt x="6350796" y="1597851"/>
                </a:cubicBezTo>
                <a:cubicBezTo>
                  <a:pt x="6367963" y="1601202"/>
                  <a:pt x="6380268" y="1612002"/>
                  <a:pt x="6395368" y="1605564"/>
                </a:cubicBezTo>
                <a:cubicBezTo>
                  <a:pt x="6399969" y="1603622"/>
                  <a:pt x="6403592" y="1600563"/>
                  <a:pt x="6406396" y="1596758"/>
                </a:cubicBezTo>
                <a:lnTo>
                  <a:pt x="6408063" y="1593136"/>
                </a:lnTo>
                <a:lnTo>
                  <a:pt x="6409988" y="1597948"/>
                </a:lnTo>
                <a:lnTo>
                  <a:pt x="6415729" y="1601043"/>
                </a:lnTo>
                <a:lnTo>
                  <a:pt x="6415847" y="1612052"/>
                </a:lnTo>
                <a:cubicBezTo>
                  <a:pt x="6417250" y="1620422"/>
                  <a:pt x="6419994" y="1628997"/>
                  <a:pt x="6424152" y="1637787"/>
                </a:cubicBezTo>
                <a:cubicBezTo>
                  <a:pt x="6434750" y="1630338"/>
                  <a:pt x="6430180" y="1624203"/>
                  <a:pt x="6433195" y="1617412"/>
                </a:cubicBezTo>
                <a:cubicBezTo>
                  <a:pt x="6443143" y="1606237"/>
                  <a:pt x="6458706" y="1603170"/>
                  <a:pt x="6460420" y="1588928"/>
                </a:cubicBezTo>
                <a:cubicBezTo>
                  <a:pt x="6453762" y="1578852"/>
                  <a:pt x="6441588" y="1593311"/>
                  <a:pt x="6432428" y="1600981"/>
                </a:cubicBezTo>
                <a:cubicBezTo>
                  <a:pt x="6430478" y="1589808"/>
                  <a:pt x="6431150" y="1573596"/>
                  <a:pt x="6419646" y="1571845"/>
                </a:cubicBezTo>
                <a:lnTo>
                  <a:pt x="6416277" y="1584857"/>
                </a:lnTo>
                <a:lnTo>
                  <a:pt x="6412516" y="1583372"/>
                </a:lnTo>
                <a:lnTo>
                  <a:pt x="6413348" y="1563747"/>
                </a:lnTo>
                <a:lnTo>
                  <a:pt x="6415207" y="1561035"/>
                </a:lnTo>
                <a:lnTo>
                  <a:pt x="6414589" y="1535962"/>
                </a:lnTo>
                <a:lnTo>
                  <a:pt x="6422168" y="1536793"/>
                </a:lnTo>
                <a:cubicBezTo>
                  <a:pt x="6425287" y="1534024"/>
                  <a:pt x="6426154" y="1531707"/>
                  <a:pt x="6427018" y="1529390"/>
                </a:cubicBezTo>
                <a:cubicBezTo>
                  <a:pt x="6424272" y="1527669"/>
                  <a:pt x="6421427" y="1526733"/>
                  <a:pt x="6418500" y="1526496"/>
                </a:cubicBezTo>
                <a:lnTo>
                  <a:pt x="6407632" y="1529112"/>
                </a:lnTo>
                <a:lnTo>
                  <a:pt x="6397318" y="1527498"/>
                </a:lnTo>
                <a:lnTo>
                  <a:pt x="6396692" y="1526296"/>
                </a:lnTo>
                <a:lnTo>
                  <a:pt x="6392629" y="1523763"/>
                </a:lnTo>
                <a:lnTo>
                  <a:pt x="6398231" y="1520212"/>
                </a:lnTo>
                <a:cubicBezTo>
                  <a:pt x="6414691" y="1508439"/>
                  <a:pt x="6424392" y="1496748"/>
                  <a:pt x="6432052" y="1480569"/>
                </a:cubicBezTo>
                <a:lnTo>
                  <a:pt x="6438050" y="1464881"/>
                </a:lnTo>
                <a:lnTo>
                  <a:pt x="6442707" y="1470864"/>
                </a:lnTo>
                <a:lnTo>
                  <a:pt x="6444764" y="1470868"/>
                </a:lnTo>
                <a:lnTo>
                  <a:pt x="6442554" y="1476458"/>
                </a:lnTo>
                <a:cubicBezTo>
                  <a:pt x="6442627" y="1478995"/>
                  <a:pt x="6443815" y="1481401"/>
                  <a:pt x="6446686" y="1482985"/>
                </a:cubicBezTo>
                <a:cubicBezTo>
                  <a:pt x="6449790" y="1481517"/>
                  <a:pt x="6456366" y="1473696"/>
                  <a:pt x="6456737" y="1468811"/>
                </a:cubicBezTo>
                <a:lnTo>
                  <a:pt x="6453514" y="1466066"/>
                </a:lnTo>
                <a:lnTo>
                  <a:pt x="6456589" y="1460959"/>
                </a:lnTo>
                <a:cubicBezTo>
                  <a:pt x="6455140" y="1456332"/>
                  <a:pt x="6453060" y="1453342"/>
                  <a:pt x="6451610" y="1448714"/>
                </a:cubicBezTo>
                <a:cubicBezTo>
                  <a:pt x="6449942" y="1448858"/>
                  <a:pt x="6447935" y="1448832"/>
                  <a:pt x="6445602" y="1449132"/>
                </a:cubicBezTo>
                <a:lnTo>
                  <a:pt x="6440688" y="1450593"/>
                </a:lnTo>
                <a:lnTo>
                  <a:pt x="6448750" y="1441518"/>
                </a:lnTo>
                <a:cubicBezTo>
                  <a:pt x="6450992" y="1438816"/>
                  <a:pt x="6452839" y="1435630"/>
                  <a:pt x="6453714" y="1431346"/>
                </a:cubicBezTo>
                <a:lnTo>
                  <a:pt x="6453061" y="1418831"/>
                </a:lnTo>
                <a:lnTo>
                  <a:pt x="6459068" y="1413020"/>
                </a:lnTo>
                <a:lnTo>
                  <a:pt x="6460958" y="1418867"/>
                </a:lnTo>
                <a:cubicBezTo>
                  <a:pt x="6462632" y="1421280"/>
                  <a:pt x="6464762" y="1423355"/>
                  <a:pt x="6467398" y="1424945"/>
                </a:cubicBezTo>
                <a:lnTo>
                  <a:pt x="6476406" y="1425597"/>
                </a:lnTo>
                <a:lnTo>
                  <a:pt x="6477358" y="1429610"/>
                </a:lnTo>
                <a:cubicBezTo>
                  <a:pt x="6480257" y="1431646"/>
                  <a:pt x="6484826" y="1430704"/>
                  <a:pt x="6490281" y="1423950"/>
                </a:cubicBezTo>
                <a:lnTo>
                  <a:pt x="6490247" y="1423834"/>
                </a:lnTo>
                <a:lnTo>
                  <a:pt x="6495442" y="1421784"/>
                </a:lnTo>
                <a:cubicBezTo>
                  <a:pt x="6501059" y="1417356"/>
                  <a:pt x="6503238" y="1410293"/>
                  <a:pt x="6502863" y="1402799"/>
                </a:cubicBezTo>
                <a:lnTo>
                  <a:pt x="6501401" y="1398816"/>
                </a:lnTo>
                <a:lnTo>
                  <a:pt x="6506540" y="1396962"/>
                </a:lnTo>
                <a:lnTo>
                  <a:pt x="6508884" y="1400627"/>
                </a:lnTo>
                <a:cubicBezTo>
                  <a:pt x="6511649" y="1402423"/>
                  <a:pt x="6515277" y="1403056"/>
                  <a:pt x="6519641" y="1401605"/>
                </a:cubicBezTo>
                <a:cubicBezTo>
                  <a:pt x="6520907" y="1398927"/>
                  <a:pt x="6520575" y="1393974"/>
                  <a:pt x="6518990" y="1389199"/>
                </a:cubicBezTo>
                <a:lnTo>
                  <a:pt x="6517395" y="1386987"/>
                </a:lnTo>
                <a:lnTo>
                  <a:pt x="6517796" y="1386468"/>
                </a:lnTo>
                <a:cubicBezTo>
                  <a:pt x="6516764" y="1384490"/>
                  <a:pt x="6515732" y="1382512"/>
                  <a:pt x="6517555" y="1380970"/>
                </a:cubicBezTo>
                <a:cubicBezTo>
                  <a:pt x="6515551" y="1378388"/>
                  <a:pt x="6513439" y="1376701"/>
                  <a:pt x="6511226" y="1375767"/>
                </a:cubicBezTo>
                <a:cubicBezTo>
                  <a:pt x="6507907" y="1374365"/>
                  <a:pt x="6504362" y="1374658"/>
                  <a:pt x="6500622" y="1376169"/>
                </a:cubicBezTo>
                <a:lnTo>
                  <a:pt x="6493874" y="1380585"/>
                </a:lnTo>
                <a:lnTo>
                  <a:pt x="6477001" y="1370350"/>
                </a:lnTo>
                <a:cubicBezTo>
                  <a:pt x="6472738" y="1369916"/>
                  <a:pt x="6468872" y="1371676"/>
                  <a:pt x="6465653" y="1374823"/>
                </a:cubicBezTo>
                <a:cubicBezTo>
                  <a:pt x="6462435" y="1377971"/>
                  <a:pt x="6459864" y="1382508"/>
                  <a:pt x="6458193" y="1387625"/>
                </a:cubicBezTo>
                <a:lnTo>
                  <a:pt x="6457255" y="1395013"/>
                </a:lnTo>
                <a:lnTo>
                  <a:pt x="6453915" y="1392004"/>
                </a:lnTo>
                <a:cubicBezTo>
                  <a:pt x="6448924" y="1392930"/>
                  <a:pt x="6445694" y="1395145"/>
                  <a:pt x="6443980" y="1398242"/>
                </a:cubicBezTo>
                <a:cubicBezTo>
                  <a:pt x="6442265" y="1401337"/>
                  <a:pt x="6442067" y="1405314"/>
                  <a:pt x="6443141" y="1409765"/>
                </a:cubicBezTo>
                <a:cubicBezTo>
                  <a:pt x="6445252" y="1411311"/>
                  <a:pt x="6448017" y="1411960"/>
                  <a:pt x="6451107" y="1412162"/>
                </a:cubicBezTo>
                <a:lnTo>
                  <a:pt x="6458718" y="1411937"/>
                </a:lnTo>
                <a:lnTo>
                  <a:pt x="6459043" y="1412942"/>
                </a:lnTo>
                <a:lnTo>
                  <a:pt x="6436606" y="1411967"/>
                </a:lnTo>
                <a:lnTo>
                  <a:pt x="6434259" y="1408474"/>
                </a:lnTo>
                <a:cubicBezTo>
                  <a:pt x="6432318" y="1407296"/>
                  <a:pt x="6430237" y="1406767"/>
                  <a:pt x="6428436" y="1404943"/>
                </a:cubicBezTo>
                <a:cubicBezTo>
                  <a:pt x="6423513" y="1395633"/>
                  <a:pt x="6424742" y="1384582"/>
                  <a:pt x="6416262" y="1379977"/>
                </a:cubicBezTo>
                <a:cubicBezTo>
                  <a:pt x="6414365" y="1380465"/>
                  <a:pt x="6413350" y="1381556"/>
                  <a:pt x="6412938" y="1383041"/>
                </a:cubicBezTo>
                <a:cubicBezTo>
                  <a:pt x="6412322" y="1385267"/>
                  <a:pt x="6413067" y="1388382"/>
                  <a:pt x="6414238" y="1391683"/>
                </a:cubicBezTo>
                <a:lnTo>
                  <a:pt x="6416038" y="1396236"/>
                </a:lnTo>
                <a:lnTo>
                  <a:pt x="6389380" y="1376408"/>
                </a:lnTo>
                <a:cubicBezTo>
                  <a:pt x="6384271" y="1374779"/>
                  <a:pt x="6378896" y="1374129"/>
                  <a:pt x="6373293" y="1374620"/>
                </a:cubicBezTo>
                <a:cubicBezTo>
                  <a:pt x="6367691" y="1375112"/>
                  <a:pt x="6361862" y="1376745"/>
                  <a:pt x="6355844" y="1379687"/>
                </a:cubicBezTo>
                <a:lnTo>
                  <a:pt x="6347253" y="1385810"/>
                </a:lnTo>
                <a:lnTo>
                  <a:pt x="6346713" y="1379127"/>
                </a:lnTo>
                <a:cubicBezTo>
                  <a:pt x="6345874" y="1371419"/>
                  <a:pt x="6342733" y="1363100"/>
                  <a:pt x="6331082" y="1353057"/>
                </a:cubicBezTo>
                <a:close/>
                <a:moveTo>
                  <a:pt x="6793043" y="1352059"/>
                </a:moveTo>
                <a:cubicBezTo>
                  <a:pt x="6788898" y="1353566"/>
                  <a:pt x="6785799" y="1356173"/>
                  <a:pt x="6783689" y="1359427"/>
                </a:cubicBezTo>
                <a:cubicBezTo>
                  <a:pt x="6781579" y="1362680"/>
                  <a:pt x="6780463" y="1366582"/>
                  <a:pt x="6780280" y="1370678"/>
                </a:cubicBezTo>
                <a:cubicBezTo>
                  <a:pt x="6779914" y="1378869"/>
                  <a:pt x="6783293" y="1387832"/>
                  <a:pt x="6789976" y="1393936"/>
                </a:cubicBezTo>
                <a:cubicBezTo>
                  <a:pt x="6803237" y="1388804"/>
                  <a:pt x="6794784" y="1365015"/>
                  <a:pt x="6793043" y="1352059"/>
                </a:cubicBezTo>
                <a:close/>
                <a:moveTo>
                  <a:pt x="6721879" y="1351669"/>
                </a:moveTo>
                <a:cubicBezTo>
                  <a:pt x="6718020" y="1352448"/>
                  <a:pt x="6714703" y="1355201"/>
                  <a:pt x="6712971" y="1359217"/>
                </a:cubicBezTo>
                <a:cubicBezTo>
                  <a:pt x="6711815" y="1361893"/>
                  <a:pt x="6711364" y="1365131"/>
                  <a:pt x="6711926" y="1368716"/>
                </a:cubicBezTo>
                <a:cubicBezTo>
                  <a:pt x="6726224" y="1371377"/>
                  <a:pt x="6733407" y="1365933"/>
                  <a:pt x="6734034" y="1355973"/>
                </a:cubicBezTo>
                <a:cubicBezTo>
                  <a:pt x="6730138" y="1352087"/>
                  <a:pt x="6725738" y="1350891"/>
                  <a:pt x="6721879" y="1351669"/>
                </a:cubicBezTo>
                <a:close/>
                <a:moveTo>
                  <a:pt x="5646397" y="1345757"/>
                </a:moveTo>
                <a:lnTo>
                  <a:pt x="5649472" y="1346170"/>
                </a:lnTo>
                <a:lnTo>
                  <a:pt x="5647114" y="1350202"/>
                </a:lnTo>
                <a:close/>
                <a:moveTo>
                  <a:pt x="6036943" y="1345361"/>
                </a:moveTo>
                <a:cubicBezTo>
                  <a:pt x="6034011" y="1345582"/>
                  <a:pt x="6031437" y="1346113"/>
                  <a:pt x="6029973" y="1346705"/>
                </a:cubicBezTo>
                <a:cubicBezTo>
                  <a:pt x="6029577" y="1350601"/>
                  <a:pt x="6030049" y="1353071"/>
                  <a:pt x="6031166" y="1354636"/>
                </a:cubicBezTo>
                <a:cubicBezTo>
                  <a:pt x="6034517" y="1359333"/>
                  <a:pt x="6043673" y="1355889"/>
                  <a:pt x="6052607" y="1358393"/>
                </a:cubicBezTo>
                <a:cubicBezTo>
                  <a:pt x="6056029" y="1350672"/>
                  <a:pt x="6051834" y="1347157"/>
                  <a:pt x="6046053" y="1345870"/>
                </a:cubicBezTo>
                <a:cubicBezTo>
                  <a:pt x="6043162" y="1345226"/>
                  <a:pt x="6039874" y="1345139"/>
                  <a:pt x="6036943" y="1345361"/>
                </a:cubicBezTo>
                <a:close/>
                <a:moveTo>
                  <a:pt x="6471512" y="1342808"/>
                </a:moveTo>
                <a:cubicBezTo>
                  <a:pt x="6471965" y="1349782"/>
                  <a:pt x="6468906" y="1349840"/>
                  <a:pt x="6469947" y="1352209"/>
                </a:cubicBezTo>
                <a:cubicBezTo>
                  <a:pt x="6470293" y="1352999"/>
                  <a:pt x="6471095" y="1354047"/>
                  <a:pt x="6472634" y="1355693"/>
                </a:cubicBezTo>
                <a:cubicBezTo>
                  <a:pt x="6486691" y="1360332"/>
                  <a:pt x="6484527" y="1340278"/>
                  <a:pt x="6471512" y="1342808"/>
                </a:cubicBezTo>
                <a:close/>
                <a:moveTo>
                  <a:pt x="6216678" y="1342550"/>
                </a:moveTo>
                <a:cubicBezTo>
                  <a:pt x="6220500" y="1348736"/>
                  <a:pt x="6224919" y="1352947"/>
                  <a:pt x="6229582" y="1356283"/>
                </a:cubicBezTo>
                <a:cubicBezTo>
                  <a:pt x="6234248" y="1359618"/>
                  <a:pt x="6239158" y="1362078"/>
                  <a:pt x="6243960" y="1364763"/>
                </a:cubicBezTo>
                <a:cubicBezTo>
                  <a:pt x="6239971" y="1356078"/>
                  <a:pt x="6228672" y="1340017"/>
                  <a:pt x="6216678" y="1342550"/>
                </a:cubicBezTo>
                <a:close/>
                <a:moveTo>
                  <a:pt x="7094113" y="1341323"/>
                </a:moveTo>
                <a:cubicBezTo>
                  <a:pt x="7090402" y="1341747"/>
                  <a:pt x="7085082" y="1344514"/>
                  <a:pt x="7080670" y="1348390"/>
                </a:cubicBezTo>
                <a:cubicBezTo>
                  <a:pt x="7076256" y="1352266"/>
                  <a:pt x="7072748" y="1357248"/>
                  <a:pt x="7072661" y="1362101"/>
                </a:cubicBezTo>
                <a:cubicBezTo>
                  <a:pt x="7072603" y="1365338"/>
                  <a:pt x="7074066" y="1368515"/>
                  <a:pt x="7077795" y="1371269"/>
                </a:cubicBezTo>
                <a:cubicBezTo>
                  <a:pt x="7087680" y="1368552"/>
                  <a:pt x="7105746" y="1354833"/>
                  <a:pt x="7094113" y="1341323"/>
                </a:cubicBezTo>
                <a:close/>
                <a:moveTo>
                  <a:pt x="5847493" y="1340624"/>
                </a:moveTo>
                <a:lnTo>
                  <a:pt x="5847716" y="1340997"/>
                </a:lnTo>
                <a:lnTo>
                  <a:pt x="5847350" y="1341483"/>
                </a:lnTo>
                <a:close/>
                <a:moveTo>
                  <a:pt x="5955592" y="1338649"/>
                </a:moveTo>
                <a:cubicBezTo>
                  <a:pt x="5952817" y="1339466"/>
                  <a:pt x="5951140" y="1340576"/>
                  <a:pt x="5950164" y="1341984"/>
                </a:cubicBezTo>
                <a:cubicBezTo>
                  <a:pt x="5949187" y="1343393"/>
                  <a:pt x="5948915" y="1345100"/>
                  <a:pt x="5948948" y="1347112"/>
                </a:cubicBezTo>
                <a:lnTo>
                  <a:pt x="5949647" y="1361670"/>
                </a:lnTo>
                <a:lnTo>
                  <a:pt x="5945921" y="1363132"/>
                </a:lnTo>
                <a:cubicBezTo>
                  <a:pt x="5945064" y="1363944"/>
                  <a:pt x="5944360" y="1364973"/>
                  <a:pt x="5943809" y="1366145"/>
                </a:cubicBezTo>
                <a:cubicBezTo>
                  <a:pt x="5941972" y="1370049"/>
                  <a:pt x="5941841" y="1375521"/>
                  <a:pt x="5943481" y="1379696"/>
                </a:cubicBezTo>
                <a:lnTo>
                  <a:pt x="5945128" y="1381835"/>
                </a:lnTo>
                <a:lnTo>
                  <a:pt x="5927470" y="1377664"/>
                </a:lnTo>
                <a:cubicBezTo>
                  <a:pt x="5914891" y="1379644"/>
                  <a:pt x="5902355" y="1390358"/>
                  <a:pt x="5897138" y="1404452"/>
                </a:cubicBezTo>
                <a:cubicBezTo>
                  <a:pt x="5895399" y="1409151"/>
                  <a:pt x="5894472" y="1414224"/>
                  <a:pt x="5894628" y="1419475"/>
                </a:cubicBezTo>
                <a:lnTo>
                  <a:pt x="5898423" y="1434786"/>
                </a:lnTo>
                <a:lnTo>
                  <a:pt x="5893642" y="1440986"/>
                </a:lnTo>
                <a:cubicBezTo>
                  <a:pt x="5891098" y="1445284"/>
                  <a:pt x="5889758" y="1449616"/>
                  <a:pt x="5890783" y="1454266"/>
                </a:cubicBezTo>
                <a:cubicBezTo>
                  <a:pt x="5892286" y="1454307"/>
                  <a:pt x="5894058" y="1454001"/>
                  <a:pt x="5895909" y="1453406"/>
                </a:cubicBezTo>
                <a:lnTo>
                  <a:pt x="5897412" y="1452712"/>
                </a:lnTo>
                <a:lnTo>
                  <a:pt x="5896270" y="1456740"/>
                </a:lnTo>
                <a:cubicBezTo>
                  <a:pt x="5896304" y="1458488"/>
                  <a:pt x="5896746" y="1460106"/>
                  <a:pt x="5897711" y="1461320"/>
                </a:cubicBezTo>
                <a:cubicBezTo>
                  <a:pt x="5899609" y="1460629"/>
                  <a:pt x="5903323" y="1458732"/>
                  <a:pt x="5905902" y="1456228"/>
                </a:cubicBezTo>
                <a:lnTo>
                  <a:pt x="5906459" y="1452681"/>
                </a:lnTo>
                <a:lnTo>
                  <a:pt x="5913303" y="1455456"/>
                </a:lnTo>
                <a:lnTo>
                  <a:pt x="5915723" y="1448613"/>
                </a:lnTo>
                <a:lnTo>
                  <a:pt x="5917422" y="1449100"/>
                </a:lnTo>
                <a:lnTo>
                  <a:pt x="5916883" y="1450850"/>
                </a:lnTo>
                <a:cubicBezTo>
                  <a:pt x="5920004" y="1452391"/>
                  <a:pt x="5923125" y="1453932"/>
                  <a:pt x="5926246" y="1455473"/>
                </a:cubicBezTo>
                <a:lnTo>
                  <a:pt x="5927807" y="1452073"/>
                </a:lnTo>
                <a:lnTo>
                  <a:pt x="5928668" y="1452319"/>
                </a:lnTo>
                <a:lnTo>
                  <a:pt x="5938662" y="1456568"/>
                </a:lnTo>
                <a:lnTo>
                  <a:pt x="5929291" y="1455489"/>
                </a:lnTo>
                <a:cubicBezTo>
                  <a:pt x="5924985" y="1456525"/>
                  <a:pt x="5920890" y="1458597"/>
                  <a:pt x="5916957" y="1461418"/>
                </a:cubicBezTo>
                <a:lnTo>
                  <a:pt x="5909469" y="1468281"/>
                </a:lnTo>
                <a:lnTo>
                  <a:pt x="5911062" y="1464005"/>
                </a:lnTo>
                <a:cubicBezTo>
                  <a:pt x="5909257" y="1462788"/>
                  <a:pt x="5907869" y="1462418"/>
                  <a:pt x="5906793" y="1462641"/>
                </a:cubicBezTo>
                <a:cubicBezTo>
                  <a:pt x="5905715" y="1462865"/>
                  <a:pt x="5904947" y="1463687"/>
                  <a:pt x="5904386" y="1464854"/>
                </a:cubicBezTo>
                <a:cubicBezTo>
                  <a:pt x="5903262" y="1467190"/>
                  <a:pt x="5902955" y="1470912"/>
                  <a:pt x="5902617" y="1474029"/>
                </a:cubicBezTo>
                <a:lnTo>
                  <a:pt x="5903526" y="1474525"/>
                </a:lnTo>
                <a:lnTo>
                  <a:pt x="5887829" y="1494926"/>
                </a:lnTo>
                <a:lnTo>
                  <a:pt x="5884584" y="1494278"/>
                </a:lnTo>
                <a:cubicBezTo>
                  <a:pt x="5880337" y="1502103"/>
                  <a:pt x="5877581" y="1511515"/>
                  <a:pt x="5879134" y="1516694"/>
                </a:cubicBezTo>
                <a:cubicBezTo>
                  <a:pt x="5881361" y="1518619"/>
                  <a:pt x="5883743" y="1519060"/>
                  <a:pt x="5886017" y="1518474"/>
                </a:cubicBezTo>
                <a:cubicBezTo>
                  <a:pt x="5889426" y="1517598"/>
                  <a:pt x="5892590" y="1514412"/>
                  <a:pt x="5894609" y="1510474"/>
                </a:cubicBezTo>
                <a:lnTo>
                  <a:pt x="5895273" y="1508453"/>
                </a:lnTo>
                <a:lnTo>
                  <a:pt x="5896393" y="1509460"/>
                </a:lnTo>
                <a:cubicBezTo>
                  <a:pt x="5901440" y="1515234"/>
                  <a:pt x="5905761" y="1521466"/>
                  <a:pt x="5911418" y="1526640"/>
                </a:cubicBezTo>
                <a:lnTo>
                  <a:pt x="5914059" y="1528477"/>
                </a:lnTo>
                <a:lnTo>
                  <a:pt x="5904237" y="1531481"/>
                </a:lnTo>
                <a:lnTo>
                  <a:pt x="5889733" y="1545679"/>
                </a:lnTo>
                <a:lnTo>
                  <a:pt x="5889983" y="1544046"/>
                </a:lnTo>
                <a:cubicBezTo>
                  <a:pt x="5890518" y="1540025"/>
                  <a:pt x="5890217" y="1536215"/>
                  <a:pt x="5885159" y="1532839"/>
                </a:cubicBezTo>
                <a:cubicBezTo>
                  <a:pt x="5881258" y="1535384"/>
                  <a:pt x="5879005" y="1532848"/>
                  <a:pt x="5876201" y="1532006"/>
                </a:cubicBezTo>
                <a:cubicBezTo>
                  <a:pt x="5864310" y="1543770"/>
                  <a:pt x="5869590" y="1558601"/>
                  <a:pt x="5879200" y="1560093"/>
                </a:cubicBezTo>
                <a:lnTo>
                  <a:pt x="5882359" y="1559029"/>
                </a:lnTo>
                <a:lnTo>
                  <a:pt x="5875792" y="1572597"/>
                </a:lnTo>
                <a:cubicBezTo>
                  <a:pt x="5883950" y="1571322"/>
                  <a:pt x="5889937" y="1563898"/>
                  <a:pt x="5895925" y="1556476"/>
                </a:cubicBezTo>
                <a:lnTo>
                  <a:pt x="5896924" y="1555357"/>
                </a:lnTo>
                <a:lnTo>
                  <a:pt x="5897668" y="1556808"/>
                </a:lnTo>
                <a:lnTo>
                  <a:pt x="5905248" y="1564106"/>
                </a:lnTo>
                <a:lnTo>
                  <a:pt x="5899835" y="1564569"/>
                </a:lnTo>
                <a:cubicBezTo>
                  <a:pt x="5895460" y="1567041"/>
                  <a:pt x="5894286" y="1574905"/>
                  <a:pt x="5893113" y="1582768"/>
                </a:cubicBezTo>
                <a:cubicBezTo>
                  <a:pt x="5898393" y="1583504"/>
                  <a:pt x="5901736" y="1583460"/>
                  <a:pt x="5907017" y="1584195"/>
                </a:cubicBezTo>
                <a:cubicBezTo>
                  <a:pt x="5908065" y="1579754"/>
                  <a:pt x="5908410" y="1575725"/>
                  <a:pt x="5908117" y="1572307"/>
                </a:cubicBezTo>
                <a:lnTo>
                  <a:pt x="5905473" y="1564322"/>
                </a:lnTo>
                <a:lnTo>
                  <a:pt x="5911344" y="1569975"/>
                </a:lnTo>
                <a:cubicBezTo>
                  <a:pt x="5916890" y="1573498"/>
                  <a:pt x="5923441" y="1576135"/>
                  <a:pt x="5931053" y="1577837"/>
                </a:cubicBezTo>
                <a:cubicBezTo>
                  <a:pt x="5934015" y="1565898"/>
                  <a:pt x="5927591" y="1565949"/>
                  <a:pt x="5925859" y="1560005"/>
                </a:cubicBezTo>
                <a:cubicBezTo>
                  <a:pt x="5926099" y="1553262"/>
                  <a:pt x="5928388" y="1546579"/>
                  <a:pt x="5929782" y="1540454"/>
                </a:cubicBezTo>
                <a:lnTo>
                  <a:pt x="5930293" y="1536204"/>
                </a:lnTo>
                <a:lnTo>
                  <a:pt x="5934464" y="1537476"/>
                </a:lnTo>
                <a:cubicBezTo>
                  <a:pt x="5956959" y="1527329"/>
                  <a:pt x="5969260" y="1495810"/>
                  <a:pt x="5961945" y="1474436"/>
                </a:cubicBezTo>
                <a:lnTo>
                  <a:pt x="5959398" y="1471421"/>
                </a:lnTo>
                <a:lnTo>
                  <a:pt x="5959879" y="1470430"/>
                </a:lnTo>
                <a:lnTo>
                  <a:pt x="5970074" y="1481859"/>
                </a:lnTo>
                <a:lnTo>
                  <a:pt x="5973431" y="1484116"/>
                </a:lnTo>
                <a:lnTo>
                  <a:pt x="5976434" y="1492931"/>
                </a:lnTo>
                <a:lnTo>
                  <a:pt x="5976030" y="1493216"/>
                </a:lnTo>
                <a:cubicBezTo>
                  <a:pt x="5972430" y="1497114"/>
                  <a:pt x="5969938" y="1501873"/>
                  <a:pt x="5968534" y="1507139"/>
                </a:cubicBezTo>
                <a:lnTo>
                  <a:pt x="5967813" y="1519878"/>
                </a:lnTo>
                <a:lnTo>
                  <a:pt x="5962514" y="1524567"/>
                </a:lnTo>
                <a:cubicBezTo>
                  <a:pt x="5961620" y="1526964"/>
                  <a:pt x="5961313" y="1529649"/>
                  <a:pt x="5961866" y="1532383"/>
                </a:cubicBezTo>
                <a:lnTo>
                  <a:pt x="5964226" y="1536617"/>
                </a:lnTo>
                <a:lnTo>
                  <a:pt x="5968712" y="1549960"/>
                </a:lnTo>
                <a:lnTo>
                  <a:pt x="5971107" y="1550745"/>
                </a:lnTo>
                <a:lnTo>
                  <a:pt x="5971080" y="1550879"/>
                </a:lnTo>
                <a:cubicBezTo>
                  <a:pt x="5970056" y="1555174"/>
                  <a:pt x="5968844" y="1559481"/>
                  <a:pt x="5967271" y="1563711"/>
                </a:cubicBezTo>
                <a:cubicBezTo>
                  <a:pt x="5972672" y="1568134"/>
                  <a:pt x="5975786" y="1567152"/>
                  <a:pt x="5979602" y="1569394"/>
                </a:cubicBezTo>
                <a:cubicBezTo>
                  <a:pt x="5980282" y="1564873"/>
                  <a:pt x="5981295" y="1560292"/>
                  <a:pt x="5982270" y="1555696"/>
                </a:cubicBezTo>
                <a:lnTo>
                  <a:pt x="5982306" y="1555496"/>
                </a:lnTo>
                <a:lnTo>
                  <a:pt x="5992955" y="1565935"/>
                </a:lnTo>
                <a:lnTo>
                  <a:pt x="5999722" y="1569709"/>
                </a:lnTo>
                <a:lnTo>
                  <a:pt x="5994077" y="1573138"/>
                </a:lnTo>
                <a:cubicBezTo>
                  <a:pt x="5991601" y="1576096"/>
                  <a:pt x="5990062" y="1579789"/>
                  <a:pt x="5989451" y="1583767"/>
                </a:cubicBezTo>
                <a:cubicBezTo>
                  <a:pt x="5988229" y="1591726"/>
                  <a:pt x="5990717" y="1600831"/>
                  <a:pt x="5996854" y="1607486"/>
                </a:cubicBezTo>
                <a:cubicBezTo>
                  <a:pt x="6003839" y="1605672"/>
                  <a:pt x="6005809" y="1598737"/>
                  <a:pt x="6005980" y="1590654"/>
                </a:cubicBezTo>
                <a:lnTo>
                  <a:pt x="6004709" y="1572494"/>
                </a:lnTo>
                <a:lnTo>
                  <a:pt x="6009989" y="1575438"/>
                </a:lnTo>
                <a:lnTo>
                  <a:pt x="6020440" y="1575198"/>
                </a:lnTo>
                <a:lnTo>
                  <a:pt x="6020996" y="1586166"/>
                </a:lnTo>
                <a:lnTo>
                  <a:pt x="6024268" y="1587683"/>
                </a:lnTo>
                <a:lnTo>
                  <a:pt x="6022558" y="1593175"/>
                </a:lnTo>
                <a:lnTo>
                  <a:pt x="6029747" y="1590228"/>
                </a:lnTo>
                <a:lnTo>
                  <a:pt x="6032692" y="1591596"/>
                </a:lnTo>
                <a:lnTo>
                  <a:pt x="6033108" y="1590718"/>
                </a:lnTo>
                <a:lnTo>
                  <a:pt x="6037463" y="1592176"/>
                </a:lnTo>
                <a:lnTo>
                  <a:pt x="6036636" y="1585718"/>
                </a:lnTo>
                <a:lnTo>
                  <a:pt x="6042289" y="1574003"/>
                </a:lnTo>
                <a:lnTo>
                  <a:pt x="6045195" y="1573791"/>
                </a:lnTo>
                <a:lnTo>
                  <a:pt x="6049927" y="1580894"/>
                </a:lnTo>
                <a:cubicBezTo>
                  <a:pt x="6052646" y="1581618"/>
                  <a:pt x="6056034" y="1580033"/>
                  <a:pt x="6059939" y="1576036"/>
                </a:cubicBezTo>
                <a:cubicBezTo>
                  <a:pt x="6058710" y="1570795"/>
                  <a:pt x="6056662" y="1567764"/>
                  <a:pt x="6053943" y="1567039"/>
                </a:cubicBezTo>
                <a:lnTo>
                  <a:pt x="6053366" y="1567319"/>
                </a:lnTo>
                <a:lnTo>
                  <a:pt x="6061916" y="1551278"/>
                </a:lnTo>
                <a:cubicBezTo>
                  <a:pt x="6064023" y="1544504"/>
                  <a:pt x="6064421" y="1537967"/>
                  <a:pt x="6063470" y="1530536"/>
                </a:cubicBezTo>
                <a:lnTo>
                  <a:pt x="6063359" y="1530028"/>
                </a:lnTo>
                <a:lnTo>
                  <a:pt x="6067708" y="1524555"/>
                </a:lnTo>
                <a:lnTo>
                  <a:pt x="6068389" y="1522078"/>
                </a:lnTo>
                <a:lnTo>
                  <a:pt x="6074244" y="1523450"/>
                </a:lnTo>
                <a:lnTo>
                  <a:pt x="6085913" y="1525776"/>
                </a:lnTo>
                <a:lnTo>
                  <a:pt x="6089686" y="1537182"/>
                </a:lnTo>
                <a:lnTo>
                  <a:pt x="6093345" y="1524771"/>
                </a:lnTo>
                <a:lnTo>
                  <a:pt x="6098321" y="1523649"/>
                </a:lnTo>
                <a:cubicBezTo>
                  <a:pt x="6100040" y="1522414"/>
                  <a:pt x="6101530" y="1520660"/>
                  <a:pt x="6102735" y="1518244"/>
                </a:cubicBezTo>
                <a:cubicBezTo>
                  <a:pt x="6104112" y="1515485"/>
                  <a:pt x="6105118" y="1511863"/>
                  <a:pt x="6105669" y="1507172"/>
                </a:cubicBezTo>
                <a:lnTo>
                  <a:pt x="6095063" y="1509107"/>
                </a:lnTo>
                <a:lnTo>
                  <a:pt x="6094807" y="1508729"/>
                </a:lnTo>
                <a:lnTo>
                  <a:pt x="6094300" y="1500597"/>
                </a:lnTo>
                <a:lnTo>
                  <a:pt x="6098416" y="1505697"/>
                </a:lnTo>
                <a:cubicBezTo>
                  <a:pt x="6101587" y="1507145"/>
                  <a:pt x="6105346" y="1506566"/>
                  <a:pt x="6109574" y="1502993"/>
                </a:cubicBezTo>
                <a:cubicBezTo>
                  <a:pt x="6111307" y="1491539"/>
                  <a:pt x="6110780" y="1481792"/>
                  <a:pt x="6108887" y="1473329"/>
                </a:cubicBezTo>
                <a:lnTo>
                  <a:pt x="6100685" y="1453068"/>
                </a:lnTo>
                <a:lnTo>
                  <a:pt x="6102422" y="1449044"/>
                </a:lnTo>
                <a:cubicBezTo>
                  <a:pt x="6103288" y="1443183"/>
                  <a:pt x="6104154" y="1437324"/>
                  <a:pt x="6108730" y="1434426"/>
                </a:cubicBezTo>
                <a:cubicBezTo>
                  <a:pt x="6107892" y="1430340"/>
                  <a:pt x="6106319" y="1428432"/>
                  <a:pt x="6104745" y="1426524"/>
                </a:cubicBezTo>
                <a:cubicBezTo>
                  <a:pt x="6101880" y="1428042"/>
                  <a:pt x="6099648" y="1430038"/>
                  <a:pt x="6097979" y="1432454"/>
                </a:cubicBezTo>
                <a:cubicBezTo>
                  <a:pt x="6095474" y="1436074"/>
                  <a:pt x="6094231" y="1440631"/>
                  <a:pt x="6094002" y="1445906"/>
                </a:cubicBezTo>
                <a:lnTo>
                  <a:pt x="6095088" y="1455037"/>
                </a:lnTo>
                <a:lnTo>
                  <a:pt x="6091830" y="1457467"/>
                </a:lnTo>
                <a:cubicBezTo>
                  <a:pt x="6089827" y="1460626"/>
                  <a:pt x="6088522" y="1464728"/>
                  <a:pt x="6087846" y="1469213"/>
                </a:cubicBezTo>
                <a:lnTo>
                  <a:pt x="6087957" y="1470237"/>
                </a:lnTo>
                <a:lnTo>
                  <a:pt x="6083907" y="1457260"/>
                </a:lnTo>
                <a:lnTo>
                  <a:pt x="6082921" y="1459415"/>
                </a:lnTo>
                <a:lnTo>
                  <a:pt x="6082403" y="1446865"/>
                </a:lnTo>
                <a:lnTo>
                  <a:pt x="6081925" y="1444610"/>
                </a:lnTo>
                <a:lnTo>
                  <a:pt x="6089421" y="1435506"/>
                </a:lnTo>
                <a:cubicBezTo>
                  <a:pt x="6089603" y="1429678"/>
                  <a:pt x="6086409" y="1423787"/>
                  <a:pt x="6080052" y="1421918"/>
                </a:cubicBezTo>
                <a:lnTo>
                  <a:pt x="6077544" y="1423920"/>
                </a:lnTo>
                <a:lnTo>
                  <a:pt x="6076773" y="1420278"/>
                </a:lnTo>
                <a:cubicBezTo>
                  <a:pt x="6073936" y="1412358"/>
                  <a:pt x="6070072" y="1405115"/>
                  <a:pt x="6064981" y="1397754"/>
                </a:cubicBezTo>
                <a:lnTo>
                  <a:pt x="6055473" y="1386045"/>
                </a:lnTo>
                <a:lnTo>
                  <a:pt x="6056996" y="1384355"/>
                </a:lnTo>
                <a:lnTo>
                  <a:pt x="6061904" y="1383674"/>
                </a:lnTo>
                <a:lnTo>
                  <a:pt x="6062935" y="1381895"/>
                </a:lnTo>
                <a:lnTo>
                  <a:pt x="6066673" y="1386604"/>
                </a:lnTo>
                <a:cubicBezTo>
                  <a:pt x="6068905" y="1387808"/>
                  <a:pt x="6071583" y="1387983"/>
                  <a:pt x="6074390" y="1386289"/>
                </a:cubicBezTo>
                <a:cubicBezTo>
                  <a:pt x="6074671" y="1382867"/>
                  <a:pt x="6071186" y="1373262"/>
                  <a:pt x="6067140" y="1370498"/>
                </a:cubicBezTo>
                <a:lnTo>
                  <a:pt x="6063152" y="1371916"/>
                </a:lnTo>
                <a:lnTo>
                  <a:pt x="6060266" y="1366700"/>
                </a:lnTo>
                <a:cubicBezTo>
                  <a:pt x="6055534" y="1365641"/>
                  <a:pt x="6051905" y="1365948"/>
                  <a:pt x="6047173" y="1364889"/>
                </a:cubicBezTo>
                <a:cubicBezTo>
                  <a:pt x="6046463" y="1366406"/>
                  <a:pt x="6045437" y="1368131"/>
                  <a:pt x="6044530" y="1370301"/>
                </a:cubicBezTo>
                <a:lnTo>
                  <a:pt x="6043145" y="1376098"/>
                </a:lnTo>
                <a:lnTo>
                  <a:pt x="6018534" y="1370504"/>
                </a:lnTo>
                <a:lnTo>
                  <a:pt x="6019552" y="1369268"/>
                </a:lnTo>
                <a:cubicBezTo>
                  <a:pt x="6024092" y="1359888"/>
                  <a:pt x="6025070" y="1347823"/>
                  <a:pt x="6019964" y="1340481"/>
                </a:cubicBezTo>
                <a:cubicBezTo>
                  <a:pt x="6012680" y="1346942"/>
                  <a:pt x="6009530" y="1353829"/>
                  <a:pt x="6006999" y="1360839"/>
                </a:cubicBezTo>
                <a:lnTo>
                  <a:pt x="6003478" y="1368881"/>
                </a:lnTo>
                <a:lnTo>
                  <a:pt x="5984476" y="1369224"/>
                </a:lnTo>
                <a:lnTo>
                  <a:pt x="5954361" y="1382231"/>
                </a:lnTo>
                <a:lnTo>
                  <a:pt x="5957673" y="1363832"/>
                </a:lnTo>
                <a:lnTo>
                  <a:pt x="5957175" y="1363643"/>
                </a:lnTo>
                <a:lnTo>
                  <a:pt x="5960393" y="1363967"/>
                </a:lnTo>
                <a:cubicBezTo>
                  <a:pt x="5960139" y="1353958"/>
                  <a:pt x="5961164" y="1343105"/>
                  <a:pt x="5955592" y="1338649"/>
                </a:cubicBezTo>
                <a:close/>
                <a:moveTo>
                  <a:pt x="6592879" y="1337491"/>
                </a:moveTo>
                <a:cubicBezTo>
                  <a:pt x="6590005" y="1337824"/>
                  <a:pt x="6587591" y="1339572"/>
                  <a:pt x="6585744" y="1342104"/>
                </a:cubicBezTo>
                <a:lnTo>
                  <a:pt x="6581801" y="1356027"/>
                </a:lnTo>
                <a:lnTo>
                  <a:pt x="6579281" y="1352034"/>
                </a:lnTo>
                <a:cubicBezTo>
                  <a:pt x="6574813" y="1351916"/>
                  <a:pt x="6570674" y="1352102"/>
                  <a:pt x="6567847" y="1353496"/>
                </a:cubicBezTo>
                <a:cubicBezTo>
                  <a:pt x="6565020" y="1354892"/>
                  <a:pt x="6563506" y="1357497"/>
                  <a:pt x="6564290" y="1362221"/>
                </a:cubicBezTo>
                <a:cubicBezTo>
                  <a:pt x="6565107" y="1365474"/>
                  <a:pt x="6566763" y="1367503"/>
                  <a:pt x="6568805" y="1368603"/>
                </a:cubicBezTo>
                <a:cubicBezTo>
                  <a:pt x="6571869" y="1370255"/>
                  <a:pt x="6575798" y="1369821"/>
                  <a:pt x="6579061" y="1368315"/>
                </a:cubicBezTo>
                <a:lnTo>
                  <a:pt x="6584387" y="1362596"/>
                </a:lnTo>
                <a:lnTo>
                  <a:pt x="6587345" y="1368953"/>
                </a:lnTo>
                <a:cubicBezTo>
                  <a:pt x="6589462" y="1359305"/>
                  <a:pt x="6600929" y="1356409"/>
                  <a:pt x="6592879" y="1337491"/>
                </a:cubicBezTo>
                <a:close/>
                <a:moveTo>
                  <a:pt x="5827748" y="1336039"/>
                </a:moveTo>
                <a:cubicBezTo>
                  <a:pt x="5823280" y="1342565"/>
                  <a:pt x="5816972" y="1350614"/>
                  <a:pt x="5815013" y="1359324"/>
                </a:cubicBezTo>
                <a:cubicBezTo>
                  <a:pt x="5820422" y="1361949"/>
                  <a:pt x="5826614" y="1361090"/>
                  <a:pt x="5833196" y="1358490"/>
                </a:cubicBezTo>
                <a:cubicBezTo>
                  <a:pt x="5824613" y="1349975"/>
                  <a:pt x="5829082" y="1343448"/>
                  <a:pt x="5827748" y="1336039"/>
                </a:cubicBezTo>
                <a:close/>
                <a:moveTo>
                  <a:pt x="6631727" y="1332421"/>
                </a:moveTo>
                <a:cubicBezTo>
                  <a:pt x="6627061" y="1332426"/>
                  <a:pt x="6622965" y="1334003"/>
                  <a:pt x="6621472" y="1337572"/>
                </a:cubicBezTo>
                <a:cubicBezTo>
                  <a:pt x="6619482" y="1342331"/>
                  <a:pt x="6622120" y="1350631"/>
                  <a:pt x="6634211" y="1363470"/>
                </a:cubicBezTo>
                <a:cubicBezTo>
                  <a:pt x="6664861" y="1346538"/>
                  <a:pt x="6645729" y="1332406"/>
                  <a:pt x="6631727" y="1332421"/>
                </a:cubicBezTo>
                <a:close/>
                <a:moveTo>
                  <a:pt x="6511949" y="1330796"/>
                </a:moveTo>
                <a:cubicBezTo>
                  <a:pt x="6508961" y="1337114"/>
                  <a:pt x="6507438" y="1351601"/>
                  <a:pt x="6516228" y="1361187"/>
                </a:cubicBezTo>
                <a:cubicBezTo>
                  <a:pt x="6521230" y="1356243"/>
                  <a:pt x="6520737" y="1340382"/>
                  <a:pt x="6511949" y="1330796"/>
                </a:cubicBezTo>
                <a:close/>
                <a:moveTo>
                  <a:pt x="5759637" y="1330451"/>
                </a:moveTo>
                <a:cubicBezTo>
                  <a:pt x="5758487" y="1331507"/>
                  <a:pt x="5757908" y="1332647"/>
                  <a:pt x="5757773" y="1333767"/>
                </a:cubicBezTo>
                <a:cubicBezTo>
                  <a:pt x="5757366" y="1337125"/>
                  <a:pt x="5760953" y="1340288"/>
                  <a:pt x="5765117" y="1340402"/>
                </a:cubicBezTo>
                <a:cubicBezTo>
                  <a:pt x="5767734" y="1337208"/>
                  <a:pt x="5763685" y="1333829"/>
                  <a:pt x="5759637" y="1330451"/>
                </a:cubicBezTo>
                <a:close/>
                <a:moveTo>
                  <a:pt x="5679452" y="1330191"/>
                </a:moveTo>
                <a:cubicBezTo>
                  <a:pt x="5677137" y="1329037"/>
                  <a:pt x="5672371" y="1330231"/>
                  <a:pt x="5669784" y="1333072"/>
                </a:cubicBezTo>
                <a:cubicBezTo>
                  <a:pt x="5668921" y="1334018"/>
                  <a:pt x="5668301" y="1335150"/>
                  <a:pt x="5668094" y="1336436"/>
                </a:cubicBezTo>
                <a:cubicBezTo>
                  <a:pt x="5667819" y="1338152"/>
                  <a:pt x="5668279" y="1340147"/>
                  <a:pt x="5669882" y="1342357"/>
                </a:cubicBezTo>
                <a:cubicBezTo>
                  <a:pt x="5673996" y="1344411"/>
                  <a:pt x="5684491" y="1338354"/>
                  <a:pt x="5679452" y="1330191"/>
                </a:cubicBezTo>
                <a:close/>
                <a:moveTo>
                  <a:pt x="5978052" y="1328126"/>
                </a:moveTo>
                <a:cubicBezTo>
                  <a:pt x="5973503" y="1334945"/>
                  <a:pt x="5982852" y="1344737"/>
                  <a:pt x="5992085" y="1343595"/>
                </a:cubicBezTo>
                <a:cubicBezTo>
                  <a:pt x="5990440" y="1333892"/>
                  <a:pt x="5984993" y="1328830"/>
                  <a:pt x="5978052" y="1328126"/>
                </a:cubicBezTo>
                <a:close/>
                <a:moveTo>
                  <a:pt x="5731481" y="1326937"/>
                </a:moveTo>
                <a:cubicBezTo>
                  <a:pt x="5729061" y="1327179"/>
                  <a:pt x="5727088" y="1328120"/>
                  <a:pt x="5725539" y="1329534"/>
                </a:cubicBezTo>
                <a:cubicBezTo>
                  <a:pt x="5718567" y="1335893"/>
                  <a:pt x="5720186" y="1351794"/>
                  <a:pt x="5728251" y="1356362"/>
                </a:cubicBezTo>
                <a:lnTo>
                  <a:pt x="5730486" y="1356367"/>
                </a:lnTo>
                <a:lnTo>
                  <a:pt x="5731639" y="1362409"/>
                </a:lnTo>
                <a:cubicBezTo>
                  <a:pt x="5735700" y="1368668"/>
                  <a:pt x="5745239" y="1366405"/>
                  <a:pt x="5746957" y="1355993"/>
                </a:cubicBezTo>
                <a:cubicBezTo>
                  <a:pt x="5744335" y="1355156"/>
                  <a:pt x="5743259" y="1352531"/>
                  <a:pt x="5741851" y="1350484"/>
                </a:cubicBezTo>
                <a:lnTo>
                  <a:pt x="5740070" y="1349973"/>
                </a:lnTo>
                <a:lnTo>
                  <a:pt x="5742515" y="1340674"/>
                </a:lnTo>
                <a:cubicBezTo>
                  <a:pt x="5742844" y="1335953"/>
                  <a:pt x="5742083" y="1331827"/>
                  <a:pt x="5740108" y="1328543"/>
                </a:cubicBezTo>
                <a:cubicBezTo>
                  <a:pt x="5736769" y="1327155"/>
                  <a:pt x="5733901" y="1326695"/>
                  <a:pt x="5731481" y="1326937"/>
                </a:cubicBezTo>
                <a:close/>
                <a:moveTo>
                  <a:pt x="6313339" y="1319499"/>
                </a:moveTo>
                <a:cubicBezTo>
                  <a:pt x="6310876" y="1320065"/>
                  <a:pt x="6308635" y="1321231"/>
                  <a:pt x="6307993" y="1322590"/>
                </a:cubicBezTo>
                <a:cubicBezTo>
                  <a:pt x="6309030" y="1325398"/>
                  <a:pt x="6310814" y="1327516"/>
                  <a:pt x="6312780" y="1328897"/>
                </a:cubicBezTo>
                <a:cubicBezTo>
                  <a:pt x="6318676" y="1333037"/>
                  <a:pt x="6326196" y="1330531"/>
                  <a:pt x="6320020" y="1320018"/>
                </a:cubicBezTo>
                <a:cubicBezTo>
                  <a:pt x="6318488" y="1318970"/>
                  <a:pt x="6315803" y="1318934"/>
                  <a:pt x="6313339" y="1319499"/>
                </a:cubicBezTo>
                <a:close/>
                <a:moveTo>
                  <a:pt x="6587962" y="1318798"/>
                </a:moveTo>
                <a:cubicBezTo>
                  <a:pt x="6586116" y="1320225"/>
                  <a:pt x="6585100" y="1321834"/>
                  <a:pt x="6584746" y="1323457"/>
                </a:cubicBezTo>
                <a:cubicBezTo>
                  <a:pt x="6583680" y="1328327"/>
                  <a:pt x="6588545" y="1333321"/>
                  <a:pt x="6594688" y="1333920"/>
                </a:cubicBezTo>
                <a:cubicBezTo>
                  <a:pt x="6598999" y="1329520"/>
                  <a:pt x="6593481" y="1324159"/>
                  <a:pt x="6587962" y="1318798"/>
                </a:cubicBezTo>
                <a:close/>
                <a:moveTo>
                  <a:pt x="6035105" y="1316552"/>
                </a:moveTo>
                <a:cubicBezTo>
                  <a:pt x="6031210" y="1316692"/>
                  <a:pt x="6027474" y="1317725"/>
                  <a:pt x="6026099" y="1319442"/>
                </a:cubicBezTo>
                <a:cubicBezTo>
                  <a:pt x="6026840" y="1323609"/>
                  <a:pt x="6028916" y="1327015"/>
                  <a:pt x="6031483" y="1329443"/>
                </a:cubicBezTo>
                <a:cubicBezTo>
                  <a:pt x="6039185" y="1336731"/>
                  <a:pt x="6051306" y="1335219"/>
                  <a:pt x="6045063" y="1319017"/>
                </a:cubicBezTo>
                <a:cubicBezTo>
                  <a:pt x="6043053" y="1317164"/>
                  <a:pt x="6038999" y="1316412"/>
                  <a:pt x="6035105" y="1316552"/>
                </a:cubicBezTo>
                <a:close/>
                <a:moveTo>
                  <a:pt x="6288208" y="1311743"/>
                </a:moveTo>
                <a:cubicBezTo>
                  <a:pt x="6285483" y="1312512"/>
                  <a:pt x="6283688" y="1314423"/>
                  <a:pt x="6282733" y="1316893"/>
                </a:cubicBezTo>
                <a:cubicBezTo>
                  <a:pt x="6281304" y="1320598"/>
                  <a:pt x="6281773" y="1325564"/>
                  <a:pt x="6283852" y="1329830"/>
                </a:cubicBezTo>
                <a:cubicBezTo>
                  <a:pt x="6285932" y="1334095"/>
                  <a:pt x="6289625" y="1337663"/>
                  <a:pt x="6294642" y="1338573"/>
                </a:cubicBezTo>
                <a:cubicBezTo>
                  <a:pt x="6302717" y="1333425"/>
                  <a:pt x="6301589" y="1314167"/>
                  <a:pt x="6288208" y="1311743"/>
                </a:cubicBezTo>
                <a:close/>
                <a:moveTo>
                  <a:pt x="5716193" y="1311152"/>
                </a:moveTo>
                <a:cubicBezTo>
                  <a:pt x="5715617" y="1314342"/>
                  <a:pt x="5715861" y="1317509"/>
                  <a:pt x="5717137" y="1320048"/>
                </a:cubicBezTo>
                <a:cubicBezTo>
                  <a:pt x="5718414" y="1322588"/>
                  <a:pt x="5720725" y="1324500"/>
                  <a:pt x="5724277" y="1325187"/>
                </a:cubicBezTo>
                <a:cubicBezTo>
                  <a:pt x="5726652" y="1319958"/>
                  <a:pt x="5726697" y="1315198"/>
                  <a:pt x="5725114" y="1312372"/>
                </a:cubicBezTo>
                <a:cubicBezTo>
                  <a:pt x="5723531" y="1309544"/>
                  <a:pt x="5720323" y="1308649"/>
                  <a:pt x="5716193" y="1311152"/>
                </a:cubicBezTo>
                <a:close/>
                <a:moveTo>
                  <a:pt x="6333954" y="1306491"/>
                </a:moveTo>
                <a:cubicBezTo>
                  <a:pt x="6329828" y="1303917"/>
                  <a:pt x="6324673" y="1310845"/>
                  <a:pt x="6320495" y="1316030"/>
                </a:cubicBezTo>
                <a:cubicBezTo>
                  <a:pt x="6320733" y="1319391"/>
                  <a:pt x="6321532" y="1320994"/>
                  <a:pt x="6322694" y="1321475"/>
                </a:cubicBezTo>
                <a:cubicBezTo>
                  <a:pt x="6326181" y="1322919"/>
                  <a:pt x="6332938" y="1314268"/>
                  <a:pt x="6337662" y="1312649"/>
                </a:cubicBezTo>
                <a:cubicBezTo>
                  <a:pt x="6336590" y="1309262"/>
                  <a:pt x="6335329" y="1307349"/>
                  <a:pt x="6333954" y="1306491"/>
                </a:cubicBezTo>
                <a:close/>
                <a:moveTo>
                  <a:pt x="5828794" y="1305596"/>
                </a:moveTo>
                <a:cubicBezTo>
                  <a:pt x="5827410" y="1305226"/>
                  <a:pt x="5827410" y="1305226"/>
                  <a:pt x="5823808" y="1318668"/>
                </a:cubicBezTo>
                <a:cubicBezTo>
                  <a:pt x="5823808" y="1318668"/>
                  <a:pt x="5823808" y="1318668"/>
                  <a:pt x="5825192" y="1319039"/>
                </a:cubicBezTo>
                <a:cubicBezTo>
                  <a:pt x="5826578" y="1319410"/>
                  <a:pt x="5827961" y="1319781"/>
                  <a:pt x="5825744" y="1333592"/>
                </a:cubicBezTo>
                <a:cubicBezTo>
                  <a:pt x="5827129" y="1333962"/>
                  <a:pt x="5827129" y="1333962"/>
                  <a:pt x="5830730" y="1320523"/>
                </a:cubicBezTo>
                <a:cubicBezTo>
                  <a:pt x="5830730" y="1320523"/>
                  <a:pt x="5834331" y="1307081"/>
                  <a:pt x="5834331" y="1307081"/>
                </a:cubicBezTo>
                <a:cubicBezTo>
                  <a:pt x="5831564" y="1306338"/>
                  <a:pt x="5830179" y="1305967"/>
                  <a:pt x="5828794" y="1305596"/>
                </a:cubicBezTo>
                <a:close/>
                <a:moveTo>
                  <a:pt x="5842179" y="1304729"/>
                </a:moveTo>
                <a:cubicBezTo>
                  <a:pt x="5835709" y="1307439"/>
                  <a:pt x="5834834" y="1314921"/>
                  <a:pt x="5837150" y="1323264"/>
                </a:cubicBezTo>
                <a:lnTo>
                  <a:pt x="5838544" y="1325604"/>
                </a:lnTo>
                <a:lnTo>
                  <a:pt x="5834402" y="1332308"/>
                </a:lnTo>
                <a:cubicBezTo>
                  <a:pt x="5834012" y="1336750"/>
                  <a:pt x="5835406" y="1341465"/>
                  <a:pt x="5838277" y="1345038"/>
                </a:cubicBezTo>
                <a:lnTo>
                  <a:pt x="5840624" y="1346643"/>
                </a:lnTo>
                <a:lnTo>
                  <a:pt x="5838282" y="1347193"/>
                </a:lnTo>
                <a:cubicBezTo>
                  <a:pt x="5836779" y="1347980"/>
                  <a:pt x="5835471" y="1349155"/>
                  <a:pt x="5834529" y="1350677"/>
                </a:cubicBezTo>
                <a:cubicBezTo>
                  <a:pt x="5834734" y="1354097"/>
                  <a:pt x="5835046" y="1359226"/>
                  <a:pt x="5836509" y="1360615"/>
                </a:cubicBezTo>
                <a:lnTo>
                  <a:pt x="5842380" y="1347842"/>
                </a:lnTo>
                <a:lnTo>
                  <a:pt x="5843835" y="1348836"/>
                </a:lnTo>
                <a:lnTo>
                  <a:pt x="5843496" y="1354814"/>
                </a:lnTo>
                <a:cubicBezTo>
                  <a:pt x="5844530" y="1358557"/>
                  <a:pt x="5847352" y="1360970"/>
                  <a:pt x="5851337" y="1360747"/>
                </a:cubicBezTo>
                <a:lnTo>
                  <a:pt x="5862225" y="1353476"/>
                </a:lnTo>
                <a:lnTo>
                  <a:pt x="5862931" y="1353895"/>
                </a:lnTo>
                <a:cubicBezTo>
                  <a:pt x="5866755" y="1354546"/>
                  <a:pt x="5870344" y="1353253"/>
                  <a:pt x="5873178" y="1349172"/>
                </a:cubicBezTo>
                <a:cubicBezTo>
                  <a:pt x="5867275" y="1327864"/>
                  <a:pt x="5854980" y="1314546"/>
                  <a:pt x="5842179" y="1304729"/>
                </a:cubicBezTo>
                <a:close/>
                <a:moveTo>
                  <a:pt x="6250956" y="1302976"/>
                </a:moveTo>
                <a:lnTo>
                  <a:pt x="6251537" y="1306422"/>
                </a:lnTo>
                <a:lnTo>
                  <a:pt x="6242240" y="1306992"/>
                </a:lnTo>
                <a:cubicBezTo>
                  <a:pt x="6239536" y="1308560"/>
                  <a:pt x="6237261" y="1310920"/>
                  <a:pt x="6235477" y="1314249"/>
                </a:cubicBezTo>
                <a:lnTo>
                  <a:pt x="6232514" y="1324409"/>
                </a:lnTo>
                <a:lnTo>
                  <a:pt x="6222429" y="1315137"/>
                </a:lnTo>
                <a:cubicBezTo>
                  <a:pt x="6219952" y="1317760"/>
                  <a:pt x="6218719" y="1320051"/>
                  <a:pt x="6218395" y="1322063"/>
                </a:cubicBezTo>
                <a:cubicBezTo>
                  <a:pt x="6217419" y="1328105"/>
                  <a:pt x="6224607" y="1331646"/>
                  <a:pt x="6230853" y="1334113"/>
                </a:cubicBezTo>
                <a:lnTo>
                  <a:pt x="6232344" y="1327192"/>
                </a:lnTo>
                <a:lnTo>
                  <a:pt x="6250859" y="1323989"/>
                </a:lnTo>
                <a:lnTo>
                  <a:pt x="6255188" y="1317518"/>
                </a:lnTo>
                <a:lnTo>
                  <a:pt x="6260982" y="1316582"/>
                </a:lnTo>
                <a:cubicBezTo>
                  <a:pt x="6262320" y="1315125"/>
                  <a:pt x="6262573" y="1312876"/>
                  <a:pt x="6262011" y="1310606"/>
                </a:cubicBezTo>
                <a:lnTo>
                  <a:pt x="6260937" y="1308921"/>
                </a:lnTo>
                <a:lnTo>
                  <a:pt x="6263082" y="1305714"/>
                </a:lnTo>
                <a:lnTo>
                  <a:pt x="6259053" y="1305961"/>
                </a:lnTo>
                <a:lnTo>
                  <a:pt x="6258137" y="1304522"/>
                </a:lnTo>
                <a:cubicBezTo>
                  <a:pt x="6256205" y="1302991"/>
                  <a:pt x="6253723" y="1302218"/>
                  <a:pt x="6250956" y="1302976"/>
                </a:cubicBezTo>
                <a:close/>
                <a:moveTo>
                  <a:pt x="6524223" y="1296426"/>
                </a:moveTo>
                <a:cubicBezTo>
                  <a:pt x="6521114" y="1296418"/>
                  <a:pt x="6518074" y="1297693"/>
                  <a:pt x="6515171" y="1299631"/>
                </a:cubicBezTo>
                <a:cubicBezTo>
                  <a:pt x="6509366" y="1303503"/>
                  <a:pt x="6504113" y="1310017"/>
                  <a:pt x="6499952" y="1314178"/>
                </a:cubicBezTo>
                <a:cubicBezTo>
                  <a:pt x="6500119" y="1317875"/>
                  <a:pt x="6500738" y="1320782"/>
                  <a:pt x="6501697" y="1323000"/>
                </a:cubicBezTo>
                <a:cubicBezTo>
                  <a:pt x="6508413" y="1338519"/>
                  <a:pt x="6531842" y="1320160"/>
                  <a:pt x="6533697" y="1300928"/>
                </a:cubicBezTo>
                <a:cubicBezTo>
                  <a:pt x="6530513" y="1297726"/>
                  <a:pt x="6527334" y="1296434"/>
                  <a:pt x="6524223" y="1296426"/>
                </a:cubicBezTo>
                <a:close/>
                <a:moveTo>
                  <a:pt x="6298870" y="1291489"/>
                </a:moveTo>
                <a:cubicBezTo>
                  <a:pt x="6296868" y="1292188"/>
                  <a:pt x="6295396" y="1293177"/>
                  <a:pt x="6294372" y="1294413"/>
                </a:cubicBezTo>
                <a:cubicBezTo>
                  <a:pt x="6291299" y="1298126"/>
                  <a:pt x="6292245" y="1304084"/>
                  <a:pt x="6294896" y="1311209"/>
                </a:cubicBezTo>
                <a:cubicBezTo>
                  <a:pt x="6296201" y="1312693"/>
                  <a:pt x="6297450" y="1313636"/>
                  <a:pt x="6298611" y="1314137"/>
                </a:cubicBezTo>
                <a:cubicBezTo>
                  <a:pt x="6306756" y="1317652"/>
                  <a:pt x="6310805" y="1299495"/>
                  <a:pt x="6302327" y="1292669"/>
                </a:cubicBezTo>
                <a:cubicBezTo>
                  <a:pt x="6300893" y="1292870"/>
                  <a:pt x="6299459" y="1293072"/>
                  <a:pt x="6298870" y="1291489"/>
                </a:cubicBezTo>
                <a:close/>
                <a:moveTo>
                  <a:pt x="5986105" y="1291076"/>
                </a:moveTo>
                <a:cubicBezTo>
                  <a:pt x="5983116" y="1294939"/>
                  <a:pt x="5982301" y="1298028"/>
                  <a:pt x="5982625" y="1301272"/>
                </a:cubicBezTo>
                <a:cubicBezTo>
                  <a:pt x="5988646" y="1305290"/>
                  <a:pt x="5992990" y="1303744"/>
                  <a:pt x="5995976" y="1299882"/>
                </a:cubicBezTo>
                <a:cubicBezTo>
                  <a:pt x="5994513" y="1296484"/>
                  <a:pt x="5992018" y="1294011"/>
                  <a:pt x="5986105" y="1291076"/>
                </a:cubicBezTo>
                <a:close/>
                <a:moveTo>
                  <a:pt x="5970956" y="1285695"/>
                </a:moveTo>
                <a:cubicBezTo>
                  <a:pt x="5967011" y="1290097"/>
                  <a:pt x="5971488" y="1292718"/>
                  <a:pt x="5971384" y="1300767"/>
                </a:cubicBezTo>
                <a:cubicBezTo>
                  <a:pt x="5974693" y="1297393"/>
                  <a:pt x="5974663" y="1287588"/>
                  <a:pt x="5970956" y="1285695"/>
                </a:cubicBezTo>
                <a:close/>
                <a:moveTo>
                  <a:pt x="5903436" y="1285603"/>
                </a:moveTo>
                <a:cubicBezTo>
                  <a:pt x="5886479" y="1288482"/>
                  <a:pt x="5877438" y="1300241"/>
                  <a:pt x="5874428" y="1312728"/>
                </a:cubicBezTo>
                <a:cubicBezTo>
                  <a:pt x="5870665" y="1328337"/>
                  <a:pt x="5876327" y="1345080"/>
                  <a:pt x="5887734" y="1347030"/>
                </a:cubicBezTo>
                <a:lnTo>
                  <a:pt x="5888924" y="1346707"/>
                </a:lnTo>
                <a:lnTo>
                  <a:pt x="5888723" y="1347562"/>
                </a:lnTo>
                <a:lnTo>
                  <a:pt x="5892270" y="1356319"/>
                </a:lnTo>
                <a:lnTo>
                  <a:pt x="5892143" y="1356547"/>
                </a:lnTo>
                <a:cubicBezTo>
                  <a:pt x="5892418" y="1362128"/>
                  <a:pt x="5895257" y="1368056"/>
                  <a:pt x="5900137" y="1371885"/>
                </a:cubicBezTo>
                <a:lnTo>
                  <a:pt x="5902912" y="1368256"/>
                </a:lnTo>
                <a:lnTo>
                  <a:pt x="5907685" y="1373269"/>
                </a:lnTo>
                <a:cubicBezTo>
                  <a:pt x="5909041" y="1369714"/>
                  <a:pt x="5907761" y="1362144"/>
                  <a:pt x="5904724" y="1354710"/>
                </a:cubicBezTo>
                <a:lnTo>
                  <a:pt x="5901599" y="1349000"/>
                </a:lnTo>
                <a:lnTo>
                  <a:pt x="5916745" y="1361214"/>
                </a:lnTo>
                <a:lnTo>
                  <a:pt x="5916643" y="1361003"/>
                </a:lnTo>
                <a:lnTo>
                  <a:pt x="5921469" y="1364647"/>
                </a:lnTo>
                <a:cubicBezTo>
                  <a:pt x="5923456" y="1365295"/>
                  <a:pt x="5925398" y="1364628"/>
                  <a:pt x="5927252" y="1361336"/>
                </a:cubicBezTo>
                <a:cubicBezTo>
                  <a:pt x="5924670" y="1357571"/>
                  <a:pt x="5923568" y="1353965"/>
                  <a:pt x="5920984" y="1350201"/>
                </a:cubicBezTo>
                <a:cubicBezTo>
                  <a:pt x="5918578" y="1351691"/>
                  <a:pt x="5917651" y="1353338"/>
                  <a:pt x="5917094" y="1355023"/>
                </a:cubicBezTo>
                <a:lnTo>
                  <a:pt x="5915738" y="1359123"/>
                </a:lnTo>
                <a:lnTo>
                  <a:pt x="5905164" y="1337186"/>
                </a:lnTo>
                <a:lnTo>
                  <a:pt x="5904068" y="1336116"/>
                </a:lnTo>
                <a:lnTo>
                  <a:pt x="5912360" y="1316763"/>
                </a:lnTo>
                <a:cubicBezTo>
                  <a:pt x="5912692" y="1306121"/>
                  <a:pt x="5909629" y="1294736"/>
                  <a:pt x="5903436" y="1285603"/>
                </a:cubicBezTo>
                <a:close/>
                <a:moveTo>
                  <a:pt x="6405082" y="1284868"/>
                </a:moveTo>
                <a:lnTo>
                  <a:pt x="6397601" y="1300632"/>
                </a:lnTo>
                <a:lnTo>
                  <a:pt x="6397817" y="1299696"/>
                </a:lnTo>
                <a:cubicBezTo>
                  <a:pt x="6393610" y="1299476"/>
                  <a:pt x="6390188" y="1300699"/>
                  <a:pt x="6387391" y="1302829"/>
                </a:cubicBezTo>
                <a:lnTo>
                  <a:pt x="6381581" y="1310279"/>
                </a:lnTo>
                <a:lnTo>
                  <a:pt x="6381319" y="1310283"/>
                </a:lnTo>
                <a:cubicBezTo>
                  <a:pt x="6376624" y="1313312"/>
                  <a:pt x="6372909" y="1318735"/>
                  <a:pt x="6372034" y="1324875"/>
                </a:cubicBezTo>
                <a:lnTo>
                  <a:pt x="6374532" y="1325200"/>
                </a:lnTo>
                <a:lnTo>
                  <a:pt x="6374316" y="1325981"/>
                </a:lnTo>
                <a:lnTo>
                  <a:pt x="6375644" y="1328588"/>
                </a:lnTo>
                <a:lnTo>
                  <a:pt x="6374609" y="1332104"/>
                </a:lnTo>
                <a:lnTo>
                  <a:pt x="6376816" y="1330891"/>
                </a:lnTo>
                <a:lnTo>
                  <a:pt x="6378794" y="1334777"/>
                </a:lnTo>
                <a:lnTo>
                  <a:pt x="6374476" y="1341854"/>
                </a:lnTo>
                <a:cubicBezTo>
                  <a:pt x="6377306" y="1346884"/>
                  <a:pt x="6388599" y="1346348"/>
                  <a:pt x="6386969" y="1334622"/>
                </a:cubicBezTo>
                <a:lnTo>
                  <a:pt x="6380793" y="1333895"/>
                </a:lnTo>
                <a:lnTo>
                  <a:pt x="6386972" y="1330444"/>
                </a:lnTo>
                <a:lnTo>
                  <a:pt x="6385699" y="1323918"/>
                </a:lnTo>
                <a:lnTo>
                  <a:pt x="6389201" y="1320261"/>
                </a:lnTo>
                <a:lnTo>
                  <a:pt x="6392583" y="1314699"/>
                </a:lnTo>
                <a:lnTo>
                  <a:pt x="6389579" y="1333923"/>
                </a:lnTo>
                <a:lnTo>
                  <a:pt x="6395934" y="1324594"/>
                </a:lnTo>
                <a:lnTo>
                  <a:pt x="6397994" y="1332613"/>
                </a:lnTo>
                <a:cubicBezTo>
                  <a:pt x="6405441" y="1335762"/>
                  <a:pt x="6408555" y="1328902"/>
                  <a:pt x="6408040" y="1321635"/>
                </a:cubicBezTo>
                <a:lnTo>
                  <a:pt x="6404649" y="1311676"/>
                </a:lnTo>
                <a:lnTo>
                  <a:pt x="6408134" y="1298015"/>
                </a:lnTo>
                <a:cubicBezTo>
                  <a:pt x="6408379" y="1293404"/>
                  <a:pt x="6407525" y="1288913"/>
                  <a:pt x="6405082" y="1284868"/>
                </a:cubicBezTo>
                <a:close/>
                <a:moveTo>
                  <a:pt x="6928278" y="1284648"/>
                </a:moveTo>
                <a:cubicBezTo>
                  <a:pt x="6923326" y="1289988"/>
                  <a:pt x="6921691" y="1294423"/>
                  <a:pt x="6921719" y="1299201"/>
                </a:cubicBezTo>
                <a:cubicBezTo>
                  <a:pt x="6930068" y="1305698"/>
                  <a:pt x="6936703" y="1303889"/>
                  <a:pt x="6941655" y="1298549"/>
                </a:cubicBezTo>
                <a:cubicBezTo>
                  <a:pt x="6939962" y="1293427"/>
                  <a:pt x="6936616" y="1289553"/>
                  <a:pt x="6928278" y="1284648"/>
                </a:cubicBezTo>
                <a:close/>
                <a:moveTo>
                  <a:pt x="6100083" y="1281606"/>
                </a:moveTo>
                <a:cubicBezTo>
                  <a:pt x="6099277" y="1284042"/>
                  <a:pt x="6097375" y="1283247"/>
                  <a:pt x="6095472" y="1282453"/>
                </a:cubicBezTo>
                <a:cubicBezTo>
                  <a:pt x="6082986" y="1299764"/>
                  <a:pt x="6080272" y="1323325"/>
                  <a:pt x="6087353" y="1340283"/>
                </a:cubicBezTo>
                <a:lnTo>
                  <a:pt x="6091954" y="1346984"/>
                </a:lnTo>
                <a:lnTo>
                  <a:pt x="6083075" y="1374039"/>
                </a:lnTo>
                <a:lnTo>
                  <a:pt x="6081981" y="1403759"/>
                </a:lnTo>
                <a:lnTo>
                  <a:pt x="6078993" y="1405841"/>
                </a:lnTo>
                <a:cubicBezTo>
                  <a:pt x="6080054" y="1414527"/>
                  <a:pt x="6083222" y="1423139"/>
                  <a:pt x="6087440" y="1425487"/>
                </a:cubicBezTo>
                <a:cubicBezTo>
                  <a:pt x="6090338" y="1425076"/>
                  <a:pt x="6092511" y="1423522"/>
                  <a:pt x="6094009" y="1421349"/>
                </a:cubicBezTo>
                <a:lnTo>
                  <a:pt x="6094988" y="1416256"/>
                </a:lnTo>
                <a:lnTo>
                  <a:pt x="6095028" y="1416289"/>
                </a:lnTo>
                <a:lnTo>
                  <a:pt x="6097121" y="1410208"/>
                </a:lnTo>
                <a:lnTo>
                  <a:pt x="6103270" y="1414498"/>
                </a:lnTo>
                <a:lnTo>
                  <a:pt x="6110722" y="1423456"/>
                </a:lnTo>
                <a:lnTo>
                  <a:pt x="6111023" y="1434395"/>
                </a:lnTo>
                <a:lnTo>
                  <a:pt x="6117872" y="1429345"/>
                </a:lnTo>
                <a:lnTo>
                  <a:pt x="6122799" y="1432525"/>
                </a:lnTo>
                <a:cubicBezTo>
                  <a:pt x="6124094" y="1432480"/>
                  <a:pt x="6125421" y="1432019"/>
                  <a:pt x="6126790" y="1431029"/>
                </a:cubicBezTo>
                <a:cubicBezTo>
                  <a:pt x="6128353" y="1429897"/>
                  <a:pt x="6129970" y="1428077"/>
                  <a:pt x="6131658" y="1425402"/>
                </a:cubicBezTo>
                <a:lnTo>
                  <a:pt x="6122319" y="1417794"/>
                </a:lnTo>
                <a:lnTo>
                  <a:pt x="6123000" y="1414670"/>
                </a:lnTo>
                <a:lnTo>
                  <a:pt x="6121336" y="1406625"/>
                </a:lnTo>
                <a:lnTo>
                  <a:pt x="6130900" y="1404232"/>
                </a:lnTo>
                <a:lnTo>
                  <a:pt x="6132814" y="1403122"/>
                </a:lnTo>
                <a:lnTo>
                  <a:pt x="6130180" y="1407809"/>
                </a:lnTo>
                <a:cubicBezTo>
                  <a:pt x="6128514" y="1415657"/>
                  <a:pt x="6130677" y="1425214"/>
                  <a:pt x="6136452" y="1429306"/>
                </a:cubicBezTo>
                <a:lnTo>
                  <a:pt x="6144078" y="1430077"/>
                </a:lnTo>
                <a:lnTo>
                  <a:pt x="6143739" y="1433048"/>
                </a:lnTo>
                <a:cubicBezTo>
                  <a:pt x="6143884" y="1437167"/>
                  <a:pt x="6144873" y="1440893"/>
                  <a:pt x="6147446" y="1442542"/>
                </a:cubicBezTo>
                <a:cubicBezTo>
                  <a:pt x="6150441" y="1440608"/>
                  <a:pt x="6151549" y="1436883"/>
                  <a:pt x="6151808" y="1432351"/>
                </a:cubicBezTo>
                <a:lnTo>
                  <a:pt x="6151537" y="1426780"/>
                </a:lnTo>
                <a:lnTo>
                  <a:pt x="6153872" y="1426891"/>
                </a:lnTo>
                <a:cubicBezTo>
                  <a:pt x="6156166" y="1426110"/>
                  <a:pt x="6158609" y="1424347"/>
                  <a:pt x="6160976" y="1421290"/>
                </a:cubicBezTo>
                <a:cubicBezTo>
                  <a:pt x="6159207" y="1419198"/>
                  <a:pt x="6158457" y="1415895"/>
                  <a:pt x="6157248" y="1412977"/>
                </a:cubicBezTo>
                <a:lnTo>
                  <a:pt x="6153246" y="1409276"/>
                </a:lnTo>
                <a:lnTo>
                  <a:pt x="6151965" y="1398692"/>
                </a:lnTo>
                <a:lnTo>
                  <a:pt x="6144014" y="1396356"/>
                </a:lnTo>
                <a:lnTo>
                  <a:pt x="6149832" y="1370990"/>
                </a:lnTo>
                <a:lnTo>
                  <a:pt x="6148990" y="1367310"/>
                </a:lnTo>
                <a:lnTo>
                  <a:pt x="6150757" y="1367380"/>
                </a:lnTo>
                <a:cubicBezTo>
                  <a:pt x="6152939" y="1366301"/>
                  <a:pt x="6154710" y="1363726"/>
                  <a:pt x="6155637" y="1360813"/>
                </a:cubicBezTo>
                <a:lnTo>
                  <a:pt x="6155864" y="1359374"/>
                </a:lnTo>
                <a:lnTo>
                  <a:pt x="6156719" y="1359881"/>
                </a:lnTo>
                <a:cubicBezTo>
                  <a:pt x="6160702" y="1362992"/>
                  <a:pt x="6164251" y="1366512"/>
                  <a:pt x="6168578" y="1369136"/>
                </a:cubicBezTo>
                <a:lnTo>
                  <a:pt x="6184187" y="1372792"/>
                </a:lnTo>
                <a:lnTo>
                  <a:pt x="6190947" y="1376907"/>
                </a:lnTo>
                <a:cubicBezTo>
                  <a:pt x="6199516" y="1380342"/>
                  <a:pt x="6204417" y="1377542"/>
                  <a:pt x="6206567" y="1372530"/>
                </a:cubicBezTo>
                <a:lnTo>
                  <a:pt x="6206321" y="1367634"/>
                </a:lnTo>
                <a:lnTo>
                  <a:pt x="6209567" y="1367010"/>
                </a:lnTo>
                <a:lnTo>
                  <a:pt x="6211549" y="1363932"/>
                </a:lnTo>
                <a:lnTo>
                  <a:pt x="6214560" y="1361625"/>
                </a:lnTo>
                <a:lnTo>
                  <a:pt x="6213766" y="1360490"/>
                </a:lnTo>
                <a:lnTo>
                  <a:pt x="6215281" y="1358137"/>
                </a:lnTo>
                <a:cubicBezTo>
                  <a:pt x="6214597" y="1356221"/>
                  <a:pt x="6213322" y="1355687"/>
                  <a:pt x="6211807" y="1356022"/>
                </a:cubicBezTo>
                <a:lnTo>
                  <a:pt x="6211048" y="1356609"/>
                </a:lnTo>
                <a:lnTo>
                  <a:pt x="6202732" y="1344731"/>
                </a:lnTo>
                <a:lnTo>
                  <a:pt x="6200456" y="1343054"/>
                </a:lnTo>
                <a:lnTo>
                  <a:pt x="6203496" y="1341966"/>
                </a:lnTo>
                <a:lnTo>
                  <a:pt x="6198387" y="1335013"/>
                </a:lnTo>
                <a:lnTo>
                  <a:pt x="6196721" y="1327095"/>
                </a:lnTo>
                <a:lnTo>
                  <a:pt x="6189146" y="1320955"/>
                </a:lnTo>
                <a:lnTo>
                  <a:pt x="6195511" y="1318479"/>
                </a:lnTo>
                <a:lnTo>
                  <a:pt x="6199120" y="1310088"/>
                </a:lnTo>
                <a:lnTo>
                  <a:pt x="6202934" y="1312084"/>
                </a:lnTo>
                <a:cubicBezTo>
                  <a:pt x="6205513" y="1312497"/>
                  <a:pt x="6208130" y="1311883"/>
                  <a:pt x="6210421" y="1309736"/>
                </a:cubicBezTo>
                <a:cubicBezTo>
                  <a:pt x="6209502" y="1300896"/>
                  <a:pt x="6206288" y="1293911"/>
                  <a:pt x="6200803" y="1290350"/>
                </a:cubicBezTo>
                <a:cubicBezTo>
                  <a:pt x="6194788" y="1290013"/>
                  <a:pt x="6191618" y="1291771"/>
                  <a:pt x="6190438" y="1294419"/>
                </a:cubicBezTo>
                <a:cubicBezTo>
                  <a:pt x="6189552" y="1296405"/>
                  <a:pt x="6189786" y="1298893"/>
                  <a:pt x="6190776" y="1301373"/>
                </a:cubicBezTo>
                <a:lnTo>
                  <a:pt x="6195390" y="1307892"/>
                </a:lnTo>
                <a:lnTo>
                  <a:pt x="6194165" y="1307640"/>
                </a:lnTo>
                <a:cubicBezTo>
                  <a:pt x="6191758" y="1308114"/>
                  <a:pt x="6189941" y="1309979"/>
                  <a:pt x="6188976" y="1312468"/>
                </a:cubicBezTo>
                <a:lnTo>
                  <a:pt x="6188914" y="1320767"/>
                </a:lnTo>
                <a:lnTo>
                  <a:pt x="6182929" y="1310397"/>
                </a:lnTo>
                <a:cubicBezTo>
                  <a:pt x="6180775" y="1311114"/>
                  <a:pt x="6179208" y="1312145"/>
                  <a:pt x="6178036" y="1313379"/>
                </a:cubicBezTo>
                <a:lnTo>
                  <a:pt x="6176003" y="1318905"/>
                </a:lnTo>
                <a:lnTo>
                  <a:pt x="6172908" y="1319215"/>
                </a:lnTo>
                <a:cubicBezTo>
                  <a:pt x="6167382" y="1321835"/>
                  <a:pt x="6162863" y="1327106"/>
                  <a:pt x="6158846" y="1333508"/>
                </a:cubicBezTo>
                <a:lnTo>
                  <a:pt x="6149453" y="1351451"/>
                </a:lnTo>
                <a:lnTo>
                  <a:pt x="6147216" y="1351490"/>
                </a:lnTo>
                <a:lnTo>
                  <a:pt x="6146307" y="1355578"/>
                </a:lnTo>
                <a:lnTo>
                  <a:pt x="6144405" y="1347270"/>
                </a:lnTo>
                <a:cubicBezTo>
                  <a:pt x="6140969" y="1340404"/>
                  <a:pt x="6136033" y="1334937"/>
                  <a:pt x="6129987" y="1331941"/>
                </a:cubicBezTo>
                <a:lnTo>
                  <a:pt x="6122442" y="1331764"/>
                </a:lnTo>
                <a:lnTo>
                  <a:pt x="6123270" y="1316249"/>
                </a:lnTo>
                <a:lnTo>
                  <a:pt x="6116194" y="1295962"/>
                </a:lnTo>
                <a:lnTo>
                  <a:pt x="6123606" y="1293492"/>
                </a:lnTo>
                <a:cubicBezTo>
                  <a:pt x="6122764" y="1288139"/>
                  <a:pt x="6118809" y="1287228"/>
                  <a:pt x="6114723" y="1288020"/>
                </a:cubicBezTo>
                <a:lnTo>
                  <a:pt x="6110464" y="1290109"/>
                </a:lnTo>
                <a:close/>
                <a:moveTo>
                  <a:pt x="6325404" y="1281298"/>
                </a:moveTo>
                <a:cubicBezTo>
                  <a:pt x="6323744" y="1282932"/>
                  <a:pt x="6321887" y="1286354"/>
                  <a:pt x="6318759" y="1287832"/>
                </a:cubicBezTo>
                <a:cubicBezTo>
                  <a:pt x="6321302" y="1291720"/>
                  <a:pt x="6323847" y="1295610"/>
                  <a:pt x="6326392" y="1299498"/>
                </a:cubicBezTo>
                <a:cubicBezTo>
                  <a:pt x="6332842" y="1294754"/>
                  <a:pt x="6331181" y="1296387"/>
                  <a:pt x="6334893" y="1289543"/>
                </a:cubicBezTo>
                <a:cubicBezTo>
                  <a:pt x="6332543" y="1283865"/>
                  <a:pt x="6329804" y="1281766"/>
                  <a:pt x="6325404" y="1281298"/>
                </a:cubicBezTo>
                <a:close/>
                <a:moveTo>
                  <a:pt x="6664982" y="1278813"/>
                </a:moveTo>
                <a:cubicBezTo>
                  <a:pt x="6662118" y="1279267"/>
                  <a:pt x="6659506" y="1279893"/>
                  <a:pt x="6657892" y="1281203"/>
                </a:cubicBezTo>
                <a:cubicBezTo>
                  <a:pt x="6656279" y="1282513"/>
                  <a:pt x="6655668" y="1284505"/>
                  <a:pt x="6656808" y="1287696"/>
                </a:cubicBezTo>
                <a:cubicBezTo>
                  <a:pt x="6657771" y="1289860"/>
                  <a:pt x="6659103" y="1291071"/>
                  <a:pt x="6660552" y="1291590"/>
                </a:cubicBezTo>
                <a:cubicBezTo>
                  <a:pt x="6664905" y="1293151"/>
                  <a:pt x="6670333" y="1288497"/>
                  <a:pt x="6670125" y="1284737"/>
                </a:cubicBezTo>
                <a:cubicBezTo>
                  <a:pt x="6668553" y="1282460"/>
                  <a:pt x="6666552" y="1281091"/>
                  <a:pt x="6664982" y="1278813"/>
                </a:cubicBezTo>
                <a:close/>
                <a:moveTo>
                  <a:pt x="5774258" y="1278674"/>
                </a:moveTo>
                <a:cubicBezTo>
                  <a:pt x="5773046" y="1282882"/>
                  <a:pt x="5773324" y="1286872"/>
                  <a:pt x="5774455" y="1290805"/>
                </a:cubicBezTo>
                <a:lnTo>
                  <a:pt x="5777481" y="1297533"/>
                </a:lnTo>
                <a:lnTo>
                  <a:pt x="5770917" y="1288494"/>
                </a:lnTo>
                <a:cubicBezTo>
                  <a:pt x="5768040" y="1293463"/>
                  <a:pt x="5766533" y="1298084"/>
                  <a:pt x="5767380" y="1302353"/>
                </a:cubicBezTo>
                <a:cubicBezTo>
                  <a:pt x="5768226" y="1306621"/>
                  <a:pt x="5771429" y="1310538"/>
                  <a:pt x="5777967" y="1314105"/>
                </a:cubicBezTo>
                <a:lnTo>
                  <a:pt x="5779654" y="1302365"/>
                </a:lnTo>
                <a:lnTo>
                  <a:pt x="5779759" y="1302599"/>
                </a:lnTo>
                <a:cubicBezTo>
                  <a:pt x="5784145" y="1310563"/>
                  <a:pt x="5789374" y="1318949"/>
                  <a:pt x="5790325" y="1329049"/>
                </a:cubicBezTo>
                <a:cubicBezTo>
                  <a:pt x="5819038" y="1308724"/>
                  <a:pt x="5786011" y="1294167"/>
                  <a:pt x="5774258" y="1278674"/>
                </a:cubicBezTo>
                <a:close/>
                <a:moveTo>
                  <a:pt x="6536085" y="1278110"/>
                </a:moveTo>
                <a:cubicBezTo>
                  <a:pt x="6533586" y="1278560"/>
                  <a:pt x="6532000" y="1279295"/>
                  <a:pt x="6531095" y="1280217"/>
                </a:cubicBezTo>
                <a:cubicBezTo>
                  <a:pt x="6528380" y="1282985"/>
                  <a:pt x="6531779" y="1287448"/>
                  <a:pt x="6534945" y="1291010"/>
                </a:cubicBezTo>
                <a:cubicBezTo>
                  <a:pt x="6542384" y="1290868"/>
                  <a:pt x="6539235" y="1284489"/>
                  <a:pt x="6536085" y="1278110"/>
                </a:cubicBezTo>
                <a:close/>
                <a:moveTo>
                  <a:pt x="6171578" y="1277639"/>
                </a:moveTo>
                <a:cubicBezTo>
                  <a:pt x="6170208" y="1277628"/>
                  <a:pt x="6168541" y="1278723"/>
                  <a:pt x="6166759" y="1281598"/>
                </a:cubicBezTo>
                <a:cubicBezTo>
                  <a:pt x="6167443" y="1285296"/>
                  <a:pt x="6169982" y="1287480"/>
                  <a:pt x="6171054" y="1289442"/>
                </a:cubicBezTo>
                <a:cubicBezTo>
                  <a:pt x="6177132" y="1287670"/>
                  <a:pt x="6175688" y="1277675"/>
                  <a:pt x="6171578" y="1277639"/>
                </a:cubicBezTo>
                <a:close/>
                <a:moveTo>
                  <a:pt x="5638986" y="1277626"/>
                </a:moveTo>
                <a:cubicBezTo>
                  <a:pt x="5637640" y="1278136"/>
                  <a:pt x="5636429" y="1278962"/>
                  <a:pt x="5635551" y="1280129"/>
                </a:cubicBezTo>
                <a:cubicBezTo>
                  <a:pt x="5634597" y="1285055"/>
                  <a:pt x="5634973" y="1288957"/>
                  <a:pt x="5636075" y="1291689"/>
                </a:cubicBezTo>
                <a:lnTo>
                  <a:pt x="5637029" y="1292171"/>
                </a:lnTo>
                <a:lnTo>
                  <a:pt x="5634772" y="1292266"/>
                </a:lnTo>
                <a:cubicBezTo>
                  <a:pt x="5632185" y="1292708"/>
                  <a:pt x="5629935" y="1293389"/>
                  <a:pt x="5628673" y="1294026"/>
                </a:cubicBezTo>
                <a:cubicBezTo>
                  <a:pt x="5628565" y="1297431"/>
                  <a:pt x="5629136" y="1299529"/>
                  <a:pt x="5630224" y="1300787"/>
                </a:cubicBezTo>
                <a:cubicBezTo>
                  <a:pt x="5633488" y="1304563"/>
                  <a:pt x="5641395" y="1300798"/>
                  <a:pt x="5649474" y="1302199"/>
                </a:cubicBezTo>
                <a:cubicBezTo>
                  <a:pt x="5650752" y="1298712"/>
                  <a:pt x="5650406" y="1296297"/>
                  <a:pt x="5649090" y="1294678"/>
                </a:cubicBezTo>
                <a:lnTo>
                  <a:pt x="5645773" y="1293206"/>
                </a:lnTo>
                <a:lnTo>
                  <a:pt x="5647647" y="1290793"/>
                </a:lnTo>
                <a:cubicBezTo>
                  <a:pt x="5648627" y="1288363"/>
                  <a:pt x="5649251" y="1285098"/>
                  <a:pt x="5649262" y="1280937"/>
                </a:cubicBezTo>
                <a:cubicBezTo>
                  <a:pt x="5648264" y="1277419"/>
                  <a:pt x="5643023" y="1276098"/>
                  <a:pt x="5638986" y="1277626"/>
                </a:cubicBezTo>
                <a:close/>
                <a:moveTo>
                  <a:pt x="6757957" y="1274152"/>
                </a:moveTo>
                <a:cubicBezTo>
                  <a:pt x="6751807" y="1275108"/>
                  <a:pt x="6747131" y="1277279"/>
                  <a:pt x="6743486" y="1280293"/>
                </a:cubicBezTo>
                <a:cubicBezTo>
                  <a:pt x="6739841" y="1283308"/>
                  <a:pt x="6737228" y="1287168"/>
                  <a:pt x="6735205" y="1291502"/>
                </a:cubicBezTo>
                <a:cubicBezTo>
                  <a:pt x="6731157" y="1300170"/>
                  <a:pt x="6729467" y="1310741"/>
                  <a:pt x="6726597" y="1320263"/>
                </a:cubicBezTo>
                <a:cubicBezTo>
                  <a:pt x="6731565" y="1318257"/>
                  <a:pt x="6735701" y="1315622"/>
                  <a:pt x="6739186" y="1312486"/>
                </a:cubicBezTo>
                <a:cubicBezTo>
                  <a:pt x="6749642" y="1303077"/>
                  <a:pt x="6754247" y="1289155"/>
                  <a:pt x="6757957" y="1274152"/>
                </a:cubicBezTo>
                <a:close/>
                <a:moveTo>
                  <a:pt x="5605244" y="1269333"/>
                </a:moveTo>
                <a:cubicBezTo>
                  <a:pt x="5603491" y="1271452"/>
                  <a:pt x="5602021" y="1273578"/>
                  <a:pt x="5601660" y="1275737"/>
                </a:cubicBezTo>
                <a:cubicBezTo>
                  <a:pt x="5601300" y="1277895"/>
                  <a:pt x="5602053" y="1280083"/>
                  <a:pt x="5604755" y="1282325"/>
                </a:cubicBezTo>
                <a:cubicBezTo>
                  <a:pt x="5606723" y="1283735"/>
                  <a:pt x="5608381" y="1284051"/>
                  <a:pt x="5609715" y="1283665"/>
                </a:cubicBezTo>
                <a:cubicBezTo>
                  <a:pt x="5613717" y="1282506"/>
                  <a:pt x="5614781" y="1275018"/>
                  <a:pt x="5612398" y="1271699"/>
                </a:cubicBezTo>
                <a:cubicBezTo>
                  <a:pt x="5609934" y="1270547"/>
                  <a:pt x="5607708" y="1270485"/>
                  <a:pt x="5605244" y="1269333"/>
                </a:cubicBezTo>
                <a:close/>
                <a:moveTo>
                  <a:pt x="5991103" y="1267972"/>
                </a:moveTo>
                <a:cubicBezTo>
                  <a:pt x="5985168" y="1274357"/>
                  <a:pt x="5983187" y="1283168"/>
                  <a:pt x="5975405" y="1291096"/>
                </a:cubicBezTo>
                <a:cubicBezTo>
                  <a:pt x="5976460" y="1293078"/>
                  <a:pt x="5977513" y="1295061"/>
                  <a:pt x="5978566" y="1297044"/>
                </a:cubicBezTo>
                <a:cubicBezTo>
                  <a:pt x="5992804" y="1293744"/>
                  <a:pt x="5992020" y="1277224"/>
                  <a:pt x="5991103" y="1267972"/>
                </a:cubicBezTo>
                <a:close/>
                <a:moveTo>
                  <a:pt x="5704948" y="1266720"/>
                </a:moveTo>
                <a:cubicBezTo>
                  <a:pt x="5694132" y="1284806"/>
                  <a:pt x="5710816" y="1301398"/>
                  <a:pt x="5727841" y="1292974"/>
                </a:cubicBezTo>
                <a:cubicBezTo>
                  <a:pt x="5724788" y="1284391"/>
                  <a:pt x="5723917" y="1270690"/>
                  <a:pt x="5718681" y="1267223"/>
                </a:cubicBezTo>
                <a:cubicBezTo>
                  <a:pt x="5713374" y="1268763"/>
                  <a:pt x="5708069" y="1270300"/>
                  <a:pt x="5704948" y="1266720"/>
                </a:cubicBezTo>
                <a:close/>
                <a:moveTo>
                  <a:pt x="6269065" y="1265860"/>
                </a:moveTo>
                <a:cubicBezTo>
                  <a:pt x="6265815" y="1268010"/>
                  <a:pt x="6265120" y="1272083"/>
                  <a:pt x="6266434" y="1275862"/>
                </a:cubicBezTo>
                <a:cubicBezTo>
                  <a:pt x="6267747" y="1279640"/>
                  <a:pt x="6271068" y="1283124"/>
                  <a:pt x="6275847" y="1284093"/>
                </a:cubicBezTo>
                <a:cubicBezTo>
                  <a:pt x="6281049" y="1280653"/>
                  <a:pt x="6282771" y="1275385"/>
                  <a:pt x="6278624" y="1267800"/>
                </a:cubicBezTo>
                <a:cubicBezTo>
                  <a:pt x="6275145" y="1265970"/>
                  <a:pt x="6271455" y="1266345"/>
                  <a:pt x="6269065" y="1265860"/>
                </a:cubicBezTo>
                <a:close/>
                <a:moveTo>
                  <a:pt x="5833881" y="1265167"/>
                </a:moveTo>
                <a:cubicBezTo>
                  <a:pt x="5832210" y="1266434"/>
                  <a:pt x="5831169" y="1269086"/>
                  <a:pt x="5830874" y="1273079"/>
                </a:cubicBezTo>
                <a:cubicBezTo>
                  <a:pt x="5833677" y="1274628"/>
                  <a:pt x="5835974" y="1274747"/>
                  <a:pt x="5837642" y="1273481"/>
                </a:cubicBezTo>
                <a:cubicBezTo>
                  <a:pt x="5839310" y="1272214"/>
                  <a:pt x="5840352" y="1269561"/>
                  <a:pt x="5840648" y="1265567"/>
                </a:cubicBezTo>
                <a:cubicBezTo>
                  <a:pt x="5837844" y="1264019"/>
                  <a:pt x="5835549" y="1263901"/>
                  <a:pt x="5833881" y="1265167"/>
                </a:cubicBezTo>
                <a:close/>
                <a:moveTo>
                  <a:pt x="5813989" y="1263212"/>
                </a:moveTo>
                <a:cubicBezTo>
                  <a:pt x="5812648" y="1262852"/>
                  <a:pt x="5808004" y="1274816"/>
                  <a:pt x="5808004" y="1274816"/>
                </a:cubicBezTo>
                <a:cubicBezTo>
                  <a:pt x="5804701" y="1287138"/>
                  <a:pt x="5806044" y="1287498"/>
                  <a:pt x="5806044" y="1287498"/>
                </a:cubicBezTo>
                <a:cubicBezTo>
                  <a:pt x="5808111" y="1301255"/>
                  <a:pt x="5813479" y="1302694"/>
                  <a:pt x="5817504" y="1303773"/>
                </a:cubicBezTo>
                <a:cubicBezTo>
                  <a:pt x="5817504" y="1303773"/>
                  <a:pt x="5814202" y="1316094"/>
                  <a:pt x="5815544" y="1316454"/>
                </a:cubicBezTo>
                <a:cubicBezTo>
                  <a:pt x="5815544" y="1316454"/>
                  <a:pt x="5820188" y="1304492"/>
                  <a:pt x="5820188" y="1304492"/>
                </a:cubicBezTo>
                <a:cubicBezTo>
                  <a:pt x="5823489" y="1292172"/>
                  <a:pt x="5822147" y="1291813"/>
                  <a:pt x="5822147" y="1291813"/>
                </a:cubicBezTo>
                <a:cubicBezTo>
                  <a:pt x="5820081" y="1278052"/>
                  <a:pt x="5814714" y="1276614"/>
                  <a:pt x="5813989" y="1263212"/>
                </a:cubicBezTo>
                <a:close/>
                <a:moveTo>
                  <a:pt x="5918909" y="1262253"/>
                </a:moveTo>
                <a:cubicBezTo>
                  <a:pt x="5915665" y="1263590"/>
                  <a:pt x="5913445" y="1266914"/>
                  <a:pt x="5909801" y="1270020"/>
                </a:cubicBezTo>
                <a:cubicBezTo>
                  <a:pt x="5910428" y="1273778"/>
                  <a:pt x="5912877" y="1275982"/>
                  <a:pt x="5915326" y="1278186"/>
                </a:cubicBezTo>
                <a:cubicBezTo>
                  <a:pt x="5922214" y="1273742"/>
                  <a:pt x="5925231" y="1266877"/>
                  <a:pt x="5918909" y="1262253"/>
                </a:cubicBezTo>
                <a:close/>
                <a:moveTo>
                  <a:pt x="5799999" y="1261964"/>
                </a:moveTo>
                <a:cubicBezTo>
                  <a:pt x="5796300" y="1263996"/>
                  <a:pt x="5795134" y="1272803"/>
                  <a:pt x="5796671" y="1277017"/>
                </a:cubicBezTo>
                <a:cubicBezTo>
                  <a:pt x="5798790" y="1277188"/>
                  <a:pt x="5800347" y="1276769"/>
                  <a:pt x="5801490" y="1275947"/>
                </a:cubicBezTo>
                <a:cubicBezTo>
                  <a:pt x="5804916" y="1273479"/>
                  <a:pt x="5804607" y="1267373"/>
                  <a:pt x="5804539" y="1262614"/>
                </a:cubicBezTo>
                <a:cubicBezTo>
                  <a:pt x="5802748" y="1261363"/>
                  <a:pt x="5801233" y="1261289"/>
                  <a:pt x="5799999" y="1261964"/>
                </a:cubicBezTo>
                <a:close/>
                <a:moveTo>
                  <a:pt x="5739211" y="1260242"/>
                </a:moveTo>
                <a:cubicBezTo>
                  <a:pt x="5737181" y="1264085"/>
                  <a:pt x="5736543" y="1268315"/>
                  <a:pt x="5736988" y="1272549"/>
                </a:cubicBezTo>
                <a:cubicBezTo>
                  <a:pt x="5737435" y="1276781"/>
                  <a:pt x="5738965" y="1281019"/>
                  <a:pt x="5741272" y="1284877"/>
                </a:cubicBezTo>
                <a:cubicBezTo>
                  <a:pt x="5743578" y="1288734"/>
                  <a:pt x="5746660" y="1292213"/>
                  <a:pt x="5750209" y="1294929"/>
                </a:cubicBezTo>
                <a:lnTo>
                  <a:pt x="5750386" y="1295011"/>
                </a:lnTo>
                <a:lnTo>
                  <a:pt x="5750274" y="1302850"/>
                </a:lnTo>
                <a:cubicBezTo>
                  <a:pt x="5751353" y="1305856"/>
                  <a:pt x="5753501" y="1308505"/>
                  <a:pt x="5756563" y="1309800"/>
                </a:cubicBezTo>
                <a:lnTo>
                  <a:pt x="5758895" y="1298980"/>
                </a:lnTo>
                <a:lnTo>
                  <a:pt x="5761948" y="1300404"/>
                </a:lnTo>
                <a:cubicBezTo>
                  <a:pt x="5768259" y="1287820"/>
                  <a:pt x="5748145" y="1271067"/>
                  <a:pt x="5739211" y="1260242"/>
                </a:cubicBezTo>
                <a:close/>
                <a:moveTo>
                  <a:pt x="6050805" y="1259866"/>
                </a:moveTo>
                <a:cubicBezTo>
                  <a:pt x="6045739" y="1265917"/>
                  <a:pt x="6041469" y="1255168"/>
                  <a:pt x="6036697" y="1265096"/>
                </a:cubicBezTo>
                <a:cubicBezTo>
                  <a:pt x="6034736" y="1271133"/>
                  <a:pt x="6036732" y="1276939"/>
                  <a:pt x="6040623" y="1279291"/>
                </a:cubicBezTo>
                <a:lnTo>
                  <a:pt x="6046886" y="1279770"/>
                </a:lnTo>
                <a:lnTo>
                  <a:pt x="6040724" y="1294330"/>
                </a:lnTo>
                <a:cubicBezTo>
                  <a:pt x="6040357" y="1298732"/>
                  <a:pt x="6041233" y="1302188"/>
                  <a:pt x="6042762" y="1305189"/>
                </a:cubicBezTo>
                <a:cubicBezTo>
                  <a:pt x="6047346" y="1314194"/>
                  <a:pt x="6057797" y="1319111"/>
                  <a:pt x="6058112" y="1333246"/>
                </a:cubicBezTo>
                <a:cubicBezTo>
                  <a:pt x="6067431" y="1318853"/>
                  <a:pt x="6078867" y="1312889"/>
                  <a:pt x="6082483" y="1299246"/>
                </a:cubicBezTo>
                <a:cubicBezTo>
                  <a:pt x="6087359" y="1276501"/>
                  <a:pt x="6074039" y="1266568"/>
                  <a:pt x="6061168" y="1268541"/>
                </a:cubicBezTo>
                <a:lnTo>
                  <a:pt x="6058028" y="1270083"/>
                </a:lnTo>
                <a:lnTo>
                  <a:pt x="6055916" y="1266919"/>
                </a:lnTo>
                <a:lnTo>
                  <a:pt x="6054077" y="1268807"/>
                </a:lnTo>
                <a:lnTo>
                  <a:pt x="6052837" y="1266156"/>
                </a:lnTo>
                <a:cubicBezTo>
                  <a:pt x="6052513" y="1264165"/>
                  <a:pt x="6052366" y="1262228"/>
                  <a:pt x="6050805" y="1259866"/>
                </a:cubicBezTo>
                <a:close/>
                <a:moveTo>
                  <a:pt x="6285972" y="1259511"/>
                </a:moveTo>
                <a:cubicBezTo>
                  <a:pt x="6283562" y="1259593"/>
                  <a:pt x="6280680" y="1260952"/>
                  <a:pt x="6277051" y="1263995"/>
                </a:cubicBezTo>
                <a:cubicBezTo>
                  <a:pt x="6277161" y="1276596"/>
                  <a:pt x="6289332" y="1274853"/>
                  <a:pt x="6292068" y="1262685"/>
                </a:cubicBezTo>
                <a:cubicBezTo>
                  <a:pt x="6290323" y="1260623"/>
                  <a:pt x="6288384" y="1259428"/>
                  <a:pt x="6285972" y="1259511"/>
                </a:cubicBezTo>
                <a:close/>
                <a:moveTo>
                  <a:pt x="6610447" y="1258605"/>
                </a:moveTo>
                <a:cubicBezTo>
                  <a:pt x="6605505" y="1265575"/>
                  <a:pt x="6602638" y="1272176"/>
                  <a:pt x="6603299" y="1278507"/>
                </a:cubicBezTo>
                <a:cubicBezTo>
                  <a:pt x="6603961" y="1284837"/>
                  <a:pt x="6608153" y="1290899"/>
                  <a:pt x="6617328" y="1296791"/>
                </a:cubicBezTo>
                <a:cubicBezTo>
                  <a:pt x="6623894" y="1283762"/>
                  <a:pt x="6625480" y="1271301"/>
                  <a:pt x="6610447" y="1258605"/>
                </a:cubicBezTo>
                <a:close/>
                <a:moveTo>
                  <a:pt x="7034848" y="1256542"/>
                </a:moveTo>
                <a:cubicBezTo>
                  <a:pt x="7030048" y="1257647"/>
                  <a:pt x="7028313" y="1260230"/>
                  <a:pt x="7026857" y="1263433"/>
                </a:cubicBezTo>
                <a:cubicBezTo>
                  <a:pt x="7025403" y="1266634"/>
                  <a:pt x="7024231" y="1270456"/>
                  <a:pt x="7020559" y="1274032"/>
                </a:cubicBezTo>
                <a:cubicBezTo>
                  <a:pt x="7024947" y="1279575"/>
                  <a:pt x="7029369" y="1282072"/>
                  <a:pt x="7033201" y="1282496"/>
                </a:cubicBezTo>
                <a:cubicBezTo>
                  <a:pt x="7044695" y="1283766"/>
                  <a:pt x="7050871" y="1266368"/>
                  <a:pt x="7034848" y="1256542"/>
                </a:cubicBezTo>
                <a:close/>
                <a:moveTo>
                  <a:pt x="5738617" y="1254466"/>
                </a:moveTo>
                <a:cubicBezTo>
                  <a:pt x="5736578" y="1254094"/>
                  <a:pt x="5735014" y="1254032"/>
                  <a:pt x="5733853" y="1254717"/>
                </a:cubicBezTo>
                <a:cubicBezTo>
                  <a:pt x="5732691" y="1255403"/>
                  <a:pt x="5731935" y="1256832"/>
                  <a:pt x="5731511" y="1259446"/>
                </a:cubicBezTo>
                <a:cubicBezTo>
                  <a:pt x="5736128" y="1261187"/>
                  <a:pt x="5738027" y="1262431"/>
                  <a:pt x="5738617" y="1254466"/>
                </a:cubicBezTo>
                <a:close/>
                <a:moveTo>
                  <a:pt x="6021382" y="1253545"/>
                </a:moveTo>
                <a:cubicBezTo>
                  <a:pt x="6020023" y="1251894"/>
                  <a:pt x="6017787" y="1251762"/>
                  <a:pt x="6015299" y="1254025"/>
                </a:cubicBezTo>
                <a:cubicBezTo>
                  <a:pt x="6015254" y="1256231"/>
                  <a:pt x="6015756" y="1258302"/>
                  <a:pt x="6016879" y="1259806"/>
                </a:cubicBezTo>
                <a:cubicBezTo>
                  <a:pt x="6018003" y="1261311"/>
                  <a:pt x="6019748" y="1262250"/>
                  <a:pt x="6022192" y="1262193"/>
                </a:cubicBezTo>
                <a:cubicBezTo>
                  <a:pt x="6023218" y="1258370"/>
                  <a:pt x="6022740" y="1255198"/>
                  <a:pt x="6021382" y="1253545"/>
                </a:cubicBezTo>
                <a:close/>
                <a:moveTo>
                  <a:pt x="6078117" y="1250849"/>
                </a:moveTo>
                <a:cubicBezTo>
                  <a:pt x="6076374" y="1250765"/>
                  <a:pt x="6075384" y="1251396"/>
                  <a:pt x="6074583" y="1252205"/>
                </a:cubicBezTo>
                <a:cubicBezTo>
                  <a:pt x="6073781" y="1253016"/>
                  <a:pt x="6073169" y="1254006"/>
                  <a:pt x="6072180" y="1254636"/>
                </a:cubicBezTo>
                <a:cubicBezTo>
                  <a:pt x="6073217" y="1258765"/>
                  <a:pt x="6074256" y="1262894"/>
                  <a:pt x="6078216" y="1260368"/>
                </a:cubicBezTo>
                <a:cubicBezTo>
                  <a:pt x="6077931" y="1256957"/>
                  <a:pt x="6078402" y="1254263"/>
                  <a:pt x="6078117" y="1250849"/>
                </a:cubicBezTo>
                <a:close/>
                <a:moveTo>
                  <a:pt x="6321932" y="1248755"/>
                </a:moveTo>
                <a:cubicBezTo>
                  <a:pt x="6304958" y="1256928"/>
                  <a:pt x="6289046" y="1263807"/>
                  <a:pt x="6283713" y="1277793"/>
                </a:cubicBezTo>
                <a:cubicBezTo>
                  <a:pt x="6285532" y="1278701"/>
                  <a:pt x="6287972" y="1279279"/>
                  <a:pt x="6290756" y="1279506"/>
                </a:cubicBezTo>
                <a:lnTo>
                  <a:pt x="6293197" y="1279397"/>
                </a:lnTo>
                <a:lnTo>
                  <a:pt x="6288384" y="1284306"/>
                </a:lnTo>
                <a:lnTo>
                  <a:pt x="6287245" y="1288185"/>
                </a:lnTo>
                <a:lnTo>
                  <a:pt x="6275623" y="1288745"/>
                </a:lnTo>
                <a:cubicBezTo>
                  <a:pt x="6271779" y="1290215"/>
                  <a:pt x="6268449" y="1292644"/>
                  <a:pt x="6266790" y="1295074"/>
                </a:cubicBezTo>
                <a:cubicBezTo>
                  <a:pt x="6274624" y="1299846"/>
                  <a:pt x="6282068" y="1306346"/>
                  <a:pt x="6293792" y="1293817"/>
                </a:cubicBezTo>
                <a:lnTo>
                  <a:pt x="6290403" y="1290753"/>
                </a:lnTo>
                <a:lnTo>
                  <a:pt x="6300685" y="1289046"/>
                </a:lnTo>
                <a:cubicBezTo>
                  <a:pt x="6305977" y="1287049"/>
                  <a:pt x="6310383" y="1283572"/>
                  <a:pt x="6309759" y="1277770"/>
                </a:cubicBezTo>
                <a:lnTo>
                  <a:pt x="6309318" y="1276454"/>
                </a:lnTo>
                <a:lnTo>
                  <a:pt x="6309340" y="1276447"/>
                </a:lnTo>
                <a:cubicBezTo>
                  <a:pt x="6312381" y="1275174"/>
                  <a:pt x="6315205" y="1273500"/>
                  <a:pt x="6317536" y="1271407"/>
                </a:cubicBezTo>
                <a:cubicBezTo>
                  <a:pt x="6323131" y="1266383"/>
                  <a:pt x="6325881" y="1258935"/>
                  <a:pt x="6321932" y="1248755"/>
                </a:cubicBezTo>
                <a:close/>
                <a:moveTo>
                  <a:pt x="5873401" y="1246689"/>
                </a:moveTo>
                <a:cubicBezTo>
                  <a:pt x="5864399" y="1244647"/>
                  <a:pt x="5859083" y="1246258"/>
                  <a:pt x="5856514" y="1249624"/>
                </a:cubicBezTo>
                <a:cubicBezTo>
                  <a:pt x="5848806" y="1259723"/>
                  <a:pt x="5865827" y="1285621"/>
                  <a:pt x="5882234" y="1276101"/>
                </a:cubicBezTo>
                <a:lnTo>
                  <a:pt x="5881445" y="1265277"/>
                </a:lnTo>
                <a:lnTo>
                  <a:pt x="5882992" y="1265173"/>
                </a:lnTo>
                <a:cubicBezTo>
                  <a:pt x="5885119" y="1263146"/>
                  <a:pt x="5886902" y="1260101"/>
                  <a:pt x="5889570" y="1258484"/>
                </a:cubicBezTo>
                <a:cubicBezTo>
                  <a:pt x="5889798" y="1254418"/>
                  <a:pt x="5888693" y="1251161"/>
                  <a:pt x="5888920" y="1247095"/>
                </a:cubicBezTo>
                <a:cubicBezTo>
                  <a:pt x="5886562" y="1246070"/>
                  <a:pt x="5884263" y="1246114"/>
                  <a:pt x="5882195" y="1246909"/>
                </a:cubicBezTo>
                <a:lnTo>
                  <a:pt x="5876929" y="1252454"/>
                </a:lnTo>
                <a:close/>
                <a:moveTo>
                  <a:pt x="6235721" y="1246086"/>
                </a:moveTo>
                <a:cubicBezTo>
                  <a:pt x="6228692" y="1254003"/>
                  <a:pt x="6233436" y="1268329"/>
                  <a:pt x="6236072" y="1276289"/>
                </a:cubicBezTo>
                <a:cubicBezTo>
                  <a:pt x="6250833" y="1277147"/>
                  <a:pt x="6250131" y="1260454"/>
                  <a:pt x="6248608" y="1246141"/>
                </a:cubicBezTo>
                <a:cubicBezTo>
                  <a:pt x="6244039" y="1246916"/>
                  <a:pt x="6240290" y="1245311"/>
                  <a:pt x="6235721" y="1246086"/>
                </a:cubicBezTo>
                <a:close/>
                <a:moveTo>
                  <a:pt x="5996490" y="1240147"/>
                </a:moveTo>
                <a:cubicBezTo>
                  <a:pt x="5995266" y="1240262"/>
                  <a:pt x="5993792" y="1241013"/>
                  <a:pt x="5991870" y="1242936"/>
                </a:cubicBezTo>
                <a:cubicBezTo>
                  <a:pt x="5992272" y="1251245"/>
                  <a:pt x="5998779" y="1267277"/>
                  <a:pt x="6006211" y="1274886"/>
                </a:cubicBezTo>
                <a:lnTo>
                  <a:pt x="6012856" y="1278586"/>
                </a:lnTo>
                <a:lnTo>
                  <a:pt x="6008852" y="1286170"/>
                </a:lnTo>
                <a:cubicBezTo>
                  <a:pt x="6008290" y="1290165"/>
                  <a:pt x="6008685" y="1294939"/>
                  <a:pt x="6009640" y="1300228"/>
                </a:cubicBezTo>
                <a:cubicBezTo>
                  <a:pt x="6011178" y="1302626"/>
                  <a:pt x="6012788" y="1304263"/>
                  <a:pt x="6014399" y="1305264"/>
                </a:cubicBezTo>
                <a:lnTo>
                  <a:pt x="6022367" y="1305356"/>
                </a:lnTo>
                <a:lnTo>
                  <a:pt x="6024549" y="1307709"/>
                </a:lnTo>
                <a:cubicBezTo>
                  <a:pt x="6027036" y="1309083"/>
                  <a:pt x="6029986" y="1309456"/>
                  <a:pt x="6033783" y="1308661"/>
                </a:cubicBezTo>
                <a:cubicBezTo>
                  <a:pt x="6031832" y="1305445"/>
                  <a:pt x="6034929" y="1304137"/>
                  <a:pt x="6032427" y="1298731"/>
                </a:cubicBezTo>
                <a:lnTo>
                  <a:pt x="6028553" y="1298005"/>
                </a:lnTo>
                <a:lnTo>
                  <a:pt x="6028668" y="1297865"/>
                </a:lnTo>
                <a:cubicBezTo>
                  <a:pt x="6031598" y="1291245"/>
                  <a:pt x="6031767" y="1282290"/>
                  <a:pt x="6026358" y="1276447"/>
                </a:cubicBezTo>
                <a:cubicBezTo>
                  <a:pt x="6024130" y="1276352"/>
                  <a:pt x="6021900" y="1276258"/>
                  <a:pt x="6021476" y="1273907"/>
                </a:cubicBezTo>
                <a:cubicBezTo>
                  <a:pt x="6018239" y="1274352"/>
                  <a:pt x="6015722" y="1275337"/>
                  <a:pt x="6013807" y="1276786"/>
                </a:cubicBezTo>
                <a:lnTo>
                  <a:pt x="6013376" y="1277602"/>
                </a:lnTo>
                <a:lnTo>
                  <a:pt x="6009241" y="1261581"/>
                </a:lnTo>
                <a:cubicBezTo>
                  <a:pt x="6007094" y="1256387"/>
                  <a:pt x="6005166" y="1250803"/>
                  <a:pt x="6006031" y="1241738"/>
                </a:cubicBezTo>
                <a:cubicBezTo>
                  <a:pt x="6001575" y="1245173"/>
                  <a:pt x="6000160" y="1239802"/>
                  <a:pt x="5996490" y="1240147"/>
                </a:cubicBezTo>
                <a:close/>
                <a:moveTo>
                  <a:pt x="6392112" y="1239650"/>
                </a:moveTo>
                <a:cubicBezTo>
                  <a:pt x="6382556" y="1242610"/>
                  <a:pt x="6372454" y="1257300"/>
                  <a:pt x="6369184" y="1270092"/>
                </a:cubicBezTo>
                <a:cubicBezTo>
                  <a:pt x="6366568" y="1280326"/>
                  <a:pt x="6368322" y="1289344"/>
                  <a:pt x="6378224" y="1290172"/>
                </a:cubicBezTo>
                <a:cubicBezTo>
                  <a:pt x="6393726" y="1274406"/>
                  <a:pt x="6399111" y="1257099"/>
                  <a:pt x="6401214" y="1241104"/>
                </a:cubicBezTo>
                <a:cubicBezTo>
                  <a:pt x="6398423" y="1238981"/>
                  <a:pt x="6395298" y="1238664"/>
                  <a:pt x="6392112" y="1239650"/>
                </a:cubicBezTo>
                <a:close/>
                <a:moveTo>
                  <a:pt x="6024887" y="1233448"/>
                </a:moveTo>
                <a:cubicBezTo>
                  <a:pt x="6022744" y="1233808"/>
                  <a:pt x="6020434" y="1235745"/>
                  <a:pt x="6018187" y="1239065"/>
                </a:cubicBezTo>
                <a:cubicBezTo>
                  <a:pt x="6019239" y="1241057"/>
                  <a:pt x="6021741" y="1243269"/>
                  <a:pt x="6023845" y="1247250"/>
                </a:cubicBezTo>
                <a:cubicBezTo>
                  <a:pt x="6027541" y="1244151"/>
                  <a:pt x="6026887" y="1240389"/>
                  <a:pt x="6030583" y="1237291"/>
                </a:cubicBezTo>
                <a:cubicBezTo>
                  <a:pt x="6029005" y="1234304"/>
                  <a:pt x="6027029" y="1233087"/>
                  <a:pt x="6024887" y="1233448"/>
                </a:cubicBezTo>
                <a:close/>
                <a:moveTo>
                  <a:pt x="6456103" y="1225966"/>
                </a:moveTo>
                <a:cubicBezTo>
                  <a:pt x="6443504" y="1224340"/>
                  <a:pt x="6429585" y="1252031"/>
                  <a:pt x="6446034" y="1261478"/>
                </a:cubicBezTo>
                <a:cubicBezTo>
                  <a:pt x="6457473" y="1256282"/>
                  <a:pt x="6465195" y="1248589"/>
                  <a:pt x="6467089" y="1239123"/>
                </a:cubicBezTo>
                <a:cubicBezTo>
                  <a:pt x="6464356" y="1230306"/>
                  <a:pt x="6460303" y="1226508"/>
                  <a:pt x="6456103" y="1225966"/>
                </a:cubicBezTo>
                <a:close/>
                <a:moveTo>
                  <a:pt x="5308434" y="1223502"/>
                </a:moveTo>
                <a:cubicBezTo>
                  <a:pt x="5306594" y="1224131"/>
                  <a:pt x="5305163" y="1225971"/>
                  <a:pt x="5303943" y="1229634"/>
                </a:cubicBezTo>
                <a:cubicBezTo>
                  <a:pt x="5310226" y="1233616"/>
                  <a:pt x="5312685" y="1236021"/>
                  <a:pt x="5315394" y="1224639"/>
                </a:cubicBezTo>
                <a:cubicBezTo>
                  <a:pt x="5312527" y="1223456"/>
                  <a:pt x="5310274" y="1222873"/>
                  <a:pt x="5308434" y="1223502"/>
                </a:cubicBezTo>
                <a:close/>
                <a:moveTo>
                  <a:pt x="5743818" y="1220951"/>
                </a:moveTo>
                <a:cubicBezTo>
                  <a:pt x="5737401" y="1220982"/>
                  <a:pt x="5730283" y="1223340"/>
                  <a:pt x="5727790" y="1225005"/>
                </a:cubicBezTo>
                <a:lnTo>
                  <a:pt x="5728346" y="1225859"/>
                </a:lnTo>
                <a:lnTo>
                  <a:pt x="5727496" y="1225632"/>
                </a:lnTo>
                <a:lnTo>
                  <a:pt x="5726211" y="1225287"/>
                </a:lnTo>
                <a:cubicBezTo>
                  <a:pt x="5726211" y="1225287"/>
                  <a:pt x="5724925" y="1224943"/>
                  <a:pt x="5724925" y="1224943"/>
                </a:cubicBezTo>
                <a:cubicBezTo>
                  <a:pt x="5721323" y="1238385"/>
                  <a:pt x="5722608" y="1238730"/>
                  <a:pt x="5722608" y="1238730"/>
                </a:cubicBezTo>
                <a:cubicBezTo>
                  <a:pt x="5722608" y="1238730"/>
                  <a:pt x="5722608" y="1238730"/>
                  <a:pt x="5723894" y="1239075"/>
                </a:cubicBezTo>
                <a:cubicBezTo>
                  <a:pt x="5723894" y="1239075"/>
                  <a:pt x="5725180" y="1239419"/>
                  <a:pt x="5726465" y="1239763"/>
                </a:cubicBezTo>
                <a:cubicBezTo>
                  <a:pt x="5727750" y="1240107"/>
                  <a:pt x="5727750" y="1240107"/>
                  <a:pt x="5727750" y="1240107"/>
                </a:cubicBezTo>
                <a:cubicBezTo>
                  <a:pt x="5727750" y="1240107"/>
                  <a:pt x="5728650" y="1236747"/>
                  <a:pt x="5729551" y="1233386"/>
                </a:cubicBezTo>
                <a:lnTo>
                  <a:pt x="5730628" y="1229367"/>
                </a:lnTo>
                <a:lnTo>
                  <a:pt x="5731662" y="1230957"/>
                </a:lnTo>
                <a:lnTo>
                  <a:pt x="5731407" y="1231038"/>
                </a:lnTo>
                <a:cubicBezTo>
                  <a:pt x="5729050" y="1233101"/>
                  <a:pt x="5727876" y="1238209"/>
                  <a:pt x="5728483" y="1241347"/>
                </a:cubicBezTo>
                <a:cubicBezTo>
                  <a:pt x="5728754" y="1242742"/>
                  <a:pt x="5729374" y="1243746"/>
                  <a:pt x="5730400" y="1243923"/>
                </a:cubicBezTo>
                <a:cubicBezTo>
                  <a:pt x="5734087" y="1245003"/>
                  <a:pt x="5735838" y="1241932"/>
                  <a:pt x="5736260" y="1238408"/>
                </a:cubicBezTo>
                <a:lnTo>
                  <a:pt x="5734617" y="1232046"/>
                </a:lnTo>
                <a:lnTo>
                  <a:pt x="5742165" y="1232547"/>
                </a:lnTo>
                <a:cubicBezTo>
                  <a:pt x="5746075" y="1231797"/>
                  <a:pt x="5750583" y="1230657"/>
                  <a:pt x="5755647" y="1230865"/>
                </a:cubicBezTo>
                <a:cubicBezTo>
                  <a:pt x="5755953" y="1223218"/>
                  <a:pt x="5750235" y="1220921"/>
                  <a:pt x="5743818" y="1220951"/>
                </a:cubicBezTo>
                <a:close/>
                <a:moveTo>
                  <a:pt x="5960230" y="1219906"/>
                </a:moveTo>
                <a:cubicBezTo>
                  <a:pt x="5955865" y="1221062"/>
                  <a:pt x="5953156" y="1223170"/>
                  <a:pt x="5951594" y="1225861"/>
                </a:cubicBezTo>
                <a:cubicBezTo>
                  <a:pt x="5950033" y="1228548"/>
                  <a:pt x="5949617" y="1231820"/>
                  <a:pt x="5949843" y="1235302"/>
                </a:cubicBezTo>
                <a:cubicBezTo>
                  <a:pt x="5950295" y="1242265"/>
                  <a:pt x="5953309" y="1250072"/>
                  <a:pt x="5954832" y="1255755"/>
                </a:cubicBezTo>
                <a:cubicBezTo>
                  <a:pt x="5958116" y="1257460"/>
                  <a:pt x="5960944" y="1258377"/>
                  <a:pt x="5963345" y="1258656"/>
                </a:cubicBezTo>
                <a:cubicBezTo>
                  <a:pt x="5980142" y="1260599"/>
                  <a:pt x="5975957" y="1231129"/>
                  <a:pt x="5960230" y="1219906"/>
                </a:cubicBezTo>
                <a:close/>
                <a:moveTo>
                  <a:pt x="5827706" y="1216140"/>
                </a:moveTo>
                <a:cubicBezTo>
                  <a:pt x="5827103" y="1217804"/>
                  <a:pt x="5827204" y="1219104"/>
                  <a:pt x="5827693" y="1220006"/>
                </a:cubicBezTo>
                <a:cubicBezTo>
                  <a:pt x="5829157" y="1222713"/>
                  <a:pt x="5834097" y="1221839"/>
                  <a:pt x="5833891" y="1216457"/>
                </a:cubicBezTo>
                <a:cubicBezTo>
                  <a:pt x="5831202" y="1215932"/>
                  <a:pt x="5829857" y="1215670"/>
                  <a:pt x="5827706" y="1216140"/>
                </a:cubicBezTo>
                <a:close/>
                <a:moveTo>
                  <a:pt x="6521921" y="1214240"/>
                </a:moveTo>
                <a:cubicBezTo>
                  <a:pt x="6508937" y="1212818"/>
                  <a:pt x="6502101" y="1220507"/>
                  <a:pt x="6490715" y="1222042"/>
                </a:cubicBezTo>
                <a:cubicBezTo>
                  <a:pt x="6494941" y="1234371"/>
                  <a:pt x="6518571" y="1226111"/>
                  <a:pt x="6521921" y="1214240"/>
                </a:cubicBezTo>
                <a:close/>
                <a:moveTo>
                  <a:pt x="6654903" y="1213807"/>
                </a:moveTo>
                <a:cubicBezTo>
                  <a:pt x="6651473" y="1213053"/>
                  <a:pt x="6645484" y="1214076"/>
                  <a:pt x="6639733" y="1216458"/>
                </a:cubicBezTo>
                <a:cubicBezTo>
                  <a:pt x="6633981" y="1218842"/>
                  <a:pt x="6628467" y="1222589"/>
                  <a:pt x="6625987" y="1227282"/>
                </a:cubicBezTo>
                <a:cubicBezTo>
                  <a:pt x="6624333" y="1230410"/>
                  <a:pt x="6624029" y="1233962"/>
                  <a:pt x="6625900" y="1237813"/>
                </a:cubicBezTo>
                <a:cubicBezTo>
                  <a:pt x="6635826" y="1238275"/>
                  <a:pt x="6658306" y="1230603"/>
                  <a:pt x="6654903" y="1213807"/>
                </a:cubicBezTo>
                <a:close/>
                <a:moveTo>
                  <a:pt x="6368127" y="1213439"/>
                </a:moveTo>
                <a:cubicBezTo>
                  <a:pt x="6365245" y="1216357"/>
                  <a:pt x="6362772" y="1219315"/>
                  <a:pt x="6361941" y="1222434"/>
                </a:cubicBezTo>
                <a:cubicBezTo>
                  <a:pt x="6361110" y="1225552"/>
                  <a:pt x="6361921" y="1228831"/>
                  <a:pt x="6365608" y="1232390"/>
                </a:cubicBezTo>
                <a:cubicBezTo>
                  <a:pt x="6368320" y="1234655"/>
                  <a:pt x="6370729" y="1235289"/>
                  <a:pt x="6372755" y="1234862"/>
                </a:cubicBezTo>
                <a:cubicBezTo>
                  <a:pt x="6378830" y="1233582"/>
                  <a:pt x="6381443" y="1222738"/>
                  <a:pt x="6378378" y="1217639"/>
                </a:cubicBezTo>
                <a:cubicBezTo>
                  <a:pt x="6374894" y="1215700"/>
                  <a:pt x="6371610" y="1215379"/>
                  <a:pt x="6368127" y="1213439"/>
                </a:cubicBezTo>
                <a:close/>
                <a:moveTo>
                  <a:pt x="6339858" y="1208592"/>
                </a:moveTo>
                <a:cubicBezTo>
                  <a:pt x="6336458" y="1209360"/>
                  <a:pt x="6332834" y="1214109"/>
                  <a:pt x="6330250" y="1225924"/>
                </a:cubicBezTo>
                <a:cubicBezTo>
                  <a:pt x="6358222" y="1239819"/>
                  <a:pt x="6350053" y="1206288"/>
                  <a:pt x="6339858" y="1208592"/>
                </a:cubicBezTo>
                <a:close/>
                <a:moveTo>
                  <a:pt x="6063943" y="1208115"/>
                </a:moveTo>
                <a:cubicBezTo>
                  <a:pt x="6061185" y="1208374"/>
                  <a:pt x="6058568" y="1209738"/>
                  <a:pt x="6056113" y="1211664"/>
                </a:cubicBezTo>
                <a:cubicBezTo>
                  <a:pt x="6051206" y="1215514"/>
                  <a:pt x="6046951" y="1221601"/>
                  <a:pt x="6043518" y="1225558"/>
                </a:cubicBezTo>
                <a:cubicBezTo>
                  <a:pt x="6043895" y="1228741"/>
                  <a:pt x="6044625" y="1231204"/>
                  <a:pt x="6045613" y="1233041"/>
                </a:cubicBezTo>
                <a:cubicBezTo>
                  <a:pt x="6052536" y="1245892"/>
                  <a:pt x="6072176" y="1227997"/>
                  <a:pt x="6072625" y="1211198"/>
                </a:cubicBezTo>
                <a:cubicBezTo>
                  <a:pt x="6069605" y="1208700"/>
                  <a:pt x="6066703" y="1207854"/>
                  <a:pt x="6063943" y="1208115"/>
                </a:cubicBezTo>
                <a:close/>
                <a:moveTo>
                  <a:pt x="6175200" y="1204382"/>
                </a:moveTo>
                <a:cubicBezTo>
                  <a:pt x="6169148" y="1204841"/>
                  <a:pt x="6165163" y="1207683"/>
                  <a:pt x="6162907" y="1211306"/>
                </a:cubicBezTo>
                <a:cubicBezTo>
                  <a:pt x="6161215" y="1214026"/>
                  <a:pt x="6160497" y="1217183"/>
                  <a:pt x="6160608" y="1220104"/>
                </a:cubicBezTo>
                <a:cubicBezTo>
                  <a:pt x="6160946" y="1228865"/>
                  <a:pt x="6168762" y="1235489"/>
                  <a:pt x="6180226" y="1221708"/>
                </a:cubicBezTo>
                <a:cubicBezTo>
                  <a:pt x="6178552" y="1215933"/>
                  <a:pt x="6179752" y="1210595"/>
                  <a:pt x="6175200" y="1204382"/>
                </a:cubicBezTo>
                <a:close/>
                <a:moveTo>
                  <a:pt x="5783334" y="1202176"/>
                </a:moveTo>
                <a:cubicBezTo>
                  <a:pt x="5783334" y="1202176"/>
                  <a:pt x="5778790" y="1213766"/>
                  <a:pt x="5778790" y="1213766"/>
                </a:cubicBezTo>
                <a:cubicBezTo>
                  <a:pt x="5775589" y="1225713"/>
                  <a:pt x="5775589" y="1225713"/>
                  <a:pt x="5776931" y="1226072"/>
                </a:cubicBezTo>
                <a:cubicBezTo>
                  <a:pt x="5776931" y="1226072"/>
                  <a:pt x="5778272" y="1226432"/>
                  <a:pt x="5778272" y="1226432"/>
                </a:cubicBezTo>
                <a:cubicBezTo>
                  <a:pt x="5779615" y="1226793"/>
                  <a:pt x="5777756" y="1239099"/>
                  <a:pt x="5779098" y="1239459"/>
                </a:cubicBezTo>
                <a:cubicBezTo>
                  <a:pt x="5779098" y="1239459"/>
                  <a:pt x="5779098" y="1239459"/>
                  <a:pt x="5780439" y="1239818"/>
                </a:cubicBezTo>
                <a:cubicBezTo>
                  <a:pt x="5780439" y="1239818"/>
                  <a:pt x="5784984" y="1228230"/>
                  <a:pt x="5788184" y="1216283"/>
                </a:cubicBezTo>
                <a:cubicBezTo>
                  <a:pt x="5788184" y="1216283"/>
                  <a:pt x="5786842" y="1215924"/>
                  <a:pt x="5785500" y="1215564"/>
                </a:cubicBezTo>
                <a:cubicBezTo>
                  <a:pt x="5785500" y="1215564"/>
                  <a:pt x="5787360" y="1203256"/>
                  <a:pt x="5786018" y="1202896"/>
                </a:cubicBezTo>
                <a:cubicBezTo>
                  <a:pt x="5784676" y="1202537"/>
                  <a:pt x="5784676" y="1202537"/>
                  <a:pt x="5783334" y="1202176"/>
                </a:cubicBezTo>
                <a:close/>
                <a:moveTo>
                  <a:pt x="5654499" y="1198260"/>
                </a:moveTo>
                <a:cubicBezTo>
                  <a:pt x="5652927" y="1200275"/>
                  <a:pt x="5651917" y="1202264"/>
                  <a:pt x="5651290" y="1204226"/>
                </a:cubicBezTo>
                <a:cubicBezTo>
                  <a:pt x="5649406" y="1210112"/>
                  <a:pt x="5650937" y="1215758"/>
                  <a:pt x="5650844" y="1221156"/>
                </a:cubicBezTo>
                <a:cubicBezTo>
                  <a:pt x="5653278" y="1226938"/>
                  <a:pt x="5657018" y="1225252"/>
                  <a:pt x="5660840" y="1224031"/>
                </a:cubicBezTo>
                <a:lnTo>
                  <a:pt x="5661567" y="1223967"/>
                </a:lnTo>
                <a:lnTo>
                  <a:pt x="5661548" y="1224006"/>
                </a:lnTo>
                <a:cubicBezTo>
                  <a:pt x="5660767" y="1228933"/>
                  <a:pt x="5661217" y="1234020"/>
                  <a:pt x="5662366" y="1239192"/>
                </a:cubicBezTo>
                <a:cubicBezTo>
                  <a:pt x="5664663" y="1249536"/>
                  <a:pt x="5669757" y="1260218"/>
                  <a:pt x="5673391" y="1270642"/>
                </a:cubicBezTo>
                <a:cubicBezTo>
                  <a:pt x="5675708" y="1265852"/>
                  <a:pt x="5677060" y="1260980"/>
                  <a:pt x="5677655" y="1256035"/>
                </a:cubicBezTo>
                <a:cubicBezTo>
                  <a:pt x="5678548" y="1248620"/>
                  <a:pt x="5677738" y="1241041"/>
                  <a:pt x="5675917" y="1233323"/>
                </a:cubicBezTo>
                <a:lnTo>
                  <a:pt x="5673678" y="1226565"/>
                </a:lnTo>
                <a:lnTo>
                  <a:pt x="5679852" y="1218356"/>
                </a:lnTo>
                <a:lnTo>
                  <a:pt x="5668398" y="1210638"/>
                </a:lnTo>
                <a:lnTo>
                  <a:pt x="5668112" y="1209776"/>
                </a:lnTo>
                <a:lnTo>
                  <a:pt x="5667877" y="1210287"/>
                </a:lnTo>
                <a:lnTo>
                  <a:pt x="5666881" y="1209616"/>
                </a:lnTo>
                <a:cubicBezTo>
                  <a:pt x="5662679" y="1206721"/>
                  <a:pt x="5658573" y="1203391"/>
                  <a:pt x="5654499" y="1198260"/>
                </a:cubicBezTo>
                <a:close/>
                <a:moveTo>
                  <a:pt x="5453323" y="1197032"/>
                </a:moveTo>
                <a:cubicBezTo>
                  <a:pt x="5452061" y="1199258"/>
                  <a:pt x="5451907" y="1201178"/>
                  <a:pt x="5452405" y="1202643"/>
                </a:cubicBezTo>
                <a:cubicBezTo>
                  <a:pt x="5453895" y="1207034"/>
                  <a:pt x="5461254" y="1207321"/>
                  <a:pt x="5462207" y="1199438"/>
                </a:cubicBezTo>
                <a:cubicBezTo>
                  <a:pt x="5458433" y="1197829"/>
                  <a:pt x="5456547" y="1197026"/>
                  <a:pt x="5453323" y="1197032"/>
                </a:cubicBezTo>
                <a:close/>
                <a:moveTo>
                  <a:pt x="5718161" y="1194318"/>
                </a:moveTo>
                <a:cubicBezTo>
                  <a:pt x="5716802" y="1193954"/>
                  <a:pt x="5713200" y="1207396"/>
                  <a:pt x="5713200" y="1207396"/>
                </a:cubicBezTo>
                <a:cubicBezTo>
                  <a:pt x="5709598" y="1220836"/>
                  <a:pt x="5709598" y="1220836"/>
                  <a:pt x="5710958" y="1221200"/>
                </a:cubicBezTo>
                <a:cubicBezTo>
                  <a:pt x="5710958" y="1221200"/>
                  <a:pt x="5710958" y="1221200"/>
                  <a:pt x="5713677" y="1221929"/>
                </a:cubicBezTo>
                <a:cubicBezTo>
                  <a:pt x="5715037" y="1222293"/>
                  <a:pt x="5715037" y="1222293"/>
                  <a:pt x="5718638" y="1208853"/>
                </a:cubicBezTo>
                <a:cubicBezTo>
                  <a:pt x="5718638" y="1208853"/>
                  <a:pt x="5722241" y="1195411"/>
                  <a:pt x="5720880" y="1195046"/>
                </a:cubicBezTo>
                <a:cubicBezTo>
                  <a:pt x="5720880" y="1195046"/>
                  <a:pt x="5720880" y="1195046"/>
                  <a:pt x="5718161" y="1194318"/>
                </a:cubicBezTo>
                <a:close/>
                <a:moveTo>
                  <a:pt x="5856803" y="1191277"/>
                </a:moveTo>
                <a:cubicBezTo>
                  <a:pt x="5848060" y="1202164"/>
                  <a:pt x="5861713" y="1216132"/>
                  <a:pt x="5855096" y="1230947"/>
                </a:cubicBezTo>
                <a:cubicBezTo>
                  <a:pt x="5858571" y="1235117"/>
                  <a:pt x="5861595" y="1229435"/>
                  <a:pt x="5864579" y="1228187"/>
                </a:cubicBezTo>
                <a:cubicBezTo>
                  <a:pt x="5867435" y="1210929"/>
                  <a:pt x="5861301" y="1201846"/>
                  <a:pt x="5856803" y="1191277"/>
                </a:cubicBezTo>
                <a:close/>
                <a:moveTo>
                  <a:pt x="5816351" y="1188254"/>
                </a:moveTo>
                <a:cubicBezTo>
                  <a:pt x="5812347" y="1189316"/>
                  <a:pt x="5808921" y="1188248"/>
                  <a:pt x="5804917" y="1189311"/>
                </a:cubicBezTo>
                <a:cubicBezTo>
                  <a:pt x="5799173" y="1196765"/>
                  <a:pt x="5804273" y="1208754"/>
                  <a:pt x="5807104" y="1215412"/>
                </a:cubicBezTo>
                <a:cubicBezTo>
                  <a:pt x="5820252" y="1214891"/>
                  <a:pt x="5818590" y="1200506"/>
                  <a:pt x="5816351" y="1188254"/>
                </a:cubicBezTo>
                <a:close/>
                <a:moveTo>
                  <a:pt x="5314546" y="1187946"/>
                </a:moveTo>
                <a:cubicBezTo>
                  <a:pt x="5313102" y="1187368"/>
                  <a:pt x="5311693" y="1187587"/>
                  <a:pt x="5310396" y="1188338"/>
                </a:cubicBezTo>
                <a:cubicBezTo>
                  <a:pt x="5306504" y="1190591"/>
                  <a:pt x="5303616" y="1197641"/>
                  <a:pt x="5303766" y="1202390"/>
                </a:cubicBezTo>
                <a:cubicBezTo>
                  <a:pt x="5303832" y="1204502"/>
                  <a:pt x="5304499" y="1206156"/>
                  <a:pt x="5305942" y="1206735"/>
                </a:cubicBezTo>
                <a:cubicBezTo>
                  <a:pt x="5316121" y="1212198"/>
                  <a:pt x="5318945" y="1191096"/>
                  <a:pt x="5314546" y="1187946"/>
                </a:cubicBezTo>
                <a:close/>
                <a:moveTo>
                  <a:pt x="5786457" y="1187363"/>
                </a:moveTo>
                <a:cubicBezTo>
                  <a:pt x="5784070" y="1193188"/>
                  <a:pt x="5784893" y="1197553"/>
                  <a:pt x="5787205" y="1199836"/>
                </a:cubicBezTo>
                <a:cubicBezTo>
                  <a:pt x="5789516" y="1202118"/>
                  <a:pt x="5793316" y="1202315"/>
                  <a:pt x="5796878" y="1199805"/>
                </a:cubicBezTo>
                <a:cubicBezTo>
                  <a:pt x="5799795" y="1194959"/>
                  <a:pt x="5799176" y="1190406"/>
                  <a:pt x="5796836" y="1187785"/>
                </a:cubicBezTo>
                <a:cubicBezTo>
                  <a:pt x="5794496" y="1185165"/>
                  <a:pt x="5790432" y="1184476"/>
                  <a:pt x="5786457" y="1187363"/>
                </a:cubicBezTo>
                <a:close/>
                <a:moveTo>
                  <a:pt x="6123715" y="1186415"/>
                </a:moveTo>
                <a:cubicBezTo>
                  <a:pt x="6122032" y="1186075"/>
                  <a:pt x="6120503" y="1186436"/>
                  <a:pt x="6119208" y="1187263"/>
                </a:cubicBezTo>
                <a:cubicBezTo>
                  <a:pt x="6115322" y="1189746"/>
                  <a:pt x="6113536" y="1196424"/>
                  <a:pt x="6115980" y="1200938"/>
                </a:cubicBezTo>
                <a:cubicBezTo>
                  <a:pt x="6121909" y="1203030"/>
                  <a:pt x="6122149" y="1196823"/>
                  <a:pt x="6125364" y="1193898"/>
                </a:cubicBezTo>
                <a:cubicBezTo>
                  <a:pt x="6125083" y="1191160"/>
                  <a:pt x="6123997" y="1189153"/>
                  <a:pt x="6123715" y="1186415"/>
                </a:cubicBezTo>
                <a:close/>
                <a:moveTo>
                  <a:pt x="4946509" y="1184596"/>
                </a:moveTo>
                <a:cubicBezTo>
                  <a:pt x="4944576" y="1185646"/>
                  <a:pt x="4942987" y="1187702"/>
                  <a:pt x="4942425" y="1190955"/>
                </a:cubicBezTo>
                <a:cubicBezTo>
                  <a:pt x="4944900" y="1193339"/>
                  <a:pt x="4948755" y="1194888"/>
                  <a:pt x="4954536" y="1197206"/>
                </a:cubicBezTo>
                <a:cubicBezTo>
                  <a:pt x="4957857" y="1192280"/>
                  <a:pt x="4957300" y="1188339"/>
                  <a:pt x="4955187" y="1186024"/>
                </a:cubicBezTo>
                <a:cubicBezTo>
                  <a:pt x="4953075" y="1183709"/>
                  <a:pt x="4949408" y="1183019"/>
                  <a:pt x="4946509" y="1184596"/>
                </a:cubicBezTo>
                <a:close/>
                <a:moveTo>
                  <a:pt x="6337667" y="1182482"/>
                </a:moveTo>
                <a:cubicBezTo>
                  <a:pt x="6336177" y="1182014"/>
                  <a:pt x="6334900" y="1182083"/>
                  <a:pt x="6333863" y="1182525"/>
                </a:cubicBezTo>
                <a:cubicBezTo>
                  <a:pt x="6330751" y="1183852"/>
                  <a:pt x="6329805" y="1188539"/>
                  <a:pt x="6331788" y="1192203"/>
                </a:cubicBezTo>
                <a:cubicBezTo>
                  <a:pt x="6335862" y="1192873"/>
                  <a:pt x="6336765" y="1187677"/>
                  <a:pt x="6337667" y="1182482"/>
                </a:cubicBezTo>
                <a:close/>
                <a:moveTo>
                  <a:pt x="6612040" y="1181365"/>
                </a:moveTo>
                <a:cubicBezTo>
                  <a:pt x="6602677" y="1182270"/>
                  <a:pt x="6597730" y="1197514"/>
                  <a:pt x="6594983" y="1205982"/>
                </a:cubicBezTo>
                <a:cubicBezTo>
                  <a:pt x="6604630" y="1218174"/>
                  <a:pt x="6613709" y="1204172"/>
                  <a:pt x="6620861" y="1191449"/>
                </a:cubicBezTo>
                <a:cubicBezTo>
                  <a:pt x="6617278" y="1188514"/>
                  <a:pt x="6615623" y="1184300"/>
                  <a:pt x="6612040" y="1181365"/>
                </a:cubicBezTo>
                <a:close/>
                <a:moveTo>
                  <a:pt x="6268303" y="1178819"/>
                </a:moveTo>
                <a:cubicBezTo>
                  <a:pt x="6268026" y="1180557"/>
                  <a:pt x="6266671" y="1180304"/>
                  <a:pt x="6265318" y="1180050"/>
                </a:cubicBezTo>
                <a:cubicBezTo>
                  <a:pt x="6258834" y="1193373"/>
                  <a:pt x="6259540" y="1209442"/>
                  <a:pt x="6266074" y="1219698"/>
                </a:cubicBezTo>
                <a:cubicBezTo>
                  <a:pt x="6269995" y="1225851"/>
                  <a:pt x="6276015" y="1229913"/>
                  <a:pt x="6283841" y="1230037"/>
                </a:cubicBezTo>
                <a:cubicBezTo>
                  <a:pt x="6296368" y="1212699"/>
                  <a:pt x="6286183" y="1180376"/>
                  <a:pt x="6268303" y="1178819"/>
                </a:cubicBezTo>
                <a:close/>
                <a:moveTo>
                  <a:pt x="6198868" y="1176404"/>
                </a:moveTo>
                <a:cubicBezTo>
                  <a:pt x="6194447" y="1174989"/>
                  <a:pt x="6189135" y="1180413"/>
                  <a:pt x="6183824" y="1185838"/>
                </a:cubicBezTo>
                <a:cubicBezTo>
                  <a:pt x="6187031" y="1190544"/>
                  <a:pt x="6189353" y="1193113"/>
                  <a:pt x="6192560" y="1197822"/>
                </a:cubicBezTo>
                <a:lnTo>
                  <a:pt x="6197612" y="1189338"/>
                </a:lnTo>
                <a:lnTo>
                  <a:pt x="6197828" y="1189904"/>
                </a:lnTo>
                <a:cubicBezTo>
                  <a:pt x="6200362" y="1192938"/>
                  <a:pt x="6203650" y="1195656"/>
                  <a:pt x="6205998" y="1197598"/>
                </a:cubicBezTo>
                <a:cubicBezTo>
                  <a:pt x="6215496" y="1194179"/>
                  <a:pt x="6208644" y="1184757"/>
                  <a:pt x="6202197" y="1176922"/>
                </a:cubicBezTo>
                <a:lnTo>
                  <a:pt x="6200253" y="1177741"/>
                </a:lnTo>
                <a:close/>
                <a:moveTo>
                  <a:pt x="5677502" y="1172585"/>
                </a:moveTo>
                <a:cubicBezTo>
                  <a:pt x="5677182" y="1178789"/>
                  <a:pt x="5679862" y="1183743"/>
                  <a:pt x="5679258" y="1191684"/>
                </a:cubicBezTo>
                <a:cubicBezTo>
                  <a:pt x="5680615" y="1191928"/>
                  <a:pt x="5681972" y="1192171"/>
                  <a:pt x="5683329" y="1192414"/>
                </a:cubicBezTo>
                <a:cubicBezTo>
                  <a:pt x="5689111" y="1182722"/>
                  <a:pt x="5681824" y="1176045"/>
                  <a:pt x="5677502" y="1172585"/>
                </a:cubicBezTo>
                <a:close/>
                <a:moveTo>
                  <a:pt x="6379642" y="1171272"/>
                </a:moveTo>
                <a:cubicBezTo>
                  <a:pt x="6373900" y="1171265"/>
                  <a:pt x="6369145" y="1172270"/>
                  <a:pt x="6365872" y="1175138"/>
                </a:cubicBezTo>
                <a:cubicBezTo>
                  <a:pt x="6362599" y="1178005"/>
                  <a:pt x="6360806" y="1182738"/>
                  <a:pt x="6360987" y="1190183"/>
                </a:cubicBezTo>
                <a:cubicBezTo>
                  <a:pt x="6370714" y="1188705"/>
                  <a:pt x="6378245" y="1184671"/>
                  <a:pt x="6379642" y="1171272"/>
                </a:cubicBezTo>
                <a:close/>
                <a:moveTo>
                  <a:pt x="5788953" y="1169291"/>
                </a:moveTo>
                <a:cubicBezTo>
                  <a:pt x="5787113" y="1168439"/>
                  <a:pt x="5784612" y="1168909"/>
                  <a:pt x="5782297" y="1170294"/>
                </a:cubicBezTo>
                <a:cubicBezTo>
                  <a:pt x="5781999" y="1172008"/>
                  <a:pt x="5781702" y="1173722"/>
                  <a:pt x="5781405" y="1175437"/>
                </a:cubicBezTo>
                <a:cubicBezTo>
                  <a:pt x="5782974" y="1178339"/>
                  <a:pt x="5789174" y="1178475"/>
                  <a:pt x="5791637" y="1176233"/>
                </a:cubicBezTo>
                <a:cubicBezTo>
                  <a:pt x="5791970" y="1172320"/>
                  <a:pt x="5790793" y="1170145"/>
                  <a:pt x="5788953" y="1169291"/>
                </a:cubicBezTo>
                <a:close/>
                <a:moveTo>
                  <a:pt x="6642756" y="1168872"/>
                </a:moveTo>
                <a:cubicBezTo>
                  <a:pt x="6639629" y="1167001"/>
                  <a:pt x="6636001" y="1167202"/>
                  <a:pt x="6633470" y="1168922"/>
                </a:cubicBezTo>
                <a:cubicBezTo>
                  <a:pt x="6630940" y="1170641"/>
                  <a:pt x="6629507" y="1173878"/>
                  <a:pt x="6630768" y="1178080"/>
                </a:cubicBezTo>
                <a:cubicBezTo>
                  <a:pt x="6636088" y="1182984"/>
                  <a:pt x="6649269" y="1180952"/>
                  <a:pt x="6642756" y="1168872"/>
                </a:cubicBezTo>
                <a:close/>
                <a:moveTo>
                  <a:pt x="5828248" y="1165386"/>
                </a:moveTo>
                <a:cubicBezTo>
                  <a:pt x="5824028" y="1178450"/>
                  <a:pt x="5824255" y="1184791"/>
                  <a:pt x="5826386" y="1187005"/>
                </a:cubicBezTo>
                <a:cubicBezTo>
                  <a:pt x="5832779" y="1193641"/>
                  <a:pt x="5856304" y="1163109"/>
                  <a:pt x="5828248" y="1165386"/>
                </a:cubicBezTo>
                <a:close/>
                <a:moveTo>
                  <a:pt x="5498779" y="1163026"/>
                </a:moveTo>
                <a:lnTo>
                  <a:pt x="5506115" y="1163534"/>
                </a:lnTo>
                <a:cubicBezTo>
                  <a:pt x="5512847" y="1164857"/>
                  <a:pt x="5519496" y="1166775"/>
                  <a:pt x="5526190" y="1168529"/>
                </a:cubicBezTo>
                <a:lnTo>
                  <a:pt x="5541726" y="1171591"/>
                </a:lnTo>
                <a:lnTo>
                  <a:pt x="5529607" y="1190538"/>
                </a:lnTo>
                <a:lnTo>
                  <a:pt x="5529616" y="1187543"/>
                </a:lnTo>
                <a:cubicBezTo>
                  <a:pt x="5528822" y="1185644"/>
                  <a:pt x="5527120" y="1183690"/>
                  <a:pt x="5524174" y="1181893"/>
                </a:cubicBezTo>
                <a:cubicBezTo>
                  <a:pt x="5520855" y="1182039"/>
                  <a:pt x="5518414" y="1184380"/>
                  <a:pt x="5517650" y="1187461"/>
                </a:cubicBezTo>
                <a:cubicBezTo>
                  <a:pt x="5516884" y="1190539"/>
                  <a:pt x="5517797" y="1194355"/>
                  <a:pt x="5521186" y="1197452"/>
                </a:cubicBezTo>
                <a:lnTo>
                  <a:pt x="5528780" y="1193314"/>
                </a:lnTo>
                <a:lnTo>
                  <a:pt x="5532352" y="1205325"/>
                </a:lnTo>
                <a:cubicBezTo>
                  <a:pt x="5533616" y="1209752"/>
                  <a:pt x="5534452" y="1214539"/>
                  <a:pt x="5533673" y="1220509"/>
                </a:cubicBezTo>
                <a:lnTo>
                  <a:pt x="5532811" y="1223431"/>
                </a:lnTo>
                <a:lnTo>
                  <a:pt x="5530611" y="1222326"/>
                </a:lnTo>
                <a:cubicBezTo>
                  <a:pt x="5527794" y="1223368"/>
                  <a:pt x="5524345" y="1227289"/>
                  <a:pt x="5519799" y="1236072"/>
                </a:cubicBezTo>
                <a:cubicBezTo>
                  <a:pt x="5519721" y="1222716"/>
                  <a:pt x="5516462" y="1218509"/>
                  <a:pt x="5512030" y="1217322"/>
                </a:cubicBezTo>
                <a:lnTo>
                  <a:pt x="5504881" y="1217015"/>
                </a:lnTo>
                <a:lnTo>
                  <a:pt x="5507158" y="1195338"/>
                </a:lnTo>
                <a:lnTo>
                  <a:pt x="5502241" y="1174348"/>
                </a:lnTo>
                <a:lnTo>
                  <a:pt x="5506830" y="1176125"/>
                </a:lnTo>
                <a:close/>
                <a:moveTo>
                  <a:pt x="5179131" y="1159907"/>
                </a:moveTo>
                <a:cubicBezTo>
                  <a:pt x="5165946" y="1173713"/>
                  <a:pt x="5164068" y="1188827"/>
                  <a:pt x="5167762" y="1200359"/>
                </a:cubicBezTo>
                <a:cubicBezTo>
                  <a:pt x="5173920" y="1219582"/>
                  <a:pt x="5195555" y="1228852"/>
                  <a:pt x="5206115" y="1205506"/>
                </a:cubicBezTo>
                <a:cubicBezTo>
                  <a:pt x="5212656" y="1186050"/>
                  <a:pt x="5199028" y="1165270"/>
                  <a:pt x="5179131" y="1159907"/>
                </a:cubicBezTo>
                <a:close/>
                <a:moveTo>
                  <a:pt x="5221128" y="1157181"/>
                </a:moveTo>
                <a:cubicBezTo>
                  <a:pt x="5217527" y="1170624"/>
                  <a:pt x="5218813" y="1170968"/>
                  <a:pt x="5218813" y="1170968"/>
                </a:cubicBezTo>
                <a:cubicBezTo>
                  <a:pt x="5218813" y="1170968"/>
                  <a:pt x="5218813" y="1170968"/>
                  <a:pt x="5222669" y="1172001"/>
                </a:cubicBezTo>
                <a:cubicBezTo>
                  <a:pt x="5223954" y="1172345"/>
                  <a:pt x="5223954" y="1172345"/>
                  <a:pt x="5227555" y="1158903"/>
                </a:cubicBezTo>
                <a:cubicBezTo>
                  <a:pt x="5227555" y="1158903"/>
                  <a:pt x="5227555" y="1158903"/>
                  <a:pt x="5226270" y="1158558"/>
                </a:cubicBezTo>
                <a:lnTo>
                  <a:pt x="5222414" y="1157525"/>
                </a:lnTo>
                <a:cubicBezTo>
                  <a:pt x="5222414" y="1157525"/>
                  <a:pt x="5221128" y="1157181"/>
                  <a:pt x="5221128" y="1157181"/>
                </a:cubicBezTo>
                <a:close/>
                <a:moveTo>
                  <a:pt x="4970709" y="1153173"/>
                </a:moveTo>
                <a:cubicBezTo>
                  <a:pt x="4968284" y="1153740"/>
                  <a:pt x="4965990" y="1155372"/>
                  <a:pt x="4964173" y="1158403"/>
                </a:cubicBezTo>
                <a:cubicBezTo>
                  <a:pt x="4963639" y="1161618"/>
                  <a:pt x="4964336" y="1164571"/>
                  <a:pt x="4965796" y="1167000"/>
                </a:cubicBezTo>
                <a:cubicBezTo>
                  <a:pt x="4970177" y="1174288"/>
                  <a:pt x="4981425" y="1176871"/>
                  <a:pt x="4986877" y="1167779"/>
                </a:cubicBezTo>
                <a:cubicBezTo>
                  <a:pt x="4986457" y="1159355"/>
                  <a:pt x="4977986" y="1151473"/>
                  <a:pt x="4970709" y="1153173"/>
                </a:cubicBezTo>
                <a:close/>
                <a:moveTo>
                  <a:pt x="6220845" y="1153165"/>
                </a:moveTo>
                <a:cubicBezTo>
                  <a:pt x="6208417" y="1149116"/>
                  <a:pt x="6193615" y="1153982"/>
                  <a:pt x="6177751" y="1164144"/>
                </a:cubicBezTo>
                <a:cubicBezTo>
                  <a:pt x="6190422" y="1174799"/>
                  <a:pt x="6211211" y="1158870"/>
                  <a:pt x="6223884" y="1169526"/>
                </a:cubicBezTo>
                <a:cubicBezTo>
                  <a:pt x="6228953" y="1166527"/>
                  <a:pt x="6230693" y="1163423"/>
                  <a:pt x="6232431" y="1160318"/>
                </a:cubicBezTo>
                <a:cubicBezTo>
                  <a:pt x="6228865" y="1156853"/>
                  <a:pt x="6224987" y="1154514"/>
                  <a:pt x="6220845" y="1153165"/>
                </a:cubicBezTo>
                <a:close/>
                <a:moveTo>
                  <a:pt x="2959456" y="1150133"/>
                </a:moveTo>
                <a:cubicBezTo>
                  <a:pt x="2958281" y="1153153"/>
                  <a:pt x="2957902" y="1153885"/>
                  <a:pt x="2957995" y="1153285"/>
                </a:cubicBezTo>
                <a:lnTo>
                  <a:pt x="2958836" y="1150305"/>
                </a:lnTo>
                <a:close/>
                <a:moveTo>
                  <a:pt x="5923049" y="1148723"/>
                </a:moveTo>
                <a:cubicBezTo>
                  <a:pt x="5911072" y="1153705"/>
                  <a:pt x="5902058" y="1161905"/>
                  <a:pt x="5890081" y="1166887"/>
                </a:cubicBezTo>
                <a:cubicBezTo>
                  <a:pt x="5887733" y="1172718"/>
                  <a:pt x="5886127" y="1179354"/>
                  <a:pt x="5884319" y="1185617"/>
                </a:cubicBezTo>
                <a:lnTo>
                  <a:pt x="5880647" y="1194313"/>
                </a:lnTo>
                <a:lnTo>
                  <a:pt x="5879269" y="1186761"/>
                </a:lnTo>
                <a:cubicBezTo>
                  <a:pt x="5871545" y="1197295"/>
                  <a:pt x="5874785" y="1207059"/>
                  <a:pt x="5870421" y="1217687"/>
                </a:cubicBezTo>
                <a:cubicBezTo>
                  <a:pt x="5873619" y="1218313"/>
                  <a:pt x="5876309" y="1217246"/>
                  <a:pt x="5878409" y="1215154"/>
                </a:cubicBezTo>
                <a:lnTo>
                  <a:pt x="5881062" y="1209992"/>
                </a:lnTo>
                <a:lnTo>
                  <a:pt x="5882533" y="1213111"/>
                </a:lnTo>
                <a:cubicBezTo>
                  <a:pt x="5883963" y="1217169"/>
                  <a:pt x="5884539" y="1222188"/>
                  <a:pt x="5882586" y="1229879"/>
                </a:cubicBezTo>
                <a:cubicBezTo>
                  <a:pt x="5895826" y="1238531"/>
                  <a:pt x="5901155" y="1252901"/>
                  <a:pt x="5917452" y="1251381"/>
                </a:cubicBezTo>
                <a:cubicBezTo>
                  <a:pt x="5922409" y="1250938"/>
                  <a:pt x="5927070" y="1249100"/>
                  <a:pt x="5931389" y="1246278"/>
                </a:cubicBezTo>
                <a:lnTo>
                  <a:pt x="5934630" y="1243280"/>
                </a:lnTo>
                <a:lnTo>
                  <a:pt x="5933917" y="1248564"/>
                </a:lnTo>
                <a:cubicBezTo>
                  <a:pt x="5934712" y="1252135"/>
                  <a:pt x="5936738" y="1255284"/>
                  <a:pt x="5939840" y="1256831"/>
                </a:cubicBezTo>
                <a:cubicBezTo>
                  <a:pt x="5949179" y="1253891"/>
                  <a:pt x="5945502" y="1246354"/>
                  <a:pt x="5947949" y="1239974"/>
                </a:cubicBezTo>
                <a:lnTo>
                  <a:pt x="5943335" y="1235180"/>
                </a:lnTo>
                <a:lnTo>
                  <a:pt x="5959841" y="1205430"/>
                </a:lnTo>
                <a:cubicBezTo>
                  <a:pt x="5959368" y="1195514"/>
                  <a:pt x="5953977" y="1190068"/>
                  <a:pt x="5957883" y="1174688"/>
                </a:cubicBezTo>
                <a:cubicBezTo>
                  <a:pt x="5953120" y="1156846"/>
                  <a:pt x="5932476" y="1159366"/>
                  <a:pt x="5923049" y="1148723"/>
                </a:cubicBezTo>
                <a:close/>
                <a:moveTo>
                  <a:pt x="6019832" y="1145100"/>
                </a:moveTo>
                <a:cubicBezTo>
                  <a:pt x="6012221" y="1153491"/>
                  <a:pt x="6018569" y="1169715"/>
                  <a:pt x="6013616" y="1183020"/>
                </a:cubicBezTo>
                <a:cubicBezTo>
                  <a:pt x="6035187" y="1182466"/>
                  <a:pt x="6021610" y="1159616"/>
                  <a:pt x="6019832" y="1145100"/>
                </a:cubicBezTo>
                <a:close/>
                <a:moveTo>
                  <a:pt x="6680595" y="1143854"/>
                </a:moveTo>
                <a:cubicBezTo>
                  <a:pt x="6678349" y="1142929"/>
                  <a:pt x="6676065" y="1143504"/>
                  <a:pt x="6674684" y="1145004"/>
                </a:cubicBezTo>
                <a:cubicBezTo>
                  <a:pt x="6673305" y="1146502"/>
                  <a:pt x="6672830" y="1148925"/>
                  <a:pt x="6674203" y="1151695"/>
                </a:cubicBezTo>
                <a:cubicBezTo>
                  <a:pt x="6678260" y="1154466"/>
                  <a:pt x="6686384" y="1151471"/>
                  <a:pt x="6680595" y="1143854"/>
                </a:cubicBezTo>
                <a:close/>
                <a:moveTo>
                  <a:pt x="5821538" y="1138662"/>
                </a:moveTo>
                <a:cubicBezTo>
                  <a:pt x="5819713" y="1138106"/>
                  <a:pt x="5817817" y="1137982"/>
                  <a:pt x="5815774" y="1139841"/>
                </a:cubicBezTo>
                <a:cubicBezTo>
                  <a:pt x="5814668" y="1143432"/>
                  <a:pt x="5814838" y="1146142"/>
                  <a:pt x="5815710" y="1147961"/>
                </a:cubicBezTo>
                <a:cubicBezTo>
                  <a:pt x="5818318" y="1153417"/>
                  <a:pt x="5827223" y="1150861"/>
                  <a:pt x="5826880" y="1140085"/>
                </a:cubicBezTo>
                <a:cubicBezTo>
                  <a:pt x="5825119" y="1140209"/>
                  <a:pt x="5823363" y="1139220"/>
                  <a:pt x="5821538" y="1138662"/>
                </a:cubicBezTo>
                <a:close/>
                <a:moveTo>
                  <a:pt x="5947141" y="1135019"/>
                </a:moveTo>
                <a:cubicBezTo>
                  <a:pt x="5946393" y="1135243"/>
                  <a:pt x="5945724" y="1135683"/>
                  <a:pt x="5945229" y="1136393"/>
                </a:cubicBezTo>
                <a:cubicBezTo>
                  <a:pt x="5944573" y="1137339"/>
                  <a:pt x="5944231" y="1138767"/>
                  <a:pt x="5944445" y="1140808"/>
                </a:cubicBezTo>
                <a:cubicBezTo>
                  <a:pt x="5946064" y="1143803"/>
                  <a:pt x="5953542" y="1144449"/>
                  <a:pt x="5953230" y="1137284"/>
                </a:cubicBezTo>
                <a:cubicBezTo>
                  <a:pt x="5952319" y="1135600"/>
                  <a:pt x="5949384" y="1134343"/>
                  <a:pt x="5947141" y="1135019"/>
                </a:cubicBezTo>
                <a:close/>
                <a:moveTo>
                  <a:pt x="5922520" y="1134058"/>
                </a:moveTo>
                <a:cubicBezTo>
                  <a:pt x="5920806" y="1134695"/>
                  <a:pt x="5919549" y="1136424"/>
                  <a:pt x="5918609" y="1139931"/>
                </a:cubicBezTo>
                <a:cubicBezTo>
                  <a:pt x="5921973" y="1141210"/>
                  <a:pt x="5922608" y="1144764"/>
                  <a:pt x="5926948" y="1145679"/>
                </a:cubicBezTo>
                <a:cubicBezTo>
                  <a:pt x="5927292" y="1141762"/>
                  <a:pt x="5928828" y="1138666"/>
                  <a:pt x="5929171" y="1134748"/>
                </a:cubicBezTo>
                <a:cubicBezTo>
                  <a:pt x="5926404" y="1133880"/>
                  <a:pt x="5924234" y="1133421"/>
                  <a:pt x="5922520" y="1134058"/>
                </a:cubicBezTo>
                <a:close/>
                <a:moveTo>
                  <a:pt x="6469332" y="1132841"/>
                </a:moveTo>
                <a:cubicBezTo>
                  <a:pt x="6456920" y="1145321"/>
                  <a:pt x="6454798" y="1159902"/>
                  <a:pt x="6456764" y="1175268"/>
                </a:cubicBezTo>
                <a:cubicBezTo>
                  <a:pt x="6458730" y="1190633"/>
                  <a:pt x="6464782" y="1206783"/>
                  <a:pt x="6468714" y="1222407"/>
                </a:cubicBezTo>
                <a:cubicBezTo>
                  <a:pt x="6472800" y="1215638"/>
                  <a:pt x="6475475" y="1208653"/>
                  <a:pt x="6477039" y="1201484"/>
                </a:cubicBezTo>
                <a:cubicBezTo>
                  <a:pt x="6481736" y="1179977"/>
                  <a:pt x="6476444" y="1156811"/>
                  <a:pt x="6469332" y="1132841"/>
                </a:cubicBezTo>
                <a:close/>
                <a:moveTo>
                  <a:pt x="6392702" y="1132806"/>
                </a:moveTo>
                <a:cubicBezTo>
                  <a:pt x="6390768" y="1133626"/>
                  <a:pt x="6389369" y="1135167"/>
                  <a:pt x="6388312" y="1137051"/>
                </a:cubicBezTo>
                <a:cubicBezTo>
                  <a:pt x="6386195" y="1140818"/>
                  <a:pt x="6385436" y="1145961"/>
                  <a:pt x="6384450" y="1149458"/>
                </a:cubicBezTo>
                <a:cubicBezTo>
                  <a:pt x="6385974" y="1151543"/>
                  <a:pt x="6387476" y="1153052"/>
                  <a:pt x="6388925" y="1154075"/>
                </a:cubicBezTo>
                <a:cubicBezTo>
                  <a:pt x="6399060" y="1161227"/>
                  <a:pt x="6406556" y="1144450"/>
                  <a:pt x="6400316" y="1132887"/>
                </a:cubicBezTo>
                <a:cubicBezTo>
                  <a:pt x="6397110" y="1131888"/>
                  <a:pt x="6394637" y="1131987"/>
                  <a:pt x="6392702" y="1132806"/>
                </a:cubicBezTo>
                <a:close/>
                <a:moveTo>
                  <a:pt x="5175291" y="1130491"/>
                </a:moveTo>
                <a:cubicBezTo>
                  <a:pt x="5171690" y="1143933"/>
                  <a:pt x="5171690" y="1143933"/>
                  <a:pt x="5173058" y="1144300"/>
                </a:cubicBezTo>
                <a:cubicBezTo>
                  <a:pt x="5173563" y="1158840"/>
                  <a:pt x="5177671" y="1159941"/>
                  <a:pt x="5181780" y="1161042"/>
                </a:cubicBezTo>
                <a:cubicBezTo>
                  <a:pt x="5183147" y="1161408"/>
                  <a:pt x="5183147" y="1161408"/>
                  <a:pt x="5184517" y="1161775"/>
                </a:cubicBezTo>
                <a:cubicBezTo>
                  <a:pt x="5185886" y="1162142"/>
                  <a:pt x="5185886" y="1162142"/>
                  <a:pt x="5185886" y="1162142"/>
                </a:cubicBezTo>
                <a:cubicBezTo>
                  <a:pt x="5189487" y="1148702"/>
                  <a:pt x="5189487" y="1148702"/>
                  <a:pt x="5188118" y="1148336"/>
                </a:cubicBezTo>
                <a:cubicBezTo>
                  <a:pt x="5188118" y="1148336"/>
                  <a:pt x="5186749" y="1147969"/>
                  <a:pt x="5185381" y="1147602"/>
                </a:cubicBezTo>
                <a:lnTo>
                  <a:pt x="5184444" y="1145804"/>
                </a:lnTo>
                <a:lnTo>
                  <a:pt x="5185658" y="1146133"/>
                </a:lnTo>
                <a:cubicBezTo>
                  <a:pt x="5189366" y="1138041"/>
                  <a:pt x="5188509" y="1130767"/>
                  <a:pt x="5180722" y="1131593"/>
                </a:cubicBezTo>
                <a:lnTo>
                  <a:pt x="5179308" y="1135941"/>
                </a:lnTo>
                <a:lnTo>
                  <a:pt x="5176660" y="1130858"/>
                </a:lnTo>
                <a:cubicBezTo>
                  <a:pt x="5176660" y="1130858"/>
                  <a:pt x="5175291" y="1130491"/>
                  <a:pt x="5175291" y="1130491"/>
                </a:cubicBezTo>
                <a:close/>
                <a:moveTo>
                  <a:pt x="5767762" y="1130046"/>
                </a:moveTo>
                <a:cubicBezTo>
                  <a:pt x="5767052" y="1134393"/>
                  <a:pt x="5767028" y="1137747"/>
                  <a:pt x="5767963" y="1140042"/>
                </a:cubicBezTo>
                <a:cubicBezTo>
                  <a:pt x="5768899" y="1142337"/>
                  <a:pt x="5770793" y="1143575"/>
                  <a:pt x="5773921" y="1143693"/>
                </a:cubicBezTo>
                <a:cubicBezTo>
                  <a:pt x="5772878" y="1137237"/>
                  <a:pt x="5774836" y="1129533"/>
                  <a:pt x="5767762" y="1130046"/>
                </a:cubicBezTo>
                <a:close/>
                <a:moveTo>
                  <a:pt x="6388256" y="1129688"/>
                </a:moveTo>
                <a:cubicBezTo>
                  <a:pt x="6383913" y="1129852"/>
                  <a:pt x="6379931" y="1131413"/>
                  <a:pt x="6376487" y="1133917"/>
                </a:cubicBezTo>
                <a:cubicBezTo>
                  <a:pt x="6373045" y="1136420"/>
                  <a:pt x="6370139" y="1139864"/>
                  <a:pt x="6367952" y="1143790"/>
                </a:cubicBezTo>
                <a:cubicBezTo>
                  <a:pt x="6363577" y="1151642"/>
                  <a:pt x="6362067" y="1161424"/>
                  <a:pt x="6364844" y="1169460"/>
                </a:cubicBezTo>
                <a:cubicBezTo>
                  <a:pt x="6378897" y="1168633"/>
                  <a:pt x="6383349" y="1142838"/>
                  <a:pt x="6388256" y="1129688"/>
                </a:cubicBezTo>
                <a:close/>
                <a:moveTo>
                  <a:pt x="5742666" y="1127877"/>
                </a:moveTo>
                <a:cubicBezTo>
                  <a:pt x="5737421" y="1131035"/>
                  <a:pt x="5736915" y="1136559"/>
                  <a:pt x="5738179" y="1142725"/>
                </a:cubicBezTo>
                <a:lnTo>
                  <a:pt x="5738607" y="1144029"/>
                </a:lnTo>
                <a:lnTo>
                  <a:pt x="5738070" y="1145507"/>
                </a:lnTo>
                <a:cubicBezTo>
                  <a:pt x="5737894" y="1150154"/>
                  <a:pt x="5739613" y="1154962"/>
                  <a:pt x="5742468" y="1158093"/>
                </a:cubicBezTo>
                <a:lnTo>
                  <a:pt x="5743278" y="1158278"/>
                </a:lnTo>
                <a:lnTo>
                  <a:pt x="5743961" y="1160364"/>
                </a:lnTo>
                <a:lnTo>
                  <a:pt x="5743189" y="1161490"/>
                </a:lnTo>
                <a:lnTo>
                  <a:pt x="5728243" y="1162315"/>
                </a:lnTo>
                <a:cubicBezTo>
                  <a:pt x="5723019" y="1163317"/>
                  <a:pt x="5718423" y="1165836"/>
                  <a:pt x="5715942" y="1172299"/>
                </a:cubicBezTo>
                <a:cubicBezTo>
                  <a:pt x="5719696" y="1175134"/>
                  <a:pt x="5723678" y="1177363"/>
                  <a:pt x="5727905" y="1178962"/>
                </a:cubicBezTo>
                <a:lnTo>
                  <a:pt x="5737745" y="1180315"/>
                </a:lnTo>
                <a:lnTo>
                  <a:pt x="5735552" y="1193065"/>
                </a:lnTo>
                <a:cubicBezTo>
                  <a:pt x="5734414" y="1198113"/>
                  <a:pt x="5732828" y="1203042"/>
                  <a:pt x="5730262" y="1207484"/>
                </a:cubicBezTo>
                <a:cubicBezTo>
                  <a:pt x="5745944" y="1210478"/>
                  <a:pt x="5750199" y="1202608"/>
                  <a:pt x="5750634" y="1191284"/>
                </a:cubicBezTo>
                <a:lnTo>
                  <a:pt x="5749968" y="1181452"/>
                </a:lnTo>
                <a:lnTo>
                  <a:pt x="5772740" y="1175616"/>
                </a:lnTo>
                <a:cubicBezTo>
                  <a:pt x="5769692" y="1162543"/>
                  <a:pt x="5763150" y="1166979"/>
                  <a:pt x="5758354" y="1162661"/>
                </a:cubicBezTo>
                <a:lnTo>
                  <a:pt x="5754879" y="1150511"/>
                </a:lnTo>
                <a:lnTo>
                  <a:pt x="5756579" y="1143684"/>
                </a:lnTo>
                <a:cubicBezTo>
                  <a:pt x="5756779" y="1142237"/>
                  <a:pt x="5756429" y="1142143"/>
                  <a:pt x="5755728" y="1141955"/>
                </a:cubicBezTo>
                <a:cubicBezTo>
                  <a:pt x="5754327" y="1141580"/>
                  <a:pt x="5754327" y="1141580"/>
                  <a:pt x="5752927" y="1141204"/>
                </a:cubicBezTo>
                <a:lnTo>
                  <a:pt x="5752062" y="1140973"/>
                </a:lnTo>
                <a:lnTo>
                  <a:pt x="5749052" y="1133110"/>
                </a:lnTo>
                <a:cubicBezTo>
                  <a:pt x="5747542" y="1130671"/>
                  <a:pt x="5745529" y="1128823"/>
                  <a:pt x="5742666" y="1127877"/>
                </a:cubicBezTo>
                <a:close/>
                <a:moveTo>
                  <a:pt x="6294280" y="1121663"/>
                </a:moveTo>
                <a:cubicBezTo>
                  <a:pt x="6287120" y="1122793"/>
                  <a:pt x="6280384" y="1125737"/>
                  <a:pt x="6273897" y="1129709"/>
                </a:cubicBezTo>
                <a:cubicBezTo>
                  <a:pt x="6260923" y="1137652"/>
                  <a:pt x="6248945" y="1149705"/>
                  <a:pt x="6236557" y="1159578"/>
                </a:cubicBezTo>
                <a:cubicBezTo>
                  <a:pt x="6244335" y="1160682"/>
                  <a:pt x="6251720" y="1160388"/>
                  <a:pt x="6258806" y="1158989"/>
                </a:cubicBezTo>
                <a:lnTo>
                  <a:pt x="6277803" y="1150967"/>
                </a:lnTo>
                <a:lnTo>
                  <a:pt x="6276478" y="1152570"/>
                </a:lnTo>
                <a:cubicBezTo>
                  <a:pt x="6286973" y="1152354"/>
                  <a:pt x="6297602" y="1144910"/>
                  <a:pt x="6307441" y="1140971"/>
                </a:cubicBezTo>
                <a:lnTo>
                  <a:pt x="6301733" y="1136433"/>
                </a:lnTo>
                <a:lnTo>
                  <a:pt x="6317213" y="1124503"/>
                </a:lnTo>
                <a:cubicBezTo>
                  <a:pt x="6309027" y="1121218"/>
                  <a:pt x="6301441" y="1120534"/>
                  <a:pt x="6294280" y="1121663"/>
                </a:cubicBezTo>
                <a:close/>
                <a:moveTo>
                  <a:pt x="6784743" y="1121033"/>
                </a:moveTo>
                <a:cubicBezTo>
                  <a:pt x="6771864" y="1135639"/>
                  <a:pt x="6775305" y="1150254"/>
                  <a:pt x="6767380" y="1165346"/>
                </a:cubicBezTo>
                <a:cubicBezTo>
                  <a:pt x="6785948" y="1170332"/>
                  <a:pt x="6796244" y="1134847"/>
                  <a:pt x="6784743" y="1121033"/>
                </a:cubicBezTo>
                <a:close/>
                <a:moveTo>
                  <a:pt x="5898619" y="1120562"/>
                </a:moveTo>
                <a:cubicBezTo>
                  <a:pt x="5894775" y="1124481"/>
                  <a:pt x="5892724" y="1128674"/>
                  <a:pt x="5892152" y="1132866"/>
                </a:cubicBezTo>
                <a:cubicBezTo>
                  <a:pt x="5891579" y="1137057"/>
                  <a:pt x="5892486" y="1141250"/>
                  <a:pt x="5894565" y="1145169"/>
                </a:cubicBezTo>
                <a:cubicBezTo>
                  <a:pt x="5898858" y="1145822"/>
                  <a:pt x="5904326" y="1141251"/>
                  <a:pt x="5909795" y="1136678"/>
                </a:cubicBezTo>
                <a:cubicBezTo>
                  <a:pt x="5908108" y="1131016"/>
                  <a:pt x="5906166" y="1119910"/>
                  <a:pt x="5898619" y="1120562"/>
                </a:cubicBezTo>
                <a:close/>
                <a:moveTo>
                  <a:pt x="5155694" y="1119165"/>
                </a:moveTo>
                <a:cubicBezTo>
                  <a:pt x="5155216" y="1118362"/>
                  <a:pt x="5154478" y="1118614"/>
                  <a:pt x="5153669" y="1119298"/>
                </a:cubicBezTo>
                <a:cubicBezTo>
                  <a:pt x="5152051" y="1120664"/>
                  <a:pt x="5150149" y="1123757"/>
                  <a:pt x="5149482" y="1123577"/>
                </a:cubicBezTo>
                <a:cubicBezTo>
                  <a:pt x="5148146" y="1123220"/>
                  <a:pt x="5146812" y="1122863"/>
                  <a:pt x="5145477" y="1122505"/>
                </a:cubicBezTo>
                <a:cubicBezTo>
                  <a:pt x="5144142" y="1122148"/>
                  <a:pt x="5144142" y="1122148"/>
                  <a:pt x="5140541" y="1135587"/>
                </a:cubicBezTo>
                <a:cubicBezTo>
                  <a:pt x="5140541" y="1135587"/>
                  <a:pt x="5140541" y="1135587"/>
                  <a:pt x="5141875" y="1135945"/>
                </a:cubicBezTo>
                <a:cubicBezTo>
                  <a:pt x="5143211" y="1136302"/>
                  <a:pt x="5144547" y="1136660"/>
                  <a:pt x="5145881" y="1137017"/>
                </a:cubicBezTo>
                <a:cubicBezTo>
                  <a:pt x="5147215" y="1137376"/>
                  <a:pt x="5149885" y="1138090"/>
                  <a:pt x="5152555" y="1138806"/>
                </a:cubicBezTo>
                <a:cubicBezTo>
                  <a:pt x="5152555" y="1138806"/>
                  <a:pt x="5152555" y="1138806"/>
                  <a:pt x="5153890" y="1139164"/>
                </a:cubicBezTo>
                <a:cubicBezTo>
                  <a:pt x="5153890" y="1139164"/>
                  <a:pt x="5157492" y="1125724"/>
                  <a:pt x="5156157" y="1125366"/>
                </a:cubicBezTo>
                <a:cubicBezTo>
                  <a:pt x="5156389" y="1121828"/>
                  <a:pt x="5156171" y="1119969"/>
                  <a:pt x="5155694" y="1119165"/>
                </a:cubicBezTo>
                <a:close/>
                <a:moveTo>
                  <a:pt x="5794602" y="1118105"/>
                </a:moveTo>
                <a:cubicBezTo>
                  <a:pt x="5794282" y="1125939"/>
                  <a:pt x="5795764" y="1130972"/>
                  <a:pt x="5798626" y="1135328"/>
                </a:cubicBezTo>
                <a:cubicBezTo>
                  <a:pt x="5808383" y="1136312"/>
                  <a:pt x="5811993" y="1130709"/>
                  <a:pt x="5812312" y="1122876"/>
                </a:cubicBezTo>
                <a:cubicBezTo>
                  <a:pt x="5808072" y="1119193"/>
                  <a:pt x="5803404" y="1117635"/>
                  <a:pt x="5794602" y="1118105"/>
                </a:cubicBezTo>
                <a:close/>
                <a:moveTo>
                  <a:pt x="5973988" y="1117184"/>
                </a:moveTo>
                <a:cubicBezTo>
                  <a:pt x="5972944" y="1117211"/>
                  <a:pt x="5972055" y="1117628"/>
                  <a:pt x="5971297" y="1118352"/>
                </a:cubicBezTo>
                <a:cubicBezTo>
                  <a:pt x="5969022" y="1120525"/>
                  <a:pt x="5967925" y="1125464"/>
                  <a:pt x="5967374" y="1130943"/>
                </a:cubicBezTo>
                <a:lnTo>
                  <a:pt x="5967250" y="1133417"/>
                </a:lnTo>
                <a:lnTo>
                  <a:pt x="5966580" y="1133267"/>
                </a:lnTo>
                <a:cubicBezTo>
                  <a:pt x="5962949" y="1135878"/>
                  <a:pt x="5959092" y="1148678"/>
                  <a:pt x="5962073" y="1153888"/>
                </a:cubicBezTo>
                <a:cubicBezTo>
                  <a:pt x="5964020" y="1154745"/>
                  <a:pt x="5965653" y="1154928"/>
                  <a:pt x="5967049" y="1154588"/>
                </a:cubicBezTo>
                <a:cubicBezTo>
                  <a:pt x="5971238" y="1153567"/>
                  <a:pt x="5973286" y="1147831"/>
                  <a:pt x="5975214" y="1141433"/>
                </a:cubicBezTo>
                <a:lnTo>
                  <a:pt x="5973857" y="1139694"/>
                </a:lnTo>
                <a:lnTo>
                  <a:pt x="5974523" y="1136611"/>
                </a:lnTo>
                <a:cubicBezTo>
                  <a:pt x="5974952" y="1129582"/>
                  <a:pt x="5973972" y="1121623"/>
                  <a:pt x="5973988" y="1117184"/>
                </a:cubicBezTo>
                <a:close/>
                <a:moveTo>
                  <a:pt x="6645478" y="1112720"/>
                </a:moveTo>
                <a:cubicBezTo>
                  <a:pt x="6640764" y="1112289"/>
                  <a:pt x="6637976" y="1114257"/>
                  <a:pt x="6635126" y="1116915"/>
                </a:cubicBezTo>
                <a:cubicBezTo>
                  <a:pt x="6632276" y="1119573"/>
                  <a:pt x="6629365" y="1122921"/>
                  <a:pt x="6624406" y="1125247"/>
                </a:cubicBezTo>
                <a:cubicBezTo>
                  <a:pt x="6625469" y="1132018"/>
                  <a:pt x="6628069" y="1135836"/>
                  <a:pt x="6631186" y="1137451"/>
                </a:cubicBezTo>
                <a:cubicBezTo>
                  <a:pt x="6640533" y="1142297"/>
                  <a:pt x="6654515" y="1127313"/>
                  <a:pt x="6645478" y="1112720"/>
                </a:cubicBezTo>
                <a:close/>
                <a:moveTo>
                  <a:pt x="6107423" y="1112329"/>
                </a:moveTo>
                <a:cubicBezTo>
                  <a:pt x="6104400" y="1112395"/>
                  <a:pt x="6101364" y="1113377"/>
                  <a:pt x="6098495" y="1115479"/>
                </a:cubicBezTo>
                <a:cubicBezTo>
                  <a:pt x="6084388" y="1124805"/>
                  <a:pt x="6086700" y="1164922"/>
                  <a:pt x="6101479" y="1174123"/>
                </a:cubicBezTo>
                <a:cubicBezTo>
                  <a:pt x="6103592" y="1175437"/>
                  <a:pt x="6105957" y="1176121"/>
                  <a:pt x="6108565" y="1175993"/>
                </a:cubicBezTo>
                <a:cubicBezTo>
                  <a:pt x="6143405" y="1159107"/>
                  <a:pt x="6133233" y="1124053"/>
                  <a:pt x="6116284" y="1114674"/>
                </a:cubicBezTo>
                <a:cubicBezTo>
                  <a:pt x="6113460" y="1113112"/>
                  <a:pt x="6110447" y="1112263"/>
                  <a:pt x="6107423" y="1112329"/>
                </a:cubicBezTo>
                <a:close/>
                <a:moveTo>
                  <a:pt x="5985835" y="1108665"/>
                </a:moveTo>
                <a:cubicBezTo>
                  <a:pt x="5974620" y="1115334"/>
                  <a:pt x="5978744" y="1132594"/>
                  <a:pt x="5990460" y="1134511"/>
                </a:cubicBezTo>
                <a:cubicBezTo>
                  <a:pt x="5991346" y="1127918"/>
                  <a:pt x="5994933" y="1119070"/>
                  <a:pt x="5993123" y="1114732"/>
                </a:cubicBezTo>
                <a:cubicBezTo>
                  <a:pt x="5989794" y="1113461"/>
                  <a:pt x="5986465" y="1112190"/>
                  <a:pt x="5985835" y="1108665"/>
                </a:cubicBezTo>
                <a:close/>
                <a:moveTo>
                  <a:pt x="6539045" y="1106589"/>
                </a:moveTo>
                <a:cubicBezTo>
                  <a:pt x="6532102" y="1110228"/>
                  <a:pt x="6528484" y="1114029"/>
                  <a:pt x="6526142" y="1118686"/>
                </a:cubicBezTo>
                <a:cubicBezTo>
                  <a:pt x="6530169" y="1127628"/>
                  <a:pt x="6536826" y="1127952"/>
                  <a:pt x="6543769" y="1124313"/>
                </a:cubicBezTo>
                <a:cubicBezTo>
                  <a:pt x="6544839" y="1118799"/>
                  <a:pt x="6543854" y="1113979"/>
                  <a:pt x="6539045" y="1106589"/>
                </a:cubicBezTo>
                <a:close/>
                <a:moveTo>
                  <a:pt x="6413062" y="1102178"/>
                </a:moveTo>
                <a:cubicBezTo>
                  <a:pt x="6410558" y="1105010"/>
                  <a:pt x="6409468" y="1107369"/>
                  <a:pt x="6409338" y="1109500"/>
                </a:cubicBezTo>
                <a:cubicBezTo>
                  <a:pt x="6408950" y="1115897"/>
                  <a:pt x="6417213" y="1120255"/>
                  <a:pt x="6421915" y="1129234"/>
                </a:cubicBezTo>
                <a:cubicBezTo>
                  <a:pt x="6435465" y="1122115"/>
                  <a:pt x="6418440" y="1104833"/>
                  <a:pt x="6413062" y="1102178"/>
                </a:cubicBezTo>
                <a:close/>
                <a:moveTo>
                  <a:pt x="6150706" y="1088489"/>
                </a:moveTo>
                <a:cubicBezTo>
                  <a:pt x="6144025" y="1087324"/>
                  <a:pt x="6137158" y="1088236"/>
                  <a:pt x="6130881" y="1091853"/>
                </a:cubicBezTo>
                <a:cubicBezTo>
                  <a:pt x="6131628" y="1094155"/>
                  <a:pt x="6129638" y="1095090"/>
                  <a:pt x="6127650" y="1096026"/>
                </a:cubicBezTo>
                <a:cubicBezTo>
                  <a:pt x="6127502" y="1117647"/>
                  <a:pt x="6138811" y="1135948"/>
                  <a:pt x="6154230" y="1142079"/>
                </a:cubicBezTo>
                <a:cubicBezTo>
                  <a:pt x="6163482" y="1145760"/>
                  <a:pt x="6174215" y="1145060"/>
                  <a:pt x="6184841" y="1138069"/>
                </a:cubicBezTo>
                <a:cubicBezTo>
                  <a:pt x="6189122" y="1114172"/>
                  <a:pt x="6170750" y="1091985"/>
                  <a:pt x="6150706" y="1088489"/>
                </a:cubicBezTo>
                <a:close/>
                <a:moveTo>
                  <a:pt x="6091795" y="1088286"/>
                </a:moveTo>
                <a:cubicBezTo>
                  <a:pt x="6089884" y="1088017"/>
                  <a:pt x="6087585" y="1088910"/>
                  <a:pt x="6085205" y="1091649"/>
                </a:cubicBezTo>
                <a:cubicBezTo>
                  <a:pt x="6087826" y="1098292"/>
                  <a:pt x="6085415" y="1100332"/>
                  <a:pt x="6087010" y="1102012"/>
                </a:cubicBezTo>
                <a:cubicBezTo>
                  <a:pt x="6087541" y="1102574"/>
                  <a:pt x="6088519" y="1103095"/>
                  <a:pt x="6090275" y="1103733"/>
                </a:cubicBezTo>
                <a:cubicBezTo>
                  <a:pt x="6099777" y="1100361"/>
                  <a:pt x="6097529" y="1089089"/>
                  <a:pt x="6091795" y="1088286"/>
                </a:cubicBezTo>
                <a:close/>
                <a:moveTo>
                  <a:pt x="5245918" y="1086450"/>
                </a:moveTo>
                <a:cubicBezTo>
                  <a:pt x="5244013" y="1095361"/>
                  <a:pt x="5246744" y="1103401"/>
                  <a:pt x="5244021" y="1114746"/>
                </a:cubicBezTo>
                <a:cubicBezTo>
                  <a:pt x="5245930" y="1115527"/>
                  <a:pt x="5247839" y="1116309"/>
                  <a:pt x="5249747" y="1117091"/>
                </a:cubicBezTo>
                <a:cubicBezTo>
                  <a:pt x="5260374" y="1104830"/>
                  <a:pt x="5251372" y="1092837"/>
                  <a:pt x="5245918" y="1086450"/>
                </a:cubicBezTo>
                <a:close/>
                <a:moveTo>
                  <a:pt x="5872514" y="1084659"/>
                </a:moveTo>
                <a:cubicBezTo>
                  <a:pt x="5868812" y="1086397"/>
                  <a:pt x="5866038" y="1089274"/>
                  <a:pt x="5864137" y="1092687"/>
                </a:cubicBezTo>
                <a:cubicBezTo>
                  <a:pt x="5858432" y="1102932"/>
                  <a:pt x="5860562" y="1118035"/>
                  <a:pt x="5868934" y="1121877"/>
                </a:cubicBezTo>
                <a:cubicBezTo>
                  <a:pt x="5872655" y="1123584"/>
                  <a:pt x="5877609" y="1123069"/>
                  <a:pt x="5883656" y="1118913"/>
                </a:cubicBezTo>
                <a:cubicBezTo>
                  <a:pt x="5887352" y="1109280"/>
                  <a:pt x="5882643" y="1087800"/>
                  <a:pt x="5872514" y="1084659"/>
                </a:cubicBezTo>
                <a:close/>
                <a:moveTo>
                  <a:pt x="6061975" y="1083666"/>
                </a:moveTo>
                <a:cubicBezTo>
                  <a:pt x="6058257" y="1081987"/>
                  <a:pt x="6053747" y="1082423"/>
                  <a:pt x="6049171" y="1084258"/>
                </a:cubicBezTo>
                <a:cubicBezTo>
                  <a:pt x="6042305" y="1087009"/>
                  <a:pt x="6035288" y="1092908"/>
                  <a:pt x="6030564" y="1099534"/>
                </a:cubicBezTo>
                <a:lnTo>
                  <a:pt x="6027567" y="1111698"/>
                </a:lnTo>
                <a:lnTo>
                  <a:pt x="6026751" y="1109251"/>
                </a:lnTo>
                <a:cubicBezTo>
                  <a:pt x="6025453" y="1106901"/>
                  <a:pt x="6023795" y="1104986"/>
                  <a:pt x="6021972" y="1103984"/>
                </a:cubicBezTo>
                <a:cubicBezTo>
                  <a:pt x="6019541" y="1102648"/>
                  <a:pt x="6016815" y="1102933"/>
                  <a:pt x="6014253" y="1105981"/>
                </a:cubicBezTo>
                <a:cubicBezTo>
                  <a:pt x="6018636" y="1119524"/>
                  <a:pt x="6015668" y="1121768"/>
                  <a:pt x="6023501" y="1129154"/>
                </a:cubicBezTo>
                <a:lnTo>
                  <a:pt x="6029338" y="1117193"/>
                </a:lnTo>
                <a:lnTo>
                  <a:pt x="6045083" y="1108570"/>
                </a:lnTo>
                <a:cubicBezTo>
                  <a:pt x="6051652" y="1104722"/>
                  <a:pt x="6057811" y="1098491"/>
                  <a:pt x="6061975" y="1083666"/>
                </a:cubicBezTo>
                <a:close/>
                <a:moveTo>
                  <a:pt x="5827834" y="1081283"/>
                </a:moveTo>
                <a:cubicBezTo>
                  <a:pt x="5826690" y="1080853"/>
                  <a:pt x="5825827" y="1081362"/>
                  <a:pt x="5825204" y="1082388"/>
                </a:cubicBezTo>
                <a:cubicBezTo>
                  <a:pt x="5823338" y="1085465"/>
                  <a:pt x="5823640" y="1093184"/>
                  <a:pt x="5825051" y="1094106"/>
                </a:cubicBezTo>
                <a:cubicBezTo>
                  <a:pt x="5827213" y="1093611"/>
                  <a:pt x="5831595" y="1083742"/>
                  <a:pt x="5827834" y="1081283"/>
                </a:cubicBezTo>
                <a:close/>
                <a:moveTo>
                  <a:pt x="6210329" y="1078279"/>
                </a:moveTo>
                <a:cubicBezTo>
                  <a:pt x="6207159" y="1078910"/>
                  <a:pt x="6204589" y="1080682"/>
                  <a:pt x="6202432" y="1083020"/>
                </a:cubicBezTo>
                <a:lnTo>
                  <a:pt x="6198662" y="1089444"/>
                </a:lnTo>
                <a:lnTo>
                  <a:pt x="6195399" y="1092403"/>
                </a:lnTo>
                <a:cubicBezTo>
                  <a:pt x="6193579" y="1095145"/>
                  <a:pt x="6192186" y="1098464"/>
                  <a:pt x="6191443" y="1101767"/>
                </a:cubicBezTo>
                <a:cubicBezTo>
                  <a:pt x="6189957" y="1108376"/>
                  <a:pt x="6191074" y="1114924"/>
                  <a:pt x="6196602" y="1116677"/>
                </a:cubicBezTo>
                <a:lnTo>
                  <a:pt x="6201800" y="1108056"/>
                </a:lnTo>
                <a:lnTo>
                  <a:pt x="6208432" y="1110460"/>
                </a:lnTo>
                <a:cubicBezTo>
                  <a:pt x="6218313" y="1108940"/>
                  <a:pt x="6226350" y="1093635"/>
                  <a:pt x="6221828" y="1080380"/>
                </a:cubicBezTo>
                <a:cubicBezTo>
                  <a:pt x="6217269" y="1078156"/>
                  <a:pt x="6213499" y="1077648"/>
                  <a:pt x="6210329" y="1078279"/>
                </a:cubicBezTo>
                <a:close/>
                <a:moveTo>
                  <a:pt x="6282860" y="1074934"/>
                </a:moveTo>
                <a:cubicBezTo>
                  <a:pt x="6276331" y="1072076"/>
                  <a:pt x="6267096" y="1079534"/>
                  <a:pt x="6266101" y="1087959"/>
                </a:cubicBezTo>
                <a:cubicBezTo>
                  <a:pt x="6265659" y="1091703"/>
                  <a:pt x="6266845" y="1095639"/>
                  <a:pt x="6270620" y="1098945"/>
                </a:cubicBezTo>
                <a:cubicBezTo>
                  <a:pt x="6275384" y="1097849"/>
                  <a:pt x="6286497" y="1088618"/>
                  <a:pt x="6288080" y="1081578"/>
                </a:cubicBezTo>
                <a:cubicBezTo>
                  <a:pt x="6286910" y="1077986"/>
                  <a:pt x="6285035" y="1075887"/>
                  <a:pt x="6282860" y="1074934"/>
                </a:cubicBezTo>
                <a:close/>
                <a:moveTo>
                  <a:pt x="5916356" y="1074467"/>
                </a:moveTo>
                <a:cubicBezTo>
                  <a:pt x="5911463" y="1076373"/>
                  <a:pt x="5907219" y="1080784"/>
                  <a:pt x="5904643" y="1085921"/>
                </a:cubicBezTo>
                <a:lnTo>
                  <a:pt x="5904475" y="1087476"/>
                </a:lnTo>
                <a:lnTo>
                  <a:pt x="5902432" y="1087817"/>
                </a:lnTo>
                <a:lnTo>
                  <a:pt x="5899528" y="1091552"/>
                </a:lnTo>
                <a:lnTo>
                  <a:pt x="5895857" y="1092278"/>
                </a:lnTo>
                <a:lnTo>
                  <a:pt x="5896464" y="1095493"/>
                </a:lnTo>
                <a:lnTo>
                  <a:pt x="5894729" y="1097725"/>
                </a:lnTo>
                <a:cubicBezTo>
                  <a:pt x="5893189" y="1101835"/>
                  <a:pt x="5892877" y="1106274"/>
                  <a:pt x="5894399" y="1109601"/>
                </a:cubicBezTo>
                <a:cubicBezTo>
                  <a:pt x="5895751" y="1112558"/>
                  <a:pt x="5898552" y="1114637"/>
                  <a:pt x="5903225" y="1114827"/>
                </a:cubicBezTo>
                <a:lnTo>
                  <a:pt x="5904012" y="1113476"/>
                </a:lnTo>
                <a:lnTo>
                  <a:pt x="5908647" y="1119359"/>
                </a:lnTo>
                <a:cubicBezTo>
                  <a:pt x="5916339" y="1118230"/>
                  <a:pt x="5918287" y="1113949"/>
                  <a:pt x="5917383" y="1108381"/>
                </a:cubicBezTo>
                <a:lnTo>
                  <a:pt x="5916993" y="1107509"/>
                </a:lnTo>
                <a:lnTo>
                  <a:pt x="5925683" y="1094742"/>
                </a:lnTo>
                <a:cubicBezTo>
                  <a:pt x="5928312" y="1087583"/>
                  <a:pt x="5929290" y="1079732"/>
                  <a:pt x="5926711" y="1074520"/>
                </a:cubicBezTo>
                <a:cubicBezTo>
                  <a:pt x="5923172" y="1073038"/>
                  <a:pt x="5919619" y="1073196"/>
                  <a:pt x="5916356" y="1074467"/>
                </a:cubicBezTo>
                <a:close/>
                <a:moveTo>
                  <a:pt x="5772274" y="1071924"/>
                </a:moveTo>
                <a:cubicBezTo>
                  <a:pt x="5771580" y="1072714"/>
                  <a:pt x="5771200" y="1074154"/>
                  <a:pt x="5771503" y="1076430"/>
                </a:cubicBezTo>
                <a:cubicBezTo>
                  <a:pt x="5773391" y="1077631"/>
                  <a:pt x="5775577" y="1077099"/>
                  <a:pt x="5776935" y="1077322"/>
                </a:cubicBezTo>
                <a:cubicBezTo>
                  <a:pt x="5778094" y="1075174"/>
                  <a:pt x="5777450" y="1073232"/>
                  <a:pt x="5776254" y="1072122"/>
                </a:cubicBezTo>
                <a:cubicBezTo>
                  <a:pt x="5775060" y="1071012"/>
                  <a:pt x="5773315" y="1070738"/>
                  <a:pt x="5772274" y="1071924"/>
                </a:cubicBezTo>
                <a:close/>
                <a:moveTo>
                  <a:pt x="5945384" y="1071378"/>
                </a:moveTo>
                <a:cubicBezTo>
                  <a:pt x="5943016" y="1073972"/>
                  <a:pt x="5940907" y="1079670"/>
                  <a:pt x="5940095" y="1085842"/>
                </a:cubicBezTo>
                <a:cubicBezTo>
                  <a:pt x="5939284" y="1092015"/>
                  <a:pt x="5939771" y="1098664"/>
                  <a:pt x="5942596" y="1103158"/>
                </a:cubicBezTo>
                <a:cubicBezTo>
                  <a:pt x="5944478" y="1106154"/>
                  <a:pt x="5947401" y="1108194"/>
                  <a:pt x="5951672" y="1108498"/>
                </a:cubicBezTo>
                <a:cubicBezTo>
                  <a:pt x="5957034" y="1100134"/>
                  <a:pt x="5961631" y="1076830"/>
                  <a:pt x="5945384" y="1071378"/>
                </a:cubicBezTo>
                <a:close/>
                <a:moveTo>
                  <a:pt x="6130503" y="1066137"/>
                </a:moveTo>
                <a:cubicBezTo>
                  <a:pt x="6127983" y="1065662"/>
                  <a:pt x="6125630" y="1066281"/>
                  <a:pt x="6123588" y="1067597"/>
                </a:cubicBezTo>
                <a:cubicBezTo>
                  <a:pt x="6117464" y="1071552"/>
                  <a:pt x="6114146" y="1081795"/>
                  <a:pt x="6117543" y="1087680"/>
                </a:cubicBezTo>
                <a:cubicBezTo>
                  <a:pt x="6119053" y="1090296"/>
                  <a:pt x="6121887" y="1092052"/>
                  <a:pt x="6126394" y="1092011"/>
                </a:cubicBezTo>
                <a:cubicBezTo>
                  <a:pt x="6131248" y="1087596"/>
                  <a:pt x="6135057" y="1072323"/>
                  <a:pt x="6130503" y="1066137"/>
                </a:cubicBezTo>
                <a:close/>
                <a:moveTo>
                  <a:pt x="6257969" y="1059916"/>
                </a:moveTo>
                <a:cubicBezTo>
                  <a:pt x="6253916" y="1058455"/>
                  <a:pt x="6249579" y="1058703"/>
                  <a:pt x="6246515" y="1061706"/>
                </a:cubicBezTo>
                <a:cubicBezTo>
                  <a:pt x="6242429" y="1065711"/>
                  <a:pt x="6240607" y="1074613"/>
                  <a:pt x="6244738" y="1090899"/>
                </a:cubicBezTo>
                <a:cubicBezTo>
                  <a:pt x="6279733" y="1084056"/>
                  <a:pt x="6270130" y="1064300"/>
                  <a:pt x="6257969" y="1059916"/>
                </a:cubicBezTo>
                <a:close/>
                <a:moveTo>
                  <a:pt x="6396411" y="1042881"/>
                </a:moveTo>
                <a:cubicBezTo>
                  <a:pt x="6390599" y="1041881"/>
                  <a:pt x="6385465" y="1042523"/>
                  <a:pt x="6380806" y="1044312"/>
                </a:cubicBezTo>
                <a:cubicBezTo>
                  <a:pt x="6376149" y="1046099"/>
                  <a:pt x="6371968" y="1049032"/>
                  <a:pt x="6368064" y="1052613"/>
                </a:cubicBezTo>
                <a:cubicBezTo>
                  <a:pt x="6360255" y="1059774"/>
                  <a:pt x="6353550" y="1069527"/>
                  <a:pt x="6346339" y="1077887"/>
                </a:cubicBezTo>
                <a:cubicBezTo>
                  <a:pt x="6351646" y="1077497"/>
                  <a:pt x="6356542" y="1076232"/>
                  <a:pt x="6361121" y="1074275"/>
                </a:cubicBezTo>
                <a:cubicBezTo>
                  <a:pt x="6374860" y="1068408"/>
                  <a:pt x="6385755" y="1056312"/>
                  <a:pt x="6396411" y="1042881"/>
                </a:cubicBezTo>
                <a:close/>
                <a:moveTo>
                  <a:pt x="6047379" y="1038502"/>
                </a:moveTo>
                <a:cubicBezTo>
                  <a:pt x="6039827" y="1038019"/>
                  <a:pt x="6039739" y="1051333"/>
                  <a:pt x="6038334" y="1059964"/>
                </a:cubicBezTo>
                <a:cubicBezTo>
                  <a:pt x="6032692" y="1056273"/>
                  <a:pt x="6026266" y="1048885"/>
                  <a:pt x="6019750" y="1054812"/>
                </a:cubicBezTo>
                <a:cubicBezTo>
                  <a:pt x="6020944" y="1058139"/>
                  <a:pt x="6022440" y="1061187"/>
                  <a:pt x="6024257" y="1063947"/>
                </a:cubicBezTo>
                <a:cubicBezTo>
                  <a:pt x="6029704" y="1072226"/>
                  <a:pt x="6038013" y="1077899"/>
                  <a:pt x="6049529" y="1080658"/>
                </a:cubicBezTo>
                <a:cubicBezTo>
                  <a:pt x="6051750" y="1071286"/>
                  <a:pt x="6046894" y="1071293"/>
                  <a:pt x="6045575" y="1066609"/>
                </a:cubicBezTo>
                <a:cubicBezTo>
                  <a:pt x="6045915" y="1056008"/>
                  <a:pt x="6052459" y="1045644"/>
                  <a:pt x="6047379" y="1038502"/>
                </a:cubicBezTo>
                <a:close/>
                <a:moveTo>
                  <a:pt x="5743530" y="1038199"/>
                </a:moveTo>
                <a:cubicBezTo>
                  <a:pt x="5740677" y="1041913"/>
                  <a:pt x="5739859" y="1045455"/>
                  <a:pt x="5740239" y="1048329"/>
                </a:cubicBezTo>
                <a:cubicBezTo>
                  <a:pt x="5740522" y="1050485"/>
                  <a:pt x="5741478" y="1052265"/>
                  <a:pt x="5742753" y="1053461"/>
                </a:cubicBezTo>
                <a:cubicBezTo>
                  <a:pt x="5746578" y="1057046"/>
                  <a:pt x="5753272" y="1055365"/>
                  <a:pt x="5753286" y="1042758"/>
                </a:cubicBezTo>
                <a:cubicBezTo>
                  <a:pt x="5750032" y="1041238"/>
                  <a:pt x="5748410" y="1038237"/>
                  <a:pt x="5743530" y="1038199"/>
                </a:cubicBezTo>
                <a:close/>
                <a:moveTo>
                  <a:pt x="5101394" y="1037023"/>
                </a:moveTo>
                <a:cubicBezTo>
                  <a:pt x="5098263" y="1035566"/>
                  <a:pt x="5094900" y="1035210"/>
                  <a:pt x="5091806" y="1038044"/>
                </a:cubicBezTo>
                <a:cubicBezTo>
                  <a:pt x="5090465" y="1043650"/>
                  <a:pt x="5090806" y="1048236"/>
                  <a:pt x="5092424" y="1051807"/>
                </a:cubicBezTo>
                <a:cubicBezTo>
                  <a:pt x="5094042" y="1055378"/>
                  <a:pt x="5096938" y="1057936"/>
                  <a:pt x="5100708" y="1059484"/>
                </a:cubicBezTo>
                <a:cubicBezTo>
                  <a:pt x="5104743" y="1057037"/>
                  <a:pt x="5107159" y="1049821"/>
                  <a:pt x="5109575" y="1042605"/>
                </a:cubicBezTo>
                <a:cubicBezTo>
                  <a:pt x="5107420" y="1041036"/>
                  <a:pt x="5104524" y="1038480"/>
                  <a:pt x="5101394" y="1037023"/>
                </a:cubicBezTo>
                <a:close/>
                <a:moveTo>
                  <a:pt x="5124834" y="1035337"/>
                </a:moveTo>
                <a:cubicBezTo>
                  <a:pt x="5123433" y="1034961"/>
                  <a:pt x="5123433" y="1034961"/>
                  <a:pt x="5118431" y="1048028"/>
                </a:cubicBezTo>
                <a:cubicBezTo>
                  <a:pt x="5118431" y="1048028"/>
                  <a:pt x="5116230" y="1061843"/>
                  <a:pt x="5117631" y="1062219"/>
                </a:cubicBezTo>
                <a:cubicBezTo>
                  <a:pt x="5119033" y="1062594"/>
                  <a:pt x="5119033" y="1062594"/>
                  <a:pt x="5120434" y="1062969"/>
                </a:cubicBezTo>
                <a:cubicBezTo>
                  <a:pt x="5121834" y="1063344"/>
                  <a:pt x="5123235" y="1063719"/>
                  <a:pt x="5126836" y="1050280"/>
                </a:cubicBezTo>
                <a:cubicBezTo>
                  <a:pt x="5126836" y="1050280"/>
                  <a:pt x="5129036" y="1036463"/>
                  <a:pt x="5127636" y="1036087"/>
                </a:cubicBezTo>
                <a:cubicBezTo>
                  <a:pt x="5127636" y="1036087"/>
                  <a:pt x="5126235" y="1035711"/>
                  <a:pt x="5124834" y="1035337"/>
                </a:cubicBezTo>
                <a:close/>
                <a:moveTo>
                  <a:pt x="6226733" y="1032919"/>
                </a:moveTo>
                <a:cubicBezTo>
                  <a:pt x="6224422" y="1033728"/>
                  <a:pt x="6222744" y="1034973"/>
                  <a:pt x="6221631" y="1036440"/>
                </a:cubicBezTo>
                <a:cubicBezTo>
                  <a:pt x="6219962" y="1038640"/>
                  <a:pt x="6219564" y="1041338"/>
                  <a:pt x="6220214" y="1043800"/>
                </a:cubicBezTo>
                <a:lnTo>
                  <a:pt x="6221217" y="1045026"/>
                </a:lnTo>
                <a:lnTo>
                  <a:pt x="6213687" y="1054781"/>
                </a:lnTo>
                <a:lnTo>
                  <a:pt x="6213257" y="1054895"/>
                </a:lnTo>
                <a:lnTo>
                  <a:pt x="6202934" y="1067200"/>
                </a:lnTo>
                <a:lnTo>
                  <a:pt x="6202727" y="1062523"/>
                </a:lnTo>
                <a:cubicBezTo>
                  <a:pt x="6198906" y="1061005"/>
                  <a:pt x="6195221" y="1059885"/>
                  <a:pt x="6192077" y="1060355"/>
                </a:cubicBezTo>
                <a:cubicBezTo>
                  <a:pt x="6188932" y="1060824"/>
                  <a:pt x="6186327" y="1062881"/>
                  <a:pt x="6184666" y="1067724"/>
                </a:cubicBezTo>
                <a:cubicBezTo>
                  <a:pt x="6183762" y="1071146"/>
                  <a:pt x="6184195" y="1073639"/>
                  <a:pt x="6185422" y="1075351"/>
                </a:cubicBezTo>
                <a:cubicBezTo>
                  <a:pt x="6187263" y="1077920"/>
                  <a:pt x="6190889" y="1078732"/>
                  <a:pt x="6194466" y="1078292"/>
                </a:cubicBezTo>
                <a:lnTo>
                  <a:pt x="6201926" y="1074400"/>
                </a:lnTo>
                <a:lnTo>
                  <a:pt x="6201341" y="1081513"/>
                </a:lnTo>
                <a:lnTo>
                  <a:pt x="6212922" y="1071830"/>
                </a:lnTo>
                <a:lnTo>
                  <a:pt x="6215131" y="1074603"/>
                </a:lnTo>
                <a:cubicBezTo>
                  <a:pt x="6227453" y="1082100"/>
                  <a:pt x="6254282" y="1073140"/>
                  <a:pt x="6232140" y="1046538"/>
                </a:cubicBezTo>
                <a:lnTo>
                  <a:pt x="6227301" y="1045751"/>
                </a:lnTo>
                <a:lnTo>
                  <a:pt x="6228925" y="1042839"/>
                </a:lnTo>
                <a:cubicBezTo>
                  <a:pt x="6228865" y="1039868"/>
                  <a:pt x="6227799" y="1036394"/>
                  <a:pt x="6226733" y="1032919"/>
                </a:cubicBezTo>
                <a:close/>
                <a:moveTo>
                  <a:pt x="5853128" y="1028998"/>
                </a:moveTo>
                <a:cubicBezTo>
                  <a:pt x="5850397" y="1032865"/>
                  <a:pt x="5850708" y="1036263"/>
                  <a:pt x="5851584" y="1040061"/>
                </a:cubicBezTo>
                <a:cubicBezTo>
                  <a:pt x="5852461" y="1043857"/>
                  <a:pt x="5853905" y="1048052"/>
                  <a:pt x="5853440" y="1053509"/>
                </a:cubicBezTo>
                <a:cubicBezTo>
                  <a:pt x="5859835" y="1055975"/>
                  <a:pt x="5864441" y="1055632"/>
                  <a:pt x="5867398" y="1053740"/>
                </a:cubicBezTo>
                <a:cubicBezTo>
                  <a:pt x="5876269" y="1048069"/>
                  <a:pt x="5870284" y="1028468"/>
                  <a:pt x="5853128" y="1028998"/>
                </a:cubicBezTo>
                <a:close/>
                <a:moveTo>
                  <a:pt x="6154808" y="1020714"/>
                </a:moveTo>
                <a:cubicBezTo>
                  <a:pt x="6149083" y="1025922"/>
                  <a:pt x="6140583" y="1039536"/>
                  <a:pt x="6143461" y="1051621"/>
                </a:cubicBezTo>
                <a:cubicBezTo>
                  <a:pt x="6150254" y="1048384"/>
                  <a:pt x="6157685" y="1032800"/>
                  <a:pt x="6154808" y="1020714"/>
                </a:cubicBezTo>
                <a:close/>
                <a:moveTo>
                  <a:pt x="6313399" y="1018215"/>
                </a:moveTo>
                <a:cubicBezTo>
                  <a:pt x="6310688" y="1017756"/>
                  <a:pt x="6308111" y="1017545"/>
                  <a:pt x="6306062" y="1018313"/>
                </a:cubicBezTo>
                <a:cubicBezTo>
                  <a:pt x="6304013" y="1019080"/>
                  <a:pt x="6302494" y="1020826"/>
                  <a:pt x="6301903" y="1024287"/>
                </a:cubicBezTo>
                <a:cubicBezTo>
                  <a:pt x="6301666" y="1026696"/>
                  <a:pt x="6302222" y="1028290"/>
                  <a:pt x="6303223" y="1029253"/>
                </a:cubicBezTo>
                <a:cubicBezTo>
                  <a:pt x="6306227" y="1032138"/>
                  <a:pt x="6313245" y="1029315"/>
                  <a:pt x="6314927" y="1025594"/>
                </a:cubicBezTo>
                <a:cubicBezTo>
                  <a:pt x="6314693" y="1022883"/>
                  <a:pt x="6313633" y="1020924"/>
                  <a:pt x="6313399" y="1018215"/>
                </a:cubicBezTo>
                <a:close/>
                <a:moveTo>
                  <a:pt x="6284146" y="1011985"/>
                </a:moveTo>
                <a:cubicBezTo>
                  <a:pt x="6280922" y="1012481"/>
                  <a:pt x="6278781" y="1015106"/>
                  <a:pt x="6278355" y="1018304"/>
                </a:cubicBezTo>
                <a:cubicBezTo>
                  <a:pt x="6277930" y="1021505"/>
                  <a:pt x="6279217" y="1025276"/>
                  <a:pt x="6282849" y="1028059"/>
                </a:cubicBezTo>
                <a:cubicBezTo>
                  <a:pt x="6289502" y="1028710"/>
                  <a:pt x="6296398" y="1018042"/>
                  <a:pt x="6284146" y="1011985"/>
                </a:cubicBezTo>
                <a:close/>
                <a:moveTo>
                  <a:pt x="5747461" y="1011703"/>
                </a:moveTo>
                <a:cubicBezTo>
                  <a:pt x="5745900" y="1011456"/>
                  <a:pt x="5744693" y="1011723"/>
                  <a:pt x="5743756" y="1012375"/>
                </a:cubicBezTo>
                <a:cubicBezTo>
                  <a:pt x="5740941" y="1014332"/>
                  <a:pt x="5740534" y="1019758"/>
                  <a:pt x="5740128" y="1025185"/>
                </a:cubicBezTo>
                <a:cubicBezTo>
                  <a:pt x="5743705" y="1025354"/>
                  <a:pt x="5745942" y="1025114"/>
                  <a:pt x="5749520" y="1025285"/>
                </a:cubicBezTo>
                <a:cubicBezTo>
                  <a:pt x="5750495" y="1019105"/>
                  <a:pt x="5749665" y="1014227"/>
                  <a:pt x="5747461" y="1011703"/>
                </a:cubicBezTo>
                <a:close/>
                <a:moveTo>
                  <a:pt x="5875992" y="1008943"/>
                </a:moveTo>
                <a:cubicBezTo>
                  <a:pt x="5871633" y="1020305"/>
                  <a:pt x="5868952" y="1044105"/>
                  <a:pt x="5880623" y="1055731"/>
                </a:cubicBezTo>
                <a:cubicBezTo>
                  <a:pt x="5887690" y="1045720"/>
                  <a:pt x="5887661" y="1020569"/>
                  <a:pt x="5875992" y="1008943"/>
                </a:cubicBezTo>
                <a:close/>
                <a:moveTo>
                  <a:pt x="5812753" y="1008196"/>
                </a:moveTo>
                <a:cubicBezTo>
                  <a:pt x="5801929" y="1005116"/>
                  <a:pt x="5798706" y="1024427"/>
                  <a:pt x="5794664" y="1036522"/>
                </a:cubicBezTo>
                <a:cubicBezTo>
                  <a:pt x="5787352" y="1029385"/>
                  <a:pt x="5779762" y="1016629"/>
                  <a:pt x="5768950" y="1023186"/>
                </a:cubicBezTo>
                <a:cubicBezTo>
                  <a:pt x="5769903" y="1028393"/>
                  <a:pt x="5771362" y="1033294"/>
                  <a:pt x="5773350" y="1037874"/>
                </a:cubicBezTo>
                <a:cubicBezTo>
                  <a:pt x="5779314" y="1051616"/>
                  <a:pt x="5790030" y="1062474"/>
                  <a:pt x="5806067" y="1070108"/>
                </a:cubicBezTo>
                <a:cubicBezTo>
                  <a:pt x="5811462" y="1057195"/>
                  <a:pt x="5804426" y="1055675"/>
                  <a:pt x="5803607" y="1048457"/>
                </a:cubicBezTo>
                <a:cubicBezTo>
                  <a:pt x="5806563" y="1033165"/>
                  <a:pt x="5818448" y="1020171"/>
                  <a:pt x="5812753" y="1008196"/>
                </a:cubicBezTo>
                <a:close/>
                <a:moveTo>
                  <a:pt x="5840471" y="1007915"/>
                </a:moveTo>
                <a:cubicBezTo>
                  <a:pt x="5838462" y="1007564"/>
                  <a:pt x="5836612" y="1008069"/>
                  <a:pt x="5834975" y="1009104"/>
                </a:cubicBezTo>
                <a:cubicBezTo>
                  <a:pt x="5830061" y="1012213"/>
                  <a:pt x="5827059" y="1020114"/>
                  <a:pt x="5827418" y="1024141"/>
                </a:cubicBezTo>
                <a:cubicBezTo>
                  <a:pt x="5833348" y="1021650"/>
                  <a:pt x="5839805" y="1020133"/>
                  <a:pt x="5840471" y="1007915"/>
                </a:cubicBezTo>
                <a:close/>
                <a:moveTo>
                  <a:pt x="5826615" y="995478"/>
                </a:moveTo>
                <a:cubicBezTo>
                  <a:pt x="5824877" y="995603"/>
                  <a:pt x="5823403" y="996212"/>
                  <a:pt x="5822224" y="997649"/>
                </a:cubicBezTo>
                <a:cubicBezTo>
                  <a:pt x="5821047" y="999085"/>
                  <a:pt x="5820165" y="1001346"/>
                  <a:pt x="5819611" y="1004767"/>
                </a:cubicBezTo>
                <a:cubicBezTo>
                  <a:pt x="5824924" y="1010141"/>
                  <a:pt x="5830314" y="1002320"/>
                  <a:pt x="5826615" y="995478"/>
                </a:cubicBezTo>
                <a:close/>
                <a:moveTo>
                  <a:pt x="5865952" y="990054"/>
                </a:moveTo>
                <a:cubicBezTo>
                  <a:pt x="5862802" y="991341"/>
                  <a:pt x="5863101" y="997325"/>
                  <a:pt x="5863165" y="1001991"/>
                </a:cubicBezTo>
                <a:cubicBezTo>
                  <a:pt x="5864686" y="1003302"/>
                  <a:pt x="5865756" y="1003530"/>
                  <a:pt x="5866541" y="1003064"/>
                </a:cubicBezTo>
                <a:cubicBezTo>
                  <a:pt x="5868897" y="1001662"/>
                  <a:pt x="5868684" y="994003"/>
                  <a:pt x="5870384" y="990559"/>
                </a:cubicBezTo>
                <a:cubicBezTo>
                  <a:pt x="5868433" y="989720"/>
                  <a:pt x="5867001" y="989627"/>
                  <a:pt x="5865952" y="990054"/>
                </a:cubicBezTo>
                <a:close/>
                <a:moveTo>
                  <a:pt x="5753919" y="985936"/>
                </a:moveTo>
                <a:cubicBezTo>
                  <a:pt x="5750681" y="986513"/>
                  <a:pt x="5747754" y="987754"/>
                  <a:pt x="5745108" y="989578"/>
                </a:cubicBezTo>
                <a:cubicBezTo>
                  <a:pt x="5737171" y="995049"/>
                  <a:pt x="5731759" y="1005748"/>
                  <a:pt x="5728023" y="1019350"/>
                </a:cubicBezTo>
                <a:cubicBezTo>
                  <a:pt x="5738839" y="1016589"/>
                  <a:pt x="5742646" y="997636"/>
                  <a:pt x="5753462" y="994876"/>
                </a:cubicBezTo>
                <a:cubicBezTo>
                  <a:pt x="5754760" y="990635"/>
                  <a:pt x="5754338" y="988286"/>
                  <a:pt x="5753919" y="985936"/>
                </a:cubicBezTo>
                <a:close/>
                <a:moveTo>
                  <a:pt x="5986783" y="985561"/>
                </a:moveTo>
                <a:cubicBezTo>
                  <a:pt x="5982826" y="987304"/>
                  <a:pt x="5979441" y="991118"/>
                  <a:pt x="5976802" y="995943"/>
                </a:cubicBezTo>
                <a:lnTo>
                  <a:pt x="5971494" y="1017174"/>
                </a:lnTo>
                <a:lnTo>
                  <a:pt x="5956588" y="1032096"/>
                </a:lnTo>
                <a:cubicBezTo>
                  <a:pt x="5951701" y="1039398"/>
                  <a:pt x="5948172" y="1048288"/>
                  <a:pt x="5948852" y="1057519"/>
                </a:cubicBezTo>
                <a:cubicBezTo>
                  <a:pt x="5956792" y="1055597"/>
                  <a:pt x="5966870" y="1043701"/>
                  <a:pt x="5970841" y="1030082"/>
                </a:cubicBezTo>
                <a:lnTo>
                  <a:pt x="5971340" y="1025825"/>
                </a:lnTo>
                <a:lnTo>
                  <a:pt x="5972309" y="1031867"/>
                </a:lnTo>
                <a:cubicBezTo>
                  <a:pt x="5973509" y="1034893"/>
                  <a:pt x="5975349" y="1037150"/>
                  <a:pt x="5977903" y="1038194"/>
                </a:cubicBezTo>
                <a:cubicBezTo>
                  <a:pt x="5981202" y="1021876"/>
                  <a:pt x="5997056" y="1012418"/>
                  <a:pt x="5986783" y="985561"/>
                </a:cubicBezTo>
                <a:close/>
                <a:moveTo>
                  <a:pt x="6276079" y="981427"/>
                </a:moveTo>
                <a:cubicBezTo>
                  <a:pt x="6268334" y="986655"/>
                  <a:pt x="6262575" y="992176"/>
                  <a:pt x="6260011" y="998542"/>
                </a:cubicBezTo>
                <a:cubicBezTo>
                  <a:pt x="6257447" y="1004908"/>
                  <a:pt x="6258083" y="1012121"/>
                  <a:pt x="6263127" y="1020735"/>
                </a:cubicBezTo>
                <a:cubicBezTo>
                  <a:pt x="6275284" y="1010123"/>
                  <a:pt x="6282834" y="998499"/>
                  <a:pt x="6276079" y="981427"/>
                </a:cubicBezTo>
                <a:close/>
                <a:moveTo>
                  <a:pt x="6201866" y="977046"/>
                </a:moveTo>
                <a:cubicBezTo>
                  <a:pt x="6199475" y="976697"/>
                  <a:pt x="6197734" y="976915"/>
                  <a:pt x="6196491" y="977527"/>
                </a:cubicBezTo>
                <a:cubicBezTo>
                  <a:pt x="6192763" y="979368"/>
                  <a:pt x="6193502" y="984776"/>
                  <a:pt x="6194484" y="989236"/>
                </a:cubicBezTo>
                <a:cubicBezTo>
                  <a:pt x="6201012" y="991435"/>
                  <a:pt x="6201439" y="984238"/>
                  <a:pt x="6201866" y="977046"/>
                </a:cubicBezTo>
                <a:close/>
                <a:moveTo>
                  <a:pt x="5707772" y="971806"/>
                </a:moveTo>
                <a:cubicBezTo>
                  <a:pt x="5706145" y="975505"/>
                  <a:pt x="5706871" y="980757"/>
                  <a:pt x="5708881" y="984473"/>
                </a:cubicBezTo>
                <a:cubicBezTo>
                  <a:pt x="5710892" y="988189"/>
                  <a:pt x="5714186" y="990365"/>
                  <a:pt x="5717696" y="987911"/>
                </a:cubicBezTo>
                <a:cubicBezTo>
                  <a:pt x="5719341" y="977545"/>
                  <a:pt x="5715041" y="974066"/>
                  <a:pt x="5707772" y="971806"/>
                </a:cubicBezTo>
                <a:close/>
                <a:moveTo>
                  <a:pt x="6042874" y="966598"/>
                </a:moveTo>
                <a:cubicBezTo>
                  <a:pt x="6037047" y="968096"/>
                  <a:pt x="6036860" y="976186"/>
                  <a:pt x="6037248" y="982972"/>
                </a:cubicBezTo>
                <a:cubicBezTo>
                  <a:pt x="6046189" y="988221"/>
                  <a:pt x="6048481" y="977905"/>
                  <a:pt x="6050772" y="967590"/>
                </a:cubicBezTo>
                <a:cubicBezTo>
                  <a:pt x="6047388" y="966331"/>
                  <a:pt x="6044819" y="966099"/>
                  <a:pt x="6042874" y="966598"/>
                </a:cubicBezTo>
                <a:close/>
                <a:moveTo>
                  <a:pt x="4510811" y="952447"/>
                </a:moveTo>
                <a:cubicBezTo>
                  <a:pt x="4508609" y="966261"/>
                  <a:pt x="4511410" y="967012"/>
                  <a:pt x="4515614" y="968138"/>
                </a:cubicBezTo>
                <a:cubicBezTo>
                  <a:pt x="4521415" y="940881"/>
                  <a:pt x="4511410" y="967012"/>
                  <a:pt x="4510811" y="952447"/>
                </a:cubicBezTo>
                <a:close/>
                <a:moveTo>
                  <a:pt x="4556821" y="950367"/>
                </a:moveTo>
                <a:cubicBezTo>
                  <a:pt x="4556821" y="950367"/>
                  <a:pt x="4551845" y="963442"/>
                  <a:pt x="4551845" y="963442"/>
                </a:cubicBezTo>
                <a:cubicBezTo>
                  <a:pt x="4551845" y="963442"/>
                  <a:pt x="4549618" y="977250"/>
                  <a:pt x="4549618" y="977250"/>
                </a:cubicBezTo>
                <a:cubicBezTo>
                  <a:pt x="4558712" y="965282"/>
                  <a:pt x="4560605" y="980194"/>
                  <a:pt x="4564725" y="981298"/>
                </a:cubicBezTo>
                <a:cubicBezTo>
                  <a:pt x="4567471" y="982034"/>
                  <a:pt x="4571591" y="983138"/>
                  <a:pt x="4574338" y="983874"/>
                </a:cubicBezTo>
                <a:cubicBezTo>
                  <a:pt x="4577085" y="984609"/>
                  <a:pt x="4581205" y="985713"/>
                  <a:pt x="4583952" y="986450"/>
                </a:cubicBezTo>
                <a:cubicBezTo>
                  <a:pt x="4583952" y="986450"/>
                  <a:pt x="4588925" y="973377"/>
                  <a:pt x="4588925" y="973377"/>
                </a:cubicBezTo>
                <a:cubicBezTo>
                  <a:pt x="4592527" y="959936"/>
                  <a:pt x="4591156" y="959567"/>
                  <a:pt x="4591156" y="959567"/>
                </a:cubicBezTo>
                <a:cubicBezTo>
                  <a:pt x="4580686" y="971169"/>
                  <a:pt x="4578794" y="956255"/>
                  <a:pt x="4571928" y="954415"/>
                </a:cubicBezTo>
                <a:cubicBezTo>
                  <a:pt x="4567808" y="953311"/>
                  <a:pt x="4562314" y="951839"/>
                  <a:pt x="4556821" y="950367"/>
                </a:cubicBezTo>
                <a:close/>
                <a:moveTo>
                  <a:pt x="3304253" y="949139"/>
                </a:moveTo>
                <a:cubicBezTo>
                  <a:pt x="3304253" y="949139"/>
                  <a:pt x="3305616" y="949505"/>
                  <a:pt x="3305616" y="949505"/>
                </a:cubicBezTo>
                <a:lnTo>
                  <a:pt x="3305449" y="949935"/>
                </a:lnTo>
                <a:close/>
                <a:moveTo>
                  <a:pt x="5988013" y="947344"/>
                </a:moveTo>
                <a:cubicBezTo>
                  <a:pt x="5985596" y="947120"/>
                  <a:pt x="5983073" y="947551"/>
                  <a:pt x="5981841" y="948671"/>
                </a:cubicBezTo>
                <a:cubicBezTo>
                  <a:pt x="5981350" y="951728"/>
                  <a:pt x="5981850" y="954350"/>
                  <a:pt x="5982871" y="956311"/>
                </a:cubicBezTo>
                <a:cubicBezTo>
                  <a:pt x="5985938" y="962190"/>
                  <a:pt x="5993708" y="962114"/>
                  <a:pt x="5993557" y="949947"/>
                </a:cubicBezTo>
                <a:cubicBezTo>
                  <a:pt x="5992746" y="948447"/>
                  <a:pt x="5990434" y="947568"/>
                  <a:pt x="5988013" y="947344"/>
                </a:cubicBezTo>
                <a:close/>
                <a:moveTo>
                  <a:pt x="4680380" y="940556"/>
                </a:moveTo>
                <a:cubicBezTo>
                  <a:pt x="4673416" y="941991"/>
                  <a:pt x="4665627" y="946506"/>
                  <a:pt x="4657836" y="951024"/>
                </a:cubicBezTo>
                <a:cubicBezTo>
                  <a:pt x="4646923" y="948099"/>
                  <a:pt x="4632708" y="957494"/>
                  <a:pt x="4625096" y="942251"/>
                </a:cubicBezTo>
                <a:cubicBezTo>
                  <a:pt x="4623732" y="941885"/>
                  <a:pt x="4620431" y="954205"/>
                  <a:pt x="4619066" y="953838"/>
                </a:cubicBezTo>
                <a:cubicBezTo>
                  <a:pt x="4615764" y="966161"/>
                  <a:pt x="4617129" y="966527"/>
                  <a:pt x="4618492" y="966893"/>
                </a:cubicBezTo>
                <a:cubicBezTo>
                  <a:pt x="4619857" y="967259"/>
                  <a:pt x="4622586" y="967989"/>
                  <a:pt x="4625314" y="968719"/>
                </a:cubicBezTo>
                <a:cubicBezTo>
                  <a:pt x="4633499" y="970914"/>
                  <a:pt x="4643049" y="973472"/>
                  <a:pt x="4654535" y="963342"/>
                </a:cubicBezTo>
                <a:cubicBezTo>
                  <a:pt x="4666813" y="966632"/>
                  <a:pt x="4682391" y="957603"/>
                  <a:pt x="4691369" y="973212"/>
                </a:cubicBezTo>
                <a:cubicBezTo>
                  <a:pt x="4691369" y="973212"/>
                  <a:pt x="4696034" y="961259"/>
                  <a:pt x="4696034" y="961259"/>
                </a:cubicBezTo>
                <a:cubicBezTo>
                  <a:pt x="4699337" y="948936"/>
                  <a:pt x="4699337" y="948936"/>
                  <a:pt x="4697973" y="948570"/>
                </a:cubicBezTo>
                <a:cubicBezTo>
                  <a:pt x="4695727" y="944668"/>
                  <a:pt x="4693071" y="942305"/>
                  <a:pt x="4690105" y="941097"/>
                </a:cubicBezTo>
                <a:cubicBezTo>
                  <a:pt x="4687138" y="939890"/>
                  <a:pt x="4683862" y="939839"/>
                  <a:pt x="4680380" y="940556"/>
                </a:cubicBezTo>
                <a:close/>
                <a:moveTo>
                  <a:pt x="5892690" y="939406"/>
                </a:moveTo>
                <a:cubicBezTo>
                  <a:pt x="5892943" y="946624"/>
                  <a:pt x="5894691" y="952108"/>
                  <a:pt x="5897086" y="956819"/>
                </a:cubicBezTo>
                <a:cubicBezTo>
                  <a:pt x="5899482" y="961527"/>
                  <a:pt x="5902526" y="965462"/>
                  <a:pt x="5905363" y="969582"/>
                </a:cubicBezTo>
                <a:cubicBezTo>
                  <a:pt x="5906203" y="959882"/>
                  <a:pt x="5904356" y="940710"/>
                  <a:pt x="5892690" y="939406"/>
                </a:cubicBezTo>
                <a:close/>
                <a:moveTo>
                  <a:pt x="4540403" y="936364"/>
                </a:moveTo>
                <a:cubicBezTo>
                  <a:pt x="4540403" y="936364"/>
                  <a:pt x="4535859" y="947954"/>
                  <a:pt x="4535859" y="947954"/>
                </a:cubicBezTo>
                <a:cubicBezTo>
                  <a:pt x="4532658" y="959901"/>
                  <a:pt x="4533999" y="960261"/>
                  <a:pt x="4533999" y="960261"/>
                </a:cubicBezTo>
                <a:cubicBezTo>
                  <a:pt x="4536683" y="960979"/>
                  <a:pt x="4538025" y="961339"/>
                  <a:pt x="4539367" y="961699"/>
                </a:cubicBezTo>
                <a:cubicBezTo>
                  <a:pt x="4536167" y="973646"/>
                  <a:pt x="4537509" y="974005"/>
                  <a:pt x="4537509" y="974005"/>
                </a:cubicBezTo>
                <a:cubicBezTo>
                  <a:pt x="4537509" y="974005"/>
                  <a:pt x="4540709" y="962058"/>
                  <a:pt x="4540709" y="962058"/>
                </a:cubicBezTo>
                <a:cubicBezTo>
                  <a:pt x="4542051" y="962419"/>
                  <a:pt x="4543911" y="950111"/>
                  <a:pt x="4543911" y="950111"/>
                </a:cubicBezTo>
                <a:cubicBezTo>
                  <a:pt x="4541227" y="949393"/>
                  <a:pt x="4543087" y="937084"/>
                  <a:pt x="4540403" y="936364"/>
                </a:cubicBezTo>
                <a:close/>
                <a:moveTo>
                  <a:pt x="5722467" y="934768"/>
                </a:moveTo>
                <a:lnTo>
                  <a:pt x="5716480" y="938912"/>
                </a:lnTo>
                <a:lnTo>
                  <a:pt x="5716059" y="938376"/>
                </a:lnTo>
                <a:cubicBezTo>
                  <a:pt x="5713912" y="937276"/>
                  <a:pt x="5710745" y="936719"/>
                  <a:pt x="5706299" y="936994"/>
                </a:cubicBezTo>
                <a:cubicBezTo>
                  <a:pt x="5705406" y="940381"/>
                  <a:pt x="5701462" y="939096"/>
                  <a:pt x="5700135" y="941421"/>
                </a:cubicBezTo>
                <a:cubicBezTo>
                  <a:pt x="5697851" y="963664"/>
                  <a:pt x="5708284" y="962005"/>
                  <a:pt x="5714842" y="955062"/>
                </a:cubicBezTo>
                <a:lnTo>
                  <a:pt x="5716923" y="949900"/>
                </a:lnTo>
                <a:lnTo>
                  <a:pt x="5724284" y="954663"/>
                </a:lnTo>
                <a:cubicBezTo>
                  <a:pt x="5733080" y="946658"/>
                  <a:pt x="5729234" y="934452"/>
                  <a:pt x="5722467" y="934768"/>
                </a:cubicBezTo>
                <a:close/>
                <a:moveTo>
                  <a:pt x="6298005" y="934612"/>
                </a:moveTo>
                <a:cubicBezTo>
                  <a:pt x="6286392" y="931042"/>
                  <a:pt x="6278139" y="948807"/>
                  <a:pt x="6284576" y="961612"/>
                </a:cubicBezTo>
                <a:cubicBezTo>
                  <a:pt x="6296796" y="954993"/>
                  <a:pt x="6300736" y="944924"/>
                  <a:pt x="6298005" y="934612"/>
                </a:cubicBezTo>
                <a:close/>
                <a:moveTo>
                  <a:pt x="5783560" y="934013"/>
                </a:moveTo>
                <a:cubicBezTo>
                  <a:pt x="5781195" y="933588"/>
                  <a:pt x="5779213" y="934291"/>
                  <a:pt x="5777600" y="935711"/>
                </a:cubicBezTo>
                <a:cubicBezTo>
                  <a:pt x="5772762" y="939974"/>
                  <a:pt x="5771258" y="950717"/>
                  <a:pt x="5772831" y="957006"/>
                </a:cubicBezTo>
                <a:cubicBezTo>
                  <a:pt x="5778017" y="950817"/>
                  <a:pt x="5780256" y="941429"/>
                  <a:pt x="5783560" y="934013"/>
                </a:cubicBezTo>
                <a:close/>
                <a:moveTo>
                  <a:pt x="5138966" y="933476"/>
                </a:moveTo>
                <a:cubicBezTo>
                  <a:pt x="5138966" y="933476"/>
                  <a:pt x="5135641" y="945883"/>
                  <a:pt x="5135641" y="945883"/>
                </a:cubicBezTo>
                <a:cubicBezTo>
                  <a:pt x="5130952" y="957927"/>
                  <a:pt x="5129586" y="957562"/>
                  <a:pt x="5126262" y="969969"/>
                </a:cubicBezTo>
                <a:cubicBezTo>
                  <a:pt x="5126262" y="969969"/>
                  <a:pt x="5126262" y="969969"/>
                  <a:pt x="5124897" y="969603"/>
                </a:cubicBezTo>
                <a:cubicBezTo>
                  <a:pt x="5124897" y="969603"/>
                  <a:pt x="5124897" y="969603"/>
                  <a:pt x="5123533" y="969237"/>
                </a:cubicBezTo>
                <a:cubicBezTo>
                  <a:pt x="5122762" y="955733"/>
                  <a:pt x="5120033" y="955001"/>
                  <a:pt x="5112614" y="966310"/>
                </a:cubicBezTo>
                <a:cubicBezTo>
                  <a:pt x="5103653" y="950611"/>
                  <a:pt x="5084544" y="945492"/>
                  <a:pt x="5061516" y="965918"/>
                </a:cubicBezTo>
                <a:cubicBezTo>
                  <a:pt x="5063475" y="953145"/>
                  <a:pt x="5062111" y="952779"/>
                  <a:pt x="5062111" y="952779"/>
                </a:cubicBezTo>
                <a:cubicBezTo>
                  <a:pt x="5056057" y="964455"/>
                  <a:pt x="5053327" y="963723"/>
                  <a:pt x="5050598" y="962992"/>
                </a:cubicBezTo>
                <a:cubicBezTo>
                  <a:pt x="5049232" y="962626"/>
                  <a:pt x="5049232" y="962626"/>
                  <a:pt x="5049232" y="962626"/>
                </a:cubicBezTo>
                <a:cubicBezTo>
                  <a:pt x="5045137" y="961529"/>
                  <a:pt x="5042407" y="960797"/>
                  <a:pt x="5034988" y="972106"/>
                </a:cubicBezTo>
                <a:cubicBezTo>
                  <a:pt x="5013149" y="966255"/>
                  <a:pt x="4992080" y="973907"/>
                  <a:pt x="4971013" y="981560"/>
                </a:cubicBezTo>
                <a:cubicBezTo>
                  <a:pt x="4966147" y="966958"/>
                  <a:pt x="4961458" y="979000"/>
                  <a:pt x="4952675" y="989944"/>
                </a:cubicBezTo>
                <a:cubicBezTo>
                  <a:pt x="4940389" y="986653"/>
                  <a:pt x="4928106" y="983360"/>
                  <a:pt x="4913091" y="979338"/>
                </a:cubicBezTo>
                <a:cubicBezTo>
                  <a:pt x="4911726" y="978972"/>
                  <a:pt x="4911726" y="978972"/>
                  <a:pt x="4908401" y="991382"/>
                </a:cubicBezTo>
                <a:cubicBezTo>
                  <a:pt x="4908401" y="991382"/>
                  <a:pt x="4905077" y="1003788"/>
                  <a:pt x="4906442" y="1004155"/>
                </a:cubicBezTo>
                <a:cubicBezTo>
                  <a:pt x="4914631" y="1006349"/>
                  <a:pt x="4921455" y="1008177"/>
                  <a:pt x="4928280" y="1010006"/>
                </a:cubicBezTo>
                <a:cubicBezTo>
                  <a:pt x="4933740" y="1011469"/>
                  <a:pt x="4940565" y="1013298"/>
                  <a:pt x="4946025" y="1014761"/>
                </a:cubicBezTo>
                <a:cubicBezTo>
                  <a:pt x="4951483" y="1016223"/>
                  <a:pt x="4949701" y="1055639"/>
                  <a:pt x="4965727" y="1006743"/>
                </a:cubicBezTo>
                <a:cubicBezTo>
                  <a:pt x="4985432" y="998721"/>
                  <a:pt x="5006500" y="991069"/>
                  <a:pt x="5028340" y="996921"/>
                </a:cubicBezTo>
                <a:cubicBezTo>
                  <a:pt x="5025016" y="1009328"/>
                  <a:pt x="5025016" y="1009328"/>
                  <a:pt x="5025016" y="1009328"/>
                </a:cubicBezTo>
                <a:cubicBezTo>
                  <a:pt x="5026379" y="1009694"/>
                  <a:pt x="5023054" y="1022102"/>
                  <a:pt x="5024419" y="1022469"/>
                </a:cubicBezTo>
                <a:cubicBezTo>
                  <a:pt x="5024419" y="1022469"/>
                  <a:pt x="5024419" y="1022469"/>
                  <a:pt x="5021094" y="1034876"/>
                </a:cubicBezTo>
                <a:cubicBezTo>
                  <a:pt x="5022460" y="1035242"/>
                  <a:pt x="5022460" y="1035242"/>
                  <a:pt x="5023825" y="1035607"/>
                </a:cubicBezTo>
                <a:cubicBezTo>
                  <a:pt x="5025190" y="1035973"/>
                  <a:pt x="5025190" y="1035973"/>
                  <a:pt x="5029879" y="1023931"/>
                </a:cubicBezTo>
                <a:cubicBezTo>
                  <a:pt x="5031244" y="1024298"/>
                  <a:pt x="5031244" y="1024298"/>
                  <a:pt x="5031244" y="1024298"/>
                </a:cubicBezTo>
                <a:cubicBezTo>
                  <a:pt x="5031244" y="1024298"/>
                  <a:pt x="5031244" y="1024298"/>
                  <a:pt x="5032609" y="1024663"/>
                </a:cubicBezTo>
                <a:cubicBezTo>
                  <a:pt x="5035935" y="1012254"/>
                  <a:pt x="5035935" y="1012254"/>
                  <a:pt x="5035935" y="1012254"/>
                </a:cubicBezTo>
                <a:cubicBezTo>
                  <a:pt x="5035935" y="1012254"/>
                  <a:pt x="5039258" y="999846"/>
                  <a:pt x="5040624" y="1000212"/>
                </a:cubicBezTo>
                <a:cubicBezTo>
                  <a:pt x="5043354" y="1000944"/>
                  <a:pt x="5047449" y="1002042"/>
                  <a:pt x="5053502" y="990366"/>
                </a:cubicBezTo>
                <a:cubicBezTo>
                  <a:pt x="5054273" y="1003870"/>
                  <a:pt x="5058367" y="1004966"/>
                  <a:pt x="5062462" y="1006064"/>
                </a:cubicBezTo>
                <a:cubicBezTo>
                  <a:pt x="5057773" y="1018105"/>
                  <a:pt x="5057773" y="1018105"/>
                  <a:pt x="5054448" y="1030515"/>
                </a:cubicBezTo>
                <a:cubicBezTo>
                  <a:pt x="5054448" y="1030515"/>
                  <a:pt x="5055813" y="1030880"/>
                  <a:pt x="5055813" y="1030880"/>
                </a:cubicBezTo>
                <a:cubicBezTo>
                  <a:pt x="5055813" y="1030880"/>
                  <a:pt x="5055813" y="1030880"/>
                  <a:pt x="5057178" y="1031246"/>
                </a:cubicBezTo>
                <a:cubicBezTo>
                  <a:pt x="5057178" y="1031246"/>
                  <a:pt x="5058542" y="1031612"/>
                  <a:pt x="5063233" y="1019569"/>
                </a:cubicBezTo>
                <a:cubicBezTo>
                  <a:pt x="5061273" y="1032343"/>
                  <a:pt x="5062637" y="1032709"/>
                  <a:pt x="5064002" y="1033074"/>
                </a:cubicBezTo>
                <a:cubicBezTo>
                  <a:pt x="5066732" y="1033806"/>
                  <a:pt x="5069462" y="1034539"/>
                  <a:pt x="5074152" y="1022494"/>
                </a:cubicBezTo>
                <a:cubicBezTo>
                  <a:pt x="5075516" y="1022859"/>
                  <a:pt x="5076881" y="1023225"/>
                  <a:pt x="5079611" y="1023957"/>
                </a:cubicBezTo>
                <a:cubicBezTo>
                  <a:pt x="5078247" y="1023591"/>
                  <a:pt x="5081571" y="1011185"/>
                  <a:pt x="5084895" y="998777"/>
                </a:cubicBezTo>
                <a:cubicBezTo>
                  <a:pt x="5090355" y="1000240"/>
                  <a:pt x="5097180" y="1002068"/>
                  <a:pt x="5104599" y="990760"/>
                </a:cubicBezTo>
                <a:cubicBezTo>
                  <a:pt x="5104599" y="990760"/>
                  <a:pt x="5104599" y="990760"/>
                  <a:pt x="5107923" y="978352"/>
                </a:cubicBezTo>
                <a:cubicBezTo>
                  <a:pt x="5107923" y="978352"/>
                  <a:pt x="5104599" y="990760"/>
                  <a:pt x="5105965" y="991125"/>
                </a:cubicBezTo>
                <a:cubicBezTo>
                  <a:pt x="5112019" y="979450"/>
                  <a:pt x="5116114" y="980546"/>
                  <a:pt x="5120209" y="981643"/>
                </a:cubicBezTo>
                <a:cubicBezTo>
                  <a:pt x="5120209" y="981643"/>
                  <a:pt x="5120209" y="981643"/>
                  <a:pt x="5118248" y="994416"/>
                </a:cubicBezTo>
                <a:cubicBezTo>
                  <a:pt x="5120979" y="995148"/>
                  <a:pt x="5119194" y="1034563"/>
                  <a:pt x="5130533" y="997708"/>
                </a:cubicBezTo>
                <a:cubicBezTo>
                  <a:pt x="5130533" y="997708"/>
                  <a:pt x="5130533" y="997708"/>
                  <a:pt x="5131898" y="998074"/>
                </a:cubicBezTo>
                <a:cubicBezTo>
                  <a:pt x="5131898" y="998074"/>
                  <a:pt x="5133263" y="998438"/>
                  <a:pt x="5133263" y="998438"/>
                </a:cubicBezTo>
                <a:cubicBezTo>
                  <a:pt x="5134032" y="1011943"/>
                  <a:pt x="5140858" y="1013772"/>
                  <a:pt x="5152790" y="963778"/>
                </a:cubicBezTo>
                <a:cubicBezTo>
                  <a:pt x="5153386" y="950637"/>
                  <a:pt x="5149291" y="949540"/>
                  <a:pt x="5143236" y="961218"/>
                </a:cubicBezTo>
                <a:cubicBezTo>
                  <a:pt x="5141871" y="960852"/>
                  <a:pt x="5141871" y="960852"/>
                  <a:pt x="5138547" y="973259"/>
                </a:cubicBezTo>
                <a:cubicBezTo>
                  <a:pt x="5138547" y="973259"/>
                  <a:pt x="5138547" y="973259"/>
                  <a:pt x="5137181" y="972894"/>
                </a:cubicBezTo>
                <a:cubicBezTo>
                  <a:pt x="5142465" y="947712"/>
                  <a:pt x="5128992" y="970700"/>
                  <a:pt x="5138966" y="933476"/>
                </a:cubicBezTo>
                <a:close/>
                <a:moveTo>
                  <a:pt x="5275731" y="932387"/>
                </a:moveTo>
                <a:lnTo>
                  <a:pt x="5280039" y="936273"/>
                </a:lnTo>
                <a:lnTo>
                  <a:pt x="5273563" y="954488"/>
                </a:lnTo>
                <a:cubicBezTo>
                  <a:pt x="5262237" y="983458"/>
                  <a:pt x="5253611" y="996207"/>
                  <a:pt x="5257048" y="967007"/>
                </a:cubicBezTo>
                <a:cubicBezTo>
                  <a:pt x="5263742" y="942024"/>
                  <a:pt x="5265234" y="969200"/>
                  <a:pt x="5273293" y="944583"/>
                </a:cubicBezTo>
                <a:close/>
                <a:moveTo>
                  <a:pt x="3576323" y="927749"/>
                </a:moveTo>
                <a:cubicBezTo>
                  <a:pt x="3576323" y="927749"/>
                  <a:pt x="3572719" y="941192"/>
                  <a:pt x="3572719" y="941192"/>
                </a:cubicBezTo>
                <a:cubicBezTo>
                  <a:pt x="3575439" y="941921"/>
                  <a:pt x="3573197" y="955725"/>
                  <a:pt x="3573197" y="955725"/>
                </a:cubicBezTo>
                <a:cubicBezTo>
                  <a:pt x="3574558" y="956090"/>
                  <a:pt x="3574558" y="956090"/>
                  <a:pt x="3574558" y="956090"/>
                </a:cubicBezTo>
                <a:cubicBezTo>
                  <a:pt x="3574558" y="956090"/>
                  <a:pt x="3578159" y="942650"/>
                  <a:pt x="3578159" y="942650"/>
                </a:cubicBezTo>
                <a:cubicBezTo>
                  <a:pt x="3576799" y="942285"/>
                  <a:pt x="3579042" y="928478"/>
                  <a:pt x="3576323" y="927749"/>
                </a:cubicBezTo>
                <a:close/>
                <a:moveTo>
                  <a:pt x="5872486" y="922764"/>
                </a:moveTo>
                <a:cubicBezTo>
                  <a:pt x="5863327" y="925582"/>
                  <a:pt x="5863552" y="943985"/>
                  <a:pt x="5868476" y="953880"/>
                </a:cubicBezTo>
                <a:cubicBezTo>
                  <a:pt x="5871430" y="959817"/>
                  <a:pt x="5876076" y="962691"/>
                  <a:pt x="5881400" y="957296"/>
                </a:cubicBezTo>
                <a:cubicBezTo>
                  <a:pt x="5882615" y="941487"/>
                  <a:pt x="5878102" y="930888"/>
                  <a:pt x="5872486" y="922764"/>
                </a:cubicBezTo>
                <a:close/>
                <a:moveTo>
                  <a:pt x="5749043" y="919624"/>
                </a:moveTo>
                <a:cubicBezTo>
                  <a:pt x="5746957" y="918753"/>
                  <a:pt x="5745139" y="918936"/>
                  <a:pt x="5743646" y="919788"/>
                </a:cubicBezTo>
                <a:cubicBezTo>
                  <a:pt x="5739173" y="922347"/>
                  <a:pt x="5737640" y="930931"/>
                  <a:pt x="5740656" y="935145"/>
                </a:cubicBezTo>
                <a:cubicBezTo>
                  <a:pt x="5741995" y="937018"/>
                  <a:pt x="5744234" y="938027"/>
                  <a:pt x="5747511" y="937262"/>
                </a:cubicBezTo>
                <a:cubicBezTo>
                  <a:pt x="5749449" y="934023"/>
                  <a:pt x="5751185" y="923583"/>
                  <a:pt x="5749043" y="919624"/>
                </a:cubicBezTo>
                <a:close/>
                <a:moveTo>
                  <a:pt x="5989337" y="915552"/>
                </a:moveTo>
                <a:cubicBezTo>
                  <a:pt x="5987252" y="915602"/>
                  <a:pt x="5985485" y="916101"/>
                  <a:pt x="5983983" y="916983"/>
                </a:cubicBezTo>
                <a:cubicBezTo>
                  <a:pt x="5979476" y="919630"/>
                  <a:pt x="5977342" y="925723"/>
                  <a:pt x="5976114" y="933487"/>
                </a:cubicBezTo>
                <a:cubicBezTo>
                  <a:pt x="5976511" y="935340"/>
                  <a:pt x="5977127" y="936650"/>
                  <a:pt x="5977889" y="937503"/>
                </a:cubicBezTo>
                <a:cubicBezTo>
                  <a:pt x="5983216" y="943478"/>
                  <a:pt x="5995728" y="927090"/>
                  <a:pt x="5991752" y="917785"/>
                </a:cubicBezTo>
                <a:cubicBezTo>
                  <a:pt x="5990408" y="917531"/>
                  <a:pt x="5989063" y="917277"/>
                  <a:pt x="5989337" y="915552"/>
                </a:cubicBezTo>
                <a:close/>
                <a:moveTo>
                  <a:pt x="5911267" y="914547"/>
                </a:moveTo>
                <a:cubicBezTo>
                  <a:pt x="5907819" y="916319"/>
                  <a:pt x="5905612" y="918161"/>
                  <a:pt x="5904333" y="920018"/>
                </a:cubicBezTo>
                <a:cubicBezTo>
                  <a:pt x="5900492" y="925587"/>
                  <a:pt x="5904977" y="931290"/>
                  <a:pt x="5909175" y="935652"/>
                </a:cubicBezTo>
                <a:cubicBezTo>
                  <a:pt x="5919389" y="932290"/>
                  <a:pt x="5915327" y="923419"/>
                  <a:pt x="5911267" y="914547"/>
                </a:cubicBezTo>
                <a:close/>
                <a:moveTo>
                  <a:pt x="5372779" y="912046"/>
                </a:moveTo>
                <a:cubicBezTo>
                  <a:pt x="5367788" y="916541"/>
                  <a:pt x="5365779" y="921429"/>
                  <a:pt x="5365659" y="925723"/>
                </a:cubicBezTo>
                <a:cubicBezTo>
                  <a:pt x="5365569" y="928946"/>
                  <a:pt x="5366538" y="931831"/>
                  <a:pt x="5368108" y="933969"/>
                </a:cubicBezTo>
                <a:cubicBezTo>
                  <a:pt x="5372813" y="940383"/>
                  <a:pt x="5382899" y="940050"/>
                  <a:pt x="5385850" y="921741"/>
                </a:cubicBezTo>
                <a:cubicBezTo>
                  <a:pt x="5381493" y="918508"/>
                  <a:pt x="5379840" y="913638"/>
                  <a:pt x="5372779" y="912046"/>
                </a:cubicBezTo>
                <a:close/>
                <a:moveTo>
                  <a:pt x="4469986" y="903088"/>
                </a:moveTo>
                <a:cubicBezTo>
                  <a:pt x="4466684" y="915410"/>
                  <a:pt x="4466684" y="915410"/>
                  <a:pt x="4468055" y="915777"/>
                </a:cubicBezTo>
                <a:cubicBezTo>
                  <a:pt x="4470240" y="929570"/>
                  <a:pt x="4477098" y="931408"/>
                  <a:pt x="4482584" y="932878"/>
                </a:cubicBezTo>
                <a:cubicBezTo>
                  <a:pt x="4490813" y="935082"/>
                  <a:pt x="4497672" y="936920"/>
                  <a:pt x="4497927" y="963400"/>
                </a:cubicBezTo>
                <a:cubicBezTo>
                  <a:pt x="4499298" y="963766"/>
                  <a:pt x="4499298" y="963766"/>
                  <a:pt x="4499298" y="963766"/>
                </a:cubicBezTo>
                <a:cubicBezTo>
                  <a:pt x="4502600" y="951444"/>
                  <a:pt x="4502600" y="951444"/>
                  <a:pt x="4502600" y="951444"/>
                </a:cubicBezTo>
                <a:cubicBezTo>
                  <a:pt x="4500973" y="924598"/>
                  <a:pt x="4494115" y="922760"/>
                  <a:pt x="4485885" y="920555"/>
                </a:cubicBezTo>
                <a:cubicBezTo>
                  <a:pt x="4480400" y="919085"/>
                  <a:pt x="4473542" y="917248"/>
                  <a:pt x="4471357" y="903455"/>
                </a:cubicBezTo>
                <a:cubicBezTo>
                  <a:pt x="4471357" y="903455"/>
                  <a:pt x="4469986" y="903088"/>
                  <a:pt x="4469986" y="903088"/>
                </a:cubicBezTo>
                <a:close/>
                <a:moveTo>
                  <a:pt x="6495542" y="902347"/>
                </a:moveTo>
                <a:cubicBezTo>
                  <a:pt x="6477124" y="912511"/>
                  <a:pt x="6472868" y="927808"/>
                  <a:pt x="6458511" y="940000"/>
                </a:cubicBezTo>
                <a:cubicBezTo>
                  <a:pt x="6472156" y="950682"/>
                  <a:pt x="6498678" y="919398"/>
                  <a:pt x="6495542" y="902347"/>
                </a:cubicBezTo>
                <a:close/>
                <a:moveTo>
                  <a:pt x="6340507" y="901419"/>
                </a:moveTo>
                <a:cubicBezTo>
                  <a:pt x="6337457" y="902296"/>
                  <a:pt x="6334609" y="904995"/>
                  <a:pt x="6333621" y="909479"/>
                </a:cubicBezTo>
                <a:cubicBezTo>
                  <a:pt x="6335809" y="915920"/>
                  <a:pt x="6348255" y="918083"/>
                  <a:pt x="6348590" y="904285"/>
                </a:cubicBezTo>
                <a:cubicBezTo>
                  <a:pt x="6346804" y="901485"/>
                  <a:pt x="6343556" y="900541"/>
                  <a:pt x="6340507" y="901419"/>
                </a:cubicBezTo>
                <a:close/>
                <a:moveTo>
                  <a:pt x="4442695" y="895775"/>
                </a:moveTo>
                <a:cubicBezTo>
                  <a:pt x="4441310" y="895404"/>
                  <a:pt x="4441310" y="895404"/>
                  <a:pt x="4438109" y="907354"/>
                </a:cubicBezTo>
                <a:cubicBezTo>
                  <a:pt x="4438109" y="907354"/>
                  <a:pt x="4434908" y="919301"/>
                  <a:pt x="4439492" y="907726"/>
                </a:cubicBezTo>
                <a:cubicBezTo>
                  <a:pt x="4440876" y="908096"/>
                  <a:pt x="4440444" y="920784"/>
                  <a:pt x="4441829" y="921155"/>
                </a:cubicBezTo>
                <a:cubicBezTo>
                  <a:pt x="4443214" y="921526"/>
                  <a:pt x="4441396" y="933845"/>
                  <a:pt x="4441396" y="933845"/>
                </a:cubicBezTo>
                <a:cubicBezTo>
                  <a:pt x="4441396" y="933845"/>
                  <a:pt x="4441396" y="933845"/>
                  <a:pt x="4442780" y="934215"/>
                </a:cubicBezTo>
                <a:cubicBezTo>
                  <a:pt x="4447366" y="922639"/>
                  <a:pt x="4447366" y="922639"/>
                  <a:pt x="4451952" y="911064"/>
                </a:cubicBezTo>
                <a:cubicBezTo>
                  <a:pt x="4451952" y="911064"/>
                  <a:pt x="4451952" y="911064"/>
                  <a:pt x="4455154" y="899114"/>
                </a:cubicBezTo>
                <a:cubicBezTo>
                  <a:pt x="4455154" y="899114"/>
                  <a:pt x="4453769" y="898742"/>
                  <a:pt x="4453769" y="898742"/>
                </a:cubicBezTo>
                <a:cubicBezTo>
                  <a:pt x="4452385" y="898372"/>
                  <a:pt x="4452385" y="898372"/>
                  <a:pt x="4452385" y="898372"/>
                </a:cubicBezTo>
                <a:cubicBezTo>
                  <a:pt x="4452385" y="898372"/>
                  <a:pt x="4452385" y="898372"/>
                  <a:pt x="4449182" y="910321"/>
                </a:cubicBezTo>
                <a:cubicBezTo>
                  <a:pt x="4449182" y="910321"/>
                  <a:pt x="4449182" y="910321"/>
                  <a:pt x="4447797" y="909950"/>
                </a:cubicBezTo>
                <a:cubicBezTo>
                  <a:pt x="4447797" y="909950"/>
                  <a:pt x="4446415" y="909579"/>
                  <a:pt x="4446415" y="909579"/>
                </a:cubicBezTo>
                <a:cubicBezTo>
                  <a:pt x="4446848" y="896887"/>
                  <a:pt x="4445463" y="896516"/>
                  <a:pt x="4442695" y="895775"/>
                </a:cubicBezTo>
                <a:close/>
                <a:moveTo>
                  <a:pt x="6388132" y="891097"/>
                </a:moveTo>
                <a:cubicBezTo>
                  <a:pt x="6386191" y="892122"/>
                  <a:pt x="6384578" y="894329"/>
                  <a:pt x="6384399" y="897455"/>
                </a:cubicBezTo>
                <a:cubicBezTo>
                  <a:pt x="6386546" y="901424"/>
                  <a:pt x="6395083" y="901063"/>
                  <a:pt x="6393832" y="891834"/>
                </a:cubicBezTo>
                <a:cubicBezTo>
                  <a:pt x="6392340" y="890230"/>
                  <a:pt x="6390073" y="890072"/>
                  <a:pt x="6388132" y="891097"/>
                </a:cubicBezTo>
                <a:close/>
                <a:moveTo>
                  <a:pt x="3368360" y="887558"/>
                </a:moveTo>
                <a:cubicBezTo>
                  <a:pt x="3363304" y="887930"/>
                  <a:pt x="3356261" y="896397"/>
                  <a:pt x="3347328" y="907811"/>
                </a:cubicBezTo>
                <a:cubicBezTo>
                  <a:pt x="3335602" y="946087"/>
                  <a:pt x="3353520" y="895661"/>
                  <a:pt x="3343165" y="934308"/>
                </a:cubicBezTo>
                <a:cubicBezTo>
                  <a:pt x="3343165" y="934308"/>
                  <a:pt x="3343165" y="934308"/>
                  <a:pt x="3341795" y="933941"/>
                </a:cubicBezTo>
                <a:cubicBezTo>
                  <a:pt x="3341795" y="933941"/>
                  <a:pt x="3340425" y="933573"/>
                  <a:pt x="3340425" y="933573"/>
                </a:cubicBezTo>
                <a:cubicBezTo>
                  <a:pt x="3340425" y="933573"/>
                  <a:pt x="3335602" y="946087"/>
                  <a:pt x="3335602" y="946087"/>
                </a:cubicBezTo>
                <a:cubicBezTo>
                  <a:pt x="3335602" y="946087"/>
                  <a:pt x="3336973" y="946455"/>
                  <a:pt x="3336973" y="946455"/>
                </a:cubicBezTo>
                <a:cubicBezTo>
                  <a:pt x="3338343" y="946823"/>
                  <a:pt x="3338343" y="946823"/>
                  <a:pt x="3339714" y="947189"/>
                </a:cubicBezTo>
                <a:cubicBezTo>
                  <a:pt x="3342454" y="947924"/>
                  <a:pt x="3351388" y="936511"/>
                  <a:pt x="3339663" y="974787"/>
                </a:cubicBezTo>
                <a:cubicBezTo>
                  <a:pt x="3355499" y="937613"/>
                  <a:pt x="3362301" y="967047"/>
                  <a:pt x="3371234" y="955635"/>
                </a:cubicBezTo>
                <a:cubicBezTo>
                  <a:pt x="3370524" y="969250"/>
                  <a:pt x="3371894" y="969618"/>
                  <a:pt x="3373266" y="969985"/>
                </a:cubicBezTo>
                <a:cubicBezTo>
                  <a:pt x="3374636" y="970352"/>
                  <a:pt x="3376006" y="970719"/>
                  <a:pt x="3377376" y="971087"/>
                </a:cubicBezTo>
                <a:cubicBezTo>
                  <a:pt x="3375296" y="984335"/>
                  <a:pt x="3381487" y="972188"/>
                  <a:pt x="3387680" y="960042"/>
                </a:cubicBezTo>
                <a:cubicBezTo>
                  <a:pt x="3389051" y="960408"/>
                  <a:pt x="3390421" y="960776"/>
                  <a:pt x="3393161" y="961510"/>
                </a:cubicBezTo>
                <a:cubicBezTo>
                  <a:pt x="3393161" y="961510"/>
                  <a:pt x="3393161" y="961510"/>
                  <a:pt x="3394533" y="961878"/>
                </a:cubicBezTo>
                <a:cubicBezTo>
                  <a:pt x="3395852" y="989843"/>
                  <a:pt x="3402045" y="977696"/>
                  <a:pt x="3410267" y="979899"/>
                </a:cubicBezTo>
                <a:cubicBezTo>
                  <a:pt x="3420621" y="941256"/>
                  <a:pt x="3402705" y="991679"/>
                  <a:pt x="3414429" y="953403"/>
                </a:cubicBezTo>
                <a:cubicBezTo>
                  <a:pt x="3415799" y="953770"/>
                  <a:pt x="3420621" y="941256"/>
                  <a:pt x="3419252" y="940888"/>
                </a:cubicBezTo>
                <a:cubicBezTo>
                  <a:pt x="3422702" y="928008"/>
                  <a:pt x="3422702" y="928008"/>
                  <a:pt x="3421332" y="927640"/>
                </a:cubicBezTo>
                <a:cubicBezTo>
                  <a:pt x="3421332" y="927640"/>
                  <a:pt x="3419962" y="927273"/>
                  <a:pt x="3419962" y="927273"/>
                </a:cubicBezTo>
                <a:cubicBezTo>
                  <a:pt x="3422754" y="900406"/>
                  <a:pt x="3409709" y="910718"/>
                  <a:pt x="3399355" y="949364"/>
                </a:cubicBezTo>
                <a:cubicBezTo>
                  <a:pt x="3397984" y="948997"/>
                  <a:pt x="3397984" y="948997"/>
                  <a:pt x="3397984" y="948997"/>
                </a:cubicBezTo>
                <a:cubicBezTo>
                  <a:pt x="3395243" y="948262"/>
                  <a:pt x="3393873" y="947896"/>
                  <a:pt x="3395954" y="934646"/>
                </a:cubicBezTo>
                <a:cubicBezTo>
                  <a:pt x="3399405" y="921765"/>
                  <a:pt x="3398035" y="921398"/>
                  <a:pt x="3401487" y="908514"/>
                </a:cubicBezTo>
                <a:cubicBezTo>
                  <a:pt x="3396664" y="921030"/>
                  <a:pt x="3397375" y="907413"/>
                  <a:pt x="3393923" y="920296"/>
                </a:cubicBezTo>
                <a:cubicBezTo>
                  <a:pt x="3392553" y="919930"/>
                  <a:pt x="3397375" y="907413"/>
                  <a:pt x="3394634" y="906678"/>
                </a:cubicBezTo>
                <a:cubicBezTo>
                  <a:pt x="3390524" y="905577"/>
                  <a:pt x="3391181" y="919562"/>
                  <a:pt x="3386360" y="932075"/>
                </a:cubicBezTo>
                <a:cubicBezTo>
                  <a:pt x="3386360" y="932075"/>
                  <a:pt x="3386360" y="932075"/>
                  <a:pt x="3384990" y="931708"/>
                </a:cubicBezTo>
                <a:cubicBezTo>
                  <a:pt x="3381539" y="944590"/>
                  <a:pt x="3381539" y="944590"/>
                  <a:pt x="3381539" y="944590"/>
                </a:cubicBezTo>
                <a:lnTo>
                  <a:pt x="3376056" y="943121"/>
                </a:lnTo>
                <a:cubicBezTo>
                  <a:pt x="3379508" y="930239"/>
                  <a:pt x="3379508" y="930239"/>
                  <a:pt x="3378136" y="929872"/>
                </a:cubicBezTo>
                <a:cubicBezTo>
                  <a:pt x="3381589" y="916992"/>
                  <a:pt x="3382959" y="917359"/>
                  <a:pt x="3389863" y="891594"/>
                </a:cubicBezTo>
                <a:cubicBezTo>
                  <a:pt x="3385040" y="904107"/>
                  <a:pt x="3380218" y="916624"/>
                  <a:pt x="3377477" y="915890"/>
                </a:cubicBezTo>
                <a:cubicBezTo>
                  <a:pt x="3376487" y="894914"/>
                  <a:pt x="3373417" y="887187"/>
                  <a:pt x="3368360" y="887558"/>
                </a:cubicBezTo>
                <a:close/>
                <a:moveTo>
                  <a:pt x="5904780" y="883641"/>
                </a:moveTo>
                <a:cubicBezTo>
                  <a:pt x="5899726" y="881423"/>
                  <a:pt x="5896103" y="882140"/>
                  <a:pt x="5893765" y="884345"/>
                </a:cubicBezTo>
                <a:cubicBezTo>
                  <a:pt x="5886752" y="890963"/>
                  <a:pt x="5891308" y="910998"/>
                  <a:pt x="5903520" y="905521"/>
                </a:cubicBezTo>
                <a:cubicBezTo>
                  <a:pt x="5907103" y="896634"/>
                  <a:pt x="5907777" y="888828"/>
                  <a:pt x="5904780" y="883641"/>
                </a:cubicBezTo>
                <a:close/>
                <a:moveTo>
                  <a:pt x="5242285" y="881164"/>
                </a:moveTo>
                <a:cubicBezTo>
                  <a:pt x="5240499" y="882271"/>
                  <a:pt x="5238966" y="884524"/>
                  <a:pt x="5238292" y="888232"/>
                </a:cubicBezTo>
                <a:cubicBezTo>
                  <a:pt x="5243901" y="891473"/>
                  <a:pt x="5242847" y="894672"/>
                  <a:pt x="5245071" y="894854"/>
                </a:cubicBezTo>
                <a:cubicBezTo>
                  <a:pt x="5245812" y="894916"/>
                  <a:pt x="5246919" y="894641"/>
                  <a:pt x="5248757" y="893921"/>
                </a:cubicBezTo>
                <a:cubicBezTo>
                  <a:pt x="5252007" y="889386"/>
                  <a:pt x="5251729" y="885367"/>
                  <a:pt x="5249967" y="882896"/>
                </a:cubicBezTo>
                <a:cubicBezTo>
                  <a:pt x="5248206" y="880425"/>
                  <a:pt x="5244961" y="879503"/>
                  <a:pt x="5242285" y="881164"/>
                </a:cubicBezTo>
                <a:close/>
                <a:moveTo>
                  <a:pt x="4531220" y="876278"/>
                </a:moveTo>
                <a:cubicBezTo>
                  <a:pt x="4527617" y="889720"/>
                  <a:pt x="4527617" y="889720"/>
                  <a:pt x="4529001" y="890090"/>
                </a:cubicBezTo>
                <a:cubicBezTo>
                  <a:pt x="4529001" y="890090"/>
                  <a:pt x="4529001" y="890090"/>
                  <a:pt x="4530386" y="890462"/>
                </a:cubicBezTo>
                <a:cubicBezTo>
                  <a:pt x="4530386" y="890462"/>
                  <a:pt x="4531770" y="890833"/>
                  <a:pt x="4533155" y="891203"/>
                </a:cubicBezTo>
                <a:cubicBezTo>
                  <a:pt x="4533155" y="891203"/>
                  <a:pt x="4534539" y="891575"/>
                  <a:pt x="4534539" y="891575"/>
                </a:cubicBezTo>
                <a:cubicBezTo>
                  <a:pt x="4538141" y="878133"/>
                  <a:pt x="4536756" y="877762"/>
                  <a:pt x="4536756" y="877762"/>
                </a:cubicBezTo>
                <a:cubicBezTo>
                  <a:pt x="4535372" y="877390"/>
                  <a:pt x="4535372" y="877390"/>
                  <a:pt x="4533988" y="877019"/>
                </a:cubicBezTo>
                <a:cubicBezTo>
                  <a:pt x="4533988" y="877019"/>
                  <a:pt x="4532604" y="876649"/>
                  <a:pt x="4532604" y="876649"/>
                </a:cubicBezTo>
                <a:cubicBezTo>
                  <a:pt x="4531220" y="876278"/>
                  <a:pt x="4531220" y="876278"/>
                  <a:pt x="4531220" y="876278"/>
                </a:cubicBezTo>
                <a:close/>
                <a:moveTo>
                  <a:pt x="3376511" y="864606"/>
                </a:moveTo>
                <a:cubicBezTo>
                  <a:pt x="3373510" y="875807"/>
                  <a:pt x="3380665" y="865718"/>
                  <a:pt x="3374662" y="888123"/>
                </a:cubicBezTo>
                <a:cubicBezTo>
                  <a:pt x="3380432" y="877663"/>
                  <a:pt x="3379281" y="865349"/>
                  <a:pt x="3376511" y="864606"/>
                </a:cubicBezTo>
                <a:close/>
                <a:moveTo>
                  <a:pt x="4518894" y="863371"/>
                </a:moveTo>
                <a:cubicBezTo>
                  <a:pt x="4512938" y="874582"/>
                  <a:pt x="4510184" y="873844"/>
                  <a:pt x="4507428" y="873106"/>
                </a:cubicBezTo>
                <a:cubicBezTo>
                  <a:pt x="4504675" y="872368"/>
                  <a:pt x="4501920" y="871630"/>
                  <a:pt x="4499165" y="870892"/>
                </a:cubicBezTo>
                <a:cubicBezTo>
                  <a:pt x="4497787" y="870523"/>
                  <a:pt x="4494586" y="882470"/>
                  <a:pt x="4494586" y="882470"/>
                </a:cubicBezTo>
                <a:cubicBezTo>
                  <a:pt x="4494586" y="882470"/>
                  <a:pt x="4491386" y="894417"/>
                  <a:pt x="4492762" y="894786"/>
                </a:cubicBezTo>
                <a:cubicBezTo>
                  <a:pt x="4495517" y="895524"/>
                  <a:pt x="4498271" y="896262"/>
                  <a:pt x="4504227" y="885053"/>
                </a:cubicBezTo>
                <a:cubicBezTo>
                  <a:pt x="4506982" y="885790"/>
                  <a:pt x="4509736" y="886530"/>
                  <a:pt x="4512491" y="887267"/>
                </a:cubicBezTo>
                <a:cubicBezTo>
                  <a:pt x="4513868" y="887637"/>
                  <a:pt x="4513868" y="887637"/>
                  <a:pt x="4517069" y="875689"/>
                </a:cubicBezTo>
                <a:cubicBezTo>
                  <a:pt x="4517069" y="875689"/>
                  <a:pt x="4518894" y="863371"/>
                  <a:pt x="4518894" y="863371"/>
                </a:cubicBezTo>
                <a:close/>
                <a:moveTo>
                  <a:pt x="6088129" y="861381"/>
                </a:moveTo>
                <a:cubicBezTo>
                  <a:pt x="6084181" y="863314"/>
                  <a:pt x="6080569" y="865415"/>
                  <a:pt x="6078302" y="868189"/>
                </a:cubicBezTo>
                <a:cubicBezTo>
                  <a:pt x="6076036" y="870960"/>
                  <a:pt x="6075115" y="874404"/>
                  <a:pt x="6076550" y="879024"/>
                </a:cubicBezTo>
                <a:cubicBezTo>
                  <a:pt x="6077782" y="882078"/>
                  <a:pt x="6079560" y="883454"/>
                  <a:pt x="6081529" y="883674"/>
                </a:cubicBezTo>
                <a:cubicBezTo>
                  <a:pt x="6087438" y="884336"/>
                  <a:pt x="6095079" y="874610"/>
                  <a:pt x="6094945" y="868687"/>
                </a:cubicBezTo>
                <a:cubicBezTo>
                  <a:pt x="6092882" y="865706"/>
                  <a:pt x="6090192" y="864363"/>
                  <a:pt x="6088129" y="861381"/>
                </a:cubicBezTo>
                <a:close/>
                <a:moveTo>
                  <a:pt x="5738720" y="857068"/>
                </a:moveTo>
                <a:cubicBezTo>
                  <a:pt x="5737299" y="861354"/>
                  <a:pt x="5737413" y="865320"/>
                  <a:pt x="5738438" y="868488"/>
                </a:cubicBezTo>
                <a:cubicBezTo>
                  <a:pt x="5741512" y="877997"/>
                  <a:pt x="5752781" y="880333"/>
                  <a:pt x="5755392" y="862610"/>
                </a:cubicBezTo>
                <a:cubicBezTo>
                  <a:pt x="5754566" y="860177"/>
                  <a:pt x="5751419" y="858172"/>
                  <a:pt x="5747970" y="857086"/>
                </a:cubicBezTo>
                <a:cubicBezTo>
                  <a:pt x="5744520" y="855998"/>
                  <a:pt x="5740764" y="855830"/>
                  <a:pt x="5738720" y="857068"/>
                </a:cubicBezTo>
                <a:close/>
                <a:moveTo>
                  <a:pt x="5831216" y="854339"/>
                </a:moveTo>
                <a:cubicBezTo>
                  <a:pt x="5827278" y="853825"/>
                  <a:pt x="5822382" y="854927"/>
                  <a:pt x="5820476" y="855916"/>
                </a:cubicBezTo>
                <a:cubicBezTo>
                  <a:pt x="5820400" y="858592"/>
                  <a:pt x="5820835" y="860244"/>
                  <a:pt x="5821659" y="861239"/>
                </a:cubicBezTo>
                <a:cubicBezTo>
                  <a:pt x="5824133" y="864225"/>
                  <a:pt x="5830105" y="861308"/>
                  <a:pt x="5836216" y="862452"/>
                </a:cubicBezTo>
                <a:cubicBezTo>
                  <a:pt x="5838138" y="856980"/>
                  <a:pt x="5835156" y="854852"/>
                  <a:pt x="5831216" y="854339"/>
                </a:cubicBezTo>
                <a:close/>
                <a:moveTo>
                  <a:pt x="3512041" y="851625"/>
                </a:moveTo>
                <a:cubicBezTo>
                  <a:pt x="3511434" y="852138"/>
                  <a:pt x="3510458" y="853677"/>
                  <a:pt x="3508857" y="856851"/>
                </a:cubicBezTo>
                <a:cubicBezTo>
                  <a:pt x="3513060" y="857977"/>
                  <a:pt x="3505857" y="884859"/>
                  <a:pt x="3515861" y="858728"/>
                </a:cubicBezTo>
                <a:cubicBezTo>
                  <a:pt x="3516762" y="855365"/>
                  <a:pt x="3517124" y="853662"/>
                  <a:pt x="3517162" y="852996"/>
                </a:cubicBezTo>
                <a:cubicBezTo>
                  <a:pt x="3517200" y="852331"/>
                  <a:pt x="3516912" y="852705"/>
                  <a:pt x="3516512" y="853498"/>
                </a:cubicBezTo>
                <a:cubicBezTo>
                  <a:pt x="3515712" y="855084"/>
                  <a:pt x="3514460" y="858352"/>
                  <a:pt x="3514460" y="858352"/>
                </a:cubicBezTo>
                <a:cubicBezTo>
                  <a:pt x="3512359" y="857789"/>
                  <a:pt x="3513860" y="850087"/>
                  <a:pt x="3512041" y="851625"/>
                </a:cubicBezTo>
                <a:close/>
                <a:moveTo>
                  <a:pt x="5692713" y="850425"/>
                </a:moveTo>
                <a:cubicBezTo>
                  <a:pt x="5685386" y="855629"/>
                  <a:pt x="5688648" y="868091"/>
                  <a:pt x="5697228" y="869879"/>
                </a:cubicBezTo>
                <a:cubicBezTo>
                  <a:pt x="5700609" y="859924"/>
                  <a:pt x="5698390" y="853289"/>
                  <a:pt x="5692713" y="850425"/>
                </a:cubicBezTo>
                <a:close/>
                <a:moveTo>
                  <a:pt x="5616843" y="848677"/>
                </a:moveTo>
                <a:lnTo>
                  <a:pt x="5621353" y="859255"/>
                </a:lnTo>
                <a:lnTo>
                  <a:pt x="5614245" y="861900"/>
                </a:lnTo>
                <a:cubicBezTo>
                  <a:pt x="5613563" y="861717"/>
                  <a:pt x="5615237" y="855471"/>
                  <a:pt x="5616739" y="849181"/>
                </a:cubicBezTo>
                <a:close/>
                <a:moveTo>
                  <a:pt x="3121736" y="843086"/>
                </a:moveTo>
                <a:cubicBezTo>
                  <a:pt x="3121778" y="842424"/>
                  <a:pt x="3121495" y="842797"/>
                  <a:pt x="3121100" y="843591"/>
                </a:cubicBezTo>
                <a:cubicBezTo>
                  <a:pt x="3120311" y="845179"/>
                  <a:pt x="3119069" y="848450"/>
                  <a:pt x="3119069" y="848450"/>
                </a:cubicBezTo>
                <a:cubicBezTo>
                  <a:pt x="3119069" y="848450"/>
                  <a:pt x="3119069" y="848450"/>
                  <a:pt x="3116829" y="862254"/>
                </a:cubicBezTo>
                <a:cubicBezTo>
                  <a:pt x="3118188" y="862618"/>
                  <a:pt x="3119547" y="862981"/>
                  <a:pt x="3119547" y="862981"/>
                </a:cubicBezTo>
                <a:cubicBezTo>
                  <a:pt x="3120907" y="863347"/>
                  <a:pt x="3120907" y="863347"/>
                  <a:pt x="3120907" y="863347"/>
                </a:cubicBezTo>
                <a:cubicBezTo>
                  <a:pt x="3124509" y="849906"/>
                  <a:pt x="3124509" y="849906"/>
                  <a:pt x="3124509" y="849906"/>
                </a:cubicBezTo>
                <a:cubicBezTo>
                  <a:pt x="3123148" y="849542"/>
                  <a:pt x="3121789" y="849178"/>
                  <a:pt x="3120429" y="848814"/>
                </a:cubicBezTo>
                <a:cubicBezTo>
                  <a:pt x="3121330" y="845454"/>
                  <a:pt x="3121695" y="843752"/>
                  <a:pt x="3121736" y="843086"/>
                </a:cubicBezTo>
                <a:close/>
                <a:moveTo>
                  <a:pt x="3159328" y="830421"/>
                </a:moveTo>
                <a:cubicBezTo>
                  <a:pt x="3154384" y="843504"/>
                  <a:pt x="3153042" y="843145"/>
                  <a:pt x="3151700" y="842785"/>
                </a:cubicBezTo>
                <a:lnTo>
                  <a:pt x="3150357" y="842425"/>
                </a:lnTo>
                <a:cubicBezTo>
                  <a:pt x="3146756" y="855865"/>
                  <a:pt x="3146756" y="855865"/>
                  <a:pt x="3146756" y="855865"/>
                </a:cubicBezTo>
                <a:cubicBezTo>
                  <a:pt x="3146756" y="855865"/>
                  <a:pt x="3146756" y="855865"/>
                  <a:pt x="3148100" y="856226"/>
                </a:cubicBezTo>
                <a:cubicBezTo>
                  <a:pt x="3149441" y="856585"/>
                  <a:pt x="3152125" y="857305"/>
                  <a:pt x="3157068" y="844224"/>
                </a:cubicBezTo>
                <a:cubicBezTo>
                  <a:pt x="3157068" y="844224"/>
                  <a:pt x="3158410" y="844584"/>
                  <a:pt x="3158410" y="844584"/>
                </a:cubicBezTo>
                <a:cubicBezTo>
                  <a:pt x="3154809" y="858022"/>
                  <a:pt x="3159753" y="844942"/>
                  <a:pt x="3159753" y="844942"/>
                </a:cubicBezTo>
                <a:cubicBezTo>
                  <a:pt x="3159753" y="844942"/>
                  <a:pt x="3159753" y="844942"/>
                  <a:pt x="3163354" y="831499"/>
                </a:cubicBezTo>
                <a:cubicBezTo>
                  <a:pt x="3162013" y="831140"/>
                  <a:pt x="3160669" y="830780"/>
                  <a:pt x="3160669" y="830780"/>
                </a:cubicBezTo>
                <a:cubicBezTo>
                  <a:pt x="3160669" y="830780"/>
                  <a:pt x="3160669" y="830780"/>
                  <a:pt x="3159328" y="830421"/>
                </a:cubicBezTo>
                <a:close/>
                <a:moveTo>
                  <a:pt x="4327688" y="830072"/>
                </a:moveTo>
                <a:cubicBezTo>
                  <a:pt x="4327532" y="829355"/>
                  <a:pt x="4327116" y="829694"/>
                  <a:pt x="4326633" y="830463"/>
                </a:cubicBezTo>
                <a:cubicBezTo>
                  <a:pt x="4325663" y="832004"/>
                  <a:pt x="4324416" y="835273"/>
                  <a:pt x="4324416" y="835273"/>
                </a:cubicBezTo>
                <a:cubicBezTo>
                  <a:pt x="4320816" y="848712"/>
                  <a:pt x="4317213" y="862155"/>
                  <a:pt x="4318600" y="862526"/>
                </a:cubicBezTo>
                <a:cubicBezTo>
                  <a:pt x="4320534" y="877451"/>
                  <a:pt x="4324687" y="878563"/>
                  <a:pt x="4330225" y="880047"/>
                </a:cubicBezTo>
                <a:cubicBezTo>
                  <a:pt x="4332994" y="880789"/>
                  <a:pt x="4335761" y="881531"/>
                  <a:pt x="4338531" y="882273"/>
                </a:cubicBezTo>
                <a:cubicBezTo>
                  <a:pt x="4339913" y="882642"/>
                  <a:pt x="4344900" y="869574"/>
                  <a:pt x="4344900" y="869574"/>
                </a:cubicBezTo>
                <a:cubicBezTo>
                  <a:pt x="4348502" y="856132"/>
                  <a:pt x="4347119" y="855760"/>
                  <a:pt x="4347119" y="855760"/>
                </a:cubicBezTo>
                <a:cubicBezTo>
                  <a:pt x="4346566" y="841207"/>
                  <a:pt x="4343798" y="840465"/>
                  <a:pt x="4341029" y="839724"/>
                </a:cubicBezTo>
                <a:cubicBezTo>
                  <a:pt x="4335492" y="838240"/>
                  <a:pt x="4331339" y="837127"/>
                  <a:pt x="4327186" y="836014"/>
                </a:cubicBezTo>
                <a:cubicBezTo>
                  <a:pt x="4327740" y="832562"/>
                  <a:pt x="4327844" y="830789"/>
                  <a:pt x="4327688" y="830072"/>
                </a:cubicBezTo>
                <a:close/>
                <a:moveTo>
                  <a:pt x="4394062" y="825291"/>
                </a:moveTo>
                <a:cubicBezTo>
                  <a:pt x="4384018" y="825858"/>
                  <a:pt x="4373502" y="829559"/>
                  <a:pt x="4365720" y="833988"/>
                </a:cubicBezTo>
                <a:cubicBezTo>
                  <a:pt x="4345325" y="893697"/>
                  <a:pt x="4364148" y="872671"/>
                  <a:pt x="4366358" y="886299"/>
                </a:cubicBezTo>
                <a:cubicBezTo>
                  <a:pt x="4370460" y="887398"/>
                  <a:pt x="4378869" y="850547"/>
                  <a:pt x="4378345" y="863441"/>
                </a:cubicBezTo>
                <a:cubicBezTo>
                  <a:pt x="4385705" y="852378"/>
                  <a:pt x="4386547" y="865638"/>
                  <a:pt x="4381398" y="890329"/>
                </a:cubicBezTo>
                <a:cubicBezTo>
                  <a:pt x="4403159" y="830986"/>
                  <a:pt x="4396438" y="894358"/>
                  <a:pt x="4405165" y="883662"/>
                </a:cubicBezTo>
                <a:cubicBezTo>
                  <a:pt x="4401906" y="895824"/>
                  <a:pt x="4403274" y="896190"/>
                  <a:pt x="4401382" y="908717"/>
                </a:cubicBezTo>
                <a:cubicBezTo>
                  <a:pt x="4402750" y="909085"/>
                  <a:pt x="4404116" y="909450"/>
                  <a:pt x="4405484" y="909817"/>
                </a:cubicBezTo>
                <a:cubicBezTo>
                  <a:pt x="4406852" y="910184"/>
                  <a:pt x="4408217" y="910550"/>
                  <a:pt x="4409587" y="910916"/>
                </a:cubicBezTo>
                <a:cubicBezTo>
                  <a:pt x="4409587" y="910916"/>
                  <a:pt x="4414212" y="899121"/>
                  <a:pt x="4414212" y="899121"/>
                </a:cubicBezTo>
                <a:cubicBezTo>
                  <a:pt x="4416103" y="886593"/>
                  <a:pt x="4416103" y="886593"/>
                  <a:pt x="4414736" y="886226"/>
                </a:cubicBezTo>
                <a:cubicBezTo>
                  <a:pt x="4410109" y="898022"/>
                  <a:pt x="4407375" y="897289"/>
                  <a:pt x="4409268" y="884760"/>
                </a:cubicBezTo>
                <a:cubicBezTo>
                  <a:pt x="4407899" y="884394"/>
                  <a:pt x="4407899" y="884394"/>
                  <a:pt x="4411158" y="872233"/>
                </a:cubicBezTo>
                <a:cubicBezTo>
                  <a:pt x="4411158" y="872233"/>
                  <a:pt x="4414416" y="860072"/>
                  <a:pt x="4414416" y="860072"/>
                </a:cubicBezTo>
                <a:cubicBezTo>
                  <a:pt x="4430824" y="864468"/>
                  <a:pt x="4449964" y="869597"/>
                  <a:pt x="4463113" y="886154"/>
                </a:cubicBezTo>
                <a:cubicBezTo>
                  <a:pt x="4464481" y="886521"/>
                  <a:pt x="4464481" y="886521"/>
                  <a:pt x="4467740" y="874360"/>
                </a:cubicBezTo>
                <a:cubicBezTo>
                  <a:pt x="4469106" y="874726"/>
                  <a:pt x="4470998" y="862198"/>
                  <a:pt x="4469631" y="861831"/>
                </a:cubicBezTo>
                <a:cubicBezTo>
                  <a:pt x="4455115" y="844908"/>
                  <a:pt x="4437341" y="840145"/>
                  <a:pt x="4419567" y="835383"/>
                </a:cubicBezTo>
                <a:cubicBezTo>
                  <a:pt x="4416621" y="831336"/>
                  <a:pt x="4412757" y="828672"/>
                  <a:pt x="4408372" y="827089"/>
                </a:cubicBezTo>
                <a:cubicBezTo>
                  <a:pt x="4403987" y="825507"/>
                  <a:pt x="4399084" y="825008"/>
                  <a:pt x="4394062" y="825291"/>
                </a:cubicBezTo>
                <a:close/>
                <a:moveTo>
                  <a:pt x="4310517" y="822544"/>
                </a:moveTo>
                <a:cubicBezTo>
                  <a:pt x="4308603" y="820231"/>
                  <a:pt x="4305337" y="822958"/>
                  <a:pt x="4301510" y="829135"/>
                </a:cubicBezTo>
                <a:cubicBezTo>
                  <a:pt x="4300157" y="828773"/>
                  <a:pt x="4298807" y="828411"/>
                  <a:pt x="4296104" y="827686"/>
                </a:cubicBezTo>
                <a:cubicBezTo>
                  <a:pt x="4296104" y="827686"/>
                  <a:pt x="4291150" y="840767"/>
                  <a:pt x="4291150" y="840767"/>
                </a:cubicBezTo>
                <a:cubicBezTo>
                  <a:pt x="4291150" y="840767"/>
                  <a:pt x="4288900" y="854569"/>
                  <a:pt x="4290251" y="854931"/>
                </a:cubicBezTo>
                <a:cubicBezTo>
                  <a:pt x="4291605" y="855293"/>
                  <a:pt x="4292956" y="855655"/>
                  <a:pt x="4294307" y="856018"/>
                </a:cubicBezTo>
                <a:cubicBezTo>
                  <a:pt x="4301961" y="843664"/>
                  <a:pt x="4306015" y="844750"/>
                  <a:pt x="4305117" y="858914"/>
                </a:cubicBezTo>
                <a:cubicBezTo>
                  <a:pt x="4305117" y="858914"/>
                  <a:pt x="4306469" y="859277"/>
                  <a:pt x="4306469" y="859277"/>
                </a:cubicBezTo>
                <a:cubicBezTo>
                  <a:pt x="4306469" y="859277"/>
                  <a:pt x="4307819" y="859639"/>
                  <a:pt x="4307819" y="859639"/>
                </a:cubicBezTo>
                <a:cubicBezTo>
                  <a:pt x="4311421" y="846198"/>
                  <a:pt x="4311421" y="846198"/>
                  <a:pt x="4311421" y="846198"/>
                </a:cubicBezTo>
                <a:cubicBezTo>
                  <a:pt x="4312996" y="832212"/>
                  <a:pt x="4312432" y="824858"/>
                  <a:pt x="4310517" y="822544"/>
                </a:cubicBezTo>
                <a:close/>
                <a:moveTo>
                  <a:pt x="6215916" y="814767"/>
                </a:moveTo>
                <a:cubicBezTo>
                  <a:pt x="6198955" y="823009"/>
                  <a:pt x="6189890" y="836525"/>
                  <a:pt x="6183981" y="852089"/>
                </a:cubicBezTo>
                <a:cubicBezTo>
                  <a:pt x="6178073" y="867653"/>
                  <a:pt x="6175322" y="885266"/>
                  <a:pt x="6170993" y="901698"/>
                </a:cubicBezTo>
                <a:cubicBezTo>
                  <a:pt x="6177893" y="896398"/>
                  <a:pt x="6183677" y="890442"/>
                  <a:pt x="6188589" y="883960"/>
                </a:cubicBezTo>
                <a:cubicBezTo>
                  <a:pt x="6203322" y="864513"/>
                  <a:pt x="6210210" y="840318"/>
                  <a:pt x="6215916" y="814767"/>
                </a:cubicBezTo>
                <a:close/>
                <a:moveTo>
                  <a:pt x="4744050" y="813251"/>
                </a:moveTo>
                <a:cubicBezTo>
                  <a:pt x="4744050" y="813251"/>
                  <a:pt x="4739317" y="825429"/>
                  <a:pt x="4739317" y="825429"/>
                </a:cubicBezTo>
                <a:cubicBezTo>
                  <a:pt x="4739317" y="825429"/>
                  <a:pt x="4735956" y="837974"/>
                  <a:pt x="4737327" y="838340"/>
                </a:cubicBezTo>
                <a:cubicBezTo>
                  <a:pt x="4738697" y="838708"/>
                  <a:pt x="4741440" y="839443"/>
                  <a:pt x="4742811" y="839810"/>
                </a:cubicBezTo>
                <a:cubicBezTo>
                  <a:pt x="4749665" y="841646"/>
                  <a:pt x="4756518" y="843484"/>
                  <a:pt x="4758641" y="857498"/>
                </a:cubicBezTo>
                <a:cubicBezTo>
                  <a:pt x="4758641" y="857498"/>
                  <a:pt x="4755279" y="870044"/>
                  <a:pt x="4755279" y="870044"/>
                </a:cubicBezTo>
                <a:cubicBezTo>
                  <a:pt x="4755279" y="870044"/>
                  <a:pt x="4755279" y="870044"/>
                  <a:pt x="4756651" y="870412"/>
                </a:cubicBezTo>
                <a:cubicBezTo>
                  <a:pt x="4753290" y="882956"/>
                  <a:pt x="4753290" y="882956"/>
                  <a:pt x="4753290" y="882956"/>
                </a:cubicBezTo>
                <a:cubicBezTo>
                  <a:pt x="4754660" y="883324"/>
                  <a:pt x="4754660" y="883324"/>
                  <a:pt x="4754660" y="883324"/>
                </a:cubicBezTo>
                <a:cubicBezTo>
                  <a:pt x="4758021" y="870779"/>
                  <a:pt x="4759391" y="871145"/>
                  <a:pt x="4758021" y="870779"/>
                </a:cubicBezTo>
                <a:cubicBezTo>
                  <a:pt x="4761383" y="858232"/>
                  <a:pt x="4761383" y="858232"/>
                  <a:pt x="4761383" y="858232"/>
                </a:cubicBezTo>
                <a:cubicBezTo>
                  <a:pt x="4761383" y="858232"/>
                  <a:pt x="4761383" y="858232"/>
                  <a:pt x="4764744" y="845687"/>
                </a:cubicBezTo>
                <a:cubicBezTo>
                  <a:pt x="4764744" y="845687"/>
                  <a:pt x="4764744" y="845687"/>
                  <a:pt x="4763374" y="845320"/>
                </a:cubicBezTo>
                <a:cubicBezTo>
                  <a:pt x="4761251" y="831306"/>
                  <a:pt x="4753027" y="829103"/>
                  <a:pt x="4746172" y="827266"/>
                </a:cubicBezTo>
                <a:cubicBezTo>
                  <a:pt x="4748163" y="814353"/>
                  <a:pt x="4745421" y="813617"/>
                  <a:pt x="4744050" y="813251"/>
                </a:cubicBezTo>
                <a:close/>
                <a:moveTo>
                  <a:pt x="5757275" y="811321"/>
                </a:moveTo>
                <a:cubicBezTo>
                  <a:pt x="5754244" y="810738"/>
                  <a:pt x="5751570" y="810905"/>
                  <a:pt x="5749190" y="811714"/>
                </a:cubicBezTo>
                <a:cubicBezTo>
                  <a:pt x="5742047" y="814139"/>
                  <a:pt x="5737541" y="822318"/>
                  <a:pt x="5733956" y="833209"/>
                </a:cubicBezTo>
                <a:cubicBezTo>
                  <a:pt x="5734102" y="836024"/>
                  <a:pt x="5734689" y="838121"/>
                  <a:pt x="5735591" y="839601"/>
                </a:cubicBezTo>
                <a:cubicBezTo>
                  <a:pt x="5741919" y="849959"/>
                  <a:pt x="5763851" y="830092"/>
                  <a:pt x="5760253" y="815326"/>
                </a:cubicBezTo>
                <a:cubicBezTo>
                  <a:pt x="5758365" y="814534"/>
                  <a:pt x="5756477" y="813741"/>
                  <a:pt x="5757275" y="811321"/>
                </a:cubicBezTo>
                <a:close/>
                <a:moveTo>
                  <a:pt x="4962581" y="806978"/>
                </a:moveTo>
                <a:cubicBezTo>
                  <a:pt x="4959579" y="818180"/>
                  <a:pt x="4959579" y="818180"/>
                  <a:pt x="4960922" y="818539"/>
                </a:cubicBezTo>
                <a:cubicBezTo>
                  <a:pt x="4962263" y="818899"/>
                  <a:pt x="4963605" y="819259"/>
                  <a:pt x="4964947" y="819618"/>
                </a:cubicBezTo>
                <a:cubicBezTo>
                  <a:pt x="4966289" y="819978"/>
                  <a:pt x="4967631" y="820337"/>
                  <a:pt x="4970315" y="821057"/>
                </a:cubicBezTo>
                <a:cubicBezTo>
                  <a:pt x="4971657" y="821415"/>
                  <a:pt x="4974341" y="822135"/>
                  <a:pt x="4978366" y="823214"/>
                </a:cubicBezTo>
                <a:cubicBezTo>
                  <a:pt x="4978366" y="823214"/>
                  <a:pt x="4981368" y="812011"/>
                  <a:pt x="4981368" y="812011"/>
                </a:cubicBezTo>
                <a:cubicBezTo>
                  <a:pt x="4981368" y="812011"/>
                  <a:pt x="4982119" y="809213"/>
                  <a:pt x="4982326" y="807765"/>
                </a:cubicBezTo>
                <a:cubicBezTo>
                  <a:pt x="4982430" y="807042"/>
                  <a:pt x="4982398" y="806659"/>
                  <a:pt x="4982069" y="807133"/>
                </a:cubicBezTo>
                <a:cubicBezTo>
                  <a:pt x="4981739" y="807608"/>
                  <a:pt x="4981113" y="808941"/>
                  <a:pt x="4980027" y="811653"/>
                </a:cubicBezTo>
                <a:cubicBezTo>
                  <a:pt x="4976001" y="810574"/>
                  <a:pt x="4971974" y="809495"/>
                  <a:pt x="4967949" y="808416"/>
                </a:cubicBezTo>
                <a:cubicBezTo>
                  <a:pt x="4966607" y="808056"/>
                  <a:pt x="4965265" y="807697"/>
                  <a:pt x="4963923" y="807338"/>
                </a:cubicBezTo>
                <a:cubicBezTo>
                  <a:pt x="4962581" y="806978"/>
                  <a:pt x="4962581" y="806978"/>
                  <a:pt x="4962581" y="806978"/>
                </a:cubicBezTo>
                <a:close/>
                <a:moveTo>
                  <a:pt x="3013902" y="805863"/>
                </a:moveTo>
                <a:cubicBezTo>
                  <a:pt x="3010301" y="819305"/>
                  <a:pt x="3010301" y="819305"/>
                  <a:pt x="3010301" y="819305"/>
                </a:cubicBezTo>
                <a:cubicBezTo>
                  <a:pt x="3011619" y="819658"/>
                  <a:pt x="3012937" y="820011"/>
                  <a:pt x="3014256" y="820364"/>
                </a:cubicBezTo>
                <a:cubicBezTo>
                  <a:pt x="3014256" y="820364"/>
                  <a:pt x="3015574" y="820719"/>
                  <a:pt x="3015574" y="820719"/>
                </a:cubicBezTo>
                <a:cubicBezTo>
                  <a:pt x="3016893" y="821071"/>
                  <a:pt x="3016893" y="821071"/>
                  <a:pt x="3018211" y="821424"/>
                </a:cubicBezTo>
                <a:cubicBezTo>
                  <a:pt x="3018211" y="821424"/>
                  <a:pt x="3021813" y="807982"/>
                  <a:pt x="3021813" y="807982"/>
                </a:cubicBezTo>
                <a:cubicBezTo>
                  <a:pt x="3020495" y="807628"/>
                  <a:pt x="3019177" y="807275"/>
                  <a:pt x="3017858" y="806923"/>
                </a:cubicBezTo>
                <a:cubicBezTo>
                  <a:pt x="3016539" y="806569"/>
                  <a:pt x="3015221" y="806215"/>
                  <a:pt x="3013902" y="805863"/>
                </a:cubicBezTo>
                <a:close/>
                <a:moveTo>
                  <a:pt x="5336430" y="804343"/>
                </a:moveTo>
                <a:cubicBezTo>
                  <a:pt x="5333214" y="809202"/>
                  <a:pt x="5333042" y="817062"/>
                  <a:pt x="5335091" y="823090"/>
                </a:cubicBezTo>
                <a:cubicBezTo>
                  <a:pt x="5337138" y="829120"/>
                  <a:pt x="5341403" y="833322"/>
                  <a:pt x="5347055" y="830863"/>
                </a:cubicBezTo>
                <a:cubicBezTo>
                  <a:pt x="5351850" y="816322"/>
                  <a:pt x="5346431" y="809913"/>
                  <a:pt x="5336430" y="804343"/>
                </a:cubicBezTo>
                <a:close/>
                <a:moveTo>
                  <a:pt x="4346383" y="802738"/>
                </a:moveTo>
                <a:cubicBezTo>
                  <a:pt x="4342779" y="816182"/>
                  <a:pt x="4342779" y="816182"/>
                  <a:pt x="4344139" y="816546"/>
                </a:cubicBezTo>
                <a:cubicBezTo>
                  <a:pt x="4345499" y="816911"/>
                  <a:pt x="4345499" y="816911"/>
                  <a:pt x="4345499" y="816911"/>
                </a:cubicBezTo>
                <a:cubicBezTo>
                  <a:pt x="4346859" y="817274"/>
                  <a:pt x="4346859" y="817274"/>
                  <a:pt x="4346859" y="817274"/>
                </a:cubicBezTo>
                <a:cubicBezTo>
                  <a:pt x="4348219" y="817638"/>
                  <a:pt x="4348219" y="817638"/>
                  <a:pt x="4351820" y="804195"/>
                </a:cubicBezTo>
                <a:cubicBezTo>
                  <a:pt x="4351820" y="804195"/>
                  <a:pt x="4350461" y="803831"/>
                  <a:pt x="4350461" y="803831"/>
                </a:cubicBezTo>
                <a:cubicBezTo>
                  <a:pt x="4350461" y="803831"/>
                  <a:pt x="4349102" y="803467"/>
                  <a:pt x="4347742" y="803102"/>
                </a:cubicBezTo>
                <a:cubicBezTo>
                  <a:pt x="4346383" y="802738"/>
                  <a:pt x="4346383" y="802738"/>
                  <a:pt x="4346383" y="802738"/>
                </a:cubicBezTo>
                <a:close/>
                <a:moveTo>
                  <a:pt x="3104960" y="791843"/>
                </a:moveTo>
                <a:cubicBezTo>
                  <a:pt x="3103601" y="791480"/>
                  <a:pt x="3103601" y="791480"/>
                  <a:pt x="3101199" y="800440"/>
                </a:cubicBezTo>
                <a:cubicBezTo>
                  <a:pt x="3102559" y="800804"/>
                  <a:pt x="3102559" y="800804"/>
                  <a:pt x="3102559" y="800804"/>
                </a:cubicBezTo>
                <a:cubicBezTo>
                  <a:pt x="3103918" y="801169"/>
                  <a:pt x="3105278" y="801533"/>
                  <a:pt x="3106638" y="801898"/>
                </a:cubicBezTo>
                <a:cubicBezTo>
                  <a:pt x="3107997" y="802262"/>
                  <a:pt x="3109357" y="802626"/>
                  <a:pt x="3112076" y="803355"/>
                </a:cubicBezTo>
                <a:cubicBezTo>
                  <a:pt x="3114477" y="794393"/>
                  <a:pt x="3114477" y="794393"/>
                  <a:pt x="3114477" y="794393"/>
                </a:cubicBezTo>
                <a:cubicBezTo>
                  <a:pt x="3111758" y="793665"/>
                  <a:pt x="3110398" y="793300"/>
                  <a:pt x="3109039" y="792936"/>
                </a:cubicBezTo>
                <a:cubicBezTo>
                  <a:pt x="3107679" y="792573"/>
                  <a:pt x="3106319" y="792208"/>
                  <a:pt x="3104960" y="791843"/>
                </a:cubicBezTo>
                <a:close/>
                <a:moveTo>
                  <a:pt x="3068486" y="791675"/>
                </a:moveTo>
                <a:cubicBezTo>
                  <a:pt x="3068486" y="791675"/>
                  <a:pt x="3063483" y="804743"/>
                  <a:pt x="3063483" y="804743"/>
                </a:cubicBezTo>
                <a:cubicBezTo>
                  <a:pt x="3063483" y="804743"/>
                  <a:pt x="3064884" y="805118"/>
                  <a:pt x="3064884" y="805118"/>
                </a:cubicBezTo>
                <a:cubicBezTo>
                  <a:pt x="3064884" y="805118"/>
                  <a:pt x="3064884" y="805118"/>
                  <a:pt x="3070487" y="806619"/>
                </a:cubicBezTo>
                <a:cubicBezTo>
                  <a:pt x="3071889" y="806995"/>
                  <a:pt x="3071889" y="806995"/>
                  <a:pt x="3071889" y="806995"/>
                </a:cubicBezTo>
                <a:cubicBezTo>
                  <a:pt x="3071889" y="806995"/>
                  <a:pt x="3075490" y="793551"/>
                  <a:pt x="3074089" y="793176"/>
                </a:cubicBezTo>
                <a:close/>
                <a:moveTo>
                  <a:pt x="6149418" y="790663"/>
                </a:moveTo>
                <a:cubicBezTo>
                  <a:pt x="6147333" y="790853"/>
                  <a:pt x="6145356" y="791913"/>
                  <a:pt x="6143504" y="793413"/>
                </a:cubicBezTo>
                <a:cubicBezTo>
                  <a:pt x="6139800" y="796413"/>
                  <a:pt x="6136593" y="801177"/>
                  <a:pt x="6134004" y="804270"/>
                </a:cubicBezTo>
                <a:cubicBezTo>
                  <a:pt x="6134293" y="806776"/>
                  <a:pt x="6134849" y="808716"/>
                  <a:pt x="6135599" y="810165"/>
                </a:cubicBezTo>
                <a:cubicBezTo>
                  <a:pt x="6140852" y="820306"/>
                  <a:pt x="6155674" y="806340"/>
                  <a:pt x="6155987" y="793133"/>
                </a:cubicBezTo>
                <a:cubicBezTo>
                  <a:pt x="6153698" y="791154"/>
                  <a:pt x="6151505" y="790474"/>
                  <a:pt x="6149418" y="790663"/>
                </a:cubicBezTo>
                <a:close/>
                <a:moveTo>
                  <a:pt x="3010583" y="790565"/>
                </a:moveTo>
                <a:cubicBezTo>
                  <a:pt x="3009182" y="790189"/>
                  <a:pt x="3005581" y="803632"/>
                  <a:pt x="3005581" y="803632"/>
                </a:cubicBezTo>
                <a:cubicBezTo>
                  <a:pt x="3004180" y="803257"/>
                  <a:pt x="3004180" y="803257"/>
                  <a:pt x="3002779" y="802882"/>
                </a:cubicBezTo>
                <a:cubicBezTo>
                  <a:pt x="3001377" y="802506"/>
                  <a:pt x="3003580" y="788688"/>
                  <a:pt x="2998575" y="801756"/>
                </a:cubicBezTo>
                <a:cubicBezTo>
                  <a:pt x="2994974" y="815196"/>
                  <a:pt x="2996376" y="815571"/>
                  <a:pt x="2996376" y="815571"/>
                </a:cubicBezTo>
                <a:cubicBezTo>
                  <a:pt x="2996376" y="815571"/>
                  <a:pt x="2997777" y="815946"/>
                  <a:pt x="2999178" y="816321"/>
                </a:cubicBezTo>
                <a:cubicBezTo>
                  <a:pt x="2999178" y="816321"/>
                  <a:pt x="3000577" y="816696"/>
                  <a:pt x="3000577" y="816696"/>
                </a:cubicBezTo>
                <a:cubicBezTo>
                  <a:pt x="3001978" y="817073"/>
                  <a:pt x="3003379" y="817448"/>
                  <a:pt x="3003379" y="817448"/>
                </a:cubicBezTo>
                <a:cubicBezTo>
                  <a:pt x="3003379" y="817448"/>
                  <a:pt x="3003379" y="817448"/>
                  <a:pt x="3006980" y="804008"/>
                </a:cubicBezTo>
                <a:cubicBezTo>
                  <a:pt x="3006980" y="804008"/>
                  <a:pt x="3010583" y="790565"/>
                  <a:pt x="3010583" y="790565"/>
                </a:cubicBezTo>
                <a:close/>
                <a:moveTo>
                  <a:pt x="5586372" y="784989"/>
                </a:moveTo>
                <a:cubicBezTo>
                  <a:pt x="5572452" y="786197"/>
                  <a:pt x="5568501" y="813001"/>
                  <a:pt x="5573332" y="828925"/>
                </a:cubicBezTo>
                <a:cubicBezTo>
                  <a:pt x="5576230" y="838480"/>
                  <a:pt x="5582290" y="844115"/>
                  <a:pt x="5591254" y="837957"/>
                </a:cubicBezTo>
                <a:cubicBezTo>
                  <a:pt x="5596689" y="815376"/>
                  <a:pt x="5592617" y="798559"/>
                  <a:pt x="5586372" y="784989"/>
                </a:cubicBezTo>
                <a:close/>
                <a:moveTo>
                  <a:pt x="5173110" y="784153"/>
                </a:moveTo>
                <a:cubicBezTo>
                  <a:pt x="5173110" y="784153"/>
                  <a:pt x="5171747" y="783788"/>
                  <a:pt x="5168546" y="795735"/>
                </a:cubicBezTo>
                <a:cubicBezTo>
                  <a:pt x="5168546" y="795735"/>
                  <a:pt x="5166707" y="808047"/>
                  <a:pt x="5166707" y="808047"/>
                </a:cubicBezTo>
                <a:cubicBezTo>
                  <a:pt x="5183060" y="812429"/>
                  <a:pt x="5198052" y="816445"/>
                  <a:pt x="5213042" y="820462"/>
                </a:cubicBezTo>
                <a:cubicBezTo>
                  <a:pt x="5229395" y="824844"/>
                  <a:pt x="5243911" y="841541"/>
                  <a:pt x="5261626" y="846288"/>
                </a:cubicBezTo>
                <a:cubicBezTo>
                  <a:pt x="5262989" y="846653"/>
                  <a:pt x="5264351" y="847019"/>
                  <a:pt x="5267076" y="847748"/>
                </a:cubicBezTo>
                <a:cubicBezTo>
                  <a:pt x="5267076" y="847748"/>
                  <a:pt x="5271641" y="836164"/>
                  <a:pt x="5274842" y="824217"/>
                </a:cubicBezTo>
                <a:cubicBezTo>
                  <a:pt x="5274842" y="824217"/>
                  <a:pt x="5276681" y="811905"/>
                  <a:pt x="5276681" y="811905"/>
                </a:cubicBezTo>
                <a:cubicBezTo>
                  <a:pt x="5257603" y="806793"/>
                  <a:pt x="5237160" y="801315"/>
                  <a:pt x="5219443" y="796570"/>
                </a:cubicBezTo>
                <a:cubicBezTo>
                  <a:pt x="5204454" y="792552"/>
                  <a:pt x="5189463" y="788535"/>
                  <a:pt x="5173110" y="784153"/>
                </a:cubicBezTo>
                <a:close/>
                <a:moveTo>
                  <a:pt x="3129450" y="783999"/>
                </a:moveTo>
                <a:cubicBezTo>
                  <a:pt x="3129450" y="783999"/>
                  <a:pt x="3126449" y="795200"/>
                  <a:pt x="3126449" y="795200"/>
                </a:cubicBezTo>
                <a:cubicBezTo>
                  <a:pt x="3126449" y="795200"/>
                  <a:pt x="3126449" y="795200"/>
                  <a:pt x="3127791" y="795560"/>
                </a:cubicBezTo>
                <a:cubicBezTo>
                  <a:pt x="3129133" y="795919"/>
                  <a:pt x="3131817" y="796638"/>
                  <a:pt x="3131499" y="808559"/>
                </a:cubicBezTo>
                <a:cubicBezTo>
                  <a:pt x="3131499" y="808559"/>
                  <a:pt x="3131499" y="808559"/>
                  <a:pt x="3132841" y="808919"/>
                </a:cubicBezTo>
                <a:cubicBezTo>
                  <a:pt x="3135843" y="797717"/>
                  <a:pt x="3135843" y="797717"/>
                  <a:pt x="3135843" y="797717"/>
                </a:cubicBezTo>
                <a:cubicBezTo>
                  <a:pt x="3135843" y="797717"/>
                  <a:pt x="3134501" y="797358"/>
                  <a:pt x="3134501" y="797358"/>
                </a:cubicBezTo>
                <a:cubicBezTo>
                  <a:pt x="3134818" y="785437"/>
                  <a:pt x="3132134" y="784717"/>
                  <a:pt x="3129450" y="783999"/>
                </a:cubicBezTo>
                <a:close/>
                <a:moveTo>
                  <a:pt x="5103731" y="775767"/>
                </a:moveTo>
                <a:cubicBezTo>
                  <a:pt x="5092279" y="776101"/>
                  <a:pt x="5079975" y="779608"/>
                  <a:pt x="5068013" y="783206"/>
                </a:cubicBezTo>
                <a:cubicBezTo>
                  <a:pt x="5053667" y="792967"/>
                  <a:pt x="5042722" y="790035"/>
                  <a:pt x="5027008" y="799430"/>
                </a:cubicBezTo>
                <a:cubicBezTo>
                  <a:pt x="5027008" y="799430"/>
                  <a:pt x="5025640" y="799064"/>
                  <a:pt x="5022238" y="811758"/>
                </a:cubicBezTo>
                <a:cubicBezTo>
                  <a:pt x="5022238" y="811758"/>
                  <a:pt x="5020205" y="824820"/>
                  <a:pt x="5021573" y="825187"/>
                </a:cubicBezTo>
                <a:cubicBezTo>
                  <a:pt x="5035919" y="815425"/>
                  <a:pt x="5046864" y="818357"/>
                  <a:pt x="5061210" y="808594"/>
                </a:cubicBezTo>
                <a:cubicBezTo>
                  <a:pt x="5085133" y="801398"/>
                  <a:pt x="5110424" y="794569"/>
                  <a:pt x="5127543" y="812763"/>
                </a:cubicBezTo>
                <a:cubicBezTo>
                  <a:pt x="5128911" y="813129"/>
                  <a:pt x="5132313" y="800435"/>
                  <a:pt x="5132313" y="800435"/>
                </a:cubicBezTo>
                <a:cubicBezTo>
                  <a:pt x="5135715" y="787740"/>
                  <a:pt x="5135715" y="787740"/>
                  <a:pt x="5134347" y="787374"/>
                </a:cubicBezTo>
                <a:cubicBezTo>
                  <a:pt x="5130067" y="782824"/>
                  <a:pt x="5125277" y="779841"/>
                  <a:pt x="5120124" y="778035"/>
                </a:cubicBezTo>
                <a:cubicBezTo>
                  <a:pt x="5114972" y="776228"/>
                  <a:pt x="5109459" y="775601"/>
                  <a:pt x="5103731" y="775767"/>
                </a:cubicBezTo>
                <a:close/>
                <a:moveTo>
                  <a:pt x="5962200" y="773742"/>
                </a:moveTo>
                <a:cubicBezTo>
                  <a:pt x="5959174" y="774556"/>
                  <a:pt x="5956583" y="773697"/>
                  <a:pt x="5953558" y="774512"/>
                </a:cubicBezTo>
                <a:cubicBezTo>
                  <a:pt x="5949228" y="780343"/>
                  <a:pt x="5953100" y="789795"/>
                  <a:pt x="5955252" y="795047"/>
                </a:cubicBezTo>
                <a:cubicBezTo>
                  <a:pt x="5965191" y="794706"/>
                  <a:pt x="5963914" y="783387"/>
                  <a:pt x="5962200" y="773742"/>
                </a:cubicBezTo>
                <a:close/>
                <a:moveTo>
                  <a:pt x="5454972" y="773318"/>
                </a:moveTo>
                <a:cubicBezTo>
                  <a:pt x="5451648" y="771957"/>
                  <a:pt x="5448612" y="772352"/>
                  <a:pt x="5445947" y="773907"/>
                </a:cubicBezTo>
                <a:cubicBezTo>
                  <a:pt x="5437950" y="778576"/>
                  <a:pt x="5433273" y="793707"/>
                  <a:pt x="5434089" y="803337"/>
                </a:cubicBezTo>
                <a:lnTo>
                  <a:pt x="5436505" y="800334"/>
                </a:lnTo>
                <a:lnTo>
                  <a:pt x="5434394" y="810943"/>
                </a:lnTo>
                <a:cubicBezTo>
                  <a:pt x="5434336" y="812528"/>
                  <a:pt x="5434679" y="812621"/>
                  <a:pt x="5434679" y="812621"/>
                </a:cubicBezTo>
                <a:cubicBezTo>
                  <a:pt x="5434216" y="825303"/>
                  <a:pt x="5436953" y="826037"/>
                  <a:pt x="5441060" y="827137"/>
                </a:cubicBezTo>
                <a:cubicBezTo>
                  <a:pt x="5443799" y="827871"/>
                  <a:pt x="5446537" y="828606"/>
                  <a:pt x="5450645" y="829705"/>
                </a:cubicBezTo>
                <a:cubicBezTo>
                  <a:pt x="5457955" y="818857"/>
                  <a:pt x="5463431" y="820324"/>
                  <a:pt x="5467538" y="821425"/>
                </a:cubicBezTo>
                <a:cubicBezTo>
                  <a:pt x="5468907" y="821792"/>
                  <a:pt x="5468907" y="821792"/>
                  <a:pt x="5468907" y="821792"/>
                </a:cubicBezTo>
                <a:cubicBezTo>
                  <a:pt x="5472108" y="809844"/>
                  <a:pt x="5472108" y="809844"/>
                  <a:pt x="5470738" y="809478"/>
                </a:cubicBezTo>
                <a:cubicBezTo>
                  <a:pt x="5470512" y="806217"/>
                  <a:pt x="5469800" y="804425"/>
                  <a:pt x="5468774" y="803551"/>
                </a:cubicBezTo>
                <a:cubicBezTo>
                  <a:pt x="5467746" y="802675"/>
                  <a:pt x="5466406" y="802715"/>
                  <a:pt x="5464922" y="803118"/>
                </a:cubicBezTo>
                <a:cubicBezTo>
                  <a:pt x="5461956" y="803924"/>
                  <a:pt x="5458417" y="806176"/>
                  <a:pt x="5455678" y="805442"/>
                </a:cubicBezTo>
                <a:cubicBezTo>
                  <a:pt x="5450202" y="803976"/>
                  <a:pt x="5441525" y="814455"/>
                  <a:pt x="5439250" y="801041"/>
                </a:cubicBezTo>
                <a:lnTo>
                  <a:pt x="5436525" y="800310"/>
                </a:lnTo>
                <a:lnTo>
                  <a:pt x="5445447" y="789219"/>
                </a:lnTo>
                <a:cubicBezTo>
                  <a:pt x="5448734" y="783849"/>
                  <a:pt x="5451717" y="778184"/>
                  <a:pt x="5454972" y="773318"/>
                </a:cubicBezTo>
                <a:close/>
                <a:moveTo>
                  <a:pt x="3655692" y="768934"/>
                </a:moveTo>
                <a:cubicBezTo>
                  <a:pt x="3654912" y="768729"/>
                  <a:pt x="3652625" y="789723"/>
                  <a:pt x="3652625" y="789723"/>
                </a:cubicBezTo>
                <a:cubicBezTo>
                  <a:pt x="3657211" y="778147"/>
                  <a:pt x="3657211" y="778147"/>
                  <a:pt x="3655826" y="777777"/>
                </a:cubicBezTo>
                <a:cubicBezTo>
                  <a:pt x="3656043" y="771431"/>
                  <a:pt x="3655951" y="769003"/>
                  <a:pt x="3655692" y="768934"/>
                </a:cubicBezTo>
                <a:close/>
                <a:moveTo>
                  <a:pt x="2957197" y="768858"/>
                </a:moveTo>
                <a:cubicBezTo>
                  <a:pt x="2955217" y="767729"/>
                  <a:pt x="2948090" y="785027"/>
                  <a:pt x="2947394" y="775235"/>
                </a:cubicBezTo>
                <a:cubicBezTo>
                  <a:pt x="2944191" y="787184"/>
                  <a:pt x="2946945" y="787921"/>
                  <a:pt x="2946945" y="787921"/>
                </a:cubicBezTo>
                <a:cubicBezTo>
                  <a:pt x="2943744" y="799871"/>
                  <a:pt x="2940096" y="824503"/>
                  <a:pt x="2948807" y="814033"/>
                </a:cubicBezTo>
                <a:cubicBezTo>
                  <a:pt x="2953384" y="802454"/>
                  <a:pt x="2952008" y="802086"/>
                  <a:pt x="2952008" y="802086"/>
                </a:cubicBezTo>
                <a:cubicBezTo>
                  <a:pt x="2956587" y="790504"/>
                  <a:pt x="2957517" y="803561"/>
                  <a:pt x="2955694" y="815877"/>
                </a:cubicBezTo>
                <a:cubicBezTo>
                  <a:pt x="2955694" y="815877"/>
                  <a:pt x="2957070" y="816246"/>
                  <a:pt x="2957070" y="816246"/>
                </a:cubicBezTo>
                <a:cubicBezTo>
                  <a:pt x="2960271" y="804300"/>
                  <a:pt x="2960271" y="804300"/>
                  <a:pt x="2960271" y="804300"/>
                </a:cubicBezTo>
                <a:cubicBezTo>
                  <a:pt x="2960719" y="791611"/>
                  <a:pt x="2959788" y="778556"/>
                  <a:pt x="2952455" y="789398"/>
                </a:cubicBezTo>
                <a:cubicBezTo>
                  <a:pt x="2952455" y="789398"/>
                  <a:pt x="2952455" y="789398"/>
                  <a:pt x="2957034" y="777819"/>
                </a:cubicBezTo>
                <a:cubicBezTo>
                  <a:pt x="2957947" y="771660"/>
                  <a:pt x="2957858" y="769235"/>
                  <a:pt x="2957197" y="768858"/>
                </a:cubicBezTo>
                <a:close/>
                <a:moveTo>
                  <a:pt x="3279138" y="767883"/>
                </a:moveTo>
                <a:cubicBezTo>
                  <a:pt x="3279179" y="772095"/>
                  <a:pt x="3283191" y="789978"/>
                  <a:pt x="3280805" y="770132"/>
                </a:cubicBezTo>
                <a:cubicBezTo>
                  <a:pt x="3279552" y="766594"/>
                  <a:pt x="3279124" y="766479"/>
                  <a:pt x="3279138" y="767883"/>
                </a:cubicBezTo>
                <a:close/>
                <a:moveTo>
                  <a:pt x="4301672" y="761946"/>
                </a:moveTo>
                <a:cubicBezTo>
                  <a:pt x="4301672" y="761946"/>
                  <a:pt x="4298070" y="775388"/>
                  <a:pt x="4298070" y="775388"/>
                </a:cubicBezTo>
                <a:cubicBezTo>
                  <a:pt x="4298070" y="775388"/>
                  <a:pt x="4298070" y="775388"/>
                  <a:pt x="4299554" y="775786"/>
                </a:cubicBezTo>
                <a:cubicBezTo>
                  <a:pt x="4299554" y="775786"/>
                  <a:pt x="4299554" y="775786"/>
                  <a:pt x="4297436" y="789623"/>
                </a:cubicBezTo>
                <a:cubicBezTo>
                  <a:pt x="4298918" y="790021"/>
                  <a:pt x="4302520" y="776581"/>
                  <a:pt x="4302520" y="776581"/>
                </a:cubicBezTo>
                <a:cubicBezTo>
                  <a:pt x="4302520" y="776581"/>
                  <a:pt x="4302520" y="776581"/>
                  <a:pt x="4301037" y="776183"/>
                </a:cubicBezTo>
                <a:cubicBezTo>
                  <a:pt x="4304639" y="762741"/>
                  <a:pt x="4304639" y="762741"/>
                  <a:pt x="4303155" y="762343"/>
                </a:cubicBezTo>
                <a:cubicBezTo>
                  <a:pt x="4303155" y="762343"/>
                  <a:pt x="4301672" y="761946"/>
                  <a:pt x="4301672" y="761946"/>
                </a:cubicBezTo>
                <a:close/>
                <a:moveTo>
                  <a:pt x="3475883" y="756773"/>
                </a:moveTo>
                <a:cubicBezTo>
                  <a:pt x="3472281" y="770216"/>
                  <a:pt x="3473629" y="770577"/>
                  <a:pt x="3473629" y="770577"/>
                </a:cubicBezTo>
                <a:cubicBezTo>
                  <a:pt x="3476326" y="771300"/>
                  <a:pt x="3477674" y="771661"/>
                  <a:pt x="3480371" y="772384"/>
                </a:cubicBezTo>
                <a:cubicBezTo>
                  <a:pt x="3481719" y="772745"/>
                  <a:pt x="3484416" y="773468"/>
                  <a:pt x="3487112" y="774189"/>
                </a:cubicBezTo>
                <a:cubicBezTo>
                  <a:pt x="3487112" y="774189"/>
                  <a:pt x="3487112" y="774189"/>
                  <a:pt x="3490716" y="760747"/>
                </a:cubicBezTo>
                <a:cubicBezTo>
                  <a:pt x="3490716" y="760747"/>
                  <a:pt x="3490716" y="760747"/>
                  <a:pt x="3489367" y="760386"/>
                </a:cubicBezTo>
                <a:cubicBezTo>
                  <a:pt x="3485321" y="759302"/>
                  <a:pt x="3481275" y="758219"/>
                  <a:pt x="3477231" y="757134"/>
                </a:cubicBezTo>
                <a:cubicBezTo>
                  <a:pt x="3477231" y="757134"/>
                  <a:pt x="3475883" y="756773"/>
                  <a:pt x="3475883" y="756773"/>
                </a:cubicBezTo>
                <a:close/>
                <a:moveTo>
                  <a:pt x="5342388" y="753313"/>
                </a:moveTo>
                <a:cubicBezTo>
                  <a:pt x="5340308" y="757952"/>
                  <a:pt x="5334894" y="754841"/>
                  <a:pt x="5332431" y="757802"/>
                </a:cubicBezTo>
                <a:cubicBezTo>
                  <a:pt x="5328192" y="773596"/>
                  <a:pt x="5329947" y="781714"/>
                  <a:pt x="5334150" y="784879"/>
                </a:cubicBezTo>
                <a:lnTo>
                  <a:pt x="5334871" y="785008"/>
                </a:lnTo>
                <a:lnTo>
                  <a:pt x="5334817" y="785863"/>
                </a:lnTo>
                <a:cubicBezTo>
                  <a:pt x="5337571" y="786601"/>
                  <a:pt x="5335747" y="798919"/>
                  <a:pt x="5337124" y="799288"/>
                </a:cubicBezTo>
                <a:cubicBezTo>
                  <a:pt x="5338501" y="799656"/>
                  <a:pt x="5344458" y="788446"/>
                  <a:pt x="5345835" y="788815"/>
                </a:cubicBezTo>
                <a:cubicBezTo>
                  <a:pt x="5347212" y="789184"/>
                  <a:pt x="5349967" y="789922"/>
                  <a:pt x="5351344" y="790291"/>
                </a:cubicBezTo>
                <a:cubicBezTo>
                  <a:pt x="5352722" y="790660"/>
                  <a:pt x="5352722" y="790660"/>
                  <a:pt x="5355923" y="778713"/>
                </a:cubicBezTo>
                <a:cubicBezTo>
                  <a:pt x="5355923" y="778713"/>
                  <a:pt x="5356722" y="775726"/>
                  <a:pt x="5357352" y="772693"/>
                </a:cubicBezTo>
                <a:lnTo>
                  <a:pt x="5357454" y="771051"/>
                </a:lnTo>
                <a:lnTo>
                  <a:pt x="5360396" y="766272"/>
                </a:lnTo>
                <a:cubicBezTo>
                  <a:pt x="5360216" y="760541"/>
                  <a:pt x="5355395" y="755312"/>
                  <a:pt x="5342388" y="753313"/>
                </a:cubicBezTo>
                <a:close/>
                <a:moveTo>
                  <a:pt x="5304617" y="752161"/>
                </a:moveTo>
                <a:cubicBezTo>
                  <a:pt x="5303256" y="751797"/>
                  <a:pt x="5299654" y="765239"/>
                  <a:pt x="5299654" y="765239"/>
                </a:cubicBezTo>
                <a:cubicBezTo>
                  <a:pt x="5299654" y="765239"/>
                  <a:pt x="5299654" y="765239"/>
                  <a:pt x="5301015" y="765603"/>
                </a:cubicBezTo>
                <a:cubicBezTo>
                  <a:pt x="5301015" y="765603"/>
                  <a:pt x="5301015" y="765603"/>
                  <a:pt x="5310531" y="768154"/>
                </a:cubicBezTo>
                <a:cubicBezTo>
                  <a:pt x="5310531" y="768154"/>
                  <a:pt x="5314134" y="754711"/>
                  <a:pt x="5314134" y="754711"/>
                </a:cubicBezTo>
                <a:cubicBezTo>
                  <a:pt x="5314134" y="754711"/>
                  <a:pt x="5314134" y="754711"/>
                  <a:pt x="5304617" y="752161"/>
                </a:cubicBezTo>
                <a:close/>
                <a:moveTo>
                  <a:pt x="3565981" y="752102"/>
                </a:moveTo>
                <a:cubicBezTo>
                  <a:pt x="3562378" y="765544"/>
                  <a:pt x="3560978" y="765169"/>
                  <a:pt x="3560978" y="765169"/>
                </a:cubicBezTo>
                <a:cubicBezTo>
                  <a:pt x="3559578" y="764794"/>
                  <a:pt x="3559578" y="764794"/>
                  <a:pt x="3555976" y="778234"/>
                </a:cubicBezTo>
                <a:cubicBezTo>
                  <a:pt x="3555976" y="778234"/>
                  <a:pt x="3557376" y="778608"/>
                  <a:pt x="3557376" y="778608"/>
                </a:cubicBezTo>
                <a:cubicBezTo>
                  <a:pt x="3558778" y="778985"/>
                  <a:pt x="3558778" y="778985"/>
                  <a:pt x="3560178" y="779361"/>
                </a:cubicBezTo>
                <a:cubicBezTo>
                  <a:pt x="3561579" y="779736"/>
                  <a:pt x="3565181" y="766295"/>
                  <a:pt x="3562980" y="780111"/>
                </a:cubicBezTo>
                <a:cubicBezTo>
                  <a:pt x="3562980" y="780111"/>
                  <a:pt x="3567983" y="767046"/>
                  <a:pt x="3567983" y="767046"/>
                </a:cubicBezTo>
                <a:cubicBezTo>
                  <a:pt x="3567983" y="767046"/>
                  <a:pt x="3571584" y="753603"/>
                  <a:pt x="3570182" y="753228"/>
                </a:cubicBezTo>
                <a:cubicBezTo>
                  <a:pt x="3568783" y="752854"/>
                  <a:pt x="3567382" y="752477"/>
                  <a:pt x="3565981" y="752102"/>
                </a:cubicBezTo>
                <a:close/>
                <a:moveTo>
                  <a:pt x="5400477" y="740085"/>
                </a:moveTo>
                <a:cubicBezTo>
                  <a:pt x="5393400" y="742393"/>
                  <a:pt x="5389188" y="754378"/>
                  <a:pt x="5392576" y="761448"/>
                </a:cubicBezTo>
                <a:cubicBezTo>
                  <a:pt x="5394080" y="764591"/>
                  <a:pt x="5397087" y="766763"/>
                  <a:pt x="5402011" y="766683"/>
                </a:cubicBezTo>
                <a:cubicBezTo>
                  <a:pt x="5405571" y="762587"/>
                  <a:pt x="5410511" y="747970"/>
                  <a:pt x="5408329" y="741545"/>
                </a:cubicBezTo>
                <a:cubicBezTo>
                  <a:pt x="5405511" y="739622"/>
                  <a:pt x="5402834" y="739317"/>
                  <a:pt x="5400477" y="740085"/>
                </a:cubicBezTo>
                <a:close/>
                <a:moveTo>
                  <a:pt x="5730873" y="739555"/>
                </a:moveTo>
                <a:cubicBezTo>
                  <a:pt x="5726511" y="739309"/>
                  <a:pt x="5723117" y="740509"/>
                  <a:pt x="5720427" y="742635"/>
                </a:cubicBezTo>
                <a:cubicBezTo>
                  <a:pt x="5717740" y="744759"/>
                  <a:pt x="5715757" y="747811"/>
                  <a:pt x="5714229" y="751268"/>
                </a:cubicBezTo>
                <a:cubicBezTo>
                  <a:pt x="5711170" y="758184"/>
                  <a:pt x="5709918" y="766725"/>
                  <a:pt x="5708422" y="772732"/>
                </a:cubicBezTo>
                <a:cubicBezTo>
                  <a:pt x="5710429" y="775422"/>
                  <a:pt x="5712429" y="777203"/>
                  <a:pt x="5714373" y="778227"/>
                </a:cubicBezTo>
                <a:cubicBezTo>
                  <a:pt x="5727992" y="785394"/>
                  <a:pt x="5738964" y="755412"/>
                  <a:pt x="5730873" y="739555"/>
                </a:cubicBezTo>
                <a:close/>
                <a:moveTo>
                  <a:pt x="5633089" y="734380"/>
                </a:moveTo>
                <a:cubicBezTo>
                  <a:pt x="5630397" y="734061"/>
                  <a:pt x="5628070" y="734653"/>
                  <a:pt x="5626123" y="735886"/>
                </a:cubicBezTo>
                <a:cubicBezTo>
                  <a:pt x="5614426" y="743290"/>
                  <a:pt x="5616366" y="773828"/>
                  <a:pt x="5635325" y="769720"/>
                </a:cubicBezTo>
                <a:cubicBezTo>
                  <a:pt x="5642581" y="757939"/>
                  <a:pt x="5645371" y="746812"/>
                  <a:pt x="5642234" y="738336"/>
                </a:cubicBezTo>
                <a:cubicBezTo>
                  <a:pt x="5638833" y="735929"/>
                  <a:pt x="5635779" y="734700"/>
                  <a:pt x="5633089" y="734380"/>
                </a:cubicBezTo>
                <a:close/>
                <a:moveTo>
                  <a:pt x="4688518" y="721538"/>
                </a:moveTo>
                <a:cubicBezTo>
                  <a:pt x="4688518" y="721538"/>
                  <a:pt x="4687232" y="721193"/>
                  <a:pt x="4685318" y="733484"/>
                </a:cubicBezTo>
                <a:cubicBezTo>
                  <a:pt x="4682116" y="745431"/>
                  <a:pt x="4683401" y="745776"/>
                  <a:pt x="4683401" y="745776"/>
                </a:cubicBezTo>
                <a:cubicBezTo>
                  <a:pt x="4681485" y="758069"/>
                  <a:pt x="4681485" y="758069"/>
                  <a:pt x="4681485" y="758069"/>
                </a:cubicBezTo>
                <a:cubicBezTo>
                  <a:pt x="4681485" y="758069"/>
                  <a:pt x="4682770" y="758413"/>
                  <a:pt x="4682770" y="758413"/>
                </a:cubicBezTo>
                <a:cubicBezTo>
                  <a:pt x="4684056" y="758758"/>
                  <a:pt x="4687258" y="746809"/>
                  <a:pt x="4687258" y="746809"/>
                </a:cubicBezTo>
                <a:cubicBezTo>
                  <a:pt x="4685972" y="746464"/>
                  <a:pt x="4689174" y="734516"/>
                  <a:pt x="4687889" y="734172"/>
                </a:cubicBezTo>
                <a:cubicBezTo>
                  <a:pt x="4687889" y="734172"/>
                  <a:pt x="4686602" y="733828"/>
                  <a:pt x="4689804" y="721882"/>
                </a:cubicBezTo>
                <a:cubicBezTo>
                  <a:pt x="4689804" y="721882"/>
                  <a:pt x="4689804" y="721882"/>
                  <a:pt x="4688518" y="721538"/>
                </a:cubicBezTo>
                <a:close/>
                <a:moveTo>
                  <a:pt x="4215143" y="714750"/>
                </a:moveTo>
                <a:cubicBezTo>
                  <a:pt x="4213782" y="714387"/>
                  <a:pt x="4210447" y="726833"/>
                  <a:pt x="4210447" y="726833"/>
                </a:cubicBezTo>
                <a:cubicBezTo>
                  <a:pt x="4207112" y="739279"/>
                  <a:pt x="4207112" y="739279"/>
                  <a:pt x="4208473" y="739643"/>
                </a:cubicBezTo>
                <a:cubicBezTo>
                  <a:pt x="4209833" y="740008"/>
                  <a:pt x="4211195" y="740373"/>
                  <a:pt x="4213916" y="741103"/>
                </a:cubicBezTo>
                <a:cubicBezTo>
                  <a:pt x="4210580" y="753549"/>
                  <a:pt x="4207247" y="765993"/>
                  <a:pt x="4207247" y="765993"/>
                </a:cubicBezTo>
                <a:cubicBezTo>
                  <a:pt x="4205887" y="765629"/>
                  <a:pt x="4205887" y="765629"/>
                  <a:pt x="4205887" y="765629"/>
                </a:cubicBezTo>
                <a:cubicBezTo>
                  <a:pt x="4188942" y="774429"/>
                  <a:pt x="4180030" y="758700"/>
                  <a:pt x="4171117" y="742975"/>
                </a:cubicBezTo>
                <a:cubicBezTo>
                  <a:pt x="4167035" y="741881"/>
                  <a:pt x="4161592" y="740422"/>
                  <a:pt x="4160844" y="726882"/>
                </a:cubicBezTo>
                <a:cubicBezTo>
                  <a:pt x="4159483" y="726517"/>
                  <a:pt x="4154787" y="738600"/>
                  <a:pt x="4154787" y="738600"/>
                </a:cubicBezTo>
                <a:cubicBezTo>
                  <a:pt x="4151453" y="751043"/>
                  <a:pt x="4152814" y="751408"/>
                  <a:pt x="4152814" y="751408"/>
                </a:cubicBezTo>
                <a:cubicBezTo>
                  <a:pt x="4154921" y="765312"/>
                  <a:pt x="4159004" y="766405"/>
                  <a:pt x="4164447" y="767865"/>
                </a:cubicBezTo>
                <a:cubicBezTo>
                  <a:pt x="4170639" y="782863"/>
                  <a:pt x="4176829" y="797863"/>
                  <a:pt x="4186355" y="800414"/>
                </a:cubicBezTo>
                <a:cubicBezTo>
                  <a:pt x="4189077" y="801145"/>
                  <a:pt x="4193160" y="802238"/>
                  <a:pt x="4199216" y="790521"/>
                </a:cubicBezTo>
                <a:cubicBezTo>
                  <a:pt x="4218402" y="822339"/>
                  <a:pt x="4238815" y="827810"/>
                  <a:pt x="4255144" y="832185"/>
                </a:cubicBezTo>
                <a:cubicBezTo>
                  <a:pt x="4255144" y="832185"/>
                  <a:pt x="4255144" y="832185"/>
                  <a:pt x="4258480" y="819740"/>
                </a:cubicBezTo>
                <a:cubicBezTo>
                  <a:pt x="4259840" y="820106"/>
                  <a:pt x="4259228" y="833278"/>
                  <a:pt x="4260589" y="833643"/>
                </a:cubicBezTo>
                <a:cubicBezTo>
                  <a:pt x="4264671" y="834736"/>
                  <a:pt x="4265420" y="848277"/>
                  <a:pt x="4269502" y="849371"/>
                </a:cubicBezTo>
                <a:cubicBezTo>
                  <a:pt x="4270861" y="849736"/>
                  <a:pt x="4270861" y="849736"/>
                  <a:pt x="4270861" y="849736"/>
                </a:cubicBezTo>
                <a:cubicBezTo>
                  <a:pt x="4272223" y="850100"/>
                  <a:pt x="4275558" y="837654"/>
                  <a:pt x="4275558" y="837654"/>
                </a:cubicBezTo>
                <a:cubicBezTo>
                  <a:pt x="4278893" y="825211"/>
                  <a:pt x="4278893" y="825211"/>
                  <a:pt x="4277530" y="824845"/>
                </a:cubicBezTo>
                <a:cubicBezTo>
                  <a:pt x="4273450" y="823752"/>
                  <a:pt x="4272702" y="810211"/>
                  <a:pt x="4268618" y="809117"/>
                </a:cubicBezTo>
                <a:cubicBezTo>
                  <a:pt x="4265897" y="808388"/>
                  <a:pt x="4264537" y="808023"/>
                  <a:pt x="4263176" y="807658"/>
                </a:cubicBezTo>
                <a:cubicBezTo>
                  <a:pt x="4269846" y="782766"/>
                  <a:pt x="4256372" y="805835"/>
                  <a:pt x="4264402" y="781307"/>
                </a:cubicBezTo>
                <a:cubicBezTo>
                  <a:pt x="4264402" y="781307"/>
                  <a:pt x="4264402" y="781307"/>
                  <a:pt x="4267736" y="768864"/>
                </a:cubicBezTo>
                <a:cubicBezTo>
                  <a:pt x="4267736" y="768864"/>
                  <a:pt x="4267736" y="768864"/>
                  <a:pt x="4271071" y="756417"/>
                </a:cubicBezTo>
                <a:cubicBezTo>
                  <a:pt x="4273046" y="743606"/>
                  <a:pt x="4271684" y="743241"/>
                  <a:pt x="4270323" y="742877"/>
                </a:cubicBezTo>
                <a:cubicBezTo>
                  <a:pt x="4270323" y="742877"/>
                  <a:pt x="4268962" y="742513"/>
                  <a:pt x="4265629" y="754958"/>
                </a:cubicBezTo>
                <a:cubicBezTo>
                  <a:pt x="4264267" y="754594"/>
                  <a:pt x="4262293" y="767405"/>
                  <a:pt x="4263653" y="767769"/>
                </a:cubicBezTo>
                <a:cubicBezTo>
                  <a:pt x="4260320" y="780214"/>
                  <a:pt x="4260320" y="780214"/>
                  <a:pt x="4260320" y="780214"/>
                </a:cubicBezTo>
                <a:cubicBezTo>
                  <a:pt x="4256984" y="792660"/>
                  <a:pt x="4258345" y="793025"/>
                  <a:pt x="4258345" y="793025"/>
                </a:cubicBezTo>
                <a:cubicBezTo>
                  <a:pt x="4258345" y="793025"/>
                  <a:pt x="4258345" y="793025"/>
                  <a:pt x="4256984" y="792660"/>
                </a:cubicBezTo>
                <a:cubicBezTo>
                  <a:pt x="4250180" y="790837"/>
                  <a:pt x="4242015" y="788650"/>
                  <a:pt x="4239907" y="774744"/>
                </a:cubicBezTo>
                <a:cubicBezTo>
                  <a:pt x="4244603" y="762665"/>
                  <a:pt x="4247324" y="763393"/>
                  <a:pt x="4252019" y="751312"/>
                </a:cubicBezTo>
                <a:cubicBezTo>
                  <a:pt x="4252633" y="738137"/>
                  <a:pt x="4249164" y="723867"/>
                  <a:pt x="4243107" y="735584"/>
                </a:cubicBezTo>
                <a:cubicBezTo>
                  <a:pt x="4240385" y="734856"/>
                  <a:pt x="4236303" y="733762"/>
                  <a:pt x="4232220" y="732668"/>
                </a:cubicBezTo>
                <a:cubicBezTo>
                  <a:pt x="4232220" y="732668"/>
                  <a:pt x="4230859" y="732303"/>
                  <a:pt x="4227524" y="744748"/>
                </a:cubicBezTo>
                <a:cubicBezTo>
                  <a:pt x="4227524" y="744748"/>
                  <a:pt x="4225550" y="757560"/>
                  <a:pt x="4226911" y="757925"/>
                </a:cubicBezTo>
                <a:cubicBezTo>
                  <a:pt x="4229633" y="758654"/>
                  <a:pt x="4232354" y="759384"/>
                  <a:pt x="4235076" y="760112"/>
                </a:cubicBezTo>
                <a:cubicBezTo>
                  <a:pt x="4221602" y="783179"/>
                  <a:pt x="4220108" y="756102"/>
                  <a:pt x="4211942" y="753913"/>
                </a:cubicBezTo>
                <a:cubicBezTo>
                  <a:pt x="4211942" y="753913"/>
                  <a:pt x="4211942" y="753913"/>
                  <a:pt x="4215277" y="741467"/>
                </a:cubicBezTo>
                <a:cubicBezTo>
                  <a:pt x="4215277" y="741467"/>
                  <a:pt x="4216637" y="741832"/>
                  <a:pt x="4216637" y="741832"/>
                </a:cubicBezTo>
                <a:cubicBezTo>
                  <a:pt x="4217999" y="742196"/>
                  <a:pt x="4217999" y="742196"/>
                  <a:pt x="4221334" y="729751"/>
                </a:cubicBezTo>
                <a:cubicBezTo>
                  <a:pt x="4221334" y="729751"/>
                  <a:pt x="4224668" y="717304"/>
                  <a:pt x="4223308" y="716940"/>
                </a:cubicBezTo>
                <a:cubicBezTo>
                  <a:pt x="4223308" y="716940"/>
                  <a:pt x="4218613" y="729021"/>
                  <a:pt x="4217251" y="728657"/>
                </a:cubicBezTo>
                <a:cubicBezTo>
                  <a:pt x="4219226" y="715846"/>
                  <a:pt x="4216503" y="715116"/>
                  <a:pt x="4215143" y="714750"/>
                </a:cubicBezTo>
                <a:close/>
                <a:moveTo>
                  <a:pt x="4605514" y="713704"/>
                </a:moveTo>
                <a:cubicBezTo>
                  <a:pt x="4602512" y="724906"/>
                  <a:pt x="4602512" y="724906"/>
                  <a:pt x="4603926" y="725285"/>
                </a:cubicBezTo>
                <a:cubicBezTo>
                  <a:pt x="4603926" y="725285"/>
                  <a:pt x="4605337" y="725662"/>
                  <a:pt x="4605337" y="725662"/>
                </a:cubicBezTo>
                <a:cubicBezTo>
                  <a:pt x="4606751" y="726042"/>
                  <a:pt x="4605162" y="737623"/>
                  <a:pt x="4605162" y="737623"/>
                </a:cubicBezTo>
                <a:cubicBezTo>
                  <a:pt x="4606575" y="738000"/>
                  <a:pt x="4610989" y="727178"/>
                  <a:pt x="4610989" y="727178"/>
                </a:cubicBezTo>
                <a:cubicBezTo>
                  <a:pt x="4612401" y="727555"/>
                  <a:pt x="4615403" y="716355"/>
                  <a:pt x="4615403" y="716355"/>
                </a:cubicBezTo>
                <a:cubicBezTo>
                  <a:pt x="4613990" y="715975"/>
                  <a:pt x="4613990" y="715975"/>
                  <a:pt x="4612577" y="715597"/>
                </a:cubicBezTo>
                <a:cubicBezTo>
                  <a:pt x="4612577" y="715597"/>
                  <a:pt x="4611165" y="715218"/>
                  <a:pt x="4609752" y="714839"/>
                </a:cubicBezTo>
                <a:cubicBezTo>
                  <a:pt x="4608339" y="714462"/>
                  <a:pt x="4606927" y="714083"/>
                  <a:pt x="4606927" y="714083"/>
                </a:cubicBezTo>
                <a:cubicBezTo>
                  <a:pt x="4605514" y="713704"/>
                  <a:pt x="4605514" y="713704"/>
                  <a:pt x="4605514" y="713704"/>
                </a:cubicBezTo>
                <a:close/>
                <a:moveTo>
                  <a:pt x="4846287" y="710990"/>
                </a:moveTo>
                <a:cubicBezTo>
                  <a:pt x="4843886" y="719951"/>
                  <a:pt x="4843886" y="719951"/>
                  <a:pt x="4843886" y="719951"/>
                </a:cubicBezTo>
                <a:cubicBezTo>
                  <a:pt x="4846655" y="720692"/>
                  <a:pt x="4848039" y="721063"/>
                  <a:pt x="4849424" y="721434"/>
                </a:cubicBezTo>
                <a:cubicBezTo>
                  <a:pt x="4850808" y="721805"/>
                  <a:pt x="4849424" y="721434"/>
                  <a:pt x="4851825" y="712474"/>
                </a:cubicBezTo>
                <a:cubicBezTo>
                  <a:pt x="4850440" y="712103"/>
                  <a:pt x="4849057" y="711732"/>
                  <a:pt x="4846287" y="710990"/>
                </a:cubicBezTo>
                <a:close/>
                <a:moveTo>
                  <a:pt x="4200224" y="710754"/>
                </a:moveTo>
                <a:cubicBezTo>
                  <a:pt x="4198906" y="710401"/>
                  <a:pt x="4198906" y="710401"/>
                  <a:pt x="4195903" y="721602"/>
                </a:cubicBezTo>
                <a:cubicBezTo>
                  <a:pt x="4194221" y="733157"/>
                  <a:pt x="4196858" y="733863"/>
                  <a:pt x="4198177" y="734217"/>
                </a:cubicBezTo>
                <a:cubicBezTo>
                  <a:pt x="4199495" y="734570"/>
                  <a:pt x="4199495" y="734570"/>
                  <a:pt x="4199495" y="734570"/>
                </a:cubicBezTo>
                <a:cubicBezTo>
                  <a:pt x="4200813" y="734923"/>
                  <a:pt x="4200813" y="734923"/>
                  <a:pt x="4200813" y="734923"/>
                </a:cubicBezTo>
                <a:cubicBezTo>
                  <a:pt x="4203815" y="723722"/>
                  <a:pt x="4203815" y="723722"/>
                  <a:pt x="4202496" y="723369"/>
                </a:cubicBezTo>
                <a:cubicBezTo>
                  <a:pt x="4201178" y="723016"/>
                  <a:pt x="4198541" y="722309"/>
                  <a:pt x="4200224" y="710754"/>
                </a:cubicBezTo>
                <a:close/>
                <a:moveTo>
                  <a:pt x="5192065" y="707599"/>
                </a:moveTo>
                <a:cubicBezTo>
                  <a:pt x="5190673" y="707225"/>
                  <a:pt x="5190673" y="707225"/>
                  <a:pt x="5187071" y="720665"/>
                </a:cubicBezTo>
                <a:cubicBezTo>
                  <a:pt x="5187071" y="720665"/>
                  <a:pt x="5183469" y="734107"/>
                  <a:pt x="5184863" y="734480"/>
                </a:cubicBezTo>
                <a:cubicBezTo>
                  <a:pt x="5186256" y="734854"/>
                  <a:pt x="5187650" y="735227"/>
                  <a:pt x="5189042" y="735601"/>
                </a:cubicBezTo>
                <a:cubicBezTo>
                  <a:pt x="5190436" y="735975"/>
                  <a:pt x="5190436" y="735975"/>
                  <a:pt x="5191830" y="736348"/>
                </a:cubicBezTo>
                <a:cubicBezTo>
                  <a:pt x="5194617" y="737094"/>
                  <a:pt x="5196009" y="737468"/>
                  <a:pt x="5202397" y="724771"/>
                </a:cubicBezTo>
                <a:cubicBezTo>
                  <a:pt x="5202397" y="724771"/>
                  <a:pt x="5202397" y="724771"/>
                  <a:pt x="5205999" y="711332"/>
                </a:cubicBezTo>
                <a:cubicBezTo>
                  <a:pt x="5205999" y="711332"/>
                  <a:pt x="5205999" y="711332"/>
                  <a:pt x="5204605" y="710958"/>
                </a:cubicBezTo>
                <a:cubicBezTo>
                  <a:pt x="5201820" y="710212"/>
                  <a:pt x="5199032" y="709465"/>
                  <a:pt x="5196245" y="708719"/>
                </a:cubicBezTo>
                <a:cubicBezTo>
                  <a:pt x="5194852" y="708345"/>
                  <a:pt x="5193460" y="707972"/>
                  <a:pt x="5192065" y="707599"/>
                </a:cubicBezTo>
                <a:close/>
                <a:moveTo>
                  <a:pt x="4632519" y="706533"/>
                </a:moveTo>
                <a:cubicBezTo>
                  <a:pt x="4632519" y="706533"/>
                  <a:pt x="4632519" y="706533"/>
                  <a:pt x="4628000" y="718125"/>
                </a:cubicBezTo>
                <a:cubicBezTo>
                  <a:pt x="4626681" y="717772"/>
                  <a:pt x="4625362" y="717419"/>
                  <a:pt x="4624043" y="717066"/>
                </a:cubicBezTo>
                <a:cubicBezTo>
                  <a:pt x="4622726" y="716712"/>
                  <a:pt x="4622726" y="716712"/>
                  <a:pt x="4619524" y="728660"/>
                </a:cubicBezTo>
                <a:cubicBezTo>
                  <a:pt x="4619524" y="728660"/>
                  <a:pt x="4616322" y="740609"/>
                  <a:pt x="4617640" y="740962"/>
                </a:cubicBezTo>
                <a:cubicBezTo>
                  <a:pt x="4618959" y="741315"/>
                  <a:pt x="4624798" y="730073"/>
                  <a:pt x="4626116" y="730426"/>
                </a:cubicBezTo>
                <a:cubicBezTo>
                  <a:pt x="4627435" y="730780"/>
                  <a:pt x="4627435" y="730780"/>
                  <a:pt x="4630636" y="718832"/>
                </a:cubicBezTo>
                <a:cubicBezTo>
                  <a:pt x="4630636" y="718832"/>
                  <a:pt x="4632519" y="706533"/>
                  <a:pt x="4632519" y="706533"/>
                </a:cubicBezTo>
                <a:close/>
                <a:moveTo>
                  <a:pt x="4834188" y="700279"/>
                </a:moveTo>
                <a:cubicBezTo>
                  <a:pt x="4833711" y="700715"/>
                  <a:pt x="4833001" y="702025"/>
                  <a:pt x="4831914" y="704737"/>
                </a:cubicBezTo>
                <a:cubicBezTo>
                  <a:pt x="4830572" y="704377"/>
                  <a:pt x="4830572" y="704377"/>
                  <a:pt x="4830572" y="704377"/>
                </a:cubicBezTo>
                <a:cubicBezTo>
                  <a:pt x="4827571" y="715579"/>
                  <a:pt x="4827571" y="715579"/>
                  <a:pt x="4828913" y="715938"/>
                </a:cubicBezTo>
                <a:cubicBezTo>
                  <a:pt x="4830255" y="716298"/>
                  <a:pt x="4831597" y="716657"/>
                  <a:pt x="4832939" y="717016"/>
                </a:cubicBezTo>
                <a:cubicBezTo>
                  <a:pt x="4834281" y="717376"/>
                  <a:pt x="4834281" y="717376"/>
                  <a:pt x="4835622" y="717736"/>
                </a:cubicBezTo>
                <a:cubicBezTo>
                  <a:pt x="4836966" y="718097"/>
                  <a:pt x="4836966" y="718097"/>
                  <a:pt x="4836966" y="718097"/>
                </a:cubicBezTo>
                <a:cubicBezTo>
                  <a:pt x="4839966" y="706893"/>
                  <a:pt x="4839966" y="706893"/>
                  <a:pt x="4838624" y="706534"/>
                </a:cubicBezTo>
                <a:cubicBezTo>
                  <a:pt x="4838624" y="706534"/>
                  <a:pt x="4837282" y="706174"/>
                  <a:pt x="4835940" y="705816"/>
                </a:cubicBezTo>
                <a:cubicBezTo>
                  <a:pt x="4835270" y="705636"/>
                  <a:pt x="4835349" y="702657"/>
                  <a:pt x="4835053" y="701073"/>
                </a:cubicBezTo>
                <a:cubicBezTo>
                  <a:pt x="4834905" y="700283"/>
                  <a:pt x="4834663" y="699843"/>
                  <a:pt x="4834188" y="700279"/>
                </a:cubicBezTo>
                <a:close/>
                <a:moveTo>
                  <a:pt x="4357962" y="700194"/>
                </a:moveTo>
                <a:cubicBezTo>
                  <a:pt x="4356879" y="709509"/>
                  <a:pt x="4358198" y="709862"/>
                  <a:pt x="4359517" y="710215"/>
                </a:cubicBezTo>
                <a:cubicBezTo>
                  <a:pt x="4360834" y="710568"/>
                  <a:pt x="4360834" y="710568"/>
                  <a:pt x="4362153" y="710922"/>
                </a:cubicBezTo>
                <a:cubicBezTo>
                  <a:pt x="4363471" y="711275"/>
                  <a:pt x="4363471" y="711275"/>
                  <a:pt x="4363471" y="711275"/>
                </a:cubicBezTo>
                <a:cubicBezTo>
                  <a:pt x="4363471" y="711275"/>
                  <a:pt x="4365872" y="702314"/>
                  <a:pt x="4365872" y="702314"/>
                </a:cubicBezTo>
                <a:cubicBezTo>
                  <a:pt x="4364553" y="701961"/>
                  <a:pt x="4363235" y="701608"/>
                  <a:pt x="4361917" y="701254"/>
                </a:cubicBezTo>
                <a:cubicBezTo>
                  <a:pt x="4360599" y="700902"/>
                  <a:pt x="4359280" y="700549"/>
                  <a:pt x="4357962" y="700194"/>
                </a:cubicBezTo>
                <a:close/>
                <a:moveTo>
                  <a:pt x="3558711" y="697329"/>
                </a:moveTo>
                <a:cubicBezTo>
                  <a:pt x="3557691" y="697055"/>
                  <a:pt x="3557006" y="699273"/>
                  <a:pt x="3556546" y="702352"/>
                </a:cubicBezTo>
                <a:lnTo>
                  <a:pt x="3556196" y="706717"/>
                </a:lnTo>
                <a:lnTo>
                  <a:pt x="3555509" y="709279"/>
                </a:lnTo>
                <a:cubicBezTo>
                  <a:pt x="3555706" y="722136"/>
                  <a:pt x="3555489" y="718877"/>
                  <a:pt x="3555728" y="712538"/>
                </a:cubicBezTo>
                <a:lnTo>
                  <a:pt x="3556196" y="706717"/>
                </a:lnTo>
                <a:lnTo>
                  <a:pt x="3557110" y="703305"/>
                </a:lnTo>
                <a:cubicBezTo>
                  <a:pt x="3557911" y="700316"/>
                  <a:pt x="3558711" y="697329"/>
                  <a:pt x="3558711" y="697329"/>
                </a:cubicBezTo>
                <a:close/>
                <a:moveTo>
                  <a:pt x="4503220" y="693698"/>
                </a:moveTo>
                <a:cubicBezTo>
                  <a:pt x="4502496" y="694105"/>
                  <a:pt x="4501478" y="695432"/>
                  <a:pt x="4499972" y="698228"/>
                </a:cubicBezTo>
                <a:cubicBezTo>
                  <a:pt x="4496770" y="710175"/>
                  <a:pt x="4496770" y="710175"/>
                  <a:pt x="4496770" y="710175"/>
                </a:cubicBezTo>
                <a:cubicBezTo>
                  <a:pt x="4496770" y="710175"/>
                  <a:pt x="4494982" y="722504"/>
                  <a:pt x="4498183" y="710555"/>
                </a:cubicBezTo>
                <a:cubicBezTo>
                  <a:pt x="4499596" y="710932"/>
                  <a:pt x="4501008" y="711311"/>
                  <a:pt x="4502422" y="711690"/>
                </a:cubicBezTo>
                <a:cubicBezTo>
                  <a:pt x="4500632" y="724018"/>
                  <a:pt x="4500632" y="724018"/>
                  <a:pt x="4500632" y="724018"/>
                </a:cubicBezTo>
                <a:cubicBezTo>
                  <a:pt x="4500632" y="724018"/>
                  <a:pt x="4500632" y="724018"/>
                  <a:pt x="4502044" y="724396"/>
                </a:cubicBezTo>
                <a:cubicBezTo>
                  <a:pt x="4502044" y="724396"/>
                  <a:pt x="4503457" y="724775"/>
                  <a:pt x="4505246" y="712446"/>
                </a:cubicBezTo>
                <a:cubicBezTo>
                  <a:pt x="4505246" y="712446"/>
                  <a:pt x="4505246" y="712446"/>
                  <a:pt x="4508448" y="700499"/>
                </a:cubicBezTo>
                <a:cubicBezTo>
                  <a:pt x="4507035" y="700121"/>
                  <a:pt x="4507035" y="700121"/>
                  <a:pt x="4507035" y="700121"/>
                </a:cubicBezTo>
                <a:cubicBezTo>
                  <a:pt x="4505623" y="699743"/>
                  <a:pt x="4505362" y="696473"/>
                  <a:pt x="4504703" y="694696"/>
                </a:cubicBezTo>
                <a:cubicBezTo>
                  <a:pt x="4504373" y="693808"/>
                  <a:pt x="4503945" y="693293"/>
                  <a:pt x="4503220" y="693698"/>
                </a:cubicBezTo>
                <a:close/>
                <a:moveTo>
                  <a:pt x="6018142" y="680339"/>
                </a:moveTo>
                <a:cubicBezTo>
                  <a:pt x="6015077" y="679957"/>
                  <a:pt x="6011968" y="680873"/>
                  <a:pt x="6008937" y="682469"/>
                </a:cubicBezTo>
                <a:cubicBezTo>
                  <a:pt x="6002875" y="685662"/>
                  <a:pt x="5997123" y="691570"/>
                  <a:pt x="5992654" y="695249"/>
                </a:cubicBezTo>
                <a:cubicBezTo>
                  <a:pt x="5992492" y="698978"/>
                  <a:pt x="5992845" y="701972"/>
                  <a:pt x="5993595" y="704314"/>
                </a:cubicBezTo>
                <a:cubicBezTo>
                  <a:pt x="5998846" y="720700"/>
                  <a:pt x="6023557" y="705081"/>
                  <a:pt x="6027080" y="685996"/>
                </a:cubicBezTo>
                <a:cubicBezTo>
                  <a:pt x="6024226" y="682400"/>
                  <a:pt x="6021205" y="680721"/>
                  <a:pt x="6018142" y="680339"/>
                </a:cubicBezTo>
                <a:close/>
                <a:moveTo>
                  <a:pt x="4808390" y="672023"/>
                </a:moveTo>
                <a:cubicBezTo>
                  <a:pt x="4808390" y="672023"/>
                  <a:pt x="4807016" y="671655"/>
                  <a:pt x="4804789" y="685462"/>
                </a:cubicBezTo>
                <a:cubicBezTo>
                  <a:pt x="4804789" y="685462"/>
                  <a:pt x="4801186" y="698905"/>
                  <a:pt x="4802560" y="699273"/>
                </a:cubicBezTo>
                <a:cubicBezTo>
                  <a:pt x="4808910" y="686566"/>
                  <a:pt x="4808053" y="700745"/>
                  <a:pt x="4812174" y="701849"/>
                </a:cubicBezTo>
                <a:cubicBezTo>
                  <a:pt x="4813547" y="702217"/>
                  <a:pt x="4816293" y="702953"/>
                  <a:pt x="4819041" y="703689"/>
                </a:cubicBezTo>
                <a:cubicBezTo>
                  <a:pt x="4820413" y="704057"/>
                  <a:pt x="4821787" y="704425"/>
                  <a:pt x="4823160" y="704792"/>
                </a:cubicBezTo>
                <a:cubicBezTo>
                  <a:pt x="4823160" y="704792"/>
                  <a:pt x="4828135" y="691719"/>
                  <a:pt x="4828135" y="691719"/>
                </a:cubicBezTo>
                <a:cubicBezTo>
                  <a:pt x="4831737" y="678278"/>
                  <a:pt x="4830363" y="677910"/>
                  <a:pt x="4828990" y="677542"/>
                </a:cubicBezTo>
                <a:cubicBezTo>
                  <a:pt x="4822641" y="690246"/>
                  <a:pt x="4823496" y="676071"/>
                  <a:pt x="4819376" y="674967"/>
                </a:cubicBezTo>
                <a:cubicBezTo>
                  <a:pt x="4816630" y="674231"/>
                  <a:pt x="4812510" y="673127"/>
                  <a:pt x="4808390" y="672023"/>
                </a:cubicBezTo>
                <a:close/>
                <a:moveTo>
                  <a:pt x="5533578" y="670994"/>
                </a:moveTo>
                <a:cubicBezTo>
                  <a:pt x="5530670" y="670865"/>
                  <a:pt x="5528085" y="671089"/>
                  <a:pt x="5526590" y="671507"/>
                </a:cubicBezTo>
                <a:cubicBezTo>
                  <a:pt x="5525857" y="675370"/>
                  <a:pt x="5526105" y="677907"/>
                  <a:pt x="5527066" y="679612"/>
                </a:cubicBezTo>
                <a:cubicBezTo>
                  <a:pt x="5529955" y="684729"/>
                  <a:pt x="5539283" y="682371"/>
                  <a:pt x="5547866" y="685958"/>
                </a:cubicBezTo>
                <a:cubicBezTo>
                  <a:pt x="5551920" y="678615"/>
                  <a:pt x="5548096" y="674585"/>
                  <a:pt x="5542511" y="672598"/>
                </a:cubicBezTo>
                <a:cubicBezTo>
                  <a:pt x="5539719" y="671605"/>
                  <a:pt x="5536486" y="671123"/>
                  <a:pt x="5533578" y="670994"/>
                </a:cubicBezTo>
                <a:close/>
                <a:moveTo>
                  <a:pt x="4792820" y="653442"/>
                </a:moveTo>
                <a:cubicBezTo>
                  <a:pt x="4792820" y="653442"/>
                  <a:pt x="4792820" y="653442"/>
                  <a:pt x="4789218" y="666881"/>
                </a:cubicBezTo>
                <a:cubicBezTo>
                  <a:pt x="4790632" y="667261"/>
                  <a:pt x="4792043" y="667639"/>
                  <a:pt x="4788442" y="681082"/>
                </a:cubicBezTo>
                <a:cubicBezTo>
                  <a:pt x="4789854" y="681461"/>
                  <a:pt x="4791268" y="681839"/>
                  <a:pt x="4792680" y="682217"/>
                </a:cubicBezTo>
                <a:cubicBezTo>
                  <a:pt x="4794092" y="682597"/>
                  <a:pt x="4794092" y="682597"/>
                  <a:pt x="4795505" y="682975"/>
                </a:cubicBezTo>
                <a:cubicBezTo>
                  <a:pt x="4795505" y="682975"/>
                  <a:pt x="4799107" y="669533"/>
                  <a:pt x="4799107" y="669533"/>
                </a:cubicBezTo>
                <a:cubicBezTo>
                  <a:pt x="4799107" y="669533"/>
                  <a:pt x="4802708" y="656091"/>
                  <a:pt x="4802708" y="656091"/>
                </a:cubicBezTo>
                <a:cubicBezTo>
                  <a:pt x="4799882" y="655334"/>
                  <a:pt x="4798470" y="654956"/>
                  <a:pt x="4797058" y="654578"/>
                </a:cubicBezTo>
                <a:cubicBezTo>
                  <a:pt x="4795645" y="654199"/>
                  <a:pt x="4794233" y="653820"/>
                  <a:pt x="4792820" y="653442"/>
                </a:cubicBezTo>
                <a:close/>
                <a:moveTo>
                  <a:pt x="6115067" y="639036"/>
                </a:moveTo>
                <a:cubicBezTo>
                  <a:pt x="6112022" y="638506"/>
                  <a:pt x="6108864" y="640389"/>
                  <a:pt x="6106910" y="643365"/>
                </a:cubicBezTo>
                <a:cubicBezTo>
                  <a:pt x="6104954" y="646344"/>
                  <a:pt x="6104203" y="650417"/>
                  <a:pt x="6105976" y="654266"/>
                </a:cubicBezTo>
                <a:cubicBezTo>
                  <a:pt x="6111428" y="656987"/>
                  <a:pt x="6122701" y="648777"/>
                  <a:pt x="6115067" y="639036"/>
                </a:cubicBezTo>
                <a:close/>
                <a:moveTo>
                  <a:pt x="3511969" y="631983"/>
                </a:moveTo>
                <a:cubicBezTo>
                  <a:pt x="3508014" y="630922"/>
                  <a:pt x="3504713" y="643245"/>
                  <a:pt x="3497455" y="654507"/>
                </a:cubicBezTo>
                <a:cubicBezTo>
                  <a:pt x="3493489" y="679856"/>
                  <a:pt x="3508014" y="630922"/>
                  <a:pt x="3505365" y="656627"/>
                </a:cubicBezTo>
                <a:cubicBezTo>
                  <a:pt x="3508668" y="644305"/>
                  <a:pt x="3511969" y="631983"/>
                  <a:pt x="3511969" y="631983"/>
                </a:cubicBezTo>
                <a:close/>
                <a:moveTo>
                  <a:pt x="4733070" y="626457"/>
                </a:moveTo>
                <a:cubicBezTo>
                  <a:pt x="4714517" y="624744"/>
                  <a:pt x="4694333" y="629113"/>
                  <a:pt x="4673336" y="636521"/>
                </a:cubicBezTo>
                <a:cubicBezTo>
                  <a:pt x="4649609" y="643198"/>
                  <a:pt x="4625882" y="649875"/>
                  <a:pt x="4605413" y="644390"/>
                </a:cubicBezTo>
                <a:cubicBezTo>
                  <a:pt x="4604049" y="644024"/>
                  <a:pt x="4604049" y="644024"/>
                  <a:pt x="4600791" y="656185"/>
                </a:cubicBezTo>
                <a:cubicBezTo>
                  <a:pt x="4600791" y="656185"/>
                  <a:pt x="4597532" y="668347"/>
                  <a:pt x="4598897" y="668713"/>
                </a:cubicBezTo>
                <a:cubicBezTo>
                  <a:pt x="4619365" y="674198"/>
                  <a:pt x="4643091" y="667521"/>
                  <a:pt x="4666819" y="660844"/>
                </a:cubicBezTo>
                <a:cubicBezTo>
                  <a:pt x="4708814" y="646028"/>
                  <a:pt x="4750811" y="631211"/>
                  <a:pt x="4775148" y="676837"/>
                </a:cubicBezTo>
                <a:cubicBezTo>
                  <a:pt x="4776513" y="677202"/>
                  <a:pt x="4777877" y="677567"/>
                  <a:pt x="4781136" y="665406"/>
                </a:cubicBezTo>
                <a:cubicBezTo>
                  <a:pt x="4781136" y="665406"/>
                  <a:pt x="4783030" y="652879"/>
                  <a:pt x="4783030" y="652879"/>
                </a:cubicBezTo>
                <a:cubicBezTo>
                  <a:pt x="4768549" y="635964"/>
                  <a:pt x="4751625" y="628172"/>
                  <a:pt x="4733070" y="626457"/>
                </a:cubicBezTo>
                <a:close/>
                <a:moveTo>
                  <a:pt x="4553756" y="625603"/>
                </a:moveTo>
                <a:cubicBezTo>
                  <a:pt x="4551683" y="625646"/>
                  <a:pt x="4549319" y="626614"/>
                  <a:pt x="4546468" y="629050"/>
                </a:cubicBezTo>
                <a:cubicBezTo>
                  <a:pt x="4545101" y="628683"/>
                  <a:pt x="4545101" y="628683"/>
                  <a:pt x="4541901" y="640630"/>
                </a:cubicBezTo>
                <a:cubicBezTo>
                  <a:pt x="4538698" y="652580"/>
                  <a:pt x="4538698" y="652580"/>
                  <a:pt x="4540065" y="652946"/>
                </a:cubicBezTo>
                <a:cubicBezTo>
                  <a:pt x="4551468" y="643194"/>
                  <a:pt x="4555100" y="656975"/>
                  <a:pt x="4563302" y="659172"/>
                </a:cubicBezTo>
                <a:cubicBezTo>
                  <a:pt x="4567402" y="660272"/>
                  <a:pt x="4572871" y="661736"/>
                  <a:pt x="4576972" y="662836"/>
                </a:cubicBezTo>
                <a:cubicBezTo>
                  <a:pt x="4579705" y="663567"/>
                  <a:pt x="4581072" y="663934"/>
                  <a:pt x="4583806" y="664666"/>
                </a:cubicBezTo>
                <a:cubicBezTo>
                  <a:pt x="4585173" y="665033"/>
                  <a:pt x="4585173" y="665033"/>
                  <a:pt x="4588374" y="653083"/>
                </a:cubicBezTo>
                <a:cubicBezTo>
                  <a:pt x="4588374" y="653083"/>
                  <a:pt x="4590208" y="640770"/>
                  <a:pt x="4590208" y="640770"/>
                </a:cubicBezTo>
                <a:cubicBezTo>
                  <a:pt x="4583374" y="638940"/>
                  <a:pt x="4576540" y="637108"/>
                  <a:pt x="4569705" y="635276"/>
                </a:cubicBezTo>
                <a:cubicBezTo>
                  <a:pt x="4565605" y="634177"/>
                  <a:pt x="4562646" y="630185"/>
                  <a:pt x="4559287" y="627684"/>
                </a:cubicBezTo>
                <a:cubicBezTo>
                  <a:pt x="4557607" y="626434"/>
                  <a:pt x="4555828" y="625557"/>
                  <a:pt x="4553756" y="625603"/>
                </a:cubicBezTo>
                <a:close/>
                <a:moveTo>
                  <a:pt x="5342838" y="623285"/>
                </a:moveTo>
                <a:cubicBezTo>
                  <a:pt x="5331015" y="628537"/>
                  <a:pt x="5332842" y="647666"/>
                  <a:pt x="5344853" y="652967"/>
                </a:cubicBezTo>
                <a:cubicBezTo>
                  <a:pt x="5352064" y="639569"/>
                  <a:pt x="5350391" y="629234"/>
                  <a:pt x="5342838" y="623285"/>
                </a:cubicBezTo>
                <a:close/>
                <a:moveTo>
                  <a:pt x="4056374" y="619384"/>
                </a:moveTo>
                <a:cubicBezTo>
                  <a:pt x="4053132" y="631483"/>
                  <a:pt x="4051255" y="643946"/>
                  <a:pt x="4051255" y="643946"/>
                </a:cubicBezTo>
                <a:cubicBezTo>
                  <a:pt x="4053983" y="644676"/>
                  <a:pt x="4055347" y="645042"/>
                  <a:pt x="4054833" y="657869"/>
                </a:cubicBezTo>
                <a:cubicBezTo>
                  <a:pt x="4056198" y="658235"/>
                  <a:pt x="4058927" y="658966"/>
                  <a:pt x="4060292" y="659332"/>
                </a:cubicBezTo>
                <a:cubicBezTo>
                  <a:pt x="4057050" y="671428"/>
                  <a:pt x="4057050" y="671428"/>
                  <a:pt x="4057050" y="671428"/>
                </a:cubicBezTo>
                <a:cubicBezTo>
                  <a:pt x="4053808" y="683528"/>
                  <a:pt x="4055172" y="683893"/>
                  <a:pt x="4055172" y="683893"/>
                </a:cubicBezTo>
                <a:cubicBezTo>
                  <a:pt x="4055172" y="683893"/>
                  <a:pt x="4056535" y="684259"/>
                  <a:pt x="4056535" y="684259"/>
                </a:cubicBezTo>
                <a:cubicBezTo>
                  <a:pt x="4056535" y="684259"/>
                  <a:pt x="4057900" y="684624"/>
                  <a:pt x="4061143" y="672524"/>
                </a:cubicBezTo>
                <a:cubicBezTo>
                  <a:pt x="4076660" y="663718"/>
                  <a:pt x="4085695" y="679104"/>
                  <a:pt x="4097972" y="682393"/>
                </a:cubicBezTo>
                <a:cubicBezTo>
                  <a:pt x="4106156" y="684586"/>
                  <a:pt x="4111098" y="698879"/>
                  <a:pt x="4117918" y="700706"/>
                </a:cubicBezTo>
                <a:cubicBezTo>
                  <a:pt x="4116894" y="726361"/>
                  <a:pt x="4115353" y="764847"/>
                  <a:pt x="4128656" y="742482"/>
                </a:cubicBezTo>
                <a:cubicBezTo>
                  <a:pt x="4131384" y="743213"/>
                  <a:pt x="4132748" y="743578"/>
                  <a:pt x="4135476" y="744309"/>
                </a:cubicBezTo>
                <a:cubicBezTo>
                  <a:pt x="4136841" y="744674"/>
                  <a:pt x="4138204" y="745040"/>
                  <a:pt x="4138204" y="745040"/>
                </a:cubicBezTo>
                <a:cubicBezTo>
                  <a:pt x="4138204" y="745040"/>
                  <a:pt x="4139569" y="745405"/>
                  <a:pt x="4139569" y="745405"/>
                </a:cubicBezTo>
                <a:cubicBezTo>
                  <a:pt x="4142810" y="733305"/>
                  <a:pt x="4142810" y="733305"/>
                  <a:pt x="4142810" y="733305"/>
                </a:cubicBezTo>
                <a:cubicBezTo>
                  <a:pt x="4141446" y="732940"/>
                  <a:pt x="4140082" y="732574"/>
                  <a:pt x="4138718" y="732209"/>
                </a:cubicBezTo>
                <a:cubicBezTo>
                  <a:pt x="4137354" y="731844"/>
                  <a:pt x="4134626" y="731112"/>
                  <a:pt x="4133263" y="730747"/>
                </a:cubicBezTo>
                <a:cubicBezTo>
                  <a:pt x="4135139" y="718286"/>
                  <a:pt x="4133775" y="717919"/>
                  <a:pt x="4132411" y="717554"/>
                </a:cubicBezTo>
                <a:cubicBezTo>
                  <a:pt x="4138894" y="693358"/>
                  <a:pt x="4139232" y="719382"/>
                  <a:pt x="4143837" y="707651"/>
                </a:cubicBezTo>
                <a:cubicBezTo>
                  <a:pt x="4143837" y="707651"/>
                  <a:pt x="4145200" y="708017"/>
                  <a:pt x="4145200" y="708017"/>
                </a:cubicBezTo>
                <a:cubicBezTo>
                  <a:pt x="4146565" y="708382"/>
                  <a:pt x="4147929" y="708747"/>
                  <a:pt x="4149293" y="709113"/>
                </a:cubicBezTo>
                <a:cubicBezTo>
                  <a:pt x="4150657" y="709478"/>
                  <a:pt x="4150657" y="709478"/>
                  <a:pt x="4152020" y="709844"/>
                </a:cubicBezTo>
                <a:cubicBezTo>
                  <a:pt x="4152020" y="709844"/>
                  <a:pt x="4153385" y="710210"/>
                  <a:pt x="4156627" y="698109"/>
                </a:cubicBezTo>
                <a:cubicBezTo>
                  <a:pt x="4158505" y="685647"/>
                  <a:pt x="4158505" y="685647"/>
                  <a:pt x="4157141" y="685282"/>
                </a:cubicBezTo>
                <a:cubicBezTo>
                  <a:pt x="4155776" y="684917"/>
                  <a:pt x="4154412" y="684551"/>
                  <a:pt x="4153048" y="684186"/>
                </a:cubicBezTo>
                <a:cubicBezTo>
                  <a:pt x="4151684" y="683820"/>
                  <a:pt x="4153561" y="671359"/>
                  <a:pt x="4148956" y="683089"/>
                </a:cubicBezTo>
                <a:cubicBezTo>
                  <a:pt x="4148956" y="683089"/>
                  <a:pt x="4148956" y="683089"/>
                  <a:pt x="4152198" y="670992"/>
                </a:cubicBezTo>
                <a:cubicBezTo>
                  <a:pt x="4146741" y="669532"/>
                  <a:pt x="4133951" y="679069"/>
                  <a:pt x="4129008" y="664780"/>
                </a:cubicBezTo>
                <a:cubicBezTo>
                  <a:pt x="4129008" y="664780"/>
                  <a:pt x="4129008" y="664780"/>
                  <a:pt x="4125766" y="676876"/>
                </a:cubicBezTo>
                <a:cubicBezTo>
                  <a:pt x="4117583" y="674683"/>
                  <a:pt x="4112639" y="660393"/>
                  <a:pt x="4105819" y="658566"/>
                </a:cubicBezTo>
                <a:cubicBezTo>
                  <a:pt x="4092178" y="654911"/>
                  <a:pt x="4081779" y="639159"/>
                  <a:pt x="4068137" y="635504"/>
                </a:cubicBezTo>
                <a:cubicBezTo>
                  <a:pt x="4065409" y="634773"/>
                  <a:pt x="4064045" y="634408"/>
                  <a:pt x="4062680" y="634042"/>
                </a:cubicBezTo>
                <a:cubicBezTo>
                  <a:pt x="4063194" y="621213"/>
                  <a:pt x="4061831" y="620847"/>
                  <a:pt x="4059102" y="620115"/>
                </a:cubicBezTo>
                <a:cubicBezTo>
                  <a:pt x="4057738" y="619750"/>
                  <a:pt x="4057738" y="619750"/>
                  <a:pt x="4056374" y="619384"/>
                </a:cubicBezTo>
                <a:close/>
                <a:moveTo>
                  <a:pt x="4034539" y="613534"/>
                </a:moveTo>
                <a:cubicBezTo>
                  <a:pt x="4033137" y="613159"/>
                  <a:pt x="4030137" y="624360"/>
                  <a:pt x="4030137" y="624360"/>
                </a:cubicBezTo>
                <a:cubicBezTo>
                  <a:pt x="4030137" y="624360"/>
                  <a:pt x="4027135" y="635561"/>
                  <a:pt x="4028535" y="635938"/>
                </a:cubicBezTo>
                <a:cubicBezTo>
                  <a:pt x="4029936" y="636313"/>
                  <a:pt x="4029936" y="636313"/>
                  <a:pt x="4031337" y="636688"/>
                </a:cubicBezTo>
                <a:cubicBezTo>
                  <a:pt x="4031337" y="636688"/>
                  <a:pt x="4031337" y="636688"/>
                  <a:pt x="4032738" y="637062"/>
                </a:cubicBezTo>
                <a:cubicBezTo>
                  <a:pt x="4032738" y="637062"/>
                  <a:pt x="4032738" y="637062"/>
                  <a:pt x="4034139" y="637439"/>
                </a:cubicBezTo>
                <a:cubicBezTo>
                  <a:pt x="4034139" y="637439"/>
                  <a:pt x="4038540" y="626612"/>
                  <a:pt x="4037140" y="626237"/>
                </a:cubicBezTo>
                <a:cubicBezTo>
                  <a:pt x="4037140" y="626237"/>
                  <a:pt x="4040142" y="615035"/>
                  <a:pt x="4038741" y="614660"/>
                </a:cubicBezTo>
                <a:cubicBezTo>
                  <a:pt x="4038741" y="614660"/>
                  <a:pt x="4037340" y="614284"/>
                  <a:pt x="4037340" y="614284"/>
                </a:cubicBezTo>
                <a:cubicBezTo>
                  <a:pt x="4035940" y="613909"/>
                  <a:pt x="4035940" y="613909"/>
                  <a:pt x="4034539" y="613534"/>
                </a:cubicBezTo>
                <a:close/>
                <a:moveTo>
                  <a:pt x="4022260" y="610243"/>
                </a:moveTo>
                <a:cubicBezTo>
                  <a:pt x="4022260" y="610243"/>
                  <a:pt x="4019058" y="622193"/>
                  <a:pt x="4019058" y="622193"/>
                </a:cubicBezTo>
                <a:cubicBezTo>
                  <a:pt x="4019058" y="622193"/>
                  <a:pt x="4015857" y="634139"/>
                  <a:pt x="4015857" y="634139"/>
                </a:cubicBezTo>
                <a:cubicBezTo>
                  <a:pt x="4017341" y="634538"/>
                  <a:pt x="4014140" y="646484"/>
                  <a:pt x="4014140" y="646484"/>
                </a:cubicBezTo>
                <a:cubicBezTo>
                  <a:pt x="4017341" y="634538"/>
                  <a:pt x="4018824" y="634935"/>
                  <a:pt x="4018824" y="634935"/>
                </a:cubicBezTo>
                <a:cubicBezTo>
                  <a:pt x="4017341" y="634538"/>
                  <a:pt x="4022025" y="622988"/>
                  <a:pt x="4022025" y="622988"/>
                </a:cubicBezTo>
                <a:cubicBezTo>
                  <a:pt x="4022025" y="622988"/>
                  <a:pt x="4025227" y="611039"/>
                  <a:pt x="4025227" y="611039"/>
                </a:cubicBezTo>
                <a:cubicBezTo>
                  <a:pt x="4025227" y="611039"/>
                  <a:pt x="4023744" y="610641"/>
                  <a:pt x="4023744" y="610641"/>
                </a:cubicBezTo>
                <a:cubicBezTo>
                  <a:pt x="4023744" y="610641"/>
                  <a:pt x="4022260" y="610243"/>
                  <a:pt x="4022260" y="610243"/>
                </a:cubicBezTo>
                <a:close/>
                <a:moveTo>
                  <a:pt x="4014053" y="608044"/>
                </a:moveTo>
                <a:cubicBezTo>
                  <a:pt x="4011977" y="607488"/>
                  <a:pt x="4009576" y="616449"/>
                  <a:pt x="4008440" y="624148"/>
                </a:cubicBezTo>
                <a:lnTo>
                  <a:pt x="4009854" y="630245"/>
                </a:lnTo>
                <a:lnTo>
                  <a:pt x="4009035" y="632313"/>
                </a:lnTo>
                <a:cubicBezTo>
                  <a:pt x="4010419" y="632684"/>
                  <a:pt x="4010419" y="632684"/>
                  <a:pt x="4010419" y="632684"/>
                </a:cubicBezTo>
                <a:lnTo>
                  <a:pt x="4009854" y="630245"/>
                </a:lnTo>
                <a:lnTo>
                  <a:pt x="4013621" y="620736"/>
                </a:lnTo>
                <a:cubicBezTo>
                  <a:pt x="4016823" y="608787"/>
                  <a:pt x="4007650" y="631942"/>
                  <a:pt x="4014053" y="608044"/>
                </a:cubicBezTo>
                <a:close/>
                <a:moveTo>
                  <a:pt x="3999023" y="604017"/>
                </a:moveTo>
                <a:cubicBezTo>
                  <a:pt x="3996622" y="612978"/>
                  <a:pt x="3996622" y="612978"/>
                  <a:pt x="3996622" y="612978"/>
                </a:cubicBezTo>
                <a:cubicBezTo>
                  <a:pt x="3997982" y="613343"/>
                  <a:pt x="3999342" y="613707"/>
                  <a:pt x="4000701" y="614070"/>
                </a:cubicBezTo>
                <a:cubicBezTo>
                  <a:pt x="4000701" y="614070"/>
                  <a:pt x="4002060" y="614436"/>
                  <a:pt x="4002060" y="614436"/>
                </a:cubicBezTo>
                <a:cubicBezTo>
                  <a:pt x="4002060" y="614436"/>
                  <a:pt x="4004461" y="605475"/>
                  <a:pt x="4003102" y="605110"/>
                </a:cubicBezTo>
                <a:cubicBezTo>
                  <a:pt x="4001743" y="604746"/>
                  <a:pt x="4000383" y="604382"/>
                  <a:pt x="3999023" y="604017"/>
                </a:cubicBezTo>
                <a:close/>
                <a:moveTo>
                  <a:pt x="4343789" y="600355"/>
                </a:moveTo>
                <a:cubicBezTo>
                  <a:pt x="4342419" y="599988"/>
                  <a:pt x="4339118" y="612311"/>
                  <a:pt x="4339118" y="612311"/>
                </a:cubicBezTo>
                <a:cubicBezTo>
                  <a:pt x="4339118" y="612311"/>
                  <a:pt x="4335817" y="624629"/>
                  <a:pt x="4337186" y="624996"/>
                </a:cubicBezTo>
                <a:cubicBezTo>
                  <a:pt x="4344031" y="626831"/>
                  <a:pt x="4348140" y="627931"/>
                  <a:pt x="4345643" y="653676"/>
                </a:cubicBezTo>
                <a:cubicBezTo>
                  <a:pt x="4347013" y="654043"/>
                  <a:pt x="4347013" y="654043"/>
                  <a:pt x="4347013" y="654043"/>
                </a:cubicBezTo>
                <a:cubicBezTo>
                  <a:pt x="4350313" y="641721"/>
                  <a:pt x="4350313" y="641721"/>
                  <a:pt x="4353616" y="629399"/>
                </a:cubicBezTo>
                <a:cubicBezTo>
                  <a:pt x="4352809" y="615978"/>
                  <a:pt x="4350635" y="602188"/>
                  <a:pt x="4343789" y="600355"/>
                </a:cubicBezTo>
                <a:close/>
                <a:moveTo>
                  <a:pt x="5738246" y="595184"/>
                </a:moveTo>
                <a:cubicBezTo>
                  <a:pt x="5730619" y="602288"/>
                  <a:pt x="5734032" y="617239"/>
                  <a:pt x="5735927" y="625545"/>
                </a:cubicBezTo>
                <a:cubicBezTo>
                  <a:pt x="5750399" y="628178"/>
                  <a:pt x="5751179" y="611337"/>
                  <a:pt x="5750942" y="596786"/>
                </a:cubicBezTo>
                <a:cubicBezTo>
                  <a:pt x="5746371" y="597016"/>
                  <a:pt x="5742817" y="594954"/>
                  <a:pt x="5738246" y="595184"/>
                </a:cubicBezTo>
                <a:close/>
                <a:moveTo>
                  <a:pt x="4519168" y="594526"/>
                </a:moveTo>
                <a:cubicBezTo>
                  <a:pt x="4519168" y="594526"/>
                  <a:pt x="4514588" y="606103"/>
                  <a:pt x="4514588" y="606103"/>
                </a:cubicBezTo>
                <a:cubicBezTo>
                  <a:pt x="4511387" y="618050"/>
                  <a:pt x="4512766" y="618419"/>
                  <a:pt x="4512766" y="618419"/>
                </a:cubicBezTo>
                <a:cubicBezTo>
                  <a:pt x="4518284" y="619897"/>
                  <a:pt x="4520597" y="633326"/>
                  <a:pt x="4526114" y="634803"/>
                </a:cubicBezTo>
                <a:cubicBezTo>
                  <a:pt x="4527493" y="635174"/>
                  <a:pt x="4530252" y="635912"/>
                  <a:pt x="4533010" y="636651"/>
                </a:cubicBezTo>
                <a:cubicBezTo>
                  <a:pt x="4534389" y="637020"/>
                  <a:pt x="4534389" y="637020"/>
                  <a:pt x="4534389" y="637020"/>
                </a:cubicBezTo>
                <a:cubicBezTo>
                  <a:pt x="4537591" y="625071"/>
                  <a:pt x="4537591" y="625071"/>
                  <a:pt x="4536211" y="624702"/>
                </a:cubicBezTo>
                <a:cubicBezTo>
                  <a:pt x="4536654" y="612015"/>
                  <a:pt x="4535275" y="611646"/>
                  <a:pt x="4532518" y="610907"/>
                </a:cubicBezTo>
                <a:cubicBezTo>
                  <a:pt x="4527000" y="609429"/>
                  <a:pt x="4524684" y="596004"/>
                  <a:pt x="4519168" y="594526"/>
                </a:cubicBezTo>
                <a:close/>
                <a:moveTo>
                  <a:pt x="3052406" y="590478"/>
                </a:moveTo>
                <a:cubicBezTo>
                  <a:pt x="3049404" y="601680"/>
                  <a:pt x="3049404" y="601680"/>
                  <a:pt x="3049404" y="601680"/>
                </a:cubicBezTo>
                <a:cubicBezTo>
                  <a:pt x="3050763" y="602045"/>
                  <a:pt x="3052124" y="602409"/>
                  <a:pt x="3053482" y="602773"/>
                </a:cubicBezTo>
                <a:cubicBezTo>
                  <a:pt x="3054843" y="603138"/>
                  <a:pt x="3053201" y="614703"/>
                  <a:pt x="3054560" y="615068"/>
                </a:cubicBezTo>
                <a:cubicBezTo>
                  <a:pt x="3054560" y="615068"/>
                  <a:pt x="3054560" y="615068"/>
                  <a:pt x="3057562" y="603866"/>
                </a:cubicBezTo>
                <a:cubicBezTo>
                  <a:pt x="3056203" y="603501"/>
                  <a:pt x="3057845" y="591935"/>
                  <a:pt x="3057845" y="591935"/>
                </a:cubicBezTo>
                <a:cubicBezTo>
                  <a:pt x="3055126" y="591207"/>
                  <a:pt x="3053765" y="590842"/>
                  <a:pt x="3052406" y="590478"/>
                </a:cubicBezTo>
                <a:close/>
                <a:moveTo>
                  <a:pt x="4483910" y="585079"/>
                </a:moveTo>
                <a:cubicBezTo>
                  <a:pt x="4482557" y="584716"/>
                  <a:pt x="4477602" y="597793"/>
                  <a:pt x="4477602" y="597793"/>
                </a:cubicBezTo>
                <a:cubicBezTo>
                  <a:pt x="4474000" y="611235"/>
                  <a:pt x="4475354" y="611598"/>
                  <a:pt x="4476707" y="611961"/>
                </a:cubicBezTo>
                <a:cubicBezTo>
                  <a:pt x="4479413" y="612686"/>
                  <a:pt x="4482119" y="613411"/>
                  <a:pt x="4486179" y="614498"/>
                </a:cubicBezTo>
                <a:cubicBezTo>
                  <a:pt x="4487533" y="614861"/>
                  <a:pt x="4488886" y="615223"/>
                  <a:pt x="4491591" y="615948"/>
                </a:cubicBezTo>
                <a:cubicBezTo>
                  <a:pt x="4492945" y="616312"/>
                  <a:pt x="4495651" y="617037"/>
                  <a:pt x="4498357" y="617761"/>
                </a:cubicBezTo>
                <a:cubicBezTo>
                  <a:pt x="4499709" y="618124"/>
                  <a:pt x="4503312" y="604681"/>
                  <a:pt x="4506913" y="591242"/>
                </a:cubicBezTo>
                <a:cubicBezTo>
                  <a:pt x="4506913" y="591242"/>
                  <a:pt x="4505559" y="590879"/>
                  <a:pt x="4504206" y="590517"/>
                </a:cubicBezTo>
                <a:cubicBezTo>
                  <a:pt x="4501501" y="589791"/>
                  <a:pt x="4497442" y="588704"/>
                  <a:pt x="4493382" y="587616"/>
                </a:cubicBezTo>
                <a:cubicBezTo>
                  <a:pt x="4489322" y="586529"/>
                  <a:pt x="4486616" y="585803"/>
                  <a:pt x="4483910" y="585079"/>
                </a:cubicBezTo>
                <a:close/>
                <a:moveTo>
                  <a:pt x="4821793" y="584371"/>
                </a:moveTo>
                <a:cubicBezTo>
                  <a:pt x="4820434" y="584007"/>
                  <a:pt x="4820434" y="584007"/>
                  <a:pt x="4817432" y="595209"/>
                </a:cubicBezTo>
                <a:cubicBezTo>
                  <a:pt x="4817432" y="595209"/>
                  <a:pt x="4817432" y="595209"/>
                  <a:pt x="4818793" y="595574"/>
                </a:cubicBezTo>
                <a:cubicBezTo>
                  <a:pt x="4818793" y="595574"/>
                  <a:pt x="4820151" y="595937"/>
                  <a:pt x="4820151" y="595937"/>
                </a:cubicBezTo>
                <a:cubicBezTo>
                  <a:pt x="4822870" y="596666"/>
                  <a:pt x="4825590" y="597394"/>
                  <a:pt x="4823947" y="608961"/>
                </a:cubicBezTo>
                <a:cubicBezTo>
                  <a:pt x="4825307" y="609325"/>
                  <a:pt x="4825307" y="609325"/>
                  <a:pt x="4825307" y="609325"/>
                </a:cubicBezTo>
                <a:cubicBezTo>
                  <a:pt x="4828309" y="598123"/>
                  <a:pt x="4828309" y="598123"/>
                  <a:pt x="4828309" y="598123"/>
                </a:cubicBezTo>
                <a:cubicBezTo>
                  <a:pt x="4828591" y="586194"/>
                  <a:pt x="4825872" y="585464"/>
                  <a:pt x="4823152" y="584736"/>
                </a:cubicBezTo>
                <a:cubicBezTo>
                  <a:pt x="4823152" y="584736"/>
                  <a:pt x="4821793" y="584371"/>
                  <a:pt x="4821793" y="584371"/>
                </a:cubicBezTo>
                <a:close/>
                <a:moveTo>
                  <a:pt x="3032779" y="570814"/>
                </a:moveTo>
                <a:cubicBezTo>
                  <a:pt x="3031410" y="570447"/>
                  <a:pt x="3028409" y="581649"/>
                  <a:pt x="3028409" y="581649"/>
                </a:cubicBezTo>
                <a:cubicBezTo>
                  <a:pt x="3028409" y="581649"/>
                  <a:pt x="3025407" y="592850"/>
                  <a:pt x="3026777" y="593217"/>
                </a:cubicBezTo>
                <a:cubicBezTo>
                  <a:pt x="3028146" y="593585"/>
                  <a:pt x="3030884" y="594318"/>
                  <a:pt x="3033623" y="595052"/>
                </a:cubicBezTo>
                <a:cubicBezTo>
                  <a:pt x="3036360" y="595785"/>
                  <a:pt x="3039098" y="596520"/>
                  <a:pt x="3041836" y="597253"/>
                </a:cubicBezTo>
                <a:cubicBezTo>
                  <a:pt x="3041836" y="597253"/>
                  <a:pt x="3043206" y="597620"/>
                  <a:pt x="3046207" y="586418"/>
                </a:cubicBezTo>
                <a:cubicBezTo>
                  <a:pt x="3046207" y="586418"/>
                  <a:pt x="3044839" y="586051"/>
                  <a:pt x="3044839" y="586051"/>
                </a:cubicBezTo>
                <a:cubicBezTo>
                  <a:pt x="3045101" y="574116"/>
                  <a:pt x="3042364" y="573382"/>
                  <a:pt x="3039625" y="572649"/>
                </a:cubicBezTo>
                <a:cubicBezTo>
                  <a:pt x="3036887" y="571915"/>
                  <a:pt x="3032516" y="582750"/>
                  <a:pt x="3032779" y="570814"/>
                </a:cubicBezTo>
                <a:close/>
                <a:moveTo>
                  <a:pt x="4810108" y="566836"/>
                </a:moveTo>
                <a:cubicBezTo>
                  <a:pt x="4810108" y="566836"/>
                  <a:pt x="4805706" y="577662"/>
                  <a:pt x="4805706" y="577662"/>
                </a:cubicBezTo>
                <a:cubicBezTo>
                  <a:pt x="4805706" y="577662"/>
                  <a:pt x="4804105" y="589241"/>
                  <a:pt x="4804105" y="589241"/>
                </a:cubicBezTo>
                <a:cubicBezTo>
                  <a:pt x="4805507" y="589616"/>
                  <a:pt x="4805507" y="589616"/>
                  <a:pt x="4806907" y="589991"/>
                </a:cubicBezTo>
                <a:cubicBezTo>
                  <a:pt x="4806907" y="589991"/>
                  <a:pt x="4808308" y="590365"/>
                  <a:pt x="4809709" y="590741"/>
                </a:cubicBezTo>
                <a:cubicBezTo>
                  <a:pt x="4809709" y="590741"/>
                  <a:pt x="4809709" y="590741"/>
                  <a:pt x="4811110" y="591117"/>
                </a:cubicBezTo>
                <a:cubicBezTo>
                  <a:pt x="4811110" y="591117"/>
                  <a:pt x="4811110" y="591117"/>
                  <a:pt x="4814112" y="579915"/>
                </a:cubicBezTo>
                <a:cubicBezTo>
                  <a:pt x="4814112" y="579915"/>
                  <a:pt x="4814112" y="579915"/>
                  <a:pt x="4812711" y="579539"/>
                </a:cubicBezTo>
                <a:cubicBezTo>
                  <a:pt x="4812711" y="579539"/>
                  <a:pt x="4811310" y="579164"/>
                  <a:pt x="4809909" y="578789"/>
                </a:cubicBezTo>
                <a:cubicBezTo>
                  <a:pt x="4808507" y="578413"/>
                  <a:pt x="4811509" y="567211"/>
                  <a:pt x="4810108" y="566836"/>
                </a:cubicBezTo>
                <a:close/>
                <a:moveTo>
                  <a:pt x="4653361" y="563253"/>
                </a:moveTo>
                <a:cubicBezTo>
                  <a:pt x="4647852" y="561777"/>
                  <a:pt x="4638741" y="573740"/>
                  <a:pt x="4633231" y="572264"/>
                </a:cubicBezTo>
                <a:cubicBezTo>
                  <a:pt x="4631854" y="571895"/>
                  <a:pt x="4631854" y="571895"/>
                  <a:pt x="4631854" y="571895"/>
                </a:cubicBezTo>
                <a:cubicBezTo>
                  <a:pt x="4631854" y="571895"/>
                  <a:pt x="4628252" y="585337"/>
                  <a:pt x="4629629" y="585707"/>
                </a:cubicBezTo>
                <a:cubicBezTo>
                  <a:pt x="4629629" y="585707"/>
                  <a:pt x="4631007" y="586076"/>
                  <a:pt x="4631007" y="586076"/>
                </a:cubicBezTo>
                <a:cubicBezTo>
                  <a:pt x="4636516" y="587551"/>
                  <a:pt x="4645627" y="575585"/>
                  <a:pt x="4649759" y="576692"/>
                </a:cubicBezTo>
                <a:cubicBezTo>
                  <a:pt x="4649759" y="576692"/>
                  <a:pt x="4649759" y="576692"/>
                  <a:pt x="4651136" y="577063"/>
                </a:cubicBezTo>
                <a:cubicBezTo>
                  <a:pt x="4651136" y="577063"/>
                  <a:pt x="4654738" y="563622"/>
                  <a:pt x="4654738" y="563622"/>
                </a:cubicBezTo>
                <a:cubicBezTo>
                  <a:pt x="4654738" y="563622"/>
                  <a:pt x="4654738" y="563622"/>
                  <a:pt x="4653361" y="563253"/>
                </a:cubicBezTo>
                <a:close/>
                <a:moveTo>
                  <a:pt x="4617472" y="561964"/>
                </a:moveTo>
                <a:cubicBezTo>
                  <a:pt x="4617173" y="562560"/>
                  <a:pt x="4616637" y="564216"/>
                  <a:pt x="4615736" y="567577"/>
                </a:cubicBezTo>
                <a:cubicBezTo>
                  <a:pt x="4614353" y="567205"/>
                  <a:pt x="4614353" y="567205"/>
                  <a:pt x="4612968" y="566834"/>
                </a:cubicBezTo>
                <a:cubicBezTo>
                  <a:pt x="4612968" y="566834"/>
                  <a:pt x="4611584" y="566463"/>
                  <a:pt x="4607983" y="579906"/>
                </a:cubicBezTo>
                <a:cubicBezTo>
                  <a:pt x="4604379" y="593348"/>
                  <a:pt x="4605765" y="593720"/>
                  <a:pt x="4605765" y="593720"/>
                </a:cubicBezTo>
                <a:cubicBezTo>
                  <a:pt x="4607149" y="594090"/>
                  <a:pt x="4607149" y="594090"/>
                  <a:pt x="4607149" y="594090"/>
                </a:cubicBezTo>
                <a:cubicBezTo>
                  <a:pt x="4607149" y="594090"/>
                  <a:pt x="4608532" y="594461"/>
                  <a:pt x="4613519" y="581390"/>
                </a:cubicBezTo>
                <a:cubicBezTo>
                  <a:pt x="4613519" y="581390"/>
                  <a:pt x="4614904" y="581761"/>
                  <a:pt x="4617121" y="567948"/>
                </a:cubicBezTo>
                <a:cubicBezTo>
                  <a:pt x="4617121" y="567948"/>
                  <a:pt x="4617675" y="564495"/>
                  <a:pt x="4617780" y="562722"/>
                </a:cubicBezTo>
                <a:cubicBezTo>
                  <a:pt x="4617832" y="561835"/>
                  <a:pt x="4617770" y="561368"/>
                  <a:pt x="4617472" y="561964"/>
                </a:cubicBezTo>
                <a:close/>
                <a:moveTo>
                  <a:pt x="4577471" y="557323"/>
                </a:moveTo>
                <a:cubicBezTo>
                  <a:pt x="4576069" y="556947"/>
                  <a:pt x="4576069" y="556947"/>
                  <a:pt x="4572468" y="570387"/>
                </a:cubicBezTo>
                <a:cubicBezTo>
                  <a:pt x="4571067" y="570012"/>
                  <a:pt x="4569666" y="569637"/>
                  <a:pt x="4568264" y="569260"/>
                </a:cubicBezTo>
                <a:cubicBezTo>
                  <a:pt x="4568264" y="569260"/>
                  <a:pt x="4566864" y="568886"/>
                  <a:pt x="4566864" y="568886"/>
                </a:cubicBezTo>
                <a:cubicBezTo>
                  <a:pt x="4565464" y="568511"/>
                  <a:pt x="4565464" y="568511"/>
                  <a:pt x="4565464" y="568511"/>
                </a:cubicBezTo>
                <a:cubicBezTo>
                  <a:pt x="4561862" y="581954"/>
                  <a:pt x="4561862" y="581954"/>
                  <a:pt x="4563263" y="582329"/>
                </a:cubicBezTo>
                <a:cubicBezTo>
                  <a:pt x="4563263" y="582329"/>
                  <a:pt x="4564664" y="582704"/>
                  <a:pt x="4564664" y="582704"/>
                </a:cubicBezTo>
                <a:cubicBezTo>
                  <a:pt x="4564664" y="582704"/>
                  <a:pt x="4566065" y="583079"/>
                  <a:pt x="4566065" y="583079"/>
                </a:cubicBezTo>
                <a:cubicBezTo>
                  <a:pt x="4567465" y="583454"/>
                  <a:pt x="4568866" y="583829"/>
                  <a:pt x="4573869" y="570762"/>
                </a:cubicBezTo>
                <a:cubicBezTo>
                  <a:pt x="4573869" y="570762"/>
                  <a:pt x="4573869" y="570762"/>
                  <a:pt x="4577471" y="557323"/>
                </a:cubicBezTo>
                <a:close/>
                <a:moveTo>
                  <a:pt x="4446031" y="550916"/>
                </a:moveTo>
                <a:cubicBezTo>
                  <a:pt x="4444688" y="550556"/>
                  <a:pt x="4444688" y="550556"/>
                  <a:pt x="4441687" y="561758"/>
                </a:cubicBezTo>
                <a:cubicBezTo>
                  <a:pt x="4441687" y="561758"/>
                  <a:pt x="4441687" y="561758"/>
                  <a:pt x="4443028" y="562117"/>
                </a:cubicBezTo>
                <a:cubicBezTo>
                  <a:pt x="4440027" y="573320"/>
                  <a:pt x="4440027" y="573320"/>
                  <a:pt x="4441368" y="573680"/>
                </a:cubicBezTo>
                <a:cubicBezTo>
                  <a:pt x="4441368" y="573680"/>
                  <a:pt x="4442711" y="574039"/>
                  <a:pt x="4444054" y="574398"/>
                </a:cubicBezTo>
                <a:cubicBezTo>
                  <a:pt x="4445395" y="574758"/>
                  <a:pt x="4445395" y="574758"/>
                  <a:pt x="4446737" y="575118"/>
                </a:cubicBezTo>
                <a:cubicBezTo>
                  <a:pt x="4446737" y="575118"/>
                  <a:pt x="4451081" y="564275"/>
                  <a:pt x="4449739" y="563916"/>
                </a:cubicBezTo>
                <a:cubicBezTo>
                  <a:pt x="4452740" y="552714"/>
                  <a:pt x="4451398" y="552355"/>
                  <a:pt x="4448396" y="563556"/>
                </a:cubicBezTo>
                <a:cubicBezTo>
                  <a:pt x="4447054" y="563197"/>
                  <a:pt x="4447054" y="563197"/>
                  <a:pt x="4448714" y="551634"/>
                </a:cubicBezTo>
                <a:cubicBezTo>
                  <a:pt x="4447372" y="551275"/>
                  <a:pt x="4447372" y="551275"/>
                  <a:pt x="4446031" y="550916"/>
                </a:cubicBezTo>
                <a:close/>
                <a:moveTo>
                  <a:pt x="4540390" y="547388"/>
                </a:moveTo>
                <a:cubicBezTo>
                  <a:pt x="4536788" y="560828"/>
                  <a:pt x="4536788" y="560828"/>
                  <a:pt x="4536788" y="560828"/>
                </a:cubicBezTo>
                <a:cubicBezTo>
                  <a:pt x="4536788" y="560828"/>
                  <a:pt x="4536788" y="560828"/>
                  <a:pt x="4538272" y="561225"/>
                </a:cubicBezTo>
                <a:cubicBezTo>
                  <a:pt x="4538272" y="561225"/>
                  <a:pt x="4539756" y="561622"/>
                  <a:pt x="4539756" y="561622"/>
                </a:cubicBezTo>
                <a:cubicBezTo>
                  <a:pt x="4539756" y="561622"/>
                  <a:pt x="4536153" y="575064"/>
                  <a:pt x="4536153" y="575064"/>
                </a:cubicBezTo>
                <a:cubicBezTo>
                  <a:pt x="4536153" y="575064"/>
                  <a:pt x="4541238" y="562020"/>
                  <a:pt x="4541238" y="562020"/>
                </a:cubicBezTo>
                <a:cubicBezTo>
                  <a:pt x="4541238" y="562020"/>
                  <a:pt x="4541238" y="562020"/>
                  <a:pt x="4544839" y="548579"/>
                </a:cubicBezTo>
                <a:cubicBezTo>
                  <a:pt x="4543356" y="548181"/>
                  <a:pt x="4543356" y="548181"/>
                  <a:pt x="4541873" y="547784"/>
                </a:cubicBezTo>
                <a:cubicBezTo>
                  <a:pt x="4540390" y="547388"/>
                  <a:pt x="4540390" y="547388"/>
                  <a:pt x="4540390" y="547388"/>
                </a:cubicBezTo>
                <a:close/>
                <a:moveTo>
                  <a:pt x="4720086" y="542715"/>
                </a:moveTo>
                <a:cubicBezTo>
                  <a:pt x="4718727" y="542350"/>
                  <a:pt x="4715725" y="553552"/>
                  <a:pt x="4715725" y="553552"/>
                </a:cubicBezTo>
                <a:cubicBezTo>
                  <a:pt x="4715725" y="553552"/>
                  <a:pt x="4714083" y="565117"/>
                  <a:pt x="4714083" y="565117"/>
                </a:cubicBezTo>
                <a:cubicBezTo>
                  <a:pt x="4721164" y="555009"/>
                  <a:pt x="4725242" y="556102"/>
                  <a:pt x="4729322" y="557195"/>
                </a:cubicBezTo>
                <a:cubicBezTo>
                  <a:pt x="4732040" y="557924"/>
                  <a:pt x="4733401" y="558288"/>
                  <a:pt x="4736118" y="559016"/>
                </a:cubicBezTo>
                <a:cubicBezTo>
                  <a:pt x="4736118" y="559016"/>
                  <a:pt x="4737479" y="559381"/>
                  <a:pt x="4740480" y="548179"/>
                </a:cubicBezTo>
                <a:cubicBezTo>
                  <a:pt x="4740480" y="548179"/>
                  <a:pt x="4739121" y="547815"/>
                  <a:pt x="4739121" y="547815"/>
                </a:cubicBezTo>
                <a:cubicBezTo>
                  <a:pt x="4736402" y="547087"/>
                  <a:pt x="4733682" y="546357"/>
                  <a:pt x="4732323" y="545993"/>
                </a:cubicBezTo>
                <a:cubicBezTo>
                  <a:pt x="4728244" y="544901"/>
                  <a:pt x="4724165" y="543808"/>
                  <a:pt x="4720086" y="542715"/>
                </a:cubicBezTo>
                <a:close/>
                <a:moveTo>
                  <a:pt x="4521602" y="542353"/>
                </a:moveTo>
                <a:cubicBezTo>
                  <a:pt x="4521602" y="542353"/>
                  <a:pt x="4518001" y="555796"/>
                  <a:pt x="4518001" y="555796"/>
                </a:cubicBezTo>
                <a:cubicBezTo>
                  <a:pt x="4518001" y="555796"/>
                  <a:pt x="4518001" y="555796"/>
                  <a:pt x="4521956" y="556856"/>
                </a:cubicBezTo>
                <a:cubicBezTo>
                  <a:pt x="4521956" y="556856"/>
                  <a:pt x="4525557" y="543412"/>
                  <a:pt x="4525557" y="543412"/>
                </a:cubicBezTo>
                <a:cubicBezTo>
                  <a:pt x="4525557" y="543412"/>
                  <a:pt x="4525557" y="543412"/>
                  <a:pt x="4521602" y="542353"/>
                </a:cubicBezTo>
                <a:close/>
                <a:moveTo>
                  <a:pt x="4704122" y="538437"/>
                </a:moveTo>
                <a:cubicBezTo>
                  <a:pt x="4695344" y="549292"/>
                  <a:pt x="4686567" y="560143"/>
                  <a:pt x="4681089" y="558676"/>
                </a:cubicBezTo>
                <a:cubicBezTo>
                  <a:pt x="4675614" y="557209"/>
                  <a:pt x="4671507" y="556108"/>
                  <a:pt x="4666030" y="554641"/>
                </a:cubicBezTo>
                <a:cubicBezTo>
                  <a:pt x="4662728" y="566963"/>
                  <a:pt x="4661359" y="566596"/>
                  <a:pt x="4661359" y="566596"/>
                </a:cubicBezTo>
                <a:cubicBezTo>
                  <a:pt x="4658058" y="578919"/>
                  <a:pt x="4659426" y="579286"/>
                  <a:pt x="4659426" y="579286"/>
                </a:cubicBezTo>
                <a:cubicBezTo>
                  <a:pt x="4668205" y="568431"/>
                  <a:pt x="4672312" y="569532"/>
                  <a:pt x="4677788" y="571000"/>
                </a:cubicBezTo>
                <a:cubicBezTo>
                  <a:pt x="4683265" y="572467"/>
                  <a:pt x="4688741" y="573933"/>
                  <a:pt x="4697520" y="563078"/>
                </a:cubicBezTo>
                <a:cubicBezTo>
                  <a:pt x="4698889" y="563445"/>
                  <a:pt x="4698889" y="563445"/>
                  <a:pt x="4698889" y="563445"/>
                </a:cubicBezTo>
                <a:cubicBezTo>
                  <a:pt x="4700258" y="563812"/>
                  <a:pt x="4703559" y="551493"/>
                  <a:pt x="4703559" y="551493"/>
                </a:cubicBezTo>
                <a:cubicBezTo>
                  <a:pt x="4703559" y="551493"/>
                  <a:pt x="4703559" y="551493"/>
                  <a:pt x="4705491" y="538804"/>
                </a:cubicBezTo>
                <a:cubicBezTo>
                  <a:pt x="4705491" y="538804"/>
                  <a:pt x="4705491" y="538804"/>
                  <a:pt x="4704122" y="538437"/>
                </a:cubicBezTo>
                <a:close/>
                <a:moveTo>
                  <a:pt x="4755288" y="537740"/>
                </a:moveTo>
                <a:cubicBezTo>
                  <a:pt x="4753970" y="537386"/>
                  <a:pt x="4752652" y="537033"/>
                  <a:pt x="4747732" y="550120"/>
                </a:cubicBezTo>
                <a:cubicBezTo>
                  <a:pt x="4746414" y="549767"/>
                  <a:pt x="4742812" y="563209"/>
                  <a:pt x="4742812" y="563209"/>
                </a:cubicBezTo>
                <a:cubicBezTo>
                  <a:pt x="4742812" y="563209"/>
                  <a:pt x="4744131" y="563562"/>
                  <a:pt x="4744131" y="563562"/>
                </a:cubicBezTo>
                <a:cubicBezTo>
                  <a:pt x="4745449" y="563915"/>
                  <a:pt x="4746767" y="564268"/>
                  <a:pt x="4748086" y="564621"/>
                </a:cubicBezTo>
                <a:cubicBezTo>
                  <a:pt x="4750722" y="565328"/>
                  <a:pt x="4752040" y="565682"/>
                  <a:pt x="4756962" y="552592"/>
                </a:cubicBezTo>
                <a:cubicBezTo>
                  <a:pt x="4758280" y="552946"/>
                  <a:pt x="4758280" y="552946"/>
                  <a:pt x="4761882" y="539506"/>
                </a:cubicBezTo>
                <a:cubicBezTo>
                  <a:pt x="4761882" y="539506"/>
                  <a:pt x="4760562" y="539152"/>
                  <a:pt x="4760562" y="539152"/>
                </a:cubicBezTo>
                <a:cubicBezTo>
                  <a:pt x="4759244" y="538799"/>
                  <a:pt x="4757926" y="538447"/>
                  <a:pt x="4755288" y="537740"/>
                </a:cubicBezTo>
                <a:close/>
                <a:moveTo>
                  <a:pt x="3925213" y="531418"/>
                </a:moveTo>
                <a:cubicBezTo>
                  <a:pt x="3921912" y="543740"/>
                  <a:pt x="3921912" y="543740"/>
                  <a:pt x="3923270" y="544104"/>
                </a:cubicBezTo>
                <a:cubicBezTo>
                  <a:pt x="3936845" y="547742"/>
                  <a:pt x="3947119" y="563698"/>
                  <a:pt x="3956036" y="579295"/>
                </a:cubicBezTo>
                <a:cubicBezTo>
                  <a:pt x="3968253" y="582569"/>
                  <a:pt x="3978526" y="598529"/>
                  <a:pt x="3990745" y="601801"/>
                </a:cubicBezTo>
                <a:cubicBezTo>
                  <a:pt x="3992101" y="602165"/>
                  <a:pt x="3992101" y="602165"/>
                  <a:pt x="3995403" y="589843"/>
                </a:cubicBezTo>
                <a:cubicBezTo>
                  <a:pt x="3995403" y="589843"/>
                  <a:pt x="3995403" y="589843"/>
                  <a:pt x="3994045" y="589480"/>
                </a:cubicBezTo>
                <a:cubicBezTo>
                  <a:pt x="3985130" y="573883"/>
                  <a:pt x="3971554" y="570245"/>
                  <a:pt x="3962637" y="554652"/>
                </a:cubicBezTo>
                <a:cubicBezTo>
                  <a:pt x="3952364" y="538694"/>
                  <a:pt x="3938788" y="535056"/>
                  <a:pt x="3926572" y="531782"/>
                </a:cubicBezTo>
                <a:cubicBezTo>
                  <a:pt x="3925213" y="531418"/>
                  <a:pt x="3925213" y="531418"/>
                  <a:pt x="3925213" y="531418"/>
                </a:cubicBezTo>
                <a:close/>
                <a:moveTo>
                  <a:pt x="4410034" y="526867"/>
                </a:moveTo>
                <a:cubicBezTo>
                  <a:pt x="4408645" y="526493"/>
                  <a:pt x="4404053" y="538069"/>
                  <a:pt x="4404053" y="538069"/>
                </a:cubicBezTo>
                <a:cubicBezTo>
                  <a:pt x="4400852" y="550014"/>
                  <a:pt x="4397649" y="561964"/>
                  <a:pt x="4399041" y="562337"/>
                </a:cubicBezTo>
                <a:cubicBezTo>
                  <a:pt x="4400430" y="562711"/>
                  <a:pt x="4401820" y="563082"/>
                  <a:pt x="4403211" y="563455"/>
                </a:cubicBezTo>
                <a:cubicBezTo>
                  <a:pt x="4405993" y="564201"/>
                  <a:pt x="4407383" y="564573"/>
                  <a:pt x="4410164" y="565319"/>
                </a:cubicBezTo>
                <a:cubicBezTo>
                  <a:pt x="4412945" y="566064"/>
                  <a:pt x="4418928" y="554859"/>
                  <a:pt x="4418507" y="567553"/>
                </a:cubicBezTo>
                <a:cubicBezTo>
                  <a:pt x="4418507" y="567553"/>
                  <a:pt x="4423099" y="555976"/>
                  <a:pt x="4423099" y="555976"/>
                </a:cubicBezTo>
                <a:cubicBezTo>
                  <a:pt x="4426301" y="544030"/>
                  <a:pt x="4429502" y="532083"/>
                  <a:pt x="4428111" y="531710"/>
                </a:cubicBezTo>
                <a:cubicBezTo>
                  <a:pt x="4425331" y="530964"/>
                  <a:pt x="4421159" y="529848"/>
                  <a:pt x="4418378" y="529101"/>
                </a:cubicBezTo>
                <a:cubicBezTo>
                  <a:pt x="4412396" y="540304"/>
                  <a:pt x="4409614" y="539559"/>
                  <a:pt x="4410034" y="526867"/>
                </a:cubicBezTo>
                <a:close/>
                <a:moveTo>
                  <a:pt x="4389455" y="521351"/>
                </a:moveTo>
                <a:cubicBezTo>
                  <a:pt x="4389455" y="521351"/>
                  <a:pt x="4385854" y="534795"/>
                  <a:pt x="4385854" y="534795"/>
                </a:cubicBezTo>
                <a:cubicBezTo>
                  <a:pt x="4385854" y="534795"/>
                  <a:pt x="4387254" y="535170"/>
                  <a:pt x="4387254" y="535170"/>
                </a:cubicBezTo>
                <a:cubicBezTo>
                  <a:pt x="4387254" y="535170"/>
                  <a:pt x="4388655" y="535545"/>
                  <a:pt x="4388655" y="535545"/>
                </a:cubicBezTo>
                <a:cubicBezTo>
                  <a:pt x="4391456" y="536296"/>
                  <a:pt x="4392858" y="536671"/>
                  <a:pt x="4394258" y="537046"/>
                </a:cubicBezTo>
                <a:cubicBezTo>
                  <a:pt x="4397860" y="523603"/>
                  <a:pt x="4397860" y="523603"/>
                  <a:pt x="4397860" y="523603"/>
                </a:cubicBezTo>
                <a:cubicBezTo>
                  <a:pt x="4396459" y="523229"/>
                  <a:pt x="4393657" y="522479"/>
                  <a:pt x="4392257" y="522102"/>
                </a:cubicBezTo>
                <a:cubicBezTo>
                  <a:pt x="4392257" y="522102"/>
                  <a:pt x="4390856" y="521728"/>
                  <a:pt x="4389455" y="521351"/>
                </a:cubicBezTo>
                <a:close/>
                <a:moveTo>
                  <a:pt x="3914848" y="514232"/>
                </a:moveTo>
                <a:cubicBezTo>
                  <a:pt x="3914848" y="514232"/>
                  <a:pt x="3910287" y="525816"/>
                  <a:pt x="3910287" y="525816"/>
                </a:cubicBezTo>
                <a:cubicBezTo>
                  <a:pt x="3910287" y="525816"/>
                  <a:pt x="3907087" y="537762"/>
                  <a:pt x="3908446" y="538127"/>
                </a:cubicBezTo>
                <a:cubicBezTo>
                  <a:pt x="3908446" y="538127"/>
                  <a:pt x="3909806" y="538491"/>
                  <a:pt x="3909806" y="538491"/>
                </a:cubicBezTo>
                <a:cubicBezTo>
                  <a:pt x="3909806" y="538491"/>
                  <a:pt x="3906604" y="550440"/>
                  <a:pt x="3907964" y="550805"/>
                </a:cubicBezTo>
                <a:cubicBezTo>
                  <a:pt x="3907964" y="550805"/>
                  <a:pt x="3907964" y="550805"/>
                  <a:pt x="3911165" y="538855"/>
                </a:cubicBezTo>
                <a:cubicBezTo>
                  <a:pt x="3912525" y="539220"/>
                  <a:pt x="3912525" y="539220"/>
                  <a:pt x="3915726" y="527272"/>
                </a:cubicBezTo>
                <a:cubicBezTo>
                  <a:pt x="3914366" y="526908"/>
                  <a:pt x="3916209" y="514597"/>
                  <a:pt x="3914848" y="514232"/>
                </a:cubicBezTo>
                <a:close/>
                <a:moveTo>
                  <a:pt x="4137947" y="506783"/>
                </a:moveTo>
                <a:cubicBezTo>
                  <a:pt x="4134345" y="520225"/>
                  <a:pt x="4135705" y="520590"/>
                  <a:pt x="4135705" y="520590"/>
                </a:cubicBezTo>
                <a:cubicBezTo>
                  <a:pt x="4135705" y="520590"/>
                  <a:pt x="4135705" y="520590"/>
                  <a:pt x="4138423" y="521318"/>
                </a:cubicBezTo>
                <a:cubicBezTo>
                  <a:pt x="4138423" y="521318"/>
                  <a:pt x="4139782" y="521682"/>
                  <a:pt x="4143385" y="508239"/>
                </a:cubicBezTo>
                <a:cubicBezTo>
                  <a:pt x="4143385" y="508239"/>
                  <a:pt x="4142025" y="507875"/>
                  <a:pt x="4142025" y="507875"/>
                </a:cubicBezTo>
                <a:cubicBezTo>
                  <a:pt x="4142025" y="507875"/>
                  <a:pt x="4142025" y="507875"/>
                  <a:pt x="4139306" y="507146"/>
                </a:cubicBezTo>
                <a:cubicBezTo>
                  <a:pt x="4139306" y="507146"/>
                  <a:pt x="4137947" y="506783"/>
                  <a:pt x="4137947" y="506783"/>
                </a:cubicBezTo>
                <a:close/>
                <a:moveTo>
                  <a:pt x="3866792" y="495279"/>
                </a:moveTo>
                <a:cubicBezTo>
                  <a:pt x="3865447" y="495594"/>
                  <a:pt x="3863884" y="496976"/>
                  <a:pt x="3861957" y="500061"/>
                </a:cubicBezTo>
                <a:cubicBezTo>
                  <a:pt x="3860588" y="499695"/>
                  <a:pt x="3860588" y="499695"/>
                  <a:pt x="3860588" y="499695"/>
                </a:cubicBezTo>
                <a:cubicBezTo>
                  <a:pt x="3856986" y="513137"/>
                  <a:pt x="3856986" y="513137"/>
                  <a:pt x="3858356" y="513504"/>
                </a:cubicBezTo>
                <a:cubicBezTo>
                  <a:pt x="3862463" y="514604"/>
                  <a:pt x="3867940" y="516072"/>
                  <a:pt x="3873416" y="517539"/>
                </a:cubicBezTo>
                <a:cubicBezTo>
                  <a:pt x="3878387" y="504463"/>
                  <a:pt x="3877017" y="504096"/>
                  <a:pt x="3877017" y="504096"/>
                </a:cubicBezTo>
                <a:cubicBezTo>
                  <a:pt x="3874279" y="503362"/>
                  <a:pt x="3872441" y="499271"/>
                  <a:pt x="3870325" y="496900"/>
                </a:cubicBezTo>
                <a:cubicBezTo>
                  <a:pt x="3869266" y="495716"/>
                  <a:pt x="3868138" y="494964"/>
                  <a:pt x="3866792" y="495279"/>
                </a:cubicBezTo>
                <a:close/>
                <a:moveTo>
                  <a:pt x="4113988" y="493362"/>
                </a:moveTo>
                <a:cubicBezTo>
                  <a:pt x="4113785" y="492707"/>
                  <a:pt x="4113332" y="492986"/>
                  <a:pt x="4112778" y="493638"/>
                </a:cubicBezTo>
                <a:cubicBezTo>
                  <a:pt x="4111673" y="494941"/>
                  <a:pt x="4110166" y="497738"/>
                  <a:pt x="4109459" y="497549"/>
                </a:cubicBezTo>
                <a:cubicBezTo>
                  <a:pt x="4108047" y="497170"/>
                  <a:pt x="4108047" y="497170"/>
                  <a:pt x="4106634" y="496792"/>
                </a:cubicBezTo>
                <a:cubicBezTo>
                  <a:pt x="4106634" y="496792"/>
                  <a:pt x="4105222" y="496414"/>
                  <a:pt x="4102020" y="508360"/>
                </a:cubicBezTo>
                <a:cubicBezTo>
                  <a:pt x="4102020" y="508360"/>
                  <a:pt x="4100232" y="520688"/>
                  <a:pt x="4100232" y="520688"/>
                </a:cubicBezTo>
                <a:cubicBezTo>
                  <a:pt x="4101644" y="521067"/>
                  <a:pt x="4101644" y="521067"/>
                  <a:pt x="4106258" y="509496"/>
                </a:cubicBezTo>
                <a:cubicBezTo>
                  <a:pt x="4107671" y="509874"/>
                  <a:pt x="4109084" y="510253"/>
                  <a:pt x="4109084" y="510253"/>
                </a:cubicBezTo>
                <a:cubicBezTo>
                  <a:pt x="4105881" y="522202"/>
                  <a:pt x="4105881" y="522202"/>
                  <a:pt x="4107294" y="522582"/>
                </a:cubicBezTo>
                <a:cubicBezTo>
                  <a:pt x="4107294" y="522582"/>
                  <a:pt x="4107294" y="522582"/>
                  <a:pt x="4111909" y="511010"/>
                </a:cubicBezTo>
                <a:cubicBezTo>
                  <a:pt x="4111909" y="511010"/>
                  <a:pt x="4115109" y="499062"/>
                  <a:pt x="4113697" y="498685"/>
                </a:cubicBezTo>
                <a:cubicBezTo>
                  <a:pt x="4114145" y="495604"/>
                  <a:pt x="4114191" y="494016"/>
                  <a:pt x="4113988" y="493362"/>
                </a:cubicBezTo>
                <a:close/>
                <a:moveTo>
                  <a:pt x="3839169" y="487877"/>
                </a:moveTo>
                <a:cubicBezTo>
                  <a:pt x="3838476" y="488367"/>
                  <a:pt x="3837438" y="489890"/>
                  <a:pt x="3835867" y="493070"/>
                </a:cubicBezTo>
                <a:cubicBezTo>
                  <a:pt x="3835867" y="493070"/>
                  <a:pt x="3835867" y="493070"/>
                  <a:pt x="3832266" y="506512"/>
                </a:cubicBezTo>
                <a:cubicBezTo>
                  <a:pt x="3832266" y="506512"/>
                  <a:pt x="3833608" y="506872"/>
                  <a:pt x="3833608" y="506872"/>
                </a:cubicBezTo>
                <a:cubicBezTo>
                  <a:pt x="3838551" y="493790"/>
                  <a:pt x="3836291" y="507591"/>
                  <a:pt x="3837634" y="507951"/>
                </a:cubicBezTo>
                <a:cubicBezTo>
                  <a:pt x="3837634" y="507951"/>
                  <a:pt x="3838975" y="508311"/>
                  <a:pt x="3840317" y="508671"/>
                </a:cubicBezTo>
                <a:cubicBezTo>
                  <a:pt x="3840317" y="508671"/>
                  <a:pt x="3841659" y="509031"/>
                  <a:pt x="3841659" y="509031"/>
                </a:cubicBezTo>
                <a:cubicBezTo>
                  <a:pt x="3845261" y="495587"/>
                  <a:pt x="3845261" y="495587"/>
                  <a:pt x="3845261" y="495587"/>
                </a:cubicBezTo>
                <a:cubicBezTo>
                  <a:pt x="3843920" y="495227"/>
                  <a:pt x="3842577" y="494868"/>
                  <a:pt x="3841235" y="494508"/>
                </a:cubicBezTo>
                <a:cubicBezTo>
                  <a:pt x="3840564" y="494329"/>
                  <a:pt x="3840794" y="490790"/>
                  <a:pt x="3840405" y="488884"/>
                </a:cubicBezTo>
                <a:cubicBezTo>
                  <a:pt x="3840211" y="487932"/>
                  <a:pt x="3839862" y="487388"/>
                  <a:pt x="3839169" y="487877"/>
                </a:cubicBezTo>
                <a:close/>
                <a:moveTo>
                  <a:pt x="3015036" y="484423"/>
                </a:moveTo>
                <a:cubicBezTo>
                  <a:pt x="3012267" y="483680"/>
                  <a:pt x="3015305" y="527715"/>
                  <a:pt x="3015036" y="484423"/>
                </a:cubicBezTo>
                <a:close/>
                <a:moveTo>
                  <a:pt x="3792905" y="467154"/>
                </a:moveTo>
                <a:cubicBezTo>
                  <a:pt x="3791511" y="466781"/>
                  <a:pt x="3791511" y="466781"/>
                  <a:pt x="3787910" y="480220"/>
                </a:cubicBezTo>
                <a:cubicBezTo>
                  <a:pt x="3787910" y="480220"/>
                  <a:pt x="3789304" y="480594"/>
                  <a:pt x="3789304" y="480594"/>
                </a:cubicBezTo>
                <a:cubicBezTo>
                  <a:pt x="3792090" y="481340"/>
                  <a:pt x="3794877" y="482087"/>
                  <a:pt x="3799056" y="483207"/>
                </a:cubicBezTo>
                <a:cubicBezTo>
                  <a:pt x="3800450" y="483581"/>
                  <a:pt x="3798243" y="497396"/>
                  <a:pt x="3799635" y="497770"/>
                </a:cubicBezTo>
                <a:cubicBezTo>
                  <a:pt x="3799635" y="497770"/>
                  <a:pt x="3803237" y="484326"/>
                  <a:pt x="3803237" y="484326"/>
                </a:cubicBezTo>
                <a:cubicBezTo>
                  <a:pt x="3803237" y="484326"/>
                  <a:pt x="3806838" y="470887"/>
                  <a:pt x="3806838" y="470887"/>
                </a:cubicBezTo>
                <a:cubicBezTo>
                  <a:pt x="3805446" y="470514"/>
                  <a:pt x="3804051" y="470141"/>
                  <a:pt x="3802659" y="469767"/>
                </a:cubicBezTo>
                <a:cubicBezTo>
                  <a:pt x="3799871" y="469020"/>
                  <a:pt x="3795691" y="467900"/>
                  <a:pt x="3792905" y="467154"/>
                </a:cubicBezTo>
                <a:close/>
                <a:moveTo>
                  <a:pt x="4091755" y="465592"/>
                </a:moveTo>
                <a:cubicBezTo>
                  <a:pt x="4088452" y="477915"/>
                  <a:pt x="4088452" y="477915"/>
                  <a:pt x="4089838" y="478285"/>
                </a:cubicBezTo>
                <a:cubicBezTo>
                  <a:pt x="4087920" y="490977"/>
                  <a:pt x="4089304" y="491347"/>
                  <a:pt x="4090688" y="491718"/>
                </a:cubicBezTo>
                <a:cubicBezTo>
                  <a:pt x="4088771" y="504411"/>
                  <a:pt x="4091540" y="505153"/>
                  <a:pt x="4091007" y="518217"/>
                </a:cubicBezTo>
                <a:cubicBezTo>
                  <a:pt x="4092391" y="518587"/>
                  <a:pt x="4095693" y="506266"/>
                  <a:pt x="4095693" y="506266"/>
                </a:cubicBezTo>
                <a:cubicBezTo>
                  <a:pt x="4098994" y="493943"/>
                  <a:pt x="4098994" y="493943"/>
                  <a:pt x="4097610" y="493573"/>
                </a:cubicBezTo>
                <a:cubicBezTo>
                  <a:pt x="4096226" y="493202"/>
                  <a:pt x="4096759" y="480141"/>
                  <a:pt x="4093989" y="479399"/>
                </a:cubicBezTo>
                <a:cubicBezTo>
                  <a:pt x="4093989" y="479399"/>
                  <a:pt x="4095907" y="466705"/>
                  <a:pt x="4094522" y="466334"/>
                </a:cubicBezTo>
                <a:cubicBezTo>
                  <a:pt x="4093139" y="465962"/>
                  <a:pt x="4091755" y="465592"/>
                  <a:pt x="4091755" y="465592"/>
                </a:cubicBezTo>
                <a:close/>
                <a:moveTo>
                  <a:pt x="3639844" y="454954"/>
                </a:moveTo>
                <a:cubicBezTo>
                  <a:pt x="3638460" y="454583"/>
                  <a:pt x="3638460" y="454583"/>
                  <a:pt x="3635458" y="465784"/>
                </a:cubicBezTo>
                <a:cubicBezTo>
                  <a:pt x="3635458" y="465784"/>
                  <a:pt x="3632456" y="476986"/>
                  <a:pt x="3633840" y="477357"/>
                </a:cubicBezTo>
                <a:cubicBezTo>
                  <a:pt x="3633840" y="477357"/>
                  <a:pt x="3633840" y="477357"/>
                  <a:pt x="3637994" y="478470"/>
                </a:cubicBezTo>
                <a:cubicBezTo>
                  <a:pt x="3639378" y="478841"/>
                  <a:pt x="3642379" y="467638"/>
                  <a:pt x="3642379" y="467638"/>
                </a:cubicBezTo>
                <a:cubicBezTo>
                  <a:pt x="3645381" y="456438"/>
                  <a:pt x="3645381" y="456438"/>
                  <a:pt x="3643997" y="456066"/>
                </a:cubicBezTo>
                <a:cubicBezTo>
                  <a:pt x="3643997" y="456066"/>
                  <a:pt x="3643997" y="456066"/>
                  <a:pt x="3639844" y="454954"/>
                </a:cubicBezTo>
                <a:close/>
                <a:moveTo>
                  <a:pt x="4074153" y="449672"/>
                </a:moveTo>
                <a:cubicBezTo>
                  <a:pt x="4072800" y="449310"/>
                  <a:pt x="4072800" y="449310"/>
                  <a:pt x="4069599" y="461256"/>
                </a:cubicBezTo>
                <a:cubicBezTo>
                  <a:pt x="4067748" y="473569"/>
                  <a:pt x="4067748" y="473569"/>
                  <a:pt x="4067748" y="473569"/>
                </a:cubicBezTo>
                <a:cubicBezTo>
                  <a:pt x="4066753" y="498911"/>
                  <a:pt x="4066254" y="511584"/>
                  <a:pt x="4072158" y="500359"/>
                </a:cubicBezTo>
                <a:cubicBezTo>
                  <a:pt x="4073510" y="500721"/>
                  <a:pt x="4073510" y="500721"/>
                  <a:pt x="4073510" y="500721"/>
                </a:cubicBezTo>
                <a:cubicBezTo>
                  <a:pt x="4078062" y="489136"/>
                  <a:pt x="4077565" y="501808"/>
                  <a:pt x="4078915" y="502169"/>
                </a:cubicBezTo>
                <a:cubicBezTo>
                  <a:pt x="4078915" y="502169"/>
                  <a:pt x="4080266" y="502531"/>
                  <a:pt x="4080266" y="502531"/>
                </a:cubicBezTo>
                <a:cubicBezTo>
                  <a:pt x="4080266" y="502531"/>
                  <a:pt x="4083468" y="490584"/>
                  <a:pt x="4083468" y="490584"/>
                </a:cubicBezTo>
                <a:cubicBezTo>
                  <a:pt x="4083468" y="490584"/>
                  <a:pt x="4083468" y="490584"/>
                  <a:pt x="4082116" y="490223"/>
                </a:cubicBezTo>
                <a:cubicBezTo>
                  <a:pt x="4080766" y="489861"/>
                  <a:pt x="4081263" y="477189"/>
                  <a:pt x="4076711" y="488774"/>
                </a:cubicBezTo>
                <a:cubicBezTo>
                  <a:pt x="4078561" y="476465"/>
                  <a:pt x="4081763" y="464516"/>
                  <a:pt x="4083114" y="464877"/>
                </a:cubicBezTo>
                <a:cubicBezTo>
                  <a:pt x="4080411" y="464154"/>
                  <a:pt x="4080056" y="438449"/>
                  <a:pt x="4072303" y="461980"/>
                </a:cubicBezTo>
                <a:cubicBezTo>
                  <a:pt x="4070951" y="461618"/>
                  <a:pt x="4070951" y="461618"/>
                  <a:pt x="4074153" y="449672"/>
                </a:cubicBezTo>
                <a:close/>
                <a:moveTo>
                  <a:pt x="3666616" y="447720"/>
                </a:moveTo>
                <a:cubicBezTo>
                  <a:pt x="3665297" y="447366"/>
                  <a:pt x="3665297" y="447366"/>
                  <a:pt x="3661696" y="460808"/>
                </a:cubicBezTo>
                <a:cubicBezTo>
                  <a:pt x="3661696" y="460808"/>
                  <a:pt x="3661696" y="460808"/>
                  <a:pt x="3663014" y="461162"/>
                </a:cubicBezTo>
                <a:cubicBezTo>
                  <a:pt x="3663014" y="461162"/>
                  <a:pt x="3663014" y="461162"/>
                  <a:pt x="3665651" y="461869"/>
                </a:cubicBezTo>
                <a:cubicBezTo>
                  <a:pt x="3669254" y="448427"/>
                  <a:pt x="3669254" y="448427"/>
                  <a:pt x="3669254" y="448427"/>
                </a:cubicBezTo>
                <a:close/>
                <a:moveTo>
                  <a:pt x="4058558" y="447093"/>
                </a:moveTo>
                <a:cubicBezTo>
                  <a:pt x="4055555" y="458295"/>
                  <a:pt x="4055555" y="458295"/>
                  <a:pt x="4055555" y="458295"/>
                </a:cubicBezTo>
                <a:cubicBezTo>
                  <a:pt x="4055379" y="470254"/>
                  <a:pt x="4056793" y="470632"/>
                  <a:pt x="4059618" y="471389"/>
                </a:cubicBezTo>
                <a:cubicBezTo>
                  <a:pt x="4059618" y="471389"/>
                  <a:pt x="4061030" y="471768"/>
                  <a:pt x="4061030" y="471768"/>
                </a:cubicBezTo>
                <a:cubicBezTo>
                  <a:pt x="4061030" y="471768"/>
                  <a:pt x="4062443" y="472147"/>
                  <a:pt x="4062443" y="472147"/>
                </a:cubicBezTo>
                <a:cubicBezTo>
                  <a:pt x="4065445" y="460943"/>
                  <a:pt x="4064031" y="460566"/>
                  <a:pt x="4064031" y="460566"/>
                </a:cubicBezTo>
                <a:cubicBezTo>
                  <a:pt x="4061206" y="459808"/>
                  <a:pt x="4058382" y="459052"/>
                  <a:pt x="4059970" y="447472"/>
                </a:cubicBezTo>
                <a:cubicBezTo>
                  <a:pt x="4059970" y="447472"/>
                  <a:pt x="4058558" y="447093"/>
                  <a:pt x="4058558" y="447093"/>
                </a:cubicBezTo>
                <a:close/>
                <a:moveTo>
                  <a:pt x="3608301" y="446502"/>
                </a:moveTo>
                <a:cubicBezTo>
                  <a:pt x="3605900" y="455462"/>
                  <a:pt x="3605900" y="455462"/>
                  <a:pt x="3607265" y="455828"/>
                </a:cubicBezTo>
                <a:cubicBezTo>
                  <a:pt x="3611367" y="456926"/>
                  <a:pt x="3615467" y="458026"/>
                  <a:pt x="3619568" y="459125"/>
                </a:cubicBezTo>
                <a:cubicBezTo>
                  <a:pt x="3622302" y="459857"/>
                  <a:pt x="3625036" y="460590"/>
                  <a:pt x="3627769" y="461322"/>
                </a:cubicBezTo>
                <a:cubicBezTo>
                  <a:pt x="3629136" y="461689"/>
                  <a:pt x="3629136" y="461689"/>
                  <a:pt x="3629136" y="461689"/>
                </a:cubicBezTo>
                <a:cubicBezTo>
                  <a:pt x="3631538" y="452727"/>
                  <a:pt x="3631538" y="452727"/>
                  <a:pt x="3630170" y="452361"/>
                </a:cubicBezTo>
                <a:cubicBezTo>
                  <a:pt x="3627437" y="451629"/>
                  <a:pt x="3624702" y="450897"/>
                  <a:pt x="3621969" y="450164"/>
                </a:cubicBezTo>
                <a:cubicBezTo>
                  <a:pt x="3617868" y="449065"/>
                  <a:pt x="3613767" y="447967"/>
                  <a:pt x="3609667" y="446868"/>
                </a:cubicBezTo>
                <a:cubicBezTo>
                  <a:pt x="3608301" y="446502"/>
                  <a:pt x="3608301" y="446502"/>
                  <a:pt x="3608301" y="446502"/>
                </a:cubicBezTo>
                <a:close/>
                <a:moveTo>
                  <a:pt x="3734815" y="445508"/>
                </a:moveTo>
                <a:cubicBezTo>
                  <a:pt x="3734648" y="444789"/>
                  <a:pt x="3734201" y="445118"/>
                  <a:pt x="3733641" y="445868"/>
                </a:cubicBezTo>
                <a:cubicBezTo>
                  <a:pt x="3732518" y="447370"/>
                  <a:pt x="3730948" y="450549"/>
                  <a:pt x="3730276" y="450369"/>
                </a:cubicBezTo>
                <a:cubicBezTo>
                  <a:pt x="3728935" y="450010"/>
                  <a:pt x="3728935" y="450010"/>
                  <a:pt x="3727593" y="449651"/>
                </a:cubicBezTo>
                <a:cubicBezTo>
                  <a:pt x="3727593" y="449651"/>
                  <a:pt x="3726251" y="449290"/>
                  <a:pt x="3722649" y="462732"/>
                </a:cubicBezTo>
                <a:cubicBezTo>
                  <a:pt x="3722649" y="462732"/>
                  <a:pt x="3723990" y="463093"/>
                  <a:pt x="3723990" y="463093"/>
                </a:cubicBezTo>
                <a:cubicBezTo>
                  <a:pt x="3725333" y="463453"/>
                  <a:pt x="3725333" y="463453"/>
                  <a:pt x="3726675" y="463812"/>
                </a:cubicBezTo>
                <a:cubicBezTo>
                  <a:pt x="3728016" y="464172"/>
                  <a:pt x="3729359" y="464531"/>
                  <a:pt x="3730701" y="464891"/>
                </a:cubicBezTo>
                <a:cubicBezTo>
                  <a:pt x="3730701" y="464891"/>
                  <a:pt x="3732043" y="465251"/>
                  <a:pt x="3732043" y="465251"/>
                </a:cubicBezTo>
                <a:cubicBezTo>
                  <a:pt x="3732043" y="465251"/>
                  <a:pt x="3735645" y="451807"/>
                  <a:pt x="3734303" y="451448"/>
                </a:cubicBezTo>
                <a:cubicBezTo>
                  <a:pt x="3734867" y="447998"/>
                  <a:pt x="3734982" y="446228"/>
                  <a:pt x="3734815" y="445508"/>
                </a:cubicBezTo>
                <a:close/>
                <a:moveTo>
                  <a:pt x="3566677" y="444953"/>
                </a:moveTo>
                <a:cubicBezTo>
                  <a:pt x="3566677" y="444953"/>
                  <a:pt x="3565359" y="444599"/>
                  <a:pt x="3561756" y="458042"/>
                </a:cubicBezTo>
                <a:cubicBezTo>
                  <a:pt x="3561756" y="458042"/>
                  <a:pt x="3563074" y="458396"/>
                  <a:pt x="3563074" y="458396"/>
                </a:cubicBezTo>
                <a:cubicBezTo>
                  <a:pt x="3563074" y="458396"/>
                  <a:pt x="3563074" y="458396"/>
                  <a:pt x="3568348" y="459808"/>
                </a:cubicBezTo>
                <a:cubicBezTo>
                  <a:pt x="3568348" y="459808"/>
                  <a:pt x="3569666" y="460162"/>
                  <a:pt x="3569666" y="460162"/>
                </a:cubicBezTo>
                <a:cubicBezTo>
                  <a:pt x="3573268" y="446719"/>
                  <a:pt x="3571950" y="446366"/>
                  <a:pt x="3571950" y="446366"/>
                </a:cubicBezTo>
                <a:cubicBezTo>
                  <a:pt x="3571950" y="446366"/>
                  <a:pt x="3571950" y="446366"/>
                  <a:pt x="3566677" y="444953"/>
                </a:cubicBezTo>
                <a:close/>
                <a:moveTo>
                  <a:pt x="3594952" y="442924"/>
                </a:moveTo>
                <a:cubicBezTo>
                  <a:pt x="3592551" y="451884"/>
                  <a:pt x="3592551" y="451884"/>
                  <a:pt x="3592551" y="451884"/>
                </a:cubicBezTo>
                <a:cubicBezTo>
                  <a:pt x="3592551" y="451884"/>
                  <a:pt x="3592551" y="451884"/>
                  <a:pt x="3600461" y="454004"/>
                </a:cubicBezTo>
                <a:cubicBezTo>
                  <a:pt x="3600461" y="454004"/>
                  <a:pt x="3600461" y="454004"/>
                  <a:pt x="3602862" y="445044"/>
                </a:cubicBezTo>
                <a:cubicBezTo>
                  <a:pt x="3602862" y="445044"/>
                  <a:pt x="3602862" y="445044"/>
                  <a:pt x="3594952" y="442924"/>
                </a:cubicBezTo>
                <a:close/>
                <a:moveTo>
                  <a:pt x="3549043" y="440228"/>
                </a:moveTo>
                <a:cubicBezTo>
                  <a:pt x="3549043" y="440228"/>
                  <a:pt x="3545441" y="453671"/>
                  <a:pt x="3545441" y="453671"/>
                </a:cubicBezTo>
                <a:cubicBezTo>
                  <a:pt x="3545441" y="453671"/>
                  <a:pt x="3545441" y="453671"/>
                  <a:pt x="3550878" y="455127"/>
                </a:cubicBezTo>
                <a:cubicBezTo>
                  <a:pt x="3550878" y="455127"/>
                  <a:pt x="3554480" y="441685"/>
                  <a:pt x="3554480" y="441685"/>
                </a:cubicBezTo>
                <a:cubicBezTo>
                  <a:pt x="3554480" y="441685"/>
                  <a:pt x="3554480" y="441685"/>
                  <a:pt x="3549043" y="440228"/>
                </a:cubicBezTo>
                <a:close/>
                <a:moveTo>
                  <a:pt x="3692136" y="440153"/>
                </a:moveTo>
                <a:cubicBezTo>
                  <a:pt x="3687150" y="453221"/>
                  <a:pt x="3684382" y="452480"/>
                  <a:pt x="3682998" y="452109"/>
                </a:cubicBezTo>
                <a:cubicBezTo>
                  <a:pt x="3681614" y="451738"/>
                  <a:pt x="3681614" y="451738"/>
                  <a:pt x="3681614" y="451738"/>
                </a:cubicBezTo>
                <a:cubicBezTo>
                  <a:pt x="3678012" y="465181"/>
                  <a:pt x="3678012" y="465181"/>
                  <a:pt x="3679396" y="465551"/>
                </a:cubicBezTo>
                <a:cubicBezTo>
                  <a:pt x="3680780" y="465923"/>
                  <a:pt x="3683549" y="466665"/>
                  <a:pt x="3684933" y="467035"/>
                </a:cubicBezTo>
                <a:cubicBezTo>
                  <a:pt x="3689086" y="468147"/>
                  <a:pt x="3696841" y="455818"/>
                  <a:pt x="3697392" y="470374"/>
                </a:cubicBezTo>
                <a:cubicBezTo>
                  <a:pt x="3698777" y="470745"/>
                  <a:pt x="3702378" y="457302"/>
                  <a:pt x="3702378" y="457302"/>
                </a:cubicBezTo>
                <a:cubicBezTo>
                  <a:pt x="3702378" y="457302"/>
                  <a:pt x="3705980" y="443862"/>
                  <a:pt x="3705980" y="443862"/>
                </a:cubicBezTo>
                <a:cubicBezTo>
                  <a:pt x="3700442" y="442379"/>
                  <a:pt x="3696288" y="441266"/>
                  <a:pt x="3692136" y="440153"/>
                </a:cubicBezTo>
                <a:close/>
                <a:moveTo>
                  <a:pt x="3790918" y="437808"/>
                </a:moveTo>
                <a:cubicBezTo>
                  <a:pt x="3779101" y="449047"/>
                  <a:pt x="3770888" y="446846"/>
                  <a:pt x="3761304" y="444279"/>
                </a:cubicBezTo>
                <a:cubicBezTo>
                  <a:pt x="3758566" y="443544"/>
                  <a:pt x="3755827" y="442810"/>
                  <a:pt x="3754459" y="442443"/>
                </a:cubicBezTo>
                <a:cubicBezTo>
                  <a:pt x="3753090" y="442077"/>
                  <a:pt x="3753090" y="442077"/>
                  <a:pt x="3749487" y="455520"/>
                </a:cubicBezTo>
                <a:cubicBezTo>
                  <a:pt x="3749487" y="455520"/>
                  <a:pt x="3745885" y="468962"/>
                  <a:pt x="3747254" y="469330"/>
                </a:cubicBezTo>
                <a:cubicBezTo>
                  <a:pt x="3748623" y="469697"/>
                  <a:pt x="3751362" y="470430"/>
                  <a:pt x="3754100" y="471163"/>
                </a:cubicBezTo>
                <a:cubicBezTo>
                  <a:pt x="3756839" y="471897"/>
                  <a:pt x="3759577" y="472632"/>
                  <a:pt x="3760946" y="472999"/>
                </a:cubicBezTo>
                <a:cubicBezTo>
                  <a:pt x="3767792" y="474832"/>
                  <a:pt x="3774637" y="476667"/>
                  <a:pt x="3783714" y="464692"/>
                </a:cubicBezTo>
                <a:cubicBezTo>
                  <a:pt x="3785085" y="465059"/>
                  <a:pt x="3785085" y="465059"/>
                  <a:pt x="3788686" y="451615"/>
                </a:cubicBezTo>
                <a:cubicBezTo>
                  <a:pt x="3788686" y="451615"/>
                  <a:pt x="3790918" y="437808"/>
                  <a:pt x="3790918" y="437808"/>
                </a:cubicBezTo>
                <a:close/>
                <a:moveTo>
                  <a:pt x="3522250" y="416441"/>
                </a:moveTo>
                <a:cubicBezTo>
                  <a:pt x="3520932" y="416688"/>
                  <a:pt x="3519427" y="417884"/>
                  <a:pt x="3517607" y="420596"/>
                </a:cubicBezTo>
                <a:cubicBezTo>
                  <a:pt x="3516248" y="420232"/>
                  <a:pt x="3516248" y="420232"/>
                  <a:pt x="3513046" y="432180"/>
                </a:cubicBezTo>
                <a:cubicBezTo>
                  <a:pt x="3513046" y="432180"/>
                  <a:pt x="3513046" y="432180"/>
                  <a:pt x="3514406" y="432544"/>
                </a:cubicBezTo>
                <a:cubicBezTo>
                  <a:pt x="3518484" y="433637"/>
                  <a:pt x="3523924" y="435095"/>
                  <a:pt x="3524800" y="448137"/>
                </a:cubicBezTo>
                <a:cubicBezTo>
                  <a:pt x="3526160" y="448501"/>
                  <a:pt x="3526160" y="448501"/>
                  <a:pt x="3529361" y="436552"/>
                </a:cubicBezTo>
                <a:cubicBezTo>
                  <a:pt x="3529361" y="436552"/>
                  <a:pt x="3529361" y="436552"/>
                  <a:pt x="3532564" y="424604"/>
                </a:cubicBezTo>
                <a:cubicBezTo>
                  <a:pt x="3529844" y="423875"/>
                  <a:pt x="3527925" y="420161"/>
                  <a:pt x="3525776" y="417986"/>
                </a:cubicBezTo>
                <a:cubicBezTo>
                  <a:pt x="3524701" y="416897"/>
                  <a:pt x="3523569" y="416194"/>
                  <a:pt x="3522250" y="416441"/>
                </a:cubicBezTo>
                <a:close/>
                <a:moveTo>
                  <a:pt x="3280740" y="409412"/>
                </a:moveTo>
                <a:cubicBezTo>
                  <a:pt x="3265887" y="432104"/>
                  <a:pt x="3255733" y="442721"/>
                  <a:pt x="3245580" y="453333"/>
                </a:cubicBezTo>
                <a:cubicBezTo>
                  <a:pt x="3244821" y="439797"/>
                  <a:pt x="3252247" y="428449"/>
                  <a:pt x="3252852" y="415276"/>
                </a:cubicBezTo>
                <a:cubicBezTo>
                  <a:pt x="3231333" y="462853"/>
                  <a:pt x="3226178" y="394793"/>
                  <a:pt x="3200112" y="481158"/>
                </a:cubicBezTo>
                <a:cubicBezTo>
                  <a:pt x="3198748" y="480792"/>
                  <a:pt x="3207991" y="429927"/>
                  <a:pt x="3202688" y="455177"/>
                </a:cubicBezTo>
                <a:cubicBezTo>
                  <a:pt x="3207991" y="429927"/>
                  <a:pt x="3213294" y="404677"/>
                  <a:pt x="3193138" y="452618"/>
                </a:cubicBezTo>
                <a:cubicBezTo>
                  <a:pt x="3188894" y="424810"/>
                  <a:pt x="3163887" y="458117"/>
                  <a:pt x="3156308" y="442751"/>
                </a:cubicBezTo>
                <a:cubicBezTo>
                  <a:pt x="3150246" y="454462"/>
                  <a:pt x="3142214" y="478982"/>
                  <a:pt x="3138122" y="477885"/>
                </a:cubicBezTo>
                <a:cubicBezTo>
                  <a:pt x="3134030" y="476789"/>
                  <a:pt x="3134636" y="463613"/>
                  <a:pt x="3135241" y="450441"/>
                </a:cubicBezTo>
                <a:cubicBezTo>
                  <a:pt x="3123723" y="460689"/>
                  <a:pt x="3111599" y="484112"/>
                  <a:pt x="3097959" y="480457"/>
                </a:cubicBezTo>
                <a:cubicBezTo>
                  <a:pt x="3097959" y="480457"/>
                  <a:pt x="3096595" y="480092"/>
                  <a:pt x="3095230" y="479727"/>
                </a:cubicBezTo>
                <a:cubicBezTo>
                  <a:pt x="3091744" y="465457"/>
                  <a:pt x="3089622" y="451552"/>
                  <a:pt x="3077497" y="474974"/>
                </a:cubicBezTo>
                <a:cubicBezTo>
                  <a:pt x="3070071" y="486321"/>
                  <a:pt x="3067950" y="472416"/>
                  <a:pt x="3067191" y="458879"/>
                </a:cubicBezTo>
                <a:cubicBezTo>
                  <a:pt x="3064462" y="458148"/>
                  <a:pt x="3061734" y="457417"/>
                  <a:pt x="3063704" y="444608"/>
                </a:cubicBezTo>
                <a:cubicBezTo>
                  <a:pt x="3062341" y="444242"/>
                  <a:pt x="3057642" y="456321"/>
                  <a:pt x="3057642" y="456321"/>
                </a:cubicBezTo>
                <a:cubicBezTo>
                  <a:pt x="3054309" y="468761"/>
                  <a:pt x="3055673" y="469127"/>
                  <a:pt x="3055673" y="469127"/>
                </a:cubicBezTo>
                <a:cubicBezTo>
                  <a:pt x="3055067" y="482301"/>
                  <a:pt x="3057795" y="483032"/>
                  <a:pt x="3059158" y="483398"/>
                </a:cubicBezTo>
                <a:cubicBezTo>
                  <a:pt x="3061282" y="497300"/>
                  <a:pt x="3065372" y="498398"/>
                  <a:pt x="3069465" y="499493"/>
                </a:cubicBezTo>
                <a:cubicBezTo>
                  <a:pt x="3070830" y="499859"/>
                  <a:pt x="3070830" y="499859"/>
                  <a:pt x="3072194" y="500224"/>
                </a:cubicBezTo>
                <a:cubicBezTo>
                  <a:pt x="3072194" y="500224"/>
                  <a:pt x="3072194" y="500224"/>
                  <a:pt x="3068859" y="512668"/>
                </a:cubicBezTo>
                <a:cubicBezTo>
                  <a:pt x="3075681" y="514495"/>
                  <a:pt x="3082501" y="516323"/>
                  <a:pt x="3088563" y="504612"/>
                </a:cubicBezTo>
                <a:cubicBezTo>
                  <a:pt x="3089927" y="504976"/>
                  <a:pt x="3089927" y="504976"/>
                  <a:pt x="3089927" y="504976"/>
                </a:cubicBezTo>
                <a:cubicBezTo>
                  <a:pt x="3086593" y="517420"/>
                  <a:pt x="3086593" y="517420"/>
                  <a:pt x="3087957" y="517785"/>
                </a:cubicBezTo>
                <a:cubicBezTo>
                  <a:pt x="3114481" y="511555"/>
                  <a:pt x="3139792" y="531674"/>
                  <a:pt x="3160252" y="537156"/>
                </a:cubicBezTo>
                <a:cubicBezTo>
                  <a:pt x="3162980" y="537888"/>
                  <a:pt x="3171165" y="540080"/>
                  <a:pt x="3177228" y="528369"/>
                </a:cubicBezTo>
                <a:cubicBezTo>
                  <a:pt x="3177228" y="528369"/>
                  <a:pt x="3179197" y="515562"/>
                  <a:pt x="3179197" y="515562"/>
                </a:cubicBezTo>
                <a:cubicBezTo>
                  <a:pt x="3192080" y="505677"/>
                  <a:pt x="3188898" y="544832"/>
                  <a:pt x="3195113" y="559831"/>
                </a:cubicBezTo>
                <a:cubicBezTo>
                  <a:pt x="3199811" y="547756"/>
                  <a:pt x="3204509" y="535678"/>
                  <a:pt x="3210571" y="523969"/>
                </a:cubicBezTo>
                <a:cubicBezTo>
                  <a:pt x="3213299" y="524700"/>
                  <a:pt x="3211330" y="537506"/>
                  <a:pt x="3210724" y="550680"/>
                </a:cubicBezTo>
                <a:cubicBezTo>
                  <a:pt x="3217544" y="552508"/>
                  <a:pt x="3243156" y="506029"/>
                  <a:pt x="3231185" y="556163"/>
                </a:cubicBezTo>
                <a:cubicBezTo>
                  <a:pt x="3260284" y="523953"/>
                  <a:pt x="3302417" y="508570"/>
                  <a:pt x="3310907" y="564188"/>
                </a:cubicBezTo>
                <a:cubicBezTo>
                  <a:pt x="3325606" y="514784"/>
                  <a:pt x="3313787" y="591631"/>
                  <a:pt x="3329245" y="555767"/>
                </a:cubicBezTo>
                <a:cubicBezTo>
                  <a:pt x="3325911" y="568208"/>
                  <a:pt x="3325911" y="568208"/>
                  <a:pt x="3321213" y="580286"/>
                </a:cubicBezTo>
                <a:cubicBezTo>
                  <a:pt x="3321213" y="580286"/>
                  <a:pt x="3322578" y="580652"/>
                  <a:pt x="3322578" y="580652"/>
                </a:cubicBezTo>
                <a:cubicBezTo>
                  <a:pt x="3323941" y="581018"/>
                  <a:pt x="3327275" y="568574"/>
                  <a:pt x="3330609" y="556133"/>
                </a:cubicBezTo>
                <a:cubicBezTo>
                  <a:pt x="3330609" y="556133"/>
                  <a:pt x="3330609" y="556133"/>
                  <a:pt x="3331973" y="556498"/>
                </a:cubicBezTo>
                <a:cubicBezTo>
                  <a:pt x="3328641" y="568940"/>
                  <a:pt x="3330003" y="569305"/>
                  <a:pt x="3333338" y="556864"/>
                </a:cubicBezTo>
                <a:cubicBezTo>
                  <a:pt x="3334702" y="557230"/>
                  <a:pt x="3334702" y="557230"/>
                  <a:pt x="3331367" y="569671"/>
                </a:cubicBezTo>
                <a:cubicBezTo>
                  <a:pt x="3331367" y="569671"/>
                  <a:pt x="3331367" y="569671"/>
                  <a:pt x="3328034" y="582113"/>
                </a:cubicBezTo>
                <a:cubicBezTo>
                  <a:pt x="3307120" y="616515"/>
                  <a:pt x="3306056" y="549554"/>
                  <a:pt x="3281807" y="596399"/>
                </a:cubicBezTo>
                <a:cubicBezTo>
                  <a:pt x="3283778" y="583590"/>
                  <a:pt x="3281049" y="582859"/>
                  <a:pt x="3283020" y="570053"/>
                </a:cubicBezTo>
                <a:cubicBezTo>
                  <a:pt x="3281655" y="569686"/>
                  <a:pt x="3279686" y="582493"/>
                  <a:pt x="3276351" y="594937"/>
                </a:cubicBezTo>
                <a:cubicBezTo>
                  <a:pt x="3263923" y="564934"/>
                  <a:pt x="3240280" y="598606"/>
                  <a:pt x="3230580" y="569335"/>
                </a:cubicBezTo>
                <a:cubicBezTo>
                  <a:pt x="3225880" y="581413"/>
                  <a:pt x="3225880" y="581413"/>
                  <a:pt x="3221183" y="593488"/>
                </a:cubicBezTo>
                <a:cubicBezTo>
                  <a:pt x="3221183" y="593488"/>
                  <a:pt x="3221183" y="593488"/>
                  <a:pt x="3215726" y="592027"/>
                </a:cubicBezTo>
                <a:cubicBezTo>
                  <a:pt x="3224969" y="541161"/>
                  <a:pt x="3204814" y="589103"/>
                  <a:pt x="3196630" y="586909"/>
                </a:cubicBezTo>
                <a:cubicBezTo>
                  <a:pt x="3191174" y="585448"/>
                  <a:pt x="3194354" y="546294"/>
                  <a:pt x="3182382" y="596429"/>
                </a:cubicBezTo>
                <a:cubicBezTo>
                  <a:pt x="3180260" y="582524"/>
                  <a:pt x="3178138" y="568621"/>
                  <a:pt x="3162680" y="604484"/>
                </a:cubicBezTo>
                <a:cubicBezTo>
                  <a:pt x="3159953" y="603754"/>
                  <a:pt x="3155860" y="602657"/>
                  <a:pt x="3151768" y="601560"/>
                </a:cubicBezTo>
                <a:cubicBezTo>
                  <a:pt x="3149039" y="600829"/>
                  <a:pt x="3146311" y="600098"/>
                  <a:pt x="3142220" y="599002"/>
                </a:cubicBezTo>
                <a:cubicBezTo>
                  <a:pt x="3136763" y="597540"/>
                  <a:pt x="3156920" y="549598"/>
                  <a:pt x="3144036" y="559484"/>
                </a:cubicBezTo>
                <a:cubicBezTo>
                  <a:pt x="3137369" y="584367"/>
                  <a:pt x="3144795" y="573021"/>
                  <a:pt x="3138127" y="597904"/>
                </a:cubicBezTo>
                <a:cubicBezTo>
                  <a:pt x="3135399" y="597175"/>
                  <a:pt x="3140702" y="571924"/>
                  <a:pt x="3134035" y="596809"/>
                </a:cubicBezTo>
                <a:cubicBezTo>
                  <a:pt x="3114332" y="604866"/>
                  <a:pt x="3102056" y="601576"/>
                  <a:pt x="3094476" y="586208"/>
                </a:cubicBezTo>
                <a:cubicBezTo>
                  <a:pt x="3093718" y="572671"/>
                  <a:pt x="3082806" y="569747"/>
                  <a:pt x="3074773" y="594267"/>
                </a:cubicBezTo>
                <a:cubicBezTo>
                  <a:pt x="3074773" y="594267"/>
                  <a:pt x="3074773" y="594267"/>
                  <a:pt x="3073410" y="593901"/>
                </a:cubicBezTo>
                <a:cubicBezTo>
                  <a:pt x="3070076" y="606342"/>
                  <a:pt x="3070076" y="606342"/>
                  <a:pt x="3070076" y="606342"/>
                </a:cubicBezTo>
                <a:cubicBezTo>
                  <a:pt x="3070076" y="606342"/>
                  <a:pt x="3070076" y="606342"/>
                  <a:pt x="3071440" y="606707"/>
                </a:cubicBezTo>
                <a:cubicBezTo>
                  <a:pt x="3066894" y="645497"/>
                  <a:pt x="3080989" y="609266"/>
                  <a:pt x="3087203" y="624268"/>
                </a:cubicBezTo>
                <a:cubicBezTo>
                  <a:pt x="3087203" y="624268"/>
                  <a:pt x="3090537" y="611824"/>
                  <a:pt x="3089174" y="611458"/>
                </a:cubicBezTo>
                <a:cubicBezTo>
                  <a:pt x="3092659" y="625729"/>
                  <a:pt x="3099479" y="627558"/>
                  <a:pt x="3106300" y="629385"/>
                </a:cubicBezTo>
                <a:cubicBezTo>
                  <a:pt x="3113120" y="631211"/>
                  <a:pt x="3118576" y="632674"/>
                  <a:pt x="3128732" y="622058"/>
                </a:cubicBezTo>
                <a:cubicBezTo>
                  <a:pt x="3124033" y="634136"/>
                  <a:pt x="3122669" y="633771"/>
                  <a:pt x="3116002" y="658655"/>
                </a:cubicBezTo>
                <a:cubicBezTo>
                  <a:pt x="3118730" y="659386"/>
                  <a:pt x="3121458" y="660117"/>
                  <a:pt x="3124186" y="660848"/>
                </a:cubicBezTo>
                <a:cubicBezTo>
                  <a:pt x="3127520" y="648407"/>
                  <a:pt x="3130853" y="635964"/>
                  <a:pt x="3134187" y="623520"/>
                </a:cubicBezTo>
                <a:cubicBezTo>
                  <a:pt x="3135552" y="623886"/>
                  <a:pt x="3135552" y="623886"/>
                  <a:pt x="3135552" y="623886"/>
                </a:cubicBezTo>
                <a:cubicBezTo>
                  <a:pt x="3138280" y="624617"/>
                  <a:pt x="3142372" y="625713"/>
                  <a:pt x="3145100" y="626444"/>
                </a:cubicBezTo>
                <a:cubicBezTo>
                  <a:pt x="3149193" y="627541"/>
                  <a:pt x="3151920" y="628270"/>
                  <a:pt x="3156014" y="629369"/>
                </a:cubicBezTo>
                <a:cubicBezTo>
                  <a:pt x="3155407" y="642544"/>
                  <a:pt x="3153437" y="655352"/>
                  <a:pt x="3158892" y="656813"/>
                </a:cubicBezTo>
                <a:cubicBezTo>
                  <a:pt x="3160863" y="644005"/>
                  <a:pt x="3160863" y="644005"/>
                  <a:pt x="3164197" y="631561"/>
                </a:cubicBezTo>
                <a:cubicBezTo>
                  <a:pt x="3164955" y="645101"/>
                  <a:pt x="3174351" y="620948"/>
                  <a:pt x="3175110" y="634485"/>
                </a:cubicBezTo>
                <a:cubicBezTo>
                  <a:pt x="3176474" y="634850"/>
                  <a:pt x="3173139" y="647294"/>
                  <a:pt x="3173139" y="647294"/>
                </a:cubicBezTo>
                <a:cubicBezTo>
                  <a:pt x="3174504" y="647660"/>
                  <a:pt x="3177839" y="635216"/>
                  <a:pt x="3179201" y="635582"/>
                </a:cubicBezTo>
                <a:cubicBezTo>
                  <a:pt x="3186628" y="624237"/>
                  <a:pt x="3179354" y="662296"/>
                  <a:pt x="3184810" y="663759"/>
                </a:cubicBezTo>
                <a:cubicBezTo>
                  <a:pt x="3188145" y="651315"/>
                  <a:pt x="3186780" y="650949"/>
                  <a:pt x="3190115" y="638506"/>
                </a:cubicBezTo>
                <a:cubicBezTo>
                  <a:pt x="3191478" y="638872"/>
                  <a:pt x="3196329" y="653508"/>
                  <a:pt x="3209058" y="616911"/>
                </a:cubicBezTo>
                <a:cubicBezTo>
                  <a:pt x="3209058" y="616911"/>
                  <a:pt x="3209058" y="616911"/>
                  <a:pt x="3210423" y="617276"/>
                </a:cubicBezTo>
                <a:cubicBezTo>
                  <a:pt x="3210423" y="617276"/>
                  <a:pt x="3210423" y="617276"/>
                  <a:pt x="3214515" y="618374"/>
                </a:cubicBezTo>
                <a:cubicBezTo>
                  <a:pt x="3218154" y="659355"/>
                  <a:pt x="3243160" y="626048"/>
                  <a:pt x="3248770" y="654223"/>
                </a:cubicBezTo>
                <a:cubicBezTo>
                  <a:pt x="3258166" y="630069"/>
                  <a:pt x="3264985" y="631897"/>
                  <a:pt x="3263774" y="658243"/>
                </a:cubicBezTo>
                <a:cubicBezTo>
                  <a:pt x="3274534" y="634455"/>
                  <a:pt x="3268625" y="672880"/>
                  <a:pt x="3274081" y="674342"/>
                </a:cubicBezTo>
                <a:cubicBezTo>
                  <a:pt x="3278931" y="688978"/>
                  <a:pt x="3304544" y="642496"/>
                  <a:pt x="3294695" y="706536"/>
                </a:cubicBezTo>
                <a:cubicBezTo>
                  <a:pt x="3314850" y="658595"/>
                  <a:pt x="3313033" y="698116"/>
                  <a:pt x="3317125" y="699212"/>
                </a:cubicBezTo>
                <a:cubicBezTo>
                  <a:pt x="3317125" y="699212"/>
                  <a:pt x="3323793" y="674325"/>
                  <a:pt x="3322430" y="673959"/>
                </a:cubicBezTo>
                <a:cubicBezTo>
                  <a:pt x="3323187" y="687499"/>
                  <a:pt x="3316672" y="739096"/>
                  <a:pt x="3333342" y="676883"/>
                </a:cubicBezTo>
                <a:cubicBezTo>
                  <a:pt x="3340163" y="678711"/>
                  <a:pt x="3340921" y="692251"/>
                  <a:pt x="3341679" y="705791"/>
                </a:cubicBezTo>
                <a:cubicBezTo>
                  <a:pt x="3360318" y="630770"/>
                  <a:pt x="3346529" y="720425"/>
                  <a:pt x="3358047" y="710177"/>
                </a:cubicBezTo>
                <a:cubicBezTo>
                  <a:pt x="3361382" y="697734"/>
                  <a:pt x="3364716" y="685290"/>
                  <a:pt x="3364716" y="685290"/>
                </a:cubicBezTo>
                <a:cubicBezTo>
                  <a:pt x="3371536" y="687117"/>
                  <a:pt x="3374266" y="687849"/>
                  <a:pt x="3373052" y="714197"/>
                </a:cubicBezTo>
                <a:cubicBezTo>
                  <a:pt x="3385024" y="664061"/>
                  <a:pt x="3387299" y="704677"/>
                  <a:pt x="3396090" y="693696"/>
                </a:cubicBezTo>
                <a:cubicBezTo>
                  <a:pt x="3396090" y="693696"/>
                  <a:pt x="3394726" y="693331"/>
                  <a:pt x="3391391" y="705775"/>
                </a:cubicBezTo>
                <a:cubicBezTo>
                  <a:pt x="3391391" y="705775"/>
                  <a:pt x="3392755" y="706140"/>
                  <a:pt x="3392755" y="706140"/>
                </a:cubicBezTo>
                <a:cubicBezTo>
                  <a:pt x="3392755" y="706140"/>
                  <a:pt x="3392755" y="706140"/>
                  <a:pt x="3394119" y="706506"/>
                </a:cubicBezTo>
                <a:cubicBezTo>
                  <a:pt x="3394119" y="706506"/>
                  <a:pt x="3394119" y="706506"/>
                  <a:pt x="3397453" y="694062"/>
                </a:cubicBezTo>
                <a:cubicBezTo>
                  <a:pt x="3400334" y="721507"/>
                  <a:pt x="3425947" y="675026"/>
                  <a:pt x="3421401" y="713816"/>
                </a:cubicBezTo>
                <a:cubicBezTo>
                  <a:pt x="3418825" y="739796"/>
                  <a:pt x="3420037" y="713451"/>
                  <a:pt x="3425493" y="714912"/>
                </a:cubicBezTo>
                <a:cubicBezTo>
                  <a:pt x="3426251" y="728452"/>
                  <a:pt x="3420947" y="753702"/>
                  <a:pt x="3427010" y="741990"/>
                </a:cubicBezTo>
                <a:cubicBezTo>
                  <a:pt x="3431102" y="743086"/>
                  <a:pt x="3431707" y="729914"/>
                  <a:pt x="3439134" y="718568"/>
                </a:cubicBezTo>
                <a:cubicBezTo>
                  <a:pt x="3435799" y="731011"/>
                  <a:pt x="3435799" y="731011"/>
                  <a:pt x="3433830" y="743816"/>
                </a:cubicBezTo>
                <a:cubicBezTo>
                  <a:pt x="3435194" y="744182"/>
                  <a:pt x="3435194" y="744182"/>
                  <a:pt x="3435194" y="744182"/>
                </a:cubicBezTo>
                <a:cubicBezTo>
                  <a:pt x="3438527" y="731742"/>
                  <a:pt x="3438527" y="731742"/>
                  <a:pt x="3438527" y="731742"/>
                </a:cubicBezTo>
                <a:cubicBezTo>
                  <a:pt x="3438527" y="731742"/>
                  <a:pt x="3441861" y="719299"/>
                  <a:pt x="3441861" y="719299"/>
                </a:cubicBezTo>
                <a:cubicBezTo>
                  <a:pt x="3441861" y="719299"/>
                  <a:pt x="3450805" y="735031"/>
                  <a:pt x="3458078" y="696972"/>
                </a:cubicBezTo>
                <a:cubicBezTo>
                  <a:pt x="3459442" y="697338"/>
                  <a:pt x="3460807" y="697704"/>
                  <a:pt x="3463534" y="698435"/>
                </a:cubicBezTo>
                <a:cubicBezTo>
                  <a:pt x="3460202" y="710874"/>
                  <a:pt x="3460202" y="710874"/>
                  <a:pt x="3458837" y="710510"/>
                </a:cubicBezTo>
                <a:cubicBezTo>
                  <a:pt x="3464293" y="711972"/>
                  <a:pt x="3471871" y="727339"/>
                  <a:pt x="3482785" y="730264"/>
                </a:cubicBezTo>
                <a:cubicBezTo>
                  <a:pt x="3484148" y="730629"/>
                  <a:pt x="3485512" y="730995"/>
                  <a:pt x="3486877" y="731360"/>
                </a:cubicBezTo>
                <a:cubicBezTo>
                  <a:pt x="3486877" y="731360"/>
                  <a:pt x="3488241" y="731726"/>
                  <a:pt x="3488241" y="731726"/>
                </a:cubicBezTo>
                <a:cubicBezTo>
                  <a:pt x="3488241" y="731726"/>
                  <a:pt x="3491574" y="719282"/>
                  <a:pt x="3491574" y="719282"/>
                </a:cubicBezTo>
                <a:cubicBezTo>
                  <a:pt x="3490211" y="718915"/>
                  <a:pt x="3487482" y="718185"/>
                  <a:pt x="3487482" y="718185"/>
                </a:cubicBezTo>
                <a:cubicBezTo>
                  <a:pt x="3486118" y="717820"/>
                  <a:pt x="3486118" y="717820"/>
                  <a:pt x="3489452" y="705378"/>
                </a:cubicBezTo>
                <a:cubicBezTo>
                  <a:pt x="3496273" y="707207"/>
                  <a:pt x="3501728" y="708668"/>
                  <a:pt x="3508549" y="710496"/>
                </a:cubicBezTo>
                <a:cubicBezTo>
                  <a:pt x="3508549" y="710496"/>
                  <a:pt x="3507185" y="710131"/>
                  <a:pt x="3503851" y="722571"/>
                </a:cubicBezTo>
                <a:cubicBezTo>
                  <a:pt x="3505215" y="722936"/>
                  <a:pt x="3506580" y="723302"/>
                  <a:pt x="3506580" y="723302"/>
                </a:cubicBezTo>
                <a:cubicBezTo>
                  <a:pt x="3499911" y="748189"/>
                  <a:pt x="3508701" y="737208"/>
                  <a:pt x="3510065" y="737574"/>
                </a:cubicBezTo>
                <a:cubicBezTo>
                  <a:pt x="3513400" y="725130"/>
                  <a:pt x="3513400" y="725130"/>
                  <a:pt x="3515368" y="712323"/>
                </a:cubicBezTo>
                <a:cubicBezTo>
                  <a:pt x="3519462" y="713419"/>
                  <a:pt x="3523553" y="714516"/>
                  <a:pt x="3527646" y="715613"/>
                </a:cubicBezTo>
                <a:cubicBezTo>
                  <a:pt x="3530374" y="716343"/>
                  <a:pt x="3533102" y="717075"/>
                  <a:pt x="3535829" y="717806"/>
                </a:cubicBezTo>
                <a:cubicBezTo>
                  <a:pt x="3537194" y="718171"/>
                  <a:pt x="3537194" y="718171"/>
                  <a:pt x="3537194" y="718171"/>
                </a:cubicBezTo>
                <a:cubicBezTo>
                  <a:pt x="3537194" y="718171"/>
                  <a:pt x="3538559" y="718537"/>
                  <a:pt x="3538559" y="718537"/>
                </a:cubicBezTo>
                <a:cubicBezTo>
                  <a:pt x="3541893" y="706094"/>
                  <a:pt x="3540529" y="705728"/>
                  <a:pt x="3540529" y="705728"/>
                </a:cubicBezTo>
                <a:cubicBezTo>
                  <a:pt x="3540529" y="705728"/>
                  <a:pt x="3540529" y="705728"/>
                  <a:pt x="3539164" y="705363"/>
                </a:cubicBezTo>
                <a:cubicBezTo>
                  <a:pt x="3536436" y="704632"/>
                  <a:pt x="3533708" y="703901"/>
                  <a:pt x="3530980" y="703170"/>
                </a:cubicBezTo>
                <a:cubicBezTo>
                  <a:pt x="3530222" y="689632"/>
                  <a:pt x="3526129" y="688535"/>
                  <a:pt x="3522037" y="687439"/>
                </a:cubicBezTo>
                <a:cubicBezTo>
                  <a:pt x="3520672" y="687073"/>
                  <a:pt x="3524007" y="674630"/>
                  <a:pt x="3521279" y="673898"/>
                </a:cubicBezTo>
                <a:cubicBezTo>
                  <a:pt x="3519309" y="686708"/>
                  <a:pt x="3515975" y="699148"/>
                  <a:pt x="3513248" y="698419"/>
                </a:cubicBezTo>
                <a:cubicBezTo>
                  <a:pt x="3509760" y="684149"/>
                  <a:pt x="3501576" y="681956"/>
                  <a:pt x="3491422" y="692570"/>
                </a:cubicBezTo>
                <a:cubicBezTo>
                  <a:pt x="3489298" y="678666"/>
                  <a:pt x="3481721" y="663299"/>
                  <a:pt x="3470202" y="673549"/>
                </a:cubicBezTo>
                <a:cubicBezTo>
                  <a:pt x="3468838" y="673184"/>
                  <a:pt x="3466111" y="672453"/>
                  <a:pt x="3463382" y="671722"/>
                </a:cubicBezTo>
                <a:cubicBezTo>
                  <a:pt x="3423066" y="647583"/>
                  <a:pt x="3375324" y="634790"/>
                  <a:pt x="3328186" y="608826"/>
                </a:cubicBezTo>
                <a:cubicBezTo>
                  <a:pt x="3328792" y="595650"/>
                  <a:pt x="3342280" y="572594"/>
                  <a:pt x="3335461" y="570766"/>
                </a:cubicBezTo>
                <a:cubicBezTo>
                  <a:pt x="3335461" y="570766"/>
                  <a:pt x="3335461" y="570766"/>
                  <a:pt x="3338794" y="558326"/>
                </a:cubicBezTo>
                <a:cubicBezTo>
                  <a:pt x="3349101" y="574422"/>
                  <a:pt x="3378805" y="529038"/>
                  <a:pt x="3381233" y="596368"/>
                </a:cubicBezTo>
                <a:cubicBezTo>
                  <a:pt x="3408209" y="550255"/>
                  <a:pt x="3415182" y="578794"/>
                  <a:pt x="3434279" y="583911"/>
                </a:cubicBezTo>
                <a:cubicBezTo>
                  <a:pt x="3426247" y="608430"/>
                  <a:pt x="3426853" y="595255"/>
                  <a:pt x="3426247" y="608430"/>
                </a:cubicBezTo>
                <a:cubicBezTo>
                  <a:pt x="3441706" y="572565"/>
                  <a:pt x="3461560" y="591221"/>
                  <a:pt x="3459743" y="630739"/>
                </a:cubicBezTo>
                <a:cubicBezTo>
                  <a:pt x="3462472" y="631471"/>
                  <a:pt x="3463077" y="618298"/>
                  <a:pt x="3466410" y="605856"/>
                </a:cubicBezTo>
                <a:cubicBezTo>
                  <a:pt x="3469292" y="633297"/>
                  <a:pt x="3464593" y="645376"/>
                  <a:pt x="3478841" y="635855"/>
                </a:cubicBezTo>
                <a:cubicBezTo>
                  <a:pt x="3482174" y="623416"/>
                  <a:pt x="3480810" y="623050"/>
                  <a:pt x="3484144" y="610607"/>
                </a:cubicBezTo>
                <a:cubicBezTo>
                  <a:pt x="3490964" y="612434"/>
                  <a:pt x="3484902" y="624146"/>
                  <a:pt x="3479599" y="649397"/>
                </a:cubicBezTo>
                <a:cubicBezTo>
                  <a:pt x="3482326" y="650128"/>
                  <a:pt x="3483690" y="650494"/>
                  <a:pt x="3489146" y="651955"/>
                </a:cubicBezTo>
                <a:cubicBezTo>
                  <a:pt x="3497179" y="627435"/>
                  <a:pt x="3500513" y="614993"/>
                  <a:pt x="3506574" y="603283"/>
                </a:cubicBezTo>
                <a:cubicBezTo>
                  <a:pt x="3516276" y="632553"/>
                  <a:pt x="3553559" y="602536"/>
                  <a:pt x="3559925" y="644249"/>
                </a:cubicBezTo>
                <a:cubicBezTo>
                  <a:pt x="3559925" y="644249"/>
                  <a:pt x="3559925" y="644249"/>
                  <a:pt x="3556592" y="656690"/>
                </a:cubicBezTo>
                <a:cubicBezTo>
                  <a:pt x="3557957" y="657056"/>
                  <a:pt x="3557957" y="657056"/>
                  <a:pt x="3557957" y="657056"/>
                </a:cubicBezTo>
                <a:cubicBezTo>
                  <a:pt x="3557957" y="657056"/>
                  <a:pt x="3557957" y="657056"/>
                  <a:pt x="3561290" y="644614"/>
                </a:cubicBezTo>
                <a:cubicBezTo>
                  <a:pt x="3562654" y="644980"/>
                  <a:pt x="3565988" y="632536"/>
                  <a:pt x="3565988" y="632536"/>
                </a:cubicBezTo>
                <a:cubicBezTo>
                  <a:pt x="3589783" y="625578"/>
                  <a:pt x="3598726" y="641309"/>
                  <a:pt x="3618580" y="659966"/>
                </a:cubicBezTo>
                <a:cubicBezTo>
                  <a:pt x="3613884" y="672040"/>
                  <a:pt x="3610550" y="684486"/>
                  <a:pt x="3609185" y="684120"/>
                </a:cubicBezTo>
                <a:cubicBezTo>
                  <a:pt x="3611156" y="671311"/>
                  <a:pt x="3609792" y="670945"/>
                  <a:pt x="3611761" y="658138"/>
                </a:cubicBezTo>
                <a:cubicBezTo>
                  <a:pt x="3611761" y="658138"/>
                  <a:pt x="3610397" y="657772"/>
                  <a:pt x="3605699" y="669847"/>
                </a:cubicBezTo>
                <a:cubicBezTo>
                  <a:pt x="3605699" y="669847"/>
                  <a:pt x="3602365" y="682292"/>
                  <a:pt x="3603730" y="682658"/>
                </a:cubicBezTo>
                <a:cubicBezTo>
                  <a:pt x="3600395" y="695099"/>
                  <a:pt x="3601759" y="695464"/>
                  <a:pt x="3601759" y="695464"/>
                </a:cubicBezTo>
                <a:cubicBezTo>
                  <a:pt x="3600395" y="695099"/>
                  <a:pt x="3597667" y="694367"/>
                  <a:pt x="3594938" y="693636"/>
                </a:cubicBezTo>
                <a:cubicBezTo>
                  <a:pt x="3593576" y="693271"/>
                  <a:pt x="3592211" y="692905"/>
                  <a:pt x="3590847" y="692540"/>
                </a:cubicBezTo>
                <a:cubicBezTo>
                  <a:pt x="3594181" y="680099"/>
                  <a:pt x="3595544" y="680464"/>
                  <a:pt x="3595544" y="680464"/>
                </a:cubicBezTo>
                <a:cubicBezTo>
                  <a:pt x="3598879" y="668021"/>
                  <a:pt x="3597515" y="667655"/>
                  <a:pt x="3597515" y="667655"/>
                </a:cubicBezTo>
                <a:cubicBezTo>
                  <a:pt x="3596150" y="667289"/>
                  <a:pt x="3596150" y="667289"/>
                  <a:pt x="3594786" y="666923"/>
                </a:cubicBezTo>
                <a:cubicBezTo>
                  <a:pt x="3593423" y="666558"/>
                  <a:pt x="3590695" y="665827"/>
                  <a:pt x="3589330" y="665461"/>
                </a:cubicBezTo>
                <a:cubicBezTo>
                  <a:pt x="3585995" y="677906"/>
                  <a:pt x="3579328" y="702790"/>
                  <a:pt x="3577964" y="702424"/>
                </a:cubicBezTo>
                <a:cubicBezTo>
                  <a:pt x="3576599" y="702059"/>
                  <a:pt x="3575235" y="701694"/>
                  <a:pt x="3577206" y="688885"/>
                </a:cubicBezTo>
                <a:cubicBezTo>
                  <a:pt x="3575841" y="688520"/>
                  <a:pt x="3574478" y="688154"/>
                  <a:pt x="3571144" y="700597"/>
                </a:cubicBezTo>
                <a:cubicBezTo>
                  <a:pt x="3571144" y="700597"/>
                  <a:pt x="3567811" y="713039"/>
                  <a:pt x="3567811" y="713039"/>
                </a:cubicBezTo>
                <a:cubicBezTo>
                  <a:pt x="3567204" y="726213"/>
                  <a:pt x="3568569" y="726578"/>
                  <a:pt x="3571296" y="727308"/>
                </a:cubicBezTo>
                <a:cubicBezTo>
                  <a:pt x="3571296" y="727308"/>
                  <a:pt x="3567963" y="739750"/>
                  <a:pt x="3567963" y="739750"/>
                </a:cubicBezTo>
                <a:cubicBezTo>
                  <a:pt x="3572055" y="740846"/>
                  <a:pt x="3576752" y="728771"/>
                  <a:pt x="3582814" y="717059"/>
                </a:cubicBezTo>
                <a:cubicBezTo>
                  <a:pt x="3582814" y="717059"/>
                  <a:pt x="3582814" y="717059"/>
                  <a:pt x="3584179" y="717425"/>
                </a:cubicBezTo>
                <a:cubicBezTo>
                  <a:pt x="3585543" y="717790"/>
                  <a:pt x="3586907" y="718155"/>
                  <a:pt x="3588271" y="718521"/>
                </a:cubicBezTo>
                <a:cubicBezTo>
                  <a:pt x="3590999" y="719252"/>
                  <a:pt x="3593728" y="719983"/>
                  <a:pt x="3595092" y="720349"/>
                </a:cubicBezTo>
                <a:cubicBezTo>
                  <a:pt x="3593122" y="733157"/>
                  <a:pt x="3589788" y="745598"/>
                  <a:pt x="3585090" y="757676"/>
                </a:cubicBezTo>
                <a:cubicBezTo>
                  <a:pt x="3585090" y="757676"/>
                  <a:pt x="3585090" y="757676"/>
                  <a:pt x="3580392" y="769754"/>
                </a:cubicBezTo>
                <a:cubicBezTo>
                  <a:pt x="3580392" y="769754"/>
                  <a:pt x="3580392" y="769754"/>
                  <a:pt x="3581757" y="770119"/>
                </a:cubicBezTo>
                <a:cubicBezTo>
                  <a:pt x="3583120" y="770485"/>
                  <a:pt x="3583120" y="770485"/>
                  <a:pt x="3584483" y="770851"/>
                </a:cubicBezTo>
                <a:cubicBezTo>
                  <a:pt x="3587212" y="771582"/>
                  <a:pt x="3589940" y="772312"/>
                  <a:pt x="3596002" y="760600"/>
                </a:cubicBezTo>
                <a:cubicBezTo>
                  <a:pt x="3599336" y="748156"/>
                  <a:pt x="3599336" y="748156"/>
                  <a:pt x="3597972" y="747791"/>
                </a:cubicBezTo>
                <a:cubicBezTo>
                  <a:pt x="3591909" y="759504"/>
                  <a:pt x="3589182" y="758773"/>
                  <a:pt x="3586454" y="758042"/>
                </a:cubicBezTo>
                <a:cubicBezTo>
                  <a:pt x="3591153" y="745964"/>
                  <a:pt x="3594486" y="733522"/>
                  <a:pt x="3599790" y="708272"/>
                </a:cubicBezTo>
                <a:cubicBezTo>
                  <a:pt x="3599790" y="708272"/>
                  <a:pt x="3599790" y="708272"/>
                  <a:pt x="3597819" y="721079"/>
                </a:cubicBezTo>
                <a:cubicBezTo>
                  <a:pt x="3590547" y="759139"/>
                  <a:pt x="3612672" y="698388"/>
                  <a:pt x="3602670" y="735716"/>
                </a:cubicBezTo>
                <a:cubicBezTo>
                  <a:pt x="3606763" y="736812"/>
                  <a:pt x="3611309" y="698023"/>
                  <a:pt x="3618128" y="699849"/>
                </a:cubicBezTo>
                <a:cubicBezTo>
                  <a:pt x="3616158" y="712658"/>
                  <a:pt x="3617523" y="713024"/>
                  <a:pt x="3618886" y="713389"/>
                </a:cubicBezTo>
                <a:cubicBezTo>
                  <a:pt x="3621614" y="714120"/>
                  <a:pt x="3622978" y="714486"/>
                  <a:pt x="3627676" y="702408"/>
                </a:cubicBezTo>
                <a:cubicBezTo>
                  <a:pt x="3627676" y="702408"/>
                  <a:pt x="3627676" y="702408"/>
                  <a:pt x="3629040" y="702774"/>
                </a:cubicBezTo>
                <a:cubicBezTo>
                  <a:pt x="3629040" y="702774"/>
                  <a:pt x="3629040" y="702774"/>
                  <a:pt x="3631010" y="689968"/>
                </a:cubicBezTo>
                <a:cubicBezTo>
                  <a:pt x="3631010" y="689968"/>
                  <a:pt x="3631010" y="689968"/>
                  <a:pt x="3634344" y="677523"/>
                </a:cubicBezTo>
                <a:cubicBezTo>
                  <a:pt x="3634344" y="677523"/>
                  <a:pt x="3634344" y="677523"/>
                  <a:pt x="3632980" y="677157"/>
                </a:cubicBezTo>
                <a:cubicBezTo>
                  <a:pt x="3631616" y="676792"/>
                  <a:pt x="3631616" y="676792"/>
                  <a:pt x="3631616" y="676792"/>
                </a:cubicBezTo>
                <a:cubicBezTo>
                  <a:pt x="3630252" y="676426"/>
                  <a:pt x="3628282" y="689236"/>
                  <a:pt x="3628282" y="689236"/>
                </a:cubicBezTo>
                <a:lnTo>
                  <a:pt x="3621461" y="687409"/>
                </a:lnTo>
                <a:cubicBezTo>
                  <a:pt x="3628129" y="662524"/>
                  <a:pt x="3622674" y="661062"/>
                  <a:pt x="3619945" y="660331"/>
                </a:cubicBezTo>
                <a:cubicBezTo>
                  <a:pt x="3619945" y="660331"/>
                  <a:pt x="3623280" y="647889"/>
                  <a:pt x="3623280" y="647889"/>
                </a:cubicBezTo>
                <a:cubicBezTo>
                  <a:pt x="3634192" y="650813"/>
                  <a:pt x="3650408" y="628486"/>
                  <a:pt x="3650561" y="655197"/>
                </a:cubicBezTo>
                <a:cubicBezTo>
                  <a:pt x="3654652" y="656294"/>
                  <a:pt x="3659956" y="631045"/>
                  <a:pt x="3662685" y="631775"/>
                </a:cubicBezTo>
                <a:cubicBezTo>
                  <a:pt x="3666171" y="646046"/>
                  <a:pt x="3666929" y="659585"/>
                  <a:pt x="3677083" y="648970"/>
                </a:cubicBezTo>
                <a:cubicBezTo>
                  <a:pt x="3685874" y="637988"/>
                  <a:pt x="3686481" y="624817"/>
                  <a:pt x="3687997" y="651895"/>
                </a:cubicBezTo>
                <a:cubicBezTo>
                  <a:pt x="3696940" y="667625"/>
                  <a:pt x="3719217" y="633589"/>
                  <a:pt x="3722857" y="674569"/>
                </a:cubicBezTo>
                <a:cubicBezTo>
                  <a:pt x="3714825" y="699088"/>
                  <a:pt x="3711338" y="684820"/>
                  <a:pt x="3703306" y="709339"/>
                </a:cubicBezTo>
                <a:cubicBezTo>
                  <a:pt x="3703306" y="709339"/>
                  <a:pt x="3701942" y="708974"/>
                  <a:pt x="3701942" y="708974"/>
                </a:cubicBezTo>
                <a:cubicBezTo>
                  <a:pt x="3701942" y="708974"/>
                  <a:pt x="3701942" y="708974"/>
                  <a:pt x="3700577" y="708608"/>
                </a:cubicBezTo>
                <a:cubicBezTo>
                  <a:pt x="3699215" y="708242"/>
                  <a:pt x="3696486" y="707511"/>
                  <a:pt x="3698456" y="694701"/>
                </a:cubicBezTo>
                <a:cubicBezTo>
                  <a:pt x="3695576" y="667259"/>
                  <a:pt x="3666629" y="726182"/>
                  <a:pt x="3673144" y="674585"/>
                </a:cubicBezTo>
                <a:cubicBezTo>
                  <a:pt x="3667083" y="686295"/>
                  <a:pt x="3663596" y="672027"/>
                  <a:pt x="3655564" y="696547"/>
                </a:cubicBezTo>
                <a:cubicBezTo>
                  <a:pt x="3655564" y="696547"/>
                  <a:pt x="3654199" y="696182"/>
                  <a:pt x="3652835" y="695816"/>
                </a:cubicBezTo>
                <a:cubicBezTo>
                  <a:pt x="3651471" y="695450"/>
                  <a:pt x="3651471" y="695450"/>
                  <a:pt x="3651471" y="695450"/>
                </a:cubicBezTo>
                <a:cubicBezTo>
                  <a:pt x="3647378" y="694354"/>
                  <a:pt x="3652683" y="669103"/>
                  <a:pt x="3643288" y="693258"/>
                </a:cubicBezTo>
                <a:cubicBezTo>
                  <a:pt x="3634043" y="744122"/>
                  <a:pt x="3631314" y="743391"/>
                  <a:pt x="3639500" y="745584"/>
                </a:cubicBezTo>
                <a:cubicBezTo>
                  <a:pt x="3642834" y="733140"/>
                  <a:pt x="3640107" y="732410"/>
                  <a:pt x="3644804" y="720334"/>
                </a:cubicBezTo>
                <a:cubicBezTo>
                  <a:pt x="3646168" y="720699"/>
                  <a:pt x="3647531" y="721065"/>
                  <a:pt x="3648895" y="721430"/>
                </a:cubicBezTo>
                <a:cubicBezTo>
                  <a:pt x="3648895" y="721430"/>
                  <a:pt x="3650260" y="721796"/>
                  <a:pt x="3654958" y="709718"/>
                </a:cubicBezTo>
                <a:cubicBezTo>
                  <a:pt x="3654958" y="709718"/>
                  <a:pt x="3654958" y="709718"/>
                  <a:pt x="3651624" y="722161"/>
                </a:cubicBezTo>
                <a:cubicBezTo>
                  <a:pt x="3651624" y="722161"/>
                  <a:pt x="3646927" y="734238"/>
                  <a:pt x="3643592" y="746681"/>
                </a:cubicBezTo>
                <a:cubicBezTo>
                  <a:pt x="3646322" y="747412"/>
                  <a:pt x="3649655" y="734969"/>
                  <a:pt x="3652988" y="722526"/>
                </a:cubicBezTo>
                <a:cubicBezTo>
                  <a:pt x="3647080" y="760949"/>
                  <a:pt x="3657839" y="737162"/>
                  <a:pt x="3662689" y="751797"/>
                </a:cubicBezTo>
                <a:cubicBezTo>
                  <a:pt x="3662689" y="751797"/>
                  <a:pt x="3662689" y="751797"/>
                  <a:pt x="3666024" y="739354"/>
                </a:cubicBezTo>
                <a:cubicBezTo>
                  <a:pt x="3664053" y="752163"/>
                  <a:pt x="3665418" y="752528"/>
                  <a:pt x="3665418" y="752528"/>
                </a:cubicBezTo>
                <a:cubicBezTo>
                  <a:pt x="3666782" y="752895"/>
                  <a:pt x="3666782" y="752895"/>
                  <a:pt x="3668145" y="753260"/>
                </a:cubicBezTo>
                <a:cubicBezTo>
                  <a:pt x="3669508" y="753625"/>
                  <a:pt x="3669508" y="753625"/>
                  <a:pt x="3672844" y="741182"/>
                </a:cubicBezTo>
                <a:cubicBezTo>
                  <a:pt x="3670873" y="753991"/>
                  <a:pt x="3675725" y="768624"/>
                  <a:pt x="3685120" y="744472"/>
                </a:cubicBezTo>
                <a:cubicBezTo>
                  <a:pt x="3694516" y="720318"/>
                  <a:pt x="3679664" y="743010"/>
                  <a:pt x="3691789" y="719587"/>
                </a:cubicBezTo>
                <a:cubicBezTo>
                  <a:pt x="3693152" y="719953"/>
                  <a:pt x="3694516" y="720318"/>
                  <a:pt x="3695880" y="720683"/>
                </a:cubicBezTo>
                <a:cubicBezTo>
                  <a:pt x="3692546" y="733125"/>
                  <a:pt x="3689213" y="745568"/>
                  <a:pt x="3689213" y="745568"/>
                </a:cubicBezTo>
                <a:cubicBezTo>
                  <a:pt x="3687848" y="745202"/>
                  <a:pt x="3684514" y="757645"/>
                  <a:pt x="3685879" y="758011"/>
                </a:cubicBezTo>
                <a:cubicBezTo>
                  <a:pt x="3685879" y="758011"/>
                  <a:pt x="3685879" y="758011"/>
                  <a:pt x="3687242" y="758377"/>
                </a:cubicBezTo>
                <a:cubicBezTo>
                  <a:pt x="3690577" y="745933"/>
                  <a:pt x="3693911" y="733492"/>
                  <a:pt x="3693911" y="733492"/>
                </a:cubicBezTo>
                <a:cubicBezTo>
                  <a:pt x="3697244" y="721049"/>
                  <a:pt x="3697244" y="721049"/>
                  <a:pt x="3697244" y="721049"/>
                </a:cubicBezTo>
                <a:cubicBezTo>
                  <a:pt x="3697244" y="721049"/>
                  <a:pt x="3697244" y="721049"/>
                  <a:pt x="3698609" y="721414"/>
                </a:cubicBezTo>
                <a:cubicBezTo>
                  <a:pt x="3692699" y="759839"/>
                  <a:pt x="3700125" y="748492"/>
                  <a:pt x="3704976" y="763128"/>
                </a:cubicBezTo>
                <a:cubicBezTo>
                  <a:pt x="3703007" y="775935"/>
                  <a:pt x="3704371" y="776300"/>
                  <a:pt x="3705734" y="776666"/>
                </a:cubicBezTo>
                <a:cubicBezTo>
                  <a:pt x="3704371" y="776300"/>
                  <a:pt x="3703007" y="775935"/>
                  <a:pt x="3700278" y="775203"/>
                </a:cubicBezTo>
                <a:cubicBezTo>
                  <a:pt x="3698913" y="774837"/>
                  <a:pt x="3698913" y="774837"/>
                  <a:pt x="3697550" y="774472"/>
                </a:cubicBezTo>
                <a:cubicBezTo>
                  <a:pt x="3697550" y="774472"/>
                  <a:pt x="3692851" y="786551"/>
                  <a:pt x="3692851" y="786551"/>
                </a:cubicBezTo>
                <a:cubicBezTo>
                  <a:pt x="3689517" y="798994"/>
                  <a:pt x="3690881" y="799359"/>
                  <a:pt x="3690881" y="799359"/>
                </a:cubicBezTo>
                <a:cubicBezTo>
                  <a:pt x="3692245" y="799725"/>
                  <a:pt x="3692245" y="799725"/>
                  <a:pt x="3693610" y="800090"/>
                </a:cubicBezTo>
                <a:cubicBezTo>
                  <a:pt x="3693610" y="800090"/>
                  <a:pt x="3694974" y="800456"/>
                  <a:pt x="3694974" y="800456"/>
                </a:cubicBezTo>
                <a:cubicBezTo>
                  <a:pt x="3697701" y="801186"/>
                  <a:pt x="3700430" y="801918"/>
                  <a:pt x="3705128" y="789840"/>
                </a:cubicBezTo>
                <a:cubicBezTo>
                  <a:pt x="3705128" y="789840"/>
                  <a:pt x="3705128" y="789840"/>
                  <a:pt x="3709826" y="777762"/>
                </a:cubicBezTo>
                <a:cubicBezTo>
                  <a:pt x="3704522" y="803014"/>
                  <a:pt x="3716646" y="779589"/>
                  <a:pt x="3706644" y="816917"/>
                </a:cubicBezTo>
                <a:cubicBezTo>
                  <a:pt x="3751960" y="762381"/>
                  <a:pt x="3770756" y="834096"/>
                  <a:pt x="3800766" y="842137"/>
                </a:cubicBezTo>
                <a:cubicBezTo>
                  <a:pt x="3815012" y="832620"/>
                  <a:pt x="3828048" y="849447"/>
                  <a:pt x="3837596" y="852006"/>
                </a:cubicBezTo>
                <a:cubicBezTo>
                  <a:pt x="3842446" y="866642"/>
                  <a:pt x="3866847" y="846509"/>
                  <a:pt x="3850025" y="882007"/>
                </a:cubicBezTo>
                <a:cubicBezTo>
                  <a:pt x="3852753" y="882738"/>
                  <a:pt x="3870333" y="860778"/>
                  <a:pt x="3877912" y="876146"/>
                </a:cubicBezTo>
                <a:cubicBezTo>
                  <a:pt x="3884732" y="877973"/>
                  <a:pt x="3890947" y="892972"/>
                  <a:pt x="3903224" y="896262"/>
                </a:cubicBezTo>
                <a:cubicBezTo>
                  <a:pt x="3905952" y="896993"/>
                  <a:pt x="3900648" y="922243"/>
                  <a:pt x="3903376" y="922974"/>
                </a:cubicBezTo>
                <a:cubicBezTo>
                  <a:pt x="3910197" y="924802"/>
                  <a:pt x="3920350" y="914188"/>
                  <a:pt x="3922473" y="928091"/>
                </a:cubicBezTo>
                <a:cubicBezTo>
                  <a:pt x="3922473" y="928091"/>
                  <a:pt x="3917169" y="953340"/>
                  <a:pt x="3919898" y="954071"/>
                </a:cubicBezTo>
                <a:cubicBezTo>
                  <a:pt x="3921263" y="954437"/>
                  <a:pt x="3930658" y="930284"/>
                  <a:pt x="3933386" y="931015"/>
                </a:cubicBezTo>
                <a:cubicBezTo>
                  <a:pt x="3936113" y="931746"/>
                  <a:pt x="3936872" y="945286"/>
                  <a:pt x="3939600" y="946017"/>
                </a:cubicBezTo>
                <a:cubicBezTo>
                  <a:pt x="3940963" y="946383"/>
                  <a:pt x="3935660" y="971633"/>
                  <a:pt x="3937024" y="971998"/>
                </a:cubicBezTo>
                <a:cubicBezTo>
                  <a:pt x="3937024" y="971998"/>
                  <a:pt x="3946420" y="947844"/>
                  <a:pt x="3947180" y="961381"/>
                </a:cubicBezTo>
                <a:cubicBezTo>
                  <a:pt x="3949908" y="962113"/>
                  <a:pt x="3949908" y="962113"/>
                  <a:pt x="3949302" y="975288"/>
                </a:cubicBezTo>
                <a:cubicBezTo>
                  <a:pt x="3959457" y="964671"/>
                  <a:pt x="3966277" y="966500"/>
                  <a:pt x="3960367" y="1004923"/>
                </a:cubicBezTo>
                <a:cubicBezTo>
                  <a:pt x="3965064" y="992845"/>
                  <a:pt x="3966429" y="993211"/>
                  <a:pt x="3971126" y="981136"/>
                </a:cubicBezTo>
                <a:cubicBezTo>
                  <a:pt x="3969157" y="993942"/>
                  <a:pt x="3965822" y="1006385"/>
                  <a:pt x="3967187" y="1006750"/>
                </a:cubicBezTo>
                <a:cubicBezTo>
                  <a:pt x="3979011" y="1049924"/>
                  <a:pt x="4012202" y="1018812"/>
                  <a:pt x="4022660" y="1061621"/>
                </a:cubicBezTo>
                <a:cubicBezTo>
                  <a:pt x="4024025" y="1061986"/>
                  <a:pt x="4020691" y="1074429"/>
                  <a:pt x="4017356" y="1086873"/>
                </a:cubicBezTo>
                <a:cubicBezTo>
                  <a:pt x="4029482" y="1063447"/>
                  <a:pt x="4037666" y="1065640"/>
                  <a:pt x="4047214" y="1068199"/>
                </a:cubicBezTo>
                <a:cubicBezTo>
                  <a:pt x="4048579" y="1068564"/>
                  <a:pt x="4044639" y="1094182"/>
                  <a:pt x="4047366" y="1094913"/>
                </a:cubicBezTo>
                <a:cubicBezTo>
                  <a:pt x="4055550" y="1097106"/>
                  <a:pt x="4067070" y="1086856"/>
                  <a:pt x="4071920" y="1101494"/>
                </a:cubicBezTo>
                <a:cubicBezTo>
                  <a:pt x="4074648" y="1102225"/>
                  <a:pt x="4074801" y="1128937"/>
                  <a:pt x="4084349" y="1131495"/>
                </a:cubicBezTo>
                <a:cubicBezTo>
                  <a:pt x="4085713" y="1131861"/>
                  <a:pt x="4087684" y="1119050"/>
                  <a:pt x="4092380" y="1106975"/>
                </a:cubicBezTo>
                <a:cubicBezTo>
                  <a:pt x="4083744" y="1144666"/>
                  <a:pt x="4099960" y="1122340"/>
                  <a:pt x="4089958" y="1159668"/>
                </a:cubicBezTo>
                <a:cubicBezTo>
                  <a:pt x="4131180" y="1104036"/>
                  <a:pt x="4149823" y="1149039"/>
                  <a:pt x="4181199" y="1157446"/>
                </a:cubicBezTo>
                <a:cubicBezTo>
                  <a:pt x="4183321" y="1171348"/>
                  <a:pt x="4196808" y="1148290"/>
                  <a:pt x="4190900" y="1186715"/>
                </a:cubicBezTo>
                <a:cubicBezTo>
                  <a:pt x="4205145" y="1177196"/>
                  <a:pt x="4218786" y="1180850"/>
                  <a:pt x="4233792" y="1184871"/>
                </a:cubicBezTo>
                <a:cubicBezTo>
                  <a:pt x="4239249" y="1186334"/>
                  <a:pt x="4238037" y="1212680"/>
                  <a:pt x="4248796" y="1188892"/>
                </a:cubicBezTo>
                <a:cubicBezTo>
                  <a:pt x="4250312" y="1215969"/>
                  <a:pt x="4267893" y="1194009"/>
                  <a:pt x="4264711" y="1233164"/>
                </a:cubicBezTo>
                <a:cubicBezTo>
                  <a:pt x="4266075" y="1233531"/>
                  <a:pt x="4266075" y="1233531"/>
                  <a:pt x="4264107" y="1246337"/>
                </a:cubicBezTo>
                <a:cubicBezTo>
                  <a:pt x="4265470" y="1246702"/>
                  <a:pt x="4265470" y="1246702"/>
                  <a:pt x="4265470" y="1246702"/>
                </a:cubicBezTo>
                <a:cubicBezTo>
                  <a:pt x="4270168" y="1234626"/>
                  <a:pt x="4270168" y="1234626"/>
                  <a:pt x="4272139" y="1221818"/>
                </a:cubicBezTo>
                <a:cubicBezTo>
                  <a:pt x="4279564" y="1210473"/>
                  <a:pt x="4286385" y="1212300"/>
                  <a:pt x="4291840" y="1213763"/>
                </a:cubicBezTo>
                <a:cubicBezTo>
                  <a:pt x="4293205" y="1214128"/>
                  <a:pt x="4292599" y="1227300"/>
                  <a:pt x="4295327" y="1228031"/>
                </a:cubicBezTo>
                <a:cubicBezTo>
                  <a:pt x="4295327" y="1228031"/>
                  <a:pt x="4301389" y="1216321"/>
                  <a:pt x="4299419" y="1229127"/>
                </a:cubicBezTo>
                <a:cubicBezTo>
                  <a:pt x="4300784" y="1229493"/>
                  <a:pt x="4298813" y="1242302"/>
                  <a:pt x="4298813" y="1242302"/>
                </a:cubicBezTo>
                <a:cubicBezTo>
                  <a:pt x="4300177" y="1242668"/>
                  <a:pt x="4303512" y="1230224"/>
                  <a:pt x="4304876" y="1230590"/>
                </a:cubicBezTo>
                <a:cubicBezTo>
                  <a:pt x="4310937" y="1218880"/>
                  <a:pt x="4310332" y="1232051"/>
                  <a:pt x="4314424" y="1233148"/>
                </a:cubicBezTo>
                <a:cubicBezTo>
                  <a:pt x="4323973" y="1235706"/>
                  <a:pt x="4337613" y="1239362"/>
                  <a:pt x="4348527" y="1242286"/>
                </a:cubicBezTo>
                <a:cubicBezTo>
                  <a:pt x="4353376" y="1256922"/>
                  <a:pt x="4362925" y="1259481"/>
                  <a:pt x="4369745" y="1261309"/>
                </a:cubicBezTo>
                <a:cubicBezTo>
                  <a:pt x="4386115" y="1265694"/>
                  <a:pt x="4401878" y="1283252"/>
                  <a:pt x="4422186" y="1262022"/>
                </a:cubicBezTo>
                <a:cubicBezTo>
                  <a:pt x="4430371" y="1264216"/>
                  <a:pt x="4439313" y="1279949"/>
                  <a:pt x="4450226" y="1282872"/>
                </a:cubicBezTo>
                <a:cubicBezTo>
                  <a:pt x="4450226" y="1282872"/>
                  <a:pt x="4453560" y="1270429"/>
                  <a:pt x="4453560" y="1270429"/>
                </a:cubicBezTo>
                <a:cubicBezTo>
                  <a:pt x="4460381" y="1272256"/>
                  <a:pt x="4461897" y="1299335"/>
                  <a:pt x="4474021" y="1275912"/>
                </a:cubicBezTo>
                <a:cubicBezTo>
                  <a:pt x="4482811" y="1264933"/>
                  <a:pt x="4478265" y="1303720"/>
                  <a:pt x="4488267" y="1266395"/>
                </a:cubicBezTo>
                <a:cubicBezTo>
                  <a:pt x="4489784" y="1293473"/>
                  <a:pt x="4501303" y="1283222"/>
                  <a:pt x="4510851" y="1285780"/>
                </a:cubicBezTo>
                <a:cubicBezTo>
                  <a:pt x="4513579" y="1286511"/>
                  <a:pt x="4511003" y="1312493"/>
                  <a:pt x="4513732" y="1313223"/>
                </a:cubicBezTo>
                <a:cubicBezTo>
                  <a:pt x="4517824" y="1314320"/>
                  <a:pt x="4527221" y="1290166"/>
                  <a:pt x="4531313" y="1291263"/>
                </a:cubicBezTo>
                <a:cubicBezTo>
                  <a:pt x="4542224" y="1294187"/>
                  <a:pt x="4541771" y="1334074"/>
                  <a:pt x="4551319" y="1336633"/>
                </a:cubicBezTo>
                <a:cubicBezTo>
                  <a:pt x="4554048" y="1337364"/>
                  <a:pt x="4558746" y="1325285"/>
                  <a:pt x="4561474" y="1326016"/>
                </a:cubicBezTo>
                <a:cubicBezTo>
                  <a:pt x="4580419" y="1304421"/>
                  <a:pt x="4580723" y="1357845"/>
                  <a:pt x="4600273" y="1323078"/>
                </a:cubicBezTo>
                <a:cubicBezTo>
                  <a:pt x="4598305" y="1335885"/>
                  <a:pt x="4602397" y="1336981"/>
                  <a:pt x="4600426" y="1349791"/>
                </a:cubicBezTo>
                <a:cubicBezTo>
                  <a:pt x="4601185" y="1363328"/>
                  <a:pt x="4606488" y="1338077"/>
                  <a:pt x="4609217" y="1338808"/>
                </a:cubicBezTo>
                <a:cubicBezTo>
                  <a:pt x="4606035" y="1377964"/>
                  <a:pt x="4635587" y="1305869"/>
                  <a:pt x="4635134" y="1345753"/>
                </a:cubicBezTo>
                <a:cubicBezTo>
                  <a:pt x="4649227" y="1309524"/>
                  <a:pt x="4642713" y="1361121"/>
                  <a:pt x="4658171" y="1325255"/>
                </a:cubicBezTo>
                <a:cubicBezTo>
                  <a:pt x="4660899" y="1325985"/>
                  <a:pt x="4658928" y="1338795"/>
                  <a:pt x="4661657" y="1339526"/>
                </a:cubicBezTo>
                <a:cubicBezTo>
                  <a:pt x="4709094" y="1298895"/>
                  <a:pt x="4717737" y="1381223"/>
                  <a:pt x="4757901" y="1378648"/>
                </a:cubicBezTo>
                <a:cubicBezTo>
                  <a:pt x="4761235" y="1366207"/>
                  <a:pt x="4753809" y="1377552"/>
                  <a:pt x="4755779" y="1364746"/>
                </a:cubicBezTo>
                <a:cubicBezTo>
                  <a:pt x="4781996" y="1305091"/>
                  <a:pt x="4775181" y="1423286"/>
                  <a:pt x="4803368" y="1350826"/>
                </a:cubicBezTo>
                <a:cubicBezTo>
                  <a:pt x="4804732" y="1351192"/>
                  <a:pt x="4806096" y="1351557"/>
                  <a:pt x="4807461" y="1351922"/>
                </a:cubicBezTo>
                <a:cubicBezTo>
                  <a:pt x="4810188" y="1352654"/>
                  <a:pt x="4810947" y="1366191"/>
                  <a:pt x="4813675" y="1366922"/>
                </a:cubicBezTo>
                <a:cubicBezTo>
                  <a:pt x="4810341" y="1379366"/>
                  <a:pt x="4807007" y="1391807"/>
                  <a:pt x="4808371" y="1392172"/>
                </a:cubicBezTo>
                <a:cubicBezTo>
                  <a:pt x="4819285" y="1395095"/>
                  <a:pt x="4836259" y="1386311"/>
                  <a:pt x="4834442" y="1425829"/>
                </a:cubicBezTo>
                <a:cubicBezTo>
                  <a:pt x="4838457" y="1413569"/>
                  <a:pt x="4843042" y="1411464"/>
                  <a:pt x="4848575" y="1411280"/>
                </a:cubicBezTo>
                <a:lnTo>
                  <a:pt x="4849295" y="1411291"/>
                </a:lnTo>
                <a:lnTo>
                  <a:pt x="4845883" y="1416910"/>
                </a:lnTo>
                <a:cubicBezTo>
                  <a:pt x="4845102" y="1419955"/>
                  <a:pt x="4845020" y="1423278"/>
                  <a:pt x="4845809" y="1425605"/>
                </a:cubicBezTo>
                <a:cubicBezTo>
                  <a:pt x="4852214" y="1425461"/>
                  <a:pt x="4856229" y="1423027"/>
                  <a:pt x="4858137" y="1414389"/>
                </a:cubicBezTo>
                <a:cubicBezTo>
                  <a:pt x="4856536" y="1414425"/>
                  <a:pt x="4855805" y="1413466"/>
                  <a:pt x="4854844" y="1412412"/>
                </a:cubicBezTo>
                <a:lnTo>
                  <a:pt x="4852862" y="1411343"/>
                </a:lnTo>
                <a:lnTo>
                  <a:pt x="4857630" y="1411413"/>
                </a:lnTo>
                <a:cubicBezTo>
                  <a:pt x="4860917" y="1411252"/>
                  <a:pt x="4864488" y="1410543"/>
                  <a:pt x="4868391" y="1408254"/>
                </a:cubicBezTo>
                <a:cubicBezTo>
                  <a:pt x="4876576" y="1410447"/>
                  <a:pt x="4883396" y="1412274"/>
                  <a:pt x="4888852" y="1413736"/>
                </a:cubicBezTo>
                <a:cubicBezTo>
                  <a:pt x="4893929" y="1408431"/>
                  <a:pt x="4896656" y="1409161"/>
                  <a:pt x="4899139" y="1411493"/>
                </a:cubicBezTo>
                <a:lnTo>
                  <a:pt x="4905888" y="1417132"/>
                </a:lnTo>
                <a:lnTo>
                  <a:pt x="4908693" y="1422852"/>
                </a:lnTo>
                <a:lnTo>
                  <a:pt x="4915552" y="1422780"/>
                </a:lnTo>
                <a:lnTo>
                  <a:pt x="4924725" y="1427517"/>
                </a:lnTo>
                <a:cubicBezTo>
                  <a:pt x="4942883" y="1432383"/>
                  <a:pt x="4963686" y="1430456"/>
                  <a:pt x="4973577" y="1463110"/>
                </a:cubicBezTo>
                <a:cubicBezTo>
                  <a:pt x="5001311" y="1430536"/>
                  <a:pt x="5013135" y="1473709"/>
                  <a:pt x="5031474" y="1465290"/>
                </a:cubicBezTo>
                <a:cubicBezTo>
                  <a:pt x="5029996" y="1474894"/>
                  <a:pt x="5033803" y="1470913"/>
                  <a:pt x="5032412" y="1478667"/>
                </a:cubicBezTo>
                <a:lnTo>
                  <a:pt x="5031091" y="1483404"/>
                </a:lnTo>
                <a:lnTo>
                  <a:pt x="5025359" y="1486251"/>
                </a:lnTo>
                <a:lnTo>
                  <a:pt x="5029126" y="1490452"/>
                </a:lnTo>
                <a:lnTo>
                  <a:pt x="5028897" y="1491270"/>
                </a:lnTo>
                <a:cubicBezTo>
                  <a:pt x="5028746" y="1494563"/>
                  <a:pt x="5029049" y="1495476"/>
                  <a:pt x="5029611" y="1495003"/>
                </a:cubicBezTo>
                <a:lnTo>
                  <a:pt x="5030884" y="1492413"/>
                </a:lnTo>
                <a:lnTo>
                  <a:pt x="5032736" y="1494477"/>
                </a:lnTo>
                <a:lnTo>
                  <a:pt x="5040356" y="1495400"/>
                </a:lnTo>
                <a:lnTo>
                  <a:pt x="5041459" y="1499635"/>
                </a:lnTo>
                <a:cubicBezTo>
                  <a:pt x="5043790" y="1505261"/>
                  <a:pt x="5046707" y="1509377"/>
                  <a:pt x="5050119" y="1510290"/>
                </a:cubicBezTo>
                <a:cubicBezTo>
                  <a:pt x="5051482" y="1510656"/>
                  <a:pt x="5054513" y="1504800"/>
                  <a:pt x="5057713" y="1498990"/>
                </a:cubicBezTo>
                <a:lnTo>
                  <a:pt x="5058488" y="1497701"/>
                </a:lnTo>
                <a:lnTo>
                  <a:pt x="5066118" y="1499074"/>
                </a:lnTo>
                <a:lnTo>
                  <a:pt x="5071478" y="1495999"/>
                </a:lnTo>
                <a:lnTo>
                  <a:pt x="5071488" y="1496014"/>
                </a:lnTo>
                <a:cubicBezTo>
                  <a:pt x="5073042" y="1499764"/>
                  <a:pt x="5074594" y="1503514"/>
                  <a:pt x="5076640" y="1504062"/>
                </a:cubicBezTo>
                <a:cubicBezTo>
                  <a:pt x="5078686" y="1504610"/>
                  <a:pt x="5081225" y="1501957"/>
                  <a:pt x="5083593" y="1499257"/>
                </a:cubicBezTo>
                <a:lnTo>
                  <a:pt x="5086305" y="1496935"/>
                </a:lnTo>
                <a:lnTo>
                  <a:pt x="5086656" y="1497793"/>
                </a:lnTo>
                <a:cubicBezTo>
                  <a:pt x="5092567" y="1504988"/>
                  <a:pt x="5103723" y="1486255"/>
                  <a:pt x="5099603" y="1479379"/>
                </a:cubicBezTo>
                <a:lnTo>
                  <a:pt x="5096610" y="1478000"/>
                </a:lnTo>
                <a:lnTo>
                  <a:pt x="5098570" y="1471233"/>
                </a:lnTo>
                <a:lnTo>
                  <a:pt x="5099698" y="1472923"/>
                </a:lnTo>
                <a:lnTo>
                  <a:pt x="5101333" y="1479005"/>
                </a:lnTo>
                <a:cubicBezTo>
                  <a:pt x="5101610" y="1494083"/>
                  <a:pt x="5097177" y="1522900"/>
                  <a:pt x="5103316" y="1524545"/>
                </a:cubicBezTo>
                <a:cubicBezTo>
                  <a:pt x="5106045" y="1525276"/>
                  <a:pt x="5109984" y="1499660"/>
                  <a:pt x="5115440" y="1501122"/>
                </a:cubicBezTo>
                <a:cubicBezTo>
                  <a:pt x="5117562" y="1515028"/>
                  <a:pt x="5113623" y="1540643"/>
                  <a:pt x="5121808" y="1542836"/>
                </a:cubicBezTo>
                <a:cubicBezTo>
                  <a:pt x="5119838" y="1555641"/>
                  <a:pt x="5113775" y="1567355"/>
                  <a:pt x="5110441" y="1579798"/>
                </a:cubicBezTo>
                <a:cubicBezTo>
                  <a:pt x="5080319" y="1581727"/>
                  <a:pt x="5048917" y="1560812"/>
                  <a:pt x="5010161" y="1560429"/>
                </a:cubicBezTo>
                <a:lnTo>
                  <a:pt x="4978987" y="1566500"/>
                </a:lnTo>
                <a:lnTo>
                  <a:pt x="4979531" y="1565087"/>
                </a:lnTo>
                <a:cubicBezTo>
                  <a:pt x="4978957" y="1557466"/>
                  <a:pt x="4968587" y="1551024"/>
                  <a:pt x="4959048" y="1545721"/>
                </a:cubicBezTo>
                <a:cubicBezTo>
                  <a:pt x="4956960" y="1549795"/>
                  <a:pt x="4953398" y="1551842"/>
                  <a:pt x="4951312" y="1555915"/>
                </a:cubicBezTo>
                <a:lnTo>
                  <a:pt x="4953052" y="1557835"/>
                </a:lnTo>
                <a:lnTo>
                  <a:pt x="4943793" y="1561816"/>
                </a:lnTo>
                <a:cubicBezTo>
                  <a:pt x="4941023" y="1561073"/>
                  <a:pt x="4938872" y="1557164"/>
                  <a:pt x="4937962" y="1546917"/>
                </a:cubicBezTo>
                <a:cubicBezTo>
                  <a:pt x="4925080" y="1556803"/>
                  <a:pt x="4900679" y="1576935"/>
                  <a:pt x="4901891" y="1550589"/>
                </a:cubicBezTo>
                <a:cubicBezTo>
                  <a:pt x="4893102" y="1561568"/>
                  <a:pt x="4883552" y="1559009"/>
                  <a:pt x="4887491" y="1533393"/>
                </a:cubicBezTo>
                <a:cubicBezTo>
                  <a:pt x="4874798" y="1546662"/>
                  <a:pt x="4864881" y="1554006"/>
                  <a:pt x="4856390" y="1557566"/>
                </a:cubicBezTo>
                <a:lnTo>
                  <a:pt x="4843710" y="1558386"/>
                </a:lnTo>
                <a:lnTo>
                  <a:pt x="4846271" y="1546533"/>
                </a:lnTo>
                <a:cubicBezTo>
                  <a:pt x="4845994" y="1542221"/>
                  <a:pt x="4844770" y="1538387"/>
                  <a:pt x="4843380" y="1536469"/>
                </a:cubicBezTo>
                <a:cubicBezTo>
                  <a:pt x="4839017" y="1539020"/>
                  <a:pt x="4836725" y="1541570"/>
                  <a:pt x="4833509" y="1542845"/>
                </a:cubicBezTo>
                <a:cubicBezTo>
                  <a:pt x="4832497" y="1548593"/>
                  <a:pt x="4832630" y="1553063"/>
                  <a:pt x="4834196" y="1555940"/>
                </a:cubicBezTo>
                <a:lnTo>
                  <a:pt x="4841084" y="1558556"/>
                </a:lnTo>
                <a:lnTo>
                  <a:pt x="4833839" y="1559025"/>
                </a:lnTo>
                <a:cubicBezTo>
                  <a:pt x="4819858" y="1555279"/>
                  <a:pt x="4806179" y="1544946"/>
                  <a:pt x="4782005" y="1545137"/>
                </a:cubicBezTo>
                <a:cubicBezTo>
                  <a:pt x="4779505" y="1554468"/>
                  <a:pt x="4778113" y="1556595"/>
                  <a:pt x="4774760" y="1567573"/>
                </a:cubicBezTo>
                <a:lnTo>
                  <a:pt x="4774659" y="1567929"/>
                </a:lnTo>
                <a:lnTo>
                  <a:pt x="4774594" y="1567971"/>
                </a:lnTo>
                <a:lnTo>
                  <a:pt x="4774582" y="1568204"/>
                </a:lnTo>
                <a:lnTo>
                  <a:pt x="4770640" y="1582096"/>
                </a:lnTo>
                <a:cubicBezTo>
                  <a:pt x="4771246" y="1568925"/>
                  <a:pt x="4768516" y="1568194"/>
                  <a:pt x="4762455" y="1579903"/>
                </a:cubicBezTo>
                <a:cubicBezTo>
                  <a:pt x="4758363" y="1578807"/>
                  <a:pt x="4755635" y="1578076"/>
                  <a:pt x="4756240" y="1564905"/>
                </a:cubicBezTo>
                <a:cubicBezTo>
                  <a:pt x="4756240" y="1564905"/>
                  <a:pt x="4756240" y="1564905"/>
                  <a:pt x="4754877" y="1564539"/>
                </a:cubicBezTo>
                <a:cubicBezTo>
                  <a:pt x="4756847" y="1551729"/>
                  <a:pt x="4758816" y="1538923"/>
                  <a:pt x="4762756" y="1513308"/>
                </a:cubicBezTo>
                <a:cubicBezTo>
                  <a:pt x="4757299" y="1511846"/>
                  <a:pt x="4749874" y="1523190"/>
                  <a:pt x="4741082" y="1534171"/>
                </a:cubicBezTo>
                <a:cubicBezTo>
                  <a:pt x="4741082" y="1534171"/>
                  <a:pt x="4741082" y="1534171"/>
                  <a:pt x="4737749" y="1546612"/>
                </a:cubicBezTo>
                <a:cubicBezTo>
                  <a:pt x="4734262" y="1532344"/>
                  <a:pt x="4727441" y="1530516"/>
                  <a:pt x="4720622" y="1528689"/>
                </a:cubicBezTo>
                <a:cubicBezTo>
                  <a:pt x="4719599" y="1528415"/>
                  <a:pt x="4719248" y="1526654"/>
                  <a:pt x="4719151" y="1524545"/>
                </a:cubicBezTo>
                <a:lnTo>
                  <a:pt x="4719157" y="1523652"/>
                </a:lnTo>
                <a:lnTo>
                  <a:pt x="4721071" y="1519216"/>
                </a:lnTo>
                <a:lnTo>
                  <a:pt x="4719182" y="1520509"/>
                </a:lnTo>
                <a:lnTo>
                  <a:pt x="4719200" y="1518306"/>
                </a:lnTo>
                <a:cubicBezTo>
                  <a:pt x="4719182" y="1514967"/>
                  <a:pt x="4718499" y="1514786"/>
                  <a:pt x="4713802" y="1526862"/>
                </a:cubicBezTo>
                <a:cubicBezTo>
                  <a:pt x="4712438" y="1526496"/>
                  <a:pt x="4711073" y="1526131"/>
                  <a:pt x="4708345" y="1525399"/>
                </a:cubicBezTo>
                <a:cubicBezTo>
                  <a:pt x="4708345" y="1525399"/>
                  <a:pt x="4711679" y="1512956"/>
                  <a:pt x="4711679" y="1512956"/>
                </a:cubicBezTo>
                <a:cubicBezTo>
                  <a:pt x="4710316" y="1512591"/>
                  <a:pt x="4706981" y="1525034"/>
                  <a:pt x="4706981" y="1525034"/>
                </a:cubicBezTo>
                <a:cubicBezTo>
                  <a:pt x="4708951" y="1512225"/>
                  <a:pt x="4707586" y="1511860"/>
                  <a:pt x="4704859" y="1511128"/>
                </a:cubicBezTo>
                <a:cubicBezTo>
                  <a:pt x="4705464" y="1497956"/>
                  <a:pt x="4701372" y="1496860"/>
                  <a:pt x="4695917" y="1495398"/>
                </a:cubicBezTo>
                <a:cubicBezTo>
                  <a:pt x="4695917" y="1495398"/>
                  <a:pt x="4691218" y="1507473"/>
                  <a:pt x="4691218" y="1507473"/>
                </a:cubicBezTo>
                <a:cubicBezTo>
                  <a:pt x="4687884" y="1519917"/>
                  <a:pt x="4689248" y="1520283"/>
                  <a:pt x="4690613" y="1520648"/>
                </a:cubicBezTo>
                <a:cubicBezTo>
                  <a:pt x="4694704" y="1521744"/>
                  <a:pt x="4697432" y="1522476"/>
                  <a:pt x="4698191" y="1536012"/>
                </a:cubicBezTo>
                <a:cubicBezTo>
                  <a:pt x="4699555" y="1536378"/>
                  <a:pt x="4700919" y="1536744"/>
                  <a:pt x="4702283" y="1537110"/>
                </a:cubicBezTo>
                <a:cubicBezTo>
                  <a:pt x="4702283" y="1537110"/>
                  <a:pt x="4698950" y="1549553"/>
                  <a:pt x="4698950" y="1549553"/>
                </a:cubicBezTo>
                <a:cubicBezTo>
                  <a:pt x="4698950" y="1549553"/>
                  <a:pt x="4698950" y="1549553"/>
                  <a:pt x="4695616" y="1561993"/>
                </a:cubicBezTo>
                <a:cubicBezTo>
                  <a:pt x="4692887" y="1561263"/>
                  <a:pt x="4691524" y="1560898"/>
                  <a:pt x="4690158" y="1560532"/>
                </a:cubicBezTo>
                <a:cubicBezTo>
                  <a:pt x="4688795" y="1560166"/>
                  <a:pt x="4687431" y="1559800"/>
                  <a:pt x="4686068" y="1559435"/>
                </a:cubicBezTo>
                <a:cubicBezTo>
                  <a:pt x="4683186" y="1531992"/>
                  <a:pt x="4677729" y="1530530"/>
                  <a:pt x="4666818" y="1527606"/>
                </a:cubicBezTo>
                <a:cubicBezTo>
                  <a:pt x="4667423" y="1514435"/>
                  <a:pt x="4674849" y="1503087"/>
                  <a:pt x="4680153" y="1477837"/>
                </a:cubicBezTo>
                <a:cubicBezTo>
                  <a:pt x="4672726" y="1489184"/>
                  <a:pt x="4671816" y="1448932"/>
                  <a:pt x="4655752" y="1497971"/>
                </a:cubicBezTo>
                <a:cubicBezTo>
                  <a:pt x="4653024" y="1497239"/>
                  <a:pt x="4651660" y="1496873"/>
                  <a:pt x="4654994" y="1484434"/>
                </a:cubicBezTo>
                <a:cubicBezTo>
                  <a:pt x="4646204" y="1495413"/>
                  <a:pt x="4633168" y="1478586"/>
                  <a:pt x="4626348" y="1476758"/>
                </a:cubicBezTo>
                <a:cubicBezTo>
                  <a:pt x="4628319" y="1463947"/>
                  <a:pt x="4631651" y="1451508"/>
                  <a:pt x="4634986" y="1439065"/>
                </a:cubicBezTo>
                <a:cubicBezTo>
                  <a:pt x="4618922" y="1488101"/>
                  <a:pt x="4614678" y="1460293"/>
                  <a:pt x="4611949" y="1459562"/>
                </a:cubicBezTo>
                <a:cubicBezTo>
                  <a:pt x="4623920" y="1409428"/>
                  <a:pt x="4620133" y="1461756"/>
                  <a:pt x="4630135" y="1424426"/>
                </a:cubicBezTo>
                <a:cubicBezTo>
                  <a:pt x="4631499" y="1424792"/>
                  <a:pt x="4634228" y="1425524"/>
                  <a:pt x="4638925" y="1413448"/>
                </a:cubicBezTo>
                <a:cubicBezTo>
                  <a:pt x="4638320" y="1426620"/>
                  <a:pt x="4637715" y="1439796"/>
                  <a:pt x="4641807" y="1440891"/>
                </a:cubicBezTo>
                <a:cubicBezTo>
                  <a:pt x="4641807" y="1440891"/>
                  <a:pt x="4639836" y="1453700"/>
                  <a:pt x="4639836" y="1453700"/>
                </a:cubicBezTo>
                <a:cubicBezTo>
                  <a:pt x="4639836" y="1453700"/>
                  <a:pt x="4639836" y="1453700"/>
                  <a:pt x="4636503" y="1466141"/>
                </a:cubicBezTo>
                <a:cubicBezTo>
                  <a:pt x="4637867" y="1466506"/>
                  <a:pt x="4639231" y="1466871"/>
                  <a:pt x="4640595" y="1467238"/>
                </a:cubicBezTo>
                <a:cubicBezTo>
                  <a:pt x="4641959" y="1467603"/>
                  <a:pt x="4643323" y="1467969"/>
                  <a:pt x="4644687" y="1468334"/>
                </a:cubicBezTo>
                <a:cubicBezTo>
                  <a:pt x="4644687" y="1468334"/>
                  <a:pt x="4644687" y="1468334"/>
                  <a:pt x="4648021" y="1455893"/>
                </a:cubicBezTo>
                <a:cubicBezTo>
                  <a:pt x="4648021" y="1455893"/>
                  <a:pt x="4652719" y="1443815"/>
                  <a:pt x="4656053" y="1431371"/>
                </a:cubicBezTo>
                <a:cubicBezTo>
                  <a:pt x="4656053" y="1431371"/>
                  <a:pt x="4656053" y="1431371"/>
                  <a:pt x="4654690" y="1431006"/>
                </a:cubicBezTo>
                <a:cubicBezTo>
                  <a:pt x="4656659" y="1418200"/>
                  <a:pt x="4655294" y="1417834"/>
                  <a:pt x="4655294" y="1417834"/>
                </a:cubicBezTo>
                <a:cubicBezTo>
                  <a:pt x="4677726" y="1410508"/>
                  <a:pt x="4696823" y="1415625"/>
                  <a:pt x="4713951" y="1433551"/>
                </a:cubicBezTo>
                <a:cubicBezTo>
                  <a:pt x="4715314" y="1433916"/>
                  <a:pt x="4715314" y="1433916"/>
                  <a:pt x="4718649" y="1421473"/>
                </a:cubicBezTo>
                <a:cubicBezTo>
                  <a:pt x="4718649" y="1421473"/>
                  <a:pt x="4721982" y="1409032"/>
                  <a:pt x="4720618" y="1408667"/>
                </a:cubicBezTo>
                <a:cubicBezTo>
                  <a:pt x="4703490" y="1390741"/>
                  <a:pt x="4683029" y="1385258"/>
                  <a:pt x="4660599" y="1392584"/>
                </a:cubicBezTo>
                <a:cubicBezTo>
                  <a:pt x="4656506" y="1391488"/>
                  <a:pt x="4651657" y="1376851"/>
                  <a:pt x="4645594" y="1388563"/>
                </a:cubicBezTo>
                <a:cubicBezTo>
                  <a:pt x="4639532" y="1400274"/>
                  <a:pt x="4636803" y="1399543"/>
                  <a:pt x="4635439" y="1399178"/>
                </a:cubicBezTo>
                <a:cubicBezTo>
                  <a:pt x="4613614" y="1393330"/>
                  <a:pt x="4577847" y="1450425"/>
                  <a:pt x="4573450" y="1395904"/>
                </a:cubicBezTo>
                <a:cubicBezTo>
                  <a:pt x="4564661" y="1406883"/>
                  <a:pt x="4559204" y="1405421"/>
                  <a:pt x="4553748" y="1403959"/>
                </a:cubicBezTo>
                <a:cubicBezTo>
                  <a:pt x="4545563" y="1401766"/>
                  <a:pt x="4540713" y="1387132"/>
                  <a:pt x="4532527" y="1384939"/>
                </a:cubicBezTo>
                <a:cubicBezTo>
                  <a:pt x="4529800" y="1384208"/>
                  <a:pt x="4525102" y="1396283"/>
                  <a:pt x="4523738" y="1395918"/>
                </a:cubicBezTo>
                <a:cubicBezTo>
                  <a:pt x="4516311" y="1407265"/>
                  <a:pt x="4518888" y="1381284"/>
                  <a:pt x="4513431" y="1379822"/>
                </a:cubicBezTo>
                <a:cubicBezTo>
                  <a:pt x="4507217" y="1364820"/>
                  <a:pt x="4489637" y="1386779"/>
                  <a:pt x="4481452" y="1384587"/>
                </a:cubicBezTo>
                <a:cubicBezTo>
                  <a:pt x="4480088" y="1384222"/>
                  <a:pt x="4482057" y="1371415"/>
                  <a:pt x="4483421" y="1371781"/>
                </a:cubicBezTo>
                <a:cubicBezTo>
                  <a:pt x="4472509" y="1368857"/>
                  <a:pt x="4455534" y="1377642"/>
                  <a:pt x="4447198" y="1348738"/>
                </a:cubicBezTo>
                <a:cubicBezTo>
                  <a:pt x="4445228" y="1361546"/>
                  <a:pt x="4432345" y="1371429"/>
                  <a:pt x="4430222" y="1357527"/>
                </a:cubicBezTo>
                <a:cubicBezTo>
                  <a:pt x="4424918" y="1382777"/>
                  <a:pt x="4424161" y="1369236"/>
                  <a:pt x="4420827" y="1381680"/>
                </a:cubicBezTo>
                <a:cubicBezTo>
                  <a:pt x="4418098" y="1380949"/>
                  <a:pt x="4424766" y="1356064"/>
                  <a:pt x="4417340" y="1367409"/>
                </a:cubicBezTo>
                <a:cubicBezTo>
                  <a:pt x="4396426" y="1401812"/>
                  <a:pt x="4401424" y="1323138"/>
                  <a:pt x="4375205" y="1382793"/>
                </a:cubicBezTo>
                <a:cubicBezTo>
                  <a:pt x="4377782" y="1356809"/>
                  <a:pt x="4363688" y="1393040"/>
                  <a:pt x="4370355" y="1368157"/>
                </a:cubicBezTo>
                <a:cubicBezTo>
                  <a:pt x="4369597" y="1354615"/>
                  <a:pt x="4362929" y="1379503"/>
                  <a:pt x="4363536" y="1366329"/>
                </a:cubicBezTo>
                <a:cubicBezTo>
                  <a:pt x="4362778" y="1352789"/>
                  <a:pt x="4362020" y="1339252"/>
                  <a:pt x="4356563" y="1337789"/>
                </a:cubicBezTo>
                <a:cubicBezTo>
                  <a:pt x="4350500" y="1349499"/>
                  <a:pt x="4345802" y="1361577"/>
                  <a:pt x="4338375" y="1372924"/>
                </a:cubicBezTo>
                <a:cubicBezTo>
                  <a:pt x="4333678" y="1384999"/>
                  <a:pt x="4338982" y="1359750"/>
                  <a:pt x="4337618" y="1359385"/>
                </a:cubicBezTo>
                <a:cubicBezTo>
                  <a:pt x="4332920" y="1371462"/>
                  <a:pt x="4330949" y="1384268"/>
                  <a:pt x="4329587" y="1383903"/>
                </a:cubicBezTo>
                <a:cubicBezTo>
                  <a:pt x="4321401" y="1381709"/>
                  <a:pt x="4325341" y="1356095"/>
                  <a:pt x="4317157" y="1353902"/>
                </a:cubicBezTo>
                <a:cubicBezTo>
                  <a:pt x="4319127" y="1341092"/>
                  <a:pt x="4321096" y="1328286"/>
                  <a:pt x="4319732" y="1327920"/>
                </a:cubicBezTo>
                <a:cubicBezTo>
                  <a:pt x="4310183" y="1325362"/>
                  <a:pt x="4310791" y="1312188"/>
                  <a:pt x="4291997" y="1360498"/>
                </a:cubicBezTo>
                <a:cubicBezTo>
                  <a:pt x="4285025" y="1331955"/>
                  <a:pt x="4267292" y="1327203"/>
                  <a:pt x="4252287" y="1323183"/>
                </a:cubicBezTo>
                <a:cubicBezTo>
                  <a:pt x="4256074" y="1270855"/>
                  <a:pt x="4230309" y="1290623"/>
                  <a:pt x="4210606" y="1298681"/>
                </a:cubicBezTo>
                <a:cubicBezTo>
                  <a:pt x="4211213" y="1285506"/>
                  <a:pt x="4213182" y="1272699"/>
                  <a:pt x="4209089" y="1271603"/>
                </a:cubicBezTo>
                <a:cubicBezTo>
                  <a:pt x="4197572" y="1281851"/>
                  <a:pt x="4194085" y="1267582"/>
                  <a:pt x="4177869" y="1289909"/>
                </a:cubicBezTo>
                <a:cubicBezTo>
                  <a:pt x="4170443" y="1301253"/>
                  <a:pt x="4177110" y="1276368"/>
                  <a:pt x="4177717" y="1263197"/>
                </a:cubicBezTo>
                <a:cubicBezTo>
                  <a:pt x="4158166" y="1297963"/>
                  <a:pt x="4147101" y="1268327"/>
                  <a:pt x="4148312" y="1241981"/>
                </a:cubicBezTo>
                <a:cubicBezTo>
                  <a:pt x="4140128" y="1239787"/>
                  <a:pt x="4134065" y="1251500"/>
                  <a:pt x="4129216" y="1236863"/>
                </a:cubicBezTo>
                <a:cubicBezTo>
                  <a:pt x="4125123" y="1235768"/>
                  <a:pt x="4118456" y="1260652"/>
                  <a:pt x="4111029" y="1271999"/>
                </a:cubicBezTo>
                <a:cubicBezTo>
                  <a:pt x="4105421" y="1243824"/>
                  <a:pt x="4085871" y="1278591"/>
                  <a:pt x="4090416" y="1239803"/>
                </a:cubicBezTo>
                <a:cubicBezTo>
                  <a:pt x="4089657" y="1226265"/>
                  <a:pt x="4074199" y="1262130"/>
                  <a:pt x="4084202" y="1224802"/>
                </a:cubicBezTo>
                <a:cubicBezTo>
                  <a:pt x="4070713" y="1247859"/>
                  <a:pt x="4059041" y="1231397"/>
                  <a:pt x="4052828" y="1216396"/>
                </a:cubicBezTo>
                <a:cubicBezTo>
                  <a:pt x="4052070" y="1202859"/>
                  <a:pt x="4039945" y="1226281"/>
                  <a:pt x="4035853" y="1225184"/>
                </a:cubicBezTo>
                <a:cubicBezTo>
                  <a:pt x="4036459" y="1212010"/>
                  <a:pt x="4039792" y="1199569"/>
                  <a:pt x="4037065" y="1198838"/>
                </a:cubicBezTo>
                <a:cubicBezTo>
                  <a:pt x="4028880" y="1196645"/>
                  <a:pt x="4014633" y="1206162"/>
                  <a:pt x="4009783" y="1191528"/>
                </a:cubicBezTo>
                <a:cubicBezTo>
                  <a:pt x="3998113" y="1175063"/>
                  <a:pt x="3986441" y="1158602"/>
                  <a:pt x="3973406" y="1141773"/>
                </a:cubicBezTo>
                <a:cubicBezTo>
                  <a:pt x="3965222" y="1139580"/>
                  <a:pt x="3950370" y="1162271"/>
                  <a:pt x="3953551" y="1123118"/>
                </a:cubicBezTo>
                <a:cubicBezTo>
                  <a:pt x="3934000" y="1157884"/>
                  <a:pt x="3930967" y="1103730"/>
                  <a:pt x="3921419" y="1101172"/>
                </a:cubicBezTo>
                <a:cubicBezTo>
                  <a:pt x="3918691" y="1100440"/>
                  <a:pt x="3913994" y="1112519"/>
                  <a:pt x="3911265" y="1111787"/>
                </a:cubicBezTo>
                <a:cubicBezTo>
                  <a:pt x="3898229" y="1094958"/>
                  <a:pt x="3887165" y="1065321"/>
                  <a:pt x="3872765" y="1048130"/>
                </a:cubicBezTo>
                <a:cubicBezTo>
                  <a:pt x="3859124" y="1044475"/>
                  <a:pt x="3840785" y="1052895"/>
                  <a:pt x="3829115" y="1036434"/>
                </a:cubicBezTo>
                <a:cubicBezTo>
                  <a:pt x="3813958" y="1005698"/>
                  <a:pt x="3786071" y="1011564"/>
                  <a:pt x="3776975" y="969118"/>
                </a:cubicBezTo>
                <a:cubicBezTo>
                  <a:pt x="3774247" y="968387"/>
                  <a:pt x="3769550" y="980465"/>
                  <a:pt x="3764852" y="992540"/>
                </a:cubicBezTo>
                <a:cubicBezTo>
                  <a:pt x="3739387" y="945711"/>
                  <a:pt x="3684066" y="917553"/>
                  <a:pt x="3649359" y="921589"/>
                </a:cubicBezTo>
                <a:cubicBezTo>
                  <a:pt x="3642085" y="959644"/>
                  <a:pt x="3641933" y="932933"/>
                  <a:pt x="3627231" y="982339"/>
                </a:cubicBezTo>
                <a:cubicBezTo>
                  <a:pt x="3633141" y="943915"/>
                  <a:pt x="3631172" y="956721"/>
                  <a:pt x="3639205" y="932202"/>
                </a:cubicBezTo>
                <a:cubicBezTo>
                  <a:pt x="3625564" y="928548"/>
                  <a:pt x="3624805" y="915010"/>
                  <a:pt x="3606467" y="923430"/>
                </a:cubicBezTo>
                <a:cubicBezTo>
                  <a:pt x="3605101" y="923064"/>
                  <a:pt x="3603738" y="922699"/>
                  <a:pt x="3599040" y="934778"/>
                </a:cubicBezTo>
                <a:cubicBezTo>
                  <a:pt x="3599040" y="934778"/>
                  <a:pt x="3595707" y="947217"/>
                  <a:pt x="3595707" y="947217"/>
                </a:cubicBezTo>
                <a:cubicBezTo>
                  <a:pt x="3592373" y="959662"/>
                  <a:pt x="3593735" y="960028"/>
                  <a:pt x="3593735" y="960028"/>
                </a:cubicBezTo>
                <a:cubicBezTo>
                  <a:pt x="3593735" y="960028"/>
                  <a:pt x="3595099" y="960393"/>
                  <a:pt x="3595099" y="960393"/>
                </a:cubicBezTo>
                <a:cubicBezTo>
                  <a:pt x="3595099" y="960393"/>
                  <a:pt x="3595099" y="960393"/>
                  <a:pt x="3598435" y="947949"/>
                </a:cubicBezTo>
                <a:cubicBezTo>
                  <a:pt x="3587826" y="998452"/>
                  <a:pt x="3612075" y="951605"/>
                  <a:pt x="3607983" y="950507"/>
                </a:cubicBezTo>
                <a:cubicBezTo>
                  <a:pt x="3609347" y="950873"/>
                  <a:pt x="3609498" y="977587"/>
                  <a:pt x="3608894" y="990760"/>
                </a:cubicBezTo>
                <a:cubicBezTo>
                  <a:pt x="3606167" y="990028"/>
                  <a:pt x="3603437" y="989297"/>
                  <a:pt x="3600709" y="988566"/>
                </a:cubicBezTo>
                <a:cubicBezTo>
                  <a:pt x="3596010" y="1000646"/>
                  <a:pt x="3593283" y="999914"/>
                  <a:pt x="3590554" y="999183"/>
                </a:cubicBezTo>
                <a:cubicBezTo>
                  <a:pt x="3580400" y="1009795"/>
                  <a:pt x="3581612" y="983450"/>
                  <a:pt x="3566154" y="1019316"/>
                </a:cubicBezTo>
                <a:cubicBezTo>
                  <a:pt x="3564789" y="1018950"/>
                  <a:pt x="3563426" y="1018585"/>
                  <a:pt x="3562061" y="1018219"/>
                </a:cubicBezTo>
                <a:cubicBezTo>
                  <a:pt x="3567365" y="992970"/>
                  <a:pt x="3559940" y="1004314"/>
                  <a:pt x="3563878" y="978698"/>
                </a:cubicBezTo>
                <a:cubicBezTo>
                  <a:pt x="3567212" y="966257"/>
                  <a:pt x="3565849" y="965892"/>
                  <a:pt x="3567819" y="953083"/>
                </a:cubicBezTo>
                <a:cubicBezTo>
                  <a:pt x="3567819" y="953083"/>
                  <a:pt x="3566455" y="952717"/>
                  <a:pt x="3566455" y="952717"/>
                </a:cubicBezTo>
                <a:cubicBezTo>
                  <a:pt x="3569789" y="940274"/>
                  <a:pt x="3569789" y="940274"/>
                  <a:pt x="3569789" y="940274"/>
                </a:cubicBezTo>
                <a:cubicBezTo>
                  <a:pt x="3568425" y="939908"/>
                  <a:pt x="3568425" y="939908"/>
                  <a:pt x="3565090" y="952353"/>
                </a:cubicBezTo>
                <a:cubicBezTo>
                  <a:pt x="3561756" y="964795"/>
                  <a:pt x="3563121" y="965160"/>
                  <a:pt x="3564484" y="965526"/>
                </a:cubicBezTo>
                <a:cubicBezTo>
                  <a:pt x="3561150" y="977966"/>
                  <a:pt x="3562515" y="978332"/>
                  <a:pt x="3562515" y="978332"/>
                </a:cubicBezTo>
                <a:cubicBezTo>
                  <a:pt x="3562515" y="978332"/>
                  <a:pt x="3559181" y="990776"/>
                  <a:pt x="3559181" y="990776"/>
                </a:cubicBezTo>
                <a:cubicBezTo>
                  <a:pt x="3558422" y="977236"/>
                  <a:pt x="3549632" y="988218"/>
                  <a:pt x="3542206" y="999562"/>
                </a:cubicBezTo>
                <a:cubicBezTo>
                  <a:pt x="3542206" y="999562"/>
                  <a:pt x="3540841" y="999197"/>
                  <a:pt x="3540841" y="999197"/>
                </a:cubicBezTo>
                <a:cubicBezTo>
                  <a:pt x="3533417" y="1010543"/>
                  <a:pt x="3530687" y="1009813"/>
                  <a:pt x="3529930" y="996273"/>
                </a:cubicBezTo>
                <a:cubicBezTo>
                  <a:pt x="3527203" y="995541"/>
                  <a:pt x="3524473" y="994810"/>
                  <a:pt x="3521746" y="994080"/>
                </a:cubicBezTo>
                <a:cubicBezTo>
                  <a:pt x="3523715" y="981274"/>
                  <a:pt x="3523715" y="981274"/>
                  <a:pt x="3523715" y="981274"/>
                </a:cubicBezTo>
                <a:cubicBezTo>
                  <a:pt x="3528413" y="969195"/>
                  <a:pt x="3535081" y="944310"/>
                  <a:pt x="3538416" y="931867"/>
                </a:cubicBezTo>
                <a:cubicBezTo>
                  <a:pt x="3541749" y="919426"/>
                  <a:pt x="3541749" y="919426"/>
                  <a:pt x="3541749" y="919426"/>
                </a:cubicBezTo>
                <a:cubicBezTo>
                  <a:pt x="3541749" y="919426"/>
                  <a:pt x="3543113" y="919791"/>
                  <a:pt x="3546447" y="907348"/>
                </a:cubicBezTo>
                <a:cubicBezTo>
                  <a:pt x="3546447" y="907348"/>
                  <a:pt x="3547811" y="907714"/>
                  <a:pt x="3547811" y="907714"/>
                </a:cubicBezTo>
                <a:cubicBezTo>
                  <a:pt x="3550540" y="908445"/>
                  <a:pt x="3553267" y="909176"/>
                  <a:pt x="3554632" y="909542"/>
                </a:cubicBezTo>
                <a:cubicBezTo>
                  <a:pt x="3554632" y="909542"/>
                  <a:pt x="3555996" y="909907"/>
                  <a:pt x="3555996" y="909907"/>
                </a:cubicBezTo>
                <a:cubicBezTo>
                  <a:pt x="3559329" y="897465"/>
                  <a:pt x="3559329" y="897465"/>
                  <a:pt x="3557965" y="897099"/>
                </a:cubicBezTo>
                <a:cubicBezTo>
                  <a:pt x="3559935" y="884292"/>
                  <a:pt x="3557208" y="883560"/>
                  <a:pt x="3551145" y="895272"/>
                </a:cubicBezTo>
                <a:cubicBezTo>
                  <a:pt x="3551145" y="895272"/>
                  <a:pt x="3549781" y="894907"/>
                  <a:pt x="3549781" y="894907"/>
                </a:cubicBezTo>
                <a:cubicBezTo>
                  <a:pt x="3548417" y="894541"/>
                  <a:pt x="3548417" y="894541"/>
                  <a:pt x="3548417" y="894541"/>
                </a:cubicBezTo>
                <a:cubicBezTo>
                  <a:pt x="3555084" y="869657"/>
                  <a:pt x="3553721" y="869292"/>
                  <a:pt x="3553721" y="869292"/>
                </a:cubicBezTo>
                <a:cubicBezTo>
                  <a:pt x="3550992" y="868561"/>
                  <a:pt x="3549628" y="868195"/>
                  <a:pt x="3546900" y="867465"/>
                </a:cubicBezTo>
                <a:cubicBezTo>
                  <a:pt x="3544171" y="866733"/>
                  <a:pt x="3541444" y="866003"/>
                  <a:pt x="3540686" y="852462"/>
                </a:cubicBezTo>
                <a:cubicBezTo>
                  <a:pt x="3540686" y="852462"/>
                  <a:pt x="3540686" y="852462"/>
                  <a:pt x="3537351" y="864906"/>
                </a:cubicBezTo>
                <a:cubicBezTo>
                  <a:pt x="3536746" y="878078"/>
                  <a:pt x="3540839" y="879174"/>
                  <a:pt x="3543567" y="879905"/>
                </a:cubicBezTo>
                <a:cubicBezTo>
                  <a:pt x="3546294" y="880636"/>
                  <a:pt x="3547659" y="881001"/>
                  <a:pt x="3549023" y="881368"/>
                </a:cubicBezTo>
                <a:cubicBezTo>
                  <a:pt x="3549023" y="881368"/>
                  <a:pt x="3549023" y="881368"/>
                  <a:pt x="3545688" y="893810"/>
                </a:cubicBezTo>
                <a:cubicBezTo>
                  <a:pt x="3544324" y="893445"/>
                  <a:pt x="3542961" y="893079"/>
                  <a:pt x="3541596" y="892715"/>
                </a:cubicBezTo>
                <a:cubicBezTo>
                  <a:pt x="3534171" y="904059"/>
                  <a:pt x="3531442" y="903328"/>
                  <a:pt x="3527350" y="902231"/>
                </a:cubicBezTo>
                <a:cubicBezTo>
                  <a:pt x="3527350" y="902231"/>
                  <a:pt x="3527350" y="902231"/>
                  <a:pt x="3525985" y="901865"/>
                </a:cubicBezTo>
                <a:cubicBezTo>
                  <a:pt x="3522652" y="914309"/>
                  <a:pt x="3524016" y="914675"/>
                  <a:pt x="3524016" y="914675"/>
                </a:cubicBezTo>
                <a:cubicBezTo>
                  <a:pt x="3525379" y="915040"/>
                  <a:pt x="3525379" y="915040"/>
                  <a:pt x="3526744" y="915406"/>
                </a:cubicBezTo>
                <a:cubicBezTo>
                  <a:pt x="3529472" y="916136"/>
                  <a:pt x="3532200" y="916867"/>
                  <a:pt x="3534928" y="917599"/>
                </a:cubicBezTo>
                <a:cubicBezTo>
                  <a:pt x="3536293" y="917965"/>
                  <a:pt x="3540991" y="905886"/>
                  <a:pt x="3542355" y="906252"/>
                </a:cubicBezTo>
                <a:cubicBezTo>
                  <a:pt x="3539020" y="918695"/>
                  <a:pt x="3539020" y="918695"/>
                  <a:pt x="3540384" y="919060"/>
                </a:cubicBezTo>
                <a:cubicBezTo>
                  <a:pt x="3540384" y="919060"/>
                  <a:pt x="3540384" y="919060"/>
                  <a:pt x="3537052" y="931501"/>
                </a:cubicBezTo>
                <a:cubicBezTo>
                  <a:pt x="3533717" y="943946"/>
                  <a:pt x="3530383" y="956388"/>
                  <a:pt x="3525685" y="968464"/>
                </a:cubicBezTo>
                <a:cubicBezTo>
                  <a:pt x="3513561" y="991886"/>
                  <a:pt x="3514619" y="938827"/>
                  <a:pt x="3495827" y="987135"/>
                </a:cubicBezTo>
                <a:lnTo>
                  <a:pt x="3491735" y="986038"/>
                </a:lnTo>
                <a:cubicBezTo>
                  <a:pt x="3498405" y="961153"/>
                  <a:pt x="3489008" y="985308"/>
                  <a:pt x="3490978" y="972500"/>
                </a:cubicBezTo>
                <a:cubicBezTo>
                  <a:pt x="3495675" y="960423"/>
                  <a:pt x="3495675" y="960423"/>
                  <a:pt x="3499009" y="947981"/>
                </a:cubicBezTo>
                <a:cubicBezTo>
                  <a:pt x="3499009" y="947981"/>
                  <a:pt x="3497646" y="947616"/>
                  <a:pt x="3497646" y="947616"/>
                </a:cubicBezTo>
                <a:cubicBezTo>
                  <a:pt x="3497646" y="947616"/>
                  <a:pt x="3494311" y="960057"/>
                  <a:pt x="3492947" y="959692"/>
                </a:cubicBezTo>
                <a:cubicBezTo>
                  <a:pt x="3492947" y="959692"/>
                  <a:pt x="3488249" y="971771"/>
                  <a:pt x="3488249" y="971771"/>
                </a:cubicBezTo>
                <a:cubicBezTo>
                  <a:pt x="3484156" y="970674"/>
                  <a:pt x="3481429" y="969943"/>
                  <a:pt x="3477337" y="968846"/>
                </a:cubicBezTo>
                <a:cubicBezTo>
                  <a:pt x="3473244" y="967750"/>
                  <a:pt x="3469152" y="966653"/>
                  <a:pt x="3465060" y="965557"/>
                </a:cubicBezTo>
                <a:cubicBezTo>
                  <a:pt x="3468395" y="953112"/>
                  <a:pt x="3469759" y="953477"/>
                  <a:pt x="3469759" y="953477"/>
                </a:cubicBezTo>
                <a:cubicBezTo>
                  <a:pt x="3471123" y="953844"/>
                  <a:pt x="3471123" y="953844"/>
                  <a:pt x="3474456" y="941403"/>
                </a:cubicBezTo>
                <a:cubicBezTo>
                  <a:pt x="3474456" y="941403"/>
                  <a:pt x="3476425" y="928594"/>
                  <a:pt x="3475061" y="928229"/>
                </a:cubicBezTo>
                <a:cubicBezTo>
                  <a:pt x="3475061" y="928229"/>
                  <a:pt x="3470363" y="940307"/>
                  <a:pt x="3470363" y="940307"/>
                </a:cubicBezTo>
                <a:cubicBezTo>
                  <a:pt x="3468999" y="939941"/>
                  <a:pt x="3468999" y="939941"/>
                  <a:pt x="3467636" y="939575"/>
                </a:cubicBezTo>
                <a:cubicBezTo>
                  <a:pt x="3467636" y="939575"/>
                  <a:pt x="3469605" y="926767"/>
                  <a:pt x="3468242" y="926402"/>
                </a:cubicBezTo>
                <a:cubicBezTo>
                  <a:pt x="3468242" y="926402"/>
                  <a:pt x="3463544" y="938478"/>
                  <a:pt x="3463544" y="938478"/>
                </a:cubicBezTo>
                <a:cubicBezTo>
                  <a:pt x="3463544" y="938478"/>
                  <a:pt x="3460209" y="950920"/>
                  <a:pt x="3461573" y="951286"/>
                </a:cubicBezTo>
                <a:cubicBezTo>
                  <a:pt x="3461573" y="951286"/>
                  <a:pt x="3462937" y="951651"/>
                  <a:pt x="3462937" y="951651"/>
                </a:cubicBezTo>
                <a:cubicBezTo>
                  <a:pt x="3462937" y="951651"/>
                  <a:pt x="3459603" y="964095"/>
                  <a:pt x="3459603" y="964095"/>
                </a:cubicBezTo>
                <a:cubicBezTo>
                  <a:pt x="3458240" y="963729"/>
                  <a:pt x="3456875" y="963363"/>
                  <a:pt x="3455510" y="962998"/>
                </a:cubicBezTo>
                <a:cubicBezTo>
                  <a:pt x="3445357" y="973611"/>
                  <a:pt x="3435203" y="984227"/>
                  <a:pt x="3443082" y="932996"/>
                </a:cubicBezTo>
                <a:cubicBezTo>
                  <a:pt x="3443082" y="932996"/>
                  <a:pt x="3443082" y="932996"/>
                  <a:pt x="3441718" y="932631"/>
                </a:cubicBezTo>
                <a:cubicBezTo>
                  <a:pt x="3440354" y="932266"/>
                  <a:pt x="3437020" y="944706"/>
                  <a:pt x="3435657" y="944340"/>
                </a:cubicBezTo>
                <a:cubicBezTo>
                  <a:pt x="3435657" y="944340"/>
                  <a:pt x="3435657" y="944340"/>
                  <a:pt x="3438990" y="931901"/>
                </a:cubicBezTo>
                <a:cubicBezTo>
                  <a:pt x="3442324" y="919456"/>
                  <a:pt x="3433534" y="930437"/>
                  <a:pt x="3430806" y="929707"/>
                </a:cubicBezTo>
                <a:cubicBezTo>
                  <a:pt x="3430806" y="929707"/>
                  <a:pt x="3428836" y="942513"/>
                  <a:pt x="3425502" y="954957"/>
                </a:cubicBezTo>
                <a:cubicBezTo>
                  <a:pt x="3424138" y="954592"/>
                  <a:pt x="3420805" y="967032"/>
                  <a:pt x="3420805" y="967032"/>
                </a:cubicBezTo>
                <a:cubicBezTo>
                  <a:pt x="3419441" y="966667"/>
                  <a:pt x="3419441" y="966667"/>
                  <a:pt x="3419441" y="966667"/>
                </a:cubicBezTo>
                <a:cubicBezTo>
                  <a:pt x="3416105" y="979110"/>
                  <a:pt x="3417469" y="979476"/>
                  <a:pt x="3417469" y="979476"/>
                </a:cubicBezTo>
                <a:cubicBezTo>
                  <a:pt x="3420805" y="967032"/>
                  <a:pt x="3422168" y="967397"/>
                  <a:pt x="3423532" y="967763"/>
                </a:cubicBezTo>
                <a:cubicBezTo>
                  <a:pt x="3413530" y="1005091"/>
                  <a:pt x="3422927" y="980937"/>
                  <a:pt x="3428988" y="969225"/>
                </a:cubicBezTo>
                <a:cubicBezTo>
                  <a:pt x="3428988" y="969225"/>
                  <a:pt x="3428988" y="969225"/>
                  <a:pt x="3425655" y="981669"/>
                </a:cubicBezTo>
                <a:cubicBezTo>
                  <a:pt x="3425655" y="981669"/>
                  <a:pt x="3427019" y="982034"/>
                  <a:pt x="3427019" y="982034"/>
                </a:cubicBezTo>
                <a:cubicBezTo>
                  <a:pt x="3427019" y="982034"/>
                  <a:pt x="3427019" y="982034"/>
                  <a:pt x="3428383" y="982400"/>
                </a:cubicBezTo>
                <a:cubicBezTo>
                  <a:pt x="3428383" y="982400"/>
                  <a:pt x="3431717" y="969956"/>
                  <a:pt x="3431717" y="969956"/>
                </a:cubicBezTo>
                <a:cubicBezTo>
                  <a:pt x="3435050" y="957516"/>
                  <a:pt x="3435050" y="957516"/>
                  <a:pt x="3435050" y="957516"/>
                </a:cubicBezTo>
                <a:cubicBezTo>
                  <a:pt x="3431110" y="983131"/>
                  <a:pt x="3435203" y="984227"/>
                  <a:pt x="3440658" y="985689"/>
                </a:cubicBezTo>
                <a:cubicBezTo>
                  <a:pt x="3443387" y="986420"/>
                  <a:pt x="3446115" y="987151"/>
                  <a:pt x="3450207" y="988248"/>
                </a:cubicBezTo>
                <a:cubicBezTo>
                  <a:pt x="3451572" y="988613"/>
                  <a:pt x="3451572" y="988613"/>
                  <a:pt x="3456269" y="976536"/>
                </a:cubicBezTo>
                <a:cubicBezTo>
                  <a:pt x="3452936" y="988978"/>
                  <a:pt x="3454301" y="989344"/>
                  <a:pt x="3454301" y="989344"/>
                </a:cubicBezTo>
                <a:cubicBezTo>
                  <a:pt x="3454301" y="989344"/>
                  <a:pt x="3454301" y="989344"/>
                  <a:pt x="3455663" y="989709"/>
                </a:cubicBezTo>
                <a:cubicBezTo>
                  <a:pt x="3455059" y="1002882"/>
                  <a:pt x="3459151" y="1003978"/>
                  <a:pt x="3461879" y="1004709"/>
                </a:cubicBezTo>
                <a:cubicBezTo>
                  <a:pt x="3463243" y="1005075"/>
                  <a:pt x="3465971" y="1005806"/>
                  <a:pt x="3467336" y="1006171"/>
                </a:cubicBezTo>
                <a:cubicBezTo>
                  <a:pt x="3474762" y="994827"/>
                  <a:pt x="3477489" y="995558"/>
                  <a:pt x="3478248" y="1009095"/>
                </a:cubicBezTo>
                <a:cubicBezTo>
                  <a:pt x="3477642" y="1022270"/>
                  <a:pt x="3483098" y="1023732"/>
                  <a:pt x="3489765" y="998847"/>
                </a:cubicBezTo>
                <a:cubicBezTo>
                  <a:pt x="3489765" y="998847"/>
                  <a:pt x="3491130" y="999213"/>
                  <a:pt x="3492493" y="999579"/>
                </a:cubicBezTo>
                <a:cubicBezTo>
                  <a:pt x="3492493" y="999579"/>
                  <a:pt x="3492493" y="999579"/>
                  <a:pt x="3489160" y="1012019"/>
                </a:cubicBezTo>
                <a:cubicBezTo>
                  <a:pt x="3485825" y="1024463"/>
                  <a:pt x="3494617" y="1013481"/>
                  <a:pt x="3492646" y="1026290"/>
                </a:cubicBezTo>
                <a:cubicBezTo>
                  <a:pt x="3484615" y="1050810"/>
                  <a:pt x="3491888" y="1012750"/>
                  <a:pt x="3485825" y="1024463"/>
                </a:cubicBezTo>
                <a:cubicBezTo>
                  <a:pt x="3485825" y="1024463"/>
                  <a:pt x="3483857" y="1037269"/>
                  <a:pt x="3482492" y="1036903"/>
                </a:cubicBezTo>
                <a:cubicBezTo>
                  <a:pt x="3475067" y="1048251"/>
                  <a:pt x="3477642" y="1022270"/>
                  <a:pt x="3472185" y="1020808"/>
                </a:cubicBezTo>
                <a:cubicBezTo>
                  <a:pt x="3470821" y="1020443"/>
                  <a:pt x="3468852" y="1033249"/>
                  <a:pt x="3467488" y="1032883"/>
                </a:cubicBezTo>
                <a:cubicBezTo>
                  <a:pt x="3461426" y="1044597"/>
                  <a:pt x="3459909" y="1017519"/>
                  <a:pt x="3451120" y="1028497"/>
                </a:cubicBezTo>
                <a:cubicBezTo>
                  <a:pt x="3449755" y="1028131"/>
                  <a:pt x="3422020" y="1060707"/>
                  <a:pt x="3430657" y="1023015"/>
                </a:cubicBezTo>
                <a:cubicBezTo>
                  <a:pt x="3425202" y="1021552"/>
                  <a:pt x="3415047" y="1032169"/>
                  <a:pt x="3417017" y="1019360"/>
                </a:cubicBezTo>
                <a:cubicBezTo>
                  <a:pt x="3415654" y="1018994"/>
                  <a:pt x="3414289" y="1018628"/>
                  <a:pt x="3411561" y="1017898"/>
                </a:cubicBezTo>
                <a:cubicBezTo>
                  <a:pt x="3408833" y="1017167"/>
                  <a:pt x="3395344" y="1040224"/>
                  <a:pt x="3393221" y="1026321"/>
                </a:cubicBezTo>
                <a:cubicBezTo>
                  <a:pt x="3391858" y="1025956"/>
                  <a:pt x="3395192" y="1013512"/>
                  <a:pt x="3395192" y="1013512"/>
                </a:cubicBezTo>
                <a:cubicBezTo>
                  <a:pt x="3393828" y="1013146"/>
                  <a:pt x="3389130" y="1025224"/>
                  <a:pt x="3387765" y="1024859"/>
                </a:cubicBezTo>
                <a:cubicBezTo>
                  <a:pt x="3376247" y="1035107"/>
                  <a:pt x="3368668" y="1019742"/>
                  <a:pt x="3365787" y="992298"/>
                </a:cubicBezTo>
                <a:cubicBezTo>
                  <a:pt x="3352300" y="1015356"/>
                  <a:pt x="3350178" y="1001450"/>
                  <a:pt x="3345327" y="986816"/>
                </a:cubicBezTo>
                <a:cubicBezTo>
                  <a:pt x="3336690" y="1024507"/>
                  <a:pt x="3336384" y="971083"/>
                  <a:pt x="3328353" y="995602"/>
                </a:cubicBezTo>
                <a:cubicBezTo>
                  <a:pt x="3326989" y="995237"/>
                  <a:pt x="3328353" y="995602"/>
                  <a:pt x="3330322" y="982796"/>
                </a:cubicBezTo>
                <a:cubicBezTo>
                  <a:pt x="3327594" y="982065"/>
                  <a:pt x="3325624" y="994871"/>
                  <a:pt x="3325624" y="994871"/>
                </a:cubicBezTo>
                <a:cubicBezTo>
                  <a:pt x="3309256" y="990485"/>
                  <a:pt x="3299100" y="1001101"/>
                  <a:pt x="3300919" y="961579"/>
                </a:cubicBezTo>
                <a:lnTo>
                  <a:pt x="3305449" y="949935"/>
                </a:lnTo>
                <a:lnTo>
                  <a:pt x="3312626" y="954716"/>
                </a:lnTo>
                <a:cubicBezTo>
                  <a:pt x="3315355" y="955447"/>
                  <a:pt x="3318575" y="952977"/>
                  <a:pt x="3323954" y="941081"/>
                </a:cubicBezTo>
                <a:cubicBezTo>
                  <a:pt x="3319257" y="953159"/>
                  <a:pt x="3327894" y="915467"/>
                  <a:pt x="3331987" y="916562"/>
                </a:cubicBezTo>
                <a:cubicBezTo>
                  <a:pt x="3340625" y="878869"/>
                  <a:pt x="3323043" y="900833"/>
                  <a:pt x="3317588" y="899369"/>
                </a:cubicBezTo>
                <a:cubicBezTo>
                  <a:pt x="3319404" y="859848"/>
                  <a:pt x="3307735" y="843385"/>
                  <a:pt x="3289547" y="878520"/>
                </a:cubicBezTo>
                <a:cubicBezTo>
                  <a:pt x="3296215" y="853635"/>
                  <a:pt x="3287425" y="864615"/>
                  <a:pt x="3286667" y="851076"/>
                </a:cubicBezTo>
                <a:cubicBezTo>
                  <a:pt x="3276059" y="901576"/>
                  <a:pt x="3260296" y="884019"/>
                  <a:pt x="3254839" y="882557"/>
                </a:cubicBezTo>
                <a:cubicBezTo>
                  <a:pt x="3254839" y="882557"/>
                  <a:pt x="3258174" y="870115"/>
                  <a:pt x="3258174" y="870115"/>
                </a:cubicBezTo>
                <a:cubicBezTo>
                  <a:pt x="3259538" y="870480"/>
                  <a:pt x="3262872" y="858036"/>
                  <a:pt x="3264236" y="858401"/>
                </a:cubicBezTo>
                <a:cubicBezTo>
                  <a:pt x="3265601" y="858767"/>
                  <a:pt x="3265601" y="858767"/>
                  <a:pt x="3268935" y="846326"/>
                </a:cubicBezTo>
                <a:cubicBezTo>
                  <a:pt x="3268935" y="846326"/>
                  <a:pt x="3267570" y="845960"/>
                  <a:pt x="3267570" y="845960"/>
                </a:cubicBezTo>
                <a:cubicBezTo>
                  <a:pt x="3266206" y="845595"/>
                  <a:pt x="3266206" y="845595"/>
                  <a:pt x="3264842" y="845229"/>
                </a:cubicBezTo>
                <a:cubicBezTo>
                  <a:pt x="3263478" y="844864"/>
                  <a:pt x="3262114" y="844499"/>
                  <a:pt x="3260750" y="844132"/>
                </a:cubicBezTo>
                <a:cubicBezTo>
                  <a:pt x="3259386" y="843767"/>
                  <a:pt x="3258021" y="843401"/>
                  <a:pt x="3258021" y="843401"/>
                </a:cubicBezTo>
                <a:cubicBezTo>
                  <a:pt x="3256657" y="843036"/>
                  <a:pt x="3256657" y="843036"/>
                  <a:pt x="3255294" y="842670"/>
                </a:cubicBezTo>
                <a:cubicBezTo>
                  <a:pt x="3261961" y="817785"/>
                  <a:pt x="3261961" y="817785"/>
                  <a:pt x="3255141" y="815958"/>
                </a:cubicBezTo>
                <a:cubicBezTo>
                  <a:pt x="3251807" y="828400"/>
                  <a:pt x="3253171" y="828765"/>
                  <a:pt x="3251201" y="841574"/>
                </a:cubicBezTo>
                <a:cubicBezTo>
                  <a:pt x="3248473" y="840843"/>
                  <a:pt x="3245744" y="840112"/>
                  <a:pt x="3243017" y="839381"/>
                </a:cubicBezTo>
                <a:cubicBezTo>
                  <a:pt x="3240288" y="838650"/>
                  <a:pt x="3237561" y="837919"/>
                  <a:pt x="3234832" y="837188"/>
                </a:cubicBezTo>
                <a:cubicBezTo>
                  <a:pt x="3241501" y="812303"/>
                  <a:pt x="3241501" y="812303"/>
                  <a:pt x="3236803" y="824379"/>
                </a:cubicBezTo>
                <a:cubicBezTo>
                  <a:pt x="3236044" y="810842"/>
                  <a:pt x="3242865" y="812669"/>
                  <a:pt x="3246805" y="787054"/>
                </a:cubicBezTo>
                <a:cubicBezTo>
                  <a:pt x="3244682" y="773147"/>
                  <a:pt x="3234074" y="823648"/>
                  <a:pt x="3231951" y="809745"/>
                </a:cubicBezTo>
                <a:cubicBezTo>
                  <a:pt x="3227253" y="821821"/>
                  <a:pt x="3238772" y="811572"/>
                  <a:pt x="3231347" y="822917"/>
                </a:cubicBezTo>
                <a:cubicBezTo>
                  <a:pt x="3224526" y="821090"/>
                  <a:pt x="3217706" y="819262"/>
                  <a:pt x="3207551" y="829877"/>
                </a:cubicBezTo>
                <a:cubicBezTo>
                  <a:pt x="3198002" y="827320"/>
                  <a:pt x="3189818" y="825127"/>
                  <a:pt x="3181634" y="822933"/>
                </a:cubicBezTo>
                <a:cubicBezTo>
                  <a:pt x="3180269" y="822568"/>
                  <a:pt x="3180269" y="822568"/>
                  <a:pt x="3176937" y="835008"/>
                </a:cubicBezTo>
                <a:cubicBezTo>
                  <a:pt x="3176937" y="835008"/>
                  <a:pt x="3173601" y="847453"/>
                  <a:pt x="3174965" y="847818"/>
                </a:cubicBezTo>
                <a:cubicBezTo>
                  <a:pt x="3177695" y="848549"/>
                  <a:pt x="3180422" y="849280"/>
                  <a:pt x="3183150" y="850012"/>
                </a:cubicBezTo>
                <a:cubicBezTo>
                  <a:pt x="3188606" y="851473"/>
                  <a:pt x="3194063" y="852936"/>
                  <a:pt x="3200884" y="854763"/>
                </a:cubicBezTo>
                <a:cubicBezTo>
                  <a:pt x="3211038" y="844146"/>
                  <a:pt x="3217858" y="845973"/>
                  <a:pt x="3224678" y="847802"/>
                </a:cubicBezTo>
                <a:cubicBezTo>
                  <a:pt x="3221344" y="860245"/>
                  <a:pt x="3224073" y="860976"/>
                  <a:pt x="3226800" y="861708"/>
                </a:cubicBezTo>
                <a:lnTo>
                  <a:pt x="3230893" y="862803"/>
                </a:lnTo>
                <a:cubicBezTo>
                  <a:pt x="3232257" y="863169"/>
                  <a:pt x="3234985" y="863901"/>
                  <a:pt x="3236349" y="864266"/>
                </a:cubicBezTo>
                <a:cubicBezTo>
                  <a:pt x="3239077" y="864996"/>
                  <a:pt x="3246503" y="853649"/>
                  <a:pt x="3245897" y="866825"/>
                </a:cubicBezTo>
                <a:lnTo>
                  <a:pt x="3247261" y="867191"/>
                </a:lnTo>
                <a:cubicBezTo>
                  <a:pt x="3248625" y="867555"/>
                  <a:pt x="3248625" y="867555"/>
                  <a:pt x="3248625" y="867555"/>
                </a:cubicBezTo>
                <a:lnTo>
                  <a:pt x="3251354" y="868286"/>
                </a:lnTo>
                <a:cubicBezTo>
                  <a:pt x="3251354" y="868286"/>
                  <a:pt x="3252717" y="868651"/>
                  <a:pt x="3252717" y="868651"/>
                </a:cubicBezTo>
                <a:cubicBezTo>
                  <a:pt x="3252717" y="868651"/>
                  <a:pt x="3252717" y="868651"/>
                  <a:pt x="3249384" y="881095"/>
                </a:cubicBezTo>
                <a:cubicBezTo>
                  <a:pt x="3241198" y="878902"/>
                  <a:pt x="3214830" y="911842"/>
                  <a:pt x="3210584" y="884033"/>
                </a:cubicBezTo>
                <a:cubicBezTo>
                  <a:pt x="3207857" y="883301"/>
                  <a:pt x="3206492" y="882935"/>
                  <a:pt x="3201793" y="895015"/>
                </a:cubicBezTo>
                <a:cubicBezTo>
                  <a:pt x="3201793" y="895015"/>
                  <a:pt x="3200430" y="894650"/>
                  <a:pt x="3200430" y="894650"/>
                </a:cubicBezTo>
                <a:cubicBezTo>
                  <a:pt x="3201036" y="881475"/>
                  <a:pt x="3191639" y="905628"/>
                  <a:pt x="3194973" y="893186"/>
                </a:cubicBezTo>
                <a:cubicBezTo>
                  <a:pt x="3192246" y="892457"/>
                  <a:pt x="3186943" y="917707"/>
                  <a:pt x="3183608" y="930146"/>
                </a:cubicBezTo>
                <a:cubicBezTo>
                  <a:pt x="3179516" y="929051"/>
                  <a:pt x="3181485" y="916244"/>
                  <a:pt x="3186789" y="890995"/>
                </a:cubicBezTo>
                <a:cubicBezTo>
                  <a:pt x="3184060" y="890263"/>
                  <a:pt x="3174059" y="927588"/>
                  <a:pt x="3171330" y="926857"/>
                </a:cubicBezTo>
                <a:cubicBezTo>
                  <a:pt x="3187395" y="877819"/>
                  <a:pt x="3169814" y="899779"/>
                  <a:pt x="3164963" y="885147"/>
                </a:cubicBezTo>
                <a:cubicBezTo>
                  <a:pt x="3161024" y="910761"/>
                  <a:pt x="3161630" y="897587"/>
                  <a:pt x="3154962" y="922471"/>
                </a:cubicBezTo>
                <a:cubicBezTo>
                  <a:pt x="3153599" y="922105"/>
                  <a:pt x="3150870" y="921374"/>
                  <a:pt x="3148142" y="920644"/>
                </a:cubicBezTo>
                <a:cubicBezTo>
                  <a:pt x="3148142" y="920644"/>
                  <a:pt x="3148142" y="920644"/>
                  <a:pt x="3151475" y="908203"/>
                </a:cubicBezTo>
                <a:cubicBezTo>
                  <a:pt x="3150111" y="907837"/>
                  <a:pt x="3150111" y="907837"/>
                  <a:pt x="3150111" y="907837"/>
                </a:cubicBezTo>
                <a:cubicBezTo>
                  <a:pt x="3150111" y="907837"/>
                  <a:pt x="3150111" y="907837"/>
                  <a:pt x="3146778" y="920278"/>
                </a:cubicBezTo>
                <a:cubicBezTo>
                  <a:pt x="3113889" y="884794"/>
                  <a:pt x="3081907" y="889562"/>
                  <a:pt x="3047201" y="893596"/>
                </a:cubicBezTo>
                <a:cubicBezTo>
                  <a:pt x="3047201" y="893596"/>
                  <a:pt x="3048565" y="893962"/>
                  <a:pt x="3045230" y="906406"/>
                </a:cubicBezTo>
                <a:cubicBezTo>
                  <a:pt x="3016585" y="898731"/>
                  <a:pt x="2965662" y="925091"/>
                  <a:pt x="2948381" y="880455"/>
                </a:cubicBezTo>
                <a:cubicBezTo>
                  <a:pt x="2945653" y="879724"/>
                  <a:pt x="2940349" y="904975"/>
                  <a:pt x="2935652" y="917049"/>
                </a:cubicBezTo>
                <a:cubicBezTo>
                  <a:pt x="2934894" y="903512"/>
                  <a:pt x="2938075" y="864356"/>
                  <a:pt x="2930649" y="875704"/>
                </a:cubicBezTo>
                <a:cubicBezTo>
                  <a:pt x="2930649" y="875704"/>
                  <a:pt x="2930649" y="875704"/>
                  <a:pt x="2929284" y="875338"/>
                </a:cubicBezTo>
                <a:cubicBezTo>
                  <a:pt x="2931254" y="862529"/>
                  <a:pt x="2929891" y="862163"/>
                  <a:pt x="2925192" y="874242"/>
                </a:cubicBezTo>
                <a:cubicBezTo>
                  <a:pt x="2925192" y="874242"/>
                  <a:pt x="2923828" y="873876"/>
                  <a:pt x="2921859" y="886681"/>
                </a:cubicBezTo>
                <a:cubicBezTo>
                  <a:pt x="2921859" y="886681"/>
                  <a:pt x="2923223" y="887048"/>
                  <a:pt x="2923223" y="887048"/>
                </a:cubicBezTo>
                <a:cubicBezTo>
                  <a:pt x="2923223" y="887048"/>
                  <a:pt x="2924587" y="887413"/>
                  <a:pt x="2925950" y="887778"/>
                </a:cubicBezTo>
                <a:cubicBezTo>
                  <a:pt x="2925950" y="887778"/>
                  <a:pt x="2925950" y="887778"/>
                  <a:pt x="2927315" y="888144"/>
                </a:cubicBezTo>
                <a:cubicBezTo>
                  <a:pt x="2922616" y="900223"/>
                  <a:pt x="2919283" y="912664"/>
                  <a:pt x="2917919" y="912297"/>
                </a:cubicBezTo>
                <a:cubicBezTo>
                  <a:pt x="2914584" y="924742"/>
                  <a:pt x="2925345" y="900954"/>
                  <a:pt x="2918676" y="925837"/>
                </a:cubicBezTo>
                <a:cubicBezTo>
                  <a:pt x="2918676" y="925837"/>
                  <a:pt x="2918676" y="925837"/>
                  <a:pt x="2916707" y="938644"/>
                </a:cubicBezTo>
                <a:cubicBezTo>
                  <a:pt x="2917314" y="925472"/>
                  <a:pt x="2914584" y="924742"/>
                  <a:pt x="2911857" y="924010"/>
                </a:cubicBezTo>
                <a:cubicBezTo>
                  <a:pt x="2909128" y="923279"/>
                  <a:pt x="2906400" y="922548"/>
                  <a:pt x="2907006" y="909374"/>
                </a:cubicBezTo>
                <a:cubicBezTo>
                  <a:pt x="2905643" y="909008"/>
                  <a:pt x="2905643" y="909008"/>
                  <a:pt x="2902308" y="921452"/>
                </a:cubicBezTo>
                <a:cubicBezTo>
                  <a:pt x="2901703" y="934623"/>
                  <a:pt x="2905795" y="935720"/>
                  <a:pt x="2908522" y="936452"/>
                </a:cubicBezTo>
                <a:cubicBezTo>
                  <a:pt x="2911252" y="937182"/>
                  <a:pt x="2912616" y="937548"/>
                  <a:pt x="2912010" y="950722"/>
                </a:cubicBezTo>
                <a:cubicBezTo>
                  <a:pt x="2912161" y="977434"/>
                  <a:pt x="2926408" y="967914"/>
                  <a:pt x="2923832" y="993899"/>
                </a:cubicBezTo>
                <a:cubicBezTo>
                  <a:pt x="2923832" y="993899"/>
                  <a:pt x="2923832" y="993899"/>
                  <a:pt x="2927167" y="981455"/>
                </a:cubicBezTo>
                <a:cubicBezTo>
                  <a:pt x="2928530" y="981821"/>
                  <a:pt x="2927925" y="994995"/>
                  <a:pt x="2930653" y="995726"/>
                </a:cubicBezTo>
                <a:cubicBezTo>
                  <a:pt x="2925955" y="1007801"/>
                  <a:pt x="2929894" y="982187"/>
                  <a:pt x="2919893" y="1019515"/>
                </a:cubicBezTo>
                <a:cubicBezTo>
                  <a:pt x="2926107" y="1034513"/>
                  <a:pt x="2940961" y="1011822"/>
                  <a:pt x="2941718" y="1025362"/>
                </a:cubicBezTo>
                <a:cubicBezTo>
                  <a:pt x="2943083" y="1025727"/>
                  <a:pt x="2941718" y="1025362"/>
                  <a:pt x="2945052" y="1012919"/>
                </a:cubicBezTo>
                <a:cubicBezTo>
                  <a:pt x="2941112" y="1038534"/>
                  <a:pt x="2951872" y="1014746"/>
                  <a:pt x="2943841" y="1039265"/>
                </a:cubicBezTo>
                <a:cubicBezTo>
                  <a:pt x="2946568" y="1039995"/>
                  <a:pt x="2949903" y="1027556"/>
                  <a:pt x="2951266" y="1027920"/>
                </a:cubicBezTo>
                <a:cubicBezTo>
                  <a:pt x="2961422" y="1017304"/>
                  <a:pt x="2976426" y="1021326"/>
                  <a:pt x="2979912" y="1035596"/>
                </a:cubicBezTo>
                <a:cubicBezTo>
                  <a:pt x="2982641" y="1036327"/>
                  <a:pt x="2977942" y="1048402"/>
                  <a:pt x="2977942" y="1048402"/>
                </a:cubicBezTo>
                <a:cubicBezTo>
                  <a:pt x="2979307" y="1048768"/>
                  <a:pt x="2986127" y="1050595"/>
                  <a:pt x="2989460" y="1038155"/>
                </a:cubicBezTo>
                <a:cubicBezTo>
                  <a:pt x="2991130" y="1091944"/>
                  <a:pt x="3035839" y="1050581"/>
                  <a:pt x="3038115" y="1091196"/>
                </a:cubicBezTo>
                <a:cubicBezTo>
                  <a:pt x="3048116" y="1053871"/>
                  <a:pt x="3051908" y="1121563"/>
                  <a:pt x="3066001" y="1085335"/>
                </a:cubicBezTo>
                <a:cubicBezTo>
                  <a:pt x="3064184" y="1124853"/>
                  <a:pt x="3082370" y="1089720"/>
                  <a:pt x="3080553" y="1129239"/>
                </a:cubicBezTo>
                <a:cubicBezTo>
                  <a:pt x="3054788" y="1149007"/>
                  <a:pt x="3034932" y="1130353"/>
                  <a:pt x="3020686" y="1139869"/>
                </a:cubicBezTo>
                <a:cubicBezTo>
                  <a:pt x="3015231" y="1138407"/>
                  <a:pt x="3009168" y="1150119"/>
                  <a:pt x="3013107" y="1124503"/>
                </a:cubicBezTo>
                <a:cubicBezTo>
                  <a:pt x="2997650" y="1160367"/>
                  <a:pt x="2997497" y="1133655"/>
                  <a:pt x="2990676" y="1131828"/>
                </a:cubicBezTo>
                <a:cubicBezTo>
                  <a:pt x="2984615" y="1143541"/>
                  <a:pt x="2977189" y="1154885"/>
                  <a:pt x="2974460" y="1154154"/>
                </a:cubicBezTo>
                <a:cubicBezTo>
                  <a:pt x="2970368" y="1153057"/>
                  <a:pt x="2965518" y="1138423"/>
                  <a:pt x="2962789" y="1137692"/>
                </a:cubicBezTo>
                <a:cubicBezTo>
                  <a:pt x="2962789" y="1137692"/>
                  <a:pt x="2960781" y="1143823"/>
                  <a:pt x="2959361" y="1148442"/>
                </a:cubicBezTo>
                <a:lnTo>
                  <a:pt x="2958836" y="1150305"/>
                </a:lnTo>
                <a:lnTo>
                  <a:pt x="2941097" y="1155217"/>
                </a:lnTo>
                <a:cubicBezTo>
                  <a:pt x="2935472" y="1153710"/>
                  <a:pt x="2930507" y="1149046"/>
                  <a:pt x="2926718" y="1141360"/>
                </a:cubicBezTo>
                <a:cubicBezTo>
                  <a:pt x="2911713" y="1137340"/>
                  <a:pt x="2898677" y="1120513"/>
                  <a:pt x="2885644" y="1103685"/>
                </a:cubicBezTo>
                <a:cubicBezTo>
                  <a:pt x="2869274" y="1099297"/>
                  <a:pt x="2860331" y="1083569"/>
                  <a:pt x="2847296" y="1066738"/>
                </a:cubicBezTo>
                <a:cubicBezTo>
                  <a:pt x="2839870" y="1078086"/>
                  <a:pt x="2831838" y="1102604"/>
                  <a:pt x="2822443" y="1126758"/>
                </a:cubicBezTo>
                <a:cubicBezTo>
                  <a:pt x="2815017" y="1138102"/>
                  <a:pt x="2820320" y="1112851"/>
                  <a:pt x="2815623" y="1124931"/>
                </a:cubicBezTo>
                <a:cubicBezTo>
                  <a:pt x="2814258" y="1124565"/>
                  <a:pt x="2811530" y="1123833"/>
                  <a:pt x="2810165" y="1123468"/>
                </a:cubicBezTo>
                <a:cubicBezTo>
                  <a:pt x="2808801" y="1123102"/>
                  <a:pt x="2806073" y="1122372"/>
                  <a:pt x="2808044" y="1109562"/>
                </a:cubicBezTo>
                <a:cubicBezTo>
                  <a:pt x="2808044" y="1109562"/>
                  <a:pt x="2808044" y="1109562"/>
                  <a:pt x="2811377" y="1097121"/>
                </a:cubicBezTo>
                <a:cubicBezTo>
                  <a:pt x="2811377" y="1097121"/>
                  <a:pt x="2811377" y="1097121"/>
                  <a:pt x="2810012" y="1096756"/>
                </a:cubicBezTo>
                <a:cubicBezTo>
                  <a:pt x="2810012" y="1096756"/>
                  <a:pt x="2808650" y="1096391"/>
                  <a:pt x="2810619" y="1083582"/>
                </a:cubicBezTo>
                <a:cubicBezTo>
                  <a:pt x="2810619" y="1083582"/>
                  <a:pt x="2810619" y="1083582"/>
                  <a:pt x="2809256" y="1083217"/>
                </a:cubicBezTo>
                <a:cubicBezTo>
                  <a:pt x="2805921" y="1095660"/>
                  <a:pt x="2805921" y="1095660"/>
                  <a:pt x="2807285" y="1096025"/>
                </a:cubicBezTo>
                <a:cubicBezTo>
                  <a:pt x="2807285" y="1096025"/>
                  <a:pt x="2805316" y="1108832"/>
                  <a:pt x="2806680" y="1109197"/>
                </a:cubicBezTo>
                <a:cubicBezTo>
                  <a:pt x="2799859" y="1107369"/>
                  <a:pt x="2795009" y="1092736"/>
                  <a:pt x="2788188" y="1090908"/>
                </a:cubicBezTo>
                <a:cubicBezTo>
                  <a:pt x="2780003" y="1088715"/>
                  <a:pt x="2770456" y="1086157"/>
                  <a:pt x="2768938" y="1059080"/>
                </a:cubicBezTo>
                <a:cubicBezTo>
                  <a:pt x="2768938" y="1059080"/>
                  <a:pt x="2767574" y="1058714"/>
                  <a:pt x="2764240" y="1071155"/>
                </a:cubicBezTo>
                <a:cubicBezTo>
                  <a:pt x="2764240" y="1071155"/>
                  <a:pt x="2760906" y="1083598"/>
                  <a:pt x="2762271" y="1083963"/>
                </a:cubicBezTo>
                <a:cubicBezTo>
                  <a:pt x="2767122" y="1098597"/>
                  <a:pt x="2776670" y="1101154"/>
                  <a:pt x="2781520" y="1115793"/>
                </a:cubicBezTo>
                <a:cubicBezTo>
                  <a:pt x="2788341" y="1117620"/>
                  <a:pt x="2796524" y="1119813"/>
                  <a:pt x="2800011" y="1134081"/>
                </a:cubicBezTo>
                <a:cubicBezTo>
                  <a:pt x="2800011" y="1134081"/>
                  <a:pt x="2800011" y="1134081"/>
                  <a:pt x="2801376" y="1134447"/>
                </a:cubicBezTo>
                <a:cubicBezTo>
                  <a:pt x="2799406" y="1147255"/>
                  <a:pt x="2802135" y="1147987"/>
                  <a:pt x="2803498" y="1148352"/>
                </a:cubicBezTo>
                <a:cubicBezTo>
                  <a:pt x="2804862" y="1148719"/>
                  <a:pt x="2806226" y="1149084"/>
                  <a:pt x="2807590" y="1149449"/>
                </a:cubicBezTo>
                <a:cubicBezTo>
                  <a:pt x="2805621" y="1162258"/>
                  <a:pt x="2804409" y="1188605"/>
                  <a:pt x="2800316" y="1187508"/>
                </a:cubicBezTo>
                <a:cubicBezTo>
                  <a:pt x="2797741" y="1213489"/>
                  <a:pt x="2810776" y="1230316"/>
                  <a:pt x="2816991" y="1245318"/>
                </a:cubicBezTo>
                <a:cubicBezTo>
                  <a:pt x="2816385" y="1258490"/>
                  <a:pt x="2818507" y="1272396"/>
                  <a:pt x="2818507" y="1272396"/>
                </a:cubicBezTo>
                <a:cubicBezTo>
                  <a:pt x="2825933" y="1261048"/>
                  <a:pt x="2825933" y="1261048"/>
                  <a:pt x="2822752" y="1300204"/>
                </a:cubicBezTo>
                <a:cubicBezTo>
                  <a:pt x="2824115" y="1300569"/>
                  <a:pt x="2824115" y="1300569"/>
                  <a:pt x="2825480" y="1300935"/>
                </a:cubicBezTo>
                <a:cubicBezTo>
                  <a:pt x="2825480" y="1300935"/>
                  <a:pt x="2816843" y="1338626"/>
                  <a:pt x="2816843" y="1338626"/>
                </a:cubicBezTo>
                <a:cubicBezTo>
                  <a:pt x="2818206" y="1338992"/>
                  <a:pt x="2823510" y="1313741"/>
                  <a:pt x="2824875" y="1314107"/>
                </a:cubicBezTo>
                <a:cubicBezTo>
                  <a:pt x="2825633" y="1327647"/>
                  <a:pt x="2829877" y="1355456"/>
                  <a:pt x="2838667" y="1344473"/>
                </a:cubicBezTo>
                <a:cubicBezTo>
                  <a:pt x="2856095" y="1295802"/>
                  <a:pt x="2859129" y="1349957"/>
                  <a:pt x="2868525" y="1325803"/>
                </a:cubicBezTo>
                <a:cubicBezTo>
                  <a:pt x="2866254" y="1405211"/>
                  <a:pt x="2908082" y="1336403"/>
                  <a:pt x="2903690" y="1401904"/>
                </a:cubicBezTo>
                <a:cubicBezTo>
                  <a:pt x="2915814" y="1378482"/>
                  <a:pt x="2923846" y="1353963"/>
                  <a:pt x="2927333" y="1368232"/>
                </a:cubicBezTo>
                <a:cubicBezTo>
                  <a:pt x="2925363" y="1381041"/>
                  <a:pt x="2916571" y="1392022"/>
                  <a:pt x="2915966" y="1405193"/>
                </a:cubicBezTo>
                <a:cubicBezTo>
                  <a:pt x="2918695" y="1405925"/>
                  <a:pt x="2922029" y="1393484"/>
                  <a:pt x="2928697" y="1368597"/>
                </a:cubicBezTo>
                <a:cubicBezTo>
                  <a:pt x="2918848" y="1432638"/>
                  <a:pt x="2955220" y="1362370"/>
                  <a:pt x="2943401" y="1439217"/>
                </a:cubicBezTo>
                <a:cubicBezTo>
                  <a:pt x="2966285" y="1392006"/>
                  <a:pt x="2965831" y="1431893"/>
                  <a:pt x="2984776" y="1410298"/>
                </a:cubicBezTo>
                <a:cubicBezTo>
                  <a:pt x="2986140" y="1410663"/>
                  <a:pt x="2984170" y="1423469"/>
                  <a:pt x="2985533" y="1423835"/>
                </a:cubicBezTo>
                <a:cubicBezTo>
                  <a:pt x="2986898" y="1424201"/>
                  <a:pt x="2988262" y="1424566"/>
                  <a:pt x="2992960" y="1412490"/>
                </a:cubicBezTo>
                <a:cubicBezTo>
                  <a:pt x="2992960" y="1412490"/>
                  <a:pt x="2996294" y="1400047"/>
                  <a:pt x="2996294" y="1400047"/>
                </a:cubicBezTo>
                <a:cubicBezTo>
                  <a:pt x="2999022" y="1400779"/>
                  <a:pt x="2990990" y="1425296"/>
                  <a:pt x="2995083" y="1426393"/>
                </a:cubicBezTo>
                <a:cubicBezTo>
                  <a:pt x="2995083" y="1426393"/>
                  <a:pt x="2995083" y="1426393"/>
                  <a:pt x="2998417" y="1413953"/>
                </a:cubicBezTo>
                <a:cubicBezTo>
                  <a:pt x="2996447" y="1426759"/>
                  <a:pt x="2997811" y="1427125"/>
                  <a:pt x="2999176" y="1427490"/>
                </a:cubicBezTo>
                <a:cubicBezTo>
                  <a:pt x="3000539" y="1427855"/>
                  <a:pt x="3000539" y="1427855"/>
                  <a:pt x="3001904" y="1428221"/>
                </a:cubicBezTo>
                <a:cubicBezTo>
                  <a:pt x="3005237" y="1415780"/>
                  <a:pt x="3005237" y="1415780"/>
                  <a:pt x="3005237" y="1415780"/>
                </a:cubicBezTo>
                <a:cubicBezTo>
                  <a:pt x="3005237" y="1415780"/>
                  <a:pt x="3003873" y="1415414"/>
                  <a:pt x="3003873" y="1415414"/>
                </a:cubicBezTo>
                <a:cubicBezTo>
                  <a:pt x="3002508" y="1415049"/>
                  <a:pt x="3001144" y="1414683"/>
                  <a:pt x="2999781" y="1414318"/>
                </a:cubicBezTo>
                <a:cubicBezTo>
                  <a:pt x="3010541" y="1390528"/>
                  <a:pt x="3015390" y="1405164"/>
                  <a:pt x="3012816" y="1431145"/>
                </a:cubicBezTo>
                <a:cubicBezTo>
                  <a:pt x="3013422" y="1417973"/>
                  <a:pt x="3028274" y="1395279"/>
                  <a:pt x="3035094" y="1397107"/>
                </a:cubicBezTo>
                <a:cubicBezTo>
                  <a:pt x="3035851" y="1410647"/>
                  <a:pt x="3037974" y="1424551"/>
                  <a:pt x="3040098" y="1438454"/>
                </a:cubicBezTo>
                <a:cubicBezTo>
                  <a:pt x="3052374" y="1441744"/>
                  <a:pt x="3075410" y="1421246"/>
                  <a:pt x="3087686" y="1424536"/>
                </a:cubicBezTo>
                <a:cubicBezTo>
                  <a:pt x="3094507" y="1426363"/>
                  <a:pt x="3097994" y="1440634"/>
                  <a:pt x="3101480" y="1454902"/>
                </a:cubicBezTo>
                <a:cubicBezTo>
                  <a:pt x="3105573" y="1455998"/>
                  <a:pt x="3112998" y="1444655"/>
                  <a:pt x="3115727" y="1445384"/>
                </a:cubicBezTo>
                <a:cubicBezTo>
                  <a:pt x="3123910" y="1447579"/>
                  <a:pt x="3120730" y="1486731"/>
                  <a:pt x="3136187" y="1450867"/>
                </a:cubicBezTo>
                <a:cubicBezTo>
                  <a:pt x="3158772" y="1470254"/>
                  <a:pt x="3183172" y="1450121"/>
                  <a:pt x="3194238" y="1479757"/>
                </a:cubicBezTo>
                <a:cubicBezTo>
                  <a:pt x="3211059" y="1444256"/>
                  <a:pt x="3209242" y="1483777"/>
                  <a:pt x="3217426" y="1485970"/>
                </a:cubicBezTo>
                <a:cubicBezTo>
                  <a:pt x="3220155" y="1486701"/>
                  <a:pt x="3226217" y="1474991"/>
                  <a:pt x="3224246" y="1487797"/>
                </a:cubicBezTo>
                <a:cubicBezTo>
                  <a:pt x="3226977" y="1488529"/>
                  <a:pt x="3225005" y="1501338"/>
                  <a:pt x="3227733" y="1502069"/>
                </a:cubicBezTo>
                <a:cubicBezTo>
                  <a:pt x="3234553" y="1503897"/>
                  <a:pt x="3258197" y="1470224"/>
                  <a:pt x="3248194" y="1507552"/>
                </a:cubicBezTo>
                <a:cubicBezTo>
                  <a:pt x="3247589" y="1520723"/>
                  <a:pt x="3273201" y="1474244"/>
                  <a:pt x="3254562" y="1549262"/>
                </a:cubicBezTo>
                <a:cubicBezTo>
                  <a:pt x="3255927" y="1549627"/>
                  <a:pt x="3261230" y="1524378"/>
                  <a:pt x="3265928" y="1512303"/>
                </a:cubicBezTo>
                <a:cubicBezTo>
                  <a:pt x="3272900" y="1540842"/>
                  <a:pt x="3286995" y="1504610"/>
                  <a:pt x="3293967" y="1533150"/>
                </a:cubicBezTo>
                <a:cubicBezTo>
                  <a:pt x="3307456" y="1510093"/>
                  <a:pt x="3308213" y="1523633"/>
                  <a:pt x="3308366" y="1550345"/>
                </a:cubicBezTo>
                <a:cubicBezTo>
                  <a:pt x="3321855" y="1527289"/>
                  <a:pt x="3325342" y="1541556"/>
                  <a:pt x="3338223" y="1531675"/>
                </a:cubicBezTo>
                <a:cubicBezTo>
                  <a:pt x="3338981" y="1545212"/>
                  <a:pt x="3337012" y="1558020"/>
                  <a:pt x="3347772" y="1534234"/>
                </a:cubicBezTo>
                <a:cubicBezTo>
                  <a:pt x="3358078" y="1550329"/>
                  <a:pt x="3373236" y="1581061"/>
                  <a:pt x="3398394" y="1574468"/>
                </a:cubicBezTo>
                <a:cubicBezTo>
                  <a:pt x="3399759" y="1574833"/>
                  <a:pt x="3399000" y="1561294"/>
                  <a:pt x="3399000" y="1561294"/>
                </a:cubicBezTo>
                <a:cubicBezTo>
                  <a:pt x="3407033" y="1536775"/>
                  <a:pt x="3401882" y="1588736"/>
                  <a:pt x="3403851" y="1575930"/>
                </a:cubicBezTo>
                <a:cubicBezTo>
                  <a:pt x="3407790" y="1550315"/>
                  <a:pt x="3408550" y="1563853"/>
                  <a:pt x="3409913" y="1564218"/>
                </a:cubicBezTo>
                <a:cubicBezTo>
                  <a:pt x="3406579" y="1576661"/>
                  <a:pt x="3406579" y="1576661"/>
                  <a:pt x="3407944" y="1577027"/>
                </a:cubicBezTo>
                <a:cubicBezTo>
                  <a:pt x="3407944" y="1577027"/>
                  <a:pt x="3411277" y="1564583"/>
                  <a:pt x="3411277" y="1564583"/>
                </a:cubicBezTo>
                <a:cubicBezTo>
                  <a:pt x="3411277" y="1564583"/>
                  <a:pt x="3411277" y="1564583"/>
                  <a:pt x="3409913" y="1564218"/>
                </a:cubicBezTo>
                <a:cubicBezTo>
                  <a:pt x="3418703" y="1553239"/>
                  <a:pt x="3416734" y="1566045"/>
                  <a:pt x="3422795" y="1554336"/>
                </a:cubicBezTo>
                <a:cubicBezTo>
                  <a:pt x="3422795" y="1554336"/>
                  <a:pt x="3422795" y="1554336"/>
                  <a:pt x="3420826" y="1567142"/>
                </a:cubicBezTo>
                <a:cubicBezTo>
                  <a:pt x="3420826" y="1567142"/>
                  <a:pt x="3417492" y="1579585"/>
                  <a:pt x="3415523" y="1592391"/>
                </a:cubicBezTo>
                <a:cubicBezTo>
                  <a:pt x="3415523" y="1592391"/>
                  <a:pt x="3415523" y="1592391"/>
                  <a:pt x="3416887" y="1592757"/>
                </a:cubicBezTo>
                <a:cubicBezTo>
                  <a:pt x="3420220" y="1580316"/>
                  <a:pt x="3421584" y="1580680"/>
                  <a:pt x="3422949" y="1581047"/>
                </a:cubicBezTo>
                <a:cubicBezTo>
                  <a:pt x="3426282" y="1568604"/>
                  <a:pt x="3426282" y="1568604"/>
                  <a:pt x="3424917" y="1568238"/>
                </a:cubicBezTo>
                <a:cubicBezTo>
                  <a:pt x="3424917" y="1568238"/>
                  <a:pt x="3423555" y="1567873"/>
                  <a:pt x="3423555" y="1567873"/>
                </a:cubicBezTo>
                <a:lnTo>
                  <a:pt x="3424692" y="1560470"/>
                </a:lnTo>
                <a:lnTo>
                  <a:pt x="3427362" y="1563893"/>
                </a:lnTo>
                <a:cubicBezTo>
                  <a:pt x="3430336" y="1563023"/>
                  <a:pt x="3435072" y="1557625"/>
                  <a:pt x="3437800" y="1558356"/>
                </a:cubicBezTo>
                <a:cubicBezTo>
                  <a:pt x="3441893" y="1559453"/>
                  <a:pt x="3440682" y="1585799"/>
                  <a:pt x="3443410" y="1586529"/>
                </a:cubicBezTo>
                <a:cubicBezTo>
                  <a:pt x="3447502" y="1587626"/>
                  <a:pt x="3464324" y="1552125"/>
                  <a:pt x="3459778" y="1590915"/>
                </a:cubicBezTo>
                <a:cubicBezTo>
                  <a:pt x="3464476" y="1578838"/>
                  <a:pt x="3465235" y="1592377"/>
                  <a:pt x="3470537" y="1567127"/>
                </a:cubicBezTo>
                <a:cubicBezTo>
                  <a:pt x="3471297" y="1580664"/>
                  <a:pt x="3469933" y="1580300"/>
                  <a:pt x="3464629" y="1605550"/>
                </a:cubicBezTo>
                <a:cubicBezTo>
                  <a:pt x="3483574" y="1583955"/>
                  <a:pt x="3477665" y="1622379"/>
                  <a:pt x="3497819" y="1574439"/>
                </a:cubicBezTo>
                <a:cubicBezTo>
                  <a:pt x="3497213" y="1587610"/>
                  <a:pt x="3490546" y="1612494"/>
                  <a:pt x="3503275" y="1575900"/>
                </a:cubicBezTo>
                <a:cubicBezTo>
                  <a:pt x="3496761" y="1627497"/>
                  <a:pt x="3518433" y="1606633"/>
                  <a:pt x="3529346" y="1609557"/>
                </a:cubicBezTo>
                <a:cubicBezTo>
                  <a:pt x="3533438" y="1610653"/>
                  <a:pt x="3535561" y="1624555"/>
                  <a:pt x="3530258" y="1649805"/>
                </a:cubicBezTo>
                <a:cubicBezTo>
                  <a:pt x="3531621" y="1650171"/>
                  <a:pt x="3536925" y="1624921"/>
                  <a:pt x="3541623" y="1612846"/>
                </a:cubicBezTo>
                <a:cubicBezTo>
                  <a:pt x="3556628" y="1616867"/>
                  <a:pt x="3568904" y="1620156"/>
                  <a:pt x="3576484" y="1635521"/>
                </a:cubicBezTo>
                <a:cubicBezTo>
                  <a:pt x="3576484" y="1635521"/>
                  <a:pt x="3573149" y="1647964"/>
                  <a:pt x="3571180" y="1660771"/>
                </a:cubicBezTo>
                <a:cubicBezTo>
                  <a:pt x="3563753" y="1672118"/>
                  <a:pt x="3556933" y="1670291"/>
                  <a:pt x="3558903" y="1657481"/>
                </a:cubicBezTo>
                <a:cubicBezTo>
                  <a:pt x="3557539" y="1657116"/>
                  <a:pt x="3557539" y="1657116"/>
                  <a:pt x="3554204" y="1669560"/>
                </a:cubicBezTo>
                <a:cubicBezTo>
                  <a:pt x="3552841" y="1669195"/>
                  <a:pt x="3550871" y="1681999"/>
                  <a:pt x="3550871" y="1681999"/>
                </a:cubicBezTo>
                <a:cubicBezTo>
                  <a:pt x="3552235" y="1682366"/>
                  <a:pt x="3554964" y="1683097"/>
                  <a:pt x="3557692" y="1683829"/>
                </a:cubicBezTo>
                <a:cubicBezTo>
                  <a:pt x="3560420" y="1684558"/>
                  <a:pt x="3563147" y="1685290"/>
                  <a:pt x="3569209" y="1673580"/>
                </a:cubicBezTo>
                <a:cubicBezTo>
                  <a:pt x="3568604" y="1686752"/>
                  <a:pt x="3572697" y="1687848"/>
                  <a:pt x="3575424" y="1688579"/>
                </a:cubicBezTo>
                <a:cubicBezTo>
                  <a:pt x="3574818" y="1701754"/>
                  <a:pt x="3577547" y="1702485"/>
                  <a:pt x="3580275" y="1703216"/>
                </a:cubicBezTo>
                <a:cubicBezTo>
                  <a:pt x="3576940" y="1715656"/>
                  <a:pt x="3576940" y="1715656"/>
                  <a:pt x="3572242" y="1727735"/>
                </a:cubicBezTo>
                <a:cubicBezTo>
                  <a:pt x="3570878" y="1727369"/>
                  <a:pt x="3569515" y="1727004"/>
                  <a:pt x="3564816" y="1739079"/>
                </a:cubicBezTo>
                <a:cubicBezTo>
                  <a:pt x="3564816" y="1739079"/>
                  <a:pt x="3564816" y="1739079"/>
                  <a:pt x="3566181" y="1739444"/>
                </a:cubicBezTo>
                <a:cubicBezTo>
                  <a:pt x="3567544" y="1739811"/>
                  <a:pt x="3570878" y="1727369"/>
                  <a:pt x="3572242" y="1727735"/>
                </a:cubicBezTo>
                <a:cubicBezTo>
                  <a:pt x="3572242" y="1727735"/>
                  <a:pt x="3572242" y="1727735"/>
                  <a:pt x="3573607" y="1728100"/>
                </a:cubicBezTo>
                <a:cubicBezTo>
                  <a:pt x="3573607" y="1728100"/>
                  <a:pt x="3578304" y="1716022"/>
                  <a:pt x="3581638" y="1703582"/>
                </a:cubicBezTo>
                <a:cubicBezTo>
                  <a:pt x="3581638" y="1703582"/>
                  <a:pt x="3581638" y="1703582"/>
                  <a:pt x="3583002" y="1703947"/>
                </a:cubicBezTo>
                <a:cubicBezTo>
                  <a:pt x="3584367" y="1704313"/>
                  <a:pt x="3581034" y="1716753"/>
                  <a:pt x="3579063" y="1729562"/>
                </a:cubicBezTo>
                <a:cubicBezTo>
                  <a:pt x="3577092" y="1742369"/>
                  <a:pt x="3576488" y="1755544"/>
                  <a:pt x="3577852" y="1755909"/>
                </a:cubicBezTo>
                <a:cubicBezTo>
                  <a:pt x="3579215" y="1756275"/>
                  <a:pt x="3580580" y="1756640"/>
                  <a:pt x="3585277" y="1744561"/>
                </a:cubicBezTo>
                <a:cubicBezTo>
                  <a:pt x="3585277" y="1744561"/>
                  <a:pt x="3585277" y="1744561"/>
                  <a:pt x="3581943" y="1757005"/>
                </a:cubicBezTo>
                <a:cubicBezTo>
                  <a:pt x="3581943" y="1757005"/>
                  <a:pt x="3583307" y="1757371"/>
                  <a:pt x="3584671" y="1757736"/>
                </a:cubicBezTo>
                <a:cubicBezTo>
                  <a:pt x="3586036" y="1758102"/>
                  <a:pt x="3587400" y="1758468"/>
                  <a:pt x="3588765" y="1758834"/>
                </a:cubicBezTo>
                <a:cubicBezTo>
                  <a:pt x="3590128" y="1759199"/>
                  <a:pt x="3592856" y="1759930"/>
                  <a:pt x="3594221" y="1760295"/>
                </a:cubicBezTo>
                <a:cubicBezTo>
                  <a:pt x="3595584" y="1760660"/>
                  <a:pt x="3595584" y="1760660"/>
                  <a:pt x="3596948" y="1761025"/>
                </a:cubicBezTo>
                <a:cubicBezTo>
                  <a:pt x="3598313" y="1761391"/>
                  <a:pt x="3598313" y="1761391"/>
                  <a:pt x="3599677" y="1761757"/>
                </a:cubicBezTo>
                <a:cubicBezTo>
                  <a:pt x="3601041" y="1762123"/>
                  <a:pt x="3601041" y="1762123"/>
                  <a:pt x="3601041" y="1762123"/>
                </a:cubicBezTo>
                <a:cubicBezTo>
                  <a:pt x="3601041" y="1762123"/>
                  <a:pt x="3604375" y="1749679"/>
                  <a:pt x="3604375" y="1749679"/>
                </a:cubicBezTo>
                <a:cubicBezTo>
                  <a:pt x="3606345" y="1736872"/>
                  <a:pt x="3604981" y="1736507"/>
                  <a:pt x="3603617" y="1736142"/>
                </a:cubicBezTo>
                <a:cubicBezTo>
                  <a:pt x="3603617" y="1736142"/>
                  <a:pt x="3602253" y="1735776"/>
                  <a:pt x="3602253" y="1735776"/>
                </a:cubicBezTo>
                <a:cubicBezTo>
                  <a:pt x="3604222" y="1722967"/>
                  <a:pt x="3607556" y="1710525"/>
                  <a:pt x="3608162" y="1697351"/>
                </a:cubicBezTo>
                <a:cubicBezTo>
                  <a:pt x="3608162" y="1697351"/>
                  <a:pt x="3606799" y="1696986"/>
                  <a:pt x="3603463" y="1709430"/>
                </a:cubicBezTo>
                <a:cubicBezTo>
                  <a:pt x="3603463" y="1709430"/>
                  <a:pt x="3600131" y="1721870"/>
                  <a:pt x="3601495" y="1722236"/>
                </a:cubicBezTo>
                <a:cubicBezTo>
                  <a:pt x="3601495" y="1722236"/>
                  <a:pt x="3599524" y="1735045"/>
                  <a:pt x="3599524" y="1735045"/>
                </a:cubicBezTo>
                <a:cubicBezTo>
                  <a:pt x="3593463" y="1746755"/>
                  <a:pt x="3590734" y="1746024"/>
                  <a:pt x="3589370" y="1745659"/>
                </a:cubicBezTo>
                <a:cubicBezTo>
                  <a:pt x="3591339" y="1732853"/>
                  <a:pt x="3596644" y="1707601"/>
                  <a:pt x="3591946" y="1719677"/>
                </a:cubicBezTo>
                <a:cubicBezTo>
                  <a:pt x="3591946" y="1719677"/>
                  <a:pt x="3595278" y="1707237"/>
                  <a:pt x="3596644" y="1707601"/>
                </a:cubicBezTo>
                <a:cubicBezTo>
                  <a:pt x="3596644" y="1707601"/>
                  <a:pt x="3596644" y="1707601"/>
                  <a:pt x="3598007" y="1707967"/>
                </a:cubicBezTo>
                <a:cubicBezTo>
                  <a:pt x="3598007" y="1707967"/>
                  <a:pt x="3599372" y="1708333"/>
                  <a:pt x="3602706" y="1695890"/>
                </a:cubicBezTo>
                <a:cubicBezTo>
                  <a:pt x="3602706" y="1695890"/>
                  <a:pt x="3601342" y="1695525"/>
                  <a:pt x="3601342" y="1695525"/>
                </a:cubicBezTo>
                <a:cubicBezTo>
                  <a:pt x="3601342" y="1695525"/>
                  <a:pt x="3601342" y="1695525"/>
                  <a:pt x="3599978" y="1695158"/>
                </a:cubicBezTo>
                <a:cubicBezTo>
                  <a:pt x="3599978" y="1695158"/>
                  <a:pt x="3599978" y="1695158"/>
                  <a:pt x="3598613" y="1694793"/>
                </a:cubicBezTo>
                <a:cubicBezTo>
                  <a:pt x="3598613" y="1694793"/>
                  <a:pt x="3593915" y="1706871"/>
                  <a:pt x="3592551" y="1706506"/>
                </a:cubicBezTo>
                <a:cubicBezTo>
                  <a:pt x="3589218" y="1718946"/>
                  <a:pt x="3585883" y="1731390"/>
                  <a:pt x="3585883" y="1731390"/>
                </a:cubicBezTo>
                <a:cubicBezTo>
                  <a:pt x="3581186" y="1743466"/>
                  <a:pt x="3583155" y="1730659"/>
                  <a:pt x="3585125" y="1717850"/>
                </a:cubicBezTo>
                <a:cubicBezTo>
                  <a:pt x="3587096" y="1705044"/>
                  <a:pt x="3589065" y="1692235"/>
                  <a:pt x="3586337" y="1691503"/>
                </a:cubicBezTo>
                <a:cubicBezTo>
                  <a:pt x="3585578" y="1677966"/>
                  <a:pt x="3582850" y="1677235"/>
                  <a:pt x="3578758" y="1676139"/>
                </a:cubicBezTo>
                <a:cubicBezTo>
                  <a:pt x="3576030" y="1675408"/>
                  <a:pt x="3575271" y="1661867"/>
                  <a:pt x="3572544" y="1661136"/>
                </a:cubicBezTo>
                <a:cubicBezTo>
                  <a:pt x="3572544" y="1661136"/>
                  <a:pt x="3575878" y="1648696"/>
                  <a:pt x="3575878" y="1648696"/>
                </a:cubicBezTo>
                <a:cubicBezTo>
                  <a:pt x="3591487" y="1639541"/>
                  <a:pt x="3594974" y="1653812"/>
                  <a:pt x="3600583" y="1681986"/>
                </a:cubicBezTo>
                <a:cubicBezTo>
                  <a:pt x="3609373" y="1671004"/>
                  <a:pt x="3613465" y="1672102"/>
                  <a:pt x="3618922" y="1673562"/>
                </a:cubicBezTo>
                <a:cubicBezTo>
                  <a:pt x="3621650" y="1674294"/>
                  <a:pt x="3616952" y="1686373"/>
                  <a:pt x="3618316" y="1686738"/>
                </a:cubicBezTo>
                <a:cubicBezTo>
                  <a:pt x="3617711" y="1699910"/>
                  <a:pt x="3621044" y="1687469"/>
                  <a:pt x="3622409" y="1687835"/>
                </a:cubicBezTo>
                <a:cubicBezTo>
                  <a:pt x="3625136" y="1688566"/>
                  <a:pt x="3619832" y="1713815"/>
                  <a:pt x="3619832" y="1713815"/>
                </a:cubicBezTo>
                <a:cubicBezTo>
                  <a:pt x="3622560" y="1714547"/>
                  <a:pt x="3639383" y="1679045"/>
                  <a:pt x="3642870" y="1693317"/>
                </a:cubicBezTo>
                <a:cubicBezTo>
                  <a:pt x="3640899" y="1706124"/>
                  <a:pt x="3643628" y="1706854"/>
                  <a:pt x="3638324" y="1732105"/>
                </a:cubicBezTo>
                <a:cubicBezTo>
                  <a:pt x="3641658" y="1719663"/>
                  <a:pt x="3646356" y="1707586"/>
                  <a:pt x="3653781" y="1696241"/>
                </a:cubicBezTo>
                <a:cubicBezTo>
                  <a:pt x="3651207" y="1722221"/>
                  <a:pt x="3653330" y="1736124"/>
                  <a:pt x="3663483" y="1725511"/>
                </a:cubicBezTo>
                <a:cubicBezTo>
                  <a:pt x="3666969" y="1739780"/>
                  <a:pt x="3670609" y="1780763"/>
                  <a:pt x="3688794" y="1745628"/>
                </a:cubicBezTo>
                <a:cubicBezTo>
                  <a:pt x="3684855" y="1771244"/>
                  <a:pt x="3693645" y="1760265"/>
                  <a:pt x="3694405" y="1773802"/>
                </a:cubicBezTo>
                <a:cubicBezTo>
                  <a:pt x="3706074" y="1790266"/>
                  <a:pt x="3712441" y="1831981"/>
                  <a:pt x="3739570" y="1812579"/>
                </a:cubicBezTo>
                <a:cubicBezTo>
                  <a:pt x="3732297" y="1850635"/>
                  <a:pt x="3756546" y="1803790"/>
                  <a:pt x="3757303" y="1817330"/>
                </a:cubicBezTo>
                <a:cubicBezTo>
                  <a:pt x="3756698" y="1830501"/>
                  <a:pt x="3753363" y="1842946"/>
                  <a:pt x="3751394" y="1855752"/>
                </a:cubicBezTo>
                <a:cubicBezTo>
                  <a:pt x="3758214" y="1857579"/>
                  <a:pt x="3766399" y="1859772"/>
                  <a:pt x="3773219" y="1861601"/>
                </a:cubicBezTo>
                <a:cubicBezTo>
                  <a:pt x="3780645" y="1850256"/>
                  <a:pt x="3784737" y="1851353"/>
                  <a:pt x="3792163" y="1840005"/>
                </a:cubicBezTo>
                <a:cubicBezTo>
                  <a:pt x="3791558" y="1853180"/>
                  <a:pt x="3790952" y="1866351"/>
                  <a:pt x="3784285" y="1891236"/>
                </a:cubicBezTo>
                <a:cubicBezTo>
                  <a:pt x="3778980" y="1916485"/>
                  <a:pt x="3765340" y="1912831"/>
                  <a:pt x="3766552" y="1886484"/>
                </a:cubicBezTo>
                <a:cubicBezTo>
                  <a:pt x="3762459" y="1885388"/>
                  <a:pt x="3754428" y="1909907"/>
                  <a:pt x="3749729" y="1921984"/>
                </a:cubicBezTo>
                <a:cubicBezTo>
                  <a:pt x="3747002" y="1921254"/>
                  <a:pt x="3755032" y="1896735"/>
                  <a:pt x="3758367" y="1884291"/>
                </a:cubicBezTo>
                <a:cubicBezTo>
                  <a:pt x="3752911" y="1882829"/>
                  <a:pt x="3747454" y="1881367"/>
                  <a:pt x="3742150" y="1906617"/>
                </a:cubicBezTo>
                <a:cubicBezTo>
                  <a:pt x="3733965" y="1904424"/>
                  <a:pt x="3725175" y="1915405"/>
                  <a:pt x="3724417" y="1901866"/>
                </a:cubicBezTo>
                <a:cubicBezTo>
                  <a:pt x="3727752" y="1889425"/>
                  <a:pt x="3729115" y="1889790"/>
                  <a:pt x="3729115" y="1889790"/>
                </a:cubicBezTo>
                <a:cubicBezTo>
                  <a:pt x="3729115" y="1889790"/>
                  <a:pt x="3732450" y="1877346"/>
                  <a:pt x="3735783" y="1864906"/>
                </a:cubicBezTo>
                <a:cubicBezTo>
                  <a:pt x="3735783" y="1864906"/>
                  <a:pt x="3734419" y="1864541"/>
                  <a:pt x="3733054" y="1864175"/>
                </a:cubicBezTo>
                <a:cubicBezTo>
                  <a:pt x="3728357" y="1876250"/>
                  <a:pt x="3725023" y="1888694"/>
                  <a:pt x="3721689" y="1901134"/>
                </a:cubicBezTo>
                <a:cubicBezTo>
                  <a:pt x="3720326" y="1900769"/>
                  <a:pt x="3720326" y="1900769"/>
                  <a:pt x="3720326" y="1900769"/>
                </a:cubicBezTo>
                <a:cubicBezTo>
                  <a:pt x="3722295" y="1887963"/>
                  <a:pt x="3724265" y="1875154"/>
                  <a:pt x="3722142" y="1861251"/>
                </a:cubicBezTo>
                <a:cubicBezTo>
                  <a:pt x="3720778" y="1860885"/>
                  <a:pt x="3722749" y="1848075"/>
                  <a:pt x="3722749" y="1848075"/>
                </a:cubicBezTo>
                <a:cubicBezTo>
                  <a:pt x="3721384" y="1847711"/>
                  <a:pt x="3721384" y="1847711"/>
                  <a:pt x="3721384" y="1847711"/>
                </a:cubicBezTo>
                <a:cubicBezTo>
                  <a:pt x="3724718" y="1835271"/>
                  <a:pt x="3723354" y="1834905"/>
                  <a:pt x="3726688" y="1822461"/>
                </a:cubicBezTo>
                <a:cubicBezTo>
                  <a:pt x="3721989" y="1834539"/>
                  <a:pt x="3715322" y="1859422"/>
                  <a:pt x="3710625" y="1871498"/>
                </a:cubicBezTo>
                <a:cubicBezTo>
                  <a:pt x="3710019" y="1884673"/>
                  <a:pt x="3713353" y="1872230"/>
                  <a:pt x="3714716" y="1872595"/>
                </a:cubicBezTo>
                <a:cubicBezTo>
                  <a:pt x="3714716" y="1872595"/>
                  <a:pt x="3716081" y="1872961"/>
                  <a:pt x="3716081" y="1872961"/>
                </a:cubicBezTo>
                <a:cubicBezTo>
                  <a:pt x="3712747" y="1885405"/>
                  <a:pt x="3712747" y="1885405"/>
                  <a:pt x="3714110" y="1885770"/>
                </a:cubicBezTo>
                <a:cubicBezTo>
                  <a:pt x="3689105" y="1919075"/>
                  <a:pt x="3681221" y="1850286"/>
                  <a:pt x="3666821" y="1833091"/>
                </a:cubicBezTo>
                <a:cubicBezTo>
                  <a:pt x="3664094" y="1832360"/>
                  <a:pt x="3661364" y="1831629"/>
                  <a:pt x="3657273" y="1830532"/>
                </a:cubicBezTo>
                <a:cubicBezTo>
                  <a:pt x="3654544" y="1829801"/>
                  <a:pt x="3655150" y="1816629"/>
                  <a:pt x="3655756" y="1803455"/>
                </a:cubicBezTo>
                <a:cubicBezTo>
                  <a:pt x="3666363" y="1752955"/>
                  <a:pt x="3650148" y="1775281"/>
                  <a:pt x="3643327" y="1773453"/>
                </a:cubicBezTo>
                <a:cubicBezTo>
                  <a:pt x="3643327" y="1773453"/>
                  <a:pt x="3643327" y="1773453"/>
                  <a:pt x="3641963" y="1773087"/>
                </a:cubicBezTo>
                <a:cubicBezTo>
                  <a:pt x="3639235" y="1772357"/>
                  <a:pt x="3636507" y="1771626"/>
                  <a:pt x="3633779" y="1770895"/>
                </a:cubicBezTo>
                <a:cubicBezTo>
                  <a:pt x="3625594" y="1768702"/>
                  <a:pt x="3616045" y="1766143"/>
                  <a:pt x="3615893" y="1739431"/>
                </a:cubicBezTo>
                <a:cubicBezTo>
                  <a:pt x="3619228" y="1726987"/>
                  <a:pt x="3617863" y="1726621"/>
                  <a:pt x="3614529" y="1739065"/>
                </a:cubicBezTo>
                <a:cubicBezTo>
                  <a:pt x="3613165" y="1738700"/>
                  <a:pt x="3609831" y="1751141"/>
                  <a:pt x="3611195" y="1751507"/>
                </a:cubicBezTo>
                <a:cubicBezTo>
                  <a:pt x="3608014" y="1790662"/>
                  <a:pt x="3617562" y="1793221"/>
                  <a:pt x="3627111" y="1795779"/>
                </a:cubicBezTo>
                <a:cubicBezTo>
                  <a:pt x="3629839" y="1796510"/>
                  <a:pt x="3632567" y="1797241"/>
                  <a:pt x="3635295" y="1797972"/>
                </a:cubicBezTo>
                <a:cubicBezTo>
                  <a:pt x="3634083" y="1824319"/>
                  <a:pt x="3640145" y="1812609"/>
                  <a:pt x="3647725" y="1827975"/>
                </a:cubicBezTo>
                <a:cubicBezTo>
                  <a:pt x="3647725" y="1827975"/>
                  <a:pt x="3647725" y="1827975"/>
                  <a:pt x="3651058" y="1815533"/>
                </a:cubicBezTo>
                <a:cubicBezTo>
                  <a:pt x="3650453" y="1828705"/>
                  <a:pt x="3651211" y="1842245"/>
                  <a:pt x="3653939" y="1842976"/>
                </a:cubicBezTo>
                <a:cubicBezTo>
                  <a:pt x="3656667" y="1843707"/>
                  <a:pt x="3659396" y="1844438"/>
                  <a:pt x="3662123" y="1845168"/>
                </a:cubicBezTo>
                <a:cubicBezTo>
                  <a:pt x="3658790" y="1857610"/>
                  <a:pt x="3660154" y="1857975"/>
                  <a:pt x="3660154" y="1857975"/>
                </a:cubicBezTo>
                <a:cubicBezTo>
                  <a:pt x="3655456" y="1870054"/>
                  <a:pt x="3656667" y="1843707"/>
                  <a:pt x="3647271" y="1867860"/>
                </a:cubicBezTo>
                <a:cubicBezTo>
                  <a:pt x="3646513" y="1854320"/>
                  <a:pt x="3645754" y="1840783"/>
                  <a:pt x="3641661" y="1839686"/>
                </a:cubicBezTo>
                <a:cubicBezTo>
                  <a:pt x="3640297" y="1839320"/>
                  <a:pt x="3636964" y="1851761"/>
                  <a:pt x="3635600" y="1851396"/>
                </a:cubicBezTo>
                <a:cubicBezTo>
                  <a:pt x="3632267" y="1863840"/>
                  <a:pt x="3633629" y="1864205"/>
                  <a:pt x="3634993" y="1864570"/>
                </a:cubicBezTo>
                <a:cubicBezTo>
                  <a:pt x="3639087" y="1865667"/>
                  <a:pt x="3639846" y="1879205"/>
                  <a:pt x="3640604" y="1892744"/>
                </a:cubicBezTo>
                <a:cubicBezTo>
                  <a:pt x="3630602" y="1930070"/>
                  <a:pt x="3625750" y="1915436"/>
                  <a:pt x="3637117" y="1878474"/>
                </a:cubicBezTo>
                <a:cubicBezTo>
                  <a:pt x="3631054" y="1890186"/>
                  <a:pt x="3622265" y="1901164"/>
                  <a:pt x="3630902" y="1863474"/>
                </a:cubicBezTo>
                <a:cubicBezTo>
                  <a:pt x="3617414" y="1886530"/>
                  <a:pt x="3626052" y="1848837"/>
                  <a:pt x="3620596" y="1847375"/>
                </a:cubicBezTo>
                <a:cubicBezTo>
                  <a:pt x="3621201" y="1834204"/>
                  <a:pt x="3615898" y="1859454"/>
                  <a:pt x="3613169" y="1858723"/>
                </a:cubicBezTo>
                <a:cubicBezTo>
                  <a:pt x="3580884" y="1810064"/>
                  <a:pt x="3541932" y="1786293"/>
                  <a:pt x="3514499" y="1752271"/>
                </a:cubicBezTo>
                <a:cubicBezTo>
                  <a:pt x="3503585" y="1749346"/>
                  <a:pt x="3489339" y="1758864"/>
                  <a:pt x="3484489" y="1744230"/>
                </a:cubicBezTo>
                <a:cubicBezTo>
                  <a:pt x="3481761" y="1743499"/>
                  <a:pt x="3483730" y="1730689"/>
                  <a:pt x="3482367" y="1730324"/>
                </a:cubicBezTo>
                <a:cubicBezTo>
                  <a:pt x="3479638" y="1729593"/>
                  <a:pt x="3476304" y="1742037"/>
                  <a:pt x="3473576" y="1741305"/>
                </a:cubicBezTo>
                <a:cubicBezTo>
                  <a:pt x="3471454" y="1727400"/>
                  <a:pt x="3474030" y="1701419"/>
                  <a:pt x="3462511" y="1711667"/>
                </a:cubicBezTo>
                <a:cubicBezTo>
                  <a:pt x="3463116" y="1698495"/>
                  <a:pt x="3465087" y="1685685"/>
                  <a:pt x="3467057" y="1672880"/>
                </a:cubicBezTo>
                <a:cubicBezTo>
                  <a:pt x="3441898" y="1679472"/>
                  <a:pt x="3420073" y="1673624"/>
                  <a:pt x="3406885" y="1630086"/>
                </a:cubicBezTo>
                <a:cubicBezTo>
                  <a:pt x="3383242" y="1663756"/>
                  <a:pt x="3380967" y="1623141"/>
                  <a:pt x="3368691" y="1619851"/>
                </a:cubicBezTo>
                <a:cubicBezTo>
                  <a:pt x="3346865" y="1614003"/>
                  <a:pt x="3317615" y="1619500"/>
                  <a:pt x="3298519" y="1614383"/>
                </a:cubicBezTo>
                <a:cubicBezTo>
                  <a:pt x="3274569" y="1594632"/>
                  <a:pt x="3235164" y="1610744"/>
                  <a:pt x="3213186" y="1578185"/>
                </a:cubicBezTo>
                <a:cubicBezTo>
                  <a:pt x="3213186" y="1578185"/>
                  <a:pt x="3208488" y="1590259"/>
                  <a:pt x="3208488" y="1590259"/>
                </a:cubicBezTo>
                <a:cubicBezTo>
                  <a:pt x="3200909" y="1574894"/>
                  <a:pt x="3185146" y="1557334"/>
                  <a:pt x="3168172" y="1566123"/>
                </a:cubicBezTo>
                <a:cubicBezTo>
                  <a:pt x="3153925" y="1575639"/>
                  <a:pt x="3153774" y="1548927"/>
                  <a:pt x="3140285" y="1571984"/>
                </a:cubicBezTo>
                <a:cubicBezTo>
                  <a:pt x="3137557" y="1571254"/>
                  <a:pt x="3140890" y="1558812"/>
                  <a:pt x="3138162" y="1558081"/>
                </a:cubicBezTo>
                <a:cubicBezTo>
                  <a:pt x="3126645" y="1568330"/>
                  <a:pt x="3121035" y="1540155"/>
                  <a:pt x="3103454" y="1562116"/>
                </a:cubicBezTo>
                <a:cubicBezTo>
                  <a:pt x="3103454" y="1562116"/>
                  <a:pt x="3103454" y="1562116"/>
                  <a:pt x="3102090" y="1561750"/>
                </a:cubicBezTo>
                <a:cubicBezTo>
                  <a:pt x="3100727" y="1561385"/>
                  <a:pt x="3102696" y="1548579"/>
                  <a:pt x="3097999" y="1560653"/>
                </a:cubicBezTo>
                <a:cubicBezTo>
                  <a:pt x="3097999" y="1560653"/>
                  <a:pt x="3097999" y="1560653"/>
                  <a:pt x="3101332" y="1548213"/>
                </a:cubicBezTo>
                <a:cubicBezTo>
                  <a:pt x="3076174" y="1554805"/>
                  <a:pt x="3043436" y="1546034"/>
                  <a:pt x="3016154" y="1538723"/>
                </a:cubicBezTo>
                <a:cubicBezTo>
                  <a:pt x="2997362" y="1587030"/>
                  <a:pt x="3004483" y="1522262"/>
                  <a:pt x="2986297" y="1557394"/>
                </a:cubicBezTo>
                <a:cubicBezTo>
                  <a:pt x="2950072" y="1534354"/>
                  <a:pt x="2910514" y="1523754"/>
                  <a:pt x="2868988" y="1525962"/>
                </a:cubicBezTo>
                <a:cubicBezTo>
                  <a:pt x="2868988" y="1525962"/>
                  <a:pt x="2868988" y="1525962"/>
                  <a:pt x="2872322" y="1513521"/>
                </a:cubicBezTo>
                <a:cubicBezTo>
                  <a:pt x="2868228" y="1512424"/>
                  <a:pt x="2858074" y="1523037"/>
                  <a:pt x="2860649" y="1497056"/>
                </a:cubicBezTo>
                <a:cubicBezTo>
                  <a:pt x="2849890" y="1520844"/>
                  <a:pt x="2837613" y="1517555"/>
                  <a:pt x="2835643" y="1530363"/>
                </a:cubicBezTo>
                <a:cubicBezTo>
                  <a:pt x="2829582" y="1542074"/>
                  <a:pt x="2826854" y="1541342"/>
                  <a:pt x="2822762" y="1540246"/>
                </a:cubicBezTo>
                <a:cubicBezTo>
                  <a:pt x="2818669" y="1539150"/>
                  <a:pt x="2815941" y="1538418"/>
                  <a:pt x="2811848" y="1537322"/>
                </a:cubicBezTo>
                <a:cubicBezTo>
                  <a:pt x="2809121" y="1536592"/>
                  <a:pt x="2805786" y="1549035"/>
                  <a:pt x="2804423" y="1548670"/>
                </a:cubicBezTo>
                <a:cubicBezTo>
                  <a:pt x="2803059" y="1548304"/>
                  <a:pt x="2801694" y="1547938"/>
                  <a:pt x="2800330" y="1547573"/>
                </a:cubicBezTo>
                <a:cubicBezTo>
                  <a:pt x="2800330" y="1547573"/>
                  <a:pt x="2802301" y="1534763"/>
                  <a:pt x="2800936" y="1534398"/>
                </a:cubicBezTo>
                <a:cubicBezTo>
                  <a:pt x="2799572" y="1534033"/>
                  <a:pt x="2796237" y="1546476"/>
                  <a:pt x="2796237" y="1546476"/>
                </a:cubicBezTo>
                <a:cubicBezTo>
                  <a:pt x="2792904" y="1558921"/>
                  <a:pt x="2792904" y="1558921"/>
                  <a:pt x="2794268" y="1559286"/>
                </a:cubicBezTo>
                <a:cubicBezTo>
                  <a:pt x="2794268" y="1559286"/>
                  <a:pt x="2792298" y="1572092"/>
                  <a:pt x="2792298" y="1572092"/>
                </a:cubicBezTo>
                <a:cubicBezTo>
                  <a:pt x="2793662" y="1572458"/>
                  <a:pt x="2795026" y="1572823"/>
                  <a:pt x="2796390" y="1573189"/>
                </a:cubicBezTo>
                <a:cubicBezTo>
                  <a:pt x="2797755" y="1573554"/>
                  <a:pt x="2797755" y="1573554"/>
                  <a:pt x="2797755" y="1573554"/>
                </a:cubicBezTo>
                <a:cubicBezTo>
                  <a:pt x="2794420" y="1585998"/>
                  <a:pt x="2792451" y="1598804"/>
                  <a:pt x="2795178" y="1599535"/>
                </a:cubicBezTo>
                <a:cubicBezTo>
                  <a:pt x="2800635" y="1600997"/>
                  <a:pt x="2799877" y="1587460"/>
                  <a:pt x="2803212" y="1575016"/>
                </a:cubicBezTo>
                <a:cubicBezTo>
                  <a:pt x="2809273" y="1563306"/>
                  <a:pt x="2813364" y="1564403"/>
                  <a:pt x="2816093" y="1565134"/>
                </a:cubicBezTo>
                <a:cubicBezTo>
                  <a:pt x="2820185" y="1566229"/>
                  <a:pt x="2824276" y="1567327"/>
                  <a:pt x="2828370" y="1568424"/>
                </a:cubicBezTo>
                <a:cubicBezTo>
                  <a:pt x="2838524" y="1557807"/>
                  <a:pt x="2825793" y="1594404"/>
                  <a:pt x="2825188" y="1607576"/>
                </a:cubicBezTo>
                <a:cubicBezTo>
                  <a:pt x="2834584" y="1583422"/>
                  <a:pt x="2833978" y="1596597"/>
                  <a:pt x="2837917" y="1570982"/>
                </a:cubicBezTo>
                <a:cubicBezTo>
                  <a:pt x="2843374" y="1572444"/>
                  <a:pt x="2860197" y="1536943"/>
                  <a:pt x="2852923" y="1575002"/>
                </a:cubicBezTo>
                <a:cubicBezTo>
                  <a:pt x="2858227" y="1549749"/>
                  <a:pt x="2854893" y="1562193"/>
                  <a:pt x="2862320" y="1550846"/>
                </a:cubicBezTo>
                <a:cubicBezTo>
                  <a:pt x="2900514" y="1561080"/>
                  <a:pt x="2943405" y="1559239"/>
                  <a:pt x="2979629" y="1582280"/>
                </a:cubicBezTo>
                <a:cubicBezTo>
                  <a:pt x="2976295" y="1594723"/>
                  <a:pt x="2976295" y="1594723"/>
                  <a:pt x="2974325" y="1607532"/>
                </a:cubicBezTo>
                <a:cubicBezTo>
                  <a:pt x="2974325" y="1607532"/>
                  <a:pt x="2972961" y="1607167"/>
                  <a:pt x="2972961" y="1607167"/>
                </a:cubicBezTo>
                <a:cubicBezTo>
                  <a:pt x="2972961" y="1607167"/>
                  <a:pt x="2968264" y="1619242"/>
                  <a:pt x="2968264" y="1619242"/>
                </a:cubicBezTo>
                <a:cubicBezTo>
                  <a:pt x="2961443" y="1617414"/>
                  <a:pt x="2952652" y="1628396"/>
                  <a:pt x="2952499" y="1601684"/>
                </a:cubicBezTo>
                <a:cubicBezTo>
                  <a:pt x="2952499" y="1601684"/>
                  <a:pt x="2947803" y="1613759"/>
                  <a:pt x="2947803" y="1613759"/>
                </a:cubicBezTo>
                <a:cubicBezTo>
                  <a:pt x="2947803" y="1613759"/>
                  <a:pt x="2944468" y="1626203"/>
                  <a:pt x="2945832" y="1626568"/>
                </a:cubicBezTo>
                <a:cubicBezTo>
                  <a:pt x="2948560" y="1627299"/>
                  <a:pt x="2949318" y="1640836"/>
                  <a:pt x="2953411" y="1641934"/>
                </a:cubicBezTo>
                <a:cubicBezTo>
                  <a:pt x="2956140" y="1642665"/>
                  <a:pt x="2962201" y="1630954"/>
                  <a:pt x="2964928" y="1631686"/>
                </a:cubicBezTo>
                <a:cubicBezTo>
                  <a:pt x="2964928" y="1631686"/>
                  <a:pt x="2966293" y="1632051"/>
                  <a:pt x="2966293" y="1632051"/>
                </a:cubicBezTo>
                <a:cubicBezTo>
                  <a:pt x="2969628" y="1619606"/>
                  <a:pt x="2970991" y="1619972"/>
                  <a:pt x="2970991" y="1619972"/>
                </a:cubicBezTo>
                <a:cubicBezTo>
                  <a:pt x="2970991" y="1619972"/>
                  <a:pt x="2970991" y="1619972"/>
                  <a:pt x="2967657" y="1632417"/>
                </a:cubicBezTo>
                <a:cubicBezTo>
                  <a:pt x="2967657" y="1632417"/>
                  <a:pt x="2967657" y="1632417"/>
                  <a:pt x="2969022" y="1632782"/>
                </a:cubicBezTo>
                <a:cubicBezTo>
                  <a:pt x="2972355" y="1620338"/>
                  <a:pt x="2972355" y="1620338"/>
                  <a:pt x="2972355" y="1620338"/>
                </a:cubicBezTo>
                <a:cubicBezTo>
                  <a:pt x="2972355" y="1620338"/>
                  <a:pt x="2970991" y="1619972"/>
                  <a:pt x="2970991" y="1619972"/>
                </a:cubicBezTo>
                <a:cubicBezTo>
                  <a:pt x="2970991" y="1619972"/>
                  <a:pt x="2975689" y="1607898"/>
                  <a:pt x="2975689" y="1607898"/>
                </a:cubicBezTo>
                <a:cubicBezTo>
                  <a:pt x="2978417" y="1608628"/>
                  <a:pt x="2981751" y="1596184"/>
                  <a:pt x="2983116" y="1596550"/>
                </a:cubicBezTo>
                <a:cubicBezTo>
                  <a:pt x="2988572" y="1598012"/>
                  <a:pt x="2971749" y="1633513"/>
                  <a:pt x="2975236" y="1647781"/>
                </a:cubicBezTo>
                <a:cubicBezTo>
                  <a:pt x="2980540" y="1622530"/>
                  <a:pt x="2980540" y="1622530"/>
                  <a:pt x="2985238" y="1610456"/>
                </a:cubicBezTo>
                <a:cubicBezTo>
                  <a:pt x="2994028" y="1599474"/>
                  <a:pt x="2994181" y="1626186"/>
                  <a:pt x="3002971" y="1615207"/>
                </a:cubicBezTo>
                <a:cubicBezTo>
                  <a:pt x="3004335" y="1615573"/>
                  <a:pt x="2999638" y="1627649"/>
                  <a:pt x="2992970" y="1652533"/>
                </a:cubicBezTo>
                <a:cubicBezTo>
                  <a:pt x="3001759" y="1641554"/>
                  <a:pt x="2999031" y="1640824"/>
                  <a:pt x="2997062" y="1653629"/>
                </a:cubicBezTo>
                <a:cubicBezTo>
                  <a:pt x="2996456" y="1666804"/>
                  <a:pt x="3001153" y="1654726"/>
                  <a:pt x="3007822" y="1629841"/>
                </a:cubicBezTo>
                <a:cubicBezTo>
                  <a:pt x="3009185" y="1630207"/>
                  <a:pt x="3002518" y="1655092"/>
                  <a:pt x="3006610" y="1656187"/>
                </a:cubicBezTo>
                <a:cubicBezTo>
                  <a:pt x="3013278" y="1631304"/>
                  <a:pt x="3019340" y="1619593"/>
                  <a:pt x="3022674" y="1607150"/>
                </a:cubicBezTo>
                <a:cubicBezTo>
                  <a:pt x="3026766" y="1608246"/>
                  <a:pt x="3016007" y="1632034"/>
                  <a:pt x="3018734" y="1632765"/>
                </a:cubicBezTo>
                <a:cubicBezTo>
                  <a:pt x="3041924" y="1638979"/>
                  <a:pt x="3069205" y="1646289"/>
                  <a:pt x="3097851" y="1653964"/>
                </a:cubicBezTo>
                <a:cubicBezTo>
                  <a:pt x="3099214" y="1654330"/>
                  <a:pt x="3095881" y="1666774"/>
                  <a:pt x="3092547" y="1679215"/>
                </a:cubicBezTo>
                <a:cubicBezTo>
                  <a:pt x="3091941" y="1692389"/>
                  <a:pt x="3098609" y="1667505"/>
                  <a:pt x="3103307" y="1655427"/>
                </a:cubicBezTo>
                <a:cubicBezTo>
                  <a:pt x="3104671" y="1655791"/>
                  <a:pt x="3101336" y="1668236"/>
                  <a:pt x="3102700" y="1668601"/>
                </a:cubicBezTo>
                <a:cubicBezTo>
                  <a:pt x="3102700" y="1668601"/>
                  <a:pt x="3099367" y="1681042"/>
                  <a:pt x="3099367" y="1681042"/>
                </a:cubicBezTo>
                <a:cubicBezTo>
                  <a:pt x="3099367" y="1681042"/>
                  <a:pt x="3097397" y="1693851"/>
                  <a:pt x="3098761" y="1694217"/>
                </a:cubicBezTo>
                <a:cubicBezTo>
                  <a:pt x="3100124" y="1694582"/>
                  <a:pt x="3103459" y="1682139"/>
                  <a:pt x="3103459" y="1682139"/>
                </a:cubicBezTo>
                <a:cubicBezTo>
                  <a:pt x="3103459" y="1682139"/>
                  <a:pt x="3102095" y="1681773"/>
                  <a:pt x="3102095" y="1681773"/>
                </a:cubicBezTo>
                <a:cubicBezTo>
                  <a:pt x="3102095" y="1681773"/>
                  <a:pt x="3104064" y="1668967"/>
                  <a:pt x="3104064" y="1668967"/>
                </a:cubicBezTo>
                <a:cubicBezTo>
                  <a:pt x="3138014" y="1651392"/>
                  <a:pt x="3167570" y="1699317"/>
                  <a:pt x="3197428" y="1680646"/>
                </a:cubicBezTo>
                <a:cubicBezTo>
                  <a:pt x="3196822" y="1693821"/>
                  <a:pt x="3203642" y="1695649"/>
                  <a:pt x="3204400" y="1709186"/>
                </a:cubicBezTo>
                <a:cubicBezTo>
                  <a:pt x="3226226" y="1715034"/>
                  <a:pt x="3258053" y="1683557"/>
                  <a:pt x="3277302" y="1715385"/>
                </a:cubicBezTo>
                <a:cubicBezTo>
                  <a:pt x="3278667" y="1715750"/>
                  <a:pt x="3278667" y="1715750"/>
                  <a:pt x="3275333" y="1728192"/>
                </a:cubicBezTo>
                <a:cubicBezTo>
                  <a:pt x="3273968" y="1727827"/>
                  <a:pt x="3272603" y="1727461"/>
                  <a:pt x="3271241" y="1727095"/>
                </a:cubicBezTo>
                <a:cubicBezTo>
                  <a:pt x="3266542" y="1739173"/>
                  <a:pt x="3265179" y="1738807"/>
                  <a:pt x="3263814" y="1738442"/>
                </a:cubicBezTo>
                <a:cubicBezTo>
                  <a:pt x="3263814" y="1738442"/>
                  <a:pt x="3262450" y="1738076"/>
                  <a:pt x="3262450" y="1738076"/>
                </a:cubicBezTo>
                <a:cubicBezTo>
                  <a:pt x="3259116" y="1750517"/>
                  <a:pt x="3259116" y="1750517"/>
                  <a:pt x="3260480" y="1750883"/>
                </a:cubicBezTo>
                <a:cubicBezTo>
                  <a:pt x="3260480" y="1750883"/>
                  <a:pt x="3260480" y="1750883"/>
                  <a:pt x="3261845" y="1751249"/>
                </a:cubicBezTo>
                <a:cubicBezTo>
                  <a:pt x="3263208" y="1751614"/>
                  <a:pt x="3264573" y="1751979"/>
                  <a:pt x="3265937" y="1752345"/>
                </a:cubicBezTo>
                <a:cubicBezTo>
                  <a:pt x="3270635" y="1740270"/>
                  <a:pt x="3271999" y="1740635"/>
                  <a:pt x="3273362" y="1740999"/>
                </a:cubicBezTo>
                <a:cubicBezTo>
                  <a:pt x="3273362" y="1740999"/>
                  <a:pt x="3273362" y="1740999"/>
                  <a:pt x="3276696" y="1728557"/>
                </a:cubicBezTo>
                <a:cubicBezTo>
                  <a:pt x="3276696" y="1728557"/>
                  <a:pt x="3280029" y="1716117"/>
                  <a:pt x="3283365" y="1703673"/>
                </a:cubicBezTo>
                <a:cubicBezTo>
                  <a:pt x="3313373" y="1711713"/>
                  <a:pt x="3339897" y="1705487"/>
                  <a:pt x="3357782" y="1736950"/>
                </a:cubicBezTo>
                <a:cubicBezTo>
                  <a:pt x="3357782" y="1736950"/>
                  <a:pt x="3357782" y="1736950"/>
                  <a:pt x="3354448" y="1749391"/>
                </a:cubicBezTo>
                <a:cubicBezTo>
                  <a:pt x="3346263" y="1747198"/>
                  <a:pt x="3338080" y="1745005"/>
                  <a:pt x="3329896" y="1742812"/>
                </a:cubicBezTo>
                <a:cubicBezTo>
                  <a:pt x="3316255" y="1739157"/>
                  <a:pt x="3302613" y="1735501"/>
                  <a:pt x="3288973" y="1731847"/>
                </a:cubicBezTo>
                <a:cubicBezTo>
                  <a:pt x="3287609" y="1731482"/>
                  <a:pt x="3282911" y="1743558"/>
                  <a:pt x="3282911" y="1743558"/>
                </a:cubicBezTo>
                <a:cubicBezTo>
                  <a:pt x="3280942" y="1756365"/>
                  <a:pt x="3280942" y="1756365"/>
                  <a:pt x="3282305" y="1756730"/>
                </a:cubicBezTo>
                <a:cubicBezTo>
                  <a:pt x="3295945" y="1760386"/>
                  <a:pt x="3309587" y="1764041"/>
                  <a:pt x="3323228" y="1767696"/>
                </a:cubicBezTo>
                <a:cubicBezTo>
                  <a:pt x="3331412" y="1769889"/>
                  <a:pt x="3340960" y="1772447"/>
                  <a:pt x="3349145" y="1774640"/>
                </a:cubicBezTo>
                <a:cubicBezTo>
                  <a:pt x="3353237" y="1775737"/>
                  <a:pt x="3355965" y="1776468"/>
                  <a:pt x="3358693" y="1777198"/>
                </a:cubicBezTo>
                <a:cubicBezTo>
                  <a:pt x="3361422" y="1777930"/>
                  <a:pt x="3364150" y="1778661"/>
                  <a:pt x="3366878" y="1779392"/>
                </a:cubicBezTo>
                <a:cubicBezTo>
                  <a:pt x="3368242" y="1779757"/>
                  <a:pt x="3370970" y="1780488"/>
                  <a:pt x="3372335" y="1780854"/>
                </a:cubicBezTo>
                <a:cubicBezTo>
                  <a:pt x="3372335" y="1780854"/>
                  <a:pt x="3372335" y="1780854"/>
                  <a:pt x="3373698" y="1781220"/>
                </a:cubicBezTo>
                <a:cubicBezTo>
                  <a:pt x="3375063" y="1781585"/>
                  <a:pt x="3375063" y="1781585"/>
                  <a:pt x="3376426" y="1781951"/>
                </a:cubicBezTo>
                <a:cubicBezTo>
                  <a:pt x="3376426" y="1781951"/>
                  <a:pt x="3377791" y="1782316"/>
                  <a:pt x="3377791" y="1782316"/>
                </a:cubicBezTo>
                <a:cubicBezTo>
                  <a:pt x="3403102" y="1802435"/>
                  <a:pt x="3419775" y="1860245"/>
                  <a:pt x="3453726" y="1842671"/>
                </a:cubicBezTo>
                <a:cubicBezTo>
                  <a:pt x="3455089" y="1843036"/>
                  <a:pt x="3457818" y="1843767"/>
                  <a:pt x="3459182" y="1844132"/>
                </a:cubicBezTo>
                <a:cubicBezTo>
                  <a:pt x="3461910" y="1844864"/>
                  <a:pt x="3464638" y="1845595"/>
                  <a:pt x="3469336" y="1833516"/>
                </a:cubicBezTo>
                <a:cubicBezTo>
                  <a:pt x="3467367" y="1846325"/>
                  <a:pt x="3468730" y="1846691"/>
                  <a:pt x="3468730" y="1846691"/>
                </a:cubicBezTo>
                <a:cubicBezTo>
                  <a:pt x="3470094" y="1847056"/>
                  <a:pt x="3470094" y="1847056"/>
                  <a:pt x="3470094" y="1847056"/>
                </a:cubicBezTo>
                <a:cubicBezTo>
                  <a:pt x="3470094" y="1847056"/>
                  <a:pt x="3470094" y="1847056"/>
                  <a:pt x="3471458" y="1847422"/>
                </a:cubicBezTo>
                <a:cubicBezTo>
                  <a:pt x="3472823" y="1847788"/>
                  <a:pt x="3472217" y="1860960"/>
                  <a:pt x="3474945" y="1861690"/>
                </a:cubicBezTo>
                <a:cubicBezTo>
                  <a:pt x="3474945" y="1861690"/>
                  <a:pt x="3476308" y="1862056"/>
                  <a:pt x="3476308" y="1862056"/>
                </a:cubicBezTo>
                <a:cubicBezTo>
                  <a:pt x="3473733" y="1888036"/>
                  <a:pt x="3485857" y="1864614"/>
                  <a:pt x="3489950" y="1865712"/>
                </a:cubicBezTo>
                <a:cubicBezTo>
                  <a:pt x="3496618" y="1840827"/>
                  <a:pt x="3489191" y="1852173"/>
                  <a:pt x="3492526" y="1839730"/>
                </a:cubicBezTo>
                <a:cubicBezTo>
                  <a:pt x="3500557" y="1815211"/>
                  <a:pt x="3507378" y="1817037"/>
                  <a:pt x="3503438" y="1842655"/>
                </a:cubicBezTo>
                <a:cubicBezTo>
                  <a:pt x="3503438" y="1842655"/>
                  <a:pt x="3503438" y="1842655"/>
                  <a:pt x="3500104" y="1855097"/>
                </a:cubicBezTo>
                <a:cubicBezTo>
                  <a:pt x="3498740" y="1854732"/>
                  <a:pt x="3498740" y="1854732"/>
                  <a:pt x="3498740" y="1854732"/>
                </a:cubicBezTo>
                <a:cubicBezTo>
                  <a:pt x="3497375" y="1854367"/>
                  <a:pt x="3497375" y="1854367"/>
                  <a:pt x="3494042" y="1866808"/>
                </a:cubicBezTo>
                <a:cubicBezTo>
                  <a:pt x="3494042" y="1866808"/>
                  <a:pt x="3495406" y="1867172"/>
                  <a:pt x="3495406" y="1867172"/>
                </a:cubicBezTo>
                <a:cubicBezTo>
                  <a:pt x="3496770" y="1867538"/>
                  <a:pt x="3496770" y="1867538"/>
                  <a:pt x="3496770" y="1867538"/>
                </a:cubicBezTo>
                <a:cubicBezTo>
                  <a:pt x="3496770" y="1867538"/>
                  <a:pt x="3496770" y="1867538"/>
                  <a:pt x="3498134" y="1867904"/>
                </a:cubicBezTo>
                <a:cubicBezTo>
                  <a:pt x="3498892" y="1881444"/>
                  <a:pt x="3502985" y="1882541"/>
                  <a:pt x="3503743" y="1896078"/>
                </a:cubicBezTo>
                <a:cubicBezTo>
                  <a:pt x="3506471" y="1896809"/>
                  <a:pt x="3509200" y="1897540"/>
                  <a:pt x="3511928" y="1898270"/>
                </a:cubicBezTo>
                <a:cubicBezTo>
                  <a:pt x="3511928" y="1898270"/>
                  <a:pt x="3511928" y="1898270"/>
                  <a:pt x="3513292" y="1898636"/>
                </a:cubicBezTo>
                <a:cubicBezTo>
                  <a:pt x="3520112" y="1900464"/>
                  <a:pt x="3523598" y="1914735"/>
                  <a:pt x="3525721" y="1928638"/>
                </a:cubicBezTo>
                <a:cubicBezTo>
                  <a:pt x="3528448" y="1929368"/>
                  <a:pt x="3529814" y="1929734"/>
                  <a:pt x="3532541" y="1930466"/>
                </a:cubicBezTo>
                <a:cubicBezTo>
                  <a:pt x="3527842" y="1942543"/>
                  <a:pt x="3527842" y="1942543"/>
                  <a:pt x="3525873" y="1955352"/>
                </a:cubicBezTo>
                <a:cubicBezTo>
                  <a:pt x="3539513" y="1959008"/>
                  <a:pt x="3539667" y="1985719"/>
                  <a:pt x="3552549" y="1975834"/>
                </a:cubicBezTo>
                <a:cubicBezTo>
                  <a:pt x="3553913" y="1976200"/>
                  <a:pt x="3553913" y="1976200"/>
                  <a:pt x="3555278" y="1976566"/>
                </a:cubicBezTo>
                <a:cubicBezTo>
                  <a:pt x="3556641" y="1976931"/>
                  <a:pt x="3554671" y="1989741"/>
                  <a:pt x="3556034" y="1990106"/>
                </a:cubicBezTo>
                <a:cubicBezTo>
                  <a:pt x="3552702" y="2002546"/>
                  <a:pt x="3554065" y="2002912"/>
                  <a:pt x="3554065" y="2002912"/>
                </a:cubicBezTo>
                <a:cubicBezTo>
                  <a:pt x="3554065" y="2002912"/>
                  <a:pt x="3555430" y="2003278"/>
                  <a:pt x="3555430" y="2003278"/>
                </a:cubicBezTo>
                <a:cubicBezTo>
                  <a:pt x="3560127" y="1991201"/>
                  <a:pt x="3560127" y="1991201"/>
                  <a:pt x="3562098" y="1978393"/>
                </a:cubicBezTo>
                <a:cubicBezTo>
                  <a:pt x="3567401" y="1953143"/>
                  <a:pt x="3564673" y="1952412"/>
                  <a:pt x="3561945" y="1951681"/>
                </a:cubicBezTo>
                <a:cubicBezTo>
                  <a:pt x="3561945" y="1951681"/>
                  <a:pt x="3560580" y="1951315"/>
                  <a:pt x="3560580" y="1951315"/>
                </a:cubicBezTo>
                <a:cubicBezTo>
                  <a:pt x="3560580" y="1951315"/>
                  <a:pt x="3559217" y="1950950"/>
                  <a:pt x="3559217" y="1950950"/>
                </a:cubicBezTo>
                <a:cubicBezTo>
                  <a:pt x="3558306" y="1910698"/>
                  <a:pt x="3540725" y="1932658"/>
                  <a:pt x="3540572" y="1905946"/>
                </a:cubicBezTo>
                <a:cubicBezTo>
                  <a:pt x="3540572" y="1905946"/>
                  <a:pt x="3540572" y="1905946"/>
                  <a:pt x="3539209" y="1905581"/>
                </a:cubicBezTo>
                <a:cubicBezTo>
                  <a:pt x="3537844" y="1905215"/>
                  <a:pt x="3538450" y="1892043"/>
                  <a:pt x="3537086" y="1891678"/>
                </a:cubicBezTo>
                <a:cubicBezTo>
                  <a:pt x="3530266" y="1889851"/>
                  <a:pt x="3528144" y="1875946"/>
                  <a:pt x="3521323" y="1874118"/>
                </a:cubicBezTo>
                <a:cubicBezTo>
                  <a:pt x="3524656" y="1861676"/>
                  <a:pt x="3524656" y="1861676"/>
                  <a:pt x="3527992" y="1849233"/>
                </a:cubicBezTo>
                <a:cubicBezTo>
                  <a:pt x="3551938" y="1868987"/>
                  <a:pt x="3577250" y="1889104"/>
                  <a:pt x="3581800" y="1970338"/>
                </a:cubicBezTo>
                <a:cubicBezTo>
                  <a:pt x="3580435" y="1969972"/>
                  <a:pt x="3580435" y="1969972"/>
                  <a:pt x="3577102" y="1982414"/>
                </a:cubicBezTo>
                <a:cubicBezTo>
                  <a:pt x="3575738" y="1982048"/>
                  <a:pt x="3575738" y="1982048"/>
                  <a:pt x="3574374" y="1981682"/>
                </a:cubicBezTo>
                <a:cubicBezTo>
                  <a:pt x="3573010" y="1981317"/>
                  <a:pt x="3571646" y="1980951"/>
                  <a:pt x="3570281" y="1980586"/>
                </a:cubicBezTo>
                <a:cubicBezTo>
                  <a:pt x="3570281" y="1980586"/>
                  <a:pt x="3565583" y="1992665"/>
                  <a:pt x="3565583" y="1992665"/>
                </a:cubicBezTo>
                <a:cubicBezTo>
                  <a:pt x="3562251" y="2005105"/>
                  <a:pt x="3563614" y="2005470"/>
                  <a:pt x="3564978" y="2005836"/>
                </a:cubicBezTo>
                <a:cubicBezTo>
                  <a:pt x="3566342" y="2006202"/>
                  <a:pt x="3566342" y="2006202"/>
                  <a:pt x="3567706" y="2006567"/>
                </a:cubicBezTo>
                <a:cubicBezTo>
                  <a:pt x="3569070" y="2006933"/>
                  <a:pt x="3570434" y="2007298"/>
                  <a:pt x="3571798" y="2007664"/>
                </a:cubicBezTo>
                <a:cubicBezTo>
                  <a:pt x="3595140" y="2040589"/>
                  <a:pt x="3608782" y="2044244"/>
                  <a:pt x="3630153" y="2089978"/>
                </a:cubicBezTo>
                <a:cubicBezTo>
                  <a:pt x="3633486" y="2077535"/>
                  <a:pt x="3634245" y="2091075"/>
                  <a:pt x="3640912" y="2066191"/>
                </a:cubicBezTo>
                <a:cubicBezTo>
                  <a:pt x="3634245" y="2091075"/>
                  <a:pt x="3640461" y="2106076"/>
                  <a:pt x="3641823" y="2106441"/>
                </a:cubicBezTo>
                <a:cubicBezTo>
                  <a:pt x="3644553" y="2107171"/>
                  <a:pt x="3642582" y="2119980"/>
                  <a:pt x="3645311" y="2120711"/>
                </a:cubicBezTo>
                <a:cubicBezTo>
                  <a:pt x="3646675" y="2121077"/>
                  <a:pt x="3646675" y="2121077"/>
                  <a:pt x="3646675" y="2121077"/>
                </a:cubicBezTo>
                <a:cubicBezTo>
                  <a:pt x="3648037" y="2121442"/>
                  <a:pt x="3651373" y="2108999"/>
                  <a:pt x="3651373" y="2108999"/>
                </a:cubicBezTo>
                <a:cubicBezTo>
                  <a:pt x="3654705" y="2096558"/>
                  <a:pt x="3654705" y="2096558"/>
                  <a:pt x="3653342" y="2096192"/>
                </a:cubicBezTo>
                <a:cubicBezTo>
                  <a:pt x="3650615" y="2095461"/>
                  <a:pt x="3651220" y="2082286"/>
                  <a:pt x="3649857" y="2081921"/>
                </a:cubicBezTo>
                <a:cubicBezTo>
                  <a:pt x="3660615" y="2058134"/>
                  <a:pt x="3673499" y="2048250"/>
                  <a:pt x="3655465" y="2110094"/>
                </a:cubicBezTo>
                <a:cubicBezTo>
                  <a:pt x="3676684" y="2129117"/>
                  <a:pt x="3700785" y="2175581"/>
                  <a:pt x="3720639" y="2194237"/>
                </a:cubicBezTo>
                <a:cubicBezTo>
                  <a:pt x="3728066" y="2182891"/>
                  <a:pt x="3727307" y="2169354"/>
                  <a:pt x="3733369" y="2157639"/>
                </a:cubicBezTo>
                <a:cubicBezTo>
                  <a:pt x="3736097" y="2158371"/>
                  <a:pt x="3729430" y="2183257"/>
                  <a:pt x="3728824" y="2196431"/>
                </a:cubicBezTo>
                <a:cubicBezTo>
                  <a:pt x="3765654" y="2206299"/>
                  <a:pt x="3803394" y="2256421"/>
                  <a:pt x="3847650" y="2254941"/>
                </a:cubicBezTo>
                <a:cubicBezTo>
                  <a:pt x="3849015" y="2255307"/>
                  <a:pt x="3850379" y="2255673"/>
                  <a:pt x="3850379" y="2255673"/>
                </a:cubicBezTo>
                <a:cubicBezTo>
                  <a:pt x="3851742" y="2256038"/>
                  <a:pt x="3854471" y="2256769"/>
                  <a:pt x="3854471" y="2256769"/>
                </a:cubicBezTo>
                <a:cubicBezTo>
                  <a:pt x="3860533" y="2245059"/>
                  <a:pt x="3860533" y="2245059"/>
                  <a:pt x="3861897" y="2245425"/>
                </a:cubicBezTo>
                <a:cubicBezTo>
                  <a:pt x="3857956" y="2271040"/>
                  <a:pt x="3867506" y="2273599"/>
                  <a:pt x="3873568" y="2261886"/>
                </a:cubicBezTo>
                <a:cubicBezTo>
                  <a:pt x="3873568" y="2261886"/>
                  <a:pt x="3873568" y="2261886"/>
                  <a:pt x="3874932" y="2262252"/>
                </a:cubicBezTo>
                <a:cubicBezTo>
                  <a:pt x="3874932" y="2262252"/>
                  <a:pt x="3876297" y="2262617"/>
                  <a:pt x="3876297" y="2262617"/>
                </a:cubicBezTo>
                <a:cubicBezTo>
                  <a:pt x="3893423" y="2280543"/>
                  <a:pt x="3908581" y="2311276"/>
                  <a:pt x="3930405" y="2317124"/>
                </a:cubicBezTo>
                <a:cubicBezTo>
                  <a:pt x="3934498" y="2318219"/>
                  <a:pt x="3940560" y="2306508"/>
                  <a:pt x="3944652" y="2307604"/>
                </a:cubicBezTo>
                <a:cubicBezTo>
                  <a:pt x="3947380" y="2308335"/>
                  <a:pt x="3945410" y="2321144"/>
                  <a:pt x="3946774" y="2321509"/>
                </a:cubicBezTo>
                <a:cubicBezTo>
                  <a:pt x="3948897" y="2335412"/>
                  <a:pt x="3957687" y="2324433"/>
                  <a:pt x="3963144" y="2325896"/>
                </a:cubicBezTo>
                <a:cubicBezTo>
                  <a:pt x="3966630" y="2340164"/>
                  <a:pt x="3977543" y="2343088"/>
                  <a:pt x="3987092" y="2345646"/>
                </a:cubicBezTo>
                <a:cubicBezTo>
                  <a:pt x="3996639" y="2348204"/>
                  <a:pt x="4001490" y="2362842"/>
                  <a:pt x="4012403" y="2365766"/>
                </a:cubicBezTo>
                <a:cubicBezTo>
                  <a:pt x="4032864" y="2371248"/>
                  <a:pt x="4047263" y="2388440"/>
                  <a:pt x="4069847" y="2407828"/>
                </a:cubicBezTo>
                <a:cubicBezTo>
                  <a:pt x="4075909" y="2396116"/>
                  <a:pt x="4078637" y="2396847"/>
                  <a:pt x="4083334" y="2384771"/>
                </a:cubicBezTo>
                <a:cubicBezTo>
                  <a:pt x="4086063" y="2385502"/>
                  <a:pt x="4082728" y="2397943"/>
                  <a:pt x="4080759" y="2410752"/>
                </a:cubicBezTo>
                <a:cubicBezTo>
                  <a:pt x="4116983" y="2433793"/>
                  <a:pt x="4170635" y="2408163"/>
                  <a:pt x="4215496" y="2393513"/>
                </a:cubicBezTo>
                <a:cubicBezTo>
                  <a:pt x="4225046" y="2396072"/>
                  <a:pt x="4231261" y="2411071"/>
                  <a:pt x="4242172" y="2413995"/>
                </a:cubicBezTo>
                <a:cubicBezTo>
                  <a:pt x="4263998" y="2419842"/>
                  <a:pt x="4297188" y="2388731"/>
                  <a:pt x="4296888" y="2455327"/>
                </a:cubicBezTo>
                <a:cubicBezTo>
                  <a:pt x="4332202" y="2438118"/>
                  <a:pt x="4362969" y="2459700"/>
                  <a:pt x="4374793" y="2502874"/>
                </a:cubicBezTo>
                <a:lnTo>
                  <a:pt x="4379692" y="2494277"/>
                </a:lnTo>
                <a:lnTo>
                  <a:pt x="4378955" y="2501426"/>
                </a:lnTo>
                <a:cubicBezTo>
                  <a:pt x="4377947" y="2502434"/>
                  <a:pt x="4377947" y="2502434"/>
                  <a:pt x="4377947" y="2502434"/>
                </a:cubicBezTo>
                <a:cubicBezTo>
                  <a:pt x="4377947" y="2502434"/>
                  <a:pt x="4387787" y="2512274"/>
                  <a:pt x="4388796" y="2511268"/>
                </a:cubicBezTo>
                <a:cubicBezTo>
                  <a:pt x="4388796" y="2511268"/>
                  <a:pt x="4389806" y="2510258"/>
                  <a:pt x="4389806" y="2510258"/>
                </a:cubicBezTo>
                <a:cubicBezTo>
                  <a:pt x="4391821" y="2508242"/>
                  <a:pt x="4391377" y="2503765"/>
                  <a:pt x="4390807" y="2499414"/>
                </a:cubicBezTo>
                <a:lnTo>
                  <a:pt x="4390869" y="2496895"/>
                </a:lnTo>
                <a:lnTo>
                  <a:pt x="4394998" y="2502662"/>
                </a:lnTo>
                <a:cubicBezTo>
                  <a:pt x="4397186" y="2503873"/>
                  <a:pt x="4399990" y="2502957"/>
                  <a:pt x="4404044" y="2497377"/>
                </a:cubicBezTo>
                <a:cubicBezTo>
                  <a:pt x="4399499" y="2536164"/>
                  <a:pt x="4414350" y="2513473"/>
                  <a:pt x="4422537" y="2515666"/>
                </a:cubicBezTo>
                <a:cubicBezTo>
                  <a:pt x="4423900" y="2516032"/>
                  <a:pt x="4421930" y="2528840"/>
                  <a:pt x="4421325" y="2542012"/>
                </a:cubicBezTo>
                <a:cubicBezTo>
                  <a:pt x="4425417" y="2543107"/>
                  <a:pt x="4434207" y="2532129"/>
                  <a:pt x="4434965" y="2545667"/>
                </a:cubicBezTo>
                <a:lnTo>
                  <a:pt x="4436068" y="2547389"/>
                </a:lnTo>
                <a:lnTo>
                  <a:pt x="4427509" y="2561581"/>
                </a:lnTo>
                <a:cubicBezTo>
                  <a:pt x="4426510" y="2562580"/>
                  <a:pt x="4426510" y="2562580"/>
                  <a:pt x="4435414" y="2571481"/>
                </a:cubicBezTo>
                <a:cubicBezTo>
                  <a:pt x="4435414" y="2571481"/>
                  <a:pt x="4444316" y="2580385"/>
                  <a:pt x="4445315" y="2579386"/>
                </a:cubicBezTo>
                <a:lnTo>
                  <a:pt x="4449585" y="2572306"/>
                </a:lnTo>
                <a:lnTo>
                  <a:pt x="4451486" y="2576764"/>
                </a:lnTo>
                <a:cubicBezTo>
                  <a:pt x="4458686" y="2585362"/>
                  <a:pt x="4467894" y="2587829"/>
                  <a:pt x="4477518" y="2588741"/>
                </a:cubicBezTo>
                <a:lnTo>
                  <a:pt x="4493515" y="2590223"/>
                </a:lnTo>
                <a:lnTo>
                  <a:pt x="4492758" y="2590980"/>
                </a:lnTo>
                <a:cubicBezTo>
                  <a:pt x="4492758" y="2590980"/>
                  <a:pt x="4491724" y="2592013"/>
                  <a:pt x="4490690" y="2593047"/>
                </a:cubicBezTo>
                <a:cubicBezTo>
                  <a:pt x="4489655" y="2594082"/>
                  <a:pt x="4488622" y="2595116"/>
                  <a:pt x="4488622" y="2595116"/>
                </a:cubicBezTo>
                <a:cubicBezTo>
                  <a:pt x="4487588" y="2596149"/>
                  <a:pt x="4487588" y="2596149"/>
                  <a:pt x="4487588" y="2596149"/>
                </a:cubicBezTo>
                <a:cubicBezTo>
                  <a:pt x="4495787" y="2604350"/>
                  <a:pt x="4495787" y="2604350"/>
                  <a:pt x="4496822" y="2603316"/>
                </a:cubicBezTo>
                <a:cubicBezTo>
                  <a:pt x="4496822" y="2603316"/>
                  <a:pt x="4497856" y="2602282"/>
                  <a:pt x="4497856" y="2602282"/>
                </a:cubicBezTo>
                <a:cubicBezTo>
                  <a:pt x="4498891" y="2601248"/>
                  <a:pt x="4508125" y="2608414"/>
                  <a:pt x="4508125" y="2608414"/>
                </a:cubicBezTo>
                <a:cubicBezTo>
                  <a:pt x="4509159" y="2607380"/>
                  <a:pt x="4501993" y="2598145"/>
                  <a:pt x="4501993" y="2598145"/>
                </a:cubicBezTo>
                <a:cubicBezTo>
                  <a:pt x="4502510" y="2597628"/>
                  <a:pt x="4500718" y="2595320"/>
                  <a:pt x="4498798" y="2593140"/>
                </a:cubicBezTo>
                <a:lnTo>
                  <a:pt x="4496300" y="2590481"/>
                </a:lnTo>
                <a:lnTo>
                  <a:pt x="4506050" y="2591384"/>
                </a:lnTo>
                <a:lnTo>
                  <a:pt x="4508594" y="2592488"/>
                </a:lnTo>
                <a:lnTo>
                  <a:pt x="4512039" y="2595748"/>
                </a:lnTo>
                <a:cubicBezTo>
                  <a:pt x="4514346" y="2597814"/>
                  <a:pt x="4516775" y="2599760"/>
                  <a:pt x="4517257" y="2599277"/>
                </a:cubicBezTo>
                <a:lnTo>
                  <a:pt x="4515845" y="2595635"/>
                </a:lnTo>
                <a:lnTo>
                  <a:pt x="4536173" y="2604458"/>
                </a:lnTo>
                <a:cubicBezTo>
                  <a:pt x="4546327" y="2608846"/>
                  <a:pt x="4556900" y="2611678"/>
                  <a:pt x="4568797" y="2608198"/>
                </a:cubicBezTo>
                <a:cubicBezTo>
                  <a:pt x="4585771" y="2599413"/>
                  <a:pt x="4601381" y="2590258"/>
                  <a:pt x="4615023" y="2593913"/>
                </a:cubicBezTo>
                <a:cubicBezTo>
                  <a:pt x="4632756" y="2598664"/>
                  <a:pt x="4641093" y="2627569"/>
                  <a:pt x="4660795" y="2619514"/>
                </a:cubicBezTo>
                <a:cubicBezTo>
                  <a:pt x="4664888" y="2620611"/>
                  <a:pt x="4671709" y="2622439"/>
                  <a:pt x="4675800" y="2623535"/>
                </a:cubicBezTo>
                <a:cubicBezTo>
                  <a:pt x="4677165" y="2623901"/>
                  <a:pt x="4675194" y="2636707"/>
                  <a:pt x="4676559" y="2637073"/>
                </a:cubicBezTo>
                <a:cubicBezTo>
                  <a:pt x="4684138" y="2652441"/>
                  <a:pt x="4700353" y="2630114"/>
                  <a:pt x="4709297" y="2645845"/>
                </a:cubicBezTo>
                <a:lnTo>
                  <a:pt x="4719727" y="2664405"/>
                </a:lnTo>
                <a:lnTo>
                  <a:pt x="4719273" y="2669498"/>
                </a:lnTo>
                <a:cubicBezTo>
                  <a:pt x="4711284" y="2677487"/>
                  <a:pt x="4712313" y="2694494"/>
                  <a:pt x="4695305" y="2693465"/>
                </a:cubicBezTo>
                <a:cubicBezTo>
                  <a:pt x="4694308" y="2694464"/>
                  <a:pt x="4703325" y="2703482"/>
                  <a:pt x="4702327" y="2704480"/>
                </a:cubicBezTo>
                <a:cubicBezTo>
                  <a:pt x="4711347" y="2713502"/>
                  <a:pt x="4712346" y="2712503"/>
                  <a:pt x="4713345" y="2711504"/>
                </a:cubicBezTo>
                <a:cubicBezTo>
                  <a:pt x="4714344" y="2710505"/>
                  <a:pt x="4716341" y="2708507"/>
                  <a:pt x="4718338" y="2706510"/>
                </a:cubicBezTo>
                <a:cubicBezTo>
                  <a:pt x="4724330" y="2700519"/>
                  <a:pt x="4731321" y="2693528"/>
                  <a:pt x="4728291" y="2678516"/>
                </a:cubicBezTo>
                <a:lnTo>
                  <a:pt x="4731494" y="2673170"/>
                </a:lnTo>
                <a:lnTo>
                  <a:pt x="4739951" y="2677397"/>
                </a:lnTo>
                <a:lnTo>
                  <a:pt x="4753766" y="2680516"/>
                </a:lnTo>
                <a:lnTo>
                  <a:pt x="4754991" y="2682616"/>
                </a:lnTo>
                <a:cubicBezTo>
                  <a:pt x="4757908" y="2686531"/>
                  <a:pt x="4761962" y="2691584"/>
                  <a:pt x="4766017" y="2696638"/>
                </a:cubicBezTo>
                <a:cubicBezTo>
                  <a:pt x="4763022" y="2699633"/>
                  <a:pt x="4751917" y="2692522"/>
                  <a:pt x="4749919" y="2694520"/>
                </a:cubicBezTo>
                <a:cubicBezTo>
                  <a:pt x="4745925" y="2698513"/>
                  <a:pt x="4760147" y="2720725"/>
                  <a:pt x="4756153" y="2724719"/>
                </a:cubicBezTo>
                <a:cubicBezTo>
                  <a:pt x="4751160" y="2729712"/>
                  <a:pt x="4745168" y="2735703"/>
                  <a:pt x="4748284" y="2750802"/>
                </a:cubicBezTo>
                <a:cubicBezTo>
                  <a:pt x="4747285" y="2751801"/>
                  <a:pt x="4764507" y="2771017"/>
                  <a:pt x="4763507" y="2772016"/>
                </a:cubicBezTo>
                <a:cubicBezTo>
                  <a:pt x="4767621" y="2786117"/>
                  <a:pt x="4757636" y="2796102"/>
                  <a:pt x="4748528" y="2786995"/>
                </a:cubicBezTo>
                <a:cubicBezTo>
                  <a:pt x="4743536" y="2791988"/>
                  <a:pt x="4725440" y="2791866"/>
                  <a:pt x="4757879" y="2832293"/>
                </a:cubicBezTo>
                <a:cubicBezTo>
                  <a:pt x="4719570" y="2815953"/>
                  <a:pt x="4734912" y="2855260"/>
                  <a:pt x="4705710" y="2848028"/>
                </a:cubicBezTo>
                <a:cubicBezTo>
                  <a:pt x="4704712" y="2849026"/>
                  <a:pt x="4705710" y="2848028"/>
                  <a:pt x="4714820" y="2857137"/>
                </a:cubicBezTo>
                <a:cubicBezTo>
                  <a:pt x="4684793" y="2839344"/>
                  <a:pt x="4708170" y="2865778"/>
                  <a:pt x="4696927" y="2865813"/>
                </a:cubicBezTo>
                <a:lnTo>
                  <a:pt x="4692081" y="2864594"/>
                </a:lnTo>
                <a:lnTo>
                  <a:pt x="4691747" y="2864270"/>
                </a:lnTo>
                <a:cubicBezTo>
                  <a:pt x="4690483" y="2863256"/>
                  <a:pt x="4690232" y="2863506"/>
                  <a:pt x="4689734" y="2864004"/>
                </a:cubicBezTo>
                <a:lnTo>
                  <a:pt x="4692081" y="2864594"/>
                </a:lnTo>
                <a:lnTo>
                  <a:pt x="4699841" y="2872115"/>
                </a:lnTo>
                <a:cubicBezTo>
                  <a:pt x="4696846" y="2875112"/>
                  <a:pt x="4678630" y="2856895"/>
                  <a:pt x="4675634" y="2859891"/>
                </a:cubicBezTo>
                <a:cubicBezTo>
                  <a:pt x="4683742" y="2869996"/>
                  <a:pt x="4692852" y="2879106"/>
                  <a:pt x="4699961" y="2890211"/>
                </a:cubicBezTo>
                <a:cubicBezTo>
                  <a:pt x="4702082" y="2906310"/>
                  <a:pt x="4631331" y="2849540"/>
                  <a:pt x="4669884" y="2902073"/>
                </a:cubicBezTo>
                <a:cubicBezTo>
                  <a:pt x="4668886" y="2903071"/>
                  <a:pt x="4659776" y="2893962"/>
                  <a:pt x="4658778" y="2894961"/>
                </a:cubicBezTo>
                <a:cubicBezTo>
                  <a:pt x="4658059" y="2900234"/>
                  <a:pt x="4655009" y="2904424"/>
                  <a:pt x="4650303" y="2907706"/>
                </a:cubicBezTo>
                <a:lnTo>
                  <a:pt x="4646402" y="2909254"/>
                </a:lnTo>
                <a:lnTo>
                  <a:pt x="4638768" y="2896175"/>
                </a:lnTo>
                <a:cubicBezTo>
                  <a:pt x="4637404" y="2895809"/>
                  <a:pt x="4635396" y="2901939"/>
                  <a:pt x="4633141" y="2909670"/>
                </a:cubicBezTo>
                <a:lnTo>
                  <a:pt x="4631492" y="2915033"/>
                </a:lnTo>
                <a:lnTo>
                  <a:pt x="4625993" y="2915311"/>
                </a:lnTo>
                <a:lnTo>
                  <a:pt x="4626037" y="2902765"/>
                </a:lnTo>
                <a:cubicBezTo>
                  <a:pt x="4625808" y="2892702"/>
                  <a:pt x="4624747" y="2885750"/>
                  <a:pt x="4621034" y="2891423"/>
                </a:cubicBezTo>
                <a:cubicBezTo>
                  <a:pt x="4621034" y="2891423"/>
                  <a:pt x="4621034" y="2891423"/>
                  <a:pt x="4619670" y="2891058"/>
                </a:cubicBezTo>
                <a:cubicBezTo>
                  <a:pt x="4621640" y="2878248"/>
                  <a:pt x="4620276" y="2877883"/>
                  <a:pt x="4615578" y="2889962"/>
                </a:cubicBezTo>
                <a:cubicBezTo>
                  <a:pt x="4615578" y="2889962"/>
                  <a:pt x="4614214" y="2889595"/>
                  <a:pt x="4612245" y="2902401"/>
                </a:cubicBezTo>
                <a:cubicBezTo>
                  <a:pt x="4612245" y="2902401"/>
                  <a:pt x="4613609" y="2902767"/>
                  <a:pt x="4613609" y="2902767"/>
                </a:cubicBezTo>
                <a:cubicBezTo>
                  <a:pt x="4613609" y="2902767"/>
                  <a:pt x="4614972" y="2903133"/>
                  <a:pt x="4616336" y="2903498"/>
                </a:cubicBezTo>
                <a:cubicBezTo>
                  <a:pt x="4616336" y="2903498"/>
                  <a:pt x="4616336" y="2903498"/>
                  <a:pt x="4617701" y="2903864"/>
                </a:cubicBezTo>
                <a:lnTo>
                  <a:pt x="4613408" y="2915948"/>
                </a:lnTo>
                <a:lnTo>
                  <a:pt x="4581523" y="2917563"/>
                </a:lnTo>
                <a:cubicBezTo>
                  <a:pt x="4600860" y="2952878"/>
                  <a:pt x="4559434" y="2921438"/>
                  <a:pt x="4571660" y="2945646"/>
                </a:cubicBezTo>
                <a:cubicBezTo>
                  <a:pt x="4569663" y="2947643"/>
                  <a:pt x="4560554" y="2938534"/>
                  <a:pt x="4550448" y="2930424"/>
                </a:cubicBezTo>
                <a:cubicBezTo>
                  <a:pt x="4561674" y="2955631"/>
                  <a:pt x="4551688" y="2965617"/>
                  <a:pt x="4509263" y="2935175"/>
                </a:cubicBezTo>
                <a:cubicBezTo>
                  <a:pt x="4528479" y="2952393"/>
                  <a:pt x="4516374" y="2946279"/>
                  <a:pt x="4506267" y="2938171"/>
                </a:cubicBezTo>
                <a:cubicBezTo>
                  <a:pt x="4514377" y="2948277"/>
                  <a:pt x="4512380" y="2950274"/>
                  <a:pt x="4520490" y="2960382"/>
                </a:cubicBezTo>
                <a:cubicBezTo>
                  <a:pt x="4493286" y="2951152"/>
                  <a:pt x="4523728" y="2993577"/>
                  <a:pt x="4488414" y="2974240"/>
                </a:cubicBezTo>
                <a:cubicBezTo>
                  <a:pt x="4485418" y="2977236"/>
                  <a:pt x="4474314" y="2970124"/>
                  <a:pt x="4482422" y="2980231"/>
                </a:cubicBezTo>
                <a:cubicBezTo>
                  <a:pt x="4479427" y="2983227"/>
                  <a:pt x="4477430" y="2985224"/>
                  <a:pt x="4457216" y="2969004"/>
                </a:cubicBezTo>
                <a:cubicBezTo>
                  <a:pt x="4473557" y="3007315"/>
                  <a:pt x="4428137" y="2979869"/>
                  <a:pt x="4444477" y="3018177"/>
                </a:cubicBezTo>
                <a:cubicBezTo>
                  <a:pt x="4443478" y="3019176"/>
                  <a:pt x="4433372" y="3011067"/>
                  <a:pt x="4424264" y="3001957"/>
                </a:cubicBezTo>
                <a:cubicBezTo>
                  <a:pt x="4437487" y="3025167"/>
                  <a:pt x="4414278" y="3011943"/>
                  <a:pt x="4426503" y="3036151"/>
                </a:cubicBezTo>
                <a:cubicBezTo>
                  <a:pt x="4424505" y="3038148"/>
                  <a:pt x="4415398" y="3029040"/>
                  <a:pt x="4404292" y="3021929"/>
                </a:cubicBezTo>
                <a:cubicBezTo>
                  <a:pt x="4408408" y="3036031"/>
                  <a:pt x="4383201" y="3024805"/>
                  <a:pt x="4378208" y="3029797"/>
                </a:cubicBezTo>
                <a:cubicBezTo>
                  <a:pt x="4385318" y="3040901"/>
                  <a:pt x="4382322" y="3043897"/>
                  <a:pt x="4399542" y="3063113"/>
                </a:cubicBezTo>
                <a:cubicBezTo>
                  <a:pt x="4388436" y="3056002"/>
                  <a:pt x="4387437" y="3057000"/>
                  <a:pt x="4376332" y="3049889"/>
                </a:cubicBezTo>
                <a:cubicBezTo>
                  <a:pt x="4402779" y="3096307"/>
                  <a:pt x="4343259" y="3064748"/>
                  <a:pt x="4328280" y="3079726"/>
                </a:cubicBezTo>
                <a:cubicBezTo>
                  <a:pt x="4322288" y="3085716"/>
                  <a:pt x="4326403" y="3099817"/>
                  <a:pt x="4302194" y="3087591"/>
                </a:cubicBezTo>
                <a:cubicBezTo>
                  <a:pt x="4300197" y="3089588"/>
                  <a:pt x="4319413" y="3106807"/>
                  <a:pt x="4307310" y="3100695"/>
                </a:cubicBezTo>
                <a:cubicBezTo>
                  <a:pt x="4262010" y="3091344"/>
                  <a:pt x="4239043" y="3114311"/>
                  <a:pt x="4204971" y="3130168"/>
                </a:cubicBezTo>
                <a:cubicBezTo>
                  <a:pt x="4205969" y="3129169"/>
                  <a:pt x="4196860" y="3120060"/>
                  <a:pt x="4197859" y="3119061"/>
                </a:cubicBezTo>
                <a:cubicBezTo>
                  <a:pt x="4188751" y="3109954"/>
                  <a:pt x="4188751" y="3109954"/>
                  <a:pt x="4187752" y="3110953"/>
                </a:cubicBezTo>
                <a:cubicBezTo>
                  <a:pt x="4185756" y="3112950"/>
                  <a:pt x="4192865" y="3124055"/>
                  <a:pt x="4195862" y="3121058"/>
                </a:cubicBezTo>
                <a:cubicBezTo>
                  <a:pt x="4203972" y="3131166"/>
                  <a:pt x="4204092" y="3149261"/>
                  <a:pt x="4174771" y="3123934"/>
                </a:cubicBezTo>
                <a:cubicBezTo>
                  <a:pt x="4182004" y="3153135"/>
                  <a:pt x="4126475" y="3117578"/>
                  <a:pt x="4140819" y="3157886"/>
                </a:cubicBezTo>
                <a:cubicBezTo>
                  <a:pt x="4138824" y="3159883"/>
                  <a:pt x="4128715" y="3151771"/>
                  <a:pt x="4118608" y="3143663"/>
                </a:cubicBezTo>
                <a:cubicBezTo>
                  <a:pt x="4114615" y="3147657"/>
                  <a:pt x="4109622" y="3152650"/>
                  <a:pt x="4114734" y="3165752"/>
                </a:cubicBezTo>
                <a:cubicBezTo>
                  <a:pt x="4111739" y="3168747"/>
                  <a:pt x="4092524" y="3151530"/>
                  <a:pt x="4090527" y="3153528"/>
                </a:cubicBezTo>
                <a:cubicBezTo>
                  <a:pt x="4067560" y="3176494"/>
                  <a:pt x="4032488" y="3193347"/>
                  <a:pt x="4008522" y="3217314"/>
                </a:cubicBezTo>
                <a:cubicBezTo>
                  <a:pt x="4000533" y="3225301"/>
                  <a:pt x="3984436" y="3223185"/>
                  <a:pt x="3967338" y="3222063"/>
                </a:cubicBezTo>
                <a:cubicBezTo>
                  <a:pt x="3961347" y="3228055"/>
                  <a:pt x="3972573" y="3253262"/>
                  <a:pt x="3957474" y="3250145"/>
                </a:cubicBezTo>
                <a:cubicBezTo>
                  <a:pt x="3955478" y="3252143"/>
                  <a:pt x="3934264" y="3236922"/>
                  <a:pt x="3940376" y="3249025"/>
                </a:cubicBezTo>
                <a:cubicBezTo>
                  <a:pt x="3931269" y="3239917"/>
                  <a:pt x="3932267" y="3238918"/>
                  <a:pt x="3932267" y="3238918"/>
                </a:cubicBezTo>
                <a:cubicBezTo>
                  <a:pt x="3925186" y="3232335"/>
                  <a:pt x="3921965" y="3229864"/>
                  <a:pt x="3921227" y="3230031"/>
                </a:cubicBezTo>
                <a:cubicBezTo>
                  <a:pt x="3919015" y="3230534"/>
                  <a:pt x="3939158" y="3254795"/>
                  <a:pt x="3944493" y="3263127"/>
                </a:cubicBezTo>
                <a:cubicBezTo>
                  <a:pt x="3937503" y="3270116"/>
                  <a:pt x="3906305" y="3264882"/>
                  <a:pt x="3909421" y="3279980"/>
                </a:cubicBezTo>
                <a:cubicBezTo>
                  <a:pt x="3908423" y="3280978"/>
                  <a:pt x="3927760" y="3316294"/>
                  <a:pt x="3900434" y="3288967"/>
                </a:cubicBezTo>
                <a:cubicBezTo>
                  <a:pt x="3890328" y="3280858"/>
                  <a:pt x="3905549" y="3302070"/>
                  <a:pt x="3914657" y="3311179"/>
                </a:cubicBezTo>
                <a:cubicBezTo>
                  <a:pt x="3903551" y="3304068"/>
                  <a:pt x="3892445" y="3296956"/>
                  <a:pt x="3889450" y="3299951"/>
                </a:cubicBezTo>
                <a:cubicBezTo>
                  <a:pt x="3939110" y="3359597"/>
                  <a:pt x="3858251" y="3294716"/>
                  <a:pt x="3904915" y="3357357"/>
                </a:cubicBezTo>
                <a:cubicBezTo>
                  <a:pt x="3874593" y="3333026"/>
                  <a:pt x="3891933" y="3370337"/>
                  <a:pt x="3856496" y="3332905"/>
                </a:cubicBezTo>
                <a:cubicBezTo>
                  <a:pt x="3852503" y="3336898"/>
                  <a:pt x="3854500" y="3334902"/>
                  <a:pt x="3872716" y="3353117"/>
                </a:cubicBezTo>
                <a:cubicBezTo>
                  <a:pt x="3869720" y="3356114"/>
                  <a:pt x="3852503" y="3336898"/>
                  <a:pt x="3848508" y="3340893"/>
                </a:cubicBezTo>
                <a:cubicBezTo>
                  <a:pt x="3858616" y="3349004"/>
                  <a:pt x="3859615" y="3348005"/>
                  <a:pt x="3860613" y="3347006"/>
                </a:cubicBezTo>
                <a:cubicBezTo>
                  <a:pt x="3870842" y="3373212"/>
                  <a:pt x="3860978" y="3401294"/>
                  <a:pt x="3841883" y="3402170"/>
                </a:cubicBezTo>
                <a:cubicBezTo>
                  <a:pt x="3840884" y="3403169"/>
                  <a:pt x="3830777" y="3395058"/>
                  <a:pt x="3831775" y="3394060"/>
                </a:cubicBezTo>
                <a:cubicBezTo>
                  <a:pt x="3813558" y="3375843"/>
                  <a:pt x="3828779" y="3397056"/>
                  <a:pt x="3838887" y="3405166"/>
                </a:cubicBezTo>
                <a:cubicBezTo>
                  <a:pt x="3816796" y="3409038"/>
                  <a:pt x="3812925" y="3431129"/>
                  <a:pt x="3797946" y="3446108"/>
                </a:cubicBezTo>
                <a:cubicBezTo>
                  <a:pt x="3791954" y="3452099"/>
                  <a:pt x="3793075" y="3469196"/>
                  <a:pt x="3761754" y="3445865"/>
                </a:cubicBezTo>
                <a:cubicBezTo>
                  <a:pt x="3785085" y="3477185"/>
                  <a:pt x="3750770" y="3456849"/>
                  <a:pt x="3762996" y="3481058"/>
                </a:cubicBezTo>
                <a:cubicBezTo>
                  <a:pt x="3760000" y="3484054"/>
                  <a:pt x="3732674" y="3456727"/>
                  <a:pt x="3729678" y="3459723"/>
                </a:cubicBezTo>
                <a:cubicBezTo>
                  <a:pt x="3771227" y="3509260"/>
                  <a:pt x="3718694" y="3470707"/>
                  <a:pt x="3738031" y="3506022"/>
                </a:cubicBezTo>
                <a:cubicBezTo>
                  <a:pt x="3684622" y="3486564"/>
                  <a:pt x="3689978" y="3535857"/>
                  <a:pt x="3649793" y="3539609"/>
                </a:cubicBezTo>
                <a:cubicBezTo>
                  <a:pt x="3648794" y="3540607"/>
                  <a:pt x="3645798" y="3543603"/>
                  <a:pt x="3627581" y="3525386"/>
                </a:cubicBezTo>
                <a:cubicBezTo>
                  <a:pt x="3652033" y="3573803"/>
                  <a:pt x="3606735" y="3564452"/>
                  <a:pt x="3598866" y="3590536"/>
                </a:cubicBezTo>
                <a:cubicBezTo>
                  <a:pt x="3593873" y="3595529"/>
                  <a:pt x="3607097" y="3618739"/>
                  <a:pt x="3581890" y="3607511"/>
                </a:cubicBezTo>
                <a:cubicBezTo>
                  <a:pt x="3589001" y="3618618"/>
                  <a:pt x="3562674" y="3590294"/>
                  <a:pt x="3561676" y="3591292"/>
                </a:cubicBezTo>
                <a:cubicBezTo>
                  <a:pt x="3573901" y="3615501"/>
                  <a:pt x="3578018" y="3629602"/>
                  <a:pt x="3582133" y="3643703"/>
                </a:cubicBezTo>
                <a:cubicBezTo>
                  <a:pt x="3570030" y="3637591"/>
                  <a:pt x="3563916" y="3625486"/>
                  <a:pt x="3552811" y="3618375"/>
                </a:cubicBezTo>
                <a:cubicBezTo>
                  <a:pt x="3583253" y="3660801"/>
                  <a:pt x="3521733" y="3631234"/>
                  <a:pt x="3583494" y="3696991"/>
                </a:cubicBezTo>
                <a:cubicBezTo>
                  <a:pt x="3582496" y="3697989"/>
                  <a:pt x="3543068" y="3664552"/>
                  <a:pt x="3562283" y="3681770"/>
                </a:cubicBezTo>
                <a:cubicBezTo>
                  <a:pt x="3543068" y="3664552"/>
                  <a:pt x="3523851" y="3647334"/>
                  <a:pt x="3555292" y="3688761"/>
                </a:cubicBezTo>
                <a:cubicBezTo>
                  <a:pt x="3529088" y="3678532"/>
                  <a:pt x="3545429" y="3716842"/>
                  <a:pt x="3528332" y="3715722"/>
                </a:cubicBezTo>
                <a:cubicBezTo>
                  <a:pt x="3535443" y="3726828"/>
                  <a:pt x="3552662" y="3746044"/>
                  <a:pt x="3549666" y="3749039"/>
                </a:cubicBezTo>
                <a:cubicBezTo>
                  <a:pt x="3546671" y="3752036"/>
                  <a:pt x="3535563" y="3744923"/>
                  <a:pt x="3524459" y="3737812"/>
                </a:cubicBezTo>
                <a:cubicBezTo>
                  <a:pt x="3527575" y="3752911"/>
                  <a:pt x="3541797" y="3775122"/>
                  <a:pt x="3531812" y="3785108"/>
                </a:cubicBezTo>
                <a:cubicBezTo>
                  <a:pt x="3531812" y="3785108"/>
                  <a:pt x="3530813" y="3786106"/>
                  <a:pt x="3529815" y="3787106"/>
                </a:cubicBezTo>
                <a:cubicBezTo>
                  <a:pt x="3515714" y="3782990"/>
                  <a:pt x="3502611" y="3777875"/>
                  <a:pt x="3516833" y="3800087"/>
                </a:cubicBezTo>
                <a:cubicBezTo>
                  <a:pt x="3522947" y="3812192"/>
                  <a:pt x="3509844" y="3807076"/>
                  <a:pt x="3497740" y="3800965"/>
                </a:cubicBezTo>
                <a:cubicBezTo>
                  <a:pt x="3495743" y="3802961"/>
                  <a:pt x="3493746" y="3804959"/>
                  <a:pt x="3483638" y="3796848"/>
                </a:cubicBezTo>
                <a:cubicBezTo>
                  <a:pt x="3482640" y="3797846"/>
                  <a:pt x="3490751" y="3807955"/>
                  <a:pt x="3490751" y="3807955"/>
                </a:cubicBezTo>
                <a:cubicBezTo>
                  <a:pt x="3499858" y="3817061"/>
                  <a:pt x="3500857" y="3816063"/>
                  <a:pt x="3500857" y="3816063"/>
                </a:cubicBezTo>
                <a:cubicBezTo>
                  <a:pt x="3511962" y="3823176"/>
                  <a:pt x="3513960" y="3821178"/>
                  <a:pt x="3514959" y="3820180"/>
                </a:cubicBezTo>
                <a:cubicBezTo>
                  <a:pt x="3528061" y="3825293"/>
                  <a:pt x="3531056" y="3822298"/>
                  <a:pt x="3534051" y="3819302"/>
                </a:cubicBezTo>
                <a:cubicBezTo>
                  <a:pt x="3535050" y="3818303"/>
                  <a:pt x="3535050" y="3818303"/>
                  <a:pt x="3536048" y="3817304"/>
                </a:cubicBezTo>
                <a:cubicBezTo>
                  <a:pt x="3536048" y="3817304"/>
                  <a:pt x="3536048" y="3817304"/>
                  <a:pt x="3545158" y="3826414"/>
                </a:cubicBezTo>
                <a:cubicBezTo>
                  <a:pt x="3550150" y="3821420"/>
                  <a:pt x="3555144" y="3816428"/>
                  <a:pt x="3548032" y="3805322"/>
                </a:cubicBezTo>
                <a:cubicBezTo>
                  <a:pt x="3549030" y="3804323"/>
                  <a:pt x="3549030" y="3804323"/>
                  <a:pt x="3549030" y="3804323"/>
                </a:cubicBezTo>
                <a:cubicBezTo>
                  <a:pt x="3558140" y="3813431"/>
                  <a:pt x="3558140" y="3813431"/>
                  <a:pt x="3559137" y="3812434"/>
                </a:cubicBezTo>
                <a:cubicBezTo>
                  <a:pt x="3567005" y="3786348"/>
                  <a:pt x="3597083" y="3774487"/>
                  <a:pt x="3612061" y="3759510"/>
                </a:cubicBezTo>
                <a:cubicBezTo>
                  <a:pt x="3614059" y="3757513"/>
                  <a:pt x="3620050" y="3751520"/>
                  <a:pt x="3612939" y="3740414"/>
                </a:cubicBezTo>
                <a:cubicBezTo>
                  <a:pt x="3612939" y="3740414"/>
                  <a:pt x="3602833" y="3732306"/>
                  <a:pt x="3602833" y="3732306"/>
                </a:cubicBezTo>
                <a:cubicBezTo>
                  <a:pt x="3600713" y="3716206"/>
                  <a:pt x="3633031" y="3738539"/>
                  <a:pt x="3649129" y="3740656"/>
                </a:cubicBezTo>
                <a:cubicBezTo>
                  <a:pt x="3641021" y="3730550"/>
                  <a:pt x="3632910" y="3720443"/>
                  <a:pt x="3625800" y="3709338"/>
                </a:cubicBezTo>
                <a:cubicBezTo>
                  <a:pt x="3627797" y="3707342"/>
                  <a:pt x="3637904" y="3715450"/>
                  <a:pt x="3649010" y="3722562"/>
                </a:cubicBezTo>
                <a:cubicBezTo>
                  <a:pt x="3654003" y="3717569"/>
                  <a:pt x="3626556" y="3672149"/>
                  <a:pt x="3663987" y="3707583"/>
                </a:cubicBezTo>
                <a:cubicBezTo>
                  <a:pt x="3650642" y="3666278"/>
                  <a:pt x="3658387" y="3622098"/>
                  <a:pt x="3710799" y="3642555"/>
                </a:cubicBezTo>
                <a:cubicBezTo>
                  <a:pt x="3675364" y="3605122"/>
                  <a:pt x="3736005" y="3653782"/>
                  <a:pt x="3712675" y="3622463"/>
                </a:cubicBezTo>
                <a:cubicBezTo>
                  <a:pt x="3721783" y="3631570"/>
                  <a:pt x="3721783" y="3631570"/>
                  <a:pt x="3729893" y="3641679"/>
                </a:cubicBezTo>
                <a:cubicBezTo>
                  <a:pt x="3729893" y="3641679"/>
                  <a:pt x="3730892" y="3640680"/>
                  <a:pt x="3730892" y="3640680"/>
                </a:cubicBezTo>
                <a:cubicBezTo>
                  <a:pt x="3731891" y="3639681"/>
                  <a:pt x="3722781" y="3630571"/>
                  <a:pt x="3713674" y="3621464"/>
                </a:cubicBezTo>
                <a:cubicBezTo>
                  <a:pt x="3713674" y="3621464"/>
                  <a:pt x="3713674" y="3621464"/>
                  <a:pt x="3714672" y="3620466"/>
                </a:cubicBezTo>
                <a:cubicBezTo>
                  <a:pt x="3723781" y="3629573"/>
                  <a:pt x="3724778" y="3628575"/>
                  <a:pt x="3715672" y="3619467"/>
                </a:cubicBezTo>
                <a:cubicBezTo>
                  <a:pt x="3716670" y="3618468"/>
                  <a:pt x="3716670" y="3618468"/>
                  <a:pt x="3725777" y="3627577"/>
                </a:cubicBezTo>
                <a:cubicBezTo>
                  <a:pt x="3725777" y="3627577"/>
                  <a:pt x="3725777" y="3627577"/>
                  <a:pt x="3734886" y="3636685"/>
                </a:cubicBezTo>
                <a:cubicBezTo>
                  <a:pt x="3754222" y="3671998"/>
                  <a:pt x="3695700" y="3639439"/>
                  <a:pt x="3724145" y="3683861"/>
                </a:cubicBezTo>
                <a:cubicBezTo>
                  <a:pt x="3714037" y="3675750"/>
                  <a:pt x="3712039" y="3677748"/>
                  <a:pt x="3701934" y="3669638"/>
                </a:cubicBezTo>
                <a:cubicBezTo>
                  <a:pt x="3700934" y="3670636"/>
                  <a:pt x="3711041" y="3678745"/>
                  <a:pt x="3720150" y="3687855"/>
                </a:cubicBezTo>
                <a:cubicBezTo>
                  <a:pt x="3687954" y="3683617"/>
                  <a:pt x="3705292" y="3720928"/>
                  <a:pt x="3675094" y="3714693"/>
                </a:cubicBezTo>
                <a:cubicBezTo>
                  <a:pt x="3683203" y="3724802"/>
                  <a:pt x="3683203" y="3724802"/>
                  <a:pt x="3691312" y="3734908"/>
                </a:cubicBezTo>
                <a:cubicBezTo>
                  <a:pt x="3691312" y="3734908"/>
                  <a:pt x="3691312" y="3734908"/>
                  <a:pt x="3687318" y="3738903"/>
                </a:cubicBezTo>
                <a:cubicBezTo>
                  <a:pt x="3647888" y="3705465"/>
                  <a:pt x="3679330" y="3746891"/>
                  <a:pt x="3673337" y="3752882"/>
                </a:cubicBezTo>
                <a:cubicBezTo>
                  <a:pt x="3669344" y="3756876"/>
                  <a:pt x="3637026" y="3734546"/>
                  <a:pt x="3674458" y="3769980"/>
                </a:cubicBezTo>
                <a:cubicBezTo>
                  <a:pt x="3661355" y="3764866"/>
                  <a:pt x="3648254" y="3759752"/>
                  <a:pt x="3671584" y="3791071"/>
                </a:cubicBezTo>
                <a:cubicBezTo>
                  <a:pt x="3669587" y="3793068"/>
                  <a:pt x="3666590" y="3796064"/>
                  <a:pt x="3663595" y="3799059"/>
                </a:cubicBezTo>
                <a:cubicBezTo>
                  <a:pt x="3661598" y="3801056"/>
                  <a:pt x="3659600" y="3803054"/>
                  <a:pt x="3656605" y="3806049"/>
                </a:cubicBezTo>
                <a:cubicBezTo>
                  <a:pt x="3652611" y="3810043"/>
                  <a:pt x="3621170" y="3768617"/>
                  <a:pt x="3623289" y="3784716"/>
                </a:cubicBezTo>
                <a:cubicBezTo>
                  <a:pt x="3641505" y="3802933"/>
                  <a:pt x="3635393" y="3790828"/>
                  <a:pt x="3653608" y="3809044"/>
                </a:cubicBezTo>
                <a:cubicBezTo>
                  <a:pt x="3651612" y="3811041"/>
                  <a:pt x="3632397" y="3793824"/>
                  <a:pt x="3650613" y="3812040"/>
                </a:cubicBezTo>
                <a:cubicBezTo>
                  <a:pt x="3647739" y="3833133"/>
                  <a:pt x="3638753" y="3842120"/>
                  <a:pt x="3621654" y="3840999"/>
                </a:cubicBezTo>
                <a:cubicBezTo>
                  <a:pt x="3609550" y="3834886"/>
                  <a:pt x="3601563" y="3842875"/>
                  <a:pt x="3618781" y="3862091"/>
                </a:cubicBezTo>
                <a:cubicBezTo>
                  <a:pt x="3618781" y="3862091"/>
                  <a:pt x="3618781" y="3862091"/>
                  <a:pt x="3617782" y="3863090"/>
                </a:cubicBezTo>
                <a:cubicBezTo>
                  <a:pt x="3626890" y="3872197"/>
                  <a:pt x="3626890" y="3872197"/>
                  <a:pt x="3626890" y="3872197"/>
                </a:cubicBezTo>
                <a:cubicBezTo>
                  <a:pt x="3626890" y="3872197"/>
                  <a:pt x="3626890" y="3872197"/>
                  <a:pt x="3627889" y="3871198"/>
                </a:cubicBezTo>
                <a:cubicBezTo>
                  <a:pt x="3659208" y="3894530"/>
                  <a:pt x="3634878" y="3864208"/>
                  <a:pt x="3650978" y="3866328"/>
                </a:cubicBezTo>
                <a:cubicBezTo>
                  <a:pt x="3650978" y="3866328"/>
                  <a:pt x="3641868" y="3857219"/>
                  <a:pt x="3640869" y="3858216"/>
                </a:cubicBezTo>
                <a:cubicBezTo>
                  <a:pt x="3654972" y="3862333"/>
                  <a:pt x="3659965" y="3857341"/>
                  <a:pt x="3664958" y="3852349"/>
                </a:cubicBezTo>
                <a:cubicBezTo>
                  <a:pt x="3669950" y="3847355"/>
                  <a:pt x="3673945" y="3843361"/>
                  <a:pt x="3669828" y="3829258"/>
                </a:cubicBezTo>
                <a:cubicBezTo>
                  <a:pt x="3677939" y="3839366"/>
                  <a:pt x="3676940" y="3840365"/>
                  <a:pt x="3695157" y="3858581"/>
                </a:cubicBezTo>
                <a:cubicBezTo>
                  <a:pt x="3697155" y="3856584"/>
                  <a:pt x="3699151" y="3854587"/>
                  <a:pt x="3701148" y="3852590"/>
                </a:cubicBezTo>
                <a:cubicBezTo>
                  <a:pt x="3692041" y="3843483"/>
                  <a:pt x="3682932" y="3834374"/>
                  <a:pt x="3673823" y="3825264"/>
                </a:cubicBezTo>
                <a:cubicBezTo>
                  <a:pt x="3674822" y="3824265"/>
                  <a:pt x="3674822" y="3824265"/>
                  <a:pt x="3674822" y="3824265"/>
                </a:cubicBezTo>
                <a:cubicBezTo>
                  <a:pt x="3676818" y="3822268"/>
                  <a:pt x="3679813" y="3819272"/>
                  <a:pt x="3681810" y="3817276"/>
                </a:cubicBezTo>
                <a:cubicBezTo>
                  <a:pt x="3684807" y="3814279"/>
                  <a:pt x="3686803" y="3812282"/>
                  <a:pt x="3689800" y="3809286"/>
                </a:cubicBezTo>
                <a:cubicBezTo>
                  <a:pt x="3700906" y="3816399"/>
                  <a:pt x="3711014" y="3824510"/>
                  <a:pt x="3715008" y="3820516"/>
                </a:cubicBezTo>
                <a:cubicBezTo>
                  <a:pt x="3704901" y="3812406"/>
                  <a:pt x="3704901" y="3812406"/>
                  <a:pt x="3695790" y="3803295"/>
                </a:cubicBezTo>
                <a:cubicBezTo>
                  <a:pt x="3707897" y="3809409"/>
                  <a:pt x="3691677" y="3789195"/>
                  <a:pt x="3703780" y="3795307"/>
                </a:cubicBezTo>
                <a:cubicBezTo>
                  <a:pt x="3704778" y="3794309"/>
                  <a:pt x="3713887" y="3803418"/>
                  <a:pt x="3713887" y="3803418"/>
                </a:cubicBezTo>
                <a:cubicBezTo>
                  <a:pt x="3714887" y="3802420"/>
                  <a:pt x="3705777" y="3793310"/>
                  <a:pt x="3706775" y="3792311"/>
                </a:cubicBezTo>
                <a:cubicBezTo>
                  <a:pt x="3700664" y="3780208"/>
                  <a:pt x="3729987" y="3805537"/>
                  <a:pt x="3733981" y="3801542"/>
                </a:cubicBezTo>
                <a:cubicBezTo>
                  <a:pt x="3724872" y="3792434"/>
                  <a:pt x="3723873" y="3793432"/>
                  <a:pt x="3714764" y="3784323"/>
                </a:cubicBezTo>
                <a:cubicBezTo>
                  <a:pt x="3715762" y="3783324"/>
                  <a:pt x="3730863" y="3786442"/>
                  <a:pt x="3705535" y="3757120"/>
                </a:cubicBezTo>
                <a:cubicBezTo>
                  <a:pt x="3705535" y="3757120"/>
                  <a:pt x="3705535" y="3757120"/>
                  <a:pt x="3706533" y="3756120"/>
                </a:cubicBezTo>
                <a:cubicBezTo>
                  <a:pt x="3706533" y="3756120"/>
                  <a:pt x="3706533" y="3756120"/>
                  <a:pt x="3709529" y="3753125"/>
                </a:cubicBezTo>
                <a:cubicBezTo>
                  <a:pt x="3746840" y="3770464"/>
                  <a:pt x="3730499" y="3732155"/>
                  <a:pt x="3757703" y="3741384"/>
                </a:cubicBezTo>
                <a:cubicBezTo>
                  <a:pt x="3741483" y="3721171"/>
                  <a:pt x="3746476" y="3716178"/>
                  <a:pt x="3768686" y="3730400"/>
                </a:cubicBezTo>
                <a:cubicBezTo>
                  <a:pt x="3753466" y="3709188"/>
                  <a:pt x="3783788" y="3733518"/>
                  <a:pt x="3787782" y="3729524"/>
                </a:cubicBezTo>
                <a:cubicBezTo>
                  <a:pt x="3802883" y="3732642"/>
                  <a:pt x="3775435" y="3687219"/>
                  <a:pt x="3825970" y="3727769"/>
                </a:cubicBezTo>
                <a:cubicBezTo>
                  <a:pt x="3794529" y="3686343"/>
                  <a:pt x="3827846" y="3707677"/>
                  <a:pt x="3830842" y="3704681"/>
                </a:cubicBezTo>
                <a:cubicBezTo>
                  <a:pt x="3830842" y="3704681"/>
                  <a:pt x="3812623" y="3686462"/>
                  <a:pt x="3811625" y="3687461"/>
                </a:cubicBezTo>
                <a:cubicBezTo>
                  <a:pt x="3823730" y="3693575"/>
                  <a:pt x="3865156" y="3725016"/>
                  <a:pt x="3819614" y="3679473"/>
                </a:cubicBezTo>
                <a:cubicBezTo>
                  <a:pt x="3824606" y="3674480"/>
                  <a:pt x="3836712" y="3680594"/>
                  <a:pt x="3848817" y="3686707"/>
                </a:cubicBezTo>
                <a:cubicBezTo>
                  <a:pt x="3793166" y="3633055"/>
                  <a:pt x="3863915" y="3689823"/>
                  <a:pt x="3860800" y="3674724"/>
                </a:cubicBezTo>
                <a:cubicBezTo>
                  <a:pt x="3851691" y="3665615"/>
                  <a:pt x="3842581" y="3656506"/>
                  <a:pt x="3842581" y="3656506"/>
                </a:cubicBezTo>
                <a:cubicBezTo>
                  <a:pt x="3847574" y="3651513"/>
                  <a:pt x="3849571" y="3649515"/>
                  <a:pt x="3871784" y="3663741"/>
                </a:cubicBezTo>
                <a:cubicBezTo>
                  <a:pt x="3834350" y="3628304"/>
                  <a:pt x="3870662" y="3646642"/>
                  <a:pt x="3865548" y="3633538"/>
                </a:cubicBezTo>
                <a:cubicBezTo>
                  <a:pt x="3865548" y="3633538"/>
                  <a:pt x="3864550" y="3634537"/>
                  <a:pt x="3873659" y="3643646"/>
                </a:cubicBezTo>
                <a:cubicBezTo>
                  <a:pt x="3873659" y="3643646"/>
                  <a:pt x="3874658" y="3642648"/>
                  <a:pt x="3874658" y="3642648"/>
                </a:cubicBezTo>
                <a:cubicBezTo>
                  <a:pt x="3874658" y="3642648"/>
                  <a:pt x="3874658" y="3642648"/>
                  <a:pt x="3875656" y="3641649"/>
                </a:cubicBezTo>
                <a:cubicBezTo>
                  <a:pt x="3875656" y="3641649"/>
                  <a:pt x="3875656" y="3641649"/>
                  <a:pt x="3866547" y="3632540"/>
                </a:cubicBezTo>
                <a:cubicBezTo>
                  <a:pt x="3891755" y="3643768"/>
                  <a:pt x="3864307" y="3598346"/>
                  <a:pt x="3895628" y="3621678"/>
                </a:cubicBezTo>
                <a:cubicBezTo>
                  <a:pt x="3916839" y="3636899"/>
                  <a:pt x="3894629" y="3622677"/>
                  <a:pt x="3898624" y="3618682"/>
                </a:cubicBezTo>
                <a:cubicBezTo>
                  <a:pt x="3910728" y="3624796"/>
                  <a:pt x="3929943" y="3642014"/>
                  <a:pt x="3922831" y="3630907"/>
                </a:cubicBezTo>
                <a:cubicBezTo>
                  <a:pt x="3925827" y="3627912"/>
                  <a:pt x="3914723" y="3620801"/>
                  <a:pt x="3908609" y="3608697"/>
                </a:cubicBezTo>
                <a:cubicBezTo>
                  <a:pt x="3917718" y="3617806"/>
                  <a:pt x="3917718" y="3617806"/>
                  <a:pt x="3927823" y="3625915"/>
                </a:cubicBezTo>
                <a:cubicBezTo>
                  <a:pt x="3928822" y="3624916"/>
                  <a:pt x="3928822" y="3624916"/>
                  <a:pt x="3928822" y="3624916"/>
                </a:cubicBezTo>
                <a:cubicBezTo>
                  <a:pt x="3919715" y="3615809"/>
                  <a:pt x="3919715" y="3615809"/>
                  <a:pt x="3919715" y="3615809"/>
                </a:cubicBezTo>
                <a:cubicBezTo>
                  <a:pt x="3919715" y="3615809"/>
                  <a:pt x="3910605" y="3606700"/>
                  <a:pt x="3910605" y="3606700"/>
                </a:cubicBezTo>
                <a:cubicBezTo>
                  <a:pt x="3910605" y="3606700"/>
                  <a:pt x="3928702" y="3606821"/>
                  <a:pt x="3899380" y="3581493"/>
                </a:cubicBezTo>
                <a:cubicBezTo>
                  <a:pt x="3900379" y="3580494"/>
                  <a:pt x="3901377" y="3579495"/>
                  <a:pt x="3903374" y="3577498"/>
                </a:cubicBezTo>
                <a:cubicBezTo>
                  <a:pt x="3912481" y="3586605"/>
                  <a:pt x="3912481" y="3586605"/>
                  <a:pt x="3911483" y="3587604"/>
                </a:cubicBezTo>
                <a:cubicBezTo>
                  <a:pt x="3915476" y="3583611"/>
                  <a:pt x="3932574" y="3584731"/>
                  <a:pt x="3940564" y="3576742"/>
                </a:cubicBezTo>
                <a:cubicBezTo>
                  <a:pt x="3941562" y="3575744"/>
                  <a:pt x="3942561" y="3574746"/>
                  <a:pt x="3943559" y="3573747"/>
                </a:cubicBezTo>
                <a:cubicBezTo>
                  <a:pt x="3943559" y="3573747"/>
                  <a:pt x="3944557" y="3572748"/>
                  <a:pt x="3944557" y="3572748"/>
                </a:cubicBezTo>
                <a:cubicBezTo>
                  <a:pt x="3944557" y="3572748"/>
                  <a:pt x="3935448" y="3563639"/>
                  <a:pt x="3935448" y="3563639"/>
                </a:cubicBezTo>
                <a:cubicBezTo>
                  <a:pt x="3934449" y="3564636"/>
                  <a:pt x="3932452" y="3566634"/>
                  <a:pt x="3932452" y="3566634"/>
                </a:cubicBezTo>
                <a:cubicBezTo>
                  <a:pt x="3931453" y="3567633"/>
                  <a:pt x="3931453" y="3567633"/>
                  <a:pt x="3922347" y="3558525"/>
                </a:cubicBezTo>
                <a:cubicBezTo>
                  <a:pt x="3927340" y="3553532"/>
                  <a:pt x="3931333" y="3549539"/>
                  <a:pt x="3936327" y="3544545"/>
                </a:cubicBezTo>
                <a:cubicBezTo>
                  <a:pt x="3936327" y="3544545"/>
                  <a:pt x="3935328" y="3545544"/>
                  <a:pt x="3944435" y="3554652"/>
                </a:cubicBezTo>
                <a:cubicBezTo>
                  <a:pt x="3945434" y="3553653"/>
                  <a:pt x="3946432" y="3552654"/>
                  <a:pt x="3946432" y="3552654"/>
                </a:cubicBezTo>
                <a:cubicBezTo>
                  <a:pt x="3964650" y="3570873"/>
                  <a:pt x="3959535" y="3557770"/>
                  <a:pt x="3960534" y="3556771"/>
                </a:cubicBezTo>
                <a:cubicBezTo>
                  <a:pt x="3951425" y="3547662"/>
                  <a:pt x="3951425" y="3547662"/>
                  <a:pt x="3941318" y="3539553"/>
                </a:cubicBezTo>
                <a:cubicBezTo>
                  <a:pt x="3944315" y="3536557"/>
                  <a:pt x="3947311" y="3533561"/>
                  <a:pt x="3950307" y="3530565"/>
                </a:cubicBezTo>
                <a:cubicBezTo>
                  <a:pt x="3952303" y="3528568"/>
                  <a:pt x="3954300" y="3526572"/>
                  <a:pt x="3956298" y="3524575"/>
                </a:cubicBezTo>
                <a:cubicBezTo>
                  <a:pt x="3957297" y="3523576"/>
                  <a:pt x="3957297" y="3523576"/>
                  <a:pt x="3957297" y="3523576"/>
                </a:cubicBezTo>
                <a:cubicBezTo>
                  <a:pt x="3957297" y="3523576"/>
                  <a:pt x="3958295" y="3522577"/>
                  <a:pt x="3958295" y="3522577"/>
                </a:cubicBezTo>
                <a:cubicBezTo>
                  <a:pt x="3949186" y="3513468"/>
                  <a:pt x="3948187" y="3514466"/>
                  <a:pt x="3948187" y="3514466"/>
                </a:cubicBezTo>
                <a:cubicBezTo>
                  <a:pt x="3948187" y="3514466"/>
                  <a:pt x="3948187" y="3514466"/>
                  <a:pt x="3947189" y="3515465"/>
                </a:cubicBezTo>
                <a:cubicBezTo>
                  <a:pt x="3945192" y="3517462"/>
                  <a:pt x="3943195" y="3519460"/>
                  <a:pt x="3941198" y="3521457"/>
                </a:cubicBezTo>
                <a:cubicBezTo>
                  <a:pt x="3929094" y="3515344"/>
                  <a:pt x="3926098" y="3518341"/>
                  <a:pt x="3923102" y="3521336"/>
                </a:cubicBezTo>
                <a:cubicBezTo>
                  <a:pt x="3922103" y="3522335"/>
                  <a:pt x="3912994" y="3513226"/>
                  <a:pt x="3910996" y="3515223"/>
                </a:cubicBezTo>
                <a:cubicBezTo>
                  <a:pt x="3921105" y="3523333"/>
                  <a:pt x="3930213" y="3532441"/>
                  <a:pt x="3928216" y="3534438"/>
                </a:cubicBezTo>
                <a:cubicBezTo>
                  <a:pt x="3914115" y="3530324"/>
                  <a:pt x="3908124" y="3536315"/>
                  <a:pt x="3912239" y="3550415"/>
                </a:cubicBezTo>
                <a:cubicBezTo>
                  <a:pt x="3899136" y="3545302"/>
                  <a:pt x="3882039" y="3544181"/>
                  <a:pt x="3885157" y="3559281"/>
                </a:cubicBezTo>
                <a:cubicBezTo>
                  <a:pt x="3884158" y="3560280"/>
                  <a:pt x="3882162" y="3562277"/>
                  <a:pt x="3880164" y="3564274"/>
                </a:cubicBezTo>
                <a:cubicBezTo>
                  <a:pt x="3839101" y="3587120"/>
                  <a:pt x="3804150" y="3622069"/>
                  <a:pt x="3758096" y="3649910"/>
                </a:cubicBezTo>
                <a:cubicBezTo>
                  <a:pt x="3746989" y="3642797"/>
                  <a:pt x="3733765" y="3619588"/>
                  <a:pt x="3728774" y="3624580"/>
                </a:cubicBezTo>
                <a:cubicBezTo>
                  <a:pt x="3728774" y="3624580"/>
                  <a:pt x="3728774" y="3624580"/>
                  <a:pt x="3719666" y="3615472"/>
                </a:cubicBezTo>
                <a:cubicBezTo>
                  <a:pt x="3738759" y="3614595"/>
                  <a:pt x="3714307" y="3566178"/>
                  <a:pt x="3773830" y="3597741"/>
                </a:cubicBezTo>
                <a:cubicBezTo>
                  <a:pt x="3747384" y="3551323"/>
                  <a:pt x="3775586" y="3559553"/>
                  <a:pt x="3789566" y="3545573"/>
                </a:cubicBezTo>
                <a:cubicBezTo>
                  <a:pt x="3806784" y="3564788"/>
                  <a:pt x="3795677" y="3557676"/>
                  <a:pt x="3806784" y="3564788"/>
                </a:cubicBezTo>
                <a:cubicBezTo>
                  <a:pt x="3783452" y="3533468"/>
                  <a:pt x="3809537" y="3525601"/>
                  <a:pt x="3842852" y="3546935"/>
                </a:cubicBezTo>
                <a:cubicBezTo>
                  <a:pt x="3844849" y="3544937"/>
                  <a:pt x="3833744" y="3537827"/>
                  <a:pt x="3824636" y="3528718"/>
                </a:cubicBezTo>
                <a:cubicBezTo>
                  <a:pt x="3849843" y="3539943"/>
                  <a:pt x="3857954" y="3550053"/>
                  <a:pt x="3856832" y="3532954"/>
                </a:cubicBezTo>
                <a:cubicBezTo>
                  <a:pt x="3847725" y="3523847"/>
                  <a:pt x="3846727" y="3524845"/>
                  <a:pt x="3837617" y="3515736"/>
                </a:cubicBezTo>
                <a:cubicBezTo>
                  <a:pt x="3842609" y="3510743"/>
                  <a:pt x="3849722" y="3521850"/>
                  <a:pt x="3868939" y="3539068"/>
                </a:cubicBezTo>
                <a:cubicBezTo>
                  <a:pt x="3870935" y="3537071"/>
                  <a:pt x="3871933" y="3536073"/>
                  <a:pt x="3875927" y="3532079"/>
                </a:cubicBezTo>
                <a:cubicBezTo>
                  <a:pt x="3858709" y="3512862"/>
                  <a:pt x="3849601" y="3503753"/>
                  <a:pt x="3842489" y="3492649"/>
                </a:cubicBezTo>
                <a:cubicBezTo>
                  <a:pt x="3872689" y="3498883"/>
                  <a:pt x="3865335" y="3451585"/>
                  <a:pt x="3904643" y="3466928"/>
                </a:cubicBezTo>
                <a:cubicBezTo>
                  <a:pt x="3904643" y="3466928"/>
                  <a:pt x="3904643" y="3466928"/>
                  <a:pt x="3913751" y="3476036"/>
                </a:cubicBezTo>
                <a:cubicBezTo>
                  <a:pt x="3914750" y="3475037"/>
                  <a:pt x="3914750" y="3475037"/>
                  <a:pt x="3914750" y="3475037"/>
                </a:cubicBezTo>
                <a:cubicBezTo>
                  <a:pt x="3914750" y="3475037"/>
                  <a:pt x="3914750" y="3475037"/>
                  <a:pt x="3905642" y="3465929"/>
                </a:cubicBezTo>
                <a:cubicBezTo>
                  <a:pt x="3906640" y="3464931"/>
                  <a:pt x="3897531" y="3455822"/>
                  <a:pt x="3897531" y="3455822"/>
                </a:cubicBezTo>
                <a:cubicBezTo>
                  <a:pt x="3903402" y="3431736"/>
                  <a:pt x="3921497" y="3431856"/>
                  <a:pt x="3947582" y="3423990"/>
                </a:cubicBezTo>
                <a:cubicBezTo>
                  <a:pt x="3955691" y="3434094"/>
                  <a:pt x="3964801" y="3443205"/>
                  <a:pt x="3963802" y="3444204"/>
                </a:cubicBezTo>
                <a:cubicBezTo>
                  <a:pt x="3953694" y="3436093"/>
                  <a:pt x="3952695" y="3437091"/>
                  <a:pt x="3942589" y="3428982"/>
                </a:cubicBezTo>
                <a:cubicBezTo>
                  <a:pt x="3942589" y="3428982"/>
                  <a:pt x="3941590" y="3429981"/>
                  <a:pt x="3949699" y="3440087"/>
                </a:cubicBezTo>
                <a:cubicBezTo>
                  <a:pt x="3949699" y="3440087"/>
                  <a:pt x="3958809" y="3449197"/>
                  <a:pt x="3959807" y="3448198"/>
                </a:cubicBezTo>
                <a:cubicBezTo>
                  <a:pt x="3968914" y="3457306"/>
                  <a:pt x="3969913" y="3456308"/>
                  <a:pt x="3969913" y="3456308"/>
                </a:cubicBezTo>
                <a:cubicBezTo>
                  <a:pt x="3968914" y="3457306"/>
                  <a:pt x="3966917" y="3459303"/>
                  <a:pt x="3964920" y="3461300"/>
                </a:cubicBezTo>
                <a:cubicBezTo>
                  <a:pt x="3963923" y="3462298"/>
                  <a:pt x="3962924" y="3463297"/>
                  <a:pt x="3961925" y="3464295"/>
                </a:cubicBezTo>
                <a:cubicBezTo>
                  <a:pt x="3952818" y="3455187"/>
                  <a:pt x="3953816" y="3454189"/>
                  <a:pt x="3953816" y="3454189"/>
                </a:cubicBezTo>
                <a:cubicBezTo>
                  <a:pt x="3944707" y="3445080"/>
                  <a:pt x="3943708" y="3446078"/>
                  <a:pt x="3943708" y="3446078"/>
                </a:cubicBezTo>
                <a:cubicBezTo>
                  <a:pt x="3942709" y="3447078"/>
                  <a:pt x="3942709" y="3447078"/>
                  <a:pt x="3941710" y="3448075"/>
                </a:cubicBezTo>
                <a:cubicBezTo>
                  <a:pt x="3940712" y="3449074"/>
                  <a:pt x="3938714" y="3451071"/>
                  <a:pt x="3937715" y="3452070"/>
                </a:cubicBezTo>
                <a:cubicBezTo>
                  <a:pt x="3946826" y="3461180"/>
                  <a:pt x="3965042" y="3479396"/>
                  <a:pt x="3964044" y="3480395"/>
                </a:cubicBezTo>
                <a:cubicBezTo>
                  <a:pt x="3963045" y="3481393"/>
                  <a:pt x="3962046" y="3482392"/>
                  <a:pt x="3951939" y="3474281"/>
                </a:cubicBezTo>
                <a:cubicBezTo>
                  <a:pt x="3950940" y="3475280"/>
                  <a:pt x="3949943" y="3476278"/>
                  <a:pt x="3959051" y="3485387"/>
                </a:cubicBezTo>
                <a:cubicBezTo>
                  <a:pt x="3959051" y="3485387"/>
                  <a:pt x="3968159" y="3494495"/>
                  <a:pt x="3968159" y="3494495"/>
                </a:cubicBezTo>
                <a:cubicBezTo>
                  <a:pt x="3979264" y="3501607"/>
                  <a:pt x="3980264" y="3500608"/>
                  <a:pt x="3982260" y="3498611"/>
                </a:cubicBezTo>
                <a:cubicBezTo>
                  <a:pt x="3982260" y="3498611"/>
                  <a:pt x="3991368" y="3507718"/>
                  <a:pt x="3991368" y="3507718"/>
                </a:cubicBezTo>
                <a:cubicBezTo>
                  <a:pt x="3994364" y="3504723"/>
                  <a:pt x="3986254" y="3494617"/>
                  <a:pt x="3979143" y="3483511"/>
                </a:cubicBezTo>
                <a:cubicBezTo>
                  <a:pt x="3979143" y="3483511"/>
                  <a:pt x="3979143" y="3483511"/>
                  <a:pt x="3980143" y="3482512"/>
                </a:cubicBezTo>
                <a:cubicBezTo>
                  <a:pt x="3981140" y="3481514"/>
                  <a:pt x="3982139" y="3480515"/>
                  <a:pt x="3983137" y="3479516"/>
                </a:cubicBezTo>
                <a:cubicBezTo>
                  <a:pt x="3985134" y="3477519"/>
                  <a:pt x="3987132" y="3475522"/>
                  <a:pt x="3988130" y="3474524"/>
                </a:cubicBezTo>
                <a:cubicBezTo>
                  <a:pt x="3998238" y="3482634"/>
                  <a:pt x="4007346" y="3491741"/>
                  <a:pt x="4015456" y="3501849"/>
                </a:cubicBezTo>
                <a:cubicBezTo>
                  <a:pt x="4015456" y="3501849"/>
                  <a:pt x="4015456" y="3501849"/>
                  <a:pt x="4023567" y="3511957"/>
                </a:cubicBezTo>
                <a:cubicBezTo>
                  <a:pt x="4023567" y="3511957"/>
                  <a:pt x="4023567" y="3511957"/>
                  <a:pt x="4024565" y="3510958"/>
                </a:cubicBezTo>
                <a:cubicBezTo>
                  <a:pt x="4025564" y="3509960"/>
                  <a:pt x="4025564" y="3509960"/>
                  <a:pt x="4026563" y="3508962"/>
                </a:cubicBezTo>
                <a:cubicBezTo>
                  <a:pt x="4028560" y="3506964"/>
                  <a:pt x="4030557" y="3504967"/>
                  <a:pt x="4023445" y="3493861"/>
                </a:cubicBezTo>
                <a:cubicBezTo>
                  <a:pt x="4014335" y="3484751"/>
                  <a:pt x="4014335" y="3484751"/>
                  <a:pt x="4013336" y="3485750"/>
                </a:cubicBezTo>
                <a:cubicBezTo>
                  <a:pt x="4020448" y="3496857"/>
                  <a:pt x="4018452" y="3498854"/>
                  <a:pt x="4016455" y="3500851"/>
                </a:cubicBezTo>
                <a:cubicBezTo>
                  <a:pt x="4008345" y="3490742"/>
                  <a:pt x="3999237" y="3481635"/>
                  <a:pt x="3980021" y="3464416"/>
                </a:cubicBezTo>
                <a:cubicBezTo>
                  <a:pt x="3980021" y="3464416"/>
                  <a:pt x="3980021" y="3464416"/>
                  <a:pt x="3990128" y="3472527"/>
                </a:cubicBezTo>
                <a:cubicBezTo>
                  <a:pt x="4019450" y="3497855"/>
                  <a:pt x="3977902" y="3448318"/>
                  <a:pt x="4005228" y="3475645"/>
                </a:cubicBezTo>
                <a:cubicBezTo>
                  <a:pt x="4008224" y="3472648"/>
                  <a:pt x="3976904" y="3449317"/>
                  <a:pt x="3981897" y="3444325"/>
                </a:cubicBezTo>
                <a:cubicBezTo>
                  <a:pt x="3992004" y="3452434"/>
                  <a:pt x="3993002" y="3451436"/>
                  <a:pt x="3994000" y="3450437"/>
                </a:cubicBezTo>
                <a:cubicBezTo>
                  <a:pt x="3995997" y="3448441"/>
                  <a:pt x="3996996" y="3447442"/>
                  <a:pt x="3988885" y="3437335"/>
                </a:cubicBezTo>
                <a:cubicBezTo>
                  <a:pt x="3988885" y="3437335"/>
                  <a:pt x="3988885" y="3437335"/>
                  <a:pt x="3989885" y="3436336"/>
                </a:cubicBezTo>
                <a:cubicBezTo>
                  <a:pt x="3989885" y="3436336"/>
                  <a:pt x="3989885" y="3436336"/>
                  <a:pt x="3979779" y="3428227"/>
                </a:cubicBezTo>
                <a:cubicBezTo>
                  <a:pt x="3979779" y="3428227"/>
                  <a:pt x="3979779" y="3428227"/>
                  <a:pt x="3970668" y="3419117"/>
                </a:cubicBezTo>
                <a:cubicBezTo>
                  <a:pt x="3970668" y="3419117"/>
                  <a:pt x="3970668" y="3419117"/>
                  <a:pt x="3969670" y="3420116"/>
                </a:cubicBezTo>
                <a:cubicBezTo>
                  <a:pt x="3968672" y="3421114"/>
                  <a:pt x="3968672" y="3421114"/>
                  <a:pt x="3968672" y="3421114"/>
                </a:cubicBezTo>
                <a:cubicBezTo>
                  <a:pt x="3967673" y="3422112"/>
                  <a:pt x="3977782" y="3430224"/>
                  <a:pt x="3977782" y="3430224"/>
                </a:cubicBezTo>
                <a:lnTo>
                  <a:pt x="3972789" y="3435217"/>
                </a:lnTo>
                <a:cubicBezTo>
                  <a:pt x="3954571" y="3417001"/>
                  <a:pt x="3950577" y="3420994"/>
                  <a:pt x="3948580" y="3422990"/>
                </a:cubicBezTo>
                <a:cubicBezTo>
                  <a:pt x="3948580" y="3422990"/>
                  <a:pt x="3939472" y="3413882"/>
                  <a:pt x="3939472" y="3413882"/>
                </a:cubicBezTo>
                <a:cubicBezTo>
                  <a:pt x="3947460" y="3405894"/>
                  <a:pt x="3936233" y="3380687"/>
                  <a:pt x="3959442" y="3393911"/>
                </a:cubicBezTo>
                <a:cubicBezTo>
                  <a:pt x="3962438" y="3390916"/>
                  <a:pt x="3943223" y="3373698"/>
                  <a:pt x="3945220" y="3371700"/>
                </a:cubicBezTo>
                <a:cubicBezTo>
                  <a:pt x="3959322" y="3375816"/>
                  <a:pt x="3971426" y="3381928"/>
                  <a:pt x="3967311" y="3367828"/>
                </a:cubicBezTo>
                <a:cubicBezTo>
                  <a:pt x="3962196" y="3354723"/>
                  <a:pt x="3951092" y="3347613"/>
                  <a:pt x="3975299" y="3359838"/>
                </a:cubicBezTo>
                <a:cubicBezTo>
                  <a:pt x="3993395" y="3359959"/>
                  <a:pt x="3975057" y="3323648"/>
                  <a:pt x="4012367" y="3340986"/>
                </a:cubicBezTo>
                <a:cubicBezTo>
                  <a:pt x="4029585" y="3360201"/>
                  <a:pt x="4015485" y="3356087"/>
                  <a:pt x="4032704" y="3375303"/>
                </a:cubicBezTo>
                <a:cubicBezTo>
                  <a:pt x="4032704" y="3375303"/>
                  <a:pt x="4031704" y="3376301"/>
                  <a:pt x="4031704" y="3376301"/>
                </a:cubicBezTo>
                <a:cubicBezTo>
                  <a:pt x="4031704" y="3376301"/>
                  <a:pt x="4031704" y="3376301"/>
                  <a:pt x="4030705" y="3377300"/>
                </a:cubicBezTo>
                <a:cubicBezTo>
                  <a:pt x="4029707" y="3378297"/>
                  <a:pt x="4027710" y="3380295"/>
                  <a:pt x="4017602" y="3372183"/>
                </a:cubicBezTo>
                <a:cubicBezTo>
                  <a:pt x="3992396" y="3360957"/>
                  <a:pt x="4028951" y="3415487"/>
                  <a:pt x="3987524" y="3384047"/>
                </a:cubicBezTo>
                <a:cubicBezTo>
                  <a:pt x="3994635" y="3395151"/>
                  <a:pt x="3980535" y="3391037"/>
                  <a:pt x="3997753" y="3410253"/>
                </a:cubicBezTo>
                <a:cubicBezTo>
                  <a:pt x="3997753" y="3410253"/>
                  <a:pt x="3996754" y="3411252"/>
                  <a:pt x="3995757" y="3412250"/>
                </a:cubicBezTo>
                <a:cubicBezTo>
                  <a:pt x="3994757" y="3413249"/>
                  <a:pt x="3994757" y="3413249"/>
                  <a:pt x="3994757" y="3413249"/>
                </a:cubicBezTo>
                <a:cubicBezTo>
                  <a:pt x="3991762" y="3416244"/>
                  <a:pt x="3972546" y="3399025"/>
                  <a:pt x="3988767" y="3419240"/>
                </a:cubicBezTo>
                <a:cubicBezTo>
                  <a:pt x="4028195" y="3452678"/>
                  <a:pt x="4026197" y="3454675"/>
                  <a:pt x="4032189" y="3448683"/>
                </a:cubicBezTo>
                <a:cubicBezTo>
                  <a:pt x="4023079" y="3439573"/>
                  <a:pt x="4021083" y="3441571"/>
                  <a:pt x="4012974" y="3431464"/>
                </a:cubicBezTo>
                <a:cubicBezTo>
                  <a:pt x="4013973" y="3430466"/>
                  <a:pt x="4014971" y="3429468"/>
                  <a:pt x="4015969" y="3428469"/>
                </a:cubicBezTo>
                <a:cubicBezTo>
                  <a:pt x="4015969" y="3428469"/>
                  <a:pt x="4016968" y="3427470"/>
                  <a:pt x="4008858" y="3417362"/>
                </a:cubicBezTo>
                <a:cubicBezTo>
                  <a:pt x="4008858" y="3417362"/>
                  <a:pt x="4008858" y="3417362"/>
                  <a:pt x="4017965" y="3426472"/>
                </a:cubicBezTo>
                <a:cubicBezTo>
                  <a:pt x="4017965" y="3426472"/>
                  <a:pt x="4026076" y="3436578"/>
                  <a:pt x="4035185" y="3445687"/>
                </a:cubicBezTo>
                <a:cubicBezTo>
                  <a:pt x="4037182" y="3443689"/>
                  <a:pt x="4028074" y="3434580"/>
                  <a:pt x="4018964" y="3425473"/>
                </a:cubicBezTo>
                <a:cubicBezTo>
                  <a:pt x="4049285" y="3449801"/>
                  <a:pt x="4034064" y="3428590"/>
                  <a:pt x="4049165" y="3431707"/>
                </a:cubicBezTo>
                <a:cubicBezTo>
                  <a:pt x="4049165" y="3431707"/>
                  <a:pt x="4049165" y="3431707"/>
                  <a:pt x="4040056" y="3422598"/>
                </a:cubicBezTo>
                <a:cubicBezTo>
                  <a:pt x="4050163" y="3430709"/>
                  <a:pt x="4051161" y="3429709"/>
                  <a:pt x="4051161" y="3429709"/>
                </a:cubicBezTo>
                <a:cubicBezTo>
                  <a:pt x="4052160" y="3428712"/>
                  <a:pt x="4052160" y="3428712"/>
                  <a:pt x="4053159" y="3427713"/>
                </a:cubicBezTo>
                <a:cubicBezTo>
                  <a:pt x="4054157" y="3426715"/>
                  <a:pt x="4054157" y="3426715"/>
                  <a:pt x="4045048" y="3417605"/>
                </a:cubicBezTo>
                <a:cubicBezTo>
                  <a:pt x="4055156" y="3425716"/>
                  <a:pt x="4070255" y="3428832"/>
                  <a:pt x="4054036" y="3408618"/>
                </a:cubicBezTo>
                <a:cubicBezTo>
                  <a:pt x="4037816" y="3388404"/>
                  <a:pt x="4050042" y="3412613"/>
                  <a:pt x="4035819" y="3390401"/>
                </a:cubicBezTo>
                <a:cubicBezTo>
                  <a:pt x="4036818" y="3389403"/>
                  <a:pt x="4037816" y="3388404"/>
                  <a:pt x="4038814" y="3387406"/>
                </a:cubicBezTo>
                <a:cubicBezTo>
                  <a:pt x="4047923" y="3396514"/>
                  <a:pt x="4057032" y="3405622"/>
                  <a:pt x="4057032" y="3405622"/>
                </a:cubicBezTo>
                <a:cubicBezTo>
                  <a:pt x="4056033" y="3406621"/>
                  <a:pt x="4065142" y="3415730"/>
                  <a:pt x="4066141" y="3414731"/>
                </a:cubicBezTo>
                <a:cubicBezTo>
                  <a:pt x="4066141" y="3414731"/>
                  <a:pt x="4066141" y="3414731"/>
                  <a:pt x="4067139" y="3413733"/>
                </a:cubicBezTo>
                <a:cubicBezTo>
                  <a:pt x="4058030" y="3404624"/>
                  <a:pt x="4048923" y="3395516"/>
                  <a:pt x="4048923" y="3395516"/>
                </a:cubicBezTo>
                <a:cubicBezTo>
                  <a:pt x="4039813" y="3386408"/>
                  <a:pt x="4039813" y="3386408"/>
                  <a:pt x="4039813" y="3386408"/>
                </a:cubicBezTo>
                <a:cubicBezTo>
                  <a:pt x="4039813" y="3386408"/>
                  <a:pt x="4039813" y="3386408"/>
                  <a:pt x="4040812" y="3385409"/>
                </a:cubicBezTo>
                <a:cubicBezTo>
                  <a:pt x="4071133" y="3409739"/>
                  <a:pt x="4065020" y="3397634"/>
                  <a:pt x="4080121" y="3400751"/>
                </a:cubicBezTo>
                <a:cubicBezTo>
                  <a:pt x="4090227" y="3408860"/>
                  <a:pt x="4091225" y="3407861"/>
                  <a:pt x="4092224" y="3406863"/>
                </a:cubicBezTo>
                <a:cubicBezTo>
                  <a:pt x="4091225" y="3407861"/>
                  <a:pt x="4090227" y="3408860"/>
                  <a:pt x="4088230" y="3410857"/>
                </a:cubicBezTo>
                <a:cubicBezTo>
                  <a:pt x="4087231" y="3411856"/>
                  <a:pt x="4087231" y="3411856"/>
                  <a:pt x="4086232" y="3412854"/>
                </a:cubicBezTo>
                <a:cubicBezTo>
                  <a:pt x="4086232" y="3412854"/>
                  <a:pt x="4094344" y="3422962"/>
                  <a:pt x="4094344" y="3422962"/>
                </a:cubicBezTo>
                <a:cubicBezTo>
                  <a:pt x="4103452" y="3432072"/>
                  <a:pt x="4104450" y="3431073"/>
                  <a:pt x="4104450" y="3431073"/>
                </a:cubicBezTo>
                <a:cubicBezTo>
                  <a:pt x="4105449" y="3430074"/>
                  <a:pt x="4105449" y="3430074"/>
                  <a:pt x="4106447" y="3429076"/>
                </a:cubicBezTo>
                <a:cubicBezTo>
                  <a:pt x="4106447" y="3429076"/>
                  <a:pt x="4107446" y="3428077"/>
                  <a:pt x="4107446" y="3428077"/>
                </a:cubicBezTo>
                <a:cubicBezTo>
                  <a:pt x="4109443" y="3426080"/>
                  <a:pt x="4111441" y="3424083"/>
                  <a:pt x="4103330" y="3413975"/>
                </a:cubicBezTo>
                <a:cubicBezTo>
                  <a:pt x="4103330" y="3413975"/>
                  <a:pt x="4103330" y="3413975"/>
                  <a:pt x="4095219" y="3403867"/>
                </a:cubicBezTo>
                <a:cubicBezTo>
                  <a:pt x="4114435" y="3421087"/>
                  <a:pt x="4100212" y="3398875"/>
                  <a:pt x="4127538" y="3426201"/>
                </a:cubicBezTo>
                <a:cubicBezTo>
                  <a:pt x="4102965" y="3359688"/>
                  <a:pt x="4174471" y="3379268"/>
                  <a:pt x="4196439" y="3357299"/>
                </a:cubicBezTo>
                <a:cubicBezTo>
                  <a:pt x="4195321" y="3340203"/>
                  <a:pt x="4216411" y="3337327"/>
                  <a:pt x="4223400" y="3330338"/>
                </a:cubicBezTo>
                <a:cubicBezTo>
                  <a:pt x="4238501" y="3333455"/>
                  <a:pt x="4233266" y="3302257"/>
                  <a:pt x="4255597" y="3334575"/>
                </a:cubicBezTo>
                <a:cubicBezTo>
                  <a:pt x="4257595" y="3332577"/>
                  <a:pt x="4247366" y="3306372"/>
                  <a:pt x="4264465" y="3307492"/>
                </a:cubicBezTo>
                <a:cubicBezTo>
                  <a:pt x="4269458" y="3302500"/>
                  <a:pt x="4285554" y="3304617"/>
                  <a:pt x="4294542" y="3295630"/>
                </a:cubicBezTo>
                <a:cubicBezTo>
                  <a:pt x="4296539" y="3293633"/>
                  <a:pt x="4315754" y="3310850"/>
                  <a:pt x="4317752" y="3308854"/>
                </a:cubicBezTo>
                <a:cubicBezTo>
                  <a:pt x="4322745" y="3303861"/>
                  <a:pt x="4318630" y="3289760"/>
                  <a:pt x="4331731" y="3294874"/>
                </a:cubicBezTo>
                <a:cubicBezTo>
                  <a:pt x="4331731" y="3294874"/>
                  <a:pt x="4350945" y="3312092"/>
                  <a:pt x="4352944" y="3310095"/>
                </a:cubicBezTo>
                <a:cubicBezTo>
                  <a:pt x="4353942" y="3309096"/>
                  <a:pt x="4337723" y="3288882"/>
                  <a:pt x="4339719" y="3286885"/>
                </a:cubicBezTo>
                <a:cubicBezTo>
                  <a:pt x="4341717" y="3284888"/>
                  <a:pt x="4353822" y="3291001"/>
                  <a:pt x="4355819" y="3289005"/>
                </a:cubicBezTo>
                <a:cubicBezTo>
                  <a:pt x="4356818" y="3288007"/>
                  <a:pt x="4376033" y="3305225"/>
                  <a:pt x="4377033" y="3304226"/>
                </a:cubicBezTo>
                <a:cubicBezTo>
                  <a:pt x="4377033" y="3304226"/>
                  <a:pt x="4360812" y="3284012"/>
                  <a:pt x="4372915" y="3290123"/>
                </a:cubicBezTo>
                <a:cubicBezTo>
                  <a:pt x="4374912" y="3288125"/>
                  <a:pt x="4374912" y="3288125"/>
                  <a:pt x="4386019" y="3295238"/>
                </a:cubicBezTo>
                <a:cubicBezTo>
                  <a:pt x="4381903" y="3281135"/>
                  <a:pt x="4386896" y="3276143"/>
                  <a:pt x="4417216" y="3300473"/>
                </a:cubicBezTo>
                <a:cubicBezTo>
                  <a:pt x="4409106" y="3290366"/>
                  <a:pt x="4410105" y="3289367"/>
                  <a:pt x="4401997" y="3279262"/>
                </a:cubicBezTo>
                <a:cubicBezTo>
                  <a:pt x="4412102" y="3287370"/>
                  <a:pt x="4421211" y="3296479"/>
                  <a:pt x="4422209" y="3295480"/>
                </a:cubicBezTo>
                <a:cubicBezTo>
                  <a:pt x="4465511" y="3306827"/>
                  <a:pt x="4455163" y="3262527"/>
                  <a:pt x="4497464" y="3274874"/>
                </a:cubicBezTo>
                <a:cubicBezTo>
                  <a:pt x="4497964" y="3274375"/>
                  <a:pt x="4500491" y="3276402"/>
                  <a:pt x="4504032" y="3279693"/>
                </a:cubicBezTo>
                <a:lnTo>
                  <a:pt x="4508421" y="3283995"/>
                </a:lnTo>
                <a:lnTo>
                  <a:pt x="4508893" y="3288116"/>
                </a:lnTo>
                <a:lnTo>
                  <a:pt x="4510429" y="3285963"/>
                </a:lnTo>
                <a:lnTo>
                  <a:pt x="4514901" y="3290347"/>
                </a:lnTo>
                <a:lnTo>
                  <a:pt x="4514861" y="3293463"/>
                </a:lnTo>
                <a:cubicBezTo>
                  <a:pt x="4514530" y="3298793"/>
                  <a:pt x="4513933" y="3306135"/>
                  <a:pt x="4513138" y="3315923"/>
                </a:cubicBezTo>
                <a:cubicBezTo>
                  <a:pt x="4514501" y="3316289"/>
                  <a:pt x="4514501" y="3316289"/>
                  <a:pt x="4515866" y="3316655"/>
                </a:cubicBezTo>
                <a:cubicBezTo>
                  <a:pt x="4515866" y="3316655"/>
                  <a:pt x="4507229" y="3354346"/>
                  <a:pt x="4507229" y="3354346"/>
                </a:cubicBezTo>
                <a:cubicBezTo>
                  <a:pt x="4508592" y="3354711"/>
                  <a:pt x="4513897" y="3329461"/>
                  <a:pt x="4515261" y="3329826"/>
                </a:cubicBezTo>
                <a:cubicBezTo>
                  <a:pt x="4516019" y="3343367"/>
                  <a:pt x="4520263" y="3371176"/>
                  <a:pt x="4529053" y="3360193"/>
                </a:cubicBezTo>
                <a:cubicBezTo>
                  <a:pt x="4546481" y="3311522"/>
                  <a:pt x="4549515" y="3365676"/>
                  <a:pt x="4558911" y="3341522"/>
                </a:cubicBezTo>
                <a:lnTo>
                  <a:pt x="4559543" y="3355736"/>
                </a:lnTo>
                <a:lnTo>
                  <a:pt x="4542251" y="3357605"/>
                </a:lnTo>
                <a:cubicBezTo>
                  <a:pt x="4536260" y="3363596"/>
                  <a:pt x="4548486" y="3387805"/>
                  <a:pt x="4516169" y="3365473"/>
                </a:cubicBezTo>
                <a:cubicBezTo>
                  <a:pt x="4536501" y="3399788"/>
                  <a:pt x="4488086" y="3375338"/>
                  <a:pt x="4481097" y="3382328"/>
                </a:cubicBezTo>
                <a:cubicBezTo>
                  <a:pt x="4479099" y="3384324"/>
                  <a:pt x="4487211" y="3394432"/>
                  <a:pt x="4485214" y="3396430"/>
                </a:cubicBezTo>
                <a:cubicBezTo>
                  <a:pt x="4464120" y="3399304"/>
                  <a:pt x="4432922" y="3394067"/>
                  <a:pt x="4410834" y="3397942"/>
                </a:cubicBezTo>
                <a:cubicBezTo>
                  <a:pt x="4400848" y="3407928"/>
                  <a:pt x="4398971" y="3428020"/>
                  <a:pt x="4378880" y="3429897"/>
                </a:cubicBezTo>
                <a:cubicBezTo>
                  <a:pt x="4344683" y="3427655"/>
                  <a:pt x="4335820" y="3454739"/>
                  <a:pt x="4294513" y="3441393"/>
                </a:cubicBezTo>
                <a:cubicBezTo>
                  <a:pt x="4292515" y="3443389"/>
                  <a:pt x="4300627" y="3453497"/>
                  <a:pt x="4308735" y="3463603"/>
                </a:cubicBezTo>
                <a:cubicBezTo>
                  <a:pt x="4255448" y="3462242"/>
                  <a:pt x="4203402" y="3496072"/>
                  <a:pt x="4189543" y="3528148"/>
                </a:cubicBezTo>
                <a:cubicBezTo>
                  <a:pt x="4218864" y="3553474"/>
                  <a:pt x="4195654" y="3540251"/>
                  <a:pt x="4231090" y="3577685"/>
                </a:cubicBezTo>
                <a:cubicBezTo>
                  <a:pt x="4200769" y="3553355"/>
                  <a:pt x="4210875" y="3561464"/>
                  <a:pt x="4193658" y="3542248"/>
                </a:cubicBezTo>
                <a:cubicBezTo>
                  <a:pt x="4183672" y="3552234"/>
                  <a:pt x="4171569" y="3546122"/>
                  <a:pt x="4169693" y="3566213"/>
                </a:cubicBezTo>
                <a:cubicBezTo>
                  <a:pt x="4168693" y="3567213"/>
                  <a:pt x="4167694" y="3568211"/>
                  <a:pt x="4175806" y="3578318"/>
                </a:cubicBezTo>
                <a:cubicBezTo>
                  <a:pt x="4175806" y="3578318"/>
                  <a:pt x="4184913" y="3587425"/>
                  <a:pt x="4184913" y="3587425"/>
                </a:cubicBezTo>
                <a:cubicBezTo>
                  <a:pt x="4194022" y="3596535"/>
                  <a:pt x="4195020" y="3595537"/>
                  <a:pt x="4195020" y="3595537"/>
                </a:cubicBezTo>
                <a:cubicBezTo>
                  <a:pt x="4195020" y="3595537"/>
                  <a:pt x="4196018" y="3594539"/>
                  <a:pt x="4196018" y="3594539"/>
                </a:cubicBezTo>
                <a:cubicBezTo>
                  <a:pt x="4196018" y="3594539"/>
                  <a:pt x="4196018" y="3594539"/>
                  <a:pt x="4186909" y="3585428"/>
                </a:cubicBezTo>
                <a:cubicBezTo>
                  <a:pt x="4225343" y="3619868"/>
                  <a:pt x="4196896" y="3575443"/>
                  <a:pt x="4193900" y="3578438"/>
                </a:cubicBezTo>
                <a:cubicBezTo>
                  <a:pt x="4194899" y="3577441"/>
                  <a:pt x="4218109" y="3590667"/>
                  <a:pt x="4229215" y="3597776"/>
                </a:cubicBezTo>
                <a:cubicBezTo>
                  <a:pt x="4227217" y="3599773"/>
                  <a:pt x="4225220" y="3601770"/>
                  <a:pt x="4223222" y="3603768"/>
                </a:cubicBezTo>
                <a:cubicBezTo>
                  <a:pt x="4231334" y="3613876"/>
                  <a:pt x="4229336" y="3615873"/>
                  <a:pt x="4227339" y="3617871"/>
                </a:cubicBezTo>
                <a:cubicBezTo>
                  <a:pt x="4231453" y="3631970"/>
                  <a:pt x="4209243" y="3617748"/>
                  <a:pt x="4232574" y="3649068"/>
                </a:cubicBezTo>
                <a:cubicBezTo>
                  <a:pt x="4231575" y="3650067"/>
                  <a:pt x="4230577" y="3651065"/>
                  <a:pt x="4229578" y="3652064"/>
                </a:cubicBezTo>
                <a:cubicBezTo>
                  <a:pt x="4210364" y="3634846"/>
                  <a:pt x="4216475" y="3646949"/>
                  <a:pt x="4196260" y="3630729"/>
                </a:cubicBezTo>
                <a:cubicBezTo>
                  <a:pt x="4187154" y="3621622"/>
                  <a:pt x="4186155" y="3622620"/>
                  <a:pt x="4176048" y="3614510"/>
                </a:cubicBezTo>
                <a:cubicBezTo>
                  <a:pt x="4176048" y="3614510"/>
                  <a:pt x="4175049" y="3615508"/>
                  <a:pt x="4175049" y="3615508"/>
                </a:cubicBezTo>
                <a:cubicBezTo>
                  <a:pt x="4165939" y="3606400"/>
                  <a:pt x="4165939" y="3606400"/>
                  <a:pt x="4165939" y="3606400"/>
                </a:cubicBezTo>
                <a:cubicBezTo>
                  <a:pt x="4164941" y="3607398"/>
                  <a:pt x="4164941" y="3607398"/>
                  <a:pt x="4174051" y="3616508"/>
                </a:cubicBezTo>
                <a:cubicBezTo>
                  <a:pt x="4183159" y="3625617"/>
                  <a:pt x="4184158" y="3624617"/>
                  <a:pt x="4185156" y="3623620"/>
                </a:cubicBezTo>
                <a:cubicBezTo>
                  <a:pt x="4194263" y="3632726"/>
                  <a:pt x="4195262" y="3631727"/>
                  <a:pt x="4195262" y="3631727"/>
                </a:cubicBezTo>
                <a:cubicBezTo>
                  <a:pt x="4195262" y="3631727"/>
                  <a:pt x="4204372" y="3640837"/>
                  <a:pt x="4204372" y="3640837"/>
                </a:cubicBezTo>
                <a:cubicBezTo>
                  <a:pt x="4192267" y="3634724"/>
                  <a:pt x="4197382" y="3647828"/>
                  <a:pt x="4203494" y="3659931"/>
                </a:cubicBezTo>
                <a:cubicBezTo>
                  <a:pt x="4203494" y="3659931"/>
                  <a:pt x="4202494" y="3660930"/>
                  <a:pt x="4202494" y="3660930"/>
                </a:cubicBezTo>
                <a:cubicBezTo>
                  <a:pt x="4208609" y="3673034"/>
                  <a:pt x="4206611" y="3675031"/>
                  <a:pt x="4194507" y="3668917"/>
                </a:cubicBezTo>
                <a:cubicBezTo>
                  <a:pt x="4192509" y="3670913"/>
                  <a:pt x="4190512" y="3672911"/>
                  <a:pt x="4188516" y="3674908"/>
                </a:cubicBezTo>
                <a:cubicBezTo>
                  <a:pt x="4178410" y="3666800"/>
                  <a:pt x="4178410" y="3666800"/>
                  <a:pt x="4178410" y="3666800"/>
                </a:cubicBezTo>
                <a:cubicBezTo>
                  <a:pt x="4170298" y="3656692"/>
                  <a:pt x="4152083" y="3638475"/>
                  <a:pt x="4142973" y="3629366"/>
                </a:cubicBezTo>
                <a:cubicBezTo>
                  <a:pt x="4133865" y="3620259"/>
                  <a:pt x="4133865" y="3620259"/>
                  <a:pt x="4133865" y="3620259"/>
                </a:cubicBezTo>
                <a:cubicBezTo>
                  <a:pt x="4133865" y="3620259"/>
                  <a:pt x="4134864" y="3619260"/>
                  <a:pt x="4125755" y="3610150"/>
                </a:cubicBezTo>
                <a:cubicBezTo>
                  <a:pt x="4125755" y="3610150"/>
                  <a:pt x="4126753" y="3609152"/>
                  <a:pt x="4126753" y="3609152"/>
                </a:cubicBezTo>
                <a:cubicBezTo>
                  <a:pt x="4128750" y="3607155"/>
                  <a:pt x="4130748" y="3605158"/>
                  <a:pt x="4131746" y="3604159"/>
                </a:cubicBezTo>
                <a:cubicBezTo>
                  <a:pt x="4131746" y="3604159"/>
                  <a:pt x="4132745" y="3603161"/>
                  <a:pt x="4132745" y="3603161"/>
                </a:cubicBezTo>
                <a:cubicBezTo>
                  <a:pt x="4123636" y="3594053"/>
                  <a:pt x="4123636" y="3594053"/>
                  <a:pt x="4122638" y="3595051"/>
                </a:cubicBezTo>
                <a:cubicBezTo>
                  <a:pt x="4112531" y="3586942"/>
                  <a:pt x="4110534" y="3588938"/>
                  <a:pt x="4117646" y="3600045"/>
                </a:cubicBezTo>
                <a:cubicBezTo>
                  <a:pt x="4117646" y="3600045"/>
                  <a:pt x="4116647" y="3601043"/>
                  <a:pt x="4116647" y="3601043"/>
                </a:cubicBezTo>
                <a:cubicBezTo>
                  <a:pt x="4115648" y="3602041"/>
                  <a:pt x="4115648" y="3602041"/>
                  <a:pt x="4115648" y="3602041"/>
                </a:cubicBezTo>
                <a:cubicBezTo>
                  <a:pt x="4097431" y="3583826"/>
                  <a:pt x="4096434" y="3584824"/>
                  <a:pt x="4096434" y="3584824"/>
                </a:cubicBezTo>
                <a:cubicBezTo>
                  <a:pt x="4094436" y="3586821"/>
                  <a:pt x="4093438" y="3587820"/>
                  <a:pt x="4091441" y="3589817"/>
                </a:cubicBezTo>
                <a:cubicBezTo>
                  <a:pt x="4089443" y="3591814"/>
                  <a:pt x="4087446" y="3593811"/>
                  <a:pt x="4075341" y="3587697"/>
                </a:cubicBezTo>
                <a:cubicBezTo>
                  <a:pt x="4075341" y="3587697"/>
                  <a:pt x="4075341" y="3587697"/>
                  <a:pt x="4084451" y="3596808"/>
                </a:cubicBezTo>
                <a:cubicBezTo>
                  <a:pt x="4095556" y="3603917"/>
                  <a:pt x="4098550" y="3600921"/>
                  <a:pt x="4100548" y="3598924"/>
                </a:cubicBezTo>
                <a:cubicBezTo>
                  <a:pt x="4102545" y="3596927"/>
                  <a:pt x="4103544" y="3595929"/>
                  <a:pt x="4104543" y="3594930"/>
                </a:cubicBezTo>
                <a:cubicBezTo>
                  <a:pt x="4104543" y="3594930"/>
                  <a:pt x="4104543" y="3594930"/>
                  <a:pt x="4113651" y="3604039"/>
                </a:cubicBezTo>
                <a:cubicBezTo>
                  <a:pt x="4112653" y="3605038"/>
                  <a:pt x="4111654" y="3606036"/>
                  <a:pt x="4110655" y="3607035"/>
                </a:cubicBezTo>
                <a:cubicBezTo>
                  <a:pt x="4116767" y="3619138"/>
                  <a:pt x="4114769" y="3621135"/>
                  <a:pt x="4111774" y="3624131"/>
                </a:cubicBezTo>
                <a:cubicBezTo>
                  <a:pt x="4111774" y="3624131"/>
                  <a:pt x="4111774" y="3624131"/>
                  <a:pt x="4110775" y="3625130"/>
                </a:cubicBezTo>
                <a:cubicBezTo>
                  <a:pt x="4119885" y="3634238"/>
                  <a:pt x="4120884" y="3633241"/>
                  <a:pt x="4120884" y="3633241"/>
                </a:cubicBezTo>
                <a:cubicBezTo>
                  <a:pt x="4121883" y="3632242"/>
                  <a:pt x="4121883" y="3632242"/>
                  <a:pt x="4122881" y="3631243"/>
                </a:cubicBezTo>
                <a:cubicBezTo>
                  <a:pt x="4124877" y="3629246"/>
                  <a:pt x="4126875" y="3627249"/>
                  <a:pt x="4128872" y="3625252"/>
                </a:cubicBezTo>
                <a:cubicBezTo>
                  <a:pt x="4129871" y="3624253"/>
                  <a:pt x="4121760" y="3614145"/>
                  <a:pt x="4122759" y="3613147"/>
                </a:cubicBezTo>
                <a:cubicBezTo>
                  <a:pt x="4131867" y="3622256"/>
                  <a:pt x="4131867" y="3622256"/>
                  <a:pt x="4132866" y="3621257"/>
                </a:cubicBezTo>
                <a:cubicBezTo>
                  <a:pt x="4132866" y="3621257"/>
                  <a:pt x="4132866" y="3621257"/>
                  <a:pt x="4141973" y="3630365"/>
                </a:cubicBezTo>
                <a:cubicBezTo>
                  <a:pt x="4151085" y="3639474"/>
                  <a:pt x="4160193" y="3648583"/>
                  <a:pt x="4168302" y="3658689"/>
                </a:cubicBezTo>
                <a:cubicBezTo>
                  <a:pt x="4182523" y="3680900"/>
                  <a:pt x="4137103" y="3653454"/>
                  <a:pt x="4169542" y="3693882"/>
                </a:cubicBezTo>
                <a:lnTo>
                  <a:pt x="4166547" y="3696877"/>
                </a:lnTo>
                <a:cubicBezTo>
                  <a:pt x="4148330" y="3678659"/>
                  <a:pt x="4164550" y="3698874"/>
                  <a:pt x="4154443" y="3690765"/>
                </a:cubicBezTo>
                <a:cubicBezTo>
                  <a:pt x="4146333" y="3680658"/>
                  <a:pt x="4146333" y="3680658"/>
                  <a:pt x="4137225" y="3671550"/>
                </a:cubicBezTo>
                <a:cubicBezTo>
                  <a:pt x="4137225" y="3671550"/>
                  <a:pt x="4136227" y="3672549"/>
                  <a:pt x="4136227" y="3672549"/>
                </a:cubicBezTo>
                <a:cubicBezTo>
                  <a:pt x="4136227" y="3672549"/>
                  <a:pt x="4145335" y="3681656"/>
                  <a:pt x="4144336" y="3682655"/>
                </a:cubicBezTo>
                <a:cubicBezTo>
                  <a:pt x="4144336" y="3682655"/>
                  <a:pt x="4152447" y="3692763"/>
                  <a:pt x="4152447" y="3692763"/>
                </a:cubicBezTo>
                <a:cubicBezTo>
                  <a:pt x="4149451" y="3695759"/>
                  <a:pt x="4147454" y="3697755"/>
                  <a:pt x="4144458" y="3700752"/>
                </a:cubicBezTo>
                <a:cubicBezTo>
                  <a:pt x="4141462" y="3703748"/>
                  <a:pt x="4138467" y="3706742"/>
                  <a:pt x="4135471" y="3709739"/>
                </a:cubicBezTo>
                <a:cubicBezTo>
                  <a:pt x="4126361" y="3700628"/>
                  <a:pt x="4127360" y="3699630"/>
                  <a:pt x="4127360" y="3699630"/>
                </a:cubicBezTo>
                <a:cubicBezTo>
                  <a:pt x="4128358" y="3698631"/>
                  <a:pt x="4128358" y="3698631"/>
                  <a:pt x="4119251" y="3689524"/>
                </a:cubicBezTo>
                <a:cubicBezTo>
                  <a:pt x="4119251" y="3689524"/>
                  <a:pt x="4109143" y="3681414"/>
                  <a:pt x="4108145" y="3682413"/>
                </a:cubicBezTo>
                <a:cubicBezTo>
                  <a:pt x="4108145" y="3682413"/>
                  <a:pt x="4116255" y="3692520"/>
                  <a:pt x="4116255" y="3692520"/>
                </a:cubicBezTo>
                <a:cubicBezTo>
                  <a:pt x="4115256" y="3693518"/>
                  <a:pt x="4115256" y="3693518"/>
                  <a:pt x="4114258" y="3694517"/>
                </a:cubicBezTo>
                <a:cubicBezTo>
                  <a:pt x="4114258" y="3694517"/>
                  <a:pt x="4104151" y="3686408"/>
                  <a:pt x="4103152" y="3687405"/>
                </a:cubicBezTo>
                <a:cubicBezTo>
                  <a:pt x="4103152" y="3687405"/>
                  <a:pt x="4111262" y="3697513"/>
                  <a:pt x="4111262" y="3697513"/>
                </a:cubicBezTo>
                <a:cubicBezTo>
                  <a:pt x="4111262" y="3697513"/>
                  <a:pt x="4120370" y="3706621"/>
                  <a:pt x="4121369" y="3705622"/>
                </a:cubicBezTo>
                <a:cubicBezTo>
                  <a:pt x="4121369" y="3705622"/>
                  <a:pt x="4122367" y="3704624"/>
                  <a:pt x="4122367" y="3704624"/>
                </a:cubicBezTo>
                <a:cubicBezTo>
                  <a:pt x="4122367" y="3704624"/>
                  <a:pt x="4131476" y="3713734"/>
                  <a:pt x="4131476" y="3713734"/>
                </a:cubicBezTo>
                <a:cubicBezTo>
                  <a:pt x="4130479" y="3714732"/>
                  <a:pt x="4129479" y="3715730"/>
                  <a:pt x="4128480" y="3716730"/>
                </a:cubicBezTo>
                <a:cubicBezTo>
                  <a:pt x="4132594" y="3730830"/>
                  <a:pt x="4136712" y="3744931"/>
                  <a:pt x="4096284" y="3712492"/>
                </a:cubicBezTo>
                <a:cubicBezTo>
                  <a:pt x="4096284" y="3712492"/>
                  <a:pt x="4096284" y="3712492"/>
                  <a:pt x="4095285" y="3713491"/>
                </a:cubicBezTo>
                <a:cubicBezTo>
                  <a:pt x="4094287" y="3714489"/>
                  <a:pt x="4103394" y="3723596"/>
                  <a:pt x="4102395" y="3724594"/>
                </a:cubicBezTo>
                <a:cubicBezTo>
                  <a:pt x="4102395" y="3724594"/>
                  <a:pt x="4102395" y="3724594"/>
                  <a:pt x="4093288" y="3715487"/>
                </a:cubicBezTo>
                <a:cubicBezTo>
                  <a:pt x="4084179" y="3706378"/>
                  <a:pt x="4089294" y="3719482"/>
                  <a:pt x="4087298" y="3721479"/>
                </a:cubicBezTo>
                <a:cubicBezTo>
                  <a:pt x="4087298" y="3721479"/>
                  <a:pt x="4097403" y="3729587"/>
                  <a:pt x="4106513" y="3738697"/>
                </a:cubicBezTo>
                <a:cubicBezTo>
                  <a:pt x="4105514" y="3739696"/>
                  <a:pt x="4114621" y="3748803"/>
                  <a:pt x="4114621" y="3748803"/>
                </a:cubicBezTo>
                <a:cubicBezTo>
                  <a:pt x="4113623" y="3749801"/>
                  <a:pt x="4113623" y="3749801"/>
                  <a:pt x="4113623" y="3749801"/>
                </a:cubicBezTo>
                <a:cubicBezTo>
                  <a:pt x="4122732" y="3758911"/>
                  <a:pt x="4123729" y="3757913"/>
                  <a:pt x="4123729" y="3757913"/>
                </a:cubicBezTo>
                <a:cubicBezTo>
                  <a:pt x="4114621" y="3748803"/>
                  <a:pt x="4115619" y="3747804"/>
                  <a:pt x="4116618" y="3746806"/>
                </a:cubicBezTo>
                <a:cubicBezTo>
                  <a:pt x="4143944" y="3774132"/>
                  <a:pt x="4127725" y="3753917"/>
                  <a:pt x="4120611" y="3742811"/>
                </a:cubicBezTo>
                <a:cubicBezTo>
                  <a:pt x="4120611" y="3742811"/>
                  <a:pt x="4120611" y="3742811"/>
                  <a:pt x="4129722" y="3751921"/>
                </a:cubicBezTo>
                <a:cubicBezTo>
                  <a:pt x="4129722" y="3751921"/>
                  <a:pt x="4130720" y="3750922"/>
                  <a:pt x="4130720" y="3750922"/>
                </a:cubicBezTo>
                <a:cubicBezTo>
                  <a:pt x="4130720" y="3750922"/>
                  <a:pt x="4130720" y="3750922"/>
                  <a:pt x="4131719" y="3749923"/>
                </a:cubicBezTo>
                <a:cubicBezTo>
                  <a:pt x="4131719" y="3749923"/>
                  <a:pt x="4122609" y="3740814"/>
                  <a:pt x="4122609" y="3740814"/>
                </a:cubicBezTo>
                <a:cubicBezTo>
                  <a:pt x="4113503" y="3731707"/>
                  <a:pt x="4113503" y="3731707"/>
                  <a:pt x="4113503" y="3731707"/>
                </a:cubicBezTo>
                <a:cubicBezTo>
                  <a:pt x="4133716" y="3747927"/>
                  <a:pt x="4136712" y="3744931"/>
                  <a:pt x="4140706" y="3740937"/>
                </a:cubicBezTo>
                <a:cubicBezTo>
                  <a:pt x="4142703" y="3738939"/>
                  <a:pt x="4144700" y="3736942"/>
                  <a:pt x="4147696" y="3733947"/>
                </a:cubicBezTo>
                <a:cubicBezTo>
                  <a:pt x="4148694" y="3732948"/>
                  <a:pt x="4148694" y="3732948"/>
                  <a:pt x="4140584" y="3722840"/>
                </a:cubicBezTo>
                <a:cubicBezTo>
                  <a:pt x="4149692" y="3731949"/>
                  <a:pt x="4150691" y="3730951"/>
                  <a:pt x="4150691" y="3730951"/>
                </a:cubicBezTo>
                <a:cubicBezTo>
                  <a:pt x="4150691" y="3730951"/>
                  <a:pt x="4150691" y="3730951"/>
                  <a:pt x="4151690" y="3729953"/>
                </a:cubicBezTo>
                <a:cubicBezTo>
                  <a:pt x="4162795" y="3737062"/>
                  <a:pt x="4165791" y="3734066"/>
                  <a:pt x="4167787" y="3732070"/>
                </a:cubicBezTo>
                <a:cubicBezTo>
                  <a:pt x="4168786" y="3731071"/>
                  <a:pt x="4170783" y="3729074"/>
                  <a:pt x="4171781" y="3728076"/>
                </a:cubicBezTo>
                <a:cubicBezTo>
                  <a:pt x="4165671" y="3715972"/>
                  <a:pt x="4167668" y="3713975"/>
                  <a:pt x="4179771" y="3720086"/>
                </a:cubicBezTo>
                <a:cubicBezTo>
                  <a:pt x="4190877" y="3727199"/>
                  <a:pt x="4194871" y="3723205"/>
                  <a:pt x="4176654" y="3704989"/>
                </a:cubicBezTo>
                <a:cubicBezTo>
                  <a:pt x="4176654" y="3704989"/>
                  <a:pt x="4177653" y="3703990"/>
                  <a:pt x="4178651" y="3702991"/>
                </a:cubicBezTo>
                <a:cubicBezTo>
                  <a:pt x="4178651" y="3702991"/>
                  <a:pt x="4178651" y="3702991"/>
                  <a:pt x="4187759" y="3712099"/>
                </a:cubicBezTo>
                <a:cubicBezTo>
                  <a:pt x="4196868" y="3721208"/>
                  <a:pt x="4191753" y="3708104"/>
                  <a:pt x="4201861" y="3716215"/>
                </a:cubicBezTo>
                <a:cubicBezTo>
                  <a:pt x="4219079" y="3735430"/>
                  <a:pt x="4189756" y="3710101"/>
                  <a:pt x="4196868" y="3721208"/>
                </a:cubicBezTo>
                <a:cubicBezTo>
                  <a:pt x="4196868" y="3721208"/>
                  <a:pt x="4206974" y="3729316"/>
                  <a:pt x="4205975" y="3730315"/>
                </a:cubicBezTo>
                <a:cubicBezTo>
                  <a:pt x="4212090" y="3742420"/>
                  <a:pt x="4190877" y="3727199"/>
                  <a:pt x="4186883" y="3731193"/>
                </a:cubicBezTo>
                <a:cubicBezTo>
                  <a:pt x="4185885" y="3732192"/>
                  <a:pt x="4195990" y="3740300"/>
                  <a:pt x="4194992" y="3741299"/>
                </a:cubicBezTo>
                <a:cubicBezTo>
                  <a:pt x="4202104" y="3752406"/>
                  <a:pt x="4177896" y="3740181"/>
                  <a:pt x="4183008" y="3753281"/>
                </a:cubicBezTo>
                <a:cubicBezTo>
                  <a:pt x="4182009" y="3754280"/>
                  <a:pt x="4196353" y="3794588"/>
                  <a:pt x="4168030" y="3768261"/>
                </a:cubicBezTo>
                <a:cubicBezTo>
                  <a:pt x="4164036" y="3772255"/>
                  <a:pt x="4168152" y="3786358"/>
                  <a:pt x="4158045" y="3778246"/>
                </a:cubicBezTo>
                <a:cubicBezTo>
                  <a:pt x="4157046" y="3779245"/>
                  <a:pt x="4156047" y="3780244"/>
                  <a:pt x="4154049" y="3782241"/>
                </a:cubicBezTo>
                <a:cubicBezTo>
                  <a:pt x="4152054" y="3784238"/>
                  <a:pt x="4165277" y="3807448"/>
                  <a:pt x="4152175" y="3802335"/>
                </a:cubicBezTo>
                <a:cubicBezTo>
                  <a:pt x="4151177" y="3803333"/>
                  <a:pt x="4142067" y="3794224"/>
                  <a:pt x="4142067" y="3794224"/>
                </a:cubicBezTo>
                <a:cubicBezTo>
                  <a:pt x="4141068" y="3795222"/>
                  <a:pt x="4149180" y="3805330"/>
                  <a:pt x="4148181" y="3806329"/>
                </a:cubicBezTo>
                <a:cubicBezTo>
                  <a:pt x="4151297" y="3821428"/>
                  <a:pt x="4134201" y="3820309"/>
                  <a:pt x="4108994" y="3809082"/>
                </a:cubicBezTo>
                <a:cubicBezTo>
                  <a:pt x="4122219" y="3832292"/>
                  <a:pt x="4109115" y="3827177"/>
                  <a:pt x="4094016" y="3824060"/>
                </a:cubicBezTo>
                <a:cubicBezTo>
                  <a:pt x="4122338" y="3850386"/>
                  <a:pt x="4075919" y="3823938"/>
                  <a:pt x="4093137" y="3843153"/>
                </a:cubicBezTo>
                <a:cubicBezTo>
                  <a:pt x="4092139" y="3844152"/>
                  <a:pt x="4093137" y="3843153"/>
                  <a:pt x="4083031" y="3835044"/>
                </a:cubicBezTo>
                <a:cubicBezTo>
                  <a:pt x="4081034" y="3837041"/>
                  <a:pt x="4091140" y="3845151"/>
                  <a:pt x="4091140" y="3845151"/>
                </a:cubicBezTo>
                <a:cubicBezTo>
                  <a:pt x="4079157" y="3857133"/>
                  <a:pt x="4083274" y="3871236"/>
                  <a:pt x="4049956" y="3849901"/>
                </a:cubicBezTo>
                <a:lnTo>
                  <a:pt x="4042136" y="3840155"/>
                </a:lnTo>
                <a:lnTo>
                  <a:pt x="4049866" y="3836330"/>
                </a:lnTo>
                <a:cubicBezTo>
                  <a:pt x="4051863" y="3834332"/>
                  <a:pt x="4051334" y="3830309"/>
                  <a:pt x="4043722" y="3819702"/>
                </a:cubicBezTo>
                <a:cubicBezTo>
                  <a:pt x="4051833" y="3829809"/>
                  <a:pt x="4023508" y="3803482"/>
                  <a:pt x="4026504" y="3800486"/>
                </a:cubicBezTo>
                <a:cubicBezTo>
                  <a:pt x="3998179" y="3774159"/>
                  <a:pt x="4008409" y="3800366"/>
                  <a:pt x="4004415" y="3804360"/>
                </a:cubicBezTo>
                <a:cubicBezTo>
                  <a:pt x="3971098" y="3783026"/>
                  <a:pt x="3951005" y="3784900"/>
                  <a:pt x="3972339" y="3818218"/>
                </a:cubicBezTo>
                <a:cubicBezTo>
                  <a:pt x="3954122" y="3800002"/>
                  <a:pt x="3959236" y="3813103"/>
                  <a:pt x="3947132" y="3806992"/>
                </a:cubicBezTo>
                <a:cubicBezTo>
                  <a:pt x="3985562" y="3841428"/>
                  <a:pt x="3962475" y="3846300"/>
                  <a:pt x="3958481" y="3850295"/>
                </a:cubicBezTo>
                <a:cubicBezTo>
                  <a:pt x="3958481" y="3850295"/>
                  <a:pt x="3949372" y="3841186"/>
                  <a:pt x="3949372" y="3841186"/>
                </a:cubicBezTo>
                <a:cubicBezTo>
                  <a:pt x="3950372" y="3840187"/>
                  <a:pt x="3941261" y="3831078"/>
                  <a:pt x="3942259" y="3830080"/>
                </a:cubicBezTo>
                <a:cubicBezTo>
                  <a:pt x="3943258" y="3829081"/>
                  <a:pt x="3943258" y="3829081"/>
                  <a:pt x="3934151" y="3819973"/>
                </a:cubicBezTo>
                <a:cubicBezTo>
                  <a:pt x="3934151" y="3819973"/>
                  <a:pt x="3933152" y="3820972"/>
                  <a:pt x="3933152" y="3820972"/>
                </a:cubicBezTo>
                <a:cubicBezTo>
                  <a:pt x="3932154" y="3821969"/>
                  <a:pt x="3932154" y="3821969"/>
                  <a:pt x="3931155" y="3822969"/>
                </a:cubicBezTo>
                <a:cubicBezTo>
                  <a:pt x="3930157" y="3823968"/>
                  <a:pt x="3929158" y="3824966"/>
                  <a:pt x="3928159" y="3825964"/>
                </a:cubicBezTo>
                <a:cubicBezTo>
                  <a:pt x="3927161" y="3826962"/>
                  <a:pt x="3926162" y="3827961"/>
                  <a:pt x="3926162" y="3827961"/>
                </a:cubicBezTo>
                <a:cubicBezTo>
                  <a:pt x="3925164" y="3828960"/>
                  <a:pt x="3925164" y="3828960"/>
                  <a:pt x="3924166" y="3829958"/>
                </a:cubicBezTo>
                <a:cubicBezTo>
                  <a:pt x="3905949" y="3811742"/>
                  <a:pt x="3905949" y="3811742"/>
                  <a:pt x="3900956" y="3816735"/>
                </a:cubicBezTo>
                <a:cubicBezTo>
                  <a:pt x="3910063" y="3825843"/>
                  <a:pt x="3911062" y="3824844"/>
                  <a:pt x="3921170" y="3832955"/>
                </a:cubicBezTo>
                <a:cubicBezTo>
                  <a:pt x="3919172" y="3834951"/>
                  <a:pt x="3917174" y="3836949"/>
                  <a:pt x="3915179" y="3838945"/>
                </a:cubicBezTo>
                <a:cubicBezTo>
                  <a:pt x="3913182" y="3840943"/>
                  <a:pt x="3911184" y="3842940"/>
                  <a:pt x="3909187" y="3844937"/>
                </a:cubicBezTo>
                <a:cubicBezTo>
                  <a:pt x="3890970" y="3826720"/>
                  <a:pt x="3890970" y="3826720"/>
                  <a:pt x="3899079" y="3836826"/>
                </a:cubicBezTo>
                <a:cubicBezTo>
                  <a:pt x="3886976" y="3830715"/>
                  <a:pt x="3891969" y="3825721"/>
                  <a:pt x="3871755" y="3809502"/>
                </a:cubicBezTo>
                <a:cubicBezTo>
                  <a:pt x="3858651" y="3804388"/>
                  <a:pt x="3897082" y="3838824"/>
                  <a:pt x="3883980" y="3833710"/>
                </a:cubicBezTo>
                <a:cubicBezTo>
                  <a:pt x="3892089" y="3843817"/>
                  <a:pt x="3888972" y="3828717"/>
                  <a:pt x="3895085" y="3840820"/>
                </a:cubicBezTo>
                <a:cubicBezTo>
                  <a:pt x="3890091" y="3845814"/>
                  <a:pt x="3885100" y="3850806"/>
                  <a:pt x="3889216" y="3864908"/>
                </a:cubicBezTo>
                <a:cubicBezTo>
                  <a:pt x="3882225" y="3871899"/>
                  <a:pt x="3876235" y="3877891"/>
                  <a:pt x="3870242" y="3883881"/>
                </a:cubicBezTo>
                <a:cubicBezTo>
                  <a:pt x="3869244" y="3884879"/>
                  <a:pt x="3869244" y="3884879"/>
                  <a:pt x="3878351" y="3893987"/>
                </a:cubicBezTo>
                <a:cubicBezTo>
                  <a:pt x="3878351" y="3893987"/>
                  <a:pt x="3887461" y="3903097"/>
                  <a:pt x="3888459" y="3902098"/>
                </a:cubicBezTo>
                <a:cubicBezTo>
                  <a:pt x="3890457" y="3900100"/>
                  <a:pt x="3892454" y="3898104"/>
                  <a:pt x="3894451" y="3896108"/>
                </a:cubicBezTo>
                <a:cubicBezTo>
                  <a:pt x="3898445" y="3892113"/>
                  <a:pt x="3902440" y="3888118"/>
                  <a:pt x="3907432" y="3883125"/>
                </a:cubicBezTo>
                <a:cubicBezTo>
                  <a:pt x="3903315" y="3869022"/>
                  <a:pt x="3908308" y="3864030"/>
                  <a:pt x="3913301" y="3859038"/>
                </a:cubicBezTo>
                <a:cubicBezTo>
                  <a:pt x="3922410" y="3868147"/>
                  <a:pt x="3924407" y="3866149"/>
                  <a:pt x="3926405" y="3864153"/>
                </a:cubicBezTo>
                <a:lnTo>
                  <a:pt x="3929401" y="3861157"/>
                </a:lnTo>
                <a:cubicBezTo>
                  <a:pt x="3930399" y="3860158"/>
                  <a:pt x="3932397" y="3858161"/>
                  <a:pt x="3933395" y="3857163"/>
                </a:cubicBezTo>
                <a:cubicBezTo>
                  <a:pt x="3935392" y="3855165"/>
                  <a:pt x="3929278" y="3843060"/>
                  <a:pt x="3940385" y="3850174"/>
                </a:cubicBezTo>
                <a:lnTo>
                  <a:pt x="3941384" y="3849175"/>
                </a:lnTo>
                <a:cubicBezTo>
                  <a:pt x="3942382" y="3848176"/>
                  <a:pt x="3942382" y="3848176"/>
                  <a:pt x="3942382" y="3848176"/>
                </a:cubicBezTo>
                <a:lnTo>
                  <a:pt x="3944379" y="3846178"/>
                </a:lnTo>
                <a:cubicBezTo>
                  <a:pt x="3944379" y="3846178"/>
                  <a:pt x="3945377" y="3845180"/>
                  <a:pt x="3945377" y="3845180"/>
                </a:cubicBezTo>
                <a:cubicBezTo>
                  <a:pt x="3945377" y="3845180"/>
                  <a:pt x="3945377" y="3845180"/>
                  <a:pt x="3954488" y="3854289"/>
                </a:cubicBezTo>
                <a:cubicBezTo>
                  <a:pt x="3948495" y="3860281"/>
                  <a:pt x="3963838" y="3899587"/>
                  <a:pt x="3937632" y="3889359"/>
                </a:cubicBezTo>
                <a:cubicBezTo>
                  <a:pt x="3935634" y="3891355"/>
                  <a:pt x="3934635" y="3892354"/>
                  <a:pt x="3942747" y="3902464"/>
                </a:cubicBezTo>
                <a:cubicBezTo>
                  <a:pt x="3942747" y="3902464"/>
                  <a:pt x="3941748" y="3903462"/>
                  <a:pt x="3941748" y="3903462"/>
                </a:cubicBezTo>
                <a:cubicBezTo>
                  <a:pt x="3930642" y="3896349"/>
                  <a:pt x="3946861" y="3916563"/>
                  <a:pt x="3937754" y="3907455"/>
                </a:cubicBezTo>
                <a:cubicBezTo>
                  <a:pt x="3935758" y="3909453"/>
                  <a:pt x="3954973" y="3926670"/>
                  <a:pt x="3964079" y="3935778"/>
                </a:cubicBezTo>
                <a:cubicBezTo>
                  <a:pt x="3961084" y="3938773"/>
                  <a:pt x="3950978" y="3930666"/>
                  <a:pt x="3931763" y="3913448"/>
                </a:cubicBezTo>
                <a:cubicBezTo>
                  <a:pt x="3929766" y="3915445"/>
                  <a:pt x="3957089" y="3942768"/>
                  <a:pt x="3955091" y="3944766"/>
                </a:cubicBezTo>
                <a:cubicBezTo>
                  <a:pt x="3920656" y="3906334"/>
                  <a:pt x="3930883" y="3932540"/>
                  <a:pt x="3915786" y="3929425"/>
                </a:cubicBezTo>
                <a:cubicBezTo>
                  <a:pt x="3935999" y="3945644"/>
                  <a:pt x="3924893" y="3938532"/>
                  <a:pt x="3943108" y="3956749"/>
                </a:cubicBezTo>
                <a:cubicBezTo>
                  <a:pt x="3942111" y="3957746"/>
                  <a:pt x="3940113" y="3959744"/>
                  <a:pt x="3938117" y="3961741"/>
                </a:cubicBezTo>
                <a:cubicBezTo>
                  <a:pt x="3938117" y="3961741"/>
                  <a:pt x="3938117" y="3961741"/>
                  <a:pt x="3929009" y="3952634"/>
                </a:cubicBezTo>
                <a:cubicBezTo>
                  <a:pt x="3928011" y="3953632"/>
                  <a:pt x="3928011" y="3953632"/>
                  <a:pt x="3928011" y="3953632"/>
                </a:cubicBezTo>
                <a:cubicBezTo>
                  <a:pt x="3928011" y="3953632"/>
                  <a:pt x="3928011" y="3953632"/>
                  <a:pt x="3937118" y="3962739"/>
                </a:cubicBezTo>
                <a:cubicBezTo>
                  <a:pt x="3889943" y="3973481"/>
                  <a:pt x="3878081" y="4003561"/>
                  <a:pt x="3864222" y="4035636"/>
                </a:cubicBezTo>
                <a:cubicBezTo>
                  <a:pt x="3864222" y="4035636"/>
                  <a:pt x="3865220" y="4034637"/>
                  <a:pt x="3874330" y="4043747"/>
                </a:cubicBezTo>
                <a:cubicBezTo>
                  <a:pt x="3853360" y="4064717"/>
                  <a:pt x="3850727" y="4121997"/>
                  <a:pt x="3803432" y="4114645"/>
                </a:cubicBezTo>
                <a:cubicBezTo>
                  <a:pt x="3801435" y="4116642"/>
                  <a:pt x="3820650" y="4133860"/>
                  <a:pt x="3828759" y="4143966"/>
                </a:cubicBezTo>
                <a:cubicBezTo>
                  <a:pt x="3816656" y="4137854"/>
                  <a:pt x="3784336" y="4115521"/>
                  <a:pt x="3790451" y="4127626"/>
                </a:cubicBezTo>
                <a:cubicBezTo>
                  <a:pt x="3790451" y="4127626"/>
                  <a:pt x="3790451" y="4127626"/>
                  <a:pt x="3789452" y="4128625"/>
                </a:cubicBezTo>
                <a:cubicBezTo>
                  <a:pt x="3779343" y="4120514"/>
                  <a:pt x="3778345" y="4121512"/>
                  <a:pt x="3786456" y="4131620"/>
                </a:cubicBezTo>
                <a:cubicBezTo>
                  <a:pt x="3786456" y="4131620"/>
                  <a:pt x="3785457" y="4132618"/>
                  <a:pt x="3795562" y="4140727"/>
                </a:cubicBezTo>
                <a:cubicBezTo>
                  <a:pt x="3795562" y="4140727"/>
                  <a:pt x="3796561" y="4139729"/>
                  <a:pt x="3796561" y="4139729"/>
                </a:cubicBezTo>
                <a:cubicBezTo>
                  <a:pt x="3796561" y="4139729"/>
                  <a:pt x="3797560" y="4138731"/>
                  <a:pt x="3798558" y="4137732"/>
                </a:cubicBezTo>
                <a:cubicBezTo>
                  <a:pt x="3798558" y="4137732"/>
                  <a:pt x="3798558" y="4137732"/>
                  <a:pt x="3799557" y="4136733"/>
                </a:cubicBezTo>
                <a:cubicBezTo>
                  <a:pt x="3807669" y="4146842"/>
                  <a:pt x="3816776" y="4155949"/>
                  <a:pt x="3815777" y="4156947"/>
                </a:cubicBezTo>
                <a:cubicBezTo>
                  <a:pt x="3824886" y="4166057"/>
                  <a:pt x="3809666" y="4144844"/>
                  <a:pt x="3827881" y="4163061"/>
                </a:cubicBezTo>
                <a:cubicBezTo>
                  <a:pt x="3827881" y="4163061"/>
                  <a:pt x="3827881" y="4163061"/>
                  <a:pt x="3837988" y="4171170"/>
                </a:cubicBezTo>
                <a:cubicBezTo>
                  <a:pt x="3826884" y="4164059"/>
                  <a:pt x="3824886" y="4166057"/>
                  <a:pt x="3822889" y="4168054"/>
                </a:cubicBezTo>
                <a:cubicBezTo>
                  <a:pt x="3820892" y="4170051"/>
                  <a:pt x="3818894" y="4172048"/>
                  <a:pt x="3807789" y="4164936"/>
                </a:cubicBezTo>
                <a:cubicBezTo>
                  <a:pt x="3806790" y="4165934"/>
                  <a:pt x="3806790" y="4165934"/>
                  <a:pt x="3815898" y="4175044"/>
                </a:cubicBezTo>
                <a:cubicBezTo>
                  <a:pt x="3827003" y="4182154"/>
                  <a:pt x="3829999" y="4179159"/>
                  <a:pt x="3831997" y="4177161"/>
                </a:cubicBezTo>
                <a:cubicBezTo>
                  <a:pt x="3833994" y="4175163"/>
                  <a:pt x="3834993" y="4174165"/>
                  <a:pt x="3846099" y="4181277"/>
                </a:cubicBezTo>
                <a:cubicBezTo>
                  <a:pt x="3869308" y="4194502"/>
                  <a:pt x="3868187" y="4177403"/>
                  <a:pt x="3889402" y="4192627"/>
                </a:cubicBezTo>
                <a:cubicBezTo>
                  <a:pt x="3889402" y="4192627"/>
                  <a:pt x="3889402" y="4192627"/>
                  <a:pt x="3880293" y="4183517"/>
                </a:cubicBezTo>
                <a:cubicBezTo>
                  <a:pt x="3881292" y="4182519"/>
                  <a:pt x="3892397" y="4189630"/>
                  <a:pt x="3894395" y="4187633"/>
                </a:cubicBezTo>
                <a:cubicBezTo>
                  <a:pt x="3902504" y="4197739"/>
                  <a:pt x="3882290" y="4181521"/>
                  <a:pt x="3909616" y="4208847"/>
                </a:cubicBezTo>
                <a:cubicBezTo>
                  <a:pt x="3925713" y="4210964"/>
                  <a:pt x="3913487" y="4186754"/>
                  <a:pt x="3925593" y="4192869"/>
                </a:cubicBezTo>
                <a:cubicBezTo>
                  <a:pt x="3926592" y="4191869"/>
                  <a:pt x="3925593" y="4192869"/>
                  <a:pt x="3916484" y="4183760"/>
                </a:cubicBezTo>
                <a:cubicBezTo>
                  <a:pt x="3936698" y="4199980"/>
                  <a:pt x="3921476" y="4178767"/>
                  <a:pt x="3938695" y="4197982"/>
                </a:cubicBezTo>
                <a:cubicBezTo>
                  <a:pt x="3940691" y="4195985"/>
                  <a:pt x="3931585" y="4186878"/>
                  <a:pt x="3932583" y="4185879"/>
                </a:cubicBezTo>
                <a:cubicBezTo>
                  <a:pt x="3928467" y="4171776"/>
                  <a:pt x="3939451" y="4160792"/>
                  <a:pt x="3953553" y="4164910"/>
                </a:cubicBezTo>
                <a:cubicBezTo>
                  <a:pt x="3955550" y="4162912"/>
                  <a:pt x="3963658" y="4173018"/>
                  <a:pt x="3963658" y="4173018"/>
                </a:cubicBezTo>
                <a:cubicBezTo>
                  <a:pt x="3964657" y="4172019"/>
                  <a:pt x="3969650" y="4167026"/>
                  <a:pt x="3960543" y="4157920"/>
                </a:cubicBezTo>
                <a:cubicBezTo>
                  <a:pt x="4007961" y="4183368"/>
                  <a:pt x="3994494" y="4123967"/>
                  <a:pt x="4030805" y="4142304"/>
                </a:cubicBezTo>
                <a:cubicBezTo>
                  <a:pt x="4003481" y="4114980"/>
                  <a:pt x="4064001" y="4145543"/>
                  <a:pt x="4039672" y="4115223"/>
                </a:cubicBezTo>
                <a:cubicBezTo>
                  <a:pt x="4072988" y="4136556"/>
                  <a:pt x="4051655" y="4103240"/>
                  <a:pt x="4084971" y="4124572"/>
                </a:cubicBezTo>
                <a:cubicBezTo>
                  <a:pt x="4089208" y="4156769"/>
                  <a:pt x="4063124" y="4164638"/>
                  <a:pt x="4064243" y="4181734"/>
                </a:cubicBezTo>
                <a:cubicBezTo>
                  <a:pt x="4060249" y="4185728"/>
                  <a:pt x="4067360" y="4196833"/>
                  <a:pt x="4047146" y="4180615"/>
                </a:cubicBezTo>
                <a:cubicBezTo>
                  <a:pt x="4070477" y="4211933"/>
                  <a:pt x="4047268" y="4198710"/>
                  <a:pt x="4042275" y="4203702"/>
                </a:cubicBezTo>
                <a:cubicBezTo>
                  <a:pt x="4049387" y="4214808"/>
                  <a:pt x="4055498" y="4226912"/>
                  <a:pt x="4053501" y="4228908"/>
                </a:cubicBezTo>
                <a:cubicBezTo>
                  <a:pt x="4050505" y="4231904"/>
                  <a:pt x="4035407" y="4228789"/>
                  <a:pt x="4033409" y="4230786"/>
                </a:cubicBezTo>
                <a:cubicBezTo>
                  <a:pt x="4033409" y="4230786"/>
                  <a:pt x="4037714" y="4235590"/>
                  <a:pt x="4041005" y="4239130"/>
                </a:cubicBezTo>
                <a:lnTo>
                  <a:pt x="4042355" y="4240516"/>
                </a:lnTo>
                <a:lnTo>
                  <a:pt x="4037740" y="4258334"/>
                </a:lnTo>
                <a:cubicBezTo>
                  <a:pt x="4033622" y="4262453"/>
                  <a:pt x="4027101" y="4264420"/>
                  <a:pt x="4018550" y="4263858"/>
                </a:cubicBezTo>
                <a:cubicBezTo>
                  <a:pt x="4007566" y="4274843"/>
                  <a:pt x="3986476" y="4277719"/>
                  <a:pt x="3965385" y="4280592"/>
                </a:cubicBezTo>
                <a:cubicBezTo>
                  <a:pt x="3953401" y="4292575"/>
                  <a:pt x="3935307" y="4292455"/>
                  <a:pt x="3914214" y="4295328"/>
                </a:cubicBezTo>
                <a:cubicBezTo>
                  <a:pt x="3920329" y="4307434"/>
                  <a:pt x="3937547" y="4326648"/>
                  <a:pt x="3953766" y="4346862"/>
                </a:cubicBezTo>
                <a:cubicBezTo>
                  <a:pt x="3959878" y="4358965"/>
                  <a:pt x="3940661" y="4341747"/>
                  <a:pt x="3948774" y="4351855"/>
                </a:cubicBezTo>
                <a:cubicBezTo>
                  <a:pt x="3947775" y="4352854"/>
                  <a:pt x="3945778" y="4354851"/>
                  <a:pt x="3944779" y="4355850"/>
                </a:cubicBezTo>
                <a:cubicBezTo>
                  <a:pt x="3943781" y="4356848"/>
                  <a:pt x="3941783" y="4358845"/>
                  <a:pt x="3931676" y="4350734"/>
                </a:cubicBezTo>
                <a:cubicBezTo>
                  <a:pt x="3931676" y="4350734"/>
                  <a:pt x="3931676" y="4350734"/>
                  <a:pt x="3922568" y="4341627"/>
                </a:cubicBezTo>
                <a:cubicBezTo>
                  <a:pt x="3922568" y="4341627"/>
                  <a:pt x="3922568" y="4341627"/>
                  <a:pt x="3921569" y="4342626"/>
                </a:cubicBezTo>
                <a:cubicBezTo>
                  <a:pt x="3921569" y="4342626"/>
                  <a:pt x="3920571" y="4343624"/>
                  <a:pt x="3910464" y="4335514"/>
                </a:cubicBezTo>
                <a:cubicBezTo>
                  <a:pt x="3910464" y="4335514"/>
                  <a:pt x="3910464" y="4335514"/>
                  <a:pt x="3909465" y="4336511"/>
                </a:cubicBezTo>
                <a:cubicBezTo>
                  <a:pt x="3918574" y="4345621"/>
                  <a:pt x="3918574" y="4345621"/>
                  <a:pt x="3919573" y="4344623"/>
                </a:cubicBezTo>
                <a:cubicBezTo>
                  <a:pt x="3919573" y="4344623"/>
                  <a:pt x="3929679" y="4352731"/>
                  <a:pt x="3930677" y="4351733"/>
                </a:cubicBezTo>
                <a:cubicBezTo>
                  <a:pt x="3925684" y="4356726"/>
                  <a:pt x="3910585" y="4353609"/>
                  <a:pt x="3905593" y="4358603"/>
                </a:cubicBezTo>
                <a:cubicBezTo>
                  <a:pt x="3899600" y="4364594"/>
                  <a:pt x="3892612" y="4371584"/>
                  <a:pt x="3868403" y="4359359"/>
                </a:cubicBezTo>
                <a:cubicBezTo>
                  <a:pt x="3868403" y="4359359"/>
                  <a:pt x="3867405" y="4360357"/>
                  <a:pt x="3876512" y="4369465"/>
                </a:cubicBezTo>
                <a:cubicBezTo>
                  <a:pt x="3876512" y="4369465"/>
                  <a:pt x="3885620" y="4378574"/>
                  <a:pt x="3886619" y="4377575"/>
                </a:cubicBezTo>
                <a:cubicBezTo>
                  <a:pt x="3901718" y="4380691"/>
                  <a:pt x="3908707" y="4373701"/>
                  <a:pt x="3923810" y="4376819"/>
                </a:cubicBezTo>
                <a:cubicBezTo>
                  <a:pt x="3928802" y="4371827"/>
                  <a:pt x="3934793" y="4365836"/>
                  <a:pt x="3948893" y="4369950"/>
                </a:cubicBezTo>
                <a:cubicBezTo>
                  <a:pt x="3948893" y="4369950"/>
                  <a:pt x="3948893" y="4369950"/>
                  <a:pt x="3949892" y="4368950"/>
                </a:cubicBezTo>
                <a:cubicBezTo>
                  <a:pt x="3960000" y="4377062"/>
                  <a:pt x="3961997" y="4375064"/>
                  <a:pt x="3962995" y="4374066"/>
                </a:cubicBezTo>
                <a:cubicBezTo>
                  <a:pt x="3963995" y="4373067"/>
                  <a:pt x="3964993" y="4372069"/>
                  <a:pt x="3965992" y="4371071"/>
                </a:cubicBezTo>
                <a:cubicBezTo>
                  <a:pt x="3976100" y="4379181"/>
                  <a:pt x="3998310" y="4393403"/>
                  <a:pt x="3995315" y="4396400"/>
                </a:cubicBezTo>
                <a:cubicBezTo>
                  <a:pt x="4016527" y="4411620"/>
                  <a:pt x="4037618" y="4408744"/>
                  <a:pt x="4053716" y="4410863"/>
                </a:cubicBezTo>
                <a:cubicBezTo>
                  <a:pt x="4064821" y="4417975"/>
                  <a:pt x="4077926" y="4423090"/>
                  <a:pt x="4077926" y="4423090"/>
                </a:cubicBezTo>
                <a:cubicBezTo>
                  <a:pt x="4071811" y="4410984"/>
                  <a:pt x="4071811" y="4410984"/>
                  <a:pt x="4104130" y="4433317"/>
                </a:cubicBezTo>
                <a:cubicBezTo>
                  <a:pt x="4105128" y="4432319"/>
                  <a:pt x="4105128" y="4432319"/>
                  <a:pt x="4106128" y="4431320"/>
                </a:cubicBezTo>
                <a:cubicBezTo>
                  <a:pt x="4106128" y="4431320"/>
                  <a:pt x="4134450" y="4457646"/>
                  <a:pt x="4134450" y="4457646"/>
                </a:cubicBezTo>
                <a:cubicBezTo>
                  <a:pt x="4135448" y="4456648"/>
                  <a:pt x="4116233" y="4439429"/>
                  <a:pt x="4117232" y="4438431"/>
                </a:cubicBezTo>
                <a:cubicBezTo>
                  <a:pt x="4129337" y="4444544"/>
                  <a:pt x="4155542" y="4454772"/>
                  <a:pt x="4150427" y="4441669"/>
                </a:cubicBezTo>
                <a:cubicBezTo>
                  <a:pt x="4116989" y="4402240"/>
                  <a:pt x="4165405" y="4426690"/>
                  <a:pt x="4149185" y="4406476"/>
                </a:cubicBezTo>
                <a:cubicBezTo>
                  <a:pt x="4216820" y="4448147"/>
                  <a:pt x="4178144" y="4377518"/>
                  <a:pt x="4232674" y="4414073"/>
                </a:cubicBezTo>
                <a:cubicBezTo>
                  <a:pt x="4218452" y="4391863"/>
                  <a:pt x="4201234" y="4372648"/>
                  <a:pt x="4215334" y="4376762"/>
                </a:cubicBezTo>
                <a:cubicBezTo>
                  <a:pt x="4225442" y="4384873"/>
                  <a:pt x="4230557" y="4397976"/>
                  <a:pt x="4241661" y="4405086"/>
                </a:cubicBezTo>
                <a:cubicBezTo>
                  <a:pt x="4243658" y="4403088"/>
                  <a:pt x="4234552" y="4393981"/>
                  <a:pt x="4216333" y="4375763"/>
                </a:cubicBezTo>
                <a:cubicBezTo>
                  <a:pt x="4266869" y="4416312"/>
                  <a:pt x="4224201" y="4349680"/>
                  <a:pt x="4284843" y="4398339"/>
                </a:cubicBezTo>
                <a:cubicBezTo>
                  <a:pt x="4255399" y="4354915"/>
                  <a:pt x="4289715" y="4375252"/>
                  <a:pt x="4280485" y="4348047"/>
                </a:cubicBezTo>
                <a:cubicBezTo>
                  <a:pt x="4281484" y="4347049"/>
                  <a:pt x="4291589" y="4355158"/>
                  <a:pt x="4292588" y="4354159"/>
                </a:cubicBezTo>
                <a:cubicBezTo>
                  <a:pt x="4293587" y="4353160"/>
                  <a:pt x="4294585" y="4352162"/>
                  <a:pt x="4286477" y="4342056"/>
                </a:cubicBezTo>
                <a:cubicBezTo>
                  <a:pt x="4286477" y="4342056"/>
                  <a:pt x="4277368" y="4332947"/>
                  <a:pt x="4277368" y="4332947"/>
                </a:cubicBezTo>
                <a:cubicBezTo>
                  <a:pt x="4279365" y="4330950"/>
                  <a:pt x="4296582" y="4350164"/>
                  <a:pt x="4299580" y="4347169"/>
                </a:cubicBezTo>
                <a:cubicBezTo>
                  <a:pt x="4299580" y="4347169"/>
                  <a:pt x="4299580" y="4347169"/>
                  <a:pt x="4290471" y="4338061"/>
                </a:cubicBezTo>
                <a:cubicBezTo>
                  <a:pt x="4300577" y="4346171"/>
                  <a:pt x="4301575" y="4345172"/>
                  <a:pt x="4302574" y="4344173"/>
                </a:cubicBezTo>
                <a:cubicBezTo>
                  <a:pt x="4303573" y="4343175"/>
                  <a:pt x="4303573" y="4343175"/>
                  <a:pt x="4304571" y="4342176"/>
                </a:cubicBezTo>
                <a:cubicBezTo>
                  <a:pt x="4295465" y="4333069"/>
                  <a:pt x="4295465" y="4333069"/>
                  <a:pt x="4295465" y="4333069"/>
                </a:cubicBezTo>
                <a:cubicBezTo>
                  <a:pt x="4295465" y="4333069"/>
                  <a:pt x="4294466" y="4334067"/>
                  <a:pt x="4294466" y="4334067"/>
                </a:cubicBezTo>
                <a:cubicBezTo>
                  <a:pt x="4293467" y="4335066"/>
                  <a:pt x="4292468" y="4336065"/>
                  <a:pt x="4291470" y="4337063"/>
                </a:cubicBezTo>
                <a:cubicBezTo>
                  <a:pt x="4276248" y="4315849"/>
                  <a:pt x="4291348" y="4318968"/>
                  <a:pt x="4312560" y="4334188"/>
                </a:cubicBezTo>
                <a:cubicBezTo>
                  <a:pt x="4301456" y="4327077"/>
                  <a:pt x="4289229" y="4302868"/>
                  <a:pt x="4294222" y="4297874"/>
                </a:cubicBezTo>
                <a:cubicBezTo>
                  <a:pt x="4306326" y="4303988"/>
                  <a:pt x="4319429" y="4309104"/>
                  <a:pt x="4332532" y="4314216"/>
                </a:cubicBezTo>
                <a:cubicBezTo>
                  <a:pt x="4341519" y="4305228"/>
                  <a:pt x="4335285" y="4275030"/>
                  <a:pt x="4344272" y="4266043"/>
                </a:cubicBezTo>
                <a:cubicBezTo>
                  <a:pt x="4349265" y="4261050"/>
                  <a:pt x="4363367" y="4265166"/>
                  <a:pt x="4377467" y="4269280"/>
                </a:cubicBezTo>
                <a:cubicBezTo>
                  <a:pt x="4380462" y="4266284"/>
                  <a:pt x="4374351" y="4254182"/>
                  <a:pt x="4376348" y="4252184"/>
                </a:cubicBezTo>
                <a:cubicBezTo>
                  <a:pt x="4382340" y="4246193"/>
                  <a:pt x="4414657" y="4268525"/>
                  <a:pt x="4391326" y="4237206"/>
                </a:cubicBezTo>
                <a:cubicBezTo>
                  <a:pt x="4419407" y="4227341"/>
                  <a:pt x="4414172" y="4196142"/>
                  <a:pt x="4445370" y="4201377"/>
                </a:cubicBezTo>
                <a:cubicBezTo>
                  <a:pt x="4423036" y="4169059"/>
                  <a:pt x="4456354" y="4190394"/>
                  <a:pt x="4462346" y="4184402"/>
                </a:cubicBezTo>
                <a:cubicBezTo>
                  <a:pt x="4464343" y="4182405"/>
                  <a:pt x="4457232" y="4171301"/>
                  <a:pt x="4467339" y="4179410"/>
                </a:cubicBezTo>
                <a:cubicBezTo>
                  <a:pt x="4469336" y="4177411"/>
                  <a:pt x="4479444" y="4185523"/>
                  <a:pt x="4481441" y="4183526"/>
                </a:cubicBezTo>
                <a:cubicBezTo>
                  <a:pt x="4486433" y="4178533"/>
                  <a:pt x="4469094" y="4141222"/>
                  <a:pt x="4496419" y="4168547"/>
                </a:cubicBezTo>
                <a:cubicBezTo>
                  <a:pt x="4507522" y="4175657"/>
                  <a:pt x="4480078" y="4130237"/>
                  <a:pt x="4535725" y="4183888"/>
                </a:cubicBezTo>
                <a:cubicBezTo>
                  <a:pt x="4536724" y="4182889"/>
                  <a:pt x="4517509" y="4165672"/>
                  <a:pt x="4509401" y="4155565"/>
                </a:cubicBezTo>
                <a:cubicBezTo>
                  <a:pt x="4537603" y="4163796"/>
                  <a:pt x="4513272" y="4133475"/>
                  <a:pt x="4541474" y="4141706"/>
                </a:cubicBezTo>
                <a:cubicBezTo>
                  <a:pt x="4528251" y="4118496"/>
                  <a:pt x="4540356" y="4124611"/>
                  <a:pt x="4563566" y="4137833"/>
                </a:cubicBezTo>
                <a:cubicBezTo>
                  <a:pt x="4550343" y="4114624"/>
                  <a:pt x="4564442" y="4118737"/>
                  <a:pt x="4562326" y="4102641"/>
                </a:cubicBezTo>
                <a:cubicBezTo>
                  <a:pt x="4574428" y="4108753"/>
                  <a:pt x="4584535" y="4116863"/>
                  <a:pt x="4569315" y="4095651"/>
                </a:cubicBezTo>
                <a:cubicBezTo>
                  <a:pt x="4588408" y="4094773"/>
                  <a:pt x="4622602" y="4097012"/>
                  <a:pt x="4629471" y="4071928"/>
                </a:cubicBezTo>
                <a:cubicBezTo>
                  <a:pt x="4630470" y="4070929"/>
                  <a:pt x="4618365" y="4064816"/>
                  <a:pt x="4618365" y="4064816"/>
                </a:cubicBezTo>
                <a:cubicBezTo>
                  <a:pt x="4601147" y="4045601"/>
                  <a:pt x="4643572" y="4076042"/>
                  <a:pt x="4633466" y="4067934"/>
                </a:cubicBezTo>
                <a:cubicBezTo>
                  <a:pt x="4613252" y="4051715"/>
                  <a:pt x="4625355" y="4057826"/>
                  <a:pt x="4626353" y="4056828"/>
                </a:cubicBezTo>
                <a:cubicBezTo>
                  <a:pt x="4635463" y="4065936"/>
                  <a:pt x="4635463" y="4065936"/>
                  <a:pt x="4636462" y="4064938"/>
                </a:cubicBezTo>
                <a:cubicBezTo>
                  <a:pt x="4636462" y="4064938"/>
                  <a:pt x="4627351" y="4055830"/>
                  <a:pt x="4627351" y="4055830"/>
                </a:cubicBezTo>
                <a:cubicBezTo>
                  <a:pt x="4627351" y="4055830"/>
                  <a:pt x="4627351" y="4055830"/>
                  <a:pt x="4626353" y="4056828"/>
                </a:cubicBezTo>
                <a:cubicBezTo>
                  <a:pt x="4621241" y="4043726"/>
                  <a:pt x="4631347" y="4051834"/>
                  <a:pt x="4624236" y="4040730"/>
                </a:cubicBezTo>
                <a:cubicBezTo>
                  <a:pt x="4624236" y="4040730"/>
                  <a:pt x="4624236" y="4040730"/>
                  <a:pt x="4634342" y="4048839"/>
                </a:cubicBezTo>
                <a:cubicBezTo>
                  <a:pt x="4634342" y="4048839"/>
                  <a:pt x="4643451" y="4057948"/>
                  <a:pt x="4653557" y="4066056"/>
                </a:cubicBezTo>
                <a:cubicBezTo>
                  <a:pt x="4653557" y="4066056"/>
                  <a:pt x="4653557" y="4066056"/>
                  <a:pt x="4654556" y="4065057"/>
                </a:cubicBezTo>
                <a:cubicBezTo>
                  <a:pt x="4645449" y="4055951"/>
                  <a:pt x="4646446" y="4054952"/>
                  <a:pt x="4647447" y="4053953"/>
                </a:cubicBezTo>
                <a:cubicBezTo>
                  <a:pt x="4638337" y="4044845"/>
                  <a:pt x="4638337" y="4044845"/>
                  <a:pt x="4637338" y="4045844"/>
                </a:cubicBezTo>
                <a:cubicBezTo>
                  <a:pt x="4637338" y="4045844"/>
                  <a:pt x="4636340" y="4046841"/>
                  <a:pt x="4636340" y="4046841"/>
                </a:cubicBezTo>
                <a:lnTo>
                  <a:pt x="4630498" y="4042155"/>
                </a:lnTo>
                <a:lnTo>
                  <a:pt x="4634797" y="4041554"/>
                </a:lnTo>
                <a:cubicBezTo>
                  <a:pt x="4635531" y="4038544"/>
                  <a:pt x="4633224" y="4031743"/>
                  <a:pt x="4635221" y="4029746"/>
                </a:cubicBezTo>
                <a:cubicBezTo>
                  <a:pt x="4638217" y="4026750"/>
                  <a:pt x="4660427" y="4040972"/>
                  <a:pt x="4662424" y="4038974"/>
                </a:cubicBezTo>
                <a:cubicBezTo>
                  <a:pt x="4665421" y="4035980"/>
                  <a:pt x="4643086" y="4003660"/>
                  <a:pt x="4674407" y="4026992"/>
                </a:cubicBezTo>
                <a:cubicBezTo>
                  <a:pt x="4666297" y="4016885"/>
                  <a:pt x="4678401" y="4022997"/>
                  <a:pt x="4659186" y="4005780"/>
                </a:cubicBezTo>
                <a:cubicBezTo>
                  <a:pt x="4671289" y="4011891"/>
                  <a:pt x="4670291" y="4012890"/>
                  <a:pt x="4689505" y="4030108"/>
                </a:cubicBezTo>
                <a:cubicBezTo>
                  <a:pt x="4680277" y="4002904"/>
                  <a:pt x="4710599" y="4027235"/>
                  <a:pt x="4679158" y="3985809"/>
                </a:cubicBezTo>
                <a:cubicBezTo>
                  <a:pt x="4690262" y="3992919"/>
                  <a:pt x="4708478" y="4011136"/>
                  <a:pt x="4683152" y="3981815"/>
                </a:cubicBezTo>
                <a:cubicBezTo>
                  <a:pt x="4724578" y="4013255"/>
                  <a:pt x="4717346" y="3984053"/>
                  <a:pt x="4725333" y="3976066"/>
                </a:cubicBezTo>
                <a:cubicBezTo>
                  <a:pt x="4726832" y="3974567"/>
                  <a:pt x="4730856" y="3975097"/>
                  <a:pt x="4736908" y="3978153"/>
                </a:cubicBezTo>
                <a:lnTo>
                  <a:pt x="4760394" y="3995217"/>
                </a:lnTo>
                <a:lnTo>
                  <a:pt x="4760975" y="4004489"/>
                </a:lnTo>
                <a:cubicBezTo>
                  <a:pt x="4761328" y="4006099"/>
                  <a:pt x="4761681" y="4006099"/>
                  <a:pt x="4761681" y="4006099"/>
                </a:cubicBezTo>
                <a:cubicBezTo>
                  <a:pt x="4764506" y="4018982"/>
                  <a:pt x="4767329" y="4018982"/>
                  <a:pt x="4768741" y="4018982"/>
                </a:cubicBezTo>
                <a:cubicBezTo>
                  <a:pt x="4774391" y="4031861"/>
                  <a:pt x="4778626" y="4031862"/>
                  <a:pt x="4782863" y="4031861"/>
                </a:cubicBezTo>
                <a:cubicBezTo>
                  <a:pt x="4784275" y="4031861"/>
                  <a:pt x="4784275" y="4031861"/>
                  <a:pt x="4785688" y="4031861"/>
                </a:cubicBezTo>
                <a:cubicBezTo>
                  <a:pt x="4785688" y="4031861"/>
                  <a:pt x="4785688" y="4031861"/>
                  <a:pt x="4785687" y="4044744"/>
                </a:cubicBezTo>
                <a:cubicBezTo>
                  <a:pt x="4792748" y="4044743"/>
                  <a:pt x="4799809" y="4044743"/>
                  <a:pt x="4802633" y="4031862"/>
                </a:cubicBezTo>
                <a:cubicBezTo>
                  <a:pt x="4804046" y="4031861"/>
                  <a:pt x="4804046" y="4031861"/>
                  <a:pt x="4804046" y="4031861"/>
                </a:cubicBezTo>
                <a:cubicBezTo>
                  <a:pt x="4804046" y="4044743"/>
                  <a:pt x="4804046" y="4044743"/>
                  <a:pt x="4805458" y="4044743"/>
                </a:cubicBezTo>
                <a:cubicBezTo>
                  <a:pt x="4829465" y="4031861"/>
                  <a:pt x="4859122" y="4044743"/>
                  <a:pt x="4880304" y="4044743"/>
                </a:cubicBezTo>
                <a:cubicBezTo>
                  <a:pt x="4883128" y="4044744"/>
                  <a:pt x="4891602" y="4044743"/>
                  <a:pt x="4894427" y="4031861"/>
                </a:cubicBezTo>
                <a:cubicBezTo>
                  <a:pt x="4894427" y="4031861"/>
                  <a:pt x="4893014" y="4018982"/>
                  <a:pt x="4893014" y="4018982"/>
                </a:cubicBezTo>
                <a:cubicBezTo>
                  <a:pt x="4897957" y="4012540"/>
                  <a:pt x="4902194" y="4018981"/>
                  <a:pt x="4906430" y="4028642"/>
                </a:cubicBezTo>
                <a:lnTo>
                  <a:pt x="4911771" y="4041654"/>
                </a:lnTo>
                <a:lnTo>
                  <a:pt x="4906604" y="4043000"/>
                </a:lnTo>
                <a:cubicBezTo>
                  <a:pt x="4883906" y="4049758"/>
                  <a:pt x="4863095" y="4056908"/>
                  <a:pt x="4841505" y="4060281"/>
                </a:cubicBezTo>
                <a:cubicBezTo>
                  <a:pt x="4833516" y="4068269"/>
                  <a:pt x="4834634" y="4085366"/>
                  <a:pt x="4819536" y="4082249"/>
                </a:cubicBezTo>
                <a:cubicBezTo>
                  <a:pt x="4817540" y="4084247"/>
                  <a:pt x="4807430" y="4076135"/>
                  <a:pt x="4806432" y="4077134"/>
                </a:cubicBezTo>
                <a:cubicBezTo>
                  <a:pt x="4804435" y="4079132"/>
                  <a:pt x="4813544" y="4088241"/>
                  <a:pt x="4811546" y="4090237"/>
                </a:cubicBezTo>
                <a:cubicBezTo>
                  <a:pt x="4798444" y="4085122"/>
                  <a:pt x="4777231" y="4069901"/>
                  <a:pt x="4780347" y="4085001"/>
                </a:cubicBezTo>
                <a:cubicBezTo>
                  <a:pt x="4769243" y="4077891"/>
                  <a:pt x="4759134" y="4069780"/>
                  <a:pt x="4749030" y="4061671"/>
                </a:cubicBezTo>
                <a:cubicBezTo>
                  <a:pt x="4742159" y="4086755"/>
                  <a:pt x="4726182" y="4102732"/>
                  <a:pt x="4681883" y="4092384"/>
                </a:cubicBezTo>
                <a:cubicBezTo>
                  <a:pt x="4699221" y="4129694"/>
                  <a:pt x="4662910" y="4111357"/>
                  <a:pt x="4653922" y="4120344"/>
                </a:cubicBezTo>
                <a:cubicBezTo>
                  <a:pt x="4637945" y="4136322"/>
                  <a:pt x="4628079" y="4164402"/>
                  <a:pt x="4614100" y="4178381"/>
                </a:cubicBezTo>
                <a:cubicBezTo>
                  <a:pt x="4585021" y="4189246"/>
                  <a:pt x="4579272" y="4231428"/>
                  <a:pt x="4540085" y="4234182"/>
                </a:cubicBezTo>
                <a:cubicBezTo>
                  <a:pt x="4540085" y="4234182"/>
                  <a:pt x="4548194" y="4244288"/>
                  <a:pt x="4548194" y="4244288"/>
                </a:cubicBezTo>
                <a:cubicBezTo>
                  <a:pt x="4531097" y="4243169"/>
                  <a:pt x="4508008" y="4248039"/>
                  <a:pt x="4507133" y="4267135"/>
                </a:cubicBezTo>
                <a:cubicBezTo>
                  <a:pt x="4508251" y="4284230"/>
                  <a:pt x="4485042" y="4271005"/>
                  <a:pt x="4498264" y="4294216"/>
                </a:cubicBezTo>
                <a:cubicBezTo>
                  <a:pt x="4496268" y="4296213"/>
                  <a:pt x="4487160" y="4287105"/>
                  <a:pt x="4485163" y="4289103"/>
                </a:cubicBezTo>
                <a:cubicBezTo>
                  <a:pt x="4488279" y="4304201"/>
                  <a:pt x="4461076" y="4294971"/>
                  <a:pt x="4471303" y="4321177"/>
                </a:cubicBezTo>
                <a:cubicBezTo>
                  <a:pt x="4471303" y="4321177"/>
                  <a:pt x="4471303" y="4321177"/>
                  <a:pt x="4470305" y="4322176"/>
                </a:cubicBezTo>
                <a:cubicBezTo>
                  <a:pt x="4469307" y="4323174"/>
                  <a:pt x="4459201" y="4315066"/>
                  <a:pt x="4467310" y="4325171"/>
                </a:cubicBezTo>
                <a:cubicBezTo>
                  <a:pt x="4467310" y="4325171"/>
                  <a:pt x="4467310" y="4325171"/>
                  <a:pt x="4458203" y="4316064"/>
                </a:cubicBezTo>
                <a:cubicBezTo>
                  <a:pt x="4451332" y="4341148"/>
                  <a:pt x="4427367" y="4365114"/>
                  <a:pt x="4407395" y="4385086"/>
                </a:cubicBezTo>
                <a:cubicBezTo>
                  <a:pt x="4439834" y="4425513"/>
                  <a:pt x="4387304" y="4386963"/>
                  <a:pt x="4408636" y="4420278"/>
                </a:cubicBezTo>
                <a:cubicBezTo>
                  <a:pt x="4370570" y="4440130"/>
                  <a:pt x="4341611" y="4469087"/>
                  <a:pt x="4322760" y="4506155"/>
                </a:cubicBezTo>
                <a:cubicBezTo>
                  <a:pt x="4322760" y="4506155"/>
                  <a:pt x="4322760" y="4506155"/>
                  <a:pt x="4313652" y="4497047"/>
                </a:cubicBezTo>
                <a:cubicBezTo>
                  <a:pt x="4310656" y="4500044"/>
                  <a:pt x="4314770" y="4514144"/>
                  <a:pt x="4293557" y="4498923"/>
                </a:cubicBezTo>
                <a:cubicBezTo>
                  <a:pt x="4308778" y="4520135"/>
                  <a:pt x="4299792" y="4529123"/>
                  <a:pt x="4309900" y="4537233"/>
                </a:cubicBezTo>
                <a:cubicBezTo>
                  <a:pt x="4317012" y="4548338"/>
                  <a:pt x="4315013" y="4550334"/>
                  <a:pt x="4312017" y="4553330"/>
                </a:cubicBezTo>
                <a:cubicBezTo>
                  <a:pt x="4309022" y="4556326"/>
                  <a:pt x="4307024" y="4558323"/>
                  <a:pt x="4304029" y="4561319"/>
                </a:cubicBezTo>
                <a:cubicBezTo>
                  <a:pt x="4302032" y="4563316"/>
                  <a:pt x="4311141" y="4572425"/>
                  <a:pt x="4310142" y="4573424"/>
                </a:cubicBezTo>
                <a:cubicBezTo>
                  <a:pt x="4309144" y="4574423"/>
                  <a:pt x="4308145" y="4575422"/>
                  <a:pt x="4307147" y="4576419"/>
                </a:cubicBezTo>
                <a:cubicBezTo>
                  <a:pt x="4307147" y="4576419"/>
                  <a:pt x="4297039" y="4568309"/>
                  <a:pt x="4296040" y="4569308"/>
                </a:cubicBezTo>
                <a:cubicBezTo>
                  <a:pt x="4295042" y="4570307"/>
                  <a:pt x="4304151" y="4579416"/>
                  <a:pt x="4304151" y="4579416"/>
                </a:cubicBezTo>
                <a:cubicBezTo>
                  <a:pt x="4313261" y="4588525"/>
                  <a:pt x="4313261" y="4588525"/>
                  <a:pt x="4314259" y="4587526"/>
                </a:cubicBezTo>
                <a:cubicBezTo>
                  <a:pt x="4314259" y="4587526"/>
                  <a:pt x="4324365" y="4595635"/>
                  <a:pt x="4324365" y="4595635"/>
                </a:cubicBezTo>
                <a:cubicBezTo>
                  <a:pt x="4325363" y="4594637"/>
                  <a:pt x="4326362" y="4593638"/>
                  <a:pt x="4327360" y="4592640"/>
                </a:cubicBezTo>
                <a:cubicBezTo>
                  <a:pt x="4328359" y="4591641"/>
                  <a:pt x="4328359" y="4591641"/>
                  <a:pt x="4328359" y="4591641"/>
                </a:cubicBezTo>
                <a:cubicBezTo>
                  <a:pt x="4337469" y="4600750"/>
                  <a:pt x="4347575" y="4608859"/>
                  <a:pt x="4349572" y="4606863"/>
                </a:cubicBezTo>
                <a:cubicBezTo>
                  <a:pt x="4353566" y="4602867"/>
                  <a:pt x="4341464" y="4596756"/>
                  <a:pt x="4332354" y="4587646"/>
                </a:cubicBezTo>
                <a:cubicBezTo>
                  <a:pt x="4325243" y="4576542"/>
                  <a:pt x="4328239" y="4573547"/>
                  <a:pt x="4330237" y="4571549"/>
                </a:cubicBezTo>
                <a:cubicBezTo>
                  <a:pt x="4333231" y="4568553"/>
                  <a:pt x="4336227" y="4565558"/>
                  <a:pt x="4339224" y="4562562"/>
                </a:cubicBezTo>
                <a:cubicBezTo>
                  <a:pt x="4335106" y="4548460"/>
                  <a:pt x="4360436" y="4577784"/>
                  <a:pt x="4371540" y="4584894"/>
                </a:cubicBezTo>
                <a:cubicBezTo>
                  <a:pt x="4355321" y="4564679"/>
                  <a:pt x="4366427" y="4571792"/>
                  <a:pt x="4346213" y="4555573"/>
                </a:cubicBezTo>
                <a:cubicBezTo>
                  <a:pt x="4350207" y="4551578"/>
                  <a:pt x="4327875" y="4519259"/>
                  <a:pt x="4357198" y="4544588"/>
                </a:cubicBezTo>
                <a:cubicBezTo>
                  <a:pt x="4337979" y="4527368"/>
                  <a:pt x="4347089" y="4536477"/>
                  <a:pt x="4340976" y="4524372"/>
                </a:cubicBezTo>
                <a:cubicBezTo>
                  <a:pt x="4368936" y="4496411"/>
                  <a:pt x="4388787" y="4458346"/>
                  <a:pt x="4426853" y="4438495"/>
                </a:cubicBezTo>
                <a:cubicBezTo>
                  <a:pt x="4435962" y="4447604"/>
                  <a:pt x="4435962" y="4447604"/>
                  <a:pt x="4446070" y="4455715"/>
                </a:cubicBezTo>
                <a:cubicBezTo>
                  <a:pt x="4446070" y="4455715"/>
                  <a:pt x="4445071" y="4456714"/>
                  <a:pt x="4445071" y="4456714"/>
                </a:cubicBezTo>
                <a:cubicBezTo>
                  <a:pt x="4445071" y="4456714"/>
                  <a:pt x="4453182" y="4466819"/>
                  <a:pt x="4453182" y="4466819"/>
                </a:cubicBezTo>
                <a:cubicBezTo>
                  <a:pt x="4448188" y="4471812"/>
                  <a:pt x="4453303" y="4484916"/>
                  <a:pt x="4430093" y="4471692"/>
                </a:cubicBezTo>
                <a:cubicBezTo>
                  <a:pt x="4430093" y="4471692"/>
                  <a:pt x="4438203" y="4481797"/>
                  <a:pt x="4438203" y="4481797"/>
                </a:cubicBezTo>
                <a:cubicBezTo>
                  <a:pt x="4438203" y="4481797"/>
                  <a:pt x="4447312" y="4490908"/>
                  <a:pt x="4448309" y="4489909"/>
                </a:cubicBezTo>
                <a:cubicBezTo>
                  <a:pt x="4450307" y="4487912"/>
                  <a:pt x="4462410" y="4494024"/>
                  <a:pt x="4465406" y="4491028"/>
                </a:cubicBezTo>
                <a:cubicBezTo>
                  <a:pt x="4467403" y="4489031"/>
                  <a:pt x="4460292" y="4477926"/>
                  <a:pt x="4462289" y="4475929"/>
                </a:cubicBezTo>
                <a:cubicBezTo>
                  <a:pt x="4462289" y="4475929"/>
                  <a:pt x="4463288" y="4474930"/>
                  <a:pt x="4463288" y="4474930"/>
                </a:cubicBezTo>
                <a:cubicBezTo>
                  <a:pt x="4454178" y="4465820"/>
                  <a:pt x="4455177" y="4464823"/>
                  <a:pt x="4455177" y="4464823"/>
                </a:cubicBezTo>
                <a:cubicBezTo>
                  <a:pt x="4455177" y="4464823"/>
                  <a:pt x="4455177" y="4464823"/>
                  <a:pt x="4464287" y="4473932"/>
                </a:cubicBezTo>
                <a:cubicBezTo>
                  <a:pt x="4464287" y="4473932"/>
                  <a:pt x="4464287" y="4473932"/>
                  <a:pt x="4465286" y="4472933"/>
                </a:cubicBezTo>
                <a:cubicBezTo>
                  <a:pt x="4456176" y="4463824"/>
                  <a:pt x="4456176" y="4463824"/>
                  <a:pt x="4456176" y="4463824"/>
                </a:cubicBezTo>
                <a:cubicBezTo>
                  <a:pt x="4456176" y="4463824"/>
                  <a:pt x="4455177" y="4464823"/>
                  <a:pt x="4455177" y="4464823"/>
                </a:cubicBezTo>
                <a:cubicBezTo>
                  <a:pt x="4455177" y="4464823"/>
                  <a:pt x="4447069" y="4454717"/>
                  <a:pt x="4447069" y="4454717"/>
                </a:cubicBezTo>
                <a:cubicBezTo>
                  <a:pt x="4449066" y="4452719"/>
                  <a:pt x="4439956" y="4443610"/>
                  <a:pt x="4440956" y="4442611"/>
                </a:cubicBezTo>
                <a:cubicBezTo>
                  <a:pt x="4444950" y="4438617"/>
                  <a:pt x="4467282" y="4470936"/>
                  <a:pt x="4481383" y="4475050"/>
                </a:cubicBezTo>
                <a:cubicBezTo>
                  <a:pt x="4462167" y="4457831"/>
                  <a:pt x="4462167" y="4457831"/>
                  <a:pt x="4454059" y="4447726"/>
                </a:cubicBezTo>
                <a:cubicBezTo>
                  <a:pt x="4448944" y="4434623"/>
                  <a:pt x="4472154" y="4447846"/>
                  <a:pt x="4467040" y="4434745"/>
                </a:cubicBezTo>
                <a:cubicBezTo>
                  <a:pt x="4468039" y="4433746"/>
                  <a:pt x="4476148" y="4443852"/>
                  <a:pt x="4494365" y="4462069"/>
                </a:cubicBezTo>
                <a:cubicBezTo>
                  <a:pt x="4489252" y="4448968"/>
                  <a:pt x="4487254" y="4450964"/>
                  <a:pt x="4497360" y="4459073"/>
                </a:cubicBezTo>
                <a:cubicBezTo>
                  <a:pt x="4508466" y="4466185"/>
                  <a:pt x="4500356" y="4456078"/>
                  <a:pt x="4482139" y="4437861"/>
                </a:cubicBezTo>
                <a:cubicBezTo>
                  <a:pt x="4483138" y="4436862"/>
                  <a:pt x="4501355" y="4455079"/>
                  <a:pt x="4504349" y="4452083"/>
                </a:cubicBezTo>
                <a:cubicBezTo>
                  <a:pt x="4486134" y="4433866"/>
                  <a:pt x="4479024" y="4422761"/>
                  <a:pt x="4469914" y="4413652"/>
                </a:cubicBezTo>
                <a:cubicBezTo>
                  <a:pt x="4472909" y="4410657"/>
                  <a:pt x="4488131" y="4431869"/>
                  <a:pt x="4490129" y="4429872"/>
                </a:cubicBezTo>
                <a:cubicBezTo>
                  <a:pt x="4507104" y="4412896"/>
                  <a:pt x="4527076" y="4392925"/>
                  <a:pt x="4548045" y="4371955"/>
                </a:cubicBezTo>
                <a:cubicBezTo>
                  <a:pt x="4549043" y="4370957"/>
                  <a:pt x="4558153" y="4380066"/>
                  <a:pt x="4567260" y="4389173"/>
                </a:cubicBezTo>
                <a:cubicBezTo>
                  <a:pt x="4578367" y="4396285"/>
                  <a:pt x="4560151" y="4378069"/>
                  <a:pt x="4552039" y="4367961"/>
                </a:cubicBezTo>
                <a:cubicBezTo>
                  <a:pt x="4553037" y="4366962"/>
                  <a:pt x="4562148" y="4376072"/>
                  <a:pt x="4563145" y="4375074"/>
                </a:cubicBezTo>
                <a:cubicBezTo>
                  <a:pt x="4563145" y="4375074"/>
                  <a:pt x="4572253" y="4384181"/>
                  <a:pt x="4572253" y="4384181"/>
                </a:cubicBezTo>
                <a:cubicBezTo>
                  <a:pt x="4572253" y="4384181"/>
                  <a:pt x="4582360" y="4392291"/>
                  <a:pt x="4583359" y="4391293"/>
                </a:cubicBezTo>
                <a:cubicBezTo>
                  <a:pt x="4584357" y="4390295"/>
                  <a:pt x="4575248" y="4381185"/>
                  <a:pt x="4575248" y="4381185"/>
                </a:cubicBezTo>
                <a:cubicBezTo>
                  <a:pt x="4575248" y="4381185"/>
                  <a:pt x="4574250" y="4382183"/>
                  <a:pt x="4574250" y="4382183"/>
                </a:cubicBezTo>
                <a:cubicBezTo>
                  <a:pt x="4574250" y="4382183"/>
                  <a:pt x="4564144" y="4374075"/>
                  <a:pt x="4564144" y="4374075"/>
                </a:cubicBezTo>
                <a:cubicBezTo>
                  <a:pt x="4565899" y="4335887"/>
                  <a:pt x="4622181" y="4334252"/>
                  <a:pt x="4620941" y="4299059"/>
                </a:cubicBezTo>
                <a:cubicBezTo>
                  <a:pt x="4632048" y="4306172"/>
                  <a:pt x="4637040" y="4301180"/>
                  <a:pt x="4649142" y="4307291"/>
                </a:cubicBezTo>
                <a:cubicBezTo>
                  <a:pt x="4665120" y="4291313"/>
                  <a:pt x="4653774" y="4248012"/>
                  <a:pt x="4690963" y="4247256"/>
                </a:cubicBezTo>
                <a:cubicBezTo>
                  <a:pt x="4691962" y="4246257"/>
                  <a:pt x="4691962" y="4246257"/>
                  <a:pt x="4701070" y="4255365"/>
                </a:cubicBezTo>
                <a:cubicBezTo>
                  <a:pt x="4700070" y="4256364"/>
                  <a:pt x="4699071" y="4257363"/>
                  <a:pt x="4698072" y="4258360"/>
                </a:cubicBezTo>
                <a:cubicBezTo>
                  <a:pt x="4706184" y="4268468"/>
                  <a:pt x="4705186" y="4269467"/>
                  <a:pt x="4704186" y="4270466"/>
                </a:cubicBezTo>
                <a:cubicBezTo>
                  <a:pt x="4704186" y="4270466"/>
                  <a:pt x="4703187" y="4271463"/>
                  <a:pt x="4703187" y="4271463"/>
                </a:cubicBezTo>
                <a:cubicBezTo>
                  <a:pt x="4712294" y="4280572"/>
                  <a:pt x="4712294" y="4280572"/>
                  <a:pt x="4713294" y="4279573"/>
                </a:cubicBezTo>
                <a:cubicBezTo>
                  <a:pt x="4713294" y="4279573"/>
                  <a:pt x="4713294" y="4279573"/>
                  <a:pt x="4714292" y="4278574"/>
                </a:cubicBezTo>
                <a:cubicBezTo>
                  <a:pt x="4715291" y="4277576"/>
                  <a:pt x="4716290" y="4276576"/>
                  <a:pt x="4717289" y="4275578"/>
                </a:cubicBezTo>
                <a:cubicBezTo>
                  <a:pt x="4709180" y="4265472"/>
                  <a:pt x="4710178" y="4264473"/>
                  <a:pt x="4711175" y="4263475"/>
                </a:cubicBezTo>
                <a:cubicBezTo>
                  <a:pt x="4711175" y="4263475"/>
                  <a:pt x="4711175" y="4263475"/>
                  <a:pt x="4702068" y="4254367"/>
                </a:cubicBezTo>
                <a:cubicBezTo>
                  <a:pt x="4702068" y="4254367"/>
                  <a:pt x="4692960" y="4245260"/>
                  <a:pt x="4683851" y="4236150"/>
                </a:cubicBezTo>
                <a:cubicBezTo>
                  <a:pt x="4705818" y="4214182"/>
                  <a:pt x="4713688" y="4188098"/>
                  <a:pt x="4749879" y="4188341"/>
                </a:cubicBezTo>
                <a:cubicBezTo>
                  <a:pt x="4749879" y="4188341"/>
                  <a:pt x="4749879" y="4188341"/>
                  <a:pt x="4758986" y="4197448"/>
                </a:cubicBezTo>
                <a:cubicBezTo>
                  <a:pt x="4752994" y="4203440"/>
                  <a:pt x="4747003" y="4209431"/>
                  <a:pt x="4741012" y="4215422"/>
                </a:cubicBezTo>
                <a:cubicBezTo>
                  <a:pt x="4731026" y="4225408"/>
                  <a:pt x="4721039" y="4235394"/>
                  <a:pt x="4711054" y="4245379"/>
                </a:cubicBezTo>
                <a:cubicBezTo>
                  <a:pt x="4710056" y="4246378"/>
                  <a:pt x="4718166" y="4256486"/>
                  <a:pt x="4718166" y="4256486"/>
                </a:cubicBezTo>
                <a:cubicBezTo>
                  <a:pt x="4728273" y="4264594"/>
                  <a:pt x="4728273" y="4264594"/>
                  <a:pt x="4729271" y="4263595"/>
                </a:cubicBezTo>
                <a:cubicBezTo>
                  <a:pt x="4739257" y="4253610"/>
                  <a:pt x="4749242" y="4243624"/>
                  <a:pt x="4759228" y="4233639"/>
                </a:cubicBezTo>
                <a:cubicBezTo>
                  <a:pt x="4765219" y="4227648"/>
                  <a:pt x="4772209" y="4220657"/>
                  <a:pt x="4778201" y="4214666"/>
                </a:cubicBezTo>
                <a:cubicBezTo>
                  <a:pt x="4781196" y="4211671"/>
                  <a:pt x="4783193" y="4209673"/>
                  <a:pt x="4785190" y="4207676"/>
                </a:cubicBezTo>
                <a:cubicBezTo>
                  <a:pt x="4787188" y="4205678"/>
                  <a:pt x="4789185" y="4203681"/>
                  <a:pt x="4791183" y="4201684"/>
                </a:cubicBezTo>
                <a:cubicBezTo>
                  <a:pt x="4792181" y="4200686"/>
                  <a:pt x="4794177" y="4198688"/>
                  <a:pt x="4795177" y="4197690"/>
                </a:cubicBezTo>
                <a:cubicBezTo>
                  <a:pt x="4795177" y="4197690"/>
                  <a:pt x="4795177" y="4197690"/>
                  <a:pt x="4796174" y="4196691"/>
                </a:cubicBezTo>
                <a:cubicBezTo>
                  <a:pt x="4797173" y="4195692"/>
                  <a:pt x="4797173" y="4195692"/>
                  <a:pt x="4798172" y="4194694"/>
                </a:cubicBezTo>
                <a:cubicBezTo>
                  <a:pt x="4798172" y="4194694"/>
                  <a:pt x="4799171" y="4193696"/>
                  <a:pt x="4799171" y="4193696"/>
                </a:cubicBezTo>
                <a:cubicBezTo>
                  <a:pt x="4829251" y="4181835"/>
                  <a:pt x="4887652" y="4196300"/>
                  <a:pt x="4889406" y="4158112"/>
                </a:cubicBezTo>
                <a:cubicBezTo>
                  <a:pt x="4890405" y="4157113"/>
                  <a:pt x="4892403" y="4155115"/>
                  <a:pt x="4893401" y="4154117"/>
                </a:cubicBezTo>
                <a:cubicBezTo>
                  <a:pt x="4895398" y="4152120"/>
                  <a:pt x="4897395" y="4150123"/>
                  <a:pt x="4889284" y="4140015"/>
                </a:cubicBezTo>
                <a:cubicBezTo>
                  <a:pt x="4899392" y="4148126"/>
                  <a:pt x="4900390" y="4147128"/>
                  <a:pt x="4900390" y="4147128"/>
                </a:cubicBezTo>
                <a:cubicBezTo>
                  <a:pt x="4901389" y="4146129"/>
                  <a:pt x="4901389" y="4146129"/>
                  <a:pt x="4901389" y="4146129"/>
                </a:cubicBezTo>
                <a:lnTo>
                  <a:pt x="4902329" y="4145189"/>
                </a:lnTo>
                <a:lnTo>
                  <a:pt x="4903959" y="4152624"/>
                </a:lnTo>
                <a:cubicBezTo>
                  <a:pt x="4905370" y="4157455"/>
                  <a:pt x="4907136" y="4160675"/>
                  <a:pt x="4909960" y="4160675"/>
                </a:cubicBezTo>
                <a:cubicBezTo>
                  <a:pt x="4909254" y="4154235"/>
                  <a:pt x="4908901" y="4151014"/>
                  <a:pt x="4908725" y="4147793"/>
                </a:cubicBezTo>
                <a:lnTo>
                  <a:pt x="4908720" y="4147436"/>
                </a:lnTo>
                <a:lnTo>
                  <a:pt x="4909065" y="4147562"/>
                </a:lnTo>
                <a:cubicBezTo>
                  <a:pt x="4912214" y="4148965"/>
                  <a:pt x="4915490" y="4150244"/>
                  <a:pt x="4916488" y="4149245"/>
                </a:cubicBezTo>
                <a:cubicBezTo>
                  <a:pt x="4916488" y="4149245"/>
                  <a:pt x="4917487" y="4148247"/>
                  <a:pt x="4917487" y="4148247"/>
                </a:cubicBezTo>
                <a:cubicBezTo>
                  <a:pt x="4938699" y="4163468"/>
                  <a:pt x="4924476" y="4141256"/>
                  <a:pt x="4927473" y="4138261"/>
                </a:cubicBezTo>
                <a:lnTo>
                  <a:pt x="4924030" y="4135150"/>
                </a:lnTo>
                <a:lnTo>
                  <a:pt x="4924082" y="4134910"/>
                </a:lnTo>
                <a:cubicBezTo>
                  <a:pt x="4928319" y="4122031"/>
                  <a:pt x="4931144" y="4160675"/>
                  <a:pt x="4936792" y="4160675"/>
                </a:cubicBezTo>
                <a:cubicBezTo>
                  <a:pt x="4936792" y="4147793"/>
                  <a:pt x="4935381" y="4147793"/>
                  <a:pt x="4935381" y="4134910"/>
                </a:cubicBezTo>
                <a:cubicBezTo>
                  <a:pt x="4936086" y="4134910"/>
                  <a:pt x="4938557" y="4138131"/>
                  <a:pt x="4941205" y="4136521"/>
                </a:cubicBezTo>
                <a:lnTo>
                  <a:pt x="4941964" y="4135153"/>
                </a:lnTo>
                <a:lnTo>
                  <a:pt x="4947067" y="4136885"/>
                </a:lnTo>
                <a:cubicBezTo>
                  <a:pt x="4950842" y="4137664"/>
                  <a:pt x="4954616" y="4138443"/>
                  <a:pt x="4960667" y="4141499"/>
                </a:cubicBezTo>
                <a:cubicBezTo>
                  <a:pt x="4962665" y="4139502"/>
                  <a:pt x="4964662" y="4137504"/>
                  <a:pt x="4966658" y="4135506"/>
                </a:cubicBezTo>
                <a:cubicBezTo>
                  <a:pt x="4966658" y="4135506"/>
                  <a:pt x="4966658" y="4135506"/>
                  <a:pt x="4967657" y="4134507"/>
                </a:cubicBezTo>
                <a:cubicBezTo>
                  <a:pt x="4972651" y="4129516"/>
                  <a:pt x="4986753" y="4133633"/>
                  <a:pt x="4999854" y="4138745"/>
                </a:cubicBezTo>
                <a:cubicBezTo>
                  <a:pt x="5001850" y="4136748"/>
                  <a:pt x="5002850" y="4135750"/>
                  <a:pt x="5004847" y="4133753"/>
                </a:cubicBezTo>
                <a:cubicBezTo>
                  <a:pt x="5012957" y="4143861"/>
                  <a:pt x="5012957" y="4143861"/>
                  <a:pt x="5023066" y="4151971"/>
                </a:cubicBezTo>
                <a:lnTo>
                  <a:pt x="5032089" y="4148158"/>
                </a:lnTo>
                <a:lnTo>
                  <a:pt x="5032755" y="4148196"/>
                </a:lnTo>
                <a:lnTo>
                  <a:pt x="5032971" y="4148004"/>
                </a:lnTo>
                <a:lnTo>
                  <a:pt x="5043143" y="4147834"/>
                </a:lnTo>
                <a:lnTo>
                  <a:pt x="5048699" y="4146960"/>
                </a:lnTo>
                <a:lnTo>
                  <a:pt x="5051110" y="4154485"/>
                </a:lnTo>
                <a:cubicBezTo>
                  <a:pt x="5052151" y="4159265"/>
                  <a:pt x="5053121" y="4165504"/>
                  <a:pt x="5054003" y="4173555"/>
                </a:cubicBezTo>
                <a:cubicBezTo>
                  <a:pt x="5061065" y="4122031"/>
                  <a:pt x="5069537" y="4160675"/>
                  <a:pt x="5073774" y="4160675"/>
                </a:cubicBezTo>
                <a:cubicBezTo>
                  <a:pt x="5073774" y="4160675"/>
                  <a:pt x="5073774" y="4159065"/>
                  <a:pt x="5073753" y="4156650"/>
                </a:cubicBezTo>
                <a:lnTo>
                  <a:pt x="5073601" y="4147952"/>
                </a:lnTo>
                <a:lnTo>
                  <a:pt x="5076108" y="4150164"/>
                </a:lnTo>
                <a:lnTo>
                  <a:pt x="5079600" y="4163894"/>
                </a:lnTo>
                <a:cubicBezTo>
                  <a:pt x="5081321" y="4168724"/>
                  <a:pt x="5082744" y="4168121"/>
                  <a:pt x="5083349" y="4153931"/>
                </a:cubicBezTo>
                <a:lnTo>
                  <a:pt x="5083522" y="4143320"/>
                </a:lnTo>
                <a:lnTo>
                  <a:pt x="5083827" y="4143581"/>
                </a:lnTo>
                <a:cubicBezTo>
                  <a:pt x="5085340" y="4144345"/>
                  <a:pt x="5085839" y="4143845"/>
                  <a:pt x="5086338" y="4143346"/>
                </a:cubicBezTo>
                <a:cubicBezTo>
                  <a:pt x="5087337" y="4142348"/>
                  <a:pt x="5087337" y="4142348"/>
                  <a:pt x="5088335" y="4141349"/>
                </a:cubicBezTo>
                <a:lnTo>
                  <a:pt x="5089472" y="4140213"/>
                </a:lnTo>
                <a:lnTo>
                  <a:pt x="5092486" y="4142962"/>
                </a:lnTo>
                <a:cubicBezTo>
                  <a:pt x="5094957" y="4147793"/>
                  <a:pt x="5097076" y="4154235"/>
                  <a:pt x="5099194" y="4160675"/>
                </a:cubicBezTo>
                <a:cubicBezTo>
                  <a:pt x="5099018" y="4151014"/>
                  <a:pt x="5099018" y="4143970"/>
                  <a:pt x="5099169" y="4139013"/>
                </a:cubicBezTo>
                <a:lnTo>
                  <a:pt x="5099345" y="4137207"/>
                </a:lnTo>
                <a:lnTo>
                  <a:pt x="5103967" y="4136545"/>
                </a:lnTo>
                <a:lnTo>
                  <a:pt x="5109719" y="4155240"/>
                </a:lnTo>
                <a:cubicBezTo>
                  <a:pt x="5111815" y="4160674"/>
                  <a:pt x="5114022" y="4163896"/>
                  <a:pt x="5116140" y="4160675"/>
                </a:cubicBezTo>
                <a:cubicBezTo>
                  <a:pt x="5116140" y="4147793"/>
                  <a:pt x="5116140" y="4134910"/>
                  <a:pt x="5116140" y="4134910"/>
                </a:cubicBezTo>
                <a:cubicBezTo>
                  <a:pt x="5123201" y="4134910"/>
                  <a:pt x="5126026" y="4134910"/>
                  <a:pt x="5131674" y="4160675"/>
                </a:cubicBezTo>
                <a:cubicBezTo>
                  <a:pt x="5130262" y="4109149"/>
                  <a:pt x="5142972" y="4147792"/>
                  <a:pt x="5148621" y="4134909"/>
                </a:cubicBezTo>
                <a:cubicBezTo>
                  <a:pt x="5148621" y="4134909"/>
                  <a:pt x="5147209" y="4134910"/>
                  <a:pt x="5147209" y="4147793"/>
                </a:cubicBezTo>
                <a:cubicBezTo>
                  <a:pt x="5147209" y="4147793"/>
                  <a:pt x="5148621" y="4147793"/>
                  <a:pt x="5148621" y="4147793"/>
                </a:cubicBezTo>
                <a:cubicBezTo>
                  <a:pt x="5148621" y="4147793"/>
                  <a:pt x="5148621" y="4147793"/>
                  <a:pt x="5150033" y="4147793"/>
                </a:cubicBezTo>
                <a:cubicBezTo>
                  <a:pt x="5150033" y="4147793"/>
                  <a:pt x="5150033" y="4147793"/>
                  <a:pt x="5150033" y="4134910"/>
                </a:cubicBezTo>
                <a:cubicBezTo>
                  <a:pt x="5159919" y="4160675"/>
                  <a:pt x="5172628" y="4109149"/>
                  <a:pt x="5178277" y="4147793"/>
                </a:cubicBezTo>
                <a:cubicBezTo>
                  <a:pt x="5182513" y="4173555"/>
                  <a:pt x="5176865" y="4147793"/>
                  <a:pt x="5182514" y="4147793"/>
                </a:cubicBezTo>
                <a:cubicBezTo>
                  <a:pt x="5186750" y="4160675"/>
                  <a:pt x="5188162" y="4186438"/>
                  <a:pt x="5190987" y="4173555"/>
                </a:cubicBezTo>
                <a:cubicBezTo>
                  <a:pt x="5195223" y="4173555"/>
                  <a:pt x="5192399" y="4160675"/>
                  <a:pt x="5196635" y="4147793"/>
                </a:cubicBezTo>
                <a:cubicBezTo>
                  <a:pt x="5196635" y="4160675"/>
                  <a:pt x="5196635" y="4160675"/>
                  <a:pt x="5198047" y="4173555"/>
                </a:cubicBezTo>
                <a:cubicBezTo>
                  <a:pt x="5199459" y="4173555"/>
                  <a:pt x="5199459" y="4173555"/>
                  <a:pt x="5199459" y="4173555"/>
                </a:cubicBezTo>
                <a:cubicBezTo>
                  <a:pt x="5199459" y="4160675"/>
                  <a:pt x="5199459" y="4160675"/>
                  <a:pt x="5199459" y="4160675"/>
                </a:cubicBezTo>
                <a:cubicBezTo>
                  <a:pt x="5199459" y="4160675"/>
                  <a:pt x="5199459" y="4147793"/>
                  <a:pt x="5199459" y="4147793"/>
                </a:cubicBezTo>
                <a:cubicBezTo>
                  <a:pt x="5199459" y="4147793"/>
                  <a:pt x="5206609" y="4155040"/>
                  <a:pt x="5208992" y="4142359"/>
                </a:cubicBezTo>
                <a:lnTo>
                  <a:pt x="5209268" y="4126522"/>
                </a:lnTo>
                <a:lnTo>
                  <a:pt x="5211888" y="4127099"/>
                </a:lnTo>
                <a:lnTo>
                  <a:pt x="5214901" y="4127978"/>
                </a:lnTo>
                <a:lnTo>
                  <a:pt x="5214818" y="4133300"/>
                </a:lnTo>
                <a:cubicBezTo>
                  <a:pt x="5214641" y="4134910"/>
                  <a:pt x="5214288" y="4134910"/>
                  <a:pt x="5213582" y="4134910"/>
                </a:cubicBezTo>
                <a:cubicBezTo>
                  <a:pt x="5219230" y="4134910"/>
                  <a:pt x="5230528" y="4147792"/>
                  <a:pt x="5241826" y="4147793"/>
                </a:cubicBezTo>
                <a:cubicBezTo>
                  <a:pt x="5243238" y="4147793"/>
                  <a:pt x="5244650" y="4147793"/>
                  <a:pt x="5246062" y="4147793"/>
                </a:cubicBezTo>
                <a:cubicBezTo>
                  <a:pt x="5246062" y="4147793"/>
                  <a:pt x="5247474" y="4147793"/>
                  <a:pt x="5247474" y="4147793"/>
                </a:cubicBezTo>
                <a:cubicBezTo>
                  <a:pt x="5247474" y="4147793"/>
                  <a:pt x="5247474" y="4134910"/>
                  <a:pt x="5247474" y="4134910"/>
                </a:cubicBezTo>
                <a:cubicBezTo>
                  <a:pt x="5246062" y="4134909"/>
                  <a:pt x="5243237" y="4134910"/>
                  <a:pt x="5243237" y="4134910"/>
                </a:cubicBezTo>
                <a:cubicBezTo>
                  <a:pt x="5241825" y="4134910"/>
                  <a:pt x="5241825" y="4134910"/>
                  <a:pt x="5241826" y="4122030"/>
                </a:cubicBezTo>
                <a:cubicBezTo>
                  <a:pt x="5248887" y="4122031"/>
                  <a:pt x="5254535" y="4122031"/>
                  <a:pt x="5261596" y="4122031"/>
                </a:cubicBezTo>
                <a:cubicBezTo>
                  <a:pt x="5261596" y="4122031"/>
                  <a:pt x="5260184" y="4122031"/>
                  <a:pt x="5260183" y="4134910"/>
                </a:cubicBezTo>
                <a:cubicBezTo>
                  <a:pt x="5261596" y="4134910"/>
                  <a:pt x="5263008" y="4134910"/>
                  <a:pt x="5263008" y="4134910"/>
                </a:cubicBezTo>
                <a:cubicBezTo>
                  <a:pt x="5263008" y="4160675"/>
                  <a:pt x="5268656" y="4147793"/>
                  <a:pt x="5270069" y="4147793"/>
                </a:cubicBezTo>
                <a:cubicBezTo>
                  <a:pt x="5270069" y="4134910"/>
                  <a:pt x="5270069" y="4134910"/>
                  <a:pt x="5268656" y="4122031"/>
                </a:cubicBezTo>
                <a:cubicBezTo>
                  <a:pt x="5272893" y="4122030"/>
                  <a:pt x="5277130" y="4122031"/>
                  <a:pt x="5281367" y="4122031"/>
                </a:cubicBezTo>
                <a:cubicBezTo>
                  <a:pt x="5284191" y="4122030"/>
                  <a:pt x="5287015" y="4122031"/>
                  <a:pt x="5289839" y="4122031"/>
                </a:cubicBezTo>
                <a:cubicBezTo>
                  <a:pt x="5291252" y="4122031"/>
                  <a:pt x="5291252" y="4122031"/>
                  <a:pt x="5291252" y="4122031"/>
                </a:cubicBezTo>
                <a:cubicBezTo>
                  <a:pt x="5291252" y="4122031"/>
                  <a:pt x="5292665" y="4122031"/>
                  <a:pt x="5292665" y="4122031"/>
                </a:cubicBezTo>
                <a:cubicBezTo>
                  <a:pt x="5292664" y="4109149"/>
                  <a:pt x="5291252" y="4109149"/>
                  <a:pt x="5291252" y="4109149"/>
                </a:cubicBezTo>
                <a:cubicBezTo>
                  <a:pt x="5291252" y="4109149"/>
                  <a:pt x="5291252" y="4109149"/>
                  <a:pt x="5289841" y="4109149"/>
                </a:cubicBezTo>
                <a:cubicBezTo>
                  <a:pt x="5287015" y="4109149"/>
                  <a:pt x="5284191" y="4109149"/>
                  <a:pt x="5281367" y="4109149"/>
                </a:cubicBezTo>
                <a:lnTo>
                  <a:pt x="5281286" y="4109003"/>
                </a:lnTo>
                <a:lnTo>
                  <a:pt x="5303656" y="4107058"/>
                </a:lnTo>
                <a:lnTo>
                  <a:pt x="5306641" y="4106514"/>
                </a:lnTo>
                <a:lnTo>
                  <a:pt x="5306641" y="4108701"/>
                </a:lnTo>
                <a:cubicBezTo>
                  <a:pt x="5310159" y="4121070"/>
                  <a:pt x="5309105" y="4117977"/>
                  <a:pt x="5307696" y="4111792"/>
                </a:cubicBezTo>
                <a:lnTo>
                  <a:pt x="5306724" y="4106499"/>
                </a:lnTo>
                <a:lnTo>
                  <a:pt x="5319496" y="4104170"/>
                </a:lnTo>
                <a:lnTo>
                  <a:pt x="5319496" y="4109149"/>
                </a:lnTo>
                <a:cubicBezTo>
                  <a:pt x="5322320" y="4122031"/>
                  <a:pt x="5323733" y="4122031"/>
                  <a:pt x="5326556" y="4122030"/>
                </a:cubicBezTo>
                <a:cubicBezTo>
                  <a:pt x="5326556" y="4122030"/>
                  <a:pt x="5326558" y="4134910"/>
                  <a:pt x="5326558" y="4134910"/>
                </a:cubicBezTo>
                <a:cubicBezTo>
                  <a:pt x="5328675" y="4134910"/>
                  <a:pt x="5330087" y="4131691"/>
                  <a:pt x="5331323" y="4126860"/>
                </a:cubicBezTo>
                <a:lnTo>
                  <a:pt x="5332262" y="4122374"/>
                </a:lnTo>
                <a:lnTo>
                  <a:pt x="5333953" y="4129296"/>
                </a:lnTo>
                <a:cubicBezTo>
                  <a:pt x="5334143" y="4132681"/>
                  <a:pt x="5334333" y="4136065"/>
                  <a:pt x="5335696" y="4136431"/>
                </a:cubicBezTo>
                <a:cubicBezTo>
                  <a:pt x="5337061" y="4136796"/>
                  <a:pt x="5337061" y="4136796"/>
                  <a:pt x="5337061" y="4136796"/>
                </a:cubicBezTo>
                <a:cubicBezTo>
                  <a:pt x="5338424" y="4137162"/>
                  <a:pt x="5341759" y="4124720"/>
                  <a:pt x="5341759" y="4124720"/>
                </a:cubicBezTo>
                <a:cubicBezTo>
                  <a:pt x="5345092" y="4112277"/>
                  <a:pt x="5345092" y="4112277"/>
                  <a:pt x="5343728" y="4111912"/>
                </a:cubicBezTo>
                <a:lnTo>
                  <a:pt x="5342872" y="4109149"/>
                </a:lnTo>
                <a:lnTo>
                  <a:pt x="5347740" y="4109149"/>
                </a:lnTo>
                <a:lnTo>
                  <a:pt x="5347740" y="4118808"/>
                </a:lnTo>
                <a:lnTo>
                  <a:pt x="5345851" y="4125815"/>
                </a:lnTo>
                <a:lnTo>
                  <a:pt x="5347740" y="4127959"/>
                </a:lnTo>
                <a:lnTo>
                  <a:pt x="5347740" y="4147793"/>
                </a:lnTo>
                <a:cubicBezTo>
                  <a:pt x="5347740" y="4147793"/>
                  <a:pt x="5347740" y="4147793"/>
                  <a:pt x="5346328" y="4160675"/>
                </a:cubicBezTo>
                <a:cubicBezTo>
                  <a:pt x="5346328" y="4160675"/>
                  <a:pt x="5346328" y="4160675"/>
                  <a:pt x="5347740" y="4160674"/>
                </a:cubicBezTo>
                <a:cubicBezTo>
                  <a:pt x="5349152" y="4160675"/>
                  <a:pt x="5349152" y="4160675"/>
                  <a:pt x="5350564" y="4160675"/>
                </a:cubicBezTo>
                <a:cubicBezTo>
                  <a:pt x="5353389" y="4160675"/>
                  <a:pt x="5356213" y="4160675"/>
                  <a:pt x="5359037" y="4147793"/>
                </a:cubicBezTo>
                <a:lnTo>
                  <a:pt x="5358926" y="4140654"/>
                </a:lnTo>
                <a:lnTo>
                  <a:pt x="5362194" y="4144364"/>
                </a:lnTo>
                <a:cubicBezTo>
                  <a:pt x="5378855" y="4166331"/>
                  <a:pt x="5396134" y="4195965"/>
                  <a:pt x="5411025" y="4209957"/>
                </a:cubicBezTo>
                <a:cubicBezTo>
                  <a:pt x="5418452" y="4198611"/>
                  <a:pt x="5417693" y="4185074"/>
                  <a:pt x="5423755" y="4173360"/>
                </a:cubicBezTo>
                <a:cubicBezTo>
                  <a:pt x="5426485" y="4174091"/>
                  <a:pt x="5419816" y="4198977"/>
                  <a:pt x="5419210" y="4212151"/>
                </a:cubicBezTo>
                <a:cubicBezTo>
                  <a:pt x="5456040" y="4222019"/>
                  <a:pt x="5493780" y="4272140"/>
                  <a:pt x="5538037" y="4270661"/>
                </a:cubicBezTo>
                <a:cubicBezTo>
                  <a:pt x="5539401" y="4271027"/>
                  <a:pt x="5540765" y="4271392"/>
                  <a:pt x="5540765" y="4271392"/>
                </a:cubicBezTo>
                <a:cubicBezTo>
                  <a:pt x="5542129" y="4271758"/>
                  <a:pt x="5544857" y="4272489"/>
                  <a:pt x="5544857" y="4272489"/>
                </a:cubicBezTo>
                <a:cubicBezTo>
                  <a:pt x="5550919" y="4260780"/>
                  <a:pt x="5550919" y="4260780"/>
                  <a:pt x="5552283" y="4261145"/>
                </a:cubicBezTo>
                <a:cubicBezTo>
                  <a:pt x="5548342" y="4286760"/>
                  <a:pt x="5557892" y="4289319"/>
                  <a:pt x="5563954" y="4277606"/>
                </a:cubicBezTo>
                <a:cubicBezTo>
                  <a:pt x="5563954" y="4277606"/>
                  <a:pt x="5563954" y="4277606"/>
                  <a:pt x="5565318" y="4277972"/>
                </a:cubicBezTo>
                <a:cubicBezTo>
                  <a:pt x="5565318" y="4277972"/>
                  <a:pt x="5566683" y="4278337"/>
                  <a:pt x="5566683" y="4278337"/>
                </a:cubicBezTo>
                <a:lnTo>
                  <a:pt x="5587123" y="4304022"/>
                </a:lnTo>
                <a:lnTo>
                  <a:pt x="5584459" y="4310418"/>
                </a:lnTo>
                <a:cubicBezTo>
                  <a:pt x="5583576" y="4315248"/>
                  <a:pt x="5582870" y="4321688"/>
                  <a:pt x="5582164" y="4328128"/>
                </a:cubicBezTo>
                <a:cubicBezTo>
                  <a:pt x="5545447" y="4289486"/>
                  <a:pt x="5484723" y="4276605"/>
                  <a:pt x="5452243" y="4289487"/>
                </a:cubicBezTo>
                <a:cubicBezTo>
                  <a:pt x="5455067" y="4328128"/>
                  <a:pt x="5448006" y="4302367"/>
                  <a:pt x="5446593" y="4353893"/>
                </a:cubicBezTo>
                <a:cubicBezTo>
                  <a:pt x="5442357" y="4315249"/>
                  <a:pt x="5443769" y="4328129"/>
                  <a:pt x="5445182" y="4302367"/>
                </a:cubicBezTo>
                <a:cubicBezTo>
                  <a:pt x="5431060" y="4302367"/>
                  <a:pt x="5426823" y="4289487"/>
                  <a:pt x="5411289" y="4302367"/>
                </a:cubicBezTo>
                <a:cubicBezTo>
                  <a:pt x="5409876" y="4302367"/>
                  <a:pt x="5408464" y="4302367"/>
                  <a:pt x="5407052" y="4315249"/>
                </a:cubicBezTo>
                <a:cubicBezTo>
                  <a:pt x="5407052" y="4315249"/>
                  <a:pt x="5407052" y="4328128"/>
                  <a:pt x="5407052" y="4328128"/>
                </a:cubicBezTo>
                <a:cubicBezTo>
                  <a:pt x="5407052" y="4341011"/>
                  <a:pt x="5408464" y="4341012"/>
                  <a:pt x="5408464" y="4341012"/>
                </a:cubicBezTo>
                <a:cubicBezTo>
                  <a:pt x="5408464" y="4341012"/>
                  <a:pt x="5409876" y="4341012"/>
                  <a:pt x="5409876" y="4341012"/>
                </a:cubicBezTo>
                <a:cubicBezTo>
                  <a:pt x="5409876" y="4341012"/>
                  <a:pt x="5409876" y="4341012"/>
                  <a:pt x="5409877" y="4328128"/>
                </a:cubicBezTo>
                <a:cubicBezTo>
                  <a:pt x="5412701" y="4379657"/>
                  <a:pt x="5423999" y="4328129"/>
                  <a:pt x="5419762" y="4328128"/>
                </a:cubicBezTo>
                <a:cubicBezTo>
                  <a:pt x="5421174" y="4328129"/>
                  <a:pt x="5428234" y="4353893"/>
                  <a:pt x="5431060" y="4366774"/>
                </a:cubicBezTo>
                <a:cubicBezTo>
                  <a:pt x="5428235" y="4366773"/>
                  <a:pt x="5425411" y="4366773"/>
                  <a:pt x="5422586" y="4366773"/>
                </a:cubicBezTo>
                <a:cubicBezTo>
                  <a:pt x="5421174" y="4379657"/>
                  <a:pt x="5418350" y="4379657"/>
                  <a:pt x="5415525" y="4379657"/>
                </a:cubicBezTo>
                <a:cubicBezTo>
                  <a:pt x="5408464" y="4392535"/>
                  <a:pt x="5402815" y="4366774"/>
                  <a:pt x="5397166" y="4405418"/>
                </a:cubicBezTo>
                <a:cubicBezTo>
                  <a:pt x="5395754" y="4405418"/>
                  <a:pt x="5394342" y="4405418"/>
                  <a:pt x="5392930" y="4405418"/>
                </a:cubicBezTo>
                <a:cubicBezTo>
                  <a:pt x="5391518" y="4379657"/>
                  <a:pt x="5387281" y="4392536"/>
                  <a:pt x="5384456" y="4366773"/>
                </a:cubicBezTo>
                <a:cubicBezTo>
                  <a:pt x="5384456" y="4353894"/>
                  <a:pt x="5383044" y="4353894"/>
                  <a:pt x="5381632" y="4341011"/>
                </a:cubicBezTo>
                <a:cubicBezTo>
                  <a:pt x="5381632" y="4341011"/>
                  <a:pt x="5380220" y="4341011"/>
                  <a:pt x="5380220" y="4341011"/>
                </a:cubicBezTo>
                <a:cubicBezTo>
                  <a:pt x="5380220" y="4328129"/>
                  <a:pt x="5380220" y="4328129"/>
                  <a:pt x="5380220" y="4328129"/>
                </a:cubicBezTo>
                <a:cubicBezTo>
                  <a:pt x="5378808" y="4328129"/>
                  <a:pt x="5378808" y="4328129"/>
                  <a:pt x="5378808" y="4341012"/>
                </a:cubicBezTo>
                <a:cubicBezTo>
                  <a:pt x="5378808" y="4353893"/>
                  <a:pt x="5380220" y="4353893"/>
                  <a:pt x="5381632" y="4353894"/>
                </a:cubicBezTo>
                <a:cubicBezTo>
                  <a:pt x="5381632" y="4366773"/>
                  <a:pt x="5383044" y="4366773"/>
                  <a:pt x="5383044" y="4366773"/>
                </a:cubicBezTo>
                <a:cubicBezTo>
                  <a:pt x="5383044" y="4366773"/>
                  <a:pt x="5383044" y="4379657"/>
                  <a:pt x="5383044" y="4379657"/>
                </a:cubicBezTo>
                <a:cubicBezTo>
                  <a:pt x="5378808" y="4366774"/>
                  <a:pt x="5373159" y="4379657"/>
                  <a:pt x="5368922" y="4392536"/>
                </a:cubicBezTo>
                <a:cubicBezTo>
                  <a:pt x="5368922" y="4392536"/>
                  <a:pt x="5367510" y="4392536"/>
                  <a:pt x="5367510" y="4392536"/>
                </a:cubicBezTo>
                <a:cubicBezTo>
                  <a:pt x="5363274" y="4405418"/>
                  <a:pt x="5360449" y="4405418"/>
                  <a:pt x="5356213" y="4392536"/>
                </a:cubicBezTo>
                <a:cubicBezTo>
                  <a:pt x="5353389" y="4392535"/>
                  <a:pt x="5350564" y="4392535"/>
                  <a:pt x="5347740" y="4392536"/>
                </a:cubicBezTo>
                <a:cubicBezTo>
                  <a:pt x="5346328" y="4379657"/>
                  <a:pt x="5346328" y="4379657"/>
                  <a:pt x="5346328" y="4379657"/>
                </a:cubicBezTo>
                <a:cubicBezTo>
                  <a:pt x="5347739" y="4366773"/>
                  <a:pt x="5347740" y="4341011"/>
                  <a:pt x="5347740" y="4328129"/>
                </a:cubicBezTo>
                <a:cubicBezTo>
                  <a:pt x="5347739" y="4315249"/>
                  <a:pt x="5347739" y="4315249"/>
                  <a:pt x="5347739" y="4315249"/>
                </a:cubicBezTo>
                <a:cubicBezTo>
                  <a:pt x="5347739" y="4315249"/>
                  <a:pt x="5349152" y="4315249"/>
                  <a:pt x="5349152" y="4302367"/>
                </a:cubicBezTo>
                <a:cubicBezTo>
                  <a:pt x="5349152" y="4302367"/>
                  <a:pt x="5350564" y="4302367"/>
                  <a:pt x="5350564" y="4302367"/>
                </a:cubicBezTo>
                <a:cubicBezTo>
                  <a:pt x="5353389" y="4302367"/>
                  <a:pt x="5356213" y="4302367"/>
                  <a:pt x="5357625" y="4302367"/>
                </a:cubicBezTo>
                <a:cubicBezTo>
                  <a:pt x="5357625" y="4302367"/>
                  <a:pt x="5359037" y="4302367"/>
                  <a:pt x="5359037" y="4302367"/>
                </a:cubicBezTo>
                <a:cubicBezTo>
                  <a:pt x="5359037" y="4289486"/>
                  <a:pt x="5359037" y="4289486"/>
                  <a:pt x="5357625" y="4289486"/>
                </a:cubicBezTo>
                <a:cubicBezTo>
                  <a:pt x="5356213" y="4276605"/>
                  <a:pt x="5353389" y="4276604"/>
                  <a:pt x="5350564" y="4289486"/>
                </a:cubicBezTo>
                <a:cubicBezTo>
                  <a:pt x="5350564" y="4289486"/>
                  <a:pt x="5349152" y="4289486"/>
                  <a:pt x="5349152" y="4289486"/>
                </a:cubicBezTo>
                <a:cubicBezTo>
                  <a:pt x="5347740" y="4289486"/>
                  <a:pt x="5347740" y="4289486"/>
                  <a:pt x="5347740" y="4289486"/>
                </a:cubicBezTo>
                <a:cubicBezTo>
                  <a:pt x="5347739" y="4263724"/>
                  <a:pt x="5346328" y="4263724"/>
                  <a:pt x="5346328" y="4263724"/>
                </a:cubicBezTo>
                <a:cubicBezTo>
                  <a:pt x="5343503" y="4263724"/>
                  <a:pt x="5342091" y="4263724"/>
                  <a:pt x="5339267" y="4263725"/>
                </a:cubicBezTo>
                <a:cubicBezTo>
                  <a:pt x="5336443" y="4263724"/>
                  <a:pt x="5333618" y="4263724"/>
                  <a:pt x="5329381" y="4250842"/>
                </a:cubicBezTo>
                <a:cubicBezTo>
                  <a:pt x="5329381" y="4250842"/>
                  <a:pt x="5329381" y="4250842"/>
                  <a:pt x="5329381" y="4263725"/>
                </a:cubicBezTo>
                <a:cubicBezTo>
                  <a:pt x="5332206" y="4276605"/>
                  <a:pt x="5336443" y="4276604"/>
                  <a:pt x="5339267" y="4276604"/>
                </a:cubicBezTo>
                <a:cubicBezTo>
                  <a:pt x="5342091" y="4276604"/>
                  <a:pt x="5343503" y="4276604"/>
                  <a:pt x="5344915" y="4276605"/>
                </a:cubicBezTo>
                <a:cubicBezTo>
                  <a:pt x="5344915" y="4276605"/>
                  <a:pt x="5344915" y="4276605"/>
                  <a:pt x="5344915" y="4289486"/>
                </a:cubicBezTo>
                <a:cubicBezTo>
                  <a:pt x="5343503" y="4289487"/>
                  <a:pt x="5342091" y="4289486"/>
                  <a:pt x="5340678" y="4289487"/>
                </a:cubicBezTo>
                <a:cubicBezTo>
                  <a:pt x="5336443" y="4302367"/>
                  <a:pt x="5333617" y="4302367"/>
                  <a:pt x="5329381" y="4302367"/>
                </a:cubicBezTo>
                <a:cubicBezTo>
                  <a:pt x="5329381" y="4302367"/>
                  <a:pt x="5329381" y="4302367"/>
                  <a:pt x="5327968" y="4302367"/>
                </a:cubicBezTo>
                <a:cubicBezTo>
                  <a:pt x="5327969" y="4315249"/>
                  <a:pt x="5329381" y="4315249"/>
                  <a:pt x="5329381" y="4315249"/>
                </a:cubicBezTo>
                <a:cubicBezTo>
                  <a:pt x="5330793" y="4315249"/>
                  <a:pt x="5330793" y="4315249"/>
                  <a:pt x="5332206" y="4315249"/>
                </a:cubicBezTo>
                <a:cubicBezTo>
                  <a:pt x="5335029" y="4315249"/>
                  <a:pt x="5337854" y="4315249"/>
                  <a:pt x="5340678" y="4315249"/>
                </a:cubicBezTo>
                <a:cubicBezTo>
                  <a:pt x="5342091" y="4315249"/>
                  <a:pt x="5343503" y="4302367"/>
                  <a:pt x="5344915" y="4302367"/>
                </a:cubicBezTo>
                <a:cubicBezTo>
                  <a:pt x="5344915" y="4315249"/>
                  <a:pt x="5344915" y="4315249"/>
                  <a:pt x="5346327" y="4315249"/>
                </a:cubicBezTo>
                <a:cubicBezTo>
                  <a:pt x="5346327" y="4315249"/>
                  <a:pt x="5346327" y="4315249"/>
                  <a:pt x="5346327" y="4328128"/>
                </a:cubicBezTo>
                <a:cubicBezTo>
                  <a:pt x="5346328" y="4341012"/>
                  <a:pt x="5346328" y="4353893"/>
                  <a:pt x="5344915" y="4366774"/>
                </a:cubicBezTo>
                <a:cubicBezTo>
                  <a:pt x="5339266" y="4392535"/>
                  <a:pt x="5326556" y="4341011"/>
                  <a:pt x="5320907" y="4392535"/>
                </a:cubicBezTo>
                <a:lnTo>
                  <a:pt x="5316671" y="4392535"/>
                </a:lnTo>
                <a:cubicBezTo>
                  <a:pt x="5316672" y="4366773"/>
                  <a:pt x="5313847" y="4392536"/>
                  <a:pt x="5312435" y="4379656"/>
                </a:cubicBezTo>
                <a:cubicBezTo>
                  <a:pt x="5313847" y="4366774"/>
                  <a:pt x="5313847" y="4366774"/>
                  <a:pt x="5313847" y="4353893"/>
                </a:cubicBezTo>
                <a:cubicBezTo>
                  <a:pt x="5313847" y="4353893"/>
                  <a:pt x="5312435" y="4353893"/>
                  <a:pt x="5312435" y="4353893"/>
                </a:cubicBezTo>
                <a:cubicBezTo>
                  <a:pt x="5312435" y="4353893"/>
                  <a:pt x="5312435" y="4366774"/>
                  <a:pt x="5311022" y="4366774"/>
                </a:cubicBezTo>
                <a:cubicBezTo>
                  <a:pt x="5311022" y="4366774"/>
                  <a:pt x="5309611" y="4379657"/>
                  <a:pt x="5309611" y="4379657"/>
                </a:cubicBezTo>
                <a:cubicBezTo>
                  <a:pt x="5305374" y="4379657"/>
                  <a:pt x="5302550" y="4379657"/>
                  <a:pt x="5298313" y="4379657"/>
                </a:cubicBezTo>
                <a:cubicBezTo>
                  <a:pt x="5294076" y="4379657"/>
                  <a:pt x="5289841" y="4379656"/>
                  <a:pt x="5285603" y="4379657"/>
                </a:cubicBezTo>
                <a:cubicBezTo>
                  <a:pt x="5285604" y="4366773"/>
                  <a:pt x="5287016" y="4366773"/>
                  <a:pt x="5287016" y="4366773"/>
                </a:cubicBezTo>
                <a:cubicBezTo>
                  <a:pt x="5288428" y="4366773"/>
                  <a:pt x="5288428" y="4366773"/>
                  <a:pt x="5288428" y="4353893"/>
                </a:cubicBezTo>
                <a:cubicBezTo>
                  <a:pt x="5288428" y="4353893"/>
                  <a:pt x="5287015" y="4341011"/>
                  <a:pt x="5285603" y="4341011"/>
                </a:cubicBezTo>
                <a:cubicBezTo>
                  <a:pt x="5285603" y="4341011"/>
                  <a:pt x="5284191" y="4353894"/>
                  <a:pt x="5284191" y="4353894"/>
                </a:cubicBezTo>
                <a:cubicBezTo>
                  <a:pt x="5282779" y="4353893"/>
                  <a:pt x="5282779" y="4353893"/>
                  <a:pt x="5281367" y="4353893"/>
                </a:cubicBezTo>
                <a:cubicBezTo>
                  <a:pt x="5281367" y="4353893"/>
                  <a:pt x="5279954" y="4341012"/>
                  <a:pt x="5278543" y="4341012"/>
                </a:cubicBezTo>
                <a:cubicBezTo>
                  <a:pt x="5278543" y="4341012"/>
                  <a:pt x="5277130" y="4353893"/>
                  <a:pt x="5277130" y="4353893"/>
                </a:cubicBezTo>
                <a:cubicBezTo>
                  <a:pt x="5277130" y="4353893"/>
                  <a:pt x="5277130" y="4366774"/>
                  <a:pt x="5278542" y="4366774"/>
                </a:cubicBezTo>
                <a:cubicBezTo>
                  <a:pt x="5278542" y="4366774"/>
                  <a:pt x="5279954" y="4366774"/>
                  <a:pt x="5279954" y="4366774"/>
                </a:cubicBezTo>
                <a:cubicBezTo>
                  <a:pt x="5279954" y="4366774"/>
                  <a:pt x="5279954" y="4379657"/>
                  <a:pt x="5279954" y="4379657"/>
                </a:cubicBezTo>
                <a:cubicBezTo>
                  <a:pt x="5278543" y="4379657"/>
                  <a:pt x="5277130" y="4379656"/>
                  <a:pt x="5275717" y="4379657"/>
                </a:cubicBezTo>
                <a:cubicBezTo>
                  <a:pt x="5268656" y="4392536"/>
                  <a:pt x="5261596" y="4405418"/>
                  <a:pt x="5255947" y="4353893"/>
                </a:cubicBezTo>
                <a:cubicBezTo>
                  <a:pt x="5255947" y="4353893"/>
                  <a:pt x="5255947" y="4353893"/>
                  <a:pt x="5254535" y="4353894"/>
                </a:cubicBezTo>
                <a:cubicBezTo>
                  <a:pt x="5253124" y="4353894"/>
                  <a:pt x="5253124" y="4366773"/>
                  <a:pt x="5251711" y="4366773"/>
                </a:cubicBezTo>
                <a:cubicBezTo>
                  <a:pt x="5251711" y="4366773"/>
                  <a:pt x="5251711" y="4366773"/>
                  <a:pt x="5251711" y="4353894"/>
                </a:cubicBezTo>
                <a:cubicBezTo>
                  <a:pt x="5251711" y="4341011"/>
                  <a:pt x="5246062" y="4353893"/>
                  <a:pt x="5243238" y="4353894"/>
                </a:cubicBezTo>
                <a:cubicBezTo>
                  <a:pt x="5243238" y="4353894"/>
                  <a:pt x="5244650" y="4366773"/>
                  <a:pt x="5244650" y="4379656"/>
                </a:cubicBezTo>
                <a:cubicBezTo>
                  <a:pt x="5243238" y="4379657"/>
                  <a:pt x="5243238" y="4392535"/>
                  <a:pt x="5243238" y="4392535"/>
                </a:cubicBezTo>
                <a:cubicBezTo>
                  <a:pt x="5241826" y="4392535"/>
                  <a:pt x="5241826" y="4392535"/>
                  <a:pt x="5241826" y="4392535"/>
                </a:cubicBezTo>
                <a:cubicBezTo>
                  <a:pt x="5241825" y="4405418"/>
                  <a:pt x="5243237" y="4405418"/>
                  <a:pt x="5243237" y="4405418"/>
                </a:cubicBezTo>
                <a:cubicBezTo>
                  <a:pt x="5243238" y="4392535"/>
                  <a:pt x="5244650" y="4392535"/>
                  <a:pt x="5246062" y="4392535"/>
                </a:cubicBezTo>
                <a:cubicBezTo>
                  <a:pt x="5246062" y="4431181"/>
                  <a:pt x="5248887" y="4405417"/>
                  <a:pt x="5251710" y="4392535"/>
                </a:cubicBezTo>
                <a:cubicBezTo>
                  <a:pt x="5251710" y="4392535"/>
                  <a:pt x="5251710" y="4392535"/>
                  <a:pt x="5251711" y="4405418"/>
                </a:cubicBezTo>
                <a:cubicBezTo>
                  <a:pt x="5251711" y="4405418"/>
                  <a:pt x="5253124" y="4405418"/>
                  <a:pt x="5253124" y="4405418"/>
                </a:cubicBezTo>
                <a:cubicBezTo>
                  <a:pt x="5253124" y="4405418"/>
                  <a:pt x="5253124" y="4405418"/>
                  <a:pt x="5254535" y="4405418"/>
                </a:cubicBezTo>
                <a:cubicBezTo>
                  <a:pt x="5254535" y="4405418"/>
                  <a:pt x="5254535" y="4392535"/>
                  <a:pt x="5254535" y="4392535"/>
                </a:cubicBezTo>
                <a:cubicBezTo>
                  <a:pt x="5254535" y="4379657"/>
                  <a:pt x="5254535" y="4379657"/>
                  <a:pt x="5254535" y="4379657"/>
                </a:cubicBezTo>
                <a:cubicBezTo>
                  <a:pt x="5257359" y="4405418"/>
                  <a:pt x="5261596" y="4405418"/>
                  <a:pt x="5267244" y="4405418"/>
                </a:cubicBezTo>
                <a:cubicBezTo>
                  <a:pt x="5270069" y="4405418"/>
                  <a:pt x="5272893" y="4405418"/>
                  <a:pt x="5277130" y="4405418"/>
                </a:cubicBezTo>
                <a:cubicBezTo>
                  <a:pt x="5278542" y="4405418"/>
                  <a:pt x="5278542" y="4405418"/>
                  <a:pt x="5279954" y="4392536"/>
                </a:cubicBezTo>
                <a:cubicBezTo>
                  <a:pt x="5279954" y="4405417"/>
                  <a:pt x="5281367" y="4405418"/>
                  <a:pt x="5281367" y="4405418"/>
                </a:cubicBezTo>
                <a:cubicBezTo>
                  <a:pt x="5281367" y="4405418"/>
                  <a:pt x="5281367" y="4405418"/>
                  <a:pt x="5282778" y="4405418"/>
                </a:cubicBezTo>
                <a:cubicBezTo>
                  <a:pt x="5285604" y="4418298"/>
                  <a:pt x="5289841" y="4418298"/>
                  <a:pt x="5292664" y="4418298"/>
                </a:cubicBezTo>
                <a:cubicBezTo>
                  <a:pt x="5294076" y="4418298"/>
                  <a:pt x="5296901" y="4418298"/>
                  <a:pt x="5298313" y="4418298"/>
                </a:cubicBezTo>
                <a:cubicBezTo>
                  <a:pt x="5302550" y="4405418"/>
                  <a:pt x="5305374" y="4405418"/>
                  <a:pt x="5309611" y="4418298"/>
                </a:cubicBezTo>
                <a:cubicBezTo>
                  <a:pt x="5312435" y="4431181"/>
                  <a:pt x="5318083" y="4431181"/>
                  <a:pt x="5318083" y="4405418"/>
                </a:cubicBezTo>
                <a:cubicBezTo>
                  <a:pt x="5318083" y="4405418"/>
                  <a:pt x="5319496" y="4405418"/>
                  <a:pt x="5320907" y="4405418"/>
                </a:cubicBezTo>
                <a:cubicBezTo>
                  <a:pt x="5320907" y="4405418"/>
                  <a:pt x="5320907" y="4405418"/>
                  <a:pt x="5320907" y="4418298"/>
                </a:cubicBezTo>
                <a:cubicBezTo>
                  <a:pt x="5320907" y="4431181"/>
                  <a:pt x="5326558" y="4418298"/>
                  <a:pt x="5327968" y="4431181"/>
                </a:cubicBezTo>
                <a:cubicBezTo>
                  <a:pt x="5326558" y="4456943"/>
                  <a:pt x="5323732" y="4418298"/>
                  <a:pt x="5320907" y="4431181"/>
                </a:cubicBezTo>
                <a:cubicBezTo>
                  <a:pt x="5320907" y="4431181"/>
                  <a:pt x="5322320" y="4444060"/>
                  <a:pt x="5320907" y="4444060"/>
                </a:cubicBezTo>
                <a:cubicBezTo>
                  <a:pt x="5316672" y="4456943"/>
                  <a:pt x="5312435" y="4431181"/>
                  <a:pt x="5306786" y="4431181"/>
                </a:cubicBezTo>
                <a:cubicBezTo>
                  <a:pt x="5305374" y="4431181"/>
                  <a:pt x="5306786" y="4444060"/>
                  <a:pt x="5305374" y="4444060"/>
                </a:cubicBezTo>
                <a:cubicBezTo>
                  <a:pt x="5302550" y="4456943"/>
                  <a:pt x="5294076" y="4431181"/>
                  <a:pt x="5288428" y="4444059"/>
                </a:cubicBezTo>
                <a:cubicBezTo>
                  <a:pt x="5287015" y="4444059"/>
                  <a:pt x="5268656" y="4482705"/>
                  <a:pt x="5267244" y="4444060"/>
                </a:cubicBezTo>
                <a:cubicBezTo>
                  <a:pt x="5261596" y="4444060"/>
                  <a:pt x="5254535" y="4456943"/>
                  <a:pt x="5253124" y="4444060"/>
                </a:cubicBezTo>
                <a:cubicBezTo>
                  <a:pt x="5251711" y="4444060"/>
                  <a:pt x="5250298" y="4444060"/>
                  <a:pt x="5247474" y="4444060"/>
                </a:cubicBezTo>
                <a:cubicBezTo>
                  <a:pt x="5244650" y="4444060"/>
                  <a:pt x="5237589" y="4469823"/>
                  <a:pt x="5231940" y="4456943"/>
                </a:cubicBezTo>
                <a:cubicBezTo>
                  <a:pt x="5230528" y="4456943"/>
                  <a:pt x="5230528" y="4444060"/>
                  <a:pt x="5230528" y="4444060"/>
                </a:cubicBezTo>
                <a:cubicBezTo>
                  <a:pt x="5229116" y="4444060"/>
                  <a:pt x="5227704" y="4456943"/>
                  <a:pt x="5226291" y="4456943"/>
                </a:cubicBezTo>
                <a:cubicBezTo>
                  <a:pt x="5217818" y="4469823"/>
                  <a:pt x="5206522" y="4456943"/>
                  <a:pt x="5196635" y="4431181"/>
                </a:cubicBezTo>
                <a:cubicBezTo>
                  <a:pt x="5189575" y="4456943"/>
                  <a:pt x="5183926" y="4444060"/>
                  <a:pt x="5175453" y="4431181"/>
                </a:cubicBezTo>
                <a:cubicBezTo>
                  <a:pt x="5176865" y="4469823"/>
                  <a:pt x="5162743" y="4418298"/>
                  <a:pt x="5161331" y="4444060"/>
                </a:cubicBezTo>
                <a:cubicBezTo>
                  <a:pt x="5159919" y="4444060"/>
                  <a:pt x="5161331" y="4444060"/>
                  <a:pt x="5159919" y="4431181"/>
                </a:cubicBezTo>
                <a:cubicBezTo>
                  <a:pt x="5157095" y="4431181"/>
                  <a:pt x="5158506" y="4444060"/>
                  <a:pt x="5158506" y="4444060"/>
                </a:cubicBezTo>
                <a:cubicBezTo>
                  <a:pt x="5141560" y="4444060"/>
                  <a:pt x="5134499" y="4456943"/>
                  <a:pt x="5126026" y="4418298"/>
                </a:cubicBezTo>
                <a:lnTo>
                  <a:pt x="5127387" y="4405877"/>
                </a:lnTo>
                <a:lnTo>
                  <a:pt x="5135558" y="4408638"/>
                </a:lnTo>
                <a:cubicBezTo>
                  <a:pt x="5138383" y="4408638"/>
                  <a:pt x="5140854" y="4405418"/>
                  <a:pt x="5142972" y="4392535"/>
                </a:cubicBezTo>
                <a:cubicBezTo>
                  <a:pt x="5141560" y="4405418"/>
                  <a:pt x="5140148" y="4366774"/>
                  <a:pt x="5144384" y="4366773"/>
                </a:cubicBezTo>
                <a:cubicBezTo>
                  <a:pt x="5142972" y="4328128"/>
                  <a:pt x="5131674" y="4353894"/>
                  <a:pt x="5126026" y="4353893"/>
                </a:cubicBezTo>
                <a:cubicBezTo>
                  <a:pt x="5117552" y="4315249"/>
                  <a:pt x="5102018" y="4302367"/>
                  <a:pt x="5093545" y="4341011"/>
                </a:cubicBezTo>
                <a:cubicBezTo>
                  <a:pt x="5093545" y="4315249"/>
                  <a:pt x="5087896" y="4328129"/>
                  <a:pt x="5083659" y="4315249"/>
                </a:cubicBezTo>
                <a:cubicBezTo>
                  <a:pt x="5086484" y="4366773"/>
                  <a:pt x="5066713" y="4353894"/>
                  <a:pt x="5061065" y="4353893"/>
                </a:cubicBezTo>
                <a:cubicBezTo>
                  <a:pt x="5061065" y="4353893"/>
                  <a:pt x="5061065" y="4341012"/>
                  <a:pt x="5061065" y="4341012"/>
                </a:cubicBezTo>
                <a:cubicBezTo>
                  <a:pt x="5062477" y="4341012"/>
                  <a:pt x="5062476" y="4328129"/>
                  <a:pt x="5063888" y="4328129"/>
                </a:cubicBezTo>
                <a:cubicBezTo>
                  <a:pt x="5065301" y="4328129"/>
                  <a:pt x="5065301" y="4328129"/>
                  <a:pt x="5065301" y="4315249"/>
                </a:cubicBezTo>
                <a:cubicBezTo>
                  <a:pt x="5065301" y="4315249"/>
                  <a:pt x="5063888" y="4315249"/>
                  <a:pt x="5063888" y="4315249"/>
                </a:cubicBezTo>
                <a:cubicBezTo>
                  <a:pt x="5062477" y="4315249"/>
                  <a:pt x="5062477" y="4315249"/>
                  <a:pt x="5061065" y="4315249"/>
                </a:cubicBezTo>
                <a:cubicBezTo>
                  <a:pt x="5059652" y="4315249"/>
                  <a:pt x="5058240" y="4315249"/>
                  <a:pt x="5056828" y="4315249"/>
                </a:cubicBezTo>
                <a:cubicBezTo>
                  <a:pt x="5055417" y="4315249"/>
                  <a:pt x="5054003" y="4315249"/>
                  <a:pt x="5054003" y="4315249"/>
                </a:cubicBezTo>
                <a:cubicBezTo>
                  <a:pt x="5052591" y="4315249"/>
                  <a:pt x="5052591" y="4315249"/>
                  <a:pt x="5051180" y="4315249"/>
                </a:cubicBezTo>
                <a:cubicBezTo>
                  <a:pt x="5051180" y="4289486"/>
                  <a:pt x="5051180" y="4289486"/>
                  <a:pt x="5044118" y="4289487"/>
                </a:cubicBezTo>
                <a:cubicBezTo>
                  <a:pt x="5044118" y="4302367"/>
                  <a:pt x="5045530" y="4302367"/>
                  <a:pt x="5046942" y="4315249"/>
                </a:cubicBezTo>
                <a:cubicBezTo>
                  <a:pt x="5044118" y="4315249"/>
                  <a:pt x="5041293" y="4315249"/>
                  <a:pt x="5038470" y="4315249"/>
                </a:cubicBezTo>
                <a:cubicBezTo>
                  <a:pt x="5035645" y="4315249"/>
                  <a:pt x="5032821" y="4315249"/>
                  <a:pt x="5029996" y="4315249"/>
                </a:cubicBezTo>
                <a:cubicBezTo>
                  <a:pt x="5029997" y="4289486"/>
                  <a:pt x="5029997" y="4289486"/>
                  <a:pt x="5028585" y="4302367"/>
                </a:cubicBezTo>
                <a:cubicBezTo>
                  <a:pt x="5024348" y="4289487"/>
                  <a:pt x="5031409" y="4289486"/>
                  <a:pt x="5028585" y="4263724"/>
                </a:cubicBezTo>
                <a:cubicBezTo>
                  <a:pt x="5022935" y="4250842"/>
                  <a:pt x="5025760" y="4302367"/>
                  <a:pt x="5020111" y="4289486"/>
                </a:cubicBezTo>
                <a:cubicBezTo>
                  <a:pt x="5018698" y="4302367"/>
                  <a:pt x="5027172" y="4289486"/>
                  <a:pt x="5022936" y="4302367"/>
                </a:cubicBezTo>
                <a:cubicBezTo>
                  <a:pt x="5015874" y="4302367"/>
                  <a:pt x="5008815" y="4302367"/>
                  <a:pt x="5001753" y="4315249"/>
                </a:cubicBezTo>
                <a:cubicBezTo>
                  <a:pt x="4991867" y="4315249"/>
                  <a:pt x="4983394" y="4315249"/>
                  <a:pt x="4974921" y="4315249"/>
                </a:cubicBezTo>
                <a:cubicBezTo>
                  <a:pt x="4973509" y="4315249"/>
                  <a:pt x="4973509" y="4315249"/>
                  <a:pt x="4973509" y="4328128"/>
                </a:cubicBezTo>
                <a:cubicBezTo>
                  <a:pt x="4973509" y="4328128"/>
                  <a:pt x="4973509" y="4341012"/>
                  <a:pt x="4974921" y="4341012"/>
                </a:cubicBezTo>
                <a:cubicBezTo>
                  <a:pt x="4977746" y="4341011"/>
                  <a:pt x="4980570" y="4341011"/>
                  <a:pt x="4983394" y="4341012"/>
                </a:cubicBezTo>
                <a:cubicBezTo>
                  <a:pt x="4989043" y="4341011"/>
                  <a:pt x="4994692" y="4341012"/>
                  <a:pt x="5001753" y="4341011"/>
                </a:cubicBezTo>
                <a:cubicBezTo>
                  <a:pt x="5008815" y="4328128"/>
                  <a:pt x="5015874" y="4328128"/>
                  <a:pt x="5022935" y="4328129"/>
                </a:cubicBezTo>
                <a:cubicBezTo>
                  <a:pt x="5022935" y="4341011"/>
                  <a:pt x="5025760" y="4341011"/>
                  <a:pt x="5028584" y="4341012"/>
                </a:cubicBezTo>
                <a:lnTo>
                  <a:pt x="5032821" y="4341011"/>
                </a:lnTo>
                <a:cubicBezTo>
                  <a:pt x="5034233" y="4341011"/>
                  <a:pt x="5037058" y="4341011"/>
                  <a:pt x="5038469" y="4341012"/>
                </a:cubicBezTo>
                <a:cubicBezTo>
                  <a:pt x="5041294" y="4341011"/>
                  <a:pt x="5045530" y="4328128"/>
                  <a:pt x="5048354" y="4341012"/>
                </a:cubicBezTo>
                <a:lnTo>
                  <a:pt x="5049767" y="4341012"/>
                </a:lnTo>
                <a:cubicBezTo>
                  <a:pt x="5051180" y="4341011"/>
                  <a:pt x="5051180" y="4341011"/>
                  <a:pt x="5051180" y="4341011"/>
                </a:cubicBezTo>
                <a:lnTo>
                  <a:pt x="5054004" y="4341011"/>
                </a:lnTo>
                <a:cubicBezTo>
                  <a:pt x="5054004" y="4341011"/>
                  <a:pt x="5055415" y="4341011"/>
                  <a:pt x="5055415" y="4341011"/>
                </a:cubicBezTo>
                <a:cubicBezTo>
                  <a:pt x="5055415" y="4341011"/>
                  <a:pt x="5055415" y="4341011"/>
                  <a:pt x="5055417" y="4353894"/>
                </a:cubicBezTo>
                <a:cubicBezTo>
                  <a:pt x="5046942" y="4353894"/>
                  <a:pt x="5029997" y="4392536"/>
                  <a:pt x="5018699" y="4366774"/>
                </a:cubicBezTo>
                <a:cubicBezTo>
                  <a:pt x="5015875" y="4366773"/>
                  <a:pt x="5014463" y="4366773"/>
                  <a:pt x="5013050" y="4379657"/>
                </a:cubicBezTo>
                <a:cubicBezTo>
                  <a:pt x="5013050" y="4379657"/>
                  <a:pt x="5011638" y="4379657"/>
                  <a:pt x="5011638" y="4379657"/>
                </a:cubicBezTo>
                <a:cubicBezTo>
                  <a:pt x="5008815" y="4366774"/>
                  <a:pt x="5005989" y="4392535"/>
                  <a:pt x="5005989" y="4379656"/>
                </a:cubicBezTo>
                <a:cubicBezTo>
                  <a:pt x="5003165" y="4379657"/>
                  <a:pt x="5004578" y="4405418"/>
                  <a:pt x="5004577" y="4418298"/>
                </a:cubicBezTo>
                <a:cubicBezTo>
                  <a:pt x="5000341" y="4418298"/>
                  <a:pt x="4998928" y="4405418"/>
                  <a:pt x="4997516" y="4379657"/>
                </a:cubicBezTo>
                <a:cubicBezTo>
                  <a:pt x="4994692" y="4379657"/>
                  <a:pt x="4994692" y="4418298"/>
                  <a:pt x="4991866" y="4418298"/>
                </a:cubicBezTo>
                <a:cubicBezTo>
                  <a:pt x="4994692" y="4366774"/>
                  <a:pt x="4983394" y="4392535"/>
                  <a:pt x="4974921" y="4379657"/>
                </a:cubicBezTo>
                <a:cubicBezTo>
                  <a:pt x="4977746" y="4405418"/>
                  <a:pt x="4974921" y="4392536"/>
                  <a:pt x="4974920" y="4418298"/>
                </a:cubicBezTo>
                <a:cubicBezTo>
                  <a:pt x="4973509" y="4418298"/>
                  <a:pt x="4970684" y="4418298"/>
                  <a:pt x="4967861" y="4418298"/>
                </a:cubicBezTo>
                <a:cubicBezTo>
                  <a:pt x="4967861" y="4418298"/>
                  <a:pt x="4967861" y="4418298"/>
                  <a:pt x="4967861" y="4405418"/>
                </a:cubicBezTo>
                <a:cubicBezTo>
                  <a:pt x="4966448" y="4405418"/>
                  <a:pt x="4966448" y="4405418"/>
                  <a:pt x="4966448" y="4405418"/>
                </a:cubicBezTo>
                <a:cubicBezTo>
                  <a:pt x="4966448" y="4405418"/>
                  <a:pt x="4966448" y="4405418"/>
                  <a:pt x="4966448" y="4418298"/>
                </a:cubicBezTo>
                <a:cubicBezTo>
                  <a:pt x="4925496" y="4392535"/>
                  <a:pt x="4895838" y="4405418"/>
                  <a:pt x="4863358" y="4418298"/>
                </a:cubicBezTo>
                <a:cubicBezTo>
                  <a:pt x="4863358" y="4418298"/>
                  <a:pt x="4864770" y="4418298"/>
                  <a:pt x="4864770" y="4431181"/>
                </a:cubicBezTo>
                <a:cubicBezTo>
                  <a:pt x="4835114" y="4431181"/>
                  <a:pt x="4792748" y="4469823"/>
                  <a:pt x="4764506" y="4431181"/>
                </a:cubicBezTo>
                <a:cubicBezTo>
                  <a:pt x="4761681" y="4431181"/>
                  <a:pt x="4763092" y="4456943"/>
                  <a:pt x="4761681" y="4469823"/>
                </a:cubicBezTo>
                <a:cubicBezTo>
                  <a:pt x="4757443" y="4456943"/>
                  <a:pt x="4750383" y="4418298"/>
                  <a:pt x="4746147" y="4431181"/>
                </a:cubicBezTo>
                <a:cubicBezTo>
                  <a:pt x="4746147" y="4431181"/>
                  <a:pt x="4746147" y="4431181"/>
                  <a:pt x="4744734" y="4431181"/>
                </a:cubicBezTo>
                <a:cubicBezTo>
                  <a:pt x="4743321" y="4418298"/>
                  <a:pt x="4741909" y="4418298"/>
                  <a:pt x="4740498" y="4431181"/>
                </a:cubicBezTo>
                <a:cubicBezTo>
                  <a:pt x="4740498" y="4431181"/>
                  <a:pt x="4739085" y="4431181"/>
                  <a:pt x="4740498" y="4444059"/>
                </a:cubicBezTo>
                <a:cubicBezTo>
                  <a:pt x="4740498" y="4444059"/>
                  <a:pt x="4741909" y="4444060"/>
                  <a:pt x="4741909" y="4444060"/>
                </a:cubicBezTo>
                <a:cubicBezTo>
                  <a:pt x="4741909" y="4444060"/>
                  <a:pt x="4743321" y="4444060"/>
                  <a:pt x="4744734" y="4444060"/>
                </a:cubicBezTo>
                <a:cubicBezTo>
                  <a:pt x="4744734" y="4444060"/>
                  <a:pt x="4744734" y="4444060"/>
                  <a:pt x="4746147" y="4444060"/>
                </a:cubicBezTo>
                <a:cubicBezTo>
                  <a:pt x="4744734" y="4456943"/>
                  <a:pt x="4744734" y="4469823"/>
                  <a:pt x="4743321" y="4469822"/>
                </a:cubicBezTo>
                <a:cubicBezTo>
                  <a:pt x="4743321" y="4482705"/>
                  <a:pt x="4747558" y="4456943"/>
                  <a:pt x="4747557" y="4482705"/>
                </a:cubicBezTo>
                <a:cubicBezTo>
                  <a:pt x="4747557" y="4482705"/>
                  <a:pt x="4747557" y="4482705"/>
                  <a:pt x="4748970" y="4495585"/>
                </a:cubicBezTo>
                <a:cubicBezTo>
                  <a:pt x="4746147" y="4482705"/>
                  <a:pt x="4743321" y="4482705"/>
                  <a:pt x="4740498" y="4482705"/>
                </a:cubicBezTo>
                <a:cubicBezTo>
                  <a:pt x="4737672" y="4482705"/>
                  <a:pt x="4734849" y="4482705"/>
                  <a:pt x="4732026" y="4469823"/>
                </a:cubicBezTo>
                <a:cubicBezTo>
                  <a:pt x="4730612" y="4469823"/>
                  <a:pt x="4730612" y="4469823"/>
                  <a:pt x="4730612" y="4482705"/>
                </a:cubicBezTo>
                <a:cubicBezTo>
                  <a:pt x="4733437" y="4495584"/>
                  <a:pt x="4737672" y="4495585"/>
                  <a:pt x="4740496" y="4495585"/>
                </a:cubicBezTo>
                <a:cubicBezTo>
                  <a:pt x="4743321" y="4495584"/>
                  <a:pt x="4744734" y="4495585"/>
                  <a:pt x="4747558" y="4508467"/>
                </a:cubicBezTo>
                <a:cubicBezTo>
                  <a:pt x="4754618" y="4534230"/>
                  <a:pt x="4765916" y="4521347"/>
                  <a:pt x="4770154" y="4547113"/>
                </a:cubicBezTo>
                <a:cubicBezTo>
                  <a:pt x="4770154" y="4547113"/>
                  <a:pt x="4770154" y="4547113"/>
                  <a:pt x="4770154" y="4534230"/>
                </a:cubicBezTo>
                <a:cubicBezTo>
                  <a:pt x="4771566" y="4534231"/>
                  <a:pt x="4774391" y="4547112"/>
                  <a:pt x="4777214" y="4547112"/>
                </a:cubicBezTo>
                <a:cubicBezTo>
                  <a:pt x="4775803" y="4559993"/>
                  <a:pt x="4772977" y="4534231"/>
                  <a:pt x="4772977" y="4572875"/>
                </a:cubicBezTo>
                <a:cubicBezTo>
                  <a:pt x="4782863" y="4585754"/>
                  <a:pt x="4791337" y="4559992"/>
                  <a:pt x="4795572" y="4572875"/>
                </a:cubicBezTo>
                <a:cubicBezTo>
                  <a:pt x="4796985" y="4572875"/>
                  <a:pt x="4795572" y="4572875"/>
                  <a:pt x="4795572" y="4559993"/>
                </a:cubicBezTo>
                <a:cubicBezTo>
                  <a:pt x="4798397" y="4585755"/>
                  <a:pt x="4802633" y="4559992"/>
                  <a:pt x="4801221" y="4585754"/>
                </a:cubicBezTo>
                <a:cubicBezTo>
                  <a:pt x="4804046" y="4585754"/>
                  <a:pt x="4804046" y="4572875"/>
                  <a:pt x="4805458" y="4572875"/>
                </a:cubicBezTo>
                <a:cubicBezTo>
                  <a:pt x="4812519" y="4559992"/>
                  <a:pt x="4828053" y="4559993"/>
                  <a:pt x="4835114" y="4572875"/>
                </a:cubicBezTo>
                <a:cubicBezTo>
                  <a:pt x="4837939" y="4572875"/>
                  <a:pt x="4836526" y="4585754"/>
                  <a:pt x="4836526" y="4585754"/>
                </a:cubicBezTo>
                <a:cubicBezTo>
                  <a:pt x="4837939" y="4585754"/>
                  <a:pt x="4845000" y="4585754"/>
                  <a:pt x="4844999" y="4572875"/>
                </a:cubicBezTo>
                <a:cubicBezTo>
                  <a:pt x="4860534" y="4624400"/>
                  <a:pt x="4893014" y="4572875"/>
                  <a:pt x="4905724" y="4611517"/>
                </a:cubicBezTo>
                <a:cubicBezTo>
                  <a:pt x="4905724" y="4572875"/>
                  <a:pt x="4926907" y="4637279"/>
                  <a:pt x="4931144" y="4598637"/>
                </a:cubicBezTo>
                <a:cubicBezTo>
                  <a:pt x="4939616" y="4637279"/>
                  <a:pt x="4948089" y="4598637"/>
                  <a:pt x="4956563" y="4637279"/>
                </a:cubicBezTo>
                <a:cubicBezTo>
                  <a:pt x="4936792" y="4663042"/>
                  <a:pt x="4912785" y="4650162"/>
                  <a:pt x="4901487" y="4663042"/>
                </a:cubicBezTo>
                <a:cubicBezTo>
                  <a:pt x="4895839" y="4663042"/>
                  <a:pt x="4893014" y="4675923"/>
                  <a:pt x="4890190" y="4650161"/>
                </a:cubicBezTo>
                <a:cubicBezTo>
                  <a:pt x="4884541" y="4688803"/>
                  <a:pt x="4877480" y="4663042"/>
                  <a:pt x="4870419" y="4663042"/>
                </a:cubicBezTo>
                <a:cubicBezTo>
                  <a:pt x="4867595" y="4675924"/>
                  <a:pt x="4863358" y="4688803"/>
                  <a:pt x="4860534" y="4688803"/>
                </a:cubicBezTo>
                <a:cubicBezTo>
                  <a:pt x="4856297" y="4688803"/>
                  <a:pt x="4847824" y="4675924"/>
                  <a:pt x="4844999" y="4675924"/>
                </a:cubicBezTo>
                <a:cubicBezTo>
                  <a:pt x="4844999" y="4675924"/>
                  <a:pt x="4844646" y="4682365"/>
                  <a:pt x="4844470" y="4687195"/>
                </a:cubicBezTo>
                <a:lnTo>
                  <a:pt x="4844445" y="4689130"/>
                </a:lnTo>
                <a:lnTo>
                  <a:pt x="4828582" y="4698466"/>
                </a:lnTo>
                <a:cubicBezTo>
                  <a:pt x="4822758" y="4698466"/>
                  <a:pt x="4816756" y="4695246"/>
                  <a:pt x="4811107" y="4688803"/>
                </a:cubicBezTo>
                <a:cubicBezTo>
                  <a:pt x="4795572" y="4688803"/>
                  <a:pt x="4778626" y="4675924"/>
                  <a:pt x="4761681" y="4663042"/>
                </a:cubicBezTo>
                <a:cubicBezTo>
                  <a:pt x="4744734" y="4663041"/>
                  <a:pt x="4732026" y="4650162"/>
                  <a:pt x="4715078" y="4637279"/>
                </a:cubicBezTo>
                <a:cubicBezTo>
                  <a:pt x="4710842" y="4650162"/>
                  <a:pt x="4709429" y="4675924"/>
                  <a:pt x="4706606" y="4701686"/>
                </a:cubicBezTo>
                <a:cubicBezTo>
                  <a:pt x="4702369" y="4714566"/>
                  <a:pt x="4700955" y="4688803"/>
                  <a:pt x="4699544" y="4701686"/>
                </a:cubicBezTo>
                <a:cubicBezTo>
                  <a:pt x="4698131" y="4701686"/>
                  <a:pt x="4695308" y="4701686"/>
                  <a:pt x="4693895" y="4701686"/>
                </a:cubicBezTo>
                <a:cubicBezTo>
                  <a:pt x="4692483" y="4701686"/>
                  <a:pt x="4689658" y="4701686"/>
                  <a:pt x="4688246" y="4688803"/>
                </a:cubicBezTo>
                <a:cubicBezTo>
                  <a:pt x="4688246" y="4688803"/>
                  <a:pt x="4688246" y="4688803"/>
                  <a:pt x="4688246" y="4675924"/>
                </a:cubicBezTo>
                <a:cubicBezTo>
                  <a:pt x="4688246" y="4675924"/>
                  <a:pt x="4688246" y="4675924"/>
                  <a:pt x="4686835" y="4675924"/>
                </a:cubicBezTo>
                <a:cubicBezTo>
                  <a:pt x="4686835" y="4675924"/>
                  <a:pt x="4685424" y="4675924"/>
                  <a:pt x="4684010" y="4663042"/>
                </a:cubicBezTo>
                <a:cubicBezTo>
                  <a:pt x="4684010" y="4663042"/>
                  <a:pt x="4684010" y="4663042"/>
                  <a:pt x="4682599" y="4663042"/>
                </a:cubicBezTo>
                <a:cubicBezTo>
                  <a:pt x="4682597" y="4675924"/>
                  <a:pt x="4682597" y="4675924"/>
                  <a:pt x="4684010" y="4675924"/>
                </a:cubicBezTo>
                <a:cubicBezTo>
                  <a:pt x="4684010" y="4675924"/>
                  <a:pt x="4685424" y="4688803"/>
                  <a:pt x="4686835" y="4688803"/>
                </a:cubicBezTo>
                <a:cubicBezTo>
                  <a:pt x="4679773" y="4688803"/>
                  <a:pt x="4671301" y="4675924"/>
                  <a:pt x="4664239" y="4675924"/>
                </a:cubicBezTo>
                <a:cubicBezTo>
                  <a:pt x="4655766" y="4675924"/>
                  <a:pt x="4645881" y="4675924"/>
                  <a:pt x="4637407" y="4650162"/>
                </a:cubicBezTo>
                <a:cubicBezTo>
                  <a:pt x="4637407" y="4650162"/>
                  <a:pt x="4635996" y="4650162"/>
                  <a:pt x="4635996" y="4663042"/>
                </a:cubicBezTo>
                <a:cubicBezTo>
                  <a:pt x="4635996" y="4663042"/>
                  <a:pt x="4635994" y="4675924"/>
                  <a:pt x="4637407" y="4675924"/>
                </a:cubicBezTo>
                <a:cubicBezTo>
                  <a:pt x="4645881" y="4688803"/>
                  <a:pt x="4655766" y="4688803"/>
                  <a:pt x="4664239" y="4701686"/>
                </a:cubicBezTo>
                <a:cubicBezTo>
                  <a:pt x="4671301" y="4701686"/>
                  <a:pt x="4679773" y="4701686"/>
                  <a:pt x="4686835" y="4714566"/>
                </a:cubicBezTo>
                <a:cubicBezTo>
                  <a:pt x="4686835" y="4714566"/>
                  <a:pt x="4686835" y="4714566"/>
                  <a:pt x="4688246" y="4714566"/>
                </a:cubicBezTo>
                <a:cubicBezTo>
                  <a:pt x="4689658" y="4727448"/>
                  <a:pt x="4692484" y="4727448"/>
                  <a:pt x="4693895" y="4727448"/>
                </a:cubicBezTo>
                <a:cubicBezTo>
                  <a:pt x="4695308" y="4727449"/>
                  <a:pt x="4696720" y="4727449"/>
                  <a:pt x="4698131" y="4727449"/>
                </a:cubicBezTo>
                <a:cubicBezTo>
                  <a:pt x="4699544" y="4740331"/>
                  <a:pt x="4705193" y="4766093"/>
                  <a:pt x="4700955" y="4766093"/>
                </a:cubicBezTo>
                <a:cubicBezTo>
                  <a:pt x="4705193" y="4791856"/>
                  <a:pt x="4722141" y="4804735"/>
                  <a:pt x="4732026" y="4817618"/>
                </a:cubicBezTo>
                <a:cubicBezTo>
                  <a:pt x="4734849" y="4830498"/>
                  <a:pt x="4740498" y="4843381"/>
                  <a:pt x="4740498" y="4843381"/>
                </a:cubicBezTo>
                <a:cubicBezTo>
                  <a:pt x="4744734" y="4830497"/>
                  <a:pt x="4744734" y="4830497"/>
                  <a:pt x="4751794" y="4869143"/>
                </a:cubicBezTo>
                <a:cubicBezTo>
                  <a:pt x="4753207" y="4869143"/>
                  <a:pt x="4753207" y="4869143"/>
                  <a:pt x="4754620" y="4869143"/>
                </a:cubicBezTo>
                <a:cubicBezTo>
                  <a:pt x="4754620" y="4869143"/>
                  <a:pt x="4756031" y="4907785"/>
                  <a:pt x="4756031" y="4907785"/>
                </a:cubicBezTo>
                <a:cubicBezTo>
                  <a:pt x="4757443" y="4907785"/>
                  <a:pt x="4756031" y="4882022"/>
                  <a:pt x="4757443" y="4882022"/>
                </a:cubicBezTo>
                <a:cubicBezTo>
                  <a:pt x="4761681" y="4894905"/>
                  <a:pt x="4772977" y="4920668"/>
                  <a:pt x="4778626" y="4907785"/>
                </a:cubicBezTo>
                <a:cubicBezTo>
                  <a:pt x="4782863" y="4856260"/>
                  <a:pt x="4799809" y="4907785"/>
                  <a:pt x="4802633" y="4882022"/>
                </a:cubicBezTo>
                <a:cubicBezTo>
                  <a:pt x="4820992" y="4959312"/>
                  <a:pt x="4843587" y="4882022"/>
                  <a:pt x="4856297" y="4946429"/>
                </a:cubicBezTo>
                <a:cubicBezTo>
                  <a:pt x="4861946" y="4920668"/>
                  <a:pt x="4863358" y="4894905"/>
                  <a:pt x="4870419" y="4907785"/>
                </a:cubicBezTo>
                <a:cubicBezTo>
                  <a:pt x="4871831" y="4920668"/>
                  <a:pt x="4866182" y="4933550"/>
                  <a:pt x="4869006" y="4946428"/>
                </a:cubicBezTo>
                <a:cubicBezTo>
                  <a:pt x="4871832" y="4946428"/>
                  <a:pt x="4871832" y="4933550"/>
                  <a:pt x="4871832" y="4907785"/>
                </a:cubicBezTo>
                <a:cubicBezTo>
                  <a:pt x="4878893" y="4972192"/>
                  <a:pt x="4895839" y="4894905"/>
                  <a:pt x="4904312" y="4972192"/>
                </a:cubicBezTo>
                <a:cubicBezTo>
                  <a:pt x="4914197" y="4920667"/>
                  <a:pt x="4924082" y="4959312"/>
                  <a:pt x="4936792" y="4933550"/>
                </a:cubicBezTo>
                <a:cubicBezTo>
                  <a:pt x="4938204" y="4933550"/>
                  <a:pt x="4939616" y="4946429"/>
                  <a:pt x="4941028" y="4946429"/>
                </a:cubicBezTo>
                <a:cubicBezTo>
                  <a:pt x="4942441" y="4946429"/>
                  <a:pt x="4943852" y="4946429"/>
                  <a:pt x="4945265" y="4933550"/>
                </a:cubicBezTo>
                <a:cubicBezTo>
                  <a:pt x="4945265" y="4933550"/>
                  <a:pt x="4945265" y="4920668"/>
                  <a:pt x="4945265" y="4920668"/>
                </a:cubicBezTo>
                <a:cubicBezTo>
                  <a:pt x="4948089" y="4920668"/>
                  <a:pt x="4946677" y="4946428"/>
                  <a:pt x="4950914" y="4946429"/>
                </a:cubicBezTo>
                <a:cubicBezTo>
                  <a:pt x="4950914" y="4946429"/>
                  <a:pt x="4950914" y="4946429"/>
                  <a:pt x="4950914" y="4933550"/>
                </a:cubicBezTo>
                <a:cubicBezTo>
                  <a:pt x="4952326" y="4946429"/>
                  <a:pt x="4953738" y="4946429"/>
                  <a:pt x="4955151" y="4946429"/>
                </a:cubicBezTo>
                <a:cubicBezTo>
                  <a:pt x="4956563" y="4946429"/>
                  <a:pt x="4956563" y="4946429"/>
                  <a:pt x="4957975" y="4946429"/>
                </a:cubicBezTo>
                <a:cubicBezTo>
                  <a:pt x="4957975" y="4933550"/>
                  <a:pt x="4957975" y="4933550"/>
                  <a:pt x="4957975" y="4933550"/>
                </a:cubicBezTo>
                <a:cubicBezTo>
                  <a:pt x="4957975" y="4933550"/>
                  <a:pt x="4956563" y="4933550"/>
                  <a:pt x="4956563" y="4933550"/>
                </a:cubicBezTo>
                <a:cubicBezTo>
                  <a:pt x="4955150" y="4933550"/>
                  <a:pt x="4953738" y="4933550"/>
                  <a:pt x="4952326" y="4933550"/>
                </a:cubicBezTo>
                <a:cubicBezTo>
                  <a:pt x="4956563" y="4907785"/>
                  <a:pt x="4965035" y="4920668"/>
                  <a:pt x="4969272" y="4946429"/>
                </a:cubicBezTo>
                <a:cubicBezTo>
                  <a:pt x="4966448" y="4933550"/>
                  <a:pt x="4974921" y="4907785"/>
                  <a:pt x="4981982" y="4907785"/>
                </a:cubicBezTo>
                <a:cubicBezTo>
                  <a:pt x="4986218" y="4920668"/>
                  <a:pt x="4991866" y="4933550"/>
                  <a:pt x="4997516" y="4946429"/>
                </a:cubicBezTo>
                <a:cubicBezTo>
                  <a:pt x="5010226" y="4946429"/>
                  <a:pt x="5027172" y="4920668"/>
                  <a:pt x="5039881" y="4920668"/>
                </a:cubicBezTo>
                <a:cubicBezTo>
                  <a:pt x="5046942" y="4920668"/>
                  <a:pt x="5054004" y="4933550"/>
                  <a:pt x="5061065" y="4946429"/>
                </a:cubicBezTo>
                <a:cubicBezTo>
                  <a:pt x="5065301" y="4946428"/>
                  <a:pt x="5069537" y="4933550"/>
                  <a:pt x="5072362" y="4933549"/>
                </a:cubicBezTo>
                <a:cubicBezTo>
                  <a:pt x="5080835" y="4933550"/>
                  <a:pt x="5087896" y="4972192"/>
                  <a:pt x="5093545" y="4933549"/>
                </a:cubicBezTo>
                <a:cubicBezTo>
                  <a:pt x="5120377" y="4946429"/>
                  <a:pt x="5138736" y="4920668"/>
                  <a:pt x="5157095" y="4946429"/>
                </a:cubicBezTo>
                <a:cubicBezTo>
                  <a:pt x="5164155" y="4907785"/>
                  <a:pt x="5172628" y="4946429"/>
                  <a:pt x="5181101" y="4946429"/>
                </a:cubicBezTo>
                <a:cubicBezTo>
                  <a:pt x="5183926" y="4946429"/>
                  <a:pt x="5186750" y="4933550"/>
                  <a:pt x="5188162" y="4946429"/>
                </a:cubicBezTo>
                <a:cubicBezTo>
                  <a:pt x="5190988" y="4946429"/>
                  <a:pt x="5192399" y="4959312"/>
                  <a:pt x="5195223" y="4959312"/>
                </a:cubicBezTo>
                <a:cubicBezTo>
                  <a:pt x="5202284" y="4959312"/>
                  <a:pt x="5216407" y="4920668"/>
                  <a:pt x="5216407" y="4959312"/>
                </a:cubicBezTo>
                <a:cubicBezTo>
                  <a:pt x="5219230" y="4972191"/>
                  <a:pt x="5231940" y="4920668"/>
                  <a:pt x="5233352" y="4997953"/>
                </a:cubicBezTo>
                <a:cubicBezTo>
                  <a:pt x="5234765" y="4997953"/>
                  <a:pt x="5233352" y="4972192"/>
                  <a:pt x="5234765" y="4959312"/>
                </a:cubicBezTo>
                <a:cubicBezTo>
                  <a:pt x="5248887" y="4985074"/>
                  <a:pt x="5253124" y="4946429"/>
                  <a:pt x="5267244" y="4972192"/>
                </a:cubicBezTo>
                <a:cubicBezTo>
                  <a:pt x="5274306" y="4946429"/>
                  <a:pt x="5278542" y="4959312"/>
                  <a:pt x="5285603" y="4985074"/>
                </a:cubicBezTo>
                <a:cubicBezTo>
                  <a:pt x="5292665" y="4959312"/>
                  <a:pt x="5299726" y="4972191"/>
                  <a:pt x="5309611" y="4959312"/>
                </a:cubicBezTo>
                <a:cubicBezTo>
                  <a:pt x="5313847" y="4972192"/>
                  <a:pt x="5315259" y="4985073"/>
                  <a:pt x="5319496" y="4959312"/>
                </a:cubicBezTo>
                <a:cubicBezTo>
                  <a:pt x="5333617" y="4972192"/>
                  <a:pt x="5356213" y="4997953"/>
                  <a:pt x="5378808" y="4985074"/>
                </a:cubicBezTo>
                <a:cubicBezTo>
                  <a:pt x="5380220" y="4985074"/>
                  <a:pt x="5375983" y="4972192"/>
                  <a:pt x="5375983" y="4972192"/>
                </a:cubicBezTo>
                <a:cubicBezTo>
                  <a:pt x="5377395" y="4946429"/>
                  <a:pt x="5385869" y="4997953"/>
                  <a:pt x="5384456" y="4985074"/>
                </a:cubicBezTo>
                <a:cubicBezTo>
                  <a:pt x="5381632" y="4959312"/>
                  <a:pt x="5385869" y="4972192"/>
                  <a:pt x="5387281" y="4972192"/>
                </a:cubicBezTo>
                <a:cubicBezTo>
                  <a:pt x="5387281" y="4985074"/>
                  <a:pt x="5387281" y="4985074"/>
                  <a:pt x="5388693" y="4985074"/>
                </a:cubicBezTo>
                <a:cubicBezTo>
                  <a:pt x="5388693" y="4985074"/>
                  <a:pt x="5388693" y="4972192"/>
                  <a:pt x="5388693" y="4972192"/>
                </a:cubicBezTo>
                <a:cubicBezTo>
                  <a:pt x="5388693" y="4972192"/>
                  <a:pt x="5388693" y="4972192"/>
                  <a:pt x="5387281" y="4972192"/>
                </a:cubicBezTo>
                <a:cubicBezTo>
                  <a:pt x="5392930" y="4959312"/>
                  <a:pt x="5394342" y="4972192"/>
                  <a:pt x="5397166" y="4959312"/>
                </a:cubicBezTo>
                <a:cubicBezTo>
                  <a:pt x="5397166" y="4959312"/>
                  <a:pt x="5397166" y="4959312"/>
                  <a:pt x="5398579" y="4972192"/>
                </a:cubicBezTo>
                <a:cubicBezTo>
                  <a:pt x="5398579" y="4972192"/>
                  <a:pt x="5398579" y="4985074"/>
                  <a:pt x="5399991" y="4997953"/>
                </a:cubicBezTo>
                <a:cubicBezTo>
                  <a:pt x="5399991" y="4997953"/>
                  <a:pt x="5399991" y="4997953"/>
                  <a:pt x="5401403" y="4997953"/>
                </a:cubicBezTo>
                <a:cubicBezTo>
                  <a:pt x="5401403" y="4985074"/>
                  <a:pt x="5402815" y="4985073"/>
                  <a:pt x="5404229" y="4985074"/>
                </a:cubicBezTo>
                <a:cubicBezTo>
                  <a:pt x="5404228" y="4972192"/>
                  <a:pt x="5404228" y="4972192"/>
                  <a:pt x="5402815" y="4972192"/>
                </a:cubicBezTo>
                <a:cubicBezTo>
                  <a:pt x="5402815" y="4972192"/>
                  <a:pt x="5401403" y="4972192"/>
                  <a:pt x="5401403" y="4972192"/>
                </a:cubicBezTo>
                <a:lnTo>
                  <a:pt x="5400587" y="4964747"/>
                </a:lnTo>
                <a:lnTo>
                  <a:pt x="5404051" y="4967362"/>
                </a:lnTo>
                <a:cubicBezTo>
                  <a:pt x="5406699" y="4965752"/>
                  <a:pt x="5409877" y="4959312"/>
                  <a:pt x="5412701" y="4959312"/>
                </a:cubicBezTo>
                <a:cubicBezTo>
                  <a:pt x="5416937" y="4959312"/>
                  <a:pt x="5422586" y="4985074"/>
                  <a:pt x="5425411" y="4985073"/>
                </a:cubicBezTo>
                <a:cubicBezTo>
                  <a:pt x="5429647" y="4985074"/>
                  <a:pt x="5436708" y="4946428"/>
                  <a:pt x="5442357" y="4985074"/>
                </a:cubicBezTo>
                <a:cubicBezTo>
                  <a:pt x="5443769" y="4972192"/>
                  <a:pt x="5448006" y="4985073"/>
                  <a:pt x="5446593" y="4959311"/>
                </a:cubicBezTo>
                <a:cubicBezTo>
                  <a:pt x="5450830" y="4972191"/>
                  <a:pt x="5449418" y="4972192"/>
                  <a:pt x="5450830" y="4997953"/>
                </a:cubicBezTo>
                <a:cubicBezTo>
                  <a:pt x="5463540" y="4972192"/>
                  <a:pt x="5467777" y="5010836"/>
                  <a:pt x="5474837" y="4959312"/>
                </a:cubicBezTo>
                <a:cubicBezTo>
                  <a:pt x="5477661" y="4972192"/>
                  <a:pt x="5477661" y="4997953"/>
                  <a:pt x="5480485" y="4959312"/>
                </a:cubicBezTo>
                <a:cubicBezTo>
                  <a:pt x="5487548" y="5010836"/>
                  <a:pt x="5503081" y="4985074"/>
                  <a:pt x="5514378" y="4985074"/>
                </a:cubicBezTo>
                <a:cubicBezTo>
                  <a:pt x="5518615" y="4985074"/>
                  <a:pt x="5524263" y="4997953"/>
                  <a:pt x="5525676" y="5023716"/>
                </a:cubicBezTo>
                <a:cubicBezTo>
                  <a:pt x="5527088" y="5023716"/>
                  <a:pt x="5525676" y="4997953"/>
                  <a:pt x="5527088" y="4985074"/>
                </a:cubicBezTo>
                <a:cubicBezTo>
                  <a:pt x="5542623" y="4985074"/>
                  <a:pt x="5555332" y="4985074"/>
                  <a:pt x="5566630" y="4997953"/>
                </a:cubicBezTo>
                <a:cubicBezTo>
                  <a:pt x="5566630" y="4997953"/>
                  <a:pt x="5566630" y="5010836"/>
                  <a:pt x="5568042" y="5023716"/>
                </a:cubicBezTo>
                <a:cubicBezTo>
                  <a:pt x="5563805" y="5036599"/>
                  <a:pt x="5556745" y="5036599"/>
                  <a:pt x="5555332" y="5023716"/>
                </a:cubicBezTo>
                <a:cubicBezTo>
                  <a:pt x="5553920" y="5023716"/>
                  <a:pt x="5553920" y="5023716"/>
                  <a:pt x="5553920" y="5036599"/>
                </a:cubicBezTo>
                <a:cubicBezTo>
                  <a:pt x="5552508" y="5036599"/>
                  <a:pt x="5553920" y="5049478"/>
                  <a:pt x="5553920" y="5049478"/>
                </a:cubicBezTo>
                <a:cubicBezTo>
                  <a:pt x="5555332" y="5049478"/>
                  <a:pt x="5558157" y="5049478"/>
                  <a:pt x="5560982" y="5049478"/>
                </a:cubicBezTo>
                <a:cubicBezTo>
                  <a:pt x="5563805" y="5049478"/>
                  <a:pt x="5566629" y="5049478"/>
                  <a:pt x="5569454" y="5036599"/>
                </a:cubicBezTo>
                <a:cubicBezTo>
                  <a:pt x="5572278" y="5049478"/>
                  <a:pt x="5576515" y="5049478"/>
                  <a:pt x="5579339" y="5049478"/>
                </a:cubicBezTo>
                <a:cubicBezTo>
                  <a:pt x="5582164" y="5062361"/>
                  <a:pt x="5584988" y="5062360"/>
                  <a:pt x="5587813" y="5062360"/>
                </a:cubicBezTo>
                <a:cubicBezTo>
                  <a:pt x="5587812" y="5075240"/>
                  <a:pt x="5587812" y="5075240"/>
                  <a:pt x="5586400" y="5088123"/>
                </a:cubicBezTo>
                <a:cubicBezTo>
                  <a:pt x="5584988" y="5088123"/>
                  <a:pt x="5583576" y="5088123"/>
                  <a:pt x="5582163" y="5101003"/>
                </a:cubicBezTo>
                <a:cubicBezTo>
                  <a:pt x="5582163" y="5101003"/>
                  <a:pt x="5582163" y="5101003"/>
                  <a:pt x="5583576" y="5101003"/>
                </a:cubicBezTo>
                <a:cubicBezTo>
                  <a:pt x="5584987" y="5101003"/>
                  <a:pt x="5584988" y="5088123"/>
                  <a:pt x="5586400" y="5088123"/>
                </a:cubicBezTo>
                <a:cubicBezTo>
                  <a:pt x="5586400" y="5088123"/>
                  <a:pt x="5586400" y="5088123"/>
                  <a:pt x="5587812" y="5088123"/>
                </a:cubicBezTo>
                <a:cubicBezTo>
                  <a:pt x="5587812" y="5088123"/>
                  <a:pt x="5589224" y="5075240"/>
                  <a:pt x="5589224" y="5062361"/>
                </a:cubicBezTo>
                <a:cubicBezTo>
                  <a:pt x="5589224" y="5062361"/>
                  <a:pt x="5589224" y="5062361"/>
                  <a:pt x="5590637" y="5062361"/>
                </a:cubicBezTo>
                <a:cubicBezTo>
                  <a:pt x="5592049" y="5062361"/>
                  <a:pt x="5592049" y="5075240"/>
                  <a:pt x="5593461" y="5088123"/>
                </a:cubicBezTo>
                <a:cubicBezTo>
                  <a:pt x="5594872" y="5101003"/>
                  <a:pt x="5597698" y="5113885"/>
                  <a:pt x="5599110" y="5113885"/>
                </a:cubicBezTo>
                <a:cubicBezTo>
                  <a:pt x="5600522" y="5113885"/>
                  <a:pt x="5601934" y="5113885"/>
                  <a:pt x="5603346" y="5101003"/>
                </a:cubicBezTo>
                <a:cubicBezTo>
                  <a:pt x="5603346" y="5101003"/>
                  <a:pt x="5603346" y="5101003"/>
                  <a:pt x="5603346" y="5113885"/>
                </a:cubicBezTo>
                <a:cubicBezTo>
                  <a:pt x="5603346" y="5113885"/>
                  <a:pt x="5604758" y="5113885"/>
                  <a:pt x="5606170" y="5113885"/>
                </a:cubicBezTo>
                <a:cubicBezTo>
                  <a:pt x="5607584" y="5113885"/>
                  <a:pt x="5608995" y="5113885"/>
                  <a:pt x="5610408" y="5113885"/>
                </a:cubicBezTo>
                <a:cubicBezTo>
                  <a:pt x="5611819" y="5113885"/>
                  <a:pt x="5614644" y="5113885"/>
                  <a:pt x="5616056" y="5113885"/>
                </a:cubicBezTo>
                <a:cubicBezTo>
                  <a:pt x="5617469" y="5113885"/>
                  <a:pt x="5617469" y="5113885"/>
                  <a:pt x="5618880" y="5113885"/>
                </a:cubicBezTo>
                <a:cubicBezTo>
                  <a:pt x="5620293" y="5113885"/>
                  <a:pt x="5620293" y="5113885"/>
                  <a:pt x="5621705" y="5113885"/>
                </a:cubicBezTo>
                <a:cubicBezTo>
                  <a:pt x="5623117" y="5113885"/>
                  <a:pt x="5623117" y="5113885"/>
                  <a:pt x="5623117" y="5113885"/>
                </a:cubicBezTo>
                <a:cubicBezTo>
                  <a:pt x="5623117" y="5113885"/>
                  <a:pt x="5623117" y="5101003"/>
                  <a:pt x="5623117" y="5101003"/>
                </a:cubicBezTo>
                <a:cubicBezTo>
                  <a:pt x="5621705" y="5088123"/>
                  <a:pt x="5620293" y="5088123"/>
                  <a:pt x="5618881" y="5088123"/>
                </a:cubicBezTo>
                <a:cubicBezTo>
                  <a:pt x="5618881" y="5088123"/>
                  <a:pt x="5617469" y="5088123"/>
                  <a:pt x="5617469" y="5088123"/>
                </a:cubicBezTo>
                <a:cubicBezTo>
                  <a:pt x="5616055" y="5075241"/>
                  <a:pt x="5616056" y="5062360"/>
                  <a:pt x="5613232" y="5049478"/>
                </a:cubicBezTo>
                <a:cubicBezTo>
                  <a:pt x="5613232" y="5049478"/>
                  <a:pt x="5611821" y="5049478"/>
                  <a:pt x="5611819" y="5062361"/>
                </a:cubicBezTo>
                <a:cubicBezTo>
                  <a:pt x="5611819" y="5062361"/>
                  <a:pt x="5611821" y="5075240"/>
                  <a:pt x="5613232" y="5075240"/>
                </a:cubicBezTo>
                <a:cubicBezTo>
                  <a:pt x="5613232" y="5075240"/>
                  <a:pt x="5614643" y="5088123"/>
                  <a:pt x="5614643" y="5088123"/>
                </a:cubicBezTo>
                <a:cubicBezTo>
                  <a:pt x="5611821" y="5101003"/>
                  <a:pt x="5608995" y="5101003"/>
                  <a:pt x="5607584" y="5101003"/>
                </a:cubicBezTo>
                <a:cubicBezTo>
                  <a:pt x="5606171" y="5088124"/>
                  <a:pt x="5604759" y="5062360"/>
                  <a:pt x="5603346" y="5075240"/>
                </a:cubicBezTo>
                <a:cubicBezTo>
                  <a:pt x="5603346" y="5075240"/>
                  <a:pt x="5603346" y="5062361"/>
                  <a:pt x="5604759" y="5062360"/>
                </a:cubicBezTo>
                <a:cubicBezTo>
                  <a:pt x="5604759" y="5062360"/>
                  <a:pt x="5604759" y="5062360"/>
                  <a:pt x="5606170" y="5062360"/>
                </a:cubicBezTo>
                <a:cubicBezTo>
                  <a:pt x="5606170" y="5062360"/>
                  <a:pt x="5607584" y="5062360"/>
                  <a:pt x="5607584" y="5049478"/>
                </a:cubicBezTo>
                <a:cubicBezTo>
                  <a:pt x="5607584" y="5049478"/>
                  <a:pt x="5606171" y="5049478"/>
                  <a:pt x="5606171" y="5049478"/>
                </a:cubicBezTo>
                <a:cubicBezTo>
                  <a:pt x="5606171" y="5049478"/>
                  <a:pt x="5606171" y="5049478"/>
                  <a:pt x="5604759" y="5049478"/>
                </a:cubicBezTo>
                <a:cubicBezTo>
                  <a:pt x="5604759" y="5049478"/>
                  <a:pt x="5604759" y="5049478"/>
                  <a:pt x="5603346" y="5049478"/>
                </a:cubicBezTo>
                <a:cubicBezTo>
                  <a:pt x="5603346" y="5049478"/>
                  <a:pt x="5601934" y="5062361"/>
                  <a:pt x="5600522" y="5062361"/>
                </a:cubicBezTo>
                <a:cubicBezTo>
                  <a:pt x="5600522" y="5075240"/>
                  <a:pt x="5600522" y="5088123"/>
                  <a:pt x="5600522" y="5088123"/>
                </a:cubicBezTo>
                <a:cubicBezTo>
                  <a:pt x="5599110" y="5101003"/>
                  <a:pt x="5597698" y="5088123"/>
                  <a:pt x="5596285" y="5075241"/>
                </a:cubicBezTo>
                <a:cubicBezTo>
                  <a:pt x="5594874" y="5062360"/>
                  <a:pt x="5593461" y="5049478"/>
                  <a:pt x="5590637" y="5049478"/>
                </a:cubicBezTo>
                <a:cubicBezTo>
                  <a:pt x="5586400" y="5036599"/>
                  <a:pt x="5583576" y="5036599"/>
                  <a:pt x="5579339" y="5036599"/>
                </a:cubicBezTo>
                <a:cubicBezTo>
                  <a:pt x="5576515" y="5036599"/>
                  <a:pt x="5572278" y="5023716"/>
                  <a:pt x="5569454" y="5023716"/>
                </a:cubicBezTo>
                <a:cubicBezTo>
                  <a:pt x="5569454" y="5023716"/>
                  <a:pt x="5569454" y="5010836"/>
                  <a:pt x="5569454" y="5010836"/>
                </a:cubicBezTo>
                <a:cubicBezTo>
                  <a:pt x="5582163" y="4997953"/>
                  <a:pt x="5589225" y="5010836"/>
                  <a:pt x="5601934" y="5036598"/>
                </a:cubicBezTo>
                <a:cubicBezTo>
                  <a:pt x="5607584" y="5023715"/>
                  <a:pt x="5611819" y="5023716"/>
                  <a:pt x="5617469" y="5023715"/>
                </a:cubicBezTo>
                <a:cubicBezTo>
                  <a:pt x="5620293" y="5023716"/>
                  <a:pt x="5618881" y="5036599"/>
                  <a:pt x="5620293" y="5036599"/>
                </a:cubicBezTo>
                <a:cubicBezTo>
                  <a:pt x="5623117" y="5049478"/>
                  <a:pt x="5623117" y="5036598"/>
                  <a:pt x="5624530" y="5036599"/>
                </a:cubicBezTo>
                <a:cubicBezTo>
                  <a:pt x="5627353" y="5036599"/>
                  <a:pt x="5628765" y="5062360"/>
                  <a:pt x="5628765" y="5062360"/>
                </a:cubicBezTo>
                <a:cubicBezTo>
                  <a:pt x="5631590" y="5062361"/>
                  <a:pt x="5638651" y="5023715"/>
                  <a:pt x="5645713" y="5036599"/>
                </a:cubicBezTo>
                <a:cubicBezTo>
                  <a:pt x="5647124" y="5049478"/>
                  <a:pt x="5649949" y="5049478"/>
                  <a:pt x="5651361" y="5075241"/>
                </a:cubicBezTo>
                <a:cubicBezTo>
                  <a:pt x="5651361" y="5062360"/>
                  <a:pt x="5652773" y="5049478"/>
                  <a:pt x="5657009" y="5036599"/>
                </a:cubicBezTo>
                <a:cubicBezTo>
                  <a:pt x="5661246" y="5062360"/>
                  <a:pt x="5666895" y="5075240"/>
                  <a:pt x="5673956" y="5062360"/>
                </a:cubicBezTo>
                <a:cubicBezTo>
                  <a:pt x="5681017" y="5075241"/>
                  <a:pt x="5695140" y="5113885"/>
                  <a:pt x="5703612" y="5075241"/>
                </a:cubicBezTo>
                <a:cubicBezTo>
                  <a:pt x="5706437" y="5101003"/>
                  <a:pt x="5712086" y="5088124"/>
                  <a:pt x="5716322" y="5101003"/>
                </a:cubicBezTo>
                <a:cubicBezTo>
                  <a:pt x="5731856" y="5113885"/>
                  <a:pt x="5748803" y="5152531"/>
                  <a:pt x="5769986" y="5126768"/>
                </a:cubicBezTo>
                <a:cubicBezTo>
                  <a:pt x="5772810" y="5165410"/>
                  <a:pt x="5784108" y="5113885"/>
                  <a:pt x="5788344" y="5126768"/>
                </a:cubicBezTo>
                <a:cubicBezTo>
                  <a:pt x="5791168" y="5139648"/>
                  <a:pt x="5791168" y="5152531"/>
                  <a:pt x="5792580" y="5165410"/>
                </a:cubicBezTo>
                <a:cubicBezTo>
                  <a:pt x="5799641" y="5165410"/>
                  <a:pt x="5808115" y="5165410"/>
                  <a:pt x="5815176" y="5165410"/>
                </a:cubicBezTo>
                <a:cubicBezTo>
                  <a:pt x="5819413" y="5152531"/>
                  <a:pt x="5823649" y="5152531"/>
                  <a:pt x="5827885" y="5139648"/>
                </a:cubicBezTo>
                <a:cubicBezTo>
                  <a:pt x="5830710" y="5152531"/>
                  <a:pt x="5833534" y="5165410"/>
                  <a:pt x="5833534" y="5191172"/>
                </a:cubicBezTo>
                <a:cubicBezTo>
                  <a:pt x="5834945" y="5216935"/>
                  <a:pt x="5820824" y="5216935"/>
                  <a:pt x="5815176" y="5191172"/>
                </a:cubicBezTo>
                <a:cubicBezTo>
                  <a:pt x="5810939" y="5191172"/>
                  <a:pt x="5809528" y="5216935"/>
                  <a:pt x="5808115" y="5229817"/>
                </a:cubicBezTo>
                <a:cubicBezTo>
                  <a:pt x="5805291" y="5229817"/>
                  <a:pt x="5806702" y="5204055"/>
                  <a:pt x="5806702" y="5191172"/>
                </a:cubicBezTo>
                <a:cubicBezTo>
                  <a:pt x="5801054" y="5191172"/>
                  <a:pt x="5795405" y="5191172"/>
                  <a:pt x="5796817" y="5216935"/>
                </a:cubicBezTo>
                <a:cubicBezTo>
                  <a:pt x="5788343" y="5216935"/>
                  <a:pt x="5782695" y="5229817"/>
                  <a:pt x="5778459" y="5216935"/>
                </a:cubicBezTo>
                <a:cubicBezTo>
                  <a:pt x="5778459" y="5204055"/>
                  <a:pt x="5779871" y="5204055"/>
                  <a:pt x="5779871" y="5204055"/>
                </a:cubicBezTo>
                <a:cubicBezTo>
                  <a:pt x="5779871" y="5204055"/>
                  <a:pt x="5779871" y="5191172"/>
                  <a:pt x="5779871" y="5178293"/>
                </a:cubicBezTo>
                <a:cubicBezTo>
                  <a:pt x="5779871" y="5178293"/>
                  <a:pt x="5778459" y="5178293"/>
                  <a:pt x="5777046" y="5178293"/>
                </a:cubicBezTo>
                <a:cubicBezTo>
                  <a:pt x="5775634" y="5191172"/>
                  <a:pt x="5775634" y="5204055"/>
                  <a:pt x="5775634" y="5216935"/>
                </a:cubicBezTo>
                <a:cubicBezTo>
                  <a:pt x="5774222" y="5216935"/>
                  <a:pt x="5774222" y="5216935"/>
                  <a:pt x="5774222" y="5216935"/>
                </a:cubicBezTo>
                <a:cubicBezTo>
                  <a:pt x="5772810" y="5204055"/>
                  <a:pt x="5771398" y="5191172"/>
                  <a:pt x="5765749" y="5178293"/>
                </a:cubicBezTo>
                <a:cubicBezTo>
                  <a:pt x="5764337" y="5178293"/>
                  <a:pt x="5762925" y="5165410"/>
                  <a:pt x="5762925" y="5165410"/>
                </a:cubicBezTo>
                <a:cubicBezTo>
                  <a:pt x="5761513" y="5165410"/>
                  <a:pt x="5761513" y="5165410"/>
                  <a:pt x="5761513" y="5165410"/>
                </a:cubicBezTo>
                <a:cubicBezTo>
                  <a:pt x="5761513" y="5152531"/>
                  <a:pt x="5760101" y="5152531"/>
                  <a:pt x="5760101" y="5139648"/>
                </a:cubicBezTo>
                <a:cubicBezTo>
                  <a:pt x="5758688" y="5152531"/>
                  <a:pt x="5758688" y="5178292"/>
                  <a:pt x="5757277" y="5191172"/>
                </a:cubicBezTo>
                <a:cubicBezTo>
                  <a:pt x="5760101" y="5204055"/>
                  <a:pt x="5760101" y="5191172"/>
                  <a:pt x="5761512" y="5191172"/>
                </a:cubicBezTo>
                <a:cubicBezTo>
                  <a:pt x="5761512" y="5191172"/>
                  <a:pt x="5762925" y="5191172"/>
                  <a:pt x="5762925" y="5191172"/>
                </a:cubicBezTo>
                <a:cubicBezTo>
                  <a:pt x="5762925" y="5204055"/>
                  <a:pt x="5762925" y="5204055"/>
                  <a:pt x="5764337" y="5204055"/>
                </a:cubicBezTo>
                <a:cubicBezTo>
                  <a:pt x="5748803" y="5242697"/>
                  <a:pt x="5723383" y="5178293"/>
                  <a:pt x="5705025" y="5165410"/>
                </a:cubicBezTo>
                <a:cubicBezTo>
                  <a:pt x="5702200" y="5165410"/>
                  <a:pt x="5699376" y="5165410"/>
                  <a:pt x="5695140" y="5165410"/>
                </a:cubicBezTo>
                <a:cubicBezTo>
                  <a:pt x="5692315" y="5165410"/>
                  <a:pt x="5689490" y="5152530"/>
                  <a:pt x="5686666" y="5139648"/>
                </a:cubicBezTo>
                <a:cubicBezTo>
                  <a:pt x="5683841" y="5088123"/>
                  <a:pt x="5673956" y="5113885"/>
                  <a:pt x="5666895" y="5113885"/>
                </a:cubicBezTo>
                <a:cubicBezTo>
                  <a:pt x="5666895" y="5113885"/>
                  <a:pt x="5666895" y="5113885"/>
                  <a:pt x="5665483" y="5113885"/>
                </a:cubicBezTo>
                <a:cubicBezTo>
                  <a:pt x="5662659" y="5113885"/>
                  <a:pt x="5659834" y="5113885"/>
                  <a:pt x="5657010" y="5113885"/>
                </a:cubicBezTo>
                <a:cubicBezTo>
                  <a:pt x="5648538" y="5113885"/>
                  <a:pt x="5638651" y="5113885"/>
                  <a:pt x="5631590" y="5088123"/>
                </a:cubicBezTo>
                <a:cubicBezTo>
                  <a:pt x="5631590" y="5075240"/>
                  <a:pt x="5630178" y="5075240"/>
                  <a:pt x="5630178" y="5088123"/>
                </a:cubicBezTo>
                <a:cubicBezTo>
                  <a:pt x="5628765" y="5088123"/>
                  <a:pt x="5628766" y="5101003"/>
                  <a:pt x="5630178" y="5101003"/>
                </a:cubicBezTo>
                <a:cubicBezTo>
                  <a:pt x="5637239" y="5139648"/>
                  <a:pt x="5647124" y="5139648"/>
                  <a:pt x="5657010" y="5139648"/>
                </a:cubicBezTo>
                <a:cubicBezTo>
                  <a:pt x="5659834" y="5139648"/>
                  <a:pt x="5662659" y="5139648"/>
                  <a:pt x="5665483" y="5139648"/>
                </a:cubicBezTo>
                <a:cubicBezTo>
                  <a:pt x="5671131" y="5165410"/>
                  <a:pt x="5673956" y="5152531"/>
                  <a:pt x="5685255" y="5165410"/>
                </a:cubicBezTo>
                <a:cubicBezTo>
                  <a:pt x="5685255" y="5165410"/>
                  <a:pt x="5685255" y="5165410"/>
                  <a:pt x="5685255" y="5152531"/>
                </a:cubicBezTo>
                <a:cubicBezTo>
                  <a:pt x="5688078" y="5165410"/>
                  <a:pt x="5692315" y="5178293"/>
                  <a:pt x="5695140" y="5178293"/>
                </a:cubicBezTo>
                <a:cubicBezTo>
                  <a:pt x="5697964" y="5178293"/>
                  <a:pt x="5700788" y="5178293"/>
                  <a:pt x="5703612" y="5178293"/>
                </a:cubicBezTo>
                <a:cubicBezTo>
                  <a:pt x="5703612" y="5191172"/>
                  <a:pt x="5705025" y="5191172"/>
                  <a:pt x="5705025" y="5191172"/>
                </a:cubicBezTo>
                <a:cubicBezTo>
                  <a:pt x="5703612" y="5204055"/>
                  <a:pt x="5697964" y="5178293"/>
                  <a:pt x="5695140" y="5204054"/>
                </a:cubicBezTo>
                <a:cubicBezTo>
                  <a:pt x="5690903" y="5191172"/>
                  <a:pt x="5686666" y="5178293"/>
                  <a:pt x="5682429" y="5178293"/>
                </a:cubicBezTo>
                <a:cubicBezTo>
                  <a:pt x="5681017" y="5178293"/>
                  <a:pt x="5681017" y="5191172"/>
                  <a:pt x="5679605" y="5191172"/>
                </a:cubicBezTo>
                <a:cubicBezTo>
                  <a:pt x="5679605" y="5204055"/>
                  <a:pt x="5681017" y="5204055"/>
                  <a:pt x="5682429" y="5204054"/>
                </a:cubicBezTo>
                <a:cubicBezTo>
                  <a:pt x="5686666" y="5204055"/>
                  <a:pt x="5690903" y="5216935"/>
                  <a:pt x="5695140" y="5229817"/>
                </a:cubicBezTo>
                <a:cubicBezTo>
                  <a:pt x="5695140" y="5268459"/>
                  <a:pt x="5686666" y="5255579"/>
                  <a:pt x="5688078" y="5216935"/>
                </a:cubicBezTo>
                <a:cubicBezTo>
                  <a:pt x="5685254" y="5229817"/>
                  <a:pt x="5679605" y="5242696"/>
                  <a:pt x="5678192" y="5204055"/>
                </a:cubicBezTo>
                <a:cubicBezTo>
                  <a:pt x="5671131" y="5229817"/>
                  <a:pt x="5669719" y="5191172"/>
                  <a:pt x="5664071" y="5191172"/>
                </a:cubicBezTo>
                <a:cubicBezTo>
                  <a:pt x="5661246" y="5178293"/>
                  <a:pt x="5662659" y="5204055"/>
                  <a:pt x="5659834" y="5204055"/>
                </a:cubicBezTo>
                <a:cubicBezTo>
                  <a:pt x="5616055" y="5165410"/>
                  <a:pt x="5572278" y="5152531"/>
                  <a:pt x="5536974" y="5126768"/>
                </a:cubicBezTo>
                <a:cubicBezTo>
                  <a:pt x="5525676" y="5126768"/>
                  <a:pt x="5514378" y="5139648"/>
                  <a:pt x="5505906" y="5126768"/>
                </a:cubicBezTo>
                <a:cubicBezTo>
                  <a:pt x="5503082" y="5126768"/>
                  <a:pt x="5501669" y="5113885"/>
                  <a:pt x="5500257" y="5113885"/>
                </a:cubicBezTo>
                <a:cubicBezTo>
                  <a:pt x="5497433" y="5113885"/>
                  <a:pt x="5497433" y="5126768"/>
                  <a:pt x="5494608" y="5126768"/>
                </a:cubicBezTo>
                <a:cubicBezTo>
                  <a:pt x="5488960" y="5113885"/>
                  <a:pt x="5484723" y="5088123"/>
                  <a:pt x="5476249" y="5101003"/>
                </a:cubicBezTo>
                <a:cubicBezTo>
                  <a:pt x="5473425" y="5088124"/>
                  <a:pt x="5472013" y="5075240"/>
                  <a:pt x="5470601" y="5062361"/>
                </a:cubicBezTo>
                <a:cubicBezTo>
                  <a:pt x="5448006" y="5075240"/>
                  <a:pt x="5425411" y="5075240"/>
                  <a:pt x="5401403" y="5036599"/>
                </a:cubicBezTo>
                <a:cubicBezTo>
                  <a:pt x="5387281" y="5075241"/>
                  <a:pt x="5374571" y="5036599"/>
                  <a:pt x="5361862" y="5036599"/>
                </a:cubicBezTo>
                <a:cubicBezTo>
                  <a:pt x="5339266" y="5036598"/>
                  <a:pt x="5312435" y="5049478"/>
                  <a:pt x="5292665" y="5049478"/>
                </a:cubicBezTo>
                <a:cubicBezTo>
                  <a:pt x="5264420" y="5036599"/>
                  <a:pt x="5230528" y="5062361"/>
                  <a:pt x="5200872" y="5036599"/>
                </a:cubicBezTo>
                <a:cubicBezTo>
                  <a:pt x="5200872" y="5036599"/>
                  <a:pt x="5199459" y="5049478"/>
                  <a:pt x="5199459" y="5049478"/>
                </a:cubicBezTo>
                <a:cubicBezTo>
                  <a:pt x="5188162" y="5036598"/>
                  <a:pt x="5168391" y="5023716"/>
                  <a:pt x="5154270" y="5036599"/>
                </a:cubicBezTo>
                <a:cubicBezTo>
                  <a:pt x="5142972" y="5049478"/>
                  <a:pt x="5135911" y="5023716"/>
                  <a:pt x="5128850" y="5049478"/>
                </a:cubicBezTo>
                <a:cubicBezTo>
                  <a:pt x="5126026" y="5049478"/>
                  <a:pt x="5126026" y="5036599"/>
                  <a:pt x="5123201" y="5036599"/>
                </a:cubicBezTo>
                <a:cubicBezTo>
                  <a:pt x="5114728" y="5049478"/>
                  <a:pt x="5102018" y="5023716"/>
                  <a:pt x="5090720" y="5049478"/>
                </a:cubicBezTo>
                <a:cubicBezTo>
                  <a:pt x="5090720" y="5049478"/>
                  <a:pt x="5090720" y="5049478"/>
                  <a:pt x="5089308" y="5049478"/>
                </a:cubicBezTo>
                <a:cubicBezTo>
                  <a:pt x="5087896" y="5049478"/>
                  <a:pt x="5086484" y="5036599"/>
                  <a:pt x="5085072" y="5049478"/>
                </a:cubicBezTo>
                <a:cubicBezTo>
                  <a:pt x="5085072" y="5049478"/>
                  <a:pt x="5085072" y="5049478"/>
                  <a:pt x="5085072" y="5036599"/>
                </a:cubicBezTo>
                <a:cubicBezTo>
                  <a:pt x="5062477" y="5049478"/>
                  <a:pt x="5028585" y="5049478"/>
                  <a:pt x="5000340" y="5049478"/>
                </a:cubicBezTo>
                <a:cubicBezTo>
                  <a:pt x="4994691" y="5101003"/>
                  <a:pt x="4984806" y="5036599"/>
                  <a:pt x="4976333" y="5075241"/>
                </a:cubicBezTo>
                <a:cubicBezTo>
                  <a:pt x="4935379" y="5062361"/>
                  <a:pt x="4894427" y="5062360"/>
                  <a:pt x="4854885" y="5075241"/>
                </a:cubicBezTo>
                <a:cubicBezTo>
                  <a:pt x="4854885" y="5075241"/>
                  <a:pt x="4854885" y="5075241"/>
                  <a:pt x="4854885" y="5062360"/>
                </a:cubicBezTo>
                <a:cubicBezTo>
                  <a:pt x="4850648" y="5062361"/>
                  <a:pt x="4843587" y="5075241"/>
                  <a:pt x="4839350" y="5049478"/>
                </a:cubicBezTo>
                <a:cubicBezTo>
                  <a:pt x="4835114" y="5075240"/>
                  <a:pt x="4822404" y="5075241"/>
                  <a:pt x="4823817" y="5088123"/>
                </a:cubicBezTo>
                <a:cubicBezTo>
                  <a:pt x="4820992" y="5101003"/>
                  <a:pt x="4818168" y="5101003"/>
                  <a:pt x="4813931" y="5101003"/>
                </a:cubicBezTo>
                <a:cubicBezTo>
                  <a:pt x="4809694" y="5101003"/>
                  <a:pt x="4806870" y="5101003"/>
                  <a:pt x="4802633" y="5101003"/>
                </a:cubicBezTo>
                <a:cubicBezTo>
                  <a:pt x="4799809" y="5101003"/>
                  <a:pt x="4799809" y="5113885"/>
                  <a:pt x="4798397" y="5113885"/>
                </a:cubicBezTo>
                <a:cubicBezTo>
                  <a:pt x="4796985" y="5113885"/>
                  <a:pt x="4795572" y="5113885"/>
                  <a:pt x="4794161" y="5113885"/>
                </a:cubicBezTo>
                <a:cubicBezTo>
                  <a:pt x="4794161" y="5113885"/>
                  <a:pt x="4792748" y="5101003"/>
                  <a:pt x="4791336" y="5101003"/>
                </a:cubicBezTo>
                <a:cubicBezTo>
                  <a:pt x="4789924" y="5101003"/>
                  <a:pt x="4789924" y="5113885"/>
                  <a:pt x="4789924" y="5113885"/>
                </a:cubicBezTo>
                <a:cubicBezTo>
                  <a:pt x="4789924" y="5126768"/>
                  <a:pt x="4789924" y="5126768"/>
                  <a:pt x="4791337" y="5126768"/>
                </a:cubicBezTo>
                <a:cubicBezTo>
                  <a:pt x="4791337" y="5126768"/>
                  <a:pt x="4792748" y="5139648"/>
                  <a:pt x="4792748" y="5139648"/>
                </a:cubicBezTo>
                <a:cubicBezTo>
                  <a:pt x="4794161" y="5139648"/>
                  <a:pt x="4795572" y="5139648"/>
                  <a:pt x="4796984" y="5139648"/>
                </a:cubicBezTo>
                <a:cubicBezTo>
                  <a:pt x="4798397" y="5139648"/>
                  <a:pt x="4798397" y="5139648"/>
                  <a:pt x="4798397" y="5139648"/>
                </a:cubicBezTo>
                <a:cubicBezTo>
                  <a:pt x="4798397" y="5152531"/>
                  <a:pt x="4799809" y="5165410"/>
                  <a:pt x="4802633" y="5165410"/>
                </a:cubicBezTo>
                <a:cubicBezTo>
                  <a:pt x="4808282" y="5165410"/>
                  <a:pt x="4804046" y="5152531"/>
                  <a:pt x="4804046" y="5139648"/>
                </a:cubicBezTo>
                <a:cubicBezTo>
                  <a:pt x="4806870" y="5126768"/>
                  <a:pt x="4811107" y="5126768"/>
                  <a:pt x="4813931" y="5126768"/>
                </a:cubicBezTo>
                <a:cubicBezTo>
                  <a:pt x="4818168" y="5126768"/>
                  <a:pt x="4822404" y="5126768"/>
                  <a:pt x="4826641" y="5126768"/>
                </a:cubicBezTo>
                <a:cubicBezTo>
                  <a:pt x="4833702" y="5113885"/>
                  <a:pt x="4830877" y="5152531"/>
                  <a:pt x="4833702" y="5165410"/>
                </a:cubicBezTo>
                <a:cubicBezTo>
                  <a:pt x="4836527" y="5139648"/>
                  <a:pt x="4839351" y="5152531"/>
                  <a:pt x="4836526" y="5126768"/>
                </a:cubicBezTo>
                <a:cubicBezTo>
                  <a:pt x="4842175" y="5126768"/>
                  <a:pt x="4849237" y="5088124"/>
                  <a:pt x="4852061" y="5126768"/>
                </a:cubicBezTo>
                <a:cubicBezTo>
                  <a:pt x="4850648" y="5101003"/>
                  <a:pt x="4850648" y="5113885"/>
                  <a:pt x="4854885" y="5101003"/>
                </a:cubicBezTo>
                <a:cubicBezTo>
                  <a:pt x="4894427" y="5101003"/>
                  <a:pt x="4935381" y="5088124"/>
                  <a:pt x="4976333" y="5101003"/>
                </a:cubicBezTo>
                <a:cubicBezTo>
                  <a:pt x="4976333" y="5113885"/>
                  <a:pt x="4976333" y="5113885"/>
                  <a:pt x="4977746" y="5126768"/>
                </a:cubicBezTo>
                <a:cubicBezTo>
                  <a:pt x="4977746" y="5126768"/>
                  <a:pt x="4976333" y="5126768"/>
                  <a:pt x="4976333" y="5126768"/>
                </a:cubicBezTo>
                <a:cubicBezTo>
                  <a:pt x="4976333" y="5126768"/>
                  <a:pt x="4974921" y="5139648"/>
                  <a:pt x="4974921" y="5139648"/>
                </a:cubicBezTo>
                <a:cubicBezTo>
                  <a:pt x="4967861" y="5139648"/>
                  <a:pt x="4962211" y="5152531"/>
                  <a:pt x="4955150" y="5126768"/>
                </a:cubicBezTo>
                <a:cubicBezTo>
                  <a:pt x="4955150" y="5126768"/>
                  <a:pt x="4953739" y="5139648"/>
                  <a:pt x="4953739" y="5139648"/>
                </a:cubicBezTo>
                <a:cubicBezTo>
                  <a:pt x="4953739" y="5139648"/>
                  <a:pt x="4953738" y="5152531"/>
                  <a:pt x="4955150" y="5152531"/>
                </a:cubicBezTo>
                <a:cubicBezTo>
                  <a:pt x="4957974" y="5152531"/>
                  <a:pt x="4962211" y="5165410"/>
                  <a:pt x="4966448" y="5165410"/>
                </a:cubicBezTo>
                <a:cubicBezTo>
                  <a:pt x="4969272" y="5165410"/>
                  <a:pt x="4972096" y="5152530"/>
                  <a:pt x="4974920" y="5152531"/>
                </a:cubicBezTo>
                <a:cubicBezTo>
                  <a:pt x="4974920" y="5152531"/>
                  <a:pt x="4976333" y="5152531"/>
                  <a:pt x="4976333" y="5152531"/>
                </a:cubicBezTo>
                <a:cubicBezTo>
                  <a:pt x="4976333" y="5139647"/>
                  <a:pt x="4977746" y="5139648"/>
                  <a:pt x="4977746" y="5139648"/>
                </a:cubicBezTo>
                <a:cubicBezTo>
                  <a:pt x="4977746" y="5139648"/>
                  <a:pt x="4977746" y="5139648"/>
                  <a:pt x="4977746" y="5152531"/>
                </a:cubicBezTo>
                <a:cubicBezTo>
                  <a:pt x="4977746" y="5152531"/>
                  <a:pt x="4977746" y="5152531"/>
                  <a:pt x="4979158" y="5152531"/>
                </a:cubicBezTo>
                <a:cubicBezTo>
                  <a:pt x="4979157" y="5139648"/>
                  <a:pt x="4979157" y="5139648"/>
                  <a:pt x="4979157" y="5139648"/>
                </a:cubicBezTo>
                <a:cubicBezTo>
                  <a:pt x="4979157" y="5139648"/>
                  <a:pt x="4977746" y="5139648"/>
                  <a:pt x="4977746" y="5139648"/>
                </a:cubicBezTo>
                <a:cubicBezTo>
                  <a:pt x="4977746" y="5139648"/>
                  <a:pt x="4979157" y="5126768"/>
                  <a:pt x="4979157" y="5126768"/>
                </a:cubicBezTo>
                <a:cubicBezTo>
                  <a:pt x="4981982" y="5126768"/>
                  <a:pt x="4981981" y="5113885"/>
                  <a:pt x="4983394" y="5113885"/>
                </a:cubicBezTo>
                <a:cubicBezTo>
                  <a:pt x="4989043" y="5113885"/>
                  <a:pt x="4981981" y="5152530"/>
                  <a:pt x="4989043" y="5165410"/>
                </a:cubicBezTo>
                <a:cubicBezTo>
                  <a:pt x="4987631" y="5139647"/>
                  <a:pt x="4987631" y="5139647"/>
                  <a:pt x="4989043" y="5126768"/>
                </a:cubicBezTo>
                <a:cubicBezTo>
                  <a:pt x="4994692" y="5113885"/>
                  <a:pt x="5001753" y="5139648"/>
                  <a:pt x="5007401" y="5126768"/>
                </a:cubicBezTo>
                <a:cubicBezTo>
                  <a:pt x="5008815" y="5126768"/>
                  <a:pt x="5007402" y="5139648"/>
                  <a:pt x="5007402" y="5165410"/>
                </a:cubicBezTo>
                <a:cubicBezTo>
                  <a:pt x="5013050" y="5152531"/>
                  <a:pt x="5010226" y="5152531"/>
                  <a:pt x="5011638" y="5165410"/>
                </a:cubicBezTo>
                <a:cubicBezTo>
                  <a:pt x="5014463" y="5178293"/>
                  <a:pt x="5015874" y="5165410"/>
                  <a:pt x="5015875" y="5139648"/>
                </a:cubicBezTo>
                <a:cubicBezTo>
                  <a:pt x="5017286" y="5139648"/>
                  <a:pt x="5017287" y="5165410"/>
                  <a:pt x="5021523" y="5165410"/>
                </a:cubicBezTo>
                <a:cubicBezTo>
                  <a:pt x="5021524" y="5139648"/>
                  <a:pt x="5024348" y="5126768"/>
                  <a:pt x="5024348" y="5113885"/>
                </a:cubicBezTo>
                <a:cubicBezTo>
                  <a:pt x="5028584" y="5113885"/>
                  <a:pt x="5024348" y="5139648"/>
                  <a:pt x="5027172" y="5139648"/>
                </a:cubicBezTo>
                <a:cubicBezTo>
                  <a:pt x="5051180" y="5139648"/>
                  <a:pt x="5079423" y="5139648"/>
                  <a:pt x="5109079" y="5139648"/>
                </a:cubicBezTo>
                <a:cubicBezTo>
                  <a:pt x="5110492" y="5139648"/>
                  <a:pt x="5110492" y="5152531"/>
                  <a:pt x="5110492" y="5165410"/>
                </a:cubicBezTo>
                <a:cubicBezTo>
                  <a:pt x="5113316" y="5178293"/>
                  <a:pt x="5113316" y="5152531"/>
                  <a:pt x="5114728" y="5139648"/>
                </a:cubicBezTo>
                <a:cubicBezTo>
                  <a:pt x="5116140" y="5139647"/>
                  <a:pt x="5116140" y="5152531"/>
                  <a:pt x="5117552" y="5152531"/>
                </a:cubicBezTo>
                <a:cubicBezTo>
                  <a:pt x="5117552" y="5152531"/>
                  <a:pt x="5117553" y="5165410"/>
                  <a:pt x="5117553" y="5165410"/>
                </a:cubicBezTo>
                <a:cubicBezTo>
                  <a:pt x="5117553" y="5165410"/>
                  <a:pt x="5118965" y="5178293"/>
                  <a:pt x="5120377" y="5178293"/>
                </a:cubicBezTo>
                <a:cubicBezTo>
                  <a:pt x="5121789" y="5178293"/>
                  <a:pt x="5121789" y="5165410"/>
                  <a:pt x="5121789" y="5165410"/>
                </a:cubicBezTo>
                <a:cubicBezTo>
                  <a:pt x="5121789" y="5165410"/>
                  <a:pt x="5120377" y="5165410"/>
                  <a:pt x="5120377" y="5165410"/>
                </a:cubicBezTo>
                <a:cubicBezTo>
                  <a:pt x="5120377" y="5165410"/>
                  <a:pt x="5118965" y="5152531"/>
                  <a:pt x="5118965" y="5152531"/>
                </a:cubicBezTo>
                <a:cubicBezTo>
                  <a:pt x="5147209" y="5126768"/>
                  <a:pt x="5188162" y="5165410"/>
                  <a:pt x="5212170" y="5139648"/>
                </a:cubicBezTo>
                <a:cubicBezTo>
                  <a:pt x="5214994" y="5152531"/>
                  <a:pt x="5222055" y="5152531"/>
                  <a:pt x="5226291" y="5165410"/>
                </a:cubicBezTo>
                <a:cubicBezTo>
                  <a:pt x="5248887" y="5165410"/>
                  <a:pt x="5271482" y="5126768"/>
                  <a:pt x="5298313" y="5152531"/>
                </a:cubicBezTo>
                <a:cubicBezTo>
                  <a:pt x="5299726" y="5152530"/>
                  <a:pt x="5299726" y="5152530"/>
                  <a:pt x="5299726" y="5165410"/>
                </a:cubicBezTo>
                <a:cubicBezTo>
                  <a:pt x="5298313" y="5165410"/>
                  <a:pt x="5296900" y="5165410"/>
                  <a:pt x="5295489" y="5165410"/>
                </a:cubicBezTo>
                <a:cubicBezTo>
                  <a:pt x="5294076" y="5178293"/>
                  <a:pt x="5292665" y="5178293"/>
                  <a:pt x="5291252" y="5178293"/>
                </a:cubicBezTo>
                <a:cubicBezTo>
                  <a:pt x="5291252" y="5178293"/>
                  <a:pt x="5289841" y="5178292"/>
                  <a:pt x="5289841" y="5178292"/>
                </a:cubicBezTo>
                <a:cubicBezTo>
                  <a:pt x="5289839" y="5191172"/>
                  <a:pt x="5289839" y="5191172"/>
                  <a:pt x="5291252" y="5191172"/>
                </a:cubicBezTo>
                <a:cubicBezTo>
                  <a:pt x="5291252" y="5191172"/>
                  <a:pt x="5291252" y="5191172"/>
                  <a:pt x="5292665" y="5191172"/>
                </a:cubicBezTo>
                <a:cubicBezTo>
                  <a:pt x="5294076" y="5191172"/>
                  <a:pt x="5295489" y="5191172"/>
                  <a:pt x="5296901" y="5191172"/>
                </a:cubicBezTo>
                <a:cubicBezTo>
                  <a:pt x="5298313" y="5178293"/>
                  <a:pt x="5299726" y="5178293"/>
                  <a:pt x="5301137" y="5178292"/>
                </a:cubicBezTo>
                <a:cubicBezTo>
                  <a:pt x="5301137" y="5178292"/>
                  <a:pt x="5301137" y="5178292"/>
                  <a:pt x="5301137" y="5165410"/>
                </a:cubicBezTo>
                <a:cubicBezTo>
                  <a:pt x="5301137" y="5165410"/>
                  <a:pt x="5301137" y="5152531"/>
                  <a:pt x="5301138" y="5139648"/>
                </a:cubicBezTo>
                <a:cubicBezTo>
                  <a:pt x="5332206" y="5139648"/>
                  <a:pt x="5356213" y="5126768"/>
                  <a:pt x="5381632" y="5152531"/>
                </a:cubicBezTo>
                <a:cubicBezTo>
                  <a:pt x="5381632" y="5152531"/>
                  <a:pt x="5381632" y="5152531"/>
                  <a:pt x="5381632" y="5165410"/>
                </a:cubicBezTo>
                <a:cubicBezTo>
                  <a:pt x="5373159" y="5165410"/>
                  <a:pt x="5364686" y="5165410"/>
                  <a:pt x="5356213" y="5165410"/>
                </a:cubicBezTo>
                <a:cubicBezTo>
                  <a:pt x="5342091" y="5165410"/>
                  <a:pt x="5327968" y="5165410"/>
                  <a:pt x="5313847" y="5165410"/>
                </a:cubicBezTo>
                <a:cubicBezTo>
                  <a:pt x="5312435" y="5165410"/>
                  <a:pt x="5311022" y="5178292"/>
                  <a:pt x="5311022" y="5178292"/>
                </a:cubicBezTo>
                <a:cubicBezTo>
                  <a:pt x="5312435" y="5191172"/>
                  <a:pt x="5312435" y="5191172"/>
                  <a:pt x="5313847" y="5191172"/>
                </a:cubicBezTo>
                <a:cubicBezTo>
                  <a:pt x="5327968" y="5191172"/>
                  <a:pt x="5342091" y="5191172"/>
                  <a:pt x="5356213" y="5191172"/>
                </a:cubicBezTo>
                <a:cubicBezTo>
                  <a:pt x="5364685" y="5191172"/>
                  <a:pt x="5374571" y="5191172"/>
                  <a:pt x="5383044" y="5191172"/>
                </a:cubicBezTo>
                <a:cubicBezTo>
                  <a:pt x="5387281" y="5191172"/>
                  <a:pt x="5390105" y="5191172"/>
                  <a:pt x="5392930" y="5191172"/>
                </a:cubicBezTo>
                <a:cubicBezTo>
                  <a:pt x="5395754" y="5191172"/>
                  <a:pt x="5398579" y="5191172"/>
                  <a:pt x="5401403" y="5191172"/>
                </a:cubicBezTo>
                <a:cubicBezTo>
                  <a:pt x="5402815" y="5191172"/>
                  <a:pt x="5405640" y="5191171"/>
                  <a:pt x="5407052" y="5191172"/>
                </a:cubicBezTo>
                <a:cubicBezTo>
                  <a:pt x="5407052" y="5191172"/>
                  <a:pt x="5407052" y="5191172"/>
                  <a:pt x="5408464" y="5191172"/>
                </a:cubicBezTo>
                <a:cubicBezTo>
                  <a:pt x="5409877" y="5191172"/>
                  <a:pt x="5409877" y="5191172"/>
                  <a:pt x="5411289" y="5191172"/>
                </a:cubicBezTo>
                <a:cubicBezTo>
                  <a:pt x="5411289" y="5191172"/>
                  <a:pt x="5412701" y="5191172"/>
                  <a:pt x="5412701" y="5191172"/>
                </a:cubicBezTo>
                <a:cubicBezTo>
                  <a:pt x="5442357" y="5204055"/>
                  <a:pt x="5473425" y="5255579"/>
                  <a:pt x="5501669" y="5229817"/>
                </a:cubicBezTo>
                <a:cubicBezTo>
                  <a:pt x="5503081" y="5229817"/>
                  <a:pt x="5505906" y="5229817"/>
                  <a:pt x="5507318" y="5229817"/>
                </a:cubicBezTo>
                <a:cubicBezTo>
                  <a:pt x="5510142" y="5229817"/>
                  <a:pt x="5512967" y="5229817"/>
                  <a:pt x="5514378" y="5216934"/>
                </a:cubicBezTo>
                <a:cubicBezTo>
                  <a:pt x="5515791" y="5229817"/>
                  <a:pt x="5517203" y="5229817"/>
                  <a:pt x="5517203" y="5229817"/>
                </a:cubicBezTo>
                <a:cubicBezTo>
                  <a:pt x="5518615" y="5229817"/>
                  <a:pt x="5518615" y="5229817"/>
                  <a:pt x="5518615" y="5229817"/>
                </a:cubicBezTo>
                <a:cubicBezTo>
                  <a:pt x="5518615" y="5229817"/>
                  <a:pt x="5518615" y="5229817"/>
                  <a:pt x="5520028" y="5229817"/>
                </a:cubicBezTo>
                <a:cubicBezTo>
                  <a:pt x="5521440" y="5229817"/>
                  <a:pt x="5524264" y="5242697"/>
                  <a:pt x="5527088" y="5242696"/>
                </a:cubicBezTo>
                <a:cubicBezTo>
                  <a:pt x="5527088" y="5242696"/>
                  <a:pt x="5528500" y="5242697"/>
                  <a:pt x="5528500" y="5242697"/>
                </a:cubicBezTo>
                <a:cubicBezTo>
                  <a:pt x="5532737" y="5268459"/>
                  <a:pt x="5538386" y="5242696"/>
                  <a:pt x="5542622" y="5242697"/>
                </a:cubicBezTo>
                <a:cubicBezTo>
                  <a:pt x="5542623" y="5216935"/>
                  <a:pt x="5538386" y="5229817"/>
                  <a:pt x="5538386" y="5216935"/>
                </a:cubicBezTo>
                <a:cubicBezTo>
                  <a:pt x="5539798" y="5191172"/>
                  <a:pt x="5546859" y="5191171"/>
                  <a:pt x="5549684" y="5216935"/>
                </a:cubicBezTo>
                <a:cubicBezTo>
                  <a:pt x="5549684" y="5216935"/>
                  <a:pt x="5549684" y="5216935"/>
                  <a:pt x="5549683" y="5229817"/>
                </a:cubicBezTo>
                <a:cubicBezTo>
                  <a:pt x="5548271" y="5229817"/>
                  <a:pt x="5548271" y="5229817"/>
                  <a:pt x="5548271" y="5229817"/>
                </a:cubicBezTo>
                <a:cubicBezTo>
                  <a:pt x="5546859" y="5229817"/>
                  <a:pt x="5546859" y="5229817"/>
                  <a:pt x="5546859" y="5242697"/>
                </a:cubicBezTo>
                <a:cubicBezTo>
                  <a:pt x="5546859" y="5242697"/>
                  <a:pt x="5548271" y="5242696"/>
                  <a:pt x="5548271" y="5242696"/>
                </a:cubicBezTo>
                <a:cubicBezTo>
                  <a:pt x="5549683" y="5242696"/>
                  <a:pt x="5549683" y="5242696"/>
                  <a:pt x="5549683" y="5242696"/>
                </a:cubicBezTo>
                <a:cubicBezTo>
                  <a:pt x="5549683" y="5242696"/>
                  <a:pt x="5549683" y="5242696"/>
                  <a:pt x="5551096" y="5242697"/>
                </a:cubicBezTo>
                <a:cubicBezTo>
                  <a:pt x="5555332" y="5255579"/>
                  <a:pt x="5559569" y="5255579"/>
                  <a:pt x="5563805" y="5268459"/>
                </a:cubicBezTo>
                <a:cubicBezTo>
                  <a:pt x="5566630" y="5268459"/>
                  <a:pt x="5569454" y="5268459"/>
                  <a:pt x="5572278" y="5268458"/>
                </a:cubicBezTo>
                <a:cubicBezTo>
                  <a:pt x="5572278" y="5268458"/>
                  <a:pt x="5572278" y="5268458"/>
                  <a:pt x="5573691" y="5268458"/>
                </a:cubicBezTo>
                <a:cubicBezTo>
                  <a:pt x="5580752" y="5268459"/>
                  <a:pt x="5587812" y="5281342"/>
                  <a:pt x="5593461" y="5294221"/>
                </a:cubicBezTo>
                <a:cubicBezTo>
                  <a:pt x="5596285" y="5294220"/>
                  <a:pt x="5597698" y="5294221"/>
                  <a:pt x="5600522" y="5294221"/>
                </a:cubicBezTo>
                <a:cubicBezTo>
                  <a:pt x="5599109" y="5307103"/>
                  <a:pt x="5599109" y="5307103"/>
                  <a:pt x="5600522" y="5319986"/>
                </a:cubicBezTo>
                <a:cubicBezTo>
                  <a:pt x="5614643" y="5319986"/>
                  <a:pt x="5621705" y="5345748"/>
                  <a:pt x="5631590" y="5332866"/>
                </a:cubicBezTo>
                <a:cubicBezTo>
                  <a:pt x="5633002" y="5332866"/>
                  <a:pt x="5633002" y="5332866"/>
                  <a:pt x="5634415" y="5332866"/>
                </a:cubicBezTo>
                <a:cubicBezTo>
                  <a:pt x="5635827" y="5332866"/>
                  <a:pt x="5637239" y="5345749"/>
                  <a:pt x="5638651" y="5345749"/>
                </a:cubicBezTo>
                <a:cubicBezTo>
                  <a:pt x="5638651" y="5358628"/>
                  <a:pt x="5640063" y="5358628"/>
                  <a:pt x="5640063" y="5358628"/>
                </a:cubicBezTo>
                <a:cubicBezTo>
                  <a:pt x="5640063" y="5358628"/>
                  <a:pt x="5641476" y="5358628"/>
                  <a:pt x="5641476" y="5358628"/>
                </a:cubicBezTo>
                <a:cubicBezTo>
                  <a:pt x="5642887" y="5345748"/>
                  <a:pt x="5642887" y="5345748"/>
                  <a:pt x="5641476" y="5332866"/>
                </a:cubicBezTo>
                <a:cubicBezTo>
                  <a:pt x="5640063" y="5307103"/>
                  <a:pt x="5637239" y="5307103"/>
                  <a:pt x="5634415" y="5307103"/>
                </a:cubicBezTo>
                <a:cubicBezTo>
                  <a:pt x="5634415" y="5307103"/>
                  <a:pt x="5633002" y="5307103"/>
                  <a:pt x="5633002" y="5307103"/>
                </a:cubicBezTo>
                <a:cubicBezTo>
                  <a:pt x="5633002" y="5307103"/>
                  <a:pt x="5631590" y="5307103"/>
                  <a:pt x="5631590" y="5307103"/>
                </a:cubicBezTo>
                <a:cubicBezTo>
                  <a:pt x="5620293" y="5268459"/>
                  <a:pt x="5608995" y="5294221"/>
                  <a:pt x="5601934" y="5268459"/>
                </a:cubicBezTo>
                <a:cubicBezTo>
                  <a:pt x="5601934" y="5268459"/>
                  <a:pt x="5601934" y="5268459"/>
                  <a:pt x="5600522" y="5268459"/>
                </a:cubicBezTo>
                <a:cubicBezTo>
                  <a:pt x="5599109" y="5268459"/>
                  <a:pt x="5596285" y="5255579"/>
                  <a:pt x="5594873" y="5255579"/>
                </a:cubicBezTo>
                <a:cubicBezTo>
                  <a:pt x="5587813" y="5255579"/>
                  <a:pt x="5582164" y="5242697"/>
                  <a:pt x="5575102" y="5242697"/>
                </a:cubicBezTo>
                <a:cubicBezTo>
                  <a:pt x="5575102" y="5229817"/>
                  <a:pt x="5575102" y="5229817"/>
                  <a:pt x="5575104" y="5216935"/>
                </a:cubicBezTo>
                <a:cubicBezTo>
                  <a:pt x="5603346" y="5229817"/>
                  <a:pt x="5633002" y="5242697"/>
                  <a:pt x="5658422" y="5319986"/>
                </a:cubicBezTo>
                <a:cubicBezTo>
                  <a:pt x="5657009" y="5319986"/>
                  <a:pt x="5657009" y="5319986"/>
                  <a:pt x="5657010" y="5332866"/>
                </a:cubicBezTo>
                <a:cubicBezTo>
                  <a:pt x="5655598" y="5332866"/>
                  <a:pt x="5655598" y="5332866"/>
                  <a:pt x="5654186" y="5332866"/>
                </a:cubicBezTo>
                <a:cubicBezTo>
                  <a:pt x="5652773" y="5332866"/>
                  <a:pt x="5651361" y="5332866"/>
                  <a:pt x="5649948" y="5332866"/>
                </a:cubicBezTo>
                <a:cubicBezTo>
                  <a:pt x="5649948" y="5332866"/>
                  <a:pt x="5648538" y="5345749"/>
                  <a:pt x="5648538" y="5345749"/>
                </a:cubicBezTo>
                <a:cubicBezTo>
                  <a:pt x="5648538" y="5358628"/>
                  <a:pt x="5649949" y="5358628"/>
                  <a:pt x="5651361" y="5358628"/>
                </a:cubicBezTo>
                <a:cubicBezTo>
                  <a:pt x="5652773" y="5358628"/>
                  <a:pt x="5652773" y="5358628"/>
                  <a:pt x="5654186" y="5358628"/>
                </a:cubicBezTo>
                <a:cubicBezTo>
                  <a:pt x="5655597" y="5358628"/>
                  <a:pt x="5657009" y="5358628"/>
                  <a:pt x="5658422" y="5358628"/>
                </a:cubicBezTo>
                <a:cubicBezTo>
                  <a:pt x="5689490" y="5384391"/>
                  <a:pt x="5703612" y="5384391"/>
                  <a:pt x="5736093" y="5423035"/>
                </a:cubicBezTo>
                <a:cubicBezTo>
                  <a:pt x="5736093" y="5410153"/>
                  <a:pt x="5740330" y="5423035"/>
                  <a:pt x="5740329" y="5397274"/>
                </a:cubicBezTo>
                <a:cubicBezTo>
                  <a:pt x="5740330" y="5423035"/>
                  <a:pt x="5750216" y="5435916"/>
                  <a:pt x="5751627" y="5435916"/>
                </a:cubicBezTo>
                <a:cubicBezTo>
                  <a:pt x="5754452" y="5435915"/>
                  <a:pt x="5755864" y="5448798"/>
                  <a:pt x="5758688" y="5448797"/>
                </a:cubicBezTo>
                <a:cubicBezTo>
                  <a:pt x="5760101" y="5448797"/>
                  <a:pt x="5760101" y="5448797"/>
                  <a:pt x="5760101" y="5448797"/>
                </a:cubicBezTo>
                <a:cubicBezTo>
                  <a:pt x="5761512" y="5448798"/>
                  <a:pt x="5761513" y="5435916"/>
                  <a:pt x="5761513" y="5435916"/>
                </a:cubicBezTo>
                <a:cubicBezTo>
                  <a:pt x="5761512" y="5423035"/>
                  <a:pt x="5761512" y="5423035"/>
                  <a:pt x="5760101" y="5423035"/>
                </a:cubicBezTo>
                <a:cubicBezTo>
                  <a:pt x="5757277" y="5423035"/>
                  <a:pt x="5754452" y="5410153"/>
                  <a:pt x="5753040" y="5410153"/>
                </a:cubicBezTo>
                <a:cubicBezTo>
                  <a:pt x="5757276" y="5384391"/>
                  <a:pt x="5767162" y="5371510"/>
                  <a:pt x="5765749" y="5435915"/>
                </a:cubicBezTo>
                <a:cubicBezTo>
                  <a:pt x="5791168" y="5448797"/>
                  <a:pt x="5826473" y="5487440"/>
                  <a:pt x="5850480" y="5500322"/>
                </a:cubicBezTo>
                <a:cubicBezTo>
                  <a:pt x="5854717" y="5487440"/>
                  <a:pt x="5850480" y="5474560"/>
                  <a:pt x="5853304" y="5461677"/>
                </a:cubicBezTo>
                <a:cubicBezTo>
                  <a:pt x="5856130" y="5461677"/>
                  <a:pt x="5856130" y="5487440"/>
                  <a:pt x="5858954" y="5500322"/>
                </a:cubicBezTo>
                <a:cubicBezTo>
                  <a:pt x="5897083" y="5500322"/>
                  <a:pt x="5946509" y="5538968"/>
                  <a:pt x="5988875" y="5526085"/>
                </a:cubicBezTo>
                <a:cubicBezTo>
                  <a:pt x="5990287" y="5526085"/>
                  <a:pt x="5991700" y="5526085"/>
                  <a:pt x="5991700" y="5526085"/>
                </a:cubicBezTo>
                <a:cubicBezTo>
                  <a:pt x="5993112" y="5526085"/>
                  <a:pt x="5995936" y="5526085"/>
                  <a:pt x="5995936" y="5526085"/>
                </a:cubicBezTo>
                <a:cubicBezTo>
                  <a:pt x="5998761" y="5513205"/>
                  <a:pt x="5998761" y="5513205"/>
                  <a:pt x="6000173" y="5513205"/>
                </a:cubicBezTo>
                <a:cubicBezTo>
                  <a:pt x="6002997" y="5538968"/>
                  <a:pt x="6012883" y="5538968"/>
                  <a:pt x="6015707" y="5526085"/>
                </a:cubicBezTo>
                <a:cubicBezTo>
                  <a:pt x="6015707" y="5526085"/>
                  <a:pt x="6015707" y="5526085"/>
                  <a:pt x="6017119" y="5526085"/>
                </a:cubicBezTo>
                <a:cubicBezTo>
                  <a:pt x="6017119" y="5526085"/>
                  <a:pt x="6018532" y="5526085"/>
                  <a:pt x="6018532" y="5526085"/>
                </a:cubicBezTo>
                <a:cubicBezTo>
                  <a:pt x="6039714" y="5538968"/>
                  <a:pt x="6062310" y="5564729"/>
                  <a:pt x="6084904" y="5564729"/>
                </a:cubicBezTo>
                <a:cubicBezTo>
                  <a:pt x="6089141" y="5564728"/>
                  <a:pt x="6091965" y="5551847"/>
                  <a:pt x="6096201" y="5551847"/>
                </a:cubicBezTo>
                <a:cubicBezTo>
                  <a:pt x="6099026" y="5551847"/>
                  <a:pt x="6100438" y="5564729"/>
                  <a:pt x="6101850" y="5564729"/>
                </a:cubicBezTo>
                <a:cubicBezTo>
                  <a:pt x="6107499" y="5577609"/>
                  <a:pt x="6113148" y="5564729"/>
                  <a:pt x="6118797" y="5564729"/>
                </a:cubicBezTo>
                <a:cubicBezTo>
                  <a:pt x="6125858" y="5577609"/>
                  <a:pt x="6137156" y="5577609"/>
                  <a:pt x="6147041" y="5577609"/>
                </a:cubicBezTo>
                <a:cubicBezTo>
                  <a:pt x="6156926" y="5577609"/>
                  <a:pt x="6165399" y="5590492"/>
                  <a:pt x="6176697" y="5590492"/>
                </a:cubicBezTo>
                <a:cubicBezTo>
                  <a:pt x="6197879" y="5590491"/>
                  <a:pt x="6216237" y="5603371"/>
                  <a:pt x="6243070" y="5616253"/>
                </a:cubicBezTo>
                <a:cubicBezTo>
                  <a:pt x="6245894" y="5603371"/>
                  <a:pt x="6248718" y="5603371"/>
                  <a:pt x="6250130" y="5590492"/>
                </a:cubicBezTo>
                <a:cubicBezTo>
                  <a:pt x="6252955" y="5590491"/>
                  <a:pt x="6252955" y="5603371"/>
                  <a:pt x="6254367" y="5616253"/>
                </a:cubicBezTo>
                <a:cubicBezTo>
                  <a:pt x="6295321" y="5629134"/>
                  <a:pt x="6340511" y="5590491"/>
                  <a:pt x="6380052" y="5564729"/>
                </a:cubicBezTo>
                <a:cubicBezTo>
                  <a:pt x="6389938" y="5564729"/>
                  <a:pt x="6399824" y="5577609"/>
                  <a:pt x="6411120" y="5577609"/>
                </a:cubicBezTo>
                <a:cubicBezTo>
                  <a:pt x="6433716" y="5577608"/>
                  <a:pt x="6457722" y="5538967"/>
                  <a:pt x="6474669" y="5603371"/>
                </a:cubicBezTo>
                <a:cubicBezTo>
                  <a:pt x="6504325" y="5577609"/>
                  <a:pt x="6539630" y="5590492"/>
                  <a:pt x="6562225" y="5629134"/>
                </a:cubicBezTo>
                <a:cubicBezTo>
                  <a:pt x="6569286" y="5590492"/>
                  <a:pt x="6579172" y="5642016"/>
                  <a:pt x="6589057" y="5616253"/>
                </a:cubicBezTo>
                <a:cubicBezTo>
                  <a:pt x="6594706" y="5654895"/>
                  <a:pt x="6603178" y="5629134"/>
                  <a:pt x="6611653" y="5629134"/>
                </a:cubicBezTo>
                <a:cubicBezTo>
                  <a:pt x="6613065" y="5629134"/>
                  <a:pt x="6614477" y="5642016"/>
                  <a:pt x="6617301" y="5654895"/>
                </a:cubicBezTo>
                <a:cubicBezTo>
                  <a:pt x="6621538" y="5654895"/>
                  <a:pt x="6627186" y="5642016"/>
                  <a:pt x="6631423" y="5654895"/>
                </a:cubicBezTo>
                <a:cubicBezTo>
                  <a:pt x="6635660" y="5654895"/>
                  <a:pt x="6637072" y="5667778"/>
                  <a:pt x="6644133" y="5654895"/>
                </a:cubicBezTo>
                <a:cubicBezTo>
                  <a:pt x="6646957" y="5654895"/>
                  <a:pt x="6651193" y="5680658"/>
                  <a:pt x="6655430" y="5680658"/>
                </a:cubicBezTo>
                <a:cubicBezTo>
                  <a:pt x="6673789" y="5693540"/>
                  <a:pt x="6693560" y="5680658"/>
                  <a:pt x="6711918" y="5680657"/>
                </a:cubicBezTo>
                <a:cubicBezTo>
                  <a:pt x="6733100" y="5680658"/>
                  <a:pt x="6755696" y="5693540"/>
                  <a:pt x="6776878" y="5680658"/>
                </a:cubicBezTo>
                <a:cubicBezTo>
                  <a:pt x="6791000" y="5667778"/>
                  <a:pt x="6803709" y="5654895"/>
                  <a:pt x="6817832" y="5654895"/>
                </a:cubicBezTo>
                <a:cubicBezTo>
                  <a:pt x="6836191" y="5654895"/>
                  <a:pt x="6851724" y="5680657"/>
                  <a:pt x="6868671" y="5667778"/>
                </a:cubicBezTo>
                <a:cubicBezTo>
                  <a:pt x="6872908" y="5667778"/>
                  <a:pt x="6879969" y="5667778"/>
                  <a:pt x="6884205" y="5667778"/>
                </a:cubicBezTo>
                <a:cubicBezTo>
                  <a:pt x="6885618" y="5667778"/>
                  <a:pt x="6887030" y="5680658"/>
                  <a:pt x="6888442" y="5680658"/>
                </a:cubicBezTo>
                <a:cubicBezTo>
                  <a:pt x="6899740" y="5693541"/>
                  <a:pt x="6909625" y="5667778"/>
                  <a:pt x="6922334" y="5680658"/>
                </a:cubicBezTo>
                <a:cubicBezTo>
                  <a:pt x="6944929" y="5719303"/>
                  <a:pt x="6974586" y="5693541"/>
                  <a:pt x="7000005" y="5706423"/>
                </a:cubicBezTo>
                <a:cubicBezTo>
                  <a:pt x="7016951" y="5706424"/>
                  <a:pt x="7035310" y="5732185"/>
                  <a:pt x="7053668" y="5719303"/>
                </a:cubicBezTo>
                <a:cubicBezTo>
                  <a:pt x="7055080" y="5719303"/>
                  <a:pt x="7057905" y="5719303"/>
                  <a:pt x="7059317" y="5719303"/>
                </a:cubicBezTo>
                <a:cubicBezTo>
                  <a:pt x="7066377" y="5719303"/>
                  <a:pt x="7076263" y="5745066"/>
                  <a:pt x="7084736" y="5719303"/>
                </a:cubicBezTo>
                <a:cubicBezTo>
                  <a:pt x="7105919" y="5745065"/>
                  <a:pt x="7136988" y="5732185"/>
                  <a:pt x="7165231" y="5719303"/>
                </a:cubicBezTo>
                <a:cubicBezTo>
                  <a:pt x="7179354" y="5719303"/>
                  <a:pt x="7194888" y="5732185"/>
                  <a:pt x="7210421" y="5719303"/>
                </a:cubicBezTo>
                <a:cubicBezTo>
                  <a:pt x="7221366" y="5712863"/>
                  <a:pt x="7232752" y="5709642"/>
                  <a:pt x="7244402" y="5707428"/>
                </a:cubicBezTo>
                <a:lnTo>
                  <a:pt x="7247200" y="5706969"/>
                </a:lnTo>
                <a:lnTo>
                  <a:pt x="7241240" y="5711405"/>
                </a:lnTo>
                <a:cubicBezTo>
                  <a:pt x="7246476" y="5717977"/>
                  <a:pt x="7251510" y="5722430"/>
                  <a:pt x="7256480" y="5723368"/>
                </a:cubicBezTo>
                <a:cubicBezTo>
                  <a:pt x="7261450" y="5724306"/>
                  <a:pt x="7266354" y="5721729"/>
                  <a:pt x="7271334" y="5714244"/>
                </a:cubicBezTo>
                <a:cubicBezTo>
                  <a:pt x="7267622" y="5710615"/>
                  <a:pt x="7263943" y="5707691"/>
                  <a:pt x="7260239" y="5706060"/>
                </a:cubicBezTo>
                <a:lnTo>
                  <a:pt x="7254144" y="5705829"/>
                </a:lnTo>
                <a:lnTo>
                  <a:pt x="7279972" y="5701592"/>
                </a:lnTo>
                <a:cubicBezTo>
                  <a:pt x="7303979" y="5696760"/>
                  <a:pt x="7328340" y="5687099"/>
                  <a:pt x="7351641" y="5654895"/>
                </a:cubicBezTo>
                <a:cubicBezTo>
                  <a:pt x="7354465" y="5654895"/>
                  <a:pt x="7355877" y="5654895"/>
                  <a:pt x="7357289" y="5667778"/>
                </a:cubicBezTo>
                <a:cubicBezTo>
                  <a:pt x="7368588" y="5654895"/>
                  <a:pt x="7386945" y="5629134"/>
                  <a:pt x="7401067" y="5642015"/>
                </a:cubicBezTo>
                <a:cubicBezTo>
                  <a:pt x="7408128" y="5654895"/>
                  <a:pt x="7420838" y="5654895"/>
                  <a:pt x="7432136" y="5654895"/>
                </a:cubicBezTo>
                <a:cubicBezTo>
                  <a:pt x="7441315" y="5648456"/>
                  <a:pt x="7450494" y="5648456"/>
                  <a:pt x="7459674" y="5650066"/>
                </a:cubicBezTo>
                <a:lnTo>
                  <a:pt x="7462206" y="5650510"/>
                </a:lnTo>
                <a:lnTo>
                  <a:pt x="7455974" y="5650921"/>
                </a:lnTo>
                <a:cubicBezTo>
                  <a:pt x="7439982" y="5656479"/>
                  <a:pt x="7435915" y="5685991"/>
                  <a:pt x="7444655" y="5698727"/>
                </a:cubicBezTo>
                <a:cubicBezTo>
                  <a:pt x="7446321" y="5701153"/>
                  <a:pt x="7448450" y="5702970"/>
                  <a:pt x="7451050" y="5703897"/>
                </a:cubicBezTo>
                <a:cubicBezTo>
                  <a:pt x="7463330" y="5709134"/>
                  <a:pt x="7482164" y="5680189"/>
                  <a:pt x="7478796" y="5661909"/>
                </a:cubicBezTo>
                <a:cubicBezTo>
                  <a:pt x="7478315" y="5659299"/>
                  <a:pt x="7477380" y="5656904"/>
                  <a:pt x="7475909" y="5654858"/>
                </a:cubicBezTo>
                <a:lnTo>
                  <a:pt x="7467750" y="5651482"/>
                </a:lnTo>
                <a:lnTo>
                  <a:pt x="7487212" y="5654895"/>
                </a:lnTo>
                <a:cubicBezTo>
                  <a:pt x="7497097" y="5667778"/>
                  <a:pt x="7506982" y="5667778"/>
                  <a:pt x="7515455" y="5654895"/>
                </a:cubicBezTo>
                <a:cubicBezTo>
                  <a:pt x="7526753" y="5680658"/>
                  <a:pt x="7549348" y="5680658"/>
                  <a:pt x="7560645" y="5680658"/>
                </a:cubicBezTo>
                <a:cubicBezTo>
                  <a:pt x="7568059" y="5719304"/>
                  <a:pt x="7577061" y="5707228"/>
                  <a:pt x="7585866" y="5698773"/>
                </a:cubicBezTo>
                <a:lnTo>
                  <a:pt x="7591520" y="5695362"/>
                </a:lnTo>
                <a:lnTo>
                  <a:pt x="7598121" y="5706872"/>
                </a:lnTo>
                <a:lnTo>
                  <a:pt x="7603526" y="5709587"/>
                </a:lnTo>
                <a:lnTo>
                  <a:pt x="7603469" y="5709796"/>
                </a:lnTo>
                <a:lnTo>
                  <a:pt x="7603689" y="5709670"/>
                </a:lnTo>
                <a:lnTo>
                  <a:pt x="7612737" y="5714213"/>
                </a:lnTo>
                <a:lnTo>
                  <a:pt x="7612897" y="5714473"/>
                </a:lnTo>
                <a:lnTo>
                  <a:pt x="7618952" y="5725925"/>
                </a:lnTo>
                <a:lnTo>
                  <a:pt x="7615171" y="5728424"/>
                </a:lnTo>
                <a:cubicBezTo>
                  <a:pt x="7613545" y="5730700"/>
                  <a:pt x="7612491" y="5733671"/>
                  <a:pt x="7612217" y="5736814"/>
                </a:cubicBezTo>
                <a:cubicBezTo>
                  <a:pt x="7611670" y="5743101"/>
                  <a:pt x="7614241" y="5750078"/>
                  <a:pt x="7621607" y="5753564"/>
                </a:cubicBezTo>
                <a:cubicBezTo>
                  <a:pt x="7625784" y="5751137"/>
                  <a:pt x="7627168" y="5747823"/>
                  <a:pt x="7628267" y="5743889"/>
                </a:cubicBezTo>
                <a:lnTo>
                  <a:pt x="7629026" y="5741837"/>
                </a:lnTo>
                <a:lnTo>
                  <a:pt x="7631254" y="5745065"/>
                </a:lnTo>
                <a:cubicBezTo>
                  <a:pt x="7636903" y="5745065"/>
                  <a:pt x="7641140" y="5732185"/>
                  <a:pt x="7646789" y="5732185"/>
                </a:cubicBezTo>
                <a:cubicBezTo>
                  <a:pt x="7656675" y="5732185"/>
                  <a:pt x="7666560" y="5745066"/>
                  <a:pt x="7675033" y="5745065"/>
                </a:cubicBezTo>
                <a:lnTo>
                  <a:pt x="7693828" y="5757433"/>
                </a:lnTo>
                <a:lnTo>
                  <a:pt x="7681435" y="5765015"/>
                </a:lnTo>
                <a:lnTo>
                  <a:pt x="7690786" y="5771184"/>
                </a:lnTo>
                <a:lnTo>
                  <a:pt x="7682742" y="5776157"/>
                </a:lnTo>
                <a:cubicBezTo>
                  <a:pt x="7677281" y="5779765"/>
                  <a:pt x="7672365" y="5785449"/>
                  <a:pt x="7669868" y="5798614"/>
                </a:cubicBezTo>
                <a:cubicBezTo>
                  <a:pt x="7680039" y="5802650"/>
                  <a:pt x="7694982" y="5789720"/>
                  <a:pt x="7699040" y="5777503"/>
                </a:cubicBezTo>
                <a:lnTo>
                  <a:pt x="7698967" y="5771978"/>
                </a:lnTo>
                <a:lnTo>
                  <a:pt x="7703422" y="5771960"/>
                </a:lnTo>
                <a:cubicBezTo>
                  <a:pt x="7707103" y="5770901"/>
                  <a:pt x="7710540" y="5768860"/>
                  <a:pt x="7713361" y="5766029"/>
                </a:cubicBezTo>
                <a:lnTo>
                  <a:pt x="7714836" y="5763504"/>
                </a:lnTo>
                <a:lnTo>
                  <a:pt x="7718811" y="5764387"/>
                </a:lnTo>
                <a:cubicBezTo>
                  <a:pt x="7733285" y="5764387"/>
                  <a:pt x="7747761" y="5757946"/>
                  <a:pt x="7762588" y="5745066"/>
                </a:cubicBezTo>
                <a:lnTo>
                  <a:pt x="7769063" y="5739834"/>
                </a:lnTo>
                <a:lnTo>
                  <a:pt x="7768433" y="5744653"/>
                </a:lnTo>
                <a:cubicBezTo>
                  <a:pt x="7768075" y="5758745"/>
                  <a:pt x="7770814" y="5771800"/>
                  <a:pt x="7776052" y="5788239"/>
                </a:cubicBezTo>
                <a:cubicBezTo>
                  <a:pt x="7793911" y="5803503"/>
                  <a:pt x="7815657" y="5812072"/>
                  <a:pt x="7834435" y="5808862"/>
                </a:cubicBezTo>
                <a:lnTo>
                  <a:pt x="7849719" y="5802477"/>
                </a:lnTo>
                <a:lnTo>
                  <a:pt x="7846534" y="5810513"/>
                </a:lnTo>
                <a:cubicBezTo>
                  <a:pt x="7844060" y="5822497"/>
                  <a:pt x="7845045" y="5836166"/>
                  <a:pt x="7850529" y="5842438"/>
                </a:cubicBezTo>
                <a:cubicBezTo>
                  <a:pt x="7855795" y="5832691"/>
                  <a:pt x="7857454" y="5823957"/>
                  <a:pt x="7858562" y="5815309"/>
                </a:cubicBezTo>
                <a:lnTo>
                  <a:pt x="7859876" y="5807913"/>
                </a:lnTo>
                <a:lnTo>
                  <a:pt x="7860466" y="5809219"/>
                </a:lnTo>
                <a:cubicBezTo>
                  <a:pt x="7863331" y="5813349"/>
                  <a:pt x="7866754" y="5816523"/>
                  <a:pt x="7870436" y="5818108"/>
                </a:cubicBezTo>
                <a:lnTo>
                  <a:pt x="7870860" y="5818136"/>
                </a:lnTo>
                <a:lnTo>
                  <a:pt x="7871466" y="5825914"/>
                </a:lnTo>
                <a:cubicBezTo>
                  <a:pt x="7871340" y="5829548"/>
                  <a:pt x="7870734" y="5833645"/>
                  <a:pt x="7869352" y="5838466"/>
                </a:cubicBezTo>
                <a:cubicBezTo>
                  <a:pt x="7870781" y="5844357"/>
                  <a:pt x="7873541" y="5848740"/>
                  <a:pt x="7877063" y="5852231"/>
                </a:cubicBezTo>
                <a:lnTo>
                  <a:pt x="7878975" y="5853542"/>
                </a:lnTo>
                <a:lnTo>
                  <a:pt x="7881357" y="5859250"/>
                </a:lnTo>
                <a:lnTo>
                  <a:pt x="7883017" y="5856311"/>
                </a:lnTo>
                <a:lnTo>
                  <a:pt x="7884377" y="5857241"/>
                </a:lnTo>
                <a:lnTo>
                  <a:pt x="7888757" y="5872615"/>
                </a:lnTo>
                <a:cubicBezTo>
                  <a:pt x="7891334" y="5877921"/>
                  <a:pt x="7894765" y="5882758"/>
                  <a:pt x="7898738" y="5886818"/>
                </a:cubicBezTo>
                <a:lnTo>
                  <a:pt x="7904636" y="5890535"/>
                </a:lnTo>
                <a:lnTo>
                  <a:pt x="7904556" y="5890765"/>
                </a:lnTo>
                <a:lnTo>
                  <a:pt x="7904815" y="5890647"/>
                </a:lnTo>
                <a:lnTo>
                  <a:pt x="7916769" y="5898180"/>
                </a:lnTo>
                <a:cubicBezTo>
                  <a:pt x="7923244" y="5900098"/>
                  <a:pt x="7929937" y="5899905"/>
                  <a:pt x="7936104" y="5896871"/>
                </a:cubicBezTo>
                <a:cubicBezTo>
                  <a:pt x="7935419" y="5894428"/>
                  <a:pt x="7937369" y="5893683"/>
                  <a:pt x="7939319" y="5892937"/>
                </a:cubicBezTo>
                <a:cubicBezTo>
                  <a:pt x="7939450" y="5887393"/>
                  <a:pt x="7938882" y="5881982"/>
                  <a:pt x="7937723" y="5876865"/>
                </a:cubicBezTo>
                <a:lnTo>
                  <a:pt x="7934341" y="5867436"/>
                </a:lnTo>
                <a:lnTo>
                  <a:pt x="7935842" y="5866777"/>
                </a:lnTo>
                <a:lnTo>
                  <a:pt x="7948125" y="5861377"/>
                </a:lnTo>
                <a:lnTo>
                  <a:pt x="7951574" y="5864834"/>
                </a:lnTo>
                <a:cubicBezTo>
                  <a:pt x="7952824" y="5865096"/>
                  <a:pt x="7954173" y="5864811"/>
                  <a:pt x="7955591" y="5863809"/>
                </a:cubicBezTo>
                <a:lnTo>
                  <a:pt x="7955247" y="5858246"/>
                </a:lnTo>
                <a:lnTo>
                  <a:pt x="7957604" y="5857210"/>
                </a:lnTo>
                <a:cubicBezTo>
                  <a:pt x="7960830" y="5850009"/>
                  <a:pt x="7963112" y="5841678"/>
                  <a:pt x="7965646" y="5833851"/>
                </a:cubicBezTo>
                <a:lnTo>
                  <a:pt x="7971603" y="5821167"/>
                </a:lnTo>
                <a:lnTo>
                  <a:pt x="7971995" y="5830414"/>
                </a:lnTo>
                <a:cubicBezTo>
                  <a:pt x="7973973" y="5840229"/>
                  <a:pt x="7979158" y="5849086"/>
                  <a:pt x="7988158" y="5854757"/>
                </a:cubicBezTo>
                <a:cubicBezTo>
                  <a:pt x="7994794" y="5858548"/>
                  <a:pt x="8000874" y="5859706"/>
                  <a:pt x="8006531" y="5858951"/>
                </a:cubicBezTo>
                <a:cubicBezTo>
                  <a:pt x="8010772" y="5858384"/>
                  <a:pt x="8014775" y="5856742"/>
                  <a:pt x="8018593" y="5854326"/>
                </a:cubicBezTo>
                <a:lnTo>
                  <a:pt x="8022866" y="5850717"/>
                </a:lnTo>
                <a:lnTo>
                  <a:pt x="8021613" y="5852562"/>
                </a:lnTo>
                <a:cubicBezTo>
                  <a:pt x="8019213" y="5859679"/>
                  <a:pt x="8022199" y="5866785"/>
                  <a:pt x="8038243" y="5867078"/>
                </a:cubicBezTo>
                <a:cubicBezTo>
                  <a:pt x="8044115" y="5850814"/>
                  <a:pt x="8043995" y="5842626"/>
                  <a:pt x="8041276" y="5839506"/>
                </a:cubicBezTo>
                <a:cubicBezTo>
                  <a:pt x="8040257" y="5838337"/>
                  <a:pt x="8038872" y="5837880"/>
                  <a:pt x="8037299" y="5837976"/>
                </a:cubicBezTo>
                <a:lnTo>
                  <a:pt x="8033650" y="5839901"/>
                </a:lnTo>
                <a:lnTo>
                  <a:pt x="8049481" y="5819939"/>
                </a:lnTo>
                <a:lnTo>
                  <a:pt x="8032490" y="5800678"/>
                </a:lnTo>
                <a:lnTo>
                  <a:pt x="8040367" y="5801850"/>
                </a:lnTo>
                <a:cubicBezTo>
                  <a:pt x="8041201" y="5799788"/>
                  <a:pt x="8041104" y="5798103"/>
                  <a:pt x="8040492" y="5796880"/>
                </a:cubicBezTo>
                <a:cubicBezTo>
                  <a:pt x="8039575" y="5795044"/>
                  <a:pt x="8037499" y="5794249"/>
                  <a:pt x="8035666" y="5794782"/>
                </a:cubicBezTo>
                <a:lnTo>
                  <a:pt x="8032369" y="5800540"/>
                </a:lnTo>
                <a:lnTo>
                  <a:pt x="8027584" y="5795117"/>
                </a:lnTo>
                <a:cubicBezTo>
                  <a:pt x="8020752" y="5786677"/>
                  <a:pt x="8012803" y="5779105"/>
                  <a:pt x="7998989" y="5775484"/>
                </a:cubicBezTo>
                <a:cubicBezTo>
                  <a:pt x="7993483" y="5777425"/>
                  <a:pt x="7988649" y="5780786"/>
                  <a:pt x="7984616" y="5785088"/>
                </a:cubicBezTo>
                <a:cubicBezTo>
                  <a:pt x="7980585" y="5789390"/>
                  <a:pt x="7977357" y="5794631"/>
                  <a:pt x="7975064" y="5800330"/>
                </a:cubicBezTo>
                <a:lnTo>
                  <a:pt x="7973025" y="5808531"/>
                </a:lnTo>
                <a:lnTo>
                  <a:pt x="7968742" y="5798709"/>
                </a:lnTo>
                <a:cubicBezTo>
                  <a:pt x="7966989" y="5793305"/>
                  <a:pt x="7966378" y="5786772"/>
                  <a:pt x="7969141" y="5777130"/>
                </a:cubicBezTo>
                <a:cubicBezTo>
                  <a:pt x="7952107" y="5764298"/>
                  <a:pt x="7945555" y="5745125"/>
                  <a:pt x="7924248" y="5744989"/>
                </a:cubicBezTo>
                <a:cubicBezTo>
                  <a:pt x="7921009" y="5744956"/>
                  <a:pt x="7917855" y="5745380"/>
                  <a:pt x="7914798" y="5746198"/>
                </a:cubicBezTo>
                <a:lnTo>
                  <a:pt x="7900799" y="5753184"/>
                </a:lnTo>
                <a:lnTo>
                  <a:pt x="7896534" y="5750312"/>
                </a:lnTo>
                <a:cubicBezTo>
                  <a:pt x="7894726" y="5752191"/>
                  <a:pt x="7892520" y="5756679"/>
                  <a:pt x="7891023" y="5761533"/>
                </a:cubicBezTo>
                <a:lnTo>
                  <a:pt x="7890963" y="5762170"/>
                </a:lnTo>
                <a:lnTo>
                  <a:pt x="7888124" y="5764915"/>
                </a:lnTo>
                <a:lnTo>
                  <a:pt x="7885378" y="5758071"/>
                </a:lnTo>
                <a:cubicBezTo>
                  <a:pt x="7883627" y="5755850"/>
                  <a:pt x="7881544" y="5754162"/>
                  <a:pt x="7879113" y="5753191"/>
                </a:cubicBezTo>
                <a:lnTo>
                  <a:pt x="7875828" y="5754022"/>
                </a:lnTo>
                <a:lnTo>
                  <a:pt x="7876078" y="5753065"/>
                </a:lnTo>
                <a:cubicBezTo>
                  <a:pt x="7876957" y="5744502"/>
                  <a:pt x="7876590" y="5735725"/>
                  <a:pt x="7875045" y="5727251"/>
                </a:cubicBezTo>
                <a:cubicBezTo>
                  <a:pt x="7873113" y="5716659"/>
                  <a:pt x="7869339" y="5706542"/>
                  <a:pt x="7863851" y="5697910"/>
                </a:cubicBezTo>
                <a:lnTo>
                  <a:pt x="7862155" y="5696296"/>
                </a:lnTo>
                <a:lnTo>
                  <a:pt x="7861611" y="5693576"/>
                </a:lnTo>
                <a:cubicBezTo>
                  <a:pt x="7860310" y="5690707"/>
                  <a:pt x="7858391" y="5688420"/>
                  <a:pt x="7855931" y="5687250"/>
                </a:cubicBezTo>
                <a:lnTo>
                  <a:pt x="7853223" y="5687801"/>
                </a:lnTo>
                <a:lnTo>
                  <a:pt x="7842369" y="5677475"/>
                </a:lnTo>
                <a:lnTo>
                  <a:pt x="7837313" y="5676014"/>
                </a:lnTo>
                <a:lnTo>
                  <a:pt x="7841627" y="5668985"/>
                </a:lnTo>
                <a:cubicBezTo>
                  <a:pt x="7845622" y="5661135"/>
                  <a:pt x="7849516" y="5651978"/>
                  <a:pt x="7853296" y="5641160"/>
                </a:cubicBezTo>
                <a:lnTo>
                  <a:pt x="7861875" y="5611608"/>
                </a:lnTo>
                <a:lnTo>
                  <a:pt x="7863395" y="5612064"/>
                </a:lnTo>
                <a:cubicBezTo>
                  <a:pt x="7871272" y="5612539"/>
                  <a:pt x="7879221" y="5611237"/>
                  <a:pt x="7886781" y="5608297"/>
                </a:cubicBezTo>
                <a:cubicBezTo>
                  <a:pt x="7893079" y="5605846"/>
                  <a:pt x="7899106" y="5602258"/>
                  <a:pt x="7904594" y="5597611"/>
                </a:cubicBezTo>
                <a:lnTo>
                  <a:pt x="7911504" y="5589535"/>
                </a:lnTo>
                <a:lnTo>
                  <a:pt x="7911967" y="5590079"/>
                </a:lnTo>
                <a:lnTo>
                  <a:pt x="7912075" y="5588868"/>
                </a:lnTo>
                <a:lnTo>
                  <a:pt x="7919165" y="5580581"/>
                </a:lnTo>
                <a:cubicBezTo>
                  <a:pt x="7923303" y="5573901"/>
                  <a:pt x="7926632" y="5566241"/>
                  <a:pt x="7928883" y="5557686"/>
                </a:cubicBezTo>
                <a:lnTo>
                  <a:pt x="7930134" y="5546819"/>
                </a:lnTo>
                <a:lnTo>
                  <a:pt x="7930555" y="5547232"/>
                </a:lnTo>
                <a:lnTo>
                  <a:pt x="7930226" y="5546013"/>
                </a:lnTo>
                <a:lnTo>
                  <a:pt x="7932136" y="5529409"/>
                </a:lnTo>
                <a:cubicBezTo>
                  <a:pt x="7932000" y="5524263"/>
                  <a:pt x="7930674" y="5519653"/>
                  <a:pt x="7928682" y="5515220"/>
                </a:cubicBezTo>
                <a:lnTo>
                  <a:pt x="7923743" y="5506510"/>
                </a:lnTo>
                <a:lnTo>
                  <a:pt x="7925523" y="5504731"/>
                </a:lnTo>
                <a:cubicBezTo>
                  <a:pt x="7926699" y="5501730"/>
                  <a:pt x="7927451" y="5497902"/>
                  <a:pt x="7928176" y="5494575"/>
                </a:cubicBezTo>
                <a:cubicBezTo>
                  <a:pt x="7926476" y="5491843"/>
                  <a:pt x="7925052" y="5490908"/>
                  <a:pt x="7923798" y="5491120"/>
                </a:cubicBezTo>
                <a:cubicBezTo>
                  <a:pt x="7921916" y="5491441"/>
                  <a:pt x="7920418" y="5494349"/>
                  <a:pt x="7918949" y="5497663"/>
                </a:cubicBezTo>
                <a:lnTo>
                  <a:pt x="7918814" y="5497925"/>
                </a:lnTo>
                <a:lnTo>
                  <a:pt x="7912941" y="5487829"/>
                </a:lnTo>
                <a:lnTo>
                  <a:pt x="7911650" y="5484043"/>
                </a:lnTo>
                <a:lnTo>
                  <a:pt x="7923120" y="5479343"/>
                </a:lnTo>
                <a:cubicBezTo>
                  <a:pt x="7935259" y="5472224"/>
                  <a:pt x="7944957" y="5461683"/>
                  <a:pt x="7949829" y="5447918"/>
                </a:cubicBezTo>
                <a:lnTo>
                  <a:pt x="7950287" y="5442323"/>
                </a:lnTo>
                <a:lnTo>
                  <a:pt x="7960479" y="5448205"/>
                </a:lnTo>
                <a:cubicBezTo>
                  <a:pt x="7964825" y="5449550"/>
                  <a:pt x="7969155" y="5449731"/>
                  <a:pt x="7972917" y="5448439"/>
                </a:cubicBezTo>
                <a:lnTo>
                  <a:pt x="7973274" y="5448166"/>
                </a:lnTo>
                <a:lnTo>
                  <a:pt x="7977577" y="5454047"/>
                </a:lnTo>
                <a:cubicBezTo>
                  <a:pt x="7979255" y="5457083"/>
                  <a:pt x="7980770" y="5460828"/>
                  <a:pt x="7982012" y="5465704"/>
                </a:cubicBezTo>
                <a:cubicBezTo>
                  <a:pt x="7986056" y="5469481"/>
                  <a:pt x="7990441" y="5471104"/>
                  <a:pt x="7995008" y="5471471"/>
                </a:cubicBezTo>
                <a:lnTo>
                  <a:pt x="7997199" y="5471196"/>
                </a:lnTo>
                <a:lnTo>
                  <a:pt x="8001926" y="5474159"/>
                </a:lnTo>
                <a:lnTo>
                  <a:pt x="8001834" y="5470613"/>
                </a:lnTo>
                <a:lnTo>
                  <a:pt x="8003391" y="5470418"/>
                </a:lnTo>
                <a:lnTo>
                  <a:pt x="8014473" y="5479818"/>
                </a:lnTo>
                <a:cubicBezTo>
                  <a:pt x="8019163" y="5482319"/>
                  <a:pt x="8024314" y="5483839"/>
                  <a:pt x="8029524" y="5484353"/>
                </a:cubicBezTo>
                <a:lnTo>
                  <a:pt x="8036127" y="5483242"/>
                </a:lnTo>
                <a:lnTo>
                  <a:pt x="8036175" y="5483483"/>
                </a:lnTo>
                <a:lnTo>
                  <a:pt x="8036327" y="5483207"/>
                </a:lnTo>
                <a:lnTo>
                  <a:pt x="8039354" y="5482697"/>
                </a:lnTo>
                <a:lnTo>
                  <a:pt x="8038445" y="5493342"/>
                </a:lnTo>
                <a:cubicBezTo>
                  <a:pt x="8044085" y="5496308"/>
                  <a:pt x="8047680" y="5492552"/>
                  <a:pt x="8048375" y="5484444"/>
                </a:cubicBezTo>
                <a:lnTo>
                  <a:pt x="8042277" y="5482206"/>
                </a:lnTo>
                <a:lnTo>
                  <a:pt x="8049709" y="5480954"/>
                </a:lnTo>
                <a:cubicBezTo>
                  <a:pt x="8055898" y="5477980"/>
                  <a:pt x="8061232" y="5473143"/>
                  <a:pt x="8064745" y="5466369"/>
                </a:cubicBezTo>
                <a:lnTo>
                  <a:pt x="8065364" y="5461402"/>
                </a:lnTo>
                <a:lnTo>
                  <a:pt x="8065536" y="5461795"/>
                </a:lnTo>
                <a:cubicBezTo>
                  <a:pt x="8069715" y="5454948"/>
                  <a:pt x="8077985" y="5447751"/>
                  <a:pt x="8078071" y="5441255"/>
                </a:cubicBezTo>
                <a:cubicBezTo>
                  <a:pt x="8074982" y="5437027"/>
                  <a:pt x="8071891" y="5432797"/>
                  <a:pt x="8072895" y="5428218"/>
                </a:cubicBezTo>
                <a:cubicBezTo>
                  <a:pt x="8068969" y="5427806"/>
                  <a:pt x="8065789" y="5428952"/>
                  <a:pt x="8063417" y="5431090"/>
                </a:cubicBezTo>
                <a:cubicBezTo>
                  <a:pt x="8059859" y="5434295"/>
                  <a:pt x="8058119" y="5439731"/>
                  <a:pt x="8058402" y="5445487"/>
                </a:cubicBezTo>
                <a:lnTo>
                  <a:pt x="8064809" y="5460131"/>
                </a:lnTo>
                <a:lnTo>
                  <a:pt x="8056257" y="5449017"/>
                </a:lnTo>
                <a:lnTo>
                  <a:pt x="8048896" y="5443737"/>
                </a:lnTo>
                <a:lnTo>
                  <a:pt x="8049789" y="5442153"/>
                </a:lnTo>
                <a:lnTo>
                  <a:pt x="8053259" y="5436001"/>
                </a:lnTo>
                <a:lnTo>
                  <a:pt x="8057945" y="5444621"/>
                </a:lnTo>
                <a:cubicBezTo>
                  <a:pt x="8058982" y="5440238"/>
                  <a:pt x="8058863" y="5435954"/>
                  <a:pt x="8058854" y="5431375"/>
                </a:cubicBezTo>
                <a:lnTo>
                  <a:pt x="8059062" y="5429354"/>
                </a:lnTo>
                <a:lnTo>
                  <a:pt x="8061593" y="5429573"/>
                </a:lnTo>
                <a:cubicBezTo>
                  <a:pt x="8062734" y="5428913"/>
                  <a:pt x="8063689" y="5427737"/>
                  <a:pt x="8064346" y="5425933"/>
                </a:cubicBezTo>
                <a:lnTo>
                  <a:pt x="8061343" y="5421663"/>
                </a:lnTo>
                <a:lnTo>
                  <a:pt x="8062747" y="5419175"/>
                </a:lnTo>
                <a:lnTo>
                  <a:pt x="8058904" y="5400003"/>
                </a:lnTo>
                <a:lnTo>
                  <a:pt x="8063906" y="5398407"/>
                </a:lnTo>
                <a:cubicBezTo>
                  <a:pt x="8066725" y="5397119"/>
                  <a:pt x="8069119" y="5395677"/>
                  <a:pt x="8070409" y="5394588"/>
                </a:cubicBezTo>
                <a:lnTo>
                  <a:pt x="8069636" y="5392867"/>
                </a:lnTo>
                <a:lnTo>
                  <a:pt x="8072429" y="5394702"/>
                </a:lnTo>
                <a:cubicBezTo>
                  <a:pt x="8076626" y="5396200"/>
                  <a:pt x="8081280" y="5396665"/>
                  <a:pt x="8086317" y="5395816"/>
                </a:cubicBezTo>
                <a:cubicBezTo>
                  <a:pt x="8093555" y="5394249"/>
                  <a:pt x="8099052" y="5390935"/>
                  <a:pt x="8103269" y="5386367"/>
                </a:cubicBezTo>
                <a:cubicBezTo>
                  <a:pt x="8106429" y="5382940"/>
                  <a:pt x="8108871" y="5378809"/>
                  <a:pt x="8110784" y="5374179"/>
                </a:cubicBezTo>
                <a:lnTo>
                  <a:pt x="8112218" y="5369177"/>
                </a:lnTo>
                <a:lnTo>
                  <a:pt x="8112422" y="5369481"/>
                </a:lnTo>
                <a:lnTo>
                  <a:pt x="8112367" y="5370637"/>
                </a:lnTo>
                <a:cubicBezTo>
                  <a:pt x="8113138" y="5374362"/>
                  <a:pt x="8114998" y="5377143"/>
                  <a:pt x="8118311" y="5377619"/>
                </a:cubicBezTo>
                <a:lnTo>
                  <a:pt x="8119484" y="5377390"/>
                </a:lnTo>
                <a:lnTo>
                  <a:pt x="8114990" y="5385334"/>
                </a:lnTo>
                <a:cubicBezTo>
                  <a:pt x="8113217" y="5390935"/>
                  <a:pt x="8113075" y="5396696"/>
                  <a:pt x="8117015" y="5399999"/>
                </a:cubicBezTo>
                <a:lnTo>
                  <a:pt x="8117204" y="5399722"/>
                </a:lnTo>
                <a:lnTo>
                  <a:pt x="8116909" y="5401233"/>
                </a:lnTo>
                <a:cubicBezTo>
                  <a:pt x="8117571" y="5404050"/>
                  <a:pt x="8119682" y="5405892"/>
                  <a:pt x="8123553" y="5405875"/>
                </a:cubicBezTo>
                <a:cubicBezTo>
                  <a:pt x="8125730" y="5402835"/>
                  <a:pt x="8126052" y="5398793"/>
                  <a:pt x="8127719" y="5394073"/>
                </a:cubicBezTo>
                <a:lnTo>
                  <a:pt x="8122390" y="5392050"/>
                </a:lnTo>
                <a:lnTo>
                  <a:pt x="8123651" y="5390184"/>
                </a:lnTo>
                <a:cubicBezTo>
                  <a:pt x="8125659" y="5385766"/>
                  <a:pt x="8127047" y="5380789"/>
                  <a:pt x="8126566" y="5377028"/>
                </a:cubicBezTo>
                <a:lnTo>
                  <a:pt x="8126284" y="5376631"/>
                </a:lnTo>
                <a:lnTo>
                  <a:pt x="8127786" y="5374201"/>
                </a:lnTo>
                <a:lnTo>
                  <a:pt x="8132962" y="5370775"/>
                </a:lnTo>
                <a:lnTo>
                  <a:pt x="8131990" y="5367404"/>
                </a:lnTo>
                <a:lnTo>
                  <a:pt x="8138062" y="5357582"/>
                </a:lnTo>
                <a:lnTo>
                  <a:pt x="8137951" y="5348583"/>
                </a:lnTo>
                <a:lnTo>
                  <a:pt x="8141435" y="5348862"/>
                </a:lnTo>
                <a:cubicBezTo>
                  <a:pt x="8143792" y="5347061"/>
                  <a:pt x="8145083" y="5343206"/>
                  <a:pt x="8145133" y="5337358"/>
                </a:cubicBezTo>
                <a:cubicBezTo>
                  <a:pt x="8141894" y="5335585"/>
                  <a:pt x="8139158" y="5335000"/>
                  <a:pt x="8136998" y="5335581"/>
                </a:cubicBezTo>
                <a:lnTo>
                  <a:pt x="8136707" y="5335904"/>
                </a:lnTo>
                <a:lnTo>
                  <a:pt x="8131020" y="5325036"/>
                </a:lnTo>
                <a:cubicBezTo>
                  <a:pt x="8128050" y="5321498"/>
                  <a:pt x="8124513" y="5318886"/>
                  <a:pt x="8120811" y="5317595"/>
                </a:cubicBezTo>
                <a:lnTo>
                  <a:pt x="8120330" y="5317618"/>
                </a:lnTo>
                <a:lnTo>
                  <a:pt x="8122587" y="5305411"/>
                </a:lnTo>
                <a:cubicBezTo>
                  <a:pt x="8128053" y="5309639"/>
                  <a:pt x="8134186" y="5317670"/>
                  <a:pt x="8140795" y="5312265"/>
                </a:cubicBezTo>
                <a:lnTo>
                  <a:pt x="8139816" y="5310014"/>
                </a:lnTo>
                <a:lnTo>
                  <a:pt x="8145953" y="5309546"/>
                </a:lnTo>
                <a:cubicBezTo>
                  <a:pt x="8148601" y="5302909"/>
                  <a:pt x="8149080" y="5297128"/>
                  <a:pt x="8148214" y="5292687"/>
                </a:cubicBezTo>
                <a:cubicBezTo>
                  <a:pt x="8146918" y="5286026"/>
                  <a:pt x="8142602" y="5282382"/>
                  <a:pt x="8138061" y="5283391"/>
                </a:cubicBezTo>
                <a:cubicBezTo>
                  <a:pt x="8135789" y="5283895"/>
                  <a:pt x="8133463" y="5285563"/>
                  <a:pt x="8131428" y="5288597"/>
                </a:cubicBezTo>
                <a:lnTo>
                  <a:pt x="8128598" y="5296382"/>
                </a:lnTo>
                <a:lnTo>
                  <a:pt x="8112134" y="5283521"/>
                </a:lnTo>
                <a:cubicBezTo>
                  <a:pt x="8109666" y="5292787"/>
                  <a:pt x="8114463" y="5293211"/>
                  <a:pt x="8115629" y="5298056"/>
                </a:cubicBezTo>
                <a:lnTo>
                  <a:pt x="8114913" y="5301315"/>
                </a:lnTo>
                <a:lnTo>
                  <a:pt x="8109842" y="5302395"/>
                </a:lnTo>
                <a:cubicBezTo>
                  <a:pt x="8111670" y="5306256"/>
                  <a:pt x="8111333" y="5307794"/>
                  <a:pt x="8108156" y="5310089"/>
                </a:cubicBezTo>
                <a:lnTo>
                  <a:pt x="8112436" y="5316000"/>
                </a:lnTo>
                <a:lnTo>
                  <a:pt x="8112548" y="5317967"/>
                </a:lnTo>
                <a:lnTo>
                  <a:pt x="8109621" y="5318099"/>
                </a:lnTo>
                <a:lnTo>
                  <a:pt x="8104788" y="5323473"/>
                </a:lnTo>
                <a:lnTo>
                  <a:pt x="8103509" y="5323362"/>
                </a:lnTo>
                <a:cubicBezTo>
                  <a:pt x="8088844" y="5320229"/>
                  <a:pt x="8075725" y="5313879"/>
                  <a:pt x="8056264" y="5323968"/>
                </a:cubicBezTo>
                <a:cubicBezTo>
                  <a:pt x="8052752" y="5329392"/>
                  <a:pt x="8050478" y="5335499"/>
                  <a:pt x="8049317" y="5341807"/>
                </a:cubicBezTo>
                <a:cubicBezTo>
                  <a:pt x="8048156" y="5348114"/>
                  <a:pt x="8048106" y="5354621"/>
                  <a:pt x="8049039" y="5360846"/>
                </a:cubicBezTo>
                <a:lnTo>
                  <a:pt x="8051403" y="5368921"/>
                </a:lnTo>
                <a:lnTo>
                  <a:pt x="8043119" y="5363952"/>
                </a:lnTo>
                <a:cubicBezTo>
                  <a:pt x="8039049" y="5360798"/>
                  <a:pt x="8035354" y="5355929"/>
                  <a:pt x="8032871" y="5346179"/>
                </a:cubicBezTo>
                <a:cubicBezTo>
                  <a:pt x="8012773" y="5347690"/>
                  <a:pt x="7998069" y="5336728"/>
                  <a:pt x="7980728" y="5351519"/>
                </a:cubicBezTo>
                <a:cubicBezTo>
                  <a:pt x="7978084" y="5353758"/>
                  <a:pt x="7975736" y="5356307"/>
                  <a:pt x="7973657" y="5359109"/>
                </a:cubicBezTo>
                <a:lnTo>
                  <a:pt x="7965730" y="5374564"/>
                </a:lnTo>
                <a:lnTo>
                  <a:pt x="7960865" y="5375218"/>
                </a:lnTo>
                <a:cubicBezTo>
                  <a:pt x="7960320" y="5378006"/>
                  <a:pt x="7960730" y="5383188"/>
                  <a:pt x="7961894" y="5388171"/>
                </a:cubicBezTo>
                <a:lnTo>
                  <a:pt x="7962157" y="5388729"/>
                </a:lnTo>
                <a:lnTo>
                  <a:pt x="7961200" y="5392940"/>
                </a:lnTo>
                <a:lnTo>
                  <a:pt x="7955620" y="5389312"/>
                </a:lnTo>
                <a:cubicBezTo>
                  <a:pt x="7953113" y="5388737"/>
                  <a:pt x="7950598" y="5388823"/>
                  <a:pt x="7948150" y="5389737"/>
                </a:cubicBezTo>
                <a:lnTo>
                  <a:pt x="7945895" y="5392710"/>
                </a:lnTo>
                <a:lnTo>
                  <a:pt x="7945629" y="5391759"/>
                </a:lnTo>
                <a:cubicBezTo>
                  <a:pt x="7942145" y="5384201"/>
                  <a:pt x="7937548" y="5377341"/>
                  <a:pt x="7932145" y="5371551"/>
                </a:cubicBezTo>
                <a:cubicBezTo>
                  <a:pt x="7927641" y="5366726"/>
                  <a:pt x="7922578" y="5362646"/>
                  <a:pt x="7917130" y="5359526"/>
                </a:cubicBezTo>
                <a:lnTo>
                  <a:pt x="7907921" y="5356192"/>
                </a:lnTo>
                <a:lnTo>
                  <a:pt x="7908126" y="5354471"/>
                </a:lnTo>
                <a:lnTo>
                  <a:pt x="7906812" y="5353429"/>
                </a:lnTo>
                <a:lnTo>
                  <a:pt x="7906632" y="5345749"/>
                </a:lnTo>
                <a:cubicBezTo>
                  <a:pt x="7909104" y="5323205"/>
                  <a:pt x="7911035" y="5295732"/>
                  <a:pt x="7913134" y="5270878"/>
                </a:cubicBezTo>
                <a:lnTo>
                  <a:pt x="7916475" y="5236749"/>
                </a:lnTo>
                <a:lnTo>
                  <a:pt x="7916628" y="5236729"/>
                </a:lnTo>
                <a:lnTo>
                  <a:pt x="7916605" y="5235875"/>
                </a:lnTo>
                <a:lnTo>
                  <a:pt x="7920649" y="5211727"/>
                </a:lnTo>
                <a:lnTo>
                  <a:pt x="7920788" y="5211365"/>
                </a:lnTo>
                <a:lnTo>
                  <a:pt x="7932161" y="5211760"/>
                </a:lnTo>
                <a:cubicBezTo>
                  <a:pt x="7940369" y="5209013"/>
                  <a:pt x="7947108" y="5202175"/>
                  <a:pt x="7953108" y="5193576"/>
                </a:cubicBezTo>
                <a:lnTo>
                  <a:pt x="7953459" y="5192965"/>
                </a:lnTo>
                <a:lnTo>
                  <a:pt x="7960939" y="5199392"/>
                </a:lnTo>
                <a:lnTo>
                  <a:pt x="7964114" y="5192354"/>
                </a:lnTo>
                <a:lnTo>
                  <a:pt x="7965102" y="5195036"/>
                </a:lnTo>
                <a:cubicBezTo>
                  <a:pt x="7965341" y="5195462"/>
                  <a:pt x="7965308" y="5194882"/>
                  <a:pt x="7964780" y="5192563"/>
                </a:cubicBezTo>
                <a:lnTo>
                  <a:pt x="7964448" y="5191614"/>
                </a:lnTo>
                <a:lnTo>
                  <a:pt x="7965844" y="5188517"/>
                </a:lnTo>
                <a:lnTo>
                  <a:pt x="7962808" y="5186930"/>
                </a:lnTo>
                <a:lnTo>
                  <a:pt x="7962471" y="5185966"/>
                </a:lnTo>
                <a:cubicBezTo>
                  <a:pt x="7961965" y="5184589"/>
                  <a:pt x="7961700" y="5183962"/>
                  <a:pt x="7961613" y="5183865"/>
                </a:cubicBezTo>
                <a:cubicBezTo>
                  <a:pt x="7961481" y="5183720"/>
                  <a:pt x="7961744" y="5184771"/>
                  <a:pt x="7962183" y="5186285"/>
                </a:cubicBezTo>
                <a:lnTo>
                  <a:pt x="7962300" y="5186664"/>
                </a:lnTo>
                <a:lnTo>
                  <a:pt x="7958285" y="5184568"/>
                </a:lnTo>
                <a:lnTo>
                  <a:pt x="7964768" y="5173283"/>
                </a:lnTo>
                <a:lnTo>
                  <a:pt x="7967341" y="5173500"/>
                </a:lnTo>
                <a:lnTo>
                  <a:pt x="7977147" y="5170099"/>
                </a:lnTo>
                <a:lnTo>
                  <a:pt x="7976646" y="5175549"/>
                </a:lnTo>
                <a:cubicBezTo>
                  <a:pt x="7976770" y="5181279"/>
                  <a:pt x="7977676" y="5187563"/>
                  <a:pt x="7979885" y="5194790"/>
                </a:cubicBezTo>
                <a:lnTo>
                  <a:pt x="7989054" y="5201484"/>
                </a:lnTo>
                <a:lnTo>
                  <a:pt x="7988003" y="5203526"/>
                </a:lnTo>
                <a:cubicBezTo>
                  <a:pt x="7989062" y="5206301"/>
                  <a:pt x="7990143" y="5207452"/>
                  <a:pt x="7991243" y="5207568"/>
                </a:cubicBezTo>
                <a:lnTo>
                  <a:pt x="7994759" y="5204437"/>
                </a:lnTo>
                <a:lnTo>
                  <a:pt x="8006421" y="5206422"/>
                </a:lnTo>
                <a:lnTo>
                  <a:pt x="8024165" y="5197344"/>
                </a:lnTo>
                <a:lnTo>
                  <a:pt x="8025834" y="5202727"/>
                </a:lnTo>
                <a:cubicBezTo>
                  <a:pt x="8030937" y="5200925"/>
                  <a:pt x="8033972" y="5196844"/>
                  <a:pt x="8033882" y="5186845"/>
                </a:cubicBezTo>
                <a:lnTo>
                  <a:pt x="8028946" y="5186160"/>
                </a:lnTo>
                <a:lnTo>
                  <a:pt x="8033183" y="5170756"/>
                </a:lnTo>
                <a:cubicBezTo>
                  <a:pt x="8032307" y="5162928"/>
                  <a:pt x="8030099" y="5156752"/>
                  <a:pt x="8026931" y="5151797"/>
                </a:cubicBezTo>
                <a:cubicBezTo>
                  <a:pt x="8017431" y="5136935"/>
                  <a:pt x="7999310" y="5133058"/>
                  <a:pt x="7982688" y="5128506"/>
                </a:cubicBezTo>
                <a:lnTo>
                  <a:pt x="7980607" y="5142647"/>
                </a:lnTo>
                <a:lnTo>
                  <a:pt x="7978617" y="5138206"/>
                </a:lnTo>
                <a:lnTo>
                  <a:pt x="7979733" y="5135473"/>
                </a:lnTo>
                <a:lnTo>
                  <a:pt x="7976837" y="5134230"/>
                </a:lnTo>
                <a:lnTo>
                  <a:pt x="7970288" y="5119609"/>
                </a:lnTo>
                <a:cubicBezTo>
                  <a:pt x="7966580" y="5118449"/>
                  <a:pt x="7962839" y="5118409"/>
                  <a:pt x="7959280" y="5119262"/>
                </a:cubicBezTo>
                <a:cubicBezTo>
                  <a:pt x="7955722" y="5120113"/>
                  <a:pt x="7952345" y="5121854"/>
                  <a:pt x="7949369" y="5124260"/>
                </a:cubicBezTo>
                <a:lnTo>
                  <a:pt x="7939180" y="5140161"/>
                </a:lnTo>
                <a:lnTo>
                  <a:pt x="7932116" y="5135076"/>
                </a:lnTo>
                <a:lnTo>
                  <a:pt x="7922943" y="5132624"/>
                </a:lnTo>
                <a:lnTo>
                  <a:pt x="7922991" y="5132581"/>
                </a:lnTo>
                <a:cubicBezTo>
                  <a:pt x="7926808" y="5128758"/>
                  <a:pt x="7930563" y="5124772"/>
                  <a:pt x="7934415" y="5121156"/>
                </a:cubicBezTo>
                <a:cubicBezTo>
                  <a:pt x="7929186" y="5120670"/>
                  <a:pt x="7924295" y="5121131"/>
                  <a:pt x="7919660" y="5122343"/>
                </a:cubicBezTo>
                <a:lnTo>
                  <a:pt x="7919203" y="5122521"/>
                </a:lnTo>
                <a:lnTo>
                  <a:pt x="7919166" y="5121935"/>
                </a:lnTo>
                <a:lnTo>
                  <a:pt x="7913185" y="5077307"/>
                </a:lnTo>
                <a:lnTo>
                  <a:pt x="7914106" y="5077450"/>
                </a:lnTo>
                <a:lnTo>
                  <a:pt x="7914309" y="5078085"/>
                </a:lnTo>
                <a:cubicBezTo>
                  <a:pt x="7917976" y="5085708"/>
                  <a:pt x="7923368" y="5092898"/>
                  <a:pt x="7926506" y="5098659"/>
                </a:cubicBezTo>
                <a:cubicBezTo>
                  <a:pt x="7931291" y="5089496"/>
                  <a:pt x="7931365" y="5079090"/>
                  <a:pt x="7928451" y="5070711"/>
                </a:cubicBezTo>
                <a:cubicBezTo>
                  <a:pt x="7925537" y="5062333"/>
                  <a:pt x="7919636" y="5055981"/>
                  <a:pt x="7912469" y="5054926"/>
                </a:cubicBezTo>
                <a:lnTo>
                  <a:pt x="7911727" y="5059505"/>
                </a:lnTo>
                <a:lnTo>
                  <a:pt x="7910781" y="5059362"/>
                </a:lnTo>
                <a:lnTo>
                  <a:pt x="7909456" y="5049478"/>
                </a:lnTo>
                <a:lnTo>
                  <a:pt x="7907985" y="5042401"/>
                </a:lnTo>
                <a:lnTo>
                  <a:pt x="7913772" y="5037960"/>
                </a:lnTo>
                <a:cubicBezTo>
                  <a:pt x="7921285" y="5014613"/>
                  <a:pt x="7914124" y="5000060"/>
                  <a:pt x="7903296" y="4993592"/>
                </a:cubicBezTo>
                <a:lnTo>
                  <a:pt x="7897654" y="4992398"/>
                </a:lnTo>
                <a:lnTo>
                  <a:pt x="7896037" y="4984525"/>
                </a:lnTo>
                <a:lnTo>
                  <a:pt x="7896574" y="4977838"/>
                </a:lnTo>
                <a:lnTo>
                  <a:pt x="7893142" y="4969021"/>
                </a:lnTo>
                <a:lnTo>
                  <a:pt x="7895830" y="4970757"/>
                </a:lnTo>
                <a:cubicBezTo>
                  <a:pt x="7899105" y="4971774"/>
                  <a:pt x="7902317" y="4971620"/>
                  <a:pt x="7904888" y="4969835"/>
                </a:cubicBezTo>
                <a:cubicBezTo>
                  <a:pt x="7901102" y="4964797"/>
                  <a:pt x="7897577" y="4960174"/>
                  <a:pt x="7893697" y="4955722"/>
                </a:cubicBezTo>
                <a:lnTo>
                  <a:pt x="7893371" y="4955403"/>
                </a:lnTo>
                <a:lnTo>
                  <a:pt x="7895241" y="4947542"/>
                </a:lnTo>
                <a:lnTo>
                  <a:pt x="7901712" y="4947784"/>
                </a:lnTo>
                <a:lnTo>
                  <a:pt x="7896525" y="4942141"/>
                </a:lnTo>
                <a:lnTo>
                  <a:pt x="7897951" y="4936144"/>
                </a:lnTo>
                <a:cubicBezTo>
                  <a:pt x="7893220" y="4929042"/>
                  <a:pt x="7886174" y="4925051"/>
                  <a:pt x="7883748" y="4913768"/>
                </a:cubicBezTo>
                <a:lnTo>
                  <a:pt x="7883456" y="4907217"/>
                </a:lnTo>
                <a:lnTo>
                  <a:pt x="7898635" y="4919925"/>
                </a:lnTo>
                <a:lnTo>
                  <a:pt x="7900040" y="4920320"/>
                </a:lnTo>
                <a:lnTo>
                  <a:pt x="7897686" y="4925158"/>
                </a:lnTo>
                <a:cubicBezTo>
                  <a:pt x="7899174" y="4928511"/>
                  <a:pt x="7900820" y="4930696"/>
                  <a:pt x="7902597" y="4931982"/>
                </a:cubicBezTo>
                <a:cubicBezTo>
                  <a:pt x="7905262" y="4933911"/>
                  <a:pt x="7908221" y="4933812"/>
                  <a:pt x="7911369" y="4932583"/>
                </a:cubicBezTo>
                <a:lnTo>
                  <a:pt x="7920134" y="4927132"/>
                </a:lnTo>
                <a:lnTo>
                  <a:pt x="7924945" y="4933842"/>
                </a:lnTo>
                <a:lnTo>
                  <a:pt x="7929754" y="4952636"/>
                </a:lnTo>
                <a:cubicBezTo>
                  <a:pt x="7935602" y="4963646"/>
                  <a:pt x="7944917" y="4971030"/>
                  <a:pt x="7955259" y="4973889"/>
                </a:cubicBezTo>
                <a:cubicBezTo>
                  <a:pt x="7963878" y="4976272"/>
                  <a:pt x="7973210" y="4975511"/>
                  <a:pt x="7981843" y="4971088"/>
                </a:cubicBezTo>
                <a:lnTo>
                  <a:pt x="7993467" y="4958216"/>
                </a:lnTo>
                <a:lnTo>
                  <a:pt x="7996641" y="4960557"/>
                </a:lnTo>
                <a:cubicBezTo>
                  <a:pt x="7998521" y="4959757"/>
                  <a:pt x="8000111" y="4957537"/>
                  <a:pt x="8001122" y="4954985"/>
                </a:cubicBezTo>
                <a:lnTo>
                  <a:pt x="8001940" y="4948834"/>
                </a:lnTo>
                <a:lnTo>
                  <a:pt x="8004225" y="4946303"/>
                </a:lnTo>
                <a:cubicBezTo>
                  <a:pt x="8009942" y="4933918"/>
                  <a:pt x="8002279" y="4918636"/>
                  <a:pt x="8007180" y="4900842"/>
                </a:cubicBezTo>
                <a:cubicBezTo>
                  <a:pt x="7998519" y="4887824"/>
                  <a:pt x="7991510" y="4879833"/>
                  <a:pt x="7983958" y="4874893"/>
                </a:cubicBezTo>
                <a:lnTo>
                  <a:pt x="7978638" y="4873358"/>
                </a:lnTo>
                <a:lnTo>
                  <a:pt x="7983649" y="4854732"/>
                </a:lnTo>
                <a:lnTo>
                  <a:pt x="7983206" y="4846447"/>
                </a:lnTo>
                <a:lnTo>
                  <a:pt x="7983425" y="4846515"/>
                </a:lnTo>
                <a:lnTo>
                  <a:pt x="7983343" y="4846811"/>
                </a:lnTo>
                <a:cubicBezTo>
                  <a:pt x="7983769" y="4848914"/>
                  <a:pt x="7985546" y="4850449"/>
                  <a:pt x="7987410" y="4850616"/>
                </a:cubicBezTo>
                <a:lnTo>
                  <a:pt x="7989678" y="4848456"/>
                </a:lnTo>
                <a:lnTo>
                  <a:pt x="7992258" y="4849258"/>
                </a:lnTo>
                <a:lnTo>
                  <a:pt x="7994062" y="4849336"/>
                </a:lnTo>
                <a:lnTo>
                  <a:pt x="7995149" y="4851281"/>
                </a:lnTo>
                <a:lnTo>
                  <a:pt x="7996736" y="4853530"/>
                </a:lnTo>
                <a:lnTo>
                  <a:pt x="7991801" y="4860769"/>
                </a:lnTo>
                <a:cubicBezTo>
                  <a:pt x="7997800" y="4866693"/>
                  <a:pt x="8003700" y="4874197"/>
                  <a:pt x="8008911" y="4872303"/>
                </a:cubicBezTo>
                <a:cubicBezTo>
                  <a:pt x="8010530" y="4866696"/>
                  <a:pt x="8009423" y="4864011"/>
                  <a:pt x="8007026" y="4861601"/>
                </a:cubicBezTo>
                <a:lnTo>
                  <a:pt x="8004561" y="4859285"/>
                </a:lnTo>
                <a:lnTo>
                  <a:pt x="8004991" y="4854624"/>
                </a:lnTo>
                <a:lnTo>
                  <a:pt x="8002284" y="4848360"/>
                </a:lnTo>
                <a:lnTo>
                  <a:pt x="8005243" y="4847208"/>
                </a:lnTo>
                <a:cubicBezTo>
                  <a:pt x="8004044" y="4844301"/>
                  <a:pt x="8001160" y="4840879"/>
                  <a:pt x="7997641" y="4838189"/>
                </a:cubicBezTo>
                <a:lnTo>
                  <a:pt x="7990034" y="4835102"/>
                </a:lnTo>
                <a:lnTo>
                  <a:pt x="7991132" y="4832911"/>
                </a:lnTo>
                <a:cubicBezTo>
                  <a:pt x="7988498" y="4832527"/>
                  <a:pt x="7986782" y="4831125"/>
                  <a:pt x="7984889" y="4829826"/>
                </a:cubicBezTo>
                <a:lnTo>
                  <a:pt x="7980160" y="4828222"/>
                </a:lnTo>
                <a:lnTo>
                  <a:pt x="7972515" y="4813183"/>
                </a:lnTo>
                <a:cubicBezTo>
                  <a:pt x="7968052" y="4807249"/>
                  <a:pt x="7962502" y="4802667"/>
                  <a:pt x="7956288" y="4799491"/>
                </a:cubicBezTo>
                <a:lnTo>
                  <a:pt x="7954191" y="4798946"/>
                </a:lnTo>
                <a:lnTo>
                  <a:pt x="7955251" y="4795038"/>
                </a:lnTo>
                <a:lnTo>
                  <a:pt x="7955299" y="4796591"/>
                </a:lnTo>
                <a:cubicBezTo>
                  <a:pt x="7960855" y="4792585"/>
                  <a:pt x="7967250" y="4786065"/>
                  <a:pt x="7971233" y="4778652"/>
                </a:cubicBezTo>
                <a:lnTo>
                  <a:pt x="7973039" y="4773093"/>
                </a:lnTo>
                <a:lnTo>
                  <a:pt x="7976768" y="4770763"/>
                </a:lnTo>
                <a:lnTo>
                  <a:pt x="7988411" y="4772301"/>
                </a:lnTo>
                <a:lnTo>
                  <a:pt x="7990960" y="4775295"/>
                </a:lnTo>
                <a:cubicBezTo>
                  <a:pt x="7992321" y="4771008"/>
                  <a:pt x="7995183" y="4770177"/>
                  <a:pt x="7996362" y="4764646"/>
                </a:cubicBezTo>
                <a:cubicBezTo>
                  <a:pt x="7993317" y="4764234"/>
                  <a:pt x="7991045" y="4762300"/>
                  <a:pt x="7988000" y="4761888"/>
                </a:cubicBezTo>
                <a:lnTo>
                  <a:pt x="7987318" y="4766525"/>
                </a:lnTo>
                <a:lnTo>
                  <a:pt x="7986243" y="4763993"/>
                </a:lnTo>
                <a:cubicBezTo>
                  <a:pt x="7984587" y="4762043"/>
                  <a:pt x="7982530" y="4760925"/>
                  <a:pt x="7980228" y="4760480"/>
                </a:cubicBezTo>
                <a:lnTo>
                  <a:pt x="7973797" y="4760937"/>
                </a:lnTo>
                <a:lnTo>
                  <a:pt x="7972757" y="4755611"/>
                </a:lnTo>
                <a:lnTo>
                  <a:pt x="7977995" y="4751986"/>
                </a:lnTo>
                <a:cubicBezTo>
                  <a:pt x="7979640" y="4749448"/>
                  <a:pt x="7979730" y="4746284"/>
                  <a:pt x="7977544" y="4742095"/>
                </a:cubicBezTo>
                <a:cubicBezTo>
                  <a:pt x="7972461" y="4743891"/>
                  <a:pt x="7969480" y="4745466"/>
                  <a:pt x="7964397" y="4747263"/>
                </a:cubicBezTo>
                <a:cubicBezTo>
                  <a:pt x="7965971" y="4750884"/>
                  <a:pt x="7967545" y="4754505"/>
                  <a:pt x="7969119" y="4758125"/>
                </a:cubicBezTo>
                <a:lnTo>
                  <a:pt x="7971880" y="4756216"/>
                </a:lnTo>
                <a:lnTo>
                  <a:pt x="7964959" y="4763406"/>
                </a:lnTo>
                <a:lnTo>
                  <a:pt x="7962819" y="4766403"/>
                </a:lnTo>
                <a:lnTo>
                  <a:pt x="7950837" y="4777451"/>
                </a:lnTo>
                <a:lnTo>
                  <a:pt x="7949100" y="4782506"/>
                </a:lnTo>
                <a:lnTo>
                  <a:pt x="7944625" y="4781769"/>
                </a:lnTo>
                <a:lnTo>
                  <a:pt x="7942375" y="4792486"/>
                </a:lnTo>
                <a:lnTo>
                  <a:pt x="7942062" y="4792079"/>
                </a:lnTo>
                <a:lnTo>
                  <a:pt x="7941012" y="4795193"/>
                </a:lnTo>
                <a:lnTo>
                  <a:pt x="7938674" y="4790138"/>
                </a:lnTo>
                <a:cubicBezTo>
                  <a:pt x="7937468" y="4788942"/>
                  <a:pt x="7935863" y="4788427"/>
                  <a:pt x="7933874" y="4789015"/>
                </a:cubicBezTo>
                <a:lnTo>
                  <a:pt x="7933027" y="4794625"/>
                </a:lnTo>
                <a:lnTo>
                  <a:pt x="7918027" y="4796533"/>
                </a:lnTo>
                <a:lnTo>
                  <a:pt x="7915140" y="4797938"/>
                </a:lnTo>
                <a:lnTo>
                  <a:pt x="7903926" y="4792968"/>
                </a:lnTo>
                <a:cubicBezTo>
                  <a:pt x="7898850" y="4790548"/>
                  <a:pt x="7893772" y="4787861"/>
                  <a:pt x="7888804" y="4784684"/>
                </a:cubicBezTo>
                <a:cubicBezTo>
                  <a:pt x="7883235" y="4791220"/>
                  <a:pt x="7884244" y="4795801"/>
                  <a:pt x="7881363" y="4800624"/>
                </a:cubicBezTo>
                <a:cubicBezTo>
                  <a:pt x="7886727" y="4802615"/>
                  <a:pt x="7892142" y="4805088"/>
                  <a:pt x="7897579" y="4807510"/>
                </a:cubicBezTo>
                <a:lnTo>
                  <a:pt x="7897816" y="4807606"/>
                </a:lnTo>
                <a:lnTo>
                  <a:pt x="7887105" y="4817873"/>
                </a:lnTo>
                <a:lnTo>
                  <a:pt x="7884957" y="4816480"/>
                </a:lnTo>
                <a:cubicBezTo>
                  <a:pt x="7883009" y="4814378"/>
                  <a:pt x="7881171" y="4812246"/>
                  <a:pt x="7878558" y="4811718"/>
                </a:cubicBezTo>
                <a:cubicBezTo>
                  <a:pt x="7876816" y="4811367"/>
                  <a:pt x="7874730" y="4811728"/>
                  <a:pt x="7872036" y="4813289"/>
                </a:cubicBezTo>
                <a:cubicBezTo>
                  <a:pt x="7871646" y="4818351"/>
                  <a:pt x="7868491" y="4819210"/>
                  <a:pt x="7866259" y="4821471"/>
                </a:cubicBezTo>
                <a:cubicBezTo>
                  <a:pt x="7866838" y="4827302"/>
                  <a:pt x="7868768" y="4831474"/>
                  <a:pt x="7871330" y="4834132"/>
                </a:cubicBezTo>
                <a:lnTo>
                  <a:pt x="7875813" y="4835941"/>
                </a:lnTo>
                <a:lnTo>
                  <a:pt x="7873701" y="4839670"/>
                </a:lnTo>
                <a:lnTo>
                  <a:pt x="7868390" y="4837593"/>
                </a:lnTo>
                <a:cubicBezTo>
                  <a:pt x="7866658" y="4842572"/>
                  <a:pt x="7867490" y="4844886"/>
                  <a:pt x="7869368" y="4845940"/>
                </a:cubicBezTo>
                <a:lnTo>
                  <a:pt x="7872184" y="4846239"/>
                </a:lnTo>
                <a:lnTo>
                  <a:pt x="7871413" y="4856145"/>
                </a:lnTo>
                <a:lnTo>
                  <a:pt x="7870988" y="4855512"/>
                </a:lnTo>
                <a:cubicBezTo>
                  <a:pt x="7869317" y="4853863"/>
                  <a:pt x="7867563" y="4853156"/>
                  <a:pt x="7865445" y="4853657"/>
                </a:cubicBezTo>
                <a:cubicBezTo>
                  <a:pt x="7864033" y="4853992"/>
                  <a:pt x="7862459" y="4854864"/>
                  <a:pt x="7860643" y="4856353"/>
                </a:cubicBezTo>
                <a:cubicBezTo>
                  <a:pt x="7863361" y="4861909"/>
                  <a:pt x="7861412" y="4866843"/>
                  <a:pt x="7865467" y="4873154"/>
                </a:cubicBezTo>
                <a:lnTo>
                  <a:pt x="7871877" y="4867002"/>
                </a:lnTo>
                <a:lnTo>
                  <a:pt x="7873929" y="4882041"/>
                </a:lnTo>
                <a:lnTo>
                  <a:pt x="7873707" y="4885242"/>
                </a:lnTo>
                <a:lnTo>
                  <a:pt x="7872242" y="4887915"/>
                </a:lnTo>
                <a:lnTo>
                  <a:pt x="7873272" y="4891538"/>
                </a:lnTo>
                <a:lnTo>
                  <a:pt x="7873108" y="4893922"/>
                </a:lnTo>
                <a:lnTo>
                  <a:pt x="7871665" y="4887471"/>
                </a:lnTo>
                <a:cubicBezTo>
                  <a:pt x="7868996" y="4887446"/>
                  <a:pt x="7866845" y="4888492"/>
                  <a:pt x="7865255" y="4890219"/>
                </a:cubicBezTo>
                <a:lnTo>
                  <a:pt x="7865042" y="4890953"/>
                </a:lnTo>
                <a:lnTo>
                  <a:pt x="7862964" y="4889951"/>
                </a:lnTo>
                <a:lnTo>
                  <a:pt x="7858618" y="4882022"/>
                </a:lnTo>
                <a:cubicBezTo>
                  <a:pt x="7852969" y="4869143"/>
                  <a:pt x="7850144" y="4830497"/>
                  <a:pt x="7845908" y="4843381"/>
                </a:cubicBezTo>
                <a:cubicBezTo>
                  <a:pt x="7843790" y="4824058"/>
                  <a:pt x="7844849" y="4819227"/>
                  <a:pt x="7844915" y="4807152"/>
                </a:cubicBezTo>
                <a:lnTo>
                  <a:pt x="7844881" y="4805912"/>
                </a:lnTo>
                <a:lnTo>
                  <a:pt x="7848994" y="4804338"/>
                </a:lnTo>
                <a:lnTo>
                  <a:pt x="7850248" y="4805093"/>
                </a:lnTo>
                <a:lnTo>
                  <a:pt x="7850596" y="4803651"/>
                </a:lnTo>
                <a:lnTo>
                  <a:pt x="7862495" y="4797604"/>
                </a:lnTo>
                <a:lnTo>
                  <a:pt x="7869843" y="4786694"/>
                </a:lnTo>
                <a:lnTo>
                  <a:pt x="7870115" y="4786958"/>
                </a:lnTo>
                <a:cubicBezTo>
                  <a:pt x="7873396" y="4785591"/>
                  <a:pt x="7875647" y="4782198"/>
                  <a:pt x="7877492" y="4780611"/>
                </a:cubicBezTo>
                <a:cubicBezTo>
                  <a:pt x="7878506" y="4776097"/>
                  <a:pt x="7876802" y="4772102"/>
                  <a:pt x="7873921" y="4770030"/>
                </a:cubicBezTo>
                <a:cubicBezTo>
                  <a:pt x="7871042" y="4767957"/>
                  <a:pt x="7866986" y="4767806"/>
                  <a:pt x="7863297" y="4770979"/>
                </a:cubicBezTo>
                <a:lnTo>
                  <a:pt x="7863511" y="4778981"/>
                </a:lnTo>
                <a:lnTo>
                  <a:pt x="7850885" y="4785982"/>
                </a:lnTo>
                <a:lnTo>
                  <a:pt x="7843404" y="4788567"/>
                </a:lnTo>
                <a:lnTo>
                  <a:pt x="7837587" y="4771050"/>
                </a:lnTo>
                <a:lnTo>
                  <a:pt x="7830857" y="4759698"/>
                </a:lnTo>
                <a:lnTo>
                  <a:pt x="7832843" y="4760835"/>
                </a:lnTo>
                <a:cubicBezTo>
                  <a:pt x="7835262" y="4761150"/>
                  <a:pt x="7837856" y="4760387"/>
                  <a:pt x="7840399" y="4758105"/>
                </a:cubicBezTo>
                <a:cubicBezTo>
                  <a:pt x="7841797" y="4755187"/>
                  <a:pt x="7841974" y="4752086"/>
                  <a:pt x="7841294" y="4749220"/>
                </a:cubicBezTo>
                <a:lnTo>
                  <a:pt x="7841292" y="4749217"/>
                </a:lnTo>
                <a:lnTo>
                  <a:pt x="7841958" y="4747313"/>
                </a:lnTo>
                <a:lnTo>
                  <a:pt x="7840620" y="4742195"/>
                </a:lnTo>
                <a:lnTo>
                  <a:pt x="7843851" y="4737888"/>
                </a:lnTo>
                <a:cubicBezTo>
                  <a:pt x="7843003" y="4736133"/>
                  <a:pt x="7841912" y="4735176"/>
                  <a:pt x="7840776" y="4734850"/>
                </a:cubicBezTo>
                <a:lnTo>
                  <a:pt x="7838927" y="4735716"/>
                </a:lnTo>
                <a:lnTo>
                  <a:pt x="7837856" y="4731622"/>
                </a:lnTo>
                <a:cubicBezTo>
                  <a:pt x="7834780" y="4732481"/>
                  <a:pt x="7832753" y="4733863"/>
                  <a:pt x="7831487" y="4735589"/>
                </a:cubicBezTo>
                <a:lnTo>
                  <a:pt x="7830821" y="4739710"/>
                </a:lnTo>
                <a:lnTo>
                  <a:pt x="7821866" y="4740976"/>
                </a:lnTo>
                <a:lnTo>
                  <a:pt x="7823716" y="4747653"/>
                </a:lnTo>
                <a:lnTo>
                  <a:pt x="7823375" y="4747079"/>
                </a:lnTo>
                <a:cubicBezTo>
                  <a:pt x="7818304" y="4740951"/>
                  <a:pt x="7812974" y="4736190"/>
                  <a:pt x="7807605" y="4731314"/>
                </a:cubicBezTo>
                <a:lnTo>
                  <a:pt x="7804998" y="4728632"/>
                </a:lnTo>
                <a:lnTo>
                  <a:pt x="7805430" y="4725095"/>
                </a:lnTo>
                <a:cubicBezTo>
                  <a:pt x="7805109" y="4720353"/>
                  <a:pt x="7803791" y="4716285"/>
                  <a:pt x="7801386" y="4713146"/>
                </a:cubicBezTo>
                <a:cubicBezTo>
                  <a:pt x="7797450" y="4711856"/>
                  <a:pt x="7794266" y="4711700"/>
                  <a:pt x="7791756" y="4712351"/>
                </a:cubicBezTo>
                <a:lnTo>
                  <a:pt x="7790639" y="4713163"/>
                </a:lnTo>
                <a:lnTo>
                  <a:pt x="7776711" y="4688803"/>
                </a:lnTo>
                <a:lnTo>
                  <a:pt x="7777114" y="4684757"/>
                </a:lnTo>
                <a:lnTo>
                  <a:pt x="7781848" y="4694555"/>
                </a:lnTo>
                <a:cubicBezTo>
                  <a:pt x="7785175" y="4698863"/>
                  <a:pt x="7789162" y="4701030"/>
                  <a:pt x="7793241" y="4701510"/>
                </a:cubicBezTo>
                <a:lnTo>
                  <a:pt x="7801736" y="4699261"/>
                </a:lnTo>
                <a:lnTo>
                  <a:pt x="7804748" y="4706377"/>
                </a:lnTo>
                <a:lnTo>
                  <a:pt x="7810270" y="4709824"/>
                </a:lnTo>
                <a:lnTo>
                  <a:pt x="7810741" y="4718742"/>
                </a:lnTo>
                <a:cubicBezTo>
                  <a:pt x="7813581" y="4727008"/>
                  <a:pt x="7818735" y="4734636"/>
                  <a:pt x="7825843" y="4738046"/>
                </a:cubicBezTo>
                <a:lnTo>
                  <a:pt x="7825585" y="4732761"/>
                </a:lnTo>
                <a:lnTo>
                  <a:pt x="7827402" y="4734344"/>
                </a:lnTo>
                <a:lnTo>
                  <a:pt x="7826166" y="4727554"/>
                </a:lnTo>
                <a:lnTo>
                  <a:pt x="7835202" y="4725797"/>
                </a:lnTo>
                <a:lnTo>
                  <a:pt x="7834759" y="4728084"/>
                </a:lnTo>
                <a:cubicBezTo>
                  <a:pt x="7834953" y="4729439"/>
                  <a:pt x="7835461" y="4730558"/>
                  <a:pt x="7835511" y="4732524"/>
                </a:cubicBezTo>
                <a:cubicBezTo>
                  <a:pt x="7839378" y="4733610"/>
                  <a:pt x="7840535" y="4728731"/>
                  <a:pt x="7841692" y="4723851"/>
                </a:cubicBezTo>
                <a:lnTo>
                  <a:pt x="7837924" y="4722792"/>
                </a:lnTo>
                <a:lnTo>
                  <a:pt x="7842191" y="4716472"/>
                </a:lnTo>
                <a:cubicBezTo>
                  <a:pt x="7839069" y="4716664"/>
                  <a:pt x="7835895" y="4716576"/>
                  <a:pt x="7832983" y="4717890"/>
                </a:cubicBezTo>
                <a:lnTo>
                  <a:pt x="7826033" y="4726823"/>
                </a:lnTo>
                <a:lnTo>
                  <a:pt x="7825027" y="4721301"/>
                </a:lnTo>
                <a:lnTo>
                  <a:pt x="7825014" y="4721029"/>
                </a:lnTo>
                <a:lnTo>
                  <a:pt x="7824944" y="4720849"/>
                </a:lnTo>
                <a:lnTo>
                  <a:pt x="7823331" y="4711989"/>
                </a:lnTo>
                <a:lnTo>
                  <a:pt x="7823746" y="4710830"/>
                </a:lnTo>
                <a:lnTo>
                  <a:pt x="7822627" y="4708126"/>
                </a:lnTo>
                <a:lnTo>
                  <a:pt x="7821334" y="4701028"/>
                </a:lnTo>
                <a:lnTo>
                  <a:pt x="7820430" y="4702818"/>
                </a:lnTo>
                <a:lnTo>
                  <a:pt x="7818220" y="4697476"/>
                </a:lnTo>
                <a:lnTo>
                  <a:pt x="7818125" y="4698079"/>
                </a:lnTo>
                <a:lnTo>
                  <a:pt x="7816680" y="4688582"/>
                </a:lnTo>
                <a:lnTo>
                  <a:pt x="7814627" y="4685142"/>
                </a:lnTo>
                <a:lnTo>
                  <a:pt x="7815454" y="4683986"/>
                </a:lnTo>
                <a:lnTo>
                  <a:pt x="7817770" y="4686650"/>
                </a:lnTo>
                <a:lnTo>
                  <a:pt x="7817501" y="4687066"/>
                </a:lnTo>
                <a:cubicBezTo>
                  <a:pt x="7818231" y="4688676"/>
                  <a:pt x="7819087" y="4689588"/>
                  <a:pt x="7820042" y="4689976"/>
                </a:cubicBezTo>
                <a:lnTo>
                  <a:pt x="7821311" y="4689662"/>
                </a:lnTo>
                <a:lnTo>
                  <a:pt x="7832813" y="4696748"/>
                </a:lnTo>
                <a:lnTo>
                  <a:pt x="7839815" y="4696952"/>
                </a:lnTo>
                <a:lnTo>
                  <a:pt x="7842989" y="4704484"/>
                </a:lnTo>
                <a:lnTo>
                  <a:pt x="7863581" y="4727651"/>
                </a:lnTo>
                <a:lnTo>
                  <a:pt x="7860249" y="4724035"/>
                </a:lnTo>
                <a:cubicBezTo>
                  <a:pt x="7857266" y="4726422"/>
                  <a:pt x="7856011" y="4728998"/>
                  <a:pt x="7855898" y="4731336"/>
                </a:cubicBezTo>
                <a:lnTo>
                  <a:pt x="7856190" y="4732026"/>
                </a:lnTo>
                <a:lnTo>
                  <a:pt x="7852137" y="4735438"/>
                </a:lnTo>
                <a:cubicBezTo>
                  <a:pt x="7844597" y="4745639"/>
                  <a:pt x="7840513" y="4763038"/>
                  <a:pt x="7844158" y="4771067"/>
                </a:cubicBezTo>
                <a:cubicBezTo>
                  <a:pt x="7848833" y="4773697"/>
                  <a:pt x="7849340" y="4767154"/>
                  <a:pt x="7853318" y="4768257"/>
                </a:cubicBezTo>
                <a:lnTo>
                  <a:pt x="7857253" y="4751844"/>
                </a:lnTo>
                <a:lnTo>
                  <a:pt x="7863708" y="4755388"/>
                </a:lnTo>
                <a:cubicBezTo>
                  <a:pt x="7870815" y="4755230"/>
                  <a:pt x="7875022" y="4743366"/>
                  <a:pt x="7872313" y="4736141"/>
                </a:cubicBezTo>
                <a:lnTo>
                  <a:pt x="7869751" y="4734408"/>
                </a:lnTo>
                <a:lnTo>
                  <a:pt x="7869782" y="4734381"/>
                </a:lnTo>
                <a:lnTo>
                  <a:pt x="7865415" y="4729642"/>
                </a:lnTo>
                <a:lnTo>
                  <a:pt x="7866103" y="4727994"/>
                </a:lnTo>
                <a:lnTo>
                  <a:pt x="7883694" y="4725146"/>
                </a:lnTo>
                <a:lnTo>
                  <a:pt x="7882474" y="4726953"/>
                </a:lnTo>
                <a:lnTo>
                  <a:pt x="7881282" y="4726465"/>
                </a:lnTo>
                <a:cubicBezTo>
                  <a:pt x="7877460" y="4726527"/>
                  <a:pt x="7873812" y="4728642"/>
                  <a:pt x="7870352" y="4733913"/>
                </a:cubicBezTo>
                <a:lnTo>
                  <a:pt x="7881532" y="4740010"/>
                </a:lnTo>
                <a:lnTo>
                  <a:pt x="7882215" y="4743861"/>
                </a:lnTo>
                <a:lnTo>
                  <a:pt x="7883776" y="4745040"/>
                </a:lnTo>
                <a:lnTo>
                  <a:pt x="7882656" y="4751151"/>
                </a:lnTo>
                <a:cubicBezTo>
                  <a:pt x="7884809" y="4759104"/>
                  <a:pt x="7896260" y="4766242"/>
                  <a:pt x="7901731" y="4773511"/>
                </a:cubicBezTo>
                <a:lnTo>
                  <a:pt x="7898466" y="4761496"/>
                </a:lnTo>
                <a:lnTo>
                  <a:pt x="7904959" y="4763790"/>
                </a:lnTo>
                <a:cubicBezTo>
                  <a:pt x="7907208" y="4764534"/>
                  <a:pt x="7909179" y="4764396"/>
                  <a:pt x="7911186" y="4761282"/>
                </a:cubicBezTo>
                <a:cubicBezTo>
                  <a:pt x="7911472" y="4758834"/>
                  <a:pt x="7910837" y="4757048"/>
                  <a:pt x="7909697" y="4755881"/>
                </a:cubicBezTo>
                <a:cubicBezTo>
                  <a:pt x="7907988" y="4754131"/>
                  <a:pt x="7905143" y="4753775"/>
                  <a:pt x="7902572" y="4754677"/>
                </a:cubicBezTo>
                <a:lnTo>
                  <a:pt x="7898034" y="4759908"/>
                </a:lnTo>
                <a:lnTo>
                  <a:pt x="7897137" y="4756609"/>
                </a:lnTo>
                <a:lnTo>
                  <a:pt x="7894871" y="4751300"/>
                </a:lnTo>
                <a:lnTo>
                  <a:pt x="7905803" y="4746552"/>
                </a:lnTo>
                <a:lnTo>
                  <a:pt x="7904763" y="4737079"/>
                </a:lnTo>
                <a:lnTo>
                  <a:pt x="7906416" y="4738052"/>
                </a:lnTo>
                <a:cubicBezTo>
                  <a:pt x="7914665" y="4740558"/>
                  <a:pt x="7923507" y="4739665"/>
                  <a:pt x="7931051" y="4735129"/>
                </a:cubicBezTo>
                <a:lnTo>
                  <a:pt x="7942506" y="4718297"/>
                </a:lnTo>
                <a:lnTo>
                  <a:pt x="7944241" y="4720654"/>
                </a:lnTo>
                <a:lnTo>
                  <a:pt x="7945462" y="4713952"/>
                </a:lnTo>
                <a:lnTo>
                  <a:pt x="7946021" y="4713131"/>
                </a:lnTo>
                <a:lnTo>
                  <a:pt x="7950043" y="4715024"/>
                </a:lnTo>
                <a:lnTo>
                  <a:pt x="7951705" y="4714835"/>
                </a:lnTo>
                <a:lnTo>
                  <a:pt x="7955323" y="4717213"/>
                </a:lnTo>
                <a:lnTo>
                  <a:pt x="7955221" y="4714437"/>
                </a:lnTo>
                <a:lnTo>
                  <a:pt x="7960736" y="4713814"/>
                </a:lnTo>
                <a:cubicBezTo>
                  <a:pt x="7967973" y="4711982"/>
                  <a:pt x="7975279" y="4709033"/>
                  <a:pt x="7981765" y="4710582"/>
                </a:cubicBezTo>
                <a:lnTo>
                  <a:pt x="7994108" y="4687775"/>
                </a:lnTo>
                <a:lnTo>
                  <a:pt x="7994155" y="4688225"/>
                </a:lnTo>
                <a:cubicBezTo>
                  <a:pt x="7995265" y="4691224"/>
                  <a:pt x="7997917" y="4691852"/>
                  <a:pt x="8001997" y="4683600"/>
                </a:cubicBezTo>
                <a:lnTo>
                  <a:pt x="7998803" y="4680072"/>
                </a:lnTo>
                <a:lnTo>
                  <a:pt x="8002233" y="4679686"/>
                </a:lnTo>
                <a:cubicBezTo>
                  <a:pt x="8004331" y="4677447"/>
                  <a:pt x="8005127" y="4673373"/>
                  <a:pt x="8004459" y="4667561"/>
                </a:cubicBezTo>
                <a:lnTo>
                  <a:pt x="7999653" y="4668100"/>
                </a:lnTo>
                <a:lnTo>
                  <a:pt x="7997102" y="4655658"/>
                </a:lnTo>
                <a:cubicBezTo>
                  <a:pt x="7995679" y="4649284"/>
                  <a:pt x="7994601" y="4643096"/>
                  <a:pt x="7995217" y="4637501"/>
                </a:cubicBezTo>
                <a:cubicBezTo>
                  <a:pt x="7990647" y="4634029"/>
                  <a:pt x="7985310" y="4633105"/>
                  <a:pt x="7981264" y="4626395"/>
                </a:cubicBezTo>
                <a:lnTo>
                  <a:pt x="7979621" y="4622243"/>
                </a:lnTo>
                <a:lnTo>
                  <a:pt x="7981253" y="4621487"/>
                </a:lnTo>
                <a:lnTo>
                  <a:pt x="7982079" y="4625091"/>
                </a:lnTo>
                <a:cubicBezTo>
                  <a:pt x="7985579" y="4632284"/>
                  <a:pt x="7990861" y="4637286"/>
                  <a:pt x="7997910" y="4634408"/>
                </a:cubicBezTo>
                <a:cubicBezTo>
                  <a:pt x="7998462" y="4630278"/>
                  <a:pt x="7997452" y="4623307"/>
                  <a:pt x="7995299" y="4616759"/>
                </a:cubicBezTo>
                <a:lnTo>
                  <a:pt x="7987742" y="4604701"/>
                </a:lnTo>
                <a:lnTo>
                  <a:pt x="7987791" y="4604496"/>
                </a:lnTo>
                <a:cubicBezTo>
                  <a:pt x="7987557" y="4601689"/>
                  <a:pt x="7986479" y="4599120"/>
                  <a:pt x="7984838" y="4597074"/>
                </a:cubicBezTo>
                <a:lnTo>
                  <a:pt x="7982954" y="4595800"/>
                </a:lnTo>
                <a:lnTo>
                  <a:pt x="7986317" y="4595895"/>
                </a:lnTo>
                <a:lnTo>
                  <a:pt x="7987989" y="4593419"/>
                </a:lnTo>
                <a:lnTo>
                  <a:pt x="7993867" y="4591345"/>
                </a:lnTo>
                <a:cubicBezTo>
                  <a:pt x="7998802" y="4587361"/>
                  <a:pt x="8002259" y="4581679"/>
                  <a:pt x="8002449" y="4574999"/>
                </a:cubicBezTo>
                <a:cubicBezTo>
                  <a:pt x="8003012" y="4566970"/>
                  <a:pt x="7996441" y="4559898"/>
                  <a:pt x="7988031" y="4556090"/>
                </a:cubicBezTo>
                <a:lnTo>
                  <a:pt x="7981986" y="4554741"/>
                </a:lnTo>
                <a:lnTo>
                  <a:pt x="7983176" y="4553263"/>
                </a:lnTo>
                <a:lnTo>
                  <a:pt x="8010170" y="4551061"/>
                </a:lnTo>
                <a:lnTo>
                  <a:pt x="8010872" y="4555075"/>
                </a:lnTo>
                <a:lnTo>
                  <a:pt x="8010663" y="4556719"/>
                </a:lnTo>
                <a:cubicBezTo>
                  <a:pt x="8013159" y="4568476"/>
                  <a:pt x="8026706" y="4575189"/>
                  <a:pt x="8038584" y="4567901"/>
                </a:cubicBezTo>
                <a:cubicBezTo>
                  <a:pt x="8036497" y="4563756"/>
                  <a:pt x="8034784" y="4558296"/>
                  <a:pt x="8032884" y="4553494"/>
                </a:cubicBezTo>
                <a:lnTo>
                  <a:pt x="8031545" y="4551441"/>
                </a:lnTo>
                <a:lnTo>
                  <a:pt x="8036201" y="4539190"/>
                </a:lnTo>
                <a:lnTo>
                  <a:pt x="8035603" y="4538318"/>
                </a:lnTo>
                <a:lnTo>
                  <a:pt x="8039242" y="4536315"/>
                </a:lnTo>
                <a:lnTo>
                  <a:pt x="8043835" y="4531505"/>
                </a:lnTo>
                <a:lnTo>
                  <a:pt x="8046820" y="4538312"/>
                </a:lnTo>
                <a:lnTo>
                  <a:pt x="8046430" y="4541691"/>
                </a:lnTo>
                <a:lnTo>
                  <a:pt x="8045467" y="4546013"/>
                </a:lnTo>
                <a:lnTo>
                  <a:pt x="8038161" y="4546581"/>
                </a:lnTo>
                <a:cubicBezTo>
                  <a:pt x="8037443" y="4553196"/>
                  <a:pt x="8037927" y="4557082"/>
                  <a:pt x="8039011" y="4559077"/>
                </a:cubicBezTo>
                <a:lnTo>
                  <a:pt x="8042371" y="4559943"/>
                </a:lnTo>
                <a:lnTo>
                  <a:pt x="8040767" y="4567155"/>
                </a:lnTo>
                <a:lnTo>
                  <a:pt x="8047585" y="4576446"/>
                </a:lnTo>
                <a:lnTo>
                  <a:pt x="8046205" y="4578215"/>
                </a:lnTo>
                <a:cubicBezTo>
                  <a:pt x="8047354" y="4580669"/>
                  <a:pt x="8048787" y="4582114"/>
                  <a:pt x="8050256" y="4582735"/>
                </a:cubicBezTo>
                <a:lnTo>
                  <a:pt x="8051772" y="4582588"/>
                </a:lnTo>
                <a:lnTo>
                  <a:pt x="8055242" y="4591412"/>
                </a:lnTo>
                <a:lnTo>
                  <a:pt x="8055332" y="4592916"/>
                </a:lnTo>
                <a:lnTo>
                  <a:pt x="8048048" y="4605275"/>
                </a:lnTo>
                <a:lnTo>
                  <a:pt x="8044763" y="4618881"/>
                </a:lnTo>
                <a:lnTo>
                  <a:pt x="8042371" y="4619801"/>
                </a:lnTo>
                <a:cubicBezTo>
                  <a:pt x="8039145" y="4622975"/>
                  <a:pt x="8037099" y="4631724"/>
                  <a:pt x="8038334" y="4637572"/>
                </a:cubicBezTo>
                <a:lnTo>
                  <a:pt x="8039328" y="4638775"/>
                </a:lnTo>
                <a:lnTo>
                  <a:pt x="8039465" y="4642997"/>
                </a:lnTo>
                <a:cubicBezTo>
                  <a:pt x="8040048" y="4646525"/>
                  <a:pt x="8041095" y="4649495"/>
                  <a:pt x="8042634" y="4651195"/>
                </a:cubicBezTo>
                <a:cubicBezTo>
                  <a:pt x="8045105" y="4651781"/>
                  <a:pt x="8047176" y="4651143"/>
                  <a:pt x="8048796" y="4649749"/>
                </a:cubicBezTo>
                <a:cubicBezTo>
                  <a:pt x="8051226" y="4647660"/>
                  <a:pt x="8052643" y="4643869"/>
                  <a:pt x="8052874" y="4639966"/>
                </a:cubicBezTo>
                <a:lnTo>
                  <a:pt x="8052733" y="4638518"/>
                </a:lnTo>
                <a:lnTo>
                  <a:pt x="8053276" y="4638266"/>
                </a:lnTo>
                <a:lnTo>
                  <a:pt x="8053948" y="4638439"/>
                </a:lnTo>
                <a:lnTo>
                  <a:pt x="8071270" y="4645327"/>
                </a:lnTo>
                <a:lnTo>
                  <a:pt x="8066113" y="4647136"/>
                </a:lnTo>
                <a:cubicBezTo>
                  <a:pt x="8064609" y="4649782"/>
                  <a:pt x="8064370" y="4653904"/>
                  <a:pt x="8067052" y="4658318"/>
                </a:cubicBezTo>
                <a:cubicBezTo>
                  <a:pt x="8069910" y="4655928"/>
                  <a:pt x="8074847" y="4657297"/>
                  <a:pt x="8076546" y="4651651"/>
                </a:cubicBezTo>
                <a:lnTo>
                  <a:pt x="8073335" y="4645808"/>
                </a:lnTo>
                <a:lnTo>
                  <a:pt x="8082327" y="4646929"/>
                </a:lnTo>
                <a:lnTo>
                  <a:pt x="8093050" y="4644881"/>
                </a:lnTo>
                <a:lnTo>
                  <a:pt x="8095489" y="4648302"/>
                </a:lnTo>
                <a:cubicBezTo>
                  <a:pt x="8101161" y="4650531"/>
                  <a:pt x="8108549" y="4639473"/>
                  <a:pt x="8105468" y="4632166"/>
                </a:cubicBezTo>
                <a:lnTo>
                  <a:pt x="8101820" y="4628670"/>
                </a:lnTo>
                <a:lnTo>
                  <a:pt x="8102040" y="4628194"/>
                </a:lnTo>
                <a:lnTo>
                  <a:pt x="8112240" y="4627889"/>
                </a:lnTo>
                <a:lnTo>
                  <a:pt x="8112028" y="4628161"/>
                </a:lnTo>
                <a:cubicBezTo>
                  <a:pt x="8111239" y="4630067"/>
                  <a:pt x="8110916" y="4632669"/>
                  <a:pt x="8111359" y="4636005"/>
                </a:cubicBezTo>
                <a:cubicBezTo>
                  <a:pt x="8115755" y="4635804"/>
                  <a:pt x="8115942" y="4638592"/>
                  <a:pt x="8119497" y="4638989"/>
                </a:cubicBezTo>
                <a:lnTo>
                  <a:pt x="8121464" y="4635788"/>
                </a:lnTo>
                <a:lnTo>
                  <a:pt x="8125034" y="4642659"/>
                </a:lnTo>
                <a:lnTo>
                  <a:pt x="8131219" y="4647415"/>
                </a:lnTo>
                <a:lnTo>
                  <a:pt x="8116331" y="4652557"/>
                </a:lnTo>
                <a:lnTo>
                  <a:pt x="8117697" y="4656072"/>
                </a:lnTo>
                <a:lnTo>
                  <a:pt x="8116606" y="4657195"/>
                </a:lnTo>
                <a:lnTo>
                  <a:pt x="8106737" y="4654467"/>
                </a:lnTo>
                <a:cubicBezTo>
                  <a:pt x="8103589" y="4655752"/>
                  <a:pt x="8100606" y="4658555"/>
                  <a:pt x="8098472" y="4663138"/>
                </a:cubicBezTo>
                <a:lnTo>
                  <a:pt x="8100574" y="4667734"/>
                </a:lnTo>
                <a:lnTo>
                  <a:pt x="8096314" y="4674384"/>
                </a:lnTo>
                <a:cubicBezTo>
                  <a:pt x="8086383" y="4697626"/>
                  <a:pt x="8114001" y="4711314"/>
                  <a:pt x="8123615" y="4695770"/>
                </a:cubicBezTo>
                <a:cubicBezTo>
                  <a:pt x="8125362" y="4693188"/>
                  <a:pt x="8125997" y="4689836"/>
                  <a:pt x="8125782" y="4686257"/>
                </a:cubicBezTo>
                <a:lnTo>
                  <a:pt x="8123187" y="4676605"/>
                </a:lnTo>
                <a:lnTo>
                  <a:pt x="8124547" y="4675647"/>
                </a:lnTo>
                <a:lnTo>
                  <a:pt x="8127333" y="4686117"/>
                </a:lnTo>
                <a:lnTo>
                  <a:pt x="8132669" y="4699739"/>
                </a:lnTo>
                <a:lnTo>
                  <a:pt x="8131676" y="4699788"/>
                </a:lnTo>
                <a:cubicBezTo>
                  <a:pt x="8126294" y="4705046"/>
                  <a:pt x="8130369" y="4710854"/>
                  <a:pt x="8134276" y="4709341"/>
                </a:cubicBezTo>
                <a:lnTo>
                  <a:pt x="8136693" y="4706404"/>
                </a:lnTo>
                <a:lnTo>
                  <a:pt x="8146511" y="4719173"/>
                </a:lnTo>
                <a:cubicBezTo>
                  <a:pt x="8158202" y="4722263"/>
                  <a:pt x="8169535" y="4719013"/>
                  <a:pt x="8178087" y="4712058"/>
                </a:cubicBezTo>
                <a:cubicBezTo>
                  <a:pt x="8185213" y="4706264"/>
                  <a:pt x="8190405" y="4697898"/>
                  <a:pt x="8192259" y="4688487"/>
                </a:cubicBezTo>
                <a:lnTo>
                  <a:pt x="8192359" y="4674160"/>
                </a:lnTo>
                <a:lnTo>
                  <a:pt x="8195711" y="4673674"/>
                </a:lnTo>
                <a:cubicBezTo>
                  <a:pt x="8196097" y="4665374"/>
                  <a:pt x="8189199" y="4647524"/>
                  <a:pt x="8180671" y="4644699"/>
                </a:cubicBezTo>
                <a:lnTo>
                  <a:pt x="8173771" y="4647108"/>
                </a:lnTo>
                <a:lnTo>
                  <a:pt x="8170913" y="4644498"/>
                </a:lnTo>
                <a:cubicBezTo>
                  <a:pt x="8162605" y="4640553"/>
                  <a:pt x="8153566" y="4640787"/>
                  <a:pt x="8144299" y="4642898"/>
                </a:cubicBezTo>
                <a:lnTo>
                  <a:pt x="8141469" y="4643875"/>
                </a:lnTo>
                <a:lnTo>
                  <a:pt x="8140937" y="4642722"/>
                </a:lnTo>
                <a:lnTo>
                  <a:pt x="8146950" y="4632262"/>
                </a:lnTo>
                <a:lnTo>
                  <a:pt x="8146232" y="4623173"/>
                </a:lnTo>
                <a:lnTo>
                  <a:pt x="8149786" y="4616808"/>
                </a:lnTo>
                <a:cubicBezTo>
                  <a:pt x="8151127" y="4611403"/>
                  <a:pt x="8150503" y="4604476"/>
                  <a:pt x="8148454" y="4600812"/>
                </a:cubicBezTo>
                <a:lnTo>
                  <a:pt x="8142753" y="4603261"/>
                </a:lnTo>
                <a:lnTo>
                  <a:pt x="8146612" y="4598222"/>
                </a:lnTo>
                <a:lnTo>
                  <a:pt x="8147408" y="4596388"/>
                </a:lnTo>
                <a:lnTo>
                  <a:pt x="8149837" y="4600403"/>
                </a:lnTo>
                <a:cubicBezTo>
                  <a:pt x="8165124" y="4618920"/>
                  <a:pt x="8174041" y="4584435"/>
                  <a:pt x="8163756" y="4578624"/>
                </a:cubicBezTo>
                <a:lnTo>
                  <a:pt x="8163453" y="4578639"/>
                </a:lnTo>
                <a:lnTo>
                  <a:pt x="8165351" y="4570366"/>
                </a:lnTo>
                <a:cubicBezTo>
                  <a:pt x="8166005" y="4563916"/>
                  <a:pt x="8165713" y="4557142"/>
                  <a:pt x="8163534" y="4551583"/>
                </a:cubicBezTo>
                <a:lnTo>
                  <a:pt x="8162075" y="4549738"/>
                </a:lnTo>
                <a:lnTo>
                  <a:pt x="8155134" y="4532684"/>
                </a:lnTo>
                <a:cubicBezTo>
                  <a:pt x="8152538" y="4526415"/>
                  <a:pt x="8150557" y="4519027"/>
                  <a:pt x="8151298" y="4507486"/>
                </a:cubicBezTo>
                <a:cubicBezTo>
                  <a:pt x="8145343" y="4495265"/>
                  <a:pt x="8134970" y="4491358"/>
                  <a:pt x="8123991" y="4488889"/>
                </a:cubicBezTo>
                <a:lnTo>
                  <a:pt x="8122374" y="4488548"/>
                </a:lnTo>
                <a:lnTo>
                  <a:pt x="8122360" y="4488523"/>
                </a:lnTo>
                <a:lnTo>
                  <a:pt x="8122345" y="4488542"/>
                </a:lnTo>
                <a:lnTo>
                  <a:pt x="8121450" y="4488352"/>
                </a:lnTo>
                <a:lnTo>
                  <a:pt x="8121548" y="4481177"/>
                </a:lnTo>
                <a:cubicBezTo>
                  <a:pt x="8116465" y="4475638"/>
                  <a:pt x="8111941" y="4471250"/>
                  <a:pt x="8107677" y="4467828"/>
                </a:cubicBezTo>
                <a:lnTo>
                  <a:pt x="8098435" y="4462153"/>
                </a:lnTo>
                <a:lnTo>
                  <a:pt x="8099021" y="4451210"/>
                </a:lnTo>
                <a:lnTo>
                  <a:pt x="8094144" y="4457588"/>
                </a:lnTo>
                <a:lnTo>
                  <a:pt x="8088218" y="4457994"/>
                </a:lnTo>
                <a:lnTo>
                  <a:pt x="8087515" y="4459603"/>
                </a:lnTo>
                <a:lnTo>
                  <a:pt x="8068112" y="4457970"/>
                </a:lnTo>
                <a:lnTo>
                  <a:pt x="8057979" y="4472995"/>
                </a:lnTo>
                <a:lnTo>
                  <a:pt x="8054737" y="4449540"/>
                </a:lnTo>
                <a:lnTo>
                  <a:pt x="8048223" y="4432862"/>
                </a:lnTo>
                <a:lnTo>
                  <a:pt x="8054611" y="4435212"/>
                </a:lnTo>
                <a:lnTo>
                  <a:pt x="8058901" y="4423479"/>
                </a:lnTo>
                <a:lnTo>
                  <a:pt x="8069884" y="4423531"/>
                </a:lnTo>
                <a:lnTo>
                  <a:pt x="8072540" y="4422245"/>
                </a:lnTo>
                <a:lnTo>
                  <a:pt x="8073713" y="4422633"/>
                </a:lnTo>
                <a:lnTo>
                  <a:pt x="8074520" y="4421289"/>
                </a:lnTo>
                <a:lnTo>
                  <a:pt x="8079042" y="4419102"/>
                </a:lnTo>
                <a:lnTo>
                  <a:pt x="8077953" y="4417374"/>
                </a:lnTo>
                <a:lnTo>
                  <a:pt x="8076725" y="4414470"/>
                </a:lnTo>
                <a:lnTo>
                  <a:pt x="8085313" y="4406018"/>
                </a:lnTo>
                <a:lnTo>
                  <a:pt x="8090501" y="4405783"/>
                </a:lnTo>
                <a:cubicBezTo>
                  <a:pt x="8090146" y="4400907"/>
                  <a:pt x="8088679" y="4397367"/>
                  <a:pt x="8086531" y="4394813"/>
                </a:cubicBezTo>
                <a:lnTo>
                  <a:pt x="8082886" y="4392535"/>
                </a:lnTo>
                <a:lnTo>
                  <a:pt x="8084190" y="4384325"/>
                </a:lnTo>
                <a:cubicBezTo>
                  <a:pt x="8082381" y="4381108"/>
                  <a:pt x="8079044" y="4380196"/>
                  <a:pt x="8075983" y="4381207"/>
                </a:cubicBezTo>
                <a:lnTo>
                  <a:pt x="8069577" y="4389427"/>
                </a:lnTo>
                <a:lnTo>
                  <a:pt x="8060278" y="4389074"/>
                </a:lnTo>
                <a:cubicBezTo>
                  <a:pt x="8061268" y="4393187"/>
                  <a:pt x="8066142" y="4398466"/>
                  <a:pt x="8072109" y="4402167"/>
                </a:cubicBezTo>
                <a:lnTo>
                  <a:pt x="8079883" y="4405485"/>
                </a:lnTo>
                <a:lnTo>
                  <a:pt x="8071431" y="4405563"/>
                </a:lnTo>
                <a:lnTo>
                  <a:pt x="8070694" y="4406425"/>
                </a:lnTo>
                <a:lnTo>
                  <a:pt x="8064262" y="4406944"/>
                </a:lnTo>
                <a:lnTo>
                  <a:pt x="8062172" y="4411733"/>
                </a:lnTo>
                <a:lnTo>
                  <a:pt x="8061406" y="4411748"/>
                </a:lnTo>
                <a:lnTo>
                  <a:pt x="8056558" y="4392935"/>
                </a:lnTo>
                <a:cubicBezTo>
                  <a:pt x="8052508" y="4392658"/>
                  <a:pt x="8048937" y="4394098"/>
                  <a:pt x="8045990" y="4396598"/>
                </a:cubicBezTo>
                <a:lnTo>
                  <a:pt x="8045473" y="4397574"/>
                </a:lnTo>
                <a:lnTo>
                  <a:pt x="8042774" y="4394111"/>
                </a:lnTo>
                <a:cubicBezTo>
                  <a:pt x="8039726" y="4392526"/>
                  <a:pt x="8035682" y="4392661"/>
                  <a:pt x="8032236" y="4394368"/>
                </a:cubicBezTo>
                <a:cubicBezTo>
                  <a:pt x="8028790" y="4396074"/>
                  <a:pt x="8025941" y="4399354"/>
                  <a:pt x="8025284" y="4404056"/>
                </a:cubicBezTo>
                <a:cubicBezTo>
                  <a:pt x="8027453" y="4408044"/>
                  <a:pt x="8032462" y="4410070"/>
                  <a:pt x="8037147" y="4409532"/>
                </a:cubicBezTo>
                <a:lnTo>
                  <a:pt x="8041382" y="4405302"/>
                </a:lnTo>
                <a:lnTo>
                  <a:pt x="8037428" y="4412772"/>
                </a:lnTo>
                <a:lnTo>
                  <a:pt x="8038118" y="4417000"/>
                </a:lnTo>
                <a:lnTo>
                  <a:pt x="8029739" y="4407414"/>
                </a:lnTo>
                <a:lnTo>
                  <a:pt x="8024811" y="4405502"/>
                </a:lnTo>
                <a:lnTo>
                  <a:pt x="8017871" y="4382047"/>
                </a:lnTo>
                <a:cubicBezTo>
                  <a:pt x="8010269" y="4366397"/>
                  <a:pt x="7996896" y="4355871"/>
                  <a:pt x="7981388" y="4351763"/>
                </a:cubicBezTo>
                <a:cubicBezTo>
                  <a:pt x="7974924" y="4350051"/>
                  <a:pt x="7968092" y="4349453"/>
                  <a:pt x="7961151" y="4350063"/>
                </a:cubicBezTo>
                <a:lnTo>
                  <a:pt x="7957722" y="4350972"/>
                </a:lnTo>
                <a:lnTo>
                  <a:pt x="7946333" y="4342635"/>
                </a:lnTo>
                <a:lnTo>
                  <a:pt x="7945880" y="4342242"/>
                </a:lnTo>
                <a:lnTo>
                  <a:pt x="7948217" y="4339064"/>
                </a:lnTo>
                <a:cubicBezTo>
                  <a:pt x="7949492" y="4335735"/>
                  <a:pt x="7949341" y="4332301"/>
                  <a:pt x="7948239" y="4329687"/>
                </a:cubicBezTo>
                <a:lnTo>
                  <a:pt x="7947709" y="4329269"/>
                </a:lnTo>
                <a:lnTo>
                  <a:pt x="7949676" y="4324137"/>
                </a:lnTo>
                <a:lnTo>
                  <a:pt x="7947723" y="4318810"/>
                </a:lnTo>
                <a:lnTo>
                  <a:pt x="7956109" y="4315233"/>
                </a:lnTo>
                <a:cubicBezTo>
                  <a:pt x="7960227" y="4305029"/>
                  <a:pt x="7962811" y="4295105"/>
                  <a:pt x="7965394" y="4285181"/>
                </a:cubicBezTo>
                <a:lnTo>
                  <a:pt x="7965972" y="4283310"/>
                </a:lnTo>
                <a:lnTo>
                  <a:pt x="7969953" y="4283834"/>
                </a:lnTo>
                <a:cubicBezTo>
                  <a:pt x="7971487" y="4282531"/>
                  <a:pt x="7971647" y="4279141"/>
                  <a:pt x="7971617" y="4275405"/>
                </a:cubicBezTo>
                <a:lnTo>
                  <a:pt x="7971807" y="4271561"/>
                </a:lnTo>
                <a:lnTo>
                  <a:pt x="7973198" y="4270791"/>
                </a:lnTo>
                <a:cubicBezTo>
                  <a:pt x="7972806" y="4268350"/>
                  <a:pt x="7973802" y="4266423"/>
                  <a:pt x="7974313" y="4264373"/>
                </a:cubicBezTo>
                <a:lnTo>
                  <a:pt x="7973195" y="4259932"/>
                </a:lnTo>
                <a:lnTo>
                  <a:pt x="7974680" y="4255126"/>
                </a:lnTo>
                <a:lnTo>
                  <a:pt x="7967853" y="4240203"/>
                </a:lnTo>
                <a:lnTo>
                  <a:pt x="7973583" y="4237194"/>
                </a:lnTo>
                <a:cubicBezTo>
                  <a:pt x="7974924" y="4235556"/>
                  <a:pt x="7975909" y="4233476"/>
                  <a:pt x="7976448" y="4230831"/>
                </a:cubicBezTo>
                <a:lnTo>
                  <a:pt x="7976446" y="4230042"/>
                </a:lnTo>
                <a:lnTo>
                  <a:pt x="7978819" y="4227814"/>
                </a:lnTo>
                <a:lnTo>
                  <a:pt x="7976439" y="4227383"/>
                </a:lnTo>
                <a:lnTo>
                  <a:pt x="7976416" y="4219377"/>
                </a:lnTo>
                <a:lnTo>
                  <a:pt x="7966672" y="4223991"/>
                </a:lnTo>
                <a:lnTo>
                  <a:pt x="7963449" y="4221198"/>
                </a:lnTo>
                <a:lnTo>
                  <a:pt x="7961791" y="4224769"/>
                </a:lnTo>
                <a:lnTo>
                  <a:pt x="7961605" y="4224762"/>
                </a:lnTo>
                <a:lnTo>
                  <a:pt x="7955852" y="4207017"/>
                </a:lnTo>
                <a:cubicBezTo>
                  <a:pt x="7948190" y="4204874"/>
                  <a:pt x="7940098" y="4206675"/>
                  <a:pt x="7932318" y="4199782"/>
                </a:cubicBezTo>
                <a:lnTo>
                  <a:pt x="7928765" y="4195015"/>
                </a:lnTo>
                <a:lnTo>
                  <a:pt x="7948270" y="4194247"/>
                </a:lnTo>
                <a:lnTo>
                  <a:pt x="7951478" y="4192741"/>
                </a:lnTo>
                <a:lnTo>
                  <a:pt x="7959210" y="4212670"/>
                </a:lnTo>
                <a:cubicBezTo>
                  <a:pt x="7965182" y="4220458"/>
                  <a:pt x="7972789" y="4223420"/>
                  <a:pt x="7979107" y="4214329"/>
                </a:cubicBezTo>
                <a:cubicBezTo>
                  <a:pt x="7977817" y="4202818"/>
                  <a:pt x="7974784" y="4193538"/>
                  <a:pt x="7970766" y="4185854"/>
                </a:cubicBezTo>
                <a:lnTo>
                  <a:pt x="7970026" y="4184874"/>
                </a:lnTo>
                <a:lnTo>
                  <a:pt x="7987848" y="4189112"/>
                </a:lnTo>
                <a:lnTo>
                  <a:pt x="7987046" y="4187147"/>
                </a:lnTo>
                <a:lnTo>
                  <a:pt x="7988224" y="4187875"/>
                </a:lnTo>
                <a:lnTo>
                  <a:pt x="7991290" y="4186980"/>
                </a:lnTo>
                <a:lnTo>
                  <a:pt x="7993149" y="4190932"/>
                </a:lnTo>
                <a:lnTo>
                  <a:pt x="7989620" y="4187646"/>
                </a:lnTo>
                <a:cubicBezTo>
                  <a:pt x="7987220" y="4191584"/>
                  <a:pt x="7989226" y="4194829"/>
                  <a:pt x="7986825" y="4198769"/>
                </a:cubicBezTo>
                <a:lnTo>
                  <a:pt x="7995235" y="4210362"/>
                </a:lnTo>
                <a:lnTo>
                  <a:pt x="7991090" y="4218356"/>
                </a:lnTo>
                <a:lnTo>
                  <a:pt x="8004329" y="4214857"/>
                </a:lnTo>
                <a:lnTo>
                  <a:pt x="8008377" y="4216339"/>
                </a:lnTo>
                <a:lnTo>
                  <a:pt x="8008575" y="4216545"/>
                </a:lnTo>
                <a:lnTo>
                  <a:pt x="8002965" y="4216792"/>
                </a:lnTo>
                <a:cubicBezTo>
                  <a:pt x="8001768" y="4217451"/>
                  <a:pt x="8000792" y="4218602"/>
                  <a:pt x="8000112" y="4220446"/>
                </a:cubicBezTo>
                <a:lnTo>
                  <a:pt x="8006709" y="4224460"/>
                </a:lnTo>
                <a:lnTo>
                  <a:pt x="8005242" y="4225825"/>
                </a:lnTo>
                <a:cubicBezTo>
                  <a:pt x="8002406" y="4231701"/>
                  <a:pt x="8001398" y="4239650"/>
                  <a:pt x="7999507" y="4247319"/>
                </a:cubicBezTo>
                <a:lnTo>
                  <a:pt x="7995588" y="4254356"/>
                </a:lnTo>
                <a:lnTo>
                  <a:pt x="7991992" y="4254543"/>
                </a:lnTo>
                <a:lnTo>
                  <a:pt x="7988080" y="4260357"/>
                </a:lnTo>
                <a:lnTo>
                  <a:pt x="7980785" y="4263117"/>
                </a:lnTo>
                <a:lnTo>
                  <a:pt x="7985802" y="4268253"/>
                </a:lnTo>
                <a:lnTo>
                  <a:pt x="7986136" y="4270755"/>
                </a:lnTo>
                <a:lnTo>
                  <a:pt x="7982582" y="4271838"/>
                </a:lnTo>
                <a:cubicBezTo>
                  <a:pt x="7980502" y="4273267"/>
                  <a:pt x="7978936" y="4275094"/>
                  <a:pt x="7978311" y="4277245"/>
                </a:cubicBezTo>
                <a:cubicBezTo>
                  <a:pt x="7983287" y="4280828"/>
                  <a:pt x="8000410" y="4289537"/>
                  <a:pt x="8003328" y="4278065"/>
                </a:cubicBezTo>
                <a:lnTo>
                  <a:pt x="8003399" y="4276591"/>
                </a:lnTo>
                <a:lnTo>
                  <a:pt x="8003423" y="4276599"/>
                </a:lnTo>
                <a:cubicBezTo>
                  <a:pt x="8006490" y="4277164"/>
                  <a:pt x="8009512" y="4277238"/>
                  <a:pt x="8012249" y="4276637"/>
                </a:cubicBezTo>
                <a:lnTo>
                  <a:pt x="8016632" y="4273771"/>
                </a:lnTo>
                <a:lnTo>
                  <a:pt x="8019934" y="4280606"/>
                </a:lnTo>
                <a:lnTo>
                  <a:pt x="8025067" y="4273545"/>
                </a:lnTo>
                <a:lnTo>
                  <a:pt x="8029361" y="4275310"/>
                </a:lnTo>
                <a:lnTo>
                  <a:pt x="8032343" y="4273369"/>
                </a:lnTo>
                <a:lnTo>
                  <a:pt x="8030382" y="4281257"/>
                </a:lnTo>
                <a:cubicBezTo>
                  <a:pt x="8028861" y="4284854"/>
                  <a:pt x="8026549" y="4288623"/>
                  <a:pt x="8023058" y="4292636"/>
                </a:cubicBezTo>
                <a:lnTo>
                  <a:pt x="8025490" y="4299827"/>
                </a:lnTo>
                <a:lnTo>
                  <a:pt x="8025183" y="4300804"/>
                </a:lnTo>
                <a:lnTo>
                  <a:pt x="8019219" y="4304736"/>
                </a:lnTo>
                <a:lnTo>
                  <a:pt x="8021016" y="4303421"/>
                </a:lnTo>
                <a:cubicBezTo>
                  <a:pt x="8020941" y="4296808"/>
                  <a:pt x="8019295" y="4293289"/>
                  <a:pt x="8015649" y="4290326"/>
                </a:cubicBezTo>
                <a:cubicBezTo>
                  <a:pt x="8013648" y="4290886"/>
                  <a:pt x="8010863" y="4292991"/>
                  <a:pt x="8007647" y="4292563"/>
                </a:cubicBezTo>
                <a:cubicBezTo>
                  <a:pt x="8008509" y="4297629"/>
                  <a:pt x="8009369" y="4302696"/>
                  <a:pt x="8010230" y="4307763"/>
                </a:cubicBezTo>
                <a:cubicBezTo>
                  <a:pt x="8013839" y="4307418"/>
                  <a:pt x="8015142" y="4307385"/>
                  <a:pt x="8016240" y="4306912"/>
                </a:cubicBezTo>
                <a:lnTo>
                  <a:pt x="8017359" y="4306095"/>
                </a:lnTo>
                <a:lnTo>
                  <a:pt x="8019238" y="4311995"/>
                </a:lnTo>
                <a:lnTo>
                  <a:pt x="8016079" y="4312467"/>
                </a:lnTo>
                <a:cubicBezTo>
                  <a:pt x="8013682" y="4313605"/>
                  <a:pt x="8011158" y="4315601"/>
                  <a:pt x="8008567" y="4318642"/>
                </a:cubicBezTo>
                <a:cubicBezTo>
                  <a:pt x="8007236" y="4330875"/>
                  <a:pt x="8013889" y="4352792"/>
                  <a:pt x="8027482" y="4352466"/>
                </a:cubicBezTo>
                <a:cubicBezTo>
                  <a:pt x="8037767" y="4343614"/>
                  <a:pt x="8037054" y="4326324"/>
                  <a:pt x="8030773" y="4317218"/>
                </a:cubicBezTo>
                <a:lnTo>
                  <a:pt x="8025795" y="4313602"/>
                </a:lnTo>
                <a:lnTo>
                  <a:pt x="8029231" y="4310890"/>
                </a:lnTo>
                <a:lnTo>
                  <a:pt x="8032020" y="4319139"/>
                </a:lnTo>
                <a:cubicBezTo>
                  <a:pt x="8034427" y="4327592"/>
                  <a:pt x="8036889" y="4335496"/>
                  <a:pt x="8041312" y="4342354"/>
                </a:cubicBezTo>
                <a:lnTo>
                  <a:pt x="8051231" y="4352395"/>
                </a:lnTo>
                <a:lnTo>
                  <a:pt x="8040709" y="4365694"/>
                </a:lnTo>
                <a:cubicBezTo>
                  <a:pt x="8044170" y="4367295"/>
                  <a:pt x="8050974" y="4366158"/>
                  <a:pt x="8057417" y="4363103"/>
                </a:cubicBezTo>
                <a:lnTo>
                  <a:pt x="8062358" y="4358310"/>
                </a:lnTo>
                <a:lnTo>
                  <a:pt x="8068356" y="4360825"/>
                </a:lnTo>
                <a:cubicBezTo>
                  <a:pt x="8076130" y="4362415"/>
                  <a:pt x="8084205" y="4361820"/>
                  <a:pt x="8092154" y="4359734"/>
                </a:cubicBezTo>
                <a:lnTo>
                  <a:pt x="8096062" y="4358030"/>
                </a:lnTo>
                <a:lnTo>
                  <a:pt x="8115168" y="4359859"/>
                </a:lnTo>
                <a:lnTo>
                  <a:pt x="8114557" y="4367386"/>
                </a:lnTo>
                <a:cubicBezTo>
                  <a:pt x="8116413" y="4378140"/>
                  <a:pt x="8124321" y="4386519"/>
                  <a:pt x="8131803" y="4383990"/>
                </a:cubicBezTo>
                <a:lnTo>
                  <a:pt x="8133828" y="4382144"/>
                </a:lnTo>
                <a:lnTo>
                  <a:pt x="8134819" y="4406640"/>
                </a:lnTo>
                <a:cubicBezTo>
                  <a:pt x="8137327" y="4415136"/>
                  <a:pt x="8141786" y="4422591"/>
                  <a:pt x="8147628" y="4427748"/>
                </a:cubicBezTo>
                <a:lnTo>
                  <a:pt x="8150401" y="4429271"/>
                </a:lnTo>
                <a:lnTo>
                  <a:pt x="8150736" y="4430224"/>
                </a:lnTo>
                <a:lnTo>
                  <a:pt x="8151985" y="4430142"/>
                </a:lnTo>
                <a:lnTo>
                  <a:pt x="8153089" y="4430748"/>
                </a:lnTo>
                <a:lnTo>
                  <a:pt x="8152988" y="4431080"/>
                </a:lnTo>
                <a:cubicBezTo>
                  <a:pt x="8152672" y="4434386"/>
                  <a:pt x="8152787" y="4438232"/>
                  <a:pt x="8153140" y="4442239"/>
                </a:cubicBezTo>
                <a:lnTo>
                  <a:pt x="8153486" y="4444724"/>
                </a:lnTo>
                <a:lnTo>
                  <a:pt x="8153186" y="4445804"/>
                </a:lnTo>
                <a:lnTo>
                  <a:pt x="8152617" y="4445777"/>
                </a:lnTo>
                <a:lnTo>
                  <a:pt x="8151420" y="4449785"/>
                </a:lnTo>
                <a:lnTo>
                  <a:pt x="8140096" y="4449675"/>
                </a:lnTo>
                <a:lnTo>
                  <a:pt x="8149377" y="4456620"/>
                </a:lnTo>
                <a:lnTo>
                  <a:pt x="8148253" y="4460384"/>
                </a:lnTo>
                <a:cubicBezTo>
                  <a:pt x="8147873" y="4466650"/>
                  <a:pt x="8148794" y="4473176"/>
                  <a:pt x="8151699" y="4476544"/>
                </a:cubicBezTo>
                <a:cubicBezTo>
                  <a:pt x="8154792" y="4477285"/>
                  <a:pt x="8157238" y="4477138"/>
                  <a:pt x="8159191" y="4476297"/>
                </a:cubicBezTo>
                <a:lnTo>
                  <a:pt x="8163661" y="4470462"/>
                </a:lnTo>
                <a:lnTo>
                  <a:pt x="8174537" y="4468196"/>
                </a:lnTo>
                <a:lnTo>
                  <a:pt x="8176253" y="4470958"/>
                </a:lnTo>
                <a:lnTo>
                  <a:pt x="8177415" y="4467596"/>
                </a:lnTo>
                <a:lnTo>
                  <a:pt x="8181357" y="4466775"/>
                </a:lnTo>
                <a:lnTo>
                  <a:pt x="8180324" y="4459976"/>
                </a:lnTo>
                <a:lnTo>
                  <a:pt x="8181471" y="4459363"/>
                </a:lnTo>
                <a:lnTo>
                  <a:pt x="8180139" y="4458753"/>
                </a:lnTo>
                <a:lnTo>
                  <a:pt x="8178805" y="4449983"/>
                </a:lnTo>
                <a:cubicBezTo>
                  <a:pt x="8176823" y="4445680"/>
                  <a:pt x="8173911" y="4442644"/>
                  <a:pt x="8170669" y="4440793"/>
                </a:cubicBezTo>
                <a:lnTo>
                  <a:pt x="8163624" y="4440899"/>
                </a:lnTo>
                <a:lnTo>
                  <a:pt x="8162277" y="4434268"/>
                </a:lnTo>
                <a:lnTo>
                  <a:pt x="8173521" y="4434223"/>
                </a:lnTo>
                <a:lnTo>
                  <a:pt x="8176279" y="4437764"/>
                </a:lnTo>
                <a:cubicBezTo>
                  <a:pt x="8179556" y="4440158"/>
                  <a:pt x="8183552" y="4441608"/>
                  <a:pt x="8187979" y="4441559"/>
                </a:cubicBezTo>
                <a:lnTo>
                  <a:pt x="8188125" y="4436657"/>
                </a:lnTo>
                <a:lnTo>
                  <a:pt x="8197674" y="4443727"/>
                </a:lnTo>
                <a:cubicBezTo>
                  <a:pt x="8204669" y="4446461"/>
                  <a:pt x="8211695" y="4447207"/>
                  <a:pt x="8218445" y="4447038"/>
                </a:cubicBezTo>
                <a:cubicBezTo>
                  <a:pt x="8225657" y="4432305"/>
                  <a:pt x="8208458" y="4416366"/>
                  <a:pt x="8194069" y="4414217"/>
                </a:cubicBezTo>
                <a:lnTo>
                  <a:pt x="8186800" y="4414877"/>
                </a:lnTo>
                <a:lnTo>
                  <a:pt x="8186427" y="4412466"/>
                </a:lnTo>
                <a:cubicBezTo>
                  <a:pt x="8181192" y="4411478"/>
                  <a:pt x="8175959" y="4410489"/>
                  <a:pt x="8174061" y="4405584"/>
                </a:cubicBezTo>
                <a:lnTo>
                  <a:pt x="8173060" y="4407266"/>
                </a:lnTo>
                <a:lnTo>
                  <a:pt x="8168001" y="4394195"/>
                </a:lnTo>
                <a:lnTo>
                  <a:pt x="8163151" y="4389326"/>
                </a:lnTo>
                <a:lnTo>
                  <a:pt x="8171480" y="4375283"/>
                </a:lnTo>
                <a:lnTo>
                  <a:pt x="8172063" y="4371273"/>
                </a:lnTo>
                <a:lnTo>
                  <a:pt x="8174261" y="4369170"/>
                </a:lnTo>
                <a:lnTo>
                  <a:pt x="8177867" y="4368882"/>
                </a:lnTo>
                <a:lnTo>
                  <a:pt x="8178289" y="4373232"/>
                </a:lnTo>
                <a:cubicBezTo>
                  <a:pt x="8184184" y="4376729"/>
                  <a:pt x="8189695" y="4366858"/>
                  <a:pt x="8188639" y="4361180"/>
                </a:cubicBezTo>
                <a:cubicBezTo>
                  <a:pt x="8186281" y="4359781"/>
                  <a:pt x="8184323" y="4359126"/>
                  <a:pt x="8182496" y="4359180"/>
                </a:cubicBezTo>
                <a:cubicBezTo>
                  <a:pt x="8180671" y="4359234"/>
                  <a:pt x="8178977" y="4359997"/>
                  <a:pt x="8177147" y="4361438"/>
                </a:cubicBezTo>
                <a:lnTo>
                  <a:pt x="8177339" y="4363429"/>
                </a:lnTo>
                <a:lnTo>
                  <a:pt x="8175418" y="4361734"/>
                </a:lnTo>
                <a:lnTo>
                  <a:pt x="8171238" y="4362961"/>
                </a:lnTo>
                <a:lnTo>
                  <a:pt x="8169913" y="4359350"/>
                </a:lnTo>
                <a:cubicBezTo>
                  <a:pt x="8168453" y="4361507"/>
                  <a:pt x="8166991" y="4363662"/>
                  <a:pt x="8165694" y="4365887"/>
                </a:cubicBezTo>
                <a:lnTo>
                  <a:pt x="8164613" y="4368217"/>
                </a:lnTo>
                <a:lnTo>
                  <a:pt x="8157936" y="4377382"/>
                </a:lnTo>
                <a:lnTo>
                  <a:pt x="8157001" y="4383151"/>
                </a:lnTo>
                <a:lnTo>
                  <a:pt x="8154113" y="4380248"/>
                </a:lnTo>
                <a:lnTo>
                  <a:pt x="8138901" y="4377089"/>
                </a:lnTo>
                <a:lnTo>
                  <a:pt x="8138787" y="4357486"/>
                </a:lnTo>
                <a:lnTo>
                  <a:pt x="8133529" y="4351319"/>
                </a:lnTo>
                <a:lnTo>
                  <a:pt x="8142343" y="4343702"/>
                </a:lnTo>
                <a:lnTo>
                  <a:pt x="8125817" y="4342273"/>
                </a:lnTo>
                <a:lnTo>
                  <a:pt x="8125612" y="4342032"/>
                </a:lnTo>
                <a:lnTo>
                  <a:pt x="8132979" y="4336612"/>
                </a:lnTo>
                <a:cubicBezTo>
                  <a:pt x="8135632" y="4329973"/>
                  <a:pt x="8136103" y="4323576"/>
                  <a:pt x="8137656" y="4316833"/>
                </a:cubicBezTo>
                <a:lnTo>
                  <a:pt x="8140084" y="4312080"/>
                </a:lnTo>
                <a:lnTo>
                  <a:pt x="8141141" y="4312753"/>
                </a:lnTo>
                <a:lnTo>
                  <a:pt x="8141902" y="4308521"/>
                </a:lnTo>
                <a:lnTo>
                  <a:pt x="8148823" y="4294972"/>
                </a:lnTo>
                <a:cubicBezTo>
                  <a:pt x="8150003" y="4288043"/>
                  <a:pt x="8149201" y="4281789"/>
                  <a:pt x="8147251" y="4275943"/>
                </a:cubicBezTo>
                <a:lnTo>
                  <a:pt x="8144320" y="4270204"/>
                </a:lnTo>
                <a:lnTo>
                  <a:pt x="8145577" y="4265069"/>
                </a:lnTo>
                <a:lnTo>
                  <a:pt x="8144639" y="4261624"/>
                </a:lnTo>
                <a:lnTo>
                  <a:pt x="8145127" y="4261100"/>
                </a:lnTo>
                <a:lnTo>
                  <a:pt x="8160717" y="4258562"/>
                </a:lnTo>
                <a:lnTo>
                  <a:pt x="8150515" y="4249445"/>
                </a:lnTo>
                <a:lnTo>
                  <a:pt x="8150633" y="4249006"/>
                </a:lnTo>
                <a:cubicBezTo>
                  <a:pt x="8151493" y="4242427"/>
                  <a:pt x="8151181" y="4234557"/>
                  <a:pt x="8151130" y="4226973"/>
                </a:cubicBezTo>
                <a:cubicBezTo>
                  <a:pt x="8146995" y="4227432"/>
                  <a:pt x="8145986" y="4231338"/>
                  <a:pt x="8141850" y="4231800"/>
                </a:cubicBezTo>
                <a:lnTo>
                  <a:pt x="8138994" y="4246856"/>
                </a:lnTo>
                <a:lnTo>
                  <a:pt x="8131508" y="4248337"/>
                </a:lnTo>
                <a:lnTo>
                  <a:pt x="8128452" y="4243704"/>
                </a:lnTo>
                <a:cubicBezTo>
                  <a:pt x="8125247" y="4238453"/>
                  <a:pt x="8122564" y="4233086"/>
                  <a:pt x="8121234" y="4227343"/>
                </a:cubicBezTo>
                <a:lnTo>
                  <a:pt x="8108610" y="4225192"/>
                </a:lnTo>
                <a:lnTo>
                  <a:pt x="8104038" y="4221322"/>
                </a:lnTo>
                <a:lnTo>
                  <a:pt x="8095387" y="4211460"/>
                </a:lnTo>
                <a:lnTo>
                  <a:pt x="8096181" y="4209964"/>
                </a:lnTo>
                <a:lnTo>
                  <a:pt x="8097639" y="4210081"/>
                </a:lnTo>
                <a:cubicBezTo>
                  <a:pt x="8100721" y="4208961"/>
                  <a:pt x="8103755" y="4206684"/>
                  <a:pt x="8106673" y="4203887"/>
                </a:cubicBezTo>
                <a:lnTo>
                  <a:pt x="8118615" y="4190147"/>
                </a:lnTo>
                <a:lnTo>
                  <a:pt x="8120266" y="4195963"/>
                </a:lnTo>
                <a:cubicBezTo>
                  <a:pt x="8125841" y="4208504"/>
                  <a:pt x="8140329" y="4208401"/>
                  <a:pt x="8150052" y="4222913"/>
                </a:cubicBezTo>
                <a:cubicBezTo>
                  <a:pt x="8160134" y="4221154"/>
                  <a:pt x="8167789" y="4218895"/>
                  <a:pt x="8174068" y="4215596"/>
                </a:cubicBezTo>
                <a:lnTo>
                  <a:pt x="8186505" y="4204893"/>
                </a:lnTo>
                <a:lnTo>
                  <a:pt x="8185759" y="4208956"/>
                </a:lnTo>
                <a:cubicBezTo>
                  <a:pt x="8189005" y="4209339"/>
                  <a:pt x="8191723" y="4206883"/>
                  <a:pt x="8194203" y="4203150"/>
                </a:cubicBezTo>
                <a:lnTo>
                  <a:pt x="8197315" y="4197172"/>
                </a:lnTo>
                <a:lnTo>
                  <a:pt x="8197783" y="4198297"/>
                </a:lnTo>
                <a:cubicBezTo>
                  <a:pt x="8199190" y="4199882"/>
                  <a:pt x="8200981" y="4200741"/>
                  <a:pt x="8202777" y="4200399"/>
                </a:cubicBezTo>
                <a:lnTo>
                  <a:pt x="8204027" y="4199123"/>
                </a:lnTo>
                <a:lnTo>
                  <a:pt x="8207873" y="4204439"/>
                </a:lnTo>
                <a:lnTo>
                  <a:pt x="8212855" y="4207001"/>
                </a:lnTo>
                <a:lnTo>
                  <a:pt x="8203672" y="4225265"/>
                </a:lnTo>
                <a:cubicBezTo>
                  <a:pt x="8210313" y="4222923"/>
                  <a:pt x="8216145" y="4219653"/>
                  <a:pt x="8221345" y="4215640"/>
                </a:cubicBezTo>
                <a:cubicBezTo>
                  <a:pt x="8229147" y="4209623"/>
                  <a:pt x="8235535" y="4201941"/>
                  <a:pt x="8241122" y="4193233"/>
                </a:cubicBezTo>
                <a:lnTo>
                  <a:pt x="8249797" y="4176686"/>
                </a:lnTo>
                <a:lnTo>
                  <a:pt x="8251823" y="4182119"/>
                </a:lnTo>
                <a:cubicBezTo>
                  <a:pt x="8261361" y="4199791"/>
                  <a:pt x="8272334" y="4185890"/>
                  <a:pt x="8274102" y="4173198"/>
                </a:cubicBezTo>
                <a:lnTo>
                  <a:pt x="8273966" y="4172625"/>
                </a:lnTo>
                <a:lnTo>
                  <a:pt x="8275001" y="4171948"/>
                </a:lnTo>
                <a:cubicBezTo>
                  <a:pt x="8279757" y="4168416"/>
                  <a:pt x="8284513" y="4164885"/>
                  <a:pt x="8289797" y="4166072"/>
                </a:cubicBezTo>
                <a:cubicBezTo>
                  <a:pt x="8292094" y="4162589"/>
                  <a:pt x="8292331" y="4160128"/>
                  <a:pt x="8292567" y="4157667"/>
                </a:cubicBezTo>
                <a:cubicBezTo>
                  <a:pt x="8289468" y="4156715"/>
                  <a:pt x="8286477" y="4156548"/>
                  <a:pt x="8283590" y="4157076"/>
                </a:cubicBezTo>
                <a:lnTo>
                  <a:pt x="8271801" y="4163485"/>
                </a:lnTo>
                <a:lnTo>
                  <a:pt x="8271699" y="4163054"/>
                </a:lnTo>
                <a:lnTo>
                  <a:pt x="8275958" y="4158724"/>
                </a:lnTo>
                <a:cubicBezTo>
                  <a:pt x="8278956" y="4153930"/>
                  <a:pt x="8280903" y="4148501"/>
                  <a:pt x="8281305" y="4143078"/>
                </a:cubicBezTo>
                <a:lnTo>
                  <a:pt x="8278653" y="4132587"/>
                </a:lnTo>
                <a:lnTo>
                  <a:pt x="8284728" y="4134813"/>
                </a:lnTo>
                <a:cubicBezTo>
                  <a:pt x="8287217" y="4133844"/>
                  <a:pt x="8290002" y="4131572"/>
                  <a:pt x="8292785" y="4129299"/>
                </a:cubicBezTo>
                <a:cubicBezTo>
                  <a:pt x="8291809" y="4126903"/>
                  <a:pt x="8290546" y="4125364"/>
                  <a:pt x="8289170" y="4124535"/>
                </a:cubicBezTo>
                <a:cubicBezTo>
                  <a:pt x="8287107" y="4123293"/>
                  <a:pt x="8284788" y="4123657"/>
                  <a:pt x="8282801" y="4125145"/>
                </a:cubicBezTo>
                <a:lnTo>
                  <a:pt x="8278572" y="4132268"/>
                </a:lnTo>
                <a:lnTo>
                  <a:pt x="8278129" y="4130514"/>
                </a:lnTo>
                <a:lnTo>
                  <a:pt x="8284793" y="4109206"/>
                </a:lnTo>
                <a:lnTo>
                  <a:pt x="8286527" y="4092500"/>
                </a:lnTo>
                <a:lnTo>
                  <a:pt x="8292573" y="4097074"/>
                </a:lnTo>
                <a:lnTo>
                  <a:pt x="8294561" y="4096545"/>
                </a:lnTo>
                <a:lnTo>
                  <a:pt x="8293873" y="4102517"/>
                </a:lnTo>
                <a:cubicBezTo>
                  <a:pt x="8294600" y="4104948"/>
                  <a:pt x="8296371" y="4106964"/>
                  <a:pt x="8299553" y="4107752"/>
                </a:cubicBezTo>
                <a:cubicBezTo>
                  <a:pt x="8302171" y="4105531"/>
                  <a:pt x="8306499" y="4096274"/>
                  <a:pt x="8305593" y="4091460"/>
                </a:cubicBezTo>
                <a:lnTo>
                  <a:pt x="8301770" y="4089642"/>
                </a:lnTo>
                <a:lnTo>
                  <a:pt x="8303418" y="4083913"/>
                </a:lnTo>
                <a:cubicBezTo>
                  <a:pt x="8300821" y="4079818"/>
                  <a:pt x="8298037" y="4077469"/>
                  <a:pt x="8295439" y="4073374"/>
                </a:cubicBezTo>
                <a:cubicBezTo>
                  <a:pt x="8293865" y="4073945"/>
                  <a:pt x="8291920" y="4074440"/>
                  <a:pt x="8289744" y="4075333"/>
                </a:cubicBezTo>
                <a:lnTo>
                  <a:pt x="8284665" y="4078452"/>
                </a:lnTo>
                <a:lnTo>
                  <a:pt x="8271219" y="4057094"/>
                </a:lnTo>
                <a:lnTo>
                  <a:pt x="8272813" y="4056940"/>
                </a:lnTo>
                <a:cubicBezTo>
                  <a:pt x="8282655" y="4053519"/>
                  <a:pt x="8291878" y="4045678"/>
                  <a:pt x="8293460" y="4036875"/>
                </a:cubicBezTo>
                <a:cubicBezTo>
                  <a:pt x="8283741" y="4036294"/>
                  <a:pt x="8276643" y="4038936"/>
                  <a:pt x="8269896" y="4042104"/>
                </a:cubicBezTo>
                <a:lnTo>
                  <a:pt x="8261721" y="4045301"/>
                </a:lnTo>
                <a:lnTo>
                  <a:pt x="8248041" y="4032107"/>
                </a:lnTo>
                <a:lnTo>
                  <a:pt x="8217631" y="4020041"/>
                </a:lnTo>
                <a:lnTo>
                  <a:pt x="8218073" y="4016748"/>
                </a:lnTo>
                <a:cubicBezTo>
                  <a:pt x="8217349" y="4009395"/>
                  <a:pt x="8213387" y="4003189"/>
                  <a:pt x="8208009" y="3999630"/>
                </a:cubicBezTo>
                <a:cubicBezTo>
                  <a:pt x="8204423" y="3997257"/>
                  <a:pt x="8200209" y="3996060"/>
                  <a:pt x="8195906" y="3996485"/>
                </a:cubicBezTo>
                <a:cubicBezTo>
                  <a:pt x="8190169" y="3997050"/>
                  <a:pt x="8184277" y="4000497"/>
                  <a:pt x="8179509" y="4007878"/>
                </a:cubicBezTo>
                <a:cubicBezTo>
                  <a:pt x="8177011" y="4011427"/>
                  <a:pt x="8175935" y="4015011"/>
                  <a:pt x="8175583" y="4018650"/>
                </a:cubicBezTo>
                <a:cubicBezTo>
                  <a:pt x="8175052" y="4024107"/>
                  <a:pt x="8176149" y="4029687"/>
                  <a:pt x="8176518" y="4035455"/>
                </a:cubicBezTo>
                <a:lnTo>
                  <a:pt x="8174923" y="4043788"/>
                </a:lnTo>
                <a:lnTo>
                  <a:pt x="8168663" y="4051376"/>
                </a:lnTo>
                <a:cubicBezTo>
                  <a:pt x="8164371" y="4059225"/>
                  <a:pt x="8161300" y="4068107"/>
                  <a:pt x="8159587" y="4077472"/>
                </a:cubicBezTo>
                <a:cubicBezTo>
                  <a:pt x="8158161" y="4085276"/>
                  <a:pt x="8157677" y="4093414"/>
                  <a:pt x="8158213" y="4101567"/>
                </a:cubicBezTo>
                <a:lnTo>
                  <a:pt x="8158991" y="4105537"/>
                </a:lnTo>
                <a:lnTo>
                  <a:pt x="8154881" y="4113893"/>
                </a:lnTo>
                <a:lnTo>
                  <a:pt x="8154394" y="4113810"/>
                </a:lnTo>
                <a:cubicBezTo>
                  <a:pt x="8149092" y="4114020"/>
                  <a:pt x="8143965" y="4115623"/>
                  <a:pt x="8139249" y="4118355"/>
                </a:cubicBezTo>
                <a:lnTo>
                  <a:pt x="8138232" y="4119263"/>
                </a:lnTo>
                <a:lnTo>
                  <a:pt x="8134718" y="4117668"/>
                </a:lnTo>
                <a:lnTo>
                  <a:pt x="8133302" y="4118373"/>
                </a:lnTo>
                <a:lnTo>
                  <a:pt x="8130196" y="4115555"/>
                </a:lnTo>
                <a:cubicBezTo>
                  <a:pt x="8127079" y="4114780"/>
                  <a:pt x="8123909" y="4116221"/>
                  <a:pt x="8120452" y="4120298"/>
                </a:cubicBezTo>
                <a:lnTo>
                  <a:pt x="8126016" y="4124504"/>
                </a:lnTo>
                <a:lnTo>
                  <a:pt x="8124859" y="4126933"/>
                </a:lnTo>
                <a:lnTo>
                  <a:pt x="8124932" y="4127632"/>
                </a:lnTo>
                <a:lnTo>
                  <a:pt x="8118421" y="4130604"/>
                </a:lnTo>
                <a:lnTo>
                  <a:pt x="8116692" y="4133691"/>
                </a:lnTo>
                <a:lnTo>
                  <a:pt x="8116558" y="4133737"/>
                </a:lnTo>
                <a:lnTo>
                  <a:pt x="8115502" y="4135864"/>
                </a:lnTo>
                <a:lnTo>
                  <a:pt x="8107786" y="4132557"/>
                </a:lnTo>
                <a:cubicBezTo>
                  <a:pt x="8103755" y="4132519"/>
                  <a:pt x="8098451" y="4133853"/>
                  <a:pt x="8091627" y="4137135"/>
                </a:cubicBezTo>
                <a:cubicBezTo>
                  <a:pt x="8093285" y="4147294"/>
                  <a:pt x="8095558" y="4154076"/>
                  <a:pt x="8098085" y="4158303"/>
                </a:cubicBezTo>
                <a:lnTo>
                  <a:pt x="8098746" y="4158786"/>
                </a:lnTo>
                <a:lnTo>
                  <a:pt x="8100545" y="4164832"/>
                </a:lnTo>
                <a:cubicBezTo>
                  <a:pt x="8101495" y="4166612"/>
                  <a:pt x="8102497" y="4168060"/>
                  <a:pt x="8103054" y="4170202"/>
                </a:cubicBezTo>
                <a:cubicBezTo>
                  <a:pt x="8106731" y="4167485"/>
                  <a:pt x="8110686" y="4164963"/>
                  <a:pt x="8114626" y="4162402"/>
                </a:cubicBezTo>
                <a:lnTo>
                  <a:pt x="8114792" y="4162285"/>
                </a:lnTo>
                <a:lnTo>
                  <a:pt x="8114942" y="4177197"/>
                </a:lnTo>
                <a:lnTo>
                  <a:pt x="8117057" y="4184651"/>
                </a:lnTo>
                <a:lnTo>
                  <a:pt x="8110642" y="4183084"/>
                </a:lnTo>
                <a:cubicBezTo>
                  <a:pt x="8106799" y="4183425"/>
                  <a:pt x="8103100" y="4184949"/>
                  <a:pt x="8099854" y="4187329"/>
                </a:cubicBezTo>
                <a:cubicBezTo>
                  <a:pt x="8096609" y="4189711"/>
                  <a:pt x="8093816" y="4192951"/>
                  <a:pt x="8091789" y="4196727"/>
                </a:cubicBezTo>
                <a:lnTo>
                  <a:pt x="8089561" y="4204820"/>
                </a:lnTo>
                <a:lnTo>
                  <a:pt x="8089537" y="4204793"/>
                </a:lnTo>
                <a:cubicBezTo>
                  <a:pt x="8085800" y="4202208"/>
                  <a:pt x="8081442" y="4200775"/>
                  <a:pt x="8075897" y="4201349"/>
                </a:cubicBezTo>
                <a:cubicBezTo>
                  <a:pt x="8074443" y="4201736"/>
                  <a:pt x="8073352" y="4202027"/>
                  <a:pt x="8072514" y="4202927"/>
                </a:cubicBezTo>
                <a:cubicBezTo>
                  <a:pt x="8071677" y="4203826"/>
                  <a:pt x="8071093" y="4205335"/>
                  <a:pt x="8070650" y="4208160"/>
                </a:cubicBezTo>
                <a:lnTo>
                  <a:pt x="8078443" y="4214551"/>
                </a:lnTo>
                <a:lnTo>
                  <a:pt x="8073133" y="4219145"/>
                </a:lnTo>
                <a:lnTo>
                  <a:pt x="8069731" y="4218565"/>
                </a:lnTo>
                <a:cubicBezTo>
                  <a:pt x="8063369" y="4223803"/>
                  <a:pt x="8057444" y="4230807"/>
                  <a:pt x="8051490" y="4237133"/>
                </a:cubicBezTo>
                <a:lnTo>
                  <a:pt x="8038574" y="4247314"/>
                </a:lnTo>
                <a:lnTo>
                  <a:pt x="8044396" y="4234297"/>
                </a:lnTo>
                <a:cubicBezTo>
                  <a:pt x="8042162" y="4231512"/>
                  <a:pt x="8039393" y="4230075"/>
                  <a:pt x="8036489" y="4229684"/>
                </a:cubicBezTo>
                <a:cubicBezTo>
                  <a:pt x="8027777" y="4228512"/>
                  <a:pt x="8017847" y="4236755"/>
                  <a:pt x="8017486" y="4246259"/>
                </a:cubicBezTo>
                <a:lnTo>
                  <a:pt x="8021317" y="4254194"/>
                </a:lnTo>
                <a:lnTo>
                  <a:pt x="8019554" y="4257808"/>
                </a:lnTo>
                <a:lnTo>
                  <a:pt x="8008094" y="4256850"/>
                </a:lnTo>
                <a:lnTo>
                  <a:pt x="8012883" y="4244639"/>
                </a:lnTo>
                <a:lnTo>
                  <a:pt x="8013750" y="4226094"/>
                </a:lnTo>
                <a:lnTo>
                  <a:pt x="8015012" y="4225579"/>
                </a:lnTo>
                <a:lnTo>
                  <a:pt x="8015645" y="4223884"/>
                </a:lnTo>
                <a:lnTo>
                  <a:pt x="8017644" y="4225961"/>
                </a:lnTo>
                <a:lnTo>
                  <a:pt x="8016568" y="4221413"/>
                </a:lnTo>
                <a:lnTo>
                  <a:pt x="8017500" y="4218915"/>
                </a:lnTo>
                <a:lnTo>
                  <a:pt x="8015858" y="4218417"/>
                </a:lnTo>
                <a:lnTo>
                  <a:pt x="8013097" y="4206750"/>
                </a:lnTo>
                <a:lnTo>
                  <a:pt x="8012904" y="4206449"/>
                </a:lnTo>
                <a:lnTo>
                  <a:pt x="8017489" y="4198179"/>
                </a:lnTo>
                <a:lnTo>
                  <a:pt x="8009075" y="4200486"/>
                </a:lnTo>
                <a:lnTo>
                  <a:pt x="8002098" y="4189623"/>
                </a:lnTo>
                <a:lnTo>
                  <a:pt x="7992889" y="4186513"/>
                </a:lnTo>
                <a:lnTo>
                  <a:pt x="8001681" y="4183946"/>
                </a:lnTo>
                <a:cubicBezTo>
                  <a:pt x="8005576" y="4181287"/>
                  <a:pt x="8008223" y="4177398"/>
                  <a:pt x="8007646" y="4172643"/>
                </a:cubicBezTo>
                <a:lnTo>
                  <a:pt x="8007203" y="4171672"/>
                </a:lnTo>
                <a:lnTo>
                  <a:pt x="8010025" y="4170799"/>
                </a:lnTo>
                <a:lnTo>
                  <a:pt x="8018370" y="4163057"/>
                </a:lnTo>
                <a:lnTo>
                  <a:pt x="8017000" y="4168501"/>
                </a:lnTo>
                <a:cubicBezTo>
                  <a:pt x="8016529" y="4179740"/>
                  <a:pt x="8020670" y="4191682"/>
                  <a:pt x="8030506" y="4186009"/>
                </a:cubicBezTo>
                <a:lnTo>
                  <a:pt x="8041833" y="4174251"/>
                </a:lnTo>
                <a:lnTo>
                  <a:pt x="8045546" y="4178842"/>
                </a:lnTo>
                <a:lnTo>
                  <a:pt x="8050735" y="4173053"/>
                </a:lnTo>
                <a:lnTo>
                  <a:pt x="8052892" y="4179016"/>
                </a:lnTo>
                <a:cubicBezTo>
                  <a:pt x="8060049" y="4178071"/>
                  <a:pt x="8062065" y="4168938"/>
                  <a:pt x="8058475" y="4166114"/>
                </a:cubicBezTo>
                <a:cubicBezTo>
                  <a:pt x="8057278" y="4165171"/>
                  <a:pt x="8055458" y="4164930"/>
                  <a:pt x="8052995" y="4165928"/>
                </a:cubicBezTo>
                <a:lnTo>
                  <a:pt x="8051758" y="4168321"/>
                </a:lnTo>
                <a:lnTo>
                  <a:pt x="8051445" y="4166239"/>
                </a:lnTo>
                <a:cubicBezTo>
                  <a:pt x="8049199" y="4163634"/>
                  <a:pt x="8044249" y="4162767"/>
                  <a:pt x="8041121" y="4164066"/>
                </a:cubicBezTo>
                <a:cubicBezTo>
                  <a:pt x="8040182" y="4164457"/>
                  <a:pt x="8039408" y="4165042"/>
                  <a:pt x="8038919" y="4165833"/>
                </a:cubicBezTo>
                <a:lnTo>
                  <a:pt x="8038985" y="4168087"/>
                </a:lnTo>
                <a:lnTo>
                  <a:pt x="8032124" y="4156227"/>
                </a:lnTo>
                <a:cubicBezTo>
                  <a:pt x="8029122" y="4152870"/>
                  <a:pt x="8026521" y="4151771"/>
                  <a:pt x="8024361" y="4152219"/>
                </a:cubicBezTo>
                <a:cubicBezTo>
                  <a:pt x="8022740" y="4152555"/>
                  <a:pt x="8021368" y="4153763"/>
                  <a:pt x="8020262" y="4155539"/>
                </a:cubicBezTo>
                <a:lnTo>
                  <a:pt x="8019571" y="4158289"/>
                </a:lnTo>
                <a:lnTo>
                  <a:pt x="8016454" y="4152209"/>
                </a:lnTo>
                <a:cubicBezTo>
                  <a:pt x="8012918" y="4149779"/>
                  <a:pt x="8007946" y="4150093"/>
                  <a:pt x="8004173" y="4153007"/>
                </a:cubicBezTo>
                <a:lnTo>
                  <a:pt x="8001268" y="4162369"/>
                </a:lnTo>
                <a:lnTo>
                  <a:pt x="7994270" y="4156140"/>
                </a:lnTo>
                <a:lnTo>
                  <a:pt x="7990917" y="4160285"/>
                </a:lnTo>
                <a:lnTo>
                  <a:pt x="7993621" y="4145302"/>
                </a:lnTo>
                <a:lnTo>
                  <a:pt x="7997997" y="4143354"/>
                </a:lnTo>
                <a:lnTo>
                  <a:pt x="8000043" y="4146136"/>
                </a:lnTo>
                <a:lnTo>
                  <a:pt x="8000610" y="4142191"/>
                </a:lnTo>
                <a:lnTo>
                  <a:pt x="8009056" y="4138431"/>
                </a:lnTo>
                <a:cubicBezTo>
                  <a:pt x="8018784" y="4131636"/>
                  <a:pt x="8026392" y="4121077"/>
                  <a:pt x="8029003" y="4109347"/>
                </a:cubicBezTo>
                <a:lnTo>
                  <a:pt x="8026880" y="4086869"/>
                </a:lnTo>
                <a:lnTo>
                  <a:pt x="8045275" y="4068294"/>
                </a:lnTo>
                <a:cubicBezTo>
                  <a:pt x="8052432" y="4061614"/>
                  <a:pt x="8058522" y="4054973"/>
                  <a:pt x="8061918" y="4045265"/>
                </a:cubicBezTo>
                <a:cubicBezTo>
                  <a:pt x="8065125" y="4034422"/>
                  <a:pt x="8065186" y="4025381"/>
                  <a:pt x="8063128" y="4018186"/>
                </a:cubicBezTo>
                <a:lnTo>
                  <a:pt x="8057462" y="4010307"/>
                </a:lnTo>
                <a:lnTo>
                  <a:pt x="8068826" y="4005053"/>
                </a:lnTo>
                <a:lnTo>
                  <a:pt x="8062743" y="4014914"/>
                </a:lnTo>
                <a:cubicBezTo>
                  <a:pt x="8061883" y="4019641"/>
                  <a:pt x="8063021" y="4024462"/>
                  <a:pt x="8067654" y="4026944"/>
                </a:cubicBezTo>
                <a:cubicBezTo>
                  <a:pt x="8075254" y="4023017"/>
                  <a:pt x="8080338" y="4017498"/>
                  <a:pt x="8081500" y="4010949"/>
                </a:cubicBezTo>
                <a:cubicBezTo>
                  <a:pt x="8079330" y="4004245"/>
                  <a:pt x="8076112" y="4001949"/>
                  <a:pt x="8072940" y="4002289"/>
                </a:cubicBezTo>
                <a:cubicBezTo>
                  <a:pt x="8071881" y="4002402"/>
                  <a:pt x="8070829" y="4002809"/>
                  <a:pt x="8069820" y="4003442"/>
                </a:cubicBezTo>
                <a:lnTo>
                  <a:pt x="8069618" y="4003769"/>
                </a:lnTo>
                <a:lnTo>
                  <a:pt x="8075165" y="3987455"/>
                </a:lnTo>
                <a:lnTo>
                  <a:pt x="8075901" y="3988821"/>
                </a:lnTo>
                <a:cubicBezTo>
                  <a:pt x="8078498" y="3990942"/>
                  <a:pt x="8081562" y="3991942"/>
                  <a:pt x="8083380" y="3990785"/>
                </a:cubicBezTo>
                <a:cubicBezTo>
                  <a:pt x="8088422" y="3985919"/>
                  <a:pt x="8083864" y="3975983"/>
                  <a:pt x="8079141" y="3973373"/>
                </a:cubicBezTo>
                <a:cubicBezTo>
                  <a:pt x="8077567" y="3972502"/>
                  <a:pt x="8075976" y="3972447"/>
                  <a:pt x="8074716" y="3973662"/>
                </a:cubicBezTo>
                <a:cubicBezTo>
                  <a:pt x="8072243" y="3975651"/>
                  <a:pt x="8071245" y="3977908"/>
                  <a:pt x="8071216" y="3980126"/>
                </a:cubicBezTo>
                <a:lnTo>
                  <a:pt x="8073784" y="3984893"/>
                </a:lnTo>
                <a:lnTo>
                  <a:pt x="8056524" y="3990670"/>
                </a:lnTo>
                <a:lnTo>
                  <a:pt x="8053420" y="4004684"/>
                </a:lnTo>
                <a:lnTo>
                  <a:pt x="8051624" y="4002187"/>
                </a:lnTo>
                <a:cubicBezTo>
                  <a:pt x="8046356" y="3998730"/>
                  <a:pt x="8039995" y="3997166"/>
                  <a:pt x="8033568" y="3997540"/>
                </a:cubicBezTo>
                <a:lnTo>
                  <a:pt x="8015753" y="4004280"/>
                </a:lnTo>
                <a:lnTo>
                  <a:pt x="8015880" y="4003406"/>
                </a:lnTo>
                <a:cubicBezTo>
                  <a:pt x="8013605" y="4002829"/>
                  <a:pt x="8011723" y="4003019"/>
                  <a:pt x="8010255" y="4003740"/>
                </a:cubicBezTo>
                <a:cubicBezTo>
                  <a:pt x="8008053" y="4004819"/>
                  <a:pt x="8006779" y="4007091"/>
                  <a:pt x="8006492" y="4009745"/>
                </a:cubicBezTo>
                <a:lnTo>
                  <a:pt x="8008452" y="4017285"/>
                </a:lnTo>
                <a:lnTo>
                  <a:pt x="8008268" y="4017639"/>
                </a:lnTo>
                <a:lnTo>
                  <a:pt x="8004503" y="4015961"/>
                </a:lnTo>
                <a:cubicBezTo>
                  <a:pt x="7999664" y="4016162"/>
                  <a:pt x="7995823" y="4017781"/>
                  <a:pt x="7992718" y="4020421"/>
                </a:cubicBezTo>
                <a:cubicBezTo>
                  <a:pt x="7988058" y="4024382"/>
                  <a:pt x="7985057" y="4030643"/>
                  <a:pt x="7982834" y="4037867"/>
                </a:cubicBezTo>
                <a:lnTo>
                  <a:pt x="7978405" y="4057629"/>
                </a:lnTo>
                <a:lnTo>
                  <a:pt x="7976255" y="4058246"/>
                </a:lnTo>
                <a:lnTo>
                  <a:pt x="7976435" y="4062431"/>
                </a:lnTo>
                <a:lnTo>
                  <a:pt x="7972447" y="4054897"/>
                </a:lnTo>
                <a:cubicBezTo>
                  <a:pt x="7967351" y="4049154"/>
                  <a:pt x="7961168" y="4045151"/>
                  <a:pt x="7954553" y="4043823"/>
                </a:cubicBezTo>
                <a:lnTo>
                  <a:pt x="7947219" y="4045605"/>
                </a:lnTo>
                <a:lnTo>
                  <a:pt x="7944003" y="4030403"/>
                </a:lnTo>
                <a:cubicBezTo>
                  <a:pt x="7937662" y="4015350"/>
                  <a:pt x="7925992" y="4003451"/>
                  <a:pt x="7912640" y="4002942"/>
                </a:cubicBezTo>
                <a:cubicBezTo>
                  <a:pt x="7912492" y="4005504"/>
                  <a:pt x="7910449" y="4005229"/>
                  <a:pt x="7908406" y="4004954"/>
                </a:cubicBezTo>
                <a:cubicBezTo>
                  <a:pt x="7900825" y="4024907"/>
                  <a:pt x="7904302" y="4048367"/>
                  <a:pt x="7915530" y="4062914"/>
                </a:cubicBezTo>
                <a:lnTo>
                  <a:pt x="7921710" y="4068196"/>
                </a:lnTo>
                <a:lnTo>
                  <a:pt x="7921587" y="4070408"/>
                </a:lnTo>
                <a:lnTo>
                  <a:pt x="7917428" y="4068375"/>
                </a:lnTo>
                <a:cubicBezTo>
                  <a:pt x="7915784" y="4068295"/>
                  <a:pt x="7914140" y="4069005"/>
                  <a:pt x="7912719" y="4070813"/>
                </a:cubicBezTo>
                <a:lnTo>
                  <a:pt x="7914814" y="4075650"/>
                </a:lnTo>
                <a:lnTo>
                  <a:pt x="7902829" y="4087376"/>
                </a:lnTo>
                <a:lnTo>
                  <a:pt x="7901044" y="4090420"/>
                </a:lnTo>
                <a:lnTo>
                  <a:pt x="7888860" y="4094338"/>
                </a:lnTo>
                <a:lnTo>
                  <a:pt x="7875263" y="4097559"/>
                </a:lnTo>
                <a:lnTo>
                  <a:pt x="7874937" y="4091528"/>
                </a:lnTo>
                <a:lnTo>
                  <a:pt x="7886655" y="4089401"/>
                </a:lnTo>
                <a:cubicBezTo>
                  <a:pt x="7887963" y="4081057"/>
                  <a:pt x="7883001" y="4078748"/>
                  <a:pt x="7877084" y="4079001"/>
                </a:cubicBezTo>
                <a:lnTo>
                  <a:pt x="7872089" y="4080045"/>
                </a:lnTo>
                <a:lnTo>
                  <a:pt x="7867160" y="4071118"/>
                </a:lnTo>
                <a:cubicBezTo>
                  <a:pt x="7865938" y="4070296"/>
                  <a:pt x="7865024" y="4069681"/>
                  <a:pt x="7863933" y="4069754"/>
                </a:cubicBezTo>
                <a:cubicBezTo>
                  <a:pt x="7862841" y="4069827"/>
                  <a:pt x="7861576" y="4070587"/>
                  <a:pt x="7859654" y="4072519"/>
                </a:cubicBezTo>
                <a:cubicBezTo>
                  <a:pt x="7862915" y="4080469"/>
                  <a:pt x="7861748" y="4092370"/>
                  <a:pt x="7860864" y="4103677"/>
                </a:cubicBezTo>
                <a:lnTo>
                  <a:pt x="7860404" y="4117781"/>
                </a:lnTo>
                <a:lnTo>
                  <a:pt x="7860275" y="4117720"/>
                </a:lnTo>
                <a:cubicBezTo>
                  <a:pt x="7857373" y="4117408"/>
                  <a:pt x="7854887" y="4118244"/>
                  <a:pt x="7852857" y="4119844"/>
                </a:cubicBezTo>
                <a:cubicBezTo>
                  <a:pt x="7851503" y="4120910"/>
                  <a:pt x="7850351" y="4122317"/>
                  <a:pt x="7849412" y="4123950"/>
                </a:cubicBezTo>
                <a:cubicBezTo>
                  <a:pt x="7847846" y="4126673"/>
                  <a:pt x="7846871" y="4130029"/>
                  <a:pt x="7846534" y="4133492"/>
                </a:cubicBezTo>
                <a:lnTo>
                  <a:pt x="7847392" y="4142540"/>
                </a:lnTo>
                <a:lnTo>
                  <a:pt x="7842831" y="4137357"/>
                </a:lnTo>
                <a:cubicBezTo>
                  <a:pt x="7841646" y="4136864"/>
                  <a:pt x="7840292" y="4136755"/>
                  <a:pt x="7838725" y="4137133"/>
                </a:cubicBezTo>
                <a:cubicBezTo>
                  <a:pt x="7836935" y="4137566"/>
                  <a:pt x="7834864" y="4138633"/>
                  <a:pt x="7832442" y="4140485"/>
                </a:cubicBezTo>
                <a:lnTo>
                  <a:pt x="7836982" y="4146767"/>
                </a:lnTo>
                <a:lnTo>
                  <a:pt x="7835683" y="4146246"/>
                </a:lnTo>
                <a:cubicBezTo>
                  <a:pt x="7831549" y="4146606"/>
                  <a:pt x="7827065" y="4152060"/>
                  <a:pt x="7825950" y="4156708"/>
                </a:cubicBezTo>
                <a:cubicBezTo>
                  <a:pt x="7825454" y="4158775"/>
                  <a:pt x="7825626" y="4160681"/>
                  <a:pt x="7826787" y="4161911"/>
                </a:cubicBezTo>
                <a:lnTo>
                  <a:pt x="7830433" y="4163646"/>
                </a:lnTo>
                <a:lnTo>
                  <a:pt x="7825293" y="4166498"/>
                </a:lnTo>
                <a:cubicBezTo>
                  <a:pt x="7821553" y="4170137"/>
                  <a:pt x="7818437" y="4174875"/>
                  <a:pt x="7818265" y="4179070"/>
                </a:cubicBezTo>
                <a:lnTo>
                  <a:pt x="7820706" y="4181873"/>
                </a:lnTo>
                <a:lnTo>
                  <a:pt x="7818937" y="4183058"/>
                </a:lnTo>
                <a:cubicBezTo>
                  <a:pt x="7821270" y="4186441"/>
                  <a:pt x="7822839" y="4188999"/>
                  <a:pt x="7824507" y="4189497"/>
                </a:cubicBezTo>
                <a:lnTo>
                  <a:pt x="7830477" y="4183762"/>
                </a:lnTo>
                <a:lnTo>
                  <a:pt x="7830729" y="4183744"/>
                </a:lnTo>
                <a:cubicBezTo>
                  <a:pt x="7833534" y="4182303"/>
                  <a:pt x="7836486" y="4179871"/>
                  <a:pt x="7839515" y="4177231"/>
                </a:cubicBezTo>
                <a:lnTo>
                  <a:pt x="7839265" y="4174106"/>
                </a:lnTo>
                <a:lnTo>
                  <a:pt x="7841918" y="4171325"/>
                </a:lnTo>
                <a:lnTo>
                  <a:pt x="7845293" y="4165424"/>
                </a:lnTo>
                <a:lnTo>
                  <a:pt x="7846697" y="4168395"/>
                </a:lnTo>
                <a:cubicBezTo>
                  <a:pt x="7848562" y="4170937"/>
                  <a:pt x="7851029" y="4172844"/>
                  <a:pt x="7854609" y="4173666"/>
                </a:cubicBezTo>
                <a:lnTo>
                  <a:pt x="7854928" y="4173426"/>
                </a:lnTo>
                <a:lnTo>
                  <a:pt x="7859326" y="4183349"/>
                </a:lnTo>
                <a:cubicBezTo>
                  <a:pt x="7864460" y="4176921"/>
                  <a:pt x="7873762" y="4170448"/>
                  <a:pt x="7874728" y="4164065"/>
                </a:cubicBezTo>
                <a:cubicBezTo>
                  <a:pt x="7872190" y="4159680"/>
                  <a:pt x="7869653" y="4155295"/>
                  <a:pt x="7871283" y="4150865"/>
                </a:cubicBezTo>
                <a:lnTo>
                  <a:pt x="7862517" y="4152745"/>
                </a:lnTo>
                <a:lnTo>
                  <a:pt x="7870095" y="4137011"/>
                </a:lnTo>
                <a:lnTo>
                  <a:pt x="7870111" y="4134672"/>
                </a:lnTo>
                <a:lnTo>
                  <a:pt x="7878582" y="4134669"/>
                </a:lnTo>
                <a:cubicBezTo>
                  <a:pt x="7876147" y="4129271"/>
                  <a:pt x="7875250" y="4123565"/>
                  <a:pt x="7875016" y="4117801"/>
                </a:cubicBezTo>
                <a:lnTo>
                  <a:pt x="7875084" y="4114987"/>
                </a:lnTo>
                <a:lnTo>
                  <a:pt x="7887874" y="4110674"/>
                </a:lnTo>
                <a:lnTo>
                  <a:pt x="7888198" y="4119314"/>
                </a:lnTo>
                <a:lnTo>
                  <a:pt x="7888366" y="4119276"/>
                </a:lnTo>
                <a:lnTo>
                  <a:pt x="7886011" y="4128028"/>
                </a:lnTo>
                <a:cubicBezTo>
                  <a:pt x="7884997" y="4135896"/>
                  <a:pt x="7885031" y="4144210"/>
                  <a:pt x="7886338" y="4152832"/>
                </a:cubicBezTo>
                <a:lnTo>
                  <a:pt x="7887178" y="4154393"/>
                </a:lnTo>
                <a:lnTo>
                  <a:pt x="7882989" y="4158314"/>
                </a:lnTo>
                <a:cubicBezTo>
                  <a:pt x="7879385" y="4163007"/>
                  <a:pt x="7876929" y="4168335"/>
                  <a:pt x="7877850" y="4173394"/>
                </a:cubicBezTo>
                <a:cubicBezTo>
                  <a:pt x="7882419" y="4175064"/>
                  <a:pt x="7886844" y="4172387"/>
                  <a:pt x="7891205" y="4167755"/>
                </a:cubicBezTo>
                <a:lnTo>
                  <a:pt x="7893042" y="4165294"/>
                </a:lnTo>
                <a:lnTo>
                  <a:pt x="7894705" y="4168387"/>
                </a:lnTo>
                <a:cubicBezTo>
                  <a:pt x="7898764" y="4172811"/>
                  <a:pt x="7903618" y="4176986"/>
                  <a:pt x="7907854" y="4182450"/>
                </a:cubicBezTo>
                <a:lnTo>
                  <a:pt x="7913528" y="4192740"/>
                </a:lnTo>
                <a:lnTo>
                  <a:pt x="7893807" y="4198439"/>
                </a:lnTo>
                <a:cubicBezTo>
                  <a:pt x="7884296" y="4201200"/>
                  <a:pt x="7875546" y="4205592"/>
                  <a:pt x="7867519" y="4217157"/>
                </a:cubicBezTo>
                <a:cubicBezTo>
                  <a:pt x="7865070" y="4220666"/>
                  <a:pt x="7863020" y="4224384"/>
                  <a:pt x="7861330" y="4228257"/>
                </a:cubicBezTo>
                <a:lnTo>
                  <a:pt x="7858526" y="4247820"/>
                </a:lnTo>
                <a:lnTo>
                  <a:pt x="7851471" y="4257333"/>
                </a:lnTo>
                <a:lnTo>
                  <a:pt x="7856880" y="4259309"/>
                </a:lnTo>
                <a:lnTo>
                  <a:pt x="7856383" y="4262781"/>
                </a:lnTo>
                <a:lnTo>
                  <a:pt x="7850158" y="4261874"/>
                </a:lnTo>
                <a:cubicBezTo>
                  <a:pt x="7846176" y="4263545"/>
                  <a:pt x="7843128" y="4268135"/>
                  <a:pt x="7842641" y="4273230"/>
                </a:cubicBezTo>
                <a:cubicBezTo>
                  <a:pt x="7842156" y="4278323"/>
                  <a:pt x="7844232" y="4283923"/>
                  <a:pt x="7850503" y="4287610"/>
                </a:cubicBezTo>
                <a:lnTo>
                  <a:pt x="7856872" y="4280682"/>
                </a:lnTo>
                <a:lnTo>
                  <a:pt x="7864460" y="4314380"/>
                </a:lnTo>
                <a:cubicBezTo>
                  <a:pt x="7874103" y="4322498"/>
                  <a:pt x="7884893" y="4320095"/>
                  <a:pt x="7894879" y="4338891"/>
                </a:cubicBezTo>
                <a:lnTo>
                  <a:pt x="7907847" y="4339472"/>
                </a:lnTo>
                <a:lnTo>
                  <a:pt x="7904000" y="4345153"/>
                </a:lnTo>
                <a:cubicBezTo>
                  <a:pt x="7902091" y="4353084"/>
                  <a:pt x="7908001" y="4362825"/>
                  <a:pt x="7916937" y="4363683"/>
                </a:cubicBezTo>
                <a:cubicBezTo>
                  <a:pt x="7916888" y="4357052"/>
                  <a:pt x="7919204" y="4347999"/>
                  <a:pt x="7916793" y="4343792"/>
                </a:cubicBezTo>
                <a:lnTo>
                  <a:pt x="7910695" y="4339601"/>
                </a:lnTo>
                <a:lnTo>
                  <a:pt x="7910736" y="4339602"/>
                </a:lnTo>
                <a:lnTo>
                  <a:pt x="7913125" y="4338386"/>
                </a:lnTo>
                <a:lnTo>
                  <a:pt x="7919088" y="4339573"/>
                </a:lnTo>
                <a:lnTo>
                  <a:pt x="7918179" y="4335815"/>
                </a:lnTo>
                <a:lnTo>
                  <a:pt x="7926107" y="4331783"/>
                </a:lnTo>
                <a:lnTo>
                  <a:pt x="7937446" y="4324122"/>
                </a:lnTo>
                <a:lnTo>
                  <a:pt x="7938967" y="4327424"/>
                </a:lnTo>
                <a:lnTo>
                  <a:pt x="7935035" y="4329836"/>
                </a:lnTo>
                <a:cubicBezTo>
                  <a:pt x="7936484" y="4331517"/>
                  <a:pt x="7937200" y="4332807"/>
                  <a:pt x="7937172" y="4334155"/>
                </a:cubicBezTo>
                <a:lnTo>
                  <a:pt x="7936983" y="4334535"/>
                </a:lnTo>
                <a:lnTo>
                  <a:pt x="7931271" y="4329585"/>
                </a:lnTo>
                <a:cubicBezTo>
                  <a:pt x="7923951" y="4335696"/>
                  <a:pt x="7924210" y="4341156"/>
                  <a:pt x="7920157" y="4345957"/>
                </a:cubicBezTo>
                <a:lnTo>
                  <a:pt x="7933625" y="4355511"/>
                </a:lnTo>
                <a:lnTo>
                  <a:pt x="7933119" y="4355857"/>
                </a:lnTo>
                <a:lnTo>
                  <a:pt x="7933355" y="4357780"/>
                </a:lnTo>
                <a:lnTo>
                  <a:pt x="7924535" y="4364019"/>
                </a:lnTo>
                <a:cubicBezTo>
                  <a:pt x="7921470" y="4366000"/>
                  <a:pt x="7918436" y="4368248"/>
                  <a:pt x="7915459" y="4371318"/>
                </a:cubicBezTo>
                <a:lnTo>
                  <a:pt x="7911939" y="4376252"/>
                </a:lnTo>
                <a:lnTo>
                  <a:pt x="7907872" y="4371920"/>
                </a:lnTo>
                <a:lnTo>
                  <a:pt x="7907256" y="4375352"/>
                </a:lnTo>
                <a:lnTo>
                  <a:pt x="7902728" y="4371724"/>
                </a:lnTo>
                <a:lnTo>
                  <a:pt x="7902761" y="4371579"/>
                </a:lnTo>
                <a:cubicBezTo>
                  <a:pt x="7898913" y="4369332"/>
                  <a:pt x="7900116" y="4363411"/>
                  <a:pt x="7893026" y="4364006"/>
                </a:cubicBezTo>
                <a:cubicBezTo>
                  <a:pt x="7892216" y="4364714"/>
                  <a:pt x="7891482" y="4366061"/>
                  <a:pt x="7890894" y="4367758"/>
                </a:cubicBezTo>
                <a:lnTo>
                  <a:pt x="7890116" y="4372716"/>
                </a:lnTo>
                <a:lnTo>
                  <a:pt x="7885742" y="4376547"/>
                </a:lnTo>
                <a:lnTo>
                  <a:pt x="7883559" y="4379066"/>
                </a:lnTo>
                <a:lnTo>
                  <a:pt x="7871870" y="4388205"/>
                </a:lnTo>
                <a:lnTo>
                  <a:pt x="7871443" y="4389119"/>
                </a:lnTo>
                <a:lnTo>
                  <a:pt x="7868422" y="4387965"/>
                </a:lnTo>
                <a:cubicBezTo>
                  <a:pt x="7867094" y="4388134"/>
                  <a:pt x="7865840" y="4388668"/>
                  <a:pt x="7864437" y="4388470"/>
                </a:cubicBezTo>
                <a:cubicBezTo>
                  <a:pt x="7863633" y="4391199"/>
                  <a:pt x="7862829" y="4393928"/>
                  <a:pt x="7862928" y="4396075"/>
                </a:cubicBezTo>
                <a:lnTo>
                  <a:pt x="7866456" y="4399781"/>
                </a:lnTo>
                <a:lnTo>
                  <a:pt x="7866318" y="4400074"/>
                </a:lnTo>
                <a:lnTo>
                  <a:pt x="7866702" y="4400040"/>
                </a:lnTo>
                <a:lnTo>
                  <a:pt x="7866833" y="4400178"/>
                </a:lnTo>
                <a:lnTo>
                  <a:pt x="7866923" y="4400022"/>
                </a:lnTo>
                <a:lnTo>
                  <a:pt x="7870648" y="4399699"/>
                </a:lnTo>
                <a:lnTo>
                  <a:pt x="7868749" y="4402938"/>
                </a:lnTo>
                <a:cubicBezTo>
                  <a:pt x="7869608" y="4404701"/>
                  <a:pt x="7870607" y="4404619"/>
                  <a:pt x="7871618" y="4404383"/>
                </a:cubicBezTo>
                <a:lnTo>
                  <a:pt x="7874050" y="4404815"/>
                </a:lnTo>
                <a:lnTo>
                  <a:pt x="7874041" y="4404929"/>
                </a:lnTo>
                <a:lnTo>
                  <a:pt x="7874143" y="4404832"/>
                </a:lnTo>
                <a:lnTo>
                  <a:pt x="7874557" y="4404906"/>
                </a:lnTo>
                <a:lnTo>
                  <a:pt x="7876364" y="4402735"/>
                </a:lnTo>
                <a:lnTo>
                  <a:pt x="7889891" y="4389965"/>
                </a:lnTo>
                <a:lnTo>
                  <a:pt x="7891008" y="4387469"/>
                </a:lnTo>
                <a:lnTo>
                  <a:pt x="7893873" y="4385033"/>
                </a:lnTo>
                <a:lnTo>
                  <a:pt x="7896502" y="4385227"/>
                </a:lnTo>
                <a:lnTo>
                  <a:pt x="7897820" y="4383720"/>
                </a:lnTo>
                <a:lnTo>
                  <a:pt x="7901590" y="4384362"/>
                </a:lnTo>
                <a:lnTo>
                  <a:pt x="7905444" y="4387452"/>
                </a:lnTo>
                <a:lnTo>
                  <a:pt x="7902867" y="4390658"/>
                </a:lnTo>
                <a:lnTo>
                  <a:pt x="7899392" y="4401256"/>
                </a:lnTo>
                <a:lnTo>
                  <a:pt x="7898657" y="4400896"/>
                </a:lnTo>
                <a:cubicBezTo>
                  <a:pt x="7896332" y="4400443"/>
                  <a:pt x="7894020" y="4400681"/>
                  <a:pt x="7891952" y="4401726"/>
                </a:cubicBezTo>
                <a:cubicBezTo>
                  <a:pt x="7890176" y="4406348"/>
                  <a:pt x="7887513" y="4413278"/>
                  <a:pt x="7888493" y="4416505"/>
                </a:cubicBezTo>
                <a:lnTo>
                  <a:pt x="7897855" y="4413933"/>
                </a:lnTo>
                <a:lnTo>
                  <a:pt x="7897566" y="4420024"/>
                </a:lnTo>
                <a:cubicBezTo>
                  <a:pt x="7897528" y="4430800"/>
                  <a:pt x="7897562" y="4442537"/>
                  <a:pt x="7892702" y="4455148"/>
                </a:cubicBezTo>
                <a:lnTo>
                  <a:pt x="7916082" y="4484716"/>
                </a:lnTo>
                <a:lnTo>
                  <a:pt x="7911709" y="4487850"/>
                </a:lnTo>
                <a:cubicBezTo>
                  <a:pt x="7905183" y="4497776"/>
                  <a:pt x="7908754" y="4514178"/>
                  <a:pt x="7920884" y="4519912"/>
                </a:cubicBezTo>
                <a:cubicBezTo>
                  <a:pt x="7922459" y="4515342"/>
                  <a:pt x="7925157" y="4510242"/>
                  <a:pt x="7927293" y="4505409"/>
                </a:cubicBezTo>
                <a:lnTo>
                  <a:pt x="7928185" y="4501616"/>
                </a:lnTo>
                <a:lnTo>
                  <a:pt x="7929184" y="4500893"/>
                </a:lnTo>
                <a:lnTo>
                  <a:pt x="7928606" y="4499833"/>
                </a:lnTo>
                <a:lnTo>
                  <a:pt x="7930215" y="4492992"/>
                </a:lnTo>
                <a:lnTo>
                  <a:pt x="7933566" y="4494787"/>
                </a:lnTo>
                <a:lnTo>
                  <a:pt x="7935411" y="4504832"/>
                </a:lnTo>
                <a:lnTo>
                  <a:pt x="7938379" y="4505233"/>
                </a:lnTo>
                <a:lnTo>
                  <a:pt x="7938473" y="4506027"/>
                </a:lnTo>
                <a:cubicBezTo>
                  <a:pt x="7939778" y="4510948"/>
                  <a:pt x="7942089" y="4514911"/>
                  <a:pt x="7944991" y="4518460"/>
                </a:cubicBezTo>
                <a:lnTo>
                  <a:pt x="7947914" y="4521349"/>
                </a:lnTo>
                <a:lnTo>
                  <a:pt x="7945290" y="4522703"/>
                </a:lnTo>
                <a:cubicBezTo>
                  <a:pt x="7940192" y="4527191"/>
                  <a:pt x="7935385" y="4533245"/>
                  <a:pt x="7930838" y="4540441"/>
                </a:cubicBezTo>
                <a:cubicBezTo>
                  <a:pt x="7937825" y="4542036"/>
                  <a:pt x="7944065" y="4537606"/>
                  <a:pt x="7950305" y="4533177"/>
                </a:cubicBezTo>
                <a:lnTo>
                  <a:pt x="7956195" y="4529506"/>
                </a:lnTo>
                <a:lnTo>
                  <a:pt x="7958445" y="4531674"/>
                </a:lnTo>
                <a:lnTo>
                  <a:pt x="7957862" y="4548931"/>
                </a:lnTo>
                <a:lnTo>
                  <a:pt x="7961675" y="4557839"/>
                </a:lnTo>
                <a:lnTo>
                  <a:pt x="7957730" y="4562497"/>
                </a:lnTo>
                <a:cubicBezTo>
                  <a:pt x="7955464" y="4574988"/>
                  <a:pt x="7957079" y="4583685"/>
                  <a:pt x="7960787" y="4589287"/>
                </a:cubicBezTo>
                <a:lnTo>
                  <a:pt x="7970761" y="4594534"/>
                </a:lnTo>
                <a:lnTo>
                  <a:pt x="7972029" y="4599765"/>
                </a:lnTo>
                <a:lnTo>
                  <a:pt x="7971832" y="4599789"/>
                </a:lnTo>
                <a:cubicBezTo>
                  <a:pt x="7971405" y="4602330"/>
                  <a:pt x="7971913" y="4604173"/>
                  <a:pt x="7972879" y="4605347"/>
                </a:cubicBezTo>
                <a:lnTo>
                  <a:pt x="7973713" y="4605471"/>
                </a:lnTo>
                <a:lnTo>
                  <a:pt x="7976682" y="4612072"/>
                </a:lnTo>
                <a:lnTo>
                  <a:pt x="7979175" y="4612424"/>
                </a:lnTo>
                <a:lnTo>
                  <a:pt x="7980957" y="4620200"/>
                </a:lnTo>
                <a:lnTo>
                  <a:pt x="7974255" y="4614366"/>
                </a:lnTo>
                <a:cubicBezTo>
                  <a:pt x="7973180" y="4614266"/>
                  <a:pt x="7972155" y="4614482"/>
                  <a:pt x="7971298" y="4615111"/>
                </a:cubicBezTo>
                <a:lnTo>
                  <a:pt x="7970579" y="4616707"/>
                </a:lnTo>
                <a:lnTo>
                  <a:pt x="7957111" y="4615306"/>
                </a:lnTo>
                <a:cubicBezTo>
                  <a:pt x="7950756" y="4614654"/>
                  <a:pt x="7944677" y="4615304"/>
                  <a:pt x="7938154" y="4620983"/>
                </a:cubicBezTo>
                <a:cubicBezTo>
                  <a:pt x="7936165" y="4622703"/>
                  <a:pt x="7934404" y="4624668"/>
                  <a:pt x="7932848" y="4626835"/>
                </a:cubicBezTo>
                <a:lnTo>
                  <a:pt x="7930658" y="4633286"/>
                </a:lnTo>
                <a:lnTo>
                  <a:pt x="7930888" y="4628647"/>
                </a:lnTo>
                <a:lnTo>
                  <a:pt x="7930226" y="4627844"/>
                </a:lnTo>
                <a:lnTo>
                  <a:pt x="7931119" y="4624634"/>
                </a:lnTo>
                <a:lnTo>
                  <a:pt x="7928551" y="4621450"/>
                </a:lnTo>
                <a:lnTo>
                  <a:pt x="7932114" y="4614034"/>
                </a:lnTo>
                <a:lnTo>
                  <a:pt x="7933007" y="4611110"/>
                </a:lnTo>
                <a:lnTo>
                  <a:pt x="7943047" y="4606879"/>
                </a:lnTo>
                <a:cubicBezTo>
                  <a:pt x="7942085" y="4604269"/>
                  <a:pt x="7940487" y="4602610"/>
                  <a:pt x="7938508" y="4601594"/>
                </a:cubicBezTo>
                <a:lnTo>
                  <a:pt x="7936066" y="4601088"/>
                </a:lnTo>
                <a:lnTo>
                  <a:pt x="7936376" y="4600072"/>
                </a:lnTo>
                <a:lnTo>
                  <a:pt x="7936651" y="4599799"/>
                </a:lnTo>
                <a:lnTo>
                  <a:pt x="7939112" y="4592455"/>
                </a:lnTo>
                <a:lnTo>
                  <a:pt x="7944925" y="4596130"/>
                </a:lnTo>
                <a:cubicBezTo>
                  <a:pt x="7948045" y="4595541"/>
                  <a:pt x="7951272" y="4592185"/>
                  <a:pt x="7953407" y="4584465"/>
                </a:cubicBezTo>
                <a:cubicBezTo>
                  <a:pt x="7951702" y="4582546"/>
                  <a:pt x="7950613" y="4580422"/>
                  <a:pt x="7949217" y="4578399"/>
                </a:cubicBezTo>
                <a:lnTo>
                  <a:pt x="7945648" y="4575180"/>
                </a:lnTo>
                <a:lnTo>
                  <a:pt x="7948317" y="4573804"/>
                </a:lnTo>
                <a:cubicBezTo>
                  <a:pt x="7946994" y="4570506"/>
                  <a:pt x="7945792" y="4566989"/>
                  <a:pt x="7944430" y="4564078"/>
                </a:cubicBezTo>
                <a:lnTo>
                  <a:pt x="7943651" y="4563101"/>
                </a:lnTo>
                <a:lnTo>
                  <a:pt x="7949051" y="4562260"/>
                </a:lnTo>
                <a:lnTo>
                  <a:pt x="7950710" y="4558680"/>
                </a:lnTo>
                <a:lnTo>
                  <a:pt x="7954760" y="4560770"/>
                </a:lnTo>
                <a:cubicBezTo>
                  <a:pt x="7958020" y="4553795"/>
                  <a:pt x="7958665" y="4547313"/>
                  <a:pt x="7956859" y="4542881"/>
                </a:cubicBezTo>
                <a:cubicBezTo>
                  <a:pt x="7955059" y="4541629"/>
                  <a:pt x="7953515" y="4541224"/>
                  <a:pt x="7952164" y="4541454"/>
                </a:cubicBezTo>
                <a:lnTo>
                  <a:pt x="7948108" y="4545190"/>
                </a:lnTo>
                <a:lnTo>
                  <a:pt x="7943476" y="4542636"/>
                </a:lnTo>
                <a:cubicBezTo>
                  <a:pt x="7942000" y="4542461"/>
                  <a:pt x="7940621" y="4542795"/>
                  <a:pt x="7939559" y="4543817"/>
                </a:cubicBezTo>
                <a:cubicBezTo>
                  <a:pt x="7937661" y="4547065"/>
                  <a:pt x="7936805" y="4550182"/>
                  <a:pt x="7936715" y="4552945"/>
                </a:cubicBezTo>
                <a:lnTo>
                  <a:pt x="7937629" y="4558164"/>
                </a:lnTo>
                <a:lnTo>
                  <a:pt x="7935982" y="4558309"/>
                </a:lnTo>
                <a:lnTo>
                  <a:pt x="7924413" y="4549797"/>
                </a:lnTo>
                <a:lnTo>
                  <a:pt x="7915578" y="4549368"/>
                </a:lnTo>
                <a:lnTo>
                  <a:pt x="7914419" y="4547691"/>
                </a:lnTo>
                <a:lnTo>
                  <a:pt x="7924413" y="4543425"/>
                </a:lnTo>
                <a:lnTo>
                  <a:pt x="7924467" y="4543631"/>
                </a:lnTo>
                <a:lnTo>
                  <a:pt x="7925949" y="4542769"/>
                </a:lnTo>
                <a:lnTo>
                  <a:pt x="7929716" y="4541161"/>
                </a:lnTo>
                <a:cubicBezTo>
                  <a:pt x="7934509" y="4538365"/>
                  <a:pt x="7938311" y="4534361"/>
                  <a:pt x="7939070" y="4527391"/>
                </a:cubicBezTo>
                <a:lnTo>
                  <a:pt x="7929203" y="4525873"/>
                </a:lnTo>
                <a:lnTo>
                  <a:pt x="7928734" y="4510508"/>
                </a:lnTo>
                <a:cubicBezTo>
                  <a:pt x="7927452" y="4510722"/>
                  <a:pt x="7926327" y="4511297"/>
                  <a:pt x="7925351" y="4512152"/>
                </a:cubicBezTo>
                <a:lnTo>
                  <a:pt x="7920777" y="4526487"/>
                </a:lnTo>
                <a:lnTo>
                  <a:pt x="7906083" y="4529790"/>
                </a:lnTo>
                <a:lnTo>
                  <a:pt x="7892817" y="4507446"/>
                </a:lnTo>
                <a:lnTo>
                  <a:pt x="7892172" y="4510895"/>
                </a:lnTo>
                <a:lnTo>
                  <a:pt x="7887159" y="4508165"/>
                </a:lnTo>
                <a:cubicBezTo>
                  <a:pt x="7885677" y="4508728"/>
                  <a:pt x="7883993" y="4510204"/>
                  <a:pt x="7882344" y="4512237"/>
                </a:cubicBezTo>
                <a:lnTo>
                  <a:pt x="7881694" y="4513428"/>
                </a:lnTo>
                <a:lnTo>
                  <a:pt x="7883538" y="4509718"/>
                </a:lnTo>
                <a:cubicBezTo>
                  <a:pt x="7884281" y="4503195"/>
                  <a:pt x="7883418" y="4495673"/>
                  <a:pt x="7881514" y="4488438"/>
                </a:cubicBezTo>
                <a:cubicBezTo>
                  <a:pt x="7877703" y="4473967"/>
                  <a:pt x="7869721" y="4460639"/>
                  <a:pt x="7862065" y="4458721"/>
                </a:cubicBezTo>
                <a:lnTo>
                  <a:pt x="7862067" y="4468068"/>
                </a:lnTo>
                <a:lnTo>
                  <a:pt x="7856244" y="4464917"/>
                </a:lnTo>
                <a:cubicBezTo>
                  <a:pt x="7852636" y="4464085"/>
                  <a:pt x="7848916" y="4464246"/>
                  <a:pt x="7845541" y="4465454"/>
                </a:cubicBezTo>
                <a:cubicBezTo>
                  <a:pt x="7842167" y="4466662"/>
                  <a:pt x="7839140" y="4468917"/>
                  <a:pt x="7836922" y="4472272"/>
                </a:cubicBezTo>
                <a:lnTo>
                  <a:pt x="7836264" y="4474614"/>
                </a:lnTo>
                <a:lnTo>
                  <a:pt x="7833462" y="4470855"/>
                </a:lnTo>
                <a:cubicBezTo>
                  <a:pt x="7831038" y="4468602"/>
                  <a:pt x="7828060" y="4466852"/>
                  <a:pt x="7824156" y="4465827"/>
                </a:cubicBezTo>
                <a:lnTo>
                  <a:pt x="7821494" y="4465510"/>
                </a:lnTo>
                <a:lnTo>
                  <a:pt x="7825492" y="4462573"/>
                </a:lnTo>
                <a:lnTo>
                  <a:pt x="7824836" y="4455646"/>
                </a:lnTo>
                <a:lnTo>
                  <a:pt x="7836270" y="4452921"/>
                </a:lnTo>
                <a:lnTo>
                  <a:pt x="7844209" y="4447855"/>
                </a:lnTo>
                <a:lnTo>
                  <a:pt x="7844453" y="4450937"/>
                </a:lnTo>
                <a:cubicBezTo>
                  <a:pt x="7847636" y="4455837"/>
                  <a:pt x="7859343" y="4452411"/>
                  <a:pt x="7862419" y="4445164"/>
                </a:cubicBezTo>
                <a:cubicBezTo>
                  <a:pt x="7862116" y="4438864"/>
                  <a:pt x="7860413" y="4434431"/>
                  <a:pt x="7858138" y="4431736"/>
                </a:cubicBezTo>
                <a:lnTo>
                  <a:pt x="7855213" y="4430115"/>
                </a:lnTo>
                <a:lnTo>
                  <a:pt x="7857534" y="4425891"/>
                </a:lnTo>
                <a:lnTo>
                  <a:pt x="7856637" y="4417527"/>
                </a:lnTo>
                <a:lnTo>
                  <a:pt x="7865134" y="4416281"/>
                </a:lnTo>
                <a:cubicBezTo>
                  <a:pt x="7867632" y="4417275"/>
                  <a:pt x="7869613" y="4419073"/>
                  <a:pt x="7872421" y="4419585"/>
                </a:cubicBezTo>
                <a:cubicBezTo>
                  <a:pt x="7870115" y="4413413"/>
                  <a:pt x="7867649" y="4405056"/>
                  <a:pt x="7862699" y="4400559"/>
                </a:cubicBezTo>
                <a:lnTo>
                  <a:pt x="7858155" y="4410411"/>
                </a:lnTo>
                <a:lnTo>
                  <a:pt x="7856609" y="4405774"/>
                </a:lnTo>
                <a:lnTo>
                  <a:pt x="7854600" y="4406018"/>
                </a:lnTo>
                <a:lnTo>
                  <a:pt x="7848672" y="4398922"/>
                </a:lnTo>
                <a:lnTo>
                  <a:pt x="7849199" y="4397725"/>
                </a:lnTo>
                <a:lnTo>
                  <a:pt x="7846134" y="4395883"/>
                </a:lnTo>
                <a:lnTo>
                  <a:pt x="7844402" y="4393811"/>
                </a:lnTo>
                <a:lnTo>
                  <a:pt x="7841254" y="4392953"/>
                </a:lnTo>
                <a:lnTo>
                  <a:pt x="7840823" y="4392695"/>
                </a:lnTo>
                <a:lnTo>
                  <a:pt x="7840513" y="4392750"/>
                </a:lnTo>
                <a:lnTo>
                  <a:pt x="7831194" y="4390212"/>
                </a:lnTo>
                <a:lnTo>
                  <a:pt x="7826786" y="4383543"/>
                </a:lnTo>
                <a:lnTo>
                  <a:pt x="7824614" y="4383187"/>
                </a:lnTo>
                <a:lnTo>
                  <a:pt x="7832060" y="4378250"/>
                </a:lnTo>
                <a:cubicBezTo>
                  <a:pt x="7844031" y="4365524"/>
                  <a:pt x="7852492" y="4350160"/>
                  <a:pt x="7854820" y="4333373"/>
                </a:cubicBezTo>
                <a:lnTo>
                  <a:pt x="7852951" y="4318103"/>
                </a:lnTo>
                <a:lnTo>
                  <a:pt x="7855038" y="4299631"/>
                </a:lnTo>
                <a:lnTo>
                  <a:pt x="7851142" y="4303333"/>
                </a:lnTo>
                <a:lnTo>
                  <a:pt x="7850522" y="4298261"/>
                </a:lnTo>
                <a:cubicBezTo>
                  <a:pt x="7847511" y="4289474"/>
                  <a:pt x="7842986" y="4281630"/>
                  <a:pt x="7837371" y="4275001"/>
                </a:cubicBezTo>
                <a:lnTo>
                  <a:pt x="7832545" y="4271085"/>
                </a:lnTo>
                <a:lnTo>
                  <a:pt x="7835891" y="4260131"/>
                </a:lnTo>
                <a:lnTo>
                  <a:pt x="7831595" y="4237825"/>
                </a:lnTo>
                <a:lnTo>
                  <a:pt x="7836698" y="4237326"/>
                </a:lnTo>
                <a:cubicBezTo>
                  <a:pt x="7839718" y="4236009"/>
                  <a:pt x="7842563" y="4234079"/>
                  <a:pt x="7843781" y="4232846"/>
                </a:cubicBezTo>
                <a:cubicBezTo>
                  <a:pt x="7843220" y="4230321"/>
                  <a:pt x="7842402" y="4228947"/>
                  <a:pt x="7841360" y="4228331"/>
                </a:cubicBezTo>
                <a:cubicBezTo>
                  <a:pt x="7839799" y="4227408"/>
                  <a:pt x="7837734" y="4228193"/>
                  <a:pt x="7835281" y="4229364"/>
                </a:cubicBezTo>
                <a:lnTo>
                  <a:pt x="7830345" y="4231332"/>
                </a:lnTo>
                <a:lnTo>
                  <a:pt x="7829117" y="4224955"/>
                </a:lnTo>
                <a:lnTo>
                  <a:pt x="7825877" y="4222701"/>
                </a:lnTo>
                <a:lnTo>
                  <a:pt x="7829189" y="4205476"/>
                </a:lnTo>
                <a:cubicBezTo>
                  <a:pt x="7825606" y="4205461"/>
                  <a:pt x="7822891" y="4206967"/>
                  <a:pt x="7820919" y="4209415"/>
                </a:cubicBezTo>
                <a:lnTo>
                  <a:pt x="7818624" y="4217654"/>
                </a:lnTo>
                <a:lnTo>
                  <a:pt x="7812370" y="4213302"/>
                </a:lnTo>
                <a:lnTo>
                  <a:pt x="7811757" y="4185829"/>
                </a:lnTo>
                <a:cubicBezTo>
                  <a:pt x="7811892" y="4175470"/>
                  <a:pt x="7811354" y="4166079"/>
                  <a:pt x="7806951" y="4157226"/>
                </a:cubicBezTo>
                <a:cubicBezTo>
                  <a:pt x="7804301" y="4152543"/>
                  <a:pt x="7801441" y="4148826"/>
                  <a:pt x="7798462" y="4145966"/>
                </a:cubicBezTo>
                <a:lnTo>
                  <a:pt x="7793866" y="4142915"/>
                </a:lnTo>
                <a:lnTo>
                  <a:pt x="7793421" y="4141767"/>
                </a:lnTo>
                <a:lnTo>
                  <a:pt x="7798201" y="4141117"/>
                </a:lnTo>
                <a:lnTo>
                  <a:pt x="7797167" y="4128790"/>
                </a:lnTo>
                <a:lnTo>
                  <a:pt x="7797420" y="4128517"/>
                </a:lnTo>
                <a:lnTo>
                  <a:pt x="7797116" y="4128190"/>
                </a:lnTo>
                <a:lnTo>
                  <a:pt x="7796364" y="4119225"/>
                </a:lnTo>
                <a:cubicBezTo>
                  <a:pt x="7793364" y="4118168"/>
                  <a:pt x="7790943" y="4118005"/>
                  <a:pt x="7789040" y="4118485"/>
                </a:cubicBezTo>
                <a:cubicBezTo>
                  <a:pt x="7787139" y="4118963"/>
                  <a:pt x="7785756" y="4120083"/>
                  <a:pt x="7784831" y="4121591"/>
                </a:cubicBezTo>
                <a:lnTo>
                  <a:pt x="7783738" y="4124591"/>
                </a:lnTo>
                <a:lnTo>
                  <a:pt x="7783444" y="4124702"/>
                </a:lnTo>
                <a:lnTo>
                  <a:pt x="7783747" y="4125773"/>
                </a:lnTo>
                <a:lnTo>
                  <a:pt x="7786501" y="4137143"/>
                </a:lnTo>
                <a:lnTo>
                  <a:pt x="7782427" y="4138690"/>
                </a:lnTo>
                <a:lnTo>
                  <a:pt x="7782266" y="4138330"/>
                </a:lnTo>
                <a:cubicBezTo>
                  <a:pt x="7774630" y="4135676"/>
                  <a:pt x="7767224" y="4134571"/>
                  <a:pt x="7759817" y="4133466"/>
                </a:cubicBezTo>
                <a:lnTo>
                  <a:pt x="7746386" y="4130557"/>
                </a:lnTo>
                <a:lnTo>
                  <a:pt x="7754330" y="4122608"/>
                </a:lnTo>
                <a:lnTo>
                  <a:pt x="7740334" y="4122780"/>
                </a:lnTo>
                <a:lnTo>
                  <a:pt x="7734050" y="4115632"/>
                </a:lnTo>
                <a:lnTo>
                  <a:pt x="7733939" y="4115588"/>
                </a:lnTo>
                <a:lnTo>
                  <a:pt x="7736274" y="4114232"/>
                </a:lnTo>
                <a:cubicBezTo>
                  <a:pt x="7747348" y="4098518"/>
                  <a:pt x="7740420" y="4072136"/>
                  <a:pt x="7723727" y="4057699"/>
                </a:cubicBezTo>
                <a:cubicBezTo>
                  <a:pt x="7708094" y="4064869"/>
                  <a:pt x="7702405" y="4078567"/>
                  <a:pt x="7702729" y="4091408"/>
                </a:cubicBezTo>
                <a:lnTo>
                  <a:pt x="7704971" y="4101787"/>
                </a:lnTo>
                <a:lnTo>
                  <a:pt x="7696284" y="4096066"/>
                </a:lnTo>
                <a:lnTo>
                  <a:pt x="7699406" y="4093017"/>
                </a:lnTo>
                <a:cubicBezTo>
                  <a:pt x="7701358" y="4089774"/>
                  <a:pt x="7702423" y="4085869"/>
                  <a:pt x="7702476" y="4080851"/>
                </a:cubicBezTo>
                <a:lnTo>
                  <a:pt x="7698804" y="4081355"/>
                </a:lnTo>
                <a:lnTo>
                  <a:pt x="7704842" y="4078009"/>
                </a:lnTo>
                <a:cubicBezTo>
                  <a:pt x="7706798" y="4074293"/>
                  <a:pt x="7706878" y="4069772"/>
                  <a:pt x="7704609" y="4067085"/>
                </a:cubicBezTo>
                <a:cubicBezTo>
                  <a:pt x="7703094" y="4065297"/>
                  <a:pt x="7700536" y="4064321"/>
                  <a:pt x="7696795" y="4064944"/>
                </a:cubicBezTo>
                <a:cubicBezTo>
                  <a:pt x="7696858" y="4069914"/>
                  <a:pt x="7695804" y="4071334"/>
                  <a:pt x="7691527" y="4072045"/>
                </a:cubicBezTo>
                <a:lnTo>
                  <a:pt x="7693611" y="4082979"/>
                </a:lnTo>
                <a:lnTo>
                  <a:pt x="7689121" y="4086440"/>
                </a:lnTo>
                <a:cubicBezTo>
                  <a:pt x="7689068" y="4091459"/>
                  <a:pt x="7688988" y="4098987"/>
                  <a:pt x="7691011" y="4101215"/>
                </a:cubicBezTo>
                <a:lnTo>
                  <a:pt x="7695835" y="4096504"/>
                </a:lnTo>
                <a:lnTo>
                  <a:pt x="7698898" y="4112336"/>
                </a:lnTo>
                <a:lnTo>
                  <a:pt x="7699443" y="4112822"/>
                </a:lnTo>
                <a:lnTo>
                  <a:pt x="7698602" y="4114150"/>
                </a:lnTo>
                <a:cubicBezTo>
                  <a:pt x="7700483" y="4115316"/>
                  <a:pt x="7702366" y="4116483"/>
                  <a:pt x="7704246" y="4117649"/>
                </a:cubicBezTo>
                <a:lnTo>
                  <a:pt x="7704417" y="4117251"/>
                </a:lnTo>
                <a:lnTo>
                  <a:pt x="7712866" y="4124773"/>
                </a:lnTo>
                <a:lnTo>
                  <a:pt x="7724870" y="4128816"/>
                </a:lnTo>
                <a:lnTo>
                  <a:pt x="7723632" y="4129448"/>
                </a:lnTo>
                <a:lnTo>
                  <a:pt x="7716308" y="4126737"/>
                </a:lnTo>
                <a:lnTo>
                  <a:pt x="7703382" y="4126700"/>
                </a:lnTo>
                <a:lnTo>
                  <a:pt x="7701776" y="4121877"/>
                </a:lnTo>
                <a:cubicBezTo>
                  <a:pt x="7699725" y="4119232"/>
                  <a:pt x="7696830" y="4117030"/>
                  <a:pt x="7693883" y="4116043"/>
                </a:cubicBezTo>
                <a:cubicBezTo>
                  <a:pt x="7691918" y="4115384"/>
                  <a:pt x="7689932" y="4115266"/>
                  <a:pt x="7688155" y="4115916"/>
                </a:cubicBezTo>
                <a:lnTo>
                  <a:pt x="7684016" y="4126191"/>
                </a:lnTo>
                <a:lnTo>
                  <a:pt x="7683122" y="4116941"/>
                </a:lnTo>
                <a:cubicBezTo>
                  <a:pt x="7680987" y="4112466"/>
                  <a:pt x="7677438" y="4109550"/>
                  <a:pt x="7672880" y="4108205"/>
                </a:cubicBezTo>
                <a:cubicBezTo>
                  <a:pt x="7665897" y="4115198"/>
                  <a:pt x="7668778" y="4126557"/>
                  <a:pt x="7676172" y="4131974"/>
                </a:cubicBezTo>
                <a:lnTo>
                  <a:pt x="7678855" y="4132916"/>
                </a:lnTo>
                <a:lnTo>
                  <a:pt x="7676735" y="4134053"/>
                </a:lnTo>
                <a:cubicBezTo>
                  <a:pt x="7675487" y="4135202"/>
                  <a:pt x="7674527" y="4136676"/>
                  <a:pt x="7674012" y="4138390"/>
                </a:cubicBezTo>
                <a:lnTo>
                  <a:pt x="7675649" y="4141707"/>
                </a:lnTo>
                <a:lnTo>
                  <a:pt x="7674688" y="4144062"/>
                </a:lnTo>
                <a:lnTo>
                  <a:pt x="7674128" y="4145547"/>
                </a:lnTo>
                <a:lnTo>
                  <a:pt x="7666476" y="4136447"/>
                </a:lnTo>
                <a:cubicBezTo>
                  <a:pt x="7665421" y="4132980"/>
                  <a:pt x="7665276" y="4129412"/>
                  <a:pt x="7663673" y="4126006"/>
                </a:cubicBezTo>
                <a:lnTo>
                  <a:pt x="7660569" y="4135009"/>
                </a:lnTo>
                <a:lnTo>
                  <a:pt x="7656396" y="4126112"/>
                </a:lnTo>
                <a:cubicBezTo>
                  <a:pt x="7653694" y="4122602"/>
                  <a:pt x="7650190" y="4119636"/>
                  <a:pt x="7646575" y="4118688"/>
                </a:cubicBezTo>
                <a:cubicBezTo>
                  <a:pt x="7642239" y="4117550"/>
                  <a:pt x="7637743" y="4119319"/>
                  <a:pt x="7634284" y="4126546"/>
                </a:cubicBezTo>
                <a:lnTo>
                  <a:pt x="7634607" y="4126750"/>
                </a:lnTo>
                <a:lnTo>
                  <a:pt x="7633776" y="4127720"/>
                </a:lnTo>
                <a:lnTo>
                  <a:pt x="7636039" y="4132489"/>
                </a:lnTo>
                <a:lnTo>
                  <a:pt x="7631228" y="4131415"/>
                </a:lnTo>
                <a:cubicBezTo>
                  <a:pt x="7623982" y="4131991"/>
                  <a:pt x="7617580" y="4135457"/>
                  <a:pt x="7615018" y="4144002"/>
                </a:cubicBezTo>
                <a:cubicBezTo>
                  <a:pt x="7624956" y="4147029"/>
                  <a:pt x="7634894" y="4150056"/>
                  <a:pt x="7643876" y="4144669"/>
                </a:cubicBezTo>
                <a:lnTo>
                  <a:pt x="7650585" y="4138056"/>
                </a:lnTo>
                <a:lnTo>
                  <a:pt x="7650601" y="4138113"/>
                </a:lnTo>
                <a:cubicBezTo>
                  <a:pt x="7652001" y="4142854"/>
                  <a:pt x="7653681" y="4147589"/>
                  <a:pt x="7655982" y="4152717"/>
                </a:cubicBezTo>
                <a:lnTo>
                  <a:pt x="7658135" y="4146886"/>
                </a:lnTo>
                <a:lnTo>
                  <a:pt x="7657399" y="4151793"/>
                </a:lnTo>
                <a:lnTo>
                  <a:pt x="7673730" y="4146605"/>
                </a:lnTo>
                <a:lnTo>
                  <a:pt x="7669794" y="4157044"/>
                </a:lnTo>
                <a:lnTo>
                  <a:pt x="7662878" y="4165099"/>
                </a:lnTo>
                <a:lnTo>
                  <a:pt x="7661617" y="4164911"/>
                </a:lnTo>
                <a:lnTo>
                  <a:pt x="7662210" y="4165877"/>
                </a:lnTo>
                <a:lnTo>
                  <a:pt x="7660931" y="4167366"/>
                </a:lnTo>
                <a:cubicBezTo>
                  <a:pt x="7661342" y="4171214"/>
                  <a:pt x="7663222" y="4172259"/>
                  <a:pt x="7665476" y="4172507"/>
                </a:cubicBezTo>
                <a:lnTo>
                  <a:pt x="7666308" y="4172552"/>
                </a:lnTo>
                <a:lnTo>
                  <a:pt x="7668726" y="4176489"/>
                </a:lnTo>
                <a:lnTo>
                  <a:pt x="7659437" y="4177152"/>
                </a:lnTo>
                <a:lnTo>
                  <a:pt x="7653520" y="4174990"/>
                </a:lnTo>
                <a:lnTo>
                  <a:pt x="7652243" y="4165220"/>
                </a:lnTo>
                <a:cubicBezTo>
                  <a:pt x="7647324" y="4154939"/>
                  <a:pt x="7638444" y="4149444"/>
                  <a:pt x="7629036" y="4148407"/>
                </a:cubicBezTo>
                <a:lnTo>
                  <a:pt x="7619663" y="4149570"/>
                </a:lnTo>
                <a:lnTo>
                  <a:pt x="7612751" y="4145400"/>
                </a:lnTo>
                <a:lnTo>
                  <a:pt x="7612823" y="4143775"/>
                </a:lnTo>
                <a:lnTo>
                  <a:pt x="7610892" y="4144279"/>
                </a:lnTo>
                <a:lnTo>
                  <a:pt x="7610079" y="4143789"/>
                </a:lnTo>
                <a:lnTo>
                  <a:pt x="7608328" y="4144751"/>
                </a:lnTo>
                <a:lnTo>
                  <a:pt x="7608349" y="4144156"/>
                </a:lnTo>
                <a:cubicBezTo>
                  <a:pt x="7607765" y="4139415"/>
                  <a:pt x="7606422" y="4135413"/>
                  <a:pt x="7604311" y="4133089"/>
                </a:cubicBezTo>
                <a:cubicBezTo>
                  <a:pt x="7603005" y="4132910"/>
                  <a:pt x="7602094" y="4133166"/>
                  <a:pt x="7601398" y="4133659"/>
                </a:cubicBezTo>
                <a:cubicBezTo>
                  <a:pt x="7599308" y="4135139"/>
                  <a:pt x="7599148" y="4138742"/>
                  <a:pt x="7596021" y="4139076"/>
                </a:cubicBezTo>
                <a:lnTo>
                  <a:pt x="7596021" y="4139182"/>
                </a:lnTo>
                <a:lnTo>
                  <a:pt x="7595969" y="4139136"/>
                </a:lnTo>
                <a:cubicBezTo>
                  <a:pt x="7592175" y="4137300"/>
                  <a:pt x="7588076" y="4136569"/>
                  <a:pt x="7584167" y="4137121"/>
                </a:cubicBezTo>
                <a:lnTo>
                  <a:pt x="7583709" y="4137364"/>
                </a:lnTo>
                <a:lnTo>
                  <a:pt x="7583523" y="4135181"/>
                </a:lnTo>
                <a:lnTo>
                  <a:pt x="7590180" y="4135629"/>
                </a:lnTo>
                <a:cubicBezTo>
                  <a:pt x="7591704" y="4132488"/>
                  <a:pt x="7592066" y="4130180"/>
                  <a:pt x="7592208" y="4128121"/>
                </a:cubicBezTo>
                <a:lnTo>
                  <a:pt x="7592293" y="4127433"/>
                </a:lnTo>
                <a:lnTo>
                  <a:pt x="7592889" y="4127571"/>
                </a:lnTo>
                <a:cubicBezTo>
                  <a:pt x="7596314" y="4127847"/>
                  <a:pt x="7599557" y="4126960"/>
                  <a:pt x="7602031" y="4122963"/>
                </a:cubicBezTo>
                <a:lnTo>
                  <a:pt x="7600494" y="4121369"/>
                </a:lnTo>
                <a:lnTo>
                  <a:pt x="7606288" y="4118087"/>
                </a:lnTo>
                <a:cubicBezTo>
                  <a:pt x="7607094" y="4110813"/>
                  <a:pt x="7606032" y="4105330"/>
                  <a:pt x="7604029" y="4101691"/>
                </a:cubicBezTo>
                <a:cubicBezTo>
                  <a:pt x="7602528" y="4098963"/>
                  <a:pt x="7600498" y="4097272"/>
                  <a:pt x="7598327" y="4096643"/>
                </a:cubicBezTo>
                <a:cubicBezTo>
                  <a:pt x="7596157" y="4096014"/>
                  <a:pt x="7593847" y="4096445"/>
                  <a:pt x="7591792" y="4097962"/>
                </a:cubicBezTo>
                <a:cubicBezTo>
                  <a:pt x="7589734" y="4099478"/>
                  <a:pt x="7587930" y="4102079"/>
                  <a:pt x="7586767" y="4105789"/>
                </a:cubicBezTo>
                <a:lnTo>
                  <a:pt x="7586758" y="4105907"/>
                </a:lnTo>
                <a:lnTo>
                  <a:pt x="7580890" y="4099987"/>
                </a:lnTo>
                <a:cubicBezTo>
                  <a:pt x="7579253" y="4101404"/>
                  <a:pt x="7578338" y="4103229"/>
                  <a:pt x="7578023" y="4105190"/>
                </a:cubicBezTo>
                <a:lnTo>
                  <a:pt x="7579974" y="4112910"/>
                </a:lnTo>
                <a:lnTo>
                  <a:pt x="7566828" y="4110156"/>
                </a:lnTo>
                <a:cubicBezTo>
                  <a:pt x="7566888" y="4119736"/>
                  <a:pt x="7571626" y="4117888"/>
                  <a:pt x="7574024" y="4121754"/>
                </a:cubicBezTo>
                <a:lnTo>
                  <a:pt x="7574044" y="4122135"/>
                </a:lnTo>
                <a:lnTo>
                  <a:pt x="7565679" y="4122142"/>
                </a:lnTo>
                <a:cubicBezTo>
                  <a:pt x="7561197" y="4122477"/>
                  <a:pt x="7556824" y="4123220"/>
                  <a:pt x="7552679" y="4124744"/>
                </a:cubicBezTo>
                <a:lnTo>
                  <a:pt x="7541050" y="4132017"/>
                </a:lnTo>
                <a:lnTo>
                  <a:pt x="7540986" y="4131903"/>
                </a:lnTo>
                <a:cubicBezTo>
                  <a:pt x="7537954" y="4128224"/>
                  <a:pt x="7534332" y="4124752"/>
                  <a:pt x="7530954" y="4121656"/>
                </a:cubicBezTo>
                <a:lnTo>
                  <a:pt x="7529478" y="4120281"/>
                </a:lnTo>
                <a:lnTo>
                  <a:pt x="7532497" y="4118620"/>
                </a:lnTo>
                <a:cubicBezTo>
                  <a:pt x="7530750" y="4111388"/>
                  <a:pt x="7529051" y="4106965"/>
                  <a:pt x="7524701" y="4106838"/>
                </a:cubicBezTo>
                <a:cubicBezTo>
                  <a:pt x="7523250" y="4106796"/>
                  <a:pt x="7521505" y="4107231"/>
                  <a:pt x="7519365" y="4108199"/>
                </a:cubicBezTo>
                <a:cubicBezTo>
                  <a:pt x="7520552" y="4114270"/>
                  <a:pt x="7517392" y="4118531"/>
                  <a:pt x="7519677" y="4125677"/>
                </a:cubicBezTo>
                <a:lnTo>
                  <a:pt x="7523101" y="4123792"/>
                </a:lnTo>
                <a:lnTo>
                  <a:pt x="7528109" y="4135184"/>
                </a:lnTo>
                <a:lnTo>
                  <a:pt x="7530189" y="4137645"/>
                </a:lnTo>
                <a:lnTo>
                  <a:pt x="7527994" y="4135839"/>
                </a:lnTo>
                <a:cubicBezTo>
                  <a:pt x="7525237" y="4137061"/>
                  <a:pt x="7523425" y="4139173"/>
                  <a:pt x="7522400" y="4141688"/>
                </a:cubicBezTo>
                <a:cubicBezTo>
                  <a:pt x="7519327" y="4149236"/>
                  <a:pt x="7523352" y="4160403"/>
                  <a:pt x="7530270" y="4161982"/>
                </a:cubicBezTo>
                <a:cubicBezTo>
                  <a:pt x="7533347" y="4160976"/>
                  <a:pt x="7534631" y="4159276"/>
                  <a:pt x="7535754" y="4157468"/>
                </a:cubicBezTo>
                <a:lnTo>
                  <a:pt x="7536427" y="4156699"/>
                </a:lnTo>
                <a:lnTo>
                  <a:pt x="7543748" y="4164006"/>
                </a:lnTo>
                <a:cubicBezTo>
                  <a:pt x="7546617" y="4162444"/>
                  <a:pt x="7548529" y="4160612"/>
                  <a:pt x="7549700" y="4158566"/>
                </a:cubicBezTo>
                <a:cubicBezTo>
                  <a:pt x="7553217" y="4152423"/>
                  <a:pt x="7550080" y="4144331"/>
                  <a:pt x="7546197" y="4135738"/>
                </a:cubicBezTo>
                <a:lnTo>
                  <a:pt x="7543137" y="4135717"/>
                </a:lnTo>
                <a:lnTo>
                  <a:pt x="7541053" y="4132022"/>
                </a:lnTo>
                <a:lnTo>
                  <a:pt x="7550216" y="4132756"/>
                </a:lnTo>
                <a:lnTo>
                  <a:pt x="7552692" y="4139188"/>
                </a:lnTo>
                <a:cubicBezTo>
                  <a:pt x="7554583" y="4141311"/>
                  <a:pt x="7557310" y="4142560"/>
                  <a:pt x="7560919" y="4142304"/>
                </a:cubicBezTo>
                <a:lnTo>
                  <a:pt x="7559160" y="4133471"/>
                </a:lnTo>
                <a:lnTo>
                  <a:pt x="7564440" y="4133895"/>
                </a:lnTo>
                <a:lnTo>
                  <a:pt x="7569890" y="4134262"/>
                </a:lnTo>
                <a:lnTo>
                  <a:pt x="7569989" y="4136185"/>
                </a:lnTo>
                <a:lnTo>
                  <a:pt x="7575672" y="4139570"/>
                </a:lnTo>
                <a:lnTo>
                  <a:pt x="7576298" y="4141308"/>
                </a:lnTo>
                <a:lnTo>
                  <a:pt x="7575854" y="4141544"/>
                </a:lnTo>
                <a:lnTo>
                  <a:pt x="7568331" y="4142130"/>
                </a:lnTo>
                <a:cubicBezTo>
                  <a:pt x="7566056" y="4142990"/>
                  <a:pt x="7564393" y="4144410"/>
                  <a:pt x="7563263" y="4146176"/>
                </a:cubicBezTo>
                <a:cubicBezTo>
                  <a:pt x="7560720" y="4150150"/>
                  <a:pt x="7560867" y="4155872"/>
                  <a:pt x="7562772" y="4160891"/>
                </a:cubicBezTo>
                <a:lnTo>
                  <a:pt x="7570292" y="4168743"/>
                </a:lnTo>
                <a:lnTo>
                  <a:pt x="7571726" y="4173728"/>
                </a:lnTo>
                <a:lnTo>
                  <a:pt x="7561508" y="4191947"/>
                </a:lnTo>
                <a:lnTo>
                  <a:pt x="7561489" y="4193672"/>
                </a:lnTo>
                <a:lnTo>
                  <a:pt x="7559898" y="4191322"/>
                </a:lnTo>
                <a:lnTo>
                  <a:pt x="7562797" y="4182530"/>
                </a:lnTo>
                <a:lnTo>
                  <a:pt x="7562243" y="4176591"/>
                </a:lnTo>
                <a:lnTo>
                  <a:pt x="7562641" y="4173719"/>
                </a:lnTo>
                <a:cubicBezTo>
                  <a:pt x="7561968" y="4170360"/>
                  <a:pt x="7560527" y="4166920"/>
                  <a:pt x="7559335" y="4163875"/>
                </a:cubicBezTo>
                <a:cubicBezTo>
                  <a:pt x="7556154" y="4163449"/>
                  <a:pt x="7553933" y="4164356"/>
                  <a:pt x="7552479" y="4166044"/>
                </a:cubicBezTo>
                <a:cubicBezTo>
                  <a:pt x="7551026" y="4167735"/>
                  <a:pt x="7550340" y="4170207"/>
                  <a:pt x="7550229" y="4172919"/>
                </a:cubicBezTo>
                <a:lnTo>
                  <a:pt x="7550333" y="4173251"/>
                </a:lnTo>
                <a:lnTo>
                  <a:pt x="7545019" y="4175392"/>
                </a:lnTo>
                <a:cubicBezTo>
                  <a:pt x="7541478" y="4177726"/>
                  <a:pt x="7538507" y="4180792"/>
                  <a:pt x="7537338" y="4184248"/>
                </a:cubicBezTo>
                <a:lnTo>
                  <a:pt x="7538993" y="4188617"/>
                </a:lnTo>
                <a:lnTo>
                  <a:pt x="7527330" y="4193396"/>
                </a:lnTo>
                <a:lnTo>
                  <a:pt x="7525897" y="4194224"/>
                </a:lnTo>
                <a:lnTo>
                  <a:pt x="7524217" y="4193383"/>
                </a:lnTo>
                <a:lnTo>
                  <a:pt x="7521601" y="4188901"/>
                </a:lnTo>
                <a:lnTo>
                  <a:pt x="7521225" y="4175281"/>
                </a:lnTo>
                <a:lnTo>
                  <a:pt x="7519679" y="4168956"/>
                </a:lnTo>
                <a:lnTo>
                  <a:pt x="7520176" y="4168666"/>
                </a:lnTo>
                <a:cubicBezTo>
                  <a:pt x="7522010" y="4165816"/>
                  <a:pt x="7522407" y="4162029"/>
                  <a:pt x="7518916" y="4158739"/>
                </a:cubicBezTo>
                <a:lnTo>
                  <a:pt x="7517409" y="4159667"/>
                </a:lnTo>
                <a:lnTo>
                  <a:pt x="7517171" y="4158692"/>
                </a:lnTo>
                <a:lnTo>
                  <a:pt x="7521409" y="4154247"/>
                </a:lnTo>
                <a:cubicBezTo>
                  <a:pt x="7523180" y="4150114"/>
                  <a:pt x="7523300" y="4145619"/>
                  <a:pt x="7521957" y="4141110"/>
                </a:cubicBezTo>
                <a:cubicBezTo>
                  <a:pt x="7519385" y="4140395"/>
                  <a:pt x="7517037" y="4140849"/>
                  <a:pt x="7515054" y="4142105"/>
                </a:cubicBezTo>
                <a:lnTo>
                  <a:pt x="7513674" y="4144379"/>
                </a:lnTo>
                <a:lnTo>
                  <a:pt x="7510765" y="4132470"/>
                </a:lnTo>
                <a:cubicBezTo>
                  <a:pt x="7508642" y="4118567"/>
                  <a:pt x="7515916" y="4080508"/>
                  <a:pt x="7508490" y="4091856"/>
                </a:cubicBezTo>
                <a:cubicBezTo>
                  <a:pt x="7511445" y="4072643"/>
                  <a:pt x="7513719" y="4068251"/>
                  <a:pt x="7516907" y="4056604"/>
                </a:cubicBezTo>
                <a:lnTo>
                  <a:pt x="7517196" y="4055397"/>
                </a:lnTo>
                <a:lnTo>
                  <a:pt x="7521576" y="4054942"/>
                </a:lnTo>
                <a:lnTo>
                  <a:pt x="7522591" y="4055996"/>
                </a:lnTo>
                <a:lnTo>
                  <a:pt x="7523301" y="4054693"/>
                </a:lnTo>
                <a:lnTo>
                  <a:pt x="7535966" y="4052015"/>
                </a:lnTo>
                <a:lnTo>
                  <a:pt x="7536201" y="4056298"/>
                </a:lnTo>
                <a:lnTo>
                  <a:pt x="7530594" y="4059173"/>
                </a:lnTo>
                <a:cubicBezTo>
                  <a:pt x="7528839" y="4060825"/>
                  <a:pt x="7527372" y="4062956"/>
                  <a:pt x="7526668" y="4064948"/>
                </a:cubicBezTo>
                <a:cubicBezTo>
                  <a:pt x="7526043" y="4066720"/>
                  <a:pt x="7526022" y="4068379"/>
                  <a:pt x="7526943" y="4069494"/>
                </a:cubicBezTo>
                <a:cubicBezTo>
                  <a:pt x="7529964" y="4073994"/>
                  <a:pt x="7533704" y="4072202"/>
                  <a:pt x="7536393" y="4068718"/>
                </a:cubicBezTo>
                <a:lnTo>
                  <a:pt x="7539128" y="4059225"/>
                </a:lnTo>
                <a:lnTo>
                  <a:pt x="7540924" y="4059225"/>
                </a:lnTo>
                <a:cubicBezTo>
                  <a:pt x="7542253" y="4059225"/>
                  <a:pt x="7542253" y="4059225"/>
                  <a:pt x="7542253" y="4059225"/>
                </a:cubicBezTo>
                <a:cubicBezTo>
                  <a:pt x="7542253" y="4059225"/>
                  <a:pt x="7542253" y="4055746"/>
                  <a:pt x="7542253" y="4052266"/>
                </a:cubicBezTo>
                <a:lnTo>
                  <a:pt x="7542253" y="4046800"/>
                </a:lnTo>
                <a:lnTo>
                  <a:pt x="7548225" y="4041602"/>
                </a:lnTo>
                <a:cubicBezTo>
                  <a:pt x="7549776" y="4038518"/>
                  <a:pt x="7550552" y="4036976"/>
                  <a:pt x="7547514" y="4032870"/>
                </a:cubicBezTo>
                <a:cubicBezTo>
                  <a:pt x="7542289" y="4036463"/>
                  <a:pt x="7535334" y="4037362"/>
                  <a:pt x="7528153" y="4037701"/>
                </a:cubicBezTo>
                <a:lnTo>
                  <a:pt x="7525269" y="4037906"/>
                </a:lnTo>
                <a:lnTo>
                  <a:pt x="7525363" y="4031394"/>
                </a:lnTo>
                <a:cubicBezTo>
                  <a:pt x="7525363" y="4031394"/>
                  <a:pt x="7525363" y="4017477"/>
                  <a:pt x="7523955" y="4017477"/>
                </a:cubicBezTo>
                <a:cubicBezTo>
                  <a:pt x="7523955" y="4017477"/>
                  <a:pt x="7523955" y="4017477"/>
                  <a:pt x="7521140" y="4017477"/>
                </a:cubicBezTo>
                <a:cubicBezTo>
                  <a:pt x="7520436" y="4017477"/>
                  <a:pt x="7520085" y="4020956"/>
                  <a:pt x="7519908" y="4024436"/>
                </a:cubicBezTo>
                <a:lnTo>
                  <a:pt x="7519769" y="4029958"/>
                </a:lnTo>
                <a:lnTo>
                  <a:pt x="7519173" y="4019835"/>
                </a:lnTo>
                <a:cubicBezTo>
                  <a:pt x="7517669" y="4008720"/>
                  <a:pt x="7514961" y="4000235"/>
                  <a:pt x="7511649" y="3993003"/>
                </a:cubicBezTo>
                <a:lnTo>
                  <a:pt x="7508945" y="3988321"/>
                </a:lnTo>
                <a:lnTo>
                  <a:pt x="7509536" y="3989057"/>
                </a:lnTo>
                <a:cubicBezTo>
                  <a:pt x="7518176" y="3982649"/>
                  <a:pt x="7511658" y="3972819"/>
                  <a:pt x="7505553" y="3973158"/>
                </a:cubicBezTo>
                <a:lnTo>
                  <a:pt x="7503861" y="3974486"/>
                </a:lnTo>
                <a:lnTo>
                  <a:pt x="7503705" y="3972216"/>
                </a:lnTo>
                <a:lnTo>
                  <a:pt x="7502411" y="3941211"/>
                </a:lnTo>
                <a:lnTo>
                  <a:pt x="7506691" y="3941224"/>
                </a:lnTo>
                <a:lnTo>
                  <a:pt x="7520327" y="3930010"/>
                </a:lnTo>
                <a:lnTo>
                  <a:pt x="7522915" y="3935314"/>
                </a:lnTo>
                <a:cubicBezTo>
                  <a:pt x="7526066" y="3939919"/>
                  <a:pt x="7529977" y="3944289"/>
                  <a:pt x="7533792" y="3946829"/>
                </a:cubicBezTo>
                <a:lnTo>
                  <a:pt x="7540503" y="3948840"/>
                </a:lnTo>
                <a:lnTo>
                  <a:pt x="7541619" y="3956936"/>
                </a:lnTo>
                <a:lnTo>
                  <a:pt x="7541740" y="3957175"/>
                </a:lnTo>
                <a:lnTo>
                  <a:pt x="7540975" y="3957175"/>
                </a:lnTo>
                <a:lnTo>
                  <a:pt x="7540080" y="3957175"/>
                </a:lnTo>
                <a:lnTo>
                  <a:pt x="7535136" y="3950359"/>
                </a:lnTo>
                <a:cubicBezTo>
                  <a:pt x="7533047" y="3948395"/>
                  <a:pt x="7530625" y="3947131"/>
                  <a:pt x="7527614" y="3946958"/>
                </a:cubicBezTo>
                <a:cubicBezTo>
                  <a:pt x="7523365" y="3951366"/>
                  <a:pt x="7524306" y="3956833"/>
                  <a:pt x="7527122" y="3962461"/>
                </a:cubicBezTo>
                <a:lnTo>
                  <a:pt x="7527874" y="3963610"/>
                </a:lnTo>
                <a:lnTo>
                  <a:pt x="7527737" y="3965177"/>
                </a:lnTo>
                <a:cubicBezTo>
                  <a:pt x="7528770" y="3969711"/>
                  <a:pt x="7531676" y="3973910"/>
                  <a:pt x="7535243" y="3976196"/>
                </a:cubicBezTo>
                <a:lnTo>
                  <a:pt x="7536073" y="3976165"/>
                </a:lnTo>
                <a:lnTo>
                  <a:pt x="7537273" y="3978002"/>
                </a:lnTo>
                <a:lnTo>
                  <a:pt x="7536818" y="3979290"/>
                </a:lnTo>
                <a:lnTo>
                  <a:pt x="7522596" y="3983955"/>
                </a:lnTo>
                <a:lnTo>
                  <a:pt x="7522590" y="3983964"/>
                </a:lnTo>
                <a:lnTo>
                  <a:pt x="7522459" y="3984004"/>
                </a:lnTo>
                <a:lnTo>
                  <a:pt x="7522292" y="3984374"/>
                </a:lnTo>
                <a:lnTo>
                  <a:pt x="7513298" y="3996783"/>
                </a:lnTo>
                <a:lnTo>
                  <a:pt x="7518571" y="3998109"/>
                </a:lnTo>
                <a:lnTo>
                  <a:pt x="7518621" y="4003667"/>
                </a:lnTo>
                <a:cubicBezTo>
                  <a:pt x="7521378" y="4005236"/>
                  <a:pt x="7523658" y="4005145"/>
                  <a:pt x="7525473" y="4004004"/>
                </a:cubicBezTo>
                <a:lnTo>
                  <a:pt x="7528263" y="3999911"/>
                </a:lnTo>
                <a:lnTo>
                  <a:pt x="7536432" y="3998882"/>
                </a:lnTo>
                <a:lnTo>
                  <a:pt x="7537614" y="4011766"/>
                </a:lnTo>
                <a:cubicBezTo>
                  <a:pt x="7537822" y="4016937"/>
                  <a:pt x="7537566" y="4022109"/>
                  <a:pt x="7536237" y="4027063"/>
                </a:cubicBezTo>
                <a:cubicBezTo>
                  <a:pt x="7552159" y="4025896"/>
                  <a:pt x="7554232" y="4017193"/>
                  <a:pt x="7551721" y="4006142"/>
                </a:cubicBezTo>
                <a:lnTo>
                  <a:pt x="7548533" y="3996818"/>
                </a:lnTo>
                <a:lnTo>
                  <a:pt x="7566800" y="3986536"/>
                </a:lnTo>
                <a:lnTo>
                  <a:pt x="7575589" y="3987429"/>
                </a:lnTo>
                <a:lnTo>
                  <a:pt x="7573943" y="3988859"/>
                </a:lnTo>
                <a:lnTo>
                  <a:pt x="7572918" y="3988079"/>
                </a:lnTo>
                <a:cubicBezTo>
                  <a:pt x="7569210" y="3987150"/>
                  <a:pt x="7565140" y="3988248"/>
                  <a:pt x="7560433" y="3992444"/>
                </a:cubicBezTo>
                <a:lnTo>
                  <a:pt x="7569654" y="4001227"/>
                </a:lnTo>
                <a:lnTo>
                  <a:pt x="7569317" y="4005124"/>
                </a:lnTo>
                <a:lnTo>
                  <a:pt x="7570520" y="4006666"/>
                </a:lnTo>
                <a:lnTo>
                  <a:pt x="7567856" y="4012280"/>
                </a:lnTo>
                <a:cubicBezTo>
                  <a:pt x="7567877" y="4020519"/>
                  <a:pt x="7577091" y="4030377"/>
                  <a:pt x="7580494" y="4038815"/>
                </a:cubicBezTo>
                <a:lnTo>
                  <a:pt x="7580450" y="4026364"/>
                </a:lnTo>
                <a:lnTo>
                  <a:pt x="7584879" y="4029403"/>
                </a:lnTo>
                <a:lnTo>
                  <a:pt x="7584911" y="4031394"/>
                </a:lnTo>
                <a:cubicBezTo>
                  <a:pt x="7585084" y="4032939"/>
                  <a:pt x="7585432" y="4032939"/>
                  <a:pt x="7586126" y="4032939"/>
                </a:cubicBezTo>
                <a:cubicBezTo>
                  <a:pt x="7586126" y="4032939"/>
                  <a:pt x="7587515" y="4032939"/>
                  <a:pt x="7587515" y="4032939"/>
                </a:cubicBezTo>
                <a:cubicBezTo>
                  <a:pt x="7588905" y="4032940"/>
                  <a:pt x="7590294" y="4045308"/>
                  <a:pt x="7591684" y="4045308"/>
                </a:cubicBezTo>
                <a:cubicBezTo>
                  <a:pt x="7591684" y="4045308"/>
                  <a:pt x="7591684" y="4045308"/>
                  <a:pt x="7593072" y="4045308"/>
                </a:cubicBezTo>
                <a:cubicBezTo>
                  <a:pt x="7593072" y="4045308"/>
                  <a:pt x="7594462" y="4032939"/>
                  <a:pt x="7594462" y="4020571"/>
                </a:cubicBezTo>
                <a:cubicBezTo>
                  <a:pt x="7594462" y="4020571"/>
                  <a:pt x="7593073" y="4020571"/>
                  <a:pt x="7591684" y="4020571"/>
                </a:cubicBezTo>
                <a:cubicBezTo>
                  <a:pt x="7591684" y="4020571"/>
                  <a:pt x="7590294" y="4008201"/>
                  <a:pt x="7588904" y="4008200"/>
                </a:cubicBezTo>
                <a:cubicBezTo>
                  <a:pt x="7587516" y="4008201"/>
                  <a:pt x="7587516" y="4008201"/>
                  <a:pt x="7586126" y="4008200"/>
                </a:cubicBezTo>
                <a:cubicBezTo>
                  <a:pt x="7586126" y="4008200"/>
                  <a:pt x="7584737" y="4020571"/>
                  <a:pt x="7584737" y="4020571"/>
                </a:cubicBezTo>
                <a:lnTo>
                  <a:pt x="7584757" y="4021802"/>
                </a:lnTo>
                <a:lnTo>
                  <a:pt x="7580444" y="4024718"/>
                </a:lnTo>
                <a:lnTo>
                  <a:pt x="7580432" y="4021299"/>
                </a:lnTo>
                <a:lnTo>
                  <a:pt x="7579112" y="4012056"/>
                </a:lnTo>
                <a:lnTo>
                  <a:pt x="7583065" y="3998740"/>
                </a:lnTo>
                <a:lnTo>
                  <a:pt x="7582134" y="3996808"/>
                </a:lnTo>
                <a:lnTo>
                  <a:pt x="7583207" y="3995893"/>
                </a:lnTo>
                <a:lnTo>
                  <a:pt x="7580818" y="3994079"/>
                </a:lnTo>
                <a:lnTo>
                  <a:pt x="7577710" y="3987633"/>
                </a:lnTo>
                <a:lnTo>
                  <a:pt x="7598055" y="3981885"/>
                </a:lnTo>
                <a:cubicBezTo>
                  <a:pt x="7610466" y="3975256"/>
                  <a:pt x="7619831" y="3962903"/>
                  <a:pt x="7621929" y="3944006"/>
                </a:cubicBezTo>
                <a:cubicBezTo>
                  <a:pt x="7623873" y="3930603"/>
                  <a:pt x="7621415" y="3916996"/>
                  <a:pt x="7615766" y="3905963"/>
                </a:cubicBezTo>
                <a:lnTo>
                  <a:pt x="7599601" y="3889364"/>
                </a:lnTo>
                <a:lnTo>
                  <a:pt x="7600472" y="3886599"/>
                </a:lnTo>
                <a:cubicBezTo>
                  <a:pt x="7600603" y="3883627"/>
                  <a:pt x="7599955" y="3880610"/>
                  <a:pt x="7597820" y="3879908"/>
                </a:cubicBezTo>
                <a:cubicBezTo>
                  <a:pt x="7596603" y="3879789"/>
                  <a:pt x="7595901" y="3880504"/>
                  <a:pt x="7595566" y="3881657"/>
                </a:cubicBezTo>
                <a:lnTo>
                  <a:pt x="7595829" y="3885491"/>
                </a:lnTo>
                <a:lnTo>
                  <a:pt x="7595695" y="3885353"/>
                </a:lnTo>
                <a:lnTo>
                  <a:pt x="7593387" y="3884801"/>
                </a:lnTo>
                <a:lnTo>
                  <a:pt x="7592484" y="3883393"/>
                </a:lnTo>
                <a:cubicBezTo>
                  <a:pt x="7591893" y="3882843"/>
                  <a:pt x="7591153" y="3882604"/>
                  <a:pt x="7589211" y="3881564"/>
                </a:cubicBezTo>
                <a:lnTo>
                  <a:pt x="7588144" y="3883550"/>
                </a:lnTo>
                <a:lnTo>
                  <a:pt x="7581989" y="3882081"/>
                </a:lnTo>
                <a:lnTo>
                  <a:pt x="7580993" y="3882277"/>
                </a:lnTo>
                <a:lnTo>
                  <a:pt x="7571398" y="3875166"/>
                </a:lnTo>
                <a:cubicBezTo>
                  <a:pt x="7568113" y="3873670"/>
                  <a:pt x="7565163" y="3874687"/>
                  <a:pt x="7563558" y="3882932"/>
                </a:cubicBezTo>
                <a:lnTo>
                  <a:pt x="7565759" y="3885991"/>
                </a:lnTo>
                <a:lnTo>
                  <a:pt x="7553971" y="3899377"/>
                </a:lnTo>
                <a:lnTo>
                  <a:pt x="7553885" y="3899484"/>
                </a:lnTo>
                <a:lnTo>
                  <a:pt x="7553048" y="3896853"/>
                </a:lnTo>
                <a:cubicBezTo>
                  <a:pt x="7551547" y="3896456"/>
                  <a:pt x="7550152" y="3896841"/>
                  <a:pt x="7548916" y="3897736"/>
                </a:cubicBezTo>
                <a:cubicBezTo>
                  <a:pt x="7547061" y="3899081"/>
                  <a:pt x="7545567" y="3901575"/>
                  <a:pt x="7544605" y="3904319"/>
                </a:cubicBezTo>
                <a:lnTo>
                  <a:pt x="7544023" y="3908568"/>
                </a:lnTo>
                <a:lnTo>
                  <a:pt x="7539213" y="3914236"/>
                </a:lnTo>
                <a:lnTo>
                  <a:pt x="7540814" y="3915772"/>
                </a:lnTo>
                <a:lnTo>
                  <a:pt x="7539616" y="3917266"/>
                </a:lnTo>
                <a:cubicBezTo>
                  <a:pt x="7539077" y="3925938"/>
                  <a:pt x="7538936" y="3933297"/>
                  <a:pt x="7539252" y="3939768"/>
                </a:cubicBezTo>
                <a:lnTo>
                  <a:pt x="7540307" y="3947422"/>
                </a:lnTo>
                <a:lnTo>
                  <a:pt x="7534557" y="3934986"/>
                </a:lnTo>
                <a:cubicBezTo>
                  <a:pt x="7531926" y="3930976"/>
                  <a:pt x="7529430" y="3926597"/>
                  <a:pt x="7528895" y="3918749"/>
                </a:cubicBezTo>
                <a:cubicBezTo>
                  <a:pt x="7526609" y="3921240"/>
                  <a:pt x="7524952" y="3920161"/>
                  <a:pt x="7523159" y="3919453"/>
                </a:cubicBezTo>
                <a:lnTo>
                  <a:pt x="7522745" y="3919412"/>
                </a:lnTo>
                <a:lnTo>
                  <a:pt x="7524638" y="3907605"/>
                </a:lnTo>
                <a:cubicBezTo>
                  <a:pt x="7523951" y="3903363"/>
                  <a:pt x="7522275" y="3900473"/>
                  <a:pt x="7520070" y="3898254"/>
                </a:cubicBezTo>
                <a:cubicBezTo>
                  <a:pt x="7516763" y="3894926"/>
                  <a:pt x="7512267" y="3893106"/>
                  <a:pt x="7508140" y="3890485"/>
                </a:cubicBezTo>
                <a:lnTo>
                  <a:pt x="7499520" y="3879338"/>
                </a:lnTo>
                <a:lnTo>
                  <a:pt x="7509663" y="3840667"/>
                </a:lnTo>
                <a:lnTo>
                  <a:pt x="7519978" y="3809467"/>
                </a:lnTo>
                <a:lnTo>
                  <a:pt x="7521647" y="3813259"/>
                </a:lnTo>
                <a:cubicBezTo>
                  <a:pt x="7522793" y="3815808"/>
                  <a:pt x="7524207" y="3817625"/>
                  <a:pt x="7528181" y="3820034"/>
                </a:cubicBezTo>
                <a:cubicBezTo>
                  <a:pt x="7532578" y="3817996"/>
                  <a:pt x="7533092" y="3813242"/>
                  <a:pt x="7531630" y="3808742"/>
                </a:cubicBezTo>
                <a:lnTo>
                  <a:pt x="7523391" y="3799147"/>
                </a:lnTo>
                <a:lnTo>
                  <a:pt x="7525928" y="3791474"/>
                </a:lnTo>
                <a:cubicBezTo>
                  <a:pt x="7536745" y="3762701"/>
                  <a:pt x="7547352" y="3742205"/>
                  <a:pt x="7556826" y="3731408"/>
                </a:cubicBezTo>
                <a:cubicBezTo>
                  <a:pt x="7558795" y="3718601"/>
                  <a:pt x="7560116" y="3707703"/>
                  <a:pt x="7560898" y="3698378"/>
                </a:cubicBezTo>
                <a:lnTo>
                  <a:pt x="7561623" y="3677991"/>
                </a:lnTo>
                <a:lnTo>
                  <a:pt x="7569490" y="3672850"/>
                </a:lnTo>
                <a:cubicBezTo>
                  <a:pt x="7576815" y="3665784"/>
                  <a:pt x="7582527" y="3655732"/>
                  <a:pt x="7582291" y="3648696"/>
                </a:cubicBezTo>
                <a:cubicBezTo>
                  <a:pt x="7581496" y="3647534"/>
                  <a:pt x="7580724" y="3647031"/>
                  <a:pt x="7579963" y="3646886"/>
                </a:cubicBezTo>
                <a:cubicBezTo>
                  <a:pt x="7577681" y="3646450"/>
                  <a:pt x="7575505" y="3649230"/>
                  <a:pt x="7573165" y="3647063"/>
                </a:cubicBezTo>
                <a:lnTo>
                  <a:pt x="7560683" y="3664999"/>
                </a:lnTo>
                <a:lnTo>
                  <a:pt x="7560000" y="3658653"/>
                </a:lnTo>
                <a:cubicBezTo>
                  <a:pt x="7555327" y="3636826"/>
                  <a:pt x="7542669" y="3637600"/>
                  <a:pt x="7535753" y="3619079"/>
                </a:cubicBezTo>
                <a:lnTo>
                  <a:pt x="7532486" y="3614659"/>
                </a:lnTo>
                <a:lnTo>
                  <a:pt x="7535254" y="3612458"/>
                </a:lnTo>
                <a:cubicBezTo>
                  <a:pt x="7520789" y="3605185"/>
                  <a:pt x="7516871" y="3586314"/>
                  <a:pt x="7506508" y="3577184"/>
                </a:cubicBezTo>
                <a:lnTo>
                  <a:pt x="7504084" y="3576244"/>
                </a:lnTo>
                <a:lnTo>
                  <a:pt x="7498865" y="3569186"/>
                </a:lnTo>
                <a:lnTo>
                  <a:pt x="7482683" y="3548646"/>
                </a:lnTo>
                <a:lnTo>
                  <a:pt x="7485345" y="3546498"/>
                </a:lnTo>
                <a:cubicBezTo>
                  <a:pt x="7491986" y="3539160"/>
                  <a:pt x="7494122" y="3529332"/>
                  <a:pt x="7496390" y="3518517"/>
                </a:cubicBezTo>
                <a:lnTo>
                  <a:pt x="7496426" y="3518414"/>
                </a:lnTo>
                <a:lnTo>
                  <a:pt x="7499695" y="3522100"/>
                </a:lnTo>
                <a:lnTo>
                  <a:pt x="7498221" y="3513267"/>
                </a:lnTo>
                <a:lnTo>
                  <a:pt x="7508217" y="3484626"/>
                </a:lnTo>
                <a:cubicBezTo>
                  <a:pt x="7504669" y="3473657"/>
                  <a:pt x="7501198" y="3464619"/>
                  <a:pt x="7497512" y="3457045"/>
                </a:cubicBezTo>
                <a:lnTo>
                  <a:pt x="7493302" y="3450447"/>
                </a:lnTo>
                <a:lnTo>
                  <a:pt x="7503822" y="3452980"/>
                </a:lnTo>
                <a:cubicBezTo>
                  <a:pt x="7509157" y="3453159"/>
                  <a:pt x="7514444" y="3452909"/>
                  <a:pt x="7518888" y="3454100"/>
                </a:cubicBezTo>
                <a:lnTo>
                  <a:pt x="7532164" y="3486052"/>
                </a:lnTo>
                <a:lnTo>
                  <a:pt x="7532087" y="3487374"/>
                </a:lnTo>
                <a:cubicBezTo>
                  <a:pt x="7532600" y="3491495"/>
                  <a:pt x="7533859" y="3494291"/>
                  <a:pt x="7535583" y="3496022"/>
                </a:cubicBezTo>
                <a:lnTo>
                  <a:pt x="7536434" y="3496328"/>
                </a:lnTo>
                <a:lnTo>
                  <a:pt x="7537597" y="3499131"/>
                </a:lnTo>
                <a:cubicBezTo>
                  <a:pt x="7537597" y="3499131"/>
                  <a:pt x="7538966" y="3499496"/>
                  <a:pt x="7538966" y="3499496"/>
                </a:cubicBezTo>
                <a:cubicBezTo>
                  <a:pt x="7538966" y="3499496"/>
                  <a:pt x="7539307" y="3499589"/>
                  <a:pt x="7540066" y="3498124"/>
                </a:cubicBezTo>
                <a:lnTo>
                  <a:pt x="7540212" y="3497686"/>
                </a:lnTo>
                <a:lnTo>
                  <a:pt x="7541878" y="3498282"/>
                </a:lnTo>
                <a:cubicBezTo>
                  <a:pt x="7553774" y="3497595"/>
                  <a:pt x="7570382" y="3476808"/>
                  <a:pt x="7556971" y="3468501"/>
                </a:cubicBezTo>
                <a:lnTo>
                  <a:pt x="7543063" y="3465247"/>
                </a:lnTo>
                <a:lnTo>
                  <a:pt x="7540997" y="3457731"/>
                </a:lnTo>
                <a:cubicBezTo>
                  <a:pt x="7536019" y="3444517"/>
                  <a:pt x="7530236" y="3440465"/>
                  <a:pt x="7525558" y="3429207"/>
                </a:cubicBezTo>
                <a:cubicBezTo>
                  <a:pt x="7525442" y="3424174"/>
                  <a:pt x="7524978" y="3420089"/>
                  <a:pt x="7524238" y="3416765"/>
                </a:cubicBezTo>
                <a:lnTo>
                  <a:pt x="7523348" y="3414414"/>
                </a:lnTo>
                <a:lnTo>
                  <a:pt x="7523170" y="3413081"/>
                </a:lnTo>
                <a:lnTo>
                  <a:pt x="7527778" y="3422655"/>
                </a:lnTo>
                <a:lnTo>
                  <a:pt x="7530879" y="3425299"/>
                </a:lnTo>
                <a:lnTo>
                  <a:pt x="7528750" y="3426947"/>
                </a:lnTo>
                <a:lnTo>
                  <a:pt x="7532869" y="3430726"/>
                </a:lnTo>
                <a:lnTo>
                  <a:pt x="7533599" y="3435994"/>
                </a:lnTo>
                <a:cubicBezTo>
                  <a:pt x="7535619" y="3439719"/>
                  <a:pt x="7539198" y="3441542"/>
                  <a:pt x="7542252" y="3440496"/>
                </a:cubicBezTo>
                <a:lnTo>
                  <a:pt x="7545052" y="3437760"/>
                </a:lnTo>
                <a:lnTo>
                  <a:pt x="7549051" y="3443533"/>
                </a:lnTo>
                <a:cubicBezTo>
                  <a:pt x="7550846" y="3439662"/>
                  <a:pt x="7550731" y="3435472"/>
                  <a:pt x="7549390" y="3431438"/>
                </a:cubicBezTo>
                <a:lnTo>
                  <a:pt x="7547608" y="3428598"/>
                </a:lnTo>
                <a:lnTo>
                  <a:pt x="7547749" y="3427805"/>
                </a:lnTo>
                <a:lnTo>
                  <a:pt x="7546862" y="3427410"/>
                </a:lnTo>
                <a:lnTo>
                  <a:pt x="7542380" y="3420275"/>
                </a:lnTo>
                <a:cubicBezTo>
                  <a:pt x="7539275" y="3417027"/>
                  <a:pt x="7535629" y="3414410"/>
                  <a:pt x="7532125" y="3412898"/>
                </a:cubicBezTo>
                <a:lnTo>
                  <a:pt x="7523051" y="3412184"/>
                </a:lnTo>
                <a:lnTo>
                  <a:pt x="7522052" y="3404681"/>
                </a:lnTo>
                <a:cubicBezTo>
                  <a:pt x="7518900" y="3395262"/>
                  <a:pt x="7512567" y="3387758"/>
                  <a:pt x="7506079" y="3388806"/>
                </a:cubicBezTo>
                <a:lnTo>
                  <a:pt x="7509949" y="3401829"/>
                </a:lnTo>
                <a:lnTo>
                  <a:pt x="7500805" y="3400066"/>
                </a:lnTo>
                <a:lnTo>
                  <a:pt x="7495649" y="3396445"/>
                </a:lnTo>
                <a:lnTo>
                  <a:pt x="7496944" y="3386679"/>
                </a:lnTo>
                <a:cubicBezTo>
                  <a:pt x="7492763" y="3364269"/>
                  <a:pt x="7468322" y="3356255"/>
                  <a:pt x="7450835" y="3367199"/>
                </a:cubicBezTo>
                <a:cubicBezTo>
                  <a:pt x="7443064" y="3372063"/>
                  <a:pt x="7436665" y="3380672"/>
                  <a:pt x="7434030" y="3393425"/>
                </a:cubicBezTo>
                <a:cubicBezTo>
                  <a:pt x="7432476" y="3399705"/>
                  <a:pt x="7432942" y="3405000"/>
                  <a:pt x="7434458" y="3409841"/>
                </a:cubicBezTo>
                <a:lnTo>
                  <a:pt x="7440209" y="3420946"/>
                </a:lnTo>
                <a:lnTo>
                  <a:pt x="7426658" y="3427535"/>
                </a:lnTo>
                <a:lnTo>
                  <a:pt x="7423632" y="3420194"/>
                </a:lnTo>
                <a:lnTo>
                  <a:pt x="7421739" y="3419193"/>
                </a:lnTo>
                <a:lnTo>
                  <a:pt x="7410556" y="3406910"/>
                </a:lnTo>
                <a:cubicBezTo>
                  <a:pt x="7406402" y="3402413"/>
                  <a:pt x="7402547" y="3396615"/>
                  <a:pt x="7400221" y="3385767"/>
                </a:cubicBezTo>
                <a:cubicBezTo>
                  <a:pt x="7391261" y="3377421"/>
                  <a:pt x="7380232" y="3378696"/>
                  <a:pt x="7368995" y="3381565"/>
                </a:cubicBezTo>
                <a:lnTo>
                  <a:pt x="7366405" y="3382259"/>
                </a:lnTo>
                <a:lnTo>
                  <a:pt x="7364610" y="3375683"/>
                </a:lnTo>
                <a:lnTo>
                  <a:pt x="7362016" y="3374810"/>
                </a:lnTo>
                <a:lnTo>
                  <a:pt x="7360690" y="3372135"/>
                </a:lnTo>
                <a:lnTo>
                  <a:pt x="7358275" y="3373552"/>
                </a:lnTo>
                <a:lnTo>
                  <a:pt x="7347719" y="3369997"/>
                </a:lnTo>
                <a:lnTo>
                  <a:pt x="7345161" y="3369786"/>
                </a:lnTo>
                <a:lnTo>
                  <a:pt x="7345173" y="3367977"/>
                </a:lnTo>
                <a:cubicBezTo>
                  <a:pt x="7345154" y="3364639"/>
                  <a:pt x="7345306" y="3361345"/>
                  <a:pt x="7346291" y="3354940"/>
                </a:cubicBezTo>
                <a:cubicBezTo>
                  <a:pt x="7343564" y="3354209"/>
                  <a:pt x="7337501" y="3365921"/>
                  <a:pt x="7337501" y="3365921"/>
                </a:cubicBezTo>
                <a:cubicBezTo>
                  <a:pt x="7336137" y="3365556"/>
                  <a:pt x="7336780" y="3359061"/>
                  <a:pt x="7337842" y="3351010"/>
                </a:cubicBezTo>
                <a:lnTo>
                  <a:pt x="7338832" y="3342550"/>
                </a:lnTo>
                <a:lnTo>
                  <a:pt x="7348065" y="3346770"/>
                </a:lnTo>
                <a:cubicBezTo>
                  <a:pt x="7348345" y="3341908"/>
                  <a:pt x="7345763" y="3337930"/>
                  <a:pt x="7342129" y="3335301"/>
                </a:cubicBezTo>
                <a:lnTo>
                  <a:pt x="7339758" y="3334650"/>
                </a:lnTo>
                <a:lnTo>
                  <a:pt x="7340682" y="3326766"/>
                </a:lnTo>
                <a:cubicBezTo>
                  <a:pt x="7337954" y="3326035"/>
                  <a:pt x="7329770" y="3323842"/>
                  <a:pt x="7324313" y="3322380"/>
                </a:cubicBezTo>
                <a:lnTo>
                  <a:pt x="7323695" y="3322289"/>
                </a:lnTo>
                <a:lnTo>
                  <a:pt x="7326264" y="3319098"/>
                </a:lnTo>
                <a:cubicBezTo>
                  <a:pt x="7318397" y="3320409"/>
                  <a:pt x="7317920" y="3314998"/>
                  <a:pt x="7314158" y="3312573"/>
                </a:cubicBezTo>
                <a:lnTo>
                  <a:pt x="7315781" y="3321122"/>
                </a:lnTo>
                <a:lnTo>
                  <a:pt x="7310469" y="3320337"/>
                </a:lnTo>
                <a:cubicBezTo>
                  <a:pt x="7299058" y="3312280"/>
                  <a:pt x="7293319" y="3290738"/>
                  <a:pt x="7278541" y="3296777"/>
                </a:cubicBezTo>
                <a:lnTo>
                  <a:pt x="7277698" y="3291251"/>
                </a:lnTo>
                <a:lnTo>
                  <a:pt x="7281628" y="3290943"/>
                </a:lnTo>
                <a:cubicBezTo>
                  <a:pt x="7297456" y="3286596"/>
                  <a:pt x="7312145" y="3273735"/>
                  <a:pt x="7323861" y="3258996"/>
                </a:cubicBezTo>
                <a:lnTo>
                  <a:pt x="7330063" y="3249861"/>
                </a:lnTo>
                <a:lnTo>
                  <a:pt x="7325402" y="3262600"/>
                </a:lnTo>
                <a:cubicBezTo>
                  <a:pt x="7325038" y="3267461"/>
                  <a:pt x="7326053" y="3271827"/>
                  <a:pt x="7327901" y="3275397"/>
                </a:cubicBezTo>
                <a:cubicBezTo>
                  <a:pt x="7334063" y="3287293"/>
                  <a:pt x="7349490" y="3290330"/>
                  <a:pt x="7354043" y="3273269"/>
                </a:cubicBezTo>
                <a:cubicBezTo>
                  <a:pt x="7355185" y="3266325"/>
                  <a:pt x="7352930" y="3259889"/>
                  <a:pt x="7348656" y="3255103"/>
                </a:cubicBezTo>
                <a:lnTo>
                  <a:pt x="7331884" y="3247178"/>
                </a:lnTo>
                <a:lnTo>
                  <a:pt x="7337560" y="3238814"/>
                </a:lnTo>
                <a:cubicBezTo>
                  <a:pt x="7339179" y="3224261"/>
                  <a:pt x="7332637" y="3214655"/>
                  <a:pt x="7341869" y="3193545"/>
                </a:cubicBezTo>
                <a:cubicBezTo>
                  <a:pt x="7341184" y="3186690"/>
                  <a:pt x="7338762" y="3181372"/>
                  <a:pt x="7335344" y="3176962"/>
                </a:cubicBezTo>
                <a:lnTo>
                  <a:pt x="7331006" y="3173104"/>
                </a:lnTo>
                <a:lnTo>
                  <a:pt x="7330865" y="3167845"/>
                </a:lnTo>
                <a:cubicBezTo>
                  <a:pt x="7330190" y="3165689"/>
                  <a:pt x="7328997" y="3164029"/>
                  <a:pt x="7327563" y="3162927"/>
                </a:cubicBezTo>
                <a:lnTo>
                  <a:pt x="7319245" y="3163430"/>
                </a:lnTo>
                <a:lnTo>
                  <a:pt x="7308727" y="3156383"/>
                </a:lnTo>
                <a:lnTo>
                  <a:pt x="7298925" y="3146355"/>
                </a:lnTo>
                <a:lnTo>
                  <a:pt x="7301546" y="3140784"/>
                </a:lnTo>
                <a:lnTo>
                  <a:pt x="7302087" y="3140087"/>
                </a:lnTo>
                <a:lnTo>
                  <a:pt x="7303814" y="3141662"/>
                </a:lnTo>
                <a:lnTo>
                  <a:pt x="7306640" y="3134216"/>
                </a:lnTo>
                <a:lnTo>
                  <a:pt x="7307725" y="3132816"/>
                </a:lnTo>
                <a:cubicBezTo>
                  <a:pt x="7311120" y="3130379"/>
                  <a:pt x="7312671" y="3134142"/>
                  <a:pt x="7310006" y="3146817"/>
                </a:cubicBezTo>
                <a:cubicBezTo>
                  <a:pt x="7314068" y="3141211"/>
                  <a:pt x="7318564" y="3137394"/>
                  <a:pt x="7323015" y="3135450"/>
                </a:cubicBezTo>
                <a:lnTo>
                  <a:pt x="7331950" y="3135350"/>
                </a:lnTo>
                <a:lnTo>
                  <a:pt x="7330284" y="3140099"/>
                </a:lnTo>
                <a:cubicBezTo>
                  <a:pt x="7331109" y="3142529"/>
                  <a:pt x="7334191" y="3144568"/>
                  <a:pt x="7337219" y="3144684"/>
                </a:cubicBezTo>
                <a:lnTo>
                  <a:pt x="7340598" y="3141137"/>
                </a:lnTo>
                <a:lnTo>
                  <a:pt x="7345362" y="3146877"/>
                </a:lnTo>
                <a:cubicBezTo>
                  <a:pt x="7347721" y="3152739"/>
                  <a:pt x="7349079" y="3160632"/>
                  <a:pt x="7348956" y="3170642"/>
                </a:cubicBezTo>
                <a:lnTo>
                  <a:pt x="7361627" y="3171146"/>
                </a:lnTo>
                <a:lnTo>
                  <a:pt x="7360980" y="3171797"/>
                </a:lnTo>
                <a:cubicBezTo>
                  <a:pt x="7359541" y="3172332"/>
                  <a:pt x="7358156" y="3173160"/>
                  <a:pt x="7357828" y="3177053"/>
                </a:cubicBezTo>
                <a:cubicBezTo>
                  <a:pt x="7359663" y="3178729"/>
                  <a:pt x="7363070" y="3180352"/>
                  <a:pt x="7366882" y="3181427"/>
                </a:cubicBezTo>
                <a:lnTo>
                  <a:pt x="7376602" y="3182345"/>
                </a:lnTo>
                <a:lnTo>
                  <a:pt x="7392747" y="3209149"/>
                </a:lnTo>
                <a:cubicBezTo>
                  <a:pt x="7392747" y="3209149"/>
                  <a:pt x="7394110" y="3209515"/>
                  <a:pt x="7394110" y="3209515"/>
                </a:cubicBezTo>
                <a:cubicBezTo>
                  <a:pt x="7395475" y="3209881"/>
                  <a:pt x="7395475" y="3209881"/>
                  <a:pt x="7395475" y="3209881"/>
                </a:cubicBezTo>
                <a:cubicBezTo>
                  <a:pt x="7395475" y="3209881"/>
                  <a:pt x="7398822" y="3197388"/>
                  <a:pt x="7397457" y="3197023"/>
                </a:cubicBezTo>
                <a:cubicBezTo>
                  <a:pt x="7397611" y="3193718"/>
                  <a:pt x="7398270" y="3188875"/>
                  <a:pt x="7399306" y="3182876"/>
                </a:cubicBezTo>
                <a:lnTo>
                  <a:pt x="7401407" y="3172121"/>
                </a:lnTo>
                <a:lnTo>
                  <a:pt x="7404695" y="3179582"/>
                </a:lnTo>
                <a:cubicBezTo>
                  <a:pt x="7414698" y="3175629"/>
                  <a:pt x="7410947" y="3164447"/>
                  <a:pt x="7404962" y="3163194"/>
                </a:cubicBezTo>
                <a:lnTo>
                  <a:pt x="7402985" y="3164039"/>
                </a:lnTo>
                <a:lnTo>
                  <a:pt x="7403421" y="3161806"/>
                </a:lnTo>
                <a:cubicBezTo>
                  <a:pt x="7406752" y="3145964"/>
                  <a:pt x="7411089" y="3127043"/>
                  <a:pt x="7415429" y="3108126"/>
                </a:cubicBezTo>
                <a:cubicBezTo>
                  <a:pt x="7413723" y="3107669"/>
                  <a:pt x="7412691" y="3105719"/>
                  <a:pt x="7411945" y="3103218"/>
                </a:cubicBezTo>
                <a:lnTo>
                  <a:pt x="7411691" y="3102045"/>
                </a:lnTo>
                <a:lnTo>
                  <a:pt x="7416951" y="3096275"/>
                </a:lnTo>
                <a:cubicBezTo>
                  <a:pt x="7414645" y="3093722"/>
                  <a:pt x="7412734" y="3092549"/>
                  <a:pt x="7411013" y="3092310"/>
                </a:cubicBezTo>
                <a:lnTo>
                  <a:pt x="7409410" y="3093143"/>
                </a:lnTo>
                <a:lnTo>
                  <a:pt x="7407768" y="3089128"/>
                </a:lnTo>
                <a:cubicBezTo>
                  <a:pt x="7406603" y="3088189"/>
                  <a:pt x="7404944" y="3088581"/>
                  <a:pt x="7402402" y="3091246"/>
                </a:cubicBezTo>
                <a:lnTo>
                  <a:pt x="7399696" y="3099515"/>
                </a:lnTo>
                <a:lnTo>
                  <a:pt x="7395183" y="3103292"/>
                </a:lnTo>
                <a:lnTo>
                  <a:pt x="7397687" y="3105650"/>
                </a:lnTo>
                <a:lnTo>
                  <a:pt x="7397329" y="3106743"/>
                </a:lnTo>
                <a:lnTo>
                  <a:pt x="7387978" y="3114227"/>
                </a:lnTo>
                <a:cubicBezTo>
                  <a:pt x="7385918" y="3117665"/>
                  <a:pt x="7385010" y="3121742"/>
                  <a:pt x="7385177" y="3125827"/>
                </a:cubicBezTo>
                <a:lnTo>
                  <a:pt x="7388699" y="3137136"/>
                </a:lnTo>
                <a:lnTo>
                  <a:pt x="7387650" y="3140845"/>
                </a:lnTo>
                <a:cubicBezTo>
                  <a:pt x="7380209" y="3152238"/>
                  <a:pt x="7378099" y="3138285"/>
                  <a:pt x="7379335" y="3111842"/>
                </a:cubicBezTo>
                <a:cubicBezTo>
                  <a:pt x="7382869" y="3102748"/>
                  <a:pt x="7385217" y="3095009"/>
                  <a:pt x="7386959" y="3087736"/>
                </a:cubicBezTo>
                <a:lnTo>
                  <a:pt x="7388303" y="3080575"/>
                </a:lnTo>
                <a:lnTo>
                  <a:pt x="7388569" y="3080372"/>
                </a:lnTo>
                <a:lnTo>
                  <a:pt x="7389935" y="3071870"/>
                </a:lnTo>
                <a:lnTo>
                  <a:pt x="7390957" y="3066424"/>
                </a:lnTo>
                <a:cubicBezTo>
                  <a:pt x="7393187" y="3051959"/>
                  <a:pt x="7395324" y="3035798"/>
                  <a:pt x="7402018" y="3010816"/>
                </a:cubicBezTo>
                <a:cubicBezTo>
                  <a:pt x="7400435" y="3000351"/>
                  <a:pt x="7397380" y="2993676"/>
                  <a:pt x="7393441" y="2989273"/>
                </a:cubicBezTo>
                <a:lnTo>
                  <a:pt x="7389126" y="2986816"/>
                </a:lnTo>
                <a:lnTo>
                  <a:pt x="7389386" y="2986441"/>
                </a:lnTo>
                <a:cubicBezTo>
                  <a:pt x="7390495" y="2978453"/>
                  <a:pt x="7382458" y="2967217"/>
                  <a:pt x="7375268" y="2962680"/>
                </a:cubicBezTo>
                <a:cubicBezTo>
                  <a:pt x="7375393" y="2967714"/>
                  <a:pt x="7376978" y="2972878"/>
                  <a:pt x="7378938" y="2977989"/>
                </a:cubicBezTo>
                <a:lnTo>
                  <a:pt x="7380481" y="2981894"/>
                </a:lnTo>
                <a:lnTo>
                  <a:pt x="7379564" y="2981371"/>
                </a:lnTo>
                <a:cubicBezTo>
                  <a:pt x="7369330" y="2978630"/>
                  <a:pt x="7357919" y="2978919"/>
                  <a:pt x="7350041" y="2970114"/>
                </a:cubicBezTo>
                <a:cubicBezTo>
                  <a:pt x="7339745" y="2953966"/>
                  <a:pt x="7336142" y="2912839"/>
                  <a:pt x="7311838" y="2959878"/>
                </a:cubicBezTo>
                <a:cubicBezTo>
                  <a:pt x="7307063" y="2958599"/>
                  <a:pt x="7303807" y="2954379"/>
                  <a:pt x="7301140" y="2948643"/>
                </a:cubicBezTo>
                <a:lnTo>
                  <a:pt x="7300085" y="2945654"/>
                </a:lnTo>
                <a:lnTo>
                  <a:pt x="7308181" y="2952023"/>
                </a:lnTo>
                <a:cubicBezTo>
                  <a:pt x="7330096" y="2947041"/>
                  <a:pt x="7315904" y="2926126"/>
                  <a:pt x="7302649" y="2924163"/>
                </a:cubicBezTo>
                <a:lnTo>
                  <a:pt x="7293998" y="2928384"/>
                </a:lnTo>
                <a:lnTo>
                  <a:pt x="7293974" y="2928314"/>
                </a:lnTo>
                <a:cubicBezTo>
                  <a:pt x="7312201" y="2893037"/>
                  <a:pt x="7319896" y="2935261"/>
                  <a:pt x="7340107" y="2887124"/>
                </a:cubicBezTo>
                <a:cubicBezTo>
                  <a:pt x="7345565" y="2888588"/>
                  <a:pt x="7349657" y="2889685"/>
                  <a:pt x="7353750" y="2890781"/>
                </a:cubicBezTo>
                <a:cubicBezTo>
                  <a:pt x="7355115" y="2891147"/>
                  <a:pt x="7355115" y="2891147"/>
                  <a:pt x="7358461" y="2878658"/>
                </a:cubicBezTo>
                <a:cubicBezTo>
                  <a:pt x="7358461" y="2878658"/>
                  <a:pt x="7358461" y="2878658"/>
                  <a:pt x="7361808" y="2866166"/>
                </a:cubicBezTo>
                <a:cubicBezTo>
                  <a:pt x="7356352" y="2864704"/>
                  <a:pt x="7352259" y="2863607"/>
                  <a:pt x="7342089" y="2874271"/>
                </a:cubicBezTo>
                <a:cubicBezTo>
                  <a:pt x="7342089" y="2874271"/>
                  <a:pt x="7342089" y="2874271"/>
                  <a:pt x="7345436" y="2861780"/>
                </a:cubicBezTo>
                <a:cubicBezTo>
                  <a:pt x="7338305" y="2866562"/>
                  <a:pt x="7332010" y="2868224"/>
                  <a:pt x="7325545" y="2869837"/>
                </a:cubicBezTo>
                <a:lnTo>
                  <a:pt x="7313823" y="2874198"/>
                </a:lnTo>
                <a:lnTo>
                  <a:pt x="7314917" y="2858270"/>
                </a:lnTo>
                <a:lnTo>
                  <a:pt x="7318757" y="2866718"/>
                </a:lnTo>
                <a:cubicBezTo>
                  <a:pt x="7323405" y="2865425"/>
                  <a:pt x="7327721" y="2866864"/>
                  <a:pt x="7332701" y="2862839"/>
                </a:cubicBezTo>
                <a:cubicBezTo>
                  <a:pt x="7332287" y="2857015"/>
                  <a:pt x="7329962" y="2853043"/>
                  <a:pt x="7327020" y="2850686"/>
                </a:cubicBezTo>
                <a:cubicBezTo>
                  <a:pt x="7324815" y="2848917"/>
                  <a:pt x="7322261" y="2848057"/>
                  <a:pt x="7319906" y="2848008"/>
                </a:cubicBezTo>
                <a:lnTo>
                  <a:pt x="7315078" y="2851192"/>
                </a:lnTo>
                <a:lnTo>
                  <a:pt x="7311410" y="2839125"/>
                </a:lnTo>
                <a:cubicBezTo>
                  <a:pt x="7309298" y="2835460"/>
                  <a:pt x="7306298" y="2832640"/>
                  <a:pt x="7302150" y="2831247"/>
                </a:cubicBezTo>
                <a:lnTo>
                  <a:pt x="7304098" y="2853641"/>
                </a:lnTo>
                <a:lnTo>
                  <a:pt x="7257379" y="2871654"/>
                </a:lnTo>
                <a:lnTo>
                  <a:pt x="7205613" y="2882880"/>
                </a:lnTo>
                <a:lnTo>
                  <a:pt x="7200327" y="2878689"/>
                </a:lnTo>
                <a:lnTo>
                  <a:pt x="7201191" y="2883838"/>
                </a:lnTo>
                <a:lnTo>
                  <a:pt x="7189422" y="2886391"/>
                </a:lnTo>
                <a:cubicBezTo>
                  <a:pt x="7167432" y="2889598"/>
                  <a:pt x="7145438" y="2891862"/>
                  <a:pt x="7121438" y="2895472"/>
                </a:cubicBezTo>
                <a:cubicBezTo>
                  <a:pt x="7107980" y="2895213"/>
                  <a:pt x="7095113" y="2893439"/>
                  <a:pt x="7082749" y="2890545"/>
                </a:cubicBezTo>
                <a:lnTo>
                  <a:pt x="7063598" y="2884289"/>
                </a:lnTo>
                <a:lnTo>
                  <a:pt x="7066356" y="2881732"/>
                </a:lnTo>
                <a:cubicBezTo>
                  <a:pt x="7072912" y="2874999"/>
                  <a:pt x="7079469" y="2868266"/>
                  <a:pt x="7087623" y="2867964"/>
                </a:cubicBezTo>
                <a:cubicBezTo>
                  <a:pt x="7090488" y="2862214"/>
                  <a:pt x="7090425" y="2858668"/>
                  <a:pt x="7090362" y="2855122"/>
                </a:cubicBezTo>
                <a:cubicBezTo>
                  <a:pt x="7085539" y="2854939"/>
                  <a:pt x="7081011" y="2855822"/>
                  <a:pt x="7076755" y="2857638"/>
                </a:cubicBezTo>
                <a:lnTo>
                  <a:pt x="7069025" y="2863858"/>
                </a:lnTo>
                <a:lnTo>
                  <a:pt x="7058818" y="2842934"/>
                </a:lnTo>
                <a:lnTo>
                  <a:pt x="7054061" y="2829753"/>
                </a:lnTo>
                <a:lnTo>
                  <a:pt x="7060877" y="2836015"/>
                </a:lnTo>
                <a:cubicBezTo>
                  <a:pt x="7069217" y="2841556"/>
                  <a:pt x="7079145" y="2844152"/>
                  <a:pt x="7089520" y="2841798"/>
                </a:cubicBezTo>
                <a:cubicBezTo>
                  <a:pt x="7096892" y="2839786"/>
                  <a:pt x="7102011" y="2836306"/>
                  <a:pt x="7105477" y="2831772"/>
                </a:cubicBezTo>
                <a:cubicBezTo>
                  <a:pt x="7108074" y="2828372"/>
                  <a:pt x="7109744" y="2824380"/>
                  <a:pt x="7110736" y="2819973"/>
                </a:cubicBezTo>
                <a:lnTo>
                  <a:pt x="7111205" y="2814399"/>
                </a:lnTo>
                <a:lnTo>
                  <a:pt x="7111624" y="2816589"/>
                </a:lnTo>
                <a:cubicBezTo>
                  <a:pt x="7113291" y="2819954"/>
                  <a:pt x="7115909" y="2822364"/>
                  <a:pt x="7119554" y="2822542"/>
                </a:cubicBezTo>
                <a:lnTo>
                  <a:pt x="7126312" y="2818971"/>
                </a:lnTo>
                <a:lnTo>
                  <a:pt x="7124780" y="2826663"/>
                </a:lnTo>
                <a:cubicBezTo>
                  <a:pt x="7124722" y="2828248"/>
                  <a:pt x="7125065" y="2828340"/>
                  <a:pt x="7125065" y="2828340"/>
                </a:cubicBezTo>
                <a:cubicBezTo>
                  <a:pt x="7124602" y="2841023"/>
                  <a:pt x="7127339" y="2841757"/>
                  <a:pt x="7131447" y="2842857"/>
                </a:cubicBezTo>
                <a:cubicBezTo>
                  <a:pt x="7134185" y="2843590"/>
                  <a:pt x="7136924" y="2844325"/>
                  <a:pt x="7141031" y="2845425"/>
                </a:cubicBezTo>
                <a:cubicBezTo>
                  <a:pt x="7144686" y="2840001"/>
                  <a:pt x="7147883" y="2837656"/>
                  <a:pt x="7150678" y="2836805"/>
                </a:cubicBezTo>
                <a:lnTo>
                  <a:pt x="7157433" y="2837122"/>
                </a:lnTo>
                <a:lnTo>
                  <a:pt x="7157552" y="2837474"/>
                </a:lnTo>
                <a:lnTo>
                  <a:pt x="7158136" y="2837202"/>
                </a:lnTo>
                <a:lnTo>
                  <a:pt x="7159294" y="2837512"/>
                </a:lnTo>
                <a:lnTo>
                  <a:pt x="7159535" y="2836548"/>
                </a:lnTo>
                <a:lnTo>
                  <a:pt x="7164233" y="2834352"/>
                </a:lnTo>
                <a:cubicBezTo>
                  <a:pt x="7166578" y="2833352"/>
                  <a:pt x="7168610" y="2831889"/>
                  <a:pt x="7169026" y="2828462"/>
                </a:cubicBezTo>
                <a:cubicBezTo>
                  <a:pt x="7166948" y="2824206"/>
                  <a:pt x="7164365" y="2821829"/>
                  <a:pt x="7161864" y="2820861"/>
                </a:cubicBezTo>
                <a:lnTo>
                  <a:pt x="7159948" y="2821647"/>
                </a:lnTo>
                <a:lnTo>
                  <a:pt x="7159160" y="2819271"/>
                </a:lnTo>
                <a:cubicBezTo>
                  <a:pt x="7158133" y="2818394"/>
                  <a:pt x="7156792" y="2818435"/>
                  <a:pt x="7155309" y="2818838"/>
                </a:cubicBezTo>
                <a:cubicBezTo>
                  <a:pt x="7152342" y="2819644"/>
                  <a:pt x="7148803" y="2821895"/>
                  <a:pt x="7146064" y="2821162"/>
                </a:cubicBezTo>
                <a:cubicBezTo>
                  <a:pt x="7141957" y="2820062"/>
                  <a:pt x="7136050" y="2825681"/>
                  <a:pt x="7132393" y="2822901"/>
                </a:cubicBezTo>
                <a:lnTo>
                  <a:pt x="7129801" y="2817128"/>
                </a:lnTo>
                <a:lnTo>
                  <a:pt x="7133647" y="2815095"/>
                </a:lnTo>
                <a:lnTo>
                  <a:pt x="7131101" y="2810822"/>
                </a:lnTo>
                <a:lnTo>
                  <a:pt x="7135833" y="2804938"/>
                </a:lnTo>
                <a:cubicBezTo>
                  <a:pt x="7139121" y="2799569"/>
                  <a:pt x="7142103" y="2793904"/>
                  <a:pt x="7145358" y="2789038"/>
                </a:cubicBezTo>
                <a:cubicBezTo>
                  <a:pt x="7142035" y="2787677"/>
                  <a:pt x="7138998" y="2788072"/>
                  <a:pt x="7136334" y="2789628"/>
                </a:cubicBezTo>
                <a:cubicBezTo>
                  <a:pt x="7132335" y="2791962"/>
                  <a:pt x="7129167" y="2796912"/>
                  <a:pt x="7127100" y="2802482"/>
                </a:cubicBezTo>
                <a:lnTo>
                  <a:pt x="7126896" y="2803767"/>
                </a:lnTo>
                <a:lnTo>
                  <a:pt x="7123764" y="2798511"/>
                </a:lnTo>
                <a:cubicBezTo>
                  <a:pt x="7120860" y="2795092"/>
                  <a:pt x="7118359" y="2793595"/>
                  <a:pt x="7116296" y="2793454"/>
                </a:cubicBezTo>
                <a:cubicBezTo>
                  <a:pt x="7114748" y="2793347"/>
                  <a:pt x="7113446" y="2794004"/>
                  <a:pt x="7112402" y="2795184"/>
                </a:cubicBezTo>
                <a:lnTo>
                  <a:pt x="7111182" y="2799125"/>
                </a:lnTo>
                <a:lnTo>
                  <a:pt x="7108262" y="2773815"/>
                </a:lnTo>
                <a:lnTo>
                  <a:pt x="7096629" y="2773087"/>
                </a:lnTo>
                <a:lnTo>
                  <a:pt x="7097709" y="2770708"/>
                </a:lnTo>
                <a:cubicBezTo>
                  <a:pt x="7099117" y="2765738"/>
                  <a:pt x="7099806" y="2760477"/>
                  <a:pt x="7098716" y="2757266"/>
                </a:cubicBezTo>
                <a:cubicBezTo>
                  <a:pt x="7095897" y="2755342"/>
                  <a:pt x="7093220" y="2755036"/>
                  <a:pt x="7090863" y="2755805"/>
                </a:cubicBezTo>
                <a:cubicBezTo>
                  <a:pt x="7087325" y="2756958"/>
                  <a:pt x="7084502" y="2760531"/>
                  <a:pt x="7082988" y="2764700"/>
                </a:cubicBezTo>
                <a:lnTo>
                  <a:pt x="7082988" y="2764896"/>
                </a:lnTo>
                <a:lnTo>
                  <a:pt x="7080704" y="2765796"/>
                </a:lnTo>
                <a:lnTo>
                  <a:pt x="7082444" y="2772198"/>
                </a:lnTo>
                <a:lnTo>
                  <a:pt x="7075226" y="2771747"/>
                </a:lnTo>
                <a:cubicBezTo>
                  <a:pt x="7069827" y="2771178"/>
                  <a:pt x="7064383" y="2770962"/>
                  <a:pt x="7058748" y="2771787"/>
                </a:cubicBezTo>
                <a:lnTo>
                  <a:pt x="7047492" y="2775809"/>
                </a:lnTo>
                <a:lnTo>
                  <a:pt x="7046589" y="2774113"/>
                </a:lnTo>
                <a:cubicBezTo>
                  <a:pt x="7043734" y="2771839"/>
                  <a:pt x="7039278" y="2770033"/>
                  <a:pt x="7032775" y="2769033"/>
                </a:cubicBezTo>
                <a:cubicBezTo>
                  <a:pt x="7030695" y="2773672"/>
                  <a:pt x="7025280" y="2770561"/>
                  <a:pt x="7022818" y="2773522"/>
                </a:cubicBezTo>
                <a:lnTo>
                  <a:pt x="7022584" y="2775372"/>
                </a:lnTo>
                <a:lnTo>
                  <a:pt x="7015511" y="2771247"/>
                </a:lnTo>
                <a:cubicBezTo>
                  <a:pt x="7011832" y="2770715"/>
                  <a:pt x="7007979" y="2771171"/>
                  <a:pt x="7004426" y="2772918"/>
                </a:cubicBezTo>
                <a:cubicBezTo>
                  <a:pt x="7009032" y="2779998"/>
                  <a:pt x="7012639" y="2791305"/>
                  <a:pt x="7018246" y="2794154"/>
                </a:cubicBezTo>
                <a:lnTo>
                  <a:pt x="7021306" y="2793533"/>
                </a:lnTo>
                <a:lnTo>
                  <a:pt x="7024536" y="2800599"/>
                </a:lnTo>
                <a:lnTo>
                  <a:pt x="7025257" y="2800727"/>
                </a:lnTo>
                <a:lnTo>
                  <a:pt x="7025203" y="2801583"/>
                </a:lnTo>
                <a:lnTo>
                  <a:pt x="7026752" y="2807936"/>
                </a:lnTo>
                <a:lnTo>
                  <a:pt x="7021181" y="2800354"/>
                </a:lnTo>
                <a:cubicBezTo>
                  <a:pt x="7000063" y="2803325"/>
                  <a:pt x="6981873" y="2794402"/>
                  <a:pt x="6966711" y="2809371"/>
                </a:cubicBezTo>
                <a:cubicBezTo>
                  <a:pt x="6964396" y="2811638"/>
                  <a:pt x="6962467" y="2814167"/>
                  <a:pt x="6960884" y="2816908"/>
                </a:cubicBezTo>
                <a:lnTo>
                  <a:pt x="6958105" y="2825223"/>
                </a:lnTo>
                <a:lnTo>
                  <a:pt x="6909830" y="2812289"/>
                </a:lnTo>
                <a:lnTo>
                  <a:pt x="6868397" y="2801186"/>
                </a:lnTo>
                <a:lnTo>
                  <a:pt x="6869760" y="2797584"/>
                </a:lnTo>
                <a:cubicBezTo>
                  <a:pt x="6869187" y="2789809"/>
                  <a:pt x="6859383" y="2781877"/>
                  <a:pt x="6848334" y="2782408"/>
                </a:cubicBezTo>
                <a:cubicBezTo>
                  <a:pt x="6848563" y="2789154"/>
                  <a:pt x="6850535" y="2794395"/>
                  <a:pt x="6853794" y="2798151"/>
                </a:cubicBezTo>
                <a:lnTo>
                  <a:pt x="6861998" y="2802412"/>
                </a:lnTo>
                <a:lnTo>
                  <a:pt x="6858932" y="2811454"/>
                </a:lnTo>
                <a:cubicBezTo>
                  <a:pt x="6858932" y="2811454"/>
                  <a:pt x="6858472" y="2814533"/>
                  <a:pt x="6858012" y="2817610"/>
                </a:cubicBezTo>
                <a:lnTo>
                  <a:pt x="6857425" y="2821541"/>
                </a:lnTo>
                <a:lnTo>
                  <a:pt x="6856465" y="2822071"/>
                </a:lnTo>
                <a:lnTo>
                  <a:pt x="6854545" y="2814050"/>
                </a:lnTo>
                <a:cubicBezTo>
                  <a:pt x="6851819" y="2805675"/>
                  <a:pt x="6848099" y="2796446"/>
                  <a:pt x="6843121" y="2786124"/>
                </a:cubicBezTo>
                <a:lnTo>
                  <a:pt x="6828292" y="2759160"/>
                </a:lnTo>
                <a:lnTo>
                  <a:pt x="6829688" y="2758409"/>
                </a:lnTo>
                <a:cubicBezTo>
                  <a:pt x="6835594" y="2753175"/>
                  <a:pt x="6840295" y="2746633"/>
                  <a:pt x="6843561" y="2739209"/>
                </a:cubicBezTo>
                <a:cubicBezTo>
                  <a:pt x="6846282" y="2733022"/>
                  <a:pt x="6848006" y="2726223"/>
                  <a:pt x="6848602" y="2719057"/>
                </a:cubicBezTo>
                <a:lnTo>
                  <a:pt x="6847776" y="2708460"/>
                </a:lnTo>
                <a:lnTo>
                  <a:pt x="6848488" y="2708517"/>
                </a:lnTo>
                <a:lnTo>
                  <a:pt x="6847708" y="2707585"/>
                </a:lnTo>
                <a:lnTo>
                  <a:pt x="6846862" y="2696712"/>
                </a:lnTo>
                <a:cubicBezTo>
                  <a:pt x="6845065" y="2689062"/>
                  <a:pt x="6842002" y="2681292"/>
                  <a:pt x="6837545" y="2673651"/>
                </a:cubicBezTo>
                <a:lnTo>
                  <a:pt x="6830745" y="2665082"/>
                </a:lnTo>
                <a:lnTo>
                  <a:pt x="6831336" y="2665076"/>
                </a:lnTo>
                <a:lnTo>
                  <a:pt x="6830240" y="2664447"/>
                </a:lnTo>
                <a:lnTo>
                  <a:pt x="6819850" y="2651356"/>
                </a:lnTo>
                <a:cubicBezTo>
                  <a:pt x="6816115" y="2647813"/>
                  <a:pt x="6811917" y="2645491"/>
                  <a:pt x="6807374" y="2643765"/>
                </a:cubicBezTo>
                <a:lnTo>
                  <a:pt x="6797723" y="2641098"/>
                </a:lnTo>
                <a:lnTo>
                  <a:pt x="6797725" y="2638582"/>
                </a:lnTo>
                <a:cubicBezTo>
                  <a:pt x="6796433" y="2635628"/>
                  <a:pt x="6794258" y="2632390"/>
                  <a:pt x="6792418" y="2629524"/>
                </a:cubicBezTo>
                <a:cubicBezTo>
                  <a:pt x="6789285" y="2628795"/>
                  <a:pt x="6787616" y="2629141"/>
                  <a:pt x="6786880" y="2630177"/>
                </a:cubicBezTo>
                <a:cubicBezTo>
                  <a:pt x="6785776" y="2631735"/>
                  <a:pt x="6786773" y="2634850"/>
                  <a:pt x="6788078" y="2638233"/>
                </a:cubicBezTo>
                <a:lnTo>
                  <a:pt x="6788168" y="2638513"/>
                </a:lnTo>
                <a:lnTo>
                  <a:pt x="6776876" y="2635527"/>
                </a:lnTo>
                <a:lnTo>
                  <a:pt x="6773285" y="2633763"/>
                </a:lnTo>
                <a:lnTo>
                  <a:pt x="6778073" y="2622329"/>
                </a:lnTo>
                <a:cubicBezTo>
                  <a:pt x="6781622" y="2608711"/>
                  <a:pt x="6781026" y="2594400"/>
                  <a:pt x="6774737" y="2581222"/>
                </a:cubicBezTo>
                <a:lnTo>
                  <a:pt x="6771105" y="2576941"/>
                </a:lnTo>
                <a:lnTo>
                  <a:pt x="6782472" y="2573894"/>
                </a:lnTo>
                <a:cubicBezTo>
                  <a:pt x="6786496" y="2571772"/>
                  <a:pt x="6789686" y="2568838"/>
                  <a:pt x="6791433" y="2565265"/>
                </a:cubicBezTo>
                <a:lnTo>
                  <a:pt x="6791491" y="2564819"/>
                </a:lnTo>
                <a:lnTo>
                  <a:pt x="6798693" y="2565935"/>
                </a:lnTo>
                <a:cubicBezTo>
                  <a:pt x="6802025" y="2566895"/>
                  <a:pt x="6805745" y="2568472"/>
                  <a:pt x="6810071" y="2571041"/>
                </a:cubicBezTo>
                <a:cubicBezTo>
                  <a:pt x="6815602" y="2570853"/>
                  <a:pt x="6819850" y="2568900"/>
                  <a:pt x="6823339" y="2565931"/>
                </a:cubicBezTo>
                <a:lnTo>
                  <a:pt x="6824693" y="2564186"/>
                </a:lnTo>
                <a:lnTo>
                  <a:pt x="6830132" y="2562939"/>
                </a:lnTo>
                <a:lnTo>
                  <a:pt x="6827559" y="2560497"/>
                </a:lnTo>
                <a:lnTo>
                  <a:pt x="6828522" y="2559257"/>
                </a:lnTo>
                <a:lnTo>
                  <a:pt x="6843005" y="2558069"/>
                </a:lnTo>
                <a:cubicBezTo>
                  <a:pt x="6848089" y="2556521"/>
                  <a:pt x="6852807" y="2553953"/>
                  <a:pt x="6856854" y="2550632"/>
                </a:cubicBezTo>
                <a:lnTo>
                  <a:pt x="6860737" y="2545177"/>
                </a:lnTo>
                <a:lnTo>
                  <a:pt x="6860942" y="2545314"/>
                </a:lnTo>
                <a:lnTo>
                  <a:pt x="6860855" y="2545012"/>
                </a:lnTo>
                <a:lnTo>
                  <a:pt x="6862635" y="2542510"/>
                </a:lnTo>
                <a:lnTo>
                  <a:pt x="6869519" y="2550680"/>
                </a:lnTo>
                <a:cubicBezTo>
                  <a:pt x="6875604" y="2548791"/>
                  <a:pt x="6875490" y="2543592"/>
                  <a:pt x="6870248" y="2537368"/>
                </a:cubicBezTo>
                <a:lnTo>
                  <a:pt x="6864354" y="2540096"/>
                </a:lnTo>
                <a:lnTo>
                  <a:pt x="6868724" y="2533956"/>
                </a:lnTo>
                <a:cubicBezTo>
                  <a:pt x="6870997" y="2527477"/>
                  <a:pt x="6871349" y="2520285"/>
                  <a:pt x="6869043" y="2513010"/>
                </a:cubicBezTo>
                <a:lnTo>
                  <a:pt x="6865968" y="2509061"/>
                </a:lnTo>
                <a:lnTo>
                  <a:pt x="6866368" y="2509217"/>
                </a:lnTo>
                <a:cubicBezTo>
                  <a:pt x="6864481" y="2501421"/>
                  <a:pt x="6865240" y="2490483"/>
                  <a:pt x="6860707" y="2485829"/>
                </a:cubicBezTo>
                <a:cubicBezTo>
                  <a:pt x="6855532" y="2485024"/>
                  <a:pt x="6850356" y="2484219"/>
                  <a:pt x="6847829" y="2480272"/>
                </a:cubicBezTo>
                <a:cubicBezTo>
                  <a:pt x="6844762" y="2482756"/>
                  <a:pt x="6843324" y="2485815"/>
                  <a:pt x="6843157" y="2489004"/>
                </a:cubicBezTo>
                <a:cubicBezTo>
                  <a:pt x="6842908" y="2493786"/>
                  <a:pt x="6845521" y="2498861"/>
                  <a:pt x="6849792" y="2502730"/>
                </a:cubicBezTo>
                <a:lnTo>
                  <a:pt x="6864677" y="2508555"/>
                </a:lnTo>
                <a:lnTo>
                  <a:pt x="6850771" y="2506743"/>
                </a:lnTo>
                <a:lnTo>
                  <a:pt x="6841833" y="2508214"/>
                </a:lnTo>
                <a:lnTo>
                  <a:pt x="6841344" y="2506463"/>
                </a:lnTo>
                <a:lnTo>
                  <a:pt x="6839447" y="2499659"/>
                </a:lnTo>
                <a:lnTo>
                  <a:pt x="6848857" y="2502441"/>
                </a:lnTo>
                <a:cubicBezTo>
                  <a:pt x="6846489" y="2498609"/>
                  <a:pt x="6843377" y="2495663"/>
                  <a:pt x="6840133" y="2492432"/>
                </a:cubicBezTo>
                <a:lnTo>
                  <a:pt x="6838851" y="2490855"/>
                </a:lnTo>
                <a:lnTo>
                  <a:pt x="6840795" y="2489222"/>
                </a:lnTo>
                <a:cubicBezTo>
                  <a:pt x="6841135" y="2487947"/>
                  <a:pt x="6840979" y="2486440"/>
                  <a:pt x="6840168" y="2484701"/>
                </a:cubicBezTo>
                <a:lnTo>
                  <a:pt x="6835025" y="2483804"/>
                </a:lnTo>
                <a:lnTo>
                  <a:pt x="6834258" y="2481052"/>
                </a:lnTo>
                <a:cubicBezTo>
                  <a:pt x="6827889" y="2475974"/>
                  <a:pt x="6820407" y="2471647"/>
                  <a:pt x="6813409" y="2467166"/>
                </a:cubicBezTo>
                <a:lnTo>
                  <a:pt x="6802213" y="2457925"/>
                </a:lnTo>
                <a:lnTo>
                  <a:pt x="6810747" y="2459606"/>
                </a:lnTo>
                <a:cubicBezTo>
                  <a:pt x="6819929" y="2459718"/>
                  <a:pt x="6828484" y="2456192"/>
                  <a:pt x="6834408" y="2447869"/>
                </a:cubicBezTo>
                <a:cubicBezTo>
                  <a:pt x="6838418" y="2441643"/>
                  <a:pt x="6839961" y="2435412"/>
                  <a:pt x="6839713" y="2429201"/>
                </a:cubicBezTo>
                <a:cubicBezTo>
                  <a:pt x="6839525" y="2424542"/>
                  <a:pt x="6838329" y="2419895"/>
                  <a:pt x="6836409" y="2415269"/>
                </a:cubicBezTo>
                <a:lnTo>
                  <a:pt x="6833886" y="2410717"/>
                </a:lnTo>
                <a:lnTo>
                  <a:pt x="6834245" y="2410788"/>
                </a:lnTo>
                <a:lnTo>
                  <a:pt x="6835024" y="2411645"/>
                </a:lnTo>
                <a:cubicBezTo>
                  <a:pt x="6838203" y="2413733"/>
                  <a:pt x="6841484" y="2414384"/>
                  <a:pt x="6844163" y="2412378"/>
                </a:cubicBezTo>
                <a:lnTo>
                  <a:pt x="6844831" y="2411387"/>
                </a:lnTo>
                <a:lnTo>
                  <a:pt x="6847271" y="2420182"/>
                </a:lnTo>
                <a:cubicBezTo>
                  <a:pt x="6849977" y="2425395"/>
                  <a:pt x="6853951" y="2429570"/>
                  <a:pt x="6859073" y="2429119"/>
                </a:cubicBezTo>
                <a:lnTo>
                  <a:pt x="6859010" y="2428789"/>
                </a:lnTo>
                <a:lnTo>
                  <a:pt x="6859870" y="2430067"/>
                </a:lnTo>
                <a:cubicBezTo>
                  <a:pt x="6862330" y="2431591"/>
                  <a:pt x="6865125" y="2431401"/>
                  <a:pt x="6867851" y="2428651"/>
                </a:cubicBezTo>
                <a:cubicBezTo>
                  <a:pt x="6867240" y="2424962"/>
                  <a:pt x="6864610" y="2421876"/>
                  <a:pt x="6862451" y="2417361"/>
                </a:cubicBezTo>
                <a:lnTo>
                  <a:pt x="6857252" y="2419698"/>
                </a:lnTo>
                <a:lnTo>
                  <a:pt x="6856824" y="2417487"/>
                </a:lnTo>
                <a:cubicBezTo>
                  <a:pt x="6855120" y="2412943"/>
                  <a:pt x="6852583" y="2408443"/>
                  <a:pt x="6849583" y="2406122"/>
                </a:cubicBezTo>
                <a:lnTo>
                  <a:pt x="6849104" y="2406042"/>
                </a:lnTo>
                <a:lnTo>
                  <a:pt x="6848447" y="2403261"/>
                </a:lnTo>
                <a:lnTo>
                  <a:pt x="6849684" y="2397179"/>
                </a:lnTo>
                <a:lnTo>
                  <a:pt x="6846613" y="2395482"/>
                </a:lnTo>
                <a:lnTo>
                  <a:pt x="6843962" y="2384244"/>
                </a:lnTo>
                <a:lnTo>
                  <a:pt x="6837519" y="2377960"/>
                </a:lnTo>
                <a:lnTo>
                  <a:pt x="6840181" y="2375694"/>
                </a:lnTo>
                <a:cubicBezTo>
                  <a:pt x="6840573" y="2372753"/>
                  <a:pt x="6838761" y="2369114"/>
                  <a:pt x="6834661" y="2364943"/>
                </a:cubicBezTo>
                <a:cubicBezTo>
                  <a:pt x="6831116" y="2365980"/>
                  <a:pt x="6828768" y="2367501"/>
                  <a:pt x="6827652" y="2369439"/>
                </a:cubicBezTo>
                <a:lnTo>
                  <a:pt x="6827675" y="2369874"/>
                </a:lnTo>
                <a:lnTo>
                  <a:pt x="6815969" y="2366210"/>
                </a:lnTo>
                <a:cubicBezTo>
                  <a:pt x="6811366" y="2365809"/>
                  <a:pt x="6807019" y="2366462"/>
                  <a:pt x="6803489" y="2368168"/>
                </a:cubicBezTo>
                <a:lnTo>
                  <a:pt x="6803164" y="2368524"/>
                </a:lnTo>
                <a:lnTo>
                  <a:pt x="6796129" y="2358295"/>
                </a:lnTo>
                <a:cubicBezTo>
                  <a:pt x="6802983" y="2357420"/>
                  <a:pt x="6812999" y="2358762"/>
                  <a:pt x="6813851" y="2350268"/>
                </a:cubicBezTo>
                <a:lnTo>
                  <a:pt x="6811566" y="2349368"/>
                </a:lnTo>
                <a:lnTo>
                  <a:pt x="6815575" y="2344698"/>
                </a:lnTo>
                <a:cubicBezTo>
                  <a:pt x="6812754" y="2338132"/>
                  <a:pt x="6809005" y="2333705"/>
                  <a:pt x="6805253" y="2331178"/>
                </a:cubicBezTo>
                <a:cubicBezTo>
                  <a:pt x="6799626" y="2327384"/>
                  <a:pt x="6793997" y="2327859"/>
                  <a:pt x="6791500" y="2331784"/>
                </a:cubicBezTo>
                <a:cubicBezTo>
                  <a:pt x="6790250" y="2333747"/>
                  <a:pt x="6789784" y="2336571"/>
                  <a:pt x="6790491" y="2340155"/>
                </a:cubicBezTo>
                <a:lnTo>
                  <a:pt x="6793995" y="2347661"/>
                </a:lnTo>
                <a:lnTo>
                  <a:pt x="6787023" y="2348518"/>
                </a:lnTo>
                <a:lnTo>
                  <a:pt x="6784441" y="2346968"/>
                </a:lnTo>
                <a:lnTo>
                  <a:pt x="6783847" y="2348908"/>
                </a:lnTo>
                <a:lnTo>
                  <a:pt x="6773258" y="2350209"/>
                </a:lnTo>
                <a:cubicBezTo>
                  <a:pt x="6775662" y="2354358"/>
                  <a:pt x="6777787" y="2355658"/>
                  <a:pt x="6779842" y="2356248"/>
                </a:cubicBezTo>
                <a:lnTo>
                  <a:pt x="6782841" y="2357107"/>
                </a:lnTo>
                <a:lnTo>
                  <a:pt x="6784942" y="2361750"/>
                </a:lnTo>
                <a:lnTo>
                  <a:pt x="6786978" y="2359532"/>
                </a:lnTo>
                <a:lnTo>
                  <a:pt x="6787806" y="2360825"/>
                </a:lnTo>
                <a:lnTo>
                  <a:pt x="6784984" y="2365175"/>
                </a:lnTo>
                <a:cubicBezTo>
                  <a:pt x="6789007" y="2366613"/>
                  <a:pt x="6789856" y="2367939"/>
                  <a:pt x="6789232" y="2371809"/>
                </a:cubicBezTo>
                <a:lnTo>
                  <a:pt x="6796439" y="2372961"/>
                </a:lnTo>
                <a:lnTo>
                  <a:pt x="6797908" y="2374273"/>
                </a:lnTo>
                <a:lnTo>
                  <a:pt x="6795932" y="2376436"/>
                </a:lnTo>
                <a:lnTo>
                  <a:pt x="6796314" y="2383653"/>
                </a:lnTo>
                <a:lnTo>
                  <a:pt x="6795331" y="2384479"/>
                </a:lnTo>
                <a:lnTo>
                  <a:pt x="6784891" y="2391248"/>
                </a:lnTo>
                <a:lnTo>
                  <a:pt x="6782895" y="2385714"/>
                </a:lnTo>
                <a:cubicBezTo>
                  <a:pt x="6779861" y="2387320"/>
                  <a:pt x="6777586" y="2389143"/>
                  <a:pt x="6776194" y="2391632"/>
                </a:cubicBezTo>
                <a:lnTo>
                  <a:pt x="6775190" y="2398777"/>
                </a:lnTo>
                <a:lnTo>
                  <a:pt x="6762353" y="2418315"/>
                </a:lnTo>
                <a:cubicBezTo>
                  <a:pt x="6763705" y="2424634"/>
                  <a:pt x="6766416" y="2430560"/>
                  <a:pt x="6770056" y="2435841"/>
                </a:cubicBezTo>
                <a:cubicBezTo>
                  <a:pt x="6773693" y="2441122"/>
                  <a:pt x="6778259" y="2445758"/>
                  <a:pt x="6783321" y="2449501"/>
                </a:cubicBezTo>
                <a:lnTo>
                  <a:pt x="6790702" y="2453539"/>
                </a:lnTo>
                <a:lnTo>
                  <a:pt x="6781331" y="2455884"/>
                </a:lnTo>
                <a:cubicBezTo>
                  <a:pt x="6776223" y="2456531"/>
                  <a:pt x="6770167" y="2455700"/>
                  <a:pt x="6761517" y="2450562"/>
                </a:cubicBezTo>
                <a:lnTo>
                  <a:pt x="6750743" y="2459643"/>
                </a:lnTo>
                <a:lnTo>
                  <a:pt x="6746104" y="2456126"/>
                </a:lnTo>
                <a:cubicBezTo>
                  <a:pt x="6744094" y="2455952"/>
                  <a:pt x="6742129" y="2456906"/>
                  <a:pt x="6740436" y="2459554"/>
                </a:cubicBezTo>
                <a:lnTo>
                  <a:pt x="6743738" y="2465549"/>
                </a:lnTo>
                <a:lnTo>
                  <a:pt x="6740717" y="2468095"/>
                </a:lnTo>
                <a:lnTo>
                  <a:pt x="6736596" y="2472777"/>
                </a:lnTo>
                <a:lnTo>
                  <a:pt x="6738867" y="2467737"/>
                </a:lnTo>
                <a:cubicBezTo>
                  <a:pt x="6735911" y="2466502"/>
                  <a:pt x="6732929" y="2465022"/>
                  <a:pt x="6730163" y="2464084"/>
                </a:cubicBezTo>
                <a:lnTo>
                  <a:pt x="6728012" y="2463968"/>
                </a:lnTo>
                <a:lnTo>
                  <a:pt x="6723316" y="2454707"/>
                </a:lnTo>
                <a:cubicBezTo>
                  <a:pt x="6721795" y="2453217"/>
                  <a:pt x="6720125" y="2452435"/>
                  <a:pt x="6718604" y="2452924"/>
                </a:cubicBezTo>
                <a:cubicBezTo>
                  <a:pt x="6715684" y="2453534"/>
                  <a:pt x="6714276" y="2455060"/>
                  <a:pt x="6713894" y="2456998"/>
                </a:cubicBezTo>
                <a:cubicBezTo>
                  <a:pt x="6712750" y="2462813"/>
                  <a:pt x="6720840" y="2472336"/>
                  <a:pt x="6725038" y="2471973"/>
                </a:cubicBezTo>
                <a:lnTo>
                  <a:pt x="6725055" y="2471932"/>
                </a:lnTo>
                <a:lnTo>
                  <a:pt x="6731085" y="2476490"/>
                </a:lnTo>
                <a:lnTo>
                  <a:pt x="6734166" y="2475535"/>
                </a:lnTo>
                <a:lnTo>
                  <a:pt x="6732506" y="2477421"/>
                </a:lnTo>
                <a:cubicBezTo>
                  <a:pt x="6730346" y="2481103"/>
                  <a:pt x="6728873" y="2485529"/>
                  <a:pt x="6728422" y="2491209"/>
                </a:cubicBezTo>
                <a:cubicBezTo>
                  <a:pt x="6728136" y="2494661"/>
                  <a:pt x="6728279" y="2498124"/>
                  <a:pt x="6728789" y="2501576"/>
                </a:cubicBezTo>
                <a:lnTo>
                  <a:pt x="6734113" y="2518109"/>
                </a:lnTo>
                <a:lnTo>
                  <a:pt x="6731135" y="2522013"/>
                </a:lnTo>
                <a:cubicBezTo>
                  <a:pt x="6732721" y="2524369"/>
                  <a:pt x="6736676" y="2527742"/>
                  <a:pt x="6741022" y="2530443"/>
                </a:cubicBezTo>
                <a:lnTo>
                  <a:pt x="6741602" y="2530652"/>
                </a:lnTo>
                <a:lnTo>
                  <a:pt x="6743904" y="2534306"/>
                </a:lnTo>
                <a:lnTo>
                  <a:pt x="6737392" y="2535686"/>
                </a:lnTo>
                <a:cubicBezTo>
                  <a:pt x="6735213" y="2537052"/>
                  <a:pt x="6733495" y="2538892"/>
                  <a:pt x="6732411" y="2541269"/>
                </a:cubicBezTo>
                <a:lnTo>
                  <a:pt x="6732918" y="2544966"/>
                </a:lnTo>
                <a:lnTo>
                  <a:pt x="6732058" y="2544481"/>
                </a:lnTo>
                <a:cubicBezTo>
                  <a:pt x="6724250" y="2541600"/>
                  <a:pt x="6716148" y="2540000"/>
                  <a:pt x="6708233" y="2539727"/>
                </a:cubicBezTo>
                <a:cubicBezTo>
                  <a:pt x="6701637" y="2539499"/>
                  <a:pt x="6695172" y="2540195"/>
                  <a:pt x="6689114" y="2541840"/>
                </a:cubicBezTo>
                <a:lnTo>
                  <a:pt x="6680244" y="2545995"/>
                </a:lnTo>
                <a:lnTo>
                  <a:pt x="6679172" y="2544633"/>
                </a:lnTo>
                <a:lnTo>
                  <a:pt x="6677507" y="2544826"/>
                </a:lnTo>
                <a:lnTo>
                  <a:pt x="6671949" y="2539522"/>
                </a:lnTo>
                <a:cubicBezTo>
                  <a:pt x="6657755" y="2521834"/>
                  <a:pt x="6639694" y="2501042"/>
                  <a:pt x="6623604" y="2481983"/>
                </a:cubicBezTo>
                <a:lnTo>
                  <a:pt x="6601835" y="2455488"/>
                </a:lnTo>
                <a:lnTo>
                  <a:pt x="6601929" y="2455365"/>
                </a:lnTo>
                <a:lnTo>
                  <a:pt x="6601307" y="2454778"/>
                </a:lnTo>
                <a:lnTo>
                  <a:pt x="6587535" y="2435463"/>
                </a:lnTo>
                <a:lnTo>
                  <a:pt x="6608364" y="2437610"/>
                </a:lnTo>
                <a:lnTo>
                  <a:pt x="6623543" y="2434689"/>
                </a:lnTo>
                <a:lnTo>
                  <a:pt x="6622468" y="2436051"/>
                </a:lnTo>
                <a:cubicBezTo>
                  <a:pt x="6625451" y="2443449"/>
                  <a:pt x="6630607" y="2441340"/>
                  <a:pt x="6635297" y="2436527"/>
                </a:cubicBezTo>
                <a:lnTo>
                  <a:pt x="6639295" y="2431250"/>
                </a:lnTo>
                <a:lnTo>
                  <a:pt x="6641082" y="2431479"/>
                </a:lnTo>
                <a:lnTo>
                  <a:pt x="6646770" y="2433443"/>
                </a:lnTo>
                <a:lnTo>
                  <a:pt x="6647127" y="2432112"/>
                </a:lnTo>
                <a:lnTo>
                  <a:pt x="6670909" y="2430333"/>
                </a:lnTo>
                <a:lnTo>
                  <a:pt x="6685465" y="2423994"/>
                </a:lnTo>
                <a:lnTo>
                  <a:pt x="6686581" y="2428615"/>
                </a:lnTo>
                <a:cubicBezTo>
                  <a:pt x="6689324" y="2431514"/>
                  <a:pt x="6694750" y="2432322"/>
                  <a:pt x="6703985" y="2428009"/>
                </a:cubicBezTo>
                <a:lnTo>
                  <a:pt x="6699588" y="2419103"/>
                </a:lnTo>
                <a:lnTo>
                  <a:pt x="6704999" y="2419636"/>
                </a:lnTo>
                <a:lnTo>
                  <a:pt x="6705025" y="2420052"/>
                </a:lnTo>
                <a:cubicBezTo>
                  <a:pt x="6706230" y="2422947"/>
                  <a:pt x="6708328" y="2425040"/>
                  <a:pt x="6711015" y="2425483"/>
                </a:cubicBezTo>
                <a:lnTo>
                  <a:pt x="6716398" y="2422960"/>
                </a:lnTo>
                <a:lnTo>
                  <a:pt x="6719221" y="2424030"/>
                </a:lnTo>
                <a:lnTo>
                  <a:pt x="6720507" y="2421034"/>
                </a:lnTo>
                <a:lnTo>
                  <a:pt x="6720544" y="2421017"/>
                </a:lnTo>
                <a:lnTo>
                  <a:pt x="6720564" y="2420901"/>
                </a:lnTo>
                <a:lnTo>
                  <a:pt x="6721220" y="2419373"/>
                </a:lnTo>
                <a:cubicBezTo>
                  <a:pt x="6722650" y="2418493"/>
                  <a:pt x="6724390" y="2417853"/>
                  <a:pt x="6725077" y="2416149"/>
                </a:cubicBezTo>
                <a:cubicBezTo>
                  <a:pt x="6725535" y="2415014"/>
                  <a:pt x="6725524" y="2413404"/>
                  <a:pt x="6724640" y="2410936"/>
                </a:cubicBezTo>
                <a:lnTo>
                  <a:pt x="6722945" y="2410703"/>
                </a:lnTo>
                <a:lnTo>
                  <a:pt x="6724914" y="2408168"/>
                </a:lnTo>
                <a:lnTo>
                  <a:pt x="6729979" y="2412429"/>
                </a:lnTo>
                <a:cubicBezTo>
                  <a:pt x="6733984" y="2408710"/>
                  <a:pt x="6740170" y="2413674"/>
                  <a:pt x="6742236" y="2404107"/>
                </a:cubicBezTo>
                <a:cubicBezTo>
                  <a:pt x="6740299" y="2398259"/>
                  <a:pt x="6726474" y="2388155"/>
                  <a:pt x="6719436" y="2390101"/>
                </a:cubicBezTo>
                <a:lnTo>
                  <a:pt x="6719018" y="2391222"/>
                </a:lnTo>
                <a:lnTo>
                  <a:pt x="6716601" y="2388282"/>
                </a:lnTo>
                <a:lnTo>
                  <a:pt x="6716092" y="2388410"/>
                </a:lnTo>
                <a:lnTo>
                  <a:pt x="6719475" y="2374903"/>
                </a:lnTo>
                <a:lnTo>
                  <a:pt x="6720539" y="2376213"/>
                </a:lnTo>
                <a:cubicBezTo>
                  <a:pt x="6728803" y="2382683"/>
                  <a:pt x="6739711" y="2385703"/>
                  <a:pt x="6746676" y="2381326"/>
                </a:cubicBezTo>
                <a:cubicBezTo>
                  <a:pt x="6741221" y="2372338"/>
                  <a:pt x="6735143" y="2367787"/>
                  <a:pt x="6728917" y="2363892"/>
                </a:cubicBezTo>
                <a:lnTo>
                  <a:pt x="6721811" y="2358752"/>
                </a:lnTo>
                <a:lnTo>
                  <a:pt x="6722585" y="2337979"/>
                </a:lnTo>
                <a:lnTo>
                  <a:pt x="6714349" y="2309480"/>
                </a:lnTo>
                <a:lnTo>
                  <a:pt x="6714767" y="2309240"/>
                </a:lnTo>
                <a:cubicBezTo>
                  <a:pt x="6718039" y="2306263"/>
                  <a:pt x="6720397" y="2302308"/>
                  <a:pt x="6721191" y="2296548"/>
                </a:cubicBezTo>
                <a:cubicBezTo>
                  <a:pt x="6721171" y="2293384"/>
                  <a:pt x="6721161" y="2291803"/>
                  <a:pt x="6716172" y="2289192"/>
                </a:cubicBezTo>
                <a:lnTo>
                  <a:pt x="6704668" y="2296381"/>
                </a:lnTo>
                <a:lnTo>
                  <a:pt x="6685094" y="2281816"/>
                </a:lnTo>
                <a:lnTo>
                  <a:pt x="6681610" y="2281597"/>
                </a:lnTo>
                <a:lnTo>
                  <a:pt x="6688001" y="2271424"/>
                </a:lnTo>
                <a:lnTo>
                  <a:pt x="6680988" y="2267421"/>
                </a:lnTo>
                <a:lnTo>
                  <a:pt x="6681424" y="2264604"/>
                </a:lnTo>
                <a:cubicBezTo>
                  <a:pt x="6680565" y="2259470"/>
                  <a:pt x="6677077" y="2253369"/>
                  <a:pt x="6673484" y="2250497"/>
                </a:cubicBezTo>
                <a:lnTo>
                  <a:pt x="6668614" y="2253920"/>
                </a:lnTo>
                <a:lnTo>
                  <a:pt x="6668603" y="2253412"/>
                </a:lnTo>
                <a:cubicBezTo>
                  <a:pt x="6667772" y="2250777"/>
                  <a:pt x="6666265" y="2248408"/>
                  <a:pt x="6664373" y="2246723"/>
                </a:cubicBezTo>
                <a:lnTo>
                  <a:pt x="6658568" y="2244433"/>
                </a:lnTo>
                <a:lnTo>
                  <a:pt x="6656845" y="2240732"/>
                </a:lnTo>
                <a:lnTo>
                  <a:pt x="6660845" y="2244725"/>
                </a:lnTo>
                <a:cubicBezTo>
                  <a:pt x="6664657" y="2247160"/>
                  <a:pt x="6669202" y="2246708"/>
                  <a:pt x="6673877" y="2240439"/>
                </a:cubicBezTo>
                <a:cubicBezTo>
                  <a:pt x="6666102" y="2230709"/>
                  <a:pt x="6659234" y="2221330"/>
                  <a:pt x="6650665" y="2222057"/>
                </a:cubicBezTo>
                <a:cubicBezTo>
                  <a:pt x="6650541" y="2223691"/>
                  <a:pt x="6650718" y="2225672"/>
                  <a:pt x="6651153" y="2227787"/>
                </a:cubicBezTo>
                <a:lnTo>
                  <a:pt x="6651697" y="2229538"/>
                </a:lnTo>
                <a:lnTo>
                  <a:pt x="6651615" y="2229494"/>
                </a:lnTo>
                <a:lnTo>
                  <a:pt x="6648898" y="2223659"/>
                </a:lnTo>
                <a:lnTo>
                  <a:pt x="6647570" y="2227743"/>
                </a:lnTo>
                <a:lnTo>
                  <a:pt x="6643857" y="2228468"/>
                </a:lnTo>
                <a:cubicBezTo>
                  <a:pt x="6644377" y="2230650"/>
                  <a:pt x="6645888" y="2235007"/>
                  <a:pt x="6648015" y="2238224"/>
                </a:cubicBezTo>
                <a:lnTo>
                  <a:pt x="6648986" y="2239179"/>
                </a:lnTo>
                <a:lnTo>
                  <a:pt x="6649510" y="2240902"/>
                </a:lnTo>
                <a:lnTo>
                  <a:pt x="6653950" y="2247194"/>
                </a:lnTo>
                <a:lnTo>
                  <a:pt x="6648542" y="2251440"/>
                </a:lnTo>
                <a:lnTo>
                  <a:pt x="6650332" y="2254949"/>
                </a:lnTo>
                <a:lnTo>
                  <a:pt x="6647539" y="2260526"/>
                </a:lnTo>
                <a:cubicBezTo>
                  <a:pt x="6651372" y="2263680"/>
                  <a:pt x="6650164" y="2263005"/>
                  <a:pt x="6654579" y="2263455"/>
                </a:cubicBezTo>
                <a:lnTo>
                  <a:pt x="6654781" y="2262681"/>
                </a:lnTo>
                <a:lnTo>
                  <a:pt x="6663151" y="2269053"/>
                </a:lnTo>
                <a:lnTo>
                  <a:pt x="6668048" y="2262648"/>
                </a:lnTo>
                <a:lnTo>
                  <a:pt x="6668097" y="2263488"/>
                </a:lnTo>
                <a:cubicBezTo>
                  <a:pt x="6669490" y="2266693"/>
                  <a:pt x="6671713" y="2269996"/>
                  <a:pt x="6673593" y="2272919"/>
                </a:cubicBezTo>
                <a:lnTo>
                  <a:pt x="6676796" y="2272047"/>
                </a:lnTo>
                <a:lnTo>
                  <a:pt x="6675833" y="2274954"/>
                </a:lnTo>
                <a:lnTo>
                  <a:pt x="6681440" y="2281586"/>
                </a:lnTo>
                <a:lnTo>
                  <a:pt x="6661628" y="2280342"/>
                </a:lnTo>
                <a:lnTo>
                  <a:pt x="6654652" y="2283065"/>
                </a:lnTo>
                <a:lnTo>
                  <a:pt x="6654146" y="2281127"/>
                </a:lnTo>
                <a:cubicBezTo>
                  <a:pt x="6652621" y="2278116"/>
                  <a:pt x="6650499" y="2275805"/>
                  <a:pt x="6647834" y="2274873"/>
                </a:cubicBezTo>
                <a:lnTo>
                  <a:pt x="6645310" y="2286714"/>
                </a:lnTo>
                <a:lnTo>
                  <a:pt x="6638339" y="2289435"/>
                </a:lnTo>
                <a:cubicBezTo>
                  <a:pt x="6632149" y="2293294"/>
                  <a:pt x="6626299" y="2298206"/>
                  <a:pt x="6621053" y="2304033"/>
                </a:cubicBezTo>
                <a:lnTo>
                  <a:pt x="6618811" y="2307328"/>
                </a:lnTo>
                <a:lnTo>
                  <a:pt x="6610628" y="2309173"/>
                </a:lnTo>
                <a:lnTo>
                  <a:pt x="6610392" y="2308687"/>
                </a:lnTo>
                <a:cubicBezTo>
                  <a:pt x="6607055" y="2304130"/>
                  <a:pt x="6602873" y="2300642"/>
                  <a:pt x="6598168" y="2298261"/>
                </a:cubicBezTo>
                <a:cubicBezTo>
                  <a:pt x="6593463" y="2295878"/>
                  <a:pt x="6588235" y="2294602"/>
                  <a:pt x="6582804" y="2294464"/>
                </a:cubicBezTo>
                <a:lnTo>
                  <a:pt x="6580555" y="2294799"/>
                </a:lnTo>
                <a:lnTo>
                  <a:pt x="6580714" y="2294155"/>
                </a:lnTo>
                <a:lnTo>
                  <a:pt x="6577801" y="2285325"/>
                </a:lnTo>
                <a:lnTo>
                  <a:pt x="6588497" y="2291710"/>
                </a:lnTo>
                <a:cubicBezTo>
                  <a:pt x="6591148" y="2282081"/>
                  <a:pt x="6589592" y="2272360"/>
                  <a:pt x="6584871" y="2262666"/>
                </a:cubicBezTo>
                <a:lnTo>
                  <a:pt x="6570795" y="2244696"/>
                </a:lnTo>
                <a:lnTo>
                  <a:pt x="6579154" y="2249334"/>
                </a:lnTo>
                <a:cubicBezTo>
                  <a:pt x="6588059" y="2254696"/>
                  <a:pt x="6596406" y="2258952"/>
                  <a:pt x="6605887" y="2259403"/>
                </a:cubicBezTo>
                <a:lnTo>
                  <a:pt x="6620221" y="2256386"/>
                </a:lnTo>
                <a:lnTo>
                  <a:pt x="6622106" y="2259907"/>
                </a:lnTo>
                <a:cubicBezTo>
                  <a:pt x="6626829" y="2263825"/>
                  <a:pt x="6633008" y="2265558"/>
                  <a:pt x="6638928" y="2261908"/>
                </a:cubicBezTo>
                <a:cubicBezTo>
                  <a:pt x="6639297" y="2256417"/>
                  <a:pt x="6638793" y="2251383"/>
                  <a:pt x="6637376" y="2247048"/>
                </a:cubicBezTo>
                <a:lnTo>
                  <a:pt x="6633674" y="2241429"/>
                </a:lnTo>
                <a:lnTo>
                  <a:pt x="6635420" y="2234838"/>
                </a:lnTo>
                <a:cubicBezTo>
                  <a:pt x="6635535" y="2230422"/>
                  <a:pt x="6634735" y="2225764"/>
                  <a:pt x="6633160" y="2221192"/>
                </a:cubicBezTo>
                <a:lnTo>
                  <a:pt x="6632348" y="2220094"/>
                </a:lnTo>
                <a:lnTo>
                  <a:pt x="6639219" y="2207599"/>
                </a:lnTo>
                <a:cubicBezTo>
                  <a:pt x="6639750" y="2201430"/>
                  <a:pt x="6637688" y="2194413"/>
                  <a:pt x="6631843" y="2187648"/>
                </a:cubicBezTo>
                <a:lnTo>
                  <a:pt x="6626459" y="2183685"/>
                </a:lnTo>
                <a:lnTo>
                  <a:pt x="6628610" y="2176274"/>
                </a:lnTo>
                <a:cubicBezTo>
                  <a:pt x="6627641" y="2173560"/>
                  <a:pt x="6624851" y="2171144"/>
                  <a:pt x="6620257" y="2169200"/>
                </a:cubicBezTo>
                <a:cubicBezTo>
                  <a:pt x="6617571" y="2172332"/>
                  <a:pt x="6616720" y="2175340"/>
                  <a:pt x="6617688" y="2178054"/>
                </a:cubicBezTo>
                <a:lnTo>
                  <a:pt x="6620642" y="2180554"/>
                </a:lnTo>
                <a:lnTo>
                  <a:pt x="6607310" y="2177970"/>
                </a:lnTo>
                <a:cubicBezTo>
                  <a:pt x="6601997" y="2176991"/>
                  <a:pt x="6596645" y="2175202"/>
                  <a:pt x="6591625" y="2170112"/>
                </a:cubicBezTo>
                <a:cubicBezTo>
                  <a:pt x="6593065" y="2178360"/>
                  <a:pt x="6592644" y="2185397"/>
                  <a:pt x="6592698" y="2191912"/>
                </a:cubicBezTo>
                <a:lnTo>
                  <a:pt x="6592820" y="2192486"/>
                </a:lnTo>
                <a:lnTo>
                  <a:pt x="6585919" y="2191008"/>
                </a:lnTo>
                <a:cubicBezTo>
                  <a:pt x="6580299" y="2191992"/>
                  <a:pt x="6576612" y="2194624"/>
                  <a:pt x="6573887" y="2198133"/>
                </a:cubicBezTo>
                <a:cubicBezTo>
                  <a:pt x="6565710" y="2208662"/>
                  <a:pt x="6566189" y="2227092"/>
                  <a:pt x="6549071" y="2232640"/>
                </a:cubicBezTo>
                <a:lnTo>
                  <a:pt x="6562987" y="2240363"/>
                </a:lnTo>
                <a:lnTo>
                  <a:pt x="6563670" y="2246483"/>
                </a:lnTo>
                <a:cubicBezTo>
                  <a:pt x="6565951" y="2252912"/>
                  <a:pt x="6570002" y="2259435"/>
                  <a:pt x="6573168" y="2265911"/>
                </a:cubicBezTo>
                <a:lnTo>
                  <a:pt x="6576653" y="2281846"/>
                </a:lnTo>
                <a:lnTo>
                  <a:pt x="6572299" y="2268650"/>
                </a:lnTo>
                <a:cubicBezTo>
                  <a:pt x="6566577" y="2277852"/>
                  <a:pt x="6563328" y="2286767"/>
                  <a:pt x="6563380" y="2295366"/>
                </a:cubicBezTo>
                <a:lnTo>
                  <a:pt x="6563819" y="2296366"/>
                </a:lnTo>
                <a:lnTo>
                  <a:pt x="6558273" y="2293949"/>
                </a:lnTo>
                <a:cubicBezTo>
                  <a:pt x="6554429" y="2292138"/>
                  <a:pt x="6550585" y="2290120"/>
                  <a:pt x="6546831" y="2287719"/>
                </a:cubicBezTo>
                <a:cubicBezTo>
                  <a:pt x="6544666" y="2290305"/>
                  <a:pt x="6543763" y="2292486"/>
                  <a:pt x="6543118" y="2294496"/>
                </a:cubicBezTo>
                <a:lnTo>
                  <a:pt x="6541921" y="2297683"/>
                </a:lnTo>
                <a:lnTo>
                  <a:pt x="6533284" y="2286201"/>
                </a:lnTo>
                <a:cubicBezTo>
                  <a:pt x="6531193" y="2284148"/>
                  <a:pt x="6529127" y="2282688"/>
                  <a:pt x="6527288" y="2282234"/>
                </a:cubicBezTo>
                <a:cubicBezTo>
                  <a:pt x="6528892" y="2291974"/>
                  <a:pt x="6536282" y="2296255"/>
                  <a:pt x="6536934" y="2307728"/>
                </a:cubicBezTo>
                <a:cubicBezTo>
                  <a:pt x="6539845" y="2306232"/>
                  <a:pt x="6541455" y="2309949"/>
                  <a:pt x="6544118" y="2310328"/>
                </a:cubicBezTo>
                <a:cubicBezTo>
                  <a:pt x="6545006" y="2310456"/>
                  <a:pt x="6546009" y="2310210"/>
                  <a:pt x="6547218" y="2309277"/>
                </a:cubicBezTo>
                <a:lnTo>
                  <a:pt x="6543673" y="2301374"/>
                </a:lnTo>
                <a:lnTo>
                  <a:pt x="6553257" y="2305370"/>
                </a:lnTo>
                <a:lnTo>
                  <a:pt x="6553436" y="2305441"/>
                </a:lnTo>
                <a:lnTo>
                  <a:pt x="6543340" y="2315360"/>
                </a:lnTo>
                <a:lnTo>
                  <a:pt x="6539522" y="2322125"/>
                </a:lnTo>
                <a:lnTo>
                  <a:pt x="6536730" y="2315416"/>
                </a:lnTo>
                <a:cubicBezTo>
                  <a:pt x="6534185" y="2312238"/>
                  <a:pt x="6530916" y="2309961"/>
                  <a:pt x="6527336" y="2308651"/>
                </a:cubicBezTo>
                <a:cubicBezTo>
                  <a:pt x="6520172" y="2306030"/>
                  <a:pt x="6511756" y="2307268"/>
                  <a:pt x="6505356" y="2312880"/>
                </a:cubicBezTo>
                <a:cubicBezTo>
                  <a:pt x="6506606" y="2320787"/>
                  <a:pt x="6512795" y="2324060"/>
                  <a:pt x="6520133" y="2325556"/>
                </a:cubicBezTo>
                <a:lnTo>
                  <a:pt x="6536707" y="2327113"/>
                </a:lnTo>
                <a:lnTo>
                  <a:pt x="6533728" y="2332391"/>
                </a:lnTo>
                <a:lnTo>
                  <a:pt x="6533679" y="2333862"/>
                </a:lnTo>
                <a:lnTo>
                  <a:pt x="6520397" y="2326085"/>
                </a:lnTo>
                <a:cubicBezTo>
                  <a:pt x="6508355" y="2321535"/>
                  <a:pt x="6495122" y="2320690"/>
                  <a:pt x="6490100" y="2325435"/>
                </a:cubicBezTo>
                <a:cubicBezTo>
                  <a:pt x="6502860" y="2339315"/>
                  <a:pt x="6516694" y="2337508"/>
                  <a:pt x="6530202" y="2341810"/>
                </a:cubicBezTo>
                <a:lnTo>
                  <a:pt x="6533360" y="2343501"/>
                </a:lnTo>
                <a:lnTo>
                  <a:pt x="6533060" y="2352560"/>
                </a:lnTo>
                <a:cubicBezTo>
                  <a:pt x="6534100" y="2359663"/>
                  <a:pt x="6535284" y="2367386"/>
                  <a:pt x="6533255" y="2376454"/>
                </a:cubicBezTo>
                <a:lnTo>
                  <a:pt x="6533647" y="2376785"/>
                </a:lnTo>
                <a:lnTo>
                  <a:pt x="6532780" y="2377286"/>
                </a:lnTo>
                <a:lnTo>
                  <a:pt x="6532783" y="2377223"/>
                </a:lnTo>
                <a:cubicBezTo>
                  <a:pt x="6532779" y="2371820"/>
                  <a:pt x="6532616" y="2366346"/>
                  <a:pt x="6532783" y="2361066"/>
                </a:cubicBezTo>
                <a:lnTo>
                  <a:pt x="6525208" y="2369966"/>
                </a:lnTo>
                <a:lnTo>
                  <a:pt x="6523741" y="2364667"/>
                </a:lnTo>
                <a:cubicBezTo>
                  <a:pt x="6522223" y="2361349"/>
                  <a:pt x="6520476" y="2359164"/>
                  <a:pt x="6518617" y="2357893"/>
                </a:cubicBezTo>
                <a:cubicBezTo>
                  <a:pt x="6514898" y="2355350"/>
                  <a:pt x="6510729" y="2356458"/>
                  <a:pt x="6507031" y="2359459"/>
                </a:cubicBezTo>
                <a:lnTo>
                  <a:pt x="6506485" y="2360131"/>
                </a:lnTo>
                <a:lnTo>
                  <a:pt x="6496369" y="2352405"/>
                </a:lnTo>
                <a:lnTo>
                  <a:pt x="6498253" y="2345460"/>
                </a:lnTo>
                <a:cubicBezTo>
                  <a:pt x="6495895" y="2344062"/>
                  <a:pt x="6493937" y="2343406"/>
                  <a:pt x="6492110" y="2343460"/>
                </a:cubicBezTo>
                <a:lnTo>
                  <a:pt x="6487309" y="2345487"/>
                </a:lnTo>
                <a:lnTo>
                  <a:pt x="6464451" y="2328030"/>
                </a:lnTo>
                <a:lnTo>
                  <a:pt x="6458406" y="2324066"/>
                </a:lnTo>
                <a:lnTo>
                  <a:pt x="6459358" y="2316833"/>
                </a:lnTo>
                <a:lnTo>
                  <a:pt x="6441444" y="2296734"/>
                </a:lnTo>
                <a:lnTo>
                  <a:pt x="6443533" y="2296148"/>
                </a:lnTo>
                <a:cubicBezTo>
                  <a:pt x="6446985" y="2294209"/>
                  <a:pt x="6450645" y="2291004"/>
                  <a:pt x="6454612" y="2285805"/>
                </a:cubicBezTo>
                <a:lnTo>
                  <a:pt x="6451725" y="2284314"/>
                </a:lnTo>
                <a:lnTo>
                  <a:pt x="6462698" y="2280282"/>
                </a:lnTo>
                <a:cubicBezTo>
                  <a:pt x="6454797" y="2276079"/>
                  <a:pt x="6446904" y="2276897"/>
                  <a:pt x="6436895" y="2271239"/>
                </a:cubicBezTo>
                <a:cubicBezTo>
                  <a:pt x="6435845" y="2273022"/>
                  <a:pt x="6434796" y="2274805"/>
                  <a:pt x="6433744" y="2276587"/>
                </a:cubicBezTo>
                <a:lnTo>
                  <a:pt x="6439367" y="2281852"/>
                </a:lnTo>
                <a:lnTo>
                  <a:pt x="6430845" y="2283810"/>
                </a:lnTo>
                <a:lnTo>
                  <a:pt x="6419805" y="2264762"/>
                </a:lnTo>
                <a:cubicBezTo>
                  <a:pt x="6415161" y="2258386"/>
                  <a:pt x="6410095" y="2253895"/>
                  <a:pt x="6403875" y="2252966"/>
                </a:cubicBezTo>
                <a:cubicBezTo>
                  <a:pt x="6403345" y="2255321"/>
                  <a:pt x="6403173" y="2258287"/>
                  <a:pt x="6403340" y="2261538"/>
                </a:cubicBezTo>
                <a:lnTo>
                  <a:pt x="6403743" y="2264295"/>
                </a:lnTo>
                <a:lnTo>
                  <a:pt x="6398999" y="2260282"/>
                </a:lnTo>
                <a:cubicBezTo>
                  <a:pt x="6396771" y="2259378"/>
                  <a:pt x="6394580" y="2259190"/>
                  <a:pt x="6392735" y="2260049"/>
                </a:cubicBezTo>
                <a:cubicBezTo>
                  <a:pt x="6393285" y="2266805"/>
                  <a:pt x="6397646" y="2287684"/>
                  <a:pt x="6407237" y="2282738"/>
                </a:cubicBezTo>
                <a:lnTo>
                  <a:pt x="6408287" y="2281835"/>
                </a:lnTo>
                <a:lnTo>
                  <a:pt x="6408296" y="2281860"/>
                </a:lnTo>
                <a:cubicBezTo>
                  <a:pt x="6409758" y="2284947"/>
                  <a:pt x="6411528" y="2287670"/>
                  <a:pt x="6413586" y="2289701"/>
                </a:cubicBezTo>
                <a:lnTo>
                  <a:pt x="6418184" y="2291700"/>
                </a:lnTo>
                <a:lnTo>
                  <a:pt x="6416892" y="2295266"/>
                </a:lnTo>
                <a:lnTo>
                  <a:pt x="6415743" y="2296014"/>
                </a:lnTo>
                <a:lnTo>
                  <a:pt x="6409032" y="2291590"/>
                </a:lnTo>
                <a:lnTo>
                  <a:pt x="6404684" y="2286482"/>
                </a:lnTo>
                <a:cubicBezTo>
                  <a:pt x="6401319" y="2284477"/>
                  <a:pt x="6397409" y="2283066"/>
                  <a:pt x="6394616" y="2282056"/>
                </a:cubicBezTo>
                <a:lnTo>
                  <a:pt x="6394485" y="2282327"/>
                </a:lnTo>
                <a:lnTo>
                  <a:pt x="6375855" y="2270608"/>
                </a:lnTo>
                <a:lnTo>
                  <a:pt x="6375372" y="2270346"/>
                </a:lnTo>
                <a:lnTo>
                  <a:pt x="6378346" y="2269689"/>
                </a:lnTo>
                <a:cubicBezTo>
                  <a:pt x="6382181" y="2267681"/>
                  <a:pt x="6385112" y="2264031"/>
                  <a:pt x="6387066" y="2261598"/>
                </a:cubicBezTo>
                <a:cubicBezTo>
                  <a:pt x="6384396" y="2260172"/>
                  <a:pt x="6379316" y="2260008"/>
                  <a:pt x="6374583" y="2261072"/>
                </a:cubicBezTo>
                <a:lnTo>
                  <a:pt x="6367211" y="2265932"/>
                </a:lnTo>
                <a:lnTo>
                  <a:pt x="6352398" y="2257917"/>
                </a:lnTo>
                <a:lnTo>
                  <a:pt x="6344698" y="2255670"/>
                </a:lnTo>
                <a:lnTo>
                  <a:pt x="6345748" y="2246120"/>
                </a:lnTo>
                <a:lnTo>
                  <a:pt x="6342751" y="2244103"/>
                </a:lnTo>
                <a:lnTo>
                  <a:pt x="6345403" y="2243433"/>
                </a:lnTo>
                <a:cubicBezTo>
                  <a:pt x="6346071" y="2240265"/>
                  <a:pt x="6345240" y="2238304"/>
                  <a:pt x="6344236" y="2236427"/>
                </a:cubicBezTo>
                <a:lnTo>
                  <a:pt x="6344222" y="2236386"/>
                </a:lnTo>
                <a:lnTo>
                  <a:pt x="6346750" y="2234809"/>
                </a:lnTo>
                <a:cubicBezTo>
                  <a:pt x="6351054" y="2230062"/>
                  <a:pt x="6354315" y="2224015"/>
                  <a:pt x="6354010" y="2218578"/>
                </a:cubicBezTo>
                <a:cubicBezTo>
                  <a:pt x="6351776" y="2215792"/>
                  <a:pt x="6349006" y="2214355"/>
                  <a:pt x="6346103" y="2213964"/>
                </a:cubicBezTo>
                <a:cubicBezTo>
                  <a:pt x="6341746" y="2213378"/>
                  <a:pt x="6337086" y="2215146"/>
                  <a:pt x="6333469" y="2218248"/>
                </a:cubicBezTo>
                <a:lnTo>
                  <a:pt x="6327264" y="2230221"/>
                </a:lnTo>
                <a:lnTo>
                  <a:pt x="6321625" y="2232333"/>
                </a:lnTo>
                <a:cubicBezTo>
                  <a:pt x="6321305" y="2235332"/>
                  <a:pt x="6322228" y="2237957"/>
                  <a:pt x="6323894" y="2240102"/>
                </a:cubicBezTo>
                <a:lnTo>
                  <a:pt x="6333451" y="2245428"/>
                </a:lnTo>
                <a:lnTo>
                  <a:pt x="6332410" y="2246058"/>
                </a:lnTo>
                <a:lnTo>
                  <a:pt x="6323172" y="2240197"/>
                </a:lnTo>
                <a:cubicBezTo>
                  <a:pt x="6321267" y="2242066"/>
                  <a:pt x="6320485" y="2244327"/>
                  <a:pt x="6320582" y="2246672"/>
                </a:cubicBezTo>
                <a:lnTo>
                  <a:pt x="6321861" y="2249004"/>
                </a:lnTo>
                <a:lnTo>
                  <a:pt x="6310093" y="2245569"/>
                </a:lnTo>
                <a:lnTo>
                  <a:pt x="6309861" y="2245440"/>
                </a:lnTo>
                <a:lnTo>
                  <a:pt x="6309166" y="2238430"/>
                </a:lnTo>
                <a:cubicBezTo>
                  <a:pt x="6306368" y="2237382"/>
                  <a:pt x="6303795" y="2237653"/>
                  <a:pt x="6301606" y="2238823"/>
                </a:cubicBezTo>
                <a:lnTo>
                  <a:pt x="6300620" y="2240288"/>
                </a:lnTo>
                <a:lnTo>
                  <a:pt x="6298032" y="2238845"/>
                </a:lnTo>
                <a:cubicBezTo>
                  <a:pt x="6293537" y="2235940"/>
                  <a:pt x="6288834" y="2232674"/>
                  <a:pt x="6284731" y="2229944"/>
                </a:cubicBezTo>
                <a:lnTo>
                  <a:pt x="6278223" y="2226137"/>
                </a:lnTo>
                <a:lnTo>
                  <a:pt x="6275387" y="2219938"/>
                </a:lnTo>
                <a:lnTo>
                  <a:pt x="6281079" y="2219001"/>
                </a:lnTo>
                <a:cubicBezTo>
                  <a:pt x="6284417" y="2217527"/>
                  <a:pt x="6287114" y="2215208"/>
                  <a:pt x="6288433" y="2212094"/>
                </a:cubicBezTo>
                <a:lnTo>
                  <a:pt x="6281209" y="2210788"/>
                </a:lnTo>
                <a:lnTo>
                  <a:pt x="6280801" y="2208242"/>
                </a:lnTo>
                <a:lnTo>
                  <a:pt x="6276432" y="2209924"/>
                </a:lnTo>
                <a:lnTo>
                  <a:pt x="6271661" y="2209061"/>
                </a:lnTo>
                <a:lnTo>
                  <a:pt x="6271219" y="2209042"/>
                </a:lnTo>
                <a:lnTo>
                  <a:pt x="6267531" y="2197666"/>
                </a:lnTo>
                <a:lnTo>
                  <a:pt x="6268325" y="2197174"/>
                </a:lnTo>
                <a:cubicBezTo>
                  <a:pt x="6269964" y="2192409"/>
                  <a:pt x="6263639" y="2183477"/>
                  <a:pt x="6259805" y="2183306"/>
                </a:cubicBezTo>
                <a:cubicBezTo>
                  <a:pt x="6258379" y="2183545"/>
                  <a:pt x="6257421" y="2184319"/>
                  <a:pt x="6256846" y="2185410"/>
                </a:cubicBezTo>
                <a:lnTo>
                  <a:pt x="6257859" y="2190106"/>
                </a:lnTo>
                <a:lnTo>
                  <a:pt x="6253743" y="2189461"/>
                </a:lnTo>
                <a:lnTo>
                  <a:pt x="6251425" y="2188401"/>
                </a:lnTo>
                <a:lnTo>
                  <a:pt x="6253142" y="2183135"/>
                </a:lnTo>
                <a:lnTo>
                  <a:pt x="6252285" y="2178747"/>
                </a:lnTo>
                <a:lnTo>
                  <a:pt x="6257883" y="2178527"/>
                </a:lnTo>
                <a:lnTo>
                  <a:pt x="6278455" y="2168873"/>
                </a:lnTo>
                <a:lnTo>
                  <a:pt x="6297461" y="2173393"/>
                </a:lnTo>
                <a:cubicBezTo>
                  <a:pt x="6297294" y="2168069"/>
                  <a:pt x="6295452" y="2164448"/>
                  <a:pt x="6292680" y="2161665"/>
                </a:cubicBezTo>
                <a:lnTo>
                  <a:pt x="6290326" y="2160149"/>
                </a:lnTo>
                <a:lnTo>
                  <a:pt x="6293156" y="2157653"/>
                </a:lnTo>
                <a:lnTo>
                  <a:pt x="6294134" y="2164839"/>
                </a:lnTo>
                <a:cubicBezTo>
                  <a:pt x="6296630" y="2169643"/>
                  <a:pt x="6302098" y="2171366"/>
                  <a:pt x="6307958" y="2164342"/>
                </a:cubicBezTo>
                <a:lnTo>
                  <a:pt x="6309026" y="2153868"/>
                </a:lnTo>
                <a:lnTo>
                  <a:pt x="6314195" y="2156763"/>
                </a:lnTo>
                <a:cubicBezTo>
                  <a:pt x="6316017" y="2156889"/>
                  <a:pt x="6317831" y="2156221"/>
                  <a:pt x="6319638" y="2155079"/>
                </a:cubicBezTo>
                <a:lnTo>
                  <a:pt x="6322711" y="2152229"/>
                </a:lnTo>
                <a:lnTo>
                  <a:pt x="6320721" y="2158144"/>
                </a:lnTo>
                <a:cubicBezTo>
                  <a:pt x="6321007" y="2160683"/>
                  <a:pt x="6322357" y="2163548"/>
                  <a:pt x="6324988" y="2166410"/>
                </a:cubicBezTo>
                <a:lnTo>
                  <a:pt x="6331925" y="2171197"/>
                </a:lnTo>
                <a:lnTo>
                  <a:pt x="6318800" y="2185861"/>
                </a:lnTo>
                <a:cubicBezTo>
                  <a:pt x="6327127" y="2190599"/>
                  <a:pt x="6327895" y="2185572"/>
                  <a:pt x="6332442" y="2185427"/>
                </a:cubicBezTo>
                <a:lnTo>
                  <a:pt x="6332782" y="2185601"/>
                </a:lnTo>
                <a:lnTo>
                  <a:pt x="6328606" y="2192849"/>
                </a:lnTo>
                <a:lnTo>
                  <a:pt x="6325294" y="2202643"/>
                </a:lnTo>
                <a:lnTo>
                  <a:pt x="6319167" y="2200781"/>
                </a:lnTo>
                <a:cubicBezTo>
                  <a:pt x="6316656" y="2200206"/>
                  <a:pt x="6314371" y="2200083"/>
                  <a:pt x="6312578" y="2201071"/>
                </a:cubicBezTo>
                <a:cubicBezTo>
                  <a:pt x="6311382" y="2201730"/>
                  <a:pt x="6310406" y="2202882"/>
                  <a:pt x="6309726" y="2204726"/>
                </a:cubicBezTo>
                <a:cubicBezTo>
                  <a:pt x="6311216" y="2208672"/>
                  <a:pt x="6316424" y="2211774"/>
                  <a:pt x="6320755" y="2211437"/>
                </a:cubicBezTo>
                <a:lnTo>
                  <a:pt x="6324518" y="2209903"/>
                </a:lnTo>
                <a:lnTo>
                  <a:pt x="6324844" y="2219124"/>
                </a:lnTo>
                <a:cubicBezTo>
                  <a:pt x="6329879" y="2213762"/>
                  <a:pt x="6333933" y="2206955"/>
                  <a:pt x="6338164" y="2199798"/>
                </a:cubicBezTo>
                <a:lnTo>
                  <a:pt x="6341208" y="2195261"/>
                </a:lnTo>
                <a:lnTo>
                  <a:pt x="6342923" y="2196138"/>
                </a:lnTo>
                <a:lnTo>
                  <a:pt x="6348695" y="2192908"/>
                </a:lnTo>
                <a:lnTo>
                  <a:pt x="6350513" y="2193235"/>
                </a:lnTo>
                <a:lnTo>
                  <a:pt x="6350403" y="2196391"/>
                </a:lnTo>
                <a:cubicBezTo>
                  <a:pt x="6351734" y="2200659"/>
                  <a:pt x="6354668" y="2205063"/>
                  <a:pt x="6359603" y="2209258"/>
                </a:cubicBezTo>
                <a:lnTo>
                  <a:pt x="6376304" y="2213404"/>
                </a:lnTo>
                <a:lnTo>
                  <a:pt x="6376613" y="2213925"/>
                </a:lnTo>
                <a:lnTo>
                  <a:pt x="6376398" y="2214316"/>
                </a:lnTo>
                <a:lnTo>
                  <a:pt x="6376780" y="2214206"/>
                </a:lnTo>
                <a:lnTo>
                  <a:pt x="6386973" y="2231363"/>
                </a:lnTo>
                <a:cubicBezTo>
                  <a:pt x="6393139" y="2237824"/>
                  <a:pt x="6400897" y="2242717"/>
                  <a:pt x="6410326" y="2245199"/>
                </a:cubicBezTo>
                <a:cubicBezTo>
                  <a:pt x="6422246" y="2248850"/>
                  <a:pt x="6434053" y="2247485"/>
                  <a:pt x="6443389" y="2242194"/>
                </a:cubicBezTo>
                <a:lnTo>
                  <a:pt x="6446648" y="2238166"/>
                </a:lnTo>
                <a:lnTo>
                  <a:pt x="6451014" y="2242136"/>
                </a:lnTo>
                <a:lnTo>
                  <a:pt x="6452711" y="2247562"/>
                </a:lnTo>
                <a:lnTo>
                  <a:pt x="6454740" y="2245380"/>
                </a:lnTo>
                <a:lnTo>
                  <a:pt x="6470331" y="2242843"/>
                </a:lnTo>
                <a:lnTo>
                  <a:pt x="6460128" y="2233725"/>
                </a:lnTo>
                <a:lnTo>
                  <a:pt x="6460247" y="2233286"/>
                </a:lnTo>
                <a:lnTo>
                  <a:pt x="6460580" y="2218502"/>
                </a:lnTo>
                <a:lnTo>
                  <a:pt x="6462182" y="2206074"/>
                </a:lnTo>
                <a:cubicBezTo>
                  <a:pt x="6461957" y="2200489"/>
                  <a:pt x="6460789" y="2194459"/>
                  <a:pt x="6458507" y="2188063"/>
                </a:cubicBezTo>
                <a:cubicBezTo>
                  <a:pt x="6453792" y="2175262"/>
                  <a:pt x="6437567" y="2169875"/>
                  <a:pt x="6428451" y="2153827"/>
                </a:cubicBezTo>
                <a:cubicBezTo>
                  <a:pt x="6413121" y="2150746"/>
                  <a:pt x="6402514" y="2150051"/>
                  <a:pt x="6393681" y="2151899"/>
                </a:cubicBezTo>
                <a:lnTo>
                  <a:pt x="6382695" y="2157964"/>
                </a:lnTo>
                <a:lnTo>
                  <a:pt x="6381379" y="2156677"/>
                </a:lnTo>
                <a:cubicBezTo>
                  <a:pt x="6379426" y="2156347"/>
                  <a:pt x="6377510" y="2156984"/>
                  <a:pt x="6375897" y="2158265"/>
                </a:cubicBezTo>
                <a:lnTo>
                  <a:pt x="6372255" y="2163694"/>
                </a:lnTo>
                <a:lnTo>
                  <a:pt x="6370912" y="2162837"/>
                </a:lnTo>
                <a:lnTo>
                  <a:pt x="6370383" y="2164761"/>
                </a:lnTo>
                <a:lnTo>
                  <a:pt x="6369552" y="2165220"/>
                </a:lnTo>
                <a:lnTo>
                  <a:pt x="6369510" y="2167218"/>
                </a:lnTo>
                <a:lnTo>
                  <a:pt x="6369005" y="2166902"/>
                </a:lnTo>
                <a:cubicBezTo>
                  <a:pt x="6364608" y="2165037"/>
                  <a:pt x="6360471" y="2164200"/>
                  <a:pt x="6357402" y="2164865"/>
                </a:cubicBezTo>
                <a:cubicBezTo>
                  <a:pt x="6356594" y="2165907"/>
                  <a:pt x="6356360" y="2166823"/>
                  <a:pt x="6356439" y="2167673"/>
                </a:cubicBezTo>
                <a:cubicBezTo>
                  <a:pt x="6356676" y="2170223"/>
                  <a:pt x="6359716" y="2172164"/>
                  <a:pt x="6358442" y="2175040"/>
                </a:cubicBezTo>
                <a:lnTo>
                  <a:pt x="6358533" y="2175092"/>
                </a:lnTo>
                <a:lnTo>
                  <a:pt x="6358468" y="2175113"/>
                </a:lnTo>
                <a:cubicBezTo>
                  <a:pt x="6354981" y="2177481"/>
                  <a:pt x="6352299" y="2180665"/>
                  <a:pt x="6350821" y="2184326"/>
                </a:cubicBezTo>
                <a:lnTo>
                  <a:pt x="6350804" y="2184845"/>
                </a:lnTo>
                <a:lnTo>
                  <a:pt x="6348820" y="2183915"/>
                </a:lnTo>
                <a:lnTo>
                  <a:pt x="6352537" y="2178373"/>
                </a:lnTo>
                <a:cubicBezTo>
                  <a:pt x="6350579" y="2175483"/>
                  <a:pt x="6348760" y="2174016"/>
                  <a:pt x="6347049" y="2172863"/>
                </a:cubicBezTo>
                <a:lnTo>
                  <a:pt x="6346495" y="2172446"/>
                </a:lnTo>
                <a:lnTo>
                  <a:pt x="6346912" y="2171998"/>
                </a:lnTo>
                <a:lnTo>
                  <a:pt x="6347441" y="2162689"/>
                </a:lnTo>
                <a:lnTo>
                  <a:pt x="6351896" y="2158066"/>
                </a:lnTo>
                <a:cubicBezTo>
                  <a:pt x="6344380" y="2140896"/>
                  <a:pt x="6338294" y="2135602"/>
                  <a:pt x="6333974" y="2136499"/>
                </a:cubicBezTo>
                <a:cubicBezTo>
                  <a:pt x="6332353" y="2136835"/>
                  <a:pt x="6330982" y="2138043"/>
                  <a:pt x="6329876" y="2139819"/>
                </a:cubicBezTo>
                <a:lnTo>
                  <a:pt x="6329184" y="2142568"/>
                </a:lnTo>
                <a:lnTo>
                  <a:pt x="6326068" y="2136489"/>
                </a:lnTo>
                <a:lnTo>
                  <a:pt x="6318392" y="2136988"/>
                </a:lnTo>
                <a:lnTo>
                  <a:pt x="6321488" y="2132397"/>
                </a:lnTo>
                <a:cubicBezTo>
                  <a:pt x="6324279" y="2131062"/>
                  <a:pt x="6327400" y="2130738"/>
                  <a:pt x="6329994" y="2128796"/>
                </a:cubicBezTo>
                <a:cubicBezTo>
                  <a:pt x="6326344" y="2127501"/>
                  <a:pt x="6322170" y="2125840"/>
                  <a:pt x="6317935" y="2124606"/>
                </a:cubicBezTo>
                <a:lnTo>
                  <a:pt x="6317246" y="2124514"/>
                </a:lnTo>
                <a:lnTo>
                  <a:pt x="6321196" y="2123198"/>
                </a:lnTo>
                <a:lnTo>
                  <a:pt x="6320096" y="2121280"/>
                </a:lnTo>
                <a:lnTo>
                  <a:pt x="6331312" y="2110021"/>
                </a:lnTo>
                <a:cubicBezTo>
                  <a:pt x="6334757" y="2105065"/>
                  <a:pt x="6337311" y="2099492"/>
                  <a:pt x="6338617" y="2093627"/>
                </a:cubicBezTo>
                <a:lnTo>
                  <a:pt x="6336494" y="2071149"/>
                </a:lnTo>
                <a:lnTo>
                  <a:pt x="6348565" y="2058960"/>
                </a:lnTo>
                <a:lnTo>
                  <a:pt x="6358655" y="2062476"/>
                </a:lnTo>
                <a:lnTo>
                  <a:pt x="6359408" y="2068094"/>
                </a:lnTo>
                <a:cubicBezTo>
                  <a:pt x="6363728" y="2070649"/>
                  <a:pt x="6370207" y="2074482"/>
                  <a:pt x="6373149" y="2073846"/>
                </a:cubicBezTo>
                <a:lnTo>
                  <a:pt x="6371481" y="2067311"/>
                </a:lnTo>
                <a:lnTo>
                  <a:pt x="6386723" y="2072575"/>
                </a:lnTo>
                <a:lnTo>
                  <a:pt x="6387417" y="2072346"/>
                </a:lnTo>
                <a:lnTo>
                  <a:pt x="6388146" y="2073737"/>
                </a:lnTo>
                <a:cubicBezTo>
                  <a:pt x="6390097" y="2072692"/>
                  <a:pt x="6392047" y="2071645"/>
                  <a:pt x="6393998" y="2070599"/>
                </a:cubicBezTo>
                <a:lnTo>
                  <a:pt x="6393739" y="2070252"/>
                </a:lnTo>
                <a:lnTo>
                  <a:pt x="6404477" y="2066696"/>
                </a:lnTo>
                <a:lnTo>
                  <a:pt x="6413981" y="2058323"/>
                </a:lnTo>
                <a:lnTo>
                  <a:pt x="6413909" y="2059711"/>
                </a:lnTo>
                <a:lnTo>
                  <a:pt x="6407900" y="2064698"/>
                </a:lnTo>
                <a:cubicBezTo>
                  <a:pt x="6404099" y="2069184"/>
                  <a:pt x="6400740" y="2074593"/>
                  <a:pt x="6399201" y="2079665"/>
                </a:cubicBezTo>
                <a:cubicBezTo>
                  <a:pt x="6398174" y="2083047"/>
                  <a:pt x="6397957" y="2086276"/>
                  <a:pt x="6398956" y="2088983"/>
                </a:cubicBezTo>
                <a:cubicBezTo>
                  <a:pt x="6408157" y="2085826"/>
                  <a:pt x="6410146" y="2078644"/>
                  <a:pt x="6417127" y="2073902"/>
                </a:cubicBezTo>
                <a:lnTo>
                  <a:pt x="6422280" y="2071812"/>
                </a:lnTo>
                <a:lnTo>
                  <a:pt x="6423027" y="2072585"/>
                </a:lnTo>
                <a:lnTo>
                  <a:pt x="6424541" y="2072424"/>
                </a:lnTo>
                <a:lnTo>
                  <a:pt x="6425838" y="2091702"/>
                </a:lnTo>
                <a:lnTo>
                  <a:pt x="6429850" y="2094649"/>
                </a:lnTo>
                <a:lnTo>
                  <a:pt x="6421933" y="2097506"/>
                </a:lnTo>
                <a:lnTo>
                  <a:pt x="6420719" y="2098969"/>
                </a:lnTo>
                <a:lnTo>
                  <a:pt x="6412334" y="2095377"/>
                </a:lnTo>
                <a:cubicBezTo>
                  <a:pt x="6411706" y="2096663"/>
                  <a:pt x="6411421" y="2097911"/>
                  <a:pt x="6411427" y="2099113"/>
                </a:cubicBezTo>
                <a:lnTo>
                  <a:pt x="6415564" y="2105180"/>
                </a:lnTo>
                <a:lnTo>
                  <a:pt x="6414228" y="2106791"/>
                </a:lnTo>
                <a:lnTo>
                  <a:pt x="6411215" y="2103226"/>
                </a:lnTo>
                <a:lnTo>
                  <a:pt x="6395522" y="2090689"/>
                </a:lnTo>
                <a:lnTo>
                  <a:pt x="6392805" y="2086569"/>
                </a:lnTo>
                <a:cubicBezTo>
                  <a:pt x="6388448" y="2086107"/>
                  <a:pt x="6381685" y="2094275"/>
                  <a:pt x="6381111" y="2099545"/>
                </a:cubicBezTo>
                <a:cubicBezTo>
                  <a:pt x="6384359" y="2103445"/>
                  <a:pt x="6387626" y="2103791"/>
                  <a:pt x="6390382" y="2102085"/>
                </a:cubicBezTo>
                <a:lnTo>
                  <a:pt x="6393872" y="2096582"/>
                </a:lnTo>
                <a:lnTo>
                  <a:pt x="6394271" y="2099319"/>
                </a:lnTo>
                <a:cubicBezTo>
                  <a:pt x="6396132" y="2102736"/>
                  <a:pt x="6399031" y="2106016"/>
                  <a:pt x="6402093" y="2109404"/>
                </a:cubicBezTo>
                <a:lnTo>
                  <a:pt x="6409924" y="2118955"/>
                </a:lnTo>
                <a:lnTo>
                  <a:pt x="6401241" y="2121415"/>
                </a:lnTo>
                <a:cubicBezTo>
                  <a:pt x="6404558" y="2141732"/>
                  <a:pt x="6410328" y="2148543"/>
                  <a:pt x="6415695" y="2148423"/>
                </a:cubicBezTo>
                <a:cubicBezTo>
                  <a:pt x="6424639" y="2148223"/>
                  <a:pt x="6432459" y="2128767"/>
                  <a:pt x="6425933" y="2120494"/>
                </a:cubicBezTo>
                <a:lnTo>
                  <a:pt x="6422388" y="2118975"/>
                </a:lnTo>
                <a:lnTo>
                  <a:pt x="6419363" y="2112871"/>
                </a:lnTo>
                <a:lnTo>
                  <a:pt x="6415872" y="2108740"/>
                </a:lnTo>
                <a:lnTo>
                  <a:pt x="6430016" y="2110796"/>
                </a:lnTo>
                <a:lnTo>
                  <a:pt x="6435365" y="2109340"/>
                </a:lnTo>
                <a:lnTo>
                  <a:pt x="6434472" y="2111212"/>
                </a:lnTo>
                <a:cubicBezTo>
                  <a:pt x="6433834" y="2114288"/>
                  <a:pt x="6434073" y="2118050"/>
                  <a:pt x="6435637" y="2122381"/>
                </a:cubicBezTo>
                <a:cubicBezTo>
                  <a:pt x="6442040" y="2119575"/>
                  <a:pt x="6443077" y="2123301"/>
                  <a:pt x="6448406" y="2121800"/>
                </a:cubicBezTo>
                <a:lnTo>
                  <a:pt x="6449467" y="2118885"/>
                </a:lnTo>
                <a:lnTo>
                  <a:pt x="6449976" y="2120155"/>
                </a:lnTo>
                <a:lnTo>
                  <a:pt x="6459394" y="2123040"/>
                </a:lnTo>
                <a:lnTo>
                  <a:pt x="6458109" y="2127255"/>
                </a:lnTo>
                <a:cubicBezTo>
                  <a:pt x="6457431" y="2131298"/>
                  <a:pt x="6457450" y="2134928"/>
                  <a:pt x="6458458" y="2137386"/>
                </a:cubicBezTo>
                <a:lnTo>
                  <a:pt x="6462833" y="2137964"/>
                </a:lnTo>
                <a:lnTo>
                  <a:pt x="6471846" y="2147836"/>
                </a:lnTo>
                <a:lnTo>
                  <a:pt x="6476932" y="2149244"/>
                </a:lnTo>
                <a:lnTo>
                  <a:pt x="6477477" y="2155413"/>
                </a:lnTo>
                <a:lnTo>
                  <a:pt x="6466836" y="2148209"/>
                </a:lnTo>
                <a:cubicBezTo>
                  <a:pt x="6465057" y="2148140"/>
                  <a:pt x="6463745" y="2148434"/>
                  <a:pt x="6462832" y="2148998"/>
                </a:cubicBezTo>
                <a:cubicBezTo>
                  <a:pt x="6461236" y="2149988"/>
                  <a:pt x="6460864" y="2151807"/>
                  <a:pt x="6461345" y="2153951"/>
                </a:cubicBezTo>
                <a:cubicBezTo>
                  <a:pt x="6462794" y="2160382"/>
                  <a:pt x="6471944" y="2169747"/>
                  <a:pt x="6478883" y="2168477"/>
                </a:cubicBezTo>
                <a:lnTo>
                  <a:pt x="6481333" y="2166565"/>
                </a:lnTo>
                <a:lnTo>
                  <a:pt x="6481728" y="2167697"/>
                </a:lnTo>
                <a:cubicBezTo>
                  <a:pt x="6482733" y="2168548"/>
                  <a:pt x="6483972" y="2169057"/>
                  <a:pt x="6485508" y="2169141"/>
                </a:cubicBezTo>
                <a:lnTo>
                  <a:pt x="6488978" y="2168332"/>
                </a:lnTo>
                <a:lnTo>
                  <a:pt x="6491217" y="2170944"/>
                </a:lnTo>
                <a:cubicBezTo>
                  <a:pt x="6495631" y="2171917"/>
                  <a:pt x="6501892" y="2165512"/>
                  <a:pt x="6494627" y="2160702"/>
                </a:cubicBezTo>
                <a:lnTo>
                  <a:pt x="6491152" y="2164093"/>
                </a:lnTo>
                <a:lnTo>
                  <a:pt x="6487624" y="2150010"/>
                </a:lnTo>
                <a:lnTo>
                  <a:pt x="6494439" y="2147118"/>
                </a:lnTo>
                <a:lnTo>
                  <a:pt x="6492088" y="2143499"/>
                </a:lnTo>
                <a:lnTo>
                  <a:pt x="6502129" y="2148829"/>
                </a:lnTo>
                <a:cubicBezTo>
                  <a:pt x="6506064" y="2150220"/>
                  <a:pt x="6510553" y="2151094"/>
                  <a:pt x="6515839" y="2151231"/>
                </a:cubicBezTo>
                <a:lnTo>
                  <a:pt x="6521051" y="2145802"/>
                </a:lnTo>
                <a:lnTo>
                  <a:pt x="6524597" y="2148435"/>
                </a:lnTo>
                <a:lnTo>
                  <a:pt x="6521853" y="2154298"/>
                </a:lnTo>
                <a:cubicBezTo>
                  <a:pt x="6521671" y="2156943"/>
                  <a:pt x="6522112" y="2159686"/>
                  <a:pt x="6523319" y="2162465"/>
                </a:cubicBezTo>
                <a:cubicBezTo>
                  <a:pt x="6537585" y="2178898"/>
                  <a:pt x="6550807" y="2181924"/>
                  <a:pt x="6560527" y="2178230"/>
                </a:cubicBezTo>
                <a:lnTo>
                  <a:pt x="6567207" y="2172638"/>
                </a:lnTo>
                <a:lnTo>
                  <a:pt x="6568693" y="2174246"/>
                </a:lnTo>
                <a:cubicBezTo>
                  <a:pt x="6575886" y="2177196"/>
                  <a:pt x="6582390" y="2166997"/>
                  <a:pt x="6583716" y="2157479"/>
                </a:cubicBezTo>
                <a:lnTo>
                  <a:pt x="6582248" y="2151284"/>
                </a:lnTo>
                <a:lnTo>
                  <a:pt x="6585001" y="2153365"/>
                </a:lnTo>
                <a:cubicBezTo>
                  <a:pt x="6589431" y="2157194"/>
                  <a:pt x="6593630" y="2161591"/>
                  <a:pt x="6597164" y="2167000"/>
                </a:cubicBezTo>
                <a:cubicBezTo>
                  <a:pt x="6608875" y="2168147"/>
                  <a:pt x="6618777" y="2168604"/>
                  <a:pt x="6627433" y="2168294"/>
                </a:cubicBezTo>
                <a:lnTo>
                  <a:pt x="6634431" y="2167278"/>
                </a:lnTo>
                <a:lnTo>
                  <a:pt x="6645761" y="2174507"/>
                </a:lnTo>
                <a:lnTo>
                  <a:pt x="6656582" y="2169157"/>
                </a:lnTo>
                <a:lnTo>
                  <a:pt x="6656299" y="2171293"/>
                </a:lnTo>
                <a:lnTo>
                  <a:pt x="6656047" y="2172285"/>
                </a:lnTo>
                <a:lnTo>
                  <a:pt x="6652714" y="2176309"/>
                </a:lnTo>
                <a:lnTo>
                  <a:pt x="6654085" y="2179993"/>
                </a:lnTo>
                <a:lnTo>
                  <a:pt x="6651200" y="2191330"/>
                </a:lnTo>
                <a:lnTo>
                  <a:pt x="6655422" y="2199013"/>
                </a:lnTo>
                <a:lnTo>
                  <a:pt x="6640527" y="2197207"/>
                </a:lnTo>
                <a:cubicBezTo>
                  <a:pt x="6642131" y="2201289"/>
                  <a:pt x="6645534" y="2204451"/>
                  <a:pt x="6649799" y="2206702"/>
                </a:cubicBezTo>
                <a:lnTo>
                  <a:pt x="6661437" y="2209959"/>
                </a:lnTo>
                <a:lnTo>
                  <a:pt x="6661996" y="2210975"/>
                </a:lnTo>
                <a:cubicBezTo>
                  <a:pt x="6672535" y="2227527"/>
                  <a:pt x="6683098" y="2235848"/>
                  <a:pt x="6700826" y="2245376"/>
                </a:cubicBezTo>
                <a:lnTo>
                  <a:pt x="6711776" y="2242959"/>
                </a:lnTo>
                <a:lnTo>
                  <a:pt x="6723620" y="2253317"/>
                </a:lnTo>
                <a:lnTo>
                  <a:pt x="6723303" y="2253605"/>
                </a:lnTo>
                <a:lnTo>
                  <a:pt x="6723939" y="2253597"/>
                </a:lnTo>
                <a:lnTo>
                  <a:pt x="6726579" y="2255905"/>
                </a:lnTo>
                <a:lnTo>
                  <a:pt x="6725499" y="2257216"/>
                </a:lnTo>
                <a:lnTo>
                  <a:pt x="6725545" y="2258590"/>
                </a:lnTo>
                <a:lnTo>
                  <a:pt x="6718289" y="2261930"/>
                </a:lnTo>
                <a:cubicBezTo>
                  <a:pt x="6717998" y="2266641"/>
                  <a:pt x="6722894" y="2271911"/>
                  <a:pt x="6727332" y="2269512"/>
                </a:cubicBezTo>
                <a:lnTo>
                  <a:pt x="6728648" y="2267812"/>
                </a:lnTo>
                <a:lnTo>
                  <a:pt x="6732510" y="2271658"/>
                </a:lnTo>
                <a:lnTo>
                  <a:pt x="6748714" y="2282353"/>
                </a:lnTo>
                <a:lnTo>
                  <a:pt x="6749101" y="2283482"/>
                </a:lnTo>
                <a:cubicBezTo>
                  <a:pt x="6752020" y="2287465"/>
                  <a:pt x="6757428" y="2287202"/>
                  <a:pt x="6761616" y="2290269"/>
                </a:cubicBezTo>
                <a:cubicBezTo>
                  <a:pt x="6764794" y="2288843"/>
                  <a:pt x="6766577" y="2286394"/>
                  <a:pt x="6769755" y="2284969"/>
                </a:cubicBezTo>
                <a:cubicBezTo>
                  <a:pt x="6768493" y="2279352"/>
                  <a:pt x="6764178" y="2275725"/>
                  <a:pt x="6759512" y="2274418"/>
                </a:cubicBezTo>
                <a:lnTo>
                  <a:pt x="6747569" y="2277687"/>
                </a:lnTo>
                <a:lnTo>
                  <a:pt x="6742459" y="2268810"/>
                </a:lnTo>
                <a:lnTo>
                  <a:pt x="6738185" y="2263264"/>
                </a:lnTo>
                <a:lnTo>
                  <a:pt x="6740105" y="2264381"/>
                </a:lnTo>
                <a:cubicBezTo>
                  <a:pt x="6744677" y="2265971"/>
                  <a:pt x="6750161" y="2266753"/>
                  <a:pt x="6757057" y="2266246"/>
                </a:cubicBezTo>
                <a:cubicBezTo>
                  <a:pt x="6756391" y="2261793"/>
                  <a:pt x="6753651" y="2257278"/>
                  <a:pt x="6749783" y="2253196"/>
                </a:cubicBezTo>
                <a:lnTo>
                  <a:pt x="6746321" y="2250617"/>
                </a:lnTo>
                <a:lnTo>
                  <a:pt x="6747528" y="2250059"/>
                </a:lnTo>
                <a:lnTo>
                  <a:pt x="6751009" y="2249574"/>
                </a:lnTo>
                <a:lnTo>
                  <a:pt x="6750168" y="2248836"/>
                </a:lnTo>
                <a:lnTo>
                  <a:pt x="6750236" y="2248806"/>
                </a:lnTo>
                <a:cubicBezTo>
                  <a:pt x="6753212" y="2246819"/>
                  <a:pt x="6755704" y="2244385"/>
                  <a:pt x="6757234" y="2241539"/>
                </a:cubicBezTo>
                <a:lnTo>
                  <a:pt x="6751926" y="2239052"/>
                </a:lnTo>
                <a:lnTo>
                  <a:pt x="6755331" y="2230017"/>
                </a:lnTo>
                <a:cubicBezTo>
                  <a:pt x="6751874" y="2227605"/>
                  <a:pt x="6749004" y="2225967"/>
                  <a:pt x="6746646" y="2224948"/>
                </a:cubicBezTo>
                <a:lnTo>
                  <a:pt x="6742500" y="2223946"/>
                </a:lnTo>
                <a:lnTo>
                  <a:pt x="6748337" y="2211652"/>
                </a:lnTo>
                <a:cubicBezTo>
                  <a:pt x="6749267" y="2204897"/>
                  <a:pt x="6748184" y="2197216"/>
                  <a:pt x="6744522" y="2188685"/>
                </a:cubicBezTo>
                <a:cubicBezTo>
                  <a:pt x="6742147" y="2182563"/>
                  <a:pt x="6738675" y="2176742"/>
                  <a:pt x="6734427" y="2171477"/>
                </a:cubicBezTo>
                <a:lnTo>
                  <a:pt x="6719817" y="2157735"/>
                </a:lnTo>
                <a:lnTo>
                  <a:pt x="6724635" y="2147140"/>
                </a:lnTo>
                <a:lnTo>
                  <a:pt x="6739940" y="2160082"/>
                </a:lnTo>
                <a:cubicBezTo>
                  <a:pt x="6741033" y="2152640"/>
                  <a:pt x="6743251" y="2146382"/>
                  <a:pt x="6745390" y="2140590"/>
                </a:cubicBezTo>
                <a:lnTo>
                  <a:pt x="6746722" y="2136122"/>
                </a:lnTo>
                <a:lnTo>
                  <a:pt x="6752917" y="2144093"/>
                </a:lnTo>
                <a:lnTo>
                  <a:pt x="6753126" y="2143998"/>
                </a:lnTo>
                <a:lnTo>
                  <a:pt x="6751148" y="2146644"/>
                </a:lnTo>
                <a:cubicBezTo>
                  <a:pt x="6742965" y="2161447"/>
                  <a:pt x="6747845" y="2184471"/>
                  <a:pt x="6755061" y="2201543"/>
                </a:cubicBezTo>
                <a:lnTo>
                  <a:pt x="6763126" y="2207375"/>
                </a:lnTo>
                <a:lnTo>
                  <a:pt x="6755186" y="2211409"/>
                </a:lnTo>
                <a:cubicBezTo>
                  <a:pt x="6753518" y="2214872"/>
                  <a:pt x="6754104" y="2219814"/>
                  <a:pt x="6759036" y="2225202"/>
                </a:cubicBezTo>
                <a:cubicBezTo>
                  <a:pt x="6764046" y="2226871"/>
                  <a:pt x="6766844" y="2225308"/>
                  <a:pt x="6768691" y="2222359"/>
                </a:cubicBezTo>
                <a:lnTo>
                  <a:pt x="6771207" y="2215279"/>
                </a:lnTo>
                <a:lnTo>
                  <a:pt x="6777861" y="2222881"/>
                </a:lnTo>
                <a:cubicBezTo>
                  <a:pt x="6781861" y="2225401"/>
                  <a:pt x="6785732" y="2226356"/>
                  <a:pt x="6789519" y="2226398"/>
                </a:cubicBezTo>
                <a:lnTo>
                  <a:pt x="6791252" y="2226094"/>
                </a:lnTo>
                <a:lnTo>
                  <a:pt x="6795654" y="2227995"/>
                </a:lnTo>
                <a:lnTo>
                  <a:pt x="6794916" y="2225451"/>
                </a:lnTo>
                <a:lnTo>
                  <a:pt x="6800664" y="2224443"/>
                </a:lnTo>
                <a:cubicBezTo>
                  <a:pt x="6807977" y="2222187"/>
                  <a:pt x="6815108" y="2218902"/>
                  <a:pt x="6822386" y="2219814"/>
                </a:cubicBezTo>
                <a:cubicBezTo>
                  <a:pt x="6828052" y="2208541"/>
                  <a:pt x="6829232" y="2196789"/>
                  <a:pt x="6834899" y="2185516"/>
                </a:cubicBezTo>
                <a:cubicBezTo>
                  <a:pt x="6830389" y="2173964"/>
                  <a:pt x="6821393" y="2161932"/>
                  <a:pt x="6820169" y="2151543"/>
                </a:cubicBezTo>
                <a:cubicBezTo>
                  <a:pt x="6816390" y="2149653"/>
                  <a:pt x="6812505" y="2148833"/>
                  <a:pt x="6808603" y="2146761"/>
                </a:cubicBezTo>
                <a:lnTo>
                  <a:pt x="6801344" y="2139118"/>
                </a:lnTo>
                <a:lnTo>
                  <a:pt x="6812276" y="2122102"/>
                </a:lnTo>
                <a:lnTo>
                  <a:pt x="6811824" y="2124274"/>
                </a:lnTo>
                <a:cubicBezTo>
                  <a:pt x="6821613" y="2138767"/>
                  <a:pt x="6832580" y="2141540"/>
                  <a:pt x="6843331" y="2146445"/>
                </a:cubicBezTo>
                <a:cubicBezTo>
                  <a:pt x="6842887" y="2139668"/>
                  <a:pt x="6837644" y="2135885"/>
                  <a:pt x="6831860" y="2131909"/>
                </a:cubicBezTo>
                <a:lnTo>
                  <a:pt x="6828778" y="2128626"/>
                </a:lnTo>
                <a:lnTo>
                  <a:pt x="6833385" y="2129953"/>
                </a:lnTo>
                <a:lnTo>
                  <a:pt x="6834732" y="2127175"/>
                </a:lnTo>
                <a:lnTo>
                  <a:pt x="6841615" y="2132046"/>
                </a:lnTo>
                <a:cubicBezTo>
                  <a:pt x="6844656" y="2130875"/>
                  <a:pt x="6846613" y="2129374"/>
                  <a:pt x="6847737" y="2127610"/>
                </a:cubicBezTo>
                <a:cubicBezTo>
                  <a:pt x="6849422" y="2124964"/>
                  <a:pt x="6849230" y="2121726"/>
                  <a:pt x="6847990" y="2118128"/>
                </a:cubicBezTo>
                <a:lnTo>
                  <a:pt x="6845045" y="2112439"/>
                </a:lnTo>
                <a:lnTo>
                  <a:pt x="6850103" y="2113261"/>
                </a:lnTo>
                <a:lnTo>
                  <a:pt x="6852150" y="2112709"/>
                </a:lnTo>
                <a:lnTo>
                  <a:pt x="6853131" y="2128852"/>
                </a:lnTo>
                <a:cubicBezTo>
                  <a:pt x="6865992" y="2129054"/>
                  <a:pt x="6862961" y="2121305"/>
                  <a:pt x="6867877" y="2117532"/>
                </a:cubicBezTo>
                <a:lnTo>
                  <a:pt x="6869339" y="2117474"/>
                </a:lnTo>
                <a:lnTo>
                  <a:pt x="6869274" y="2117744"/>
                </a:lnTo>
                <a:lnTo>
                  <a:pt x="6868855" y="2130517"/>
                </a:lnTo>
                <a:lnTo>
                  <a:pt x="6866507" y="2131552"/>
                </a:lnTo>
                <a:cubicBezTo>
                  <a:pt x="6863783" y="2134725"/>
                  <a:pt x="6863584" y="2142932"/>
                  <a:pt x="6866229" y="2148213"/>
                </a:cubicBezTo>
                <a:lnTo>
                  <a:pt x="6867563" y="2149241"/>
                </a:lnTo>
                <a:lnTo>
                  <a:pt x="6868668" y="2153114"/>
                </a:lnTo>
                <a:cubicBezTo>
                  <a:pt x="6870090" y="2156311"/>
                  <a:pt x="6871882" y="2158961"/>
                  <a:pt x="6873913" y="2160402"/>
                </a:cubicBezTo>
                <a:cubicBezTo>
                  <a:pt x="6876683" y="2160747"/>
                  <a:pt x="6878751" y="2159997"/>
                  <a:pt x="6880163" y="2158589"/>
                </a:cubicBezTo>
                <a:cubicBezTo>
                  <a:pt x="6882284" y="2156475"/>
                  <a:pt x="6882937" y="2152879"/>
                  <a:pt x="6882300" y="2149270"/>
                </a:cubicBezTo>
                <a:lnTo>
                  <a:pt x="6881820" y="2147951"/>
                </a:lnTo>
                <a:lnTo>
                  <a:pt x="6882344" y="2147675"/>
                </a:lnTo>
                <a:lnTo>
                  <a:pt x="6883100" y="2147780"/>
                </a:lnTo>
                <a:lnTo>
                  <a:pt x="6903161" y="2152750"/>
                </a:lnTo>
                <a:lnTo>
                  <a:pt x="6898064" y="2154821"/>
                </a:lnTo>
                <a:cubicBezTo>
                  <a:pt x="6897057" y="2157374"/>
                  <a:pt x="6897738" y="2161183"/>
                  <a:pt x="6901603" y="2165032"/>
                </a:cubicBezTo>
                <a:cubicBezTo>
                  <a:pt x="6904114" y="2162610"/>
                  <a:pt x="6909695" y="2163480"/>
                  <a:pt x="6910230" y="2158153"/>
                </a:cubicBezTo>
                <a:lnTo>
                  <a:pt x="6905475" y="2153032"/>
                </a:lnTo>
                <a:lnTo>
                  <a:pt x="6915332" y="2153354"/>
                </a:lnTo>
                <a:lnTo>
                  <a:pt x="6926318" y="2150628"/>
                </a:lnTo>
                <a:lnTo>
                  <a:pt x="6929697" y="2153581"/>
                </a:lnTo>
                <a:cubicBezTo>
                  <a:pt x="6936262" y="2155185"/>
                  <a:pt x="6941641" y="2144433"/>
                  <a:pt x="6936693" y="2137954"/>
                </a:cubicBezTo>
                <a:lnTo>
                  <a:pt x="6932003" y="2135027"/>
                </a:lnTo>
                <a:lnTo>
                  <a:pt x="6933163" y="2130871"/>
                </a:lnTo>
                <a:cubicBezTo>
                  <a:pt x="6932910" y="2116943"/>
                  <a:pt x="6925445" y="2102305"/>
                  <a:pt x="6913813" y="2094633"/>
                </a:cubicBezTo>
                <a:lnTo>
                  <a:pt x="6910765" y="2093828"/>
                </a:lnTo>
                <a:lnTo>
                  <a:pt x="6911075" y="2087305"/>
                </a:lnTo>
                <a:cubicBezTo>
                  <a:pt x="6904040" y="2086299"/>
                  <a:pt x="6896490" y="2084432"/>
                  <a:pt x="6893011" y="2086970"/>
                </a:cubicBezTo>
                <a:lnTo>
                  <a:pt x="6891489" y="2090241"/>
                </a:lnTo>
                <a:lnTo>
                  <a:pt x="6878333" y="2096003"/>
                </a:lnTo>
                <a:lnTo>
                  <a:pt x="6873544" y="2103440"/>
                </a:lnTo>
                <a:lnTo>
                  <a:pt x="6871512" y="2103604"/>
                </a:lnTo>
                <a:cubicBezTo>
                  <a:pt x="6872521" y="2093283"/>
                  <a:pt x="6877570" y="2080391"/>
                  <a:pt x="6866258" y="2072108"/>
                </a:cubicBezTo>
                <a:cubicBezTo>
                  <a:pt x="6862925" y="2075198"/>
                  <a:pt x="6860122" y="2078675"/>
                  <a:pt x="6857870" y="2082557"/>
                </a:cubicBezTo>
                <a:lnTo>
                  <a:pt x="6851841" y="2101874"/>
                </a:lnTo>
                <a:lnTo>
                  <a:pt x="6825858" y="2102191"/>
                </a:lnTo>
                <a:lnTo>
                  <a:pt x="6828522" y="2104474"/>
                </a:lnTo>
                <a:lnTo>
                  <a:pt x="6823652" y="2107450"/>
                </a:lnTo>
                <a:cubicBezTo>
                  <a:pt x="6823398" y="2109016"/>
                  <a:pt x="6823835" y="2111212"/>
                  <a:pt x="6824770" y="2113656"/>
                </a:cubicBezTo>
                <a:lnTo>
                  <a:pt x="6828755" y="2120182"/>
                </a:lnTo>
                <a:lnTo>
                  <a:pt x="6826490" y="2119129"/>
                </a:lnTo>
                <a:lnTo>
                  <a:pt x="6825285" y="2124906"/>
                </a:lnTo>
                <a:lnTo>
                  <a:pt x="6817130" y="2116220"/>
                </a:lnTo>
                <a:cubicBezTo>
                  <a:pt x="6815746" y="2116005"/>
                  <a:pt x="6814809" y="2116227"/>
                  <a:pt x="6814163" y="2116721"/>
                </a:cubicBezTo>
                <a:lnTo>
                  <a:pt x="6812846" y="2119828"/>
                </a:lnTo>
                <a:lnTo>
                  <a:pt x="6802263" y="2111933"/>
                </a:lnTo>
                <a:lnTo>
                  <a:pt x="6804282" y="2107953"/>
                </a:lnTo>
                <a:lnTo>
                  <a:pt x="6806979" y="2108553"/>
                </a:lnTo>
                <a:cubicBezTo>
                  <a:pt x="6816742" y="2106537"/>
                  <a:pt x="6827894" y="2094230"/>
                  <a:pt x="6835656" y="2088242"/>
                </a:cubicBezTo>
                <a:cubicBezTo>
                  <a:pt x="6832278" y="2085406"/>
                  <a:pt x="6828471" y="2084025"/>
                  <a:pt x="6824599" y="2083825"/>
                </a:cubicBezTo>
                <a:cubicBezTo>
                  <a:pt x="6820726" y="2083625"/>
                  <a:pt x="6816788" y="2084609"/>
                  <a:pt x="6813150" y="2086498"/>
                </a:cubicBezTo>
                <a:lnTo>
                  <a:pt x="6803629" y="2098966"/>
                </a:lnTo>
                <a:lnTo>
                  <a:pt x="6801588" y="2090242"/>
                </a:lnTo>
                <a:cubicBezTo>
                  <a:pt x="6799684" y="2086436"/>
                  <a:pt x="6796898" y="2082855"/>
                  <a:pt x="6793975" y="2081715"/>
                </a:cubicBezTo>
                <a:cubicBezTo>
                  <a:pt x="6791835" y="2082177"/>
                  <a:pt x="6790390" y="2082978"/>
                  <a:pt x="6789484" y="2084041"/>
                </a:cubicBezTo>
                <a:cubicBezTo>
                  <a:pt x="6786764" y="2087234"/>
                  <a:pt x="6788881" y="2092811"/>
                  <a:pt x="6791532" y="2098831"/>
                </a:cubicBezTo>
                <a:cubicBezTo>
                  <a:pt x="6793774" y="2098771"/>
                  <a:pt x="6795440" y="2100148"/>
                  <a:pt x="6797258" y="2101014"/>
                </a:cubicBezTo>
                <a:lnTo>
                  <a:pt x="6802610" y="2100299"/>
                </a:lnTo>
                <a:lnTo>
                  <a:pt x="6800171" y="2103494"/>
                </a:lnTo>
                <a:lnTo>
                  <a:pt x="6795741" y="2103120"/>
                </a:lnTo>
                <a:cubicBezTo>
                  <a:pt x="6792548" y="2102626"/>
                  <a:pt x="6789768" y="2102337"/>
                  <a:pt x="6787671" y="2103452"/>
                </a:cubicBezTo>
                <a:lnTo>
                  <a:pt x="6785231" y="2106851"/>
                </a:lnTo>
                <a:lnTo>
                  <a:pt x="6780444" y="2106635"/>
                </a:lnTo>
                <a:cubicBezTo>
                  <a:pt x="6776590" y="2107778"/>
                  <a:pt x="6773263" y="2109892"/>
                  <a:pt x="6770741" y="2112599"/>
                </a:cubicBezTo>
                <a:cubicBezTo>
                  <a:pt x="6768215" y="2115308"/>
                  <a:pt x="6766494" y="2118610"/>
                  <a:pt x="6765854" y="2122137"/>
                </a:cubicBezTo>
                <a:cubicBezTo>
                  <a:pt x="6765213" y="2125663"/>
                  <a:pt x="6765652" y="2129412"/>
                  <a:pt x="6767448" y="2133010"/>
                </a:cubicBezTo>
                <a:lnTo>
                  <a:pt x="6769147" y="2134751"/>
                </a:lnTo>
                <a:lnTo>
                  <a:pt x="6764491" y="2135298"/>
                </a:lnTo>
                <a:lnTo>
                  <a:pt x="6760701" y="2137631"/>
                </a:lnTo>
                <a:lnTo>
                  <a:pt x="6762435" y="2130976"/>
                </a:lnTo>
                <a:cubicBezTo>
                  <a:pt x="6762410" y="2127522"/>
                  <a:pt x="6761412" y="2124425"/>
                  <a:pt x="6759188" y="2123175"/>
                </a:cubicBezTo>
                <a:cubicBezTo>
                  <a:pt x="6757706" y="2122343"/>
                  <a:pt x="6755679" y="2122330"/>
                  <a:pt x="6753034" y="2123578"/>
                </a:cubicBezTo>
                <a:lnTo>
                  <a:pt x="6749644" y="2126318"/>
                </a:lnTo>
                <a:lnTo>
                  <a:pt x="6750364" y="2123900"/>
                </a:lnTo>
                <a:lnTo>
                  <a:pt x="6749946" y="2114491"/>
                </a:lnTo>
                <a:lnTo>
                  <a:pt x="6752738" y="2115821"/>
                </a:lnTo>
                <a:cubicBezTo>
                  <a:pt x="6758573" y="2115513"/>
                  <a:pt x="6761459" y="2103662"/>
                  <a:pt x="6756722" y="2097375"/>
                </a:cubicBezTo>
                <a:cubicBezTo>
                  <a:pt x="6751113" y="2094487"/>
                  <a:pt x="6746424" y="2093746"/>
                  <a:pt x="6742952" y="2094369"/>
                </a:cubicBezTo>
                <a:lnTo>
                  <a:pt x="6740086" y="2096092"/>
                </a:lnTo>
                <a:lnTo>
                  <a:pt x="6737588" y="2091969"/>
                </a:lnTo>
                <a:lnTo>
                  <a:pt x="6729896" y="2088565"/>
                </a:lnTo>
                <a:lnTo>
                  <a:pt x="6733066" y="2080583"/>
                </a:lnTo>
                <a:cubicBezTo>
                  <a:pt x="6735175" y="2078916"/>
                  <a:pt x="6737722" y="2078099"/>
                  <a:pt x="6739569" y="2075924"/>
                </a:cubicBezTo>
                <a:lnTo>
                  <a:pt x="6724776" y="2075165"/>
                </a:lnTo>
                <a:lnTo>
                  <a:pt x="6725159" y="2069573"/>
                </a:lnTo>
                <a:lnTo>
                  <a:pt x="6726003" y="2069019"/>
                </a:lnTo>
                <a:lnTo>
                  <a:pt x="6727594" y="2067128"/>
                </a:lnTo>
                <a:lnTo>
                  <a:pt x="6727688" y="2067193"/>
                </a:lnTo>
                <a:lnTo>
                  <a:pt x="6727654" y="2067056"/>
                </a:lnTo>
                <a:lnTo>
                  <a:pt x="6727925" y="2066734"/>
                </a:lnTo>
                <a:lnTo>
                  <a:pt x="6726949" y="2064084"/>
                </a:lnTo>
                <a:lnTo>
                  <a:pt x="6722653" y="2045984"/>
                </a:lnTo>
                <a:lnTo>
                  <a:pt x="6721050" y="2043769"/>
                </a:lnTo>
                <a:lnTo>
                  <a:pt x="6720357" y="2039981"/>
                </a:lnTo>
                <a:lnTo>
                  <a:pt x="6719651" y="2040369"/>
                </a:lnTo>
                <a:lnTo>
                  <a:pt x="6719739" y="2037767"/>
                </a:lnTo>
                <a:lnTo>
                  <a:pt x="6726843" y="2029202"/>
                </a:lnTo>
                <a:lnTo>
                  <a:pt x="6727454" y="2029196"/>
                </a:lnTo>
                <a:lnTo>
                  <a:pt x="6729742" y="2035094"/>
                </a:lnTo>
                <a:cubicBezTo>
                  <a:pt x="6739782" y="2052789"/>
                  <a:pt x="6763525" y="2055112"/>
                  <a:pt x="6780509" y="2076142"/>
                </a:cubicBezTo>
                <a:lnTo>
                  <a:pt x="6817805" y="2070678"/>
                </a:lnTo>
                <a:lnTo>
                  <a:pt x="6818334" y="2076032"/>
                </a:lnTo>
                <a:cubicBezTo>
                  <a:pt x="6823667" y="2086647"/>
                  <a:pt x="6839656" y="2091755"/>
                  <a:pt x="6850687" y="2084117"/>
                </a:cubicBezTo>
                <a:cubicBezTo>
                  <a:pt x="6847517" y="2080469"/>
                  <a:pt x="6844449" y="2075582"/>
                  <a:pt x="6841332" y="2071315"/>
                </a:cubicBezTo>
                <a:lnTo>
                  <a:pt x="6838493" y="2068646"/>
                </a:lnTo>
                <a:lnTo>
                  <a:pt x="6838366" y="2067419"/>
                </a:lnTo>
                <a:lnTo>
                  <a:pt x="6837159" y="2067390"/>
                </a:lnTo>
                <a:lnTo>
                  <a:pt x="6832040" y="2062576"/>
                </a:lnTo>
                <a:lnTo>
                  <a:pt x="6844221" y="2055014"/>
                </a:lnTo>
                <a:lnTo>
                  <a:pt x="6853021" y="2043977"/>
                </a:lnTo>
                <a:lnTo>
                  <a:pt x="6856986" y="2051385"/>
                </a:lnTo>
                <a:cubicBezTo>
                  <a:pt x="6861825" y="2056093"/>
                  <a:pt x="6868980" y="2057190"/>
                  <a:pt x="6873186" y="2049064"/>
                </a:cubicBezTo>
                <a:cubicBezTo>
                  <a:pt x="6872387" y="2044326"/>
                  <a:pt x="6870666" y="2040738"/>
                  <a:pt x="6869868" y="2036001"/>
                </a:cubicBezTo>
                <a:cubicBezTo>
                  <a:pt x="6868086" y="2035358"/>
                  <a:pt x="6865973" y="2034411"/>
                  <a:pt x="6863467" y="2033602"/>
                </a:cubicBezTo>
                <a:lnTo>
                  <a:pt x="6857175" y="2032465"/>
                </a:lnTo>
                <a:lnTo>
                  <a:pt x="6855598" y="2022897"/>
                </a:lnTo>
                <a:lnTo>
                  <a:pt x="6863739" y="2023598"/>
                </a:lnTo>
                <a:cubicBezTo>
                  <a:pt x="6870857" y="2022862"/>
                  <a:pt x="6878159" y="2021046"/>
                  <a:pt x="6885583" y="2018902"/>
                </a:cubicBezTo>
                <a:lnTo>
                  <a:pt x="6879530" y="2014340"/>
                </a:lnTo>
                <a:lnTo>
                  <a:pt x="6890393" y="2011862"/>
                </a:lnTo>
                <a:cubicBezTo>
                  <a:pt x="6884885" y="2000073"/>
                  <a:pt x="6880526" y="1999436"/>
                  <a:pt x="6878348" y="2002380"/>
                </a:cubicBezTo>
                <a:lnTo>
                  <a:pt x="6879368" y="2014218"/>
                </a:lnTo>
                <a:lnTo>
                  <a:pt x="6873029" y="2009441"/>
                </a:lnTo>
                <a:cubicBezTo>
                  <a:pt x="6868596" y="2007792"/>
                  <a:pt x="6863947" y="2007458"/>
                  <a:pt x="6859181" y="2007874"/>
                </a:cubicBezTo>
                <a:lnTo>
                  <a:pt x="6853350" y="2009256"/>
                </a:lnTo>
                <a:lnTo>
                  <a:pt x="6851839" y="2000095"/>
                </a:lnTo>
                <a:cubicBezTo>
                  <a:pt x="6840918" y="1963404"/>
                  <a:pt x="6816095" y="1932170"/>
                  <a:pt x="6779786" y="1931192"/>
                </a:cubicBezTo>
                <a:lnTo>
                  <a:pt x="6763985" y="1933446"/>
                </a:lnTo>
                <a:lnTo>
                  <a:pt x="6762416" y="1932413"/>
                </a:lnTo>
                <a:lnTo>
                  <a:pt x="6760292" y="1933972"/>
                </a:lnTo>
                <a:lnTo>
                  <a:pt x="6755285" y="1934687"/>
                </a:lnTo>
                <a:cubicBezTo>
                  <a:pt x="6747752" y="1937532"/>
                  <a:pt x="6740974" y="1941956"/>
                  <a:pt x="6735317" y="1947645"/>
                </a:cubicBezTo>
                <a:cubicBezTo>
                  <a:pt x="6730603" y="1952386"/>
                  <a:pt x="6726670" y="1958004"/>
                  <a:pt x="6723726" y="1964320"/>
                </a:cubicBezTo>
                <a:lnTo>
                  <a:pt x="6722800" y="1967744"/>
                </a:lnTo>
                <a:lnTo>
                  <a:pt x="6709885" y="1973439"/>
                </a:lnTo>
                <a:lnTo>
                  <a:pt x="6709319" y="1973634"/>
                </a:lnTo>
                <a:lnTo>
                  <a:pt x="6707736" y="1970023"/>
                </a:lnTo>
                <a:cubicBezTo>
                  <a:pt x="6703243" y="1964484"/>
                  <a:pt x="6695541" y="1963681"/>
                  <a:pt x="6692917" y="1967998"/>
                </a:cubicBezTo>
                <a:cubicBezTo>
                  <a:pt x="6691749" y="1969917"/>
                  <a:pt x="6691586" y="1972847"/>
                  <a:pt x="6693152" y="1976824"/>
                </a:cubicBezTo>
                <a:cubicBezTo>
                  <a:pt x="6695333" y="1976409"/>
                  <a:pt x="6696808" y="1976435"/>
                  <a:pt x="6697961" y="1977132"/>
                </a:cubicBezTo>
                <a:lnTo>
                  <a:pt x="6698195" y="1977486"/>
                </a:lnTo>
                <a:lnTo>
                  <a:pt x="6691052" y="1979959"/>
                </a:lnTo>
                <a:cubicBezTo>
                  <a:pt x="6692685" y="1989353"/>
                  <a:pt x="6697542" y="1991859"/>
                  <a:pt x="6699675" y="1997770"/>
                </a:cubicBezTo>
                <a:lnTo>
                  <a:pt x="6714682" y="1990882"/>
                </a:lnTo>
                <a:lnTo>
                  <a:pt x="6714729" y="1991494"/>
                </a:lnTo>
                <a:lnTo>
                  <a:pt x="6716513" y="1992251"/>
                </a:lnTo>
                <a:lnTo>
                  <a:pt x="6717506" y="2003009"/>
                </a:lnTo>
                <a:lnTo>
                  <a:pt x="6718520" y="2009552"/>
                </a:lnTo>
                <a:lnTo>
                  <a:pt x="6705546" y="2010068"/>
                </a:lnTo>
                <a:lnTo>
                  <a:pt x="6718151" y="2020889"/>
                </a:lnTo>
                <a:lnTo>
                  <a:pt x="6716016" y="2021390"/>
                </a:lnTo>
                <a:lnTo>
                  <a:pt x="6724000" y="2028131"/>
                </a:lnTo>
                <a:lnTo>
                  <a:pt x="6719482" y="2027158"/>
                </a:lnTo>
                <a:cubicBezTo>
                  <a:pt x="6717325" y="2027401"/>
                  <a:pt x="6715561" y="2028374"/>
                  <a:pt x="6714156" y="2029877"/>
                </a:cubicBezTo>
                <a:lnTo>
                  <a:pt x="6711423" y="2034950"/>
                </a:lnTo>
                <a:lnTo>
                  <a:pt x="6706983" y="2032902"/>
                </a:lnTo>
                <a:cubicBezTo>
                  <a:pt x="6707571" y="2036256"/>
                  <a:pt x="6708158" y="2039609"/>
                  <a:pt x="6708959" y="2042868"/>
                </a:cubicBezTo>
                <a:lnTo>
                  <a:pt x="6710049" y="2046018"/>
                </a:lnTo>
                <a:lnTo>
                  <a:pt x="6711143" y="2053784"/>
                </a:lnTo>
                <a:lnTo>
                  <a:pt x="6703056" y="2062468"/>
                </a:lnTo>
                <a:cubicBezTo>
                  <a:pt x="6699685" y="2068605"/>
                  <a:pt x="6697741" y="2075526"/>
                  <a:pt x="6697636" y="2082191"/>
                </a:cubicBezTo>
                <a:lnTo>
                  <a:pt x="6700606" y="2089775"/>
                </a:lnTo>
                <a:lnTo>
                  <a:pt x="6700483" y="2089843"/>
                </a:lnTo>
                <a:lnTo>
                  <a:pt x="6700376" y="2090140"/>
                </a:lnTo>
                <a:lnTo>
                  <a:pt x="6691521" y="2098922"/>
                </a:lnTo>
                <a:cubicBezTo>
                  <a:pt x="6688275" y="2105714"/>
                  <a:pt x="6688157" y="2114481"/>
                  <a:pt x="6693214" y="2124445"/>
                </a:cubicBezTo>
                <a:cubicBezTo>
                  <a:pt x="6695507" y="2129463"/>
                  <a:pt x="6698800" y="2132910"/>
                  <a:pt x="6702642" y="2135580"/>
                </a:cubicBezTo>
                <a:lnTo>
                  <a:pt x="6721366" y="2144654"/>
                </a:lnTo>
                <a:lnTo>
                  <a:pt x="6701334" y="2140119"/>
                </a:lnTo>
                <a:lnTo>
                  <a:pt x="6685727" y="2143549"/>
                </a:lnTo>
                <a:lnTo>
                  <a:pt x="6686842" y="2142684"/>
                </a:lnTo>
                <a:cubicBezTo>
                  <a:pt x="6692410" y="2108099"/>
                  <a:pt x="6682855" y="2068880"/>
                  <a:pt x="6656107" y="2048061"/>
                </a:cubicBezTo>
                <a:lnTo>
                  <a:pt x="6641949" y="2042044"/>
                </a:lnTo>
                <a:lnTo>
                  <a:pt x="6626995" y="2031000"/>
                </a:lnTo>
                <a:lnTo>
                  <a:pt x="6628254" y="2036225"/>
                </a:lnTo>
                <a:lnTo>
                  <a:pt x="6623552" y="2034226"/>
                </a:lnTo>
                <a:cubicBezTo>
                  <a:pt x="6605321" y="2030654"/>
                  <a:pt x="6587326" y="2034219"/>
                  <a:pt x="6573161" y="2043045"/>
                </a:cubicBezTo>
                <a:lnTo>
                  <a:pt x="6566981" y="2048497"/>
                </a:lnTo>
                <a:lnTo>
                  <a:pt x="6567050" y="2045301"/>
                </a:lnTo>
                <a:cubicBezTo>
                  <a:pt x="6564411" y="2044541"/>
                  <a:pt x="6562375" y="2044468"/>
                  <a:pt x="6560986" y="2045062"/>
                </a:cubicBezTo>
                <a:cubicBezTo>
                  <a:pt x="6559597" y="2045655"/>
                  <a:pt x="6558857" y="2046913"/>
                  <a:pt x="6558809" y="2048811"/>
                </a:cubicBezTo>
                <a:cubicBezTo>
                  <a:pt x="6558778" y="2050076"/>
                  <a:pt x="6559053" y="2051628"/>
                  <a:pt x="6559652" y="2053457"/>
                </a:cubicBezTo>
                <a:lnTo>
                  <a:pt x="6561528" y="2053307"/>
                </a:lnTo>
                <a:lnTo>
                  <a:pt x="6557706" y="2056679"/>
                </a:lnTo>
                <a:cubicBezTo>
                  <a:pt x="6551236" y="2064730"/>
                  <a:pt x="6546844" y="2074531"/>
                  <a:pt x="6545409" y="2085620"/>
                </a:cubicBezTo>
                <a:lnTo>
                  <a:pt x="6549365" y="2112308"/>
                </a:lnTo>
                <a:lnTo>
                  <a:pt x="6542798" y="2115984"/>
                </a:lnTo>
                <a:lnTo>
                  <a:pt x="6541083" y="2114487"/>
                </a:lnTo>
                <a:lnTo>
                  <a:pt x="6538332" y="2117392"/>
                </a:lnTo>
                <a:lnTo>
                  <a:pt x="6541077" y="2108917"/>
                </a:lnTo>
                <a:cubicBezTo>
                  <a:pt x="6541930" y="2100634"/>
                  <a:pt x="6540942" y="2092533"/>
                  <a:pt x="6537865" y="2085804"/>
                </a:cubicBezTo>
                <a:lnTo>
                  <a:pt x="6534837" y="2082943"/>
                </a:lnTo>
                <a:lnTo>
                  <a:pt x="6541518" y="2081487"/>
                </a:lnTo>
                <a:cubicBezTo>
                  <a:pt x="6544003" y="2080000"/>
                  <a:pt x="6545979" y="2077538"/>
                  <a:pt x="6547022" y="2073772"/>
                </a:cubicBezTo>
                <a:lnTo>
                  <a:pt x="6539209" y="2069887"/>
                </a:lnTo>
                <a:lnTo>
                  <a:pt x="6540680" y="2067654"/>
                </a:lnTo>
                <a:lnTo>
                  <a:pt x="6543941" y="2052638"/>
                </a:lnTo>
                <a:lnTo>
                  <a:pt x="6545583" y="2048941"/>
                </a:lnTo>
                <a:lnTo>
                  <a:pt x="6544959" y="2047950"/>
                </a:lnTo>
                <a:lnTo>
                  <a:pt x="6545924" y="2043505"/>
                </a:lnTo>
                <a:lnTo>
                  <a:pt x="6545215" y="2040646"/>
                </a:lnTo>
                <a:lnTo>
                  <a:pt x="6548472" y="2039782"/>
                </a:lnTo>
                <a:cubicBezTo>
                  <a:pt x="6552061" y="2038024"/>
                  <a:pt x="6554986" y="2035603"/>
                  <a:pt x="6557170" y="2032433"/>
                </a:cubicBezTo>
                <a:lnTo>
                  <a:pt x="6560490" y="2023169"/>
                </a:lnTo>
                <a:lnTo>
                  <a:pt x="6560491" y="2023169"/>
                </a:lnTo>
                <a:cubicBezTo>
                  <a:pt x="6564526" y="2021073"/>
                  <a:pt x="6564447" y="2010701"/>
                  <a:pt x="6563529" y="2007357"/>
                </a:cubicBezTo>
                <a:cubicBezTo>
                  <a:pt x="6561062" y="2006580"/>
                  <a:pt x="6559463" y="2006602"/>
                  <a:pt x="6558409" y="2007196"/>
                </a:cubicBezTo>
                <a:cubicBezTo>
                  <a:pt x="6556829" y="2008086"/>
                  <a:pt x="6556477" y="2010267"/>
                  <a:pt x="6556264" y="2012978"/>
                </a:cubicBezTo>
                <a:lnTo>
                  <a:pt x="6555048" y="2021358"/>
                </a:lnTo>
                <a:lnTo>
                  <a:pt x="6540853" y="2023077"/>
                </a:lnTo>
                <a:lnTo>
                  <a:pt x="6540551" y="2021859"/>
                </a:lnTo>
                <a:cubicBezTo>
                  <a:pt x="6538713" y="2023410"/>
                  <a:pt x="6537670" y="2021421"/>
                  <a:pt x="6536628" y="2019431"/>
                </a:cubicBezTo>
                <a:lnTo>
                  <a:pt x="6515790" y="2034881"/>
                </a:lnTo>
                <a:lnTo>
                  <a:pt x="6512186" y="2027904"/>
                </a:lnTo>
                <a:lnTo>
                  <a:pt x="6518315" y="2025022"/>
                </a:lnTo>
                <a:cubicBezTo>
                  <a:pt x="6533474" y="2008734"/>
                  <a:pt x="6528379" y="1991028"/>
                  <a:pt x="6517623" y="1983910"/>
                </a:cubicBezTo>
                <a:lnTo>
                  <a:pt x="6511029" y="1982197"/>
                </a:lnTo>
                <a:lnTo>
                  <a:pt x="6510401" y="1981898"/>
                </a:lnTo>
                <a:lnTo>
                  <a:pt x="6509319" y="1978210"/>
                </a:lnTo>
                <a:lnTo>
                  <a:pt x="6505896" y="1972336"/>
                </a:lnTo>
                <a:lnTo>
                  <a:pt x="6509171" y="1972606"/>
                </a:lnTo>
                <a:cubicBezTo>
                  <a:pt x="6512305" y="1972262"/>
                  <a:pt x="6515190" y="1971079"/>
                  <a:pt x="6517692" y="1968389"/>
                </a:cubicBezTo>
                <a:lnTo>
                  <a:pt x="6517645" y="1967994"/>
                </a:lnTo>
                <a:lnTo>
                  <a:pt x="6528437" y="1969146"/>
                </a:lnTo>
                <a:cubicBezTo>
                  <a:pt x="6525437" y="1961486"/>
                  <a:pt x="6524482" y="1950194"/>
                  <a:pt x="6519436" y="1946166"/>
                </a:cubicBezTo>
                <a:cubicBezTo>
                  <a:pt x="6514370" y="1946172"/>
                  <a:pt x="6509304" y="1946176"/>
                  <a:pt x="6506283" y="1942549"/>
                </a:cubicBezTo>
                <a:lnTo>
                  <a:pt x="6504356" y="1948515"/>
                </a:lnTo>
                <a:lnTo>
                  <a:pt x="6499385" y="1945003"/>
                </a:lnTo>
                <a:lnTo>
                  <a:pt x="6497155" y="1941733"/>
                </a:lnTo>
                <a:lnTo>
                  <a:pt x="6502732" y="1944385"/>
                </a:lnTo>
                <a:cubicBezTo>
                  <a:pt x="6505666" y="1940592"/>
                  <a:pt x="6506857" y="1936266"/>
                  <a:pt x="6506325" y="1927888"/>
                </a:cubicBezTo>
                <a:lnTo>
                  <a:pt x="6494733" y="1930163"/>
                </a:lnTo>
                <a:lnTo>
                  <a:pt x="6495906" y="1928130"/>
                </a:lnTo>
                <a:cubicBezTo>
                  <a:pt x="6490014" y="1927540"/>
                  <a:pt x="6484623" y="1925463"/>
                  <a:pt x="6479514" y="1922784"/>
                </a:cubicBezTo>
                <a:lnTo>
                  <a:pt x="6477112" y="1921318"/>
                </a:lnTo>
                <a:lnTo>
                  <a:pt x="6480362" y="1905150"/>
                </a:lnTo>
                <a:lnTo>
                  <a:pt x="6480410" y="1904887"/>
                </a:lnTo>
                <a:lnTo>
                  <a:pt x="6493869" y="1918376"/>
                </a:lnTo>
                <a:cubicBezTo>
                  <a:pt x="6500176" y="1923187"/>
                  <a:pt x="6507394" y="1927316"/>
                  <a:pt x="6515514" y="1930495"/>
                </a:cubicBezTo>
                <a:lnTo>
                  <a:pt x="6517286" y="1930549"/>
                </a:lnTo>
                <a:lnTo>
                  <a:pt x="6518587" y="1936136"/>
                </a:lnTo>
                <a:lnTo>
                  <a:pt x="6523844" y="1942144"/>
                </a:lnTo>
                <a:lnTo>
                  <a:pt x="6523715" y="1942607"/>
                </a:lnTo>
                <a:cubicBezTo>
                  <a:pt x="6522489" y="1958445"/>
                  <a:pt x="6546402" y="1956460"/>
                  <a:pt x="6555209" y="1942267"/>
                </a:cubicBezTo>
                <a:cubicBezTo>
                  <a:pt x="6554175" y="1938040"/>
                  <a:pt x="6552402" y="1935322"/>
                  <a:pt x="6550179" y="1933656"/>
                </a:cubicBezTo>
                <a:cubicBezTo>
                  <a:pt x="6547955" y="1931988"/>
                  <a:pt x="6545283" y="1931372"/>
                  <a:pt x="6542451" y="1931352"/>
                </a:cubicBezTo>
                <a:lnTo>
                  <a:pt x="6530855" y="1933706"/>
                </a:lnTo>
                <a:lnTo>
                  <a:pt x="6529658" y="1930920"/>
                </a:lnTo>
                <a:lnTo>
                  <a:pt x="6533168" y="1931026"/>
                </a:lnTo>
                <a:cubicBezTo>
                  <a:pt x="6539029" y="1929723"/>
                  <a:pt x="6545072" y="1927607"/>
                  <a:pt x="6551921" y="1926671"/>
                </a:cubicBezTo>
                <a:lnTo>
                  <a:pt x="6563670" y="1926901"/>
                </a:lnTo>
                <a:lnTo>
                  <a:pt x="6558746" y="1946830"/>
                </a:lnTo>
                <a:cubicBezTo>
                  <a:pt x="6556381" y="1956447"/>
                  <a:pt x="6555809" y="1966221"/>
                  <a:pt x="6561812" y="1978955"/>
                </a:cubicBezTo>
                <a:lnTo>
                  <a:pt x="6566700" y="1987137"/>
                </a:lnTo>
                <a:lnTo>
                  <a:pt x="6560043" y="1987698"/>
                </a:lnTo>
                <a:cubicBezTo>
                  <a:pt x="6558139" y="1993609"/>
                  <a:pt x="6558497" y="1997998"/>
                  <a:pt x="6560091" y="2000919"/>
                </a:cubicBezTo>
                <a:cubicBezTo>
                  <a:pt x="6562481" y="2005301"/>
                  <a:pt x="6567649" y="2006378"/>
                  <a:pt x="6572131" y="2004322"/>
                </a:cubicBezTo>
                <a:lnTo>
                  <a:pt x="6576329" y="1996150"/>
                </a:lnTo>
                <a:lnTo>
                  <a:pt x="6583870" y="2002075"/>
                </a:lnTo>
                <a:lnTo>
                  <a:pt x="6588581" y="2012941"/>
                </a:lnTo>
                <a:lnTo>
                  <a:pt x="6592996" y="2009244"/>
                </a:lnTo>
                <a:lnTo>
                  <a:pt x="6603389" y="2017409"/>
                </a:lnTo>
                <a:cubicBezTo>
                  <a:pt x="6617029" y="2024002"/>
                  <a:pt x="6631676" y="2028138"/>
                  <a:pt x="6644479" y="2030216"/>
                </a:cubicBezTo>
                <a:cubicBezTo>
                  <a:pt x="6656331" y="2025923"/>
                  <a:pt x="6659645" y="2015378"/>
                  <a:pt x="6680916" y="2016128"/>
                </a:cubicBezTo>
                <a:cubicBezTo>
                  <a:pt x="6685638" y="2012636"/>
                  <a:pt x="6688184" y="2008015"/>
                  <a:pt x="6689460" y="2002751"/>
                </a:cubicBezTo>
                <a:lnTo>
                  <a:pt x="6689602" y="2000074"/>
                </a:lnTo>
                <a:lnTo>
                  <a:pt x="6693611" y="1995503"/>
                </a:lnTo>
                <a:lnTo>
                  <a:pt x="6689902" y="1994411"/>
                </a:lnTo>
                <a:lnTo>
                  <a:pt x="6690375" y="1985529"/>
                </a:lnTo>
                <a:cubicBezTo>
                  <a:pt x="6689649" y="1973416"/>
                  <a:pt x="6687457" y="1960693"/>
                  <a:pt x="6691042" y="1951272"/>
                </a:cubicBezTo>
                <a:lnTo>
                  <a:pt x="6683132" y="1942739"/>
                </a:lnTo>
                <a:lnTo>
                  <a:pt x="6686710" y="1934754"/>
                </a:lnTo>
                <a:cubicBezTo>
                  <a:pt x="6690789" y="1910922"/>
                  <a:pt x="6679277" y="1882719"/>
                  <a:pt x="6659530" y="1879181"/>
                </a:cubicBezTo>
                <a:cubicBezTo>
                  <a:pt x="6658936" y="1881680"/>
                  <a:pt x="6656956" y="1881123"/>
                  <a:pt x="6654977" y="1880568"/>
                </a:cubicBezTo>
                <a:lnTo>
                  <a:pt x="6647720" y="1905083"/>
                </a:lnTo>
                <a:lnTo>
                  <a:pt x="6626961" y="1903115"/>
                </a:lnTo>
                <a:lnTo>
                  <a:pt x="6628995" y="1897717"/>
                </a:lnTo>
                <a:cubicBezTo>
                  <a:pt x="6629388" y="1894088"/>
                  <a:pt x="6628728" y="1890594"/>
                  <a:pt x="6626690" y="1887895"/>
                </a:cubicBezTo>
                <a:cubicBezTo>
                  <a:pt x="6622725" y="1892311"/>
                  <a:pt x="6619095" y="1896419"/>
                  <a:pt x="6615678" y="1900903"/>
                </a:cubicBezTo>
                <a:lnTo>
                  <a:pt x="6615440" y="1901276"/>
                </a:lnTo>
                <a:lnTo>
                  <a:pt x="6597196" y="1897387"/>
                </a:lnTo>
                <a:cubicBezTo>
                  <a:pt x="6591509" y="1902950"/>
                  <a:pt x="6589023" y="1910858"/>
                  <a:pt x="6579163" y="1914150"/>
                </a:cubicBezTo>
                <a:lnTo>
                  <a:pt x="6573258" y="1914843"/>
                </a:lnTo>
                <a:lnTo>
                  <a:pt x="6582346" y="1897568"/>
                </a:lnTo>
                <a:lnTo>
                  <a:pt x="6584271" y="1874924"/>
                </a:lnTo>
                <a:lnTo>
                  <a:pt x="6597688" y="1860725"/>
                </a:lnTo>
                <a:cubicBezTo>
                  <a:pt x="6592995" y="1858207"/>
                  <a:pt x="6588937" y="1857993"/>
                  <a:pt x="6585141" y="1859002"/>
                </a:cubicBezTo>
                <a:lnTo>
                  <a:pt x="6582651" y="1860283"/>
                </a:lnTo>
                <a:lnTo>
                  <a:pt x="6581904" y="1856585"/>
                </a:lnTo>
                <a:lnTo>
                  <a:pt x="6588617" y="1859331"/>
                </a:lnTo>
                <a:cubicBezTo>
                  <a:pt x="6594026" y="1859570"/>
                  <a:pt x="6598252" y="1855696"/>
                  <a:pt x="6595099" y="1847109"/>
                </a:cubicBezTo>
                <a:lnTo>
                  <a:pt x="6586562" y="1840948"/>
                </a:lnTo>
                <a:lnTo>
                  <a:pt x="6591653" y="1837918"/>
                </a:lnTo>
                <a:lnTo>
                  <a:pt x="6592463" y="1834356"/>
                </a:lnTo>
                <a:lnTo>
                  <a:pt x="6597326" y="1834017"/>
                </a:lnTo>
                <a:lnTo>
                  <a:pt x="6604197" y="1829559"/>
                </a:lnTo>
                <a:lnTo>
                  <a:pt x="6604316" y="1829612"/>
                </a:lnTo>
                <a:cubicBezTo>
                  <a:pt x="6607562" y="1830438"/>
                  <a:pt x="6610565" y="1830485"/>
                  <a:pt x="6612756" y="1829379"/>
                </a:cubicBezTo>
                <a:lnTo>
                  <a:pt x="6614695" y="1825500"/>
                </a:lnTo>
                <a:lnTo>
                  <a:pt x="6616637" y="1828646"/>
                </a:lnTo>
                <a:lnTo>
                  <a:pt x="6611756" y="1834052"/>
                </a:lnTo>
                <a:cubicBezTo>
                  <a:pt x="6610503" y="1836707"/>
                  <a:pt x="6609771" y="1839591"/>
                  <a:pt x="6609712" y="1842667"/>
                </a:cubicBezTo>
                <a:cubicBezTo>
                  <a:pt x="6617794" y="1868885"/>
                  <a:pt x="6634021" y="1870452"/>
                  <a:pt x="6646623" y="1862308"/>
                </a:cubicBezTo>
                <a:lnTo>
                  <a:pt x="6654849" y="1852454"/>
                </a:lnTo>
                <a:lnTo>
                  <a:pt x="6657404" y="1856449"/>
                </a:lnTo>
                <a:lnTo>
                  <a:pt x="6656526" y="1856768"/>
                </a:lnTo>
                <a:cubicBezTo>
                  <a:pt x="6653728" y="1859238"/>
                  <a:pt x="6651711" y="1862732"/>
                  <a:pt x="6651516" y="1866436"/>
                </a:cubicBezTo>
                <a:cubicBezTo>
                  <a:pt x="6651343" y="1869729"/>
                  <a:pt x="6652609" y="1873188"/>
                  <a:pt x="6656047" y="1876241"/>
                </a:cubicBezTo>
                <a:cubicBezTo>
                  <a:pt x="6658999" y="1875999"/>
                  <a:pt x="6663123" y="1873235"/>
                  <a:pt x="6666465" y="1869474"/>
                </a:cubicBezTo>
                <a:lnTo>
                  <a:pt x="6668866" y="1864138"/>
                </a:lnTo>
                <a:lnTo>
                  <a:pt x="6676065" y="1864671"/>
                </a:lnTo>
                <a:cubicBezTo>
                  <a:pt x="6679518" y="1857738"/>
                  <a:pt x="6674818" y="1839253"/>
                  <a:pt x="6665093" y="1834345"/>
                </a:cubicBezTo>
                <a:lnTo>
                  <a:pt x="6661519" y="1836387"/>
                </a:lnTo>
                <a:lnTo>
                  <a:pt x="6661795" y="1823686"/>
                </a:lnTo>
                <a:cubicBezTo>
                  <a:pt x="6660039" y="1819778"/>
                  <a:pt x="6656582" y="1817309"/>
                  <a:pt x="6652247" y="1816096"/>
                </a:cubicBezTo>
                <a:cubicBezTo>
                  <a:pt x="6647912" y="1814883"/>
                  <a:pt x="6642697" y="1814925"/>
                  <a:pt x="6637430" y="1816036"/>
                </a:cubicBezTo>
                <a:lnTo>
                  <a:pt x="6630563" y="1818917"/>
                </a:lnTo>
                <a:lnTo>
                  <a:pt x="6631499" y="1814521"/>
                </a:lnTo>
                <a:cubicBezTo>
                  <a:pt x="6628202" y="1810662"/>
                  <a:pt x="6624669" y="1808972"/>
                  <a:pt x="6621129" y="1809036"/>
                </a:cubicBezTo>
                <a:lnTo>
                  <a:pt x="6613583" y="1812690"/>
                </a:lnTo>
                <a:lnTo>
                  <a:pt x="6611632" y="1805920"/>
                </a:lnTo>
                <a:lnTo>
                  <a:pt x="6607314" y="1805923"/>
                </a:lnTo>
                <a:lnTo>
                  <a:pt x="6607407" y="1805734"/>
                </a:lnTo>
                <a:cubicBezTo>
                  <a:pt x="6607457" y="1803464"/>
                  <a:pt x="6606875" y="1801397"/>
                  <a:pt x="6607554" y="1798925"/>
                </a:cubicBezTo>
                <a:lnTo>
                  <a:pt x="6611390" y="1794596"/>
                </a:lnTo>
                <a:lnTo>
                  <a:pt x="6613525" y="1797930"/>
                </a:lnTo>
                <a:cubicBezTo>
                  <a:pt x="6615949" y="1798054"/>
                  <a:pt x="6618374" y="1798178"/>
                  <a:pt x="6621466" y="1799347"/>
                </a:cubicBezTo>
                <a:cubicBezTo>
                  <a:pt x="6622846" y="1796012"/>
                  <a:pt x="6621811" y="1792766"/>
                  <a:pt x="6619901" y="1790566"/>
                </a:cubicBezTo>
                <a:lnTo>
                  <a:pt x="6616176" y="1789196"/>
                </a:lnTo>
                <a:lnTo>
                  <a:pt x="6617516" y="1787684"/>
                </a:lnTo>
                <a:cubicBezTo>
                  <a:pt x="6620731" y="1784248"/>
                  <a:pt x="6623214" y="1780722"/>
                  <a:pt x="6623087" y="1775899"/>
                </a:cubicBezTo>
                <a:cubicBezTo>
                  <a:pt x="6621717" y="1774500"/>
                  <a:pt x="6620265" y="1774166"/>
                  <a:pt x="6618773" y="1774552"/>
                </a:cubicBezTo>
                <a:cubicBezTo>
                  <a:pt x="6614300" y="1775712"/>
                  <a:pt x="6609475" y="1783359"/>
                  <a:pt x="6605413" y="1788224"/>
                </a:cubicBezTo>
                <a:cubicBezTo>
                  <a:pt x="6602993" y="1781172"/>
                  <a:pt x="6601842" y="1770390"/>
                  <a:pt x="6593916" y="1771041"/>
                </a:cubicBezTo>
                <a:cubicBezTo>
                  <a:pt x="6593143" y="1774729"/>
                  <a:pt x="6592742" y="1778387"/>
                  <a:pt x="6592729" y="1782012"/>
                </a:cubicBezTo>
                <a:lnTo>
                  <a:pt x="6593203" y="1783414"/>
                </a:lnTo>
                <a:lnTo>
                  <a:pt x="6590568" y="1783165"/>
                </a:lnTo>
                <a:cubicBezTo>
                  <a:pt x="6590702" y="1786235"/>
                  <a:pt x="6591285" y="1788771"/>
                  <a:pt x="6592714" y="1790843"/>
                </a:cubicBezTo>
                <a:lnTo>
                  <a:pt x="6596609" y="1793477"/>
                </a:lnTo>
                <a:lnTo>
                  <a:pt x="6600824" y="1805929"/>
                </a:lnTo>
                <a:lnTo>
                  <a:pt x="6591347" y="1805939"/>
                </a:lnTo>
                <a:cubicBezTo>
                  <a:pt x="6586939" y="1806859"/>
                  <a:pt x="6584686" y="1808562"/>
                  <a:pt x="6583994" y="1810656"/>
                </a:cubicBezTo>
                <a:cubicBezTo>
                  <a:pt x="6583475" y="1812229"/>
                  <a:pt x="6583835" y="1814021"/>
                  <a:pt x="6584820" y="1815866"/>
                </a:cubicBezTo>
                <a:lnTo>
                  <a:pt x="6585914" y="1816928"/>
                </a:lnTo>
                <a:lnTo>
                  <a:pt x="6579579" y="1817054"/>
                </a:lnTo>
                <a:cubicBezTo>
                  <a:pt x="6572660" y="1819535"/>
                  <a:pt x="6567113" y="1824217"/>
                  <a:pt x="6566014" y="1830689"/>
                </a:cubicBezTo>
                <a:lnTo>
                  <a:pt x="6579054" y="1833369"/>
                </a:lnTo>
                <a:lnTo>
                  <a:pt x="6585068" y="1839873"/>
                </a:lnTo>
                <a:lnTo>
                  <a:pt x="6580380" y="1842313"/>
                </a:lnTo>
                <a:lnTo>
                  <a:pt x="6576551" y="1845593"/>
                </a:lnTo>
                <a:lnTo>
                  <a:pt x="6562634" y="1833820"/>
                </a:lnTo>
                <a:lnTo>
                  <a:pt x="6564401" y="1817017"/>
                </a:lnTo>
                <a:cubicBezTo>
                  <a:pt x="6563381" y="1805196"/>
                  <a:pt x="6558041" y="1793327"/>
                  <a:pt x="6549187" y="1785200"/>
                </a:cubicBezTo>
                <a:lnTo>
                  <a:pt x="6528660" y="1775801"/>
                </a:lnTo>
                <a:lnTo>
                  <a:pt x="6524551" y="1760764"/>
                </a:lnTo>
                <a:lnTo>
                  <a:pt x="6535305" y="1760184"/>
                </a:lnTo>
                <a:lnTo>
                  <a:pt x="6544103" y="1755701"/>
                </a:lnTo>
                <a:lnTo>
                  <a:pt x="6544426" y="1760309"/>
                </a:lnTo>
                <a:cubicBezTo>
                  <a:pt x="6545450" y="1763004"/>
                  <a:pt x="6547303" y="1765734"/>
                  <a:pt x="6549951" y="1768130"/>
                </a:cubicBezTo>
                <a:cubicBezTo>
                  <a:pt x="6565449" y="1773982"/>
                  <a:pt x="6570723" y="1757691"/>
                  <a:pt x="6558705" y="1747060"/>
                </a:cubicBezTo>
                <a:lnTo>
                  <a:pt x="6552722" y="1747346"/>
                </a:lnTo>
                <a:lnTo>
                  <a:pt x="6555543" y="1743546"/>
                </a:lnTo>
                <a:cubicBezTo>
                  <a:pt x="6546957" y="1742699"/>
                  <a:pt x="6540398" y="1744736"/>
                  <a:pt x="6534104" y="1747240"/>
                </a:cubicBezTo>
                <a:lnTo>
                  <a:pt x="6521945" y="1751223"/>
                </a:lnTo>
                <a:lnTo>
                  <a:pt x="6521769" y="1750582"/>
                </a:lnTo>
                <a:lnTo>
                  <a:pt x="6511380" y="1727402"/>
                </a:lnTo>
                <a:lnTo>
                  <a:pt x="6513422" y="1724284"/>
                </a:lnTo>
                <a:cubicBezTo>
                  <a:pt x="6511485" y="1720578"/>
                  <a:pt x="6508713" y="1718279"/>
                  <a:pt x="6505598" y="1717141"/>
                </a:cubicBezTo>
                <a:lnTo>
                  <a:pt x="6499576" y="1717904"/>
                </a:lnTo>
                <a:lnTo>
                  <a:pt x="6487302" y="1710067"/>
                </a:lnTo>
                <a:lnTo>
                  <a:pt x="6467816" y="1712018"/>
                </a:lnTo>
                <a:lnTo>
                  <a:pt x="6467211" y="1695890"/>
                </a:lnTo>
                <a:lnTo>
                  <a:pt x="6457920" y="1696952"/>
                </a:lnTo>
                <a:lnTo>
                  <a:pt x="6447774" y="1690229"/>
                </a:lnTo>
                <a:lnTo>
                  <a:pt x="6446672" y="1694499"/>
                </a:lnTo>
                <a:lnTo>
                  <a:pt x="6443465" y="1687130"/>
                </a:lnTo>
                <a:cubicBezTo>
                  <a:pt x="6441904" y="1685522"/>
                  <a:pt x="6439679" y="1684823"/>
                  <a:pt x="6436213" y="1685079"/>
                </a:cubicBezTo>
                <a:cubicBezTo>
                  <a:pt x="6436585" y="1689074"/>
                  <a:pt x="6436684" y="1691940"/>
                  <a:pt x="6437956" y="1693569"/>
                </a:cubicBezTo>
                <a:lnTo>
                  <a:pt x="6446638" y="1694634"/>
                </a:lnTo>
                <a:lnTo>
                  <a:pt x="6446380" y="1695636"/>
                </a:lnTo>
                <a:cubicBezTo>
                  <a:pt x="6446673" y="1697275"/>
                  <a:pt x="6447346" y="1698830"/>
                  <a:pt x="6447260" y="1700551"/>
                </a:cubicBezTo>
                <a:lnTo>
                  <a:pt x="6452703" y="1701931"/>
                </a:lnTo>
                <a:lnTo>
                  <a:pt x="6446516" y="1709238"/>
                </a:lnTo>
                <a:lnTo>
                  <a:pt x="6445879" y="1708325"/>
                </a:lnTo>
                <a:cubicBezTo>
                  <a:pt x="6444322" y="1712130"/>
                  <a:pt x="6442767" y="1715936"/>
                  <a:pt x="6441470" y="1719742"/>
                </a:cubicBezTo>
                <a:lnTo>
                  <a:pt x="6440521" y="1723566"/>
                </a:lnTo>
                <a:lnTo>
                  <a:pt x="6433223" y="1740010"/>
                </a:lnTo>
                <a:cubicBezTo>
                  <a:pt x="6431631" y="1746252"/>
                  <a:pt x="6431511" y="1751779"/>
                  <a:pt x="6433587" y="1754790"/>
                </a:cubicBezTo>
                <a:cubicBezTo>
                  <a:pt x="6435835" y="1753590"/>
                  <a:pt x="6437642" y="1752121"/>
                  <a:pt x="6439134" y="1750457"/>
                </a:cubicBezTo>
                <a:lnTo>
                  <a:pt x="6440957" y="1747181"/>
                </a:lnTo>
                <a:lnTo>
                  <a:pt x="6443954" y="1754005"/>
                </a:lnTo>
                <a:lnTo>
                  <a:pt x="6452460" y="1729559"/>
                </a:lnTo>
                <a:lnTo>
                  <a:pt x="6453822" y="1730369"/>
                </a:lnTo>
                <a:lnTo>
                  <a:pt x="6451463" y="1744810"/>
                </a:lnTo>
                <a:lnTo>
                  <a:pt x="6460967" y="1759774"/>
                </a:lnTo>
                <a:lnTo>
                  <a:pt x="6460341" y="1764062"/>
                </a:lnTo>
                <a:cubicBezTo>
                  <a:pt x="6460872" y="1770303"/>
                  <a:pt x="6463630" y="1776992"/>
                  <a:pt x="6465468" y="1781453"/>
                </a:cubicBezTo>
                <a:lnTo>
                  <a:pt x="6469658" y="1771927"/>
                </a:lnTo>
                <a:lnTo>
                  <a:pt x="6475815" y="1774587"/>
                </a:lnTo>
                <a:lnTo>
                  <a:pt x="6474317" y="1775191"/>
                </a:lnTo>
                <a:cubicBezTo>
                  <a:pt x="6476222" y="1778600"/>
                  <a:pt x="6474913" y="1782103"/>
                  <a:pt x="6477745" y="1785867"/>
                </a:cubicBezTo>
                <a:cubicBezTo>
                  <a:pt x="6479980" y="1782723"/>
                  <a:pt x="6482705" y="1781102"/>
                  <a:pt x="6484939" y="1777956"/>
                </a:cubicBezTo>
                <a:lnTo>
                  <a:pt x="6484704" y="1777699"/>
                </a:lnTo>
                <a:lnTo>
                  <a:pt x="6505853" y="1776453"/>
                </a:lnTo>
                <a:lnTo>
                  <a:pt x="6517683" y="1777003"/>
                </a:lnTo>
                <a:lnTo>
                  <a:pt x="6508033" y="1779012"/>
                </a:lnTo>
                <a:cubicBezTo>
                  <a:pt x="6504356" y="1781260"/>
                  <a:pt x="6501400" y="1784346"/>
                  <a:pt x="6498973" y="1788030"/>
                </a:cubicBezTo>
                <a:lnTo>
                  <a:pt x="6497832" y="1790471"/>
                </a:lnTo>
                <a:lnTo>
                  <a:pt x="6496289" y="1790382"/>
                </a:lnTo>
                <a:lnTo>
                  <a:pt x="6494557" y="1792392"/>
                </a:lnTo>
                <a:lnTo>
                  <a:pt x="6494521" y="1792127"/>
                </a:lnTo>
                <a:cubicBezTo>
                  <a:pt x="6492161" y="1791638"/>
                  <a:pt x="6490626" y="1791751"/>
                  <a:pt x="6489691" y="1792284"/>
                </a:cubicBezTo>
                <a:cubicBezTo>
                  <a:pt x="6488753" y="1792818"/>
                  <a:pt x="6488414" y="1793771"/>
                  <a:pt x="6488446" y="1794960"/>
                </a:cubicBezTo>
                <a:lnTo>
                  <a:pt x="6491154" y="1803119"/>
                </a:lnTo>
                <a:lnTo>
                  <a:pt x="6488290" y="1801705"/>
                </a:lnTo>
                <a:cubicBezTo>
                  <a:pt x="6488366" y="1804597"/>
                  <a:pt x="6487372" y="1806549"/>
                  <a:pt x="6486499" y="1808686"/>
                </a:cubicBezTo>
                <a:lnTo>
                  <a:pt x="6485807" y="1813936"/>
                </a:lnTo>
                <a:lnTo>
                  <a:pt x="6485162" y="1814412"/>
                </a:lnTo>
                <a:lnTo>
                  <a:pt x="6482607" y="1807835"/>
                </a:lnTo>
                <a:cubicBezTo>
                  <a:pt x="6478824" y="1800552"/>
                  <a:pt x="6474146" y="1793646"/>
                  <a:pt x="6473253" y="1785823"/>
                </a:cubicBezTo>
                <a:cubicBezTo>
                  <a:pt x="6461659" y="1781913"/>
                  <a:pt x="6450691" y="1782814"/>
                  <a:pt x="6439096" y="1778904"/>
                </a:cubicBezTo>
                <a:cubicBezTo>
                  <a:pt x="6429660" y="1785753"/>
                  <a:pt x="6420848" y="1797409"/>
                  <a:pt x="6411689" y="1800591"/>
                </a:cubicBezTo>
                <a:cubicBezTo>
                  <a:pt x="6410042" y="1809231"/>
                  <a:pt x="6412383" y="1817542"/>
                  <a:pt x="6401671" y="1828141"/>
                </a:cubicBezTo>
                <a:lnTo>
                  <a:pt x="6406455" y="1850799"/>
                </a:lnTo>
                <a:lnTo>
                  <a:pt x="6397912" y="1849018"/>
                </a:lnTo>
                <a:cubicBezTo>
                  <a:pt x="6398883" y="1853220"/>
                  <a:pt x="6401124" y="1854499"/>
                  <a:pt x="6404330" y="1855570"/>
                </a:cubicBezTo>
                <a:lnTo>
                  <a:pt x="6410219" y="1858125"/>
                </a:lnTo>
                <a:lnTo>
                  <a:pt x="6417277" y="1870598"/>
                </a:lnTo>
                <a:cubicBezTo>
                  <a:pt x="6421259" y="1873611"/>
                  <a:pt x="6425720" y="1875220"/>
                  <a:pt x="6430418" y="1875745"/>
                </a:cubicBezTo>
                <a:lnTo>
                  <a:pt x="6434388" y="1875378"/>
                </a:lnTo>
                <a:lnTo>
                  <a:pt x="6431182" y="1879451"/>
                </a:lnTo>
                <a:cubicBezTo>
                  <a:pt x="6429987" y="1883077"/>
                  <a:pt x="6429937" y="1887184"/>
                  <a:pt x="6431508" y="1890646"/>
                </a:cubicBezTo>
                <a:cubicBezTo>
                  <a:pt x="6440074" y="1894509"/>
                  <a:pt x="6441083" y="1885483"/>
                  <a:pt x="6446155" y="1881653"/>
                </a:cubicBezTo>
                <a:lnTo>
                  <a:pt x="6445070" y="1874353"/>
                </a:lnTo>
                <a:lnTo>
                  <a:pt x="6459450" y="1866843"/>
                </a:lnTo>
                <a:lnTo>
                  <a:pt x="6462910" y="1867243"/>
                </a:lnTo>
                <a:lnTo>
                  <a:pt x="6467073" y="1883485"/>
                </a:lnTo>
                <a:lnTo>
                  <a:pt x="6468817" y="1886553"/>
                </a:lnTo>
                <a:lnTo>
                  <a:pt x="6466117" y="1899063"/>
                </a:lnTo>
                <a:lnTo>
                  <a:pt x="6462109" y="1912450"/>
                </a:lnTo>
                <a:lnTo>
                  <a:pt x="6450463" y="1906540"/>
                </a:lnTo>
                <a:cubicBezTo>
                  <a:pt x="6445596" y="1904983"/>
                  <a:pt x="6440566" y="1904591"/>
                  <a:pt x="6435157" y="1906247"/>
                </a:cubicBezTo>
                <a:cubicBezTo>
                  <a:pt x="6433836" y="1906893"/>
                  <a:pt x="6432845" y="1907378"/>
                  <a:pt x="6432363" y="1908359"/>
                </a:cubicBezTo>
                <a:cubicBezTo>
                  <a:pt x="6431881" y="1909340"/>
                  <a:pt x="6431906" y="1910817"/>
                  <a:pt x="6432618" y="1913447"/>
                </a:cubicBezTo>
                <a:cubicBezTo>
                  <a:pt x="6441134" y="1914597"/>
                  <a:pt x="6450857" y="1921560"/>
                  <a:pt x="6460207" y="1927978"/>
                </a:cubicBezTo>
                <a:lnTo>
                  <a:pt x="6472192" y="1935429"/>
                </a:lnTo>
                <a:lnTo>
                  <a:pt x="6472074" y="1935510"/>
                </a:lnTo>
                <a:cubicBezTo>
                  <a:pt x="6470353" y="1937868"/>
                  <a:pt x="6469834" y="1940438"/>
                  <a:pt x="6470205" y="1942996"/>
                </a:cubicBezTo>
                <a:cubicBezTo>
                  <a:pt x="6470451" y="1944702"/>
                  <a:pt x="6471093" y="1946402"/>
                  <a:pt x="6472037" y="1948032"/>
                </a:cubicBezTo>
                <a:cubicBezTo>
                  <a:pt x="6473614" y="1950750"/>
                  <a:pt x="6476032" y="1953273"/>
                  <a:pt x="6478862" y="1955295"/>
                </a:cubicBezTo>
                <a:lnTo>
                  <a:pt x="6487127" y="1959077"/>
                </a:lnTo>
                <a:lnTo>
                  <a:pt x="6480359" y="1960436"/>
                </a:lnTo>
                <a:cubicBezTo>
                  <a:pt x="6479338" y="1961215"/>
                  <a:pt x="6478567" y="1962333"/>
                  <a:pt x="6478112" y="1963879"/>
                </a:cubicBezTo>
                <a:cubicBezTo>
                  <a:pt x="6477591" y="1965646"/>
                  <a:pt x="6477479" y="1967973"/>
                  <a:pt x="6477873" y="1970996"/>
                </a:cubicBezTo>
                <a:cubicBezTo>
                  <a:pt x="6481291" y="1969698"/>
                  <a:pt x="6484863" y="1969559"/>
                  <a:pt x="6488455" y="1969911"/>
                </a:cubicBezTo>
                <a:lnTo>
                  <a:pt x="6495269" y="1971100"/>
                </a:lnTo>
                <a:lnTo>
                  <a:pt x="6496596" y="1974974"/>
                </a:lnTo>
                <a:lnTo>
                  <a:pt x="6497988" y="1977760"/>
                </a:lnTo>
                <a:lnTo>
                  <a:pt x="6497036" y="1977877"/>
                </a:lnTo>
                <a:lnTo>
                  <a:pt x="6496885" y="1986765"/>
                </a:lnTo>
                <a:lnTo>
                  <a:pt x="6489123" y="1992158"/>
                </a:lnTo>
                <a:cubicBezTo>
                  <a:pt x="6486625" y="1995707"/>
                  <a:pt x="6485549" y="1999291"/>
                  <a:pt x="6485196" y="2002930"/>
                </a:cubicBezTo>
                <a:lnTo>
                  <a:pt x="6485989" y="2017172"/>
                </a:lnTo>
                <a:lnTo>
                  <a:pt x="6481949" y="2016622"/>
                </a:lnTo>
                <a:lnTo>
                  <a:pt x="6471841" y="2015564"/>
                </a:lnTo>
                <a:lnTo>
                  <a:pt x="6472354" y="2013873"/>
                </a:lnTo>
                <a:cubicBezTo>
                  <a:pt x="6464747" y="2005768"/>
                  <a:pt x="6459327" y="2003744"/>
                  <a:pt x="6455861" y="2004869"/>
                </a:cubicBezTo>
                <a:lnTo>
                  <a:pt x="6453611" y="2007071"/>
                </a:lnTo>
                <a:lnTo>
                  <a:pt x="6449997" y="1995342"/>
                </a:lnTo>
                <a:cubicBezTo>
                  <a:pt x="6445904" y="1995554"/>
                  <a:pt x="6442834" y="1995967"/>
                  <a:pt x="6441035" y="1997395"/>
                </a:cubicBezTo>
                <a:cubicBezTo>
                  <a:pt x="6439235" y="1998824"/>
                  <a:pt x="6438708" y="2001266"/>
                  <a:pt x="6439706" y="2005538"/>
                </a:cubicBezTo>
                <a:cubicBezTo>
                  <a:pt x="6442263" y="2005533"/>
                  <a:pt x="6444303" y="2006445"/>
                  <a:pt x="6446471" y="2007254"/>
                </a:cubicBezTo>
                <a:lnTo>
                  <a:pt x="6452520" y="2008141"/>
                </a:lnTo>
                <a:lnTo>
                  <a:pt x="6452098" y="2008555"/>
                </a:lnTo>
                <a:lnTo>
                  <a:pt x="6451310" y="2013414"/>
                </a:lnTo>
                <a:lnTo>
                  <a:pt x="6450918" y="2013373"/>
                </a:lnTo>
                <a:cubicBezTo>
                  <a:pt x="6444802" y="2018659"/>
                  <a:pt x="6440142" y="2024520"/>
                  <a:pt x="6435481" y="2030382"/>
                </a:cubicBezTo>
                <a:lnTo>
                  <a:pt x="6426246" y="2040559"/>
                </a:lnTo>
                <a:lnTo>
                  <a:pt x="6423336" y="2029705"/>
                </a:lnTo>
                <a:lnTo>
                  <a:pt x="6416485" y="2041912"/>
                </a:lnTo>
                <a:lnTo>
                  <a:pt x="6407153" y="2043780"/>
                </a:lnTo>
                <a:cubicBezTo>
                  <a:pt x="6400612" y="2047086"/>
                  <a:pt x="6395812" y="2052373"/>
                  <a:pt x="6390487" y="2057096"/>
                </a:cubicBezTo>
                <a:lnTo>
                  <a:pt x="6371325" y="2066702"/>
                </a:lnTo>
                <a:lnTo>
                  <a:pt x="6370247" y="2062475"/>
                </a:lnTo>
                <a:cubicBezTo>
                  <a:pt x="6368413" y="2059163"/>
                  <a:pt x="6365564" y="2056288"/>
                  <a:pt x="6361245" y="2053733"/>
                </a:cubicBezTo>
                <a:lnTo>
                  <a:pt x="6359845" y="2057166"/>
                </a:lnTo>
                <a:lnTo>
                  <a:pt x="6359967" y="2050263"/>
                </a:lnTo>
                <a:lnTo>
                  <a:pt x="6357527" y="2048924"/>
                </a:lnTo>
                <a:lnTo>
                  <a:pt x="6371532" y="2029545"/>
                </a:lnTo>
                <a:cubicBezTo>
                  <a:pt x="6377946" y="2007860"/>
                  <a:pt x="6371775" y="1993379"/>
                  <a:pt x="6361238" y="1986467"/>
                </a:cubicBezTo>
                <a:cubicBezTo>
                  <a:pt x="6355969" y="1983010"/>
                  <a:pt x="6349608" y="1981447"/>
                  <a:pt x="6343182" y="1981820"/>
                </a:cubicBezTo>
                <a:lnTo>
                  <a:pt x="6342622" y="1982032"/>
                </a:lnTo>
                <a:lnTo>
                  <a:pt x="6335481" y="1978359"/>
                </a:lnTo>
                <a:lnTo>
                  <a:pt x="6335710" y="1984647"/>
                </a:lnTo>
                <a:lnTo>
                  <a:pt x="6324734" y="1988800"/>
                </a:lnTo>
                <a:lnTo>
                  <a:pt x="6319055" y="1999671"/>
                </a:lnTo>
                <a:lnTo>
                  <a:pt x="6310745" y="2002644"/>
                </a:lnTo>
                <a:lnTo>
                  <a:pt x="6316018" y="2004715"/>
                </a:lnTo>
                <a:lnTo>
                  <a:pt x="6312500" y="2006116"/>
                </a:lnTo>
                <a:lnTo>
                  <a:pt x="6309100" y="2009689"/>
                </a:lnTo>
                <a:lnTo>
                  <a:pt x="6307112" y="2006953"/>
                </a:lnTo>
                <a:cubicBezTo>
                  <a:pt x="6305718" y="2007790"/>
                  <a:pt x="6304950" y="2009057"/>
                  <a:pt x="6304642" y="2010636"/>
                </a:cubicBezTo>
                <a:lnTo>
                  <a:pt x="6305056" y="2013940"/>
                </a:lnTo>
                <a:lnTo>
                  <a:pt x="6301952" y="2017202"/>
                </a:lnTo>
                <a:lnTo>
                  <a:pt x="6300973" y="2017446"/>
                </a:lnTo>
                <a:lnTo>
                  <a:pt x="6294204" y="2021014"/>
                </a:lnTo>
                <a:lnTo>
                  <a:pt x="6282336" y="2020520"/>
                </a:lnTo>
                <a:cubicBezTo>
                  <a:pt x="6283868" y="2025342"/>
                  <a:pt x="6278986" y="2026614"/>
                  <a:pt x="6284954" y="2033510"/>
                </a:cubicBezTo>
                <a:lnTo>
                  <a:pt x="6288675" y="2034023"/>
                </a:lnTo>
                <a:lnTo>
                  <a:pt x="6291087" y="2036507"/>
                </a:lnTo>
                <a:cubicBezTo>
                  <a:pt x="6293553" y="2034147"/>
                  <a:pt x="6297100" y="2032637"/>
                  <a:pt x="6301123" y="2031532"/>
                </a:cubicBezTo>
                <a:lnTo>
                  <a:pt x="6309442" y="2029890"/>
                </a:lnTo>
                <a:lnTo>
                  <a:pt x="6309504" y="2030067"/>
                </a:lnTo>
                <a:lnTo>
                  <a:pt x="6309971" y="2029787"/>
                </a:lnTo>
                <a:lnTo>
                  <a:pt x="6311666" y="2029452"/>
                </a:lnTo>
                <a:lnTo>
                  <a:pt x="6312055" y="2032792"/>
                </a:lnTo>
                <a:lnTo>
                  <a:pt x="6319915" y="2044726"/>
                </a:lnTo>
                <a:lnTo>
                  <a:pt x="6314436" y="2045214"/>
                </a:lnTo>
                <a:cubicBezTo>
                  <a:pt x="6311745" y="2045371"/>
                  <a:pt x="6309237" y="2046037"/>
                  <a:pt x="6307784" y="2048955"/>
                </a:cubicBezTo>
                <a:lnTo>
                  <a:pt x="6309317" y="2051706"/>
                </a:lnTo>
                <a:lnTo>
                  <a:pt x="6301922" y="2052347"/>
                </a:lnTo>
                <a:lnTo>
                  <a:pt x="6305285" y="2049748"/>
                </a:lnTo>
                <a:cubicBezTo>
                  <a:pt x="6304529" y="2047460"/>
                  <a:pt x="6303664" y="2046188"/>
                  <a:pt x="6302734" y="2045644"/>
                </a:cubicBezTo>
                <a:cubicBezTo>
                  <a:pt x="6301803" y="2045099"/>
                  <a:pt x="6300808" y="2045282"/>
                  <a:pt x="6299794" y="2045903"/>
                </a:cubicBezTo>
                <a:lnTo>
                  <a:pt x="6294081" y="2052328"/>
                </a:lnTo>
                <a:lnTo>
                  <a:pt x="6293875" y="2049141"/>
                </a:lnTo>
                <a:cubicBezTo>
                  <a:pt x="6291409" y="2050654"/>
                  <a:pt x="6289221" y="2050768"/>
                  <a:pt x="6286933" y="2051079"/>
                </a:cubicBezTo>
                <a:lnTo>
                  <a:pt x="6282041" y="2053105"/>
                </a:lnTo>
                <a:lnTo>
                  <a:pt x="6268610" y="2047262"/>
                </a:lnTo>
                <a:lnTo>
                  <a:pt x="6275945" y="2037265"/>
                </a:lnTo>
                <a:lnTo>
                  <a:pt x="6268546" y="2012410"/>
                </a:lnTo>
                <a:lnTo>
                  <a:pt x="6268897" y="2012695"/>
                </a:lnTo>
                <a:cubicBezTo>
                  <a:pt x="6271802" y="2014031"/>
                  <a:pt x="6274122" y="2012599"/>
                  <a:pt x="6271172" y="2003880"/>
                </a:cubicBezTo>
                <a:lnTo>
                  <a:pt x="6266418" y="2003643"/>
                </a:lnTo>
                <a:lnTo>
                  <a:pt x="6268572" y="2000945"/>
                </a:lnTo>
                <a:cubicBezTo>
                  <a:pt x="6268472" y="1997878"/>
                  <a:pt x="6266154" y="1994434"/>
                  <a:pt x="6261571" y="1990797"/>
                </a:cubicBezTo>
                <a:lnTo>
                  <a:pt x="6258554" y="1994576"/>
                </a:lnTo>
                <a:lnTo>
                  <a:pt x="6247953" y="1987582"/>
                </a:lnTo>
                <a:cubicBezTo>
                  <a:pt x="6242440" y="1984082"/>
                  <a:pt x="6237301" y="1980468"/>
                  <a:pt x="6233780" y="1976076"/>
                </a:cubicBezTo>
                <a:cubicBezTo>
                  <a:pt x="6228094" y="1976853"/>
                  <a:pt x="6223667" y="1979973"/>
                  <a:pt x="6216061" y="1978090"/>
                </a:cubicBezTo>
                <a:lnTo>
                  <a:pt x="6211964" y="1976315"/>
                </a:lnTo>
                <a:lnTo>
                  <a:pt x="6212874" y="1973828"/>
                </a:lnTo>
                <a:cubicBezTo>
                  <a:pt x="6209908" y="1972094"/>
                  <a:pt x="6205093" y="1972471"/>
                  <a:pt x="6202600" y="1974540"/>
                </a:cubicBezTo>
                <a:cubicBezTo>
                  <a:pt x="6201769" y="1975229"/>
                  <a:pt x="6201196" y="1976106"/>
                  <a:pt x="6201035" y="1977157"/>
                </a:cubicBezTo>
                <a:lnTo>
                  <a:pt x="6201656" y="1978794"/>
                </a:lnTo>
                <a:lnTo>
                  <a:pt x="6194191" y="1984852"/>
                </a:lnTo>
                <a:lnTo>
                  <a:pt x="6183509" y="1968147"/>
                </a:lnTo>
                <a:cubicBezTo>
                  <a:pt x="6176506" y="1962187"/>
                  <a:pt x="6167714" y="1960073"/>
                  <a:pt x="6158216" y="1959714"/>
                </a:cubicBezTo>
                <a:lnTo>
                  <a:pt x="6155229" y="1959925"/>
                </a:lnTo>
                <a:lnTo>
                  <a:pt x="6155014" y="1958673"/>
                </a:lnTo>
                <a:lnTo>
                  <a:pt x="6163529" y="1950126"/>
                </a:lnTo>
                <a:cubicBezTo>
                  <a:pt x="6166880" y="1942837"/>
                  <a:pt x="6165879" y="1935047"/>
                  <a:pt x="6162714" y="1929172"/>
                </a:cubicBezTo>
                <a:lnTo>
                  <a:pt x="6162445" y="1928859"/>
                </a:lnTo>
                <a:lnTo>
                  <a:pt x="6183232" y="1904381"/>
                </a:lnTo>
                <a:lnTo>
                  <a:pt x="6186566" y="1906723"/>
                </a:lnTo>
                <a:lnTo>
                  <a:pt x="6187581" y="1908033"/>
                </a:lnTo>
                <a:lnTo>
                  <a:pt x="6189219" y="1908195"/>
                </a:lnTo>
                <a:lnTo>
                  <a:pt x="6189232" y="1910370"/>
                </a:lnTo>
                <a:lnTo>
                  <a:pt x="6190326" y="1908304"/>
                </a:lnTo>
                <a:lnTo>
                  <a:pt x="6203968" y="1909653"/>
                </a:lnTo>
                <a:lnTo>
                  <a:pt x="6211437" y="1900730"/>
                </a:lnTo>
                <a:lnTo>
                  <a:pt x="6209271" y="1912766"/>
                </a:lnTo>
                <a:lnTo>
                  <a:pt x="6208228" y="1914753"/>
                </a:lnTo>
                <a:lnTo>
                  <a:pt x="6185460" y="1910189"/>
                </a:lnTo>
                <a:cubicBezTo>
                  <a:pt x="6188296" y="1919967"/>
                  <a:pt x="6196879" y="1923576"/>
                  <a:pt x="6206283" y="1927265"/>
                </a:cubicBezTo>
                <a:lnTo>
                  <a:pt x="6211246" y="1929508"/>
                </a:lnTo>
                <a:lnTo>
                  <a:pt x="6210020" y="1933637"/>
                </a:lnTo>
                <a:cubicBezTo>
                  <a:pt x="6210771" y="1935221"/>
                  <a:pt x="6212386" y="1936972"/>
                  <a:pt x="6214500" y="1938655"/>
                </a:cubicBezTo>
                <a:lnTo>
                  <a:pt x="6224563" y="1944073"/>
                </a:lnTo>
                <a:lnTo>
                  <a:pt x="6216464" y="1943695"/>
                </a:lnTo>
                <a:lnTo>
                  <a:pt x="6211801" y="1945876"/>
                </a:lnTo>
                <a:lnTo>
                  <a:pt x="6210630" y="1945544"/>
                </a:lnTo>
                <a:lnTo>
                  <a:pt x="6209488" y="1946958"/>
                </a:lnTo>
                <a:lnTo>
                  <a:pt x="6197952" y="1952355"/>
                </a:lnTo>
                <a:lnTo>
                  <a:pt x="6195711" y="1940817"/>
                </a:lnTo>
                <a:cubicBezTo>
                  <a:pt x="6190780" y="1945818"/>
                  <a:pt x="6183874" y="1946837"/>
                  <a:pt x="6182240" y="1951372"/>
                </a:cubicBezTo>
                <a:cubicBezTo>
                  <a:pt x="6181695" y="1952883"/>
                  <a:pt x="6181735" y="1954786"/>
                  <a:pt x="6182631" y="1957355"/>
                </a:cubicBezTo>
                <a:lnTo>
                  <a:pt x="6187691" y="1959359"/>
                </a:lnTo>
                <a:lnTo>
                  <a:pt x="6185089" y="1962367"/>
                </a:lnTo>
                <a:lnTo>
                  <a:pt x="6190701" y="1965789"/>
                </a:lnTo>
                <a:lnTo>
                  <a:pt x="6190578" y="1965946"/>
                </a:lnTo>
                <a:cubicBezTo>
                  <a:pt x="6192073" y="1968044"/>
                  <a:pt x="6193736" y="1968988"/>
                  <a:pt x="6195249" y="1969136"/>
                </a:cubicBezTo>
                <a:lnTo>
                  <a:pt x="6195927" y="1968634"/>
                </a:lnTo>
                <a:lnTo>
                  <a:pt x="6202694" y="1971202"/>
                </a:lnTo>
                <a:cubicBezTo>
                  <a:pt x="6204628" y="1968239"/>
                  <a:pt x="6206563" y="1965278"/>
                  <a:pt x="6209954" y="1965738"/>
                </a:cubicBezTo>
                <a:cubicBezTo>
                  <a:pt x="6208170" y="1959049"/>
                  <a:pt x="6203069" y="1955401"/>
                  <a:pt x="6197856" y="1954829"/>
                </a:cubicBezTo>
                <a:lnTo>
                  <a:pt x="6195623" y="1955261"/>
                </a:lnTo>
                <a:lnTo>
                  <a:pt x="6197649" y="1953345"/>
                </a:lnTo>
                <a:lnTo>
                  <a:pt x="6203821" y="1955292"/>
                </a:lnTo>
                <a:lnTo>
                  <a:pt x="6211053" y="1954257"/>
                </a:lnTo>
                <a:lnTo>
                  <a:pt x="6211673" y="1956073"/>
                </a:lnTo>
                <a:cubicBezTo>
                  <a:pt x="6227203" y="1963521"/>
                  <a:pt x="6236595" y="1959540"/>
                  <a:pt x="6247103" y="1957637"/>
                </a:cubicBezTo>
                <a:lnTo>
                  <a:pt x="6238800" y="1954419"/>
                </a:lnTo>
                <a:lnTo>
                  <a:pt x="6244697" y="1952854"/>
                </a:lnTo>
                <a:cubicBezTo>
                  <a:pt x="6246037" y="1951973"/>
                  <a:pt x="6246947" y="1950839"/>
                  <a:pt x="6247123" y="1949496"/>
                </a:cubicBezTo>
                <a:cubicBezTo>
                  <a:pt x="6243587" y="1947543"/>
                  <a:pt x="6233000" y="1943172"/>
                  <a:pt x="6229646" y="1946477"/>
                </a:cubicBezTo>
                <a:lnTo>
                  <a:pt x="6229637" y="1946621"/>
                </a:lnTo>
                <a:lnTo>
                  <a:pt x="6226792" y="1944974"/>
                </a:lnTo>
                <a:lnTo>
                  <a:pt x="6237328" y="1945474"/>
                </a:lnTo>
                <a:cubicBezTo>
                  <a:pt x="6238779" y="1942595"/>
                  <a:pt x="6239268" y="1940055"/>
                  <a:pt x="6239012" y="1937771"/>
                </a:cubicBezTo>
                <a:lnTo>
                  <a:pt x="6236939" y="1934419"/>
                </a:lnTo>
                <a:lnTo>
                  <a:pt x="6236851" y="1931042"/>
                </a:lnTo>
                <a:lnTo>
                  <a:pt x="6233671" y="1929132"/>
                </a:lnTo>
                <a:lnTo>
                  <a:pt x="6233553" y="1928941"/>
                </a:lnTo>
                <a:lnTo>
                  <a:pt x="6228089" y="1925483"/>
                </a:lnTo>
                <a:lnTo>
                  <a:pt x="6230149" y="1924340"/>
                </a:lnTo>
                <a:lnTo>
                  <a:pt x="6231951" y="1924290"/>
                </a:lnTo>
                <a:lnTo>
                  <a:pt x="6240117" y="1923781"/>
                </a:lnTo>
                <a:lnTo>
                  <a:pt x="6238660" y="1926338"/>
                </a:lnTo>
                <a:cubicBezTo>
                  <a:pt x="6239818" y="1927031"/>
                  <a:pt x="6240978" y="1927723"/>
                  <a:pt x="6242138" y="1928415"/>
                </a:cubicBezTo>
                <a:cubicBezTo>
                  <a:pt x="6243356" y="1926650"/>
                  <a:pt x="6243676" y="1925596"/>
                  <a:pt x="6243757" y="1924648"/>
                </a:cubicBezTo>
                <a:lnTo>
                  <a:pt x="6243824" y="1923551"/>
                </a:lnTo>
                <a:lnTo>
                  <a:pt x="6244582" y="1923505"/>
                </a:lnTo>
                <a:lnTo>
                  <a:pt x="6251324" y="1920799"/>
                </a:lnTo>
                <a:lnTo>
                  <a:pt x="6255648" y="1927876"/>
                </a:lnTo>
                <a:lnTo>
                  <a:pt x="6254607" y="1930218"/>
                </a:lnTo>
                <a:lnTo>
                  <a:pt x="6256809" y="1936297"/>
                </a:lnTo>
                <a:lnTo>
                  <a:pt x="6252827" y="1940489"/>
                </a:lnTo>
                <a:cubicBezTo>
                  <a:pt x="6254869" y="1942128"/>
                  <a:pt x="6259493" y="1944981"/>
                  <a:pt x="6264064" y="1946199"/>
                </a:cubicBezTo>
                <a:lnTo>
                  <a:pt x="6266406" y="1946286"/>
                </a:lnTo>
                <a:lnTo>
                  <a:pt x="6266500" y="1946373"/>
                </a:lnTo>
                <a:lnTo>
                  <a:pt x="6263510" y="1949223"/>
                </a:lnTo>
                <a:cubicBezTo>
                  <a:pt x="6262068" y="1952091"/>
                  <a:pt x="6262211" y="1955257"/>
                  <a:pt x="6264684" y="1958968"/>
                </a:cubicBezTo>
                <a:lnTo>
                  <a:pt x="6276122" y="1951845"/>
                </a:lnTo>
                <a:lnTo>
                  <a:pt x="6276993" y="1952230"/>
                </a:lnTo>
                <a:lnTo>
                  <a:pt x="6278229" y="1950236"/>
                </a:lnTo>
                <a:lnTo>
                  <a:pt x="6279190" y="1954394"/>
                </a:lnTo>
                <a:lnTo>
                  <a:pt x="6279164" y="1954400"/>
                </a:lnTo>
                <a:lnTo>
                  <a:pt x="6276747" y="1954365"/>
                </a:lnTo>
                <a:lnTo>
                  <a:pt x="6277781" y="1959525"/>
                </a:lnTo>
                <a:lnTo>
                  <a:pt x="6277858" y="1960709"/>
                </a:lnTo>
                <a:lnTo>
                  <a:pt x="6275865" y="1965496"/>
                </a:lnTo>
                <a:cubicBezTo>
                  <a:pt x="6275520" y="1970097"/>
                  <a:pt x="6277317" y="1974123"/>
                  <a:pt x="6280158" y="1975313"/>
                </a:cubicBezTo>
                <a:lnTo>
                  <a:pt x="6283662" y="1974871"/>
                </a:lnTo>
                <a:lnTo>
                  <a:pt x="6283785" y="1982595"/>
                </a:lnTo>
                <a:lnTo>
                  <a:pt x="6284035" y="1982193"/>
                </a:lnTo>
                <a:lnTo>
                  <a:pt x="6286322" y="1989408"/>
                </a:lnTo>
                <a:cubicBezTo>
                  <a:pt x="6287872" y="1992085"/>
                  <a:pt x="6289777" y="1994290"/>
                  <a:pt x="6290971" y="1994501"/>
                </a:cubicBezTo>
                <a:cubicBezTo>
                  <a:pt x="6293433" y="1993037"/>
                  <a:pt x="6292857" y="1980281"/>
                  <a:pt x="6286489" y="1979156"/>
                </a:cubicBezTo>
                <a:lnTo>
                  <a:pt x="6285258" y="1980229"/>
                </a:lnTo>
                <a:lnTo>
                  <a:pt x="6290138" y="1972387"/>
                </a:lnTo>
                <a:lnTo>
                  <a:pt x="6290216" y="1968715"/>
                </a:lnTo>
                <a:lnTo>
                  <a:pt x="6290723" y="1968126"/>
                </a:lnTo>
                <a:lnTo>
                  <a:pt x="6290250" y="1967178"/>
                </a:lnTo>
                <a:lnTo>
                  <a:pt x="6290446" y="1957948"/>
                </a:lnTo>
                <a:cubicBezTo>
                  <a:pt x="6289728" y="1953016"/>
                  <a:pt x="6288281" y="1948257"/>
                  <a:pt x="6286386" y="1944551"/>
                </a:cubicBezTo>
                <a:lnTo>
                  <a:pt x="6283117" y="1941125"/>
                </a:lnTo>
                <a:lnTo>
                  <a:pt x="6283411" y="1940960"/>
                </a:lnTo>
                <a:lnTo>
                  <a:pt x="6287464" y="1945693"/>
                </a:lnTo>
                <a:cubicBezTo>
                  <a:pt x="6294710" y="1947943"/>
                  <a:pt x="6308100" y="1941582"/>
                  <a:pt x="6309581" y="1931253"/>
                </a:cubicBezTo>
                <a:cubicBezTo>
                  <a:pt x="6308390" y="1929766"/>
                  <a:pt x="6307199" y="1928280"/>
                  <a:pt x="6308583" y="1926635"/>
                </a:cubicBezTo>
                <a:cubicBezTo>
                  <a:pt x="6306451" y="1924817"/>
                  <a:pt x="6304349" y="1923775"/>
                  <a:pt x="6302268" y="1923391"/>
                </a:cubicBezTo>
                <a:lnTo>
                  <a:pt x="6297706" y="1924523"/>
                </a:lnTo>
                <a:lnTo>
                  <a:pt x="6302044" y="1921147"/>
                </a:lnTo>
                <a:lnTo>
                  <a:pt x="6308177" y="1912117"/>
                </a:lnTo>
                <a:lnTo>
                  <a:pt x="6312321" y="1912811"/>
                </a:lnTo>
                <a:cubicBezTo>
                  <a:pt x="6315115" y="1911594"/>
                  <a:pt x="6315863" y="1907724"/>
                  <a:pt x="6314994" y="1903785"/>
                </a:cubicBezTo>
                <a:lnTo>
                  <a:pt x="6313251" y="1901444"/>
                </a:lnTo>
                <a:lnTo>
                  <a:pt x="6313276" y="1901415"/>
                </a:lnTo>
                <a:lnTo>
                  <a:pt x="6313197" y="1901371"/>
                </a:lnTo>
                <a:lnTo>
                  <a:pt x="6307968" y="1894344"/>
                </a:lnTo>
                <a:lnTo>
                  <a:pt x="6302916" y="1894453"/>
                </a:lnTo>
                <a:lnTo>
                  <a:pt x="6302735" y="1893961"/>
                </a:lnTo>
                <a:lnTo>
                  <a:pt x="6309731" y="1886531"/>
                </a:lnTo>
                <a:lnTo>
                  <a:pt x="6309773" y="1886874"/>
                </a:lnTo>
                <a:cubicBezTo>
                  <a:pt x="6310564" y="1888780"/>
                  <a:pt x="6312175" y="1890848"/>
                  <a:pt x="6314847" y="1892894"/>
                </a:cubicBezTo>
                <a:cubicBezTo>
                  <a:pt x="6317814" y="1889643"/>
                  <a:pt x="6319917" y="1891483"/>
                  <a:pt x="6322713" y="1889249"/>
                </a:cubicBezTo>
                <a:lnTo>
                  <a:pt x="6321839" y="1885595"/>
                </a:lnTo>
                <a:lnTo>
                  <a:pt x="6329222" y="1887929"/>
                </a:lnTo>
                <a:lnTo>
                  <a:pt x="6336959" y="1886919"/>
                </a:lnTo>
                <a:lnTo>
                  <a:pt x="6330067" y="1901082"/>
                </a:lnTo>
                <a:lnTo>
                  <a:pt x="6334543" y="1903052"/>
                </a:lnTo>
                <a:lnTo>
                  <a:pt x="6333685" y="1908154"/>
                </a:lnTo>
                <a:cubicBezTo>
                  <a:pt x="6335829" y="1913793"/>
                  <a:pt x="6344932" y="1918476"/>
                  <a:pt x="6337924" y="1926703"/>
                </a:cubicBezTo>
                <a:lnTo>
                  <a:pt x="6350612" y="1931874"/>
                </a:lnTo>
                <a:lnTo>
                  <a:pt x="6349083" y="1938787"/>
                </a:lnTo>
                <a:cubicBezTo>
                  <a:pt x="6349166" y="1942433"/>
                  <a:pt x="6350176" y="1945713"/>
                  <a:pt x="6352328" y="1947057"/>
                </a:cubicBezTo>
                <a:lnTo>
                  <a:pt x="6357221" y="1946763"/>
                </a:lnTo>
                <a:lnTo>
                  <a:pt x="6353998" y="1961160"/>
                </a:lnTo>
                <a:lnTo>
                  <a:pt x="6355278" y="1968641"/>
                </a:lnTo>
                <a:lnTo>
                  <a:pt x="6350121" y="1966045"/>
                </a:lnTo>
                <a:cubicBezTo>
                  <a:pt x="6350811" y="1969842"/>
                  <a:pt x="6347157" y="1968895"/>
                  <a:pt x="6346236" y="1971199"/>
                </a:cubicBezTo>
                <a:cubicBezTo>
                  <a:pt x="6345929" y="1971965"/>
                  <a:pt x="6345926" y="1973093"/>
                  <a:pt x="6346488" y="1974878"/>
                </a:cubicBezTo>
                <a:cubicBezTo>
                  <a:pt x="6349040" y="1976143"/>
                  <a:pt x="6353217" y="1977142"/>
                  <a:pt x="6357612" y="1977586"/>
                </a:cubicBezTo>
                <a:lnTo>
                  <a:pt x="6359343" y="1977644"/>
                </a:lnTo>
                <a:lnTo>
                  <a:pt x="6363598" y="1983242"/>
                </a:lnTo>
                <a:lnTo>
                  <a:pt x="6374845" y="1989268"/>
                </a:lnTo>
                <a:lnTo>
                  <a:pt x="6372031" y="1991770"/>
                </a:lnTo>
                <a:lnTo>
                  <a:pt x="6375550" y="1994019"/>
                </a:lnTo>
                <a:lnTo>
                  <a:pt x="6372356" y="1999194"/>
                </a:lnTo>
                <a:lnTo>
                  <a:pt x="6376065" y="2008279"/>
                </a:lnTo>
                <a:lnTo>
                  <a:pt x="6375910" y="2008414"/>
                </a:lnTo>
                <a:lnTo>
                  <a:pt x="6376508" y="2009362"/>
                </a:lnTo>
                <a:lnTo>
                  <a:pt x="6377267" y="2011224"/>
                </a:lnTo>
                <a:lnTo>
                  <a:pt x="6377507" y="2010947"/>
                </a:lnTo>
                <a:lnTo>
                  <a:pt x="6380692" y="2016000"/>
                </a:lnTo>
                <a:cubicBezTo>
                  <a:pt x="6382413" y="2017903"/>
                  <a:pt x="6384546" y="2019498"/>
                  <a:pt x="6387952" y="2021736"/>
                </a:cubicBezTo>
                <a:cubicBezTo>
                  <a:pt x="6396217" y="2015575"/>
                  <a:pt x="6417944" y="2010528"/>
                  <a:pt x="6397501" y="1997097"/>
                </a:cubicBezTo>
                <a:lnTo>
                  <a:pt x="6387262" y="1999680"/>
                </a:lnTo>
                <a:lnTo>
                  <a:pt x="6391114" y="1995230"/>
                </a:lnTo>
                <a:lnTo>
                  <a:pt x="6388224" y="1990070"/>
                </a:lnTo>
                <a:lnTo>
                  <a:pt x="6391666" y="1989655"/>
                </a:lnTo>
                <a:lnTo>
                  <a:pt x="6396745" y="1983269"/>
                </a:lnTo>
                <a:lnTo>
                  <a:pt x="6404221" y="1984315"/>
                </a:lnTo>
                <a:cubicBezTo>
                  <a:pt x="6406254" y="1980231"/>
                  <a:pt x="6407047" y="1973388"/>
                  <a:pt x="6405783" y="1966733"/>
                </a:cubicBezTo>
                <a:lnTo>
                  <a:pt x="6405385" y="1965666"/>
                </a:lnTo>
                <a:lnTo>
                  <a:pt x="6407990" y="1956326"/>
                </a:lnTo>
                <a:cubicBezTo>
                  <a:pt x="6399846" y="1954131"/>
                  <a:pt x="6393400" y="1949771"/>
                  <a:pt x="6386486" y="1946188"/>
                </a:cubicBezTo>
                <a:lnTo>
                  <a:pt x="6364395" y="1941206"/>
                </a:lnTo>
                <a:lnTo>
                  <a:pt x="6367540" y="1938406"/>
                </a:lnTo>
                <a:cubicBezTo>
                  <a:pt x="6364002" y="1930141"/>
                  <a:pt x="6360744" y="1926213"/>
                  <a:pt x="6357982" y="1925056"/>
                </a:cubicBezTo>
                <a:cubicBezTo>
                  <a:pt x="6355220" y="1923897"/>
                  <a:pt x="6352953" y="1925506"/>
                  <a:pt x="6351398" y="1928318"/>
                </a:cubicBezTo>
                <a:lnTo>
                  <a:pt x="6351044" y="1929920"/>
                </a:lnTo>
                <a:lnTo>
                  <a:pt x="6351565" y="1915288"/>
                </a:lnTo>
                <a:lnTo>
                  <a:pt x="6352204" y="1911599"/>
                </a:lnTo>
                <a:lnTo>
                  <a:pt x="6361577" y="1917033"/>
                </a:lnTo>
                <a:cubicBezTo>
                  <a:pt x="6371638" y="1922607"/>
                  <a:pt x="6382604" y="1927159"/>
                  <a:pt x="6398512" y="1926846"/>
                </a:cubicBezTo>
                <a:cubicBezTo>
                  <a:pt x="6408964" y="1920765"/>
                  <a:pt x="6414680" y="1910452"/>
                  <a:pt x="6415809" y="1899488"/>
                </a:cubicBezTo>
                <a:cubicBezTo>
                  <a:pt x="6416751" y="1890352"/>
                  <a:pt x="6414507" y="1880765"/>
                  <a:pt x="6409162" y="1872799"/>
                </a:cubicBezTo>
                <a:lnTo>
                  <a:pt x="6387668" y="1858357"/>
                </a:lnTo>
                <a:lnTo>
                  <a:pt x="6392552" y="1857617"/>
                </a:lnTo>
                <a:cubicBezTo>
                  <a:pt x="6394774" y="1854264"/>
                  <a:pt x="6395576" y="1850696"/>
                  <a:pt x="6397800" y="1847343"/>
                </a:cubicBezTo>
                <a:cubicBezTo>
                  <a:pt x="6396526" y="1844843"/>
                  <a:pt x="6394761" y="1843304"/>
                  <a:pt x="6392793" y="1842573"/>
                </a:cubicBezTo>
                <a:cubicBezTo>
                  <a:pt x="6386887" y="1840376"/>
                  <a:pt x="6379144" y="1845425"/>
                  <a:pt x="6377339" y="1853456"/>
                </a:cubicBezTo>
                <a:lnTo>
                  <a:pt x="6380541" y="1855991"/>
                </a:lnTo>
                <a:lnTo>
                  <a:pt x="6362965" y="1856788"/>
                </a:lnTo>
                <a:cubicBezTo>
                  <a:pt x="6354301" y="1859873"/>
                  <a:pt x="6348075" y="1866430"/>
                  <a:pt x="6343014" y="1874476"/>
                </a:cubicBezTo>
                <a:lnTo>
                  <a:pt x="6341704" y="1877167"/>
                </a:lnTo>
                <a:lnTo>
                  <a:pt x="6340512" y="1876728"/>
                </a:lnTo>
                <a:lnTo>
                  <a:pt x="6337368" y="1865080"/>
                </a:lnTo>
                <a:lnTo>
                  <a:pt x="6334935" y="1863799"/>
                </a:lnTo>
                <a:lnTo>
                  <a:pt x="6339121" y="1854330"/>
                </a:lnTo>
                <a:cubicBezTo>
                  <a:pt x="6339534" y="1848018"/>
                  <a:pt x="6334556" y="1842423"/>
                  <a:pt x="6328192" y="1839386"/>
                </a:cubicBezTo>
                <a:lnTo>
                  <a:pt x="6326031" y="1838870"/>
                </a:lnTo>
                <a:lnTo>
                  <a:pt x="6325014" y="1836498"/>
                </a:lnTo>
                <a:lnTo>
                  <a:pt x="6325428" y="1835963"/>
                </a:lnTo>
                <a:cubicBezTo>
                  <a:pt x="6324784" y="1832193"/>
                  <a:pt x="6323372" y="1829668"/>
                  <a:pt x="6321437" y="1828224"/>
                </a:cubicBezTo>
                <a:cubicBezTo>
                  <a:pt x="6319501" y="1826781"/>
                  <a:pt x="6317044" y="1826421"/>
                  <a:pt x="6314313" y="1826985"/>
                </a:cubicBezTo>
                <a:lnTo>
                  <a:pt x="6313633" y="1829880"/>
                </a:lnTo>
                <a:lnTo>
                  <a:pt x="6309372" y="1831903"/>
                </a:lnTo>
                <a:lnTo>
                  <a:pt x="6303795" y="1817767"/>
                </a:lnTo>
                <a:lnTo>
                  <a:pt x="6302296" y="1815262"/>
                </a:lnTo>
                <a:lnTo>
                  <a:pt x="6315789" y="1822943"/>
                </a:lnTo>
                <a:cubicBezTo>
                  <a:pt x="6313910" y="1818790"/>
                  <a:pt x="6310709" y="1813326"/>
                  <a:pt x="6306612" y="1808302"/>
                </a:cubicBezTo>
                <a:lnTo>
                  <a:pt x="6295421" y="1799085"/>
                </a:lnTo>
                <a:lnTo>
                  <a:pt x="6294925" y="1796012"/>
                </a:lnTo>
                <a:lnTo>
                  <a:pt x="6293901" y="1797833"/>
                </a:lnTo>
                <a:lnTo>
                  <a:pt x="6292046" y="1796305"/>
                </a:lnTo>
                <a:lnTo>
                  <a:pt x="6289709" y="1796032"/>
                </a:lnTo>
                <a:lnTo>
                  <a:pt x="6272742" y="1788881"/>
                </a:lnTo>
                <a:cubicBezTo>
                  <a:pt x="6269608" y="1787583"/>
                  <a:pt x="6266385" y="1785978"/>
                  <a:pt x="6262991" y="1783611"/>
                </a:cubicBezTo>
                <a:lnTo>
                  <a:pt x="6253103" y="1774589"/>
                </a:lnTo>
                <a:lnTo>
                  <a:pt x="6257121" y="1761193"/>
                </a:lnTo>
                <a:lnTo>
                  <a:pt x="6258059" y="1752541"/>
                </a:lnTo>
                <a:lnTo>
                  <a:pt x="6263346" y="1756114"/>
                </a:lnTo>
                <a:lnTo>
                  <a:pt x="6265521" y="1755416"/>
                </a:lnTo>
                <a:lnTo>
                  <a:pt x="6269637" y="1760297"/>
                </a:lnTo>
                <a:cubicBezTo>
                  <a:pt x="6276690" y="1764456"/>
                  <a:pt x="6284847" y="1759493"/>
                  <a:pt x="6281358" y="1749917"/>
                </a:cubicBezTo>
                <a:lnTo>
                  <a:pt x="6276886" y="1748071"/>
                </a:lnTo>
                <a:lnTo>
                  <a:pt x="6276356" y="1747639"/>
                </a:lnTo>
                <a:lnTo>
                  <a:pt x="6276145" y="1747765"/>
                </a:lnTo>
                <a:lnTo>
                  <a:pt x="6273661" y="1746740"/>
                </a:lnTo>
                <a:lnTo>
                  <a:pt x="6271675" y="1746856"/>
                </a:lnTo>
                <a:lnTo>
                  <a:pt x="6269446" y="1738016"/>
                </a:lnTo>
                <a:lnTo>
                  <a:pt x="6261595" y="1728830"/>
                </a:lnTo>
                <a:lnTo>
                  <a:pt x="6262655" y="1726667"/>
                </a:lnTo>
                <a:cubicBezTo>
                  <a:pt x="6260547" y="1724914"/>
                  <a:pt x="6257979" y="1724486"/>
                  <a:pt x="6254863" y="1723032"/>
                </a:cubicBezTo>
                <a:lnTo>
                  <a:pt x="6253591" y="1729317"/>
                </a:lnTo>
                <a:lnTo>
                  <a:pt x="6251904" y="1729558"/>
                </a:lnTo>
                <a:cubicBezTo>
                  <a:pt x="6249669" y="1730528"/>
                  <a:pt x="6248218" y="1731965"/>
                  <a:pt x="6247411" y="1733678"/>
                </a:cubicBezTo>
                <a:lnTo>
                  <a:pt x="6248353" y="1738220"/>
                </a:lnTo>
                <a:lnTo>
                  <a:pt x="6246982" y="1739554"/>
                </a:lnTo>
                <a:lnTo>
                  <a:pt x="6245479" y="1725620"/>
                </a:lnTo>
                <a:lnTo>
                  <a:pt x="6244528" y="1723965"/>
                </a:lnTo>
                <a:lnTo>
                  <a:pt x="6244680" y="1723733"/>
                </a:lnTo>
                <a:lnTo>
                  <a:pt x="6244186" y="1723370"/>
                </a:lnTo>
                <a:lnTo>
                  <a:pt x="6242055" y="1719661"/>
                </a:lnTo>
                <a:lnTo>
                  <a:pt x="6253734" y="1708252"/>
                </a:lnTo>
                <a:lnTo>
                  <a:pt x="6255335" y="1704529"/>
                </a:lnTo>
                <a:lnTo>
                  <a:pt x="6258003" y="1703067"/>
                </a:lnTo>
                <a:lnTo>
                  <a:pt x="6259768" y="1703392"/>
                </a:lnTo>
                <a:lnTo>
                  <a:pt x="6267812" y="1706804"/>
                </a:lnTo>
                <a:cubicBezTo>
                  <a:pt x="6267598" y="1697320"/>
                  <a:pt x="6262774" y="1691619"/>
                  <a:pt x="6255755" y="1689809"/>
                </a:cubicBezTo>
                <a:lnTo>
                  <a:pt x="6253944" y="1694630"/>
                </a:lnTo>
                <a:lnTo>
                  <a:pt x="6250578" y="1697679"/>
                </a:lnTo>
                <a:lnTo>
                  <a:pt x="6248930" y="1699650"/>
                </a:lnTo>
                <a:lnTo>
                  <a:pt x="6240109" y="1706774"/>
                </a:lnTo>
                <a:lnTo>
                  <a:pt x="6237713" y="1712105"/>
                </a:lnTo>
                <a:lnTo>
                  <a:pt x="6235673" y="1708554"/>
                </a:lnTo>
                <a:lnTo>
                  <a:pt x="6226358" y="1703861"/>
                </a:lnTo>
                <a:lnTo>
                  <a:pt x="6231533" y="1701221"/>
                </a:lnTo>
                <a:lnTo>
                  <a:pt x="6223984" y="1693212"/>
                </a:lnTo>
                <a:lnTo>
                  <a:pt x="6226761" y="1682600"/>
                </a:lnTo>
                <a:lnTo>
                  <a:pt x="6221091" y="1670686"/>
                </a:lnTo>
                <a:lnTo>
                  <a:pt x="6223983" y="1670374"/>
                </a:lnTo>
                <a:cubicBezTo>
                  <a:pt x="6224846" y="1669616"/>
                  <a:pt x="6224619" y="1667962"/>
                  <a:pt x="6222933" y="1664413"/>
                </a:cubicBezTo>
                <a:lnTo>
                  <a:pt x="6218845" y="1665965"/>
                </a:lnTo>
                <a:lnTo>
                  <a:pt x="6218035" y="1664262"/>
                </a:lnTo>
                <a:lnTo>
                  <a:pt x="6226554" y="1660935"/>
                </a:lnTo>
                <a:lnTo>
                  <a:pt x="6236149" y="1643118"/>
                </a:lnTo>
                <a:lnTo>
                  <a:pt x="6242033" y="1650164"/>
                </a:lnTo>
                <a:cubicBezTo>
                  <a:pt x="6250425" y="1644339"/>
                  <a:pt x="6254081" y="1639220"/>
                  <a:pt x="6254779" y="1635024"/>
                </a:cubicBezTo>
                <a:lnTo>
                  <a:pt x="6250622" y="1627045"/>
                </a:lnTo>
                <a:lnTo>
                  <a:pt x="6252635" y="1624814"/>
                </a:lnTo>
                <a:cubicBezTo>
                  <a:pt x="6255569" y="1618427"/>
                  <a:pt x="6256412" y="1612178"/>
                  <a:pt x="6256042" y="1606027"/>
                </a:cubicBezTo>
                <a:lnTo>
                  <a:pt x="6254696" y="1599724"/>
                </a:lnTo>
                <a:lnTo>
                  <a:pt x="6257239" y="1595090"/>
                </a:lnTo>
                <a:lnTo>
                  <a:pt x="6257229" y="1592663"/>
                </a:lnTo>
                <a:lnTo>
                  <a:pt x="6259689" y="1599287"/>
                </a:lnTo>
                <a:cubicBezTo>
                  <a:pt x="6262935" y="1603134"/>
                  <a:pt x="6267174" y="1606558"/>
                  <a:pt x="6270202" y="1609003"/>
                </a:cubicBezTo>
                <a:cubicBezTo>
                  <a:pt x="6282731" y="1604420"/>
                  <a:pt x="6273989" y="1592458"/>
                  <a:pt x="6265737" y="1582525"/>
                </a:cubicBezTo>
                <a:lnTo>
                  <a:pt x="6255235" y="1586993"/>
                </a:lnTo>
                <a:lnTo>
                  <a:pt x="6250652" y="1583312"/>
                </a:lnTo>
                <a:lnTo>
                  <a:pt x="6246228" y="1570020"/>
                </a:lnTo>
                <a:cubicBezTo>
                  <a:pt x="6244492" y="1564119"/>
                  <a:pt x="6243288" y="1558240"/>
                  <a:pt x="6243490" y="1552349"/>
                </a:cubicBezTo>
                <a:cubicBezTo>
                  <a:pt x="6227710" y="1542655"/>
                  <a:pt x="6211794" y="1540233"/>
                  <a:pt x="6196014" y="1530541"/>
                </a:cubicBezTo>
                <a:cubicBezTo>
                  <a:pt x="6188513" y="1533952"/>
                  <a:pt x="6180977" y="1539184"/>
                  <a:pt x="6173588" y="1543754"/>
                </a:cubicBezTo>
                <a:lnTo>
                  <a:pt x="6172921" y="1544041"/>
                </a:lnTo>
                <a:lnTo>
                  <a:pt x="6171458" y="1528683"/>
                </a:lnTo>
                <a:cubicBezTo>
                  <a:pt x="6169798" y="1528271"/>
                  <a:pt x="6168410" y="1528229"/>
                  <a:pt x="6167206" y="1528433"/>
                </a:cubicBezTo>
                <a:cubicBezTo>
                  <a:pt x="6163598" y="1529049"/>
                  <a:pt x="6161666" y="1531880"/>
                  <a:pt x="6159106" y="1533542"/>
                </a:cubicBezTo>
                <a:cubicBezTo>
                  <a:pt x="6158315" y="1535281"/>
                  <a:pt x="6158543" y="1536645"/>
                  <a:pt x="6159260" y="1537846"/>
                </a:cubicBezTo>
                <a:cubicBezTo>
                  <a:pt x="6160335" y="1539647"/>
                  <a:pt x="6162507" y="1541080"/>
                  <a:pt x="6163980" y="1542869"/>
                </a:cubicBezTo>
                <a:lnTo>
                  <a:pt x="6164337" y="1547728"/>
                </a:lnTo>
                <a:lnTo>
                  <a:pt x="6155904" y="1551350"/>
                </a:lnTo>
                <a:lnTo>
                  <a:pt x="6158910" y="1540683"/>
                </a:lnTo>
                <a:cubicBezTo>
                  <a:pt x="6155393" y="1539970"/>
                  <a:pt x="6151472" y="1541195"/>
                  <a:pt x="6147687" y="1543616"/>
                </a:cubicBezTo>
                <a:lnTo>
                  <a:pt x="6137389" y="1555459"/>
                </a:lnTo>
                <a:lnTo>
                  <a:pt x="6129897" y="1552764"/>
                </a:lnTo>
                <a:lnTo>
                  <a:pt x="6129703" y="1551011"/>
                </a:lnTo>
                <a:lnTo>
                  <a:pt x="6128866" y="1548452"/>
                </a:lnTo>
                <a:lnTo>
                  <a:pt x="6134354" y="1541012"/>
                </a:lnTo>
                <a:lnTo>
                  <a:pt x="6141202" y="1519523"/>
                </a:lnTo>
                <a:lnTo>
                  <a:pt x="6143362" y="1523432"/>
                </a:lnTo>
                <a:lnTo>
                  <a:pt x="6140183" y="1528703"/>
                </a:lnTo>
                <a:cubicBezTo>
                  <a:pt x="6147965" y="1535918"/>
                  <a:pt x="6154875" y="1534840"/>
                  <a:pt x="6160449" y="1530142"/>
                </a:cubicBezTo>
                <a:cubicBezTo>
                  <a:pt x="6159266" y="1524965"/>
                  <a:pt x="6156279" y="1520834"/>
                  <a:pt x="6148342" y="1515179"/>
                </a:cubicBezTo>
                <a:lnTo>
                  <a:pt x="6143833" y="1522652"/>
                </a:lnTo>
                <a:lnTo>
                  <a:pt x="6144368" y="1504470"/>
                </a:lnTo>
                <a:lnTo>
                  <a:pt x="6144259" y="1504128"/>
                </a:lnTo>
                <a:lnTo>
                  <a:pt x="6150828" y="1497327"/>
                </a:lnTo>
                <a:lnTo>
                  <a:pt x="6142104" y="1497378"/>
                </a:lnTo>
                <a:lnTo>
                  <a:pt x="6138176" y="1485079"/>
                </a:lnTo>
                <a:lnTo>
                  <a:pt x="6133290" y="1481826"/>
                </a:lnTo>
                <a:lnTo>
                  <a:pt x="6132910" y="1479629"/>
                </a:lnTo>
                <a:lnTo>
                  <a:pt x="6139243" y="1479488"/>
                </a:lnTo>
                <a:cubicBezTo>
                  <a:pt x="6143694" y="1477927"/>
                  <a:pt x="6147257" y="1474856"/>
                  <a:pt x="6147930" y="1470114"/>
                </a:cubicBezTo>
                <a:lnTo>
                  <a:pt x="6146716" y="1462878"/>
                </a:lnTo>
                <a:lnTo>
                  <a:pt x="6149386" y="1465502"/>
                </a:lnTo>
                <a:cubicBezTo>
                  <a:pt x="6155691" y="1470530"/>
                  <a:pt x="6162795" y="1474559"/>
                  <a:pt x="6170746" y="1477529"/>
                </a:cubicBezTo>
                <a:lnTo>
                  <a:pt x="6180101" y="1479538"/>
                </a:lnTo>
                <a:lnTo>
                  <a:pt x="6182935" y="1485911"/>
                </a:lnTo>
                <a:lnTo>
                  <a:pt x="6189581" y="1481573"/>
                </a:lnTo>
                <a:lnTo>
                  <a:pt x="6197185" y="1483206"/>
                </a:lnTo>
                <a:cubicBezTo>
                  <a:pt x="6196033" y="1470302"/>
                  <a:pt x="6188436" y="1471192"/>
                  <a:pt x="6184062" y="1465186"/>
                </a:cubicBezTo>
                <a:cubicBezTo>
                  <a:pt x="6181711" y="1458084"/>
                  <a:pt x="6181815" y="1450781"/>
                  <a:pt x="6181074" y="1444177"/>
                </a:cubicBezTo>
                <a:lnTo>
                  <a:pt x="6181064" y="1444155"/>
                </a:lnTo>
                <a:lnTo>
                  <a:pt x="6187805" y="1441765"/>
                </a:lnTo>
                <a:cubicBezTo>
                  <a:pt x="6187913" y="1439221"/>
                  <a:pt x="6186072" y="1436001"/>
                  <a:pt x="6184122" y="1434870"/>
                </a:cubicBezTo>
                <a:cubicBezTo>
                  <a:pt x="6183536" y="1434530"/>
                  <a:pt x="6182941" y="1434379"/>
                  <a:pt x="6182386" y="1434492"/>
                </a:cubicBezTo>
                <a:cubicBezTo>
                  <a:pt x="6181554" y="1434658"/>
                  <a:pt x="6180810" y="1435416"/>
                  <a:pt x="6180322" y="1437018"/>
                </a:cubicBezTo>
                <a:lnTo>
                  <a:pt x="6179985" y="1441908"/>
                </a:lnTo>
                <a:lnTo>
                  <a:pt x="6173007" y="1427367"/>
                </a:lnTo>
                <a:cubicBezTo>
                  <a:pt x="6160951" y="1428094"/>
                  <a:pt x="6167387" y="1445867"/>
                  <a:pt x="6169449" y="1457634"/>
                </a:cubicBezTo>
                <a:cubicBezTo>
                  <a:pt x="6161460" y="1454711"/>
                  <a:pt x="6151755" y="1449093"/>
                  <a:pt x="6144334" y="1450301"/>
                </a:cubicBezTo>
                <a:lnTo>
                  <a:pt x="6140497" y="1452562"/>
                </a:lnTo>
                <a:lnTo>
                  <a:pt x="6139281" y="1450711"/>
                </a:lnTo>
                <a:lnTo>
                  <a:pt x="6130974" y="1456753"/>
                </a:lnTo>
                <a:lnTo>
                  <a:pt x="6132827" y="1444702"/>
                </a:lnTo>
                <a:cubicBezTo>
                  <a:pt x="6129663" y="1444281"/>
                  <a:pt x="6127361" y="1444573"/>
                  <a:pt x="6125716" y="1445364"/>
                </a:cubicBezTo>
                <a:cubicBezTo>
                  <a:pt x="6120777" y="1447737"/>
                  <a:pt x="6121742" y="1454610"/>
                  <a:pt x="6123031" y="1460272"/>
                </a:cubicBezTo>
                <a:lnTo>
                  <a:pt x="6130382" y="1457184"/>
                </a:lnTo>
                <a:lnTo>
                  <a:pt x="6122654" y="1462805"/>
                </a:lnTo>
                <a:lnTo>
                  <a:pt x="6121716" y="1464622"/>
                </a:lnTo>
                <a:lnTo>
                  <a:pt x="6121707" y="1463434"/>
                </a:lnTo>
                <a:lnTo>
                  <a:pt x="6119319" y="1461237"/>
                </a:lnTo>
                <a:lnTo>
                  <a:pt x="6111231" y="1450917"/>
                </a:lnTo>
                <a:cubicBezTo>
                  <a:pt x="6109590" y="1451193"/>
                  <a:pt x="6108550" y="1451804"/>
                  <a:pt x="6107960" y="1452666"/>
                </a:cubicBezTo>
                <a:cubicBezTo>
                  <a:pt x="6107077" y="1453957"/>
                  <a:pt x="6107208" y="1455812"/>
                  <a:pt x="6107848" y="1457949"/>
                </a:cubicBezTo>
                <a:lnTo>
                  <a:pt x="6110711" y="1464759"/>
                </a:lnTo>
                <a:lnTo>
                  <a:pt x="6110709" y="1472768"/>
                </a:lnTo>
                <a:cubicBezTo>
                  <a:pt x="6111389" y="1474445"/>
                  <a:pt x="6112700" y="1476063"/>
                  <a:pt x="6115000" y="1477684"/>
                </a:cubicBezTo>
                <a:lnTo>
                  <a:pt x="6120618" y="1475590"/>
                </a:lnTo>
                <a:lnTo>
                  <a:pt x="6122357" y="1484979"/>
                </a:lnTo>
                <a:lnTo>
                  <a:pt x="6123402" y="1485747"/>
                </a:lnTo>
                <a:lnTo>
                  <a:pt x="6121057" y="1489961"/>
                </a:lnTo>
                <a:lnTo>
                  <a:pt x="6126179" y="1503335"/>
                </a:lnTo>
                <a:lnTo>
                  <a:pt x="6120107" y="1509985"/>
                </a:lnTo>
                <a:lnTo>
                  <a:pt x="6133800" y="1510031"/>
                </a:lnTo>
                <a:lnTo>
                  <a:pt x="6137326" y="1512510"/>
                </a:lnTo>
                <a:lnTo>
                  <a:pt x="6139651" y="1516717"/>
                </a:lnTo>
                <a:lnTo>
                  <a:pt x="6131844" y="1520861"/>
                </a:lnTo>
                <a:lnTo>
                  <a:pt x="6122371" y="1537306"/>
                </a:lnTo>
                <a:lnTo>
                  <a:pt x="6111338" y="1532121"/>
                </a:lnTo>
                <a:cubicBezTo>
                  <a:pt x="6107774" y="1534854"/>
                  <a:pt x="6106037" y="1538295"/>
                  <a:pt x="6105737" y="1541927"/>
                </a:cubicBezTo>
                <a:lnTo>
                  <a:pt x="6106434" y="1544449"/>
                </a:lnTo>
                <a:lnTo>
                  <a:pt x="6100998" y="1539748"/>
                </a:lnTo>
                <a:cubicBezTo>
                  <a:pt x="6096343" y="1539105"/>
                  <a:pt x="6091473" y="1540608"/>
                  <a:pt x="6089284" y="1543613"/>
                </a:cubicBezTo>
                <a:lnTo>
                  <a:pt x="6092113" y="1550328"/>
                </a:lnTo>
                <a:lnTo>
                  <a:pt x="6087820" y="1556043"/>
                </a:lnTo>
                <a:lnTo>
                  <a:pt x="6089753" y="1550035"/>
                </a:lnTo>
                <a:cubicBezTo>
                  <a:pt x="6086949" y="1548544"/>
                  <a:pt x="6084837" y="1548211"/>
                  <a:pt x="6083237" y="1548692"/>
                </a:cubicBezTo>
                <a:cubicBezTo>
                  <a:pt x="6078437" y="1550139"/>
                  <a:pt x="6078250" y="1558915"/>
                  <a:pt x="6077852" y="1565734"/>
                </a:cubicBezTo>
                <a:cubicBezTo>
                  <a:pt x="6079968" y="1567855"/>
                  <a:pt x="6081530" y="1568335"/>
                  <a:pt x="6082743" y="1567760"/>
                </a:cubicBezTo>
                <a:lnTo>
                  <a:pt x="6083760" y="1565689"/>
                </a:lnTo>
                <a:lnTo>
                  <a:pt x="6088904" y="1565610"/>
                </a:lnTo>
                <a:lnTo>
                  <a:pt x="6092951" y="1562112"/>
                </a:lnTo>
                <a:lnTo>
                  <a:pt x="6093114" y="1563117"/>
                </a:lnTo>
                <a:lnTo>
                  <a:pt x="6092521" y="1563559"/>
                </a:lnTo>
                <a:lnTo>
                  <a:pt x="6093287" y="1564190"/>
                </a:lnTo>
                <a:lnTo>
                  <a:pt x="6093448" y="1565186"/>
                </a:lnTo>
                <a:lnTo>
                  <a:pt x="6094474" y="1568509"/>
                </a:lnTo>
                <a:lnTo>
                  <a:pt x="6093353" y="1568429"/>
                </a:lnTo>
                <a:cubicBezTo>
                  <a:pt x="6091156" y="1570500"/>
                  <a:pt x="6090129" y="1575979"/>
                  <a:pt x="6090555" y="1581741"/>
                </a:cubicBezTo>
                <a:lnTo>
                  <a:pt x="6094172" y="1590906"/>
                </a:lnTo>
                <a:lnTo>
                  <a:pt x="6093589" y="1591045"/>
                </a:lnTo>
                <a:cubicBezTo>
                  <a:pt x="6092462" y="1592949"/>
                  <a:pt x="6092117" y="1595093"/>
                  <a:pt x="6092344" y="1597151"/>
                </a:cubicBezTo>
                <a:cubicBezTo>
                  <a:pt x="6093027" y="1603326"/>
                  <a:pt x="6098883" y="1608737"/>
                  <a:pt x="6104352" y="1604662"/>
                </a:cubicBezTo>
                <a:lnTo>
                  <a:pt x="6104028" y="1596780"/>
                </a:lnTo>
                <a:lnTo>
                  <a:pt x="6104613" y="1596782"/>
                </a:lnTo>
                <a:cubicBezTo>
                  <a:pt x="6107638" y="1595723"/>
                  <a:pt x="6109243" y="1593187"/>
                  <a:pt x="6110075" y="1589805"/>
                </a:cubicBezTo>
                <a:lnTo>
                  <a:pt x="6110261" y="1587076"/>
                </a:lnTo>
                <a:lnTo>
                  <a:pt x="6110440" y="1587560"/>
                </a:lnTo>
                <a:cubicBezTo>
                  <a:pt x="6111884" y="1587350"/>
                  <a:pt x="6113759" y="1586233"/>
                  <a:pt x="6116651" y="1585810"/>
                </a:cubicBezTo>
                <a:cubicBezTo>
                  <a:pt x="6115474" y="1582607"/>
                  <a:pt x="6113011" y="1582123"/>
                  <a:pt x="6111833" y="1578921"/>
                </a:cubicBezTo>
                <a:lnTo>
                  <a:pt x="6110757" y="1579786"/>
                </a:lnTo>
                <a:lnTo>
                  <a:pt x="6110895" y="1577753"/>
                </a:lnTo>
                <a:lnTo>
                  <a:pt x="6107914" y="1575682"/>
                </a:lnTo>
                <a:lnTo>
                  <a:pt x="6107709" y="1573886"/>
                </a:lnTo>
                <a:lnTo>
                  <a:pt x="6110835" y="1574714"/>
                </a:lnTo>
                <a:cubicBezTo>
                  <a:pt x="6113049" y="1574540"/>
                  <a:pt x="6115027" y="1573407"/>
                  <a:pt x="6116474" y="1570826"/>
                </a:cubicBezTo>
                <a:lnTo>
                  <a:pt x="6116924" y="1569421"/>
                </a:lnTo>
                <a:lnTo>
                  <a:pt x="6116945" y="1569434"/>
                </a:lnTo>
                <a:cubicBezTo>
                  <a:pt x="6119761" y="1570774"/>
                  <a:pt x="6122661" y="1571627"/>
                  <a:pt x="6125461" y="1571756"/>
                </a:cubicBezTo>
                <a:lnTo>
                  <a:pt x="6130437" y="1570121"/>
                </a:lnTo>
                <a:lnTo>
                  <a:pt x="6130606" y="1571011"/>
                </a:lnTo>
                <a:lnTo>
                  <a:pt x="6129894" y="1571030"/>
                </a:lnTo>
                <a:cubicBezTo>
                  <a:pt x="6132625" y="1575861"/>
                  <a:pt x="6125104" y="1576068"/>
                  <a:pt x="6130297" y="1581647"/>
                </a:cubicBezTo>
                <a:lnTo>
                  <a:pt x="6138076" y="1582343"/>
                </a:lnTo>
                <a:lnTo>
                  <a:pt x="6131760" y="1590007"/>
                </a:lnTo>
                <a:lnTo>
                  <a:pt x="6132405" y="1600031"/>
                </a:lnTo>
                <a:lnTo>
                  <a:pt x="6126938" y="1599440"/>
                </a:lnTo>
                <a:lnTo>
                  <a:pt x="6125201" y="1585858"/>
                </a:lnTo>
                <a:cubicBezTo>
                  <a:pt x="6123124" y="1585881"/>
                  <a:pt x="6119888" y="1587193"/>
                  <a:pt x="6116894" y="1585947"/>
                </a:cubicBezTo>
                <a:lnTo>
                  <a:pt x="6115806" y="1597549"/>
                </a:lnTo>
                <a:lnTo>
                  <a:pt x="6109649" y="1596261"/>
                </a:lnTo>
                <a:cubicBezTo>
                  <a:pt x="6111293" y="1601310"/>
                  <a:pt x="6104321" y="1598966"/>
                  <a:pt x="6107543" y="1605929"/>
                </a:cubicBezTo>
                <a:cubicBezTo>
                  <a:pt x="6112774" y="1607687"/>
                  <a:pt x="6124019" y="1607284"/>
                  <a:pt x="6130230" y="1604217"/>
                </a:cubicBezTo>
                <a:lnTo>
                  <a:pt x="6132532" y="1601998"/>
                </a:lnTo>
                <a:lnTo>
                  <a:pt x="6133548" y="1617777"/>
                </a:lnTo>
                <a:lnTo>
                  <a:pt x="6133180" y="1617007"/>
                </a:lnTo>
                <a:cubicBezTo>
                  <a:pt x="6129943" y="1614646"/>
                  <a:pt x="6125864" y="1613359"/>
                  <a:pt x="6122904" y="1612536"/>
                </a:cubicBezTo>
                <a:cubicBezTo>
                  <a:pt x="6125668" y="1618020"/>
                  <a:pt x="6130731" y="1621480"/>
                  <a:pt x="6134077" y="1628562"/>
                </a:cubicBezTo>
                <a:lnTo>
                  <a:pt x="6134815" y="1628452"/>
                </a:lnTo>
                <a:lnTo>
                  <a:pt x="6136524" y="1642755"/>
                </a:lnTo>
                <a:lnTo>
                  <a:pt x="6143506" y="1655021"/>
                </a:lnTo>
                <a:lnTo>
                  <a:pt x="6129901" y="1665144"/>
                </a:lnTo>
                <a:cubicBezTo>
                  <a:pt x="6132829" y="1667586"/>
                  <a:pt x="6139695" y="1668249"/>
                  <a:pt x="6146710" y="1666966"/>
                </a:cubicBezTo>
                <a:lnTo>
                  <a:pt x="6152724" y="1663614"/>
                </a:lnTo>
                <a:lnTo>
                  <a:pt x="6157866" y="1667596"/>
                </a:lnTo>
                <a:lnTo>
                  <a:pt x="6163616" y="1668858"/>
                </a:lnTo>
                <a:lnTo>
                  <a:pt x="6164358" y="1673582"/>
                </a:lnTo>
                <a:lnTo>
                  <a:pt x="6162796" y="1674435"/>
                </a:lnTo>
                <a:cubicBezTo>
                  <a:pt x="6161339" y="1676134"/>
                  <a:pt x="6160979" y="1678415"/>
                  <a:pt x="6161106" y="1680835"/>
                </a:cubicBezTo>
                <a:lnTo>
                  <a:pt x="6161568" y="1683562"/>
                </a:lnTo>
                <a:lnTo>
                  <a:pt x="6151241" y="1690337"/>
                </a:lnTo>
                <a:lnTo>
                  <a:pt x="6137299" y="1676557"/>
                </a:lnTo>
                <a:lnTo>
                  <a:pt x="6117056" y="1674945"/>
                </a:lnTo>
                <a:lnTo>
                  <a:pt x="6118433" y="1665904"/>
                </a:lnTo>
                <a:cubicBezTo>
                  <a:pt x="6115614" y="1659333"/>
                  <a:pt x="6111424" y="1654477"/>
                  <a:pt x="6107753" y="1648610"/>
                </a:cubicBezTo>
                <a:lnTo>
                  <a:pt x="6106110" y="1643533"/>
                </a:lnTo>
                <a:lnTo>
                  <a:pt x="6107333" y="1643261"/>
                </a:lnTo>
                <a:lnTo>
                  <a:pt x="6104879" y="1639731"/>
                </a:lnTo>
                <a:lnTo>
                  <a:pt x="6100192" y="1625256"/>
                </a:lnTo>
                <a:cubicBezTo>
                  <a:pt x="6096127" y="1619522"/>
                  <a:pt x="6091137" y="1615667"/>
                  <a:pt x="6085626" y="1612912"/>
                </a:cubicBezTo>
                <a:lnTo>
                  <a:pt x="6079494" y="1610927"/>
                </a:lnTo>
                <a:lnTo>
                  <a:pt x="6079257" y="1610536"/>
                </a:lnTo>
                <a:lnTo>
                  <a:pt x="6081364" y="1605941"/>
                </a:lnTo>
                <a:cubicBezTo>
                  <a:pt x="6080729" y="1603740"/>
                  <a:pt x="6078781" y="1602074"/>
                  <a:pt x="6076703" y="1602130"/>
                </a:cubicBezTo>
                <a:lnTo>
                  <a:pt x="6073346" y="1604458"/>
                </a:lnTo>
                <a:lnTo>
                  <a:pt x="6071102" y="1603175"/>
                </a:lnTo>
                <a:lnTo>
                  <a:pt x="6063259" y="1606223"/>
                </a:lnTo>
                <a:lnTo>
                  <a:pt x="6051070" y="1603724"/>
                </a:lnTo>
                <a:lnTo>
                  <a:pt x="6052725" y="1601442"/>
                </a:lnTo>
                <a:cubicBezTo>
                  <a:pt x="6053974" y="1597111"/>
                  <a:pt x="6053513" y="1592734"/>
                  <a:pt x="6051574" y="1588613"/>
                </a:cubicBezTo>
                <a:cubicBezTo>
                  <a:pt x="6046209" y="1588172"/>
                  <a:pt x="6042345" y="1592098"/>
                  <a:pt x="6040759" y="1597345"/>
                </a:cubicBezTo>
                <a:lnTo>
                  <a:pt x="6041247" y="1600195"/>
                </a:lnTo>
                <a:lnTo>
                  <a:pt x="6032863" y="1596944"/>
                </a:lnTo>
                <a:lnTo>
                  <a:pt x="6014316" y="1610089"/>
                </a:lnTo>
                <a:lnTo>
                  <a:pt x="6009493" y="1604441"/>
                </a:lnTo>
                <a:cubicBezTo>
                  <a:pt x="6006551" y="1605563"/>
                  <a:pt x="6004466" y="1607533"/>
                  <a:pt x="6003167" y="1609920"/>
                </a:cubicBezTo>
                <a:lnTo>
                  <a:pt x="6002634" y="1618369"/>
                </a:lnTo>
                <a:lnTo>
                  <a:pt x="5990238" y="1627155"/>
                </a:lnTo>
                <a:lnTo>
                  <a:pt x="5990240" y="1627365"/>
                </a:lnTo>
                <a:lnTo>
                  <a:pt x="5987688" y="1625290"/>
                </a:lnTo>
                <a:cubicBezTo>
                  <a:pt x="5986721" y="1625765"/>
                  <a:pt x="5985664" y="1626875"/>
                  <a:pt x="5984657" y="1628363"/>
                </a:cubicBezTo>
                <a:cubicBezTo>
                  <a:pt x="5981634" y="1632824"/>
                  <a:pt x="5979066" y="1640684"/>
                  <a:pt x="5980776" y="1645023"/>
                </a:cubicBezTo>
                <a:cubicBezTo>
                  <a:pt x="5982573" y="1646256"/>
                  <a:pt x="5984147" y="1646756"/>
                  <a:pt x="5985552" y="1646688"/>
                </a:cubicBezTo>
                <a:lnTo>
                  <a:pt x="5988996" y="1644378"/>
                </a:lnTo>
                <a:lnTo>
                  <a:pt x="5989110" y="1645016"/>
                </a:lnTo>
                <a:lnTo>
                  <a:pt x="5990413" y="1646789"/>
                </a:lnTo>
                <a:lnTo>
                  <a:pt x="5990469" y="1653183"/>
                </a:lnTo>
                <a:lnTo>
                  <a:pt x="5988836" y="1666972"/>
                </a:lnTo>
                <a:lnTo>
                  <a:pt x="5983578" y="1662380"/>
                </a:lnTo>
                <a:cubicBezTo>
                  <a:pt x="5981450" y="1661341"/>
                  <a:pt x="5979155" y="1660972"/>
                  <a:pt x="5976887" y="1661447"/>
                </a:cubicBezTo>
                <a:cubicBezTo>
                  <a:pt x="5973975" y="1665451"/>
                  <a:pt x="5969609" y="1671456"/>
                  <a:pt x="5969721" y="1674828"/>
                </a:cubicBezTo>
                <a:lnTo>
                  <a:pt x="5977609" y="1674778"/>
                </a:lnTo>
                <a:lnTo>
                  <a:pt x="5977398" y="1675545"/>
                </a:lnTo>
                <a:lnTo>
                  <a:pt x="5982506" y="1690384"/>
                </a:lnTo>
                <a:lnTo>
                  <a:pt x="5973725" y="1697810"/>
                </a:lnTo>
                <a:lnTo>
                  <a:pt x="5968477" y="1685789"/>
                </a:lnTo>
                <a:lnTo>
                  <a:pt x="5953291" y="1669114"/>
                </a:lnTo>
                <a:lnTo>
                  <a:pt x="5958636" y="1669215"/>
                </a:lnTo>
                <a:lnTo>
                  <a:pt x="5941859" y="1658860"/>
                </a:lnTo>
                <a:lnTo>
                  <a:pt x="5941701" y="1656210"/>
                </a:lnTo>
                <a:lnTo>
                  <a:pt x="5940713" y="1656070"/>
                </a:lnTo>
                <a:lnTo>
                  <a:pt x="5938882" y="1649680"/>
                </a:lnTo>
                <a:lnTo>
                  <a:pt x="5934564" y="1657261"/>
                </a:lnTo>
                <a:lnTo>
                  <a:pt x="5921949" y="1654513"/>
                </a:lnTo>
                <a:lnTo>
                  <a:pt x="5913238" y="1658827"/>
                </a:lnTo>
                <a:lnTo>
                  <a:pt x="5917640" y="1650794"/>
                </a:lnTo>
                <a:lnTo>
                  <a:pt x="5914567" y="1640856"/>
                </a:lnTo>
                <a:lnTo>
                  <a:pt x="5919007" y="1641915"/>
                </a:lnTo>
                <a:cubicBezTo>
                  <a:pt x="5924883" y="1640539"/>
                  <a:pt x="5922491" y="1630403"/>
                  <a:pt x="5918647" y="1627018"/>
                </a:cubicBezTo>
                <a:cubicBezTo>
                  <a:pt x="5917877" y="1626341"/>
                  <a:pt x="5917051" y="1625934"/>
                  <a:pt x="5916221" y="1625921"/>
                </a:cubicBezTo>
                <a:cubicBezTo>
                  <a:pt x="5914975" y="1625902"/>
                  <a:pt x="5913722" y="1626770"/>
                  <a:pt x="5912645" y="1628942"/>
                </a:cubicBezTo>
                <a:lnTo>
                  <a:pt x="5910488" y="1638230"/>
                </a:lnTo>
                <a:lnTo>
                  <a:pt x="5892738" y="1636373"/>
                </a:lnTo>
                <a:lnTo>
                  <a:pt x="5893817" y="1646587"/>
                </a:lnTo>
                <a:lnTo>
                  <a:pt x="5889020" y="1642739"/>
                </a:lnTo>
                <a:lnTo>
                  <a:pt x="5891905" y="1632976"/>
                </a:lnTo>
                <a:cubicBezTo>
                  <a:pt x="5891109" y="1631814"/>
                  <a:pt x="5890338" y="1631311"/>
                  <a:pt x="5889576" y="1631166"/>
                </a:cubicBezTo>
                <a:cubicBezTo>
                  <a:pt x="5887295" y="1630730"/>
                  <a:pt x="5885119" y="1633510"/>
                  <a:pt x="5882779" y="1631343"/>
                </a:cubicBezTo>
                <a:lnTo>
                  <a:pt x="5870296" y="1649280"/>
                </a:lnTo>
                <a:lnTo>
                  <a:pt x="5869614" y="1642933"/>
                </a:lnTo>
                <a:lnTo>
                  <a:pt x="5868855" y="1640906"/>
                </a:lnTo>
                <a:lnTo>
                  <a:pt x="5869447" y="1637349"/>
                </a:lnTo>
                <a:cubicBezTo>
                  <a:pt x="5869248" y="1635430"/>
                  <a:pt x="5868481" y="1633119"/>
                  <a:pt x="5867007" y="1630320"/>
                </a:cubicBezTo>
                <a:lnTo>
                  <a:pt x="5865260" y="1631307"/>
                </a:lnTo>
                <a:lnTo>
                  <a:pt x="5864826" y="1630146"/>
                </a:lnTo>
                <a:lnTo>
                  <a:pt x="5863534" y="1628507"/>
                </a:lnTo>
                <a:lnTo>
                  <a:pt x="5872786" y="1628120"/>
                </a:lnTo>
                <a:lnTo>
                  <a:pt x="5877266" y="1621901"/>
                </a:lnTo>
                <a:lnTo>
                  <a:pt x="5879670" y="1623680"/>
                </a:lnTo>
                <a:cubicBezTo>
                  <a:pt x="5883310" y="1625615"/>
                  <a:pt x="5887031" y="1626620"/>
                  <a:pt x="5889746" y="1625217"/>
                </a:cubicBezTo>
                <a:cubicBezTo>
                  <a:pt x="5889568" y="1621656"/>
                  <a:pt x="5886897" y="1618834"/>
                  <a:pt x="5883101" y="1616344"/>
                </a:cubicBezTo>
                <a:lnTo>
                  <a:pt x="5878142" y="1613793"/>
                </a:lnTo>
                <a:lnTo>
                  <a:pt x="5879404" y="1611826"/>
                </a:lnTo>
                <a:cubicBezTo>
                  <a:pt x="5879875" y="1609449"/>
                  <a:pt x="5879569" y="1606452"/>
                  <a:pt x="5878105" y="1602873"/>
                </a:cubicBezTo>
                <a:lnTo>
                  <a:pt x="5873624" y="1602415"/>
                </a:lnTo>
                <a:lnTo>
                  <a:pt x="5874870" y="1591121"/>
                </a:lnTo>
                <a:cubicBezTo>
                  <a:pt x="5870754" y="1591088"/>
                  <a:pt x="5869414" y="1594888"/>
                  <a:pt x="5865298" y="1594854"/>
                </a:cubicBezTo>
                <a:lnTo>
                  <a:pt x="5862961" y="1603187"/>
                </a:lnTo>
                <a:lnTo>
                  <a:pt x="5854029" y="1599379"/>
                </a:lnTo>
                <a:lnTo>
                  <a:pt x="5848031" y="1605096"/>
                </a:lnTo>
                <a:lnTo>
                  <a:pt x="5843616" y="1600991"/>
                </a:lnTo>
                <a:lnTo>
                  <a:pt x="5842099" y="1598939"/>
                </a:lnTo>
                <a:lnTo>
                  <a:pt x="5844868" y="1596738"/>
                </a:lnTo>
                <a:cubicBezTo>
                  <a:pt x="5837635" y="1593102"/>
                  <a:pt x="5833039" y="1586566"/>
                  <a:pt x="5828956" y="1579797"/>
                </a:cubicBezTo>
                <a:lnTo>
                  <a:pt x="5825445" y="1574783"/>
                </a:lnTo>
                <a:lnTo>
                  <a:pt x="5836740" y="1570213"/>
                </a:lnTo>
                <a:lnTo>
                  <a:pt x="5847711" y="1558524"/>
                </a:lnTo>
                <a:lnTo>
                  <a:pt x="5854655" y="1554727"/>
                </a:lnTo>
                <a:cubicBezTo>
                  <a:pt x="5861914" y="1549022"/>
                  <a:pt x="5861940" y="1543378"/>
                  <a:pt x="5858674" y="1539010"/>
                </a:cubicBezTo>
                <a:lnTo>
                  <a:pt x="5854312" y="1536776"/>
                </a:lnTo>
                <a:lnTo>
                  <a:pt x="5855394" y="1533652"/>
                </a:lnTo>
                <a:cubicBezTo>
                  <a:pt x="5855395" y="1529707"/>
                  <a:pt x="5854117" y="1525567"/>
                  <a:pt x="5850567" y="1524268"/>
                </a:cubicBezTo>
                <a:cubicBezTo>
                  <a:pt x="5848565" y="1523902"/>
                  <a:pt x="5847465" y="1524739"/>
                  <a:pt x="5846997" y="1526220"/>
                </a:cubicBezTo>
                <a:lnTo>
                  <a:pt x="5847999" y="1533540"/>
                </a:lnTo>
                <a:lnTo>
                  <a:pt x="5842941" y="1530949"/>
                </a:lnTo>
                <a:lnTo>
                  <a:pt x="5834112" y="1534150"/>
                </a:lnTo>
                <a:lnTo>
                  <a:pt x="5829487" y="1529754"/>
                </a:lnTo>
                <a:cubicBezTo>
                  <a:pt x="5824645" y="1526759"/>
                  <a:pt x="5819394" y="1524947"/>
                  <a:pt x="5814403" y="1524820"/>
                </a:cubicBezTo>
                <a:lnTo>
                  <a:pt x="5805298" y="1528310"/>
                </a:lnTo>
                <a:lnTo>
                  <a:pt x="5806338" y="1521560"/>
                </a:lnTo>
                <a:lnTo>
                  <a:pt x="5802535" y="1516464"/>
                </a:lnTo>
                <a:lnTo>
                  <a:pt x="5806003" y="1502797"/>
                </a:lnTo>
                <a:lnTo>
                  <a:pt x="5806040" y="1502694"/>
                </a:lnTo>
                <a:lnTo>
                  <a:pt x="5809309" y="1506380"/>
                </a:lnTo>
                <a:lnTo>
                  <a:pt x="5807834" y="1497547"/>
                </a:lnTo>
                <a:lnTo>
                  <a:pt x="5817830" y="1468906"/>
                </a:lnTo>
                <a:cubicBezTo>
                  <a:pt x="5814283" y="1457937"/>
                  <a:pt x="5810811" y="1448899"/>
                  <a:pt x="5807126" y="1441325"/>
                </a:cubicBezTo>
                <a:lnTo>
                  <a:pt x="5802916" y="1434728"/>
                </a:lnTo>
                <a:lnTo>
                  <a:pt x="5813436" y="1437261"/>
                </a:lnTo>
                <a:lnTo>
                  <a:pt x="5820690" y="1437799"/>
                </a:lnTo>
                <a:lnTo>
                  <a:pt x="5821706" y="1448128"/>
                </a:lnTo>
                <a:lnTo>
                  <a:pt x="5830173" y="1442405"/>
                </a:lnTo>
                <a:lnTo>
                  <a:pt x="5841778" y="1470332"/>
                </a:lnTo>
                <a:lnTo>
                  <a:pt x="5841701" y="1471654"/>
                </a:lnTo>
                <a:cubicBezTo>
                  <a:pt x="5842214" y="1475775"/>
                  <a:pt x="5843473" y="1478571"/>
                  <a:pt x="5845197" y="1480303"/>
                </a:cubicBezTo>
                <a:lnTo>
                  <a:pt x="5846048" y="1480608"/>
                </a:lnTo>
                <a:lnTo>
                  <a:pt x="5847211" y="1483411"/>
                </a:lnTo>
                <a:cubicBezTo>
                  <a:pt x="5847211" y="1483411"/>
                  <a:pt x="5848579" y="1483776"/>
                  <a:pt x="5848579" y="1483776"/>
                </a:cubicBezTo>
                <a:cubicBezTo>
                  <a:pt x="5848579" y="1483776"/>
                  <a:pt x="5848920" y="1483869"/>
                  <a:pt x="5849680" y="1482404"/>
                </a:cubicBezTo>
                <a:lnTo>
                  <a:pt x="5849826" y="1481966"/>
                </a:lnTo>
                <a:lnTo>
                  <a:pt x="5851492" y="1482562"/>
                </a:lnTo>
                <a:cubicBezTo>
                  <a:pt x="5863387" y="1481876"/>
                  <a:pt x="5879995" y="1461088"/>
                  <a:pt x="5866584" y="1452781"/>
                </a:cubicBezTo>
                <a:lnTo>
                  <a:pt x="5852676" y="1449527"/>
                </a:lnTo>
                <a:lnTo>
                  <a:pt x="5850610" y="1442012"/>
                </a:lnTo>
                <a:cubicBezTo>
                  <a:pt x="5845633" y="1428798"/>
                  <a:pt x="5839850" y="1424745"/>
                  <a:pt x="5835172" y="1413487"/>
                </a:cubicBezTo>
                <a:cubicBezTo>
                  <a:pt x="5835055" y="1408454"/>
                  <a:pt x="5834592" y="1404369"/>
                  <a:pt x="5833851" y="1401045"/>
                </a:cubicBezTo>
                <a:lnTo>
                  <a:pt x="5832961" y="1398694"/>
                </a:lnTo>
                <a:lnTo>
                  <a:pt x="5832783" y="1397361"/>
                </a:lnTo>
                <a:lnTo>
                  <a:pt x="5837391" y="1406935"/>
                </a:lnTo>
                <a:lnTo>
                  <a:pt x="5840493" y="1409579"/>
                </a:lnTo>
                <a:lnTo>
                  <a:pt x="5838364" y="1411227"/>
                </a:lnTo>
                <a:lnTo>
                  <a:pt x="5842482" y="1415007"/>
                </a:lnTo>
                <a:lnTo>
                  <a:pt x="5843213" y="1420274"/>
                </a:lnTo>
                <a:cubicBezTo>
                  <a:pt x="5845232" y="1423999"/>
                  <a:pt x="5848812" y="1425822"/>
                  <a:pt x="5851865" y="1424776"/>
                </a:cubicBezTo>
                <a:lnTo>
                  <a:pt x="5854666" y="1422040"/>
                </a:lnTo>
                <a:lnTo>
                  <a:pt x="5858664" y="1427813"/>
                </a:lnTo>
                <a:cubicBezTo>
                  <a:pt x="5860459" y="1423942"/>
                  <a:pt x="5860344" y="1419752"/>
                  <a:pt x="5859003" y="1415718"/>
                </a:cubicBezTo>
                <a:lnTo>
                  <a:pt x="5857221" y="1412878"/>
                </a:lnTo>
                <a:lnTo>
                  <a:pt x="5857362" y="1412085"/>
                </a:lnTo>
                <a:lnTo>
                  <a:pt x="5856476" y="1411690"/>
                </a:lnTo>
                <a:lnTo>
                  <a:pt x="5851994" y="1404556"/>
                </a:lnTo>
                <a:lnTo>
                  <a:pt x="5844710" y="1399316"/>
                </a:lnTo>
                <a:lnTo>
                  <a:pt x="5855339" y="1398723"/>
                </a:lnTo>
                <a:cubicBezTo>
                  <a:pt x="5854897" y="1394744"/>
                  <a:pt x="5854822" y="1393318"/>
                  <a:pt x="5854349" y="1392058"/>
                </a:cubicBezTo>
                <a:lnTo>
                  <a:pt x="5851960" y="1388048"/>
                </a:lnTo>
                <a:lnTo>
                  <a:pt x="5855383" y="1381173"/>
                </a:lnTo>
                <a:cubicBezTo>
                  <a:pt x="5856312" y="1377667"/>
                  <a:pt x="5856367" y="1374146"/>
                  <a:pt x="5855059" y="1371196"/>
                </a:cubicBezTo>
                <a:cubicBezTo>
                  <a:pt x="5853281" y="1370885"/>
                  <a:pt x="5851504" y="1370575"/>
                  <a:pt x="5851870" y="1368376"/>
                </a:cubicBezTo>
                <a:cubicBezTo>
                  <a:pt x="5849113" y="1368460"/>
                  <a:pt x="5846775" y="1369110"/>
                  <a:pt x="5844785" y="1370246"/>
                </a:cubicBezTo>
                <a:cubicBezTo>
                  <a:pt x="5838817" y="1373652"/>
                  <a:pt x="5835979" y="1381421"/>
                  <a:pt x="5834332" y="1391307"/>
                </a:cubicBezTo>
                <a:cubicBezTo>
                  <a:pt x="5834854" y="1393658"/>
                  <a:pt x="5835665" y="1395320"/>
                  <a:pt x="5836669" y="1396398"/>
                </a:cubicBezTo>
                <a:lnTo>
                  <a:pt x="5840762" y="1396963"/>
                </a:lnTo>
                <a:lnTo>
                  <a:pt x="5840799" y="1397105"/>
                </a:lnTo>
                <a:lnTo>
                  <a:pt x="5832664" y="1396464"/>
                </a:lnTo>
                <a:lnTo>
                  <a:pt x="5831665" y="1388961"/>
                </a:lnTo>
                <a:cubicBezTo>
                  <a:pt x="5828514" y="1379543"/>
                  <a:pt x="5822181" y="1372038"/>
                  <a:pt x="5815693" y="1373086"/>
                </a:cubicBezTo>
                <a:lnTo>
                  <a:pt x="5818106" y="1381206"/>
                </a:lnTo>
                <a:lnTo>
                  <a:pt x="5809164" y="1377214"/>
                </a:lnTo>
                <a:lnTo>
                  <a:pt x="5808922" y="1383295"/>
                </a:lnTo>
                <a:lnTo>
                  <a:pt x="5805263" y="1380726"/>
                </a:lnTo>
                <a:lnTo>
                  <a:pt x="5806558" y="1370959"/>
                </a:lnTo>
                <a:cubicBezTo>
                  <a:pt x="5805512" y="1365357"/>
                  <a:pt x="5803201" y="1360654"/>
                  <a:pt x="5800050" y="1356922"/>
                </a:cubicBezTo>
                <a:lnTo>
                  <a:pt x="5796921" y="1354700"/>
                </a:lnTo>
                <a:lnTo>
                  <a:pt x="5801835" y="1349022"/>
                </a:lnTo>
                <a:lnTo>
                  <a:pt x="5803796" y="1348941"/>
                </a:lnTo>
                <a:cubicBezTo>
                  <a:pt x="5807152" y="1347982"/>
                  <a:pt x="5810649" y="1346091"/>
                  <a:pt x="5814330" y="1342961"/>
                </a:cubicBezTo>
                <a:lnTo>
                  <a:pt x="5806065" y="1338642"/>
                </a:lnTo>
                <a:lnTo>
                  <a:pt x="5807907" y="1326327"/>
                </a:lnTo>
                <a:cubicBezTo>
                  <a:pt x="5805400" y="1325653"/>
                  <a:pt x="5803820" y="1326259"/>
                  <a:pt x="5802473" y="1327182"/>
                </a:cubicBezTo>
                <a:cubicBezTo>
                  <a:pt x="5801123" y="1328107"/>
                  <a:pt x="5800006" y="1329352"/>
                  <a:pt x="5798426" y="1329957"/>
                </a:cubicBezTo>
                <a:lnTo>
                  <a:pt x="5799378" y="1335149"/>
                </a:lnTo>
                <a:lnTo>
                  <a:pt x="5795009" y="1332866"/>
                </a:lnTo>
                <a:cubicBezTo>
                  <a:pt x="5787860" y="1331548"/>
                  <a:pt x="5780779" y="1333238"/>
                  <a:pt x="5776094" y="1340829"/>
                </a:cubicBezTo>
                <a:lnTo>
                  <a:pt x="5783942" y="1344539"/>
                </a:lnTo>
                <a:lnTo>
                  <a:pt x="5784684" y="1348181"/>
                </a:lnTo>
                <a:lnTo>
                  <a:pt x="5774443" y="1346754"/>
                </a:lnTo>
                <a:cubicBezTo>
                  <a:pt x="5769628" y="1347192"/>
                  <a:pt x="5764821" y="1348743"/>
                  <a:pt x="5760449" y="1351479"/>
                </a:cubicBezTo>
                <a:cubicBezTo>
                  <a:pt x="5752678" y="1356343"/>
                  <a:pt x="5746279" y="1364952"/>
                  <a:pt x="5743644" y="1377706"/>
                </a:cubicBezTo>
                <a:lnTo>
                  <a:pt x="5743752" y="1381844"/>
                </a:lnTo>
                <a:lnTo>
                  <a:pt x="5733038" y="1381640"/>
                </a:lnTo>
                <a:cubicBezTo>
                  <a:pt x="5728352" y="1382715"/>
                  <a:pt x="5724356" y="1385014"/>
                  <a:pt x="5721783" y="1388691"/>
                </a:cubicBezTo>
                <a:cubicBezTo>
                  <a:pt x="5723150" y="1389799"/>
                  <a:pt x="5722253" y="1390846"/>
                  <a:pt x="5721357" y="1391891"/>
                </a:cubicBezTo>
                <a:cubicBezTo>
                  <a:pt x="5725505" y="1398029"/>
                  <a:pt x="5731146" y="1402955"/>
                  <a:pt x="5737269" y="1406278"/>
                </a:cubicBezTo>
                <a:lnTo>
                  <a:pt x="5744091" y="1408013"/>
                </a:lnTo>
                <a:lnTo>
                  <a:pt x="5736271" y="1411815"/>
                </a:lnTo>
                <a:lnTo>
                  <a:pt x="5733247" y="1404474"/>
                </a:lnTo>
                <a:lnTo>
                  <a:pt x="5731353" y="1403473"/>
                </a:lnTo>
                <a:lnTo>
                  <a:pt x="5720170" y="1391190"/>
                </a:lnTo>
                <a:cubicBezTo>
                  <a:pt x="5716016" y="1386694"/>
                  <a:pt x="5712160" y="1380895"/>
                  <a:pt x="5709835" y="1370047"/>
                </a:cubicBezTo>
                <a:lnTo>
                  <a:pt x="5703439" y="1367314"/>
                </a:lnTo>
                <a:lnTo>
                  <a:pt x="5707189" y="1352664"/>
                </a:lnTo>
                <a:lnTo>
                  <a:pt x="5708362" y="1338442"/>
                </a:lnTo>
                <a:lnTo>
                  <a:pt x="5709231" y="1337991"/>
                </a:lnTo>
                <a:cubicBezTo>
                  <a:pt x="5714219" y="1332968"/>
                  <a:pt x="5713283" y="1324340"/>
                  <a:pt x="5711756" y="1315035"/>
                </a:cubicBezTo>
                <a:lnTo>
                  <a:pt x="5708806" y="1314222"/>
                </a:lnTo>
                <a:lnTo>
                  <a:pt x="5707715" y="1309981"/>
                </a:lnTo>
                <a:cubicBezTo>
                  <a:pt x="5703764" y="1301303"/>
                  <a:pt x="5697311" y="1292814"/>
                  <a:pt x="5694471" y="1287564"/>
                </a:cubicBezTo>
                <a:cubicBezTo>
                  <a:pt x="5693083" y="1288548"/>
                  <a:pt x="5692153" y="1289851"/>
                  <a:pt x="5691599" y="1291395"/>
                </a:cubicBezTo>
                <a:cubicBezTo>
                  <a:pt x="5689932" y="1296032"/>
                  <a:pt x="5691638" y="1302857"/>
                  <a:pt x="5694429" y="1309818"/>
                </a:cubicBezTo>
                <a:lnTo>
                  <a:pt x="5695854" y="1312850"/>
                </a:lnTo>
                <a:lnTo>
                  <a:pt x="5694856" y="1313282"/>
                </a:lnTo>
                <a:lnTo>
                  <a:pt x="5694572" y="1325303"/>
                </a:lnTo>
                <a:lnTo>
                  <a:pt x="5685274" y="1337615"/>
                </a:lnTo>
                <a:cubicBezTo>
                  <a:pt x="5682672" y="1344381"/>
                  <a:pt x="5681854" y="1351687"/>
                  <a:pt x="5682051" y="1359291"/>
                </a:cubicBezTo>
                <a:lnTo>
                  <a:pt x="5682963" y="1365289"/>
                </a:lnTo>
                <a:lnTo>
                  <a:pt x="5678609" y="1365845"/>
                </a:lnTo>
                <a:lnTo>
                  <a:pt x="5676018" y="1366539"/>
                </a:lnTo>
                <a:lnTo>
                  <a:pt x="5674223" y="1359964"/>
                </a:lnTo>
                <a:lnTo>
                  <a:pt x="5671629" y="1359091"/>
                </a:lnTo>
                <a:lnTo>
                  <a:pt x="5670304" y="1356415"/>
                </a:lnTo>
                <a:lnTo>
                  <a:pt x="5667889" y="1357832"/>
                </a:lnTo>
                <a:lnTo>
                  <a:pt x="5657333" y="1354278"/>
                </a:lnTo>
                <a:lnTo>
                  <a:pt x="5654775" y="1354066"/>
                </a:lnTo>
                <a:lnTo>
                  <a:pt x="5654786" y="1352258"/>
                </a:lnTo>
                <a:cubicBezTo>
                  <a:pt x="5654768" y="1348919"/>
                  <a:pt x="5654920" y="1345625"/>
                  <a:pt x="5655905" y="1339220"/>
                </a:cubicBezTo>
                <a:lnTo>
                  <a:pt x="5653492" y="1341543"/>
                </a:lnTo>
                <a:lnTo>
                  <a:pt x="5653141" y="1334926"/>
                </a:lnTo>
                <a:lnTo>
                  <a:pt x="5649540" y="1327330"/>
                </a:lnTo>
                <a:lnTo>
                  <a:pt x="5657679" y="1331050"/>
                </a:lnTo>
                <a:cubicBezTo>
                  <a:pt x="5657959" y="1326188"/>
                  <a:pt x="5655377" y="1322210"/>
                  <a:pt x="5651742" y="1319582"/>
                </a:cubicBezTo>
                <a:lnTo>
                  <a:pt x="5649372" y="1318930"/>
                </a:lnTo>
                <a:lnTo>
                  <a:pt x="5650296" y="1311046"/>
                </a:lnTo>
                <a:cubicBezTo>
                  <a:pt x="5647568" y="1310316"/>
                  <a:pt x="5639383" y="1308122"/>
                  <a:pt x="5633927" y="1306661"/>
                </a:cubicBezTo>
                <a:lnTo>
                  <a:pt x="5633309" y="1306570"/>
                </a:lnTo>
                <a:lnTo>
                  <a:pt x="5635878" y="1303378"/>
                </a:lnTo>
                <a:cubicBezTo>
                  <a:pt x="5628011" y="1304690"/>
                  <a:pt x="5627534" y="1299278"/>
                  <a:pt x="5623771" y="1296854"/>
                </a:cubicBezTo>
                <a:lnTo>
                  <a:pt x="5625395" y="1305402"/>
                </a:lnTo>
                <a:lnTo>
                  <a:pt x="5620082" y="1304618"/>
                </a:lnTo>
                <a:cubicBezTo>
                  <a:pt x="5608672" y="1296561"/>
                  <a:pt x="5602932" y="1275018"/>
                  <a:pt x="5588155" y="1281058"/>
                </a:cubicBezTo>
                <a:lnTo>
                  <a:pt x="5587312" y="1275532"/>
                </a:lnTo>
                <a:lnTo>
                  <a:pt x="5591242" y="1275224"/>
                </a:lnTo>
                <a:cubicBezTo>
                  <a:pt x="5607069" y="1270876"/>
                  <a:pt x="5621759" y="1258016"/>
                  <a:pt x="5633474" y="1243277"/>
                </a:cubicBezTo>
                <a:lnTo>
                  <a:pt x="5639676" y="1234142"/>
                </a:lnTo>
                <a:lnTo>
                  <a:pt x="5635015" y="1246880"/>
                </a:lnTo>
                <a:cubicBezTo>
                  <a:pt x="5634652" y="1251741"/>
                  <a:pt x="5635667" y="1256107"/>
                  <a:pt x="5637515" y="1259677"/>
                </a:cubicBezTo>
                <a:cubicBezTo>
                  <a:pt x="5643677" y="1271573"/>
                  <a:pt x="5659103" y="1274610"/>
                  <a:pt x="5663657" y="1257549"/>
                </a:cubicBezTo>
                <a:cubicBezTo>
                  <a:pt x="5664798" y="1250605"/>
                  <a:pt x="5662543" y="1244169"/>
                  <a:pt x="5658270" y="1239383"/>
                </a:cubicBezTo>
                <a:lnTo>
                  <a:pt x="5641497" y="1231458"/>
                </a:lnTo>
                <a:lnTo>
                  <a:pt x="5647174" y="1223094"/>
                </a:lnTo>
                <a:cubicBezTo>
                  <a:pt x="5648792" y="1208541"/>
                  <a:pt x="5642251" y="1198935"/>
                  <a:pt x="5651484" y="1177825"/>
                </a:cubicBezTo>
                <a:cubicBezTo>
                  <a:pt x="5650798" y="1170970"/>
                  <a:pt x="5648376" y="1165652"/>
                  <a:pt x="5644958" y="1161242"/>
                </a:cubicBezTo>
                <a:lnTo>
                  <a:pt x="5640620" y="1157384"/>
                </a:lnTo>
                <a:lnTo>
                  <a:pt x="5640479" y="1152125"/>
                </a:lnTo>
                <a:cubicBezTo>
                  <a:pt x="5639803" y="1149969"/>
                  <a:pt x="5638611" y="1148309"/>
                  <a:pt x="5637176" y="1147208"/>
                </a:cubicBezTo>
                <a:lnTo>
                  <a:pt x="5628859" y="1147710"/>
                </a:lnTo>
                <a:lnTo>
                  <a:pt x="5618341" y="1140663"/>
                </a:lnTo>
                <a:lnTo>
                  <a:pt x="5608539" y="1130636"/>
                </a:lnTo>
                <a:lnTo>
                  <a:pt x="5611159" y="1125065"/>
                </a:lnTo>
                <a:lnTo>
                  <a:pt x="5611701" y="1124367"/>
                </a:lnTo>
                <a:lnTo>
                  <a:pt x="5613428" y="1125942"/>
                </a:lnTo>
                <a:lnTo>
                  <a:pt x="5616254" y="1118497"/>
                </a:lnTo>
                <a:lnTo>
                  <a:pt x="5617338" y="1117096"/>
                </a:lnTo>
                <a:cubicBezTo>
                  <a:pt x="5620734" y="1114659"/>
                  <a:pt x="5622284" y="1118422"/>
                  <a:pt x="5619620" y="1131097"/>
                </a:cubicBezTo>
                <a:cubicBezTo>
                  <a:pt x="5623681" y="1125491"/>
                  <a:pt x="5628178" y="1121675"/>
                  <a:pt x="5632629" y="1119730"/>
                </a:cubicBezTo>
                <a:lnTo>
                  <a:pt x="5641564" y="1119630"/>
                </a:lnTo>
                <a:lnTo>
                  <a:pt x="5639898" y="1124379"/>
                </a:lnTo>
                <a:cubicBezTo>
                  <a:pt x="5640722" y="1126809"/>
                  <a:pt x="5643806" y="1128848"/>
                  <a:pt x="5646832" y="1128964"/>
                </a:cubicBezTo>
                <a:lnTo>
                  <a:pt x="5650211" y="1125418"/>
                </a:lnTo>
                <a:lnTo>
                  <a:pt x="5654975" y="1131156"/>
                </a:lnTo>
                <a:cubicBezTo>
                  <a:pt x="5657334" y="1137019"/>
                  <a:pt x="5658693" y="1144913"/>
                  <a:pt x="5658570" y="1154922"/>
                </a:cubicBezTo>
                <a:lnTo>
                  <a:pt x="5671241" y="1155426"/>
                </a:lnTo>
                <a:lnTo>
                  <a:pt x="5670593" y="1156077"/>
                </a:lnTo>
                <a:cubicBezTo>
                  <a:pt x="5669154" y="1156612"/>
                  <a:pt x="5667769" y="1157441"/>
                  <a:pt x="5667442" y="1161333"/>
                </a:cubicBezTo>
                <a:cubicBezTo>
                  <a:pt x="5669276" y="1163009"/>
                  <a:pt x="5672684" y="1164633"/>
                  <a:pt x="5676496" y="1165708"/>
                </a:cubicBezTo>
                <a:lnTo>
                  <a:pt x="5686216" y="1166626"/>
                </a:lnTo>
                <a:lnTo>
                  <a:pt x="5702361" y="1193429"/>
                </a:lnTo>
                <a:cubicBezTo>
                  <a:pt x="5702361" y="1193429"/>
                  <a:pt x="5703723" y="1193795"/>
                  <a:pt x="5703723" y="1193795"/>
                </a:cubicBezTo>
                <a:cubicBezTo>
                  <a:pt x="5705088" y="1194161"/>
                  <a:pt x="5705088" y="1194161"/>
                  <a:pt x="5705088" y="1194161"/>
                </a:cubicBezTo>
                <a:cubicBezTo>
                  <a:pt x="5705088" y="1194161"/>
                  <a:pt x="5708435" y="1181669"/>
                  <a:pt x="5707070" y="1181303"/>
                </a:cubicBezTo>
                <a:cubicBezTo>
                  <a:pt x="5707225" y="1177999"/>
                  <a:pt x="5707884" y="1173155"/>
                  <a:pt x="5708920" y="1167156"/>
                </a:cubicBezTo>
                <a:lnTo>
                  <a:pt x="5711020" y="1156401"/>
                </a:lnTo>
                <a:lnTo>
                  <a:pt x="5714309" y="1163863"/>
                </a:lnTo>
                <a:cubicBezTo>
                  <a:pt x="5724312" y="1159909"/>
                  <a:pt x="5720561" y="1148728"/>
                  <a:pt x="5714575" y="1147475"/>
                </a:cubicBezTo>
                <a:lnTo>
                  <a:pt x="5712598" y="1148319"/>
                </a:lnTo>
                <a:lnTo>
                  <a:pt x="5713035" y="1146086"/>
                </a:lnTo>
                <a:cubicBezTo>
                  <a:pt x="5716365" y="1130244"/>
                  <a:pt x="5720703" y="1111324"/>
                  <a:pt x="5725042" y="1092406"/>
                </a:cubicBezTo>
                <a:cubicBezTo>
                  <a:pt x="5718219" y="1090578"/>
                  <a:pt x="5722185" y="1064864"/>
                  <a:pt x="5712016" y="1075526"/>
                </a:cubicBezTo>
                <a:cubicBezTo>
                  <a:pt x="5710343" y="1081772"/>
                  <a:pt x="5709165" y="1084804"/>
                  <a:pt x="5707987" y="1087836"/>
                </a:cubicBezTo>
                <a:lnTo>
                  <a:pt x="5706943" y="1091023"/>
                </a:lnTo>
                <a:lnTo>
                  <a:pt x="5697592" y="1098507"/>
                </a:lnTo>
                <a:cubicBezTo>
                  <a:pt x="5695531" y="1101945"/>
                  <a:pt x="5694624" y="1106022"/>
                  <a:pt x="5694790" y="1110107"/>
                </a:cubicBezTo>
                <a:lnTo>
                  <a:pt x="5698313" y="1121416"/>
                </a:lnTo>
                <a:lnTo>
                  <a:pt x="5697263" y="1125125"/>
                </a:lnTo>
                <a:cubicBezTo>
                  <a:pt x="5689823" y="1136519"/>
                  <a:pt x="5687713" y="1122566"/>
                  <a:pt x="5688948" y="1096122"/>
                </a:cubicBezTo>
                <a:cubicBezTo>
                  <a:pt x="5692482" y="1087028"/>
                  <a:pt x="5694830" y="1079290"/>
                  <a:pt x="5696572" y="1072017"/>
                </a:cubicBezTo>
                <a:lnTo>
                  <a:pt x="5697916" y="1064855"/>
                </a:lnTo>
                <a:lnTo>
                  <a:pt x="5698183" y="1064652"/>
                </a:lnTo>
                <a:lnTo>
                  <a:pt x="5699548" y="1056150"/>
                </a:lnTo>
                <a:lnTo>
                  <a:pt x="5700570" y="1050704"/>
                </a:lnTo>
                <a:cubicBezTo>
                  <a:pt x="5702801" y="1036240"/>
                  <a:pt x="5704938" y="1020078"/>
                  <a:pt x="5711631" y="995096"/>
                </a:cubicBezTo>
                <a:cubicBezTo>
                  <a:pt x="5705300" y="953237"/>
                  <a:pt x="5675410" y="972004"/>
                  <a:pt x="5659655" y="954395"/>
                </a:cubicBezTo>
                <a:cubicBezTo>
                  <a:pt x="5649358" y="938247"/>
                  <a:pt x="5645755" y="897119"/>
                  <a:pt x="5621452" y="944158"/>
                </a:cubicBezTo>
                <a:cubicBezTo>
                  <a:pt x="5611902" y="941599"/>
                  <a:pt x="5608426" y="927279"/>
                  <a:pt x="5603587" y="912594"/>
                </a:cubicBezTo>
                <a:cubicBezTo>
                  <a:pt x="5621814" y="877317"/>
                  <a:pt x="5629511" y="919541"/>
                  <a:pt x="5649721" y="871405"/>
                </a:cubicBezTo>
                <a:cubicBezTo>
                  <a:pt x="5655179" y="872868"/>
                  <a:pt x="5659271" y="873964"/>
                  <a:pt x="5663364" y="875061"/>
                </a:cubicBezTo>
                <a:cubicBezTo>
                  <a:pt x="5664729" y="875427"/>
                  <a:pt x="5664729" y="875427"/>
                  <a:pt x="5668075" y="862939"/>
                </a:cubicBezTo>
                <a:cubicBezTo>
                  <a:pt x="5668075" y="862939"/>
                  <a:pt x="5668075" y="862939"/>
                  <a:pt x="5671422" y="850446"/>
                </a:cubicBezTo>
                <a:cubicBezTo>
                  <a:pt x="5665965" y="848984"/>
                  <a:pt x="5661873" y="847887"/>
                  <a:pt x="5651702" y="858551"/>
                </a:cubicBezTo>
                <a:cubicBezTo>
                  <a:pt x="5651702" y="858551"/>
                  <a:pt x="5651702" y="858551"/>
                  <a:pt x="5655049" y="846060"/>
                </a:cubicBezTo>
                <a:cubicBezTo>
                  <a:pt x="5647919" y="850842"/>
                  <a:pt x="5641624" y="852504"/>
                  <a:pt x="5635159" y="854117"/>
                </a:cubicBezTo>
                <a:lnTo>
                  <a:pt x="5623437" y="858479"/>
                </a:lnTo>
                <a:lnTo>
                  <a:pt x="5624957" y="836345"/>
                </a:lnTo>
                <a:cubicBezTo>
                  <a:pt x="5623762" y="826812"/>
                  <a:pt x="5620060" y="818312"/>
                  <a:pt x="5611764" y="815527"/>
                </a:cubicBezTo>
                <a:lnTo>
                  <a:pt x="5613712" y="837922"/>
                </a:lnTo>
                <a:lnTo>
                  <a:pt x="5566993" y="855934"/>
                </a:lnTo>
                <a:cubicBezTo>
                  <a:pt x="5519028" y="870695"/>
                  <a:pt x="5479052" y="872533"/>
                  <a:pt x="5431052" y="879752"/>
                </a:cubicBezTo>
                <a:cubicBezTo>
                  <a:pt x="5417594" y="879493"/>
                  <a:pt x="5404726" y="877719"/>
                  <a:pt x="5392363" y="874826"/>
                </a:cubicBezTo>
                <a:lnTo>
                  <a:pt x="5373211" y="868569"/>
                </a:lnTo>
                <a:lnTo>
                  <a:pt x="5375970" y="866012"/>
                </a:lnTo>
                <a:cubicBezTo>
                  <a:pt x="5382526" y="859279"/>
                  <a:pt x="5389083" y="852546"/>
                  <a:pt x="5397236" y="852243"/>
                </a:cubicBezTo>
                <a:cubicBezTo>
                  <a:pt x="5400102" y="846494"/>
                  <a:pt x="5400038" y="842948"/>
                  <a:pt x="5399975" y="839403"/>
                </a:cubicBezTo>
                <a:cubicBezTo>
                  <a:pt x="5395153" y="839219"/>
                  <a:pt x="5390624" y="840102"/>
                  <a:pt x="5386369" y="841918"/>
                </a:cubicBezTo>
                <a:cubicBezTo>
                  <a:pt x="5379985" y="844641"/>
                  <a:pt x="5374212" y="849462"/>
                  <a:pt x="5368964" y="855924"/>
                </a:cubicBezTo>
                <a:lnTo>
                  <a:pt x="5363334" y="865344"/>
                </a:lnTo>
                <a:lnTo>
                  <a:pt x="5356708" y="863179"/>
                </a:lnTo>
                <a:cubicBezTo>
                  <a:pt x="5333838" y="853704"/>
                  <a:pt x="5312657" y="841336"/>
                  <a:pt x="5292500" y="829239"/>
                </a:cubicBezTo>
                <a:cubicBezTo>
                  <a:pt x="5291136" y="828874"/>
                  <a:pt x="5286424" y="840999"/>
                  <a:pt x="5286424" y="840999"/>
                </a:cubicBezTo>
                <a:cubicBezTo>
                  <a:pt x="5283077" y="853491"/>
                  <a:pt x="5284442" y="853857"/>
                  <a:pt x="5285806" y="854223"/>
                </a:cubicBezTo>
                <a:cubicBezTo>
                  <a:pt x="5309747" y="874026"/>
                  <a:pt x="5337782" y="894923"/>
                  <a:pt x="5369164" y="903333"/>
                </a:cubicBezTo>
                <a:cubicBezTo>
                  <a:pt x="5386901" y="908085"/>
                  <a:pt x="5406620" y="899982"/>
                  <a:pt x="5424359" y="904736"/>
                </a:cubicBezTo>
                <a:cubicBezTo>
                  <a:pt x="5423741" y="917957"/>
                  <a:pt x="5432545" y="906929"/>
                  <a:pt x="5433291" y="920515"/>
                </a:cubicBezTo>
                <a:cubicBezTo>
                  <a:pt x="5421885" y="957624"/>
                  <a:pt x="5421139" y="944036"/>
                  <a:pt x="5412335" y="955065"/>
                </a:cubicBezTo>
                <a:cubicBezTo>
                  <a:pt x="5410320" y="961219"/>
                  <a:pt x="5408980" y="965879"/>
                  <a:pt x="5408051" y="969605"/>
                </a:cubicBezTo>
                <a:lnTo>
                  <a:pt x="5407879" y="970439"/>
                </a:lnTo>
                <a:lnTo>
                  <a:pt x="5406570" y="970086"/>
                </a:lnTo>
                <a:cubicBezTo>
                  <a:pt x="5405380" y="971016"/>
                  <a:pt x="5404494" y="972989"/>
                  <a:pt x="5404405" y="976391"/>
                </a:cubicBezTo>
                <a:lnTo>
                  <a:pt x="5406499" y="977212"/>
                </a:lnTo>
                <a:lnTo>
                  <a:pt x="5406231" y="978530"/>
                </a:lnTo>
                <a:cubicBezTo>
                  <a:pt x="5405487" y="983351"/>
                  <a:pt x="5405332" y="986657"/>
                  <a:pt x="5403659" y="992903"/>
                </a:cubicBezTo>
                <a:cubicBezTo>
                  <a:pt x="5398947" y="1005029"/>
                  <a:pt x="5398947" y="1005029"/>
                  <a:pt x="5395600" y="1017519"/>
                </a:cubicBezTo>
                <a:cubicBezTo>
                  <a:pt x="5395600" y="1017519"/>
                  <a:pt x="5395600" y="1017519"/>
                  <a:pt x="5398947" y="1005029"/>
                </a:cubicBezTo>
                <a:cubicBezTo>
                  <a:pt x="5380102" y="1053530"/>
                  <a:pt x="5358398" y="1074491"/>
                  <a:pt x="5363600" y="1022335"/>
                </a:cubicBezTo>
                <a:cubicBezTo>
                  <a:pt x="5366947" y="1009842"/>
                  <a:pt x="5371040" y="1010939"/>
                  <a:pt x="5374387" y="998448"/>
                </a:cubicBezTo>
                <a:cubicBezTo>
                  <a:pt x="5374387" y="998448"/>
                  <a:pt x="5375751" y="998813"/>
                  <a:pt x="5375751" y="998813"/>
                </a:cubicBezTo>
                <a:cubicBezTo>
                  <a:pt x="5378481" y="999545"/>
                  <a:pt x="5379845" y="999910"/>
                  <a:pt x="5385921" y="988149"/>
                </a:cubicBezTo>
                <a:cubicBezTo>
                  <a:pt x="5389268" y="975659"/>
                  <a:pt x="5389268" y="975659"/>
                  <a:pt x="5392616" y="963167"/>
                </a:cubicBezTo>
                <a:cubicBezTo>
                  <a:pt x="5391251" y="962801"/>
                  <a:pt x="5389886" y="962435"/>
                  <a:pt x="5389886" y="962435"/>
                </a:cubicBezTo>
                <a:cubicBezTo>
                  <a:pt x="5385175" y="974561"/>
                  <a:pt x="5383811" y="974196"/>
                  <a:pt x="5382446" y="973829"/>
                </a:cubicBezTo>
                <a:cubicBezTo>
                  <a:pt x="5382446" y="973829"/>
                  <a:pt x="5381082" y="973464"/>
                  <a:pt x="5379718" y="973099"/>
                </a:cubicBezTo>
                <a:cubicBezTo>
                  <a:pt x="5381571" y="933434"/>
                  <a:pt x="5361981" y="968346"/>
                  <a:pt x="5342516" y="1030070"/>
                </a:cubicBezTo>
                <a:cubicBezTo>
                  <a:pt x="5343134" y="1016850"/>
                  <a:pt x="5340405" y="1016120"/>
                  <a:pt x="5337676" y="1015389"/>
                </a:cubicBezTo>
                <a:cubicBezTo>
                  <a:pt x="5346353" y="977548"/>
                  <a:pt x="5348464" y="991503"/>
                  <a:pt x="5353794" y="966152"/>
                </a:cubicBezTo>
                <a:cubicBezTo>
                  <a:pt x="5340896" y="976085"/>
                  <a:pt x="5319322" y="1023856"/>
                  <a:pt x="5311135" y="1021662"/>
                </a:cubicBezTo>
                <a:cubicBezTo>
                  <a:pt x="5324522" y="971697"/>
                  <a:pt x="5330109" y="999971"/>
                  <a:pt x="5340149" y="962497"/>
                </a:cubicBezTo>
                <a:cubicBezTo>
                  <a:pt x="5350809" y="911801"/>
                  <a:pt x="5337292" y="934957"/>
                  <a:pt x="5331834" y="933495"/>
                </a:cubicBezTo>
                <a:cubicBezTo>
                  <a:pt x="5326686" y="925421"/>
                  <a:pt x="5323057" y="914408"/>
                  <a:pt x="5317675" y="911291"/>
                </a:cubicBezTo>
                <a:lnTo>
                  <a:pt x="5308400" y="913759"/>
                </a:lnTo>
                <a:lnTo>
                  <a:pt x="5308989" y="911984"/>
                </a:lnTo>
                <a:cubicBezTo>
                  <a:pt x="5309741" y="891204"/>
                  <a:pt x="5291238" y="881015"/>
                  <a:pt x="5276721" y="884392"/>
                </a:cubicBezTo>
                <a:cubicBezTo>
                  <a:pt x="5270271" y="885893"/>
                  <a:pt x="5264606" y="890074"/>
                  <a:pt x="5261771" y="897196"/>
                </a:cubicBezTo>
                <a:cubicBezTo>
                  <a:pt x="5259901" y="901381"/>
                  <a:pt x="5259888" y="906322"/>
                  <a:pt x="5261190" y="911331"/>
                </a:cubicBezTo>
                <a:lnTo>
                  <a:pt x="5263752" y="916421"/>
                </a:lnTo>
                <a:lnTo>
                  <a:pt x="5259858" y="920275"/>
                </a:lnTo>
                <a:cubicBezTo>
                  <a:pt x="5255787" y="925667"/>
                  <a:pt x="5251771" y="932121"/>
                  <a:pt x="5248733" y="938001"/>
                </a:cubicBezTo>
                <a:cubicBezTo>
                  <a:pt x="5240675" y="962620"/>
                  <a:pt x="5243404" y="963351"/>
                  <a:pt x="5235345" y="987969"/>
                </a:cubicBezTo>
                <a:cubicBezTo>
                  <a:pt x="5231252" y="986872"/>
                  <a:pt x="5233235" y="974014"/>
                  <a:pt x="5229142" y="972917"/>
                </a:cubicBezTo>
                <a:cubicBezTo>
                  <a:pt x="5236582" y="961523"/>
                  <a:pt x="5247370" y="937636"/>
                  <a:pt x="5251334" y="911924"/>
                </a:cubicBezTo>
                <a:cubicBezTo>
                  <a:pt x="5241783" y="909365"/>
                  <a:pt x="5226413" y="972186"/>
                  <a:pt x="5217480" y="956405"/>
                </a:cubicBezTo>
                <a:cubicBezTo>
                  <a:pt x="5216734" y="942816"/>
                  <a:pt x="5226904" y="932153"/>
                  <a:pt x="5232232" y="906806"/>
                </a:cubicBezTo>
                <a:cubicBezTo>
                  <a:pt x="5226646" y="878532"/>
                  <a:pt x="5212385" y="888100"/>
                  <a:pt x="5198122" y="897668"/>
                </a:cubicBezTo>
                <a:cubicBezTo>
                  <a:pt x="5194775" y="910158"/>
                  <a:pt x="5192947" y="919709"/>
                  <a:pt x="5190948" y="929213"/>
                </a:cubicBezTo>
                <a:lnTo>
                  <a:pt x="5186936" y="944523"/>
                </a:lnTo>
                <a:lnTo>
                  <a:pt x="5184269" y="947731"/>
                </a:lnTo>
                <a:lnTo>
                  <a:pt x="5185767" y="948983"/>
                </a:lnTo>
                <a:lnTo>
                  <a:pt x="5182751" y="960486"/>
                </a:lnTo>
                <a:cubicBezTo>
                  <a:pt x="5174694" y="985102"/>
                  <a:pt x="5174565" y="958294"/>
                  <a:pt x="5167871" y="983275"/>
                </a:cubicBezTo>
                <a:cubicBezTo>
                  <a:pt x="5166507" y="982909"/>
                  <a:pt x="5165142" y="982543"/>
                  <a:pt x="5163778" y="982177"/>
                </a:cubicBezTo>
                <a:cubicBezTo>
                  <a:pt x="5162414" y="981812"/>
                  <a:pt x="5162414" y="981812"/>
                  <a:pt x="5159067" y="994303"/>
                </a:cubicBezTo>
                <a:cubicBezTo>
                  <a:pt x="5159067" y="994303"/>
                  <a:pt x="5155719" y="1006795"/>
                  <a:pt x="5157084" y="1007162"/>
                </a:cubicBezTo>
                <a:cubicBezTo>
                  <a:pt x="5158449" y="1007526"/>
                  <a:pt x="5158449" y="1007526"/>
                  <a:pt x="5159814" y="1007893"/>
                </a:cubicBezTo>
                <a:cubicBezTo>
                  <a:pt x="5156466" y="1020383"/>
                  <a:pt x="5162542" y="1008624"/>
                  <a:pt x="5163906" y="1008989"/>
                </a:cubicBezTo>
                <a:cubicBezTo>
                  <a:pt x="5155230" y="1046825"/>
                  <a:pt x="5149772" y="1045364"/>
                  <a:pt x="5145061" y="1057490"/>
                </a:cubicBezTo>
                <a:cubicBezTo>
                  <a:pt x="5143696" y="1057124"/>
                  <a:pt x="5142331" y="1056758"/>
                  <a:pt x="5137620" y="1068884"/>
                </a:cubicBezTo>
                <a:cubicBezTo>
                  <a:pt x="5136256" y="1068519"/>
                  <a:pt x="5136256" y="1068519"/>
                  <a:pt x="5134274" y="1081373"/>
                </a:cubicBezTo>
                <a:cubicBezTo>
                  <a:pt x="5134274" y="1081373"/>
                  <a:pt x="5135638" y="1081739"/>
                  <a:pt x="5135638" y="1081739"/>
                </a:cubicBezTo>
                <a:cubicBezTo>
                  <a:pt x="5135638" y="1081739"/>
                  <a:pt x="5140349" y="1069615"/>
                  <a:pt x="5141714" y="1069981"/>
                </a:cubicBezTo>
                <a:cubicBezTo>
                  <a:pt x="5141714" y="1069981"/>
                  <a:pt x="5143078" y="1070346"/>
                  <a:pt x="5143078" y="1070346"/>
                </a:cubicBezTo>
                <a:cubicBezTo>
                  <a:pt x="5167020" y="1090148"/>
                  <a:pt x="5187486" y="1095631"/>
                  <a:pt x="5210063" y="1115070"/>
                </a:cubicBezTo>
                <a:cubicBezTo>
                  <a:pt x="5211427" y="1115435"/>
                  <a:pt x="5212792" y="1115801"/>
                  <a:pt x="5214155" y="1116166"/>
                </a:cubicBezTo>
                <a:cubicBezTo>
                  <a:pt x="5215520" y="1116532"/>
                  <a:pt x="5216885" y="1116897"/>
                  <a:pt x="5218249" y="1117263"/>
                </a:cubicBezTo>
                <a:cubicBezTo>
                  <a:pt x="5219614" y="1117629"/>
                  <a:pt x="5220978" y="1117995"/>
                  <a:pt x="5222342" y="1118360"/>
                </a:cubicBezTo>
                <a:cubicBezTo>
                  <a:pt x="5225072" y="1119091"/>
                  <a:pt x="5225817" y="1132679"/>
                  <a:pt x="5230529" y="1120553"/>
                </a:cubicBezTo>
                <a:cubicBezTo>
                  <a:pt x="5231893" y="1120919"/>
                  <a:pt x="5233258" y="1121285"/>
                  <a:pt x="5234622" y="1121651"/>
                </a:cubicBezTo>
                <a:cubicBezTo>
                  <a:pt x="5235987" y="1122016"/>
                  <a:pt x="5235987" y="1122016"/>
                  <a:pt x="5237351" y="1122382"/>
                </a:cubicBezTo>
                <a:cubicBezTo>
                  <a:pt x="5237351" y="1122382"/>
                  <a:pt x="5237351" y="1122382"/>
                  <a:pt x="5238716" y="1122746"/>
                </a:cubicBezTo>
                <a:cubicBezTo>
                  <a:pt x="5238716" y="1122746"/>
                  <a:pt x="5238716" y="1122746"/>
                  <a:pt x="5240080" y="1123113"/>
                </a:cubicBezTo>
                <a:cubicBezTo>
                  <a:pt x="5243427" y="1110621"/>
                  <a:pt x="5243427" y="1110621"/>
                  <a:pt x="5242063" y="1110255"/>
                </a:cubicBezTo>
                <a:cubicBezTo>
                  <a:pt x="5244045" y="1097401"/>
                  <a:pt x="5241315" y="1096671"/>
                  <a:pt x="5239951" y="1096305"/>
                </a:cubicBezTo>
                <a:cubicBezTo>
                  <a:pt x="5239951" y="1096305"/>
                  <a:pt x="5238587" y="1095939"/>
                  <a:pt x="5238587" y="1095939"/>
                </a:cubicBezTo>
                <a:cubicBezTo>
                  <a:pt x="5255451" y="1060292"/>
                  <a:pt x="5248884" y="1112082"/>
                  <a:pt x="5265129" y="1089662"/>
                </a:cubicBezTo>
                <a:cubicBezTo>
                  <a:pt x="5263147" y="1102519"/>
                  <a:pt x="5267239" y="1103616"/>
                  <a:pt x="5260546" y="1128597"/>
                </a:cubicBezTo>
                <a:cubicBezTo>
                  <a:pt x="5270097" y="1131155"/>
                  <a:pt x="5266260" y="1183679"/>
                  <a:pt x="5287217" y="1149131"/>
                </a:cubicBezTo>
                <a:cubicBezTo>
                  <a:pt x="5288582" y="1149497"/>
                  <a:pt x="5288582" y="1149497"/>
                  <a:pt x="5289945" y="1149862"/>
                </a:cubicBezTo>
                <a:cubicBezTo>
                  <a:pt x="5289945" y="1149862"/>
                  <a:pt x="5291310" y="1150228"/>
                  <a:pt x="5292673" y="1150593"/>
                </a:cubicBezTo>
                <a:cubicBezTo>
                  <a:pt x="5294039" y="1150959"/>
                  <a:pt x="5294039" y="1150959"/>
                  <a:pt x="5294039" y="1150959"/>
                </a:cubicBezTo>
                <a:cubicBezTo>
                  <a:pt x="5296767" y="1151690"/>
                  <a:pt x="5299496" y="1152421"/>
                  <a:pt x="5302224" y="1153152"/>
                </a:cubicBezTo>
                <a:cubicBezTo>
                  <a:pt x="5303589" y="1153519"/>
                  <a:pt x="5304954" y="1153884"/>
                  <a:pt x="5306319" y="1154250"/>
                </a:cubicBezTo>
                <a:cubicBezTo>
                  <a:pt x="5302972" y="1166741"/>
                  <a:pt x="5304335" y="1167106"/>
                  <a:pt x="5304335" y="1167106"/>
                </a:cubicBezTo>
                <a:cubicBezTo>
                  <a:pt x="5304335" y="1167106"/>
                  <a:pt x="5309046" y="1154981"/>
                  <a:pt x="5309046" y="1154981"/>
                </a:cubicBezTo>
                <a:cubicBezTo>
                  <a:pt x="5312394" y="1142489"/>
                  <a:pt x="5312394" y="1142489"/>
                  <a:pt x="5314378" y="1129632"/>
                </a:cubicBezTo>
                <a:cubicBezTo>
                  <a:pt x="5311648" y="1128901"/>
                  <a:pt x="5310284" y="1128535"/>
                  <a:pt x="5307556" y="1127803"/>
                </a:cubicBezTo>
                <a:cubicBezTo>
                  <a:pt x="5306190" y="1127438"/>
                  <a:pt x="5304825" y="1127072"/>
                  <a:pt x="5303461" y="1126706"/>
                </a:cubicBezTo>
                <a:cubicBezTo>
                  <a:pt x="5303461" y="1126706"/>
                  <a:pt x="5303461" y="1126706"/>
                  <a:pt x="5306806" y="1114219"/>
                </a:cubicBezTo>
                <a:cubicBezTo>
                  <a:pt x="5310714" y="1111918"/>
                  <a:pt x="5314164" y="1112005"/>
                  <a:pt x="5317363" y="1113280"/>
                </a:cubicBezTo>
                <a:lnTo>
                  <a:pt x="5321982" y="1116437"/>
                </a:lnTo>
                <a:lnTo>
                  <a:pt x="5319144" y="1119519"/>
                </a:lnTo>
                <a:cubicBezTo>
                  <a:pt x="5320766" y="1122745"/>
                  <a:pt x="5322418" y="1124295"/>
                  <a:pt x="5324171" y="1124717"/>
                </a:cubicBezTo>
                <a:lnTo>
                  <a:pt x="5330174" y="1122084"/>
                </a:lnTo>
                <a:lnTo>
                  <a:pt x="5335222" y="1125596"/>
                </a:lnTo>
                <a:cubicBezTo>
                  <a:pt x="5338252" y="1126826"/>
                  <a:pt x="5341446" y="1126846"/>
                  <a:pt x="5345011" y="1124455"/>
                </a:cubicBezTo>
                <a:cubicBezTo>
                  <a:pt x="5345758" y="1138041"/>
                  <a:pt x="5348487" y="1138772"/>
                  <a:pt x="5352579" y="1139869"/>
                </a:cubicBezTo>
                <a:cubicBezTo>
                  <a:pt x="5350108" y="1192757"/>
                  <a:pt x="5370445" y="1171433"/>
                  <a:pt x="5386072" y="1162231"/>
                </a:cubicBezTo>
                <a:cubicBezTo>
                  <a:pt x="5390166" y="1163328"/>
                  <a:pt x="5386818" y="1175820"/>
                  <a:pt x="5389546" y="1176551"/>
                </a:cubicBezTo>
                <a:cubicBezTo>
                  <a:pt x="5400089" y="1172681"/>
                  <a:pt x="5409113" y="1171752"/>
                  <a:pt x="5417717" y="1172385"/>
                </a:cubicBezTo>
                <a:lnTo>
                  <a:pt x="5433256" y="1175534"/>
                </a:lnTo>
                <a:lnTo>
                  <a:pt x="5446989" y="1191247"/>
                </a:lnTo>
                <a:cubicBezTo>
                  <a:pt x="5454799" y="1195552"/>
                  <a:pt x="5462912" y="1194705"/>
                  <a:pt x="5466610" y="1183490"/>
                </a:cubicBezTo>
                <a:lnTo>
                  <a:pt x="5457201" y="1170154"/>
                </a:lnTo>
                <a:lnTo>
                  <a:pt x="5466228" y="1165301"/>
                </a:lnTo>
                <a:lnTo>
                  <a:pt x="5481398" y="1162796"/>
                </a:lnTo>
                <a:lnTo>
                  <a:pt x="5487447" y="1168621"/>
                </a:lnTo>
                <a:lnTo>
                  <a:pt x="5499488" y="1173283"/>
                </a:lnTo>
                <a:lnTo>
                  <a:pt x="5494837" y="1181777"/>
                </a:lnTo>
                <a:cubicBezTo>
                  <a:pt x="5493650" y="1188444"/>
                  <a:pt x="5494771" y="1196148"/>
                  <a:pt x="5494968" y="1204005"/>
                </a:cubicBezTo>
                <a:lnTo>
                  <a:pt x="5492166" y="1215979"/>
                </a:lnTo>
                <a:lnTo>
                  <a:pt x="5471146" y="1213035"/>
                </a:lnTo>
                <a:cubicBezTo>
                  <a:pt x="5461787" y="1213861"/>
                  <a:pt x="5451595" y="1217797"/>
                  <a:pt x="5440076" y="1228047"/>
                </a:cubicBezTo>
                <a:cubicBezTo>
                  <a:pt x="5438713" y="1227681"/>
                  <a:pt x="5430680" y="1252201"/>
                  <a:pt x="5429317" y="1251836"/>
                </a:cubicBezTo>
                <a:cubicBezTo>
                  <a:pt x="5423254" y="1263548"/>
                  <a:pt x="5423101" y="1236833"/>
                  <a:pt x="5417647" y="1235371"/>
                </a:cubicBezTo>
                <a:lnTo>
                  <a:pt x="5382045" y="1253801"/>
                </a:lnTo>
                <a:lnTo>
                  <a:pt x="5380311" y="1252033"/>
                </a:lnTo>
                <a:lnTo>
                  <a:pt x="5380675" y="1254510"/>
                </a:lnTo>
                <a:lnTo>
                  <a:pt x="5366721" y="1261733"/>
                </a:lnTo>
                <a:cubicBezTo>
                  <a:pt x="5352475" y="1271253"/>
                  <a:pt x="5343532" y="1255520"/>
                  <a:pt x="5330650" y="1265405"/>
                </a:cubicBezTo>
                <a:cubicBezTo>
                  <a:pt x="5329286" y="1265040"/>
                  <a:pt x="5325953" y="1277480"/>
                  <a:pt x="5323224" y="1276750"/>
                </a:cubicBezTo>
                <a:lnTo>
                  <a:pt x="5320259" y="1279276"/>
                </a:lnTo>
                <a:lnTo>
                  <a:pt x="5321162" y="1263601"/>
                </a:lnTo>
                <a:cubicBezTo>
                  <a:pt x="5320738" y="1257351"/>
                  <a:pt x="5319896" y="1251136"/>
                  <a:pt x="5319732" y="1245257"/>
                </a:cubicBezTo>
                <a:cubicBezTo>
                  <a:pt x="5316273" y="1246912"/>
                  <a:pt x="5314052" y="1249548"/>
                  <a:pt x="5312795" y="1252695"/>
                </a:cubicBezTo>
                <a:cubicBezTo>
                  <a:pt x="5310909" y="1257413"/>
                  <a:pt x="5311191" y="1263281"/>
                  <a:pt x="5312716" y="1268717"/>
                </a:cubicBezTo>
                <a:lnTo>
                  <a:pt x="5319072" y="1280289"/>
                </a:lnTo>
                <a:lnTo>
                  <a:pt x="5317366" y="1281744"/>
                </a:lnTo>
                <a:cubicBezTo>
                  <a:pt x="5305232" y="1286515"/>
                  <a:pt x="5302630" y="1247894"/>
                  <a:pt x="5283666" y="1266150"/>
                </a:cubicBezTo>
                <a:lnTo>
                  <a:pt x="5271111" y="1271230"/>
                </a:lnTo>
                <a:lnTo>
                  <a:pt x="5270825" y="1269787"/>
                </a:lnTo>
                <a:cubicBezTo>
                  <a:pt x="5269113" y="1265276"/>
                  <a:pt x="5266655" y="1261125"/>
                  <a:pt x="5263937" y="1259768"/>
                </a:cubicBezTo>
                <a:cubicBezTo>
                  <a:pt x="5260562" y="1260644"/>
                  <a:pt x="5258230" y="1262517"/>
                  <a:pt x="5256769" y="1264883"/>
                </a:cubicBezTo>
                <a:lnTo>
                  <a:pt x="5256323" y="1269240"/>
                </a:lnTo>
                <a:lnTo>
                  <a:pt x="5247901" y="1258443"/>
                </a:lnTo>
                <a:cubicBezTo>
                  <a:pt x="5245490" y="1251754"/>
                  <a:pt x="5244031" y="1242194"/>
                  <a:pt x="5243955" y="1228839"/>
                </a:cubicBezTo>
                <a:cubicBezTo>
                  <a:pt x="5233043" y="1225915"/>
                  <a:pt x="5221523" y="1236166"/>
                  <a:pt x="5209247" y="1232875"/>
                </a:cubicBezTo>
                <a:cubicBezTo>
                  <a:pt x="5204550" y="1244951"/>
                  <a:pt x="5203185" y="1244585"/>
                  <a:pt x="5198487" y="1256664"/>
                </a:cubicBezTo>
                <a:cubicBezTo>
                  <a:pt x="5195759" y="1255933"/>
                  <a:pt x="5200457" y="1243855"/>
                  <a:pt x="5203791" y="1231414"/>
                </a:cubicBezTo>
                <a:cubicBezTo>
                  <a:pt x="5189582" y="1247611"/>
                  <a:pt x="5181681" y="1227989"/>
                  <a:pt x="5171778" y="1226585"/>
                </a:cubicBezTo>
                <a:lnTo>
                  <a:pt x="5168162" y="1227333"/>
                </a:lnTo>
                <a:lnTo>
                  <a:pt x="5165721" y="1226898"/>
                </a:lnTo>
                <a:lnTo>
                  <a:pt x="5160576" y="1229260"/>
                </a:lnTo>
                <a:lnTo>
                  <a:pt x="5160556" y="1228996"/>
                </a:lnTo>
                <a:cubicBezTo>
                  <a:pt x="5161600" y="1221774"/>
                  <a:pt x="5165861" y="1207913"/>
                  <a:pt x="5164838" y="1207640"/>
                </a:cubicBezTo>
                <a:cubicBezTo>
                  <a:pt x="5164080" y="1194102"/>
                  <a:pt x="5159383" y="1206177"/>
                  <a:pt x="5152714" y="1231062"/>
                </a:cubicBezTo>
                <a:cubicBezTo>
                  <a:pt x="5147259" y="1229600"/>
                  <a:pt x="5157866" y="1179101"/>
                  <a:pt x="5145742" y="1202522"/>
                </a:cubicBezTo>
                <a:cubicBezTo>
                  <a:pt x="5142408" y="1214966"/>
                  <a:pt x="5145136" y="1215697"/>
                  <a:pt x="5141801" y="1228138"/>
                </a:cubicBezTo>
                <a:cubicBezTo>
                  <a:pt x="5136346" y="1226675"/>
                  <a:pt x="5138315" y="1213869"/>
                  <a:pt x="5140285" y="1201060"/>
                </a:cubicBezTo>
                <a:cubicBezTo>
                  <a:pt x="5118613" y="1221924"/>
                  <a:pt x="5103002" y="1231078"/>
                  <a:pt x="5100121" y="1203635"/>
                </a:cubicBezTo>
                <a:cubicBezTo>
                  <a:pt x="5098758" y="1203270"/>
                  <a:pt x="5096029" y="1202539"/>
                  <a:pt x="5091331" y="1214614"/>
                </a:cubicBezTo>
                <a:cubicBezTo>
                  <a:pt x="5089967" y="1214249"/>
                  <a:pt x="5093301" y="1201808"/>
                  <a:pt x="5095271" y="1188999"/>
                </a:cubicBezTo>
                <a:cubicBezTo>
                  <a:pt x="5078449" y="1224500"/>
                  <a:pt x="5086934" y="1160095"/>
                  <a:pt x="5065415" y="1207670"/>
                </a:cubicBezTo>
                <a:cubicBezTo>
                  <a:pt x="5066019" y="1194498"/>
                  <a:pt x="5060563" y="1193036"/>
                  <a:pt x="5061169" y="1179861"/>
                </a:cubicBezTo>
                <a:cubicBezTo>
                  <a:pt x="5038891" y="1213901"/>
                  <a:pt x="5038584" y="1160476"/>
                  <a:pt x="5013578" y="1193780"/>
                </a:cubicBezTo>
                <a:cubicBezTo>
                  <a:pt x="5014184" y="1180609"/>
                  <a:pt x="5011457" y="1179878"/>
                  <a:pt x="5013427" y="1167068"/>
                </a:cubicBezTo>
                <a:cubicBezTo>
                  <a:pt x="4995087" y="1175492"/>
                  <a:pt x="4984780" y="1159393"/>
                  <a:pt x="4959169" y="1205872"/>
                </a:cubicBezTo>
                <a:cubicBezTo>
                  <a:pt x="4953106" y="1217586"/>
                  <a:pt x="4956441" y="1205142"/>
                  <a:pt x="4959774" y="1192701"/>
                </a:cubicBezTo>
                <a:cubicBezTo>
                  <a:pt x="4939618" y="1240643"/>
                  <a:pt x="4940677" y="1187584"/>
                  <a:pt x="4923703" y="1196370"/>
                </a:cubicBezTo>
                <a:cubicBezTo>
                  <a:pt x="4915518" y="1194177"/>
                  <a:pt x="4899302" y="1216502"/>
                  <a:pt x="4885055" y="1226023"/>
                </a:cubicBezTo>
                <a:cubicBezTo>
                  <a:pt x="4875507" y="1223464"/>
                  <a:pt x="4869293" y="1208461"/>
                  <a:pt x="4856409" y="1218347"/>
                </a:cubicBezTo>
                <a:cubicBezTo>
                  <a:pt x="4857016" y="1205171"/>
                  <a:pt x="4857621" y="1192001"/>
                  <a:pt x="4859591" y="1179191"/>
                </a:cubicBezTo>
                <a:cubicBezTo>
                  <a:pt x="4853529" y="1190903"/>
                  <a:pt x="4851560" y="1203711"/>
                  <a:pt x="4848226" y="1216154"/>
                </a:cubicBezTo>
                <a:cubicBezTo>
                  <a:pt x="4841099" y="1160902"/>
                  <a:pt x="4808666" y="1205554"/>
                  <a:pt x="4806394" y="1164937"/>
                </a:cubicBezTo>
                <a:cubicBezTo>
                  <a:pt x="4803664" y="1164206"/>
                  <a:pt x="4800331" y="1176649"/>
                  <a:pt x="4797602" y="1175918"/>
                </a:cubicBezTo>
                <a:cubicBezTo>
                  <a:pt x="4796237" y="1175553"/>
                  <a:pt x="4799572" y="1163109"/>
                  <a:pt x="4799572" y="1163109"/>
                </a:cubicBezTo>
                <a:cubicBezTo>
                  <a:pt x="4792753" y="1161282"/>
                  <a:pt x="4771685" y="1168973"/>
                  <a:pt x="4777595" y="1130548"/>
                </a:cubicBezTo>
                <a:cubicBezTo>
                  <a:pt x="4753195" y="1150682"/>
                  <a:pt x="4748949" y="1122874"/>
                  <a:pt x="4729852" y="1117756"/>
                </a:cubicBezTo>
                <a:cubicBezTo>
                  <a:pt x="4727125" y="1117024"/>
                  <a:pt x="4733186" y="1105315"/>
                  <a:pt x="4736521" y="1092872"/>
                </a:cubicBezTo>
                <a:cubicBezTo>
                  <a:pt x="4733792" y="1092141"/>
                  <a:pt x="4727729" y="1103853"/>
                  <a:pt x="4729700" y="1091044"/>
                </a:cubicBezTo>
                <a:cubicBezTo>
                  <a:pt x="4735761" y="1079334"/>
                  <a:pt x="4737125" y="1079700"/>
                  <a:pt x="4739853" y="1080431"/>
                </a:cubicBezTo>
                <a:cubicBezTo>
                  <a:pt x="4739853" y="1080431"/>
                  <a:pt x="4741218" y="1080797"/>
                  <a:pt x="4741218" y="1080797"/>
                </a:cubicBezTo>
                <a:cubicBezTo>
                  <a:pt x="4744552" y="1068353"/>
                  <a:pt x="4744552" y="1068353"/>
                  <a:pt x="4743188" y="1067987"/>
                </a:cubicBezTo>
                <a:cubicBezTo>
                  <a:pt x="4743794" y="1054813"/>
                  <a:pt x="4737731" y="1066525"/>
                  <a:pt x="4731668" y="1078238"/>
                </a:cubicBezTo>
                <a:cubicBezTo>
                  <a:pt x="4725607" y="1089947"/>
                  <a:pt x="4723485" y="1076045"/>
                  <a:pt x="4714847" y="1113736"/>
                </a:cubicBezTo>
                <a:cubicBezTo>
                  <a:pt x="4714694" y="1087023"/>
                  <a:pt x="4697115" y="1108984"/>
                  <a:pt x="4701054" y="1083369"/>
                </a:cubicBezTo>
                <a:cubicBezTo>
                  <a:pt x="4686959" y="1119601"/>
                  <a:pt x="4696204" y="1068735"/>
                  <a:pt x="4687413" y="1079714"/>
                </a:cubicBezTo>
                <a:cubicBezTo>
                  <a:pt x="4687413" y="1079714"/>
                  <a:pt x="4687413" y="1079714"/>
                  <a:pt x="4690747" y="1067273"/>
                </a:cubicBezTo>
                <a:cubicBezTo>
                  <a:pt x="4694840" y="1068369"/>
                  <a:pt x="4699537" y="1056292"/>
                  <a:pt x="4703629" y="1057388"/>
                </a:cubicBezTo>
                <a:cubicBezTo>
                  <a:pt x="4704993" y="1057753"/>
                  <a:pt x="4704993" y="1057753"/>
                  <a:pt x="4706357" y="1058119"/>
                </a:cubicBezTo>
                <a:cubicBezTo>
                  <a:pt x="4706357" y="1058119"/>
                  <a:pt x="4707722" y="1058484"/>
                  <a:pt x="4709086" y="1058850"/>
                </a:cubicBezTo>
                <a:cubicBezTo>
                  <a:pt x="4710450" y="1059216"/>
                  <a:pt x="4711813" y="1059581"/>
                  <a:pt x="4714542" y="1060311"/>
                </a:cubicBezTo>
                <a:cubicBezTo>
                  <a:pt x="4711208" y="1072755"/>
                  <a:pt x="4707874" y="1085196"/>
                  <a:pt x="4707874" y="1085196"/>
                </a:cubicBezTo>
                <a:cubicBezTo>
                  <a:pt x="4707268" y="1098371"/>
                  <a:pt x="4721363" y="1062140"/>
                  <a:pt x="4716058" y="1087389"/>
                </a:cubicBezTo>
                <a:cubicBezTo>
                  <a:pt x="4716058" y="1087389"/>
                  <a:pt x="4720757" y="1075314"/>
                  <a:pt x="4724091" y="1062871"/>
                </a:cubicBezTo>
                <a:cubicBezTo>
                  <a:pt x="4724091" y="1062871"/>
                  <a:pt x="4725453" y="1063235"/>
                  <a:pt x="4725453" y="1063235"/>
                </a:cubicBezTo>
                <a:cubicBezTo>
                  <a:pt x="4726819" y="1063602"/>
                  <a:pt x="4731517" y="1051523"/>
                  <a:pt x="4731517" y="1051523"/>
                </a:cubicBezTo>
                <a:cubicBezTo>
                  <a:pt x="4730153" y="1051157"/>
                  <a:pt x="4728789" y="1050792"/>
                  <a:pt x="4728789" y="1050792"/>
                </a:cubicBezTo>
                <a:cubicBezTo>
                  <a:pt x="4727425" y="1050427"/>
                  <a:pt x="4724091" y="1062871"/>
                  <a:pt x="4722727" y="1062506"/>
                </a:cubicBezTo>
                <a:cubicBezTo>
                  <a:pt x="4722727" y="1062506"/>
                  <a:pt x="4722727" y="1062506"/>
                  <a:pt x="4726061" y="1050061"/>
                </a:cubicBezTo>
                <a:cubicBezTo>
                  <a:pt x="4732729" y="1025177"/>
                  <a:pt x="4724544" y="1022985"/>
                  <a:pt x="4717877" y="1047868"/>
                </a:cubicBezTo>
                <a:cubicBezTo>
                  <a:pt x="4717877" y="1047868"/>
                  <a:pt x="4721211" y="1035428"/>
                  <a:pt x="4721211" y="1035428"/>
                </a:cubicBezTo>
                <a:cubicBezTo>
                  <a:pt x="4719846" y="1035062"/>
                  <a:pt x="4717117" y="1034331"/>
                  <a:pt x="4717117" y="1034331"/>
                </a:cubicBezTo>
                <a:cubicBezTo>
                  <a:pt x="4717117" y="1034331"/>
                  <a:pt x="4717117" y="1034331"/>
                  <a:pt x="4720452" y="1021888"/>
                </a:cubicBezTo>
                <a:cubicBezTo>
                  <a:pt x="4719088" y="1021522"/>
                  <a:pt x="4716359" y="1020790"/>
                  <a:pt x="4713025" y="1033234"/>
                </a:cubicBezTo>
                <a:cubicBezTo>
                  <a:pt x="4713025" y="1033234"/>
                  <a:pt x="4711661" y="1032869"/>
                  <a:pt x="4710297" y="1032503"/>
                </a:cubicBezTo>
                <a:cubicBezTo>
                  <a:pt x="4699232" y="1002867"/>
                  <a:pt x="4687562" y="986403"/>
                  <a:pt x="4668464" y="981287"/>
                </a:cubicBezTo>
                <a:cubicBezTo>
                  <a:pt x="4667101" y="980921"/>
                  <a:pt x="4662402" y="992999"/>
                  <a:pt x="4657704" y="1005075"/>
                </a:cubicBezTo>
                <a:cubicBezTo>
                  <a:pt x="4653612" y="1003978"/>
                  <a:pt x="4654219" y="990806"/>
                  <a:pt x="4651490" y="990075"/>
                </a:cubicBezTo>
                <a:cubicBezTo>
                  <a:pt x="4646034" y="988613"/>
                  <a:pt x="4633909" y="1012035"/>
                  <a:pt x="4628453" y="1010573"/>
                </a:cubicBezTo>
                <a:cubicBezTo>
                  <a:pt x="4621632" y="1008746"/>
                  <a:pt x="4613448" y="1006552"/>
                  <a:pt x="4601931" y="1016801"/>
                </a:cubicBezTo>
                <a:cubicBezTo>
                  <a:pt x="4600566" y="1016435"/>
                  <a:pt x="4592535" y="1040957"/>
                  <a:pt x="4591169" y="1040591"/>
                </a:cubicBezTo>
                <a:cubicBezTo>
                  <a:pt x="4581015" y="1051204"/>
                  <a:pt x="4567374" y="1047549"/>
                  <a:pt x="4570708" y="1035108"/>
                </a:cubicBezTo>
                <a:cubicBezTo>
                  <a:pt x="4563887" y="1033281"/>
                  <a:pt x="4554946" y="1017549"/>
                  <a:pt x="4536154" y="1065855"/>
                </a:cubicBezTo>
                <a:cubicBezTo>
                  <a:pt x="4531150" y="1024509"/>
                  <a:pt x="4504781" y="1057448"/>
                  <a:pt x="4496443" y="1028543"/>
                </a:cubicBezTo>
                <a:cubicBezTo>
                  <a:pt x="4495079" y="1028178"/>
                  <a:pt x="4496443" y="1028543"/>
                  <a:pt x="4493108" y="1040986"/>
                </a:cubicBezTo>
                <a:cubicBezTo>
                  <a:pt x="4493505" y="1006086"/>
                  <a:pt x="4482300" y="1039549"/>
                  <a:pt x="4476651" y="1029829"/>
                </a:cubicBezTo>
                <a:lnTo>
                  <a:pt x="4475281" y="1025023"/>
                </a:lnTo>
                <a:lnTo>
                  <a:pt x="4475395" y="1024571"/>
                </a:lnTo>
                <a:cubicBezTo>
                  <a:pt x="4475642" y="1022969"/>
                  <a:pt x="4475300" y="1022878"/>
                  <a:pt x="4474618" y="1022695"/>
                </a:cubicBezTo>
                <a:lnTo>
                  <a:pt x="4475281" y="1025023"/>
                </a:lnTo>
                <a:lnTo>
                  <a:pt x="4472648" y="1035504"/>
                </a:lnTo>
                <a:cubicBezTo>
                  <a:pt x="4468555" y="1034408"/>
                  <a:pt x="4475224" y="1009523"/>
                  <a:pt x="4471131" y="1008427"/>
                </a:cubicBezTo>
                <a:cubicBezTo>
                  <a:pt x="4466434" y="1020502"/>
                  <a:pt x="4463098" y="1032946"/>
                  <a:pt x="4457038" y="1044655"/>
                </a:cubicBezTo>
                <a:cubicBezTo>
                  <a:pt x="4444155" y="1054541"/>
                  <a:pt x="4457944" y="964885"/>
                  <a:pt x="4431725" y="1024539"/>
                </a:cubicBezTo>
                <a:cubicBezTo>
                  <a:pt x="4430362" y="1024173"/>
                  <a:pt x="4433695" y="1011730"/>
                  <a:pt x="4432332" y="1011364"/>
                </a:cubicBezTo>
                <a:cubicBezTo>
                  <a:pt x="4412628" y="1019423"/>
                  <a:pt x="4389286" y="986497"/>
                  <a:pt x="4374130" y="955762"/>
                </a:cubicBezTo>
                <a:cubicBezTo>
                  <a:pt x="4353215" y="990165"/>
                  <a:pt x="4359731" y="938570"/>
                  <a:pt x="4344878" y="961261"/>
                </a:cubicBezTo>
                <a:cubicBezTo>
                  <a:pt x="4342151" y="960530"/>
                  <a:pt x="4345484" y="948086"/>
                  <a:pt x="4347454" y="935280"/>
                </a:cubicBezTo>
                <a:cubicBezTo>
                  <a:pt x="4331237" y="957606"/>
                  <a:pt x="4317596" y="953951"/>
                  <a:pt x="4322747" y="901989"/>
                </a:cubicBezTo>
                <a:cubicBezTo>
                  <a:pt x="4317443" y="927239"/>
                  <a:pt x="4316685" y="913698"/>
                  <a:pt x="4318655" y="900892"/>
                </a:cubicBezTo>
                <a:cubicBezTo>
                  <a:pt x="4313957" y="912968"/>
                  <a:pt x="4311229" y="912237"/>
                  <a:pt x="4306532" y="924315"/>
                </a:cubicBezTo>
                <a:cubicBezTo>
                  <a:pt x="4300924" y="896141"/>
                  <a:pt x="4279402" y="943717"/>
                  <a:pt x="4278492" y="903465"/>
                </a:cubicBezTo>
                <a:cubicBezTo>
                  <a:pt x="4274400" y="902369"/>
                  <a:pt x="4275006" y="889196"/>
                  <a:pt x="4270307" y="901272"/>
                </a:cubicBezTo>
                <a:cubicBezTo>
                  <a:pt x="4266216" y="900175"/>
                  <a:pt x="4263487" y="899445"/>
                  <a:pt x="4267427" y="873829"/>
                </a:cubicBezTo>
                <a:cubicBezTo>
                  <a:pt x="4242420" y="907136"/>
                  <a:pt x="4243479" y="854078"/>
                  <a:pt x="4218473" y="887383"/>
                </a:cubicBezTo>
                <a:cubicBezTo>
                  <a:pt x="4217107" y="887017"/>
                  <a:pt x="4219079" y="874210"/>
                  <a:pt x="4222412" y="861767"/>
                </a:cubicBezTo>
                <a:cubicBezTo>
                  <a:pt x="4208924" y="884824"/>
                  <a:pt x="4208771" y="858112"/>
                  <a:pt x="4193921" y="880804"/>
                </a:cubicBezTo>
                <a:cubicBezTo>
                  <a:pt x="4191191" y="880072"/>
                  <a:pt x="4194526" y="867631"/>
                  <a:pt x="4195130" y="854457"/>
                </a:cubicBezTo>
                <a:cubicBezTo>
                  <a:pt x="4184977" y="865073"/>
                  <a:pt x="4182095" y="837630"/>
                  <a:pt x="4175274" y="835803"/>
                </a:cubicBezTo>
                <a:cubicBezTo>
                  <a:pt x="4169213" y="847513"/>
                  <a:pt x="4165122" y="846416"/>
                  <a:pt x="4157090" y="870936"/>
                </a:cubicBezTo>
                <a:cubicBezTo>
                  <a:pt x="4157695" y="857763"/>
                  <a:pt x="4156331" y="857396"/>
                  <a:pt x="4156938" y="844224"/>
                </a:cubicBezTo>
                <a:cubicBezTo>
                  <a:pt x="4129961" y="890336"/>
                  <a:pt x="4127532" y="823010"/>
                  <a:pt x="4107072" y="817528"/>
                </a:cubicBezTo>
                <a:cubicBezTo>
                  <a:pt x="4098888" y="815334"/>
                  <a:pt x="4088734" y="825949"/>
                  <a:pt x="4087217" y="798870"/>
                </a:cubicBezTo>
                <a:cubicBezTo>
                  <a:pt x="4084489" y="798139"/>
                  <a:pt x="4079185" y="823389"/>
                  <a:pt x="4078427" y="809851"/>
                </a:cubicBezTo>
                <a:cubicBezTo>
                  <a:pt x="4063875" y="765945"/>
                  <a:pt x="4032501" y="757538"/>
                  <a:pt x="4001733" y="735959"/>
                </a:cubicBezTo>
                <a:cubicBezTo>
                  <a:pt x="4003097" y="736326"/>
                  <a:pt x="4006431" y="723883"/>
                  <a:pt x="4007795" y="724248"/>
                </a:cubicBezTo>
                <a:cubicBezTo>
                  <a:pt x="4011128" y="711806"/>
                  <a:pt x="4011128" y="711806"/>
                  <a:pt x="4009764" y="711440"/>
                </a:cubicBezTo>
                <a:cubicBezTo>
                  <a:pt x="4007037" y="710711"/>
                  <a:pt x="4000975" y="722419"/>
                  <a:pt x="4005067" y="723516"/>
                </a:cubicBezTo>
                <a:cubicBezTo>
                  <a:pt x="4000369" y="735594"/>
                  <a:pt x="3984758" y="744746"/>
                  <a:pt x="3992033" y="706690"/>
                </a:cubicBezTo>
                <a:cubicBezTo>
                  <a:pt x="3970359" y="727554"/>
                  <a:pt x="3973389" y="661686"/>
                  <a:pt x="3945653" y="694262"/>
                </a:cubicBezTo>
                <a:cubicBezTo>
                  <a:pt x="3942925" y="693532"/>
                  <a:pt x="3944896" y="680722"/>
                  <a:pt x="3946865" y="667916"/>
                </a:cubicBezTo>
                <a:cubicBezTo>
                  <a:pt x="3941409" y="666453"/>
                  <a:pt x="3934588" y="664626"/>
                  <a:pt x="3925799" y="675605"/>
                </a:cubicBezTo>
                <a:cubicBezTo>
                  <a:pt x="3921706" y="674508"/>
                  <a:pt x="3927010" y="649259"/>
                  <a:pt x="3924282" y="648528"/>
                </a:cubicBezTo>
                <a:cubicBezTo>
                  <a:pt x="3892908" y="640122"/>
                  <a:pt x="3860776" y="618175"/>
                  <a:pt x="3828038" y="609403"/>
                </a:cubicBezTo>
                <a:cubicBezTo>
                  <a:pt x="3817126" y="606479"/>
                  <a:pt x="3810910" y="591479"/>
                  <a:pt x="3803333" y="576112"/>
                </a:cubicBezTo>
                <a:cubicBezTo>
                  <a:pt x="3795148" y="573919"/>
                  <a:pt x="3778931" y="596244"/>
                  <a:pt x="3774081" y="581610"/>
                </a:cubicBezTo>
                <a:cubicBezTo>
                  <a:pt x="3771354" y="580881"/>
                  <a:pt x="3773928" y="554898"/>
                  <a:pt x="3766502" y="566243"/>
                </a:cubicBezTo>
                <a:cubicBezTo>
                  <a:pt x="3769836" y="553802"/>
                  <a:pt x="3771200" y="554167"/>
                  <a:pt x="3771200" y="554167"/>
                </a:cubicBezTo>
                <a:cubicBezTo>
                  <a:pt x="3773360" y="544743"/>
                  <a:pt x="3773890" y="540717"/>
                  <a:pt x="3773376" y="540162"/>
                </a:cubicBezTo>
                <a:cubicBezTo>
                  <a:pt x="3771835" y="538499"/>
                  <a:pt x="3760895" y="568073"/>
                  <a:pt x="3756348" y="576859"/>
                </a:cubicBezTo>
                <a:cubicBezTo>
                  <a:pt x="3746800" y="574300"/>
                  <a:pt x="3735734" y="544665"/>
                  <a:pt x="3724216" y="554913"/>
                </a:cubicBezTo>
                <a:cubicBezTo>
                  <a:pt x="3722852" y="554547"/>
                  <a:pt x="3701938" y="588952"/>
                  <a:pt x="3711940" y="551623"/>
                </a:cubicBezTo>
                <a:cubicBezTo>
                  <a:pt x="3713909" y="538817"/>
                  <a:pt x="3703150" y="562605"/>
                  <a:pt x="3699816" y="575045"/>
                </a:cubicBezTo>
                <a:cubicBezTo>
                  <a:pt x="3700421" y="561873"/>
                  <a:pt x="3701027" y="548699"/>
                  <a:pt x="3696936" y="547603"/>
                </a:cubicBezTo>
                <a:cubicBezTo>
                  <a:pt x="3670110" y="620431"/>
                  <a:pt x="3685869" y="517966"/>
                  <a:pt x="3654953" y="589699"/>
                </a:cubicBezTo>
                <a:cubicBezTo>
                  <a:pt x="3660863" y="551273"/>
                  <a:pt x="3637221" y="584946"/>
                  <a:pt x="3651920" y="535541"/>
                </a:cubicBezTo>
                <a:cubicBezTo>
                  <a:pt x="3646464" y="534079"/>
                  <a:pt x="3649193" y="534810"/>
                  <a:pt x="3642526" y="559694"/>
                </a:cubicBezTo>
                <a:cubicBezTo>
                  <a:pt x="3638432" y="558598"/>
                  <a:pt x="3646464" y="534079"/>
                  <a:pt x="3641008" y="532617"/>
                </a:cubicBezTo>
                <a:cubicBezTo>
                  <a:pt x="3639038" y="545425"/>
                  <a:pt x="3640403" y="545791"/>
                  <a:pt x="3641766" y="546157"/>
                </a:cubicBezTo>
                <a:cubicBezTo>
                  <a:pt x="3624186" y="568117"/>
                  <a:pt x="3594935" y="573616"/>
                  <a:pt x="3584627" y="557518"/>
                </a:cubicBezTo>
                <a:cubicBezTo>
                  <a:pt x="3583263" y="557152"/>
                  <a:pt x="3585235" y="544344"/>
                  <a:pt x="3586597" y="544709"/>
                </a:cubicBezTo>
                <a:cubicBezTo>
                  <a:pt x="3593265" y="519824"/>
                  <a:pt x="3582505" y="543612"/>
                  <a:pt x="3580535" y="556421"/>
                </a:cubicBezTo>
                <a:cubicBezTo>
                  <a:pt x="3566136" y="539226"/>
                  <a:pt x="3545070" y="546919"/>
                  <a:pt x="3524608" y="541436"/>
                </a:cubicBezTo>
                <a:cubicBezTo>
                  <a:pt x="3516424" y="539243"/>
                  <a:pt x="3502177" y="548762"/>
                  <a:pt x="3506723" y="509972"/>
                </a:cubicBezTo>
                <a:cubicBezTo>
                  <a:pt x="3491264" y="545838"/>
                  <a:pt x="3491718" y="505951"/>
                  <a:pt x="3476866" y="528643"/>
                </a:cubicBezTo>
                <a:cubicBezTo>
                  <a:pt x="3472773" y="527548"/>
                  <a:pt x="3482776" y="490218"/>
                  <a:pt x="3478684" y="489122"/>
                </a:cubicBezTo>
                <a:cubicBezTo>
                  <a:pt x="3456557" y="549873"/>
                  <a:pt x="3463678" y="485102"/>
                  <a:pt x="3442763" y="519505"/>
                </a:cubicBezTo>
                <a:cubicBezTo>
                  <a:pt x="3432910" y="463522"/>
                  <a:pt x="3392899" y="492807"/>
                  <a:pt x="3369557" y="459881"/>
                </a:cubicBezTo>
                <a:cubicBezTo>
                  <a:pt x="3368193" y="459516"/>
                  <a:pt x="3364102" y="458420"/>
                  <a:pt x="3370769" y="433536"/>
                </a:cubicBezTo>
                <a:cubicBezTo>
                  <a:pt x="3341065" y="478919"/>
                  <a:pt x="3326513" y="435015"/>
                  <a:pt x="3299990" y="441241"/>
                </a:cubicBezTo>
                <a:cubicBezTo>
                  <a:pt x="3293169" y="439414"/>
                  <a:pt x="3279681" y="462471"/>
                  <a:pt x="3276801" y="435028"/>
                </a:cubicBezTo>
                <a:cubicBezTo>
                  <a:pt x="3270738" y="446740"/>
                  <a:pt x="3282104" y="409778"/>
                  <a:pt x="3280740" y="409412"/>
                </a:cubicBezTo>
                <a:close/>
                <a:moveTo>
                  <a:pt x="4012739" y="409204"/>
                </a:moveTo>
                <a:cubicBezTo>
                  <a:pt x="4012399" y="409115"/>
                  <a:pt x="4011258" y="412010"/>
                  <a:pt x="4009658" y="417983"/>
                </a:cubicBezTo>
                <a:cubicBezTo>
                  <a:pt x="4009658" y="417983"/>
                  <a:pt x="4006457" y="429930"/>
                  <a:pt x="4006457" y="429930"/>
                </a:cubicBezTo>
                <a:cubicBezTo>
                  <a:pt x="4007817" y="430294"/>
                  <a:pt x="4005975" y="442607"/>
                  <a:pt x="4007334" y="442972"/>
                </a:cubicBezTo>
                <a:cubicBezTo>
                  <a:pt x="4007334" y="442972"/>
                  <a:pt x="4007334" y="442972"/>
                  <a:pt x="4008694" y="443336"/>
                </a:cubicBezTo>
                <a:cubicBezTo>
                  <a:pt x="4008694" y="443336"/>
                  <a:pt x="4011896" y="431387"/>
                  <a:pt x="4011896" y="431387"/>
                </a:cubicBezTo>
                <a:cubicBezTo>
                  <a:pt x="4015097" y="419439"/>
                  <a:pt x="4015097" y="419439"/>
                  <a:pt x="4013738" y="419075"/>
                </a:cubicBezTo>
                <a:cubicBezTo>
                  <a:pt x="4012379" y="418711"/>
                  <a:pt x="4012379" y="418711"/>
                  <a:pt x="4012379" y="418711"/>
                </a:cubicBezTo>
                <a:cubicBezTo>
                  <a:pt x="4012379" y="418711"/>
                  <a:pt x="4011018" y="418347"/>
                  <a:pt x="4011018" y="418347"/>
                </a:cubicBezTo>
                <a:cubicBezTo>
                  <a:pt x="4012618" y="412374"/>
                  <a:pt x="4013079" y="409297"/>
                  <a:pt x="4012739" y="409204"/>
                </a:cubicBezTo>
                <a:close/>
                <a:moveTo>
                  <a:pt x="3490138" y="407837"/>
                </a:moveTo>
                <a:cubicBezTo>
                  <a:pt x="3489527" y="408272"/>
                  <a:pt x="3488707" y="409653"/>
                  <a:pt x="3487572" y="412550"/>
                </a:cubicBezTo>
                <a:cubicBezTo>
                  <a:pt x="3487572" y="412550"/>
                  <a:pt x="3484372" y="424497"/>
                  <a:pt x="3484372" y="424497"/>
                </a:cubicBezTo>
                <a:cubicBezTo>
                  <a:pt x="3481170" y="436446"/>
                  <a:pt x="3482511" y="436805"/>
                  <a:pt x="3482511" y="436805"/>
                </a:cubicBezTo>
                <a:cubicBezTo>
                  <a:pt x="3487055" y="425215"/>
                  <a:pt x="3487055" y="425215"/>
                  <a:pt x="3485195" y="437524"/>
                </a:cubicBezTo>
                <a:cubicBezTo>
                  <a:pt x="3486536" y="437884"/>
                  <a:pt x="3487879" y="438243"/>
                  <a:pt x="3492422" y="426654"/>
                </a:cubicBezTo>
                <a:cubicBezTo>
                  <a:pt x="3493764" y="427014"/>
                  <a:pt x="3496965" y="415066"/>
                  <a:pt x="3496965" y="415066"/>
                </a:cubicBezTo>
                <a:cubicBezTo>
                  <a:pt x="3496295" y="414886"/>
                  <a:pt x="3496759" y="411810"/>
                  <a:pt x="3496824" y="410227"/>
                </a:cubicBezTo>
                <a:cubicBezTo>
                  <a:pt x="3496856" y="409437"/>
                  <a:pt x="3496789" y="409019"/>
                  <a:pt x="3496429" y="409522"/>
                </a:cubicBezTo>
                <a:cubicBezTo>
                  <a:pt x="3496069" y="410025"/>
                  <a:pt x="3495417" y="411451"/>
                  <a:pt x="3494282" y="414346"/>
                </a:cubicBezTo>
                <a:cubicBezTo>
                  <a:pt x="3494282" y="414346"/>
                  <a:pt x="3492940" y="413987"/>
                  <a:pt x="3492940" y="413987"/>
                </a:cubicBezTo>
                <a:cubicBezTo>
                  <a:pt x="3492269" y="413808"/>
                  <a:pt x="3492063" y="410552"/>
                  <a:pt x="3491456" y="408789"/>
                </a:cubicBezTo>
                <a:cubicBezTo>
                  <a:pt x="3491152" y="407908"/>
                  <a:pt x="3490750" y="407399"/>
                  <a:pt x="3490138" y="407837"/>
                </a:cubicBezTo>
                <a:close/>
                <a:moveTo>
                  <a:pt x="3924167" y="404083"/>
                </a:moveTo>
                <a:cubicBezTo>
                  <a:pt x="3923888" y="404608"/>
                  <a:pt x="3923401" y="406077"/>
                  <a:pt x="3922602" y="409064"/>
                </a:cubicBezTo>
                <a:cubicBezTo>
                  <a:pt x="3921217" y="408693"/>
                  <a:pt x="3919832" y="408322"/>
                  <a:pt x="3918449" y="407951"/>
                </a:cubicBezTo>
                <a:cubicBezTo>
                  <a:pt x="3918449" y="407951"/>
                  <a:pt x="3917064" y="407580"/>
                  <a:pt x="3913863" y="419526"/>
                </a:cubicBezTo>
                <a:cubicBezTo>
                  <a:pt x="3910662" y="431476"/>
                  <a:pt x="3910662" y="431476"/>
                  <a:pt x="3912045" y="431847"/>
                </a:cubicBezTo>
                <a:cubicBezTo>
                  <a:pt x="3913429" y="432218"/>
                  <a:pt x="3914814" y="432590"/>
                  <a:pt x="3916198" y="432961"/>
                </a:cubicBezTo>
                <a:cubicBezTo>
                  <a:pt x="3920785" y="421381"/>
                  <a:pt x="3920785" y="421381"/>
                  <a:pt x="3923986" y="409435"/>
                </a:cubicBezTo>
                <a:cubicBezTo>
                  <a:pt x="3923986" y="409435"/>
                  <a:pt x="3924439" y="406355"/>
                  <a:pt x="3924493" y="404770"/>
                </a:cubicBezTo>
                <a:cubicBezTo>
                  <a:pt x="3924520" y="403978"/>
                  <a:pt x="3924447" y="403557"/>
                  <a:pt x="3924167" y="404083"/>
                </a:cubicBezTo>
                <a:close/>
                <a:moveTo>
                  <a:pt x="3477588" y="404010"/>
                </a:moveTo>
                <a:cubicBezTo>
                  <a:pt x="3477255" y="404483"/>
                  <a:pt x="3476625" y="405815"/>
                  <a:pt x="3475535" y="408525"/>
                </a:cubicBezTo>
                <a:cubicBezTo>
                  <a:pt x="3475535" y="408525"/>
                  <a:pt x="3474176" y="408162"/>
                  <a:pt x="3472816" y="407797"/>
                </a:cubicBezTo>
                <a:cubicBezTo>
                  <a:pt x="3472816" y="407797"/>
                  <a:pt x="3471456" y="407433"/>
                  <a:pt x="3471456" y="407433"/>
                </a:cubicBezTo>
                <a:cubicBezTo>
                  <a:pt x="3468455" y="418634"/>
                  <a:pt x="3469815" y="418999"/>
                  <a:pt x="3469815" y="418999"/>
                </a:cubicBezTo>
                <a:cubicBezTo>
                  <a:pt x="3471175" y="419363"/>
                  <a:pt x="3472534" y="419727"/>
                  <a:pt x="3473894" y="420092"/>
                </a:cubicBezTo>
                <a:cubicBezTo>
                  <a:pt x="3476895" y="408890"/>
                  <a:pt x="3476895" y="408890"/>
                  <a:pt x="3476895" y="408890"/>
                </a:cubicBezTo>
                <a:cubicBezTo>
                  <a:pt x="3476895" y="408890"/>
                  <a:pt x="3477645" y="406091"/>
                  <a:pt x="3477850" y="404643"/>
                </a:cubicBezTo>
                <a:cubicBezTo>
                  <a:pt x="3477954" y="403919"/>
                  <a:pt x="3477921" y="403534"/>
                  <a:pt x="3477588" y="404010"/>
                </a:cubicBezTo>
                <a:close/>
                <a:moveTo>
                  <a:pt x="4029377" y="403691"/>
                </a:moveTo>
                <a:cubicBezTo>
                  <a:pt x="4029385" y="403075"/>
                  <a:pt x="4029072" y="403404"/>
                  <a:pt x="4028612" y="404107"/>
                </a:cubicBezTo>
                <a:cubicBezTo>
                  <a:pt x="4027693" y="405509"/>
                  <a:pt x="4026193" y="408411"/>
                  <a:pt x="4025519" y="408230"/>
                </a:cubicBezTo>
                <a:cubicBezTo>
                  <a:pt x="4022218" y="420549"/>
                  <a:pt x="4022218" y="420549"/>
                  <a:pt x="4020265" y="433233"/>
                </a:cubicBezTo>
                <a:cubicBezTo>
                  <a:pt x="4022962" y="433956"/>
                  <a:pt x="4024310" y="434317"/>
                  <a:pt x="4027007" y="435039"/>
                </a:cubicBezTo>
                <a:cubicBezTo>
                  <a:pt x="4028356" y="435401"/>
                  <a:pt x="4029705" y="435761"/>
                  <a:pt x="4027750" y="448446"/>
                </a:cubicBezTo>
                <a:cubicBezTo>
                  <a:pt x="4029098" y="448808"/>
                  <a:pt x="4029098" y="448808"/>
                  <a:pt x="4033749" y="436846"/>
                </a:cubicBezTo>
                <a:cubicBezTo>
                  <a:pt x="4033749" y="436846"/>
                  <a:pt x="4037050" y="424523"/>
                  <a:pt x="4035701" y="424162"/>
                </a:cubicBezTo>
                <a:cubicBezTo>
                  <a:pt x="4037654" y="411482"/>
                  <a:pt x="4034958" y="410759"/>
                  <a:pt x="4033609" y="410398"/>
                </a:cubicBezTo>
                <a:cubicBezTo>
                  <a:pt x="4030913" y="409675"/>
                  <a:pt x="4029564" y="409314"/>
                  <a:pt x="4028216" y="408953"/>
                </a:cubicBezTo>
                <a:cubicBezTo>
                  <a:pt x="4029042" y="405872"/>
                  <a:pt x="4029369" y="404309"/>
                  <a:pt x="4029377" y="403691"/>
                </a:cubicBezTo>
                <a:close/>
                <a:moveTo>
                  <a:pt x="3449728" y="397608"/>
                </a:moveTo>
                <a:cubicBezTo>
                  <a:pt x="3447308" y="398561"/>
                  <a:pt x="3444490" y="401005"/>
                  <a:pt x="3442470" y="400464"/>
                </a:cubicBezTo>
                <a:cubicBezTo>
                  <a:pt x="3439780" y="399742"/>
                  <a:pt x="3437087" y="399021"/>
                  <a:pt x="3433051" y="397940"/>
                </a:cubicBezTo>
                <a:cubicBezTo>
                  <a:pt x="3433051" y="397940"/>
                  <a:pt x="3431704" y="397579"/>
                  <a:pt x="3428503" y="409527"/>
                </a:cubicBezTo>
                <a:cubicBezTo>
                  <a:pt x="3428503" y="409527"/>
                  <a:pt x="3426647" y="421836"/>
                  <a:pt x="3426647" y="421836"/>
                </a:cubicBezTo>
                <a:cubicBezTo>
                  <a:pt x="3427993" y="422197"/>
                  <a:pt x="3427993" y="422197"/>
                  <a:pt x="3429339" y="422558"/>
                </a:cubicBezTo>
                <a:cubicBezTo>
                  <a:pt x="3432030" y="423279"/>
                  <a:pt x="3436578" y="411690"/>
                  <a:pt x="3439269" y="412411"/>
                </a:cubicBezTo>
                <a:cubicBezTo>
                  <a:pt x="3443308" y="413493"/>
                  <a:pt x="3447345" y="414575"/>
                  <a:pt x="3451382" y="415658"/>
                </a:cubicBezTo>
                <a:cubicBezTo>
                  <a:pt x="3451382" y="415658"/>
                  <a:pt x="3452728" y="416018"/>
                  <a:pt x="3452728" y="416018"/>
                </a:cubicBezTo>
                <a:cubicBezTo>
                  <a:pt x="3455930" y="404070"/>
                  <a:pt x="3454585" y="403710"/>
                  <a:pt x="3454585" y="403710"/>
                </a:cubicBezTo>
                <a:cubicBezTo>
                  <a:pt x="3454375" y="400454"/>
                  <a:pt x="3453766" y="398691"/>
                  <a:pt x="3452907" y="397860"/>
                </a:cubicBezTo>
                <a:cubicBezTo>
                  <a:pt x="3452047" y="397030"/>
                  <a:pt x="3450938" y="397132"/>
                  <a:pt x="3449728" y="397608"/>
                </a:cubicBezTo>
                <a:close/>
                <a:moveTo>
                  <a:pt x="4008180" y="390377"/>
                </a:moveTo>
                <a:cubicBezTo>
                  <a:pt x="4008180" y="390377"/>
                  <a:pt x="4006821" y="390013"/>
                  <a:pt x="4003219" y="403453"/>
                </a:cubicBezTo>
                <a:cubicBezTo>
                  <a:pt x="4001859" y="403089"/>
                  <a:pt x="4001859" y="403089"/>
                  <a:pt x="4000499" y="402724"/>
                </a:cubicBezTo>
                <a:cubicBezTo>
                  <a:pt x="4000499" y="402724"/>
                  <a:pt x="4000499" y="402724"/>
                  <a:pt x="3996897" y="416167"/>
                </a:cubicBezTo>
                <a:cubicBezTo>
                  <a:pt x="3996897" y="416167"/>
                  <a:pt x="3996897" y="416167"/>
                  <a:pt x="3998256" y="416531"/>
                </a:cubicBezTo>
                <a:cubicBezTo>
                  <a:pt x="3998256" y="416531"/>
                  <a:pt x="3999619" y="416895"/>
                  <a:pt x="3999619" y="416895"/>
                </a:cubicBezTo>
                <a:cubicBezTo>
                  <a:pt x="4004579" y="403818"/>
                  <a:pt x="4004579" y="403818"/>
                  <a:pt x="4004579" y="403818"/>
                </a:cubicBezTo>
                <a:cubicBezTo>
                  <a:pt x="4005938" y="404181"/>
                  <a:pt x="4005938" y="404181"/>
                  <a:pt x="4005938" y="404181"/>
                </a:cubicBezTo>
                <a:cubicBezTo>
                  <a:pt x="4009539" y="390741"/>
                  <a:pt x="4008180" y="390377"/>
                  <a:pt x="4008180" y="390377"/>
                </a:cubicBezTo>
                <a:close/>
                <a:moveTo>
                  <a:pt x="3899830" y="390158"/>
                </a:moveTo>
                <a:cubicBezTo>
                  <a:pt x="3898429" y="389782"/>
                  <a:pt x="3898429" y="389782"/>
                  <a:pt x="3893726" y="401729"/>
                </a:cubicBezTo>
                <a:cubicBezTo>
                  <a:pt x="3893726" y="401729"/>
                  <a:pt x="3890425" y="414048"/>
                  <a:pt x="3891827" y="414423"/>
                </a:cubicBezTo>
                <a:cubicBezTo>
                  <a:pt x="3891327" y="427497"/>
                  <a:pt x="3894128" y="428248"/>
                  <a:pt x="3896928" y="428997"/>
                </a:cubicBezTo>
                <a:cubicBezTo>
                  <a:pt x="3898330" y="429373"/>
                  <a:pt x="3901132" y="430124"/>
                  <a:pt x="3899231" y="442821"/>
                </a:cubicBezTo>
                <a:cubicBezTo>
                  <a:pt x="3900631" y="443196"/>
                  <a:pt x="3903933" y="430875"/>
                  <a:pt x="3903933" y="430875"/>
                </a:cubicBezTo>
                <a:cubicBezTo>
                  <a:pt x="3907235" y="418551"/>
                  <a:pt x="3907235" y="418551"/>
                  <a:pt x="3905835" y="418176"/>
                </a:cubicBezTo>
                <a:cubicBezTo>
                  <a:pt x="3907734" y="405482"/>
                  <a:pt x="3906333" y="405107"/>
                  <a:pt x="3903532" y="404356"/>
                </a:cubicBezTo>
                <a:cubicBezTo>
                  <a:pt x="3900730" y="403605"/>
                  <a:pt x="3899329" y="403230"/>
                  <a:pt x="3899830" y="390158"/>
                </a:cubicBezTo>
                <a:close/>
                <a:moveTo>
                  <a:pt x="3403662" y="371183"/>
                </a:moveTo>
                <a:cubicBezTo>
                  <a:pt x="3403810" y="370548"/>
                  <a:pt x="3403655" y="370957"/>
                  <a:pt x="3403344" y="371774"/>
                </a:cubicBezTo>
                <a:cubicBezTo>
                  <a:pt x="3402721" y="373409"/>
                  <a:pt x="3401479" y="376676"/>
                  <a:pt x="3400791" y="376493"/>
                </a:cubicBezTo>
                <a:cubicBezTo>
                  <a:pt x="3400791" y="376493"/>
                  <a:pt x="3400791" y="376493"/>
                  <a:pt x="3398563" y="390302"/>
                </a:cubicBezTo>
                <a:cubicBezTo>
                  <a:pt x="3401309" y="391038"/>
                  <a:pt x="3404056" y="391774"/>
                  <a:pt x="3406803" y="392510"/>
                </a:cubicBezTo>
                <a:cubicBezTo>
                  <a:pt x="3406803" y="392510"/>
                  <a:pt x="3408176" y="392878"/>
                  <a:pt x="3408176" y="392878"/>
                </a:cubicBezTo>
                <a:cubicBezTo>
                  <a:pt x="3408176" y="392878"/>
                  <a:pt x="3409550" y="393246"/>
                  <a:pt x="3409550" y="393246"/>
                </a:cubicBezTo>
                <a:cubicBezTo>
                  <a:pt x="3413152" y="379804"/>
                  <a:pt x="3411778" y="379436"/>
                  <a:pt x="3411778" y="379436"/>
                </a:cubicBezTo>
                <a:cubicBezTo>
                  <a:pt x="3409031" y="378700"/>
                  <a:pt x="3404911" y="377596"/>
                  <a:pt x="3402165" y="376860"/>
                </a:cubicBezTo>
                <a:cubicBezTo>
                  <a:pt x="3403065" y="373500"/>
                  <a:pt x="3403515" y="371820"/>
                  <a:pt x="3403662" y="371183"/>
                </a:cubicBezTo>
                <a:close/>
                <a:moveTo>
                  <a:pt x="3393272" y="367476"/>
                </a:moveTo>
                <a:cubicBezTo>
                  <a:pt x="3393085" y="366826"/>
                  <a:pt x="3392651" y="367110"/>
                  <a:pt x="3392115" y="367766"/>
                </a:cubicBezTo>
                <a:cubicBezTo>
                  <a:pt x="3391044" y="369079"/>
                  <a:pt x="3389574" y="371886"/>
                  <a:pt x="3388902" y="371706"/>
                </a:cubicBezTo>
                <a:cubicBezTo>
                  <a:pt x="3388902" y="371706"/>
                  <a:pt x="3387560" y="371346"/>
                  <a:pt x="3387560" y="371346"/>
                </a:cubicBezTo>
                <a:cubicBezTo>
                  <a:pt x="3387560" y="371346"/>
                  <a:pt x="3386218" y="370986"/>
                  <a:pt x="3386218" y="370986"/>
                </a:cubicBezTo>
                <a:cubicBezTo>
                  <a:pt x="3381675" y="382574"/>
                  <a:pt x="3381675" y="382574"/>
                  <a:pt x="3383016" y="382933"/>
                </a:cubicBezTo>
                <a:cubicBezTo>
                  <a:pt x="3379815" y="394883"/>
                  <a:pt x="3381156" y="395243"/>
                  <a:pt x="3381156" y="395243"/>
                </a:cubicBezTo>
                <a:cubicBezTo>
                  <a:pt x="3382499" y="395603"/>
                  <a:pt x="3383842" y="395961"/>
                  <a:pt x="3387044" y="384012"/>
                </a:cubicBezTo>
                <a:cubicBezTo>
                  <a:pt x="3388385" y="384371"/>
                  <a:pt x="3388385" y="384371"/>
                  <a:pt x="3389727" y="384731"/>
                </a:cubicBezTo>
                <a:cubicBezTo>
                  <a:pt x="3389727" y="384731"/>
                  <a:pt x="3391069" y="385091"/>
                  <a:pt x="3391069" y="385091"/>
                </a:cubicBezTo>
                <a:cubicBezTo>
                  <a:pt x="3394271" y="373145"/>
                  <a:pt x="3394271" y="373145"/>
                  <a:pt x="3392928" y="372785"/>
                </a:cubicBezTo>
                <a:cubicBezTo>
                  <a:pt x="3393392" y="369709"/>
                  <a:pt x="3393456" y="368126"/>
                  <a:pt x="3393272" y="367476"/>
                </a:cubicBezTo>
                <a:close/>
                <a:moveTo>
                  <a:pt x="3375594" y="355335"/>
                </a:moveTo>
                <a:cubicBezTo>
                  <a:pt x="3375594" y="355335"/>
                  <a:pt x="3374234" y="354971"/>
                  <a:pt x="3370633" y="368412"/>
                </a:cubicBezTo>
                <a:cubicBezTo>
                  <a:pt x="3370633" y="368412"/>
                  <a:pt x="3367031" y="381854"/>
                  <a:pt x="3368391" y="382218"/>
                </a:cubicBezTo>
                <a:cubicBezTo>
                  <a:pt x="3368391" y="382218"/>
                  <a:pt x="3369751" y="382582"/>
                  <a:pt x="3371110" y="382947"/>
                </a:cubicBezTo>
                <a:cubicBezTo>
                  <a:pt x="3371110" y="382947"/>
                  <a:pt x="3372470" y="383311"/>
                  <a:pt x="3376071" y="369868"/>
                </a:cubicBezTo>
                <a:cubicBezTo>
                  <a:pt x="3376071" y="369868"/>
                  <a:pt x="3374712" y="369504"/>
                  <a:pt x="3378314" y="356064"/>
                </a:cubicBezTo>
                <a:cubicBezTo>
                  <a:pt x="3376953" y="355700"/>
                  <a:pt x="3376953" y="355700"/>
                  <a:pt x="3375594" y="355335"/>
                </a:cubicBezTo>
                <a:close/>
                <a:moveTo>
                  <a:pt x="3295726" y="348340"/>
                </a:moveTo>
                <a:cubicBezTo>
                  <a:pt x="3277447" y="356648"/>
                  <a:pt x="3259745" y="351905"/>
                  <a:pt x="3240105" y="359847"/>
                </a:cubicBezTo>
                <a:cubicBezTo>
                  <a:pt x="3229212" y="356928"/>
                  <a:pt x="3219680" y="354374"/>
                  <a:pt x="3210149" y="351820"/>
                </a:cubicBezTo>
                <a:cubicBezTo>
                  <a:pt x="3208787" y="351455"/>
                  <a:pt x="3205485" y="363777"/>
                  <a:pt x="3205485" y="363777"/>
                </a:cubicBezTo>
                <a:cubicBezTo>
                  <a:pt x="3202184" y="376100"/>
                  <a:pt x="3202184" y="376100"/>
                  <a:pt x="3203545" y="376465"/>
                </a:cubicBezTo>
                <a:cubicBezTo>
                  <a:pt x="3213076" y="379019"/>
                  <a:pt x="3227272" y="369614"/>
                  <a:pt x="3236804" y="372169"/>
                </a:cubicBezTo>
                <a:cubicBezTo>
                  <a:pt x="3253142" y="376547"/>
                  <a:pt x="3274146" y="368968"/>
                  <a:pt x="3293786" y="361027"/>
                </a:cubicBezTo>
                <a:cubicBezTo>
                  <a:pt x="3293786" y="361027"/>
                  <a:pt x="3295148" y="361392"/>
                  <a:pt x="3298450" y="349070"/>
                </a:cubicBezTo>
                <a:cubicBezTo>
                  <a:pt x="3297089" y="348705"/>
                  <a:pt x="3297089" y="348705"/>
                  <a:pt x="3295726" y="348340"/>
                </a:cubicBezTo>
                <a:close/>
                <a:moveTo>
                  <a:pt x="3813386" y="337221"/>
                </a:moveTo>
                <a:cubicBezTo>
                  <a:pt x="3813386" y="337221"/>
                  <a:pt x="3812018" y="336854"/>
                  <a:pt x="3808658" y="349399"/>
                </a:cubicBezTo>
                <a:cubicBezTo>
                  <a:pt x="3805296" y="361944"/>
                  <a:pt x="3805296" y="361944"/>
                  <a:pt x="3806665" y="362310"/>
                </a:cubicBezTo>
                <a:cubicBezTo>
                  <a:pt x="3809403" y="363044"/>
                  <a:pt x="3810772" y="363412"/>
                  <a:pt x="3813511" y="364146"/>
                </a:cubicBezTo>
                <a:cubicBezTo>
                  <a:pt x="3814879" y="364512"/>
                  <a:pt x="3817617" y="365246"/>
                  <a:pt x="3820356" y="365979"/>
                </a:cubicBezTo>
                <a:cubicBezTo>
                  <a:pt x="3823094" y="366713"/>
                  <a:pt x="3827200" y="367814"/>
                  <a:pt x="3831309" y="368914"/>
                </a:cubicBezTo>
                <a:cubicBezTo>
                  <a:pt x="3824585" y="394004"/>
                  <a:pt x="3836161" y="383660"/>
                  <a:pt x="3840892" y="371482"/>
                </a:cubicBezTo>
                <a:cubicBezTo>
                  <a:pt x="3842885" y="358570"/>
                  <a:pt x="3843695" y="348703"/>
                  <a:pt x="3843244" y="343539"/>
                </a:cubicBezTo>
                <a:cubicBezTo>
                  <a:pt x="3843017" y="340957"/>
                  <a:pt x="3842478" y="339551"/>
                  <a:pt x="3841611" y="339529"/>
                </a:cubicBezTo>
                <a:cubicBezTo>
                  <a:pt x="3840747" y="339508"/>
                  <a:pt x="3839556" y="340871"/>
                  <a:pt x="3838032" y="343824"/>
                </a:cubicBezTo>
                <a:lnTo>
                  <a:pt x="3825710" y="340523"/>
                </a:lnTo>
                <a:cubicBezTo>
                  <a:pt x="3821603" y="339422"/>
                  <a:pt x="3814133" y="350866"/>
                  <a:pt x="3813386" y="337221"/>
                </a:cubicBezTo>
                <a:close/>
                <a:moveTo>
                  <a:pt x="3689872" y="333899"/>
                </a:moveTo>
                <a:cubicBezTo>
                  <a:pt x="3689872" y="333899"/>
                  <a:pt x="3689872" y="333899"/>
                  <a:pt x="3686271" y="347342"/>
                </a:cubicBezTo>
                <a:cubicBezTo>
                  <a:pt x="3686271" y="347342"/>
                  <a:pt x="3686271" y="347342"/>
                  <a:pt x="3687630" y="347706"/>
                </a:cubicBezTo>
                <a:cubicBezTo>
                  <a:pt x="3688990" y="348070"/>
                  <a:pt x="3690349" y="348435"/>
                  <a:pt x="3691709" y="348799"/>
                </a:cubicBezTo>
                <a:cubicBezTo>
                  <a:pt x="3695311" y="335357"/>
                  <a:pt x="3695311" y="335357"/>
                  <a:pt x="3695311" y="335357"/>
                </a:cubicBezTo>
                <a:cubicBezTo>
                  <a:pt x="3695311" y="335357"/>
                  <a:pt x="3693951" y="334993"/>
                  <a:pt x="3693951" y="334993"/>
                </a:cubicBezTo>
                <a:cubicBezTo>
                  <a:pt x="3693951" y="334993"/>
                  <a:pt x="3692592" y="334628"/>
                  <a:pt x="3691232" y="334263"/>
                </a:cubicBezTo>
                <a:cubicBezTo>
                  <a:pt x="3691232" y="334263"/>
                  <a:pt x="3691232" y="334263"/>
                  <a:pt x="3689872" y="333899"/>
                </a:cubicBezTo>
                <a:close/>
                <a:moveTo>
                  <a:pt x="3597745" y="333221"/>
                </a:moveTo>
                <a:cubicBezTo>
                  <a:pt x="3596360" y="332852"/>
                  <a:pt x="3596360" y="332852"/>
                  <a:pt x="3592758" y="346296"/>
                </a:cubicBezTo>
                <a:cubicBezTo>
                  <a:pt x="3592758" y="346296"/>
                  <a:pt x="3592758" y="346296"/>
                  <a:pt x="3594142" y="346666"/>
                </a:cubicBezTo>
                <a:lnTo>
                  <a:pt x="3598296" y="347778"/>
                </a:lnTo>
                <a:cubicBezTo>
                  <a:pt x="3598296" y="347778"/>
                  <a:pt x="3599680" y="348149"/>
                  <a:pt x="3599680" y="348149"/>
                </a:cubicBezTo>
                <a:cubicBezTo>
                  <a:pt x="3603282" y="334707"/>
                  <a:pt x="3601898" y="334335"/>
                  <a:pt x="3601898" y="334335"/>
                </a:cubicBezTo>
                <a:cubicBezTo>
                  <a:pt x="3601898" y="334335"/>
                  <a:pt x="3601898" y="334335"/>
                  <a:pt x="3597745" y="333221"/>
                </a:cubicBezTo>
                <a:close/>
                <a:moveTo>
                  <a:pt x="4062744" y="328163"/>
                </a:moveTo>
                <a:cubicBezTo>
                  <a:pt x="4062744" y="328163"/>
                  <a:pt x="4058176" y="339744"/>
                  <a:pt x="4058176" y="339744"/>
                </a:cubicBezTo>
                <a:cubicBezTo>
                  <a:pt x="4054975" y="351690"/>
                  <a:pt x="4056341" y="352056"/>
                  <a:pt x="4056341" y="352056"/>
                </a:cubicBezTo>
                <a:cubicBezTo>
                  <a:pt x="4064530" y="354252"/>
                  <a:pt x="4068154" y="368030"/>
                  <a:pt x="4073142" y="382171"/>
                </a:cubicBezTo>
                <a:cubicBezTo>
                  <a:pt x="4078132" y="396314"/>
                  <a:pt x="4084485" y="410823"/>
                  <a:pt x="4092675" y="413017"/>
                </a:cubicBezTo>
                <a:cubicBezTo>
                  <a:pt x="4096770" y="414115"/>
                  <a:pt x="4099500" y="414846"/>
                  <a:pt x="4106796" y="403994"/>
                </a:cubicBezTo>
                <a:cubicBezTo>
                  <a:pt x="4106796" y="403994"/>
                  <a:pt x="4108161" y="404359"/>
                  <a:pt x="4111362" y="392412"/>
                </a:cubicBezTo>
                <a:cubicBezTo>
                  <a:pt x="4111362" y="392412"/>
                  <a:pt x="4113199" y="380100"/>
                  <a:pt x="4111834" y="379734"/>
                </a:cubicBezTo>
                <a:cubicBezTo>
                  <a:pt x="4097712" y="388755"/>
                  <a:pt x="4088629" y="373517"/>
                  <a:pt x="4079547" y="358275"/>
                </a:cubicBezTo>
                <a:cubicBezTo>
                  <a:pt x="4075922" y="344499"/>
                  <a:pt x="4070933" y="330358"/>
                  <a:pt x="4062744" y="328163"/>
                </a:cubicBezTo>
                <a:close/>
                <a:moveTo>
                  <a:pt x="3574937" y="327111"/>
                </a:moveTo>
                <a:cubicBezTo>
                  <a:pt x="3574937" y="327111"/>
                  <a:pt x="3573618" y="326758"/>
                  <a:pt x="3570015" y="340202"/>
                </a:cubicBezTo>
                <a:cubicBezTo>
                  <a:pt x="3570015" y="340202"/>
                  <a:pt x="3571334" y="340554"/>
                  <a:pt x="3571334" y="340554"/>
                </a:cubicBezTo>
                <a:cubicBezTo>
                  <a:pt x="3571334" y="340554"/>
                  <a:pt x="3571334" y="340554"/>
                  <a:pt x="3573971" y="341261"/>
                </a:cubicBezTo>
                <a:cubicBezTo>
                  <a:pt x="3577572" y="327818"/>
                  <a:pt x="3577572" y="327818"/>
                  <a:pt x="3577572" y="327818"/>
                </a:cubicBezTo>
                <a:cubicBezTo>
                  <a:pt x="3577572" y="327818"/>
                  <a:pt x="3577572" y="327818"/>
                  <a:pt x="3574937" y="327111"/>
                </a:cubicBezTo>
                <a:close/>
                <a:moveTo>
                  <a:pt x="3886448" y="324938"/>
                </a:moveTo>
                <a:lnTo>
                  <a:pt x="3914665" y="338995"/>
                </a:lnTo>
                <a:cubicBezTo>
                  <a:pt x="3939225" y="353721"/>
                  <a:pt x="3962220" y="372918"/>
                  <a:pt x="3983928" y="398286"/>
                </a:cubicBezTo>
                <a:cubicBezTo>
                  <a:pt x="3983928" y="398286"/>
                  <a:pt x="3985292" y="398652"/>
                  <a:pt x="3985292" y="398652"/>
                </a:cubicBezTo>
                <a:cubicBezTo>
                  <a:pt x="3985292" y="398652"/>
                  <a:pt x="3986655" y="399017"/>
                  <a:pt x="3986655" y="399017"/>
                </a:cubicBezTo>
                <a:cubicBezTo>
                  <a:pt x="3989914" y="386856"/>
                  <a:pt x="3988550" y="386491"/>
                  <a:pt x="3991809" y="374330"/>
                </a:cubicBezTo>
                <a:cubicBezTo>
                  <a:pt x="3980614" y="361554"/>
                  <a:pt x="3969183" y="350345"/>
                  <a:pt x="3957459" y="340482"/>
                </a:cubicBezTo>
                <a:lnTo>
                  <a:pt x="3935676" y="324938"/>
                </a:lnTo>
                <a:close/>
                <a:moveTo>
                  <a:pt x="3777481" y="324938"/>
                </a:moveTo>
                <a:lnTo>
                  <a:pt x="3776181" y="328210"/>
                </a:lnTo>
                <a:cubicBezTo>
                  <a:pt x="3776181" y="328210"/>
                  <a:pt x="3773954" y="342021"/>
                  <a:pt x="3773954" y="342021"/>
                </a:cubicBezTo>
                <a:cubicBezTo>
                  <a:pt x="3778081" y="343128"/>
                  <a:pt x="3782209" y="344234"/>
                  <a:pt x="3786337" y="345340"/>
                </a:cubicBezTo>
                <a:cubicBezTo>
                  <a:pt x="3790464" y="346445"/>
                  <a:pt x="3793215" y="347182"/>
                  <a:pt x="3792366" y="361360"/>
                </a:cubicBezTo>
                <a:cubicBezTo>
                  <a:pt x="3790139" y="375170"/>
                  <a:pt x="3802846" y="349763"/>
                  <a:pt x="3804221" y="350131"/>
                </a:cubicBezTo>
                <a:cubicBezTo>
                  <a:pt x="3806022" y="343410"/>
                  <a:pt x="3807136" y="336505"/>
                  <a:pt x="3807283" y="331142"/>
                </a:cubicBezTo>
                <a:lnTo>
                  <a:pt x="3805540" y="324938"/>
                </a:lnTo>
                <a:lnTo>
                  <a:pt x="3803600" y="324938"/>
                </a:lnTo>
                <a:lnTo>
                  <a:pt x="3800944" y="334845"/>
                </a:lnTo>
                <a:lnTo>
                  <a:pt x="3799185" y="324938"/>
                </a:lnTo>
                <a:close/>
                <a:moveTo>
                  <a:pt x="3722089" y="324938"/>
                </a:moveTo>
                <a:lnTo>
                  <a:pt x="3717714" y="328873"/>
                </a:lnTo>
                <a:cubicBezTo>
                  <a:pt x="3717714" y="328873"/>
                  <a:pt x="3714352" y="341419"/>
                  <a:pt x="3714352" y="341419"/>
                </a:cubicBezTo>
                <a:cubicBezTo>
                  <a:pt x="3710991" y="353963"/>
                  <a:pt x="3710991" y="353963"/>
                  <a:pt x="3712351" y="354327"/>
                </a:cubicBezTo>
                <a:cubicBezTo>
                  <a:pt x="3725871" y="331058"/>
                  <a:pt x="3732670" y="332880"/>
                  <a:pt x="3736107" y="347247"/>
                </a:cubicBezTo>
                <a:cubicBezTo>
                  <a:pt x="3737466" y="347611"/>
                  <a:pt x="3738183" y="361250"/>
                  <a:pt x="3744906" y="336159"/>
                </a:cubicBezTo>
                <a:cubicBezTo>
                  <a:pt x="3744906" y="336159"/>
                  <a:pt x="3741545" y="348704"/>
                  <a:pt x="3741545" y="348704"/>
                </a:cubicBezTo>
                <a:cubicBezTo>
                  <a:pt x="3742904" y="349069"/>
                  <a:pt x="3742904" y="349069"/>
                  <a:pt x="3742904" y="349069"/>
                </a:cubicBezTo>
                <a:cubicBezTo>
                  <a:pt x="3746982" y="350161"/>
                  <a:pt x="3755784" y="339074"/>
                  <a:pt x="3759863" y="340167"/>
                </a:cubicBezTo>
                <a:cubicBezTo>
                  <a:pt x="3761221" y="340531"/>
                  <a:pt x="3763940" y="341259"/>
                  <a:pt x="3768661" y="329078"/>
                </a:cubicBezTo>
                <a:cubicBezTo>
                  <a:pt x="3770021" y="329442"/>
                  <a:pt x="3770021" y="329442"/>
                  <a:pt x="3770021" y="329442"/>
                </a:cubicBezTo>
                <a:lnTo>
                  <a:pt x="3771154" y="324938"/>
                </a:lnTo>
                <a:close/>
                <a:moveTo>
                  <a:pt x="3707575" y="324938"/>
                </a:moveTo>
                <a:lnTo>
                  <a:pt x="3702150" y="337190"/>
                </a:lnTo>
                <a:cubicBezTo>
                  <a:pt x="3702150" y="337190"/>
                  <a:pt x="3700748" y="336814"/>
                  <a:pt x="3698548" y="350632"/>
                </a:cubicBezTo>
                <a:cubicBezTo>
                  <a:pt x="3698548" y="350632"/>
                  <a:pt x="3698548" y="350632"/>
                  <a:pt x="3699949" y="351007"/>
                </a:cubicBezTo>
                <a:cubicBezTo>
                  <a:pt x="3704951" y="337940"/>
                  <a:pt x="3706351" y="338316"/>
                  <a:pt x="3707753" y="338690"/>
                </a:cubicBezTo>
                <a:cubicBezTo>
                  <a:pt x="3709154" y="339065"/>
                  <a:pt x="3712755" y="325623"/>
                  <a:pt x="3712755" y="325623"/>
                </a:cubicBezTo>
                <a:lnTo>
                  <a:pt x="3712885" y="324938"/>
                </a:lnTo>
                <a:close/>
                <a:moveTo>
                  <a:pt x="3515461" y="324938"/>
                </a:moveTo>
                <a:lnTo>
                  <a:pt x="3515311" y="325540"/>
                </a:lnTo>
                <a:cubicBezTo>
                  <a:pt x="3515085" y="327080"/>
                  <a:pt x="3515430" y="327172"/>
                  <a:pt x="3516122" y="327358"/>
                </a:cubicBezTo>
                <a:cubicBezTo>
                  <a:pt x="3520274" y="328470"/>
                  <a:pt x="3524428" y="329583"/>
                  <a:pt x="3523995" y="342275"/>
                </a:cubicBezTo>
                <a:cubicBezTo>
                  <a:pt x="3526764" y="343017"/>
                  <a:pt x="3528148" y="343387"/>
                  <a:pt x="3529532" y="343758"/>
                </a:cubicBezTo>
                <a:cubicBezTo>
                  <a:pt x="3530917" y="344129"/>
                  <a:pt x="3530917" y="344129"/>
                  <a:pt x="3535503" y="332551"/>
                </a:cubicBezTo>
                <a:cubicBezTo>
                  <a:pt x="3535503" y="332551"/>
                  <a:pt x="3535957" y="329471"/>
                  <a:pt x="3536238" y="326345"/>
                </a:cubicBezTo>
                <a:lnTo>
                  <a:pt x="3536173" y="324938"/>
                </a:ln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0"/>
                </a:ln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5A0219A-60F2-3B48-98FE-E0418940E04D}"/>
              </a:ext>
            </a:extLst>
          </p:cNvPr>
          <p:cNvSpPr/>
          <p:nvPr/>
        </p:nvSpPr>
        <p:spPr>
          <a:xfrm>
            <a:off x="227013" y="225423"/>
            <a:ext cx="11737975" cy="6679095"/>
          </a:xfrm>
          <a:custGeom>
            <a:avLst/>
            <a:gdLst>
              <a:gd name="connsiteX0" fmla="*/ 7548112 w 11737975"/>
              <a:gd name="connsiteY0" fmla="*/ 6667788 h 6679095"/>
              <a:gd name="connsiteX1" fmla="*/ 7553656 w 11737975"/>
              <a:gd name="connsiteY1" fmla="*/ 6670884 h 6679095"/>
              <a:gd name="connsiteX2" fmla="*/ 7550296 w 11737975"/>
              <a:gd name="connsiteY2" fmla="*/ 6679095 h 6679095"/>
              <a:gd name="connsiteX3" fmla="*/ 7542833 w 11737975"/>
              <a:gd name="connsiteY3" fmla="*/ 6679095 h 6679095"/>
              <a:gd name="connsiteX4" fmla="*/ 7542248 w 11737975"/>
              <a:gd name="connsiteY4" fmla="*/ 6672526 h 6679095"/>
              <a:gd name="connsiteX5" fmla="*/ 7548112 w 11737975"/>
              <a:gd name="connsiteY5" fmla="*/ 6667788 h 6679095"/>
              <a:gd name="connsiteX6" fmla="*/ 7371293 w 11737975"/>
              <a:gd name="connsiteY6" fmla="*/ 6661704 h 6679095"/>
              <a:gd name="connsiteX7" fmla="*/ 7376650 w 11737975"/>
              <a:gd name="connsiteY7" fmla="*/ 6662722 h 6679095"/>
              <a:gd name="connsiteX8" fmla="*/ 7374209 w 11737975"/>
              <a:gd name="connsiteY8" fmla="*/ 6679095 h 6679095"/>
              <a:gd name="connsiteX9" fmla="*/ 7367442 w 11737975"/>
              <a:gd name="connsiteY9" fmla="*/ 6679095 h 6679095"/>
              <a:gd name="connsiteX10" fmla="*/ 7365279 w 11737975"/>
              <a:gd name="connsiteY10" fmla="*/ 6678247 h 6679095"/>
              <a:gd name="connsiteX11" fmla="*/ 7360708 w 11737975"/>
              <a:gd name="connsiteY11" fmla="*/ 6672458 h 6679095"/>
              <a:gd name="connsiteX12" fmla="*/ 7371293 w 11737975"/>
              <a:gd name="connsiteY12" fmla="*/ 6661704 h 6679095"/>
              <a:gd name="connsiteX13" fmla="*/ 7238761 w 11737975"/>
              <a:gd name="connsiteY13" fmla="*/ 6654563 h 6679095"/>
              <a:gd name="connsiteX14" fmla="*/ 7244448 w 11737975"/>
              <a:gd name="connsiteY14" fmla="*/ 6662263 h 6679095"/>
              <a:gd name="connsiteX15" fmla="*/ 7240718 w 11737975"/>
              <a:gd name="connsiteY15" fmla="*/ 6679095 h 6679095"/>
              <a:gd name="connsiteX16" fmla="*/ 7226839 w 11737975"/>
              <a:gd name="connsiteY16" fmla="*/ 6679095 h 6679095"/>
              <a:gd name="connsiteX17" fmla="*/ 7227544 w 11737975"/>
              <a:gd name="connsiteY17" fmla="*/ 6673854 h 6679095"/>
              <a:gd name="connsiteX18" fmla="*/ 7238761 w 11737975"/>
              <a:gd name="connsiteY18" fmla="*/ 6654563 h 6679095"/>
              <a:gd name="connsiteX19" fmla="*/ 7579718 w 11737975"/>
              <a:gd name="connsiteY19" fmla="*/ 6653835 h 6679095"/>
              <a:gd name="connsiteX20" fmla="*/ 7597364 w 11737975"/>
              <a:gd name="connsiteY20" fmla="*/ 6673593 h 6679095"/>
              <a:gd name="connsiteX21" fmla="*/ 7594929 w 11737975"/>
              <a:gd name="connsiteY21" fmla="*/ 6679095 h 6679095"/>
              <a:gd name="connsiteX22" fmla="*/ 7575018 w 11737975"/>
              <a:gd name="connsiteY22" fmla="*/ 6679095 h 6679095"/>
              <a:gd name="connsiteX23" fmla="*/ 7574012 w 11737975"/>
              <a:gd name="connsiteY23" fmla="*/ 6670666 h 6679095"/>
              <a:gd name="connsiteX24" fmla="*/ 7579718 w 11737975"/>
              <a:gd name="connsiteY24" fmla="*/ 6653835 h 6679095"/>
              <a:gd name="connsiteX25" fmla="*/ 7110754 w 11737975"/>
              <a:gd name="connsiteY25" fmla="*/ 6650496 h 6679095"/>
              <a:gd name="connsiteX26" fmla="*/ 7118510 w 11737975"/>
              <a:gd name="connsiteY26" fmla="*/ 6653768 h 6679095"/>
              <a:gd name="connsiteX27" fmla="*/ 7116018 w 11737975"/>
              <a:gd name="connsiteY27" fmla="*/ 6669485 h 6679095"/>
              <a:gd name="connsiteX28" fmla="*/ 7108718 w 11737975"/>
              <a:gd name="connsiteY28" fmla="*/ 6679095 h 6679095"/>
              <a:gd name="connsiteX29" fmla="*/ 7105698 w 11737975"/>
              <a:gd name="connsiteY29" fmla="*/ 6679095 h 6679095"/>
              <a:gd name="connsiteX30" fmla="*/ 7097047 w 11737975"/>
              <a:gd name="connsiteY30" fmla="*/ 6672348 h 6679095"/>
              <a:gd name="connsiteX31" fmla="*/ 7110754 w 11737975"/>
              <a:gd name="connsiteY31" fmla="*/ 6650496 h 6679095"/>
              <a:gd name="connsiteX32" fmla="*/ 7542920 w 11737975"/>
              <a:gd name="connsiteY32" fmla="*/ 6642029 h 6679095"/>
              <a:gd name="connsiteX33" fmla="*/ 7523462 w 11737975"/>
              <a:gd name="connsiteY33" fmla="*/ 6663396 h 6679095"/>
              <a:gd name="connsiteX34" fmla="*/ 7542920 w 11737975"/>
              <a:gd name="connsiteY34" fmla="*/ 6642029 h 6679095"/>
              <a:gd name="connsiteX35" fmla="*/ 7782470 w 11737975"/>
              <a:gd name="connsiteY35" fmla="*/ 6614884 h 6679095"/>
              <a:gd name="connsiteX36" fmla="*/ 7785089 w 11737975"/>
              <a:gd name="connsiteY36" fmla="*/ 6648807 h 6679095"/>
              <a:gd name="connsiteX37" fmla="*/ 7770829 w 11737975"/>
              <a:gd name="connsiteY37" fmla="*/ 6648153 h 6679095"/>
              <a:gd name="connsiteX38" fmla="*/ 7773351 w 11737975"/>
              <a:gd name="connsiteY38" fmla="*/ 6617120 h 6679095"/>
              <a:gd name="connsiteX39" fmla="*/ 7782470 w 11737975"/>
              <a:gd name="connsiteY39" fmla="*/ 6614884 h 6679095"/>
              <a:gd name="connsiteX40" fmla="*/ 7657074 w 11737975"/>
              <a:gd name="connsiteY40" fmla="*/ 6610159 h 6679095"/>
              <a:gd name="connsiteX41" fmla="*/ 7666774 w 11737975"/>
              <a:gd name="connsiteY41" fmla="*/ 6612148 h 6679095"/>
              <a:gd name="connsiteX42" fmla="*/ 7670266 w 11737975"/>
              <a:gd name="connsiteY42" fmla="*/ 6619855 h 6679095"/>
              <a:gd name="connsiteX43" fmla="*/ 7665172 w 11737975"/>
              <a:gd name="connsiteY43" fmla="*/ 6633888 h 6679095"/>
              <a:gd name="connsiteX44" fmla="*/ 7651147 w 11737975"/>
              <a:gd name="connsiteY44" fmla="*/ 6625968 h 6679095"/>
              <a:gd name="connsiteX45" fmla="*/ 7657074 w 11737975"/>
              <a:gd name="connsiteY45" fmla="*/ 6610159 h 6679095"/>
              <a:gd name="connsiteX46" fmla="*/ 7061985 w 11737975"/>
              <a:gd name="connsiteY46" fmla="*/ 6604255 h 6679095"/>
              <a:gd name="connsiteX47" fmla="*/ 7074932 w 11737975"/>
              <a:gd name="connsiteY47" fmla="*/ 6606864 h 6679095"/>
              <a:gd name="connsiteX48" fmla="*/ 7034122 w 11737975"/>
              <a:gd name="connsiteY48" fmla="*/ 6645419 h 6679095"/>
              <a:gd name="connsiteX49" fmla="*/ 7047922 w 11737975"/>
              <a:gd name="connsiteY49" fmla="*/ 6613502 h 6679095"/>
              <a:gd name="connsiteX50" fmla="*/ 7061985 w 11737975"/>
              <a:gd name="connsiteY50" fmla="*/ 6604255 h 6679095"/>
              <a:gd name="connsiteX51" fmla="*/ 7508349 w 11737975"/>
              <a:gd name="connsiteY51" fmla="*/ 6583983 h 6679095"/>
              <a:gd name="connsiteX52" fmla="*/ 7514326 w 11737975"/>
              <a:gd name="connsiteY52" fmla="*/ 6589518 h 6679095"/>
              <a:gd name="connsiteX53" fmla="*/ 7512048 w 11737975"/>
              <a:gd name="connsiteY53" fmla="*/ 6600323 h 6679095"/>
              <a:gd name="connsiteX54" fmla="*/ 7513452 w 11737975"/>
              <a:gd name="connsiteY54" fmla="*/ 6601625 h 6679095"/>
              <a:gd name="connsiteX55" fmla="*/ 7511052 w 11737975"/>
              <a:gd name="connsiteY55" fmla="*/ 6605051 h 6679095"/>
              <a:gd name="connsiteX56" fmla="*/ 7509818 w 11737975"/>
              <a:gd name="connsiteY56" fmla="*/ 6610905 h 6679095"/>
              <a:gd name="connsiteX57" fmla="*/ 7494436 w 11737975"/>
              <a:gd name="connsiteY57" fmla="*/ 6622469 h 6679095"/>
              <a:gd name="connsiteX58" fmla="*/ 7499316 w 11737975"/>
              <a:gd name="connsiteY58" fmla="*/ 6584694 h 6679095"/>
              <a:gd name="connsiteX59" fmla="*/ 7508349 w 11737975"/>
              <a:gd name="connsiteY59" fmla="*/ 6583983 h 6679095"/>
              <a:gd name="connsiteX60" fmla="*/ 7617879 w 11737975"/>
              <a:gd name="connsiteY60" fmla="*/ 6573100 h 6679095"/>
              <a:gd name="connsiteX61" fmla="*/ 7625740 w 11737975"/>
              <a:gd name="connsiteY61" fmla="*/ 6575152 h 6679095"/>
              <a:gd name="connsiteX62" fmla="*/ 7617879 w 11737975"/>
              <a:gd name="connsiteY62" fmla="*/ 6573100 h 6679095"/>
              <a:gd name="connsiteX63" fmla="*/ 6842959 w 11737975"/>
              <a:gd name="connsiteY63" fmla="*/ 6564884 h 6679095"/>
              <a:gd name="connsiteX64" fmla="*/ 6852157 w 11737975"/>
              <a:gd name="connsiteY64" fmla="*/ 6566720 h 6679095"/>
              <a:gd name="connsiteX65" fmla="*/ 6853919 w 11737975"/>
              <a:gd name="connsiteY65" fmla="*/ 6574017 h 6679095"/>
              <a:gd name="connsiteX66" fmla="*/ 6837037 w 11737975"/>
              <a:gd name="connsiteY66" fmla="*/ 6581070 h 6679095"/>
              <a:gd name="connsiteX67" fmla="*/ 6835047 w 11737975"/>
              <a:gd name="connsiteY67" fmla="*/ 6570285 h 6679095"/>
              <a:gd name="connsiteX68" fmla="*/ 6842959 w 11737975"/>
              <a:gd name="connsiteY68" fmla="*/ 6564884 h 6679095"/>
              <a:gd name="connsiteX69" fmla="*/ 8023918 w 11737975"/>
              <a:gd name="connsiteY69" fmla="*/ 6561172 h 6679095"/>
              <a:gd name="connsiteX70" fmla="*/ 8029246 w 11737975"/>
              <a:gd name="connsiteY70" fmla="*/ 6565334 h 6679095"/>
              <a:gd name="connsiteX71" fmla="*/ 8021819 w 11737975"/>
              <a:gd name="connsiteY71" fmla="*/ 6602510 h 6679095"/>
              <a:gd name="connsiteX72" fmla="*/ 8016748 w 11737975"/>
              <a:gd name="connsiteY72" fmla="*/ 6601453 h 6679095"/>
              <a:gd name="connsiteX73" fmla="*/ 8016072 w 11737975"/>
              <a:gd name="connsiteY73" fmla="*/ 6564480 h 6679095"/>
              <a:gd name="connsiteX74" fmla="*/ 8023918 w 11737975"/>
              <a:gd name="connsiteY74" fmla="*/ 6561172 h 6679095"/>
              <a:gd name="connsiteX75" fmla="*/ 7084844 w 11737975"/>
              <a:gd name="connsiteY75" fmla="*/ 6557521 h 6679095"/>
              <a:gd name="connsiteX76" fmla="*/ 7067407 w 11737975"/>
              <a:gd name="connsiteY76" fmla="*/ 6600153 h 6679095"/>
              <a:gd name="connsiteX77" fmla="*/ 7084844 w 11737975"/>
              <a:gd name="connsiteY77" fmla="*/ 6557521 h 6679095"/>
              <a:gd name="connsiteX78" fmla="*/ 7702519 w 11737975"/>
              <a:gd name="connsiteY78" fmla="*/ 6544227 h 6679095"/>
              <a:gd name="connsiteX79" fmla="*/ 7706610 w 11737975"/>
              <a:gd name="connsiteY79" fmla="*/ 6598234 h 6679095"/>
              <a:gd name="connsiteX80" fmla="*/ 7702519 w 11737975"/>
              <a:gd name="connsiteY80" fmla="*/ 6544227 h 6679095"/>
              <a:gd name="connsiteX81" fmla="*/ 7548531 w 11737975"/>
              <a:gd name="connsiteY81" fmla="*/ 6542193 h 6679095"/>
              <a:gd name="connsiteX82" fmla="*/ 7544092 w 11737975"/>
              <a:gd name="connsiteY82" fmla="*/ 6560156 h 6679095"/>
              <a:gd name="connsiteX83" fmla="*/ 7548531 w 11737975"/>
              <a:gd name="connsiteY83" fmla="*/ 6542193 h 6679095"/>
              <a:gd name="connsiteX84" fmla="*/ 8003877 w 11737975"/>
              <a:gd name="connsiteY84" fmla="*/ 6538767 h 6679095"/>
              <a:gd name="connsiteX85" fmla="*/ 8010549 w 11737975"/>
              <a:gd name="connsiteY85" fmla="*/ 6548741 h 6679095"/>
              <a:gd name="connsiteX86" fmla="*/ 7992394 w 11737975"/>
              <a:gd name="connsiteY86" fmla="*/ 6557229 h 6679095"/>
              <a:gd name="connsiteX87" fmla="*/ 7991790 w 11737975"/>
              <a:gd name="connsiteY87" fmla="*/ 6539418 h 6679095"/>
              <a:gd name="connsiteX88" fmla="*/ 8003877 w 11737975"/>
              <a:gd name="connsiteY88" fmla="*/ 6538767 h 6679095"/>
              <a:gd name="connsiteX89" fmla="*/ 7164648 w 11737975"/>
              <a:gd name="connsiteY89" fmla="*/ 6537254 h 6679095"/>
              <a:gd name="connsiteX90" fmla="*/ 7181084 w 11737975"/>
              <a:gd name="connsiteY90" fmla="*/ 6537508 h 6679095"/>
              <a:gd name="connsiteX91" fmla="*/ 7170074 w 11737975"/>
              <a:gd name="connsiteY91" fmla="*/ 6559062 h 6679095"/>
              <a:gd name="connsiteX92" fmla="*/ 7147102 w 11737975"/>
              <a:gd name="connsiteY92" fmla="*/ 6557926 h 6679095"/>
              <a:gd name="connsiteX93" fmla="*/ 7152298 w 11737975"/>
              <a:gd name="connsiteY93" fmla="*/ 6545576 h 6679095"/>
              <a:gd name="connsiteX94" fmla="*/ 7164648 w 11737975"/>
              <a:gd name="connsiteY94" fmla="*/ 6537254 h 6679095"/>
              <a:gd name="connsiteX95" fmla="*/ 7844047 w 11737975"/>
              <a:gd name="connsiteY95" fmla="*/ 6535433 h 6679095"/>
              <a:gd name="connsiteX96" fmla="*/ 7803365 w 11737975"/>
              <a:gd name="connsiteY96" fmla="*/ 6576643 h 6679095"/>
              <a:gd name="connsiteX97" fmla="*/ 7804926 w 11737975"/>
              <a:gd name="connsiteY97" fmla="*/ 6563988 h 6679095"/>
              <a:gd name="connsiteX98" fmla="*/ 7844047 w 11737975"/>
              <a:gd name="connsiteY98" fmla="*/ 6535433 h 6679095"/>
              <a:gd name="connsiteX99" fmla="*/ 8305992 w 11737975"/>
              <a:gd name="connsiteY99" fmla="*/ 6532414 h 6679095"/>
              <a:gd name="connsiteX100" fmla="*/ 8311329 w 11737975"/>
              <a:gd name="connsiteY100" fmla="*/ 6538957 h 6679095"/>
              <a:gd name="connsiteX101" fmla="*/ 8283685 w 11737975"/>
              <a:gd name="connsiteY101" fmla="*/ 6543489 h 6679095"/>
              <a:gd name="connsiteX102" fmla="*/ 8305992 w 11737975"/>
              <a:gd name="connsiteY102" fmla="*/ 6532414 h 6679095"/>
              <a:gd name="connsiteX103" fmla="*/ 7899297 w 11737975"/>
              <a:gd name="connsiteY103" fmla="*/ 6531242 h 6679095"/>
              <a:gd name="connsiteX104" fmla="*/ 7908593 w 11737975"/>
              <a:gd name="connsiteY104" fmla="*/ 6534792 h 6679095"/>
              <a:gd name="connsiteX105" fmla="*/ 7911228 w 11737975"/>
              <a:gd name="connsiteY105" fmla="*/ 6576217 h 6679095"/>
              <a:gd name="connsiteX106" fmla="*/ 7899297 w 11737975"/>
              <a:gd name="connsiteY106" fmla="*/ 6531242 h 6679095"/>
              <a:gd name="connsiteX107" fmla="*/ 7222144 w 11737975"/>
              <a:gd name="connsiteY107" fmla="*/ 6529371 h 6679095"/>
              <a:gd name="connsiteX108" fmla="*/ 7258325 w 11737975"/>
              <a:gd name="connsiteY108" fmla="*/ 6556908 h 6679095"/>
              <a:gd name="connsiteX109" fmla="*/ 7264585 w 11737975"/>
              <a:gd name="connsiteY109" fmla="*/ 6570631 h 6679095"/>
              <a:gd name="connsiteX110" fmla="*/ 7237759 w 11737975"/>
              <a:gd name="connsiteY110" fmla="*/ 6560600 h 6679095"/>
              <a:gd name="connsiteX111" fmla="*/ 7223958 w 11737975"/>
              <a:gd name="connsiteY111" fmla="*/ 6590036 h 6679095"/>
              <a:gd name="connsiteX112" fmla="*/ 7227452 w 11737975"/>
              <a:gd name="connsiteY112" fmla="*/ 6550048 h 6679095"/>
              <a:gd name="connsiteX113" fmla="*/ 7222144 w 11737975"/>
              <a:gd name="connsiteY113" fmla="*/ 6529371 h 6679095"/>
              <a:gd name="connsiteX114" fmla="*/ 7642848 w 11737975"/>
              <a:gd name="connsiteY114" fmla="*/ 6523803 h 6679095"/>
              <a:gd name="connsiteX115" fmla="*/ 7647603 w 11737975"/>
              <a:gd name="connsiteY115" fmla="*/ 6526184 h 6679095"/>
              <a:gd name="connsiteX116" fmla="*/ 7642384 w 11737975"/>
              <a:gd name="connsiteY116" fmla="*/ 6542535 h 6679095"/>
              <a:gd name="connsiteX117" fmla="*/ 7636325 w 11737975"/>
              <a:gd name="connsiteY117" fmla="*/ 6540778 h 6679095"/>
              <a:gd name="connsiteX118" fmla="*/ 7636575 w 11737975"/>
              <a:gd name="connsiteY118" fmla="*/ 6541233 h 6679095"/>
              <a:gd name="connsiteX119" fmla="*/ 7634190 w 11737975"/>
              <a:gd name="connsiteY119" fmla="*/ 6566229 h 6679095"/>
              <a:gd name="connsiteX120" fmla="*/ 7625866 w 11737975"/>
              <a:gd name="connsiteY120" fmla="*/ 6559627 h 6679095"/>
              <a:gd name="connsiteX121" fmla="*/ 7622182 w 11737975"/>
              <a:gd name="connsiteY121" fmla="*/ 6527591 h 6679095"/>
              <a:gd name="connsiteX122" fmla="*/ 7631922 w 11737975"/>
              <a:gd name="connsiteY122" fmla="*/ 6532787 h 6679095"/>
              <a:gd name="connsiteX123" fmla="*/ 7636133 w 11737975"/>
              <a:gd name="connsiteY123" fmla="*/ 6540432 h 6679095"/>
              <a:gd name="connsiteX124" fmla="*/ 7639171 w 11737975"/>
              <a:gd name="connsiteY124" fmla="*/ 6531095 h 6679095"/>
              <a:gd name="connsiteX125" fmla="*/ 7642848 w 11737975"/>
              <a:gd name="connsiteY125" fmla="*/ 6523803 h 6679095"/>
              <a:gd name="connsiteX126" fmla="*/ 7949736 w 11737975"/>
              <a:gd name="connsiteY126" fmla="*/ 6516468 h 6679095"/>
              <a:gd name="connsiteX127" fmla="*/ 7956926 w 11737975"/>
              <a:gd name="connsiteY127" fmla="*/ 6522679 h 6679095"/>
              <a:gd name="connsiteX128" fmla="*/ 7946221 w 11737975"/>
              <a:gd name="connsiteY128" fmla="*/ 6517522 h 6679095"/>
              <a:gd name="connsiteX129" fmla="*/ 7949736 w 11737975"/>
              <a:gd name="connsiteY129" fmla="*/ 6516468 h 6679095"/>
              <a:gd name="connsiteX130" fmla="*/ 7329681 w 11737975"/>
              <a:gd name="connsiteY130" fmla="*/ 6509599 h 6679095"/>
              <a:gd name="connsiteX131" fmla="*/ 7327559 w 11737975"/>
              <a:gd name="connsiteY131" fmla="*/ 6528618 h 6679095"/>
              <a:gd name="connsiteX132" fmla="*/ 7326316 w 11737975"/>
              <a:gd name="connsiteY132" fmla="*/ 6512528 h 6679095"/>
              <a:gd name="connsiteX133" fmla="*/ 7329681 w 11737975"/>
              <a:gd name="connsiteY133" fmla="*/ 6509599 h 6679095"/>
              <a:gd name="connsiteX134" fmla="*/ 7110883 w 11737975"/>
              <a:gd name="connsiteY134" fmla="*/ 6502131 h 6679095"/>
              <a:gd name="connsiteX135" fmla="*/ 7123602 w 11737975"/>
              <a:gd name="connsiteY135" fmla="*/ 6509596 h 6679095"/>
              <a:gd name="connsiteX136" fmla="*/ 7104112 w 11737975"/>
              <a:gd name="connsiteY136" fmla="*/ 6538591 h 6679095"/>
              <a:gd name="connsiteX137" fmla="*/ 7110883 w 11737975"/>
              <a:gd name="connsiteY137" fmla="*/ 6502131 h 6679095"/>
              <a:gd name="connsiteX138" fmla="*/ 7435657 w 11737975"/>
              <a:gd name="connsiteY138" fmla="*/ 6501353 h 6679095"/>
              <a:gd name="connsiteX139" fmla="*/ 7448311 w 11737975"/>
              <a:gd name="connsiteY139" fmla="*/ 6510099 h 6679095"/>
              <a:gd name="connsiteX140" fmla="*/ 7425126 w 11737975"/>
              <a:gd name="connsiteY140" fmla="*/ 6540861 h 6679095"/>
              <a:gd name="connsiteX141" fmla="*/ 7435657 w 11737975"/>
              <a:gd name="connsiteY141" fmla="*/ 6501353 h 6679095"/>
              <a:gd name="connsiteX142" fmla="*/ 7466700 w 11737975"/>
              <a:gd name="connsiteY142" fmla="*/ 6499514 h 6679095"/>
              <a:gd name="connsiteX143" fmla="*/ 7478446 w 11737975"/>
              <a:gd name="connsiteY143" fmla="*/ 6520556 h 6679095"/>
              <a:gd name="connsiteX144" fmla="*/ 7471323 w 11737975"/>
              <a:gd name="connsiteY144" fmla="*/ 6546689 h 6679095"/>
              <a:gd name="connsiteX145" fmla="*/ 7466700 w 11737975"/>
              <a:gd name="connsiteY145" fmla="*/ 6499514 h 6679095"/>
              <a:gd name="connsiteX146" fmla="*/ 7753008 w 11737975"/>
              <a:gd name="connsiteY146" fmla="*/ 6489832 h 6679095"/>
              <a:gd name="connsiteX147" fmla="*/ 7762090 w 11737975"/>
              <a:gd name="connsiteY147" fmla="*/ 6491081 h 6679095"/>
              <a:gd name="connsiteX148" fmla="*/ 7753868 w 11737975"/>
              <a:gd name="connsiteY148" fmla="*/ 6501702 h 6679095"/>
              <a:gd name="connsiteX149" fmla="*/ 7753008 w 11737975"/>
              <a:gd name="connsiteY149" fmla="*/ 6489832 h 6679095"/>
              <a:gd name="connsiteX150" fmla="*/ 7219189 w 11737975"/>
              <a:gd name="connsiteY150" fmla="*/ 6484636 h 6679095"/>
              <a:gd name="connsiteX151" fmla="*/ 7238037 w 11737975"/>
              <a:gd name="connsiteY151" fmla="*/ 6496514 h 6679095"/>
              <a:gd name="connsiteX152" fmla="*/ 7218947 w 11737975"/>
              <a:gd name="connsiteY152" fmla="*/ 6519219 h 6679095"/>
              <a:gd name="connsiteX153" fmla="*/ 7209035 w 11737975"/>
              <a:gd name="connsiteY153" fmla="*/ 6486879 h 6679095"/>
              <a:gd name="connsiteX154" fmla="*/ 7219189 w 11737975"/>
              <a:gd name="connsiteY154" fmla="*/ 6484636 h 6679095"/>
              <a:gd name="connsiteX155" fmla="*/ 7624318 w 11737975"/>
              <a:gd name="connsiteY155" fmla="*/ 6478502 h 6679095"/>
              <a:gd name="connsiteX156" fmla="*/ 7632855 w 11737975"/>
              <a:gd name="connsiteY156" fmla="*/ 6484580 h 6679095"/>
              <a:gd name="connsiteX157" fmla="*/ 7632849 w 11737975"/>
              <a:gd name="connsiteY157" fmla="*/ 6489306 h 6679095"/>
              <a:gd name="connsiteX158" fmla="*/ 7634100 w 11737975"/>
              <a:gd name="connsiteY158" fmla="*/ 6490180 h 6679095"/>
              <a:gd name="connsiteX159" fmla="*/ 7636195 w 11737975"/>
              <a:gd name="connsiteY159" fmla="*/ 6499261 h 6679095"/>
              <a:gd name="connsiteX160" fmla="*/ 7623917 w 11737975"/>
              <a:gd name="connsiteY160" fmla="*/ 6506781 h 6679095"/>
              <a:gd name="connsiteX161" fmla="*/ 7616279 w 11737975"/>
              <a:gd name="connsiteY161" fmla="*/ 6495187 h 6679095"/>
              <a:gd name="connsiteX162" fmla="*/ 7622648 w 11737975"/>
              <a:gd name="connsiteY162" fmla="*/ 6486905 h 6679095"/>
              <a:gd name="connsiteX163" fmla="*/ 7624837 w 11737975"/>
              <a:gd name="connsiteY163" fmla="*/ 6486427 h 6679095"/>
              <a:gd name="connsiteX164" fmla="*/ 7476880 w 11737975"/>
              <a:gd name="connsiteY164" fmla="*/ 6476522 h 6679095"/>
              <a:gd name="connsiteX165" fmla="*/ 7486210 w 11737975"/>
              <a:gd name="connsiteY165" fmla="*/ 6481888 h 6679095"/>
              <a:gd name="connsiteX166" fmla="*/ 7487138 w 11737975"/>
              <a:gd name="connsiteY166" fmla="*/ 6490616 h 6679095"/>
              <a:gd name="connsiteX167" fmla="*/ 7476880 w 11737975"/>
              <a:gd name="connsiteY167" fmla="*/ 6476522 h 6679095"/>
              <a:gd name="connsiteX168" fmla="*/ 7151471 w 11737975"/>
              <a:gd name="connsiteY168" fmla="*/ 6471829 h 6679095"/>
              <a:gd name="connsiteX169" fmla="*/ 7151272 w 11737975"/>
              <a:gd name="connsiteY169" fmla="*/ 6475868 h 6679095"/>
              <a:gd name="connsiteX170" fmla="*/ 7156117 w 11737975"/>
              <a:gd name="connsiteY170" fmla="*/ 6480404 h 6679095"/>
              <a:gd name="connsiteX171" fmla="*/ 7145884 w 11737975"/>
              <a:gd name="connsiteY171" fmla="*/ 6497929 h 6679095"/>
              <a:gd name="connsiteX172" fmla="*/ 7144058 w 11737975"/>
              <a:gd name="connsiteY172" fmla="*/ 6495981 h 6679095"/>
              <a:gd name="connsiteX173" fmla="*/ 7141349 w 11737975"/>
              <a:gd name="connsiteY173" fmla="*/ 6498622 h 6679095"/>
              <a:gd name="connsiteX174" fmla="*/ 7133063 w 11737975"/>
              <a:gd name="connsiteY174" fmla="*/ 6495941 h 6679095"/>
              <a:gd name="connsiteX175" fmla="*/ 7136736 w 11737975"/>
              <a:gd name="connsiteY175" fmla="*/ 6479696 h 6679095"/>
              <a:gd name="connsiteX176" fmla="*/ 7151471 w 11737975"/>
              <a:gd name="connsiteY176" fmla="*/ 6471829 h 6679095"/>
              <a:gd name="connsiteX177" fmla="*/ 7709461 w 11737975"/>
              <a:gd name="connsiteY177" fmla="*/ 6468471 h 6679095"/>
              <a:gd name="connsiteX178" fmla="*/ 7716468 w 11737975"/>
              <a:gd name="connsiteY178" fmla="*/ 6470071 h 6679095"/>
              <a:gd name="connsiteX179" fmla="*/ 7711863 w 11737975"/>
              <a:gd name="connsiteY179" fmla="*/ 6512158 h 6679095"/>
              <a:gd name="connsiteX180" fmla="*/ 7700481 w 11737975"/>
              <a:gd name="connsiteY180" fmla="*/ 6471685 h 6679095"/>
              <a:gd name="connsiteX181" fmla="*/ 7709461 w 11737975"/>
              <a:gd name="connsiteY181" fmla="*/ 6468471 h 6679095"/>
              <a:gd name="connsiteX182" fmla="*/ 7813861 w 11737975"/>
              <a:gd name="connsiteY182" fmla="*/ 6464424 h 6679095"/>
              <a:gd name="connsiteX183" fmla="*/ 7820865 w 11737975"/>
              <a:gd name="connsiteY183" fmla="*/ 6476900 h 6679095"/>
              <a:gd name="connsiteX184" fmla="*/ 7810387 w 11737975"/>
              <a:gd name="connsiteY184" fmla="*/ 6476706 h 6679095"/>
              <a:gd name="connsiteX185" fmla="*/ 7813861 w 11737975"/>
              <a:gd name="connsiteY185" fmla="*/ 6464424 h 6679095"/>
              <a:gd name="connsiteX186" fmla="*/ 7554118 w 11737975"/>
              <a:gd name="connsiteY186" fmla="*/ 6462386 h 6679095"/>
              <a:gd name="connsiteX187" fmla="*/ 7563770 w 11737975"/>
              <a:gd name="connsiteY187" fmla="*/ 6466419 h 6679095"/>
              <a:gd name="connsiteX188" fmla="*/ 7563424 w 11737975"/>
              <a:gd name="connsiteY188" fmla="*/ 6478037 h 6679095"/>
              <a:gd name="connsiteX189" fmla="*/ 7547303 w 11737975"/>
              <a:gd name="connsiteY189" fmla="*/ 6476099 h 6679095"/>
              <a:gd name="connsiteX190" fmla="*/ 7554118 w 11737975"/>
              <a:gd name="connsiteY190" fmla="*/ 6462386 h 6679095"/>
              <a:gd name="connsiteX191" fmla="*/ 7597293 w 11737975"/>
              <a:gd name="connsiteY191" fmla="*/ 6462327 h 6679095"/>
              <a:gd name="connsiteX192" fmla="*/ 7611938 w 11737975"/>
              <a:gd name="connsiteY192" fmla="*/ 6484878 h 6679095"/>
              <a:gd name="connsiteX193" fmla="*/ 7588516 w 11737975"/>
              <a:gd name="connsiteY193" fmla="*/ 6493264 h 6679095"/>
              <a:gd name="connsiteX194" fmla="*/ 7597293 w 11737975"/>
              <a:gd name="connsiteY194" fmla="*/ 6462327 h 6679095"/>
              <a:gd name="connsiteX195" fmla="*/ 7910206 w 11737975"/>
              <a:gd name="connsiteY195" fmla="*/ 6460772 h 6679095"/>
              <a:gd name="connsiteX196" fmla="*/ 7919302 w 11737975"/>
              <a:gd name="connsiteY196" fmla="*/ 6467275 h 6679095"/>
              <a:gd name="connsiteX197" fmla="*/ 7921753 w 11737975"/>
              <a:gd name="connsiteY197" fmla="*/ 6480525 h 6679095"/>
              <a:gd name="connsiteX198" fmla="*/ 7918451 w 11737975"/>
              <a:gd name="connsiteY198" fmla="*/ 6482479 h 6679095"/>
              <a:gd name="connsiteX199" fmla="*/ 7924177 w 11737975"/>
              <a:gd name="connsiteY199" fmla="*/ 6487061 h 6679095"/>
              <a:gd name="connsiteX200" fmla="*/ 7933236 w 11737975"/>
              <a:gd name="connsiteY200" fmla="*/ 6514824 h 6679095"/>
              <a:gd name="connsiteX201" fmla="*/ 7891614 w 11737975"/>
              <a:gd name="connsiteY201" fmla="*/ 6478230 h 6679095"/>
              <a:gd name="connsiteX202" fmla="*/ 7898205 w 11737975"/>
              <a:gd name="connsiteY202" fmla="*/ 6474598 h 6679095"/>
              <a:gd name="connsiteX203" fmla="*/ 7904390 w 11737975"/>
              <a:gd name="connsiteY203" fmla="*/ 6475693 h 6679095"/>
              <a:gd name="connsiteX204" fmla="*/ 7906192 w 11737975"/>
              <a:gd name="connsiteY204" fmla="*/ 6467772 h 6679095"/>
              <a:gd name="connsiteX205" fmla="*/ 7910206 w 11737975"/>
              <a:gd name="connsiteY205" fmla="*/ 6460772 h 6679095"/>
              <a:gd name="connsiteX206" fmla="*/ 7369242 w 11737975"/>
              <a:gd name="connsiteY206" fmla="*/ 6454602 h 6679095"/>
              <a:gd name="connsiteX207" fmla="*/ 7376610 w 11737975"/>
              <a:gd name="connsiteY207" fmla="*/ 6458264 h 6679095"/>
              <a:gd name="connsiteX208" fmla="*/ 7363743 w 11737975"/>
              <a:gd name="connsiteY208" fmla="*/ 6462056 h 6679095"/>
              <a:gd name="connsiteX209" fmla="*/ 7369242 w 11737975"/>
              <a:gd name="connsiteY209" fmla="*/ 6454602 h 6679095"/>
              <a:gd name="connsiteX210" fmla="*/ 7984332 w 11737975"/>
              <a:gd name="connsiteY210" fmla="*/ 6452222 h 6679095"/>
              <a:gd name="connsiteX211" fmla="*/ 8004493 w 11737975"/>
              <a:gd name="connsiteY211" fmla="*/ 6462442 h 6679095"/>
              <a:gd name="connsiteX212" fmla="*/ 7984332 w 11737975"/>
              <a:gd name="connsiteY212" fmla="*/ 6452222 h 6679095"/>
              <a:gd name="connsiteX213" fmla="*/ 8109355 w 11737975"/>
              <a:gd name="connsiteY213" fmla="*/ 6451695 h 6679095"/>
              <a:gd name="connsiteX214" fmla="*/ 8130181 w 11737975"/>
              <a:gd name="connsiteY214" fmla="*/ 6462599 h 6679095"/>
              <a:gd name="connsiteX215" fmla="*/ 8148414 w 11737975"/>
              <a:gd name="connsiteY215" fmla="*/ 6483536 h 6679095"/>
              <a:gd name="connsiteX216" fmla="*/ 8109355 w 11737975"/>
              <a:gd name="connsiteY216" fmla="*/ 6451695 h 6679095"/>
              <a:gd name="connsiteX217" fmla="*/ 8036824 w 11737975"/>
              <a:gd name="connsiteY217" fmla="*/ 6442430 h 6679095"/>
              <a:gd name="connsiteX218" fmla="*/ 8043388 w 11737975"/>
              <a:gd name="connsiteY218" fmla="*/ 6462903 h 6679095"/>
              <a:gd name="connsiteX219" fmla="*/ 8033453 w 11737975"/>
              <a:gd name="connsiteY219" fmla="*/ 6465623 h 6679095"/>
              <a:gd name="connsiteX220" fmla="*/ 8026178 w 11737975"/>
              <a:gd name="connsiteY220" fmla="*/ 6463161 h 6679095"/>
              <a:gd name="connsiteX221" fmla="*/ 8031136 w 11737975"/>
              <a:gd name="connsiteY221" fmla="*/ 6445195 h 6679095"/>
              <a:gd name="connsiteX222" fmla="*/ 8036824 w 11737975"/>
              <a:gd name="connsiteY222" fmla="*/ 6442430 h 6679095"/>
              <a:gd name="connsiteX223" fmla="*/ 7344743 w 11737975"/>
              <a:gd name="connsiteY223" fmla="*/ 6441281 h 6679095"/>
              <a:gd name="connsiteX224" fmla="*/ 7332975 w 11737975"/>
              <a:gd name="connsiteY224" fmla="*/ 6487868 h 6679095"/>
              <a:gd name="connsiteX225" fmla="*/ 7344743 w 11737975"/>
              <a:gd name="connsiteY225" fmla="*/ 6441281 h 6679095"/>
              <a:gd name="connsiteX226" fmla="*/ 8165075 w 11737975"/>
              <a:gd name="connsiteY226" fmla="*/ 6437845 h 6679095"/>
              <a:gd name="connsiteX227" fmla="*/ 8174403 w 11737975"/>
              <a:gd name="connsiteY227" fmla="*/ 6441624 h 6679095"/>
              <a:gd name="connsiteX228" fmla="*/ 8189467 w 11737975"/>
              <a:gd name="connsiteY228" fmla="*/ 6489474 h 6679095"/>
              <a:gd name="connsiteX229" fmla="*/ 8153019 w 11737975"/>
              <a:gd name="connsiteY229" fmla="*/ 6448123 h 6679095"/>
              <a:gd name="connsiteX230" fmla="*/ 8156965 w 11737975"/>
              <a:gd name="connsiteY230" fmla="*/ 6441066 h 6679095"/>
              <a:gd name="connsiteX231" fmla="*/ 8165075 w 11737975"/>
              <a:gd name="connsiteY231" fmla="*/ 6437845 h 6679095"/>
              <a:gd name="connsiteX232" fmla="*/ 7607567 w 11737975"/>
              <a:gd name="connsiteY232" fmla="*/ 6427966 h 6679095"/>
              <a:gd name="connsiteX233" fmla="*/ 7614438 w 11737975"/>
              <a:gd name="connsiteY233" fmla="*/ 6431982 h 6679095"/>
              <a:gd name="connsiteX234" fmla="*/ 7612982 w 11737975"/>
              <a:gd name="connsiteY234" fmla="*/ 6439218 h 6679095"/>
              <a:gd name="connsiteX235" fmla="*/ 7599603 w 11737975"/>
              <a:gd name="connsiteY235" fmla="*/ 6429378 h 6679095"/>
              <a:gd name="connsiteX236" fmla="*/ 7607567 w 11737975"/>
              <a:gd name="connsiteY236" fmla="*/ 6427966 h 6679095"/>
              <a:gd name="connsiteX237" fmla="*/ 7757381 w 11737975"/>
              <a:gd name="connsiteY237" fmla="*/ 6421687 h 6679095"/>
              <a:gd name="connsiteX238" fmla="*/ 7763270 w 11737975"/>
              <a:gd name="connsiteY238" fmla="*/ 6423316 h 6679095"/>
              <a:gd name="connsiteX239" fmla="*/ 7765227 w 11737975"/>
              <a:gd name="connsiteY239" fmla="*/ 6450913 h 6679095"/>
              <a:gd name="connsiteX240" fmla="*/ 7757381 w 11737975"/>
              <a:gd name="connsiteY240" fmla="*/ 6421687 h 6679095"/>
              <a:gd name="connsiteX241" fmla="*/ 7847867 w 11737975"/>
              <a:gd name="connsiteY241" fmla="*/ 6416098 h 6679095"/>
              <a:gd name="connsiteX242" fmla="*/ 7870194 w 11737975"/>
              <a:gd name="connsiteY242" fmla="*/ 6421837 h 6679095"/>
              <a:gd name="connsiteX243" fmla="*/ 7883006 w 11737975"/>
              <a:gd name="connsiteY243" fmla="*/ 6430890 h 6679095"/>
              <a:gd name="connsiteX244" fmla="*/ 7852096 w 11737975"/>
              <a:gd name="connsiteY244" fmla="*/ 6439893 h 6679095"/>
              <a:gd name="connsiteX245" fmla="*/ 7853216 w 11737975"/>
              <a:gd name="connsiteY245" fmla="*/ 6478419 h 6679095"/>
              <a:gd name="connsiteX246" fmla="*/ 7836924 w 11737975"/>
              <a:gd name="connsiteY246" fmla="*/ 6436793 h 6679095"/>
              <a:gd name="connsiteX247" fmla="*/ 7821612 w 11737975"/>
              <a:gd name="connsiteY247" fmla="*/ 6420260 h 6679095"/>
              <a:gd name="connsiteX248" fmla="*/ 7847867 w 11737975"/>
              <a:gd name="connsiteY248" fmla="*/ 6416098 h 6679095"/>
              <a:gd name="connsiteX249" fmla="*/ 6775338 w 11737975"/>
              <a:gd name="connsiteY249" fmla="*/ 6415316 h 6679095"/>
              <a:gd name="connsiteX250" fmla="*/ 6786878 w 11737975"/>
              <a:gd name="connsiteY250" fmla="*/ 6416432 h 6679095"/>
              <a:gd name="connsiteX251" fmla="*/ 6753229 w 11737975"/>
              <a:gd name="connsiteY251" fmla="*/ 6453736 h 6679095"/>
              <a:gd name="connsiteX252" fmla="*/ 6763507 w 11737975"/>
              <a:gd name="connsiteY252" fmla="*/ 6424647 h 6679095"/>
              <a:gd name="connsiteX253" fmla="*/ 6775338 w 11737975"/>
              <a:gd name="connsiteY253" fmla="*/ 6415316 h 6679095"/>
              <a:gd name="connsiteX254" fmla="*/ 8180117 w 11737975"/>
              <a:gd name="connsiteY254" fmla="*/ 6407152 h 6679095"/>
              <a:gd name="connsiteX255" fmla="*/ 8201864 w 11737975"/>
              <a:gd name="connsiteY255" fmla="*/ 6407152 h 6679095"/>
              <a:gd name="connsiteX256" fmla="*/ 8204630 w 11737975"/>
              <a:gd name="connsiteY256" fmla="*/ 6415720 h 6679095"/>
              <a:gd name="connsiteX257" fmla="*/ 8204455 w 11737975"/>
              <a:gd name="connsiteY257" fmla="*/ 6432230 h 6679095"/>
              <a:gd name="connsiteX258" fmla="*/ 8194251 w 11737975"/>
              <a:gd name="connsiteY258" fmla="*/ 6438100 h 6679095"/>
              <a:gd name="connsiteX259" fmla="*/ 8172205 w 11737975"/>
              <a:gd name="connsiteY259" fmla="*/ 6425304 h 6679095"/>
              <a:gd name="connsiteX260" fmla="*/ 7835484 w 11737975"/>
              <a:gd name="connsiteY260" fmla="*/ 6407152 h 6679095"/>
              <a:gd name="connsiteX261" fmla="*/ 7837600 w 11737975"/>
              <a:gd name="connsiteY261" fmla="*/ 6407152 h 6679095"/>
              <a:gd name="connsiteX262" fmla="*/ 7836597 w 11737975"/>
              <a:gd name="connsiteY262" fmla="*/ 6408946 h 6679095"/>
              <a:gd name="connsiteX263" fmla="*/ 7592502 w 11737975"/>
              <a:gd name="connsiteY263" fmla="*/ 6407152 h 6679095"/>
              <a:gd name="connsiteX264" fmla="*/ 7607199 w 11737975"/>
              <a:gd name="connsiteY264" fmla="*/ 6407152 h 6679095"/>
              <a:gd name="connsiteX265" fmla="*/ 7607472 w 11737975"/>
              <a:gd name="connsiteY265" fmla="*/ 6414184 h 6679095"/>
              <a:gd name="connsiteX266" fmla="*/ 7592412 w 11737975"/>
              <a:gd name="connsiteY266" fmla="*/ 6412096 h 6679095"/>
              <a:gd name="connsiteX267" fmla="*/ 7477873 w 11737975"/>
              <a:gd name="connsiteY267" fmla="*/ 6407152 h 6679095"/>
              <a:gd name="connsiteX268" fmla="*/ 7542799 w 11737975"/>
              <a:gd name="connsiteY268" fmla="*/ 6407152 h 6679095"/>
              <a:gd name="connsiteX269" fmla="*/ 7540991 w 11737975"/>
              <a:gd name="connsiteY269" fmla="*/ 6409432 h 6679095"/>
              <a:gd name="connsiteX270" fmla="*/ 7545052 w 11737975"/>
              <a:gd name="connsiteY270" fmla="*/ 6407290 h 6679095"/>
              <a:gd name="connsiteX271" fmla="*/ 7549478 w 11737975"/>
              <a:gd name="connsiteY271" fmla="*/ 6408992 h 6679095"/>
              <a:gd name="connsiteX272" fmla="*/ 7546103 w 11737975"/>
              <a:gd name="connsiteY272" fmla="*/ 6439677 h 6679095"/>
              <a:gd name="connsiteX273" fmla="*/ 7527596 w 11737975"/>
              <a:gd name="connsiteY273" fmla="*/ 6423522 h 6679095"/>
              <a:gd name="connsiteX274" fmla="*/ 7528990 w 11737975"/>
              <a:gd name="connsiteY274" fmla="*/ 6421469 h 6679095"/>
              <a:gd name="connsiteX275" fmla="*/ 7524235 w 11737975"/>
              <a:gd name="connsiteY275" fmla="*/ 6425486 h 6679095"/>
              <a:gd name="connsiteX276" fmla="*/ 7510811 w 11737975"/>
              <a:gd name="connsiteY276" fmla="*/ 6430633 h 6679095"/>
              <a:gd name="connsiteX277" fmla="*/ 7490365 w 11737975"/>
              <a:gd name="connsiteY277" fmla="*/ 6425965 h 6679095"/>
              <a:gd name="connsiteX278" fmla="*/ 7358262 w 11737975"/>
              <a:gd name="connsiteY278" fmla="*/ 6407152 h 6679095"/>
              <a:gd name="connsiteX279" fmla="*/ 7463778 w 11737975"/>
              <a:gd name="connsiteY279" fmla="*/ 6407152 h 6679095"/>
              <a:gd name="connsiteX280" fmla="*/ 7456361 w 11737975"/>
              <a:gd name="connsiteY280" fmla="*/ 6428695 h 6679095"/>
              <a:gd name="connsiteX281" fmla="*/ 7453738 w 11737975"/>
              <a:gd name="connsiteY281" fmla="*/ 6429848 h 6679095"/>
              <a:gd name="connsiteX282" fmla="*/ 7454121 w 11737975"/>
              <a:gd name="connsiteY282" fmla="*/ 6436038 h 6679095"/>
              <a:gd name="connsiteX283" fmla="*/ 7449650 w 11737975"/>
              <a:gd name="connsiteY283" fmla="*/ 6437179 h 6679095"/>
              <a:gd name="connsiteX284" fmla="*/ 7445813 w 11737975"/>
              <a:gd name="connsiteY284" fmla="*/ 6433332 h 6679095"/>
              <a:gd name="connsiteX285" fmla="*/ 7432142 w 11737975"/>
              <a:gd name="connsiteY285" fmla="*/ 6439342 h 6679095"/>
              <a:gd name="connsiteX286" fmla="*/ 7430473 w 11737975"/>
              <a:gd name="connsiteY286" fmla="*/ 6440075 h 6679095"/>
              <a:gd name="connsiteX287" fmla="*/ 7434236 w 11737975"/>
              <a:gd name="connsiteY287" fmla="*/ 6450569 h 6679095"/>
              <a:gd name="connsiteX288" fmla="*/ 7436012 w 11737975"/>
              <a:gd name="connsiteY288" fmla="*/ 6468454 h 6679095"/>
              <a:gd name="connsiteX289" fmla="*/ 7432434 w 11737975"/>
              <a:gd name="connsiteY289" fmla="*/ 6472833 h 6679095"/>
              <a:gd name="connsiteX290" fmla="*/ 7410917 w 11737975"/>
              <a:gd name="connsiteY290" fmla="*/ 6474290 h 6679095"/>
              <a:gd name="connsiteX291" fmla="*/ 7397613 w 11737975"/>
              <a:gd name="connsiteY291" fmla="*/ 6465907 h 6679095"/>
              <a:gd name="connsiteX292" fmla="*/ 7397325 w 11737975"/>
              <a:gd name="connsiteY292" fmla="*/ 6466037 h 6679095"/>
              <a:gd name="connsiteX293" fmla="*/ 7397414 w 11737975"/>
              <a:gd name="connsiteY293" fmla="*/ 6465781 h 6679095"/>
              <a:gd name="connsiteX294" fmla="*/ 7390850 w 11737975"/>
              <a:gd name="connsiteY294" fmla="*/ 6461644 h 6679095"/>
              <a:gd name="connsiteX295" fmla="*/ 7379743 w 11737975"/>
              <a:gd name="connsiteY295" fmla="*/ 6445839 h 6679095"/>
              <a:gd name="connsiteX296" fmla="*/ 7374869 w 11737975"/>
              <a:gd name="connsiteY296" fmla="*/ 6428730 h 6679095"/>
              <a:gd name="connsiteX297" fmla="*/ 7373355 w 11737975"/>
              <a:gd name="connsiteY297" fmla="*/ 6427694 h 6679095"/>
              <a:gd name="connsiteX298" fmla="*/ 7371507 w 11737975"/>
              <a:gd name="connsiteY298" fmla="*/ 6430965 h 6679095"/>
              <a:gd name="connsiteX299" fmla="*/ 7368857 w 11737975"/>
              <a:gd name="connsiteY299" fmla="*/ 6424612 h 6679095"/>
              <a:gd name="connsiteX300" fmla="*/ 7366729 w 11737975"/>
              <a:gd name="connsiteY300" fmla="*/ 6423154 h 6679095"/>
              <a:gd name="connsiteX301" fmla="*/ 7358147 w 11737975"/>
              <a:gd name="connsiteY301" fmla="*/ 6407835 h 6679095"/>
              <a:gd name="connsiteX302" fmla="*/ 7335361 w 11737975"/>
              <a:gd name="connsiteY302" fmla="*/ 6407152 h 6679095"/>
              <a:gd name="connsiteX303" fmla="*/ 7338711 w 11737975"/>
              <a:gd name="connsiteY303" fmla="*/ 6407152 h 6679095"/>
              <a:gd name="connsiteX304" fmla="*/ 7337200 w 11737975"/>
              <a:gd name="connsiteY304" fmla="*/ 6412256 h 6679095"/>
              <a:gd name="connsiteX305" fmla="*/ 7260382 w 11737975"/>
              <a:gd name="connsiteY305" fmla="*/ 6407152 h 6679095"/>
              <a:gd name="connsiteX306" fmla="*/ 7275056 w 11737975"/>
              <a:gd name="connsiteY306" fmla="*/ 6407152 h 6679095"/>
              <a:gd name="connsiteX307" fmla="*/ 7273763 w 11737975"/>
              <a:gd name="connsiteY307" fmla="*/ 6417424 h 6679095"/>
              <a:gd name="connsiteX308" fmla="*/ 7267270 w 11737975"/>
              <a:gd name="connsiteY308" fmla="*/ 6441346 h 6679095"/>
              <a:gd name="connsiteX309" fmla="*/ 7260413 w 11737975"/>
              <a:gd name="connsiteY309" fmla="*/ 6410148 h 6679095"/>
              <a:gd name="connsiteX310" fmla="*/ 6487141 w 11737975"/>
              <a:gd name="connsiteY310" fmla="*/ 6407152 h 6679095"/>
              <a:gd name="connsiteX311" fmla="*/ 6492932 w 11737975"/>
              <a:gd name="connsiteY311" fmla="*/ 6407152 h 6679095"/>
              <a:gd name="connsiteX312" fmla="*/ 6487002 w 11737975"/>
              <a:gd name="connsiteY312" fmla="*/ 6408989 h 6679095"/>
              <a:gd name="connsiteX313" fmla="*/ 7471940 w 11737975"/>
              <a:gd name="connsiteY313" fmla="*/ 6388583 h 6679095"/>
              <a:gd name="connsiteX314" fmla="*/ 7472376 w 11737975"/>
              <a:gd name="connsiteY314" fmla="*/ 6398874 h 6679095"/>
              <a:gd name="connsiteX315" fmla="*/ 7477873 w 11737975"/>
              <a:gd name="connsiteY315" fmla="*/ 6407152 h 6679095"/>
              <a:gd name="connsiteX316" fmla="*/ 7463778 w 11737975"/>
              <a:gd name="connsiteY316" fmla="*/ 6407152 h 6679095"/>
              <a:gd name="connsiteX317" fmla="*/ 7465311 w 11737975"/>
              <a:gd name="connsiteY317" fmla="*/ 6402699 h 6679095"/>
              <a:gd name="connsiteX318" fmla="*/ 7815865 w 11737975"/>
              <a:gd name="connsiteY318" fmla="*/ 6386413 h 6679095"/>
              <a:gd name="connsiteX319" fmla="*/ 7822626 w 11737975"/>
              <a:gd name="connsiteY319" fmla="*/ 6399933 h 6679095"/>
              <a:gd name="connsiteX320" fmla="*/ 7824838 w 11737975"/>
              <a:gd name="connsiteY320" fmla="*/ 6387748 h 6679095"/>
              <a:gd name="connsiteX321" fmla="*/ 7815865 w 11737975"/>
              <a:gd name="connsiteY321" fmla="*/ 6386413 h 6679095"/>
              <a:gd name="connsiteX322" fmla="*/ 7921207 w 11737975"/>
              <a:gd name="connsiteY322" fmla="*/ 6384780 h 6679095"/>
              <a:gd name="connsiteX323" fmla="*/ 7913527 w 11737975"/>
              <a:gd name="connsiteY323" fmla="*/ 6405551 h 6679095"/>
              <a:gd name="connsiteX324" fmla="*/ 7923962 w 11737975"/>
              <a:gd name="connsiteY324" fmla="*/ 6405695 h 6679095"/>
              <a:gd name="connsiteX325" fmla="*/ 7921207 w 11737975"/>
              <a:gd name="connsiteY325" fmla="*/ 6384780 h 6679095"/>
              <a:gd name="connsiteX326" fmla="*/ 7225516 w 11737975"/>
              <a:gd name="connsiteY326" fmla="*/ 6383514 h 6679095"/>
              <a:gd name="connsiteX327" fmla="*/ 7248677 w 11737975"/>
              <a:gd name="connsiteY327" fmla="*/ 6402109 h 6679095"/>
              <a:gd name="connsiteX328" fmla="*/ 7248336 w 11737975"/>
              <a:gd name="connsiteY328" fmla="*/ 6392981 h 6679095"/>
              <a:gd name="connsiteX329" fmla="*/ 7225516 w 11737975"/>
              <a:gd name="connsiteY329" fmla="*/ 6383514 h 6679095"/>
              <a:gd name="connsiteX330" fmla="*/ 7347602 w 11737975"/>
              <a:gd name="connsiteY330" fmla="*/ 6373833 h 6679095"/>
              <a:gd name="connsiteX331" fmla="*/ 7348258 w 11737975"/>
              <a:gd name="connsiteY331" fmla="*/ 6375286 h 6679095"/>
              <a:gd name="connsiteX332" fmla="*/ 7359353 w 11737975"/>
              <a:gd name="connsiteY332" fmla="*/ 6385179 h 6679095"/>
              <a:gd name="connsiteX333" fmla="*/ 7359825 w 11737975"/>
              <a:gd name="connsiteY333" fmla="*/ 6385210 h 6679095"/>
              <a:gd name="connsiteX334" fmla="*/ 7360501 w 11737975"/>
              <a:gd name="connsiteY334" fmla="*/ 6393867 h 6679095"/>
              <a:gd name="connsiteX335" fmla="*/ 7358262 w 11737975"/>
              <a:gd name="connsiteY335" fmla="*/ 6407152 h 6679095"/>
              <a:gd name="connsiteX336" fmla="*/ 7338711 w 11737975"/>
              <a:gd name="connsiteY336" fmla="*/ 6407152 h 6679095"/>
              <a:gd name="connsiteX337" fmla="*/ 7346139 w 11737975"/>
              <a:gd name="connsiteY337" fmla="*/ 6382064 h 6679095"/>
              <a:gd name="connsiteX338" fmla="*/ 7539566 w 11737975"/>
              <a:gd name="connsiteY338" fmla="*/ 6365628 h 6679095"/>
              <a:gd name="connsiteX339" fmla="*/ 7539701 w 11737975"/>
              <a:gd name="connsiteY339" fmla="*/ 6365781 h 6679095"/>
              <a:gd name="connsiteX340" fmla="*/ 7539495 w 11737975"/>
              <a:gd name="connsiteY340" fmla="*/ 6365750 h 6679095"/>
              <a:gd name="connsiteX341" fmla="*/ 6883916 w 11737975"/>
              <a:gd name="connsiteY341" fmla="*/ 6359348 h 6679095"/>
              <a:gd name="connsiteX342" fmla="*/ 6876677 w 11737975"/>
              <a:gd name="connsiteY342" fmla="*/ 6364617 h 6679095"/>
              <a:gd name="connsiteX343" fmla="*/ 6876019 w 11737975"/>
              <a:gd name="connsiteY343" fmla="*/ 6387040 h 6679095"/>
              <a:gd name="connsiteX344" fmla="*/ 6899064 w 11737975"/>
              <a:gd name="connsiteY344" fmla="*/ 6375267 h 6679095"/>
              <a:gd name="connsiteX345" fmla="*/ 6891970 w 11737975"/>
              <a:gd name="connsiteY345" fmla="*/ 6360509 h 6679095"/>
              <a:gd name="connsiteX346" fmla="*/ 6883916 w 11737975"/>
              <a:gd name="connsiteY346" fmla="*/ 6359348 h 6679095"/>
              <a:gd name="connsiteX347" fmla="*/ 8375741 w 11737975"/>
              <a:gd name="connsiteY347" fmla="*/ 6355900 h 6679095"/>
              <a:gd name="connsiteX348" fmla="*/ 8364193 w 11737975"/>
              <a:gd name="connsiteY348" fmla="*/ 6358913 h 6679095"/>
              <a:gd name="connsiteX349" fmla="*/ 8373825 w 11737975"/>
              <a:gd name="connsiteY349" fmla="*/ 6385385 h 6679095"/>
              <a:gd name="connsiteX350" fmla="*/ 8375741 w 11737975"/>
              <a:gd name="connsiteY350" fmla="*/ 6355900 h 6679095"/>
              <a:gd name="connsiteX351" fmla="*/ 8313497 w 11737975"/>
              <a:gd name="connsiteY351" fmla="*/ 6353056 h 6679095"/>
              <a:gd name="connsiteX352" fmla="*/ 8313166 w 11737975"/>
              <a:gd name="connsiteY352" fmla="*/ 6395245 h 6679095"/>
              <a:gd name="connsiteX353" fmla="*/ 8313497 w 11737975"/>
              <a:gd name="connsiteY353" fmla="*/ 6353056 h 6679095"/>
              <a:gd name="connsiteX354" fmla="*/ 6920340 w 11737975"/>
              <a:gd name="connsiteY354" fmla="*/ 6350738 h 6679095"/>
              <a:gd name="connsiteX355" fmla="*/ 6908383 w 11737975"/>
              <a:gd name="connsiteY355" fmla="*/ 6391921 h 6679095"/>
              <a:gd name="connsiteX356" fmla="*/ 6936217 w 11737975"/>
              <a:gd name="connsiteY356" fmla="*/ 6359962 h 6679095"/>
              <a:gd name="connsiteX357" fmla="*/ 6930519 w 11737975"/>
              <a:gd name="connsiteY357" fmla="*/ 6352230 h 6679095"/>
              <a:gd name="connsiteX358" fmla="*/ 6920340 w 11737975"/>
              <a:gd name="connsiteY358" fmla="*/ 6350738 h 6679095"/>
              <a:gd name="connsiteX359" fmla="*/ 7124290 w 11737975"/>
              <a:gd name="connsiteY359" fmla="*/ 6346879 h 6679095"/>
              <a:gd name="connsiteX360" fmla="*/ 7115542 w 11737975"/>
              <a:gd name="connsiteY360" fmla="*/ 6356399 h 6679095"/>
              <a:gd name="connsiteX361" fmla="*/ 7117704 w 11737975"/>
              <a:gd name="connsiteY361" fmla="*/ 6367349 h 6679095"/>
              <a:gd name="connsiteX362" fmla="*/ 7129389 w 11737975"/>
              <a:gd name="connsiteY362" fmla="*/ 6347659 h 6679095"/>
              <a:gd name="connsiteX363" fmla="*/ 7124290 w 11737975"/>
              <a:gd name="connsiteY363" fmla="*/ 6346879 h 6679095"/>
              <a:gd name="connsiteX364" fmla="*/ 6876210 w 11737975"/>
              <a:gd name="connsiteY364" fmla="*/ 6346394 h 6679095"/>
              <a:gd name="connsiteX365" fmla="*/ 6861737 w 11737975"/>
              <a:gd name="connsiteY365" fmla="*/ 6347646 h 6679095"/>
              <a:gd name="connsiteX366" fmla="*/ 6851359 w 11737975"/>
              <a:gd name="connsiteY366" fmla="*/ 6356014 h 6679095"/>
              <a:gd name="connsiteX367" fmla="*/ 6847507 w 11737975"/>
              <a:gd name="connsiteY367" fmla="*/ 6367257 h 6679095"/>
              <a:gd name="connsiteX368" fmla="*/ 6867781 w 11737975"/>
              <a:gd name="connsiteY368" fmla="*/ 6366188 h 6679095"/>
              <a:gd name="connsiteX369" fmla="*/ 6876210 w 11737975"/>
              <a:gd name="connsiteY369" fmla="*/ 6346394 h 6679095"/>
              <a:gd name="connsiteX370" fmla="*/ 8064496 w 11737975"/>
              <a:gd name="connsiteY370" fmla="*/ 6344997 h 6679095"/>
              <a:gd name="connsiteX371" fmla="*/ 8055389 w 11737975"/>
              <a:gd name="connsiteY371" fmla="*/ 6350626 h 6679095"/>
              <a:gd name="connsiteX372" fmla="*/ 8067834 w 11737975"/>
              <a:gd name="connsiteY372" fmla="*/ 6361454 h 6679095"/>
              <a:gd name="connsiteX373" fmla="*/ 8071895 w 11737975"/>
              <a:gd name="connsiteY373" fmla="*/ 6352596 h 6679095"/>
              <a:gd name="connsiteX374" fmla="*/ 8064496 w 11737975"/>
              <a:gd name="connsiteY374" fmla="*/ 6344997 h 6679095"/>
              <a:gd name="connsiteX375" fmla="*/ 7690629 w 11737975"/>
              <a:gd name="connsiteY375" fmla="*/ 6341214 h 6679095"/>
              <a:gd name="connsiteX376" fmla="*/ 7684564 w 11737975"/>
              <a:gd name="connsiteY376" fmla="*/ 6342097 h 6679095"/>
              <a:gd name="connsiteX377" fmla="*/ 7684780 w 11737975"/>
              <a:gd name="connsiteY377" fmla="*/ 6360359 h 6679095"/>
              <a:gd name="connsiteX378" fmla="*/ 7693333 w 11737975"/>
              <a:gd name="connsiteY378" fmla="*/ 6345176 h 6679095"/>
              <a:gd name="connsiteX379" fmla="*/ 7690629 w 11737975"/>
              <a:gd name="connsiteY379" fmla="*/ 6341214 h 6679095"/>
              <a:gd name="connsiteX380" fmla="*/ 7633910 w 11737975"/>
              <a:gd name="connsiteY380" fmla="*/ 6339360 h 6679095"/>
              <a:gd name="connsiteX381" fmla="*/ 7633807 w 11737975"/>
              <a:gd name="connsiteY381" fmla="*/ 6372950 h 6679095"/>
              <a:gd name="connsiteX382" fmla="*/ 7633910 w 11737975"/>
              <a:gd name="connsiteY382" fmla="*/ 6339360 h 6679095"/>
              <a:gd name="connsiteX383" fmla="*/ 8016339 w 11737975"/>
              <a:gd name="connsiteY383" fmla="*/ 6336443 h 6679095"/>
              <a:gd name="connsiteX384" fmla="*/ 8006459 w 11737975"/>
              <a:gd name="connsiteY384" fmla="*/ 6343235 h 6679095"/>
              <a:gd name="connsiteX385" fmla="*/ 8029821 w 11737975"/>
              <a:gd name="connsiteY385" fmla="*/ 6349770 h 6679095"/>
              <a:gd name="connsiteX386" fmla="*/ 8027086 w 11737975"/>
              <a:gd name="connsiteY386" fmla="*/ 6341630 h 6679095"/>
              <a:gd name="connsiteX387" fmla="*/ 8016339 w 11737975"/>
              <a:gd name="connsiteY387" fmla="*/ 6336443 h 6679095"/>
              <a:gd name="connsiteX388" fmla="*/ 7916628 w 11737975"/>
              <a:gd name="connsiteY388" fmla="*/ 6334884 h 6679095"/>
              <a:gd name="connsiteX389" fmla="*/ 7908372 w 11737975"/>
              <a:gd name="connsiteY389" fmla="*/ 6337157 h 6679095"/>
              <a:gd name="connsiteX390" fmla="*/ 7935249 w 11737975"/>
              <a:gd name="connsiteY390" fmla="*/ 6358681 h 6679095"/>
              <a:gd name="connsiteX391" fmla="*/ 7945668 w 11737975"/>
              <a:gd name="connsiteY391" fmla="*/ 6347859 h 6679095"/>
              <a:gd name="connsiteX392" fmla="*/ 7916628 w 11737975"/>
              <a:gd name="connsiteY392" fmla="*/ 6334884 h 6679095"/>
              <a:gd name="connsiteX393" fmla="*/ 6815738 w 11737975"/>
              <a:gd name="connsiteY393" fmla="*/ 6329326 h 6679095"/>
              <a:gd name="connsiteX394" fmla="*/ 6812077 w 11737975"/>
              <a:gd name="connsiteY394" fmla="*/ 6329693 h 6679095"/>
              <a:gd name="connsiteX395" fmla="*/ 6806899 w 11737975"/>
              <a:gd name="connsiteY395" fmla="*/ 6342407 h 6679095"/>
              <a:gd name="connsiteX396" fmla="*/ 6815738 w 11737975"/>
              <a:gd name="connsiteY396" fmla="*/ 6329326 h 6679095"/>
              <a:gd name="connsiteX397" fmla="*/ 8212227 w 11737975"/>
              <a:gd name="connsiteY397" fmla="*/ 6326163 h 6679095"/>
              <a:gd name="connsiteX398" fmla="*/ 8205335 w 11737975"/>
              <a:gd name="connsiteY398" fmla="*/ 6327021 h 6679095"/>
              <a:gd name="connsiteX399" fmla="*/ 8208151 w 11737975"/>
              <a:gd name="connsiteY399" fmla="*/ 6345553 h 6679095"/>
              <a:gd name="connsiteX400" fmla="*/ 8212227 w 11737975"/>
              <a:gd name="connsiteY400" fmla="*/ 6326163 h 6679095"/>
              <a:gd name="connsiteX401" fmla="*/ 7682181 w 11737975"/>
              <a:gd name="connsiteY401" fmla="*/ 6316460 h 6679095"/>
              <a:gd name="connsiteX402" fmla="*/ 7679023 w 11737975"/>
              <a:gd name="connsiteY402" fmla="*/ 6324944 h 6679095"/>
              <a:gd name="connsiteX403" fmla="*/ 7689497 w 11737975"/>
              <a:gd name="connsiteY403" fmla="*/ 6318829 h 6679095"/>
              <a:gd name="connsiteX404" fmla="*/ 7682181 w 11737975"/>
              <a:gd name="connsiteY404" fmla="*/ 6316460 h 6679095"/>
              <a:gd name="connsiteX405" fmla="*/ 7806447 w 11737975"/>
              <a:gd name="connsiteY405" fmla="*/ 6315951 h 6679095"/>
              <a:gd name="connsiteX406" fmla="*/ 7787971 w 11737975"/>
              <a:gd name="connsiteY406" fmla="*/ 6331240 h 6679095"/>
              <a:gd name="connsiteX407" fmla="*/ 7820369 w 11737975"/>
              <a:gd name="connsiteY407" fmla="*/ 6372352 h 6679095"/>
              <a:gd name="connsiteX408" fmla="*/ 7825998 w 11737975"/>
              <a:gd name="connsiteY408" fmla="*/ 6331931 h 6679095"/>
              <a:gd name="connsiteX409" fmla="*/ 7806447 w 11737975"/>
              <a:gd name="connsiteY409" fmla="*/ 6315951 h 6679095"/>
              <a:gd name="connsiteX410" fmla="*/ 8033986 w 11737975"/>
              <a:gd name="connsiteY410" fmla="*/ 6311137 h 6679095"/>
              <a:gd name="connsiteX411" fmla="*/ 8046615 w 11737975"/>
              <a:gd name="connsiteY411" fmla="*/ 6315834 h 6679095"/>
              <a:gd name="connsiteX412" fmla="*/ 8033986 w 11737975"/>
              <a:gd name="connsiteY412" fmla="*/ 6311137 h 6679095"/>
              <a:gd name="connsiteX413" fmla="*/ 7642398 w 11737975"/>
              <a:gd name="connsiteY413" fmla="*/ 6307364 h 6679095"/>
              <a:gd name="connsiteX414" fmla="*/ 7637077 w 11737975"/>
              <a:gd name="connsiteY414" fmla="*/ 6310180 h 6679095"/>
              <a:gd name="connsiteX415" fmla="*/ 7633290 w 11737975"/>
              <a:gd name="connsiteY415" fmla="*/ 6325647 h 6679095"/>
              <a:gd name="connsiteX416" fmla="*/ 7640770 w 11737975"/>
              <a:gd name="connsiteY416" fmla="*/ 6334856 h 6679095"/>
              <a:gd name="connsiteX417" fmla="*/ 7642398 w 11737975"/>
              <a:gd name="connsiteY417" fmla="*/ 6307364 h 6679095"/>
              <a:gd name="connsiteX418" fmla="*/ 8187635 w 11737975"/>
              <a:gd name="connsiteY418" fmla="*/ 6305432 h 6679095"/>
              <a:gd name="connsiteX419" fmla="*/ 8179308 w 11737975"/>
              <a:gd name="connsiteY419" fmla="*/ 6340024 h 6679095"/>
              <a:gd name="connsiteX420" fmla="*/ 8187635 w 11737975"/>
              <a:gd name="connsiteY420" fmla="*/ 6305432 h 6679095"/>
              <a:gd name="connsiteX421" fmla="*/ 7570229 w 11737975"/>
              <a:gd name="connsiteY421" fmla="*/ 6304846 h 6679095"/>
              <a:gd name="connsiteX422" fmla="*/ 7565923 w 11737975"/>
              <a:gd name="connsiteY422" fmla="*/ 6319900 h 6679095"/>
              <a:gd name="connsiteX423" fmla="*/ 7581663 w 11737975"/>
              <a:gd name="connsiteY423" fmla="*/ 6315157 h 6679095"/>
              <a:gd name="connsiteX424" fmla="*/ 7570229 w 11737975"/>
              <a:gd name="connsiteY424" fmla="*/ 6304846 h 6679095"/>
              <a:gd name="connsiteX425" fmla="*/ 7477605 w 11737975"/>
              <a:gd name="connsiteY425" fmla="*/ 6304799 h 6679095"/>
              <a:gd name="connsiteX426" fmla="*/ 7471769 w 11737975"/>
              <a:gd name="connsiteY426" fmla="*/ 6332386 h 6679095"/>
              <a:gd name="connsiteX427" fmla="*/ 7481656 w 11737975"/>
              <a:gd name="connsiteY427" fmla="*/ 6342886 h 6679095"/>
              <a:gd name="connsiteX428" fmla="*/ 7477605 w 11737975"/>
              <a:gd name="connsiteY428" fmla="*/ 6304799 h 6679095"/>
              <a:gd name="connsiteX429" fmla="*/ 6726277 w 11737975"/>
              <a:gd name="connsiteY429" fmla="*/ 6303979 h 6679095"/>
              <a:gd name="connsiteX430" fmla="*/ 6696409 w 11737975"/>
              <a:gd name="connsiteY430" fmla="*/ 6329006 h 6679095"/>
              <a:gd name="connsiteX431" fmla="*/ 6734631 w 11737975"/>
              <a:gd name="connsiteY431" fmla="*/ 6322562 h 6679095"/>
              <a:gd name="connsiteX432" fmla="*/ 6733798 w 11737975"/>
              <a:gd name="connsiteY432" fmla="*/ 6312308 h 6679095"/>
              <a:gd name="connsiteX433" fmla="*/ 6726277 w 11737975"/>
              <a:gd name="connsiteY433" fmla="*/ 6303979 h 6679095"/>
              <a:gd name="connsiteX434" fmla="*/ 6995688 w 11737975"/>
              <a:gd name="connsiteY434" fmla="*/ 6293768 h 6679095"/>
              <a:gd name="connsiteX435" fmla="*/ 6981188 w 11737975"/>
              <a:gd name="connsiteY435" fmla="*/ 6300691 h 6679095"/>
              <a:gd name="connsiteX436" fmla="*/ 6969191 w 11737975"/>
              <a:gd name="connsiteY436" fmla="*/ 6353921 h 6679095"/>
              <a:gd name="connsiteX437" fmla="*/ 6982894 w 11737975"/>
              <a:gd name="connsiteY437" fmla="*/ 6368507 h 6679095"/>
              <a:gd name="connsiteX438" fmla="*/ 7035592 w 11737975"/>
              <a:gd name="connsiteY438" fmla="*/ 6361953 h 6679095"/>
              <a:gd name="connsiteX439" fmla="*/ 7011860 w 11737975"/>
              <a:gd name="connsiteY439" fmla="*/ 6294447 h 6679095"/>
              <a:gd name="connsiteX440" fmla="*/ 6995688 w 11737975"/>
              <a:gd name="connsiteY440" fmla="*/ 6293768 h 6679095"/>
              <a:gd name="connsiteX441" fmla="*/ 7970115 w 11737975"/>
              <a:gd name="connsiteY441" fmla="*/ 6292955 h 6679095"/>
              <a:gd name="connsiteX442" fmla="*/ 7963057 w 11737975"/>
              <a:gd name="connsiteY442" fmla="*/ 6308290 h 6679095"/>
              <a:gd name="connsiteX443" fmla="*/ 7988291 w 11737975"/>
              <a:gd name="connsiteY443" fmla="*/ 6310951 h 6679095"/>
              <a:gd name="connsiteX444" fmla="*/ 7970115 w 11737975"/>
              <a:gd name="connsiteY444" fmla="*/ 6292955 h 6679095"/>
              <a:gd name="connsiteX445" fmla="*/ 6846333 w 11737975"/>
              <a:gd name="connsiteY445" fmla="*/ 6291734 h 6679095"/>
              <a:gd name="connsiteX446" fmla="*/ 6833828 w 11737975"/>
              <a:gd name="connsiteY446" fmla="*/ 6299920 h 6679095"/>
              <a:gd name="connsiteX447" fmla="*/ 6831545 w 11737975"/>
              <a:gd name="connsiteY447" fmla="*/ 6314426 h 6679095"/>
              <a:gd name="connsiteX448" fmla="*/ 6838989 w 11737975"/>
              <a:gd name="connsiteY448" fmla="*/ 6316022 h 6679095"/>
              <a:gd name="connsiteX449" fmla="*/ 6846333 w 11737975"/>
              <a:gd name="connsiteY449" fmla="*/ 6291734 h 6679095"/>
              <a:gd name="connsiteX450" fmla="*/ 7618962 w 11737975"/>
              <a:gd name="connsiteY450" fmla="*/ 6291487 h 6679095"/>
              <a:gd name="connsiteX451" fmla="*/ 7612252 w 11737975"/>
              <a:gd name="connsiteY451" fmla="*/ 6295077 h 6679095"/>
              <a:gd name="connsiteX452" fmla="*/ 7615002 w 11737975"/>
              <a:gd name="connsiteY452" fmla="*/ 6327279 h 6679095"/>
              <a:gd name="connsiteX453" fmla="*/ 7619525 w 11737975"/>
              <a:gd name="connsiteY453" fmla="*/ 6327748 h 6679095"/>
              <a:gd name="connsiteX454" fmla="*/ 7623890 w 11737975"/>
              <a:gd name="connsiteY454" fmla="*/ 6294639 h 6679095"/>
              <a:gd name="connsiteX455" fmla="*/ 7618962 w 11737975"/>
              <a:gd name="connsiteY455" fmla="*/ 6291487 h 6679095"/>
              <a:gd name="connsiteX456" fmla="*/ 7690531 w 11737975"/>
              <a:gd name="connsiteY456" fmla="*/ 6291274 h 6679095"/>
              <a:gd name="connsiteX457" fmla="*/ 7679256 w 11737975"/>
              <a:gd name="connsiteY457" fmla="*/ 6304210 h 6679095"/>
              <a:gd name="connsiteX458" fmla="*/ 7693373 w 11737975"/>
              <a:gd name="connsiteY458" fmla="*/ 6312898 h 6679095"/>
              <a:gd name="connsiteX459" fmla="*/ 7690531 w 11737975"/>
              <a:gd name="connsiteY459" fmla="*/ 6291274 h 6679095"/>
              <a:gd name="connsiteX460" fmla="*/ 8236873 w 11737975"/>
              <a:gd name="connsiteY460" fmla="*/ 6285830 h 6679095"/>
              <a:gd name="connsiteX461" fmla="*/ 8229075 w 11737975"/>
              <a:gd name="connsiteY461" fmla="*/ 6291164 h 6679095"/>
              <a:gd name="connsiteX462" fmla="*/ 8240401 w 11737975"/>
              <a:gd name="connsiteY462" fmla="*/ 6324297 h 6679095"/>
              <a:gd name="connsiteX463" fmla="*/ 8244486 w 11737975"/>
              <a:gd name="connsiteY463" fmla="*/ 6286220 h 6679095"/>
              <a:gd name="connsiteX464" fmla="*/ 8236873 w 11737975"/>
              <a:gd name="connsiteY464" fmla="*/ 6285830 h 6679095"/>
              <a:gd name="connsiteX465" fmla="*/ 8123736 w 11737975"/>
              <a:gd name="connsiteY465" fmla="*/ 6284297 h 6679095"/>
              <a:gd name="connsiteX466" fmla="*/ 8127013 w 11737975"/>
              <a:gd name="connsiteY466" fmla="*/ 6306940 h 6679095"/>
              <a:gd name="connsiteX467" fmla="*/ 8133131 w 11737975"/>
              <a:gd name="connsiteY467" fmla="*/ 6306661 h 6679095"/>
              <a:gd name="connsiteX468" fmla="*/ 8139223 w 11737975"/>
              <a:gd name="connsiteY468" fmla="*/ 6286537 h 6679095"/>
              <a:gd name="connsiteX469" fmla="*/ 8123736 w 11737975"/>
              <a:gd name="connsiteY469" fmla="*/ 6284297 h 6679095"/>
              <a:gd name="connsiteX470" fmla="*/ 7507597 w 11737975"/>
              <a:gd name="connsiteY470" fmla="*/ 6276540 h 6679095"/>
              <a:gd name="connsiteX471" fmla="*/ 7506695 w 11737975"/>
              <a:gd name="connsiteY471" fmla="*/ 6286662 h 6679095"/>
              <a:gd name="connsiteX472" fmla="*/ 7505796 w 11737975"/>
              <a:gd name="connsiteY472" fmla="*/ 6287288 h 6679095"/>
              <a:gd name="connsiteX473" fmla="*/ 7500267 w 11737975"/>
              <a:gd name="connsiteY473" fmla="*/ 6298753 h 6679095"/>
              <a:gd name="connsiteX474" fmla="*/ 7511880 w 11737975"/>
              <a:gd name="connsiteY474" fmla="*/ 6312593 h 6679095"/>
              <a:gd name="connsiteX475" fmla="*/ 7512999 w 11737975"/>
              <a:gd name="connsiteY475" fmla="*/ 6310842 h 6679095"/>
              <a:gd name="connsiteX476" fmla="*/ 7520714 w 11737975"/>
              <a:gd name="connsiteY476" fmla="*/ 6314718 h 6679095"/>
              <a:gd name="connsiteX477" fmla="*/ 7521755 w 11737975"/>
              <a:gd name="connsiteY477" fmla="*/ 6296785 h 6679095"/>
              <a:gd name="connsiteX478" fmla="*/ 7520088 w 11737975"/>
              <a:gd name="connsiteY478" fmla="*/ 6291596 h 6679095"/>
              <a:gd name="connsiteX479" fmla="*/ 7520457 w 11737975"/>
              <a:gd name="connsiteY479" fmla="*/ 6284267 h 6679095"/>
              <a:gd name="connsiteX480" fmla="*/ 7517425 w 11737975"/>
              <a:gd name="connsiteY480" fmla="*/ 6283306 h 6679095"/>
              <a:gd name="connsiteX481" fmla="*/ 7515980 w 11737975"/>
              <a:gd name="connsiteY481" fmla="*/ 6278804 h 6679095"/>
              <a:gd name="connsiteX482" fmla="*/ 7507597 w 11737975"/>
              <a:gd name="connsiteY482" fmla="*/ 6276540 h 6679095"/>
              <a:gd name="connsiteX483" fmla="*/ 7600026 w 11737975"/>
              <a:gd name="connsiteY483" fmla="*/ 6273731 h 6679095"/>
              <a:gd name="connsiteX484" fmla="*/ 7589434 w 11737975"/>
              <a:gd name="connsiteY484" fmla="*/ 6275383 h 6679095"/>
              <a:gd name="connsiteX485" fmla="*/ 7591002 w 11737975"/>
              <a:gd name="connsiteY485" fmla="*/ 6290870 h 6679095"/>
              <a:gd name="connsiteX486" fmla="*/ 7606478 w 11737975"/>
              <a:gd name="connsiteY486" fmla="*/ 6281836 h 6679095"/>
              <a:gd name="connsiteX487" fmla="*/ 7600026 w 11737975"/>
              <a:gd name="connsiteY487" fmla="*/ 6273731 h 6679095"/>
              <a:gd name="connsiteX488" fmla="*/ 6885913 w 11737975"/>
              <a:gd name="connsiteY488" fmla="*/ 6272565 h 6679095"/>
              <a:gd name="connsiteX489" fmla="*/ 6881502 w 11737975"/>
              <a:gd name="connsiteY489" fmla="*/ 6284577 h 6679095"/>
              <a:gd name="connsiteX490" fmla="*/ 6884162 w 11737975"/>
              <a:gd name="connsiteY490" fmla="*/ 6286158 h 6679095"/>
              <a:gd name="connsiteX491" fmla="*/ 6881000 w 11737975"/>
              <a:gd name="connsiteY491" fmla="*/ 6291673 h 6679095"/>
              <a:gd name="connsiteX492" fmla="*/ 6880283 w 11737975"/>
              <a:gd name="connsiteY492" fmla="*/ 6326629 h 6679095"/>
              <a:gd name="connsiteX493" fmla="*/ 6883680 w 11737975"/>
              <a:gd name="connsiteY493" fmla="*/ 6333286 h 6679095"/>
              <a:gd name="connsiteX494" fmla="*/ 6883514 w 11737975"/>
              <a:gd name="connsiteY494" fmla="*/ 6333429 h 6679095"/>
              <a:gd name="connsiteX495" fmla="*/ 6883782 w 11737975"/>
              <a:gd name="connsiteY495" fmla="*/ 6333487 h 6679095"/>
              <a:gd name="connsiteX496" fmla="*/ 6890667 w 11737975"/>
              <a:gd name="connsiteY496" fmla="*/ 6346978 h 6679095"/>
              <a:gd name="connsiteX497" fmla="*/ 6907512 w 11737975"/>
              <a:gd name="connsiteY497" fmla="*/ 6357562 h 6679095"/>
              <a:gd name="connsiteX498" fmla="*/ 6911885 w 11737975"/>
              <a:gd name="connsiteY498" fmla="*/ 6356228 h 6679095"/>
              <a:gd name="connsiteX499" fmla="*/ 6917341 w 11737975"/>
              <a:gd name="connsiteY499" fmla="*/ 6341880 h 6679095"/>
              <a:gd name="connsiteX500" fmla="*/ 6918754 w 11737975"/>
              <a:gd name="connsiteY500" fmla="*/ 6329636 h 6679095"/>
              <a:gd name="connsiteX501" fmla="*/ 6925336 w 11737975"/>
              <a:gd name="connsiteY501" fmla="*/ 6326670 h 6679095"/>
              <a:gd name="connsiteX502" fmla="*/ 6938662 w 11737975"/>
              <a:gd name="connsiteY502" fmla="*/ 6315348 h 6679095"/>
              <a:gd name="connsiteX503" fmla="*/ 6933861 w 11737975"/>
              <a:gd name="connsiteY503" fmla="*/ 6322250 h 6679095"/>
              <a:gd name="connsiteX504" fmla="*/ 6934102 w 11737975"/>
              <a:gd name="connsiteY504" fmla="*/ 6340224 h 6679095"/>
              <a:gd name="connsiteX505" fmla="*/ 6937921 w 11737975"/>
              <a:gd name="connsiteY505" fmla="*/ 6341796 h 6679095"/>
              <a:gd name="connsiteX506" fmla="*/ 6945276 w 11737975"/>
              <a:gd name="connsiteY506" fmla="*/ 6315993 h 6679095"/>
              <a:gd name="connsiteX507" fmla="*/ 6941958 w 11737975"/>
              <a:gd name="connsiteY507" fmla="*/ 6314227 h 6679095"/>
              <a:gd name="connsiteX508" fmla="*/ 6939005 w 11737975"/>
              <a:gd name="connsiteY508" fmla="*/ 6315055 h 6679095"/>
              <a:gd name="connsiteX509" fmla="*/ 6942541 w 11737975"/>
              <a:gd name="connsiteY509" fmla="*/ 6312052 h 6679095"/>
              <a:gd name="connsiteX510" fmla="*/ 6959187 w 11737975"/>
              <a:gd name="connsiteY510" fmla="*/ 6296037 h 6679095"/>
              <a:gd name="connsiteX511" fmla="*/ 6937528 w 11737975"/>
              <a:gd name="connsiteY511" fmla="*/ 6297471 h 6679095"/>
              <a:gd name="connsiteX512" fmla="*/ 6922838 w 11737975"/>
              <a:gd name="connsiteY512" fmla="*/ 6302846 h 6679095"/>
              <a:gd name="connsiteX513" fmla="*/ 6920912 w 11737975"/>
              <a:gd name="connsiteY513" fmla="*/ 6304007 h 6679095"/>
              <a:gd name="connsiteX514" fmla="*/ 6912111 w 11737975"/>
              <a:gd name="connsiteY514" fmla="*/ 6299586 h 6679095"/>
              <a:gd name="connsiteX515" fmla="*/ 6912017 w 11737975"/>
              <a:gd name="connsiteY515" fmla="*/ 6299351 h 6679095"/>
              <a:gd name="connsiteX516" fmla="*/ 6901475 w 11737975"/>
              <a:gd name="connsiteY516" fmla="*/ 6287653 h 6679095"/>
              <a:gd name="connsiteX517" fmla="*/ 6889695 w 11737975"/>
              <a:gd name="connsiteY517" fmla="*/ 6283203 h 6679095"/>
              <a:gd name="connsiteX518" fmla="*/ 6890483 w 11737975"/>
              <a:gd name="connsiteY518" fmla="*/ 6281589 h 6679095"/>
              <a:gd name="connsiteX519" fmla="*/ 6892023 w 11737975"/>
              <a:gd name="connsiteY519" fmla="*/ 6278625 h 6679095"/>
              <a:gd name="connsiteX520" fmla="*/ 6891022 w 11737975"/>
              <a:gd name="connsiteY520" fmla="*/ 6274364 h 6679095"/>
              <a:gd name="connsiteX521" fmla="*/ 6885913 w 11737975"/>
              <a:gd name="connsiteY521" fmla="*/ 6272565 h 6679095"/>
              <a:gd name="connsiteX522" fmla="*/ 7670238 w 11737975"/>
              <a:gd name="connsiteY522" fmla="*/ 6260084 h 6679095"/>
              <a:gd name="connsiteX523" fmla="*/ 7656725 w 11737975"/>
              <a:gd name="connsiteY523" fmla="*/ 6318125 h 6679095"/>
              <a:gd name="connsiteX524" fmla="*/ 7670238 w 11737975"/>
              <a:gd name="connsiteY524" fmla="*/ 6260084 h 6679095"/>
              <a:gd name="connsiteX525" fmla="*/ 8380991 w 11737975"/>
              <a:gd name="connsiteY525" fmla="*/ 6255327 h 6679095"/>
              <a:gd name="connsiteX526" fmla="*/ 8374055 w 11737975"/>
              <a:gd name="connsiteY526" fmla="*/ 6260542 h 6679095"/>
              <a:gd name="connsiteX527" fmla="*/ 8399565 w 11737975"/>
              <a:gd name="connsiteY527" fmla="*/ 6274758 h 6679095"/>
              <a:gd name="connsiteX528" fmla="*/ 8389387 w 11737975"/>
              <a:gd name="connsiteY528" fmla="*/ 6257690 h 6679095"/>
              <a:gd name="connsiteX529" fmla="*/ 8380991 w 11737975"/>
              <a:gd name="connsiteY529" fmla="*/ 6255327 h 6679095"/>
              <a:gd name="connsiteX530" fmla="*/ 7842841 w 11737975"/>
              <a:gd name="connsiteY530" fmla="*/ 6255211 h 6679095"/>
              <a:gd name="connsiteX531" fmla="*/ 7829732 w 11737975"/>
              <a:gd name="connsiteY531" fmla="*/ 6269592 h 6679095"/>
              <a:gd name="connsiteX532" fmla="*/ 7847110 w 11737975"/>
              <a:gd name="connsiteY532" fmla="*/ 6280664 h 6679095"/>
              <a:gd name="connsiteX533" fmla="*/ 7842841 w 11737975"/>
              <a:gd name="connsiteY533" fmla="*/ 6255211 h 6679095"/>
              <a:gd name="connsiteX534" fmla="*/ 6733037 w 11737975"/>
              <a:gd name="connsiteY534" fmla="*/ 6246869 h 6679095"/>
              <a:gd name="connsiteX535" fmla="*/ 6728244 w 11737975"/>
              <a:gd name="connsiteY535" fmla="*/ 6276447 h 6679095"/>
              <a:gd name="connsiteX536" fmla="*/ 6751330 w 11737975"/>
              <a:gd name="connsiteY536" fmla="*/ 6269814 h 6679095"/>
              <a:gd name="connsiteX537" fmla="*/ 6733037 w 11737975"/>
              <a:gd name="connsiteY537" fmla="*/ 6246869 h 6679095"/>
              <a:gd name="connsiteX538" fmla="*/ 7450536 w 11737975"/>
              <a:gd name="connsiteY538" fmla="*/ 6244135 h 6679095"/>
              <a:gd name="connsiteX539" fmla="*/ 7461663 w 11737975"/>
              <a:gd name="connsiteY539" fmla="*/ 6275028 h 6679095"/>
              <a:gd name="connsiteX540" fmla="*/ 7463570 w 11737975"/>
              <a:gd name="connsiteY540" fmla="*/ 6254196 h 6679095"/>
              <a:gd name="connsiteX541" fmla="*/ 7450536 w 11737975"/>
              <a:gd name="connsiteY541" fmla="*/ 6244135 h 6679095"/>
              <a:gd name="connsiteX542" fmla="*/ 7805603 w 11737975"/>
              <a:gd name="connsiteY542" fmla="*/ 6242863 h 6679095"/>
              <a:gd name="connsiteX543" fmla="*/ 7796763 w 11737975"/>
              <a:gd name="connsiteY543" fmla="*/ 6250310 h 6679095"/>
              <a:gd name="connsiteX544" fmla="*/ 7811485 w 11737975"/>
              <a:gd name="connsiteY544" fmla="*/ 6289614 h 6679095"/>
              <a:gd name="connsiteX545" fmla="*/ 7811536 w 11737975"/>
              <a:gd name="connsiteY545" fmla="*/ 6289676 h 6679095"/>
              <a:gd name="connsiteX546" fmla="*/ 7809599 w 11737975"/>
              <a:gd name="connsiteY546" fmla="*/ 6299811 h 6679095"/>
              <a:gd name="connsiteX547" fmla="*/ 7829484 w 11737975"/>
              <a:gd name="connsiteY547" fmla="*/ 6302929 h 6679095"/>
              <a:gd name="connsiteX548" fmla="*/ 7829084 w 11737975"/>
              <a:gd name="connsiteY548" fmla="*/ 6286301 h 6679095"/>
              <a:gd name="connsiteX549" fmla="*/ 7824205 w 11737975"/>
              <a:gd name="connsiteY549" fmla="*/ 6279910 h 6679095"/>
              <a:gd name="connsiteX550" fmla="*/ 7818555 w 11737975"/>
              <a:gd name="connsiteY550" fmla="*/ 6279582 h 6679095"/>
              <a:gd name="connsiteX551" fmla="*/ 7816515 w 11737975"/>
              <a:gd name="connsiteY551" fmla="*/ 6274354 h 6679095"/>
              <a:gd name="connsiteX552" fmla="*/ 7805603 w 11737975"/>
              <a:gd name="connsiteY552" fmla="*/ 6242863 h 6679095"/>
              <a:gd name="connsiteX553" fmla="*/ 7936191 w 11737975"/>
              <a:gd name="connsiteY553" fmla="*/ 6242162 h 6679095"/>
              <a:gd name="connsiteX554" fmla="*/ 7927254 w 11737975"/>
              <a:gd name="connsiteY554" fmla="*/ 6243746 h 6679095"/>
              <a:gd name="connsiteX555" fmla="*/ 7925595 w 11737975"/>
              <a:gd name="connsiteY555" fmla="*/ 6254909 h 6679095"/>
              <a:gd name="connsiteX556" fmla="*/ 7936191 w 11737975"/>
              <a:gd name="connsiteY556" fmla="*/ 6242162 h 6679095"/>
              <a:gd name="connsiteX557" fmla="*/ 7484078 w 11737975"/>
              <a:gd name="connsiteY557" fmla="*/ 6241288 h 6679095"/>
              <a:gd name="connsiteX558" fmla="*/ 7485676 w 11737975"/>
              <a:gd name="connsiteY558" fmla="*/ 6286986 h 6679095"/>
              <a:gd name="connsiteX559" fmla="*/ 7495221 w 11737975"/>
              <a:gd name="connsiteY559" fmla="*/ 6293254 h 6679095"/>
              <a:gd name="connsiteX560" fmla="*/ 7500447 w 11737975"/>
              <a:gd name="connsiteY560" fmla="*/ 6292278 h 6679095"/>
              <a:gd name="connsiteX561" fmla="*/ 7491130 w 11737975"/>
              <a:gd name="connsiteY561" fmla="*/ 6249566 h 6679095"/>
              <a:gd name="connsiteX562" fmla="*/ 7484078 w 11737975"/>
              <a:gd name="connsiteY562" fmla="*/ 6241288 h 6679095"/>
              <a:gd name="connsiteX563" fmla="*/ 7882915 w 11737975"/>
              <a:gd name="connsiteY563" fmla="*/ 6238170 h 6679095"/>
              <a:gd name="connsiteX564" fmla="*/ 7873213 w 11737975"/>
              <a:gd name="connsiteY564" fmla="*/ 6241390 h 6679095"/>
              <a:gd name="connsiteX565" fmla="*/ 7870264 w 11737975"/>
              <a:gd name="connsiteY565" fmla="*/ 6242961 h 6679095"/>
              <a:gd name="connsiteX566" fmla="*/ 7867819 w 11737975"/>
              <a:gd name="connsiteY566" fmla="*/ 6243593 h 6679095"/>
              <a:gd name="connsiteX567" fmla="*/ 7865403 w 11737975"/>
              <a:gd name="connsiteY567" fmla="*/ 6241103 h 6679095"/>
              <a:gd name="connsiteX568" fmla="*/ 7846426 w 11737975"/>
              <a:gd name="connsiteY568" fmla="*/ 6252767 h 6679095"/>
              <a:gd name="connsiteX569" fmla="*/ 7847968 w 11737975"/>
              <a:gd name="connsiteY569" fmla="*/ 6255137 h 6679095"/>
              <a:gd name="connsiteX570" fmla="*/ 7846648 w 11737975"/>
              <a:gd name="connsiteY570" fmla="*/ 6256568 h 6679095"/>
              <a:gd name="connsiteX571" fmla="*/ 7849719 w 11737975"/>
              <a:gd name="connsiteY571" fmla="*/ 6257824 h 6679095"/>
              <a:gd name="connsiteX572" fmla="*/ 7850803 w 11737975"/>
              <a:gd name="connsiteY572" fmla="*/ 6259492 h 6679095"/>
              <a:gd name="connsiteX573" fmla="*/ 7853934 w 11737975"/>
              <a:gd name="connsiteY573" fmla="*/ 6258799 h 6679095"/>
              <a:gd name="connsiteX574" fmla="*/ 7855637 w 11737975"/>
              <a:gd name="connsiteY574" fmla="*/ 6258578 h 6679095"/>
              <a:gd name="connsiteX575" fmla="*/ 7853046 w 11737975"/>
              <a:gd name="connsiteY575" fmla="*/ 6265780 h 6679095"/>
              <a:gd name="connsiteX576" fmla="*/ 7873482 w 11737975"/>
              <a:gd name="connsiteY576" fmla="*/ 6257938 h 6679095"/>
              <a:gd name="connsiteX577" fmla="*/ 7877026 w 11737975"/>
              <a:gd name="connsiteY577" fmla="*/ 6253945 h 6679095"/>
              <a:gd name="connsiteX578" fmla="*/ 7881157 w 11737975"/>
              <a:gd name="connsiteY578" fmla="*/ 6253755 h 6679095"/>
              <a:gd name="connsiteX579" fmla="*/ 7891717 w 11737975"/>
              <a:gd name="connsiteY579" fmla="*/ 6261447 h 6679095"/>
              <a:gd name="connsiteX580" fmla="*/ 7894616 w 11737975"/>
              <a:gd name="connsiteY580" fmla="*/ 6274592 h 6679095"/>
              <a:gd name="connsiteX581" fmla="*/ 7908506 w 11737975"/>
              <a:gd name="connsiteY581" fmla="*/ 6301796 h 6679095"/>
              <a:gd name="connsiteX582" fmla="*/ 7896980 w 11737975"/>
              <a:gd name="connsiteY582" fmla="*/ 6247895 h 6679095"/>
              <a:gd name="connsiteX583" fmla="*/ 7892095 w 11737975"/>
              <a:gd name="connsiteY583" fmla="*/ 6257974 h 6679095"/>
              <a:gd name="connsiteX584" fmla="*/ 7891951 w 11737975"/>
              <a:gd name="connsiteY584" fmla="*/ 6252519 h 6679095"/>
              <a:gd name="connsiteX585" fmla="*/ 7887823 w 11737975"/>
              <a:gd name="connsiteY585" fmla="*/ 6246428 h 6679095"/>
              <a:gd name="connsiteX586" fmla="*/ 7881940 w 11737975"/>
              <a:gd name="connsiteY586" fmla="*/ 6243625 h 6679095"/>
              <a:gd name="connsiteX587" fmla="*/ 7627303 w 11737975"/>
              <a:gd name="connsiteY587" fmla="*/ 6222359 h 6679095"/>
              <a:gd name="connsiteX588" fmla="*/ 7621835 w 11737975"/>
              <a:gd name="connsiteY588" fmla="*/ 6229735 h 6679095"/>
              <a:gd name="connsiteX589" fmla="*/ 7633988 w 11737975"/>
              <a:gd name="connsiteY589" fmla="*/ 6236511 h 6679095"/>
              <a:gd name="connsiteX590" fmla="*/ 7637057 w 11737975"/>
              <a:gd name="connsiteY590" fmla="*/ 6225056 h 6679095"/>
              <a:gd name="connsiteX591" fmla="*/ 7627303 w 11737975"/>
              <a:gd name="connsiteY591" fmla="*/ 6222359 h 6679095"/>
              <a:gd name="connsiteX592" fmla="*/ 7403491 w 11737975"/>
              <a:gd name="connsiteY592" fmla="*/ 6221975 h 6679095"/>
              <a:gd name="connsiteX593" fmla="*/ 7390040 w 11737975"/>
              <a:gd name="connsiteY593" fmla="*/ 6233265 h 6679095"/>
              <a:gd name="connsiteX594" fmla="*/ 7385841 w 11737975"/>
              <a:gd name="connsiteY594" fmla="*/ 6244148 h 6679095"/>
              <a:gd name="connsiteX595" fmla="*/ 7383276 w 11737975"/>
              <a:gd name="connsiteY595" fmla="*/ 6243782 h 6679095"/>
              <a:gd name="connsiteX596" fmla="*/ 7377340 w 11737975"/>
              <a:gd name="connsiteY596" fmla="*/ 6262969 h 6679095"/>
              <a:gd name="connsiteX597" fmla="*/ 7386209 w 11737975"/>
              <a:gd name="connsiteY597" fmla="*/ 6263371 h 6679095"/>
              <a:gd name="connsiteX598" fmla="*/ 7387810 w 11737975"/>
              <a:gd name="connsiteY598" fmla="*/ 6260820 h 6679095"/>
              <a:gd name="connsiteX599" fmla="*/ 7405122 w 11737975"/>
              <a:gd name="connsiteY599" fmla="*/ 6247150 h 6679095"/>
              <a:gd name="connsiteX600" fmla="*/ 7403491 w 11737975"/>
              <a:gd name="connsiteY600" fmla="*/ 6221975 h 6679095"/>
              <a:gd name="connsiteX601" fmla="*/ 8043716 w 11737975"/>
              <a:gd name="connsiteY601" fmla="*/ 6219325 h 6679095"/>
              <a:gd name="connsiteX602" fmla="*/ 8044238 w 11737975"/>
              <a:gd name="connsiteY602" fmla="*/ 6224462 h 6679095"/>
              <a:gd name="connsiteX603" fmla="*/ 8041764 w 11737975"/>
              <a:gd name="connsiteY603" fmla="*/ 6224740 h 6679095"/>
              <a:gd name="connsiteX604" fmla="*/ 8027141 w 11737975"/>
              <a:gd name="connsiteY604" fmla="*/ 6233878 h 6679095"/>
              <a:gd name="connsiteX605" fmla="*/ 8027317 w 11737975"/>
              <a:gd name="connsiteY605" fmla="*/ 6241319 h 6679095"/>
              <a:gd name="connsiteX606" fmla="*/ 8023980 w 11737975"/>
              <a:gd name="connsiteY606" fmla="*/ 6240189 h 6679095"/>
              <a:gd name="connsiteX607" fmla="*/ 8014564 w 11737975"/>
              <a:gd name="connsiteY607" fmla="*/ 6242919 h 6679095"/>
              <a:gd name="connsiteX608" fmla="*/ 8023805 w 11737975"/>
              <a:gd name="connsiteY608" fmla="*/ 6289018 h 6679095"/>
              <a:gd name="connsiteX609" fmla="*/ 8037466 w 11737975"/>
              <a:gd name="connsiteY609" fmla="*/ 6252902 h 6679095"/>
              <a:gd name="connsiteX610" fmla="*/ 8033486 w 11737975"/>
              <a:gd name="connsiteY610" fmla="*/ 6246443 h 6679095"/>
              <a:gd name="connsiteX611" fmla="*/ 8042361 w 11737975"/>
              <a:gd name="connsiteY611" fmla="*/ 6244097 h 6679095"/>
              <a:gd name="connsiteX612" fmla="*/ 8051964 w 11737975"/>
              <a:gd name="connsiteY612" fmla="*/ 6243068 h 6679095"/>
              <a:gd name="connsiteX613" fmla="*/ 8052365 w 11737975"/>
              <a:gd name="connsiteY613" fmla="*/ 6243691 h 6679095"/>
              <a:gd name="connsiteX614" fmla="*/ 8071401 w 11737975"/>
              <a:gd name="connsiteY614" fmla="*/ 6262295 h 6679095"/>
              <a:gd name="connsiteX615" fmla="*/ 8065443 w 11737975"/>
              <a:gd name="connsiteY615" fmla="*/ 6231691 h 6679095"/>
              <a:gd name="connsiteX616" fmla="*/ 8043716 w 11737975"/>
              <a:gd name="connsiteY616" fmla="*/ 6219325 h 6679095"/>
              <a:gd name="connsiteX617" fmla="*/ 8143948 w 11737975"/>
              <a:gd name="connsiteY617" fmla="*/ 6203688 h 6679095"/>
              <a:gd name="connsiteX618" fmla="*/ 8148488 w 11737975"/>
              <a:gd name="connsiteY618" fmla="*/ 6224401 h 6679095"/>
              <a:gd name="connsiteX619" fmla="*/ 8143948 w 11737975"/>
              <a:gd name="connsiteY619" fmla="*/ 6203688 h 6679095"/>
              <a:gd name="connsiteX620" fmla="*/ 7347305 w 11737975"/>
              <a:gd name="connsiteY620" fmla="*/ 6189435 h 6679095"/>
              <a:gd name="connsiteX621" fmla="*/ 7339213 w 11737975"/>
              <a:gd name="connsiteY621" fmla="*/ 6206120 h 6679095"/>
              <a:gd name="connsiteX622" fmla="*/ 7344192 w 11737975"/>
              <a:gd name="connsiteY622" fmla="*/ 6221860 h 6679095"/>
              <a:gd name="connsiteX623" fmla="*/ 7352223 w 11737975"/>
              <a:gd name="connsiteY623" fmla="*/ 6218238 h 6679095"/>
              <a:gd name="connsiteX624" fmla="*/ 7347305 w 11737975"/>
              <a:gd name="connsiteY624" fmla="*/ 6189435 h 6679095"/>
              <a:gd name="connsiteX625" fmla="*/ 8292857 w 11737975"/>
              <a:gd name="connsiteY625" fmla="*/ 6189209 h 6679095"/>
              <a:gd name="connsiteX626" fmla="*/ 8282486 w 11737975"/>
              <a:gd name="connsiteY626" fmla="*/ 6194069 h 6679095"/>
              <a:gd name="connsiteX627" fmla="*/ 8284525 w 11737975"/>
              <a:gd name="connsiteY627" fmla="*/ 6213716 h 6679095"/>
              <a:gd name="connsiteX628" fmla="*/ 8302003 w 11737975"/>
              <a:gd name="connsiteY628" fmla="*/ 6211631 h 6679095"/>
              <a:gd name="connsiteX629" fmla="*/ 8300031 w 11737975"/>
              <a:gd name="connsiteY629" fmla="*/ 6194306 h 6679095"/>
              <a:gd name="connsiteX630" fmla="*/ 8292857 w 11737975"/>
              <a:gd name="connsiteY630" fmla="*/ 6189209 h 6679095"/>
              <a:gd name="connsiteX631" fmla="*/ 8053935 w 11737975"/>
              <a:gd name="connsiteY631" fmla="*/ 6188361 h 6679095"/>
              <a:gd name="connsiteX632" fmla="*/ 8042262 w 11737975"/>
              <a:gd name="connsiteY632" fmla="*/ 6189653 h 6679095"/>
              <a:gd name="connsiteX633" fmla="*/ 8059128 w 11737975"/>
              <a:gd name="connsiteY633" fmla="*/ 6196260 h 6679095"/>
              <a:gd name="connsiteX634" fmla="*/ 8053935 w 11737975"/>
              <a:gd name="connsiteY634" fmla="*/ 6188361 h 6679095"/>
              <a:gd name="connsiteX635" fmla="*/ 7623392 w 11737975"/>
              <a:gd name="connsiteY635" fmla="*/ 6186710 h 6679095"/>
              <a:gd name="connsiteX636" fmla="*/ 7618550 w 11737975"/>
              <a:gd name="connsiteY636" fmla="*/ 6189633 h 6679095"/>
              <a:gd name="connsiteX637" fmla="*/ 7615236 w 11737975"/>
              <a:gd name="connsiteY637" fmla="*/ 6205755 h 6679095"/>
              <a:gd name="connsiteX638" fmla="*/ 7621778 w 11737975"/>
              <a:gd name="connsiteY638" fmla="*/ 6207252 h 6679095"/>
              <a:gd name="connsiteX639" fmla="*/ 7630358 w 11737975"/>
              <a:gd name="connsiteY639" fmla="*/ 6203988 h 6679095"/>
              <a:gd name="connsiteX640" fmla="*/ 7623392 w 11737975"/>
              <a:gd name="connsiteY640" fmla="*/ 6186710 h 6679095"/>
              <a:gd name="connsiteX641" fmla="*/ 8563972 w 11737975"/>
              <a:gd name="connsiteY641" fmla="*/ 6185845 h 6679095"/>
              <a:gd name="connsiteX642" fmla="*/ 8582599 w 11737975"/>
              <a:gd name="connsiteY642" fmla="*/ 6211002 h 6679095"/>
              <a:gd name="connsiteX643" fmla="*/ 8573960 w 11737975"/>
              <a:gd name="connsiteY643" fmla="*/ 6186253 h 6679095"/>
              <a:gd name="connsiteX644" fmla="*/ 8563972 w 11737975"/>
              <a:gd name="connsiteY644" fmla="*/ 6185845 h 6679095"/>
              <a:gd name="connsiteX645" fmla="*/ 8234923 w 11737975"/>
              <a:gd name="connsiteY645" fmla="*/ 6181773 h 6679095"/>
              <a:gd name="connsiteX646" fmla="*/ 8226303 w 11737975"/>
              <a:gd name="connsiteY646" fmla="*/ 6185281 h 6679095"/>
              <a:gd name="connsiteX647" fmla="*/ 8234923 w 11737975"/>
              <a:gd name="connsiteY647" fmla="*/ 6181773 h 6679095"/>
              <a:gd name="connsiteX648" fmla="*/ 7697964 w 11737975"/>
              <a:gd name="connsiteY648" fmla="*/ 6173587 h 6679095"/>
              <a:gd name="connsiteX649" fmla="*/ 7690586 w 11737975"/>
              <a:gd name="connsiteY649" fmla="*/ 6185440 h 6679095"/>
              <a:gd name="connsiteX650" fmla="*/ 7690476 w 11737975"/>
              <a:gd name="connsiteY650" fmla="*/ 6189401 h 6679095"/>
              <a:gd name="connsiteX651" fmla="*/ 7687730 w 11737975"/>
              <a:gd name="connsiteY651" fmla="*/ 6188293 h 6679095"/>
              <a:gd name="connsiteX652" fmla="*/ 7690403 w 11737975"/>
              <a:gd name="connsiteY652" fmla="*/ 6192024 h 6679095"/>
              <a:gd name="connsiteX653" fmla="*/ 7690097 w 11737975"/>
              <a:gd name="connsiteY653" fmla="*/ 6202960 h 6679095"/>
              <a:gd name="connsiteX654" fmla="*/ 7703827 w 11737975"/>
              <a:gd name="connsiteY654" fmla="*/ 6228336 h 6679095"/>
              <a:gd name="connsiteX655" fmla="*/ 7702612 w 11737975"/>
              <a:gd name="connsiteY655" fmla="*/ 6208658 h 6679095"/>
              <a:gd name="connsiteX656" fmla="*/ 7712551 w 11737975"/>
              <a:gd name="connsiteY656" fmla="*/ 6214280 h 6679095"/>
              <a:gd name="connsiteX657" fmla="*/ 7722062 w 11737975"/>
              <a:gd name="connsiteY657" fmla="*/ 6212859 h 6679095"/>
              <a:gd name="connsiteX658" fmla="*/ 7722625 w 11737975"/>
              <a:gd name="connsiteY658" fmla="*/ 6213666 h 6679095"/>
              <a:gd name="connsiteX659" fmla="*/ 7731315 w 11737975"/>
              <a:gd name="connsiteY659" fmla="*/ 6212908 h 6679095"/>
              <a:gd name="connsiteX660" fmla="*/ 7722430 w 11737975"/>
              <a:gd name="connsiteY660" fmla="*/ 6186241 h 6679095"/>
              <a:gd name="connsiteX661" fmla="*/ 7713147 w 11737975"/>
              <a:gd name="connsiteY661" fmla="*/ 6191533 h 6679095"/>
              <a:gd name="connsiteX662" fmla="*/ 7715634 w 11737975"/>
              <a:gd name="connsiteY662" fmla="*/ 6203655 h 6679095"/>
              <a:gd name="connsiteX663" fmla="*/ 7717582 w 11737975"/>
              <a:gd name="connsiteY663" fmla="*/ 6206445 h 6679095"/>
              <a:gd name="connsiteX664" fmla="*/ 7706686 w 11737975"/>
              <a:gd name="connsiteY664" fmla="*/ 6195943 h 6679095"/>
              <a:gd name="connsiteX665" fmla="*/ 7700980 w 11737975"/>
              <a:gd name="connsiteY665" fmla="*/ 6193640 h 6679095"/>
              <a:gd name="connsiteX666" fmla="*/ 7376399 w 11737975"/>
              <a:gd name="connsiteY666" fmla="*/ 6168538 h 6679095"/>
              <a:gd name="connsiteX667" fmla="*/ 7366410 w 11737975"/>
              <a:gd name="connsiteY667" fmla="*/ 6169679 h 6679095"/>
              <a:gd name="connsiteX668" fmla="*/ 7358972 w 11737975"/>
              <a:gd name="connsiteY668" fmla="*/ 6177905 h 6679095"/>
              <a:gd name="connsiteX669" fmla="*/ 7371785 w 11737975"/>
              <a:gd name="connsiteY669" fmla="*/ 6182435 h 6679095"/>
              <a:gd name="connsiteX670" fmla="*/ 7376399 w 11737975"/>
              <a:gd name="connsiteY670" fmla="*/ 6168538 h 6679095"/>
              <a:gd name="connsiteX671" fmla="*/ 7481156 w 11737975"/>
              <a:gd name="connsiteY671" fmla="*/ 6166650 h 6679095"/>
              <a:gd name="connsiteX672" fmla="*/ 7463868 w 11737975"/>
              <a:gd name="connsiteY672" fmla="*/ 6179639 h 6679095"/>
              <a:gd name="connsiteX673" fmla="*/ 7463264 w 11737975"/>
              <a:gd name="connsiteY673" fmla="*/ 6181818 h 6679095"/>
              <a:gd name="connsiteX674" fmla="*/ 7455647 w 11737975"/>
              <a:gd name="connsiteY674" fmla="*/ 6180671 h 6679095"/>
              <a:gd name="connsiteX675" fmla="*/ 7432795 w 11737975"/>
              <a:gd name="connsiteY675" fmla="*/ 6186657 h 6679095"/>
              <a:gd name="connsiteX676" fmla="*/ 7447227 w 11737975"/>
              <a:gd name="connsiteY676" fmla="*/ 6199711 h 6679095"/>
              <a:gd name="connsiteX677" fmla="*/ 7463984 w 11737975"/>
              <a:gd name="connsiteY677" fmla="*/ 6234576 h 6679095"/>
              <a:gd name="connsiteX678" fmla="*/ 7467555 w 11737975"/>
              <a:gd name="connsiteY678" fmla="*/ 6219784 h 6679095"/>
              <a:gd name="connsiteX679" fmla="*/ 7461261 w 11737975"/>
              <a:gd name="connsiteY679" fmla="*/ 6202452 h 6679095"/>
              <a:gd name="connsiteX680" fmla="*/ 7462374 w 11737975"/>
              <a:gd name="connsiteY680" fmla="*/ 6202688 h 6679095"/>
              <a:gd name="connsiteX681" fmla="*/ 7466740 w 11737975"/>
              <a:gd name="connsiteY681" fmla="*/ 6202376 h 6679095"/>
              <a:gd name="connsiteX682" fmla="*/ 7467521 w 11737975"/>
              <a:gd name="connsiteY682" fmla="*/ 6200723 h 6679095"/>
              <a:gd name="connsiteX683" fmla="*/ 7476115 w 11737975"/>
              <a:gd name="connsiteY683" fmla="*/ 6200301 h 6679095"/>
              <a:gd name="connsiteX684" fmla="*/ 7487417 w 11737975"/>
              <a:gd name="connsiteY684" fmla="*/ 6190429 h 6679095"/>
              <a:gd name="connsiteX685" fmla="*/ 7475619 w 11737975"/>
              <a:gd name="connsiteY685" fmla="*/ 6183678 h 6679095"/>
              <a:gd name="connsiteX686" fmla="*/ 7475572 w 11737975"/>
              <a:gd name="connsiteY686" fmla="*/ 6183671 h 6679095"/>
              <a:gd name="connsiteX687" fmla="*/ 7476034 w 11737975"/>
              <a:gd name="connsiteY687" fmla="*/ 6182690 h 6679095"/>
              <a:gd name="connsiteX688" fmla="*/ 7486378 w 11737975"/>
              <a:gd name="connsiteY688" fmla="*/ 6168176 h 6679095"/>
              <a:gd name="connsiteX689" fmla="*/ 7481156 w 11737975"/>
              <a:gd name="connsiteY689" fmla="*/ 6166650 h 6679095"/>
              <a:gd name="connsiteX690" fmla="*/ 7459426 w 11737975"/>
              <a:gd name="connsiteY690" fmla="*/ 6151746 h 6679095"/>
              <a:gd name="connsiteX691" fmla="*/ 7457110 w 11737975"/>
              <a:gd name="connsiteY691" fmla="*/ 6161503 h 6679095"/>
              <a:gd name="connsiteX692" fmla="*/ 7464471 w 11737975"/>
              <a:gd name="connsiteY692" fmla="*/ 6155444 h 6679095"/>
              <a:gd name="connsiteX693" fmla="*/ 7459426 w 11737975"/>
              <a:gd name="connsiteY693" fmla="*/ 6151746 h 6679095"/>
              <a:gd name="connsiteX694" fmla="*/ 7711801 w 11737975"/>
              <a:gd name="connsiteY694" fmla="*/ 6144768 h 6679095"/>
              <a:gd name="connsiteX695" fmla="*/ 7706670 w 11737975"/>
              <a:gd name="connsiteY695" fmla="*/ 6155314 h 6679095"/>
              <a:gd name="connsiteX696" fmla="*/ 7721511 w 11737975"/>
              <a:gd name="connsiteY696" fmla="*/ 6147046 h 6679095"/>
              <a:gd name="connsiteX697" fmla="*/ 7711801 w 11737975"/>
              <a:gd name="connsiteY697" fmla="*/ 6144768 h 6679095"/>
              <a:gd name="connsiteX698" fmla="*/ 8038740 w 11737975"/>
              <a:gd name="connsiteY698" fmla="*/ 6130730 h 6679095"/>
              <a:gd name="connsiteX699" fmla="*/ 8034779 w 11737975"/>
              <a:gd name="connsiteY699" fmla="*/ 6133172 h 6679095"/>
              <a:gd name="connsiteX700" fmla="*/ 8043983 w 11737975"/>
              <a:gd name="connsiteY700" fmla="*/ 6146090 h 6679095"/>
              <a:gd name="connsiteX701" fmla="*/ 8048363 w 11737975"/>
              <a:gd name="connsiteY701" fmla="*/ 6146404 h 6679095"/>
              <a:gd name="connsiteX702" fmla="*/ 8052837 w 11737975"/>
              <a:gd name="connsiteY702" fmla="*/ 6140543 h 6679095"/>
              <a:gd name="connsiteX703" fmla="*/ 8038740 w 11737975"/>
              <a:gd name="connsiteY703" fmla="*/ 6130730 h 6679095"/>
              <a:gd name="connsiteX704" fmla="*/ 7419194 w 11737975"/>
              <a:gd name="connsiteY704" fmla="*/ 6121712 h 6679095"/>
              <a:gd name="connsiteX705" fmla="*/ 7409774 w 11737975"/>
              <a:gd name="connsiteY705" fmla="*/ 6138000 h 6679095"/>
              <a:gd name="connsiteX706" fmla="*/ 7415746 w 11737975"/>
              <a:gd name="connsiteY706" fmla="*/ 6144742 h 6679095"/>
              <a:gd name="connsiteX707" fmla="*/ 7423403 w 11737975"/>
              <a:gd name="connsiteY707" fmla="*/ 6149944 h 6679095"/>
              <a:gd name="connsiteX708" fmla="*/ 7408482 w 11737975"/>
              <a:gd name="connsiteY708" fmla="*/ 6152455 h 6679095"/>
              <a:gd name="connsiteX709" fmla="*/ 7401349 w 11737975"/>
              <a:gd name="connsiteY709" fmla="*/ 6161376 h 6679095"/>
              <a:gd name="connsiteX710" fmla="*/ 7425229 w 11737975"/>
              <a:gd name="connsiteY710" fmla="*/ 6180664 h 6679095"/>
              <a:gd name="connsiteX711" fmla="*/ 7429584 w 11737975"/>
              <a:gd name="connsiteY711" fmla="*/ 6148903 h 6679095"/>
              <a:gd name="connsiteX712" fmla="*/ 7424292 w 11737975"/>
              <a:gd name="connsiteY712" fmla="*/ 6149794 h 6679095"/>
              <a:gd name="connsiteX713" fmla="*/ 7432158 w 11737975"/>
              <a:gd name="connsiteY713" fmla="*/ 6135837 h 6679095"/>
              <a:gd name="connsiteX714" fmla="*/ 7429642 w 11737975"/>
              <a:gd name="connsiteY714" fmla="*/ 6126329 h 6679095"/>
              <a:gd name="connsiteX715" fmla="*/ 7419194 w 11737975"/>
              <a:gd name="connsiteY715" fmla="*/ 6121712 h 6679095"/>
              <a:gd name="connsiteX716" fmla="*/ 8232001 w 11737975"/>
              <a:gd name="connsiteY716" fmla="*/ 6118453 h 6679095"/>
              <a:gd name="connsiteX717" fmla="*/ 8226223 w 11737975"/>
              <a:gd name="connsiteY717" fmla="*/ 6119458 h 6679095"/>
              <a:gd name="connsiteX718" fmla="*/ 8226251 w 11737975"/>
              <a:gd name="connsiteY718" fmla="*/ 6129183 h 6679095"/>
              <a:gd name="connsiteX719" fmla="*/ 8227905 w 11737975"/>
              <a:gd name="connsiteY719" fmla="*/ 6140462 h 6679095"/>
              <a:gd name="connsiteX720" fmla="*/ 8220064 w 11737975"/>
              <a:gd name="connsiteY720" fmla="*/ 6135930 h 6679095"/>
              <a:gd name="connsiteX721" fmla="*/ 8208079 w 11737975"/>
              <a:gd name="connsiteY721" fmla="*/ 6137678 h 6679095"/>
              <a:gd name="connsiteX722" fmla="*/ 8227407 w 11737975"/>
              <a:gd name="connsiteY722" fmla="*/ 6166474 h 6679095"/>
              <a:gd name="connsiteX723" fmla="*/ 8238715 w 11737975"/>
              <a:gd name="connsiteY723" fmla="*/ 6167100 h 6679095"/>
              <a:gd name="connsiteX724" fmla="*/ 8228725 w 11737975"/>
              <a:gd name="connsiteY724" fmla="*/ 6140936 h 6679095"/>
              <a:gd name="connsiteX725" fmla="*/ 8228259 w 11737975"/>
              <a:gd name="connsiteY725" fmla="*/ 6140668 h 6679095"/>
              <a:gd name="connsiteX726" fmla="*/ 8234990 w 11737975"/>
              <a:gd name="connsiteY726" fmla="*/ 6138136 h 6679095"/>
              <a:gd name="connsiteX727" fmla="*/ 8232001 w 11737975"/>
              <a:gd name="connsiteY727" fmla="*/ 6118453 h 6679095"/>
              <a:gd name="connsiteX728" fmla="*/ 8115405 w 11737975"/>
              <a:gd name="connsiteY728" fmla="*/ 6117618 h 6679095"/>
              <a:gd name="connsiteX729" fmla="*/ 8110093 w 11737975"/>
              <a:gd name="connsiteY729" fmla="*/ 6121581 h 6679095"/>
              <a:gd name="connsiteX730" fmla="*/ 8110242 w 11737975"/>
              <a:gd name="connsiteY730" fmla="*/ 6139799 h 6679095"/>
              <a:gd name="connsiteX731" fmla="*/ 8126803 w 11737975"/>
              <a:gd name="connsiteY731" fmla="*/ 6130382 h 6679095"/>
              <a:gd name="connsiteX732" fmla="*/ 8121423 w 11737975"/>
              <a:gd name="connsiteY732" fmla="*/ 6118757 h 6679095"/>
              <a:gd name="connsiteX733" fmla="*/ 8115405 w 11737975"/>
              <a:gd name="connsiteY733" fmla="*/ 6117618 h 6679095"/>
              <a:gd name="connsiteX734" fmla="*/ 7542593 w 11737975"/>
              <a:gd name="connsiteY734" fmla="*/ 6104109 h 6679095"/>
              <a:gd name="connsiteX735" fmla="*/ 7503926 w 11737975"/>
              <a:gd name="connsiteY735" fmla="*/ 6161735 h 6679095"/>
              <a:gd name="connsiteX736" fmla="*/ 7521528 w 11737975"/>
              <a:gd name="connsiteY736" fmla="*/ 6192885 h 6679095"/>
              <a:gd name="connsiteX737" fmla="*/ 7565121 w 11737975"/>
              <a:gd name="connsiteY737" fmla="*/ 6181534 h 6679095"/>
              <a:gd name="connsiteX738" fmla="*/ 7569815 w 11737975"/>
              <a:gd name="connsiteY738" fmla="*/ 6159562 h 6679095"/>
              <a:gd name="connsiteX739" fmla="*/ 7542593 w 11737975"/>
              <a:gd name="connsiteY739" fmla="*/ 6104109 h 6679095"/>
              <a:gd name="connsiteX740" fmla="*/ 8288501 w 11737975"/>
              <a:gd name="connsiteY740" fmla="*/ 6097227 h 6679095"/>
              <a:gd name="connsiteX741" fmla="*/ 8281818 w 11737975"/>
              <a:gd name="connsiteY741" fmla="*/ 6103928 h 6679095"/>
              <a:gd name="connsiteX742" fmla="*/ 8313459 w 11737975"/>
              <a:gd name="connsiteY742" fmla="*/ 6115653 h 6679095"/>
              <a:gd name="connsiteX743" fmla="*/ 8288501 w 11737975"/>
              <a:gd name="connsiteY743" fmla="*/ 6097227 h 6679095"/>
              <a:gd name="connsiteX744" fmla="*/ 8151869 w 11737975"/>
              <a:gd name="connsiteY744" fmla="*/ 6091213 h 6679095"/>
              <a:gd name="connsiteX745" fmla="*/ 8158592 w 11737975"/>
              <a:gd name="connsiteY745" fmla="*/ 6127685 h 6679095"/>
              <a:gd name="connsiteX746" fmla="*/ 8177145 w 11737975"/>
              <a:gd name="connsiteY746" fmla="*/ 6103023 h 6679095"/>
              <a:gd name="connsiteX747" fmla="*/ 8151869 w 11737975"/>
              <a:gd name="connsiteY747" fmla="*/ 6091213 h 6679095"/>
              <a:gd name="connsiteX748" fmla="*/ 8197251 w 11737975"/>
              <a:gd name="connsiteY748" fmla="*/ 6088049 h 6679095"/>
              <a:gd name="connsiteX749" fmla="*/ 8185995 w 11737975"/>
              <a:gd name="connsiteY749" fmla="*/ 6088087 h 6679095"/>
              <a:gd name="connsiteX750" fmla="*/ 8190396 w 11737975"/>
              <a:gd name="connsiteY750" fmla="*/ 6095485 h 6679095"/>
              <a:gd name="connsiteX751" fmla="*/ 8188513 w 11737975"/>
              <a:gd name="connsiteY751" fmla="*/ 6097491 h 6679095"/>
              <a:gd name="connsiteX752" fmla="*/ 8186418 w 11737975"/>
              <a:gd name="connsiteY752" fmla="*/ 6110078 h 6679095"/>
              <a:gd name="connsiteX753" fmla="*/ 8199518 w 11737975"/>
              <a:gd name="connsiteY753" fmla="*/ 6116073 h 6679095"/>
              <a:gd name="connsiteX754" fmla="*/ 8207709 w 11737975"/>
              <a:gd name="connsiteY754" fmla="*/ 6100085 h 6679095"/>
              <a:gd name="connsiteX755" fmla="*/ 8201211 w 11737975"/>
              <a:gd name="connsiteY755" fmla="*/ 6092659 h 6679095"/>
              <a:gd name="connsiteX756" fmla="*/ 8199571 w 11737975"/>
              <a:gd name="connsiteY756" fmla="*/ 6092682 h 6679095"/>
              <a:gd name="connsiteX757" fmla="*/ 7861551 w 11737975"/>
              <a:gd name="connsiteY757" fmla="*/ 6083918 h 6679095"/>
              <a:gd name="connsiteX758" fmla="*/ 7863716 w 11737975"/>
              <a:gd name="connsiteY758" fmla="*/ 6120761 h 6679095"/>
              <a:gd name="connsiteX759" fmla="*/ 7861551 w 11737975"/>
              <a:gd name="connsiteY759" fmla="*/ 6083918 h 6679095"/>
              <a:gd name="connsiteX760" fmla="*/ 7519119 w 11737975"/>
              <a:gd name="connsiteY760" fmla="*/ 6081212 h 6679095"/>
              <a:gd name="connsiteX761" fmla="*/ 7501927 w 11737975"/>
              <a:gd name="connsiteY761" fmla="*/ 6102764 h 6679095"/>
              <a:gd name="connsiteX762" fmla="*/ 7509068 w 11737975"/>
              <a:gd name="connsiteY762" fmla="*/ 6106189 h 6679095"/>
              <a:gd name="connsiteX763" fmla="*/ 7512476 w 11737975"/>
              <a:gd name="connsiteY763" fmla="*/ 6104896 h 6679095"/>
              <a:gd name="connsiteX764" fmla="*/ 7517894 w 11737975"/>
              <a:gd name="connsiteY764" fmla="*/ 6112317 h 6679095"/>
              <a:gd name="connsiteX765" fmla="*/ 7519720 w 11737975"/>
              <a:gd name="connsiteY765" fmla="*/ 6099964 h 6679095"/>
              <a:gd name="connsiteX766" fmla="*/ 7519386 w 11737975"/>
              <a:gd name="connsiteY766" fmla="*/ 6099802 h 6679095"/>
              <a:gd name="connsiteX767" fmla="*/ 7526459 w 11737975"/>
              <a:gd name="connsiteY767" fmla="*/ 6092427 h 6679095"/>
              <a:gd name="connsiteX768" fmla="*/ 7524897 w 11737975"/>
              <a:gd name="connsiteY768" fmla="*/ 6085646 h 6679095"/>
              <a:gd name="connsiteX769" fmla="*/ 7519119 w 11737975"/>
              <a:gd name="connsiteY769" fmla="*/ 6081212 h 6679095"/>
              <a:gd name="connsiteX770" fmla="*/ 8109130 w 11737975"/>
              <a:gd name="connsiteY770" fmla="*/ 6077936 h 6679095"/>
              <a:gd name="connsiteX771" fmla="*/ 8098637 w 11737975"/>
              <a:gd name="connsiteY771" fmla="*/ 6090169 h 6679095"/>
              <a:gd name="connsiteX772" fmla="*/ 8107016 w 11737975"/>
              <a:gd name="connsiteY772" fmla="*/ 6093639 h 6679095"/>
              <a:gd name="connsiteX773" fmla="*/ 8109130 w 11737975"/>
              <a:gd name="connsiteY773" fmla="*/ 6077936 h 6679095"/>
              <a:gd name="connsiteX774" fmla="*/ 8079330 w 11737975"/>
              <a:gd name="connsiteY774" fmla="*/ 6072533 h 6679095"/>
              <a:gd name="connsiteX775" fmla="*/ 8074208 w 11737975"/>
              <a:gd name="connsiteY775" fmla="*/ 6073972 h 6679095"/>
              <a:gd name="connsiteX776" fmla="*/ 8091159 w 11737975"/>
              <a:gd name="connsiteY776" fmla="*/ 6104962 h 6679095"/>
              <a:gd name="connsiteX777" fmla="*/ 8079330 w 11737975"/>
              <a:gd name="connsiteY777" fmla="*/ 6072533 h 6679095"/>
              <a:gd name="connsiteX778" fmla="*/ 7638603 w 11737975"/>
              <a:gd name="connsiteY778" fmla="*/ 6068006 h 6679095"/>
              <a:gd name="connsiteX779" fmla="*/ 7634213 w 11737975"/>
              <a:gd name="connsiteY779" fmla="*/ 6085221 h 6679095"/>
              <a:gd name="connsiteX780" fmla="*/ 7628121 w 11737975"/>
              <a:gd name="connsiteY780" fmla="*/ 6086568 h 6679095"/>
              <a:gd name="connsiteX781" fmla="*/ 7592093 w 11737975"/>
              <a:gd name="connsiteY781" fmla="*/ 6106213 h 6679095"/>
              <a:gd name="connsiteX782" fmla="*/ 7588099 w 11737975"/>
              <a:gd name="connsiteY782" fmla="*/ 6120036 h 6679095"/>
              <a:gd name="connsiteX783" fmla="*/ 7616910 w 11737975"/>
              <a:gd name="connsiteY783" fmla="*/ 6113181 h 6679095"/>
              <a:gd name="connsiteX784" fmla="*/ 7631749 w 11737975"/>
              <a:gd name="connsiteY784" fmla="*/ 6094878 h 6679095"/>
              <a:gd name="connsiteX785" fmla="*/ 7629112 w 11737975"/>
              <a:gd name="connsiteY785" fmla="*/ 6105221 h 6679095"/>
              <a:gd name="connsiteX786" fmla="*/ 7625557 w 11737975"/>
              <a:gd name="connsiteY786" fmla="*/ 6137871 h 6679095"/>
              <a:gd name="connsiteX787" fmla="*/ 7690519 w 11737975"/>
              <a:gd name="connsiteY787" fmla="*/ 6108150 h 6679095"/>
              <a:gd name="connsiteX788" fmla="*/ 7680188 w 11737975"/>
              <a:gd name="connsiteY788" fmla="*/ 6094474 h 6679095"/>
              <a:gd name="connsiteX789" fmla="*/ 7638603 w 11737975"/>
              <a:gd name="connsiteY789" fmla="*/ 6068006 h 6679095"/>
              <a:gd name="connsiteX790" fmla="*/ 7855745 w 11737975"/>
              <a:gd name="connsiteY790" fmla="*/ 6056545 h 6679095"/>
              <a:gd name="connsiteX791" fmla="*/ 7872836 w 11737975"/>
              <a:gd name="connsiteY791" fmla="*/ 6065447 h 6679095"/>
              <a:gd name="connsiteX792" fmla="*/ 7871708 w 11737975"/>
              <a:gd name="connsiteY792" fmla="*/ 6059348 h 6679095"/>
              <a:gd name="connsiteX793" fmla="*/ 7855745 w 11737975"/>
              <a:gd name="connsiteY793" fmla="*/ 6056545 h 6679095"/>
              <a:gd name="connsiteX794" fmla="*/ 7884796 w 11737975"/>
              <a:gd name="connsiteY794" fmla="*/ 6031469 h 6679095"/>
              <a:gd name="connsiteX795" fmla="*/ 7878105 w 11737975"/>
              <a:gd name="connsiteY795" fmla="*/ 6036452 h 6679095"/>
              <a:gd name="connsiteX796" fmla="*/ 7884340 w 11737975"/>
              <a:gd name="connsiteY796" fmla="*/ 6052262 h 6679095"/>
              <a:gd name="connsiteX797" fmla="*/ 7894276 w 11737975"/>
              <a:gd name="connsiteY797" fmla="*/ 6032062 h 6679095"/>
              <a:gd name="connsiteX798" fmla="*/ 7884796 w 11737975"/>
              <a:gd name="connsiteY798" fmla="*/ 6031469 h 6679095"/>
              <a:gd name="connsiteX799" fmla="*/ 8351871 w 11737975"/>
              <a:gd name="connsiteY799" fmla="*/ 6030044 h 6679095"/>
              <a:gd name="connsiteX800" fmla="*/ 8348044 w 11737975"/>
              <a:gd name="connsiteY800" fmla="*/ 6044256 h 6679095"/>
              <a:gd name="connsiteX801" fmla="*/ 8371762 w 11737975"/>
              <a:gd name="connsiteY801" fmla="*/ 6041726 h 6679095"/>
              <a:gd name="connsiteX802" fmla="*/ 8351871 w 11737975"/>
              <a:gd name="connsiteY802" fmla="*/ 6030044 h 6679095"/>
              <a:gd name="connsiteX803" fmla="*/ 7489042 w 11737975"/>
              <a:gd name="connsiteY803" fmla="*/ 6029489 h 6679095"/>
              <a:gd name="connsiteX804" fmla="*/ 7502321 w 11737975"/>
              <a:gd name="connsiteY804" fmla="*/ 6075492 h 6679095"/>
              <a:gd name="connsiteX805" fmla="*/ 7489042 w 11737975"/>
              <a:gd name="connsiteY805" fmla="*/ 6029489 h 6679095"/>
              <a:gd name="connsiteX806" fmla="*/ 7811826 w 11737975"/>
              <a:gd name="connsiteY806" fmla="*/ 6024839 h 6679095"/>
              <a:gd name="connsiteX807" fmla="*/ 7832459 w 11737975"/>
              <a:gd name="connsiteY807" fmla="*/ 6041266 h 6679095"/>
              <a:gd name="connsiteX808" fmla="*/ 7811826 w 11737975"/>
              <a:gd name="connsiteY808" fmla="*/ 6024839 h 6679095"/>
              <a:gd name="connsiteX809" fmla="*/ 7523197 w 11737975"/>
              <a:gd name="connsiteY809" fmla="*/ 6020970 h 6679095"/>
              <a:gd name="connsiteX810" fmla="*/ 7515430 w 11737975"/>
              <a:gd name="connsiteY810" fmla="*/ 6023152 h 6679095"/>
              <a:gd name="connsiteX811" fmla="*/ 7514622 w 11737975"/>
              <a:gd name="connsiteY811" fmla="*/ 6033043 h 6679095"/>
              <a:gd name="connsiteX812" fmla="*/ 7523197 w 11737975"/>
              <a:gd name="connsiteY812" fmla="*/ 6020970 h 6679095"/>
              <a:gd name="connsiteX813" fmla="*/ 7727745 w 11737975"/>
              <a:gd name="connsiteY813" fmla="*/ 6016223 h 6679095"/>
              <a:gd name="connsiteX814" fmla="*/ 7722026 w 11737975"/>
              <a:gd name="connsiteY814" fmla="*/ 6023095 h 6679095"/>
              <a:gd name="connsiteX815" fmla="*/ 7718608 w 11737975"/>
              <a:gd name="connsiteY815" fmla="*/ 6031542 h 6679095"/>
              <a:gd name="connsiteX816" fmla="*/ 7711914 w 11737975"/>
              <a:gd name="connsiteY816" fmla="*/ 6028794 h 6679095"/>
              <a:gd name="connsiteX817" fmla="*/ 7703926 w 11737975"/>
              <a:gd name="connsiteY817" fmla="*/ 6031252 h 6679095"/>
              <a:gd name="connsiteX818" fmla="*/ 7699721 w 11737975"/>
              <a:gd name="connsiteY818" fmla="*/ 6041300 h 6679095"/>
              <a:gd name="connsiteX819" fmla="*/ 7690623 w 11737975"/>
              <a:gd name="connsiteY819" fmla="*/ 6040926 h 6679095"/>
              <a:gd name="connsiteX820" fmla="*/ 7693773 w 11737975"/>
              <a:gd name="connsiteY820" fmla="*/ 6055516 h 6679095"/>
              <a:gd name="connsiteX821" fmla="*/ 7693261 w 11737975"/>
              <a:gd name="connsiteY821" fmla="*/ 6056740 h 6679095"/>
              <a:gd name="connsiteX822" fmla="*/ 7726412 w 11737975"/>
              <a:gd name="connsiteY822" fmla="*/ 6093936 h 6679095"/>
              <a:gd name="connsiteX823" fmla="*/ 7735320 w 11737975"/>
              <a:gd name="connsiteY823" fmla="*/ 6088093 h 6679095"/>
              <a:gd name="connsiteX824" fmla="*/ 7728816 w 11737975"/>
              <a:gd name="connsiteY824" fmla="*/ 6103760 h 6679095"/>
              <a:gd name="connsiteX825" fmla="*/ 7717931 w 11737975"/>
              <a:gd name="connsiteY825" fmla="*/ 6119406 h 6679095"/>
              <a:gd name="connsiteX826" fmla="*/ 7724249 w 11737975"/>
              <a:gd name="connsiteY826" fmla="*/ 6155494 h 6679095"/>
              <a:gd name="connsiteX827" fmla="*/ 7729732 w 11737975"/>
              <a:gd name="connsiteY827" fmla="*/ 6171564 h 6679095"/>
              <a:gd name="connsiteX828" fmla="*/ 7730005 w 11737975"/>
              <a:gd name="connsiteY828" fmla="*/ 6174233 h 6679095"/>
              <a:gd name="connsiteX829" fmla="*/ 7728990 w 11737975"/>
              <a:gd name="connsiteY829" fmla="*/ 6174750 h 6679095"/>
              <a:gd name="connsiteX830" fmla="*/ 7725930 w 11737975"/>
              <a:gd name="connsiteY830" fmla="*/ 6181262 h 6679095"/>
              <a:gd name="connsiteX831" fmla="*/ 7741920 w 11737975"/>
              <a:gd name="connsiteY831" fmla="*/ 6203384 h 6679095"/>
              <a:gd name="connsiteX832" fmla="*/ 7755922 w 11737975"/>
              <a:gd name="connsiteY832" fmla="*/ 6211487 h 6679095"/>
              <a:gd name="connsiteX833" fmla="*/ 7765464 w 11737975"/>
              <a:gd name="connsiteY833" fmla="*/ 6223853 h 6679095"/>
              <a:gd name="connsiteX834" fmla="*/ 7860490 w 11737975"/>
              <a:gd name="connsiteY834" fmla="*/ 6139132 h 6679095"/>
              <a:gd name="connsiteX835" fmla="*/ 7838741 w 11737975"/>
              <a:gd name="connsiteY835" fmla="*/ 6080020 h 6679095"/>
              <a:gd name="connsiteX836" fmla="*/ 7820883 w 11737975"/>
              <a:gd name="connsiteY836" fmla="*/ 6062849 h 6679095"/>
              <a:gd name="connsiteX837" fmla="*/ 7807955 w 11737975"/>
              <a:gd name="connsiteY837" fmla="*/ 6056655 h 6679095"/>
              <a:gd name="connsiteX838" fmla="*/ 7809365 w 11737975"/>
              <a:gd name="connsiteY838" fmla="*/ 6055662 h 6679095"/>
              <a:gd name="connsiteX839" fmla="*/ 7783681 w 11737975"/>
              <a:gd name="connsiteY839" fmla="*/ 6037474 h 6679095"/>
              <a:gd name="connsiteX840" fmla="*/ 7786641 w 11737975"/>
              <a:gd name="connsiteY840" fmla="*/ 6051900 h 6679095"/>
              <a:gd name="connsiteX841" fmla="*/ 7776277 w 11737975"/>
              <a:gd name="connsiteY841" fmla="*/ 6051281 h 6679095"/>
              <a:gd name="connsiteX842" fmla="*/ 7751985 w 11737975"/>
              <a:gd name="connsiteY842" fmla="*/ 6060446 h 6679095"/>
              <a:gd name="connsiteX843" fmla="*/ 7749866 w 11737975"/>
              <a:gd name="connsiteY843" fmla="*/ 6062879 h 6679095"/>
              <a:gd name="connsiteX844" fmla="*/ 7748061 w 11737975"/>
              <a:gd name="connsiteY844" fmla="*/ 6053640 h 6679095"/>
              <a:gd name="connsiteX845" fmla="*/ 7743428 w 11737975"/>
              <a:gd name="connsiteY845" fmla="*/ 6061542 h 6679095"/>
              <a:gd name="connsiteX846" fmla="*/ 7738619 w 11737975"/>
              <a:gd name="connsiteY846" fmla="*/ 6049165 h 6679095"/>
              <a:gd name="connsiteX847" fmla="*/ 7733057 w 11737975"/>
              <a:gd name="connsiteY847" fmla="*/ 6042617 h 6679095"/>
              <a:gd name="connsiteX848" fmla="*/ 7737084 w 11737975"/>
              <a:gd name="connsiteY848" fmla="*/ 6041233 h 6679095"/>
              <a:gd name="connsiteX849" fmla="*/ 7736715 w 11737975"/>
              <a:gd name="connsiteY849" fmla="*/ 6025758 h 6679095"/>
              <a:gd name="connsiteX850" fmla="*/ 7727745 w 11737975"/>
              <a:gd name="connsiteY850" fmla="*/ 6016223 h 6679095"/>
              <a:gd name="connsiteX851" fmla="*/ 8136087 w 11737975"/>
              <a:gd name="connsiteY851" fmla="*/ 6013969 h 6679095"/>
              <a:gd name="connsiteX852" fmla="*/ 8128791 w 11737975"/>
              <a:gd name="connsiteY852" fmla="*/ 6020010 h 6679095"/>
              <a:gd name="connsiteX853" fmla="*/ 8128522 w 11737975"/>
              <a:gd name="connsiteY853" fmla="*/ 6019797 h 6679095"/>
              <a:gd name="connsiteX854" fmla="*/ 8120872 w 11737975"/>
              <a:gd name="connsiteY854" fmla="*/ 6021099 h 6679095"/>
              <a:gd name="connsiteX855" fmla="*/ 8114260 w 11737975"/>
              <a:gd name="connsiteY855" fmla="*/ 6028348 h 6679095"/>
              <a:gd name="connsiteX856" fmla="*/ 8122429 w 11737975"/>
              <a:gd name="connsiteY856" fmla="*/ 6045432 h 6679095"/>
              <a:gd name="connsiteX857" fmla="*/ 8129886 w 11737975"/>
              <a:gd name="connsiteY857" fmla="*/ 6044727 h 6679095"/>
              <a:gd name="connsiteX858" fmla="*/ 8138475 w 11737975"/>
              <a:gd name="connsiteY858" fmla="*/ 6056738 h 6679095"/>
              <a:gd name="connsiteX859" fmla="*/ 8137894 w 11737975"/>
              <a:gd name="connsiteY859" fmla="*/ 6057315 h 6679095"/>
              <a:gd name="connsiteX860" fmla="*/ 8140527 w 11737975"/>
              <a:gd name="connsiteY860" fmla="*/ 6059606 h 6679095"/>
              <a:gd name="connsiteX861" fmla="*/ 8141663 w 11737975"/>
              <a:gd name="connsiteY861" fmla="*/ 6061196 h 6679095"/>
              <a:gd name="connsiteX862" fmla="*/ 8141953 w 11737975"/>
              <a:gd name="connsiteY862" fmla="*/ 6060848 h 6679095"/>
              <a:gd name="connsiteX863" fmla="*/ 8146538 w 11737975"/>
              <a:gd name="connsiteY863" fmla="*/ 6064843 h 6679095"/>
              <a:gd name="connsiteX864" fmla="*/ 8155689 w 11737975"/>
              <a:gd name="connsiteY864" fmla="*/ 6057562 h 6679095"/>
              <a:gd name="connsiteX865" fmla="*/ 8153541 w 11737975"/>
              <a:gd name="connsiteY865" fmla="*/ 6049451 h 6679095"/>
              <a:gd name="connsiteX866" fmla="*/ 8149916 w 11737975"/>
              <a:gd name="connsiteY866" fmla="*/ 6049825 h 6679095"/>
              <a:gd name="connsiteX867" fmla="*/ 8150880 w 11737975"/>
              <a:gd name="connsiteY867" fmla="*/ 6039214 h 6679095"/>
              <a:gd name="connsiteX868" fmla="*/ 8144645 w 11737975"/>
              <a:gd name="connsiteY868" fmla="*/ 6015212 h 6679095"/>
              <a:gd name="connsiteX869" fmla="*/ 8136087 w 11737975"/>
              <a:gd name="connsiteY869" fmla="*/ 6013969 h 6679095"/>
              <a:gd name="connsiteX870" fmla="*/ 7606726 w 11737975"/>
              <a:gd name="connsiteY870" fmla="*/ 6012846 h 6679095"/>
              <a:gd name="connsiteX871" fmla="*/ 7592180 w 11737975"/>
              <a:gd name="connsiteY871" fmla="*/ 6014606 h 6679095"/>
              <a:gd name="connsiteX872" fmla="*/ 7602997 w 11737975"/>
              <a:gd name="connsiteY872" fmla="*/ 6054005 h 6679095"/>
              <a:gd name="connsiteX873" fmla="*/ 7606726 w 11737975"/>
              <a:gd name="connsiteY873" fmla="*/ 6012846 h 6679095"/>
              <a:gd name="connsiteX874" fmla="*/ 7567225 w 11737975"/>
              <a:gd name="connsiteY874" fmla="*/ 6009277 h 6679095"/>
              <a:gd name="connsiteX875" fmla="*/ 7566601 w 11737975"/>
              <a:gd name="connsiteY875" fmla="*/ 6033949 h 6679095"/>
              <a:gd name="connsiteX876" fmla="*/ 7567225 w 11737975"/>
              <a:gd name="connsiteY876" fmla="*/ 6009277 h 6679095"/>
              <a:gd name="connsiteX877" fmla="*/ 8325583 w 11737975"/>
              <a:gd name="connsiteY877" fmla="*/ 6003689 h 6679095"/>
              <a:gd name="connsiteX878" fmla="*/ 8316175 w 11737975"/>
              <a:gd name="connsiteY878" fmla="*/ 6008841 h 6679095"/>
              <a:gd name="connsiteX879" fmla="*/ 8322847 w 11737975"/>
              <a:gd name="connsiteY879" fmla="*/ 6019866 h 6679095"/>
              <a:gd name="connsiteX880" fmla="*/ 8325583 w 11737975"/>
              <a:gd name="connsiteY880" fmla="*/ 6003689 h 6679095"/>
              <a:gd name="connsiteX881" fmla="*/ 7915221 w 11737975"/>
              <a:gd name="connsiteY881" fmla="*/ 5992583 h 6679095"/>
              <a:gd name="connsiteX882" fmla="*/ 7909424 w 11737975"/>
              <a:gd name="connsiteY882" fmla="*/ 5997756 h 6679095"/>
              <a:gd name="connsiteX883" fmla="*/ 7932692 w 11737975"/>
              <a:gd name="connsiteY883" fmla="*/ 6007874 h 6679095"/>
              <a:gd name="connsiteX884" fmla="*/ 7922744 w 11737975"/>
              <a:gd name="connsiteY884" fmla="*/ 5993892 h 6679095"/>
              <a:gd name="connsiteX885" fmla="*/ 7915221 w 11737975"/>
              <a:gd name="connsiteY885" fmla="*/ 5992583 h 6679095"/>
              <a:gd name="connsiteX886" fmla="*/ 7616449 w 11737975"/>
              <a:gd name="connsiteY886" fmla="*/ 5991403 h 6679095"/>
              <a:gd name="connsiteX887" fmla="*/ 7619259 w 11737975"/>
              <a:gd name="connsiteY887" fmla="*/ 5997779 h 6679095"/>
              <a:gd name="connsiteX888" fmla="*/ 7613730 w 11737975"/>
              <a:gd name="connsiteY888" fmla="*/ 6009582 h 6679095"/>
              <a:gd name="connsiteX889" fmla="*/ 7625364 w 11737975"/>
              <a:gd name="connsiteY889" fmla="*/ 6012374 h 6679095"/>
              <a:gd name="connsiteX890" fmla="*/ 7625423 w 11737975"/>
              <a:gd name="connsiteY890" fmla="*/ 6011768 h 6679095"/>
              <a:gd name="connsiteX891" fmla="*/ 7625477 w 11737975"/>
              <a:gd name="connsiteY891" fmla="*/ 6011890 h 6679095"/>
              <a:gd name="connsiteX892" fmla="*/ 7643306 w 11737975"/>
              <a:gd name="connsiteY892" fmla="*/ 6026417 h 6679095"/>
              <a:gd name="connsiteX893" fmla="*/ 7636280 w 11737975"/>
              <a:gd name="connsiteY893" fmla="*/ 6000246 h 6679095"/>
              <a:gd name="connsiteX894" fmla="*/ 7616449 w 11737975"/>
              <a:gd name="connsiteY894" fmla="*/ 5991403 h 6679095"/>
              <a:gd name="connsiteX895" fmla="*/ 8426760 w 11737975"/>
              <a:gd name="connsiteY895" fmla="*/ 5989601 h 6679095"/>
              <a:gd name="connsiteX896" fmla="*/ 8402929 w 11737975"/>
              <a:gd name="connsiteY896" fmla="*/ 6045039 h 6679095"/>
              <a:gd name="connsiteX897" fmla="*/ 8407644 w 11737975"/>
              <a:gd name="connsiteY897" fmla="*/ 6058534 h 6679095"/>
              <a:gd name="connsiteX898" fmla="*/ 8426760 w 11737975"/>
              <a:gd name="connsiteY898" fmla="*/ 5989601 h 6679095"/>
              <a:gd name="connsiteX899" fmla="*/ 8076724 w 11737975"/>
              <a:gd name="connsiteY899" fmla="*/ 5977323 h 6679095"/>
              <a:gd name="connsiteX900" fmla="*/ 8073071 w 11737975"/>
              <a:gd name="connsiteY900" fmla="*/ 5987765 h 6679095"/>
              <a:gd name="connsiteX901" fmla="*/ 8094785 w 11737975"/>
              <a:gd name="connsiteY901" fmla="*/ 5995236 h 6679095"/>
              <a:gd name="connsiteX902" fmla="*/ 8076724 w 11737975"/>
              <a:gd name="connsiteY902" fmla="*/ 5977323 h 6679095"/>
              <a:gd name="connsiteX903" fmla="*/ 7703702 w 11737975"/>
              <a:gd name="connsiteY903" fmla="*/ 5968770 h 6679095"/>
              <a:gd name="connsiteX904" fmla="*/ 7708904 w 11737975"/>
              <a:gd name="connsiteY904" fmla="*/ 5986440 h 6679095"/>
              <a:gd name="connsiteX905" fmla="*/ 7703702 w 11737975"/>
              <a:gd name="connsiteY905" fmla="*/ 5968770 h 6679095"/>
              <a:gd name="connsiteX906" fmla="*/ 7623632 w 11737975"/>
              <a:gd name="connsiteY906" fmla="*/ 5963466 h 6679095"/>
              <a:gd name="connsiteX907" fmla="*/ 7613439 w 11737975"/>
              <a:gd name="connsiteY907" fmla="*/ 5965640 h 6679095"/>
              <a:gd name="connsiteX908" fmla="*/ 7628659 w 11737975"/>
              <a:gd name="connsiteY908" fmla="*/ 5969893 h 6679095"/>
              <a:gd name="connsiteX909" fmla="*/ 7623632 w 11737975"/>
              <a:gd name="connsiteY909" fmla="*/ 5963466 h 6679095"/>
              <a:gd name="connsiteX910" fmla="*/ 8120309 w 11737975"/>
              <a:gd name="connsiteY910" fmla="*/ 5962752 h 6679095"/>
              <a:gd name="connsiteX911" fmla="*/ 8123564 w 11737975"/>
              <a:gd name="connsiteY911" fmla="*/ 5985408 h 6679095"/>
              <a:gd name="connsiteX912" fmla="*/ 8120309 w 11737975"/>
              <a:gd name="connsiteY912" fmla="*/ 5962752 h 6679095"/>
              <a:gd name="connsiteX913" fmla="*/ 7696991 w 11737975"/>
              <a:gd name="connsiteY913" fmla="*/ 5956856 h 6679095"/>
              <a:gd name="connsiteX914" fmla="*/ 7686551 w 11737975"/>
              <a:gd name="connsiteY914" fmla="*/ 5978971 h 6679095"/>
              <a:gd name="connsiteX915" fmla="*/ 7689132 w 11737975"/>
              <a:gd name="connsiteY915" fmla="*/ 5981720 h 6679095"/>
              <a:gd name="connsiteX916" fmla="*/ 7704254 w 11737975"/>
              <a:gd name="connsiteY916" fmla="*/ 5962878 h 6679095"/>
              <a:gd name="connsiteX917" fmla="*/ 7702434 w 11737975"/>
              <a:gd name="connsiteY917" fmla="*/ 5958189 h 6679095"/>
              <a:gd name="connsiteX918" fmla="*/ 7696991 w 11737975"/>
              <a:gd name="connsiteY918" fmla="*/ 5956856 h 6679095"/>
              <a:gd name="connsiteX919" fmla="*/ 7928510 w 11737975"/>
              <a:gd name="connsiteY919" fmla="*/ 5956584 h 6679095"/>
              <a:gd name="connsiteX920" fmla="*/ 7915967 w 11737975"/>
              <a:gd name="connsiteY920" fmla="*/ 5981355 h 6679095"/>
              <a:gd name="connsiteX921" fmla="*/ 7928510 w 11737975"/>
              <a:gd name="connsiteY921" fmla="*/ 5956584 h 6679095"/>
              <a:gd name="connsiteX922" fmla="*/ 7783392 w 11737975"/>
              <a:gd name="connsiteY922" fmla="*/ 5944216 h 6679095"/>
              <a:gd name="connsiteX923" fmla="*/ 7784535 w 11737975"/>
              <a:gd name="connsiteY923" fmla="*/ 5947517 h 6679095"/>
              <a:gd name="connsiteX924" fmla="*/ 7784465 w 11737975"/>
              <a:gd name="connsiteY924" fmla="*/ 5947591 h 6679095"/>
              <a:gd name="connsiteX925" fmla="*/ 7783395 w 11737975"/>
              <a:gd name="connsiteY925" fmla="*/ 5944514 h 6679095"/>
              <a:gd name="connsiteX926" fmla="*/ 7813476 w 11737975"/>
              <a:gd name="connsiteY926" fmla="*/ 5942991 h 6679095"/>
              <a:gd name="connsiteX927" fmla="*/ 7809159 w 11737975"/>
              <a:gd name="connsiteY927" fmla="*/ 5945505 h 6679095"/>
              <a:gd name="connsiteX928" fmla="*/ 7817834 w 11737975"/>
              <a:gd name="connsiteY928" fmla="*/ 5985190 h 6679095"/>
              <a:gd name="connsiteX929" fmla="*/ 7823255 w 11737975"/>
              <a:gd name="connsiteY929" fmla="*/ 5950624 h 6679095"/>
              <a:gd name="connsiteX930" fmla="*/ 7813476 w 11737975"/>
              <a:gd name="connsiteY930" fmla="*/ 5942991 h 6679095"/>
              <a:gd name="connsiteX931" fmla="*/ 8371131 w 11737975"/>
              <a:gd name="connsiteY931" fmla="*/ 5941101 h 6679095"/>
              <a:gd name="connsiteX932" fmla="*/ 8362595 w 11737975"/>
              <a:gd name="connsiteY932" fmla="*/ 5941230 h 6679095"/>
              <a:gd name="connsiteX933" fmla="*/ 8365273 w 11737975"/>
              <a:gd name="connsiteY933" fmla="*/ 5955700 h 6679095"/>
              <a:gd name="connsiteX934" fmla="*/ 8375514 w 11737975"/>
              <a:gd name="connsiteY934" fmla="*/ 5948535 h 6679095"/>
              <a:gd name="connsiteX935" fmla="*/ 8371131 w 11737975"/>
              <a:gd name="connsiteY935" fmla="*/ 5941101 h 6679095"/>
              <a:gd name="connsiteX936" fmla="*/ 8293384 w 11737975"/>
              <a:gd name="connsiteY936" fmla="*/ 5936476 h 6679095"/>
              <a:gd name="connsiteX937" fmla="*/ 8286881 w 11737975"/>
              <a:gd name="connsiteY937" fmla="*/ 5939014 h 6679095"/>
              <a:gd name="connsiteX938" fmla="*/ 8308857 w 11737975"/>
              <a:gd name="connsiteY938" fmla="*/ 5962136 h 6679095"/>
              <a:gd name="connsiteX939" fmla="*/ 8293384 w 11737975"/>
              <a:gd name="connsiteY939" fmla="*/ 5936476 h 6679095"/>
              <a:gd name="connsiteX940" fmla="*/ 8300032 w 11737975"/>
              <a:gd name="connsiteY940" fmla="*/ 5933719 h 6679095"/>
              <a:gd name="connsiteX941" fmla="*/ 8306528 w 11737975"/>
              <a:gd name="connsiteY941" fmla="*/ 5953863 h 6679095"/>
              <a:gd name="connsiteX942" fmla="*/ 8315002 w 11737975"/>
              <a:gd name="connsiteY942" fmla="*/ 5938025 h 6679095"/>
              <a:gd name="connsiteX943" fmla="*/ 8300032 w 11737975"/>
              <a:gd name="connsiteY943" fmla="*/ 5933719 h 6679095"/>
              <a:gd name="connsiteX944" fmla="*/ 7753540 w 11737975"/>
              <a:gd name="connsiteY944" fmla="*/ 5933626 h 6679095"/>
              <a:gd name="connsiteX945" fmla="*/ 7741283 w 11737975"/>
              <a:gd name="connsiteY945" fmla="*/ 5955055 h 6679095"/>
              <a:gd name="connsiteX946" fmla="*/ 7752880 w 11737975"/>
              <a:gd name="connsiteY946" fmla="*/ 5957779 h 6679095"/>
              <a:gd name="connsiteX947" fmla="*/ 7753540 w 11737975"/>
              <a:gd name="connsiteY947" fmla="*/ 5933626 h 6679095"/>
              <a:gd name="connsiteX948" fmla="*/ 7836859 w 11737975"/>
              <a:gd name="connsiteY948" fmla="*/ 5932473 h 6679095"/>
              <a:gd name="connsiteX949" fmla="*/ 7826782 w 11737975"/>
              <a:gd name="connsiteY949" fmla="*/ 5940067 h 6679095"/>
              <a:gd name="connsiteX950" fmla="*/ 7827592 w 11737975"/>
              <a:gd name="connsiteY950" fmla="*/ 5946443 h 6679095"/>
              <a:gd name="connsiteX951" fmla="*/ 7825003 w 11737975"/>
              <a:gd name="connsiteY951" fmla="*/ 5947958 h 6679095"/>
              <a:gd name="connsiteX952" fmla="*/ 7827942 w 11737975"/>
              <a:gd name="connsiteY952" fmla="*/ 5964920 h 6679095"/>
              <a:gd name="connsiteX953" fmla="*/ 7843194 w 11737975"/>
              <a:gd name="connsiteY953" fmla="*/ 5961533 h 6679095"/>
              <a:gd name="connsiteX954" fmla="*/ 7842452 w 11737975"/>
              <a:gd name="connsiteY954" fmla="*/ 5957493 h 6679095"/>
              <a:gd name="connsiteX955" fmla="*/ 7843145 w 11737975"/>
              <a:gd name="connsiteY955" fmla="*/ 5957664 h 6679095"/>
              <a:gd name="connsiteX956" fmla="*/ 7836859 w 11737975"/>
              <a:gd name="connsiteY956" fmla="*/ 5932473 h 6679095"/>
              <a:gd name="connsiteX957" fmla="*/ 7690484 w 11737975"/>
              <a:gd name="connsiteY957" fmla="*/ 5931886 h 6679095"/>
              <a:gd name="connsiteX958" fmla="*/ 7685613 w 11737975"/>
              <a:gd name="connsiteY958" fmla="*/ 5942657 h 6679095"/>
              <a:gd name="connsiteX959" fmla="*/ 7698451 w 11737975"/>
              <a:gd name="connsiteY959" fmla="*/ 5945249 h 6679095"/>
              <a:gd name="connsiteX960" fmla="*/ 7697568 w 11737975"/>
              <a:gd name="connsiteY960" fmla="*/ 5936564 h 6679095"/>
              <a:gd name="connsiteX961" fmla="*/ 7690484 w 11737975"/>
              <a:gd name="connsiteY961" fmla="*/ 5931886 h 6679095"/>
              <a:gd name="connsiteX962" fmla="*/ 7783213 w 11737975"/>
              <a:gd name="connsiteY962" fmla="*/ 5929326 h 6679095"/>
              <a:gd name="connsiteX963" fmla="*/ 7783392 w 11737975"/>
              <a:gd name="connsiteY963" fmla="*/ 5944216 h 6679095"/>
              <a:gd name="connsiteX964" fmla="*/ 7782449 w 11737975"/>
              <a:gd name="connsiteY964" fmla="*/ 5941492 h 6679095"/>
              <a:gd name="connsiteX965" fmla="*/ 7775071 w 11737975"/>
              <a:gd name="connsiteY965" fmla="*/ 5945325 h 6679095"/>
              <a:gd name="connsiteX966" fmla="*/ 7781643 w 11737975"/>
              <a:gd name="connsiteY966" fmla="*/ 5950619 h 6679095"/>
              <a:gd name="connsiteX967" fmla="*/ 7784465 w 11737975"/>
              <a:gd name="connsiteY967" fmla="*/ 5947591 h 6679095"/>
              <a:gd name="connsiteX968" fmla="*/ 7788573 w 11737975"/>
              <a:gd name="connsiteY968" fmla="*/ 5959411 h 6679095"/>
              <a:gd name="connsiteX969" fmla="*/ 7790756 w 11737975"/>
              <a:gd name="connsiteY969" fmla="*/ 5960871 h 6679095"/>
              <a:gd name="connsiteX970" fmla="*/ 7784329 w 11737975"/>
              <a:gd name="connsiteY970" fmla="*/ 5966607 h 6679095"/>
              <a:gd name="connsiteX971" fmla="*/ 7781174 w 11737975"/>
              <a:gd name="connsiteY971" fmla="*/ 5979890 h 6679095"/>
              <a:gd name="connsiteX972" fmla="*/ 7795809 w 11737975"/>
              <a:gd name="connsiteY972" fmla="*/ 5975333 h 6679095"/>
              <a:gd name="connsiteX973" fmla="*/ 7795462 w 11737975"/>
              <a:gd name="connsiteY973" fmla="*/ 5965830 h 6679095"/>
              <a:gd name="connsiteX974" fmla="*/ 7794852 w 11737975"/>
              <a:gd name="connsiteY974" fmla="*/ 5963611 h 6679095"/>
              <a:gd name="connsiteX975" fmla="*/ 7796164 w 11737975"/>
              <a:gd name="connsiteY975" fmla="*/ 5964487 h 6679095"/>
              <a:gd name="connsiteX976" fmla="*/ 7791896 w 11737975"/>
              <a:gd name="connsiteY976" fmla="*/ 5944489 h 6679095"/>
              <a:gd name="connsiteX977" fmla="*/ 7783213 w 11737975"/>
              <a:gd name="connsiteY977" fmla="*/ 5929326 h 6679095"/>
              <a:gd name="connsiteX978" fmla="*/ 7995617 w 11737975"/>
              <a:gd name="connsiteY978" fmla="*/ 5927142 h 6679095"/>
              <a:gd name="connsiteX979" fmla="*/ 7990134 w 11737975"/>
              <a:gd name="connsiteY979" fmla="*/ 5927317 h 6679095"/>
              <a:gd name="connsiteX980" fmla="*/ 7990839 w 11737975"/>
              <a:gd name="connsiteY980" fmla="*/ 5933592 h 6679095"/>
              <a:gd name="connsiteX981" fmla="*/ 7975264 w 11737975"/>
              <a:gd name="connsiteY981" fmla="*/ 5939963 h 6679095"/>
              <a:gd name="connsiteX982" fmla="*/ 7972565 w 11737975"/>
              <a:gd name="connsiteY982" fmla="*/ 5942305 h 6679095"/>
              <a:gd name="connsiteX983" fmla="*/ 7959079 w 11737975"/>
              <a:gd name="connsiteY983" fmla="*/ 5940193 h 6679095"/>
              <a:gd name="connsiteX984" fmla="*/ 7940438 w 11737975"/>
              <a:gd name="connsiteY984" fmla="*/ 5935643 h 6679095"/>
              <a:gd name="connsiteX985" fmla="*/ 7937030 w 11737975"/>
              <a:gd name="connsiteY985" fmla="*/ 5954921 h 6679095"/>
              <a:gd name="connsiteX986" fmla="*/ 7956445 w 11737975"/>
              <a:gd name="connsiteY986" fmla="*/ 5957653 h 6679095"/>
              <a:gd name="connsiteX987" fmla="*/ 7956727 w 11737975"/>
              <a:gd name="connsiteY987" fmla="*/ 5957688 h 6679095"/>
              <a:gd name="connsiteX988" fmla="*/ 7946320 w 11737975"/>
              <a:gd name="connsiteY988" fmla="*/ 5974865 h 6679095"/>
              <a:gd name="connsiteX989" fmla="*/ 7939381 w 11737975"/>
              <a:gd name="connsiteY989" fmla="*/ 6001650 h 6679095"/>
              <a:gd name="connsiteX990" fmla="*/ 7952490 w 11737975"/>
              <a:gd name="connsiteY990" fmla="*/ 6044583 h 6679095"/>
              <a:gd name="connsiteX991" fmla="*/ 7955220 w 11737975"/>
              <a:gd name="connsiteY991" fmla="*/ 6058566 h 6679095"/>
              <a:gd name="connsiteX992" fmla="*/ 7933579 w 11737975"/>
              <a:gd name="connsiteY992" fmla="*/ 6054460 h 6679095"/>
              <a:gd name="connsiteX993" fmla="*/ 7901473 w 11737975"/>
              <a:gd name="connsiteY993" fmla="*/ 6060917 h 6679095"/>
              <a:gd name="connsiteX994" fmla="*/ 7891952 w 11737975"/>
              <a:gd name="connsiteY994" fmla="*/ 6069620 h 6679095"/>
              <a:gd name="connsiteX995" fmla="*/ 7869881 w 11737975"/>
              <a:gd name="connsiteY995" fmla="*/ 6163652 h 6679095"/>
              <a:gd name="connsiteX996" fmla="*/ 7893501 w 11737975"/>
              <a:gd name="connsiteY996" fmla="*/ 6205720 h 6679095"/>
              <a:gd name="connsiteX997" fmla="*/ 7909350 w 11737975"/>
              <a:gd name="connsiteY997" fmla="*/ 6214702 h 6679095"/>
              <a:gd name="connsiteX998" fmla="*/ 7912126 w 11737975"/>
              <a:gd name="connsiteY998" fmla="*/ 6214636 h 6679095"/>
              <a:gd name="connsiteX999" fmla="*/ 7917817 w 11737975"/>
              <a:gd name="connsiteY999" fmla="*/ 6219000 h 6679095"/>
              <a:gd name="connsiteX1000" fmla="*/ 7917999 w 11737975"/>
              <a:gd name="connsiteY1000" fmla="*/ 6214497 h 6679095"/>
              <a:gd name="connsiteX1001" fmla="*/ 7927210 w 11737975"/>
              <a:gd name="connsiteY1001" fmla="*/ 6214280 h 6679095"/>
              <a:gd name="connsiteX1002" fmla="*/ 7962439 w 11737975"/>
              <a:gd name="connsiteY1002" fmla="*/ 6212072 h 6679095"/>
              <a:gd name="connsiteX1003" fmla="*/ 7998862 w 11737975"/>
              <a:gd name="connsiteY1003" fmla="*/ 6157203 h 6679095"/>
              <a:gd name="connsiteX1004" fmla="*/ 7995548 w 11737975"/>
              <a:gd name="connsiteY1004" fmla="*/ 6131696 h 6679095"/>
              <a:gd name="connsiteX1005" fmla="*/ 8001587 w 11737975"/>
              <a:gd name="connsiteY1005" fmla="*/ 6133641 h 6679095"/>
              <a:gd name="connsiteX1006" fmla="*/ 8011057 w 11737975"/>
              <a:gd name="connsiteY1006" fmla="*/ 6130041 h 6679095"/>
              <a:gd name="connsiteX1007" fmla="*/ 7994963 w 11737975"/>
              <a:gd name="connsiteY1007" fmla="*/ 6118094 h 6679095"/>
              <a:gd name="connsiteX1008" fmla="*/ 7994521 w 11737975"/>
              <a:gd name="connsiteY1008" fmla="*/ 6117843 h 6679095"/>
              <a:gd name="connsiteX1009" fmla="*/ 7993896 w 11737975"/>
              <a:gd name="connsiteY1009" fmla="*/ 6095822 h 6679095"/>
              <a:gd name="connsiteX1010" fmla="*/ 7972184 w 11737975"/>
              <a:gd name="connsiteY1010" fmla="*/ 6075860 h 6679095"/>
              <a:gd name="connsiteX1011" fmla="*/ 7969984 w 11737975"/>
              <a:gd name="connsiteY1011" fmla="*/ 6068902 h 6679095"/>
              <a:gd name="connsiteX1012" fmla="*/ 7989960 w 11737975"/>
              <a:gd name="connsiteY1012" fmla="*/ 6078190 h 6679095"/>
              <a:gd name="connsiteX1013" fmla="*/ 8013621 w 11737975"/>
              <a:gd name="connsiteY1013" fmla="*/ 6078493 h 6679095"/>
              <a:gd name="connsiteX1014" fmla="*/ 8031544 w 11737975"/>
              <a:gd name="connsiteY1014" fmla="*/ 6093194 h 6679095"/>
              <a:gd name="connsiteX1015" fmla="*/ 8030137 w 11737975"/>
              <a:gd name="connsiteY1015" fmla="*/ 6078131 h 6679095"/>
              <a:gd name="connsiteX1016" fmla="*/ 8028199 w 11737975"/>
              <a:gd name="connsiteY1016" fmla="*/ 6075286 h 6679095"/>
              <a:gd name="connsiteX1017" fmla="*/ 8031795 w 11737975"/>
              <a:gd name="connsiteY1017" fmla="*/ 6074074 h 6679095"/>
              <a:gd name="connsiteX1018" fmla="*/ 8030680 w 11737975"/>
              <a:gd name="connsiteY1018" fmla="*/ 6082291 h 6679095"/>
              <a:gd name="connsiteX1019" fmla="*/ 8044826 w 11737975"/>
              <a:gd name="connsiteY1019" fmla="*/ 6088924 h 6679095"/>
              <a:gd name="connsiteX1020" fmla="*/ 8049702 w 11737975"/>
              <a:gd name="connsiteY1020" fmla="*/ 6076373 h 6679095"/>
              <a:gd name="connsiteX1021" fmla="*/ 8046017 w 11737975"/>
              <a:gd name="connsiteY1021" fmla="*/ 6071011 h 6679095"/>
              <a:gd name="connsiteX1022" fmla="*/ 8041694 w 11737975"/>
              <a:gd name="connsiteY1022" fmla="*/ 6066750 h 6679095"/>
              <a:gd name="connsiteX1023" fmla="*/ 8056062 w 11737975"/>
              <a:gd name="connsiteY1023" fmla="*/ 6037170 h 6679095"/>
              <a:gd name="connsiteX1024" fmla="*/ 8057174 w 11737975"/>
              <a:gd name="connsiteY1024" fmla="*/ 6032486 h 6679095"/>
              <a:gd name="connsiteX1025" fmla="*/ 8057732 w 11737975"/>
              <a:gd name="connsiteY1025" fmla="*/ 6032190 h 6679095"/>
              <a:gd name="connsiteX1026" fmla="*/ 8057410 w 11737975"/>
              <a:gd name="connsiteY1026" fmla="*/ 6031501 h 6679095"/>
              <a:gd name="connsiteX1027" fmla="*/ 8062542 w 11737975"/>
              <a:gd name="connsiteY1027" fmla="*/ 6009907 h 6679095"/>
              <a:gd name="connsiteX1028" fmla="*/ 8062569 w 11737975"/>
              <a:gd name="connsiteY1028" fmla="*/ 5983623 h 6679095"/>
              <a:gd name="connsiteX1029" fmla="*/ 8058449 w 11737975"/>
              <a:gd name="connsiteY1029" fmla="*/ 5970988 h 6679095"/>
              <a:gd name="connsiteX1030" fmla="*/ 8061940 w 11737975"/>
              <a:gd name="connsiteY1030" fmla="*/ 5969637 h 6679095"/>
              <a:gd name="connsiteX1031" fmla="*/ 8064327 w 11737975"/>
              <a:gd name="connsiteY1031" fmla="*/ 5958011 h 6679095"/>
              <a:gd name="connsiteX1032" fmla="*/ 8056729 w 11737975"/>
              <a:gd name="connsiteY1032" fmla="*/ 5956494 h 6679095"/>
              <a:gd name="connsiteX1033" fmla="*/ 8051182 w 11737975"/>
              <a:gd name="connsiteY1033" fmla="*/ 5956131 h 6679095"/>
              <a:gd name="connsiteX1034" fmla="*/ 8038633 w 11737975"/>
              <a:gd name="connsiteY1034" fmla="*/ 5942167 h 6679095"/>
              <a:gd name="connsiteX1035" fmla="*/ 8017246 w 11737975"/>
              <a:gd name="connsiteY1035" fmla="*/ 5932123 h 6679095"/>
              <a:gd name="connsiteX1036" fmla="*/ 7999724 w 11737975"/>
              <a:gd name="connsiteY1036" fmla="*/ 5932253 h 6679095"/>
              <a:gd name="connsiteX1037" fmla="*/ 7999713 w 11737975"/>
              <a:gd name="connsiteY1037" fmla="*/ 5932054 h 6679095"/>
              <a:gd name="connsiteX1038" fmla="*/ 7995617 w 11737975"/>
              <a:gd name="connsiteY1038" fmla="*/ 5927142 h 6679095"/>
              <a:gd name="connsiteX1039" fmla="*/ 7920218 w 11737975"/>
              <a:gd name="connsiteY1039" fmla="*/ 5924178 h 6679095"/>
              <a:gd name="connsiteX1040" fmla="*/ 7909072 w 11737975"/>
              <a:gd name="connsiteY1040" fmla="*/ 5928258 h 6679095"/>
              <a:gd name="connsiteX1041" fmla="*/ 7921003 w 11737975"/>
              <a:gd name="connsiteY1041" fmla="*/ 5943471 h 6679095"/>
              <a:gd name="connsiteX1042" fmla="*/ 7927104 w 11737975"/>
              <a:gd name="connsiteY1042" fmla="*/ 5934523 h 6679095"/>
              <a:gd name="connsiteX1043" fmla="*/ 7920218 w 11737975"/>
              <a:gd name="connsiteY1043" fmla="*/ 5924178 h 6679095"/>
              <a:gd name="connsiteX1044" fmla="*/ 8080933 w 11737975"/>
              <a:gd name="connsiteY1044" fmla="*/ 5915006 h 6679095"/>
              <a:gd name="connsiteX1045" fmla="*/ 8072124 w 11737975"/>
              <a:gd name="connsiteY1045" fmla="*/ 5915546 h 6679095"/>
              <a:gd name="connsiteX1046" fmla="*/ 8089975 w 11737975"/>
              <a:gd name="connsiteY1046" fmla="*/ 5935829 h 6679095"/>
              <a:gd name="connsiteX1047" fmla="*/ 8089641 w 11737975"/>
              <a:gd name="connsiteY1047" fmla="*/ 5933085 h 6679095"/>
              <a:gd name="connsiteX1048" fmla="*/ 8095063 w 11737975"/>
              <a:gd name="connsiteY1048" fmla="*/ 5935166 h 6679095"/>
              <a:gd name="connsiteX1049" fmla="*/ 8112924 w 11737975"/>
              <a:gd name="connsiteY1049" fmla="*/ 5929999 h 6679095"/>
              <a:gd name="connsiteX1050" fmla="*/ 8095798 w 11737975"/>
              <a:gd name="connsiteY1050" fmla="*/ 5921499 h 6679095"/>
              <a:gd name="connsiteX1051" fmla="*/ 8088631 w 11737975"/>
              <a:gd name="connsiteY1051" fmla="*/ 5924806 h 6679095"/>
              <a:gd name="connsiteX1052" fmla="*/ 8087962 w 11737975"/>
              <a:gd name="connsiteY1052" fmla="*/ 5919320 h 6679095"/>
              <a:gd name="connsiteX1053" fmla="*/ 8080933 w 11737975"/>
              <a:gd name="connsiteY1053" fmla="*/ 5915006 h 6679095"/>
              <a:gd name="connsiteX1054" fmla="*/ 8182653 w 11737975"/>
              <a:gd name="connsiteY1054" fmla="*/ 5907040 h 6679095"/>
              <a:gd name="connsiteX1055" fmla="*/ 8177215 w 11737975"/>
              <a:gd name="connsiteY1055" fmla="*/ 5912161 h 6679095"/>
              <a:gd name="connsiteX1056" fmla="*/ 8186409 w 11737975"/>
              <a:gd name="connsiteY1056" fmla="*/ 5929903 h 6679095"/>
              <a:gd name="connsiteX1057" fmla="*/ 8187219 w 11737975"/>
              <a:gd name="connsiteY1057" fmla="*/ 5909023 h 6679095"/>
              <a:gd name="connsiteX1058" fmla="*/ 8182653 w 11737975"/>
              <a:gd name="connsiteY1058" fmla="*/ 5907040 h 6679095"/>
              <a:gd name="connsiteX1059" fmla="*/ 7566354 w 11737975"/>
              <a:gd name="connsiteY1059" fmla="*/ 5897797 h 6679095"/>
              <a:gd name="connsiteX1060" fmla="*/ 7571748 w 11737975"/>
              <a:gd name="connsiteY1060" fmla="*/ 5905836 h 6679095"/>
              <a:gd name="connsiteX1061" fmla="*/ 7572859 w 11737975"/>
              <a:gd name="connsiteY1061" fmla="*/ 5906565 h 6679095"/>
              <a:gd name="connsiteX1062" fmla="*/ 7568291 w 11737975"/>
              <a:gd name="connsiteY1062" fmla="*/ 5906904 h 6679095"/>
              <a:gd name="connsiteX1063" fmla="*/ 7567255 w 11737975"/>
              <a:gd name="connsiteY1063" fmla="*/ 5907207 h 6679095"/>
              <a:gd name="connsiteX1064" fmla="*/ 8519763 w 11737975"/>
              <a:gd name="connsiteY1064" fmla="*/ 5896826 h 6679095"/>
              <a:gd name="connsiteX1065" fmla="*/ 8516877 w 11737975"/>
              <a:gd name="connsiteY1065" fmla="*/ 5900326 h 6679095"/>
              <a:gd name="connsiteX1066" fmla="*/ 8529781 w 11737975"/>
              <a:gd name="connsiteY1066" fmla="*/ 5897861 h 6679095"/>
              <a:gd name="connsiteX1067" fmla="*/ 8519763 w 11737975"/>
              <a:gd name="connsiteY1067" fmla="*/ 5896826 h 6679095"/>
              <a:gd name="connsiteX1068" fmla="*/ 7678937 w 11737975"/>
              <a:gd name="connsiteY1068" fmla="*/ 5896676 h 6679095"/>
              <a:gd name="connsiteX1069" fmla="*/ 7669137 w 11737975"/>
              <a:gd name="connsiteY1069" fmla="*/ 5900156 h 6679095"/>
              <a:gd name="connsiteX1070" fmla="*/ 7670329 w 11737975"/>
              <a:gd name="connsiteY1070" fmla="*/ 5916041 h 6679095"/>
              <a:gd name="connsiteX1071" fmla="*/ 7684349 w 11737975"/>
              <a:gd name="connsiteY1071" fmla="*/ 5906338 h 6679095"/>
              <a:gd name="connsiteX1072" fmla="*/ 7678937 w 11737975"/>
              <a:gd name="connsiteY1072" fmla="*/ 5896676 h 6679095"/>
              <a:gd name="connsiteX1073" fmla="*/ 7874456 w 11737975"/>
              <a:gd name="connsiteY1073" fmla="*/ 5895907 h 6679095"/>
              <a:gd name="connsiteX1074" fmla="*/ 7869981 w 11737975"/>
              <a:gd name="connsiteY1074" fmla="*/ 5899677 h 6679095"/>
              <a:gd name="connsiteX1075" fmla="*/ 7870356 w 11737975"/>
              <a:gd name="connsiteY1075" fmla="*/ 5904465 h 6679095"/>
              <a:gd name="connsiteX1076" fmla="*/ 7868107 w 11737975"/>
              <a:gd name="connsiteY1076" fmla="*/ 5902742 h 6679095"/>
              <a:gd name="connsiteX1077" fmla="*/ 7855894 w 11737975"/>
              <a:gd name="connsiteY1077" fmla="*/ 5907940 h 6679095"/>
              <a:gd name="connsiteX1078" fmla="*/ 7880749 w 11737975"/>
              <a:gd name="connsiteY1078" fmla="*/ 5921015 h 6679095"/>
              <a:gd name="connsiteX1079" fmla="*/ 7879152 w 11737975"/>
              <a:gd name="connsiteY1079" fmla="*/ 5911206 h 6679095"/>
              <a:gd name="connsiteX1080" fmla="*/ 7873484 w 11737975"/>
              <a:gd name="connsiteY1080" fmla="*/ 5906862 h 6679095"/>
              <a:gd name="connsiteX1081" fmla="*/ 7875530 w 11737975"/>
              <a:gd name="connsiteY1081" fmla="*/ 5906025 h 6679095"/>
              <a:gd name="connsiteX1082" fmla="*/ 7878636 w 11737975"/>
              <a:gd name="connsiteY1082" fmla="*/ 5898288 h 6679095"/>
              <a:gd name="connsiteX1083" fmla="*/ 7874456 w 11737975"/>
              <a:gd name="connsiteY1083" fmla="*/ 5895907 h 6679095"/>
              <a:gd name="connsiteX1084" fmla="*/ 7740513 w 11737975"/>
              <a:gd name="connsiteY1084" fmla="*/ 5892727 h 6679095"/>
              <a:gd name="connsiteX1085" fmla="*/ 7732424 w 11737975"/>
              <a:gd name="connsiteY1085" fmla="*/ 5901261 h 6679095"/>
              <a:gd name="connsiteX1086" fmla="*/ 7735851 w 11737975"/>
              <a:gd name="connsiteY1086" fmla="*/ 5905760 h 6679095"/>
              <a:gd name="connsiteX1087" fmla="*/ 7742314 w 11737975"/>
              <a:gd name="connsiteY1087" fmla="*/ 5908315 h 6679095"/>
              <a:gd name="connsiteX1088" fmla="*/ 7744565 w 11737975"/>
              <a:gd name="connsiteY1088" fmla="*/ 5893477 h 6679095"/>
              <a:gd name="connsiteX1089" fmla="*/ 7740513 w 11737975"/>
              <a:gd name="connsiteY1089" fmla="*/ 5892727 h 6679095"/>
              <a:gd name="connsiteX1090" fmla="*/ 7855807 w 11737975"/>
              <a:gd name="connsiteY1090" fmla="*/ 5892683 h 6679095"/>
              <a:gd name="connsiteX1091" fmla="*/ 7855807 w 11737975"/>
              <a:gd name="connsiteY1091" fmla="*/ 5892684 h 6679095"/>
              <a:gd name="connsiteX1092" fmla="*/ 7855805 w 11737975"/>
              <a:gd name="connsiteY1092" fmla="*/ 5892685 h 6679095"/>
              <a:gd name="connsiteX1093" fmla="*/ 8170545 w 11737975"/>
              <a:gd name="connsiteY1093" fmla="*/ 5885903 h 6679095"/>
              <a:gd name="connsiteX1094" fmla="*/ 8162295 w 11737975"/>
              <a:gd name="connsiteY1094" fmla="*/ 5888720 h 6679095"/>
              <a:gd name="connsiteX1095" fmla="*/ 8163411 w 11737975"/>
              <a:gd name="connsiteY1095" fmla="*/ 5899248 h 6679095"/>
              <a:gd name="connsiteX1096" fmla="*/ 8170545 w 11737975"/>
              <a:gd name="connsiteY1096" fmla="*/ 5885903 h 6679095"/>
              <a:gd name="connsiteX1097" fmla="*/ 7892274 w 11737975"/>
              <a:gd name="connsiteY1097" fmla="*/ 5878674 h 6679095"/>
              <a:gd name="connsiteX1098" fmla="*/ 7889699 w 11737975"/>
              <a:gd name="connsiteY1098" fmla="*/ 5887774 h 6679095"/>
              <a:gd name="connsiteX1099" fmla="*/ 7890212 w 11737975"/>
              <a:gd name="connsiteY1099" fmla="*/ 5888432 h 6679095"/>
              <a:gd name="connsiteX1100" fmla="*/ 7886838 w 11737975"/>
              <a:gd name="connsiteY1100" fmla="*/ 5893268 h 6679095"/>
              <a:gd name="connsiteX1101" fmla="*/ 7888524 w 11737975"/>
              <a:gd name="connsiteY1101" fmla="*/ 5933864 h 6679095"/>
              <a:gd name="connsiteX1102" fmla="*/ 7897561 w 11737975"/>
              <a:gd name="connsiteY1102" fmla="*/ 5928206 h 6679095"/>
              <a:gd name="connsiteX1103" fmla="*/ 7897063 w 11737975"/>
              <a:gd name="connsiteY1103" fmla="*/ 5909430 h 6679095"/>
              <a:gd name="connsiteX1104" fmla="*/ 7905023 w 11737975"/>
              <a:gd name="connsiteY1104" fmla="*/ 5911380 h 6679095"/>
              <a:gd name="connsiteX1105" fmla="*/ 7908729 w 11737975"/>
              <a:gd name="connsiteY1105" fmla="*/ 5888212 h 6679095"/>
              <a:gd name="connsiteX1106" fmla="*/ 7905475 w 11737975"/>
              <a:gd name="connsiteY1106" fmla="*/ 5887087 h 6679095"/>
              <a:gd name="connsiteX1107" fmla="*/ 7905502 w 11737975"/>
              <a:gd name="connsiteY1107" fmla="*/ 5887049 h 6679095"/>
              <a:gd name="connsiteX1108" fmla="*/ 7899442 w 11737975"/>
              <a:gd name="connsiteY1108" fmla="*/ 5883212 h 6679095"/>
              <a:gd name="connsiteX1109" fmla="*/ 7899751 w 11737975"/>
              <a:gd name="connsiteY1109" fmla="*/ 5880913 h 6679095"/>
              <a:gd name="connsiteX1110" fmla="*/ 7897274 w 11737975"/>
              <a:gd name="connsiteY1110" fmla="*/ 5881839 h 6679095"/>
              <a:gd name="connsiteX1111" fmla="*/ 8466091 w 11737975"/>
              <a:gd name="connsiteY1111" fmla="*/ 5870000 h 6679095"/>
              <a:gd name="connsiteX1112" fmla="*/ 8454085 w 11737975"/>
              <a:gd name="connsiteY1112" fmla="*/ 5870012 h 6679095"/>
              <a:gd name="connsiteX1113" fmla="*/ 8453643 w 11737975"/>
              <a:gd name="connsiteY1113" fmla="*/ 5879688 h 6679095"/>
              <a:gd name="connsiteX1114" fmla="*/ 8455795 w 11737975"/>
              <a:gd name="connsiteY1114" fmla="*/ 5888714 h 6679095"/>
              <a:gd name="connsiteX1115" fmla="*/ 8449268 w 11737975"/>
              <a:gd name="connsiteY1115" fmla="*/ 5891984 h 6679095"/>
              <a:gd name="connsiteX1116" fmla="*/ 8444673 w 11737975"/>
              <a:gd name="connsiteY1116" fmla="*/ 5900170 h 6679095"/>
              <a:gd name="connsiteX1117" fmla="*/ 8502979 w 11737975"/>
              <a:gd name="connsiteY1117" fmla="*/ 5906799 h 6679095"/>
              <a:gd name="connsiteX1118" fmla="*/ 8480546 w 11737975"/>
              <a:gd name="connsiteY1118" fmla="*/ 5885959 h 6679095"/>
              <a:gd name="connsiteX1119" fmla="*/ 8472749 w 11737975"/>
              <a:gd name="connsiteY1119" fmla="*/ 5885492 h 6679095"/>
              <a:gd name="connsiteX1120" fmla="*/ 8474985 w 11737975"/>
              <a:gd name="connsiteY1120" fmla="*/ 5881260 h 6679095"/>
              <a:gd name="connsiteX1121" fmla="*/ 8466091 w 11737975"/>
              <a:gd name="connsiteY1121" fmla="*/ 5870000 h 6679095"/>
              <a:gd name="connsiteX1122" fmla="*/ 7704114 w 11737975"/>
              <a:gd name="connsiteY1122" fmla="*/ 5869911 h 6679095"/>
              <a:gd name="connsiteX1123" fmla="*/ 7712152 w 11737975"/>
              <a:gd name="connsiteY1123" fmla="*/ 5901134 h 6679095"/>
              <a:gd name="connsiteX1124" fmla="*/ 7727035 w 11737975"/>
              <a:gd name="connsiteY1124" fmla="*/ 5877952 h 6679095"/>
              <a:gd name="connsiteX1125" fmla="*/ 7704114 w 11737975"/>
              <a:gd name="connsiteY1125" fmla="*/ 5869911 h 6679095"/>
              <a:gd name="connsiteX1126" fmla="*/ 8335497 w 11737975"/>
              <a:gd name="connsiteY1126" fmla="*/ 5858408 h 6679095"/>
              <a:gd name="connsiteX1127" fmla="*/ 8326154 w 11737975"/>
              <a:gd name="connsiteY1127" fmla="*/ 5863399 h 6679095"/>
              <a:gd name="connsiteX1128" fmla="*/ 8339351 w 11737975"/>
              <a:gd name="connsiteY1128" fmla="*/ 5871898 h 6679095"/>
              <a:gd name="connsiteX1129" fmla="*/ 8335497 w 11737975"/>
              <a:gd name="connsiteY1129" fmla="*/ 5858408 h 6679095"/>
              <a:gd name="connsiteX1130" fmla="*/ 8165611 w 11737975"/>
              <a:gd name="connsiteY1130" fmla="*/ 5858095 h 6679095"/>
              <a:gd name="connsiteX1131" fmla="*/ 8157988 w 11737975"/>
              <a:gd name="connsiteY1131" fmla="*/ 5858184 h 6679095"/>
              <a:gd name="connsiteX1132" fmla="*/ 8153438 w 11737975"/>
              <a:gd name="connsiteY1132" fmla="*/ 5878773 h 6679095"/>
              <a:gd name="connsiteX1133" fmla="*/ 8171378 w 11737975"/>
              <a:gd name="connsiteY1133" fmla="*/ 5877374 h 6679095"/>
              <a:gd name="connsiteX1134" fmla="*/ 8165611 w 11737975"/>
              <a:gd name="connsiteY1134" fmla="*/ 5858095 h 6679095"/>
              <a:gd name="connsiteX1135" fmla="*/ 8075367 w 11737975"/>
              <a:gd name="connsiteY1135" fmla="*/ 5848261 h 6679095"/>
              <a:gd name="connsiteX1136" fmla="*/ 8072365 w 11737975"/>
              <a:gd name="connsiteY1136" fmla="*/ 5862927 h 6679095"/>
              <a:gd name="connsiteX1137" fmla="*/ 8083479 w 11737975"/>
              <a:gd name="connsiteY1137" fmla="*/ 5864485 h 6679095"/>
              <a:gd name="connsiteX1138" fmla="*/ 8083268 w 11737975"/>
              <a:gd name="connsiteY1138" fmla="*/ 5850283 h 6679095"/>
              <a:gd name="connsiteX1139" fmla="*/ 8075367 w 11737975"/>
              <a:gd name="connsiteY1139" fmla="*/ 5848261 h 6679095"/>
              <a:gd name="connsiteX1140" fmla="*/ 7824377 w 11737975"/>
              <a:gd name="connsiteY1140" fmla="*/ 5842570 h 6679095"/>
              <a:gd name="connsiteX1141" fmla="*/ 7813782 w 11737975"/>
              <a:gd name="connsiteY1141" fmla="*/ 5858050 h 6679095"/>
              <a:gd name="connsiteX1142" fmla="*/ 7827526 w 11737975"/>
              <a:gd name="connsiteY1142" fmla="*/ 5875677 h 6679095"/>
              <a:gd name="connsiteX1143" fmla="*/ 7834455 w 11737975"/>
              <a:gd name="connsiteY1143" fmla="*/ 5877793 h 6679095"/>
              <a:gd name="connsiteX1144" fmla="*/ 7837529 w 11737975"/>
              <a:gd name="connsiteY1144" fmla="*/ 5887243 h 6679095"/>
              <a:gd name="connsiteX1145" fmla="*/ 7859324 w 11737975"/>
              <a:gd name="connsiteY1145" fmla="*/ 5903644 h 6679095"/>
              <a:gd name="connsiteX1146" fmla="*/ 7855807 w 11737975"/>
              <a:gd name="connsiteY1146" fmla="*/ 5892684 h 6679095"/>
              <a:gd name="connsiteX1147" fmla="*/ 7865857 w 11737975"/>
              <a:gd name="connsiteY1147" fmla="*/ 5887781 h 6679095"/>
              <a:gd name="connsiteX1148" fmla="*/ 7866040 w 11737975"/>
              <a:gd name="connsiteY1148" fmla="*/ 5890368 h 6679095"/>
              <a:gd name="connsiteX1149" fmla="*/ 7868126 w 11737975"/>
              <a:gd name="connsiteY1149" fmla="*/ 5894924 h 6679095"/>
              <a:gd name="connsiteX1150" fmla="*/ 7872272 w 11737975"/>
              <a:gd name="connsiteY1150" fmla="*/ 5883820 h 6679095"/>
              <a:gd name="connsiteX1151" fmla="*/ 7867918 w 11737975"/>
              <a:gd name="connsiteY1151" fmla="*/ 5883767 h 6679095"/>
              <a:gd name="connsiteX1152" fmla="*/ 7870683 w 11737975"/>
              <a:gd name="connsiteY1152" fmla="*/ 5875744 h 6679095"/>
              <a:gd name="connsiteX1153" fmla="*/ 7861194 w 11737975"/>
              <a:gd name="connsiteY1153" fmla="*/ 5879921 h 6679095"/>
              <a:gd name="connsiteX1154" fmla="*/ 7855807 w 11737975"/>
              <a:gd name="connsiteY1154" fmla="*/ 5892683 h 6679095"/>
              <a:gd name="connsiteX1155" fmla="*/ 7853531 w 11737975"/>
              <a:gd name="connsiteY1155" fmla="*/ 5885591 h 6679095"/>
              <a:gd name="connsiteX1156" fmla="*/ 7841184 w 11737975"/>
              <a:gd name="connsiteY1156" fmla="*/ 5868571 h 6679095"/>
              <a:gd name="connsiteX1157" fmla="*/ 7840714 w 11737975"/>
              <a:gd name="connsiteY1157" fmla="*/ 5868334 h 6679095"/>
              <a:gd name="connsiteX1158" fmla="*/ 7841413 w 11737975"/>
              <a:gd name="connsiteY1158" fmla="*/ 5867238 h 6679095"/>
              <a:gd name="connsiteX1159" fmla="*/ 7824377 w 11737975"/>
              <a:gd name="connsiteY1159" fmla="*/ 5842570 h 6679095"/>
              <a:gd name="connsiteX1160" fmla="*/ 7763057 w 11737975"/>
              <a:gd name="connsiteY1160" fmla="*/ 5841478 h 6679095"/>
              <a:gd name="connsiteX1161" fmla="*/ 7771937 w 11737975"/>
              <a:gd name="connsiteY1161" fmla="*/ 5881627 h 6679095"/>
              <a:gd name="connsiteX1162" fmla="*/ 7782908 w 11737975"/>
              <a:gd name="connsiteY1162" fmla="*/ 5892187 h 6679095"/>
              <a:gd name="connsiteX1163" fmla="*/ 7781470 w 11737975"/>
              <a:gd name="connsiteY1163" fmla="*/ 5892223 h 6679095"/>
              <a:gd name="connsiteX1164" fmla="*/ 7776523 w 11737975"/>
              <a:gd name="connsiteY1164" fmla="*/ 5887216 h 6679095"/>
              <a:gd name="connsiteX1165" fmla="*/ 7776186 w 11737975"/>
              <a:gd name="connsiteY1165" fmla="*/ 5886496 h 6679095"/>
              <a:gd name="connsiteX1166" fmla="*/ 7775893 w 11737975"/>
              <a:gd name="connsiteY1166" fmla="*/ 5886579 h 6679095"/>
              <a:gd name="connsiteX1167" fmla="*/ 7774848 w 11737975"/>
              <a:gd name="connsiteY1167" fmla="*/ 5885520 h 6679095"/>
              <a:gd name="connsiteX1168" fmla="*/ 7757331 w 11737975"/>
              <a:gd name="connsiteY1168" fmla="*/ 5876492 h 6679095"/>
              <a:gd name="connsiteX1169" fmla="*/ 7752686 w 11737975"/>
              <a:gd name="connsiteY1169" fmla="*/ 5876746 h 6679095"/>
              <a:gd name="connsiteX1170" fmla="*/ 7753748 w 11737975"/>
              <a:gd name="connsiteY1170" fmla="*/ 5872647 h 6679095"/>
              <a:gd name="connsiteX1171" fmla="*/ 7747601 w 11737975"/>
              <a:gd name="connsiteY1171" fmla="*/ 5866750 h 6679095"/>
              <a:gd name="connsiteX1172" fmla="*/ 7746158 w 11737975"/>
              <a:gd name="connsiteY1172" fmla="*/ 5866916 h 6679095"/>
              <a:gd name="connsiteX1173" fmla="*/ 7743848 w 11737975"/>
              <a:gd name="connsiteY1173" fmla="*/ 5863081 h 6679095"/>
              <a:gd name="connsiteX1174" fmla="*/ 7733949 w 11737975"/>
              <a:gd name="connsiteY1174" fmla="*/ 5864123 h 6679095"/>
              <a:gd name="connsiteX1175" fmla="*/ 7738251 w 11737975"/>
              <a:gd name="connsiteY1175" fmla="*/ 5870186 h 6679095"/>
              <a:gd name="connsiteX1176" fmla="*/ 7736711 w 11737975"/>
              <a:gd name="connsiteY1176" fmla="*/ 5872103 h 6679095"/>
              <a:gd name="connsiteX1177" fmla="*/ 7735603 w 11737975"/>
              <a:gd name="connsiteY1177" fmla="*/ 5883275 h 6679095"/>
              <a:gd name="connsiteX1178" fmla="*/ 7747477 w 11737975"/>
              <a:gd name="connsiteY1178" fmla="*/ 5887334 h 6679095"/>
              <a:gd name="connsiteX1179" fmla="*/ 7751153 w 11737975"/>
              <a:gd name="connsiteY1179" fmla="*/ 5881572 h 6679095"/>
              <a:gd name="connsiteX1180" fmla="*/ 7753922 w 11737975"/>
              <a:gd name="connsiteY1180" fmla="*/ 5885259 h 6679095"/>
              <a:gd name="connsiteX1181" fmla="*/ 7767757 w 11737975"/>
              <a:gd name="connsiteY1181" fmla="*/ 5897291 h 6679095"/>
              <a:gd name="connsiteX1182" fmla="*/ 7772476 w 11737975"/>
              <a:gd name="connsiteY1182" fmla="*/ 5905440 h 6679095"/>
              <a:gd name="connsiteX1183" fmla="*/ 7766707 w 11737975"/>
              <a:gd name="connsiteY1183" fmla="*/ 5902820 h 6679095"/>
              <a:gd name="connsiteX1184" fmla="*/ 7756265 w 11737975"/>
              <a:gd name="connsiteY1184" fmla="*/ 5905418 h 6679095"/>
              <a:gd name="connsiteX1185" fmla="*/ 7774946 w 11737975"/>
              <a:gd name="connsiteY1185" fmla="*/ 5928816 h 6679095"/>
              <a:gd name="connsiteX1186" fmla="*/ 7784929 w 11737975"/>
              <a:gd name="connsiteY1186" fmla="*/ 5928348 h 6679095"/>
              <a:gd name="connsiteX1187" fmla="*/ 7774799 w 11737975"/>
              <a:gd name="connsiteY1187" fmla="*/ 5906799 h 6679095"/>
              <a:gd name="connsiteX1188" fmla="*/ 7776469 w 11737975"/>
              <a:gd name="connsiteY1188" fmla="*/ 5905109 h 6679095"/>
              <a:gd name="connsiteX1189" fmla="*/ 7777507 w 11737975"/>
              <a:gd name="connsiteY1189" fmla="*/ 5904603 h 6679095"/>
              <a:gd name="connsiteX1190" fmla="*/ 7780519 w 11737975"/>
              <a:gd name="connsiteY1190" fmla="*/ 5904483 h 6679095"/>
              <a:gd name="connsiteX1191" fmla="*/ 7782026 w 11737975"/>
              <a:gd name="connsiteY1191" fmla="*/ 5904110 h 6679095"/>
              <a:gd name="connsiteX1192" fmla="*/ 7793298 w 11737975"/>
              <a:gd name="connsiteY1192" fmla="*/ 5909834 h 6679095"/>
              <a:gd name="connsiteX1193" fmla="*/ 7814561 w 11737975"/>
              <a:gd name="connsiteY1193" fmla="*/ 5900796 h 6679095"/>
              <a:gd name="connsiteX1194" fmla="*/ 7800336 w 11737975"/>
              <a:gd name="connsiteY1194" fmla="*/ 5893727 h 6679095"/>
              <a:gd name="connsiteX1195" fmla="*/ 7796069 w 11737975"/>
              <a:gd name="connsiteY1195" fmla="*/ 5882800 h 6679095"/>
              <a:gd name="connsiteX1196" fmla="*/ 7763057 w 11737975"/>
              <a:gd name="connsiteY1196" fmla="*/ 5841478 h 6679095"/>
              <a:gd name="connsiteX1197" fmla="*/ 7445934 w 11737975"/>
              <a:gd name="connsiteY1197" fmla="*/ 5837775 h 6679095"/>
              <a:gd name="connsiteX1198" fmla="*/ 7437007 w 11737975"/>
              <a:gd name="connsiteY1198" fmla="*/ 5840896 h 6679095"/>
              <a:gd name="connsiteX1199" fmla="*/ 7433385 w 11737975"/>
              <a:gd name="connsiteY1199" fmla="*/ 5844169 h 6679095"/>
              <a:gd name="connsiteX1200" fmla="*/ 7429117 w 11737975"/>
              <a:gd name="connsiteY1200" fmla="*/ 5838708 h 6679095"/>
              <a:gd name="connsiteX1201" fmla="*/ 7423530 w 11737975"/>
              <a:gd name="connsiteY1201" fmla="*/ 5842409 h 6679095"/>
              <a:gd name="connsiteX1202" fmla="*/ 7428118 w 11737975"/>
              <a:gd name="connsiteY1202" fmla="*/ 5862118 h 6679095"/>
              <a:gd name="connsiteX1203" fmla="*/ 7432874 w 11737975"/>
              <a:gd name="connsiteY1203" fmla="*/ 5858333 h 6679095"/>
              <a:gd name="connsiteX1204" fmla="*/ 7433218 w 11737975"/>
              <a:gd name="connsiteY1204" fmla="*/ 5859032 h 6679095"/>
              <a:gd name="connsiteX1205" fmla="*/ 7452060 w 11737975"/>
              <a:gd name="connsiteY1205" fmla="*/ 5841945 h 6679095"/>
              <a:gd name="connsiteX1206" fmla="*/ 7445934 w 11737975"/>
              <a:gd name="connsiteY1206" fmla="*/ 5837775 h 6679095"/>
              <a:gd name="connsiteX1207" fmla="*/ 7840434 w 11737975"/>
              <a:gd name="connsiteY1207" fmla="*/ 5836502 h 6679095"/>
              <a:gd name="connsiteX1208" fmla="*/ 7835673 w 11737975"/>
              <a:gd name="connsiteY1208" fmla="*/ 5851246 h 6679095"/>
              <a:gd name="connsiteX1209" fmla="*/ 7839242 w 11737975"/>
              <a:gd name="connsiteY1209" fmla="*/ 5853642 h 6679095"/>
              <a:gd name="connsiteX1210" fmla="*/ 7848610 w 11737975"/>
              <a:gd name="connsiteY1210" fmla="*/ 5844312 h 6679095"/>
              <a:gd name="connsiteX1211" fmla="*/ 7840434 w 11737975"/>
              <a:gd name="connsiteY1211" fmla="*/ 5836502 h 6679095"/>
              <a:gd name="connsiteX1212" fmla="*/ 7880504 w 11737975"/>
              <a:gd name="connsiteY1212" fmla="*/ 5836464 h 6679095"/>
              <a:gd name="connsiteX1213" fmla="*/ 7873236 w 11737975"/>
              <a:gd name="connsiteY1213" fmla="*/ 5848503 h 6679095"/>
              <a:gd name="connsiteX1214" fmla="*/ 7882691 w 11737975"/>
              <a:gd name="connsiteY1214" fmla="*/ 5838153 h 6679095"/>
              <a:gd name="connsiteX1215" fmla="*/ 7880504 w 11737975"/>
              <a:gd name="connsiteY1215" fmla="*/ 5836464 h 6679095"/>
              <a:gd name="connsiteX1216" fmla="*/ 7703149 w 11737975"/>
              <a:gd name="connsiteY1216" fmla="*/ 5833316 h 6679095"/>
              <a:gd name="connsiteX1217" fmla="*/ 7695610 w 11737975"/>
              <a:gd name="connsiteY1217" fmla="*/ 5834866 h 6679095"/>
              <a:gd name="connsiteX1218" fmla="*/ 7689846 w 11737975"/>
              <a:gd name="connsiteY1218" fmla="*/ 5841582 h 6679095"/>
              <a:gd name="connsiteX1219" fmla="*/ 7705512 w 11737975"/>
              <a:gd name="connsiteY1219" fmla="*/ 5840203 h 6679095"/>
              <a:gd name="connsiteX1220" fmla="*/ 7703149 w 11737975"/>
              <a:gd name="connsiteY1220" fmla="*/ 5833316 h 6679095"/>
              <a:gd name="connsiteX1221" fmla="*/ 7497584 w 11737975"/>
              <a:gd name="connsiteY1221" fmla="*/ 5827568 h 6679095"/>
              <a:gd name="connsiteX1222" fmla="*/ 7494570 w 11737975"/>
              <a:gd name="connsiteY1222" fmla="*/ 5848122 h 6679095"/>
              <a:gd name="connsiteX1223" fmla="*/ 7506801 w 11737975"/>
              <a:gd name="connsiteY1223" fmla="*/ 5833179 h 6679095"/>
              <a:gd name="connsiteX1224" fmla="*/ 7504496 w 11737975"/>
              <a:gd name="connsiteY1224" fmla="*/ 5828069 h 6679095"/>
              <a:gd name="connsiteX1225" fmla="*/ 7497584 w 11737975"/>
              <a:gd name="connsiteY1225" fmla="*/ 5827568 h 6679095"/>
              <a:gd name="connsiteX1226" fmla="*/ 7541670 w 11737975"/>
              <a:gd name="connsiteY1226" fmla="*/ 5824890 h 6679095"/>
              <a:gd name="connsiteX1227" fmla="*/ 7529902 w 11737975"/>
              <a:gd name="connsiteY1227" fmla="*/ 5825904 h 6679095"/>
              <a:gd name="connsiteX1228" fmla="*/ 7538685 w 11737975"/>
              <a:gd name="connsiteY1228" fmla="*/ 5852354 h 6679095"/>
              <a:gd name="connsiteX1229" fmla="*/ 7551845 w 11737975"/>
              <a:gd name="connsiteY1229" fmla="*/ 5853951 h 6679095"/>
              <a:gd name="connsiteX1230" fmla="*/ 7541670 w 11737975"/>
              <a:gd name="connsiteY1230" fmla="*/ 5824890 h 6679095"/>
              <a:gd name="connsiteX1231" fmla="*/ 7615271 w 11737975"/>
              <a:gd name="connsiteY1231" fmla="*/ 5822260 h 6679095"/>
              <a:gd name="connsiteX1232" fmla="*/ 7609773 w 11737975"/>
              <a:gd name="connsiteY1232" fmla="*/ 5824124 h 6679095"/>
              <a:gd name="connsiteX1233" fmla="*/ 7609940 w 11737975"/>
              <a:gd name="connsiteY1233" fmla="*/ 5832037 h 6679095"/>
              <a:gd name="connsiteX1234" fmla="*/ 7617868 w 11737975"/>
              <a:gd name="connsiteY1234" fmla="*/ 5826843 h 6679095"/>
              <a:gd name="connsiteX1235" fmla="*/ 7615271 w 11737975"/>
              <a:gd name="connsiteY1235" fmla="*/ 5822260 h 6679095"/>
              <a:gd name="connsiteX1236" fmla="*/ 7524119 w 11737975"/>
              <a:gd name="connsiteY1236" fmla="*/ 5813570 h 6679095"/>
              <a:gd name="connsiteX1237" fmla="*/ 7510638 w 11737975"/>
              <a:gd name="connsiteY1237" fmla="*/ 5847175 h 6679095"/>
              <a:gd name="connsiteX1238" fmla="*/ 7524119 w 11737975"/>
              <a:gd name="connsiteY1238" fmla="*/ 5813570 h 6679095"/>
              <a:gd name="connsiteX1239" fmla="*/ 7679413 w 11737975"/>
              <a:gd name="connsiteY1239" fmla="*/ 5809683 h 6679095"/>
              <a:gd name="connsiteX1240" fmla="*/ 7672761 w 11737975"/>
              <a:gd name="connsiteY1240" fmla="*/ 5811505 h 6679095"/>
              <a:gd name="connsiteX1241" fmla="*/ 7667368 w 11737975"/>
              <a:gd name="connsiteY1241" fmla="*/ 5818423 h 6679095"/>
              <a:gd name="connsiteX1242" fmla="*/ 7688782 w 11737975"/>
              <a:gd name="connsiteY1242" fmla="*/ 5823758 h 6679095"/>
              <a:gd name="connsiteX1243" fmla="*/ 7679413 w 11737975"/>
              <a:gd name="connsiteY1243" fmla="*/ 5809683 h 6679095"/>
              <a:gd name="connsiteX1244" fmla="*/ 8532394 w 11737975"/>
              <a:gd name="connsiteY1244" fmla="*/ 5805197 h 6679095"/>
              <a:gd name="connsiteX1245" fmla="*/ 8521651 w 11737975"/>
              <a:gd name="connsiteY1245" fmla="*/ 5809598 h 6679095"/>
              <a:gd name="connsiteX1246" fmla="*/ 8546203 w 11737975"/>
              <a:gd name="connsiteY1246" fmla="*/ 5805458 h 6679095"/>
              <a:gd name="connsiteX1247" fmla="*/ 8532394 w 11737975"/>
              <a:gd name="connsiteY1247" fmla="*/ 5805197 h 6679095"/>
              <a:gd name="connsiteX1248" fmla="*/ 8194115 w 11737975"/>
              <a:gd name="connsiteY1248" fmla="*/ 5801618 h 6679095"/>
              <a:gd name="connsiteX1249" fmla="*/ 8176175 w 11737975"/>
              <a:gd name="connsiteY1249" fmla="*/ 5815232 h 6679095"/>
              <a:gd name="connsiteX1250" fmla="*/ 8214563 w 11737975"/>
              <a:gd name="connsiteY1250" fmla="*/ 5811569 h 6679095"/>
              <a:gd name="connsiteX1251" fmla="*/ 8194115 w 11737975"/>
              <a:gd name="connsiteY1251" fmla="*/ 5801618 h 6679095"/>
              <a:gd name="connsiteX1252" fmla="*/ 8295458 w 11737975"/>
              <a:gd name="connsiteY1252" fmla="*/ 5798134 h 6679095"/>
              <a:gd name="connsiteX1253" fmla="*/ 8282367 w 11737975"/>
              <a:gd name="connsiteY1253" fmla="*/ 5800983 h 6679095"/>
              <a:gd name="connsiteX1254" fmla="*/ 8271999 w 11737975"/>
              <a:gd name="connsiteY1254" fmla="*/ 5828931 h 6679095"/>
              <a:gd name="connsiteX1255" fmla="*/ 8323594 w 11737975"/>
              <a:gd name="connsiteY1255" fmla="*/ 5846462 h 6679095"/>
              <a:gd name="connsiteX1256" fmla="*/ 8309158 w 11737975"/>
              <a:gd name="connsiteY1256" fmla="*/ 5802912 h 6679095"/>
              <a:gd name="connsiteX1257" fmla="*/ 8295458 w 11737975"/>
              <a:gd name="connsiteY1257" fmla="*/ 5798134 h 6679095"/>
              <a:gd name="connsiteX1258" fmla="*/ 7581482 w 11737975"/>
              <a:gd name="connsiteY1258" fmla="*/ 5797678 h 6679095"/>
              <a:gd name="connsiteX1259" fmla="*/ 7574103 w 11737975"/>
              <a:gd name="connsiteY1259" fmla="*/ 5801056 h 6679095"/>
              <a:gd name="connsiteX1260" fmla="*/ 7576125 w 11737975"/>
              <a:gd name="connsiteY1260" fmla="*/ 5826908 h 6679095"/>
              <a:gd name="connsiteX1261" fmla="*/ 7589094 w 11737975"/>
              <a:gd name="connsiteY1261" fmla="*/ 5821716 h 6679095"/>
              <a:gd name="connsiteX1262" fmla="*/ 7581482 w 11737975"/>
              <a:gd name="connsiteY1262" fmla="*/ 5797678 h 6679095"/>
              <a:gd name="connsiteX1263" fmla="*/ 7875565 w 11737975"/>
              <a:gd name="connsiteY1263" fmla="*/ 5797367 h 6679095"/>
              <a:gd name="connsiteX1264" fmla="*/ 7872088 w 11737975"/>
              <a:gd name="connsiteY1264" fmla="*/ 5811501 h 6679095"/>
              <a:gd name="connsiteX1265" fmla="*/ 7875565 w 11737975"/>
              <a:gd name="connsiteY1265" fmla="*/ 5797367 h 6679095"/>
              <a:gd name="connsiteX1266" fmla="*/ 7844931 w 11737975"/>
              <a:gd name="connsiteY1266" fmla="*/ 5791891 h 6679095"/>
              <a:gd name="connsiteX1267" fmla="*/ 7835441 w 11737975"/>
              <a:gd name="connsiteY1267" fmla="*/ 5793115 h 6679095"/>
              <a:gd name="connsiteX1268" fmla="*/ 7830590 w 11737975"/>
              <a:gd name="connsiteY1268" fmla="*/ 5823818 h 6679095"/>
              <a:gd name="connsiteX1269" fmla="*/ 7844931 w 11737975"/>
              <a:gd name="connsiteY1269" fmla="*/ 5791891 h 6679095"/>
              <a:gd name="connsiteX1270" fmla="*/ 7813937 w 11737975"/>
              <a:gd name="connsiteY1270" fmla="*/ 5790738 h 6679095"/>
              <a:gd name="connsiteX1271" fmla="*/ 7815805 w 11737975"/>
              <a:gd name="connsiteY1271" fmla="*/ 5797284 h 6679095"/>
              <a:gd name="connsiteX1272" fmla="*/ 7814172 w 11737975"/>
              <a:gd name="connsiteY1272" fmla="*/ 5795306 h 6679095"/>
              <a:gd name="connsiteX1273" fmla="*/ 7808027 w 11737975"/>
              <a:gd name="connsiteY1273" fmla="*/ 5793732 h 6679095"/>
              <a:gd name="connsiteX1274" fmla="*/ 8099530 w 11737975"/>
              <a:gd name="connsiteY1274" fmla="*/ 5789402 h 6679095"/>
              <a:gd name="connsiteX1275" fmla="*/ 8077750 w 11737975"/>
              <a:gd name="connsiteY1275" fmla="*/ 5808291 h 6679095"/>
              <a:gd name="connsiteX1276" fmla="*/ 8072684 w 11737975"/>
              <a:gd name="connsiteY1276" fmla="*/ 5810726 h 6679095"/>
              <a:gd name="connsiteX1277" fmla="*/ 8061728 w 11737975"/>
              <a:gd name="connsiteY1277" fmla="*/ 5808950 h 6679095"/>
              <a:gd name="connsiteX1278" fmla="*/ 8064662 w 11737975"/>
              <a:gd name="connsiteY1278" fmla="*/ 5816653 h 6679095"/>
              <a:gd name="connsiteX1279" fmla="*/ 8066119 w 11737975"/>
              <a:gd name="connsiteY1279" fmla="*/ 5818871 h 6679095"/>
              <a:gd name="connsiteX1280" fmla="*/ 8060286 w 11737975"/>
              <a:gd name="connsiteY1280" fmla="*/ 5817523 h 6679095"/>
              <a:gd name="connsiteX1281" fmla="*/ 8054601 w 11737975"/>
              <a:gd name="connsiteY1281" fmla="*/ 5820150 h 6679095"/>
              <a:gd name="connsiteX1282" fmla="*/ 8064308 w 11737975"/>
              <a:gd name="connsiteY1282" fmla="*/ 5832103 h 6679095"/>
              <a:gd name="connsiteX1283" fmla="*/ 8066834 w 11737975"/>
              <a:gd name="connsiteY1283" fmla="*/ 5833508 h 6679095"/>
              <a:gd name="connsiteX1284" fmla="*/ 8062860 w 11737975"/>
              <a:gd name="connsiteY1284" fmla="*/ 5835061 h 6679095"/>
              <a:gd name="connsiteX1285" fmla="*/ 8061194 w 11737975"/>
              <a:gd name="connsiteY1285" fmla="*/ 5846125 h 6679095"/>
              <a:gd name="connsiteX1286" fmla="*/ 8076296 w 11737975"/>
              <a:gd name="connsiteY1286" fmla="*/ 5844231 h 6679095"/>
              <a:gd name="connsiteX1287" fmla="*/ 8074314 w 11737975"/>
              <a:gd name="connsiteY1287" fmla="*/ 5834280 h 6679095"/>
              <a:gd name="connsiteX1288" fmla="*/ 8076578 w 11737975"/>
              <a:gd name="connsiteY1288" fmla="*/ 5833347 h 6679095"/>
              <a:gd name="connsiteX1289" fmla="*/ 8077156 w 11737975"/>
              <a:gd name="connsiteY1289" fmla="*/ 5832086 h 6679095"/>
              <a:gd name="connsiteX1290" fmla="*/ 8077173 w 11737975"/>
              <a:gd name="connsiteY1290" fmla="*/ 5832103 h 6679095"/>
              <a:gd name="connsiteX1291" fmla="*/ 8085016 w 11737975"/>
              <a:gd name="connsiteY1291" fmla="*/ 5836538 h 6679095"/>
              <a:gd name="connsiteX1292" fmla="*/ 8101788 w 11737975"/>
              <a:gd name="connsiteY1292" fmla="*/ 5826073 h 6679095"/>
              <a:gd name="connsiteX1293" fmla="*/ 8084072 w 11737975"/>
              <a:gd name="connsiteY1293" fmla="*/ 5814295 h 6679095"/>
              <a:gd name="connsiteX1294" fmla="*/ 8086738 w 11737975"/>
              <a:gd name="connsiteY1294" fmla="*/ 5812964 h 6679095"/>
              <a:gd name="connsiteX1295" fmla="*/ 8099530 w 11737975"/>
              <a:gd name="connsiteY1295" fmla="*/ 5789402 h 6679095"/>
              <a:gd name="connsiteX1296" fmla="*/ 8427349 w 11737975"/>
              <a:gd name="connsiteY1296" fmla="*/ 5787845 h 6679095"/>
              <a:gd name="connsiteX1297" fmla="*/ 8430131 w 11737975"/>
              <a:gd name="connsiteY1297" fmla="*/ 5813587 h 6679095"/>
              <a:gd name="connsiteX1298" fmla="*/ 8440305 w 11737975"/>
              <a:gd name="connsiteY1298" fmla="*/ 5806400 h 6679095"/>
              <a:gd name="connsiteX1299" fmla="*/ 8427349 w 11737975"/>
              <a:gd name="connsiteY1299" fmla="*/ 5787845 h 6679095"/>
              <a:gd name="connsiteX1300" fmla="*/ 7466798 w 11737975"/>
              <a:gd name="connsiteY1300" fmla="*/ 5778333 h 6679095"/>
              <a:gd name="connsiteX1301" fmla="*/ 7458131 w 11737975"/>
              <a:gd name="connsiteY1301" fmla="*/ 5779344 h 6679095"/>
              <a:gd name="connsiteX1302" fmla="*/ 7452493 w 11737975"/>
              <a:gd name="connsiteY1302" fmla="*/ 5785140 h 6679095"/>
              <a:gd name="connsiteX1303" fmla="*/ 7476997 w 11737975"/>
              <a:gd name="connsiteY1303" fmla="*/ 5834515 h 6679095"/>
              <a:gd name="connsiteX1304" fmla="*/ 7485397 w 11737975"/>
              <a:gd name="connsiteY1304" fmla="*/ 5811103 h 6679095"/>
              <a:gd name="connsiteX1305" fmla="*/ 7481909 w 11737975"/>
              <a:gd name="connsiteY1305" fmla="*/ 5802286 h 6679095"/>
              <a:gd name="connsiteX1306" fmla="*/ 7486822 w 11737975"/>
              <a:gd name="connsiteY1306" fmla="*/ 5811164 h 6679095"/>
              <a:gd name="connsiteX1307" fmla="*/ 7502392 w 11737975"/>
              <a:gd name="connsiteY1307" fmla="*/ 5812916 h 6679095"/>
              <a:gd name="connsiteX1308" fmla="*/ 7500307 w 11737975"/>
              <a:gd name="connsiteY1308" fmla="*/ 5808527 h 6679095"/>
              <a:gd name="connsiteX1309" fmla="*/ 7502129 w 11737975"/>
              <a:gd name="connsiteY1309" fmla="*/ 5809017 h 6679095"/>
              <a:gd name="connsiteX1310" fmla="*/ 7507227 w 11737975"/>
              <a:gd name="connsiteY1310" fmla="*/ 5802663 h 6679095"/>
              <a:gd name="connsiteX1311" fmla="*/ 7499500 w 11737975"/>
              <a:gd name="connsiteY1311" fmla="*/ 5798207 h 6679095"/>
              <a:gd name="connsiteX1312" fmla="*/ 7497257 w 11737975"/>
              <a:gd name="connsiteY1312" fmla="*/ 5802108 h 6679095"/>
              <a:gd name="connsiteX1313" fmla="*/ 7493733 w 11737975"/>
              <a:gd name="connsiteY1313" fmla="*/ 5794692 h 6679095"/>
              <a:gd name="connsiteX1314" fmla="*/ 7485585 w 11737975"/>
              <a:gd name="connsiteY1314" fmla="*/ 5791313 h 6679095"/>
              <a:gd name="connsiteX1315" fmla="*/ 7479085 w 11737975"/>
              <a:gd name="connsiteY1315" fmla="*/ 5795151 h 6679095"/>
              <a:gd name="connsiteX1316" fmla="*/ 7474830 w 11737975"/>
              <a:gd name="connsiteY1316" fmla="*/ 5784397 h 6679095"/>
              <a:gd name="connsiteX1317" fmla="*/ 7466798 w 11737975"/>
              <a:gd name="connsiteY1317" fmla="*/ 5778333 h 6679095"/>
              <a:gd name="connsiteX1318" fmla="*/ 7851813 w 11737975"/>
              <a:gd name="connsiteY1318" fmla="*/ 5777961 h 6679095"/>
              <a:gd name="connsiteX1319" fmla="*/ 7843838 w 11737975"/>
              <a:gd name="connsiteY1319" fmla="*/ 5783302 h 6679095"/>
              <a:gd name="connsiteX1320" fmla="*/ 7850350 w 11737975"/>
              <a:gd name="connsiteY1320" fmla="*/ 5792323 h 6679095"/>
              <a:gd name="connsiteX1321" fmla="*/ 7851813 w 11737975"/>
              <a:gd name="connsiteY1321" fmla="*/ 5777961 h 6679095"/>
              <a:gd name="connsiteX1322" fmla="*/ 7409392 w 11737975"/>
              <a:gd name="connsiteY1322" fmla="*/ 5777288 h 6679095"/>
              <a:gd name="connsiteX1323" fmla="*/ 7438879 w 11737975"/>
              <a:gd name="connsiteY1323" fmla="*/ 5818154 h 6679095"/>
              <a:gd name="connsiteX1324" fmla="*/ 7426686 w 11737975"/>
              <a:gd name="connsiteY1324" fmla="*/ 5793212 h 6679095"/>
              <a:gd name="connsiteX1325" fmla="*/ 7409392 w 11737975"/>
              <a:gd name="connsiteY1325" fmla="*/ 5777288 h 6679095"/>
              <a:gd name="connsiteX1326" fmla="*/ 8179733 w 11737975"/>
              <a:gd name="connsiteY1326" fmla="*/ 5773570 h 6679095"/>
              <a:gd name="connsiteX1327" fmla="*/ 8177063 w 11737975"/>
              <a:gd name="connsiteY1327" fmla="*/ 5774428 h 6679095"/>
              <a:gd name="connsiteX1328" fmla="*/ 8185143 w 11737975"/>
              <a:gd name="connsiteY1328" fmla="*/ 5778378 h 6679095"/>
              <a:gd name="connsiteX1329" fmla="*/ 8179733 w 11737975"/>
              <a:gd name="connsiteY1329" fmla="*/ 5773570 h 6679095"/>
              <a:gd name="connsiteX1330" fmla="*/ 7612573 w 11737975"/>
              <a:gd name="connsiteY1330" fmla="*/ 5760879 h 6679095"/>
              <a:gd name="connsiteX1331" fmla="*/ 7605022 w 11737975"/>
              <a:gd name="connsiteY1331" fmla="*/ 5761158 h 6679095"/>
              <a:gd name="connsiteX1332" fmla="*/ 7608906 w 11737975"/>
              <a:gd name="connsiteY1332" fmla="*/ 5776377 h 6679095"/>
              <a:gd name="connsiteX1333" fmla="*/ 7619345 w 11737975"/>
              <a:gd name="connsiteY1333" fmla="*/ 5761521 h 6679095"/>
              <a:gd name="connsiteX1334" fmla="*/ 7612573 w 11737975"/>
              <a:gd name="connsiteY1334" fmla="*/ 5760879 h 6679095"/>
              <a:gd name="connsiteX1335" fmla="*/ 8374060 w 11737975"/>
              <a:gd name="connsiteY1335" fmla="*/ 5755271 h 6679095"/>
              <a:gd name="connsiteX1336" fmla="*/ 8418868 w 11737975"/>
              <a:gd name="connsiteY1336" fmla="*/ 5765734 h 6679095"/>
              <a:gd name="connsiteX1337" fmla="*/ 8374060 w 11737975"/>
              <a:gd name="connsiteY1337" fmla="*/ 5755271 h 6679095"/>
              <a:gd name="connsiteX1338" fmla="*/ 8030834 w 11737975"/>
              <a:gd name="connsiteY1338" fmla="*/ 5754447 h 6679095"/>
              <a:gd name="connsiteX1339" fmla="*/ 8031411 w 11737975"/>
              <a:gd name="connsiteY1339" fmla="*/ 5763751 h 6679095"/>
              <a:gd name="connsiteX1340" fmla="*/ 8037708 w 11737975"/>
              <a:gd name="connsiteY1340" fmla="*/ 5755344 h 6679095"/>
              <a:gd name="connsiteX1341" fmla="*/ 8030834 w 11737975"/>
              <a:gd name="connsiteY1341" fmla="*/ 5754447 h 6679095"/>
              <a:gd name="connsiteX1342" fmla="*/ 8281827 w 11737975"/>
              <a:gd name="connsiteY1342" fmla="*/ 5753207 h 6679095"/>
              <a:gd name="connsiteX1343" fmla="*/ 8275501 w 11737975"/>
              <a:gd name="connsiteY1343" fmla="*/ 5757304 h 6679095"/>
              <a:gd name="connsiteX1344" fmla="*/ 8277478 w 11737975"/>
              <a:gd name="connsiteY1344" fmla="*/ 5782956 h 6679095"/>
              <a:gd name="connsiteX1345" fmla="*/ 8298265 w 11737975"/>
              <a:gd name="connsiteY1345" fmla="*/ 5772052 h 6679095"/>
              <a:gd name="connsiteX1346" fmla="*/ 8289697 w 11737975"/>
              <a:gd name="connsiteY1346" fmla="*/ 5756044 h 6679095"/>
              <a:gd name="connsiteX1347" fmla="*/ 8281827 w 11737975"/>
              <a:gd name="connsiteY1347" fmla="*/ 5753207 h 6679095"/>
              <a:gd name="connsiteX1348" fmla="*/ 7499549 w 11737975"/>
              <a:gd name="connsiteY1348" fmla="*/ 5749450 h 6679095"/>
              <a:gd name="connsiteX1349" fmla="*/ 7489585 w 11737975"/>
              <a:gd name="connsiteY1349" fmla="*/ 5752185 h 6679095"/>
              <a:gd name="connsiteX1350" fmla="*/ 7494915 w 11737975"/>
              <a:gd name="connsiteY1350" fmla="*/ 5786130 h 6679095"/>
              <a:gd name="connsiteX1351" fmla="*/ 7498799 w 11737975"/>
              <a:gd name="connsiteY1351" fmla="*/ 5784575 h 6679095"/>
              <a:gd name="connsiteX1352" fmla="*/ 7501468 w 11737975"/>
              <a:gd name="connsiteY1352" fmla="*/ 5790561 h 6679095"/>
              <a:gd name="connsiteX1353" fmla="*/ 7512598 w 11737975"/>
              <a:gd name="connsiteY1353" fmla="*/ 5796958 h 6679095"/>
              <a:gd name="connsiteX1354" fmla="*/ 7516146 w 11737975"/>
              <a:gd name="connsiteY1354" fmla="*/ 5786490 h 6679095"/>
              <a:gd name="connsiteX1355" fmla="*/ 7522507 w 11737975"/>
              <a:gd name="connsiteY1355" fmla="*/ 5794239 h 6679095"/>
              <a:gd name="connsiteX1356" fmla="*/ 7527719 w 11737975"/>
              <a:gd name="connsiteY1356" fmla="*/ 5805817 h 6679095"/>
              <a:gd name="connsiteX1357" fmla="*/ 7538529 w 11737975"/>
              <a:gd name="connsiteY1357" fmla="*/ 5804223 h 6679095"/>
              <a:gd name="connsiteX1358" fmla="*/ 7542288 w 11737975"/>
              <a:gd name="connsiteY1358" fmla="*/ 5799777 h 6679095"/>
              <a:gd name="connsiteX1359" fmla="*/ 7541137 w 11737975"/>
              <a:gd name="connsiteY1359" fmla="*/ 5798259 h 6679095"/>
              <a:gd name="connsiteX1360" fmla="*/ 7544682 w 11737975"/>
              <a:gd name="connsiteY1360" fmla="*/ 5797815 h 6679095"/>
              <a:gd name="connsiteX1361" fmla="*/ 7545314 w 11737975"/>
              <a:gd name="connsiteY1361" fmla="*/ 5805152 h 6679095"/>
              <a:gd name="connsiteX1362" fmla="*/ 7561509 w 11737975"/>
              <a:gd name="connsiteY1362" fmla="*/ 5808249 h 6679095"/>
              <a:gd name="connsiteX1363" fmla="*/ 7554587 w 11737975"/>
              <a:gd name="connsiteY1363" fmla="*/ 5779286 h 6679095"/>
              <a:gd name="connsiteX1364" fmla="*/ 7553378 w 11737975"/>
              <a:gd name="connsiteY1364" fmla="*/ 5779839 h 6679095"/>
              <a:gd name="connsiteX1365" fmla="*/ 7553789 w 11737975"/>
              <a:gd name="connsiteY1365" fmla="*/ 5775624 h 6679095"/>
              <a:gd name="connsiteX1366" fmla="*/ 7544199 w 11737975"/>
              <a:gd name="connsiteY1366" fmla="*/ 5769879 h 6679095"/>
              <a:gd name="connsiteX1367" fmla="*/ 7537662 w 11737975"/>
              <a:gd name="connsiteY1367" fmla="*/ 5783117 h 6679095"/>
              <a:gd name="connsiteX1368" fmla="*/ 7538556 w 11737975"/>
              <a:gd name="connsiteY1368" fmla="*/ 5794856 h 6679095"/>
              <a:gd name="connsiteX1369" fmla="*/ 7530745 w 11737975"/>
              <a:gd name="connsiteY1369" fmla="*/ 5784555 h 6679095"/>
              <a:gd name="connsiteX1370" fmla="*/ 7513809 w 11737975"/>
              <a:gd name="connsiteY1370" fmla="*/ 5771663 h 6679095"/>
              <a:gd name="connsiteX1371" fmla="*/ 7508145 w 11737975"/>
              <a:gd name="connsiteY1371" fmla="*/ 5770631 h 6679095"/>
              <a:gd name="connsiteX1372" fmla="*/ 7510206 w 11737975"/>
              <a:gd name="connsiteY1372" fmla="*/ 5756783 h 6679095"/>
              <a:gd name="connsiteX1373" fmla="*/ 7499549 w 11737975"/>
              <a:gd name="connsiteY1373" fmla="*/ 5749450 h 6679095"/>
              <a:gd name="connsiteX1374" fmla="*/ 7933394 w 11737975"/>
              <a:gd name="connsiteY1374" fmla="*/ 5746717 h 6679095"/>
              <a:gd name="connsiteX1375" fmla="*/ 7933737 w 11737975"/>
              <a:gd name="connsiteY1375" fmla="*/ 5752928 h 6679095"/>
              <a:gd name="connsiteX1376" fmla="*/ 7932076 w 11737975"/>
              <a:gd name="connsiteY1376" fmla="*/ 5753323 h 6679095"/>
              <a:gd name="connsiteX1377" fmla="*/ 7927196 w 11737975"/>
              <a:gd name="connsiteY1377" fmla="*/ 5759879 h 6679095"/>
              <a:gd name="connsiteX1378" fmla="*/ 7932911 w 11737975"/>
              <a:gd name="connsiteY1378" fmla="*/ 5768908 h 6679095"/>
              <a:gd name="connsiteX1379" fmla="*/ 7936101 w 11737975"/>
              <a:gd name="connsiteY1379" fmla="*/ 5767678 h 6679095"/>
              <a:gd name="connsiteX1380" fmla="*/ 7931125 w 11737975"/>
              <a:gd name="connsiteY1380" fmla="*/ 5781855 h 6679095"/>
              <a:gd name="connsiteX1381" fmla="*/ 7930986 w 11737975"/>
              <a:gd name="connsiteY1381" fmla="*/ 5782250 h 6679095"/>
              <a:gd name="connsiteX1382" fmla="*/ 7922658 w 11737975"/>
              <a:gd name="connsiteY1382" fmla="*/ 5778685 h 6679095"/>
              <a:gd name="connsiteX1383" fmla="*/ 7921771 w 11737975"/>
              <a:gd name="connsiteY1383" fmla="*/ 5784176 h 6679095"/>
              <a:gd name="connsiteX1384" fmla="*/ 7916332 w 11737975"/>
              <a:gd name="connsiteY1384" fmla="*/ 5783604 h 6679095"/>
              <a:gd name="connsiteX1385" fmla="*/ 7898418 w 11737975"/>
              <a:gd name="connsiteY1385" fmla="*/ 5790268 h 6679095"/>
              <a:gd name="connsiteX1386" fmla="*/ 7896272 w 11737975"/>
              <a:gd name="connsiteY1386" fmla="*/ 5806237 h 6679095"/>
              <a:gd name="connsiteX1387" fmla="*/ 7913548 w 11737975"/>
              <a:gd name="connsiteY1387" fmla="*/ 5805479 h 6679095"/>
              <a:gd name="connsiteX1388" fmla="*/ 7917484 w 11737975"/>
              <a:gd name="connsiteY1388" fmla="*/ 5805915 h 6679095"/>
              <a:gd name="connsiteX1389" fmla="*/ 7914289 w 11737975"/>
              <a:gd name="connsiteY1389" fmla="*/ 5817530 h 6679095"/>
              <a:gd name="connsiteX1390" fmla="*/ 7913571 w 11737975"/>
              <a:gd name="connsiteY1390" fmla="*/ 5862284 h 6679095"/>
              <a:gd name="connsiteX1391" fmla="*/ 7923584 w 11737975"/>
              <a:gd name="connsiteY1391" fmla="*/ 5871111 h 6679095"/>
              <a:gd name="connsiteX1392" fmla="*/ 7922688 w 11737975"/>
              <a:gd name="connsiteY1392" fmla="*/ 5872276 h 6679095"/>
              <a:gd name="connsiteX1393" fmla="*/ 7935846 w 11737975"/>
              <a:gd name="connsiteY1393" fmla="*/ 5899200 h 6679095"/>
              <a:gd name="connsiteX1394" fmla="*/ 7947728 w 11737975"/>
              <a:gd name="connsiteY1394" fmla="*/ 5889756 h 6679095"/>
              <a:gd name="connsiteX1395" fmla="*/ 7943881 w 11737975"/>
              <a:gd name="connsiteY1395" fmla="*/ 5879873 h 6679095"/>
              <a:gd name="connsiteX1396" fmla="*/ 7945940 w 11737975"/>
              <a:gd name="connsiteY1396" fmla="*/ 5880443 h 6679095"/>
              <a:gd name="connsiteX1397" fmla="*/ 7982565 w 11737975"/>
              <a:gd name="connsiteY1397" fmla="*/ 5838719 h 6679095"/>
              <a:gd name="connsiteX1398" fmla="*/ 7976301 w 11737975"/>
              <a:gd name="connsiteY1398" fmla="*/ 5813900 h 6679095"/>
              <a:gd name="connsiteX1399" fmla="*/ 7953160 w 11737975"/>
              <a:gd name="connsiteY1399" fmla="*/ 5791740 h 6679095"/>
              <a:gd name="connsiteX1400" fmla="*/ 7950073 w 11737975"/>
              <a:gd name="connsiteY1400" fmla="*/ 5790418 h 6679095"/>
              <a:gd name="connsiteX1401" fmla="*/ 7950737 w 11737975"/>
              <a:gd name="connsiteY1401" fmla="*/ 5783916 h 6679095"/>
              <a:gd name="connsiteX1402" fmla="*/ 7947149 w 11737975"/>
              <a:gd name="connsiteY1402" fmla="*/ 5782089 h 6679095"/>
              <a:gd name="connsiteX1403" fmla="*/ 7944315 w 11737975"/>
              <a:gd name="connsiteY1403" fmla="*/ 5787844 h 6679095"/>
              <a:gd name="connsiteX1404" fmla="*/ 7944284 w 11737975"/>
              <a:gd name="connsiteY1404" fmla="*/ 5787941 h 6679095"/>
              <a:gd name="connsiteX1405" fmla="*/ 7940935 w 11737975"/>
              <a:gd name="connsiteY1405" fmla="*/ 5786508 h 6679095"/>
              <a:gd name="connsiteX1406" fmla="*/ 7940248 w 11737975"/>
              <a:gd name="connsiteY1406" fmla="*/ 5764783 h 6679095"/>
              <a:gd name="connsiteX1407" fmla="*/ 7942263 w 11737975"/>
              <a:gd name="connsiteY1407" fmla="*/ 5762896 h 6679095"/>
              <a:gd name="connsiteX1408" fmla="*/ 7940733 w 11737975"/>
              <a:gd name="connsiteY1408" fmla="*/ 5755789 h 6679095"/>
              <a:gd name="connsiteX1409" fmla="*/ 7939790 w 11737975"/>
              <a:gd name="connsiteY1409" fmla="*/ 5755116 h 6679095"/>
              <a:gd name="connsiteX1410" fmla="*/ 7939825 w 11737975"/>
              <a:gd name="connsiteY1410" fmla="*/ 5751408 h 6679095"/>
              <a:gd name="connsiteX1411" fmla="*/ 7933394 w 11737975"/>
              <a:gd name="connsiteY1411" fmla="*/ 5746717 h 6679095"/>
              <a:gd name="connsiteX1412" fmla="*/ 7821688 w 11737975"/>
              <a:gd name="connsiteY1412" fmla="*/ 5746491 h 6679095"/>
              <a:gd name="connsiteX1413" fmla="*/ 7829372 w 11737975"/>
              <a:gd name="connsiteY1413" fmla="*/ 5757456 h 6679095"/>
              <a:gd name="connsiteX1414" fmla="*/ 7828723 w 11737975"/>
              <a:gd name="connsiteY1414" fmla="*/ 5750618 h 6679095"/>
              <a:gd name="connsiteX1415" fmla="*/ 7821688 w 11737975"/>
              <a:gd name="connsiteY1415" fmla="*/ 5746491 h 6679095"/>
              <a:gd name="connsiteX1416" fmla="*/ 7673562 w 11737975"/>
              <a:gd name="connsiteY1416" fmla="*/ 5744603 h 6679095"/>
              <a:gd name="connsiteX1417" fmla="*/ 7677658 w 11737975"/>
              <a:gd name="connsiteY1417" fmla="*/ 5764292 h 6679095"/>
              <a:gd name="connsiteX1418" fmla="*/ 7678484 w 11737975"/>
              <a:gd name="connsiteY1418" fmla="*/ 5764804 h 6679095"/>
              <a:gd name="connsiteX1419" fmla="*/ 7678181 w 11737975"/>
              <a:gd name="connsiteY1419" fmla="*/ 5767955 h 6679095"/>
              <a:gd name="connsiteX1420" fmla="*/ 7680345 w 11737975"/>
              <a:gd name="connsiteY1420" fmla="*/ 5775710 h 6679095"/>
              <a:gd name="connsiteX1421" fmla="*/ 7672188 w 11737975"/>
              <a:gd name="connsiteY1421" fmla="*/ 5781853 h 6679095"/>
              <a:gd name="connsiteX1422" fmla="*/ 7689568 w 11737975"/>
              <a:gd name="connsiteY1422" fmla="*/ 5798551 h 6679095"/>
              <a:gd name="connsiteX1423" fmla="*/ 7689428 w 11737975"/>
              <a:gd name="connsiteY1423" fmla="*/ 5779370 h 6679095"/>
              <a:gd name="connsiteX1424" fmla="*/ 7690891 w 11737975"/>
              <a:gd name="connsiteY1424" fmla="*/ 5778911 h 6679095"/>
              <a:gd name="connsiteX1425" fmla="*/ 7694601 w 11737975"/>
              <a:gd name="connsiteY1425" fmla="*/ 5772237 h 6679095"/>
              <a:gd name="connsiteX1426" fmla="*/ 7699477 w 11737975"/>
              <a:gd name="connsiteY1426" fmla="*/ 5775540 h 6679095"/>
              <a:gd name="connsiteX1427" fmla="*/ 7703003 w 11737975"/>
              <a:gd name="connsiteY1427" fmla="*/ 5775855 h 6679095"/>
              <a:gd name="connsiteX1428" fmla="*/ 7698834 w 11737975"/>
              <a:gd name="connsiteY1428" fmla="*/ 5783302 h 6679095"/>
              <a:gd name="connsiteX1429" fmla="*/ 7722992 w 11737975"/>
              <a:gd name="connsiteY1429" fmla="*/ 5779519 h 6679095"/>
              <a:gd name="connsiteX1430" fmla="*/ 7727651 w 11737975"/>
              <a:gd name="connsiteY1430" fmla="*/ 5775909 h 6679095"/>
              <a:gd name="connsiteX1431" fmla="*/ 7732286 w 11737975"/>
              <a:gd name="connsiteY1431" fmla="*/ 5776711 h 6679095"/>
              <a:gd name="connsiteX1432" fmla="*/ 7743149 w 11737975"/>
              <a:gd name="connsiteY1432" fmla="*/ 5788451 h 6679095"/>
              <a:gd name="connsiteX1433" fmla="*/ 7741015 w 11737975"/>
              <a:gd name="connsiteY1433" fmla="*/ 5770123 h 6679095"/>
              <a:gd name="connsiteX1434" fmla="*/ 7734963 w 11737975"/>
              <a:gd name="connsiteY1434" fmla="*/ 5765531 h 6679095"/>
              <a:gd name="connsiteX1435" fmla="*/ 7736927 w 11737975"/>
              <a:gd name="connsiteY1435" fmla="*/ 5759915 h 6679095"/>
              <a:gd name="connsiteX1436" fmla="*/ 7743630 w 11737975"/>
              <a:gd name="connsiteY1436" fmla="*/ 5760723 h 6679095"/>
              <a:gd name="connsiteX1437" fmla="*/ 7748615 w 11737975"/>
              <a:gd name="connsiteY1437" fmla="*/ 5751445 h 6679095"/>
              <a:gd name="connsiteX1438" fmla="*/ 7733936 w 11737975"/>
              <a:gd name="connsiteY1438" fmla="*/ 5745876 h 6679095"/>
              <a:gd name="connsiteX1439" fmla="*/ 7732274 w 11737975"/>
              <a:gd name="connsiteY1439" fmla="*/ 5759353 h 6679095"/>
              <a:gd name="connsiteX1440" fmla="*/ 7735807 w 11737975"/>
              <a:gd name="connsiteY1440" fmla="*/ 5759779 h 6679095"/>
              <a:gd name="connsiteX1441" fmla="*/ 7725641 w 11737975"/>
              <a:gd name="connsiteY1441" fmla="*/ 5760880 h 6679095"/>
              <a:gd name="connsiteX1442" fmla="*/ 7722077 w 11737975"/>
              <a:gd name="connsiteY1442" fmla="*/ 5761918 h 6679095"/>
              <a:gd name="connsiteX1443" fmla="*/ 7705243 w 11737975"/>
              <a:gd name="connsiteY1443" fmla="*/ 5762559 h 6679095"/>
              <a:gd name="connsiteX1444" fmla="*/ 7695204 w 11737975"/>
              <a:gd name="connsiteY1444" fmla="*/ 5770012 h 6679095"/>
              <a:gd name="connsiteX1445" fmla="*/ 7691495 w 11737975"/>
              <a:gd name="connsiteY1445" fmla="*/ 5753704 h 6679095"/>
              <a:gd name="connsiteX1446" fmla="*/ 7690785 w 11737975"/>
              <a:gd name="connsiteY1446" fmla="*/ 5753700 h 6679095"/>
              <a:gd name="connsiteX1447" fmla="*/ 7690543 w 11737975"/>
              <a:gd name="connsiteY1447" fmla="*/ 5752859 h 6679095"/>
              <a:gd name="connsiteX1448" fmla="*/ 7673562 w 11737975"/>
              <a:gd name="connsiteY1448" fmla="*/ 5744603 h 6679095"/>
              <a:gd name="connsiteX1449" fmla="*/ 7780348 w 11737975"/>
              <a:gd name="connsiteY1449" fmla="*/ 5739614 h 6679095"/>
              <a:gd name="connsiteX1450" fmla="*/ 7776925 w 11737975"/>
              <a:gd name="connsiteY1450" fmla="*/ 5739886 h 6679095"/>
              <a:gd name="connsiteX1451" fmla="*/ 7774204 w 11737975"/>
              <a:gd name="connsiteY1451" fmla="*/ 5744227 h 6679095"/>
              <a:gd name="connsiteX1452" fmla="*/ 7781831 w 11737975"/>
              <a:gd name="connsiteY1452" fmla="*/ 5755718 h 6679095"/>
              <a:gd name="connsiteX1453" fmla="*/ 7787605 w 11737975"/>
              <a:gd name="connsiteY1453" fmla="*/ 5770601 h 6679095"/>
              <a:gd name="connsiteX1454" fmla="*/ 7781531 w 11737975"/>
              <a:gd name="connsiteY1454" fmla="*/ 5780209 h 6679095"/>
              <a:gd name="connsiteX1455" fmla="*/ 7782066 w 11737975"/>
              <a:gd name="connsiteY1455" fmla="*/ 5797435 h 6679095"/>
              <a:gd name="connsiteX1456" fmla="*/ 7796831 w 11737975"/>
              <a:gd name="connsiteY1456" fmla="*/ 5790647 h 6679095"/>
              <a:gd name="connsiteX1457" fmla="*/ 7797417 w 11737975"/>
              <a:gd name="connsiteY1457" fmla="*/ 5789209 h 6679095"/>
              <a:gd name="connsiteX1458" fmla="*/ 7801271 w 11737975"/>
              <a:gd name="connsiteY1458" fmla="*/ 5793497 h 6679095"/>
              <a:gd name="connsiteX1459" fmla="*/ 7803000 w 11737975"/>
              <a:gd name="connsiteY1459" fmla="*/ 5793690 h 6679095"/>
              <a:gd name="connsiteX1460" fmla="*/ 7798066 w 11737975"/>
              <a:gd name="connsiteY1460" fmla="*/ 5796440 h 6679095"/>
              <a:gd name="connsiteX1461" fmla="*/ 7792359 w 11737975"/>
              <a:gd name="connsiteY1461" fmla="*/ 5805328 h 6679095"/>
              <a:gd name="connsiteX1462" fmla="*/ 7821413 w 11737975"/>
              <a:gd name="connsiteY1462" fmla="*/ 5830181 h 6679095"/>
              <a:gd name="connsiteX1463" fmla="*/ 7821719 w 11737975"/>
              <a:gd name="connsiteY1463" fmla="*/ 5804442 h 6679095"/>
              <a:gd name="connsiteX1464" fmla="*/ 7817608 w 11737975"/>
              <a:gd name="connsiteY1464" fmla="*/ 5799466 h 6679095"/>
              <a:gd name="connsiteX1465" fmla="*/ 7822597 w 11737975"/>
              <a:gd name="connsiteY1465" fmla="*/ 5781024 h 6679095"/>
              <a:gd name="connsiteX1466" fmla="*/ 7813829 w 11737975"/>
              <a:gd name="connsiteY1466" fmla="*/ 5764621 h 6679095"/>
              <a:gd name="connsiteX1467" fmla="*/ 7811625 w 11737975"/>
              <a:gd name="connsiteY1467" fmla="*/ 5782633 h 6679095"/>
              <a:gd name="connsiteX1468" fmla="*/ 7812350 w 11737975"/>
              <a:gd name="connsiteY1468" fmla="*/ 5785172 h 6679095"/>
              <a:gd name="connsiteX1469" fmla="*/ 7805939 w 11737975"/>
              <a:gd name="connsiteY1469" fmla="*/ 5776702 h 6679095"/>
              <a:gd name="connsiteX1470" fmla="*/ 7780348 w 11737975"/>
              <a:gd name="connsiteY1470" fmla="*/ 5739614 h 6679095"/>
              <a:gd name="connsiteX1471" fmla="*/ 7632109 w 11737975"/>
              <a:gd name="connsiteY1471" fmla="*/ 5734847 h 6679095"/>
              <a:gd name="connsiteX1472" fmla="*/ 7620869 w 11737975"/>
              <a:gd name="connsiteY1472" fmla="*/ 5775512 h 6679095"/>
              <a:gd name="connsiteX1473" fmla="*/ 7632109 w 11737975"/>
              <a:gd name="connsiteY1473" fmla="*/ 5734847 h 6679095"/>
              <a:gd name="connsiteX1474" fmla="*/ 8432867 w 11737975"/>
              <a:gd name="connsiteY1474" fmla="*/ 5734502 h 6679095"/>
              <a:gd name="connsiteX1475" fmla="*/ 8398365 w 11737975"/>
              <a:gd name="connsiteY1475" fmla="*/ 5742179 h 6679095"/>
              <a:gd name="connsiteX1476" fmla="*/ 8391491 w 11737975"/>
              <a:gd name="connsiteY1476" fmla="*/ 5750202 h 6679095"/>
              <a:gd name="connsiteX1477" fmla="*/ 8428103 w 11737975"/>
              <a:gd name="connsiteY1477" fmla="*/ 5752418 h 6679095"/>
              <a:gd name="connsiteX1478" fmla="*/ 8432867 w 11737975"/>
              <a:gd name="connsiteY1478" fmla="*/ 5734502 h 6679095"/>
              <a:gd name="connsiteX1479" fmla="*/ 8077104 w 11737975"/>
              <a:gd name="connsiteY1479" fmla="*/ 5733964 h 6679095"/>
              <a:gd name="connsiteX1480" fmla="*/ 8074395 w 11737975"/>
              <a:gd name="connsiteY1480" fmla="*/ 5743630 h 6679095"/>
              <a:gd name="connsiteX1481" fmla="*/ 8082333 w 11737975"/>
              <a:gd name="connsiteY1481" fmla="*/ 5743689 h 6679095"/>
              <a:gd name="connsiteX1482" fmla="*/ 8077104 w 11737975"/>
              <a:gd name="connsiteY1482" fmla="*/ 5733964 h 6679095"/>
              <a:gd name="connsiteX1483" fmla="*/ 7740265 w 11737975"/>
              <a:gd name="connsiteY1483" fmla="*/ 5730264 h 6679095"/>
              <a:gd name="connsiteX1484" fmla="*/ 7736051 w 11737975"/>
              <a:gd name="connsiteY1484" fmla="*/ 5736161 h 6679095"/>
              <a:gd name="connsiteX1485" fmla="*/ 7745825 w 11737975"/>
              <a:gd name="connsiteY1485" fmla="*/ 5733071 h 6679095"/>
              <a:gd name="connsiteX1486" fmla="*/ 7740265 w 11737975"/>
              <a:gd name="connsiteY1486" fmla="*/ 5730264 h 6679095"/>
              <a:gd name="connsiteX1487" fmla="*/ 8150131 w 11737975"/>
              <a:gd name="connsiteY1487" fmla="*/ 5730230 h 6679095"/>
              <a:gd name="connsiteX1488" fmla="*/ 8148595 w 11737975"/>
              <a:gd name="connsiteY1488" fmla="*/ 5732984 h 6679095"/>
              <a:gd name="connsiteX1489" fmla="*/ 8137199 w 11737975"/>
              <a:gd name="connsiteY1489" fmla="*/ 5732894 h 6679095"/>
              <a:gd name="connsiteX1490" fmla="*/ 8130813 w 11737975"/>
              <a:gd name="connsiteY1490" fmla="*/ 5744595 h 6679095"/>
              <a:gd name="connsiteX1491" fmla="*/ 8134396 w 11737975"/>
              <a:gd name="connsiteY1491" fmla="*/ 5748929 h 6679095"/>
              <a:gd name="connsiteX1492" fmla="*/ 8131733 w 11737975"/>
              <a:gd name="connsiteY1492" fmla="*/ 5757305 h 6679095"/>
              <a:gd name="connsiteX1493" fmla="*/ 8167240 w 11737975"/>
              <a:gd name="connsiteY1493" fmla="*/ 5772431 h 6679095"/>
              <a:gd name="connsiteX1494" fmla="*/ 8160552 w 11737975"/>
              <a:gd name="connsiteY1494" fmla="*/ 5750730 h 6679095"/>
              <a:gd name="connsiteX1495" fmla="*/ 8158515 w 11737975"/>
              <a:gd name="connsiteY1495" fmla="*/ 5749056 h 6679095"/>
              <a:gd name="connsiteX1496" fmla="*/ 8158180 w 11737975"/>
              <a:gd name="connsiteY1496" fmla="*/ 5745984 h 6679095"/>
              <a:gd name="connsiteX1497" fmla="*/ 8158756 w 11737975"/>
              <a:gd name="connsiteY1497" fmla="*/ 5745625 h 6679095"/>
              <a:gd name="connsiteX1498" fmla="*/ 8156982 w 11737975"/>
              <a:gd name="connsiteY1498" fmla="*/ 5735250 h 6679095"/>
              <a:gd name="connsiteX1499" fmla="*/ 8150131 w 11737975"/>
              <a:gd name="connsiteY1499" fmla="*/ 5730230 h 6679095"/>
              <a:gd name="connsiteX1500" fmla="*/ 8206353 w 11737975"/>
              <a:gd name="connsiteY1500" fmla="*/ 5722854 h 6679095"/>
              <a:gd name="connsiteX1501" fmla="*/ 8221565 w 11737975"/>
              <a:gd name="connsiteY1501" fmla="*/ 5730693 h 6679095"/>
              <a:gd name="connsiteX1502" fmla="*/ 8206353 w 11737975"/>
              <a:gd name="connsiteY1502" fmla="*/ 5722854 h 6679095"/>
              <a:gd name="connsiteX1503" fmla="*/ 7819573 w 11737975"/>
              <a:gd name="connsiteY1503" fmla="*/ 5722194 h 6679095"/>
              <a:gd name="connsiteX1504" fmla="*/ 7814001 w 11737975"/>
              <a:gd name="connsiteY1504" fmla="*/ 5724993 h 6679095"/>
              <a:gd name="connsiteX1505" fmla="*/ 7834678 w 11737975"/>
              <a:gd name="connsiteY1505" fmla="*/ 5743200 h 6679095"/>
              <a:gd name="connsiteX1506" fmla="*/ 7819573 w 11737975"/>
              <a:gd name="connsiteY1506" fmla="*/ 5722194 h 6679095"/>
              <a:gd name="connsiteX1507" fmla="*/ 8287721 w 11737975"/>
              <a:gd name="connsiteY1507" fmla="*/ 5715927 h 6679095"/>
              <a:gd name="connsiteX1508" fmla="*/ 8282105 w 11737975"/>
              <a:gd name="connsiteY1508" fmla="*/ 5739220 h 6679095"/>
              <a:gd name="connsiteX1509" fmla="*/ 8304377 w 11737975"/>
              <a:gd name="connsiteY1509" fmla="*/ 5737868 h 6679095"/>
              <a:gd name="connsiteX1510" fmla="*/ 8287721 w 11737975"/>
              <a:gd name="connsiteY1510" fmla="*/ 5715927 h 6679095"/>
              <a:gd name="connsiteX1511" fmla="*/ 7446085 w 11737975"/>
              <a:gd name="connsiteY1511" fmla="*/ 5713998 h 6679095"/>
              <a:gd name="connsiteX1512" fmla="*/ 7440184 w 11737975"/>
              <a:gd name="connsiteY1512" fmla="*/ 5714527 h 6679095"/>
              <a:gd name="connsiteX1513" fmla="*/ 7443086 w 11737975"/>
              <a:gd name="connsiteY1513" fmla="*/ 5724059 h 6679095"/>
              <a:gd name="connsiteX1514" fmla="*/ 7446085 w 11737975"/>
              <a:gd name="connsiteY1514" fmla="*/ 5713998 h 6679095"/>
              <a:gd name="connsiteX1515" fmla="*/ 7992007 w 11737975"/>
              <a:gd name="connsiteY1515" fmla="*/ 5710934 h 6679095"/>
              <a:gd name="connsiteX1516" fmla="*/ 7982731 w 11737975"/>
              <a:gd name="connsiteY1516" fmla="*/ 5714556 h 6679095"/>
              <a:gd name="connsiteX1517" fmla="*/ 8014438 w 11737975"/>
              <a:gd name="connsiteY1517" fmla="*/ 5742676 h 6679095"/>
              <a:gd name="connsiteX1518" fmla="*/ 7992007 w 11737975"/>
              <a:gd name="connsiteY1518" fmla="*/ 5710934 h 6679095"/>
              <a:gd name="connsiteX1519" fmla="*/ 7470086 w 11737975"/>
              <a:gd name="connsiteY1519" fmla="*/ 5708998 h 6679095"/>
              <a:gd name="connsiteX1520" fmla="*/ 7465104 w 11737975"/>
              <a:gd name="connsiteY1520" fmla="*/ 5711413 h 6679095"/>
              <a:gd name="connsiteX1521" fmla="*/ 7463298 w 11737975"/>
              <a:gd name="connsiteY1521" fmla="*/ 5756210 h 6679095"/>
              <a:gd name="connsiteX1522" fmla="*/ 7470918 w 11737975"/>
              <a:gd name="connsiteY1522" fmla="*/ 5750462 h 6679095"/>
              <a:gd name="connsiteX1523" fmla="*/ 7470086 w 11737975"/>
              <a:gd name="connsiteY1523" fmla="*/ 5708998 h 6679095"/>
              <a:gd name="connsiteX1524" fmla="*/ 7720456 w 11737975"/>
              <a:gd name="connsiteY1524" fmla="*/ 5706435 h 6679095"/>
              <a:gd name="connsiteX1525" fmla="*/ 7715971 w 11737975"/>
              <a:gd name="connsiteY1525" fmla="*/ 5711392 h 6679095"/>
              <a:gd name="connsiteX1526" fmla="*/ 7718587 w 11737975"/>
              <a:gd name="connsiteY1526" fmla="*/ 5721454 h 6679095"/>
              <a:gd name="connsiteX1527" fmla="*/ 7719134 w 11737975"/>
              <a:gd name="connsiteY1527" fmla="*/ 5721841 h 6679095"/>
              <a:gd name="connsiteX1528" fmla="*/ 7715125 w 11737975"/>
              <a:gd name="connsiteY1528" fmla="*/ 5724569 h 6679095"/>
              <a:gd name="connsiteX1529" fmla="*/ 7712575 w 11737975"/>
              <a:gd name="connsiteY1529" fmla="*/ 5756689 h 6679095"/>
              <a:gd name="connsiteX1530" fmla="*/ 7721266 w 11737975"/>
              <a:gd name="connsiteY1530" fmla="*/ 5729560 h 6679095"/>
              <a:gd name="connsiteX1531" fmla="*/ 7721593 w 11737975"/>
              <a:gd name="connsiteY1531" fmla="*/ 5723576 h 6679095"/>
              <a:gd name="connsiteX1532" fmla="*/ 7725094 w 11737975"/>
              <a:gd name="connsiteY1532" fmla="*/ 5726049 h 6679095"/>
              <a:gd name="connsiteX1533" fmla="*/ 7724588 w 11737975"/>
              <a:gd name="connsiteY1533" fmla="*/ 5707755 h 6679095"/>
              <a:gd name="connsiteX1534" fmla="*/ 7720456 w 11737975"/>
              <a:gd name="connsiteY1534" fmla="*/ 5706435 h 6679095"/>
              <a:gd name="connsiteX1535" fmla="*/ 8213863 w 11737975"/>
              <a:gd name="connsiteY1535" fmla="*/ 5701097 h 6679095"/>
              <a:gd name="connsiteX1536" fmla="*/ 8205227 w 11737975"/>
              <a:gd name="connsiteY1536" fmla="*/ 5706977 h 6679095"/>
              <a:gd name="connsiteX1537" fmla="*/ 8238375 w 11737975"/>
              <a:gd name="connsiteY1537" fmla="*/ 5727912 h 6679095"/>
              <a:gd name="connsiteX1538" fmla="*/ 8213863 w 11737975"/>
              <a:gd name="connsiteY1538" fmla="*/ 5701097 h 6679095"/>
              <a:gd name="connsiteX1539" fmla="*/ 8034578 w 11737975"/>
              <a:gd name="connsiteY1539" fmla="*/ 5700944 h 6679095"/>
              <a:gd name="connsiteX1540" fmla="*/ 8040338 w 11737975"/>
              <a:gd name="connsiteY1540" fmla="*/ 5723802 h 6679095"/>
              <a:gd name="connsiteX1541" fmla="*/ 8039030 w 11737975"/>
              <a:gd name="connsiteY1541" fmla="*/ 5702169 h 6679095"/>
              <a:gd name="connsiteX1542" fmla="*/ 8034578 w 11737975"/>
              <a:gd name="connsiteY1542" fmla="*/ 5700944 h 6679095"/>
              <a:gd name="connsiteX1543" fmla="*/ 8117024 w 11737975"/>
              <a:gd name="connsiteY1543" fmla="*/ 5695141 h 6679095"/>
              <a:gd name="connsiteX1544" fmla="*/ 8106501 w 11737975"/>
              <a:gd name="connsiteY1544" fmla="*/ 5699728 h 6679095"/>
              <a:gd name="connsiteX1545" fmla="*/ 8106721 w 11737975"/>
              <a:gd name="connsiteY1545" fmla="*/ 5713660 h 6679095"/>
              <a:gd name="connsiteX1546" fmla="*/ 8117024 w 11737975"/>
              <a:gd name="connsiteY1546" fmla="*/ 5695141 h 6679095"/>
              <a:gd name="connsiteX1547" fmla="*/ 7708574 w 11737975"/>
              <a:gd name="connsiteY1547" fmla="*/ 5689076 h 6679095"/>
              <a:gd name="connsiteX1548" fmla="*/ 7701480 w 11737975"/>
              <a:gd name="connsiteY1548" fmla="*/ 5692272 h 6679095"/>
              <a:gd name="connsiteX1549" fmla="*/ 7703076 w 11737975"/>
              <a:gd name="connsiteY1549" fmla="*/ 5701360 h 6679095"/>
              <a:gd name="connsiteX1550" fmla="*/ 7708574 w 11737975"/>
              <a:gd name="connsiteY1550" fmla="*/ 5689076 h 6679095"/>
              <a:gd name="connsiteX1551" fmla="*/ 4424658 w 11737975"/>
              <a:gd name="connsiteY1551" fmla="*/ 5676975 h 6679095"/>
              <a:gd name="connsiteX1552" fmla="*/ 4405638 w 11737975"/>
              <a:gd name="connsiteY1552" fmla="*/ 5676976 h 6679095"/>
              <a:gd name="connsiteX1553" fmla="*/ 4404053 w 11737975"/>
              <a:gd name="connsiteY1553" fmla="*/ 5676976 h 6679095"/>
              <a:gd name="connsiteX1554" fmla="*/ 4405638 w 11737975"/>
              <a:gd name="connsiteY1554" fmla="*/ 5689881 h 6679095"/>
              <a:gd name="connsiteX1555" fmla="*/ 4424658 w 11737975"/>
              <a:gd name="connsiteY1555" fmla="*/ 5702787 h 6679095"/>
              <a:gd name="connsiteX1556" fmla="*/ 4437339 w 11737975"/>
              <a:gd name="connsiteY1556" fmla="*/ 5702787 h 6679095"/>
              <a:gd name="connsiteX1557" fmla="*/ 4438924 w 11737975"/>
              <a:gd name="connsiteY1557" fmla="*/ 5702787 h 6679095"/>
              <a:gd name="connsiteX1558" fmla="*/ 4440510 w 11737975"/>
              <a:gd name="connsiteY1558" fmla="*/ 5689881 h 6679095"/>
              <a:gd name="connsiteX1559" fmla="*/ 4438924 w 11737975"/>
              <a:gd name="connsiteY1559" fmla="*/ 5689881 h 6679095"/>
              <a:gd name="connsiteX1560" fmla="*/ 4424658 w 11737975"/>
              <a:gd name="connsiteY1560" fmla="*/ 5676975 h 6679095"/>
              <a:gd name="connsiteX1561" fmla="*/ 5097660 w 11737975"/>
              <a:gd name="connsiteY1561" fmla="*/ 5675604 h 6679095"/>
              <a:gd name="connsiteX1562" fmla="*/ 5109814 w 11737975"/>
              <a:gd name="connsiteY1562" fmla="*/ 5701812 h 6679095"/>
              <a:gd name="connsiteX1563" fmla="*/ 5092527 w 11737975"/>
              <a:gd name="connsiteY1563" fmla="*/ 5687475 h 6679095"/>
              <a:gd name="connsiteX1564" fmla="*/ 5097660 w 11737975"/>
              <a:gd name="connsiteY1564" fmla="*/ 5675604 h 6679095"/>
              <a:gd name="connsiteX1565" fmla="*/ 8079116 w 11737975"/>
              <a:gd name="connsiteY1565" fmla="*/ 5672742 h 6679095"/>
              <a:gd name="connsiteX1566" fmla="*/ 8084152 w 11737975"/>
              <a:gd name="connsiteY1566" fmla="*/ 5683289 h 6679095"/>
              <a:gd name="connsiteX1567" fmla="*/ 8085906 w 11737975"/>
              <a:gd name="connsiteY1567" fmla="*/ 5673708 h 6679095"/>
              <a:gd name="connsiteX1568" fmla="*/ 8079116 w 11737975"/>
              <a:gd name="connsiteY1568" fmla="*/ 5672742 h 6679095"/>
              <a:gd name="connsiteX1569" fmla="*/ 8508637 w 11737975"/>
              <a:gd name="connsiteY1569" fmla="*/ 5671244 h 6679095"/>
              <a:gd name="connsiteX1570" fmla="*/ 8495679 w 11737975"/>
              <a:gd name="connsiteY1570" fmla="*/ 5673706 h 6679095"/>
              <a:gd name="connsiteX1571" fmla="*/ 8489455 w 11737975"/>
              <a:gd name="connsiteY1571" fmla="*/ 5687295 h 6679095"/>
              <a:gd name="connsiteX1572" fmla="*/ 8515291 w 11737975"/>
              <a:gd name="connsiteY1572" fmla="*/ 5677297 h 6679095"/>
              <a:gd name="connsiteX1573" fmla="*/ 8508637 w 11737975"/>
              <a:gd name="connsiteY1573" fmla="*/ 5671244 h 6679095"/>
              <a:gd name="connsiteX1574" fmla="*/ 8318139 w 11737975"/>
              <a:gd name="connsiteY1574" fmla="*/ 5671100 h 6679095"/>
              <a:gd name="connsiteX1575" fmla="*/ 8310329 w 11737975"/>
              <a:gd name="connsiteY1575" fmla="*/ 5681066 h 6679095"/>
              <a:gd name="connsiteX1576" fmla="*/ 8308246 w 11737975"/>
              <a:gd name="connsiteY1576" fmla="*/ 5684676 h 6679095"/>
              <a:gd name="connsiteX1577" fmla="*/ 8296037 w 11737975"/>
              <a:gd name="connsiteY1577" fmla="*/ 5698538 h 6679095"/>
              <a:gd name="connsiteX1578" fmla="*/ 8292073 w 11737975"/>
              <a:gd name="connsiteY1578" fmla="*/ 5714584 h 6679095"/>
              <a:gd name="connsiteX1579" fmla="*/ 8298961 w 11737975"/>
              <a:gd name="connsiteY1579" fmla="*/ 5712813 h 6679095"/>
              <a:gd name="connsiteX1580" fmla="*/ 8301768 w 11737975"/>
              <a:gd name="connsiteY1580" fmla="*/ 5710244 h 6679095"/>
              <a:gd name="connsiteX1581" fmla="*/ 8302801 w 11737975"/>
              <a:gd name="connsiteY1581" fmla="*/ 5719117 h 6679095"/>
              <a:gd name="connsiteX1582" fmla="*/ 8318731 w 11737975"/>
              <a:gd name="connsiteY1582" fmla="*/ 5697089 h 6679095"/>
              <a:gd name="connsiteX1583" fmla="*/ 8320199 w 11737975"/>
              <a:gd name="connsiteY1583" fmla="*/ 5690689 h 6679095"/>
              <a:gd name="connsiteX1584" fmla="*/ 8324105 w 11737975"/>
              <a:gd name="connsiteY1584" fmla="*/ 5687602 h 6679095"/>
              <a:gd name="connsiteX1585" fmla="*/ 8338751 w 11737975"/>
              <a:gd name="connsiteY1585" fmla="*/ 5687731 h 6679095"/>
              <a:gd name="connsiteX1586" fmla="*/ 8326953 w 11737975"/>
              <a:gd name="connsiteY1586" fmla="*/ 5675745 h 6679095"/>
              <a:gd name="connsiteX1587" fmla="*/ 8319879 w 11737975"/>
              <a:gd name="connsiteY1587" fmla="*/ 5677128 h 6679095"/>
              <a:gd name="connsiteX1588" fmla="*/ 8016389 w 11737975"/>
              <a:gd name="connsiteY1588" fmla="*/ 5667299 h 6679095"/>
              <a:gd name="connsiteX1589" fmla="*/ 8014056 w 11737975"/>
              <a:gd name="connsiteY1589" fmla="*/ 5670612 h 6679095"/>
              <a:gd name="connsiteX1590" fmla="*/ 8025261 w 11737975"/>
              <a:gd name="connsiteY1590" fmla="*/ 5667306 h 6679095"/>
              <a:gd name="connsiteX1591" fmla="*/ 8016389 w 11737975"/>
              <a:gd name="connsiteY1591" fmla="*/ 5667299 h 6679095"/>
              <a:gd name="connsiteX1592" fmla="*/ 8166590 w 11737975"/>
              <a:gd name="connsiteY1592" fmla="*/ 5663201 h 6679095"/>
              <a:gd name="connsiteX1593" fmla="*/ 8159918 w 11737975"/>
              <a:gd name="connsiteY1593" fmla="*/ 5668459 h 6679095"/>
              <a:gd name="connsiteX1594" fmla="*/ 8159692 w 11737975"/>
              <a:gd name="connsiteY1594" fmla="*/ 5671533 h 6679095"/>
              <a:gd name="connsiteX1595" fmla="*/ 8158947 w 11737975"/>
              <a:gd name="connsiteY1595" fmla="*/ 5670512 h 6679095"/>
              <a:gd name="connsiteX1596" fmla="*/ 8152996 w 11737975"/>
              <a:gd name="connsiteY1596" fmla="*/ 5686878 h 6679095"/>
              <a:gd name="connsiteX1597" fmla="*/ 8160902 w 11737975"/>
              <a:gd name="connsiteY1597" fmla="*/ 5686897 h 6679095"/>
              <a:gd name="connsiteX1598" fmla="*/ 8161415 w 11737975"/>
              <a:gd name="connsiteY1598" fmla="*/ 5685244 h 6679095"/>
              <a:gd name="connsiteX1599" fmla="*/ 8163355 w 11737975"/>
              <a:gd name="connsiteY1599" fmla="*/ 5690396 h 6679095"/>
              <a:gd name="connsiteX1600" fmla="*/ 8166590 w 11737975"/>
              <a:gd name="connsiteY1600" fmla="*/ 5663201 h 6679095"/>
              <a:gd name="connsiteX1601" fmla="*/ 8443496 w 11737975"/>
              <a:gd name="connsiteY1601" fmla="*/ 5662795 h 6679095"/>
              <a:gd name="connsiteX1602" fmla="*/ 8429526 w 11737975"/>
              <a:gd name="connsiteY1602" fmla="*/ 5663553 h 6679095"/>
              <a:gd name="connsiteX1603" fmla="*/ 8430236 w 11737975"/>
              <a:gd name="connsiteY1603" fmla="*/ 5683531 h 6679095"/>
              <a:gd name="connsiteX1604" fmla="*/ 8455980 w 11737975"/>
              <a:gd name="connsiteY1604" fmla="*/ 5668423 h 6679095"/>
              <a:gd name="connsiteX1605" fmla="*/ 8443496 w 11737975"/>
              <a:gd name="connsiteY1605" fmla="*/ 5662795 h 6679095"/>
              <a:gd name="connsiteX1606" fmla="*/ 4396192 w 11737975"/>
              <a:gd name="connsiteY1606" fmla="*/ 5661490 h 6679095"/>
              <a:gd name="connsiteX1607" fmla="*/ 4389812 w 11737975"/>
              <a:gd name="connsiteY1607" fmla="*/ 5689885 h 6679095"/>
              <a:gd name="connsiteX1608" fmla="*/ 4397789 w 11737975"/>
              <a:gd name="connsiteY1608" fmla="*/ 5704078 h 6679095"/>
              <a:gd name="connsiteX1609" fmla="*/ 4396192 w 11737975"/>
              <a:gd name="connsiteY1609" fmla="*/ 5661490 h 6679095"/>
              <a:gd name="connsiteX1610" fmla="*/ 8104792 w 11737975"/>
              <a:gd name="connsiteY1610" fmla="*/ 5651307 h 6679095"/>
              <a:gd name="connsiteX1611" fmla="*/ 8098434 w 11737975"/>
              <a:gd name="connsiteY1611" fmla="*/ 5651661 h 6679095"/>
              <a:gd name="connsiteX1612" fmla="*/ 8093693 w 11737975"/>
              <a:gd name="connsiteY1612" fmla="*/ 5659831 h 6679095"/>
              <a:gd name="connsiteX1613" fmla="*/ 8112354 w 11737975"/>
              <a:gd name="connsiteY1613" fmla="*/ 5689333 h 6679095"/>
              <a:gd name="connsiteX1614" fmla="*/ 8116983 w 11737975"/>
              <a:gd name="connsiteY1614" fmla="*/ 5686645 h 6679095"/>
              <a:gd name="connsiteX1615" fmla="*/ 8104792 w 11737975"/>
              <a:gd name="connsiteY1615" fmla="*/ 5651307 h 6679095"/>
              <a:gd name="connsiteX1616" fmla="*/ 4989245 w 11737975"/>
              <a:gd name="connsiteY1616" fmla="*/ 5649875 h 6679095"/>
              <a:gd name="connsiteX1617" fmla="*/ 4989055 w 11737975"/>
              <a:gd name="connsiteY1617" fmla="*/ 5661489 h 6679095"/>
              <a:gd name="connsiteX1618" fmla="*/ 4992094 w 11737975"/>
              <a:gd name="connsiteY1618" fmla="*/ 5676975 h 6679095"/>
              <a:gd name="connsiteX1619" fmla="*/ 4993613 w 11737975"/>
              <a:gd name="connsiteY1619" fmla="*/ 5676976 h 6679095"/>
              <a:gd name="connsiteX1620" fmla="*/ 4992093 w 11737975"/>
              <a:gd name="connsiteY1620" fmla="*/ 5661490 h 6679095"/>
              <a:gd name="connsiteX1621" fmla="*/ 4990574 w 11737975"/>
              <a:gd name="connsiteY1621" fmla="*/ 5661490 h 6679095"/>
              <a:gd name="connsiteX1622" fmla="*/ 4989245 w 11737975"/>
              <a:gd name="connsiteY1622" fmla="*/ 5649875 h 6679095"/>
              <a:gd name="connsiteX1623" fmla="*/ 7967614 w 11737975"/>
              <a:gd name="connsiteY1623" fmla="*/ 5648702 h 6679095"/>
              <a:gd name="connsiteX1624" fmla="*/ 7957054 w 11737975"/>
              <a:gd name="connsiteY1624" fmla="*/ 5649791 h 6679095"/>
              <a:gd name="connsiteX1625" fmla="*/ 7957229 w 11737975"/>
              <a:gd name="connsiteY1625" fmla="*/ 5658274 h 6679095"/>
              <a:gd name="connsiteX1626" fmla="*/ 7959649 w 11737975"/>
              <a:gd name="connsiteY1626" fmla="*/ 5665955 h 6679095"/>
              <a:gd name="connsiteX1627" fmla="*/ 7954098 w 11737975"/>
              <a:gd name="connsiteY1627" fmla="*/ 5669395 h 6679095"/>
              <a:gd name="connsiteX1628" fmla="*/ 7950533 w 11737975"/>
              <a:gd name="connsiteY1628" fmla="*/ 5676949 h 6679095"/>
              <a:gd name="connsiteX1629" fmla="*/ 8002205 w 11737975"/>
              <a:gd name="connsiteY1629" fmla="*/ 5677507 h 6679095"/>
              <a:gd name="connsiteX1630" fmla="*/ 7981259 w 11737975"/>
              <a:gd name="connsiteY1630" fmla="*/ 5661333 h 6679095"/>
              <a:gd name="connsiteX1631" fmla="*/ 7974374 w 11737975"/>
              <a:gd name="connsiteY1631" fmla="*/ 5661625 h 6679095"/>
              <a:gd name="connsiteX1632" fmla="*/ 7976093 w 11737975"/>
              <a:gd name="connsiteY1632" fmla="*/ 5657731 h 6679095"/>
              <a:gd name="connsiteX1633" fmla="*/ 7967614 w 11737975"/>
              <a:gd name="connsiteY1633" fmla="*/ 5648702 h 6679095"/>
              <a:gd name="connsiteX1634" fmla="*/ 8546517 w 11737975"/>
              <a:gd name="connsiteY1634" fmla="*/ 5648277 h 6679095"/>
              <a:gd name="connsiteX1635" fmla="*/ 8540469 w 11737975"/>
              <a:gd name="connsiteY1635" fmla="*/ 5660186 h 6679095"/>
              <a:gd name="connsiteX1636" fmla="*/ 8557847 w 11737975"/>
              <a:gd name="connsiteY1636" fmla="*/ 5662057 h 6679095"/>
              <a:gd name="connsiteX1637" fmla="*/ 8557419 w 11737975"/>
              <a:gd name="connsiteY1637" fmla="*/ 5650530 h 6679095"/>
              <a:gd name="connsiteX1638" fmla="*/ 8546517 w 11737975"/>
              <a:gd name="connsiteY1638" fmla="*/ 5648277 h 6679095"/>
              <a:gd name="connsiteX1639" fmla="*/ 7555337 w 11737975"/>
              <a:gd name="connsiteY1639" fmla="*/ 5647957 h 6679095"/>
              <a:gd name="connsiteX1640" fmla="*/ 7548648 w 11737975"/>
              <a:gd name="connsiteY1640" fmla="*/ 5655504 h 6679095"/>
              <a:gd name="connsiteX1641" fmla="*/ 7550218 w 11737975"/>
              <a:gd name="connsiteY1641" fmla="*/ 5664075 h 6679095"/>
              <a:gd name="connsiteX1642" fmla="*/ 7559196 w 11737975"/>
              <a:gd name="connsiteY1642" fmla="*/ 5648524 h 6679095"/>
              <a:gd name="connsiteX1643" fmla="*/ 7555337 w 11737975"/>
              <a:gd name="connsiteY1643" fmla="*/ 5647957 h 6679095"/>
              <a:gd name="connsiteX1644" fmla="*/ 8296413 w 11737975"/>
              <a:gd name="connsiteY1644" fmla="*/ 5641255 h 6679095"/>
              <a:gd name="connsiteX1645" fmla="*/ 8289620 w 11737975"/>
              <a:gd name="connsiteY1645" fmla="*/ 5656268 h 6679095"/>
              <a:gd name="connsiteX1646" fmla="*/ 8316485 w 11737975"/>
              <a:gd name="connsiteY1646" fmla="*/ 5659255 h 6679095"/>
              <a:gd name="connsiteX1647" fmla="*/ 8296413 w 11737975"/>
              <a:gd name="connsiteY1647" fmla="*/ 5641255 h 6679095"/>
              <a:gd name="connsiteX1648" fmla="*/ 7984505 w 11737975"/>
              <a:gd name="connsiteY1648" fmla="*/ 5638410 h 6679095"/>
              <a:gd name="connsiteX1649" fmla="*/ 7979904 w 11737975"/>
              <a:gd name="connsiteY1649" fmla="*/ 5639156 h 6679095"/>
              <a:gd name="connsiteX1650" fmla="*/ 7979952 w 11737975"/>
              <a:gd name="connsiteY1650" fmla="*/ 5653483 h 6679095"/>
              <a:gd name="connsiteX1651" fmla="*/ 7986529 w 11737975"/>
              <a:gd name="connsiteY1651" fmla="*/ 5641493 h 6679095"/>
              <a:gd name="connsiteX1652" fmla="*/ 7984505 w 11737975"/>
              <a:gd name="connsiteY1652" fmla="*/ 5638410 h 6679095"/>
              <a:gd name="connsiteX1653" fmla="*/ 8267772 w 11737975"/>
              <a:gd name="connsiteY1653" fmla="*/ 5638009 h 6679095"/>
              <a:gd name="connsiteX1654" fmla="*/ 8260835 w 11737975"/>
              <a:gd name="connsiteY1654" fmla="*/ 5642508 h 6679095"/>
              <a:gd name="connsiteX1655" fmla="*/ 8270197 w 11737975"/>
              <a:gd name="connsiteY1655" fmla="*/ 5650892 h 6679095"/>
              <a:gd name="connsiteX1656" fmla="*/ 8273330 w 11737975"/>
              <a:gd name="connsiteY1656" fmla="*/ 5643904 h 6679095"/>
              <a:gd name="connsiteX1657" fmla="*/ 8267772 w 11737975"/>
              <a:gd name="connsiteY1657" fmla="*/ 5638009 h 6679095"/>
              <a:gd name="connsiteX1658" fmla="*/ 8017526 w 11737975"/>
              <a:gd name="connsiteY1658" fmla="*/ 5635370 h 6679095"/>
              <a:gd name="connsiteX1659" fmla="*/ 8003659 w 11737975"/>
              <a:gd name="connsiteY1659" fmla="*/ 5646522 h 6679095"/>
              <a:gd name="connsiteX1660" fmla="*/ 8012373 w 11737975"/>
              <a:gd name="connsiteY1660" fmla="*/ 5652478 h 6679095"/>
              <a:gd name="connsiteX1661" fmla="*/ 8017526 w 11737975"/>
              <a:gd name="connsiteY1661" fmla="*/ 5635370 h 6679095"/>
              <a:gd name="connsiteX1662" fmla="*/ 7588918 w 11737975"/>
              <a:gd name="connsiteY1662" fmla="*/ 5632265 h 6679095"/>
              <a:gd name="connsiteX1663" fmla="*/ 7568811 w 11737975"/>
              <a:gd name="connsiteY1663" fmla="*/ 5647892 h 6679095"/>
              <a:gd name="connsiteX1664" fmla="*/ 7566977 w 11737975"/>
              <a:gd name="connsiteY1664" fmla="*/ 5653074 h 6679095"/>
              <a:gd name="connsiteX1665" fmla="*/ 7566582 w 11737975"/>
              <a:gd name="connsiteY1665" fmla="*/ 5653214 h 6679095"/>
              <a:gd name="connsiteX1666" fmla="*/ 7566384 w 11737975"/>
              <a:gd name="connsiteY1666" fmla="*/ 5654750 h 6679095"/>
              <a:gd name="connsiteX1667" fmla="*/ 7564216 w 11737975"/>
              <a:gd name="connsiteY1667" fmla="*/ 5660877 h 6679095"/>
              <a:gd name="connsiteX1668" fmla="*/ 7565613 w 11737975"/>
              <a:gd name="connsiteY1668" fmla="*/ 5660736 h 6679095"/>
              <a:gd name="connsiteX1669" fmla="*/ 7565368 w 11737975"/>
              <a:gd name="connsiteY1669" fmla="*/ 5662628 h 6679095"/>
              <a:gd name="connsiteX1670" fmla="*/ 7556253 w 11737975"/>
              <a:gd name="connsiteY1670" fmla="*/ 5665585 h 6679095"/>
              <a:gd name="connsiteX1671" fmla="*/ 7562864 w 11737975"/>
              <a:gd name="connsiteY1671" fmla="*/ 5692757 h 6679095"/>
              <a:gd name="connsiteX1672" fmla="*/ 7568135 w 11737975"/>
              <a:gd name="connsiteY1672" fmla="*/ 5691968 h 6679095"/>
              <a:gd name="connsiteX1673" fmla="*/ 7570671 w 11737975"/>
              <a:gd name="connsiteY1673" fmla="*/ 5693126 h 6679095"/>
              <a:gd name="connsiteX1674" fmla="*/ 7568008 w 11737975"/>
              <a:gd name="connsiteY1674" fmla="*/ 5701135 h 6679095"/>
              <a:gd name="connsiteX1675" fmla="*/ 7629588 w 11737975"/>
              <a:gd name="connsiteY1675" fmla="*/ 5707048 h 6679095"/>
              <a:gd name="connsiteX1676" fmla="*/ 7631428 w 11737975"/>
              <a:gd name="connsiteY1676" fmla="*/ 5697310 h 6679095"/>
              <a:gd name="connsiteX1677" fmla="*/ 7588992 w 11737975"/>
              <a:gd name="connsiteY1677" fmla="*/ 5683296 h 6679095"/>
              <a:gd name="connsiteX1678" fmla="*/ 7585703 w 11737975"/>
              <a:gd name="connsiteY1678" fmla="*/ 5683460 h 6679095"/>
              <a:gd name="connsiteX1679" fmla="*/ 7590538 w 11737975"/>
              <a:gd name="connsiteY1679" fmla="*/ 5675656 h 6679095"/>
              <a:gd name="connsiteX1680" fmla="*/ 7589637 w 11737975"/>
              <a:gd name="connsiteY1680" fmla="*/ 5662569 h 6679095"/>
              <a:gd name="connsiteX1681" fmla="*/ 7582840 w 11737975"/>
              <a:gd name="connsiteY1681" fmla="*/ 5652565 h 6679095"/>
              <a:gd name="connsiteX1682" fmla="*/ 7582889 w 11737975"/>
              <a:gd name="connsiteY1682" fmla="*/ 5652527 h 6679095"/>
              <a:gd name="connsiteX1683" fmla="*/ 7588918 w 11737975"/>
              <a:gd name="connsiteY1683" fmla="*/ 5632265 h 6679095"/>
              <a:gd name="connsiteX1684" fmla="*/ 8514856 w 11737975"/>
              <a:gd name="connsiteY1684" fmla="*/ 5632260 h 6679095"/>
              <a:gd name="connsiteX1685" fmla="*/ 8500316 w 11737975"/>
              <a:gd name="connsiteY1685" fmla="*/ 5636526 h 6679095"/>
              <a:gd name="connsiteX1686" fmla="*/ 8514856 w 11737975"/>
              <a:gd name="connsiteY1686" fmla="*/ 5632260 h 6679095"/>
              <a:gd name="connsiteX1687" fmla="*/ 7620376 w 11737975"/>
              <a:gd name="connsiteY1687" fmla="*/ 5631888 h 6679095"/>
              <a:gd name="connsiteX1688" fmla="*/ 7610726 w 11737975"/>
              <a:gd name="connsiteY1688" fmla="*/ 5650998 h 6679095"/>
              <a:gd name="connsiteX1689" fmla="*/ 7613933 w 11737975"/>
              <a:gd name="connsiteY1689" fmla="*/ 5652832 h 6679095"/>
              <a:gd name="connsiteX1690" fmla="*/ 7610888 w 11737975"/>
              <a:gd name="connsiteY1690" fmla="*/ 5654362 h 6679095"/>
              <a:gd name="connsiteX1691" fmla="*/ 7610067 w 11737975"/>
              <a:gd name="connsiteY1691" fmla="*/ 5664167 h 6679095"/>
              <a:gd name="connsiteX1692" fmla="*/ 7623241 w 11737975"/>
              <a:gd name="connsiteY1692" fmla="*/ 5661160 h 6679095"/>
              <a:gd name="connsiteX1693" fmla="*/ 7620872 w 11737975"/>
              <a:gd name="connsiteY1693" fmla="*/ 5652491 h 6679095"/>
              <a:gd name="connsiteX1694" fmla="*/ 7623432 w 11737975"/>
              <a:gd name="connsiteY1694" fmla="*/ 5650616 h 6679095"/>
              <a:gd name="connsiteX1695" fmla="*/ 7628286 w 11737975"/>
              <a:gd name="connsiteY1695" fmla="*/ 5633267 h 6679095"/>
              <a:gd name="connsiteX1696" fmla="*/ 7620376 w 11737975"/>
              <a:gd name="connsiteY1696" fmla="*/ 5631888 h 6679095"/>
              <a:gd name="connsiteX1697" fmla="*/ 8231336 w 11737975"/>
              <a:gd name="connsiteY1697" fmla="*/ 5631733 h 6679095"/>
              <a:gd name="connsiteX1698" fmla="*/ 8223807 w 11737975"/>
              <a:gd name="connsiteY1698" fmla="*/ 5637150 h 6679095"/>
              <a:gd name="connsiteX1699" fmla="*/ 8241467 w 11737975"/>
              <a:gd name="connsiteY1699" fmla="*/ 5642067 h 6679095"/>
              <a:gd name="connsiteX1700" fmla="*/ 8239447 w 11737975"/>
              <a:gd name="connsiteY1700" fmla="*/ 5635706 h 6679095"/>
              <a:gd name="connsiteX1701" fmla="*/ 8231336 w 11737975"/>
              <a:gd name="connsiteY1701" fmla="*/ 5631733 h 6679095"/>
              <a:gd name="connsiteX1702" fmla="*/ 8155792 w 11737975"/>
              <a:gd name="connsiteY1702" fmla="*/ 5631408 h 6679095"/>
              <a:gd name="connsiteX1703" fmla="*/ 8149521 w 11737975"/>
              <a:gd name="connsiteY1703" fmla="*/ 5633266 h 6679095"/>
              <a:gd name="connsiteX1704" fmla="*/ 8159539 w 11737975"/>
              <a:gd name="connsiteY1704" fmla="*/ 5640567 h 6679095"/>
              <a:gd name="connsiteX1705" fmla="*/ 8163310 w 11737975"/>
              <a:gd name="connsiteY1705" fmla="*/ 5644017 h 6679095"/>
              <a:gd name="connsiteX1706" fmla="*/ 8157248 w 11737975"/>
              <a:gd name="connsiteY1706" fmla="*/ 5652077 h 6679095"/>
              <a:gd name="connsiteX1707" fmla="*/ 8176648 w 11737975"/>
              <a:gd name="connsiteY1707" fmla="*/ 5634942 h 6679095"/>
              <a:gd name="connsiteX1708" fmla="*/ 8171061 w 11737975"/>
              <a:gd name="connsiteY1708" fmla="*/ 5636714 h 6679095"/>
              <a:gd name="connsiteX1709" fmla="*/ 8168219 w 11737975"/>
              <a:gd name="connsiteY1709" fmla="*/ 5634746 h 6679095"/>
              <a:gd name="connsiteX1710" fmla="*/ 8155792 w 11737975"/>
              <a:gd name="connsiteY1710" fmla="*/ 5631408 h 6679095"/>
              <a:gd name="connsiteX1711" fmla="*/ 4159258 w 11737975"/>
              <a:gd name="connsiteY1711" fmla="*/ 5630519 h 6679095"/>
              <a:gd name="connsiteX1712" fmla="*/ 4160824 w 11737975"/>
              <a:gd name="connsiteY1712" fmla="*/ 5646006 h 6679095"/>
              <a:gd name="connsiteX1713" fmla="*/ 4159258 w 11737975"/>
              <a:gd name="connsiteY1713" fmla="*/ 5630519 h 6679095"/>
              <a:gd name="connsiteX1714" fmla="*/ 4073584 w 11737975"/>
              <a:gd name="connsiteY1714" fmla="*/ 5623983 h 6679095"/>
              <a:gd name="connsiteX1715" fmla="*/ 4072163 w 11737975"/>
              <a:gd name="connsiteY1715" fmla="*/ 5624710 h 6679095"/>
              <a:gd name="connsiteX1716" fmla="*/ 4067977 w 11737975"/>
              <a:gd name="connsiteY1716" fmla="*/ 5630519 h 6679095"/>
              <a:gd name="connsiteX1717" fmla="*/ 4071166 w 11737975"/>
              <a:gd name="connsiteY1717" fmla="*/ 5661490 h 6679095"/>
              <a:gd name="connsiteX1718" fmla="*/ 4072761 w 11737975"/>
              <a:gd name="connsiteY1718" fmla="*/ 5630519 h 6679095"/>
              <a:gd name="connsiteX1719" fmla="*/ 4073584 w 11737975"/>
              <a:gd name="connsiteY1719" fmla="*/ 5623983 h 6679095"/>
              <a:gd name="connsiteX1720" fmla="*/ 7978260 w 11737975"/>
              <a:gd name="connsiteY1720" fmla="*/ 5619065 h 6679095"/>
              <a:gd name="connsiteX1721" fmla="*/ 7975813 w 11737975"/>
              <a:gd name="connsiteY1721" fmla="*/ 5625750 h 6679095"/>
              <a:gd name="connsiteX1722" fmla="*/ 7983790 w 11737975"/>
              <a:gd name="connsiteY1722" fmla="*/ 5620857 h 6679095"/>
              <a:gd name="connsiteX1723" fmla="*/ 7978260 w 11737975"/>
              <a:gd name="connsiteY1723" fmla="*/ 5619065 h 6679095"/>
              <a:gd name="connsiteX1724" fmla="*/ 8072423 w 11737975"/>
              <a:gd name="connsiteY1724" fmla="*/ 5617547 h 6679095"/>
              <a:gd name="connsiteX1725" fmla="*/ 8058327 w 11737975"/>
              <a:gd name="connsiteY1725" fmla="*/ 5629708 h 6679095"/>
              <a:gd name="connsiteX1726" fmla="*/ 8063658 w 11737975"/>
              <a:gd name="connsiteY1726" fmla="*/ 5650653 h 6679095"/>
              <a:gd name="connsiteX1727" fmla="*/ 8066283 w 11737975"/>
              <a:gd name="connsiteY1727" fmla="*/ 5652178 h 6679095"/>
              <a:gd name="connsiteX1728" fmla="*/ 8061729 w 11737975"/>
              <a:gd name="connsiteY1728" fmla="*/ 5656494 h 6679095"/>
              <a:gd name="connsiteX1729" fmla="*/ 8070943 w 11737975"/>
              <a:gd name="connsiteY1729" fmla="*/ 5670512 h 6679095"/>
              <a:gd name="connsiteX1730" fmla="*/ 8078428 w 11737975"/>
              <a:gd name="connsiteY1730" fmla="*/ 5662614 h 6679095"/>
              <a:gd name="connsiteX1731" fmla="*/ 8079201 w 11737975"/>
              <a:gd name="connsiteY1731" fmla="*/ 5659684 h 6679095"/>
              <a:gd name="connsiteX1732" fmla="*/ 8082616 w 11737975"/>
              <a:gd name="connsiteY1732" fmla="*/ 5661670 h 6679095"/>
              <a:gd name="connsiteX1733" fmla="*/ 8087137 w 11737975"/>
              <a:gd name="connsiteY1733" fmla="*/ 5629907 h 6679095"/>
              <a:gd name="connsiteX1734" fmla="*/ 8072423 w 11737975"/>
              <a:gd name="connsiteY1734" fmla="*/ 5617547 h 6679095"/>
              <a:gd name="connsiteX1735" fmla="*/ 4083792 w 11737975"/>
              <a:gd name="connsiteY1735" fmla="*/ 5615030 h 6679095"/>
              <a:gd name="connsiteX1736" fmla="*/ 4082217 w 11737975"/>
              <a:gd name="connsiteY1736" fmla="*/ 5630519 h 6679095"/>
              <a:gd name="connsiteX1737" fmla="*/ 4083792 w 11737975"/>
              <a:gd name="connsiteY1737" fmla="*/ 5646006 h 6679095"/>
              <a:gd name="connsiteX1738" fmla="*/ 4085366 w 11737975"/>
              <a:gd name="connsiteY1738" fmla="*/ 5646006 h 6679095"/>
              <a:gd name="connsiteX1739" fmla="*/ 4086941 w 11737975"/>
              <a:gd name="connsiteY1739" fmla="*/ 5661490 h 6679095"/>
              <a:gd name="connsiteX1740" fmla="*/ 4088515 w 11737975"/>
              <a:gd name="connsiteY1740" fmla="*/ 5661490 h 6679095"/>
              <a:gd name="connsiteX1741" fmla="*/ 4105839 w 11737975"/>
              <a:gd name="connsiteY1741" fmla="*/ 5646006 h 6679095"/>
              <a:gd name="connsiteX1742" fmla="*/ 4108989 w 11737975"/>
              <a:gd name="connsiteY1742" fmla="*/ 5630519 h 6679095"/>
              <a:gd name="connsiteX1743" fmla="*/ 4107414 w 11737975"/>
              <a:gd name="connsiteY1743" fmla="*/ 5615030 h 6679095"/>
              <a:gd name="connsiteX1744" fmla="*/ 4086941 w 11737975"/>
              <a:gd name="connsiteY1744" fmla="*/ 5630519 h 6679095"/>
              <a:gd name="connsiteX1745" fmla="*/ 4083792 w 11737975"/>
              <a:gd name="connsiteY1745" fmla="*/ 5615030 h 6679095"/>
              <a:gd name="connsiteX1746" fmla="*/ 7563087 w 11737975"/>
              <a:gd name="connsiteY1746" fmla="*/ 5612762 h 6679095"/>
              <a:gd name="connsiteX1747" fmla="*/ 7555494 w 11737975"/>
              <a:gd name="connsiteY1747" fmla="*/ 5623339 h 6679095"/>
              <a:gd name="connsiteX1748" fmla="*/ 7573496 w 11737975"/>
              <a:gd name="connsiteY1748" fmla="*/ 5617704 h 6679095"/>
              <a:gd name="connsiteX1749" fmla="*/ 7563087 w 11737975"/>
              <a:gd name="connsiteY1749" fmla="*/ 5612762 h 6679095"/>
              <a:gd name="connsiteX1750" fmla="*/ 8244868 w 11737975"/>
              <a:gd name="connsiteY1750" fmla="*/ 5611720 h 6679095"/>
              <a:gd name="connsiteX1751" fmla="*/ 8254409 w 11737975"/>
              <a:gd name="connsiteY1751" fmla="*/ 5615291 h 6679095"/>
              <a:gd name="connsiteX1752" fmla="*/ 8244868 w 11737975"/>
              <a:gd name="connsiteY1752" fmla="*/ 5611720 h 6679095"/>
              <a:gd name="connsiteX1753" fmla="*/ 8224121 w 11737975"/>
              <a:gd name="connsiteY1753" fmla="*/ 5606920 h 6679095"/>
              <a:gd name="connsiteX1754" fmla="*/ 8211919 w 11737975"/>
              <a:gd name="connsiteY1754" fmla="*/ 5624130 h 6679095"/>
              <a:gd name="connsiteX1755" fmla="*/ 8244054 w 11737975"/>
              <a:gd name="connsiteY1755" fmla="*/ 5610958 h 6679095"/>
              <a:gd name="connsiteX1756" fmla="*/ 8224121 w 11737975"/>
              <a:gd name="connsiteY1756" fmla="*/ 5606920 h 6679095"/>
              <a:gd name="connsiteX1757" fmla="*/ 7984747 w 11737975"/>
              <a:gd name="connsiteY1757" fmla="*/ 5599230 h 6679095"/>
              <a:gd name="connsiteX1758" fmla="*/ 7976122 w 11737975"/>
              <a:gd name="connsiteY1758" fmla="*/ 5609482 h 6679095"/>
              <a:gd name="connsiteX1759" fmla="*/ 7986763 w 11737975"/>
              <a:gd name="connsiteY1759" fmla="*/ 5616170 h 6679095"/>
              <a:gd name="connsiteX1760" fmla="*/ 7984747 w 11737975"/>
              <a:gd name="connsiteY1760" fmla="*/ 5599230 h 6679095"/>
              <a:gd name="connsiteX1761" fmla="*/ 8196585 w 11737975"/>
              <a:gd name="connsiteY1761" fmla="*/ 5598031 h 6679095"/>
              <a:gd name="connsiteX1762" fmla="*/ 8191139 w 11737975"/>
              <a:gd name="connsiteY1762" fmla="*/ 5610126 h 6679095"/>
              <a:gd name="connsiteX1763" fmla="*/ 8210243 w 11737975"/>
              <a:gd name="connsiteY1763" fmla="*/ 5611986 h 6679095"/>
              <a:gd name="connsiteX1764" fmla="*/ 8196585 w 11737975"/>
              <a:gd name="connsiteY1764" fmla="*/ 5598031 h 6679095"/>
              <a:gd name="connsiteX1765" fmla="*/ 8178389 w 11737975"/>
              <a:gd name="connsiteY1765" fmla="*/ 5595352 h 6679095"/>
              <a:gd name="connsiteX1766" fmla="*/ 8171973 w 11737975"/>
              <a:gd name="connsiteY1766" fmla="*/ 5607145 h 6679095"/>
              <a:gd name="connsiteX1767" fmla="*/ 8183512 w 11737975"/>
              <a:gd name="connsiteY1767" fmla="*/ 5597864 h 6679095"/>
              <a:gd name="connsiteX1768" fmla="*/ 8178389 w 11737975"/>
              <a:gd name="connsiteY1768" fmla="*/ 5595352 h 6679095"/>
              <a:gd name="connsiteX1769" fmla="*/ 7850557 w 11737975"/>
              <a:gd name="connsiteY1769" fmla="*/ 5593562 h 6679095"/>
              <a:gd name="connsiteX1770" fmla="*/ 7840530 w 11737975"/>
              <a:gd name="connsiteY1770" fmla="*/ 5606812 h 6679095"/>
              <a:gd name="connsiteX1771" fmla="*/ 7849243 w 11737975"/>
              <a:gd name="connsiteY1771" fmla="*/ 5617565 h 6679095"/>
              <a:gd name="connsiteX1772" fmla="*/ 7855922 w 11737975"/>
              <a:gd name="connsiteY1772" fmla="*/ 5595266 h 6679095"/>
              <a:gd name="connsiteX1773" fmla="*/ 7850557 w 11737975"/>
              <a:gd name="connsiteY1773" fmla="*/ 5593562 h 6679095"/>
              <a:gd name="connsiteX1774" fmla="*/ 7630058 w 11737975"/>
              <a:gd name="connsiteY1774" fmla="*/ 5592801 h 6679095"/>
              <a:gd name="connsiteX1775" fmla="*/ 7617369 w 11737975"/>
              <a:gd name="connsiteY1775" fmla="*/ 5627585 h 6679095"/>
              <a:gd name="connsiteX1776" fmla="*/ 7630058 w 11737975"/>
              <a:gd name="connsiteY1776" fmla="*/ 5592801 h 6679095"/>
              <a:gd name="connsiteX1777" fmla="*/ 3857084 w 11737975"/>
              <a:gd name="connsiteY1777" fmla="*/ 5589222 h 6679095"/>
              <a:gd name="connsiteX1778" fmla="*/ 3855507 w 11737975"/>
              <a:gd name="connsiteY1778" fmla="*/ 5602989 h 6679095"/>
              <a:gd name="connsiteX1779" fmla="*/ 3857084 w 11737975"/>
              <a:gd name="connsiteY1779" fmla="*/ 5616753 h 6679095"/>
              <a:gd name="connsiteX1780" fmla="*/ 3876000 w 11737975"/>
              <a:gd name="connsiteY1780" fmla="*/ 5630519 h 6679095"/>
              <a:gd name="connsiteX1781" fmla="*/ 3894916 w 11737975"/>
              <a:gd name="connsiteY1781" fmla="*/ 5630519 h 6679095"/>
              <a:gd name="connsiteX1782" fmla="*/ 3921716 w 11737975"/>
              <a:gd name="connsiteY1782" fmla="*/ 5616753 h 6679095"/>
              <a:gd name="connsiteX1783" fmla="*/ 3923293 w 11737975"/>
              <a:gd name="connsiteY1783" fmla="*/ 5602990 h 6679095"/>
              <a:gd name="connsiteX1784" fmla="*/ 3921716 w 11737975"/>
              <a:gd name="connsiteY1784" fmla="*/ 5589222 h 6679095"/>
              <a:gd name="connsiteX1785" fmla="*/ 3894917 w 11737975"/>
              <a:gd name="connsiteY1785" fmla="*/ 5602989 h 6679095"/>
              <a:gd name="connsiteX1786" fmla="*/ 3857084 w 11737975"/>
              <a:gd name="connsiteY1786" fmla="*/ 5589222 h 6679095"/>
              <a:gd name="connsiteX1787" fmla="*/ 8034319 w 11737975"/>
              <a:gd name="connsiteY1787" fmla="*/ 5585199 h 6679095"/>
              <a:gd name="connsiteX1788" fmla="*/ 8012965 w 11737975"/>
              <a:gd name="connsiteY1788" fmla="*/ 5591013 h 6679095"/>
              <a:gd name="connsiteX1789" fmla="*/ 8034319 w 11737975"/>
              <a:gd name="connsiteY1789" fmla="*/ 5585199 h 6679095"/>
              <a:gd name="connsiteX1790" fmla="*/ 8279589 w 11737975"/>
              <a:gd name="connsiteY1790" fmla="*/ 5579409 h 6679095"/>
              <a:gd name="connsiteX1791" fmla="*/ 8268081 w 11737975"/>
              <a:gd name="connsiteY1791" fmla="*/ 5585452 h 6679095"/>
              <a:gd name="connsiteX1792" fmla="*/ 8279589 w 11737975"/>
              <a:gd name="connsiteY1792" fmla="*/ 5579409 h 6679095"/>
              <a:gd name="connsiteX1793" fmla="*/ 8110059 w 11737975"/>
              <a:gd name="connsiteY1793" fmla="*/ 5572092 h 6679095"/>
              <a:gd name="connsiteX1794" fmla="*/ 8108297 w 11737975"/>
              <a:gd name="connsiteY1794" fmla="*/ 5577066 h 6679095"/>
              <a:gd name="connsiteX1795" fmla="*/ 8107284 w 11737975"/>
              <a:gd name="connsiteY1795" fmla="*/ 5572259 h 6679095"/>
              <a:gd name="connsiteX1796" fmla="*/ 8107706 w 11737975"/>
              <a:gd name="connsiteY1796" fmla="*/ 5572433 h 6679095"/>
              <a:gd name="connsiteX1797" fmla="*/ 3780060 w 11737975"/>
              <a:gd name="connsiteY1797" fmla="*/ 5558249 h 6679095"/>
              <a:gd name="connsiteX1798" fmla="*/ 3776899 w 11737975"/>
              <a:gd name="connsiteY1798" fmla="*/ 5572703 h 6679095"/>
              <a:gd name="connsiteX1799" fmla="*/ 3778481 w 11737975"/>
              <a:gd name="connsiteY1799" fmla="*/ 5587156 h 6679095"/>
              <a:gd name="connsiteX1800" fmla="*/ 3836965 w 11737975"/>
              <a:gd name="connsiteY1800" fmla="*/ 5630519 h 6679095"/>
              <a:gd name="connsiteX1801" fmla="*/ 3838546 w 11737975"/>
              <a:gd name="connsiteY1801" fmla="*/ 5630519 h 6679095"/>
              <a:gd name="connsiteX1802" fmla="*/ 3840128 w 11737975"/>
              <a:gd name="connsiteY1802" fmla="*/ 5616065 h 6679095"/>
              <a:gd name="connsiteX1803" fmla="*/ 3838546 w 11737975"/>
              <a:gd name="connsiteY1803" fmla="*/ 5601610 h 6679095"/>
              <a:gd name="connsiteX1804" fmla="*/ 3780060 w 11737975"/>
              <a:gd name="connsiteY1804" fmla="*/ 5558249 h 6679095"/>
              <a:gd name="connsiteX1805" fmla="*/ 7425005 w 11737975"/>
              <a:gd name="connsiteY1805" fmla="*/ 5547928 h 6679095"/>
              <a:gd name="connsiteX1806" fmla="*/ 7448557 w 11737975"/>
              <a:gd name="connsiteY1806" fmla="*/ 5608498 h 6679095"/>
              <a:gd name="connsiteX1807" fmla="*/ 7448335 w 11737975"/>
              <a:gd name="connsiteY1807" fmla="*/ 5572282 h 6679095"/>
              <a:gd name="connsiteX1808" fmla="*/ 7425005 w 11737975"/>
              <a:gd name="connsiteY1808" fmla="*/ 5547928 h 6679095"/>
              <a:gd name="connsiteX1809" fmla="*/ 7506996 w 11737975"/>
              <a:gd name="connsiteY1809" fmla="*/ 5546686 h 6679095"/>
              <a:gd name="connsiteX1810" fmla="*/ 7506020 w 11737975"/>
              <a:gd name="connsiteY1810" fmla="*/ 5567868 h 6679095"/>
              <a:gd name="connsiteX1811" fmla="*/ 7506996 w 11737975"/>
              <a:gd name="connsiteY1811" fmla="*/ 5546686 h 6679095"/>
              <a:gd name="connsiteX1812" fmla="*/ 8050729 w 11737975"/>
              <a:gd name="connsiteY1812" fmla="*/ 5546360 h 6679095"/>
              <a:gd name="connsiteX1813" fmla="*/ 8047470 w 11737975"/>
              <a:gd name="connsiteY1813" fmla="*/ 5552580 h 6679095"/>
              <a:gd name="connsiteX1814" fmla="*/ 8052252 w 11737975"/>
              <a:gd name="connsiteY1814" fmla="*/ 5570615 h 6679095"/>
              <a:gd name="connsiteX1815" fmla="*/ 8059357 w 11737975"/>
              <a:gd name="connsiteY1815" fmla="*/ 5567523 h 6679095"/>
              <a:gd name="connsiteX1816" fmla="*/ 8066079 w 11737975"/>
              <a:gd name="connsiteY1816" fmla="*/ 5558368 h 6679095"/>
              <a:gd name="connsiteX1817" fmla="*/ 8050729 w 11737975"/>
              <a:gd name="connsiteY1817" fmla="*/ 5546360 h 6679095"/>
              <a:gd name="connsiteX1818" fmla="*/ 8087327 w 11737975"/>
              <a:gd name="connsiteY1818" fmla="*/ 5545635 h 6679095"/>
              <a:gd name="connsiteX1819" fmla="*/ 8073459 w 11737975"/>
              <a:gd name="connsiteY1819" fmla="*/ 5600203 h 6679095"/>
              <a:gd name="connsiteX1820" fmla="*/ 8075131 w 11737975"/>
              <a:gd name="connsiteY1820" fmla="*/ 5603734 h 6679095"/>
              <a:gd name="connsiteX1821" fmla="*/ 8074915 w 11737975"/>
              <a:gd name="connsiteY1821" fmla="*/ 5604855 h 6679095"/>
              <a:gd name="connsiteX1822" fmla="*/ 8076086 w 11737975"/>
              <a:gd name="connsiteY1822" fmla="*/ 5605753 h 6679095"/>
              <a:gd name="connsiteX1823" fmla="*/ 8080626 w 11737975"/>
              <a:gd name="connsiteY1823" fmla="*/ 5615350 h 6679095"/>
              <a:gd name="connsiteX1824" fmla="*/ 8093420 w 11737975"/>
              <a:gd name="connsiteY1824" fmla="*/ 5626309 h 6679095"/>
              <a:gd name="connsiteX1825" fmla="*/ 8110133 w 11737975"/>
              <a:gd name="connsiteY1825" fmla="*/ 5585784 h 6679095"/>
              <a:gd name="connsiteX1826" fmla="*/ 8108412 w 11737975"/>
              <a:gd name="connsiteY1826" fmla="*/ 5577616 h 6679095"/>
              <a:gd name="connsiteX1827" fmla="*/ 8123583 w 11737975"/>
              <a:gd name="connsiteY1827" fmla="*/ 5571429 h 6679095"/>
              <a:gd name="connsiteX1828" fmla="*/ 8126296 w 11737975"/>
              <a:gd name="connsiteY1828" fmla="*/ 5568263 h 6679095"/>
              <a:gd name="connsiteX1829" fmla="*/ 8129426 w 11737975"/>
              <a:gd name="connsiteY1829" fmla="*/ 5568077 h 6679095"/>
              <a:gd name="connsiteX1830" fmla="*/ 8137741 w 11737975"/>
              <a:gd name="connsiteY1830" fmla="*/ 5574287 h 6679095"/>
              <a:gd name="connsiteX1831" fmla="*/ 8134523 w 11737975"/>
              <a:gd name="connsiteY1831" fmla="*/ 5562270 h 6679095"/>
              <a:gd name="connsiteX1832" fmla="*/ 8130084 w 11737975"/>
              <a:gd name="connsiteY1832" fmla="*/ 5560123 h 6679095"/>
              <a:gd name="connsiteX1833" fmla="*/ 8130858 w 11737975"/>
              <a:gd name="connsiteY1833" fmla="*/ 5555834 h 6679095"/>
              <a:gd name="connsiteX1834" fmla="*/ 8123485 w 11737975"/>
              <a:gd name="connsiteY1834" fmla="*/ 5558448 h 6679095"/>
              <a:gd name="connsiteX1835" fmla="*/ 8121240 w 11737975"/>
              <a:gd name="connsiteY1835" fmla="*/ 5559707 h 6679095"/>
              <a:gd name="connsiteX1836" fmla="*/ 8110219 w 11737975"/>
              <a:gd name="connsiteY1836" fmla="*/ 5562779 h 6679095"/>
              <a:gd name="connsiteX1837" fmla="*/ 8106231 w 11737975"/>
              <a:gd name="connsiteY1837" fmla="*/ 5567258 h 6679095"/>
              <a:gd name="connsiteX1838" fmla="*/ 8105206 w 11737975"/>
              <a:gd name="connsiteY1838" fmla="*/ 5562391 h 6679095"/>
              <a:gd name="connsiteX1839" fmla="*/ 8091795 w 11737975"/>
              <a:gd name="connsiteY1839" fmla="*/ 5545976 h 6679095"/>
              <a:gd name="connsiteX1840" fmla="*/ 8087327 w 11737975"/>
              <a:gd name="connsiteY1840" fmla="*/ 5545635 h 6679095"/>
              <a:gd name="connsiteX1841" fmla="*/ 8255673 w 11737975"/>
              <a:gd name="connsiteY1841" fmla="*/ 5543306 h 6679095"/>
              <a:gd name="connsiteX1842" fmla="*/ 8251306 w 11737975"/>
              <a:gd name="connsiteY1842" fmla="*/ 5543866 h 6679095"/>
              <a:gd name="connsiteX1843" fmla="*/ 8240169 w 11737975"/>
              <a:gd name="connsiteY1843" fmla="*/ 5551166 h 6679095"/>
              <a:gd name="connsiteX1844" fmla="*/ 8240334 w 11737975"/>
              <a:gd name="connsiteY1844" fmla="*/ 5562268 h 6679095"/>
              <a:gd name="connsiteX1845" fmla="*/ 8263764 w 11737975"/>
              <a:gd name="connsiteY1845" fmla="*/ 5557559 h 6679095"/>
              <a:gd name="connsiteX1846" fmla="*/ 8262947 w 11737975"/>
              <a:gd name="connsiteY1846" fmla="*/ 5552485 h 6679095"/>
              <a:gd name="connsiteX1847" fmla="*/ 8255673 w 11737975"/>
              <a:gd name="connsiteY1847" fmla="*/ 5543306 h 6679095"/>
              <a:gd name="connsiteX1848" fmla="*/ 7488265 w 11737975"/>
              <a:gd name="connsiteY1848" fmla="*/ 5543197 h 6679095"/>
              <a:gd name="connsiteX1849" fmla="*/ 7475794 w 11737975"/>
              <a:gd name="connsiteY1849" fmla="*/ 5570849 h 6679095"/>
              <a:gd name="connsiteX1850" fmla="*/ 7479401 w 11737975"/>
              <a:gd name="connsiteY1850" fmla="*/ 5578549 h 6679095"/>
              <a:gd name="connsiteX1851" fmla="*/ 7482667 w 11737975"/>
              <a:gd name="connsiteY1851" fmla="*/ 5580161 h 6679095"/>
              <a:gd name="connsiteX1852" fmla="*/ 7489862 w 11737975"/>
              <a:gd name="connsiteY1852" fmla="*/ 5551036 h 6679095"/>
              <a:gd name="connsiteX1853" fmla="*/ 7488265 w 11737975"/>
              <a:gd name="connsiteY1853" fmla="*/ 5543197 h 6679095"/>
              <a:gd name="connsiteX1854" fmla="*/ 8470593 w 11737975"/>
              <a:gd name="connsiteY1854" fmla="*/ 5541749 h 6679095"/>
              <a:gd name="connsiteX1855" fmla="*/ 8465338 w 11737975"/>
              <a:gd name="connsiteY1855" fmla="*/ 5546426 h 6679095"/>
              <a:gd name="connsiteX1856" fmla="*/ 8455675 w 11737975"/>
              <a:gd name="connsiteY1856" fmla="*/ 5565644 h 6679095"/>
              <a:gd name="connsiteX1857" fmla="*/ 8462965 w 11737975"/>
              <a:gd name="connsiteY1857" fmla="*/ 5579272 h 6679095"/>
              <a:gd name="connsiteX1858" fmla="*/ 8490082 w 11737975"/>
              <a:gd name="connsiteY1858" fmla="*/ 5552064 h 6679095"/>
              <a:gd name="connsiteX1859" fmla="*/ 8485795 w 11737975"/>
              <a:gd name="connsiteY1859" fmla="*/ 5546512 h 6679095"/>
              <a:gd name="connsiteX1860" fmla="*/ 8470593 w 11737975"/>
              <a:gd name="connsiteY1860" fmla="*/ 5541749 h 6679095"/>
              <a:gd name="connsiteX1861" fmla="*/ 7452050 w 11737975"/>
              <a:gd name="connsiteY1861" fmla="*/ 5534215 h 6679095"/>
              <a:gd name="connsiteX1862" fmla="*/ 7442248 w 11737975"/>
              <a:gd name="connsiteY1862" fmla="*/ 5538189 h 6679095"/>
              <a:gd name="connsiteX1863" fmla="*/ 7447941 w 11737975"/>
              <a:gd name="connsiteY1863" fmla="*/ 5549972 h 6679095"/>
              <a:gd name="connsiteX1864" fmla="*/ 7452050 w 11737975"/>
              <a:gd name="connsiteY1864" fmla="*/ 5534215 h 6679095"/>
              <a:gd name="connsiteX1865" fmla="*/ 7775954 w 11737975"/>
              <a:gd name="connsiteY1865" fmla="*/ 5528091 h 6679095"/>
              <a:gd name="connsiteX1866" fmla="*/ 7775637 w 11737975"/>
              <a:gd name="connsiteY1866" fmla="*/ 5528241 h 6679095"/>
              <a:gd name="connsiteX1867" fmla="*/ 7761758 w 11737975"/>
              <a:gd name="connsiteY1867" fmla="*/ 5528183 h 6679095"/>
              <a:gd name="connsiteX1868" fmla="*/ 7743004 w 11737975"/>
              <a:gd name="connsiteY1868" fmla="*/ 5549600 h 6679095"/>
              <a:gd name="connsiteX1869" fmla="*/ 7741662 w 11737975"/>
              <a:gd name="connsiteY1869" fmla="*/ 5565782 h 6679095"/>
              <a:gd name="connsiteX1870" fmla="*/ 7751731 w 11737975"/>
              <a:gd name="connsiteY1870" fmla="*/ 5614414 h 6679095"/>
              <a:gd name="connsiteX1871" fmla="*/ 7788407 w 11737975"/>
              <a:gd name="connsiteY1871" fmla="*/ 5594144 h 6679095"/>
              <a:gd name="connsiteX1872" fmla="*/ 7795482 w 11737975"/>
              <a:gd name="connsiteY1872" fmla="*/ 5586411 h 6679095"/>
              <a:gd name="connsiteX1873" fmla="*/ 7796632 w 11737975"/>
              <a:gd name="connsiteY1873" fmla="*/ 5589654 h 6679095"/>
              <a:gd name="connsiteX1874" fmla="*/ 7814282 w 11737975"/>
              <a:gd name="connsiteY1874" fmla="*/ 5578274 h 6679095"/>
              <a:gd name="connsiteX1875" fmla="*/ 7805812 w 11737975"/>
              <a:gd name="connsiteY1875" fmla="*/ 5565073 h 6679095"/>
              <a:gd name="connsiteX1876" fmla="*/ 7802201 w 11737975"/>
              <a:gd name="connsiteY1876" fmla="*/ 5564172 h 6679095"/>
              <a:gd name="connsiteX1877" fmla="*/ 7803480 w 11737975"/>
              <a:gd name="connsiteY1877" fmla="*/ 5558963 h 6679095"/>
              <a:gd name="connsiteX1878" fmla="*/ 7800105 w 11737975"/>
              <a:gd name="connsiteY1878" fmla="*/ 5550230 h 6679095"/>
              <a:gd name="connsiteX1879" fmla="*/ 7808881 w 11737975"/>
              <a:gd name="connsiteY1879" fmla="*/ 5546444 h 6679095"/>
              <a:gd name="connsiteX1880" fmla="*/ 7817666 w 11737975"/>
              <a:gd name="connsiteY1880" fmla="*/ 5547895 h 6679095"/>
              <a:gd name="connsiteX1881" fmla="*/ 7801735 w 11737975"/>
              <a:gd name="connsiteY1881" fmla="*/ 5530245 h 6679095"/>
              <a:gd name="connsiteX1882" fmla="*/ 7798854 w 11737975"/>
              <a:gd name="connsiteY1882" fmla="*/ 5546988 h 6679095"/>
              <a:gd name="connsiteX1883" fmla="*/ 7795909 w 11737975"/>
              <a:gd name="connsiteY1883" fmla="*/ 5539364 h 6679095"/>
              <a:gd name="connsiteX1884" fmla="*/ 7786186 w 11737975"/>
              <a:gd name="connsiteY1884" fmla="*/ 5532525 h 6679095"/>
              <a:gd name="connsiteX1885" fmla="*/ 7786406 w 11737975"/>
              <a:gd name="connsiteY1885" fmla="*/ 5531086 h 6679095"/>
              <a:gd name="connsiteX1886" fmla="*/ 7782581 w 11737975"/>
              <a:gd name="connsiteY1886" fmla="*/ 5529989 h 6679095"/>
              <a:gd name="connsiteX1887" fmla="*/ 7780122 w 11737975"/>
              <a:gd name="connsiteY1887" fmla="*/ 5528260 h 6679095"/>
              <a:gd name="connsiteX1888" fmla="*/ 7776492 w 11737975"/>
              <a:gd name="connsiteY1888" fmla="*/ 5528245 h 6679095"/>
              <a:gd name="connsiteX1889" fmla="*/ 7457792 w 11737975"/>
              <a:gd name="connsiteY1889" fmla="*/ 5523619 h 6679095"/>
              <a:gd name="connsiteX1890" fmla="*/ 7469374 w 11737975"/>
              <a:gd name="connsiteY1890" fmla="*/ 5544058 h 6679095"/>
              <a:gd name="connsiteX1891" fmla="*/ 7457792 w 11737975"/>
              <a:gd name="connsiteY1891" fmla="*/ 5523619 h 6679095"/>
              <a:gd name="connsiteX1892" fmla="*/ 8255847 w 11737975"/>
              <a:gd name="connsiteY1892" fmla="*/ 5520395 h 6679095"/>
              <a:gd name="connsiteX1893" fmla="*/ 8259491 w 11737975"/>
              <a:gd name="connsiteY1893" fmla="*/ 5544604 h 6679095"/>
              <a:gd name="connsiteX1894" fmla="*/ 8271751 w 11737975"/>
              <a:gd name="connsiteY1894" fmla="*/ 5528905 h 6679095"/>
              <a:gd name="connsiteX1895" fmla="*/ 8255847 w 11737975"/>
              <a:gd name="connsiteY1895" fmla="*/ 5520395 h 6679095"/>
              <a:gd name="connsiteX1896" fmla="*/ 7999365 w 11737975"/>
              <a:gd name="connsiteY1896" fmla="*/ 5514470 h 6679095"/>
              <a:gd name="connsiteX1897" fmla="*/ 7993435 w 11737975"/>
              <a:gd name="connsiteY1897" fmla="*/ 5525293 h 6679095"/>
              <a:gd name="connsiteX1898" fmla="*/ 8005611 w 11737975"/>
              <a:gd name="connsiteY1898" fmla="*/ 5535883 h 6679095"/>
              <a:gd name="connsiteX1899" fmla="*/ 8008707 w 11737975"/>
              <a:gd name="connsiteY1899" fmla="*/ 5536791 h 6679095"/>
              <a:gd name="connsiteX1900" fmla="*/ 8009555 w 11737975"/>
              <a:gd name="connsiteY1900" fmla="*/ 5538053 h 6679095"/>
              <a:gd name="connsiteX1901" fmla="*/ 8011015 w 11737975"/>
              <a:gd name="connsiteY1901" fmla="*/ 5537469 h 6679095"/>
              <a:gd name="connsiteX1902" fmla="*/ 8016288 w 11737975"/>
              <a:gd name="connsiteY1902" fmla="*/ 5539015 h 6679095"/>
              <a:gd name="connsiteX1903" fmla="*/ 8016247 w 11737975"/>
              <a:gd name="connsiteY1903" fmla="*/ 5536607 h 6679095"/>
              <a:gd name="connsiteX1904" fmla="*/ 8018072 w 11737975"/>
              <a:gd name="connsiteY1904" fmla="*/ 5522871 h 6679095"/>
              <a:gd name="connsiteX1905" fmla="*/ 8009580 w 11737975"/>
              <a:gd name="connsiteY1905" fmla="*/ 5516540 h 6679095"/>
              <a:gd name="connsiteX1906" fmla="*/ 8005083 w 11737975"/>
              <a:gd name="connsiteY1906" fmla="*/ 5519233 h 6679095"/>
              <a:gd name="connsiteX1907" fmla="*/ 4761206 w 11737975"/>
              <a:gd name="connsiteY1907" fmla="*/ 5501465 h 6679095"/>
              <a:gd name="connsiteX1908" fmla="*/ 4762752 w 11737975"/>
              <a:gd name="connsiteY1908" fmla="*/ 5516952 h 6679095"/>
              <a:gd name="connsiteX1909" fmla="*/ 4765845 w 11737975"/>
              <a:gd name="connsiteY1909" fmla="*/ 5516952 h 6679095"/>
              <a:gd name="connsiteX1910" fmla="*/ 4768937 w 11737975"/>
              <a:gd name="connsiteY1910" fmla="*/ 5516952 h 6679095"/>
              <a:gd name="connsiteX1911" fmla="*/ 4772030 w 11737975"/>
              <a:gd name="connsiteY1911" fmla="*/ 5516951 h 6679095"/>
              <a:gd name="connsiteX1912" fmla="*/ 4772030 w 11737975"/>
              <a:gd name="connsiteY1912" fmla="*/ 5501465 h 6679095"/>
              <a:gd name="connsiteX1913" fmla="*/ 4770483 w 11737975"/>
              <a:gd name="connsiteY1913" fmla="*/ 5501465 h 6679095"/>
              <a:gd name="connsiteX1914" fmla="*/ 4765844 w 11737975"/>
              <a:gd name="connsiteY1914" fmla="*/ 5501465 h 6679095"/>
              <a:gd name="connsiteX1915" fmla="*/ 4762752 w 11737975"/>
              <a:gd name="connsiteY1915" fmla="*/ 5501465 h 6679095"/>
              <a:gd name="connsiteX1916" fmla="*/ 4761206 w 11737975"/>
              <a:gd name="connsiteY1916" fmla="*/ 5501465 h 6679095"/>
              <a:gd name="connsiteX1917" fmla="*/ 7420152 w 11737975"/>
              <a:gd name="connsiteY1917" fmla="*/ 5501433 h 6679095"/>
              <a:gd name="connsiteX1918" fmla="*/ 7416965 w 11737975"/>
              <a:gd name="connsiteY1918" fmla="*/ 5506822 h 6679095"/>
              <a:gd name="connsiteX1919" fmla="*/ 7416851 w 11737975"/>
              <a:gd name="connsiteY1919" fmla="*/ 5507490 h 6679095"/>
              <a:gd name="connsiteX1920" fmla="*/ 7412407 w 11737975"/>
              <a:gd name="connsiteY1920" fmla="*/ 5506811 h 6679095"/>
              <a:gd name="connsiteX1921" fmla="*/ 7413716 w 11737975"/>
              <a:gd name="connsiteY1921" fmla="*/ 5525329 h 6679095"/>
              <a:gd name="connsiteX1922" fmla="*/ 7416170 w 11737975"/>
              <a:gd name="connsiteY1922" fmla="*/ 5525610 h 6679095"/>
              <a:gd name="connsiteX1923" fmla="*/ 7417514 w 11737975"/>
              <a:gd name="connsiteY1923" fmla="*/ 5531127 h 6679095"/>
              <a:gd name="connsiteX1924" fmla="*/ 7424899 w 11737975"/>
              <a:gd name="connsiteY1924" fmla="*/ 5531538 h 6679095"/>
              <a:gd name="connsiteX1925" fmla="*/ 7434290 w 11737975"/>
              <a:gd name="connsiteY1925" fmla="*/ 5511982 h 6679095"/>
              <a:gd name="connsiteX1926" fmla="*/ 7432113 w 11737975"/>
              <a:gd name="connsiteY1926" fmla="*/ 5509166 h 6679095"/>
              <a:gd name="connsiteX1927" fmla="*/ 7433403 w 11737975"/>
              <a:gd name="connsiteY1927" fmla="*/ 5505641 h 6679095"/>
              <a:gd name="connsiteX1928" fmla="*/ 7430052 w 11737975"/>
              <a:gd name="connsiteY1928" fmla="*/ 5502448 h 6679095"/>
              <a:gd name="connsiteX1929" fmla="*/ 7426538 w 11737975"/>
              <a:gd name="connsiteY1929" fmla="*/ 5504120 h 6679095"/>
              <a:gd name="connsiteX1930" fmla="*/ 8136301 w 11737975"/>
              <a:gd name="connsiteY1930" fmla="*/ 5497416 h 6679095"/>
              <a:gd name="connsiteX1931" fmla="*/ 8114073 w 11737975"/>
              <a:gd name="connsiteY1931" fmla="*/ 5503142 h 6679095"/>
              <a:gd name="connsiteX1932" fmla="*/ 8161341 w 11737975"/>
              <a:gd name="connsiteY1932" fmla="*/ 5501637 h 6679095"/>
              <a:gd name="connsiteX1933" fmla="*/ 8136301 w 11737975"/>
              <a:gd name="connsiteY1933" fmla="*/ 5497416 h 6679095"/>
              <a:gd name="connsiteX1934" fmla="*/ 7810511 w 11737975"/>
              <a:gd name="connsiteY1934" fmla="*/ 5491845 h 6679095"/>
              <a:gd name="connsiteX1935" fmla="*/ 7808694 w 11737975"/>
              <a:gd name="connsiteY1935" fmla="*/ 5499521 h 6679095"/>
              <a:gd name="connsiteX1936" fmla="*/ 7814310 w 11737975"/>
              <a:gd name="connsiteY1936" fmla="*/ 5494702 h 6679095"/>
              <a:gd name="connsiteX1937" fmla="*/ 7810511 w 11737975"/>
              <a:gd name="connsiteY1937" fmla="*/ 5491845 h 6679095"/>
              <a:gd name="connsiteX1938" fmla="*/ 8046749 w 11737975"/>
              <a:gd name="connsiteY1938" fmla="*/ 5487696 h 6679095"/>
              <a:gd name="connsiteX1939" fmla="*/ 8041405 w 11737975"/>
              <a:gd name="connsiteY1939" fmla="*/ 5488008 h 6679095"/>
              <a:gd name="connsiteX1940" fmla="*/ 8036941 w 11737975"/>
              <a:gd name="connsiteY1940" fmla="*/ 5502401 h 6679095"/>
              <a:gd name="connsiteX1941" fmla="*/ 8046749 w 11737975"/>
              <a:gd name="connsiteY1941" fmla="*/ 5487696 h 6679095"/>
              <a:gd name="connsiteX1942" fmla="*/ 8127392 w 11737975"/>
              <a:gd name="connsiteY1942" fmla="*/ 5484293 h 6679095"/>
              <a:gd name="connsiteX1943" fmla="*/ 8135725 w 11737975"/>
              <a:gd name="connsiteY1943" fmla="*/ 5485546 h 6679095"/>
              <a:gd name="connsiteX1944" fmla="*/ 8127392 w 11737975"/>
              <a:gd name="connsiteY1944" fmla="*/ 5484293 h 6679095"/>
              <a:gd name="connsiteX1945" fmla="*/ 8001788 w 11737975"/>
              <a:gd name="connsiteY1945" fmla="*/ 5484097 h 6679095"/>
              <a:gd name="connsiteX1946" fmla="*/ 7997833 w 11737975"/>
              <a:gd name="connsiteY1946" fmla="*/ 5492417 h 6679095"/>
              <a:gd name="connsiteX1947" fmla="*/ 8009131 w 11737975"/>
              <a:gd name="connsiteY1947" fmla="*/ 5485797 h 6679095"/>
              <a:gd name="connsiteX1948" fmla="*/ 8001788 w 11737975"/>
              <a:gd name="connsiteY1948" fmla="*/ 5484097 h 6679095"/>
              <a:gd name="connsiteX1949" fmla="*/ 8313981 w 11737975"/>
              <a:gd name="connsiteY1949" fmla="*/ 5479754 h 6679095"/>
              <a:gd name="connsiteX1950" fmla="*/ 8305655 w 11737975"/>
              <a:gd name="connsiteY1950" fmla="*/ 5480464 h 6679095"/>
              <a:gd name="connsiteX1951" fmla="*/ 8301707 w 11737975"/>
              <a:gd name="connsiteY1951" fmla="*/ 5485995 h 6679095"/>
              <a:gd name="connsiteX1952" fmla="*/ 8306015 w 11737975"/>
              <a:gd name="connsiteY1952" fmla="*/ 5493851 h 6679095"/>
              <a:gd name="connsiteX1953" fmla="*/ 8324659 w 11737975"/>
              <a:gd name="connsiteY1953" fmla="*/ 5480434 h 6679095"/>
              <a:gd name="connsiteX1954" fmla="*/ 8313981 w 11737975"/>
              <a:gd name="connsiteY1954" fmla="*/ 5479754 h 6679095"/>
              <a:gd name="connsiteX1955" fmla="*/ 7494223 w 11737975"/>
              <a:gd name="connsiteY1955" fmla="*/ 5476617 h 6679095"/>
              <a:gd name="connsiteX1956" fmla="*/ 7495646 w 11737975"/>
              <a:gd name="connsiteY1956" fmla="*/ 5491340 h 6679095"/>
              <a:gd name="connsiteX1957" fmla="*/ 7506448 w 11737975"/>
              <a:gd name="connsiteY1957" fmla="*/ 5485465 h 6679095"/>
              <a:gd name="connsiteX1958" fmla="*/ 7494223 w 11737975"/>
              <a:gd name="connsiteY1958" fmla="*/ 5476617 h 6679095"/>
              <a:gd name="connsiteX1959" fmla="*/ 8389015 w 11737975"/>
              <a:gd name="connsiteY1959" fmla="*/ 5475211 h 6679095"/>
              <a:gd name="connsiteX1960" fmla="*/ 8345009 w 11737975"/>
              <a:gd name="connsiteY1960" fmla="*/ 5477477 h 6679095"/>
              <a:gd name="connsiteX1961" fmla="*/ 8389015 w 11737975"/>
              <a:gd name="connsiteY1961" fmla="*/ 5475211 h 6679095"/>
              <a:gd name="connsiteX1962" fmla="*/ 7993451 w 11737975"/>
              <a:gd name="connsiteY1962" fmla="*/ 5471445 h 6679095"/>
              <a:gd name="connsiteX1963" fmla="*/ 7982197 w 11737975"/>
              <a:gd name="connsiteY1963" fmla="*/ 5474756 h 6679095"/>
              <a:gd name="connsiteX1964" fmla="*/ 7977515 w 11737975"/>
              <a:gd name="connsiteY1964" fmla="*/ 5487172 h 6679095"/>
              <a:gd name="connsiteX1965" fmla="*/ 7999657 w 11737975"/>
              <a:gd name="connsiteY1965" fmla="*/ 5476132 h 6679095"/>
              <a:gd name="connsiteX1966" fmla="*/ 7993451 w 11737975"/>
              <a:gd name="connsiteY1966" fmla="*/ 5471445 h 6679095"/>
              <a:gd name="connsiteX1967" fmla="*/ 8249607 w 11737975"/>
              <a:gd name="connsiteY1967" fmla="*/ 5470137 h 6679095"/>
              <a:gd name="connsiteX1968" fmla="*/ 8246591 w 11737975"/>
              <a:gd name="connsiteY1968" fmla="*/ 5472091 h 6679095"/>
              <a:gd name="connsiteX1969" fmla="*/ 8253483 w 11737975"/>
              <a:gd name="connsiteY1969" fmla="*/ 5482142 h 6679095"/>
              <a:gd name="connsiteX1970" fmla="*/ 8256801 w 11737975"/>
              <a:gd name="connsiteY1970" fmla="*/ 5482349 h 6679095"/>
              <a:gd name="connsiteX1971" fmla="*/ 8260228 w 11737975"/>
              <a:gd name="connsiteY1971" fmla="*/ 5477711 h 6679095"/>
              <a:gd name="connsiteX1972" fmla="*/ 8249607 w 11737975"/>
              <a:gd name="connsiteY1972" fmla="*/ 5470137 h 6679095"/>
              <a:gd name="connsiteX1973" fmla="*/ 7443520 w 11737975"/>
              <a:gd name="connsiteY1973" fmla="*/ 5464397 h 6679095"/>
              <a:gd name="connsiteX1974" fmla="*/ 7436533 w 11737975"/>
              <a:gd name="connsiteY1974" fmla="*/ 5474364 h 6679095"/>
              <a:gd name="connsiteX1975" fmla="*/ 7439859 w 11737975"/>
              <a:gd name="connsiteY1975" fmla="*/ 5491260 h 6679095"/>
              <a:gd name="connsiteX1976" fmla="*/ 7443932 w 11737975"/>
              <a:gd name="connsiteY1976" fmla="*/ 5493693 h 6679095"/>
              <a:gd name="connsiteX1977" fmla="*/ 7443667 w 11737975"/>
              <a:gd name="connsiteY1977" fmla="*/ 5495180 h 6679095"/>
              <a:gd name="connsiteX1978" fmla="*/ 7444049 w 11737975"/>
              <a:gd name="connsiteY1978" fmla="*/ 5501905 h 6679095"/>
              <a:gd name="connsiteX1979" fmla="*/ 7451372 w 11737975"/>
              <a:gd name="connsiteY1979" fmla="*/ 5498140 h 6679095"/>
              <a:gd name="connsiteX1980" fmla="*/ 7455185 w 11737975"/>
              <a:gd name="connsiteY1980" fmla="*/ 5500421 h 6679095"/>
              <a:gd name="connsiteX1981" fmla="*/ 7455947 w 11737975"/>
              <a:gd name="connsiteY1981" fmla="*/ 5491827 h 6679095"/>
              <a:gd name="connsiteX1982" fmla="*/ 7458519 w 11737975"/>
              <a:gd name="connsiteY1982" fmla="*/ 5486558 h 6679095"/>
              <a:gd name="connsiteX1983" fmla="*/ 7456459 w 11737975"/>
              <a:gd name="connsiteY1983" fmla="*/ 5486046 h 6679095"/>
              <a:gd name="connsiteX1984" fmla="*/ 7456556 w 11737975"/>
              <a:gd name="connsiteY1984" fmla="*/ 5484962 h 6679095"/>
              <a:gd name="connsiteX1985" fmla="*/ 7455297 w 11737975"/>
              <a:gd name="connsiteY1985" fmla="*/ 5472130 h 6679095"/>
              <a:gd name="connsiteX1986" fmla="*/ 7443520 w 11737975"/>
              <a:gd name="connsiteY1986" fmla="*/ 5464397 h 6679095"/>
              <a:gd name="connsiteX1987" fmla="*/ 7501702 w 11737975"/>
              <a:gd name="connsiteY1987" fmla="*/ 5456161 h 6679095"/>
              <a:gd name="connsiteX1988" fmla="*/ 7495545 w 11737975"/>
              <a:gd name="connsiteY1988" fmla="*/ 5458615 h 6679095"/>
              <a:gd name="connsiteX1989" fmla="*/ 7490974 w 11737975"/>
              <a:gd name="connsiteY1989" fmla="*/ 5476251 h 6679095"/>
              <a:gd name="connsiteX1990" fmla="*/ 7509408 w 11737975"/>
              <a:gd name="connsiteY1990" fmla="*/ 5471440 h 6679095"/>
              <a:gd name="connsiteX1991" fmla="*/ 7507220 w 11737975"/>
              <a:gd name="connsiteY1991" fmla="*/ 5458818 h 6679095"/>
              <a:gd name="connsiteX1992" fmla="*/ 7501702 w 11737975"/>
              <a:gd name="connsiteY1992" fmla="*/ 5456161 h 6679095"/>
              <a:gd name="connsiteX1993" fmla="*/ 8424226 w 11737975"/>
              <a:gd name="connsiteY1993" fmla="*/ 5454749 h 6679095"/>
              <a:gd name="connsiteX1994" fmla="*/ 8416156 w 11737975"/>
              <a:gd name="connsiteY1994" fmla="*/ 5456451 h 6679095"/>
              <a:gd name="connsiteX1995" fmla="*/ 8413524 w 11737975"/>
              <a:gd name="connsiteY1995" fmla="*/ 5461624 h 6679095"/>
              <a:gd name="connsiteX1996" fmla="*/ 8428791 w 11737975"/>
              <a:gd name="connsiteY1996" fmla="*/ 5467819 h 6679095"/>
              <a:gd name="connsiteX1997" fmla="*/ 8433187 w 11737975"/>
              <a:gd name="connsiteY1997" fmla="*/ 5465050 h 6679095"/>
              <a:gd name="connsiteX1998" fmla="*/ 8434635 w 11737975"/>
              <a:gd name="connsiteY1998" fmla="*/ 5456169 h 6679095"/>
              <a:gd name="connsiteX1999" fmla="*/ 8424226 w 11737975"/>
              <a:gd name="connsiteY1999" fmla="*/ 5454749 h 6679095"/>
              <a:gd name="connsiteX2000" fmla="*/ 8202879 w 11737975"/>
              <a:gd name="connsiteY2000" fmla="*/ 5452755 h 6679095"/>
              <a:gd name="connsiteX2001" fmla="*/ 8212455 w 11737975"/>
              <a:gd name="connsiteY2001" fmla="*/ 5469862 h 6679095"/>
              <a:gd name="connsiteX2002" fmla="*/ 8216614 w 11737975"/>
              <a:gd name="connsiteY2002" fmla="*/ 5471202 h 6679095"/>
              <a:gd name="connsiteX2003" fmla="*/ 8214235 w 11737975"/>
              <a:gd name="connsiteY2003" fmla="*/ 5476862 h 6679095"/>
              <a:gd name="connsiteX2004" fmla="*/ 8228051 w 11737975"/>
              <a:gd name="connsiteY2004" fmla="*/ 5487975 h 6679095"/>
              <a:gd name="connsiteX2005" fmla="*/ 8227733 w 11737975"/>
              <a:gd name="connsiteY2005" fmla="*/ 5461212 h 6679095"/>
              <a:gd name="connsiteX2006" fmla="*/ 8221574 w 11737975"/>
              <a:gd name="connsiteY2006" fmla="*/ 5465161 h 6679095"/>
              <a:gd name="connsiteX2007" fmla="*/ 8161879 w 11737975"/>
              <a:gd name="connsiteY2007" fmla="*/ 5449480 h 6679095"/>
              <a:gd name="connsiteX2008" fmla="*/ 8152464 w 11737975"/>
              <a:gd name="connsiteY2008" fmla="*/ 5452941 h 6679095"/>
              <a:gd name="connsiteX2009" fmla="*/ 8147468 w 11737975"/>
              <a:gd name="connsiteY2009" fmla="*/ 5461224 h 6679095"/>
              <a:gd name="connsiteX2010" fmla="*/ 8147725 w 11737975"/>
              <a:gd name="connsiteY2010" fmla="*/ 5469705 h 6679095"/>
              <a:gd name="connsiteX2011" fmla="*/ 8197535 w 11737975"/>
              <a:gd name="connsiteY2011" fmla="*/ 5477740 h 6679095"/>
              <a:gd name="connsiteX2012" fmla="*/ 8161879 w 11737975"/>
              <a:gd name="connsiteY2012" fmla="*/ 5449480 h 6679095"/>
              <a:gd name="connsiteX2013" fmla="*/ 7424255 w 11737975"/>
              <a:gd name="connsiteY2013" fmla="*/ 5448984 h 6679095"/>
              <a:gd name="connsiteX2014" fmla="*/ 7419798 w 11737975"/>
              <a:gd name="connsiteY2014" fmla="*/ 5450318 h 6679095"/>
              <a:gd name="connsiteX2015" fmla="*/ 7424782 w 11737975"/>
              <a:gd name="connsiteY2015" fmla="*/ 5463672 h 6679095"/>
              <a:gd name="connsiteX2016" fmla="*/ 7419097 w 11737975"/>
              <a:gd name="connsiteY2016" fmla="*/ 5465142 h 6679095"/>
              <a:gd name="connsiteX2017" fmla="*/ 7438974 w 11737975"/>
              <a:gd name="connsiteY2017" fmla="*/ 5490834 h 6679095"/>
              <a:gd name="connsiteX2018" fmla="*/ 7432572 w 11737975"/>
              <a:gd name="connsiteY2018" fmla="*/ 5478174 h 6679095"/>
              <a:gd name="connsiteX2019" fmla="*/ 7426834 w 11737975"/>
              <a:gd name="connsiteY2019" fmla="*/ 5465693 h 6679095"/>
              <a:gd name="connsiteX2020" fmla="*/ 7429495 w 11737975"/>
              <a:gd name="connsiteY2020" fmla="*/ 5466614 h 6679095"/>
              <a:gd name="connsiteX2021" fmla="*/ 7435332 w 11737975"/>
              <a:gd name="connsiteY2021" fmla="*/ 5462111 h 6679095"/>
              <a:gd name="connsiteX2022" fmla="*/ 7424255 w 11737975"/>
              <a:gd name="connsiteY2022" fmla="*/ 5448984 h 6679095"/>
              <a:gd name="connsiteX2023" fmla="*/ 8025433 w 11737975"/>
              <a:gd name="connsiteY2023" fmla="*/ 5448008 h 6679095"/>
              <a:gd name="connsiteX2024" fmla="*/ 8020914 w 11737975"/>
              <a:gd name="connsiteY2024" fmla="*/ 5458690 h 6679095"/>
              <a:gd name="connsiteX2025" fmla="*/ 8010816 w 11737975"/>
              <a:gd name="connsiteY2025" fmla="*/ 5460989 h 6679095"/>
              <a:gd name="connsiteX2026" fmla="*/ 8048118 w 11737975"/>
              <a:gd name="connsiteY2026" fmla="*/ 5470244 h 6679095"/>
              <a:gd name="connsiteX2027" fmla="*/ 8040689 w 11737975"/>
              <a:gd name="connsiteY2027" fmla="*/ 5459596 h 6679095"/>
              <a:gd name="connsiteX2028" fmla="*/ 8036115 w 11737975"/>
              <a:gd name="connsiteY2028" fmla="*/ 5458197 h 6679095"/>
              <a:gd name="connsiteX2029" fmla="*/ 8035153 w 11737975"/>
              <a:gd name="connsiteY2029" fmla="*/ 5448996 h 6679095"/>
              <a:gd name="connsiteX2030" fmla="*/ 8025433 w 11737975"/>
              <a:gd name="connsiteY2030" fmla="*/ 5448008 h 6679095"/>
              <a:gd name="connsiteX2031" fmla="*/ 8439071 w 11737975"/>
              <a:gd name="connsiteY2031" fmla="*/ 5441603 h 6679095"/>
              <a:gd name="connsiteX2032" fmla="*/ 8433966 w 11737975"/>
              <a:gd name="connsiteY2032" fmla="*/ 5446921 h 6679095"/>
              <a:gd name="connsiteX2033" fmla="*/ 8457866 w 11737975"/>
              <a:gd name="connsiteY2033" fmla="*/ 5455835 h 6679095"/>
              <a:gd name="connsiteX2034" fmla="*/ 8439071 w 11737975"/>
              <a:gd name="connsiteY2034" fmla="*/ 5441603 h 6679095"/>
              <a:gd name="connsiteX2035" fmla="*/ 7543758 w 11737975"/>
              <a:gd name="connsiteY2035" fmla="*/ 5440094 h 6679095"/>
              <a:gd name="connsiteX2036" fmla="*/ 7540812 w 11737975"/>
              <a:gd name="connsiteY2036" fmla="*/ 5477063 h 6679095"/>
              <a:gd name="connsiteX2037" fmla="*/ 7565115 w 11737975"/>
              <a:gd name="connsiteY2037" fmla="*/ 5458043 h 6679095"/>
              <a:gd name="connsiteX2038" fmla="*/ 7543758 w 11737975"/>
              <a:gd name="connsiteY2038" fmla="*/ 5440094 h 6679095"/>
              <a:gd name="connsiteX2039" fmla="*/ 8179562 w 11737975"/>
              <a:gd name="connsiteY2039" fmla="*/ 5438037 h 6679095"/>
              <a:gd name="connsiteX2040" fmla="*/ 8175691 w 11737975"/>
              <a:gd name="connsiteY2040" fmla="*/ 5439647 h 6679095"/>
              <a:gd name="connsiteX2041" fmla="*/ 8175849 w 11737975"/>
              <a:gd name="connsiteY2041" fmla="*/ 5446093 h 6679095"/>
              <a:gd name="connsiteX2042" fmla="*/ 8190409 w 11737975"/>
              <a:gd name="connsiteY2042" fmla="*/ 5445978 h 6679095"/>
              <a:gd name="connsiteX2043" fmla="*/ 8179562 w 11737975"/>
              <a:gd name="connsiteY2043" fmla="*/ 5438037 h 6679095"/>
              <a:gd name="connsiteX2044" fmla="*/ 7996649 w 11737975"/>
              <a:gd name="connsiteY2044" fmla="*/ 5436869 h 6679095"/>
              <a:gd name="connsiteX2045" fmla="*/ 7984109 w 11737975"/>
              <a:gd name="connsiteY2045" fmla="*/ 5441895 h 6679095"/>
              <a:gd name="connsiteX2046" fmla="*/ 7996649 w 11737975"/>
              <a:gd name="connsiteY2046" fmla="*/ 5436869 h 6679095"/>
              <a:gd name="connsiteX2047" fmla="*/ 4609324 w 11737975"/>
              <a:gd name="connsiteY2047" fmla="*/ 5427796 h 6679095"/>
              <a:gd name="connsiteX2048" fmla="*/ 4610046 w 11737975"/>
              <a:gd name="connsiteY2048" fmla="*/ 5429443 h 6679095"/>
              <a:gd name="connsiteX2049" fmla="*/ 4610709 w 11737975"/>
              <a:gd name="connsiteY2049" fmla="*/ 5435491 h 6679095"/>
              <a:gd name="connsiteX2050" fmla="*/ 4609343 w 11737975"/>
              <a:gd name="connsiteY2050" fmla="*/ 5428070 h 6679095"/>
              <a:gd name="connsiteX2051" fmla="*/ 7865883 w 11737975"/>
              <a:gd name="connsiteY2051" fmla="*/ 5426254 h 6679095"/>
              <a:gd name="connsiteX2052" fmla="*/ 7859123 w 11737975"/>
              <a:gd name="connsiteY2052" fmla="*/ 5433384 h 6679095"/>
              <a:gd name="connsiteX2053" fmla="*/ 7862664 w 11737975"/>
              <a:gd name="connsiteY2053" fmla="*/ 5437412 h 6679095"/>
              <a:gd name="connsiteX2054" fmla="*/ 7862571 w 11737975"/>
              <a:gd name="connsiteY2054" fmla="*/ 5437874 h 6679095"/>
              <a:gd name="connsiteX2055" fmla="*/ 7855003 w 11737975"/>
              <a:gd name="connsiteY2055" fmla="*/ 5434199 h 6679095"/>
              <a:gd name="connsiteX2056" fmla="*/ 7847773 w 11737975"/>
              <a:gd name="connsiteY2056" fmla="*/ 5455000 h 6679095"/>
              <a:gd name="connsiteX2057" fmla="*/ 7865003 w 11737975"/>
              <a:gd name="connsiteY2057" fmla="*/ 5461390 h 6679095"/>
              <a:gd name="connsiteX2058" fmla="*/ 7864558 w 11737975"/>
              <a:gd name="connsiteY2058" fmla="*/ 5461907 h 6679095"/>
              <a:gd name="connsiteX2059" fmla="*/ 7865366 w 11737975"/>
              <a:gd name="connsiteY2059" fmla="*/ 5463907 h 6679095"/>
              <a:gd name="connsiteX2060" fmla="*/ 7857682 w 11737975"/>
              <a:gd name="connsiteY2060" fmla="*/ 5473155 h 6679095"/>
              <a:gd name="connsiteX2061" fmla="*/ 7850028 w 11737975"/>
              <a:gd name="connsiteY2061" fmla="*/ 5483615 h 6679095"/>
              <a:gd name="connsiteX2062" fmla="*/ 7847665 w 11737975"/>
              <a:gd name="connsiteY2062" fmla="*/ 5489932 h 6679095"/>
              <a:gd name="connsiteX2063" fmla="*/ 7842045 w 11737975"/>
              <a:gd name="connsiteY2063" fmla="*/ 5486446 h 6679095"/>
              <a:gd name="connsiteX2064" fmla="*/ 7843023 w 11737975"/>
              <a:gd name="connsiteY2064" fmla="*/ 5498034 h 6679095"/>
              <a:gd name="connsiteX2065" fmla="*/ 7840233 w 11737975"/>
              <a:gd name="connsiteY2065" fmla="*/ 5493713 h 6679095"/>
              <a:gd name="connsiteX2066" fmla="*/ 7833902 w 11737975"/>
              <a:gd name="connsiteY2066" fmla="*/ 5491661 h 6679095"/>
              <a:gd name="connsiteX2067" fmla="*/ 7827759 w 11737975"/>
              <a:gd name="connsiteY2067" fmla="*/ 5493503 h 6679095"/>
              <a:gd name="connsiteX2068" fmla="*/ 7825878 w 11737975"/>
              <a:gd name="connsiteY2068" fmla="*/ 5488398 h 6679095"/>
              <a:gd name="connsiteX2069" fmla="*/ 7819589 w 11737975"/>
              <a:gd name="connsiteY2069" fmla="*/ 5497795 h 6679095"/>
              <a:gd name="connsiteX2070" fmla="*/ 7817968 w 11737975"/>
              <a:gd name="connsiteY2070" fmla="*/ 5501132 h 6679095"/>
              <a:gd name="connsiteX2071" fmla="*/ 7808035 w 11737975"/>
              <a:gd name="connsiteY2071" fmla="*/ 5514323 h 6679095"/>
              <a:gd name="connsiteX2072" fmla="*/ 7807839 w 11737975"/>
              <a:gd name="connsiteY2072" fmla="*/ 5515428 h 6679095"/>
              <a:gd name="connsiteX2073" fmla="*/ 7804259 w 11737975"/>
              <a:gd name="connsiteY2073" fmla="*/ 5515058 h 6679095"/>
              <a:gd name="connsiteX2074" fmla="*/ 7800121 w 11737975"/>
              <a:gd name="connsiteY2074" fmla="*/ 5516748 h 6679095"/>
              <a:gd name="connsiteX2075" fmla="*/ 7800689 w 11737975"/>
              <a:gd name="connsiteY2075" fmla="*/ 5525357 h 6679095"/>
              <a:gd name="connsiteX2076" fmla="*/ 7805549 w 11737975"/>
              <a:gd name="connsiteY2076" fmla="*/ 5528326 h 6679095"/>
              <a:gd name="connsiteX2077" fmla="*/ 7805486 w 11737975"/>
              <a:gd name="connsiteY2077" fmla="*/ 5528681 h 6679095"/>
              <a:gd name="connsiteX2078" fmla="*/ 7805889 w 11737975"/>
              <a:gd name="connsiteY2078" fmla="*/ 5528534 h 6679095"/>
              <a:gd name="connsiteX2079" fmla="*/ 7806070 w 11737975"/>
              <a:gd name="connsiteY2079" fmla="*/ 5528644 h 6679095"/>
              <a:gd name="connsiteX2080" fmla="*/ 7806121 w 11737975"/>
              <a:gd name="connsiteY2080" fmla="*/ 5528450 h 6679095"/>
              <a:gd name="connsiteX2081" fmla="*/ 7810032 w 11737975"/>
              <a:gd name="connsiteY2081" fmla="*/ 5527030 h 6679095"/>
              <a:gd name="connsiteX2082" fmla="*/ 7808924 w 11737975"/>
              <a:gd name="connsiteY2082" fmla="*/ 5531059 h 6679095"/>
              <a:gd name="connsiteX2083" fmla="*/ 7812424 w 11737975"/>
              <a:gd name="connsiteY2083" fmla="*/ 5531786 h 6679095"/>
              <a:gd name="connsiteX2084" fmla="*/ 7815163 w 11737975"/>
              <a:gd name="connsiteY2084" fmla="*/ 5531551 h 6679095"/>
              <a:gd name="connsiteX2085" fmla="*/ 7815186 w 11737975"/>
              <a:gd name="connsiteY2085" fmla="*/ 5531675 h 6679095"/>
              <a:gd name="connsiteX2086" fmla="*/ 7815267 w 11737975"/>
              <a:gd name="connsiteY2086" fmla="*/ 5531541 h 6679095"/>
              <a:gd name="connsiteX2087" fmla="*/ 7815735 w 11737975"/>
              <a:gd name="connsiteY2087" fmla="*/ 5531501 h 6679095"/>
              <a:gd name="connsiteX2088" fmla="*/ 7817051 w 11737975"/>
              <a:gd name="connsiteY2088" fmla="*/ 5528648 h 6679095"/>
              <a:gd name="connsiteX2089" fmla="*/ 7827914 w 11737975"/>
              <a:gd name="connsiteY2089" fmla="*/ 5511023 h 6679095"/>
              <a:gd name="connsiteX2090" fmla="*/ 7828396 w 11737975"/>
              <a:gd name="connsiteY2090" fmla="*/ 5508018 h 6679095"/>
              <a:gd name="connsiteX2091" fmla="*/ 7830830 w 11737975"/>
              <a:gd name="connsiteY2091" fmla="*/ 5504493 h 6679095"/>
              <a:gd name="connsiteX2092" fmla="*/ 7829970 w 11737975"/>
              <a:gd name="connsiteY2092" fmla="*/ 5504242 h 6679095"/>
              <a:gd name="connsiteX2093" fmla="*/ 7832087 w 11737975"/>
              <a:gd name="connsiteY2093" fmla="*/ 5502264 h 6679095"/>
              <a:gd name="connsiteX2094" fmla="*/ 7844417 w 11737975"/>
              <a:gd name="connsiteY2094" fmla="*/ 5501114 h 6679095"/>
              <a:gd name="connsiteX2095" fmla="*/ 7844902 w 11737975"/>
              <a:gd name="connsiteY2095" fmla="*/ 5501591 h 6679095"/>
              <a:gd name="connsiteX2096" fmla="*/ 7842062 w 11737975"/>
              <a:gd name="connsiteY2096" fmla="*/ 5508032 h 6679095"/>
              <a:gd name="connsiteX2097" fmla="*/ 7849710 w 11737975"/>
              <a:gd name="connsiteY2097" fmla="*/ 5580283 h 6679095"/>
              <a:gd name="connsiteX2098" fmla="*/ 7883359 w 11737975"/>
              <a:gd name="connsiteY2098" fmla="*/ 5605334 h 6679095"/>
              <a:gd name="connsiteX2099" fmla="*/ 7879562 w 11737975"/>
              <a:gd name="connsiteY2099" fmla="*/ 5609962 h 6679095"/>
              <a:gd name="connsiteX2100" fmla="*/ 7898659 w 11737975"/>
              <a:gd name="connsiteY2100" fmla="*/ 5641784 h 6679095"/>
              <a:gd name="connsiteX2101" fmla="*/ 7901372 w 11737975"/>
              <a:gd name="connsiteY2101" fmla="*/ 5624349 h 6679095"/>
              <a:gd name="connsiteX2102" fmla="*/ 7901238 w 11737975"/>
              <a:gd name="connsiteY2102" fmla="*/ 5620014 h 6679095"/>
              <a:gd name="connsiteX2103" fmla="*/ 7902103 w 11737975"/>
              <a:gd name="connsiteY2103" fmla="*/ 5618949 h 6679095"/>
              <a:gd name="connsiteX2104" fmla="*/ 7901176 w 11737975"/>
              <a:gd name="connsiteY2104" fmla="*/ 5617976 h 6679095"/>
              <a:gd name="connsiteX2105" fmla="*/ 7900936 w 11737975"/>
              <a:gd name="connsiteY2105" fmla="*/ 5610159 h 6679095"/>
              <a:gd name="connsiteX2106" fmla="*/ 7916473 w 11737975"/>
              <a:gd name="connsiteY2106" fmla="*/ 5613794 h 6679095"/>
              <a:gd name="connsiteX2107" fmla="*/ 7932083 w 11737975"/>
              <a:gd name="connsiteY2107" fmla="*/ 5612033 h 6679095"/>
              <a:gd name="connsiteX2108" fmla="*/ 7929374 w 11737975"/>
              <a:gd name="connsiteY2108" fmla="*/ 5620984 h 6679095"/>
              <a:gd name="connsiteX2109" fmla="*/ 7943949 w 11737975"/>
              <a:gd name="connsiteY2109" fmla="*/ 5631905 h 6679095"/>
              <a:gd name="connsiteX2110" fmla="*/ 7951616 w 11737975"/>
              <a:gd name="connsiteY2110" fmla="*/ 5619014 h 6679095"/>
              <a:gd name="connsiteX2111" fmla="*/ 7948468 w 11737975"/>
              <a:gd name="connsiteY2111" fmla="*/ 5612089 h 6679095"/>
              <a:gd name="connsiteX2112" fmla="*/ 7944411 w 11737975"/>
              <a:gd name="connsiteY2112" fmla="*/ 5606244 h 6679095"/>
              <a:gd name="connsiteX2113" fmla="*/ 7965685 w 11737975"/>
              <a:gd name="connsiteY2113" fmla="*/ 5576572 h 6679095"/>
              <a:gd name="connsiteX2114" fmla="*/ 7963207 w 11737975"/>
              <a:gd name="connsiteY2114" fmla="*/ 5465650 h 6679095"/>
              <a:gd name="connsiteX2115" fmla="*/ 7915265 w 11737975"/>
              <a:gd name="connsiteY2115" fmla="*/ 5443603 h 6679095"/>
              <a:gd name="connsiteX2116" fmla="*/ 7893022 w 11737975"/>
              <a:gd name="connsiteY2116" fmla="*/ 5447605 h 6679095"/>
              <a:gd name="connsiteX2117" fmla="*/ 7889598 w 11737975"/>
              <a:gd name="connsiteY2117" fmla="*/ 5449570 h 6679095"/>
              <a:gd name="connsiteX2118" fmla="*/ 7874954 w 11737975"/>
              <a:gd name="connsiteY2118" fmla="*/ 5443888 h 6679095"/>
              <a:gd name="connsiteX2119" fmla="*/ 7874355 w 11737975"/>
              <a:gd name="connsiteY2119" fmla="*/ 5443597 h 6679095"/>
              <a:gd name="connsiteX2120" fmla="*/ 7875950 w 11737975"/>
              <a:gd name="connsiteY2120" fmla="*/ 5439508 h 6679095"/>
              <a:gd name="connsiteX2121" fmla="*/ 7865883 w 11737975"/>
              <a:gd name="connsiteY2121" fmla="*/ 5426254 h 6679095"/>
              <a:gd name="connsiteX2122" fmla="*/ 4608474 w 11737975"/>
              <a:gd name="connsiteY2122" fmla="*/ 5415105 h 6679095"/>
              <a:gd name="connsiteX2123" fmla="*/ 4609324 w 11737975"/>
              <a:gd name="connsiteY2123" fmla="*/ 5427796 h 6679095"/>
              <a:gd name="connsiteX2124" fmla="*/ 4609260 w 11737975"/>
              <a:gd name="connsiteY2124" fmla="*/ 5427650 h 6679095"/>
              <a:gd name="connsiteX2125" fmla="*/ 4608474 w 11737975"/>
              <a:gd name="connsiteY2125" fmla="*/ 5415105 h 6679095"/>
              <a:gd name="connsiteX2126" fmla="*/ 8166236 w 11737975"/>
              <a:gd name="connsiteY2126" fmla="*/ 5401531 h 6679095"/>
              <a:gd name="connsiteX2127" fmla="*/ 8154233 w 11737975"/>
              <a:gd name="connsiteY2127" fmla="*/ 5406550 h 6679095"/>
              <a:gd name="connsiteX2128" fmla="*/ 8149562 w 11737975"/>
              <a:gd name="connsiteY2128" fmla="*/ 5417020 h 6679095"/>
              <a:gd name="connsiteX2129" fmla="*/ 8176245 w 11737975"/>
              <a:gd name="connsiteY2129" fmla="*/ 5432740 h 6679095"/>
              <a:gd name="connsiteX2130" fmla="*/ 8181643 w 11737975"/>
              <a:gd name="connsiteY2130" fmla="*/ 5420845 h 6679095"/>
              <a:gd name="connsiteX2131" fmla="*/ 8166236 w 11737975"/>
              <a:gd name="connsiteY2131" fmla="*/ 5401531 h 6679095"/>
              <a:gd name="connsiteX2132" fmla="*/ 8133586 w 11737975"/>
              <a:gd name="connsiteY2132" fmla="*/ 5393650 h 6679095"/>
              <a:gd name="connsiteX2133" fmla="*/ 8128486 w 11737975"/>
              <a:gd name="connsiteY2133" fmla="*/ 5397619 h 6679095"/>
              <a:gd name="connsiteX2134" fmla="*/ 8133110 w 11737975"/>
              <a:gd name="connsiteY2134" fmla="*/ 5409968 h 6679095"/>
              <a:gd name="connsiteX2135" fmla="*/ 8140765 w 11737975"/>
              <a:gd name="connsiteY2135" fmla="*/ 5394031 h 6679095"/>
              <a:gd name="connsiteX2136" fmla="*/ 8133586 w 11737975"/>
              <a:gd name="connsiteY2136" fmla="*/ 5393650 h 6679095"/>
              <a:gd name="connsiteX2137" fmla="*/ 8085965 w 11737975"/>
              <a:gd name="connsiteY2137" fmla="*/ 5388578 h 6679095"/>
              <a:gd name="connsiteX2138" fmla="*/ 8047653 w 11737975"/>
              <a:gd name="connsiteY2138" fmla="*/ 5404974 h 6679095"/>
              <a:gd name="connsiteX2139" fmla="*/ 8039712 w 11737975"/>
              <a:gd name="connsiteY2139" fmla="*/ 5417417 h 6679095"/>
              <a:gd name="connsiteX2140" fmla="*/ 8069824 w 11737975"/>
              <a:gd name="connsiteY2140" fmla="*/ 5412359 h 6679095"/>
              <a:gd name="connsiteX2141" fmla="*/ 8085965 w 11737975"/>
              <a:gd name="connsiteY2141" fmla="*/ 5388578 h 6679095"/>
              <a:gd name="connsiteX2142" fmla="*/ 8487512 w 11737975"/>
              <a:gd name="connsiteY2142" fmla="*/ 5388325 h 6679095"/>
              <a:gd name="connsiteX2143" fmla="*/ 8484523 w 11737975"/>
              <a:gd name="connsiteY2143" fmla="*/ 5399509 h 6679095"/>
              <a:gd name="connsiteX2144" fmla="*/ 8502511 w 11737975"/>
              <a:gd name="connsiteY2144" fmla="*/ 5397310 h 6679095"/>
              <a:gd name="connsiteX2145" fmla="*/ 8487512 w 11737975"/>
              <a:gd name="connsiteY2145" fmla="*/ 5388325 h 6679095"/>
              <a:gd name="connsiteX2146" fmla="*/ 7701420 w 11737975"/>
              <a:gd name="connsiteY2146" fmla="*/ 5383078 h 6679095"/>
              <a:gd name="connsiteX2147" fmla="*/ 7696757 w 11737975"/>
              <a:gd name="connsiteY2147" fmla="*/ 5384315 h 6679095"/>
              <a:gd name="connsiteX2148" fmla="*/ 7693763 w 11737975"/>
              <a:gd name="connsiteY2148" fmla="*/ 5388634 h 6679095"/>
              <a:gd name="connsiteX2149" fmla="*/ 7695357 w 11737975"/>
              <a:gd name="connsiteY2149" fmla="*/ 5389993 h 6679095"/>
              <a:gd name="connsiteX2150" fmla="*/ 7689696 w 11737975"/>
              <a:gd name="connsiteY2150" fmla="*/ 5389638 h 6679095"/>
              <a:gd name="connsiteX2151" fmla="*/ 7632660 w 11737975"/>
              <a:gd name="connsiteY2151" fmla="*/ 5435880 h 6679095"/>
              <a:gd name="connsiteX2152" fmla="*/ 7631013 w 11737975"/>
              <a:gd name="connsiteY2152" fmla="*/ 5446671 h 6679095"/>
              <a:gd name="connsiteX2153" fmla="*/ 7630538 w 11737975"/>
              <a:gd name="connsiteY2153" fmla="*/ 5445621 h 6679095"/>
              <a:gd name="connsiteX2154" fmla="*/ 7616294 w 11737975"/>
              <a:gd name="connsiteY2154" fmla="*/ 5436081 h 6679095"/>
              <a:gd name="connsiteX2155" fmla="*/ 7608578 w 11737975"/>
              <a:gd name="connsiteY2155" fmla="*/ 5434663 h 6679095"/>
              <a:gd name="connsiteX2156" fmla="*/ 7611164 w 11737975"/>
              <a:gd name="connsiteY2156" fmla="*/ 5430724 h 6679095"/>
              <a:gd name="connsiteX2157" fmla="*/ 7603284 w 11737975"/>
              <a:gd name="connsiteY2157" fmla="*/ 5418435 h 6679095"/>
              <a:gd name="connsiteX2158" fmla="*/ 7591340 w 11737975"/>
              <a:gd name="connsiteY2158" fmla="*/ 5416979 h 6679095"/>
              <a:gd name="connsiteX2159" fmla="*/ 7590072 w 11737975"/>
              <a:gd name="connsiteY2159" fmla="*/ 5426549 h 6679095"/>
              <a:gd name="connsiteX2160" fmla="*/ 7591437 w 11737975"/>
              <a:gd name="connsiteY2160" fmla="*/ 5435790 h 6679095"/>
              <a:gd name="connsiteX2161" fmla="*/ 7584664 w 11737975"/>
              <a:gd name="connsiteY2161" fmla="*/ 5438244 h 6679095"/>
              <a:gd name="connsiteX2162" fmla="*/ 7579391 w 11737975"/>
              <a:gd name="connsiteY2162" fmla="*/ 5445824 h 6679095"/>
              <a:gd name="connsiteX2163" fmla="*/ 7579472 w 11737975"/>
              <a:gd name="connsiteY2163" fmla="*/ 5446421 h 6679095"/>
              <a:gd name="connsiteX2164" fmla="*/ 7577529 w 11737975"/>
              <a:gd name="connsiteY2164" fmla="*/ 5445907 h 6679095"/>
              <a:gd name="connsiteX2165" fmla="*/ 7579866 w 11737975"/>
              <a:gd name="connsiteY2165" fmla="*/ 5454191 h 6679095"/>
              <a:gd name="connsiteX2166" fmla="*/ 7577527 w 11737975"/>
              <a:gd name="connsiteY2166" fmla="*/ 5455641 h 6679095"/>
              <a:gd name="connsiteX2167" fmla="*/ 7572247 w 11737975"/>
              <a:gd name="connsiteY2167" fmla="*/ 5467258 h 6679095"/>
              <a:gd name="connsiteX2168" fmla="*/ 7583349 w 11737975"/>
              <a:gd name="connsiteY2168" fmla="*/ 5476439 h 6679095"/>
              <a:gd name="connsiteX2169" fmla="*/ 7584644 w 11737975"/>
              <a:gd name="connsiteY2169" fmla="*/ 5475419 h 6679095"/>
              <a:gd name="connsiteX2170" fmla="*/ 7596266 w 11737975"/>
              <a:gd name="connsiteY2170" fmla="*/ 5487510 h 6679095"/>
              <a:gd name="connsiteX2171" fmla="*/ 7607762 w 11737975"/>
              <a:gd name="connsiteY2171" fmla="*/ 5488529 h 6679095"/>
              <a:gd name="connsiteX2172" fmla="*/ 7605777 w 11737975"/>
              <a:gd name="connsiteY2172" fmla="*/ 5496021 h 6679095"/>
              <a:gd name="connsiteX2173" fmla="*/ 7604455 w 11737975"/>
              <a:gd name="connsiteY2173" fmla="*/ 5507344 h 6679095"/>
              <a:gd name="connsiteX2174" fmla="*/ 7598056 w 11737975"/>
              <a:gd name="connsiteY2174" fmla="*/ 5500937 h 6679095"/>
              <a:gd name="connsiteX2175" fmla="*/ 7586026 w 11737975"/>
              <a:gd name="connsiteY2175" fmla="*/ 5499523 h 6679095"/>
              <a:gd name="connsiteX2176" fmla="*/ 7587961 w 11737975"/>
              <a:gd name="connsiteY2176" fmla="*/ 5514812 h 6679095"/>
              <a:gd name="connsiteX2177" fmla="*/ 7568943 w 11737975"/>
              <a:gd name="connsiteY2177" fmla="*/ 5521607 h 6679095"/>
              <a:gd name="connsiteX2178" fmla="*/ 7544434 w 11737975"/>
              <a:gd name="connsiteY2178" fmla="*/ 5521312 h 6679095"/>
              <a:gd name="connsiteX2179" fmla="*/ 7549307 w 11737975"/>
              <a:gd name="connsiteY2179" fmla="*/ 5538340 h 6679095"/>
              <a:gd name="connsiteX2180" fmla="*/ 7545029 w 11737975"/>
              <a:gd name="connsiteY2180" fmla="*/ 5543693 h 6679095"/>
              <a:gd name="connsiteX2181" fmla="*/ 7537214 w 11737975"/>
              <a:gd name="connsiteY2181" fmla="*/ 5566456 h 6679095"/>
              <a:gd name="connsiteX2182" fmla="*/ 7527417 w 11737975"/>
              <a:gd name="connsiteY2182" fmla="*/ 5581738 h 6679095"/>
              <a:gd name="connsiteX2183" fmla="*/ 7534376 w 11737975"/>
              <a:gd name="connsiteY2183" fmla="*/ 5567928 h 6679095"/>
              <a:gd name="connsiteX2184" fmla="*/ 7506333 w 11737975"/>
              <a:gd name="connsiteY2184" fmla="*/ 5581932 h 6679095"/>
              <a:gd name="connsiteX2185" fmla="*/ 7495371 w 11737975"/>
              <a:gd name="connsiteY2185" fmla="*/ 5610029 h 6679095"/>
              <a:gd name="connsiteX2186" fmla="*/ 7520927 w 11737975"/>
              <a:gd name="connsiteY2186" fmla="*/ 5594621 h 6679095"/>
              <a:gd name="connsiteX2187" fmla="*/ 7525583 w 11737975"/>
              <a:gd name="connsiteY2187" fmla="*/ 5585379 h 6679095"/>
              <a:gd name="connsiteX2188" fmla="*/ 7528976 w 11737975"/>
              <a:gd name="connsiteY2188" fmla="*/ 5598820 h 6679095"/>
              <a:gd name="connsiteX2189" fmla="*/ 7548976 w 11737975"/>
              <a:gd name="connsiteY2189" fmla="*/ 5573112 h 6679095"/>
              <a:gd name="connsiteX2190" fmla="*/ 7552042 w 11737975"/>
              <a:gd name="connsiteY2190" fmla="*/ 5547894 h 6679095"/>
              <a:gd name="connsiteX2191" fmla="*/ 7554970 w 11737975"/>
              <a:gd name="connsiteY2191" fmla="*/ 5558122 h 6679095"/>
              <a:gd name="connsiteX2192" fmla="*/ 7568083 w 11737975"/>
              <a:gd name="connsiteY2192" fmla="*/ 5587082 h 6679095"/>
              <a:gd name="connsiteX2193" fmla="*/ 7581737 w 11737975"/>
              <a:gd name="connsiteY2193" fmla="*/ 5595988 h 6679095"/>
              <a:gd name="connsiteX2194" fmla="*/ 7580450 w 11737975"/>
              <a:gd name="connsiteY2194" fmla="*/ 5600241 h 6679095"/>
              <a:gd name="connsiteX2195" fmla="*/ 7592112 w 11737975"/>
              <a:gd name="connsiteY2195" fmla="*/ 5615054 h 6679095"/>
              <a:gd name="connsiteX2196" fmla="*/ 7602585 w 11737975"/>
              <a:gd name="connsiteY2196" fmla="*/ 5602138 h 6679095"/>
              <a:gd name="connsiteX2197" fmla="*/ 7604094 w 11737975"/>
              <a:gd name="connsiteY2197" fmla="*/ 5594804 h 6679095"/>
              <a:gd name="connsiteX2198" fmla="*/ 7610653 w 11737975"/>
              <a:gd name="connsiteY2198" fmla="*/ 5590991 h 6679095"/>
              <a:gd name="connsiteX2199" fmla="*/ 7619614 w 11737975"/>
              <a:gd name="connsiteY2199" fmla="*/ 5578474 h 6679095"/>
              <a:gd name="connsiteX2200" fmla="*/ 7619839 w 11737975"/>
              <a:gd name="connsiteY2200" fmla="*/ 5576972 h 6679095"/>
              <a:gd name="connsiteX2201" fmla="*/ 7635079 w 11737975"/>
              <a:gd name="connsiteY2201" fmla="*/ 5572546 h 6679095"/>
              <a:gd name="connsiteX2202" fmla="*/ 7644974 w 11737975"/>
              <a:gd name="connsiteY2202" fmla="*/ 5551042 h 6679095"/>
              <a:gd name="connsiteX2203" fmla="*/ 7643856 w 11737975"/>
              <a:gd name="connsiteY2203" fmla="*/ 5543686 h 6679095"/>
              <a:gd name="connsiteX2204" fmla="*/ 7651381 w 11737975"/>
              <a:gd name="connsiteY2204" fmla="*/ 5539546 h 6679095"/>
              <a:gd name="connsiteX2205" fmla="*/ 7650374 w 11737975"/>
              <a:gd name="connsiteY2205" fmla="*/ 5527407 h 6679095"/>
              <a:gd name="connsiteX2206" fmla="*/ 7641385 w 11737975"/>
              <a:gd name="connsiteY2206" fmla="*/ 5532353 h 6679095"/>
              <a:gd name="connsiteX2207" fmla="*/ 7641742 w 11737975"/>
              <a:gd name="connsiteY2207" fmla="*/ 5536645 h 6679095"/>
              <a:gd name="connsiteX2208" fmla="*/ 7633284 w 11737975"/>
              <a:gd name="connsiteY2208" fmla="*/ 5524120 h 6679095"/>
              <a:gd name="connsiteX2209" fmla="*/ 7627124 w 11737975"/>
              <a:gd name="connsiteY2209" fmla="*/ 5505593 h 6679095"/>
              <a:gd name="connsiteX2210" fmla="*/ 7610815 w 11737975"/>
              <a:gd name="connsiteY2210" fmla="*/ 5523594 h 6679095"/>
              <a:gd name="connsiteX2211" fmla="*/ 7610459 w 11737975"/>
              <a:gd name="connsiteY2211" fmla="*/ 5524140 h 6679095"/>
              <a:gd name="connsiteX2212" fmla="*/ 7606192 w 11737975"/>
              <a:gd name="connsiteY2212" fmla="*/ 5517547 h 6679095"/>
              <a:gd name="connsiteX2213" fmla="*/ 7606108 w 11737975"/>
              <a:gd name="connsiteY2213" fmla="*/ 5517525 h 6679095"/>
              <a:gd name="connsiteX2214" fmla="*/ 7605126 w 11737975"/>
              <a:gd name="connsiteY2214" fmla="*/ 5508015 h 6679095"/>
              <a:gd name="connsiteX2215" fmla="*/ 7604745 w 11737975"/>
              <a:gd name="connsiteY2215" fmla="*/ 5507635 h 6679095"/>
              <a:gd name="connsiteX2216" fmla="*/ 7611902 w 11737975"/>
              <a:gd name="connsiteY2216" fmla="*/ 5506930 h 6679095"/>
              <a:gd name="connsiteX2217" fmla="*/ 7615269 w 11737975"/>
              <a:gd name="connsiteY2217" fmla="*/ 5498620 h 6679095"/>
              <a:gd name="connsiteX2218" fmla="*/ 7614236 w 11737975"/>
              <a:gd name="connsiteY2218" fmla="*/ 5488398 h 6679095"/>
              <a:gd name="connsiteX2219" fmla="*/ 7628330 w 11737975"/>
              <a:gd name="connsiteY2219" fmla="*/ 5480919 h 6679095"/>
              <a:gd name="connsiteX2220" fmla="*/ 7632691 w 11737975"/>
              <a:gd name="connsiteY2220" fmla="*/ 5469952 h 6679095"/>
              <a:gd name="connsiteX2221" fmla="*/ 7635092 w 11737975"/>
              <a:gd name="connsiteY2221" fmla="*/ 5487202 h 6679095"/>
              <a:gd name="connsiteX2222" fmla="*/ 7633932 w 11737975"/>
              <a:gd name="connsiteY2222" fmla="*/ 5507503 h 6679095"/>
              <a:gd name="connsiteX2223" fmla="*/ 7677270 w 11737975"/>
              <a:gd name="connsiteY2223" fmla="*/ 5547670 h 6679095"/>
              <a:gd name="connsiteX2224" fmla="*/ 7685859 w 11737975"/>
              <a:gd name="connsiteY2224" fmla="*/ 5550940 h 6679095"/>
              <a:gd name="connsiteX2225" fmla="*/ 7685361 w 11737975"/>
              <a:gd name="connsiteY2225" fmla="*/ 5551082 h 6679095"/>
              <a:gd name="connsiteX2226" fmla="*/ 7677090 w 11737975"/>
              <a:gd name="connsiteY2226" fmla="*/ 5557417 h 6679095"/>
              <a:gd name="connsiteX2227" fmla="*/ 7676110 w 11737975"/>
              <a:gd name="connsiteY2227" fmla="*/ 5557999 h 6679095"/>
              <a:gd name="connsiteX2228" fmla="*/ 7670321 w 11737975"/>
              <a:gd name="connsiteY2228" fmla="*/ 5558542 h 6679095"/>
              <a:gd name="connsiteX2229" fmla="*/ 7668501 w 11737975"/>
              <a:gd name="connsiteY2229" fmla="*/ 5562520 h 6679095"/>
              <a:gd name="connsiteX2230" fmla="*/ 7657309 w 11737975"/>
              <a:gd name="connsiteY2230" fmla="*/ 5569171 h 6679095"/>
              <a:gd name="connsiteX2231" fmla="*/ 7656155 w 11737975"/>
              <a:gd name="connsiteY2231" fmla="*/ 5573145 h 6679095"/>
              <a:gd name="connsiteX2232" fmla="*/ 7654579 w 11737975"/>
              <a:gd name="connsiteY2232" fmla="*/ 5571241 h 6679095"/>
              <a:gd name="connsiteX2233" fmla="*/ 7649565 w 11737975"/>
              <a:gd name="connsiteY2233" fmla="*/ 5572134 h 6679095"/>
              <a:gd name="connsiteX2234" fmla="*/ 7644286 w 11737975"/>
              <a:gd name="connsiteY2234" fmla="*/ 5565397 h 6679095"/>
              <a:gd name="connsiteX2235" fmla="*/ 7644194 w 11737975"/>
              <a:gd name="connsiteY2235" fmla="*/ 5573092 h 6679095"/>
              <a:gd name="connsiteX2236" fmla="*/ 7643303 w 11737975"/>
              <a:gd name="connsiteY2236" fmla="*/ 5573250 h 6679095"/>
              <a:gd name="connsiteX2237" fmla="*/ 7640188 w 11737975"/>
              <a:gd name="connsiteY2237" fmla="*/ 5592757 h 6679095"/>
              <a:gd name="connsiteX2238" fmla="*/ 7648046 w 11737975"/>
              <a:gd name="connsiteY2238" fmla="*/ 5595159 h 6679095"/>
              <a:gd name="connsiteX2239" fmla="*/ 7650171 w 11737975"/>
              <a:gd name="connsiteY2239" fmla="*/ 5595182 h 6679095"/>
              <a:gd name="connsiteX2240" fmla="*/ 7647894 w 11737975"/>
              <a:gd name="connsiteY2240" fmla="*/ 5621892 h 6679095"/>
              <a:gd name="connsiteX2241" fmla="*/ 7653831 w 11737975"/>
              <a:gd name="connsiteY2241" fmla="*/ 5650754 h 6679095"/>
              <a:gd name="connsiteX2242" fmla="*/ 7664350 w 11737975"/>
              <a:gd name="connsiteY2242" fmla="*/ 5657468 h 6679095"/>
              <a:gd name="connsiteX2243" fmla="*/ 7665811 w 11737975"/>
              <a:gd name="connsiteY2243" fmla="*/ 5679305 h 6679095"/>
              <a:gd name="connsiteX2244" fmla="*/ 7663930 w 11737975"/>
              <a:gd name="connsiteY2244" fmla="*/ 5679486 h 6679095"/>
              <a:gd name="connsiteX2245" fmla="*/ 7658082 w 11737975"/>
              <a:gd name="connsiteY2245" fmla="*/ 5696369 h 6679095"/>
              <a:gd name="connsiteX2246" fmla="*/ 7662417 w 11737975"/>
              <a:gd name="connsiteY2246" fmla="*/ 5717536 h 6679095"/>
              <a:gd name="connsiteX2247" fmla="*/ 7661834 w 11737975"/>
              <a:gd name="connsiteY2247" fmla="*/ 5718729 h 6679095"/>
              <a:gd name="connsiteX2248" fmla="*/ 7666341 w 11737975"/>
              <a:gd name="connsiteY2248" fmla="*/ 5733919 h 6679095"/>
              <a:gd name="connsiteX2249" fmla="*/ 7676917 w 11737975"/>
              <a:gd name="connsiteY2249" fmla="*/ 5736153 h 6679095"/>
              <a:gd name="connsiteX2250" fmla="*/ 7677159 w 11737975"/>
              <a:gd name="connsiteY2250" fmla="*/ 5719789 h 6679095"/>
              <a:gd name="connsiteX2251" fmla="*/ 7665188 w 11737975"/>
              <a:gd name="connsiteY2251" fmla="*/ 5712962 h 6679095"/>
              <a:gd name="connsiteX2252" fmla="*/ 7668152 w 11737975"/>
              <a:gd name="connsiteY2252" fmla="*/ 5701956 h 6679095"/>
              <a:gd name="connsiteX2253" fmla="*/ 7669153 w 11737975"/>
              <a:gd name="connsiteY2253" fmla="*/ 5694229 h 6679095"/>
              <a:gd name="connsiteX2254" fmla="*/ 7669785 w 11737975"/>
              <a:gd name="connsiteY2254" fmla="*/ 5696619 h 6679095"/>
              <a:gd name="connsiteX2255" fmla="*/ 7681657 w 11737975"/>
              <a:gd name="connsiteY2255" fmla="*/ 5711426 h 6679095"/>
              <a:gd name="connsiteX2256" fmla="*/ 7683384 w 11737975"/>
              <a:gd name="connsiteY2256" fmla="*/ 5676154 h 6679095"/>
              <a:gd name="connsiteX2257" fmla="*/ 7677630 w 11737975"/>
              <a:gd name="connsiteY2257" fmla="*/ 5664885 h 6679095"/>
              <a:gd name="connsiteX2258" fmla="*/ 7694888 w 11737975"/>
              <a:gd name="connsiteY2258" fmla="*/ 5668277 h 6679095"/>
              <a:gd name="connsiteX2259" fmla="*/ 7691735 w 11737975"/>
              <a:gd name="connsiteY2259" fmla="*/ 5675253 h 6679095"/>
              <a:gd name="connsiteX2260" fmla="*/ 7693108 w 11737975"/>
              <a:gd name="connsiteY2260" fmla="*/ 5684387 h 6679095"/>
              <a:gd name="connsiteX2261" fmla="*/ 7708809 w 11737975"/>
              <a:gd name="connsiteY2261" fmla="*/ 5681558 h 6679095"/>
              <a:gd name="connsiteX2262" fmla="*/ 7705964 w 11737975"/>
              <a:gd name="connsiteY2262" fmla="*/ 5670735 h 6679095"/>
              <a:gd name="connsiteX2263" fmla="*/ 7703489 w 11737975"/>
              <a:gd name="connsiteY2263" fmla="*/ 5666684 h 6679095"/>
              <a:gd name="connsiteX2264" fmla="*/ 7715046 w 11737975"/>
              <a:gd name="connsiteY2264" fmla="*/ 5662569 h 6679095"/>
              <a:gd name="connsiteX2265" fmla="*/ 7719161 w 11737975"/>
              <a:gd name="connsiteY2265" fmla="*/ 5674215 h 6679095"/>
              <a:gd name="connsiteX2266" fmla="*/ 7715514 w 11737975"/>
              <a:gd name="connsiteY2266" fmla="*/ 5680686 h 6679095"/>
              <a:gd name="connsiteX2267" fmla="*/ 7725349 w 11737975"/>
              <a:gd name="connsiteY2267" fmla="*/ 5686046 h 6679095"/>
              <a:gd name="connsiteX2268" fmla="*/ 7732899 w 11737975"/>
              <a:gd name="connsiteY2268" fmla="*/ 5682453 h 6679095"/>
              <a:gd name="connsiteX2269" fmla="*/ 7732154 w 11737975"/>
              <a:gd name="connsiteY2269" fmla="*/ 5693673 h 6679095"/>
              <a:gd name="connsiteX2270" fmla="*/ 7738560 w 11737975"/>
              <a:gd name="connsiteY2270" fmla="*/ 5705614 h 6679095"/>
              <a:gd name="connsiteX2271" fmla="*/ 7740163 w 11737975"/>
              <a:gd name="connsiteY2271" fmla="*/ 5706738 h 6679095"/>
              <a:gd name="connsiteX2272" fmla="*/ 7742131 w 11737975"/>
              <a:gd name="connsiteY2272" fmla="*/ 5711699 h 6679095"/>
              <a:gd name="connsiteX2273" fmla="*/ 7743553 w 11737975"/>
              <a:gd name="connsiteY2273" fmla="*/ 5709116 h 6679095"/>
              <a:gd name="connsiteX2274" fmla="*/ 7748869 w 11737975"/>
              <a:gd name="connsiteY2274" fmla="*/ 5712846 h 6679095"/>
              <a:gd name="connsiteX2275" fmla="*/ 7769605 w 11737975"/>
              <a:gd name="connsiteY2275" fmla="*/ 5726297 h 6679095"/>
              <a:gd name="connsiteX2276" fmla="*/ 7806442 w 11737975"/>
              <a:gd name="connsiteY2276" fmla="*/ 5709153 h 6679095"/>
              <a:gd name="connsiteX2277" fmla="*/ 7821584 w 11737975"/>
              <a:gd name="connsiteY2277" fmla="*/ 5670827 h 6679095"/>
              <a:gd name="connsiteX2278" fmla="*/ 7816246 w 11737975"/>
              <a:gd name="connsiteY2278" fmla="*/ 5657963 h 6679095"/>
              <a:gd name="connsiteX2279" fmla="*/ 7816548 w 11737975"/>
              <a:gd name="connsiteY2279" fmla="*/ 5646236 h 6679095"/>
              <a:gd name="connsiteX2280" fmla="*/ 7838542 w 11737975"/>
              <a:gd name="connsiteY2280" fmla="*/ 5641449 h 6679095"/>
              <a:gd name="connsiteX2281" fmla="*/ 7836476 w 11737975"/>
              <a:gd name="connsiteY2281" fmla="*/ 5642802 h 6679095"/>
              <a:gd name="connsiteX2282" fmla="*/ 7843823 w 11737975"/>
              <a:gd name="connsiteY2282" fmla="*/ 5685043 h 6679095"/>
              <a:gd name="connsiteX2283" fmla="*/ 7846235 w 11737975"/>
              <a:gd name="connsiteY2283" fmla="*/ 5664577 h 6679095"/>
              <a:gd name="connsiteX2284" fmla="*/ 7846392 w 11737975"/>
              <a:gd name="connsiteY2284" fmla="*/ 5659568 h 6679095"/>
              <a:gd name="connsiteX2285" fmla="*/ 7848974 w 11737975"/>
              <a:gd name="connsiteY2285" fmla="*/ 5664238 h 6679095"/>
              <a:gd name="connsiteX2286" fmla="*/ 7852221 w 11737975"/>
              <a:gd name="connsiteY2286" fmla="*/ 5663112 h 6679095"/>
              <a:gd name="connsiteX2287" fmla="*/ 7853804 w 11737975"/>
              <a:gd name="connsiteY2287" fmla="*/ 5672362 h 6679095"/>
              <a:gd name="connsiteX2288" fmla="*/ 7862112 w 11737975"/>
              <a:gd name="connsiteY2288" fmla="*/ 5673688 h 6679095"/>
              <a:gd name="connsiteX2289" fmla="*/ 7869772 w 11737975"/>
              <a:gd name="connsiteY2289" fmla="*/ 5666427 h 6679095"/>
              <a:gd name="connsiteX2290" fmla="*/ 7871931 w 11737975"/>
              <a:gd name="connsiteY2290" fmla="*/ 5659631 h 6679095"/>
              <a:gd name="connsiteX2291" fmla="*/ 7875265 w 11737975"/>
              <a:gd name="connsiteY2291" fmla="*/ 5664258 h 6679095"/>
              <a:gd name="connsiteX2292" fmla="*/ 7877311 w 11737975"/>
              <a:gd name="connsiteY2292" fmla="*/ 5665435 h 6679095"/>
              <a:gd name="connsiteX2293" fmla="*/ 7865378 w 11737975"/>
              <a:gd name="connsiteY2293" fmla="*/ 5678910 h 6679095"/>
              <a:gd name="connsiteX2294" fmla="*/ 7885892 w 11737975"/>
              <a:gd name="connsiteY2294" fmla="*/ 5681606 h 6679095"/>
              <a:gd name="connsiteX2295" fmla="*/ 7887087 w 11737975"/>
              <a:gd name="connsiteY2295" fmla="*/ 5682711 h 6679095"/>
              <a:gd name="connsiteX2296" fmla="*/ 7886823 w 11737975"/>
              <a:gd name="connsiteY2296" fmla="*/ 5682873 h 6679095"/>
              <a:gd name="connsiteX2297" fmla="*/ 7876443 w 11737975"/>
              <a:gd name="connsiteY2297" fmla="*/ 5692594 h 6679095"/>
              <a:gd name="connsiteX2298" fmla="*/ 7873781 w 11737975"/>
              <a:gd name="connsiteY2298" fmla="*/ 5691561 h 6679095"/>
              <a:gd name="connsiteX2299" fmla="*/ 7860451 w 11737975"/>
              <a:gd name="connsiteY2299" fmla="*/ 5704453 h 6679095"/>
              <a:gd name="connsiteX2300" fmla="*/ 7860692 w 11737975"/>
              <a:gd name="connsiteY2300" fmla="*/ 5706312 h 6679095"/>
              <a:gd name="connsiteX2301" fmla="*/ 7858513 w 11737975"/>
              <a:gd name="connsiteY2301" fmla="*/ 5710229 h 6679095"/>
              <a:gd name="connsiteX2302" fmla="*/ 7856905 w 11737975"/>
              <a:gd name="connsiteY2302" fmla="*/ 5720092 h 6679095"/>
              <a:gd name="connsiteX2303" fmla="*/ 7863251 w 11737975"/>
              <a:gd name="connsiteY2303" fmla="*/ 5723583 h 6679095"/>
              <a:gd name="connsiteX2304" fmla="*/ 7872266 w 11737975"/>
              <a:gd name="connsiteY2304" fmla="*/ 5717931 h 6679095"/>
              <a:gd name="connsiteX2305" fmla="*/ 7872926 w 11737975"/>
              <a:gd name="connsiteY2305" fmla="*/ 5716515 h 6679095"/>
              <a:gd name="connsiteX2306" fmla="*/ 7873555 w 11737975"/>
              <a:gd name="connsiteY2306" fmla="*/ 5716711 h 6679095"/>
              <a:gd name="connsiteX2307" fmla="*/ 7874067 w 11737975"/>
              <a:gd name="connsiteY2307" fmla="*/ 5717389 h 6679095"/>
              <a:gd name="connsiteX2308" fmla="*/ 7885942 w 11737975"/>
              <a:gd name="connsiteY2308" fmla="*/ 5737086 h 6679095"/>
              <a:gd name="connsiteX2309" fmla="*/ 7880302 w 11737975"/>
              <a:gd name="connsiteY2309" fmla="*/ 5734705 h 6679095"/>
              <a:gd name="connsiteX2310" fmla="*/ 7875053 w 11737975"/>
              <a:gd name="connsiteY2310" fmla="*/ 5745525 h 6679095"/>
              <a:gd name="connsiteX2311" fmla="*/ 7887254 w 11737975"/>
              <a:gd name="connsiteY2311" fmla="*/ 5746901 h 6679095"/>
              <a:gd name="connsiteX2312" fmla="*/ 7887542 w 11737975"/>
              <a:gd name="connsiteY2312" fmla="*/ 5739129 h 6679095"/>
              <a:gd name="connsiteX2313" fmla="*/ 7895046 w 11737975"/>
              <a:gd name="connsiteY2313" fmla="*/ 5747139 h 6679095"/>
              <a:gd name="connsiteX2314" fmla="*/ 7905836 w 11737975"/>
              <a:gd name="connsiteY2314" fmla="*/ 5753639 h 6679095"/>
              <a:gd name="connsiteX2315" fmla="*/ 7906171 w 11737975"/>
              <a:gd name="connsiteY2315" fmla="*/ 5758622 h 6679095"/>
              <a:gd name="connsiteX2316" fmla="*/ 7923973 w 11737975"/>
              <a:gd name="connsiteY2316" fmla="*/ 5751830 h 6679095"/>
              <a:gd name="connsiteX2317" fmla="*/ 7922587 w 11737975"/>
              <a:gd name="connsiteY2317" fmla="*/ 5745836 h 6679095"/>
              <a:gd name="connsiteX2318" fmla="*/ 7926769 w 11737975"/>
              <a:gd name="connsiteY2318" fmla="*/ 5743478 h 6679095"/>
              <a:gd name="connsiteX2319" fmla="*/ 7940059 w 11737975"/>
              <a:gd name="connsiteY2319" fmla="*/ 5699734 h 6679095"/>
              <a:gd name="connsiteX2320" fmla="*/ 7938294 w 11737975"/>
              <a:gd name="connsiteY2320" fmla="*/ 5696702 h 6679095"/>
              <a:gd name="connsiteX2321" fmla="*/ 7943671 w 11737975"/>
              <a:gd name="connsiteY2321" fmla="*/ 5691814 h 6679095"/>
              <a:gd name="connsiteX2322" fmla="*/ 7929719 w 11737975"/>
              <a:gd name="connsiteY2322" fmla="*/ 5677335 h 6679095"/>
              <a:gd name="connsiteX2323" fmla="*/ 7925948 w 11737975"/>
              <a:gd name="connsiteY2323" fmla="*/ 5678711 h 6679095"/>
              <a:gd name="connsiteX2324" fmla="*/ 7911061 w 11737975"/>
              <a:gd name="connsiteY2324" fmla="*/ 5672893 h 6679095"/>
              <a:gd name="connsiteX2325" fmla="*/ 7901440 w 11737975"/>
              <a:gd name="connsiteY2325" fmla="*/ 5674976 h 6679095"/>
              <a:gd name="connsiteX2326" fmla="*/ 7899711 w 11737975"/>
              <a:gd name="connsiteY2326" fmla="*/ 5673507 h 6679095"/>
              <a:gd name="connsiteX2327" fmla="*/ 7914274 w 11737975"/>
              <a:gd name="connsiteY2327" fmla="*/ 5662082 h 6679095"/>
              <a:gd name="connsiteX2328" fmla="*/ 7917763 w 11737975"/>
              <a:gd name="connsiteY2328" fmla="*/ 5652054 h 6679095"/>
              <a:gd name="connsiteX2329" fmla="*/ 7917954 w 11737975"/>
              <a:gd name="connsiteY2329" fmla="*/ 5658088 h 6679095"/>
              <a:gd name="connsiteX2330" fmla="*/ 7928807 w 11737975"/>
              <a:gd name="connsiteY2330" fmla="*/ 5667282 h 6679095"/>
              <a:gd name="connsiteX2331" fmla="*/ 7926868 w 11737975"/>
              <a:gd name="connsiteY2331" fmla="*/ 5641140 h 6679095"/>
              <a:gd name="connsiteX2332" fmla="*/ 7917325 w 11737975"/>
              <a:gd name="connsiteY2332" fmla="*/ 5638162 h 6679095"/>
              <a:gd name="connsiteX2333" fmla="*/ 7917538 w 11737975"/>
              <a:gd name="connsiteY2333" fmla="*/ 5644896 h 6679095"/>
              <a:gd name="connsiteX2334" fmla="*/ 7905539 w 11737975"/>
              <a:gd name="connsiteY2334" fmla="*/ 5646209 h 6679095"/>
              <a:gd name="connsiteX2335" fmla="*/ 7885594 w 11737975"/>
              <a:gd name="connsiteY2335" fmla="*/ 5656666 h 6679095"/>
              <a:gd name="connsiteX2336" fmla="*/ 7864898 w 11737975"/>
              <a:gd name="connsiteY2336" fmla="*/ 5636468 h 6679095"/>
              <a:gd name="connsiteX2337" fmla="*/ 7865198 w 11737975"/>
              <a:gd name="connsiteY2337" fmla="*/ 5640362 h 6679095"/>
              <a:gd name="connsiteX2338" fmla="*/ 7859023 w 11737975"/>
              <a:gd name="connsiteY2338" fmla="*/ 5638871 h 6679095"/>
              <a:gd name="connsiteX2339" fmla="*/ 7855019 w 11737975"/>
              <a:gd name="connsiteY2339" fmla="*/ 5644634 h 6679095"/>
              <a:gd name="connsiteX2340" fmla="*/ 7853020 w 11737975"/>
              <a:gd name="connsiteY2340" fmla="*/ 5652905 h 6679095"/>
              <a:gd name="connsiteX2341" fmla="*/ 7852066 w 11737975"/>
              <a:gd name="connsiteY2341" fmla="*/ 5650295 h 6679095"/>
              <a:gd name="connsiteX2342" fmla="*/ 7846572 w 11737975"/>
              <a:gd name="connsiteY2342" fmla="*/ 5653893 h 6679095"/>
              <a:gd name="connsiteX2343" fmla="*/ 7846990 w 11737975"/>
              <a:gd name="connsiteY2343" fmla="*/ 5640640 h 6679095"/>
              <a:gd name="connsiteX2344" fmla="*/ 7844260 w 11737975"/>
              <a:gd name="connsiteY2344" fmla="*/ 5638700 h 6679095"/>
              <a:gd name="connsiteX2345" fmla="*/ 7840779 w 11737975"/>
              <a:gd name="connsiteY2345" fmla="*/ 5640108 h 6679095"/>
              <a:gd name="connsiteX2346" fmla="*/ 7838664 w 11737975"/>
              <a:gd name="connsiteY2346" fmla="*/ 5625567 h 6679095"/>
              <a:gd name="connsiteX2347" fmla="*/ 7848061 w 11737975"/>
              <a:gd name="connsiteY2347" fmla="*/ 5622496 h 6679095"/>
              <a:gd name="connsiteX2348" fmla="*/ 7833855 w 11737975"/>
              <a:gd name="connsiteY2348" fmla="*/ 5607411 h 6679095"/>
              <a:gd name="connsiteX2349" fmla="*/ 7829261 w 11737975"/>
              <a:gd name="connsiteY2349" fmla="*/ 5608166 h 6679095"/>
              <a:gd name="connsiteX2350" fmla="*/ 7825663 w 11737975"/>
              <a:gd name="connsiteY2350" fmla="*/ 5604228 h 6679095"/>
              <a:gd name="connsiteX2351" fmla="*/ 7813334 w 11737975"/>
              <a:gd name="connsiteY2351" fmla="*/ 5601286 h 6679095"/>
              <a:gd name="connsiteX2352" fmla="*/ 7801983 w 11737975"/>
              <a:gd name="connsiteY2352" fmla="*/ 5604946 h 6679095"/>
              <a:gd name="connsiteX2353" fmla="*/ 7794681 w 11737975"/>
              <a:gd name="connsiteY2353" fmla="*/ 5614757 h 6679095"/>
              <a:gd name="connsiteX2354" fmla="*/ 7794648 w 11737975"/>
              <a:gd name="connsiteY2354" fmla="*/ 5617464 h 6679095"/>
              <a:gd name="connsiteX2355" fmla="*/ 7790554 w 11737975"/>
              <a:gd name="connsiteY2355" fmla="*/ 5614230 h 6679095"/>
              <a:gd name="connsiteX2356" fmla="*/ 7779102 w 11737975"/>
              <a:gd name="connsiteY2356" fmla="*/ 5611506 h 6679095"/>
              <a:gd name="connsiteX2357" fmla="*/ 7771125 w 11737975"/>
              <a:gd name="connsiteY2357" fmla="*/ 5612658 h 6679095"/>
              <a:gd name="connsiteX2358" fmla="*/ 7731003 w 11737975"/>
              <a:gd name="connsiteY2358" fmla="*/ 5658940 h 6679095"/>
              <a:gd name="connsiteX2359" fmla="*/ 7732761 w 11737975"/>
              <a:gd name="connsiteY2359" fmla="*/ 5669875 h 6679095"/>
              <a:gd name="connsiteX2360" fmla="*/ 7732164 w 11737975"/>
              <a:gd name="connsiteY2360" fmla="*/ 5669681 h 6679095"/>
              <a:gd name="connsiteX2361" fmla="*/ 7730095 w 11737975"/>
              <a:gd name="connsiteY2361" fmla="*/ 5662372 h 6679095"/>
              <a:gd name="connsiteX2362" fmla="*/ 7722596 w 11737975"/>
              <a:gd name="connsiteY2362" fmla="*/ 5657917 h 6679095"/>
              <a:gd name="connsiteX2363" fmla="*/ 7719503 w 11737975"/>
              <a:gd name="connsiteY2363" fmla="*/ 5659163 h 6679095"/>
              <a:gd name="connsiteX2364" fmla="*/ 7732828 w 11737975"/>
              <a:gd name="connsiteY2364" fmla="*/ 5640527 h 6679095"/>
              <a:gd name="connsiteX2365" fmla="*/ 7737735 w 11737975"/>
              <a:gd name="connsiteY2365" fmla="*/ 5596513 h 6679095"/>
              <a:gd name="connsiteX2366" fmla="*/ 7723453 w 11737975"/>
              <a:gd name="connsiteY2366" fmla="*/ 5563994 h 6679095"/>
              <a:gd name="connsiteX2367" fmla="*/ 7716146 w 11737975"/>
              <a:gd name="connsiteY2367" fmla="*/ 5557994 h 6679095"/>
              <a:gd name="connsiteX2368" fmla="*/ 7723638 w 11737975"/>
              <a:gd name="connsiteY2368" fmla="*/ 5558938 h 6679095"/>
              <a:gd name="connsiteX2369" fmla="*/ 7773913 w 11737975"/>
              <a:gd name="connsiteY2369" fmla="*/ 5460291 h 6679095"/>
              <a:gd name="connsiteX2370" fmla="*/ 7767506 w 11737975"/>
              <a:gd name="connsiteY2370" fmla="*/ 5444415 h 6679095"/>
              <a:gd name="connsiteX2371" fmla="*/ 7764429 w 11737975"/>
              <a:gd name="connsiteY2371" fmla="*/ 5423957 h 6679095"/>
              <a:gd name="connsiteX2372" fmla="*/ 7761307 w 11737975"/>
              <a:gd name="connsiteY2372" fmla="*/ 5429059 h 6679095"/>
              <a:gd name="connsiteX2373" fmla="*/ 7759180 w 11737975"/>
              <a:gd name="connsiteY2373" fmla="*/ 5423786 h 6679095"/>
              <a:gd name="connsiteX2374" fmla="*/ 7738343 w 11737975"/>
              <a:gd name="connsiteY2374" fmla="*/ 5402570 h 6679095"/>
              <a:gd name="connsiteX2375" fmla="*/ 7734206 w 11737975"/>
              <a:gd name="connsiteY2375" fmla="*/ 5400723 h 6679095"/>
              <a:gd name="connsiteX2376" fmla="*/ 7734205 w 11737975"/>
              <a:gd name="connsiteY2376" fmla="*/ 5400512 h 6679095"/>
              <a:gd name="connsiteX2377" fmla="*/ 7733900 w 11737975"/>
              <a:gd name="connsiteY2377" fmla="*/ 5400586 h 6679095"/>
              <a:gd name="connsiteX2378" fmla="*/ 7712588 w 11737975"/>
              <a:gd name="connsiteY2378" fmla="*/ 5391071 h 6679095"/>
              <a:gd name="connsiteX2379" fmla="*/ 7703435 w 11737975"/>
              <a:gd name="connsiteY2379" fmla="*/ 5390499 h 6679095"/>
              <a:gd name="connsiteX2380" fmla="*/ 7706003 w 11737975"/>
              <a:gd name="connsiteY2380" fmla="*/ 5388038 h 6679095"/>
              <a:gd name="connsiteX2381" fmla="*/ 7701420 w 11737975"/>
              <a:gd name="connsiteY2381" fmla="*/ 5383078 h 6679095"/>
              <a:gd name="connsiteX2382" fmla="*/ 8020856 w 11737975"/>
              <a:gd name="connsiteY2382" fmla="*/ 5369267 h 6679095"/>
              <a:gd name="connsiteX2383" fmla="*/ 8014897 w 11737975"/>
              <a:gd name="connsiteY2383" fmla="*/ 5384991 h 6679095"/>
              <a:gd name="connsiteX2384" fmla="*/ 8026998 w 11737975"/>
              <a:gd name="connsiteY2384" fmla="*/ 5389470 h 6679095"/>
              <a:gd name="connsiteX2385" fmla="*/ 8029294 w 11737975"/>
              <a:gd name="connsiteY2385" fmla="*/ 5373478 h 6679095"/>
              <a:gd name="connsiteX2386" fmla="*/ 8020856 w 11737975"/>
              <a:gd name="connsiteY2386" fmla="*/ 5369267 h 6679095"/>
              <a:gd name="connsiteX2387" fmla="*/ 7548505 w 11737975"/>
              <a:gd name="connsiteY2387" fmla="*/ 5361397 h 6679095"/>
              <a:gd name="connsiteX2388" fmla="*/ 7539894 w 11737975"/>
              <a:gd name="connsiteY2388" fmla="*/ 5365343 h 6679095"/>
              <a:gd name="connsiteX2389" fmla="*/ 7539690 w 11737975"/>
              <a:gd name="connsiteY2389" fmla="*/ 5365067 h 6679095"/>
              <a:gd name="connsiteX2390" fmla="*/ 7531963 w 11737975"/>
              <a:gd name="connsiteY2390" fmla="*/ 5364346 h 6679095"/>
              <a:gd name="connsiteX2391" fmla="*/ 7523701 w 11737975"/>
              <a:gd name="connsiteY2391" fmla="*/ 5369637 h 6679095"/>
              <a:gd name="connsiteX2392" fmla="*/ 7523194 w 11737975"/>
              <a:gd name="connsiteY2392" fmla="*/ 5374174 h 6679095"/>
              <a:gd name="connsiteX2393" fmla="*/ 7519815 w 11737975"/>
              <a:gd name="connsiteY2393" fmla="*/ 5374662 h 6679095"/>
              <a:gd name="connsiteX2394" fmla="*/ 7521141 w 11737975"/>
              <a:gd name="connsiteY2394" fmla="*/ 5386801 h 6679095"/>
              <a:gd name="connsiteX2395" fmla="*/ 7525569 w 11737975"/>
              <a:gd name="connsiteY2395" fmla="*/ 5385867 h 6679095"/>
              <a:gd name="connsiteX2396" fmla="*/ 7527170 w 11737975"/>
              <a:gd name="connsiteY2396" fmla="*/ 5388253 h 6679095"/>
              <a:gd name="connsiteX2397" fmla="*/ 7534555 w 11737975"/>
              <a:gd name="connsiteY2397" fmla="*/ 5389502 h 6679095"/>
              <a:gd name="connsiteX2398" fmla="*/ 7536460 w 11737975"/>
              <a:gd name="connsiteY2398" fmla="*/ 5394581 h 6679095"/>
              <a:gd name="connsiteX2399" fmla="*/ 7534615 w 11737975"/>
              <a:gd name="connsiteY2399" fmla="*/ 5403624 h 6679095"/>
              <a:gd name="connsiteX2400" fmla="*/ 7539693 w 11737975"/>
              <a:gd name="connsiteY2400" fmla="*/ 5415587 h 6679095"/>
              <a:gd name="connsiteX2401" fmla="*/ 7543132 w 11737975"/>
              <a:gd name="connsiteY2401" fmla="*/ 5416012 h 6679095"/>
              <a:gd name="connsiteX2402" fmla="*/ 7544965 w 11737975"/>
              <a:gd name="connsiteY2402" fmla="*/ 5412546 h 6679095"/>
              <a:gd name="connsiteX2403" fmla="*/ 7545434 w 11737975"/>
              <a:gd name="connsiteY2403" fmla="*/ 5413242 h 6679095"/>
              <a:gd name="connsiteX2404" fmla="*/ 7556157 w 11737975"/>
              <a:gd name="connsiteY2404" fmla="*/ 5408578 h 6679095"/>
              <a:gd name="connsiteX2405" fmla="*/ 7556180 w 11737975"/>
              <a:gd name="connsiteY2405" fmla="*/ 5400187 h 6679095"/>
              <a:gd name="connsiteX2406" fmla="*/ 7552583 w 11737975"/>
              <a:gd name="connsiteY2406" fmla="*/ 5399610 h 6679095"/>
              <a:gd name="connsiteX2407" fmla="*/ 7556260 w 11737975"/>
              <a:gd name="connsiteY2407" fmla="*/ 5389610 h 6679095"/>
              <a:gd name="connsiteX2408" fmla="*/ 7556450 w 11737975"/>
              <a:gd name="connsiteY2408" fmla="*/ 5364812 h 6679095"/>
              <a:gd name="connsiteX2409" fmla="*/ 7548505 w 11737975"/>
              <a:gd name="connsiteY2409" fmla="*/ 5361397 h 6679095"/>
              <a:gd name="connsiteX2410" fmla="*/ 8458338 w 11737975"/>
              <a:gd name="connsiteY2410" fmla="*/ 5355316 h 6679095"/>
              <a:gd name="connsiteX2411" fmla="*/ 8454197 w 11737975"/>
              <a:gd name="connsiteY2411" fmla="*/ 5374665 h 6679095"/>
              <a:gd name="connsiteX2412" fmla="*/ 8464018 w 11737975"/>
              <a:gd name="connsiteY2412" fmla="*/ 5372182 h 6679095"/>
              <a:gd name="connsiteX2413" fmla="*/ 8458338 w 11737975"/>
              <a:gd name="connsiteY2413" fmla="*/ 5355316 h 6679095"/>
              <a:gd name="connsiteX2414" fmla="*/ 7670759 w 11737975"/>
              <a:gd name="connsiteY2414" fmla="*/ 5349243 h 6679095"/>
              <a:gd name="connsiteX2415" fmla="*/ 7683098 w 11737975"/>
              <a:gd name="connsiteY2415" fmla="*/ 5361743 h 6679095"/>
              <a:gd name="connsiteX2416" fmla="*/ 7686588 w 11737975"/>
              <a:gd name="connsiteY2416" fmla="*/ 5363770 h 6679095"/>
              <a:gd name="connsiteX2417" fmla="*/ 7674796 w 11737975"/>
              <a:gd name="connsiteY2417" fmla="*/ 5362093 h 6679095"/>
              <a:gd name="connsiteX2418" fmla="*/ 7671933 w 11737975"/>
              <a:gd name="connsiteY2418" fmla="*/ 5362885 h 6679095"/>
              <a:gd name="connsiteX2419" fmla="*/ 7673560 w 11737975"/>
              <a:gd name="connsiteY2419" fmla="*/ 5359250 h 6679095"/>
              <a:gd name="connsiteX2420" fmla="*/ 7669598 w 11737975"/>
              <a:gd name="connsiteY2420" fmla="*/ 5355352 h 6679095"/>
              <a:gd name="connsiteX2421" fmla="*/ 7669182 w 11737975"/>
              <a:gd name="connsiteY2421" fmla="*/ 5355534 h 6679095"/>
              <a:gd name="connsiteX2422" fmla="*/ 7669313 w 11737975"/>
              <a:gd name="connsiteY2422" fmla="*/ 5353777 h 6679095"/>
              <a:gd name="connsiteX2423" fmla="*/ 7670899 w 11737975"/>
              <a:gd name="connsiteY2423" fmla="*/ 5348804 h 6679095"/>
              <a:gd name="connsiteX2424" fmla="*/ 7670759 w 11737975"/>
              <a:gd name="connsiteY2424" fmla="*/ 5349243 h 6679095"/>
              <a:gd name="connsiteX2425" fmla="*/ 7670432 w 11737975"/>
              <a:gd name="connsiteY2425" fmla="*/ 5348912 h 6679095"/>
              <a:gd name="connsiteX2426" fmla="*/ 7949427 w 11737975"/>
              <a:gd name="connsiteY2426" fmla="*/ 5347548 h 6679095"/>
              <a:gd name="connsiteX2427" fmla="*/ 7945734 w 11737975"/>
              <a:gd name="connsiteY2427" fmla="*/ 5350182 h 6679095"/>
              <a:gd name="connsiteX2428" fmla="*/ 7945668 w 11737975"/>
              <a:gd name="connsiteY2428" fmla="*/ 5359459 h 6679095"/>
              <a:gd name="connsiteX2429" fmla="*/ 7947276 w 11737975"/>
              <a:gd name="connsiteY2429" fmla="*/ 5360510 h 6679095"/>
              <a:gd name="connsiteX2430" fmla="*/ 7947020 w 11737975"/>
              <a:gd name="connsiteY2430" fmla="*/ 5360651 h 6679095"/>
              <a:gd name="connsiteX2431" fmla="*/ 7949960 w 11737975"/>
              <a:gd name="connsiteY2431" fmla="*/ 5364451 h 6679095"/>
              <a:gd name="connsiteX2432" fmla="*/ 7948089 w 11737975"/>
              <a:gd name="connsiteY2432" fmla="*/ 5366406 h 6679095"/>
              <a:gd name="connsiteX2433" fmla="*/ 7940710 w 11737975"/>
              <a:gd name="connsiteY2433" fmla="*/ 5384043 h 6679095"/>
              <a:gd name="connsiteX2434" fmla="*/ 7944499 w 11737975"/>
              <a:gd name="connsiteY2434" fmla="*/ 5389952 h 6679095"/>
              <a:gd name="connsiteX2435" fmla="*/ 7941239 w 11737975"/>
              <a:gd name="connsiteY2435" fmla="*/ 5391371 h 6679095"/>
              <a:gd name="connsiteX2436" fmla="*/ 7934942 w 11737975"/>
              <a:gd name="connsiteY2436" fmla="*/ 5400171 h 6679095"/>
              <a:gd name="connsiteX2437" fmla="*/ 7965018 w 11737975"/>
              <a:gd name="connsiteY2437" fmla="*/ 5431083 h 6679095"/>
              <a:gd name="connsiteX2438" fmla="*/ 7958403 w 11737975"/>
              <a:gd name="connsiteY2438" fmla="*/ 5392245 h 6679095"/>
              <a:gd name="connsiteX2439" fmla="*/ 7952009 w 11737975"/>
              <a:gd name="connsiteY2439" fmla="*/ 5389793 h 6679095"/>
              <a:gd name="connsiteX2440" fmla="*/ 7958056 w 11737975"/>
              <a:gd name="connsiteY2440" fmla="*/ 5381683 h 6679095"/>
              <a:gd name="connsiteX2441" fmla="*/ 7965339 w 11737975"/>
              <a:gd name="connsiteY2441" fmla="*/ 5374131 h 6679095"/>
              <a:gd name="connsiteX2442" fmla="*/ 7965969 w 11737975"/>
              <a:gd name="connsiteY2442" fmla="*/ 5374357 h 6679095"/>
              <a:gd name="connsiteX2443" fmla="*/ 7990517 w 11737975"/>
              <a:gd name="connsiteY2443" fmla="*/ 5376126 h 6679095"/>
              <a:gd name="connsiteX2444" fmla="*/ 7970695 w 11737975"/>
              <a:gd name="connsiteY2444" fmla="*/ 5355481 h 6679095"/>
              <a:gd name="connsiteX2445" fmla="*/ 7958013 w 11737975"/>
              <a:gd name="connsiteY2445" fmla="*/ 5354660 h 6679095"/>
              <a:gd name="connsiteX2446" fmla="*/ 7958836 w 11737975"/>
              <a:gd name="connsiteY2446" fmla="*/ 5351140 h 6679095"/>
              <a:gd name="connsiteX2447" fmla="*/ 7949427 w 11737975"/>
              <a:gd name="connsiteY2447" fmla="*/ 5347548 h 6679095"/>
              <a:gd name="connsiteX2448" fmla="*/ 8105889 w 11737975"/>
              <a:gd name="connsiteY2448" fmla="*/ 5329803 h 6679095"/>
              <a:gd name="connsiteX2449" fmla="*/ 8116084 w 11737975"/>
              <a:gd name="connsiteY2449" fmla="*/ 5363674 h 6679095"/>
              <a:gd name="connsiteX2450" fmla="*/ 8105889 w 11737975"/>
              <a:gd name="connsiteY2450" fmla="*/ 5329803 h 6679095"/>
              <a:gd name="connsiteX2451" fmla="*/ 8135984 w 11737975"/>
              <a:gd name="connsiteY2451" fmla="*/ 5329410 h 6679095"/>
              <a:gd name="connsiteX2452" fmla="*/ 8130817 w 11737975"/>
              <a:gd name="connsiteY2452" fmla="*/ 5334927 h 6679095"/>
              <a:gd name="connsiteX2453" fmla="*/ 8142177 w 11737975"/>
              <a:gd name="connsiteY2453" fmla="*/ 5347984 h 6679095"/>
              <a:gd name="connsiteX2454" fmla="*/ 8135984 w 11737975"/>
              <a:gd name="connsiteY2454" fmla="*/ 5329410 h 6679095"/>
              <a:gd name="connsiteX2455" fmla="*/ 7940137 w 11737975"/>
              <a:gd name="connsiteY2455" fmla="*/ 5328400 h 6679095"/>
              <a:gd name="connsiteX2456" fmla="*/ 7931305 w 11737975"/>
              <a:gd name="connsiteY2456" fmla="*/ 5337611 h 6679095"/>
              <a:gd name="connsiteX2457" fmla="*/ 7948215 w 11737975"/>
              <a:gd name="connsiteY2457" fmla="*/ 5331172 h 6679095"/>
              <a:gd name="connsiteX2458" fmla="*/ 7940137 w 11737975"/>
              <a:gd name="connsiteY2458" fmla="*/ 5328400 h 6679095"/>
              <a:gd name="connsiteX2459" fmla="*/ 8012671 w 11737975"/>
              <a:gd name="connsiteY2459" fmla="*/ 5321788 h 6679095"/>
              <a:gd name="connsiteX2460" fmla="*/ 8014565 w 11737975"/>
              <a:gd name="connsiteY2460" fmla="*/ 5331157 h 6679095"/>
              <a:gd name="connsiteX2461" fmla="*/ 8015793 w 11737975"/>
              <a:gd name="connsiteY2461" fmla="*/ 5334004 h 6679095"/>
              <a:gd name="connsiteX2462" fmla="*/ 8009537 w 11737975"/>
              <a:gd name="connsiteY2462" fmla="*/ 5331057 h 6679095"/>
              <a:gd name="connsiteX2463" fmla="*/ 8002736 w 11737975"/>
              <a:gd name="connsiteY2463" fmla="*/ 5332610 h 6679095"/>
              <a:gd name="connsiteX2464" fmla="*/ 8024861 w 11737975"/>
              <a:gd name="connsiteY2464" fmla="*/ 5352823 h 6679095"/>
              <a:gd name="connsiteX2465" fmla="*/ 8025729 w 11737975"/>
              <a:gd name="connsiteY2465" fmla="*/ 5351550 h 6679095"/>
              <a:gd name="connsiteX2466" fmla="*/ 8025746 w 11737975"/>
              <a:gd name="connsiteY2466" fmla="*/ 5351574 h 6679095"/>
              <a:gd name="connsiteX2467" fmla="*/ 8033692 w 11737975"/>
              <a:gd name="connsiteY2467" fmla="*/ 5358479 h 6679095"/>
              <a:gd name="connsiteX2468" fmla="*/ 8039209 w 11737975"/>
              <a:gd name="connsiteY2468" fmla="*/ 5359304 h 6679095"/>
              <a:gd name="connsiteX2469" fmla="*/ 8038460 w 11737975"/>
              <a:gd name="connsiteY2469" fmla="*/ 5368041 h 6679095"/>
              <a:gd name="connsiteX2470" fmla="*/ 8047906 w 11737975"/>
              <a:gd name="connsiteY2470" fmla="*/ 5364739 h 6679095"/>
              <a:gd name="connsiteX2471" fmla="*/ 8049966 w 11737975"/>
              <a:gd name="connsiteY2471" fmla="*/ 5368377 h 6679095"/>
              <a:gd name="connsiteX2472" fmla="*/ 8057477 w 11737975"/>
              <a:gd name="connsiteY2472" fmla="*/ 5373427 h 6679095"/>
              <a:gd name="connsiteX2473" fmla="*/ 8062300 w 11737975"/>
              <a:gd name="connsiteY2473" fmla="*/ 5368922 h 6679095"/>
              <a:gd name="connsiteX2474" fmla="*/ 8062186 w 11737975"/>
              <a:gd name="connsiteY2474" fmla="*/ 5360078 h 6679095"/>
              <a:gd name="connsiteX2475" fmla="*/ 8067740 w 11737975"/>
              <a:gd name="connsiteY2475" fmla="*/ 5356784 h 6679095"/>
              <a:gd name="connsiteX2476" fmla="*/ 8076670 w 11737975"/>
              <a:gd name="connsiteY2476" fmla="*/ 5342474 h 6679095"/>
              <a:gd name="connsiteX2477" fmla="*/ 8064445 w 11737975"/>
              <a:gd name="connsiteY2477" fmla="*/ 5339805 h 6679095"/>
              <a:gd name="connsiteX2478" fmla="*/ 8050547 w 11737975"/>
              <a:gd name="connsiteY2478" fmla="*/ 5347175 h 6679095"/>
              <a:gd name="connsiteX2479" fmla="*/ 8033192 w 11737975"/>
              <a:gd name="connsiteY2479" fmla="*/ 5329879 h 6679095"/>
              <a:gd name="connsiteX2480" fmla="*/ 8012671 w 11737975"/>
              <a:gd name="connsiteY2480" fmla="*/ 5321788 h 6679095"/>
              <a:gd name="connsiteX2481" fmla="*/ 7734120 w 11737975"/>
              <a:gd name="connsiteY2481" fmla="*/ 5313345 h 6679095"/>
              <a:gd name="connsiteX2482" fmla="*/ 7726143 w 11737975"/>
              <a:gd name="connsiteY2482" fmla="*/ 5319494 h 6679095"/>
              <a:gd name="connsiteX2483" fmla="*/ 7723159 w 11737975"/>
              <a:gd name="connsiteY2483" fmla="*/ 5328215 h 6679095"/>
              <a:gd name="connsiteX2484" fmla="*/ 7726084 w 11737975"/>
              <a:gd name="connsiteY2484" fmla="*/ 5331500 h 6679095"/>
              <a:gd name="connsiteX2485" fmla="*/ 7724172 w 11737975"/>
              <a:gd name="connsiteY2485" fmla="*/ 5337896 h 6679095"/>
              <a:gd name="connsiteX2486" fmla="*/ 7728696 w 11737975"/>
              <a:gd name="connsiteY2486" fmla="*/ 5347453 h 6679095"/>
              <a:gd name="connsiteX2487" fmla="*/ 7740980 w 11737975"/>
              <a:gd name="connsiteY2487" fmla="*/ 5334347 h 6679095"/>
              <a:gd name="connsiteX2488" fmla="*/ 7737740 w 11737975"/>
              <a:gd name="connsiteY2488" fmla="*/ 5332396 h 6679095"/>
              <a:gd name="connsiteX2489" fmla="*/ 7740994 w 11737975"/>
              <a:gd name="connsiteY2489" fmla="*/ 5324578 h 6679095"/>
              <a:gd name="connsiteX2490" fmla="*/ 7734120 w 11737975"/>
              <a:gd name="connsiteY2490" fmla="*/ 5313345 h 6679095"/>
              <a:gd name="connsiteX2491" fmla="*/ 8448840 w 11737975"/>
              <a:gd name="connsiteY2491" fmla="*/ 5313220 h 6679095"/>
              <a:gd name="connsiteX2492" fmla="*/ 8453637 w 11737975"/>
              <a:gd name="connsiteY2492" fmla="*/ 5328966 h 6679095"/>
              <a:gd name="connsiteX2493" fmla="*/ 8460156 w 11737975"/>
              <a:gd name="connsiteY2493" fmla="*/ 5316463 h 6679095"/>
              <a:gd name="connsiteX2494" fmla="*/ 8448840 w 11737975"/>
              <a:gd name="connsiteY2494" fmla="*/ 5313220 h 6679095"/>
              <a:gd name="connsiteX2495" fmla="*/ 7939334 w 11737975"/>
              <a:gd name="connsiteY2495" fmla="*/ 5296503 h 6679095"/>
              <a:gd name="connsiteX2496" fmla="*/ 7923681 w 11737975"/>
              <a:gd name="connsiteY2496" fmla="*/ 5319793 h 6679095"/>
              <a:gd name="connsiteX2497" fmla="*/ 7933932 w 11737975"/>
              <a:gd name="connsiteY2497" fmla="*/ 5331683 h 6679095"/>
              <a:gd name="connsiteX2498" fmla="*/ 7949163 w 11737975"/>
              <a:gd name="connsiteY2498" fmla="*/ 5299184 h 6679095"/>
              <a:gd name="connsiteX2499" fmla="*/ 7939334 w 11737975"/>
              <a:gd name="connsiteY2499" fmla="*/ 5296503 h 6679095"/>
              <a:gd name="connsiteX2500" fmla="*/ 7906583 w 11737975"/>
              <a:gd name="connsiteY2500" fmla="*/ 5290090 h 6679095"/>
              <a:gd name="connsiteX2501" fmla="*/ 7899583 w 11737975"/>
              <a:gd name="connsiteY2501" fmla="*/ 5292300 h 6679095"/>
              <a:gd name="connsiteX2502" fmla="*/ 7897569 w 11737975"/>
              <a:gd name="connsiteY2502" fmla="*/ 5297050 h 6679095"/>
              <a:gd name="connsiteX2503" fmla="*/ 7911359 w 11737975"/>
              <a:gd name="connsiteY2503" fmla="*/ 5301087 h 6679095"/>
              <a:gd name="connsiteX2504" fmla="*/ 7915065 w 11737975"/>
              <a:gd name="connsiteY2504" fmla="*/ 5298277 h 6679095"/>
              <a:gd name="connsiteX2505" fmla="*/ 7915821 w 11737975"/>
              <a:gd name="connsiteY2505" fmla="*/ 5290397 h 6679095"/>
              <a:gd name="connsiteX2506" fmla="*/ 7906583 w 11737975"/>
              <a:gd name="connsiteY2506" fmla="*/ 5290090 h 6679095"/>
              <a:gd name="connsiteX2507" fmla="*/ 7340701 w 11737975"/>
              <a:gd name="connsiteY2507" fmla="*/ 5283575 h 6679095"/>
              <a:gd name="connsiteX2508" fmla="*/ 7333762 w 11737975"/>
              <a:gd name="connsiteY2508" fmla="*/ 5287072 h 6679095"/>
              <a:gd name="connsiteX2509" fmla="*/ 7353618 w 11737975"/>
              <a:gd name="connsiteY2509" fmla="*/ 5302866 h 6679095"/>
              <a:gd name="connsiteX2510" fmla="*/ 7350329 w 11737975"/>
              <a:gd name="connsiteY2510" fmla="*/ 5294039 h 6679095"/>
              <a:gd name="connsiteX2511" fmla="*/ 7352525 w 11737975"/>
              <a:gd name="connsiteY2511" fmla="*/ 5291003 h 6679095"/>
              <a:gd name="connsiteX2512" fmla="*/ 7348539 w 11737975"/>
              <a:gd name="connsiteY2512" fmla="*/ 5289234 h 6679095"/>
              <a:gd name="connsiteX2513" fmla="*/ 7347627 w 11737975"/>
              <a:gd name="connsiteY2513" fmla="*/ 5286787 h 6679095"/>
              <a:gd name="connsiteX2514" fmla="*/ 7340701 w 11737975"/>
              <a:gd name="connsiteY2514" fmla="*/ 5283575 h 6679095"/>
              <a:gd name="connsiteX2515" fmla="*/ 8231266 w 11737975"/>
              <a:gd name="connsiteY2515" fmla="*/ 5280384 h 6679095"/>
              <a:gd name="connsiteX2516" fmla="*/ 8251665 w 11737975"/>
              <a:gd name="connsiteY2516" fmla="*/ 5314822 h 6679095"/>
              <a:gd name="connsiteX2517" fmla="*/ 8231266 w 11737975"/>
              <a:gd name="connsiteY2517" fmla="*/ 5280384 h 6679095"/>
              <a:gd name="connsiteX2518" fmla="*/ 8118163 w 11737975"/>
              <a:gd name="connsiteY2518" fmla="*/ 5279260 h 6679095"/>
              <a:gd name="connsiteX2519" fmla="*/ 8117049 w 11737975"/>
              <a:gd name="connsiteY2519" fmla="*/ 5296155 h 6679095"/>
              <a:gd name="connsiteX2520" fmla="*/ 8121112 w 11737975"/>
              <a:gd name="connsiteY2520" fmla="*/ 5279380 h 6679095"/>
              <a:gd name="connsiteX2521" fmla="*/ 8118163 w 11737975"/>
              <a:gd name="connsiteY2521" fmla="*/ 5279260 h 6679095"/>
              <a:gd name="connsiteX2522" fmla="*/ 8393420 w 11737975"/>
              <a:gd name="connsiteY2522" fmla="*/ 5277216 h 6679095"/>
              <a:gd name="connsiteX2523" fmla="*/ 8377459 w 11737975"/>
              <a:gd name="connsiteY2523" fmla="*/ 5279499 h 6679095"/>
              <a:gd name="connsiteX2524" fmla="*/ 8379059 w 11737975"/>
              <a:gd name="connsiteY2524" fmla="*/ 5292293 h 6679095"/>
              <a:gd name="connsiteX2525" fmla="*/ 8403759 w 11737975"/>
              <a:gd name="connsiteY2525" fmla="*/ 5284369 h 6679095"/>
              <a:gd name="connsiteX2526" fmla="*/ 8393420 w 11737975"/>
              <a:gd name="connsiteY2526" fmla="*/ 5277216 h 6679095"/>
              <a:gd name="connsiteX2527" fmla="*/ 8142570 w 11737975"/>
              <a:gd name="connsiteY2527" fmla="*/ 5274464 h 6679095"/>
              <a:gd name="connsiteX2528" fmla="*/ 8132497 w 11737975"/>
              <a:gd name="connsiteY2528" fmla="*/ 5289251 h 6679095"/>
              <a:gd name="connsiteX2529" fmla="*/ 8157912 w 11737975"/>
              <a:gd name="connsiteY2529" fmla="*/ 5308192 h 6679095"/>
              <a:gd name="connsiteX2530" fmla="*/ 8142570 w 11737975"/>
              <a:gd name="connsiteY2530" fmla="*/ 5274464 h 6679095"/>
              <a:gd name="connsiteX2531" fmla="*/ 8323281 w 11737975"/>
              <a:gd name="connsiteY2531" fmla="*/ 5271799 h 6679095"/>
              <a:gd name="connsiteX2532" fmla="*/ 8275215 w 11737975"/>
              <a:gd name="connsiteY2532" fmla="*/ 5293457 h 6679095"/>
              <a:gd name="connsiteX2533" fmla="*/ 8260837 w 11737975"/>
              <a:gd name="connsiteY2533" fmla="*/ 5314128 h 6679095"/>
              <a:gd name="connsiteX2534" fmla="*/ 8259376 w 11737975"/>
              <a:gd name="connsiteY2534" fmla="*/ 5318316 h 6679095"/>
              <a:gd name="connsiteX2535" fmla="*/ 8251111 w 11737975"/>
              <a:gd name="connsiteY2535" fmla="*/ 5322656 h 6679095"/>
              <a:gd name="connsiteX2536" fmla="*/ 8250717 w 11737975"/>
              <a:gd name="connsiteY2536" fmla="*/ 5322202 h 6679095"/>
              <a:gd name="connsiteX2537" fmla="*/ 8234575 w 11737975"/>
              <a:gd name="connsiteY2537" fmla="*/ 5314516 h 6679095"/>
              <a:gd name="connsiteX2538" fmla="*/ 8216965 w 11737975"/>
              <a:gd name="connsiteY2538" fmla="*/ 5314859 h 6679095"/>
              <a:gd name="connsiteX2539" fmla="*/ 8202714 w 11737975"/>
              <a:gd name="connsiteY2539" fmla="*/ 5321044 h 6679095"/>
              <a:gd name="connsiteX2540" fmla="*/ 8200654 w 11737975"/>
              <a:gd name="connsiteY2540" fmla="*/ 5322905 h 6679095"/>
              <a:gd name="connsiteX2541" fmla="*/ 8190447 w 11737975"/>
              <a:gd name="connsiteY2541" fmla="*/ 5321371 h 6679095"/>
              <a:gd name="connsiteX2542" fmla="*/ 8176352 w 11737975"/>
              <a:gd name="connsiteY2542" fmla="*/ 5317969 h 6679095"/>
              <a:gd name="connsiteX2543" fmla="*/ 8173649 w 11737975"/>
              <a:gd name="connsiteY2543" fmla="*/ 5333123 h 6679095"/>
              <a:gd name="connsiteX2544" fmla="*/ 8188344 w 11737975"/>
              <a:gd name="connsiteY2544" fmla="*/ 5335093 h 6679095"/>
              <a:gd name="connsiteX2545" fmla="*/ 8188557 w 11737975"/>
              <a:gd name="connsiteY2545" fmla="*/ 5335118 h 6679095"/>
              <a:gd name="connsiteX2546" fmla="*/ 8180562 w 11737975"/>
              <a:gd name="connsiteY2546" fmla="*/ 5348688 h 6679095"/>
              <a:gd name="connsiteX2547" fmla="*/ 8178407 w 11737975"/>
              <a:gd name="connsiteY2547" fmla="*/ 5357060 h 6679095"/>
              <a:gd name="connsiteX2548" fmla="*/ 8173473 w 11737975"/>
              <a:gd name="connsiteY2548" fmla="*/ 5350653 h 6679095"/>
              <a:gd name="connsiteX2549" fmla="*/ 8161426 w 11737975"/>
              <a:gd name="connsiteY2549" fmla="*/ 5346086 h 6679095"/>
              <a:gd name="connsiteX2550" fmla="*/ 8139016 w 11737975"/>
              <a:gd name="connsiteY2550" fmla="*/ 5356963 h 6679095"/>
              <a:gd name="connsiteX2551" fmla="*/ 8158552 w 11737975"/>
              <a:gd name="connsiteY2551" fmla="*/ 5366333 h 6679095"/>
              <a:gd name="connsiteX2552" fmla="*/ 8176817 w 11737975"/>
              <a:gd name="connsiteY2552" fmla="*/ 5363233 h 6679095"/>
              <a:gd name="connsiteX2553" fmla="*/ 8175135 w 11737975"/>
              <a:gd name="connsiteY2553" fmla="*/ 5369764 h 6679095"/>
              <a:gd name="connsiteX2554" fmla="*/ 8187319 w 11737975"/>
              <a:gd name="connsiteY2554" fmla="*/ 5417266 h 6679095"/>
              <a:gd name="connsiteX2555" fmla="*/ 8234599 w 11737975"/>
              <a:gd name="connsiteY2555" fmla="*/ 5429387 h 6679095"/>
              <a:gd name="connsiteX2556" fmla="*/ 8244703 w 11737975"/>
              <a:gd name="connsiteY2556" fmla="*/ 5425750 h 6679095"/>
              <a:gd name="connsiteX2557" fmla="*/ 8243807 w 11737975"/>
              <a:gd name="connsiteY2557" fmla="*/ 5432209 h 6679095"/>
              <a:gd name="connsiteX2558" fmla="*/ 8254483 w 11737975"/>
              <a:gd name="connsiteY2558" fmla="*/ 5437286 h 6679095"/>
              <a:gd name="connsiteX2559" fmla="*/ 8258257 w 11737975"/>
              <a:gd name="connsiteY2559" fmla="*/ 5427394 h 6679095"/>
              <a:gd name="connsiteX2560" fmla="*/ 8255500 w 11737975"/>
              <a:gd name="connsiteY2560" fmla="*/ 5423220 h 6679095"/>
              <a:gd name="connsiteX2561" fmla="*/ 8252249 w 11737975"/>
              <a:gd name="connsiteY2561" fmla="*/ 5419917 h 6679095"/>
              <a:gd name="connsiteX2562" fmla="*/ 8259555 w 11737975"/>
              <a:gd name="connsiteY2562" fmla="*/ 5404521 h 6679095"/>
              <a:gd name="connsiteX2563" fmla="*/ 8264844 w 11737975"/>
              <a:gd name="connsiteY2563" fmla="*/ 5412627 h 6679095"/>
              <a:gd name="connsiteX2564" fmla="*/ 8283592 w 11737975"/>
              <a:gd name="connsiteY2564" fmla="*/ 5427099 h 6679095"/>
              <a:gd name="connsiteX2565" fmla="*/ 8294699 w 11737975"/>
              <a:gd name="connsiteY2565" fmla="*/ 5439221 h 6679095"/>
              <a:gd name="connsiteX2566" fmla="*/ 8293281 w 11737975"/>
              <a:gd name="connsiteY2566" fmla="*/ 5438653 h 6679095"/>
              <a:gd name="connsiteX2567" fmla="*/ 8273063 w 11737975"/>
              <a:gd name="connsiteY2567" fmla="*/ 5441356 h 6679095"/>
              <a:gd name="connsiteX2568" fmla="*/ 8234417 w 11737975"/>
              <a:gd name="connsiteY2568" fmla="*/ 5461126 h 6679095"/>
              <a:gd name="connsiteX2569" fmla="*/ 8255612 w 11737975"/>
              <a:gd name="connsiteY2569" fmla="*/ 5466196 h 6679095"/>
              <a:gd name="connsiteX2570" fmla="*/ 8285673 w 11737975"/>
              <a:gd name="connsiteY2570" fmla="*/ 5461373 h 6679095"/>
              <a:gd name="connsiteX2571" fmla="*/ 8301147 w 11737975"/>
              <a:gd name="connsiteY2571" fmla="*/ 5453861 h 6679095"/>
              <a:gd name="connsiteX2572" fmla="*/ 8300385 w 11737975"/>
              <a:gd name="connsiteY2572" fmla="*/ 5455635 h 6679095"/>
              <a:gd name="connsiteX2573" fmla="*/ 8314313 w 11737975"/>
              <a:gd name="connsiteY2573" fmla="*/ 5452451 h 6679095"/>
              <a:gd name="connsiteX2574" fmla="*/ 8317089 w 11737975"/>
              <a:gd name="connsiteY2574" fmla="*/ 5445627 h 6679095"/>
              <a:gd name="connsiteX2575" fmla="*/ 8325019 w 11737975"/>
              <a:gd name="connsiteY2575" fmla="*/ 5444556 h 6679095"/>
              <a:gd name="connsiteX2576" fmla="*/ 8370887 w 11737975"/>
              <a:gd name="connsiteY2576" fmla="*/ 5419548 h 6679095"/>
              <a:gd name="connsiteX2577" fmla="*/ 8381557 w 11737975"/>
              <a:gd name="connsiteY2577" fmla="*/ 5405824 h 6679095"/>
              <a:gd name="connsiteX2578" fmla="*/ 8384521 w 11737975"/>
              <a:gd name="connsiteY2578" fmla="*/ 5414657 h 6679095"/>
              <a:gd name="connsiteX2579" fmla="*/ 8401481 w 11737975"/>
              <a:gd name="connsiteY2579" fmla="*/ 5411224 h 6679095"/>
              <a:gd name="connsiteX2580" fmla="*/ 8400027 w 11737975"/>
              <a:gd name="connsiteY2580" fmla="*/ 5395505 h 6679095"/>
              <a:gd name="connsiteX2581" fmla="*/ 8393821 w 11737975"/>
              <a:gd name="connsiteY2581" fmla="*/ 5392837 h 6679095"/>
              <a:gd name="connsiteX2582" fmla="*/ 8387538 w 11737975"/>
              <a:gd name="connsiteY2582" fmla="*/ 5391699 h 6679095"/>
              <a:gd name="connsiteX2583" fmla="*/ 8387050 w 11737975"/>
              <a:gd name="connsiteY2583" fmla="*/ 5361962 h 6679095"/>
              <a:gd name="connsiteX2584" fmla="*/ 8388571 w 11737975"/>
              <a:gd name="connsiteY2584" fmla="*/ 5363062 h 6679095"/>
              <a:gd name="connsiteX2585" fmla="*/ 8418141 w 11737975"/>
              <a:gd name="connsiteY2585" fmla="*/ 5361031 h 6679095"/>
              <a:gd name="connsiteX2586" fmla="*/ 8394028 w 11737975"/>
              <a:gd name="connsiteY2586" fmla="*/ 5347406 h 6679095"/>
              <a:gd name="connsiteX2587" fmla="*/ 8384909 w 11737975"/>
              <a:gd name="connsiteY2587" fmla="*/ 5343927 h 6679095"/>
              <a:gd name="connsiteX2588" fmla="*/ 8379757 w 11737975"/>
              <a:gd name="connsiteY2588" fmla="*/ 5321375 h 6679095"/>
              <a:gd name="connsiteX2589" fmla="*/ 8323281 w 11737975"/>
              <a:gd name="connsiteY2589" fmla="*/ 5271799 h 6679095"/>
              <a:gd name="connsiteX2590" fmla="*/ 7677219 w 11737975"/>
              <a:gd name="connsiteY2590" fmla="*/ 5269129 h 6679095"/>
              <a:gd name="connsiteX2591" fmla="*/ 7674138 w 11737975"/>
              <a:gd name="connsiteY2591" fmla="*/ 5269711 h 6679095"/>
              <a:gd name="connsiteX2592" fmla="*/ 7671427 w 11737975"/>
              <a:gd name="connsiteY2592" fmla="*/ 5275200 h 6679095"/>
              <a:gd name="connsiteX2593" fmla="*/ 7684541 w 11737975"/>
              <a:gd name="connsiteY2593" fmla="*/ 5276335 h 6679095"/>
              <a:gd name="connsiteX2594" fmla="*/ 7677219 w 11737975"/>
              <a:gd name="connsiteY2594" fmla="*/ 5269129 h 6679095"/>
              <a:gd name="connsiteX2595" fmla="*/ 7728850 w 11737975"/>
              <a:gd name="connsiteY2595" fmla="*/ 5264868 h 6679095"/>
              <a:gd name="connsiteX2596" fmla="*/ 7725086 w 11737975"/>
              <a:gd name="connsiteY2596" fmla="*/ 5275158 h 6679095"/>
              <a:gd name="connsiteX2597" fmla="*/ 7725608 w 11737975"/>
              <a:gd name="connsiteY2597" fmla="*/ 5278082 h 6679095"/>
              <a:gd name="connsiteX2598" fmla="*/ 7724311 w 11737975"/>
              <a:gd name="connsiteY2598" fmla="*/ 5276863 h 6679095"/>
              <a:gd name="connsiteX2599" fmla="*/ 7718758 w 11737975"/>
              <a:gd name="connsiteY2599" fmla="*/ 5268299 h 6679095"/>
              <a:gd name="connsiteX2600" fmla="*/ 7719426 w 11737975"/>
              <a:gd name="connsiteY2600" fmla="*/ 5265298 h 6679095"/>
              <a:gd name="connsiteX2601" fmla="*/ 8061788 w 11737975"/>
              <a:gd name="connsiteY2601" fmla="*/ 5260568 h 6679095"/>
              <a:gd name="connsiteX2602" fmla="*/ 8053203 w 11737975"/>
              <a:gd name="connsiteY2602" fmla="*/ 5268429 h 6679095"/>
              <a:gd name="connsiteX2603" fmla="*/ 8054470 w 11737975"/>
              <a:gd name="connsiteY2603" fmla="*/ 5285437 h 6679095"/>
              <a:gd name="connsiteX2604" fmla="*/ 8046372 w 11737975"/>
              <a:gd name="connsiteY2604" fmla="*/ 5289421 h 6679095"/>
              <a:gd name="connsiteX2605" fmla="*/ 8060224 w 11737975"/>
              <a:gd name="connsiteY2605" fmla="*/ 5296569 h 6679095"/>
              <a:gd name="connsiteX2606" fmla="*/ 8063611 w 11737975"/>
              <a:gd name="connsiteY2606" fmla="*/ 5301912 h 6679095"/>
              <a:gd name="connsiteX2607" fmla="*/ 8065164 w 11737975"/>
              <a:gd name="connsiteY2607" fmla="*/ 5298983 h 6679095"/>
              <a:gd name="connsiteX2608" fmla="*/ 8081192 w 11737975"/>
              <a:gd name="connsiteY2608" fmla="*/ 5291764 h 6679095"/>
              <a:gd name="connsiteX2609" fmla="*/ 8067599 w 11737975"/>
              <a:gd name="connsiteY2609" fmla="*/ 5284901 h 6679095"/>
              <a:gd name="connsiteX2610" fmla="*/ 8067600 w 11737975"/>
              <a:gd name="connsiteY2610" fmla="*/ 5284396 h 6679095"/>
              <a:gd name="connsiteX2611" fmla="*/ 8061788 w 11737975"/>
              <a:gd name="connsiteY2611" fmla="*/ 5260568 h 6679095"/>
              <a:gd name="connsiteX2612" fmla="*/ 7713104 w 11737975"/>
              <a:gd name="connsiteY2612" fmla="*/ 5259993 h 6679095"/>
              <a:gd name="connsiteX2613" fmla="*/ 7716231 w 11737975"/>
              <a:gd name="connsiteY2613" fmla="*/ 5262758 h 6679095"/>
              <a:gd name="connsiteX2614" fmla="*/ 7715896 w 11737975"/>
              <a:gd name="connsiteY2614" fmla="*/ 5262739 h 6679095"/>
              <a:gd name="connsiteX2615" fmla="*/ 7715349 w 11737975"/>
              <a:gd name="connsiteY2615" fmla="*/ 5263258 h 6679095"/>
              <a:gd name="connsiteX2616" fmla="*/ 7998835 w 11737975"/>
              <a:gd name="connsiteY2616" fmla="*/ 5253689 h 6679095"/>
              <a:gd name="connsiteX2617" fmla="*/ 7993509 w 11737975"/>
              <a:gd name="connsiteY2617" fmla="*/ 5257351 h 6679095"/>
              <a:gd name="connsiteX2618" fmla="*/ 7989189 w 11737975"/>
              <a:gd name="connsiteY2618" fmla="*/ 5254466 h 6679095"/>
              <a:gd name="connsiteX2619" fmla="*/ 7973535 w 11737975"/>
              <a:gd name="connsiteY2619" fmla="*/ 5254693 h 6679095"/>
              <a:gd name="connsiteX2620" fmla="*/ 7970354 w 11737975"/>
              <a:gd name="connsiteY2620" fmla="*/ 5257364 h 6679095"/>
              <a:gd name="connsiteX2621" fmla="*/ 7969856 w 11737975"/>
              <a:gd name="connsiteY2621" fmla="*/ 5263526 h 6679095"/>
              <a:gd name="connsiteX2622" fmla="*/ 7974004 w 11737975"/>
              <a:gd name="connsiteY2622" fmla="*/ 5265403 h 6679095"/>
              <a:gd name="connsiteX2623" fmla="*/ 7974918 w 11737975"/>
              <a:gd name="connsiteY2623" fmla="*/ 5273785 h 6679095"/>
              <a:gd name="connsiteX2624" fmla="*/ 7975946 w 11737975"/>
              <a:gd name="connsiteY2624" fmla="*/ 5274241 h 6679095"/>
              <a:gd name="connsiteX2625" fmla="*/ 7975125 w 11737975"/>
              <a:gd name="connsiteY2625" fmla="*/ 5275452 h 6679095"/>
              <a:gd name="connsiteX2626" fmla="*/ 7972003 w 11737975"/>
              <a:gd name="connsiteY2626" fmla="*/ 5288155 h 6679095"/>
              <a:gd name="connsiteX2627" fmla="*/ 7989039 w 11737975"/>
              <a:gd name="connsiteY2627" fmla="*/ 5277898 h 6679095"/>
              <a:gd name="connsiteX2628" fmla="*/ 7989766 w 11737975"/>
              <a:gd name="connsiteY2628" fmla="*/ 5276716 h 6679095"/>
              <a:gd name="connsiteX2629" fmla="*/ 7991386 w 11737975"/>
              <a:gd name="connsiteY2629" fmla="*/ 5276351 h 6679095"/>
              <a:gd name="connsiteX2630" fmla="*/ 7995983 w 11737975"/>
              <a:gd name="connsiteY2630" fmla="*/ 5280099 h 6679095"/>
              <a:gd name="connsiteX2631" fmla="*/ 8020306 w 11737975"/>
              <a:gd name="connsiteY2631" fmla="*/ 5292792 h 6679095"/>
              <a:gd name="connsiteX2632" fmla="*/ 8026360 w 11737975"/>
              <a:gd name="connsiteY2632" fmla="*/ 5289281 h 6679095"/>
              <a:gd name="connsiteX2633" fmla="*/ 8026371 w 11737975"/>
              <a:gd name="connsiteY2633" fmla="*/ 5289263 h 6679095"/>
              <a:gd name="connsiteX2634" fmla="*/ 8029640 w 11737975"/>
              <a:gd name="connsiteY2634" fmla="*/ 5291998 h 6679095"/>
              <a:gd name="connsiteX2635" fmla="*/ 8034454 w 11737975"/>
              <a:gd name="connsiteY2635" fmla="*/ 5291486 h 6679095"/>
              <a:gd name="connsiteX2636" fmla="*/ 8030934 w 11737975"/>
              <a:gd name="connsiteY2636" fmla="*/ 5281659 h 6679095"/>
              <a:gd name="connsiteX2637" fmla="*/ 8032575 w 11737975"/>
              <a:gd name="connsiteY2637" fmla="*/ 5278920 h 6679095"/>
              <a:gd name="connsiteX2638" fmla="*/ 8009538 w 11737975"/>
              <a:gd name="connsiteY2638" fmla="*/ 5268058 h 6679095"/>
              <a:gd name="connsiteX2639" fmla="*/ 7997399 w 11737975"/>
              <a:gd name="connsiteY2639" fmla="*/ 5259948 h 6679095"/>
              <a:gd name="connsiteX2640" fmla="*/ 7362854 w 11737975"/>
              <a:gd name="connsiteY2640" fmla="*/ 5252242 h 6679095"/>
              <a:gd name="connsiteX2641" fmla="*/ 7355521 w 11737975"/>
              <a:gd name="connsiteY2641" fmla="*/ 5260428 h 6679095"/>
              <a:gd name="connsiteX2642" fmla="*/ 7355625 w 11737975"/>
              <a:gd name="connsiteY2642" fmla="*/ 5254858 h 6679095"/>
              <a:gd name="connsiteX2643" fmla="*/ 7351641 w 11737975"/>
              <a:gd name="connsiteY2643" fmla="*/ 5254187 h 6679095"/>
              <a:gd name="connsiteX2644" fmla="*/ 7343848 w 11737975"/>
              <a:gd name="connsiteY2644" fmla="*/ 5266265 h 6679095"/>
              <a:gd name="connsiteX2645" fmla="*/ 7345453 w 11737975"/>
              <a:gd name="connsiteY2645" fmla="*/ 5271072 h 6679095"/>
              <a:gd name="connsiteX2646" fmla="*/ 7345892 w 11737975"/>
              <a:gd name="connsiteY2646" fmla="*/ 5271176 h 6679095"/>
              <a:gd name="connsiteX2647" fmla="*/ 7344327 w 11737975"/>
              <a:gd name="connsiteY2647" fmla="*/ 5272922 h 6679095"/>
              <a:gd name="connsiteX2648" fmla="*/ 7362854 w 11737975"/>
              <a:gd name="connsiteY2648" fmla="*/ 5252242 h 6679095"/>
              <a:gd name="connsiteX2649" fmla="*/ 7534367 w 11737975"/>
              <a:gd name="connsiteY2649" fmla="*/ 5250602 h 6679095"/>
              <a:gd name="connsiteX2650" fmla="*/ 7535142 w 11737975"/>
              <a:gd name="connsiteY2650" fmla="*/ 5250859 h 6679095"/>
              <a:gd name="connsiteX2651" fmla="*/ 7534785 w 11737975"/>
              <a:gd name="connsiteY2651" fmla="*/ 5251460 h 6679095"/>
              <a:gd name="connsiteX2652" fmla="*/ 7614935 w 11737975"/>
              <a:gd name="connsiteY2652" fmla="*/ 5246614 h 6679095"/>
              <a:gd name="connsiteX2653" fmla="*/ 7606237 w 11737975"/>
              <a:gd name="connsiteY2653" fmla="*/ 5247198 h 6679095"/>
              <a:gd name="connsiteX2654" fmla="*/ 7604591 w 11737975"/>
              <a:gd name="connsiteY2654" fmla="*/ 5257657 h 6679095"/>
              <a:gd name="connsiteX2655" fmla="*/ 7614935 w 11737975"/>
              <a:gd name="connsiteY2655" fmla="*/ 5246614 h 6679095"/>
              <a:gd name="connsiteX2656" fmla="*/ 8658600 w 11737975"/>
              <a:gd name="connsiteY2656" fmla="*/ 5243801 h 6679095"/>
              <a:gd name="connsiteX2657" fmla="*/ 8641508 w 11737975"/>
              <a:gd name="connsiteY2657" fmla="*/ 5248289 h 6679095"/>
              <a:gd name="connsiteX2658" fmla="*/ 8638333 w 11737975"/>
              <a:gd name="connsiteY2658" fmla="*/ 5259544 h 6679095"/>
              <a:gd name="connsiteX2659" fmla="*/ 8674739 w 11737975"/>
              <a:gd name="connsiteY2659" fmla="*/ 5248818 h 6679095"/>
              <a:gd name="connsiteX2660" fmla="*/ 8658600 w 11737975"/>
              <a:gd name="connsiteY2660" fmla="*/ 5243801 h 6679095"/>
              <a:gd name="connsiteX2661" fmla="*/ 8131565 w 11737975"/>
              <a:gd name="connsiteY2661" fmla="*/ 5240698 h 6679095"/>
              <a:gd name="connsiteX2662" fmla="*/ 8125983 w 11737975"/>
              <a:gd name="connsiteY2662" fmla="*/ 5250209 h 6679095"/>
              <a:gd name="connsiteX2663" fmla="*/ 8133212 w 11737975"/>
              <a:gd name="connsiteY2663" fmla="*/ 5242003 h 6679095"/>
              <a:gd name="connsiteX2664" fmla="*/ 8131565 w 11737975"/>
              <a:gd name="connsiteY2664" fmla="*/ 5240698 h 6679095"/>
              <a:gd name="connsiteX2665" fmla="*/ 8283125 w 11737975"/>
              <a:gd name="connsiteY2665" fmla="*/ 5239155 h 6679095"/>
              <a:gd name="connsiteX2666" fmla="*/ 8275238 w 11737975"/>
              <a:gd name="connsiteY2666" fmla="*/ 5249675 h 6679095"/>
              <a:gd name="connsiteX2667" fmla="*/ 8278173 w 11737975"/>
              <a:gd name="connsiteY2667" fmla="*/ 5252931 h 6679095"/>
              <a:gd name="connsiteX2668" fmla="*/ 8276777 w 11737975"/>
              <a:gd name="connsiteY2668" fmla="*/ 5259731 h 6679095"/>
              <a:gd name="connsiteX2669" fmla="*/ 8285189 w 11737975"/>
              <a:gd name="connsiteY2669" fmla="*/ 5260853 h 6679095"/>
              <a:gd name="connsiteX2670" fmla="*/ 8285183 w 11737975"/>
              <a:gd name="connsiteY2670" fmla="*/ 5259961 h 6679095"/>
              <a:gd name="connsiteX2671" fmla="*/ 8296016 w 11737975"/>
              <a:gd name="connsiteY2671" fmla="*/ 5264401 h 6679095"/>
              <a:gd name="connsiteX2672" fmla="*/ 8283125 w 11737975"/>
              <a:gd name="connsiteY2672" fmla="*/ 5239155 h 6679095"/>
              <a:gd name="connsiteX2673" fmla="*/ 8360631 w 11737975"/>
              <a:gd name="connsiteY2673" fmla="*/ 5234718 h 6679095"/>
              <a:gd name="connsiteX2674" fmla="*/ 8353235 w 11737975"/>
              <a:gd name="connsiteY2674" fmla="*/ 5240862 h 6679095"/>
              <a:gd name="connsiteX2675" fmla="*/ 8368005 w 11737975"/>
              <a:gd name="connsiteY2675" fmla="*/ 5239577 h 6679095"/>
              <a:gd name="connsiteX2676" fmla="*/ 8360631 w 11737975"/>
              <a:gd name="connsiteY2676" fmla="*/ 5234718 h 6679095"/>
              <a:gd name="connsiteX2677" fmla="*/ 7960755 w 11737975"/>
              <a:gd name="connsiteY2677" fmla="*/ 5224761 h 6679095"/>
              <a:gd name="connsiteX2678" fmla="*/ 7955320 w 11737975"/>
              <a:gd name="connsiteY2678" fmla="*/ 5228047 h 6679095"/>
              <a:gd name="connsiteX2679" fmla="*/ 7952953 w 11737975"/>
              <a:gd name="connsiteY2679" fmla="*/ 5234976 h 6679095"/>
              <a:gd name="connsiteX2680" fmla="*/ 7961999 w 11737975"/>
              <a:gd name="connsiteY2680" fmla="*/ 5249644 h 6679095"/>
              <a:gd name="connsiteX2681" fmla="*/ 7970813 w 11737975"/>
              <a:gd name="connsiteY2681" fmla="*/ 5230425 h 6679095"/>
              <a:gd name="connsiteX2682" fmla="*/ 7960755 w 11737975"/>
              <a:gd name="connsiteY2682" fmla="*/ 5224761 h 6679095"/>
              <a:gd name="connsiteX2683" fmla="*/ 8070989 w 11737975"/>
              <a:gd name="connsiteY2683" fmla="*/ 5222991 h 6679095"/>
              <a:gd name="connsiteX2684" fmla="*/ 8063901 w 11737975"/>
              <a:gd name="connsiteY2684" fmla="*/ 5237596 h 6679095"/>
              <a:gd name="connsiteX2685" fmla="*/ 8078386 w 11737975"/>
              <a:gd name="connsiteY2685" fmla="*/ 5225967 h 6679095"/>
              <a:gd name="connsiteX2686" fmla="*/ 8070989 w 11737975"/>
              <a:gd name="connsiteY2686" fmla="*/ 5222991 h 6679095"/>
              <a:gd name="connsiteX2687" fmla="*/ 7944658 w 11737975"/>
              <a:gd name="connsiteY2687" fmla="*/ 5221834 h 6679095"/>
              <a:gd name="connsiteX2688" fmla="*/ 7938714 w 11737975"/>
              <a:gd name="connsiteY2688" fmla="*/ 5223213 h 6679095"/>
              <a:gd name="connsiteX2689" fmla="*/ 7937239 w 11737975"/>
              <a:gd name="connsiteY2689" fmla="*/ 5229948 h 6679095"/>
              <a:gd name="connsiteX2690" fmla="*/ 7942373 w 11737975"/>
              <a:gd name="connsiteY2690" fmla="*/ 5237312 h 6679095"/>
              <a:gd name="connsiteX2691" fmla="*/ 7944658 w 11737975"/>
              <a:gd name="connsiteY2691" fmla="*/ 5221834 h 6679095"/>
              <a:gd name="connsiteX2692" fmla="*/ 8269057 w 11737975"/>
              <a:gd name="connsiteY2692" fmla="*/ 5217479 h 6679095"/>
              <a:gd name="connsiteX2693" fmla="*/ 8271232 w 11737975"/>
              <a:gd name="connsiteY2693" fmla="*/ 5223497 h 6679095"/>
              <a:gd name="connsiteX2694" fmla="*/ 8272322 w 11737975"/>
              <a:gd name="connsiteY2694" fmla="*/ 5225223 h 6679095"/>
              <a:gd name="connsiteX2695" fmla="*/ 8267911 w 11737975"/>
              <a:gd name="connsiteY2695" fmla="*/ 5224217 h 6679095"/>
              <a:gd name="connsiteX2696" fmla="*/ 8263586 w 11737975"/>
              <a:gd name="connsiteY2696" fmla="*/ 5226331 h 6679095"/>
              <a:gd name="connsiteX2697" fmla="*/ 8280156 w 11737975"/>
              <a:gd name="connsiteY2697" fmla="*/ 5236485 h 6679095"/>
              <a:gd name="connsiteX2698" fmla="*/ 8280601 w 11737975"/>
              <a:gd name="connsiteY2698" fmla="*/ 5235491 h 6679095"/>
              <a:gd name="connsiteX2699" fmla="*/ 8280615 w 11737975"/>
              <a:gd name="connsiteY2699" fmla="*/ 5235505 h 6679095"/>
              <a:gd name="connsiteX2700" fmla="*/ 8286529 w 11737975"/>
              <a:gd name="connsiteY2700" fmla="*/ 5238913 h 6679095"/>
              <a:gd name="connsiteX2701" fmla="*/ 8299303 w 11737975"/>
              <a:gd name="connsiteY2701" fmla="*/ 5230553 h 6679095"/>
              <a:gd name="connsiteX2702" fmla="*/ 8269057 w 11737975"/>
              <a:gd name="connsiteY2702" fmla="*/ 5217479 h 6679095"/>
              <a:gd name="connsiteX2703" fmla="*/ 7526726 w 11737975"/>
              <a:gd name="connsiteY2703" fmla="*/ 5217258 h 6679095"/>
              <a:gd name="connsiteX2704" fmla="*/ 7523109 w 11737975"/>
              <a:gd name="connsiteY2704" fmla="*/ 5226409 h 6679095"/>
              <a:gd name="connsiteX2705" fmla="*/ 7528497 w 11737975"/>
              <a:gd name="connsiteY2705" fmla="*/ 5237562 h 6679095"/>
              <a:gd name="connsiteX2706" fmla="*/ 7524669 w 11737975"/>
              <a:gd name="connsiteY2706" fmla="*/ 5242576 h 6679095"/>
              <a:gd name="connsiteX2707" fmla="*/ 7530955 w 11737975"/>
              <a:gd name="connsiteY2707" fmla="*/ 5257914 h 6679095"/>
              <a:gd name="connsiteX2708" fmla="*/ 7534785 w 11737975"/>
              <a:gd name="connsiteY2708" fmla="*/ 5251460 h 6679095"/>
              <a:gd name="connsiteX2709" fmla="*/ 7541050 w 11737975"/>
              <a:gd name="connsiteY2709" fmla="*/ 5264334 h 6679095"/>
              <a:gd name="connsiteX2710" fmla="*/ 7533522 w 11737975"/>
              <a:gd name="connsiteY2710" fmla="*/ 5261650 h 6679095"/>
              <a:gd name="connsiteX2711" fmla="*/ 7525743 w 11737975"/>
              <a:gd name="connsiteY2711" fmla="*/ 5262989 h 6679095"/>
              <a:gd name="connsiteX2712" fmla="*/ 7526518 w 11737975"/>
              <a:gd name="connsiteY2712" fmla="*/ 5257517 h 6679095"/>
              <a:gd name="connsiteX2713" fmla="*/ 7520844 w 11737975"/>
              <a:gd name="connsiteY2713" fmla="*/ 5251531 h 6679095"/>
              <a:gd name="connsiteX2714" fmla="*/ 7519025 w 11737975"/>
              <a:gd name="connsiteY2714" fmla="*/ 5251162 h 6679095"/>
              <a:gd name="connsiteX2715" fmla="*/ 7521700 w 11737975"/>
              <a:gd name="connsiteY2715" fmla="*/ 5243132 h 6679095"/>
              <a:gd name="connsiteX2716" fmla="*/ 7506256 w 11737975"/>
              <a:gd name="connsiteY2716" fmla="*/ 5230152 h 6679095"/>
              <a:gd name="connsiteX2717" fmla="*/ 7495641 w 11737975"/>
              <a:gd name="connsiteY2717" fmla="*/ 5258365 h 6679095"/>
              <a:gd name="connsiteX2718" fmla="*/ 7505284 w 11737975"/>
              <a:gd name="connsiteY2718" fmla="*/ 5261828 h 6679095"/>
              <a:gd name="connsiteX2719" fmla="*/ 7513024 w 11737975"/>
              <a:gd name="connsiteY2719" fmla="*/ 5257699 h 6679095"/>
              <a:gd name="connsiteX2720" fmla="*/ 7513991 w 11737975"/>
              <a:gd name="connsiteY2720" fmla="*/ 5266961 h 6679095"/>
              <a:gd name="connsiteX2721" fmla="*/ 7524189 w 11737975"/>
              <a:gd name="connsiteY2721" fmla="*/ 5273985 h 6679095"/>
              <a:gd name="connsiteX2722" fmla="*/ 7524576 w 11737975"/>
              <a:gd name="connsiteY2722" fmla="*/ 5271248 h 6679095"/>
              <a:gd name="connsiteX2723" fmla="*/ 7529276 w 11737975"/>
              <a:gd name="connsiteY2723" fmla="*/ 5274661 h 6679095"/>
              <a:gd name="connsiteX2724" fmla="*/ 7547865 w 11737975"/>
              <a:gd name="connsiteY2724" fmla="*/ 5274293 h 6679095"/>
              <a:gd name="connsiteX2725" fmla="*/ 7545603 w 11737975"/>
              <a:gd name="connsiteY2725" fmla="*/ 5270464 h 6679095"/>
              <a:gd name="connsiteX2726" fmla="*/ 7549917 w 11737975"/>
              <a:gd name="connsiteY2726" fmla="*/ 5271767 h 6679095"/>
              <a:gd name="connsiteX2727" fmla="*/ 7549986 w 11737975"/>
              <a:gd name="connsiteY2727" fmla="*/ 5271290 h 6679095"/>
              <a:gd name="connsiteX2728" fmla="*/ 7561235 w 11737975"/>
              <a:gd name="connsiteY2728" fmla="*/ 5276941 h 6679095"/>
              <a:gd name="connsiteX2729" fmla="*/ 7575303 w 11737975"/>
              <a:gd name="connsiteY2729" fmla="*/ 5277831 h 6679095"/>
              <a:gd name="connsiteX2730" fmla="*/ 7574154 w 11737975"/>
              <a:gd name="connsiteY2730" fmla="*/ 5278867 h 6679095"/>
              <a:gd name="connsiteX2731" fmla="*/ 7565501 w 11737975"/>
              <a:gd name="connsiteY2731" fmla="*/ 5278063 h 6679095"/>
              <a:gd name="connsiteX2732" fmla="*/ 7546877 w 11737975"/>
              <a:gd name="connsiteY2732" fmla="*/ 5282995 h 6679095"/>
              <a:gd name="connsiteX2733" fmla="*/ 7539352 w 11737975"/>
              <a:gd name="connsiteY2733" fmla="*/ 5290134 h 6679095"/>
              <a:gd name="connsiteX2734" fmla="*/ 7565518 w 11737975"/>
              <a:gd name="connsiteY2734" fmla="*/ 5292566 h 6679095"/>
              <a:gd name="connsiteX2735" fmla="*/ 7571218 w 11737975"/>
              <a:gd name="connsiteY2735" fmla="*/ 5294977 h 6679095"/>
              <a:gd name="connsiteX2736" fmla="*/ 7571199 w 11737975"/>
              <a:gd name="connsiteY2736" fmla="*/ 5296173 h 6679095"/>
              <a:gd name="connsiteX2737" fmla="*/ 7572516 w 11737975"/>
              <a:gd name="connsiteY2737" fmla="*/ 5297238 h 6679095"/>
              <a:gd name="connsiteX2738" fmla="*/ 7558366 w 11737975"/>
              <a:gd name="connsiteY2738" fmla="*/ 5313429 h 6679095"/>
              <a:gd name="connsiteX2739" fmla="*/ 7559204 w 11737975"/>
              <a:gd name="connsiteY2739" fmla="*/ 5318906 h 6679095"/>
              <a:gd name="connsiteX2740" fmla="*/ 7550725 w 11737975"/>
              <a:gd name="connsiteY2740" fmla="*/ 5314924 h 6679095"/>
              <a:gd name="connsiteX2741" fmla="*/ 7549411 w 11737975"/>
              <a:gd name="connsiteY2741" fmla="*/ 5315046 h 6679095"/>
              <a:gd name="connsiteX2742" fmla="*/ 7546521 w 11737975"/>
              <a:gd name="connsiteY2742" fmla="*/ 5307841 h 6679095"/>
              <a:gd name="connsiteX2743" fmla="*/ 7546087 w 11737975"/>
              <a:gd name="connsiteY2743" fmla="*/ 5308791 h 6679095"/>
              <a:gd name="connsiteX2744" fmla="*/ 7544848 w 11737975"/>
              <a:gd name="connsiteY2744" fmla="*/ 5305694 h 6679095"/>
              <a:gd name="connsiteX2745" fmla="*/ 7541194 w 11737975"/>
              <a:gd name="connsiteY2745" fmla="*/ 5307921 h 6679095"/>
              <a:gd name="connsiteX2746" fmla="*/ 7539676 w 11737975"/>
              <a:gd name="connsiteY2746" fmla="*/ 5315951 h 6679095"/>
              <a:gd name="connsiteX2747" fmla="*/ 7537356 w 11737975"/>
              <a:gd name="connsiteY2747" fmla="*/ 5316166 h 6679095"/>
              <a:gd name="connsiteX2748" fmla="*/ 7537790 w 11737975"/>
              <a:gd name="connsiteY2748" fmla="*/ 5310990 h 6679095"/>
              <a:gd name="connsiteX2749" fmla="*/ 7534858 w 11737975"/>
              <a:gd name="connsiteY2749" fmla="*/ 5284756 h 6679095"/>
              <a:gd name="connsiteX2750" fmla="*/ 7517676 w 11737975"/>
              <a:gd name="connsiteY2750" fmla="*/ 5337687 h 6679095"/>
              <a:gd name="connsiteX2751" fmla="*/ 7531437 w 11737975"/>
              <a:gd name="connsiteY2751" fmla="*/ 5340335 h 6679095"/>
              <a:gd name="connsiteX2752" fmla="*/ 7536612 w 11737975"/>
              <a:gd name="connsiteY2752" fmla="*/ 5324992 h 6679095"/>
              <a:gd name="connsiteX2753" fmla="*/ 7537116 w 11737975"/>
              <a:gd name="connsiteY2753" fmla="*/ 5318994 h 6679095"/>
              <a:gd name="connsiteX2754" fmla="*/ 7542479 w 11737975"/>
              <a:gd name="connsiteY2754" fmla="*/ 5326182 h 6679095"/>
              <a:gd name="connsiteX2755" fmla="*/ 7543801 w 11737975"/>
              <a:gd name="connsiteY2755" fmla="*/ 5330568 h 6679095"/>
              <a:gd name="connsiteX2756" fmla="*/ 7544802 w 11737975"/>
              <a:gd name="connsiteY2756" fmla="*/ 5329294 h 6679095"/>
              <a:gd name="connsiteX2757" fmla="*/ 7546629 w 11737975"/>
              <a:gd name="connsiteY2757" fmla="*/ 5331742 h 6679095"/>
              <a:gd name="connsiteX2758" fmla="*/ 7560527 w 11737975"/>
              <a:gd name="connsiteY2758" fmla="*/ 5339691 h 6679095"/>
              <a:gd name="connsiteX2759" fmla="*/ 7560297 w 11737975"/>
              <a:gd name="connsiteY2759" fmla="*/ 5342368 h 6679095"/>
              <a:gd name="connsiteX2760" fmla="*/ 7554971 w 11737975"/>
              <a:gd name="connsiteY2760" fmla="*/ 5354814 h 6679095"/>
              <a:gd name="connsiteX2761" fmla="*/ 7593688 w 11737975"/>
              <a:gd name="connsiteY2761" fmla="*/ 5407703 h 6679095"/>
              <a:gd name="connsiteX2762" fmla="*/ 7652669 w 11737975"/>
              <a:gd name="connsiteY2762" fmla="*/ 5389998 h 6679095"/>
              <a:gd name="connsiteX2763" fmla="*/ 7666664 w 11737975"/>
              <a:gd name="connsiteY2763" fmla="*/ 5374964 h 6679095"/>
              <a:gd name="connsiteX2764" fmla="*/ 7676492 w 11737975"/>
              <a:gd name="connsiteY2764" fmla="*/ 5377762 h 6679095"/>
              <a:gd name="connsiteX2765" fmla="*/ 7686246 w 11737975"/>
              <a:gd name="connsiteY2765" fmla="*/ 5374010 h 6679095"/>
              <a:gd name="connsiteX2766" fmla="*/ 7688340 w 11737975"/>
              <a:gd name="connsiteY2766" fmla="*/ 5364786 h 6679095"/>
              <a:gd name="connsiteX2767" fmla="*/ 7695727 w 11737975"/>
              <a:gd name="connsiteY2767" fmla="*/ 5369075 h 6679095"/>
              <a:gd name="connsiteX2768" fmla="*/ 7708355 w 11737975"/>
              <a:gd name="connsiteY2768" fmla="*/ 5370137 h 6679095"/>
              <a:gd name="connsiteX2769" fmla="*/ 7718258 w 11737975"/>
              <a:gd name="connsiteY2769" fmla="*/ 5365459 h 6679095"/>
              <a:gd name="connsiteX2770" fmla="*/ 7718258 w 11737975"/>
              <a:gd name="connsiteY2770" fmla="*/ 5365461 h 6679095"/>
              <a:gd name="connsiteX2771" fmla="*/ 7733092 w 11737975"/>
              <a:gd name="connsiteY2771" fmla="*/ 5355408 h 6679095"/>
              <a:gd name="connsiteX2772" fmla="*/ 7729189 w 11737975"/>
              <a:gd name="connsiteY2772" fmla="*/ 5351252 h 6679095"/>
              <a:gd name="connsiteX2773" fmla="*/ 7727548 w 11737975"/>
              <a:gd name="connsiteY2773" fmla="*/ 5352006 h 6679095"/>
              <a:gd name="connsiteX2774" fmla="*/ 7724659 w 11737975"/>
              <a:gd name="connsiteY2774" fmla="*/ 5342711 h 6679095"/>
              <a:gd name="connsiteX2775" fmla="*/ 7720500 w 11737975"/>
              <a:gd name="connsiteY2775" fmla="*/ 5327255 h 6679095"/>
              <a:gd name="connsiteX2776" fmla="*/ 7713561 w 11737975"/>
              <a:gd name="connsiteY2776" fmla="*/ 5328024 h 6679095"/>
              <a:gd name="connsiteX2777" fmla="*/ 7715577 w 11737975"/>
              <a:gd name="connsiteY2777" fmla="*/ 5347430 h 6679095"/>
              <a:gd name="connsiteX2778" fmla="*/ 7724645 w 11737975"/>
              <a:gd name="connsiteY2778" fmla="*/ 5353338 h 6679095"/>
              <a:gd name="connsiteX2779" fmla="*/ 7722951 w 11737975"/>
              <a:gd name="connsiteY2779" fmla="*/ 5354114 h 6679095"/>
              <a:gd name="connsiteX2780" fmla="*/ 7715400 w 11737975"/>
              <a:gd name="connsiteY2780" fmla="*/ 5359751 h 6679095"/>
              <a:gd name="connsiteX2781" fmla="*/ 7702534 w 11737975"/>
              <a:gd name="connsiteY2781" fmla="*/ 5349666 h 6679095"/>
              <a:gd name="connsiteX2782" fmla="*/ 7683288 w 11737975"/>
              <a:gd name="connsiteY2782" fmla="*/ 5345936 h 6679095"/>
              <a:gd name="connsiteX2783" fmla="*/ 7670899 w 11737975"/>
              <a:gd name="connsiteY2783" fmla="*/ 5348804 h 6679095"/>
              <a:gd name="connsiteX2784" fmla="*/ 7676743 w 11737975"/>
              <a:gd name="connsiteY2784" fmla="*/ 5330475 h 6679095"/>
              <a:gd name="connsiteX2785" fmla="*/ 7661603 w 11737975"/>
              <a:gd name="connsiteY2785" fmla="*/ 5298502 h 6679095"/>
              <a:gd name="connsiteX2786" fmla="*/ 7654482 w 11737975"/>
              <a:gd name="connsiteY2786" fmla="*/ 5289715 h 6679095"/>
              <a:gd name="connsiteX2787" fmla="*/ 7656216 w 11737975"/>
              <a:gd name="connsiteY2787" fmla="*/ 5288787 h 6679095"/>
              <a:gd name="connsiteX2788" fmla="*/ 7650323 w 11737975"/>
              <a:gd name="connsiteY2788" fmla="*/ 5268724 h 6679095"/>
              <a:gd name="connsiteX2789" fmla="*/ 7646819 w 11737975"/>
              <a:gd name="connsiteY2789" fmla="*/ 5268686 h 6679095"/>
              <a:gd name="connsiteX2790" fmla="*/ 7653205 w 11737975"/>
              <a:gd name="connsiteY2790" fmla="*/ 5256612 h 6679095"/>
              <a:gd name="connsiteX2791" fmla="*/ 7644537 w 11737975"/>
              <a:gd name="connsiteY2791" fmla="*/ 5251176 h 6679095"/>
              <a:gd name="connsiteX2792" fmla="*/ 7637084 w 11737975"/>
              <a:gd name="connsiteY2792" fmla="*/ 5256537 h 6679095"/>
              <a:gd name="connsiteX2793" fmla="*/ 7641057 w 11737975"/>
              <a:gd name="connsiteY2793" fmla="*/ 5263212 h 6679095"/>
              <a:gd name="connsiteX2794" fmla="*/ 7645119 w 11737975"/>
              <a:gd name="connsiteY2794" fmla="*/ 5268669 h 6679095"/>
              <a:gd name="connsiteX2795" fmla="*/ 7644461 w 11737975"/>
              <a:gd name="connsiteY2795" fmla="*/ 5268662 h 6679095"/>
              <a:gd name="connsiteX2796" fmla="*/ 7640018 w 11737975"/>
              <a:gd name="connsiteY2796" fmla="*/ 5271867 h 6679095"/>
              <a:gd name="connsiteX2797" fmla="*/ 7639742 w 11737975"/>
              <a:gd name="connsiteY2797" fmla="*/ 5271526 h 6679095"/>
              <a:gd name="connsiteX2798" fmla="*/ 7623844 w 11737975"/>
              <a:gd name="connsiteY2798" fmla="*/ 5272296 h 6679095"/>
              <a:gd name="connsiteX2799" fmla="*/ 7621161 w 11737975"/>
              <a:gd name="connsiteY2799" fmla="*/ 5270163 h 6679095"/>
              <a:gd name="connsiteX2800" fmla="*/ 7616538 w 11737975"/>
              <a:gd name="connsiteY2800" fmla="*/ 5272650 h 6679095"/>
              <a:gd name="connsiteX2801" fmla="*/ 7614208 w 11737975"/>
              <a:gd name="connsiteY2801" fmla="*/ 5272763 h 6679095"/>
              <a:gd name="connsiteX2802" fmla="*/ 7598933 w 11737975"/>
              <a:gd name="connsiteY2802" fmla="*/ 5273504 h 6679095"/>
              <a:gd name="connsiteX2803" fmla="*/ 7605183 w 11737975"/>
              <a:gd name="connsiteY2803" fmla="*/ 5262673 h 6679095"/>
              <a:gd name="connsiteX2804" fmla="*/ 7590187 w 11737975"/>
              <a:gd name="connsiteY2804" fmla="*/ 5266888 h 6679095"/>
              <a:gd name="connsiteX2805" fmla="*/ 7581374 w 11737975"/>
              <a:gd name="connsiteY2805" fmla="*/ 5261014 h 6679095"/>
              <a:gd name="connsiteX2806" fmla="*/ 7557780 w 11737975"/>
              <a:gd name="connsiteY2806" fmla="*/ 5258379 h 6679095"/>
              <a:gd name="connsiteX2807" fmla="*/ 7535142 w 11737975"/>
              <a:gd name="connsiteY2807" fmla="*/ 5250859 h 6679095"/>
              <a:gd name="connsiteX2808" fmla="*/ 7537619 w 11737975"/>
              <a:gd name="connsiteY2808" fmla="*/ 5246683 h 6679095"/>
              <a:gd name="connsiteX2809" fmla="*/ 7537415 w 11737975"/>
              <a:gd name="connsiteY2809" fmla="*/ 5232720 h 6679095"/>
              <a:gd name="connsiteX2810" fmla="*/ 7533612 w 11737975"/>
              <a:gd name="connsiteY2810" fmla="*/ 5234320 h 6679095"/>
              <a:gd name="connsiteX2811" fmla="*/ 7539140 w 11737975"/>
              <a:gd name="connsiteY2811" fmla="*/ 5228984 h 6679095"/>
              <a:gd name="connsiteX2812" fmla="*/ 7535743 w 11737975"/>
              <a:gd name="connsiteY2812" fmla="*/ 5217309 h 6679095"/>
              <a:gd name="connsiteX2813" fmla="*/ 7526726 w 11737975"/>
              <a:gd name="connsiteY2813" fmla="*/ 5217258 h 6679095"/>
              <a:gd name="connsiteX2814" fmla="*/ 7655906 w 11737975"/>
              <a:gd name="connsiteY2814" fmla="*/ 5215820 h 6679095"/>
              <a:gd name="connsiteX2815" fmla="*/ 7651349 w 11737975"/>
              <a:gd name="connsiteY2815" fmla="*/ 5216816 h 6679095"/>
              <a:gd name="connsiteX2816" fmla="*/ 7649569 w 11737975"/>
              <a:gd name="connsiteY2816" fmla="*/ 5223002 h 6679095"/>
              <a:gd name="connsiteX2817" fmla="*/ 7652218 w 11737975"/>
              <a:gd name="connsiteY2817" fmla="*/ 5226623 h 6679095"/>
              <a:gd name="connsiteX2818" fmla="*/ 7649550 w 11737975"/>
              <a:gd name="connsiteY2818" fmla="*/ 5226798 h 6679095"/>
              <a:gd name="connsiteX2819" fmla="*/ 7642194 w 11737975"/>
              <a:gd name="connsiteY2819" fmla="*/ 5239554 h 6679095"/>
              <a:gd name="connsiteX2820" fmla="*/ 7668752 w 11737975"/>
              <a:gd name="connsiteY2820" fmla="*/ 5232772 h 6679095"/>
              <a:gd name="connsiteX2821" fmla="*/ 7662652 w 11737975"/>
              <a:gd name="connsiteY2821" fmla="*/ 5225936 h 6679095"/>
              <a:gd name="connsiteX2822" fmla="*/ 7655929 w 11737975"/>
              <a:gd name="connsiteY2822" fmla="*/ 5226377 h 6679095"/>
              <a:gd name="connsiteX2823" fmla="*/ 7657178 w 11737975"/>
              <a:gd name="connsiteY2823" fmla="*/ 5224268 h 6679095"/>
              <a:gd name="connsiteX2824" fmla="*/ 7655906 w 11737975"/>
              <a:gd name="connsiteY2824" fmla="*/ 5215820 h 6679095"/>
              <a:gd name="connsiteX2825" fmla="*/ 7584617 w 11737975"/>
              <a:gd name="connsiteY2825" fmla="*/ 5208599 h 6679095"/>
              <a:gd name="connsiteX2826" fmla="*/ 7583611 w 11737975"/>
              <a:gd name="connsiteY2826" fmla="*/ 5228558 h 6679095"/>
              <a:gd name="connsiteX2827" fmla="*/ 7600746 w 11737975"/>
              <a:gd name="connsiteY2827" fmla="*/ 5232612 h 6679095"/>
              <a:gd name="connsiteX2828" fmla="*/ 7600256 w 11737975"/>
              <a:gd name="connsiteY2828" fmla="*/ 5235298 h 6679095"/>
              <a:gd name="connsiteX2829" fmla="*/ 7617947 w 11737975"/>
              <a:gd name="connsiteY2829" fmla="*/ 5238590 h 6679095"/>
              <a:gd name="connsiteX2830" fmla="*/ 7617367 w 11737975"/>
              <a:gd name="connsiteY2830" fmla="*/ 5218476 h 6679095"/>
              <a:gd name="connsiteX2831" fmla="*/ 7610513 w 11737975"/>
              <a:gd name="connsiteY2831" fmla="*/ 5216725 h 6679095"/>
              <a:gd name="connsiteX2832" fmla="*/ 7610514 w 11737975"/>
              <a:gd name="connsiteY2832" fmla="*/ 5216683 h 6679095"/>
              <a:gd name="connsiteX2833" fmla="*/ 7584617 w 11737975"/>
              <a:gd name="connsiteY2833" fmla="*/ 5208599 h 6679095"/>
              <a:gd name="connsiteX2834" fmla="*/ 7702302 w 11737975"/>
              <a:gd name="connsiteY2834" fmla="*/ 5207728 h 6679095"/>
              <a:gd name="connsiteX2835" fmla="*/ 7695264 w 11737975"/>
              <a:gd name="connsiteY2835" fmla="*/ 5218834 h 6679095"/>
              <a:gd name="connsiteX2836" fmla="*/ 7712390 w 11737975"/>
              <a:gd name="connsiteY2836" fmla="*/ 5222824 h 6679095"/>
              <a:gd name="connsiteX2837" fmla="*/ 7712953 w 11737975"/>
              <a:gd name="connsiteY2837" fmla="*/ 5211302 h 6679095"/>
              <a:gd name="connsiteX2838" fmla="*/ 7702302 w 11737975"/>
              <a:gd name="connsiteY2838" fmla="*/ 5207728 h 6679095"/>
              <a:gd name="connsiteX2839" fmla="*/ 8104891 w 11737975"/>
              <a:gd name="connsiteY2839" fmla="*/ 5206049 h 6679095"/>
              <a:gd name="connsiteX2840" fmla="*/ 8097693 w 11737975"/>
              <a:gd name="connsiteY2840" fmla="*/ 5207094 h 6679095"/>
              <a:gd name="connsiteX2841" fmla="*/ 8093824 w 11737975"/>
              <a:gd name="connsiteY2841" fmla="*/ 5231225 h 6679095"/>
              <a:gd name="connsiteX2842" fmla="*/ 8104891 w 11737975"/>
              <a:gd name="connsiteY2842" fmla="*/ 5206049 h 6679095"/>
              <a:gd name="connsiteX2843" fmla="*/ 8377751 w 11737975"/>
              <a:gd name="connsiteY2843" fmla="*/ 5205681 h 6679095"/>
              <a:gd name="connsiteX2844" fmla="*/ 8369684 w 11737975"/>
              <a:gd name="connsiteY2844" fmla="*/ 5210665 h 6679095"/>
              <a:gd name="connsiteX2845" fmla="*/ 8369418 w 11737975"/>
              <a:gd name="connsiteY2845" fmla="*/ 5210533 h 6679095"/>
              <a:gd name="connsiteX2846" fmla="*/ 8355739 w 11737975"/>
              <a:gd name="connsiteY2846" fmla="*/ 5221377 h 6679095"/>
              <a:gd name="connsiteX2847" fmla="*/ 8360153 w 11737975"/>
              <a:gd name="connsiteY2847" fmla="*/ 5224357 h 6679095"/>
              <a:gd name="connsiteX2848" fmla="*/ 8356227 w 11737975"/>
              <a:gd name="connsiteY2848" fmla="*/ 5230469 h 6679095"/>
              <a:gd name="connsiteX2849" fmla="*/ 8374474 w 11737975"/>
              <a:gd name="connsiteY2849" fmla="*/ 5225323 h 6679095"/>
              <a:gd name="connsiteX2850" fmla="*/ 8381247 w 11737975"/>
              <a:gd name="connsiteY2850" fmla="*/ 5219679 h 6679095"/>
              <a:gd name="connsiteX2851" fmla="*/ 8384849 w 11737975"/>
              <a:gd name="connsiteY2851" fmla="*/ 5218156 h 6679095"/>
              <a:gd name="connsiteX2852" fmla="*/ 8383733 w 11737975"/>
              <a:gd name="connsiteY2852" fmla="*/ 5217605 h 6679095"/>
              <a:gd name="connsiteX2853" fmla="*/ 8383797 w 11737975"/>
              <a:gd name="connsiteY2853" fmla="*/ 5217552 h 6679095"/>
              <a:gd name="connsiteX2854" fmla="*/ 8389226 w 11737975"/>
              <a:gd name="connsiteY2854" fmla="*/ 5207724 h 6679095"/>
              <a:gd name="connsiteX2855" fmla="*/ 8377751 w 11737975"/>
              <a:gd name="connsiteY2855" fmla="*/ 5205681 h 6679095"/>
              <a:gd name="connsiteX2856" fmla="*/ 7638413 w 11737975"/>
              <a:gd name="connsiteY2856" fmla="*/ 5203108 h 6679095"/>
              <a:gd name="connsiteX2857" fmla="*/ 7634649 w 11737975"/>
              <a:gd name="connsiteY2857" fmla="*/ 5227247 h 6679095"/>
              <a:gd name="connsiteX2858" fmla="*/ 7640396 w 11737975"/>
              <a:gd name="connsiteY2858" fmla="*/ 5216242 h 6679095"/>
              <a:gd name="connsiteX2859" fmla="*/ 7641813 w 11737975"/>
              <a:gd name="connsiteY2859" fmla="*/ 5218211 h 6679095"/>
              <a:gd name="connsiteX2860" fmla="*/ 7645736 w 11737975"/>
              <a:gd name="connsiteY2860" fmla="*/ 5220446 h 6679095"/>
              <a:gd name="connsiteX2861" fmla="*/ 7643659 w 11737975"/>
              <a:gd name="connsiteY2861" fmla="*/ 5208543 h 6679095"/>
              <a:gd name="connsiteX2862" fmla="*/ 7640101 w 11737975"/>
              <a:gd name="connsiteY2862" fmla="*/ 5211546 h 6679095"/>
              <a:gd name="connsiteX2863" fmla="*/ 7930791 w 11737975"/>
              <a:gd name="connsiteY2863" fmla="*/ 5200263 h 6679095"/>
              <a:gd name="connsiteX2864" fmla="*/ 7928277 w 11737975"/>
              <a:gd name="connsiteY2864" fmla="*/ 5217521 h 6679095"/>
              <a:gd name="connsiteX2865" fmla="*/ 7936771 w 11737975"/>
              <a:gd name="connsiteY2865" fmla="*/ 5214473 h 6679095"/>
              <a:gd name="connsiteX2866" fmla="*/ 7930791 w 11737975"/>
              <a:gd name="connsiteY2866" fmla="*/ 5200263 h 6679095"/>
              <a:gd name="connsiteX2867" fmla="*/ 7499106 w 11737975"/>
              <a:gd name="connsiteY2867" fmla="*/ 5186890 h 6679095"/>
              <a:gd name="connsiteX2868" fmla="*/ 7495970 w 11737975"/>
              <a:gd name="connsiteY2868" fmla="*/ 5197916 h 6679095"/>
              <a:gd name="connsiteX2869" fmla="*/ 7513919 w 11737975"/>
              <a:gd name="connsiteY2869" fmla="*/ 5194731 h 6679095"/>
              <a:gd name="connsiteX2870" fmla="*/ 7499106 w 11737975"/>
              <a:gd name="connsiteY2870" fmla="*/ 5186890 h 6679095"/>
              <a:gd name="connsiteX2871" fmla="*/ 7441411 w 11737975"/>
              <a:gd name="connsiteY2871" fmla="*/ 5181003 h 6679095"/>
              <a:gd name="connsiteX2872" fmla="*/ 7441217 w 11737975"/>
              <a:gd name="connsiteY2872" fmla="*/ 5199392 h 6679095"/>
              <a:gd name="connsiteX2873" fmla="*/ 7445639 w 11737975"/>
              <a:gd name="connsiteY2873" fmla="*/ 5206750 h 6679095"/>
              <a:gd name="connsiteX2874" fmla="*/ 7442744 w 11737975"/>
              <a:gd name="connsiteY2874" fmla="*/ 5205776 h 6679095"/>
              <a:gd name="connsiteX2875" fmla="*/ 7439616 w 11737975"/>
              <a:gd name="connsiteY2875" fmla="*/ 5212183 h 6679095"/>
              <a:gd name="connsiteX2876" fmla="*/ 7453049 w 11737975"/>
              <a:gd name="connsiteY2876" fmla="*/ 5220189 h 6679095"/>
              <a:gd name="connsiteX2877" fmla="*/ 7452582 w 11737975"/>
              <a:gd name="connsiteY2877" fmla="*/ 5214896 h 6679095"/>
              <a:gd name="connsiteX2878" fmla="*/ 7454028 w 11737975"/>
              <a:gd name="connsiteY2878" fmla="*/ 5210095 h 6679095"/>
              <a:gd name="connsiteX2879" fmla="*/ 7441411 w 11737975"/>
              <a:gd name="connsiteY2879" fmla="*/ 5181003 h 6679095"/>
              <a:gd name="connsiteX2880" fmla="*/ 7467287 w 11737975"/>
              <a:gd name="connsiteY2880" fmla="*/ 5174761 h 6679095"/>
              <a:gd name="connsiteX2881" fmla="*/ 7461404 w 11737975"/>
              <a:gd name="connsiteY2881" fmla="*/ 5176372 h 6679095"/>
              <a:gd name="connsiteX2882" fmla="*/ 7460876 w 11737975"/>
              <a:gd name="connsiteY2882" fmla="*/ 5184101 h 6679095"/>
              <a:gd name="connsiteX2883" fmla="*/ 7467287 w 11737975"/>
              <a:gd name="connsiteY2883" fmla="*/ 5174761 h 6679095"/>
              <a:gd name="connsiteX2884" fmla="*/ 8506060 w 11737975"/>
              <a:gd name="connsiteY2884" fmla="*/ 5172551 h 6679095"/>
              <a:gd name="connsiteX2885" fmla="*/ 8539947 w 11737975"/>
              <a:gd name="connsiteY2885" fmla="*/ 5180355 h 6679095"/>
              <a:gd name="connsiteX2886" fmla="*/ 8506060 w 11737975"/>
              <a:gd name="connsiteY2886" fmla="*/ 5172551 h 6679095"/>
              <a:gd name="connsiteX2887" fmla="*/ 7988000 w 11737975"/>
              <a:gd name="connsiteY2887" fmla="*/ 5171560 h 6679095"/>
              <a:gd name="connsiteX2888" fmla="*/ 7971948 w 11737975"/>
              <a:gd name="connsiteY2888" fmla="*/ 5181135 h 6679095"/>
              <a:gd name="connsiteX2889" fmla="*/ 7995266 w 11737975"/>
              <a:gd name="connsiteY2889" fmla="*/ 5206004 h 6679095"/>
              <a:gd name="connsiteX2890" fmla="*/ 7998226 w 11737975"/>
              <a:gd name="connsiteY2890" fmla="*/ 5173033 h 6679095"/>
              <a:gd name="connsiteX2891" fmla="*/ 7988000 w 11737975"/>
              <a:gd name="connsiteY2891" fmla="*/ 5171560 h 6679095"/>
              <a:gd name="connsiteX2892" fmla="*/ 7379170 w 11737975"/>
              <a:gd name="connsiteY2892" fmla="*/ 5166831 h 6679095"/>
              <a:gd name="connsiteX2893" fmla="*/ 7380217 w 11737975"/>
              <a:gd name="connsiteY2893" fmla="*/ 5168407 h 6679095"/>
              <a:gd name="connsiteX2894" fmla="*/ 7379050 w 11737975"/>
              <a:gd name="connsiteY2894" fmla="*/ 5169300 h 6679095"/>
              <a:gd name="connsiteX2895" fmla="*/ 7378935 w 11737975"/>
              <a:gd name="connsiteY2895" fmla="*/ 5171340 h 6679095"/>
              <a:gd name="connsiteX2896" fmla="*/ 7376447 w 11737975"/>
              <a:gd name="connsiteY2896" fmla="*/ 5168452 h 6679095"/>
              <a:gd name="connsiteX2897" fmla="*/ 8051795 w 11737975"/>
              <a:gd name="connsiteY2897" fmla="*/ 5166555 h 6679095"/>
              <a:gd name="connsiteX2898" fmla="*/ 8052997 w 11737975"/>
              <a:gd name="connsiteY2898" fmla="*/ 5166999 h 6679095"/>
              <a:gd name="connsiteX2899" fmla="*/ 8051865 w 11737975"/>
              <a:gd name="connsiteY2899" fmla="*/ 5168855 h 6679095"/>
              <a:gd name="connsiteX2900" fmla="*/ 7694037 w 11737975"/>
              <a:gd name="connsiteY2900" fmla="*/ 5163170 h 6679095"/>
              <a:gd name="connsiteX2901" fmla="*/ 7679559 w 11737975"/>
              <a:gd name="connsiteY2901" fmla="*/ 5175170 h 6679095"/>
              <a:gd name="connsiteX2902" fmla="*/ 7714129 w 11737975"/>
              <a:gd name="connsiteY2902" fmla="*/ 5166647 h 6679095"/>
              <a:gd name="connsiteX2903" fmla="*/ 7694037 w 11737975"/>
              <a:gd name="connsiteY2903" fmla="*/ 5163170 h 6679095"/>
              <a:gd name="connsiteX2904" fmla="*/ 7531396 w 11737975"/>
              <a:gd name="connsiteY2904" fmla="*/ 5154778 h 6679095"/>
              <a:gd name="connsiteX2905" fmla="*/ 7531417 w 11737975"/>
              <a:gd name="connsiteY2905" fmla="*/ 5154837 h 6679095"/>
              <a:gd name="connsiteX2906" fmla="*/ 7531390 w 11737975"/>
              <a:gd name="connsiteY2906" fmla="*/ 5154823 h 6679095"/>
              <a:gd name="connsiteX2907" fmla="*/ 7576455 w 11737975"/>
              <a:gd name="connsiteY2907" fmla="*/ 5153132 h 6679095"/>
              <a:gd name="connsiteX2908" fmla="*/ 7569361 w 11737975"/>
              <a:gd name="connsiteY2908" fmla="*/ 5160763 h 6679095"/>
              <a:gd name="connsiteX2909" fmla="*/ 7580468 w 11737975"/>
              <a:gd name="connsiteY2909" fmla="*/ 5189048 h 6679095"/>
              <a:gd name="connsiteX2910" fmla="*/ 7576455 w 11737975"/>
              <a:gd name="connsiteY2910" fmla="*/ 5153132 h 6679095"/>
              <a:gd name="connsiteX2911" fmla="*/ 8321291 w 11737975"/>
              <a:gd name="connsiteY2911" fmla="*/ 5150450 h 6679095"/>
              <a:gd name="connsiteX2912" fmla="*/ 8312645 w 11737975"/>
              <a:gd name="connsiteY2912" fmla="*/ 5154016 h 6679095"/>
              <a:gd name="connsiteX2913" fmla="*/ 8316957 w 11737975"/>
              <a:gd name="connsiteY2913" fmla="*/ 5170491 h 6679095"/>
              <a:gd name="connsiteX2914" fmla="*/ 8328483 w 11737975"/>
              <a:gd name="connsiteY2914" fmla="*/ 5164216 h 6679095"/>
              <a:gd name="connsiteX2915" fmla="*/ 8321291 w 11737975"/>
              <a:gd name="connsiteY2915" fmla="*/ 5150450 h 6679095"/>
              <a:gd name="connsiteX2916" fmla="*/ 8007192 w 11737975"/>
              <a:gd name="connsiteY2916" fmla="*/ 5146828 h 6679095"/>
              <a:gd name="connsiteX2917" fmla="*/ 7998084 w 11737975"/>
              <a:gd name="connsiteY2917" fmla="*/ 5154733 h 6679095"/>
              <a:gd name="connsiteX2918" fmla="*/ 8005276 w 11737975"/>
              <a:gd name="connsiteY2918" fmla="*/ 5157651 h 6679095"/>
              <a:gd name="connsiteX2919" fmla="*/ 8004733 w 11737975"/>
              <a:gd name="connsiteY2919" fmla="*/ 5160595 h 6679095"/>
              <a:gd name="connsiteX2920" fmla="*/ 8009201 w 11737975"/>
              <a:gd name="connsiteY2920" fmla="*/ 5172266 h 6679095"/>
              <a:gd name="connsiteX2921" fmla="*/ 8022760 w 11737975"/>
              <a:gd name="connsiteY2921" fmla="*/ 5167964 h 6679095"/>
              <a:gd name="connsiteX2922" fmla="*/ 8021568 w 11737975"/>
              <a:gd name="connsiteY2922" fmla="*/ 5149273 h 6679095"/>
              <a:gd name="connsiteX2923" fmla="*/ 8012662 w 11737975"/>
              <a:gd name="connsiteY2923" fmla="*/ 5147797 h 6679095"/>
              <a:gd name="connsiteX2924" fmla="*/ 8011342 w 11737975"/>
              <a:gd name="connsiteY2924" fmla="*/ 5148963 h 6679095"/>
              <a:gd name="connsiteX2925" fmla="*/ 7952843 w 11737975"/>
              <a:gd name="connsiteY2925" fmla="*/ 5146107 h 6679095"/>
              <a:gd name="connsiteX2926" fmla="*/ 7944010 w 11737975"/>
              <a:gd name="connsiteY2926" fmla="*/ 5163424 h 6679095"/>
              <a:gd name="connsiteX2927" fmla="*/ 7958560 w 11737975"/>
              <a:gd name="connsiteY2927" fmla="*/ 5151180 h 6679095"/>
              <a:gd name="connsiteX2928" fmla="*/ 7952843 w 11737975"/>
              <a:gd name="connsiteY2928" fmla="*/ 5146107 h 6679095"/>
              <a:gd name="connsiteX2929" fmla="*/ 7627091 w 11737975"/>
              <a:gd name="connsiteY2929" fmla="*/ 5144506 h 6679095"/>
              <a:gd name="connsiteX2930" fmla="*/ 7618786 w 11737975"/>
              <a:gd name="connsiteY2930" fmla="*/ 5145148 h 6679095"/>
              <a:gd name="connsiteX2931" fmla="*/ 7604560 w 11737975"/>
              <a:gd name="connsiteY2931" fmla="*/ 5154169 h 6679095"/>
              <a:gd name="connsiteX2932" fmla="*/ 7599680 w 11737975"/>
              <a:gd name="connsiteY2932" fmla="*/ 5161063 h 6679095"/>
              <a:gd name="connsiteX2933" fmla="*/ 7597665 w 11737975"/>
              <a:gd name="connsiteY2933" fmla="*/ 5154963 h 6679095"/>
              <a:gd name="connsiteX2934" fmla="*/ 7590553 w 11737975"/>
              <a:gd name="connsiteY2934" fmla="*/ 5155961 h 6679095"/>
              <a:gd name="connsiteX2935" fmla="*/ 7587855 w 11737975"/>
              <a:gd name="connsiteY2935" fmla="*/ 5159055 h 6679095"/>
              <a:gd name="connsiteX2936" fmla="*/ 7594479 w 11737975"/>
              <a:gd name="connsiteY2936" fmla="*/ 5169940 h 6679095"/>
              <a:gd name="connsiteX2937" fmla="*/ 7595795 w 11737975"/>
              <a:gd name="connsiteY2937" fmla="*/ 5171347 h 6679095"/>
              <a:gd name="connsiteX2938" fmla="*/ 7594737 w 11737975"/>
              <a:gd name="connsiteY2938" fmla="*/ 5179100 h 6679095"/>
              <a:gd name="connsiteX2939" fmla="*/ 7598846 w 11737975"/>
              <a:gd name="connsiteY2939" fmla="*/ 5192693 h 6679095"/>
              <a:gd name="connsiteX2940" fmla="*/ 7594663 w 11737975"/>
              <a:gd name="connsiteY2940" fmla="*/ 5192448 h 6679095"/>
              <a:gd name="connsiteX2941" fmla="*/ 7598026 w 11737975"/>
              <a:gd name="connsiteY2941" fmla="*/ 5207732 h 6679095"/>
              <a:gd name="connsiteX2942" fmla="*/ 7602094 w 11737975"/>
              <a:gd name="connsiteY2942" fmla="*/ 5207178 h 6679095"/>
              <a:gd name="connsiteX2943" fmla="*/ 7604712 w 11737975"/>
              <a:gd name="connsiteY2943" fmla="*/ 5201621 h 6679095"/>
              <a:gd name="connsiteX2944" fmla="*/ 7604755 w 11737975"/>
              <a:gd name="connsiteY2944" fmla="*/ 5200723 h 6679095"/>
              <a:gd name="connsiteX2945" fmla="*/ 7611778 w 11737975"/>
              <a:gd name="connsiteY2945" fmla="*/ 5206234 h 6679095"/>
              <a:gd name="connsiteX2946" fmla="*/ 7620801 w 11737975"/>
              <a:gd name="connsiteY2946" fmla="*/ 5205206 h 6679095"/>
              <a:gd name="connsiteX2947" fmla="*/ 7625861 w 11737975"/>
              <a:gd name="connsiteY2947" fmla="*/ 5211912 h 6679095"/>
              <a:gd name="connsiteX2948" fmla="*/ 7640925 w 11737975"/>
              <a:gd name="connsiteY2948" fmla="*/ 5199305 h 6679095"/>
              <a:gd name="connsiteX2949" fmla="*/ 7641451 w 11737975"/>
              <a:gd name="connsiteY2949" fmla="*/ 5198153 h 6679095"/>
              <a:gd name="connsiteX2950" fmla="*/ 7650852 w 11737975"/>
              <a:gd name="connsiteY2950" fmla="*/ 5192853 h 6679095"/>
              <a:gd name="connsiteX2951" fmla="*/ 7648995 w 11737975"/>
              <a:gd name="connsiteY2951" fmla="*/ 5187684 h 6679095"/>
              <a:gd name="connsiteX2952" fmla="*/ 7655152 w 11737975"/>
              <a:gd name="connsiteY2952" fmla="*/ 5188737 h 6679095"/>
              <a:gd name="connsiteX2953" fmla="*/ 7664062 w 11737975"/>
              <a:gd name="connsiteY2953" fmla="*/ 5187690 h 6679095"/>
              <a:gd name="connsiteX2954" fmla="*/ 7662959 w 11737975"/>
              <a:gd name="connsiteY2954" fmla="*/ 5189451 h 6679095"/>
              <a:gd name="connsiteX2955" fmla="*/ 7657353 w 11737975"/>
              <a:gd name="connsiteY2955" fmla="*/ 5190381 h 6679095"/>
              <a:gd name="connsiteX2956" fmla="*/ 7659724 w 11737975"/>
              <a:gd name="connsiteY2956" fmla="*/ 5199560 h 6679095"/>
              <a:gd name="connsiteX2957" fmla="*/ 7660462 w 11737975"/>
              <a:gd name="connsiteY2957" fmla="*/ 5199734 h 6679095"/>
              <a:gd name="connsiteX2958" fmla="*/ 7660096 w 11737975"/>
              <a:gd name="connsiteY2958" fmla="*/ 5206014 h 6679095"/>
              <a:gd name="connsiteX2959" fmla="*/ 7681351 w 11737975"/>
              <a:gd name="connsiteY2959" fmla="*/ 5237750 h 6679095"/>
              <a:gd name="connsiteX2960" fmla="*/ 7685906 w 11737975"/>
              <a:gd name="connsiteY2960" fmla="*/ 5226842 h 6679095"/>
              <a:gd name="connsiteX2961" fmla="*/ 7676303 w 11737975"/>
              <a:gd name="connsiteY2961" fmla="*/ 5211967 h 6679095"/>
              <a:gd name="connsiteX2962" fmla="*/ 7683712 w 11737975"/>
              <a:gd name="connsiteY2962" fmla="*/ 5207982 h 6679095"/>
              <a:gd name="connsiteX2963" fmla="*/ 7675367 w 11737975"/>
              <a:gd name="connsiteY2963" fmla="*/ 5186605 h 6679095"/>
              <a:gd name="connsiteX2964" fmla="*/ 7672178 w 11737975"/>
              <a:gd name="connsiteY2964" fmla="*/ 5187969 h 6679095"/>
              <a:gd name="connsiteX2965" fmla="*/ 7672181 w 11737975"/>
              <a:gd name="connsiteY2965" fmla="*/ 5187919 h 6679095"/>
              <a:gd name="connsiteX2966" fmla="*/ 7665390 w 11737975"/>
              <a:gd name="connsiteY2966" fmla="*/ 5189046 h 6679095"/>
              <a:gd name="connsiteX2967" fmla="*/ 7664782 w 11737975"/>
              <a:gd name="connsiteY2967" fmla="*/ 5187605 h 6679095"/>
              <a:gd name="connsiteX2968" fmla="*/ 7676692 w 11737975"/>
              <a:gd name="connsiteY2968" fmla="*/ 5186204 h 6679095"/>
              <a:gd name="connsiteX2969" fmla="*/ 7659517 w 11737975"/>
              <a:gd name="connsiteY2969" fmla="*/ 5171300 h 6679095"/>
              <a:gd name="connsiteX2970" fmla="*/ 7645207 w 11737975"/>
              <a:gd name="connsiteY2970" fmla="*/ 5177138 h 6679095"/>
              <a:gd name="connsiteX2971" fmla="*/ 7641908 w 11737975"/>
              <a:gd name="connsiteY2971" fmla="*/ 5167953 h 6679095"/>
              <a:gd name="connsiteX2972" fmla="*/ 7627091 w 11737975"/>
              <a:gd name="connsiteY2972" fmla="*/ 5144506 h 6679095"/>
              <a:gd name="connsiteX2973" fmla="*/ 7925777 w 11737975"/>
              <a:gd name="connsiteY2973" fmla="*/ 5139187 h 6679095"/>
              <a:gd name="connsiteX2974" fmla="*/ 7918032 w 11737975"/>
              <a:gd name="connsiteY2974" fmla="*/ 5139562 h 6679095"/>
              <a:gd name="connsiteX2975" fmla="*/ 7912468 w 11737975"/>
              <a:gd name="connsiteY2975" fmla="*/ 5145968 h 6679095"/>
              <a:gd name="connsiteX2976" fmla="*/ 7910660 w 11737975"/>
              <a:gd name="connsiteY2976" fmla="*/ 5156470 h 6679095"/>
              <a:gd name="connsiteX2977" fmla="*/ 7934130 w 11737975"/>
              <a:gd name="connsiteY2977" fmla="*/ 5146777 h 6679095"/>
              <a:gd name="connsiteX2978" fmla="*/ 7925777 w 11737975"/>
              <a:gd name="connsiteY2978" fmla="*/ 5139187 h 6679095"/>
              <a:gd name="connsiteX2979" fmla="*/ 7837235 w 11737975"/>
              <a:gd name="connsiteY2979" fmla="*/ 5138846 h 6679095"/>
              <a:gd name="connsiteX2980" fmla="*/ 7837442 w 11737975"/>
              <a:gd name="connsiteY2980" fmla="*/ 5139115 h 6679095"/>
              <a:gd name="connsiteX2981" fmla="*/ 7837346 w 11737975"/>
              <a:gd name="connsiteY2981" fmla="*/ 5139176 h 6679095"/>
              <a:gd name="connsiteX2982" fmla="*/ 7603975 w 11737975"/>
              <a:gd name="connsiteY2982" fmla="*/ 5136146 h 6679095"/>
              <a:gd name="connsiteX2983" fmla="*/ 7608081 w 11737975"/>
              <a:gd name="connsiteY2983" fmla="*/ 5150036 h 6679095"/>
              <a:gd name="connsiteX2984" fmla="*/ 7603975 w 11737975"/>
              <a:gd name="connsiteY2984" fmla="*/ 5136146 h 6679095"/>
              <a:gd name="connsiteX2985" fmla="*/ 7571316 w 11737975"/>
              <a:gd name="connsiteY2985" fmla="*/ 5135020 h 6679095"/>
              <a:gd name="connsiteX2986" fmla="*/ 7545389 w 11737975"/>
              <a:gd name="connsiteY2986" fmla="*/ 5147629 h 6679095"/>
              <a:gd name="connsiteX2987" fmla="*/ 7539866 w 11737975"/>
              <a:gd name="connsiteY2987" fmla="*/ 5148669 h 6679095"/>
              <a:gd name="connsiteX2988" fmla="*/ 7529743 w 11737975"/>
              <a:gd name="connsiteY2988" fmla="*/ 5144118 h 6679095"/>
              <a:gd name="connsiteX2989" fmla="*/ 7530583 w 11737975"/>
              <a:gd name="connsiteY2989" fmla="*/ 5152318 h 6679095"/>
              <a:gd name="connsiteX2990" fmla="*/ 7530954 w 11737975"/>
              <a:gd name="connsiteY2990" fmla="*/ 5153443 h 6679095"/>
              <a:gd name="connsiteX2991" fmla="*/ 7529378 w 11737975"/>
              <a:gd name="connsiteY2991" fmla="*/ 5153753 h 6679095"/>
              <a:gd name="connsiteX2992" fmla="*/ 7526132 w 11737975"/>
              <a:gd name="connsiteY2992" fmla="*/ 5152025 h 6679095"/>
              <a:gd name="connsiteX2993" fmla="*/ 7519960 w 11737975"/>
              <a:gd name="connsiteY2993" fmla="*/ 5153092 h 6679095"/>
              <a:gd name="connsiteX2994" fmla="*/ 7522710 w 11737975"/>
              <a:gd name="connsiteY2994" fmla="*/ 5159244 h 6679095"/>
              <a:gd name="connsiteX2995" fmla="*/ 7518541 w 11737975"/>
              <a:gd name="connsiteY2995" fmla="*/ 5156735 h 6679095"/>
              <a:gd name="connsiteX2996" fmla="*/ 7510406 w 11737975"/>
              <a:gd name="connsiteY2996" fmla="*/ 5154216 h 6679095"/>
              <a:gd name="connsiteX2997" fmla="*/ 7501456 w 11737975"/>
              <a:gd name="connsiteY2997" fmla="*/ 5144489 h 6679095"/>
              <a:gd name="connsiteX2998" fmla="*/ 7493294 w 11737975"/>
              <a:gd name="connsiteY2998" fmla="*/ 5156771 h 6679095"/>
              <a:gd name="connsiteX2999" fmla="*/ 7495818 w 11737975"/>
              <a:gd name="connsiteY2999" fmla="*/ 5160103 h 6679095"/>
              <a:gd name="connsiteX3000" fmla="*/ 7495762 w 11737975"/>
              <a:gd name="connsiteY3000" fmla="*/ 5163955 h 6679095"/>
              <a:gd name="connsiteX3001" fmla="*/ 7507575 w 11737975"/>
              <a:gd name="connsiteY3001" fmla="*/ 5167938 h 6679095"/>
              <a:gd name="connsiteX3002" fmla="*/ 7515412 w 11737975"/>
              <a:gd name="connsiteY3002" fmla="*/ 5173193 h 6679095"/>
              <a:gd name="connsiteX3003" fmla="*/ 7515322 w 11737975"/>
              <a:gd name="connsiteY3003" fmla="*/ 5173381 h 6679095"/>
              <a:gd name="connsiteX3004" fmla="*/ 7515910 w 11737975"/>
              <a:gd name="connsiteY3004" fmla="*/ 5173527 h 6679095"/>
              <a:gd name="connsiteX3005" fmla="*/ 7519547 w 11737975"/>
              <a:gd name="connsiteY3005" fmla="*/ 5175967 h 6679095"/>
              <a:gd name="connsiteX3006" fmla="*/ 7519329 w 11737975"/>
              <a:gd name="connsiteY3006" fmla="*/ 5188005 h 6679095"/>
              <a:gd name="connsiteX3007" fmla="*/ 7526250 w 11737975"/>
              <a:gd name="connsiteY3007" fmla="*/ 5198606 h 6679095"/>
              <a:gd name="connsiteX3008" fmla="*/ 7526048 w 11737975"/>
              <a:gd name="connsiteY3008" fmla="*/ 5199009 h 6679095"/>
              <a:gd name="connsiteX3009" fmla="*/ 7526956 w 11737975"/>
              <a:gd name="connsiteY3009" fmla="*/ 5199686 h 6679095"/>
              <a:gd name="connsiteX3010" fmla="*/ 7528203 w 11737975"/>
              <a:gd name="connsiteY3010" fmla="*/ 5201597 h 6679095"/>
              <a:gd name="connsiteX3011" fmla="*/ 7528583 w 11737975"/>
              <a:gd name="connsiteY3011" fmla="*/ 5200901 h 6679095"/>
              <a:gd name="connsiteX3012" fmla="*/ 7530919 w 11737975"/>
              <a:gd name="connsiteY3012" fmla="*/ 5202643 h 6679095"/>
              <a:gd name="connsiteX3013" fmla="*/ 7536380 w 11737975"/>
              <a:gd name="connsiteY3013" fmla="*/ 5203391 h 6679095"/>
              <a:gd name="connsiteX3014" fmla="*/ 7539851 w 11737975"/>
              <a:gd name="connsiteY3014" fmla="*/ 5189617 h 6679095"/>
              <a:gd name="connsiteX3015" fmla="*/ 7535945 w 11737975"/>
              <a:gd name="connsiteY3015" fmla="*/ 5187421 h 6679095"/>
              <a:gd name="connsiteX3016" fmla="*/ 7536848 w 11737975"/>
              <a:gd name="connsiteY3016" fmla="*/ 5185766 h 6679095"/>
              <a:gd name="connsiteX3017" fmla="*/ 7536619 w 11737975"/>
              <a:gd name="connsiteY3017" fmla="*/ 5184189 h 6679095"/>
              <a:gd name="connsiteX3018" fmla="*/ 7541844 w 11737975"/>
              <a:gd name="connsiteY3018" fmla="*/ 5184972 h 6679095"/>
              <a:gd name="connsiteX3019" fmla="*/ 7546966 w 11737975"/>
              <a:gd name="connsiteY3019" fmla="*/ 5181367 h 6679095"/>
              <a:gd name="connsiteX3020" fmla="*/ 7548906 w 11737975"/>
              <a:gd name="connsiteY3020" fmla="*/ 5177538 h 6679095"/>
              <a:gd name="connsiteX3021" fmla="*/ 7554153 w 11737975"/>
              <a:gd name="connsiteY3021" fmla="*/ 5178565 h 6679095"/>
              <a:gd name="connsiteX3022" fmla="*/ 7555280 w 11737975"/>
              <a:gd name="connsiteY3022" fmla="*/ 5177703 h 6679095"/>
              <a:gd name="connsiteX3023" fmla="*/ 7558589 w 11737975"/>
              <a:gd name="connsiteY3023" fmla="*/ 5180508 h 6679095"/>
              <a:gd name="connsiteX3024" fmla="*/ 7557393 w 11737975"/>
              <a:gd name="connsiteY3024" fmla="*/ 5176086 h 6679095"/>
              <a:gd name="connsiteX3025" fmla="*/ 7564007 w 11737975"/>
              <a:gd name="connsiteY3025" fmla="*/ 5171026 h 6679095"/>
              <a:gd name="connsiteX3026" fmla="*/ 7549942 w 11737975"/>
              <a:gd name="connsiteY3026" fmla="*/ 5155064 h 6679095"/>
              <a:gd name="connsiteX3027" fmla="*/ 7552862 w 11737975"/>
              <a:gd name="connsiteY3027" fmla="*/ 5154468 h 6679095"/>
              <a:gd name="connsiteX3028" fmla="*/ 7571316 w 11737975"/>
              <a:gd name="connsiteY3028" fmla="*/ 5135020 h 6679095"/>
              <a:gd name="connsiteX3029" fmla="*/ 8229543 w 11737975"/>
              <a:gd name="connsiteY3029" fmla="*/ 5134914 h 6679095"/>
              <a:gd name="connsiteX3030" fmla="*/ 8212883 w 11737975"/>
              <a:gd name="connsiteY3030" fmla="*/ 5151234 h 6679095"/>
              <a:gd name="connsiteX3031" fmla="*/ 8233289 w 11737975"/>
              <a:gd name="connsiteY3031" fmla="*/ 5157620 h 6679095"/>
              <a:gd name="connsiteX3032" fmla="*/ 8237397 w 11737975"/>
              <a:gd name="connsiteY3032" fmla="*/ 5156056 h 6679095"/>
              <a:gd name="connsiteX3033" fmla="*/ 8235043 w 11737975"/>
              <a:gd name="connsiteY3033" fmla="*/ 5163022 h 6679095"/>
              <a:gd name="connsiteX3034" fmla="*/ 8262690 w 11737975"/>
              <a:gd name="connsiteY3034" fmla="*/ 5156705 h 6679095"/>
              <a:gd name="connsiteX3035" fmla="*/ 8246105 w 11737975"/>
              <a:gd name="connsiteY3035" fmla="*/ 5149995 h 6679095"/>
              <a:gd name="connsiteX3036" fmla="*/ 8251023 w 11737975"/>
              <a:gd name="connsiteY3036" fmla="*/ 5144345 h 6679095"/>
              <a:gd name="connsiteX3037" fmla="*/ 8229543 w 11737975"/>
              <a:gd name="connsiteY3037" fmla="*/ 5134914 h 6679095"/>
              <a:gd name="connsiteX3038" fmla="*/ 8683107 w 11737975"/>
              <a:gd name="connsiteY3038" fmla="*/ 5134600 h 6679095"/>
              <a:gd name="connsiteX3039" fmla="*/ 8669811 w 11737975"/>
              <a:gd name="connsiteY3039" fmla="*/ 5137985 h 6679095"/>
              <a:gd name="connsiteX3040" fmla="*/ 8673100 w 11737975"/>
              <a:gd name="connsiteY3040" fmla="*/ 5154594 h 6679095"/>
              <a:gd name="connsiteX3041" fmla="*/ 8694819 w 11737975"/>
              <a:gd name="connsiteY3041" fmla="*/ 5135466 h 6679095"/>
              <a:gd name="connsiteX3042" fmla="*/ 8683107 w 11737975"/>
              <a:gd name="connsiteY3042" fmla="*/ 5134600 h 6679095"/>
              <a:gd name="connsiteX3043" fmla="*/ 7543095 w 11737975"/>
              <a:gd name="connsiteY3043" fmla="*/ 5131005 h 6679095"/>
              <a:gd name="connsiteX3044" fmla="*/ 7535370 w 11737975"/>
              <a:gd name="connsiteY3044" fmla="*/ 5132580 h 6679095"/>
              <a:gd name="connsiteX3045" fmla="*/ 7546971 w 11737975"/>
              <a:gd name="connsiteY3045" fmla="*/ 5136096 h 6679095"/>
              <a:gd name="connsiteX3046" fmla="*/ 7543095 w 11737975"/>
              <a:gd name="connsiteY3046" fmla="*/ 5131005 h 6679095"/>
              <a:gd name="connsiteX3047" fmla="*/ 3992408 w 11737975"/>
              <a:gd name="connsiteY3047" fmla="*/ 5128399 h 6679095"/>
              <a:gd name="connsiteX3048" fmla="*/ 3991744 w 11737975"/>
              <a:gd name="connsiteY3048" fmla="*/ 5132208 h 6679095"/>
              <a:gd name="connsiteX3049" fmla="*/ 3991790 w 11737975"/>
              <a:gd name="connsiteY3049" fmla="*/ 5128762 h 6679095"/>
              <a:gd name="connsiteX3050" fmla="*/ 7983911 w 11737975"/>
              <a:gd name="connsiteY3050" fmla="*/ 5125797 h 6679095"/>
              <a:gd name="connsiteX3051" fmla="*/ 7974382 w 11737975"/>
              <a:gd name="connsiteY3051" fmla="*/ 5137313 h 6679095"/>
              <a:gd name="connsiteX3052" fmla="*/ 8001925 w 11737975"/>
              <a:gd name="connsiteY3052" fmla="*/ 5134342 h 6679095"/>
              <a:gd name="connsiteX3053" fmla="*/ 7997064 w 11737975"/>
              <a:gd name="connsiteY3053" fmla="*/ 5126772 h 6679095"/>
              <a:gd name="connsiteX3054" fmla="*/ 7983911 w 11737975"/>
              <a:gd name="connsiteY3054" fmla="*/ 5125797 h 6679095"/>
              <a:gd name="connsiteX3055" fmla="*/ 7533332 w 11737975"/>
              <a:gd name="connsiteY3055" fmla="*/ 5114936 h 6679095"/>
              <a:gd name="connsiteX3056" fmla="*/ 7528726 w 11737975"/>
              <a:gd name="connsiteY3056" fmla="*/ 5130808 h 6679095"/>
              <a:gd name="connsiteX3057" fmla="*/ 7537275 w 11737975"/>
              <a:gd name="connsiteY3057" fmla="*/ 5115206 h 6679095"/>
              <a:gd name="connsiteX3058" fmla="*/ 7533332 w 11737975"/>
              <a:gd name="connsiteY3058" fmla="*/ 5114936 h 6679095"/>
              <a:gd name="connsiteX3059" fmla="*/ 8327311 w 11737975"/>
              <a:gd name="connsiteY3059" fmla="*/ 5113731 h 6679095"/>
              <a:gd name="connsiteX3060" fmla="*/ 8280098 w 11737975"/>
              <a:gd name="connsiteY3060" fmla="*/ 5125079 h 6679095"/>
              <a:gd name="connsiteX3061" fmla="*/ 8286729 w 11737975"/>
              <a:gd name="connsiteY3061" fmla="*/ 5130567 h 6679095"/>
              <a:gd name="connsiteX3062" fmla="*/ 8289231 w 11737975"/>
              <a:gd name="connsiteY3062" fmla="*/ 5131716 h 6679095"/>
              <a:gd name="connsiteX3063" fmla="*/ 8282921 w 11737975"/>
              <a:gd name="connsiteY3063" fmla="*/ 5134488 h 6679095"/>
              <a:gd name="connsiteX3064" fmla="*/ 8278709 w 11737975"/>
              <a:gd name="connsiteY3064" fmla="*/ 5141055 h 6679095"/>
              <a:gd name="connsiteX3065" fmla="*/ 8306481 w 11737975"/>
              <a:gd name="connsiteY3065" fmla="*/ 5138554 h 6679095"/>
              <a:gd name="connsiteX3066" fmla="*/ 8306419 w 11737975"/>
              <a:gd name="connsiteY3066" fmla="*/ 5136915 h 6679095"/>
              <a:gd name="connsiteX3067" fmla="*/ 8306445 w 11737975"/>
              <a:gd name="connsiteY3067" fmla="*/ 5136919 h 6679095"/>
              <a:gd name="connsiteX3068" fmla="*/ 8316221 w 11737975"/>
              <a:gd name="connsiteY3068" fmla="*/ 5135757 h 6679095"/>
              <a:gd name="connsiteX3069" fmla="*/ 8327311 w 11737975"/>
              <a:gd name="connsiteY3069" fmla="*/ 5113731 h 6679095"/>
              <a:gd name="connsiteX3070" fmla="*/ 7770037 w 11737975"/>
              <a:gd name="connsiteY3070" fmla="*/ 5110487 h 6679095"/>
              <a:gd name="connsiteX3071" fmla="*/ 7762484 w 11737975"/>
              <a:gd name="connsiteY3071" fmla="*/ 5113618 h 6679095"/>
              <a:gd name="connsiteX3072" fmla="*/ 7761682 w 11737975"/>
              <a:gd name="connsiteY3072" fmla="*/ 5122409 h 6679095"/>
              <a:gd name="connsiteX3073" fmla="*/ 7765026 w 11737975"/>
              <a:gd name="connsiteY3073" fmla="*/ 5125776 h 6679095"/>
              <a:gd name="connsiteX3074" fmla="*/ 7760658 w 11737975"/>
              <a:gd name="connsiteY3074" fmla="*/ 5133802 h 6679095"/>
              <a:gd name="connsiteX3075" fmla="*/ 7782522 w 11737975"/>
              <a:gd name="connsiteY3075" fmla="*/ 5138260 h 6679095"/>
              <a:gd name="connsiteX3076" fmla="*/ 7775096 w 11737975"/>
              <a:gd name="connsiteY3076" fmla="*/ 5120069 h 6679095"/>
              <a:gd name="connsiteX3077" fmla="*/ 7775718 w 11737975"/>
              <a:gd name="connsiteY3077" fmla="*/ 5118886 h 6679095"/>
              <a:gd name="connsiteX3078" fmla="*/ 7772932 w 11737975"/>
              <a:gd name="connsiteY3078" fmla="*/ 5114767 h 6679095"/>
              <a:gd name="connsiteX3079" fmla="*/ 7772111 w 11737975"/>
              <a:gd name="connsiteY3079" fmla="*/ 5112756 h 6679095"/>
              <a:gd name="connsiteX3080" fmla="*/ 7771871 w 11737975"/>
              <a:gd name="connsiteY3080" fmla="*/ 5113198 h 6679095"/>
              <a:gd name="connsiteX3081" fmla="*/ 8013546 w 11737975"/>
              <a:gd name="connsiteY3081" fmla="*/ 5109005 h 6679095"/>
              <a:gd name="connsiteX3082" fmla="*/ 8007530 w 11737975"/>
              <a:gd name="connsiteY3082" fmla="*/ 5119968 h 6679095"/>
              <a:gd name="connsiteX3083" fmla="*/ 8024001 w 11737975"/>
              <a:gd name="connsiteY3083" fmla="*/ 5119536 h 6679095"/>
              <a:gd name="connsiteX3084" fmla="*/ 8022231 w 11737975"/>
              <a:gd name="connsiteY3084" fmla="*/ 5111844 h 6679095"/>
              <a:gd name="connsiteX3085" fmla="*/ 8013546 w 11737975"/>
              <a:gd name="connsiteY3085" fmla="*/ 5109005 h 6679095"/>
              <a:gd name="connsiteX3086" fmla="*/ 7727364 w 11737975"/>
              <a:gd name="connsiteY3086" fmla="*/ 5100479 h 6679095"/>
              <a:gd name="connsiteX3087" fmla="*/ 7732697 w 11737975"/>
              <a:gd name="connsiteY3087" fmla="*/ 5124460 h 6679095"/>
              <a:gd name="connsiteX3088" fmla="*/ 7727364 w 11737975"/>
              <a:gd name="connsiteY3088" fmla="*/ 5100479 h 6679095"/>
              <a:gd name="connsiteX3089" fmla="*/ 7922640 w 11737975"/>
              <a:gd name="connsiteY3089" fmla="*/ 5098869 h 6679095"/>
              <a:gd name="connsiteX3090" fmla="*/ 7918156 w 11737975"/>
              <a:gd name="connsiteY3090" fmla="*/ 5118350 h 6679095"/>
              <a:gd name="connsiteX3091" fmla="*/ 7946932 w 11737975"/>
              <a:gd name="connsiteY3091" fmla="*/ 5110420 h 6679095"/>
              <a:gd name="connsiteX3092" fmla="*/ 7936331 w 11737975"/>
              <a:gd name="connsiteY3092" fmla="*/ 5101753 h 6679095"/>
              <a:gd name="connsiteX3093" fmla="*/ 7922640 w 11737975"/>
              <a:gd name="connsiteY3093" fmla="*/ 5098869 h 6679095"/>
              <a:gd name="connsiteX3094" fmla="*/ 8013161 w 11737975"/>
              <a:gd name="connsiteY3094" fmla="*/ 5090727 h 6679095"/>
              <a:gd name="connsiteX3095" fmla="*/ 7998013 w 11737975"/>
              <a:gd name="connsiteY3095" fmla="*/ 5091085 h 6679095"/>
              <a:gd name="connsiteX3096" fmla="*/ 8013161 w 11737975"/>
              <a:gd name="connsiteY3096" fmla="*/ 5090727 h 6679095"/>
              <a:gd name="connsiteX3097" fmla="*/ 7514008 w 11737975"/>
              <a:gd name="connsiteY3097" fmla="*/ 5083477 h 6679095"/>
              <a:gd name="connsiteX3098" fmla="*/ 7512158 w 11737975"/>
              <a:gd name="connsiteY3098" fmla="*/ 5092612 h 6679095"/>
              <a:gd name="connsiteX3099" fmla="*/ 7520416 w 11737975"/>
              <a:gd name="connsiteY3099" fmla="*/ 5086122 h 6679095"/>
              <a:gd name="connsiteX3100" fmla="*/ 7514008 w 11737975"/>
              <a:gd name="connsiteY3100" fmla="*/ 5083477 h 6679095"/>
              <a:gd name="connsiteX3101" fmla="*/ 8357234 w 11737975"/>
              <a:gd name="connsiteY3101" fmla="*/ 5079926 h 6679095"/>
              <a:gd name="connsiteX3102" fmla="*/ 8342425 w 11737975"/>
              <a:gd name="connsiteY3102" fmla="*/ 5093543 h 6679095"/>
              <a:gd name="connsiteX3103" fmla="*/ 8357234 w 11737975"/>
              <a:gd name="connsiteY3103" fmla="*/ 5079926 h 6679095"/>
              <a:gd name="connsiteX3104" fmla="*/ 7813095 w 11737975"/>
              <a:gd name="connsiteY3104" fmla="*/ 5077329 h 6679095"/>
              <a:gd name="connsiteX3105" fmla="*/ 7802972 w 11737975"/>
              <a:gd name="connsiteY3105" fmla="*/ 5084934 h 6679095"/>
              <a:gd name="connsiteX3106" fmla="*/ 7800026 w 11737975"/>
              <a:gd name="connsiteY3106" fmla="*/ 5087882 h 6679095"/>
              <a:gd name="connsiteX3107" fmla="*/ 7784644 w 11737975"/>
              <a:gd name="connsiteY3107" fmla="*/ 5098112 h 6679095"/>
              <a:gd name="connsiteX3108" fmla="*/ 7776663 w 11737975"/>
              <a:gd name="connsiteY3108" fmla="*/ 5112586 h 6679095"/>
              <a:gd name="connsiteX3109" fmla="*/ 7783774 w 11737975"/>
              <a:gd name="connsiteY3109" fmla="*/ 5112658 h 6679095"/>
              <a:gd name="connsiteX3110" fmla="*/ 7787151 w 11737975"/>
              <a:gd name="connsiteY3110" fmla="*/ 5110902 h 6679095"/>
              <a:gd name="connsiteX3111" fmla="*/ 7785852 w 11737975"/>
              <a:gd name="connsiteY3111" fmla="*/ 5119741 h 6679095"/>
              <a:gd name="connsiteX3112" fmla="*/ 7806940 w 11737975"/>
              <a:gd name="connsiteY3112" fmla="*/ 5102586 h 6679095"/>
              <a:gd name="connsiteX3113" fmla="*/ 7810015 w 11737975"/>
              <a:gd name="connsiteY3113" fmla="*/ 5096784 h 6679095"/>
              <a:gd name="connsiteX3114" fmla="*/ 7814586 w 11737975"/>
              <a:gd name="connsiteY3114" fmla="*/ 5094813 h 6679095"/>
              <a:gd name="connsiteX3115" fmla="*/ 7828701 w 11737975"/>
              <a:gd name="connsiteY3115" fmla="*/ 5098729 h 6679095"/>
              <a:gd name="connsiteX3116" fmla="*/ 7820407 w 11737975"/>
              <a:gd name="connsiteY3116" fmla="*/ 5084097 h 6679095"/>
              <a:gd name="connsiteX3117" fmla="*/ 7813216 w 11737975"/>
              <a:gd name="connsiteY3117" fmla="*/ 5083602 h 6679095"/>
              <a:gd name="connsiteX3118" fmla="*/ 7564003 w 11737975"/>
              <a:gd name="connsiteY3118" fmla="*/ 5075666 h 6679095"/>
              <a:gd name="connsiteX3119" fmla="*/ 7558884 w 11737975"/>
              <a:gd name="connsiteY3119" fmla="*/ 5084303 h 6679095"/>
              <a:gd name="connsiteX3120" fmla="*/ 7566537 w 11737975"/>
              <a:gd name="connsiteY3120" fmla="*/ 5086414 h 6679095"/>
              <a:gd name="connsiteX3121" fmla="*/ 7564003 w 11737975"/>
              <a:gd name="connsiteY3121" fmla="*/ 5075666 h 6679095"/>
              <a:gd name="connsiteX3122" fmla="*/ 8588838 w 11737975"/>
              <a:gd name="connsiteY3122" fmla="*/ 5073720 h 6679095"/>
              <a:gd name="connsiteX3123" fmla="*/ 8572226 w 11737975"/>
              <a:gd name="connsiteY3123" fmla="*/ 5080012 h 6679095"/>
              <a:gd name="connsiteX3124" fmla="*/ 8588427 w 11737975"/>
              <a:gd name="connsiteY3124" fmla="*/ 5095186 h 6679095"/>
              <a:gd name="connsiteX3125" fmla="*/ 8588838 w 11737975"/>
              <a:gd name="connsiteY3125" fmla="*/ 5073720 h 6679095"/>
              <a:gd name="connsiteX3126" fmla="*/ 3325155 w 11737975"/>
              <a:gd name="connsiteY3126" fmla="*/ 5072223 h 6679095"/>
              <a:gd name="connsiteX3127" fmla="*/ 3253139 w 11737975"/>
              <a:gd name="connsiteY3127" fmla="*/ 5082917 h 6679095"/>
              <a:gd name="connsiteX3128" fmla="*/ 3261124 w 11737975"/>
              <a:gd name="connsiteY3128" fmla="*/ 5095374 h 6679095"/>
              <a:gd name="connsiteX3129" fmla="*/ 3272461 w 11737975"/>
              <a:gd name="connsiteY3129" fmla="*/ 5104475 h 6679095"/>
              <a:gd name="connsiteX3130" fmla="*/ 3344479 w 11737975"/>
              <a:gd name="connsiteY3130" fmla="*/ 5093782 h 6679095"/>
              <a:gd name="connsiteX3131" fmla="*/ 3345597 w 11737975"/>
              <a:gd name="connsiteY3131" fmla="*/ 5092664 h 6679095"/>
              <a:gd name="connsiteX3132" fmla="*/ 3336494 w 11737975"/>
              <a:gd name="connsiteY3132" fmla="*/ 5081325 h 6679095"/>
              <a:gd name="connsiteX3133" fmla="*/ 3325155 w 11737975"/>
              <a:gd name="connsiteY3133" fmla="*/ 5072223 h 6679095"/>
              <a:gd name="connsiteX3134" fmla="*/ 7425525 w 11737975"/>
              <a:gd name="connsiteY3134" fmla="*/ 5069111 h 6679095"/>
              <a:gd name="connsiteX3135" fmla="*/ 7420753 w 11737975"/>
              <a:gd name="connsiteY3135" fmla="*/ 5083161 h 6679095"/>
              <a:gd name="connsiteX3136" fmla="*/ 7423834 w 11737975"/>
              <a:gd name="connsiteY3136" fmla="*/ 5070015 h 6679095"/>
              <a:gd name="connsiteX3137" fmla="*/ 7334035 w 11737975"/>
              <a:gd name="connsiteY3137" fmla="*/ 5062397 h 6679095"/>
              <a:gd name="connsiteX3138" fmla="*/ 7334324 w 11737975"/>
              <a:gd name="connsiteY3138" fmla="*/ 5062634 h 6679095"/>
              <a:gd name="connsiteX3139" fmla="*/ 7332697 w 11737975"/>
              <a:gd name="connsiteY3139" fmla="*/ 5065916 h 6679095"/>
              <a:gd name="connsiteX3140" fmla="*/ 7295109 w 11737975"/>
              <a:gd name="connsiteY3140" fmla="*/ 5062393 h 6679095"/>
              <a:gd name="connsiteX3141" fmla="*/ 7295218 w 11737975"/>
              <a:gd name="connsiteY3141" fmla="*/ 5069200 h 6679095"/>
              <a:gd name="connsiteX3142" fmla="*/ 7294153 w 11737975"/>
              <a:gd name="connsiteY3142" fmla="*/ 5066867 h 6679095"/>
              <a:gd name="connsiteX3143" fmla="*/ 7288625 w 11737975"/>
              <a:gd name="connsiteY3143" fmla="*/ 5063756 h 6679095"/>
              <a:gd name="connsiteX3144" fmla="*/ 8393383 w 11737975"/>
              <a:gd name="connsiteY3144" fmla="*/ 5057514 h 6679095"/>
              <a:gd name="connsiteX3145" fmla="*/ 8384027 w 11737975"/>
              <a:gd name="connsiteY3145" fmla="*/ 5071126 h 6679095"/>
              <a:gd name="connsiteX3146" fmla="*/ 8408461 w 11737975"/>
              <a:gd name="connsiteY3146" fmla="*/ 5060503 h 6679095"/>
              <a:gd name="connsiteX3147" fmla="*/ 8393383 w 11737975"/>
              <a:gd name="connsiteY3147" fmla="*/ 5057514 h 6679095"/>
              <a:gd name="connsiteX3148" fmla="*/ 7279548 w 11737975"/>
              <a:gd name="connsiteY3148" fmla="*/ 5056641 h 6679095"/>
              <a:gd name="connsiteX3149" fmla="*/ 7282160 w 11737975"/>
              <a:gd name="connsiteY3149" fmla="*/ 5061781 h 6679095"/>
              <a:gd name="connsiteX3150" fmla="*/ 7283780 w 11737975"/>
              <a:gd name="connsiteY3150" fmla="*/ 5062414 h 6679095"/>
              <a:gd name="connsiteX3151" fmla="*/ 7279057 w 11737975"/>
              <a:gd name="connsiteY3151" fmla="*/ 5063604 h 6679095"/>
              <a:gd name="connsiteX3152" fmla="*/ 7279327 w 11737975"/>
              <a:gd name="connsiteY3152" fmla="*/ 5056932 h 6679095"/>
              <a:gd name="connsiteX3153" fmla="*/ 8358803 w 11737975"/>
              <a:gd name="connsiteY3153" fmla="*/ 5048849 h 6679095"/>
              <a:gd name="connsiteX3154" fmla="*/ 8353866 w 11737975"/>
              <a:gd name="connsiteY3154" fmla="*/ 5058159 h 6679095"/>
              <a:gd name="connsiteX3155" fmla="*/ 8362669 w 11737975"/>
              <a:gd name="connsiteY3155" fmla="*/ 5050774 h 6679095"/>
              <a:gd name="connsiteX3156" fmla="*/ 8358803 w 11737975"/>
              <a:gd name="connsiteY3156" fmla="*/ 5048849 h 6679095"/>
              <a:gd name="connsiteX3157" fmla="*/ 7890077 w 11737975"/>
              <a:gd name="connsiteY3157" fmla="*/ 5047594 h 6679095"/>
              <a:gd name="connsiteX3158" fmla="*/ 7851509 w 11737975"/>
              <a:gd name="connsiteY3158" fmla="*/ 5060616 h 6679095"/>
              <a:gd name="connsiteX3159" fmla="*/ 7847212 w 11737975"/>
              <a:gd name="connsiteY3159" fmla="*/ 5079871 h 6679095"/>
              <a:gd name="connsiteX3160" fmla="*/ 7843346 w 11737975"/>
              <a:gd name="connsiteY3160" fmla="*/ 5082753 h 6679095"/>
              <a:gd name="connsiteX3161" fmla="*/ 7833695 w 11737975"/>
              <a:gd name="connsiteY3161" fmla="*/ 5100472 h 6679095"/>
              <a:gd name="connsiteX3162" fmla="*/ 7844488 w 11737975"/>
              <a:gd name="connsiteY3162" fmla="*/ 5096273 h 6679095"/>
              <a:gd name="connsiteX3163" fmla="*/ 7850551 w 11737975"/>
              <a:gd name="connsiteY3163" fmla="*/ 5111557 h 6679095"/>
              <a:gd name="connsiteX3164" fmla="*/ 7869410 w 11737975"/>
              <a:gd name="connsiteY3164" fmla="*/ 5128318 h 6679095"/>
              <a:gd name="connsiteX3165" fmla="*/ 7878286 w 11737975"/>
              <a:gd name="connsiteY3165" fmla="*/ 5138060 h 6679095"/>
              <a:gd name="connsiteX3166" fmla="*/ 7869112 w 11737975"/>
              <a:gd name="connsiteY3166" fmla="*/ 5132046 h 6679095"/>
              <a:gd name="connsiteX3167" fmla="*/ 7854885 w 11737975"/>
              <a:gd name="connsiteY3167" fmla="*/ 5132013 h 6679095"/>
              <a:gd name="connsiteX3168" fmla="*/ 7845291 w 11737975"/>
              <a:gd name="connsiteY3168" fmla="*/ 5135496 h 6679095"/>
              <a:gd name="connsiteX3169" fmla="*/ 7848157 w 11737975"/>
              <a:gd name="connsiteY3169" fmla="*/ 5131734 h 6679095"/>
              <a:gd name="connsiteX3170" fmla="*/ 7844233 w 11737975"/>
              <a:gd name="connsiteY3170" fmla="*/ 5128057 h 6679095"/>
              <a:gd name="connsiteX3171" fmla="*/ 7841147 w 11737975"/>
              <a:gd name="connsiteY3171" fmla="*/ 5129183 h 6679095"/>
              <a:gd name="connsiteX3172" fmla="*/ 7836857 w 11737975"/>
              <a:gd name="connsiteY3172" fmla="*/ 5137734 h 6679095"/>
              <a:gd name="connsiteX3173" fmla="*/ 7835717 w 11737975"/>
              <a:gd name="connsiteY3173" fmla="*/ 5134368 h 6679095"/>
              <a:gd name="connsiteX3174" fmla="*/ 7828813 w 11737975"/>
              <a:gd name="connsiteY3174" fmla="*/ 5138451 h 6679095"/>
              <a:gd name="connsiteX3175" fmla="*/ 7824138 w 11737975"/>
              <a:gd name="connsiteY3175" fmla="*/ 5142038 h 6679095"/>
              <a:gd name="connsiteX3176" fmla="*/ 7807124 w 11737975"/>
              <a:gd name="connsiteY3176" fmla="*/ 5139492 h 6679095"/>
              <a:gd name="connsiteX3177" fmla="*/ 7784862 w 11737975"/>
              <a:gd name="connsiteY3177" fmla="*/ 5146308 h 6679095"/>
              <a:gd name="connsiteX3178" fmla="*/ 7770720 w 11737975"/>
              <a:gd name="connsiteY3178" fmla="*/ 5158668 h 6679095"/>
              <a:gd name="connsiteX3179" fmla="*/ 7770614 w 11737975"/>
              <a:gd name="connsiteY3179" fmla="*/ 5158515 h 6679095"/>
              <a:gd name="connsiteX3180" fmla="*/ 7764895 w 11737975"/>
              <a:gd name="connsiteY3180" fmla="*/ 5157398 h 6679095"/>
              <a:gd name="connsiteX3181" fmla="*/ 7763637 w 11737975"/>
              <a:gd name="connsiteY3181" fmla="*/ 5152017 h 6679095"/>
              <a:gd name="connsiteX3182" fmla="*/ 7756770 w 11737975"/>
              <a:gd name="connsiteY3182" fmla="*/ 5147241 h 6679095"/>
              <a:gd name="connsiteX3183" fmla="*/ 7749598 w 11737975"/>
              <a:gd name="connsiteY3183" fmla="*/ 5149561 h 6679095"/>
              <a:gd name="connsiteX3184" fmla="*/ 7744870 w 11737975"/>
              <a:gd name="connsiteY3184" fmla="*/ 5174850 h 6679095"/>
              <a:gd name="connsiteX3185" fmla="*/ 7755963 w 11737975"/>
              <a:gd name="connsiteY3185" fmla="*/ 5178097 h 6679095"/>
              <a:gd name="connsiteX3186" fmla="*/ 7757741 w 11737975"/>
              <a:gd name="connsiteY3186" fmla="*/ 5176832 h 6679095"/>
              <a:gd name="connsiteX3187" fmla="*/ 7754666 w 11737975"/>
              <a:gd name="connsiteY3187" fmla="*/ 5182026 h 6679095"/>
              <a:gd name="connsiteX3188" fmla="*/ 7753624 w 11737975"/>
              <a:gd name="connsiteY3188" fmla="*/ 5185813 h 6679095"/>
              <a:gd name="connsiteX3189" fmla="*/ 7741655 w 11737975"/>
              <a:gd name="connsiteY3189" fmla="*/ 5193534 h 6679095"/>
              <a:gd name="connsiteX3190" fmla="*/ 7727966 w 11737975"/>
              <a:gd name="connsiteY3190" fmla="*/ 5200913 h 6679095"/>
              <a:gd name="connsiteX3191" fmla="*/ 7723453 w 11737975"/>
              <a:gd name="connsiteY3191" fmla="*/ 5187098 h 6679095"/>
              <a:gd name="connsiteX3192" fmla="*/ 7711639 w 11737975"/>
              <a:gd name="connsiteY3192" fmla="*/ 5174823 h 6679095"/>
              <a:gd name="connsiteX3193" fmla="*/ 7707778 w 11737975"/>
              <a:gd name="connsiteY3193" fmla="*/ 5174286 h 6679095"/>
              <a:gd name="connsiteX3194" fmla="*/ 7703975 w 11737975"/>
              <a:gd name="connsiteY3194" fmla="*/ 5178491 h 6679095"/>
              <a:gd name="connsiteX3195" fmla="*/ 7714251 w 11737975"/>
              <a:gd name="connsiteY3195" fmla="*/ 5211636 h 6679095"/>
              <a:gd name="connsiteX3196" fmla="*/ 7717819 w 11737975"/>
              <a:gd name="connsiteY3196" fmla="*/ 5226931 h 6679095"/>
              <a:gd name="connsiteX3197" fmla="*/ 7717662 w 11737975"/>
              <a:gd name="connsiteY3197" fmla="*/ 5226902 h 6679095"/>
              <a:gd name="connsiteX3198" fmla="*/ 7710300 w 11737975"/>
              <a:gd name="connsiteY3198" fmla="*/ 5231322 h 6679095"/>
              <a:gd name="connsiteX3199" fmla="*/ 7707779 w 11737975"/>
              <a:gd name="connsiteY3199" fmla="*/ 5236727 h 6679095"/>
              <a:gd name="connsiteX3200" fmla="*/ 7707434 w 11737975"/>
              <a:gd name="connsiteY3200" fmla="*/ 5247813 h 6679095"/>
              <a:gd name="connsiteX3201" fmla="*/ 7710962 w 11737975"/>
              <a:gd name="connsiteY3201" fmla="*/ 5257293 h 6679095"/>
              <a:gd name="connsiteX3202" fmla="*/ 7704567 w 11737975"/>
              <a:gd name="connsiteY3202" fmla="*/ 5253036 h 6679095"/>
              <a:gd name="connsiteX3203" fmla="*/ 7700088 w 11737975"/>
              <a:gd name="connsiteY3203" fmla="*/ 5253977 h 6679095"/>
              <a:gd name="connsiteX3204" fmla="*/ 7694300 w 11737975"/>
              <a:gd name="connsiteY3204" fmla="*/ 5259390 h 6679095"/>
              <a:gd name="connsiteX3205" fmla="*/ 7703481 w 11737975"/>
              <a:gd name="connsiteY3205" fmla="*/ 5266864 h 6679095"/>
              <a:gd name="connsiteX3206" fmla="*/ 7707907 w 11737975"/>
              <a:gd name="connsiteY3206" fmla="*/ 5273161 h 6679095"/>
              <a:gd name="connsiteX3207" fmla="*/ 7705904 w 11737975"/>
              <a:gd name="connsiteY3207" fmla="*/ 5277254 h 6679095"/>
              <a:gd name="connsiteX3208" fmla="*/ 7704806 w 11737975"/>
              <a:gd name="connsiteY3208" fmla="*/ 5280542 h 6679095"/>
              <a:gd name="connsiteX3209" fmla="*/ 7703965 w 11737975"/>
              <a:gd name="connsiteY3209" fmla="*/ 5279884 h 6679095"/>
              <a:gd name="connsiteX3210" fmla="*/ 7690174 w 11737975"/>
              <a:gd name="connsiteY3210" fmla="*/ 5304952 h 6679095"/>
              <a:gd name="connsiteX3211" fmla="*/ 7696589 w 11737975"/>
              <a:gd name="connsiteY3211" fmla="*/ 5309269 h 6679095"/>
              <a:gd name="connsiteX3212" fmla="*/ 7712488 w 11737975"/>
              <a:gd name="connsiteY3212" fmla="*/ 5296853 h 6679095"/>
              <a:gd name="connsiteX3213" fmla="*/ 7711318 w 11737975"/>
              <a:gd name="connsiteY3213" fmla="*/ 5293566 h 6679095"/>
              <a:gd name="connsiteX3214" fmla="*/ 7713369 w 11737975"/>
              <a:gd name="connsiteY3214" fmla="*/ 5289813 h 6679095"/>
              <a:gd name="connsiteX3215" fmla="*/ 7715298 w 11737975"/>
              <a:gd name="connsiteY3215" fmla="*/ 5282497 h 6679095"/>
              <a:gd name="connsiteX3216" fmla="*/ 7717663 w 11737975"/>
              <a:gd name="connsiteY3216" fmla="*/ 5285285 h 6679095"/>
              <a:gd name="connsiteX3217" fmla="*/ 7727686 w 11737975"/>
              <a:gd name="connsiteY3217" fmla="*/ 5288673 h 6679095"/>
              <a:gd name="connsiteX3218" fmla="*/ 7727960 w 11737975"/>
              <a:gd name="connsiteY3218" fmla="*/ 5288325 h 6679095"/>
              <a:gd name="connsiteX3219" fmla="*/ 7735546 w 11737975"/>
              <a:gd name="connsiteY3219" fmla="*/ 5297724 h 6679095"/>
              <a:gd name="connsiteX3220" fmla="*/ 7746547 w 11737975"/>
              <a:gd name="connsiteY3220" fmla="*/ 5272558 h 6679095"/>
              <a:gd name="connsiteX3221" fmla="*/ 7739042 w 11737975"/>
              <a:gd name="connsiteY3221" fmla="*/ 5259361 h 6679095"/>
              <a:gd name="connsiteX3222" fmla="*/ 7730161 w 11737975"/>
              <a:gd name="connsiteY3222" fmla="*/ 5263907 h 6679095"/>
              <a:gd name="connsiteX3223" fmla="*/ 7733774 w 11737975"/>
              <a:gd name="connsiteY3223" fmla="*/ 5244810 h 6679095"/>
              <a:gd name="connsiteX3224" fmla="*/ 7733118 w 11737975"/>
              <a:gd name="connsiteY3224" fmla="*/ 5242292 h 6679095"/>
              <a:gd name="connsiteX3225" fmla="*/ 7739054 w 11737975"/>
              <a:gd name="connsiteY3225" fmla="*/ 5240699 h 6679095"/>
              <a:gd name="connsiteX3226" fmla="*/ 7741722 w 11737975"/>
              <a:gd name="connsiteY3226" fmla="*/ 5243488 h 6679095"/>
              <a:gd name="connsiteX3227" fmla="*/ 7752388 w 11737975"/>
              <a:gd name="connsiteY3227" fmla="*/ 5245072 h 6679095"/>
              <a:gd name="connsiteX3228" fmla="*/ 7755792 w 11737975"/>
              <a:gd name="connsiteY3228" fmla="*/ 5257139 h 6679095"/>
              <a:gd name="connsiteX3229" fmla="*/ 7757144 w 11737975"/>
              <a:gd name="connsiteY3229" fmla="*/ 5258576 h 6679095"/>
              <a:gd name="connsiteX3230" fmla="*/ 7753772 w 11737975"/>
              <a:gd name="connsiteY3230" fmla="*/ 5263996 h 6679095"/>
              <a:gd name="connsiteX3231" fmla="*/ 7752591 w 11737975"/>
              <a:gd name="connsiteY3231" fmla="*/ 5281687 h 6679095"/>
              <a:gd name="connsiteX3232" fmla="*/ 7765322 w 11737975"/>
              <a:gd name="connsiteY3232" fmla="*/ 5271779 h 6679095"/>
              <a:gd name="connsiteX3233" fmla="*/ 7766588 w 11737975"/>
              <a:gd name="connsiteY3233" fmla="*/ 5268604 h 6679095"/>
              <a:gd name="connsiteX3234" fmla="*/ 7769266 w 11737975"/>
              <a:gd name="connsiteY3234" fmla="*/ 5271450 h 6679095"/>
              <a:gd name="connsiteX3235" fmla="*/ 7772457 w 11737975"/>
              <a:gd name="connsiteY3235" fmla="*/ 5273438 h 6679095"/>
              <a:gd name="connsiteX3236" fmla="*/ 7772980 w 11737975"/>
              <a:gd name="connsiteY3236" fmla="*/ 5276557 h 6679095"/>
              <a:gd name="connsiteX3237" fmla="*/ 7777652 w 11737975"/>
              <a:gd name="connsiteY3237" fmla="*/ 5276674 h 6679095"/>
              <a:gd name="connsiteX3238" fmla="*/ 7787452 w 11737975"/>
              <a:gd name="connsiteY3238" fmla="*/ 5282780 h 6679095"/>
              <a:gd name="connsiteX3239" fmla="*/ 7796515 w 11737975"/>
              <a:gd name="connsiteY3239" fmla="*/ 5292206 h 6679095"/>
              <a:gd name="connsiteX3240" fmla="*/ 7776958 w 11737975"/>
              <a:gd name="connsiteY3240" fmla="*/ 5304014 h 6679095"/>
              <a:gd name="connsiteX3241" fmla="*/ 7754090 w 11737975"/>
              <a:gd name="connsiteY3241" fmla="*/ 5331706 h 6679095"/>
              <a:gd name="connsiteX3242" fmla="*/ 7750635 w 11737975"/>
              <a:gd name="connsiteY3242" fmla="*/ 5345421 h 6679095"/>
              <a:gd name="connsiteX3243" fmla="*/ 7753256 w 11737975"/>
              <a:gd name="connsiteY3243" fmla="*/ 5367258 h 6679095"/>
              <a:gd name="connsiteX3244" fmla="*/ 7748412 w 11737975"/>
              <a:gd name="connsiteY3244" fmla="*/ 5379517 h 6679095"/>
              <a:gd name="connsiteX3245" fmla="*/ 7754796 w 11737975"/>
              <a:gd name="connsiteY3245" fmla="*/ 5380082 h 6679095"/>
              <a:gd name="connsiteX3246" fmla="*/ 7756548 w 11737975"/>
              <a:gd name="connsiteY3246" fmla="*/ 5394685 h 6679095"/>
              <a:gd name="connsiteX3247" fmla="*/ 7778805 w 11737975"/>
              <a:gd name="connsiteY3247" fmla="*/ 5437098 h 6679095"/>
              <a:gd name="connsiteX3248" fmla="*/ 7807326 w 11737975"/>
              <a:gd name="connsiteY3248" fmla="*/ 5445462 h 6679095"/>
              <a:gd name="connsiteX3249" fmla="*/ 7810503 w 11737975"/>
              <a:gd name="connsiteY3249" fmla="*/ 5448069 h 6679095"/>
              <a:gd name="connsiteX3250" fmla="*/ 7808959 w 11737975"/>
              <a:gd name="connsiteY3250" fmla="*/ 5450794 h 6679095"/>
              <a:gd name="connsiteX3251" fmla="*/ 7798214 w 11737975"/>
              <a:gd name="connsiteY3251" fmla="*/ 5460472 h 6679095"/>
              <a:gd name="connsiteX3252" fmla="*/ 7799276 w 11737975"/>
              <a:gd name="connsiteY3252" fmla="*/ 5474727 h 6679095"/>
              <a:gd name="connsiteX3253" fmla="*/ 7821723 w 11737975"/>
              <a:gd name="connsiteY3253" fmla="*/ 5453988 h 6679095"/>
              <a:gd name="connsiteX3254" fmla="*/ 7835815 w 11737975"/>
              <a:gd name="connsiteY3254" fmla="*/ 5450882 h 6679095"/>
              <a:gd name="connsiteX3255" fmla="*/ 7838033 w 11737975"/>
              <a:gd name="connsiteY3255" fmla="*/ 5448886 h 6679095"/>
              <a:gd name="connsiteX3256" fmla="*/ 7844784 w 11737975"/>
              <a:gd name="connsiteY3256" fmla="*/ 5448444 h 6679095"/>
              <a:gd name="connsiteX3257" fmla="*/ 7842725 w 11737975"/>
              <a:gd name="connsiteY3257" fmla="*/ 5444666 h 6679095"/>
              <a:gd name="connsiteX3258" fmla="*/ 7850086 w 11737975"/>
              <a:gd name="connsiteY3258" fmla="*/ 5438049 h 6679095"/>
              <a:gd name="connsiteX3259" fmla="*/ 7877570 w 11737975"/>
              <a:gd name="connsiteY3259" fmla="*/ 5411617 h 6679095"/>
              <a:gd name="connsiteX3260" fmla="*/ 7878895 w 11737975"/>
              <a:gd name="connsiteY3260" fmla="*/ 5376638 h 6679095"/>
              <a:gd name="connsiteX3261" fmla="*/ 7879256 w 11737975"/>
              <a:gd name="connsiteY3261" fmla="*/ 5367141 h 6679095"/>
              <a:gd name="connsiteX3262" fmla="*/ 7896169 w 11737975"/>
              <a:gd name="connsiteY3262" fmla="*/ 5378365 h 6679095"/>
              <a:gd name="connsiteX3263" fmla="*/ 7930634 w 11737975"/>
              <a:gd name="connsiteY3263" fmla="*/ 5352837 h 6679095"/>
              <a:gd name="connsiteX3264" fmla="*/ 7914359 w 11737975"/>
              <a:gd name="connsiteY3264" fmla="*/ 5326902 h 6679095"/>
              <a:gd name="connsiteX3265" fmla="*/ 7906948 w 11737975"/>
              <a:gd name="connsiteY3265" fmla="*/ 5324432 h 6679095"/>
              <a:gd name="connsiteX3266" fmla="*/ 7910203 w 11737975"/>
              <a:gd name="connsiteY3266" fmla="*/ 5320923 h 6679095"/>
              <a:gd name="connsiteX3267" fmla="*/ 7904527 w 11737975"/>
              <a:gd name="connsiteY3267" fmla="*/ 5307745 h 6679095"/>
              <a:gd name="connsiteX3268" fmla="*/ 7892927 w 11737975"/>
              <a:gd name="connsiteY3268" fmla="*/ 5304650 h 6679095"/>
              <a:gd name="connsiteX3269" fmla="*/ 7889995 w 11737975"/>
              <a:gd name="connsiteY3269" fmla="*/ 5313881 h 6679095"/>
              <a:gd name="connsiteX3270" fmla="*/ 7889737 w 11737975"/>
              <a:gd name="connsiteY3270" fmla="*/ 5323157 h 6679095"/>
              <a:gd name="connsiteX3271" fmla="*/ 7882587 w 11737975"/>
              <a:gd name="connsiteY3271" fmla="*/ 5324626 h 6679095"/>
              <a:gd name="connsiteX3272" fmla="*/ 7876030 w 11737975"/>
              <a:gd name="connsiteY3272" fmla="*/ 5331343 h 6679095"/>
              <a:gd name="connsiteX3273" fmla="*/ 7875505 w 11737975"/>
              <a:gd name="connsiteY3273" fmla="*/ 5335952 h 6679095"/>
              <a:gd name="connsiteX3274" fmla="*/ 7865038 w 11737975"/>
              <a:gd name="connsiteY3274" fmla="*/ 5323294 h 6679095"/>
              <a:gd name="connsiteX3275" fmla="*/ 7870888 w 11737975"/>
              <a:gd name="connsiteY3275" fmla="*/ 5320646 h 6679095"/>
              <a:gd name="connsiteX3276" fmla="*/ 7876802 w 11737975"/>
              <a:gd name="connsiteY3276" fmla="*/ 5311104 h 6679095"/>
              <a:gd name="connsiteX3277" fmla="*/ 7857901 w 11737975"/>
              <a:gd name="connsiteY3277" fmla="*/ 5312674 h 6679095"/>
              <a:gd name="connsiteX3278" fmla="*/ 7857419 w 11737975"/>
              <a:gd name="connsiteY3278" fmla="*/ 5312781 h 6679095"/>
              <a:gd name="connsiteX3279" fmla="*/ 7846124 w 11737975"/>
              <a:gd name="connsiteY3279" fmla="*/ 5295363 h 6679095"/>
              <a:gd name="connsiteX3280" fmla="*/ 7818742 w 11737975"/>
              <a:gd name="connsiteY3280" fmla="*/ 5294364 h 6679095"/>
              <a:gd name="connsiteX3281" fmla="*/ 7813549 w 11737975"/>
              <a:gd name="connsiteY3281" fmla="*/ 5290263 h 6679095"/>
              <a:gd name="connsiteX3282" fmla="*/ 7834295 w 11737975"/>
              <a:gd name="connsiteY3282" fmla="*/ 5283820 h 6679095"/>
              <a:gd name="connsiteX3283" fmla="*/ 7853628 w 11737975"/>
              <a:gd name="connsiteY3283" fmla="*/ 5267516 h 6679095"/>
              <a:gd name="connsiteX3284" fmla="*/ 7875361 w 11737975"/>
              <a:gd name="connsiteY3284" fmla="*/ 5266901 h 6679095"/>
              <a:gd name="connsiteX3285" fmla="*/ 7866842 w 11737975"/>
              <a:gd name="connsiteY3285" fmla="*/ 5255671 h 6679095"/>
              <a:gd name="connsiteX3286" fmla="*/ 7863876 w 11737975"/>
              <a:gd name="connsiteY3286" fmla="*/ 5254719 h 6679095"/>
              <a:gd name="connsiteX3287" fmla="*/ 7866199 w 11737975"/>
              <a:gd name="connsiteY3287" fmla="*/ 5251221 h 6679095"/>
              <a:gd name="connsiteX3288" fmla="*/ 7869320 w 11737975"/>
              <a:gd name="connsiteY3288" fmla="*/ 5258665 h 6679095"/>
              <a:gd name="connsiteX3289" fmla="*/ 7884038 w 11737975"/>
              <a:gd name="connsiteY3289" fmla="*/ 5254148 h 6679095"/>
              <a:gd name="connsiteX3290" fmla="*/ 7882169 w 11737975"/>
              <a:gd name="connsiteY3290" fmla="*/ 5242582 h 6679095"/>
              <a:gd name="connsiteX3291" fmla="*/ 7884304 w 11737975"/>
              <a:gd name="connsiteY3291" fmla="*/ 5243124 h 6679095"/>
              <a:gd name="connsiteX3292" fmla="*/ 7884393 w 11737975"/>
              <a:gd name="connsiteY3292" fmla="*/ 5243947 h 6679095"/>
              <a:gd name="connsiteX3293" fmla="*/ 7885679 w 11737975"/>
              <a:gd name="connsiteY3293" fmla="*/ 5243473 h 6679095"/>
              <a:gd name="connsiteX3294" fmla="*/ 7888559 w 11737975"/>
              <a:gd name="connsiteY3294" fmla="*/ 5244204 h 6679095"/>
              <a:gd name="connsiteX3295" fmla="*/ 7893926 w 11737975"/>
              <a:gd name="connsiteY3295" fmla="*/ 5240827 h 6679095"/>
              <a:gd name="connsiteX3296" fmla="*/ 7894248 w 11737975"/>
              <a:gd name="connsiteY3296" fmla="*/ 5240315 h 6679095"/>
              <a:gd name="connsiteX3297" fmla="*/ 7896081 w 11737975"/>
              <a:gd name="connsiteY3297" fmla="*/ 5239638 h 6679095"/>
              <a:gd name="connsiteX3298" fmla="*/ 7896371 w 11737975"/>
              <a:gd name="connsiteY3298" fmla="*/ 5236935 h 6679095"/>
              <a:gd name="connsiteX3299" fmla="*/ 7900666 w 11737975"/>
              <a:gd name="connsiteY3299" fmla="*/ 5230101 h 6679095"/>
              <a:gd name="connsiteX3300" fmla="*/ 7900762 w 11737975"/>
              <a:gd name="connsiteY3300" fmla="*/ 5236347 h 6679095"/>
              <a:gd name="connsiteX3301" fmla="*/ 7929461 w 11737975"/>
              <a:gd name="connsiteY3301" fmla="*/ 5234746 h 6679095"/>
              <a:gd name="connsiteX3302" fmla="*/ 7903985 w 11737975"/>
              <a:gd name="connsiteY3302" fmla="*/ 5216725 h 6679095"/>
              <a:gd name="connsiteX3303" fmla="*/ 7900535 w 11737975"/>
              <a:gd name="connsiteY3303" fmla="*/ 5221474 h 6679095"/>
              <a:gd name="connsiteX3304" fmla="*/ 7900583 w 11737975"/>
              <a:gd name="connsiteY3304" fmla="*/ 5224629 h 6679095"/>
              <a:gd name="connsiteX3305" fmla="*/ 7895483 w 11737975"/>
              <a:gd name="connsiteY3305" fmla="*/ 5218991 h 6679095"/>
              <a:gd name="connsiteX3306" fmla="*/ 7891288 w 11737975"/>
              <a:gd name="connsiteY3306" fmla="*/ 5220412 h 6679095"/>
              <a:gd name="connsiteX3307" fmla="*/ 7888369 w 11737975"/>
              <a:gd name="connsiteY3307" fmla="*/ 5218362 h 6679095"/>
              <a:gd name="connsiteX3308" fmla="*/ 7887007 w 11737975"/>
              <a:gd name="connsiteY3308" fmla="*/ 5221862 h 6679095"/>
              <a:gd name="connsiteX3309" fmla="*/ 7882510 w 11737975"/>
              <a:gd name="connsiteY3309" fmla="*/ 5223386 h 6679095"/>
              <a:gd name="connsiteX3310" fmla="*/ 7881839 w 11737975"/>
              <a:gd name="connsiteY3310" fmla="*/ 5240560 h 6679095"/>
              <a:gd name="connsiteX3311" fmla="*/ 7876229 w 11737975"/>
              <a:gd name="connsiteY3311" fmla="*/ 5238791 h 6679095"/>
              <a:gd name="connsiteX3312" fmla="*/ 7870635 w 11737975"/>
              <a:gd name="connsiteY3312" fmla="*/ 5238360 h 6679095"/>
              <a:gd name="connsiteX3313" fmla="*/ 7868948 w 11737975"/>
              <a:gd name="connsiteY3313" fmla="*/ 5218144 h 6679095"/>
              <a:gd name="connsiteX3314" fmla="*/ 7883561 w 11737975"/>
              <a:gd name="connsiteY3314" fmla="*/ 5206311 h 6679095"/>
              <a:gd name="connsiteX3315" fmla="*/ 7893496 w 11737975"/>
              <a:gd name="connsiteY3315" fmla="*/ 5189028 h 6679095"/>
              <a:gd name="connsiteX3316" fmla="*/ 7894593 w 11737975"/>
              <a:gd name="connsiteY3316" fmla="*/ 5182119 h 6679095"/>
              <a:gd name="connsiteX3317" fmla="*/ 7898265 w 11737975"/>
              <a:gd name="connsiteY3317" fmla="*/ 5184337 h 6679095"/>
              <a:gd name="connsiteX3318" fmla="*/ 7907504 w 11737975"/>
              <a:gd name="connsiteY3318" fmla="*/ 5168265 h 6679095"/>
              <a:gd name="connsiteX3319" fmla="*/ 7895157 w 11737975"/>
              <a:gd name="connsiteY3319" fmla="*/ 5165349 h 6679095"/>
              <a:gd name="connsiteX3320" fmla="*/ 7887870 w 11737975"/>
              <a:gd name="connsiteY3320" fmla="*/ 5145751 h 6679095"/>
              <a:gd name="connsiteX3321" fmla="*/ 7902293 w 11737975"/>
              <a:gd name="connsiteY3321" fmla="*/ 5120484 h 6679095"/>
              <a:gd name="connsiteX3322" fmla="*/ 7913551 w 11737975"/>
              <a:gd name="connsiteY3322" fmla="*/ 5090935 h 6679095"/>
              <a:gd name="connsiteX3323" fmla="*/ 7890077 w 11737975"/>
              <a:gd name="connsiteY3323" fmla="*/ 5047594 h 6679095"/>
              <a:gd name="connsiteX3324" fmla="*/ 7913020 w 11737975"/>
              <a:gd name="connsiteY3324" fmla="*/ 5041563 h 6679095"/>
              <a:gd name="connsiteX3325" fmla="*/ 7909999 w 11737975"/>
              <a:gd name="connsiteY3325" fmla="*/ 5043701 h 6679095"/>
              <a:gd name="connsiteX3326" fmla="*/ 7914439 w 11737975"/>
              <a:gd name="connsiteY3326" fmla="*/ 5069589 h 6679095"/>
              <a:gd name="connsiteX3327" fmla="*/ 7924717 w 11737975"/>
              <a:gd name="connsiteY3327" fmla="*/ 5048408 h 6679095"/>
              <a:gd name="connsiteX3328" fmla="*/ 7913020 w 11737975"/>
              <a:gd name="connsiteY3328" fmla="*/ 5041563 h 6679095"/>
              <a:gd name="connsiteX3329" fmla="*/ 7731743 w 11737975"/>
              <a:gd name="connsiteY3329" fmla="*/ 5041215 h 6679095"/>
              <a:gd name="connsiteX3330" fmla="*/ 7722131 w 11737975"/>
              <a:gd name="connsiteY3330" fmla="*/ 5043315 h 6679095"/>
              <a:gd name="connsiteX3331" fmla="*/ 7703424 w 11737975"/>
              <a:gd name="connsiteY3331" fmla="*/ 5059052 h 6679095"/>
              <a:gd name="connsiteX3332" fmla="*/ 7737329 w 11737975"/>
              <a:gd name="connsiteY3332" fmla="*/ 5052531 h 6679095"/>
              <a:gd name="connsiteX3333" fmla="*/ 7741475 w 11737975"/>
              <a:gd name="connsiteY3333" fmla="*/ 5043835 h 6679095"/>
              <a:gd name="connsiteX3334" fmla="*/ 7731743 w 11737975"/>
              <a:gd name="connsiteY3334" fmla="*/ 5041215 h 6679095"/>
              <a:gd name="connsiteX3335" fmla="*/ 7660131 w 11737975"/>
              <a:gd name="connsiteY3335" fmla="*/ 5036175 h 6679095"/>
              <a:gd name="connsiteX3336" fmla="*/ 7659935 w 11737975"/>
              <a:gd name="connsiteY3336" fmla="*/ 5036738 h 6679095"/>
              <a:gd name="connsiteX3337" fmla="*/ 7659856 w 11737975"/>
              <a:gd name="connsiteY3337" fmla="*/ 5036534 h 6679095"/>
              <a:gd name="connsiteX3338" fmla="*/ 8088110 w 11737975"/>
              <a:gd name="connsiteY3338" fmla="*/ 5032510 h 6679095"/>
              <a:gd name="connsiteX3339" fmla="*/ 8062939 w 11737975"/>
              <a:gd name="connsiteY3339" fmla="*/ 5090353 h 6679095"/>
              <a:gd name="connsiteX3340" fmla="*/ 8065635 w 11737975"/>
              <a:gd name="connsiteY3340" fmla="*/ 5099928 h 6679095"/>
              <a:gd name="connsiteX3341" fmla="*/ 8048714 w 11737975"/>
              <a:gd name="connsiteY3341" fmla="*/ 5124357 h 6679095"/>
              <a:gd name="connsiteX3342" fmla="*/ 8047594 w 11737975"/>
              <a:gd name="connsiteY3342" fmla="*/ 5127932 h 6679095"/>
              <a:gd name="connsiteX3343" fmla="*/ 8049546 w 11737975"/>
              <a:gd name="connsiteY3343" fmla="*/ 5119390 h 6679095"/>
              <a:gd name="connsiteX3344" fmla="*/ 8039598 w 11737975"/>
              <a:gd name="connsiteY3344" fmla="*/ 5114392 h 6679095"/>
              <a:gd name="connsiteX3345" fmla="*/ 8030674 w 11737975"/>
              <a:gd name="connsiteY3345" fmla="*/ 5124330 h 6679095"/>
              <a:gd name="connsiteX3346" fmla="*/ 8037029 w 11737975"/>
              <a:gd name="connsiteY3346" fmla="*/ 5131457 h 6679095"/>
              <a:gd name="connsiteX3347" fmla="*/ 8046740 w 11737975"/>
              <a:gd name="connsiteY3347" fmla="*/ 5130655 h 6679095"/>
              <a:gd name="connsiteX3348" fmla="*/ 8038896 w 11737975"/>
              <a:gd name="connsiteY3348" fmla="*/ 5155678 h 6679095"/>
              <a:gd name="connsiteX3349" fmla="*/ 8035259 w 11737975"/>
              <a:gd name="connsiteY3349" fmla="*/ 5156366 h 6679095"/>
              <a:gd name="connsiteX3350" fmla="*/ 8038056 w 11737975"/>
              <a:gd name="connsiteY3350" fmla="*/ 5181823 h 6679095"/>
              <a:gd name="connsiteX3351" fmla="*/ 8042924 w 11737975"/>
              <a:gd name="connsiteY3351" fmla="*/ 5181184 h 6679095"/>
              <a:gd name="connsiteX3352" fmla="*/ 8055456 w 11737975"/>
              <a:gd name="connsiteY3352" fmla="*/ 5189200 h 6679095"/>
              <a:gd name="connsiteX3353" fmla="*/ 8061328 w 11737975"/>
              <a:gd name="connsiteY3353" fmla="*/ 5189248 h 6679095"/>
              <a:gd name="connsiteX3354" fmla="*/ 8063739 w 11737975"/>
              <a:gd name="connsiteY3354" fmla="*/ 5195851 h 6679095"/>
              <a:gd name="connsiteX3355" fmla="*/ 8071799 w 11737975"/>
              <a:gd name="connsiteY3355" fmla="*/ 5207703 h 6679095"/>
              <a:gd name="connsiteX3356" fmla="*/ 8076279 w 11737975"/>
              <a:gd name="connsiteY3356" fmla="*/ 5208166 h 6679095"/>
              <a:gd name="connsiteX3357" fmla="*/ 8079775 w 11737975"/>
              <a:gd name="connsiteY3357" fmla="*/ 5206297 h 6679095"/>
              <a:gd name="connsiteX3358" fmla="*/ 8082936 w 11737975"/>
              <a:gd name="connsiteY3358" fmla="*/ 5208459 h 6679095"/>
              <a:gd name="connsiteX3359" fmla="*/ 8083650 w 11737975"/>
              <a:gd name="connsiteY3359" fmla="*/ 5196468 h 6679095"/>
              <a:gd name="connsiteX3360" fmla="*/ 8080892 w 11737975"/>
              <a:gd name="connsiteY3360" fmla="*/ 5201114 h 6679095"/>
              <a:gd name="connsiteX3361" fmla="*/ 8073044 w 11737975"/>
              <a:gd name="connsiteY3361" fmla="*/ 5186992 h 6679095"/>
              <a:gd name="connsiteX3362" fmla="*/ 8079536 w 11737975"/>
              <a:gd name="connsiteY3362" fmla="*/ 5181920 h 6679095"/>
              <a:gd name="connsiteX3363" fmla="*/ 8075966 w 11737975"/>
              <a:gd name="connsiteY3363" fmla="*/ 5178707 h 6679095"/>
              <a:gd name="connsiteX3364" fmla="*/ 8088296 w 11737975"/>
              <a:gd name="connsiteY3364" fmla="*/ 5181544 h 6679095"/>
              <a:gd name="connsiteX3365" fmla="*/ 8103725 w 11737975"/>
              <a:gd name="connsiteY3365" fmla="*/ 5180177 h 6679095"/>
              <a:gd name="connsiteX3366" fmla="*/ 8117209 w 11737975"/>
              <a:gd name="connsiteY3366" fmla="*/ 5155686 h 6679095"/>
              <a:gd name="connsiteX3367" fmla="*/ 8117435 w 11737975"/>
              <a:gd name="connsiteY3367" fmla="*/ 5151302 h 6679095"/>
              <a:gd name="connsiteX3368" fmla="*/ 8119205 w 11737975"/>
              <a:gd name="connsiteY3368" fmla="*/ 5152293 h 6679095"/>
              <a:gd name="connsiteX3369" fmla="*/ 8126070 w 11737975"/>
              <a:gd name="connsiteY3369" fmla="*/ 5147777 h 6679095"/>
              <a:gd name="connsiteX3370" fmla="*/ 8126723 w 11737975"/>
              <a:gd name="connsiteY3370" fmla="*/ 5146349 h 6679095"/>
              <a:gd name="connsiteX3371" fmla="*/ 8127439 w 11737975"/>
              <a:gd name="connsiteY3371" fmla="*/ 5147335 h 6679095"/>
              <a:gd name="connsiteX3372" fmla="*/ 8135810 w 11737975"/>
              <a:gd name="connsiteY3372" fmla="*/ 5161813 h 6679095"/>
              <a:gd name="connsiteX3373" fmla="*/ 8134264 w 11737975"/>
              <a:gd name="connsiteY3373" fmla="*/ 5161976 h 6679095"/>
              <a:gd name="connsiteX3374" fmla="*/ 8128237 w 11737975"/>
              <a:gd name="connsiteY3374" fmla="*/ 5173171 h 6679095"/>
              <a:gd name="connsiteX3375" fmla="*/ 8139515 w 11737975"/>
              <a:gd name="connsiteY3375" fmla="*/ 5187675 h 6679095"/>
              <a:gd name="connsiteX3376" fmla="*/ 8146314 w 11737975"/>
              <a:gd name="connsiteY3376" fmla="*/ 5182163 h 6679095"/>
              <a:gd name="connsiteX3377" fmla="*/ 8151428 w 11737975"/>
              <a:gd name="connsiteY3377" fmla="*/ 5175394 h 6679095"/>
              <a:gd name="connsiteX3378" fmla="*/ 8151471 w 11737975"/>
              <a:gd name="connsiteY3378" fmla="*/ 5175429 h 6679095"/>
              <a:gd name="connsiteX3379" fmla="*/ 8157109 w 11737975"/>
              <a:gd name="connsiteY3379" fmla="*/ 5183348 h 6679095"/>
              <a:gd name="connsiteX3380" fmla="*/ 8178489 w 11737975"/>
              <a:gd name="connsiteY3380" fmla="*/ 5167343 h 6679095"/>
              <a:gd name="connsiteX3381" fmla="*/ 8172984 w 11737975"/>
              <a:gd name="connsiteY3381" fmla="*/ 5157130 h 6679095"/>
              <a:gd name="connsiteX3382" fmla="*/ 8176315 w 11737975"/>
              <a:gd name="connsiteY3382" fmla="*/ 5151248 h 6679095"/>
              <a:gd name="connsiteX3383" fmla="*/ 8177555 w 11737975"/>
              <a:gd name="connsiteY3383" fmla="*/ 5132890 h 6679095"/>
              <a:gd name="connsiteX3384" fmla="*/ 8171685 w 11737975"/>
              <a:gd name="connsiteY3384" fmla="*/ 5122377 h 6679095"/>
              <a:gd name="connsiteX3385" fmla="*/ 8178855 w 11737975"/>
              <a:gd name="connsiteY3385" fmla="*/ 5123019 h 6679095"/>
              <a:gd name="connsiteX3386" fmla="*/ 8185927 w 11737975"/>
              <a:gd name="connsiteY3386" fmla="*/ 5114771 h 6679095"/>
              <a:gd name="connsiteX3387" fmla="*/ 8180669 w 11737975"/>
              <a:gd name="connsiteY3387" fmla="*/ 5110691 h 6679095"/>
              <a:gd name="connsiteX3388" fmla="*/ 8173999 w 11737975"/>
              <a:gd name="connsiteY3388" fmla="*/ 5113182 h 6679095"/>
              <a:gd name="connsiteX3389" fmla="*/ 8171505 w 11737975"/>
              <a:gd name="connsiteY3389" fmla="*/ 5122056 h 6679095"/>
              <a:gd name="connsiteX3390" fmla="*/ 8168817 w 11737975"/>
              <a:gd name="connsiteY3390" fmla="*/ 5117242 h 6679095"/>
              <a:gd name="connsiteX3391" fmla="*/ 8155751 w 11737975"/>
              <a:gd name="connsiteY3391" fmla="*/ 5112092 h 6679095"/>
              <a:gd name="connsiteX3392" fmla="*/ 8137323 w 11737975"/>
              <a:gd name="connsiteY3392" fmla="*/ 5120141 h 6679095"/>
              <a:gd name="connsiteX3393" fmla="*/ 8122552 w 11737975"/>
              <a:gd name="connsiteY3393" fmla="*/ 5134524 h 6679095"/>
              <a:gd name="connsiteX3394" fmla="*/ 8120277 w 11737975"/>
              <a:gd name="connsiteY3394" fmla="*/ 5133407 h 6679095"/>
              <a:gd name="connsiteX3395" fmla="*/ 8118156 w 11737975"/>
              <a:gd name="connsiteY3395" fmla="*/ 5137324 h 6679095"/>
              <a:gd name="connsiteX3396" fmla="*/ 8118666 w 11737975"/>
              <a:gd name="connsiteY3396" fmla="*/ 5127422 h 6679095"/>
              <a:gd name="connsiteX3397" fmla="*/ 8108557 w 11737975"/>
              <a:gd name="connsiteY3397" fmla="*/ 5103502 h 6679095"/>
              <a:gd name="connsiteX3398" fmla="*/ 8104477 w 11737975"/>
              <a:gd name="connsiteY3398" fmla="*/ 5101298 h 6679095"/>
              <a:gd name="connsiteX3399" fmla="*/ 8111240 w 11737975"/>
              <a:gd name="connsiteY3399" fmla="*/ 5097809 h 6679095"/>
              <a:gd name="connsiteX3400" fmla="*/ 8114934 w 11737975"/>
              <a:gd name="connsiteY3400" fmla="*/ 5087930 h 6679095"/>
              <a:gd name="connsiteX3401" fmla="*/ 8105417 w 11737975"/>
              <a:gd name="connsiteY3401" fmla="*/ 5086004 h 6679095"/>
              <a:gd name="connsiteX3402" fmla="*/ 8106355 w 11737975"/>
              <a:gd name="connsiteY3402" fmla="*/ 5083181 h 6679095"/>
              <a:gd name="connsiteX3403" fmla="*/ 8093026 w 11737975"/>
              <a:gd name="connsiteY3403" fmla="*/ 5033990 h 6679095"/>
              <a:gd name="connsiteX3404" fmla="*/ 8088110 w 11737975"/>
              <a:gd name="connsiteY3404" fmla="*/ 5032510 h 6679095"/>
              <a:gd name="connsiteX3405" fmla="*/ 7504029 w 11737975"/>
              <a:gd name="connsiteY3405" fmla="*/ 5029061 h 6679095"/>
              <a:gd name="connsiteX3406" fmla="*/ 7500866 w 11737975"/>
              <a:gd name="connsiteY3406" fmla="*/ 5029398 h 6679095"/>
              <a:gd name="connsiteX3407" fmla="*/ 7496564 w 11737975"/>
              <a:gd name="connsiteY3407" fmla="*/ 5038167 h 6679095"/>
              <a:gd name="connsiteX3408" fmla="*/ 7523214 w 11737975"/>
              <a:gd name="connsiteY3408" fmla="*/ 5067279 h 6679095"/>
              <a:gd name="connsiteX3409" fmla="*/ 7519213 w 11737975"/>
              <a:gd name="connsiteY3409" fmla="*/ 5058213 h 6679095"/>
              <a:gd name="connsiteX3410" fmla="*/ 7525085 w 11737975"/>
              <a:gd name="connsiteY3410" fmla="*/ 5061622 h 6679095"/>
              <a:gd name="connsiteX3411" fmla="*/ 7529636 w 11737975"/>
              <a:gd name="connsiteY3411" fmla="*/ 5060888 h 6679095"/>
              <a:gd name="connsiteX3412" fmla="*/ 7518259 w 11737975"/>
              <a:gd name="connsiteY3412" fmla="*/ 5044759 h 6679095"/>
              <a:gd name="connsiteX3413" fmla="*/ 7514579 w 11737975"/>
              <a:gd name="connsiteY3413" fmla="*/ 5047983 h 6679095"/>
              <a:gd name="connsiteX3414" fmla="*/ 7314047 w 11737975"/>
              <a:gd name="connsiteY3414" fmla="*/ 5021661 h 6679095"/>
              <a:gd name="connsiteX3415" fmla="*/ 7318632 w 11737975"/>
              <a:gd name="connsiteY3415" fmla="*/ 5034241 h 6679095"/>
              <a:gd name="connsiteX3416" fmla="*/ 7319774 w 11737975"/>
              <a:gd name="connsiteY3416" fmla="*/ 5027467 h 6679095"/>
              <a:gd name="connsiteX3417" fmla="*/ 7314047 w 11737975"/>
              <a:gd name="connsiteY3417" fmla="*/ 5021661 h 6679095"/>
              <a:gd name="connsiteX3418" fmla="*/ 8416214 w 11737975"/>
              <a:gd name="connsiteY3418" fmla="*/ 5018785 h 6679095"/>
              <a:gd name="connsiteX3419" fmla="*/ 8404677 w 11737975"/>
              <a:gd name="connsiteY3419" fmla="*/ 5024956 h 6679095"/>
              <a:gd name="connsiteX3420" fmla="*/ 8394005 w 11737975"/>
              <a:gd name="connsiteY3420" fmla="*/ 5050889 h 6679095"/>
              <a:gd name="connsiteX3421" fmla="*/ 8429371 w 11737975"/>
              <a:gd name="connsiteY3421" fmla="*/ 5020348 h 6679095"/>
              <a:gd name="connsiteX3422" fmla="*/ 8416214 w 11737975"/>
              <a:gd name="connsiteY3422" fmla="*/ 5018785 h 6679095"/>
              <a:gd name="connsiteX3423" fmla="*/ 8290116 w 11737975"/>
              <a:gd name="connsiteY3423" fmla="*/ 5010664 h 6679095"/>
              <a:gd name="connsiteX3424" fmla="*/ 8279263 w 11737975"/>
              <a:gd name="connsiteY3424" fmla="*/ 5053599 h 6679095"/>
              <a:gd name="connsiteX3425" fmla="*/ 8294224 w 11737975"/>
              <a:gd name="connsiteY3425" fmla="*/ 5073902 h 6679095"/>
              <a:gd name="connsiteX3426" fmla="*/ 8293499 w 11737975"/>
              <a:gd name="connsiteY3426" fmla="*/ 5010890 h 6679095"/>
              <a:gd name="connsiteX3427" fmla="*/ 8290116 w 11737975"/>
              <a:gd name="connsiteY3427" fmla="*/ 5010664 h 6679095"/>
              <a:gd name="connsiteX3428" fmla="*/ 7911357 w 11737975"/>
              <a:gd name="connsiteY3428" fmla="*/ 5008694 h 6679095"/>
              <a:gd name="connsiteX3429" fmla="*/ 7906684 w 11737975"/>
              <a:gd name="connsiteY3429" fmla="*/ 5010279 h 6679095"/>
              <a:gd name="connsiteX3430" fmla="*/ 7904783 w 11737975"/>
              <a:gd name="connsiteY3430" fmla="*/ 5018237 h 6679095"/>
              <a:gd name="connsiteX3431" fmla="*/ 7920929 w 11737975"/>
              <a:gd name="connsiteY3431" fmla="*/ 5026190 h 6679095"/>
              <a:gd name="connsiteX3432" fmla="*/ 7911357 w 11737975"/>
              <a:gd name="connsiteY3432" fmla="*/ 5008694 h 6679095"/>
              <a:gd name="connsiteX3433" fmla="*/ 3375204 w 11737975"/>
              <a:gd name="connsiteY3433" fmla="*/ 5004652 h 6679095"/>
              <a:gd name="connsiteX3434" fmla="*/ 3365990 w 11737975"/>
              <a:gd name="connsiteY3434" fmla="*/ 5033337 h 6679095"/>
              <a:gd name="connsiteX3435" fmla="*/ 3329503 w 11737975"/>
              <a:gd name="connsiteY3435" fmla="*/ 5050355 h 6679095"/>
              <a:gd name="connsiteX3436" fmla="*/ 3338123 w 11737975"/>
              <a:gd name="connsiteY3436" fmla="*/ 5061205 h 6679095"/>
              <a:gd name="connsiteX3437" fmla="*/ 3348971 w 11737975"/>
              <a:gd name="connsiteY3437" fmla="*/ 5069823 h 6679095"/>
              <a:gd name="connsiteX3438" fmla="*/ 3372080 w 11737975"/>
              <a:gd name="connsiteY3438" fmla="*/ 5066180 h 6679095"/>
              <a:gd name="connsiteX3439" fmla="*/ 3385456 w 11737975"/>
              <a:gd name="connsiteY3439" fmla="*/ 5052804 h 6679095"/>
              <a:gd name="connsiteX3440" fmla="*/ 3394672 w 11737975"/>
              <a:gd name="connsiteY3440" fmla="*/ 5024121 h 6679095"/>
              <a:gd name="connsiteX3441" fmla="*/ 3386056 w 11737975"/>
              <a:gd name="connsiteY3441" fmla="*/ 5013273 h 6679095"/>
              <a:gd name="connsiteX3442" fmla="*/ 3375204 w 11737975"/>
              <a:gd name="connsiteY3442" fmla="*/ 5004652 h 6679095"/>
              <a:gd name="connsiteX3443" fmla="*/ 7886512 w 11737975"/>
              <a:gd name="connsiteY3443" fmla="*/ 5001611 h 6679095"/>
              <a:gd name="connsiteX3444" fmla="*/ 7881203 w 11737975"/>
              <a:gd name="connsiteY3444" fmla="*/ 5009665 h 6679095"/>
              <a:gd name="connsiteX3445" fmla="*/ 7887197 w 11737975"/>
              <a:gd name="connsiteY3445" fmla="*/ 5017334 h 6679095"/>
              <a:gd name="connsiteX3446" fmla="*/ 7886205 w 11737975"/>
              <a:gd name="connsiteY3446" fmla="*/ 5017920 h 6679095"/>
              <a:gd name="connsiteX3447" fmla="*/ 7883029 w 11737975"/>
              <a:gd name="connsiteY3447" fmla="*/ 5022480 h 6679095"/>
              <a:gd name="connsiteX3448" fmla="*/ 7894641 w 11737975"/>
              <a:gd name="connsiteY3448" fmla="*/ 5029959 h 6679095"/>
              <a:gd name="connsiteX3449" fmla="*/ 7891557 w 11737975"/>
              <a:gd name="connsiteY3449" fmla="*/ 5014762 h 6679095"/>
              <a:gd name="connsiteX3450" fmla="*/ 7887330 w 11737975"/>
              <a:gd name="connsiteY3450" fmla="*/ 5017255 h 6679095"/>
              <a:gd name="connsiteX3451" fmla="*/ 7890604 w 11737975"/>
              <a:gd name="connsiteY3451" fmla="*/ 5008932 h 6679095"/>
              <a:gd name="connsiteX3452" fmla="*/ 7886512 w 11737975"/>
              <a:gd name="connsiteY3452" fmla="*/ 5001611 h 6679095"/>
              <a:gd name="connsiteX3453" fmla="*/ 8057448 w 11737975"/>
              <a:gd name="connsiteY3453" fmla="*/ 4999801 h 6679095"/>
              <a:gd name="connsiteX3454" fmla="*/ 8043532 w 11737975"/>
              <a:gd name="connsiteY3454" fmla="*/ 4999905 h 6679095"/>
              <a:gd name="connsiteX3455" fmla="*/ 8029188 w 11737975"/>
              <a:gd name="connsiteY3455" fmla="*/ 5016876 h 6679095"/>
              <a:gd name="connsiteX3456" fmla="*/ 8028069 w 11737975"/>
              <a:gd name="connsiteY3456" fmla="*/ 5029586 h 6679095"/>
              <a:gd name="connsiteX3457" fmla="*/ 8035391 w 11737975"/>
              <a:gd name="connsiteY3457" fmla="*/ 5067648 h 6679095"/>
              <a:gd name="connsiteX3458" fmla="*/ 8070034 w 11737975"/>
              <a:gd name="connsiteY3458" fmla="*/ 5043795 h 6679095"/>
              <a:gd name="connsiteX3459" fmla="*/ 8057448 w 11737975"/>
              <a:gd name="connsiteY3459" fmla="*/ 4999801 h 6679095"/>
              <a:gd name="connsiteX3460" fmla="*/ 7678685 w 11737975"/>
              <a:gd name="connsiteY3460" fmla="*/ 4998673 h 6679095"/>
              <a:gd name="connsiteX3461" fmla="*/ 7680700 w 11737975"/>
              <a:gd name="connsiteY3461" fmla="*/ 5006013 h 6679095"/>
              <a:gd name="connsiteX3462" fmla="*/ 7679929 w 11737975"/>
              <a:gd name="connsiteY3462" fmla="*/ 5006048 h 6679095"/>
              <a:gd name="connsiteX3463" fmla="*/ 7677693 w 11737975"/>
              <a:gd name="connsiteY3463" fmla="*/ 5003412 h 6679095"/>
              <a:gd name="connsiteX3464" fmla="*/ 7677303 w 11737975"/>
              <a:gd name="connsiteY3464" fmla="*/ 5003187 h 6679095"/>
              <a:gd name="connsiteX3465" fmla="*/ 7677894 w 11737975"/>
              <a:gd name="connsiteY3465" fmla="*/ 5001824 h 6679095"/>
              <a:gd name="connsiteX3466" fmla="*/ 7318294 w 11737975"/>
              <a:gd name="connsiteY3466" fmla="*/ 4997644 h 6679095"/>
              <a:gd name="connsiteX3467" fmla="*/ 7312186 w 11737975"/>
              <a:gd name="connsiteY3467" fmla="*/ 4998905 h 6679095"/>
              <a:gd name="connsiteX3468" fmla="*/ 7327447 w 11737975"/>
              <a:gd name="connsiteY3468" fmla="*/ 5021843 h 6679095"/>
              <a:gd name="connsiteX3469" fmla="*/ 7318294 w 11737975"/>
              <a:gd name="connsiteY3469" fmla="*/ 4997644 h 6679095"/>
              <a:gd name="connsiteX3470" fmla="*/ 7993833 w 11737975"/>
              <a:gd name="connsiteY3470" fmla="*/ 4991844 h 6679095"/>
              <a:gd name="connsiteX3471" fmla="*/ 7987547 w 11737975"/>
              <a:gd name="connsiteY3471" fmla="*/ 4995002 h 6679095"/>
              <a:gd name="connsiteX3472" fmla="*/ 7973239 w 11737975"/>
              <a:gd name="connsiteY3472" fmla="*/ 5011063 h 6679095"/>
              <a:gd name="connsiteX3473" fmla="*/ 7976753 w 11737975"/>
              <a:gd name="connsiteY3473" fmla="*/ 5026114 h 6679095"/>
              <a:gd name="connsiteX3474" fmla="*/ 8009989 w 11737975"/>
              <a:gd name="connsiteY3474" fmla="*/ 5006852 h 6679095"/>
              <a:gd name="connsiteX3475" fmla="*/ 8007284 w 11737975"/>
              <a:gd name="connsiteY3475" fmla="*/ 5000379 h 6679095"/>
              <a:gd name="connsiteX3476" fmla="*/ 7993833 w 11737975"/>
              <a:gd name="connsiteY3476" fmla="*/ 4991844 h 6679095"/>
              <a:gd name="connsiteX3477" fmla="*/ 8069914 w 11737975"/>
              <a:gd name="connsiteY3477" fmla="*/ 4988673 h 6679095"/>
              <a:gd name="connsiteX3478" fmla="*/ 8064811 w 11737975"/>
              <a:gd name="connsiteY3478" fmla="*/ 4999430 h 6679095"/>
              <a:gd name="connsiteX3479" fmla="*/ 8075621 w 11737975"/>
              <a:gd name="connsiteY3479" fmla="*/ 5003701 h 6679095"/>
              <a:gd name="connsiteX3480" fmla="*/ 8076287 w 11737975"/>
              <a:gd name="connsiteY3480" fmla="*/ 4999357 h 6679095"/>
              <a:gd name="connsiteX3481" fmla="*/ 8077107 w 11737975"/>
              <a:gd name="connsiteY3481" fmla="*/ 4999868 h 6679095"/>
              <a:gd name="connsiteX3482" fmla="*/ 8079798 w 11737975"/>
              <a:gd name="connsiteY3482" fmla="*/ 4989603 h 6679095"/>
              <a:gd name="connsiteX3483" fmla="*/ 8075820 w 11737975"/>
              <a:gd name="connsiteY3483" fmla="*/ 4989226 h 6679095"/>
              <a:gd name="connsiteX3484" fmla="*/ 8072674 w 11737975"/>
              <a:gd name="connsiteY3484" fmla="*/ 4990588 h 6679095"/>
              <a:gd name="connsiteX3485" fmla="*/ 8072701 w 11737975"/>
              <a:gd name="connsiteY3485" fmla="*/ 4991076 h 6679095"/>
              <a:gd name="connsiteX3486" fmla="*/ 8125989 w 11737975"/>
              <a:gd name="connsiteY3486" fmla="*/ 4987214 h 6679095"/>
              <a:gd name="connsiteX3487" fmla="*/ 8104139 w 11737975"/>
              <a:gd name="connsiteY3487" fmla="*/ 4991654 h 6679095"/>
              <a:gd name="connsiteX3488" fmla="*/ 8107999 w 11737975"/>
              <a:gd name="connsiteY3488" fmla="*/ 5005852 h 6679095"/>
              <a:gd name="connsiteX3489" fmla="*/ 8125989 w 11737975"/>
              <a:gd name="connsiteY3489" fmla="*/ 4987214 h 6679095"/>
              <a:gd name="connsiteX3490" fmla="*/ 7868889 w 11737975"/>
              <a:gd name="connsiteY3490" fmla="*/ 4982516 h 6679095"/>
              <a:gd name="connsiteX3491" fmla="*/ 7862751 w 11737975"/>
              <a:gd name="connsiteY3491" fmla="*/ 4987920 h 6679095"/>
              <a:gd name="connsiteX3492" fmla="*/ 7869148 w 11737975"/>
              <a:gd name="connsiteY3492" fmla="*/ 5007796 h 6679095"/>
              <a:gd name="connsiteX3493" fmla="*/ 7883009 w 11737975"/>
              <a:gd name="connsiteY3493" fmla="*/ 4994114 h 6679095"/>
              <a:gd name="connsiteX3494" fmla="*/ 7868889 w 11737975"/>
              <a:gd name="connsiteY3494" fmla="*/ 4982516 h 6679095"/>
              <a:gd name="connsiteX3495" fmla="*/ 7512043 w 11737975"/>
              <a:gd name="connsiteY3495" fmla="*/ 4981432 h 6679095"/>
              <a:gd name="connsiteX3496" fmla="*/ 7514993 w 11737975"/>
              <a:gd name="connsiteY3496" fmla="*/ 5011257 h 6679095"/>
              <a:gd name="connsiteX3497" fmla="*/ 7517133 w 11737975"/>
              <a:gd name="connsiteY3497" fmla="*/ 5016926 h 6679095"/>
              <a:gd name="connsiteX3498" fmla="*/ 7512919 w 11737975"/>
              <a:gd name="connsiteY3498" fmla="*/ 5019211 h 6679095"/>
              <a:gd name="connsiteX3499" fmla="*/ 7512495 w 11737975"/>
              <a:gd name="connsiteY3499" fmla="*/ 5026684 h 6679095"/>
              <a:gd name="connsiteX3500" fmla="*/ 7525094 w 11737975"/>
              <a:gd name="connsiteY3500" fmla="*/ 5050015 h 6679095"/>
              <a:gd name="connsiteX3501" fmla="*/ 7527746 w 11737975"/>
              <a:gd name="connsiteY3501" fmla="*/ 5048315 h 6679095"/>
              <a:gd name="connsiteX3502" fmla="*/ 7531120 w 11737975"/>
              <a:gd name="connsiteY3502" fmla="*/ 5056335 h 6679095"/>
              <a:gd name="connsiteX3503" fmla="*/ 7534458 w 11737975"/>
              <a:gd name="connsiteY3503" fmla="*/ 5039987 h 6679095"/>
              <a:gd name="connsiteX3504" fmla="*/ 7536075 w 11737975"/>
              <a:gd name="connsiteY3504" fmla="*/ 5038283 h 6679095"/>
              <a:gd name="connsiteX3505" fmla="*/ 7535377 w 11737975"/>
              <a:gd name="connsiteY3505" fmla="*/ 5035485 h 6679095"/>
              <a:gd name="connsiteX3506" fmla="*/ 7535456 w 11737975"/>
              <a:gd name="connsiteY3506" fmla="*/ 5035101 h 6679095"/>
              <a:gd name="connsiteX3507" fmla="*/ 7535251 w 11737975"/>
              <a:gd name="connsiteY3507" fmla="*/ 5034981 h 6679095"/>
              <a:gd name="connsiteX3508" fmla="*/ 7535075 w 11737975"/>
              <a:gd name="connsiteY3508" fmla="*/ 5034278 h 6679095"/>
              <a:gd name="connsiteX3509" fmla="*/ 7535133 w 11737975"/>
              <a:gd name="connsiteY3509" fmla="*/ 5034034 h 6679095"/>
              <a:gd name="connsiteX3510" fmla="*/ 7533555 w 11737975"/>
              <a:gd name="connsiteY3510" fmla="*/ 5027014 h 6679095"/>
              <a:gd name="connsiteX3511" fmla="*/ 7538525 w 11737975"/>
              <a:gd name="connsiteY3511" fmla="*/ 5028435 h 6679095"/>
              <a:gd name="connsiteX3512" fmla="*/ 7560472 w 11737975"/>
              <a:gd name="connsiteY3512" fmla="*/ 5016287 h 6679095"/>
              <a:gd name="connsiteX3513" fmla="*/ 7530045 w 11737975"/>
              <a:gd name="connsiteY3513" fmla="*/ 5014117 h 6679095"/>
              <a:gd name="connsiteX3514" fmla="*/ 7528209 w 11737975"/>
              <a:gd name="connsiteY3514" fmla="*/ 5006755 h 6679095"/>
              <a:gd name="connsiteX3515" fmla="*/ 7529873 w 11737975"/>
              <a:gd name="connsiteY3515" fmla="*/ 5005818 h 6679095"/>
              <a:gd name="connsiteX3516" fmla="*/ 7531179 w 11737975"/>
              <a:gd name="connsiteY3516" fmla="*/ 4997862 h 6679095"/>
              <a:gd name="connsiteX3517" fmla="*/ 7522612 w 11737975"/>
              <a:gd name="connsiteY3517" fmla="*/ 4995559 h 6679095"/>
              <a:gd name="connsiteX3518" fmla="*/ 7521867 w 11737975"/>
              <a:gd name="connsiteY3518" fmla="*/ 4996181 h 6679095"/>
              <a:gd name="connsiteX3519" fmla="*/ 7332842 w 11737975"/>
              <a:gd name="connsiteY3519" fmla="*/ 4979739 h 6679095"/>
              <a:gd name="connsiteX3520" fmla="*/ 7324383 w 11737975"/>
              <a:gd name="connsiteY3520" fmla="*/ 4982770 h 6679095"/>
              <a:gd name="connsiteX3521" fmla="*/ 7328727 w 11737975"/>
              <a:gd name="connsiteY3521" fmla="*/ 4990062 h 6679095"/>
              <a:gd name="connsiteX3522" fmla="*/ 7337135 w 11737975"/>
              <a:gd name="connsiteY3522" fmla="*/ 4991250 h 6679095"/>
              <a:gd name="connsiteX3523" fmla="*/ 7332842 w 11737975"/>
              <a:gd name="connsiteY3523" fmla="*/ 4979739 h 6679095"/>
              <a:gd name="connsiteX3524" fmla="*/ 7799591 w 11737975"/>
              <a:gd name="connsiteY3524" fmla="*/ 4978786 h 6679095"/>
              <a:gd name="connsiteX3525" fmla="*/ 7786910 w 11737975"/>
              <a:gd name="connsiteY3525" fmla="*/ 4981643 h 6679095"/>
              <a:gd name="connsiteX3526" fmla="*/ 7799591 w 11737975"/>
              <a:gd name="connsiteY3526" fmla="*/ 4978786 h 6679095"/>
              <a:gd name="connsiteX3527" fmla="*/ 7379633 w 11737975"/>
              <a:gd name="connsiteY3527" fmla="*/ 4974108 h 6679095"/>
              <a:gd name="connsiteX3528" fmla="*/ 7383521 w 11737975"/>
              <a:gd name="connsiteY3528" fmla="*/ 4975348 h 6679095"/>
              <a:gd name="connsiteX3529" fmla="*/ 7384091 w 11737975"/>
              <a:gd name="connsiteY3529" fmla="*/ 4975363 h 6679095"/>
              <a:gd name="connsiteX3530" fmla="*/ 7384117 w 11737975"/>
              <a:gd name="connsiteY3530" fmla="*/ 4977201 h 6679095"/>
              <a:gd name="connsiteX3531" fmla="*/ 7390066 w 11737975"/>
              <a:gd name="connsiteY3531" fmla="*/ 4978865 h 6679095"/>
              <a:gd name="connsiteX3532" fmla="*/ 7380886 w 11737975"/>
              <a:gd name="connsiteY3532" fmla="*/ 4983771 h 6679095"/>
              <a:gd name="connsiteX3533" fmla="*/ 7379018 w 11737975"/>
              <a:gd name="connsiteY3533" fmla="*/ 4982403 h 6679095"/>
              <a:gd name="connsiteX3534" fmla="*/ 7781658 w 11737975"/>
              <a:gd name="connsiteY3534" fmla="*/ 4973041 h 6679095"/>
              <a:gd name="connsiteX3535" fmla="*/ 7773254 w 11737975"/>
              <a:gd name="connsiteY3535" fmla="*/ 5003590 h 6679095"/>
              <a:gd name="connsiteX3536" fmla="*/ 7770340 w 11737975"/>
              <a:gd name="connsiteY3536" fmla="*/ 5009107 h 6679095"/>
              <a:gd name="connsiteX3537" fmla="*/ 7760587 w 11737975"/>
              <a:gd name="connsiteY3537" fmla="*/ 5015328 h 6679095"/>
              <a:gd name="connsiteX3538" fmla="*/ 7766740 w 11737975"/>
              <a:gd name="connsiteY3538" fmla="*/ 5019523 h 6679095"/>
              <a:gd name="connsiteX3539" fmla="*/ 7769007 w 11737975"/>
              <a:gd name="connsiteY3539" fmla="*/ 5020302 h 6679095"/>
              <a:gd name="connsiteX3540" fmla="*/ 7763617 w 11737975"/>
              <a:gd name="connsiteY3540" fmla="*/ 5023288 h 6679095"/>
              <a:gd name="connsiteX3541" fmla="*/ 7760297 w 11737975"/>
              <a:gd name="connsiteY3541" fmla="*/ 5029395 h 6679095"/>
              <a:gd name="connsiteX3542" fmla="*/ 7774021 w 11737975"/>
              <a:gd name="connsiteY3542" fmla="*/ 5032296 h 6679095"/>
              <a:gd name="connsiteX3543" fmla="*/ 7776757 w 11737975"/>
              <a:gd name="connsiteY3543" fmla="*/ 5031670 h 6679095"/>
              <a:gd name="connsiteX3544" fmla="*/ 7774580 w 11737975"/>
              <a:gd name="connsiteY3544" fmla="*/ 5035244 h 6679095"/>
              <a:gd name="connsiteX3545" fmla="*/ 7773009 w 11737975"/>
              <a:gd name="connsiteY3545" fmla="*/ 5032331 h 6679095"/>
              <a:gd name="connsiteX3546" fmla="*/ 7765144 w 11737975"/>
              <a:gd name="connsiteY3546" fmla="*/ 5034880 h 6679095"/>
              <a:gd name="connsiteX3547" fmla="*/ 7772018 w 11737975"/>
              <a:gd name="connsiteY3547" fmla="*/ 5045402 h 6679095"/>
              <a:gd name="connsiteX3548" fmla="*/ 7776150 w 11737975"/>
              <a:gd name="connsiteY3548" fmla="*/ 5040325 h 6679095"/>
              <a:gd name="connsiteX3549" fmla="*/ 7778365 w 11737975"/>
              <a:gd name="connsiteY3549" fmla="*/ 5045844 h 6679095"/>
              <a:gd name="connsiteX3550" fmla="*/ 7789682 w 11737975"/>
              <a:gd name="connsiteY3550" fmla="*/ 5033745 h 6679095"/>
              <a:gd name="connsiteX3551" fmla="*/ 7783200 w 11737975"/>
              <a:gd name="connsiteY3551" fmla="*/ 5027063 h 6679095"/>
              <a:gd name="connsiteX3552" fmla="*/ 7784578 w 11737975"/>
              <a:gd name="connsiteY3552" fmla="*/ 5024724 h 6679095"/>
              <a:gd name="connsiteX3553" fmla="*/ 7784428 w 11737975"/>
              <a:gd name="connsiteY3553" fmla="*/ 5023297 h 6679095"/>
              <a:gd name="connsiteX3554" fmla="*/ 7784452 w 11737975"/>
              <a:gd name="connsiteY3554" fmla="*/ 5023299 h 6679095"/>
              <a:gd name="connsiteX3555" fmla="*/ 7788814 w 11737975"/>
              <a:gd name="connsiteY3555" fmla="*/ 5022332 h 6679095"/>
              <a:gd name="connsiteX3556" fmla="*/ 7790280 w 11737975"/>
              <a:gd name="connsiteY3556" fmla="*/ 5032311 h 6679095"/>
              <a:gd name="connsiteX3557" fmla="*/ 7792642 w 11737975"/>
              <a:gd name="connsiteY3557" fmla="*/ 5036749 h 6679095"/>
              <a:gd name="connsiteX3558" fmla="*/ 7792615 w 11737975"/>
              <a:gd name="connsiteY3558" fmla="*/ 5036763 h 6679095"/>
              <a:gd name="connsiteX3559" fmla="*/ 7790006 w 11737975"/>
              <a:gd name="connsiteY3559" fmla="*/ 5037422 h 6679095"/>
              <a:gd name="connsiteX3560" fmla="*/ 7792604 w 11737975"/>
              <a:gd name="connsiteY3560" fmla="*/ 5042670 h 6679095"/>
              <a:gd name="connsiteX3561" fmla="*/ 7793028 w 11737975"/>
              <a:gd name="connsiteY3561" fmla="*/ 5043921 h 6679095"/>
              <a:gd name="connsiteX3562" fmla="*/ 7792265 w 11737975"/>
              <a:gd name="connsiteY3562" fmla="*/ 5049641 h 6679095"/>
              <a:gd name="connsiteX3563" fmla="*/ 7793265 w 11737975"/>
              <a:gd name="connsiteY3563" fmla="*/ 5050892 h 6679095"/>
              <a:gd name="connsiteX3564" fmla="*/ 7789387 w 11737975"/>
              <a:gd name="connsiteY3564" fmla="*/ 5055621 h 6679095"/>
              <a:gd name="connsiteX3565" fmla="*/ 7814564 w 11737975"/>
              <a:gd name="connsiteY3565" fmla="*/ 5065461 h 6679095"/>
              <a:gd name="connsiteX3566" fmla="*/ 7809280 w 11737975"/>
              <a:gd name="connsiteY3566" fmla="*/ 5053965 h 6679095"/>
              <a:gd name="connsiteX3567" fmla="*/ 7809592 w 11737975"/>
              <a:gd name="connsiteY3567" fmla="*/ 5052938 h 6679095"/>
              <a:gd name="connsiteX3568" fmla="*/ 7808618 w 11737975"/>
              <a:gd name="connsiteY3568" fmla="*/ 5048967 h 6679095"/>
              <a:gd name="connsiteX3569" fmla="*/ 7808993 w 11737975"/>
              <a:gd name="connsiteY3569" fmla="*/ 5048189 h 6679095"/>
              <a:gd name="connsiteX3570" fmla="*/ 7808212 w 11737975"/>
              <a:gd name="connsiteY3570" fmla="*/ 5047306 h 6679095"/>
              <a:gd name="connsiteX3571" fmla="*/ 7805764 w 11737975"/>
              <a:gd name="connsiteY3571" fmla="*/ 5037327 h 6679095"/>
              <a:gd name="connsiteX3572" fmla="*/ 7797541 w 11737975"/>
              <a:gd name="connsiteY3572" fmla="*/ 5024095 h 6679095"/>
              <a:gd name="connsiteX3573" fmla="*/ 7793040 w 11737975"/>
              <a:gd name="connsiteY3573" fmla="*/ 5021354 h 6679095"/>
              <a:gd name="connsiteX3574" fmla="*/ 7793310 w 11737975"/>
              <a:gd name="connsiteY3574" fmla="*/ 5021092 h 6679095"/>
              <a:gd name="connsiteX3575" fmla="*/ 7799029 w 11737975"/>
              <a:gd name="connsiteY3575" fmla="*/ 5025013 h 6679095"/>
              <a:gd name="connsiteX3576" fmla="*/ 7818645 w 11737975"/>
              <a:gd name="connsiteY3576" fmla="*/ 5003119 h 6679095"/>
              <a:gd name="connsiteX3577" fmla="*/ 7816242 w 11737975"/>
              <a:gd name="connsiteY3577" fmla="*/ 4998442 h 6679095"/>
              <a:gd name="connsiteX3578" fmla="*/ 7808519 w 11737975"/>
              <a:gd name="connsiteY3578" fmla="*/ 4996775 h 6679095"/>
              <a:gd name="connsiteX3579" fmla="*/ 7800203 w 11737975"/>
              <a:gd name="connsiteY3579" fmla="*/ 5001370 h 6679095"/>
              <a:gd name="connsiteX3580" fmla="*/ 7781321 w 11737975"/>
              <a:gd name="connsiteY3580" fmla="*/ 5004035 h 6679095"/>
              <a:gd name="connsiteX3581" fmla="*/ 7782830 w 11737975"/>
              <a:gd name="connsiteY3581" fmla="*/ 5001090 h 6679095"/>
              <a:gd name="connsiteX3582" fmla="*/ 7781658 w 11737975"/>
              <a:gd name="connsiteY3582" fmla="*/ 4973041 h 6679095"/>
              <a:gd name="connsiteX3583" fmla="*/ 7961066 w 11737975"/>
              <a:gd name="connsiteY3583" fmla="*/ 4971449 h 6679095"/>
              <a:gd name="connsiteX3584" fmla="*/ 7957083 w 11737975"/>
              <a:gd name="connsiteY3584" fmla="*/ 4987843 h 6679095"/>
              <a:gd name="connsiteX3585" fmla="*/ 7961066 w 11737975"/>
              <a:gd name="connsiteY3585" fmla="*/ 4971449 h 6679095"/>
              <a:gd name="connsiteX3586" fmla="*/ 7808690 w 11737975"/>
              <a:gd name="connsiteY3586" fmla="*/ 4968668 h 6679095"/>
              <a:gd name="connsiteX3587" fmla="*/ 7803869 w 11737975"/>
              <a:gd name="connsiteY3587" fmla="*/ 4970460 h 6679095"/>
              <a:gd name="connsiteX3588" fmla="*/ 7802962 w 11737975"/>
              <a:gd name="connsiteY3588" fmla="*/ 4982151 h 6679095"/>
              <a:gd name="connsiteX3589" fmla="*/ 7814022 w 11737975"/>
              <a:gd name="connsiteY3589" fmla="*/ 4969980 h 6679095"/>
              <a:gd name="connsiteX3590" fmla="*/ 7808690 w 11737975"/>
              <a:gd name="connsiteY3590" fmla="*/ 4968668 h 6679095"/>
              <a:gd name="connsiteX3591" fmla="*/ 8360728 w 11737975"/>
              <a:gd name="connsiteY3591" fmla="*/ 4962969 h 6679095"/>
              <a:gd name="connsiteX3592" fmla="*/ 8352431 w 11737975"/>
              <a:gd name="connsiteY3592" fmla="*/ 4969623 h 6679095"/>
              <a:gd name="connsiteX3593" fmla="*/ 8379857 w 11737975"/>
              <a:gd name="connsiteY3593" fmla="*/ 4976993 h 6679095"/>
              <a:gd name="connsiteX3594" fmla="*/ 8360728 w 11737975"/>
              <a:gd name="connsiteY3594" fmla="*/ 4962969 h 6679095"/>
              <a:gd name="connsiteX3595" fmla="*/ 8313557 w 11737975"/>
              <a:gd name="connsiteY3595" fmla="*/ 4961094 h 6679095"/>
              <a:gd name="connsiteX3596" fmla="*/ 8266992 w 11737975"/>
              <a:gd name="connsiteY3596" fmla="*/ 4973791 h 6679095"/>
              <a:gd name="connsiteX3597" fmla="*/ 8289695 w 11737975"/>
              <a:gd name="connsiteY3597" fmla="*/ 4984690 h 6679095"/>
              <a:gd name="connsiteX3598" fmla="*/ 8358947 w 11737975"/>
              <a:gd name="connsiteY3598" fmla="*/ 4977960 h 6679095"/>
              <a:gd name="connsiteX3599" fmla="*/ 8313557 w 11737975"/>
              <a:gd name="connsiteY3599" fmla="*/ 4961094 h 6679095"/>
              <a:gd name="connsiteX3600" fmla="*/ 8010881 w 11737975"/>
              <a:gd name="connsiteY3600" fmla="*/ 4956697 h 6679095"/>
              <a:gd name="connsiteX3601" fmla="*/ 8006851 w 11737975"/>
              <a:gd name="connsiteY3601" fmla="*/ 4963304 h 6679095"/>
              <a:gd name="connsiteX3602" fmla="*/ 8035997 w 11737975"/>
              <a:gd name="connsiteY3602" fmla="*/ 4966681 h 6679095"/>
              <a:gd name="connsiteX3603" fmla="*/ 8010881 w 11737975"/>
              <a:gd name="connsiteY3603" fmla="*/ 4956697 h 6679095"/>
              <a:gd name="connsiteX3604" fmla="*/ 7385060 w 11737975"/>
              <a:gd name="connsiteY3604" fmla="*/ 4950764 h 6679095"/>
              <a:gd name="connsiteX3605" fmla="*/ 7387082 w 11737975"/>
              <a:gd name="connsiteY3605" fmla="*/ 4956096 h 6679095"/>
              <a:gd name="connsiteX3606" fmla="*/ 7388755 w 11737975"/>
              <a:gd name="connsiteY3606" fmla="*/ 4957762 h 6679095"/>
              <a:gd name="connsiteX3607" fmla="*/ 7375182 w 11737975"/>
              <a:gd name="connsiteY3607" fmla="*/ 4966738 h 6679095"/>
              <a:gd name="connsiteX3608" fmla="*/ 7371961 w 11737975"/>
              <a:gd name="connsiteY3608" fmla="*/ 4961788 h 6679095"/>
              <a:gd name="connsiteX3609" fmla="*/ 7381216 w 11737975"/>
              <a:gd name="connsiteY3609" fmla="*/ 4956770 h 6679095"/>
              <a:gd name="connsiteX3610" fmla="*/ 7689874 w 11737975"/>
              <a:gd name="connsiteY3610" fmla="*/ 4944629 h 6679095"/>
              <a:gd name="connsiteX3611" fmla="*/ 7685664 w 11737975"/>
              <a:gd name="connsiteY3611" fmla="*/ 4946751 h 6679095"/>
              <a:gd name="connsiteX3612" fmla="*/ 7701532 w 11737975"/>
              <a:gd name="connsiteY3612" fmla="*/ 4961253 h 6679095"/>
              <a:gd name="connsiteX3613" fmla="*/ 7689874 w 11737975"/>
              <a:gd name="connsiteY3613" fmla="*/ 4944629 h 6679095"/>
              <a:gd name="connsiteX3614" fmla="*/ 7360407 w 11737975"/>
              <a:gd name="connsiteY3614" fmla="*/ 4944094 h 6679095"/>
              <a:gd name="connsiteX3615" fmla="*/ 7361693 w 11737975"/>
              <a:gd name="connsiteY3615" fmla="*/ 4949272 h 6679095"/>
              <a:gd name="connsiteX3616" fmla="*/ 7365121 w 11737975"/>
              <a:gd name="connsiteY3616" fmla="*/ 4949026 h 6679095"/>
              <a:gd name="connsiteX3617" fmla="*/ 7364810 w 11737975"/>
              <a:gd name="connsiteY3617" fmla="*/ 4952375 h 6679095"/>
              <a:gd name="connsiteX3618" fmla="*/ 7358740 w 11737975"/>
              <a:gd name="connsiteY3618" fmla="*/ 4950305 h 6679095"/>
              <a:gd name="connsiteX3619" fmla="*/ 7358879 w 11737975"/>
              <a:gd name="connsiteY3619" fmla="*/ 4949412 h 6679095"/>
              <a:gd name="connsiteX3620" fmla="*/ 7361003 w 11737975"/>
              <a:gd name="connsiteY3620" fmla="*/ 4949845 h 6679095"/>
              <a:gd name="connsiteX3621" fmla="*/ 7359579 w 11737975"/>
              <a:gd name="connsiteY3621" fmla="*/ 4946837 h 6679095"/>
              <a:gd name="connsiteX3622" fmla="*/ 8029167 w 11737975"/>
              <a:gd name="connsiteY3622" fmla="*/ 4942833 h 6679095"/>
              <a:gd name="connsiteX3623" fmla="*/ 8014923 w 11737975"/>
              <a:gd name="connsiteY3623" fmla="*/ 4949813 h 6679095"/>
              <a:gd name="connsiteX3624" fmla="*/ 8030057 w 11737975"/>
              <a:gd name="connsiteY3624" fmla="*/ 4961602 h 6679095"/>
              <a:gd name="connsiteX3625" fmla="*/ 8029167 w 11737975"/>
              <a:gd name="connsiteY3625" fmla="*/ 4942833 h 6679095"/>
              <a:gd name="connsiteX3626" fmla="*/ 8140043 w 11737975"/>
              <a:gd name="connsiteY3626" fmla="*/ 4942673 h 6679095"/>
              <a:gd name="connsiteX3627" fmla="*/ 8132766 w 11737975"/>
              <a:gd name="connsiteY3627" fmla="*/ 4955672 h 6679095"/>
              <a:gd name="connsiteX3628" fmla="*/ 8144333 w 11737975"/>
              <a:gd name="connsiteY3628" fmla="*/ 4952983 h 6679095"/>
              <a:gd name="connsiteX3629" fmla="*/ 8144856 w 11737975"/>
              <a:gd name="connsiteY3629" fmla="*/ 4944099 h 6679095"/>
              <a:gd name="connsiteX3630" fmla="*/ 8140043 w 11737975"/>
              <a:gd name="connsiteY3630" fmla="*/ 4942673 h 6679095"/>
              <a:gd name="connsiteX3631" fmla="*/ 8068999 w 11737975"/>
              <a:gd name="connsiteY3631" fmla="*/ 4936152 h 6679095"/>
              <a:gd name="connsiteX3632" fmla="*/ 8052172 w 11737975"/>
              <a:gd name="connsiteY3632" fmla="*/ 4944531 h 6679095"/>
              <a:gd name="connsiteX3633" fmla="*/ 8052100 w 11737975"/>
              <a:gd name="connsiteY3633" fmla="*/ 4953647 h 6679095"/>
              <a:gd name="connsiteX3634" fmla="*/ 8085857 w 11737975"/>
              <a:gd name="connsiteY3634" fmla="*/ 4944210 h 6679095"/>
              <a:gd name="connsiteX3635" fmla="*/ 8077969 w 11737975"/>
              <a:gd name="connsiteY3635" fmla="*/ 4936402 h 6679095"/>
              <a:gd name="connsiteX3636" fmla="*/ 8068999 w 11737975"/>
              <a:gd name="connsiteY3636" fmla="*/ 4936152 h 6679095"/>
              <a:gd name="connsiteX3637" fmla="*/ 7406040 w 11737975"/>
              <a:gd name="connsiteY3637" fmla="*/ 4933594 h 6679095"/>
              <a:gd name="connsiteX3638" fmla="*/ 7401560 w 11737975"/>
              <a:gd name="connsiteY3638" fmla="*/ 4933936 h 6679095"/>
              <a:gd name="connsiteX3639" fmla="*/ 7403847 w 11737975"/>
              <a:gd name="connsiteY3639" fmla="*/ 4941430 h 6679095"/>
              <a:gd name="connsiteX3640" fmla="*/ 7406040 w 11737975"/>
              <a:gd name="connsiteY3640" fmla="*/ 4933594 h 6679095"/>
              <a:gd name="connsiteX3641" fmla="*/ 7363740 w 11737975"/>
              <a:gd name="connsiteY3641" fmla="*/ 4933063 h 6679095"/>
              <a:gd name="connsiteX3642" fmla="*/ 7364381 w 11737975"/>
              <a:gd name="connsiteY3642" fmla="*/ 4937891 h 6679095"/>
              <a:gd name="connsiteX3643" fmla="*/ 7362050 w 11737975"/>
              <a:gd name="connsiteY3643" fmla="*/ 4938658 h 6679095"/>
              <a:gd name="connsiteX3644" fmla="*/ 7728616 w 11737975"/>
              <a:gd name="connsiteY3644" fmla="*/ 4932924 h 6679095"/>
              <a:gd name="connsiteX3645" fmla="*/ 7703912 w 11737975"/>
              <a:gd name="connsiteY3645" fmla="*/ 4952356 h 6679095"/>
              <a:gd name="connsiteX3646" fmla="*/ 7699657 w 11737975"/>
              <a:gd name="connsiteY3646" fmla="*/ 4969690 h 6679095"/>
              <a:gd name="connsiteX3647" fmla="*/ 7697713 w 11737975"/>
              <a:gd name="connsiteY3647" fmla="*/ 4967993 h 6679095"/>
              <a:gd name="connsiteX3648" fmla="*/ 7688462 w 11737975"/>
              <a:gd name="connsiteY3648" fmla="*/ 4977723 h 6679095"/>
              <a:gd name="connsiteX3649" fmla="*/ 7694997 w 11737975"/>
              <a:gd name="connsiteY3649" fmla="*/ 4978607 h 6679095"/>
              <a:gd name="connsiteX3650" fmla="*/ 7700121 w 11737975"/>
              <a:gd name="connsiteY3650" fmla="*/ 4973595 h 6679095"/>
              <a:gd name="connsiteX3651" fmla="*/ 7704279 w 11737975"/>
              <a:gd name="connsiteY3651" fmla="*/ 4997699 h 6679095"/>
              <a:gd name="connsiteX3652" fmla="*/ 7702081 w 11737975"/>
              <a:gd name="connsiteY3652" fmla="*/ 5027255 h 6679095"/>
              <a:gd name="connsiteX3653" fmla="*/ 7733190 w 11737975"/>
              <a:gd name="connsiteY3653" fmla="*/ 5017995 h 6679095"/>
              <a:gd name="connsiteX3654" fmla="*/ 7741822 w 11737975"/>
              <a:gd name="connsiteY3654" fmla="*/ 5015096 h 6679095"/>
              <a:gd name="connsiteX3655" fmla="*/ 7741007 w 11737975"/>
              <a:gd name="connsiteY3655" fmla="*/ 5018205 h 6679095"/>
              <a:gd name="connsiteX3656" fmla="*/ 7739439 w 11737975"/>
              <a:gd name="connsiteY3656" fmla="*/ 5016838 h 6679095"/>
              <a:gd name="connsiteX3657" fmla="*/ 7730765 w 11737975"/>
              <a:gd name="connsiteY3657" fmla="*/ 5020121 h 6679095"/>
              <a:gd name="connsiteX3658" fmla="*/ 7746551 w 11737975"/>
              <a:gd name="connsiteY3658" fmla="*/ 5029441 h 6679095"/>
              <a:gd name="connsiteX3659" fmla="*/ 7746245 w 11737975"/>
              <a:gd name="connsiteY3659" fmla="*/ 5022774 h 6679095"/>
              <a:gd name="connsiteX3660" fmla="*/ 7741115 w 11737975"/>
              <a:gd name="connsiteY3660" fmla="*/ 5018300 h 6679095"/>
              <a:gd name="connsiteX3661" fmla="*/ 7745329 w 11737975"/>
              <a:gd name="connsiteY3661" fmla="*/ 5019494 h 6679095"/>
              <a:gd name="connsiteX3662" fmla="*/ 7745984 w 11737975"/>
              <a:gd name="connsiteY3662" fmla="*/ 5014979 h 6679095"/>
              <a:gd name="connsiteX3663" fmla="*/ 7745741 w 11737975"/>
              <a:gd name="connsiteY3663" fmla="*/ 5013781 h 6679095"/>
              <a:gd name="connsiteX3664" fmla="*/ 7746541 w 11737975"/>
              <a:gd name="connsiteY3664" fmla="*/ 5013513 h 6679095"/>
              <a:gd name="connsiteX3665" fmla="*/ 7755299 w 11737975"/>
              <a:gd name="connsiteY3665" fmla="*/ 5006945 h 6679095"/>
              <a:gd name="connsiteX3666" fmla="*/ 7755230 w 11737975"/>
              <a:gd name="connsiteY3666" fmla="*/ 5007118 h 6679095"/>
              <a:gd name="connsiteX3667" fmla="*/ 7765981 w 11737975"/>
              <a:gd name="connsiteY3667" fmla="*/ 5006927 h 6679095"/>
              <a:gd name="connsiteX3668" fmla="*/ 7759229 w 11737975"/>
              <a:gd name="connsiteY3668" fmla="*/ 5002108 h 6679095"/>
              <a:gd name="connsiteX3669" fmla="*/ 7769599 w 11737975"/>
              <a:gd name="connsiteY3669" fmla="*/ 4977727 h 6679095"/>
              <a:gd name="connsiteX3670" fmla="*/ 7728616 w 11737975"/>
              <a:gd name="connsiteY3670" fmla="*/ 4932924 h 6679095"/>
              <a:gd name="connsiteX3671" fmla="*/ 7333441 w 11737975"/>
              <a:gd name="connsiteY3671" fmla="*/ 4928867 h 6679095"/>
              <a:gd name="connsiteX3672" fmla="*/ 7338950 w 11737975"/>
              <a:gd name="connsiteY3672" fmla="*/ 4938041 h 6679095"/>
              <a:gd name="connsiteX3673" fmla="*/ 7349872 w 11737975"/>
              <a:gd name="connsiteY3673" fmla="*/ 4947155 h 6679095"/>
              <a:gd name="connsiteX3674" fmla="*/ 7349585 w 11737975"/>
              <a:gd name="connsiteY3674" fmla="*/ 4948337 h 6679095"/>
              <a:gd name="connsiteX3675" fmla="*/ 7349672 w 11737975"/>
              <a:gd name="connsiteY3675" fmla="*/ 4949323 h 6679095"/>
              <a:gd name="connsiteX3676" fmla="*/ 7336446 w 11737975"/>
              <a:gd name="connsiteY3676" fmla="*/ 4956751 h 6679095"/>
              <a:gd name="connsiteX3677" fmla="*/ 7350023 w 11737975"/>
              <a:gd name="connsiteY3677" fmla="*/ 5000165 h 6679095"/>
              <a:gd name="connsiteX3678" fmla="*/ 7350836 w 11737975"/>
              <a:gd name="connsiteY3678" fmla="*/ 5000577 h 6679095"/>
              <a:gd name="connsiteX3679" fmla="*/ 7350212 w 11737975"/>
              <a:gd name="connsiteY3679" fmla="*/ 5004663 h 6679095"/>
              <a:gd name="connsiteX3680" fmla="*/ 7354976 w 11737975"/>
              <a:gd name="connsiteY3680" fmla="*/ 5002673 h 6679095"/>
              <a:gd name="connsiteX3681" fmla="*/ 7355867 w 11737975"/>
              <a:gd name="connsiteY3681" fmla="*/ 5003124 h 6679095"/>
              <a:gd name="connsiteX3682" fmla="*/ 7354897 w 11737975"/>
              <a:gd name="connsiteY3682" fmla="*/ 5005276 h 6679095"/>
              <a:gd name="connsiteX3683" fmla="*/ 7360123 w 11737975"/>
              <a:gd name="connsiteY3683" fmla="*/ 5010291 h 6679095"/>
              <a:gd name="connsiteX3684" fmla="*/ 7370294 w 11737975"/>
              <a:gd name="connsiteY3684" fmla="*/ 5007164 h 6679095"/>
              <a:gd name="connsiteX3685" fmla="*/ 7371298 w 11737975"/>
              <a:gd name="connsiteY3685" fmla="*/ 5005968 h 6679095"/>
              <a:gd name="connsiteX3686" fmla="*/ 7371855 w 11737975"/>
              <a:gd name="connsiteY3686" fmla="*/ 5006319 h 6679095"/>
              <a:gd name="connsiteX3687" fmla="*/ 7372174 w 11737975"/>
              <a:gd name="connsiteY3687" fmla="*/ 5007107 h 6679095"/>
              <a:gd name="connsiteX3688" fmla="*/ 7374746 w 11737975"/>
              <a:gd name="connsiteY3688" fmla="*/ 5016027 h 6679095"/>
              <a:gd name="connsiteX3689" fmla="*/ 7375075 w 11737975"/>
              <a:gd name="connsiteY3689" fmla="*/ 5026505 h 6679095"/>
              <a:gd name="connsiteX3690" fmla="*/ 7373715 w 11737975"/>
              <a:gd name="connsiteY3690" fmla="*/ 5025447 h 6679095"/>
              <a:gd name="connsiteX3691" fmla="*/ 7365844 w 11737975"/>
              <a:gd name="connsiteY3691" fmla="*/ 5034539 h 6679095"/>
              <a:gd name="connsiteX3692" fmla="*/ 7377273 w 11737975"/>
              <a:gd name="connsiteY3692" fmla="*/ 5039027 h 6679095"/>
              <a:gd name="connsiteX3693" fmla="*/ 7378522 w 11737975"/>
              <a:gd name="connsiteY3693" fmla="*/ 5034971 h 6679095"/>
              <a:gd name="connsiteX3694" fmla="*/ 7381960 w 11737975"/>
              <a:gd name="connsiteY3694" fmla="*/ 5042037 h 6679095"/>
              <a:gd name="connsiteX3695" fmla="*/ 7393448 w 11737975"/>
              <a:gd name="connsiteY3695" fmla="*/ 5050497 h 6679095"/>
              <a:gd name="connsiteX3696" fmla="*/ 7392512 w 11737975"/>
              <a:gd name="connsiteY3696" fmla="*/ 5055244 h 6679095"/>
              <a:gd name="connsiteX3697" fmla="*/ 7397280 w 11737975"/>
              <a:gd name="connsiteY3697" fmla="*/ 5057837 h 6679095"/>
              <a:gd name="connsiteX3698" fmla="*/ 7395319 w 11737975"/>
              <a:gd name="connsiteY3698" fmla="*/ 5060437 h 6679095"/>
              <a:gd name="connsiteX3699" fmla="*/ 7398532 w 11737975"/>
              <a:gd name="connsiteY3699" fmla="*/ 5066370 h 6679095"/>
              <a:gd name="connsiteX3700" fmla="*/ 7405707 w 11737975"/>
              <a:gd name="connsiteY3700" fmla="*/ 5062122 h 6679095"/>
              <a:gd name="connsiteX3701" fmla="*/ 7406519 w 11737975"/>
              <a:gd name="connsiteY3701" fmla="*/ 5061406 h 6679095"/>
              <a:gd name="connsiteX3702" fmla="*/ 7407968 w 11737975"/>
              <a:gd name="connsiteY3702" fmla="*/ 5062738 h 6679095"/>
              <a:gd name="connsiteX3703" fmla="*/ 7413948 w 11737975"/>
              <a:gd name="connsiteY3703" fmla="*/ 5074424 h 6679095"/>
              <a:gd name="connsiteX3704" fmla="*/ 7415472 w 11737975"/>
              <a:gd name="connsiteY3704" fmla="*/ 5071252 h 6679095"/>
              <a:gd name="connsiteX3705" fmla="*/ 7415679 w 11737975"/>
              <a:gd name="connsiteY3705" fmla="*/ 5072100 h 6679095"/>
              <a:gd name="connsiteX3706" fmla="*/ 7419079 w 11737975"/>
              <a:gd name="connsiteY3706" fmla="*/ 5071738 h 6679095"/>
              <a:gd name="connsiteX3707" fmla="*/ 7410603 w 11737975"/>
              <a:gd name="connsiteY3707" fmla="*/ 5084144 h 6679095"/>
              <a:gd name="connsiteX3708" fmla="*/ 7410366 w 11737975"/>
              <a:gd name="connsiteY3708" fmla="*/ 5084490 h 6679095"/>
              <a:gd name="connsiteX3709" fmla="*/ 7403245 w 11737975"/>
              <a:gd name="connsiteY3709" fmla="*/ 5078891 h 6679095"/>
              <a:gd name="connsiteX3710" fmla="*/ 7401850 w 11737975"/>
              <a:gd name="connsiteY3710" fmla="*/ 5081997 h 6679095"/>
              <a:gd name="connsiteX3711" fmla="*/ 7393831 w 11737975"/>
              <a:gd name="connsiteY3711" fmla="*/ 5069699 h 6679095"/>
              <a:gd name="connsiteX3712" fmla="*/ 7366319 w 11737975"/>
              <a:gd name="connsiteY3712" fmla="*/ 5053325 h 6679095"/>
              <a:gd name="connsiteX3713" fmla="*/ 7363680 w 11737975"/>
              <a:gd name="connsiteY3713" fmla="*/ 5053396 h 6679095"/>
              <a:gd name="connsiteX3714" fmla="*/ 7362303 w 11737975"/>
              <a:gd name="connsiteY3714" fmla="*/ 5052143 h 6679095"/>
              <a:gd name="connsiteX3715" fmla="*/ 7358257 w 11737975"/>
              <a:gd name="connsiteY3715" fmla="*/ 5051120 h 6679095"/>
              <a:gd name="connsiteX3716" fmla="*/ 7357684 w 11737975"/>
              <a:gd name="connsiteY3716" fmla="*/ 5053562 h 6679095"/>
              <a:gd name="connsiteX3717" fmla="*/ 7350644 w 11737975"/>
              <a:gd name="connsiteY3717" fmla="*/ 5053756 h 6679095"/>
              <a:gd name="connsiteX3718" fmla="*/ 7349630 w 11737975"/>
              <a:gd name="connsiteY3718" fmla="*/ 5054253 h 6679095"/>
              <a:gd name="connsiteX3719" fmla="*/ 7337267 w 11737975"/>
              <a:gd name="connsiteY3719" fmla="*/ 5049373 h 6679095"/>
              <a:gd name="connsiteX3720" fmla="*/ 7331076 w 11737975"/>
              <a:gd name="connsiteY3720" fmla="*/ 5059978 h 6679095"/>
              <a:gd name="connsiteX3721" fmla="*/ 7332123 w 11737975"/>
              <a:gd name="connsiteY3721" fmla="*/ 5060835 h 6679095"/>
              <a:gd name="connsiteX3722" fmla="*/ 7325915 w 11737975"/>
              <a:gd name="connsiteY3722" fmla="*/ 5062950 h 6679095"/>
              <a:gd name="connsiteX3723" fmla="*/ 7329498 w 11737975"/>
              <a:gd name="connsiteY3723" fmla="*/ 5072369 h 6679095"/>
              <a:gd name="connsiteX3724" fmla="*/ 7325507 w 11737975"/>
              <a:gd name="connsiteY3724" fmla="*/ 5080418 h 6679095"/>
              <a:gd name="connsiteX3725" fmla="*/ 7325446 w 11737975"/>
              <a:gd name="connsiteY3725" fmla="*/ 5080558 h 6679095"/>
              <a:gd name="connsiteX3726" fmla="*/ 7323789 w 11737975"/>
              <a:gd name="connsiteY3726" fmla="*/ 5077970 h 6679095"/>
              <a:gd name="connsiteX3727" fmla="*/ 7320522 w 11737975"/>
              <a:gd name="connsiteY3727" fmla="*/ 5079641 h 6679095"/>
              <a:gd name="connsiteX3728" fmla="*/ 7324748 w 11737975"/>
              <a:gd name="connsiteY3728" fmla="*/ 5071530 h 6679095"/>
              <a:gd name="connsiteX3729" fmla="*/ 7315265 w 11737975"/>
              <a:gd name="connsiteY3729" fmla="*/ 5070255 h 6679095"/>
              <a:gd name="connsiteX3730" fmla="*/ 7302633 w 11737975"/>
              <a:gd name="connsiteY3730" fmla="*/ 5098657 h 6679095"/>
              <a:gd name="connsiteX3731" fmla="*/ 7314815 w 11737975"/>
              <a:gd name="connsiteY3731" fmla="*/ 5090591 h 6679095"/>
              <a:gd name="connsiteX3732" fmla="*/ 7318442 w 11737975"/>
              <a:gd name="connsiteY3732" fmla="*/ 5083632 h 6679095"/>
              <a:gd name="connsiteX3733" fmla="*/ 7316862 w 11737975"/>
              <a:gd name="connsiteY3733" fmla="*/ 5088428 h 6679095"/>
              <a:gd name="connsiteX3734" fmla="*/ 7317461 w 11737975"/>
              <a:gd name="connsiteY3734" fmla="*/ 5093163 h 6679095"/>
              <a:gd name="connsiteX3735" fmla="*/ 7313923 w 11737975"/>
              <a:gd name="connsiteY3735" fmla="*/ 5100641 h 6679095"/>
              <a:gd name="connsiteX3736" fmla="*/ 7316087 w 11737975"/>
              <a:gd name="connsiteY3736" fmla="*/ 5101831 h 6679095"/>
              <a:gd name="connsiteX3737" fmla="*/ 7315228 w 11737975"/>
              <a:gd name="connsiteY3737" fmla="*/ 5103783 h 6679095"/>
              <a:gd name="connsiteX3738" fmla="*/ 7321319 w 11737975"/>
              <a:gd name="connsiteY3738" fmla="*/ 5128077 h 6679095"/>
              <a:gd name="connsiteX3739" fmla="*/ 7324658 w 11737975"/>
              <a:gd name="connsiteY3739" fmla="*/ 5136000 h 6679095"/>
              <a:gd name="connsiteX3740" fmla="*/ 7314895 w 11737975"/>
              <a:gd name="connsiteY3740" fmla="*/ 5124288 h 6679095"/>
              <a:gd name="connsiteX3741" fmla="*/ 7314333 w 11737975"/>
              <a:gd name="connsiteY3741" fmla="*/ 5123462 h 6679095"/>
              <a:gd name="connsiteX3742" fmla="*/ 7314735 w 11737975"/>
              <a:gd name="connsiteY3742" fmla="*/ 5123116 h 6679095"/>
              <a:gd name="connsiteX3743" fmla="*/ 7308858 w 11737975"/>
              <a:gd name="connsiteY3743" fmla="*/ 5113456 h 6679095"/>
              <a:gd name="connsiteX3744" fmla="*/ 7308209 w 11737975"/>
              <a:gd name="connsiteY3744" fmla="*/ 5114459 h 6679095"/>
              <a:gd name="connsiteX3745" fmla="*/ 7304132 w 11737975"/>
              <a:gd name="connsiteY3745" fmla="*/ 5108465 h 6679095"/>
              <a:gd name="connsiteX3746" fmla="*/ 7298168 w 11737975"/>
              <a:gd name="connsiteY3746" fmla="*/ 5110874 h 6679095"/>
              <a:gd name="connsiteX3747" fmla="*/ 7297712 w 11737975"/>
              <a:gd name="connsiteY3747" fmla="*/ 5110949 h 6679095"/>
              <a:gd name="connsiteX3748" fmla="*/ 7296346 w 11737975"/>
              <a:gd name="connsiteY3748" fmla="*/ 5097712 h 6679095"/>
              <a:gd name="connsiteX3749" fmla="*/ 7295435 w 11737975"/>
              <a:gd name="connsiteY3749" fmla="*/ 5096666 h 6679095"/>
              <a:gd name="connsiteX3750" fmla="*/ 7298865 w 11737975"/>
              <a:gd name="connsiteY3750" fmla="*/ 5090703 h 6679095"/>
              <a:gd name="connsiteX3751" fmla="*/ 7299079 w 11737975"/>
              <a:gd name="connsiteY3751" fmla="*/ 5077645 h 6679095"/>
              <a:gd name="connsiteX3752" fmla="*/ 7296395 w 11737975"/>
              <a:gd name="connsiteY3752" fmla="*/ 5071774 h 6679095"/>
              <a:gd name="connsiteX3753" fmla="*/ 7305988 w 11737975"/>
              <a:gd name="connsiteY3753" fmla="*/ 5055252 h 6679095"/>
              <a:gd name="connsiteX3754" fmla="*/ 7301764 w 11737975"/>
              <a:gd name="connsiteY3754" fmla="*/ 5037139 h 6679095"/>
              <a:gd name="connsiteX3755" fmla="*/ 7294974 w 11737975"/>
              <a:gd name="connsiteY3755" fmla="*/ 5053966 h 6679095"/>
              <a:gd name="connsiteX3756" fmla="*/ 7295016 w 11737975"/>
              <a:gd name="connsiteY3756" fmla="*/ 5056607 h 6679095"/>
              <a:gd name="connsiteX3757" fmla="*/ 7291016 w 11737975"/>
              <a:gd name="connsiteY3757" fmla="*/ 5046766 h 6679095"/>
              <a:gd name="connsiteX3758" fmla="*/ 7275896 w 11737975"/>
              <a:gd name="connsiteY3758" fmla="*/ 5004318 h 6679095"/>
              <a:gd name="connsiteX3759" fmla="*/ 7272520 w 11737975"/>
              <a:gd name="connsiteY3759" fmla="*/ 5003695 h 6679095"/>
              <a:gd name="connsiteX3760" fmla="*/ 7268768 w 11737975"/>
              <a:gd name="connsiteY3760" fmla="*/ 5007184 h 6679095"/>
              <a:gd name="connsiteX3761" fmla="*/ 7273161 w 11737975"/>
              <a:gd name="connsiteY3761" fmla="*/ 5020257 h 6679095"/>
              <a:gd name="connsiteX3762" fmla="*/ 7274886 w 11737975"/>
              <a:gd name="connsiteY3762" fmla="*/ 5036128 h 6679095"/>
              <a:gd name="connsiteX3763" fmla="*/ 7266533 w 11737975"/>
              <a:gd name="connsiteY3763" fmla="*/ 5043836 h 6679095"/>
              <a:gd name="connsiteX3764" fmla="*/ 7265978 w 11737975"/>
              <a:gd name="connsiteY3764" fmla="*/ 5046196 h 6679095"/>
              <a:gd name="connsiteX3765" fmla="*/ 7264066 w 11737975"/>
              <a:gd name="connsiteY3765" fmla="*/ 5046372 h 6679095"/>
              <a:gd name="connsiteX3766" fmla="*/ 7262672 w 11737975"/>
              <a:gd name="connsiteY3766" fmla="*/ 5054159 h 6679095"/>
              <a:gd name="connsiteX3767" fmla="*/ 7263954 w 11737975"/>
              <a:gd name="connsiteY3767" fmla="*/ 5054808 h 6679095"/>
              <a:gd name="connsiteX3768" fmla="*/ 7262590 w 11737975"/>
              <a:gd name="connsiteY3768" fmla="*/ 5060614 h 6679095"/>
              <a:gd name="connsiteX3769" fmla="*/ 7270703 w 11737975"/>
              <a:gd name="connsiteY3769" fmla="*/ 5062099 h 6679095"/>
              <a:gd name="connsiteX3770" fmla="*/ 7276654 w 11737975"/>
              <a:gd name="connsiteY3770" fmla="*/ 5058923 h 6679095"/>
              <a:gd name="connsiteX3771" fmla="*/ 7278935 w 11737975"/>
              <a:gd name="connsiteY3771" fmla="*/ 5063635 h 6679095"/>
              <a:gd name="connsiteX3772" fmla="*/ 7278303 w 11737975"/>
              <a:gd name="connsiteY3772" fmla="*/ 5063794 h 6679095"/>
              <a:gd name="connsiteX3773" fmla="*/ 7270490 w 11737975"/>
              <a:gd name="connsiteY3773" fmla="*/ 5070902 h 6679095"/>
              <a:gd name="connsiteX3774" fmla="*/ 7274390 w 11737975"/>
              <a:gd name="connsiteY3774" fmla="*/ 5084292 h 6679095"/>
              <a:gd name="connsiteX3775" fmla="*/ 7273680 w 11737975"/>
              <a:gd name="connsiteY3775" fmla="*/ 5084060 h 6679095"/>
              <a:gd name="connsiteX3776" fmla="*/ 7261203 w 11737975"/>
              <a:gd name="connsiteY3776" fmla="*/ 5074560 h 6679095"/>
              <a:gd name="connsiteX3777" fmla="*/ 7260967 w 11737975"/>
              <a:gd name="connsiteY3777" fmla="*/ 5030070 h 6679095"/>
              <a:gd name="connsiteX3778" fmla="*/ 7263069 w 11737975"/>
              <a:gd name="connsiteY3778" fmla="*/ 4993560 h 6679095"/>
              <a:gd name="connsiteX3779" fmla="*/ 7265955 w 11737975"/>
              <a:gd name="connsiteY3779" fmla="*/ 4997155 h 6679095"/>
              <a:gd name="connsiteX3780" fmla="*/ 7274931 w 11737975"/>
              <a:gd name="connsiteY3780" fmla="*/ 5002556 h 6679095"/>
              <a:gd name="connsiteX3781" fmla="*/ 7275386 w 11737975"/>
              <a:gd name="connsiteY3781" fmla="*/ 4989424 h 6679095"/>
              <a:gd name="connsiteX3782" fmla="*/ 7273201 w 11737975"/>
              <a:gd name="connsiteY3782" fmla="*/ 4987931 h 6679095"/>
              <a:gd name="connsiteX3783" fmla="*/ 7308986 w 11737975"/>
              <a:gd name="connsiteY3783" fmla="*/ 4981649 h 6679095"/>
              <a:gd name="connsiteX3784" fmla="*/ 7333530 w 11737975"/>
              <a:gd name="connsiteY3784" fmla="*/ 4948548 h 6679095"/>
              <a:gd name="connsiteX3785" fmla="*/ 7331703 w 11737975"/>
              <a:gd name="connsiteY3785" fmla="*/ 4934741 h 6679095"/>
              <a:gd name="connsiteX3786" fmla="*/ 7778291 w 11737975"/>
              <a:gd name="connsiteY3786" fmla="*/ 4928635 h 6679095"/>
              <a:gd name="connsiteX3787" fmla="*/ 7773382 w 11737975"/>
              <a:gd name="connsiteY3787" fmla="*/ 4929516 h 6679095"/>
              <a:gd name="connsiteX3788" fmla="*/ 7772480 w 11737975"/>
              <a:gd name="connsiteY3788" fmla="*/ 4939319 h 6679095"/>
              <a:gd name="connsiteX3789" fmla="*/ 7775241 w 11737975"/>
              <a:gd name="connsiteY3789" fmla="*/ 4941879 h 6679095"/>
              <a:gd name="connsiteX3790" fmla="*/ 7768823 w 11737975"/>
              <a:gd name="connsiteY3790" fmla="*/ 4941302 h 6679095"/>
              <a:gd name="connsiteX3791" fmla="*/ 7766110 w 11737975"/>
              <a:gd name="connsiteY3791" fmla="*/ 4952069 h 6679095"/>
              <a:gd name="connsiteX3792" fmla="*/ 7789960 w 11737975"/>
              <a:gd name="connsiteY3792" fmla="*/ 4953585 h 6679095"/>
              <a:gd name="connsiteX3793" fmla="*/ 7790483 w 11737975"/>
              <a:gd name="connsiteY3793" fmla="*/ 4948472 h 6679095"/>
              <a:gd name="connsiteX3794" fmla="*/ 7785833 w 11737975"/>
              <a:gd name="connsiteY3794" fmla="*/ 4937723 h 6679095"/>
              <a:gd name="connsiteX3795" fmla="*/ 7781471 w 11737975"/>
              <a:gd name="connsiteY3795" fmla="*/ 4937133 h 6679095"/>
              <a:gd name="connsiteX3796" fmla="*/ 7780852 w 11737975"/>
              <a:gd name="connsiteY3796" fmla="*/ 4937687 h 6679095"/>
              <a:gd name="connsiteX3797" fmla="*/ 7784045 w 11737975"/>
              <a:gd name="connsiteY3797" fmla="*/ 4930535 h 6679095"/>
              <a:gd name="connsiteX3798" fmla="*/ 7778291 w 11737975"/>
              <a:gd name="connsiteY3798" fmla="*/ 4928635 h 6679095"/>
              <a:gd name="connsiteX3799" fmla="*/ 8446849 w 11737975"/>
              <a:gd name="connsiteY3799" fmla="*/ 4924876 h 6679095"/>
              <a:gd name="connsiteX3800" fmla="*/ 8431511 w 11737975"/>
              <a:gd name="connsiteY3800" fmla="*/ 4927180 h 6679095"/>
              <a:gd name="connsiteX3801" fmla="*/ 8402104 w 11737975"/>
              <a:gd name="connsiteY3801" fmla="*/ 4943039 h 6679095"/>
              <a:gd name="connsiteX3802" fmla="*/ 8418131 w 11737975"/>
              <a:gd name="connsiteY3802" fmla="*/ 4946825 h 6679095"/>
              <a:gd name="connsiteX3803" fmla="*/ 8463069 w 11737975"/>
              <a:gd name="connsiteY3803" fmla="*/ 4931431 h 6679095"/>
              <a:gd name="connsiteX3804" fmla="*/ 8446849 w 11737975"/>
              <a:gd name="connsiteY3804" fmla="*/ 4924876 h 6679095"/>
              <a:gd name="connsiteX3805" fmla="*/ 7341949 w 11737975"/>
              <a:gd name="connsiteY3805" fmla="*/ 4923820 h 6679095"/>
              <a:gd name="connsiteX3806" fmla="*/ 7351286 w 11737975"/>
              <a:gd name="connsiteY3806" fmla="*/ 4924264 h 6679095"/>
              <a:gd name="connsiteX3807" fmla="*/ 7351306 w 11737975"/>
              <a:gd name="connsiteY3807" fmla="*/ 4924358 h 6679095"/>
              <a:gd name="connsiteX3808" fmla="*/ 7355055 w 11737975"/>
              <a:gd name="connsiteY3808" fmla="*/ 4925801 h 6679095"/>
              <a:gd name="connsiteX3809" fmla="*/ 7352783 w 11737975"/>
              <a:gd name="connsiteY3809" fmla="*/ 4935161 h 6679095"/>
              <a:gd name="connsiteX3810" fmla="*/ 7346719 w 11737975"/>
              <a:gd name="connsiteY3810" fmla="*/ 4929321 h 6679095"/>
              <a:gd name="connsiteX3811" fmla="*/ 3507171 w 11737975"/>
              <a:gd name="connsiteY3811" fmla="*/ 4921846 h 6679095"/>
              <a:gd name="connsiteX3812" fmla="*/ 3506682 w 11737975"/>
              <a:gd name="connsiteY3812" fmla="*/ 4923364 h 6679095"/>
              <a:gd name="connsiteX3813" fmla="*/ 3507828 w 11737975"/>
              <a:gd name="connsiteY3813" fmla="*/ 4930432 h 6679095"/>
              <a:gd name="connsiteX3814" fmla="*/ 3531984 w 11737975"/>
              <a:gd name="connsiteY3814" fmla="*/ 4950077 h 6679095"/>
              <a:gd name="connsiteX3815" fmla="*/ 3511212 w 11737975"/>
              <a:gd name="connsiteY3815" fmla="*/ 4927049 h 6679095"/>
              <a:gd name="connsiteX3816" fmla="*/ 3507171 w 11737975"/>
              <a:gd name="connsiteY3816" fmla="*/ 4921846 h 6679095"/>
              <a:gd name="connsiteX3817" fmla="*/ 7360395 w 11737975"/>
              <a:gd name="connsiteY3817" fmla="*/ 4920687 h 6679095"/>
              <a:gd name="connsiteX3818" fmla="*/ 7361610 w 11737975"/>
              <a:gd name="connsiteY3818" fmla="*/ 4923647 h 6679095"/>
              <a:gd name="connsiteX3819" fmla="*/ 7360788 w 11737975"/>
              <a:gd name="connsiteY3819" fmla="*/ 4923749 h 6679095"/>
              <a:gd name="connsiteX3820" fmla="*/ 7360255 w 11737975"/>
              <a:gd name="connsiteY3820" fmla="*/ 4921875 h 6679095"/>
              <a:gd name="connsiteX3821" fmla="*/ 7874120 w 11737975"/>
              <a:gd name="connsiteY3821" fmla="*/ 4910370 h 6679095"/>
              <a:gd name="connsiteX3822" fmla="*/ 7864332 w 11737975"/>
              <a:gd name="connsiteY3822" fmla="*/ 4916789 h 6679095"/>
              <a:gd name="connsiteX3823" fmla="*/ 7856456 w 11737975"/>
              <a:gd name="connsiteY3823" fmla="*/ 4940375 h 6679095"/>
              <a:gd name="connsiteX3824" fmla="*/ 7885785 w 11737975"/>
              <a:gd name="connsiteY3824" fmla="*/ 4910556 h 6679095"/>
              <a:gd name="connsiteX3825" fmla="*/ 7874120 w 11737975"/>
              <a:gd name="connsiteY3825" fmla="*/ 4910370 h 6679095"/>
              <a:gd name="connsiteX3826" fmla="*/ 5335549 w 11737975"/>
              <a:gd name="connsiteY3826" fmla="*/ 4906519 h 6679095"/>
              <a:gd name="connsiteX3827" fmla="*/ 5336749 w 11737975"/>
              <a:gd name="connsiteY3827" fmla="*/ 4907744 h 6679095"/>
              <a:gd name="connsiteX3828" fmla="*/ 5344068 w 11737975"/>
              <a:gd name="connsiteY3828" fmla="*/ 4924589 h 6679095"/>
              <a:gd name="connsiteX3829" fmla="*/ 5342412 w 11737975"/>
              <a:gd name="connsiteY3829" fmla="*/ 4927707 h 6679095"/>
              <a:gd name="connsiteX3830" fmla="*/ 5337893 w 11737975"/>
              <a:gd name="connsiteY3830" fmla="*/ 4924122 h 6679095"/>
              <a:gd name="connsiteX3831" fmla="*/ 8145045 w 11737975"/>
              <a:gd name="connsiteY3831" fmla="*/ 4906484 h 6679095"/>
              <a:gd name="connsiteX3832" fmla="*/ 8152883 w 11737975"/>
              <a:gd name="connsiteY3832" fmla="*/ 4968100 h 6679095"/>
              <a:gd name="connsiteX3833" fmla="*/ 8163315 w 11737975"/>
              <a:gd name="connsiteY3833" fmla="*/ 4975744 h 6679095"/>
              <a:gd name="connsiteX3834" fmla="*/ 8145045 w 11737975"/>
              <a:gd name="connsiteY3834" fmla="*/ 4906484 h 6679095"/>
              <a:gd name="connsiteX3835" fmla="*/ 8076183 w 11737975"/>
              <a:gd name="connsiteY3835" fmla="*/ 4906069 h 6679095"/>
              <a:gd name="connsiteX3836" fmla="*/ 8069325 w 11737975"/>
              <a:gd name="connsiteY3836" fmla="*/ 4912145 h 6679095"/>
              <a:gd name="connsiteX3837" fmla="*/ 8078585 w 11737975"/>
              <a:gd name="connsiteY3837" fmla="*/ 4922003 h 6679095"/>
              <a:gd name="connsiteX3838" fmla="*/ 8083379 w 11737975"/>
              <a:gd name="connsiteY3838" fmla="*/ 4909031 h 6679095"/>
              <a:gd name="connsiteX3839" fmla="*/ 8076183 w 11737975"/>
              <a:gd name="connsiteY3839" fmla="*/ 4906069 h 6679095"/>
              <a:gd name="connsiteX3840" fmla="*/ 7838931 w 11737975"/>
              <a:gd name="connsiteY3840" fmla="*/ 4904108 h 6679095"/>
              <a:gd name="connsiteX3841" fmla="*/ 7837186 w 11737975"/>
              <a:gd name="connsiteY3841" fmla="*/ 4906672 h 6679095"/>
              <a:gd name="connsiteX3842" fmla="*/ 7845672 w 11737975"/>
              <a:gd name="connsiteY3842" fmla="*/ 4904223 h 6679095"/>
              <a:gd name="connsiteX3843" fmla="*/ 7838931 w 11737975"/>
              <a:gd name="connsiteY3843" fmla="*/ 4904108 h 6679095"/>
              <a:gd name="connsiteX3844" fmla="*/ 7963328 w 11737975"/>
              <a:gd name="connsiteY3844" fmla="*/ 4895363 h 6679095"/>
              <a:gd name="connsiteX3845" fmla="*/ 7959446 w 11737975"/>
              <a:gd name="connsiteY3845" fmla="*/ 4899679 h 6679095"/>
              <a:gd name="connsiteX3846" fmla="*/ 7972589 w 11737975"/>
              <a:gd name="connsiteY3846" fmla="*/ 4909614 h 6679095"/>
              <a:gd name="connsiteX3847" fmla="*/ 7977552 w 11737975"/>
              <a:gd name="connsiteY3847" fmla="*/ 4908077 h 6679095"/>
              <a:gd name="connsiteX3848" fmla="*/ 7981251 w 11737975"/>
              <a:gd name="connsiteY3848" fmla="*/ 4899873 h 6679095"/>
              <a:gd name="connsiteX3849" fmla="*/ 7971564 w 11737975"/>
              <a:gd name="connsiteY3849" fmla="*/ 4895807 h 6679095"/>
              <a:gd name="connsiteX3850" fmla="*/ 7963328 w 11737975"/>
              <a:gd name="connsiteY3850" fmla="*/ 4895363 h 6679095"/>
              <a:gd name="connsiteX3851" fmla="*/ 3524763 w 11737975"/>
              <a:gd name="connsiteY3851" fmla="*/ 4891593 h 6679095"/>
              <a:gd name="connsiteX3852" fmla="*/ 3521239 w 11737975"/>
              <a:gd name="connsiteY3852" fmla="*/ 4917022 h 6679095"/>
              <a:gd name="connsiteX3853" fmla="*/ 3508059 w 11737975"/>
              <a:gd name="connsiteY3853" fmla="*/ 4908297 h 6679095"/>
              <a:gd name="connsiteX3854" fmla="*/ 3517898 w 11737975"/>
              <a:gd name="connsiteY3854" fmla="*/ 4920363 h 6679095"/>
              <a:gd name="connsiteX3855" fmla="*/ 3529963 w 11737975"/>
              <a:gd name="connsiteY3855" fmla="*/ 4930200 h 6679095"/>
              <a:gd name="connsiteX3856" fmla="*/ 3531075 w 11737975"/>
              <a:gd name="connsiteY3856" fmla="*/ 4929087 h 6679095"/>
              <a:gd name="connsiteX3857" fmla="*/ 3543139 w 11737975"/>
              <a:gd name="connsiteY3857" fmla="*/ 4938923 h 6679095"/>
              <a:gd name="connsiteX3858" fmla="*/ 3544252 w 11737975"/>
              <a:gd name="connsiteY3858" fmla="*/ 4937809 h 6679095"/>
              <a:gd name="connsiteX3859" fmla="*/ 3545553 w 11737975"/>
              <a:gd name="connsiteY3859" fmla="*/ 4914610 h 6679095"/>
              <a:gd name="connsiteX3860" fmla="*/ 3536829 w 11737975"/>
              <a:gd name="connsiteY3860" fmla="*/ 4901432 h 6679095"/>
              <a:gd name="connsiteX3861" fmla="*/ 3524763 w 11737975"/>
              <a:gd name="connsiteY3861" fmla="*/ 4891593 h 6679095"/>
              <a:gd name="connsiteX3862" fmla="*/ 7850378 w 11737975"/>
              <a:gd name="connsiteY3862" fmla="*/ 4889959 h 6679095"/>
              <a:gd name="connsiteX3863" fmla="*/ 7845132 w 11737975"/>
              <a:gd name="connsiteY3863" fmla="*/ 4894279 h 6679095"/>
              <a:gd name="connsiteX3864" fmla="*/ 7847260 w 11737975"/>
              <a:gd name="connsiteY3864" fmla="*/ 4902983 h 6679095"/>
              <a:gd name="connsiteX3865" fmla="*/ 7868742 w 11737975"/>
              <a:gd name="connsiteY3865" fmla="*/ 4894847 h 6679095"/>
              <a:gd name="connsiteX3866" fmla="*/ 7858603 w 11737975"/>
              <a:gd name="connsiteY3866" fmla="*/ 4891428 h 6679095"/>
              <a:gd name="connsiteX3867" fmla="*/ 7850378 w 11737975"/>
              <a:gd name="connsiteY3867" fmla="*/ 4889959 h 6679095"/>
              <a:gd name="connsiteX3868" fmla="*/ 7801713 w 11737975"/>
              <a:gd name="connsiteY3868" fmla="*/ 4888953 h 6679095"/>
              <a:gd name="connsiteX3869" fmla="*/ 7793699 w 11737975"/>
              <a:gd name="connsiteY3869" fmla="*/ 4889673 h 6679095"/>
              <a:gd name="connsiteX3870" fmla="*/ 7793802 w 11737975"/>
              <a:gd name="connsiteY3870" fmla="*/ 4892980 h 6679095"/>
              <a:gd name="connsiteX3871" fmla="*/ 7784518 w 11737975"/>
              <a:gd name="connsiteY3871" fmla="*/ 4900880 h 6679095"/>
              <a:gd name="connsiteX3872" fmla="*/ 7785073 w 11737975"/>
              <a:gd name="connsiteY3872" fmla="*/ 4914832 h 6679095"/>
              <a:gd name="connsiteX3873" fmla="*/ 7790101 w 11737975"/>
              <a:gd name="connsiteY3873" fmla="*/ 4915841 h 6679095"/>
              <a:gd name="connsiteX3874" fmla="*/ 7790653 w 11737975"/>
              <a:gd name="connsiteY3874" fmla="*/ 4918294 h 6679095"/>
              <a:gd name="connsiteX3875" fmla="*/ 7785988 w 11737975"/>
              <a:gd name="connsiteY3875" fmla="*/ 4928000 h 6679095"/>
              <a:gd name="connsiteX3876" fmla="*/ 7789186 w 11737975"/>
              <a:gd name="connsiteY3876" fmla="*/ 4939964 h 6679095"/>
              <a:gd name="connsiteX3877" fmla="*/ 7796794 w 11737975"/>
              <a:gd name="connsiteY3877" fmla="*/ 4937009 h 6679095"/>
              <a:gd name="connsiteX3878" fmla="*/ 7800217 w 11737975"/>
              <a:gd name="connsiteY3878" fmla="*/ 4933282 h 6679095"/>
              <a:gd name="connsiteX3879" fmla="*/ 7802769 w 11737975"/>
              <a:gd name="connsiteY3879" fmla="*/ 4936026 h 6679095"/>
              <a:gd name="connsiteX3880" fmla="*/ 7828243 w 11737975"/>
              <a:gd name="connsiteY3880" fmla="*/ 4911922 h 6679095"/>
              <a:gd name="connsiteX3881" fmla="*/ 7812190 w 11737975"/>
              <a:gd name="connsiteY3881" fmla="*/ 4899005 h 6679095"/>
              <a:gd name="connsiteX3882" fmla="*/ 7809718 w 11737975"/>
              <a:gd name="connsiteY3882" fmla="*/ 4899073 h 6679095"/>
              <a:gd name="connsiteX3883" fmla="*/ 7807942 w 11737975"/>
              <a:gd name="connsiteY3883" fmla="*/ 4896816 h 6679095"/>
              <a:gd name="connsiteX3884" fmla="*/ 7808233 w 11737975"/>
              <a:gd name="connsiteY3884" fmla="*/ 4896122 h 6679095"/>
              <a:gd name="connsiteX3885" fmla="*/ 7801713 w 11737975"/>
              <a:gd name="connsiteY3885" fmla="*/ 4888953 h 6679095"/>
              <a:gd name="connsiteX3886" fmla="*/ 7713937 w 11737975"/>
              <a:gd name="connsiteY3886" fmla="*/ 4888769 h 6679095"/>
              <a:gd name="connsiteX3887" fmla="*/ 7707990 w 11737975"/>
              <a:gd name="connsiteY3887" fmla="*/ 4892713 h 6679095"/>
              <a:gd name="connsiteX3888" fmla="*/ 7706474 w 11737975"/>
              <a:gd name="connsiteY3888" fmla="*/ 4891576 h 6679095"/>
              <a:gd name="connsiteX3889" fmla="*/ 7699696 w 11737975"/>
              <a:gd name="connsiteY3889" fmla="*/ 4891283 h 6679095"/>
              <a:gd name="connsiteX3890" fmla="*/ 7694580 w 11737975"/>
              <a:gd name="connsiteY3890" fmla="*/ 4921476 h 6679095"/>
              <a:gd name="connsiteX3891" fmla="*/ 7696841 w 11737975"/>
              <a:gd name="connsiteY3891" fmla="*/ 4922639 h 6679095"/>
              <a:gd name="connsiteX3892" fmla="*/ 7696238 w 11737975"/>
              <a:gd name="connsiteY3892" fmla="*/ 4929720 h 6679095"/>
              <a:gd name="connsiteX3893" fmla="*/ 7713630 w 11737975"/>
              <a:gd name="connsiteY3893" fmla="*/ 4930775 h 6679095"/>
              <a:gd name="connsiteX3894" fmla="*/ 7710074 w 11737975"/>
              <a:gd name="connsiteY3894" fmla="*/ 4922217 h 6679095"/>
              <a:gd name="connsiteX3895" fmla="*/ 7708420 w 11737975"/>
              <a:gd name="connsiteY3895" fmla="*/ 4920747 h 6679095"/>
              <a:gd name="connsiteX3896" fmla="*/ 7713622 w 11737975"/>
              <a:gd name="connsiteY3896" fmla="*/ 4912036 h 6679095"/>
              <a:gd name="connsiteX3897" fmla="*/ 7714672 w 11737975"/>
              <a:gd name="connsiteY3897" fmla="*/ 4898628 h 6679095"/>
              <a:gd name="connsiteX3898" fmla="*/ 7717208 w 11737975"/>
              <a:gd name="connsiteY3898" fmla="*/ 4897761 h 6679095"/>
              <a:gd name="connsiteX3899" fmla="*/ 7713937 w 11737975"/>
              <a:gd name="connsiteY3899" fmla="*/ 4888769 h 6679095"/>
              <a:gd name="connsiteX3900" fmla="*/ 7989304 w 11737975"/>
              <a:gd name="connsiteY3900" fmla="*/ 4886952 h 6679095"/>
              <a:gd name="connsiteX3901" fmla="*/ 7982997 w 11737975"/>
              <a:gd name="connsiteY3901" fmla="*/ 4890767 h 6679095"/>
              <a:gd name="connsiteX3902" fmla="*/ 8003776 w 11737975"/>
              <a:gd name="connsiteY3902" fmla="*/ 4905564 h 6679095"/>
              <a:gd name="connsiteX3903" fmla="*/ 7989304 w 11737975"/>
              <a:gd name="connsiteY3903" fmla="*/ 4886952 h 6679095"/>
              <a:gd name="connsiteX3904" fmla="*/ 7749666 w 11737975"/>
              <a:gd name="connsiteY3904" fmla="*/ 4884381 h 6679095"/>
              <a:gd name="connsiteX3905" fmla="*/ 7743381 w 11737975"/>
              <a:gd name="connsiteY3905" fmla="*/ 4895458 h 6679095"/>
              <a:gd name="connsiteX3906" fmla="*/ 7750385 w 11737975"/>
              <a:gd name="connsiteY3906" fmla="*/ 4906601 h 6679095"/>
              <a:gd name="connsiteX3907" fmla="*/ 7749666 w 11737975"/>
              <a:gd name="connsiteY3907" fmla="*/ 4884381 h 6679095"/>
              <a:gd name="connsiteX3908" fmla="*/ 7882551 w 11737975"/>
              <a:gd name="connsiteY3908" fmla="*/ 4883824 h 6679095"/>
              <a:gd name="connsiteX3909" fmla="*/ 7869073 w 11737975"/>
              <a:gd name="connsiteY3909" fmla="*/ 4899974 h 6679095"/>
              <a:gd name="connsiteX3910" fmla="*/ 7886625 w 11737975"/>
              <a:gd name="connsiteY3910" fmla="*/ 4900066 h 6679095"/>
              <a:gd name="connsiteX3911" fmla="*/ 7889307 w 11737975"/>
              <a:gd name="connsiteY3911" fmla="*/ 4887509 h 6679095"/>
              <a:gd name="connsiteX3912" fmla="*/ 7882551 w 11737975"/>
              <a:gd name="connsiteY3912" fmla="*/ 4883824 h 6679095"/>
              <a:gd name="connsiteX3913" fmla="*/ 7828271 w 11737975"/>
              <a:gd name="connsiteY3913" fmla="*/ 4878371 h 6679095"/>
              <a:gd name="connsiteX3914" fmla="*/ 7822908 w 11737975"/>
              <a:gd name="connsiteY3914" fmla="*/ 4885304 h 6679095"/>
              <a:gd name="connsiteX3915" fmla="*/ 7829645 w 11737975"/>
              <a:gd name="connsiteY3915" fmla="*/ 4889242 h 6679095"/>
              <a:gd name="connsiteX3916" fmla="*/ 7835008 w 11737975"/>
              <a:gd name="connsiteY3916" fmla="*/ 4882310 h 6679095"/>
              <a:gd name="connsiteX3917" fmla="*/ 7828271 w 11737975"/>
              <a:gd name="connsiteY3917" fmla="*/ 4878371 h 6679095"/>
              <a:gd name="connsiteX3918" fmla="*/ 8305759 w 11737975"/>
              <a:gd name="connsiteY3918" fmla="*/ 4873935 h 6679095"/>
              <a:gd name="connsiteX3919" fmla="*/ 8295404 w 11737975"/>
              <a:gd name="connsiteY3919" fmla="*/ 4904339 h 6679095"/>
              <a:gd name="connsiteX3920" fmla="*/ 8305759 w 11737975"/>
              <a:gd name="connsiteY3920" fmla="*/ 4873935 h 6679095"/>
              <a:gd name="connsiteX3921" fmla="*/ 7384752 w 11737975"/>
              <a:gd name="connsiteY3921" fmla="*/ 4871329 h 6679095"/>
              <a:gd name="connsiteX3922" fmla="*/ 7381076 w 11737975"/>
              <a:gd name="connsiteY3922" fmla="*/ 4875923 h 6679095"/>
              <a:gd name="connsiteX3923" fmla="*/ 7380357 w 11737975"/>
              <a:gd name="connsiteY3923" fmla="*/ 4881861 h 6679095"/>
              <a:gd name="connsiteX3924" fmla="*/ 7374857 w 11737975"/>
              <a:gd name="connsiteY3924" fmla="*/ 4883985 h 6679095"/>
              <a:gd name="connsiteX3925" fmla="*/ 7368399 w 11737975"/>
              <a:gd name="connsiteY3925" fmla="*/ 4891617 h 6679095"/>
              <a:gd name="connsiteX3926" fmla="*/ 7374032 w 11737975"/>
              <a:gd name="connsiteY3926" fmla="*/ 4904260 h 6679095"/>
              <a:gd name="connsiteX3927" fmla="*/ 7386254 w 11737975"/>
              <a:gd name="connsiteY3927" fmla="*/ 4884449 h 6679095"/>
              <a:gd name="connsiteX3928" fmla="*/ 7383084 w 11737975"/>
              <a:gd name="connsiteY3928" fmla="*/ 4882419 h 6679095"/>
              <a:gd name="connsiteX3929" fmla="*/ 7386115 w 11737975"/>
              <a:gd name="connsiteY3929" fmla="*/ 4882229 h 6679095"/>
              <a:gd name="connsiteX3930" fmla="*/ 7390093 w 11737975"/>
              <a:gd name="connsiteY3930" fmla="*/ 4876319 h 6679095"/>
              <a:gd name="connsiteX3931" fmla="*/ 7384752 w 11737975"/>
              <a:gd name="connsiteY3931" fmla="*/ 4871329 h 6679095"/>
              <a:gd name="connsiteX3932" fmla="*/ 7642198 w 11737975"/>
              <a:gd name="connsiteY3932" fmla="*/ 4866180 h 6679095"/>
              <a:gd name="connsiteX3933" fmla="*/ 7639501 w 11737975"/>
              <a:gd name="connsiteY3933" fmla="*/ 4868914 h 6679095"/>
              <a:gd name="connsiteX3934" fmla="*/ 7639576 w 11737975"/>
              <a:gd name="connsiteY3934" fmla="*/ 4876195 h 6679095"/>
              <a:gd name="connsiteX3935" fmla="*/ 7652832 w 11737975"/>
              <a:gd name="connsiteY3935" fmla="*/ 4868100 h 6679095"/>
              <a:gd name="connsiteX3936" fmla="*/ 7642198 w 11737975"/>
              <a:gd name="connsiteY3936" fmla="*/ 4866180 h 6679095"/>
              <a:gd name="connsiteX3937" fmla="*/ 3572373 w 11737975"/>
              <a:gd name="connsiteY3937" fmla="*/ 4865887 h 6679095"/>
              <a:gd name="connsiteX3938" fmla="*/ 3584433 w 11737975"/>
              <a:gd name="connsiteY3938" fmla="*/ 4875730 h 6679095"/>
              <a:gd name="connsiteX3939" fmla="*/ 3572373 w 11737975"/>
              <a:gd name="connsiteY3939" fmla="*/ 4865887 h 6679095"/>
              <a:gd name="connsiteX3940" fmla="*/ 8006782 w 11737975"/>
              <a:gd name="connsiteY3940" fmla="*/ 4863945 h 6679095"/>
              <a:gd name="connsiteX3941" fmla="*/ 8001651 w 11737975"/>
              <a:gd name="connsiteY3941" fmla="*/ 4874528 h 6679095"/>
              <a:gd name="connsiteX3942" fmla="*/ 8016514 w 11737975"/>
              <a:gd name="connsiteY3942" fmla="*/ 4872188 h 6679095"/>
              <a:gd name="connsiteX3943" fmla="*/ 8006782 w 11737975"/>
              <a:gd name="connsiteY3943" fmla="*/ 4863945 h 6679095"/>
              <a:gd name="connsiteX3944" fmla="*/ 7740783 w 11737975"/>
              <a:gd name="connsiteY3944" fmla="*/ 4863327 h 6679095"/>
              <a:gd name="connsiteX3945" fmla="*/ 7735357 w 11737975"/>
              <a:gd name="connsiteY3945" fmla="*/ 4865790 h 6679095"/>
              <a:gd name="connsiteX3946" fmla="*/ 7736897 w 11737975"/>
              <a:gd name="connsiteY3946" fmla="*/ 4886188 h 6679095"/>
              <a:gd name="connsiteX3947" fmla="*/ 7740783 w 11737975"/>
              <a:gd name="connsiteY3947" fmla="*/ 4863327 h 6679095"/>
              <a:gd name="connsiteX3948" fmla="*/ 8378777 w 11737975"/>
              <a:gd name="connsiteY3948" fmla="*/ 4858236 h 6679095"/>
              <a:gd name="connsiteX3949" fmla="*/ 8372815 w 11737975"/>
              <a:gd name="connsiteY3949" fmla="*/ 4862493 h 6679095"/>
              <a:gd name="connsiteX3950" fmla="*/ 8372696 w 11737975"/>
              <a:gd name="connsiteY3950" fmla="*/ 4868504 h 6679095"/>
              <a:gd name="connsiteX3951" fmla="*/ 8385621 w 11737975"/>
              <a:gd name="connsiteY3951" fmla="*/ 4870644 h 6679095"/>
              <a:gd name="connsiteX3952" fmla="*/ 8386237 w 11737975"/>
              <a:gd name="connsiteY3952" fmla="*/ 4861934 h 6679095"/>
              <a:gd name="connsiteX3953" fmla="*/ 8378777 w 11737975"/>
              <a:gd name="connsiteY3953" fmla="*/ 4858236 h 6679095"/>
              <a:gd name="connsiteX3954" fmla="*/ 7794902 w 11737975"/>
              <a:gd name="connsiteY3954" fmla="*/ 4857375 h 6679095"/>
              <a:gd name="connsiteX3955" fmla="*/ 7787118 w 11737975"/>
              <a:gd name="connsiteY3955" fmla="*/ 4871800 h 6679095"/>
              <a:gd name="connsiteX3956" fmla="*/ 7792313 w 11737975"/>
              <a:gd name="connsiteY3956" fmla="*/ 4873150 h 6679095"/>
              <a:gd name="connsiteX3957" fmla="*/ 7796334 w 11737975"/>
              <a:gd name="connsiteY3957" fmla="*/ 4868963 h 6679095"/>
              <a:gd name="connsiteX3958" fmla="*/ 7799549 w 11737975"/>
              <a:gd name="connsiteY3958" fmla="*/ 4878076 h 6679095"/>
              <a:gd name="connsiteX3959" fmla="*/ 7802700 w 11737975"/>
              <a:gd name="connsiteY3959" fmla="*/ 4879135 h 6679095"/>
              <a:gd name="connsiteX3960" fmla="*/ 7807210 w 11737975"/>
              <a:gd name="connsiteY3960" fmla="*/ 4875541 h 6679095"/>
              <a:gd name="connsiteX3961" fmla="*/ 7798912 w 11737975"/>
              <a:gd name="connsiteY3961" fmla="*/ 4865477 h 6679095"/>
              <a:gd name="connsiteX3962" fmla="*/ 7797646 w 11737975"/>
              <a:gd name="connsiteY3962" fmla="*/ 4865887 h 6679095"/>
              <a:gd name="connsiteX3963" fmla="*/ 7799307 w 11737975"/>
              <a:gd name="connsiteY3963" fmla="*/ 4860424 h 6679095"/>
              <a:gd name="connsiteX3964" fmla="*/ 7794902 w 11737975"/>
              <a:gd name="connsiteY3964" fmla="*/ 4857375 h 6679095"/>
              <a:gd name="connsiteX3965" fmla="*/ 8179827 w 11737975"/>
              <a:gd name="connsiteY3965" fmla="*/ 4846347 h 6679095"/>
              <a:gd name="connsiteX3966" fmla="*/ 8175332 w 11737975"/>
              <a:gd name="connsiteY3966" fmla="*/ 4849150 h 6679095"/>
              <a:gd name="connsiteX3967" fmla="*/ 8188751 w 11737975"/>
              <a:gd name="connsiteY3967" fmla="*/ 4912342 h 6679095"/>
              <a:gd name="connsiteX3968" fmla="*/ 8220923 w 11737975"/>
              <a:gd name="connsiteY3968" fmla="*/ 4923905 h 6679095"/>
              <a:gd name="connsiteX3969" fmla="*/ 8179827 w 11737975"/>
              <a:gd name="connsiteY3969" fmla="*/ 4846347 h 6679095"/>
              <a:gd name="connsiteX3970" fmla="*/ 8051767 w 11737975"/>
              <a:gd name="connsiteY3970" fmla="*/ 4845923 h 6679095"/>
              <a:gd name="connsiteX3971" fmla="*/ 8050368 w 11737975"/>
              <a:gd name="connsiteY3971" fmla="*/ 4848399 h 6679095"/>
              <a:gd name="connsiteX3972" fmla="*/ 8049884 w 11737975"/>
              <a:gd name="connsiteY3972" fmla="*/ 4848027 h 6679095"/>
              <a:gd name="connsiteX3973" fmla="*/ 8044102 w 11737975"/>
              <a:gd name="connsiteY3973" fmla="*/ 4858056 h 6679095"/>
              <a:gd name="connsiteX3974" fmla="*/ 8044534 w 11737975"/>
              <a:gd name="connsiteY3974" fmla="*/ 4858727 h 6679095"/>
              <a:gd name="connsiteX3975" fmla="*/ 8042592 w 11737975"/>
              <a:gd name="connsiteY3975" fmla="*/ 4862162 h 6679095"/>
              <a:gd name="connsiteX3976" fmla="*/ 8034358 w 11737975"/>
              <a:gd name="connsiteY3976" fmla="*/ 4883390 h 6679095"/>
              <a:gd name="connsiteX3977" fmla="*/ 8050394 w 11737975"/>
              <a:gd name="connsiteY3977" fmla="*/ 4874812 h 6679095"/>
              <a:gd name="connsiteX3978" fmla="*/ 8050750 w 11737975"/>
              <a:gd name="connsiteY3978" fmla="*/ 4867336 h 6679095"/>
              <a:gd name="connsiteX3979" fmla="*/ 8062047 w 11737975"/>
              <a:gd name="connsiteY3979" fmla="*/ 4860587 h 6679095"/>
              <a:gd name="connsiteX3980" fmla="*/ 8057241 w 11737975"/>
              <a:gd name="connsiteY3980" fmla="*/ 4853694 h 6679095"/>
              <a:gd name="connsiteX3981" fmla="*/ 8051604 w 11737975"/>
              <a:gd name="connsiteY3981" fmla="*/ 4849351 h 6679095"/>
              <a:gd name="connsiteX3982" fmla="*/ 8251029 w 11737975"/>
              <a:gd name="connsiteY3982" fmla="*/ 4844267 h 6679095"/>
              <a:gd name="connsiteX3983" fmla="*/ 8241363 w 11737975"/>
              <a:gd name="connsiteY3983" fmla="*/ 4848334 h 6679095"/>
              <a:gd name="connsiteX3984" fmla="*/ 8239895 w 11737975"/>
              <a:gd name="connsiteY3984" fmla="*/ 4856910 h 6679095"/>
              <a:gd name="connsiteX3985" fmla="*/ 8248191 w 11737975"/>
              <a:gd name="connsiteY3985" fmla="*/ 4864753 h 6679095"/>
              <a:gd name="connsiteX3986" fmla="*/ 8256885 w 11737975"/>
              <a:gd name="connsiteY3986" fmla="*/ 4864443 h 6679095"/>
              <a:gd name="connsiteX3987" fmla="*/ 8254209 w 11737975"/>
              <a:gd name="connsiteY3987" fmla="*/ 4871774 h 6679095"/>
              <a:gd name="connsiteX3988" fmla="*/ 8283322 w 11737975"/>
              <a:gd name="connsiteY3988" fmla="*/ 4851370 h 6679095"/>
              <a:gd name="connsiteX3989" fmla="*/ 8274077 w 11737975"/>
              <a:gd name="connsiteY3989" fmla="*/ 4849386 h 6679095"/>
              <a:gd name="connsiteX3990" fmla="*/ 8260017 w 11737975"/>
              <a:gd name="connsiteY3990" fmla="*/ 4857239 h 6679095"/>
              <a:gd name="connsiteX3991" fmla="*/ 8261177 w 11737975"/>
              <a:gd name="connsiteY3991" fmla="*/ 4852114 h 6679095"/>
              <a:gd name="connsiteX3992" fmla="*/ 8251029 w 11737975"/>
              <a:gd name="connsiteY3992" fmla="*/ 4844267 h 6679095"/>
              <a:gd name="connsiteX3993" fmla="*/ 7758275 w 11737975"/>
              <a:gd name="connsiteY3993" fmla="*/ 4836593 h 6679095"/>
              <a:gd name="connsiteX3994" fmla="*/ 7763097 w 11737975"/>
              <a:gd name="connsiteY3994" fmla="*/ 4855596 h 6679095"/>
              <a:gd name="connsiteX3995" fmla="*/ 7766767 w 11737975"/>
              <a:gd name="connsiteY3995" fmla="*/ 4857966 h 6679095"/>
              <a:gd name="connsiteX3996" fmla="*/ 7763004 w 11737975"/>
              <a:gd name="connsiteY3996" fmla="*/ 4862817 h 6679095"/>
              <a:gd name="connsiteX3997" fmla="*/ 7763439 w 11737975"/>
              <a:gd name="connsiteY3997" fmla="*/ 4863905 h 6679095"/>
              <a:gd name="connsiteX3998" fmla="*/ 7760581 w 11737975"/>
              <a:gd name="connsiteY3998" fmla="*/ 4875081 h 6679095"/>
              <a:gd name="connsiteX3999" fmla="*/ 7765442 w 11737975"/>
              <a:gd name="connsiteY3999" fmla="*/ 4924343 h 6679095"/>
              <a:gd name="connsiteX4000" fmla="*/ 7772205 w 11737975"/>
              <a:gd name="connsiteY4000" fmla="*/ 4880318 h 6679095"/>
              <a:gd name="connsiteX4001" fmla="*/ 7769583 w 11737975"/>
              <a:gd name="connsiteY4001" fmla="*/ 4874497 h 6679095"/>
              <a:gd name="connsiteX4002" fmla="*/ 7773473 w 11737975"/>
              <a:gd name="connsiteY4002" fmla="*/ 4877128 h 6679095"/>
              <a:gd name="connsiteX4003" fmla="*/ 7780093 w 11737975"/>
              <a:gd name="connsiteY4003" fmla="*/ 4851195 h 6679095"/>
              <a:gd name="connsiteX4004" fmla="*/ 7773122 w 11737975"/>
              <a:gd name="connsiteY4004" fmla="*/ 4853414 h 6679095"/>
              <a:gd name="connsiteX4005" fmla="*/ 8294162 w 11737975"/>
              <a:gd name="connsiteY4005" fmla="*/ 4832791 h 6679095"/>
              <a:gd name="connsiteX4006" fmla="*/ 8287965 w 11737975"/>
              <a:gd name="connsiteY4006" fmla="*/ 4833926 h 6679095"/>
              <a:gd name="connsiteX4007" fmla="*/ 8287555 w 11737975"/>
              <a:gd name="connsiteY4007" fmla="*/ 4849984 h 6679095"/>
              <a:gd name="connsiteX4008" fmla="*/ 8294162 w 11737975"/>
              <a:gd name="connsiteY4008" fmla="*/ 4832791 h 6679095"/>
              <a:gd name="connsiteX4009" fmla="*/ 7616458 w 11737975"/>
              <a:gd name="connsiteY4009" fmla="*/ 4832386 h 6679095"/>
              <a:gd name="connsiteX4010" fmla="*/ 7608994 w 11737975"/>
              <a:gd name="connsiteY4010" fmla="*/ 4833010 h 6679095"/>
              <a:gd name="connsiteX4011" fmla="*/ 7630532 w 11737975"/>
              <a:gd name="connsiteY4011" fmla="*/ 4857736 h 6679095"/>
              <a:gd name="connsiteX4012" fmla="*/ 7616458 w 11737975"/>
              <a:gd name="connsiteY4012" fmla="*/ 4832386 h 6679095"/>
              <a:gd name="connsiteX4013" fmla="*/ 8604641 w 11737975"/>
              <a:gd name="connsiteY4013" fmla="*/ 4832016 h 6679095"/>
              <a:gd name="connsiteX4014" fmla="*/ 8556107 w 11737975"/>
              <a:gd name="connsiteY4014" fmla="*/ 4853224 h 6679095"/>
              <a:gd name="connsiteX4015" fmla="*/ 8604641 w 11737975"/>
              <a:gd name="connsiteY4015" fmla="*/ 4832016 h 6679095"/>
              <a:gd name="connsiteX4016" fmla="*/ 7593179 w 11737975"/>
              <a:gd name="connsiteY4016" fmla="*/ 4828852 h 6679095"/>
              <a:gd name="connsiteX4017" fmla="*/ 7585142 w 11737975"/>
              <a:gd name="connsiteY4017" fmla="*/ 4841599 h 6679095"/>
              <a:gd name="connsiteX4018" fmla="*/ 7598421 w 11737975"/>
              <a:gd name="connsiteY4018" fmla="*/ 4829934 h 6679095"/>
              <a:gd name="connsiteX4019" fmla="*/ 7593179 w 11737975"/>
              <a:gd name="connsiteY4019" fmla="*/ 4828852 h 6679095"/>
              <a:gd name="connsiteX4020" fmla="*/ 7774206 w 11737975"/>
              <a:gd name="connsiteY4020" fmla="*/ 4823815 h 6679095"/>
              <a:gd name="connsiteX4021" fmla="*/ 7771372 w 11737975"/>
              <a:gd name="connsiteY4021" fmla="*/ 4832746 h 6679095"/>
              <a:gd name="connsiteX4022" fmla="*/ 7772694 w 11737975"/>
              <a:gd name="connsiteY4022" fmla="*/ 4835396 h 6679095"/>
              <a:gd name="connsiteX4023" fmla="*/ 7771591 w 11737975"/>
              <a:gd name="connsiteY4023" fmla="*/ 4835090 h 6679095"/>
              <a:gd name="connsiteX4024" fmla="*/ 7774784 w 11737975"/>
              <a:gd name="connsiteY4024" fmla="*/ 4852520 h 6679095"/>
              <a:gd name="connsiteX4025" fmla="*/ 7781202 w 11737975"/>
              <a:gd name="connsiteY4025" fmla="*/ 4847005 h 6679095"/>
              <a:gd name="connsiteX4026" fmla="*/ 7780810 w 11737975"/>
              <a:gd name="connsiteY4026" fmla="*/ 4845307 h 6679095"/>
              <a:gd name="connsiteX4027" fmla="*/ 7784906 w 11737975"/>
              <a:gd name="connsiteY4027" fmla="*/ 4848128 h 6679095"/>
              <a:gd name="connsiteX4028" fmla="*/ 7774206 w 11737975"/>
              <a:gd name="connsiteY4028" fmla="*/ 4823815 h 6679095"/>
              <a:gd name="connsiteX4029" fmla="*/ 7344307 w 11737975"/>
              <a:gd name="connsiteY4029" fmla="*/ 4821571 h 6679095"/>
              <a:gd name="connsiteX4030" fmla="*/ 7343627 w 11737975"/>
              <a:gd name="connsiteY4030" fmla="*/ 4823045 h 6679095"/>
              <a:gd name="connsiteX4031" fmla="*/ 7343470 w 11737975"/>
              <a:gd name="connsiteY4031" fmla="*/ 4821581 h 6679095"/>
              <a:gd name="connsiteX4032" fmla="*/ 5173042 w 11737975"/>
              <a:gd name="connsiteY4032" fmla="*/ 4817271 h 6679095"/>
              <a:gd name="connsiteX4033" fmla="*/ 5202729 w 11737975"/>
              <a:gd name="connsiteY4033" fmla="*/ 4840065 h 6679095"/>
              <a:gd name="connsiteX4034" fmla="*/ 5263622 w 11737975"/>
              <a:gd name="connsiteY4034" fmla="*/ 4886063 h 6679095"/>
              <a:gd name="connsiteX4035" fmla="*/ 5316774 w 11737975"/>
              <a:gd name="connsiteY4035" fmla="*/ 4887320 h 6679095"/>
              <a:gd name="connsiteX4036" fmla="*/ 5332461 w 11737975"/>
              <a:gd name="connsiteY4036" fmla="*/ 4903360 h 6679095"/>
              <a:gd name="connsiteX4037" fmla="*/ 5324903 w 11737975"/>
              <a:gd name="connsiteY4037" fmla="*/ 4918971 h 6679095"/>
              <a:gd name="connsiteX4038" fmla="*/ 5296835 w 11737975"/>
              <a:gd name="connsiteY4038" fmla="*/ 4884700 h 6679095"/>
              <a:gd name="connsiteX4039" fmla="*/ 5274834 w 11737975"/>
              <a:gd name="connsiteY4039" fmla="*/ 4884699 h 6679095"/>
              <a:gd name="connsiteX4040" fmla="*/ 5265402 w 11737975"/>
              <a:gd name="connsiteY4040" fmla="*/ 4927707 h 6679095"/>
              <a:gd name="connsiteX4041" fmla="*/ 5233972 w 11737975"/>
              <a:gd name="connsiteY4041" fmla="*/ 4899035 h 6679095"/>
              <a:gd name="connsiteX4042" fmla="*/ 5222970 w 11737975"/>
              <a:gd name="connsiteY4042" fmla="*/ 4884700 h 6679095"/>
              <a:gd name="connsiteX4043" fmla="*/ 5186824 w 11737975"/>
              <a:gd name="connsiteY4043" fmla="*/ 4884700 h 6679095"/>
              <a:gd name="connsiteX4044" fmla="*/ 5171108 w 11737975"/>
              <a:gd name="connsiteY4044" fmla="*/ 4899036 h 6679095"/>
              <a:gd name="connsiteX4045" fmla="*/ 5164821 w 11737975"/>
              <a:gd name="connsiteY4045" fmla="*/ 4870367 h 6679095"/>
              <a:gd name="connsiteX4046" fmla="*/ 5133389 w 11737975"/>
              <a:gd name="connsiteY4046" fmla="*/ 4870367 h 6679095"/>
              <a:gd name="connsiteX4047" fmla="*/ 5097689 w 11737975"/>
              <a:gd name="connsiteY4047" fmla="*/ 4841633 h 6679095"/>
              <a:gd name="connsiteX4048" fmla="*/ 5134220 w 11737975"/>
              <a:gd name="connsiteY4048" fmla="*/ 4830753 h 6679095"/>
              <a:gd name="connsiteX4049" fmla="*/ 5173042 w 11737975"/>
              <a:gd name="connsiteY4049" fmla="*/ 4817271 h 6679095"/>
              <a:gd name="connsiteX4050" fmla="*/ 8179549 w 11737975"/>
              <a:gd name="connsiteY4050" fmla="*/ 4816541 h 6679095"/>
              <a:gd name="connsiteX4051" fmla="*/ 8167541 w 11737975"/>
              <a:gd name="connsiteY4051" fmla="*/ 4834955 h 6679095"/>
              <a:gd name="connsiteX4052" fmla="*/ 8175235 w 11737975"/>
              <a:gd name="connsiteY4052" fmla="*/ 4844191 h 6679095"/>
              <a:gd name="connsiteX4053" fmla="*/ 8186980 w 11737975"/>
              <a:gd name="connsiteY4053" fmla="*/ 4818556 h 6679095"/>
              <a:gd name="connsiteX4054" fmla="*/ 8179549 w 11737975"/>
              <a:gd name="connsiteY4054" fmla="*/ 4816541 h 6679095"/>
              <a:gd name="connsiteX4055" fmla="*/ 7739562 w 11737975"/>
              <a:gd name="connsiteY4055" fmla="*/ 4816341 h 6679095"/>
              <a:gd name="connsiteX4056" fmla="*/ 7735406 w 11737975"/>
              <a:gd name="connsiteY4056" fmla="*/ 4816895 h 6679095"/>
              <a:gd name="connsiteX4057" fmla="*/ 7733890 w 11737975"/>
              <a:gd name="connsiteY4057" fmla="*/ 4823162 h 6679095"/>
              <a:gd name="connsiteX4058" fmla="*/ 7747984 w 11737975"/>
              <a:gd name="connsiteY4058" fmla="*/ 4826819 h 6679095"/>
              <a:gd name="connsiteX4059" fmla="*/ 7739562 w 11737975"/>
              <a:gd name="connsiteY4059" fmla="*/ 4816341 h 6679095"/>
              <a:gd name="connsiteX4060" fmla="*/ 7730042 w 11737975"/>
              <a:gd name="connsiteY4060" fmla="*/ 4815312 h 6679095"/>
              <a:gd name="connsiteX4061" fmla="*/ 7726284 w 11737975"/>
              <a:gd name="connsiteY4061" fmla="*/ 4819173 h 6679095"/>
              <a:gd name="connsiteX4062" fmla="*/ 7734940 w 11737975"/>
              <a:gd name="connsiteY4062" fmla="*/ 4817514 h 6679095"/>
              <a:gd name="connsiteX4063" fmla="*/ 7730042 w 11737975"/>
              <a:gd name="connsiteY4063" fmla="*/ 4815312 h 6679095"/>
              <a:gd name="connsiteX4064" fmla="*/ 4305156 w 11737975"/>
              <a:gd name="connsiteY4064" fmla="*/ 4813025 h 6679095"/>
              <a:gd name="connsiteX4065" fmla="*/ 4306728 w 11737975"/>
              <a:gd name="connsiteY4065" fmla="*/ 4813025 h 6679095"/>
              <a:gd name="connsiteX4066" fmla="*/ 4306671 w 11737975"/>
              <a:gd name="connsiteY4066" fmla="*/ 4813537 h 6679095"/>
              <a:gd name="connsiteX4067" fmla="*/ 7260889 w 11737975"/>
              <a:gd name="connsiteY4067" fmla="*/ 4812270 h 6679095"/>
              <a:gd name="connsiteX4068" fmla="*/ 7267881 w 11737975"/>
              <a:gd name="connsiteY4068" fmla="*/ 4815121 h 6679095"/>
              <a:gd name="connsiteX4069" fmla="*/ 7269788 w 11737975"/>
              <a:gd name="connsiteY4069" fmla="*/ 4813857 h 6679095"/>
              <a:gd name="connsiteX4070" fmla="*/ 7266750 w 11737975"/>
              <a:gd name="connsiteY4070" fmla="*/ 4822280 h 6679095"/>
              <a:gd name="connsiteX4071" fmla="*/ 7266394 w 11737975"/>
              <a:gd name="connsiteY4071" fmla="*/ 4819957 h 6679095"/>
              <a:gd name="connsiteX4072" fmla="*/ 5025962 w 11737975"/>
              <a:gd name="connsiteY4072" fmla="*/ 4807543 h 6679095"/>
              <a:gd name="connsiteX4073" fmla="*/ 5026269 w 11737975"/>
              <a:gd name="connsiteY4073" fmla="*/ 4813026 h 6679095"/>
              <a:gd name="connsiteX4074" fmla="*/ 5024400 w 11737975"/>
              <a:gd name="connsiteY4074" fmla="*/ 4810466 h 6679095"/>
              <a:gd name="connsiteX4075" fmla="*/ 7606217 w 11737975"/>
              <a:gd name="connsiteY4075" fmla="*/ 4803469 h 6679095"/>
              <a:gd name="connsiteX4076" fmla="*/ 7604459 w 11737975"/>
              <a:gd name="connsiteY4076" fmla="*/ 4823907 h 6679095"/>
              <a:gd name="connsiteX4077" fmla="*/ 7616564 w 11737975"/>
              <a:gd name="connsiteY4077" fmla="*/ 4816744 h 6679095"/>
              <a:gd name="connsiteX4078" fmla="*/ 7606217 w 11737975"/>
              <a:gd name="connsiteY4078" fmla="*/ 4803469 h 6679095"/>
              <a:gd name="connsiteX4079" fmla="*/ 8359224 w 11737975"/>
              <a:gd name="connsiteY4079" fmla="*/ 4803118 h 6679095"/>
              <a:gd name="connsiteX4080" fmla="*/ 8337938 w 11737975"/>
              <a:gd name="connsiteY4080" fmla="*/ 4813153 h 6679095"/>
              <a:gd name="connsiteX4081" fmla="*/ 8334589 w 11737975"/>
              <a:gd name="connsiteY4081" fmla="*/ 4838581 h 6679095"/>
              <a:gd name="connsiteX4082" fmla="*/ 8359224 w 11737975"/>
              <a:gd name="connsiteY4082" fmla="*/ 4803118 h 6679095"/>
              <a:gd name="connsiteX4083" fmla="*/ 8099308 w 11737975"/>
              <a:gd name="connsiteY4083" fmla="*/ 4795844 h 6679095"/>
              <a:gd name="connsiteX4084" fmla="*/ 8065333 w 11737975"/>
              <a:gd name="connsiteY4084" fmla="*/ 4821155 h 6679095"/>
              <a:gd name="connsiteX4085" fmla="*/ 8112447 w 11737975"/>
              <a:gd name="connsiteY4085" fmla="*/ 4801846 h 6679095"/>
              <a:gd name="connsiteX4086" fmla="*/ 8099308 w 11737975"/>
              <a:gd name="connsiteY4086" fmla="*/ 4795844 h 6679095"/>
              <a:gd name="connsiteX4087" fmla="*/ 8010457 w 11737975"/>
              <a:gd name="connsiteY4087" fmla="*/ 4792064 h 6679095"/>
              <a:gd name="connsiteX4088" fmla="*/ 8002794 w 11737975"/>
              <a:gd name="connsiteY4088" fmla="*/ 4803542 h 6679095"/>
              <a:gd name="connsiteX4089" fmla="*/ 8001942 w 11737975"/>
              <a:gd name="connsiteY4089" fmla="*/ 4806132 h 6679095"/>
              <a:gd name="connsiteX4090" fmla="*/ 8001309 w 11737975"/>
              <a:gd name="connsiteY4090" fmla="*/ 4805622 h 6679095"/>
              <a:gd name="connsiteX4091" fmla="*/ 7990700 w 11737975"/>
              <a:gd name="connsiteY4091" fmla="*/ 4825414 h 6679095"/>
              <a:gd name="connsiteX4092" fmla="*/ 7995535 w 11737975"/>
              <a:gd name="connsiteY4092" fmla="*/ 4828743 h 6679095"/>
              <a:gd name="connsiteX4093" fmla="*/ 8007660 w 11737975"/>
              <a:gd name="connsiteY4093" fmla="*/ 4818861 h 6679095"/>
              <a:gd name="connsiteX4094" fmla="*/ 8006794 w 11737975"/>
              <a:gd name="connsiteY4094" fmla="*/ 4816292 h 6679095"/>
              <a:gd name="connsiteX4095" fmla="*/ 8008371 w 11737975"/>
              <a:gd name="connsiteY4095" fmla="*/ 4813327 h 6679095"/>
              <a:gd name="connsiteX4096" fmla="*/ 8013525 w 11737975"/>
              <a:gd name="connsiteY4096" fmla="*/ 4792206 h 6679095"/>
              <a:gd name="connsiteX4097" fmla="*/ 8010457 w 11737975"/>
              <a:gd name="connsiteY4097" fmla="*/ 4792064 h 6679095"/>
              <a:gd name="connsiteX4098" fmla="*/ 7627261 w 11737975"/>
              <a:gd name="connsiteY4098" fmla="*/ 4790722 h 6679095"/>
              <a:gd name="connsiteX4099" fmla="*/ 7623047 w 11737975"/>
              <a:gd name="connsiteY4099" fmla="*/ 4791627 h 6679095"/>
              <a:gd name="connsiteX4100" fmla="*/ 7620189 w 11737975"/>
              <a:gd name="connsiteY4100" fmla="*/ 4804303 h 6679095"/>
              <a:gd name="connsiteX4101" fmla="*/ 7621016 w 11737975"/>
              <a:gd name="connsiteY4101" fmla="*/ 4805315 h 6679095"/>
              <a:gd name="connsiteX4102" fmla="*/ 7618701 w 11737975"/>
              <a:gd name="connsiteY4102" fmla="*/ 4804247 h 6679095"/>
              <a:gd name="connsiteX4103" fmla="*/ 7612010 w 11737975"/>
              <a:gd name="connsiteY4103" fmla="*/ 4802976 h 6679095"/>
              <a:gd name="connsiteX4104" fmla="*/ 7611599 w 11737975"/>
              <a:gd name="connsiteY4104" fmla="*/ 4811034 h 6679095"/>
              <a:gd name="connsiteX4105" fmla="*/ 7630679 w 11737975"/>
              <a:gd name="connsiteY4105" fmla="*/ 4822526 h 6679095"/>
              <a:gd name="connsiteX4106" fmla="*/ 7632494 w 11737975"/>
              <a:gd name="connsiteY4106" fmla="*/ 4814256 h 6679095"/>
              <a:gd name="connsiteX4107" fmla="*/ 7629567 w 11737975"/>
              <a:gd name="connsiteY4107" fmla="*/ 4810958 h 6679095"/>
              <a:gd name="connsiteX4108" fmla="*/ 7632171 w 11737975"/>
              <a:gd name="connsiteY4108" fmla="*/ 4809339 h 6679095"/>
              <a:gd name="connsiteX4109" fmla="*/ 7636696 w 11737975"/>
              <a:gd name="connsiteY4109" fmla="*/ 4799602 h 6679095"/>
              <a:gd name="connsiteX4110" fmla="*/ 7627261 w 11737975"/>
              <a:gd name="connsiteY4110" fmla="*/ 4790722 h 6679095"/>
              <a:gd name="connsiteX4111" fmla="*/ 7559634 w 11737975"/>
              <a:gd name="connsiteY4111" fmla="*/ 4790112 h 6679095"/>
              <a:gd name="connsiteX4112" fmla="*/ 7552848 w 11737975"/>
              <a:gd name="connsiteY4112" fmla="*/ 4793869 h 6679095"/>
              <a:gd name="connsiteX4113" fmla="*/ 7553718 w 11737975"/>
              <a:gd name="connsiteY4113" fmla="*/ 4803382 h 6679095"/>
              <a:gd name="connsiteX4114" fmla="*/ 7559634 w 11737975"/>
              <a:gd name="connsiteY4114" fmla="*/ 4790112 h 6679095"/>
              <a:gd name="connsiteX4115" fmla="*/ 7683739 w 11737975"/>
              <a:gd name="connsiteY4115" fmla="*/ 4789485 h 6679095"/>
              <a:gd name="connsiteX4116" fmla="*/ 7684747 w 11737975"/>
              <a:gd name="connsiteY4116" fmla="*/ 4794751 h 6679095"/>
              <a:gd name="connsiteX4117" fmla="*/ 7681572 w 11737975"/>
              <a:gd name="connsiteY4117" fmla="*/ 4791562 h 6679095"/>
              <a:gd name="connsiteX4118" fmla="*/ 7681998 w 11737975"/>
              <a:gd name="connsiteY4118" fmla="*/ 4791408 h 6679095"/>
              <a:gd name="connsiteX4119" fmla="*/ 8028017 w 11737975"/>
              <a:gd name="connsiteY4119" fmla="*/ 4789206 h 6679095"/>
              <a:gd name="connsiteX4120" fmla="*/ 8017341 w 11737975"/>
              <a:gd name="connsiteY4120" fmla="*/ 4801726 h 6679095"/>
              <a:gd name="connsiteX4121" fmla="*/ 8023148 w 11737975"/>
              <a:gd name="connsiteY4121" fmla="*/ 4814863 h 6679095"/>
              <a:gd name="connsiteX4122" fmla="*/ 8022791 w 11737975"/>
              <a:gd name="connsiteY4122" fmla="*/ 4815178 h 6679095"/>
              <a:gd name="connsiteX4123" fmla="*/ 8021240 w 11737975"/>
              <a:gd name="connsiteY4123" fmla="*/ 4826210 h 6679095"/>
              <a:gd name="connsiteX4124" fmla="*/ 8031369 w 11737975"/>
              <a:gd name="connsiteY4124" fmla="*/ 4826353 h 6679095"/>
              <a:gd name="connsiteX4125" fmla="*/ 8033341 w 11737975"/>
              <a:gd name="connsiteY4125" fmla="*/ 4817164 h 6679095"/>
              <a:gd name="connsiteX4126" fmla="*/ 8030502 w 11737975"/>
              <a:gd name="connsiteY4126" fmla="*/ 4809297 h 6679095"/>
              <a:gd name="connsiteX4127" fmla="*/ 8030645 w 11737975"/>
              <a:gd name="connsiteY4127" fmla="*/ 4809032 h 6679095"/>
              <a:gd name="connsiteX4128" fmla="*/ 8033621 w 11737975"/>
              <a:gd name="connsiteY4128" fmla="*/ 4799492 h 6679095"/>
              <a:gd name="connsiteX4129" fmla="*/ 8028017 w 11737975"/>
              <a:gd name="connsiteY4129" fmla="*/ 4789206 h 6679095"/>
              <a:gd name="connsiteX4130" fmla="*/ 7307311 w 11737975"/>
              <a:gd name="connsiteY4130" fmla="*/ 4788980 h 6679095"/>
              <a:gd name="connsiteX4131" fmla="*/ 7304879 w 11737975"/>
              <a:gd name="connsiteY4131" fmla="*/ 4792479 h 6679095"/>
              <a:gd name="connsiteX4132" fmla="*/ 7305060 w 11737975"/>
              <a:gd name="connsiteY4132" fmla="*/ 4797884 h 6679095"/>
              <a:gd name="connsiteX4133" fmla="*/ 7300246 w 11737975"/>
              <a:gd name="connsiteY4133" fmla="*/ 4799534 h 6679095"/>
              <a:gd name="connsiteX4134" fmla="*/ 7289005 w 11737975"/>
              <a:gd name="connsiteY4134" fmla="*/ 4811113 h 6679095"/>
              <a:gd name="connsiteX4135" fmla="*/ 7283519 w 11737975"/>
              <a:gd name="connsiteY4135" fmla="*/ 4826397 h 6679095"/>
              <a:gd name="connsiteX4136" fmla="*/ 7285141 w 11737975"/>
              <a:gd name="connsiteY4136" fmla="*/ 4848790 h 6679095"/>
              <a:gd name="connsiteX4137" fmla="*/ 7283787 w 11737975"/>
              <a:gd name="connsiteY4137" fmla="*/ 4849171 h 6679095"/>
              <a:gd name="connsiteX4138" fmla="*/ 7280745 w 11737975"/>
              <a:gd name="connsiteY4138" fmla="*/ 4855982 h 6679095"/>
              <a:gd name="connsiteX4139" fmla="*/ 7283955 w 11737975"/>
              <a:gd name="connsiteY4139" fmla="*/ 4857689 h 6679095"/>
              <a:gd name="connsiteX4140" fmla="*/ 7280659 w 11737975"/>
              <a:gd name="connsiteY4140" fmla="*/ 4875978 h 6679095"/>
              <a:gd name="connsiteX4141" fmla="*/ 7294041 w 11737975"/>
              <a:gd name="connsiteY4141" fmla="*/ 4872547 h 6679095"/>
              <a:gd name="connsiteX4142" fmla="*/ 7295373 w 11737975"/>
              <a:gd name="connsiteY4142" fmla="*/ 4881093 h 6679095"/>
              <a:gd name="connsiteX4143" fmla="*/ 7278622 w 11737975"/>
              <a:gd name="connsiteY4143" fmla="*/ 4887804 h 6679095"/>
              <a:gd name="connsiteX4144" fmla="*/ 7275059 w 11737975"/>
              <a:gd name="connsiteY4144" fmla="*/ 4862358 h 6679095"/>
              <a:gd name="connsiteX4145" fmla="*/ 7269966 w 11737975"/>
              <a:gd name="connsiteY4145" fmla="*/ 4840233 h 6679095"/>
              <a:gd name="connsiteX4146" fmla="*/ 7276942 w 11737975"/>
              <a:gd name="connsiteY4146" fmla="*/ 4832441 h 6679095"/>
              <a:gd name="connsiteX4147" fmla="*/ 7283389 w 11737975"/>
              <a:gd name="connsiteY4147" fmla="*/ 4816787 h 6679095"/>
              <a:gd name="connsiteX4148" fmla="*/ 7283699 w 11737975"/>
              <a:gd name="connsiteY4148" fmla="*/ 4804635 h 6679095"/>
              <a:gd name="connsiteX4149" fmla="*/ 8224905 w 11737975"/>
              <a:gd name="connsiteY4149" fmla="*/ 4782415 h 6679095"/>
              <a:gd name="connsiteX4150" fmla="*/ 8204357 w 11737975"/>
              <a:gd name="connsiteY4150" fmla="*/ 4809699 h 6679095"/>
              <a:gd name="connsiteX4151" fmla="*/ 8224905 w 11737975"/>
              <a:gd name="connsiteY4151" fmla="*/ 4782415 h 6679095"/>
              <a:gd name="connsiteX4152" fmla="*/ 8153827 w 11737975"/>
              <a:gd name="connsiteY4152" fmla="*/ 4780631 h 6679095"/>
              <a:gd name="connsiteX4153" fmla="*/ 8137882 w 11737975"/>
              <a:gd name="connsiteY4153" fmla="*/ 4784834 h 6679095"/>
              <a:gd name="connsiteX4154" fmla="*/ 8131330 w 11737975"/>
              <a:gd name="connsiteY4154" fmla="*/ 4789909 h 6679095"/>
              <a:gd name="connsiteX4155" fmla="*/ 8131071 w 11737975"/>
              <a:gd name="connsiteY4155" fmla="*/ 4784914 h 6679095"/>
              <a:gd name="connsiteX4156" fmla="*/ 8118343 w 11737975"/>
              <a:gd name="connsiteY4156" fmla="*/ 4782005 h 6679095"/>
              <a:gd name="connsiteX4157" fmla="*/ 8108616 w 11737975"/>
              <a:gd name="connsiteY4157" fmla="*/ 4790412 h 6679095"/>
              <a:gd name="connsiteX4158" fmla="*/ 8112997 w 11737975"/>
              <a:gd name="connsiteY4158" fmla="*/ 4798567 h 6679095"/>
              <a:gd name="connsiteX4159" fmla="*/ 8119163 w 11737975"/>
              <a:gd name="connsiteY4159" fmla="*/ 4804379 h 6679095"/>
              <a:gd name="connsiteX4160" fmla="*/ 8115473 w 11737975"/>
              <a:gd name="connsiteY4160" fmla="*/ 4811595 h 6679095"/>
              <a:gd name="connsiteX4161" fmla="*/ 8115758 w 11737975"/>
              <a:gd name="connsiteY4161" fmla="*/ 4821446 h 6679095"/>
              <a:gd name="connsiteX4162" fmla="*/ 8166277 w 11737975"/>
              <a:gd name="connsiteY4162" fmla="*/ 4786040 h 6679095"/>
              <a:gd name="connsiteX4163" fmla="*/ 8153827 w 11737975"/>
              <a:gd name="connsiteY4163" fmla="*/ 4780631 h 6679095"/>
              <a:gd name="connsiteX4164" fmla="*/ 7736138 w 11737975"/>
              <a:gd name="connsiteY4164" fmla="*/ 4777630 h 6679095"/>
              <a:gd name="connsiteX4165" fmla="*/ 7723245 w 11737975"/>
              <a:gd name="connsiteY4165" fmla="*/ 4779372 h 6679095"/>
              <a:gd name="connsiteX4166" fmla="*/ 7716024 w 11737975"/>
              <a:gd name="connsiteY4166" fmla="*/ 4788276 h 6679095"/>
              <a:gd name="connsiteX4167" fmla="*/ 7737729 w 11737975"/>
              <a:gd name="connsiteY4167" fmla="*/ 4810368 h 6679095"/>
              <a:gd name="connsiteX4168" fmla="*/ 7746021 w 11737975"/>
              <a:gd name="connsiteY4168" fmla="*/ 4800274 h 6679095"/>
              <a:gd name="connsiteX4169" fmla="*/ 7736138 w 11737975"/>
              <a:gd name="connsiteY4169" fmla="*/ 4777630 h 6679095"/>
              <a:gd name="connsiteX4170" fmla="*/ 7369159 w 11737975"/>
              <a:gd name="connsiteY4170" fmla="*/ 4772798 h 6679095"/>
              <a:gd name="connsiteX4171" fmla="*/ 7365417 w 11737975"/>
              <a:gd name="connsiteY4171" fmla="*/ 4779743 h 6679095"/>
              <a:gd name="connsiteX4172" fmla="*/ 7372089 w 11737975"/>
              <a:gd name="connsiteY4172" fmla="*/ 4776541 h 6679095"/>
              <a:gd name="connsiteX4173" fmla="*/ 7369159 w 11737975"/>
              <a:gd name="connsiteY4173" fmla="*/ 4772798 h 6679095"/>
              <a:gd name="connsiteX4174" fmla="*/ 7343348 w 11737975"/>
              <a:gd name="connsiteY4174" fmla="*/ 4771303 h 6679095"/>
              <a:gd name="connsiteX4175" fmla="*/ 7333688 w 11737975"/>
              <a:gd name="connsiteY4175" fmla="*/ 4773248 h 6679095"/>
              <a:gd name="connsiteX4176" fmla="*/ 7332478 w 11737975"/>
              <a:gd name="connsiteY4176" fmla="*/ 4777822 h 6679095"/>
              <a:gd name="connsiteX4177" fmla="*/ 7342606 w 11737975"/>
              <a:gd name="connsiteY4177" fmla="*/ 4783591 h 6679095"/>
              <a:gd name="connsiteX4178" fmla="*/ 7343348 w 11737975"/>
              <a:gd name="connsiteY4178" fmla="*/ 4771303 h 6679095"/>
              <a:gd name="connsiteX4179" fmla="*/ 7563184 w 11737975"/>
              <a:gd name="connsiteY4179" fmla="*/ 4767872 h 6679095"/>
              <a:gd name="connsiteX4180" fmla="*/ 7549770 w 11737975"/>
              <a:gd name="connsiteY4180" fmla="*/ 4769482 h 6679095"/>
              <a:gd name="connsiteX4181" fmla="*/ 7563184 w 11737975"/>
              <a:gd name="connsiteY4181" fmla="*/ 4767872 h 6679095"/>
              <a:gd name="connsiteX4182" fmla="*/ 8031969 w 11737975"/>
              <a:gd name="connsiteY4182" fmla="*/ 4765472 h 6679095"/>
              <a:gd name="connsiteX4183" fmla="*/ 8032527 w 11737975"/>
              <a:gd name="connsiteY4183" fmla="*/ 4781922 h 6679095"/>
              <a:gd name="connsiteX4184" fmla="*/ 8042060 w 11737975"/>
              <a:gd name="connsiteY4184" fmla="*/ 4771532 h 6679095"/>
              <a:gd name="connsiteX4185" fmla="*/ 8031969 w 11737975"/>
              <a:gd name="connsiteY4185" fmla="*/ 4765472 h 6679095"/>
              <a:gd name="connsiteX4186" fmla="*/ 7591066 w 11737975"/>
              <a:gd name="connsiteY4186" fmla="*/ 4765340 h 6679095"/>
              <a:gd name="connsiteX4187" fmla="*/ 7586884 w 11737975"/>
              <a:gd name="connsiteY4187" fmla="*/ 4769330 h 6679095"/>
              <a:gd name="connsiteX4188" fmla="*/ 7590315 w 11737975"/>
              <a:gd name="connsiteY4188" fmla="*/ 4784122 h 6679095"/>
              <a:gd name="connsiteX4189" fmla="*/ 7591066 w 11737975"/>
              <a:gd name="connsiteY4189" fmla="*/ 4765340 h 6679095"/>
              <a:gd name="connsiteX4190" fmla="*/ 8499169 w 11737975"/>
              <a:gd name="connsiteY4190" fmla="*/ 4764272 h 6679095"/>
              <a:gd name="connsiteX4191" fmla="*/ 8493526 w 11737975"/>
              <a:gd name="connsiteY4191" fmla="*/ 4769159 h 6679095"/>
              <a:gd name="connsiteX4192" fmla="*/ 8504725 w 11737975"/>
              <a:gd name="connsiteY4192" fmla="*/ 4768018 h 6679095"/>
              <a:gd name="connsiteX4193" fmla="*/ 8499169 w 11737975"/>
              <a:gd name="connsiteY4193" fmla="*/ 4764272 h 6679095"/>
              <a:gd name="connsiteX4194" fmla="*/ 8183631 w 11737975"/>
              <a:gd name="connsiteY4194" fmla="*/ 4760047 h 6679095"/>
              <a:gd name="connsiteX4195" fmla="*/ 8175001 w 11737975"/>
              <a:gd name="connsiteY4195" fmla="*/ 4766214 h 6679095"/>
              <a:gd name="connsiteX4196" fmla="*/ 8174375 w 11737975"/>
              <a:gd name="connsiteY4196" fmla="*/ 4771070 h 6679095"/>
              <a:gd name="connsiteX4197" fmla="*/ 8183631 w 11737975"/>
              <a:gd name="connsiteY4197" fmla="*/ 4760047 h 6679095"/>
              <a:gd name="connsiteX4198" fmla="*/ 8279773 w 11737975"/>
              <a:gd name="connsiteY4198" fmla="*/ 4757681 h 6679095"/>
              <a:gd name="connsiteX4199" fmla="*/ 8274309 w 11737975"/>
              <a:gd name="connsiteY4199" fmla="*/ 4769204 h 6679095"/>
              <a:gd name="connsiteX4200" fmla="*/ 8285358 w 11737975"/>
              <a:gd name="connsiteY4200" fmla="*/ 4759949 h 6679095"/>
              <a:gd name="connsiteX4201" fmla="*/ 8279773 w 11737975"/>
              <a:gd name="connsiteY4201" fmla="*/ 4757681 h 6679095"/>
              <a:gd name="connsiteX4202" fmla="*/ 8234877 w 11737975"/>
              <a:gd name="connsiteY4202" fmla="*/ 4752619 h 6679095"/>
              <a:gd name="connsiteX4203" fmla="*/ 8228897 w 11737975"/>
              <a:gd name="connsiteY4203" fmla="*/ 4762669 h 6679095"/>
              <a:gd name="connsiteX4204" fmla="*/ 8266839 w 11737975"/>
              <a:gd name="connsiteY4204" fmla="*/ 4761732 h 6679095"/>
              <a:gd name="connsiteX4205" fmla="*/ 8252549 w 11737975"/>
              <a:gd name="connsiteY4205" fmla="*/ 4752709 h 6679095"/>
              <a:gd name="connsiteX4206" fmla="*/ 8234877 w 11737975"/>
              <a:gd name="connsiteY4206" fmla="*/ 4752619 h 6679095"/>
              <a:gd name="connsiteX4207" fmla="*/ 4078411 w 11737975"/>
              <a:gd name="connsiteY4207" fmla="*/ 4751594 h 6679095"/>
              <a:gd name="connsiteX4208" fmla="*/ 4077874 w 11737975"/>
              <a:gd name="connsiteY4208" fmla="*/ 4752319 h 6679095"/>
              <a:gd name="connsiteX4209" fmla="*/ 4077089 w 11737975"/>
              <a:gd name="connsiteY4209" fmla="*/ 4758127 h 6679095"/>
              <a:gd name="connsiteX4210" fmla="*/ 4078657 w 11737975"/>
              <a:gd name="connsiteY4210" fmla="*/ 4773612 h 6679095"/>
              <a:gd name="connsiteX4211" fmla="*/ 4081789 w 11737975"/>
              <a:gd name="connsiteY4211" fmla="*/ 4773611 h 6679095"/>
              <a:gd name="connsiteX4212" fmla="*/ 4083355 w 11737975"/>
              <a:gd name="connsiteY4212" fmla="*/ 4773612 h 6679095"/>
              <a:gd name="connsiteX4213" fmla="*/ 4083356 w 11737975"/>
              <a:gd name="connsiteY4213" fmla="*/ 4758127 h 6679095"/>
              <a:gd name="connsiteX4214" fmla="*/ 4078656 w 11737975"/>
              <a:gd name="connsiteY4214" fmla="*/ 4758127 h 6679095"/>
              <a:gd name="connsiteX4215" fmla="*/ 4078411 w 11737975"/>
              <a:gd name="connsiteY4215" fmla="*/ 4751594 h 6679095"/>
              <a:gd name="connsiteX4216" fmla="*/ 8447915 w 11737975"/>
              <a:gd name="connsiteY4216" fmla="*/ 4750661 h 6679095"/>
              <a:gd name="connsiteX4217" fmla="*/ 8438582 w 11737975"/>
              <a:gd name="connsiteY4217" fmla="*/ 4755741 h 6679095"/>
              <a:gd name="connsiteX4218" fmla="*/ 8455262 w 11737975"/>
              <a:gd name="connsiteY4218" fmla="*/ 4757928 h 6679095"/>
              <a:gd name="connsiteX4219" fmla="*/ 8447915 w 11737975"/>
              <a:gd name="connsiteY4219" fmla="*/ 4750661 h 6679095"/>
              <a:gd name="connsiteX4220" fmla="*/ 8105878 w 11737975"/>
              <a:gd name="connsiteY4220" fmla="*/ 4745615 h 6679095"/>
              <a:gd name="connsiteX4221" fmla="*/ 8095454 w 11737975"/>
              <a:gd name="connsiteY4221" fmla="*/ 4764159 h 6679095"/>
              <a:gd name="connsiteX4222" fmla="*/ 8078146 w 11737975"/>
              <a:gd name="connsiteY4222" fmla="*/ 4749000 h 6679095"/>
              <a:gd name="connsiteX4223" fmla="*/ 8080030 w 11737975"/>
              <a:gd name="connsiteY4223" fmla="*/ 4761136 h 6679095"/>
              <a:gd name="connsiteX4224" fmla="*/ 8100726 w 11737975"/>
              <a:gd name="connsiteY4224" fmla="*/ 4792167 h 6679095"/>
              <a:gd name="connsiteX4225" fmla="*/ 8100838 w 11737975"/>
              <a:gd name="connsiteY4225" fmla="*/ 4775045 h 6679095"/>
              <a:gd name="connsiteX4226" fmla="*/ 8110904 w 11737975"/>
              <a:gd name="connsiteY4226" fmla="*/ 4745820 h 6679095"/>
              <a:gd name="connsiteX4227" fmla="*/ 8105878 w 11737975"/>
              <a:gd name="connsiteY4227" fmla="*/ 4745615 h 6679095"/>
              <a:gd name="connsiteX4228" fmla="*/ 3951773 w 11737975"/>
              <a:gd name="connsiteY4228" fmla="*/ 4742640 h 6679095"/>
              <a:gd name="connsiteX4229" fmla="*/ 3951773 w 11737975"/>
              <a:gd name="connsiteY4229" fmla="*/ 4758127 h 6679095"/>
              <a:gd name="connsiteX4230" fmla="*/ 3956330 w 11737975"/>
              <a:gd name="connsiteY4230" fmla="*/ 4758127 h 6679095"/>
              <a:gd name="connsiteX4231" fmla="*/ 3957849 w 11737975"/>
              <a:gd name="connsiteY4231" fmla="*/ 4758127 h 6679095"/>
              <a:gd name="connsiteX4232" fmla="*/ 3960887 w 11737975"/>
              <a:gd name="connsiteY4232" fmla="*/ 4758127 h 6679095"/>
              <a:gd name="connsiteX4233" fmla="*/ 3960887 w 11737975"/>
              <a:gd name="connsiteY4233" fmla="*/ 4742640 h 6679095"/>
              <a:gd name="connsiteX4234" fmla="*/ 3956330 w 11737975"/>
              <a:gd name="connsiteY4234" fmla="*/ 4742640 h 6679095"/>
              <a:gd name="connsiteX4235" fmla="*/ 3951773 w 11737975"/>
              <a:gd name="connsiteY4235" fmla="*/ 4742640 h 6679095"/>
              <a:gd name="connsiteX4236" fmla="*/ 4892204 w 11737975"/>
              <a:gd name="connsiteY4236" fmla="*/ 4742021 h 6679095"/>
              <a:gd name="connsiteX4237" fmla="*/ 4903000 w 11737975"/>
              <a:gd name="connsiteY4237" fmla="*/ 4757898 h 6679095"/>
              <a:gd name="connsiteX4238" fmla="*/ 4912300 w 11737975"/>
              <a:gd name="connsiteY4238" fmla="*/ 4761478 h 6679095"/>
              <a:gd name="connsiteX4239" fmla="*/ 4907447 w 11737975"/>
              <a:gd name="connsiteY4239" fmla="*/ 4761733 h 6679095"/>
              <a:gd name="connsiteX4240" fmla="*/ 4894505 w 11737975"/>
              <a:gd name="connsiteY4240" fmla="*/ 4755685 h 6679095"/>
              <a:gd name="connsiteX4241" fmla="*/ 4880244 w 11737975"/>
              <a:gd name="connsiteY4241" fmla="*/ 4744596 h 6679095"/>
              <a:gd name="connsiteX4242" fmla="*/ 4881704 w 11737975"/>
              <a:gd name="connsiteY4242" fmla="*/ 4744772 h 6679095"/>
              <a:gd name="connsiteX4243" fmla="*/ 4892204 w 11737975"/>
              <a:gd name="connsiteY4243" fmla="*/ 4742021 h 6679095"/>
              <a:gd name="connsiteX4244" fmla="*/ 8057248 w 11737975"/>
              <a:gd name="connsiteY4244" fmla="*/ 4738189 h 6679095"/>
              <a:gd name="connsiteX4245" fmla="*/ 8046685 w 11737975"/>
              <a:gd name="connsiteY4245" fmla="*/ 4742493 h 6679095"/>
              <a:gd name="connsiteX4246" fmla="*/ 8061551 w 11737975"/>
              <a:gd name="connsiteY4246" fmla="*/ 4761417 h 6679095"/>
              <a:gd name="connsiteX4247" fmla="*/ 8066281 w 11737975"/>
              <a:gd name="connsiteY4247" fmla="*/ 4748475 h 6679095"/>
              <a:gd name="connsiteX4248" fmla="*/ 8057248 w 11737975"/>
              <a:gd name="connsiteY4248" fmla="*/ 4738189 h 6679095"/>
              <a:gd name="connsiteX4249" fmla="*/ 8028978 w 11737975"/>
              <a:gd name="connsiteY4249" fmla="*/ 4730497 h 6679095"/>
              <a:gd name="connsiteX4250" fmla="*/ 7987522 w 11737975"/>
              <a:gd name="connsiteY4250" fmla="*/ 4753354 h 6679095"/>
              <a:gd name="connsiteX4251" fmla="*/ 8028978 w 11737975"/>
              <a:gd name="connsiteY4251" fmla="*/ 4730497 h 6679095"/>
              <a:gd name="connsiteX4252" fmla="*/ 4115174 w 11737975"/>
              <a:gd name="connsiteY4252" fmla="*/ 4727151 h 6679095"/>
              <a:gd name="connsiteX4253" fmla="*/ 4110535 w 11737975"/>
              <a:gd name="connsiteY4253" fmla="*/ 4742639 h 6679095"/>
              <a:gd name="connsiteX4254" fmla="*/ 4108989 w 11737975"/>
              <a:gd name="connsiteY4254" fmla="*/ 4742639 h 6679095"/>
              <a:gd name="connsiteX4255" fmla="*/ 4108989 w 11737975"/>
              <a:gd name="connsiteY4255" fmla="*/ 4758124 h 6679095"/>
              <a:gd name="connsiteX4256" fmla="*/ 4110536 w 11737975"/>
              <a:gd name="connsiteY4256" fmla="*/ 4758125 h 6679095"/>
              <a:gd name="connsiteX4257" fmla="*/ 4116720 w 11737975"/>
              <a:gd name="connsiteY4257" fmla="*/ 4742640 h 6679095"/>
              <a:gd name="connsiteX4258" fmla="*/ 4118265 w 11737975"/>
              <a:gd name="connsiteY4258" fmla="*/ 4742640 h 6679095"/>
              <a:gd name="connsiteX4259" fmla="*/ 4119812 w 11737975"/>
              <a:gd name="connsiteY4259" fmla="*/ 4742639 h 6679095"/>
              <a:gd name="connsiteX4260" fmla="*/ 4119812 w 11737975"/>
              <a:gd name="connsiteY4260" fmla="*/ 4727151 h 6679095"/>
              <a:gd name="connsiteX4261" fmla="*/ 4116720 w 11737975"/>
              <a:gd name="connsiteY4261" fmla="*/ 4727151 h 6679095"/>
              <a:gd name="connsiteX4262" fmla="*/ 4115174 w 11737975"/>
              <a:gd name="connsiteY4262" fmla="*/ 4727151 h 6679095"/>
              <a:gd name="connsiteX4263" fmla="*/ 3943798 w 11737975"/>
              <a:gd name="connsiteY4263" fmla="*/ 4727151 h 6679095"/>
              <a:gd name="connsiteX4264" fmla="*/ 3942185 w 11737975"/>
              <a:gd name="connsiteY4264" fmla="*/ 4742639 h 6679095"/>
              <a:gd name="connsiteX4265" fmla="*/ 3938956 w 11737975"/>
              <a:gd name="connsiteY4265" fmla="*/ 4742639 h 6679095"/>
              <a:gd name="connsiteX4266" fmla="*/ 3934115 w 11737975"/>
              <a:gd name="connsiteY4266" fmla="*/ 4742640 h 6679095"/>
              <a:gd name="connsiteX4267" fmla="*/ 3935730 w 11737975"/>
              <a:gd name="connsiteY4267" fmla="*/ 4758124 h 6679095"/>
              <a:gd name="connsiteX4268" fmla="*/ 3938957 w 11737975"/>
              <a:gd name="connsiteY4268" fmla="*/ 4758124 h 6679095"/>
              <a:gd name="connsiteX4269" fmla="*/ 3940570 w 11737975"/>
              <a:gd name="connsiteY4269" fmla="*/ 4758124 h 6679095"/>
              <a:gd name="connsiteX4270" fmla="*/ 3943798 w 11737975"/>
              <a:gd name="connsiteY4270" fmla="*/ 4758125 h 6679095"/>
              <a:gd name="connsiteX4271" fmla="*/ 3943798 w 11737975"/>
              <a:gd name="connsiteY4271" fmla="*/ 4742640 h 6679095"/>
              <a:gd name="connsiteX4272" fmla="*/ 3943798 w 11737975"/>
              <a:gd name="connsiteY4272" fmla="*/ 4727151 h 6679095"/>
              <a:gd name="connsiteX4273" fmla="*/ 4380609 w 11737975"/>
              <a:gd name="connsiteY4273" fmla="*/ 4726507 h 6679095"/>
              <a:gd name="connsiteX4274" fmla="*/ 4374292 w 11737975"/>
              <a:gd name="connsiteY4274" fmla="*/ 4756193 h 6679095"/>
              <a:gd name="connsiteX4275" fmla="*/ 4339557 w 11737975"/>
              <a:gd name="connsiteY4275" fmla="*/ 4756192 h 6679095"/>
              <a:gd name="connsiteX4276" fmla="*/ 4342713 w 11737975"/>
              <a:gd name="connsiteY4276" fmla="*/ 4785875 h 6679095"/>
              <a:gd name="connsiteX4277" fmla="*/ 4341136 w 11737975"/>
              <a:gd name="connsiteY4277" fmla="*/ 4785874 h 6679095"/>
              <a:gd name="connsiteX4278" fmla="*/ 4339556 w 11737975"/>
              <a:gd name="connsiteY4278" fmla="*/ 4785874 h 6679095"/>
              <a:gd name="connsiteX4279" fmla="*/ 4337977 w 11737975"/>
              <a:gd name="connsiteY4279" fmla="*/ 4800715 h 6679095"/>
              <a:gd name="connsiteX4280" fmla="*/ 4339556 w 11737975"/>
              <a:gd name="connsiteY4280" fmla="*/ 4800716 h 6679095"/>
              <a:gd name="connsiteX4281" fmla="*/ 4342714 w 11737975"/>
              <a:gd name="connsiteY4281" fmla="*/ 4800715 h 6679095"/>
              <a:gd name="connsiteX4282" fmla="*/ 4350609 w 11737975"/>
              <a:gd name="connsiteY4282" fmla="*/ 4830396 h 6679095"/>
              <a:gd name="connsiteX4283" fmla="*/ 4379030 w 11737975"/>
              <a:gd name="connsiteY4283" fmla="*/ 4800715 h 6679095"/>
              <a:gd name="connsiteX4284" fmla="*/ 4385347 w 11737975"/>
              <a:gd name="connsiteY4284" fmla="*/ 4815556 h 6679095"/>
              <a:gd name="connsiteX4285" fmla="*/ 4390082 w 11737975"/>
              <a:gd name="connsiteY4285" fmla="*/ 4815556 h 6679095"/>
              <a:gd name="connsiteX4286" fmla="*/ 4397978 w 11737975"/>
              <a:gd name="connsiteY4286" fmla="*/ 4800716 h 6679095"/>
              <a:gd name="connsiteX4287" fmla="*/ 4404292 w 11737975"/>
              <a:gd name="connsiteY4287" fmla="*/ 4800715 h 6679095"/>
              <a:gd name="connsiteX4288" fmla="*/ 4405872 w 11737975"/>
              <a:gd name="connsiteY4288" fmla="*/ 4800715 h 6679095"/>
              <a:gd name="connsiteX4289" fmla="*/ 4427977 w 11737975"/>
              <a:gd name="connsiteY4289" fmla="*/ 4815555 h 6679095"/>
              <a:gd name="connsiteX4290" fmla="*/ 4424819 w 11737975"/>
              <a:gd name="connsiteY4290" fmla="*/ 4785874 h 6679095"/>
              <a:gd name="connsiteX4291" fmla="*/ 4426399 w 11737975"/>
              <a:gd name="connsiteY4291" fmla="*/ 4771032 h 6679095"/>
              <a:gd name="connsiteX4292" fmla="*/ 4424819 w 11737975"/>
              <a:gd name="connsiteY4292" fmla="*/ 4756192 h 6679095"/>
              <a:gd name="connsiteX4293" fmla="*/ 4423242 w 11737975"/>
              <a:gd name="connsiteY4293" fmla="*/ 4756192 h 6679095"/>
              <a:gd name="connsiteX4294" fmla="*/ 4407451 w 11737975"/>
              <a:gd name="connsiteY4294" fmla="*/ 4785874 h 6679095"/>
              <a:gd name="connsiteX4295" fmla="*/ 4405872 w 11737975"/>
              <a:gd name="connsiteY4295" fmla="*/ 4785875 h 6679095"/>
              <a:gd name="connsiteX4296" fmla="*/ 4399557 w 11737975"/>
              <a:gd name="connsiteY4296" fmla="*/ 4771032 h 6679095"/>
              <a:gd name="connsiteX4297" fmla="*/ 4397978 w 11737975"/>
              <a:gd name="connsiteY4297" fmla="*/ 4741348 h 6679095"/>
              <a:gd name="connsiteX4298" fmla="*/ 4393241 w 11737975"/>
              <a:gd name="connsiteY4298" fmla="*/ 4756192 h 6679095"/>
              <a:gd name="connsiteX4299" fmla="*/ 4390082 w 11737975"/>
              <a:gd name="connsiteY4299" fmla="*/ 4741348 h 6679095"/>
              <a:gd name="connsiteX4300" fmla="*/ 4388503 w 11737975"/>
              <a:gd name="connsiteY4300" fmla="*/ 4771032 h 6679095"/>
              <a:gd name="connsiteX4301" fmla="*/ 4386925 w 11737975"/>
              <a:gd name="connsiteY4301" fmla="*/ 4771032 h 6679095"/>
              <a:gd name="connsiteX4302" fmla="*/ 4386925 w 11737975"/>
              <a:gd name="connsiteY4302" fmla="*/ 4785874 h 6679095"/>
              <a:gd name="connsiteX4303" fmla="*/ 4380609 w 11737975"/>
              <a:gd name="connsiteY4303" fmla="*/ 4785875 h 6679095"/>
              <a:gd name="connsiteX4304" fmla="*/ 4379029 w 11737975"/>
              <a:gd name="connsiteY4304" fmla="*/ 4771032 h 6679095"/>
              <a:gd name="connsiteX4305" fmla="*/ 4380609 w 11737975"/>
              <a:gd name="connsiteY4305" fmla="*/ 4726507 h 6679095"/>
              <a:gd name="connsiteX4306" fmla="*/ 4871625 w 11737975"/>
              <a:gd name="connsiteY4306" fmla="*/ 4721664 h 6679095"/>
              <a:gd name="connsiteX4307" fmla="*/ 4873987 w 11737975"/>
              <a:gd name="connsiteY4307" fmla="*/ 4737139 h 6679095"/>
              <a:gd name="connsiteX4308" fmla="*/ 4875622 w 11737975"/>
              <a:gd name="connsiteY4308" fmla="*/ 4741001 h 6679095"/>
              <a:gd name="connsiteX4309" fmla="*/ 4875204 w 11737975"/>
              <a:gd name="connsiteY4309" fmla="*/ 4740676 h 6679095"/>
              <a:gd name="connsiteX4310" fmla="*/ 4855609 w 11737975"/>
              <a:gd name="connsiteY4310" fmla="*/ 4732389 h 6679095"/>
              <a:gd name="connsiteX4311" fmla="*/ 4845885 w 11737975"/>
              <a:gd name="connsiteY4311" fmla="*/ 4726774 h 6679095"/>
              <a:gd name="connsiteX4312" fmla="*/ 4855771 w 11737975"/>
              <a:gd name="connsiteY4312" fmla="*/ 4732258 h 6679095"/>
              <a:gd name="connsiteX4313" fmla="*/ 4871625 w 11737975"/>
              <a:gd name="connsiteY4313" fmla="*/ 4721664 h 6679095"/>
              <a:gd name="connsiteX4314" fmla="*/ 3761812 w 11737975"/>
              <a:gd name="connsiteY4314" fmla="*/ 4720249 h 6679095"/>
              <a:gd name="connsiteX4315" fmla="*/ 3777379 w 11737975"/>
              <a:gd name="connsiteY4315" fmla="*/ 4744839 h 6679095"/>
              <a:gd name="connsiteX4316" fmla="*/ 3793055 w 11737975"/>
              <a:gd name="connsiteY4316" fmla="*/ 4749235 h 6679095"/>
              <a:gd name="connsiteX4317" fmla="*/ 3761812 w 11737975"/>
              <a:gd name="connsiteY4317" fmla="*/ 4720249 h 6679095"/>
              <a:gd name="connsiteX4318" fmla="*/ 3880160 w 11737975"/>
              <a:gd name="connsiteY4318" fmla="*/ 4719194 h 6679095"/>
              <a:gd name="connsiteX4319" fmla="*/ 3871457 w 11737975"/>
              <a:gd name="connsiteY4319" fmla="*/ 4728874 h 6679095"/>
              <a:gd name="connsiteX4320" fmla="*/ 3874629 w 11737975"/>
              <a:gd name="connsiteY4320" fmla="*/ 4742639 h 6679095"/>
              <a:gd name="connsiteX4321" fmla="*/ 3884151 w 11737975"/>
              <a:gd name="connsiteY4321" fmla="*/ 4770172 h 6679095"/>
              <a:gd name="connsiteX4322" fmla="*/ 3884151 w 11737975"/>
              <a:gd name="connsiteY4322" fmla="*/ 4756407 h 6679095"/>
              <a:gd name="connsiteX4323" fmla="*/ 3892086 w 11737975"/>
              <a:gd name="connsiteY4323" fmla="*/ 4770171 h 6679095"/>
              <a:gd name="connsiteX4324" fmla="*/ 3893672 w 11737975"/>
              <a:gd name="connsiteY4324" fmla="*/ 4770171 h 6679095"/>
              <a:gd name="connsiteX4325" fmla="*/ 3893672 w 11737975"/>
              <a:gd name="connsiteY4325" fmla="*/ 4756407 h 6679095"/>
              <a:gd name="connsiteX4326" fmla="*/ 3880978 w 11737975"/>
              <a:gd name="connsiteY4326" fmla="*/ 4742639 h 6679095"/>
              <a:gd name="connsiteX4327" fmla="*/ 3882564 w 11737975"/>
              <a:gd name="connsiteY4327" fmla="*/ 4728874 h 6679095"/>
              <a:gd name="connsiteX4328" fmla="*/ 3880160 w 11737975"/>
              <a:gd name="connsiteY4328" fmla="*/ 4719194 h 6679095"/>
              <a:gd name="connsiteX4329" fmla="*/ 4833278 w 11737975"/>
              <a:gd name="connsiteY4329" fmla="*/ 4717039 h 6679095"/>
              <a:gd name="connsiteX4330" fmla="*/ 4838457 w 11737975"/>
              <a:gd name="connsiteY4330" fmla="*/ 4722484 h 6679095"/>
              <a:gd name="connsiteX4331" fmla="*/ 4836602 w 11737975"/>
              <a:gd name="connsiteY4331" fmla="*/ 4721413 h 6679095"/>
              <a:gd name="connsiteX4332" fmla="*/ 7473511 w 11737975"/>
              <a:gd name="connsiteY4332" fmla="*/ 4716403 h 6679095"/>
              <a:gd name="connsiteX4333" fmla="*/ 7470027 w 11737975"/>
              <a:gd name="connsiteY4333" fmla="*/ 4720518 h 6679095"/>
              <a:gd name="connsiteX4334" fmla="*/ 7478181 w 11737975"/>
              <a:gd name="connsiteY4334" fmla="*/ 4727633 h 6679095"/>
              <a:gd name="connsiteX4335" fmla="*/ 7473511 w 11737975"/>
              <a:gd name="connsiteY4335" fmla="*/ 4716403 h 6679095"/>
              <a:gd name="connsiteX4336" fmla="*/ 4591459 w 11737975"/>
              <a:gd name="connsiteY4336" fmla="*/ 4711667 h 6679095"/>
              <a:gd name="connsiteX4337" fmla="*/ 4591458 w 11737975"/>
              <a:gd name="connsiteY4337" fmla="*/ 4727155 h 6679095"/>
              <a:gd name="connsiteX4338" fmla="*/ 4596158 w 11737975"/>
              <a:gd name="connsiteY4338" fmla="*/ 4742639 h 6679095"/>
              <a:gd name="connsiteX4339" fmla="*/ 4597725 w 11737975"/>
              <a:gd name="connsiteY4339" fmla="*/ 4742640 h 6679095"/>
              <a:gd name="connsiteX4340" fmla="*/ 4597724 w 11737975"/>
              <a:gd name="connsiteY4340" fmla="*/ 4727155 h 6679095"/>
              <a:gd name="connsiteX4341" fmla="*/ 4591459 w 11737975"/>
              <a:gd name="connsiteY4341" fmla="*/ 4711667 h 6679095"/>
              <a:gd name="connsiteX4342" fmla="*/ 4006362 w 11737975"/>
              <a:gd name="connsiteY4342" fmla="*/ 4711667 h 6679095"/>
              <a:gd name="connsiteX4343" fmla="*/ 4004748 w 11737975"/>
              <a:gd name="connsiteY4343" fmla="*/ 4727155 h 6679095"/>
              <a:gd name="connsiteX4344" fmla="*/ 4006361 w 11737975"/>
              <a:gd name="connsiteY4344" fmla="*/ 4727155 h 6679095"/>
              <a:gd name="connsiteX4345" fmla="*/ 4012818 w 11737975"/>
              <a:gd name="connsiteY4345" fmla="*/ 4727155 h 6679095"/>
              <a:gd name="connsiteX4346" fmla="*/ 4014432 w 11737975"/>
              <a:gd name="connsiteY4346" fmla="*/ 4727155 h 6679095"/>
              <a:gd name="connsiteX4347" fmla="*/ 4012817 w 11737975"/>
              <a:gd name="connsiteY4347" fmla="*/ 4711667 h 6679095"/>
              <a:gd name="connsiteX4348" fmla="*/ 3799074 w 11737975"/>
              <a:gd name="connsiteY4348" fmla="*/ 4707166 h 6679095"/>
              <a:gd name="connsiteX4349" fmla="*/ 3792891 w 11737975"/>
              <a:gd name="connsiteY4349" fmla="*/ 4711070 h 6679095"/>
              <a:gd name="connsiteX4350" fmla="*/ 3779442 w 11737975"/>
              <a:gd name="connsiteY4350" fmla="*/ 4724519 h 6679095"/>
              <a:gd name="connsiteX4351" fmla="*/ 3778321 w 11737975"/>
              <a:gd name="connsiteY4351" fmla="*/ 4725640 h 6679095"/>
              <a:gd name="connsiteX4352" fmla="*/ 3788567 w 11737975"/>
              <a:gd name="connsiteY4352" fmla="*/ 4733645 h 6679095"/>
              <a:gd name="connsiteX4353" fmla="*/ 3811142 w 11737975"/>
              <a:gd name="connsiteY4353" fmla="*/ 4729321 h 6679095"/>
              <a:gd name="connsiteX4354" fmla="*/ 3820108 w 11737975"/>
              <a:gd name="connsiteY4354" fmla="*/ 4720355 h 6679095"/>
              <a:gd name="connsiteX4355" fmla="*/ 3821230 w 11737975"/>
              <a:gd name="connsiteY4355" fmla="*/ 4719234 h 6679095"/>
              <a:gd name="connsiteX4356" fmla="*/ 3813225 w 11737975"/>
              <a:gd name="connsiteY4356" fmla="*/ 4708986 h 6679095"/>
              <a:gd name="connsiteX4357" fmla="*/ 3812104 w 11737975"/>
              <a:gd name="connsiteY4357" fmla="*/ 4710107 h 6679095"/>
              <a:gd name="connsiteX4358" fmla="*/ 3799074 w 11737975"/>
              <a:gd name="connsiteY4358" fmla="*/ 4707166 h 6679095"/>
              <a:gd name="connsiteX4359" fmla="*/ 4358483 w 11737975"/>
              <a:gd name="connsiteY4359" fmla="*/ 4701342 h 6679095"/>
              <a:gd name="connsiteX4360" fmla="*/ 4363268 w 11737975"/>
              <a:gd name="connsiteY4360" fmla="*/ 4727155 h 6679095"/>
              <a:gd name="connsiteX4361" fmla="*/ 4358483 w 11737975"/>
              <a:gd name="connsiteY4361" fmla="*/ 4701342 h 6679095"/>
              <a:gd name="connsiteX4362" fmla="*/ 4045618 w 11737975"/>
              <a:gd name="connsiteY4362" fmla="*/ 4701342 h 6679095"/>
              <a:gd name="connsiteX4363" fmla="*/ 4044051 w 11737975"/>
              <a:gd name="connsiteY4363" fmla="*/ 4711667 h 6679095"/>
              <a:gd name="connsiteX4364" fmla="*/ 4045618 w 11737975"/>
              <a:gd name="connsiteY4364" fmla="*/ 4711666 h 6679095"/>
              <a:gd name="connsiteX4365" fmla="*/ 4050318 w 11737975"/>
              <a:gd name="connsiteY4365" fmla="*/ 4711667 h 6679095"/>
              <a:gd name="connsiteX4366" fmla="*/ 4056583 w 11737975"/>
              <a:gd name="connsiteY4366" fmla="*/ 4711667 h 6679095"/>
              <a:gd name="connsiteX4367" fmla="*/ 4056583 w 11737975"/>
              <a:gd name="connsiteY4367" fmla="*/ 4701342 h 6679095"/>
              <a:gd name="connsiteX4368" fmla="*/ 4050317 w 11737975"/>
              <a:gd name="connsiteY4368" fmla="*/ 4701342 h 6679095"/>
              <a:gd name="connsiteX4369" fmla="*/ 4045618 w 11737975"/>
              <a:gd name="connsiteY4369" fmla="*/ 4701342 h 6679095"/>
              <a:gd name="connsiteX4370" fmla="*/ 7725582 w 11737975"/>
              <a:gd name="connsiteY4370" fmla="*/ 4700137 h 6679095"/>
              <a:gd name="connsiteX4371" fmla="*/ 7719165 w 11737975"/>
              <a:gd name="connsiteY4371" fmla="*/ 4704129 h 6679095"/>
              <a:gd name="connsiteX4372" fmla="*/ 7726758 w 11737975"/>
              <a:gd name="connsiteY4372" fmla="*/ 4719682 h 6679095"/>
              <a:gd name="connsiteX4373" fmla="*/ 7725582 w 11737975"/>
              <a:gd name="connsiteY4373" fmla="*/ 4700137 h 6679095"/>
              <a:gd name="connsiteX4374" fmla="*/ 7493619 w 11737975"/>
              <a:gd name="connsiteY4374" fmla="*/ 4696845 h 6679095"/>
              <a:gd name="connsiteX4375" fmla="*/ 7488471 w 11737975"/>
              <a:gd name="connsiteY4375" fmla="*/ 4699622 h 6679095"/>
              <a:gd name="connsiteX4376" fmla="*/ 7488890 w 11737975"/>
              <a:gd name="connsiteY4376" fmla="*/ 4706546 h 6679095"/>
              <a:gd name="connsiteX4377" fmla="*/ 7503962 w 11737975"/>
              <a:gd name="connsiteY4377" fmla="*/ 4711161 h 6679095"/>
              <a:gd name="connsiteX4378" fmla="*/ 7493619 w 11737975"/>
              <a:gd name="connsiteY4378" fmla="*/ 4696845 h 6679095"/>
              <a:gd name="connsiteX4379" fmla="*/ 7696411 w 11737975"/>
              <a:gd name="connsiteY4379" fmla="*/ 4692727 h 6679095"/>
              <a:gd name="connsiteX4380" fmla="*/ 7690860 w 11737975"/>
              <a:gd name="connsiteY4380" fmla="*/ 4709759 h 6679095"/>
              <a:gd name="connsiteX4381" fmla="*/ 7693597 w 11737975"/>
              <a:gd name="connsiteY4381" fmla="*/ 4717319 h 6679095"/>
              <a:gd name="connsiteX4382" fmla="*/ 7693229 w 11737975"/>
              <a:gd name="connsiteY4382" fmla="*/ 4719379 h 6679095"/>
              <a:gd name="connsiteX4383" fmla="*/ 7694751 w 11737975"/>
              <a:gd name="connsiteY4383" fmla="*/ 4720506 h 6679095"/>
              <a:gd name="connsiteX4384" fmla="*/ 7697493 w 11737975"/>
              <a:gd name="connsiteY4384" fmla="*/ 4728084 h 6679095"/>
              <a:gd name="connsiteX4385" fmla="*/ 7696411 w 11737975"/>
              <a:gd name="connsiteY4385" fmla="*/ 4692727 h 6679095"/>
              <a:gd name="connsiteX4386" fmla="*/ 7153918 w 11737975"/>
              <a:gd name="connsiteY4386" fmla="*/ 4687473 h 6679095"/>
              <a:gd name="connsiteX4387" fmla="*/ 7155306 w 11737975"/>
              <a:gd name="connsiteY4387" fmla="*/ 4688390 h 6679095"/>
              <a:gd name="connsiteX4388" fmla="*/ 7154254 w 11737975"/>
              <a:gd name="connsiteY4388" fmla="*/ 4696687 h 6679095"/>
              <a:gd name="connsiteX4389" fmla="*/ 7196014 w 11737975"/>
              <a:gd name="connsiteY4389" fmla="*/ 4715094 h 6679095"/>
              <a:gd name="connsiteX4390" fmla="*/ 7203064 w 11737975"/>
              <a:gd name="connsiteY4390" fmla="*/ 4705629 h 6679095"/>
              <a:gd name="connsiteX4391" fmla="*/ 7200919 w 11737975"/>
              <a:gd name="connsiteY4391" fmla="*/ 4722912 h 6679095"/>
              <a:gd name="connsiteX4392" fmla="*/ 7194544 w 11737975"/>
              <a:gd name="connsiteY4392" fmla="*/ 4742221 h 6679095"/>
              <a:gd name="connsiteX4393" fmla="*/ 7208178 w 11737975"/>
              <a:gd name="connsiteY4393" fmla="*/ 4768354 h 6679095"/>
              <a:gd name="connsiteX4394" fmla="*/ 7205136 w 11737975"/>
              <a:gd name="connsiteY4394" fmla="*/ 4766468 h 6679095"/>
              <a:gd name="connsiteX4395" fmla="*/ 7205274 w 11737975"/>
              <a:gd name="connsiteY4395" fmla="*/ 4765702 h 6679095"/>
              <a:gd name="connsiteX4396" fmla="*/ 7204291 w 11737975"/>
              <a:gd name="connsiteY4396" fmla="*/ 4765944 h 6679095"/>
              <a:gd name="connsiteX4397" fmla="*/ 7200762 w 11737975"/>
              <a:gd name="connsiteY4397" fmla="*/ 4763756 h 6679095"/>
              <a:gd name="connsiteX4398" fmla="*/ 7189386 w 11737975"/>
              <a:gd name="connsiteY4398" fmla="*/ 4754209 h 6679095"/>
              <a:gd name="connsiteX4399" fmla="*/ 7188462 w 11737975"/>
              <a:gd name="connsiteY4399" fmla="*/ 4738615 h 6679095"/>
              <a:gd name="connsiteX4400" fmla="*/ 7177009 w 11737975"/>
              <a:gd name="connsiteY4400" fmla="*/ 4746002 h 6679095"/>
              <a:gd name="connsiteX4401" fmla="*/ 7171164 w 11737975"/>
              <a:gd name="connsiteY4401" fmla="*/ 4741348 h 6679095"/>
              <a:gd name="connsiteX4402" fmla="*/ 7147854 w 11737975"/>
              <a:gd name="connsiteY4402" fmla="*/ 4723931 h 6679095"/>
              <a:gd name="connsiteX4403" fmla="*/ 7150096 w 11737975"/>
              <a:gd name="connsiteY4403" fmla="*/ 4720854 h 6679095"/>
              <a:gd name="connsiteX4404" fmla="*/ 7153909 w 11737975"/>
              <a:gd name="connsiteY4404" fmla="*/ 4687595 h 6679095"/>
              <a:gd name="connsiteX4405" fmla="*/ 4069684 w 11737975"/>
              <a:gd name="connsiteY4405" fmla="*/ 4685855 h 6679095"/>
              <a:gd name="connsiteX4406" fmla="*/ 4069684 w 11737975"/>
              <a:gd name="connsiteY4406" fmla="*/ 4698761 h 6679095"/>
              <a:gd name="connsiteX4407" fmla="*/ 4071231 w 11737975"/>
              <a:gd name="connsiteY4407" fmla="*/ 4698761 h 6679095"/>
              <a:gd name="connsiteX4408" fmla="*/ 4078962 w 11737975"/>
              <a:gd name="connsiteY4408" fmla="*/ 4711667 h 6679095"/>
              <a:gd name="connsiteX4409" fmla="*/ 4080508 w 11737975"/>
              <a:gd name="connsiteY4409" fmla="*/ 4711667 h 6679095"/>
              <a:gd name="connsiteX4410" fmla="*/ 4080508 w 11737975"/>
              <a:gd name="connsiteY4410" fmla="*/ 4698761 h 6679095"/>
              <a:gd name="connsiteX4411" fmla="*/ 4078962 w 11737975"/>
              <a:gd name="connsiteY4411" fmla="*/ 4698761 h 6679095"/>
              <a:gd name="connsiteX4412" fmla="*/ 4069684 w 11737975"/>
              <a:gd name="connsiteY4412" fmla="*/ 4685855 h 6679095"/>
              <a:gd name="connsiteX4413" fmla="*/ 7776140 w 11737975"/>
              <a:gd name="connsiteY4413" fmla="*/ 4683780 h 6679095"/>
              <a:gd name="connsiteX4414" fmla="*/ 7767244 w 11737975"/>
              <a:gd name="connsiteY4414" fmla="*/ 4697386 h 6679095"/>
              <a:gd name="connsiteX4415" fmla="*/ 7767323 w 11737975"/>
              <a:gd name="connsiteY4415" fmla="*/ 4699924 h 6679095"/>
              <a:gd name="connsiteX4416" fmla="*/ 7763406 w 11737975"/>
              <a:gd name="connsiteY4416" fmla="*/ 4707077 h 6679095"/>
              <a:gd name="connsiteX4417" fmla="*/ 7761004 w 11737975"/>
              <a:gd name="connsiteY4417" fmla="*/ 4713472 h 6679095"/>
              <a:gd name="connsiteX4418" fmla="*/ 7767838 w 11737975"/>
              <a:gd name="connsiteY4418" fmla="*/ 4716321 h 6679095"/>
              <a:gd name="connsiteX4419" fmla="*/ 7767931 w 11737975"/>
              <a:gd name="connsiteY4419" fmla="*/ 4719310 h 6679095"/>
              <a:gd name="connsiteX4420" fmla="*/ 7766819 w 11737975"/>
              <a:gd name="connsiteY4420" fmla="*/ 4720117 h 6679095"/>
              <a:gd name="connsiteX4421" fmla="*/ 7751442 w 11737975"/>
              <a:gd name="connsiteY4421" fmla="*/ 4713255 h 6679095"/>
              <a:gd name="connsiteX4422" fmla="*/ 7736060 w 11737975"/>
              <a:gd name="connsiteY4422" fmla="*/ 4717594 h 6679095"/>
              <a:gd name="connsiteX4423" fmla="*/ 7739637 w 11737975"/>
              <a:gd name="connsiteY4423" fmla="*/ 4722294 h 6679095"/>
              <a:gd name="connsiteX4424" fmla="*/ 7733293 w 11737975"/>
              <a:gd name="connsiteY4424" fmla="*/ 4721747 h 6679095"/>
              <a:gd name="connsiteX4425" fmla="*/ 7721381 w 11737975"/>
              <a:gd name="connsiteY4425" fmla="*/ 4727536 h 6679095"/>
              <a:gd name="connsiteX4426" fmla="*/ 7737826 w 11737975"/>
              <a:gd name="connsiteY4426" fmla="*/ 4741643 h 6679095"/>
              <a:gd name="connsiteX4427" fmla="*/ 7753135 w 11737975"/>
              <a:gd name="connsiteY4427" fmla="*/ 4743081 h 6679095"/>
              <a:gd name="connsiteX4428" fmla="*/ 7749831 w 11737975"/>
              <a:gd name="connsiteY4428" fmla="*/ 4750040 h 6679095"/>
              <a:gd name="connsiteX4429" fmla="*/ 7740248 w 11737975"/>
              <a:gd name="connsiteY4429" fmla="*/ 4762770 h 6679095"/>
              <a:gd name="connsiteX4430" fmla="*/ 7750015 w 11737975"/>
              <a:gd name="connsiteY4430" fmla="*/ 4768165 h 6679095"/>
              <a:gd name="connsiteX4431" fmla="*/ 7750847 w 11737975"/>
              <a:gd name="connsiteY4431" fmla="*/ 4768157 h 6679095"/>
              <a:gd name="connsiteX4432" fmla="*/ 7751110 w 11737975"/>
              <a:gd name="connsiteY4432" fmla="*/ 4774602 h 6679095"/>
              <a:gd name="connsiteX4433" fmla="*/ 7752225 w 11737975"/>
              <a:gd name="connsiteY4433" fmla="*/ 4773404 h 6679095"/>
              <a:gd name="connsiteX4434" fmla="*/ 7752429 w 11737975"/>
              <a:gd name="connsiteY4434" fmla="*/ 4798286 h 6679095"/>
              <a:gd name="connsiteX4435" fmla="*/ 7756851 w 11737975"/>
              <a:gd name="connsiteY4435" fmla="*/ 4802026 h 6679095"/>
              <a:gd name="connsiteX4436" fmla="*/ 7749877 w 11737975"/>
              <a:gd name="connsiteY4436" fmla="*/ 4805591 h 6679095"/>
              <a:gd name="connsiteX4437" fmla="*/ 7745703 w 11737975"/>
              <a:gd name="connsiteY4437" fmla="*/ 4811483 h 6679095"/>
              <a:gd name="connsiteX4438" fmla="*/ 7757401 w 11737975"/>
              <a:gd name="connsiteY4438" fmla="*/ 4810395 h 6679095"/>
              <a:gd name="connsiteX4439" fmla="*/ 7762150 w 11737975"/>
              <a:gd name="connsiteY4439" fmla="*/ 4810555 h 6679095"/>
              <a:gd name="connsiteX4440" fmla="*/ 7761182 w 11737975"/>
              <a:gd name="connsiteY4440" fmla="*/ 4821330 h 6679095"/>
              <a:gd name="connsiteX4441" fmla="*/ 7783126 w 11737975"/>
              <a:gd name="connsiteY4441" fmla="*/ 4819448 h 6679095"/>
              <a:gd name="connsiteX4442" fmla="*/ 7783244 w 11737975"/>
              <a:gd name="connsiteY4442" fmla="*/ 4819074 h 6679095"/>
              <a:gd name="connsiteX4443" fmla="*/ 7794962 w 11737975"/>
              <a:gd name="connsiteY4443" fmla="*/ 4822232 h 6679095"/>
              <a:gd name="connsiteX4444" fmla="*/ 7805663 w 11737975"/>
              <a:gd name="connsiteY4444" fmla="*/ 4821333 h 6679095"/>
              <a:gd name="connsiteX4445" fmla="*/ 7803126 w 11737975"/>
              <a:gd name="connsiteY4445" fmla="*/ 4827339 h 6679095"/>
              <a:gd name="connsiteX4446" fmla="*/ 7812125 w 11737975"/>
              <a:gd name="connsiteY4446" fmla="*/ 4835007 h 6679095"/>
              <a:gd name="connsiteX4447" fmla="*/ 7818330 w 11737975"/>
              <a:gd name="connsiteY4447" fmla="*/ 4826428 h 6679095"/>
              <a:gd name="connsiteX4448" fmla="*/ 7816746 w 11737975"/>
              <a:gd name="connsiteY4448" fmla="*/ 4821684 h 6679095"/>
              <a:gd name="connsiteX4449" fmla="*/ 7814462 w 11737975"/>
              <a:gd name="connsiteY4449" fmla="*/ 4817652 h 6679095"/>
              <a:gd name="connsiteX4450" fmla="*/ 7819683 w 11737975"/>
              <a:gd name="connsiteY4450" fmla="*/ 4811514 h 6679095"/>
              <a:gd name="connsiteX4451" fmla="*/ 7823942 w 11737975"/>
              <a:gd name="connsiteY4451" fmla="*/ 4811953 h 6679095"/>
              <a:gd name="connsiteX4452" fmla="*/ 7826872 w 11737975"/>
              <a:gd name="connsiteY4452" fmla="*/ 4808850 h 6679095"/>
              <a:gd name="connsiteX4453" fmla="*/ 7828514 w 11737975"/>
              <a:gd name="connsiteY4453" fmla="*/ 4813870 h 6679095"/>
              <a:gd name="connsiteX4454" fmla="*/ 7834013 w 11737975"/>
              <a:gd name="connsiteY4454" fmla="*/ 4821080 h 6679095"/>
              <a:gd name="connsiteX4455" fmla="*/ 7831099 w 11737975"/>
              <a:gd name="connsiteY4455" fmla="*/ 4821478 h 6679095"/>
              <a:gd name="connsiteX4456" fmla="*/ 7826977 w 11737975"/>
              <a:gd name="connsiteY4456" fmla="*/ 4832284 h 6679095"/>
              <a:gd name="connsiteX4457" fmla="*/ 7845840 w 11737975"/>
              <a:gd name="connsiteY4457" fmla="*/ 4838393 h 6679095"/>
              <a:gd name="connsiteX4458" fmla="*/ 7846900 w 11737975"/>
              <a:gd name="connsiteY4458" fmla="*/ 4840428 h 6679095"/>
              <a:gd name="connsiteX4459" fmla="*/ 7842611 w 11737975"/>
              <a:gd name="connsiteY4459" fmla="*/ 4840725 h 6679095"/>
              <a:gd name="connsiteX4460" fmla="*/ 7835669 w 11737975"/>
              <a:gd name="connsiteY4460" fmla="*/ 4844371 h 6679095"/>
              <a:gd name="connsiteX4461" fmla="*/ 7835788 w 11737975"/>
              <a:gd name="connsiteY4461" fmla="*/ 4844625 h 6679095"/>
              <a:gd name="connsiteX4462" fmla="*/ 7829017 w 11737975"/>
              <a:gd name="connsiteY4462" fmla="*/ 4843748 h 6679095"/>
              <a:gd name="connsiteX4463" fmla="*/ 7786572 w 11737975"/>
              <a:gd name="connsiteY4463" fmla="*/ 4852842 h 6679095"/>
              <a:gd name="connsiteX4464" fmla="*/ 7805731 w 11737975"/>
              <a:gd name="connsiteY4464" fmla="*/ 4863224 h 6679095"/>
              <a:gd name="connsiteX4465" fmla="*/ 7836016 w 11737975"/>
              <a:gd name="connsiteY4465" fmla="*/ 4866346 h 6679095"/>
              <a:gd name="connsiteX4466" fmla="*/ 7852909 w 11737975"/>
              <a:gd name="connsiteY4466" fmla="*/ 4863095 h 6679095"/>
              <a:gd name="connsiteX4467" fmla="*/ 7851712 w 11737975"/>
              <a:gd name="connsiteY4467" fmla="*/ 4864611 h 6679095"/>
              <a:gd name="connsiteX4468" fmla="*/ 7865989 w 11737975"/>
              <a:gd name="connsiteY4468" fmla="*/ 4865139 h 6679095"/>
              <a:gd name="connsiteX4469" fmla="*/ 7870437 w 11737975"/>
              <a:gd name="connsiteY4469" fmla="*/ 4859268 h 6679095"/>
              <a:gd name="connsiteX4470" fmla="*/ 7878375 w 11737975"/>
              <a:gd name="connsiteY4470" fmla="*/ 4860285 h 6679095"/>
              <a:gd name="connsiteX4471" fmla="*/ 7889639 w 11737975"/>
              <a:gd name="connsiteY4471" fmla="*/ 4859442 h 6679095"/>
              <a:gd name="connsiteX4472" fmla="*/ 7887937 w 11737975"/>
              <a:gd name="connsiteY4472" fmla="*/ 4865753 h 6679095"/>
              <a:gd name="connsiteX4473" fmla="*/ 7900161 w 11737975"/>
              <a:gd name="connsiteY4473" fmla="*/ 4889824 h 6679095"/>
              <a:gd name="connsiteX4474" fmla="*/ 7912330 w 11737975"/>
              <a:gd name="connsiteY4474" fmla="*/ 4902204 h 6679095"/>
              <a:gd name="connsiteX4475" fmla="*/ 7889164 w 11737975"/>
              <a:gd name="connsiteY4475" fmla="*/ 4897258 h 6679095"/>
              <a:gd name="connsiteX4476" fmla="*/ 7922476 w 11737975"/>
              <a:gd name="connsiteY4476" fmla="*/ 4914372 h 6679095"/>
              <a:gd name="connsiteX4477" fmla="*/ 7929917 w 11737975"/>
              <a:gd name="connsiteY4477" fmla="*/ 4908351 h 6679095"/>
              <a:gd name="connsiteX4478" fmla="*/ 7932551 w 11737975"/>
              <a:gd name="connsiteY4478" fmla="*/ 4908646 h 6679095"/>
              <a:gd name="connsiteX4479" fmla="*/ 7936713 w 11737975"/>
              <a:gd name="connsiteY4479" fmla="*/ 4907108 h 6679095"/>
              <a:gd name="connsiteX4480" fmla="*/ 7934441 w 11737975"/>
              <a:gd name="connsiteY4480" fmla="*/ 4912409 h 6679095"/>
              <a:gd name="connsiteX4481" fmla="*/ 7938015 w 11737975"/>
              <a:gd name="connsiteY4481" fmla="*/ 4924349 h 6679095"/>
              <a:gd name="connsiteX4482" fmla="*/ 7951170 w 11737975"/>
              <a:gd name="connsiteY4482" fmla="*/ 4910463 h 6679095"/>
              <a:gd name="connsiteX4483" fmla="*/ 7947901 w 11737975"/>
              <a:gd name="connsiteY4483" fmla="*/ 4902928 h 6679095"/>
              <a:gd name="connsiteX4484" fmla="*/ 7963999 w 11737975"/>
              <a:gd name="connsiteY4484" fmla="*/ 4888139 h 6679095"/>
              <a:gd name="connsiteX4485" fmla="*/ 7967595 w 11737975"/>
              <a:gd name="connsiteY4485" fmla="*/ 4887468 h 6679095"/>
              <a:gd name="connsiteX4486" fmla="*/ 7991279 w 11737975"/>
              <a:gd name="connsiteY4486" fmla="*/ 4862587 h 6679095"/>
              <a:gd name="connsiteX4487" fmla="*/ 7979909 w 11737975"/>
              <a:gd name="connsiteY4487" fmla="*/ 4847000 h 6679095"/>
              <a:gd name="connsiteX4488" fmla="*/ 7980362 w 11737975"/>
              <a:gd name="connsiteY4488" fmla="*/ 4845561 h 6679095"/>
              <a:gd name="connsiteX4489" fmla="*/ 7969091 w 11737975"/>
              <a:gd name="connsiteY4489" fmla="*/ 4820613 h 6679095"/>
              <a:gd name="connsiteX4490" fmla="*/ 7957393 w 11737975"/>
              <a:gd name="connsiteY4490" fmla="*/ 4805650 h 6679095"/>
              <a:gd name="connsiteX4491" fmla="*/ 7959669 w 11737975"/>
              <a:gd name="connsiteY4491" fmla="*/ 4796560 h 6679095"/>
              <a:gd name="connsiteX4492" fmla="*/ 7960853 w 11737975"/>
              <a:gd name="connsiteY4492" fmla="*/ 4798018 h 6679095"/>
              <a:gd name="connsiteX4493" fmla="*/ 7975939 w 11737975"/>
              <a:gd name="connsiteY4493" fmla="*/ 4805390 h 6679095"/>
              <a:gd name="connsiteX4494" fmla="*/ 7979278 w 11737975"/>
              <a:gd name="connsiteY4494" fmla="*/ 4804989 h 6679095"/>
              <a:gd name="connsiteX4495" fmla="*/ 7981265 w 11737975"/>
              <a:gd name="connsiteY4495" fmla="*/ 4807091 h 6679095"/>
              <a:gd name="connsiteX4496" fmla="*/ 7984909 w 11737975"/>
              <a:gd name="connsiteY4496" fmla="*/ 4804313 h 6679095"/>
              <a:gd name="connsiteX4497" fmla="*/ 7989940 w 11737975"/>
              <a:gd name="connsiteY4497" fmla="*/ 4803708 h 6679095"/>
              <a:gd name="connsiteX4498" fmla="*/ 7970176 w 11737975"/>
              <a:gd name="connsiteY4498" fmla="*/ 4784306 h 6679095"/>
              <a:gd name="connsiteX4499" fmla="*/ 7962269 w 11737975"/>
              <a:gd name="connsiteY4499" fmla="*/ 4778586 h 6679095"/>
              <a:gd name="connsiteX4500" fmla="*/ 7963129 w 11737975"/>
              <a:gd name="connsiteY4500" fmla="*/ 4755469 h 6679095"/>
              <a:gd name="connsiteX4501" fmla="*/ 7961585 w 11737975"/>
              <a:gd name="connsiteY4501" fmla="*/ 4750125 h 6679095"/>
              <a:gd name="connsiteX4502" fmla="*/ 7971184 w 11737975"/>
              <a:gd name="connsiteY4502" fmla="*/ 4743089 h 6679095"/>
              <a:gd name="connsiteX4503" fmla="*/ 7976122 w 11737975"/>
              <a:gd name="connsiteY4503" fmla="*/ 4728087 h 6679095"/>
              <a:gd name="connsiteX4504" fmla="*/ 7984915 w 11737975"/>
              <a:gd name="connsiteY4504" fmla="*/ 4729362 h 6679095"/>
              <a:gd name="connsiteX4505" fmla="*/ 7995892 w 11737975"/>
              <a:gd name="connsiteY4505" fmla="*/ 4725936 h 6679095"/>
              <a:gd name="connsiteX4506" fmla="*/ 7987755 w 11737975"/>
              <a:gd name="connsiteY4506" fmla="*/ 4716351 h 6679095"/>
              <a:gd name="connsiteX4507" fmla="*/ 7971748 w 11737975"/>
              <a:gd name="connsiteY4507" fmla="*/ 4714425 h 6679095"/>
              <a:gd name="connsiteX4508" fmla="*/ 7971208 w 11737975"/>
              <a:gd name="connsiteY4508" fmla="*/ 4718325 h 6679095"/>
              <a:gd name="connsiteX4509" fmla="*/ 7967683 w 11737975"/>
              <a:gd name="connsiteY4509" fmla="*/ 4716498 h 6679095"/>
              <a:gd name="connsiteX4510" fmla="*/ 7953538 w 11737975"/>
              <a:gd name="connsiteY4510" fmla="*/ 4722278 h 6679095"/>
              <a:gd name="connsiteX4511" fmla="*/ 7951550 w 11737975"/>
              <a:gd name="connsiteY4511" fmla="*/ 4715396 h 6679095"/>
              <a:gd name="connsiteX4512" fmla="*/ 7921408 w 11737975"/>
              <a:gd name="connsiteY4512" fmla="*/ 4692966 h 6679095"/>
              <a:gd name="connsiteX4513" fmla="*/ 7869374 w 11737975"/>
              <a:gd name="connsiteY4513" fmla="*/ 4701445 h 6679095"/>
              <a:gd name="connsiteX4514" fmla="*/ 7850138 w 11737975"/>
              <a:gd name="connsiteY4514" fmla="*/ 4717690 h 6679095"/>
              <a:gd name="connsiteX4515" fmla="*/ 7847642 w 11737975"/>
              <a:gd name="connsiteY4515" fmla="*/ 4721357 h 6679095"/>
              <a:gd name="connsiteX4516" fmla="*/ 7838536 w 11737975"/>
              <a:gd name="connsiteY4516" fmla="*/ 4723410 h 6679095"/>
              <a:gd name="connsiteX4517" fmla="*/ 7838273 w 11737975"/>
              <a:gd name="connsiteY4517" fmla="*/ 4722869 h 6679095"/>
              <a:gd name="connsiteX4518" fmla="*/ 7824670 w 11737975"/>
              <a:gd name="connsiteY4518" fmla="*/ 4711267 h 6679095"/>
              <a:gd name="connsiteX4519" fmla="*/ 7807571 w 11737975"/>
              <a:gd name="connsiteY4519" fmla="*/ 4707041 h 6679095"/>
              <a:gd name="connsiteX4520" fmla="*/ 7804903 w 11737975"/>
              <a:gd name="connsiteY4520" fmla="*/ 4707438 h 6679095"/>
              <a:gd name="connsiteX4521" fmla="*/ 7805093 w 11737975"/>
              <a:gd name="connsiteY4521" fmla="*/ 4706401 h 6679095"/>
              <a:gd name="connsiteX4522" fmla="*/ 7800918 w 11737975"/>
              <a:gd name="connsiteY4522" fmla="*/ 4699114 h 6679095"/>
              <a:gd name="connsiteX4523" fmla="*/ 7798586 w 11737975"/>
              <a:gd name="connsiteY4523" fmla="*/ 4708378 h 6679095"/>
              <a:gd name="connsiteX4524" fmla="*/ 7792204 w 11737975"/>
              <a:gd name="connsiteY4524" fmla="*/ 4709327 h 6679095"/>
              <a:gd name="connsiteX4525" fmla="*/ 7789733 w 11737975"/>
              <a:gd name="connsiteY4525" fmla="*/ 4710591 h 6679095"/>
              <a:gd name="connsiteX4526" fmla="*/ 7781896 w 11737975"/>
              <a:gd name="connsiteY4526" fmla="*/ 4707176 h 6679095"/>
              <a:gd name="connsiteX4527" fmla="*/ 7781905 w 11737975"/>
              <a:gd name="connsiteY4527" fmla="*/ 4703865 h 6679095"/>
              <a:gd name="connsiteX4528" fmla="*/ 7776140 w 11737975"/>
              <a:gd name="connsiteY4528" fmla="*/ 4683780 h 6679095"/>
              <a:gd name="connsiteX4529" fmla="*/ 7873054 w 11737975"/>
              <a:gd name="connsiteY4529" fmla="*/ 4677750 h 6679095"/>
              <a:gd name="connsiteX4530" fmla="*/ 7869465 w 11737975"/>
              <a:gd name="connsiteY4530" fmla="*/ 4690245 h 6679095"/>
              <a:gd name="connsiteX4531" fmla="*/ 7876041 w 11737975"/>
              <a:gd name="connsiteY4531" fmla="*/ 4677928 h 6679095"/>
              <a:gd name="connsiteX4532" fmla="*/ 7873054 w 11737975"/>
              <a:gd name="connsiteY4532" fmla="*/ 4677750 h 6679095"/>
              <a:gd name="connsiteX4533" fmla="*/ 7830307 w 11737975"/>
              <a:gd name="connsiteY4533" fmla="*/ 4677443 h 6679095"/>
              <a:gd name="connsiteX4534" fmla="*/ 7841098 w 11737975"/>
              <a:gd name="connsiteY4534" fmla="*/ 4715987 h 6679095"/>
              <a:gd name="connsiteX4535" fmla="*/ 7830307 w 11737975"/>
              <a:gd name="connsiteY4535" fmla="*/ 4677443 h 6679095"/>
              <a:gd name="connsiteX4536" fmla="*/ 7824776 w 11737975"/>
              <a:gd name="connsiteY4536" fmla="*/ 4676844 h 6679095"/>
              <a:gd name="connsiteX4537" fmla="*/ 7818406 w 11737975"/>
              <a:gd name="connsiteY4537" fmla="*/ 4689794 h 6679095"/>
              <a:gd name="connsiteX4538" fmla="*/ 7824776 w 11737975"/>
              <a:gd name="connsiteY4538" fmla="*/ 4676844 h 6679095"/>
              <a:gd name="connsiteX4539" fmla="*/ 7699423 w 11737975"/>
              <a:gd name="connsiteY4539" fmla="*/ 4674737 h 6679095"/>
              <a:gd name="connsiteX4540" fmla="*/ 7690159 w 11737975"/>
              <a:gd name="connsiteY4540" fmla="*/ 4680688 h 6679095"/>
              <a:gd name="connsiteX4541" fmla="*/ 7709359 w 11737975"/>
              <a:gd name="connsiteY4541" fmla="*/ 4697193 h 6679095"/>
              <a:gd name="connsiteX4542" fmla="*/ 7715733 w 11737975"/>
              <a:gd name="connsiteY4542" fmla="*/ 4697312 h 6679095"/>
              <a:gd name="connsiteX4543" fmla="*/ 7699423 w 11737975"/>
              <a:gd name="connsiteY4543" fmla="*/ 4674737 h 6679095"/>
              <a:gd name="connsiteX4544" fmla="*/ 8151678 w 11737975"/>
              <a:gd name="connsiteY4544" fmla="*/ 4673642 h 6679095"/>
              <a:gd name="connsiteX4545" fmla="*/ 8133801 w 11737975"/>
              <a:gd name="connsiteY4545" fmla="*/ 4694172 h 6679095"/>
              <a:gd name="connsiteX4546" fmla="*/ 8151678 w 11737975"/>
              <a:gd name="connsiteY4546" fmla="*/ 4673642 h 6679095"/>
              <a:gd name="connsiteX4547" fmla="*/ 7967084 w 11737975"/>
              <a:gd name="connsiteY4547" fmla="*/ 4666814 h 6679095"/>
              <a:gd name="connsiteX4548" fmla="*/ 7958349 w 11737975"/>
              <a:gd name="connsiteY4548" fmla="*/ 4670835 h 6679095"/>
              <a:gd name="connsiteX4549" fmla="*/ 7972949 w 11737975"/>
              <a:gd name="connsiteY4549" fmla="*/ 4673416 h 6679095"/>
              <a:gd name="connsiteX4550" fmla="*/ 7967084 w 11737975"/>
              <a:gd name="connsiteY4550" fmla="*/ 4666814 h 6679095"/>
              <a:gd name="connsiteX4551" fmla="*/ 8127415 w 11737975"/>
              <a:gd name="connsiteY4551" fmla="*/ 4666330 h 6679095"/>
              <a:gd name="connsiteX4552" fmla="*/ 8116918 w 11737975"/>
              <a:gd name="connsiteY4552" fmla="*/ 4680983 h 6679095"/>
              <a:gd name="connsiteX4553" fmla="*/ 8135123 w 11737975"/>
              <a:gd name="connsiteY4553" fmla="*/ 4671488 h 6679095"/>
              <a:gd name="connsiteX4554" fmla="*/ 8127415 w 11737975"/>
              <a:gd name="connsiteY4554" fmla="*/ 4666330 h 6679095"/>
              <a:gd name="connsiteX4555" fmla="*/ 7787698 w 11737975"/>
              <a:gd name="connsiteY4555" fmla="*/ 4664301 h 6679095"/>
              <a:gd name="connsiteX4556" fmla="*/ 7784432 w 11737975"/>
              <a:gd name="connsiteY4556" fmla="*/ 4667809 h 6679095"/>
              <a:gd name="connsiteX4557" fmla="*/ 7778978 w 11737975"/>
              <a:gd name="connsiteY4557" fmla="*/ 4681519 h 6679095"/>
              <a:gd name="connsiteX4558" fmla="*/ 7784551 w 11737975"/>
              <a:gd name="connsiteY4558" fmla="*/ 4690403 h 6679095"/>
              <a:gd name="connsiteX4559" fmla="*/ 7801241 w 11737975"/>
              <a:gd name="connsiteY4559" fmla="*/ 4670197 h 6679095"/>
              <a:gd name="connsiteX4560" fmla="*/ 7798092 w 11737975"/>
              <a:gd name="connsiteY4560" fmla="*/ 4666655 h 6679095"/>
              <a:gd name="connsiteX4561" fmla="*/ 7787698 w 11737975"/>
              <a:gd name="connsiteY4561" fmla="*/ 4664301 h 6679095"/>
              <a:gd name="connsiteX4562" fmla="*/ 8065058 w 11737975"/>
              <a:gd name="connsiteY4562" fmla="*/ 4657605 h 6679095"/>
              <a:gd name="connsiteX4563" fmla="*/ 8051906 w 11737975"/>
              <a:gd name="connsiteY4563" fmla="*/ 4663572 h 6679095"/>
              <a:gd name="connsiteX4564" fmla="*/ 8040309 w 11737975"/>
              <a:gd name="connsiteY4564" fmla="*/ 4683601 h 6679095"/>
              <a:gd name="connsiteX4565" fmla="*/ 8020839 w 11737975"/>
              <a:gd name="connsiteY4565" fmla="*/ 4691886 h 6679095"/>
              <a:gd name="connsiteX4566" fmla="*/ 8005555 w 11737975"/>
              <a:gd name="connsiteY4566" fmla="*/ 4715156 h 6679095"/>
              <a:gd name="connsiteX4567" fmla="*/ 8007467 w 11737975"/>
              <a:gd name="connsiteY4567" fmla="*/ 4714716 h 6679095"/>
              <a:gd name="connsiteX4568" fmla="*/ 8000815 w 11737975"/>
              <a:gd name="connsiteY4568" fmla="*/ 4725740 h 6679095"/>
              <a:gd name="connsiteX4569" fmla="*/ 7999172 w 11737975"/>
              <a:gd name="connsiteY4569" fmla="*/ 4737053 h 6679095"/>
              <a:gd name="connsiteX4570" fmla="*/ 8029942 w 11737975"/>
              <a:gd name="connsiteY4570" fmla="*/ 4713242 h 6679095"/>
              <a:gd name="connsiteX4571" fmla="*/ 8028691 w 11737975"/>
              <a:gd name="connsiteY4571" fmla="*/ 4704728 h 6679095"/>
              <a:gd name="connsiteX4572" fmla="*/ 8028507 w 11737975"/>
              <a:gd name="connsiteY4572" fmla="*/ 4704257 h 6679095"/>
              <a:gd name="connsiteX4573" fmla="*/ 8035864 w 11737975"/>
              <a:gd name="connsiteY4573" fmla="*/ 4697114 h 6679095"/>
              <a:gd name="connsiteX4574" fmla="*/ 8037617 w 11737975"/>
              <a:gd name="connsiteY4574" fmla="*/ 4692804 h 6679095"/>
              <a:gd name="connsiteX4575" fmla="*/ 8036828 w 11737975"/>
              <a:gd name="connsiteY4575" fmla="*/ 4699789 h 6679095"/>
              <a:gd name="connsiteX4576" fmla="*/ 8040638 w 11737975"/>
              <a:gd name="connsiteY4576" fmla="*/ 4709477 h 6679095"/>
              <a:gd name="connsiteX4577" fmla="*/ 8065058 w 11737975"/>
              <a:gd name="connsiteY4577" fmla="*/ 4657605 h 6679095"/>
              <a:gd name="connsiteX4578" fmla="*/ 7891070 w 11737975"/>
              <a:gd name="connsiteY4578" fmla="*/ 4651041 h 6679095"/>
              <a:gd name="connsiteX4579" fmla="*/ 7880728 w 11737975"/>
              <a:gd name="connsiteY4579" fmla="*/ 4659160 h 6679095"/>
              <a:gd name="connsiteX4580" fmla="*/ 7882721 w 11737975"/>
              <a:gd name="connsiteY4580" fmla="*/ 4663066 h 6679095"/>
              <a:gd name="connsiteX4581" fmla="*/ 7879612 w 11737975"/>
              <a:gd name="connsiteY4581" fmla="*/ 4669273 h 6679095"/>
              <a:gd name="connsiteX4582" fmla="*/ 7887447 w 11737975"/>
              <a:gd name="connsiteY4582" fmla="*/ 4672532 h 6679095"/>
              <a:gd name="connsiteX4583" fmla="*/ 7887673 w 11737975"/>
              <a:gd name="connsiteY4583" fmla="*/ 4671670 h 6679095"/>
              <a:gd name="connsiteX4584" fmla="*/ 7896987 w 11737975"/>
              <a:gd name="connsiteY4584" fmla="*/ 4678762 h 6679095"/>
              <a:gd name="connsiteX4585" fmla="*/ 7891070 w 11737975"/>
              <a:gd name="connsiteY4585" fmla="*/ 4651041 h 6679095"/>
              <a:gd name="connsiteX4586" fmla="*/ 4506333 w 11737975"/>
              <a:gd name="connsiteY4586" fmla="*/ 4648350 h 6679095"/>
              <a:gd name="connsiteX4587" fmla="*/ 4505778 w 11737975"/>
              <a:gd name="connsiteY4587" fmla="*/ 4649078 h 6679095"/>
              <a:gd name="connsiteX4588" fmla="*/ 4504971 w 11737975"/>
              <a:gd name="connsiteY4588" fmla="*/ 4654886 h 6679095"/>
              <a:gd name="connsiteX4589" fmla="*/ 4498515 w 11737975"/>
              <a:gd name="connsiteY4589" fmla="*/ 4654885 h 6679095"/>
              <a:gd name="connsiteX4590" fmla="*/ 4506585 w 11737975"/>
              <a:gd name="connsiteY4590" fmla="*/ 4654886 h 6679095"/>
              <a:gd name="connsiteX4591" fmla="*/ 4506333 w 11737975"/>
              <a:gd name="connsiteY4591" fmla="*/ 4648350 h 6679095"/>
              <a:gd name="connsiteX4592" fmla="*/ 8123647 w 11737975"/>
              <a:gd name="connsiteY4592" fmla="*/ 4644406 h 6679095"/>
              <a:gd name="connsiteX4593" fmla="*/ 8154360 w 11737975"/>
              <a:gd name="connsiteY4593" fmla="*/ 4660714 h 6679095"/>
              <a:gd name="connsiteX4594" fmla="*/ 8123647 w 11737975"/>
              <a:gd name="connsiteY4594" fmla="*/ 4644406 h 6679095"/>
              <a:gd name="connsiteX4595" fmla="*/ 7793679 w 11737975"/>
              <a:gd name="connsiteY4595" fmla="*/ 4641380 h 6679095"/>
              <a:gd name="connsiteX4596" fmla="*/ 7776615 w 11737975"/>
              <a:gd name="connsiteY4596" fmla="*/ 4645601 h 6679095"/>
              <a:gd name="connsiteX4597" fmla="*/ 7791430 w 11737975"/>
              <a:gd name="connsiteY4597" fmla="*/ 4662682 h 6679095"/>
              <a:gd name="connsiteX4598" fmla="*/ 7793679 w 11737975"/>
              <a:gd name="connsiteY4598" fmla="*/ 4641380 h 6679095"/>
              <a:gd name="connsiteX4599" fmla="*/ 7650851 w 11737975"/>
              <a:gd name="connsiteY4599" fmla="*/ 4639661 h 6679095"/>
              <a:gd name="connsiteX4600" fmla="*/ 7660539 w 11737975"/>
              <a:gd name="connsiteY4600" fmla="*/ 4648475 h 6679095"/>
              <a:gd name="connsiteX4601" fmla="*/ 7655079 w 11737975"/>
              <a:gd name="connsiteY4601" fmla="*/ 4646071 h 6679095"/>
              <a:gd name="connsiteX4602" fmla="*/ 7822521 w 11737975"/>
              <a:gd name="connsiteY4602" fmla="*/ 4639088 h 6679095"/>
              <a:gd name="connsiteX4603" fmla="*/ 7820419 w 11737975"/>
              <a:gd name="connsiteY4603" fmla="*/ 4643524 h 6679095"/>
              <a:gd name="connsiteX4604" fmla="*/ 7825659 w 11737975"/>
              <a:gd name="connsiteY4604" fmla="*/ 4647295 h 6679095"/>
              <a:gd name="connsiteX4605" fmla="*/ 7822521 w 11737975"/>
              <a:gd name="connsiteY4605" fmla="*/ 4639088 h 6679095"/>
              <a:gd name="connsiteX4606" fmla="*/ 7250292 w 11737975"/>
              <a:gd name="connsiteY4606" fmla="*/ 4629039 h 6679095"/>
              <a:gd name="connsiteX4607" fmla="*/ 7250599 w 11737975"/>
              <a:gd name="connsiteY4607" fmla="*/ 4629114 h 6679095"/>
              <a:gd name="connsiteX4608" fmla="*/ 7242627 w 11737975"/>
              <a:gd name="connsiteY4608" fmla="*/ 4648289 h 6679095"/>
              <a:gd name="connsiteX4609" fmla="*/ 7211852 w 11737975"/>
              <a:gd name="connsiteY4609" fmla="*/ 4672709 h 6679095"/>
              <a:gd name="connsiteX4610" fmla="*/ 7210572 w 11737975"/>
              <a:gd name="connsiteY4610" fmla="*/ 4675631 h 6679095"/>
              <a:gd name="connsiteX4611" fmla="*/ 7201374 w 11737975"/>
              <a:gd name="connsiteY4611" fmla="*/ 4672163 h 6679095"/>
              <a:gd name="connsiteX4612" fmla="*/ 7202500 w 11737975"/>
              <a:gd name="connsiteY4612" fmla="*/ 4676105 h 6679095"/>
              <a:gd name="connsiteX4613" fmla="*/ 7195992 w 11737975"/>
              <a:gd name="connsiteY4613" fmla="*/ 4668668 h 6679095"/>
              <a:gd name="connsiteX4614" fmla="*/ 7191212 w 11737975"/>
              <a:gd name="connsiteY4614" fmla="*/ 4666396 h 6679095"/>
              <a:gd name="connsiteX4615" fmla="*/ 7191049 w 11737975"/>
              <a:gd name="connsiteY4615" fmla="*/ 4663391 h 6679095"/>
              <a:gd name="connsiteX4616" fmla="*/ 7192424 w 11737975"/>
              <a:gd name="connsiteY4616" fmla="*/ 4662166 h 6679095"/>
              <a:gd name="connsiteX4617" fmla="*/ 7190690 w 11737975"/>
              <a:gd name="connsiteY4617" fmla="*/ 4656722 h 6679095"/>
              <a:gd name="connsiteX4618" fmla="*/ 7190645 w 11737975"/>
              <a:gd name="connsiteY4618" fmla="*/ 4655884 h 6679095"/>
              <a:gd name="connsiteX4619" fmla="*/ 7190397 w 11737975"/>
              <a:gd name="connsiteY4619" fmla="*/ 4655804 h 6679095"/>
              <a:gd name="connsiteX4620" fmla="*/ 7188979 w 11737975"/>
              <a:gd name="connsiteY4620" fmla="*/ 4651353 h 6679095"/>
              <a:gd name="connsiteX4621" fmla="*/ 7189561 w 11737975"/>
              <a:gd name="connsiteY4621" fmla="*/ 4652124 h 6679095"/>
              <a:gd name="connsiteX4622" fmla="*/ 7190563 w 11737975"/>
              <a:gd name="connsiteY4622" fmla="*/ 4652209 h 6679095"/>
              <a:gd name="connsiteX4623" fmla="*/ 7192622 w 11737975"/>
              <a:gd name="connsiteY4623" fmla="*/ 4654886 h 6679095"/>
              <a:gd name="connsiteX4624" fmla="*/ 7194198 w 11737975"/>
              <a:gd name="connsiteY4624" fmla="*/ 4654885 h 6679095"/>
              <a:gd name="connsiteX4625" fmla="*/ 7194985 w 11737975"/>
              <a:gd name="connsiteY4625" fmla="*/ 4653092 h 6679095"/>
              <a:gd name="connsiteX4626" fmla="*/ 7195017 w 11737975"/>
              <a:gd name="connsiteY4626" fmla="*/ 4652579 h 6679095"/>
              <a:gd name="connsiteX4627" fmla="*/ 7196979 w 11737975"/>
              <a:gd name="connsiteY4627" fmla="*/ 4652741 h 6679095"/>
              <a:gd name="connsiteX4628" fmla="*/ 7205849 w 11737975"/>
              <a:gd name="connsiteY4628" fmla="*/ 4646015 h 6679095"/>
              <a:gd name="connsiteX4629" fmla="*/ 7207784 w 11737975"/>
              <a:gd name="connsiteY4629" fmla="*/ 4642418 h 6679095"/>
              <a:gd name="connsiteX4630" fmla="*/ 7211273 w 11737975"/>
              <a:gd name="connsiteY4630" fmla="*/ 4643348 h 6679095"/>
              <a:gd name="connsiteX4631" fmla="*/ 7243055 w 11737975"/>
              <a:gd name="connsiteY4631" fmla="*/ 4633569 h 6679095"/>
              <a:gd name="connsiteX4632" fmla="*/ 3099341 w 11737975"/>
              <a:gd name="connsiteY4632" fmla="*/ 4628816 h 6679095"/>
              <a:gd name="connsiteX4633" fmla="*/ 3101564 w 11737975"/>
              <a:gd name="connsiteY4633" fmla="*/ 4631978 h 6679095"/>
              <a:gd name="connsiteX4634" fmla="*/ 3099161 w 11737975"/>
              <a:gd name="connsiteY4634" fmla="*/ 4629509 h 6679095"/>
              <a:gd name="connsiteX4635" fmla="*/ 7883091 w 11737975"/>
              <a:gd name="connsiteY4635" fmla="*/ 4626461 h 6679095"/>
              <a:gd name="connsiteX4636" fmla="*/ 7883635 w 11737975"/>
              <a:gd name="connsiteY4636" fmla="*/ 4632838 h 6679095"/>
              <a:gd name="connsiteX4637" fmla="*/ 7884241 w 11737975"/>
              <a:gd name="connsiteY4637" fmla="*/ 4634786 h 6679095"/>
              <a:gd name="connsiteX4638" fmla="*/ 7880241 w 11737975"/>
              <a:gd name="connsiteY4638" fmla="*/ 4632673 h 6679095"/>
              <a:gd name="connsiteX4639" fmla="*/ 7875516 w 11737975"/>
              <a:gd name="connsiteY4639" fmla="*/ 4633596 h 6679095"/>
              <a:gd name="connsiteX4640" fmla="*/ 7888893 w 11737975"/>
              <a:gd name="connsiteY4640" fmla="*/ 4647693 h 6679095"/>
              <a:gd name="connsiteX4641" fmla="*/ 7889580 w 11737975"/>
              <a:gd name="connsiteY4641" fmla="*/ 4646848 h 6679095"/>
              <a:gd name="connsiteX4642" fmla="*/ 7889590 w 11737975"/>
              <a:gd name="connsiteY4642" fmla="*/ 4646865 h 6679095"/>
              <a:gd name="connsiteX4643" fmla="*/ 7894421 w 11737975"/>
              <a:gd name="connsiteY4643" fmla="*/ 4651688 h 6679095"/>
              <a:gd name="connsiteX4644" fmla="*/ 7908923 w 11737975"/>
              <a:gd name="connsiteY4644" fmla="*/ 4646919 h 6679095"/>
              <a:gd name="connsiteX4645" fmla="*/ 7883091 w 11737975"/>
              <a:gd name="connsiteY4645" fmla="*/ 4626461 h 6679095"/>
              <a:gd name="connsiteX4646" fmla="*/ 8011396 w 11737975"/>
              <a:gd name="connsiteY4646" fmla="*/ 4625643 h 6679095"/>
              <a:gd name="connsiteX4647" fmla="*/ 7998518 w 11737975"/>
              <a:gd name="connsiteY4647" fmla="*/ 4629812 h 6679095"/>
              <a:gd name="connsiteX4648" fmla="*/ 7987562 w 11737975"/>
              <a:gd name="connsiteY4648" fmla="*/ 4640197 h 6679095"/>
              <a:gd name="connsiteX4649" fmla="*/ 7989075 w 11737975"/>
              <a:gd name="connsiteY4649" fmla="*/ 4643816 h 6679095"/>
              <a:gd name="connsiteX4650" fmla="*/ 7982053 w 11737975"/>
              <a:gd name="connsiteY4650" fmla="*/ 4645924 h 6679095"/>
              <a:gd name="connsiteX4651" fmla="*/ 7981830 w 11737975"/>
              <a:gd name="connsiteY4651" fmla="*/ 4645729 h 6679095"/>
              <a:gd name="connsiteX4652" fmla="*/ 7965810 w 11737975"/>
              <a:gd name="connsiteY4652" fmla="*/ 4652662 h 6679095"/>
              <a:gd name="connsiteX4653" fmla="*/ 7969303 w 11737975"/>
              <a:gd name="connsiteY4653" fmla="*/ 4656683 h 6679095"/>
              <a:gd name="connsiteX4654" fmla="*/ 7963929 w 11737975"/>
              <a:gd name="connsiteY4654" fmla="*/ 4661570 h 6679095"/>
              <a:gd name="connsiteX4655" fmla="*/ 7982887 w 11737975"/>
              <a:gd name="connsiteY4655" fmla="*/ 4661322 h 6679095"/>
              <a:gd name="connsiteX4656" fmla="*/ 7990889 w 11737975"/>
              <a:gd name="connsiteY4656" fmla="*/ 4657624 h 6679095"/>
              <a:gd name="connsiteX4657" fmla="*/ 7994763 w 11737975"/>
              <a:gd name="connsiteY4657" fmla="*/ 4657084 h 6679095"/>
              <a:gd name="connsiteX4658" fmla="*/ 7993827 w 11737975"/>
              <a:gd name="connsiteY4658" fmla="*/ 4656263 h 6679095"/>
              <a:gd name="connsiteX4659" fmla="*/ 7993903 w 11737975"/>
              <a:gd name="connsiteY4659" fmla="*/ 4656230 h 6679095"/>
              <a:gd name="connsiteX4660" fmla="*/ 7996051 w 11737975"/>
              <a:gd name="connsiteY4660" fmla="*/ 4653999 h 6679095"/>
              <a:gd name="connsiteX4661" fmla="*/ 7997925 w 11737975"/>
              <a:gd name="connsiteY4661" fmla="*/ 4655898 h 6679095"/>
              <a:gd name="connsiteX4662" fmla="*/ 8011396 w 11737975"/>
              <a:gd name="connsiteY4662" fmla="*/ 4625643 h 6679095"/>
              <a:gd name="connsiteX4663" fmla="*/ 4225951 w 11737975"/>
              <a:gd name="connsiteY4663" fmla="*/ 4625417 h 6679095"/>
              <a:gd name="connsiteX4664" fmla="*/ 4228391 w 11737975"/>
              <a:gd name="connsiteY4664" fmla="*/ 4627354 h 6679095"/>
              <a:gd name="connsiteX4665" fmla="*/ 4225951 w 11737975"/>
              <a:gd name="connsiteY4665" fmla="*/ 4625417 h 6679095"/>
              <a:gd name="connsiteX4666" fmla="*/ 7946009 w 11737975"/>
              <a:gd name="connsiteY4666" fmla="*/ 4625268 h 6679095"/>
              <a:gd name="connsiteX4667" fmla="*/ 7936987 w 11737975"/>
              <a:gd name="connsiteY4667" fmla="*/ 4677872 h 6679095"/>
              <a:gd name="connsiteX4668" fmla="*/ 7946009 w 11737975"/>
              <a:gd name="connsiteY4668" fmla="*/ 4625268 h 6679095"/>
              <a:gd name="connsiteX4669" fmla="*/ 7677094 w 11737975"/>
              <a:gd name="connsiteY4669" fmla="*/ 4621264 h 6679095"/>
              <a:gd name="connsiteX4670" fmla="*/ 7673096 w 11737975"/>
              <a:gd name="connsiteY4670" fmla="*/ 4626758 h 6679095"/>
              <a:gd name="connsiteX4671" fmla="*/ 7676471 w 11737975"/>
              <a:gd name="connsiteY4671" fmla="*/ 4631820 h 6679095"/>
              <a:gd name="connsiteX4672" fmla="*/ 7674419 w 11737975"/>
              <a:gd name="connsiteY4672" fmla="*/ 4632184 h 6679095"/>
              <a:gd name="connsiteX4673" fmla="*/ 7672071 w 11737975"/>
              <a:gd name="connsiteY4673" fmla="*/ 4636198 h 6679095"/>
              <a:gd name="connsiteX4674" fmla="*/ 7675355 w 11737975"/>
              <a:gd name="connsiteY4674" fmla="*/ 4641314 h 6679095"/>
              <a:gd name="connsiteX4675" fmla="*/ 7683286 w 11737975"/>
              <a:gd name="connsiteY4675" fmla="*/ 4639829 h 6679095"/>
              <a:gd name="connsiteX4676" fmla="*/ 7686519 w 11737975"/>
              <a:gd name="connsiteY4676" fmla="*/ 4632385 h 6679095"/>
              <a:gd name="connsiteX4677" fmla="*/ 7687499 w 11737975"/>
              <a:gd name="connsiteY4677" fmla="*/ 4631256 h 6679095"/>
              <a:gd name="connsiteX4678" fmla="*/ 7680629 w 11737975"/>
              <a:gd name="connsiteY4678" fmla="*/ 4621368 h 6679095"/>
              <a:gd name="connsiteX4679" fmla="*/ 7677094 w 11737975"/>
              <a:gd name="connsiteY4679" fmla="*/ 4621264 h 6679095"/>
              <a:gd name="connsiteX4680" fmla="*/ 7724828 w 11737975"/>
              <a:gd name="connsiteY4680" fmla="*/ 4617281 h 6679095"/>
              <a:gd name="connsiteX4681" fmla="*/ 7721770 w 11737975"/>
              <a:gd name="connsiteY4681" fmla="*/ 4624792 h 6679095"/>
              <a:gd name="connsiteX4682" fmla="*/ 7700535 w 11737975"/>
              <a:gd name="connsiteY4682" fmla="*/ 4627809 h 6679095"/>
              <a:gd name="connsiteX4683" fmla="*/ 7707219 w 11737975"/>
              <a:gd name="connsiteY4683" fmla="*/ 4634292 h 6679095"/>
              <a:gd name="connsiteX4684" fmla="*/ 7713158 w 11737975"/>
              <a:gd name="connsiteY4684" fmla="*/ 4634724 h 6679095"/>
              <a:gd name="connsiteX4685" fmla="*/ 7711129 w 11737975"/>
              <a:gd name="connsiteY4685" fmla="*/ 4637534 h 6679095"/>
              <a:gd name="connsiteX4686" fmla="*/ 7709321 w 11737975"/>
              <a:gd name="connsiteY4686" fmla="*/ 4640957 h 6679095"/>
              <a:gd name="connsiteX4687" fmla="*/ 7708502 w 11737975"/>
              <a:gd name="connsiteY4687" fmla="*/ 4640012 h 6679095"/>
              <a:gd name="connsiteX4688" fmla="*/ 7688673 w 11737975"/>
              <a:gd name="connsiteY4688" fmla="*/ 4664760 h 6679095"/>
              <a:gd name="connsiteX4689" fmla="*/ 7695051 w 11737975"/>
              <a:gd name="connsiteY4689" fmla="*/ 4671184 h 6679095"/>
              <a:gd name="connsiteX4690" fmla="*/ 7704840 w 11737975"/>
              <a:gd name="connsiteY4690" fmla="*/ 4669992 h 6679095"/>
              <a:gd name="connsiteX4691" fmla="*/ 7707133 w 11737975"/>
              <a:gd name="connsiteY4691" fmla="*/ 4667991 h 6679095"/>
              <a:gd name="connsiteX4692" fmla="*/ 7706893 w 11737975"/>
              <a:gd name="connsiteY4692" fmla="*/ 4668512 h 6679095"/>
              <a:gd name="connsiteX4693" fmla="*/ 7713158 w 11737975"/>
              <a:gd name="connsiteY4693" fmla="*/ 4672022 h 6679095"/>
              <a:gd name="connsiteX4694" fmla="*/ 7714788 w 11737975"/>
              <a:gd name="connsiteY4694" fmla="*/ 4662811 h 6679095"/>
              <a:gd name="connsiteX4695" fmla="*/ 7713260 w 11737975"/>
              <a:gd name="connsiteY4695" fmla="*/ 4662645 h 6679095"/>
              <a:gd name="connsiteX4696" fmla="*/ 7714969 w 11737975"/>
              <a:gd name="connsiteY4696" fmla="*/ 4661153 h 6679095"/>
              <a:gd name="connsiteX4697" fmla="*/ 7714252 w 11737975"/>
              <a:gd name="connsiteY4697" fmla="*/ 4657177 h 6679095"/>
              <a:gd name="connsiteX4698" fmla="*/ 7717205 w 11737975"/>
              <a:gd name="connsiteY4698" fmla="*/ 4653465 h 6679095"/>
              <a:gd name="connsiteX4699" fmla="*/ 7717314 w 11737975"/>
              <a:gd name="connsiteY4699" fmla="*/ 4653220 h 6679095"/>
              <a:gd name="connsiteX4700" fmla="*/ 7715901 w 11737975"/>
              <a:gd name="connsiteY4700" fmla="*/ 4663115 h 6679095"/>
              <a:gd name="connsiteX4701" fmla="*/ 7724167 w 11737975"/>
              <a:gd name="connsiteY4701" fmla="*/ 4647962 h 6679095"/>
              <a:gd name="connsiteX4702" fmla="*/ 7721349 w 11737975"/>
              <a:gd name="connsiteY4702" fmla="*/ 4647083 h 6679095"/>
              <a:gd name="connsiteX4703" fmla="*/ 7718960 w 11737975"/>
              <a:gd name="connsiteY4703" fmla="*/ 4649531 h 6679095"/>
              <a:gd name="connsiteX4704" fmla="*/ 7723274 w 11737975"/>
              <a:gd name="connsiteY4704" fmla="*/ 4639864 h 6679095"/>
              <a:gd name="connsiteX4705" fmla="*/ 7730932 w 11737975"/>
              <a:gd name="connsiteY4705" fmla="*/ 4641868 h 6679095"/>
              <a:gd name="connsiteX4706" fmla="*/ 7733146 w 11737975"/>
              <a:gd name="connsiteY4706" fmla="*/ 4640920 h 6679095"/>
              <a:gd name="connsiteX4707" fmla="*/ 7737364 w 11737975"/>
              <a:gd name="connsiteY4707" fmla="*/ 4656348 h 6679095"/>
              <a:gd name="connsiteX4708" fmla="*/ 7732609 w 11737975"/>
              <a:gd name="connsiteY4708" fmla="*/ 4660444 h 6679095"/>
              <a:gd name="connsiteX4709" fmla="*/ 7739439 w 11737975"/>
              <a:gd name="connsiteY4709" fmla="*/ 4675172 h 6679095"/>
              <a:gd name="connsiteX4710" fmla="*/ 7738452 w 11737975"/>
              <a:gd name="connsiteY4710" fmla="*/ 4674352 h 6679095"/>
              <a:gd name="connsiteX4711" fmla="*/ 7735210 w 11737975"/>
              <a:gd name="connsiteY4711" fmla="*/ 4670814 h 6679095"/>
              <a:gd name="connsiteX4712" fmla="*/ 7727172 w 11737975"/>
              <a:gd name="connsiteY4712" fmla="*/ 4679485 h 6679095"/>
              <a:gd name="connsiteX4713" fmla="*/ 7734043 w 11737975"/>
              <a:gd name="connsiteY4713" fmla="*/ 4687707 h 6679095"/>
              <a:gd name="connsiteX4714" fmla="*/ 7741806 w 11737975"/>
              <a:gd name="connsiteY4714" fmla="*/ 4678550 h 6679095"/>
              <a:gd name="connsiteX4715" fmla="*/ 7752255 w 11737975"/>
              <a:gd name="connsiteY4715" fmla="*/ 4685318 h 6679095"/>
              <a:gd name="connsiteX4716" fmla="*/ 7757226 w 11737975"/>
              <a:gd name="connsiteY4716" fmla="*/ 4651737 h 6679095"/>
              <a:gd name="connsiteX4717" fmla="*/ 7752998 w 11737975"/>
              <a:gd name="connsiteY4717" fmla="*/ 4650602 h 6679095"/>
              <a:gd name="connsiteX4718" fmla="*/ 7757233 w 11737975"/>
              <a:gd name="connsiteY4718" fmla="*/ 4642250 h 6679095"/>
              <a:gd name="connsiteX4719" fmla="*/ 7751226 w 11737975"/>
              <a:gd name="connsiteY4719" fmla="*/ 4625593 h 6679095"/>
              <a:gd name="connsiteX4720" fmla="*/ 7739102 w 11737975"/>
              <a:gd name="connsiteY4720" fmla="*/ 4628902 h 6679095"/>
              <a:gd name="connsiteX4721" fmla="*/ 7737666 w 11737975"/>
              <a:gd name="connsiteY4721" fmla="*/ 4631434 h 6679095"/>
              <a:gd name="connsiteX4722" fmla="*/ 7737088 w 11737975"/>
              <a:gd name="connsiteY4722" fmla="*/ 4623458 h 6679095"/>
              <a:gd name="connsiteX4723" fmla="*/ 7724828 w 11737975"/>
              <a:gd name="connsiteY4723" fmla="*/ 4617281 h 6679095"/>
              <a:gd name="connsiteX4724" fmla="*/ 8070864 w 11737975"/>
              <a:gd name="connsiteY4724" fmla="*/ 4615460 h 6679095"/>
              <a:gd name="connsiteX4725" fmla="*/ 8069668 w 11737975"/>
              <a:gd name="connsiteY4725" fmla="*/ 4624190 h 6679095"/>
              <a:gd name="connsiteX4726" fmla="*/ 8082353 w 11737975"/>
              <a:gd name="connsiteY4726" fmla="*/ 4622901 h 6679095"/>
              <a:gd name="connsiteX4727" fmla="*/ 8070864 w 11737975"/>
              <a:gd name="connsiteY4727" fmla="*/ 4615460 h 6679095"/>
              <a:gd name="connsiteX4728" fmla="*/ 7744275 w 11737975"/>
              <a:gd name="connsiteY4728" fmla="*/ 4613304 h 6679095"/>
              <a:gd name="connsiteX4729" fmla="*/ 7736422 w 11737975"/>
              <a:gd name="connsiteY4729" fmla="*/ 4621045 h 6679095"/>
              <a:gd name="connsiteX4730" fmla="*/ 7745528 w 11737975"/>
              <a:gd name="connsiteY4730" fmla="*/ 4614990 h 6679095"/>
              <a:gd name="connsiteX4731" fmla="*/ 7744275 w 11737975"/>
              <a:gd name="connsiteY4731" fmla="*/ 4613304 h 6679095"/>
              <a:gd name="connsiteX4732" fmla="*/ 7159539 w 11737975"/>
              <a:gd name="connsiteY4732" fmla="*/ 4611869 h 6679095"/>
              <a:gd name="connsiteX4733" fmla="*/ 7183014 w 11737975"/>
              <a:gd name="connsiteY4733" fmla="*/ 4642391 h 6679095"/>
              <a:gd name="connsiteX4734" fmla="*/ 7183312 w 11737975"/>
              <a:gd name="connsiteY4734" fmla="*/ 4643835 h 6679095"/>
              <a:gd name="connsiteX4735" fmla="*/ 7186056 w 11737975"/>
              <a:gd name="connsiteY4735" fmla="*/ 4647475 h 6679095"/>
              <a:gd name="connsiteX4736" fmla="*/ 7176833 w 11737975"/>
              <a:gd name="connsiteY4736" fmla="*/ 4643757 h 6679095"/>
              <a:gd name="connsiteX4737" fmla="*/ 7173130 w 11737975"/>
              <a:gd name="connsiteY4737" fmla="*/ 4652674 h 6679095"/>
              <a:gd name="connsiteX4738" fmla="*/ 7172059 w 11737975"/>
              <a:gd name="connsiteY4738" fmla="*/ 4661953 h 6679095"/>
              <a:gd name="connsiteX4739" fmla="*/ 7164881 w 11737975"/>
              <a:gd name="connsiteY4739" fmla="*/ 4662570 h 6679095"/>
              <a:gd name="connsiteX4740" fmla="*/ 7157825 w 11737975"/>
              <a:gd name="connsiteY4740" fmla="*/ 4668527 h 6679095"/>
              <a:gd name="connsiteX4741" fmla="*/ 7155792 w 11737975"/>
              <a:gd name="connsiteY4741" fmla="*/ 4684558 h 6679095"/>
              <a:gd name="connsiteX4742" fmla="*/ 7154366 w 11737975"/>
              <a:gd name="connsiteY4742" fmla="*/ 4681424 h 6679095"/>
              <a:gd name="connsiteX4743" fmla="*/ 7156861 w 11737975"/>
              <a:gd name="connsiteY4743" fmla="*/ 4647757 h 6679095"/>
              <a:gd name="connsiteX4744" fmla="*/ 7138118 w 11737975"/>
              <a:gd name="connsiteY4744" fmla="*/ 4622158 h 6679095"/>
              <a:gd name="connsiteX4745" fmla="*/ 7139062 w 11737975"/>
              <a:gd name="connsiteY4745" fmla="*/ 4621142 h 6679095"/>
              <a:gd name="connsiteX4746" fmla="*/ 7139495 w 11737975"/>
              <a:gd name="connsiteY4746" fmla="*/ 4615095 h 6679095"/>
              <a:gd name="connsiteX4747" fmla="*/ 7143022 w 11737975"/>
              <a:gd name="connsiteY4747" fmla="*/ 4615004 h 6679095"/>
              <a:gd name="connsiteX4748" fmla="*/ 7159539 w 11737975"/>
              <a:gd name="connsiteY4748" fmla="*/ 4611869 h 6679095"/>
              <a:gd name="connsiteX4749" fmla="*/ 7759257 w 11737975"/>
              <a:gd name="connsiteY4749" fmla="*/ 4607930 h 6679095"/>
              <a:gd name="connsiteX4750" fmla="*/ 7746937 w 11737975"/>
              <a:gd name="connsiteY4750" fmla="*/ 4609220 h 6679095"/>
              <a:gd name="connsiteX4751" fmla="*/ 7745448 w 11737975"/>
              <a:gd name="connsiteY4751" fmla="*/ 4612912 h 6679095"/>
              <a:gd name="connsiteX4752" fmla="*/ 7755960 w 11737975"/>
              <a:gd name="connsiteY4752" fmla="*/ 4616241 h 6679095"/>
              <a:gd name="connsiteX4753" fmla="*/ 7758750 w 11737975"/>
              <a:gd name="connsiteY4753" fmla="*/ 4614089 h 6679095"/>
              <a:gd name="connsiteX4754" fmla="*/ 7759257 w 11737975"/>
              <a:gd name="connsiteY4754" fmla="*/ 4607930 h 6679095"/>
              <a:gd name="connsiteX4755" fmla="*/ 7904426 w 11737975"/>
              <a:gd name="connsiteY4755" fmla="*/ 4604181 h 6679095"/>
              <a:gd name="connsiteX4756" fmla="*/ 7892367 w 11737975"/>
              <a:gd name="connsiteY4756" fmla="*/ 4616400 h 6679095"/>
              <a:gd name="connsiteX4757" fmla="*/ 7910341 w 11737975"/>
              <a:gd name="connsiteY4757" fmla="*/ 4605753 h 6679095"/>
              <a:gd name="connsiteX4758" fmla="*/ 7904426 w 11737975"/>
              <a:gd name="connsiteY4758" fmla="*/ 4604181 h 6679095"/>
              <a:gd name="connsiteX4759" fmla="*/ 7941378 w 11737975"/>
              <a:gd name="connsiteY4759" fmla="*/ 4599797 h 6679095"/>
              <a:gd name="connsiteX4760" fmla="*/ 7935057 w 11737975"/>
              <a:gd name="connsiteY4760" fmla="*/ 4611160 h 6679095"/>
              <a:gd name="connsiteX4761" fmla="*/ 7938162 w 11737975"/>
              <a:gd name="connsiteY4761" fmla="*/ 4614060 h 6679095"/>
              <a:gd name="connsiteX4762" fmla="*/ 7945720 w 11737975"/>
              <a:gd name="connsiteY4762" fmla="*/ 4602636 h 6679095"/>
              <a:gd name="connsiteX4763" fmla="*/ 7941378 w 11737975"/>
              <a:gd name="connsiteY4763" fmla="*/ 4599797 h 6679095"/>
              <a:gd name="connsiteX4764" fmla="*/ 7271077 w 11737975"/>
              <a:gd name="connsiteY4764" fmla="*/ 4598885 h 6679095"/>
              <a:gd name="connsiteX4765" fmla="*/ 7272542 w 11737975"/>
              <a:gd name="connsiteY4765" fmla="*/ 4601461 h 6679095"/>
              <a:gd name="connsiteX4766" fmla="*/ 7268592 w 11737975"/>
              <a:gd name="connsiteY4766" fmla="*/ 4604857 h 6679095"/>
              <a:gd name="connsiteX4767" fmla="*/ 7268374 w 11737975"/>
              <a:gd name="connsiteY4767" fmla="*/ 4604486 h 6679095"/>
              <a:gd name="connsiteX4768" fmla="*/ 7267925 w 11737975"/>
              <a:gd name="connsiteY4768" fmla="*/ 4604554 h 6679095"/>
              <a:gd name="connsiteX4769" fmla="*/ 7268507 w 11737975"/>
              <a:gd name="connsiteY4769" fmla="*/ 4602890 h 6679095"/>
              <a:gd name="connsiteX4770" fmla="*/ 7270846 w 11737975"/>
              <a:gd name="connsiteY4770" fmla="*/ 4598481 h 6679095"/>
              <a:gd name="connsiteX4771" fmla="*/ 7271326 w 11737975"/>
              <a:gd name="connsiteY4771" fmla="*/ 4598497 h 6679095"/>
              <a:gd name="connsiteX4772" fmla="*/ 7271077 w 11737975"/>
              <a:gd name="connsiteY4772" fmla="*/ 4598885 h 6679095"/>
              <a:gd name="connsiteX4773" fmla="*/ 7271610 w 11737975"/>
              <a:gd name="connsiteY4773" fmla="*/ 4598055 h 6679095"/>
              <a:gd name="connsiteX4774" fmla="*/ 7275841 w 11737975"/>
              <a:gd name="connsiteY4774" fmla="*/ 4598652 h 6679095"/>
              <a:gd name="connsiteX4775" fmla="*/ 7271326 w 11737975"/>
              <a:gd name="connsiteY4775" fmla="*/ 4598497 h 6679095"/>
              <a:gd name="connsiteX4776" fmla="*/ 7647430 w 11737975"/>
              <a:gd name="connsiteY4776" fmla="*/ 4593184 h 6679095"/>
              <a:gd name="connsiteX4777" fmla="*/ 7638173 w 11737975"/>
              <a:gd name="connsiteY4777" fmla="*/ 4597372 h 6679095"/>
              <a:gd name="connsiteX4778" fmla="*/ 7645834 w 11737975"/>
              <a:gd name="connsiteY4778" fmla="*/ 4614717 h 6679095"/>
              <a:gd name="connsiteX4779" fmla="*/ 7656114 w 11737975"/>
              <a:gd name="connsiteY4779" fmla="*/ 4601417 h 6679095"/>
              <a:gd name="connsiteX4780" fmla="*/ 7647430 w 11737975"/>
              <a:gd name="connsiteY4780" fmla="*/ 4593184 h 6679095"/>
              <a:gd name="connsiteX4781" fmla="*/ 8347144 w 11737975"/>
              <a:gd name="connsiteY4781" fmla="*/ 4593104 h 6679095"/>
              <a:gd name="connsiteX4782" fmla="*/ 8303867 w 11737975"/>
              <a:gd name="connsiteY4782" fmla="*/ 4616600 h 6679095"/>
              <a:gd name="connsiteX4783" fmla="*/ 8276175 w 11737975"/>
              <a:gd name="connsiteY4783" fmla="*/ 4663099 h 6679095"/>
              <a:gd name="connsiteX4784" fmla="*/ 8290531 w 11737975"/>
              <a:gd name="connsiteY4784" fmla="*/ 4656916 h 6679095"/>
              <a:gd name="connsiteX4785" fmla="*/ 8289643 w 11737975"/>
              <a:gd name="connsiteY4785" fmla="*/ 4670293 h 6679095"/>
              <a:gd name="connsiteX4786" fmla="*/ 8315571 w 11737975"/>
              <a:gd name="connsiteY4786" fmla="*/ 4657439 h 6679095"/>
              <a:gd name="connsiteX4787" fmla="*/ 8304484 w 11737975"/>
              <a:gd name="connsiteY4787" fmla="*/ 4653572 h 6679095"/>
              <a:gd name="connsiteX4788" fmla="*/ 8298473 w 11737975"/>
              <a:gd name="connsiteY4788" fmla="*/ 4653496 h 6679095"/>
              <a:gd name="connsiteX4789" fmla="*/ 8299193 w 11737975"/>
              <a:gd name="connsiteY4789" fmla="*/ 4653186 h 6679095"/>
              <a:gd name="connsiteX4790" fmla="*/ 8347144 w 11737975"/>
              <a:gd name="connsiteY4790" fmla="*/ 4593104 h 6679095"/>
              <a:gd name="connsiteX4791" fmla="*/ 8055470 w 11737975"/>
              <a:gd name="connsiteY4791" fmla="*/ 4591100 h 6679095"/>
              <a:gd name="connsiteX4792" fmla="*/ 8046170 w 11737975"/>
              <a:gd name="connsiteY4792" fmla="*/ 4602160 h 6679095"/>
              <a:gd name="connsiteX4793" fmla="*/ 8047781 w 11737975"/>
              <a:gd name="connsiteY4793" fmla="*/ 4617532 h 6679095"/>
              <a:gd name="connsiteX4794" fmla="*/ 8063830 w 11737975"/>
              <a:gd name="connsiteY4794" fmla="*/ 4591355 h 6679095"/>
              <a:gd name="connsiteX4795" fmla="*/ 8055470 w 11737975"/>
              <a:gd name="connsiteY4795" fmla="*/ 4591100 h 6679095"/>
              <a:gd name="connsiteX4796" fmla="*/ 7899953 w 11737975"/>
              <a:gd name="connsiteY4796" fmla="*/ 4585227 h 6679095"/>
              <a:gd name="connsiteX4797" fmla="*/ 7894872 w 11737975"/>
              <a:gd name="connsiteY4797" fmla="*/ 4585280 h 6679095"/>
              <a:gd name="connsiteX4798" fmla="*/ 7890139 w 11737975"/>
              <a:gd name="connsiteY4798" fmla="*/ 4591563 h 6679095"/>
              <a:gd name="connsiteX4799" fmla="*/ 7899953 w 11737975"/>
              <a:gd name="connsiteY4799" fmla="*/ 4585227 h 6679095"/>
              <a:gd name="connsiteX4800" fmla="*/ 7833438 w 11737975"/>
              <a:gd name="connsiteY4800" fmla="*/ 4585068 h 6679095"/>
              <a:gd name="connsiteX4801" fmla="*/ 7833591 w 11737975"/>
              <a:gd name="connsiteY4801" fmla="*/ 4603109 h 6679095"/>
              <a:gd name="connsiteX4802" fmla="*/ 7857275 w 11737975"/>
              <a:gd name="connsiteY4802" fmla="*/ 4654655 h 6679095"/>
              <a:gd name="connsiteX4803" fmla="*/ 7861127 w 11737975"/>
              <a:gd name="connsiteY4803" fmla="*/ 4630148 h 6679095"/>
              <a:gd name="connsiteX4804" fmla="*/ 7882188 w 11737975"/>
              <a:gd name="connsiteY4804" fmla="*/ 4591688 h 6679095"/>
              <a:gd name="connsiteX4805" fmla="*/ 7855570 w 11737975"/>
              <a:gd name="connsiteY4805" fmla="*/ 4612706 h 6679095"/>
              <a:gd name="connsiteX4806" fmla="*/ 7833438 w 11737975"/>
              <a:gd name="connsiteY4806" fmla="*/ 4585068 h 6679095"/>
              <a:gd name="connsiteX4807" fmla="*/ 8082319 w 11737975"/>
              <a:gd name="connsiteY4807" fmla="*/ 4582568 h 6679095"/>
              <a:gd name="connsiteX4808" fmla="*/ 8069513 w 11737975"/>
              <a:gd name="connsiteY4808" fmla="*/ 4596198 h 6679095"/>
              <a:gd name="connsiteX4809" fmla="*/ 8070133 w 11737975"/>
              <a:gd name="connsiteY4809" fmla="*/ 4601426 h 6679095"/>
              <a:gd name="connsiteX4810" fmla="*/ 8089951 w 11737975"/>
              <a:gd name="connsiteY4810" fmla="*/ 4587456 h 6679095"/>
              <a:gd name="connsiteX4811" fmla="*/ 8088159 w 11737975"/>
              <a:gd name="connsiteY4811" fmla="*/ 4583807 h 6679095"/>
              <a:gd name="connsiteX4812" fmla="*/ 8082319 w 11737975"/>
              <a:gd name="connsiteY4812" fmla="*/ 4582568 h 6679095"/>
              <a:gd name="connsiteX4813" fmla="*/ 7341570 w 11737975"/>
              <a:gd name="connsiteY4813" fmla="*/ 4580609 h 6679095"/>
              <a:gd name="connsiteX4814" fmla="*/ 7332273 w 11737975"/>
              <a:gd name="connsiteY4814" fmla="*/ 4584484 h 6679095"/>
              <a:gd name="connsiteX4815" fmla="*/ 7327134 w 11737975"/>
              <a:gd name="connsiteY4815" fmla="*/ 4592136 h 6679095"/>
              <a:gd name="connsiteX4816" fmla="*/ 7337309 w 11737975"/>
              <a:gd name="connsiteY4816" fmla="*/ 4603617 h 6679095"/>
              <a:gd name="connsiteX4817" fmla="*/ 7341570 w 11737975"/>
              <a:gd name="connsiteY4817" fmla="*/ 4580609 h 6679095"/>
              <a:gd name="connsiteX4818" fmla="*/ 8204078 w 11737975"/>
              <a:gd name="connsiteY4818" fmla="*/ 4576888 h 6679095"/>
              <a:gd name="connsiteX4819" fmla="*/ 8192133 w 11737975"/>
              <a:gd name="connsiteY4819" fmla="*/ 4579098 h 6679095"/>
              <a:gd name="connsiteX4820" fmla="*/ 8187183 w 11737975"/>
              <a:gd name="connsiteY4820" fmla="*/ 4589818 h 6679095"/>
              <a:gd name="connsiteX4821" fmla="*/ 8190862 w 11737975"/>
              <a:gd name="connsiteY4821" fmla="*/ 4597388 h 6679095"/>
              <a:gd name="connsiteX4822" fmla="*/ 8208841 w 11737975"/>
              <a:gd name="connsiteY4822" fmla="*/ 4588259 h 6679095"/>
              <a:gd name="connsiteX4823" fmla="*/ 8204078 w 11737975"/>
              <a:gd name="connsiteY4823" fmla="*/ 4576888 h 6679095"/>
              <a:gd name="connsiteX4824" fmla="*/ 7950893 w 11737975"/>
              <a:gd name="connsiteY4824" fmla="*/ 4575236 h 6679095"/>
              <a:gd name="connsiteX4825" fmla="*/ 7941620 w 11737975"/>
              <a:gd name="connsiteY4825" fmla="*/ 4576443 h 6679095"/>
              <a:gd name="connsiteX4826" fmla="*/ 7941520 w 11737975"/>
              <a:gd name="connsiteY4826" fmla="*/ 4593472 h 6679095"/>
              <a:gd name="connsiteX4827" fmla="*/ 7954278 w 11737975"/>
              <a:gd name="connsiteY4827" fmla="*/ 4590393 h 6679095"/>
              <a:gd name="connsiteX4828" fmla="*/ 7950893 w 11737975"/>
              <a:gd name="connsiteY4828" fmla="*/ 4575236 h 6679095"/>
              <a:gd name="connsiteX4829" fmla="*/ 8229183 w 11737975"/>
              <a:gd name="connsiteY4829" fmla="*/ 4570367 h 6679095"/>
              <a:gd name="connsiteX4830" fmla="*/ 8211509 w 11737975"/>
              <a:gd name="connsiteY4830" fmla="*/ 4572144 h 6679095"/>
              <a:gd name="connsiteX4831" fmla="*/ 8223231 w 11737975"/>
              <a:gd name="connsiteY4831" fmla="*/ 4590995 h 6679095"/>
              <a:gd name="connsiteX4832" fmla="*/ 8229183 w 11737975"/>
              <a:gd name="connsiteY4832" fmla="*/ 4570367 h 6679095"/>
              <a:gd name="connsiteX4833" fmla="*/ 7152327 w 11737975"/>
              <a:gd name="connsiteY4833" fmla="*/ 4566542 h 6679095"/>
              <a:gd name="connsiteX4834" fmla="*/ 7158369 w 11737975"/>
              <a:gd name="connsiteY4834" fmla="*/ 4573564 h 6679095"/>
              <a:gd name="connsiteX4835" fmla="*/ 7157791 w 11737975"/>
              <a:gd name="connsiteY4835" fmla="*/ 4574298 h 6679095"/>
              <a:gd name="connsiteX4836" fmla="*/ 7159930 w 11737975"/>
              <a:gd name="connsiteY4836" fmla="*/ 4583588 h 6679095"/>
              <a:gd name="connsiteX4837" fmla="*/ 7159539 w 11737975"/>
              <a:gd name="connsiteY4837" fmla="*/ 4583188 h 6679095"/>
              <a:gd name="connsiteX4838" fmla="*/ 7154537 w 11737975"/>
              <a:gd name="connsiteY4838" fmla="*/ 4570194 h 6679095"/>
              <a:gd name="connsiteX4839" fmla="*/ 7152902 w 11737975"/>
              <a:gd name="connsiteY4839" fmla="*/ 4567923 h 6679095"/>
              <a:gd name="connsiteX4840" fmla="*/ 7811093 w 11737975"/>
              <a:gd name="connsiteY4840" fmla="*/ 4560409 h 6679095"/>
              <a:gd name="connsiteX4841" fmla="*/ 7806848 w 11737975"/>
              <a:gd name="connsiteY4841" fmla="*/ 4564479 h 6679095"/>
              <a:gd name="connsiteX4842" fmla="*/ 7803741 w 11737975"/>
              <a:gd name="connsiteY4842" fmla="*/ 4572091 h 6679095"/>
              <a:gd name="connsiteX4843" fmla="*/ 7797438 w 11737975"/>
              <a:gd name="connsiteY4843" fmla="*/ 4578392 h 6679095"/>
              <a:gd name="connsiteX4844" fmla="*/ 7796946 w 11737975"/>
              <a:gd name="connsiteY4844" fmla="*/ 4585637 h 6679095"/>
              <a:gd name="connsiteX4845" fmla="*/ 7803015 w 11737975"/>
              <a:gd name="connsiteY4845" fmla="*/ 4588410 h 6679095"/>
              <a:gd name="connsiteX4846" fmla="*/ 7796995 w 11737975"/>
              <a:gd name="connsiteY4846" fmla="*/ 4597167 h 6679095"/>
              <a:gd name="connsiteX4847" fmla="*/ 7798037 w 11737975"/>
              <a:gd name="connsiteY4847" fmla="*/ 4603976 h 6679095"/>
              <a:gd name="connsiteX4848" fmla="*/ 7811841 w 11737975"/>
              <a:gd name="connsiteY4848" fmla="*/ 4597950 h 6679095"/>
              <a:gd name="connsiteX4849" fmla="*/ 7804056 w 11737975"/>
              <a:gd name="connsiteY4849" fmla="*/ 4588886 h 6679095"/>
              <a:gd name="connsiteX4850" fmla="*/ 7804288 w 11737975"/>
              <a:gd name="connsiteY4850" fmla="*/ 4588992 h 6679095"/>
              <a:gd name="connsiteX4851" fmla="*/ 7813437 w 11737975"/>
              <a:gd name="connsiteY4851" fmla="*/ 4579701 h 6679095"/>
              <a:gd name="connsiteX4852" fmla="*/ 7813288 w 11737975"/>
              <a:gd name="connsiteY4852" fmla="*/ 4576093 h 6679095"/>
              <a:gd name="connsiteX4853" fmla="*/ 7815044 w 11737975"/>
              <a:gd name="connsiteY4853" fmla="*/ 4561608 h 6679095"/>
              <a:gd name="connsiteX4854" fmla="*/ 7811093 w 11737975"/>
              <a:gd name="connsiteY4854" fmla="*/ 4560409 h 6679095"/>
              <a:gd name="connsiteX4855" fmla="*/ 7983299 w 11737975"/>
              <a:gd name="connsiteY4855" fmla="*/ 4559310 h 6679095"/>
              <a:gd name="connsiteX4856" fmla="*/ 7982648 w 11737975"/>
              <a:gd name="connsiteY4856" fmla="*/ 4580271 h 6679095"/>
              <a:gd name="connsiteX4857" fmla="*/ 7987288 w 11737975"/>
              <a:gd name="connsiteY4857" fmla="*/ 4598259 h 6679095"/>
              <a:gd name="connsiteX4858" fmla="*/ 7983299 w 11737975"/>
              <a:gd name="connsiteY4858" fmla="*/ 4559310 h 6679095"/>
              <a:gd name="connsiteX4859" fmla="*/ 4434244 w 11737975"/>
              <a:gd name="connsiteY4859" fmla="*/ 4556804 h 6679095"/>
              <a:gd name="connsiteX4860" fmla="*/ 4435797 w 11737975"/>
              <a:gd name="connsiteY4860" fmla="*/ 4572292 h 6679095"/>
              <a:gd name="connsiteX4861" fmla="*/ 4443565 w 11737975"/>
              <a:gd name="connsiteY4861" fmla="*/ 4572293 h 6679095"/>
              <a:gd name="connsiteX4862" fmla="*/ 4451331 w 11737975"/>
              <a:gd name="connsiteY4862" fmla="*/ 4572292 h 6679095"/>
              <a:gd name="connsiteX4863" fmla="*/ 4451332 w 11737975"/>
              <a:gd name="connsiteY4863" fmla="*/ 4556804 h 6679095"/>
              <a:gd name="connsiteX4864" fmla="*/ 4449779 w 11737975"/>
              <a:gd name="connsiteY4864" fmla="*/ 4556804 h 6679095"/>
              <a:gd name="connsiteX4865" fmla="*/ 4435797 w 11737975"/>
              <a:gd name="connsiteY4865" fmla="*/ 4556804 h 6679095"/>
              <a:gd name="connsiteX4866" fmla="*/ 4434244 w 11737975"/>
              <a:gd name="connsiteY4866" fmla="*/ 4556804 h 6679095"/>
              <a:gd name="connsiteX4867" fmla="*/ 8041415 w 11737975"/>
              <a:gd name="connsiteY4867" fmla="*/ 4555143 h 6679095"/>
              <a:gd name="connsiteX4868" fmla="*/ 8031717 w 11737975"/>
              <a:gd name="connsiteY4868" fmla="*/ 4568771 h 6679095"/>
              <a:gd name="connsiteX4869" fmla="*/ 8041415 w 11737975"/>
              <a:gd name="connsiteY4869" fmla="*/ 4555143 h 6679095"/>
              <a:gd name="connsiteX4870" fmla="*/ 7583409 w 11737975"/>
              <a:gd name="connsiteY4870" fmla="*/ 4553701 h 6679095"/>
              <a:gd name="connsiteX4871" fmla="*/ 7577309 w 11737975"/>
              <a:gd name="connsiteY4871" fmla="*/ 4555469 h 6679095"/>
              <a:gd name="connsiteX4872" fmla="*/ 7573230 w 11737975"/>
              <a:gd name="connsiteY4872" fmla="*/ 4561549 h 6679095"/>
              <a:gd name="connsiteX4873" fmla="*/ 7578171 w 11737975"/>
              <a:gd name="connsiteY4873" fmla="*/ 4578058 h 6679095"/>
              <a:gd name="connsiteX4874" fmla="*/ 7591660 w 11737975"/>
              <a:gd name="connsiteY4874" fmla="*/ 4561775 h 6679095"/>
              <a:gd name="connsiteX4875" fmla="*/ 7583409 w 11737975"/>
              <a:gd name="connsiteY4875" fmla="*/ 4553701 h 6679095"/>
              <a:gd name="connsiteX4876" fmla="*/ 7753407 w 11737975"/>
              <a:gd name="connsiteY4876" fmla="*/ 4550555 h 6679095"/>
              <a:gd name="connsiteX4877" fmla="*/ 7758943 w 11737975"/>
              <a:gd name="connsiteY4877" fmla="*/ 4551318 h 6679095"/>
              <a:gd name="connsiteX4878" fmla="*/ 7759319 w 11737975"/>
              <a:gd name="connsiteY4878" fmla="*/ 4555128 h 6679095"/>
              <a:gd name="connsiteX4879" fmla="*/ 7761820 w 11737975"/>
              <a:gd name="connsiteY4879" fmla="*/ 4558675 h 6679095"/>
              <a:gd name="connsiteX4880" fmla="*/ 7755988 w 11737975"/>
              <a:gd name="connsiteY4880" fmla="*/ 4564997 h 6679095"/>
              <a:gd name="connsiteX4881" fmla="*/ 7755528 w 11737975"/>
              <a:gd name="connsiteY4881" fmla="*/ 4561697 h 6679095"/>
              <a:gd name="connsiteX4882" fmla="*/ 7747386 w 11737975"/>
              <a:gd name="connsiteY4882" fmla="*/ 4552075 h 6679095"/>
              <a:gd name="connsiteX4883" fmla="*/ 7744548 w 11737975"/>
              <a:gd name="connsiteY4883" fmla="*/ 4551103 h 6679095"/>
              <a:gd name="connsiteX4884" fmla="*/ 7722857 w 11737975"/>
              <a:gd name="connsiteY4884" fmla="*/ 4549061 h 6679095"/>
              <a:gd name="connsiteX4885" fmla="*/ 7730899 w 11737975"/>
              <a:gd name="connsiteY4885" fmla="*/ 4551859 h 6679095"/>
              <a:gd name="connsiteX4886" fmla="*/ 7724867 w 11737975"/>
              <a:gd name="connsiteY4886" fmla="*/ 4555421 h 6679095"/>
              <a:gd name="connsiteX4887" fmla="*/ 7726012 w 11737975"/>
              <a:gd name="connsiteY4887" fmla="*/ 4566800 h 6679095"/>
              <a:gd name="connsiteX4888" fmla="*/ 7724476 w 11737975"/>
              <a:gd name="connsiteY4888" fmla="*/ 4566653 h 6679095"/>
              <a:gd name="connsiteX4889" fmla="*/ 8009396 w 11737975"/>
              <a:gd name="connsiteY4889" fmla="*/ 4542263 h 6679095"/>
              <a:gd name="connsiteX4890" fmla="*/ 8000771 w 11737975"/>
              <a:gd name="connsiteY4890" fmla="*/ 4544539 h 6679095"/>
              <a:gd name="connsiteX4891" fmla="*/ 8001093 w 11737975"/>
              <a:gd name="connsiteY4891" fmla="*/ 4563825 h 6679095"/>
              <a:gd name="connsiteX4892" fmla="*/ 8009396 w 11737975"/>
              <a:gd name="connsiteY4892" fmla="*/ 4542263 h 6679095"/>
              <a:gd name="connsiteX4893" fmla="*/ 7322090 w 11737975"/>
              <a:gd name="connsiteY4893" fmla="*/ 4540814 h 6679095"/>
              <a:gd name="connsiteX4894" fmla="*/ 7321745 w 11737975"/>
              <a:gd name="connsiteY4894" fmla="*/ 4541337 h 6679095"/>
              <a:gd name="connsiteX4895" fmla="*/ 7321643 w 11737975"/>
              <a:gd name="connsiteY4895" fmla="*/ 4541202 h 6679095"/>
              <a:gd name="connsiteX4896" fmla="*/ 8084873 w 11737975"/>
              <a:gd name="connsiteY4896" fmla="*/ 4540185 h 6679095"/>
              <a:gd name="connsiteX4897" fmla="*/ 8074932 w 11737975"/>
              <a:gd name="connsiteY4897" fmla="*/ 4545985 h 6679095"/>
              <a:gd name="connsiteX4898" fmla="*/ 8075861 w 11737975"/>
              <a:gd name="connsiteY4898" fmla="*/ 4559870 h 6679095"/>
              <a:gd name="connsiteX4899" fmla="*/ 8090868 w 11737975"/>
              <a:gd name="connsiteY4899" fmla="*/ 4549234 h 6679095"/>
              <a:gd name="connsiteX4900" fmla="*/ 8084873 w 11737975"/>
              <a:gd name="connsiteY4900" fmla="*/ 4540185 h 6679095"/>
              <a:gd name="connsiteX4901" fmla="*/ 7149817 w 11737975"/>
              <a:gd name="connsiteY4901" fmla="*/ 4535078 h 6679095"/>
              <a:gd name="connsiteX4902" fmla="*/ 7154713 w 11737975"/>
              <a:gd name="connsiteY4902" fmla="*/ 4547363 h 6679095"/>
              <a:gd name="connsiteX4903" fmla="*/ 7152249 w 11737975"/>
              <a:gd name="connsiteY4903" fmla="*/ 4559587 h 6679095"/>
              <a:gd name="connsiteX4904" fmla="*/ 7156228 w 11737975"/>
              <a:gd name="connsiteY4904" fmla="*/ 4564387 h 6679095"/>
              <a:gd name="connsiteX4905" fmla="*/ 7163558 w 11737975"/>
              <a:gd name="connsiteY4905" fmla="*/ 4563469 h 6679095"/>
              <a:gd name="connsiteX4906" fmla="*/ 7165919 w 11737975"/>
              <a:gd name="connsiteY4906" fmla="*/ 4559983 h 6679095"/>
              <a:gd name="connsiteX4907" fmla="*/ 7167072 w 11737975"/>
              <a:gd name="connsiteY4907" fmla="*/ 4561129 h 6679095"/>
              <a:gd name="connsiteX4908" fmla="*/ 7166158 w 11737975"/>
              <a:gd name="connsiteY4908" fmla="*/ 4563654 h 6679095"/>
              <a:gd name="connsiteX4909" fmla="*/ 7165114 w 11737975"/>
              <a:gd name="connsiteY4909" fmla="*/ 4564982 h 6679095"/>
              <a:gd name="connsiteX4910" fmla="*/ 7161901 w 11737975"/>
              <a:gd name="connsiteY4910" fmla="*/ 4563766 h 6679095"/>
              <a:gd name="connsiteX4911" fmla="*/ 7151941 w 11737975"/>
              <a:gd name="connsiteY4911" fmla="*/ 4565612 h 6679095"/>
              <a:gd name="connsiteX4912" fmla="*/ 7148706 w 11737975"/>
              <a:gd name="connsiteY4912" fmla="*/ 4557834 h 6679095"/>
              <a:gd name="connsiteX4913" fmla="*/ 7141362 w 11737975"/>
              <a:gd name="connsiteY4913" fmla="*/ 4550383 h 6679095"/>
              <a:gd name="connsiteX4914" fmla="*/ 7147778 w 11737975"/>
              <a:gd name="connsiteY4914" fmla="*/ 4540741 h 6679095"/>
              <a:gd name="connsiteX4915" fmla="*/ 8280073 w 11737975"/>
              <a:gd name="connsiteY4915" fmla="*/ 4532660 h 6679095"/>
              <a:gd name="connsiteX4916" fmla="*/ 8267271 w 11737975"/>
              <a:gd name="connsiteY4916" fmla="*/ 4539385 h 6679095"/>
              <a:gd name="connsiteX4917" fmla="*/ 8267161 w 11737975"/>
              <a:gd name="connsiteY4917" fmla="*/ 4546538 h 6679095"/>
              <a:gd name="connsiteX4918" fmla="*/ 8292797 w 11737975"/>
              <a:gd name="connsiteY4918" fmla="*/ 4538830 h 6679095"/>
              <a:gd name="connsiteX4919" fmla="*/ 8286869 w 11737975"/>
              <a:gd name="connsiteY4919" fmla="*/ 4532775 h 6679095"/>
              <a:gd name="connsiteX4920" fmla="*/ 8280073 w 11737975"/>
              <a:gd name="connsiteY4920" fmla="*/ 4532660 h 6679095"/>
              <a:gd name="connsiteX4921" fmla="*/ 7339812 w 11737975"/>
              <a:gd name="connsiteY4921" fmla="*/ 4530396 h 6679095"/>
              <a:gd name="connsiteX4922" fmla="*/ 7349027 w 11737975"/>
              <a:gd name="connsiteY4922" fmla="*/ 4532421 h 6679095"/>
              <a:gd name="connsiteX4923" fmla="*/ 7342727 w 11737975"/>
              <a:gd name="connsiteY4923" fmla="*/ 4541386 h 6679095"/>
              <a:gd name="connsiteX4924" fmla="*/ 7342475 w 11737975"/>
              <a:gd name="connsiteY4924" fmla="*/ 4544345 h 6679095"/>
              <a:gd name="connsiteX4925" fmla="*/ 7341537 w 11737975"/>
              <a:gd name="connsiteY4925" fmla="*/ 4542832 h 6679095"/>
              <a:gd name="connsiteX4926" fmla="*/ 7338390 w 11737975"/>
              <a:gd name="connsiteY4926" fmla="*/ 4533122 h 6679095"/>
              <a:gd name="connsiteX4927" fmla="*/ 7324499 w 11737975"/>
              <a:gd name="connsiteY4927" fmla="*/ 4529129 h 6679095"/>
              <a:gd name="connsiteX4928" fmla="*/ 7326651 w 11737975"/>
              <a:gd name="connsiteY4928" fmla="*/ 4535010 h 6679095"/>
              <a:gd name="connsiteX4929" fmla="*/ 7323656 w 11737975"/>
              <a:gd name="connsiteY4929" fmla="*/ 4538445 h 6679095"/>
              <a:gd name="connsiteX4930" fmla="*/ 7322538 w 11737975"/>
              <a:gd name="connsiteY4930" fmla="*/ 4540138 h 6679095"/>
              <a:gd name="connsiteX4931" fmla="*/ 4529750 w 11737975"/>
              <a:gd name="connsiteY4931" fmla="*/ 4525832 h 6679095"/>
              <a:gd name="connsiteX4932" fmla="*/ 4528136 w 11737975"/>
              <a:gd name="connsiteY4932" fmla="*/ 4541319 h 6679095"/>
              <a:gd name="connsiteX4933" fmla="*/ 4526522 w 11737975"/>
              <a:gd name="connsiteY4933" fmla="*/ 4556804 h 6679095"/>
              <a:gd name="connsiteX4934" fmla="*/ 4528135 w 11737975"/>
              <a:gd name="connsiteY4934" fmla="*/ 4556804 h 6679095"/>
              <a:gd name="connsiteX4935" fmla="*/ 4531364 w 11737975"/>
              <a:gd name="connsiteY4935" fmla="*/ 4556805 h 6679095"/>
              <a:gd name="connsiteX4936" fmla="*/ 4534591 w 11737975"/>
              <a:gd name="connsiteY4936" fmla="*/ 4556805 h 6679095"/>
              <a:gd name="connsiteX4937" fmla="*/ 4536206 w 11737975"/>
              <a:gd name="connsiteY4937" fmla="*/ 4541319 h 6679095"/>
              <a:gd name="connsiteX4938" fmla="*/ 4534591 w 11737975"/>
              <a:gd name="connsiteY4938" fmla="*/ 4525832 h 6679095"/>
              <a:gd name="connsiteX4939" fmla="*/ 4529750 w 11737975"/>
              <a:gd name="connsiteY4939" fmla="*/ 4525832 h 6679095"/>
              <a:gd name="connsiteX4940" fmla="*/ 7335078 w 11737975"/>
              <a:gd name="connsiteY4940" fmla="*/ 4523636 h 6679095"/>
              <a:gd name="connsiteX4941" fmla="*/ 7337383 w 11737975"/>
              <a:gd name="connsiteY4941" fmla="*/ 4527116 h 6679095"/>
              <a:gd name="connsiteX4942" fmla="*/ 7337065 w 11737975"/>
              <a:gd name="connsiteY4942" fmla="*/ 4527011 h 6679095"/>
              <a:gd name="connsiteX4943" fmla="*/ 7336402 w 11737975"/>
              <a:gd name="connsiteY4943" fmla="*/ 4527371 h 6679095"/>
              <a:gd name="connsiteX4944" fmla="*/ 7294925 w 11737975"/>
              <a:gd name="connsiteY4944" fmla="*/ 4522938 h 6679095"/>
              <a:gd name="connsiteX4945" fmla="*/ 7290886 w 11737975"/>
              <a:gd name="connsiteY4945" fmla="*/ 4527538 h 6679095"/>
              <a:gd name="connsiteX4946" fmla="*/ 7303259 w 11737975"/>
              <a:gd name="connsiteY4946" fmla="*/ 4532028 h 6679095"/>
              <a:gd name="connsiteX4947" fmla="*/ 7298052 w 11737975"/>
              <a:gd name="connsiteY4947" fmla="*/ 4523173 h 6679095"/>
              <a:gd name="connsiteX4948" fmla="*/ 7294925 w 11737975"/>
              <a:gd name="connsiteY4948" fmla="*/ 4522938 h 6679095"/>
              <a:gd name="connsiteX4949" fmla="*/ 7560808 w 11737975"/>
              <a:gd name="connsiteY4949" fmla="*/ 4522283 h 6679095"/>
              <a:gd name="connsiteX4950" fmla="*/ 7553913 w 11737975"/>
              <a:gd name="connsiteY4950" fmla="*/ 4538302 h 6679095"/>
              <a:gd name="connsiteX4951" fmla="*/ 7562905 w 11737975"/>
              <a:gd name="connsiteY4951" fmla="*/ 4537556 h 6679095"/>
              <a:gd name="connsiteX4952" fmla="*/ 7560808 w 11737975"/>
              <a:gd name="connsiteY4952" fmla="*/ 4522283 h 6679095"/>
              <a:gd name="connsiteX4953" fmla="*/ 7862450 w 11737975"/>
              <a:gd name="connsiteY4953" fmla="*/ 4515827 h 6679095"/>
              <a:gd name="connsiteX4954" fmla="*/ 7827882 w 11737975"/>
              <a:gd name="connsiteY4954" fmla="*/ 4548442 h 6679095"/>
              <a:gd name="connsiteX4955" fmla="*/ 7840392 w 11737975"/>
              <a:gd name="connsiteY4955" fmla="*/ 4550334 h 6679095"/>
              <a:gd name="connsiteX4956" fmla="*/ 7850342 w 11737975"/>
              <a:gd name="connsiteY4956" fmla="*/ 4543943 h 6679095"/>
              <a:gd name="connsiteX4957" fmla="*/ 7845978 w 11737975"/>
              <a:gd name="connsiteY4957" fmla="*/ 4547935 h 6679095"/>
              <a:gd name="connsiteX4958" fmla="*/ 7864036 w 11737975"/>
              <a:gd name="connsiteY4958" fmla="*/ 4559385 h 6679095"/>
              <a:gd name="connsiteX4959" fmla="*/ 7868408 w 11737975"/>
              <a:gd name="connsiteY4959" fmla="*/ 4558938 h 6679095"/>
              <a:gd name="connsiteX4960" fmla="*/ 7864331 w 11737975"/>
              <a:gd name="connsiteY4960" fmla="*/ 4565056 h 6679095"/>
              <a:gd name="connsiteX4961" fmla="*/ 7892671 w 11737975"/>
              <a:gd name="connsiteY4961" fmla="*/ 4566111 h 6679095"/>
              <a:gd name="connsiteX4962" fmla="*/ 7878387 w 11737975"/>
              <a:gd name="connsiteY4962" fmla="*/ 4555337 h 6679095"/>
              <a:gd name="connsiteX4963" fmla="*/ 7884600 w 11737975"/>
              <a:gd name="connsiteY4963" fmla="*/ 4551152 h 6679095"/>
              <a:gd name="connsiteX4964" fmla="*/ 7866292 w 11737975"/>
              <a:gd name="connsiteY4964" fmla="*/ 4536484 h 6679095"/>
              <a:gd name="connsiteX4965" fmla="*/ 7856516 w 11737975"/>
              <a:gd name="connsiteY4965" fmla="*/ 4538295 h 6679095"/>
              <a:gd name="connsiteX4966" fmla="*/ 7853947 w 11737975"/>
              <a:gd name="connsiteY4966" fmla="*/ 4540646 h 6679095"/>
              <a:gd name="connsiteX4967" fmla="*/ 7861435 w 11737975"/>
              <a:gd name="connsiteY4967" fmla="*/ 4529252 h 6679095"/>
              <a:gd name="connsiteX4968" fmla="*/ 7862450 w 11737975"/>
              <a:gd name="connsiteY4968" fmla="*/ 4515827 h 6679095"/>
              <a:gd name="connsiteX4969" fmla="*/ 7125049 w 11737975"/>
              <a:gd name="connsiteY4969" fmla="*/ 4514260 h 6679095"/>
              <a:gd name="connsiteX4970" fmla="*/ 7124514 w 11737975"/>
              <a:gd name="connsiteY4970" fmla="*/ 4515813 h 6679095"/>
              <a:gd name="connsiteX4971" fmla="*/ 7123958 w 11737975"/>
              <a:gd name="connsiteY4971" fmla="*/ 4519516 h 6679095"/>
              <a:gd name="connsiteX4972" fmla="*/ 7123215 w 11737975"/>
              <a:gd name="connsiteY4972" fmla="*/ 4514462 h 6679095"/>
              <a:gd name="connsiteX4973" fmla="*/ 7169818 w 11737975"/>
              <a:gd name="connsiteY4973" fmla="*/ 4512616 h 6679095"/>
              <a:gd name="connsiteX4974" fmla="*/ 7171659 w 11737975"/>
              <a:gd name="connsiteY4974" fmla="*/ 4513475 h 6679095"/>
              <a:gd name="connsiteX4975" fmla="*/ 7184091 w 11737975"/>
              <a:gd name="connsiteY4975" fmla="*/ 4516901 h 6679095"/>
              <a:gd name="connsiteX4976" fmla="*/ 7188972 w 11737975"/>
              <a:gd name="connsiteY4976" fmla="*/ 4520706 h 6679095"/>
              <a:gd name="connsiteX4977" fmla="*/ 7188644 w 11737975"/>
              <a:gd name="connsiteY4977" fmla="*/ 4521855 h 6679095"/>
              <a:gd name="connsiteX4978" fmla="*/ 7189641 w 11737975"/>
              <a:gd name="connsiteY4978" fmla="*/ 4523226 h 6679095"/>
              <a:gd name="connsiteX4979" fmla="*/ 7171783 w 11737975"/>
              <a:gd name="connsiteY4979" fmla="*/ 4535202 h 6679095"/>
              <a:gd name="connsiteX4980" fmla="*/ 7171228 w 11737975"/>
              <a:gd name="connsiteY4980" fmla="*/ 4540223 h 6679095"/>
              <a:gd name="connsiteX4981" fmla="*/ 7168735 w 11737975"/>
              <a:gd name="connsiteY4981" fmla="*/ 4531999 h 6679095"/>
              <a:gd name="connsiteX4982" fmla="*/ 7164497 w 11737975"/>
              <a:gd name="connsiteY4982" fmla="*/ 4529887 h 6679095"/>
              <a:gd name="connsiteX4983" fmla="*/ 7161600 w 11737975"/>
              <a:gd name="connsiteY4983" fmla="*/ 4531545 h 6679095"/>
              <a:gd name="connsiteX4984" fmla="*/ 7160727 w 11737975"/>
              <a:gd name="connsiteY4984" fmla="*/ 4524232 h 6679095"/>
              <a:gd name="connsiteX4985" fmla="*/ 7156622 w 11737975"/>
              <a:gd name="connsiteY4985" fmla="*/ 4525437 h 6679095"/>
              <a:gd name="connsiteX4986" fmla="*/ 7153077 w 11737975"/>
              <a:gd name="connsiteY4986" fmla="*/ 4532800 h 6679095"/>
              <a:gd name="connsiteX4987" fmla="*/ 7150780 w 11737975"/>
              <a:gd name="connsiteY4987" fmla="*/ 4532408 h 6679095"/>
              <a:gd name="connsiteX4988" fmla="*/ 7152540 w 11737975"/>
              <a:gd name="connsiteY4988" fmla="*/ 4527520 h 6679095"/>
              <a:gd name="connsiteX4989" fmla="*/ 7153884 w 11737975"/>
              <a:gd name="connsiteY4989" fmla="*/ 4518652 h 6679095"/>
              <a:gd name="connsiteX4990" fmla="*/ 7161726 w 11737975"/>
              <a:gd name="connsiteY4990" fmla="*/ 4521839 h 6679095"/>
              <a:gd name="connsiteX4991" fmla="*/ 4245435 w 11737975"/>
              <a:gd name="connsiteY4991" fmla="*/ 4511983 h 6679095"/>
              <a:gd name="connsiteX4992" fmla="*/ 4248193 w 11737975"/>
              <a:gd name="connsiteY4992" fmla="*/ 4523235 h 6679095"/>
              <a:gd name="connsiteX4993" fmla="*/ 4246574 w 11737975"/>
              <a:gd name="connsiteY4993" fmla="*/ 4521325 h 6679095"/>
              <a:gd name="connsiteX4994" fmla="*/ 4246344 w 11737975"/>
              <a:gd name="connsiteY4994" fmla="*/ 4516463 h 6679095"/>
              <a:gd name="connsiteX4995" fmla="*/ 4245435 w 11737975"/>
              <a:gd name="connsiteY4995" fmla="*/ 4511983 h 6679095"/>
              <a:gd name="connsiteX4996" fmla="*/ 7109636 w 11737975"/>
              <a:gd name="connsiteY4996" fmla="*/ 4510934 h 6679095"/>
              <a:gd name="connsiteX4997" fmla="*/ 7111694 w 11737975"/>
              <a:gd name="connsiteY4997" fmla="*/ 4512234 h 6679095"/>
              <a:gd name="connsiteX4998" fmla="*/ 7108543 w 11737975"/>
              <a:gd name="connsiteY4998" fmla="*/ 4511531 h 6679095"/>
              <a:gd name="connsiteX4999" fmla="*/ 4554440 w 11737975"/>
              <a:gd name="connsiteY4999" fmla="*/ 4507133 h 6679095"/>
              <a:gd name="connsiteX5000" fmla="*/ 4561647 w 11737975"/>
              <a:gd name="connsiteY5000" fmla="*/ 4515312 h 6679095"/>
              <a:gd name="connsiteX5001" fmla="*/ 4558184 w 11737975"/>
              <a:gd name="connsiteY5001" fmla="*/ 4524528 h 6679095"/>
              <a:gd name="connsiteX5002" fmla="*/ 4553468 w 11737975"/>
              <a:gd name="connsiteY5002" fmla="*/ 4526320 h 6679095"/>
              <a:gd name="connsiteX5003" fmla="*/ 7975846 w 11737975"/>
              <a:gd name="connsiteY5003" fmla="*/ 4505946 h 6679095"/>
              <a:gd name="connsiteX5004" fmla="*/ 7961189 w 11737975"/>
              <a:gd name="connsiteY5004" fmla="*/ 4512716 h 6679095"/>
              <a:gd name="connsiteX5005" fmla="*/ 7959218 w 11737975"/>
              <a:gd name="connsiteY5005" fmla="*/ 4520185 h 6679095"/>
              <a:gd name="connsiteX5006" fmla="*/ 7963674 w 11737975"/>
              <a:gd name="connsiteY5006" fmla="*/ 4530045 h 6679095"/>
              <a:gd name="connsiteX5007" fmla="*/ 7963085 w 11737975"/>
              <a:gd name="connsiteY5007" fmla="*/ 4532597 h 6679095"/>
              <a:gd name="connsiteX5008" fmla="*/ 7961102 w 11737975"/>
              <a:gd name="connsiteY5008" fmla="*/ 4533291 h 6679095"/>
              <a:gd name="connsiteX5009" fmla="*/ 7958208 w 11737975"/>
              <a:gd name="connsiteY5009" fmla="*/ 4539514 h 6679095"/>
              <a:gd name="connsiteX5010" fmla="*/ 7939479 w 11737975"/>
              <a:gd name="connsiteY5010" fmla="*/ 4535274 h 6679095"/>
              <a:gd name="connsiteX5011" fmla="*/ 7917671 w 11737975"/>
              <a:gd name="connsiteY5011" fmla="*/ 4540068 h 6679095"/>
              <a:gd name="connsiteX5012" fmla="*/ 7922655 w 11737975"/>
              <a:gd name="connsiteY5012" fmla="*/ 4547085 h 6679095"/>
              <a:gd name="connsiteX5013" fmla="*/ 7924775 w 11737975"/>
              <a:gd name="connsiteY5013" fmla="*/ 4548843 h 6679095"/>
              <a:gd name="connsiteX5014" fmla="*/ 7917962 w 11737975"/>
              <a:gd name="connsiteY5014" fmla="*/ 4549888 h 6679095"/>
              <a:gd name="connsiteX5015" fmla="*/ 7912194 w 11737975"/>
              <a:gd name="connsiteY5015" fmla="*/ 4555140 h 6679095"/>
              <a:gd name="connsiteX5016" fmla="*/ 7939667 w 11737975"/>
              <a:gd name="connsiteY5016" fmla="*/ 4559912 h 6679095"/>
              <a:gd name="connsiteX5017" fmla="*/ 7940031 w 11737975"/>
              <a:gd name="connsiteY5017" fmla="*/ 4558313 h 6679095"/>
              <a:gd name="connsiteX5018" fmla="*/ 7940056 w 11737975"/>
              <a:gd name="connsiteY5018" fmla="*/ 4558324 h 6679095"/>
              <a:gd name="connsiteX5019" fmla="*/ 7949800 w 11737975"/>
              <a:gd name="connsiteY5019" fmla="*/ 4559732 h 6679095"/>
              <a:gd name="connsiteX5020" fmla="*/ 7954711 w 11737975"/>
              <a:gd name="connsiteY5020" fmla="*/ 4557496 h 6679095"/>
              <a:gd name="connsiteX5021" fmla="*/ 7954537 w 11737975"/>
              <a:gd name="connsiteY5021" fmla="*/ 4562289 h 6679095"/>
              <a:gd name="connsiteX5022" fmla="*/ 7966622 w 11737975"/>
              <a:gd name="connsiteY5022" fmla="*/ 4572654 h 6679095"/>
              <a:gd name="connsiteX5023" fmla="*/ 7970609 w 11737975"/>
              <a:gd name="connsiteY5023" fmla="*/ 4550052 h 6679095"/>
              <a:gd name="connsiteX5024" fmla="*/ 7970137 w 11737975"/>
              <a:gd name="connsiteY5024" fmla="*/ 4546940 h 6679095"/>
              <a:gd name="connsiteX5025" fmla="*/ 7973385 w 11737975"/>
              <a:gd name="connsiteY5025" fmla="*/ 4548476 h 6679095"/>
              <a:gd name="connsiteX5026" fmla="*/ 7982042 w 11737975"/>
              <a:gd name="connsiteY5026" fmla="*/ 4507450 h 6679095"/>
              <a:gd name="connsiteX5027" fmla="*/ 7975846 w 11737975"/>
              <a:gd name="connsiteY5027" fmla="*/ 4505946 h 6679095"/>
              <a:gd name="connsiteX5028" fmla="*/ 7540805 w 11737975"/>
              <a:gd name="connsiteY5028" fmla="*/ 4505664 h 6679095"/>
              <a:gd name="connsiteX5029" fmla="*/ 7538831 w 11737975"/>
              <a:gd name="connsiteY5029" fmla="*/ 4505758 h 6679095"/>
              <a:gd name="connsiteX5030" fmla="*/ 7538963 w 11737975"/>
              <a:gd name="connsiteY5030" fmla="*/ 4517373 h 6679095"/>
              <a:gd name="connsiteX5031" fmla="*/ 7540805 w 11737975"/>
              <a:gd name="connsiteY5031" fmla="*/ 4505664 h 6679095"/>
              <a:gd name="connsiteX5032" fmla="*/ 8044582 w 11737975"/>
              <a:gd name="connsiteY5032" fmla="*/ 4504125 h 6679095"/>
              <a:gd name="connsiteX5033" fmla="*/ 8032023 w 11737975"/>
              <a:gd name="connsiteY5033" fmla="*/ 4514852 h 6679095"/>
              <a:gd name="connsiteX5034" fmla="*/ 8058373 w 11737975"/>
              <a:gd name="connsiteY5034" fmla="*/ 4510915 h 6679095"/>
              <a:gd name="connsiteX5035" fmla="*/ 8044582 w 11737975"/>
              <a:gd name="connsiteY5035" fmla="*/ 4504125 h 6679095"/>
              <a:gd name="connsiteX5036" fmla="*/ 8000526 w 11737975"/>
              <a:gd name="connsiteY5036" fmla="*/ 4500785 h 6679095"/>
              <a:gd name="connsiteX5037" fmla="*/ 7993732 w 11737975"/>
              <a:gd name="connsiteY5037" fmla="*/ 4515805 h 6679095"/>
              <a:gd name="connsiteX5038" fmla="*/ 7994659 w 11737975"/>
              <a:gd name="connsiteY5038" fmla="*/ 4518771 h 6679095"/>
              <a:gd name="connsiteX5039" fmla="*/ 7986037 w 11737975"/>
              <a:gd name="connsiteY5039" fmla="*/ 4525738 h 6679095"/>
              <a:gd name="connsiteX5040" fmla="*/ 8007479 w 11737975"/>
              <a:gd name="connsiteY5040" fmla="*/ 4525099 h 6679095"/>
              <a:gd name="connsiteX5041" fmla="*/ 8006310 w 11737975"/>
              <a:gd name="connsiteY5041" fmla="*/ 4522290 h 6679095"/>
              <a:gd name="connsiteX5042" fmla="*/ 8011884 w 11737975"/>
              <a:gd name="connsiteY5042" fmla="*/ 4505740 h 6679095"/>
              <a:gd name="connsiteX5043" fmla="*/ 8000526 w 11737975"/>
              <a:gd name="connsiteY5043" fmla="*/ 4500785 h 6679095"/>
              <a:gd name="connsiteX5044" fmla="*/ 7867835 w 11737975"/>
              <a:gd name="connsiteY5044" fmla="*/ 4495691 h 6679095"/>
              <a:gd name="connsiteX5045" fmla="*/ 7856764 w 11737975"/>
              <a:gd name="connsiteY5045" fmla="*/ 4516066 h 6679095"/>
              <a:gd name="connsiteX5046" fmla="*/ 7874368 w 11737975"/>
              <a:gd name="connsiteY5046" fmla="*/ 4496956 h 6679095"/>
              <a:gd name="connsiteX5047" fmla="*/ 7867835 w 11737975"/>
              <a:gd name="connsiteY5047" fmla="*/ 4495691 h 6679095"/>
              <a:gd name="connsiteX5048" fmla="*/ 4168033 w 11737975"/>
              <a:gd name="connsiteY5048" fmla="*/ 4490481 h 6679095"/>
              <a:gd name="connsiteX5049" fmla="*/ 4169253 w 11737975"/>
              <a:gd name="connsiteY5049" fmla="*/ 4491815 h 6679095"/>
              <a:gd name="connsiteX5050" fmla="*/ 4165834 w 11737975"/>
              <a:gd name="connsiteY5050" fmla="*/ 4493216 h 6679095"/>
              <a:gd name="connsiteX5051" fmla="*/ 7233556 w 11737975"/>
              <a:gd name="connsiteY5051" fmla="*/ 4490441 h 6679095"/>
              <a:gd name="connsiteX5052" fmla="*/ 7230763 w 11737975"/>
              <a:gd name="connsiteY5052" fmla="*/ 4496745 h 6679095"/>
              <a:gd name="connsiteX5053" fmla="*/ 7230421 w 11737975"/>
              <a:gd name="connsiteY5053" fmla="*/ 4502663 h 6679095"/>
              <a:gd name="connsiteX5054" fmla="*/ 7243500 w 11737975"/>
              <a:gd name="connsiteY5054" fmla="*/ 4500605 h 6679095"/>
              <a:gd name="connsiteX5055" fmla="*/ 7233556 w 11737975"/>
              <a:gd name="connsiteY5055" fmla="*/ 4490441 h 6679095"/>
              <a:gd name="connsiteX5056" fmla="*/ 8013424 w 11737975"/>
              <a:gd name="connsiteY5056" fmla="*/ 4486806 h 6679095"/>
              <a:gd name="connsiteX5057" fmla="*/ 8006246 w 11737975"/>
              <a:gd name="connsiteY5057" fmla="*/ 4494521 h 6679095"/>
              <a:gd name="connsiteX5058" fmla="*/ 8016660 w 11737975"/>
              <a:gd name="connsiteY5058" fmla="*/ 4489666 h 6679095"/>
              <a:gd name="connsiteX5059" fmla="*/ 8013424 w 11737975"/>
              <a:gd name="connsiteY5059" fmla="*/ 4486806 h 6679095"/>
              <a:gd name="connsiteX5060" fmla="*/ 4108706 w 11737975"/>
              <a:gd name="connsiteY5060" fmla="*/ 4483312 h 6679095"/>
              <a:gd name="connsiteX5061" fmla="*/ 4113420 w 11737975"/>
              <a:gd name="connsiteY5061" fmla="*/ 4483313 h 6679095"/>
              <a:gd name="connsiteX5062" fmla="*/ 4116065 w 11737975"/>
              <a:gd name="connsiteY5062" fmla="*/ 4488820 h 6679095"/>
              <a:gd name="connsiteX5063" fmla="*/ 4109749 w 11737975"/>
              <a:gd name="connsiteY5063" fmla="*/ 4490152 h 6679095"/>
              <a:gd name="connsiteX5064" fmla="*/ 4106594 w 11737975"/>
              <a:gd name="connsiteY5064" fmla="*/ 4486997 h 6679095"/>
              <a:gd name="connsiteX5065" fmla="*/ 4107133 w 11737975"/>
              <a:gd name="connsiteY5065" fmla="*/ 4483313 h 6679095"/>
              <a:gd name="connsiteX5066" fmla="*/ 4108706 w 11737975"/>
              <a:gd name="connsiteY5066" fmla="*/ 4483312 h 6679095"/>
              <a:gd name="connsiteX5067" fmla="*/ 4049406 w 11737975"/>
              <a:gd name="connsiteY5067" fmla="*/ 4479539 h 6679095"/>
              <a:gd name="connsiteX5068" fmla="*/ 4054318 w 11737975"/>
              <a:gd name="connsiteY5068" fmla="*/ 4480378 h 6679095"/>
              <a:gd name="connsiteX5069" fmla="*/ 4053699 w 11737975"/>
              <a:gd name="connsiteY5069" fmla="*/ 4483313 h 6679095"/>
              <a:gd name="connsiteX5070" fmla="*/ 4050199 w 11737975"/>
              <a:gd name="connsiteY5070" fmla="*/ 4483313 h 6679095"/>
              <a:gd name="connsiteX5071" fmla="*/ 7596125 w 11737975"/>
              <a:gd name="connsiteY5071" fmla="*/ 4475679 h 6679095"/>
              <a:gd name="connsiteX5072" fmla="*/ 7583110 w 11737975"/>
              <a:gd name="connsiteY5072" fmla="*/ 4490121 h 6679095"/>
              <a:gd name="connsiteX5073" fmla="*/ 7600334 w 11737975"/>
              <a:gd name="connsiteY5073" fmla="*/ 4482059 h 6679095"/>
              <a:gd name="connsiteX5074" fmla="*/ 7596125 w 11737975"/>
              <a:gd name="connsiteY5074" fmla="*/ 4475679 h 6679095"/>
              <a:gd name="connsiteX5075" fmla="*/ 8076660 w 11737975"/>
              <a:gd name="connsiteY5075" fmla="*/ 4472625 h 6679095"/>
              <a:gd name="connsiteX5076" fmla="*/ 8063919 w 11737975"/>
              <a:gd name="connsiteY5076" fmla="*/ 4475600 h 6679095"/>
              <a:gd name="connsiteX5077" fmla="*/ 8046898 w 11737975"/>
              <a:gd name="connsiteY5077" fmla="*/ 4497887 h 6679095"/>
              <a:gd name="connsiteX5078" fmla="*/ 8088964 w 11737975"/>
              <a:gd name="connsiteY5078" fmla="*/ 4477540 h 6679095"/>
              <a:gd name="connsiteX5079" fmla="*/ 8076660 w 11737975"/>
              <a:gd name="connsiteY5079" fmla="*/ 4472625 h 6679095"/>
              <a:gd name="connsiteX5080" fmla="*/ 7338172 w 11737975"/>
              <a:gd name="connsiteY5080" fmla="*/ 4470356 h 6679095"/>
              <a:gd name="connsiteX5081" fmla="*/ 7328498 w 11737975"/>
              <a:gd name="connsiteY5081" fmla="*/ 4479262 h 6679095"/>
              <a:gd name="connsiteX5082" fmla="*/ 7344009 w 11737975"/>
              <a:gd name="connsiteY5082" fmla="*/ 4487548 h 6679095"/>
              <a:gd name="connsiteX5083" fmla="*/ 7347535 w 11737975"/>
              <a:gd name="connsiteY5083" fmla="*/ 4476565 h 6679095"/>
              <a:gd name="connsiteX5084" fmla="*/ 7338172 w 11737975"/>
              <a:gd name="connsiteY5084" fmla="*/ 4470356 h 6679095"/>
              <a:gd name="connsiteX5085" fmla="*/ 7121608 w 11737975"/>
              <a:gd name="connsiteY5085" fmla="*/ 4469047 h 6679095"/>
              <a:gd name="connsiteX5086" fmla="*/ 7120013 w 11737975"/>
              <a:gd name="connsiteY5086" fmla="*/ 4484535 h 6679095"/>
              <a:gd name="connsiteX5087" fmla="*/ 7121608 w 11737975"/>
              <a:gd name="connsiteY5087" fmla="*/ 4484535 h 6679095"/>
              <a:gd name="connsiteX5088" fmla="*/ 7126393 w 11737975"/>
              <a:gd name="connsiteY5088" fmla="*/ 4500020 h 6679095"/>
              <a:gd name="connsiteX5089" fmla="*/ 7127988 w 11737975"/>
              <a:gd name="connsiteY5089" fmla="*/ 4484535 h 6679095"/>
              <a:gd name="connsiteX5090" fmla="*/ 7127988 w 11737975"/>
              <a:gd name="connsiteY5090" fmla="*/ 4469048 h 6679095"/>
              <a:gd name="connsiteX5091" fmla="*/ 7121608 w 11737975"/>
              <a:gd name="connsiteY5091" fmla="*/ 4469047 h 6679095"/>
              <a:gd name="connsiteX5092" fmla="*/ 4553468 w 11737975"/>
              <a:gd name="connsiteY5092" fmla="*/ 4468978 h 6679095"/>
              <a:gd name="connsiteX5093" fmla="*/ 4553666 w 11737975"/>
              <a:gd name="connsiteY5093" fmla="*/ 4470770 h 6679095"/>
              <a:gd name="connsiteX5094" fmla="*/ 4554970 w 11737975"/>
              <a:gd name="connsiteY5094" fmla="*/ 4482670 h 6679095"/>
              <a:gd name="connsiteX5095" fmla="*/ 4554060 w 11737975"/>
              <a:gd name="connsiteY5095" fmla="*/ 4486045 h 6679095"/>
              <a:gd name="connsiteX5096" fmla="*/ 7890109 w 11737975"/>
              <a:gd name="connsiteY5096" fmla="*/ 4468481 h 6679095"/>
              <a:gd name="connsiteX5097" fmla="*/ 7880975 w 11737975"/>
              <a:gd name="connsiteY5097" fmla="*/ 4474609 h 6679095"/>
              <a:gd name="connsiteX5098" fmla="*/ 7875266 w 11737975"/>
              <a:gd name="connsiteY5098" fmla="*/ 4481635 h 6679095"/>
              <a:gd name="connsiteX5099" fmla="*/ 7875665 w 11737975"/>
              <a:gd name="connsiteY5099" fmla="*/ 4487669 h 6679095"/>
              <a:gd name="connsiteX5100" fmla="*/ 7891079 w 11737975"/>
              <a:gd name="connsiteY5100" fmla="*/ 4482014 h 6679095"/>
              <a:gd name="connsiteX5101" fmla="*/ 7893287 w 11737975"/>
              <a:gd name="connsiteY5101" fmla="*/ 4476695 h 6679095"/>
              <a:gd name="connsiteX5102" fmla="*/ 7890109 w 11737975"/>
              <a:gd name="connsiteY5102" fmla="*/ 4468481 h 6679095"/>
              <a:gd name="connsiteX5103" fmla="*/ 7164863 w 11737975"/>
              <a:gd name="connsiteY5103" fmla="*/ 4468304 h 6679095"/>
              <a:gd name="connsiteX5104" fmla="*/ 7165544 w 11737975"/>
              <a:gd name="connsiteY5104" fmla="*/ 4468754 h 6679095"/>
              <a:gd name="connsiteX5105" fmla="*/ 7165044 w 11737975"/>
              <a:gd name="connsiteY5105" fmla="*/ 4469241 h 6679095"/>
              <a:gd name="connsiteX5106" fmla="*/ 4528558 w 11737975"/>
              <a:gd name="connsiteY5106" fmla="*/ 4467755 h 6679095"/>
              <a:gd name="connsiteX5107" fmla="*/ 4528322 w 11737975"/>
              <a:gd name="connsiteY5107" fmla="*/ 4468979 h 6679095"/>
              <a:gd name="connsiteX5108" fmla="*/ 4527957 w 11737975"/>
              <a:gd name="connsiteY5108" fmla="*/ 4468701 h 6679095"/>
              <a:gd name="connsiteX5109" fmla="*/ 7286603 w 11737975"/>
              <a:gd name="connsiteY5109" fmla="*/ 4465947 h 6679095"/>
              <a:gd name="connsiteX5110" fmla="*/ 7283282 w 11737975"/>
              <a:gd name="connsiteY5110" fmla="*/ 4471461 h 6679095"/>
              <a:gd name="connsiteX5111" fmla="*/ 7284904 w 11737975"/>
              <a:gd name="connsiteY5111" fmla="*/ 4475645 h 6679095"/>
              <a:gd name="connsiteX5112" fmla="*/ 7282282 w 11737975"/>
              <a:gd name="connsiteY5112" fmla="*/ 4475123 h 6679095"/>
              <a:gd name="connsiteX5113" fmla="*/ 7271875 w 11737975"/>
              <a:gd name="connsiteY5113" fmla="*/ 4485540 h 6679095"/>
              <a:gd name="connsiteX5114" fmla="*/ 7299283 w 11737975"/>
              <a:gd name="connsiteY5114" fmla="*/ 4485863 h 6679095"/>
              <a:gd name="connsiteX5115" fmla="*/ 7295160 w 11737975"/>
              <a:gd name="connsiteY5115" fmla="*/ 4477681 h 6679095"/>
              <a:gd name="connsiteX5116" fmla="*/ 7288551 w 11737975"/>
              <a:gd name="connsiteY5116" fmla="*/ 4476368 h 6679095"/>
              <a:gd name="connsiteX5117" fmla="*/ 7290304 w 11737975"/>
              <a:gd name="connsiteY5117" fmla="*/ 4474653 h 6679095"/>
              <a:gd name="connsiteX5118" fmla="*/ 7291263 w 11737975"/>
              <a:gd name="connsiteY5118" fmla="*/ 4466165 h 6679095"/>
              <a:gd name="connsiteX5119" fmla="*/ 7286603 w 11737975"/>
              <a:gd name="connsiteY5119" fmla="*/ 4465947 h 6679095"/>
              <a:gd name="connsiteX5120" fmla="*/ 7564194 w 11737975"/>
              <a:gd name="connsiteY5120" fmla="*/ 4460348 h 6679095"/>
              <a:gd name="connsiteX5121" fmla="*/ 7557161 w 11737975"/>
              <a:gd name="connsiteY5121" fmla="*/ 4465095 h 6679095"/>
              <a:gd name="connsiteX5122" fmla="*/ 7552697 w 11737975"/>
              <a:gd name="connsiteY5122" fmla="*/ 4474771 h 6679095"/>
              <a:gd name="connsiteX5123" fmla="*/ 7577876 w 11737975"/>
              <a:gd name="connsiteY5123" fmla="*/ 4471483 h 6679095"/>
              <a:gd name="connsiteX5124" fmla="*/ 7571772 w 11737975"/>
              <a:gd name="connsiteY5124" fmla="*/ 4461989 h 6679095"/>
              <a:gd name="connsiteX5125" fmla="*/ 7564194 w 11737975"/>
              <a:gd name="connsiteY5125" fmla="*/ 4460348 h 6679095"/>
              <a:gd name="connsiteX5126" fmla="*/ 4371744 w 11737975"/>
              <a:gd name="connsiteY5126" fmla="*/ 4458764 h 6679095"/>
              <a:gd name="connsiteX5127" fmla="*/ 4383797 w 11737975"/>
              <a:gd name="connsiteY5127" fmla="*/ 4465400 h 6679095"/>
              <a:gd name="connsiteX5128" fmla="*/ 4385479 w 11737975"/>
              <a:gd name="connsiteY5128" fmla="*/ 4467008 h 6679095"/>
              <a:gd name="connsiteX5129" fmla="*/ 4372066 w 11737975"/>
              <a:gd name="connsiteY5129" fmla="*/ 4464567 h 6679095"/>
              <a:gd name="connsiteX5130" fmla="*/ 7055228 w 11737975"/>
              <a:gd name="connsiteY5130" fmla="*/ 4455815 h 6679095"/>
              <a:gd name="connsiteX5131" fmla="*/ 7087010 w 11737975"/>
              <a:gd name="connsiteY5131" fmla="*/ 4505339 h 6679095"/>
              <a:gd name="connsiteX5132" fmla="*/ 7055228 w 11737975"/>
              <a:gd name="connsiteY5132" fmla="*/ 4455815 h 6679095"/>
              <a:gd name="connsiteX5133" fmla="*/ 6973237 w 11737975"/>
              <a:gd name="connsiteY5133" fmla="*/ 4455803 h 6679095"/>
              <a:gd name="connsiteX5134" fmla="*/ 6967227 w 11737975"/>
              <a:gd name="connsiteY5134" fmla="*/ 4459230 h 6679095"/>
              <a:gd name="connsiteX5135" fmla="*/ 6978760 w 11737975"/>
              <a:gd name="connsiteY5135" fmla="*/ 4460265 h 6679095"/>
              <a:gd name="connsiteX5136" fmla="*/ 6973237 w 11737975"/>
              <a:gd name="connsiteY5136" fmla="*/ 4455803 h 6679095"/>
              <a:gd name="connsiteX5137" fmla="*/ 7664362 w 11737975"/>
              <a:gd name="connsiteY5137" fmla="*/ 4455552 h 6679095"/>
              <a:gd name="connsiteX5138" fmla="*/ 7655713 w 11737975"/>
              <a:gd name="connsiteY5138" fmla="*/ 4464585 h 6679095"/>
              <a:gd name="connsiteX5139" fmla="*/ 7671735 w 11737975"/>
              <a:gd name="connsiteY5139" fmla="*/ 4468430 h 6679095"/>
              <a:gd name="connsiteX5140" fmla="*/ 7672016 w 11737975"/>
              <a:gd name="connsiteY5140" fmla="*/ 4460542 h 6679095"/>
              <a:gd name="connsiteX5141" fmla="*/ 7664362 w 11737975"/>
              <a:gd name="connsiteY5141" fmla="*/ 4455552 h 6679095"/>
              <a:gd name="connsiteX5142" fmla="*/ 7897748 w 11737975"/>
              <a:gd name="connsiteY5142" fmla="*/ 4449488 h 6679095"/>
              <a:gd name="connsiteX5143" fmla="*/ 7886570 w 11737975"/>
              <a:gd name="connsiteY5143" fmla="*/ 4453569 h 6679095"/>
              <a:gd name="connsiteX5144" fmla="*/ 7885036 w 11737975"/>
              <a:gd name="connsiteY5144" fmla="*/ 4461450 h 6679095"/>
              <a:gd name="connsiteX5145" fmla="*/ 7908781 w 11737975"/>
              <a:gd name="connsiteY5145" fmla="*/ 4451961 h 6679095"/>
              <a:gd name="connsiteX5146" fmla="*/ 7897748 w 11737975"/>
              <a:gd name="connsiteY5146" fmla="*/ 4449488 h 6679095"/>
              <a:gd name="connsiteX5147" fmla="*/ 7277655 w 11737975"/>
              <a:gd name="connsiteY5147" fmla="*/ 4449357 h 6679095"/>
              <a:gd name="connsiteX5148" fmla="*/ 7267772 w 11737975"/>
              <a:gd name="connsiteY5148" fmla="*/ 4471700 h 6679095"/>
              <a:gd name="connsiteX5149" fmla="*/ 7276172 w 11737975"/>
              <a:gd name="connsiteY5149" fmla="*/ 4462557 h 6679095"/>
              <a:gd name="connsiteX5150" fmla="*/ 7277030 w 11737975"/>
              <a:gd name="connsiteY5150" fmla="*/ 4464826 h 6679095"/>
              <a:gd name="connsiteX5151" fmla="*/ 7280241 w 11737975"/>
              <a:gd name="connsiteY5151" fmla="*/ 4468000 h 6679095"/>
              <a:gd name="connsiteX5152" fmla="*/ 7281316 w 11737975"/>
              <a:gd name="connsiteY5152" fmla="*/ 4455965 h 6679095"/>
              <a:gd name="connsiteX5153" fmla="*/ 7277102 w 11737975"/>
              <a:gd name="connsiteY5153" fmla="*/ 4457945 h 6679095"/>
              <a:gd name="connsiteX5154" fmla="*/ 4500994 w 11737975"/>
              <a:gd name="connsiteY5154" fmla="*/ 4443549 h 6679095"/>
              <a:gd name="connsiteX5155" fmla="*/ 4501292 w 11737975"/>
              <a:gd name="connsiteY5155" fmla="*/ 4443677 h 6679095"/>
              <a:gd name="connsiteX5156" fmla="*/ 4502049 w 11737975"/>
              <a:gd name="connsiteY5156" fmla="*/ 4444705 h 6679095"/>
              <a:gd name="connsiteX5157" fmla="*/ 7143002 w 11737975"/>
              <a:gd name="connsiteY5157" fmla="*/ 4441275 h 6679095"/>
              <a:gd name="connsiteX5158" fmla="*/ 7125447 w 11737975"/>
              <a:gd name="connsiteY5158" fmla="*/ 4465780 h 6679095"/>
              <a:gd name="connsiteX5159" fmla="*/ 7143002 w 11737975"/>
              <a:gd name="connsiteY5159" fmla="*/ 4441275 h 6679095"/>
              <a:gd name="connsiteX5160" fmla="*/ 7224272 w 11737975"/>
              <a:gd name="connsiteY5160" fmla="*/ 4440738 h 6679095"/>
              <a:gd name="connsiteX5161" fmla="*/ 7218134 w 11737975"/>
              <a:gd name="connsiteY5161" fmla="*/ 4459757 h 6679095"/>
              <a:gd name="connsiteX5162" fmla="*/ 7247194 w 11737975"/>
              <a:gd name="connsiteY5162" fmla="*/ 4455249 h 6679095"/>
              <a:gd name="connsiteX5163" fmla="*/ 7224272 w 11737975"/>
              <a:gd name="connsiteY5163" fmla="*/ 4440738 h 6679095"/>
              <a:gd name="connsiteX5164" fmla="*/ 7307043 w 11737975"/>
              <a:gd name="connsiteY5164" fmla="*/ 4440523 h 6679095"/>
              <a:gd name="connsiteX5165" fmla="*/ 7304900 w 11737975"/>
              <a:gd name="connsiteY5165" fmla="*/ 4442519 h 6679095"/>
              <a:gd name="connsiteX5166" fmla="*/ 7299244 w 11737975"/>
              <a:gd name="connsiteY5166" fmla="*/ 4441966 h 6679095"/>
              <a:gd name="connsiteX5167" fmla="*/ 7299159 w 11737975"/>
              <a:gd name="connsiteY5167" fmla="*/ 4451446 h 6679095"/>
              <a:gd name="connsiteX5168" fmla="*/ 7299827 w 11737975"/>
              <a:gd name="connsiteY5168" fmla="*/ 4451806 h 6679095"/>
              <a:gd name="connsiteX5169" fmla="*/ 7297847 w 11737975"/>
              <a:gd name="connsiteY5169" fmla="*/ 4457777 h 6679095"/>
              <a:gd name="connsiteX5170" fmla="*/ 7310164 w 11737975"/>
              <a:gd name="connsiteY5170" fmla="*/ 4493933 h 6679095"/>
              <a:gd name="connsiteX5171" fmla="*/ 7317387 w 11737975"/>
              <a:gd name="connsiteY5171" fmla="*/ 4484575 h 6679095"/>
              <a:gd name="connsiteX5172" fmla="*/ 7311961 w 11737975"/>
              <a:gd name="connsiteY5172" fmla="*/ 4467722 h 6679095"/>
              <a:gd name="connsiteX5173" fmla="*/ 7320149 w 11737975"/>
              <a:gd name="connsiteY5173" fmla="*/ 4465790 h 6679095"/>
              <a:gd name="connsiteX5174" fmla="*/ 7317622 w 11737975"/>
              <a:gd name="connsiteY5174" fmla="*/ 4442981 h 6679095"/>
              <a:gd name="connsiteX5175" fmla="*/ 7314188 w 11737975"/>
              <a:gd name="connsiteY5175" fmla="*/ 4443473 h 6679095"/>
              <a:gd name="connsiteX5176" fmla="*/ 7314204 w 11737975"/>
              <a:gd name="connsiteY5176" fmla="*/ 4443426 h 6679095"/>
              <a:gd name="connsiteX5177" fmla="*/ 7307352 w 11737975"/>
              <a:gd name="connsiteY5177" fmla="*/ 4442757 h 6679095"/>
              <a:gd name="connsiteX5178" fmla="*/ 6993306 w 11737975"/>
              <a:gd name="connsiteY5178" fmla="*/ 4439247 h 6679095"/>
              <a:gd name="connsiteX5179" fmla="*/ 6984739 w 11737975"/>
              <a:gd name="connsiteY5179" fmla="*/ 4446377 h 6679095"/>
              <a:gd name="connsiteX5180" fmla="*/ 6986542 w 11737975"/>
              <a:gd name="connsiteY5180" fmla="*/ 4461448 h 6679095"/>
              <a:gd name="connsiteX5181" fmla="*/ 6987310 w 11737975"/>
              <a:gd name="connsiteY5181" fmla="*/ 4462026 h 6679095"/>
              <a:gd name="connsiteX5182" fmla="*/ 6984406 w 11737975"/>
              <a:gd name="connsiteY5182" fmla="*/ 4463522 h 6679095"/>
              <a:gd name="connsiteX5183" fmla="*/ 6977280 w 11737975"/>
              <a:gd name="connsiteY5183" fmla="*/ 4462929 h 6679095"/>
              <a:gd name="connsiteX5184" fmla="*/ 7009452 w 11737975"/>
              <a:gd name="connsiteY5184" fmla="*/ 4484557 h 6679095"/>
              <a:gd name="connsiteX5185" fmla="*/ 7001147 w 11737975"/>
              <a:gd name="connsiteY5185" fmla="*/ 4469737 h 6679095"/>
              <a:gd name="connsiteX5186" fmla="*/ 7000033 w 11737975"/>
              <a:gd name="connsiteY5186" fmla="*/ 4468466 h 6679095"/>
              <a:gd name="connsiteX5187" fmla="*/ 7001444 w 11737975"/>
              <a:gd name="connsiteY5187" fmla="*/ 4466229 h 6679095"/>
              <a:gd name="connsiteX5188" fmla="*/ 7005333 w 11737975"/>
              <a:gd name="connsiteY5188" fmla="*/ 4465250 h 6679095"/>
              <a:gd name="connsiteX5189" fmla="*/ 7012551 w 11737975"/>
              <a:gd name="connsiteY5189" fmla="*/ 4453357 h 6679095"/>
              <a:gd name="connsiteX5190" fmla="*/ 7007115 w 11737975"/>
              <a:gd name="connsiteY5190" fmla="*/ 4447329 h 6679095"/>
              <a:gd name="connsiteX5191" fmla="*/ 7009513 w 11737975"/>
              <a:gd name="connsiteY5191" fmla="*/ 4447237 h 6679095"/>
              <a:gd name="connsiteX5192" fmla="*/ 7009944 w 11737975"/>
              <a:gd name="connsiteY5192" fmla="*/ 4440059 h 6679095"/>
              <a:gd name="connsiteX5193" fmla="*/ 7004894 w 11737975"/>
              <a:gd name="connsiteY5193" fmla="*/ 4441700 h 6679095"/>
              <a:gd name="connsiteX5194" fmla="*/ 7004422 w 11737975"/>
              <a:gd name="connsiteY5194" fmla="*/ 4444055 h 6679095"/>
              <a:gd name="connsiteX5195" fmla="*/ 7000768 w 11737975"/>
              <a:gd name="connsiteY5195" fmla="*/ 4439436 h 6679095"/>
              <a:gd name="connsiteX5196" fmla="*/ 6993306 w 11737975"/>
              <a:gd name="connsiteY5196" fmla="*/ 4439247 h 6679095"/>
              <a:gd name="connsiteX5197" fmla="*/ 7521208 w 11737975"/>
              <a:gd name="connsiteY5197" fmla="*/ 4438972 h 6679095"/>
              <a:gd name="connsiteX5198" fmla="*/ 7526191 w 11737975"/>
              <a:gd name="connsiteY5198" fmla="*/ 4448610 h 6679095"/>
              <a:gd name="connsiteX5199" fmla="*/ 7518886 w 11737975"/>
              <a:gd name="connsiteY5199" fmla="*/ 4440427 h 6679095"/>
              <a:gd name="connsiteX5200" fmla="*/ 7514315 w 11737975"/>
              <a:gd name="connsiteY5200" fmla="*/ 4439191 h 6679095"/>
              <a:gd name="connsiteX5201" fmla="*/ 7497012 w 11737975"/>
              <a:gd name="connsiteY5201" fmla="*/ 4436025 h 6679095"/>
              <a:gd name="connsiteX5202" fmla="*/ 7499739 w 11737975"/>
              <a:gd name="connsiteY5202" fmla="*/ 4437181 h 6679095"/>
              <a:gd name="connsiteX5203" fmla="*/ 7494984 w 11737975"/>
              <a:gd name="connsiteY5203" fmla="*/ 4437594 h 6679095"/>
              <a:gd name="connsiteX5204" fmla="*/ 7488684 w 11737975"/>
              <a:gd name="connsiteY5204" fmla="*/ 4432648 h 6679095"/>
              <a:gd name="connsiteX5205" fmla="*/ 7489749 w 11737975"/>
              <a:gd name="connsiteY5205" fmla="*/ 4432947 h 6679095"/>
              <a:gd name="connsiteX5206" fmla="*/ 7490200 w 11737975"/>
              <a:gd name="connsiteY5206" fmla="*/ 4433139 h 6679095"/>
              <a:gd name="connsiteX5207" fmla="*/ 7488578 w 11737975"/>
              <a:gd name="connsiteY5207" fmla="*/ 4434963 h 6679095"/>
              <a:gd name="connsiteX5208" fmla="*/ 7488856 w 11737975"/>
              <a:gd name="connsiteY5208" fmla="*/ 4434262 h 6679095"/>
              <a:gd name="connsiteX5209" fmla="*/ 7956960 w 11737975"/>
              <a:gd name="connsiteY5209" fmla="*/ 4432144 h 6679095"/>
              <a:gd name="connsiteX5210" fmla="*/ 7949449 w 11737975"/>
              <a:gd name="connsiteY5210" fmla="*/ 4440211 h 6679095"/>
              <a:gd name="connsiteX5211" fmla="*/ 7945979 w 11737975"/>
              <a:gd name="connsiteY5211" fmla="*/ 4436167 h 6679095"/>
              <a:gd name="connsiteX5212" fmla="*/ 7934641 w 11737975"/>
              <a:gd name="connsiteY5212" fmla="*/ 4432293 h 6679095"/>
              <a:gd name="connsiteX5213" fmla="*/ 7934277 w 11737975"/>
              <a:gd name="connsiteY5213" fmla="*/ 4438618 h 6679095"/>
              <a:gd name="connsiteX5214" fmla="*/ 7939887 w 11737975"/>
              <a:gd name="connsiteY5214" fmla="*/ 4443075 h 6679095"/>
              <a:gd name="connsiteX5215" fmla="*/ 7944590 w 11737975"/>
              <a:gd name="connsiteY5215" fmla="*/ 4445428 h 6679095"/>
              <a:gd name="connsiteX5216" fmla="*/ 7941396 w 11737975"/>
              <a:gd name="connsiteY5216" fmla="*/ 4448857 h 6679095"/>
              <a:gd name="connsiteX5217" fmla="*/ 7935365 w 11737975"/>
              <a:gd name="connsiteY5217" fmla="*/ 4470807 h 6679095"/>
              <a:gd name="connsiteX5218" fmla="*/ 7944562 w 11737975"/>
              <a:gd name="connsiteY5218" fmla="*/ 4494291 h 6679095"/>
              <a:gd name="connsiteX5219" fmla="*/ 7960169 w 11737975"/>
              <a:gd name="connsiteY5219" fmla="*/ 4433239 h 6679095"/>
              <a:gd name="connsiteX5220" fmla="*/ 7956960 w 11737975"/>
              <a:gd name="connsiteY5220" fmla="*/ 4432144 h 6679095"/>
              <a:gd name="connsiteX5221" fmla="*/ 7341721 w 11737975"/>
              <a:gd name="connsiteY5221" fmla="*/ 4425177 h 6679095"/>
              <a:gd name="connsiteX5222" fmla="*/ 7324631 w 11737975"/>
              <a:gd name="connsiteY5222" fmla="*/ 4433021 h 6679095"/>
              <a:gd name="connsiteX5223" fmla="*/ 7360229 w 11737975"/>
              <a:gd name="connsiteY5223" fmla="*/ 4433736 h 6679095"/>
              <a:gd name="connsiteX5224" fmla="*/ 7341721 w 11737975"/>
              <a:gd name="connsiteY5224" fmla="*/ 4425177 h 6679095"/>
              <a:gd name="connsiteX5225" fmla="*/ 2730618 w 11737975"/>
              <a:gd name="connsiteY5225" fmla="*/ 4418835 h 6679095"/>
              <a:gd name="connsiteX5226" fmla="*/ 2731309 w 11737975"/>
              <a:gd name="connsiteY5226" fmla="*/ 4431833 h 6679095"/>
              <a:gd name="connsiteX5227" fmla="*/ 2743285 w 11737975"/>
              <a:gd name="connsiteY5227" fmla="*/ 4439324 h 6679095"/>
              <a:gd name="connsiteX5228" fmla="*/ 2769487 w 11737975"/>
              <a:gd name="connsiteY5228" fmla="*/ 4452059 h 6679095"/>
              <a:gd name="connsiteX5229" fmla="*/ 2759754 w 11737975"/>
              <a:gd name="connsiteY5229" fmla="*/ 4442326 h 6679095"/>
              <a:gd name="connsiteX5230" fmla="*/ 2775097 w 11737975"/>
              <a:gd name="connsiteY5230" fmla="*/ 4446448 h 6679095"/>
              <a:gd name="connsiteX5231" fmla="*/ 2776219 w 11737975"/>
              <a:gd name="connsiteY5231" fmla="*/ 4445326 h 6679095"/>
              <a:gd name="connsiteX5232" fmla="*/ 2766487 w 11737975"/>
              <a:gd name="connsiteY5232" fmla="*/ 4435594 h 6679095"/>
              <a:gd name="connsiteX5233" fmla="*/ 2747774 w 11737975"/>
              <a:gd name="connsiteY5233" fmla="*/ 4434835 h 6679095"/>
              <a:gd name="connsiteX5234" fmla="*/ 2739162 w 11737975"/>
              <a:gd name="connsiteY5234" fmla="*/ 4423980 h 6679095"/>
              <a:gd name="connsiteX5235" fmla="*/ 2730618 w 11737975"/>
              <a:gd name="connsiteY5235" fmla="*/ 4418835 h 6679095"/>
              <a:gd name="connsiteX5236" fmla="*/ 6998128 w 11737975"/>
              <a:gd name="connsiteY5236" fmla="*/ 4415240 h 6679095"/>
              <a:gd name="connsiteX5237" fmla="*/ 6995444 w 11737975"/>
              <a:gd name="connsiteY5237" fmla="*/ 4416952 h 6679095"/>
              <a:gd name="connsiteX5238" fmla="*/ 6995271 w 11737975"/>
              <a:gd name="connsiteY5238" fmla="*/ 4428875 h 6679095"/>
              <a:gd name="connsiteX5239" fmla="*/ 6998073 w 11737975"/>
              <a:gd name="connsiteY5239" fmla="*/ 4431092 h 6679095"/>
              <a:gd name="connsiteX5240" fmla="*/ 6998128 w 11737975"/>
              <a:gd name="connsiteY5240" fmla="*/ 4415240 h 6679095"/>
              <a:gd name="connsiteX5241" fmla="*/ 8093263 w 11737975"/>
              <a:gd name="connsiteY5241" fmla="*/ 4413925 h 6679095"/>
              <a:gd name="connsiteX5242" fmla="*/ 8088962 w 11737975"/>
              <a:gd name="connsiteY5242" fmla="*/ 4436838 h 6679095"/>
              <a:gd name="connsiteX5243" fmla="*/ 8102241 w 11737975"/>
              <a:gd name="connsiteY5243" fmla="*/ 4417577 h 6679095"/>
              <a:gd name="connsiteX5244" fmla="*/ 8093263 w 11737975"/>
              <a:gd name="connsiteY5244" fmla="*/ 4413925 h 6679095"/>
              <a:gd name="connsiteX5245" fmla="*/ 7667744 w 11737975"/>
              <a:gd name="connsiteY5245" fmla="*/ 4405667 h 6679095"/>
              <a:gd name="connsiteX5246" fmla="*/ 7662159 w 11737975"/>
              <a:gd name="connsiteY5246" fmla="*/ 4408616 h 6679095"/>
              <a:gd name="connsiteX5247" fmla="*/ 7665890 w 11737975"/>
              <a:gd name="connsiteY5247" fmla="*/ 4419623 h 6679095"/>
              <a:gd name="connsiteX5248" fmla="*/ 7673259 w 11737975"/>
              <a:gd name="connsiteY5248" fmla="*/ 4414650 h 6679095"/>
              <a:gd name="connsiteX5249" fmla="*/ 7667744 w 11737975"/>
              <a:gd name="connsiteY5249" fmla="*/ 4405667 h 6679095"/>
              <a:gd name="connsiteX5250" fmla="*/ 8037511 w 11737975"/>
              <a:gd name="connsiteY5250" fmla="*/ 4404350 h 6679095"/>
              <a:gd name="connsiteX5251" fmla="*/ 8027774 w 11737975"/>
              <a:gd name="connsiteY5251" fmla="*/ 4408630 h 6679095"/>
              <a:gd name="connsiteX5252" fmla="*/ 8052358 w 11737975"/>
              <a:gd name="connsiteY5252" fmla="*/ 4422847 h 6679095"/>
              <a:gd name="connsiteX5253" fmla="*/ 8037511 w 11737975"/>
              <a:gd name="connsiteY5253" fmla="*/ 4404350 h 6679095"/>
              <a:gd name="connsiteX5254" fmla="*/ 3747272 w 11737975"/>
              <a:gd name="connsiteY5254" fmla="*/ 4404295 h 6679095"/>
              <a:gd name="connsiteX5255" fmla="*/ 3748947 w 11737975"/>
              <a:gd name="connsiteY5255" fmla="*/ 4404949 h 6679095"/>
              <a:gd name="connsiteX5256" fmla="*/ 3753693 w 11737975"/>
              <a:gd name="connsiteY5256" fmla="*/ 4408757 h 6679095"/>
              <a:gd name="connsiteX5257" fmla="*/ 3747480 w 11737975"/>
              <a:gd name="connsiteY5257" fmla="*/ 4404475 h 6679095"/>
              <a:gd name="connsiteX5258" fmla="*/ 3860406 w 11737975"/>
              <a:gd name="connsiteY5258" fmla="*/ 4396778 h 6679095"/>
              <a:gd name="connsiteX5259" fmla="*/ 3860406 w 11737975"/>
              <a:gd name="connsiteY5259" fmla="*/ 4396778 h 6679095"/>
              <a:gd name="connsiteX5260" fmla="*/ 3737697 w 11737975"/>
              <a:gd name="connsiteY5260" fmla="*/ 4395922 h 6679095"/>
              <a:gd name="connsiteX5261" fmla="*/ 3747272 w 11737975"/>
              <a:gd name="connsiteY5261" fmla="*/ 4404295 h 6679095"/>
              <a:gd name="connsiteX5262" fmla="*/ 3747124 w 11737975"/>
              <a:gd name="connsiteY5262" fmla="*/ 4404237 h 6679095"/>
              <a:gd name="connsiteX5263" fmla="*/ 3737697 w 11737975"/>
              <a:gd name="connsiteY5263" fmla="*/ 4395922 h 6679095"/>
              <a:gd name="connsiteX5264" fmla="*/ 7127228 w 11737975"/>
              <a:gd name="connsiteY5264" fmla="*/ 4393105 h 6679095"/>
              <a:gd name="connsiteX5265" fmla="*/ 7111607 w 11737975"/>
              <a:gd name="connsiteY5265" fmla="*/ 4394875 h 6679095"/>
              <a:gd name="connsiteX5266" fmla="*/ 7113555 w 11737975"/>
              <a:gd name="connsiteY5266" fmla="*/ 4407911 h 6679095"/>
              <a:gd name="connsiteX5267" fmla="*/ 7117073 w 11737975"/>
              <a:gd name="connsiteY5267" fmla="*/ 4406653 h 6679095"/>
              <a:gd name="connsiteX5268" fmla="*/ 7107561 w 11737975"/>
              <a:gd name="connsiteY5268" fmla="*/ 4412389 h 6679095"/>
              <a:gd name="connsiteX5269" fmla="*/ 7104398 w 11737975"/>
              <a:gd name="connsiteY5269" fmla="*/ 4414994 h 6679095"/>
              <a:gd name="connsiteX5270" fmla="*/ 7088335 w 11737975"/>
              <a:gd name="connsiteY5270" fmla="*/ 4423419 h 6679095"/>
              <a:gd name="connsiteX5271" fmla="*/ 7085013 w 11737975"/>
              <a:gd name="connsiteY5271" fmla="*/ 4428352 h 6679095"/>
              <a:gd name="connsiteX5272" fmla="*/ 7080414 w 11737975"/>
              <a:gd name="connsiteY5272" fmla="*/ 4426272 h 6679095"/>
              <a:gd name="connsiteX5273" fmla="*/ 7078319 w 11737975"/>
              <a:gd name="connsiteY5273" fmla="*/ 4430411 h 6679095"/>
              <a:gd name="connsiteX5274" fmla="*/ 7078087 w 11737975"/>
              <a:gd name="connsiteY5274" fmla="*/ 4430439 h 6679095"/>
              <a:gd name="connsiteX5275" fmla="*/ 7077894 w 11737975"/>
              <a:gd name="connsiteY5275" fmla="*/ 4431249 h 6679095"/>
              <a:gd name="connsiteX5276" fmla="*/ 7074909 w 11737975"/>
              <a:gd name="connsiteY5276" fmla="*/ 4437145 h 6679095"/>
              <a:gd name="connsiteX5277" fmla="*/ 7074690 w 11737975"/>
              <a:gd name="connsiteY5277" fmla="*/ 4436617 h 6679095"/>
              <a:gd name="connsiteX5278" fmla="*/ 7061546 w 11737975"/>
              <a:gd name="connsiteY5278" fmla="*/ 4456370 h 6679095"/>
              <a:gd name="connsiteX5279" fmla="*/ 7082701 w 11737975"/>
              <a:gd name="connsiteY5279" fmla="*/ 4463468 h 6679095"/>
              <a:gd name="connsiteX5280" fmla="*/ 7080029 w 11737975"/>
              <a:gd name="connsiteY5280" fmla="*/ 4449515 h 6679095"/>
              <a:gd name="connsiteX5281" fmla="*/ 7079733 w 11737975"/>
              <a:gd name="connsiteY5281" fmla="*/ 4448800 h 6679095"/>
              <a:gd name="connsiteX5282" fmla="*/ 7083200 w 11737975"/>
              <a:gd name="connsiteY5282" fmla="*/ 4451875 h 6679095"/>
              <a:gd name="connsiteX5283" fmla="*/ 7088014 w 11737975"/>
              <a:gd name="connsiteY5283" fmla="*/ 4443596 h 6679095"/>
              <a:gd name="connsiteX5284" fmla="*/ 7087618 w 11737975"/>
              <a:gd name="connsiteY5284" fmla="*/ 4445278 h 6679095"/>
              <a:gd name="connsiteX5285" fmla="*/ 7090483 w 11737975"/>
              <a:gd name="connsiteY5285" fmla="*/ 4443391 h 6679095"/>
              <a:gd name="connsiteX5286" fmla="*/ 7091166 w 11737975"/>
              <a:gd name="connsiteY5286" fmla="*/ 4454371 h 6679095"/>
              <a:gd name="connsiteX5287" fmla="*/ 7091939 w 11737975"/>
              <a:gd name="connsiteY5287" fmla="*/ 4456145 h 6679095"/>
              <a:gd name="connsiteX5288" fmla="*/ 7108946 w 11737975"/>
              <a:gd name="connsiteY5288" fmla="*/ 4470339 h 6679095"/>
              <a:gd name="connsiteX5289" fmla="*/ 7110492 w 11737975"/>
              <a:gd name="connsiteY5289" fmla="*/ 4484535 h 6679095"/>
              <a:gd name="connsiteX5290" fmla="*/ 7112038 w 11737975"/>
              <a:gd name="connsiteY5290" fmla="*/ 4470339 h 6679095"/>
              <a:gd name="connsiteX5291" fmla="*/ 7110492 w 11737975"/>
              <a:gd name="connsiteY5291" fmla="*/ 4456145 h 6679095"/>
              <a:gd name="connsiteX5292" fmla="*/ 7101409 w 11737975"/>
              <a:gd name="connsiteY5292" fmla="*/ 4441948 h 6679095"/>
              <a:gd name="connsiteX5293" fmla="*/ 7099060 w 11737975"/>
              <a:gd name="connsiteY5293" fmla="*/ 4437739 h 6679095"/>
              <a:gd name="connsiteX5294" fmla="*/ 7109914 w 11737975"/>
              <a:gd name="connsiteY5294" fmla="*/ 4430585 h 6679095"/>
              <a:gd name="connsiteX5295" fmla="*/ 7113457 w 11737975"/>
              <a:gd name="connsiteY5295" fmla="*/ 4425129 h 6679095"/>
              <a:gd name="connsiteX5296" fmla="*/ 7115387 w 11737975"/>
              <a:gd name="connsiteY5296" fmla="*/ 4424540 h 6679095"/>
              <a:gd name="connsiteX5297" fmla="*/ 7114476 w 11737975"/>
              <a:gd name="connsiteY5297" fmla="*/ 4433494 h 6679095"/>
              <a:gd name="connsiteX5298" fmla="*/ 7121867 w 11737975"/>
              <a:gd name="connsiteY5298" fmla="*/ 4431975 h 6679095"/>
              <a:gd name="connsiteX5299" fmla="*/ 7122524 w 11737975"/>
              <a:gd name="connsiteY5299" fmla="*/ 4425519 h 6679095"/>
              <a:gd name="connsiteX5300" fmla="*/ 7130209 w 11737975"/>
              <a:gd name="connsiteY5300" fmla="*/ 4428705 h 6679095"/>
              <a:gd name="connsiteX5301" fmla="*/ 7132087 w 11737975"/>
              <a:gd name="connsiteY5301" fmla="*/ 4432658 h 6679095"/>
              <a:gd name="connsiteX5302" fmla="*/ 7140961 w 11737975"/>
              <a:gd name="connsiteY5302" fmla="*/ 4422767 h 6679095"/>
              <a:gd name="connsiteX5303" fmla="*/ 7132767 w 11737975"/>
              <a:gd name="connsiteY5303" fmla="*/ 4417394 h 6679095"/>
              <a:gd name="connsiteX5304" fmla="*/ 7130698 w 11737975"/>
              <a:gd name="connsiteY5304" fmla="*/ 4422182 h 6679095"/>
              <a:gd name="connsiteX5305" fmla="*/ 7130272 w 11737975"/>
              <a:gd name="connsiteY5305" fmla="*/ 4419151 h 6679095"/>
              <a:gd name="connsiteX5306" fmla="*/ 7124819 w 11737975"/>
              <a:gd name="connsiteY5306" fmla="*/ 4413641 h 6679095"/>
              <a:gd name="connsiteX5307" fmla="*/ 7117773 w 11737975"/>
              <a:gd name="connsiteY5307" fmla="*/ 4412281 h 6679095"/>
              <a:gd name="connsiteX5308" fmla="*/ 7118189 w 11737975"/>
              <a:gd name="connsiteY5308" fmla="*/ 4406256 h 6679095"/>
              <a:gd name="connsiteX5309" fmla="*/ 7124864 w 11737975"/>
              <a:gd name="connsiteY5309" fmla="*/ 4403868 h 6679095"/>
              <a:gd name="connsiteX5310" fmla="*/ 7127228 w 11737975"/>
              <a:gd name="connsiteY5310" fmla="*/ 4393105 h 6679095"/>
              <a:gd name="connsiteX5311" fmla="*/ 7851512 w 11737975"/>
              <a:gd name="connsiteY5311" fmla="*/ 4391154 h 6679095"/>
              <a:gd name="connsiteX5312" fmla="*/ 7847879 w 11737975"/>
              <a:gd name="connsiteY5312" fmla="*/ 4403261 h 6679095"/>
              <a:gd name="connsiteX5313" fmla="*/ 7866769 w 11737975"/>
              <a:gd name="connsiteY5313" fmla="*/ 4405742 h 6679095"/>
              <a:gd name="connsiteX5314" fmla="*/ 7851512 w 11737975"/>
              <a:gd name="connsiteY5314" fmla="*/ 4391154 h 6679095"/>
              <a:gd name="connsiteX5315" fmla="*/ 7968521 w 11737975"/>
              <a:gd name="connsiteY5315" fmla="*/ 4389574 h 6679095"/>
              <a:gd name="connsiteX5316" fmla="*/ 7944168 w 11737975"/>
              <a:gd name="connsiteY5316" fmla="*/ 4390543 h 6679095"/>
              <a:gd name="connsiteX5317" fmla="*/ 7963276 w 11737975"/>
              <a:gd name="connsiteY5317" fmla="*/ 4406947 h 6679095"/>
              <a:gd name="connsiteX5318" fmla="*/ 8031911 w 11737975"/>
              <a:gd name="connsiteY5318" fmla="*/ 4418369 h 6679095"/>
              <a:gd name="connsiteX5319" fmla="*/ 7992433 w 11737975"/>
              <a:gd name="connsiteY5319" fmla="*/ 4390331 h 6679095"/>
              <a:gd name="connsiteX5320" fmla="*/ 7968521 w 11737975"/>
              <a:gd name="connsiteY5320" fmla="*/ 4389574 h 6679095"/>
              <a:gd name="connsiteX5321" fmla="*/ 8115145 w 11737975"/>
              <a:gd name="connsiteY5321" fmla="*/ 4388101 h 6679095"/>
              <a:gd name="connsiteX5322" fmla="*/ 8082635 w 11737975"/>
              <a:gd name="connsiteY5322" fmla="*/ 4395808 h 6679095"/>
              <a:gd name="connsiteX5323" fmla="*/ 8097136 w 11737975"/>
              <a:gd name="connsiteY5323" fmla="*/ 4403614 h 6679095"/>
              <a:gd name="connsiteX5324" fmla="*/ 8144528 w 11737975"/>
              <a:gd name="connsiteY5324" fmla="*/ 4400374 h 6679095"/>
              <a:gd name="connsiteX5325" fmla="*/ 8130557 w 11737975"/>
              <a:gd name="connsiteY5325" fmla="*/ 4389845 h 6679095"/>
              <a:gd name="connsiteX5326" fmla="*/ 8115145 w 11737975"/>
              <a:gd name="connsiteY5326" fmla="*/ 4388101 h 6679095"/>
              <a:gd name="connsiteX5327" fmla="*/ 4110179 w 11737975"/>
              <a:gd name="connsiteY5327" fmla="*/ 4387448 h 6679095"/>
              <a:gd name="connsiteX5328" fmla="*/ 4112278 w 11737975"/>
              <a:gd name="connsiteY5328" fmla="*/ 4395175 h 6679095"/>
              <a:gd name="connsiteX5329" fmla="*/ 4112455 w 11737975"/>
              <a:gd name="connsiteY5329" fmla="*/ 4397707 h 6679095"/>
              <a:gd name="connsiteX5330" fmla="*/ 4100804 w 11737975"/>
              <a:gd name="connsiteY5330" fmla="*/ 4399318 h 6679095"/>
              <a:gd name="connsiteX5331" fmla="*/ 4098650 w 11737975"/>
              <a:gd name="connsiteY5331" fmla="*/ 4399879 h 6679095"/>
              <a:gd name="connsiteX5332" fmla="*/ 4103991 w 11737975"/>
              <a:gd name="connsiteY5332" fmla="*/ 4390136 h 6679095"/>
              <a:gd name="connsiteX5333" fmla="*/ 4110179 w 11737975"/>
              <a:gd name="connsiteY5333" fmla="*/ 4387448 h 6679095"/>
              <a:gd name="connsiteX5334" fmla="*/ 7230743 w 11737975"/>
              <a:gd name="connsiteY5334" fmla="*/ 4385049 h 6679095"/>
              <a:gd name="connsiteX5335" fmla="*/ 7221916 w 11737975"/>
              <a:gd name="connsiteY5335" fmla="*/ 4390583 h 6679095"/>
              <a:gd name="connsiteX5336" fmla="*/ 7225324 w 11737975"/>
              <a:gd name="connsiteY5336" fmla="*/ 4420780 h 6679095"/>
              <a:gd name="connsiteX5337" fmla="*/ 7230743 w 11737975"/>
              <a:gd name="connsiteY5337" fmla="*/ 4385049 h 6679095"/>
              <a:gd name="connsiteX5338" fmla="*/ 7184963 w 11737975"/>
              <a:gd name="connsiteY5338" fmla="*/ 4385046 h 6679095"/>
              <a:gd name="connsiteX5339" fmla="*/ 7189617 w 11737975"/>
              <a:gd name="connsiteY5339" fmla="*/ 4386630 h 6679095"/>
              <a:gd name="connsiteX5340" fmla="*/ 7195263 w 11737975"/>
              <a:gd name="connsiteY5340" fmla="*/ 4385955 h 6679095"/>
              <a:gd name="connsiteX5341" fmla="*/ 7196193 w 11737975"/>
              <a:gd name="connsiteY5341" fmla="*/ 4392136 h 6679095"/>
              <a:gd name="connsiteX5342" fmla="*/ 7197561 w 11737975"/>
              <a:gd name="connsiteY5342" fmla="*/ 4394109 h 6679095"/>
              <a:gd name="connsiteX5343" fmla="*/ 7189148 w 11737975"/>
              <a:gd name="connsiteY5343" fmla="*/ 4389390 h 6679095"/>
              <a:gd name="connsiteX5344" fmla="*/ 4081989 w 11737975"/>
              <a:gd name="connsiteY5344" fmla="*/ 4382968 h 6679095"/>
              <a:gd name="connsiteX5345" fmla="*/ 4085918 w 11737975"/>
              <a:gd name="connsiteY5345" fmla="*/ 4391926 h 6679095"/>
              <a:gd name="connsiteX5346" fmla="*/ 4088054 w 11737975"/>
              <a:gd name="connsiteY5346" fmla="*/ 4402640 h 6679095"/>
              <a:gd name="connsiteX5347" fmla="*/ 4078759 w 11737975"/>
              <a:gd name="connsiteY5347" fmla="*/ 4405061 h 6679095"/>
              <a:gd name="connsiteX5348" fmla="*/ 7285245 w 11737975"/>
              <a:gd name="connsiteY5348" fmla="*/ 4381852 h 6679095"/>
              <a:gd name="connsiteX5349" fmla="*/ 7282335 w 11737975"/>
              <a:gd name="connsiteY5349" fmla="*/ 4390765 h 6679095"/>
              <a:gd name="connsiteX5350" fmla="*/ 7281886 w 11737975"/>
              <a:gd name="connsiteY5350" fmla="*/ 4389823 h 6679095"/>
              <a:gd name="connsiteX5351" fmla="*/ 7273699 w 11737975"/>
              <a:gd name="connsiteY5351" fmla="*/ 4388293 h 6679095"/>
              <a:gd name="connsiteX5352" fmla="*/ 7257623 w 11737975"/>
              <a:gd name="connsiteY5352" fmla="*/ 4393325 h 6679095"/>
              <a:gd name="connsiteX5353" fmla="*/ 7251125 w 11737975"/>
              <a:gd name="connsiteY5353" fmla="*/ 4398721 h 6679095"/>
              <a:gd name="connsiteX5354" fmla="*/ 7250757 w 11737975"/>
              <a:gd name="connsiteY5354" fmla="*/ 4392307 h 6679095"/>
              <a:gd name="connsiteX5355" fmla="*/ 7243628 w 11737975"/>
              <a:gd name="connsiteY5355" fmla="*/ 4391430 h 6679095"/>
              <a:gd name="connsiteX5356" fmla="*/ 7240222 w 11737975"/>
              <a:gd name="connsiteY5356" fmla="*/ 4393720 h 6679095"/>
              <a:gd name="connsiteX5357" fmla="*/ 7243802 w 11737975"/>
              <a:gd name="connsiteY5357" fmla="*/ 4405949 h 6679095"/>
              <a:gd name="connsiteX5358" fmla="*/ 7244710 w 11737975"/>
              <a:gd name="connsiteY5358" fmla="*/ 4407648 h 6679095"/>
              <a:gd name="connsiteX5359" fmla="*/ 7241681 w 11737975"/>
              <a:gd name="connsiteY5359" fmla="*/ 4414863 h 6679095"/>
              <a:gd name="connsiteX5360" fmla="*/ 7242133 w 11737975"/>
              <a:gd name="connsiteY5360" fmla="*/ 4429057 h 6679095"/>
              <a:gd name="connsiteX5361" fmla="*/ 7238156 w 11737975"/>
              <a:gd name="connsiteY5361" fmla="*/ 4427738 h 6679095"/>
              <a:gd name="connsiteX5362" fmla="*/ 7237447 w 11737975"/>
              <a:gd name="connsiteY5362" fmla="*/ 4443371 h 6679095"/>
              <a:gd name="connsiteX5363" fmla="*/ 7241520 w 11737975"/>
              <a:gd name="connsiteY5363" fmla="*/ 4443889 h 6679095"/>
              <a:gd name="connsiteX5364" fmla="*/ 7245489 w 11737975"/>
              <a:gd name="connsiteY5364" fmla="*/ 4439198 h 6679095"/>
              <a:gd name="connsiteX5365" fmla="*/ 7245762 w 11737975"/>
              <a:gd name="connsiteY5365" fmla="*/ 4438342 h 6679095"/>
              <a:gd name="connsiteX5366" fmla="*/ 7251119 w 11737975"/>
              <a:gd name="connsiteY5366" fmla="*/ 4445484 h 6679095"/>
              <a:gd name="connsiteX5367" fmla="*/ 7260101 w 11737975"/>
              <a:gd name="connsiteY5367" fmla="*/ 4446826 h 6679095"/>
              <a:gd name="connsiteX5368" fmla="*/ 7263253 w 11737975"/>
              <a:gd name="connsiteY5368" fmla="*/ 4454613 h 6679095"/>
              <a:gd name="connsiteX5369" fmla="*/ 7281066 w 11737975"/>
              <a:gd name="connsiteY5369" fmla="*/ 4446335 h 6679095"/>
              <a:gd name="connsiteX5370" fmla="*/ 7281872 w 11737975"/>
              <a:gd name="connsiteY5370" fmla="*/ 4445359 h 6679095"/>
              <a:gd name="connsiteX5371" fmla="*/ 7292325 w 11737975"/>
              <a:gd name="connsiteY5371" fmla="*/ 4442672 h 6679095"/>
              <a:gd name="connsiteX5372" fmla="*/ 7290130 w 11737975"/>
              <a:gd name="connsiteY5372" fmla="*/ 4416304 h 6679095"/>
              <a:gd name="connsiteX5373" fmla="*/ 7288484 w 11737975"/>
              <a:gd name="connsiteY5373" fmla="*/ 4404696 h 6679095"/>
              <a:gd name="connsiteX5374" fmla="*/ 7289447 w 11737975"/>
              <a:gd name="connsiteY5374" fmla="*/ 4400046 h 6679095"/>
              <a:gd name="connsiteX5375" fmla="*/ 7285245 w 11737975"/>
              <a:gd name="connsiteY5375" fmla="*/ 4381852 h 6679095"/>
              <a:gd name="connsiteX5376" fmla="*/ 4137084 w 11737975"/>
              <a:gd name="connsiteY5376" fmla="*/ 4380272 h 6679095"/>
              <a:gd name="connsiteX5377" fmla="*/ 4138816 w 11737975"/>
              <a:gd name="connsiteY5377" fmla="*/ 4382530 h 6679095"/>
              <a:gd name="connsiteX5378" fmla="*/ 4146018 w 11737975"/>
              <a:gd name="connsiteY5378" fmla="*/ 4393066 h 6679095"/>
              <a:gd name="connsiteX5379" fmla="*/ 4124070 w 11737975"/>
              <a:gd name="connsiteY5379" fmla="*/ 4396101 h 6679095"/>
              <a:gd name="connsiteX5380" fmla="*/ 4132918 w 11737975"/>
              <a:gd name="connsiteY5380" fmla="*/ 4383191 h 6679095"/>
              <a:gd name="connsiteX5381" fmla="*/ 7669859 w 11737975"/>
              <a:gd name="connsiteY5381" fmla="*/ 4380210 h 6679095"/>
              <a:gd name="connsiteX5382" fmla="*/ 7638932 w 11737975"/>
              <a:gd name="connsiteY5382" fmla="*/ 4390766 h 6679095"/>
              <a:gd name="connsiteX5383" fmla="*/ 7643643 w 11737975"/>
              <a:gd name="connsiteY5383" fmla="*/ 4394123 h 6679095"/>
              <a:gd name="connsiteX5384" fmla="*/ 7645372 w 11737975"/>
              <a:gd name="connsiteY5384" fmla="*/ 4394760 h 6679095"/>
              <a:gd name="connsiteX5385" fmla="*/ 7641304 w 11737975"/>
              <a:gd name="connsiteY5385" fmla="*/ 4397030 h 6679095"/>
              <a:gd name="connsiteX5386" fmla="*/ 7638833 w 11737975"/>
              <a:gd name="connsiteY5386" fmla="*/ 4401769 h 6679095"/>
              <a:gd name="connsiteX5387" fmla="*/ 7657240 w 11737975"/>
              <a:gd name="connsiteY5387" fmla="*/ 4398413 h 6679095"/>
              <a:gd name="connsiteX5388" fmla="*/ 7657115 w 11737975"/>
              <a:gd name="connsiteY5388" fmla="*/ 4397295 h 6679095"/>
              <a:gd name="connsiteX5389" fmla="*/ 7657133 w 11737975"/>
              <a:gd name="connsiteY5389" fmla="*/ 4397298 h 6679095"/>
              <a:gd name="connsiteX5390" fmla="*/ 7663600 w 11737975"/>
              <a:gd name="connsiteY5390" fmla="*/ 4395924 h 6679095"/>
              <a:gd name="connsiteX5391" fmla="*/ 7669859 w 11737975"/>
              <a:gd name="connsiteY5391" fmla="*/ 4380210 h 6679095"/>
              <a:gd name="connsiteX5392" fmla="*/ 2781243 w 11737975"/>
              <a:gd name="connsiteY5392" fmla="*/ 4379463 h 6679095"/>
              <a:gd name="connsiteX5393" fmla="*/ 2791055 w 11737975"/>
              <a:gd name="connsiteY5393" fmla="*/ 4391555 h 6679095"/>
              <a:gd name="connsiteX5394" fmla="*/ 2788771 w 11737975"/>
              <a:gd name="connsiteY5394" fmla="*/ 4393837 h 6679095"/>
              <a:gd name="connsiteX5395" fmla="*/ 2785348 w 11737975"/>
              <a:gd name="connsiteY5395" fmla="*/ 4397262 h 6679095"/>
              <a:gd name="connsiteX5396" fmla="*/ 2797439 w 11737975"/>
              <a:gd name="connsiteY5396" fmla="*/ 4407069 h 6679095"/>
              <a:gd name="connsiteX5397" fmla="*/ 2799721 w 11737975"/>
              <a:gd name="connsiteY5397" fmla="*/ 4404786 h 6679095"/>
              <a:gd name="connsiteX5398" fmla="*/ 2800862 w 11737975"/>
              <a:gd name="connsiteY5398" fmla="*/ 4403646 h 6679095"/>
              <a:gd name="connsiteX5399" fmla="*/ 2803145 w 11737975"/>
              <a:gd name="connsiteY5399" fmla="*/ 4401364 h 6679095"/>
              <a:gd name="connsiteX5400" fmla="*/ 2792195 w 11737975"/>
              <a:gd name="connsiteY5400" fmla="*/ 4390415 h 6679095"/>
              <a:gd name="connsiteX5401" fmla="*/ 2781243 w 11737975"/>
              <a:gd name="connsiteY5401" fmla="*/ 4379463 h 6679095"/>
              <a:gd name="connsiteX5402" fmla="*/ 2804280 w 11737975"/>
              <a:gd name="connsiteY5402" fmla="*/ 4378331 h 6679095"/>
              <a:gd name="connsiteX5403" fmla="*/ 2801057 w 11737975"/>
              <a:gd name="connsiteY5403" fmla="*/ 4381553 h 6679095"/>
              <a:gd name="connsiteX5404" fmla="*/ 2797835 w 11737975"/>
              <a:gd name="connsiteY5404" fmla="*/ 4384776 h 6679095"/>
              <a:gd name="connsiteX5405" fmla="*/ 2808786 w 11737975"/>
              <a:gd name="connsiteY5405" fmla="*/ 4395725 h 6679095"/>
              <a:gd name="connsiteX5406" fmla="*/ 2812007 w 11737975"/>
              <a:gd name="connsiteY5406" fmla="*/ 4392504 h 6679095"/>
              <a:gd name="connsiteX5407" fmla="*/ 2813083 w 11737975"/>
              <a:gd name="connsiteY5407" fmla="*/ 4391430 h 6679095"/>
              <a:gd name="connsiteX5408" fmla="*/ 2815231 w 11737975"/>
              <a:gd name="connsiteY5408" fmla="*/ 4389282 h 6679095"/>
              <a:gd name="connsiteX5409" fmla="*/ 2804280 w 11737975"/>
              <a:gd name="connsiteY5409" fmla="*/ 4378331 h 6679095"/>
              <a:gd name="connsiteX5410" fmla="*/ 7119698 w 11737975"/>
              <a:gd name="connsiteY5410" fmla="*/ 4377686 h 6679095"/>
              <a:gd name="connsiteX5411" fmla="*/ 7113598 w 11737975"/>
              <a:gd name="connsiteY5411" fmla="*/ 4377719 h 6679095"/>
              <a:gd name="connsiteX5412" fmla="*/ 7111087 w 11737975"/>
              <a:gd name="connsiteY5412" fmla="*/ 4385048 h 6679095"/>
              <a:gd name="connsiteX5413" fmla="*/ 7119698 w 11737975"/>
              <a:gd name="connsiteY5413" fmla="*/ 4377686 h 6679095"/>
              <a:gd name="connsiteX5414" fmla="*/ 7093087 w 11737975"/>
              <a:gd name="connsiteY5414" fmla="*/ 4377019 h 6679095"/>
              <a:gd name="connsiteX5415" fmla="*/ 7088141 w 11737975"/>
              <a:gd name="connsiteY5415" fmla="*/ 4394730 h 6679095"/>
              <a:gd name="connsiteX5416" fmla="*/ 7090507 w 11737975"/>
              <a:gd name="connsiteY5416" fmla="*/ 4402982 h 6679095"/>
              <a:gd name="connsiteX5417" fmla="*/ 7087964 w 11737975"/>
              <a:gd name="connsiteY5417" fmla="*/ 4401292 h 6679095"/>
              <a:gd name="connsiteX5418" fmla="*/ 7083283 w 11737975"/>
              <a:gd name="connsiteY5418" fmla="*/ 4406671 h 6679095"/>
              <a:gd name="connsiteX5419" fmla="*/ 7094187 w 11737975"/>
              <a:gd name="connsiteY5419" fmla="*/ 4417881 h 6679095"/>
              <a:gd name="connsiteX5420" fmla="*/ 7095105 w 11737975"/>
              <a:gd name="connsiteY5420" fmla="*/ 4412647 h 6679095"/>
              <a:gd name="connsiteX5421" fmla="*/ 7097746 w 11737975"/>
              <a:gd name="connsiteY5421" fmla="*/ 4408384 h 6679095"/>
              <a:gd name="connsiteX5422" fmla="*/ 7093087 w 11737975"/>
              <a:gd name="connsiteY5422" fmla="*/ 4377019 h 6679095"/>
              <a:gd name="connsiteX5423" fmla="*/ 7261722 w 11737975"/>
              <a:gd name="connsiteY5423" fmla="*/ 4375764 h 6679095"/>
              <a:gd name="connsiteX5424" fmla="*/ 7262093 w 11737975"/>
              <a:gd name="connsiteY5424" fmla="*/ 4390244 h 6679095"/>
              <a:gd name="connsiteX5425" fmla="*/ 7261722 w 11737975"/>
              <a:gd name="connsiteY5425" fmla="*/ 4375764 h 6679095"/>
              <a:gd name="connsiteX5426" fmla="*/ 7916308 w 11737975"/>
              <a:gd name="connsiteY5426" fmla="*/ 4373286 h 6679095"/>
              <a:gd name="connsiteX5427" fmla="*/ 7899744 w 11737975"/>
              <a:gd name="connsiteY5427" fmla="*/ 4376490 h 6679095"/>
              <a:gd name="connsiteX5428" fmla="*/ 7902800 w 11737975"/>
              <a:gd name="connsiteY5428" fmla="*/ 4387649 h 6679095"/>
              <a:gd name="connsiteX5429" fmla="*/ 7916308 w 11737975"/>
              <a:gd name="connsiteY5429" fmla="*/ 4373286 h 6679095"/>
              <a:gd name="connsiteX5430" fmla="*/ 7101411 w 11737975"/>
              <a:gd name="connsiteY5430" fmla="*/ 4371758 h 6679095"/>
              <a:gd name="connsiteX5431" fmla="*/ 7094672 w 11737975"/>
              <a:gd name="connsiteY5431" fmla="*/ 4373199 h 6679095"/>
              <a:gd name="connsiteX5432" fmla="*/ 7095771 w 11737975"/>
              <a:gd name="connsiteY5432" fmla="*/ 4377359 h 6679095"/>
              <a:gd name="connsiteX5433" fmla="*/ 7101411 w 11737975"/>
              <a:gd name="connsiteY5433" fmla="*/ 4371758 h 6679095"/>
              <a:gd name="connsiteX5434" fmla="*/ 4153264 w 11737975"/>
              <a:gd name="connsiteY5434" fmla="*/ 4368931 h 6679095"/>
              <a:gd name="connsiteX5435" fmla="*/ 4161004 w 11737975"/>
              <a:gd name="connsiteY5435" fmla="*/ 4375546 h 6679095"/>
              <a:gd name="connsiteX5436" fmla="*/ 4163798 w 11737975"/>
              <a:gd name="connsiteY5436" fmla="*/ 4375285 h 6679095"/>
              <a:gd name="connsiteX5437" fmla="*/ 4194074 w 11737975"/>
              <a:gd name="connsiteY5437" fmla="*/ 4385556 h 6679095"/>
              <a:gd name="connsiteX5438" fmla="*/ 4195871 w 11737975"/>
              <a:gd name="connsiteY5438" fmla="*/ 4387608 h 6679095"/>
              <a:gd name="connsiteX5439" fmla="*/ 4201430 w 11737975"/>
              <a:gd name="connsiteY5439" fmla="*/ 4397302 h 6679095"/>
              <a:gd name="connsiteX5440" fmla="*/ 4201622 w 11737975"/>
              <a:gd name="connsiteY5440" fmla="*/ 4394172 h 6679095"/>
              <a:gd name="connsiteX5441" fmla="*/ 4208570 w 11737975"/>
              <a:gd name="connsiteY5441" fmla="*/ 4402102 h 6679095"/>
              <a:gd name="connsiteX5442" fmla="*/ 4178381 w 11737975"/>
              <a:gd name="connsiteY5442" fmla="*/ 4380975 h 6679095"/>
              <a:gd name="connsiteX5443" fmla="*/ 4160465 w 11737975"/>
              <a:gd name="connsiteY5443" fmla="*/ 4378620 h 6679095"/>
              <a:gd name="connsiteX5444" fmla="*/ 4139215 w 11737975"/>
              <a:gd name="connsiteY5444" fmla="*/ 4379594 h 6679095"/>
              <a:gd name="connsiteX5445" fmla="*/ 4138475 w 11737975"/>
              <a:gd name="connsiteY5445" fmla="*/ 4379296 h 6679095"/>
              <a:gd name="connsiteX5446" fmla="*/ 7304390 w 11737975"/>
              <a:gd name="connsiteY5446" fmla="*/ 4364018 h 6679095"/>
              <a:gd name="connsiteX5447" fmla="*/ 7304375 w 11737975"/>
              <a:gd name="connsiteY5447" fmla="*/ 4372364 h 6679095"/>
              <a:gd name="connsiteX5448" fmla="*/ 7302903 w 11737975"/>
              <a:gd name="connsiteY5448" fmla="*/ 4369758 h 6679095"/>
              <a:gd name="connsiteX5449" fmla="*/ 7300900 w 11737975"/>
              <a:gd name="connsiteY5449" fmla="*/ 4365301 h 6679095"/>
              <a:gd name="connsiteX5450" fmla="*/ 7806869 w 11737975"/>
              <a:gd name="connsiteY5450" fmla="*/ 4360178 h 6679095"/>
              <a:gd name="connsiteX5451" fmla="*/ 7802396 w 11737975"/>
              <a:gd name="connsiteY5451" fmla="*/ 4366515 h 6679095"/>
              <a:gd name="connsiteX5452" fmla="*/ 7794420 w 11737975"/>
              <a:gd name="connsiteY5452" fmla="*/ 4364620 h 6679095"/>
              <a:gd name="connsiteX5453" fmla="*/ 7782240 w 11737975"/>
              <a:gd name="connsiteY5453" fmla="*/ 4365648 h 6679095"/>
              <a:gd name="connsiteX5454" fmla="*/ 7782295 w 11737975"/>
              <a:gd name="connsiteY5454" fmla="*/ 4380360 h 6679095"/>
              <a:gd name="connsiteX5455" fmla="*/ 7795693 w 11737975"/>
              <a:gd name="connsiteY5455" fmla="*/ 4384148 h 6679095"/>
              <a:gd name="connsiteX5456" fmla="*/ 7801288 w 11737975"/>
              <a:gd name="connsiteY5456" fmla="*/ 4373257 h 6679095"/>
              <a:gd name="connsiteX5457" fmla="*/ 7805739 w 11737975"/>
              <a:gd name="connsiteY5457" fmla="*/ 4383394 h 6679095"/>
              <a:gd name="connsiteX5458" fmla="*/ 7806869 w 11737975"/>
              <a:gd name="connsiteY5458" fmla="*/ 4360178 h 6679095"/>
              <a:gd name="connsiteX5459" fmla="*/ 7749953 w 11737975"/>
              <a:gd name="connsiteY5459" fmla="*/ 4353910 h 6679095"/>
              <a:gd name="connsiteX5460" fmla="*/ 7742240 w 11737975"/>
              <a:gd name="connsiteY5460" fmla="*/ 4362979 h 6679095"/>
              <a:gd name="connsiteX5461" fmla="*/ 7751577 w 11737975"/>
              <a:gd name="connsiteY5461" fmla="*/ 4369903 h 6679095"/>
              <a:gd name="connsiteX5462" fmla="*/ 7753345 w 11737975"/>
              <a:gd name="connsiteY5462" fmla="*/ 4365879 h 6679095"/>
              <a:gd name="connsiteX5463" fmla="*/ 7754003 w 11737975"/>
              <a:gd name="connsiteY5463" fmla="*/ 4366586 h 6679095"/>
              <a:gd name="connsiteX5464" fmla="*/ 7759260 w 11737975"/>
              <a:gd name="connsiteY5464" fmla="*/ 4357366 h 6679095"/>
              <a:gd name="connsiteX5465" fmla="*/ 7755515 w 11737975"/>
              <a:gd name="connsiteY5465" fmla="*/ 4355972 h 6679095"/>
              <a:gd name="connsiteX5466" fmla="*/ 7752124 w 11737975"/>
              <a:gd name="connsiteY5466" fmla="*/ 4356474 h 6679095"/>
              <a:gd name="connsiteX5467" fmla="*/ 7752024 w 11737975"/>
              <a:gd name="connsiteY5467" fmla="*/ 4356952 h 6679095"/>
              <a:gd name="connsiteX5468" fmla="*/ 7053321 w 11737975"/>
              <a:gd name="connsiteY5468" fmla="*/ 4351610 h 6679095"/>
              <a:gd name="connsiteX5469" fmla="*/ 7042041 w 11737975"/>
              <a:gd name="connsiteY5469" fmla="*/ 4354146 h 6679095"/>
              <a:gd name="connsiteX5470" fmla="*/ 7046439 w 11737975"/>
              <a:gd name="connsiteY5470" fmla="*/ 4367338 h 6679095"/>
              <a:gd name="connsiteX5471" fmla="*/ 7056828 w 11737975"/>
              <a:gd name="connsiteY5471" fmla="*/ 4364518 h 6679095"/>
              <a:gd name="connsiteX5472" fmla="*/ 7053321 w 11737975"/>
              <a:gd name="connsiteY5472" fmla="*/ 4351610 h 6679095"/>
              <a:gd name="connsiteX5473" fmla="*/ 7774018 w 11737975"/>
              <a:gd name="connsiteY5473" fmla="*/ 4349137 h 6679095"/>
              <a:gd name="connsiteX5474" fmla="*/ 7769026 w 11737975"/>
              <a:gd name="connsiteY5474" fmla="*/ 4352216 h 6679095"/>
              <a:gd name="connsiteX5475" fmla="*/ 7757204 w 11737975"/>
              <a:gd name="connsiteY5475" fmla="*/ 4365231 h 6679095"/>
              <a:gd name="connsiteX5476" fmla="*/ 7764769 w 11737975"/>
              <a:gd name="connsiteY5476" fmla="*/ 4374486 h 6679095"/>
              <a:gd name="connsiteX5477" fmla="*/ 7780914 w 11737975"/>
              <a:gd name="connsiteY5477" fmla="*/ 4350784 h 6679095"/>
              <a:gd name="connsiteX5478" fmla="*/ 7774018 w 11737975"/>
              <a:gd name="connsiteY5478" fmla="*/ 4349137 h 6679095"/>
              <a:gd name="connsiteX5479" fmla="*/ 7875406 w 11737975"/>
              <a:gd name="connsiteY5479" fmla="*/ 4347914 h 6679095"/>
              <a:gd name="connsiteX5480" fmla="*/ 7853680 w 11737975"/>
              <a:gd name="connsiteY5480" fmla="*/ 4363081 h 6679095"/>
              <a:gd name="connsiteX5481" fmla="*/ 7853462 w 11737975"/>
              <a:gd name="connsiteY5481" fmla="*/ 4370789 h 6679095"/>
              <a:gd name="connsiteX5482" fmla="*/ 7859660 w 11737975"/>
              <a:gd name="connsiteY5482" fmla="*/ 4377132 h 6679095"/>
              <a:gd name="connsiteX5483" fmla="*/ 7859525 w 11737975"/>
              <a:gd name="connsiteY5483" fmla="*/ 4380701 h 6679095"/>
              <a:gd name="connsiteX5484" fmla="*/ 7866043 w 11737975"/>
              <a:gd name="connsiteY5484" fmla="*/ 4388716 h 6679095"/>
              <a:gd name="connsiteX5485" fmla="*/ 7872790 w 11737975"/>
              <a:gd name="connsiteY5485" fmla="*/ 4379835 h 6679095"/>
              <a:gd name="connsiteX5486" fmla="*/ 7870312 w 11737975"/>
              <a:gd name="connsiteY5486" fmla="*/ 4376215 h 6679095"/>
              <a:gd name="connsiteX5487" fmla="*/ 7870514 w 11737975"/>
              <a:gd name="connsiteY5487" fmla="*/ 4376195 h 6679095"/>
              <a:gd name="connsiteX5488" fmla="*/ 7885550 w 11737975"/>
              <a:gd name="connsiteY5488" fmla="*/ 4357524 h 6679095"/>
              <a:gd name="connsiteX5489" fmla="*/ 7883708 w 11737975"/>
              <a:gd name="connsiteY5489" fmla="*/ 4351683 h 6679095"/>
              <a:gd name="connsiteX5490" fmla="*/ 7875406 w 11737975"/>
              <a:gd name="connsiteY5490" fmla="*/ 4347914 h 6679095"/>
              <a:gd name="connsiteX5491" fmla="*/ 3984744 w 11737975"/>
              <a:gd name="connsiteY5491" fmla="*/ 4345336 h 6679095"/>
              <a:gd name="connsiteX5492" fmla="*/ 3987837 w 11737975"/>
              <a:gd name="connsiteY5492" fmla="*/ 4348513 h 6679095"/>
              <a:gd name="connsiteX5493" fmla="*/ 3991611 w 11737975"/>
              <a:gd name="connsiteY5493" fmla="*/ 4353089 h 6679095"/>
              <a:gd name="connsiteX5494" fmla="*/ 3990835 w 11737975"/>
              <a:gd name="connsiteY5494" fmla="*/ 4354297 h 6679095"/>
              <a:gd name="connsiteX5495" fmla="*/ 3984745 w 11737975"/>
              <a:gd name="connsiteY5495" fmla="*/ 4345338 h 6679095"/>
              <a:gd name="connsiteX5496" fmla="*/ 8176319 w 11737975"/>
              <a:gd name="connsiteY5496" fmla="*/ 4343867 h 6679095"/>
              <a:gd name="connsiteX5497" fmla="*/ 8156085 w 11737975"/>
              <a:gd name="connsiteY5497" fmla="*/ 4349138 h 6679095"/>
              <a:gd name="connsiteX5498" fmla="*/ 8154380 w 11737975"/>
              <a:gd name="connsiteY5498" fmla="*/ 4359354 h 6679095"/>
              <a:gd name="connsiteX5499" fmla="*/ 8193659 w 11737975"/>
              <a:gd name="connsiteY5499" fmla="*/ 4357054 h 6679095"/>
              <a:gd name="connsiteX5500" fmla="*/ 8176319 w 11737975"/>
              <a:gd name="connsiteY5500" fmla="*/ 4343867 h 6679095"/>
              <a:gd name="connsiteX5501" fmla="*/ 3914414 w 11737975"/>
              <a:gd name="connsiteY5501" fmla="*/ 4341336 h 6679095"/>
              <a:gd name="connsiteX5502" fmla="*/ 3913321 w 11737975"/>
              <a:gd name="connsiteY5502" fmla="*/ 4342430 h 6679095"/>
              <a:gd name="connsiteX5503" fmla="*/ 3910041 w 11737975"/>
              <a:gd name="connsiteY5503" fmla="*/ 4345710 h 6679095"/>
              <a:gd name="connsiteX5504" fmla="*/ 3907854 w 11737975"/>
              <a:gd name="connsiteY5504" fmla="*/ 4347897 h 6679095"/>
              <a:gd name="connsiteX5505" fmla="*/ 3906761 w 11737975"/>
              <a:gd name="connsiteY5505" fmla="*/ 4348990 h 6679095"/>
              <a:gd name="connsiteX5506" fmla="*/ 3918805 w 11737975"/>
              <a:gd name="connsiteY5506" fmla="*/ 4358848 h 6679095"/>
              <a:gd name="connsiteX5507" fmla="*/ 3920993 w 11737975"/>
              <a:gd name="connsiteY5507" fmla="*/ 4356660 h 6679095"/>
              <a:gd name="connsiteX5508" fmla="*/ 3923179 w 11737975"/>
              <a:gd name="connsiteY5508" fmla="*/ 4354475 h 6679095"/>
              <a:gd name="connsiteX5509" fmla="*/ 3925365 w 11737975"/>
              <a:gd name="connsiteY5509" fmla="*/ 4352287 h 6679095"/>
              <a:gd name="connsiteX5510" fmla="*/ 3914414 w 11737975"/>
              <a:gd name="connsiteY5510" fmla="*/ 4341336 h 6679095"/>
              <a:gd name="connsiteX5511" fmla="*/ 8307005 w 11737975"/>
              <a:gd name="connsiteY5511" fmla="*/ 4340989 h 6679095"/>
              <a:gd name="connsiteX5512" fmla="*/ 8254635 w 11737975"/>
              <a:gd name="connsiteY5512" fmla="*/ 4348912 h 6679095"/>
              <a:gd name="connsiteX5513" fmla="*/ 8280299 w 11737975"/>
              <a:gd name="connsiteY5513" fmla="*/ 4359741 h 6679095"/>
              <a:gd name="connsiteX5514" fmla="*/ 8285112 w 11737975"/>
              <a:gd name="connsiteY5514" fmla="*/ 4357776 h 6679095"/>
              <a:gd name="connsiteX5515" fmla="*/ 8282851 w 11737975"/>
              <a:gd name="connsiteY5515" fmla="*/ 4363901 h 6679095"/>
              <a:gd name="connsiteX5516" fmla="*/ 8293286 w 11737975"/>
              <a:gd name="connsiteY5516" fmla="*/ 4365645 h 6679095"/>
              <a:gd name="connsiteX5517" fmla="*/ 8296294 w 11737975"/>
              <a:gd name="connsiteY5517" fmla="*/ 4353211 h 6679095"/>
              <a:gd name="connsiteX5518" fmla="*/ 8296683 w 11737975"/>
              <a:gd name="connsiteY5518" fmla="*/ 4353053 h 6679095"/>
              <a:gd name="connsiteX5519" fmla="*/ 8307005 w 11737975"/>
              <a:gd name="connsiteY5519" fmla="*/ 4340989 h 6679095"/>
              <a:gd name="connsiteX5520" fmla="*/ 7729983 w 11737975"/>
              <a:gd name="connsiteY5520" fmla="*/ 4339475 h 6679095"/>
              <a:gd name="connsiteX5521" fmla="*/ 7721624 w 11737975"/>
              <a:gd name="connsiteY5521" fmla="*/ 4340693 h 6679095"/>
              <a:gd name="connsiteX5522" fmla="*/ 7718637 w 11737975"/>
              <a:gd name="connsiteY5522" fmla="*/ 4350848 h 6679095"/>
              <a:gd name="connsiteX5523" fmla="*/ 7729983 w 11737975"/>
              <a:gd name="connsiteY5523" fmla="*/ 4339475 h 6679095"/>
              <a:gd name="connsiteX5524" fmla="*/ 7373851 w 11737975"/>
              <a:gd name="connsiteY5524" fmla="*/ 4338383 h 6679095"/>
              <a:gd name="connsiteX5525" fmla="*/ 7370442 w 11737975"/>
              <a:gd name="connsiteY5525" fmla="*/ 4340858 h 6679095"/>
              <a:gd name="connsiteX5526" fmla="*/ 7368559 w 11737975"/>
              <a:gd name="connsiteY5526" fmla="*/ 4344164 h 6679095"/>
              <a:gd name="connsiteX5527" fmla="*/ 7376698 w 11737975"/>
              <a:gd name="connsiteY5527" fmla="*/ 4348587 h 6679095"/>
              <a:gd name="connsiteX5528" fmla="*/ 7373851 w 11737975"/>
              <a:gd name="connsiteY5528" fmla="*/ 4338383 h 6679095"/>
              <a:gd name="connsiteX5529" fmla="*/ 3982923 w 11737975"/>
              <a:gd name="connsiteY5529" fmla="*/ 4338023 h 6679095"/>
              <a:gd name="connsiteX5530" fmla="*/ 3987509 w 11737975"/>
              <a:gd name="connsiteY5530" fmla="*/ 4341240 h 6679095"/>
              <a:gd name="connsiteX5531" fmla="*/ 3994359 w 11737975"/>
              <a:gd name="connsiteY5531" fmla="*/ 4347078 h 6679095"/>
              <a:gd name="connsiteX5532" fmla="*/ 3993855 w 11737975"/>
              <a:gd name="connsiteY5532" fmla="*/ 4349594 h 6679095"/>
              <a:gd name="connsiteX5533" fmla="*/ 3992458 w 11737975"/>
              <a:gd name="connsiteY5533" fmla="*/ 4351770 h 6679095"/>
              <a:gd name="connsiteX5534" fmla="*/ 3992332 w 11737975"/>
              <a:gd name="connsiteY5534" fmla="*/ 4351621 h 6679095"/>
              <a:gd name="connsiteX5535" fmla="*/ 3984086 w 11737975"/>
              <a:gd name="connsiteY5535" fmla="*/ 4342689 h 6679095"/>
              <a:gd name="connsiteX5536" fmla="*/ 7829599 w 11737975"/>
              <a:gd name="connsiteY5536" fmla="*/ 4327628 h 6679095"/>
              <a:gd name="connsiteX5537" fmla="*/ 7819205 w 11737975"/>
              <a:gd name="connsiteY5537" fmla="*/ 4338301 h 6679095"/>
              <a:gd name="connsiteX5538" fmla="*/ 7831074 w 11737975"/>
              <a:gd name="connsiteY5538" fmla="*/ 4338697 h 6679095"/>
              <a:gd name="connsiteX5539" fmla="*/ 7833878 w 11737975"/>
              <a:gd name="connsiteY5539" fmla="*/ 4330251 h 6679095"/>
              <a:gd name="connsiteX5540" fmla="*/ 7829599 w 11737975"/>
              <a:gd name="connsiteY5540" fmla="*/ 4327628 h 6679095"/>
              <a:gd name="connsiteX5541" fmla="*/ 7664892 w 11737975"/>
              <a:gd name="connsiteY5541" fmla="*/ 4324506 h 6679095"/>
              <a:gd name="connsiteX5542" fmla="*/ 7653171 w 11737975"/>
              <a:gd name="connsiteY5542" fmla="*/ 4338637 h 6679095"/>
              <a:gd name="connsiteX5543" fmla="*/ 7657104 w 11737975"/>
              <a:gd name="connsiteY5543" fmla="*/ 4343856 h 6679095"/>
              <a:gd name="connsiteX5544" fmla="*/ 7670652 w 11737975"/>
              <a:gd name="connsiteY5544" fmla="*/ 4330057 h 6679095"/>
              <a:gd name="connsiteX5545" fmla="*/ 7664892 w 11737975"/>
              <a:gd name="connsiteY5545" fmla="*/ 4324506 h 6679095"/>
              <a:gd name="connsiteX5546" fmla="*/ 6997453 w 11737975"/>
              <a:gd name="connsiteY5546" fmla="*/ 4321960 h 6679095"/>
              <a:gd name="connsiteX5547" fmla="*/ 7002394 w 11737975"/>
              <a:gd name="connsiteY5547" fmla="*/ 4331813 h 6679095"/>
              <a:gd name="connsiteX5548" fmla="*/ 6997482 w 11737975"/>
              <a:gd name="connsiteY5548" fmla="*/ 4323626 h 6679095"/>
              <a:gd name="connsiteX5549" fmla="*/ 2819098 w 11737975"/>
              <a:gd name="connsiteY5549" fmla="*/ 4319709 h 6679095"/>
              <a:gd name="connsiteX5550" fmla="*/ 2814534 w 11737975"/>
              <a:gd name="connsiteY5550" fmla="*/ 4324273 h 6679095"/>
              <a:gd name="connsiteX5551" fmla="*/ 2824344 w 11737975"/>
              <a:gd name="connsiteY5551" fmla="*/ 4336367 h 6679095"/>
              <a:gd name="connsiteX5552" fmla="*/ 2825485 w 11737975"/>
              <a:gd name="connsiteY5552" fmla="*/ 4335226 h 6679095"/>
              <a:gd name="connsiteX5553" fmla="*/ 2830051 w 11737975"/>
              <a:gd name="connsiteY5553" fmla="*/ 4330661 h 6679095"/>
              <a:gd name="connsiteX5554" fmla="*/ 2831192 w 11737975"/>
              <a:gd name="connsiteY5554" fmla="*/ 4329519 h 6679095"/>
              <a:gd name="connsiteX5555" fmla="*/ 2819098 w 11737975"/>
              <a:gd name="connsiteY5555" fmla="*/ 4319709 h 6679095"/>
              <a:gd name="connsiteX5556" fmla="*/ 7569452 w 11737975"/>
              <a:gd name="connsiteY5556" fmla="*/ 4318939 h 6679095"/>
              <a:gd name="connsiteX5557" fmla="*/ 7562239 w 11737975"/>
              <a:gd name="connsiteY5557" fmla="*/ 4325345 h 6679095"/>
              <a:gd name="connsiteX5558" fmla="*/ 7566044 w 11737975"/>
              <a:gd name="connsiteY5558" fmla="*/ 4334304 h 6679095"/>
              <a:gd name="connsiteX5559" fmla="*/ 7564934 w 11737975"/>
              <a:gd name="connsiteY5559" fmla="*/ 4334612 h 6679095"/>
              <a:gd name="connsiteX5560" fmla="*/ 7560686 w 11737975"/>
              <a:gd name="connsiteY5560" fmla="*/ 4338195 h 6679095"/>
              <a:gd name="connsiteX5561" fmla="*/ 7569967 w 11737975"/>
              <a:gd name="connsiteY5561" fmla="*/ 4348425 h 6679095"/>
              <a:gd name="connsiteX5562" fmla="*/ 7570922 w 11737975"/>
              <a:gd name="connsiteY5562" fmla="*/ 4332948 h 6679095"/>
              <a:gd name="connsiteX5563" fmla="*/ 7566193 w 11737975"/>
              <a:gd name="connsiteY5563" fmla="*/ 4334261 h 6679095"/>
              <a:gd name="connsiteX5564" fmla="*/ 7571510 w 11737975"/>
              <a:gd name="connsiteY5564" fmla="*/ 4327070 h 6679095"/>
              <a:gd name="connsiteX5565" fmla="*/ 7569452 w 11737975"/>
              <a:gd name="connsiteY5565" fmla="*/ 4318939 h 6679095"/>
              <a:gd name="connsiteX5566" fmla="*/ 7399879 w 11737975"/>
              <a:gd name="connsiteY5566" fmla="*/ 4316677 h 6679095"/>
              <a:gd name="connsiteX5567" fmla="*/ 7377736 w 11737975"/>
              <a:gd name="connsiteY5567" fmla="*/ 4327037 h 6679095"/>
              <a:gd name="connsiteX5568" fmla="*/ 7412173 w 11737975"/>
              <a:gd name="connsiteY5568" fmla="*/ 4329513 h 6679095"/>
              <a:gd name="connsiteX5569" fmla="*/ 7418428 w 11737975"/>
              <a:gd name="connsiteY5569" fmla="*/ 4322187 h 6679095"/>
              <a:gd name="connsiteX5570" fmla="*/ 7409706 w 11737975"/>
              <a:gd name="connsiteY5570" fmla="*/ 4317136 h 6679095"/>
              <a:gd name="connsiteX5571" fmla="*/ 7399879 w 11737975"/>
              <a:gd name="connsiteY5571" fmla="*/ 4316677 h 6679095"/>
              <a:gd name="connsiteX5572" fmla="*/ 8082052 w 11737975"/>
              <a:gd name="connsiteY5572" fmla="*/ 4307857 h 6679095"/>
              <a:gd name="connsiteX5573" fmla="*/ 8075191 w 11737975"/>
              <a:gd name="connsiteY5573" fmla="*/ 4310425 h 6679095"/>
              <a:gd name="connsiteX5574" fmla="*/ 8073520 w 11737975"/>
              <a:gd name="connsiteY5574" fmla="*/ 4316201 h 6679095"/>
              <a:gd name="connsiteX5575" fmla="*/ 8085452 w 11737975"/>
              <a:gd name="connsiteY5575" fmla="*/ 4321614 h 6679095"/>
              <a:gd name="connsiteX5576" fmla="*/ 8088300 w 11737975"/>
              <a:gd name="connsiteY5576" fmla="*/ 4313360 h 6679095"/>
              <a:gd name="connsiteX5577" fmla="*/ 8082052 w 11737975"/>
              <a:gd name="connsiteY5577" fmla="*/ 4307857 h 6679095"/>
              <a:gd name="connsiteX5578" fmla="*/ 3910487 w 11737975"/>
              <a:gd name="connsiteY5578" fmla="*/ 4304224 h 6679095"/>
              <a:gd name="connsiteX5579" fmla="*/ 3931872 w 11737975"/>
              <a:gd name="connsiteY5579" fmla="*/ 4323386 h 6679095"/>
              <a:gd name="connsiteX5580" fmla="*/ 3921870 w 11737975"/>
              <a:gd name="connsiteY5580" fmla="*/ 4333388 h 6679095"/>
              <a:gd name="connsiteX5581" fmla="*/ 3930897 w 11737975"/>
              <a:gd name="connsiteY5581" fmla="*/ 4344637 h 6679095"/>
              <a:gd name="connsiteX5582" fmla="*/ 3941031 w 11737975"/>
              <a:gd name="connsiteY5582" fmla="*/ 4354772 h 6679095"/>
              <a:gd name="connsiteX5583" fmla="*/ 3946589 w 11737975"/>
              <a:gd name="connsiteY5583" fmla="*/ 4349215 h 6679095"/>
              <a:gd name="connsiteX5584" fmla="*/ 3943120 w 11737975"/>
              <a:gd name="connsiteY5584" fmla="*/ 4332413 h 6679095"/>
              <a:gd name="connsiteX5585" fmla="*/ 3961035 w 11737975"/>
              <a:gd name="connsiteY5585" fmla="*/ 4334769 h 6679095"/>
              <a:gd name="connsiteX5586" fmla="*/ 3972667 w 11737975"/>
              <a:gd name="connsiteY5586" fmla="*/ 4340046 h 6679095"/>
              <a:gd name="connsiteX5587" fmla="*/ 3966476 w 11737975"/>
              <a:gd name="connsiteY5587" fmla="*/ 4352504 h 6679095"/>
              <a:gd name="connsiteX5588" fmla="*/ 3948403 w 11737975"/>
              <a:gd name="connsiteY5588" fmla="*/ 4368631 h 6679095"/>
              <a:gd name="connsiteX5589" fmla="*/ 3945259 w 11737975"/>
              <a:gd name="connsiteY5589" fmla="*/ 4368632 h 6679095"/>
              <a:gd name="connsiteX5590" fmla="*/ 3924828 w 11737975"/>
              <a:gd name="connsiteY5590" fmla="*/ 4368631 h 6679095"/>
              <a:gd name="connsiteX5591" fmla="*/ 3909112 w 11737975"/>
              <a:gd name="connsiteY5591" fmla="*/ 4354297 h 6679095"/>
              <a:gd name="connsiteX5592" fmla="*/ 3901254 w 11737975"/>
              <a:gd name="connsiteY5592" fmla="*/ 4339960 h 6679095"/>
              <a:gd name="connsiteX5593" fmla="*/ 3898112 w 11737975"/>
              <a:gd name="connsiteY5593" fmla="*/ 4354298 h 6679095"/>
              <a:gd name="connsiteX5594" fmla="*/ 3898240 w 11737975"/>
              <a:gd name="connsiteY5594" fmla="*/ 4356331 h 6679095"/>
              <a:gd name="connsiteX5595" fmla="*/ 3895693 w 11737975"/>
              <a:gd name="connsiteY5595" fmla="*/ 4352913 h 6679095"/>
              <a:gd name="connsiteX5596" fmla="*/ 3869235 w 11737975"/>
              <a:gd name="connsiteY5596" fmla="*/ 4325205 h 6679095"/>
              <a:gd name="connsiteX5597" fmla="*/ 3910487 w 11737975"/>
              <a:gd name="connsiteY5597" fmla="*/ 4304224 h 6679095"/>
              <a:gd name="connsiteX5598" fmla="*/ 8007458 w 11737975"/>
              <a:gd name="connsiteY5598" fmla="*/ 4304122 h 6679095"/>
              <a:gd name="connsiteX5599" fmla="*/ 7989587 w 11737975"/>
              <a:gd name="connsiteY5599" fmla="*/ 4330811 h 6679095"/>
              <a:gd name="connsiteX5600" fmla="*/ 8007458 w 11737975"/>
              <a:gd name="connsiteY5600" fmla="*/ 4304122 h 6679095"/>
              <a:gd name="connsiteX5601" fmla="*/ 7762663 w 11737975"/>
              <a:gd name="connsiteY5601" fmla="*/ 4302941 h 6679095"/>
              <a:gd name="connsiteX5602" fmla="*/ 7744241 w 11737975"/>
              <a:gd name="connsiteY5602" fmla="*/ 4306680 h 6679095"/>
              <a:gd name="connsiteX5603" fmla="*/ 7741812 w 11737975"/>
              <a:gd name="connsiteY5603" fmla="*/ 4315467 h 6679095"/>
              <a:gd name="connsiteX5604" fmla="*/ 7776861 w 11737975"/>
              <a:gd name="connsiteY5604" fmla="*/ 4315088 h 6679095"/>
              <a:gd name="connsiteX5605" fmla="*/ 7771263 w 11737975"/>
              <a:gd name="connsiteY5605" fmla="*/ 4305505 h 6679095"/>
              <a:gd name="connsiteX5606" fmla="*/ 7762663 w 11737975"/>
              <a:gd name="connsiteY5606" fmla="*/ 4302941 h 6679095"/>
              <a:gd name="connsiteX5607" fmla="*/ 2893713 w 11737975"/>
              <a:gd name="connsiteY5607" fmla="*/ 4301560 h 6679095"/>
              <a:gd name="connsiteX5608" fmla="*/ 2893846 w 11737975"/>
              <a:gd name="connsiteY5608" fmla="*/ 4302453 h 6679095"/>
              <a:gd name="connsiteX5609" fmla="*/ 2897399 w 11737975"/>
              <a:gd name="connsiteY5609" fmla="*/ 4307114 h 6679095"/>
              <a:gd name="connsiteX5610" fmla="*/ 2909456 w 11737975"/>
              <a:gd name="connsiteY5610" fmla="*/ 4316955 h 6679095"/>
              <a:gd name="connsiteX5611" fmla="*/ 2911669 w 11737975"/>
              <a:gd name="connsiteY5611" fmla="*/ 4314740 h 6679095"/>
              <a:gd name="connsiteX5612" fmla="*/ 2912779 w 11737975"/>
              <a:gd name="connsiteY5612" fmla="*/ 4313633 h 6679095"/>
              <a:gd name="connsiteX5613" fmla="*/ 2901829 w 11737975"/>
              <a:gd name="connsiteY5613" fmla="*/ 4302682 h 6679095"/>
              <a:gd name="connsiteX5614" fmla="*/ 2898506 w 11737975"/>
              <a:gd name="connsiteY5614" fmla="*/ 4306006 h 6679095"/>
              <a:gd name="connsiteX5615" fmla="*/ 2893713 w 11737975"/>
              <a:gd name="connsiteY5615" fmla="*/ 4301560 h 6679095"/>
              <a:gd name="connsiteX5616" fmla="*/ 7648444 w 11737975"/>
              <a:gd name="connsiteY5616" fmla="*/ 4299887 h 6679095"/>
              <a:gd name="connsiteX5617" fmla="*/ 7643183 w 11737975"/>
              <a:gd name="connsiteY5617" fmla="*/ 4308824 h 6679095"/>
              <a:gd name="connsiteX5618" fmla="*/ 7646694 w 11737975"/>
              <a:gd name="connsiteY5618" fmla="*/ 4311963 h 6679095"/>
              <a:gd name="connsiteX5619" fmla="*/ 7644778 w 11737975"/>
              <a:gd name="connsiteY5619" fmla="*/ 4314091 h 6679095"/>
              <a:gd name="connsiteX5620" fmla="*/ 7641182 w 11737975"/>
              <a:gd name="connsiteY5620" fmla="*/ 4323906 h 6679095"/>
              <a:gd name="connsiteX5621" fmla="*/ 7647759 w 11737975"/>
              <a:gd name="connsiteY5621" fmla="*/ 4317976 h 6679095"/>
              <a:gd name="connsiteX5622" fmla="*/ 7648508 w 11737975"/>
              <a:gd name="connsiteY5622" fmla="*/ 4313586 h 6679095"/>
              <a:gd name="connsiteX5623" fmla="*/ 7654749 w 11737975"/>
              <a:gd name="connsiteY5623" fmla="*/ 4319166 h 6679095"/>
              <a:gd name="connsiteX5624" fmla="*/ 7661019 w 11737975"/>
              <a:gd name="connsiteY5624" fmla="*/ 4306017 h 6679095"/>
              <a:gd name="connsiteX5625" fmla="*/ 7648444 w 11737975"/>
              <a:gd name="connsiteY5625" fmla="*/ 4299887 h 6679095"/>
              <a:gd name="connsiteX5626" fmla="*/ 6968813 w 11737975"/>
              <a:gd name="connsiteY5626" fmla="*/ 4299251 h 6679095"/>
              <a:gd name="connsiteX5627" fmla="*/ 6957116 w 11737975"/>
              <a:gd name="connsiteY5627" fmla="*/ 4324304 h 6679095"/>
              <a:gd name="connsiteX5628" fmla="*/ 6961158 w 11737975"/>
              <a:gd name="connsiteY5628" fmla="*/ 4329268 h 6679095"/>
              <a:gd name="connsiteX5629" fmla="*/ 6962639 w 11737975"/>
              <a:gd name="connsiteY5629" fmla="*/ 4327131 h 6679095"/>
              <a:gd name="connsiteX5630" fmla="*/ 6963365 w 11737975"/>
              <a:gd name="connsiteY5630" fmla="*/ 4334544 h 6679095"/>
              <a:gd name="connsiteX5631" fmla="*/ 6968065 w 11737975"/>
              <a:gd name="connsiteY5631" fmla="*/ 4341527 h 6679095"/>
              <a:gd name="connsiteX5632" fmla="*/ 6970127 w 11737975"/>
              <a:gd name="connsiteY5632" fmla="*/ 4316323 h 6679095"/>
              <a:gd name="connsiteX5633" fmla="*/ 6970907 w 11737975"/>
              <a:gd name="connsiteY5633" fmla="*/ 4315198 h 6679095"/>
              <a:gd name="connsiteX5634" fmla="*/ 6970483 w 11737975"/>
              <a:gd name="connsiteY5634" fmla="*/ 4311969 h 6679095"/>
              <a:gd name="connsiteX5635" fmla="*/ 6971138 w 11737975"/>
              <a:gd name="connsiteY5635" fmla="*/ 4303967 h 6679095"/>
              <a:gd name="connsiteX5636" fmla="*/ 6969650 w 11737975"/>
              <a:gd name="connsiteY5636" fmla="*/ 4305630 h 6679095"/>
              <a:gd name="connsiteX5637" fmla="*/ 7843797 w 11737975"/>
              <a:gd name="connsiteY5637" fmla="*/ 4293967 h 6679095"/>
              <a:gd name="connsiteX5638" fmla="*/ 7839608 w 11737975"/>
              <a:gd name="connsiteY5638" fmla="*/ 4324740 h 6679095"/>
              <a:gd name="connsiteX5639" fmla="*/ 7839788 w 11737975"/>
              <a:gd name="connsiteY5639" fmla="*/ 4338623 h 6679095"/>
              <a:gd name="connsiteX5640" fmla="*/ 7831599 w 11737975"/>
              <a:gd name="connsiteY5640" fmla="*/ 4342644 h 6679095"/>
              <a:gd name="connsiteX5641" fmla="*/ 7835970 w 11737975"/>
              <a:gd name="connsiteY5641" fmla="*/ 4350572 h 6679095"/>
              <a:gd name="connsiteX5642" fmla="*/ 7836843 w 11737975"/>
              <a:gd name="connsiteY5642" fmla="*/ 4350751 h 6679095"/>
              <a:gd name="connsiteX5643" fmla="*/ 7835419 w 11737975"/>
              <a:gd name="connsiteY5643" fmla="*/ 4355512 h 6679095"/>
              <a:gd name="connsiteX5644" fmla="*/ 7843519 w 11737975"/>
              <a:gd name="connsiteY5644" fmla="*/ 4365595 h 6679095"/>
              <a:gd name="connsiteX5645" fmla="*/ 7843797 w 11737975"/>
              <a:gd name="connsiteY5645" fmla="*/ 4293967 h 6679095"/>
              <a:gd name="connsiteX5646" fmla="*/ 7599781 w 11737975"/>
              <a:gd name="connsiteY5646" fmla="*/ 4287825 h 6679095"/>
              <a:gd name="connsiteX5647" fmla="*/ 7591482 w 11737975"/>
              <a:gd name="connsiteY5647" fmla="*/ 4295214 h 6679095"/>
              <a:gd name="connsiteX5648" fmla="*/ 7607248 w 11737975"/>
              <a:gd name="connsiteY5648" fmla="*/ 4289481 h 6679095"/>
              <a:gd name="connsiteX5649" fmla="*/ 7599781 w 11737975"/>
              <a:gd name="connsiteY5649" fmla="*/ 4287825 h 6679095"/>
              <a:gd name="connsiteX5650" fmla="*/ 7555765 w 11737975"/>
              <a:gd name="connsiteY5650" fmla="*/ 4284215 h 6679095"/>
              <a:gd name="connsiteX5651" fmla="*/ 7541897 w 11737975"/>
              <a:gd name="connsiteY5651" fmla="*/ 4287867 h 6679095"/>
              <a:gd name="connsiteX5652" fmla="*/ 7550973 w 11737975"/>
              <a:gd name="connsiteY5652" fmla="*/ 4320232 h 6679095"/>
              <a:gd name="connsiteX5653" fmla="*/ 7551000 w 11737975"/>
              <a:gd name="connsiteY5653" fmla="*/ 4320216 h 6679095"/>
              <a:gd name="connsiteX5654" fmla="*/ 7551079 w 11737975"/>
              <a:gd name="connsiteY5654" fmla="*/ 4320419 h 6679095"/>
              <a:gd name="connsiteX5655" fmla="*/ 7568008 w 11737975"/>
              <a:gd name="connsiteY5655" fmla="*/ 4310791 h 6679095"/>
              <a:gd name="connsiteX5656" fmla="*/ 7562366 w 11737975"/>
              <a:gd name="connsiteY5656" fmla="*/ 4300397 h 6679095"/>
              <a:gd name="connsiteX5657" fmla="*/ 7559242 w 11737975"/>
              <a:gd name="connsiteY5657" fmla="*/ 4297605 h 6679095"/>
              <a:gd name="connsiteX5658" fmla="*/ 2842746 w 11737975"/>
              <a:gd name="connsiteY5658" fmla="*/ 4281461 h 6679095"/>
              <a:gd name="connsiteX5659" fmla="*/ 2838314 w 11737975"/>
              <a:gd name="connsiteY5659" fmla="*/ 4285892 h 6679095"/>
              <a:gd name="connsiteX5660" fmla="*/ 2834991 w 11737975"/>
              <a:gd name="connsiteY5660" fmla="*/ 4289215 h 6679095"/>
              <a:gd name="connsiteX5661" fmla="*/ 2841184 w 11737975"/>
              <a:gd name="connsiteY5661" fmla="*/ 4297623 h 6679095"/>
              <a:gd name="connsiteX5662" fmla="*/ 2842291 w 11737975"/>
              <a:gd name="connsiteY5662" fmla="*/ 4296515 h 6679095"/>
              <a:gd name="connsiteX5663" fmla="*/ 2845616 w 11737975"/>
              <a:gd name="connsiteY5663" fmla="*/ 4293192 h 6679095"/>
              <a:gd name="connsiteX5664" fmla="*/ 2850046 w 11737975"/>
              <a:gd name="connsiteY5664" fmla="*/ 4288762 h 6679095"/>
              <a:gd name="connsiteX5665" fmla="*/ 2842746 w 11737975"/>
              <a:gd name="connsiteY5665" fmla="*/ 4281461 h 6679095"/>
              <a:gd name="connsiteX5666" fmla="*/ 7735123 w 11737975"/>
              <a:gd name="connsiteY5666" fmla="*/ 4280775 h 6679095"/>
              <a:gd name="connsiteX5667" fmla="*/ 7731621 w 11737975"/>
              <a:gd name="connsiteY5667" fmla="*/ 4299875 h 6679095"/>
              <a:gd name="connsiteX5668" fmla="*/ 7731584 w 11737975"/>
              <a:gd name="connsiteY5668" fmla="*/ 4298807 h 6679095"/>
              <a:gd name="connsiteX5669" fmla="*/ 7721279 w 11737975"/>
              <a:gd name="connsiteY5669" fmla="*/ 4305177 h 6679095"/>
              <a:gd name="connsiteX5670" fmla="*/ 7720977 w 11737975"/>
              <a:gd name="connsiteY5670" fmla="*/ 4305891 h 6679095"/>
              <a:gd name="connsiteX5671" fmla="*/ 7722459 w 11737975"/>
              <a:gd name="connsiteY5671" fmla="*/ 4299086 h 6679095"/>
              <a:gd name="connsiteX5672" fmla="*/ 7706893 w 11737975"/>
              <a:gd name="connsiteY5672" fmla="*/ 4302141 h 6679095"/>
              <a:gd name="connsiteX5673" fmla="*/ 7709740 w 11737975"/>
              <a:gd name="connsiteY5673" fmla="*/ 4313299 h 6679095"/>
              <a:gd name="connsiteX5674" fmla="*/ 7716416 w 11737975"/>
              <a:gd name="connsiteY5674" fmla="*/ 4316473 h 6679095"/>
              <a:gd name="connsiteX5675" fmla="*/ 7715684 w 11737975"/>
              <a:gd name="connsiteY5675" fmla="*/ 4318803 h 6679095"/>
              <a:gd name="connsiteX5676" fmla="*/ 7712587 w 11737975"/>
              <a:gd name="connsiteY5676" fmla="*/ 4316616 h 6679095"/>
              <a:gd name="connsiteX5677" fmla="*/ 7701207 w 11737975"/>
              <a:gd name="connsiteY5677" fmla="*/ 4307744 h 6679095"/>
              <a:gd name="connsiteX5678" fmla="*/ 7695606 w 11737975"/>
              <a:gd name="connsiteY5678" fmla="*/ 4313083 h 6679095"/>
              <a:gd name="connsiteX5679" fmla="*/ 7707127 w 11737975"/>
              <a:gd name="connsiteY5679" fmla="*/ 4326420 h 6679095"/>
              <a:gd name="connsiteX5680" fmla="*/ 7713614 w 11737975"/>
              <a:gd name="connsiteY5680" fmla="*/ 4325378 h 6679095"/>
              <a:gd name="connsiteX5681" fmla="*/ 7711121 w 11737975"/>
              <a:gd name="connsiteY5681" fmla="*/ 4333300 h 6679095"/>
              <a:gd name="connsiteX5682" fmla="*/ 7716159 w 11737975"/>
              <a:gd name="connsiteY5682" fmla="*/ 4332628 h 6679095"/>
              <a:gd name="connsiteX5683" fmla="*/ 7715972 w 11737975"/>
              <a:gd name="connsiteY5683" fmla="*/ 4340328 h 6679095"/>
              <a:gd name="connsiteX5684" fmla="*/ 7728246 w 11737975"/>
              <a:gd name="connsiteY5684" fmla="*/ 4323394 h 6679095"/>
              <a:gd name="connsiteX5685" fmla="*/ 7730280 w 11737975"/>
              <a:gd name="connsiteY5685" fmla="*/ 4316441 h 6679095"/>
              <a:gd name="connsiteX5686" fmla="*/ 7732587 w 11737975"/>
              <a:gd name="connsiteY5686" fmla="*/ 4337971 h 6679095"/>
              <a:gd name="connsiteX5687" fmla="*/ 7735123 w 11737975"/>
              <a:gd name="connsiteY5687" fmla="*/ 4280775 h 6679095"/>
              <a:gd name="connsiteX5688" fmla="*/ 7777388 w 11737975"/>
              <a:gd name="connsiteY5688" fmla="*/ 4275744 h 6679095"/>
              <a:gd name="connsiteX5689" fmla="*/ 7769192 w 11737975"/>
              <a:gd name="connsiteY5689" fmla="*/ 4279837 h 6679095"/>
              <a:gd name="connsiteX5690" fmla="*/ 7775584 w 11737975"/>
              <a:gd name="connsiteY5690" fmla="*/ 4291756 h 6679095"/>
              <a:gd name="connsiteX5691" fmla="*/ 7783572 w 11737975"/>
              <a:gd name="connsiteY5691" fmla="*/ 4280467 h 6679095"/>
              <a:gd name="connsiteX5692" fmla="*/ 7777388 w 11737975"/>
              <a:gd name="connsiteY5692" fmla="*/ 4275744 h 6679095"/>
              <a:gd name="connsiteX5693" fmla="*/ 6928290 w 11737975"/>
              <a:gd name="connsiteY5693" fmla="*/ 4273739 h 6679095"/>
              <a:gd name="connsiteX5694" fmla="*/ 6928361 w 11737975"/>
              <a:gd name="connsiteY5694" fmla="*/ 4274111 h 6679095"/>
              <a:gd name="connsiteX5695" fmla="*/ 6927926 w 11737975"/>
              <a:gd name="connsiteY5695" fmla="*/ 4274701 h 6679095"/>
              <a:gd name="connsiteX5696" fmla="*/ 4127599 w 11737975"/>
              <a:gd name="connsiteY5696" fmla="*/ 4268338 h 6679095"/>
              <a:gd name="connsiteX5697" fmla="*/ 4129084 w 11737975"/>
              <a:gd name="connsiteY5697" fmla="*/ 4268404 h 6679095"/>
              <a:gd name="connsiteX5698" fmla="*/ 4150365 w 11737975"/>
              <a:gd name="connsiteY5698" fmla="*/ 4269614 h 6679095"/>
              <a:gd name="connsiteX5699" fmla="*/ 4154115 w 11737975"/>
              <a:gd name="connsiteY5699" fmla="*/ 4268398 h 6679095"/>
              <a:gd name="connsiteX5700" fmla="*/ 4148340 w 11737975"/>
              <a:gd name="connsiteY5700" fmla="*/ 4272316 h 6679095"/>
              <a:gd name="connsiteX5701" fmla="*/ 4135275 w 11737975"/>
              <a:gd name="connsiteY5701" fmla="*/ 4280380 h 6679095"/>
              <a:gd name="connsiteX5702" fmla="*/ 4125883 w 11737975"/>
              <a:gd name="connsiteY5702" fmla="*/ 4268260 h 6679095"/>
              <a:gd name="connsiteX5703" fmla="*/ 4127514 w 11737975"/>
              <a:gd name="connsiteY5703" fmla="*/ 4268334 h 6679095"/>
              <a:gd name="connsiteX5704" fmla="*/ 4125969 w 11737975"/>
              <a:gd name="connsiteY5704" fmla="*/ 4269852 h 6679095"/>
              <a:gd name="connsiteX5705" fmla="*/ 7502808 w 11737975"/>
              <a:gd name="connsiteY5705" fmla="*/ 4266978 h 6679095"/>
              <a:gd name="connsiteX5706" fmla="*/ 7497687 w 11737975"/>
              <a:gd name="connsiteY5706" fmla="*/ 4267461 h 6679095"/>
              <a:gd name="connsiteX5707" fmla="*/ 7493786 w 11737975"/>
              <a:gd name="connsiteY5707" fmla="*/ 4278518 h 6679095"/>
              <a:gd name="connsiteX5708" fmla="*/ 7507619 w 11737975"/>
              <a:gd name="connsiteY5708" fmla="*/ 4269624 h 6679095"/>
              <a:gd name="connsiteX5709" fmla="*/ 7502808 w 11737975"/>
              <a:gd name="connsiteY5709" fmla="*/ 4266978 h 6679095"/>
              <a:gd name="connsiteX5710" fmla="*/ 7635338 w 11737975"/>
              <a:gd name="connsiteY5710" fmla="*/ 4265904 h 6679095"/>
              <a:gd name="connsiteX5711" fmla="*/ 7602619 w 11737975"/>
              <a:gd name="connsiteY5711" fmla="*/ 4308127 h 6679095"/>
              <a:gd name="connsiteX5712" fmla="*/ 7610683 w 11737975"/>
              <a:gd name="connsiteY5712" fmla="*/ 4307940 h 6679095"/>
              <a:gd name="connsiteX5713" fmla="*/ 7613275 w 11737975"/>
              <a:gd name="connsiteY5713" fmla="*/ 4307120 h 6679095"/>
              <a:gd name="connsiteX5714" fmla="*/ 7609515 w 11737975"/>
              <a:gd name="connsiteY5714" fmla="*/ 4313783 h 6679095"/>
              <a:gd name="connsiteX5715" fmla="*/ 7609408 w 11737975"/>
              <a:gd name="connsiteY5715" fmla="*/ 4318282 h 6679095"/>
              <a:gd name="connsiteX5716" fmla="*/ 7597078 w 11737975"/>
              <a:gd name="connsiteY5716" fmla="*/ 4322231 h 6679095"/>
              <a:gd name="connsiteX5717" fmla="*/ 7589405 w 11737975"/>
              <a:gd name="connsiteY5717" fmla="*/ 4331578 h 6679095"/>
              <a:gd name="connsiteX5718" fmla="*/ 7618069 w 11737975"/>
              <a:gd name="connsiteY5718" fmla="*/ 4322450 h 6679095"/>
              <a:gd name="connsiteX5719" fmla="*/ 7613543 w 11737975"/>
              <a:gd name="connsiteY5719" fmla="*/ 4320132 h 6679095"/>
              <a:gd name="connsiteX5720" fmla="*/ 7624104 w 11737975"/>
              <a:gd name="connsiteY5720" fmla="*/ 4315335 h 6679095"/>
              <a:gd name="connsiteX5721" fmla="*/ 7630610 w 11737975"/>
              <a:gd name="connsiteY5721" fmla="*/ 4300601 h 6679095"/>
              <a:gd name="connsiteX5722" fmla="*/ 7629757 w 11737975"/>
              <a:gd name="connsiteY5722" fmla="*/ 4299313 h 6679095"/>
              <a:gd name="connsiteX5723" fmla="*/ 7629780 w 11737975"/>
              <a:gd name="connsiteY5723" fmla="*/ 4299299 h 6679095"/>
              <a:gd name="connsiteX5724" fmla="*/ 7637138 w 11737975"/>
              <a:gd name="connsiteY5724" fmla="*/ 4291521 h 6679095"/>
              <a:gd name="connsiteX5725" fmla="*/ 7635338 w 11737975"/>
              <a:gd name="connsiteY5725" fmla="*/ 4265904 h 6679095"/>
              <a:gd name="connsiteX5726" fmla="*/ 4102127 w 11737975"/>
              <a:gd name="connsiteY5726" fmla="*/ 4265584 h 6679095"/>
              <a:gd name="connsiteX5727" fmla="*/ 4109376 w 11737975"/>
              <a:gd name="connsiteY5727" fmla="*/ 4267520 h 6679095"/>
              <a:gd name="connsiteX5728" fmla="*/ 4113561 w 11737975"/>
              <a:gd name="connsiteY5728" fmla="*/ 4267707 h 6679095"/>
              <a:gd name="connsiteX5729" fmla="*/ 4111260 w 11737975"/>
              <a:gd name="connsiteY5729" fmla="*/ 4273660 h 6679095"/>
              <a:gd name="connsiteX5730" fmla="*/ 4099276 w 11737975"/>
              <a:gd name="connsiteY5730" fmla="*/ 4296954 h 6679095"/>
              <a:gd name="connsiteX5731" fmla="*/ 4097115 w 11737975"/>
              <a:gd name="connsiteY5731" fmla="*/ 4275452 h 6679095"/>
              <a:gd name="connsiteX5732" fmla="*/ 4096703 w 11737975"/>
              <a:gd name="connsiteY5732" fmla="*/ 4266440 h 6679095"/>
              <a:gd name="connsiteX5733" fmla="*/ 4097623 w 11737975"/>
              <a:gd name="connsiteY5733" fmla="*/ 4266603 h 6679095"/>
              <a:gd name="connsiteX5734" fmla="*/ 4102127 w 11737975"/>
              <a:gd name="connsiteY5734" fmla="*/ 4265584 h 6679095"/>
              <a:gd name="connsiteX5735" fmla="*/ 7962271 w 11737975"/>
              <a:gd name="connsiteY5735" fmla="*/ 4261300 h 6679095"/>
              <a:gd name="connsiteX5736" fmla="*/ 7951883 w 11737975"/>
              <a:gd name="connsiteY5736" fmla="*/ 4262728 h 6679095"/>
              <a:gd name="connsiteX5737" fmla="*/ 7948245 w 11737975"/>
              <a:gd name="connsiteY5737" fmla="*/ 4270631 h 6679095"/>
              <a:gd name="connsiteX5738" fmla="*/ 7954228 w 11737975"/>
              <a:gd name="connsiteY5738" fmla="*/ 4280353 h 6679095"/>
              <a:gd name="connsiteX5739" fmla="*/ 7962706 w 11737975"/>
              <a:gd name="connsiteY5739" fmla="*/ 4282305 h 6679095"/>
              <a:gd name="connsiteX5740" fmla="*/ 7958224 w 11737975"/>
              <a:gd name="connsiteY5740" fmla="*/ 4288693 h 6679095"/>
              <a:gd name="connsiteX5741" fmla="*/ 7991626 w 11737975"/>
              <a:gd name="connsiteY5741" fmla="*/ 4276520 h 6679095"/>
              <a:gd name="connsiteX5742" fmla="*/ 7983209 w 11737975"/>
              <a:gd name="connsiteY5742" fmla="*/ 4272210 h 6679095"/>
              <a:gd name="connsiteX5743" fmla="*/ 7967597 w 11737975"/>
              <a:gd name="connsiteY5743" fmla="*/ 4276157 h 6679095"/>
              <a:gd name="connsiteX5744" fmla="*/ 7970043 w 11737975"/>
              <a:gd name="connsiteY5744" fmla="*/ 4271507 h 6679095"/>
              <a:gd name="connsiteX5745" fmla="*/ 7962271 w 11737975"/>
              <a:gd name="connsiteY5745" fmla="*/ 4261300 h 6679095"/>
              <a:gd name="connsiteX5746" fmla="*/ 8000626 w 11737975"/>
              <a:gd name="connsiteY5746" fmla="*/ 4260871 h 6679095"/>
              <a:gd name="connsiteX5747" fmla="*/ 7996074 w 11737975"/>
              <a:gd name="connsiteY5747" fmla="*/ 4276276 h 6679095"/>
              <a:gd name="connsiteX5748" fmla="*/ 8006906 w 11737975"/>
              <a:gd name="connsiteY5748" fmla="*/ 4261379 h 6679095"/>
              <a:gd name="connsiteX5749" fmla="*/ 8000626 w 11737975"/>
              <a:gd name="connsiteY5749" fmla="*/ 4260871 h 6679095"/>
              <a:gd name="connsiteX5750" fmla="*/ 2845479 w 11737975"/>
              <a:gd name="connsiteY5750" fmla="*/ 4259107 h 6679095"/>
              <a:gd name="connsiteX5751" fmla="*/ 2841058 w 11737975"/>
              <a:gd name="connsiteY5751" fmla="*/ 4261246 h 6679095"/>
              <a:gd name="connsiteX5752" fmla="*/ 2850184 w 11737975"/>
              <a:gd name="connsiteY5752" fmla="*/ 4270372 h 6679095"/>
              <a:gd name="connsiteX5753" fmla="*/ 2851277 w 11737975"/>
              <a:gd name="connsiteY5753" fmla="*/ 4269279 h 6679095"/>
              <a:gd name="connsiteX5754" fmla="*/ 2865869 w 11737975"/>
              <a:gd name="connsiteY5754" fmla="*/ 4272938 h 6679095"/>
              <a:gd name="connsiteX5755" fmla="*/ 2866963 w 11737975"/>
              <a:gd name="connsiteY5755" fmla="*/ 4271844 h 6679095"/>
              <a:gd name="connsiteX5756" fmla="*/ 2857838 w 11737975"/>
              <a:gd name="connsiteY5756" fmla="*/ 4262718 h 6679095"/>
              <a:gd name="connsiteX5757" fmla="*/ 2856744 w 11737975"/>
              <a:gd name="connsiteY5757" fmla="*/ 4263812 h 6679095"/>
              <a:gd name="connsiteX5758" fmla="*/ 2845479 w 11737975"/>
              <a:gd name="connsiteY5758" fmla="*/ 4259107 h 6679095"/>
              <a:gd name="connsiteX5759" fmla="*/ 7866524 w 11737975"/>
              <a:gd name="connsiteY5759" fmla="*/ 4258882 h 6679095"/>
              <a:gd name="connsiteX5760" fmla="*/ 7857716 w 11737975"/>
              <a:gd name="connsiteY5760" fmla="*/ 4264934 h 6679095"/>
              <a:gd name="connsiteX5761" fmla="*/ 7845547 w 11737975"/>
              <a:gd name="connsiteY5761" fmla="*/ 4284956 h 6679095"/>
              <a:gd name="connsiteX5762" fmla="*/ 7849963 w 11737975"/>
              <a:gd name="connsiteY5762" fmla="*/ 4293937 h 6679095"/>
              <a:gd name="connsiteX5763" fmla="*/ 7878005 w 11737975"/>
              <a:gd name="connsiteY5763" fmla="*/ 4260993 h 6679095"/>
              <a:gd name="connsiteX5764" fmla="*/ 7866524 w 11737975"/>
              <a:gd name="connsiteY5764" fmla="*/ 4258882 h 6679095"/>
              <a:gd name="connsiteX5765" fmla="*/ 4079101 w 11737975"/>
              <a:gd name="connsiteY5765" fmla="*/ 4257249 h 6679095"/>
              <a:gd name="connsiteX5766" fmla="*/ 4091428 w 11737975"/>
              <a:gd name="connsiteY5766" fmla="*/ 4265513 h 6679095"/>
              <a:gd name="connsiteX5767" fmla="*/ 4093032 w 11737975"/>
              <a:gd name="connsiteY5767" fmla="*/ 4265795 h 6679095"/>
              <a:gd name="connsiteX5768" fmla="*/ 4091934 w 11737975"/>
              <a:gd name="connsiteY5768" fmla="*/ 4269993 h 6679095"/>
              <a:gd name="connsiteX5769" fmla="*/ 4060551 w 11737975"/>
              <a:gd name="connsiteY5769" fmla="*/ 4309806 h 6679095"/>
              <a:gd name="connsiteX5770" fmla="*/ 4058968 w 11737975"/>
              <a:gd name="connsiteY5770" fmla="*/ 4332136 h 6679095"/>
              <a:gd name="connsiteX5771" fmla="*/ 4056890 w 11737975"/>
              <a:gd name="connsiteY5771" fmla="*/ 4331954 h 6679095"/>
              <a:gd name="connsiteX5772" fmla="*/ 4056793 w 11737975"/>
              <a:gd name="connsiteY5772" fmla="*/ 4331449 h 6679095"/>
              <a:gd name="connsiteX5773" fmla="*/ 4053701 w 11737975"/>
              <a:gd name="connsiteY5773" fmla="*/ 4311291 h 6679095"/>
              <a:gd name="connsiteX5774" fmla="*/ 4042697 w 11737975"/>
              <a:gd name="connsiteY5774" fmla="*/ 4311291 h 6679095"/>
              <a:gd name="connsiteX5775" fmla="*/ 4000265 w 11737975"/>
              <a:gd name="connsiteY5775" fmla="*/ 4311291 h 6679095"/>
              <a:gd name="connsiteX5776" fmla="*/ 3999324 w 11737975"/>
              <a:gd name="connsiteY5776" fmla="*/ 4317421 h 6679095"/>
              <a:gd name="connsiteX5777" fmla="*/ 3987706 w 11737975"/>
              <a:gd name="connsiteY5777" fmla="*/ 4308098 h 6679095"/>
              <a:gd name="connsiteX5778" fmla="*/ 3996732 w 11737975"/>
              <a:gd name="connsiteY5778" fmla="*/ 4319348 h 6679095"/>
              <a:gd name="connsiteX5779" fmla="*/ 3998738 w 11737975"/>
              <a:gd name="connsiteY5779" fmla="*/ 4321246 h 6679095"/>
              <a:gd name="connsiteX5780" fmla="*/ 3996973 w 11737975"/>
              <a:gd name="connsiteY5780" fmla="*/ 4332742 h 6679095"/>
              <a:gd name="connsiteX5781" fmla="*/ 3995271 w 11737975"/>
              <a:gd name="connsiteY5781" fmla="*/ 4330944 h 6679095"/>
              <a:gd name="connsiteX5782" fmla="*/ 3991176 w 11737975"/>
              <a:gd name="connsiteY5782" fmla="*/ 4324903 h 6679095"/>
              <a:gd name="connsiteX5783" fmla="*/ 3992286 w 11737975"/>
              <a:gd name="connsiteY5783" fmla="*/ 4323793 h 6679095"/>
              <a:gd name="connsiteX5784" fmla="*/ 3983262 w 11737975"/>
              <a:gd name="connsiteY5784" fmla="*/ 4312542 h 6679095"/>
              <a:gd name="connsiteX5785" fmla="*/ 3982149 w 11737975"/>
              <a:gd name="connsiteY5785" fmla="*/ 4313654 h 6679095"/>
              <a:gd name="connsiteX5786" fmla="*/ 3981038 w 11737975"/>
              <a:gd name="connsiteY5786" fmla="*/ 4314766 h 6679095"/>
              <a:gd name="connsiteX5787" fmla="*/ 3979926 w 11737975"/>
              <a:gd name="connsiteY5787" fmla="*/ 4315878 h 6679095"/>
              <a:gd name="connsiteX5788" fmla="*/ 3987842 w 11737975"/>
              <a:gd name="connsiteY5788" fmla="*/ 4328238 h 6679095"/>
              <a:gd name="connsiteX5789" fmla="*/ 3996357 w 11737975"/>
              <a:gd name="connsiteY5789" fmla="*/ 4336753 h 6679095"/>
              <a:gd name="connsiteX5790" fmla="*/ 3996139 w 11737975"/>
              <a:gd name="connsiteY5790" fmla="*/ 4338171 h 6679095"/>
              <a:gd name="connsiteX5791" fmla="*/ 3995328 w 11737975"/>
              <a:gd name="connsiteY5791" fmla="*/ 4342232 h 6679095"/>
              <a:gd name="connsiteX5792" fmla="*/ 3994643 w 11737975"/>
              <a:gd name="connsiteY5792" fmla="*/ 4341707 h 6679095"/>
              <a:gd name="connsiteX5793" fmla="*/ 3981274 w 11737975"/>
              <a:gd name="connsiteY5793" fmla="*/ 4331404 h 6679095"/>
              <a:gd name="connsiteX5794" fmla="*/ 3979834 w 11737975"/>
              <a:gd name="connsiteY5794" fmla="*/ 4325627 h 6679095"/>
              <a:gd name="connsiteX5795" fmla="*/ 3978047 w 11737975"/>
              <a:gd name="connsiteY5795" fmla="*/ 4329224 h 6679095"/>
              <a:gd name="connsiteX5796" fmla="*/ 3969925 w 11737975"/>
              <a:gd name="connsiteY5796" fmla="*/ 4325879 h 6679095"/>
              <a:gd name="connsiteX5797" fmla="*/ 3950899 w 11737975"/>
              <a:gd name="connsiteY5797" fmla="*/ 4324635 h 6679095"/>
              <a:gd name="connsiteX5798" fmla="*/ 3932983 w 11737975"/>
              <a:gd name="connsiteY5798" fmla="*/ 4322275 h 6679095"/>
              <a:gd name="connsiteX5799" fmla="*/ 3922848 w 11737975"/>
              <a:gd name="connsiteY5799" fmla="*/ 4312140 h 6679095"/>
              <a:gd name="connsiteX5800" fmla="*/ 3968680 w 11737975"/>
              <a:gd name="connsiteY5800" fmla="*/ 4306853 h 6679095"/>
              <a:gd name="connsiteX5801" fmla="*/ 3970766 w 11737975"/>
              <a:gd name="connsiteY5801" fmla="*/ 4284490 h 6679095"/>
              <a:gd name="connsiteX5802" fmla="*/ 3983128 w 11737975"/>
              <a:gd name="connsiteY5802" fmla="*/ 4292406 h 6679095"/>
              <a:gd name="connsiteX5803" fmla="*/ 3986461 w 11737975"/>
              <a:gd name="connsiteY5803" fmla="*/ 4289072 h 6679095"/>
              <a:gd name="connsiteX5804" fmla="*/ 4010066 w 11737975"/>
              <a:gd name="connsiteY5804" fmla="*/ 4306012 h 6679095"/>
              <a:gd name="connsiteX5805" fmla="*/ 4003131 w 11737975"/>
              <a:gd name="connsiteY5805" fmla="*/ 4272403 h 6679095"/>
              <a:gd name="connsiteX5806" fmla="*/ 4037984 w 11737975"/>
              <a:gd name="connsiteY5806" fmla="*/ 4298367 h 6679095"/>
              <a:gd name="connsiteX5807" fmla="*/ 4012020 w 11737975"/>
              <a:gd name="connsiteY5807" fmla="*/ 4263513 h 6679095"/>
              <a:gd name="connsiteX5808" fmla="*/ 4045628 w 11737975"/>
              <a:gd name="connsiteY5808" fmla="*/ 4270450 h 6679095"/>
              <a:gd name="connsiteX5809" fmla="*/ 4079101 w 11737975"/>
              <a:gd name="connsiteY5809" fmla="*/ 4257249 h 6679095"/>
              <a:gd name="connsiteX5810" fmla="*/ 7180299 w 11737975"/>
              <a:gd name="connsiteY5810" fmla="*/ 4256479 h 6679095"/>
              <a:gd name="connsiteX5811" fmla="*/ 7172950 w 11737975"/>
              <a:gd name="connsiteY5811" fmla="*/ 4257655 h 6679095"/>
              <a:gd name="connsiteX5812" fmla="*/ 7170438 w 11737975"/>
              <a:gd name="connsiteY5812" fmla="*/ 4265094 h 6679095"/>
              <a:gd name="connsiteX5813" fmla="*/ 7181057 w 11737975"/>
              <a:gd name="connsiteY5813" fmla="*/ 4268870 h 6679095"/>
              <a:gd name="connsiteX5814" fmla="*/ 7180299 w 11737975"/>
              <a:gd name="connsiteY5814" fmla="*/ 4256479 h 6679095"/>
              <a:gd name="connsiteX5815" fmla="*/ 2905704 w 11737975"/>
              <a:gd name="connsiteY5815" fmla="*/ 4255001 h 6679095"/>
              <a:gd name="connsiteX5816" fmla="*/ 2903517 w 11737975"/>
              <a:gd name="connsiteY5816" fmla="*/ 4257188 h 6679095"/>
              <a:gd name="connsiteX5817" fmla="*/ 2902424 w 11737975"/>
              <a:gd name="connsiteY5817" fmla="*/ 4258282 h 6679095"/>
              <a:gd name="connsiteX5818" fmla="*/ 2910096 w 11737975"/>
              <a:gd name="connsiteY5818" fmla="*/ 4272513 h 6679095"/>
              <a:gd name="connsiteX5819" fmla="*/ 2909002 w 11737975"/>
              <a:gd name="connsiteY5819" fmla="*/ 4273607 h 6679095"/>
              <a:gd name="connsiteX5820" fmla="*/ 2919953 w 11737975"/>
              <a:gd name="connsiteY5820" fmla="*/ 4284556 h 6679095"/>
              <a:gd name="connsiteX5821" fmla="*/ 2921047 w 11737975"/>
              <a:gd name="connsiteY5821" fmla="*/ 4283462 h 6679095"/>
              <a:gd name="connsiteX5822" fmla="*/ 2914470 w 11737975"/>
              <a:gd name="connsiteY5822" fmla="*/ 4268141 h 6679095"/>
              <a:gd name="connsiteX5823" fmla="*/ 2915563 w 11737975"/>
              <a:gd name="connsiteY5823" fmla="*/ 4267048 h 6679095"/>
              <a:gd name="connsiteX5824" fmla="*/ 2916656 w 11737975"/>
              <a:gd name="connsiteY5824" fmla="*/ 4265953 h 6679095"/>
              <a:gd name="connsiteX5825" fmla="*/ 2905704 w 11737975"/>
              <a:gd name="connsiteY5825" fmla="*/ 4255001 h 6679095"/>
              <a:gd name="connsiteX5826" fmla="*/ 8077431 w 11737975"/>
              <a:gd name="connsiteY5826" fmla="*/ 4249557 h 6679095"/>
              <a:gd name="connsiteX5827" fmla="*/ 8054273 w 11737975"/>
              <a:gd name="connsiteY5827" fmla="*/ 4253741 h 6679095"/>
              <a:gd name="connsiteX5828" fmla="*/ 8044456 w 11737975"/>
              <a:gd name="connsiteY5828" fmla="*/ 4277436 h 6679095"/>
              <a:gd name="connsiteX5829" fmla="*/ 8077431 w 11737975"/>
              <a:gd name="connsiteY5829" fmla="*/ 4249557 h 6679095"/>
              <a:gd name="connsiteX5830" fmla="*/ 8222661 w 11737975"/>
              <a:gd name="connsiteY5830" fmla="*/ 4248255 h 6679095"/>
              <a:gd name="connsiteX5831" fmla="*/ 8215945 w 11737975"/>
              <a:gd name="connsiteY5831" fmla="*/ 4251515 h 6679095"/>
              <a:gd name="connsiteX5832" fmla="*/ 8227059 w 11737975"/>
              <a:gd name="connsiteY5832" fmla="*/ 4253311 h 6679095"/>
              <a:gd name="connsiteX5833" fmla="*/ 8222661 w 11737975"/>
              <a:gd name="connsiteY5833" fmla="*/ 4248255 h 6679095"/>
              <a:gd name="connsiteX5834" fmla="*/ 7892958 w 11737975"/>
              <a:gd name="connsiteY5834" fmla="*/ 4244881 h 6679095"/>
              <a:gd name="connsiteX5835" fmla="*/ 7887890 w 11737975"/>
              <a:gd name="connsiteY5835" fmla="*/ 4246425 h 6679095"/>
              <a:gd name="connsiteX5836" fmla="*/ 7884497 w 11737975"/>
              <a:gd name="connsiteY5836" fmla="*/ 4310937 h 6679095"/>
              <a:gd name="connsiteX5837" fmla="*/ 7912581 w 11737975"/>
              <a:gd name="connsiteY5837" fmla="*/ 4330434 h 6679095"/>
              <a:gd name="connsiteX5838" fmla="*/ 7892958 w 11737975"/>
              <a:gd name="connsiteY5838" fmla="*/ 4244881 h 6679095"/>
              <a:gd name="connsiteX5839" fmla="*/ 7718359 w 11737975"/>
              <a:gd name="connsiteY5839" fmla="*/ 4234845 h 6679095"/>
              <a:gd name="connsiteX5840" fmla="*/ 7692278 w 11737975"/>
              <a:gd name="connsiteY5840" fmla="*/ 4275231 h 6679095"/>
              <a:gd name="connsiteX5841" fmla="*/ 7707780 w 11737975"/>
              <a:gd name="connsiteY5841" fmla="*/ 4294212 h 6679095"/>
              <a:gd name="connsiteX5842" fmla="*/ 7718359 w 11737975"/>
              <a:gd name="connsiteY5842" fmla="*/ 4234845 h 6679095"/>
              <a:gd name="connsiteX5843" fmla="*/ 4272763 w 11737975"/>
              <a:gd name="connsiteY5843" fmla="*/ 4233376 h 6679095"/>
              <a:gd name="connsiteX5844" fmla="*/ 4294931 w 11737975"/>
              <a:gd name="connsiteY5844" fmla="*/ 4244154 h 6679095"/>
              <a:gd name="connsiteX5845" fmla="*/ 4272569 w 11737975"/>
              <a:gd name="connsiteY5845" fmla="*/ 4246240 h 6679095"/>
              <a:gd name="connsiteX5846" fmla="*/ 4272763 w 11737975"/>
              <a:gd name="connsiteY5846" fmla="*/ 4233376 h 6679095"/>
              <a:gd name="connsiteX5847" fmla="*/ 6997881 w 11737975"/>
              <a:gd name="connsiteY5847" fmla="*/ 4233205 h 6679095"/>
              <a:gd name="connsiteX5848" fmla="*/ 6993545 w 11737975"/>
              <a:gd name="connsiteY5848" fmla="*/ 4234138 h 6679095"/>
              <a:gd name="connsiteX5849" fmla="*/ 6994014 w 11737975"/>
              <a:gd name="connsiteY5849" fmla="*/ 4239205 h 6679095"/>
              <a:gd name="connsiteX5850" fmla="*/ 7000110 w 11737975"/>
              <a:gd name="connsiteY5850" fmla="*/ 4238599 h 6679095"/>
              <a:gd name="connsiteX5851" fmla="*/ 6997881 w 11737975"/>
              <a:gd name="connsiteY5851" fmla="*/ 4233205 h 6679095"/>
              <a:gd name="connsiteX5852" fmla="*/ 4186327 w 11737975"/>
              <a:gd name="connsiteY5852" fmla="*/ 4231119 h 6679095"/>
              <a:gd name="connsiteX5853" fmla="*/ 4219663 w 11737975"/>
              <a:gd name="connsiteY5853" fmla="*/ 4257869 h 6679095"/>
              <a:gd name="connsiteX5854" fmla="*/ 4212407 w 11737975"/>
              <a:gd name="connsiteY5854" fmla="*/ 4266269 h 6679095"/>
              <a:gd name="connsiteX5855" fmla="*/ 4194162 w 11737975"/>
              <a:gd name="connsiteY5855" fmla="*/ 4270077 h 6679095"/>
              <a:gd name="connsiteX5856" fmla="*/ 4177612 w 11737975"/>
              <a:gd name="connsiteY5856" fmla="*/ 4266505 h 6679095"/>
              <a:gd name="connsiteX5857" fmla="*/ 4174236 w 11737975"/>
              <a:gd name="connsiteY5857" fmla="*/ 4263481 h 6679095"/>
              <a:gd name="connsiteX5858" fmla="*/ 4176787 w 11737975"/>
              <a:gd name="connsiteY5858" fmla="*/ 4266326 h 6679095"/>
              <a:gd name="connsiteX5859" fmla="*/ 4174443 w 11737975"/>
              <a:gd name="connsiteY5859" fmla="*/ 4265821 h 6679095"/>
              <a:gd name="connsiteX5860" fmla="*/ 4154576 w 11737975"/>
              <a:gd name="connsiteY5860" fmla="*/ 4268248 h 6679095"/>
              <a:gd name="connsiteX5861" fmla="*/ 4166779 w 11737975"/>
              <a:gd name="connsiteY5861" fmla="*/ 4264289 h 6679095"/>
              <a:gd name="connsiteX5862" fmla="*/ 4171880 w 11737975"/>
              <a:gd name="connsiteY5862" fmla="*/ 4245566 h 6679095"/>
              <a:gd name="connsiteX5863" fmla="*/ 4186327 w 11737975"/>
              <a:gd name="connsiteY5863" fmla="*/ 4231119 h 6679095"/>
              <a:gd name="connsiteX5864" fmla="*/ 2591867 w 11737975"/>
              <a:gd name="connsiteY5864" fmla="*/ 4228009 h 6679095"/>
              <a:gd name="connsiteX5865" fmla="*/ 2587381 w 11737975"/>
              <a:gd name="connsiteY5865" fmla="*/ 4230215 h 6679095"/>
              <a:gd name="connsiteX5866" fmla="*/ 2581803 w 11737975"/>
              <a:gd name="connsiteY5866" fmla="*/ 4235792 h 6679095"/>
              <a:gd name="connsiteX5867" fmla="*/ 2589813 w 11737975"/>
              <a:gd name="connsiteY5867" fmla="*/ 4246032 h 6679095"/>
              <a:gd name="connsiteX5868" fmla="*/ 2600055 w 11737975"/>
              <a:gd name="connsiteY5868" fmla="*/ 4254044 h 6679095"/>
              <a:gd name="connsiteX5869" fmla="*/ 2605632 w 11737975"/>
              <a:gd name="connsiteY5869" fmla="*/ 4248466 h 6679095"/>
              <a:gd name="connsiteX5870" fmla="*/ 2612325 w 11737975"/>
              <a:gd name="connsiteY5870" fmla="*/ 4241774 h 6679095"/>
              <a:gd name="connsiteX5871" fmla="*/ 2604314 w 11737975"/>
              <a:gd name="connsiteY5871" fmla="*/ 4231532 h 6679095"/>
              <a:gd name="connsiteX5872" fmla="*/ 2603199 w 11737975"/>
              <a:gd name="connsiteY5872" fmla="*/ 4232647 h 6679095"/>
              <a:gd name="connsiteX5873" fmla="*/ 2591867 w 11737975"/>
              <a:gd name="connsiteY5873" fmla="*/ 4228009 h 6679095"/>
              <a:gd name="connsiteX5874" fmla="*/ 2616106 w 11737975"/>
              <a:gd name="connsiteY5874" fmla="*/ 4223387 h 6679095"/>
              <a:gd name="connsiteX5875" fmla="*/ 2611676 w 11737975"/>
              <a:gd name="connsiteY5875" fmla="*/ 4227817 h 6679095"/>
              <a:gd name="connsiteX5876" fmla="*/ 2620802 w 11737975"/>
              <a:gd name="connsiteY5876" fmla="*/ 4236944 h 6679095"/>
              <a:gd name="connsiteX5877" fmla="*/ 2624125 w 11737975"/>
              <a:gd name="connsiteY5877" fmla="*/ 4233621 h 6679095"/>
              <a:gd name="connsiteX5878" fmla="*/ 2636574 w 11737975"/>
              <a:gd name="connsiteY5878" fmla="*/ 4239424 h 6679095"/>
              <a:gd name="connsiteX5879" fmla="*/ 2627448 w 11737975"/>
              <a:gd name="connsiteY5879" fmla="*/ 4230298 h 6679095"/>
              <a:gd name="connsiteX5880" fmla="*/ 2616106 w 11737975"/>
              <a:gd name="connsiteY5880" fmla="*/ 4223387 h 6679095"/>
              <a:gd name="connsiteX5881" fmla="*/ 7171483 w 11737975"/>
              <a:gd name="connsiteY5881" fmla="*/ 4222341 h 6679095"/>
              <a:gd name="connsiteX5882" fmla="*/ 7165934 w 11737975"/>
              <a:gd name="connsiteY5882" fmla="*/ 4226047 h 6679095"/>
              <a:gd name="connsiteX5883" fmla="*/ 7166818 w 11737975"/>
              <a:gd name="connsiteY5883" fmla="*/ 4232039 h 6679095"/>
              <a:gd name="connsiteX5884" fmla="*/ 7162471 w 11737975"/>
              <a:gd name="connsiteY5884" fmla="*/ 4231205 h 6679095"/>
              <a:gd name="connsiteX5885" fmla="*/ 7162296 w 11737975"/>
              <a:gd name="connsiteY5885" fmla="*/ 4238517 h 6679095"/>
              <a:gd name="connsiteX5886" fmla="*/ 7162077 w 11737975"/>
              <a:gd name="connsiteY5886" fmla="*/ 4238486 h 6679095"/>
              <a:gd name="connsiteX5887" fmla="*/ 7161601 w 11737975"/>
              <a:gd name="connsiteY5887" fmla="*/ 4244764 h 6679095"/>
              <a:gd name="connsiteX5888" fmla="*/ 7162463 w 11737975"/>
              <a:gd name="connsiteY5888" fmla="*/ 4245137 h 6679095"/>
              <a:gd name="connsiteX5889" fmla="*/ 7163753 w 11737975"/>
              <a:gd name="connsiteY5889" fmla="*/ 4253088 h 6679095"/>
              <a:gd name="connsiteX5890" fmla="*/ 7173058 w 11737975"/>
              <a:gd name="connsiteY5890" fmla="*/ 4257046 h 6679095"/>
              <a:gd name="connsiteX5891" fmla="*/ 7176840 w 11737975"/>
              <a:gd name="connsiteY5891" fmla="*/ 4239315 h 6679095"/>
              <a:gd name="connsiteX5892" fmla="*/ 7175182 w 11737975"/>
              <a:gd name="connsiteY5892" fmla="*/ 4237403 h 6679095"/>
              <a:gd name="connsiteX5893" fmla="*/ 7178769 w 11737975"/>
              <a:gd name="connsiteY5893" fmla="*/ 4238473 h 6679095"/>
              <a:gd name="connsiteX5894" fmla="*/ 7189152 w 11737975"/>
              <a:gd name="connsiteY5894" fmla="*/ 4229450 h 6679095"/>
              <a:gd name="connsiteX5895" fmla="*/ 7171483 w 11737975"/>
              <a:gd name="connsiteY5895" fmla="*/ 4222341 h 6679095"/>
              <a:gd name="connsiteX5896" fmla="*/ 8176677 w 11737975"/>
              <a:gd name="connsiteY5896" fmla="*/ 4221842 h 6679095"/>
              <a:gd name="connsiteX5897" fmla="*/ 8166346 w 11737975"/>
              <a:gd name="connsiteY5897" fmla="*/ 4224333 h 6679095"/>
              <a:gd name="connsiteX5898" fmla="*/ 8181892 w 11737975"/>
              <a:gd name="connsiteY5898" fmla="*/ 4230763 h 6679095"/>
              <a:gd name="connsiteX5899" fmla="*/ 8176677 w 11737975"/>
              <a:gd name="connsiteY5899" fmla="*/ 4221842 h 6679095"/>
              <a:gd name="connsiteX5900" fmla="*/ 7478837 w 11737975"/>
              <a:gd name="connsiteY5900" fmla="*/ 4220020 h 6679095"/>
              <a:gd name="connsiteX5901" fmla="*/ 7476142 w 11737975"/>
              <a:gd name="connsiteY5901" fmla="*/ 4227319 h 6679095"/>
              <a:gd name="connsiteX5902" fmla="*/ 7475103 w 11737975"/>
              <a:gd name="connsiteY5902" fmla="*/ 4227960 h 6679095"/>
              <a:gd name="connsiteX5903" fmla="*/ 7468756 w 11737975"/>
              <a:gd name="connsiteY5903" fmla="*/ 4238051 h 6679095"/>
              <a:gd name="connsiteX5904" fmla="*/ 7481598 w 11737975"/>
              <a:gd name="connsiteY5904" fmla="*/ 4248417 h 6679095"/>
              <a:gd name="connsiteX5905" fmla="*/ 7487749 w 11737975"/>
              <a:gd name="connsiteY5905" fmla="*/ 4226645 h 6679095"/>
              <a:gd name="connsiteX5906" fmla="*/ 7486912 w 11737975"/>
              <a:gd name="connsiteY5906" fmla="*/ 4226181 h 6679095"/>
              <a:gd name="connsiteX5907" fmla="*/ 7488873 w 11737975"/>
              <a:gd name="connsiteY5907" fmla="*/ 4223764 h 6679095"/>
              <a:gd name="connsiteX5908" fmla="*/ 7483806 w 11737975"/>
              <a:gd name="connsiteY5908" fmla="*/ 4220440 h 6679095"/>
              <a:gd name="connsiteX5909" fmla="*/ 7478837 w 11737975"/>
              <a:gd name="connsiteY5909" fmla="*/ 4220020 h 6679095"/>
              <a:gd name="connsiteX5910" fmla="*/ 7721255 w 11737975"/>
              <a:gd name="connsiteY5910" fmla="*/ 4217093 h 6679095"/>
              <a:gd name="connsiteX5911" fmla="*/ 7713559 w 11737975"/>
              <a:gd name="connsiteY5911" fmla="*/ 4225986 h 6679095"/>
              <a:gd name="connsiteX5912" fmla="*/ 7728521 w 11737975"/>
              <a:gd name="connsiteY5912" fmla="*/ 4227573 h 6679095"/>
              <a:gd name="connsiteX5913" fmla="*/ 7721255 w 11737975"/>
              <a:gd name="connsiteY5913" fmla="*/ 4217093 h 6679095"/>
              <a:gd name="connsiteX5914" fmla="*/ 7900404 w 11737975"/>
              <a:gd name="connsiteY5914" fmla="*/ 4216019 h 6679095"/>
              <a:gd name="connsiteX5915" fmla="*/ 7884039 w 11737975"/>
              <a:gd name="connsiteY5915" fmla="*/ 4230698 h 6679095"/>
              <a:gd name="connsiteX5916" fmla="*/ 7889081 w 11737975"/>
              <a:gd name="connsiteY5916" fmla="*/ 4241610 h 6679095"/>
              <a:gd name="connsiteX5917" fmla="*/ 7907060 w 11737975"/>
              <a:gd name="connsiteY5917" fmla="*/ 4219889 h 6679095"/>
              <a:gd name="connsiteX5918" fmla="*/ 7900404 w 11737975"/>
              <a:gd name="connsiteY5918" fmla="*/ 4216019 h 6679095"/>
              <a:gd name="connsiteX5919" fmla="*/ 7434714 w 11737975"/>
              <a:gd name="connsiteY5919" fmla="*/ 4211726 h 6679095"/>
              <a:gd name="connsiteX5920" fmla="*/ 7405823 w 11737975"/>
              <a:gd name="connsiteY5920" fmla="*/ 4224103 h 6679095"/>
              <a:gd name="connsiteX5921" fmla="*/ 7396976 w 11737975"/>
              <a:gd name="connsiteY5921" fmla="*/ 4240196 h 6679095"/>
              <a:gd name="connsiteX5922" fmla="*/ 7384668 w 11737975"/>
              <a:gd name="connsiteY5922" fmla="*/ 4295975 h 6679095"/>
              <a:gd name="connsiteX5923" fmla="*/ 7417114 w 11737975"/>
              <a:gd name="connsiteY5923" fmla="*/ 4295082 h 6679095"/>
              <a:gd name="connsiteX5924" fmla="*/ 7426202 w 11737975"/>
              <a:gd name="connsiteY5924" fmla="*/ 4294516 h 6679095"/>
              <a:gd name="connsiteX5925" fmla="*/ 7424580 w 11737975"/>
              <a:gd name="connsiteY5925" fmla="*/ 4297362 h 6679095"/>
              <a:gd name="connsiteX5926" fmla="*/ 7428451 w 11737975"/>
              <a:gd name="connsiteY5926" fmla="*/ 4299672 h 6679095"/>
              <a:gd name="connsiteX5927" fmla="*/ 7430252 w 11737975"/>
              <a:gd name="connsiteY5927" fmla="*/ 4295480 h 6679095"/>
              <a:gd name="connsiteX5928" fmla="*/ 7430327 w 11737975"/>
              <a:gd name="connsiteY5928" fmla="*/ 4294260 h 6679095"/>
              <a:gd name="connsiteX5929" fmla="*/ 7431171 w 11737975"/>
              <a:gd name="connsiteY5929" fmla="*/ 4294209 h 6679095"/>
              <a:gd name="connsiteX5930" fmla="*/ 7444517 w 11737975"/>
              <a:gd name="connsiteY5930" fmla="*/ 4288851 h 6679095"/>
              <a:gd name="connsiteX5931" fmla="*/ 7453643 w 11737975"/>
              <a:gd name="connsiteY5931" fmla="*/ 4277189 h 6679095"/>
              <a:gd name="connsiteX5932" fmla="*/ 7453670 w 11737975"/>
              <a:gd name="connsiteY5932" fmla="*/ 4281573 h 6679095"/>
              <a:gd name="connsiteX5933" fmla="*/ 7460912 w 11737975"/>
              <a:gd name="connsiteY5933" fmla="*/ 4288483 h 6679095"/>
              <a:gd name="connsiteX5934" fmla="*/ 7459541 w 11737975"/>
              <a:gd name="connsiteY5934" fmla="*/ 4291537 h 6679095"/>
              <a:gd name="connsiteX5935" fmla="*/ 7455298 w 11737975"/>
              <a:gd name="connsiteY5935" fmla="*/ 4296113 h 6679095"/>
              <a:gd name="connsiteX5936" fmla="*/ 7444267 w 11737975"/>
              <a:gd name="connsiteY5936" fmla="*/ 4299597 h 6679095"/>
              <a:gd name="connsiteX5937" fmla="*/ 7449125 w 11737975"/>
              <a:gd name="connsiteY5937" fmla="*/ 4305241 h 6679095"/>
              <a:gd name="connsiteX5938" fmla="*/ 7451113 w 11737975"/>
              <a:gd name="connsiteY5938" fmla="*/ 4306581 h 6679095"/>
              <a:gd name="connsiteX5939" fmla="*/ 7445134 w 11737975"/>
              <a:gd name="connsiteY5939" fmla="*/ 4308070 h 6679095"/>
              <a:gd name="connsiteX5940" fmla="*/ 7440346 w 11737975"/>
              <a:gd name="connsiteY5940" fmla="*/ 4313110 h 6679095"/>
              <a:gd name="connsiteX5941" fmla="*/ 7452852 w 11737975"/>
              <a:gd name="connsiteY5941" fmla="*/ 4319464 h 6679095"/>
              <a:gd name="connsiteX5942" fmla="*/ 7455657 w 11737975"/>
              <a:gd name="connsiteY5942" fmla="*/ 4319568 h 6679095"/>
              <a:gd name="connsiteX5943" fmla="*/ 7452236 w 11737975"/>
              <a:gd name="connsiteY5943" fmla="*/ 4322831 h 6679095"/>
              <a:gd name="connsiteX5944" fmla="*/ 7453542 w 11737975"/>
              <a:gd name="connsiteY5944" fmla="*/ 4333674 h 6679095"/>
              <a:gd name="connsiteX5945" fmla="*/ 7467604 w 11737975"/>
              <a:gd name="connsiteY5945" fmla="*/ 4324917 h 6679095"/>
              <a:gd name="connsiteX5946" fmla="*/ 7463073 w 11737975"/>
              <a:gd name="connsiteY5946" fmla="*/ 4316785 h 6679095"/>
              <a:gd name="connsiteX5947" fmla="*/ 7465009 w 11737975"/>
              <a:gd name="connsiteY5947" fmla="*/ 4314882 h 6679095"/>
              <a:gd name="connsiteX5948" fmla="*/ 7465234 w 11737975"/>
              <a:gd name="connsiteY5948" fmla="*/ 4313465 h 6679095"/>
              <a:gd name="connsiteX5949" fmla="*/ 7465256 w 11737975"/>
              <a:gd name="connsiteY5949" fmla="*/ 4313473 h 6679095"/>
              <a:gd name="connsiteX5950" fmla="*/ 7469720 w 11737975"/>
              <a:gd name="connsiteY5950" fmla="*/ 4313668 h 6679095"/>
              <a:gd name="connsiteX5951" fmla="*/ 7468553 w 11737975"/>
              <a:gd name="connsiteY5951" fmla="*/ 4323686 h 6679095"/>
              <a:gd name="connsiteX5952" fmla="*/ 7469686 w 11737975"/>
              <a:gd name="connsiteY5952" fmla="*/ 4328585 h 6679095"/>
              <a:gd name="connsiteX5953" fmla="*/ 7469657 w 11737975"/>
              <a:gd name="connsiteY5953" fmla="*/ 4328591 h 6679095"/>
              <a:gd name="connsiteX5954" fmla="*/ 7466966 w 11737975"/>
              <a:gd name="connsiteY5954" fmla="*/ 4328552 h 6679095"/>
              <a:gd name="connsiteX5955" fmla="*/ 7468117 w 11737975"/>
              <a:gd name="connsiteY5955" fmla="*/ 4334294 h 6679095"/>
              <a:gd name="connsiteX5956" fmla="*/ 7468203 w 11737975"/>
              <a:gd name="connsiteY5956" fmla="*/ 4335612 h 6679095"/>
              <a:gd name="connsiteX5957" fmla="*/ 7465985 w 11737975"/>
              <a:gd name="connsiteY5957" fmla="*/ 4340939 h 6679095"/>
              <a:gd name="connsiteX5958" fmla="*/ 7470763 w 11737975"/>
              <a:gd name="connsiteY5958" fmla="*/ 4351864 h 6679095"/>
              <a:gd name="connsiteX5959" fmla="*/ 7474662 w 11737975"/>
              <a:gd name="connsiteY5959" fmla="*/ 4351372 h 6679095"/>
              <a:gd name="connsiteX5960" fmla="*/ 7474799 w 11737975"/>
              <a:gd name="connsiteY5960" fmla="*/ 4359968 h 6679095"/>
              <a:gd name="connsiteX5961" fmla="*/ 7481360 w 11737975"/>
              <a:gd name="connsiteY5961" fmla="*/ 4349426 h 6679095"/>
              <a:gd name="connsiteX5962" fmla="*/ 7484870 w 11737975"/>
              <a:gd name="connsiteY5962" fmla="*/ 4353099 h 6679095"/>
              <a:gd name="connsiteX5963" fmla="*/ 7487371 w 11737975"/>
              <a:gd name="connsiteY5963" fmla="*/ 4344880 h 6679095"/>
              <a:gd name="connsiteX5964" fmla="*/ 7482047 w 11737975"/>
              <a:gd name="connsiteY5964" fmla="*/ 4340272 h 6679095"/>
              <a:gd name="connsiteX5965" fmla="*/ 7482211 w 11737975"/>
              <a:gd name="connsiteY5965" fmla="*/ 4332539 h 6679095"/>
              <a:gd name="connsiteX5966" fmla="*/ 7477693 w 11737975"/>
              <a:gd name="connsiteY5966" fmla="*/ 4317629 h 6679095"/>
              <a:gd name="connsiteX5967" fmla="*/ 7474055 w 11737975"/>
              <a:gd name="connsiteY5967" fmla="*/ 4313818 h 6679095"/>
              <a:gd name="connsiteX5968" fmla="*/ 7474383 w 11737975"/>
              <a:gd name="connsiteY5968" fmla="*/ 4313634 h 6679095"/>
              <a:gd name="connsiteX5969" fmla="*/ 7478893 w 11737975"/>
              <a:gd name="connsiteY5969" fmla="*/ 4318901 h 6679095"/>
              <a:gd name="connsiteX5970" fmla="*/ 7503507 w 11737975"/>
              <a:gd name="connsiteY5970" fmla="*/ 4302831 h 6679095"/>
              <a:gd name="connsiteX5971" fmla="*/ 7502396 w 11737975"/>
              <a:gd name="connsiteY5971" fmla="*/ 4297691 h 6679095"/>
              <a:gd name="connsiteX5972" fmla="*/ 7495369 w 11737975"/>
              <a:gd name="connsiteY5972" fmla="*/ 4294081 h 6679095"/>
              <a:gd name="connsiteX5973" fmla="*/ 7486146 w 11737975"/>
              <a:gd name="connsiteY5973" fmla="*/ 4296369 h 6679095"/>
              <a:gd name="connsiteX5974" fmla="*/ 7467218 w 11737975"/>
              <a:gd name="connsiteY5974" fmla="*/ 4294055 h 6679095"/>
              <a:gd name="connsiteX5975" fmla="*/ 7469438 w 11737975"/>
              <a:gd name="connsiteY5975" fmla="*/ 4291601 h 6679095"/>
              <a:gd name="connsiteX5976" fmla="*/ 7471249 w 11737975"/>
              <a:gd name="connsiteY5976" fmla="*/ 4283505 h 6679095"/>
              <a:gd name="connsiteX5977" fmla="*/ 7475220 w 11737975"/>
              <a:gd name="connsiteY5977" fmla="*/ 4277646 h 6679095"/>
              <a:gd name="connsiteX5978" fmla="*/ 7473433 w 11737975"/>
              <a:gd name="connsiteY5978" fmla="*/ 4273739 h 6679095"/>
              <a:gd name="connsiteX5979" fmla="*/ 7475566 w 11737975"/>
              <a:gd name="connsiteY5979" fmla="*/ 4264205 h 6679095"/>
              <a:gd name="connsiteX5980" fmla="*/ 7471514 w 11737975"/>
              <a:gd name="connsiteY5980" fmla="*/ 4269543 h 6679095"/>
              <a:gd name="connsiteX5981" fmla="*/ 7471231 w 11737975"/>
              <a:gd name="connsiteY5981" fmla="*/ 4268924 h 6679095"/>
              <a:gd name="connsiteX5982" fmla="*/ 7464827 w 11737975"/>
              <a:gd name="connsiteY5982" fmla="*/ 4260470 h 6679095"/>
              <a:gd name="connsiteX5983" fmla="*/ 7462892 w 11737975"/>
              <a:gd name="connsiteY5983" fmla="*/ 4262364 h 6679095"/>
              <a:gd name="connsiteX5984" fmla="*/ 7464108 w 11737975"/>
              <a:gd name="connsiteY5984" fmla="*/ 4241283 h 6679095"/>
              <a:gd name="connsiteX5985" fmla="*/ 7434714 w 11737975"/>
              <a:gd name="connsiteY5985" fmla="*/ 4211726 h 6679095"/>
              <a:gd name="connsiteX5986" fmla="*/ 4227578 w 11737975"/>
              <a:gd name="connsiteY5986" fmla="*/ 4210139 h 6679095"/>
              <a:gd name="connsiteX5987" fmla="*/ 4272569 w 11737975"/>
              <a:gd name="connsiteY5987" fmla="*/ 4246240 h 6679095"/>
              <a:gd name="connsiteX5988" fmla="*/ 4258123 w 11737975"/>
              <a:gd name="connsiteY5988" fmla="*/ 4260686 h 6679095"/>
              <a:gd name="connsiteX5989" fmla="*/ 4265914 w 11737975"/>
              <a:gd name="connsiteY5989" fmla="*/ 4275702 h 6679095"/>
              <a:gd name="connsiteX5990" fmla="*/ 4268629 w 11737975"/>
              <a:gd name="connsiteY5990" fmla="*/ 4279035 h 6679095"/>
              <a:gd name="connsiteX5991" fmla="*/ 4262800 w 11737975"/>
              <a:gd name="connsiteY5991" fmla="*/ 4279035 h 6679095"/>
              <a:gd name="connsiteX5992" fmla="*/ 4251454 w 11737975"/>
              <a:gd name="connsiteY5992" fmla="*/ 4267354 h 6679095"/>
              <a:gd name="connsiteX5993" fmla="*/ 4248679 w 11737975"/>
              <a:gd name="connsiteY5993" fmla="*/ 4274219 h 6679095"/>
              <a:gd name="connsiteX5994" fmla="*/ 4234433 w 11737975"/>
              <a:gd name="connsiteY5994" fmla="*/ 4268284 h 6679095"/>
              <a:gd name="connsiteX5995" fmla="*/ 4228908 w 11737975"/>
              <a:gd name="connsiteY5995" fmla="*/ 4256189 h 6679095"/>
              <a:gd name="connsiteX5996" fmla="*/ 4228609 w 11737975"/>
              <a:gd name="connsiteY5996" fmla="*/ 4249656 h 6679095"/>
              <a:gd name="connsiteX5997" fmla="*/ 4237850 w 11737975"/>
              <a:gd name="connsiteY5997" fmla="*/ 4240414 h 6679095"/>
              <a:gd name="connsiteX5998" fmla="*/ 4227578 w 11737975"/>
              <a:gd name="connsiteY5998" fmla="*/ 4210139 h 6679095"/>
              <a:gd name="connsiteX5999" fmla="*/ 7557545 w 11737975"/>
              <a:gd name="connsiteY5999" fmla="*/ 4206173 h 6679095"/>
              <a:gd name="connsiteX6000" fmla="*/ 7554691 w 11737975"/>
              <a:gd name="connsiteY6000" fmla="*/ 4208357 h 6679095"/>
              <a:gd name="connsiteX6001" fmla="*/ 7554987 w 11737975"/>
              <a:gd name="connsiteY6001" fmla="*/ 4214236 h 6679095"/>
              <a:gd name="connsiteX6002" fmla="*/ 7548728 w 11737975"/>
              <a:gd name="connsiteY6002" fmla="*/ 4212444 h 6679095"/>
              <a:gd name="connsiteX6003" fmla="*/ 7546379 w 11737975"/>
              <a:gd name="connsiteY6003" fmla="*/ 4214469 h 6679095"/>
              <a:gd name="connsiteX6004" fmla="*/ 7550413 w 11737975"/>
              <a:gd name="connsiteY6004" fmla="*/ 4222762 h 6679095"/>
              <a:gd name="connsiteX6005" fmla="*/ 7555008 w 11737975"/>
              <a:gd name="connsiteY6005" fmla="*/ 4214654 h 6679095"/>
              <a:gd name="connsiteX6006" fmla="*/ 7555892 w 11737975"/>
              <a:gd name="connsiteY6006" fmla="*/ 4232200 h 6679095"/>
              <a:gd name="connsiteX6007" fmla="*/ 7562271 w 11737975"/>
              <a:gd name="connsiteY6007" fmla="*/ 4242931 h 6679095"/>
              <a:gd name="connsiteX6008" fmla="*/ 7556269 w 11737975"/>
              <a:gd name="connsiteY6008" fmla="*/ 4252011 h 6679095"/>
              <a:gd name="connsiteX6009" fmla="*/ 7565415 w 11737975"/>
              <a:gd name="connsiteY6009" fmla="*/ 4253094 h 6679095"/>
              <a:gd name="connsiteX6010" fmla="*/ 7568173 w 11737975"/>
              <a:gd name="connsiteY6010" fmla="*/ 4251480 h 6679095"/>
              <a:gd name="connsiteX6011" fmla="*/ 7577041 w 11737975"/>
              <a:gd name="connsiteY6011" fmla="*/ 4256609 h 6679095"/>
              <a:gd name="connsiteX6012" fmla="*/ 7589001 w 11737975"/>
              <a:gd name="connsiteY6012" fmla="*/ 4256754 h 6679095"/>
              <a:gd name="connsiteX6013" fmla="*/ 7590427 w 11737975"/>
              <a:gd name="connsiteY6013" fmla="*/ 4238978 h 6679095"/>
              <a:gd name="connsiteX6014" fmla="*/ 7588642 w 11737975"/>
              <a:gd name="connsiteY6014" fmla="*/ 4234339 h 6679095"/>
              <a:gd name="connsiteX6015" fmla="*/ 7592317 w 11737975"/>
              <a:gd name="connsiteY6015" fmla="*/ 4230798 h 6679095"/>
              <a:gd name="connsiteX6016" fmla="*/ 7586660 w 11737975"/>
              <a:gd name="connsiteY6016" fmla="*/ 4229186 h 6679095"/>
              <a:gd name="connsiteX6017" fmla="*/ 7583827 w 11737975"/>
              <a:gd name="connsiteY6017" fmla="*/ 4221818 h 6679095"/>
              <a:gd name="connsiteX6018" fmla="*/ 7557545 w 11737975"/>
              <a:gd name="connsiteY6018" fmla="*/ 4206173 h 6679095"/>
              <a:gd name="connsiteX6019" fmla="*/ 2488668 w 11737975"/>
              <a:gd name="connsiteY6019" fmla="*/ 4204820 h 6679095"/>
              <a:gd name="connsiteX6020" fmla="*/ 2488668 w 11737975"/>
              <a:gd name="connsiteY6020" fmla="*/ 4204820 h 6679095"/>
              <a:gd name="connsiteX6021" fmla="*/ 7596112 w 11737975"/>
              <a:gd name="connsiteY6021" fmla="*/ 4204140 h 6679095"/>
              <a:gd name="connsiteX6022" fmla="*/ 7578913 w 11737975"/>
              <a:gd name="connsiteY6022" fmla="*/ 4216252 h 6679095"/>
              <a:gd name="connsiteX6023" fmla="*/ 7595843 w 11737975"/>
              <a:gd name="connsiteY6023" fmla="*/ 4220883 h 6679095"/>
              <a:gd name="connsiteX6024" fmla="*/ 7601684 w 11737975"/>
              <a:gd name="connsiteY6024" fmla="*/ 4209449 h 6679095"/>
              <a:gd name="connsiteX6025" fmla="*/ 7596112 w 11737975"/>
              <a:gd name="connsiteY6025" fmla="*/ 4204140 h 6679095"/>
              <a:gd name="connsiteX6026" fmla="*/ 7773002 w 11737975"/>
              <a:gd name="connsiteY6026" fmla="*/ 4202761 h 6679095"/>
              <a:gd name="connsiteX6027" fmla="*/ 7764129 w 11737975"/>
              <a:gd name="connsiteY6027" fmla="*/ 4209211 h 6679095"/>
              <a:gd name="connsiteX6028" fmla="*/ 7760262 w 11737975"/>
              <a:gd name="connsiteY6028" fmla="*/ 4220608 h 6679095"/>
              <a:gd name="connsiteX6029" fmla="*/ 7756306 w 11737975"/>
              <a:gd name="connsiteY6029" fmla="*/ 4224638 h 6679095"/>
              <a:gd name="connsiteX6030" fmla="*/ 7742858 w 11737975"/>
              <a:gd name="connsiteY6030" fmla="*/ 4243012 h 6679095"/>
              <a:gd name="connsiteX6031" fmla="*/ 7760568 w 11737975"/>
              <a:gd name="connsiteY6031" fmla="*/ 4238876 h 6679095"/>
              <a:gd name="connsiteX6032" fmla="*/ 7761842 w 11737975"/>
              <a:gd name="connsiteY6032" fmla="*/ 4234890 h 6679095"/>
              <a:gd name="connsiteX6033" fmla="*/ 7761922 w 11737975"/>
              <a:gd name="connsiteY6033" fmla="*/ 4235397 h 6679095"/>
              <a:gd name="connsiteX6034" fmla="*/ 7772407 w 11737975"/>
              <a:gd name="connsiteY6034" fmla="*/ 4243836 h 6679095"/>
              <a:gd name="connsiteX6035" fmla="*/ 7788602 w 11737975"/>
              <a:gd name="connsiteY6035" fmla="*/ 4213741 h 6679095"/>
              <a:gd name="connsiteX6036" fmla="*/ 7773002 w 11737975"/>
              <a:gd name="connsiteY6036" fmla="*/ 4202761 h 6679095"/>
              <a:gd name="connsiteX6037" fmla="*/ 7212965 w 11737975"/>
              <a:gd name="connsiteY6037" fmla="*/ 4202529 h 6679095"/>
              <a:gd name="connsiteX6038" fmla="*/ 7208096 w 11737975"/>
              <a:gd name="connsiteY6038" fmla="*/ 4232100 h 6679095"/>
              <a:gd name="connsiteX6039" fmla="*/ 7208696 w 11737975"/>
              <a:gd name="connsiteY6039" fmla="*/ 4238130 h 6679095"/>
              <a:gd name="connsiteX6040" fmla="*/ 7204034 w 11737975"/>
              <a:gd name="connsiteY6040" fmla="*/ 4239246 h 6679095"/>
              <a:gd name="connsiteX6041" fmla="*/ 7201690 w 11737975"/>
              <a:gd name="connsiteY6041" fmla="*/ 4246356 h 6679095"/>
              <a:gd name="connsiteX6042" fmla="*/ 7201852 w 11737975"/>
              <a:gd name="connsiteY6042" fmla="*/ 4251800 h 6679095"/>
              <a:gd name="connsiteX6043" fmla="*/ 7199693 w 11737975"/>
              <a:gd name="connsiteY6043" fmla="*/ 4251595 h 6679095"/>
              <a:gd name="connsiteX6044" fmla="*/ 7198034 w 11737975"/>
              <a:gd name="connsiteY6044" fmla="*/ 4253623 h 6679095"/>
              <a:gd name="connsiteX6045" fmla="*/ 7198463 w 11737975"/>
              <a:gd name="connsiteY6045" fmla="*/ 4258595 h 6679095"/>
              <a:gd name="connsiteX6046" fmla="*/ 7202066 w 11737975"/>
              <a:gd name="connsiteY6046" fmla="*/ 4259026 h 6679095"/>
              <a:gd name="connsiteX6047" fmla="*/ 7202128 w 11737975"/>
              <a:gd name="connsiteY6047" fmla="*/ 4261115 h 6679095"/>
              <a:gd name="connsiteX6048" fmla="*/ 7207821 w 11737975"/>
              <a:gd name="connsiteY6048" fmla="*/ 4272153 h 6679095"/>
              <a:gd name="connsiteX6049" fmla="*/ 7216182 w 11737975"/>
              <a:gd name="connsiteY6049" fmla="*/ 4269489 h 6679095"/>
              <a:gd name="connsiteX6050" fmla="*/ 7218260 w 11737975"/>
              <a:gd name="connsiteY6050" fmla="*/ 4265626 h 6679095"/>
              <a:gd name="connsiteX6051" fmla="*/ 7220259 w 11737975"/>
              <a:gd name="connsiteY6051" fmla="*/ 4264400 h 6679095"/>
              <a:gd name="connsiteX6052" fmla="*/ 7221179 w 11737975"/>
              <a:gd name="connsiteY6052" fmla="*/ 4267578 h 6679095"/>
              <a:gd name="connsiteX6053" fmla="*/ 7226731 w 11737975"/>
              <a:gd name="connsiteY6053" fmla="*/ 4266897 h 6679095"/>
              <a:gd name="connsiteX6054" fmla="*/ 7230333 w 11737975"/>
              <a:gd name="connsiteY6054" fmla="*/ 4254986 h 6679095"/>
              <a:gd name="connsiteX6055" fmla="*/ 7240387 w 11737975"/>
              <a:gd name="connsiteY6055" fmla="*/ 4255499 h 6679095"/>
              <a:gd name="connsiteX6056" fmla="*/ 7250723 w 11737975"/>
              <a:gd name="connsiteY6056" fmla="*/ 4248730 h 6679095"/>
              <a:gd name="connsiteX6057" fmla="*/ 7228258 w 11737975"/>
              <a:gd name="connsiteY6057" fmla="*/ 4240959 h 6679095"/>
              <a:gd name="connsiteX6058" fmla="*/ 7223416 w 11737975"/>
              <a:gd name="connsiteY6058" fmla="*/ 4224690 h 6679095"/>
              <a:gd name="connsiteX6059" fmla="*/ 7221080 w 11737975"/>
              <a:gd name="connsiteY6059" fmla="*/ 4226547 h 6679095"/>
              <a:gd name="connsiteX6060" fmla="*/ 7189560 w 11737975"/>
              <a:gd name="connsiteY6060" fmla="*/ 4201012 h 6679095"/>
              <a:gd name="connsiteX6061" fmla="*/ 7183939 w 11737975"/>
              <a:gd name="connsiteY6061" fmla="*/ 4201962 h 6679095"/>
              <a:gd name="connsiteX6062" fmla="*/ 7177760 w 11737975"/>
              <a:gd name="connsiteY6062" fmla="*/ 4218687 h 6679095"/>
              <a:gd name="connsiteX6063" fmla="*/ 7188994 w 11737975"/>
              <a:gd name="connsiteY6063" fmla="*/ 4224413 h 6679095"/>
              <a:gd name="connsiteX6064" fmla="*/ 7189560 w 11737975"/>
              <a:gd name="connsiteY6064" fmla="*/ 4201012 h 6679095"/>
              <a:gd name="connsiteX6065" fmla="*/ 6965985 w 11737975"/>
              <a:gd name="connsiteY6065" fmla="*/ 4200518 h 6679095"/>
              <a:gd name="connsiteX6066" fmla="*/ 6964914 w 11737975"/>
              <a:gd name="connsiteY6066" fmla="*/ 4205658 h 6679095"/>
              <a:gd name="connsiteX6067" fmla="*/ 6963146 w 11737975"/>
              <a:gd name="connsiteY6067" fmla="*/ 4202193 h 6679095"/>
              <a:gd name="connsiteX6068" fmla="*/ 6956630 w 11737975"/>
              <a:gd name="connsiteY6068" fmla="*/ 4201074 h 6679095"/>
              <a:gd name="connsiteX6069" fmla="*/ 6954140 w 11737975"/>
              <a:gd name="connsiteY6069" fmla="*/ 4206379 h 6679095"/>
              <a:gd name="connsiteX6070" fmla="*/ 6952932 w 11737975"/>
              <a:gd name="connsiteY6070" fmla="*/ 4206165 h 6679095"/>
              <a:gd name="connsiteX6071" fmla="*/ 6952312 w 11737975"/>
              <a:gd name="connsiteY6071" fmla="*/ 4218002 h 6679095"/>
              <a:gd name="connsiteX6072" fmla="*/ 6956493 w 11737975"/>
              <a:gd name="connsiteY6072" fmla="*/ 4222795 h 6679095"/>
              <a:gd name="connsiteX6073" fmla="*/ 6963898 w 11737975"/>
              <a:gd name="connsiteY6073" fmla="*/ 4221641 h 6679095"/>
              <a:gd name="connsiteX6074" fmla="*/ 6964545 w 11737975"/>
              <a:gd name="connsiteY6074" fmla="*/ 4211257 h 6679095"/>
              <a:gd name="connsiteX6075" fmla="*/ 6966572 w 11737975"/>
              <a:gd name="connsiteY6075" fmla="*/ 4221846 h 6679095"/>
              <a:gd name="connsiteX6076" fmla="*/ 6965985 w 11737975"/>
              <a:gd name="connsiteY6076" fmla="*/ 4200518 h 6679095"/>
              <a:gd name="connsiteX6077" fmla="*/ 7953046 w 11737975"/>
              <a:gd name="connsiteY6077" fmla="*/ 4194795 h 6679095"/>
              <a:gd name="connsiteX6078" fmla="*/ 7926137 w 11737975"/>
              <a:gd name="connsiteY6078" fmla="*/ 4215831 h 6679095"/>
              <a:gd name="connsiteX6079" fmla="*/ 7953046 w 11737975"/>
              <a:gd name="connsiteY6079" fmla="*/ 4194795 h 6679095"/>
              <a:gd name="connsiteX6080" fmla="*/ 8012447 w 11737975"/>
              <a:gd name="connsiteY6080" fmla="*/ 4185104 h 6679095"/>
              <a:gd name="connsiteX6081" fmla="*/ 8004187 w 11737975"/>
              <a:gd name="connsiteY6081" fmla="*/ 4194821 h 6679095"/>
              <a:gd name="connsiteX6082" fmla="*/ 8017254 w 11737975"/>
              <a:gd name="connsiteY6082" fmla="*/ 4188741 h 6679095"/>
              <a:gd name="connsiteX6083" fmla="*/ 8012447 w 11737975"/>
              <a:gd name="connsiteY6083" fmla="*/ 4185104 h 6679095"/>
              <a:gd name="connsiteX6084" fmla="*/ 3098596 w 11737975"/>
              <a:gd name="connsiteY6084" fmla="*/ 4183554 h 6679095"/>
              <a:gd name="connsiteX6085" fmla="*/ 3098917 w 11737975"/>
              <a:gd name="connsiteY6085" fmla="*/ 4183956 h 6679095"/>
              <a:gd name="connsiteX6086" fmla="*/ 3097485 w 11737975"/>
              <a:gd name="connsiteY6086" fmla="*/ 4184666 h 6679095"/>
              <a:gd name="connsiteX6087" fmla="*/ 3098596 w 11737975"/>
              <a:gd name="connsiteY6087" fmla="*/ 4183554 h 6679095"/>
              <a:gd name="connsiteX6088" fmla="*/ 7467610 w 11737975"/>
              <a:gd name="connsiteY6088" fmla="*/ 4170285 h 6679095"/>
              <a:gd name="connsiteX6089" fmla="*/ 7458673 w 11737975"/>
              <a:gd name="connsiteY6089" fmla="*/ 4179358 h 6679095"/>
              <a:gd name="connsiteX6090" fmla="*/ 7462554 w 11737975"/>
              <a:gd name="connsiteY6090" fmla="*/ 4191934 h 6679095"/>
              <a:gd name="connsiteX6091" fmla="*/ 7467610 w 11737975"/>
              <a:gd name="connsiteY6091" fmla="*/ 4170285 h 6679095"/>
              <a:gd name="connsiteX6092" fmla="*/ 7148057 w 11737975"/>
              <a:gd name="connsiteY6092" fmla="*/ 4168882 h 6679095"/>
              <a:gd name="connsiteX6093" fmla="*/ 7143507 w 11737975"/>
              <a:gd name="connsiteY6093" fmla="*/ 4169023 h 6679095"/>
              <a:gd name="connsiteX6094" fmla="*/ 7137820 w 11737975"/>
              <a:gd name="connsiteY6094" fmla="*/ 4178017 h 6679095"/>
              <a:gd name="connsiteX6095" fmla="*/ 7137269 w 11737975"/>
              <a:gd name="connsiteY6095" fmla="*/ 4184234 h 6679095"/>
              <a:gd name="connsiteX6096" fmla="*/ 7148398 w 11737975"/>
              <a:gd name="connsiteY6096" fmla="*/ 4191583 h 6679095"/>
              <a:gd name="connsiteX6097" fmla="*/ 7151212 w 11737975"/>
              <a:gd name="connsiteY6097" fmla="*/ 4188213 h 6679095"/>
              <a:gd name="connsiteX6098" fmla="*/ 7154963 w 11737975"/>
              <a:gd name="connsiteY6098" fmla="*/ 4191626 h 6679095"/>
              <a:gd name="connsiteX6099" fmla="*/ 7162373 w 11737975"/>
              <a:gd name="connsiteY6099" fmla="*/ 4173000 h 6679095"/>
              <a:gd name="connsiteX6100" fmla="*/ 7157737 w 11737975"/>
              <a:gd name="connsiteY6100" fmla="*/ 4170114 h 6679095"/>
              <a:gd name="connsiteX6101" fmla="*/ 7152301 w 11737975"/>
              <a:gd name="connsiteY6101" fmla="*/ 4172961 h 6679095"/>
              <a:gd name="connsiteX6102" fmla="*/ 7850222 w 11737975"/>
              <a:gd name="connsiteY6102" fmla="*/ 4166818 h 6679095"/>
              <a:gd name="connsiteX6103" fmla="*/ 7840201 w 11737975"/>
              <a:gd name="connsiteY6103" fmla="*/ 4171670 h 6679095"/>
              <a:gd name="connsiteX6104" fmla="*/ 7840378 w 11737975"/>
              <a:gd name="connsiteY6104" fmla="*/ 4171199 h 6679095"/>
              <a:gd name="connsiteX6105" fmla="*/ 7829448 w 11737975"/>
              <a:gd name="connsiteY6105" fmla="*/ 4176244 h 6679095"/>
              <a:gd name="connsiteX6106" fmla="*/ 7828254 w 11737975"/>
              <a:gd name="connsiteY6106" fmla="*/ 4175259 h 6679095"/>
              <a:gd name="connsiteX6107" fmla="*/ 7788886 w 11737975"/>
              <a:gd name="connsiteY6107" fmla="*/ 4190915 h 6679095"/>
              <a:gd name="connsiteX6108" fmla="*/ 7839392 w 11737975"/>
              <a:gd name="connsiteY6108" fmla="*/ 4184457 h 6679095"/>
              <a:gd name="connsiteX6109" fmla="*/ 7836141 w 11737975"/>
              <a:gd name="connsiteY6109" fmla="*/ 4181772 h 6679095"/>
              <a:gd name="connsiteX6110" fmla="*/ 7836548 w 11737975"/>
              <a:gd name="connsiteY6110" fmla="*/ 4181397 h 6679095"/>
              <a:gd name="connsiteX6111" fmla="*/ 7839140 w 11737975"/>
              <a:gd name="connsiteY6111" fmla="*/ 4174498 h 6679095"/>
              <a:gd name="connsiteX6112" fmla="*/ 7840772 w 11737975"/>
              <a:gd name="connsiteY6112" fmla="*/ 4181432 h 6679095"/>
              <a:gd name="connsiteX6113" fmla="*/ 7845224 w 11737975"/>
              <a:gd name="connsiteY6113" fmla="*/ 4188642 h 6679095"/>
              <a:gd name="connsiteX6114" fmla="*/ 7839791 w 11737975"/>
              <a:gd name="connsiteY6114" fmla="*/ 4194658 h 6679095"/>
              <a:gd name="connsiteX6115" fmla="*/ 7837517 w 11737975"/>
              <a:gd name="connsiteY6115" fmla="*/ 4204247 h 6679095"/>
              <a:gd name="connsiteX6116" fmla="*/ 7895478 w 11737975"/>
              <a:gd name="connsiteY6116" fmla="*/ 4183122 h 6679095"/>
              <a:gd name="connsiteX6117" fmla="*/ 7884852 w 11737975"/>
              <a:gd name="connsiteY6117" fmla="*/ 4174675 h 6679095"/>
              <a:gd name="connsiteX6118" fmla="*/ 7868363 w 11737975"/>
              <a:gd name="connsiteY6118" fmla="*/ 4174608 h 6679095"/>
              <a:gd name="connsiteX6119" fmla="*/ 7860721 w 11737975"/>
              <a:gd name="connsiteY6119" fmla="*/ 4177815 h 6679095"/>
              <a:gd name="connsiteX6120" fmla="*/ 7861763 w 11737975"/>
              <a:gd name="connsiteY6120" fmla="*/ 4172922 h 6679095"/>
              <a:gd name="connsiteX6121" fmla="*/ 7850222 w 11737975"/>
              <a:gd name="connsiteY6121" fmla="*/ 4166818 h 6679095"/>
              <a:gd name="connsiteX6122" fmla="*/ 7918968 w 11737975"/>
              <a:gd name="connsiteY6122" fmla="*/ 4162507 h 6679095"/>
              <a:gd name="connsiteX6123" fmla="*/ 7909036 w 11737975"/>
              <a:gd name="connsiteY6123" fmla="*/ 4166230 h 6679095"/>
              <a:gd name="connsiteX6124" fmla="*/ 7907175 w 11737975"/>
              <a:gd name="connsiteY6124" fmla="*/ 4170758 h 6679095"/>
              <a:gd name="connsiteX6125" fmla="*/ 7918968 w 11737975"/>
              <a:gd name="connsiteY6125" fmla="*/ 4162507 h 6679095"/>
              <a:gd name="connsiteX6126" fmla="*/ 7518294 w 11737975"/>
              <a:gd name="connsiteY6126" fmla="*/ 4155907 h 6679095"/>
              <a:gd name="connsiteX6127" fmla="*/ 7507043 w 11737975"/>
              <a:gd name="connsiteY6127" fmla="*/ 4167826 h 6679095"/>
              <a:gd name="connsiteX6128" fmla="*/ 7511711 w 11737975"/>
              <a:gd name="connsiteY6128" fmla="*/ 4170474 h 6679095"/>
              <a:gd name="connsiteX6129" fmla="*/ 7521760 w 11737975"/>
              <a:gd name="connsiteY6129" fmla="*/ 4159993 h 6679095"/>
              <a:gd name="connsiteX6130" fmla="*/ 7518294 w 11737975"/>
              <a:gd name="connsiteY6130" fmla="*/ 4155907 h 6679095"/>
              <a:gd name="connsiteX6131" fmla="*/ 7018703 w 11737975"/>
              <a:gd name="connsiteY6131" fmla="*/ 4153974 h 6679095"/>
              <a:gd name="connsiteX6132" fmla="*/ 7007417 w 11737975"/>
              <a:gd name="connsiteY6132" fmla="*/ 4189634 h 6679095"/>
              <a:gd name="connsiteX6133" fmla="*/ 6975933 w 11737975"/>
              <a:gd name="connsiteY6133" fmla="*/ 4182705 h 6679095"/>
              <a:gd name="connsiteX6134" fmla="*/ 6984895 w 11737975"/>
              <a:gd name="connsiteY6134" fmla="*/ 4197226 h 6679095"/>
              <a:gd name="connsiteX6135" fmla="*/ 7029349 w 11737975"/>
              <a:gd name="connsiteY6135" fmla="*/ 4222453 h 6679095"/>
              <a:gd name="connsiteX6136" fmla="*/ 7020467 w 11737975"/>
              <a:gd name="connsiteY6136" fmla="*/ 4199888 h 6679095"/>
              <a:gd name="connsiteX6137" fmla="*/ 7018703 w 11737975"/>
              <a:gd name="connsiteY6137" fmla="*/ 4153974 h 6679095"/>
              <a:gd name="connsiteX6138" fmla="*/ 7761110 w 11737975"/>
              <a:gd name="connsiteY6138" fmla="*/ 4150395 h 6679095"/>
              <a:gd name="connsiteX6139" fmla="*/ 7750519 w 11737975"/>
              <a:gd name="connsiteY6139" fmla="*/ 4178749 h 6679095"/>
              <a:gd name="connsiteX6140" fmla="*/ 7763861 w 11737975"/>
              <a:gd name="connsiteY6140" fmla="*/ 4161782 h 6679095"/>
              <a:gd name="connsiteX6141" fmla="*/ 7761110 w 11737975"/>
              <a:gd name="connsiteY6141" fmla="*/ 4150395 h 6679095"/>
              <a:gd name="connsiteX6142" fmla="*/ 7123834 w 11737975"/>
              <a:gd name="connsiteY6142" fmla="*/ 4150136 h 6679095"/>
              <a:gd name="connsiteX6143" fmla="*/ 7118626 w 11737975"/>
              <a:gd name="connsiteY6143" fmla="*/ 4152089 h 6679095"/>
              <a:gd name="connsiteX6144" fmla="*/ 7115081 w 11737975"/>
              <a:gd name="connsiteY6144" fmla="*/ 4155553 h 6679095"/>
              <a:gd name="connsiteX6145" fmla="*/ 7123950 w 11737975"/>
              <a:gd name="connsiteY6145" fmla="*/ 4163609 h 6679095"/>
              <a:gd name="connsiteX6146" fmla="*/ 7123834 w 11737975"/>
              <a:gd name="connsiteY6146" fmla="*/ 4150136 h 6679095"/>
              <a:gd name="connsiteX6147" fmla="*/ 7743408 w 11737975"/>
              <a:gd name="connsiteY6147" fmla="*/ 4148612 h 6679095"/>
              <a:gd name="connsiteX6148" fmla="*/ 7733036 w 11737975"/>
              <a:gd name="connsiteY6148" fmla="*/ 4157715 h 6679095"/>
              <a:gd name="connsiteX6149" fmla="*/ 7731543 w 11737975"/>
              <a:gd name="connsiteY6149" fmla="*/ 4159996 h 6679095"/>
              <a:gd name="connsiteX6150" fmla="*/ 7731064 w 11737975"/>
              <a:gd name="connsiteY6150" fmla="*/ 4159341 h 6679095"/>
              <a:gd name="connsiteX6151" fmla="*/ 7715693 w 11737975"/>
              <a:gd name="connsiteY6151" fmla="*/ 4175712 h 6679095"/>
              <a:gd name="connsiteX6152" fmla="*/ 7719501 w 11737975"/>
              <a:gd name="connsiteY6152" fmla="*/ 4180179 h 6679095"/>
              <a:gd name="connsiteX6153" fmla="*/ 7733771 w 11737975"/>
              <a:gd name="connsiteY6153" fmla="*/ 4173771 h 6679095"/>
              <a:gd name="connsiteX6154" fmla="*/ 7733599 w 11737975"/>
              <a:gd name="connsiteY6154" fmla="*/ 4171066 h 6679095"/>
              <a:gd name="connsiteX6155" fmla="*/ 7735890 w 11737975"/>
              <a:gd name="connsiteY6155" fmla="*/ 4168610 h 6679095"/>
              <a:gd name="connsiteX6156" fmla="*/ 7746335 w 11737975"/>
              <a:gd name="connsiteY6156" fmla="*/ 4149542 h 6679095"/>
              <a:gd name="connsiteX6157" fmla="*/ 7743408 w 11737975"/>
              <a:gd name="connsiteY6157" fmla="*/ 4148612 h 6679095"/>
              <a:gd name="connsiteX6158" fmla="*/ 7711290 w 11737975"/>
              <a:gd name="connsiteY6158" fmla="*/ 4146057 h 6679095"/>
              <a:gd name="connsiteX6159" fmla="*/ 7708150 w 11737975"/>
              <a:gd name="connsiteY6159" fmla="*/ 4149702 h 6679095"/>
              <a:gd name="connsiteX6160" fmla="*/ 7717542 w 11737975"/>
              <a:gd name="connsiteY6160" fmla="*/ 4153017 h 6679095"/>
              <a:gd name="connsiteX6161" fmla="*/ 7713673 w 11737975"/>
              <a:gd name="connsiteY6161" fmla="*/ 4146196 h 6679095"/>
              <a:gd name="connsiteX6162" fmla="*/ 7711290 w 11737975"/>
              <a:gd name="connsiteY6162" fmla="*/ 4146057 h 6679095"/>
              <a:gd name="connsiteX6163" fmla="*/ 7029940 w 11737975"/>
              <a:gd name="connsiteY6163" fmla="*/ 4136311 h 6679095"/>
              <a:gd name="connsiteX6164" fmla="*/ 7025846 w 11737975"/>
              <a:gd name="connsiteY6164" fmla="*/ 4139908 h 6679095"/>
              <a:gd name="connsiteX6165" fmla="*/ 7025085 w 11737975"/>
              <a:gd name="connsiteY6165" fmla="*/ 4148313 h 6679095"/>
              <a:gd name="connsiteX6166" fmla="*/ 7029940 w 11737975"/>
              <a:gd name="connsiteY6166" fmla="*/ 4136311 h 6679095"/>
              <a:gd name="connsiteX6167" fmla="*/ 7983203 w 11737975"/>
              <a:gd name="connsiteY6167" fmla="*/ 4132429 h 6679095"/>
              <a:gd name="connsiteX6168" fmla="*/ 7967659 w 11737975"/>
              <a:gd name="connsiteY6168" fmla="*/ 4139649 h 6679095"/>
              <a:gd name="connsiteX6169" fmla="*/ 7956001 w 11737975"/>
              <a:gd name="connsiteY6169" fmla="*/ 4155244 h 6679095"/>
              <a:gd name="connsiteX6170" fmla="*/ 7958941 w 11737975"/>
              <a:gd name="connsiteY6170" fmla="*/ 4166589 h 6679095"/>
              <a:gd name="connsiteX6171" fmla="*/ 7983203 w 11737975"/>
              <a:gd name="connsiteY6171" fmla="*/ 4132429 h 6679095"/>
              <a:gd name="connsiteX6172" fmla="*/ 7605877 w 11737975"/>
              <a:gd name="connsiteY6172" fmla="*/ 4131332 h 6679095"/>
              <a:gd name="connsiteX6173" fmla="*/ 7582191 w 11737975"/>
              <a:gd name="connsiteY6173" fmla="*/ 4168138 h 6679095"/>
              <a:gd name="connsiteX6174" fmla="*/ 7591740 w 11737975"/>
              <a:gd name="connsiteY6174" fmla="*/ 4172718 h 6679095"/>
              <a:gd name="connsiteX6175" fmla="*/ 7605877 w 11737975"/>
              <a:gd name="connsiteY6175" fmla="*/ 4131332 h 6679095"/>
              <a:gd name="connsiteX6176" fmla="*/ 7562549 w 11737975"/>
              <a:gd name="connsiteY6176" fmla="*/ 4130602 h 6679095"/>
              <a:gd name="connsiteX6177" fmla="*/ 7555771 w 11737975"/>
              <a:gd name="connsiteY6177" fmla="*/ 4139973 h 6679095"/>
              <a:gd name="connsiteX6178" fmla="*/ 7560873 w 11737975"/>
              <a:gd name="connsiteY6178" fmla="*/ 4143279 h 6679095"/>
              <a:gd name="connsiteX6179" fmla="*/ 7549414 w 11737975"/>
              <a:gd name="connsiteY6179" fmla="*/ 4151770 h 6679095"/>
              <a:gd name="connsiteX6180" fmla="*/ 7519145 w 11737975"/>
              <a:gd name="connsiteY6180" fmla="*/ 4192912 h 6679095"/>
              <a:gd name="connsiteX6181" fmla="*/ 7516700 w 11737975"/>
              <a:gd name="connsiteY6181" fmla="*/ 4188172 h 6679095"/>
              <a:gd name="connsiteX6182" fmla="*/ 7508773 w 11737975"/>
              <a:gd name="connsiteY6182" fmla="*/ 4186794 h 6679095"/>
              <a:gd name="connsiteX6183" fmla="*/ 7508017 w 11737975"/>
              <a:gd name="connsiteY6183" fmla="*/ 4190015 h 6679095"/>
              <a:gd name="connsiteX6184" fmla="*/ 7501675 w 11737975"/>
              <a:gd name="connsiteY6184" fmla="*/ 4193025 h 6679095"/>
              <a:gd name="connsiteX6185" fmla="*/ 7499140 w 11737975"/>
              <a:gd name="connsiteY6185" fmla="*/ 4192265 h 6679095"/>
              <a:gd name="connsiteX6186" fmla="*/ 7493345 w 11737975"/>
              <a:gd name="connsiteY6186" fmla="*/ 4193867 h 6679095"/>
              <a:gd name="connsiteX6187" fmla="*/ 7493676 w 11737975"/>
              <a:gd name="connsiteY6187" fmla="*/ 4192480 h 6679095"/>
              <a:gd name="connsiteX6188" fmla="*/ 7487197 w 11737975"/>
              <a:gd name="connsiteY6188" fmla="*/ 4152323 h 6679095"/>
              <a:gd name="connsiteX6189" fmla="*/ 7478424 w 11737975"/>
              <a:gd name="connsiteY6189" fmla="*/ 4179500 h 6679095"/>
              <a:gd name="connsiteX6190" fmla="*/ 7474697 w 11737975"/>
              <a:gd name="connsiteY6190" fmla="*/ 4200578 h 6679095"/>
              <a:gd name="connsiteX6191" fmla="*/ 7455979 w 11737975"/>
              <a:gd name="connsiteY6191" fmla="*/ 4216481 h 6679095"/>
              <a:gd name="connsiteX6192" fmla="*/ 7481549 w 11737975"/>
              <a:gd name="connsiteY6192" fmla="*/ 4212729 h 6679095"/>
              <a:gd name="connsiteX6193" fmla="*/ 7494107 w 11737975"/>
              <a:gd name="connsiteY6193" fmla="*/ 4208076 h 6679095"/>
              <a:gd name="connsiteX6194" fmla="*/ 7493930 w 11737975"/>
              <a:gd name="connsiteY6194" fmla="*/ 4208863 h 6679095"/>
              <a:gd name="connsiteX6195" fmla="*/ 7498525 w 11737975"/>
              <a:gd name="connsiteY6195" fmla="*/ 4211139 h 6679095"/>
              <a:gd name="connsiteX6196" fmla="*/ 7498165 w 11737975"/>
              <a:gd name="connsiteY6196" fmla="*/ 4219999 h 6679095"/>
              <a:gd name="connsiteX6197" fmla="*/ 7536382 w 11737975"/>
              <a:gd name="connsiteY6197" fmla="*/ 4217226 h 6679095"/>
              <a:gd name="connsiteX6198" fmla="*/ 7524218 w 11737975"/>
              <a:gd name="connsiteY6198" fmla="*/ 4200594 h 6679095"/>
              <a:gd name="connsiteX6199" fmla="*/ 7521814 w 11737975"/>
              <a:gd name="connsiteY6199" fmla="*/ 4200019 h 6679095"/>
              <a:gd name="connsiteX6200" fmla="*/ 7520682 w 11737975"/>
              <a:gd name="connsiteY6200" fmla="*/ 4197380 h 6679095"/>
              <a:gd name="connsiteX6201" fmla="*/ 7521143 w 11737975"/>
              <a:gd name="connsiteY6201" fmla="*/ 4196785 h 6679095"/>
              <a:gd name="connsiteX6202" fmla="*/ 7519747 w 11737975"/>
              <a:gd name="connsiteY6202" fmla="*/ 4194079 h 6679095"/>
              <a:gd name="connsiteX6203" fmla="*/ 7541350 w 11737975"/>
              <a:gd name="connsiteY6203" fmla="*/ 4187673 h 6679095"/>
              <a:gd name="connsiteX6204" fmla="*/ 7538117 w 11737975"/>
              <a:gd name="connsiteY6204" fmla="*/ 4190133 h 6679095"/>
              <a:gd name="connsiteX6205" fmla="*/ 7543605 w 11737975"/>
              <a:gd name="connsiteY6205" fmla="*/ 4195682 h 6679095"/>
              <a:gd name="connsiteX6206" fmla="*/ 7550580 w 11737975"/>
              <a:gd name="connsiteY6206" fmla="*/ 4190373 h 6679095"/>
              <a:gd name="connsiteX6207" fmla="*/ 7545131 w 11737975"/>
              <a:gd name="connsiteY6207" fmla="*/ 4184864 h 6679095"/>
              <a:gd name="connsiteX6208" fmla="*/ 7559735 w 11737975"/>
              <a:gd name="connsiteY6208" fmla="*/ 4173497 h 6679095"/>
              <a:gd name="connsiteX6209" fmla="*/ 7558773 w 11737975"/>
              <a:gd name="connsiteY6209" fmla="*/ 4175601 h 6679095"/>
              <a:gd name="connsiteX6210" fmla="*/ 7588716 w 11737975"/>
              <a:gd name="connsiteY6210" fmla="*/ 4154214 h 6679095"/>
              <a:gd name="connsiteX6211" fmla="*/ 7583374 w 11737975"/>
              <a:gd name="connsiteY6211" fmla="*/ 4151894 h 6679095"/>
              <a:gd name="connsiteX6212" fmla="*/ 7584997 w 11737975"/>
              <a:gd name="connsiteY6212" fmla="*/ 4151890 h 6679095"/>
              <a:gd name="connsiteX6213" fmla="*/ 7593246 w 11737975"/>
              <a:gd name="connsiteY6213" fmla="*/ 4143584 h 6679095"/>
              <a:gd name="connsiteX6214" fmla="*/ 7589342 w 11737975"/>
              <a:gd name="connsiteY6214" fmla="*/ 4140419 h 6679095"/>
              <a:gd name="connsiteX6215" fmla="*/ 7594477 w 11737975"/>
              <a:gd name="connsiteY6215" fmla="*/ 4133698 h 6679095"/>
              <a:gd name="connsiteX6216" fmla="*/ 7583024 w 11737975"/>
              <a:gd name="connsiteY6216" fmla="*/ 4135296 h 6679095"/>
              <a:gd name="connsiteX6217" fmla="*/ 7579958 w 11737975"/>
              <a:gd name="connsiteY6217" fmla="*/ 4132810 h 6679095"/>
              <a:gd name="connsiteX6218" fmla="*/ 7562549 w 11737975"/>
              <a:gd name="connsiteY6218" fmla="*/ 4130602 h 6679095"/>
              <a:gd name="connsiteX6219" fmla="*/ 7141464 w 11737975"/>
              <a:gd name="connsiteY6219" fmla="*/ 4130100 h 6679095"/>
              <a:gd name="connsiteX6220" fmla="*/ 7137355 w 11737975"/>
              <a:gd name="connsiteY6220" fmla="*/ 4130892 h 6679095"/>
              <a:gd name="connsiteX6221" fmla="*/ 7127337 w 11737975"/>
              <a:gd name="connsiteY6221" fmla="*/ 4164476 h 6679095"/>
              <a:gd name="connsiteX6222" fmla="*/ 7134020 w 11737975"/>
              <a:gd name="connsiteY6222" fmla="*/ 4161707 h 6679095"/>
              <a:gd name="connsiteX6223" fmla="*/ 7141464 w 11737975"/>
              <a:gd name="connsiteY6223" fmla="*/ 4130100 h 6679095"/>
              <a:gd name="connsiteX6224" fmla="*/ 7067051 w 11737975"/>
              <a:gd name="connsiteY6224" fmla="*/ 4128834 h 6679095"/>
              <a:gd name="connsiteX6225" fmla="*/ 7070581 w 11737975"/>
              <a:gd name="connsiteY6225" fmla="*/ 4130596 h 6679095"/>
              <a:gd name="connsiteX6226" fmla="*/ 7070754 w 11737975"/>
              <a:gd name="connsiteY6226" fmla="*/ 4131317 h 6679095"/>
              <a:gd name="connsiteX6227" fmla="*/ 7118540 w 11737975"/>
              <a:gd name="connsiteY6227" fmla="*/ 4128055 h 6679095"/>
              <a:gd name="connsiteX6228" fmla="*/ 7118809 w 11737975"/>
              <a:gd name="connsiteY6228" fmla="*/ 4135886 h 6679095"/>
              <a:gd name="connsiteX6229" fmla="*/ 7122956 w 11737975"/>
              <a:gd name="connsiteY6229" fmla="*/ 4128884 h 6679095"/>
              <a:gd name="connsiteX6230" fmla="*/ 7118540 w 11737975"/>
              <a:gd name="connsiteY6230" fmla="*/ 4128055 h 6679095"/>
              <a:gd name="connsiteX6231" fmla="*/ 7693432 w 11737975"/>
              <a:gd name="connsiteY6231" fmla="*/ 4126494 h 6679095"/>
              <a:gd name="connsiteX6232" fmla="*/ 7686838 w 11737975"/>
              <a:gd name="connsiteY6232" fmla="*/ 4129153 h 6679095"/>
              <a:gd name="connsiteX6233" fmla="*/ 7690653 w 11737975"/>
              <a:gd name="connsiteY6233" fmla="*/ 4141034 h 6679095"/>
              <a:gd name="connsiteX6234" fmla="*/ 7698659 w 11737975"/>
              <a:gd name="connsiteY6234" fmla="*/ 4132230 h 6679095"/>
              <a:gd name="connsiteX6235" fmla="*/ 7693432 w 11737975"/>
              <a:gd name="connsiteY6235" fmla="*/ 4126494 h 6679095"/>
              <a:gd name="connsiteX6236" fmla="*/ 7459582 w 11737975"/>
              <a:gd name="connsiteY6236" fmla="*/ 4126061 h 6679095"/>
              <a:gd name="connsiteX6237" fmla="*/ 7452730 w 11737975"/>
              <a:gd name="connsiteY6237" fmla="*/ 4145484 h 6679095"/>
              <a:gd name="connsiteX6238" fmla="*/ 7455082 w 11737975"/>
              <a:gd name="connsiteY6238" fmla="*/ 4154458 h 6679095"/>
              <a:gd name="connsiteX6239" fmla="*/ 7453397 w 11737975"/>
              <a:gd name="connsiteY6239" fmla="*/ 4157253 h 6679095"/>
              <a:gd name="connsiteX6240" fmla="*/ 7454809 w 11737975"/>
              <a:gd name="connsiteY6240" fmla="*/ 4168726 h 6679095"/>
              <a:gd name="connsiteX6241" fmla="*/ 7463837 w 11737975"/>
              <a:gd name="connsiteY6241" fmla="*/ 4159045 h 6679095"/>
              <a:gd name="connsiteX6242" fmla="*/ 7464076 w 11737975"/>
              <a:gd name="connsiteY6242" fmla="*/ 4154807 h 6679095"/>
              <a:gd name="connsiteX6243" fmla="*/ 7467681 w 11737975"/>
              <a:gd name="connsiteY6243" fmla="*/ 4142309 h 6679095"/>
              <a:gd name="connsiteX6244" fmla="*/ 7459582 w 11737975"/>
              <a:gd name="connsiteY6244" fmla="*/ 4126061 h 6679095"/>
              <a:gd name="connsiteX6245" fmla="*/ 7376959 w 11737975"/>
              <a:gd name="connsiteY6245" fmla="*/ 4124736 h 6679095"/>
              <a:gd name="connsiteX6246" fmla="*/ 7372738 w 11737975"/>
              <a:gd name="connsiteY6246" fmla="*/ 4126880 h 6679095"/>
              <a:gd name="connsiteX6247" fmla="*/ 7368515 w 11737975"/>
              <a:gd name="connsiteY6247" fmla="*/ 4124890 h 6679095"/>
              <a:gd name="connsiteX6248" fmla="*/ 7365203 w 11737975"/>
              <a:gd name="connsiteY6248" fmla="*/ 4126832 h 6679095"/>
              <a:gd name="connsiteX6249" fmla="*/ 7363390 w 11737975"/>
              <a:gd name="connsiteY6249" fmla="*/ 4133884 h 6679095"/>
              <a:gd name="connsiteX6250" fmla="*/ 7367181 w 11737975"/>
              <a:gd name="connsiteY6250" fmla="*/ 4135782 h 6679095"/>
              <a:gd name="connsiteX6251" fmla="*/ 7365544 w 11737975"/>
              <a:gd name="connsiteY6251" fmla="*/ 4140212 h 6679095"/>
              <a:gd name="connsiteX6252" fmla="*/ 7369233 w 11737975"/>
              <a:gd name="connsiteY6252" fmla="*/ 4151626 h 6679095"/>
              <a:gd name="connsiteX6253" fmla="*/ 7379995 w 11737975"/>
              <a:gd name="connsiteY6253" fmla="*/ 4153733 h 6679095"/>
              <a:gd name="connsiteX6254" fmla="*/ 7376959 w 11737975"/>
              <a:gd name="connsiteY6254" fmla="*/ 4124736 h 6679095"/>
              <a:gd name="connsiteX6255" fmla="*/ 7819937 w 11737975"/>
              <a:gd name="connsiteY6255" fmla="*/ 4124534 h 6679095"/>
              <a:gd name="connsiteX6256" fmla="*/ 7818616 w 11737975"/>
              <a:gd name="connsiteY6256" fmla="*/ 4136744 h 6679095"/>
              <a:gd name="connsiteX6257" fmla="*/ 7830574 w 11737975"/>
              <a:gd name="connsiteY6257" fmla="*/ 4172075 h 6679095"/>
              <a:gd name="connsiteX6258" fmla="*/ 7835115 w 11737975"/>
              <a:gd name="connsiteY6258" fmla="*/ 4155564 h 6679095"/>
              <a:gd name="connsiteX6259" fmla="*/ 7852401 w 11737975"/>
              <a:gd name="connsiteY6259" fmla="*/ 4129940 h 6679095"/>
              <a:gd name="connsiteX6260" fmla="*/ 7847600 w 11737975"/>
              <a:gd name="connsiteY6260" fmla="*/ 4128442 h 6679095"/>
              <a:gd name="connsiteX6261" fmla="*/ 7832732 w 11737975"/>
              <a:gd name="connsiteY6261" fmla="*/ 4143656 h 6679095"/>
              <a:gd name="connsiteX6262" fmla="*/ 7819937 w 11737975"/>
              <a:gd name="connsiteY6262" fmla="*/ 4124534 h 6679095"/>
              <a:gd name="connsiteX6263" fmla="*/ 7672339 w 11737975"/>
              <a:gd name="connsiteY6263" fmla="*/ 4118809 h 6679095"/>
              <a:gd name="connsiteX6264" fmla="*/ 7660905 w 11737975"/>
              <a:gd name="connsiteY6264" fmla="*/ 4126744 h 6679095"/>
              <a:gd name="connsiteX6265" fmla="*/ 7656836 w 11737975"/>
              <a:gd name="connsiteY6265" fmla="*/ 4135147 h 6679095"/>
              <a:gd name="connsiteX6266" fmla="*/ 7647642 w 11737975"/>
              <a:gd name="connsiteY6266" fmla="*/ 4133285 h 6679095"/>
              <a:gd name="connsiteX6267" fmla="*/ 7617141 w 11737975"/>
              <a:gd name="connsiteY6267" fmla="*/ 4157420 h 6679095"/>
              <a:gd name="connsiteX6268" fmla="*/ 7605991 w 11737975"/>
              <a:gd name="connsiteY6268" fmla="*/ 4188079 h 6679095"/>
              <a:gd name="connsiteX6269" fmla="*/ 7623359 w 11737975"/>
              <a:gd name="connsiteY6269" fmla="*/ 4235329 h 6679095"/>
              <a:gd name="connsiteX6270" fmla="*/ 7637983 w 11737975"/>
              <a:gd name="connsiteY6270" fmla="*/ 4241058 h 6679095"/>
              <a:gd name="connsiteX6271" fmla="*/ 7642401 w 11737975"/>
              <a:gd name="connsiteY6271" fmla="*/ 4240649 h 6679095"/>
              <a:gd name="connsiteX6272" fmla="*/ 7638834 w 11737975"/>
              <a:gd name="connsiteY6272" fmla="*/ 4245181 h 6679095"/>
              <a:gd name="connsiteX6273" fmla="*/ 7639197 w 11737975"/>
              <a:gd name="connsiteY6273" fmla="*/ 4257640 h 6679095"/>
              <a:gd name="connsiteX6274" fmla="*/ 7655497 w 11737975"/>
              <a:gd name="connsiteY6274" fmla="*/ 4247632 h 6679095"/>
              <a:gd name="connsiteX6275" fmla="*/ 7654290 w 11737975"/>
              <a:gd name="connsiteY6275" fmla="*/ 4239508 h 6679095"/>
              <a:gd name="connsiteX6276" fmla="*/ 7673667 w 11737975"/>
              <a:gd name="connsiteY6276" fmla="*/ 4229389 h 6679095"/>
              <a:gd name="connsiteX6277" fmla="*/ 7677315 w 11737975"/>
              <a:gd name="connsiteY6277" fmla="*/ 4229672 h 6679095"/>
              <a:gd name="connsiteX6278" fmla="*/ 7706632 w 11737975"/>
              <a:gd name="connsiteY6278" fmla="*/ 4211769 h 6679095"/>
              <a:gd name="connsiteX6279" fmla="*/ 7699684 w 11737975"/>
              <a:gd name="connsiteY6279" fmla="*/ 4193769 h 6679095"/>
              <a:gd name="connsiteX6280" fmla="*/ 7700494 w 11737975"/>
              <a:gd name="connsiteY6280" fmla="*/ 4192497 h 6679095"/>
              <a:gd name="connsiteX6281" fmla="*/ 7685654 w 11737975"/>
              <a:gd name="connsiteY6281" fmla="*/ 4140983 h 6679095"/>
              <a:gd name="connsiteX6282" fmla="*/ 7671108 w 11737975"/>
              <a:gd name="connsiteY6282" fmla="*/ 4138038 h 6679095"/>
              <a:gd name="connsiteX6283" fmla="*/ 7927782 w 11737975"/>
              <a:gd name="connsiteY6283" fmla="*/ 4109902 h 6679095"/>
              <a:gd name="connsiteX6284" fmla="*/ 7916537 w 11737975"/>
              <a:gd name="connsiteY6284" fmla="*/ 4141278 h 6679095"/>
              <a:gd name="connsiteX6285" fmla="*/ 7940169 w 11737975"/>
              <a:gd name="connsiteY6285" fmla="*/ 4118201 h 6679095"/>
              <a:gd name="connsiteX6286" fmla="*/ 7927782 w 11737975"/>
              <a:gd name="connsiteY6286" fmla="*/ 4109902 h 6679095"/>
              <a:gd name="connsiteX6287" fmla="*/ 7637666 w 11737975"/>
              <a:gd name="connsiteY6287" fmla="*/ 4109697 h 6679095"/>
              <a:gd name="connsiteX6288" fmla="*/ 7638386 w 11737975"/>
              <a:gd name="connsiteY6288" fmla="*/ 4133507 h 6679095"/>
              <a:gd name="connsiteX6289" fmla="*/ 7659504 w 11737975"/>
              <a:gd name="connsiteY6289" fmla="*/ 4121902 h 6679095"/>
              <a:gd name="connsiteX6290" fmla="*/ 7637666 w 11737975"/>
              <a:gd name="connsiteY6290" fmla="*/ 4109697 h 6679095"/>
              <a:gd name="connsiteX6291" fmla="*/ 7038853 w 11737975"/>
              <a:gd name="connsiteY6291" fmla="*/ 4108950 h 6679095"/>
              <a:gd name="connsiteX6292" fmla="*/ 7032933 w 11737975"/>
              <a:gd name="connsiteY6292" fmla="*/ 4113479 h 6679095"/>
              <a:gd name="connsiteX6293" fmla="*/ 7036349 w 11737975"/>
              <a:gd name="connsiteY6293" fmla="*/ 4122890 h 6679095"/>
              <a:gd name="connsiteX6294" fmla="*/ 7039821 w 11737975"/>
              <a:gd name="connsiteY6294" fmla="*/ 4123843 h 6679095"/>
              <a:gd name="connsiteX6295" fmla="*/ 7038853 w 11737975"/>
              <a:gd name="connsiteY6295" fmla="*/ 4108950 h 6679095"/>
              <a:gd name="connsiteX6296" fmla="*/ 7802549 w 11737975"/>
              <a:gd name="connsiteY6296" fmla="*/ 4108683 h 6679095"/>
              <a:gd name="connsiteX6297" fmla="*/ 7791233 w 11737975"/>
              <a:gd name="connsiteY6297" fmla="*/ 4110106 h 6679095"/>
              <a:gd name="connsiteX6298" fmla="*/ 7800694 w 11737975"/>
              <a:gd name="connsiteY6298" fmla="*/ 4132233 h 6679095"/>
              <a:gd name="connsiteX6299" fmla="*/ 7808612 w 11737975"/>
              <a:gd name="connsiteY6299" fmla="*/ 4120956 h 6679095"/>
              <a:gd name="connsiteX6300" fmla="*/ 7802549 w 11737975"/>
              <a:gd name="connsiteY6300" fmla="*/ 4108683 h 6679095"/>
              <a:gd name="connsiteX6301" fmla="*/ 2911913 w 11737975"/>
              <a:gd name="connsiteY6301" fmla="*/ 4107656 h 6679095"/>
              <a:gd name="connsiteX6302" fmla="*/ 2908818 w 11737975"/>
              <a:gd name="connsiteY6302" fmla="*/ 4108013 h 6679095"/>
              <a:gd name="connsiteX6303" fmla="*/ 2911913 w 11737975"/>
              <a:gd name="connsiteY6303" fmla="*/ 4107656 h 6679095"/>
              <a:gd name="connsiteX6304" fmla="*/ 7777233 w 11737975"/>
              <a:gd name="connsiteY6304" fmla="*/ 4093936 h 6679095"/>
              <a:gd name="connsiteX6305" fmla="*/ 7731274 w 11737975"/>
              <a:gd name="connsiteY6305" fmla="*/ 4105284 h 6679095"/>
              <a:gd name="connsiteX6306" fmla="*/ 7777233 w 11737975"/>
              <a:gd name="connsiteY6306" fmla="*/ 4093936 h 6679095"/>
              <a:gd name="connsiteX6307" fmla="*/ 7543271 w 11737975"/>
              <a:gd name="connsiteY6307" fmla="*/ 4090308 h 6679095"/>
              <a:gd name="connsiteX6308" fmla="*/ 7529007 w 11737975"/>
              <a:gd name="connsiteY6308" fmla="*/ 4109136 h 6679095"/>
              <a:gd name="connsiteX6309" fmla="*/ 7537030 w 11737975"/>
              <a:gd name="connsiteY6309" fmla="*/ 4119644 h 6679095"/>
              <a:gd name="connsiteX6310" fmla="*/ 7550796 w 11737975"/>
              <a:gd name="connsiteY6310" fmla="*/ 4095946 h 6679095"/>
              <a:gd name="connsiteX6311" fmla="*/ 7543271 w 11737975"/>
              <a:gd name="connsiteY6311" fmla="*/ 4090308 h 6679095"/>
              <a:gd name="connsiteX6312" fmla="*/ 7563189 w 11737975"/>
              <a:gd name="connsiteY6312" fmla="*/ 4089866 h 6679095"/>
              <a:gd name="connsiteX6313" fmla="*/ 7550397 w 11737975"/>
              <a:gd name="connsiteY6313" fmla="*/ 4116609 h 6679095"/>
              <a:gd name="connsiteX6314" fmla="*/ 7573432 w 11737975"/>
              <a:gd name="connsiteY6314" fmla="*/ 4097572 h 6679095"/>
              <a:gd name="connsiteX6315" fmla="*/ 7563189 w 11737975"/>
              <a:gd name="connsiteY6315" fmla="*/ 4089866 h 6679095"/>
              <a:gd name="connsiteX6316" fmla="*/ 7056230 w 11737975"/>
              <a:gd name="connsiteY6316" fmla="*/ 4087743 h 6679095"/>
              <a:gd name="connsiteX6317" fmla="*/ 7057001 w 11737975"/>
              <a:gd name="connsiteY6317" fmla="*/ 4115815 h 6679095"/>
              <a:gd name="connsiteX6318" fmla="*/ 7065691 w 11737975"/>
              <a:gd name="connsiteY6318" fmla="*/ 4128155 h 6679095"/>
              <a:gd name="connsiteX6319" fmla="*/ 7067033 w 11737975"/>
              <a:gd name="connsiteY6319" fmla="*/ 4128826 h 6679095"/>
              <a:gd name="connsiteX6320" fmla="*/ 7049740 w 11737975"/>
              <a:gd name="connsiteY6320" fmla="*/ 4133240 h 6679095"/>
              <a:gd name="connsiteX6321" fmla="*/ 7045987 w 11737975"/>
              <a:gd name="connsiteY6321" fmla="*/ 4146938 h 6679095"/>
              <a:gd name="connsiteX6322" fmla="*/ 7042851 w 11737975"/>
              <a:gd name="connsiteY6322" fmla="*/ 4148550 h 6679095"/>
              <a:gd name="connsiteX6323" fmla="*/ 7040227 w 11737975"/>
              <a:gd name="connsiteY6323" fmla="*/ 4154519 h 6679095"/>
              <a:gd name="connsiteX6324" fmla="*/ 7031353 w 11737975"/>
              <a:gd name="connsiteY6324" fmla="*/ 4155250 h 6679095"/>
              <a:gd name="connsiteX6325" fmla="*/ 7033663 w 11737975"/>
              <a:gd name="connsiteY6325" fmla="*/ 4163419 h 6679095"/>
              <a:gd name="connsiteX6326" fmla="*/ 7039016 w 11737975"/>
              <a:gd name="connsiteY6326" fmla="*/ 4165696 h 6679095"/>
              <a:gd name="connsiteX6327" fmla="*/ 7039060 w 11737975"/>
              <a:gd name="connsiteY6327" fmla="*/ 4166890 h 6679095"/>
              <a:gd name="connsiteX6328" fmla="*/ 7039932 w 11737975"/>
              <a:gd name="connsiteY6328" fmla="*/ 4166085 h 6679095"/>
              <a:gd name="connsiteX6329" fmla="*/ 7041476 w 11737975"/>
              <a:gd name="connsiteY6329" fmla="*/ 4166742 h 6679095"/>
              <a:gd name="connsiteX6330" fmla="*/ 7041293 w 11737975"/>
              <a:gd name="connsiteY6330" fmla="*/ 4164829 h 6679095"/>
              <a:gd name="connsiteX6331" fmla="*/ 7045959 w 11737975"/>
              <a:gd name="connsiteY6331" fmla="*/ 4160522 h 6679095"/>
              <a:gd name="connsiteX6332" fmla="*/ 7051618 w 11737975"/>
              <a:gd name="connsiteY6332" fmla="*/ 4178689 h 6679095"/>
              <a:gd name="connsiteX6333" fmla="*/ 7052296 w 11737975"/>
              <a:gd name="connsiteY6333" fmla="*/ 4179297 h 6679095"/>
              <a:gd name="connsiteX6334" fmla="*/ 7050636 w 11737975"/>
              <a:gd name="connsiteY6334" fmla="*/ 4183082 h 6679095"/>
              <a:gd name="connsiteX6335" fmla="*/ 7055753 w 11737975"/>
              <a:gd name="connsiteY6335" fmla="*/ 4182394 h 6679095"/>
              <a:gd name="connsiteX6336" fmla="*/ 7061991 w 11737975"/>
              <a:gd name="connsiteY6336" fmla="*/ 4187979 h 6679095"/>
              <a:gd name="connsiteX6337" fmla="*/ 7069228 w 11737975"/>
              <a:gd name="connsiteY6337" fmla="*/ 4188290 h 6679095"/>
              <a:gd name="connsiteX6338" fmla="*/ 7079431 w 11737975"/>
              <a:gd name="connsiteY6338" fmla="*/ 4137132 h 6679095"/>
              <a:gd name="connsiteX6339" fmla="*/ 7073078 w 11737975"/>
              <a:gd name="connsiteY6339" fmla="*/ 4132875 h 6679095"/>
              <a:gd name="connsiteX6340" fmla="*/ 7075044 w 11737975"/>
              <a:gd name="connsiteY6340" fmla="*/ 4132965 h 6679095"/>
              <a:gd name="connsiteX6341" fmla="*/ 7075060 w 11737975"/>
              <a:gd name="connsiteY6341" fmla="*/ 4132832 h 6679095"/>
              <a:gd name="connsiteX6342" fmla="*/ 7075248 w 11737975"/>
              <a:gd name="connsiteY6342" fmla="*/ 4132925 h 6679095"/>
              <a:gd name="connsiteX6343" fmla="*/ 7075096 w 11737975"/>
              <a:gd name="connsiteY6343" fmla="*/ 4132508 h 6679095"/>
              <a:gd name="connsiteX6344" fmla="*/ 7075793 w 11737975"/>
              <a:gd name="connsiteY6344" fmla="*/ 4126443 h 6679095"/>
              <a:gd name="connsiteX6345" fmla="*/ 7075573 w 11737975"/>
              <a:gd name="connsiteY6345" fmla="*/ 4118415 h 6679095"/>
              <a:gd name="connsiteX6346" fmla="*/ 7070663 w 11737975"/>
              <a:gd name="connsiteY6346" fmla="*/ 4119150 h 6679095"/>
              <a:gd name="connsiteX6347" fmla="*/ 7070506 w 11737975"/>
              <a:gd name="connsiteY6347" fmla="*/ 4119783 h 6679095"/>
              <a:gd name="connsiteX6348" fmla="*/ 7066762 w 11737975"/>
              <a:gd name="connsiteY6348" fmla="*/ 4109404 h 6679095"/>
              <a:gd name="connsiteX6349" fmla="*/ 7056230 w 11737975"/>
              <a:gd name="connsiteY6349" fmla="*/ 4087743 h 6679095"/>
              <a:gd name="connsiteX6350" fmla="*/ 7596298 w 11737975"/>
              <a:gd name="connsiteY6350" fmla="*/ 4084682 h 6679095"/>
              <a:gd name="connsiteX6351" fmla="*/ 7582602 w 11737975"/>
              <a:gd name="connsiteY6351" fmla="*/ 4104026 h 6679095"/>
              <a:gd name="connsiteX6352" fmla="*/ 7596298 w 11737975"/>
              <a:gd name="connsiteY6352" fmla="*/ 4084682 h 6679095"/>
              <a:gd name="connsiteX6353" fmla="*/ 7146414 w 11737975"/>
              <a:gd name="connsiteY6353" fmla="*/ 4084634 h 6679095"/>
              <a:gd name="connsiteX6354" fmla="*/ 7138593 w 11737975"/>
              <a:gd name="connsiteY6354" fmla="*/ 4101192 h 6679095"/>
              <a:gd name="connsiteX6355" fmla="*/ 7146016 w 11737975"/>
              <a:gd name="connsiteY6355" fmla="*/ 4114204 h 6679095"/>
              <a:gd name="connsiteX6356" fmla="*/ 7146414 w 11737975"/>
              <a:gd name="connsiteY6356" fmla="*/ 4084634 h 6679095"/>
              <a:gd name="connsiteX6357" fmla="*/ 7345027 w 11737975"/>
              <a:gd name="connsiteY6357" fmla="*/ 4084256 h 6679095"/>
              <a:gd name="connsiteX6358" fmla="*/ 7359432 w 11737975"/>
              <a:gd name="connsiteY6358" fmla="*/ 4113714 h 6679095"/>
              <a:gd name="connsiteX6359" fmla="*/ 7352399 w 11737975"/>
              <a:gd name="connsiteY6359" fmla="*/ 4085586 h 6679095"/>
              <a:gd name="connsiteX6360" fmla="*/ 7345027 w 11737975"/>
              <a:gd name="connsiteY6360" fmla="*/ 4084256 h 6679095"/>
              <a:gd name="connsiteX6361" fmla="*/ 7548701 w 11737975"/>
              <a:gd name="connsiteY6361" fmla="*/ 4073916 h 6679095"/>
              <a:gd name="connsiteX6362" fmla="*/ 7542338 w 11737975"/>
              <a:gd name="connsiteY6362" fmla="*/ 4086467 h 6679095"/>
              <a:gd name="connsiteX6363" fmla="*/ 7550521 w 11737975"/>
              <a:gd name="connsiteY6363" fmla="*/ 4093815 h 6679095"/>
              <a:gd name="connsiteX6364" fmla="*/ 7548701 w 11737975"/>
              <a:gd name="connsiteY6364" fmla="*/ 4073916 h 6679095"/>
              <a:gd name="connsiteX6365" fmla="*/ 7910467 w 11737975"/>
              <a:gd name="connsiteY6365" fmla="*/ 4070776 h 6679095"/>
              <a:gd name="connsiteX6366" fmla="*/ 7887886 w 11737975"/>
              <a:gd name="connsiteY6366" fmla="*/ 4085979 h 6679095"/>
              <a:gd name="connsiteX6367" fmla="*/ 7910467 w 11737975"/>
              <a:gd name="connsiteY6367" fmla="*/ 4070776 h 6679095"/>
              <a:gd name="connsiteX6368" fmla="*/ 7390004 w 11737975"/>
              <a:gd name="connsiteY6368" fmla="*/ 4068907 h 6679095"/>
              <a:gd name="connsiteX6369" fmla="*/ 7386708 w 11737975"/>
              <a:gd name="connsiteY6369" fmla="*/ 4105400 h 6679095"/>
              <a:gd name="connsiteX6370" fmla="*/ 7390004 w 11737975"/>
              <a:gd name="connsiteY6370" fmla="*/ 4068907 h 6679095"/>
              <a:gd name="connsiteX6371" fmla="*/ 3056220 w 11737975"/>
              <a:gd name="connsiteY6371" fmla="*/ 4067986 h 6679095"/>
              <a:gd name="connsiteX6372" fmla="*/ 3077857 w 11737975"/>
              <a:gd name="connsiteY6372" fmla="*/ 4082855 h 6679095"/>
              <a:gd name="connsiteX6373" fmla="*/ 3056220 w 11737975"/>
              <a:gd name="connsiteY6373" fmla="*/ 4067986 h 6679095"/>
              <a:gd name="connsiteX6374" fmla="*/ 7721650 w 11737975"/>
              <a:gd name="connsiteY6374" fmla="*/ 4064550 h 6679095"/>
              <a:gd name="connsiteX6375" fmla="*/ 7705340 w 11737975"/>
              <a:gd name="connsiteY6375" fmla="*/ 4066618 h 6679095"/>
              <a:gd name="connsiteX6376" fmla="*/ 7704326 w 11737975"/>
              <a:gd name="connsiteY6376" fmla="*/ 4067982 h 6679095"/>
              <a:gd name="connsiteX6377" fmla="*/ 7702410 w 11737975"/>
              <a:gd name="connsiteY6377" fmla="*/ 4066753 h 6679095"/>
              <a:gd name="connsiteX6378" fmla="*/ 7683414 w 11737975"/>
              <a:gd name="connsiteY6378" fmla="*/ 4081550 h 6679095"/>
              <a:gd name="connsiteX6379" fmla="*/ 7687932 w 11737975"/>
              <a:gd name="connsiteY6379" fmla="*/ 4093303 h 6679095"/>
              <a:gd name="connsiteX6380" fmla="*/ 7690200 w 11737975"/>
              <a:gd name="connsiteY6380" fmla="*/ 4092193 h 6679095"/>
              <a:gd name="connsiteX6381" fmla="*/ 7696457 w 11737975"/>
              <a:gd name="connsiteY6381" fmla="*/ 4099339 h 6679095"/>
              <a:gd name="connsiteX6382" fmla="*/ 7708390 w 11737975"/>
              <a:gd name="connsiteY6382" fmla="*/ 4108625 h 6679095"/>
              <a:gd name="connsiteX6383" fmla="*/ 7711886 w 11737975"/>
              <a:gd name="connsiteY6383" fmla="*/ 4099788 h 6679095"/>
              <a:gd name="connsiteX6384" fmla="*/ 7708844 w 11737975"/>
              <a:gd name="connsiteY6384" fmla="*/ 4094757 h 6679095"/>
              <a:gd name="connsiteX6385" fmla="*/ 7718149 w 11737975"/>
              <a:gd name="connsiteY6385" fmla="*/ 4091140 h 6679095"/>
              <a:gd name="connsiteX6386" fmla="*/ 7730357 w 11737975"/>
              <a:gd name="connsiteY6386" fmla="*/ 4072499 h 6679095"/>
              <a:gd name="connsiteX6387" fmla="*/ 7721650 w 11737975"/>
              <a:gd name="connsiteY6387" fmla="*/ 4064550 h 6679095"/>
              <a:gd name="connsiteX6388" fmla="*/ 7118509 w 11737975"/>
              <a:gd name="connsiteY6388" fmla="*/ 4063232 h 6679095"/>
              <a:gd name="connsiteX6389" fmla="*/ 7111262 w 11737975"/>
              <a:gd name="connsiteY6389" fmla="*/ 4072954 h 6679095"/>
              <a:gd name="connsiteX6390" fmla="*/ 7122376 w 11737975"/>
              <a:gd name="connsiteY6390" fmla="*/ 4069433 h 6679095"/>
              <a:gd name="connsiteX6391" fmla="*/ 7118509 w 11737975"/>
              <a:gd name="connsiteY6391" fmla="*/ 4063232 h 6679095"/>
              <a:gd name="connsiteX6392" fmla="*/ 7428490 w 11737975"/>
              <a:gd name="connsiteY6392" fmla="*/ 4061559 h 6679095"/>
              <a:gd name="connsiteX6393" fmla="*/ 7428101 w 11737975"/>
              <a:gd name="connsiteY6393" fmla="*/ 4066907 h 6679095"/>
              <a:gd name="connsiteX6394" fmla="*/ 7425860 w 11737975"/>
              <a:gd name="connsiteY6394" fmla="*/ 4063004 h 6679095"/>
              <a:gd name="connsiteX6395" fmla="*/ 7426312 w 11737975"/>
              <a:gd name="connsiteY6395" fmla="*/ 4062966 h 6679095"/>
              <a:gd name="connsiteX6396" fmla="*/ 7888924 w 11737975"/>
              <a:gd name="connsiteY6396" fmla="*/ 4057433 h 6679095"/>
              <a:gd name="connsiteX6397" fmla="*/ 7874992 w 11737975"/>
              <a:gd name="connsiteY6397" fmla="*/ 4068870 h 6679095"/>
              <a:gd name="connsiteX6398" fmla="*/ 7895034 w 11737975"/>
              <a:gd name="connsiteY6398" fmla="*/ 4064410 h 6679095"/>
              <a:gd name="connsiteX6399" fmla="*/ 7888924 w 11737975"/>
              <a:gd name="connsiteY6399" fmla="*/ 4057433 h 6679095"/>
              <a:gd name="connsiteX6400" fmla="*/ 7084715 w 11737975"/>
              <a:gd name="connsiteY6400" fmla="*/ 4055229 h 6679095"/>
              <a:gd name="connsiteX6401" fmla="*/ 7080751 w 11737975"/>
              <a:gd name="connsiteY6401" fmla="*/ 4093249 h 6679095"/>
              <a:gd name="connsiteX6402" fmla="*/ 7081206 w 11737975"/>
              <a:gd name="connsiteY6402" fmla="*/ 4096790 h 6679095"/>
              <a:gd name="connsiteX6403" fmla="*/ 7073315 w 11737975"/>
              <a:gd name="connsiteY6403" fmla="*/ 4089530 h 6679095"/>
              <a:gd name="connsiteX6404" fmla="*/ 7072477 w 11737975"/>
              <a:gd name="connsiteY6404" fmla="*/ 4105797 h 6679095"/>
              <a:gd name="connsiteX6405" fmla="*/ 7081872 w 11737975"/>
              <a:gd name="connsiteY6405" fmla="*/ 4112632 h 6679095"/>
              <a:gd name="connsiteX6406" fmla="*/ 7081681 w 11737975"/>
              <a:gd name="connsiteY6406" fmla="*/ 4100510 h 6679095"/>
              <a:gd name="connsiteX6407" fmla="*/ 7083050 w 11737975"/>
              <a:gd name="connsiteY6407" fmla="*/ 4111181 h 6679095"/>
              <a:gd name="connsiteX6408" fmla="*/ 7080528 w 11737975"/>
              <a:gd name="connsiteY6408" fmla="*/ 4130487 h 6679095"/>
              <a:gd name="connsiteX6409" fmla="*/ 7097062 w 11737975"/>
              <a:gd name="connsiteY6409" fmla="*/ 4092775 h 6679095"/>
              <a:gd name="connsiteX6410" fmla="*/ 7094488 w 11737975"/>
              <a:gd name="connsiteY6410" fmla="*/ 4074327 h 6679095"/>
              <a:gd name="connsiteX6411" fmla="*/ 7094559 w 11737975"/>
              <a:gd name="connsiteY6411" fmla="*/ 4074455 h 6679095"/>
              <a:gd name="connsiteX6412" fmla="*/ 7107132 w 11737975"/>
              <a:gd name="connsiteY6412" fmla="*/ 4085792 h 6679095"/>
              <a:gd name="connsiteX6413" fmla="*/ 7093487 w 11737975"/>
              <a:gd name="connsiteY6413" fmla="*/ 4059175 h 6679095"/>
              <a:gd name="connsiteX6414" fmla="*/ 7086054 w 11737975"/>
              <a:gd name="connsiteY6414" fmla="*/ 4057313 h 6679095"/>
              <a:gd name="connsiteX6415" fmla="*/ 7349991 w 11737975"/>
              <a:gd name="connsiteY6415" fmla="*/ 4055003 h 6679095"/>
              <a:gd name="connsiteX6416" fmla="*/ 7343003 w 11737975"/>
              <a:gd name="connsiteY6416" fmla="*/ 4074289 h 6679095"/>
              <a:gd name="connsiteX6417" fmla="*/ 7356550 w 11737975"/>
              <a:gd name="connsiteY6417" fmla="*/ 4070504 h 6679095"/>
              <a:gd name="connsiteX6418" fmla="*/ 7349991 w 11737975"/>
              <a:gd name="connsiteY6418" fmla="*/ 4055003 h 6679095"/>
              <a:gd name="connsiteX6419" fmla="*/ 3127635 w 11737975"/>
              <a:gd name="connsiteY6419" fmla="*/ 4054134 h 6679095"/>
              <a:gd name="connsiteX6420" fmla="*/ 3150619 w 11737975"/>
              <a:gd name="connsiteY6420" fmla="*/ 4093133 h 6679095"/>
              <a:gd name="connsiteX6421" fmla="*/ 3149503 w 11737975"/>
              <a:gd name="connsiteY6421" fmla="*/ 4094250 h 6679095"/>
              <a:gd name="connsiteX6422" fmla="*/ 3134542 w 11737975"/>
              <a:gd name="connsiteY6422" fmla="*/ 4088221 h 6679095"/>
              <a:gd name="connsiteX6423" fmla="*/ 3112436 w 11737975"/>
              <a:gd name="connsiteY6423" fmla="*/ 4068348 h 6679095"/>
              <a:gd name="connsiteX6424" fmla="*/ 3119582 w 11737975"/>
              <a:gd name="connsiteY6424" fmla="*/ 4082193 h 6679095"/>
              <a:gd name="connsiteX6425" fmla="*/ 3106853 w 11737975"/>
              <a:gd name="connsiteY6425" fmla="*/ 4073930 h 6679095"/>
              <a:gd name="connsiteX6426" fmla="*/ 3126727 w 11737975"/>
              <a:gd name="connsiteY6426" fmla="*/ 4096036 h 6679095"/>
              <a:gd name="connsiteX6427" fmla="*/ 3125610 w 11737975"/>
              <a:gd name="connsiteY6427" fmla="*/ 4097153 h 6679095"/>
              <a:gd name="connsiteX6428" fmla="*/ 3136105 w 11737975"/>
              <a:gd name="connsiteY6428" fmla="*/ 4107647 h 6679095"/>
              <a:gd name="connsiteX6429" fmla="*/ 3131639 w 11737975"/>
              <a:gd name="connsiteY6429" fmla="*/ 4112114 h 6679095"/>
              <a:gd name="connsiteX6430" fmla="*/ 3120027 w 11737975"/>
              <a:gd name="connsiteY6430" fmla="*/ 4102736 h 6679095"/>
              <a:gd name="connsiteX6431" fmla="*/ 3089660 w 11737975"/>
              <a:gd name="connsiteY6431" fmla="*/ 4070135 h 6679095"/>
              <a:gd name="connsiteX6432" fmla="*/ 3106184 w 11737975"/>
              <a:gd name="connsiteY6432" fmla="*/ 4095592 h 6679095"/>
              <a:gd name="connsiteX6433" fmla="*/ 3081622 w 11737975"/>
              <a:gd name="connsiteY6433" fmla="*/ 4120153 h 6679095"/>
              <a:gd name="connsiteX6434" fmla="*/ 3104844 w 11737975"/>
              <a:gd name="connsiteY6434" fmla="*/ 4138910 h 6679095"/>
              <a:gd name="connsiteX6435" fmla="*/ 3103727 w 11737975"/>
              <a:gd name="connsiteY6435" fmla="*/ 4140026 h 6679095"/>
              <a:gd name="connsiteX6436" fmla="*/ 3102610 w 11737975"/>
              <a:gd name="connsiteY6436" fmla="*/ 4141142 h 6679095"/>
              <a:gd name="connsiteX6437" fmla="*/ 3111987 w 11737975"/>
              <a:gd name="connsiteY6437" fmla="*/ 4152753 h 6679095"/>
              <a:gd name="connsiteX6438" fmla="*/ 3113104 w 11737975"/>
              <a:gd name="connsiteY6438" fmla="*/ 4151637 h 6679095"/>
              <a:gd name="connsiteX6439" fmla="*/ 3115337 w 11737975"/>
              <a:gd name="connsiteY6439" fmla="*/ 4149403 h 6679095"/>
              <a:gd name="connsiteX6440" fmla="*/ 3141908 w 11737975"/>
              <a:gd name="connsiteY6440" fmla="*/ 4164809 h 6679095"/>
              <a:gd name="connsiteX6441" fmla="*/ 3141016 w 11737975"/>
              <a:gd name="connsiteY6441" fmla="*/ 4123724 h 6679095"/>
              <a:gd name="connsiteX6442" fmla="*/ 3155978 w 11737975"/>
              <a:gd name="connsiteY6442" fmla="*/ 4129752 h 6679095"/>
              <a:gd name="connsiteX6443" fmla="*/ 3159326 w 11737975"/>
              <a:gd name="connsiteY6443" fmla="*/ 4126403 h 6679095"/>
              <a:gd name="connsiteX6444" fmla="*/ 3154415 w 11737975"/>
              <a:gd name="connsiteY6444" fmla="*/ 4110327 h 6679095"/>
              <a:gd name="connsiteX6445" fmla="*/ 3158880 w 11737975"/>
              <a:gd name="connsiteY6445" fmla="*/ 4105861 h 6679095"/>
              <a:gd name="connsiteX6446" fmla="*/ 3159997 w 11737975"/>
              <a:gd name="connsiteY6446" fmla="*/ 4104743 h 6679095"/>
              <a:gd name="connsiteX6447" fmla="*/ 3186121 w 11737975"/>
              <a:gd name="connsiteY6447" fmla="*/ 4099607 h 6679095"/>
              <a:gd name="connsiteX6448" fmla="*/ 3162900 w 11737975"/>
              <a:gd name="connsiteY6448" fmla="*/ 4080853 h 6679095"/>
              <a:gd name="connsiteX6449" fmla="*/ 3153522 w 11737975"/>
              <a:gd name="connsiteY6449" fmla="*/ 4069241 h 6679095"/>
              <a:gd name="connsiteX6450" fmla="*/ 3141911 w 11737975"/>
              <a:gd name="connsiteY6450" fmla="*/ 4059863 h 6679095"/>
              <a:gd name="connsiteX6451" fmla="*/ 3140796 w 11737975"/>
              <a:gd name="connsiteY6451" fmla="*/ 4060979 h 6679095"/>
              <a:gd name="connsiteX6452" fmla="*/ 3127635 w 11737975"/>
              <a:gd name="connsiteY6452" fmla="*/ 4054134 h 6679095"/>
              <a:gd name="connsiteX6453" fmla="*/ 7827778 w 11737975"/>
              <a:gd name="connsiteY6453" fmla="*/ 4050546 h 6679095"/>
              <a:gd name="connsiteX6454" fmla="*/ 7817392 w 11737975"/>
              <a:gd name="connsiteY6454" fmla="*/ 4067266 h 6679095"/>
              <a:gd name="connsiteX6455" fmla="*/ 7837961 w 11737975"/>
              <a:gd name="connsiteY6455" fmla="*/ 4068237 h 6679095"/>
              <a:gd name="connsiteX6456" fmla="*/ 7827778 w 11737975"/>
              <a:gd name="connsiteY6456" fmla="*/ 4050546 h 6679095"/>
              <a:gd name="connsiteX6457" fmla="*/ 7597913 w 11737975"/>
              <a:gd name="connsiteY6457" fmla="*/ 4048087 h 6679095"/>
              <a:gd name="connsiteX6458" fmla="*/ 7592411 w 11737975"/>
              <a:gd name="connsiteY6458" fmla="*/ 4055411 h 6679095"/>
              <a:gd name="connsiteX6459" fmla="*/ 7595496 w 11737975"/>
              <a:gd name="connsiteY6459" fmla="*/ 4058394 h 6679095"/>
              <a:gd name="connsiteX6460" fmla="*/ 7599930 w 11737975"/>
              <a:gd name="connsiteY6460" fmla="*/ 4065548 h 6679095"/>
              <a:gd name="connsiteX6461" fmla="*/ 7609331 w 11737975"/>
              <a:gd name="connsiteY6461" fmla="*/ 4059334 h 6679095"/>
              <a:gd name="connsiteX6462" fmla="*/ 7605620 w 11737975"/>
              <a:gd name="connsiteY6462" fmla="*/ 4053892 h 6679095"/>
              <a:gd name="connsiteX6463" fmla="*/ 7604470 w 11737975"/>
              <a:gd name="connsiteY6463" fmla="*/ 4053213 h 6679095"/>
              <a:gd name="connsiteX6464" fmla="*/ 7604825 w 11737975"/>
              <a:gd name="connsiteY6464" fmla="*/ 4050863 h 6679095"/>
              <a:gd name="connsiteX6465" fmla="*/ 7597913 w 11737975"/>
              <a:gd name="connsiteY6465" fmla="*/ 4048087 h 6679095"/>
              <a:gd name="connsiteX6466" fmla="*/ 7369313 w 11737975"/>
              <a:gd name="connsiteY6466" fmla="*/ 4047921 h 6679095"/>
              <a:gd name="connsiteX6467" fmla="*/ 7363271 w 11737975"/>
              <a:gd name="connsiteY6467" fmla="*/ 4059425 h 6679095"/>
              <a:gd name="connsiteX6468" fmla="*/ 7363808 w 11737975"/>
              <a:gd name="connsiteY6468" fmla="*/ 4060617 h 6679095"/>
              <a:gd name="connsiteX6469" fmla="*/ 7361848 w 11737975"/>
              <a:gd name="connsiteY6469" fmla="*/ 4058985 h 6679095"/>
              <a:gd name="connsiteX6470" fmla="*/ 7355714 w 11737975"/>
              <a:gd name="connsiteY6470" fmla="*/ 4056026 h 6679095"/>
              <a:gd name="connsiteX6471" fmla="*/ 7353231 w 11737975"/>
              <a:gd name="connsiteY6471" fmla="*/ 4063702 h 6679095"/>
              <a:gd name="connsiteX6472" fmla="*/ 7368688 w 11737975"/>
              <a:gd name="connsiteY6472" fmla="*/ 4079742 h 6679095"/>
              <a:gd name="connsiteX6473" fmla="*/ 7372581 w 11737975"/>
              <a:gd name="connsiteY6473" fmla="*/ 4072224 h 6679095"/>
              <a:gd name="connsiteX6474" fmla="*/ 7370607 w 11737975"/>
              <a:gd name="connsiteY6474" fmla="*/ 4068280 h 6679095"/>
              <a:gd name="connsiteX6475" fmla="*/ 7373541 w 11737975"/>
              <a:gd name="connsiteY6475" fmla="*/ 4067390 h 6679095"/>
              <a:gd name="connsiteX6476" fmla="*/ 7380432 w 11737975"/>
              <a:gd name="connsiteY6476" fmla="*/ 4059156 h 6679095"/>
              <a:gd name="connsiteX6477" fmla="*/ 7373617 w 11737975"/>
              <a:gd name="connsiteY6477" fmla="*/ 4048137 h 6679095"/>
              <a:gd name="connsiteX6478" fmla="*/ 7369313 w 11737975"/>
              <a:gd name="connsiteY6478" fmla="*/ 4047921 h 6679095"/>
              <a:gd name="connsiteX6479" fmla="*/ 7058305 w 11737975"/>
              <a:gd name="connsiteY6479" fmla="*/ 4044933 h 6679095"/>
              <a:gd name="connsiteX6480" fmla="*/ 7062958 w 11737975"/>
              <a:gd name="connsiteY6480" fmla="*/ 4079536 h 6679095"/>
              <a:gd name="connsiteX6481" fmla="*/ 7077834 w 11737975"/>
              <a:gd name="connsiteY6481" fmla="*/ 4079487 h 6679095"/>
              <a:gd name="connsiteX6482" fmla="*/ 7058305 w 11737975"/>
              <a:gd name="connsiteY6482" fmla="*/ 4044933 h 6679095"/>
              <a:gd name="connsiteX6483" fmla="*/ 8094219 w 11737975"/>
              <a:gd name="connsiteY6483" fmla="*/ 4043521 h 6679095"/>
              <a:gd name="connsiteX6484" fmla="*/ 8072235 w 11737975"/>
              <a:gd name="connsiteY6484" fmla="*/ 4055067 h 6679095"/>
              <a:gd name="connsiteX6485" fmla="*/ 8033451 w 11737975"/>
              <a:gd name="connsiteY6485" fmla="*/ 4092814 h 6679095"/>
              <a:gd name="connsiteX6486" fmla="*/ 8058250 w 11737975"/>
              <a:gd name="connsiteY6486" fmla="*/ 4089196 h 6679095"/>
              <a:gd name="connsiteX6487" fmla="*/ 8120117 w 11737975"/>
              <a:gd name="connsiteY6487" fmla="*/ 4043573 h 6679095"/>
              <a:gd name="connsiteX6488" fmla="*/ 8094219 w 11737975"/>
              <a:gd name="connsiteY6488" fmla="*/ 4043521 h 6679095"/>
              <a:gd name="connsiteX6489" fmla="*/ 7678930 w 11737975"/>
              <a:gd name="connsiteY6489" fmla="*/ 4040899 h 6679095"/>
              <a:gd name="connsiteX6490" fmla="*/ 7667357 w 11737975"/>
              <a:gd name="connsiteY6490" fmla="*/ 4042223 h 6679095"/>
              <a:gd name="connsiteX6491" fmla="*/ 7655899 w 11737975"/>
              <a:gd name="connsiteY6491" fmla="*/ 4055755 h 6679095"/>
              <a:gd name="connsiteX6492" fmla="*/ 7655190 w 11737975"/>
              <a:gd name="connsiteY6492" fmla="*/ 4054739 h 6679095"/>
              <a:gd name="connsiteX6493" fmla="*/ 7650284 w 11737975"/>
              <a:gd name="connsiteY6493" fmla="*/ 4067445 h 6679095"/>
              <a:gd name="connsiteX6494" fmla="*/ 7649227 w 11737975"/>
              <a:gd name="connsiteY6494" fmla="*/ 4071701 h 6679095"/>
              <a:gd name="connsiteX6495" fmla="*/ 7641106 w 11737975"/>
              <a:gd name="connsiteY6495" fmla="*/ 4090001 h 6679095"/>
              <a:gd name="connsiteX6496" fmla="*/ 7641510 w 11737975"/>
              <a:gd name="connsiteY6496" fmla="*/ 4106448 h 6679095"/>
              <a:gd name="connsiteX6497" fmla="*/ 7647684 w 11737975"/>
              <a:gd name="connsiteY6497" fmla="*/ 4101627 h 6679095"/>
              <a:gd name="connsiteX6498" fmla="*/ 7649713 w 11737975"/>
              <a:gd name="connsiteY6498" fmla="*/ 4097981 h 6679095"/>
              <a:gd name="connsiteX6499" fmla="*/ 7653047 w 11737975"/>
              <a:gd name="connsiteY6499" fmla="*/ 4105575 h 6679095"/>
              <a:gd name="connsiteX6500" fmla="*/ 7662514 w 11737975"/>
              <a:gd name="connsiteY6500" fmla="*/ 4078369 h 6679095"/>
              <a:gd name="connsiteX6501" fmla="*/ 7669123 w 11737975"/>
              <a:gd name="connsiteY6501" fmla="*/ 4082302 h 6679095"/>
              <a:gd name="connsiteX6502" fmla="*/ 7678930 w 11737975"/>
              <a:gd name="connsiteY6502" fmla="*/ 4040899 h 6679095"/>
              <a:gd name="connsiteX6503" fmla="*/ 7579045 w 11737975"/>
              <a:gd name="connsiteY6503" fmla="*/ 4033638 h 6679095"/>
              <a:gd name="connsiteX6504" fmla="*/ 7568906 w 11737975"/>
              <a:gd name="connsiteY6504" fmla="*/ 4034833 h 6679095"/>
              <a:gd name="connsiteX6505" fmla="*/ 7579045 w 11737975"/>
              <a:gd name="connsiteY6505" fmla="*/ 4033638 h 6679095"/>
              <a:gd name="connsiteX6506" fmla="*/ 7830949 w 11737975"/>
              <a:gd name="connsiteY6506" fmla="*/ 4032865 h 6679095"/>
              <a:gd name="connsiteX6507" fmla="*/ 7816702 w 11737975"/>
              <a:gd name="connsiteY6507" fmla="*/ 4035225 h 6679095"/>
              <a:gd name="connsiteX6508" fmla="*/ 7800316 w 11737975"/>
              <a:gd name="connsiteY6508" fmla="*/ 4051570 h 6679095"/>
              <a:gd name="connsiteX6509" fmla="*/ 7779365 w 11737975"/>
              <a:gd name="connsiteY6509" fmla="*/ 4054534 h 6679095"/>
              <a:gd name="connsiteX6510" fmla="*/ 7758578 w 11737975"/>
              <a:gd name="connsiteY6510" fmla="*/ 4073055 h 6679095"/>
              <a:gd name="connsiteX6511" fmla="*/ 7760539 w 11737975"/>
              <a:gd name="connsiteY6511" fmla="*/ 4073125 h 6679095"/>
              <a:gd name="connsiteX6512" fmla="*/ 7751261 w 11737975"/>
              <a:gd name="connsiteY6512" fmla="*/ 4082052 h 6679095"/>
              <a:gd name="connsiteX6513" fmla="*/ 7746746 w 11737975"/>
              <a:gd name="connsiteY6513" fmla="*/ 4092554 h 6679095"/>
              <a:gd name="connsiteX6514" fmla="*/ 7782630 w 11737975"/>
              <a:gd name="connsiteY6514" fmla="*/ 4077518 h 6679095"/>
              <a:gd name="connsiteX6515" fmla="*/ 7783625 w 11737975"/>
              <a:gd name="connsiteY6515" fmla="*/ 4068971 h 6679095"/>
              <a:gd name="connsiteX6516" fmla="*/ 7783569 w 11737975"/>
              <a:gd name="connsiteY6516" fmla="*/ 4068468 h 6679095"/>
              <a:gd name="connsiteX6517" fmla="*/ 7792525 w 11737975"/>
              <a:gd name="connsiteY6517" fmla="*/ 4063473 h 6679095"/>
              <a:gd name="connsiteX6518" fmla="*/ 7795333 w 11737975"/>
              <a:gd name="connsiteY6518" fmla="*/ 4059764 h 6679095"/>
              <a:gd name="connsiteX6519" fmla="*/ 7792764 w 11737975"/>
              <a:gd name="connsiteY6519" fmla="*/ 4066305 h 6679095"/>
              <a:gd name="connsiteX6520" fmla="*/ 7793936 w 11737975"/>
              <a:gd name="connsiteY6520" fmla="*/ 4076650 h 6679095"/>
              <a:gd name="connsiteX6521" fmla="*/ 7830949 w 11737975"/>
              <a:gd name="connsiteY6521" fmla="*/ 4032865 h 6679095"/>
              <a:gd name="connsiteX6522" fmla="*/ 7308452 w 11737975"/>
              <a:gd name="connsiteY6522" fmla="*/ 4030045 h 6679095"/>
              <a:gd name="connsiteX6523" fmla="*/ 7300925 w 11737975"/>
              <a:gd name="connsiteY6523" fmla="*/ 4031918 h 6679095"/>
              <a:gd name="connsiteX6524" fmla="*/ 7299303 w 11737975"/>
              <a:gd name="connsiteY6524" fmla="*/ 4041332 h 6679095"/>
              <a:gd name="connsiteX6525" fmla="*/ 7308452 w 11737975"/>
              <a:gd name="connsiteY6525" fmla="*/ 4030045 h 6679095"/>
              <a:gd name="connsiteX6526" fmla="*/ 7510360 w 11737975"/>
              <a:gd name="connsiteY6526" fmla="*/ 4028612 h 6679095"/>
              <a:gd name="connsiteX6527" fmla="*/ 7511541 w 11737975"/>
              <a:gd name="connsiteY6527" fmla="*/ 4029989 h 6679095"/>
              <a:gd name="connsiteX6528" fmla="*/ 7507968 w 11737975"/>
              <a:gd name="connsiteY6528" fmla="*/ 4034186 h 6679095"/>
              <a:gd name="connsiteX6529" fmla="*/ 7233273 w 11737975"/>
              <a:gd name="connsiteY6529" fmla="*/ 4028320 h 6679095"/>
              <a:gd name="connsiteX6530" fmla="*/ 7206837 w 11737975"/>
              <a:gd name="connsiteY6530" fmla="*/ 4035368 h 6679095"/>
              <a:gd name="connsiteX6531" fmla="*/ 7195794 w 11737975"/>
              <a:gd name="connsiteY6531" fmla="*/ 4042951 h 6679095"/>
              <a:gd name="connsiteX6532" fmla="*/ 7196282 w 11737975"/>
              <a:gd name="connsiteY6532" fmla="*/ 4039281 h 6679095"/>
              <a:gd name="connsiteX6533" fmla="*/ 7189573 w 11737975"/>
              <a:gd name="connsiteY6533" fmla="*/ 4038080 h 6679095"/>
              <a:gd name="connsiteX6534" fmla="*/ 7183320 w 11737975"/>
              <a:gd name="connsiteY6534" fmla="*/ 4041285 h 6679095"/>
              <a:gd name="connsiteX6535" fmla="*/ 7186628 w 11737975"/>
              <a:gd name="connsiteY6535" fmla="*/ 4049200 h 6679095"/>
              <a:gd name="connsiteX6536" fmla="*/ 7186675 w 11737975"/>
              <a:gd name="connsiteY6536" fmla="*/ 4049211 h 6679095"/>
              <a:gd name="connsiteX6537" fmla="*/ 7186445 w 11737975"/>
              <a:gd name="connsiteY6537" fmla="*/ 4049369 h 6679095"/>
              <a:gd name="connsiteX6538" fmla="*/ 7183662 w 11737975"/>
              <a:gd name="connsiteY6538" fmla="*/ 4052753 h 6679095"/>
              <a:gd name="connsiteX6539" fmla="*/ 7179710 w 11737975"/>
              <a:gd name="connsiteY6539" fmla="*/ 4053170 h 6679095"/>
              <a:gd name="connsiteX6540" fmla="*/ 7179625 w 11737975"/>
              <a:gd name="connsiteY6540" fmla="*/ 4052147 h 6679095"/>
              <a:gd name="connsiteX6541" fmla="*/ 7169669 w 11737975"/>
              <a:gd name="connsiteY6541" fmla="*/ 4040698 h 6679095"/>
              <a:gd name="connsiteX6542" fmla="*/ 7159589 w 11737975"/>
              <a:gd name="connsiteY6542" fmla="*/ 4039932 h 6679095"/>
              <a:gd name="connsiteX6543" fmla="*/ 7158293 w 11737975"/>
              <a:gd name="connsiteY6543" fmla="*/ 4042326 h 6679095"/>
              <a:gd name="connsiteX6544" fmla="*/ 7154654 w 11737975"/>
              <a:gd name="connsiteY6544" fmla="*/ 4042582 h 6679095"/>
              <a:gd name="connsiteX6545" fmla="*/ 7150016 w 11737975"/>
              <a:gd name="connsiteY6545" fmla="*/ 4052218 h 6679095"/>
              <a:gd name="connsiteX6546" fmla="*/ 7152362 w 11737975"/>
              <a:gd name="connsiteY6546" fmla="*/ 4053274 h 6679095"/>
              <a:gd name="connsiteX6547" fmla="*/ 7151556 w 11737975"/>
              <a:gd name="connsiteY6547" fmla="*/ 4054762 h 6679095"/>
              <a:gd name="connsiteX6548" fmla="*/ 7146258 w 11737975"/>
              <a:gd name="connsiteY6548" fmla="*/ 4054879 h 6679095"/>
              <a:gd name="connsiteX6549" fmla="*/ 7144765 w 11737975"/>
              <a:gd name="connsiteY6549" fmla="*/ 4077173 h 6679095"/>
              <a:gd name="connsiteX6550" fmla="*/ 7165053 w 11737975"/>
              <a:gd name="connsiteY6550" fmla="*/ 4074722 h 6679095"/>
              <a:gd name="connsiteX6551" fmla="*/ 7159986 w 11737975"/>
              <a:gd name="connsiteY6551" fmla="*/ 4086942 h 6679095"/>
              <a:gd name="connsiteX6552" fmla="*/ 7158454 w 11737975"/>
              <a:gd name="connsiteY6552" fmla="*/ 4085869 h 6679095"/>
              <a:gd name="connsiteX6553" fmla="*/ 7152337 w 11737975"/>
              <a:gd name="connsiteY6553" fmla="*/ 4088232 h 6679095"/>
              <a:gd name="connsiteX6554" fmla="*/ 7152558 w 11737975"/>
              <a:gd name="connsiteY6554" fmla="*/ 4094235 h 6679095"/>
              <a:gd name="connsiteX6555" fmla="*/ 7157481 w 11737975"/>
              <a:gd name="connsiteY6555" fmla="*/ 4096993 h 6679095"/>
              <a:gd name="connsiteX6556" fmla="*/ 7154325 w 11737975"/>
              <a:gd name="connsiteY6556" fmla="*/ 4112421 h 6679095"/>
              <a:gd name="connsiteX6557" fmla="*/ 7151335 w 11737975"/>
              <a:gd name="connsiteY6557" fmla="*/ 4112742 h 6679095"/>
              <a:gd name="connsiteX6558" fmla="*/ 7150277 w 11737975"/>
              <a:gd name="connsiteY6558" fmla="*/ 4125921 h 6679095"/>
              <a:gd name="connsiteX6559" fmla="*/ 7153352 w 11737975"/>
              <a:gd name="connsiteY6559" fmla="*/ 4127208 h 6679095"/>
              <a:gd name="connsiteX6560" fmla="*/ 7153225 w 11737975"/>
              <a:gd name="connsiteY6560" fmla="*/ 4128089 h 6679095"/>
              <a:gd name="connsiteX6561" fmla="*/ 7156649 w 11737975"/>
              <a:gd name="connsiteY6561" fmla="*/ 4143330 h 6679095"/>
              <a:gd name="connsiteX6562" fmla="*/ 7158960 w 11737975"/>
              <a:gd name="connsiteY6562" fmla="*/ 4147278 h 6679095"/>
              <a:gd name="connsiteX6563" fmla="*/ 7155749 w 11737975"/>
              <a:gd name="connsiteY6563" fmla="*/ 4147977 h 6679095"/>
              <a:gd name="connsiteX6564" fmla="*/ 7135105 w 11737975"/>
              <a:gd name="connsiteY6564" fmla="*/ 4162883 h 6679095"/>
              <a:gd name="connsiteX6565" fmla="*/ 7158123 w 11737975"/>
              <a:gd name="connsiteY6565" fmla="*/ 4160681 h 6679095"/>
              <a:gd name="connsiteX6566" fmla="*/ 7165512 w 11737975"/>
              <a:gd name="connsiteY6566" fmla="*/ 4158432 h 6679095"/>
              <a:gd name="connsiteX6567" fmla="*/ 7167306 w 11737975"/>
              <a:gd name="connsiteY6567" fmla="*/ 4161410 h 6679095"/>
              <a:gd name="connsiteX6568" fmla="*/ 7161708 w 11737975"/>
              <a:gd name="connsiteY6568" fmla="*/ 4179793 h 6679095"/>
              <a:gd name="connsiteX6569" fmla="*/ 7163311 w 11737975"/>
              <a:gd name="connsiteY6569" fmla="*/ 4190960 h 6679095"/>
              <a:gd name="connsiteX6570" fmla="*/ 7174849 w 11737975"/>
              <a:gd name="connsiteY6570" fmla="*/ 4190555 h 6679095"/>
              <a:gd name="connsiteX6571" fmla="*/ 7178507 w 11737975"/>
              <a:gd name="connsiteY6571" fmla="*/ 4186892 h 6679095"/>
              <a:gd name="connsiteX6572" fmla="*/ 7179625 w 11737975"/>
              <a:gd name="connsiteY6572" fmla="*/ 4190272 h 6679095"/>
              <a:gd name="connsiteX6573" fmla="*/ 7217324 w 11737975"/>
              <a:gd name="connsiteY6573" fmla="*/ 4197149 h 6679095"/>
              <a:gd name="connsiteX6574" fmla="*/ 7216923 w 11737975"/>
              <a:gd name="connsiteY6574" fmla="*/ 4201665 h 6679095"/>
              <a:gd name="connsiteX6575" fmla="*/ 7216224 w 11737975"/>
              <a:gd name="connsiteY6575" fmla="*/ 4203373 h 6679095"/>
              <a:gd name="connsiteX6576" fmla="*/ 7223782 w 11737975"/>
              <a:gd name="connsiteY6576" fmla="*/ 4220068 h 6679095"/>
              <a:gd name="connsiteX6577" fmla="*/ 7229560 w 11737975"/>
              <a:gd name="connsiteY6577" fmla="*/ 4221080 h 6679095"/>
              <a:gd name="connsiteX6578" fmla="*/ 7231175 w 11737975"/>
              <a:gd name="connsiteY6578" fmla="*/ 4229740 h 6679095"/>
              <a:gd name="connsiteX6579" fmla="*/ 7246113 w 11737975"/>
              <a:gd name="connsiteY6579" fmla="*/ 4238572 h 6679095"/>
              <a:gd name="connsiteX6580" fmla="*/ 7243279 w 11737975"/>
              <a:gd name="connsiteY6580" fmla="*/ 4216543 h 6679095"/>
              <a:gd name="connsiteX6581" fmla="*/ 7242162 w 11737975"/>
              <a:gd name="connsiteY6581" fmla="*/ 4216027 h 6679095"/>
              <a:gd name="connsiteX6582" fmla="*/ 7241041 w 11737975"/>
              <a:gd name="connsiteY6582" fmla="*/ 4206307 h 6679095"/>
              <a:gd name="connsiteX6583" fmla="*/ 7240192 w 11737975"/>
              <a:gd name="connsiteY6583" fmla="*/ 4203714 h 6679095"/>
              <a:gd name="connsiteX6584" fmla="*/ 7248726 w 11737975"/>
              <a:gd name="connsiteY6584" fmla="*/ 4191886 h 6679095"/>
              <a:gd name="connsiteX6585" fmla="*/ 7248333 w 11737975"/>
              <a:gd name="connsiteY6585" fmla="*/ 4190777 h 6679095"/>
              <a:gd name="connsiteX6586" fmla="*/ 7252823 w 11737975"/>
              <a:gd name="connsiteY6586" fmla="*/ 4189670 h 6679095"/>
              <a:gd name="connsiteX6587" fmla="*/ 7259146 w 11737975"/>
              <a:gd name="connsiteY6587" fmla="*/ 4185824 h 6679095"/>
              <a:gd name="connsiteX6588" fmla="*/ 7260394 w 11737975"/>
              <a:gd name="connsiteY6588" fmla="*/ 4194001 h 6679095"/>
              <a:gd name="connsiteX6589" fmla="*/ 7259001 w 11737975"/>
              <a:gd name="connsiteY6589" fmla="*/ 4197520 h 6679095"/>
              <a:gd name="connsiteX6590" fmla="*/ 7256721 w 11737975"/>
              <a:gd name="connsiteY6590" fmla="*/ 4201890 h 6679095"/>
              <a:gd name="connsiteX6591" fmla="*/ 7248704 w 11737975"/>
              <a:gd name="connsiteY6591" fmla="*/ 4200396 h 6679095"/>
              <a:gd name="connsiteX6592" fmla="*/ 7246018 w 11737975"/>
              <a:gd name="connsiteY6592" fmla="*/ 4214072 h 6679095"/>
              <a:gd name="connsiteX6593" fmla="*/ 7249381 w 11737975"/>
              <a:gd name="connsiteY6593" fmla="*/ 4215972 h 6679095"/>
              <a:gd name="connsiteX6594" fmla="*/ 7245579 w 11737975"/>
              <a:gd name="connsiteY6594" fmla="*/ 4223263 h 6679095"/>
              <a:gd name="connsiteX6595" fmla="*/ 7250232 w 11737975"/>
              <a:gd name="connsiteY6595" fmla="*/ 4235214 h 6679095"/>
              <a:gd name="connsiteX6596" fmla="*/ 7248240 w 11737975"/>
              <a:gd name="connsiteY6596" fmla="*/ 4236718 h 6679095"/>
              <a:gd name="connsiteX6597" fmla="*/ 7251291 w 11737975"/>
              <a:gd name="connsiteY6597" fmla="*/ 4242744 h 6679095"/>
              <a:gd name="connsiteX6598" fmla="*/ 7252964 w 11737975"/>
              <a:gd name="connsiteY6598" fmla="*/ 4243021 h 6679095"/>
              <a:gd name="connsiteX6599" fmla="*/ 7254152 w 11737975"/>
              <a:gd name="connsiteY6599" fmla="*/ 4253508 h 6679095"/>
              <a:gd name="connsiteX6600" fmla="*/ 7253817 w 11737975"/>
              <a:gd name="connsiteY6600" fmla="*/ 4255150 h 6679095"/>
              <a:gd name="connsiteX6601" fmla="*/ 7242426 w 11737975"/>
              <a:gd name="connsiteY6601" fmla="*/ 4266337 h 6679095"/>
              <a:gd name="connsiteX6602" fmla="*/ 7234976 w 11737975"/>
              <a:gd name="connsiteY6602" fmla="*/ 4280016 h 6679095"/>
              <a:gd name="connsiteX6603" fmla="*/ 7232139 w 11737975"/>
              <a:gd name="connsiteY6603" fmla="*/ 4280316 h 6679095"/>
              <a:gd name="connsiteX6604" fmla="*/ 7225901 w 11737975"/>
              <a:gd name="connsiteY6604" fmla="*/ 4287728 h 6679095"/>
              <a:gd name="connsiteX6605" fmla="*/ 7223601 w 11737975"/>
              <a:gd name="connsiteY6605" fmla="*/ 4295249 h 6679095"/>
              <a:gd name="connsiteX6606" fmla="*/ 7222666 w 11737975"/>
              <a:gd name="connsiteY6606" fmla="*/ 4291144 h 6679095"/>
              <a:gd name="connsiteX6607" fmla="*/ 7213176 w 11737975"/>
              <a:gd name="connsiteY6607" fmla="*/ 4282065 h 6679095"/>
              <a:gd name="connsiteX6608" fmla="*/ 7208961 w 11737975"/>
              <a:gd name="connsiteY6608" fmla="*/ 4280906 h 6679095"/>
              <a:gd name="connsiteX6609" fmla="*/ 7207849 w 11737975"/>
              <a:gd name="connsiteY6609" fmla="*/ 4273406 h 6679095"/>
              <a:gd name="connsiteX6610" fmla="*/ 7202579 w 11737975"/>
              <a:gd name="connsiteY6610" fmla="*/ 4265306 h 6679095"/>
              <a:gd name="connsiteX6611" fmla="*/ 7198190 w 11737975"/>
              <a:gd name="connsiteY6611" fmla="*/ 4267468 h 6679095"/>
              <a:gd name="connsiteX6612" fmla="*/ 7192897 w 11737975"/>
              <a:gd name="connsiteY6612" fmla="*/ 4246459 h 6679095"/>
              <a:gd name="connsiteX6613" fmla="*/ 7189754 w 11737975"/>
              <a:gd name="connsiteY6613" fmla="*/ 4245967 h 6679095"/>
              <a:gd name="connsiteX6614" fmla="*/ 7183330 w 11737975"/>
              <a:gd name="connsiteY6614" fmla="*/ 4253323 h 6679095"/>
              <a:gd name="connsiteX6615" fmla="*/ 7190102 w 11737975"/>
              <a:gd name="connsiteY6615" fmla="*/ 4274598 h 6679095"/>
              <a:gd name="connsiteX6616" fmla="*/ 7191726 w 11737975"/>
              <a:gd name="connsiteY6616" fmla="*/ 4276549 h 6679095"/>
              <a:gd name="connsiteX6617" fmla="*/ 7177743 w 11737975"/>
              <a:gd name="connsiteY6617" fmla="*/ 4273266 h 6679095"/>
              <a:gd name="connsiteX6618" fmla="*/ 7170780 w 11737975"/>
              <a:gd name="connsiteY6618" fmla="*/ 4279956 h 6679095"/>
              <a:gd name="connsiteX6619" fmla="*/ 7169892 w 11737975"/>
              <a:gd name="connsiteY6619" fmla="*/ 4279031 h 6679095"/>
              <a:gd name="connsiteX6620" fmla="*/ 7164552 w 11737975"/>
              <a:gd name="connsiteY6620" fmla="*/ 4269804 h 6679095"/>
              <a:gd name="connsiteX6621" fmla="*/ 7163982 w 11737975"/>
              <a:gd name="connsiteY6621" fmla="*/ 4264867 h 6679095"/>
              <a:gd name="connsiteX6622" fmla="*/ 7166886 w 11737975"/>
              <a:gd name="connsiteY6622" fmla="*/ 4264362 h 6679095"/>
              <a:gd name="connsiteX6623" fmla="*/ 7160483 w 11737975"/>
              <a:gd name="connsiteY6623" fmla="*/ 4254855 h 6679095"/>
              <a:gd name="connsiteX6624" fmla="*/ 7157090 w 11737975"/>
              <a:gd name="connsiteY6624" fmla="*/ 4254803 h 6679095"/>
              <a:gd name="connsiteX6625" fmla="*/ 7155858 w 11737975"/>
              <a:gd name="connsiteY6625" fmla="*/ 4256313 h 6679095"/>
              <a:gd name="connsiteX6626" fmla="*/ 7154639 w 11737975"/>
              <a:gd name="connsiteY6626" fmla="*/ 4255847 h 6679095"/>
              <a:gd name="connsiteX6627" fmla="*/ 7153378 w 11737975"/>
              <a:gd name="connsiteY6627" fmla="*/ 4253905 h 6679095"/>
              <a:gd name="connsiteX6628" fmla="*/ 7143369 w 11737975"/>
              <a:gd name="connsiteY6628" fmla="*/ 4250031 h 6679095"/>
              <a:gd name="connsiteX6629" fmla="*/ 7143057 w 11737975"/>
              <a:gd name="connsiteY6629" fmla="*/ 4251415 h 6679095"/>
              <a:gd name="connsiteX6630" fmla="*/ 7141783 w 11737975"/>
              <a:gd name="connsiteY6630" fmla="*/ 4250927 h 6679095"/>
              <a:gd name="connsiteX6631" fmla="*/ 7131529 w 11737975"/>
              <a:gd name="connsiteY6631" fmla="*/ 4248714 h 6679095"/>
              <a:gd name="connsiteX6632" fmla="*/ 7126079 w 11737975"/>
              <a:gd name="connsiteY6632" fmla="*/ 4250038 h 6679095"/>
              <a:gd name="connsiteX6633" fmla="*/ 7122795 w 11737975"/>
              <a:gd name="connsiteY6633" fmla="*/ 4238685 h 6679095"/>
              <a:gd name="connsiteX6634" fmla="*/ 7129092 w 11737975"/>
              <a:gd name="connsiteY6634" fmla="*/ 4237818 h 6679095"/>
              <a:gd name="connsiteX6635" fmla="*/ 7125735 w 11737975"/>
              <a:gd name="connsiteY6635" fmla="*/ 4230828 h 6679095"/>
              <a:gd name="connsiteX6636" fmla="*/ 7123256 w 11737975"/>
              <a:gd name="connsiteY6636" fmla="*/ 4229581 h 6679095"/>
              <a:gd name="connsiteX6637" fmla="*/ 7128709 w 11737975"/>
              <a:gd name="connsiteY6637" fmla="*/ 4220845 h 6679095"/>
              <a:gd name="connsiteX6638" fmla="*/ 7133053 w 11737975"/>
              <a:gd name="connsiteY6638" fmla="*/ 4225554 h 6679095"/>
              <a:gd name="connsiteX6639" fmla="*/ 7132611 w 11737975"/>
              <a:gd name="connsiteY6639" fmla="*/ 4226603 h 6679095"/>
              <a:gd name="connsiteX6640" fmla="*/ 7135677 w 11737975"/>
              <a:gd name="connsiteY6640" fmla="*/ 4239464 h 6679095"/>
              <a:gd name="connsiteX6641" fmla="*/ 7146669 w 11737975"/>
              <a:gd name="connsiteY6641" fmla="*/ 4242539 h 6679095"/>
              <a:gd name="connsiteX6642" fmla="*/ 7149681 w 11737975"/>
              <a:gd name="connsiteY6642" fmla="*/ 4231494 h 6679095"/>
              <a:gd name="connsiteX6643" fmla="*/ 7157896 w 11737975"/>
              <a:gd name="connsiteY6643" fmla="*/ 4234905 h 6679095"/>
              <a:gd name="connsiteX6644" fmla="*/ 7160307 w 11737975"/>
              <a:gd name="connsiteY6644" fmla="*/ 4192447 h 6679095"/>
              <a:gd name="connsiteX6645" fmla="*/ 7149160 w 11737975"/>
              <a:gd name="connsiteY6645" fmla="*/ 4195371 h 6679095"/>
              <a:gd name="connsiteX6646" fmla="*/ 7142450 w 11737975"/>
              <a:gd name="connsiteY6646" fmla="*/ 4206700 h 6679095"/>
              <a:gd name="connsiteX6647" fmla="*/ 7139005 w 11737975"/>
              <a:gd name="connsiteY6647" fmla="*/ 4201386 h 6679095"/>
              <a:gd name="connsiteX6648" fmla="*/ 7129866 w 11737975"/>
              <a:gd name="connsiteY6648" fmla="*/ 4208959 h 6679095"/>
              <a:gd name="connsiteX6649" fmla="*/ 7129437 w 11737975"/>
              <a:gd name="connsiteY6649" fmla="*/ 4192403 h 6679095"/>
              <a:gd name="connsiteX6650" fmla="*/ 7116976 w 11737975"/>
              <a:gd name="connsiteY6650" fmla="*/ 4178094 h 6679095"/>
              <a:gd name="connsiteX6651" fmla="*/ 7105799 w 11737975"/>
              <a:gd name="connsiteY6651" fmla="*/ 4176400 h 6679095"/>
              <a:gd name="connsiteX6652" fmla="*/ 7105633 w 11737975"/>
              <a:gd name="connsiteY6652" fmla="*/ 4174989 h 6679095"/>
              <a:gd name="connsiteX6653" fmla="*/ 7104751 w 11737975"/>
              <a:gd name="connsiteY6653" fmla="*/ 4175162 h 6679095"/>
              <a:gd name="connsiteX6654" fmla="*/ 7104376 w 11737975"/>
              <a:gd name="connsiteY6654" fmla="*/ 4168705 h 6679095"/>
              <a:gd name="connsiteX6655" fmla="*/ 7107275 w 11737975"/>
              <a:gd name="connsiteY6655" fmla="*/ 4168181 h 6679095"/>
              <a:gd name="connsiteX6656" fmla="*/ 7103661 w 11737975"/>
              <a:gd name="connsiteY6656" fmla="*/ 4156498 h 6679095"/>
              <a:gd name="connsiteX6657" fmla="*/ 7101608 w 11737975"/>
              <a:gd name="connsiteY6657" fmla="*/ 4156612 h 6679095"/>
              <a:gd name="connsiteX6658" fmla="*/ 7086897 w 11737975"/>
              <a:gd name="connsiteY6658" fmla="*/ 4136562 h 6679095"/>
              <a:gd name="connsiteX6659" fmla="*/ 7089634 w 11737975"/>
              <a:gd name="connsiteY6659" fmla="*/ 4162669 h 6679095"/>
              <a:gd name="connsiteX6660" fmla="*/ 7090755 w 11737975"/>
              <a:gd name="connsiteY6660" fmla="*/ 4164297 h 6679095"/>
              <a:gd name="connsiteX6661" fmla="*/ 7090493 w 11737975"/>
              <a:gd name="connsiteY6661" fmla="*/ 4165331 h 6679095"/>
              <a:gd name="connsiteX6662" fmla="*/ 7092134 w 11737975"/>
              <a:gd name="connsiteY6662" fmla="*/ 4166303 h 6679095"/>
              <a:gd name="connsiteX6663" fmla="*/ 7098470 w 11737975"/>
              <a:gd name="connsiteY6663" fmla="*/ 4175516 h 6679095"/>
              <a:gd name="connsiteX6664" fmla="*/ 7095325 w 11737975"/>
              <a:gd name="connsiteY6664" fmla="*/ 4177021 h 6679095"/>
              <a:gd name="connsiteX6665" fmla="*/ 7094767 w 11737975"/>
              <a:gd name="connsiteY6665" fmla="*/ 4177132 h 6679095"/>
              <a:gd name="connsiteX6666" fmla="*/ 7094501 w 11737975"/>
              <a:gd name="connsiteY6666" fmla="*/ 4177416 h 6679095"/>
              <a:gd name="connsiteX6667" fmla="*/ 7081103 w 11737975"/>
              <a:gd name="connsiteY6667" fmla="*/ 4183826 h 6679095"/>
              <a:gd name="connsiteX6668" fmla="*/ 7068662 w 11737975"/>
              <a:gd name="connsiteY6668" fmla="*/ 4212050 h 6679095"/>
              <a:gd name="connsiteX6669" fmla="*/ 7071629 w 11737975"/>
              <a:gd name="connsiteY6669" fmla="*/ 4227400 h 6679095"/>
              <a:gd name="connsiteX6670" fmla="*/ 7085206 w 11737975"/>
              <a:gd name="connsiteY6670" fmla="*/ 4244387 h 6679095"/>
              <a:gd name="connsiteX6671" fmla="*/ 7079771 w 11737975"/>
              <a:gd name="connsiteY6671" fmla="*/ 4248631 h 6679095"/>
              <a:gd name="connsiteX6672" fmla="*/ 7081339 w 11737975"/>
              <a:gd name="connsiteY6672" fmla="*/ 4255193 h 6679095"/>
              <a:gd name="connsiteX6673" fmla="*/ 7089368 w 11737975"/>
              <a:gd name="connsiteY6673" fmla="*/ 4252947 h 6679095"/>
              <a:gd name="connsiteX6674" fmla="*/ 7090339 w 11737975"/>
              <a:gd name="connsiteY6674" fmla="*/ 4252466 h 6679095"/>
              <a:gd name="connsiteX6675" fmla="*/ 7091393 w 11737975"/>
              <a:gd name="connsiteY6675" fmla="*/ 4254127 h 6679095"/>
              <a:gd name="connsiteX6676" fmla="*/ 7094145 w 11737975"/>
              <a:gd name="connsiteY6676" fmla="*/ 4266963 h 6679095"/>
              <a:gd name="connsiteX6677" fmla="*/ 7105318 w 11737975"/>
              <a:gd name="connsiteY6677" fmla="*/ 4253955 h 6679095"/>
              <a:gd name="connsiteX6678" fmla="*/ 7110661 w 11737975"/>
              <a:gd name="connsiteY6678" fmla="*/ 4258904 h 6679095"/>
              <a:gd name="connsiteX6679" fmla="*/ 7094025 w 11737975"/>
              <a:gd name="connsiteY6679" fmla="*/ 4283793 h 6679095"/>
              <a:gd name="connsiteX6680" fmla="*/ 7085885 w 11737975"/>
              <a:gd name="connsiteY6680" fmla="*/ 4317132 h 6679095"/>
              <a:gd name="connsiteX6681" fmla="*/ 7086565 w 11737975"/>
              <a:gd name="connsiteY6681" fmla="*/ 4318492 h 6679095"/>
              <a:gd name="connsiteX6682" fmla="*/ 7080636 w 11737975"/>
              <a:gd name="connsiteY6682" fmla="*/ 4318484 h 6679095"/>
              <a:gd name="connsiteX6683" fmla="*/ 7081033 w 11737975"/>
              <a:gd name="connsiteY6683" fmla="*/ 4327781 h 6679095"/>
              <a:gd name="connsiteX6684" fmla="*/ 7080566 w 11737975"/>
              <a:gd name="connsiteY6684" fmla="*/ 4327857 h 6679095"/>
              <a:gd name="connsiteX6685" fmla="*/ 7076848 w 11737975"/>
              <a:gd name="connsiteY6685" fmla="*/ 4343419 h 6679095"/>
              <a:gd name="connsiteX6686" fmla="*/ 7073340 w 11737975"/>
              <a:gd name="connsiteY6686" fmla="*/ 4341525 h 6679095"/>
              <a:gd name="connsiteX6687" fmla="*/ 7067091 w 11737975"/>
              <a:gd name="connsiteY6687" fmla="*/ 4349207 h 6679095"/>
              <a:gd name="connsiteX6688" fmla="*/ 7062447 w 11737975"/>
              <a:gd name="connsiteY6688" fmla="*/ 4350923 h 6679095"/>
              <a:gd name="connsiteX6689" fmla="*/ 7072316 w 11737975"/>
              <a:gd name="connsiteY6689" fmla="*/ 4378351 h 6679095"/>
              <a:gd name="connsiteX6690" fmla="*/ 7080845 w 11737975"/>
              <a:gd name="connsiteY6690" fmla="*/ 4365489 h 6679095"/>
              <a:gd name="connsiteX6691" fmla="*/ 7079762 w 11737975"/>
              <a:gd name="connsiteY6691" fmla="*/ 4362281 h 6679095"/>
              <a:gd name="connsiteX6692" fmla="*/ 7084739 w 11737975"/>
              <a:gd name="connsiteY6692" fmla="*/ 4359920 h 6679095"/>
              <a:gd name="connsiteX6693" fmla="*/ 7079665 w 11737975"/>
              <a:gd name="connsiteY6693" fmla="*/ 4345427 h 6679095"/>
              <a:gd name="connsiteX6694" fmla="*/ 7082315 w 11737975"/>
              <a:gd name="connsiteY6694" fmla="*/ 4346573 h 6679095"/>
              <a:gd name="connsiteX6695" fmla="*/ 7087573 w 11737975"/>
              <a:gd name="connsiteY6695" fmla="*/ 4344431 h 6679095"/>
              <a:gd name="connsiteX6696" fmla="*/ 7093905 w 11737975"/>
              <a:gd name="connsiteY6696" fmla="*/ 4337645 h 6679095"/>
              <a:gd name="connsiteX6697" fmla="*/ 7095710 w 11737975"/>
              <a:gd name="connsiteY6697" fmla="*/ 4346165 h 6679095"/>
              <a:gd name="connsiteX6698" fmla="*/ 7093537 w 11737975"/>
              <a:gd name="connsiteY6698" fmla="*/ 4350054 h 6679095"/>
              <a:gd name="connsiteX6699" fmla="*/ 7097605 w 11737975"/>
              <a:gd name="connsiteY6699" fmla="*/ 4360464 h 6679095"/>
              <a:gd name="connsiteX6700" fmla="*/ 7101331 w 11737975"/>
              <a:gd name="connsiteY6700" fmla="*/ 4352591 h 6679095"/>
              <a:gd name="connsiteX6701" fmla="*/ 7105463 w 11737975"/>
              <a:gd name="connsiteY6701" fmla="*/ 4356085 h 6679095"/>
              <a:gd name="connsiteX6702" fmla="*/ 7107304 w 11737975"/>
              <a:gd name="connsiteY6702" fmla="*/ 4356360 h 6679095"/>
              <a:gd name="connsiteX6703" fmla="*/ 7110509 w 11737975"/>
              <a:gd name="connsiteY6703" fmla="*/ 4359958 h 6679095"/>
              <a:gd name="connsiteX6704" fmla="*/ 7111199 w 11737975"/>
              <a:gd name="connsiteY6704" fmla="*/ 4356945 h 6679095"/>
              <a:gd name="connsiteX6705" fmla="*/ 7117306 w 11737975"/>
              <a:gd name="connsiteY6705" fmla="*/ 4357862 h 6679095"/>
              <a:gd name="connsiteX6706" fmla="*/ 7122354 w 11737975"/>
              <a:gd name="connsiteY6706" fmla="*/ 4358416 h 6679095"/>
              <a:gd name="connsiteX6707" fmla="*/ 7127201 w 11737975"/>
              <a:gd name="connsiteY6707" fmla="*/ 4368964 h 6679095"/>
              <a:gd name="connsiteX6708" fmla="*/ 7128380 w 11737975"/>
              <a:gd name="connsiteY6708" fmla="*/ 4381226 h 6679095"/>
              <a:gd name="connsiteX6709" fmla="*/ 7137778 w 11737975"/>
              <a:gd name="connsiteY6709" fmla="*/ 4375528 h 6679095"/>
              <a:gd name="connsiteX6710" fmla="*/ 7132555 w 11737975"/>
              <a:gd name="connsiteY6710" fmla="*/ 4359537 h 6679095"/>
              <a:gd name="connsiteX6711" fmla="*/ 7140842 w 11737975"/>
              <a:gd name="connsiteY6711" fmla="*/ 4360447 h 6679095"/>
              <a:gd name="connsiteX6712" fmla="*/ 7149933 w 11737975"/>
              <a:gd name="connsiteY6712" fmla="*/ 4350840 h 6679095"/>
              <a:gd name="connsiteX6713" fmla="*/ 7152736 w 11737975"/>
              <a:gd name="connsiteY6713" fmla="*/ 4354151 h 6679095"/>
              <a:gd name="connsiteX6714" fmla="*/ 7154480 w 11737975"/>
              <a:gd name="connsiteY6714" fmla="*/ 4360579 h 6679095"/>
              <a:gd name="connsiteX6715" fmla="*/ 7149475 w 11737975"/>
              <a:gd name="connsiteY6715" fmla="*/ 4367041 h 6679095"/>
              <a:gd name="connsiteX6716" fmla="*/ 7151050 w 11737975"/>
              <a:gd name="connsiteY6716" fmla="*/ 4370911 h 6679095"/>
              <a:gd name="connsiteX6717" fmla="*/ 7149999 w 11737975"/>
              <a:gd name="connsiteY6717" fmla="*/ 4374617 h 6679095"/>
              <a:gd name="connsiteX6718" fmla="*/ 7160378 w 11737975"/>
              <a:gd name="connsiteY6718" fmla="*/ 4381523 h 6679095"/>
              <a:gd name="connsiteX6719" fmla="*/ 7166588 w 11737975"/>
              <a:gd name="connsiteY6719" fmla="*/ 4388627 h 6679095"/>
              <a:gd name="connsiteX6720" fmla="*/ 7166453 w 11737975"/>
              <a:gd name="connsiteY6720" fmla="*/ 4388785 h 6679095"/>
              <a:gd name="connsiteX6721" fmla="*/ 7166983 w 11737975"/>
              <a:gd name="connsiteY6721" fmla="*/ 4389079 h 6679095"/>
              <a:gd name="connsiteX6722" fmla="*/ 7167228 w 11737975"/>
              <a:gd name="connsiteY6722" fmla="*/ 4389358 h 6679095"/>
              <a:gd name="connsiteX6723" fmla="*/ 7162108 w 11737975"/>
              <a:gd name="connsiteY6723" fmla="*/ 4390579 h 6679095"/>
              <a:gd name="connsiteX6724" fmla="*/ 7156562 w 11737975"/>
              <a:gd name="connsiteY6724" fmla="*/ 4400785 h 6679095"/>
              <a:gd name="connsiteX6725" fmla="*/ 7157716 w 11737975"/>
              <a:gd name="connsiteY6725" fmla="*/ 4406403 h 6679095"/>
              <a:gd name="connsiteX6726" fmla="*/ 7154599 w 11737975"/>
              <a:gd name="connsiteY6726" fmla="*/ 4401966 h 6679095"/>
              <a:gd name="connsiteX6727" fmla="*/ 7147292 w 11737975"/>
              <a:gd name="connsiteY6727" fmla="*/ 4397637 h 6679095"/>
              <a:gd name="connsiteX6728" fmla="*/ 7141410 w 11737975"/>
              <a:gd name="connsiteY6728" fmla="*/ 4407475 h 6679095"/>
              <a:gd name="connsiteX6729" fmla="*/ 7153506 w 11737975"/>
              <a:gd name="connsiteY6729" fmla="*/ 4415792 h 6679095"/>
              <a:gd name="connsiteX6730" fmla="*/ 7158503 w 11737975"/>
              <a:gd name="connsiteY6730" fmla="*/ 4410234 h 6679095"/>
              <a:gd name="connsiteX6731" fmla="*/ 7159092 w 11737975"/>
              <a:gd name="connsiteY6731" fmla="*/ 4413100 h 6679095"/>
              <a:gd name="connsiteX6732" fmla="*/ 7168225 w 11737975"/>
              <a:gd name="connsiteY6732" fmla="*/ 4409983 h 6679095"/>
              <a:gd name="connsiteX6733" fmla="*/ 7168409 w 11737975"/>
              <a:gd name="connsiteY6733" fmla="*/ 4409658 h 6679095"/>
              <a:gd name="connsiteX6734" fmla="*/ 7171592 w 11737975"/>
              <a:gd name="connsiteY6734" fmla="*/ 4419374 h 6679095"/>
              <a:gd name="connsiteX6735" fmla="*/ 7184040 w 11737975"/>
              <a:gd name="connsiteY6735" fmla="*/ 4406320 h 6679095"/>
              <a:gd name="connsiteX6736" fmla="*/ 7184226 w 11737975"/>
              <a:gd name="connsiteY6736" fmla="*/ 4404737 h 6679095"/>
              <a:gd name="connsiteX6737" fmla="*/ 7189071 w 11737975"/>
              <a:gd name="connsiteY6737" fmla="*/ 4406846 h 6679095"/>
              <a:gd name="connsiteX6738" fmla="*/ 7194952 w 11737975"/>
              <a:gd name="connsiteY6738" fmla="*/ 4404688 h 6679095"/>
              <a:gd name="connsiteX6739" fmla="*/ 7200557 w 11737975"/>
              <a:gd name="connsiteY6739" fmla="*/ 4398435 h 6679095"/>
              <a:gd name="connsiteX6740" fmla="*/ 7202615 w 11737975"/>
              <a:gd name="connsiteY6740" fmla="*/ 4401405 h 6679095"/>
              <a:gd name="connsiteX6741" fmla="*/ 7198439 w 11737975"/>
              <a:gd name="connsiteY6741" fmla="*/ 4407472 h 6679095"/>
              <a:gd name="connsiteX6742" fmla="*/ 7206731 w 11737975"/>
              <a:gd name="connsiteY6742" fmla="*/ 4414658 h 6679095"/>
              <a:gd name="connsiteX6743" fmla="*/ 7211707 w 11737975"/>
              <a:gd name="connsiteY6743" fmla="*/ 4404224 h 6679095"/>
              <a:gd name="connsiteX6744" fmla="*/ 7206377 w 11737975"/>
              <a:gd name="connsiteY6744" fmla="*/ 4397016 h 6679095"/>
              <a:gd name="connsiteX6745" fmla="*/ 7206349 w 11737975"/>
              <a:gd name="connsiteY6745" fmla="*/ 4385563 h 6679095"/>
              <a:gd name="connsiteX6746" fmla="*/ 7203846 w 11737975"/>
              <a:gd name="connsiteY6746" fmla="*/ 4383439 h 6679095"/>
              <a:gd name="connsiteX6747" fmla="*/ 7214807 w 11737975"/>
              <a:gd name="connsiteY6747" fmla="*/ 4375732 h 6679095"/>
              <a:gd name="connsiteX6748" fmla="*/ 7217428 w 11737975"/>
              <a:gd name="connsiteY6748" fmla="*/ 4371575 h 6679095"/>
              <a:gd name="connsiteX6749" fmla="*/ 7218183 w 11737975"/>
              <a:gd name="connsiteY6749" fmla="*/ 4377461 h 6679095"/>
              <a:gd name="connsiteX6750" fmla="*/ 7226930 w 11737975"/>
              <a:gd name="connsiteY6750" fmla="*/ 4384641 h 6679095"/>
              <a:gd name="connsiteX6751" fmla="*/ 7230793 w 11737975"/>
              <a:gd name="connsiteY6751" fmla="*/ 4364185 h 6679095"/>
              <a:gd name="connsiteX6752" fmla="*/ 7224452 w 11737975"/>
              <a:gd name="connsiteY6752" fmla="*/ 4360361 h 6679095"/>
              <a:gd name="connsiteX6753" fmla="*/ 7233626 w 11737975"/>
              <a:gd name="connsiteY6753" fmla="*/ 4323626 h 6679095"/>
              <a:gd name="connsiteX6754" fmla="*/ 7229060 w 11737975"/>
              <a:gd name="connsiteY6754" fmla="*/ 4314318 h 6679095"/>
              <a:gd name="connsiteX6755" fmla="*/ 7230420 w 11737975"/>
              <a:gd name="connsiteY6755" fmla="*/ 4314361 h 6679095"/>
              <a:gd name="connsiteX6756" fmla="*/ 7237622 w 11737975"/>
              <a:gd name="connsiteY6756" fmla="*/ 4305018 h 6679095"/>
              <a:gd name="connsiteX6757" fmla="*/ 7237887 w 11737975"/>
              <a:gd name="connsiteY6757" fmla="*/ 4303422 h 6679095"/>
              <a:gd name="connsiteX6758" fmla="*/ 7238543 w 11737975"/>
              <a:gd name="connsiteY6758" fmla="*/ 4303306 h 6679095"/>
              <a:gd name="connsiteX6759" fmla="*/ 7239216 w 11737975"/>
              <a:gd name="connsiteY6759" fmla="*/ 4303686 h 6679095"/>
              <a:gd name="connsiteX6760" fmla="*/ 7255852 w 11737975"/>
              <a:gd name="connsiteY6760" fmla="*/ 4316080 h 6679095"/>
              <a:gd name="connsiteX6761" fmla="*/ 7249788 w 11737975"/>
              <a:gd name="connsiteY6761" fmla="*/ 4316539 h 6679095"/>
              <a:gd name="connsiteX6762" fmla="*/ 7247576 w 11737975"/>
              <a:gd name="connsiteY6762" fmla="*/ 4328829 h 6679095"/>
              <a:gd name="connsiteX6763" fmla="*/ 7259702 w 11737975"/>
              <a:gd name="connsiteY6763" fmla="*/ 4324398 h 6679095"/>
              <a:gd name="connsiteX6764" fmla="*/ 7257933 w 11737975"/>
              <a:gd name="connsiteY6764" fmla="*/ 4317191 h 6679095"/>
              <a:gd name="connsiteX6765" fmla="*/ 7267277 w 11737975"/>
              <a:gd name="connsiteY6765" fmla="*/ 4320987 h 6679095"/>
              <a:gd name="connsiteX6766" fmla="*/ 7279394 w 11737975"/>
              <a:gd name="connsiteY6766" fmla="*/ 4321874 h 6679095"/>
              <a:gd name="connsiteX6767" fmla="*/ 7281030 w 11737975"/>
              <a:gd name="connsiteY6767" fmla="*/ 4326254 h 6679095"/>
              <a:gd name="connsiteX6768" fmla="*/ 7296405 w 11737975"/>
              <a:gd name="connsiteY6768" fmla="*/ 4311783 h 6679095"/>
              <a:gd name="connsiteX6769" fmla="*/ 7293490 w 11737975"/>
              <a:gd name="connsiteY6769" fmla="*/ 4306974 h 6679095"/>
              <a:gd name="connsiteX6770" fmla="*/ 7293863 w 11737975"/>
              <a:gd name="connsiteY6770" fmla="*/ 4306526 h 6679095"/>
              <a:gd name="connsiteX6771" fmla="*/ 7304917 w 11737975"/>
              <a:gd name="connsiteY6771" fmla="*/ 4309135 h 6679095"/>
              <a:gd name="connsiteX6772" fmla="*/ 7304609 w 11737975"/>
              <a:gd name="connsiteY6772" fmla="*/ 4309367 h 6679095"/>
              <a:gd name="connsiteX6773" fmla="*/ 7301631 w 11737975"/>
              <a:gd name="connsiteY6773" fmla="*/ 4317606 h 6679095"/>
              <a:gd name="connsiteX6774" fmla="*/ 7309520 w 11737975"/>
              <a:gd name="connsiteY6774" fmla="*/ 4323158 h 6679095"/>
              <a:gd name="connsiteX6775" fmla="*/ 7312556 w 11737975"/>
              <a:gd name="connsiteY6775" fmla="*/ 4320284 h 6679095"/>
              <a:gd name="connsiteX6776" fmla="*/ 7314415 w 11737975"/>
              <a:gd name="connsiteY6776" fmla="*/ 4328698 h 6679095"/>
              <a:gd name="connsiteX6777" fmla="*/ 7319693 w 11737975"/>
              <a:gd name="connsiteY6777" fmla="*/ 4335592 h 6679095"/>
              <a:gd name="connsiteX6778" fmla="*/ 7314400 w 11737975"/>
              <a:gd name="connsiteY6778" fmla="*/ 4335967 h 6679095"/>
              <a:gd name="connsiteX6779" fmla="*/ 7311618 w 11737975"/>
              <a:gd name="connsiteY6779" fmla="*/ 4335010 h 6679095"/>
              <a:gd name="connsiteX6780" fmla="*/ 7310767 w 11737975"/>
              <a:gd name="connsiteY6780" fmla="*/ 4336225 h 6679095"/>
              <a:gd name="connsiteX6781" fmla="*/ 7302208 w 11737975"/>
              <a:gd name="connsiteY6781" fmla="*/ 4336831 h 6679095"/>
              <a:gd name="connsiteX6782" fmla="*/ 7302800 w 11737975"/>
              <a:gd name="connsiteY6782" fmla="*/ 4342241 h 6679095"/>
              <a:gd name="connsiteX6783" fmla="*/ 7297405 w 11737975"/>
              <a:gd name="connsiteY6783" fmla="*/ 4344253 h 6679095"/>
              <a:gd name="connsiteX6784" fmla="*/ 7294288 w 11737975"/>
              <a:gd name="connsiteY6784" fmla="*/ 4350579 h 6679095"/>
              <a:gd name="connsiteX6785" fmla="*/ 7293737 w 11737975"/>
              <a:gd name="connsiteY6785" fmla="*/ 4349352 h 6679095"/>
              <a:gd name="connsiteX6786" fmla="*/ 7278859 w 11737975"/>
              <a:gd name="connsiteY6786" fmla="*/ 4354719 h 6679095"/>
              <a:gd name="connsiteX6787" fmla="*/ 7282098 w 11737975"/>
              <a:gd name="connsiteY6787" fmla="*/ 4360194 h 6679095"/>
              <a:gd name="connsiteX6788" fmla="*/ 7284022 w 11737975"/>
              <a:gd name="connsiteY6788" fmla="*/ 4374191 h 6679095"/>
              <a:gd name="connsiteX6789" fmla="*/ 7289090 w 11737975"/>
              <a:gd name="connsiteY6789" fmla="*/ 4371502 h 6679095"/>
              <a:gd name="connsiteX6790" fmla="*/ 7303478 w 11737975"/>
              <a:gd name="connsiteY6790" fmla="*/ 4384933 h 6679095"/>
              <a:gd name="connsiteX6791" fmla="*/ 7305415 w 11737975"/>
              <a:gd name="connsiteY6791" fmla="*/ 4385419 h 6679095"/>
              <a:gd name="connsiteX6792" fmla="*/ 7306568 w 11737975"/>
              <a:gd name="connsiteY6792" fmla="*/ 4395720 h 6679095"/>
              <a:gd name="connsiteX6793" fmla="*/ 7315463 w 11737975"/>
              <a:gd name="connsiteY6793" fmla="*/ 4417134 h 6679095"/>
              <a:gd name="connsiteX6794" fmla="*/ 7351455 w 11737975"/>
              <a:gd name="connsiteY6794" fmla="*/ 4418581 h 6679095"/>
              <a:gd name="connsiteX6795" fmla="*/ 7358166 w 11737975"/>
              <a:gd name="connsiteY6795" fmla="*/ 4412104 h 6679095"/>
              <a:gd name="connsiteX6796" fmla="*/ 7364955 w 11737975"/>
              <a:gd name="connsiteY6796" fmla="*/ 4417321 h 6679095"/>
              <a:gd name="connsiteX6797" fmla="*/ 7376079 w 11737975"/>
              <a:gd name="connsiteY6797" fmla="*/ 4432718 h 6679095"/>
              <a:gd name="connsiteX6798" fmla="*/ 7392483 w 11737975"/>
              <a:gd name="connsiteY6798" fmla="*/ 4389149 h 6679095"/>
              <a:gd name="connsiteX6799" fmla="*/ 7392459 w 11737975"/>
              <a:gd name="connsiteY6799" fmla="*/ 4389044 h 6679095"/>
              <a:gd name="connsiteX6800" fmla="*/ 7394013 w 11737975"/>
              <a:gd name="connsiteY6800" fmla="*/ 4385018 h 6679095"/>
              <a:gd name="connsiteX6801" fmla="*/ 7390138 w 11737975"/>
              <a:gd name="connsiteY6801" fmla="*/ 4373248 h 6679095"/>
              <a:gd name="connsiteX6802" fmla="*/ 7389425 w 11737975"/>
              <a:gd name="connsiteY6802" fmla="*/ 4375803 h 6679095"/>
              <a:gd name="connsiteX6803" fmla="*/ 7388835 w 11737975"/>
              <a:gd name="connsiteY6803" fmla="*/ 4373224 h 6679095"/>
              <a:gd name="connsiteX6804" fmla="*/ 7381089 w 11737975"/>
              <a:gd name="connsiteY6804" fmla="*/ 4363835 h 6679095"/>
              <a:gd name="connsiteX6805" fmla="*/ 7375694 w 11737975"/>
              <a:gd name="connsiteY6805" fmla="*/ 4363424 h 6679095"/>
              <a:gd name="connsiteX6806" fmla="*/ 7363203 w 11737975"/>
              <a:gd name="connsiteY6806" fmla="*/ 4343890 h 6679095"/>
              <a:gd name="connsiteX6807" fmla="*/ 7335055 w 11737975"/>
              <a:gd name="connsiteY6807" fmla="*/ 4334504 h 6679095"/>
              <a:gd name="connsiteX6808" fmla="*/ 7331732 w 11737975"/>
              <a:gd name="connsiteY6808" fmla="*/ 4334740 h 6679095"/>
              <a:gd name="connsiteX6809" fmla="*/ 7331492 w 11737975"/>
              <a:gd name="connsiteY6809" fmla="*/ 4333346 h 6679095"/>
              <a:gd name="connsiteX6810" fmla="*/ 7335658 w 11737975"/>
              <a:gd name="connsiteY6810" fmla="*/ 4329165 h 6679095"/>
              <a:gd name="connsiteX6811" fmla="*/ 7342649 w 11737975"/>
              <a:gd name="connsiteY6811" fmla="*/ 4331262 h 6679095"/>
              <a:gd name="connsiteX6812" fmla="*/ 7356526 w 11737975"/>
              <a:gd name="connsiteY6812" fmla="*/ 4297341 h 6679095"/>
              <a:gd name="connsiteX6813" fmla="*/ 7346305 w 11737975"/>
              <a:gd name="connsiteY6813" fmla="*/ 4296527 h 6679095"/>
              <a:gd name="connsiteX6814" fmla="*/ 7340325 w 11737975"/>
              <a:gd name="connsiteY6814" fmla="*/ 4301438 h 6679095"/>
              <a:gd name="connsiteX6815" fmla="*/ 7340061 w 11737975"/>
              <a:gd name="connsiteY6815" fmla="*/ 4300515 h 6679095"/>
              <a:gd name="connsiteX6816" fmla="*/ 7337254 w 11737975"/>
              <a:gd name="connsiteY6816" fmla="*/ 4297257 h 6679095"/>
              <a:gd name="connsiteX6817" fmla="*/ 7350410 w 11737975"/>
              <a:gd name="connsiteY6817" fmla="*/ 4287146 h 6679095"/>
              <a:gd name="connsiteX6818" fmla="*/ 7367887 w 11737975"/>
              <a:gd name="connsiteY6818" fmla="*/ 4265151 h 6679095"/>
              <a:gd name="connsiteX6819" fmla="*/ 7369467 w 11737975"/>
              <a:gd name="connsiteY6819" fmla="*/ 4262312 h 6679095"/>
              <a:gd name="connsiteX6820" fmla="*/ 7369573 w 11737975"/>
              <a:gd name="connsiteY6820" fmla="*/ 4279590 h 6679095"/>
              <a:gd name="connsiteX6821" fmla="*/ 7378577 w 11737975"/>
              <a:gd name="connsiteY6821" fmla="*/ 4262599 h 6679095"/>
              <a:gd name="connsiteX6822" fmla="*/ 7380820 w 11737975"/>
              <a:gd name="connsiteY6822" fmla="*/ 4249161 h 6679095"/>
              <a:gd name="connsiteX6823" fmla="*/ 7385019 w 11737975"/>
              <a:gd name="connsiteY6823" fmla="*/ 4249145 h 6679095"/>
              <a:gd name="connsiteX6824" fmla="*/ 7398112 w 11737975"/>
              <a:gd name="connsiteY6824" fmla="*/ 4230395 h 6679095"/>
              <a:gd name="connsiteX6825" fmla="*/ 7401220 w 11737975"/>
              <a:gd name="connsiteY6825" fmla="*/ 4232080 h 6679095"/>
              <a:gd name="connsiteX6826" fmla="*/ 7399750 w 11737975"/>
              <a:gd name="connsiteY6826" fmla="*/ 4228050 h 6679095"/>
              <a:gd name="connsiteX6827" fmla="*/ 7400247 w 11737975"/>
              <a:gd name="connsiteY6827" fmla="*/ 4227339 h 6679095"/>
              <a:gd name="connsiteX6828" fmla="*/ 7390528 w 11737975"/>
              <a:gd name="connsiteY6828" fmla="*/ 4189883 h 6679095"/>
              <a:gd name="connsiteX6829" fmla="*/ 7376812 w 11737975"/>
              <a:gd name="connsiteY6829" fmla="*/ 4181697 h 6679095"/>
              <a:gd name="connsiteX6830" fmla="*/ 7372662 w 11737975"/>
              <a:gd name="connsiteY6830" fmla="*/ 4173641 h 6679095"/>
              <a:gd name="connsiteX6831" fmla="*/ 7357584 w 11737975"/>
              <a:gd name="connsiteY6831" fmla="*/ 4163102 h 6679095"/>
              <a:gd name="connsiteX6832" fmla="*/ 7355944 w 11737975"/>
              <a:gd name="connsiteY6832" fmla="*/ 4162269 h 6679095"/>
              <a:gd name="connsiteX6833" fmla="*/ 7355937 w 11737975"/>
              <a:gd name="connsiteY6833" fmla="*/ 4162238 h 6679095"/>
              <a:gd name="connsiteX6834" fmla="*/ 7355915 w 11737975"/>
              <a:gd name="connsiteY6834" fmla="*/ 4162254 h 6679095"/>
              <a:gd name="connsiteX6835" fmla="*/ 7355008 w 11737975"/>
              <a:gd name="connsiteY6835" fmla="*/ 4161792 h 6679095"/>
              <a:gd name="connsiteX6836" fmla="*/ 7357179 w 11737975"/>
              <a:gd name="connsiteY6836" fmla="*/ 4154107 h 6679095"/>
              <a:gd name="connsiteX6837" fmla="*/ 7346114 w 11737975"/>
              <a:gd name="connsiteY6837" fmla="*/ 4135763 h 6679095"/>
              <a:gd name="connsiteX6838" fmla="*/ 7337814 w 11737975"/>
              <a:gd name="connsiteY6838" fmla="*/ 4127000 h 6679095"/>
              <a:gd name="connsiteX6839" fmla="*/ 7341595 w 11737975"/>
              <a:gd name="connsiteY6839" fmla="*/ 4115406 h 6679095"/>
              <a:gd name="connsiteX6840" fmla="*/ 7334516 w 11737975"/>
              <a:gd name="connsiteY6840" fmla="*/ 4120857 h 6679095"/>
              <a:gd name="connsiteX6841" fmla="*/ 7328029 w 11737975"/>
              <a:gd name="connsiteY6841" fmla="*/ 4119587 h 6679095"/>
              <a:gd name="connsiteX6842" fmla="*/ 7326810 w 11737975"/>
              <a:gd name="connsiteY6842" fmla="*/ 4121114 h 6679095"/>
              <a:gd name="connsiteX6843" fmla="*/ 7306423 w 11737975"/>
              <a:gd name="connsiteY6843" fmla="*/ 4113769 h 6679095"/>
              <a:gd name="connsiteX6844" fmla="*/ 7291203 w 11737975"/>
              <a:gd name="connsiteY6844" fmla="*/ 4127002 h 6679095"/>
              <a:gd name="connsiteX6845" fmla="*/ 7294474 w 11737975"/>
              <a:gd name="connsiteY6845" fmla="*/ 4100855 h 6679095"/>
              <a:gd name="connsiteX6846" fmla="*/ 7292274 w 11737975"/>
              <a:gd name="connsiteY6846" fmla="*/ 4081051 h 6679095"/>
              <a:gd name="connsiteX6847" fmla="*/ 7298465 w 11737975"/>
              <a:gd name="connsiteY6847" fmla="*/ 4085416 h 6679095"/>
              <a:gd name="connsiteX6848" fmla="*/ 7306456 w 11737975"/>
              <a:gd name="connsiteY6848" fmla="*/ 4074040 h 6679095"/>
              <a:gd name="connsiteX6849" fmla="*/ 7318248 w 11737975"/>
              <a:gd name="connsiteY6849" fmla="*/ 4077259 h 6679095"/>
              <a:gd name="connsiteX6850" fmla="*/ 7321473 w 11737975"/>
              <a:gd name="connsiteY6850" fmla="*/ 4076642 h 6679095"/>
              <a:gd name="connsiteX6851" fmla="*/ 7322622 w 11737975"/>
              <a:gd name="connsiteY6851" fmla="*/ 4077397 h 6679095"/>
              <a:gd name="connsiteX6852" fmla="*/ 7323877 w 11737975"/>
              <a:gd name="connsiteY6852" fmla="*/ 4076184 h 6679095"/>
              <a:gd name="connsiteX6853" fmla="*/ 7329367 w 11737975"/>
              <a:gd name="connsiteY6853" fmla="*/ 4075136 h 6679095"/>
              <a:gd name="connsiteX6854" fmla="*/ 7328696 w 11737975"/>
              <a:gd name="connsiteY6854" fmla="*/ 4072965 h 6679095"/>
              <a:gd name="connsiteX6855" fmla="*/ 7328212 w 11737975"/>
              <a:gd name="connsiteY6855" fmla="*/ 4069489 h 6679095"/>
              <a:gd name="connsiteX6856" fmla="*/ 7340689 w 11737975"/>
              <a:gd name="connsiteY6856" fmla="*/ 4062417 h 6679095"/>
              <a:gd name="connsiteX6857" fmla="*/ 7325085 w 11737975"/>
              <a:gd name="connsiteY6857" fmla="*/ 4058390 h 6679095"/>
              <a:gd name="connsiteX6858" fmla="*/ 7324046 w 11737975"/>
              <a:gd name="connsiteY6858" fmla="*/ 4059104 h 6679095"/>
              <a:gd name="connsiteX6859" fmla="*/ 7316982 w 11737975"/>
              <a:gd name="connsiteY6859" fmla="*/ 4057809 h 6679095"/>
              <a:gd name="connsiteX6860" fmla="*/ 7313355 w 11737975"/>
              <a:gd name="connsiteY6860" fmla="*/ 4062355 h 6679095"/>
              <a:gd name="connsiteX6861" fmla="*/ 7312528 w 11737975"/>
              <a:gd name="connsiteY6861" fmla="*/ 4062151 h 6679095"/>
              <a:gd name="connsiteX6862" fmla="*/ 7312735 w 11737975"/>
              <a:gd name="connsiteY6862" fmla="*/ 4040532 h 6679095"/>
              <a:gd name="connsiteX6863" fmla="*/ 7300319 w 11737975"/>
              <a:gd name="connsiteY6863" fmla="*/ 4041425 h 6679095"/>
              <a:gd name="connsiteX6864" fmla="*/ 7286458 w 11737975"/>
              <a:gd name="connsiteY6864" fmla="*/ 4056346 h 6679095"/>
              <a:gd name="connsiteX6865" fmla="*/ 7285982 w 11737975"/>
              <a:gd name="connsiteY6865" fmla="*/ 4061089 h 6679095"/>
              <a:gd name="connsiteX6866" fmla="*/ 7279736 w 11737975"/>
              <a:gd name="connsiteY6866" fmla="*/ 4048371 h 6679095"/>
              <a:gd name="connsiteX6867" fmla="*/ 7258868 w 11737975"/>
              <a:gd name="connsiteY6867" fmla="*/ 4033101 h 6679095"/>
              <a:gd name="connsiteX6868" fmla="*/ 7233273 w 11737975"/>
              <a:gd name="connsiteY6868" fmla="*/ 4028320 h 6679095"/>
              <a:gd name="connsiteX6869" fmla="*/ 7943954 w 11737975"/>
              <a:gd name="connsiteY6869" fmla="*/ 4026481 h 6679095"/>
              <a:gd name="connsiteX6870" fmla="*/ 7934034 w 11737975"/>
              <a:gd name="connsiteY6870" fmla="*/ 4033971 h 6679095"/>
              <a:gd name="connsiteX6871" fmla="*/ 7924911 w 11737975"/>
              <a:gd name="connsiteY6871" fmla="*/ 4046015 h 6679095"/>
              <a:gd name="connsiteX6872" fmla="*/ 7935714 w 11737975"/>
              <a:gd name="connsiteY6872" fmla="*/ 4057181 h 6679095"/>
              <a:gd name="connsiteX6873" fmla="*/ 7943954 w 11737975"/>
              <a:gd name="connsiteY6873" fmla="*/ 4026481 h 6679095"/>
              <a:gd name="connsiteX6874" fmla="*/ 7097627 w 11737975"/>
              <a:gd name="connsiteY6874" fmla="*/ 4024931 h 6679095"/>
              <a:gd name="connsiteX6875" fmla="*/ 7091749 w 11737975"/>
              <a:gd name="connsiteY6875" fmla="*/ 4032808 h 6679095"/>
              <a:gd name="connsiteX6876" fmla="*/ 7101457 w 11737975"/>
              <a:gd name="connsiteY6876" fmla="*/ 4048219 h 6679095"/>
              <a:gd name="connsiteX6877" fmla="*/ 7097627 w 11737975"/>
              <a:gd name="connsiteY6877" fmla="*/ 4024931 h 6679095"/>
              <a:gd name="connsiteX6878" fmla="*/ 7656102 w 11737975"/>
              <a:gd name="connsiteY6878" fmla="*/ 4023146 h 6679095"/>
              <a:gd name="connsiteX6879" fmla="*/ 7639739 w 11737975"/>
              <a:gd name="connsiteY6879" fmla="*/ 4029179 h 6679095"/>
              <a:gd name="connsiteX6880" fmla="*/ 7631473 w 11737975"/>
              <a:gd name="connsiteY6880" fmla="*/ 4038386 h 6679095"/>
              <a:gd name="connsiteX6881" fmla="*/ 7626383 w 11737975"/>
              <a:gd name="connsiteY6881" fmla="*/ 4037701 h 6679095"/>
              <a:gd name="connsiteX6882" fmla="*/ 7624489 w 11737975"/>
              <a:gd name="connsiteY6882" fmla="*/ 4049973 h 6679095"/>
              <a:gd name="connsiteX6883" fmla="*/ 7612359 w 11737975"/>
              <a:gd name="connsiteY6883" fmla="*/ 4075198 h 6679095"/>
              <a:gd name="connsiteX6884" fmla="*/ 7627209 w 11737975"/>
              <a:gd name="connsiteY6884" fmla="*/ 4067058 h 6679095"/>
              <a:gd name="connsiteX6885" fmla="*/ 7633443 w 11737975"/>
              <a:gd name="connsiteY6885" fmla="*/ 4059792 h 6679095"/>
              <a:gd name="connsiteX6886" fmla="*/ 7637757 w 11737975"/>
              <a:gd name="connsiteY6886" fmla="*/ 4062145 h 6679095"/>
              <a:gd name="connsiteX6887" fmla="*/ 7650477 w 11737975"/>
              <a:gd name="connsiteY6887" fmla="*/ 4044731 h 6679095"/>
              <a:gd name="connsiteX6888" fmla="*/ 7646298 w 11737975"/>
              <a:gd name="connsiteY6888" fmla="*/ 4042674 h 6679095"/>
              <a:gd name="connsiteX6889" fmla="*/ 7559762 w 11737975"/>
              <a:gd name="connsiteY6889" fmla="*/ 4020541 h 6679095"/>
              <a:gd name="connsiteX6890" fmla="*/ 7551903 w 11737975"/>
              <a:gd name="connsiteY6890" fmla="*/ 4022759 h 6679095"/>
              <a:gd name="connsiteX6891" fmla="*/ 7549154 w 11737975"/>
              <a:gd name="connsiteY6891" fmla="*/ 4030379 h 6679095"/>
              <a:gd name="connsiteX6892" fmla="*/ 7552002 w 11737975"/>
              <a:gd name="connsiteY6892" fmla="*/ 4035337 h 6679095"/>
              <a:gd name="connsiteX6893" fmla="*/ 7563530 w 11737975"/>
              <a:gd name="connsiteY6893" fmla="*/ 4028032 h 6679095"/>
              <a:gd name="connsiteX6894" fmla="*/ 7559762 w 11737975"/>
              <a:gd name="connsiteY6894" fmla="*/ 4020541 h 6679095"/>
              <a:gd name="connsiteX6895" fmla="*/ 7049135 w 11737975"/>
              <a:gd name="connsiteY6895" fmla="*/ 4019970 h 6679095"/>
              <a:gd name="connsiteX6896" fmla="*/ 7046328 w 11737975"/>
              <a:gd name="connsiteY6896" fmla="*/ 4028858 h 6679095"/>
              <a:gd name="connsiteX6897" fmla="*/ 7053650 w 11737975"/>
              <a:gd name="connsiteY6897" fmla="*/ 4031092 h 6679095"/>
              <a:gd name="connsiteX6898" fmla="*/ 7058118 w 11737975"/>
              <a:gd name="connsiteY6898" fmla="*/ 4025417 h 6679095"/>
              <a:gd name="connsiteX6899" fmla="*/ 7049135 w 11737975"/>
              <a:gd name="connsiteY6899" fmla="*/ 4019970 h 6679095"/>
              <a:gd name="connsiteX6900" fmla="*/ 7031611 w 11737975"/>
              <a:gd name="connsiteY6900" fmla="*/ 4015633 h 6679095"/>
              <a:gd name="connsiteX6901" fmla="*/ 7022017 w 11737975"/>
              <a:gd name="connsiteY6901" fmla="*/ 4021488 h 6679095"/>
              <a:gd name="connsiteX6902" fmla="*/ 7027069 w 11737975"/>
              <a:gd name="connsiteY6902" fmla="*/ 4026198 h 6679095"/>
              <a:gd name="connsiteX6903" fmla="*/ 7031611 w 11737975"/>
              <a:gd name="connsiteY6903" fmla="*/ 4015633 h 6679095"/>
              <a:gd name="connsiteX6904" fmla="*/ 7345225 w 11737975"/>
              <a:gd name="connsiteY6904" fmla="*/ 4014252 h 6679095"/>
              <a:gd name="connsiteX6905" fmla="*/ 7340152 w 11737975"/>
              <a:gd name="connsiteY6905" fmla="*/ 4017024 h 6679095"/>
              <a:gd name="connsiteX6906" fmla="*/ 7339639 w 11737975"/>
              <a:gd name="connsiteY6906" fmla="*/ 4032200 h 6679095"/>
              <a:gd name="connsiteX6907" fmla="*/ 7345225 w 11737975"/>
              <a:gd name="connsiteY6907" fmla="*/ 4014252 h 6679095"/>
              <a:gd name="connsiteX6908" fmla="*/ 7428011 w 11737975"/>
              <a:gd name="connsiteY6908" fmla="*/ 4008411 h 6679095"/>
              <a:gd name="connsiteX6909" fmla="*/ 7422371 w 11737975"/>
              <a:gd name="connsiteY6909" fmla="*/ 4010478 h 6679095"/>
              <a:gd name="connsiteX6910" fmla="*/ 7423587 w 11737975"/>
              <a:gd name="connsiteY6910" fmla="*/ 4023641 h 6679095"/>
              <a:gd name="connsiteX6911" fmla="*/ 7428011 w 11737975"/>
              <a:gd name="connsiteY6911" fmla="*/ 4008411 h 6679095"/>
              <a:gd name="connsiteX6912" fmla="*/ 7565067 w 11737975"/>
              <a:gd name="connsiteY6912" fmla="*/ 4004596 h 6679095"/>
              <a:gd name="connsiteX6913" fmla="*/ 7559631 w 11737975"/>
              <a:gd name="connsiteY6913" fmla="*/ 4014352 h 6679095"/>
              <a:gd name="connsiteX6914" fmla="*/ 7562611 w 11737975"/>
              <a:gd name="connsiteY6914" fmla="*/ 4022403 h 6679095"/>
              <a:gd name="connsiteX6915" fmla="*/ 7565067 w 11737975"/>
              <a:gd name="connsiteY6915" fmla="*/ 4004596 h 6679095"/>
              <a:gd name="connsiteX6916" fmla="*/ 7181838 w 11737975"/>
              <a:gd name="connsiteY6916" fmla="*/ 4003524 h 6679095"/>
              <a:gd name="connsiteX6917" fmla="*/ 7176495 w 11737975"/>
              <a:gd name="connsiteY6917" fmla="*/ 4006604 h 6679095"/>
              <a:gd name="connsiteX6918" fmla="*/ 7173870 w 11737975"/>
              <a:gd name="connsiteY6918" fmla="*/ 4020780 h 6679095"/>
              <a:gd name="connsiteX6919" fmla="*/ 7173612 w 11737975"/>
              <a:gd name="connsiteY6919" fmla="*/ 4020861 h 6679095"/>
              <a:gd name="connsiteX6920" fmla="*/ 7171988 w 11737975"/>
              <a:gd name="connsiteY6920" fmla="*/ 4039869 h 6679095"/>
              <a:gd name="connsiteX6921" fmla="*/ 7178610 w 11737975"/>
              <a:gd name="connsiteY6921" fmla="*/ 4031201 h 6679095"/>
              <a:gd name="connsiteX6922" fmla="*/ 7178560 w 11737975"/>
              <a:gd name="connsiteY6922" fmla="*/ 4030112 h 6679095"/>
              <a:gd name="connsiteX6923" fmla="*/ 7181415 w 11737975"/>
              <a:gd name="connsiteY6923" fmla="*/ 4029790 h 6679095"/>
              <a:gd name="connsiteX6924" fmla="*/ 7185077 w 11737975"/>
              <a:gd name="connsiteY6924" fmla="*/ 4005228 h 6679095"/>
              <a:gd name="connsiteX6925" fmla="*/ 7181838 w 11737975"/>
              <a:gd name="connsiteY6925" fmla="*/ 4003524 h 6679095"/>
              <a:gd name="connsiteX6926" fmla="*/ 7640274 w 11737975"/>
              <a:gd name="connsiteY6926" fmla="*/ 4002631 h 6679095"/>
              <a:gd name="connsiteX6927" fmla="*/ 7633574 w 11737975"/>
              <a:gd name="connsiteY6927" fmla="*/ 4013771 h 6679095"/>
              <a:gd name="connsiteX6928" fmla="*/ 7643113 w 11737975"/>
              <a:gd name="connsiteY6928" fmla="*/ 4003575 h 6679095"/>
              <a:gd name="connsiteX6929" fmla="*/ 7640274 w 11737975"/>
              <a:gd name="connsiteY6929" fmla="*/ 4002631 h 6679095"/>
              <a:gd name="connsiteX6930" fmla="*/ 7133258 w 11737975"/>
              <a:gd name="connsiteY6930" fmla="*/ 4002569 h 6679095"/>
              <a:gd name="connsiteX6931" fmla="*/ 7125283 w 11737975"/>
              <a:gd name="connsiteY6931" fmla="*/ 4017460 h 6679095"/>
              <a:gd name="connsiteX6932" fmla="*/ 7147032 w 11737975"/>
              <a:gd name="connsiteY6932" fmla="*/ 4009133 h 6679095"/>
              <a:gd name="connsiteX6933" fmla="*/ 7140705 w 11737975"/>
              <a:gd name="connsiteY6933" fmla="*/ 4003608 h 6679095"/>
              <a:gd name="connsiteX6934" fmla="*/ 7133258 w 11737975"/>
              <a:gd name="connsiteY6934" fmla="*/ 4002569 h 6679095"/>
              <a:gd name="connsiteX6935" fmla="*/ 7038347 w 11737975"/>
              <a:gd name="connsiteY6935" fmla="*/ 4001030 h 6679095"/>
              <a:gd name="connsiteX6936" fmla="*/ 7029085 w 11737975"/>
              <a:gd name="connsiteY6936" fmla="*/ 4054765 h 6679095"/>
              <a:gd name="connsiteX6937" fmla="*/ 7038347 w 11737975"/>
              <a:gd name="connsiteY6937" fmla="*/ 4001030 h 6679095"/>
              <a:gd name="connsiteX6938" fmla="*/ 7087561 w 11737975"/>
              <a:gd name="connsiteY6938" fmla="*/ 3995812 h 6679095"/>
              <a:gd name="connsiteX6939" fmla="*/ 7085761 w 11737975"/>
              <a:gd name="connsiteY6939" fmla="*/ 4003016 h 6679095"/>
              <a:gd name="connsiteX6940" fmla="*/ 7094613 w 11737975"/>
              <a:gd name="connsiteY6940" fmla="*/ 4005291 h 6679095"/>
              <a:gd name="connsiteX6941" fmla="*/ 7094100 w 11737975"/>
              <a:gd name="connsiteY6941" fmla="*/ 3996741 h 6679095"/>
              <a:gd name="connsiteX6942" fmla="*/ 7087561 w 11737975"/>
              <a:gd name="connsiteY6942" fmla="*/ 3995812 h 6679095"/>
              <a:gd name="connsiteX6943" fmla="*/ 7847466 w 11737975"/>
              <a:gd name="connsiteY6943" fmla="*/ 3993660 h 6679095"/>
              <a:gd name="connsiteX6944" fmla="*/ 7844051 w 11737975"/>
              <a:gd name="connsiteY6944" fmla="*/ 4001782 h 6679095"/>
              <a:gd name="connsiteX6945" fmla="*/ 7856636 w 11737975"/>
              <a:gd name="connsiteY6945" fmla="*/ 4003820 h 6679095"/>
              <a:gd name="connsiteX6946" fmla="*/ 7847466 w 11737975"/>
              <a:gd name="connsiteY6946" fmla="*/ 3993660 h 6679095"/>
              <a:gd name="connsiteX6947" fmla="*/ 7081751 w 11737975"/>
              <a:gd name="connsiteY6947" fmla="*/ 3993577 h 6679095"/>
              <a:gd name="connsiteX6948" fmla="*/ 7070114 w 11737975"/>
              <a:gd name="connsiteY6948" fmla="*/ 3997505 h 6679095"/>
              <a:gd name="connsiteX6949" fmla="*/ 7086700 w 11737975"/>
              <a:gd name="connsiteY6949" fmla="*/ 4017459 h 6679095"/>
              <a:gd name="connsiteX6950" fmla="*/ 7081751 w 11737975"/>
              <a:gd name="connsiteY6950" fmla="*/ 3993577 h 6679095"/>
              <a:gd name="connsiteX6951" fmla="*/ 7974013 w 11737975"/>
              <a:gd name="connsiteY6951" fmla="*/ 3989924 h 6679095"/>
              <a:gd name="connsiteX6952" fmla="*/ 7966458 w 11737975"/>
              <a:gd name="connsiteY6952" fmla="*/ 3998996 h 6679095"/>
              <a:gd name="connsiteX6953" fmla="*/ 7968053 w 11737975"/>
              <a:gd name="connsiteY6953" fmla="*/ 4007261 h 6679095"/>
              <a:gd name="connsiteX6954" fmla="*/ 7987781 w 11737975"/>
              <a:gd name="connsiteY6954" fmla="*/ 4003097 h 6679095"/>
              <a:gd name="connsiteX6955" fmla="*/ 7986124 w 11737975"/>
              <a:gd name="connsiteY6955" fmla="*/ 3990880 h 6679095"/>
              <a:gd name="connsiteX6956" fmla="*/ 7974013 w 11737975"/>
              <a:gd name="connsiteY6956" fmla="*/ 3989924 h 6679095"/>
              <a:gd name="connsiteX6957" fmla="*/ 7593876 w 11737975"/>
              <a:gd name="connsiteY6957" fmla="*/ 3989260 h 6679095"/>
              <a:gd name="connsiteX6958" fmla="*/ 7584371 w 11737975"/>
              <a:gd name="connsiteY6958" fmla="*/ 4000119 h 6679095"/>
              <a:gd name="connsiteX6959" fmla="*/ 7593876 w 11737975"/>
              <a:gd name="connsiteY6959" fmla="*/ 3989260 h 6679095"/>
              <a:gd name="connsiteX6960" fmla="*/ 7787388 w 11737975"/>
              <a:gd name="connsiteY6960" fmla="*/ 3988104 h 6679095"/>
              <a:gd name="connsiteX6961" fmla="*/ 7773870 w 11737975"/>
              <a:gd name="connsiteY6961" fmla="*/ 3988797 h 6679095"/>
              <a:gd name="connsiteX6962" fmla="*/ 7760599 w 11737975"/>
              <a:gd name="connsiteY6962" fmla="*/ 3995994 h 6679095"/>
              <a:gd name="connsiteX6963" fmla="*/ 7766546 w 11737975"/>
              <a:gd name="connsiteY6963" fmla="*/ 4013842 h 6679095"/>
              <a:gd name="connsiteX6964" fmla="*/ 7787388 w 11737975"/>
              <a:gd name="connsiteY6964" fmla="*/ 3988104 h 6679095"/>
              <a:gd name="connsiteX6965" fmla="*/ 7204870 w 11737975"/>
              <a:gd name="connsiteY6965" fmla="*/ 3984259 h 6679095"/>
              <a:gd name="connsiteX6966" fmla="*/ 7203119 w 11737975"/>
              <a:gd name="connsiteY6966" fmla="*/ 3989192 h 6679095"/>
              <a:gd name="connsiteX6967" fmla="*/ 7204647 w 11737975"/>
              <a:gd name="connsiteY6967" fmla="*/ 4001677 h 6679095"/>
              <a:gd name="connsiteX6968" fmla="*/ 7220955 w 11737975"/>
              <a:gd name="connsiteY6968" fmla="*/ 4004354 h 6679095"/>
              <a:gd name="connsiteX6969" fmla="*/ 7226099 w 11737975"/>
              <a:gd name="connsiteY6969" fmla="*/ 3994563 h 6679095"/>
              <a:gd name="connsiteX6970" fmla="*/ 7204870 w 11737975"/>
              <a:gd name="connsiteY6970" fmla="*/ 3984259 h 6679095"/>
              <a:gd name="connsiteX6971" fmla="*/ 7545101 w 11737975"/>
              <a:gd name="connsiteY6971" fmla="*/ 3983372 h 6679095"/>
              <a:gd name="connsiteX6972" fmla="*/ 7532987 w 11737975"/>
              <a:gd name="connsiteY6972" fmla="*/ 3994211 h 6679095"/>
              <a:gd name="connsiteX6973" fmla="*/ 7527977 w 11737975"/>
              <a:gd name="connsiteY6973" fmla="*/ 4015567 h 6679095"/>
              <a:gd name="connsiteX6974" fmla="*/ 7526693 w 11737975"/>
              <a:gd name="connsiteY6974" fmla="*/ 4016058 h 6679095"/>
              <a:gd name="connsiteX6975" fmla="*/ 7513616 w 11737975"/>
              <a:gd name="connsiteY6975" fmla="*/ 4005449 h 6679095"/>
              <a:gd name="connsiteX6976" fmla="*/ 7513079 w 11737975"/>
              <a:gd name="connsiteY6976" fmla="*/ 4005265 h 6679095"/>
              <a:gd name="connsiteX6977" fmla="*/ 7509049 w 11737975"/>
              <a:gd name="connsiteY6977" fmla="*/ 3991745 h 6679095"/>
              <a:gd name="connsiteX6978" fmla="*/ 7502489 w 11737975"/>
              <a:gd name="connsiteY6978" fmla="*/ 4003983 h 6679095"/>
              <a:gd name="connsiteX6979" fmla="*/ 7497636 w 11737975"/>
              <a:gd name="connsiteY6979" fmla="*/ 4005660 h 6679095"/>
              <a:gd name="connsiteX6980" fmla="*/ 7499348 w 11737975"/>
              <a:gd name="connsiteY6980" fmla="*/ 4009841 h 6679095"/>
              <a:gd name="connsiteX6981" fmla="*/ 7496706 w 11737975"/>
              <a:gd name="connsiteY6981" fmla="*/ 4014771 h 6679095"/>
              <a:gd name="connsiteX6982" fmla="*/ 7498268 w 11737975"/>
              <a:gd name="connsiteY6982" fmla="*/ 4026167 h 6679095"/>
              <a:gd name="connsiteX6983" fmla="*/ 7505770 w 11737975"/>
              <a:gd name="connsiteY6983" fmla="*/ 4036770 h 6679095"/>
              <a:gd name="connsiteX6984" fmla="*/ 7502540 w 11737975"/>
              <a:gd name="connsiteY6984" fmla="*/ 4040565 h 6679095"/>
              <a:gd name="connsiteX6985" fmla="*/ 7489989 w 11737975"/>
              <a:gd name="connsiteY6985" fmla="*/ 4050381 h 6679095"/>
              <a:gd name="connsiteX6986" fmla="*/ 7498026 w 11737975"/>
              <a:gd name="connsiteY6986" fmla="*/ 4058119 h 6679095"/>
              <a:gd name="connsiteX6987" fmla="*/ 7498832 w 11737975"/>
              <a:gd name="connsiteY6987" fmla="*/ 4058327 h 6679095"/>
              <a:gd name="connsiteX6988" fmla="*/ 7497418 w 11737975"/>
              <a:gd name="connsiteY6988" fmla="*/ 4064621 h 6679095"/>
              <a:gd name="connsiteX6989" fmla="*/ 7503504 w 11737975"/>
              <a:gd name="connsiteY6989" fmla="*/ 4060812 h 6679095"/>
              <a:gd name="connsiteX6990" fmla="*/ 7503818 w 11737975"/>
              <a:gd name="connsiteY6990" fmla="*/ 4059600 h 6679095"/>
              <a:gd name="connsiteX6991" fmla="*/ 7504943 w 11737975"/>
              <a:gd name="connsiteY6991" fmla="*/ 4059889 h 6679095"/>
              <a:gd name="connsiteX6992" fmla="*/ 7516266 w 11737975"/>
              <a:gd name="connsiteY6992" fmla="*/ 4050357 h 6679095"/>
              <a:gd name="connsiteX6993" fmla="*/ 7518254 w 11737975"/>
              <a:gd name="connsiteY6993" fmla="*/ 4046365 h 6679095"/>
              <a:gd name="connsiteX6994" fmla="*/ 7516589 w 11737975"/>
              <a:gd name="connsiteY6994" fmla="*/ 4051410 h 6679095"/>
              <a:gd name="connsiteX6995" fmla="*/ 7516683 w 11737975"/>
              <a:gd name="connsiteY6995" fmla="*/ 4058405 h 6679095"/>
              <a:gd name="connsiteX6996" fmla="*/ 7535593 w 11737975"/>
              <a:gd name="connsiteY6996" fmla="*/ 4051201 h 6679095"/>
              <a:gd name="connsiteX6997" fmla="*/ 7528067 w 11737975"/>
              <a:gd name="connsiteY6997" fmla="*/ 4045967 h 6679095"/>
              <a:gd name="connsiteX6998" fmla="*/ 7518986 w 11737975"/>
              <a:gd name="connsiteY6998" fmla="*/ 4044891 h 6679095"/>
              <a:gd name="connsiteX6999" fmla="*/ 7521218 w 11737975"/>
              <a:gd name="connsiteY6999" fmla="*/ 4040405 h 6679095"/>
              <a:gd name="connsiteX7000" fmla="*/ 7543581 w 11737975"/>
              <a:gd name="connsiteY7000" fmla="*/ 4052102 h 6679095"/>
              <a:gd name="connsiteX7001" fmla="*/ 7540405 w 11737975"/>
              <a:gd name="connsiteY7001" fmla="*/ 4061472 h 6679095"/>
              <a:gd name="connsiteX7002" fmla="*/ 7552829 w 11737975"/>
              <a:gd name="connsiteY7002" fmla="*/ 4056610 h 6679095"/>
              <a:gd name="connsiteX7003" fmla="*/ 7551125 w 11737975"/>
              <a:gd name="connsiteY7003" fmla="*/ 4058605 h 6679095"/>
              <a:gd name="connsiteX7004" fmla="*/ 7553855 w 11737975"/>
              <a:gd name="connsiteY7004" fmla="*/ 4064488 h 6679095"/>
              <a:gd name="connsiteX7005" fmla="*/ 7556630 w 11737975"/>
              <a:gd name="connsiteY7005" fmla="*/ 4065853 h 6679095"/>
              <a:gd name="connsiteX7006" fmla="*/ 7555297 w 11737975"/>
              <a:gd name="connsiteY7006" fmla="*/ 4067781 h 6679095"/>
              <a:gd name="connsiteX7007" fmla="*/ 7573620 w 11737975"/>
              <a:gd name="connsiteY7007" fmla="*/ 4064030 h 6679095"/>
              <a:gd name="connsiteX7008" fmla="*/ 7569995 w 11737975"/>
              <a:gd name="connsiteY7008" fmla="*/ 4059183 h 6679095"/>
              <a:gd name="connsiteX7009" fmla="*/ 7561129 w 11737975"/>
              <a:gd name="connsiteY7009" fmla="*/ 4059345 h 6679095"/>
              <a:gd name="connsiteX7010" fmla="*/ 7560647 w 11737975"/>
              <a:gd name="connsiteY7010" fmla="*/ 4060043 h 6679095"/>
              <a:gd name="connsiteX7011" fmla="*/ 7560942 w 11737975"/>
              <a:gd name="connsiteY7011" fmla="*/ 4058460 h 6679095"/>
              <a:gd name="connsiteX7012" fmla="*/ 7556189 w 11737975"/>
              <a:gd name="connsiteY7012" fmla="*/ 4055295 h 6679095"/>
              <a:gd name="connsiteX7013" fmla="*/ 7558748 w 11737975"/>
              <a:gd name="connsiteY7013" fmla="*/ 4054294 h 6679095"/>
              <a:gd name="connsiteX7014" fmla="*/ 7567921 w 11737975"/>
              <a:gd name="connsiteY7014" fmla="*/ 4034520 h 6679095"/>
              <a:gd name="connsiteX7015" fmla="*/ 7547638 w 11737975"/>
              <a:gd name="connsiteY7015" fmla="*/ 4040129 h 6679095"/>
              <a:gd name="connsiteX7016" fmla="*/ 7543860 w 11737975"/>
              <a:gd name="connsiteY7016" fmla="*/ 4051277 h 6679095"/>
              <a:gd name="connsiteX7017" fmla="*/ 7545185 w 11737975"/>
              <a:gd name="connsiteY7017" fmla="*/ 4043330 h 6679095"/>
              <a:gd name="connsiteX7018" fmla="*/ 7538836 w 11737975"/>
              <a:gd name="connsiteY7018" fmla="*/ 4028752 h 6679095"/>
              <a:gd name="connsiteX7019" fmla="*/ 7545101 w 11737975"/>
              <a:gd name="connsiteY7019" fmla="*/ 3983372 h 6679095"/>
              <a:gd name="connsiteX7020" fmla="*/ 7465030 w 11737975"/>
              <a:gd name="connsiteY7020" fmla="*/ 3976613 h 6679095"/>
              <a:gd name="connsiteX7021" fmla="*/ 7455802 w 11737975"/>
              <a:gd name="connsiteY7021" fmla="*/ 3996298 h 6679095"/>
              <a:gd name="connsiteX7022" fmla="*/ 7458829 w 11737975"/>
              <a:gd name="connsiteY7022" fmla="*/ 4000107 h 6679095"/>
              <a:gd name="connsiteX7023" fmla="*/ 7465030 w 11737975"/>
              <a:gd name="connsiteY7023" fmla="*/ 3976613 h 6679095"/>
              <a:gd name="connsiteX7024" fmla="*/ 7724326 w 11737975"/>
              <a:gd name="connsiteY7024" fmla="*/ 3970819 h 6679095"/>
              <a:gd name="connsiteX7025" fmla="*/ 7701998 w 11737975"/>
              <a:gd name="connsiteY7025" fmla="*/ 4019295 h 6679095"/>
              <a:gd name="connsiteX7026" fmla="*/ 7724326 w 11737975"/>
              <a:gd name="connsiteY7026" fmla="*/ 3970819 h 6679095"/>
              <a:gd name="connsiteX7027" fmla="*/ 8070977 w 11737975"/>
              <a:gd name="connsiteY7027" fmla="*/ 3967829 h 6679095"/>
              <a:gd name="connsiteX7028" fmla="*/ 8056871 w 11737975"/>
              <a:gd name="connsiteY7028" fmla="*/ 3971011 h 6679095"/>
              <a:gd name="connsiteX7029" fmla="*/ 8054912 w 11737975"/>
              <a:gd name="connsiteY7029" fmla="*/ 3977892 h 6679095"/>
              <a:gd name="connsiteX7030" fmla="*/ 8081670 w 11737975"/>
              <a:gd name="connsiteY7030" fmla="*/ 3977081 h 6679095"/>
              <a:gd name="connsiteX7031" fmla="*/ 8077511 w 11737975"/>
              <a:gd name="connsiteY7031" fmla="*/ 3969698 h 6679095"/>
              <a:gd name="connsiteX7032" fmla="*/ 8070977 w 11737975"/>
              <a:gd name="connsiteY7032" fmla="*/ 3967829 h 6679095"/>
              <a:gd name="connsiteX7033" fmla="*/ 7561308 w 11737975"/>
              <a:gd name="connsiteY7033" fmla="*/ 3967547 h 6679095"/>
              <a:gd name="connsiteX7034" fmla="*/ 7557245 w 11737975"/>
              <a:gd name="connsiteY7034" fmla="*/ 3970090 h 6679095"/>
              <a:gd name="connsiteX7035" fmla="*/ 7548428 w 11737975"/>
              <a:gd name="connsiteY7035" fmla="*/ 3981922 h 6679095"/>
              <a:gd name="connsiteX7036" fmla="*/ 7551512 w 11737975"/>
              <a:gd name="connsiteY7036" fmla="*/ 3991946 h 6679095"/>
              <a:gd name="connsiteX7037" fmla="*/ 7572863 w 11737975"/>
              <a:gd name="connsiteY7037" fmla="*/ 3976748 h 6679095"/>
              <a:gd name="connsiteX7038" fmla="*/ 7570738 w 11737975"/>
              <a:gd name="connsiteY7038" fmla="*/ 3972512 h 6679095"/>
              <a:gd name="connsiteX7039" fmla="*/ 7561308 w 11737975"/>
              <a:gd name="connsiteY7039" fmla="*/ 3967547 h 6679095"/>
              <a:gd name="connsiteX7040" fmla="*/ 7838901 w 11737975"/>
              <a:gd name="connsiteY7040" fmla="*/ 3966145 h 6679095"/>
              <a:gd name="connsiteX7041" fmla="*/ 7827055 w 11737975"/>
              <a:gd name="connsiteY7041" fmla="*/ 3974422 h 6679095"/>
              <a:gd name="connsiteX7042" fmla="*/ 7824633 w 11737975"/>
              <a:gd name="connsiteY7042" fmla="*/ 3989687 h 6679095"/>
              <a:gd name="connsiteX7043" fmla="*/ 7846910 w 11737975"/>
              <a:gd name="connsiteY7043" fmla="*/ 3968555 h 6679095"/>
              <a:gd name="connsiteX7044" fmla="*/ 7838901 w 11737975"/>
              <a:gd name="connsiteY7044" fmla="*/ 3966145 h 6679095"/>
              <a:gd name="connsiteX7045" fmla="*/ 7867043 w 11737975"/>
              <a:gd name="connsiteY7045" fmla="*/ 3964853 h 6679095"/>
              <a:gd name="connsiteX7046" fmla="*/ 7851146 w 11737975"/>
              <a:gd name="connsiteY7046" fmla="*/ 3974704 h 6679095"/>
              <a:gd name="connsiteX7047" fmla="*/ 7850392 w 11737975"/>
              <a:gd name="connsiteY7047" fmla="*/ 3979914 h 6679095"/>
              <a:gd name="connsiteX7048" fmla="*/ 7873150 w 11737975"/>
              <a:gd name="connsiteY7048" fmla="*/ 3971550 h 6679095"/>
              <a:gd name="connsiteX7049" fmla="*/ 7872364 w 11737975"/>
              <a:gd name="connsiteY7049" fmla="*/ 3967561 h 6679095"/>
              <a:gd name="connsiteX7050" fmla="*/ 7867043 w 11737975"/>
              <a:gd name="connsiteY7050" fmla="*/ 3964853 h 6679095"/>
              <a:gd name="connsiteX7051" fmla="*/ 7065744 w 11737975"/>
              <a:gd name="connsiteY7051" fmla="*/ 3963033 h 6679095"/>
              <a:gd name="connsiteX7052" fmla="*/ 7058960 w 11737975"/>
              <a:gd name="connsiteY7052" fmla="*/ 3978474 h 6679095"/>
              <a:gd name="connsiteX7053" fmla="*/ 7068444 w 11737975"/>
              <a:gd name="connsiteY7053" fmla="*/ 3964253 h 6679095"/>
              <a:gd name="connsiteX7054" fmla="*/ 7065744 w 11737975"/>
              <a:gd name="connsiteY7054" fmla="*/ 3963033 h 6679095"/>
              <a:gd name="connsiteX7055" fmla="*/ 7145278 w 11737975"/>
              <a:gd name="connsiteY7055" fmla="*/ 3962331 h 6679095"/>
              <a:gd name="connsiteX7056" fmla="*/ 7141905 w 11737975"/>
              <a:gd name="connsiteY7056" fmla="*/ 3965751 h 6679095"/>
              <a:gd name="connsiteX7057" fmla="*/ 7137586 w 11737975"/>
              <a:gd name="connsiteY7057" fmla="*/ 3984291 h 6679095"/>
              <a:gd name="connsiteX7058" fmla="*/ 7142901 w 11737975"/>
              <a:gd name="connsiteY7058" fmla="*/ 3986144 h 6679095"/>
              <a:gd name="connsiteX7059" fmla="*/ 7146735 w 11737975"/>
              <a:gd name="connsiteY7059" fmla="*/ 3983574 h 6679095"/>
              <a:gd name="connsiteX7060" fmla="*/ 7146862 w 11737975"/>
              <a:gd name="connsiteY7060" fmla="*/ 3984284 h 6679095"/>
              <a:gd name="connsiteX7061" fmla="*/ 7154281 w 11737975"/>
              <a:gd name="connsiteY7061" fmla="*/ 3994392 h 6679095"/>
              <a:gd name="connsiteX7062" fmla="*/ 7160924 w 11737975"/>
              <a:gd name="connsiteY7062" fmla="*/ 3992411 h 6679095"/>
              <a:gd name="connsiteX7063" fmla="*/ 7158431 w 11737975"/>
              <a:gd name="connsiteY7063" fmla="*/ 3980158 h 6679095"/>
              <a:gd name="connsiteX7064" fmla="*/ 7153484 w 11737975"/>
              <a:gd name="connsiteY7064" fmla="*/ 3973422 h 6679095"/>
              <a:gd name="connsiteX7065" fmla="*/ 7153561 w 11737975"/>
              <a:gd name="connsiteY7065" fmla="*/ 3973275 h 6679095"/>
              <a:gd name="connsiteX7066" fmla="*/ 7145278 w 11737975"/>
              <a:gd name="connsiteY7066" fmla="*/ 3962331 h 6679095"/>
              <a:gd name="connsiteX7067" fmla="*/ 7094570 w 11737975"/>
              <a:gd name="connsiteY7067" fmla="*/ 3955277 h 6679095"/>
              <a:gd name="connsiteX7068" fmla="*/ 7092217 w 11737975"/>
              <a:gd name="connsiteY7068" fmla="*/ 3959380 h 6679095"/>
              <a:gd name="connsiteX7069" fmla="*/ 7100506 w 11737975"/>
              <a:gd name="connsiteY7069" fmla="*/ 3967575 h 6679095"/>
              <a:gd name="connsiteX7070" fmla="*/ 7104403 w 11737975"/>
              <a:gd name="connsiteY7070" fmla="*/ 3955897 h 6679095"/>
              <a:gd name="connsiteX7071" fmla="*/ 7094570 w 11737975"/>
              <a:gd name="connsiteY7071" fmla="*/ 3955277 h 6679095"/>
              <a:gd name="connsiteX7072" fmla="*/ 7473339 w 11737975"/>
              <a:gd name="connsiteY7072" fmla="*/ 3954781 h 6679095"/>
              <a:gd name="connsiteX7073" fmla="*/ 7462851 w 11737975"/>
              <a:gd name="connsiteY7073" fmla="*/ 3958131 h 6679095"/>
              <a:gd name="connsiteX7074" fmla="*/ 7477124 w 11737975"/>
              <a:gd name="connsiteY7074" fmla="*/ 3979043 h 6679095"/>
              <a:gd name="connsiteX7075" fmla="*/ 7483251 w 11737975"/>
              <a:gd name="connsiteY7075" fmla="*/ 3980808 h 6679095"/>
              <a:gd name="connsiteX7076" fmla="*/ 7473339 w 11737975"/>
              <a:gd name="connsiteY7076" fmla="*/ 3954781 h 6679095"/>
              <a:gd name="connsiteX7077" fmla="*/ 7601470 w 11737975"/>
              <a:gd name="connsiteY7077" fmla="*/ 3952207 h 6679095"/>
              <a:gd name="connsiteX7078" fmla="*/ 7598291 w 11737975"/>
              <a:gd name="connsiteY7078" fmla="*/ 3955947 h 6679095"/>
              <a:gd name="connsiteX7079" fmla="*/ 7602377 w 11737975"/>
              <a:gd name="connsiteY7079" fmla="*/ 3960947 h 6679095"/>
              <a:gd name="connsiteX7080" fmla="*/ 7601470 w 11737975"/>
              <a:gd name="connsiteY7080" fmla="*/ 3952207 h 6679095"/>
              <a:gd name="connsiteX7081" fmla="*/ 7555442 w 11737975"/>
              <a:gd name="connsiteY7081" fmla="*/ 3946617 h 6679095"/>
              <a:gd name="connsiteX7082" fmla="*/ 7565331 w 11737975"/>
              <a:gd name="connsiteY7082" fmla="*/ 3966950 h 6679095"/>
              <a:gd name="connsiteX7083" fmla="*/ 7573017 w 11737975"/>
              <a:gd name="connsiteY7083" fmla="*/ 3946955 h 6679095"/>
              <a:gd name="connsiteX7084" fmla="*/ 7555442 w 11737975"/>
              <a:gd name="connsiteY7084" fmla="*/ 3946617 h 6679095"/>
              <a:gd name="connsiteX7085" fmla="*/ 7726446 w 11737975"/>
              <a:gd name="connsiteY7085" fmla="*/ 3945017 h 6679095"/>
              <a:gd name="connsiteX7086" fmla="*/ 7717399 w 11737975"/>
              <a:gd name="connsiteY7086" fmla="*/ 3954357 h 6679095"/>
              <a:gd name="connsiteX7087" fmla="*/ 7719648 w 11737975"/>
              <a:gd name="connsiteY7087" fmla="*/ 3957961 h 6679095"/>
              <a:gd name="connsiteX7088" fmla="*/ 7729905 w 11737975"/>
              <a:gd name="connsiteY7088" fmla="*/ 3948883 h 6679095"/>
              <a:gd name="connsiteX7089" fmla="*/ 7726446 w 11737975"/>
              <a:gd name="connsiteY7089" fmla="*/ 3945017 h 6679095"/>
              <a:gd name="connsiteX7090" fmla="*/ 7689618 w 11737975"/>
              <a:gd name="connsiteY7090" fmla="*/ 3939688 h 6679095"/>
              <a:gd name="connsiteX7091" fmla="*/ 7674808 w 11737975"/>
              <a:gd name="connsiteY7091" fmla="*/ 3948370 h 6679095"/>
              <a:gd name="connsiteX7092" fmla="*/ 7694925 w 11737975"/>
              <a:gd name="connsiteY7092" fmla="*/ 3942737 h 6679095"/>
              <a:gd name="connsiteX7093" fmla="*/ 7689618 w 11737975"/>
              <a:gd name="connsiteY7093" fmla="*/ 3939688 h 6679095"/>
              <a:gd name="connsiteX7094" fmla="*/ 7169544 w 11737975"/>
              <a:gd name="connsiteY7094" fmla="*/ 3939128 h 6679095"/>
              <a:gd name="connsiteX7095" fmla="*/ 7162505 w 11737975"/>
              <a:gd name="connsiteY7095" fmla="*/ 3945226 h 6679095"/>
              <a:gd name="connsiteX7096" fmla="*/ 7171074 w 11737975"/>
              <a:gd name="connsiteY7096" fmla="*/ 3968870 h 6679095"/>
              <a:gd name="connsiteX7097" fmla="*/ 7176649 w 11737975"/>
              <a:gd name="connsiteY7097" fmla="*/ 3947448 h 6679095"/>
              <a:gd name="connsiteX7098" fmla="*/ 7169544 w 11737975"/>
              <a:gd name="connsiteY7098" fmla="*/ 3939128 h 6679095"/>
              <a:gd name="connsiteX7099" fmla="*/ 7044112 w 11737975"/>
              <a:gd name="connsiteY7099" fmla="*/ 3936665 h 6679095"/>
              <a:gd name="connsiteX7100" fmla="*/ 7037499 w 11737975"/>
              <a:gd name="connsiteY7100" fmla="*/ 3952618 h 6679095"/>
              <a:gd name="connsiteX7101" fmla="*/ 7041045 w 11737975"/>
              <a:gd name="connsiteY7101" fmla="*/ 3961336 h 6679095"/>
              <a:gd name="connsiteX7102" fmla="*/ 7059665 w 11737975"/>
              <a:gd name="connsiteY7102" fmla="*/ 3945553 h 6679095"/>
              <a:gd name="connsiteX7103" fmla="*/ 7044112 w 11737975"/>
              <a:gd name="connsiteY7103" fmla="*/ 3936665 h 6679095"/>
              <a:gd name="connsiteX7104" fmla="*/ 7244341 w 11737975"/>
              <a:gd name="connsiteY7104" fmla="*/ 3936557 h 6679095"/>
              <a:gd name="connsiteX7105" fmla="*/ 7239910 w 11737975"/>
              <a:gd name="connsiteY7105" fmla="*/ 3939630 h 6679095"/>
              <a:gd name="connsiteX7106" fmla="*/ 7245945 w 11737975"/>
              <a:gd name="connsiteY7106" fmla="*/ 3948613 h 6679095"/>
              <a:gd name="connsiteX7107" fmla="*/ 7244341 w 11737975"/>
              <a:gd name="connsiteY7107" fmla="*/ 3936557 h 6679095"/>
              <a:gd name="connsiteX7108" fmla="*/ 2255632 w 11737975"/>
              <a:gd name="connsiteY7108" fmla="*/ 3934138 h 6679095"/>
              <a:gd name="connsiteX7109" fmla="*/ 2254558 w 11737975"/>
              <a:gd name="connsiteY7109" fmla="*/ 3935213 h 6679095"/>
              <a:gd name="connsiteX7110" fmla="*/ 2252409 w 11737975"/>
              <a:gd name="connsiteY7110" fmla="*/ 3937360 h 6679095"/>
              <a:gd name="connsiteX7111" fmla="*/ 2250261 w 11737975"/>
              <a:gd name="connsiteY7111" fmla="*/ 3939507 h 6679095"/>
              <a:gd name="connsiteX7112" fmla="*/ 2261214 w 11737975"/>
              <a:gd name="connsiteY7112" fmla="*/ 3950460 h 6679095"/>
              <a:gd name="connsiteX7113" fmla="*/ 2263362 w 11737975"/>
              <a:gd name="connsiteY7113" fmla="*/ 3948312 h 6679095"/>
              <a:gd name="connsiteX7114" fmla="*/ 2264435 w 11737975"/>
              <a:gd name="connsiteY7114" fmla="*/ 3947238 h 6679095"/>
              <a:gd name="connsiteX7115" fmla="*/ 2266584 w 11737975"/>
              <a:gd name="connsiteY7115" fmla="*/ 3945089 h 6679095"/>
              <a:gd name="connsiteX7116" fmla="*/ 2255632 w 11737975"/>
              <a:gd name="connsiteY7116" fmla="*/ 3934138 h 6679095"/>
              <a:gd name="connsiteX7117" fmla="*/ 7834632 w 11737975"/>
              <a:gd name="connsiteY7117" fmla="*/ 3927776 h 6679095"/>
              <a:gd name="connsiteX7118" fmla="*/ 7821736 w 11737975"/>
              <a:gd name="connsiteY7118" fmla="*/ 3938429 h 6679095"/>
              <a:gd name="connsiteX7119" fmla="*/ 7834632 w 11737975"/>
              <a:gd name="connsiteY7119" fmla="*/ 3927776 h 6679095"/>
              <a:gd name="connsiteX7120" fmla="*/ 3123295 w 11737975"/>
              <a:gd name="connsiteY7120" fmla="*/ 3925969 h 6679095"/>
              <a:gd name="connsiteX7121" fmla="*/ 3123418 w 11737975"/>
              <a:gd name="connsiteY7121" fmla="*/ 3926876 h 6679095"/>
              <a:gd name="connsiteX7122" fmla="*/ 3126954 w 11737975"/>
              <a:gd name="connsiteY7122" fmla="*/ 3931554 h 6679095"/>
              <a:gd name="connsiteX7123" fmla="*/ 3122388 w 11737975"/>
              <a:gd name="connsiteY7123" fmla="*/ 3936118 h 6679095"/>
              <a:gd name="connsiteX7124" fmla="*/ 3128096 w 11737975"/>
              <a:gd name="connsiteY7124" fmla="*/ 3930412 h 6679095"/>
              <a:gd name="connsiteX7125" fmla="*/ 3123295 w 11737975"/>
              <a:gd name="connsiteY7125" fmla="*/ 3925969 h 6679095"/>
              <a:gd name="connsiteX7126" fmla="*/ 7880480 w 11737975"/>
              <a:gd name="connsiteY7126" fmla="*/ 3924575 h 6679095"/>
              <a:gd name="connsiteX7127" fmla="*/ 7869376 w 11737975"/>
              <a:gd name="connsiteY7127" fmla="*/ 3927605 h 6679095"/>
              <a:gd name="connsiteX7128" fmla="*/ 7866681 w 11737975"/>
              <a:gd name="connsiteY7128" fmla="*/ 3941257 h 6679095"/>
              <a:gd name="connsiteX7129" fmla="*/ 7883929 w 11737975"/>
              <a:gd name="connsiteY7129" fmla="*/ 3934867 h 6679095"/>
              <a:gd name="connsiteX7130" fmla="*/ 7880480 w 11737975"/>
              <a:gd name="connsiteY7130" fmla="*/ 3924575 h 6679095"/>
              <a:gd name="connsiteX7131" fmla="*/ 7019726 w 11737975"/>
              <a:gd name="connsiteY7131" fmla="*/ 3924305 h 6679095"/>
              <a:gd name="connsiteX7132" fmla="*/ 7009073 w 11737975"/>
              <a:gd name="connsiteY7132" fmla="*/ 3928459 h 6679095"/>
              <a:gd name="connsiteX7133" fmla="*/ 7007350 w 11737975"/>
              <a:gd name="connsiteY7133" fmla="*/ 3963799 h 6679095"/>
              <a:gd name="connsiteX7134" fmla="*/ 7019726 w 11737975"/>
              <a:gd name="connsiteY7134" fmla="*/ 3924305 h 6679095"/>
              <a:gd name="connsiteX7135" fmla="*/ 2346892 w 11737975"/>
              <a:gd name="connsiteY7135" fmla="*/ 3923180 h 6679095"/>
              <a:gd name="connsiteX7136" fmla="*/ 2342416 w 11737975"/>
              <a:gd name="connsiteY7136" fmla="*/ 3927655 h 6679095"/>
              <a:gd name="connsiteX7137" fmla="*/ 2339060 w 11737975"/>
              <a:gd name="connsiteY7137" fmla="*/ 3931012 h 6679095"/>
              <a:gd name="connsiteX7138" fmla="*/ 2348892 w 11737975"/>
              <a:gd name="connsiteY7138" fmla="*/ 3943082 h 6679095"/>
              <a:gd name="connsiteX7139" fmla="*/ 2350010 w 11737975"/>
              <a:gd name="connsiteY7139" fmla="*/ 3941963 h 6679095"/>
              <a:gd name="connsiteX7140" fmla="*/ 2351130 w 11737975"/>
              <a:gd name="connsiteY7140" fmla="*/ 3940844 h 6679095"/>
              <a:gd name="connsiteX7141" fmla="*/ 2353367 w 11737975"/>
              <a:gd name="connsiteY7141" fmla="*/ 3938607 h 6679095"/>
              <a:gd name="connsiteX7142" fmla="*/ 2357842 w 11737975"/>
              <a:gd name="connsiteY7142" fmla="*/ 3934132 h 6679095"/>
              <a:gd name="connsiteX7143" fmla="*/ 2346892 w 11737975"/>
              <a:gd name="connsiteY7143" fmla="*/ 3923180 h 6679095"/>
              <a:gd name="connsiteX7144" fmla="*/ 7216376 w 11737975"/>
              <a:gd name="connsiteY7144" fmla="*/ 3921514 h 6679095"/>
              <a:gd name="connsiteX7145" fmla="*/ 7207517 w 11737975"/>
              <a:gd name="connsiteY7145" fmla="*/ 3949759 h 6679095"/>
              <a:gd name="connsiteX7146" fmla="*/ 7216376 w 11737975"/>
              <a:gd name="connsiteY7146" fmla="*/ 3921514 h 6679095"/>
              <a:gd name="connsiteX7147" fmla="*/ 7685282 w 11737975"/>
              <a:gd name="connsiteY7147" fmla="*/ 3918958 h 6679095"/>
              <a:gd name="connsiteX7148" fmla="*/ 7679084 w 11737975"/>
              <a:gd name="connsiteY7148" fmla="*/ 3923802 h 6679095"/>
              <a:gd name="connsiteX7149" fmla="*/ 7690204 w 11737975"/>
              <a:gd name="connsiteY7149" fmla="*/ 3920222 h 6679095"/>
              <a:gd name="connsiteX7150" fmla="*/ 7685282 w 11737975"/>
              <a:gd name="connsiteY7150" fmla="*/ 3918958 h 6679095"/>
              <a:gd name="connsiteX7151" fmla="*/ 7298314 w 11737975"/>
              <a:gd name="connsiteY7151" fmla="*/ 3918448 h 6679095"/>
              <a:gd name="connsiteX7152" fmla="*/ 7289069 w 11737975"/>
              <a:gd name="connsiteY7152" fmla="*/ 3918547 h 6679095"/>
              <a:gd name="connsiteX7153" fmla="*/ 7287468 w 11737975"/>
              <a:gd name="connsiteY7153" fmla="*/ 3935631 h 6679095"/>
              <a:gd name="connsiteX7154" fmla="*/ 7300312 w 11737975"/>
              <a:gd name="connsiteY7154" fmla="*/ 3934070 h 6679095"/>
              <a:gd name="connsiteX7155" fmla="*/ 7298314 w 11737975"/>
              <a:gd name="connsiteY7155" fmla="*/ 3918448 h 6679095"/>
              <a:gd name="connsiteX7156" fmla="*/ 7272433 w 11737975"/>
              <a:gd name="connsiteY7156" fmla="*/ 3916837 h 6679095"/>
              <a:gd name="connsiteX7157" fmla="*/ 7266940 w 11737975"/>
              <a:gd name="connsiteY7157" fmla="*/ 3923317 h 6679095"/>
              <a:gd name="connsiteX7158" fmla="*/ 7263134 w 11737975"/>
              <a:gd name="connsiteY7158" fmla="*/ 3924219 h 6679095"/>
              <a:gd name="connsiteX7159" fmla="*/ 7261748 w 11737975"/>
              <a:gd name="connsiteY7159" fmla="*/ 3931016 h 6679095"/>
              <a:gd name="connsiteX7160" fmla="*/ 7264803 w 11737975"/>
              <a:gd name="connsiteY7160" fmla="*/ 3936531 h 6679095"/>
              <a:gd name="connsiteX7161" fmla="*/ 7265068 w 11737975"/>
              <a:gd name="connsiteY7161" fmla="*/ 3939138 h 6679095"/>
              <a:gd name="connsiteX7162" fmla="*/ 7271759 w 11737975"/>
              <a:gd name="connsiteY7162" fmla="*/ 3942702 h 6679095"/>
              <a:gd name="connsiteX7163" fmla="*/ 7281864 w 11737975"/>
              <a:gd name="connsiteY7163" fmla="*/ 3922726 h 6679095"/>
              <a:gd name="connsiteX7164" fmla="*/ 7272433 w 11737975"/>
              <a:gd name="connsiteY7164" fmla="*/ 3916837 h 6679095"/>
              <a:gd name="connsiteX7165" fmla="*/ 7777417 w 11737975"/>
              <a:gd name="connsiteY7165" fmla="*/ 3916759 h 6679095"/>
              <a:gd name="connsiteX7166" fmla="*/ 7771363 w 11737975"/>
              <a:gd name="connsiteY7166" fmla="*/ 3936837 h 6679095"/>
              <a:gd name="connsiteX7167" fmla="*/ 7771189 w 11737975"/>
              <a:gd name="connsiteY7167" fmla="*/ 3955413 h 6679095"/>
              <a:gd name="connsiteX7168" fmla="*/ 7777417 w 11737975"/>
              <a:gd name="connsiteY7168" fmla="*/ 3916759 h 6679095"/>
              <a:gd name="connsiteX7169" fmla="*/ 3228260 w 11737975"/>
              <a:gd name="connsiteY7169" fmla="*/ 3910547 h 6679095"/>
              <a:gd name="connsiteX7170" fmla="*/ 3239212 w 11737975"/>
              <a:gd name="connsiteY7170" fmla="*/ 3921500 h 6679095"/>
              <a:gd name="connsiteX7171" fmla="*/ 3253483 w 11737975"/>
              <a:gd name="connsiteY7171" fmla="*/ 3929126 h 6679095"/>
              <a:gd name="connsiteX7172" fmla="*/ 3254592 w 11737975"/>
              <a:gd name="connsiteY7172" fmla="*/ 3928018 h 6679095"/>
              <a:gd name="connsiteX7173" fmla="*/ 3243642 w 11737975"/>
              <a:gd name="connsiteY7173" fmla="*/ 3917069 h 6679095"/>
              <a:gd name="connsiteX7174" fmla="*/ 3228260 w 11737975"/>
              <a:gd name="connsiteY7174" fmla="*/ 3910547 h 6679095"/>
              <a:gd name="connsiteX7175" fmla="*/ 7798117 w 11737975"/>
              <a:gd name="connsiteY7175" fmla="*/ 3907014 h 6679095"/>
              <a:gd name="connsiteX7176" fmla="*/ 7793436 w 11737975"/>
              <a:gd name="connsiteY7176" fmla="*/ 3925725 h 6679095"/>
              <a:gd name="connsiteX7177" fmla="*/ 7807038 w 11737975"/>
              <a:gd name="connsiteY7177" fmla="*/ 3907048 h 6679095"/>
              <a:gd name="connsiteX7178" fmla="*/ 7798117 w 11737975"/>
              <a:gd name="connsiteY7178" fmla="*/ 3907014 h 6679095"/>
              <a:gd name="connsiteX7179" fmla="*/ 7512749 w 11737975"/>
              <a:gd name="connsiteY7179" fmla="*/ 3905858 h 6679095"/>
              <a:gd name="connsiteX7180" fmla="*/ 7507851 w 11737975"/>
              <a:gd name="connsiteY7180" fmla="*/ 3912321 h 6679095"/>
              <a:gd name="connsiteX7181" fmla="*/ 7486559 w 11737975"/>
              <a:gd name="connsiteY7181" fmla="*/ 3909739 h 6679095"/>
              <a:gd name="connsiteX7182" fmla="*/ 7491338 w 11737975"/>
              <a:gd name="connsiteY7182" fmla="*/ 3917732 h 6679095"/>
              <a:gd name="connsiteX7183" fmla="*/ 7496961 w 11737975"/>
              <a:gd name="connsiteY7183" fmla="*/ 3919686 h 6679095"/>
              <a:gd name="connsiteX7184" fmla="*/ 7494275 w 11737975"/>
              <a:gd name="connsiteY7184" fmla="*/ 3921875 h 6679095"/>
              <a:gd name="connsiteX7185" fmla="*/ 7491643 w 11737975"/>
              <a:gd name="connsiteY7185" fmla="*/ 3924713 h 6679095"/>
              <a:gd name="connsiteX7186" fmla="*/ 7491096 w 11737975"/>
              <a:gd name="connsiteY7186" fmla="*/ 3923589 h 6679095"/>
              <a:gd name="connsiteX7187" fmla="*/ 7465538 w 11737975"/>
              <a:gd name="connsiteY7187" fmla="*/ 3942362 h 6679095"/>
              <a:gd name="connsiteX7188" fmla="*/ 7470035 w 11737975"/>
              <a:gd name="connsiteY7188" fmla="*/ 3950218 h 6679095"/>
              <a:gd name="connsiteX7189" fmla="*/ 7479799 w 11737975"/>
              <a:gd name="connsiteY7189" fmla="*/ 3951600 h 6679095"/>
              <a:gd name="connsiteX7190" fmla="*/ 7482533 w 11737975"/>
              <a:gd name="connsiteY7190" fmla="*/ 3950260 h 6679095"/>
              <a:gd name="connsiteX7191" fmla="*/ 7482166 w 11737975"/>
              <a:gd name="connsiteY7191" fmla="*/ 3950702 h 6679095"/>
              <a:gd name="connsiteX7192" fmla="*/ 7487310 w 11737975"/>
              <a:gd name="connsiteY7192" fmla="*/ 3955714 h 6679095"/>
              <a:gd name="connsiteX7193" fmla="*/ 7491267 w 11737975"/>
              <a:gd name="connsiteY7193" fmla="*/ 3947238 h 6679095"/>
              <a:gd name="connsiteX7194" fmla="*/ 7489835 w 11737975"/>
              <a:gd name="connsiteY7194" fmla="*/ 3946683 h 6679095"/>
              <a:gd name="connsiteX7195" fmla="*/ 7491872 w 11737975"/>
              <a:gd name="connsiteY7195" fmla="*/ 3945684 h 6679095"/>
              <a:gd name="connsiteX7196" fmla="*/ 7492208 w 11737975"/>
              <a:gd name="connsiteY7196" fmla="*/ 3941657 h 6679095"/>
              <a:gd name="connsiteX7197" fmla="*/ 7496021 w 11737975"/>
              <a:gd name="connsiteY7197" fmla="*/ 3938836 h 6679095"/>
              <a:gd name="connsiteX7198" fmla="*/ 7505403 w 11737975"/>
              <a:gd name="connsiteY7198" fmla="*/ 3927270 h 6679095"/>
              <a:gd name="connsiteX7199" fmla="*/ 7512281 w 11737975"/>
              <a:gd name="connsiteY7199" fmla="*/ 3931187 h 6679095"/>
              <a:gd name="connsiteX7200" fmla="*/ 7514666 w 11737975"/>
              <a:gd name="connsiteY7200" fmla="*/ 3930844 h 6679095"/>
              <a:gd name="connsiteX7201" fmla="*/ 7514696 w 11737975"/>
              <a:gd name="connsiteY7201" fmla="*/ 3936861 h 6679095"/>
              <a:gd name="connsiteX7202" fmla="*/ 7510902 w 11737975"/>
              <a:gd name="connsiteY7202" fmla="*/ 3938362 h 6679095"/>
              <a:gd name="connsiteX7203" fmla="*/ 7506760 w 11737975"/>
              <a:gd name="connsiteY7203" fmla="*/ 3946900 h 6679095"/>
              <a:gd name="connsiteX7204" fmla="*/ 7511773 w 11737975"/>
              <a:gd name="connsiteY7204" fmla="*/ 3965408 h 6679095"/>
              <a:gd name="connsiteX7205" fmla="*/ 7511138 w 11737975"/>
              <a:gd name="connsiteY7205" fmla="*/ 3964510 h 6679095"/>
              <a:gd name="connsiteX7206" fmla="*/ 7508922 w 11737975"/>
              <a:gd name="connsiteY7206" fmla="*/ 3960255 h 6679095"/>
              <a:gd name="connsiteX7207" fmla="*/ 7498914 w 11737975"/>
              <a:gd name="connsiteY7207" fmla="*/ 3966550 h 6679095"/>
              <a:gd name="connsiteX7208" fmla="*/ 7514184 w 11737975"/>
              <a:gd name="connsiteY7208" fmla="*/ 3968814 h 6679095"/>
              <a:gd name="connsiteX7209" fmla="*/ 7512989 w 11737975"/>
              <a:gd name="connsiteY7209" fmla="*/ 3967125 h 6679095"/>
              <a:gd name="connsiteX7210" fmla="*/ 7520337 w 11737975"/>
              <a:gd name="connsiteY7210" fmla="*/ 3954642 h 6679095"/>
              <a:gd name="connsiteX7211" fmla="*/ 7528110 w 11737975"/>
              <a:gd name="connsiteY7211" fmla="*/ 3948930 h 6679095"/>
              <a:gd name="connsiteX7212" fmla="*/ 7537588 w 11737975"/>
              <a:gd name="connsiteY7212" fmla="*/ 3938363 h 6679095"/>
              <a:gd name="connsiteX7213" fmla="*/ 7536097 w 11737975"/>
              <a:gd name="connsiteY7213" fmla="*/ 3920720 h 6679095"/>
              <a:gd name="connsiteX7214" fmla="*/ 7523529 w 11737975"/>
              <a:gd name="connsiteY7214" fmla="*/ 3920777 h 6679095"/>
              <a:gd name="connsiteX7215" fmla="*/ 7521487 w 11737975"/>
              <a:gd name="connsiteY7215" fmla="*/ 3922852 h 6679095"/>
              <a:gd name="connsiteX7216" fmla="*/ 7522993 w 11737975"/>
              <a:gd name="connsiteY7216" fmla="*/ 3914997 h 6679095"/>
              <a:gd name="connsiteX7217" fmla="*/ 7512749 w 11737975"/>
              <a:gd name="connsiteY7217" fmla="*/ 3905858 h 6679095"/>
              <a:gd name="connsiteX7218" fmla="*/ 7536191 w 11737975"/>
              <a:gd name="connsiteY7218" fmla="*/ 3903794 h 6679095"/>
              <a:gd name="connsiteX7219" fmla="*/ 7533797 w 11737975"/>
              <a:gd name="connsiteY7219" fmla="*/ 3906975 h 6679095"/>
              <a:gd name="connsiteX7220" fmla="*/ 7543090 w 11737975"/>
              <a:gd name="connsiteY7220" fmla="*/ 3912911 h 6679095"/>
              <a:gd name="connsiteX7221" fmla="*/ 7546342 w 11737975"/>
              <a:gd name="connsiteY7221" fmla="*/ 3911554 h 6679095"/>
              <a:gd name="connsiteX7222" fmla="*/ 7548425 w 11737975"/>
              <a:gd name="connsiteY7222" fmla="*/ 3905737 h 6679095"/>
              <a:gd name="connsiteX7223" fmla="*/ 7536191 w 11737975"/>
              <a:gd name="connsiteY7223" fmla="*/ 3903794 h 6679095"/>
              <a:gd name="connsiteX7224" fmla="*/ 7625996 w 11737975"/>
              <a:gd name="connsiteY7224" fmla="*/ 3902853 h 6679095"/>
              <a:gd name="connsiteX7225" fmla="*/ 7621474 w 11737975"/>
              <a:gd name="connsiteY7225" fmla="*/ 3920320 h 6679095"/>
              <a:gd name="connsiteX7226" fmla="*/ 7631010 w 11737975"/>
              <a:gd name="connsiteY7226" fmla="*/ 3976239 h 6679095"/>
              <a:gd name="connsiteX7227" fmla="*/ 7641074 w 11737975"/>
              <a:gd name="connsiteY7227" fmla="*/ 3953563 h 6679095"/>
              <a:gd name="connsiteX7228" fmla="*/ 7671372 w 11737975"/>
              <a:gd name="connsiteY7228" fmla="*/ 3921865 h 6679095"/>
              <a:gd name="connsiteX7229" fmla="*/ 7640221 w 11737975"/>
              <a:gd name="connsiteY7229" fmla="*/ 3935277 h 6679095"/>
              <a:gd name="connsiteX7230" fmla="*/ 7625996 w 11737975"/>
              <a:gd name="connsiteY7230" fmla="*/ 3902853 h 6679095"/>
              <a:gd name="connsiteX7231" fmla="*/ 3019671 w 11737975"/>
              <a:gd name="connsiteY7231" fmla="*/ 3900128 h 6679095"/>
              <a:gd name="connsiteX7232" fmla="*/ 3018572 w 11737975"/>
              <a:gd name="connsiteY7232" fmla="*/ 3901226 h 6679095"/>
              <a:gd name="connsiteX7233" fmla="*/ 3008685 w 11737975"/>
              <a:gd name="connsiteY7233" fmla="*/ 3911113 h 6679095"/>
              <a:gd name="connsiteX7234" fmla="*/ 3007587 w 11737975"/>
              <a:gd name="connsiteY7234" fmla="*/ 3912210 h 6679095"/>
              <a:gd name="connsiteX7235" fmla="*/ 3019638 w 11737975"/>
              <a:gd name="connsiteY7235" fmla="*/ 3922064 h 6679095"/>
              <a:gd name="connsiteX7236" fmla="*/ 3025131 w 11737975"/>
              <a:gd name="connsiteY7236" fmla="*/ 3916572 h 6679095"/>
              <a:gd name="connsiteX7237" fmla="*/ 3030621 w 11737975"/>
              <a:gd name="connsiteY7237" fmla="*/ 3911080 h 6679095"/>
              <a:gd name="connsiteX7238" fmla="*/ 3019671 w 11737975"/>
              <a:gd name="connsiteY7238" fmla="*/ 3900128 h 6679095"/>
              <a:gd name="connsiteX7239" fmla="*/ 7219013 w 11737975"/>
              <a:gd name="connsiteY7239" fmla="*/ 3897504 h 6679095"/>
              <a:gd name="connsiteX7240" fmla="*/ 7207872 w 11737975"/>
              <a:gd name="connsiteY7240" fmla="*/ 3902911 h 6679095"/>
              <a:gd name="connsiteX7241" fmla="*/ 7214543 w 11737975"/>
              <a:gd name="connsiteY7241" fmla="*/ 3912923 h 6679095"/>
              <a:gd name="connsiteX7242" fmla="*/ 7225685 w 11737975"/>
              <a:gd name="connsiteY7242" fmla="*/ 3907518 h 6679095"/>
              <a:gd name="connsiteX7243" fmla="*/ 7219013 w 11737975"/>
              <a:gd name="connsiteY7243" fmla="*/ 3897504 h 6679095"/>
              <a:gd name="connsiteX7244" fmla="*/ 7465611 w 11737975"/>
              <a:gd name="connsiteY7244" fmla="*/ 3897351 h 6679095"/>
              <a:gd name="connsiteX7245" fmla="*/ 7460327 w 11737975"/>
              <a:gd name="connsiteY7245" fmla="*/ 3901623 h 6679095"/>
              <a:gd name="connsiteX7246" fmla="*/ 7462277 w 11737975"/>
              <a:gd name="connsiteY7246" fmla="*/ 3907386 h 6679095"/>
              <a:gd name="connsiteX7247" fmla="*/ 7460201 w 11737975"/>
              <a:gd name="connsiteY7247" fmla="*/ 3907206 h 6679095"/>
              <a:gd name="connsiteX7248" fmla="*/ 7456894 w 11737975"/>
              <a:gd name="connsiteY7248" fmla="*/ 3910476 h 6679095"/>
              <a:gd name="connsiteX7249" fmla="*/ 7458742 w 11737975"/>
              <a:gd name="connsiteY7249" fmla="*/ 3916268 h 6679095"/>
              <a:gd name="connsiteX7250" fmla="*/ 7466787 w 11737975"/>
              <a:gd name="connsiteY7250" fmla="*/ 3916885 h 6679095"/>
              <a:gd name="connsiteX7251" fmla="*/ 7471836 w 11737975"/>
              <a:gd name="connsiteY7251" fmla="*/ 3910531 h 6679095"/>
              <a:gd name="connsiteX7252" fmla="*/ 7473075 w 11737975"/>
              <a:gd name="connsiteY7252" fmla="*/ 3909695 h 6679095"/>
              <a:gd name="connsiteX7253" fmla="*/ 7468999 w 11737975"/>
              <a:gd name="connsiteY7253" fmla="*/ 3898365 h 6679095"/>
              <a:gd name="connsiteX7254" fmla="*/ 7465611 w 11737975"/>
              <a:gd name="connsiteY7254" fmla="*/ 3897351 h 6679095"/>
              <a:gd name="connsiteX7255" fmla="*/ 7201489 w 11737975"/>
              <a:gd name="connsiteY7255" fmla="*/ 3888168 h 6679095"/>
              <a:gd name="connsiteX7256" fmla="*/ 7191306 w 11737975"/>
              <a:gd name="connsiteY7256" fmla="*/ 3890305 h 6679095"/>
              <a:gd name="connsiteX7257" fmla="*/ 7182347 w 11737975"/>
              <a:gd name="connsiteY7257" fmla="*/ 3918790 h 6679095"/>
              <a:gd name="connsiteX7258" fmla="*/ 7185987 w 11737975"/>
              <a:gd name="connsiteY7258" fmla="*/ 3920479 h 6679095"/>
              <a:gd name="connsiteX7259" fmla="*/ 7184084 w 11737975"/>
              <a:gd name="connsiteY7259" fmla="*/ 3926591 h 6679095"/>
              <a:gd name="connsiteX7260" fmla="*/ 7192085 w 11737975"/>
              <a:gd name="connsiteY7260" fmla="*/ 3923311 h 6679095"/>
              <a:gd name="connsiteX7261" fmla="*/ 7195363 w 11737975"/>
              <a:gd name="connsiteY7261" fmla="*/ 3924833 h 6679095"/>
              <a:gd name="connsiteX7262" fmla="*/ 7197046 w 11737975"/>
              <a:gd name="connsiteY7262" fmla="*/ 3921276 h 6679095"/>
              <a:gd name="connsiteX7263" fmla="*/ 7198623 w 11737975"/>
              <a:gd name="connsiteY7263" fmla="*/ 3920630 h 6679095"/>
              <a:gd name="connsiteX7264" fmla="*/ 7207507 w 11737975"/>
              <a:gd name="connsiteY7264" fmla="*/ 3902220 h 6679095"/>
              <a:gd name="connsiteX7265" fmla="*/ 7203102 w 11737975"/>
              <a:gd name="connsiteY7265" fmla="*/ 3902745 h 6679095"/>
              <a:gd name="connsiteX7266" fmla="*/ 5872169 w 11737975"/>
              <a:gd name="connsiteY7266" fmla="*/ 3887875 h 6679095"/>
              <a:gd name="connsiteX7267" fmla="*/ 5871909 w 11737975"/>
              <a:gd name="connsiteY7267" fmla="*/ 3889075 h 6679095"/>
              <a:gd name="connsiteX7268" fmla="*/ 5869246 w 11737975"/>
              <a:gd name="connsiteY7268" fmla="*/ 3888063 h 6679095"/>
              <a:gd name="connsiteX7269" fmla="*/ 7186115 w 11737975"/>
              <a:gd name="connsiteY7269" fmla="*/ 3879915 h 6679095"/>
              <a:gd name="connsiteX7270" fmla="*/ 7178624 w 11737975"/>
              <a:gd name="connsiteY7270" fmla="*/ 3882772 h 6679095"/>
              <a:gd name="connsiteX7271" fmla="*/ 7173478 w 11737975"/>
              <a:gd name="connsiteY7271" fmla="*/ 3893935 h 6679095"/>
              <a:gd name="connsiteX7272" fmla="*/ 7186115 w 11737975"/>
              <a:gd name="connsiteY7272" fmla="*/ 3879915 h 6679095"/>
              <a:gd name="connsiteX7273" fmla="*/ 7251614 w 11737975"/>
              <a:gd name="connsiteY7273" fmla="*/ 3877087 h 6679095"/>
              <a:gd name="connsiteX7274" fmla="*/ 7245620 w 11737975"/>
              <a:gd name="connsiteY7274" fmla="*/ 3896052 h 6679095"/>
              <a:gd name="connsiteX7275" fmla="*/ 7251063 w 11737975"/>
              <a:gd name="connsiteY7275" fmla="*/ 3898307 h 6679095"/>
              <a:gd name="connsiteX7276" fmla="*/ 7258864 w 11737975"/>
              <a:gd name="connsiteY7276" fmla="*/ 3878582 h 6679095"/>
              <a:gd name="connsiteX7277" fmla="*/ 7251614 w 11737975"/>
              <a:gd name="connsiteY7277" fmla="*/ 3877087 h 6679095"/>
              <a:gd name="connsiteX7278" fmla="*/ 7610794 w 11737975"/>
              <a:gd name="connsiteY7278" fmla="*/ 3873251 h 6679095"/>
              <a:gd name="connsiteX7279" fmla="*/ 7605641 w 11737975"/>
              <a:gd name="connsiteY7279" fmla="*/ 3876083 h 6679095"/>
              <a:gd name="connsiteX7280" fmla="*/ 7600670 w 11737975"/>
              <a:gd name="connsiteY7280" fmla="*/ 3882633 h 6679095"/>
              <a:gd name="connsiteX7281" fmla="*/ 7592950 w 11737975"/>
              <a:gd name="connsiteY7281" fmla="*/ 3887087 h 6679095"/>
              <a:gd name="connsiteX7282" fmla="*/ 7590599 w 11737975"/>
              <a:gd name="connsiteY7282" fmla="*/ 3893958 h 6679095"/>
              <a:gd name="connsiteX7283" fmla="*/ 7595744 w 11737975"/>
              <a:gd name="connsiteY7283" fmla="*/ 3898207 h 6679095"/>
              <a:gd name="connsiteX7284" fmla="*/ 7587663 w 11737975"/>
              <a:gd name="connsiteY7284" fmla="*/ 3905107 h 6679095"/>
              <a:gd name="connsiteX7285" fmla="*/ 7586907 w 11737975"/>
              <a:gd name="connsiteY7285" fmla="*/ 3911953 h 6679095"/>
              <a:gd name="connsiteX7286" fmla="*/ 7601800 w 11737975"/>
              <a:gd name="connsiteY7286" fmla="*/ 3909706 h 6679095"/>
              <a:gd name="connsiteX7287" fmla="*/ 7596627 w 11737975"/>
              <a:gd name="connsiteY7287" fmla="*/ 3898936 h 6679095"/>
              <a:gd name="connsiteX7288" fmla="*/ 7596824 w 11737975"/>
              <a:gd name="connsiteY7288" fmla="*/ 3899099 h 6679095"/>
              <a:gd name="connsiteX7289" fmla="*/ 7608065 w 11737975"/>
              <a:gd name="connsiteY7289" fmla="*/ 3892492 h 6679095"/>
              <a:gd name="connsiteX7290" fmla="*/ 7608855 w 11737975"/>
              <a:gd name="connsiteY7290" fmla="*/ 3888968 h 6679095"/>
              <a:gd name="connsiteX7291" fmla="*/ 7614301 w 11737975"/>
              <a:gd name="connsiteY7291" fmla="*/ 3875431 h 6679095"/>
              <a:gd name="connsiteX7292" fmla="*/ 7610794 w 11737975"/>
              <a:gd name="connsiteY7292" fmla="*/ 3873251 h 6679095"/>
              <a:gd name="connsiteX7293" fmla="*/ 7809204 w 11737975"/>
              <a:gd name="connsiteY7293" fmla="*/ 3864687 h 6679095"/>
              <a:gd name="connsiteX7294" fmla="*/ 7805561 w 11737975"/>
              <a:gd name="connsiteY7294" fmla="*/ 3892469 h 6679095"/>
              <a:gd name="connsiteX7295" fmla="*/ 7818893 w 11737975"/>
              <a:gd name="connsiteY7295" fmla="*/ 3872414 h 6679095"/>
              <a:gd name="connsiteX7296" fmla="*/ 7809204 w 11737975"/>
              <a:gd name="connsiteY7296" fmla="*/ 3864687 h 6679095"/>
              <a:gd name="connsiteX7297" fmla="*/ 7784030 w 11737975"/>
              <a:gd name="connsiteY7297" fmla="*/ 3863285 h 6679095"/>
              <a:gd name="connsiteX7298" fmla="*/ 7768120 w 11737975"/>
              <a:gd name="connsiteY7298" fmla="*/ 3866031 h 6679095"/>
              <a:gd name="connsiteX7299" fmla="*/ 7764283 w 11737975"/>
              <a:gd name="connsiteY7299" fmla="*/ 3872735 h 6679095"/>
              <a:gd name="connsiteX7300" fmla="*/ 7766035 w 11737975"/>
              <a:gd name="connsiteY7300" fmla="*/ 3883412 h 6679095"/>
              <a:gd name="connsiteX7301" fmla="*/ 7764805 w 11737975"/>
              <a:gd name="connsiteY7301" fmla="*/ 3885725 h 6679095"/>
              <a:gd name="connsiteX7302" fmla="*/ 7762710 w 11737975"/>
              <a:gd name="connsiteY7302" fmla="*/ 3885882 h 6679095"/>
              <a:gd name="connsiteX7303" fmla="*/ 7748864 w 11737975"/>
              <a:gd name="connsiteY7303" fmla="*/ 3912193 h 6679095"/>
              <a:gd name="connsiteX7304" fmla="*/ 7757855 w 11737975"/>
              <a:gd name="connsiteY7304" fmla="*/ 3925332 h 6679095"/>
              <a:gd name="connsiteX7305" fmla="*/ 7767556 w 11737975"/>
              <a:gd name="connsiteY7305" fmla="*/ 3904533 h 6679095"/>
              <a:gd name="connsiteX7306" fmla="*/ 7767905 w 11737975"/>
              <a:gd name="connsiteY7306" fmla="*/ 3901405 h 6679095"/>
              <a:gd name="connsiteX7307" fmla="*/ 7770645 w 11737975"/>
              <a:gd name="connsiteY7307" fmla="*/ 3903728 h 6679095"/>
              <a:gd name="connsiteX7308" fmla="*/ 7789626 w 11737975"/>
              <a:gd name="connsiteY7308" fmla="*/ 3866341 h 6679095"/>
              <a:gd name="connsiteX7309" fmla="*/ 7784030 w 11737975"/>
              <a:gd name="connsiteY7309" fmla="*/ 3863285 h 6679095"/>
              <a:gd name="connsiteX7310" fmla="*/ 7444225 w 11737975"/>
              <a:gd name="connsiteY7310" fmla="*/ 3862550 h 6679095"/>
              <a:gd name="connsiteX7311" fmla="*/ 7434200 w 11737975"/>
              <a:gd name="connsiteY7311" fmla="*/ 3864200 h 6679095"/>
              <a:gd name="connsiteX7312" fmla="*/ 7437111 w 11737975"/>
              <a:gd name="connsiteY7312" fmla="*/ 3882936 h 6679095"/>
              <a:gd name="connsiteX7313" fmla="*/ 7450483 w 11737975"/>
              <a:gd name="connsiteY7313" fmla="*/ 3872750 h 6679095"/>
              <a:gd name="connsiteX7314" fmla="*/ 7444225 w 11737975"/>
              <a:gd name="connsiteY7314" fmla="*/ 3862550 h 6679095"/>
              <a:gd name="connsiteX7315" fmla="*/ 7111821 w 11737975"/>
              <a:gd name="connsiteY7315" fmla="*/ 3858900 h 6679095"/>
              <a:gd name="connsiteX7316" fmla="*/ 7102752 w 11737975"/>
              <a:gd name="connsiteY7316" fmla="*/ 3862217 h 6679095"/>
              <a:gd name="connsiteX7317" fmla="*/ 7110489 w 11737975"/>
              <a:gd name="connsiteY7317" fmla="*/ 3883804 h 6679095"/>
              <a:gd name="connsiteX7318" fmla="*/ 7111821 w 11737975"/>
              <a:gd name="connsiteY7318" fmla="*/ 3858900 h 6679095"/>
              <a:gd name="connsiteX7319" fmla="*/ 7066900 w 11737975"/>
              <a:gd name="connsiteY7319" fmla="*/ 3857067 h 6679095"/>
              <a:gd name="connsiteX7320" fmla="*/ 7069728 w 11737975"/>
              <a:gd name="connsiteY7320" fmla="*/ 3859034 h 6679095"/>
              <a:gd name="connsiteX7321" fmla="*/ 7069138 w 11737975"/>
              <a:gd name="connsiteY7321" fmla="*/ 3860292 h 6679095"/>
              <a:gd name="connsiteX7322" fmla="*/ 7065831 w 11737975"/>
              <a:gd name="connsiteY7322" fmla="*/ 3880340 h 6679095"/>
              <a:gd name="connsiteX7323" fmla="*/ 7055147 w 11737975"/>
              <a:gd name="connsiteY7323" fmla="*/ 3873317 h 6679095"/>
              <a:gd name="connsiteX7324" fmla="*/ 7065564 w 11737975"/>
              <a:gd name="connsiteY7324" fmla="*/ 3867808 h 6679095"/>
              <a:gd name="connsiteX7325" fmla="*/ 2515919 w 11737975"/>
              <a:gd name="connsiteY7325" fmla="*/ 3856356 h 6679095"/>
              <a:gd name="connsiteX7326" fmla="*/ 2513701 w 11737975"/>
              <a:gd name="connsiteY7326" fmla="*/ 3858574 h 6679095"/>
              <a:gd name="connsiteX7327" fmla="*/ 2493841 w 11737975"/>
              <a:gd name="connsiteY7327" fmla="*/ 3918585 h 6679095"/>
              <a:gd name="connsiteX7328" fmla="*/ 2469436 w 11737975"/>
              <a:gd name="connsiteY7328" fmla="*/ 3942989 h 6679095"/>
              <a:gd name="connsiteX7329" fmla="*/ 2478366 w 11737975"/>
              <a:gd name="connsiteY7329" fmla="*/ 3954137 h 6679095"/>
              <a:gd name="connsiteX7330" fmla="*/ 2489513 w 11737975"/>
              <a:gd name="connsiteY7330" fmla="*/ 3963067 h 6679095"/>
              <a:gd name="connsiteX7331" fmla="*/ 2503880 w 11737975"/>
              <a:gd name="connsiteY7331" fmla="*/ 3928622 h 6679095"/>
              <a:gd name="connsiteX7332" fmla="*/ 2524849 w 11737975"/>
              <a:gd name="connsiteY7332" fmla="*/ 3867504 h 6679095"/>
              <a:gd name="connsiteX7333" fmla="*/ 2515919 w 11737975"/>
              <a:gd name="connsiteY7333" fmla="*/ 3856356 h 6679095"/>
              <a:gd name="connsiteX7334" fmla="*/ 7624721 w 11737975"/>
              <a:gd name="connsiteY7334" fmla="*/ 3852385 h 6679095"/>
              <a:gd name="connsiteX7335" fmla="*/ 7593606 w 11737975"/>
              <a:gd name="connsiteY7335" fmla="*/ 3867952 h 6679095"/>
              <a:gd name="connsiteX7336" fmla="*/ 7601698 w 11737975"/>
              <a:gd name="connsiteY7336" fmla="*/ 3868840 h 6679095"/>
              <a:gd name="connsiteX7337" fmla="*/ 7601301 w 11737975"/>
              <a:gd name="connsiteY7337" fmla="*/ 3870279 h 6679095"/>
              <a:gd name="connsiteX7338" fmla="*/ 7608358 w 11737975"/>
              <a:gd name="connsiteY7338" fmla="*/ 3870852 h 6679095"/>
              <a:gd name="connsiteX7339" fmla="*/ 7609023 w 11737975"/>
              <a:gd name="connsiteY7339" fmla="*/ 3866615 h 6679095"/>
              <a:gd name="connsiteX7340" fmla="*/ 7611204 w 11737975"/>
              <a:gd name="connsiteY7340" fmla="*/ 3865898 h 6679095"/>
              <a:gd name="connsiteX7341" fmla="*/ 7628802 w 11737975"/>
              <a:gd name="connsiteY7341" fmla="*/ 3863845 h 6679095"/>
              <a:gd name="connsiteX7342" fmla="*/ 7634200 w 11737975"/>
              <a:gd name="connsiteY7342" fmla="*/ 3855606 h 6679095"/>
              <a:gd name="connsiteX7343" fmla="*/ 7624721 w 11737975"/>
              <a:gd name="connsiteY7343" fmla="*/ 3852385 h 6679095"/>
              <a:gd name="connsiteX7344" fmla="*/ 7548925 w 11737975"/>
              <a:gd name="connsiteY7344" fmla="*/ 3847039 h 6679095"/>
              <a:gd name="connsiteX7345" fmla="*/ 7557625 w 11737975"/>
              <a:gd name="connsiteY7345" fmla="*/ 3848802 h 6679095"/>
              <a:gd name="connsiteX7346" fmla="*/ 7571526 w 11737975"/>
              <a:gd name="connsiteY7346" fmla="*/ 3854660 h 6679095"/>
              <a:gd name="connsiteX7347" fmla="*/ 7570007 w 11737975"/>
              <a:gd name="connsiteY7347" fmla="*/ 3854802 h 6679095"/>
              <a:gd name="connsiteX7348" fmla="*/ 7556379 w 11737975"/>
              <a:gd name="connsiteY7348" fmla="*/ 3863420 h 6679095"/>
              <a:gd name="connsiteX7349" fmla="*/ 7556790 w 11737975"/>
              <a:gd name="connsiteY7349" fmla="*/ 3860113 h 6679095"/>
              <a:gd name="connsiteX7350" fmla="*/ 7551416 w 11737975"/>
              <a:gd name="connsiteY7350" fmla="*/ 3848711 h 6679095"/>
              <a:gd name="connsiteX7351" fmla="*/ 7186823 w 11737975"/>
              <a:gd name="connsiteY7351" fmla="*/ 3845926 h 6679095"/>
              <a:gd name="connsiteX7352" fmla="*/ 7168128 w 11737975"/>
              <a:gd name="connsiteY7352" fmla="*/ 3859576 h 6679095"/>
              <a:gd name="connsiteX7353" fmla="*/ 7174248 w 11737975"/>
              <a:gd name="connsiteY7353" fmla="*/ 3865053 h 6679095"/>
              <a:gd name="connsiteX7354" fmla="*/ 7190914 w 11737975"/>
              <a:gd name="connsiteY7354" fmla="*/ 3853103 h 6679095"/>
              <a:gd name="connsiteX7355" fmla="*/ 7186823 w 11737975"/>
              <a:gd name="connsiteY7355" fmla="*/ 3845926 h 6679095"/>
              <a:gd name="connsiteX7356" fmla="*/ 2198284 w 11737975"/>
              <a:gd name="connsiteY7356" fmla="*/ 3845480 h 6679095"/>
              <a:gd name="connsiteX7357" fmla="*/ 2195699 w 11737975"/>
              <a:gd name="connsiteY7357" fmla="*/ 3869963 h 6679095"/>
              <a:gd name="connsiteX7358" fmla="*/ 2193445 w 11737975"/>
              <a:gd name="connsiteY7358" fmla="*/ 3872218 h 6679095"/>
              <a:gd name="connsiteX7359" fmla="*/ 2205523 w 11737975"/>
              <a:gd name="connsiteY7359" fmla="*/ 3882043 h 6679095"/>
              <a:gd name="connsiteX7360" fmla="*/ 2220986 w 11737975"/>
              <a:gd name="connsiteY7360" fmla="*/ 3888483 h 6679095"/>
              <a:gd name="connsiteX7361" fmla="*/ 2220185 w 11737975"/>
              <a:gd name="connsiteY7361" fmla="*/ 3867381 h 6679095"/>
              <a:gd name="connsiteX7362" fmla="*/ 2210361 w 11737975"/>
              <a:gd name="connsiteY7362" fmla="*/ 3855303 h 6679095"/>
              <a:gd name="connsiteX7363" fmla="*/ 2198284 w 11737975"/>
              <a:gd name="connsiteY7363" fmla="*/ 3845480 h 6679095"/>
              <a:gd name="connsiteX7364" fmla="*/ 7722184 w 11737975"/>
              <a:gd name="connsiteY7364" fmla="*/ 3843524 h 6679095"/>
              <a:gd name="connsiteX7365" fmla="*/ 7693223 w 11737975"/>
              <a:gd name="connsiteY7365" fmla="*/ 3894666 h 6679095"/>
              <a:gd name="connsiteX7366" fmla="*/ 7722184 w 11737975"/>
              <a:gd name="connsiteY7366" fmla="*/ 3843524 h 6679095"/>
              <a:gd name="connsiteX7367" fmla="*/ 7671941 w 11737975"/>
              <a:gd name="connsiteY7367" fmla="*/ 3843481 h 6679095"/>
              <a:gd name="connsiteX7368" fmla="*/ 7630108 w 11737975"/>
              <a:gd name="connsiteY7368" fmla="*/ 3866037 h 6679095"/>
              <a:gd name="connsiteX7369" fmla="*/ 7671941 w 11737975"/>
              <a:gd name="connsiteY7369" fmla="*/ 3843481 h 6679095"/>
              <a:gd name="connsiteX7370" fmla="*/ 2282760 w 11737975"/>
              <a:gd name="connsiteY7370" fmla="*/ 3841305 h 6679095"/>
              <a:gd name="connsiteX7371" fmla="*/ 2279438 w 11737975"/>
              <a:gd name="connsiteY7371" fmla="*/ 3844627 h 6679095"/>
              <a:gd name="connsiteX7372" fmla="*/ 2276114 w 11737975"/>
              <a:gd name="connsiteY7372" fmla="*/ 3847951 h 6679095"/>
              <a:gd name="connsiteX7373" fmla="*/ 2285957 w 11737975"/>
              <a:gd name="connsiteY7373" fmla="*/ 3860007 h 6679095"/>
              <a:gd name="connsiteX7374" fmla="*/ 2296909 w 11737975"/>
              <a:gd name="connsiteY7374" fmla="*/ 3870960 h 6679095"/>
              <a:gd name="connsiteX7375" fmla="*/ 2299123 w 11737975"/>
              <a:gd name="connsiteY7375" fmla="*/ 3868744 h 6679095"/>
              <a:gd name="connsiteX7376" fmla="*/ 2301339 w 11737975"/>
              <a:gd name="connsiteY7376" fmla="*/ 3866528 h 6679095"/>
              <a:gd name="connsiteX7377" fmla="*/ 2304662 w 11737975"/>
              <a:gd name="connsiteY7377" fmla="*/ 3863206 h 6679095"/>
              <a:gd name="connsiteX7378" fmla="*/ 2294817 w 11737975"/>
              <a:gd name="connsiteY7378" fmla="*/ 3851146 h 6679095"/>
              <a:gd name="connsiteX7379" fmla="*/ 2282760 w 11737975"/>
              <a:gd name="connsiteY7379" fmla="*/ 3841305 h 6679095"/>
              <a:gd name="connsiteX7380" fmla="*/ 7128613 w 11737975"/>
              <a:gd name="connsiteY7380" fmla="*/ 3840196 h 6679095"/>
              <a:gd name="connsiteX7381" fmla="*/ 7117262 w 11737975"/>
              <a:gd name="connsiteY7381" fmla="*/ 3850238 h 6679095"/>
              <a:gd name="connsiteX7382" fmla="*/ 7121572 w 11737975"/>
              <a:gd name="connsiteY7382" fmla="*/ 3867960 h 6679095"/>
              <a:gd name="connsiteX7383" fmla="*/ 7137625 w 11737975"/>
              <a:gd name="connsiteY7383" fmla="*/ 3844074 h 6679095"/>
              <a:gd name="connsiteX7384" fmla="*/ 7128613 w 11737975"/>
              <a:gd name="connsiteY7384" fmla="*/ 3840196 h 6679095"/>
              <a:gd name="connsiteX7385" fmla="*/ 7528502 w 11737975"/>
              <a:gd name="connsiteY7385" fmla="*/ 3839452 h 6679095"/>
              <a:gd name="connsiteX7386" fmla="*/ 7535546 w 11737975"/>
              <a:gd name="connsiteY7386" fmla="*/ 3844236 h 6679095"/>
              <a:gd name="connsiteX7387" fmla="*/ 7528797 w 11737975"/>
              <a:gd name="connsiteY7387" fmla="*/ 3846116 h 6679095"/>
              <a:gd name="connsiteX7388" fmla="*/ 7526959 w 11737975"/>
              <a:gd name="connsiteY7388" fmla="*/ 3857404 h 6679095"/>
              <a:gd name="connsiteX7389" fmla="*/ 7525512 w 11737975"/>
              <a:gd name="connsiteY7389" fmla="*/ 3856864 h 6679095"/>
              <a:gd name="connsiteX7390" fmla="*/ 5979461 w 11737975"/>
              <a:gd name="connsiteY7390" fmla="*/ 3834380 h 6679095"/>
              <a:gd name="connsiteX7391" fmla="*/ 5973125 w 11737975"/>
              <a:gd name="connsiteY7391" fmla="*/ 3837851 h 6679095"/>
              <a:gd name="connsiteX7392" fmla="*/ 5970088 w 11737975"/>
              <a:gd name="connsiteY7392" fmla="*/ 3853300 h 6679095"/>
              <a:gd name="connsiteX7393" fmla="*/ 5972752 w 11737975"/>
              <a:gd name="connsiteY7393" fmla="*/ 3861536 h 6679095"/>
              <a:gd name="connsiteX7394" fmla="*/ 5992506 w 11737975"/>
              <a:gd name="connsiteY7394" fmla="*/ 3862744 h 6679095"/>
              <a:gd name="connsiteX7395" fmla="*/ 5997929 w 11737975"/>
              <a:gd name="connsiteY7395" fmla="*/ 3846522 h 6679095"/>
              <a:gd name="connsiteX7396" fmla="*/ 5991082 w 11737975"/>
              <a:gd name="connsiteY7396" fmla="*/ 3837298 h 6679095"/>
              <a:gd name="connsiteX7397" fmla="*/ 5979461 w 11737975"/>
              <a:gd name="connsiteY7397" fmla="*/ 3834380 h 6679095"/>
              <a:gd name="connsiteX7398" fmla="*/ 7682354 w 11737975"/>
              <a:gd name="connsiteY7398" fmla="*/ 3825424 h 6679095"/>
              <a:gd name="connsiteX7399" fmla="*/ 7666387 w 11737975"/>
              <a:gd name="connsiteY7399" fmla="*/ 3842240 h 6679095"/>
              <a:gd name="connsiteX7400" fmla="*/ 7688336 w 11737975"/>
              <a:gd name="connsiteY7400" fmla="*/ 3828337 h 6679095"/>
              <a:gd name="connsiteX7401" fmla="*/ 7682354 w 11737975"/>
              <a:gd name="connsiteY7401" fmla="*/ 3825424 h 6679095"/>
              <a:gd name="connsiteX7402" fmla="*/ 7237401 w 11737975"/>
              <a:gd name="connsiteY7402" fmla="*/ 3823635 h 6679095"/>
              <a:gd name="connsiteX7403" fmla="*/ 7233229 w 11737975"/>
              <a:gd name="connsiteY7403" fmla="*/ 3829448 h 6679095"/>
              <a:gd name="connsiteX7404" fmla="*/ 7228304 w 11737975"/>
              <a:gd name="connsiteY7404" fmla="*/ 3828833 h 6679095"/>
              <a:gd name="connsiteX7405" fmla="*/ 7213271 w 11737975"/>
              <a:gd name="connsiteY7405" fmla="*/ 3836332 h 6679095"/>
              <a:gd name="connsiteX7406" fmla="*/ 7210906 w 11737975"/>
              <a:gd name="connsiteY7406" fmla="*/ 3840244 h 6679095"/>
              <a:gd name="connsiteX7407" fmla="*/ 7212049 w 11737975"/>
              <a:gd name="connsiteY7407" fmla="*/ 3846081 h 6679095"/>
              <a:gd name="connsiteX7408" fmla="*/ 7223120 w 11737975"/>
              <a:gd name="connsiteY7408" fmla="*/ 3845532 h 6679095"/>
              <a:gd name="connsiteX7409" fmla="*/ 7220271 w 11737975"/>
              <a:gd name="connsiteY7409" fmla="*/ 3854481 h 6679095"/>
              <a:gd name="connsiteX7410" fmla="*/ 7220606 w 11737975"/>
              <a:gd name="connsiteY7410" fmla="*/ 3867495 h 6679095"/>
              <a:gd name="connsiteX7411" fmla="*/ 7234332 w 11737975"/>
              <a:gd name="connsiteY7411" fmla="*/ 3850225 h 6679095"/>
              <a:gd name="connsiteX7412" fmla="*/ 7235089 w 11737975"/>
              <a:gd name="connsiteY7412" fmla="*/ 3847468 h 6679095"/>
              <a:gd name="connsiteX7413" fmla="*/ 7241605 w 11737975"/>
              <a:gd name="connsiteY7413" fmla="*/ 3848995 h 6679095"/>
              <a:gd name="connsiteX7414" fmla="*/ 7268399 w 11737975"/>
              <a:gd name="connsiteY7414" fmla="*/ 3849216 h 6679095"/>
              <a:gd name="connsiteX7415" fmla="*/ 7273312 w 11737975"/>
              <a:gd name="connsiteY7415" fmla="*/ 3843202 h 6679095"/>
              <a:gd name="connsiteX7416" fmla="*/ 7276577 w 11737975"/>
              <a:gd name="connsiteY7416" fmla="*/ 3830880 h 6679095"/>
              <a:gd name="connsiteX7417" fmla="*/ 7264774 w 11737975"/>
              <a:gd name="connsiteY7417" fmla="*/ 3833034 h 6679095"/>
              <a:gd name="connsiteX7418" fmla="*/ 7262113 w 11737975"/>
              <a:gd name="connsiteY7418" fmla="*/ 3829103 h 6679095"/>
              <a:gd name="connsiteX7419" fmla="*/ 7259138 w 11737975"/>
              <a:gd name="connsiteY7419" fmla="*/ 3832660 h 6679095"/>
              <a:gd name="connsiteX7420" fmla="*/ 7251505 w 11737975"/>
              <a:gd name="connsiteY7420" fmla="*/ 3831723 h 6679095"/>
              <a:gd name="connsiteX7421" fmla="*/ 7237663 w 11737975"/>
              <a:gd name="connsiteY7421" fmla="*/ 3830000 h 6679095"/>
              <a:gd name="connsiteX7422" fmla="*/ 6992926 w 11737975"/>
              <a:gd name="connsiteY7422" fmla="*/ 3823390 h 6679095"/>
              <a:gd name="connsiteX7423" fmla="*/ 6993270 w 11737975"/>
              <a:gd name="connsiteY7423" fmla="*/ 3844132 h 6679095"/>
              <a:gd name="connsiteX7424" fmla="*/ 7007402 w 11737975"/>
              <a:gd name="connsiteY7424" fmla="*/ 3851056 h 6679095"/>
              <a:gd name="connsiteX7425" fmla="*/ 6992926 w 11737975"/>
              <a:gd name="connsiteY7425" fmla="*/ 3823390 h 6679095"/>
              <a:gd name="connsiteX7426" fmla="*/ 7176776 w 11737975"/>
              <a:gd name="connsiteY7426" fmla="*/ 3819881 h 6679095"/>
              <a:gd name="connsiteX7427" fmla="*/ 7171408 w 11737975"/>
              <a:gd name="connsiteY7427" fmla="*/ 3823904 h 6679095"/>
              <a:gd name="connsiteX7428" fmla="*/ 7171758 w 11737975"/>
              <a:gd name="connsiteY7428" fmla="*/ 3830719 h 6679095"/>
              <a:gd name="connsiteX7429" fmla="*/ 7178648 w 11737975"/>
              <a:gd name="connsiteY7429" fmla="*/ 3835029 h 6679095"/>
              <a:gd name="connsiteX7430" fmla="*/ 7176776 w 11737975"/>
              <a:gd name="connsiteY7430" fmla="*/ 3819881 h 6679095"/>
              <a:gd name="connsiteX7431" fmla="*/ 3056643 w 11737975"/>
              <a:gd name="connsiteY7431" fmla="*/ 3819354 h 6679095"/>
              <a:gd name="connsiteX7432" fmla="*/ 3053220 w 11737975"/>
              <a:gd name="connsiteY7432" fmla="*/ 3822777 h 6679095"/>
              <a:gd name="connsiteX7433" fmla="*/ 3063030 w 11737975"/>
              <a:gd name="connsiteY7433" fmla="*/ 3834869 h 6679095"/>
              <a:gd name="connsiteX7434" fmla="*/ 3072838 w 11737975"/>
              <a:gd name="connsiteY7434" fmla="*/ 3846960 h 6679095"/>
              <a:gd name="connsiteX7435" fmla="*/ 3073979 w 11737975"/>
              <a:gd name="connsiteY7435" fmla="*/ 3845820 h 6679095"/>
              <a:gd name="connsiteX7436" fmla="*/ 3076263 w 11737975"/>
              <a:gd name="connsiteY7436" fmla="*/ 3843538 h 6679095"/>
              <a:gd name="connsiteX7437" fmla="*/ 3078544 w 11737975"/>
              <a:gd name="connsiteY7437" fmla="*/ 3841255 h 6679095"/>
              <a:gd name="connsiteX7438" fmla="*/ 3068736 w 11737975"/>
              <a:gd name="connsiteY7438" fmla="*/ 3829163 h 6679095"/>
              <a:gd name="connsiteX7439" fmla="*/ 3056643 w 11737975"/>
              <a:gd name="connsiteY7439" fmla="*/ 3819354 h 6679095"/>
              <a:gd name="connsiteX7440" fmla="*/ 2907397 w 11737975"/>
              <a:gd name="connsiteY7440" fmla="*/ 3807994 h 6679095"/>
              <a:gd name="connsiteX7441" fmla="*/ 2921030 w 11737975"/>
              <a:gd name="connsiteY7441" fmla="*/ 3834515 h 6679095"/>
              <a:gd name="connsiteX7442" fmla="*/ 2927474 w 11737975"/>
              <a:gd name="connsiteY7442" fmla="*/ 3828071 h 6679095"/>
              <a:gd name="connsiteX7443" fmla="*/ 2907397 w 11737975"/>
              <a:gd name="connsiteY7443" fmla="*/ 3807994 h 6679095"/>
              <a:gd name="connsiteX7444" fmla="*/ 7710911 w 11737975"/>
              <a:gd name="connsiteY7444" fmla="*/ 3804906 h 6679095"/>
              <a:gd name="connsiteX7445" fmla="*/ 7700502 w 11737975"/>
              <a:gd name="connsiteY7445" fmla="*/ 3808461 h 6679095"/>
              <a:gd name="connsiteX7446" fmla="*/ 7693168 w 11737975"/>
              <a:gd name="connsiteY7446" fmla="*/ 3813770 h 6679095"/>
              <a:gd name="connsiteX7447" fmla="*/ 7691993 w 11737975"/>
              <a:gd name="connsiteY7447" fmla="*/ 3819702 h 6679095"/>
              <a:gd name="connsiteX7448" fmla="*/ 7708345 w 11737975"/>
              <a:gd name="connsiteY7448" fmla="*/ 3818229 h 6679095"/>
              <a:gd name="connsiteX7449" fmla="*/ 7711854 w 11737975"/>
              <a:gd name="connsiteY7449" fmla="*/ 3813663 h 6679095"/>
              <a:gd name="connsiteX7450" fmla="*/ 7710911 w 11737975"/>
              <a:gd name="connsiteY7450" fmla="*/ 3804906 h 6679095"/>
              <a:gd name="connsiteX7451" fmla="*/ 7921262 w 11737975"/>
              <a:gd name="connsiteY7451" fmla="*/ 3804789 h 6679095"/>
              <a:gd name="connsiteX7452" fmla="*/ 7911177 w 11737975"/>
              <a:gd name="connsiteY7452" fmla="*/ 3825808 h 6679095"/>
              <a:gd name="connsiteX7453" fmla="*/ 7928989 w 11737975"/>
              <a:gd name="connsiteY7453" fmla="*/ 3810640 h 6679095"/>
              <a:gd name="connsiteX7454" fmla="*/ 7921262 w 11737975"/>
              <a:gd name="connsiteY7454" fmla="*/ 3804789 h 6679095"/>
              <a:gd name="connsiteX7455" fmla="*/ 6086524 w 11737975"/>
              <a:gd name="connsiteY7455" fmla="*/ 3800555 h 6679095"/>
              <a:gd name="connsiteX7456" fmla="*/ 6087279 w 11737975"/>
              <a:gd name="connsiteY7456" fmla="*/ 3803452 h 6679095"/>
              <a:gd name="connsiteX7457" fmla="*/ 6085160 w 11737975"/>
              <a:gd name="connsiteY7457" fmla="*/ 3803155 h 6679095"/>
              <a:gd name="connsiteX7458" fmla="*/ 6979088 w 11737975"/>
              <a:gd name="connsiteY7458" fmla="*/ 3799892 h 6679095"/>
              <a:gd name="connsiteX7459" fmla="*/ 6972629 w 11737975"/>
              <a:gd name="connsiteY7459" fmla="*/ 3806259 h 6679095"/>
              <a:gd name="connsiteX7460" fmla="*/ 6974172 w 11737975"/>
              <a:gd name="connsiteY7460" fmla="*/ 3814632 h 6679095"/>
              <a:gd name="connsiteX7461" fmla="*/ 6983964 w 11737975"/>
              <a:gd name="connsiteY7461" fmla="*/ 3818221 h 6679095"/>
              <a:gd name="connsiteX7462" fmla="*/ 6979088 w 11737975"/>
              <a:gd name="connsiteY7462" fmla="*/ 3799892 h 6679095"/>
              <a:gd name="connsiteX7463" fmla="*/ 2996385 w 11737975"/>
              <a:gd name="connsiteY7463" fmla="*/ 3799306 h 6679095"/>
              <a:gd name="connsiteX7464" fmla="*/ 3000021 w 11737975"/>
              <a:gd name="connsiteY7464" fmla="*/ 3804187 h 6679095"/>
              <a:gd name="connsiteX7465" fmla="*/ 3004033 w 11737975"/>
              <a:gd name="connsiteY7465" fmla="*/ 3806955 h 6679095"/>
              <a:gd name="connsiteX7466" fmla="*/ 3006120 w 11737975"/>
              <a:gd name="connsiteY7466" fmla="*/ 3809042 h 6679095"/>
              <a:gd name="connsiteX7467" fmla="*/ 3009384 w 11737975"/>
              <a:gd name="connsiteY7467" fmla="*/ 3810643 h 6679095"/>
              <a:gd name="connsiteX7468" fmla="*/ 3004033 w 11737975"/>
              <a:gd name="connsiteY7468" fmla="*/ 3806955 h 6679095"/>
              <a:gd name="connsiteX7469" fmla="*/ 3001254 w 11737975"/>
              <a:gd name="connsiteY7469" fmla="*/ 3804174 h 6679095"/>
              <a:gd name="connsiteX7470" fmla="*/ 2996385 w 11737975"/>
              <a:gd name="connsiteY7470" fmla="*/ 3799306 h 6679095"/>
              <a:gd name="connsiteX7471" fmla="*/ 8124238 w 11737975"/>
              <a:gd name="connsiteY7471" fmla="*/ 3795779 h 6679095"/>
              <a:gd name="connsiteX7472" fmla="*/ 8117338 w 11737975"/>
              <a:gd name="connsiteY7472" fmla="*/ 3805538 h 6679095"/>
              <a:gd name="connsiteX7473" fmla="*/ 8133552 w 11737975"/>
              <a:gd name="connsiteY7473" fmla="*/ 3797844 h 6679095"/>
              <a:gd name="connsiteX7474" fmla="*/ 8124238 w 11737975"/>
              <a:gd name="connsiteY7474" fmla="*/ 3795779 h 6679095"/>
              <a:gd name="connsiteX7475" fmla="*/ 7362064 w 11737975"/>
              <a:gd name="connsiteY7475" fmla="*/ 3790061 h 6679095"/>
              <a:gd name="connsiteX7476" fmla="*/ 7359187 w 11737975"/>
              <a:gd name="connsiteY7476" fmla="*/ 3791325 h 6679095"/>
              <a:gd name="connsiteX7477" fmla="*/ 7362564 w 11737975"/>
              <a:gd name="connsiteY7477" fmla="*/ 3807218 h 6679095"/>
              <a:gd name="connsiteX7478" fmla="*/ 7362064 w 11737975"/>
              <a:gd name="connsiteY7478" fmla="*/ 3790061 h 6679095"/>
              <a:gd name="connsiteX7479" fmla="*/ 7723205 w 11737975"/>
              <a:gd name="connsiteY7479" fmla="*/ 3788538 h 6679095"/>
              <a:gd name="connsiteX7480" fmla="*/ 7711352 w 11737975"/>
              <a:gd name="connsiteY7480" fmla="*/ 3789586 h 6679095"/>
              <a:gd name="connsiteX7481" fmla="*/ 7707830 w 11737975"/>
              <a:gd name="connsiteY7481" fmla="*/ 3796802 h 6679095"/>
              <a:gd name="connsiteX7482" fmla="*/ 7733223 w 11737975"/>
              <a:gd name="connsiteY7482" fmla="*/ 3793782 h 6679095"/>
              <a:gd name="connsiteX7483" fmla="*/ 7723205 w 11737975"/>
              <a:gd name="connsiteY7483" fmla="*/ 3788538 h 6679095"/>
              <a:gd name="connsiteX7484" fmla="*/ 5988391 w 11737975"/>
              <a:gd name="connsiteY7484" fmla="*/ 3787601 h 6679095"/>
              <a:gd name="connsiteX7485" fmla="*/ 6038005 w 11737975"/>
              <a:gd name="connsiteY7485" fmla="*/ 3798581 h 6679095"/>
              <a:gd name="connsiteX7486" fmla="*/ 6014569 w 11737975"/>
              <a:gd name="connsiteY7486" fmla="*/ 3789019 h 6679095"/>
              <a:gd name="connsiteX7487" fmla="*/ 5988391 w 11737975"/>
              <a:gd name="connsiteY7487" fmla="*/ 3787601 h 6679095"/>
              <a:gd name="connsiteX7488" fmla="*/ 2220394 w 11737975"/>
              <a:gd name="connsiteY7488" fmla="*/ 3785409 h 6679095"/>
              <a:gd name="connsiteX7489" fmla="*/ 2215910 w 11737975"/>
              <a:gd name="connsiteY7489" fmla="*/ 3789891 h 6679095"/>
              <a:gd name="connsiteX7490" fmla="*/ 2204620 w 11737975"/>
              <a:gd name="connsiteY7490" fmla="*/ 3788409 h 6679095"/>
              <a:gd name="connsiteX7491" fmla="*/ 2217165 w 11737975"/>
              <a:gd name="connsiteY7491" fmla="*/ 3809079 h 6679095"/>
              <a:gd name="connsiteX7492" fmla="*/ 2199099 w 11737975"/>
              <a:gd name="connsiteY7492" fmla="*/ 3806702 h 6679095"/>
              <a:gd name="connsiteX7493" fmla="*/ 2207078 w 11737975"/>
              <a:gd name="connsiteY7493" fmla="*/ 3819166 h 6679095"/>
              <a:gd name="connsiteX7494" fmla="*/ 2216179 w 11737975"/>
              <a:gd name="connsiteY7494" fmla="*/ 3830507 h 6679095"/>
              <a:gd name="connsiteX7495" fmla="*/ 2227518 w 11737975"/>
              <a:gd name="connsiteY7495" fmla="*/ 3839606 h 6679095"/>
              <a:gd name="connsiteX7496" fmla="*/ 2219541 w 11737975"/>
              <a:gd name="connsiteY7496" fmla="*/ 3827144 h 6679095"/>
              <a:gd name="connsiteX7497" fmla="*/ 2226265 w 11737975"/>
              <a:gd name="connsiteY7497" fmla="*/ 3820418 h 6679095"/>
              <a:gd name="connsiteX7498" fmla="*/ 2236352 w 11737975"/>
              <a:gd name="connsiteY7498" fmla="*/ 3810332 h 6679095"/>
              <a:gd name="connsiteX7499" fmla="*/ 2230615 w 11737975"/>
              <a:gd name="connsiteY7499" fmla="*/ 3795630 h 6679095"/>
              <a:gd name="connsiteX7500" fmla="*/ 2231735 w 11737975"/>
              <a:gd name="connsiteY7500" fmla="*/ 3794509 h 6679095"/>
              <a:gd name="connsiteX7501" fmla="*/ 2220394 w 11737975"/>
              <a:gd name="connsiteY7501" fmla="*/ 3785409 h 6679095"/>
              <a:gd name="connsiteX7502" fmla="*/ 2567100 w 11737975"/>
              <a:gd name="connsiteY7502" fmla="*/ 3783277 h 6679095"/>
              <a:gd name="connsiteX7503" fmla="*/ 2564885 w 11737975"/>
              <a:gd name="connsiteY7503" fmla="*/ 3785492 h 6679095"/>
              <a:gd name="connsiteX7504" fmla="*/ 2574726 w 11737975"/>
              <a:gd name="connsiteY7504" fmla="*/ 3797550 h 6679095"/>
              <a:gd name="connsiteX7505" fmla="*/ 2586785 w 11737975"/>
              <a:gd name="connsiteY7505" fmla="*/ 3807393 h 6679095"/>
              <a:gd name="connsiteX7506" fmla="*/ 2588999 w 11737975"/>
              <a:gd name="connsiteY7506" fmla="*/ 3805178 h 6679095"/>
              <a:gd name="connsiteX7507" fmla="*/ 2579156 w 11737975"/>
              <a:gd name="connsiteY7507" fmla="*/ 3793118 h 6679095"/>
              <a:gd name="connsiteX7508" fmla="*/ 2567100 w 11737975"/>
              <a:gd name="connsiteY7508" fmla="*/ 3783277 h 6679095"/>
              <a:gd name="connsiteX7509" fmla="*/ 7763291 w 11737975"/>
              <a:gd name="connsiteY7509" fmla="*/ 3781477 h 6679095"/>
              <a:gd name="connsiteX7510" fmla="*/ 7761303 w 11737975"/>
              <a:gd name="connsiteY7510" fmla="*/ 3787492 h 6679095"/>
              <a:gd name="connsiteX7511" fmla="*/ 7772910 w 11737975"/>
              <a:gd name="connsiteY7511" fmla="*/ 3799761 h 6679095"/>
              <a:gd name="connsiteX7512" fmla="*/ 7763291 w 11737975"/>
              <a:gd name="connsiteY7512" fmla="*/ 3781477 h 6679095"/>
              <a:gd name="connsiteX7513" fmla="*/ 2586423 w 11737975"/>
              <a:gd name="connsiteY7513" fmla="*/ 3775210 h 6679095"/>
              <a:gd name="connsiteX7514" fmla="*/ 2586059 w 11737975"/>
              <a:gd name="connsiteY7514" fmla="*/ 3776486 h 6679095"/>
              <a:gd name="connsiteX7515" fmla="*/ 2588067 w 11737975"/>
              <a:gd name="connsiteY7515" fmla="*/ 3781775 h 6679095"/>
              <a:gd name="connsiteX7516" fmla="*/ 2586974 w 11737975"/>
              <a:gd name="connsiteY7516" fmla="*/ 3782868 h 6679095"/>
              <a:gd name="connsiteX7517" fmla="*/ 2585880 w 11737975"/>
              <a:gd name="connsiteY7517" fmla="*/ 3783961 h 6679095"/>
              <a:gd name="connsiteX7518" fmla="*/ 2595612 w 11737975"/>
              <a:gd name="connsiteY7518" fmla="*/ 3793695 h 6679095"/>
              <a:gd name="connsiteX7519" fmla="*/ 2606441 w 11737975"/>
              <a:gd name="connsiteY7519" fmla="*/ 3802337 h 6679095"/>
              <a:gd name="connsiteX7520" fmla="*/ 2598893 w 11737975"/>
              <a:gd name="connsiteY7520" fmla="*/ 3790414 h 6679095"/>
              <a:gd name="connsiteX7521" fmla="*/ 2601080 w 11737975"/>
              <a:gd name="connsiteY7521" fmla="*/ 3788227 h 6679095"/>
              <a:gd name="connsiteX7522" fmla="*/ 2602173 w 11737975"/>
              <a:gd name="connsiteY7522" fmla="*/ 3787134 h 6679095"/>
              <a:gd name="connsiteX7523" fmla="*/ 2591347 w 11737975"/>
              <a:gd name="connsiteY7523" fmla="*/ 3778495 h 6679095"/>
              <a:gd name="connsiteX7524" fmla="*/ 2586423 w 11737975"/>
              <a:gd name="connsiteY7524" fmla="*/ 3775210 h 6679095"/>
              <a:gd name="connsiteX7525" fmla="*/ 5856724 w 11737975"/>
              <a:gd name="connsiteY7525" fmla="*/ 3771825 h 6679095"/>
              <a:gd name="connsiteX7526" fmla="*/ 5845500 w 11737975"/>
              <a:gd name="connsiteY7526" fmla="*/ 3789418 h 6679095"/>
              <a:gd name="connsiteX7527" fmla="*/ 5862077 w 11737975"/>
              <a:gd name="connsiteY7527" fmla="*/ 3794974 h 6679095"/>
              <a:gd name="connsiteX7528" fmla="*/ 5856724 w 11737975"/>
              <a:gd name="connsiteY7528" fmla="*/ 3771825 h 6679095"/>
              <a:gd name="connsiteX7529" fmla="*/ 2316705 w 11737975"/>
              <a:gd name="connsiteY7529" fmla="*/ 3770861 h 6679095"/>
              <a:gd name="connsiteX7530" fmla="*/ 2324689 w 11737975"/>
              <a:gd name="connsiteY7530" fmla="*/ 3781128 h 6679095"/>
              <a:gd name="connsiteX7531" fmla="*/ 2334957 w 11737975"/>
              <a:gd name="connsiteY7531" fmla="*/ 3789112 h 6679095"/>
              <a:gd name="connsiteX7532" fmla="*/ 2336099 w 11737975"/>
              <a:gd name="connsiteY7532" fmla="*/ 3787972 h 6679095"/>
              <a:gd name="connsiteX7533" fmla="*/ 2338382 w 11737975"/>
              <a:gd name="connsiteY7533" fmla="*/ 3785689 h 6679095"/>
              <a:gd name="connsiteX7534" fmla="*/ 2339522 w 11737975"/>
              <a:gd name="connsiteY7534" fmla="*/ 3784548 h 6679095"/>
              <a:gd name="connsiteX7535" fmla="*/ 2331538 w 11737975"/>
              <a:gd name="connsiteY7535" fmla="*/ 3774280 h 6679095"/>
              <a:gd name="connsiteX7536" fmla="*/ 2330397 w 11737975"/>
              <a:gd name="connsiteY7536" fmla="*/ 3775422 h 6679095"/>
              <a:gd name="connsiteX7537" fmla="*/ 2328113 w 11737975"/>
              <a:gd name="connsiteY7537" fmla="*/ 3777704 h 6679095"/>
              <a:gd name="connsiteX7538" fmla="*/ 2316705 w 11737975"/>
              <a:gd name="connsiteY7538" fmla="*/ 3770861 h 6679095"/>
              <a:gd name="connsiteX7539" fmla="*/ 7270268 w 11737975"/>
              <a:gd name="connsiteY7539" fmla="*/ 3768785 h 6679095"/>
              <a:gd name="connsiteX7540" fmla="*/ 7260013 w 11737975"/>
              <a:gd name="connsiteY7540" fmla="*/ 3818715 h 6679095"/>
              <a:gd name="connsiteX7541" fmla="*/ 7280923 w 11737975"/>
              <a:gd name="connsiteY7541" fmla="*/ 3826229 h 6679095"/>
              <a:gd name="connsiteX7542" fmla="*/ 7270268 w 11737975"/>
              <a:gd name="connsiteY7542" fmla="*/ 3768785 h 6679095"/>
              <a:gd name="connsiteX7543" fmla="*/ 2608245 w 11737975"/>
              <a:gd name="connsiteY7543" fmla="*/ 3764029 h 6679095"/>
              <a:gd name="connsiteX7544" fmla="*/ 2600414 w 11737975"/>
              <a:gd name="connsiteY7544" fmla="*/ 3771861 h 6679095"/>
              <a:gd name="connsiteX7545" fmla="*/ 2595778 w 11737975"/>
              <a:gd name="connsiteY7545" fmla="*/ 3767258 h 6679095"/>
              <a:gd name="connsiteX7546" fmla="*/ 2596168 w 11737975"/>
              <a:gd name="connsiteY7546" fmla="*/ 3767894 h 6679095"/>
              <a:gd name="connsiteX7547" fmla="*/ 2599295 w 11737975"/>
              <a:gd name="connsiteY7547" fmla="*/ 3772979 h 6679095"/>
              <a:gd name="connsiteX7548" fmla="*/ 2611366 w 11737975"/>
              <a:gd name="connsiteY7548" fmla="*/ 3782812 h 6679095"/>
              <a:gd name="connsiteX7549" fmla="*/ 2618079 w 11737975"/>
              <a:gd name="connsiteY7549" fmla="*/ 3776098 h 6679095"/>
              <a:gd name="connsiteX7550" fmla="*/ 2619198 w 11737975"/>
              <a:gd name="connsiteY7550" fmla="*/ 3774980 h 6679095"/>
              <a:gd name="connsiteX7551" fmla="*/ 2620317 w 11737975"/>
              <a:gd name="connsiteY7551" fmla="*/ 3773860 h 6679095"/>
              <a:gd name="connsiteX7552" fmla="*/ 2608245 w 11737975"/>
              <a:gd name="connsiteY7552" fmla="*/ 3764029 h 6679095"/>
              <a:gd name="connsiteX7553" fmla="*/ 7306801 w 11737975"/>
              <a:gd name="connsiteY7553" fmla="*/ 3761358 h 6679095"/>
              <a:gd name="connsiteX7554" fmla="*/ 7298887 w 11737975"/>
              <a:gd name="connsiteY7554" fmla="*/ 3762095 h 6679095"/>
              <a:gd name="connsiteX7555" fmla="*/ 7295898 w 11737975"/>
              <a:gd name="connsiteY7555" fmla="*/ 3778686 h 6679095"/>
              <a:gd name="connsiteX7556" fmla="*/ 7304080 w 11737975"/>
              <a:gd name="connsiteY7556" fmla="*/ 3775249 h 6679095"/>
              <a:gd name="connsiteX7557" fmla="*/ 7295480 w 11737975"/>
              <a:gd name="connsiteY7557" fmla="*/ 3781505 h 6679095"/>
              <a:gd name="connsiteX7558" fmla="*/ 7290185 w 11737975"/>
              <a:gd name="connsiteY7558" fmla="*/ 3791755 h 6679095"/>
              <a:gd name="connsiteX7559" fmla="*/ 7298342 w 11737975"/>
              <a:gd name="connsiteY7559" fmla="*/ 3800418 h 6679095"/>
              <a:gd name="connsiteX7560" fmla="*/ 7301896 w 11737975"/>
              <a:gd name="connsiteY7560" fmla="*/ 3800339 h 6679095"/>
              <a:gd name="connsiteX7561" fmla="*/ 7302757 w 11737975"/>
              <a:gd name="connsiteY7561" fmla="*/ 3805123 h 6679095"/>
              <a:gd name="connsiteX7562" fmla="*/ 7299909 w 11737975"/>
              <a:gd name="connsiteY7562" fmla="*/ 3800574 h 6679095"/>
              <a:gd name="connsiteX7563" fmla="*/ 7293702 w 11737975"/>
              <a:gd name="connsiteY7563" fmla="*/ 3811726 h 6679095"/>
              <a:gd name="connsiteX7564" fmla="*/ 7299403 w 11737975"/>
              <a:gd name="connsiteY7564" fmla="*/ 3826610 h 6679095"/>
              <a:gd name="connsiteX7565" fmla="*/ 7292644 w 11737975"/>
              <a:gd name="connsiteY7565" fmla="*/ 3834009 h 6679095"/>
              <a:gd name="connsiteX7566" fmla="*/ 7307883 w 11737975"/>
              <a:gd name="connsiteY7566" fmla="*/ 3834061 h 6679095"/>
              <a:gd name="connsiteX7567" fmla="*/ 7308947 w 11737975"/>
              <a:gd name="connsiteY7567" fmla="*/ 3834809 h 6679095"/>
              <a:gd name="connsiteX7568" fmla="*/ 7305296 w 11737975"/>
              <a:gd name="connsiteY7568" fmla="*/ 3842231 h 6679095"/>
              <a:gd name="connsiteX7569" fmla="*/ 7307116 w 11737975"/>
              <a:gd name="connsiteY7569" fmla="*/ 3845365 h 6679095"/>
              <a:gd name="connsiteX7570" fmla="*/ 7305706 w 11737975"/>
              <a:gd name="connsiteY7570" fmla="*/ 3846114 h 6679095"/>
              <a:gd name="connsiteX7571" fmla="*/ 7293350 w 11737975"/>
              <a:gd name="connsiteY7571" fmla="*/ 3867568 h 6679095"/>
              <a:gd name="connsiteX7572" fmla="*/ 7283559 w 11737975"/>
              <a:gd name="connsiteY7572" fmla="*/ 3877666 h 6679095"/>
              <a:gd name="connsiteX7573" fmla="*/ 7268674 w 11737975"/>
              <a:gd name="connsiteY7573" fmla="*/ 3879157 h 6679095"/>
              <a:gd name="connsiteX7574" fmla="*/ 7272968 w 11737975"/>
              <a:gd name="connsiteY7574" fmla="*/ 3886799 h 6679095"/>
              <a:gd name="connsiteX7575" fmla="*/ 7274902 w 11737975"/>
              <a:gd name="connsiteY7575" fmla="*/ 3888818 h 6679095"/>
              <a:gd name="connsiteX7576" fmla="*/ 7268093 w 11737975"/>
              <a:gd name="connsiteY7576" fmla="*/ 3889050 h 6679095"/>
              <a:gd name="connsiteX7577" fmla="*/ 7261946 w 11737975"/>
              <a:gd name="connsiteY7577" fmla="*/ 3893632 h 6679095"/>
              <a:gd name="connsiteX7578" fmla="*/ 7288602 w 11737975"/>
              <a:gd name="connsiteY7578" fmla="*/ 3901719 h 6679095"/>
              <a:gd name="connsiteX7579" fmla="*/ 7289103 w 11737975"/>
              <a:gd name="connsiteY7579" fmla="*/ 3900156 h 6679095"/>
              <a:gd name="connsiteX7580" fmla="*/ 7289126 w 11737975"/>
              <a:gd name="connsiteY7580" fmla="*/ 3900170 h 6679095"/>
              <a:gd name="connsiteX7581" fmla="*/ 7298603 w 11737975"/>
              <a:gd name="connsiteY7581" fmla="*/ 3902753 h 6679095"/>
              <a:gd name="connsiteX7582" fmla="*/ 7304140 w 11737975"/>
              <a:gd name="connsiteY7582" fmla="*/ 3900935 h 6679095"/>
              <a:gd name="connsiteX7583" fmla="*/ 7305720 w 11737975"/>
              <a:gd name="connsiteY7583" fmla="*/ 3909234 h 6679095"/>
              <a:gd name="connsiteX7584" fmla="*/ 7323096 w 11737975"/>
              <a:gd name="connsiteY7584" fmla="*/ 3895169 h 6679095"/>
              <a:gd name="connsiteX7585" fmla="*/ 7325294 w 11737975"/>
              <a:gd name="connsiteY7585" fmla="*/ 3892433 h 6679095"/>
              <a:gd name="connsiteX7586" fmla="*/ 7322505 w 11737975"/>
              <a:gd name="connsiteY7586" fmla="*/ 3902568 h 6679095"/>
              <a:gd name="connsiteX7587" fmla="*/ 7305614 w 11737975"/>
              <a:gd name="connsiteY7587" fmla="*/ 3923065 h 6679095"/>
              <a:gd name="connsiteX7588" fmla="*/ 7310915 w 11737975"/>
              <a:gd name="connsiteY7588" fmla="*/ 3981768 h 6679095"/>
              <a:gd name="connsiteX7589" fmla="*/ 7318685 w 11737975"/>
              <a:gd name="connsiteY7589" fmla="*/ 3995418 h 6679095"/>
              <a:gd name="connsiteX7590" fmla="*/ 7303544 w 11737975"/>
              <a:gd name="connsiteY7590" fmla="*/ 4006684 h 6679095"/>
              <a:gd name="connsiteX7591" fmla="*/ 7322251 w 11737975"/>
              <a:gd name="connsiteY7591" fmla="*/ 4008711 h 6679095"/>
              <a:gd name="connsiteX7592" fmla="*/ 7328943 w 11737975"/>
              <a:gd name="connsiteY7592" fmla="*/ 4004981 h 6679095"/>
              <a:gd name="connsiteX7593" fmla="*/ 7334666 w 11737975"/>
              <a:gd name="connsiteY7593" fmla="*/ 4009413 h 6679095"/>
              <a:gd name="connsiteX7594" fmla="*/ 7388228 w 11737975"/>
              <a:gd name="connsiteY7594" fmla="*/ 4010937 h 6679095"/>
              <a:gd name="connsiteX7595" fmla="*/ 7398584 w 11737975"/>
              <a:gd name="connsiteY7595" fmla="*/ 4006891 h 6679095"/>
              <a:gd name="connsiteX7596" fmla="*/ 7387506 w 11737975"/>
              <a:gd name="connsiteY7596" fmla="*/ 4015574 h 6679095"/>
              <a:gd name="connsiteX7597" fmla="*/ 7382441 w 11737975"/>
              <a:gd name="connsiteY7597" fmla="*/ 4029773 h 6679095"/>
              <a:gd name="connsiteX7598" fmla="*/ 7396197 w 11737975"/>
              <a:gd name="connsiteY7598" fmla="*/ 4052589 h 6679095"/>
              <a:gd name="connsiteX7599" fmla="*/ 7398905 w 11737975"/>
              <a:gd name="connsiteY7599" fmla="*/ 4051188 h 6679095"/>
              <a:gd name="connsiteX7600" fmla="*/ 7392916 w 11737975"/>
              <a:gd name="connsiteY7600" fmla="*/ 4077805 h 6679095"/>
              <a:gd name="connsiteX7601" fmla="*/ 7400604 w 11737975"/>
              <a:gd name="connsiteY7601" fmla="*/ 4104185 h 6679095"/>
              <a:gd name="connsiteX7602" fmla="*/ 7403147 w 11737975"/>
              <a:gd name="connsiteY7602" fmla="*/ 4106621 h 6679095"/>
              <a:gd name="connsiteX7603" fmla="*/ 7403233 w 11737975"/>
              <a:gd name="connsiteY7603" fmla="*/ 4107742 h 6679095"/>
              <a:gd name="connsiteX7604" fmla="*/ 7404599 w 11737975"/>
              <a:gd name="connsiteY7604" fmla="*/ 4108014 h 6679095"/>
              <a:gd name="connsiteX7605" fmla="*/ 7405610 w 11737975"/>
              <a:gd name="connsiteY7605" fmla="*/ 4108984 h 6679095"/>
              <a:gd name="connsiteX7606" fmla="*/ 7405406 w 11737975"/>
              <a:gd name="connsiteY7606" fmla="*/ 4109311 h 6679095"/>
              <a:gd name="connsiteX7607" fmla="*/ 7402355 w 11737975"/>
              <a:gd name="connsiteY7607" fmla="*/ 4121350 h 6679095"/>
              <a:gd name="connsiteX7608" fmla="*/ 7402012 w 11737975"/>
              <a:gd name="connsiteY7608" fmla="*/ 4124121 h 6679095"/>
              <a:gd name="connsiteX7609" fmla="*/ 7401378 w 11737975"/>
              <a:gd name="connsiteY7609" fmla="*/ 4125195 h 6679095"/>
              <a:gd name="connsiteX7610" fmla="*/ 7400774 w 11737975"/>
              <a:gd name="connsiteY7610" fmla="*/ 4125003 h 6679095"/>
              <a:gd name="connsiteX7611" fmla="*/ 7391875 w 11737975"/>
              <a:gd name="connsiteY7611" fmla="*/ 4139447 h 6679095"/>
              <a:gd name="connsiteX7612" fmla="*/ 7391369 w 11737975"/>
              <a:gd name="connsiteY7612" fmla="*/ 4149246 h 6679095"/>
              <a:gd name="connsiteX7613" fmla="*/ 7384773 w 11737975"/>
              <a:gd name="connsiteY7613" fmla="*/ 4152270 h 6679095"/>
              <a:gd name="connsiteX7614" fmla="*/ 7382502 w 11737975"/>
              <a:gd name="connsiteY7614" fmla="*/ 4157687 h 6679095"/>
              <a:gd name="connsiteX7615" fmla="*/ 7398818 w 11737975"/>
              <a:gd name="connsiteY7615" fmla="*/ 4186537 h 6679095"/>
              <a:gd name="connsiteX7616" fmla="*/ 7404956 w 11737975"/>
              <a:gd name="connsiteY7616" fmla="*/ 4189663 h 6679095"/>
              <a:gd name="connsiteX7617" fmla="*/ 7404800 w 11737975"/>
              <a:gd name="connsiteY7617" fmla="*/ 4191859 h 6679095"/>
              <a:gd name="connsiteX7618" fmla="*/ 7406683 w 11737975"/>
              <a:gd name="connsiteY7618" fmla="*/ 4193568 h 6679095"/>
              <a:gd name="connsiteX7619" fmla="*/ 7404268 w 11737975"/>
              <a:gd name="connsiteY7619" fmla="*/ 4200251 h 6679095"/>
              <a:gd name="connsiteX7620" fmla="*/ 7420795 w 11737975"/>
              <a:gd name="connsiteY7620" fmla="*/ 4205772 h 6679095"/>
              <a:gd name="connsiteX7621" fmla="*/ 7419649 w 11737975"/>
              <a:gd name="connsiteY7621" fmla="*/ 4197147 h 6679095"/>
              <a:gd name="connsiteX7622" fmla="*/ 7424340 w 11737975"/>
              <a:gd name="connsiteY7622" fmla="*/ 4199536 h 6679095"/>
              <a:gd name="connsiteX7623" fmla="*/ 7456089 w 11737975"/>
              <a:gd name="connsiteY7623" fmla="*/ 4186408 h 6679095"/>
              <a:gd name="connsiteX7624" fmla="*/ 7438205 w 11737975"/>
              <a:gd name="connsiteY7624" fmla="*/ 4153825 h 6679095"/>
              <a:gd name="connsiteX7625" fmla="*/ 7426633 w 11737975"/>
              <a:gd name="connsiteY7625" fmla="*/ 4147487 h 6679095"/>
              <a:gd name="connsiteX7626" fmla="*/ 7426823 w 11737975"/>
              <a:gd name="connsiteY7626" fmla="*/ 4147207 h 6679095"/>
              <a:gd name="connsiteX7627" fmla="*/ 7426612 w 11737975"/>
              <a:gd name="connsiteY7627" fmla="*/ 4146963 h 6679095"/>
              <a:gd name="connsiteX7628" fmla="*/ 7427715 w 11737975"/>
              <a:gd name="connsiteY7628" fmla="*/ 4137067 h 6679095"/>
              <a:gd name="connsiteX7629" fmla="*/ 7421615 w 11737975"/>
              <a:gd name="connsiteY7629" fmla="*/ 4124845 h 6679095"/>
              <a:gd name="connsiteX7630" fmla="*/ 7414011 w 11737975"/>
              <a:gd name="connsiteY7630" fmla="*/ 4122930 h 6679095"/>
              <a:gd name="connsiteX7631" fmla="*/ 7414473 w 11737975"/>
              <a:gd name="connsiteY7631" fmla="*/ 4115413 h 6679095"/>
              <a:gd name="connsiteX7632" fmla="*/ 7426573 w 11737975"/>
              <a:gd name="connsiteY7632" fmla="*/ 4118604 h 6679095"/>
              <a:gd name="connsiteX7633" fmla="*/ 7428518 w 11737975"/>
              <a:gd name="connsiteY7633" fmla="*/ 4123204 h 6679095"/>
              <a:gd name="connsiteX7634" fmla="*/ 7440002 w 11737975"/>
              <a:gd name="connsiteY7634" fmla="*/ 4130655 h 6679095"/>
              <a:gd name="connsiteX7635" fmla="*/ 7443475 w 11737975"/>
              <a:gd name="connsiteY7635" fmla="*/ 4119076 h 6679095"/>
              <a:gd name="connsiteX7636" fmla="*/ 7449218 w 11737975"/>
              <a:gd name="connsiteY7636" fmla="*/ 4119379 h 6679095"/>
              <a:gd name="connsiteX7637" fmla="*/ 7456117 w 11737975"/>
              <a:gd name="connsiteY7637" fmla="*/ 4113045 h 6679095"/>
              <a:gd name="connsiteX7638" fmla="*/ 7457537 w 11737975"/>
              <a:gd name="connsiteY7638" fmla="*/ 4120861 h 6679095"/>
              <a:gd name="connsiteX7639" fmla="*/ 7467197 w 11737975"/>
              <a:gd name="connsiteY7639" fmla="*/ 4107116 h 6679095"/>
              <a:gd name="connsiteX7640" fmla="*/ 7470370 w 11737975"/>
              <a:gd name="connsiteY7640" fmla="*/ 4109461 h 6679095"/>
              <a:gd name="connsiteX7641" fmla="*/ 7493046 w 11737975"/>
              <a:gd name="connsiteY7641" fmla="*/ 4101950 h 6679095"/>
              <a:gd name="connsiteX7642" fmla="*/ 7493194 w 11737975"/>
              <a:gd name="connsiteY7642" fmla="*/ 4100645 h 6679095"/>
              <a:gd name="connsiteX7643" fmla="*/ 7494232 w 11737975"/>
              <a:gd name="connsiteY7643" fmla="*/ 4100822 h 6679095"/>
              <a:gd name="connsiteX7644" fmla="*/ 7498777 w 11737975"/>
              <a:gd name="connsiteY7644" fmla="*/ 4102206 h 6679095"/>
              <a:gd name="connsiteX7645" fmla="*/ 7495053 w 11737975"/>
              <a:gd name="connsiteY7645" fmla="*/ 4112363 h 6679095"/>
              <a:gd name="connsiteX7646" fmla="*/ 7505203 w 11737975"/>
              <a:gd name="connsiteY7646" fmla="*/ 4114171 h 6679095"/>
              <a:gd name="connsiteX7647" fmla="*/ 7506851 w 11737975"/>
              <a:gd name="connsiteY7647" fmla="*/ 4118350 h 6679095"/>
              <a:gd name="connsiteX7648" fmla="*/ 7501941 w 11737975"/>
              <a:gd name="connsiteY7648" fmla="*/ 4126028 h 6679095"/>
              <a:gd name="connsiteX7649" fmla="*/ 7502532 w 11737975"/>
              <a:gd name="connsiteY7649" fmla="*/ 4128930 h 6679095"/>
              <a:gd name="connsiteX7650" fmla="*/ 7501546 w 11737975"/>
              <a:gd name="connsiteY7650" fmla="*/ 4128348 h 6679095"/>
              <a:gd name="connsiteX7651" fmla="*/ 7500118 w 11737975"/>
              <a:gd name="connsiteY7651" fmla="*/ 4146012 h 6679095"/>
              <a:gd name="connsiteX7652" fmla="*/ 7507746 w 11737975"/>
              <a:gd name="connsiteY7652" fmla="*/ 4142346 h 6679095"/>
              <a:gd name="connsiteX7653" fmla="*/ 7507806 w 11737975"/>
              <a:gd name="connsiteY7653" fmla="*/ 4140603 h 6679095"/>
              <a:gd name="connsiteX7654" fmla="*/ 7511032 w 11737975"/>
              <a:gd name="connsiteY7654" fmla="*/ 4144389 h 6679095"/>
              <a:gd name="connsiteX7655" fmla="*/ 7517239 w 11737975"/>
              <a:gd name="connsiteY7655" fmla="*/ 4130620 h 6679095"/>
              <a:gd name="connsiteX7656" fmla="*/ 7507115 w 11737975"/>
              <a:gd name="connsiteY7656" fmla="*/ 4118287 h 6679095"/>
              <a:gd name="connsiteX7657" fmla="*/ 7511291 w 11737975"/>
              <a:gd name="connsiteY7657" fmla="*/ 4115255 h 6679095"/>
              <a:gd name="connsiteX7658" fmla="*/ 7516736 w 11737975"/>
              <a:gd name="connsiteY7658" fmla="*/ 4116225 h 6679095"/>
              <a:gd name="connsiteX7659" fmla="*/ 7522566 w 11737975"/>
              <a:gd name="connsiteY7659" fmla="*/ 4107068 h 6679095"/>
              <a:gd name="connsiteX7660" fmla="*/ 7524773 w 11737975"/>
              <a:gd name="connsiteY7660" fmla="*/ 4105466 h 6679095"/>
              <a:gd name="connsiteX7661" fmla="*/ 7512189 w 11737975"/>
              <a:gd name="connsiteY7661" fmla="*/ 4081334 h 6679095"/>
              <a:gd name="connsiteX7662" fmla="*/ 7500391 w 11737975"/>
              <a:gd name="connsiteY7662" fmla="*/ 4086556 h 6679095"/>
              <a:gd name="connsiteX7663" fmla="*/ 7499783 w 11737975"/>
              <a:gd name="connsiteY7663" fmla="*/ 4091759 h 6679095"/>
              <a:gd name="connsiteX7664" fmla="*/ 7494065 w 11737975"/>
              <a:gd name="connsiteY7664" fmla="*/ 4092981 h 6679095"/>
              <a:gd name="connsiteX7665" fmla="*/ 7494417 w 11737975"/>
              <a:gd name="connsiteY7665" fmla="*/ 4089880 h 6679095"/>
              <a:gd name="connsiteX7666" fmla="*/ 7480571 w 11737975"/>
              <a:gd name="connsiteY7666" fmla="*/ 4074393 h 6679095"/>
              <a:gd name="connsiteX7667" fmla="*/ 7479196 w 11737975"/>
              <a:gd name="connsiteY7667" fmla="*/ 4074532 h 6679095"/>
              <a:gd name="connsiteX7668" fmla="*/ 7477745 w 11737975"/>
              <a:gd name="connsiteY7668" fmla="*/ 4073879 h 6679095"/>
              <a:gd name="connsiteX7669" fmla="*/ 7476781 w 11737975"/>
              <a:gd name="connsiteY7669" fmla="*/ 4074775 h 6679095"/>
              <a:gd name="connsiteX7670" fmla="*/ 7475142 w 11737975"/>
              <a:gd name="connsiteY7670" fmla="*/ 4074941 h 6679095"/>
              <a:gd name="connsiteX7671" fmla="*/ 7476049 w 11737975"/>
              <a:gd name="connsiteY7671" fmla="*/ 4071343 h 6679095"/>
              <a:gd name="connsiteX7672" fmla="*/ 7470835 w 11737975"/>
              <a:gd name="connsiteY7672" fmla="*/ 4061311 h 6679095"/>
              <a:gd name="connsiteX7673" fmla="*/ 7466365 w 11737975"/>
              <a:gd name="connsiteY7673" fmla="*/ 4066565 h 6679095"/>
              <a:gd name="connsiteX7674" fmla="*/ 7466961 w 11737975"/>
              <a:gd name="connsiteY7674" fmla="*/ 4074885 h 6679095"/>
              <a:gd name="connsiteX7675" fmla="*/ 7468394 w 11737975"/>
              <a:gd name="connsiteY7675" fmla="*/ 4075914 h 6679095"/>
              <a:gd name="connsiteX7676" fmla="*/ 7463109 w 11737975"/>
              <a:gd name="connsiteY7676" fmla="*/ 4088568 h 6679095"/>
              <a:gd name="connsiteX7677" fmla="*/ 7462679 w 11737975"/>
              <a:gd name="connsiteY7677" fmla="*/ 4088814 h 6679095"/>
              <a:gd name="connsiteX7678" fmla="*/ 7455126 w 11737975"/>
              <a:gd name="connsiteY7678" fmla="*/ 4105015 h 6679095"/>
              <a:gd name="connsiteX7679" fmla="*/ 7453556 w 11737975"/>
              <a:gd name="connsiteY7679" fmla="*/ 4100048 h 6679095"/>
              <a:gd name="connsiteX7680" fmla="*/ 7446546 w 11737975"/>
              <a:gd name="connsiteY7680" fmla="*/ 4100476 h 6679095"/>
              <a:gd name="connsiteX7681" fmla="*/ 7446713 w 11737975"/>
              <a:gd name="connsiteY7681" fmla="*/ 4098933 h 6679095"/>
              <a:gd name="connsiteX7682" fmla="*/ 7435403 w 11737975"/>
              <a:gd name="connsiteY7682" fmla="*/ 4087974 h 6679095"/>
              <a:gd name="connsiteX7683" fmla="*/ 7433842 w 11737975"/>
              <a:gd name="connsiteY7683" fmla="*/ 4089494 h 6679095"/>
              <a:gd name="connsiteX7684" fmla="*/ 7432169 w 11737975"/>
              <a:gd name="connsiteY7684" fmla="*/ 4073985 h 6679095"/>
              <a:gd name="connsiteX7685" fmla="*/ 7428359 w 11737975"/>
              <a:gd name="connsiteY7685" fmla="*/ 4067354 h 6679095"/>
              <a:gd name="connsiteX7686" fmla="*/ 7441356 w 11737975"/>
              <a:gd name="connsiteY7686" fmla="*/ 4054658 h 6679095"/>
              <a:gd name="connsiteX7687" fmla="*/ 7443138 w 11737975"/>
              <a:gd name="connsiteY7687" fmla="*/ 4050514 h 6679095"/>
              <a:gd name="connsiteX7688" fmla="*/ 7446107 w 11737975"/>
              <a:gd name="connsiteY7688" fmla="*/ 4048887 h 6679095"/>
              <a:gd name="connsiteX7689" fmla="*/ 7455760 w 11737975"/>
              <a:gd name="connsiteY7689" fmla="*/ 4050666 h 6679095"/>
              <a:gd name="connsiteX7690" fmla="*/ 7449492 w 11737975"/>
              <a:gd name="connsiteY7690" fmla="*/ 4041228 h 6679095"/>
              <a:gd name="connsiteX7691" fmla="*/ 7444646 w 11737975"/>
              <a:gd name="connsiteY7691" fmla="*/ 4041342 h 6679095"/>
              <a:gd name="connsiteX7692" fmla="*/ 7444262 w 11737975"/>
              <a:gd name="connsiteY7692" fmla="*/ 4037080 h 6679095"/>
              <a:gd name="connsiteX7693" fmla="*/ 7437843 w 11737975"/>
              <a:gd name="connsiteY7693" fmla="*/ 4042891 h 6679095"/>
              <a:gd name="connsiteX7694" fmla="*/ 7436009 w 11737975"/>
              <a:gd name="connsiteY7694" fmla="*/ 4045084 h 6679095"/>
              <a:gd name="connsiteX7695" fmla="*/ 7426192 w 11737975"/>
              <a:gd name="connsiteY7695" fmla="*/ 4053013 h 6679095"/>
              <a:gd name="connsiteX7696" fmla="*/ 7423526 w 11737975"/>
              <a:gd name="connsiteY7696" fmla="*/ 4058945 h 6679095"/>
              <a:gd name="connsiteX7697" fmla="*/ 7421256 w 11737975"/>
              <a:gd name="connsiteY7697" fmla="*/ 4054993 h 6679095"/>
              <a:gd name="connsiteX7698" fmla="*/ 7405815 w 11737975"/>
              <a:gd name="connsiteY7698" fmla="*/ 4047215 h 6679095"/>
              <a:gd name="connsiteX7699" fmla="*/ 7411338 w 11737975"/>
              <a:gd name="connsiteY7699" fmla="*/ 4026111 h 6679095"/>
              <a:gd name="connsiteX7700" fmla="*/ 7401627 w 11737975"/>
              <a:gd name="connsiteY7700" fmla="*/ 4005703 h 6679095"/>
              <a:gd name="connsiteX7701" fmla="*/ 7411108 w 11737975"/>
              <a:gd name="connsiteY7701" fmla="*/ 4001998 h 6679095"/>
              <a:gd name="connsiteX7702" fmla="*/ 7421832 w 11737975"/>
              <a:gd name="connsiteY7702" fmla="*/ 3982084 h 6679095"/>
              <a:gd name="connsiteX7703" fmla="*/ 7425811 w 11737975"/>
              <a:gd name="connsiteY7703" fmla="*/ 3977674 h 6679095"/>
              <a:gd name="connsiteX7704" fmla="*/ 7426754 w 11737975"/>
              <a:gd name="connsiteY7704" fmla="*/ 3978702 h 6679095"/>
              <a:gd name="connsiteX7705" fmla="*/ 7428790 w 11737975"/>
              <a:gd name="connsiteY7705" fmla="*/ 3974372 h 6679095"/>
              <a:gd name="connsiteX7706" fmla="*/ 7440133 w 11737975"/>
              <a:gd name="connsiteY7706" fmla="*/ 3961801 h 6679095"/>
              <a:gd name="connsiteX7707" fmla="*/ 7443924 w 11737975"/>
              <a:gd name="connsiteY7707" fmla="*/ 3940893 h 6679095"/>
              <a:gd name="connsiteX7708" fmla="*/ 7442427 w 11737975"/>
              <a:gd name="connsiteY7708" fmla="*/ 3933879 h 6679095"/>
              <a:gd name="connsiteX7709" fmla="*/ 7445257 w 11737975"/>
              <a:gd name="connsiteY7709" fmla="*/ 3928721 h 6679095"/>
              <a:gd name="connsiteX7710" fmla="*/ 7445227 w 11737975"/>
              <a:gd name="connsiteY7710" fmla="*/ 3921477 h 6679095"/>
              <a:gd name="connsiteX7711" fmla="*/ 7437926 w 11737975"/>
              <a:gd name="connsiteY7711" fmla="*/ 3915615 h 6679095"/>
              <a:gd name="connsiteX7712" fmla="*/ 7433002 w 11737975"/>
              <a:gd name="connsiteY7712" fmla="*/ 3900823 h 6679095"/>
              <a:gd name="connsiteX7713" fmla="*/ 7429955 w 11737975"/>
              <a:gd name="connsiteY7713" fmla="*/ 3881156 h 6679095"/>
              <a:gd name="connsiteX7714" fmla="*/ 7403537 w 11737975"/>
              <a:gd name="connsiteY7714" fmla="*/ 3869020 h 6679095"/>
              <a:gd name="connsiteX7715" fmla="*/ 7396017 w 11737975"/>
              <a:gd name="connsiteY7715" fmla="*/ 3865566 h 6679095"/>
              <a:gd name="connsiteX7716" fmla="*/ 7396372 w 11737975"/>
              <a:gd name="connsiteY7716" fmla="*/ 3829922 h 6679095"/>
              <a:gd name="connsiteX7717" fmla="*/ 7379337 w 11737975"/>
              <a:gd name="connsiteY7717" fmla="*/ 3852822 h 6679095"/>
              <a:gd name="connsiteX7718" fmla="*/ 7378207 w 11737975"/>
              <a:gd name="connsiteY7718" fmla="*/ 3857385 h 6679095"/>
              <a:gd name="connsiteX7719" fmla="*/ 7377120 w 11737975"/>
              <a:gd name="connsiteY7719" fmla="*/ 3856885 h 6679095"/>
              <a:gd name="connsiteX7720" fmla="*/ 7352163 w 11737975"/>
              <a:gd name="connsiteY7720" fmla="*/ 3871591 h 6679095"/>
              <a:gd name="connsiteX7721" fmla="*/ 7332482 w 11737975"/>
              <a:gd name="connsiteY7721" fmla="*/ 3880045 h 6679095"/>
              <a:gd name="connsiteX7722" fmla="*/ 7335828 w 11737975"/>
              <a:gd name="connsiteY7722" fmla="*/ 3868173 h 6679095"/>
              <a:gd name="connsiteX7723" fmla="*/ 7323338 w 11737975"/>
              <a:gd name="connsiteY7723" fmla="*/ 3871436 h 6679095"/>
              <a:gd name="connsiteX7724" fmla="*/ 7311878 w 11737975"/>
              <a:gd name="connsiteY7724" fmla="*/ 3884617 h 6679095"/>
              <a:gd name="connsiteX7725" fmla="*/ 7299835 w 11737975"/>
              <a:gd name="connsiteY7725" fmla="*/ 3880286 h 6679095"/>
              <a:gd name="connsiteX7726" fmla="*/ 7308501 w 11737975"/>
              <a:gd name="connsiteY7726" fmla="*/ 3868539 h 6679095"/>
              <a:gd name="connsiteX7727" fmla="*/ 7314421 w 11737975"/>
              <a:gd name="connsiteY7727" fmla="*/ 3849961 h 6679095"/>
              <a:gd name="connsiteX7728" fmla="*/ 7315470 w 11737975"/>
              <a:gd name="connsiteY7728" fmla="*/ 3850300 h 6679095"/>
              <a:gd name="connsiteX7729" fmla="*/ 7318034 w 11737975"/>
              <a:gd name="connsiteY7729" fmla="*/ 3848086 h 6679095"/>
              <a:gd name="connsiteX7730" fmla="*/ 7318999 w 11737975"/>
              <a:gd name="connsiteY7730" fmla="*/ 3849833 h 6679095"/>
              <a:gd name="connsiteX7731" fmla="*/ 7319076 w 11737975"/>
              <a:gd name="connsiteY7731" fmla="*/ 3847186 h 6679095"/>
              <a:gd name="connsiteX7732" fmla="*/ 7321728 w 11737975"/>
              <a:gd name="connsiteY7732" fmla="*/ 3844896 h 6679095"/>
              <a:gd name="connsiteX7733" fmla="*/ 7325720 w 11737975"/>
              <a:gd name="connsiteY7733" fmla="*/ 3823927 h 6679095"/>
              <a:gd name="connsiteX7734" fmla="*/ 7323205 w 11737975"/>
              <a:gd name="connsiteY7734" fmla="*/ 3823681 h 6679095"/>
              <a:gd name="connsiteX7735" fmla="*/ 7326834 w 11737975"/>
              <a:gd name="connsiteY7735" fmla="*/ 3819923 h 6679095"/>
              <a:gd name="connsiteX7736" fmla="*/ 7317125 w 11737975"/>
              <a:gd name="connsiteY7736" fmla="*/ 3819980 h 6679095"/>
              <a:gd name="connsiteX7737" fmla="*/ 7312753 w 11737975"/>
              <a:gd name="connsiteY7737" fmla="*/ 3806293 h 6679095"/>
              <a:gd name="connsiteX7738" fmla="*/ 7303750 w 11737975"/>
              <a:gd name="connsiteY7738" fmla="*/ 3800298 h 6679095"/>
              <a:gd name="connsiteX7739" fmla="*/ 7313941 w 11737975"/>
              <a:gd name="connsiteY7739" fmla="*/ 3800070 h 6679095"/>
              <a:gd name="connsiteX7740" fmla="*/ 7313983 w 11737975"/>
              <a:gd name="connsiteY7740" fmla="*/ 3768046 h 6679095"/>
              <a:gd name="connsiteX7741" fmla="*/ 7304738 w 11737975"/>
              <a:gd name="connsiteY7741" fmla="*/ 3774769 h 6679095"/>
              <a:gd name="connsiteX7742" fmla="*/ 2426160 w 11737975"/>
              <a:gd name="connsiteY7742" fmla="*/ 3759960 h 6679095"/>
              <a:gd name="connsiteX7743" fmla="*/ 2396118 w 11737975"/>
              <a:gd name="connsiteY7743" fmla="*/ 3790001 h 6679095"/>
              <a:gd name="connsiteX7744" fmla="*/ 2372753 w 11737975"/>
              <a:gd name="connsiteY7744" fmla="*/ 3813366 h 6679095"/>
              <a:gd name="connsiteX7745" fmla="*/ 2359401 w 11737975"/>
              <a:gd name="connsiteY7745" fmla="*/ 3826718 h 6679095"/>
              <a:gd name="connsiteX7746" fmla="*/ 2354951 w 11737975"/>
              <a:gd name="connsiteY7746" fmla="*/ 3831168 h 6679095"/>
              <a:gd name="connsiteX7747" fmla="*/ 2356086 w 11737975"/>
              <a:gd name="connsiteY7747" fmla="*/ 3850106 h 6679095"/>
              <a:gd name="connsiteX7748" fmla="*/ 2354973 w 11737975"/>
              <a:gd name="connsiteY7748" fmla="*/ 3851219 h 6679095"/>
              <a:gd name="connsiteX7749" fmla="*/ 2352748 w 11737975"/>
              <a:gd name="connsiteY7749" fmla="*/ 3853444 h 6679095"/>
              <a:gd name="connsiteX7750" fmla="*/ 2327110 w 11737975"/>
              <a:gd name="connsiteY7750" fmla="*/ 3838932 h 6679095"/>
              <a:gd name="connsiteX7751" fmla="*/ 2315958 w 11737975"/>
              <a:gd name="connsiteY7751" fmla="*/ 3830007 h 6679095"/>
              <a:gd name="connsiteX7752" fmla="*/ 2317071 w 11737975"/>
              <a:gd name="connsiteY7752" fmla="*/ 3828892 h 6679095"/>
              <a:gd name="connsiteX7753" fmla="*/ 2328223 w 11737975"/>
              <a:gd name="connsiteY7753" fmla="*/ 3837820 h 6679095"/>
              <a:gd name="connsiteX7754" fmla="*/ 2329335 w 11737975"/>
              <a:gd name="connsiteY7754" fmla="*/ 3836706 h 6679095"/>
              <a:gd name="connsiteX7755" fmla="*/ 2319296 w 11737975"/>
              <a:gd name="connsiteY7755" fmla="*/ 3826668 h 6679095"/>
              <a:gd name="connsiteX7756" fmla="*/ 2324859 w 11737975"/>
              <a:gd name="connsiteY7756" fmla="*/ 3821104 h 6679095"/>
              <a:gd name="connsiteX7757" fmla="*/ 2317023 w 11737975"/>
              <a:gd name="connsiteY7757" fmla="*/ 3788791 h 6679095"/>
              <a:gd name="connsiteX7758" fmla="*/ 2298061 w 11737975"/>
              <a:gd name="connsiteY7758" fmla="*/ 3767603 h 6679095"/>
              <a:gd name="connsiteX7759" fmla="*/ 2295835 w 11737975"/>
              <a:gd name="connsiteY7759" fmla="*/ 3769828 h 6679095"/>
              <a:gd name="connsiteX7760" fmla="*/ 2304784 w 11737975"/>
              <a:gd name="connsiteY7760" fmla="*/ 3801030 h 6679095"/>
              <a:gd name="connsiteX7761" fmla="*/ 2298109 w 11737975"/>
              <a:gd name="connsiteY7761" fmla="*/ 3807705 h 6679095"/>
              <a:gd name="connsiteX7762" fmla="*/ 2293657 w 11737975"/>
              <a:gd name="connsiteY7762" fmla="*/ 3812157 h 6679095"/>
              <a:gd name="connsiteX7763" fmla="*/ 2295908 w 11737975"/>
              <a:gd name="connsiteY7763" fmla="*/ 3829983 h 6679095"/>
              <a:gd name="connsiteX7764" fmla="*/ 2291457 w 11737975"/>
              <a:gd name="connsiteY7764" fmla="*/ 3834433 h 6679095"/>
              <a:gd name="connsiteX7765" fmla="*/ 2290343 w 11737975"/>
              <a:gd name="connsiteY7765" fmla="*/ 3835546 h 6679095"/>
              <a:gd name="connsiteX7766" fmla="*/ 2300381 w 11737975"/>
              <a:gd name="connsiteY7766" fmla="*/ 3845583 h 6679095"/>
              <a:gd name="connsiteX7767" fmla="*/ 2328269 w 11737975"/>
              <a:gd name="connsiteY7767" fmla="*/ 3877922 h 6679095"/>
              <a:gd name="connsiteX7768" fmla="*/ 2347234 w 11737975"/>
              <a:gd name="connsiteY7768" fmla="*/ 3899112 h 6679095"/>
              <a:gd name="connsiteX7769" fmla="*/ 2346122 w 11737975"/>
              <a:gd name="connsiteY7769" fmla="*/ 3900226 h 6679095"/>
              <a:gd name="connsiteX7770" fmla="*/ 2345008 w 11737975"/>
              <a:gd name="connsiteY7770" fmla="*/ 3901337 h 6679095"/>
              <a:gd name="connsiteX7771" fmla="*/ 2355045 w 11737975"/>
              <a:gd name="connsiteY7771" fmla="*/ 3911374 h 6679095"/>
              <a:gd name="connsiteX7772" fmla="*/ 2356157 w 11737975"/>
              <a:gd name="connsiteY7772" fmla="*/ 3910261 h 6679095"/>
              <a:gd name="connsiteX7773" fmla="*/ 2348346 w 11737975"/>
              <a:gd name="connsiteY7773" fmla="*/ 3897999 h 6679095"/>
              <a:gd name="connsiteX7774" fmla="*/ 2358383 w 11737975"/>
              <a:gd name="connsiteY7774" fmla="*/ 3908036 h 6679095"/>
              <a:gd name="connsiteX7775" fmla="*/ 2351685 w 11737975"/>
              <a:gd name="connsiteY7775" fmla="*/ 3894661 h 6679095"/>
              <a:gd name="connsiteX7776" fmla="*/ 2355023 w 11737975"/>
              <a:gd name="connsiteY7776" fmla="*/ 3891325 h 6679095"/>
              <a:gd name="connsiteX7777" fmla="*/ 2356135 w 11737975"/>
              <a:gd name="connsiteY7777" fmla="*/ 3890210 h 6679095"/>
              <a:gd name="connsiteX7778" fmla="*/ 2391812 w 11737975"/>
              <a:gd name="connsiteY7778" fmla="*/ 3914763 h 6679095"/>
              <a:gd name="connsiteX7779" fmla="*/ 2371713 w 11737975"/>
              <a:gd name="connsiteY7779" fmla="*/ 3874634 h 6679095"/>
              <a:gd name="connsiteX7780" fmla="*/ 2394012 w 11737975"/>
              <a:gd name="connsiteY7780" fmla="*/ 3892484 h 6679095"/>
              <a:gd name="connsiteX7781" fmla="*/ 2376163 w 11737975"/>
              <a:gd name="connsiteY7781" fmla="*/ 3870184 h 6679095"/>
              <a:gd name="connsiteX7782" fmla="*/ 2377276 w 11737975"/>
              <a:gd name="connsiteY7782" fmla="*/ 3869072 h 6679095"/>
              <a:gd name="connsiteX7783" fmla="*/ 2373913 w 11737975"/>
              <a:gd name="connsiteY7783" fmla="*/ 3852356 h 6679095"/>
              <a:gd name="connsiteX7784" fmla="*/ 2375025 w 11737975"/>
              <a:gd name="connsiteY7784" fmla="*/ 3851243 h 6679095"/>
              <a:gd name="connsiteX7785" fmla="*/ 2385064 w 11737975"/>
              <a:gd name="connsiteY7785" fmla="*/ 3861282 h 6679095"/>
              <a:gd name="connsiteX7786" fmla="*/ 2396213 w 11737975"/>
              <a:gd name="connsiteY7786" fmla="*/ 3870206 h 6679095"/>
              <a:gd name="connsiteX7787" fmla="*/ 2386177 w 11737975"/>
              <a:gd name="connsiteY7787" fmla="*/ 3860170 h 6679095"/>
              <a:gd name="connsiteX7788" fmla="*/ 2376138 w 11737975"/>
              <a:gd name="connsiteY7788" fmla="*/ 3850131 h 6679095"/>
              <a:gd name="connsiteX7789" fmla="*/ 2378362 w 11737975"/>
              <a:gd name="connsiteY7789" fmla="*/ 3847906 h 6679095"/>
              <a:gd name="connsiteX7790" fmla="*/ 2415128 w 11737975"/>
              <a:gd name="connsiteY7790" fmla="*/ 3851292 h 6679095"/>
              <a:gd name="connsiteX7791" fmla="*/ 2403979 w 11737975"/>
              <a:gd name="connsiteY7791" fmla="*/ 3842367 h 6679095"/>
              <a:gd name="connsiteX7792" fmla="*/ 2417306 w 11737975"/>
              <a:gd name="connsiteY7792" fmla="*/ 3808962 h 6679095"/>
              <a:gd name="connsiteX7793" fmla="*/ 2446234 w 11737975"/>
              <a:gd name="connsiteY7793" fmla="*/ 3780034 h 6679095"/>
              <a:gd name="connsiteX7794" fmla="*/ 2437309 w 11737975"/>
              <a:gd name="connsiteY7794" fmla="*/ 3768884 h 6679095"/>
              <a:gd name="connsiteX7795" fmla="*/ 2426160 w 11737975"/>
              <a:gd name="connsiteY7795" fmla="*/ 3759960 h 6679095"/>
              <a:gd name="connsiteX7796" fmla="*/ 7998712 w 11737975"/>
              <a:gd name="connsiteY7796" fmla="*/ 3758469 h 6679095"/>
              <a:gd name="connsiteX7797" fmla="*/ 7994421 w 11737975"/>
              <a:gd name="connsiteY7797" fmla="*/ 3767895 h 6679095"/>
              <a:gd name="connsiteX7798" fmla="*/ 8032957 w 11737975"/>
              <a:gd name="connsiteY7798" fmla="*/ 3775841 h 6679095"/>
              <a:gd name="connsiteX7799" fmla="*/ 8019621 w 11737975"/>
              <a:gd name="connsiteY7799" fmla="*/ 3758615 h 6679095"/>
              <a:gd name="connsiteX7800" fmla="*/ 7998712 w 11737975"/>
              <a:gd name="connsiteY7800" fmla="*/ 3758469 h 6679095"/>
              <a:gd name="connsiteX7801" fmla="*/ 5766329 w 11737975"/>
              <a:gd name="connsiteY7801" fmla="*/ 3751675 h 6679095"/>
              <a:gd name="connsiteX7802" fmla="*/ 5759630 w 11737975"/>
              <a:gd name="connsiteY7802" fmla="*/ 3759719 h 6679095"/>
              <a:gd name="connsiteX7803" fmla="*/ 5768799 w 11737975"/>
              <a:gd name="connsiteY7803" fmla="*/ 3770384 h 6679095"/>
              <a:gd name="connsiteX7804" fmla="*/ 5766329 w 11737975"/>
              <a:gd name="connsiteY7804" fmla="*/ 3751675 h 6679095"/>
              <a:gd name="connsiteX7805" fmla="*/ 7361954 w 11737975"/>
              <a:gd name="connsiteY7805" fmla="*/ 3749995 h 6679095"/>
              <a:gd name="connsiteX7806" fmla="*/ 7359075 w 11737975"/>
              <a:gd name="connsiteY7806" fmla="*/ 3761249 h 6679095"/>
              <a:gd name="connsiteX7807" fmla="*/ 7363885 w 11737975"/>
              <a:gd name="connsiteY7807" fmla="*/ 3750416 h 6679095"/>
              <a:gd name="connsiteX7808" fmla="*/ 7361954 w 11737975"/>
              <a:gd name="connsiteY7808" fmla="*/ 3749995 h 6679095"/>
              <a:gd name="connsiteX7809" fmla="*/ 3119360 w 11737975"/>
              <a:gd name="connsiteY7809" fmla="*/ 3745681 h 6679095"/>
              <a:gd name="connsiteX7810" fmla="*/ 3137690 w 11737975"/>
              <a:gd name="connsiteY7810" fmla="*/ 3760204 h 6679095"/>
              <a:gd name="connsiteX7811" fmla="*/ 3127958 w 11737975"/>
              <a:gd name="connsiteY7811" fmla="*/ 3750472 h 6679095"/>
              <a:gd name="connsiteX7812" fmla="*/ 3119360 w 11737975"/>
              <a:gd name="connsiteY7812" fmla="*/ 3745681 h 6679095"/>
              <a:gd name="connsiteX7813" fmla="*/ 2445747 w 11737975"/>
              <a:gd name="connsiteY7813" fmla="*/ 3744024 h 6679095"/>
              <a:gd name="connsiteX7814" fmla="*/ 2444671 w 11737975"/>
              <a:gd name="connsiteY7814" fmla="*/ 3745098 h 6679095"/>
              <a:gd name="connsiteX7815" fmla="*/ 2453797 w 11737975"/>
              <a:gd name="connsiteY7815" fmla="*/ 3754223 h 6679095"/>
              <a:gd name="connsiteX7816" fmla="*/ 2452725 w 11737975"/>
              <a:gd name="connsiteY7816" fmla="*/ 3755298 h 6679095"/>
              <a:gd name="connsiteX7817" fmla="*/ 2463999 w 11737975"/>
              <a:gd name="connsiteY7817" fmla="*/ 3762276 h 6679095"/>
              <a:gd name="connsiteX7818" fmla="*/ 2455947 w 11737975"/>
              <a:gd name="connsiteY7818" fmla="*/ 3752075 h 6679095"/>
              <a:gd name="connsiteX7819" fmla="*/ 2445747 w 11737975"/>
              <a:gd name="connsiteY7819" fmla="*/ 3744024 h 6679095"/>
              <a:gd name="connsiteX7820" fmla="*/ 7124983 w 11737975"/>
              <a:gd name="connsiteY7820" fmla="*/ 3744016 h 6679095"/>
              <a:gd name="connsiteX7821" fmla="*/ 7117754 w 11737975"/>
              <a:gd name="connsiteY7821" fmla="*/ 3746479 h 6679095"/>
              <a:gd name="connsiteX7822" fmla="*/ 7130219 w 11737975"/>
              <a:gd name="connsiteY7822" fmla="*/ 3750415 h 6679095"/>
              <a:gd name="connsiteX7823" fmla="*/ 7124983 w 11737975"/>
              <a:gd name="connsiteY7823" fmla="*/ 3744016 h 6679095"/>
              <a:gd name="connsiteX7824" fmla="*/ 7145053 w 11737975"/>
              <a:gd name="connsiteY7824" fmla="*/ 3742382 h 6679095"/>
              <a:gd name="connsiteX7825" fmla="*/ 7135772 w 11737975"/>
              <a:gd name="connsiteY7825" fmla="*/ 3747324 h 6679095"/>
              <a:gd name="connsiteX7826" fmla="*/ 7121950 w 11737975"/>
              <a:gd name="connsiteY7826" fmla="*/ 3765751 h 6679095"/>
              <a:gd name="connsiteX7827" fmla="*/ 7125572 w 11737975"/>
              <a:gd name="connsiteY7827" fmla="*/ 3775224 h 6679095"/>
              <a:gd name="connsiteX7828" fmla="*/ 7156291 w 11737975"/>
              <a:gd name="connsiteY7828" fmla="*/ 3745889 h 6679095"/>
              <a:gd name="connsiteX7829" fmla="*/ 7145053 w 11737975"/>
              <a:gd name="connsiteY7829" fmla="*/ 3742382 h 6679095"/>
              <a:gd name="connsiteX7830" fmla="*/ 2234082 w 11737975"/>
              <a:gd name="connsiteY7830" fmla="*/ 3742037 h 6679095"/>
              <a:gd name="connsiteX7831" fmla="*/ 2238055 w 11737975"/>
              <a:gd name="connsiteY7831" fmla="*/ 3747303 h 6679095"/>
              <a:gd name="connsiteX7832" fmla="*/ 2234698 w 11737975"/>
              <a:gd name="connsiteY7832" fmla="*/ 3750660 h 6679095"/>
              <a:gd name="connsiteX7833" fmla="*/ 2241174 w 11737975"/>
              <a:gd name="connsiteY7833" fmla="*/ 3766086 h 6679095"/>
              <a:gd name="connsiteX7834" fmla="*/ 2252126 w 11737975"/>
              <a:gd name="connsiteY7834" fmla="*/ 3777038 h 6679095"/>
              <a:gd name="connsiteX7835" fmla="*/ 2253245 w 11737975"/>
              <a:gd name="connsiteY7835" fmla="*/ 3775920 h 6679095"/>
              <a:gd name="connsiteX7836" fmla="*/ 2256601 w 11737975"/>
              <a:gd name="connsiteY7836" fmla="*/ 3772563 h 6679095"/>
              <a:gd name="connsiteX7837" fmla="*/ 2250126 w 11737975"/>
              <a:gd name="connsiteY7837" fmla="*/ 3757135 h 6679095"/>
              <a:gd name="connsiteX7838" fmla="*/ 2239174 w 11737975"/>
              <a:gd name="connsiteY7838" fmla="*/ 3746184 h 6679095"/>
              <a:gd name="connsiteX7839" fmla="*/ 2234927 w 11737975"/>
              <a:gd name="connsiteY7839" fmla="*/ 3742217 h 6679095"/>
              <a:gd name="connsiteX7840" fmla="*/ 2234082 w 11737975"/>
              <a:gd name="connsiteY7840" fmla="*/ 3742037 h 6679095"/>
              <a:gd name="connsiteX7841" fmla="*/ 7248069 w 11737975"/>
              <a:gd name="connsiteY7841" fmla="*/ 3736002 h 6679095"/>
              <a:gd name="connsiteX7842" fmla="*/ 7236244 w 11737975"/>
              <a:gd name="connsiteY7842" fmla="*/ 3752247 h 6679095"/>
              <a:gd name="connsiteX7843" fmla="*/ 7246391 w 11737975"/>
              <a:gd name="connsiteY7843" fmla="*/ 3765823 h 6679095"/>
              <a:gd name="connsiteX7844" fmla="*/ 7248069 w 11737975"/>
              <a:gd name="connsiteY7844" fmla="*/ 3736002 h 6679095"/>
              <a:gd name="connsiteX7845" fmla="*/ 2648889 w 11737975"/>
              <a:gd name="connsiteY7845" fmla="*/ 3734642 h 6679095"/>
              <a:gd name="connsiteX7846" fmla="*/ 2646877 w 11737975"/>
              <a:gd name="connsiteY7846" fmla="*/ 3737565 h 6679095"/>
              <a:gd name="connsiteX7847" fmla="*/ 2645592 w 11737975"/>
              <a:gd name="connsiteY7847" fmla="*/ 3746149 h 6679095"/>
              <a:gd name="connsiteX7848" fmla="*/ 2637917 w 11737975"/>
              <a:gd name="connsiteY7848" fmla="*/ 3753822 h 6679095"/>
              <a:gd name="connsiteX7849" fmla="*/ 2646553 w 11737975"/>
              <a:gd name="connsiteY7849" fmla="*/ 3764653 h 6679095"/>
              <a:gd name="connsiteX7850" fmla="*/ 2657386 w 11737975"/>
              <a:gd name="connsiteY7850" fmla="*/ 3773291 h 6679095"/>
              <a:gd name="connsiteX7851" fmla="*/ 2659578 w 11737975"/>
              <a:gd name="connsiteY7851" fmla="*/ 3771099 h 6679095"/>
              <a:gd name="connsiteX7852" fmla="*/ 2655325 w 11737975"/>
              <a:gd name="connsiteY7852" fmla="*/ 3755882 h 6679095"/>
              <a:gd name="connsiteX7853" fmla="*/ 2665193 w 11737975"/>
              <a:gd name="connsiteY7853" fmla="*/ 3746014 h 6679095"/>
              <a:gd name="connsiteX7854" fmla="*/ 2666290 w 11737975"/>
              <a:gd name="connsiteY7854" fmla="*/ 3744917 h 6679095"/>
              <a:gd name="connsiteX7855" fmla="*/ 2655460 w 11737975"/>
              <a:gd name="connsiteY7855" fmla="*/ 3736279 h 6679095"/>
              <a:gd name="connsiteX7856" fmla="*/ 2648889 w 11737975"/>
              <a:gd name="connsiteY7856" fmla="*/ 3734642 h 6679095"/>
              <a:gd name="connsiteX7857" fmla="*/ 7693643 w 11737975"/>
              <a:gd name="connsiteY7857" fmla="*/ 3720225 h 6679095"/>
              <a:gd name="connsiteX7858" fmla="*/ 7686999 w 11737975"/>
              <a:gd name="connsiteY7858" fmla="*/ 3730978 h 6679095"/>
              <a:gd name="connsiteX7859" fmla="*/ 7704604 w 11737975"/>
              <a:gd name="connsiteY7859" fmla="*/ 3738264 h 6679095"/>
              <a:gd name="connsiteX7860" fmla="*/ 7693643 w 11737975"/>
              <a:gd name="connsiteY7860" fmla="*/ 3720225 h 6679095"/>
              <a:gd name="connsiteX7861" fmla="*/ 2345697 w 11737975"/>
              <a:gd name="connsiteY7861" fmla="*/ 3719967 h 6679095"/>
              <a:gd name="connsiteX7862" fmla="*/ 2344596 w 11737975"/>
              <a:gd name="connsiteY7862" fmla="*/ 3721065 h 6679095"/>
              <a:gd name="connsiteX7863" fmla="*/ 2329198 w 11737975"/>
              <a:gd name="connsiteY7863" fmla="*/ 3736466 h 6679095"/>
              <a:gd name="connsiteX7864" fmla="*/ 2318200 w 11737975"/>
              <a:gd name="connsiteY7864" fmla="*/ 3747464 h 6679095"/>
              <a:gd name="connsiteX7865" fmla="*/ 2328048 w 11737975"/>
              <a:gd name="connsiteY7865" fmla="*/ 3759514 h 6679095"/>
              <a:gd name="connsiteX7866" fmla="*/ 2340100 w 11737975"/>
              <a:gd name="connsiteY7866" fmla="*/ 3769365 h 6679095"/>
              <a:gd name="connsiteX7867" fmla="*/ 2351098 w 11737975"/>
              <a:gd name="connsiteY7867" fmla="*/ 3758366 h 6679095"/>
              <a:gd name="connsiteX7868" fmla="*/ 2355498 w 11737975"/>
              <a:gd name="connsiteY7868" fmla="*/ 3753966 h 6679095"/>
              <a:gd name="connsiteX7869" fmla="*/ 2355545 w 11737975"/>
              <a:gd name="connsiteY7869" fmla="*/ 3732016 h 6679095"/>
              <a:gd name="connsiteX7870" fmla="*/ 2345697 w 11737975"/>
              <a:gd name="connsiteY7870" fmla="*/ 3719967 h 6679095"/>
              <a:gd name="connsiteX7871" fmla="*/ 2244649 w 11737975"/>
              <a:gd name="connsiteY7871" fmla="*/ 3718810 h 6679095"/>
              <a:gd name="connsiteX7872" fmla="*/ 2249154 w 11737975"/>
              <a:gd name="connsiteY7872" fmla="*/ 3736202 h 6679095"/>
              <a:gd name="connsiteX7873" fmla="*/ 2260106 w 11737975"/>
              <a:gd name="connsiteY7873" fmla="*/ 3747156 h 6679095"/>
              <a:gd name="connsiteX7874" fmla="*/ 2261180 w 11737975"/>
              <a:gd name="connsiteY7874" fmla="*/ 3746081 h 6679095"/>
              <a:gd name="connsiteX7875" fmla="*/ 2255599 w 11737975"/>
              <a:gd name="connsiteY7875" fmla="*/ 3729759 h 6679095"/>
              <a:gd name="connsiteX7876" fmla="*/ 2244649 w 11737975"/>
              <a:gd name="connsiteY7876" fmla="*/ 3718810 h 6679095"/>
              <a:gd name="connsiteX7877" fmla="*/ 7753233 w 11737975"/>
              <a:gd name="connsiteY7877" fmla="*/ 3717799 h 6679095"/>
              <a:gd name="connsiteX7878" fmla="*/ 7744026 w 11737975"/>
              <a:gd name="connsiteY7878" fmla="*/ 3718543 h 6679095"/>
              <a:gd name="connsiteX7879" fmla="*/ 7744090 w 11737975"/>
              <a:gd name="connsiteY7879" fmla="*/ 3730113 h 6679095"/>
              <a:gd name="connsiteX7880" fmla="*/ 7760855 w 11737975"/>
              <a:gd name="connsiteY7880" fmla="*/ 3719736 h 6679095"/>
              <a:gd name="connsiteX7881" fmla="*/ 7753233 w 11737975"/>
              <a:gd name="connsiteY7881" fmla="*/ 3717799 h 6679095"/>
              <a:gd name="connsiteX7882" fmla="*/ 2668549 w 11737975"/>
              <a:gd name="connsiteY7882" fmla="*/ 3714276 h 6679095"/>
              <a:gd name="connsiteX7883" fmla="*/ 2671759 w 11737975"/>
              <a:gd name="connsiteY7883" fmla="*/ 3718767 h 6679095"/>
              <a:gd name="connsiteX7884" fmla="*/ 2669543 w 11737975"/>
              <a:gd name="connsiteY7884" fmla="*/ 3720983 h 6679095"/>
              <a:gd name="connsiteX7885" fmla="*/ 2668436 w 11737975"/>
              <a:gd name="connsiteY7885" fmla="*/ 3722090 h 6679095"/>
              <a:gd name="connsiteX7886" fmla="*/ 2678670 w 11737975"/>
              <a:gd name="connsiteY7886" fmla="*/ 3730108 h 6679095"/>
              <a:gd name="connsiteX7887" fmla="*/ 2681993 w 11737975"/>
              <a:gd name="connsiteY7887" fmla="*/ 3726786 h 6679095"/>
              <a:gd name="connsiteX7888" fmla="*/ 2672867 w 11737975"/>
              <a:gd name="connsiteY7888" fmla="*/ 3717660 h 6679095"/>
              <a:gd name="connsiteX7889" fmla="*/ 2669305 w 11737975"/>
              <a:gd name="connsiteY7889" fmla="*/ 3714375 h 6679095"/>
              <a:gd name="connsiteX7890" fmla="*/ 2668549 w 11737975"/>
              <a:gd name="connsiteY7890" fmla="*/ 3714276 h 6679095"/>
              <a:gd name="connsiteX7891" fmla="*/ 7146358 w 11737975"/>
              <a:gd name="connsiteY7891" fmla="*/ 3711731 h 6679095"/>
              <a:gd name="connsiteX7892" fmla="*/ 7132882 w 11737975"/>
              <a:gd name="connsiteY7892" fmla="*/ 3720174 h 6679095"/>
              <a:gd name="connsiteX7893" fmla="*/ 7132283 w 11737975"/>
              <a:gd name="connsiteY7893" fmla="*/ 3726009 h 6679095"/>
              <a:gd name="connsiteX7894" fmla="*/ 7150082 w 11737975"/>
              <a:gd name="connsiteY7894" fmla="*/ 3714522 h 6679095"/>
              <a:gd name="connsiteX7895" fmla="*/ 7146358 w 11737975"/>
              <a:gd name="connsiteY7895" fmla="*/ 3711731 h 6679095"/>
              <a:gd name="connsiteX7896" fmla="*/ 2479229 w 11737975"/>
              <a:gd name="connsiteY7896" fmla="*/ 3710541 h 6679095"/>
              <a:gd name="connsiteX7897" fmla="*/ 2478112 w 11737975"/>
              <a:gd name="connsiteY7897" fmla="*/ 3711657 h 6679095"/>
              <a:gd name="connsiteX7898" fmla="*/ 2463307 w 11737975"/>
              <a:gd name="connsiteY7898" fmla="*/ 3745928 h 6679095"/>
              <a:gd name="connsiteX7899" fmla="*/ 2471925 w 11737975"/>
              <a:gd name="connsiteY7899" fmla="*/ 3756777 h 6679095"/>
              <a:gd name="connsiteX7900" fmla="*/ 2482775 w 11737975"/>
              <a:gd name="connsiteY7900" fmla="*/ 3765397 h 6679095"/>
              <a:gd name="connsiteX7901" fmla="*/ 2483891 w 11737975"/>
              <a:gd name="connsiteY7901" fmla="*/ 3764281 h 6679095"/>
              <a:gd name="connsiteX7902" fmla="*/ 2497580 w 11737975"/>
              <a:gd name="connsiteY7902" fmla="*/ 3731123 h 6679095"/>
              <a:gd name="connsiteX7903" fmla="*/ 2498694 w 11737975"/>
              <a:gd name="connsiteY7903" fmla="*/ 3730008 h 6679095"/>
              <a:gd name="connsiteX7904" fmla="*/ 2491193 w 11737975"/>
              <a:gd name="connsiteY7904" fmla="*/ 3718043 h 6679095"/>
              <a:gd name="connsiteX7905" fmla="*/ 2479229 w 11737975"/>
              <a:gd name="connsiteY7905" fmla="*/ 3710541 h 6679095"/>
              <a:gd name="connsiteX7906" fmla="*/ 2493244 w 11737975"/>
              <a:gd name="connsiteY7906" fmla="*/ 3700974 h 6679095"/>
              <a:gd name="connsiteX7907" fmla="*/ 2486882 w 11737975"/>
              <a:gd name="connsiteY7907" fmla="*/ 3701062 h 6679095"/>
              <a:gd name="connsiteX7908" fmla="*/ 2503750 w 11737975"/>
              <a:gd name="connsiteY7908" fmla="*/ 3724344 h 6679095"/>
              <a:gd name="connsiteX7909" fmla="*/ 2521597 w 11737975"/>
              <a:gd name="connsiteY7909" fmla="*/ 3726575 h 6679095"/>
              <a:gd name="connsiteX7910" fmla="*/ 2524945 w 11737975"/>
              <a:gd name="connsiteY7910" fmla="*/ 3723229 h 6679095"/>
              <a:gd name="connsiteX7911" fmla="*/ 2526060 w 11737975"/>
              <a:gd name="connsiteY7911" fmla="*/ 3722114 h 6679095"/>
              <a:gd name="connsiteX7912" fmla="*/ 2517135 w 11737975"/>
              <a:gd name="connsiteY7912" fmla="*/ 3710959 h 6679095"/>
              <a:gd name="connsiteX7913" fmla="*/ 2504867 w 11737975"/>
              <a:gd name="connsiteY7913" fmla="*/ 3703150 h 6679095"/>
              <a:gd name="connsiteX7914" fmla="*/ 2502637 w 11737975"/>
              <a:gd name="connsiteY7914" fmla="*/ 3705382 h 6679095"/>
              <a:gd name="connsiteX7915" fmla="*/ 2493244 w 11737975"/>
              <a:gd name="connsiteY7915" fmla="*/ 3700974 h 6679095"/>
              <a:gd name="connsiteX7916" fmla="*/ 2684346 w 11737975"/>
              <a:gd name="connsiteY7916" fmla="*/ 3699185 h 6679095"/>
              <a:gd name="connsiteX7917" fmla="*/ 2687801 w 11737975"/>
              <a:gd name="connsiteY7917" fmla="*/ 3703939 h 6679095"/>
              <a:gd name="connsiteX7918" fmla="*/ 2686707 w 11737975"/>
              <a:gd name="connsiteY7918" fmla="*/ 3705032 h 6679095"/>
              <a:gd name="connsiteX7919" fmla="*/ 2680873 w 11737975"/>
              <a:gd name="connsiteY7919" fmla="*/ 3703570 h 6679095"/>
              <a:gd name="connsiteX7920" fmla="*/ 2679221 w 11737975"/>
              <a:gd name="connsiteY7920" fmla="*/ 3704309 h 6679095"/>
              <a:gd name="connsiteX7921" fmla="*/ 2682335 w 11737975"/>
              <a:gd name="connsiteY7921" fmla="*/ 3709406 h 6679095"/>
              <a:gd name="connsiteX7922" fmla="*/ 2692069 w 11737975"/>
              <a:gd name="connsiteY7922" fmla="*/ 3719138 h 6679095"/>
              <a:gd name="connsiteX7923" fmla="*/ 2702896 w 11737975"/>
              <a:gd name="connsiteY7923" fmla="*/ 3727780 h 6679095"/>
              <a:gd name="connsiteX7924" fmla="*/ 2705082 w 11737975"/>
              <a:gd name="connsiteY7924" fmla="*/ 3725594 h 6679095"/>
              <a:gd name="connsiteX7925" fmla="*/ 2698627 w 11737975"/>
              <a:gd name="connsiteY7925" fmla="*/ 3712579 h 6679095"/>
              <a:gd name="connsiteX7926" fmla="*/ 2689987 w 11737975"/>
              <a:gd name="connsiteY7926" fmla="*/ 3701751 h 6679095"/>
              <a:gd name="connsiteX7927" fmla="*/ 2685245 w 11737975"/>
              <a:gd name="connsiteY7927" fmla="*/ 3699196 h 6679095"/>
              <a:gd name="connsiteX7928" fmla="*/ 2684346 w 11737975"/>
              <a:gd name="connsiteY7928" fmla="*/ 3699185 h 6679095"/>
              <a:gd name="connsiteX7929" fmla="*/ 5653426 w 11737975"/>
              <a:gd name="connsiteY7929" fmla="*/ 3697090 h 6679095"/>
              <a:gd name="connsiteX7930" fmla="*/ 5651688 w 11737975"/>
              <a:gd name="connsiteY7930" fmla="*/ 3698882 h 6679095"/>
              <a:gd name="connsiteX7931" fmla="*/ 5644078 w 11737975"/>
              <a:gd name="connsiteY7931" fmla="*/ 3709828 h 6679095"/>
              <a:gd name="connsiteX7932" fmla="*/ 5643319 w 11737975"/>
              <a:gd name="connsiteY7932" fmla="*/ 3710007 h 6679095"/>
              <a:gd name="connsiteX7933" fmla="*/ 5648323 w 11737975"/>
              <a:gd name="connsiteY7933" fmla="*/ 3701685 h 6679095"/>
              <a:gd name="connsiteX7934" fmla="*/ 5652767 w 11737975"/>
              <a:gd name="connsiteY7934" fmla="*/ 3697239 h 6679095"/>
              <a:gd name="connsiteX7935" fmla="*/ 2249409 w 11737975"/>
              <a:gd name="connsiteY7935" fmla="*/ 3692151 h 6679095"/>
              <a:gd name="connsiteX7936" fmla="*/ 2255846 w 11737975"/>
              <a:gd name="connsiteY7936" fmla="*/ 3707612 h 6679095"/>
              <a:gd name="connsiteX7937" fmla="*/ 2266798 w 11737975"/>
              <a:gd name="connsiteY7937" fmla="*/ 3718563 h 6679095"/>
              <a:gd name="connsiteX7938" fmla="*/ 2277749 w 11737975"/>
              <a:gd name="connsiteY7938" fmla="*/ 3729515 h 6679095"/>
              <a:gd name="connsiteX7939" fmla="*/ 2267926 w 11737975"/>
              <a:gd name="connsiteY7939" fmla="*/ 3717435 h 6679095"/>
              <a:gd name="connsiteX7940" fmla="*/ 2270182 w 11737975"/>
              <a:gd name="connsiteY7940" fmla="*/ 3715180 h 6679095"/>
              <a:gd name="connsiteX7941" fmla="*/ 2260359 w 11737975"/>
              <a:gd name="connsiteY7941" fmla="*/ 3703101 h 6679095"/>
              <a:gd name="connsiteX7942" fmla="*/ 2249409 w 11737975"/>
              <a:gd name="connsiteY7942" fmla="*/ 3692151 h 6679095"/>
              <a:gd name="connsiteX7943" fmla="*/ 7097914 w 11737975"/>
              <a:gd name="connsiteY7943" fmla="*/ 3691394 h 6679095"/>
              <a:gd name="connsiteX7944" fmla="*/ 7098287 w 11737975"/>
              <a:gd name="connsiteY7944" fmla="*/ 3691482 h 6679095"/>
              <a:gd name="connsiteX7945" fmla="*/ 7101031 w 11737975"/>
              <a:gd name="connsiteY7945" fmla="*/ 3694592 h 6679095"/>
              <a:gd name="connsiteX7946" fmla="*/ 7100307 w 11737975"/>
              <a:gd name="connsiteY7946" fmla="*/ 3694500 h 6679095"/>
              <a:gd name="connsiteX7947" fmla="*/ 7512380 w 11737975"/>
              <a:gd name="connsiteY7947" fmla="*/ 3686680 h 6679095"/>
              <a:gd name="connsiteX7948" fmla="*/ 7506222 w 11737975"/>
              <a:gd name="connsiteY7948" fmla="*/ 3688083 h 6679095"/>
              <a:gd name="connsiteX7949" fmla="*/ 7506977 w 11737975"/>
              <a:gd name="connsiteY7949" fmla="*/ 3699680 h 6679095"/>
              <a:gd name="connsiteX7950" fmla="*/ 7515382 w 11737975"/>
              <a:gd name="connsiteY7950" fmla="*/ 3696784 h 6679095"/>
              <a:gd name="connsiteX7951" fmla="*/ 7512380 w 11737975"/>
              <a:gd name="connsiteY7951" fmla="*/ 3686680 h 6679095"/>
              <a:gd name="connsiteX7952" fmla="*/ 7727913 w 11737975"/>
              <a:gd name="connsiteY7952" fmla="*/ 3684641 h 6679095"/>
              <a:gd name="connsiteX7953" fmla="*/ 7703002 w 11737975"/>
              <a:gd name="connsiteY7953" fmla="*/ 3693669 h 6679095"/>
              <a:gd name="connsiteX7954" fmla="*/ 7700797 w 11737975"/>
              <a:gd name="connsiteY7954" fmla="*/ 3701058 h 6679095"/>
              <a:gd name="connsiteX7955" fmla="*/ 7705142 w 11737975"/>
              <a:gd name="connsiteY7955" fmla="*/ 3708789 h 6679095"/>
              <a:gd name="connsiteX7956" fmla="*/ 7704088 w 11737975"/>
              <a:gd name="connsiteY7956" fmla="*/ 3712202 h 6679095"/>
              <a:gd name="connsiteX7957" fmla="*/ 7708309 w 11737975"/>
              <a:gd name="connsiteY7957" fmla="*/ 3721631 h 6679095"/>
              <a:gd name="connsiteX7958" fmla="*/ 7717124 w 11737975"/>
              <a:gd name="connsiteY7958" fmla="*/ 3714798 h 6679095"/>
              <a:gd name="connsiteX7959" fmla="*/ 7715669 w 11737975"/>
              <a:gd name="connsiteY7959" fmla="*/ 3710661 h 6679095"/>
              <a:gd name="connsiteX7960" fmla="*/ 7715869 w 11737975"/>
              <a:gd name="connsiteY7960" fmla="*/ 3710693 h 6679095"/>
              <a:gd name="connsiteX7961" fmla="*/ 7735225 w 11737975"/>
              <a:gd name="connsiteY7961" fmla="*/ 3696550 h 6679095"/>
              <a:gd name="connsiteX7962" fmla="*/ 7734957 w 11737975"/>
              <a:gd name="connsiteY7962" fmla="*/ 3690431 h 6679095"/>
              <a:gd name="connsiteX7963" fmla="*/ 7727913 w 11737975"/>
              <a:gd name="connsiteY7963" fmla="*/ 3684641 h 6679095"/>
              <a:gd name="connsiteX7964" fmla="*/ 7222604 w 11737975"/>
              <a:gd name="connsiteY7964" fmla="*/ 3683667 h 6679095"/>
              <a:gd name="connsiteX7965" fmla="*/ 7213482 w 11737975"/>
              <a:gd name="connsiteY7965" fmla="*/ 3685129 h 6679095"/>
              <a:gd name="connsiteX7966" fmla="*/ 7210568 w 11737975"/>
              <a:gd name="connsiteY7966" fmla="*/ 3697907 h 6679095"/>
              <a:gd name="connsiteX7967" fmla="*/ 7226335 w 11737975"/>
              <a:gd name="connsiteY7967" fmla="*/ 3689842 h 6679095"/>
              <a:gd name="connsiteX7968" fmla="*/ 7222604 w 11737975"/>
              <a:gd name="connsiteY7968" fmla="*/ 3683667 h 6679095"/>
              <a:gd name="connsiteX7969" fmla="*/ 7574411 w 11737975"/>
              <a:gd name="connsiteY7969" fmla="*/ 3683365 h 6679095"/>
              <a:gd name="connsiteX7970" fmla="*/ 7554992 w 11737975"/>
              <a:gd name="connsiteY7970" fmla="*/ 3689004 h 6679095"/>
              <a:gd name="connsiteX7971" fmla="*/ 7514352 w 11737975"/>
              <a:gd name="connsiteY7971" fmla="*/ 3731098 h 6679095"/>
              <a:gd name="connsiteX7972" fmla="*/ 7505934 w 11737975"/>
              <a:gd name="connsiteY7972" fmla="*/ 3756603 h 6679095"/>
              <a:gd name="connsiteX7973" fmla="*/ 7505627 w 11737975"/>
              <a:gd name="connsiteY7973" fmla="*/ 3761095 h 6679095"/>
              <a:gd name="connsiteX7974" fmla="*/ 7498802 w 11737975"/>
              <a:gd name="connsiteY7974" fmla="*/ 3768894 h 6679095"/>
              <a:gd name="connsiteX7975" fmla="*/ 7498302 w 11737975"/>
              <a:gd name="connsiteY7975" fmla="*/ 3768663 h 6679095"/>
              <a:gd name="connsiteX7976" fmla="*/ 7480713 w 11737975"/>
              <a:gd name="connsiteY7976" fmla="*/ 3769186 h 6679095"/>
              <a:gd name="connsiteX7977" fmla="*/ 7465613 w 11737975"/>
              <a:gd name="connsiteY7977" fmla="*/ 3776801 h 6679095"/>
              <a:gd name="connsiteX7978" fmla="*/ 7463791 w 11737975"/>
              <a:gd name="connsiteY7978" fmla="*/ 3774844 h 6679095"/>
              <a:gd name="connsiteX7979" fmla="*/ 7454796 w 11737975"/>
              <a:gd name="connsiteY7979" fmla="*/ 3776355 h 6679095"/>
              <a:gd name="connsiteX7980" fmla="*/ 7452048 w 11737975"/>
              <a:gd name="connsiteY7980" fmla="*/ 3779175 h 6679095"/>
              <a:gd name="connsiteX7981" fmla="*/ 7451891 w 11737975"/>
              <a:gd name="connsiteY7981" fmla="*/ 3779186 h 6679095"/>
              <a:gd name="connsiteX7982" fmla="*/ 7439542 w 11737975"/>
              <a:gd name="connsiteY7982" fmla="*/ 3793186 h 6679095"/>
              <a:gd name="connsiteX7983" fmla="*/ 7440118 w 11737975"/>
              <a:gd name="connsiteY7983" fmla="*/ 3795930 h 6679095"/>
              <a:gd name="connsiteX7984" fmla="*/ 7439973 w 11737975"/>
              <a:gd name="connsiteY7984" fmla="*/ 3795978 h 6679095"/>
              <a:gd name="connsiteX7985" fmla="*/ 7425486 w 11737975"/>
              <a:gd name="connsiteY7985" fmla="*/ 3799447 h 6679095"/>
              <a:gd name="connsiteX7986" fmla="*/ 7426870 w 11737975"/>
              <a:gd name="connsiteY7986" fmla="*/ 3814495 h 6679095"/>
              <a:gd name="connsiteX7987" fmla="*/ 7441557 w 11737975"/>
              <a:gd name="connsiteY7987" fmla="*/ 3809444 h 6679095"/>
              <a:gd name="connsiteX7988" fmla="*/ 7441770 w 11737975"/>
              <a:gd name="connsiteY7988" fmla="*/ 3809366 h 6679095"/>
              <a:gd name="connsiteX7989" fmla="*/ 7437635 w 11737975"/>
              <a:gd name="connsiteY7989" fmla="*/ 3825439 h 6679095"/>
              <a:gd name="connsiteX7990" fmla="*/ 7437762 w 11737975"/>
              <a:gd name="connsiteY7990" fmla="*/ 3834061 h 6679095"/>
              <a:gd name="connsiteX7991" fmla="*/ 7431318 w 11737975"/>
              <a:gd name="connsiteY7991" fmla="*/ 3830528 h 6679095"/>
              <a:gd name="connsiteX7992" fmla="*/ 7418499 w 11737975"/>
              <a:gd name="connsiteY7992" fmla="*/ 3831984 h 6679095"/>
              <a:gd name="connsiteX7993" fmla="*/ 7399757 w 11737975"/>
              <a:gd name="connsiteY7993" fmla="*/ 3852318 h 6679095"/>
              <a:gd name="connsiteX7994" fmla="*/ 7421058 w 11737975"/>
              <a:gd name="connsiteY7994" fmla="*/ 3851747 h 6679095"/>
              <a:gd name="connsiteX7995" fmla="*/ 7437855 w 11737975"/>
              <a:gd name="connsiteY7995" fmla="*/ 3840417 h 6679095"/>
              <a:gd name="connsiteX7996" fmla="*/ 7437954 w 11737975"/>
              <a:gd name="connsiteY7996" fmla="*/ 3847145 h 6679095"/>
              <a:gd name="connsiteX7997" fmla="*/ 7462210 w 11737975"/>
              <a:gd name="connsiteY7997" fmla="*/ 3884694 h 6679095"/>
              <a:gd name="connsiteX7998" fmla="*/ 7510989 w 11737975"/>
              <a:gd name="connsiteY7998" fmla="*/ 3873703 h 6679095"/>
              <a:gd name="connsiteX7999" fmla="*/ 7519774 w 11737975"/>
              <a:gd name="connsiteY7999" fmla="*/ 3865688 h 6679095"/>
              <a:gd name="connsiteX8000" fmla="*/ 7520608 w 11737975"/>
              <a:gd name="connsiteY8000" fmla="*/ 3871982 h 6679095"/>
              <a:gd name="connsiteX8001" fmla="*/ 7525371 w 11737975"/>
              <a:gd name="connsiteY8001" fmla="*/ 3875679 h 6679095"/>
              <a:gd name="connsiteX8002" fmla="*/ 7527083 w 11737975"/>
              <a:gd name="connsiteY8002" fmla="*/ 3874668 h 6679095"/>
              <a:gd name="connsiteX8003" fmla="*/ 7529686 w 11737975"/>
              <a:gd name="connsiteY8003" fmla="*/ 3881490 h 6679095"/>
              <a:gd name="connsiteX8004" fmla="*/ 7534304 w 11737975"/>
              <a:gd name="connsiteY8004" fmla="*/ 3885679 h 6679095"/>
              <a:gd name="connsiteX8005" fmla="*/ 7519172 w 11737975"/>
              <a:gd name="connsiteY8005" fmla="*/ 3902668 h 6679095"/>
              <a:gd name="connsiteX8006" fmla="*/ 7540942 w 11737975"/>
              <a:gd name="connsiteY8006" fmla="*/ 3897411 h 6679095"/>
              <a:gd name="connsiteX8007" fmla="*/ 7554753 w 11737975"/>
              <a:gd name="connsiteY8007" fmla="*/ 3888246 h 6679095"/>
              <a:gd name="connsiteX8008" fmla="*/ 7550181 w 11737975"/>
              <a:gd name="connsiteY8008" fmla="*/ 3897829 h 6679095"/>
              <a:gd name="connsiteX8009" fmla="*/ 7564776 w 11737975"/>
              <a:gd name="connsiteY8009" fmla="*/ 3887935 h 6679095"/>
              <a:gd name="connsiteX8010" fmla="*/ 7556239 w 11737975"/>
              <a:gd name="connsiteY8010" fmla="*/ 3887260 h 6679095"/>
              <a:gd name="connsiteX8011" fmla="*/ 7568656 w 11737975"/>
              <a:gd name="connsiteY8011" fmla="*/ 3879021 h 6679095"/>
              <a:gd name="connsiteX8012" fmla="*/ 7592983 w 11737975"/>
              <a:gd name="connsiteY8012" fmla="*/ 3852626 h 6679095"/>
              <a:gd name="connsiteX8013" fmla="*/ 7590357 w 11737975"/>
              <a:gd name="connsiteY8013" fmla="*/ 3852875 h 6679095"/>
              <a:gd name="connsiteX8014" fmla="*/ 7602164 w 11737975"/>
              <a:gd name="connsiteY8014" fmla="*/ 3845392 h 6679095"/>
              <a:gd name="connsiteX8015" fmla="*/ 7639802 w 11737975"/>
              <a:gd name="connsiteY8015" fmla="*/ 3801273 h 6679095"/>
              <a:gd name="connsiteX8016" fmla="*/ 7646478 w 11737975"/>
              <a:gd name="connsiteY8016" fmla="*/ 3783815 h 6679095"/>
              <a:gd name="connsiteX8017" fmla="*/ 7651660 w 11737975"/>
              <a:gd name="connsiteY8017" fmla="*/ 3790473 h 6679095"/>
              <a:gd name="connsiteX8018" fmla="*/ 7653949 w 11737975"/>
              <a:gd name="connsiteY8018" fmla="*/ 3790477 h 6679095"/>
              <a:gd name="connsiteX8019" fmla="*/ 7651490 w 11737975"/>
              <a:gd name="connsiteY8019" fmla="*/ 3796699 h 6679095"/>
              <a:gd name="connsiteX8020" fmla="*/ 7656088 w 11737975"/>
              <a:gd name="connsiteY8020" fmla="*/ 3803962 h 6679095"/>
              <a:gd name="connsiteX8021" fmla="*/ 7667273 w 11737975"/>
              <a:gd name="connsiteY8021" fmla="*/ 3788188 h 6679095"/>
              <a:gd name="connsiteX8022" fmla="*/ 7663687 w 11737975"/>
              <a:gd name="connsiteY8022" fmla="*/ 3785133 h 6679095"/>
              <a:gd name="connsiteX8023" fmla="*/ 7667109 w 11737975"/>
              <a:gd name="connsiteY8023" fmla="*/ 3779450 h 6679095"/>
              <a:gd name="connsiteX8024" fmla="*/ 7661568 w 11737975"/>
              <a:gd name="connsiteY8024" fmla="*/ 3765823 h 6679095"/>
              <a:gd name="connsiteX8025" fmla="*/ 7654881 w 11737975"/>
              <a:gd name="connsiteY8025" fmla="*/ 3766288 h 6679095"/>
              <a:gd name="connsiteX8026" fmla="*/ 7648524 w 11737975"/>
              <a:gd name="connsiteY8026" fmla="*/ 3768178 h 6679095"/>
              <a:gd name="connsiteX8027" fmla="*/ 7640221 w 11737975"/>
              <a:gd name="connsiteY8027" fmla="*/ 3741345 h 6679095"/>
              <a:gd name="connsiteX8028" fmla="*/ 7641978 w 11737975"/>
              <a:gd name="connsiteY8028" fmla="*/ 3741640 h 6679095"/>
              <a:gd name="connsiteX8029" fmla="*/ 7669953 w 11737975"/>
              <a:gd name="connsiteY8029" fmla="*/ 3726018 h 6679095"/>
              <a:gd name="connsiteX8030" fmla="*/ 7643116 w 11737975"/>
              <a:gd name="connsiteY8030" fmla="*/ 3724851 h 6679095"/>
              <a:gd name="connsiteX8031" fmla="*/ 7633408 w 11737975"/>
              <a:gd name="connsiteY8031" fmla="*/ 3725933 h 6679095"/>
              <a:gd name="connsiteX8032" fmla="*/ 7622503 w 11737975"/>
              <a:gd name="connsiteY8032" fmla="*/ 3707810 h 6679095"/>
              <a:gd name="connsiteX8033" fmla="*/ 7592313 w 11737975"/>
              <a:gd name="connsiteY8033" fmla="*/ 3685354 h 6679095"/>
              <a:gd name="connsiteX8034" fmla="*/ 7574411 w 11737975"/>
              <a:gd name="connsiteY8034" fmla="*/ 3683365 h 6679095"/>
              <a:gd name="connsiteX8035" fmla="*/ 2515081 w 11737975"/>
              <a:gd name="connsiteY8035" fmla="*/ 3679554 h 6679095"/>
              <a:gd name="connsiteX8036" fmla="*/ 2518948 w 11737975"/>
              <a:gd name="connsiteY8036" fmla="*/ 3690288 h 6679095"/>
              <a:gd name="connsiteX8037" fmla="*/ 2515653 w 11737975"/>
              <a:gd name="connsiteY8037" fmla="*/ 3693583 h 6679095"/>
              <a:gd name="connsiteX8038" fmla="*/ 2524286 w 11737975"/>
              <a:gd name="connsiteY8038" fmla="*/ 3704415 h 6679095"/>
              <a:gd name="connsiteX8039" fmla="*/ 2535122 w 11737975"/>
              <a:gd name="connsiteY8039" fmla="*/ 3713052 h 6679095"/>
              <a:gd name="connsiteX8040" fmla="*/ 2528681 w 11737975"/>
              <a:gd name="connsiteY8040" fmla="*/ 3700020 h 6679095"/>
              <a:gd name="connsiteX8041" fmla="*/ 2535272 w 11737975"/>
              <a:gd name="connsiteY8041" fmla="*/ 3693430 h 6679095"/>
              <a:gd name="connsiteX8042" fmla="*/ 2536371 w 11737975"/>
              <a:gd name="connsiteY8042" fmla="*/ 3692331 h 6679095"/>
              <a:gd name="connsiteX8043" fmla="*/ 2526638 w 11737975"/>
              <a:gd name="connsiteY8043" fmla="*/ 3682598 h 6679095"/>
              <a:gd name="connsiteX8044" fmla="*/ 2515081 w 11737975"/>
              <a:gd name="connsiteY8044" fmla="*/ 3679554 h 6679095"/>
              <a:gd name="connsiteX8045" fmla="*/ 7658539 w 11737975"/>
              <a:gd name="connsiteY8045" fmla="*/ 3678749 h 6679095"/>
              <a:gd name="connsiteX8046" fmla="*/ 7651438 w 11737975"/>
              <a:gd name="connsiteY8046" fmla="*/ 3700882 h 6679095"/>
              <a:gd name="connsiteX8047" fmla="*/ 7658539 w 11737975"/>
              <a:gd name="connsiteY8047" fmla="*/ 3678749 h 6679095"/>
              <a:gd name="connsiteX8048" fmla="*/ 6994130 w 11737975"/>
              <a:gd name="connsiteY8048" fmla="*/ 3676417 h 6679095"/>
              <a:gd name="connsiteX8049" fmla="*/ 6986245 w 11737975"/>
              <a:gd name="connsiteY8049" fmla="*/ 3678498 h 6679095"/>
              <a:gd name="connsiteX8050" fmla="*/ 6974612 w 11737975"/>
              <a:gd name="connsiteY8050" fmla="*/ 3701936 h 6679095"/>
              <a:gd name="connsiteX8051" fmla="*/ 6977213 w 11737975"/>
              <a:gd name="connsiteY8051" fmla="*/ 3707602 h 6679095"/>
              <a:gd name="connsiteX8052" fmla="*/ 6997678 w 11737975"/>
              <a:gd name="connsiteY8052" fmla="*/ 3679554 h 6679095"/>
              <a:gd name="connsiteX8053" fmla="*/ 6994130 w 11737975"/>
              <a:gd name="connsiteY8053" fmla="*/ 3676417 h 6679095"/>
              <a:gd name="connsiteX8054" fmla="*/ 2718989 w 11737975"/>
              <a:gd name="connsiteY8054" fmla="*/ 3672751 h 6679095"/>
              <a:gd name="connsiteX8055" fmla="*/ 2708832 w 11737975"/>
              <a:gd name="connsiteY8055" fmla="*/ 3675611 h 6679095"/>
              <a:gd name="connsiteX8056" fmla="*/ 2705382 w 11737975"/>
              <a:gd name="connsiteY8056" fmla="*/ 3678148 h 6679095"/>
              <a:gd name="connsiteX8057" fmla="*/ 2706804 w 11737975"/>
              <a:gd name="connsiteY8057" fmla="*/ 3684936 h 6679095"/>
              <a:gd name="connsiteX8058" fmla="*/ 2715429 w 11737975"/>
              <a:gd name="connsiteY8058" fmla="*/ 3695777 h 6679095"/>
              <a:gd name="connsiteX8059" fmla="*/ 2716537 w 11737975"/>
              <a:gd name="connsiteY8059" fmla="*/ 3694670 h 6679095"/>
              <a:gd name="connsiteX8060" fmla="*/ 2737349 w 11737975"/>
              <a:gd name="connsiteY8060" fmla="*/ 3693327 h 6679095"/>
              <a:gd name="connsiteX8061" fmla="*/ 2728721 w 11737975"/>
              <a:gd name="connsiteY8061" fmla="*/ 3682485 h 6679095"/>
              <a:gd name="connsiteX8062" fmla="*/ 2718989 w 11737975"/>
              <a:gd name="connsiteY8062" fmla="*/ 3672751 h 6679095"/>
              <a:gd name="connsiteX8063" fmla="*/ 7237347 w 11737975"/>
              <a:gd name="connsiteY8063" fmla="*/ 3670066 h 6679095"/>
              <a:gd name="connsiteX8064" fmla="*/ 7229825 w 11737975"/>
              <a:gd name="connsiteY8064" fmla="*/ 3677068 h 6679095"/>
              <a:gd name="connsiteX8065" fmla="*/ 7231961 w 11737975"/>
              <a:gd name="connsiteY8065" fmla="*/ 3689056 h 6679095"/>
              <a:gd name="connsiteX8066" fmla="*/ 7237347 w 11737975"/>
              <a:gd name="connsiteY8066" fmla="*/ 3670066 h 6679095"/>
              <a:gd name="connsiteX8067" fmla="*/ 7104215 w 11737975"/>
              <a:gd name="connsiteY8067" fmla="*/ 3668454 h 6679095"/>
              <a:gd name="connsiteX8068" fmla="*/ 7098797 w 11737975"/>
              <a:gd name="connsiteY8068" fmla="*/ 3670581 h 6679095"/>
              <a:gd name="connsiteX8069" fmla="*/ 7096446 w 11737975"/>
              <a:gd name="connsiteY8069" fmla="*/ 3673934 h 6679095"/>
              <a:gd name="connsiteX8070" fmla="*/ 7096082 w 11737975"/>
              <a:gd name="connsiteY8070" fmla="*/ 3689015 h 6679095"/>
              <a:gd name="connsiteX8071" fmla="*/ 7097914 w 11737975"/>
              <a:gd name="connsiteY8071" fmla="*/ 3691394 h 6679095"/>
              <a:gd name="connsiteX8072" fmla="*/ 7078264 w 11737975"/>
              <a:gd name="connsiteY8072" fmla="*/ 3686753 h 6679095"/>
              <a:gd name="connsiteX8073" fmla="*/ 7044508 w 11737975"/>
              <a:gd name="connsiteY8073" fmla="*/ 3716564 h 6679095"/>
              <a:gd name="connsiteX8074" fmla="*/ 7046150 w 11737975"/>
              <a:gd name="connsiteY8074" fmla="*/ 3751185 h 6679095"/>
              <a:gd name="connsiteX8075" fmla="*/ 7050307 w 11737975"/>
              <a:gd name="connsiteY8075" fmla="*/ 3755854 h 6679095"/>
              <a:gd name="connsiteX8076" fmla="*/ 7051441 w 11737975"/>
              <a:gd name="connsiteY8076" fmla="*/ 3768844 h 6679095"/>
              <a:gd name="connsiteX8077" fmla="*/ 7062497 w 11737975"/>
              <a:gd name="connsiteY8077" fmla="*/ 3773325 h 6679095"/>
              <a:gd name="connsiteX8078" fmla="*/ 7065190 w 11737975"/>
              <a:gd name="connsiteY8078" fmla="*/ 3765711 h 6679095"/>
              <a:gd name="connsiteX8079" fmla="*/ 7079596 w 11737975"/>
              <a:gd name="connsiteY8079" fmla="*/ 3769835 h 6679095"/>
              <a:gd name="connsiteX8080" fmla="*/ 7090718 w 11737975"/>
              <a:gd name="connsiteY8080" fmla="*/ 3774564 h 6679095"/>
              <a:gd name="connsiteX8081" fmla="*/ 7080290 w 11737975"/>
              <a:gd name="connsiteY8081" fmla="*/ 3773363 h 6679095"/>
              <a:gd name="connsiteX8082" fmla="*/ 7066564 w 11737975"/>
              <a:gd name="connsiteY8082" fmla="*/ 3779961 h 6679095"/>
              <a:gd name="connsiteX8083" fmla="*/ 7058230 w 11737975"/>
              <a:gd name="connsiteY8083" fmla="*/ 3787599 h 6679095"/>
              <a:gd name="connsiteX8084" fmla="*/ 7060003 w 11737975"/>
              <a:gd name="connsiteY8084" fmla="*/ 3782840 h 6679095"/>
              <a:gd name="connsiteX8085" fmla="*/ 7055252 w 11737975"/>
              <a:gd name="connsiteY8085" fmla="*/ 3781322 h 6679095"/>
              <a:gd name="connsiteX8086" fmla="*/ 7052573 w 11737975"/>
              <a:gd name="connsiteY8086" fmla="*/ 3783785 h 6679095"/>
              <a:gd name="connsiteX8087" fmla="*/ 7050605 w 11737975"/>
              <a:gd name="connsiteY8087" fmla="*/ 3793996 h 6679095"/>
              <a:gd name="connsiteX8088" fmla="*/ 7051617 w 11737975"/>
              <a:gd name="connsiteY8088" fmla="*/ 3794548 h 6679095"/>
              <a:gd name="connsiteX8089" fmla="*/ 7034148 w 11737975"/>
              <a:gd name="connsiteY8089" fmla="*/ 3817251 h 6679095"/>
              <a:gd name="connsiteX8090" fmla="*/ 7030536 w 11737975"/>
              <a:gd name="connsiteY8090" fmla="*/ 3816531 h 6679095"/>
              <a:gd name="connsiteX8091" fmla="*/ 7024471 w 11737975"/>
              <a:gd name="connsiteY8091" fmla="*/ 3841477 h 6679095"/>
              <a:gd name="connsiteX8092" fmla="*/ 7032131 w 11737975"/>
              <a:gd name="connsiteY8092" fmla="*/ 3843458 h 6679095"/>
              <a:gd name="connsiteX8093" fmla="*/ 7041693 w 11737975"/>
              <a:gd name="connsiteY8093" fmla="*/ 3834555 h 6679095"/>
              <a:gd name="connsiteX8094" fmla="*/ 7042432 w 11737975"/>
              <a:gd name="connsiteY8094" fmla="*/ 3832306 h 6679095"/>
              <a:gd name="connsiteX8095" fmla="*/ 7043678 w 11737975"/>
              <a:gd name="connsiteY8095" fmla="*/ 3833426 h 6679095"/>
              <a:gd name="connsiteX8096" fmla="*/ 7060399 w 11737975"/>
              <a:gd name="connsiteY8096" fmla="*/ 3852545 h 6679095"/>
              <a:gd name="connsiteX8097" fmla="*/ 7063338 w 11737975"/>
              <a:gd name="connsiteY8097" fmla="*/ 3854590 h 6679095"/>
              <a:gd name="connsiteX8098" fmla="*/ 7052408 w 11737975"/>
              <a:gd name="connsiteY8098" fmla="*/ 3857933 h 6679095"/>
              <a:gd name="connsiteX8099" fmla="*/ 7036267 w 11737975"/>
              <a:gd name="connsiteY8099" fmla="*/ 3873734 h 6679095"/>
              <a:gd name="connsiteX8100" fmla="*/ 7036545 w 11737975"/>
              <a:gd name="connsiteY8100" fmla="*/ 3871917 h 6679095"/>
              <a:gd name="connsiteX8101" fmla="*/ 7031176 w 11737975"/>
              <a:gd name="connsiteY8101" fmla="*/ 3859443 h 6679095"/>
              <a:gd name="connsiteX8102" fmla="*/ 7021206 w 11737975"/>
              <a:gd name="connsiteY8102" fmla="*/ 3858517 h 6679095"/>
              <a:gd name="connsiteX8103" fmla="*/ 7024545 w 11737975"/>
              <a:gd name="connsiteY8103" fmla="*/ 3889774 h 6679095"/>
              <a:gd name="connsiteX8104" fmla="*/ 7028060 w 11737975"/>
              <a:gd name="connsiteY8104" fmla="*/ 3888590 h 6679095"/>
              <a:gd name="connsiteX8105" fmla="*/ 7020751 w 11737975"/>
              <a:gd name="connsiteY8105" fmla="*/ 3903690 h 6679095"/>
              <a:gd name="connsiteX8106" fmla="*/ 7043157 w 11737975"/>
              <a:gd name="connsiteY8106" fmla="*/ 3885749 h 6679095"/>
              <a:gd name="connsiteX8107" fmla="*/ 7044270 w 11737975"/>
              <a:gd name="connsiteY8107" fmla="*/ 3884504 h 6679095"/>
              <a:gd name="connsiteX8108" fmla="*/ 7045097 w 11737975"/>
              <a:gd name="connsiteY8108" fmla="*/ 3886118 h 6679095"/>
              <a:gd name="connsiteX8109" fmla="*/ 7053533 w 11737975"/>
              <a:gd name="connsiteY8109" fmla="*/ 3894241 h 6679095"/>
              <a:gd name="connsiteX8110" fmla="*/ 7047509 w 11737975"/>
              <a:gd name="connsiteY8110" fmla="*/ 3894756 h 6679095"/>
              <a:gd name="connsiteX8111" fmla="*/ 7040028 w 11737975"/>
              <a:gd name="connsiteY8111" fmla="*/ 3915009 h 6679095"/>
              <a:gd name="connsiteX8112" fmla="*/ 7055501 w 11737975"/>
              <a:gd name="connsiteY8112" fmla="*/ 3916598 h 6679095"/>
              <a:gd name="connsiteX8113" fmla="*/ 7056726 w 11737975"/>
              <a:gd name="connsiteY8113" fmla="*/ 3903368 h 6679095"/>
              <a:gd name="connsiteX8114" fmla="*/ 7053783 w 11737975"/>
              <a:gd name="connsiteY8114" fmla="*/ 3894481 h 6679095"/>
              <a:gd name="connsiteX8115" fmla="*/ 7060317 w 11737975"/>
              <a:gd name="connsiteY8115" fmla="*/ 3900772 h 6679095"/>
              <a:gd name="connsiteX8116" fmla="*/ 7082251 w 11737975"/>
              <a:gd name="connsiteY8116" fmla="*/ 3909521 h 6679095"/>
              <a:gd name="connsiteX8117" fmla="*/ 7076471 w 11737975"/>
              <a:gd name="connsiteY8117" fmla="*/ 3889677 h 6679095"/>
              <a:gd name="connsiteX8118" fmla="*/ 7080836 w 11737975"/>
              <a:gd name="connsiteY8118" fmla="*/ 3867919 h 6679095"/>
              <a:gd name="connsiteX8119" fmla="*/ 7081405 w 11737975"/>
              <a:gd name="connsiteY8119" fmla="*/ 3863189 h 6679095"/>
              <a:gd name="connsiteX8120" fmla="*/ 7086047 w 11737975"/>
              <a:gd name="connsiteY8120" fmla="*/ 3864603 h 6679095"/>
              <a:gd name="connsiteX8121" fmla="*/ 7116630 w 11737975"/>
              <a:gd name="connsiteY8121" fmla="*/ 3794449 h 6679095"/>
              <a:gd name="connsiteX8122" fmla="*/ 7113795 w 11737975"/>
              <a:gd name="connsiteY8122" fmla="*/ 3791093 h 6679095"/>
              <a:gd name="connsiteX8123" fmla="*/ 7122318 w 11737975"/>
              <a:gd name="connsiteY8123" fmla="*/ 3773531 h 6679095"/>
              <a:gd name="connsiteX8124" fmla="*/ 7112293 w 11737975"/>
              <a:gd name="connsiteY8124" fmla="*/ 3775382 h 6679095"/>
              <a:gd name="connsiteX8125" fmla="*/ 7107453 w 11737975"/>
              <a:gd name="connsiteY8125" fmla="*/ 3783578 h 6679095"/>
              <a:gd name="connsiteX8126" fmla="*/ 7101983 w 11737975"/>
              <a:gd name="connsiteY8126" fmla="*/ 3777099 h 6679095"/>
              <a:gd name="connsiteX8127" fmla="*/ 7109238 w 11737975"/>
              <a:gd name="connsiteY8127" fmla="*/ 3747390 h 6679095"/>
              <a:gd name="connsiteX8128" fmla="*/ 7112310 w 11737975"/>
              <a:gd name="connsiteY8128" fmla="*/ 3715258 h 6679095"/>
              <a:gd name="connsiteX8129" fmla="*/ 7106428 w 11737975"/>
              <a:gd name="connsiteY8129" fmla="*/ 3700710 h 6679095"/>
              <a:gd name="connsiteX8130" fmla="*/ 7101031 w 11737975"/>
              <a:gd name="connsiteY8130" fmla="*/ 3694592 h 6679095"/>
              <a:gd name="connsiteX8131" fmla="*/ 7107544 w 11737975"/>
              <a:gd name="connsiteY8131" fmla="*/ 3695421 h 6679095"/>
              <a:gd name="connsiteX8132" fmla="*/ 7111875 w 11737975"/>
              <a:gd name="connsiteY8132" fmla="*/ 3671360 h 6679095"/>
              <a:gd name="connsiteX8133" fmla="*/ 7104215 w 11737975"/>
              <a:gd name="connsiteY8133" fmla="*/ 3668454 h 6679095"/>
              <a:gd name="connsiteX8134" fmla="*/ 7698727 w 11737975"/>
              <a:gd name="connsiteY8134" fmla="*/ 3665894 h 6679095"/>
              <a:gd name="connsiteX8135" fmla="*/ 7686964 w 11737975"/>
              <a:gd name="connsiteY8135" fmla="*/ 3668213 h 6679095"/>
              <a:gd name="connsiteX8136" fmla="*/ 7695733 w 11737975"/>
              <a:gd name="connsiteY8136" fmla="*/ 3680308 h 6679095"/>
              <a:gd name="connsiteX8137" fmla="*/ 7698727 w 11737975"/>
              <a:gd name="connsiteY8137" fmla="*/ 3665894 h 6679095"/>
              <a:gd name="connsiteX8138" fmla="*/ 2747646 w 11737975"/>
              <a:gd name="connsiteY8138" fmla="*/ 3661132 h 6679095"/>
              <a:gd name="connsiteX8139" fmla="*/ 2743216 w 11737975"/>
              <a:gd name="connsiteY8139" fmla="*/ 3665562 h 6679095"/>
              <a:gd name="connsiteX8140" fmla="*/ 2754167 w 11737975"/>
              <a:gd name="connsiteY8140" fmla="*/ 3676514 h 6679095"/>
              <a:gd name="connsiteX8141" fmla="*/ 2758598 w 11737975"/>
              <a:gd name="connsiteY8141" fmla="*/ 3672084 h 6679095"/>
              <a:gd name="connsiteX8142" fmla="*/ 2747646 w 11737975"/>
              <a:gd name="connsiteY8142" fmla="*/ 3661132 h 6679095"/>
              <a:gd name="connsiteX8143" fmla="*/ 7502797 w 11737975"/>
              <a:gd name="connsiteY8143" fmla="*/ 3660197 h 6679095"/>
              <a:gd name="connsiteX8144" fmla="*/ 7488406 w 11737975"/>
              <a:gd name="connsiteY8144" fmla="*/ 3664830 h 6679095"/>
              <a:gd name="connsiteX8145" fmla="*/ 7492088 w 11737975"/>
              <a:gd name="connsiteY8145" fmla="*/ 3669292 h 6679095"/>
              <a:gd name="connsiteX8146" fmla="*/ 7493593 w 11737975"/>
              <a:gd name="connsiteY8146" fmla="*/ 3670355 h 6679095"/>
              <a:gd name="connsiteX8147" fmla="*/ 7489076 w 11737975"/>
              <a:gd name="connsiteY8147" fmla="*/ 3671495 h 6679095"/>
              <a:gd name="connsiteX8148" fmla="*/ 7485463 w 11737975"/>
              <a:gd name="connsiteY8148" fmla="*/ 3675432 h 6679095"/>
              <a:gd name="connsiteX8149" fmla="*/ 7504111 w 11737975"/>
              <a:gd name="connsiteY8149" fmla="*/ 3676954 h 6679095"/>
              <a:gd name="connsiteX8150" fmla="*/ 7504280 w 11737975"/>
              <a:gd name="connsiteY8150" fmla="*/ 3675843 h 6679095"/>
              <a:gd name="connsiteX8151" fmla="*/ 7504296 w 11737975"/>
              <a:gd name="connsiteY8151" fmla="*/ 3675849 h 6679095"/>
              <a:gd name="connsiteX8152" fmla="*/ 7510899 w 11737975"/>
              <a:gd name="connsiteY8152" fmla="*/ 3676197 h 6679095"/>
              <a:gd name="connsiteX8153" fmla="*/ 7521012 w 11737975"/>
              <a:gd name="connsiteY8153" fmla="*/ 3662638 h 6679095"/>
              <a:gd name="connsiteX8154" fmla="*/ 7502797 w 11737975"/>
              <a:gd name="connsiteY8154" fmla="*/ 3660197 h 6679095"/>
              <a:gd name="connsiteX8155" fmla="*/ 7629664 w 11737975"/>
              <a:gd name="connsiteY8155" fmla="*/ 3659583 h 6679095"/>
              <a:gd name="connsiteX8156" fmla="*/ 7624045 w 11737975"/>
              <a:gd name="connsiteY8156" fmla="*/ 3661263 h 6679095"/>
              <a:gd name="connsiteX8157" fmla="*/ 7609258 w 11737975"/>
              <a:gd name="connsiteY8157" fmla="*/ 3670776 h 6679095"/>
              <a:gd name="connsiteX8158" fmla="*/ 7614169 w 11737975"/>
              <a:gd name="connsiteY8158" fmla="*/ 3681673 h 6679095"/>
              <a:gd name="connsiteX8159" fmla="*/ 7635898 w 11737975"/>
              <a:gd name="connsiteY8159" fmla="*/ 3662958 h 6679095"/>
              <a:gd name="connsiteX8160" fmla="*/ 7629664 w 11737975"/>
              <a:gd name="connsiteY8160" fmla="*/ 3659583 h 6679095"/>
              <a:gd name="connsiteX8161" fmla="*/ 2552131 w 11737975"/>
              <a:gd name="connsiteY8161" fmla="*/ 3659538 h 6679095"/>
              <a:gd name="connsiteX8162" fmla="*/ 2548835 w 11737975"/>
              <a:gd name="connsiteY8162" fmla="*/ 3662832 h 6679095"/>
              <a:gd name="connsiteX8163" fmla="*/ 2543342 w 11737975"/>
              <a:gd name="connsiteY8163" fmla="*/ 3668326 h 6679095"/>
              <a:gd name="connsiteX8164" fmla="*/ 2551370 w 11737975"/>
              <a:gd name="connsiteY8164" fmla="*/ 3678549 h 6679095"/>
              <a:gd name="connsiteX8165" fmla="*/ 2560496 w 11737975"/>
              <a:gd name="connsiteY8165" fmla="*/ 3687676 h 6679095"/>
              <a:gd name="connsiteX8166" fmla="*/ 2563791 w 11737975"/>
              <a:gd name="connsiteY8166" fmla="*/ 3684381 h 6679095"/>
              <a:gd name="connsiteX8167" fmla="*/ 2567086 w 11737975"/>
              <a:gd name="connsiteY8167" fmla="*/ 3681085 h 6679095"/>
              <a:gd name="connsiteX8168" fmla="*/ 2570382 w 11737975"/>
              <a:gd name="connsiteY8168" fmla="*/ 3677791 h 6679095"/>
              <a:gd name="connsiteX8169" fmla="*/ 2562354 w 11737975"/>
              <a:gd name="connsiteY8169" fmla="*/ 3667564 h 6679095"/>
              <a:gd name="connsiteX8170" fmla="*/ 2552131 w 11737975"/>
              <a:gd name="connsiteY8170" fmla="*/ 3659538 h 6679095"/>
              <a:gd name="connsiteX8171" fmla="*/ 7071045 w 11737975"/>
              <a:gd name="connsiteY8171" fmla="*/ 3656190 h 6679095"/>
              <a:gd name="connsiteX8172" fmla="*/ 7066716 w 11737975"/>
              <a:gd name="connsiteY8172" fmla="*/ 3661555 h 6679095"/>
              <a:gd name="connsiteX8173" fmla="*/ 7064854 w 11737975"/>
              <a:gd name="connsiteY8173" fmla="*/ 3667184 h 6679095"/>
              <a:gd name="connsiteX8174" fmla="*/ 7078021 w 11737975"/>
              <a:gd name="connsiteY8174" fmla="*/ 3668581 h 6679095"/>
              <a:gd name="connsiteX8175" fmla="*/ 7071045 w 11737975"/>
              <a:gd name="connsiteY8175" fmla="*/ 3656190 h 6679095"/>
              <a:gd name="connsiteX8176" fmla="*/ 2430042 w 11737975"/>
              <a:gd name="connsiteY8176" fmla="*/ 3655086 h 6679095"/>
              <a:gd name="connsiteX8177" fmla="*/ 2385871 w 11737975"/>
              <a:gd name="connsiteY8177" fmla="*/ 3679793 h 6679095"/>
              <a:gd name="connsiteX8178" fmla="*/ 2353654 w 11737975"/>
              <a:gd name="connsiteY8178" fmla="*/ 3712008 h 6679095"/>
              <a:gd name="connsiteX8179" fmla="*/ 2362276 w 11737975"/>
              <a:gd name="connsiteY8179" fmla="*/ 3722853 h 6679095"/>
              <a:gd name="connsiteX8180" fmla="*/ 2363387 w 11737975"/>
              <a:gd name="connsiteY8180" fmla="*/ 3721741 h 6679095"/>
              <a:gd name="connsiteX8181" fmla="*/ 2405337 w 11737975"/>
              <a:gd name="connsiteY8181" fmla="*/ 3699258 h 6679095"/>
              <a:gd name="connsiteX8182" fmla="*/ 2449510 w 11737975"/>
              <a:gd name="connsiteY8182" fmla="*/ 3674555 h 6679095"/>
              <a:gd name="connsiteX8183" fmla="*/ 2440886 w 11737975"/>
              <a:gd name="connsiteY8183" fmla="*/ 3663709 h 6679095"/>
              <a:gd name="connsiteX8184" fmla="*/ 2430042 w 11737975"/>
              <a:gd name="connsiteY8184" fmla="*/ 3655086 h 6679095"/>
              <a:gd name="connsiteX8185" fmla="*/ 7200093 w 11737975"/>
              <a:gd name="connsiteY8185" fmla="*/ 3650803 h 6679095"/>
              <a:gd name="connsiteX8186" fmla="*/ 7192337 w 11737975"/>
              <a:gd name="connsiteY8186" fmla="*/ 3652299 h 6679095"/>
              <a:gd name="connsiteX8187" fmla="*/ 7193664 w 11737975"/>
              <a:gd name="connsiteY8187" fmla="*/ 3661125 h 6679095"/>
              <a:gd name="connsiteX8188" fmla="*/ 7217525 w 11737975"/>
              <a:gd name="connsiteY8188" fmla="*/ 3665307 h 6679095"/>
              <a:gd name="connsiteX8189" fmla="*/ 7210231 w 11737975"/>
              <a:gd name="connsiteY8189" fmla="*/ 3651370 h 6679095"/>
              <a:gd name="connsiteX8190" fmla="*/ 7200093 w 11737975"/>
              <a:gd name="connsiteY8190" fmla="*/ 3650803 h 6679095"/>
              <a:gd name="connsiteX8191" fmla="*/ 2761879 w 11737975"/>
              <a:gd name="connsiteY8191" fmla="*/ 3646899 h 6679095"/>
              <a:gd name="connsiteX8192" fmla="*/ 2757582 w 11737975"/>
              <a:gd name="connsiteY8192" fmla="*/ 3651196 h 6679095"/>
              <a:gd name="connsiteX8193" fmla="*/ 2767459 w 11737975"/>
              <a:gd name="connsiteY8193" fmla="*/ 3663223 h 6679095"/>
              <a:gd name="connsiteX8194" fmla="*/ 2768534 w 11737975"/>
              <a:gd name="connsiteY8194" fmla="*/ 3662148 h 6679095"/>
              <a:gd name="connsiteX8195" fmla="*/ 2772830 w 11737975"/>
              <a:gd name="connsiteY8195" fmla="*/ 3657852 h 6679095"/>
              <a:gd name="connsiteX8196" fmla="*/ 2773904 w 11737975"/>
              <a:gd name="connsiteY8196" fmla="*/ 3656778 h 6679095"/>
              <a:gd name="connsiteX8197" fmla="*/ 2761879 w 11737975"/>
              <a:gd name="connsiteY8197" fmla="*/ 3646899 h 6679095"/>
              <a:gd name="connsiteX8198" fmla="*/ 5720788 w 11737975"/>
              <a:gd name="connsiteY8198" fmla="*/ 3644858 h 6679095"/>
              <a:gd name="connsiteX8199" fmla="*/ 5726154 w 11737975"/>
              <a:gd name="connsiteY8199" fmla="*/ 3650197 h 6679095"/>
              <a:gd name="connsiteX8200" fmla="*/ 5776673 w 11737975"/>
              <a:gd name="connsiteY8200" fmla="*/ 3687849 h 6679095"/>
              <a:gd name="connsiteX8201" fmla="*/ 5774312 w 11737975"/>
              <a:gd name="connsiteY8201" fmla="*/ 3672376 h 6679095"/>
              <a:gd name="connsiteX8202" fmla="*/ 5827273 w 11737975"/>
              <a:gd name="connsiteY8202" fmla="*/ 3656886 h 6679095"/>
              <a:gd name="connsiteX8203" fmla="*/ 5831827 w 11737975"/>
              <a:gd name="connsiteY8203" fmla="*/ 3658106 h 6679095"/>
              <a:gd name="connsiteX8204" fmla="*/ 5838744 w 11737975"/>
              <a:gd name="connsiteY8204" fmla="*/ 3674798 h 6679095"/>
              <a:gd name="connsiteX8205" fmla="*/ 5832841 w 11737975"/>
              <a:gd name="connsiteY8205" fmla="*/ 3702899 h 6679095"/>
              <a:gd name="connsiteX8206" fmla="*/ 5861855 w 11737975"/>
              <a:gd name="connsiteY8206" fmla="*/ 3740354 h 6679095"/>
              <a:gd name="connsiteX8207" fmla="*/ 5877583 w 11737975"/>
              <a:gd name="connsiteY8207" fmla="*/ 3724163 h 6679095"/>
              <a:gd name="connsiteX8208" fmla="*/ 5878384 w 11737975"/>
              <a:gd name="connsiteY8208" fmla="*/ 3724176 h 6679095"/>
              <a:gd name="connsiteX8209" fmla="*/ 5874587 w 11737975"/>
              <a:gd name="connsiteY8209" fmla="*/ 3730430 h 6679095"/>
              <a:gd name="connsiteX8210" fmla="*/ 5874504 w 11737975"/>
              <a:gd name="connsiteY8210" fmla="*/ 3740106 h 6679095"/>
              <a:gd name="connsiteX8211" fmla="*/ 5888224 w 11737975"/>
              <a:gd name="connsiteY8211" fmla="*/ 3727624 h 6679095"/>
              <a:gd name="connsiteX8212" fmla="*/ 5884559 w 11737975"/>
              <a:gd name="connsiteY8212" fmla="*/ 3725424 h 6679095"/>
              <a:gd name="connsiteX8213" fmla="*/ 5882354 w 11737975"/>
              <a:gd name="connsiteY8213" fmla="*/ 3724234 h 6679095"/>
              <a:gd name="connsiteX8214" fmla="*/ 5887660 w 11737975"/>
              <a:gd name="connsiteY8214" fmla="*/ 3724312 h 6679095"/>
              <a:gd name="connsiteX8215" fmla="*/ 5899636 w 11737975"/>
              <a:gd name="connsiteY8215" fmla="*/ 3720796 h 6679095"/>
              <a:gd name="connsiteX8216" fmla="*/ 5922406 w 11737975"/>
              <a:gd name="connsiteY8216" fmla="*/ 3726897 h 6679095"/>
              <a:gd name="connsiteX8217" fmla="*/ 5933854 w 11737975"/>
              <a:gd name="connsiteY8217" fmla="*/ 3724401 h 6679095"/>
              <a:gd name="connsiteX8218" fmla="*/ 5941366 w 11737975"/>
              <a:gd name="connsiteY8218" fmla="*/ 3730675 h 6679095"/>
              <a:gd name="connsiteX8219" fmla="*/ 5944487 w 11737975"/>
              <a:gd name="connsiteY8219" fmla="*/ 3737041 h 6679095"/>
              <a:gd name="connsiteX8220" fmla="*/ 5952120 w 11737975"/>
              <a:gd name="connsiteY8220" fmla="*/ 3736962 h 6679095"/>
              <a:gd name="connsiteX8221" fmla="*/ 5962329 w 11737975"/>
              <a:gd name="connsiteY8221" fmla="*/ 3742233 h 6679095"/>
              <a:gd name="connsiteX8222" fmla="*/ 6016695 w 11737975"/>
              <a:gd name="connsiteY8222" fmla="*/ 3781844 h 6679095"/>
              <a:gd name="connsiteX8223" fmla="*/ 6081127 w 11737975"/>
              <a:gd name="connsiteY8223" fmla="*/ 3784269 h 6679095"/>
              <a:gd name="connsiteX8224" fmla="*/ 6082171 w 11737975"/>
              <a:gd name="connsiteY8224" fmla="*/ 3799156 h 6679095"/>
              <a:gd name="connsiteX8225" fmla="*/ 6080701 w 11737975"/>
              <a:gd name="connsiteY8225" fmla="*/ 3804429 h 6679095"/>
              <a:gd name="connsiteX8226" fmla="*/ 6074322 w 11737975"/>
              <a:gd name="connsiteY8226" fmla="*/ 3807597 h 6679095"/>
              <a:gd name="connsiteX8227" fmla="*/ 6078514 w 11737975"/>
              <a:gd name="connsiteY8227" fmla="*/ 3812273 h 6679095"/>
              <a:gd name="connsiteX8228" fmla="*/ 6078260 w 11737975"/>
              <a:gd name="connsiteY8228" fmla="*/ 3813183 h 6679095"/>
              <a:gd name="connsiteX8229" fmla="*/ 6079054 w 11737975"/>
              <a:gd name="connsiteY8229" fmla="*/ 3817337 h 6679095"/>
              <a:gd name="connsiteX8230" fmla="*/ 6080470 w 11737975"/>
              <a:gd name="connsiteY8230" fmla="*/ 3814454 h 6679095"/>
              <a:gd name="connsiteX8231" fmla="*/ 6082531 w 11737975"/>
              <a:gd name="connsiteY8231" fmla="*/ 3816751 h 6679095"/>
              <a:gd name="connsiteX8232" fmla="*/ 6091012 w 11737975"/>
              <a:gd name="connsiteY8232" fmla="*/ 3817779 h 6679095"/>
              <a:gd name="connsiteX8233" fmla="*/ 6092239 w 11737975"/>
              <a:gd name="connsiteY8233" fmla="*/ 3822492 h 6679095"/>
              <a:gd name="connsiteX8234" fmla="*/ 6101876 w 11737975"/>
              <a:gd name="connsiteY8234" fmla="*/ 3834350 h 6679095"/>
              <a:gd name="connsiteX8235" fmla="*/ 6110328 w 11737975"/>
              <a:gd name="connsiteY8235" fmla="*/ 3821774 h 6679095"/>
              <a:gd name="connsiteX8236" fmla="*/ 6111191 w 11737975"/>
              <a:gd name="connsiteY8236" fmla="*/ 3820340 h 6679095"/>
              <a:gd name="connsiteX8237" fmla="*/ 6119682 w 11737975"/>
              <a:gd name="connsiteY8237" fmla="*/ 3821868 h 6679095"/>
              <a:gd name="connsiteX8238" fmla="*/ 6125647 w 11737975"/>
              <a:gd name="connsiteY8238" fmla="*/ 3818445 h 6679095"/>
              <a:gd name="connsiteX8239" fmla="*/ 6125658 w 11737975"/>
              <a:gd name="connsiteY8239" fmla="*/ 3818462 h 6679095"/>
              <a:gd name="connsiteX8240" fmla="*/ 6131392 w 11737975"/>
              <a:gd name="connsiteY8240" fmla="*/ 3827419 h 6679095"/>
              <a:gd name="connsiteX8241" fmla="*/ 6139130 w 11737975"/>
              <a:gd name="connsiteY8241" fmla="*/ 3822071 h 6679095"/>
              <a:gd name="connsiteX8242" fmla="*/ 6142147 w 11737975"/>
              <a:gd name="connsiteY8242" fmla="*/ 3819486 h 6679095"/>
              <a:gd name="connsiteX8243" fmla="*/ 6142538 w 11737975"/>
              <a:gd name="connsiteY8243" fmla="*/ 3820442 h 6679095"/>
              <a:gd name="connsiteX8244" fmla="*/ 6156947 w 11737975"/>
              <a:gd name="connsiteY8244" fmla="*/ 3799950 h 6679095"/>
              <a:gd name="connsiteX8245" fmla="*/ 6153616 w 11737975"/>
              <a:gd name="connsiteY8245" fmla="*/ 3798415 h 6679095"/>
              <a:gd name="connsiteX8246" fmla="*/ 6155797 w 11737975"/>
              <a:gd name="connsiteY8246" fmla="*/ 3790885 h 6679095"/>
              <a:gd name="connsiteX8247" fmla="*/ 6157053 w 11737975"/>
              <a:gd name="connsiteY8247" fmla="*/ 3792764 h 6679095"/>
              <a:gd name="connsiteX8248" fmla="*/ 6158872 w 11737975"/>
              <a:gd name="connsiteY8248" fmla="*/ 3799534 h 6679095"/>
              <a:gd name="connsiteX8249" fmla="*/ 6161079 w 11737975"/>
              <a:gd name="connsiteY8249" fmla="*/ 3850214 h 6679095"/>
              <a:gd name="connsiteX8250" fmla="*/ 6174572 w 11737975"/>
              <a:gd name="connsiteY8250" fmla="*/ 3824147 h 6679095"/>
              <a:gd name="connsiteX8251" fmla="*/ 6175003 w 11737975"/>
              <a:gd name="connsiteY8251" fmla="*/ 3836137 h 6679095"/>
              <a:gd name="connsiteX8252" fmla="*/ 6168645 w 11737975"/>
              <a:gd name="connsiteY8252" fmla="*/ 3838525 h 6679095"/>
              <a:gd name="connsiteX8253" fmla="*/ 6172448 w 11737975"/>
              <a:gd name="connsiteY8253" fmla="*/ 3849739 h 6679095"/>
              <a:gd name="connsiteX8254" fmla="*/ 6175427 w 11737975"/>
              <a:gd name="connsiteY8254" fmla="*/ 3847861 h 6679095"/>
              <a:gd name="connsiteX8255" fmla="*/ 6175585 w 11737975"/>
              <a:gd name="connsiteY8255" fmla="*/ 3852246 h 6679095"/>
              <a:gd name="connsiteX8256" fmla="*/ 6181658 w 11737975"/>
              <a:gd name="connsiteY8256" fmla="*/ 3870569 h 6679095"/>
              <a:gd name="connsiteX8257" fmla="*/ 6169008 w 11737975"/>
              <a:gd name="connsiteY8257" fmla="*/ 3911704 h 6679095"/>
              <a:gd name="connsiteX8258" fmla="*/ 6011302 w 11737975"/>
              <a:gd name="connsiteY8258" fmla="*/ 3899129 h 6679095"/>
              <a:gd name="connsiteX8259" fmla="*/ 5977060 w 11737975"/>
              <a:gd name="connsiteY8259" fmla="*/ 3875112 h 6679095"/>
              <a:gd name="connsiteX8260" fmla="*/ 5936917 w 11737975"/>
              <a:gd name="connsiteY8260" fmla="*/ 3879197 h 6679095"/>
              <a:gd name="connsiteX8261" fmla="*/ 5920891 w 11737975"/>
              <a:gd name="connsiteY8261" fmla="*/ 3860060 h 6679095"/>
              <a:gd name="connsiteX8262" fmla="*/ 5886280 w 11737975"/>
              <a:gd name="connsiteY8262" fmla="*/ 3886962 h 6679095"/>
              <a:gd name="connsiteX8263" fmla="*/ 5872169 w 11737975"/>
              <a:gd name="connsiteY8263" fmla="*/ 3887875 h 6679095"/>
              <a:gd name="connsiteX8264" fmla="*/ 5875018 w 11737975"/>
              <a:gd name="connsiteY8264" fmla="*/ 3874684 h 6679095"/>
              <a:gd name="connsiteX8265" fmla="*/ 5871802 w 11737975"/>
              <a:gd name="connsiteY8265" fmla="*/ 3863484 h 6679095"/>
              <a:gd name="connsiteX8266" fmla="*/ 5860816 w 11737975"/>
              <a:gd name="connsiteY8266" fmla="*/ 3870580 h 6679095"/>
              <a:gd name="connsiteX8267" fmla="*/ 5861581 w 11737975"/>
              <a:gd name="connsiteY8267" fmla="*/ 3885153 h 6679095"/>
              <a:gd name="connsiteX8268" fmla="*/ 5869246 w 11737975"/>
              <a:gd name="connsiteY8268" fmla="*/ 3888063 h 6679095"/>
              <a:gd name="connsiteX8269" fmla="*/ 5861184 w 11737975"/>
              <a:gd name="connsiteY8269" fmla="*/ 3888586 h 6679095"/>
              <a:gd name="connsiteX8270" fmla="*/ 5803498 w 11737975"/>
              <a:gd name="connsiteY8270" fmla="*/ 3873129 h 6679095"/>
              <a:gd name="connsiteX8271" fmla="*/ 5795435 w 11737975"/>
              <a:gd name="connsiteY8271" fmla="*/ 3898098 h 6679095"/>
              <a:gd name="connsiteX8272" fmla="*/ 5795323 w 11737975"/>
              <a:gd name="connsiteY8272" fmla="*/ 3898495 h 6679095"/>
              <a:gd name="connsiteX8273" fmla="*/ 5795251 w 11737975"/>
              <a:gd name="connsiteY8273" fmla="*/ 3898542 h 6679095"/>
              <a:gd name="connsiteX8274" fmla="*/ 5795236 w 11737975"/>
              <a:gd name="connsiteY8274" fmla="*/ 3898801 h 6679095"/>
              <a:gd name="connsiteX8275" fmla="*/ 5790850 w 11737975"/>
              <a:gd name="connsiteY8275" fmla="*/ 3914261 h 6679095"/>
              <a:gd name="connsiteX8276" fmla="*/ 5781741 w 11737975"/>
              <a:gd name="connsiteY8276" fmla="*/ 3911821 h 6679095"/>
              <a:gd name="connsiteX8277" fmla="*/ 5774824 w 11737975"/>
              <a:gd name="connsiteY8277" fmla="*/ 3895128 h 6679095"/>
              <a:gd name="connsiteX8278" fmla="*/ 5773307 w 11737975"/>
              <a:gd name="connsiteY8278" fmla="*/ 3894722 h 6679095"/>
              <a:gd name="connsiteX8279" fmla="*/ 5782076 w 11737975"/>
              <a:gd name="connsiteY8279" fmla="*/ 3837709 h 6679095"/>
              <a:gd name="connsiteX8280" fmla="*/ 5757957 w 11737975"/>
              <a:gd name="connsiteY8280" fmla="*/ 3860927 h 6679095"/>
              <a:gd name="connsiteX8281" fmla="*/ 5754247 w 11737975"/>
              <a:gd name="connsiteY8281" fmla="*/ 3874772 h 6679095"/>
              <a:gd name="connsiteX8282" fmla="*/ 5735187 w 11737975"/>
              <a:gd name="connsiteY8282" fmla="*/ 3854825 h 6679095"/>
              <a:gd name="connsiteX8283" fmla="*/ 5733550 w 11737975"/>
              <a:gd name="connsiteY8283" fmla="*/ 3850214 h 6679095"/>
              <a:gd name="connsiteX8284" fmla="*/ 5733556 w 11737975"/>
              <a:gd name="connsiteY8284" fmla="*/ 3849219 h 6679095"/>
              <a:gd name="connsiteX8285" fmla="*/ 5735685 w 11737975"/>
              <a:gd name="connsiteY8285" fmla="*/ 3844283 h 6679095"/>
              <a:gd name="connsiteX8286" fmla="*/ 5733584 w 11737975"/>
              <a:gd name="connsiteY8286" fmla="*/ 3845722 h 6679095"/>
              <a:gd name="connsiteX8287" fmla="*/ 5733604 w 11737975"/>
              <a:gd name="connsiteY8287" fmla="*/ 3843271 h 6679095"/>
              <a:gd name="connsiteX8288" fmla="*/ 5727596 w 11737975"/>
              <a:gd name="connsiteY8288" fmla="*/ 3852791 h 6679095"/>
              <a:gd name="connsiteX8289" fmla="*/ 5721524 w 11737975"/>
              <a:gd name="connsiteY8289" fmla="*/ 3851165 h 6679095"/>
              <a:gd name="connsiteX8290" fmla="*/ 5725234 w 11737975"/>
              <a:gd name="connsiteY8290" fmla="*/ 3837317 h 6679095"/>
              <a:gd name="connsiteX8291" fmla="*/ 5720006 w 11737975"/>
              <a:gd name="connsiteY8291" fmla="*/ 3850758 h 6679095"/>
              <a:gd name="connsiteX8292" fmla="*/ 5717644 w 11737975"/>
              <a:gd name="connsiteY8292" fmla="*/ 3835282 h 6679095"/>
              <a:gd name="connsiteX8293" fmla="*/ 5707692 w 11737975"/>
              <a:gd name="connsiteY8293" fmla="*/ 3817776 h 6679095"/>
              <a:gd name="connsiteX8294" fmla="*/ 5702463 w 11737975"/>
              <a:gd name="connsiteY8294" fmla="*/ 3831215 h 6679095"/>
              <a:gd name="connsiteX8295" fmla="*/ 5701790 w 11737975"/>
              <a:gd name="connsiteY8295" fmla="*/ 3845877 h 6679095"/>
              <a:gd name="connsiteX8296" fmla="*/ 5710223 w 11737975"/>
              <a:gd name="connsiteY8296" fmla="*/ 3862976 h 6679095"/>
              <a:gd name="connsiteX8297" fmla="*/ 5714778 w 11737975"/>
              <a:gd name="connsiteY8297" fmla="*/ 3864196 h 6679095"/>
              <a:gd name="connsiteX8298" fmla="*/ 5711067 w 11737975"/>
              <a:gd name="connsiteY8298" fmla="*/ 3878045 h 6679095"/>
              <a:gd name="connsiteX8299" fmla="*/ 5707358 w 11737975"/>
              <a:gd name="connsiteY8299" fmla="*/ 3891889 h 6679095"/>
              <a:gd name="connsiteX8300" fmla="*/ 5701284 w 11737975"/>
              <a:gd name="connsiteY8300" fmla="*/ 3890263 h 6679095"/>
              <a:gd name="connsiteX8301" fmla="*/ 5696731 w 11737975"/>
              <a:gd name="connsiteY8301" fmla="*/ 3889043 h 6679095"/>
              <a:gd name="connsiteX8302" fmla="*/ 5675308 w 11737975"/>
              <a:gd name="connsiteY8302" fmla="*/ 3853620 h 6679095"/>
              <a:gd name="connsiteX8303" fmla="*/ 5690149 w 11737975"/>
              <a:gd name="connsiteY8303" fmla="*/ 3798233 h 6679095"/>
              <a:gd name="connsiteX8304" fmla="*/ 5662993 w 11737975"/>
              <a:gd name="connsiteY8304" fmla="*/ 3820640 h 6679095"/>
              <a:gd name="connsiteX8305" fmla="*/ 5662150 w 11737975"/>
              <a:gd name="connsiteY8305" fmla="*/ 3805575 h 6679095"/>
              <a:gd name="connsiteX8306" fmla="*/ 5630271 w 11737975"/>
              <a:gd name="connsiteY8306" fmla="*/ 3797033 h 6679095"/>
              <a:gd name="connsiteX8307" fmla="*/ 5639884 w 11737975"/>
              <a:gd name="connsiteY8307" fmla="*/ 3755085 h 6679095"/>
              <a:gd name="connsiteX8308" fmla="*/ 5614247 w 11737975"/>
              <a:gd name="connsiteY8308" fmla="*/ 3777896 h 6679095"/>
              <a:gd name="connsiteX8309" fmla="*/ 5634485 w 11737975"/>
              <a:gd name="connsiteY8309" fmla="*/ 3738794 h 6679095"/>
              <a:gd name="connsiteX8310" fmla="*/ 5644267 w 11737975"/>
              <a:gd name="connsiteY8310" fmla="*/ 3726576 h 6679095"/>
              <a:gd name="connsiteX8311" fmla="*/ 5647474 w 11737975"/>
              <a:gd name="connsiteY8311" fmla="*/ 3757118 h 6679095"/>
              <a:gd name="connsiteX8312" fmla="*/ 5645281 w 11737975"/>
              <a:gd name="connsiteY8312" fmla="*/ 3771372 h 6679095"/>
              <a:gd name="connsiteX8313" fmla="*/ 5641572 w 11737975"/>
              <a:gd name="connsiteY8313" fmla="*/ 3785217 h 6679095"/>
              <a:gd name="connsiteX8314" fmla="*/ 5646125 w 11737975"/>
              <a:gd name="connsiteY8314" fmla="*/ 3786438 h 6679095"/>
              <a:gd name="connsiteX8315" fmla="*/ 5650680 w 11737975"/>
              <a:gd name="connsiteY8315" fmla="*/ 3787658 h 6679095"/>
              <a:gd name="connsiteX8316" fmla="*/ 5654390 w 11737975"/>
              <a:gd name="connsiteY8316" fmla="*/ 3773813 h 6679095"/>
              <a:gd name="connsiteX8317" fmla="*/ 5663329 w 11737975"/>
              <a:gd name="connsiteY8317" fmla="*/ 3746522 h 6679095"/>
              <a:gd name="connsiteX8318" fmla="*/ 5661811 w 11737975"/>
              <a:gd name="connsiteY8318" fmla="*/ 3746116 h 6679095"/>
              <a:gd name="connsiteX8319" fmla="*/ 5662484 w 11737975"/>
              <a:gd name="connsiteY8319" fmla="*/ 3731457 h 6679095"/>
              <a:gd name="connsiteX8320" fmla="*/ 5727761 w 11737975"/>
              <a:gd name="connsiteY8320" fmla="*/ 3748948 h 6679095"/>
              <a:gd name="connsiteX8321" fmla="*/ 5732989 w 11737975"/>
              <a:gd name="connsiteY8321" fmla="*/ 3735507 h 6679095"/>
              <a:gd name="connsiteX8322" fmla="*/ 5735182 w 11737975"/>
              <a:gd name="connsiteY8322" fmla="*/ 3721255 h 6679095"/>
              <a:gd name="connsiteX8323" fmla="*/ 5668388 w 11737975"/>
              <a:gd name="connsiteY8323" fmla="*/ 3703357 h 6679095"/>
              <a:gd name="connsiteX8324" fmla="*/ 5660861 w 11737975"/>
              <a:gd name="connsiteY8324" fmla="*/ 3695775 h 6679095"/>
              <a:gd name="connsiteX8325" fmla="*/ 5660341 w 11737975"/>
              <a:gd name="connsiteY8325" fmla="*/ 3695553 h 6679095"/>
              <a:gd name="connsiteX8326" fmla="*/ 5669955 w 11737975"/>
              <a:gd name="connsiteY8326" fmla="*/ 3695257 h 6679095"/>
              <a:gd name="connsiteX8327" fmla="*/ 5672770 w 11737975"/>
              <a:gd name="connsiteY8327" fmla="*/ 3677237 h 6679095"/>
              <a:gd name="connsiteX8328" fmla="*/ 5675084 w 11737975"/>
              <a:gd name="connsiteY8328" fmla="*/ 3676865 h 6679095"/>
              <a:gd name="connsiteX8329" fmla="*/ 5683389 w 11737975"/>
              <a:gd name="connsiteY8329" fmla="*/ 3678063 h 6679095"/>
              <a:gd name="connsiteX8330" fmla="*/ 5693466 w 11737975"/>
              <a:gd name="connsiteY8330" fmla="*/ 3674849 h 6679095"/>
              <a:gd name="connsiteX8331" fmla="*/ 5695674 w 11737975"/>
              <a:gd name="connsiteY8331" fmla="*/ 3673552 h 6679095"/>
              <a:gd name="connsiteX8332" fmla="*/ 5696553 w 11737975"/>
              <a:gd name="connsiteY8332" fmla="*/ 3673411 h 6679095"/>
              <a:gd name="connsiteX8333" fmla="*/ 5698069 w 11737975"/>
              <a:gd name="connsiteY8333" fmla="*/ 3672146 h 6679095"/>
              <a:gd name="connsiteX8334" fmla="*/ 5700703 w 11737975"/>
              <a:gd name="connsiteY8334" fmla="*/ 3670599 h 6679095"/>
              <a:gd name="connsiteX8335" fmla="*/ 5700491 w 11737975"/>
              <a:gd name="connsiteY8335" fmla="*/ 3670125 h 6679095"/>
              <a:gd name="connsiteX8336" fmla="*/ 5713762 w 11737975"/>
              <a:gd name="connsiteY8336" fmla="*/ 3659052 h 6679095"/>
              <a:gd name="connsiteX8337" fmla="*/ 6967285 w 11737975"/>
              <a:gd name="connsiteY8337" fmla="*/ 3640429 h 6679095"/>
              <a:gd name="connsiteX8338" fmla="*/ 6953112 w 11737975"/>
              <a:gd name="connsiteY8338" fmla="*/ 3666342 h 6679095"/>
              <a:gd name="connsiteX8339" fmla="*/ 6973348 w 11737975"/>
              <a:gd name="connsiteY8339" fmla="*/ 3665413 h 6679095"/>
              <a:gd name="connsiteX8340" fmla="*/ 6967285 w 11737975"/>
              <a:gd name="connsiteY8340" fmla="*/ 3640429 h 6679095"/>
              <a:gd name="connsiteX8341" fmla="*/ 7581241 w 11737975"/>
              <a:gd name="connsiteY8341" fmla="*/ 3637865 h 6679095"/>
              <a:gd name="connsiteX8342" fmla="*/ 7575727 w 11737975"/>
              <a:gd name="connsiteY8342" fmla="*/ 3646901 h 6679095"/>
              <a:gd name="connsiteX8343" fmla="*/ 7589630 w 11737975"/>
              <a:gd name="connsiteY8343" fmla="*/ 3638852 h 6679095"/>
              <a:gd name="connsiteX8344" fmla="*/ 7581241 w 11737975"/>
              <a:gd name="connsiteY8344" fmla="*/ 3637865 h 6679095"/>
              <a:gd name="connsiteX8345" fmla="*/ 6802249 w 11737975"/>
              <a:gd name="connsiteY8345" fmla="*/ 3633921 h 6679095"/>
              <a:gd name="connsiteX8346" fmla="*/ 6791490 w 11737975"/>
              <a:gd name="connsiteY8346" fmla="*/ 3637127 h 6679095"/>
              <a:gd name="connsiteX8347" fmla="*/ 6789609 w 11737975"/>
              <a:gd name="connsiteY8347" fmla="*/ 3640871 h 6679095"/>
              <a:gd name="connsiteX8348" fmla="*/ 6791599 w 11737975"/>
              <a:gd name="connsiteY8348" fmla="*/ 3647460 h 6679095"/>
              <a:gd name="connsiteX8349" fmla="*/ 6802249 w 11737975"/>
              <a:gd name="connsiteY8349" fmla="*/ 3633921 h 6679095"/>
              <a:gd name="connsiteX8350" fmla="*/ 6860151 w 11737975"/>
              <a:gd name="connsiteY8350" fmla="*/ 3630300 h 6679095"/>
              <a:gd name="connsiteX8351" fmla="*/ 6853539 w 11737975"/>
              <a:gd name="connsiteY8351" fmla="*/ 3633190 h 6679095"/>
              <a:gd name="connsiteX8352" fmla="*/ 6856556 w 11737975"/>
              <a:gd name="connsiteY8352" fmla="*/ 3663047 h 6679095"/>
              <a:gd name="connsiteX8353" fmla="*/ 6859043 w 11737975"/>
              <a:gd name="connsiteY8353" fmla="*/ 3663052 h 6679095"/>
              <a:gd name="connsiteX8354" fmla="*/ 6860327 w 11737975"/>
              <a:gd name="connsiteY8354" fmla="*/ 3669776 h 6679095"/>
              <a:gd name="connsiteX8355" fmla="*/ 6877373 w 11737975"/>
              <a:gd name="connsiteY8355" fmla="*/ 3662636 h 6679095"/>
              <a:gd name="connsiteX8356" fmla="*/ 6871691 w 11737975"/>
              <a:gd name="connsiteY8356" fmla="*/ 3656504 h 6679095"/>
              <a:gd name="connsiteX8357" fmla="*/ 6869710 w 11737975"/>
              <a:gd name="connsiteY8357" fmla="*/ 3655936 h 6679095"/>
              <a:gd name="connsiteX8358" fmla="*/ 6872430 w 11737975"/>
              <a:gd name="connsiteY8358" fmla="*/ 3645588 h 6679095"/>
              <a:gd name="connsiteX8359" fmla="*/ 6869752 w 11737975"/>
              <a:gd name="connsiteY8359" fmla="*/ 3632087 h 6679095"/>
              <a:gd name="connsiteX8360" fmla="*/ 6860151 w 11737975"/>
              <a:gd name="connsiteY8360" fmla="*/ 3630300 h 6679095"/>
              <a:gd name="connsiteX8361" fmla="*/ 6945203 w 11737975"/>
              <a:gd name="connsiteY8361" fmla="*/ 3629621 h 6679095"/>
              <a:gd name="connsiteX8362" fmla="*/ 6939156 w 11737975"/>
              <a:gd name="connsiteY8362" fmla="*/ 3630572 h 6679095"/>
              <a:gd name="connsiteX8363" fmla="*/ 6934653 w 11737975"/>
              <a:gd name="connsiteY8363" fmla="*/ 3633660 h 6679095"/>
              <a:gd name="connsiteX8364" fmla="*/ 6935712 w 11737975"/>
              <a:gd name="connsiteY8364" fmla="*/ 3639439 h 6679095"/>
              <a:gd name="connsiteX8365" fmla="*/ 6930850 w 11737975"/>
              <a:gd name="connsiteY8365" fmla="*/ 3636898 h 6679095"/>
              <a:gd name="connsiteX8366" fmla="*/ 6909800 w 11737975"/>
              <a:gd name="connsiteY8366" fmla="*/ 3645759 h 6679095"/>
              <a:gd name="connsiteX8367" fmla="*/ 6952352 w 11737975"/>
              <a:gd name="connsiteY8367" fmla="*/ 3648132 h 6679095"/>
              <a:gd name="connsiteX8368" fmla="*/ 6943154 w 11737975"/>
              <a:gd name="connsiteY8368" fmla="*/ 3643327 h 6679095"/>
              <a:gd name="connsiteX8369" fmla="*/ 2582308 w 11737975"/>
              <a:gd name="connsiteY8369" fmla="*/ 3629358 h 6679095"/>
              <a:gd name="connsiteX8370" fmla="*/ 2581263 w 11737975"/>
              <a:gd name="connsiteY8370" fmla="*/ 3630405 h 6679095"/>
              <a:gd name="connsiteX8371" fmla="*/ 2589341 w 11737975"/>
              <a:gd name="connsiteY8371" fmla="*/ 3640578 h 6679095"/>
              <a:gd name="connsiteX8372" fmla="*/ 2599515 w 11737975"/>
              <a:gd name="connsiteY8372" fmla="*/ 3648658 h 6679095"/>
              <a:gd name="connsiteX8373" fmla="*/ 2600562 w 11737975"/>
              <a:gd name="connsiteY8373" fmla="*/ 3647610 h 6679095"/>
              <a:gd name="connsiteX8374" fmla="*/ 2602656 w 11737975"/>
              <a:gd name="connsiteY8374" fmla="*/ 3645516 h 6679095"/>
              <a:gd name="connsiteX8375" fmla="*/ 2594577 w 11737975"/>
              <a:gd name="connsiteY8375" fmla="*/ 3635341 h 6679095"/>
              <a:gd name="connsiteX8376" fmla="*/ 2593530 w 11737975"/>
              <a:gd name="connsiteY8376" fmla="*/ 3636390 h 6679095"/>
              <a:gd name="connsiteX8377" fmla="*/ 2582308 w 11737975"/>
              <a:gd name="connsiteY8377" fmla="*/ 3629358 h 6679095"/>
              <a:gd name="connsiteX8378" fmla="*/ 2456642 w 11737975"/>
              <a:gd name="connsiteY8378" fmla="*/ 3628486 h 6679095"/>
              <a:gd name="connsiteX8379" fmla="*/ 2443523 w 11737975"/>
              <a:gd name="connsiteY8379" fmla="*/ 3641605 h 6679095"/>
              <a:gd name="connsiteX8380" fmla="*/ 2439248 w 11737975"/>
              <a:gd name="connsiteY8380" fmla="*/ 3637671 h 6679095"/>
              <a:gd name="connsiteX8381" fmla="*/ 2439328 w 11737975"/>
              <a:gd name="connsiteY8381" fmla="*/ 3638502 h 6679095"/>
              <a:gd name="connsiteX8382" fmla="*/ 2442430 w 11737975"/>
              <a:gd name="connsiteY8382" fmla="*/ 3642698 h 6679095"/>
              <a:gd name="connsiteX8383" fmla="*/ 2453256 w 11737975"/>
              <a:gd name="connsiteY8383" fmla="*/ 3651339 h 6679095"/>
              <a:gd name="connsiteX8384" fmla="*/ 2476111 w 11737975"/>
              <a:gd name="connsiteY8384" fmla="*/ 3647953 h 6679095"/>
              <a:gd name="connsiteX8385" fmla="*/ 2467470 w 11737975"/>
              <a:gd name="connsiteY8385" fmla="*/ 3637125 h 6679095"/>
              <a:gd name="connsiteX8386" fmla="*/ 2456642 w 11737975"/>
              <a:gd name="connsiteY8386" fmla="*/ 3628486 h 6679095"/>
              <a:gd name="connsiteX8387" fmla="*/ 6982309 w 11737975"/>
              <a:gd name="connsiteY8387" fmla="*/ 3623945 h 6679095"/>
              <a:gd name="connsiteX8388" fmla="*/ 6979001 w 11737975"/>
              <a:gd name="connsiteY8388" fmla="*/ 3650444 h 6679095"/>
              <a:gd name="connsiteX8389" fmla="*/ 6981613 w 11737975"/>
              <a:gd name="connsiteY8389" fmla="*/ 3652229 h 6679095"/>
              <a:gd name="connsiteX8390" fmla="*/ 6979008 w 11737975"/>
              <a:gd name="connsiteY8390" fmla="*/ 3652842 h 6679095"/>
              <a:gd name="connsiteX8391" fmla="*/ 6974831 w 11737975"/>
              <a:gd name="connsiteY8391" fmla="*/ 3656719 h 6679095"/>
              <a:gd name="connsiteX8392" fmla="*/ 6977035 w 11737975"/>
              <a:gd name="connsiteY8392" fmla="*/ 3667780 h 6679095"/>
              <a:gd name="connsiteX8393" fmla="*/ 6983568 w 11737975"/>
              <a:gd name="connsiteY8393" fmla="*/ 3653564 h 6679095"/>
              <a:gd name="connsiteX8394" fmla="*/ 6985188 w 11737975"/>
              <a:gd name="connsiteY8394" fmla="*/ 3654670 h 6679095"/>
              <a:gd name="connsiteX8395" fmla="*/ 6984810 w 11737975"/>
              <a:gd name="connsiteY8395" fmla="*/ 3661323 h 6679095"/>
              <a:gd name="connsiteX8396" fmla="*/ 7010027 w 11737975"/>
              <a:gd name="connsiteY8396" fmla="*/ 3656914 h 6679095"/>
              <a:gd name="connsiteX8397" fmla="*/ 7002630 w 11737975"/>
              <a:gd name="connsiteY8397" fmla="*/ 3638421 h 6679095"/>
              <a:gd name="connsiteX8398" fmla="*/ 6996507 w 11737975"/>
              <a:gd name="connsiteY8398" fmla="*/ 3636635 h 6679095"/>
              <a:gd name="connsiteX8399" fmla="*/ 6989099 w 11737975"/>
              <a:gd name="connsiteY8399" fmla="*/ 3646487 h 6679095"/>
              <a:gd name="connsiteX8400" fmla="*/ 6990802 w 11737975"/>
              <a:gd name="connsiteY8400" fmla="*/ 3636286 h 6679095"/>
              <a:gd name="connsiteX8401" fmla="*/ 6982309 w 11737975"/>
              <a:gd name="connsiteY8401" fmla="*/ 3623945 h 6679095"/>
              <a:gd name="connsiteX8402" fmla="*/ 2777805 w 11737975"/>
              <a:gd name="connsiteY8402" fmla="*/ 3616372 h 6679095"/>
              <a:gd name="connsiteX8403" fmla="*/ 2771361 w 11737975"/>
              <a:gd name="connsiteY8403" fmla="*/ 3622817 h 6679095"/>
              <a:gd name="connsiteX8404" fmla="*/ 2778660 w 11737975"/>
              <a:gd name="connsiteY8404" fmla="*/ 3630116 h 6679095"/>
              <a:gd name="connsiteX8405" fmla="*/ 2785104 w 11737975"/>
              <a:gd name="connsiteY8405" fmla="*/ 3623673 h 6679095"/>
              <a:gd name="connsiteX8406" fmla="*/ 2777805 w 11737975"/>
              <a:gd name="connsiteY8406" fmla="*/ 3616372 h 6679095"/>
              <a:gd name="connsiteX8407" fmla="*/ 6843137 w 11737975"/>
              <a:gd name="connsiteY8407" fmla="*/ 3612732 h 6679095"/>
              <a:gd name="connsiteX8408" fmla="*/ 6844188 w 11737975"/>
              <a:gd name="connsiteY8408" fmla="*/ 3622634 h 6679095"/>
              <a:gd name="connsiteX8409" fmla="*/ 6852133 w 11737975"/>
              <a:gd name="connsiteY8409" fmla="*/ 3628351 h 6679095"/>
              <a:gd name="connsiteX8410" fmla="*/ 6853065 w 11737975"/>
              <a:gd name="connsiteY8410" fmla="*/ 3614090 h 6679095"/>
              <a:gd name="connsiteX8411" fmla="*/ 6843137 w 11737975"/>
              <a:gd name="connsiteY8411" fmla="*/ 3612732 h 6679095"/>
              <a:gd name="connsiteX8412" fmla="*/ 2619916 w 11737975"/>
              <a:gd name="connsiteY8412" fmla="*/ 3611219 h 6679095"/>
              <a:gd name="connsiteX8413" fmla="*/ 2616532 w 11737975"/>
              <a:gd name="connsiteY8413" fmla="*/ 3614603 h 6679095"/>
              <a:gd name="connsiteX8414" fmla="*/ 2596648 w 11737975"/>
              <a:gd name="connsiteY8414" fmla="*/ 3615019 h 6679095"/>
              <a:gd name="connsiteX8415" fmla="*/ 2605255 w 11737975"/>
              <a:gd name="connsiteY8415" fmla="*/ 3625880 h 6679095"/>
              <a:gd name="connsiteX8416" fmla="*/ 2616116 w 11737975"/>
              <a:gd name="connsiteY8416" fmla="*/ 3634486 h 6679095"/>
              <a:gd name="connsiteX8417" fmla="*/ 2634874 w 11737975"/>
              <a:gd name="connsiteY8417" fmla="*/ 3635198 h 6679095"/>
              <a:gd name="connsiteX8418" fmla="*/ 2639383 w 11737975"/>
              <a:gd name="connsiteY8418" fmla="*/ 3630687 h 6679095"/>
              <a:gd name="connsiteX8419" fmla="*/ 2631904 w 11737975"/>
              <a:gd name="connsiteY8419" fmla="*/ 3618697 h 6679095"/>
              <a:gd name="connsiteX8420" fmla="*/ 2619916 w 11737975"/>
              <a:gd name="connsiteY8420" fmla="*/ 3611219 h 6679095"/>
              <a:gd name="connsiteX8421" fmla="*/ 2298877 w 11737975"/>
              <a:gd name="connsiteY8421" fmla="*/ 3608613 h 6679095"/>
              <a:gd name="connsiteX8422" fmla="*/ 2294304 w 11737975"/>
              <a:gd name="connsiteY8422" fmla="*/ 3610753 h 6679095"/>
              <a:gd name="connsiteX8423" fmla="*/ 2302919 w 11737975"/>
              <a:gd name="connsiteY8423" fmla="*/ 3621604 h 6679095"/>
              <a:gd name="connsiteX8424" fmla="*/ 2314888 w 11737975"/>
              <a:gd name="connsiteY8424" fmla="*/ 3629099 h 6679095"/>
              <a:gd name="connsiteX8425" fmla="*/ 2319364 w 11737975"/>
              <a:gd name="connsiteY8425" fmla="*/ 3624624 h 6679095"/>
              <a:gd name="connsiteX8426" fmla="*/ 2330218 w 11737975"/>
              <a:gd name="connsiteY8426" fmla="*/ 3633240 h 6679095"/>
              <a:gd name="connsiteX8427" fmla="*/ 2331337 w 11737975"/>
              <a:gd name="connsiteY8427" fmla="*/ 3632122 h 6679095"/>
              <a:gd name="connsiteX8428" fmla="*/ 2322720 w 11737975"/>
              <a:gd name="connsiteY8428" fmla="*/ 3621267 h 6679095"/>
              <a:gd name="connsiteX8429" fmla="*/ 2311868 w 11737975"/>
              <a:gd name="connsiteY8429" fmla="*/ 3612653 h 6679095"/>
              <a:gd name="connsiteX8430" fmla="*/ 2310751 w 11737975"/>
              <a:gd name="connsiteY8430" fmla="*/ 3613772 h 6679095"/>
              <a:gd name="connsiteX8431" fmla="*/ 2298877 w 11737975"/>
              <a:gd name="connsiteY8431" fmla="*/ 3608613 h 6679095"/>
              <a:gd name="connsiteX8432" fmla="*/ 7530631 w 11737975"/>
              <a:gd name="connsiteY8432" fmla="*/ 3607546 h 6679095"/>
              <a:gd name="connsiteX8433" fmla="*/ 7515652 w 11737975"/>
              <a:gd name="connsiteY8433" fmla="*/ 3618162 h 6679095"/>
              <a:gd name="connsiteX8434" fmla="*/ 7518100 w 11737975"/>
              <a:gd name="connsiteY8434" fmla="*/ 3624221 h 6679095"/>
              <a:gd name="connsiteX8435" fmla="*/ 7534758 w 11737975"/>
              <a:gd name="connsiteY8435" fmla="*/ 3614399 h 6679095"/>
              <a:gd name="connsiteX8436" fmla="*/ 7530631 w 11737975"/>
              <a:gd name="connsiteY8436" fmla="*/ 3607546 h 6679095"/>
              <a:gd name="connsiteX8437" fmla="*/ 7451759 w 11737975"/>
              <a:gd name="connsiteY8437" fmla="*/ 3606681 h 6679095"/>
              <a:gd name="connsiteX8438" fmla="*/ 7428564 w 11737975"/>
              <a:gd name="connsiteY8438" fmla="*/ 3608103 h 6679095"/>
              <a:gd name="connsiteX8439" fmla="*/ 7416799 w 11737975"/>
              <a:gd name="connsiteY8439" fmla="*/ 3630713 h 6679095"/>
              <a:gd name="connsiteX8440" fmla="*/ 7451759 w 11737975"/>
              <a:gd name="connsiteY8440" fmla="*/ 3606681 h 6679095"/>
              <a:gd name="connsiteX8441" fmla="*/ 6968449 w 11737975"/>
              <a:gd name="connsiteY8441" fmla="*/ 3606549 h 6679095"/>
              <a:gd name="connsiteX8442" fmla="*/ 6962900 w 11737975"/>
              <a:gd name="connsiteY8442" fmla="*/ 3621098 h 6679095"/>
              <a:gd name="connsiteX8443" fmla="*/ 6964440 w 11737975"/>
              <a:gd name="connsiteY8443" fmla="*/ 3621510 h 6679095"/>
              <a:gd name="connsiteX8444" fmla="*/ 6965055 w 11737975"/>
              <a:gd name="connsiteY8444" fmla="*/ 3637705 h 6679095"/>
              <a:gd name="connsiteX8445" fmla="*/ 6970603 w 11737975"/>
              <a:gd name="connsiteY8445" fmla="*/ 3623162 h 6679095"/>
              <a:gd name="connsiteX8446" fmla="*/ 6974611 w 11737975"/>
              <a:gd name="connsiteY8446" fmla="*/ 3608202 h 6679095"/>
              <a:gd name="connsiteX8447" fmla="*/ 6968449 w 11737975"/>
              <a:gd name="connsiteY8447" fmla="*/ 3606549 h 6679095"/>
              <a:gd name="connsiteX8448" fmla="*/ 7742377 w 11737975"/>
              <a:gd name="connsiteY8448" fmla="*/ 3596345 h 6679095"/>
              <a:gd name="connsiteX8449" fmla="*/ 7732303 w 11737975"/>
              <a:gd name="connsiteY8449" fmla="*/ 3599912 h 6679095"/>
              <a:gd name="connsiteX8450" fmla="*/ 7715367 w 11737975"/>
              <a:gd name="connsiteY8450" fmla="*/ 3616100 h 6679095"/>
              <a:gd name="connsiteX8451" fmla="*/ 7717308 w 11737975"/>
              <a:gd name="connsiteY8451" fmla="*/ 3625919 h 6679095"/>
              <a:gd name="connsiteX8452" fmla="*/ 7752921 w 11737975"/>
              <a:gd name="connsiteY8452" fmla="*/ 3601355 h 6679095"/>
              <a:gd name="connsiteX8453" fmla="*/ 7742377 w 11737975"/>
              <a:gd name="connsiteY8453" fmla="*/ 3596345 h 6679095"/>
              <a:gd name="connsiteX8454" fmla="*/ 2801940 w 11737975"/>
              <a:gd name="connsiteY8454" fmla="*/ 3594062 h 6679095"/>
              <a:gd name="connsiteX8455" fmla="*/ 2800053 w 11737975"/>
              <a:gd name="connsiteY8455" fmla="*/ 3594125 h 6679095"/>
              <a:gd name="connsiteX8456" fmla="*/ 2793372 w 11737975"/>
              <a:gd name="connsiteY8456" fmla="*/ 3600807 h 6679095"/>
              <a:gd name="connsiteX8457" fmla="*/ 2783349 w 11737975"/>
              <a:gd name="connsiteY8457" fmla="*/ 3610829 h 6679095"/>
              <a:gd name="connsiteX8458" fmla="*/ 2782235 w 11737975"/>
              <a:gd name="connsiteY8458" fmla="*/ 3611941 h 6679095"/>
              <a:gd name="connsiteX8459" fmla="*/ 2790649 w 11737975"/>
              <a:gd name="connsiteY8459" fmla="*/ 3618129 h 6679095"/>
              <a:gd name="connsiteX8460" fmla="*/ 2800672 w 11737975"/>
              <a:gd name="connsiteY8460" fmla="*/ 3608107 h 6679095"/>
              <a:gd name="connsiteX8461" fmla="*/ 2807353 w 11737975"/>
              <a:gd name="connsiteY8461" fmla="*/ 3601425 h 6679095"/>
              <a:gd name="connsiteX8462" fmla="*/ 2808467 w 11737975"/>
              <a:gd name="connsiteY8462" fmla="*/ 3600311 h 6679095"/>
              <a:gd name="connsiteX8463" fmla="*/ 2801940 w 11737975"/>
              <a:gd name="connsiteY8463" fmla="*/ 3594062 h 6679095"/>
              <a:gd name="connsiteX8464" fmla="*/ 2333138 w 11737975"/>
              <a:gd name="connsiteY8464" fmla="*/ 3593822 h 6679095"/>
              <a:gd name="connsiteX8465" fmla="*/ 2330923 w 11737975"/>
              <a:gd name="connsiteY8465" fmla="*/ 3596037 h 6679095"/>
              <a:gd name="connsiteX8466" fmla="*/ 2329815 w 11737975"/>
              <a:gd name="connsiteY8466" fmla="*/ 3597145 h 6679095"/>
              <a:gd name="connsiteX8467" fmla="*/ 2328706 w 11737975"/>
              <a:gd name="connsiteY8467" fmla="*/ 3598253 h 6679095"/>
              <a:gd name="connsiteX8468" fmla="*/ 2338940 w 11737975"/>
              <a:gd name="connsiteY8468" fmla="*/ 3606271 h 6679095"/>
              <a:gd name="connsiteX8469" fmla="*/ 2350281 w 11737975"/>
              <a:gd name="connsiteY8469" fmla="*/ 3613182 h 6679095"/>
              <a:gd name="connsiteX8470" fmla="*/ 2342264 w 11737975"/>
              <a:gd name="connsiteY8470" fmla="*/ 3602948 h 6679095"/>
              <a:gd name="connsiteX8471" fmla="*/ 2333138 w 11737975"/>
              <a:gd name="connsiteY8471" fmla="*/ 3593822 h 6679095"/>
              <a:gd name="connsiteX8472" fmla="*/ 6885791 w 11737975"/>
              <a:gd name="connsiteY8472" fmla="*/ 3588615 h 6679095"/>
              <a:gd name="connsiteX8473" fmla="*/ 6881209 w 11737975"/>
              <a:gd name="connsiteY8473" fmla="*/ 3593383 h 6679095"/>
              <a:gd name="connsiteX8474" fmla="*/ 6888064 w 11737975"/>
              <a:gd name="connsiteY8474" fmla="*/ 3611228 h 6679095"/>
              <a:gd name="connsiteX8475" fmla="*/ 6885791 w 11737975"/>
              <a:gd name="connsiteY8475" fmla="*/ 3588615 h 6679095"/>
              <a:gd name="connsiteX8476" fmla="*/ 6818963 w 11737975"/>
              <a:gd name="connsiteY8476" fmla="*/ 3586482 h 6679095"/>
              <a:gd name="connsiteX8477" fmla="*/ 6815767 w 11737975"/>
              <a:gd name="connsiteY8477" fmla="*/ 3590746 h 6679095"/>
              <a:gd name="connsiteX8478" fmla="*/ 6818916 w 11737975"/>
              <a:gd name="connsiteY8478" fmla="*/ 3611248 h 6679095"/>
              <a:gd name="connsiteX8479" fmla="*/ 6820502 w 11737975"/>
              <a:gd name="connsiteY8479" fmla="*/ 3614622 h 6679095"/>
              <a:gd name="connsiteX8480" fmla="*/ 6819391 w 11737975"/>
              <a:gd name="connsiteY8480" fmla="*/ 3615104 h 6679095"/>
              <a:gd name="connsiteX8481" fmla="*/ 6827424 w 11737975"/>
              <a:gd name="connsiteY8481" fmla="*/ 3646735 h 6679095"/>
              <a:gd name="connsiteX8482" fmla="*/ 6835390 w 11737975"/>
              <a:gd name="connsiteY8482" fmla="*/ 3642601 h 6679095"/>
              <a:gd name="connsiteX8483" fmla="*/ 6838200 w 11737975"/>
              <a:gd name="connsiteY8483" fmla="*/ 3617053 h 6679095"/>
              <a:gd name="connsiteX8484" fmla="*/ 6834916 w 11737975"/>
              <a:gd name="connsiteY8484" fmla="*/ 3616150 h 6679095"/>
              <a:gd name="connsiteX8485" fmla="*/ 6833702 w 11737975"/>
              <a:gd name="connsiteY8485" fmla="*/ 3611430 h 6679095"/>
              <a:gd name="connsiteX8486" fmla="*/ 6818963 w 11737975"/>
              <a:gd name="connsiteY8486" fmla="*/ 3586482 h 6679095"/>
              <a:gd name="connsiteX8487" fmla="*/ 7126657 w 11737975"/>
              <a:gd name="connsiteY8487" fmla="*/ 3584403 h 6679095"/>
              <a:gd name="connsiteX8488" fmla="*/ 7127134 w 11737975"/>
              <a:gd name="connsiteY8488" fmla="*/ 3601176 h 6679095"/>
              <a:gd name="connsiteX8489" fmla="*/ 7126657 w 11737975"/>
              <a:gd name="connsiteY8489" fmla="*/ 3584403 h 6679095"/>
              <a:gd name="connsiteX8490" fmla="*/ 7051516 w 11737975"/>
              <a:gd name="connsiteY8490" fmla="*/ 3584300 h 6679095"/>
              <a:gd name="connsiteX8491" fmla="*/ 7019234 w 11737975"/>
              <a:gd name="connsiteY8491" fmla="*/ 3614487 h 6679095"/>
              <a:gd name="connsiteX8492" fmla="*/ 7048719 w 11737975"/>
              <a:gd name="connsiteY8492" fmla="*/ 3648684 h 6679095"/>
              <a:gd name="connsiteX8493" fmla="*/ 7051516 w 11737975"/>
              <a:gd name="connsiteY8493" fmla="*/ 3584300 h 6679095"/>
              <a:gd name="connsiteX8494" fmla="*/ 7609787 w 11737975"/>
              <a:gd name="connsiteY8494" fmla="*/ 3583483 h 6679095"/>
              <a:gd name="connsiteX8495" fmla="*/ 7601462 w 11737975"/>
              <a:gd name="connsiteY8495" fmla="*/ 3601025 h 6679095"/>
              <a:gd name="connsiteX8496" fmla="*/ 7601702 w 11737975"/>
              <a:gd name="connsiteY8496" fmla="*/ 3599984 h 6679095"/>
              <a:gd name="connsiteX8497" fmla="*/ 7590100 w 11737975"/>
              <a:gd name="connsiteY8497" fmla="*/ 3603469 h 6679095"/>
              <a:gd name="connsiteX8498" fmla="*/ 7583634 w 11737975"/>
              <a:gd name="connsiteY8498" fmla="*/ 3611762 h 6679095"/>
              <a:gd name="connsiteX8499" fmla="*/ 7583342 w 11737975"/>
              <a:gd name="connsiteY8499" fmla="*/ 3611765 h 6679095"/>
              <a:gd name="connsiteX8500" fmla="*/ 7573009 w 11737975"/>
              <a:gd name="connsiteY8500" fmla="*/ 3628006 h 6679095"/>
              <a:gd name="connsiteX8501" fmla="*/ 7578050 w 11737975"/>
              <a:gd name="connsiteY8501" fmla="*/ 3628661 h 6679095"/>
              <a:gd name="connsiteX8502" fmla="*/ 7575876 w 11737975"/>
              <a:gd name="connsiteY8502" fmla="*/ 3636050 h 6679095"/>
              <a:gd name="connsiteX8503" fmla="*/ 7592114 w 11737975"/>
              <a:gd name="connsiteY8503" fmla="*/ 3622869 h 6679095"/>
              <a:gd name="connsiteX8504" fmla="*/ 7595878 w 11737975"/>
              <a:gd name="connsiteY8504" fmla="*/ 3616680 h 6679095"/>
              <a:gd name="connsiteX8505" fmla="*/ 7592535 w 11737975"/>
              <a:gd name="connsiteY8505" fmla="*/ 3638073 h 6679095"/>
              <a:gd name="connsiteX8506" fmla="*/ 7609787 w 11737975"/>
              <a:gd name="connsiteY8506" fmla="*/ 3583483 h 6679095"/>
              <a:gd name="connsiteX8507" fmla="*/ 2811317 w 11737975"/>
              <a:gd name="connsiteY8507" fmla="*/ 3582860 h 6679095"/>
              <a:gd name="connsiteX8508" fmla="*/ 2807934 w 11737975"/>
              <a:gd name="connsiteY8508" fmla="*/ 3586244 h 6679095"/>
              <a:gd name="connsiteX8509" fmla="*/ 2815932 w 11737975"/>
              <a:gd name="connsiteY8509" fmla="*/ 3596497 h 6679095"/>
              <a:gd name="connsiteX8510" fmla="*/ 2826185 w 11737975"/>
              <a:gd name="connsiteY8510" fmla="*/ 3604496 h 6679095"/>
              <a:gd name="connsiteX8511" fmla="*/ 2829569 w 11737975"/>
              <a:gd name="connsiteY8511" fmla="*/ 3601113 h 6679095"/>
              <a:gd name="connsiteX8512" fmla="*/ 2821570 w 11737975"/>
              <a:gd name="connsiteY8512" fmla="*/ 3590859 h 6679095"/>
              <a:gd name="connsiteX8513" fmla="*/ 2811317 w 11737975"/>
              <a:gd name="connsiteY8513" fmla="*/ 3582860 h 6679095"/>
              <a:gd name="connsiteX8514" fmla="*/ 7270360 w 11737975"/>
              <a:gd name="connsiteY8514" fmla="*/ 3579851 h 6679095"/>
              <a:gd name="connsiteX8515" fmla="*/ 7265229 w 11737975"/>
              <a:gd name="connsiteY8515" fmla="*/ 3580794 h 6679095"/>
              <a:gd name="connsiteX8516" fmla="*/ 7256193 w 11737975"/>
              <a:gd name="connsiteY8516" fmla="*/ 3645151 h 6679095"/>
              <a:gd name="connsiteX8517" fmla="*/ 7261314 w 11737975"/>
              <a:gd name="connsiteY8517" fmla="*/ 3652609 h 6679095"/>
              <a:gd name="connsiteX8518" fmla="*/ 7251432 w 11737975"/>
              <a:gd name="connsiteY8518" fmla="*/ 3682719 h 6679095"/>
              <a:gd name="connsiteX8519" fmla="*/ 7250215 w 11737975"/>
              <a:gd name="connsiteY8519" fmla="*/ 3715793 h 6679095"/>
              <a:gd name="connsiteX8520" fmla="*/ 7246890 w 11737975"/>
              <a:gd name="connsiteY8520" fmla="*/ 3718111 h 6679095"/>
              <a:gd name="connsiteX8521" fmla="*/ 7256290 w 11737975"/>
              <a:gd name="connsiteY8521" fmla="*/ 3739974 h 6679095"/>
              <a:gd name="connsiteX8522" fmla="*/ 7263601 w 11737975"/>
              <a:gd name="connsiteY8522" fmla="*/ 3735369 h 6679095"/>
              <a:gd name="connsiteX8523" fmla="*/ 7264690 w 11737975"/>
              <a:gd name="connsiteY8523" fmla="*/ 3729701 h 6679095"/>
              <a:gd name="connsiteX8524" fmla="*/ 7264735 w 11737975"/>
              <a:gd name="connsiteY8524" fmla="*/ 3729738 h 6679095"/>
              <a:gd name="connsiteX8525" fmla="*/ 7267064 w 11737975"/>
              <a:gd name="connsiteY8525" fmla="*/ 3722969 h 6679095"/>
              <a:gd name="connsiteX8526" fmla="*/ 7273908 w 11737975"/>
              <a:gd name="connsiteY8526" fmla="*/ 3727744 h 6679095"/>
              <a:gd name="connsiteX8527" fmla="*/ 7295641 w 11737975"/>
              <a:gd name="connsiteY8527" fmla="*/ 3747807 h 6679095"/>
              <a:gd name="connsiteX8528" fmla="*/ 7300082 w 11737975"/>
              <a:gd name="connsiteY8528" fmla="*/ 3746141 h 6679095"/>
              <a:gd name="connsiteX8529" fmla="*/ 7305500 w 11737975"/>
              <a:gd name="connsiteY8529" fmla="*/ 3739880 h 6679095"/>
              <a:gd name="connsiteX8530" fmla="*/ 7287905 w 11737975"/>
              <a:gd name="connsiteY8530" fmla="*/ 3725546 h 6679095"/>
              <a:gd name="connsiteX8531" fmla="*/ 7281239 w 11737975"/>
              <a:gd name="connsiteY8531" fmla="*/ 3719543 h 6679095"/>
              <a:gd name="connsiteX8532" fmla="*/ 7291592 w 11737975"/>
              <a:gd name="connsiteY8532" fmla="*/ 3719588 h 6679095"/>
              <a:gd name="connsiteX8533" fmla="*/ 7304656 w 11737975"/>
              <a:gd name="connsiteY8533" fmla="*/ 3716320 h 6679095"/>
              <a:gd name="connsiteX8534" fmla="*/ 7306786 w 11737975"/>
              <a:gd name="connsiteY8534" fmla="*/ 3715084 h 6679095"/>
              <a:gd name="connsiteX8535" fmla="*/ 7303855 w 11737975"/>
              <a:gd name="connsiteY8535" fmla="*/ 3720300 h 6679095"/>
              <a:gd name="connsiteX8536" fmla="*/ 7310834 w 11737975"/>
              <a:gd name="connsiteY8536" fmla="*/ 3744224 h 6679095"/>
              <a:gd name="connsiteX8537" fmla="*/ 7319321 w 11737975"/>
              <a:gd name="connsiteY8537" fmla="*/ 3745082 h 6679095"/>
              <a:gd name="connsiteX8538" fmla="*/ 7318945 w 11737975"/>
              <a:gd name="connsiteY8538" fmla="*/ 3748389 h 6679095"/>
              <a:gd name="connsiteX8539" fmla="*/ 7323070 w 11737975"/>
              <a:gd name="connsiteY8539" fmla="*/ 3758954 h 6679095"/>
              <a:gd name="connsiteX8540" fmla="*/ 7327925 w 11737975"/>
              <a:gd name="connsiteY8540" fmla="*/ 3747613 h 6679095"/>
              <a:gd name="connsiteX8541" fmla="*/ 7327623 w 11737975"/>
              <a:gd name="connsiteY8541" fmla="*/ 3741414 h 6679095"/>
              <a:gd name="connsiteX8542" fmla="*/ 7330221 w 11737975"/>
              <a:gd name="connsiteY8542" fmla="*/ 3741537 h 6679095"/>
              <a:gd name="connsiteX8543" fmla="*/ 7338127 w 11737975"/>
              <a:gd name="connsiteY8543" fmla="*/ 3735304 h 6679095"/>
              <a:gd name="connsiteX8544" fmla="*/ 7333979 w 11737975"/>
              <a:gd name="connsiteY8544" fmla="*/ 3726053 h 6679095"/>
              <a:gd name="connsiteX8545" fmla="*/ 7329524 w 11737975"/>
              <a:gd name="connsiteY8545" fmla="*/ 3721933 h 6679095"/>
              <a:gd name="connsiteX8546" fmla="*/ 7328099 w 11737975"/>
              <a:gd name="connsiteY8546" fmla="*/ 3710154 h 6679095"/>
              <a:gd name="connsiteX8547" fmla="*/ 7319250 w 11737975"/>
              <a:gd name="connsiteY8547" fmla="*/ 3707555 h 6679095"/>
              <a:gd name="connsiteX8548" fmla="*/ 7325726 w 11737975"/>
              <a:gd name="connsiteY8548" fmla="*/ 3679325 h 6679095"/>
              <a:gd name="connsiteX8549" fmla="*/ 7324789 w 11737975"/>
              <a:gd name="connsiteY8549" fmla="*/ 3675230 h 6679095"/>
              <a:gd name="connsiteX8550" fmla="*/ 7326755 w 11737975"/>
              <a:gd name="connsiteY8550" fmla="*/ 3675308 h 6679095"/>
              <a:gd name="connsiteX8551" fmla="*/ 7332186 w 11737975"/>
              <a:gd name="connsiteY8551" fmla="*/ 3668000 h 6679095"/>
              <a:gd name="connsiteX8552" fmla="*/ 7332438 w 11737975"/>
              <a:gd name="connsiteY8552" fmla="*/ 3666397 h 6679095"/>
              <a:gd name="connsiteX8553" fmla="*/ 7333389 w 11737975"/>
              <a:gd name="connsiteY8553" fmla="*/ 3666962 h 6679095"/>
              <a:gd name="connsiteX8554" fmla="*/ 7346588 w 11737975"/>
              <a:gd name="connsiteY8554" fmla="*/ 3677263 h 6679095"/>
              <a:gd name="connsiteX8555" fmla="*/ 7363958 w 11737975"/>
              <a:gd name="connsiteY8555" fmla="*/ 3681331 h 6679095"/>
              <a:gd name="connsiteX8556" fmla="*/ 7371481 w 11737975"/>
              <a:gd name="connsiteY8556" fmla="*/ 3685911 h 6679095"/>
              <a:gd name="connsiteX8557" fmla="*/ 7388865 w 11737975"/>
              <a:gd name="connsiteY8557" fmla="*/ 3681039 h 6679095"/>
              <a:gd name="connsiteX8558" fmla="*/ 7388591 w 11737975"/>
              <a:gd name="connsiteY8558" fmla="*/ 3675591 h 6679095"/>
              <a:gd name="connsiteX8559" fmla="*/ 7392203 w 11737975"/>
              <a:gd name="connsiteY8559" fmla="*/ 3674896 h 6679095"/>
              <a:gd name="connsiteX8560" fmla="*/ 7398562 w 11737975"/>
              <a:gd name="connsiteY8560" fmla="*/ 3665021 h 6679095"/>
              <a:gd name="connsiteX8561" fmla="*/ 7394695 w 11737975"/>
              <a:gd name="connsiteY8561" fmla="*/ 3662668 h 6679095"/>
              <a:gd name="connsiteX8562" fmla="*/ 7388197 w 11737975"/>
              <a:gd name="connsiteY8562" fmla="*/ 3667707 h 6679095"/>
              <a:gd name="connsiteX8563" fmla="*/ 7387879 w 11737975"/>
              <a:gd name="connsiteY8563" fmla="*/ 3661391 h 6679095"/>
              <a:gd name="connsiteX8564" fmla="*/ 7379881 w 11737975"/>
              <a:gd name="connsiteY8564" fmla="*/ 3654661 h 6679095"/>
              <a:gd name="connsiteX8565" fmla="*/ 7381545 w 11737975"/>
              <a:gd name="connsiteY8565" fmla="*/ 3647759 h 6679095"/>
              <a:gd name="connsiteX8566" fmla="*/ 7377907 w 11737975"/>
              <a:gd name="connsiteY8566" fmla="*/ 3630475 h 6679095"/>
              <a:gd name="connsiteX8567" fmla="*/ 7369477 w 11737975"/>
              <a:gd name="connsiteY8567" fmla="*/ 3623643 h 6679095"/>
              <a:gd name="connsiteX8568" fmla="*/ 7376561 w 11737975"/>
              <a:gd name="connsiteY8568" fmla="*/ 3620888 h 6679095"/>
              <a:gd name="connsiteX8569" fmla="*/ 7381206 w 11737975"/>
              <a:gd name="connsiteY8569" fmla="*/ 3610088 h 6679095"/>
              <a:gd name="connsiteX8570" fmla="*/ 7375063 w 11737975"/>
              <a:gd name="connsiteY8570" fmla="*/ 3608825 h 6679095"/>
              <a:gd name="connsiteX8571" fmla="*/ 7369288 w 11737975"/>
              <a:gd name="connsiteY8571" fmla="*/ 3614196 h 6679095"/>
              <a:gd name="connsiteX8572" fmla="*/ 7369219 w 11737975"/>
              <a:gd name="connsiteY8572" fmla="*/ 3623434 h 6679095"/>
              <a:gd name="connsiteX8573" fmla="*/ 7365360 w 11737975"/>
              <a:gd name="connsiteY8573" fmla="*/ 3620306 h 6679095"/>
              <a:gd name="connsiteX8574" fmla="*/ 7351406 w 11737975"/>
              <a:gd name="connsiteY8574" fmla="*/ 3621706 h 6679095"/>
              <a:gd name="connsiteX8575" fmla="*/ 7335757 w 11737975"/>
              <a:gd name="connsiteY8575" fmla="*/ 3637613 h 6679095"/>
              <a:gd name="connsiteX8576" fmla="*/ 7325303 w 11737975"/>
              <a:gd name="connsiteY8576" fmla="*/ 3657580 h 6679095"/>
              <a:gd name="connsiteX8577" fmla="*/ 7322814 w 11737975"/>
              <a:gd name="connsiteY8577" fmla="*/ 3657624 h 6679095"/>
              <a:gd name="connsiteX8578" fmla="*/ 7321803 w 11737975"/>
              <a:gd name="connsiteY8578" fmla="*/ 3662174 h 6679095"/>
              <a:gd name="connsiteX8579" fmla="*/ 7319686 w 11737975"/>
              <a:gd name="connsiteY8579" fmla="*/ 3652927 h 6679095"/>
              <a:gd name="connsiteX8580" fmla="*/ 7303641 w 11737975"/>
              <a:gd name="connsiteY8580" fmla="*/ 3635869 h 6679095"/>
              <a:gd name="connsiteX8581" fmla="*/ 7295244 w 11737975"/>
              <a:gd name="connsiteY8581" fmla="*/ 3635672 h 6679095"/>
              <a:gd name="connsiteX8582" fmla="*/ 7296165 w 11737975"/>
              <a:gd name="connsiteY8582" fmla="*/ 3618404 h 6679095"/>
              <a:gd name="connsiteX8583" fmla="*/ 7270360 w 11737975"/>
              <a:gd name="connsiteY8583" fmla="*/ 3579851 h 6679095"/>
              <a:gd name="connsiteX8584" fmla="*/ 7521116 w 11737975"/>
              <a:gd name="connsiteY8584" fmla="*/ 3579509 h 6679095"/>
              <a:gd name="connsiteX8585" fmla="*/ 7513721 w 11737975"/>
              <a:gd name="connsiteY8585" fmla="*/ 3586781 h 6679095"/>
              <a:gd name="connsiteX8586" fmla="*/ 7522215 w 11737975"/>
              <a:gd name="connsiteY8586" fmla="*/ 3599763 h 6679095"/>
              <a:gd name="connsiteX8587" fmla="*/ 7531676 w 11737975"/>
              <a:gd name="connsiteY8587" fmla="*/ 3588685 h 6679095"/>
              <a:gd name="connsiteX8588" fmla="*/ 7521116 w 11737975"/>
              <a:gd name="connsiteY8588" fmla="*/ 3579509 h 6679095"/>
              <a:gd name="connsiteX8589" fmla="*/ 6907756 w 11737975"/>
              <a:gd name="connsiteY8589" fmla="*/ 3576589 h 6679095"/>
              <a:gd name="connsiteX8590" fmla="*/ 6925637 w 11737975"/>
              <a:gd name="connsiteY8590" fmla="*/ 3632651 h 6679095"/>
              <a:gd name="connsiteX8591" fmla="*/ 6907756 w 11737975"/>
              <a:gd name="connsiteY8591" fmla="*/ 3576589 h 6679095"/>
              <a:gd name="connsiteX8592" fmla="*/ 2650752 w 11737975"/>
              <a:gd name="connsiteY8592" fmla="*/ 3575516 h 6679095"/>
              <a:gd name="connsiteX8593" fmla="*/ 2648604 w 11737975"/>
              <a:gd name="connsiteY8593" fmla="*/ 3577664 h 6679095"/>
              <a:gd name="connsiteX8594" fmla="*/ 2658482 w 11737975"/>
              <a:gd name="connsiteY8594" fmla="*/ 3589691 h 6679095"/>
              <a:gd name="connsiteX8595" fmla="*/ 2659556 w 11737975"/>
              <a:gd name="connsiteY8595" fmla="*/ 3588615 h 6679095"/>
              <a:gd name="connsiteX8596" fmla="*/ 2661705 w 11737975"/>
              <a:gd name="connsiteY8596" fmla="*/ 3586468 h 6679095"/>
              <a:gd name="connsiteX8597" fmla="*/ 2650752 w 11737975"/>
              <a:gd name="connsiteY8597" fmla="*/ 3575516 h 6679095"/>
              <a:gd name="connsiteX8598" fmla="*/ 7349926 w 11737975"/>
              <a:gd name="connsiteY8598" fmla="*/ 3575438 h 6679095"/>
              <a:gd name="connsiteX8599" fmla="*/ 7344563 w 11737975"/>
              <a:gd name="connsiteY8599" fmla="*/ 3579843 h 6679095"/>
              <a:gd name="connsiteX8600" fmla="*/ 7349343 w 11737975"/>
              <a:gd name="connsiteY8600" fmla="*/ 3588572 h 6679095"/>
              <a:gd name="connsiteX8601" fmla="*/ 7349926 w 11737975"/>
              <a:gd name="connsiteY8601" fmla="*/ 3575438 h 6679095"/>
              <a:gd name="connsiteX8602" fmla="*/ 6757215 w 11737975"/>
              <a:gd name="connsiteY8602" fmla="*/ 3575423 h 6679095"/>
              <a:gd name="connsiteX8603" fmla="*/ 6753392 w 11737975"/>
              <a:gd name="connsiteY8603" fmla="*/ 3578207 h 6679095"/>
              <a:gd name="connsiteX8604" fmla="*/ 6753975 w 11737975"/>
              <a:gd name="connsiteY8604" fmla="*/ 3591073 h 6679095"/>
              <a:gd name="connsiteX8605" fmla="*/ 6755037 w 11737975"/>
              <a:gd name="connsiteY8605" fmla="*/ 3591610 h 6679095"/>
              <a:gd name="connsiteX8606" fmla="*/ 6752525 w 11737975"/>
              <a:gd name="connsiteY8606" fmla="*/ 3591715 h 6679095"/>
              <a:gd name="connsiteX8607" fmla="*/ 6745738 w 11737975"/>
              <a:gd name="connsiteY8607" fmla="*/ 3593674 h 6679095"/>
              <a:gd name="connsiteX8608" fmla="*/ 6747465 w 11737975"/>
              <a:gd name="connsiteY8608" fmla="*/ 3601197 h 6679095"/>
              <a:gd name="connsiteX8609" fmla="*/ 6768887 w 11737975"/>
              <a:gd name="connsiteY8609" fmla="*/ 3602769 h 6679095"/>
              <a:gd name="connsiteX8610" fmla="*/ 6768459 w 11737975"/>
              <a:gd name="connsiteY8610" fmla="*/ 3594399 h 6679095"/>
              <a:gd name="connsiteX8611" fmla="*/ 6764768 w 11737975"/>
              <a:gd name="connsiteY8611" fmla="*/ 3592761 h 6679095"/>
              <a:gd name="connsiteX8612" fmla="*/ 6766854 w 11737975"/>
              <a:gd name="connsiteY8612" fmla="*/ 3590075 h 6679095"/>
              <a:gd name="connsiteX8613" fmla="*/ 6768651 w 11737975"/>
              <a:gd name="connsiteY8613" fmla="*/ 3579107 h 6679095"/>
              <a:gd name="connsiteX8614" fmla="*/ 6757215 w 11737975"/>
              <a:gd name="connsiteY8614" fmla="*/ 3575423 h 6679095"/>
              <a:gd name="connsiteX8615" fmla="*/ 2522603 w 11737975"/>
              <a:gd name="connsiteY8615" fmla="*/ 3569527 h 6679095"/>
              <a:gd name="connsiteX8616" fmla="*/ 2529305 w 11737975"/>
              <a:gd name="connsiteY8616" fmla="*/ 3576514 h 6679095"/>
              <a:gd name="connsiteX8617" fmla="*/ 2540713 w 11737975"/>
              <a:gd name="connsiteY8617" fmla="*/ 3583357 h 6679095"/>
              <a:gd name="connsiteX8618" fmla="*/ 2541853 w 11737975"/>
              <a:gd name="connsiteY8618" fmla="*/ 3582216 h 6679095"/>
              <a:gd name="connsiteX8619" fmla="*/ 2544137 w 11737975"/>
              <a:gd name="connsiteY8619" fmla="*/ 3579933 h 6679095"/>
              <a:gd name="connsiteX8620" fmla="*/ 2545278 w 11737975"/>
              <a:gd name="connsiteY8620" fmla="*/ 3578793 h 6679095"/>
              <a:gd name="connsiteX8621" fmla="*/ 2536151 w 11737975"/>
              <a:gd name="connsiteY8621" fmla="*/ 3569666 h 6679095"/>
              <a:gd name="connsiteX8622" fmla="*/ 2532727 w 11737975"/>
              <a:gd name="connsiteY8622" fmla="*/ 3573090 h 6679095"/>
              <a:gd name="connsiteX8623" fmla="*/ 2530445 w 11737975"/>
              <a:gd name="connsiteY8623" fmla="*/ 3575372 h 6679095"/>
              <a:gd name="connsiteX8624" fmla="*/ 2522603 w 11737975"/>
              <a:gd name="connsiteY8624" fmla="*/ 3569527 h 6679095"/>
              <a:gd name="connsiteX8625" fmla="*/ 7149079 w 11737975"/>
              <a:gd name="connsiteY8625" fmla="*/ 3564679 h 6679095"/>
              <a:gd name="connsiteX8626" fmla="*/ 7131609 w 11737975"/>
              <a:gd name="connsiteY8626" fmla="*/ 3590412 h 6679095"/>
              <a:gd name="connsiteX8627" fmla="*/ 7135127 w 11737975"/>
              <a:gd name="connsiteY8627" fmla="*/ 3597032 h 6679095"/>
              <a:gd name="connsiteX8628" fmla="*/ 7149079 w 11737975"/>
              <a:gd name="connsiteY8628" fmla="*/ 3564679 h 6679095"/>
              <a:gd name="connsiteX8629" fmla="*/ 6830623 w 11737975"/>
              <a:gd name="connsiteY8629" fmla="*/ 3563286 h 6679095"/>
              <a:gd name="connsiteX8630" fmla="*/ 6856100 w 11737975"/>
              <a:gd name="connsiteY8630" fmla="*/ 3592503 h 6679095"/>
              <a:gd name="connsiteX8631" fmla="*/ 6845906 w 11737975"/>
              <a:gd name="connsiteY8631" fmla="*/ 3563844 h 6679095"/>
              <a:gd name="connsiteX8632" fmla="*/ 6830623 w 11737975"/>
              <a:gd name="connsiteY8632" fmla="*/ 3563286 h 6679095"/>
              <a:gd name="connsiteX8633" fmla="*/ 3623083 w 11737975"/>
              <a:gd name="connsiteY8633" fmla="*/ 3562982 h 6679095"/>
              <a:gd name="connsiteX8634" fmla="*/ 3625150 w 11737975"/>
              <a:gd name="connsiteY8634" fmla="*/ 3563999 h 6679095"/>
              <a:gd name="connsiteX8635" fmla="*/ 3625070 w 11737975"/>
              <a:gd name="connsiteY8635" fmla="*/ 3570239 h 6679095"/>
              <a:gd name="connsiteX8636" fmla="*/ 3622061 w 11737975"/>
              <a:gd name="connsiteY8636" fmla="*/ 3564415 h 6679095"/>
              <a:gd name="connsiteX8637" fmla="*/ 6974109 w 11737975"/>
              <a:gd name="connsiteY8637" fmla="*/ 3561556 h 6679095"/>
              <a:gd name="connsiteX8638" fmla="*/ 6970763 w 11737975"/>
              <a:gd name="connsiteY8638" fmla="*/ 3570362 h 6679095"/>
              <a:gd name="connsiteX8639" fmla="*/ 6978295 w 11737975"/>
              <a:gd name="connsiteY8639" fmla="*/ 3570808 h 6679095"/>
              <a:gd name="connsiteX8640" fmla="*/ 6981641 w 11737975"/>
              <a:gd name="connsiteY8640" fmla="*/ 3562003 h 6679095"/>
              <a:gd name="connsiteX8641" fmla="*/ 6974109 w 11737975"/>
              <a:gd name="connsiteY8641" fmla="*/ 3561556 h 6679095"/>
              <a:gd name="connsiteX8642" fmla="*/ 6951972 w 11737975"/>
              <a:gd name="connsiteY8642" fmla="*/ 3559381 h 6679095"/>
              <a:gd name="connsiteX8643" fmla="*/ 6945312 w 11737975"/>
              <a:gd name="connsiteY8643" fmla="*/ 3572295 h 6679095"/>
              <a:gd name="connsiteX8644" fmla="*/ 6943130 w 11737975"/>
              <a:gd name="connsiteY8644" fmla="*/ 3586409 h 6679095"/>
              <a:gd name="connsiteX8645" fmla="*/ 6955884 w 11737975"/>
              <a:gd name="connsiteY8645" fmla="*/ 3604520 h 6679095"/>
              <a:gd name="connsiteX8646" fmla="*/ 6953703 w 11737975"/>
              <a:gd name="connsiteY8646" fmla="*/ 3618633 h 6679095"/>
              <a:gd name="connsiteX8647" fmla="*/ 6958871 w 11737975"/>
              <a:gd name="connsiteY8647" fmla="*/ 3605321 h 6679095"/>
              <a:gd name="connsiteX8648" fmla="*/ 6961051 w 11737975"/>
              <a:gd name="connsiteY8648" fmla="*/ 3591210 h 6679095"/>
              <a:gd name="connsiteX8649" fmla="*/ 6951972 w 11737975"/>
              <a:gd name="connsiteY8649" fmla="*/ 3559381 h 6679095"/>
              <a:gd name="connsiteX8650" fmla="*/ 7068736 w 11737975"/>
              <a:gd name="connsiteY8650" fmla="*/ 3558315 h 6679095"/>
              <a:gd name="connsiteX8651" fmla="*/ 7058599 w 11737975"/>
              <a:gd name="connsiteY8651" fmla="*/ 3566958 h 6679095"/>
              <a:gd name="connsiteX8652" fmla="*/ 7064749 w 11737975"/>
              <a:gd name="connsiteY8652" fmla="*/ 3576046 h 6679095"/>
              <a:gd name="connsiteX8653" fmla="*/ 7068736 w 11737975"/>
              <a:gd name="connsiteY8653" fmla="*/ 3558315 h 6679095"/>
              <a:gd name="connsiteX8654" fmla="*/ 6936404 w 11737975"/>
              <a:gd name="connsiteY8654" fmla="*/ 3557993 h 6679095"/>
              <a:gd name="connsiteX8655" fmla="*/ 6932699 w 11737975"/>
              <a:gd name="connsiteY8655" fmla="*/ 3574745 h 6679095"/>
              <a:gd name="connsiteX8656" fmla="*/ 6938062 w 11737975"/>
              <a:gd name="connsiteY8656" fmla="*/ 3573554 h 6679095"/>
              <a:gd name="connsiteX8657" fmla="*/ 6941455 w 11737975"/>
              <a:gd name="connsiteY8657" fmla="*/ 3558716 h 6679095"/>
              <a:gd name="connsiteX8658" fmla="*/ 6936404 w 11737975"/>
              <a:gd name="connsiteY8658" fmla="*/ 3557993 h 6679095"/>
              <a:gd name="connsiteX8659" fmla="*/ 2555261 w 11737975"/>
              <a:gd name="connsiteY8659" fmla="*/ 3556028 h 6679095"/>
              <a:gd name="connsiteX8660" fmla="*/ 2553361 w 11737975"/>
              <a:gd name="connsiteY8660" fmla="*/ 3556102 h 6679095"/>
              <a:gd name="connsiteX8661" fmla="*/ 2546594 w 11737975"/>
              <a:gd name="connsiteY8661" fmla="*/ 3562870 h 6679095"/>
              <a:gd name="connsiteX8662" fmla="*/ 2544338 w 11737975"/>
              <a:gd name="connsiteY8662" fmla="*/ 3565125 h 6679095"/>
              <a:gd name="connsiteX8663" fmla="*/ 2550512 w 11737975"/>
              <a:gd name="connsiteY8663" fmla="*/ 3573553 h 6679095"/>
              <a:gd name="connsiteX8664" fmla="*/ 2551640 w 11737975"/>
              <a:gd name="connsiteY8664" fmla="*/ 3572426 h 6679095"/>
              <a:gd name="connsiteX8665" fmla="*/ 2553894 w 11737975"/>
              <a:gd name="connsiteY8665" fmla="*/ 3570169 h 6679095"/>
              <a:gd name="connsiteX8666" fmla="*/ 2557278 w 11737975"/>
              <a:gd name="connsiteY8666" fmla="*/ 3566786 h 6679095"/>
              <a:gd name="connsiteX8667" fmla="*/ 2561789 w 11737975"/>
              <a:gd name="connsiteY8667" fmla="*/ 3562275 h 6679095"/>
              <a:gd name="connsiteX8668" fmla="*/ 2555261 w 11737975"/>
              <a:gd name="connsiteY8668" fmla="*/ 3556028 h 6679095"/>
              <a:gd name="connsiteX8669" fmla="*/ 2670570 w 11737975"/>
              <a:gd name="connsiteY8669" fmla="*/ 3555699 h 6679095"/>
              <a:gd name="connsiteX8670" fmla="*/ 2667185 w 11737975"/>
              <a:gd name="connsiteY8670" fmla="*/ 3559082 h 6679095"/>
              <a:gd name="connsiteX8671" fmla="*/ 2677011 w 11737975"/>
              <a:gd name="connsiteY8671" fmla="*/ 3571163 h 6679095"/>
              <a:gd name="connsiteX8672" fmla="*/ 2678138 w 11737975"/>
              <a:gd name="connsiteY8672" fmla="*/ 3570035 h 6679095"/>
              <a:gd name="connsiteX8673" fmla="*/ 2681521 w 11737975"/>
              <a:gd name="connsiteY8673" fmla="*/ 3566651 h 6679095"/>
              <a:gd name="connsiteX8674" fmla="*/ 2682649 w 11737975"/>
              <a:gd name="connsiteY8674" fmla="*/ 3565523 h 6679095"/>
              <a:gd name="connsiteX8675" fmla="*/ 2670570 w 11737975"/>
              <a:gd name="connsiteY8675" fmla="*/ 3555699 h 6679095"/>
              <a:gd name="connsiteX8676" fmla="*/ 7215520 w 11737975"/>
              <a:gd name="connsiteY8676" fmla="*/ 3555658 h 6679095"/>
              <a:gd name="connsiteX8677" fmla="*/ 7199819 w 11737975"/>
              <a:gd name="connsiteY8677" fmla="*/ 3561477 h 6679095"/>
              <a:gd name="connsiteX8678" fmla="*/ 7204189 w 11737975"/>
              <a:gd name="connsiteY8678" fmla="*/ 3577276 h 6679095"/>
              <a:gd name="connsiteX8679" fmla="*/ 7211158 w 11737975"/>
              <a:gd name="connsiteY8679" fmla="*/ 3577808 h 6679095"/>
              <a:gd name="connsiteX8680" fmla="*/ 7204301 w 11737975"/>
              <a:gd name="connsiteY8680" fmla="*/ 3594012 h 6679095"/>
              <a:gd name="connsiteX8681" fmla="*/ 7206569 w 11737975"/>
              <a:gd name="connsiteY8681" fmla="*/ 3606096 h 6679095"/>
              <a:gd name="connsiteX8682" fmla="*/ 7223652 w 11737975"/>
              <a:gd name="connsiteY8682" fmla="*/ 3637321 h 6679095"/>
              <a:gd name="connsiteX8683" fmla="*/ 7250774 w 11737975"/>
              <a:gd name="connsiteY8683" fmla="*/ 3599482 h 6679095"/>
              <a:gd name="connsiteX8684" fmla="*/ 7227053 w 11737975"/>
              <a:gd name="connsiteY8684" fmla="*/ 3565312 h 6679095"/>
              <a:gd name="connsiteX8685" fmla="*/ 7220522 w 11737975"/>
              <a:gd name="connsiteY8685" fmla="*/ 3568519 h 6679095"/>
              <a:gd name="connsiteX8686" fmla="*/ 7217781 w 11737975"/>
              <a:gd name="connsiteY8686" fmla="*/ 3562657 h 6679095"/>
              <a:gd name="connsiteX8687" fmla="*/ 7215520 w 11737975"/>
              <a:gd name="connsiteY8687" fmla="*/ 3555658 h 6679095"/>
              <a:gd name="connsiteX8688" fmla="*/ 7477233 w 11737975"/>
              <a:gd name="connsiteY8688" fmla="*/ 3555263 h 6679095"/>
              <a:gd name="connsiteX8689" fmla="*/ 7467304 w 11737975"/>
              <a:gd name="connsiteY8689" fmla="*/ 3560252 h 6679095"/>
              <a:gd name="connsiteX8690" fmla="*/ 7484016 w 11737975"/>
              <a:gd name="connsiteY8690" fmla="*/ 3558796 h 6679095"/>
              <a:gd name="connsiteX8691" fmla="*/ 7477233 w 11737975"/>
              <a:gd name="connsiteY8691" fmla="*/ 3555263 h 6679095"/>
              <a:gd name="connsiteX8692" fmla="*/ 2818007 w 11737975"/>
              <a:gd name="connsiteY8692" fmla="*/ 3554267 h 6679095"/>
              <a:gd name="connsiteX8693" fmla="*/ 2815858 w 11737975"/>
              <a:gd name="connsiteY8693" fmla="*/ 3556416 h 6679095"/>
              <a:gd name="connsiteX8694" fmla="*/ 2825736 w 11737975"/>
              <a:gd name="connsiteY8694" fmla="*/ 3568441 h 6679095"/>
              <a:gd name="connsiteX8695" fmla="*/ 2826810 w 11737975"/>
              <a:gd name="connsiteY8695" fmla="*/ 3567368 h 6679095"/>
              <a:gd name="connsiteX8696" fmla="*/ 2828959 w 11737975"/>
              <a:gd name="connsiteY8696" fmla="*/ 3565220 h 6679095"/>
              <a:gd name="connsiteX8697" fmla="*/ 2818007 w 11737975"/>
              <a:gd name="connsiteY8697" fmla="*/ 3554267 h 6679095"/>
              <a:gd name="connsiteX8698" fmla="*/ 6868092 w 11737975"/>
              <a:gd name="connsiteY8698" fmla="*/ 3549648 h 6679095"/>
              <a:gd name="connsiteX8699" fmla="*/ 6862791 w 11737975"/>
              <a:gd name="connsiteY8699" fmla="*/ 3549927 h 6679095"/>
              <a:gd name="connsiteX8700" fmla="*/ 6860184 w 11737975"/>
              <a:gd name="connsiteY8700" fmla="*/ 3555190 h 6679095"/>
              <a:gd name="connsiteX8701" fmla="*/ 6868092 w 11737975"/>
              <a:gd name="connsiteY8701" fmla="*/ 3549648 h 6679095"/>
              <a:gd name="connsiteX8702" fmla="*/ 7182775 w 11737975"/>
              <a:gd name="connsiteY8702" fmla="*/ 3548624 h 6679095"/>
              <a:gd name="connsiteX8703" fmla="*/ 7176006 w 11737975"/>
              <a:gd name="connsiteY8703" fmla="*/ 3549158 h 6679095"/>
              <a:gd name="connsiteX8704" fmla="*/ 7177764 w 11737975"/>
              <a:gd name="connsiteY8704" fmla="*/ 3555591 h 6679095"/>
              <a:gd name="connsiteX8705" fmla="*/ 7183677 w 11737975"/>
              <a:gd name="connsiteY8705" fmla="*/ 3558246 h 6679095"/>
              <a:gd name="connsiteX8706" fmla="*/ 7182775 w 11737975"/>
              <a:gd name="connsiteY8706" fmla="*/ 3548624 h 6679095"/>
              <a:gd name="connsiteX8707" fmla="*/ 7245916 w 11737975"/>
              <a:gd name="connsiteY8707" fmla="*/ 3545624 h 6679095"/>
              <a:gd name="connsiteX8708" fmla="*/ 7241982 w 11737975"/>
              <a:gd name="connsiteY8708" fmla="*/ 3547131 h 6679095"/>
              <a:gd name="connsiteX8709" fmla="*/ 7239308 w 11737975"/>
              <a:gd name="connsiteY8709" fmla="*/ 3549838 h 6679095"/>
              <a:gd name="connsiteX8710" fmla="*/ 7246025 w 11737975"/>
              <a:gd name="connsiteY8710" fmla="*/ 3556217 h 6679095"/>
              <a:gd name="connsiteX8711" fmla="*/ 7245916 w 11737975"/>
              <a:gd name="connsiteY8711" fmla="*/ 3545624 h 6679095"/>
              <a:gd name="connsiteX8712" fmla="*/ 2401777 w 11737975"/>
              <a:gd name="connsiteY8712" fmla="*/ 3544648 h 6679095"/>
              <a:gd name="connsiteX8713" fmla="*/ 2390700 w 11737975"/>
              <a:gd name="connsiteY8713" fmla="*/ 3555725 h 6679095"/>
              <a:gd name="connsiteX8714" fmla="*/ 2376756 w 11737975"/>
              <a:gd name="connsiteY8714" fmla="*/ 3555071 h 6679095"/>
              <a:gd name="connsiteX8715" fmla="*/ 2377409 w 11737975"/>
              <a:gd name="connsiteY8715" fmla="*/ 3569017 h 6679095"/>
              <a:gd name="connsiteX8716" fmla="*/ 2386033 w 11737975"/>
              <a:gd name="connsiteY8716" fmla="*/ 3579857 h 6679095"/>
              <a:gd name="connsiteX8717" fmla="*/ 2387143 w 11737975"/>
              <a:gd name="connsiteY8717" fmla="*/ 3578749 h 6679095"/>
              <a:gd name="connsiteX8718" fmla="*/ 2400433 w 11737975"/>
              <a:gd name="connsiteY8718" fmla="*/ 3565458 h 6679095"/>
              <a:gd name="connsiteX8719" fmla="*/ 2417922 w 11737975"/>
              <a:gd name="connsiteY8719" fmla="*/ 3567439 h 6679095"/>
              <a:gd name="connsiteX8720" fmla="*/ 2421246 w 11737975"/>
              <a:gd name="connsiteY8720" fmla="*/ 3564116 h 6679095"/>
              <a:gd name="connsiteX8721" fmla="*/ 2412618 w 11737975"/>
              <a:gd name="connsiteY8721" fmla="*/ 3553273 h 6679095"/>
              <a:gd name="connsiteX8722" fmla="*/ 2401777 w 11737975"/>
              <a:gd name="connsiteY8722" fmla="*/ 3544648 h 6679095"/>
              <a:gd name="connsiteX8723" fmla="*/ 7517252 w 11737975"/>
              <a:gd name="connsiteY8723" fmla="*/ 3543293 h 6679095"/>
              <a:gd name="connsiteX8724" fmla="*/ 7474719 w 11737975"/>
              <a:gd name="connsiteY8724" fmla="*/ 3575608 h 6679095"/>
              <a:gd name="connsiteX8725" fmla="*/ 7482557 w 11737975"/>
              <a:gd name="connsiteY8725" fmla="*/ 3577515 h 6679095"/>
              <a:gd name="connsiteX8726" fmla="*/ 7485273 w 11737975"/>
              <a:gd name="connsiteY8726" fmla="*/ 3577393 h 6679095"/>
              <a:gd name="connsiteX8727" fmla="*/ 7479917 w 11737975"/>
              <a:gd name="connsiteY8727" fmla="*/ 3582857 h 6679095"/>
              <a:gd name="connsiteX8728" fmla="*/ 7478649 w 11737975"/>
              <a:gd name="connsiteY8728" fmla="*/ 3587174 h 6679095"/>
              <a:gd name="connsiteX8729" fmla="*/ 7465716 w 11737975"/>
              <a:gd name="connsiteY8729" fmla="*/ 3587797 h 6679095"/>
              <a:gd name="connsiteX8730" fmla="*/ 7455886 w 11737975"/>
              <a:gd name="connsiteY8730" fmla="*/ 3594839 h 6679095"/>
              <a:gd name="connsiteX8731" fmla="*/ 7485935 w 11737975"/>
              <a:gd name="connsiteY8731" fmla="*/ 3593442 h 6679095"/>
              <a:gd name="connsiteX8732" fmla="*/ 7482164 w 11737975"/>
              <a:gd name="connsiteY8732" fmla="*/ 3590032 h 6679095"/>
              <a:gd name="connsiteX8733" fmla="*/ 7493606 w 11737975"/>
              <a:gd name="connsiteY8733" fmla="*/ 3588131 h 6679095"/>
              <a:gd name="connsiteX8734" fmla="*/ 7503705 w 11737975"/>
              <a:gd name="connsiteY8734" fmla="*/ 3575583 h 6679095"/>
              <a:gd name="connsiteX8735" fmla="*/ 7503213 w 11737975"/>
              <a:gd name="connsiteY8735" fmla="*/ 3574119 h 6679095"/>
              <a:gd name="connsiteX8736" fmla="*/ 7503239 w 11737975"/>
              <a:gd name="connsiteY8736" fmla="*/ 3574111 h 6679095"/>
              <a:gd name="connsiteX8737" fmla="*/ 7512360 w 11737975"/>
              <a:gd name="connsiteY8737" fmla="*/ 3568502 h 6679095"/>
              <a:gd name="connsiteX8738" fmla="*/ 7517252 w 11737975"/>
              <a:gd name="connsiteY8738" fmla="*/ 3543293 h 6679095"/>
              <a:gd name="connsiteX8739" fmla="*/ 7027878 w 11737975"/>
              <a:gd name="connsiteY8739" fmla="*/ 3541238 h 6679095"/>
              <a:gd name="connsiteX8740" fmla="*/ 7019136 w 11737975"/>
              <a:gd name="connsiteY8740" fmla="*/ 3562210 h 6679095"/>
              <a:gd name="connsiteX8741" fmla="*/ 7036085 w 11737975"/>
              <a:gd name="connsiteY8741" fmla="*/ 3554119 h 6679095"/>
              <a:gd name="connsiteX8742" fmla="*/ 7035361 w 11737975"/>
              <a:gd name="connsiteY8742" fmla="*/ 3541446 h 6679095"/>
              <a:gd name="connsiteX8743" fmla="*/ 7027878 w 11737975"/>
              <a:gd name="connsiteY8743" fmla="*/ 3541238 h 6679095"/>
              <a:gd name="connsiteX8744" fmla="*/ 7421310 w 11737975"/>
              <a:gd name="connsiteY8744" fmla="*/ 3540322 h 6679095"/>
              <a:gd name="connsiteX8745" fmla="*/ 7421700 w 11737975"/>
              <a:gd name="connsiteY8745" fmla="*/ 3573934 h 6679095"/>
              <a:gd name="connsiteX8746" fmla="*/ 7435651 w 11737975"/>
              <a:gd name="connsiteY8746" fmla="*/ 3540383 h 6679095"/>
              <a:gd name="connsiteX8747" fmla="*/ 7421310 w 11737975"/>
              <a:gd name="connsiteY8747" fmla="*/ 3540322 h 6679095"/>
              <a:gd name="connsiteX8748" fmla="*/ 2554927 w 11737975"/>
              <a:gd name="connsiteY8748" fmla="*/ 3535072 h 6679095"/>
              <a:gd name="connsiteX8749" fmla="*/ 2551495 w 11737975"/>
              <a:gd name="connsiteY8749" fmla="*/ 3536070 h 6679095"/>
              <a:gd name="connsiteX8750" fmla="*/ 2560120 w 11737975"/>
              <a:gd name="connsiteY8750" fmla="*/ 3546912 h 6679095"/>
              <a:gd name="connsiteX8751" fmla="*/ 2570961 w 11737975"/>
              <a:gd name="connsiteY8751" fmla="*/ 3555536 h 6679095"/>
              <a:gd name="connsiteX8752" fmla="*/ 2585127 w 11737975"/>
              <a:gd name="connsiteY8752" fmla="*/ 3560841 h 6679095"/>
              <a:gd name="connsiteX8753" fmla="*/ 2586234 w 11737975"/>
              <a:gd name="connsiteY8753" fmla="*/ 3559734 h 6679095"/>
              <a:gd name="connsiteX8754" fmla="*/ 2578714 w 11737975"/>
              <a:gd name="connsiteY8754" fmla="*/ 3547784 h 6679095"/>
              <a:gd name="connsiteX8755" fmla="*/ 2567873 w 11737975"/>
              <a:gd name="connsiteY8755" fmla="*/ 3539159 h 6679095"/>
              <a:gd name="connsiteX8756" fmla="*/ 2565658 w 11737975"/>
              <a:gd name="connsiteY8756" fmla="*/ 3541374 h 6679095"/>
              <a:gd name="connsiteX8757" fmla="*/ 2554927 w 11737975"/>
              <a:gd name="connsiteY8757" fmla="*/ 3535072 h 6679095"/>
              <a:gd name="connsiteX8758" fmla="*/ 7155074 w 11737975"/>
              <a:gd name="connsiteY8758" fmla="*/ 3533713 h 6679095"/>
              <a:gd name="connsiteX8759" fmla="*/ 7149932 w 11737975"/>
              <a:gd name="connsiteY8759" fmla="*/ 3536817 h 6679095"/>
              <a:gd name="connsiteX8760" fmla="*/ 7165892 w 11737975"/>
              <a:gd name="connsiteY8760" fmla="*/ 3572373 h 6679095"/>
              <a:gd name="connsiteX8761" fmla="*/ 7174293 w 11737975"/>
              <a:gd name="connsiteY8761" fmla="*/ 3577052 h 6679095"/>
              <a:gd name="connsiteX8762" fmla="*/ 7165692 w 11737975"/>
              <a:gd name="connsiteY8762" fmla="*/ 3535484 h 6679095"/>
              <a:gd name="connsiteX8763" fmla="*/ 7155074 w 11737975"/>
              <a:gd name="connsiteY8763" fmla="*/ 3533713 h 6679095"/>
              <a:gd name="connsiteX8764" fmla="*/ 7595354 w 11737975"/>
              <a:gd name="connsiteY8764" fmla="*/ 3533161 h 6679095"/>
              <a:gd name="connsiteX8765" fmla="*/ 7569837 w 11737975"/>
              <a:gd name="connsiteY8765" fmla="*/ 3567038 h 6679095"/>
              <a:gd name="connsiteX8766" fmla="*/ 7579898 w 11737975"/>
              <a:gd name="connsiteY8766" fmla="*/ 3589385 h 6679095"/>
              <a:gd name="connsiteX8767" fmla="*/ 7605483 w 11737975"/>
              <a:gd name="connsiteY8767" fmla="*/ 3534779 h 6679095"/>
              <a:gd name="connsiteX8768" fmla="*/ 7595354 w 11737975"/>
              <a:gd name="connsiteY8768" fmla="*/ 3533161 h 6679095"/>
              <a:gd name="connsiteX8769" fmla="*/ 7186677 w 11737975"/>
              <a:gd name="connsiteY8769" fmla="*/ 3526258 h 6679095"/>
              <a:gd name="connsiteX8770" fmla="*/ 7179221 w 11737975"/>
              <a:gd name="connsiteY8770" fmla="*/ 3532508 h 6679095"/>
              <a:gd name="connsiteX8771" fmla="*/ 7185517 w 11737975"/>
              <a:gd name="connsiteY8771" fmla="*/ 3541618 h 6679095"/>
              <a:gd name="connsiteX8772" fmla="*/ 7193015 w 11737975"/>
              <a:gd name="connsiteY8772" fmla="*/ 3530534 h 6679095"/>
              <a:gd name="connsiteX8773" fmla="*/ 7186677 w 11737975"/>
              <a:gd name="connsiteY8773" fmla="*/ 3526258 h 6679095"/>
              <a:gd name="connsiteX8774" fmla="*/ 6863104 w 11737975"/>
              <a:gd name="connsiteY8774" fmla="*/ 3522617 h 6679095"/>
              <a:gd name="connsiteX8775" fmla="*/ 6860068 w 11737975"/>
              <a:gd name="connsiteY8775" fmla="*/ 3523576 h 6679095"/>
              <a:gd name="connsiteX8776" fmla="*/ 6856815 w 11737975"/>
              <a:gd name="connsiteY8776" fmla="*/ 3535048 h 6679095"/>
              <a:gd name="connsiteX8777" fmla="*/ 6858947 w 11737975"/>
              <a:gd name="connsiteY8777" fmla="*/ 3537915 h 6679095"/>
              <a:gd name="connsiteX8778" fmla="*/ 6863104 w 11737975"/>
              <a:gd name="connsiteY8778" fmla="*/ 3522617 h 6679095"/>
              <a:gd name="connsiteX8779" fmla="*/ 6438863 w 11737975"/>
              <a:gd name="connsiteY8779" fmla="*/ 3518408 h 6679095"/>
              <a:gd name="connsiteX8780" fmla="*/ 6434580 w 11737975"/>
              <a:gd name="connsiteY8780" fmla="*/ 3526738 h 6679095"/>
              <a:gd name="connsiteX8781" fmla="*/ 6443933 w 11737975"/>
              <a:gd name="connsiteY8781" fmla="*/ 3534742 h 6679095"/>
              <a:gd name="connsiteX8782" fmla="*/ 6438863 w 11737975"/>
              <a:gd name="connsiteY8782" fmla="*/ 3518408 h 6679095"/>
              <a:gd name="connsiteX8783" fmla="*/ 7666568 w 11737975"/>
              <a:gd name="connsiteY8783" fmla="*/ 3517931 h 6679095"/>
              <a:gd name="connsiteX8784" fmla="*/ 7655362 w 11737975"/>
              <a:gd name="connsiteY8784" fmla="*/ 3557452 h 6679095"/>
              <a:gd name="connsiteX8785" fmla="*/ 7678794 w 11737975"/>
              <a:gd name="connsiteY8785" fmla="*/ 3532574 h 6679095"/>
              <a:gd name="connsiteX8786" fmla="*/ 7666568 w 11737975"/>
              <a:gd name="connsiteY8786" fmla="*/ 3517931 h 6679095"/>
              <a:gd name="connsiteX8787" fmla="*/ 6852855 w 11737975"/>
              <a:gd name="connsiteY8787" fmla="*/ 3516792 h 6679095"/>
              <a:gd name="connsiteX8788" fmla="*/ 6850276 w 11737975"/>
              <a:gd name="connsiteY8788" fmla="*/ 3532136 h 6679095"/>
              <a:gd name="connsiteX8789" fmla="*/ 6851707 w 11737975"/>
              <a:gd name="connsiteY8789" fmla="*/ 3532519 h 6679095"/>
              <a:gd name="connsiteX8790" fmla="*/ 6854569 w 11737975"/>
              <a:gd name="connsiteY8790" fmla="*/ 3533286 h 6679095"/>
              <a:gd name="connsiteX8791" fmla="*/ 6855998 w 11737975"/>
              <a:gd name="connsiteY8791" fmla="*/ 3533669 h 6679095"/>
              <a:gd name="connsiteX8792" fmla="*/ 6860007 w 11737975"/>
              <a:gd name="connsiteY8792" fmla="*/ 3518709 h 6679095"/>
              <a:gd name="connsiteX8793" fmla="*/ 6855716 w 11737975"/>
              <a:gd name="connsiteY8793" fmla="*/ 3517559 h 6679095"/>
              <a:gd name="connsiteX8794" fmla="*/ 6854286 w 11737975"/>
              <a:gd name="connsiteY8794" fmla="*/ 3517176 h 6679095"/>
              <a:gd name="connsiteX8795" fmla="*/ 6852855 w 11737975"/>
              <a:gd name="connsiteY8795" fmla="*/ 3516792 h 6679095"/>
              <a:gd name="connsiteX8796" fmla="*/ 2834046 w 11737975"/>
              <a:gd name="connsiteY8796" fmla="*/ 3516331 h 6679095"/>
              <a:gd name="connsiteX8797" fmla="*/ 2822766 w 11737975"/>
              <a:gd name="connsiteY8797" fmla="*/ 3527610 h 6679095"/>
              <a:gd name="connsiteX8798" fmla="*/ 2829205 w 11737975"/>
              <a:gd name="connsiteY8798" fmla="*/ 3543069 h 6679095"/>
              <a:gd name="connsiteX8799" fmla="*/ 2828078 w 11737975"/>
              <a:gd name="connsiteY8799" fmla="*/ 3544198 h 6679095"/>
              <a:gd name="connsiteX8800" fmla="*/ 2840156 w 11737975"/>
              <a:gd name="connsiteY8800" fmla="*/ 3554021 h 6679095"/>
              <a:gd name="connsiteX8801" fmla="*/ 2844667 w 11737975"/>
              <a:gd name="connsiteY8801" fmla="*/ 3549510 h 6679095"/>
              <a:gd name="connsiteX8802" fmla="*/ 2854817 w 11737975"/>
              <a:gd name="connsiteY8802" fmla="*/ 3539359 h 6679095"/>
              <a:gd name="connsiteX8803" fmla="*/ 2844994 w 11737975"/>
              <a:gd name="connsiteY8803" fmla="*/ 3527281 h 6679095"/>
              <a:gd name="connsiteX8804" fmla="*/ 2834046 w 11737975"/>
              <a:gd name="connsiteY8804" fmla="*/ 3516331 h 6679095"/>
              <a:gd name="connsiteX8805" fmla="*/ 6967238 w 11737975"/>
              <a:gd name="connsiteY8805" fmla="*/ 3506997 h 6679095"/>
              <a:gd name="connsiteX8806" fmla="*/ 6967223 w 11737975"/>
              <a:gd name="connsiteY8806" fmla="*/ 3511299 h 6679095"/>
              <a:gd name="connsiteX8807" fmla="*/ 6974121 w 11737975"/>
              <a:gd name="connsiteY8807" fmla="*/ 3507348 h 6679095"/>
              <a:gd name="connsiteX8808" fmla="*/ 6967238 w 11737975"/>
              <a:gd name="connsiteY8808" fmla="*/ 3506997 h 6679095"/>
              <a:gd name="connsiteX8809" fmla="*/ 7739816 w 11737975"/>
              <a:gd name="connsiteY8809" fmla="*/ 3504882 h 6679095"/>
              <a:gd name="connsiteX8810" fmla="*/ 7705087 w 11737975"/>
              <a:gd name="connsiteY8810" fmla="*/ 3513564 h 6679095"/>
              <a:gd name="connsiteX8811" fmla="*/ 7739816 w 11737975"/>
              <a:gd name="connsiteY8811" fmla="*/ 3504882 h 6679095"/>
              <a:gd name="connsiteX8812" fmla="*/ 7887808 w 11737975"/>
              <a:gd name="connsiteY8812" fmla="*/ 3504399 h 6679095"/>
              <a:gd name="connsiteX8813" fmla="*/ 7870926 w 11737975"/>
              <a:gd name="connsiteY8813" fmla="*/ 3507351 h 6679095"/>
              <a:gd name="connsiteX8814" fmla="*/ 7855628 w 11737975"/>
              <a:gd name="connsiteY8814" fmla="*/ 3519396 h 6679095"/>
              <a:gd name="connsiteX8815" fmla="*/ 7855532 w 11737975"/>
              <a:gd name="connsiteY8815" fmla="*/ 3531115 h 6679095"/>
              <a:gd name="connsiteX8816" fmla="*/ 7887808 w 11737975"/>
              <a:gd name="connsiteY8816" fmla="*/ 3504399 h 6679095"/>
              <a:gd name="connsiteX8817" fmla="*/ 7537201 w 11737975"/>
              <a:gd name="connsiteY8817" fmla="*/ 3498597 h 6679095"/>
              <a:gd name="connsiteX8818" fmla="*/ 7526508 w 11737975"/>
              <a:gd name="connsiteY8818" fmla="*/ 3517884 h 6679095"/>
              <a:gd name="connsiteX8819" fmla="*/ 7537201 w 11737975"/>
              <a:gd name="connsiteY8819" fmla="*/ 3498597 h 6679095"/>
              <a:gd name="connsiteX8820" fmla="*/ 2611002 w 11737975"/>
              <a:gd name="connsiteY8820" fmla="*/ 3498461 h 6679095"/>
              <a:gd name="connsiteX8821" fmla="*/ 2607749 w 11737975"/>
              <a:gd name="connsiteY8821" fmla="*/ 3501714 h 6679095"/>
              <a:gd name="connsiteX8822" fmla="*/ 2607115 w 11737975"/>
              <a:gd name="connsiteY8822" fmla="*/ 3520600 h 6679095"/>
              <a:gd name="connsiteX8823" fmla="*/ 2616241 w 11737975"/>
              <a:gd name="connsiteY8823" fmla="*/ 3529727 h 6679095"/>
              <a:gd name="connsiteX8824" fmla="*/ 2617325 w 11737975"/>
              <a:gd name="connsiteY8824" fmla="*/ 3528642 h 6679095"/>
              <a:gd name="connsiteX8825" fmla="*/ 2626002 w 11737975"/>
              <a:gd name="connsiteY8825" fmla="*/ 3519967 h 6679095"/>
              <a:gd name="connsiteX8826" fmla="*/ 2629255 w 11737975"/>
              <a:gd name="connsiteY8826" fmla="*/ 3516714 h 6679095"/>
              <a:gd name="connsiteX8827" fmla="*/ 2621213 w 11737975"/>
              <a:gd name="connsiteY8827" fmla="*/ 3506502 h 6679095"/>
              <a:gd name="connsiteX8828" fmla="*/ 2611002 w 11737975"/>
              <a:gd name="connsiteY8828" fmla="*/ 3498461 h 6679095"/>
              <a:gd name="connsiteX8829" fmla="*/ 7230141 w 11737975"/>
              <a:gd name="connsiteY8829" fmla="*/ 3498065 h 6679095"/>
              <a:gd name="connsiteX8830" fmla="*/ 7221428 w 11737975"/>
              <a:gd name="connsiteY8830" fmla="*/ 3502015 h 6679095"/>
              <a:gd name="connsiteX8831" fmla="*/ 7207411 w 11737975"/>
              <a:gd name="connsiteY8831" fmla="*/ 3517477 h 6679095"/>
              <a:gd name="connsiteX8832" fmla="*/ 7209742 w 11737975"/>
              <a:gd name="connsiteY8832" fmla="*/ 3525804 h 6679095"/>
              <a:gd name="connsiteX8833" fmla="*/ 7239804 w 11737975"/>
              <a:gd name="connsiteY8833" fmla="*/ 3501496 h 6679095"/>
              <a:gd name="connsiteX8834" fmla="*/ 7230141 w 11737975"/>
              <a:gd name="connsiteY8834" fmla="*/ 3498065 h 6679095"/>
              <a:gd name="connsiteX8835" fmla="*/ 6388428 w 11737975"/>
              <a:gd name="connsiteY8835" fmla="*/ 3496926 h 6679095"/>
              <a:gd name="connsiteX8836" fmla="*/ 6380630 w 11737975"/>
              <a:gd name="connsiteY8836" fmla="*/ 3500095 h 6679095"/>
              <a:gd name="connsiteX8837" fmla="*/ 6379997 w 11737975"/>
              <a:gd name="connsiteY8837" fmla="*/ 3511116 h 6679095"/>
              <a:gd name="connsiteX8838" fmla="*/ 6384708 w 11737975"/>
              <a:gd name="connsiteY8838" fmla="*/ 3521527 h 6679095"/>
              <a:gd name="connsiteX8839" fmla="*/ 6384352 w 11737975"/>
              <a:gd name="connsiteY8839" fmla="*/ 3522013 h 6679095"/>
              <a:gd name="connsiteX8840" fmla="*/ 6385081 w 11737975"/>
              <a:gd name="connsiteY8840" fmla="*/ 3522349 h 6679095"/>
              <a:gd name="connsiteX8841" fmla="*/ 6386389 w 11737975"/>
              <a:gd name="connsiteY8841" fmla="*/ 3525240 h 6679095"/>
              <a:gd name="connsiteX8842" fmla="*/ 6390293 w 11737975"/>
              <a:gd name="connsiteY8842" fmla="*/ 3524758 h 6679095"/>
              <a:gd name="connsiteX8843" fmla="*/ 6392216 w 11737975"/>
              <a:gd name="connsiteY8843" fmla="*/ 3525645 h 6679095"/>
              <a:gd name="connsiteX8844" fmla="*/ 6392855 w 11737975"/>
              <a:gd name="connsiteY8844" fmla="*/ 3524441 h 6679095"/>
              <a:gd name="connsiteX8845" fmla="*/ 6399664 w 11737975"/>
              <a:gd name="connsiteY8845" fmla="*/ 3523599 h 6679095"/>
              <a:gd name="connsiteX8846" fmla="*/ 6388428 w 11737975"/>
              <a:gd name="connsiteY8846" fmla="*/ 3496926 h 6679095"/>
              <a:gd name="connsiteX8847" fmla="*/ 7353957 w 11737975"/>
              <a:gd name="connsiteY8847" fmla="*/ 3493911 h 6679095"/>
              <a:gd name="connsiteX8848" fmla="*/ 7340277 w 11737975"/>
              <a:gd name="connsiteY8848" fmla="*/ 3501617 h 6679095"/>
              <a:gd name="connsiteX8849" fmla="*/ 7337718 w 11737975"/>
              <a:gd name="connsiteY8849" fmla="*/ 3511407 h 6679095"/>
              <a:gd name="connsiteX8850" fmla="*/ 7359550 w 11737975"/>
              <a:gd name="connsiteY8850" fmla="*/ 3513193 h 6679095"/>
              <a:gd name="connsiteX8851" fmla="*/ 7353957 w 11737975"/>
              <a:gd name="connsiteY8851" fmla="*/ 3493911 h 6679095"/>
              <a:gd name="connsiteX8852" fmla="*/ 6917857 w 11737975"/>
              <a:gd name="connsiteY8852" fmla="*/ 3491456 h 6679095"/>
              <a:gd name="connsiteX8853" fmla="*/ 6912801 w 11737975"/>
              <a:gd name="connsiteY8853" fmla="*/ 3504355 h 6679095"/>
              <a:gd name="connsiteX8854" fmla="*/ 6910731 w 11737975"/>
              <a:gd name="connsiteY8854" fmla="*/ 3518050 h 6679095"/>
              <a:gd name="connsiteX8855" fmla="*/ 6912224 w 11737975"/>
              <a:gd name="connsiteY8855" fmla="*/ 3518450 h 6679095"/>
              <a:gd name="connsiteX8856" fmla="*/ 6913142 w 11737975"/>
              <a:gd name="connsiteY8856" fmla="*/ 3532947 h 6679095"/>
              <a:gd name="connsiteX8857" fmla="*/ 6914635 w 11737975"/>
              <a:gd name="connsiteY8857" fmla="*/ 3533346 h 6679095"/>
              <a:gd name="connsiteX8858" fmla="*/ 6923255 w 11737975"/>
              <a:gd name="connsiteY8858" fmla="*/ 3507155 h 6679095"/>
              <a:gd name="connsiteX8859" fmla="*/ 6920268 w 11737975"/>
              <a:gd name="connsiteY8859" fmla="*/ 3506355 h 6679095"/>
              <a:gd name="connsiteX8860" fmla="*/ 6920844 w 11737975"/>
              <a:gd name="connsiteY8860" fmla="*/ 3492256 h 6679095"/>
              <a:gd name="connsiteX8861" fmla="*/ 6917857 w 11737975"/>
              <a:gd name="connsiteY8861" fmla="*/ 3491456 h 6679095"/>
              <a:gd name="connsiteX8862" fmla="*/ 2851677 w 11737975"/>
              <a:gd name="connsiteY8862" fmla="*/ 3489457 h 6679095"/>
              <a:gd name="connsiteX8863" fmla="*/ 2851369 w 11737975"/>
              <a:gd name="connsiteY8863" fmla="*/ 3490788 h 6679095"/>
              <a:gd name="connsiteX8864" fmla="*/ 2853835 w 11737975"/>
              <a:gd name="connsiteY8864" fmla="*/ 3496536 h 6679095"/>
              <a:gd name="connsiteX8865" fmla="*/ 2851650 w 11737975"/>
              <a:gd name="connsiteY8865" fmla="*/ 3498722 h 6679095"/>
              <a:gd name="connsiteX8866" fmla="*/ 2861507 w 11737975"/>
              <a:gd name="connsiteY8866" fmla="*/ 3510766 h 6679095"/>
              <a:gd name="connsiteX8867" fmla="*/ 2862600 w 11737975"/>
              <a:gd name="connsiteY8867" fmla="*/ 3509673 h 6679095"/>
              <a:gd name="connsiteX8868" fmla="*/ 2864788 w 11737975"/>
              <a:gd name="connsiteY8868" fmla="*/ 3507487 h 6679095"/>
              <a:gd name="connsiteX8869" fmla="*/ 2868068 w 11737975"/>
              <a:gd name="connsiteY8869" fmla="*/ 3504207 h 6679095"/>
              <a:gd name="connsiteX8870" fmla="*/ 2869161 w 11737975"/>
              <a:gd name="connsiteY8870" fmla="*/ 3503114 h 6679095"/>
              <a:gd name="connsiteX8871" fmla="*/ 2857116 w 11737975"/>
              <a:gd name="connsiteY8871" fmla="*/ 3493255 h 6679095"/>
              <a:gd name="connsiteX8872" fmla="*/ 2851677 w 11737975"/>
              <a:gd name="connsiteY8872" fmla="*/ 3489457 h 6679095"/>
              <a:gd name="connsiteX8873" fmla="*/ 6774480 w 11737975"/>
              <a:gd name="connsiteY8873" fmla="*/ 3487098 h 6679095"/>
              <a:gd name="connsiteX8874" fmla="*/ 6770908 w 11737975"/>
              <a:gd name="connsiteY8874" fmla="*/ 3493738 h 6679095"/>
              <a:gd name="connsiteX8875" fmla="*/ 6770411 w 11737975"/>
              <a:gd name="connsiteY8875" fmla="*/ 3512578 h 6679095"/>
              <a:gd name="connsiteX8876" fmla="*/ 6793210 w 11737975"/>
              <a:gd name="connsiteY8876" fmla="*/ 3522072 h 6679095"/>
              <a:gd name="connsiteX8877" fmla="*/ 6802694 w 11737975"/>
              <a:gd name="connsiteY8877" fmla="*/ 3509462 h 6679095"/>
              <a:gd name="connsiteX8878" fmla="*/ 6774480 w 11737975"/>
              <a:gd name="connsiteY8878" fmla="*/ 3487098 h 6679095"/>
              <a:gd name="connsiteX8879" fmla="*/ 6550595 w 11737975"/>
              <a:gd name="connsiteY8879" fmla="*/ 3485731 h 6679095"/>
              <a:gd name="connsiteX8880" fmla="*/ 6549572 w 11737975"/>
              <a:gd name="connsiteY8880" fmla="*/ 3491976 h 6679095"/>
              <a:gd name="connsiteX8881" fmla="*/ 6560482 w 11737975"/>
              <a:gd name="connsiteY8881" fmla="*/ 3488409 h 6679095"/>
              <a:gd name="connsiteX8882" fmla="*/ 6550595 w 11737975"/>
              <a:gd name="connsiteY8882" fmla="*/ 3485731 h 6679095"/>
              <a:gd name="connsiteX8883" fmla="*/ 6845327 w 11737975"/>
              <a:gd name="connsiteY8883" fmla="*/ 3482711 h 6679095"/>
              <a:gd name="connsiteX8884" fmla="*/ 6839806 w 11737975"/>
              <a:gd name="connsiteY8884" fmla="*/ 3497264 h 6679095"/>
              <a:gd name="connsiteX8885" fmla="*/ 6837311 w 11737975"/>
              <a:gd name="connsiteY8885" fmla="*/ 3512626 h 6679095"/>
              <a:gd name="connsiteX8886" fmla="*/ 6840337 w 11737975"/>
              <a:gd name="connsiteY8886" fmla="*/ 3513437 h 6679095"/>
              <a:gd name="connsiteX8887" fmla="*/ 6842162 w 11737975"/>
              <a:gd name="connsiteY8887" fmla="*/ 3511923 h 6679095"/>
              <a:gd name="connsiteX8888" fmla="*/ 6845835 w 11737975"/>
              <a:gd name="connsiteY8888" fmla="*/ 3498969 h 6679095"/>
              <a:gd name="connsiteX8889" fmla="*/ 6855395 w 11737975"/>
              <a:gd name="connsiteY8889" fmla="*/ 3508328 h 6679095"/>
              <a:gd name="connsiteX8890" fmla="*/ 6851036 w 11737975"/>
              <a:gd name="connsiteY8890" fmla="*/ 3489632 h 6679095"/>
              <a:gd name="connsiteX8891" fmla="*/ 6846329 w 11737975"/>
              <a:gd name="connsiteY8891" fmla="*/ 3496935 h 6679095"/>
              <a:gd name="connsiteX8892" fmla="*/ 6847673 w 11737975"/>
              <a:gd name="connsiteY8892" fmla="*/ 3491356 h 6679095"/>
              <a:gd name="connsiteX8893" fmla="*/ 6848353 w 11737975"/>
              <a:gd name="connsiteY8893" fmla="*/ 3483521 h 6679095"/>
              <a:gd name="connsiteX8894" fmla="*/ 6845327 w 11737975"/>
              <a:gd name="connsiteY8894" fmla="*/ 3482711 h 6679095"/>
              <a:gd name="connsiteX8895" fmla="*/ 6999619 w 11737975"/>
              <a:gd name="connsiteY8895" fmla="*/ 3479326 h 6679095"/>
              <a:gd name="connsiteX8896" fmla="*/ 6997720 w 11737975"/>
              <a:gd name="connsiteY8896" fmla="*/ 3523474 h 6679095"/>
              <a:gd name="connsiteX8897" fmla="*/ 7008273 w 11737975"/>
              <a:gd name="connsiteY8897" fmla="*/ 3520403 h 6679095"/>
              <a:gd name="connsiteX8898" fmla="*/ 6999619 w 11737975"/>
              <a:gd name="connsiteY8898" fmla="*/ 3479326 h 6679095"/>
              <a:gd name="connsiteX8899" fmla="*/ 6954601 w 11737975"/>
              <a:gd name="connsiteY8899" fmla="*/ 3475961 h 6679095"/>
              <a:gd name="connsiteX8900" fmla="*/ 6941877 w 11737975"/>
              <a:gd name="connsiteY8900" fmla="*/ 3477139 h 6679095"/>
              <a:gd name="connsiteX8901" fmla="*/ 6944310 w 11737975"/>
              <a:gd name="connsiteY8901" fmla="*/ 3506187 h 6679095"/>
              <a:gd name="connsiteX8902" fmla="*/ 6954601 w 11737975"/>
              <a:gd name="connsiteY8902" fmla="*/ 3475961 h 6679095"/>
              <a:gd name="connsiteX8903" fmla="*/ 6396152 w 11737975"/>
              <a:gd name="connsiteY8903" fmla="*/ 3475620 h 6679095"/>
              <a:gd name="connsiteX8904" fmla="*/ 6391534 w 11737975"/>
              <a:gd name="connsiteY8904" fmla="*/ 3476056 h 6679095"/>
              <a:gd name="connsiteX8905" fmla="*/ 6384155 w 11737975"/>
              <a:gd name="connsiteY8905" fmla="*/ 3491694 h 6679095"/>
              <a:gd name="connsiteX8906" fmla="*/ 6386578 w 11737975"/>
              <a:gd name="connsiteY8906" fmla="*/ 3496529 h 6679095"/>
              <a:gd name="connsiteX8907" fmla="*/ 6396152 w 11737975"/>
              <a:gd name="connsiteY8907" fmla="*/ 3475620 h 6679095"/>
              <a:gd name="connsiteX8908" fmla="*/ 6921332 w 11737975"/>
              <a:gd name="connsiteY8908" fmla="*/ 3474971 h 6679095"/>
              <a:gd name="connsiteX8909" fmla="*/ 6922166 w 11737975"/>
              <a:gd name="connsiteY8909" fmla="*/ 3488851 h 6679095"/>
              <a:gd name="connsiteX8910" fmla="*/ 6932930 w 11737975"/>
              <a:gd name="connsiteY8910" fmla="*/ 3488817 h 6679095"/>
              <a:gd name="connsiteX8911" fmla="*/ 6932883 w 11737975"/>
              <a:gd name="connsiteY8911" fmla="*/ 3475441 h 6679095"/>
              <a:gd name="connsiteX8912" fmla="*/ 6921332 w 11737975"/>
              <a:gd name="connsiteY8912" fmla="*/ 3474971 h 6679095"/>
              <a:gd name="connsiteX8913" fmla="*/ 7296660 w 11737975"/>
              <a:gd name="connsiteY8913" fmla="*/ 3473916 h 6679095"/>
              <a:gd name="connsiteX8914" fmla="*/ 7291645 w 11737975"/>
              <a:gd name="connsiteY8914" fmla="*/ 3474860 h 6679095"/>
              <a:gd name="connsiteX8915" fmla="*/ 7288052 w 11737975"/>
              <a:gd name="connsiteY8915" fmla="*/ 3490078 h 6679095"/>
              <a:gd name="connsiteX8916" fmla="*/ 7298496 w 11737975"/>
              <a:gd name="connsiteY8916" fmla="*/ 3482243 h 6679095"/>
              <a:gd name="connsiteX8917" fmla="*/ 7296660 w 11737975"/>
              <a:gd name="connsiteY8917" fmla="*/ 3473916 h 6679095"/>
              <a:gd name="connsiteX8918" fmla="*/ 7534762 w 11737975"/>
              <a:gd name="connsiteY8918" fmla="*/ 3469538 h 6679095"/>
              <a:gd name="connsiteX8919" fmla="*/ 7530529 w 11737975"/>
              <a:gd name="connsiteY8919" fmla="*/ 3469587 h 6679095"/>
              <a:gd name="connsiteX8920" fmla="*/ 7528221 w 11737975"/>
              <a:gd name="connsiteY8920" fmla="*/ 3480357 h 6679095"/>
              <a:gd name="connsiteX8921" fmla="*/ 7534762 w 11737975"/>
              <a:gd name="connsiteY8921" fmla="*/ 3469538 h 6679095"/>
              <a:gd name="connsiteX8922" fmla="*/ 7840108 w 11737975"/>
              <a:gd name="connsiteY8922" fmla="*/ 3468295 h 6679095"/>
              <a:gd name="connsiteX8923" fmla="*/ 7821124 w 11737975"/>
              <a:gd name="connsiteY8923" fmla="*/ 3495692 h 6679095"/>
              <a:gd name="connsiteX8924" fmla="*/ 7849924 w 11737975"/>
              <a:gd name="connsiteY8924" fmla="*/ 3479517 h 6679095"/>
              <a:gd name="connsiteX8925" fmla="*/ 7840108 w 11737975"/>
              <a:gd name="connsiteY8925" fmla="*/ 3468295 h 6679095"/>
              <a:gd name="connsiteX8926" fmla="*/ 2723533 w 11737975"/>
              <a:gd name="connsiteY8926" fmla="*/ 3466238 h 6679095"/>
              <a:gd name="connsiteX8927" fmla="*/ 2722425 w 11737975"/>
              <a:gd name="connsiteY8927" fmla="*/ 3467346 h 6679095"/>
              <a:gd name="connsiteX8928" fmla="*/ 2720209 w 11737975"/>
              <a:gd name="connsiteY8928" fmla="*/ 3469560 h 6679095"/>
              <a:gd name="connsiteX8929" fmla="*/ 2719102 w 11737975"/>
              <a:gd name="connsiteY8929" fmla="*/ 3470668 h 6679095"/>
              <a:gd name="connsiteX8930" fmla="*/ 2730053 w 11737975"/>
              <a:gd name="connsiteY8930" fmla="*/ 3481619 h 6679095"/>
              <a:gd name="connsiteX8931" fmla="*/ 2731161 w 11737975"/>
              <a:gd name="connsiteY8931" fmla="*/ 3480512 h 6679095"/>
              <a:gd name="connsiteX8932" fmla="*/ 2734483 w 11737975"/>
              <a:gd name="connsiteY8932" fmla="*/ 3477189 h 6679095"/>
              <a:gd name="connsiteX8933" fmla="*/ 2723533 w 11737975"/>
              <a:gd name="connsiteY8933" fmla="*/ 3466238 h 6679095"/>
              <a:gd name="connsiteX8934" fmla="*/ 7457569 w 11737975"/>
              <a:gd name="connsiteY8934" fmla="*/ 3465462 h 6679095"/>
              <a:gd name="connsiteX8935" fmla="*/ 7454247 w 11737975"/>
              <a:gd name="connsiteY8935" fmla="*/ 3466833 h 6679095"/>
              <a:gd name="connsiteX8936" fmla="*/ 7455089 w 11737975"/>
              <a:gd name="connsiteY8936" fmla="*/ 3510955 h 6679095"/>
              <a:gd name="connsiteX8937" fmla="*/ 7474861 w 11737975"/>
              <a:gd name="connsiteY8937" fmla="*/ 3522461 h 6679095"/>
              <a:gd name="connsiteX8938" fmla="*/ 7457569 w 11737975"/>
              <a:gd name="connsiteY8938" fmla="*/ 3465462 h 6679095"/>
              <a:gd name="connsiteX8939" fmla="*/ 7380297 w 11737975"/>
              <a:gd name="connsiteY8939" fmla="*/ 3462774 h 6679095"/>
              <a:gd name="connsiteX8940" fmla="*/ 7363555 w 11737975"/>
              <a:gd name="connsiteY8940" fmla="*/ 3473274 h 6679095"/>
              <a:gd name="connsiteX8941" fmla="*/ 7373277 w 11737975"/>
              <a:gd name="connsiteY8941" fmla="*/ 3486610 h 6679095"/>
              <a:gd name="connsiteX8942" fmla="*/ 7384852 w 11737975"/>
              <a:gd name="connsiteY8942" fmla="*/ 3467172 h 6679095"/>
              <a:gd name="connsiteX8943" fmla="*/ 7380297 w 11737975"/>
              <a:gd name="connsiteY8943" fmla="*/ 3462774 h 6679095"/>
              <a:gd name="connsiteX8944" fmla="*/ 6800078 w 11737975"/>
              <a:gd name="connsiteY8944" fmla="*/ 3458525 h 6679095"/>
              <a:gd name="connsiteX8945" fmla="*/ 6802033 w 11737975"/>
              <a:gd name="connsiteY8945" fmla="*/ 3479779 h 6679095"/>
              <a:gd name="connsiteX8946" fmla="*/ 6806564 w 11737975"/>
              <a:gd name="connsiteY8946" fmla="*/ 3480593 h 6679095"/>
              <a:gd name="connsiteX8947" fmla="*/ 6800078 w 11737975"/>
              <a:gd name="connsiteY8947" fmla="*/ 3458525 h 6679095"/>
              <a:gd name="connsiteX8948" fmla="*/ 7581476 w 11737975"/>
              <a:gd name="connsiteY8948" fmla="*/ 3457063 h 6679095"/>
              <a:gd name="connsiteX8949" fmla="*/ 7566152 w 11737975"/>
              <a:gd name="connsiteY8949" fmla="*/ 3461366 h 6679095"/>
              <a:gd name="connsiteX8950" fmla="*/ 7560715 w 11737975"/>
              <a:gd name="connsiteY8950" fmla="*/ 3478109 h 6679095"/>
              <a:gd name="connsiteX8951" fmla="*/ 7581476 w 11737975"/>
              <a:gd name="connsiteY8951" fmla="*/ 3457063 h 6679095"/>
              <a:gd name="connsiteX8952" fmla="*/ 6924111 w 11737975"/>
              <a:gd name="connsiteY8952" fmla="*/ 3454859 h 6679095"/>
              <a:gd name="connsiteX8953" fmla="*/ 6916703 w 11737975"/>
              <a:gd name="connsiteY8953" fmla="*/ 3455975 h 6679095"/>
              <a:gd name="connsiteX8954" fmla="*/ 6915710 w 11737975"/>
              <a:gd name="connsiteY8954" fmla="*/ 3461699 h 6679095"/>
              <a:gd name="connsiteX8955" fmla="*/ 6927098 w 11737975"/>
              <a:gd name="connsiteY8955" fmla="*/ 3462585 h 6679095"/>
              <a:gd name="connsiteX8956" fmla="*/ 6924111 w 11737975"/>
              <a:gd name="connsiteY8956" fmla="*/ 3454859 h 6679095"/>
              <a:gd name="connsiteX8957" fmla="*/ 5999750 w 11737975"/>
              <a:gd name="connsiteY8957" fmla="*/ 3450911 h 6679095"/>
              <a:gd name="connsiteX8958" fmla="*/ 5990401 w 11737975"/>
              <a:gd name="connsiteY8958" fmla="*/ 3462031 h 6679095"/>
              <a:gd name="connsiteX8959" fmla="*/ 5989296 w 11737975"/>
              <a:gd name="connsiteY8959" fmla="*/ 3472339 h 6679095"/>
              <a:gd name="connsiteX8960" fmla="*/ 5986572 w 11737975"/>
              <a:gd name="connsiteY8960" fmla="*/ 3471891 h 6679095"/>
              <a:gd name="connsiteX8961" fmla="*/ 5982026 w 11737975"/>
              <a:gd name="connsiteY8961" fmla="*/ 3478968 h 6679095"/>
              <a:gd name="connsiteX8962" fmla="*/ 5993744 w 11737975"/>
              <a:gd name="connsiteY8962" fmla="*/ 3485016 h 6679095"/>
              <a:gd name="connsiteX8963" fmla="*/ 5994206 w 11737975"/>
              <a:gd name="connsiteY8963" fmla="*/ 3485960 h 6679095"/>
              <a:gd name="connsiteX8964" fmla="*/ 5994639 w 11737975"/>
              <a:gd name="connsiteY8964" fmla="*/ 3485479 h 6679095"/>
              <a:gd name="connsiteX8965" fmla="*/ 5995505 w 11737975"/>
              <a:gd name="connsiteY8965" fmla="*/ 3485925 h 6679095"/>
              <a:gd name="connsiteX8966" fmla="*/ 5995593 w 11737975"/>
              <a:gd name="connsiteY8966" fmla="*/ 3484419 h 6679095"/>
              <a:gd name="connsiteX8967" fmla="*/ 6007787 w 11737975"/>
              <a:gd name="connsiteY8967" fmla="*/ 3470868 h 6679095"/>
              <a:gd name="connsiteX8968" fmla="*/ 5999750 w 11737975"/>
              <a:gd name="connsiteY8968" fmla="*/ 3450911 h 6679095"/>
              <a:gd name="connsiteX8969" fmla="*/ 6967842 w 11737975"/>
              <a:gd name="connsiteY8969" fmla="*/ 3450513 h 6679095"/>
              <a:gd name="connsiteX8970" fmla="*/ 6965768 w 11737975"/>
              <a:gd name="connsiteY8970" fmla="*/ 3474571 h 6679095"/>
              <a:gd name="connsiteX8971" fmla="*/ 6967842 w 11737975"/>
              <a:gd name="connsiteY8971" fmla="*/ 3450513 h 6679095"/>
              <a:gd name="connsiteX8972" fmla="*/ 6606109 w 11737975"/>
              <a:gd name="connsiteY8972" fmla="*/ 3448228 h 6679095"/>
              <a:gd name="connsiteX8973" fmla="*/ 6609345 w 11737975"/>
              <a:gd name="connsiteY8973" fmla="*/ 3448452 h 6679095"/>
              <a:gd name="connsiteX8974" fmla="*/ 6631686 w 11737975"/>
              <a:gd name="connsiteY8974" fmla="*/ 3454011 h 6679095"/>
              <a:gd name="connsiteX8975" fmla="*/ 6648977 w 11737975"/>
              <a:gd name="connsiteY8975" fmla="*/ 3457417 h 6679095"/>
              <a:gd name="connsiteX8976" fmla="*/ 6634234 w 11737975"/>
              <a:gd name="connsiteY8976" fmla="*/ 3480467 h 6679095"/>
              <a:gd name="connsiteX8977" fmla="*/ 6640014 w 11737975"/>
              <a:gd name="connsiteY8977" fmla="*/ 3511859 h 6679095"/>
              <a:gd name="connsiteX8978" fmla="*/ 6639055 w 11737975"/>
              <a:gd name="connsiteY8978" fmla="*/ 3515110 h 6679095"/>
              <a:gd name="connsiteX8979" fmla="*/ 6636606 w 11737975"/>
              <a:gd name="connsiteY8979" fmla="*/ 3513880 h 6679095"/>
              <a:gd name="connsiteX8980" fmla="*/ 6624574 w 11737975"/>
              <a:gd name="connsiteY8980" fmla="*/ 3529177 h 6679095"/>
              <a:gd name="connsiteX8981" fmla="*/ 6615928 w 11737975"/>
              <a:gd name="connsiteY8981" fmla="*/ 3508311 h 6679095"/>
              <a:gd name="connsiteX8982" fmla="*/ 6607971 w 11737975"/>
              <a:gd name="connsiteY8982" fmla="*/ 3507969 h 6679095"/>
              <a:gd name="connsiteX8983" fmla="*/ 6610507 w 11737975"/>
              <a:gd name="connsiteY8983" fmla="*/ 3483846 h 6679095"/>
              <a:gd name="connsiteX8984" fmla="*/ 6605034 w 11737975"/>
              <a:gd name="connsiteY8984" fmla="*/ 3460487 h 6679095"/>
              <a:gd name="connsiteX8985" fmla="*/ 6610141 w 11737975"/>
              <a:gd name="connsiteY8985" fmla="*/ 3462464 h 6679095"/>
              <a:gd name="connsiteX8986" fmla="*/ 6602915 w 11737975"/>
              <a:gd name="connsiteY8986" fmla="*/ 3450707 h 6679095"/>
              <a:gd name="connsiteX8987" fmla="*/ 6605166 w 11737975"/>
              <a:gd name="connsiteY8987" fmla="*/ 3450741 h 6679095"/>
              <a:gd name="connsiteX8988" fmla="*/ 2494825 w 11737975"/>
              <a:gd name="connsiteY8988" fmla="*/ 3446736 h 6679095"/>
              <a:gd name="connsiteX8989" fmla="*/ 2503599 w 11737975"/>
              <a:gd name="connsiteY8989" fmla="*/ 3459860 h 6679095"/>
              <a:gd name="connsiteX8990" fmla="*/ 2502511 w 11737975"/>
              <a:gd name="connsiteY8990" fmla="*/ 3460948 h 6679095"/>
              <a:gd name="connsiteX8991" fmla="*/ 2497074 w 11737975"/>
              <a:gd name="connsiteY8991" fmla="*/ 3466385 h 6679095"/>
              <a:gd name="connsiteX8992" fmla="*/ 2506937 w 11737975"/>
              <a:gd name="connsiteY8992" fmla="*/ 3478424 h 6679095"/>
              <a:gd name="connsiteX8993" fmla="*/ 2508025 w 11737975"/>
              <a:gd name="connsiteY8993" fmla="*/ 3477336 h 6679095"/>
              <a:gd name="connsiteX8994" fmla="*/ 2524414 w 11737975"/>
              <a:gd name="connsiteY8994" fmla="*/ 3482850 h 6679095"/>
              <a:gd name="connsiteX8995" fmla="*/ 2525503 w 11737975"/>
              <a:gd name="connsiteY8995" fmla="*/ 3481762 h 6679095"/>
              <a:gd name="connsiteX8996" fmla="*/ 2526590 w 11737975"/>
              <a:gd name="connsiteY8996" fmla="*/ 3480675 h 6679095"/>
              <a:gd name="connsiteX8997" fmla="*/ 2516725 w 11737975"/>
              <a:gd name="connsiteY8997" fmla="*/ 3468636 h 6679095"/>
              <a:gd name="connsiteX8998" fmla="*/ 2506861 w 11737975"/>
              <a:gd name="connsiteY8998" fmla="*/ 3456597 h 6679095"/>
              <a:gd name="connsiteX8999" fmla="*/ 2494825 w 11737975"/>
              <a:gd name="connsiteY8999" fmla="*/ 3446736 h 6679095"/>
              <a:gd name="connsiteX9000" fmla="*/ 6245451 w 11737975"/>
              <a:gd name="connsiteY9000" fmla="*/ 3444416 h 6679095"/>
              <a:gd name="connsiteX9001" fmla="*/ 6232800 w 11737975"/>
              <a:gd name="connsiteY9001" fmla="*/ 3489433 h 6679095"/>
              <a:gd name="connsiteX9002" fmla="*/ 6275482 w 11737975"/>
              <a:gd name="connsiteY9002" fmla="*/ 3495161 h 6679095"/>
              <a:gd name="connsiteX9003" fmla="*/ 6245451 w 11737975"/>
              <a:gd name="connsiteY9003" fmla="*/ 3444416 h 6679095"/>
              <a:gd name="connsiteX9004" fmla="*/ 6292190 w 11737975"/>
              <a:gd name="connsiteY9004" fmla="*/ 3441382 h 6679095"/>
              <a:gd name="connsiteX9005" fmla="*/ 6289613 w 11737975"/>
              <a:gd name="connsiteY9005" fmla="*/ 3456725 h 6679095"/>
              <a:gd name="connsiteX9006" fmla="*/ 6293905 w 11737975"/>
              <a:gd name="connsiteY9006" fmla="*/ 3457875 h 6679095"/>
              <a:gd name="connsiteX9007" fmla="*/ 6295657 w 11737975"/>
              <a:gd name="connsiteY9007" fmla="*/ 3456340 h 6679095"/>
              <a:gd name="connsiteX9008" fmla="*/ 6296591 w 11737975"/>
              <a:gd name="connsiteY9008" fmla="*/ 3453032 h 6679095"/>
              <a:gd name="connsiteX9009" fmla="*/ 6298097 w 11737975"/>
              <a:gd name="connsiteY9009" fmla="*/ 3473836 h 6679095"/>
              <a:gd name="connsiteX9010" fmla="*/ 6314381 w 11737975"/>
              <a:gd name="connsiteY9010" fmla="*/ 3495149 h 6679095"/>
              <a:gd name="connsiteX9011" fmla="*/ 6311667 w 11737975"/>
              <a:gd name="connsiteY9011" fmla="*/ 3473593 h 6679095"/>
              <a:gd name="connsiteX9012" fmla="*/ 6296656 w 11737975"/>
              <a:gd name="connsiteY9012" fmla="*/ 3452801 h 6679095"/>
              <a:gd name="connsiteX9013" fmla="*/ 6299342 w 11737975"/>
              <a:gd name="connsiteY9013" fmla="*/ 3443298 h 6679095"/>
              <a:gd name="connsiteX9014" fmla="*/ 6297912 w 11737975"/>
              <a:gd name="connsiteY9014" fmla="*/ 3442915 h 6679095"/>
              <a:gd name="connsiteX9015" fmla="*/ 6293621 w 11737975"/>
              <a:gd name="connsiteY9015" fmla="*/ 3441765 h 6679095"/>
              <a:gd name="connsiteX9016" fmla="*/ 6292190 w 11737975"/>
              <a:gd name="connsiteY9016" fmla="*/ 3441382 h 6679095"/>
              <a:gd name="connsiteX9017" fmla="*/ 2421604 w 11737975"/>
              <a:gd name="connsiteY9017" fmla="*/ 3439651 h 6679095"/>
              <a:gd name="connsiteX9018" fmla="*/ 2428042 w 11737975"/>
              <a:gd name="connsiteY9018" fmla="*/ 3455113 h 6679095"/>
              <a:gd name="connsiteX9019" fmla="*/ 2438993 w 11737975"/>
              <a:gd name="connsiteY9019" fmla="*/ 3466063 h 6679095"/>
              <a:gd name="connsiteX9020" fmla="*/ 2440121 w 11737975"/>
              <a:gd name="connsiteY9020" fmla="*/ 3464935 h 6679095"/>
              <a:gd name="connsiteX9021" fmla="*/ 2432552 w 11737975"/>
              <a:gd name="connsiteY9021" fmla="*/ 3450600 h 6679095"/>
              <a:gd name="connsiteX9022" fmla="*/ 2433681 w 11737975"/>
              <a:gd name="connsiteY9022" fmla="*/ 3449472 h 6679095"/>
              <a:gd name="connsiteX9023" fmla="*/ 2421604 w 11737975"/>
              <a:gd name="connsiteY9023" fmla="*/ 3439651 h 6679095"/>
              <a:gd name="connsiteX9024" fmla="*/ 7404754 w 11737975"/>
              <a:gd name="connsiteY9024" fmla="*/ 3436911 h 6679095"/>
              <a:gd name="connsiteX9025" fmla="*/ 7356796 w 11737975"/>
              <a:gd name="connsiteY9025" fmla="*/ 3449131 h 6679095"/>
              <a:gd name="connsiteX9026" fmla="*/ 7408136 w 11737975"/>
              <a:gd name="connsiteY9026" fmla="*/ 3455120 h 6679095"/>
              <a:gd name="connsiteX9027" fmla="*/ 7417648 w 11737975"/>
              <a:gd name="connsiteY9027" fmla="*/ 3444873 h 6679095"/>
              <a:gd name="connsiteX9028" fmla="*/ 7404754 w 11737975"/>
              <a:gd name="connsiteY9028" fmla="*/ 3436911 h 6679095"/>
              <a:gd name="connsiteX9029" fmla="*/ 2713565 w 11737975"/>
              <a:gd name="connsiteY9029" fmla="*/ 3435141 h 6679095"/>
              <a:gd name="connsiteX9030" fmla="*/ 2710626 w 11737975"/>
              <a:gd name="connsiteY9030" fmla="*/ 3435342 h 6679095"/>
              <a:gd name="connsiteX9031" fmla="*/ 2729105 w 11737975"/>
              <a:gd name="connsiteY9031" fmla="*/ 3460666 h 6679095"/>
              <a:gd name="connsiteX9032" fmla="*/ 2740055 w 11737975"/>
              <a:gd name="connsiteY9032" fmla="*/ 3471617 h 6679095"/>
              <a:gd name="connsiteX9033" fmla="*/ 2741196 w 11737975"/>
              <a:gd name="connsiteY9033" fmla="*/ 3470476 h 6679095"/>
              <a:gd name="connsiteX9034" fmla="*/ 2733669 w 11737975"/>
              <a:gd name="connsiteY9034" fmla="*/ 3456101 h 6679095"/>
              <a:gd name="connsiteX9035" fmla="*/ 2723858 w 11737975"/>
              <a:gd name="connsiteY9035" fmla="*/ 3444009 h 6679095"/>
              <a:gd name="connsiteX9036" fmla="*/ 2713565 w 11737975"/>
              <a:gd name="connsiteY9036" fmla="*/ 3435141 h 6679095"/>
              <a:gd name="connsiteX9037" fmla="*/ 2916213 w 11737975"/>
              <a:gd name="connsiteY9037" fmla="*/ 3434164 h 6679095"/>
              <a:gd name="connsiteX9038" fmla="*/ 2912808 w 11737975"/>
              <a:gd name="connsiteY9038" fmla="*/ 3437569 h 6679095"/>
              <a:gd name="connsiteX9039" fmla="*/ 2904862 w 11737975"/>
              <a:gd name="connsiteY9039" fmla="*/ 3445516 h 6679095"/>
              <a:gd name="connsiteX9040" fmla="*/ 2914676 w 11737975"/>
              <a:gd name="connsiteY9040" fmla="*/ 3457600 h 6679095"/>
              <a:gd name="connsiteX9041" fmla="*/ 2915810 w 11737975"/>
              <a:gd name="connsiteY9041" fmla="*/ 3456464 h 6679095"/>
              <a:gd name="connsiteX9042" fmla="*/ 2923756 w 11737975"/>
              <a:gd name="connsiteY9042" fmla="*/ 3448519 h 6679095"/>
              <a:gd name="connsiteX9043" fmla="*/ 2938113 w 11737975"/>
              <a:gd name="connsiteY9043" fmla="*/ 3456065 h 6679095"/>
              <a:gd name="connsiteX9044" fmla="*/ 2927161 w 11737975"/>
              <a:gd name="connsiteY9044" fmla="*/ 3445112 h 6679095"/>
              <a:gd name="connsiteX9045" fmla="*/ 2916213 w 11737975"/>
              <a:gd name="connsiteY9045" fmla="*/ 3434164 h 6679095"/>
              <a:gd name="connsiteX9046" fmla="*/ 5939973 w 11737975"/>
              <a:gd name="connsiteY9046" fmla="*/ 3433387 h 6679095"/>
              <a:gd name="connsiteX9047" fmla="*/ 5936919 w 11737975"/>
              <a:gd name="connsiteY9047" fmla="*/ 3448018 h 6679095"/>
              <a:gd name="connsiteX9048" fmla="*/ 5945562 w 11737975"/>
              <a:gd name="connsiteY9048" fmla="*/ 3459889 h 6679095"/>
              <a:gd name="connsiteX9049" fmla="*/ 5951955 w 11737975"/>
              <a:gd name="connsiteY9049" fmla="*/ 3455754 h 6679095"/>
              <a:gd name="connsiteX9050" fmla="*/ 5939973 w 11737975"/>
              <a:gd name="connsiteY9050" fmla="*/ 3433387 h 6679095"/>
              <a:gd name="connsiteX9051" fmla="*/ 7073343 w 11737975"/>
              <a:gd name="connsiteY9051" fmla="*/ 3431969 h 6679095"/>
              <a:gd name="connsiteX9052" fmla="*/ 7036653 w 11737975"/>
              <a:gd name="connsiteY9052" fmla="*/ 3452184 h 6679095"/>
              <a:gd name="connsiteX9053" fmla="*/ 7022486 w 11737975"/>
              <a:gd name="connsiteY9053" fmla="*/ 3491392 h 6679095"/>
              <a:gd name="connsiteX9054" fmla="*/ 7028312 w 11737975"/>
              <a:gd name="connsiteY9054" fmla="*/ 3522285 h 6679095"/>
              <a:gd name="connsiteX9055" fmla="*/ 7067114 w 11737975"/>
              <a:gd name="connsiteY9055" fmla="*/ 3546215 h 6679095"/>
              <a:gd name="connsiteX9056" fmla="*/ 7082625 w 11737975"/>
              <a:gd name="connsiteY9056" fmla="*/ 3540537 h 6679095"/>
              <a:gd name="connsiteX9057" fmla="*/ 7086232 w 11737975"/>
              <a:gd name="connsiteY9057" fmla="*/ 3537198 h 6679095"/>
              <a:gd name="connsiteX9058" fmla="*/ 7085438 w 11737975"/>
              <a:gd name="connsiteY9058" fmla="*/ 3543081 h 6679095"/>
              <a:gd name="connsiteX9059" fmla="*/ 7092029 w 11737975"/>
              <a:gd name="connsiteY9059" fmla="*/ 3552279 h 6679095"/>
              <a:gd name="connsiteX9060" fmla="*/ 7101054 w 11737975"/>
              <a:gd name="connsiteY9060" fmla="*/ 3533519 h 6679095"/>
              <a:gd name="connsiteX9061" fmla="*/ 7095919 w 11737975"/>
              <a:gd name="connsiteY9061" fmla="*/ 3528185 h 6679095"/>
              <a:gd name="connsiteX9062" fmla="*/ 7114289 w 11737975"/>
              <a:gd name="connsiteY9062" fmla="*/ 3495077 h 6679095"/>
              <a:gd name="connsiteX9063" fmla="*/ 7112109 w 11737975"/>
              <a:gd name="connsiteY9063" fmla="*/ 3460865 h 6679095"/>
              <a:gd name="connsiteX9064" fmla="*/ 7073343 w 11737975"/>
              <a:gd name="connsiteY9064" fmla="*/ 3431969 h 6679095"/>
              <a:gd name="connsiteX9065" fmla="*/ 2875474 w 11737975"/>
              <a:gd name="connsiteY9065" fmla="*/ 3431100 h 6679095"/>
              <a:gd name="connsiteX9066" fmla="*/ 2865230 w 11737975"/>
              <a:gd name="connsiteY9066" fmla="*/ 3463243 h 6679095"/>
              <a:gd name="connsiteX9067" fmla="*/ 2859653 w 11737975"/>
              <a:gd name="connsiteY9067" fmla="*/ 3468819 h 6679095"/>
              <a:gd name="connsiteX9068" fmla="*/ 2869490 w 11737975"/>
              <a:gd name="connsiteY9068" fmla="*/ 3480887 h 6679095"/>
              <a:gd name="connsiteX9069" fmla="*/ 2881557 w 11737975"/>
              <a:gd name="connsiteY9069" fmla="*/ 3490724 h 6679095"/>
              <a:gd name="connsiteX9070" fmla="*/ 2887133 w 11737975"/>
              <a:gd name="connsiteY9070" fmla="*/ 3485146 h 6679095"/>
              <a:gd name="connsiteX9071" fmla="*/ 2892712 w 11737975"/>
              <a:gd name="connsiteY9071" fmla="*/ 3479570 h 6679095"/>
              <a:gd name="connsiteX9072" fmla="*/ 2897374 w 11737975"/>
              <a:gd name="connsiteY9072" fmla="*/ 3453002 h 6679095"/>
              <a:gd name="connsiteX9073" fmla="*/ 2887538 w 11737975"/>
              <a:gd name="connsiteY9073" fmla="*/ 3440935 h 6679095"/>
              <a:gd name="connsiteX9074" fmla="*/ 2875474 w 11737975"/>
              <a:gd name="connsiteY9074" fmla="*/ 3431100 h 6679095"/>
              <a:gd name="connsiteX9075" fmla="*/ 2532720 w 11737975"/>
              <a:gd name="connsiteY9075" fmla="*/ 3430739 h 6679095"/>
              <a:gd name="connsiteX9076" fmla="*/ 2530465 w 11737975"/>
              <a:gd name="connsiteY9076" fmla="*/ 3432995 h 6679095"/>
              <a:gd name="connsiteX9077" fmla="*/ 2529337 w 11737975"/>
              <a:gd name="connsiteY9077" fmla="*/ 3434123 h 6679095"/>
              <a:gd name="connsiteX9078" fmla="*/ 2539160 w 11737975"/>
              <a:gd name="connsiteY9078" fmla="*/ 3446202 h 6679095"/>
              <a:gd name="connsiteX9079" fmla="*/ 2540288 w 11737975"/>
              <a:gd name="connsiteY9079" fmla="*/ 3445073 h 6679095"/>
              <a:gd name="connsiteX9080" fmla="*/ 2541416 w 11737975"/>
              <a:gd name="connsiteY9080" fmla="*/ 3443945 h 6679095"/>
              <a:gd name="connsiteX9081" fmla="*/ 2542544 w 11737975"/>
              <a:gd name="connsiteY9081" fmla="*/ 3442819 h 6679095"/>
              <a:gd name="connsiteX9082" fmla="*/ 2543671 w 11737975"/>
              <a:gd name="connsiteY9082" fmla="*/ 3441691 h 6679095"/>
              <a:gd name="connsiteX9083" fmla="*/ 2544800 w 11737975"/>
              <a:gd name="connsiteY9083" fmla="*/ 3440562 h 6679095"/>
              <a:gd name="connsiteX9084" fmla="*/ 2532720 w 11737975"/>
              <a:gd name="connsiteY9084" fmla="*/ 3430739 h 6679095"/>
              <a:gd name="connsiteX9085" fmla="*/ 7181051 w 11737975"/>
              <a:gd name="connsiteY9085" fmla="*/ 3427937 h 6679095"/>
              <a:gd name="connsiteX9086" fmla="*/ 7174134 w 11737975"/>
              <a:gd name="connsiteY9086" fmla="*/ 3470138 h 6679095"/>
              <a:gd name="connsiteX9087" fmla="*/ 7181051 w 11737975"/>
              <a:gd name="connsiteY9087" fmla="*/ 3427937 h 6679095"/>
              <a:gd name="connsiteX9088" fmla="*/ 6960374 w 11737975"/>
              <a:gd name="connsiteY9088" fmla="*/ 3420773 h 6679095"/>
              <a:gd name="connsiteX9089" fmla="*/ 6953958 w 11737975"/>
              <a:gd name="connsiteY9089" fmla="*/ 3422084 h 6679095"/>
              <a:gd name="connsiteX9090" fmla="*/ 6953886 w 11737975"/>
              <a:gd name="connsiteY9090" fmla="*/ 3431121 h 6679095"/>
              <a:gd name="connsiteX9091" fmla="*/ 6966319 w 11737975"/>
              <a:gd name="connsiteY9091" fmla="*/ 3422356 h 6679095"/>
              <a:gd name="connsiteX9092" fmla="*/ 6960374 w 11737975"/>
              <a:gd name="connsiteY9092" fmla="*/ 3420773 h 6679095"/>
              <a:gd name="connsiteX9093" fmla="*/ 3848080 w 11737975"/>
              <a:gd name="connsiteY9093" fmla="*/ 3419498 h 6679095"/>
              <a:gd name="connsiteX9094" fmla="*/ 3851386 w 11737975"/>
              <a:gd name="connsiteY9094" fmla="*/ 3420137 h 6679095"/>
              <a:gd name="connsiteX9095" fmla="*/ 3843362 w 11737975"/>
              <a:gd name="connsiteY9095" fmla="*/ 3422116 h 6679095"/>
              <a:gd name="connsiteX9096" fmla="*/ 3839410 w 11737975"/>
              <a:gd name="connsiteY9096" fmla="*/ 3422859 h 6679095"/>
              <a:gd name="connsiteX9097" fmla="*/ 3841912 w 11737975"/>
              <a:gd name="connsiteY9097" fmla="*/ 3419963 h 6679095"/>
              <a:gd name="connsiteX9098" fmla="*/ 3848080 w 11737975"/>
              <a:gd name="connsiteY9098" fmla="*/ 3419498 h 6679095"/>
              <a:gd name="connsiteX9099" fmla="*/ 7100154 w 11737975"/>
              <a:gd name="connsiteY9099" fmla="*/ 3416717 h 6679095"/>
              <a:gd name="connsiteX9100" fmla="*/ 7098027 w 11737975"/>
              <a:gd name="connsiteY9100" fmla="*/ 3418248 h 6679095"/>
              <a:gd name="connsiteX9101" fmla="*/ 7097154 w 11737975"/>
              <a:gd name="connsiteY9101" fmla="*/ 3423161 h 6679095"/>
              <a:gd name="connsiteX9102" fmla="*/ 7106931 w 11737975"/>
              <a:gd name="connsiteY9102" fmla="*/ 3419239 h 6679095"/>
              <a:gd name="connsiteX9103" fmla="*/ 7100154 w 11737975"/>
              <a:gd name="connsiteY9103" fmla="*/ 3416717 h 6679095"/>
              <a:gd name="connsiteX9104" fmla="*/ 7072754 w 11737975"/>
              <a:gd name="connsiteY9104" fmla="*/ 3415649 h 6679095"/>
              <a:gd name="connsiteX9105" fmla="*/ 7068402 w 11737975"/>
              <a:gd name="connsiteY9105" fmla="*/ 3422185 h 6679095"/>
              <a:gd name="connsiteX9106" fmla="*/ 7077682 w 11737975"/>
              <a:gd name="connsiteY9106" fmla="*/ 3428580 h 6679095"/>
              <a:gd name="connsiteX9107" fmla="*/ 7080156 w 11737975"/>
              <a:gd name="connsiteY9107" fmla="*/ 3416415 h 6679095"/>
              <a:gd name="connsiteX9108" fmla="*/ 7072754 w 11737975"/>
              <a:gd name="connsiteY9108" fmla="*/ 3415649 h 6679095"/>
              <a:gd name="connsiteX9109" fmla="*/ 6241178 w 11737975"/>
              <a:gd name="connsiteY9109" fmla="*/ 3411678 h 6679095"/>
              <a:gd name="connsiteX9110" fmla="*/ 6238693 w 11737975"/>
              <a:gd name="connsiteY9110" fmla="*/ 3427047 h 6679095"/>
              <a:gd name="connsiteX9111" fmla="*/ 6248399 w 11737975"/>
              <a:gd name="connsiteY9111" fmla="*/ 3445678 h 6679095"/>
              <a:gd name="connsiteX9112" fmla="*/ 6251446 w 11737975"/>
              <a:gd name="connsiteY9112" fmla="*/ 3446494 h 6679095"/>
              <a:gd name="connsiteX9113" fmla="*/ 6252968 w 11737975"/>
              <a:gd name="connsiteY9113" fmla="*/ 3446903 h 6679095"/>
              <a:gd name="connsiteX9114" fmla="*/ 6255453 w 11737975"/>
              <a:gd name="connsiteY9114" fmla="*/ 3431537 h 6679095"/>
              <a:gd name="connsiteX9115" fmla="*/ 6252407 w 11737975"/>
              <a:gd name="connsiteY9115" fmla="*/ 3430721 h 6679095"/>
              <a:gd name="connsiteX9116" fmla="*/ 6251364 w 11737975"/>
              <a:gd name="connsiteY9116" fmla="*/ 3428721 h 6679095"/>
              <a:gd name="connsiteX9117" fmla="*/ 6252715 w 11737975"/>
              <a:gd name="connsiteY9117" fmla="*/ 3429086 h 6679095"/>
              <a:gd name="connsiteX9118" fmla="*/ 6247223 w 11737975"/>
              <a:gd name="connsiteY9118" fmla="*/ 3412905 h 6679095"/>
              <a:gd name="connsiteX9119" fmla="*/ 6245647 w 11737975"/>
              <a:gd name="connsiteY9119" fmla="*/ 3417744 h 6679095"/>
              <a:gd name="connsiteX9120" fmla="*/ 6242702 w 11737975"/>
              <a:gd name="connsiteY9120" fmla="*/ 3412087 h 6679095"/>
              <a:gd name="connsiteX9121" fmla="*/ 6241178 w 11737975"/>
              <a:gd name="connsiteY9121" fmla="*/ 3411678 h 6679095"/>
              <a:gd name="connsiteX9122" fmla="*/ 6900527 w 11737975"/>
              <a:gd name="connsiteY9122" fmla="*/ 3411184 h 6679095"/>
              <a:gd name="connsiteX9123" fmla="*/ 6900751 w 11737975"/>
              <a:gd name="connsiteY9123" fmla="*/ 3422308 h 6679095"/>
              <a:gd name="connsiteX9124" fmla="*/ 6907382 w 11737975"/>
              <a:gd name="connsiteY9124" fmla="*/ 3426372 h 6679095"/>
              <a:gd name="connsiteX9125" fmla="*/ 6900527 w 11737975"/>
              <a:gd name="connsiteY9125" fmla="*/ 3411184 h 6679095"/>
              <a:gd name="connsiteX9126" fmla="*/ 2961398 w 11737975"/>
              <a:gd name="connsiteY9126" fmla="*/ 3410877 h 6679095"/>
              <a:gd name="connsiteX9127" fmla="*/ 2958118 w 11737975"/>
              <a:gd name="connsiteY9127" fmla="*/ 3414157 h 6679095"/>
              <a:gd name="connsiteX9128" fmla="*/ 2952235 w 11737975"/>
              <a:gd name="connsiteY9128" fmla="*/ 3411827 h 6679095"/>
              <a:gd name="connsiteX9129" fmla="*/ 2950578 w 11737975"/>
              <a:gd name="connsiteY9129" fmla="*/ 3412458 h 6679095"/>
              <a:gd name="connsiteX9130" fmla="*/ 2953746 w 11737975"/>
              <a:gd name="connsiteY9130" fmla="*/ 3418530 h 6679095"/>
              <a:gd name="connsiteX9131" fmla="*/ 2964696 w 11737975"/>
              <a:gd name="connsiteY9131" fmla="*/ 3429481 h 6679095"/>
              <a:gd name="connsiteX9132" fmla="*/ 2965790 w 11737975"/>
              <a:gd name="connsiteY9132" fmla="*/ 3428388 h 6679095"/>
              <a:gd name="connsiteX9133" fmla="*/ 2969070 w 11737975"/>
              <a:gd name="connsiteY9133" fmla="*/ 3425108 h 6679095"/>
              <a:gd name="connsiteX9134" fmla="*/ 2971257 w 11737975"/>
              <a:gd name="connsiteY9134" fmla="*/ 3422923 h 6679095"/>
              <a:gd name="connsiteX9135" fmla="*/ 2972351 w 11737975"/>
              <a:gd name="connsiteY9135" fmla="*/ 3421829 h 6679095"/>
              <a:gd name="connsiteX9136" fmla="*/ 2961398 w 11737975"/>
              <a:gd name="connsiteY9136" fmla="*/ 3410877 h 6679095"/>
              <a:gd name="connsiteX9137" fmla="*/ 7591063 w 11737975"/>
              <a:gd name="connsiteY9137" fmla="*/ 3410786 h 6679095"/>
              <a:gd name="connsiteX9138" fmla="*/ 7577965 w 11737975"/>
              <a:gd name="connsiteY9138" fmla="*/ 3415492 h 6679095"/>
              <a:gd name="connsiteX9139" fmla="*/ 7568467 w 11737975"/>
              <a:gd name="connsiteY9139" fmla="*/ 3426478 h 6679095"/>
              <a:gd name="connsiteX9140" fmla="*/ 7565007 w 11737975"/>
              <a:gd name="connsiteY9140" fmla="*/ 3455047 h 6679095"/>
              <a:gd name="connsiteX9141" fmla="*/ 7591063 w 11737975"/>
              <a:gd name="connsiteY9141" fmla="*/ 3410786 h 6679095"/>
              <a:gd name="connsiteX9142" fmla="*/ 6872598 w 11737975"/>
              <a:gd name="connsiteY9142" fmla="*/ 3408770 h 6679095"/>
              <a:gd name="connsiteX9143" fmla="*/ 6867605 w 11737975"/>
              <a:gd name="connsiteY9143" fmla="*/ 3425294 h 6679095"/>
              <a:gd name="connsiteX9144" fmla="*/ 6868081 w 11737975"/>
              <a:gd name="connsiteY9144" fmla="*/ 3426745 h 6679095"/>
              <a:gd name="connsiteX9145" fmla="*/ 6867483 w 11737975"/>
              <a:gd name="connsiteY9145" fmla="*/ 3428390 h 6679095"/>
              <a:gd name="connsiteX9146" fmla="*/ 6872378 w 11737975"/>
              <a:gd name="connsiteY9146" fmla="*/ 3442396 h 6679095"/>
              <a:gd name="connsiteX9147" fmla="*/ 6873279 w 11737975"/>
              <a:gd name="connsiteY9147" fmla="*/ 3442603 h 6679095"/>
              <a:gd name="connsiteX9148" fmla="*/ 6874040 w 11737975"/>
              <a:gd name="connsiteY9148" fmla="*/ 3444924 h 6679095"/>
              <a:gd name="connsiteX9149" fmla="*/ 6873180 w 11737975"/>
              <a:gd name="connsiteY9149" fmla="*/ 3446177 h 6679095"/>
              <a:gd name="connsiteX9150" fmla="*/ 6856548 w 11737975"/>
              <a:gd name="connsiteY9150" fmla="*/ 3447096 h 6679095"/>
              <a:gd name="connsiteX9151" fmla="*/ 6842858 w 11737975"/>
              <a:gd name="connsiteY9151" fmla="*/ 3458206 h 6679095"/>
              <a:gd name="connsiteX9152" fmla="*/ 6856171 w 11737975"/>
              <a:gd name="connsiteY9152" fmla="*/ 3465621 h 6679095"/>
              <a:gd name="connsiteX9153" fmla="*/ 6867122 w 11737975"/>
              <a:gd name="connsiteY9153" fmla="*/ 3467127 h 6679095"/>
              <a:gd name="connsiteX9154" fmla="*/ 6864681 w 11737975"/>
              <a:gd name="connsiteY9154" fmla="*/ 3481317 h 6679095"/>
              <a:gd name="connsiteX9155" fmla="*/ 6858795 w 11737975"/>
              <a:gd name="connsiteY9155" fmla="*/ 3497363 h 6679095"/>
              <a:gd name="connsiteX9156" fmla="*/ 6881465 w 11737975"/>
              <a:gd name="connsiteY9156" fmla="*/ 3479335 h 6679095"/>
              <a:gd name="connsiteX9157" fmla="*/ 6880724 w 11737975"/>
              <a:gd name="connsiteY9157" fmla="*/ 3468393 h 6679095"/>
              <a:gd name="connsiteX9158" fmla="*/ 6906067 w 11737975"/>
              <a:gd name="connsiteY9158" fmla="*/ 3461898 h 6679095"/>
              <a:gd name="connsiteX9159" fmla="*/ 6890058 w 11737975"/>
              <a:gd name="connsiteY9159" fmla="*/ 3447481 h 6679095"/>
              <a:gd name="connsiteX9160" fmla="*/ 6886190 w 11737975"/>
              <a:gd name="connsiteY9160" fmla="*/ 3433958 h 6679095"/>
              <a:gd name="connsiteX9161" fmla="*/ 6888082 w 11737975"/>
              <a:gd name="connsiteY9161" fmla="*/ 3426361 h 6679095"/>
              <a:gd name="connsiteX9162" fmla="*/ 6887135 w 11737975"/>
              <a:gd name="connsiteY9162" fmla="*/ 3424437 h 6679095"/>
              <a:gd name="connsiteX9163" fmla="*/ 6884018 w 11737975"/>
              <a:gd name="connsiteY9163" fmla="*/ 3423602 h 6679095"/>
              <a:gd name="connsiteX9164" fmla="*/ 6883056 w 11737975"/>
              <a:gd name="connsiteY9164" fmla="*/ 3423344 h 6679095"/>
              <a:gd name="connsiteX9165" fmla="*/ 6879704 w 11737975"/>
              <a:gd name="connsiteY9165" fmla="*/ 3414594 h 6679095"/>
              <a:gd name="connsiteX9166" fmla="*/ 6872598 w 11737975"/>
              <a:gd name="connsiteY9166" fmla="*/ 3408770 h 6679095"/>
              <a:gd name="connsiteX9167" fmla="*/ 2533841 w 11737975"/>
              <a:gd name="connsiteY9167" fmla="*/ 3407719 h 6679095"/>
              <a:gd name="connsiteX9168" fmla="*/ 2540226 w 11737975"/>
              <a:gd name="connsiteY9168" fmla="*/ 3423234 h 6679095"/>
              <a:gd name="connsiteX9169" fmla="*/ 2550035 w 11737975"/>
              <a:gd name="connsiteY9169" fmla="*/ 3435327 h 6679095"/>
              <a:gd name="connsiteX9170" fmla="*/ 2551176 w 11737975"/>
              <a:gd name="connsiteY9170" fmla="*/ 3434186 h 6679095"/>
              <a:gd name="connsiteX9171" fmla="*/ 2552319 w 11737975"/>
              <a:gd name="connsiteY9171" fmla="*/ 3433044 h 6679095"/>
              <a:gd name="connsiteX9172" fmla="*/ 2555742 w 11737975"/>
              <a:gd name="connsiteY9172" fmla="*/ 3429620 h 6679095"/>
              <a:gd name="connsiteX9173" fmla="*/ 2556883 w 11737975"/>
              <a:gd name="connsiteY9173" fmla="*/ 3428480 h 6679095"/>
              <a:gd name="connsiteX9174" fmla="*/ 2545931 w 11737975"/>
              <a:gd name="connsiteY9174" fmla="*/ 3417527 h 6679095"/>
              <a:gd name="connsiteX9175" fmla="*/ 2533841 w 11737975"/>
              <a:gd name="connsiteY9175" fmla="*/ 3407719 h 6679095"/>
              <a:gd name="connsiteX9176" fmla="*/ 3886225 w 11737975"/>
              <a:gd name="connsiteY9176" fmla="*/ 3407010 h 6679095"/>
              <a:gd name="connsiteX9177" fmla="*/ 3900927 w 11737975"/>
              <a:gd name="connsiteY9177" fmla="*/ 3414594 h 6679095"/>
              <a:gd name="connsiteX9178" fmla="*/ 3889711 w 11737975"/>
              <a:gd name="connsiteY9178" fmla="*/ 3419926 h 6679095"/>
              <a:gd name="connsiteX9179" fmla="*/ 3871868 w 11737975"/>
              <a:gd name="connsiteY9179" fmla="*/ 3420479 h 6679095"/>
              <a:gd name="connsiteX9180" fmla="*/ 3859553 w 11737975"/>
              <a:gd name="connsiteY9180" fmla="*/ 3419214 h 6679095"/>
              <a:gd name="connsiteX9181" fmla="*/ 3859998 w 11737975"/>
              <a:gd name="connsiteY9181" fmla="*/ 3418983 h 6679095"/>
              <a:gd name="connsiteX9182" fmla="*/ 3854136 w 11737975"/>
              <a:gd name="connsiteY9182" fmla="*/ 3407739 h 6679095"/>
              <a:gd name="connsiteX9183" fmla="*/ 3886225 w 11737975"/>
              <a:gd name="connsiteY9183" fmla="*/ 3407010 h 6679095"/>
              <a:gd name="connsiteX9184" fmla="*/ 2455758 w 11737975"/>
              <a:gd name="connsiteY9184" fmla="*/ 3405496 h 6679095"/>
              <a:gd name="connsiteX9185" fmla="*/ 2453664 w 11737975"/>
              <a:gd name="connsiteY9185" fmla="*/ 3407590 h 6679095"/>
              <a:gd name="connsiteX9186" fmla="*/ 2450523 w 11737975"/>
              <a:gd name="connsiteY9186" fmla="*/ 3410731 h 6679095"/>
              <a:gd name="connsiteX9187" fmla="*/ 2462522 w 11737975"/>
              <a:gd name="connsiteY9187" fmla="*/ 3420636 h 6679095"/>
              <a:gd name="connsiteX9188" fmla="*/ 2464616 w 11737975"/>
              <a:gd name="connsiteY9188" fmla="*/ 3418542 h 6679095"/>
              <a:gd name="connsiteX9189" fmla="*/ 2465664 w 11737975"/>
              <a:gd name="connsiteY9189" fmla="*/ 3417494 h 6679095"/>
              <a:gd name="connsiteX9190" fmla="*/ 2466710 w 11737975"/>
              <a:gd name="connsiteY9190" fmla="*/ 3416446 h 6679095"/>
              <a:gd name="connsiteX9191" fmla="*/ 2455758 w 11737975"/>
              <a:gd name="connsiteY9191" fmla="*/ 3405496 h 6679095"/>
              <a:gd name="connsiteX9192" fmla="*/ 7486479 w 11737975"/>
              <a:gd name="connsiteY9192" fmla="*/ 3401855 h 6679095"/>
              <a:gd name="connsiteX9193" fmla="*/ 7463795 w 11737975"/>
              <a:gd name="connsiteY9193" fmla="*/ 3410808 h 6679095"/>
              <a:gd name="connsiteX9194" fmla="*/ 7422240 w 11737975"/>
              <a:gd name="connsiteY9194" fmla="*/ 3444049 h 6679095"/>
              <a:gd name="connsiteX9195" fmla="*/ 7447000 w 11737975"/>
              <a:gd name="connsiteY9195" fmla="*/ 3443393 h 6679095"/>
              <a:gd name="connsiteX9196" fmla="*/ 7468141 w 11737975"/>
              <a:gd name="connsiteY9196" fmla="*/ 3434466 h 6679095"/>
              <a:gd name="connsiteX9197" fmla="*/ 7466667 w 11737975"/>
              <a:gd name="connsiteY9197" fmla="*/ 3436250 h 6679095"/>
              <a:gd name="connsiteX9198" fmla="*/ 7501125 w 11737975"/>
              <a:gd name="connsiteY9198" fmla="*/ 3423341 h 6679095"/>
              <a:gd name="connsiteX9199" fmla="*/ 7494772 w 11737975"/>
              <a:gd name="connsiteY9199" fmla="*/ 3418291 h 6679095"/>
              <a:gd name="connsiteX9200" fmla="*/ 7512000 w 11737975"/>
              <a:gd name="connsiteY9200" fmla="*/ 3405016 h 6679095"/>
              <a:gd name="connsiteX9201" fmla="*/ 7486479 w 11737975"/>
              <a:gd name="connsiteY9201" fmla="*/ 3401855 h 6679095"/>
              <a:gd name="connsiteX9202" fmla="*/ 7046155 w 11737975"/>
              <a:gd name="connsiteY9202" fmla="*/ 3400629 h 6679095"/>
              <a:gd name="connsiteX9203" fmla="*/ 7038958 w 11737975"/>
              <a:gd name="connsiteY9203" fmla="*/ 3414322 h 6679095"/>
              <a:gd name="connsiteX9204" fmla="*/ 7041644 w 11737975"/>
              <a:gd name="connsiteY9204" fmla="*/ 3428014 h 6679095"/>
              <a:gd name="connsiteX9205" fmla="*/ 7058593 w 11737975"/>
              <a:gd name="connsiteY9205" fmla="*/ 3418565 h 6679095"/>
              <a:gd name="connsiteX9206" fmla="*/ 7046155 w 11737975"/>
              <a:gd name="connsiteY9206" fmla="*/ 3400629 h 6679095"/>
              <a:gd name="connsiteX9207" fmla="*/ 6219370 w 11737975"/>
              <a:gd name="connsiteY9207" fmla="*/ 3399075 h 6679095"/>
              <a:gd name="connsiteX9208" fmla="*/ 6217116 w 11737975"/>
              <a:gd name="connsiteY9208" fmla="*/ 3399222 h 6679095"/>
              <a:gd name="connsiteX9209" fmla="*/ 6212456 w 11737975"/>
              <a:gd name="connsiteY9209" fmla="*/ 3403985 h 6679095"/>
              <a:gd name="connsiteX9210" fmla="*/ 6207999 w 11737975"/>
              <a:gd name="connsiteY9210" fmla="*/ 3402792 h 6679095"/>
              <a:gd name="connsiteX9211" fmla="*/ 6202506 w 11737975"/>
              <a:gd name="connsiteY9211" fmla="*/ 3417351 h 6679095"/>
              <a:gd name="connsiteX9212" fmla="*/ 6203991 w 11737975"/>
              <a:gd name="connsiteY9212" fmla="*/ 3417748 h 6679095"/>
              <a:gd name="connsiteX9213" fmla="*/ 6208449 w 11737975"/>
              <a:gd name="connsiteY9213" fmla="*/ 3418942 h 6679095"/>
              <a:gd name="connsiteX9214" fmla="*/ 6215876 w 11737975"/>
              <a:gd name="connsiteY9214" fmla="*/ 3420933 h 6679095"/>
              <a:gd name="connsiteX9215" fmla="*/ 6217362 w 11737975"/>
              <a:gd name="connsiteY9215" fmla="*/ 3421332 h 6679095"/>
              <a:gd name="connsiteX9216" fmla="*/ 6219884 w 11737975"/>
              <a:gd name="connsiteY9216" fmla="*/ 3405975 h 6679095"/>
              <a:gd name="connsiteX9217" fmla="*/ 6219370 w 11737975"/>
              <a:gd name="connsiteY9217" fmla="*/ 3399075 h 6679095"/>
              <a:gd name="connsiteX9218" fmla="*/ 7130032 w 11737975"/>
              <a:gd name="connsiteY9218" fmla="*/ 3396870 h 6679095"/>
              <a:gd name="connsiteX9219" fmla="*/ 7127038 w 11737975"/>
              <a:gd name="connsiteY9219" fmla="*/ 3398169 h 6679095"/>
              <a:gd name="connsiteX9220" fmla="*/ 7122672 w 11737975"/>
              <a:gd name="connsiteY9220" fmla="*/ 3412182 h 6679095"/>
              <a:gd name="connsiteX9221" fmla="*/ 7122533 w 11737975"/>
              <a:gd name="connsiteY9221" fmla="*/ 3414936 h 6679095"/>
              <a:gd name="connsiteX9222" fmla="*/ 7121788 w 11737975"/>
              <a:gd name="connsiteY9222" fmla="*/ 3414767 h 6679095"/>
              <a:gd name="connsiteX9223" fmla="*/ 7116772 w 11737975"/>
              <a:gd name="connsiteY9223" fmla="*/ 3437718 h 6679095"/>
              <a:gd name="connsiteX9224" fmla="*/ 7122310 w 11737975"/>
              <a:gd name="connsiteY9224" fmla="*/ 3438497 h 6679095"/>
              <a:gd name="connsiteX9225" fmla="*/ 7131397 w 11737975"/>
              <a:gd name="connsiteY9225" fmla="*/ 3423856 h 6679095"/>
              <a:gd name="connsiteX9226" fmla="*/ 7129886 w 11737975"/>
              <a:gd name="connsiteY9226" fmla="*/ 3421921 h 6679095"/>
              <a:gd name="connsiteX9227" fmla="*/ 7130627 w 11737975"/>
              <a:gd name="connsiteY9227" fmla="*/ 3418490 h 6679095"/>
              <a:gd name="connsiteX9228" fmla="*/ 7130032 w 11737975"/>
              <a:gd name="connsiteY9228" fmla="*/ 3396870 h 6679095"/>
              <a:gd name="connsiteX9229" fmla="*/ 7877319 w 11737975"/>
              <a:gd name="connsiteY9229" fmla="*/ 3391902 h 6679095"/>
              <a:gd name="connsiteX9230" fmla="*/ 7865799 w 11737975"/>
              <a:gd name="connsiteY9230" fmla="*/ 3396571 h 6679095"/>
              <a:gd name="connsiteX9231" fmla="*/ 7853869 w 11737975"/>
              <a:gd name="connsiteY9231" fmla="*/ 3405842 h 6679095"/>
              <a:gd name="connsiteX9232" fmla="*/ 7861413 w 11737975"/>
              <a:gd name="connsiteY9232" fmla="*/ 3419425 h 6679095"/>
              <a:gd name="connsiteX9233" fmla="*/ 7877319 w 11737975"/>
              <a:gd name="connsiteY9233" fmla="*/ 3391902 h 6679095"/>
              <a:gd name="connsiteX9234" fmla="*/ 7278530 w 11737975"/>
              <a:gd name="connsiteY9234" fmla="*/ 3391466 h 6679095"/>
              <a:gd name="connsiteX9235" fmla="*/ 7268593 w 11737975"/>
              <a:gd name="connsiteY9235" fmla="*/ 3394972 h 6679095"/>
              <a:gd name="connsiteX9236" fmla="*/ 7271914 w 11737975"/>
              <a:gd name="connsiteY9236" fmla="*/ 3460236 h 6679095"/>
              <a:gd name="connsiteX9237" fmla="*/ 7279800 w 11737975"/>
              <a:gd name="connsiteY9237" fmla="*/ 3462318 h 6679095"/>
              <a:gd name="connsiteX9238" fmla="*/ 7288391 w 11737975"/>
              <a:gd name="connsiteY9238" fmla="*/ 3394077 h 6679095"/>
              <a:gd name="connsiteX9239" fmla="*/ 7278530 w 11737975"/>
              <a:gd name="connsiteY9239" fmla="*/ 3391466 h 6679095"/>
              <a:gd name="connsiteX9240" fmla="*/ 7143216 w 11737975"/>
              <a:gd name="connsiteY9240" fmla="*/ 3387390 h 6679095"/>
              <a:gd name="connsiteX9241" fmla="*/ 7148363 w 11737975"/>
              <a:gd name="connsiteY9241" fmla="*/ 3416153 h 6679095"/>
              <a:gd name="connsiteX9242" fmla="*/ 7151327 w 11737975"/>
              <a:gd name="connsiteY9242" fmla="*/ 3394141 h 6679095"/>
              <a:gd name="connsiteX9243" fmla="*/ 7143216 w 11737975"/>
              <a:gd name="connsiteY9243" fmla="*/ 3387390 h 6679095"/>
              <a:gd name="connsiteX9244" fmla="*/ 7758873 w 11737975"/>
              <a:gd name="connsiteY9244" fmla="*/ 3385079 h 6679095"/>
              <a:gd name="connsiteX9245" fmla="*/ 7744513 w 11737975"/>
              <a:gd name="connsiteY9245" fmla="*/ 3398541 h 6679095"/>
              <a:gd name="connsiteX9246" fmla="*/ 7764130 w 11737975"/>
              <a:gd name="connsiteY9246" fmla="*/ 3404804 h 6679095"/>
              <a:gd name="connsiteX9247" fmla="*/ 7758873 w 11737975"/>
              <a:gd name="connsiteY9247" fmla="*/ 3385079 h 6679095"/>
              <a:gd name="connsiteX9248" fmla="*/ 2987270 w 11737975"/>
              <a:gd name="connsiteY9248" fmla="*/ 3385006 h 6679095"/>
              <a:gd name="connsiteX9249" fmla="*/ 2976610 w 11737975"/>
              <a:gd name="connsiteY9249" fmla="*/ 3387452 h 6679095"/>
              <a:gd name="connsiteX9250" fmla="*/ 2973082 w 11737975"/>
              <a:gd name="connsiteY9250" fmla="*/ 3389954 h 6679095"/>
              <a:gd name="connsiteX9251" fmla="*/ 2975000 w 11737975"/>
              <a:gd name="connsiteY9251" fmla="*/ 3397274 h 6679095"/>
              <a:gd name="connsiteX9252" fmla="*/ 2973885 w 11737975"/>
              <a:gd name="connsiteY9252" fmla="*/ 3398390 h 6679095"/>
              <a:gd name="connsiteX9253" fmla="*/ 2985952 w 11737975"/>
              <a:gd name="connsiteY9253" fmla="*/ 3408226 h 6679095"/>
              <a:gd name="connsiteX9254" fmla="*/ 2998221 w 11737975"/>
              <a:gd name="connsiteY9254" fmla="*/ 3395956 h 6679095"/>
              <a:gd name="connsiteX9255" fmla="*/ 2987270 w 11737975"/>
              <a:gd name="connsiteY9255" fmla="*/ 3385006 h 6679095"/>
              <a:gd name="connsiteX9256" fmla="*/ 6021957 w 11737975"/>
              <a:gd name="connsiteY9256" fmla="*/ 3384798 h 6679095"/>
              <a:gd name="connsiteX9257" fmla="*/ 6023442 w 11737975"/>
              <a:gd name="connsiteY9257" fmla="*/ 3393074 h 6679095"/>
              <a:gd name="connsiteX9258" fmla="*/ 6036323 w 11737975"/>
              <a:gd name="connsiteY9258" fmla="*/ 3405613 h 6679095"/>
              <a:gd name="connsiteX9259" fmla="*/ 6036465 w 11737975"/>
              <a:gd name="connsiteY9259" fmla="*/ 3405554 h 6679095"/>
              <a:gd name="connsiteX9260" fmla="*/ 6036758 w 11737975"/>
              <a:gd name="connsiteY9260" fmla="*/ 3414834 h 6679095"/>
              <a:gd name="connsiteX9261" fmla="*/ 6040473 w 11737975"/>
              <a:gd name="connsiteY9261" fmla="*/ 3417980 h 6679095"/>
              <a:gd name="connsiteX9262" fmla="*/ 6034026 w 11737975"/>
              <a:gd name="connsiteY9262" fmla="*/ 3422779 h 6679095"/>
              <a:gd name="connsiteX9263" fmla="*/ 6037736 w 11737975"/>
              <a:gd name="connsiteY9263" fmla="*/ 3442794 h 6679095"/>
              <a:gd name="connsiteX9264" fmla="*/ 6049678 w 11737975"/>
              <a:gd name="connsiteY9264" fmla="*/ 3455161 h 6679095"/>
              <a:gd name="connsiteX9265" fmla="*/ 6047006 w 11737975"/>
              <a:gd name="connsiteY9265" fmla="*/ 3455814 h 6679095"/>
              <a:gd name="connsiteX9266" fmla="*/ 6035869 w 11737975"/>
              <a:gd name="connsiteY9266" fmla="*/ 3457751 h 6679095"/>
              <a:gd name="connsiteX9267" fmla="*/ 6036326 w 11737975"/>
              <a:gd name="connsiteY9267" fmla="*/ 3455167 h 6679095"/>
              <a:gd name="connsiteX9268" fmla="*/ 6031156 w 11737975"/>
              <a:gd name="connsiteY9268" fmla="*/ 3453354 h 6679095"/>
              <a:gd name="connsiteX9269" fmla="*/ 6031496 w 11737975"/>
              <a:gd name="connsiteY9269" fmla="*/ 3453176 h 6679095"/>
              <a:gd name="connsiteX9270" fmla="*/ 6025362 w 11737975"/>
              <a:gd name="connsiteY9270" fmla="*/ 3440823 h 6679095"/>
              <a:gd name="connsiteX9271" fmla="*/ 6019728 w 11737975"/>
              <a:gd name="connsiteY9271" fmla="*/ 3438969 h 6679095"/>
              <a:gd name="connsiteX9272" fmla="*/ 6029780 w 11737975"/>
              <a:gd name="connsiteY9272" fmla="*/ 3436675 h 6679095"/>
              <a:gd name="connsiteX9273" fmla="*/ 6031930 w 11737975"/>
              <a:gd name="connsiteY9273" fmla="*/ 3432639 h 6679095"/>
              <a:gd name="connsiteX9274" fmla="*/ 6025641 w 11737975"/>
              <a:gd name="connsiteY9274" fmla="*/ 3418635 h 6679095"/>
              <a:gd name="connsiteX9275" fmla="*/ 6017983 w 11737975"/>
              <a:gd name="connsiteY9275" fmla="*/ 3408979 h 6679095"/>
              <a:gd name="connsiteX9276" fmla="*/ 6020539 w 11737975"/>
              <a:gd name="connsiteY9276" fmla="*/ 3402228 h 6679095"/>
              <a:gd name="connsiteX9277" fmla="*/ 3899330 w 11737975"/>
              <a:gd name="connsiteY9277" fmla="*/ 3384009 h 6679095"/>
              <a:gd name="connsiteX9278" fmla="*/ 3901890 w 11737975"/>
              <a:gd name="connsiteY9278" fmla="*/ 3385856 h 6679095"/>
              <a:gd name="connsiteX9279" fmla="*/ 3909988 w 11737975"/>
              <a:gd name="connsiteY9279" fmla="*/ 3410286 h 6679095"/>
              <a:gd name="connsiteX9280" fmla="*/ 3907935 w 11737975"/>
              <a:gd name="connsiteY9280" fmla="*/ 3411261 h 6679095"/>
              <a:gd name="connsiteX9281" fmla="*/ 3898858 w 11737975"/>
              <a:gd name="connsiteY9281" fmla="*/ 3403563 h 6679095"/>
              <a:gd name="connsiteX9282" fmla="*/ 3896240 w 11737975"/>
              <a:gd name="connsiteY9282" fmla="*/ 3388445 h 6679095"/>
              <a:gd name="connsiteX9283" fmla="*/ 2748075 w 11737975"/>
              <a:gd name="connsiteY9283" fmla="*/ 3381828 h 6679095"/>
              <a:gd name="connsiteX9284" fmla="*/ 2742539 w 11737975"/>
              <a:gd name="connsiteY9284" fmla="*/ 3387367 h 6679095"/>
              <a:gd name="connsiteX9285" fmla="*/ 2742790 w 11737975"/>
              <a:gd name="connsiteY9285" fmla="*/ 3407556 h 6679095"/>
              <a:gd name="connsiteX9286" fmla="*/ 2736144 w 11737975"/>
              <a:gd name="connsiteY9286" fmla="*/ 3414202 h 6679095"/>
              <a:gd name="connsiteX9287" fmla="*/ 2729749 w 11737975"/>
              <a:gd name="connsiteY9287" fmla="*/ 3441038 h 6679095"/>
              <a:gd name="connsiteX9288" fmla="*/ 2739970 w 11737975"/>
              <a:gd name="connsiteY9288" fmla="*/ 3451259 h 6679095"/>
              <a:gd name="connsiteX9289" fmla="*/ 2751298 w 11737975"/>
              <a:gd name="connsiteY9289" fmla="*/ 3460371 h 6679095"/>
              <a:gd name="connsiteX9290" fmla="*/ 2757692 w 11737975"/>
              <a:gd name="connsiteY9290" fmla="*/ 3433536 h 6679095"/>
              <a:gd name="connsiteX9291" fmla="*/ 2751903 w 11737975"/>
              <a:gd name="connsiteY9291" fmla="*/ 3418885 h 6679095"/>
              <a:gd name="connsiteX9292" fmla="*/ 2762123 w 11737975"/>
              <a:gd name="connsiteY9292" fmla="*/ 3429105 h 6679095"/>
              <a:gd name="connsiteX9293" fmla="*/ 2763231 w 11737975"/>
              <a:gd name="connsiteY9293" fmla="*/ 3427998 h 6679095"/>
              <a:gd name="connsiteX9294" fmla="*/ 2764087 w 11737975"/>
              <a:gd name="connsiteY9294" fmla="*/ 3406700 h 6679095"/>
              <a:gd name="connsiteX9295" fmla="*/ 2758297 w 11737975"/>
              <a:gd name="connsiteY9295" fmla="*/ 3392049 h 6679095"/>
              <a:gd name="connsiteX9296" fmla="*/ 2759405 w 11737975"/>
              <a:gd name="connsiteY9296" fmla="*/ 3390941 h 6679095"/>
              <a:gd name="connsiteX9297" fmla="*/ 2748075 w 11737975"/>
              <a:gd name="connsiteY9297" fmla="*/ 3381828 h 6679095"/>
              <a:gd name="connsiteX9298" fmla="*/ 7618668 w 11737975"/>
              <a:gd name="connsiteY9298" fmla="*/ 3380170 h 6679095"/>
              <a:gd name="connsiteX9299" fmla="*/ 7614524 w 11737975"/>
              <a:gd name="connsiteY9299" fmla="*/ 3388319 h 6679095"/>
              <a:gd name="connsiteX9300" fmla="*/ 7628521 w 11737975"/>
              <a:gd name="connsiteY9300" fmla="*/ 3410280 h 6679095"/>
              <a:gd name="connsiteX9301" fmla="*/ 7618668 w 11737975"/>
              <a:gd name="connsiteY9301" fmla="*/ 3380170 h 6679095"/>
              <a:gd name="connsiteX9302" fmla="*/ 2574959 w 11737975"/>
              <a:gd name="connsiteY9302" fmla="*/ 3366603 h 6679095"/>
              <a:gd name="connsiteX9303" fmla="*/ 2572744 w 11737975"/>
              <a:gd name="connsiteY9303" fmla="*/ 3368818 h 6679095"/>
              <a:gd name="connsiteX9304" fmla="*/ 2582585 w 11737975"/>
              <a:gd name="connsiteY9304" fmla="*/ 3380874 h 6679095"/>
              <a:gd name="connsiteX9305" fmla="*/ 2594644 w 11737975"/>
              <a:gd name="connsiteY9305" fmla="*/ 3390718 h 6679095"/>
              <a:gd name="connsiteX9306" fmla="*/ 2596860 w 11737975"/>
              <a:gd name="connsiteY9306" fmla="*/ 3388504 h 6679095"/>
              <a:gd name="connsiteX9307" fmla="*/ 2587015 w 11737975"/>
              <a:gd name="connsiteY9307" fmla="*/ 3376444 h 6679095"/>
              <a:gd name="connsiteX9308" fmla="*/ 2574959 w 11737975"/>
              <a:gd name="connsiteY9308" fmla="*/ 3366603 h 6679095"/>
              <a:gd name="connsiteX9309" fmla="*/ 7326698 w 11737975"/>
              <a:gd name="connsiteY9309" fmla="*/ 3364935 h 6679095"/>
              <a:gd name="connsiteX9310" fmla="*/ 7304635 w 11737975"/>
              <a:gd name="connsiteY9310" fmla="*/ 3368679 h 6679095"/>
              <a:gd name="connsiteX9311" fmla="*/ 7301040 w 11737975"/>
              <a:gd name="connsiteY9311" fmla="*/ 3373324 h 6679095"/>
              <a:gd name="connsiteX9312" fmla="*/ 7330620 w 11737975"/>
              <a:gd name="connsiteY9312" fmla="*/ 3424575 h 6679095"/>
              <a:gd name="connsiteX9313" fmla="*/ 7364686 w 11737975"/>
              <a:gd name="connsiteY9313" fmla="*/ 3420112 h 6679095"/>
              <a:gd name="connsiteX9314" fmla="*/ 7326698 w 11737975"/>
              <a:gd name="connsiteY9314" fmla="*/ 3364935 h 6679095"/>
              <a:gd name="connsiteX9315" fmla="*/ 7261137 w 11737975"/>
              <a:gd name="connsiteY9315" fmla="*/ 3364710 h 6679095"/>
              <a:gd name="connsiteX9316" fmla="*/ 7253803 w 11737975"/>
              <a:gd name="connsiteY9316" fmla="*/ 3368452 h 6679095"/>
              <a:gd name="connsiteX9317" fmla="*/ 7255812 w 11737975"/>
              <a:gd name="connsiteY9317" fmla="*/ 3379986 h 6679095"/>
              <a:gd name="connsiteX9318" fmla="*/ 7259445 w 11737975"/>
              <a:gd name="connsiteY9318" fmla="*/ 3381901 h 6679095"/>
              <a:gd name="connsiteX9319" fmla="*/ 7261137 w 11737975"/>
              <a:gd name="connsiteY9319" fmla="*/ 3364710 h 6679095"/>
              <a:gd name="connsiteX9320" fmla="*/ 7383678 w 11737975"/>
              <a:gd name="connsiteY9320" fmla="*/ 3362725 h 6679095"/>
              <a:gd name="connsiteX9321" fmla="*/ 7372033 w 11737975"/>
              <a:gd name="connsiteY9321" fmla="*/ 3379712 h 6679095"/>
              <a:gd name="connsiteX9322" fmla="*/ 7377774 w 11737975"/>
              <a:gd name="connsiteY9322" fmla="*/ 3396306 h 6679095"/>
              <a:gd name="connsiteX9323" fmla="*/ 7383678 w 11737975"/>
              <a:gd name="connsiteY9323" fmla="*/ 3362725 h 6679095"/>
              <a:gd name="connsiteX9324" fmla="*/ 6319777 w 11737975"/>
              <a:gd name="connsiteY9324" fmla="*/ 3362667 h 6679095"/>
              <a:gd name="connsiteX9325" fmla="*/ 6317667 w 11737975"/>
              <a:gd name="connsiteY9325" fmla="*/ 3394157 h 6679095"/>
              <a:gd name="connsiteX9326" fmla="*/ 6324039 w 11737975"/>
              <a:gd name="connsiteY9326" fmla="*/ 3396766 h 6679095"/>
              <a:gd name="connsiteX9327" fmla="*/ 6319777 w 11737975"/>
              <a:gd name="connsiteY9327" fmla="*/ 3362667 h 6679095"/>
              <a:gd name="connsiteX9328" fmla="*/ 7017104 w 11737975"/>
              <a:gd name="connsiteY9328" fmla="*/ 3360674 h 6679095"/>
              <a:gd name="connsiteX9329" fmla="*/ 7007781 w 11737975"/>
              <a:gd name="connsiteY9329" fmla="*/ 3369608 h 6679095"/>
              <a:gd name="connsiteX9330" fmla="*/ 7013119 w 11737975"/>
              <a:gd name="connsiteY9330" fmla="*/ 3402092 h 6679095"/>
              <a:gd name="connsiteX9331" fmla="*/ 7029504 w 11737975"/>
              <a:gd name="connsiteY9331" fmla="*/ 3398794 h 6679095"/>
              <a:gd name="connsiteX9332" fmla="*/ 7017104 w 11737975"/>
              <a:gd name="connsiteY9332" fmla="*/ 3360674 h 6679095"/>
              <a:gd name="connsiteX9333" fmla="*/ 7227951 w 11737975"/>
              <a:gd name="connsiteY9333" fmla="*/ 3359568 h 6679095"/>
              <a:gd name="connsiteX9334" fmla="*/ 7213701 w 11737975"/>
              <a:gd name="connsiteY9334" fmla="*/ 3360227 h 6679095"/>
              <a:gd name="connsiteX9335" fmla="*/ 7192994 w 11737975"/>
              <a:gd name="connsiteY9335" fmla="*/ 3377228 h 6679095"/>
              <a:gd name="connsiteX9336" fmla="*/ 7189659 w 11737975"/>
              <a:gd name="connsiteY9336" fmla="*/ 3390764 h 6679095"/>
              <a:gd name="connsiteX9337" fmla="*/ 7188751 w 11737975"/>
              <a:gd name="connsiteY9337" fmla="*/ 3388041 h 6679095"/>
              <a:gd name="connsiteX9338" fmla="*/ 7183432 w 11737975"/>
              <a:gd name="connsiteY9338" fmla="*/ 3382180 h 6679095"/>
              <a:gd name="connsiteX9339" fmla="*/ 7174842 w 11737975"/>
              <a:gd name="connsiteY9339" fmla="*/ 3384401 h 6679095"/>
              <a:gd name="connsiteX9340" fmla="*/ 7185134 w 11737975"/>
              <a:gd name="connsiteY9340" fmla="*/ 3410191 h 6679095"/>
              <a:gd name="connsiteX9341" fmla="*/ 7191629 w 11737975"/>
              <a:gd name="connsiteY9341" fmla="*/ 3396879 h 6679095"/>
              <a:gd name="connsiteX9342" fmla="*/ 7209152 w 11737975"/>
              <a:gd name="connsiteY9342" fmla="*/ 3387283 h 6679095"/>
              <a:gd name="connsiteX9343" fmla="*/ 7227951 w 11737975"/>
              <a:gd name="connsiteY9343" fmla="*/ 3359568 h 6679095"/>
              <a:gd name="connsiteX9344" fmla="*/ 6967380 w 11737975"/>
              <a:gd name="connsiteY9344" fmla="*/ 3356916 h 6679095"/>
              <a:gd name="connsiteX9345" fmla="*/ 6964453 w 11737975"/>
              <a:gd name="connsiteY9345" fmla="*/ 3358147 h 6679095"/>
              <a:gd name="connsiteX9346" fmla="*/ 6964283 w 11737975"/>
              <a:gd name="connsiteY9346" fmla="*/ 3371187 h 6679095"/>
              <a:gd name="connsiteX9347" fmla="*/ 6967380 w 11737975"/>
              <a:gd name="connsiteY9347" fmla="*/ 3356916 h 6679095"/>
              <a:gd name="connsiteX9348" fmla="*/ 3018089 w 11737975"/>
              <a:gd name="connsiteY9348" fmla="*/ 3354184 h 6679095"/>
              <a:gd name="connsiteX9349" fmla="*/ 3026715 w 11737975"/>
              <a:gd name="connsiteY9349" fmla="*/ 3365026 h 6679095"/>
              <a:gd name="connsiteX9350" fmla="*/ 3037555 w 11737975"/>
              <a:gd name="connsiteY9350" fmla="*/ 3373651 h 6679095"/>
              <a:gd name="connsiteX9351" fmla="*/ 3038664 w 11737975"/>
              <a:gd name="connsiteY9351" fmla="*/ 3372544 h 6679095"/>
              <a:gd name="connsiteX9352" fmla="*/ 3049507 w 11737975"/>
              <a:gd name="connsiteY9352" fmla="*/ 3381170 h 6679095"/>
              <a:gd name="connsiteX9353" fmla="*/ 3039771 w 11737975"/>
              <a:gd name="connsiteY9353" fmla="*/ 3371436 h 6679095"/>
              <a:gd name="connsiteX9354" fmla="*/ 3031146 w 11737975"/>
              <a:gd name="connsiteY9354" fmla="*/ 3360594 h 6679095"/>
              <a:gd name="connsiteX9355" fmla="*/ 3018089 w 11737975"/>
              <a:gd name="connsiteY9355" fmla="*/ 3354184 h 6679095"/>
              <a:gd name="connsiteX9356" fmla="*/ 2770870 w 11737975"/>
              <a:gd name="connsiteY9356" fmla="*/ 3353196 h 6679095"/>
              <a:gd name="connsiteX9357" fmla="*/ 2781818 w 11737975"/>
              <a:gd name="connsiteY9357" fmla="*/ 3364146 h 6679095"/>
              <a:gd name="connsiteX9358" fmla="*/ 2761902 w 11737975"/>
              <a:gd name="connsiteY9358" fmla="*/ 3362161 h 6679095"/>
              <a:gd name="connsiteX9359" fmla="*/ 2752936 w 11737975"/>
              <a:gd name="connsiteY9359" fmla="*/ 3371128 h 6679095"/>
              <a:gd name="connsiteX9360" fmla="*/ 2761644 w 11737975"/>
              <a:gd name="connsiteY9360" fmla="*/ 3384319 h 6679095"/>
              <a:gd name="connsiteX9361" fmla="*/ 2773716 w 11737975"/>
              <a:gd name="connsiteY9361" fmla="*/ 3394151 h 6679095"/>
              <a:gd name="connsiteX9362" fmla="*/ 2783804 w 11737975"/>
              <a:gd name="connsiteY9362" fmla="*/ 3384063 h 6679095"/>
              <a:gd name="connsiteX9363" fmla="*/ 2802599 w 11737975"/>
              <a:gd name="connsiteY9363" fmla="*/ 3387167 h 6679095"/>
              <a:gd name="connsiteX9364" fmla="*/ 2798374 w 11737975"/>
              <a:gd name="connsiteY9364" fmla="*/ 3369493 h 6679095"/>
              <a:gd name="connsiteX9365" fmla="*/ 2770870 w 11737975"/>
              <a:gd name="connsiteY9365" fmla="*/ 3353196 h 6679095"/>
              <a:gd name="connsiteX9366" fmla="*/ 7473769 w 11737975"/>
              <a:gd name="connsiteY9366" fmla="*/ 3349850 h 6679095"/>
              <a:gd name="connsiteX9367" fmla="*/ 7455119 w 11737975"/>
              <a:gd name="connsiteY9367" fmla="*/ 3364345 h 6679095"/>
              <a:gd name="connsiteX9368" fmla="*/ 7460148 w 11737975"/>
              <a:gd name="connsiteY9368" fmla="*/ 3376571 h 6679095"/>
              <a:gd name="connsiteX9369" fmla="*/ 7479579 w 11737975"/>
              <a:gd name="connsiteY9369" fmla="*/ 3357245 h 6679095"/>
              <a:gd name="connsiteX9370" fmla="*/ 7473769 w 11737975"/>
              <a:gd name="connsiteY9370" fmla="*/ 3349850 h 6679095"/>
              <a:gd name="connsiteX9371" fmla="*/ 7065895 w 11737975"/>
              <a:gd name="connsiteY9371" fmla="*/ 3349330 h 6679095"/>
              <a:gd name="connsiteX9372" fmla="*/ 7052859 w 11737975"/>
              <a:gd name="connsiteY9372" fmla="*/ 3362078 h 6679095"/>
              <a:gd name="connsiteX9373" fmla="*/ 7052672 w 11737975"/>
              <a:gd name="connsiteY9373" fmla="*/ 3363808 h 6679095"/>
              <a:gd name="connsiteX9374" fmla="*/ 7050398 w 11737975"/>
              <a:gd name="connsiteY9374" fmla="*/ 3364188 h 6679095"/>
              <a:gd name="connsiteX9375" fmla="*/ 7041459 w 11737975"/>
              <a:gd name="connsiteY9375" fmla="*/ 3388431 h 6679095"/>
              <a:gd name="connsiteX9376" fmla="*/ 7051281 w 11737975"/>
              <a:gd name="connsiteY9376" fmla="*/ 3394246 h 6679095"/>
              <a:gd name="connsiteX9377" fmla="*/ 7057049 w 11737975"/>
              <a:gd name="connsiteY9377" fmla="*/ 3384356 h 6679095"/>
              <a:gd name="connsiteX9378" fmla="*/ 7064101 w 11737975"/>
              <a:gd name="connsiteY9378" fmla="*/ 3389779 h 6679095"/>
              <a:gd name="connsiteX9379" fmla="*/ 7077418 w 11737975"/>
              <a:gd name="connsiteY9379" fmla="*/ 3349391 h 6679095"/>
              <a:gd name="connsiteX9380" fmla="*/ 7065895 w 11737975"/>
              <a:gd name="connsiteY9380" fmla="*/ 3349330 h 6679095"/>
              <a:gd name="connsiteX9381" fmla="*/ 2699133 w 11737975"/>
              <a:gd name="connsiteY9381" fmla="*/ 3347369 h 6679095"/>
              <a:gd name="connsiteX9382" fmla="*/ 2696232 w 11737975"/>
              <a:gd name="connsiteY9382" fmla="*/ 3347532 h 6679095"/>
              <a:gd name="connsiteX9383" fmla="*/ 2663709 w 11737975"/>
              <a:gd name="connsiteY9383" fmla="*/ 3401955 h 6679095"/>
              <a:gd name="connsiteX9384" fmla="*/ 2672431 w 11737975"/>
              <a:gd name="connsiteY9384" fmla="*/ 3415136 h 6679095"/>
              <a:gd name="connsiteX9385" fmla="*/ 2685611 w 11737975"/>
              <a:gd name="connsiteY9385" fmla="*/ 3423858 h 6679095"/>
              <a:gd name="connsiteX9386" fmla="*/ 2718133 w 11737975"/>
              <a:gd name="connsiteY9386" fmla="*/ 3369433 h 6679095"/>
              <a:gd name="connsiteX9387" fmla="*/ 2709410 w 11737975"/>
              <a:gd name="connsiteY9387" fmla="*/ 3356254 h 6679095"/>
              <a:gd name="connsiteX9388" fmla="*/ 2699133 w 11737975"/>
              <a:gd name="connsiteY9388" fmla="*/ 3347369 h 6679095"/>
              <a:gd name="connsiteX9389" fmla="*/ 6905549 w 11737975"/>
              <a:gd name="connsiteY9389" fmla="*/ 3346500 h 6679095"/>
              <a:gd name="connsiteX9390" fmla="*/ 6904690 w 11737975"/>
              <a:gd name="connsiteY9390" fmla="*/ 3351516 h 6679095"/>
              <a:gd name="connsiteX9391" fmla="*/ 6910736 w 11737975"/>
              <a:gd name="connsiteY9391" fmla="*/ 3352507 h 6679095"/>
              <a:gd name="connsiteX9392" fmla="*/ 6909978 w 11737975"/>
              <a:gd name="connsiteY9392" fmla="*/ 3346722 h 6679095"/>
              <a:gd name="connsiteX9393" fmla="*/ 6905549 w 11737975"/>
              <a:gd name="connsiteY9393" fmla="*/ 3346500 h 6679095"/>
              <a:gd name="connsiteX9394" fmla="*/ 7304214 w 11737975"/>
              <a:gd name="connsiteY9394" fmla="*/ 3340061 h 6679095"/>
              <a:gd name="connsiteX9395" fmla="*/ 7296519 w 11737975"/>
              <a:gd name="connsiteY9395" fmla="*/ 3341686 h 6679095"/>
              <a:gd name="connsiteX9396" fmla="*/ 7289791 w 11737975"/>
              <a:gd name="connsiteY9396" fmla="*/ 3364035 h 6679095"/>
              <a:gd name="connsiteX9397" fmla="*/ 7299641 w 11737975"/>
              <a:gd name="connsiteY9397" fmla="*/ 3368856 h 6679095"/>
              <a:gd name="connsiteX9398" fmla="*/ 7304214 w 11737975"/>
              <a:gd name="connsiteY9398" fmla="*/ 3340061 h 6679095"/>
              <a:gd name="connsiteX9399" fmla="*/ 2587696 w 11737975"/>
              <a:gd name="connsiteY9399" fmla="*/ 3339264 h 6679095"/>
              <a:gd name="connsiteX9400" fmla="*/ 2582058 w 11737975"/>
              <a:gd name="connsiteY9400" fmla="*/ 3344902 h 6679095"/>
              <a:gd name="connsiteX9401" fmla="*/ 2586672 w 11737975"/>
              <a:gd name="connsiteY9401" fmla="*/ 3358539 h 6679095"/>
              <a:gd name="connsiteX9402" fmla="*/ 2585545 w 11737975"/>
              <a:gd name="connsiteY9402" fmla="*/ 3359667 h 6679095"/>
              <a:gd name="connsiteX9403" fmla="*/ 2595798 w 11737975"/>
              <a:gd name="connsiteY9403" fmla="*/ 3367664 h 6679095"/>
              <a:gd name="connsiteX9404" fmla="*/ 2591185 w 11737975"/>
              <a:gd name="connsiteY9404" fmla="*/ 3354027 h 6679095"/>
              <a:gd name="connsiteX9405" fmla="*/ 2595694 w 11737975"/>
              <a:gd name="connsiteY9405" fmla="*/ 3349517 h 6679095"/>
              <a:gd name="connsiteX9406" fmla="*/ 2596823 w 11737975"/>
              <a:gd name="connsiteY9406" fmla="*/ 3348389 h 6679095"/>
              <a:gd name="connsiteX9407" fmla="*/ 2587696 w 11737975"/>
              <a:gd name="connsiteY9407" fmla="*/ 3339264 h 6679095"/>
              <a:gd name="connsiteX9408" fmla="*/ 2510981 w 11737975"/>
              <a:gd name="connsiteY9408" fmla="*/ 3335674 h 6679095"/>
              <a:gd name="connsiteX9409" fmla="*/ 2509861 w 11737975"/>
              <a:gd name="connsiteY9409" fmla="*/ 3336793 h 6679095"/>
              <a:gd name="connsiteX9410" fmla="*/ 2503148 w 11737975"/>
              <a:gd name="connsiteY9410" fmla="*/ 3343506 h 6679095"/>
              <a:gd name="connsiteX9411" fmla="*/ 2511155 w 11737975"/>
              <a:gd name="connsiteY9411" fmla="*/ 3353751 h 6679095"/>
              <a:gd name="connsiteX9412" fmla="*/ 2520280 w 11737975"/>
              <a:gd name="connsiteY9412" fmla="*/ 3362876 h 6679095"/>
              <a:gd name="connsiteX9413" fmla="*/ 2523637 w 11737975"/>
              <a:gd name="connsiteY9413" fmla="*/ 3359520 h 6679095"/>
              <a:gd name="connsiteX9414" fmla="*/ 2520106 w 11737975"/>
              <a:gd name="connsiteY9414" fmla="*/ 3344800 h 6679095"/>
              <a:gd name="connsiteX9415" fmla="*/ 2510981 w 11737975"/>
              <a:gd name="connsiteY9415" fmla="*/ 3335674 h 6679095"/>
              <a:gd name="connsiteX9416" fmla="*/ 7446069 w 11737975"/>
              <a:gd name="connsiteY9416" fmla="*/ 3333137 h 6679095"/>
              <a:gd name="connsiteX9417" fmla="*/ 7433322 w 11737975"/>
              <a:gd name="connsiteY9417" fmla="*/ 3335128 h 6679095"/>
              <a:gd name="connsiteX9418" fmla="*/ 7431345 w 11737975"/>
              <a:gd name="connsiteY9418" fmla="*/ 3367618 h 6679095"/>
              <a:gd name="connsiteX9419" fmla="*/ 7446069 w 11737975"/>
              <a:gd name="connsiteY9419" fmla="*/ 3333137 h 6679095"/>
              <a:gd name="connsiteX9420" fmla="*/ 2808962 w 11737975"/>
              <a:gd name="connsiteY9420" fmla="*/ 3327558 h 6679095"/>
              <a:gd name="connsiteX9421" fmla="*/ 2811109 w 11737975"/>
              <a:gd name="connsiteY9421" fmla="*/ 3333397 h 6679095"/>
              <a:gd name="connsiteX9422" fmla="*/ 2801070 w 11737975"/>
              <a:gd name="connsiteY9422" fmla="*/ 3343437 h 6679095"/>
              <a:gd name="connsiteX9423" fmla="*/ 2791031 w 11737975"/>
              <a:gd name="connsiteY9423" fmla="*/ 3353475 h 6679095"/>
              <a:gd name="connsiteX9424" fmla="*/ 2800137 w 11737975"/>
              <a:gd name="connsiteY9424" fmla="*/ 3364810 h 6679095"/>
              <a:gd name="connsiteX9425" fmla="*/ 2811471 w 11737975"/>
              <a:gd name="connsiteY9425" fmla="*/ 3373915 h 6679095"/>
              <a:gd name="connsiteX9426" fmla="*/ 2817050 w 11737975"/>
              <a:gd name="connsiteY9426" fmla="*/ 3368338 h 6679095"/>
              <a:gd name="connsiteX9427" fmla="*/ 2822626 w 11737975"/>
              <a:gd name="connsiteY9427" fmla="*/ 3362761 h 6679095"/>
              <a:gd name="connsiteX9428" fmla="*/ 2831549 w 11737975"/>
              <a:gd name="connsiteY9428" fmla="*/ 3353839 h 6679095"/>
              <a:gd name="connsiteX9429" fmla="*/ 2839357 w 11737975"/>
              <a:gd name="connsiteY9429" fmla="*/ 3346031 h 6679095"/>
              <a:gd name="connsiteX9430" fmla="*/ 2813734 w 11737975"/>
              <a:gd name="connsiteY9430" fmla="*/ 3328216 h 6679095"/>
              <a:gd name="connsiteX9431" fmla="*/ 2808962 w 11737975"/>
              <a:gd name="connsiteY9431" fmla="*/ 3327558 h 6679095"/>
              <a:gd name="connsiteX9432" fmla="*/ 2706587 w 11737975"/>
              <a:gd name="connsiteY9432" fmla="*/ 3322578 h 6679095"/>
              <a:gd name="connsiteX9433" fmla="*/ 2702237 w 11737975"/>
              <a:gd name="connsiteY9433" fmla="*/ 3326928 h 6679095"/>
              <a:gd name="connsiteX9434" fmla="*/ 2697888 w 11737975"/>
              <a:gd name="connsiteY9434" fmla="*/ 3331277 h 6679095"/>
              <a:gd name="connsiteX9435" fmla="*/ 2705925 w 11737975"/>
              <a:gd name="connsiteY9435" fmla="*/ 3341491 h 6679095"/>
              <a:gd name="connsiteX9436" fmla="*/ 2716139 w 11737975"/>
              <a:gd name="connsiteY9436" fmla="*/ 3349528 h 6679095"/>
              <a:gd name="connsiteX9437" fmla="*/ 2720488 w 11737975"/>
              <a:gd name="connsiteY9437" fmla="*/ 3345179 h 6679095"/>
              <a:gd name="connsiteX9438" fmla="*/ 2722664 w 11737975"/>
              <a:gd name="connsiteY9438" fmla="*/ 3343003 h 6679095"/>
              <a:gd name="connsiteX9439" fmla="*/ 2724839 w 11737975"/>
              <a:gd name="connsiteY9439" fmla="*/ 3340828 h 6679095"/>
              <a:gd name="connsiteX9440" fmla="*/ 2716801 w 11737975"/>
              <a:gd name="connsiteY9440" fmla="*/ 3330615 h 6679095"/>
              <a:gd name="connsiteX9441" fmla="*/ 2706587 w 11737975"/>
              <a:gd name="connsiteY9441" fmla="*/ 3322578 h 6679095"/>
              <a:gd name="connsiteX9442" fmla="*/ 3154783 w 11737975"/>
              <a:gd name="connsiteY9442" fmla="*/ 3319695 h 6679095"/>
              <a:gd name="connsiteX9443" fmla="*/ 3151460 w 11737975"/>
              <a:gd name="connsiteY9443" fmla="*/ 3323019 h 6679095"/>
              <a:gd name="connsiteX9444" fmla="*/ 3158761 w 11737975"/>
              <a:gd name="connsiteY9444" fmla="*/ 3330319 h 6679095"/>
              <a:gd name="connsiteX9445" fmla="*/ 3162083 w 11737975"/>
              <a:gd name="connsiteY9445" fmla="*/ 3326995 h 6679095"/>
              <a:gd name="connsiteX9446" fmla="*/ 3163192 w 11737975"/>
              <a:gd name="connsiteY9446" fmla="*/ 3325889 h 6679095"/>
              <a:gd name="connsiteX9447" fmla="*/ 3154783 w 11737975"/>
              <a:gd name="connsiteY9447" fmla="*/ 3319695 h 6679095"/>
              <a:gd name="connsiteX9448" fmla="*/ 3135785 w 11737975"/>
              <a:gd name="connsiteY9448" fmla="*/ 3318620 h 6679095"/>
              <a:gd name="connsiteX9449" fmla="*/ 3134680 w 11737975"/>
              <a:gd name="connsiteY9449" fmla="*/ 3319726 h 6679095"/>
              <a:gd name="connsiteX9450" fmla="*/ 3083637 w 11737975"/>
              <a:gd name="connsiteY9450" fmla="*/ 3330618 h 6679095"/>
              <a:gd name="connsiteX9451" fmla="*/ 3041526 w 11737975"/>
              <a:gd name="connsiteY9451" fmla="*/ 3352651 h 6679095"/>
              <a:gd name="connsiteX9452" fmla="*/ 3040420 w 11737975"/>
              <a:gd name="connsiteY9452" fmla="*/ 3353757 h 6679095"/>
              <a:gd name="connsiteX9453" fmla="*/ 3051565 w 11737975"/>
              <a:gd name="connsiteY9453" fmla="*/ 3362690 h 6679095"/>
              <a:gd name="connsiteX9454" fmla="*/ 3103713 w 11737975"/>
              <a:gd name="connsiteY9454" fmla="*/ 3350693 h 6679095"/>
              <a:gd name="connsiteX9455" fmla="*/ 3144718 w 11737975"/>
              <a:gd name="connsiteY9455" fmla="*/ 3329765 h 6679095"/>
              <a:gd name="connsiteX9456" fmla="*/ 3135785 w 11737975"/>
              <a:gd name="connsiteY9456" fmla="*/ 3318620 h 6679095"/>
              <a:gd name="connsiteX9457" fmla="*/ 6058937 w 11737975"/>
              <a:gd name="connsiteY9457" fmla="*/ 3318260 h 6679095"/>
              <a:gd name="connsiteX9458" fmla="*/ 6047021 w 11737975"/>
              <a:gd name="connsiteY9458" fmla="*/ 3329215 h 6679095"/>
              <a:gd name="connsiteX9459" fmla="*/ 6041664 w 11737975"/>
              <a:gd name="connsiteY9459" fmla="*/ 3344364 h 6679095"/>
              <a:gd name="connsiteX9460" fmla="*/ 6070819 w 11737975"/>
              <a:gd name="connsiteY9460" fmla="*/ 3390486 h 6679095"/>
              <a:gd name="connsiteX9461" fmla="*/ 6090823 w 11737975"/>
              <a:gd name="connsiteY9461" fmla="*/ 3391110 h 6679095"/>
              <a:gd name="connsiteX9462" fmla="*/ 6123452 w 11737975"/>
              <a:gd name="connsiteY9462" fmla="*/ 3349213 h 6679095"/>
              <a:gd name="connsiteX9463" fmla="*/ 6058937 w 11737975"/>
              <a:gd name="connsiteY9463" fmla="*/ 3318260 h 6679095"/>
              <a:gd name="connsiteX9464" fmla="*/ 7600138 w 11737975"/>
              <a:gd name="connsiteY9464" fmla="*/ 3314180 h 6679095"/>
              <a:gd name="connsiteX9465" fmla="*/ 7582771 w 11737975"/>
              <a:gd name="connsiteY9465" fmla="*/ 3315772 h 6679095"/>
              <a:gd name="connsiteX9466" fmla="*/ 7568591 w 11737975"/>
              <a:gd name="connsiteY9466" fmla="*/ 3325010 h 6679095"/>
              <a:gd name="connsiteX9467" fmla="*/ 7544414 w 11737975"/>
              <a:gd name="connsiteY9467" fmla="*/ 3353136 h 6679095"/>
              <a:gd name="connsiteX9468" fmla="*/ 7560865 w 11737975"/>
              <a:gd name="connsiteY9468" fmla="*/ 3349118 h 6679095"/>
              <a:gd name="connsiteX9469" fmla="*/ 7600138 w 11737975"/>
              <a:gd name="connsiteY9469" fmla="*/ 3314180 h 6679095"/>
              <a:gd name="connsiteX9470" fmla="*/ 3163705 w 11737975"/>
              <a:gd name="connsiteY9470" fmla="*/ 3310774 h 6679095"/>
              <a:gd name="connsiteX9471" fmla="*/ 3176102 w 11737975"/>
              <a:gd name="connsiteY9471" fmla="*/ 3325144 h 6679095"/>
              <a:gd name="connsiteX9472" fmla="*/ 3182765 w 11737975"/>
              <a:gd name="connsiteY9472" fmla="*/ 3327175 h 6679095"/>
              <a:gd name="connsiteX9473" fmla="*/ 3184302 w 11737975"/>
              <a:gd name="connsiteY9473" fmla="*/ 3329114 h 6679095"/>
              <a:gd name="connsiteX9474" fmla="*/ 3185429 w 11737975"/>
              <a:gd name="connsiteY9474" fmla="*/ 3327986 h 6679095"/>
              <a:gd name="connsiteX9475" fmla="*/ 3182765 w 11737975"/>
              <a:gd name="connsiteY9475" fmla="*/ 3327175 h 6679095"/>
              <a:gd name="connsiteX9476" fmla="*/ 3175696 w 11737975"/>
              <a:gd name="connsiteY9476" fmla="*/ 3318253 h 6679095"/>
              <a:gd name="connsiteX9477" fmla="*/ 3163705 w 11737975"/>
              <a:gd name="connsiteY9477" fmla="*/ 3310774 h 6679095"/>
              <a:gd name="connsiteX9478" fmla="*/ 7211708 w 11737975"/>
              <a:gd name="connsiteY9478" fmla="*/ 3309305 h 6679095"/>
              <a:gd name="connsiteX9479" fmla="*/ 7201641 w 11737975"/>
              <a:gd name="connsiteY9479" fmla="*/ 3333191 h 6679095"/>
              <a:gd name="connsiteX9480" fmla="*/ 7180960 w 11737975"/>
              <a:gd name="connsiteY9480" fmla="*/ 3327456 h 6679095"/>
              <a:gd name="connsiteX9481" fmla="*/ 7185975 w 11737975"/>
              <a:gd name="connsiteY9481" fmla="*/ 3337623 h 6679095"/>
              <a:gd name="connsiteX9482" fmla="*/ 7214100 w 11737975"/>
              <a:gd name="connsiteY9482" fmla="*/ 3356221 h 6679095"/>
              <a:gd name="connsiteX9483" fmla="*/ 7209700 w 11737975"/>
              <a:gd name="connsiteY9483" fmla="*/ 3340586 h 6679095"/>
              <a:gd name="connsiteX9484" fmla="*/ 7211708 w 11737975"/>
              <a:gd name="connsiteY9484" fmla="*/ 3309305 h 6679095"/>
              <a:gd name="connsiteX9485" fmla="*/ 6873560 w 11737975"/>
              <a:gd name="connsiteY9485" fmla="*/ 3308969 h 6679095"/>
              <a:gd name="connsiteX9486" fmla="*/ 6869897 w 11737975"/>
              <a:gd name="connsiteY9486" fmla="*/ 3320242 h 6679095"/>
              <a:gd name="connsiteX9487" fmla="*/ 6872696 w 11737975"/>
              <a:gd name="connsiteY9487" fmla="*/ 3325954 h 6679095"/>
              <a:gd name="connsiteX9488" fmla="*/ 6884417 w 11737975"/>
              <a:gd name="connsiteY9488" fmla="*/ 3314042 h 6679095"/>
              <a:gd name="connsiteX9489" fmla="*/ 6873560 w 11737975"/>
              <a:gd name="connsiteY9489" fmla="*/ 3308969 h 6679095"/>
              <a:gd name="connsiteX9490" fmla="*/ 6158940 w 11737975"/>
              <a:gd name="connsiteY9490" fmla="*/ 3307660 h 6679095"/>
              <a:gd name="connsiteX9491" fmla="*/ 6148270 w 11737975"/>
              <a:gd name="connsiteY9491" fmla="*/ 3308796 h 6679095"/>
              <a:gd name="connsiteX9492" fmla="*/ 6148957 w 11737975"/>
              <a:gd name="connsiteY9492" fmla="*/ 3324114 h 6679095"/>
              <a:gd name="connsiteX9493" fmla="*/ 6158176 w 11737975"/>
              <a:gd name="connsiteY9493" fmla="*/ 3332656 h 6679095"/>
              <a:gd name="connsiteX9494" fmla="*/ 6168044 w 11737975"/>
              <a:gd name="connsiteY9494" fmla="*/ 3313873 h 6679095"/>
              <a:gd name="connsiteX9495" fmla="*/ 6158940 w 11737975"/>
              <a:gd name="connsiteY9495" fmla="*/ 3307660 h 6679095"/>
              <a:gd name="connsiteX9496" fmla="*/ 6185026 w 11737975"/>
              <a:gd name="connsiteY9496" fmla="*/ 3305783 h 6679095"/>
              <a:gd name="connsiteX9497" fmla="*/ 6177900 w 11737975"/>
              <a:gd name="connsiteY9497" fmla="*/ 3319907 h 6679095"/>
              <a:gd name="connsiteX9498" fmla="*/ 6177009 w 11737975"/>
              <a:gd name="connsiteY9498" fmla="*/ 3335701 h 6679095"/>
              <a:gd name="connsiteX9499" fmla="*/ 6180128 w 11737975"/>
              <a:gd name="connsiteY9499" fmla="*/ 3336535 h 6679095"/>
              <a:gd name="connsiteX9500" fmla="*/ 6187253 w 11737975"/>
              <a:gd name="connsiteY9500" fmla="*/ 3322414 h 6679095"/>
              <a:gd name="connsiteX9501" fmla="*/ 6188144 w 11737975"/>
              <a:gd name="connsiteY9501" fmla="*/ 3306619 h 6679095"/>
              <a:gd name="connsiteX9502" fmla="*/ 6185026 w 11737975"/>
              <a:gd name="connsiteY9502" fmla="*/ 3305783 h 6679095"/>
              <a:gd name="connsiteX9503" fmla="*/ 7411307 w 11737975"/>
              <a:gd name="connsiteY9503" fmla="*/ 3303094 h 6679095"/>
              <a:gd name="connsiteX9504" fmla="*/ 7405629 w 11737975"/>
              <a:gd name="connsiteY9504" fmla="*/ 3307012 h 6679095"/>
              <a:gd name="connsiteX9505" fmla="*/ 7404052 w 11737975"/>
              <a:gd name="connsiteY9505" fmla="*/ 3315202 h 6679095"/>
              <a:gd name="connsiteX9506" fmla="*/ 7405169 w 11737975"/>
              <a:gd name="connsiteY9506" fmla="*/ 3316567 h 6679095"/>
              <a:gd name="connsiteX9507" fmla="*/ 7396788 w 11737975"/>
              <a:gd name="connsiteY9507" fmla="*/ 3327422 h 6679095"/>
              <a:gd name="connsiteX9508" fmla="*/ 7396310 w 11737975"/>
              <a:gd name="connsiteY9508" fmla="*/ 3327549 h 6679095"/>
              <a:gd name="connsiteX9509" fmla="*/ 7384821 w 11737975"/>
              <a:gd name="connsiteY9509" fmla="*/ 3341243 h 6679095"/>
              <a:gd name="connsiteX9510" fmla="*/ 7384591 w 11737975"/>
              <a:gd name="connsiteY9510" fmla="*/ 3336038 h 6679095"/>
              <a:gd name="connsiteX9511" fmla="*/ 7372738 w 11737975"/>
              <a:gd name="connsiteY9511" fmla="*/ 3333626 h 6679095"/>
              <a:gd name="connsiteX9512" fmla="*/ 7364491 w 11737975"/>
              <a:gd name="connsiteY9512" fmla="*/ 3341826 h 6679095"/>
              <a:gd name="connsiteX9513" fmla="*/ 7365333 w 11737975"/>
              <a:gd name="connsiteY9513" fmla="*/ 3350315 h 6679095"/>
              <a:gd name="connsiteX9514" fmla="*/ 7375397 w 11737975"/>
              <a:gd name="connsiteY9514" fmla="*/ 3353587 h 6679095"/>
              <a:gd name="connsiteX9515" fmla="*/ 7383699 w 11737975"/>
              <a:gd name="connsiteY9515" fmla="*/ 3349256 h 6679095"/>
              <a:gd name="connsiteX9516" fmla="*/ 7383048 w 11737975"/>
              <a:gd name="connsiteY9516" fmla="*/ 3357173 h 6679095"/>
              <a:gd name="connsiteX9517" fmla="*/ 7395937 w 11737975"/>
              <a:gd name="connsiteY9517" fmla="*/ 3346396 h 6679095"/>
              <a:gd name="connsiteX9518" fmla="*/ 7398395 w 11737975"/>
              <a:gd name="connsiteY9518" fmla="*/ 3349482 h 6679095"/>
              <a:gd name="connsiteX9519" fmla="*/ 7417324 w 11737975"/>
              <a:gd name="connsiteY9519" fmla="*/ 3318250 h 6679095"/>
              <a:gd name="connsiteX9520" fmla="*/ 7411939 w 11737975"/>
              <a:gd name="connsiteY9520" fmla="*/ 3317374 h 6679095"/>
              <a:gd name="connsiteX9521" fmla="*/ 7413746 w 11737975"/>
              <a:gd name="connsiteY9521" fmla="*/ 3314133 h 6679095"/>
              <a:gd name="connsiteX9522" fmla="*/ 7411307 w 11737975"/>
              <a:gd name="connsiteY9522" fmla="*/ 3303094 h 6679095"/>
              <a:gd name="connsiteX9523" fmla="*/ 3172809 w 11737975"/>
              <a:gd name="connsiteY9523" fmla="*/ 3301671 h 6679095"/>
              <a:gd name="connsiteX9524" fmla="*/ 3171600 w 11737975"/>
              <a:gd name="connsiteY9524" fmla="*/ 3302879 h 6679095"/>
              <a:gd name="connsiteX9525" fmla="*/ 3170391 w 11737975"/>
              <a:gd name="connsiteY9525" fmla="*/ 3304088 h 6679095"/>
              <a:gd name="connsiteX9526" fmla="*/ 3180126 w 11737975"/>
              <a:gd name="connsiteY9526" fmla="*/ 3313823 h 6679095"/>
              <a:gd name="connsiteX9527" fmla="*/ 3189859 w 11737975"/>
              <a:gd name="connsiteY9527" fmla="*/ 3323556 h 6679095"/>
              <a:gd name="connsiteX9528" fmla="*/ 3200801 w 11737975"/>
              <a:gd name="connsiteY9528" fmla="*/ 3332080 h 6679095"/>
              <a:gd name="connsiteX9529" fmla="*/ 3192276 w 11737975"/>
              <a:gd name="connsiteY9529" fmla="*/ 3321139 h 6679095"/>
              <a:gd name="connsiteX9530" fmla="*/ 3182544 w 11737975"/>
              <a:gd name="connsiteY9530" fmla="*/ 3311406 h 6679095"/>
              <a:gd name="connsiteX9531" fmla="*/ 3172809 w 11737975"/>
              <a:gd name="connsiteY9531" fmla="*/ 3301671 h 6679095"/>
              <a:gd name="connsiteX9532" fmla="*/ 2890151 w 11737975"/>
              <a:gd name="connsiteY9532" fmla="*/ 3299620 h 6679095"/>
              <a:gd name="connsiteX9533" fmla="*/ 2897907 w 11737975"/>
              <a:gd name="connsiteY9533" fmla="*/ 3311940 h 6679095"/>
              <a:gd name="connsiteX9534" fmla="*/ 2909084 w 11737975"/>
              <a:gd name="connsiteY9534" fmla="*/ 3320835 h 6679095"/>
              <a:gd name="connsiteX9535" fmla="*/ 2925969 w 11737975"/>
              <a:gd name="connsiteY9535" fmla="*/ 3324028 h 6679095"/>
              <a:gd name="connsiteX9536" fmla="*/ 2940574 w 11737975"/>
              <a:gd name="connsiteY9536" fmla="*/ 3329500 h 6679095"/>
              <a:gd name="connsiteX9537" fmla="*/ 2931677 w 11737975"/>
              <a:gd name="connsiteY9537" fmla="*/ 3318321 h 6679095"/>
              <a:gd name="connsiteX9538" fmla="*/ 2920496 w 11737975"/>
              <a:gd name="connsiteY9538" fmla="*/ 3309422 h 6679095"/>
              <a:gd name="connsiteX9539" fmla="*/ 2905895 w 11737975"/>
              <a:gd name="connsiteY9539" fmla="*/ 3303951 h 6679095"/>
              <a:gd name="connsiteX9540" fmla="*/ 2890151 w 11737975"/>
              <a:gd name="connsiteY9540" fmla="*/ 3299620 h 6679095"/>
              <a:gd name="connsiteX9541" fmla="*/ 2528640 w 11737975"/>
              <a:gd name="connsiteY9541" fmla="*/ 3296116 h 6679095"/>
              <a:gd name="connsiteX9542" fmla="*/ 2526425 w 11737975"/>
              <a:gd name="connsiteY9542" fmla="*/ 3298332 h 6679095"/>
              <a:gd name="connsiteX9543" fmla="*/ 2536268 w 11737975"/>
              <a:gd name="connsiteY9543" fmla="*/ 3310390 h 6679095"/>
              <a:gd name="connsiteX9544" fmla="*/ 2537375 w 11737975"/>
              <a:gd name="connsiteY9544" fmla="*/ 3309282 h 6679095"/>
              <a:gd name="connsiteX9545" fmla="*/ 2539591 w 11737975"/>
              <a:gd name="connsiteY9545" fmla="*/ 3307068 h 6679095"/>
              <a:gd name="connsiteX9546" fmla="*/ 2540699 w 11737975"/>
              <a:gd name="connsiteY9546" fmla="*/ 3305961 h 6679095"/>
              <a:gd name="connsiteX9547" fmla="*/ 2528640 w 11737975"/>
              <a:gd name="connsiteY9547" fmla="*/ 3296116 h 6679095"/>
              <a:gd name="connsiteX9548" fmla="*/ 3183819 w 11737975"/>
              <a:gd name="connsiteY9548" fmla="*/ 3290660 h 6679095"/>
              <a:gd name="connsiteX9549" fmla="*/ 3182677 w 11737975"/>
              <a:gd name="connsiteY9549" fmla="*/ 3291802 h 6679095"/>
              <a:gd name="connsiteX9550" fmla="*/ 3180395 w 11737975"/>
              <a:gd name="connsiteY9550" fmla="*/ 3294085 h 6679095"/>
              <a:gd name="connsiteX9551" fmla="*/ 3188379 w 11737975"/>
              <a:gd name="connsiteY9551" fmla="*/ 3304351 h 6679095"/>
              <a:gd name="connsiteX9552" fmla="*/ 3198646 w 11737975"/>
              <a:gd name="connsiteY9552" fmla="*/ 3312337 h 6679095"/>
              <a:gd name="connsiteX9553" fmla="*/ 3200929 w 11737975"/>
              <a:gd name="connsiteY9553" fmla="*/ 3310055 h 6679095"/>
              <a:gd name="connsiteX9554" fmla="*/ 3202069 w 11737975"/>
              <a:gd name="connsiteY9554" fmla="*/ 3308913 h 6679095"/>
              <a:gd name="connsiteX9555" fmla="*/ 3203211 w 11737975"/>
              <a:gd name="connsiteY9555" fmla="*/ 3307771 h 6679095"/>
              <a:gd name="connsiteX9556" fmla="*/ 3194085 w 11737975"/>
              <a:gd name="connsiteY9556" fmla="*/ 3298646 h 6679095"/>
              <a:gd name="connsiteX9557" fmla="*/ 3183819 w 11737975"/>
              <a:gd name="connsiteY9557" fmla="*/ 3290660 h 6679095"/>
              <a:gd name="connsiteX9558" fmla="*/ 7331263 w 11737975"/>
              <a:gd name="connsiteY9558" fmla="*/ 3289511 h 6679095"/>
              <a:gd name="connsiteX9559" fmla="*/ 7318635 w 11737975"/>
              <a:gd name="connsiteY9559" fmla="*/ 3323907 h 6679095"/>
              <a:gd name="connsiteX9560" fmla="*/ 7331263 w 11737975"/>
              <a:gd name="connsiteY9560" fmla="*/ 3289511 h 6679095"/>
              <a:gd name="connsiteX9561" fmla="*/ 7507756 w 11737975"/>
              <a:gd name="connsiteY9561" fmla="*/ 3286729 h 6679095"/>
              <a:gd name="connsiteX9562" fmla="*/ 7499590 w 11737975"/>
              <a:gd name="connsiteY9562" fmla="*/ 3286837 h 6679095"/>
              <a:gd name="connsiteX9563" fmla="*/ 7494962 w 11737975"/>
              <a:gd name="connsiteY9563" fmla="*/ 3293487 h 6679095"/>
              <a:gd name="connsiteX9564" fmla="*/ 7496431 w 11737975"/>
              <a:gd name="connsiteY9564" fmla="*/ 3299013 h 6679095"/>
              <a:gd name="connsiteX9565" fmla="*/ 7509456 w 11737975"/>
              <a:gd name="connsiteY9565" fmla="*/ 3294940 h 6679095"/>
              <a:gd name="connsiteX9566" fmla="*/ 7507756 w 11737975"/>
              <a:gd name="connsiteY9566" fmla="*/ 3286729 h 6679095"/>
              <a:gd name="connsiteX9567" fmla="*/ 2917114 w 11737975"/>
              <a:gd name="connsiteY9567" fmla="*/ 3283911 h 6679095"/>
              <a:gd name="connsiteX9568" fmla="*/ 2921044 w 11737975"/>
              <a:gd name="connsiteY9568" fmla="*/ 3288192 h 6679095"/>
              <a:gd name="connsiteX9569" fmla="*/ 2917660 w 11737975"/>
              <a:gd name="connsiteY9569" fmla="*/ 3291576 h 6679095"/>
              <a:gd name="connsiteX9570" fmla="*/ 2926265 w 11737975"/>
              <a:gd name="connsiteY9570" fmla="*/ 3302437 h 6679095"/>
              <a:gd name="connsiteX9571" fmla="*/ 2937128 w 11737975"/>
              <a:gd name="connsiteY9571" fmla="*/ 3311044 h 6679095"/>
              <a:gd name="connsiteX9572" fmla="*/ 2940513 w 11737975"/>
              <a:gd name="connsiteY9572" fmla="*/ 3307661 h 6679095"/>
              <a:gd name="connsiteX9573" fmla="*/ 2922172 w 11737975"/>
              <a:gd name="connsiteY9573" fmla="*/ 3287064 h 6679095"/>
              <a:gd name="connsiteX9574" fmla="*/ 2917958 w 11737975"/>
              <a:gd name="connsiteY9574" fmla="*/ 3283980 h 6679095"/>
              <a:gd name="connsiteX9575" fmla="*/ 2917114 w 11737975"/>
              <a:gd name="connsiteY9575" fmla="*/ 3283911 h 6679095"/>
              <a:gd name="connsiteX9576" fmla="*/ 6877935 w 11737975"/>
              <a:gd name="connsiteY9576" fmla="*/ 3279482 h 6679095"/>
              <a:gd name="connsiteX9577" fmla="*/ 6873811 w 11737975"/>
              <a:gd name="connsiteY9577" fmla="*/ 3280229 h 6679095"/>
              <a:gd name="connsiteX9578" fmla="*/ 6869774 w 11737975"/>
              <a:gd name="connsiteY9578" fmla="*/ 3294486 h 6679095"/>
              <a:gd name="connsiteX9579" fmla="*/ 6880226 w 11737975"/>
              <a:gd name="connsiteY9579" fmla="*/ 3294597 h 6679095"/>
              <a:gd name="connsiteX9580" fmla="*/ 6877935 w 11737975"/>
              <a:gd name="connsiteY9580" fmla="*/ 3279482 h 6679095"/>
              <a:gd name="connsiteX9581" fmla="*/ 7020975 w 11737975"/>
              <a:gd name="connsiteY9581" fmla="*/ 3276411 h 6679095"/>
              <a:gd name="connsiteX9582" fmla="*/ 7026128 w 11737975"/>
              <a:gd name="connsiteY9582" fmla="*/ 3328479 h 6679095"/>
              <a:gd name="connsiteX9583" fmla="*/ 7020975 w 11737975"/>
              <a:gd name="connsiteY9583" fmla="*/ 3276411 h 6679095"/>
              <a:gd name="connsiteX9584" fmla="*/ 6950597 w 11737975"/>
              <a:gd name="connsiteY9584" fmla="*/ 3275580 h 6679095"/>
              <a:gd name="connsiteX9585" fmla="*/ 6930466 w 11737975"/>
              <a:gd name="connsiteY9585" fmla="*/ 3307102 h 6679095"/>
              <a:gd name="connsiteX9586" fmla="*/ 6901849 w 11737975"/>
              <a:gd name="connsiteY9586" fmla="*/ 3292261 h 6679095"/>
              <a:gd name="connsiteX9587" fmla="*/ 6906747 w 11737975"/>
              <a:gd name="connsiteY9587" fmla="*/ 3308607 h 6679095"/>
              <a:gd name="connsiteX9588" fmla="*/ 6943157 w 11737975"/>
              <a:gd name="connsiteY9588" fmla="*/ 3344479 h 6679095"/>
              <a:gd name="connsiteX9589" fmla="*/ 6940418 w 11737975"/>
              <a:gd name="connsiteY9589" fmla="*/ 3320386 h 6679095"/>
              <a:gd name="connsiteX9590" fmla="*/ 6950597 w 11737975"/>
              <a:gd name="connsiteY9590" fmla="*/ 3275580 h 6679095"/>
              <a:gd name="connsiteX9591" fmla="*/ 6981443 w 11737975"/>
              <a:gd name="connsiteY9591" fmla="*/ 3275267 h 6679095"/>
              <a:gd name="connsiteX9592" fmla="*/ 6975327 w 11737975"/>
              <a:gd name="connsiteY9592" fmla="*/ 3276590 h 6679095"/>
              <a:gd name="connsiteX9593" fmla="*/ 6966918 w 11737975"/>
              <a:gd name="connsiteY9593" fmla="*/ 3293324 h 6679095"/>
              <a:gd name="connsiteX9594" fmla="*/ 6981443 w 11737975"/>
              <a:gd name="connsiteY9594" fmla="*/ 3275267 h 6679095"/>
              <a:gd name="connsiteX9595" fmla="*/ 2616303 w 11737975"/>
              <a:gd name="connsiteY9595" fmla="*/ 3269364 h 6679095"/>
              <a:gd name="connsiteX9596" fmla="*/ 2613526 w 11737975"/>
              <a:gd name="connsiteY9596" fmla="*/ 3269632 h 6679095"/>
              <a:gd name="connsiteX9597" fmla="*/ 2600304 w 11737975"/>
              <a:gd name="connsiteY9597" fmla="*/ 3302932 h 6679095"/>
              <a:gd name="connsiteX9598" fmla="*/ 2592617 w 11737975"/>
              <a:gd name="connsiteY9598" fmla="*/ 3330691 h 6679095"/>
              <a:gd name="connsiteX9599" fmla="*/ 2601550 w 11737975"/>
              <a:gd name="connsiteY9599" fmla="*/ 3341837 h 6679095"/>
              <a:gd name="connsiteX9600" fmla="*/ 2613803 w 11737975"/>
              <a:gd name="connsiteY9600" fmla="*/ 3349660 h 6679095"/>
              <a:gd name="connsiteX9601" fmla="*/ 2620379 w 11737975"/>
              <a:gd name="connsiteY9601" fmla="*/ 3323007 h 6679095"/>
              <a:gd name="connsiteX9602" fmla="*/ 2634707 w 11737975"/>
              <a:gd name="connsiteY9602" fmla="*/ 3288600 h 6679095"/>
              <a:gd name="connsiteX9603" fmla="*/ 2625780 w 11737975"/>
              <a:gd name="connsiteY9603" fmla="*/ 3277456 h 6679095"/>
              <a:gd name="connsiteX9604" fmla="*/ 2616303 w 11737975"/>
              <a:gd name="connsiteY9604" fmla="*/ 3269364 h 6679095"/>
              <a:gd name="connsiteX9605" fmla="*/ 6966023 w 11737975"/>
              <a:gd name="connsiteY9605" fmla="*/ 3261426 h 6679095"/>
              <a:gd name="connsiteX9606" fmla="*/ 6961137 w 11737975"/>
              <a:gd name="connsiteY9606" fmla="*/ 3263842 h 6679095"/>
              <a:gd name="connsiteX9607" fmla="*/ 6958228 w 11737975"/>
              <a:gd name="connsiteY9607" fmla="*/ 3271762 h 6679095"/>
              <a:gd name="connsiteX9608" fmla="*/ 6966023 w 11737975"/>
              <a:gd name="connsiteY9608" fmla="*/ 3261426 h 6679095"/>
              <a:gd name="connsiteX9609" fmla="*/ 7009801 w 11737975"/>
              <a:gd name="connsiteY9609" fmla="*/ 3255390 h 6679095"/>
              <a:gd name="connsiteX9610" fmla="*/ 7006699 w 11737975"/>
              <a:gd name="connsiteY9610" fmla="*/ 3268674 h 6679095"/>
              <a:gd name="connsiteX9611" fmla="*/ 7010457 w 11737975"/>
              <a:gd name="connsiteY9611" fmla="*/ 3269868 h 6679095"/>
              <a:gd name="connsiteX9612" fmla="*/ 7014733 w 11737975"/>
              <a:gd name="connsiteY9612" fmla="*/ 3255951 h 6679095"/>
              <a:gd name="connsiteX9613" fmla="*/ 7009801 w 11737975"/>
              <a:gd name="connsiteY9613" fmla="*/ 3255390 h 6679095"/>
              <a:gd name="connsiteX9614" fmla="*/ 6885122 w 11737975"/>
              <a:gd name="connsiteY9614" fmla="*/ 3250807 h 6679095"/>
              <a:gd name="connsiteX9615" fmla="*/ 6875316 w 11737975"/>
              <a:gd name="connsiteY9615" fmla="*/ 3254860 h 6679095"/>
              <a:gd name="connsiteX9616" fmla="*/ 6856303 w 11737975"/>
              <a:gd name="connsiteY9616" fmla="*/ 3287992 h 6679095"/>
              <a:gd name="connsiteX9617" fmla="*/ 6884613 w 11737975"/>
              <a:gd name="connsiteY9617" fmla="*/ 3260756 h 6679095"/>
              <a:gd name="connsiteX9618" fmla="*/ 6885122 w 11737975"/>
              <a:gd name="connsiteY9618" fmla="*/ 3250807 h 6679095"/>
              <a:gd name="connsiteX9619" fmla="*/ 7144272 w 11737975"/>
              <a:gd name="connsiteY9619" fmla="*/ 3250390 h 6679095"/>
              <a:gd name="connsiteX9620" fmla="*/ 7133163 w 11737975"/>
              <a:gd name="connsiteY9620" fmla="*/ 3261944 h 6679095"/>
              <a:gd name="connsiteX9621" fmla="*/ 7127256 w 11737975"/>
              <a:gd name="connsiteY9621" fmla="*/ 3285571 h 6679095"/>
              <a:gd name="connsiteX9622" fmla="*/ 7110667 w 11737975"/>
              <a:gd name="connsiteY9622" fmla="*/ 3302177 h 6679095"/>
              <a:gd name="connsiteX9623" fmla="*/ 7102058 w 11737975"/>
              <a:gd name="connsiteY9623" fmla="*/ 3330470 h 6679095"/>
              <a:gd name="connsiteX9624" fmla="*/ 7126529 w 11737975"/>
              <a:gd name="connsiteY9624" fmla="*/ 3299937 h 6679095"/>
              <a:gd name="connsiteX9625" fmla="*/ 7127085 w 11737975"/>
              <a:gd name="connsiteY9625" fmla="*/ 3295198 h 6679095"/>
              <a:gd name="connsiteX9626" fmla="*/ 7128163 w 11737975"/>
              <a:gd name="connsiteY9626" fmla="*/ 3301923 h 6679095"/>
              <a:gd name="connsiteX9627" fmla="*/ 7134389 w 11737975"/>
              <a:gd name="connsiteY9627" fmla="*/ 3308963 h 6679095"/>
              <a:gd name="connsiteX9628" fmla="*/ 7144272 w 11737975"/>
              <a:gd name="connsiteY9628" fmla="*/ 3250390 h 6679095"/>
              <a:gd name="connsiteX9629" fmla="*/ 7466223 w 11737975"/>
              <a:gd name="connsiteY9629" fmla="*/ 3245789 h 6679095"/>
              <a:gd name="connsiteX9630" fmla="*/ 7448342 w 11737975"/>
              <a:gd name="connsiteY9630" fmla="*/ 3264836 h 6679095"/>
              <a:gd name="connsiteX9631" fmla="*/ 7451809 w 11737975"/>
              <a:gd name="connsiteY9631" fmla="*/ 3289534 h 6679095"/>
              <a:gd name="connsiteX9632" fmla="*/ 7466223 w 11737975"/>
              <a:gd name="connsiteY9632" fmla="*/ 3245789 h 6679095"/>
              <a:gd name="connsiteX9633" fmla="*/ 2639102 w 11737975"/>
              <a:gd name="connsiteY9633" fmla="*/ 3244056 h 6679095"/>
              <a:gd name="connsiteX9634" fmla="*/ 2633462 w 11737975"/>
              <a:gd name="connsiteY9634" fmla="*/ 3249694 h 6679095"/>
              <a:gd name="connsiteX9635" fmla="*/ 2644415 w 11737975"/>
              <a:gd name="connsiteY9635" fmla="*/ 3260646 h 6679095"/>
              <a:gd name="connsiteX9636" fmla="*/ 2650054 w 11737975"/>
              <a:gd name="connsiteY9636" fmla="*/ 3255007 h 6679095"/>
              <a:gd name="connsiteX9637" fmla="*/ 2639102 w 11737975"/>
              <a:gd name="connsiteY9637" fmla="*/ 3244056 h 6679095"/>
              <a:gd name="connsiteX9638" fmla="*/ 2559168 w 11737975"/>
              <a:gd name="connsiteY9638" fmla="*/ 3243685 h 6679095"/>
              <a:gd name="connsiteX9639" fmla="*/ 2558051 w 11737975"/>
              <a:gd name="connsiteY9639" fmla="*/ 3244800 h 6679095"/>
              <a:gd name="connsiteX9640" fmla="*/ 2534629 w 11737975"/>
              <a:gd name="connsiteY9640" fmla="*/ 3268223 h 6679095"/>
              <a:gd name="connsiteX9641" fmla="*/ 2532398 w 11737975"/>
              <a:gd name="connsiteY9641" fmla="*/ 3270455 h 6679095"/>
              <a:gd name="connsiteX9642" fmla="*/ 2542231 w 11737975"/>
              <a:gd name="connsiteY9642" fmla="*/ 3282519 h 6679095"/>
              <a:gd name="connsiteX9643" fmla="*/ 2554298 w 11737975"/>
              <a:gd name="connsiteY9643" fmla="*/ 3292356 h 6679095"/>
              <a:gd name="connsiteX9644" fmla="*/ 2556529 w 11737975"/>
              <a:gd name="connsiteY9644" fmla="*/ 3290125 h 6679095"/>
              <a:gd name="connsiteX9645" fmla="*/ 2563221 w 11737975"/>
              <a:gd name="connsiteY9645" fmla="*/ 3283433 h 6679095"/>
              <a:gd name="connsiteX9646" fmla="*/ 2570116 w 11737975"/>
              <a:gd name="connsiteY9646" fmla="*/ 3254635 h 6679095"/>
              <a:gd name="connsiteX9647" fmla="*/ 2559168 w 11737975"/>
              <a:gd name="connsiteY9647" fmla="*/ 3243685 h 6679095"/>
              <a:gd name="connsiteX9648" fmla="*/ 7383633 w 11737975"/>
              <a:gd name="connsiteY9648" fmla="*/ 3240913 h 6679095"/>
              <a:gd name="connsiteX9649" fmla="*/ 7377651 w 11737975"/>
              <a:gd name="connsiteY9649" fmla="*/ 3241449 h 6679095"/>
              <a:gd name="connsiteX9650" fmla="*/ 7375418 w 11737975"/>
              <a:gd name="connsiteY9650" fmla="*/ 3254479 h 6679095"/>
              <a:gd name="connsiteX9651" fmla="*/ 7383633 w 11737975"/>
              <a:gd name="connsiteY9651" fmla="*/ 3240913 h 6679095"/>
              <a:gd name="connsiteX9652" fmla="*/ 6833766 w 11737975"/>
              <a:gd name="connsiteY9652" fmla="*/ 3235082 h 6679095"/>
              <a:gd name="connsiteX9653" fmla="*/ 6835000 w 11737975"/>
              <a:gd name="connsiteY9653" fmla="*/ 3249178 h 6679095"/>
              <a:gd name="connsiteX9654" fmla="*/ 6844810 w 11737975"/>
              <a:gd name="connsiteY9654" fmla="*/ 3253005 h 6679095"/>
              <a:gd name="connsiteX9655" fmla="*/ 6833766 w 11737975"/>
              <a:gd name="connsiteY9655" fmla="*/ 3235082 h 6679095"/>
              <a:gd name="connsiteX9656" fmla="*/ 6332020 w 11737975"/>
              <a:gd name="connsiteY9656" fmla="*/ 3234244 h 6679095"/>
              <a:gd name="connsiteX9657" fmla="*/ 6339911 w 11737975"/>
              <a:gd name="connsiteY9657" fmla="*/ 3239291 h 6679095"/>
              <a:gd name="connsiteX9658" fmla="*/ 6335193 w 11737975"/>
              <a:gd name="connsiteY9658" fmla="*/ 3247051 h 6679095"/>
              <a:gd name="connsiteX9659" fmla="*/ 6331650 w 11737975"/>
              <a:gd name="connsiteY9659" fmla="*/ 3245808 h 6679095"/>
              <a:gd name="connsiteX9660" fmla="*/ 7206694 w 11737975"/>
              <a:gd name="connsiteY9660" fmla="*/ 3229285 h 6679095"/>
              <a:gd name="connsiteX9661" fmla="*/ 7200433 w 11737975"/>
              <a:gd name="connsiteY9661" fmla="*/ 3247508 h 6679095"/>
              <a:gd name="connsiteX9662" fmla="*/ 7215484 w 11737975"/>
              <a:gd name="connsiteY9662" fmla="*/ 3230391 h 6679095"/>
              <a:gd name="connsiteX9663" fmla="*/ 7206694 w 11737975"/>
              <a:gd name="connsiteY9663" fmla="*/ 3229285 h 6679095"/>
              <a:gd name="connsiteX9664" fmla="*/ 2647887 w 11737975"/>
              <a:gd name="connsiteY9664" fmla="*/ 3226027 h 6679095"/>
              <a:gd name="connsiteX9665" fmla="*/ 2646410 w 11737975"/>
              <a:gd name="connsiteY9665" fmla="*/ 3228531 h 6679095"/>
              <a:gd name="connsiteX9666" fmla="*/ 2647055 w 11737975"/>
              <a:gd name="connsiteY9666" fmla="*/ 3236097 h 6679095"/>
              <a:gd name="connsiteX9667" fmla="*/ 2656899 w 11737975"/>
              <a:gd name="connsiteY9667" fmla="*/ 3248158 h 6679095"/>
              <a:gd name="connsiteX9668" fmla="*/ 2668958 w 11737975"/>
              <a:gd name="connsiteY9668" fmla="*/ 3258001 h 6679095"/>
              <a:gd name="connsiteX9669" fmla="*/ 2675604 w 11737975"/>
              <a:gd name="connsiteY9669" fmla="*/ 3251355 h 6679095"/>
              <a:gd name="connsiteX9670" fmla="*/ 2665760 w 11737975"/>
              <a:gd name="connsiteY9670" fmla="*/ 3239298 h 6679095"/>
              <a:gd name="connsiteX9671" fmla="*/ 2654808 w 11737975"/>
              <a:gd name="connsiteY9671" fmla="*/ 3228344 h 6679095"/>
              <a:gd name="connsiteX9672" fmla="*/ 2647887 w 11737975"/>
              <a:gd name="connsiteY9672" fmla="*/ 3226027 h 6679095"/>
              <a:gd name="connsiteX9673" fmla="*/ 6310115 w 11737975"/>
              <a:gd name="connsiteY9673" fmla="*/ 3218064 h 6679095"/>
              <a:gd name="connsiteX9674" fmla="*/ 6315827 w 11737975"/>
              <a:gd name="connsiteY9674" fmla="*/ 3223658 h 6679095"/>
              <a:gd name="connsiteX9675" fmla="*/ 6315461 w 11737975"/>
              <a:gd name="connsiteY9675" fmla="*/ 3225265 h 6679095"/>
              <a:gd name="connsiteX9676" fmla="*/ 6308011 w 11737975"/>
              <a:gd name="connsiteY9676" fmla="*/ 3253069 h 6679095"/>
              <a:gd name="connsiteX9677" fmla="*/ 6301108 w 11737975"/>
              <a:gd name="connsiteY9677" fmla="*/ 3236318 h 6679095"/>
              <a:gd name="connsiteX9678" fmla="*/ 3301243 w 11737975"/>
              <a:gd name="connsiteY9678" fmla="*/ 3212659 h 6679095"/>
              <a:gd name="connsiteX9679" fmla="*/ 3282351 w 11737975"/>
              <a:gd name="connsiteY9679" fmla="*/ 3231552 h 6679095"/>
              <a:gd name="connsiteX9680" fmla="*/ 3292205 w 11737975"/>
              <a:gd name="connsiteY9680" fmla="*/ 3241407 h 6679095"/>
              <a:gd name="connsiteX9681" fmla="*/ 3263459 w 11737975"/>
              <a:gd name="connsiteY9681" fmla="*/ 3250444 h 6679095"/>
              <a:gd name="connsiteX9682" fmla="*/ 3220265 w 11737975"/>
              <a:gd name="connsiteY9682" fmla="*/ 3273929 h 6679095"/>
              <a:gd name="connsiteX9683" fmla="*/ 3215819 w 11737975"/>
              <a:gd name="connsiteY9683" fmla="*/ 3278374 h 6679095"/>
              <a:gd name="connsiteX9684" fmla="*/ 3200405 w 11737975"/>
              <a:gd name="connsiteY9684" fmla="*/ 3274073 h 6679095"/>
              <a:gd name="connsiteX9685" fmla="*/ 3198184 w 11737975"/>
              <a:gd name="connsiteY9685" fmla="*/ 3276295 h 6679095"/>
              <a:gd name="connsiteX9686" fmla="*/ 3219007 w 11737975"/>
              <a:gd name="connsiteY9686" fmla="*/ 3294896 h 6679095"/>
              <a:gd name="connsiteX9687" fmla="*/ 3234418 w 11737975"/>
              <a:gd name="connsiteY9687" fmla="*/ 3299194 h 6679095"/>
              <a:gd name="connsiteX9688" fmla="*/ 3238864 w 11737975"/>
              <a:gd name="connsiteY9688" fmla="*/ 3294749 h 6679095"/>
              <a:gd name="connsiteX9689" fmla="*/ 3248718 w 11737975"/>
              <a:gd name="connsiteY9689" fmla="*/ 3304604 h 6679095"/>
              <a:gd name="connsiteX9690" fmla="*/ 3259687 w 11737975"/>
              <a:gd name="connsiteY9690" fmla="*/ 3313350 h 6679095"/>
              <a:gd name="connsiteX9691" fmla="*/ 3260798 w 11737975"/>
              <a:gd name="connsiteY9691" fmla="*/ 3312239 h 6679095"/>
              <a:gd name="connsiteX9692" fmla="*/ 3252052 w 11737975"/>
              <a:gd name="connsiteY9692" fmla="*/ 3301269 h 6679095"/>
              <a:gd name="connsiteX9693" fmla="*/ 3282057 w 11737975"/>
              <a:gd name="connsiteY9693" fmla="*/ 3271264 h 6679095"/>
              <a:gd name="connsiteX9694" fmla="*/ 3310806 w 11737975"/>
              <a:gd name="connsiteY9694" fmla="*/ 3262230 h 6679095"/>
              <a:gd name="connsiteX9695" fmla="*/ 3357042 w 11737975"/>
              <a:gd name="connsiteY9695" fmla="*/ 3275128 h 6679095"/>
              <a:gd name="connsiteX9696" fmla="*/ 3362598 w 11737975"/>
              <a:gd name="connsiteY9696" fmla="*/ 3269572 h 6679095"/>
              <a:gd name="connsiteX9697" fmla="*/ 3364822 w 11737975"/>
              <a:gd name="connsiteY9697" fmla="*/ 3267349 h 6679095"/>
              <a:gd name="connsiteX9698" fmla="*/ 3365932 w 11737975"/>
              <a:gd name="connsiteY9698" fmla="*/ 3266237 h 6679095"/>
              <a:gd name="connsiteX9699" fmla="*/ 3356075 w 11737975"/>
              <a:gd name="connsiteY9699" fmla="*/ 3256380 h 6679095"/>
              <a:gd name="connsiteX9700" fmla="*/ 3352742 w 11737975"/>
              <a:gd name="connsiteY9700" fmla="*/ 3259714 h 6679095"/>
              <a:gd name="connsiteX9701" fmla="*/ 3348297 w 11737975"/>
              <a:gd name="connsiteY9701" fmla="*/ 3264158 h 6679095"/>
              <a:gd name="connsiteX9702" fmla="*/ 3335108 w 11737975"/>
              <a:gd name="connsiteY9702" fmla="*/ 3257638 h 6679095"/>
              <a:gd name="connsiteX9703" fmla="*/ 3331921 w 11737975"/>
              <a:gd name="connsiteY9703" fmla="*/ 3241116 h 6679095"/>
              <a:gd name="connsiteX9704" fmla="*/ 3333032 w 11737975"/>
              <a:gd name="connsiteY9704" fmla="*/ 3240005 h 6679095"/>
              <a:gd name="connsiteX9705" fmla="*/ 3336366 w 11737975"/>
              <a:gd name="connsiteY9705" fmla="*/ 3236670 h 6679095"/>
              <a:gd name="connsiteX9706" fmla="*/ 3338588 w 11737975"/>
              <a:gd name="connsiteY9706" fmla="*/ 3234448 h 6679095"/>
              <a:gd name="connsiteX9707" fmla="*/ 3329841 w 11737975"/>
              <a:gd name="connsiteY9707" fmla="*/ 3223480 h 6679095"/>
              <a:gd name="connsiteX9708" fmla="*/ 3317765 w 11737975"/>
              <a:gd name="connsiteY9708" fmla="*/ 3215847 h 6679095"/>
              <a:gd name="connsiteX9709" fmla="*/ 3314431 w 11737975"/>
              <a:gd name="connsiteY9709" fmla="*/ 3219181 h 6679095"/>
              <a:gd name="connsiteX9710" fmla="*/ 3311096 w 11737975"/>
              <a:gd name="connsiteY9710" fmla="*/ 3222514 h 6679095"/>
              <a:gd name="connsiteX9711" fmla="*/ 3301243 w 11737975"/>
              <a:gd name="connsiteY9711" fmla="*/ 3212659 h 6679095"/>
              <a:gd name="connsiteX9712" fmla="*/ 2569069 w 11737975"/>
              <a:gd name="connsiteY9712" fmla="*/ 3211884 h 6679095"/>
              <a:gd name="connsiteX9713" fmla="*/ 2567997 w 11737975"/>
              <a:gd name="connsiteY9713" fmla="*/ 3212958 h 6679095"/>
              <a:gd name="connsiteX9714" fmla="*/ 2566921 w 11737975"/>
              <a:gd name="connsiteY9714" fmla="*/ 3214033 h 6679095"/>
              <a:gd name="connsiteX9715" fmla="*/ 2562625 w 11737975"/>
              <a:gd name="connsiteY9715" fmla="*/ 3218328 h 6679095"/>
              <a:gd name="connsiteX9716" fmla="*/ 2573574 w 11737975"/>
              <a:gd name="connsiteY9716" fmla="*/ 3229279 h 6679095"/>
              <a:gd name="connsiteX9717" fmla="*/ 2585600 w 11737975"/>
              <a:gd name="connsiteY9717" fmla="*/ 3239157 h 6679095"/>
              <a:gd name="connsiteX9718" fmla="*/ 2574648 w 11737975"/>
              <a:gd name="connsiteY9718" fmla="*/ 3228205 h 6679095"/>
              <a:gd name="connsiteX9719" fmla="*/ 2576796 w 11737975"/>
              <a:gd name="connsiteY9719" fmla="*/ 3226055 h 6679095"/>
              <a:gd name="connsiteX9720" fmla="*/ 2578944 w 11737975"/>
              <a:gd name="connsiteY9720" fmla="*/ 3223908 h 6679095"/>
              <a:gd name="connsiteX9721" fmla="*/ 2569069 w 11737975"/>
              <a:gd name="connsiteY9721" fmla="*/ 3211884 h 6679095"/>
              <a:gd name="connsiteX9722" fmla="*/ 4158937 w 11737975"/>
              <a:gd name="connsiteY9722" fmla="*/ 3209856 h 6679095"/>
              <a:gd name="connsiteX9723" fmla="*/ 4160455 w 11737975"/>
              <a:gd name="connsiteY9723" fmla="*/ 3210263 h 6679095"/>
              <a:gd name="connsiteX9724" fmla="*/ 4160268 w 11737975"/>
              <a:gd name="connsiteY9724" fmla="*/ 3210742 h 6679095"/>
              <a:gd name="connsiteX9725" fmla="*/ 7145640 w 11737975"/>
              <a:gd name="connsiteY9725" fmla="*/ 3207859 h 6679095"/>
              <a:gd name="connsiteX9726" fmla="*/ 7138772 w 11737975"/>
              <a:gd name="connsiteY9726" fmla="*/ 3209336 h 6679095"/>
              <a:gd name="connsiteX9727" fmla="*/ 7139918 w 11737975"/>
              <a:gd name="connsiteY9727" fmla="*/ 3217838 h 6679095"/>
              <a:gd name="connsiteX9728" fmla="*/ 7151810 w 11737975"/>
              <a:gd name="connsiteY9728" fmla="*/ 3210755 h 6679095"/>
              <a:gd name="connsiteX9729" fmla="*/ 7145640 w 11737975"/>
              <a:gd name="connsiteY9729" fmla="*/ 3207859 h 6679095"/>
              <a:gd name="connsiteX9730" fmla="*/ 2926078 w 11737975"/>
              <a:gd name="connsiteY9730" fmla="*/ 3202165 h 6679095"/>
              <a:gd name="connsiteX9731" fmla="*/ 2754222 w 11737975"/>
              <a:gd name="connsiteY9731" fmla="*/ 3294757 h 6679095"/>
              <a:gd name="connsiteX9732" fmla="*/ 2717647 w 11737975"/>
              <a:gd name="connsiteY9732" fmla="*/ 3311517 h 6679095"/>
              <a:gd name="connsiteX9733" fmla="*/ 2726443 w 11737975"/>
              <a:gd name="connsiteY9733" fmla="*/ 3322536 h 6679095"/>
              <a:gd name="connsiteX9734" fmla="*/ 2737462 w 11737975"/>
              <a:gd name="connsiteY9734" fmla="*/ 3331332 h 6679095"/>
              <a:gd name="connsiteX9735" fmla="*/ 2774037 w 11737975"/>
              <a:gd name="connsiteY9735" fmla="*/ 3314573 h 6679095"/>
              <a:gd name="connsiteX9736" fmla="*/ 2944781 w 11737975"/>
              <a:gd name="connsiteY9736" fmla="*/ 3223090 h 6679095"/>
              <a:gd name="connsiteX9737" fmla="*/ 2945892 w 11737975"/>
              <a:gd name="connsiteY9737" fmla="*/ 3221978 h 6679095"/>
              <a:gd name="connsiteX9738" fmla="*/ 2947003 w 11737975"/>
              <a:gd name="connsiteY9738" fmla="*/ 3220867 h 6679095"/>
              <a:gd name="connsiteX9739" fmla="*/ 2926078 w 11737975"/>
              <a:gd name="connsiteY9739" fmla="*/ 3202165 h 6679095"/>
              <a:gd name="connsiteX9740" fmla="*/ 2971336 w 11737975"/>
              <a:gd name="connsiteY9740" fmla="*/ 3201398 h 6679095"/>
              <a:gd name="connsiteX9741" fmla="*/ 2978081 w 11737975"/>
              <a:gd name="connsiteY9741" fmla="*/ 3209252 h 6679095"/>
              <a:gd name="connsiteX9742" fmla="*/ 2987815 w 11737975"/>
              <a:gd name="connsiteY9742" fmla="*/ 3218984 h 6679095"/>
              <a:gd name="connsiteX9743" fmla="*/ 3000873 w 11737975"/>
              <a:gd name="connsiteY9743" fmla="*/ 3225397 h 6679095"/>
              <a:gd name="connsiteX9744" fmla="*/ 3001980 w 11737975"/>
              <a:gd name="connsiteY9744" fmla="*/ 3224289 h 6679095"/>
              <a:gd name="connsiteX9745" fmla="*/ 2992245 w 11737975"/>
              <a:gd name="connsiteY9745" fmla="*/ 3214554 h 6679095"/>
              <a:gd name="connsiteX9746" fmla="*/ 2981404 w 11737975"/>
              <a:gd name="connsiteY9746" fmla="*/ 3205929 h 6679095"/>
              <a:gd name="connsiteX9747" fmla="*/ 2980297 w 11737975"/>
              <a:gd name="connsiteY9747" fmla="*/ 3207035 h 6679095"/>
              <a:gd name="connsiteX9748" fmla="*/ 2979189 w 11737975"/>
              <a:gd name="connsiteY9748" fmla="*/ 3208144 h 6679095"/>
              <a:gd name="connsiteX9749" fmla="*/ 2971336 w 11737975"/>
              <a:gd name="connsiteY9749" fmla="*/ 3201398 h 6679095"/>
              <a:gd name="connsiteX9750" fmla="*/ 7039557 w 11737975"/>
              <a:gd name="connsiteY9750" fmla="*/ 3199024 h 6679095"/>
              <a:gd name="connsiteX9751" fmla="*/ 7044450 w 11737975"/>
              <a:gd name="connsiteY9751" fmla="*/ 3218403 h 6679095"/>
              <a:gd name="connsiteX9752" fmla="*/ 7053661 w 11737975"/>
              <a:gd name="connsiteY9752" fmla="*/ 3232607 h 6679095"/>
              <a:gd name="connsiteX9753" fmla="*/ 7039557 w 11737975"/>
              <a:gd name="connsiteY9753" fmla="*/ 3199024 h 6679095"/>
              <a:gd name="connsiteX9754" fmla="*/ 2950653 w 11737975"/>
              <a:gd name="connsiteY9754" fmla="*/ 3195315 h 6679095"/>
              <a:gd name="connsiteX9755" fmla="*/ 2960495 w 11737975"/>
              <a:gd name="connsiteY9755" fmla="*/ 3207372 h 6679095"/>
              <a:gd name="connsiteX9756" fmla="*/ 2958280 w 11737975"/>
              <a:gd name="connsiteY9756" fmla="*/ 3209588 h 6679095"/>
              <a:gd name="connsiteX9757" fmla="*/ 2969231 w 11737975"/>
              <a:gd name="connsiteY9757" fmla="*/ 3220540 h 6679095"/>
              <a:gd name="connsiteX9758" fmla="*/ 2970338 w 11737975"/>
              <a:gd name="connsiteY9758" fmla="*/ 3219432 h 6679095"/>
              <a:gd name="connsiteX9759" fmla="*/ 2971446 w 11737975"/>
              <a:gd name="connsiteY9759" fmla="*/ 3218323 h 6679095"/>
              <a:gd name="connsiteX9760" fmla="*/ 2961603 w 11737975"/>
              <a:gd name="connsiteY9760" fmla="*/ 3206265 h 6679095"/>
              <a:gd name="connsiteX9761" fmla="*/ 2962709 w 11737975"/>
              <a:gd name="connsiteY9761" fmla="*/ 3205158 h 6679095"/>
              <a:gd name="connsiteX9762" fmla="*/ 2950653 w 11737975"/>
              <a:gd name="connsiteY9762" fmla="*/ 3195315 h 6679095"/>
              <a:gd name="connsiteX9763" fmla="*/ 2707748 w 11737975"/>
              <a:gd name="connsiteY9763" fmla="*/ 3194875 h 6679095"/>
              <a:gd name="connsiteX9764" fmla="*/ 2698929 w 11737975"/>
              <a:gd name="connsiteY9764" fmla="*/ 3203694 h 6679095"/>
              <a:gd name="connsiteX9765" fmla="*/ 2679274 w 11737975"/>
              <a:gd name="connsiteY9765" fmla="*/ 3203884 h 6679095"/>
              <a:gd name="connsiteX9766" fmla="*/ 2687906 w 11737975"/>
              <a:gd name="connsiteY9766" fmla="*/ 3214718 h 6679095"/>
              <a:gd name="connsiteX9767" fmla="*/ 2698740 w 11737975"/>
              <a:gd name="connsiteY9767" fmla="*/ 3223349 h 6679095"/>
              <a:gd name="connsiteX9768" fmla="*/ 2708661 w 11737975"/>
              <a:gd name="connsiteY9768" fmla="*/ 3213428 h 6679095"/>
              <a:gd name="connsiteX9769" fmla="*/ 2727217 w 11737975"/>
              <a:gd name="connsiteY9769" fmla="*/ 3214344 h 6679095"/>
              <a:gd name="connsiteX9770" fmla="*/ 2718582 w 11737975"/>
              <a:gd name="connsiteY9770" fmla="*/ 3203507 h 6679095"/>
              <a:gd name="connsiteX9771" fmla="*/ 2707748 w 11737975"/>
              <a:gd name="connsiteY9771" fmla="*/ 3194875 h 6679095"/>
              <a:gd name="connsiteX9772" fmla="*/ 6850119 w 11737975"/>
              <a:gd name="connsiteY9772" fmla="*/ 3193863 h 6679095"/>
              <a:gd name="connsiteX9773" fmla="*/ 6843457 w 11737975"/>
              <a:gd name="connsiteY9773" fmla="*/ 3198475 h 6679095"/>
              <a:gd name="connsiteX9774" fmla="*/ 6842988 w 11737975"/>
              <a:gd name="connsiteY9774" fmla="*/ 3197878 h 6679095"/>
              <a:gd name="connsiteX9775" fmla="*/ 6832126 w 11737975"/>
              <a:gd name="connsiteY9775" fmla="*/ 3196340 h 6679095"/>
              <a:gd name="connsiteX9776" fmla="*/ 6825267 w 11737975"/>
              <a:gd name="connsiteY9776" fmla="*/ 3201268 h 6679095"/>
              <a:gd name="connsiteX9777" fmla="*/ 6841634 w 11737975"/>
              <a:gd name="connsiteY9777" fmla="*/ 3216448 h 6679095"/>
              <a:gd name="connsiteX9778" fmla="*/ 6843949 w 11737975"/>
              <a:gd name="connsiteY9778" fmla="*/ 3210703 h 6679095"/>
              <a:gd name="connsiteX9779" fmla="*/ 6852142 w 11737975"/>
              <a:gd name="connsiteY9779" fmla="*/ 3216003 h 6679095"/>
              <a:gd name="connsiteX9780" fmla="*/ 6856467 w 11737975"/>
              <a:gd name="connsiteY9780" fmla="*/ 3204534 h 6679095"/>
              <a:gd name="connsiteX9781" fmla="*/ 6862281 w 11737975"/>
              <a:gd name="connsiteY9781" fmla="*/ 3215383 h 6679095"/>
              <a:gd name="connsiteX9782" fmla="*/ 6872145 w 11737975"/>
              <a:gd name="connsiteY9782" fmla="*/ 3224077 h 6679095"/>
              <a:gd name="connsiteX9783" fmla="*/ 6866231 w 11737975"/>
              <a:gd name="connsiteY9783" fmla="*/ 3200258 h 6679095"/>
              <a:gd name="connsiteX9784" fmla="*/ 6856532 w 11737975"/>
              <a:gd name="connsiteY9784" fmla="*/ 3204359 h 6679095"/>
              <a:gd name="connsiteX9785" fmla="*/ 6857625 w 11737975"/>
              <a:gd name="connsiteY9785" fmla="*/ 3201460 h 6679095"/>
              <a:gd name="connsiteX9786" fmla="*/ 6850119 w 11737975"/>
              <a:gd name="connsiteY9786" fmla="*/ 3193863 h 6679095"/>
              <a:gd name="connsiteX9787" fmla="*/ 7490624 w 11737975"/>
              <a:gd name="connsiteY9787" fmla="*/ 3193689 h 6679095"/>
              <a:gd name="connsiteX9788" fmla="*/ 7475679 w 11737975"/>
              <a:gd name="connsiteY9788" fmla="*/ 3223738 h 6679095"/>
              <a:gd name="connsiteX9789" fmla="*/ 7490624 w 11737975"/>
              <a:gd name="connsiteY9789" fmla="*/ 3193689 h 6679095"/>
              <a:gd name="connsiteX9790" fmla="*/ 6918108 w 11737975"/>
              <a:gd name="connsiteY9790" fmla="*/ 3193022 h 6679095"/>
              <a:gd name="connsiteX9791" fmla="*/ 6911476 w 11737975"/>
              <a:gd name="connsiteY9791" fmla="*/ 3194913 h 6679095"/>
              <a:gd name="connsiteX9792" fmla="*/ 6906168 w 11737975"/>
              <a:gd name="connsiteY9792" fmla="*/ 3218611 h 6679095"/>
              <a:gd name="connsiteX9793" fmla="*/ 6918108 w 11737975"/>
              <a:gd name="connsiteY9793" fmla="*/ 3193022 h 6679095"/>
              <a:gd name="connsiteX9794" fmla="*/ 6352957 w 11737975"/>
              <a:gd name="connsiteY9794" fmla="*/ 3191213 h 6679095"/>
              <a:gd name="connsiteX9795" fmla="*/ 6357750 w 11737975"/>
              <a:gd name="connsiteY9795" fmla="*/ 3195537 h 6679095"/>
              <a:gd name="connsiteX9796" fmla="*/ 6350543 w 11737975"/>
              <a:gd name="connsiteY9796" fmla="*/ 3215808 h 6679095"/>
              <a:gd name="connsiteX9797" fmla="*/ 6341816 w 11737975"/>
              <a:gd name="connsiteY9797" fmla="*/ 3236157 h 6679095"/>
              <a:gd name="connsiteX9798" fmla="*/ 6341721 w 11737975"/>
              <a:gd name="connsiteY9798" fmla="*/ 3236313 h 6679095"/>
              <a:gd name="connsiteX9799" fmla="*/ 6339822 w 11737975"/>
              <a:gd name="connsiteY9799" fmla="*/ 3230449 h 6679095"/>
              <a:gd name="connsiteX9800" fmla="*/ 6334445 w 11737975"/>
              <a:gd name="connsiteY9800" fmla="*/ 3224032 h 6679095"/>
              <a:gd name="connsiteX9801" fmla="*/ 6336870 w 11737975"/>
              <a:gd name="connsiteY9801" fmla="*/ 3217965 h 6679095"/>
              <a:gd name="connsiteX9802" fmla="*/ 6350243 w 11737975"/>
              <a:gd name="connsiteY9802" fmla="*/ 3204786 h 6679095"/>
              <a:gd name="connsiteX9803" fmla="*/ 3366288 w 11737975"/>
              <a:gd name="connsiteY9803" fmla="*/ 3188497 h 6679095"/>
              <a:gd name="connsiteX9804" fmla="*/ 3374339 w 11737975"/>
              <a:gd name="connsiteY9804" fmla="*/ 3198697 h 6679095"/>
              <a:gd name="connsiteX9805" fmla="*/ 3387762 w 11737975"/>
              <a:gd name="connsiteY9805" fmla="*/ 3203527 h 6679095"/>
              <a:gd name="connsiteX9806" fmla="*/ 3388835 w 11737975"/>
              <a:gd name="connsiteY9806" fmla="*/ 3202452 h 6679095"/>
              <a:gd name="connsiteX9807" fmla="*/ 3389909 w 11737975"/>
              <a:gd name="connsiteY9807" fmla="*/ 3201378 h 6679095"/>
              <a:gd name="connsiteX9808" fmla="*/ 3379710 w 11737975"/>
              <a:gd name="connsiteY9808" fmla="*/ 3193326 h 6679095"/>
              <a:gd name="connsiteX9809" fmla="*/ 3366288 w 11737975"/>
              <a:gd name="connsiteY9809" fmla="*/ 3188497 h 6679095"/>
              <a:gd name="connsiteX9810" fmla="*/ 2598171 w 11737975"/>
              <a:gd name="connsiteY9810" fmla="*/ 3182784 h 6679095"/>
              <a:gd name="connsiteX9811" fmla="*/ 2597063 w 11737975"/>
              <a:gd name="connsiteY9811" fmla="*/ 3183890 h 6679095"/>
              <a:gd name="connsiteX9812" fmla="*/ 2590417 w 11737975"/>
              <a:gd name="connsiteY9812" fmla="*/ 3190536 h 6679095"/>
              <a:gd name="connsiteX9813" fmla="*/ 2592505 w 11737975"/>
              <a:gd name="connsiteY9813" fmla="*/ 3210347 h 6679095"/>
              <a:gd name="connsiteX9814" fmla="*/ 2603457 w 11737975"/>
              <a:gd name="connsiteY9814" fmla="*/ 3221298 h 6679095"/>
              <a:gd name="connsiteX9815" fmla="*/ 2604564 w 11737975"/>
              <a:gd name="connsiteY9815" fmla="*/ 3220191 h 6679095"/>
              <a:gd name="connsiteX9816" fmla="*/ 2612319 w 11737975"/>
              <a:gd name="connsiteY9816" fmla="*/ 3212438 h 6679095"/>
              <a:gd name="connsiteX9817" fmla="*/ 2609120 w 11737975"/>
              <a:gd name="connsiteY9817" fmla="*/ 3193732 h 6679095"/>
              <a:gd name="connsiteX9818" fmla="*/ 2598171 w 11737975"/>
              <a:gd name="connsiteY9818" fmla="*/ 3182784 h 6679095"/>
              <a:gd name="connsiteX9819" fmla="*/ 2987550 w 11737975"/>
              <a:gd name="connsiteY9819" fmla="*/ 3181005 h 6679095"/>
              <a:gd name="connsiteX9820" fmla="*/ 2984099 w 11737975"/>
              <a:gd name="connsiteY9820" fmla="*/ 3181947 h 6679095"/>
              <a:gd name="connsiteX9821" fmla="*/ 2979704 w 11737975"/>
              <a:gd name="connsiteY9821" fmla="*/ 3186340 h 6679095"/>
              <a:gd name="connsiteX9822" fmla="*/ 2975279 w 11737975"/>
              <a:gd name="connsiteY9822" fmla="*/ 3182295 h 6679095"/>
              <a:gd name="connsiteX9823" fmla="*/ 2975254 w 11737975"/>
              <a:gd name="connsiteY9823" fmla="*/ 3183264 h 6679095"/>
              <a:gd name="connsiteX9824" fmla="*/ 2977508 w 11737975"/>
              <a:gd name="connsiteY9824" fmla="*/ 3188537 h 6679095"/>
              <a:gd name="connsiteX9825" fmla="*/ 2998682 w 11737975"/>
              <a:gd name="connsiteY9825" fmla="*/ 3207515 h 6679095"/>
              <a:gd name="connsiteX9826" fmla="*/ 3004173 w 11737975"/>
              <a:gd name="connsiteY9826" fmla="*/ 3202022 h 6679095"/>
              <a:gd name="connsiteX9827" fmla="*/ 3017508 w 11737975"/>
              <a:gd name="connsiteY9827" fmla="*/ 3208766 h 6679095"/>
              <a:gd name="connsiteX9828" fmla="*/ 3009667 w 11737975"/>
              <a:gd name="connsiteY9828" fmla="*/ 3196530 h 6679095"/>
              <a:gd name="connsiteX9829" fmla="*/ 2998529 w 11737975"/>
              <a:gd name="connsiteY9829" fmla="*/ 3187589 h 6679095"/>
              <a:gd name="connsiteX9830" fmla="*/ 2987550 w 11737975"/>
              <a:gd name="connsiteY9830" fmla="*/ 3181005 h 6679095"/>
              <a:gd name="connsiteX9831" fmla="*/ 7017072 w 11737975"/>
              <a:gd name="connsiteY9831" fmla="*/ 3180504 h 6679095"/>
              <a:gd name="connsiteX9832" fmla="*/ 7012610 w 11737975"/>
              <a:gd name="connsiteY9832" fmla="*/ 3215131 h 6679095"/>
              <a:gd name="connsiteX9833" fmla="*/ 7026992 w 11737975"/>
              <a:gd name="connsiteY9833" fmla="*/ 3218934 h 6679095"/>
              <a:gd name="connsiteX9834" fmla="*/ 7017072 w 11737975"/>
              <a:gd name="connsiteY9834" fmla="*/ 3180504 h 6679095"/>
              <a:gd name="connsiteX9835" fmla="*/ 2736184 w 11737975"/>
              <a:gd name="connsiteY9835" fmla="*/ 3180129 h 6679095"/>
              <a:gd name="connsiteX9836" fmla="*/ 2736189 w 11737975"/>
              <a:gd name="connsiteY9836" fmla="*/ 3181035 h 6679095"/>
              <a:gd name="connsiteX9837" fmla="*/ 2738730 w 11737975"/>
              <a:gd name="connsiteY9837" fmla="*/ 3185792 h 6679095"/>
              <a:gd name="connsiteX9838" fmla="*/ 2749570 w 11737975"/>
              <a:gd name="connsiteY9838" fmla="*/ 3194417 h 6679095"/>
              <a:gd name="connsiteX9839" fmla="*/ 2760414 w 11737975"/>
              <a:gd name="connsiteY9839" fmla="*/ 3203045 h 6679095"/>
              <a:gd name="connsiteX9840" fmla="*/ 2761521 w 11737975"/>
              <a:gd name="connsiteY9840" fmla="*/ 3201937 h 6679095"/>
              <a:gd name="connsiteX9841" fmla="*/ 2762629 w 11737975"/>
              <a:gd name="connsiteY9841" fmla="*/ 3200830 h 6679095"/>
              <a:gd name="connsiteX9842" fmla="*/ 2752894 w 11737975"/>
              <a:gd name="connsiteY9842" fmla="*/ 3191094 h 6679095"/>
              <a:gd name="connsiteX9843" fmla="*/ 2740946 w 11737975"/>
              <a:gd name="connsiteY9843" fmla="*/ 3183576 h 6679095"/>
              <a:gd name="connsiteX9844" fmla="*/ 2736184 w 11737975"/>
              <a:gd name="connsiteY9844" fmla="*/ 3180129 h 6679095"/>
              <a:gd name="connsiteX9845" fmla="*/ 3034499 w 11737975"/>
              <a:gd name="connsiteY9845" fmla="*/ 3177170 h 6679095"/>
              <a:gd name="connsiteX9846" fmla="*/ 3033348 w 11737975"/>
              <a:gd name="connsiteY9846" fmla="*/ 3178321 h 6679095"/>
              <a:gd name="connsiteX9847" fmla="*/ 3042473 w 11737975"/>
              <a:gd name="connsiteY9847" fmla="*/ 3187448 h 6679095"/>
              <a:gd name="connsiteX9848" fmla="*/ 3057353 w 11737975"/>
              <a:gd name="connsiteY9848" fmla="*/ 3190819 h 6679095"/>
              <a:gd name="connsiteX9849" fmla="*/ 3058503 w 11737975"/>
              <a:gd name="connsiteY9849" fmla="*/ 3189669 h 6679095"/>
              <a:gd name="connsiteX9850" fmla="*/ 3059655 w 11737975"/>
              <a:gd name="connsiteY9850" fmla="*/ 3188518 h 6679095"/>
              <a:gd name="connsiteX9851" fmla="*/ 3049378 w 11737975"/>
              <a:gd name="connsiteY9851" fmla="*/ 3180543 h 6679095"/>
              <a:gd name="connsiteX9852" fmla="*/ 3034499 w 11737975"/>
              <a:gd name="connsiteY9852" fmla="*/ 3177170 h 6679095"/>
              <a:gd name="connsiteX9853" fmla="*/ 6879695 w 11737975"/>
              <a:gd name="connsiteY9853" fmla="*/ 3177010 h 6679095"/>
              <a:gd name="connsiteX9854" fmla="*/ 6873690 w 11737975"/>
              <a:gd name="connsiteY9854" fmla="*/ 3177193 h 6679095"/>
              <a:gd name="connsiteX9855" fmla="*/ 6870362 w 11737975"/>
              <a:gd name="connsiteY9855" fmla="*/ 3194282 h 6679095"/>
              <a:gd name="connsiteX9856" fmla="*/ 6877991 w 11737975"/>
              <a:gd name="connsiteY9856" fmla="*/ 3196638 h 6679095"/>
              <a:gd name="connsiteX9857" fmla="*/ 6879695 w 11737975"/>
              <a:gd name="connsiteY9857" fmla="*/ 3177010 h 6679095"/>
              <a:gd name="connsiteX9858" fmla="*/ 6432690 w 11737975"/>
              <a:gd name="connsiteY9858" fmla="*/ 3176179 h 6679095"/>
              <a:gd name="connsiteX9859" fmla="*/ 6424891 w 11737975"/>
              <a:gd name="connsiteY9859" fmla="*/ 3178800 h 6679095"/>
              <a:gd name="connsiteX9860" fmla="*/ 6426273 w 11737975"/>
              <a:gd name="connsiteY9860" fmla="*/ 3187959 h 6679095"/>
              <a:gd name="connsiteX9861" fmla="*/ 6432690 w 11737975"/>
              <a:gd name="connsiteY9861" fmla="*/ 3176179 h 6679095"/>
              <a:gd name="connsiteX9862" fmla="*/ 7147114 w 11737975"/>
              <a:gd name="connsiteY9862" fmla="*/ 3172477 h 6679095"/>
              <a:gd name="connsiteX9863" fmla="*/ 7141155 w 11737975"/>
              <a:gd name="connsiteY9863" fmla="*/ 3174070 h 6679095"/>
              <a:gd name="connsiteX9864" fmla="*/ 7132398 w 11737975"/>
              <a:gd name="connsiteY9864" fmla="*/ 3192438 h 6679095"/>
              <a:gd name="connsiteX9865" fmla="*/ 7134373 w 11737975"/>
              <a:gd name="connsiteY9865" fmla="*/ 3196907 h 6679095"/>
              <a:gd name="connsiteX9866" fmla="*/ 7149801 w 11737975"/>
              <a:gd name="connsiteY9866" fmla="*/ 3174963 h 6679095"/>
              <a:gd name="connsiteX9867" fmla="*/ 7147114 w 11737975"/>
              <a:gd name="connsiteY9867" fmla="*/ 3172477 h 6679095"/>
              <a:gd name="connsiteX9868" fmla="*/ 4241512 w 11737975"/>
              <a:gd name="connsiteY9868" fmla="*/ 3171415 h 6679095"/>
              <a:gd name="connsiteX9869" fmla="*/ 4240427 w 11737975"/>
              <a:gd name="connsiteY9869" fmla="*/ 3172854 h 6679095"/>
              <a:gd name="connsiteX9870" fmla="*/ 4240349 w 11737975"/>
              <a:gd name="connsiteY9870" fmla="*/ 3172282 h 6679095"/>
              <a:gd name="connsiteX9871" fmla="*/ 7060231 w 11737975"/>
              <a:gd name="connsiteY9871" fmla="*/ 3171360 h 6679095"/>
              <a:gd name="connsiteX9872" fmla="*/ 7052514 w 11737975"/>
              <a:gd name="connsiteY9872" fmla="*/ 3177448 h 6679095"/>
              <a:gd name="connsiteX9873" fmla="*/ 7057903 w 11737975"/>
              <a:gd name="connsiteY9873" fmla="*/ 3194847 h 6679095"/>
              <a:gd name="connsiteX9874" fmla="*/ 7060231 w 11737975"/>
              <a:gd name="connsiteY9874" fmla="*/ 3171360 h 6679095"/>
              <a:gd name="connsiteX9875" fmla="*/ 6460959 w 11737975"/>
              <a:gd name="connsiteY9875" fmla="*/ 3168576 h 6679095"/>
              <a:gd name="connsiteX9876" fmla="*/ 6453035 w 11737975"/>
              <a:gd name="connsiteY9876" fmla="*/ 3183797 h 6679095"/>
              <a:gd name="connsiteX9877" fmla="*/ 6455761 w 11737975"/>
              <a:gd name="connsiteY9877" fmla="*/ 3192974 h 6679095"/>
              <a:gd name="connsiteX9878" fmla="*/ 6475505 w 11737975"/>
              <a:gd name="connsiteY9878" fmla="*/ 3179366 h 6679095"/>
              <a:gd name="connsiteX9879" fmla="*/ 6460959 w 11737975"/>
              <a:gd name="connsiteY9879" fmla="*/ 3168576 h 6679095"/>
              <a:gd name="connsiteX9880" fmla="*/ 4428165 w 11737975"/>
              <a:gd name="connsiteY9880" fmla="*/ 3164257 h 6679095"/>
              <a:gd name="connsiteX9881" fmla="*/ 4438746 w 11737975"/>
              <a:gd name="connsiteY9881" fmla="*/ 3167773 h 6679095"/>
              <a:gd name="connsiteX9882" fmla="*/ 4442080 w 11737975"/>
              <a:gd name="connsiteY9882" fmla="*/ 3164438 h 6679095"/>
              <a:gd name="connsiteX9883" fmla="*/ 4452218 w 11737975"/>
              <a:gd name="connsiteY9883" fmla="*/ 3174577 h 6679095"/>
              <a:gd name="connsiteX9884" fmla="*/ 4462353 w 11737975"/>
              <a:gd name="connsiteY9884" fmla="*/ 3184711 h 6679095"/>
              <a:gd name="connsiteX9885" fmla="*/ 4457907 w 11737975"/>
              <a:gd name="connsiteY9885" fmla="*/ 3189158 h 6679095"/>
              <a:gd name="connsiteX9886" fmla="*/ 4454574 w 11737975"/>
              <a:gd name="connsiteY9886" fmla="*/ 3192491 h 6679095"/>
              <a:gd name="connsiteX9887" fmla="*/ 4426694 w 11737975"/>
              <a:gd name="connsiteY9887" fmla="*/ 3184893 h 6679095"/>
              <a:gd name="connsiteX9888" fmla="*/ 4419941 w 11737975"/>
              <a:gd name="connsiteY9888" fmla="*/ 3189112 h 6679095"/>
              <a:gd name="connsiteX9889" fmla="*/ 4422779 w 11737975"/>
              <a:gd name="connsiteY9889" fmla="*/ 3178520 h 6679095"/>
              <a:gd name="connsiteX9890" fmla="*/ 4423242 w 11737975"/>
              <a:gd name="connsiteY9890" fmla="*/ 3176788 h 6679095"/>
              <a:gd name="connsiteX9891" fmla="*/ 4424465 w 11737975"/>
              <a:gd name="connsiteY9891" fmla="*/ 3175262 h 6679095"/>
              <a:gd name="connsiteX9892" fmla="*/ 3052036 w 11737975"/>
              <a:gd name="connsiteY9892" fmla="*/ 3162067 h 6679095"/>
              <a:gd name="connsiteX9893" fmla="*/ 3055344 w 11737975"/>
              <a:gd name="connsiteY9893" fmla="*/ 3173358 h 6679095"/>
              <a:gd name="connsiteX9894" fmla="*/ 3044510 w 11737975"/>
              <a:gd name="connsiteY9894" fmla="*/ 3164727 h 6679095"/>
              <a:gd name="connsiteX9895" fmla="*/ 3053142 w 11737975"/>
              <a:gd name="connsiteY9895" fmla="*/ 3175560 h 6679095"/>
              <a:gd name="connsiteX9896" fmla="*/ 3063978 w 11737975"/>
              <a:gd name="connsiteY9896" fmla="*/ 3184195 h 6679095"/>
              <a:gd name="connsiteX9897" fmla="*/ 3092252 w 11737975"/>
              <a:gd name="connsiteY9897" fmla="*/ 3194852 h 6679095"/>
              <a:gd name="connsiteX9898" fmla="*/ 3093352 w 11737975"/>
              <a:gd name="connsiteY9898" fmla="*/ 3193752 h 6679095"/>
              <a:gd name="connsiteX9899" fmla="*/ 3097756 w 11737975"/>
              <a:gd name="connsiteY9899" fmla="*/ 3189347 h 6679095"/>
              <a:gd name="connsiteX9900" fmla="*/ 3098857 w 11737975"/>
              <a:gd name="connsiteY9900" fmla="*/ 3188247 h 6679095"/>
              <a:gd name="connsiteX9901" fmla="*/ 3089124 w 11737975"/>
              <a:gd name="connsiteY9901" fmla="*/ 3178513 h 6679095"/>
              <a:gd name="connsiteX9902" fmla="*/ 3088023 w 11737975"/>
              <a:gd name="connsiteY9902" fmla="*/ 3179615 h 6679095"/>
              <a:gd name="connsiteX9903" fmla="*/ 3083620 w 11737975"/>
              <a:gd name="connsiteY9903" fmla="*/ 3184018 h 6679095"/>
              <a:gd name="connsiteX9904" fmla="*/ 3064151 w 11737975"/>
              <a:gd name="connsiteY9904" fmla="*/ 3164551 h 6679095"/>
              <a:gd name="connsiteX9905" fmla="*/ 3052036 w 11737975"/>
              <a:gd name="connsiteY9905" fmla="*/ 3162067 h 6679095"/>
              <a:gd name="connsiteX9906" fmla="*/ 4404958 w 11737975"/>
              <a:gd name="connsiteY9906" fmla="*/ 3160917 h 6679095"/>
              <a:gd name="connsiteX9907" fmla="*/ 4403212 w 11737975"/>
              <a:gd name="connsiteY9907" fmla="*/ 3169567 h 6679095"/>
              <a:gd name="connsiteX9908" fmla="*/ 4403508 w 11737975"/>
              <a:gd name="connsiteY9908" fmla="*/ 3171502 h 6679095"/>
              <a:gd name="connsiteX9909" fmla="*/ 4406544 w 11737975"/>
              <a:gd name="connsiteY9909" fmla="*/ 3172316 h 6679095"/>
              <a:gd name="connsiteX9910" fmla="*/ 4415651 w 11737975"/>
              <a:gd name="connsiteY9910" fmla="*/ 3174756 h 6679095"/>
              <a:gd name="connsiteX9911" fmla="*/ 4419784 w 11737975"/>
              <a:gd name="connsiteY9911" fmla="*/ 3168441 h 6679095"/>
              <a:gd name="connsiteX9912" fmla="*/ 4421792 w 11737975"/>
              <a:gd name="connsiteY9912" fmla="*/ 3165375 h 6679095"/>
              <a:gd name="connsiteX9913" fmla="*/ 4423314 w 11737975"/>
              <a:gd name="connsiteY9913" fmla="*/ 3164528 h 6679095"/>
              <a:gd name="connsiteX9914" fmla="*/ 4420860 w 11737975"/>
              <a:gd name="connsiteY9914" fmla="*/ 3174296 h 6679095"/>
              <a:gd name="connsiteX9915" fmla="*/ 4421724 w 11737975"/>
              <a:gd name="connsiteY9915" fmla="*/ 3176382 h 6679095"/>
              <a:gd name="connsiteX9916" fmla="*/ 4418015 w 11737975"/>
              <a:gd name="connsiteY9916" fmla="*/ 3190227 h 6679095"/>
              <a:gd name="connsiteX9917" fmla="*/ 4417980 w 11737975"/>
              <a:gd name="connsiteY9917" fmla="*/ 3190337 h 6679095"/>
              <a:gd name="connsiteX9918" fmla="*/ 4413186 w 11737975"/>
              <a:gd name="connsiteY9918" fmla="*/ 3193332 h 6679095"/>
              <a:gd name="connsiteX9919" fmla="*/ 4396298 w 11737975"/>
              <a:gd name="connsiteY9919" fmla="*/ 3177277 h 6679095"/>
              <a:gd name="connsiteX9920" fmla="*/ 4385170 w 11737975"/>
              <a:gd name="connsiteY9920" fmla="*/ 3165757 h 6679095"/>
              <a:gd name="connsiteX9921" fmla="*/ 4394944 w 11737975"/>
              <a:gd name="connsiteY9921" fmla="*/ 3167613 h 6679095"/>
              <a:gd name="connsiteX9922" fmla="*/ 4404437 w 11737975"/>
              <a:gd name="connsiteY9922" fmla="*/ 3161638 h 6679095"/>
              <a:gd name="connsiteX9923" fmla="*/ 7710458 w 11737975"/>
              <a:gd name="connsiteY9923" fmla="*/ 3157783 h 6679095"/>
              <a:gd name="connsiteX9924" fmla="*/ 7669248 w 11737975"/>
              <a:gd name="connsiteY9924" fmla="*/ 3199685 h 6679095"/>
              <a:gd name="connsiteX9925" fmla="*/ 7710458 w 11737975"/>
              <a:gd name="connsiteY9925" fmla="*/ 3157783 h 6679095"/>
              <a:gd name="connsiteX9926" fmla="*/ 7537923 w 11737975"/>
              <a:gd name="connsiteY9926" fmla="*/ 3156749 h 6679095"/>
              <a:gd name="connsiteX9927" fmla="*/ 7530260 w 11737975"/>
              <a:gd name="connsiteY9927" fmla="*/ 3165719 h 6679095"/>
              <a:gd name="connsiteX9928" fmla="*/ 7546919 w 11737975"/>
              <a:gd name="connsiteY9928" fmla="*/ 3159940 h 6679095"/>
              <a:gd name="connsiteX9929" fmla="*/ 7537923 w 11737975"/>
              <a:gd name="connsiteY9929" fmla="*/ 3156749 h 6679095"/>
              <a:gd name="connsiteX9930" fmla="*/ 6227441 w 11737975"/>
              <a:gd name="connsiteY9930" fmla="*/ 3154880 h 6679095"/>
              <a:gd name="connsiteX9931" fmla="*/ 6230737 w 11737975"/>
              <a:gd name="connsiteY9931" fmla="*/ 3159167 h 6679095"/>
              <a:gd name="connsiteX9932" fmla="*/ 6260356 w 11737975"/>
              <a:gd name="connsiteY9932" fmla="*/ 3179972 h 6679095"/>
              <a:gd name="connsiteX9933" fmla="*/ 6258603 w 11737975"/>
              <a:gd name="connsiteY9933" fmla="*/ 3187681 h 6679095"/>
              <a:gd name="connsiteX9934" fmla="*/ 6254138 w 11737975"/>
              <a:gd name="connsiteY9934" fmla="*/ 3204718 h 6679095"/>
              <a:gd name="connsiteX9935" fmla="*/ 6251170 w 11737975"/>
              <a:gd name="connsiteY9935" fmla="*/ 3208289 h 6679095"/>
              <a:gd name="connsiteX9936" fmla="*/ 6252837 w 11737975"/>
              <a:gd name="connsiteY9936" fmla="*/ 3209683 h 6679095"/>
              <a:gd name="connsiteX9937" fmla="*/ 6249481 w 11737975"/>
              <a:gd name="connsiteY9937" fmla="*/ 3222485 h 6679095"/>
              <a:gd name="connsiteX9938" fmla="*/ 6232921 w 11737975"/>
              <a:gd name="connsiteY9938" fmla="*/ 3247845 h 6679095"/>
              <a:gd name="connsiteX9939" fmla="*/ 6228366 w 11737975"/>
              <a:gd name="connsiteY9939" fmla="*/ 3246624 h 6679095"/>
              <a:gd name="connsiteX9940" fmla="*/ 6223122 w 11737975"/>
              <a:gd name="connsiteY9940" fmla="*/ 3260119 h 6679095"/>
              <a:gd name="connsiteX9941" fmla="*/ 6220916 w 11737975"/>
              <a:gd name="connsiteY9941" fmla="*/ 3274428 h 6679095"/>
              <a:gd name="connsiteX9942" fmla="*/ 6223953 w 11737975"/>
              <a:gd name="connsiteY9942" fmla="*/ 3275241 h 6679095"/>
              <a:gd name="connsiteX9943" fmla="*/ 6228509 w 11737975"/>
              <a:gd name="connsiteY9943" fmla="*/ 3276463 h 6679095"/>
              <a:gd name="connsiteX9944" fmla="*/ 6207536 w 11737975"/>
              <a:gd name="connsiteY9944" fmla="*/ 3330439 h 6679095"/>
              <a:gd name="connsiteX9945" fmla="*/ 6199255 w 11737975"/>
              <a:gd name="connsiteY9945" fmla="*/ 3343118 h 6679095"/>
              <a:gd name="connsiteX9946" fmla="*/ 6195531 w 11737975"/>
              <a:gd name="connsiteY9946" fmla="*/ 3357017 h 6679095"/>
              <a:gd name="connsiteX9947" fmla="*/ 6197049 w 11737975"/>
              <a:gd name="connsiteY9947" fmla="*/ 3357424 h 6679095"/>
              <a:gd name="connsiteX9948" fmla="*/ 6203811 w 11737975"/>
              <a:gd name="connsiteY9948" fmla="*/ 3344339 h 6679095"/>
              <a:gd name="connsiteX9949" fmla="*/ 6205330 w 11737975"/>
              <a:gd name="connsiteY9949" fmla="*/ 3344746 h 6679095"/>
              <a:gd name="connsiteX9950" fmla="*/ 6243172 w 11737975"/>
              <a:gd name="connsiteY9950" fmla="*/ 3369783 h 6679095"/>
              <a:gd name="connsiteX9951" fmla="*/ 6279361 w 11737975"/>
              <a:gd name="connsiteY9951" fmla="*/ 3394171 h 6679095"/>
              <a:gd name="connsiteX9952" fmla="*/ 6275811 w 11737975"/>
              <a:gd name="connsiteY9952" fmla="*/ 3395095 h 6679095"/>
              <a:gd name="connsiteX9953" fmla="*/ 6296805 w 11737975"/>
              <a:gd name="connsiteY9953" fmla="*/ 3425665 h 6679095"/>
              <a:gd name="connsiteX9954" fmla="*/ 6303243 w 11737975"/>
              <a:gd name="connsiteY9954" fmla="*/ 3407232 h 6679095"/>
              <a:gd name="connsiteX9955" fmla="*/ 6301210 w 11737975"/>
              <a:gd name="connsiteY9955" fmla="*/ 3403058 h 6679095"/>
              <a:gd name="connsiteX9956" fmla="*/ 6302651 w 11737975"/>
              <a:gd name="connsiteY9956" fmla="*/ 3400620 h 6679095"/>
              <a:gd name="connsiteX9957" fmla="*/ 6307207 w 11737975"/>
              <a:gd name="connsiteY9957" fmla="*/ 3401841 h 6679095"/>
              <a:gd name="connsiteX9958" fmla="*/ 6310244 w 11737975"/>
              <a:gd name="connsiteY9958" fmla="*/ 3402655 h 6679095"/>
              <a:gd name="connsiteX9959" fmla="*/ 6311762 w 11737975"/>
              <a:gd name="connsiteY9959" fmla="*/ 3403060 h 6679095"/>
              <a:gd name="connsiteX9960" fmla="*/ 6313280 w 11737975"/>
              <a:gd name="connsiteY9960" fmla="*/ 3403468 h 6679095"/>
              <a:gd name="connsiteX9961" fmla="*/ 6315487 w 11737975"/>
              <a:gd name="connsiteY9961" fmla="*/ 3389159 h 6679095"/>
              <a:gd name="connsiteX9962" fmla="*/ 6313137 w 11737975"/>
              <a:gd name="connsiteY9962" fmla="*/ 3373634 h 6679095"/>
              <a:gd name="connsiteX9963" fmla="*/ 6311619 w 11737975"/>
              <a:gd name="connsiteY9963" fmla="*/ 3373227 h 6679095"/>
              <a:gd name="connsiteX9964" fmla="*/ 6341157 w 11737975"/>
              <a:gd name="connsiteY9964" fmla="*/ 3366242 h 6679095"/>
              <a:gd name="connsiteX9965" fmla="*/ 6340675 w 11737975"/>
              <a:gd name="connsiteY9965" fmla="*/ 3379964 h 6679095"/>
              <a:gd name="connsiteX9966" fmla="*/ 6338664 w 11737975"/>
              <a:gd name="connsiteY9966" fmla="*/ 3381913 h 6679095"/>
              <a:gd name="connsiteX9967" fmla="*/ 6335817 w 11737975"/>
              <a:gd name="connsiteY9967" fmla="*/ 3396531 h 6679095"/>
              <a:gd name="connsiteX9968" fmla="*/ 6337837 w 11737975"/>
              <a:gd name="connsiteY9968" fmla="*/ 3401485 h 6679095"/>
              <a:gd name="connsiteX9969" fmla="*/ 6336057 w 11737975"/>
              <a:gd name="connsiteY9969" fmla="*/ 3409571 h 6679095"/>
              <a:gd name="connsiteX9970" fmla="*/ 6365738 w 11737975"/>
              <a:gd name="connsiteY9970" fmla="*/ 3432423 h 6679095"/>
              <a:gd name="connsiteX9971" fmla="*/ 6368775 w 11737975"/>
              <a:gd name="connsiteY9971" fmla="*/ 3433237 h 6679095"/>
              <a:gd name="connsiteX9972" fmla="*/ 6371811 w 11737975"/>
              <a:gd name="connsiteY9972" fmla="*/ 3434051 h 6679095"/>
              <a:gd name="connsiteX9973" fmla="*/ 6373330 w 11737975"/>
              <a:gd name="connsiteY9973" fmla="*/ 3434457 h 6679095"/>
              <a:gd name="connsiteX9974" fmla="*/ 6382440 w 11737975"/>
              <a:gd name="connsiteY9974" fmla="*/ 3436898 h 6679095"/>
              <a:gd name="connsiteX9975" fmla="*/ 6386996 w 11737975"/>
              <a:gd name="connsiteY9975" fmla="*/ 3438120 h 6679095"/>
              <a:gd name="connsiteX9976" fmla="*/ 6384789 w 11737975"/>
              <a:gd name="connsiteY9976" fmla="*/ 3452427 h 6679095"/>
              <a:gd name="connsiteX9977" fmla="*/ 6390032 w 11737975"/>
              <a:gd name="connsiteY9977" fmla="*/ 3438933 h 6679095"/>
              <a:gd name="connsiteX9978" fmla="*/ 6395964 w 11737975"/>
              <a:gd name="connsiteY9978" fmla="*/ 3410723 h 6679095"/>
              <a:gd name="connsiteX9979" fmla="*/ 6388372 w 11737975"/>
              <a:gd name="connsiteY9979" fmla="*/ 3408687 h 6679095"/>
              <a:gd name="connsiteX9980" fmla="*/ 6383816 w 11737975"/>
              <a:gd name="connsiteY9980" fmla="*/ 3407467 h 6679095"/>
              <a:gd name="connsiteX9981" fmla="*/ 6387539 w 11737975"/>
              <a:gd name="connsiteY9981" fmla="*/ 3393570 h 6679095"/>
              <a:gd name="connsiteX9982" fmla="*/ 6399287 w 11737975"/>
              <a:gd name="connsiteY9982" fmla="*/ 3392526 h 6679095"/>
              <a:gd name="connsiteX9983" fmla="*/ 6404428 w 11737975"/>
              <a:gd name="connsiteY9983" fmla="*/ 3396039 h 6679095"/>
              <a:gd name="connsiteX9984" fmla="*/ 6401270 w 11737975"/>
              <a:gd name="connsiteY9984" fmla="*/ 3399468 h 6679095"/>
              <a:gd name="connsiteX9985" fmla="*/ 6406864 w 11737975"/>
              <a:gd name="connsiteY9985" fmla="*/ 3405253 h 6679095"/>
              <a:gd name="connsiteX9986" fmla="*/ 6413544 w 11737975"/>
              <a:gd name="connsiteY9986" fmla="*/ 3402323 h 6679095"/>
              <a:gd name="connsiteX9987" fmla="*/ 6419163 w 11737975"/>
              <a:gd name="connsiteY9987" fmla="*/ 3406232 h 6679095"/>
              <a:gd name="connsiteX9988" fmla="*/ 6430056 w 11737975"/>
              <a:gd name="connsiteY9988" fmla="*/ 3404961 h 6679095"/>
              <a:gd name="connsiteX9989" fmla="*/ 6438479 w 11737975"/>
              <a:gd name="connsiteY9989" fmla="*/ 3422115 h 6679095"/>
              <a:gd name="connsiteX9990" fmla="*/ 6475752 w 11737975"/>
              <a:gd name="connsiteY9990" fmla="*/ 3447002 h 6679095"/>
              <a:gd name="connsiteX9991" fmla="*/ 6479619 w 11737975"/>
              <a:gd name="connsiteY9991" fmla="*/ 3462939 h 6679095"/>
              <a:gd name="connsiteX9992" fmla="*/ 6510969 w 11737975"/>
              <a:gd name="connsiteY9992" fmla="*/ 3458301 h 6679095"/>
              <a:gd name="connsiteX9993" fmla="*/ 6528262 w 11737975"/>
              <a:gd name="connsiteY9993" fmla="*/ 3461806 h 6679095"/>
              <a:gd name="connsiteX9994" fmla="*/ 6543546 w 11737975"/>
              <a:gd name="connsiteY9994" fmla="*/ 3479293 h 6679095"/>
              <a:gd name="connsiteX9995" fmla="*/ 6565381 w 11737975"/>
              <a:gd name="connsiteY9995" fmla="*/ 3470660 h 6679095"/>
              <a:gd name="connsiteX9996" fmla="*/ 6554911 w 11737975"/>
              <a:gd name="connsiteY9996" fmla="*/ 3455820 h 6679095"/>
              <a:gd name="connsiteX9997" fmla="*/ 6564956 w 11737975"/>
              <a:gd name="connsiteY9997" fmla="*/ 3450419 h 6679095"/>
              <a:gd name="connsiteX9998" fmla="*/ 6581838 w 11737975"/>
              <a:gd name="connsiteY9998" fmla="*/ 3447631 h 6679095"/>
              <a:gd name="connsiteX9999" fmla="*/ 6588570 w 11737975"/>
              <a:gd name="connsiteY9999" fmla="*/ 3454114 h 6679095"/>
              <a:gd name="connsiteX10000" fmla="*/ 6601970 w 11737975"/>
              <a:gd name="connsiteY10000" fmla="*/ 3459302 h 6679095"/>
              <a:gd name="connsiteX10001" fmla="*/ 6596794 w 11737975"/>
              <a:gd name="connsiteY10001" fmla="*/ 3468754 h 6679095"/>
              <a:gd name="connsiteX10002" fmla="*/ 6596939 w 11737975"/>
              <a:gd name="connsiteY10002" fmla="*/ 3493492 h 6679095"/>
              <a:gd name="connsiteX10003" fmla="*/ 6593822 w 11737975"/>
              <a:gd name="connsiteY10003" fmla="*/ 3506816 h 6679095"/>
              <a:gd name="connsiteX10004" fmla="*/ 6570429 w 11737975"/>
              <a:gd name="connsiteY10004" fmla="*/ 3503540 h 6679095"/>
              <a:gd name="connsiteX10005" fmla="*/ 6535852 w 11737975"/>
              <a:gd name="connsiteY10005" fmla="*/ 3520247 h 6679095"/>
              <a:gd name="connsiteX10006" fmla="*/ 6523878 w 11737975"/>
              <a:gd name="connsiteY10006" fmla="*/ 3546720 h 6679095"/>
              <a:gd name="connsiteX10007" fmla="*/ 6510890 w 11737975"/>
              <a:gd name="connsiteY10007" fmla="*/ 3528398 h 6679095"/>
              <a:gd name="connsiteX10008" fmla="*/ 6454217 w 11737975"/>
              <a:gd name="connsiteY10008" fmla="*/ 3557736 h 6679095"/>
              <a:gd name="connsiteX10009" fmla="*/ 6414074 w 11737975"/>
              <a:gd name="connsiteY10009" fmla="*/ 3561823 h 6679095"/>
              <a:gd name="connsiteX10010" fmla="*/ 6405810 w 11737975"/>
              <a:gd name="connsiteY10010" fmla="*/ 3574447 h 6679095"/>
              <a:gd name="connsiteX10011" fmla="*/ 6402511 w 11737975"/>
              <a:gd name="connsiteY10011" fmla="*/ 3577259 h 6679095"/>
              <a:gd name="connsiteX10012" fmla="*/ 6403515 w 11737975"/>
              <a:gd name="connsiteY10012" fmla="*/ 3559814 h 6679095"/>
              <a:gd name="connsiteX10013" fmla="*/ 6401924 w 11737975"/>
              <a:gd name="connsiteY10013" fmla="*/ 3539400 h 6679095"/>
              <a:gd name="connsiteX10014" fmla="*/ 6394204 w 11737975"/>
              <a:gd name="connsiteY10014" fmla="*/ 3547676 h 6679095"/>
              <a:gd name="connsiteX10015" fmla="*/ 6394115 w 11737975"/>
              <a:gd name="connsiteY10015" fmla="*/ 3565508 h 6679095"/>
              <a:gd name="connsiteX10016" fmla="*/ 6401190 w 11737975"/>
              <a:gd name="connsiteY10016" fmla="*/ 3578386 h 6679095"/>
              <a:gd name="connsiteX10017" fmla="*/ 6399291 w 11737975"/>
              <a:gd name="connsiteY10017" fmla="*/ 3580005 h 6679095"/>
              <a:gd name="connsiteX10018" fmla="*/ 6361786 w 11737975"/>
              <a:gd name="connsiteY10018" fmla="*/ 3562651 h 6679095"/>
              <a:gd name="connsiteX10019" fmla="*/ 6347814 w 11737975"/>
              <a:gd name="connsiteY10019" fmla="*/ 3568304 h 6679095"/>
              <a:gd name="connsiteX10020" fmla="*/ 6347496 w 11737975"/>
              <a:gd name="connsiteY10020" fmla="*/ 3566698 h 6679095"/>
              <a:gd name="connsiteX10021" fmla="*/ 6339830 w 11737975"/>
              <a:gd name="connsiteY10021" fmla="*/ 3555548 h 6679095"/>
              <a:gd name="connsiteX10022" fmla="*/ 6331854 w 11737975"/>
              <a:gd name="connsiteY10022" fmla="*/ 3561242 h 6679095"/>
              <a:gd name="connsiteX10023" fmla="*/ 6331357 w 11737975"/>
              <a:gd name="connsiteY10023" fmla="*/ 3566089 h 6679095"/>
              <a:gd name="connsiteX10024" fmla="*/ 6321985 w 11737975"/>
              <a:gd name="connsiteY10024" fmla="*/ 3554074 h 6679095"/>
              <a:gd name="connsiteX10025" fmla="*/ 6321216 w 11737975"/>
              <a:gd name="connsiteY10025" fmla="*/ 3548310 h 6679095"/>
              <a:gd name="connsiteX10026" fmla="*/ 6322853 w 11737975"/>
              <a:gd name="connsiteY10026" fmla="*/ 3550693 h 6679095"/>
              <a:gd name="connsiteX10027" fmla="*/ 6324448 w 11737975"/>
              <a:gd name="connsiteY10027" fmla="*/ 3494574 h 6679095"/>
              <a:gd name="connsiteX10028" fmla="*/ 6313448 w 11737975"/>
              <a:gd name="connsiteY10028" fmla="*/ 3501883 h 6679095"/>
              <a:gd name="connsiteX10029" fmla="*/ 6310042 w 11737975"/>
              <a:gd name="connsiteY10029" fmla="*/ 3518367 h 6679095"/>
              <a:gd name="connsiteX10030" fmla="*/ 6310707 w 11737975"/>
              <a:gd name="connsiteY10030" fmla="*/ 3522009 h 6679095"/>
              <a:gd name="connsiteX10031" fmla="*/ 6298850 w 11737975"/>
              <a:gd name="connsiteY10031" fmla="*/ 3523526 h 6679095"/>
              <a:gd name="connsiteX10032" fmla="*/ 6278967 w 11737975"/>
              <a:gd name="connsiteY10032" fmla="*/ 3525620 h 6679095"/>
              <a:gd name="connsiteX10033" fmla="*/ 6266993 w 11737975"/>
              <a:gd name="connsiteY10033" fmla="*/ 3552094 h 6679095"/>
              <a:gd name="connsiteX10034" fmla="*/ 6272895 w 11737975"/>
              <a:gd name="connsiteY10034" fmla="*/ 3523994 h 6679095"/>
              <a:gd name="connsiteX10035" fmla="*/ 6237269 w 11737975"/>
              <a:gd name="connsiteY10035" fmla="*/ 3518621 h 6679095"/>
              <a:gd name="connsiteX10036" fmla="*/ 6233245 w 11737975"/>
              <a:gd name="connsiteY10036" fmla="*/ 3519452 h 6679095"/>
              <a:gd name="connsiteX10037" fmla="*/ 6230528 w 11737975"/>
              <a:gd name="connsiteY10037" fmla="*/ 3518968 h 6679095"/>
              <a:gd name="connsiteX10038" fmla="*/ 6224802 w 11737975"/>
              <a:gd name="connsiteY10038" fmla="*/ 3521597 h 6679095"/>
              <a:gd name="connsiteX10039" fmla="*/ 6224780 w 11737975"/>
              <a:gd name="connsiteY10039" fmla="*/ 3521303 h 6679095"/>
              <a:gd name="connsiteX10040" fmla="*/ 6229546 w 11737975"/>
              <a:gd name="connsiteY10040" fmla="*/ 3497535 h 6679095"/>
              <a:gd name="connsiteX10041" fmla="*/ 6216053 w 11737975"/>
              <a:gd name="connsiteY10041" fmla="*/ 3523602 h 6679095"/>
              <a:gd name="connsiteX10042" fmla="*/ 6208294 w 11737975"/>
              <a:gd name="connsiteY10042" fmla="*/ 3491841 h 6679095"/>
              <a:gd name="connsiteX10043" fmla="*/ 6203909 w 11737975"/>
              <a:gd name="connsiteY10043" fmla="*/ 3520348 h 6679095"/>
              <a:gd name="connsiteX10044" fmla="*/ 6202221 w 11737975"/>
              <a:gd name="connsiteY10044" fmla="*/ 3490214 h 6679095"/>
              <a:gd name="connsiteX10045" fmla="*/ 6157523 w 11737975"/>
              <a:gd name="connsiteY10045" fmla="*/ 3493080 h 6679095"/>
              <a:gd name="connsiteX10046" fmla="*/ 6147741 w 11737975"/>
              <a:gd name="connsiteY10046" fmla="*/ 3505298 h 6679095"/>
              <a:gd name="connsiteX10047" fmla="*/ 6152125 w 11737975"/>
              <a:gd name="connsiteY10047" fmla="*/ 3476790 h 6679095"/>
              <a:gd name="connsiteX10048" fmla="*/ 6118898 w 11737975"/>
              <a:gd name="connsiteY10048" fmla="*/ 3497570 h 6679095"/>
              <a:gd name="connsiteX10049" fmla="*/ 6114175 w 11737975"/>
              <a:gd name="connsiteY10049" fmla="*/ 3466623 h 6679095"/>
              <a:gd name="connsiteX10050" fmla="*/ 6061212 w 11737975"/>
              <a:gd name="connsiteY10050" fmla="*/ 3482113 h 6679095"/>
              <a:gd name="connsiteX10051" fmla="*/ 6060558 w 11737975"/>
              <a:gd name="connsiteY10051" fmla="*/ 3467098 h 6679095"/>
              <a:gd name="connsiteX10052" fmla="*/ 6061023 w 11737975"/>
              <a:gd name="connsiteY10052" fmla="*/ 3453005 h 6679095"/>
              <a:gd name="connsiteX10053" fmla="*/ 6062217 w 11737975"/>
              <a:gd name="connsiteY10053" fmla="*/ 3451618 h 6679095"/>
              <a:gd name="connsiteX10054" fmla="*/ 6051776 w 11737975"/>
              <a:gd name="connsiteY10054" fmla="*/ 3418075 h 6679095"/>
              <a:gd name="connsiteX10055" fmla="*/ 6049900 w 11737975"/>
              <a:gd name="connsiteY10055" fmla="*/ 3417791 h 6679095"/>
              <a:gd name="connsiteX10056" fmla="*/ 6052738 w 11737975"/>
              <a:gd name="connsiteY10056" fmla="*/ 3410056 h 6679095"/>
              <a:gd name="connsiteX10057" fmla="*/ 6045672 w 11737975"/>
              <a:gd name="connsiteY10057" fmla="*/ 3397886 h 6679095"/>
              <a:gd name="connsiteX10058" fmla="*/ 6036519 w 11737975"/>
              <a:gd name="connsiteY10058" fmla="*/ 3395029 h 6679095"/>
              <a:gd name="connsiteX10059" fmla="*/ 6034679 w 11737975"/>
              <a:gd name="connsiteY10059" fmla="*/ 3390449 h 6679095"/>
              <a:gd name="connsiteX10060" fmla="*/ 6027091 w 11737975"/>
              <a:gd name="connsiteY10060" fmla="*/ 3380578 h 6679095"/>
              <a:gd name="connsiteX10061" fmla="*/ 6023495 w 11737975"/>
              <a:gd name="connsiteY10061" fmla="*/ 3381675 h 6679095"/>
              <a:gd name="connsiteX10062" fmla="*/ 6021992 w 11737975"/>
              <a:gd name="connsiteY10062" fmla="*/ 3384349 h 6679095"/>
              <a:gd name="connsiteX10063" fmla="*/ 6022369 w 11737975"/>
              <a:gd name="connsiteY10063" fmla="*/ 3379725 h 6679095"/>
              <a:gd name="connsiteX10064" fmla="*/ 6022815 w 11737975"/>
              <a:gd name="connsiteY10064" fmla="*/ 3356629 h 6679095"/>
              <a:gd name="connsiteX10065" fmla="*/ 6008514 w 11737975"/>
              <a:gd name="connsiteY10065" fmla="*/ 3372959 h 6679095"/>
              <a:gd name="connsiteX10066" fmla="*/ 6001928 w 11737975"/>
              <a:gd name="connsiteY10066" fmla="*/ 3387147 h 6679095"/>
              <a:gd name="connsiteX10067" fmla="*/ 6001386 w 11737975"/>
              <a:gd name="connsiteY10067" fmla="*/ 3389330 h 6679095"/>
              <a:gd name="connsiteX10068" fmla="*/ 5992037 w 11737975"/>
              <a:gd name="connsiteY10068" fmla="*/ 3392427 h 6679095"/>
              <a:gd name="connsiteX10069" fmla="*/ 5991804 w 11737975"/>
              <a:gd name="connsiteY10069" fmla="*/ 3392328 h 6679095"/>
              <a:gd name="connsiteX10070" fmla="*/ 5976078 w 11737975"/>
              <a:gd name="connsiteY10070" fmla="*/ 3391510 h 6679095"/>
              <a:gd name="connsiteX10071" fmla="*/ 5964603 w 11737975"/>
              <a:gd name="connsiteY10071" fmla="*/ 3396692 h 6679095"/>
              <a:gd name="connsiteX10072" fmla="*/ 5964019 w 11737975"/>
              <a:gd name="connsiteY10072" fmla="*/ 3394995 h 6679095"/>
              <a:gd name="connsiteX10073" fmla="*/ 5963011 w 11737975"/>
              <a:gd name="connsiteY10073" fmla="*/ 3391810 h 6679095"/>
              <a:gd name="connsiteX10074" fmla="*/ 5959290 w 11737975"/>
              <a:gd name="connsiteY10074" fmla="*/ 3389505 h 6679095"/>
              <a:gd name="connsiteX10075" fmla="*/ 5954406 w 11737975"/>
              <a:gd name="connsiteY10075" fmla="*/ 3391845 h 6679095"/>
              <a:gd name="connsiteX10076" fmla="*/ 5959781 w 11737975"/>
              <a:gd name="connsiteY10076" fmla="*/ 3403458 h 6679095"/>
              <a:gd name="connsiteX10077" fmla="*/ 5962779 w 11737975"/>
              <a:gd name="connsiteY10077" fmla="*/ 3402695 h 6679095"/>
              <a:gd name="connsiteX10078" fmla="*/ 5964443 w 11737975"/>
              <a:gd name="connsiteY10078" fmla="*/ 3408830 h 6679095"/>
              <a:gd name="connsiteX10079" fmla="*/ 5988653 w 11737975"/>
              <a:gd name="connsiteY10079" fmla="*/ 3434055 h 6679095"/>
              <a:gd name="connsiteX10080" fmla="*/ 5995763 w 11737975"/>
              <a:gd name="connsiteY10080" fmla="*/ 3436361 h 6679095"/>
              <a:gd name="connsiteX10081" fmla="*/ 5995747 w 11737975"/>
              <a:gd name="connsiteY10081" fmla="*/ 3436579 h 6679095"/>
              <a:gd name="connsiteX10082" fmla="*/ 5995978 w 11737975"/>
              <a:gd name="connsiteY10082" fmla="*/ 3436431 h 6679095"/>
              <a:gd name="connsiteX10083" fmla="*/ 6008886 w 11737975"/>
              <a:gd name="connsiteY10083" fmla="*/ 3440616 h 6679095"/>
              <a:gd name="connsiteX10084" fmla="*/ 6006229 w 11737975"/>
              <a:gd name="connsiteY10084" fmla="*/ 3442741 h 6679095"/>
              <a:gd name="connsiteX10085" fmla="*/ 6008035 w 11737975"/>
              <a:gd name="connsiteY10085" fmla="*/ 3452310 h 6679095"/>
              <a:gd name="connsiteX10086" fmla="*/ 6014106 w 11737975"/>
              <a:gd name="connsiteY10086" fmla="*/ 3456221 h 6679095"/>
              <a:gd name="connsiteX10087" fmla="*/ 6012965 w 11737975"/>
              <a:gd name="connsiteY10087" fmla="*/ 3463467 h 6679095"/>
              <a:gd name="connsiteX10088" fmla="*/ 6016863 w 11737975"/>
              <a:gd name="connsiteY10088" fmla="*/ 3471816 h 6679095"/>
              <a:gd name="connsiteX10089" fmla="*/ 6000660 w 11737975"/>
              <a:gd name="connsiteY10089" fmla="*/ 3495570 h 6679095"/>
              <a:gd name="connsiteX10090" fmla="*/ 6001334 w 11737975"/>
              <a:gd name="connsiteY10090" fmla="*/ 3480911 h 6679095"/>
              <a:gd name="connsiteX10091" fmla="*/ 5961192 w 11737975"/>
              <a:gd name="connsiteY10091" fmla="*/ 3484994 h 6679095"/>
              <a:gd name="connsiteX10092" fmla="*/ 5952858 w 11737975"/>
              <a:gd name="connsiteY10092" fmla="*/ 3487630 h 6679095"/>
              <a:gd name="connsiteX10093" fmla="*/ 5951955 w 11737975"/>
              <a:gd name="connsiteY10093" fmla="*/ 3488393 h 6679095"/>
              <a:gd name="connsiteX10094" fmla="*/ 5944921 w 11737975"/>
              <a:gd name="connsiteY10094" fmla="*/ 3481603 h 6679095"/>
              <a:gd name="connsiteX10095" fmla="*/ 5942591 w 11737975"/>
              <a:gd name="connsiteY10095" fmla="*/ 3484451 h 6679095"/>
              <a:gd name="connsiteX10096" fmla="*/ 5946270 w 11737975"/>
              <a:gd name="connsiteY10096" fmla="*/ 3493186 h 6679095"/>
              <a:gd name="connsiteX10097" fmla="*/ 5942216 w 11737975"/>
              <a:gd name="connsiteY10097" fmla="*/ 3496606 h 6679095"/>
              <a:gd name="connsiteX10098" fmla="*/ 5918180 w 11737975"/>
              <a:gd name="connsiteY10098" fmla="*/ 3517994 h 6679095"/>
              <a:gd name="connsiteX10099" fmla="*/ 5886301 w 11737975"/>
              <a:gd name="connsiteY10099" fmla="*/ 3509451 h 6679095"/>
              <a:gd name="connsiteX10100" fmla="*/ 5889842 w 11737975"/>
              <a:gd name="connsiteY10100" fmla="*/ 3465876 h 6679095"/>
              <a:gd name="connsiteX10101" fmla="*/ 5877194 w 11737975"/>
              <a:gd name="connsiteY10101" fmla="*/ 3507011 h 6679095"/>
              <a:gd name="connsiteX10102" fmla="*/ 5833041 w 11737975"/>
              <a:gd name="connsiteY10102" fmla="*/ 3462918 h 6679095"/>
              <a:gd name="connsiteX10103" fmla="*/ 5831102 w 11737975"/>
              <a:gd name="connsiteY10103" fmla="*/ 3452501 h 6679095"/>
              <a:gd name="connsiteX10104" fmla="*/ 5832121 w 11737975"/>
              <a:gd name="connsiteY10104" fmla="*/ 3416519 h 6679095"/>
              <a:gd name="connsiteX10105" fmla="*/ 5836027 w 11737975"/>
              <a:gd name="connsiteY10105" fmla="*/ 3415147 h 6679095"/>
              <a:gd name="connsiteX10106" fmla="*/ 5837605 w 11737975"/>
              <a:gd name="connsiteY10106" fmla="*/ 3416191 h 6679095"/>
              <a:gd name="connsiteX10107" fmla="*/ 5833350 w 11737975"/>
              <a:gd name="connsiteY10107" fmla="*/ 3417905 h 6679095"/>
              <a:gd name="connsiteX10108" fmla="*/ 5854312 w 11737975"/>
              <a:gd name="connsiteY10108" fmla="*/ 3438238 h 6679095"/>
              <a:gd name="connsiteX10109" fmla="*/ 5848898 w 11737975"/>
              <a:gd name="connsiteY10109" fmla="*/ 3419118 h 6679095"/>
              <a:gd name="connsiteX10110" fmla="*/ 5846525 w 11737975"/>
              <a:gd name="connsiteY10110" fmla="*/ 3417709 h 6679095"/>
              <a:gd name="connsiteX10111" fmla="*/ 5845355 w 11737975"/>
              <a:gd name="connsiteY10111" fmla="*/ 3388080 h 6679095"/>
              <a:gd name="connsiteX10112" fmla="*/ 5860879 w 11737975"/>
              <a:gd name="connsiteY10112" fmla="*/ 3367488 h 6679095"/>
              <a:gd name="connsiteX10113" fmla="*/ 5895464 w 11737975"/>
              <a:gd name="connsiteY10113" fmla="*/ 3353175 h 6679095"/>
              <a:gd name="connsiteX10114" fmla="*/ 5913333 w 11737975"/>
              <a:gd name="connsiteY10114" fmla="*/ 3327705 h 6679095"/>
              <a:gd name="connsiteX10115" fmla="*/ 5915676 w 11737975"/>
              <a:gd name="connsiteY10115" fmla="*/ 3326061 h 6679095"/>
              <a:gd name="connsiteX10116" fmla="*/ 5911096 w 11737975"/>
              <a:gd name="connsiteY10116" fmla="*/ 3331289 h 6679095"/>
              <a:gd name="connsiteX10117" fmla="*/ 5939808 w 11737975"/>
              <a:gd name="connsiteY10117" fmla="*/ 3377817 h 6679095"/>
              <a:gd name="connsiteX10118" fmla="*/ 5948909 w 11737975"/>
              <a:gd name="connsiteY10118" fmla="*/ 3376851 h 6679095"/>
              <a:gd name="connsiteX10119" fmla="*/ 5937701 w 11737975"/>
              <a:gd name="connsiteY10119" fmla="*/ 3321977 h 6679095"/>
              <a:gd name="connsiteX10120" fmla="*/ 5929882 w 11737975"/>
              <a:gd name="connsiteY10120" fmla="*/ 3318699 h 6679095"/>
              <a:gd name="connsiteX10121" fmla="*/ 5920804 w 11737975"/>
              <a:gd name="connsiteY10121" fmla="*/ 3322464 h 6679095"/>
              <a:gd name="connsiteX10122" fmla="*/ 5938805 w 11737975"/>
              <a:gd name="connsiteY10122" fmla="*/ 3309835 h 6679095"/>
              <a:gd name="connsiteX10123" fmla="*/ 5961030 w 11737975"/>
              <a:gd name="connsiteY10123" fmla="*/ 3287610 h 6679095"/>
              <a:gd name="connsiteX10124" fmla="*/ 5980807 w 11737975"/>
              <a:gd name="connsiteY10124" fmla="*/ 3291273 h 6679095"/>
              <a:gd name="connsiteX10125" fmla="*/ 5989242 w 11737975"/>
              <a:gd name="connsiteY10125" fmla="*/ 3289288 h 6679095"/>
              <a:gd name="connsiteX10126" fmla="*/ 5989514 w 11737975"/>
              <a:gd name="connsiteY10126" fmla="*/ 3289830 h 6679095"/>
              <a:gd name="connsiteX10127" fmla="*/ 6002146 w 11737975"/>
              <a:gd name="connsiteY10127" fmla="*/ 3290036 h 6679095"/>
              <a:gd name="connsiteX10128" fmla="*/ 6005455 w 11737975"/>
              <a:gd name="connsiteY10128" fmla="*/ 3280884 h 6679095"/>
              <a:gd name="connsiteX10129" fmla="*/ 6016864 w 11737975"/>
              <a:gd name="connsiteY10129" fmla="*/ 3272322 h 6679095"/>
              <a:gd name="connsiteX10130" fmla="*/ 6050966 w 11737975"/>
              <a:gd name="connsiteY10130" fmla="*/ 3266730 h 6679095"/>
              <a:gd name="connsiteX10131" fmla="*/ 6051939 w 11737975"/>
              <a:gd name="connsiteY10131" fmla="*/ 3262798 h 6679095"/>
              <a:gd name="connsiteX10132" fmla="*/ 6064981 w 11737975"/>
              <a:gd name="connsiteY10132" fmla="*/ 3262917 h 6679095"/>
              <a:gd name="connsiteX10133" fmla="*/ 6066983 w 11737975"/>
              <a:gd name="connsiteY10133" fmla="*/ 3263460 h 6679095"/>
              <a:gd name="connsiteX10134" fmla="*/ 6068525 w 11737975"/>
              <a:gd name="connsiteY10134" fmla="*/ 3262948 h 6679095"/>
              <a:gd name="connsiteX10135" fmla="*/ 6077640 w 11737975"/>
              <a:gd name="connsiteY10135" fmla="*/ 3263032 h 6679095"/>
              <a:gd name="connsiteX10136" fmla="*/ 6073940 w 11737975"/>
              <a:gd name="connsiteY10136" fmla="*/ 3276839 h 6679095"/>
              <a:gd name="connsiteX10137" fmla="*/ 6073277 w 11737975"/>
              <a:gd name="connsiteY10137" fmla="*/ 3291464 h 6679095"/>
              <a:gd name="connsiteX10138" fmla="*/ 6069576 w 11737975"/>
              <a:gd name="connsiteY10138" fmla="*/ 3305271 h 6679095"/>
              <a:gd name="connsiteX10139" fmla="*/ 6072615 w 11737975"/>
              <a:gd name="connsiteY10139" fmla="*/ 3306085 h 6679095"/>
              <a:gd name="connsiteX10140" fmla="*/ 6079352 w 11737975"/>
              <a:gd name="connsiteY10140" fmla="*/ 3293091 h 6679095"/>
              <a:gd name="connsiteX10141" fmla="*/ 6080871 w 11737975"/>
              <a:gd name="connsiteY10141" fmla="*/ 3293499 h 6679095"/>
              <a:gd name="connsiteX10142" fmla="*/ 6082390 w 11737975"/>
              <a:gd name="connsiteY10142" fmla="*/ 3293905 h 6679095"/>
              <a:gd name="connsiteX10143" fmla="*/ 6086092 w 11737975"/>
              <a:gd name="connsiteY10143" fmla="*/ 3280096 h 6679095"/>
              <a:gd name="connsiteX10144" fmla="*/ 6091311 w 11737975"/>
              <a:gd name="connsiteY10144" fmla="*/ 3266694 h 6679095"/>
              <a:gd name="connsiteX10145" fmla="*/ 6097089 w 11737975"/>
              <a:gd name="connsiteY10145" fmla="*/ 3266394 h 6679095"/>
              <a:gd name="connsiteX10146" fmla="*/ 6097621 w 11737975"/>
              <a:gd name="connsiteY10146" fmla="*/ 3265732 h 6679095"/>
              <a:gd name="connsiteX10147" fmla="*/ 6097361 w 11737975"/>
              <a:gd name="connsiteY10147" fmla="*/ 3267002 h 6679095"/>
              <a:gd name="connsiteX10148" fmla="*/ 6101639 w 11737975"/>
              <a:gd name="connsiteY10148" fmla="*/ 3275929 h 6679095"/>
              <a:gd name="connsiteX10149" fmla="*/ 6110414 w 11737975"/>
              <a:gd name="connsiteY10149" fmla="*/ 3281987 h 6679095"/>
              <a:gd name="connsiteX10150" fmla="*/ 6112347 w 11737975"/>
              <a:gd name="connsiteY10150" fmla="*/ 3281943 h 6679095"/>
              <a:gd name="connsiteX10151" fmla="*/ 6110584 w 11737975"/>
              <a:gd name="connsiteY10151" fmla="*/ 3286658 h 6679095"/>
              <a:gd name="connsiteX10152" fmla="*/ 6106695 w 11737975"/>
              <a:gd name="connsiteY10152" fmla="*/ 3300417 h 6679095"/>
              <a:gd name="connsiteX10153" fmla="*/ 6108213 w 11737975"/>
              <a:gd name="connsiteY10153" fmla="*/ 3300824 h 6679095"/>
              <a:gd name="connsiteX10154" fmla="*/ 6109732 w 11737975"/>
              <a:gd name="connsiteY10154" fmla="*/ 3301231 h 6679095"/>
              <a:gd name="connsiteX10155" fmla="*/ 6116471 w 11737975"/>
              <a:gd name="connsiteY10155" fmla="*/ 3288235 h 6679095"/>
              <a:gd name="connsiteX10156" fmla="*/ 6117327 w 11737975"/>
              <a:gd name="connsiteY10156" fmla="*/ 3303266 h 6679095"/>
              <a:gd name="connsiteX10157" fmla="*/ 6128623 w 11737975"/>
              <a:gd name="connsiteY10157" fmla="*/ 3291492 h 6679095"/>
              <a:gd name="connsiteX10158" fmla="*/ 6134699 w 11737975"/>
              <a:gd name="connsiteY10158" fmla="*/ 3293119 h 6679095"/>
              <a:gd name="connsiteX10159" fmla="*/ 6140579 w 11737975"/>
              <a:gd name="connsiteY10159" fmla="*/ 3265097 h 6679095"/>
              <a:gd name="connsiteX10160" fmla="*/ 6162507 w 11737975"/>
              <a:gd name="connsiteY10160" fmla="*/ 3256174 h 6679095"/>
              <a:gd name="connsiteX10161" fmla="*/ 6166206 w 11737975"/>
              <a:gd name="connsiteY10161" fmla="*/ 3242367 h 6679095"/>
              <a:gd name="connsiteX10162" fmla="*/ 6164027 w 11737975"/>
              <a:gd name="connsiteY10162" fmla="*/ 3256580 h 6679095"/>
              <a:gd name="connsiteX10163" fmla="*/ 6179878 w 11737975"/>
              <a:gd name="connsiteY10163" fmla="*/ 3246030 h 6679095"/>
              <a:gd name="connsiteX10164" fmla="*/ 6177696 w 11737975"/>
              <a:gd name="connsiteY10164" fmla="*/ 3260244 h 6679095"/>
              <a:gd name="connsiteX10165" fmla="*/ 6179340 w 11737975"/>
              <a:gd name="connsiteY10165" fmla="*/ 3266928 h 6679095"/>
              <a:gd name="connsiteX10166" fmla="*/ 6180304 w 11737975"/>
              <a:gd name="connsiteY10166" fmla="*/ 3273462 h 6679095"/>
              <a:gd name="connsiteX10167" fmla="*/ 6179669 w 11737975"/>
              <a:gd name="connsiteY10167" fmla="*/ 3272781 h 6679095"/>
              <a:gd name="connsiteX10168" fmla="*/ 6175512 w 11737975"/>
              <a:gd name="connsiteY10168" fmla="*/ 3275836 h 6679095"/>
              <a:gd name="connsiteX10169" fmla="*/ 6176058 w 11737975"/>
              <a:gd name="connsiteY10169" fmla="*/ 3288753 h 6679095"/>
              <a:gd name="connsiteX10170" fmla="*/ 6185329 w 11737975"/>
              <a:gd name="connsiteY10170" fmla="*/ 3294966 h 6679095"/>
              <a:gd name="connsiteX10171" fmla="*/ 6189466 w 11737975"/>
              <a:gd name="connsiteY10171" fmla="*/ 3283268 h 6679095"/>
              <a:gd name="connsiteX10172" fmla="*/ 6185386 w 11737975"/>
              <a:gd name="connsiteY10172" fmla="*/ 3278901 h 6679095"/>
              <a:gd name="connsiteX10173" fmla="*/ 6187282 w 11737975"/>
              <a:gd name="connsiteY10173" fmla="*/ 3275560 h 6679095"/>
              <a:gd name="connsiteX10174" fmla="*/ 6190117 w 11737975"/>
              <a:gd name="connsiteY10174" fmla="*/ 3267477 h 6679095"/>
              <a:gd name="connsiteX10175" fmla="*/ 6195637 w 11737975"/>
              <a:gd name="connsiteY10175" fmla="*/ 3279194 h 6679095"/>
              <a:gd name="connsiteX10176" fmla="*/ 6199755 w 11737975"/>
              <a:gd name="connsiteY10176" fmla="*/ 3272117 h 6679095"/>
              <a:gd name="connsiteX10177" fmla="*/ 6200613 w 11737975"/>
              <a:gd name="connsiteY10177" fmla="*/ 3271934 h 6679095"/>
              <a:gd name="connsiteX10178" fmla="*/ 6203733 w 11737975"/>
              <a:gd name="connsiteY10178" fmla="*/ 3265282 h 6679095"/>
              <a:gd name="connsiteX10179" fmla="*/ 6205409 w 11737975"/>
              <a:gd name="connsiteY10179" fmla="*/ 3262402 h 6679095"/>
              <a:gd name="connsiteX10180" fmla="*/ 6205330 w 11737975"/>
              <a:gd name="connsiteY10180" fmla="*/ 3261877 h 6679095"/>
              <a:gd name="connsiteX10181" fmla="*/ 6207261 w 11737975"/>
              <a:gd name="connsiteY10181" fmla="*/ 3257760 h 6679095"/>
              <a:gd name="connsiteX10182" fmla="*/ 6216138 w 11737975"/>
              <a:gd name="connsiteY10182" fmla="*/ 3226148 h 6679095"/>
              <a:gd name="connsiteX10183" fmla="*/ 6205505 w 11737975"/>
              <a:gd name="connsiteY10183" fmla="*/ 3223298 h 6679095"/>
              <a:gd name="connsiteX10184" fmla="*/ 6200286 w 11737975"/>
              <a:gd name="connsiteY10184" fmla="*/ 3236699 h 6679095"/>
              <a:gd name="connsiteX10185" fmla="*/ 6198766 w 11737975"/>
              <a:gd name="connsiteY10185" fmla="*/ 3236292 h 6679095"/>
              <a:gd name="connsiteX10186" fmla="*/ 6198995 w 11737975"/>
              <a:gd name="connsiteY10186" fmla="*/ 3233903 h 6679095"/>
              <a:gd name="connsiteX10187" fmla="*/ 6201066 w 11737975"/>
              <a:gd name="connsiteY10187" fmla="*/ 3231815 h 6679095"/>
              <a:gd name="connsiteX10188" fmla="*/ 6204221 w 11737975"/>
              <a:gd name="connsiteY10188" fmla="*/ 3219326 h 6679095"/>
              <a:gd name="connsiteX10189" fmla="*/ 6203395 w 11737975"/>
              <a:gd name="connsiteY10189" fmla="*/ 3216178 h 6679095"/>
              <a:gd name="connsiteX10190" fmla="*/ 6207217 w 11737975"/>
              <a:gd name="connsiteY10190" fmla="*/ 3213746 h 6679095"/>
              <a:gd name="connsiteX10191" fmla="*/ 6226462 w 11737975"/>
              <a:gd name="connsiteY10191" fmla="*/ 3164092 h 6679095"/>
              <a:gd name="connsiteX10192" fmla="*/ 6387192 w 11737975"/>
              <a:gd name="connsiteY10192" fmla="*/ 3154482 h 6679095"/>
              <a:gd name="connsiteX10193" fmla="*/ 6400877 w 11737975"/>
              <a:gd name="connsiteY10193" fmla="*/ 3158339 h 6679095"/>
              <a:gd name="connsiteX10194" fmla="*/ 6403412 w 11737975"/>
              <a:gd name="connsiteY10194" fmla="*/ 3157866 h 6679095"/>
              <a:gd name="connsiteX10195" fmla="*/ 6409778 w 11737975"/>
              <a:gd name="connsiteY10195" fmla="*/ 3160484 h 6679095"/>
              <a:gd name="connsiteX10196" fmla="*/ 6408772 w 11737975"/>
              <a:gd name="connsiteY10196" fmla="*/ 3156865 h 6679095"/>
              <a:gd name="connsiteX10197" fmla="*/ 6410574 w 11737975"/>
              <a:gd name="connsiteY10197" fmla="*/ 3156527 h 6679095"/>
              <a:gd name="connsiteX10198" fmla="*/ 6426119 w 11737975"/>
              <a:gd name="connsiteY10198" fmla="*/ 3165178 h 6679095"/>
              <a:gd name="connsiteX10199" fmla="*/ 6445149 w 11737975"/>
              <a:gd name="connsiteY10199" fmla="*/ 3168501 h 6679095"/>
              <a:gd name="connsiteX10200" fmla="*/ 6452717 w 11737975"/>
              <a:gd name="connsiteY10200" fmla="*/ 3166784 h 6679095"/>
              <a:gd name="connsiteX10201" fmla="*/ 6452835 w 11737975"/>
              <a:gd name="connsiteY10201" fmla="*/ 3167028 h 6679095"/>
              <a:gd name="connsiteX10202" fmla="*/ 6452946 w 11737975"/>
              <a:gd name="connsiteY10202" fmla="*/ 3166732 h 6679095"/>
              <a:gd name="connsiteX10203" fmla="*/ 6468281 w 11737975"/>
              <a:gd name="connsiteY10203" fmla="*/ 3163253 h 6679095"/>
              <a:gd name="connsiteX10204" fmla="*/ 6471770 w 11737975"/>
              <a:gd name="connsiteY10204" fmla="*/ 3159256 h 6679095"/>
              <a:gd name="connsiteX10205" fmla="*/ 6487648 w 11737975"/>
              <a:gd name="connsiteY10205" fmla="*/ 3159659 h 6679095"/>
              <a:gd name="connsiteX10206" fmla="*/ 6518361 w 11737975"/>
              <a:gd name="connsiteY10206" fmla="*/ 3160440 h 6679095"/>
              <a:gd name="connsiteX10207" fmla="*/ 6518686 w 11737975"/>
              <a:gd name="connsiteY10207" fmla="*/ 3162380 h 6679095"/>
              <a:gd name="connsiteX10208" fmla="*/ 6504911 w 11737975"/>
              <a:gd name="connsiteY10208" fmla="*/ 3164895 h 6679095"/>
              <a:gd name="connsiteX10209" fmla="*/ 6509240 w 11737975"/>
              <a:gd name="connsiteY10209" fmla="*/ 3185374 h 6679095"/>
              <a:gd name="connsiteX10210" fmla="*/ 6521683 w 11737975"/>
              <a:gd name="connsiteY10210" fmla="*/ 3196850 h 6679095"/>
              <a:gd name="connsiteX10211" fmla="*/ 6520680 w 11737975"/>
              <a:gd name="connsiteY10211" fmla="*/ 3199706 h 6679095"/>
              <a:gd name="connsiteX10212" fmla="*/ 6504979 w 11737975"/>
              <a:gd name="connsiteY10212" fmla="*/ 3216450 h 6679095"/>
              <a:gd name="connsiteX10213" fmla="*/ 6500212 w 11737975"/>
              <a:gd name="connsiteY10213" fmla="*/ 3232633 h 6679095"/>
              <a:gd name="connsiteX10214" fmla="*/ 6500021 w 11737975"/>
              <a:gd name="connsiteY10214" fmla="*/ 3233561 h 6679095"/>
              <a:gd name="connsiteX10215" fmla="*/ 6498564 w 11737975"/>
              <a:gd name="connsiteY10215" fmla="*/ 3233168 h 6679095"/>
              <a:gd name="connsiteX10216" fmla="*/ 6496154 w 11737975"/>
              <a:gd name="connsiteY10216" fmla="*/ 3240184 h 6679095"/>
              <a:gd name="connsiteX10217" fmla="*/ 6498485 w 11737975"/>
              <a:gd name="connsiteY10217" fmla="*/ 3241098 h 6679095"/>
              <a:gd name="connsiteX10218" fmla="*/ 6498186 w 11737975"/>
              <a:gd name="connsiteY10218" fmla="*/ 3242565 h 6679095"/>
              <a:gd name="connsiteX10219" fmla="*/ 6495325 w 11737975"/>
              <a:gd name="connsiteY10219" fmla="*/ 3258559 h 6679095"/>
              <a:gd name="connsiteX10220" fmla="*/ 6486356 w 11737975"/>
              <a:gd name="connsiteY10220" fmla="*/ 3285955 h 6679095"/>
              <a:gd name="connsiteX10221" fmla="*/ 6490081 w 11737975"/>
              <a:gd name="connsiteY10221" fmla="*/ 3272056 h 6679095"/>
              <a:gd name="connsiteX10222" fmla="*/ 6450744 w 11737975"/>
              <a:gd name="connsiteY10222" fmla="*/ 3291314 h 6679095"/>
              <a:gd name="connsiteX10223" fmla="*/ 6462748 w 11737975"/>
              <a:gd name="connsiteY10223" fmla="*/ 3264730 h 6679095"/>
              <a:gd name="connsiteX10224" fmla="*/ 6464266 w 11737975"/>
              <a:gd name="connsiteY10224" fmla="*/ 3265137 h 6679095"/>
              <a:gd name="connsiteX10225" fmla="*/ 6475585 w 11737975"/>
              <a:gd name="connsiteY10225" fmla="*/ 3253270 h 6679095"/>
              <a:gd name="connsiteX10226" fmla="*/ 6483035 w 11737975"/>
              <a:gd name="connsiteY10226" fmla="*/ 3225467 h 6679095"/>
              <a:gd name="connsiteX10227" fmla="*/ 6479997 w 11737975"/>
              <a:gd name="connsiteY10227" fmla="*/ 3224652 h 6679095"/>
              <a:gd name="connsiteX10228" fmla="*/ 6471717 w 11737975"/>
              <a:gd name="connsiteY10228" fmla="*/ 3237334 h 6679095"/>
              <a:gd name="connsiteX10229" fmla="*/ 6468681 w 11737975"/>
              <a:gd name="connsiteY10229" fmla="*/ 3236520 h 6679095"/>
              <a:gd name="connsiteX10230" fmla="*/ 6456877 w 11737975"/>
              <a:gd name="connsiteY10230" fmla="*/ 3225909 h 6679095"/>
              <a:gd name="connsiteX10231" fmla="*/ 6446018 w 11737975"/>
              <a:gd name="connsiteY10231" fmla="*/ 3248832 h 6679095"/>
              <a:gd name="connsiteX10232" fmla="*/ 6435806 w 11737975"/>
              <a:gd name="connsiteY10232" fmla="*/ 3245663 h 6679095"/>
              <a:gd name="connsiteX10233" fmla="*/ 6435497 w 11737975"/>
              <a:gd name="connsiteY10233" fmla="*/ 3250113 h 6679095"/>
              <a:gd name="connsiteX10234" fmla="*/ 6442673 w 11737975"/>
              <a:gd name="connsiteY10234" fmla="*/ 3256260 h 6679095"/>
              <a:gd name="connsiteX10235" fmla="*/ 6427280 w 11737975"/>
              <a:gd name="connsiteY10235" fmla="*/ 3299922 h 6679095"/>
              <a:gd name="connsiteX10236" fmla="*/ 6421894 w 11737975"/>
              <a:gd name="connsiteY10236" fmla="*/ 3283583 h 6679095"/>
              <a:gd name="connsiteX10237" fmla="*/ 6439831 w 11737975"/>
              <a:gd name="connsiteY10237" fmla="*/ 3228790 h 6679095"/>
              <a:gd name="connsiteX10238" fmla="*/ 6392356 w 11737975"/>
              <a:gd name="connsiteY10238" fmla="*/ 3290565 h 6679095"/>
              <a:gd name="connsiteX10239" fmla="*/ 6424646 w 11737975"/>
              <a:gd name="connsiteY10239" fmla="*/ 3224722 h 6679095"/>
              <a:gd name="connsiteX10240" fmla="*/ 6415392 w 11737975"/>
              <a:gd name="connsiteY10240" fmla="*/ 3192446 h 6679095"/>
              <a:gd name="connsiteX10241" fmla="*/ 6399635 w 11737975"/>
              <a:gd name="connsiteY10241" fmla="*/ 3167736 h 6679095"/>
              <a:gd name="connsiteX10242" fmla="*/ 6389312 w 11737975"/>
              <a:gd name="connsiteY10242" fmla="*/ 3170482 h 6679095"/>
              <a:gd name="connsiteX10243" fmla="*/ 6389968 w 11737975"/>
              <a:gd name="connsiteY10243" fmla="*/ 3168508 h 6679095"/>
              <a:gd name="connsiteX10244" fmla="*/ 3071904 w 11737975"/>
              <a:gd name="connsiteY10244" fmla="*/ 3154365 h 6679095"/>
              <a:gd name="connsiteX10245" fmla="*/ 3069648 w 11737975"/>
              <a:gd name="connsiteY10245" fmla="*/ 3156620 h 6679095"/>
              <a:gd name="connsiteX10246" fmla="*/ 3080815 w 11737975"/>
              <a:gd name="connsiteY10246" fmla="*/ 3165531 h 6679095"/>
              <a:gd name="connsiteX10247" fmla="*/ 3094234 w 11737975"/>
              <a:gd name="connsiteY10247" fmla="*/ 3172185 h 6679095"/>
              <a:gd name="connsiteX10248" fmla="*/ 3119951 w 11737975"/>
              <a:gd name="connsiteY10248" fmla="*/ 3186624 h 6679095"/>
              <a:gd name="connsiteX10249" fmla="*/ 3111040 w 11737975"/>
              <a:gd name="connsiteY10249" fmla="*/ 3175458 h 6679095"/>
              <a:gd name="connsiteX10250" fmla="*/ 3099873 w 11737975"/>
              <a:gd name="connsiteY10250" fmla="*/ 3166546 h 6679095"/>
              <a:gd name="connsiteX10251" fmla="*/ 3084198 w 11737975"/>
              <a:gd name="connsiteY10251" fmla="*/ 3162149 h 6679095"/>
              <a:gd name="connsiteX10252" fmla="*/ 3071904 w 11737975"/>
              <a:gd name="connsiteY10252" fmla="*/ 3154365 h 6679095"/>
              <a:gd name="connsiteX10253" fmla="*/ 3108783 w 11737975"/>
              <a:gd name="connsiteY10253" fmla="*/ 3150645 h 6679095"/>
              <a:gd name="connsiteX10254" fmla="*/ 3108376 w 11737975"/>
              <a:gd name="connsiteY10254" fmla="*/ 3151963 h 6679095"/>
              <a:gd name="connsiteX10255" fmla="*/ 3110299 w 11737975"/>
              <a:gd name="connsiteY10255" fmla="*/ 3157339 h 6679095"/>
              <a:gd name="connsiteX10256" fmla="*/ 3107998 w 11737975"/>
              <a:gd name="connsiteY10256" fmla="*/ 3159641 h 6679095"/>
              <a:gd name="connsiteX10257" fmla="*/ 3116580 w 11737975"/>
              <a:gd name="connsiteY10257" fmla="*/ 3170525 h 6679095"/>
              <a:gd name="connsiteX10258" fmla="*/ 3127465 w 11737975"/>
              <a:gd name="connsiteY10258" fmla="*/ 3179109 h 6679095"/>
              <a:gd name="connsiteX10259" fmla="*/ 3120032 w 11737975"/>
              <a:gd name="connsiteY10259" fmla="*/ 3167072 h 6679095"/>
              <a:gd name="connsiteX10260" fmla="*/ 3122334 w 11737975"/>
              <a:gd name="connsiteY10260" fmla="*/ 3164770 h 6679095"/>
              <a:gd name="connsiteX10261" fmla="*/ 3133221 w 11737975"/>
              <a:gd name="connsiteY10261" fmla="*/ 3173355 h 6679095"/>
              <a:gd name="connsiteX10262" fmla="*/ 3124635 w 11737975"/>
              <a:gd name="connsiteY10262" fmla="*/ 3162468 h 6679095"/>
              <a:gd name="connsiteX10263" fmla="*/ 3113752 w 11737975"/>
              <a:gd name="connsiteY10263" fmla="*/ 3153886 h 6679095"/>
              <a:gd name="connsiteX10264" fmla="*/ 3108783 w 11737975"/>
              <a:gd name="connsiteY10264" fmla="*/ 3150645 h 6679095"/>
              <a:gd name="connsiteX10265" fmla="*/ 2632709 w 11737975"/>
              <a:gd name="connsiteY10265" fmla="*/ 3148245 h 6679095"/>
              <a:gd name="connsiteX10266" fmla="*/ 2626666 w 11737975"/>
              <a:gd name="connsiteY10266" fmla="*/ 3176186 h 6679095"/>
              <a:gd name="connsiteX10267" fmla="*/ 2636485 w 11737975"/>
              <a:gd name="connsiteY10267" fmla="*/ 3188271 h 6679095"/>
              <a:gd name="connsiteX10268" fmla="*/ 2637617 w 11737975"/>
              <a:gd name="connsiteY10268" fmla="*/ 3187138 h 6679095"/>
              <a:gd name="connsiteX10269" fmla="*/ 2654610 w 11737975"/>
              <a:gd name="connsiteY10269" fmla="*/ 3170147 h 6679095"/>
              <a:gd name="connsiteX10270" fmla="*/ 2643659 w 11737975"/>
              <a:gd name="connsiteY10270" fmla="*/ 3159194 h 6679095"/>
              <a:gd name="connsiteX10271" fmla="*/ 2632709 w 11737975"/>
              <a:gd name="connsiteY10271" fmla="*/ 3148245 h 6679095"/>
              <a:gd name="connsiteX10272" fmla="*/ 7590925 w 11737975"/>
              <a:gd name="connsiteY10272" fmla="*/ 3145262 h 6679095"/>
              <a:gd name="connsiteX10273" fmla="*/ 7586770 w 11737975"/>
              <a:gd name="connsiteY10273" fmla="*/ 3152339 h 6679095"/>
              <a:gd name="connsiteX10274" fmla="*/ 7597268 w 11737975"/>
              <a:gd name="connsiteY10274" fmla="*/ 3146083 h 6679095"/>
              <a:gd name="connsiteX10275" fmla="*/ 7590925 w 11737975"/>
              <a:gd name="connsiteY10275" fmla="*/ 3145262 h 6679095"/>
              <a:gd name="connsiteX10276" fmla="*/ 3535399 w 11737975"/>
              <a:gd name="connsiteY10276" fmla="*/ 3144403 h 6679095"/>
              <a:gd name="connsiteX10277" fmla="*/ 3536740 w 11737975"/>
              <a:gd name="connsiteY10277" fmla="*/ 3156752 h 6679095"/>
              <a:gd name="connsiteX10278" fmla="*/ 3532337 w 11737975"/>
              <a:gd name="connsiteY10278" fmla="*/ 3161155 h 6679095"/>
              <a:gd name="connsiteX10279" fmla="*/ 3542187 w 11737975"/>
              <a:gd name="connsiteY10279" fmla="*/ 3173209 h 6679095"/>
              <a:gd name="connsiteX10280" fmla="*/ 3555337 w 11737975"/>
              <a:gd name="connsiteY10280" fmla="*/ 3181956 h 6679095"/>
              <a:gd name="connsiteX10281" fmla="*/ 3558641 w 11737975"/>
              <a:gd name="connsiteY10281" fmla="*/ 3178653 h 6679095"/>
              <a:gd name="connsiteX10282" fmla="*/ 3567448 w 11737975"/>
              <a:gd name="connsiteY10282" fmla="*/ 3169846 h 6679095"/>
              <a:gd name="connsiteX10283" fmla="*/ 3568550 w 11737975"/>
              <a:gd name="connsiteY10283" fmla="*/ 3168745 h 6679095"/>
              <a:gd name="connsiteX10284" fmla="*/ 3569651 w 11737975"/>
              <a:gd name="connsiteY10284" fmla="*/ 3167645 h 6679095"/>
              <a:gd name="connsiteX10285" fmla="*/ 3558701 w 11737975"/>
              <a:gd name="connsiteY10285" fmla="*/ 3156694 h 6679095"/>
              <a:gd name="connsiteX10286" fmla="*/ 3535399 w 11737975"/>
              <a:gd name="connsiteY10286" fmla="*/ 3144403 h 6679095"/>
              <a:gd name="connsiteX10287" fmla="*/ 6340206 w 11737975"/>
              <a:gd name="connsiteY10287" fmla="*/ 3140704 h 6679095"/>
              <a:gd name="connsiteX10288" fmla="*/ 6343033 w 11737975"/>
              <a:gd name="connsiteY10288" fmla="*/ 3147242 h 6679095"/>
              <a:gd name="connsiteX10289" fmla="*/ 6337420 w 11737975"/>
              <a:gd name="connsiteY10289" fmla="*/ 3152049 h 6679095"/>
              <a:gd name="connsiteX10290" fmla="*/ 6336773 w 11737975"/>
              <a:gd name="connsiteY10290" fmla="*/ 3167781 h 6679095"/>
              <a:gd name="connsiteX10291" fmla="*/ 6339625 w 11737975"/>
              <a:gd name="connsiteY10291" fmla="*/ 3173445 h 6679095"/>
              <a:gd name="connsiteX10292" fmla="*/ 6335292 w 11737975"/>
              <a:gd name="connsiteY10292" fmla="*/ 3177733 h 6679095"/>
              <a:gd name="connsiteX10293" fmla="*/ 6322911 w 11737975"/>
              <a:gd name="connsiteY10293" fmla="*/ 3197461 h 6679095"/>
              <a:gd name="connsiteX10294" fmla="*/ 6320334 w 11737975"/>
              <a:gd name="connsiteY10294" fmla="*/ 3206172 h 6679095"/>
              <a:gd name="connsiteX10295" fmla="*/ 6316760 w 11737975"/>
              <a:gd name="connsiteY10295" fmla="*/ 3201569 h 6679095"/>
              <a:gd name="connsiteX10296" fmla="*/ 6325805 w 11737975"/>
              <a:gd name="connsiteY10296" fmla="*/ 3168441 h 6679095"/>
              <a:gd name="connsiteX10297" fmla="*/ 6288129 w 11737975"/>
              <a:gd name="connsiteY10297" fmla="*/ 3217941 h 6679095"/>
              <a:gd name="connsiteX10298" fmla="*/ 6293803 w 11737975"/>
              <a:gd name="connsiteY10298" fmla="*/ 3195250 h 6679095"/>
              <a:gd name="connsiteX10299" fmla="*/ 6298676 w 11737975"/>
              <a:gd name="connsiteY10299" fmla="*/ 3180508 h 6679095"/>
              <a:gd name="connsiteX10300" fmla="*/ 6307297 w 11737975"/>
              <a:gd name="connsiteY10300" fmla="*/ 3178336 h 6679095"/>
              <a:gd name="connsiteX10301" fmla="*/ 6333204 w 11737975"/>
              <a:gd name="connsiteY10301" fmla="*/ 3157756 h 6679095"/>
              <a:gd name="connsiteX10302" fmla="*/ 4432978 w 11737975"/>
              <a:gd name="connsiteY10302" fmla="*/ 3139914 h 6679095"/>
              <a:gd name="connsiteX10303" fmla="*/ 4437085 w 11737975"/>
              <a:gd name="connsiteY10303" fmla="*/ 3145543 h 6679095"/>
              <a:gd name="connsiteX10304" fmla="*/ 4433699 w 11737975"/>
              <a:gd name="connsiteY10304" fmla="*/ 3149909 h 6679095"/>
              <a:gd name="connsiteX10305" fmla="*/ 4432181 w 11737975"/>
              <a:gd name="connsiteY10305" fmla="*/ 3149502 h 6679095"/>
              <a:gd name="connsiteX10306" fmla="*/ 4431372 w 11737975"/>
              <a:gd name="connsiteY10306" fmla="*/ 3149284 h 6679095"/>
              <a:gd name="connsiteX10307" fmla="*/ 4430768 w 11737975"/>
              <a:gd name="connsiteY10307" fmla="*/ 3148682 h 6679095"/>
              <a:gd name="connsiteX10308" fmla="*/ 3439184 w 11737975"/>
              <a:gd name="connsiteY10308" fmla="*/ 3138416 h 6679095"/>
              <a:gd name="connsiteX10309" fmla="*/ 3436254 w 11737975"/>
              <a:gd name="connsiteY10309" fmla="*/ 3138812 h 6679095"/>
              <a:gd name="connsiteX10310" fmla="*/ 3445285 w 11737975"/>
              <a:gd name="connsiteY10310" fmla="*/ 3150058 h 6679095"/>
              <a:gd name="connsiteX10311" fmla="*/ 3456533 w 11737975"/>
              <a:gd name="connsiteY10311" fmla="*/ 3159090 h 6679095"/>
              <a:gd name="connsiteX10312" fmla="*/ 3466670 w 11737975"/>
              <a:gd name="connsiteY10312" fmla="*/ 3169228 h 6679095"/>
              <a:gd name="connsiteX10313" fmla="*/ 3477920 w 11737975"/>
              <a:gd name="connsiteY10313" fmla="*/ 3178260 h 6679095"/>
              <a:gd name="connsiteX10314" fmla="*/ 3476811 w 11737975"/>
              <a:gd name="connsiteY10314" fmla="*/ 3179369 h 6679095"/>
              <a:gd name="connsiteX10315" fmla="*/ 3450042 w 11737975"/>
              <a:gd name="connsiteY10315" fmla="*/ 3185858 h 6679095"/>
              <a:gd name="connsiteX10316" fmla="*/ 3434198 w 11737975"/>
              <a:gd name="connsiteY10316" fmla="*/ 3161147 h 6679095"/>
              <a:gd name="connsiteX10317" fmla="*/ 3414081 w 11737975"/>
              <a:gd name="connsiteY10317" fmla="*/ 3160984 h 6679095"/>
              <a:gd name="connsiteX10318" fmla="*/ 3405211 w 11737975"/>
              <a:gd name="connsiteY10318" fmla="*/ 3169853 h 6679095"/>
              <a:gd name="connsiteX10319" fmla="*/ 3414242 w 11737975"/>
              <a:gd name="connsiteY10319" fmla="*/ 3181102 h 6679095"/>
              <a:gd name="connsiteX10320" fmla="*/ 3426600 w 11737975"/>
              <a:gd name="connsiteY10320" fmla="*/ 3189024 h 6679095"/>
              <a:gd name="connsiteX10321" fmla="*/ 3433251 w 11737975"/>
              <a:gd name="connsiteY10321" fmla="*/ 3182372 h 6679095"/>
              <a:gd name="connsiteX10322" fmla="*/ 3414404 w 11737975"/>
              <a:gd name="connsiteY10322" fmla="*/ 3201219 h 6679095"/>
              <a:gd name="connsiteX10323" fmla="*/ 3404265 w 11737975"/>
              <a:gd name="connsiteY10323" fmla="*/ 3191080 h 6679095"/>
              <a:gd name="connsiteX10324" fmla="*/ 3405374 w 11737975"/>
              <a:gd name="connsiteY10324" fmla="*/ 3189971 h 6679095"/>
              <a:gd name="connsiteX10325" fmla="*/ 3396342 w 11737975"/>
              <a:gd name="connsiteY10325" fmla="*/ 3178723 h 6679095"/>
              <a:gd name="connsiteX10326" fmla="*/ 3385094 w 11737975"/>
              <a:gd name="connsiteY10326" fmla="*/ 3169692 h 6679095"/>
              <a:gd name="connsiteX10327" fmla="*/ 3393017 w 11737975"/>
              <a:gd name="connsiteY10327" fmla="*/ 3182048 h 6679095"/>
              <a:gd name="connsiteX10328" fmla="*/ 3378442 w 11737975"/>
              <a:gd name="connsiteY10328" fmla="*/ 3176343 h 6679095"/>
              <a:gd name="connsiteX10329" fmla="*/ 3387473 w 11737975"/>
              <a:gd name="connsiteY10329" fmla="*/ 3187592 h 6679095"/>
              <a:gd name="connsiteX10330" fmla="*/ 3398721 w 11737975"/>
              <a:gd name="connsiteY10330" fmla="*/ 3196622 h 6679095"/>
              <a:gd name="connsiteX10331" fmla="*/ 3403156 w 11737975"/>
              <a:gd name="connsiteY10331" fmla="*/ 3192188 h 6679095"/>
              <a:gd name="connsiteX10332" fmla="*/ 3423434 w 11737975"/>
              <a:gd name="connsiteY10332" fmla="*/ 3212466 h 6679095"/>
              <a:gd name="connsiteX10333" fmla="*/ 3422326 w 11737975"/>
              <a:gd name="connsiteY10333" fmla="*/ 3213575 h 6679095"/>
              <a:gd name="connsiteX10334" fmla="*/ 3381145 w 11737975"/>
              <a:gd name="connsiteY10334" fmla="*/ 3234479 h 6679095"/>
              <a:gd name="connsiteX10335" fmla="*/ 3359919 w 11737975"/>
              <a:gd name="connsiteY10335" fmla="*/ 3235426 h 6679095"/>
              <a:gd name="connsiteX10336" fmla="*/ 3367842 w 11737975"/>
              <a:gd name="connsiteY10336" fmla="*/ 3247783 h 6679095"/>
              <a:gd name="connsiteX10337" fmla="*/ 3379088 w 11737975"/>
              <a:gd name="connsiteY10337" fmla="*/ 3256812 h 6679095"/>
              <a:gd name="connsiteX10338" fmla="*/ 3401423 w 11737975"/>
              <a:gd name="connsiteY10338" fmla="*/ 3254757 h 6679095"/>
              <a:gd name="connsiteX10339" fmla="*/ 3444984 w 11737975"/>
              <a:gd name="connsiteY10339" fmla="*/ 3251754 h 6679095"/>
              <a:gd name="connsiteX10340" fmla="*/ 3442605 w 11737975"/>
              <a:gd name="connsiteY10340" fmla="*/ 3233854 h 6679095"/>
              <a:gd name="connsiteX10341" fmla="*/ 3513880 w 11737975"/>
              <a:gd name="connsiteY10341" fmla="*/ 3203135 h 6679095"/>
              <a:gd name="connsiteX10342" fmla="*/ 3503743 w 11737975"/>
              <a:gd name="connsiteY10342" fmla="*/ 3192996 h 6679095"/>
              <a:gd name="connsiteX10343" fmla="*/ 3518316 w 11737975"/>
              <a:gd name="connsiteY10343" fmla="*/ 3198699 h 6679095"/>
              <a:gd name="connsiteX10344" fmla="*/ 3538433 w 11737975"/>
              <a:gd name="connsiteY10344" fmla="*/ 3198861 h 6679095"/>
              <a:gd name="connsiteX10345" fmla="*/ 3539542 w 11737975"/>
              <a:gd name="connsiteY10345" fmla="*/ 3197753 h 6679095"/>
              <a:gd name="connsiteX10346" fmla="*/ 3530510 w 11737975"/>
              <a:gd name="connsiteY10346" fmla="*/ 3186504 h 6679095"/>
              <a:gd name="connsiteX10347" fmla="*/ 3519263 w 11737975"/>
              <a:gd name="connsiteY10347" fmla="*/ 3177475 h 6679095"/>
              <a:gd name="connsiteX10348" fmla="*/ 3499145 w 11737975"/>
              <a:gd name="connsiteY10348" fmla="*/ 3177313 h 6679095"/>
              <a:gd name="connsiteX10349" fmla="*/ 3494711 w 11737975"/>
              <a:gd name="connsiteY10349" fmla="*/ 3181747 h 6679095"/>
              <a:gd name="connsiteX10350" fmla="*/ 3469996 w 11737975"/>
              <a:gd name="connsiteY10350" fmla="*/ 3165902 h 6679095"/>
              <a:gd name="connsiteX10351" fmla="*/ 3459860 w 11737975"/>
              <a:gd name="connsiteY10351" fmla="*/ 3155765 h 6679095"/>
              <a:gd name="connsiteX10352" fmla="*/ 3449719 w 11737975"/>
              <a:gd name="connsiteY10352" fmla="*/ 3145624 h 6679095"/>
              <a:gd name="connsiteX10353" fmla="*/ 3439184 w 11737975"/>
              <a:gd name="connsiteY10353" fmla="*/ 3138416 h 6679095"/>
              <a:gd name="connsiteX10354" fmla="*/ 7053011 w 11737975"/>
              <a:gd name="connsiteY10354" fmla="*/ 3136966 h 6679095"/>
              <a:gd name="connsiteX10355" fmla="*/ 7040754 w 11737975"/>
              <a:gd name="connsiteY10355" fmla="*/ 3137748 h 6679095"/>
              <a:gd name="connsiteX10356" fmla="*/ 7051610 w 11737975"/>
              <a:gd name="connsiteY10356" fmla="*/ 3161315 h 6679095"/>
              <a:gd name="connsiteX10357" fmla="*/ 7053011 w 11737975"/>
              <a:gd name="connsiteY10357" fmla="*/ 3136966 h 6679095"/>
              <a:gd name="connsiteX10358" fmla="*/ 2809630 w 11737975"/>
              <a:gd name="connsiteY10358" fmla="*/ 3136796 h 6679095"/>
              <a:gd name="connsiteX10359" fmla="*/ 2803907 w 11737975"/>
              <a:gd name="connsiteY10359" fmla="*/ 3137653 h 6679095"/>
              <a:gd name="connsiteX10360" fmla="*/ 2799762 w 11737975"/>
              <a:gd name="connsiteY10360" fmla="*/ 3146664 h 6679095"/>
              <a:gd name="connsiteX10361" fmla="*/ 2794279 w 11737975"/>
              <a:gd name="connsiteY10361" fmla="*/ 3152147 h 6679095"/>
              <a:gd name="connsiteX10362" fmla="*/ 2802915 w 11737975"/>
              <a:gd name="connsiteY10362" fmla="*/ 3162976 h 6679095"/>
              <a:gd name="connsiteX10363" fmla="*/ 2813748 w 11737975"/>
              <a:gd name="connsiteY10363" fmla="*/ 3171614 h 6679095"/>
              <a:gd name="connsiteX10364" fmla="*/ 2819230 w 11737975"/>
              <a:gd name="connsiteY10364" fmla="*/ 3166133 h 6679095"/>
              <a:gd name="connsiteX10365" fmla="*/ 2831291 w 11737975"/>
              <a:gd name="connsiteY10365" fmla="*/ 3154072 h 6679095"/>
              <a:gd name="connsiteX10366" fmla="*/ 2832388 w 11737975"/>
              <a:gd name="connsiteY10366" fmla="*/ 3152975 h 6679095"/>
              <a:gd name="connsiteX10367" fmla="*/ 2822651 w 11737975"/>
              <a:gd name="connsiteY10367" fmla="*/ 3143239 h 6679095"/>
              <a:gd name="connsiteX10368" fmla="*/ 2809630 w 11737975"/>
              <a:gd name="connsiteY10368" fmla="*/ 3136796 h 6679095"/>
              <a:gd name="connsiteX10369" fmla="*/ 6369164 w 11737975"/>
              <a:gd name="connsiteY10369" fmla="*/ 3136391 h 6679095"/>
              <a:gd name="connsiteX10370" fmla="*/ 6375763 w 11737975"/>
              <a:gd name="connsiteY10370" fmla="*/ 3142035 h 6679095"/>
              <a:gd name="connsiteX10371" fmla="*/ 6376158 w 11737975"/>
              <a:gd name="connsiteY10371" fmla="*/ 3142590 h 6679095"/>
              <a:gd name="connsiteX10372" fmla="*/ 6354058 w 11737975"/>
              <a:gd name="connsiteY10372" fmla="*/ 3137801 h 6679095"/>
              <a:gd name="connsiteX10373" fmla="*/ 6353423 w 11737975"/>
              <a:gd name="connsiteY10373" fmla="*/ 3138344 h 6679095"/>
              <a:gd name="connsiteX10374" fmla="*/ 6352477 w 11737975"/>
              <a:gd name="connsiteY10374" fmla="*/ 3136990 h 6679095"/>
              <a:gd name="connsiteX10375" fmla="*/ 6353968 w 11737975"/>
              <a:gd name="connsiteY10375" fmla="*/ 3137553 h 6679095"/>
              <a:gd name="connsiteX10376" fmla="*/ 6368809 w 11737975"/>
              <a:gd name="connsiteY10376" fmla="*/ 3136703 h 6679095"/>
              <a:gd name="connsiteX10377" fmla="*/ 3139480 w 11737975"/>
              <a:gd name="connsiteY10377" fmla="*/ 3130590 h 6679095"/>
              <a:gd name="connsiteX10378" fmla="*/ 3138372 w 11737975"/>
              <a:gd name="connsiteY10378" fmla="*/ 3131698 h 6679095"/>
              <a:gd name="connsiteX10379" fmla="*/ 3136157 w 11737975"/>
              <a:gd name="connsiteY10379" fmla="*/ 3133913 h 6679095"/>
              <a:gd name="connsiteX10380" fmla="*/ 3135050 w 11737975"/>
              <a:gd name="connsiteY10380" fmla="*/ 3135020 h 6679095"/>
              <a:gd name="connsiteX10381" fmla="*/ 3147109 w 11737975"/>
              <a:gd name="connsiteY10381" fmla="*/ 3144865 h 6679095"/>
              <a:gd name="connsiteX10382" fmla="*/ 3149325 w 11737975"/>
              <a:gd name="connsiteY10382" fmla="*/ 3142649 h 6679095"/>
              <a:gd name="connsiteX10383" fmla="*/ 3139480 w 11737975"/>
              <a:gd name="connsiteY10383" fmla="*/ 3130590 h 6679095"/>
              <a:gd name="connsiteX10384" fmla="*/ 4368414 w 11737975"/>
              <a:gd name="connsiteY10384" fmla="*/ 3127668 h 6679095"/>
              <a:gd name="connsiteX10385" fmla="*/ 4360058 w 11737975"/>
              <a:gd name="connsiteY10385" fmla="*/ 3130883 h 6679095"/>
              <a:gd name="connsiteX10386" fmla="*/ 4353618 w 11737975"/>
              <a:gd name="connsiteY10386" fmla="*/ 3152372 h 6679095"/>
              <a:gd name="connsiteX10387" fmla="*/ 4378925 w 11737975"/>
              <a:gd name="connsiteY10387" fmla="*/ 3146964 h 6679095"/>
              <a:gd name="connsiteX10388" fmla="*/ 4375893 w 11737975"/>
              <a:gd name="connsiteY10388" fmla="*/ 3130874 h 6679095"/>
              <a:gd name="connsiteX10389" fmla="*/ 4368414 w 11737975"/>
              <a:gd name="connsiteY10389" fmla="*/ 3127668 h 6679095"/>
              <a:gd name="connsiteX10390" fmla="*/ 4515133 w 11737975"/>
              <a:gd name="connsiteY10390" fmla="*/ 3125972 h 6679095"/>
              <a:gd name="connsiteX10391" fmla="*/ 4516805 w 11737975"/>
              <a:gd name="connsiteY10391" fmla="*/ 3130259 h 6679095"/>
              <a:gd name="connsiteX10392" fmla="*/ 4515258 w 11737975"/>
              <a:gd name="connsiteY10392" fmla="*/ 3131103 h 6679095"/>
              <a:gd name="connsiteX10393" fmla="*/ 3573829 w 11737975"/>
              <a:gd name="connsiteY10393" fmla="*/ 3122400 h 6679095"/>
              <a:gd name="connsiteX10394" fmla="*/ 3568935 w 11737975"/>
              <a:gd name="connsiteY10394" fmla="*/ 3124556 h 6679095"/>
              <a:gd name="connsiteX10395" fmla="*/ 3557658 w 11737975"/>
              <a:gd name="connsiteY10395" fmla="*/ 3135834 h 6679095"/>
              <a:gd name="connsiteX10396" fmla="*/ 3552210 w 11737975"/>
              <a:gd name="connsiteY10396" fmla="*/ 3132044 h 6679095"/>
              <a:gd name="connsiteX10397" fmla="*/ 3552000 w 11737975"/>
              <a:gd name="connsiteY10397" fmla="*/ 3133278 h 6679095"/>
              <a:gd name="connsiteX10398" fmla="*/ 3555402 w 11737975"/>
              <a:gd name="connsiteY10398" fmla="*/ 3138090 h 6679095"/>
              <a:gd name="connsiteX10399" fmla="*/ 3578432 w 11737975"/>
              <a:gd name="connsiteY10399" fmla="*/ 3158862 h 6679095"/>
              <a:gd name="connsiteX10400" fmla="*/ 3601787 w 11737975"/>
              <a:gd name="connsiteY10400" fmla="*/ 3157407 h 6679095"/>
              <a:gd name="connsiteX10401" fmla="*/ 3608554 w 11737975"/>
              <a:gd name="connsiteY10401" fmla="*/ 3150639 h 6679095"/>
              <a:gd name="connsiteX10402" fmla="*/ 3599859 w 11737975"/>
              <a:gd name="connsiteY10402" fmla="*/ 3137434 h 6679095"/>
              <a:gd name="connsiteX10403" fmla="*/ 3587779 w 11737975"/>
              <a:gd name="connsiteY10403" fmla="*/ 3127611 h 6679095"/>
              <a:gd name="connsiteX10404" fmla="*/ 3573829 w 11737975"/>
              <a:gd name="connsiteY10404" fmla="*/ 3122400 h 6679095"/>
              <a:gd name="connsiteX10405" fmla="*/ 7085592 w 11737975"/>
              <a:gd name="connsiteY10405" fmla="*/ 3121486 h 6679095"/>
              <a:gd name="connsiteX10406" fmla="*/ 7078172 w 11737975"/>
              <a:gd name="connsiteY10406" fmla="*/ 3128566 h 6679095"/>
              <a:gd name="connsiteX10407" fmla="*/ 7102263 w 11737975"/>
              <a:gd name="connsiteY10407" fmla="*/ 3164480 h 6679095"/>
              <a:gd name="connsiteX10408" fmla="*/ 7095014 w 11737975"/>
              <a:gd name="connsiteY10408" fmla="*/ 3121955 h 6679095"/>
              <a:gd name="connsiteX10409" fmla="*/ 7085592 w 11737975"/>
              <a:gd name="connsiteY10409" fmla="*/ 3121486 h 6679095"/>
              <a:gd name="connsiteX10410" fmla="*/ 6844882 w 11737975"/>
              <a:gd name="connsiteY10410" fmla="*/ 3119205 h 6679095"/>
              <a:gd name="connsiteX10411" fmla="*/ 6839865 w 11737975"/>
              <a:gd name="connsiteY10411" fmla="*/ 3124420 h 6679095"/>
              <a:gd name="connsiteX10412" fmla="*/ 6867007 w 11737975"/>
              <a:gd name="connsiteY10412" fmla="*/ 3131892 h 6679095"/>
              <a:gd name="connsiteX10413" fmla="*/ 6853213 w 11737975"/>
              <a:gd name="connsiteY10413" fmla="*/ 3119819 h 6679095"/>
              <a:gd name="connsiteX10414" fmla="*/ 6844882 w 11737975"/>
              <a:gd name="connsiteY10414" fmla="*/ 3119205 h 6679095"/>
              <a:gd name="connsiteX10415" fmla="*/ 3473283 w 11737975"/>
              <a:gd name="connsiteY10415" fmla="*/ 3118000 h 6679095"/>
              <a:gd name="connsiteX10416" fmla="*/ 3472076 w 11737975"/>
              <a:gd name="connsiteY10416" fmla="*/ 3119209 h 6679095"/>
              <a:gd name="connsiteX10417" fmla="*/ 3483026 w 11737975"/>
              <a:gd name="connsiteY10417" fmla="*/ 3130160 h 6679095"/>
              <a:gd name="connsiteX10418" fmla="*/ 3484235 w 11737975"/>
              <a:gd name="connsiteY10418" fmla="*/ 3128951 h 6679095"/>
              <a:gd name="connsiteX10419" fmla="*/ 3496393 w 11737975"/>
              <a:gd name="connsiteY10419" fmla="*/ 3138693 h 6679095"/>
              <a:gd name="connsiteX10420" fmla="*/ 3486651 w 11737975"/>
              <a:gd name="connsiteY10420" fmla="*/ 3126535 h 6679095"/>
              <a:gd name="connsiteX10421" fmla="*/ 3485443 w 11737975"/>
              <a:gd name="connsiteY10421" fmla="*/ 3127744 h 6679095"/>
              <a:gd name="connsiteX10422" fmla="*/ 3473283 w 11737975"/>
              <a:gd name="connsiteY10422" fmla="*/ 3118000 h 6679095"/>
              <a:gd name="connsiteX10423" fmla="*/ 4239353 w 11737975"/>
              <a:gd name="connsiteY10423" fmla="*/ 3115780 h 6679095"/>
              <a:gd name="connsiteX10424" fmla="*/ 4237294 w 11737975"/>
              <a:gd name="connsiteY10424" fmla="*/ 3141952 h 6679095"/>
              <a:gd name="connsiteX10425" fmla="*/ 4239353 w 11737975"/>
              <a:gd name="connsiteY10425" fmla="*/ 3115780 h 6679095"/>
              <a:gd name="connsiteX10426" fmla="*/ 6526893 w 11737975"/>
              <a:gd name="connsiteY10426" fmla="*/ 3115385 h 6679095"/>
              <a:gd name="connsiteX10427" fmla="*/ 6516502 w 11737975"/>
              <a:gd name="connsiteY10427" fmla="*/ 3118188 h 6679095"/>
              <a:gd name="connsiteX10428" fmla="*/ 6533721 w 11737975"/>
              <a:gd name="connsiteY10428" fmla="*/ 3120901 h 6679095"/>
              <a:gd name="connsiteX10429" fmla="*/ 6526893 w 11737975"/>
              <a:gd name="connsiteY10429" fmla="*/ 3115385 h 6679095"/>
              <a:gd name="connsiteX10430" fmla="*/ 4513759 w 11737975"/>
              <a:gd name="connsiteY10430" fmla="*/ 3113586 h 6679095"/>
              <a:gd name="connsiteX10431" fmla="*/ 4523473 w 11737975"/>
              <a:gd name="connsiteY10431" fmla="*/ 3123590 h 6679095"/>
              <a:gd name="connsiteX10432" fmla="*/ 4514995 w 11737975"/>
              <a:gd name="connsiteY10432" fmla="*/ 3120282 h 6679095"/>
              <a:gd name="connsiteX10433" fmla="*/ 4514919 w 11737975"/>
              <a:gd name="connsiteY10433" fmla="*/ 3117212 h 6679095"/>
              <a:gd name="connsiteX10434" fmla="*/ 7257058 w 11737975"/>
              <a:gd name="connsiteY10434" fmla="*/ 3112193 h 6679095"/>
              <a:gd name="connsiteX10435" fmla="*/ 7246121 w 11737975"/>
              <a:gd name="connsiteY10435" fmla="*/ 3119767 h 6679095"/>
              <a:gd name="connsiteX10436" fmla="*/ 7244171 w 11737975"/>
              <a:gd name="connsiteY10436" fmla="*/ 3131827 h 6679095"/>
              <a:gd name="connsiteX10437" fmla="*/ 7249712 w 11737975"/>
              <a:gd name="connsiteY10437" fmla="*/ 3137002 h 6679095"/>
              <a:gd name="connsiteX10438" fmla="*/ 7264643 w 11737975"/>
              <a:gd name="connsiteY10438" fmla="*/ 3120323 h 6679095"/>
              <a:gd name="connsiteX10439" fmla="*/ 7257058 w 11737975"/>
              <a:gd name="connsiteY10439" fmla="*/ 3112193 h 6679095"/>
              <a:gd name="connsiteX10440" fmla="*/ 4350020 w 11737975"/>
              <a:gd name="connsiteY10440" fmla="*/ 3110624 h 6679095"/>
              <a:gd name="connsiteX10441" fmla="*/ 4337829 w 11737975"/>
              <a:gd name="connsiteY10441" fmla="*/ 3116021 h 6679095"/>
              <a:gd name="connsiteX10442" fmla="*/ 4331199 w 11737975"/>
              <a:gd name="connsiteY10442" fmla="*/ 3125884 h 6679095"/>
              <a:gd name="connsiteX10443" fmla="*/ 4351058 w 11737975"/>
              <a:gd name="connsiteY10443" fmla="*/ 3130099 h 6679095"/>
              <a:gd name="connsiteX10444" fmla="*/ 4364324 w 11737975"/>
              <a:gd name="connsiteY10444" fmla="*/ 3113162 h 6679095"/>
              <a:gd name="connsiteX10445" fmla="*/ 4350020 w 11737975"/>
              <a:gd name="connsiteY10445" fmla="*/ 3110624 h 6679095"/>
              <a:gd name="connsiteX10446" fmla="*/ 6868207 w 11737975"/>
              <a:gd name="connsiteY10446" fmla="*/ 3107392 h 6679095"/>
              <a:gd name="connsiteX10447" fmla="*/ 6867893 w 11737975"/>
              <a:gd name="connsiteY10447" fmla="*/ 3120102 h 6679095"/>
              <a:gd name="connsiteX10448" fmla="*/ 6886761 w 11737975"/>
              <a:gd name="connsiteY10448" fmla="*/ 3113561 h 6679095"/>
              <a:gd name="connsiteX10449" fmla="*/ 6878501 w 11737975"/>
              <a:gd name="connsiteY10449" fmla="*/ 3107413 h 6679095"/>
              <a:gd name="connsiteX10450" fmla="*/ 6868207 w 11737975"/>
              <a:gd name="connsiteY10450" fmla="*/ 3107392 h 6679095"/>
              <a:gd name="connsiteX10451" fmla="*/ 6971144 w 11737975"/>
              <a:gd name="connsiteY10451" fmla="*/ 3104355 h 6679095"/>
              <a:gd name="connsiteX10452" fmla="*/ 6959192 w 11737975"/>
              <a:gd name="connsiteY10452" fmla="*/ 3106110 h 6679095"/>
              <a:gd name="connsiteX10453" fmla="*/ 6960509 w 11737975"/>
              <a:gd name="connsiteY10453" fmla="*/ 3112034 h 6679095"/>
              <a:gd name="connsiteX10454" fmla="*/ 6976709 w 11737975"/>
              <a:gd name="connsiteY10454" fmla="*/ 3113384 h 6679095"/>
              <a:gd name="connsiteX10455" fmla="*/ 6971144 w 11737975"/>
              <a:gd name="connsiteY10455" fmla="*/ 3104355 h 6679095"/>
              <a:gd name="connsiteX10456" fmla="*/ 6817007 w 11737975"/>
              <a:gd name="connsiteY10456" fmla="*/ 3099999 h 6679095"/>
              <a:gd name="connsiteX10457" fmla="*/ 6822032 w 11737975"/>
              <a:gd name="connsiteY10457" fmla="*/ 3121649 h 6679095"/>
              <a:gd name="connsiteX10458" fmla="*/ 6817007 w 11737975"/>
              <a:gd name="connsiteY10458" fmla="*/ 3099999 h 6679095"/>
              <a:gd name="connsiteX10459" fmla="*/ 4432683 w 11737975"/>
              <a:gd name="connsiteY10459" fmla="*/ 3099336 h 6679095"/>
              <a:gd name="connsiteX10460" fmla="*/ 4426259 w 11737975"/>
              <a:gd name="connsiteY10460" fmla="*/ 3104760 h 6679095"/>
              <a:gd name="connsiteX10461" fmla="*/ 4423575 w 11737975"/>
              <a:gd name="connsiteY10461" fmla="*/ 3110138 h 6679095"/>
              <a:gd name="connsiteX10462" fmla="*/ 4422430 w 11737975"/>
              <a:gd name="connsiteY10462" fmla="*/ 3104193 h 6679095"/>
              <a:gd name="connsiteX10463" fmla="*/ 6732572 w 11737975"/>
              <a:gd name="connsiteY10463" fmla="*/ 3098054 h 6679095"/>
              <a:gd name="connsiteX10464" fmla="*/ 6737592 w 11737975"/>
              <a:gd name="connsiteY10464" fmla="*/ 3109826 h 6679095"/>
              <a:gd name="connsiteX10465" fmla="*/ 6729681 w 11737975"/>
              <a:gd name="connsiteY10465" fmla="*/ 3112769 h 6679095"/>
              <a:gd name="connsiteX10466" fmla="*/ 6732457 w 11737975"/>
              <a:gd name="connsiteY10466" fmla="*/ 3098615 h 6679095"/>
              <a:gd name="connsiteX10467" fmla="*/ 3540699 w 11737975"/>
              <a:gd name="connsiteY10467" fmla="*/ 3094386 h 6679095"/>
              <a:gd name="connsiteX10468" fmla="*/ 3539591 w 11737975"/>
              <a:gd name="connsiteY10468" fmla="*/ 3095494 h 6679095"/>
              <a:gd name="connsiteX10469" fmla="*/ 3537375 w 11737975"/>
              <a:gd name="connsiteY10469" fmla="*/ 3097708 h 6679095"/>
              <a:gd name="connsiteX10470" fmla="*/ 3536269 w 11737975"/>
              <a:gd name="connsiteY10470" fmla="*/ 3098816 h 6679095"/>
              <a:gd name="connsiteX10471" fmla="*/ 3548328 w 11737975"/>
              <a:gd name="connsiteY10471" fmla="*/ 3108661 h 6679095"/>
              <a:gd name="connsiteX10472" fmla="*/ 3549436 w 11737975"/>
              <a:gd name="connsiteY10472" fmla="*/ 3107554 h 6679095"/>
              <a:gd name="connsiteX10473" fmla="*/ 3550543 w 11737975"/>
              <a:gd name="connsiteY10473" fmla="*/ 3106446 h 6679095"/>
              <a:gd name="connsiteX10474" fmla="*/ 3540699 w 11737975"/>
              <a:gd name="connsiteY10474" fmla="*/ 3094386 h 6679095"/>
              <a:gd name="connsiteX10475" fmla="*/ 2750640 w 11737975"/>
              <a:gd name="connsiteY10475" fmla="*/ 3093582 h 6679095"/>
              <a:gd name="connsiteX10476" fmla="*/ 2749533 w 11737975"/>
              <a:gd name="connsiteY10476" fmla="*/ 3094690 h 6679095"/>
              <a:gd name="connsiteX10477" fmla="*/ 2737349 w 11737975"/>
              <a:gd name="connsiteY10477" fmla="*/ 3106874 h 6679095"/>
              <a:gd name="connsiteX10478" fmla="*/ 2728576 w 11737975"/>
              <a:gd name="connsiteY10478" fmla="*/ 3108347 h 6679095"/>
              <a:gd name="connsiteX10479" fmla="*/ 2725300 w 11737975"/>
              <a:gd name="connsiteY10479" fmla="*/ 3110713 h 6679095"/>
              <a:gd name="connsiteX10480" fmla="*/ 2726271 w 11737975"/>
              <a:gd name="connsiteY10480" fmla="*/ 3117951 h 6679095"/>
              <a:gd name="connsiteX10481" fmla="*/ 2734895 w 11737975"/>
              <a:gd name="connsiteY10481" fmla="*/ 3128791 h 6679095"/>
              <a:gd name="connsiteX10482" fmla="*/ 2736004 w 11737975"/>
              <a:gd name="connsiteY10482" fmla="*/ 3127683 h 6679095"/>
              <a:gd name="connsiteX10483" fmla="*/ 2756816 w 11737975"/>
              <a:gd name="connsiteY10483" fmla="*/ 3126342 h 6679095"/>
              <a:gd name="connsiteX10484" fmla="*/ 2763462 w 11737975"/>
              <a:gd name="connsiteY10484" fmla="*/ 3119696 h 6679095"/>
              <a:gd name="connsiteX10485" fmla="*/ 2760373 w 11737975"/>
              <a:gd name="connsiteY10485" fmla="*/ 3103315 h 6679095"/>
              <a:gd name="connsiteX10486" fmla="*/ 2750640 w 11737975"/>
              <a:gd name="connsiteY10486" fmla="*/ 3093582 h 6679095"/>
              <a:gd name="connsiteX10487" fmla="*/ 2998073 w 11737975"/>
              <a:gd name="connsiteY10487" fmla="*/ 3089494 h 6679095"/>
              <a:gd name="connsiteX10488" fmla="*/ 2959424 w 11737975"/>
              <a:gd name="connsiteY10488" fmla="*/ 3108670 h 6679095"/>
              <a:gd name="connsiteX10489" fmla="*/ 2921054 w 11737975"/>
              <a:gd name="connsiteY10489" fmla="*/ 3108110 h 6679095"/>
              <a:gd name="connsiteX10490" fmla="*/ 2929675 w 11737975"/>
              <a:gd name="connsiteY10490" fmla="*/ 3118956 h 6679095"/>
              <a:gd name="connsiteX10491" fmla="*/ 2940520 w 11737975"/>
              <a:gd name="connsiteY10491" fmla="*/ 3127575 h 6679095"/>
              <a:gd name="connsiteX10492" fmla="*/ 2978892 w 11737975"/>
              <a:gd name="connsiteY10492" fmla="*/ 3128141 h 6679095"/>
              <a:gd name="connsiteX10493" fmla="*/ 3019490 w 11737975"/>
              <a:gd name="connsiteY10493" fmla="*/ 3126479 h 6679095"/>
              <a:gd name="connsiteX10494" fmla="*/ 3018651 w 11737975"/>
              <a:gd name="connsiteY10494" fmla="*/ 3107848 h 6679095"/>
              <a:gd name="connsiteX10495" fmla="*/ 3010029 w 11737975"/>
              <a:gd name="connsiteY10495" fmla="*/ 3097003 h 6679095"/>
              <a:gd name="connsiteX10496" fmla="*/ 2998073 w 11737975"/>
              <a:gd name="connsiteY10496" fmla="*/ 3089494 h 6679095"/>
              <a:gd name="connsiteX10497" fmla="*/ 7399269 w 11737975"/>
              <a:gd name="connsiteY10497" fmla="*/ 3060317 h 6679095"/>
              <a:gd name="connsiteX10498" fmla="*/ 7363729 w 11737975"/>
              <a:gd name="connsiteY10498" fmla="*/ 3101851 h 6679095"/>
              <a:gd name="connsiteX10499" fmla="*/ 7349275 w 11737975"/>
              <a:gd name="connsiteY10499" fmla="*/ 3157060 h 6679095"/>
              <a:gd name="connsiteX10500" fmla="*/ 7368857 w 11737975"/>
              <a:gd name="connsiteY10500" fmla="*/ 3137321 h 6679095"/>
              <a:gd name="connsiteX10501" fmla="*/ 7399269 w 11737975"/>
              <a:gd name="connsiteY10501" fmla="*/ 3060317 h 6679095"/>
              <a:gd name="connsiteX10502" fmla="*/ 6888856 w 11737975"/>
              <a:gd name="connsiteY10502" fmla="*/ 3056482 h 6679095"/>
              <a:gd name="connsiteX10503" fmla="*/ 6879859 w 11737975"/>
              <a:gd name="connsiteY10503" fmla="*/ 3056919 h 6679095"/>
              <a:gd name="connsiteX10504" fmla="*/ 6862905 w 11737975"/>
              <a:gd name="connsiteY10504" fmla="*/ 3080840 h 6679095"/>
              <a:gd name="connsiteX10505" fmla="*/ 6864725 w 11737975"/>
              <a:gd name="connsiteY10505" fmla="*/ 3087954 h 6679095"/>
              <a:gd name="connsiteX10506" fmla="*/ 6892170 w 11737975"/>
              <a:gd name="connsiteY10506" fmla="*/ 3060939 h 6679095"/>
              <a:gd name="connsiteX10507" fmla="*/ 6888856 w 11737975"/>
              <a:gd name="connsiteY10507" fmla="*/ 3056482 h 6679095"/>
              <a:gd name="connsiteX10508" fmla="*/ 4349611 w 11737975"/>
              <a:gd name="connsiteY10508" fmla="*/ 3052631 h 6679095"/>
              <a:gd name="connsiteX10509" fmla="*/ 4335414 w 11737975"/>
              <a:gd name="connsiteY10509" fmla="*/ 3057301 h 6679095"/>
              <a:gd name="connsiteX10510" fmla="*/ 4329454 w 11737975"/>
              <a:gd name="connsiteY10510" fmla="*/ 3070722 h 6679095"/>
              <a:gd name="connsiteX10511" fmla="*/ 4336232 w 11737975"/>
              <a:gd name="connsiteY10511" fmla="*/ 3074191 h 6679095"/>
              <a:gd name="connsiteX10512" fmla="*/ 4349611 w 11737975"/>
              <a:gd name="connsiteY10512" fmla="*/ 3052631 h 6679095"/>
              <a:gd name="connsiteX10513" fmla="*/ 3835812 w 11737975"/>
              <a:gd name="connsiteY10513" fmla="*/ 3050407 h 6679095"/>
              <a:gd name="connsiteX10514" fmla="*/ 3831805 w 11737975"/>
              <a:gd name="connsiteY10514" fmla="*/ 3065366 h 6679095"/>
              <a:gd name="connsiteX10515" fmla="*/ 3836206 w 11737975"/>
              <a:gd name="connsiteY10515" fmla="*/ 3066545 h 6679095"/>
              <a:gd name="connsiteX10516" fmla="*/ 3837673 w 11737975"/>
              <a:gd name="connsiteY10516" fmla="*/ 3066939 h 6679095"/>
              <a:gd name="connsiteX10517" fmla="*/ 3840608 w 11737975"/>
              <a:gd name="connsiteY10517" fmla="*/ 3067725 h 6679095"/>
              <a:gd name="connsiteX10518" fmla="*/ 3844617 w 11737975"/>
              <a:gd name="connsiteY10518" fmla="*/ 3052766 h 6679095"/>
              <a:gd name="connsiteX10519" fmla="*/ 3840215 w 11737975"/>
              <a:gd name="connsiteY10519" fmla="*/ 3051586 h 6679095"/>
              <a:gd name="connsiteX10520" fmla="*/ 3835812 w 11737975"/>
              <a:gd name="connsiteY10520" fmla="*/ 3050407 h 6679095"/>
              <a:gd name="connsiteX10521" fmla="*/ 3689678 w 11737975"/>
              <a:gd name="connsiteY10521" fmla="*/ 3047611 h 6679095"/>
              <a:gd name="connsiteX10522" fmla="*/ 3688550 w 11737975"/>
              <a:gd name="connsiteY10522" fmla="*/ 3048739 h 6679095"/>
              <a:gd name="connsiteX10523" fmla="*/ 3687423 w 11737975"/>
              <a:gd name="connsiteY10523" fmla="*/ 3049867 h 6679095"/>
              <a:gd name="connsiteX10524" fmla="*/ 3697158 w 11737975"/>
              <a:gd name="connsiteY10524" fmla="*/ 3059603 h 6679095"/>
              <a:gd name="connsiteX10525" fmla="*/ 3696030 w 11737975"/>
              <a:gd name="connsiteY10525" fmla="*/ 3060732 h 6679095"/>
              <a:gd name="connsiteX10526" fmla="*/ 3694902 w 11737975"/>
              <a:gd name="connsiteY10526" fmla="*/ 3061858 h 6679095"/>
              <a:gd name="connsiteX10527" fmla="*/ 3679528 w 11737975"/>
              <a:gd name="connsiteY10527" fmla="*/ 3057762 h 6679095"/>
              <a:gd name="connsiteX10528" fmla="*/ 3688136 w 11737975"/>
              <a:gd name="connsiteY10528" fmla="*/ 3068624 h 6679095"/>
              <a:gd name="connsiteX10529" fmla="*/ 3689263 w 11737975"/>
              <a:gd name="connsiteY10529" fmla="*/ 3067498 h 6679095"/>
              <a:gd name="connsiteX10530" fmla="*/ 3703507 w 11737975"/>
              <a:gd name="connsiteY10530" fmla="*/ 3072718 h 6679095"/>
              <a:gd name="connsiteX10531" fmla="*/ 3715496 w 11737975"/>
              <a:gd name="connsiteY10531" fmla="*/ 3080196 h 6679095"/>
              <a:gd name="connsiteX10532" fmla="*/ 3716624 w 11737975"/>
              <a:gd name="connsiteY10532" fmla="*/ 3079068 h 6679095"/>
              <a:gd name="connsiteX10533" fmla="*/ 3699414 w 11737975"/>
              <a:gd name="connsiteY10533" fmla="*/ 3057347 h 6679095"/>
              <a:gd name="connsiteX10534" fmla="*/ 3689678 w 11737975"/>
              <a:gd name="connsiteY10534" fmla="*/ 3047611 h 6679095"/>
              <a:gd name="connsiteX10535" fmla="*/ 6994955 w 11737975"/>
              <a:gd name="connsiteY10535" fmla="*/ 3035999 h 6679095"/>
              <a:gd name="connsiteX10536" fmla="*/ 7018619 w 11737975"/>
              <a:gd name="connsiteY10536" fmla="*/ 3053248 h 6679095"/>
              <a:gd name="connsiteX10537" fmla="*/ 6994955 w 11737975"/>
              <a:gd name="connsiteY10537" fmla="*/ 3035999 h 6679095"/>
              <a:gd name="connsiteX10538" fmla="*/ 7325265 w 11737975"/>
              <a:gd name="connsiteY10538" fmla="*/ 3033491 h 6679095"/>
              <a:gd name="connsiteX10539" fmla="*/ 7318683 w 11737975"/>
              <a:gd name="connsiteY10539" fmla="*/ 3036552 h 6679095"/>
              <a:gd name="connsiteX10540" fmla="*/ 7308110 w 11737975"/>
              <a:gd name="connsiteY10540" fmla="*/ 3048635 h 6679095"/>
              <a:gd name="connsiteX10541" fmla="*/ 7309886 w 11737975"/>
              <a:gd name="connsiteY10541" fmla="*/ 3055195 h 6679095"/>
              <a:gd name="connsiteX10542" fmla="*/ 7332576 w 11737975"/>
              <a:gd name="connsiteY10542" fmla="*/ 3036240 h 6679095"/>
              <a:gd name="connsiteX10543" fmla="*/ 7325265 w 11737975"/>
              <a:gd name="connsiteY10543" fmla="*/ 3033491 h 6679095"/>
              <a:gd name="connsiteX10544" fmla="*/ 3832118 w 11737975"/>
              <a:gd name="connsiteY10544" fmla="*/ 3033381 h 6679095"/>
              <a:gd name="connsiteX10545" fmla="*/ 3826552 w 11737975"/>
              <a:gd name="connsiteY10545" fmla="*/ 3047925 h 6679095"/>
              <a:gd name="connsiteX10546" fmla="*/ 3823433 w 11737975"/>
              <a:gd name="connsiteY10546" fmla="*/ 3047089 h 6679095"/>
              <a:gd name="connsiteX10547" fmla="*/ 3818756 w 11737975"/>
              <a:gd name="connsiteY10547" fmla="*/ 3045837 h 6679095"/>
              <a:gd name="connsiteX10548" fmla="*/ 3816308 w 11737975"/>
              <a:gd name="connsiteY10548" fmla="*/ 3061210 h 6679095"/>
              <a:gd name="connsiteX10549" fmla="*/ 3819426 w 11737975"/>
              <a:gd name="connsiteY10549" fmla="*/ 3062046 h 6679095"/>
              <a:gd name="connsiteX10550" fmla="*/ 3820984 w 11737975"/>
              <a:gd name="connsiteY10550" fmla="*/ 3062464 h 6679095"/>
              <a:gd name="connsiteX10551" fmla="*/ 3824101 w 11737975"/>
              <a:gd name="connsiteY10551" fmla="*/ 3063300 h 6679095"/>
              <a:gd name="connsiteX10552" fmla="*/ 3828109 w 11737975"/>
              <a:gd name="connsiteY10552" fmla="*/ 3048343 h 6679095"/>
              <a:gd name="connsiteX10553" fmla="*/ 3832118 w 11737975"/>
              <a:gd name="connsiteY10553" fmla="*/ 3033381 h 6679095"/>
              <a:gd name="connsiteX10554" fmla="*/ 6430973 w 11737975"/>
              <a:gd name="connsiteY10554" fmla="*/ 3031434 h 6679095"/>
              <a:gd name="connsiteX10555" fmla="*/ 6435371 w 11737975"/>
              <a:gd name="connsiteY10555" fmla="*/ 3032613 h 6679095"/>
              <a:gd name="connsiteX10556" fmla="*/ 6437154 w 11737975"/>
              <a:gd name="connsiteY10556" fmla="*/ 3040378 h 6679095"/>
              <a:gd name="connsiteX10557" fmla="*/ 6442003 w 11737975"/>
              <a:gd name="connsiteY10557" fmla="*/ 3048436 h 6679095"/>
              <a:gd name="connsiteX10558" fmla="*/ 6430904 w 11737975"/>
              <a:gd name="connsiteY10558" fmla="*/ 3044077 h 6679095"/>
              <a:gd name="connsiteX10559" fmla="*/ 6424371 w 11737975"/>
              <a:gd name="connsiteY10559" fmla="*/ 3039371 h 6679095"/>
              <a:gd name="connsiteX10560" fmla="*/ 6426126 w 11737975"/>
              <a:gd name="connsiteY10560" fmla="*/ 3037262 h 6679095"/>
              <a:gd name="connsiteX10561" fmla="*/ 6430973 w 11737975"/>
              <a:gd name="connsiteY10561" fmla="*/ 3031434 h 6679095"/>
              <a:gd name="connsiteX10562" fmla="*/ 6698662 w 11737975"/>
              <a:gd name="connsiteY10562" fmla="*/ 3027177 h 6679095"/>
              <a:gd name="connsiteX10563" fmla="*/ 6683581 w 11737975"/>
              <a:gd name="connsiteY10563" fmla="*/ 3045483 h 6679095"/>
              <a:gd name="connsiteX10564" fmla="*/ 6683880 w 11737975"/>
              <a:gd name="connsiteY10564" fmla="*/ 3061557 h 6679095"/>
              <a:gd name="connsiteX10565" fmla="*/ 6675181 w 11737975"/>
              <a:gd name="connsiteY10565" fmla="*/ 3051024 h 6679095"/>
              <a:gd name="connsiteX10566" fmla="*/ 6674683 w 11737975"/>
              <a:gd name="connsiteY10566" fmla="*/ 3050879 h 6679095"/>
              <a:gd name="connsiteX10567" fmla="*/ 6680209 w 11737975"/>
              <a:gd name="connsiteY10567" fmla="*/ 3047837 h 6679095"/>
              <a:gd name="connsiteX10568" fmla="*/ 6672338 w 11737975"/>
              <a:gd name="connsiteY10568" fmla="*/ 3032584 h 6679095"/>
              <a:gd name="connsiteX10569" fmla="*/ 6667291 w 11737975"/>
              <a:gd name="connsiteY10569" fmla="*/ 3034263 h 6679095"/>
              <a:gd name="connsiteX10570" fmla="*/ 6669847 w 11737975"/>
              <a:gd name="connsiteY10570" fmla="*/ 3042019 h 6679095"/>
              <a:gd name="connsiteX10571" fmla="*/ 6674303 w 11737975"/>
              <a:gd name="connsiteY10571" fmla="*/ 3050771 h 6679095"/>
              <a:gd name="connsiteX10572" fmla="*/ 6665919 w 11737975"/>
              <a:gd name="connsiteY10572" fmla="*/ 3048342 h 6679095"/>
              <a:gd name="connsiteX10573" fmla="*/ 6655358 w 11737975"/>
              <a:gd name="connsiteY10573" fmla="*/ 3051555 h 6679095"/>
              <a:gd name="connsiteX10574" fmla="*/ 6680615 w 11737975"/>
              <a:gd name="connsiteY10574" fmla="*/ 3071603 h 6679095"/>
              <a:gd name="connsiteX10575" fmla="*/ 6684059 w 11737975"/>
              <a:gd name="connsiteY10575" fmla="*/ 3071206 h 6679095"/>
              <a:gd name="connsiteX10576" fmla="*/ 6684150 w 11737975"/>
              <a:gd name="connsiteY10576" fmla="*/ 3076073 h 6679095"/>
              <a:gd name="connsiteX10577" fmla="*/ 6689241 w 11737975"/>
              <a:gd name="connsiteY10577" fmla="*/ 3083997 h 6679095"/>
              <a:gd name="connsiteX10578" fmla="*/ 6684495 w 11737975"/>
              <a:gd name="connsiteY10578" fmla="*/ 3086777 h 6679095"/>
              <a:gd name="connsiteX10579" fmla="*/ 6695098 w 11737975"/>
              <a:gd name="connsiteY10579" fmla="*/ 3088047 h 6679095"/>
              <a:gd name="connsiteX10580" fmla="*/ 6694591 w 11737975"/>
              <a:gd name="connsiteY10580" fmla="*/ 3087288 h 6679095"/>
              <a:gd name="connsiteX10581" fmla="*/ 6704095 w 11737975"/>
              <a:gd name="connsiteY10581" fmla="*/ 3086124 h 6679095"/>
              <a:gd name="connsiteX10582" fmla="*/ 6698662 w 11737975"/>
              <a:gd name="connsiteY10582" fmla="*/ 3027177 h 6679095"/>
              <a:gd name="connsiteX10583" fmla="*/ 3450326 w 11737975"/>
              <a:gd name="connsiteY10583" fmla="*/ 3024152 h 6679095"/>
              <a:gd name="connsiteX10584" fmla="*/ 3447104 w 11737975"/>
              <a:gd name="connsiteY10584" fmla="*/ 3027375 h 6679095"/>
              <a:gd name="connsiteX10585" fmla="*/ 3443882 w 11737975"/>
              <a:gd name="connsiteY10585" fmla="*/ 3030597 h 6679095"/>
              <a:gd name="connsiteX10586" fmla="*/ 3454405 w 11737975"/>
              <a:gd name="connsiteY10586" fmla="*/ 3034674 h 6679095"/>
              <a:gd name="connsiteX10587" fmla="*/ 3456553 w 11737975"/>
              <a:gd name="connsiteY10587" fmla="*/ 3032527 h 6679095"/>
              <a:gd name="connsiteX10588" fmla="*/ 3457628 w 11737975"/>
              <a:gd name="connsiteY10588" fmla="*/ 3031453 h 6679095"/>
              <a:gd name="connsiteX10589" fmla="*/ 3450326 w 11737975"/>
              <a:gd name="connsiteY10589" fmla="*/ 3024152 h 6679095"/>
              <a:gd name="connsiteX10590" fmla="*/ 6591610 w 11737975"/>
              <a:gd name="connsiteY10590" fmla="*/ 3023006 h 6679095"/>
              <a:gd name="connsiteX10591" fmla="*/ 6607279 w 11737975"/>
              <a:gd name="connsiteY10591" fmla="*/ 3051088 h 6679095"/>
              <a:gd name="connsiteX10592" fmla="*/ 6617911 w 11737975"/>
              <a:gd name="connsiteY10592" fmla="*/ 3028596 h 6679095"/>
              <a:gd name="connsiteX10593" fmla="*/ 6591610 w 11737975"/>
              <a:gd name="connsiteY10593" fmla="*/ 3023006 h 6679095"/>
              <a:gd name="connsiteX10594" fmla="*/ 3779364 w 11737975"/>
              <a:gd name="connsiteY10594" fmla="*/ 3019409 h 6679095"/>
              <a:gd name="connsiteX10595" fmla="*/ 3772050 w 11737975"/>
              <a:gd name="connsiteY10595" fmla="*/ 3023647 h 6679095"/>
              <a:gd name="connsiteX10596" fmla="*/ 3789845 w 11737975"/>
              <a:gd name="connsiteY10596" fmla="*/ 3027749 h 6679095"/>
              <a:gd name="connsiteX10597" fmla="*/ 3779364 w 11737975"/>
              <a:gd name="connsiteY10597" fmla="*/ 3019409 h 6679095"/>
              <a:gd name="connsiteX10598" fmla="*/ 7116914 w 11737975"/>
              <a:gd name="connsiteY10598" fmla="*/ 3014660 h 6679095"/>
              <a:gd name="connsiteX10599" fmla="*/ 7107296 w 11737975"/>
              <a:gd name="connsiteY10599" fmla="*/ 3015517 h 6679095"/>
              <a:gd name="connsiteX10600" fmla="*/ 7109181 w 11737975"/>
              <a:gd name="connsiteY10600" fmla="*/ 3038371 h 6679095"/>
              <a:gd name="connsiteX10601" fmla="*/ 7116914 w 11737975"/>
              <a:gd name="connsiteY10601" fmla="*/ 3014660 h 6679095"/>
              <a:gd name="connsiteX10602" fmla="*/ 6632491 w 11737975"/>
              <a:gd name="connsiteY10602" fmla="*/ 3013594 h 6679095"/>
              <a:gd name="connsiteX10603" fmla="*/ 6622157 w 11737975"/>
              <a:gd name="connsiteY10603" fmla="*/ 3015334 h 6679095"/>
              <a:gd name="connsiteX10604" fmla="*/ 6628127 w 11737975"/>
              <a:gd name="connsiteY10604" fmla="*/ 3020571 h 6679095"/>
              <a:gd name="connsiteX10605" fmla="*/ 6626918 w 11737975"/>
              <a:gd name="connsiteY10605" fmla="*/ 3022456 h 6679095"/>
              <a:gd name="connsiteX10606" fmla="*/ 6628270 w 11737975"/>
              <a:gd name="connsiteY10606" fmla="*/ 3032817 h 6679095"/>
              <a:gd name="connsiteX10607" fmla="*/ 6641870 w 11737975"/>
              <a:gd name="connsiteY10607" fmla="*/ 3035614 h 6679095"/>
              <a:gd name="connsiteX10608" fmla="*/ 6645233 w 11737975"/>
              <a:gd name="connsiteY10608" fmla="*/ 3021613 h 6679095"/>
              <a:gd name="connsiteX10609" fmla="*/ 6637331 w 11737975"/>
              <a:gd name="connsiteY10609" fmla="*/ 3016674 h 6679095"/>
              <a:gd name="connsiteX10610" fmla="*/ 6635829 w 11737975"/>
              <a:gd name="connsiteY10610" fmla="*/ 3016940 h 6679095"/>
              <a:gd name="connsiteX10611" fmla="*/ 3661803 w 11737975"/>
              <a:gd name="connsiteY10611" fmla="*/ 3012913 h 6679095"/>
              <a:gd name="connsiteX10612" fmla="*/ 3608454 w 11737975"/>
              <a:gd name="connsiteY10612" fmla="*/ 3046448 h 6679095"/>
              <a:gd name="connsiteX10613" fmla="*/ 3594231 w 11737975"/>
              <a:gd name="connsiteY10613" fmla="*/ 3052622 h 6679095"/>
              <a:gd name="connsiteX10614" fmla="*/ 3584536 w 11737975"/>
              <a:gd name="connsiteY10614" fmla="*/ 3065413 h 6679095"/>
              <a:gd name="connsiteX10615" fmla="*/ 3577147 w 11737975"/>
              <a:gd name="connsiteY10615" fmla="*/ 3097569 h 6679095"/>
              <a:gd name="connsiteX10616" fmla="*/ 3627918 w 11737975"/>
              <a:gd name="connsiteY10616" fmla="*/ 3126060 h 6679095"/>
              <a:gd name="connsiteX10617" fmla="*/ 3612558 w 11737975"/>
              <a:gd name="connsiteY10617" fmla="*/ 3101789 h 6679095"/>
              <a:gd name="connsiteX10618" fmla="*/ 3640171 w 11737975"/>
              <a:gd name="connsiteY10618" fmla="*/ 3113808 h 6679095"/>
              <a:gd name="connsiteX10619" fmla="*/ 3646970 w 11737975"/>
              <a:gd name="connsiteY10619" fmla="*/ 3087192 h 6679095"/>
              <a:gd name="connsiteX10620" fmla="*/ 3669013 w 11737975"/>
              <a:gd name="connsiteY10620" fmla="*/ 3104779 h 6679095"/>
              <a:gd name="connsiteX10621" fmla="*/ 3672356 w 11737975"/>
              <a:gd name="connsiteY10621" fmla="*/ 3101438 h 6679095"/>
              <a:gd name="connsiteX10622" fmla="*/ 3675698 w 11737975"/>
              <a:gd name="connsiteY10622" fmla="*/ 3098096 h 6679095"/>
              <a:gd name="connsiteX10623" fmla="*/ 3666904 w 11737975"/>
              <a:gd name="connsiteY10623" fmla="*/ 3087075 h 6679095"/>
              <a:gd name="connsiteX10624" fmla="*/ 3654768 w 11737975"/>
              <a:gd name="connsiteY10624" fmla="*/ 3079394 h 6679095"/>
              <a:gd name="connsiteX10625" fmla="*/ 3650312 w 11737975"/>
              <a:gd name="connsiteY10625" fmla="*/ 3083849 h 6679095"/>
              <a:gd name="connsiteX10626" fmla="*/ 3639291 w 11737975"/>
              <a:gd name="connsiteY10626" fmla="*/ 3075057 h 6679095"/>
              <a:gd name="connsiteX10627" fmla="*/ 3629383 w 11737975"/>
              <a:gd name="connsiteY10627" fmla="*/ 3065149 h 6679095"/>
              <a:gd name="connsiteX10628" fmla="*/ 3681617 w 11737975"/>
              <a:gd name="connsiteY10628" fmla="*/ 3032729 h 6679095"/>
              <a:gd name="connsiteX10629" fmla="*/ 3672825 w 11737975"/>
              <a:gd name="connsiteY10629" fmla="*/ 3021707 h 6679095"/>
              <a:gd name="connsiteX10630" fmla="*/ 3661803 w 11737975"/>
              <a:gd name="connsiteY10630" fmla="*/ 3012913 h 6679095"/>
              <a:gd name="connsiteX10631" fmla="*/ 3772707 w 11737975"/>
              <a:gd name="connsiteY10631" fmla="*/ 3009225 h 6679095"/>
              <a:gd name="connsiteX10632" fmla="*/ 3761797 w 11737975"/>
              <a:gd name="connsiteY10632" fmla="*/ 3016323 h 6679095"/>
              <a:gd name="connsiteX10633" fmla="*/ 3760210 w 11737975"/>
              <a:gd name="connsiteY10633" fmla="*/ 3028368 h 6679095"/>
              <a:gd name="connsiteX10634" fmla="*/ 3760243 w 11737975"/>
              <a:gd name="connsiteY10634" fmla="*/ 3028430 h 6679095"/>
              <a:gd name="connsiteX10635" fmla="*/ 3750055 w 11737975"/>
              <a:gd name="connsiteY10635" fmla="*/ 3024251 h 6679095"/>
              <a:gd name="connsiteX10636" fmla="*/ 3739451 w 11737975"/>
              <a:gd name="connsiteY10636" fmla="*/ 3022935 h 6679095"/>
              <a:gd name="connsiteX10637" fmla="*/ 3727444 w 11737975"/>
              <a:gd name="connsiteY10637" fmla="*/ 3029924 h 6679095"/>
              <a:gd name="connsiteX10638" fmla="*/ 3702879 w 11737975"/>
              <a:gd name="connsiteY10638" fmla="*/ 3034411 h 6679095"/>
              <a:gd name="connsiteX10639" fmla="*/ 3701762 w 11737975"/>
              <a:gd name="connsiteY10639" fmla="*/ 3035528 h 6679095"/>
              <a:gd name="connsiteX10640" fmla="*/ 3712918 w 11737975"/>
              <a:gd name="connsiteY10640" fmla="*/ 3044449 h 6679095"/>
              <a:gd name="connsiteX10641" fmla="*/ 3737483 w 11737975"/>
              <a:gd name="connsiteY10641" fmla="*/ 3039962 h 6679095"/>
              <a:gd name="connsiteX10642" fmla="*/ 3759622 w 11737975"/>
              <a:gd name="connsiteY10642" fmla="*/ 3034760 h 6679095"/>
              <a:gd name="connsiteX10643" fmla="*/ 3760517 w 11737975"/>
              <a:gd name="connsiteY10643" fmla="*/ 3035179 h 6679095"/>
              <a:gd name="connsiteX10644" fmla="*/ 3757362 w 11737975"/>
              <a:gd name="connsiteY10644" fmla="*/ 3054326 h 6679095"/>
              <a:gd name="connsiteX10645" fmla="*/ 3763369 w 11737975"/>
              <a:gd name="connsiteY10645" fmla="*/ 3059499 h 6679095"/>
              <a:gd name="connsiteX10646" fmla="*/ 3766931 w 11737975"/>
              <a:gd name="connsiteY10646" fmla="*/ 3046203 h 6679095"/>
              <a:gd name="connsiteX10647" fmla="*/ 3771034 w 11737975"/>
              <a:gd name="connsiteY10647" fmla="*/ 3061552 h 6679095"/>
              <a:gd name="connsiteX10648" fmla="*/ 3772566 w 11737975"/>
              <a:gd name="connsiteY10648" fmla="*/ 3061962 h 6679095"/>
              <a:gd name="connsiteX10649" fmla="*/ 3776128 w 11737975"/>
              <a:gd name="connsiteY10649" fmla="*/ 3048668 h 6679095"/>
              <a:gd name="connsiteX10650" fmla="*/ 3775715 w 11737975"/>
              <a:gd name="connsiteY10650" fmla="*/ 3041880 h 6679095"/>
              <a:gd name="connsiteX10651" fmla="*/ 3776554 w 11737975"/>
              <a:gd name="connsiteY10651" fmla="*/ 3041041 h 6679095"/>
              <a:gd name="connsiteX10652" fmla="*/ 3775606 w 11737975"/>
              <a:gd name="connsiteY10652" fmla="*/ 3040094 h 6679095"/>
              <a:gd name="connsiteX10653" fmla="*/ 3775026 w 11737975"/>
              <a:gd name="connsiteY10653" fmla="*/ 3030556 h 6679095"/>
              <a:gd name="connsiteX10654" fmla="*/ 3772301 w 11737975"/>
              <a:gd name="connsiteY10654" fmla="*/ 3027599 h 6679095"/>
              <a:gd name="connsiteX10655" fmla="*/ 3767516 w 11737975"/>
              <a:gd name="connsiteY10655" fmla="*/ 3032003 h 6679095"/>
              <a:gd name="connsiteX10656" fmla="*/ 3767477 w 11737975"/>
              <a:gd name="connsiteY10656" fmla="*/ 3031964 h 6679095"/>
              <a:gd name="connsiteX10657" fmla="*/ 3768066 w 11737975"/>
              <a:gd name="connsiteY10657" fmla="*/ 3030472 h 6679095"/>
              <a:gd name="connsiteX10658" fmla="*/ 3772525 w 11737975"/>
              <a:gd name="connsiteY10658" fmla="*/ 3019197 h 6679095"/>
              <a:gd name="connsiteX10659" fmla="*/ 3772707 w 11737975"/>
              <a:gd name="connsiteY10659" fmla="*/ 3009225 h 6679095"/>
              <a:gd name="connsiteX10660" fmla="*/ 6723928 w 11737975"/>
              <a:gd name="connsiteY10660" fmla="*/ 3006512 h 6679095"/>
              <a:gd name="connsiteX10661" fmla="*/ 6765009 w 11737975"/>
              <a:gd name="connsiteY10661" fmla="*/ 3041807 h 6679095"/>
              <a:gd name="connsiteX10662" fmla="*/ 6723928 w 11737975"/>
              <a:gd name="connsiteY10662" fmla="*/ 3006512 h 6679095"/>
              <a:gd name="connsiteX10663" fmla="*/ 4349942 w 11737975"/>
              <a:gd name="connsiteY10663" fmla="*/ 2995775 h 6679095"/>
              <a:gd name="connsiteX10664" fmla="*/ 4347433 w 11737975"/>
              <a:gd name="connsiteY10664" fmla="*/ 3011139 h 6679095"/>
              <a:gd name="connsiteX10665" fmla="*/ 4354936 w 11737975"/>
              <a:gd name="connsiteY10665" fmla="*/ 3013150 h 6679095"/>
              <a:gd name="connsiteX10666" fmla="*/ 4362438 w 11737975"/>
              <a:gd name="connsiteY10666" fmla="*/ 3015158 h 6679095"/>
              <a:gd name="connsiteX10667" fmla="*/ 4366448 w 11737975"/>
              <a:gd name="connsiteY10667" fmla="*/ 3000198 h 6679095"/>
              <a:gd name="connsiteX10668" fmla="*/ 4364948 w 11737975"/>
              <a:gd name="connsiteY10668" fmla="*/ 2999797 h 6679095"/>
              <a:gd name="connsiteX10669" fmla="*/ 4351441 w 11737975"/>
              <a:gd name="connsiteY10669" fmla="*/ 2996178 h 6679095"/>
              <a:gd name="connsiteX10670" fmla="*/ 4349942 w 11737975"/>
              <a:gd name="connsiteY10670" fmla="*/ 2995775 h 6679095"/>
              <a:gd name="connsiteX10671" fmla="*/ 6482413 w 11737975"/>
              <a:gd name="connsiteY10671" fmla="*/ 2995449 h 6679095"/>
              <a:gd name="connsiteX10672" fmla="*/ 6482618 w 11737975"/>
              <a:gd name="connsiteY10672" fmla="*/ 2995461 h 6679095"/>
              <a:gd name="connsiteX10673" fmla="*/ 6482450 w 11737975"/>
              <a:gd name="connsiteY10673" fmla="*/ 2995586 h 6679095"/>
              <a:gd name="connsiteX10674" fmla="*/ 6483002 w 11737975"/>
              <a:gd name="connsiteY10674" fmla="*/ 2995176 h 6679095"/>
              <a:gd name="connsiteX10675" fmla="*/ 6483001 w 11737975"/>
              <a:gd name="connsiteY10675" fmla="*/ 2995485 h 6679095"/>
              <a:gd name="connsiteX10676" fmla="*/ 6482618 w 11737975"/>
              <a:gd name="connsiteY10676" fmla="*/ 2995461 h 6679095"/>
              <a:gd name="connsiteX10677" fmla="*/ 6385102 w 11737975"/>
              <a:gd name="connsiteY10677" fmla="*/ 2990643 h 6679095"/>
              <a:gd name="connsiteX10678" fmla="*/ 6379579 w 11737975"/>
              <a:gd name="connsiteY10678" fmla="*/ 3005198 h 6679095"/>
              <a:gd name="connsiteX10679" fmla="*/ 6381094 w 11737975"/>
              <a:gd name="connsiteY10679" fmla="*/ 3005603 h 6679095"/>
              <a:gd name="connsiteX10680" fmla="*/ 6391684 w 11737975"/>
              <a:gd name="connsiteY10680" fmla="*/ 3008442 h 6679095"/>
              <a:gd name="connsiteX10681" fmla="*/ 6395693 w 11737975"/>
              <a:gd name="connsiteY10681" fmla="*/ 2993482 h 6679095"/>
              <a:gd name="connsiteX10682" fmla="*/ 6385102 w 11737975"/>
              <a:gd name="connsiteY10682" fmla="*/ 2990643 h 6679095"/>
              <a:gd name="connsiteX10683" fmla="*/ 6284616 w 11737975"/>
              <a:gd name="connsiteY10683" fmla="*/ 2990091 h 6679095"/>
              <a:gd name="connsiteX10684" fmla="*/ 6283088 w 11737975"/>
              <a:gd name="connsiteY10684" fmla="*/ 3007584 h 6679095"/>
              <a:gd name="connsiteX10685" fmla="*/ 6287814 w 11737975"/>
              <a:gd name="connsiteY10685" fmla="*/ 3018249 h 6679095"/>
              <a:gd name="connsiteX10686" fmla="*/ 6285741 w 11737975"/>
              <a:gd name="connsiteY10686" fmla="*/ 3019804 h 6679095"/>
              <a:gd name="connsiteX10687" fmla="*/ 6295112 w 11737975"/>
              <a:gd name="connsiteY10687" fmla="*/ 3037570 h 6679095"/>
              <a:gd name="connsiteX10688" fmla="*/ 6301668 w 11737975"/>
              <a:gd name="connsiteY10688" fmla="*/ 3031582 h 6679095"/>
              <a:gd name="connsiteX10689" fmla="*/ 6300996 w 11737975"/>
              <a:gd name="connsiteY10689" fmla="*/ 3028645 h 6679095"/>
              <a:gd name="connsiteX10690" fmla="*/ 6303571 w 11737975"/>
              <a:gd name="connsiteY10690" fmla="*/ 3006738 h 6679095"/>
              <a:gd name="connsiteX10691" fmla="*/ 6284616 w 11737975"/>
              <a:gd name="connsiteY10691" fmla="*/ 2990091 h 6679095"/>
              <a:gd name="connsiteX10692" fmla="*/ 6582275 w 11737975"/>
              <a:gd name="connsiteY10692" fmla="*/ 2989425 h 6679095"/>
              <a:gd name="connsiteX10693" fmla="*/ 6574577 w 11737975"/>
              <a:gd name="connsiteY10693" fmla="*/ 2991444 h 6679095"/>
              <a:gd name="connsiteX10694" fmla="*/ 6569944 w 11737975"/>
              <a:gd name="connsiteY10694" fmla="*/ 2998074 h 6679095"/>
              <a:gd name="connsiteX10695" fmla="*/ 6586363 w 11737975"/>
              <a:gd name="connsiteY10695" fmla="*/ 2995572 h 6679095"/>
              <a:gd name="connsiteX10696" fmla="*/ 6582275 w 11737975"/>
              <a:gd name="connsiteY10696" fmla="*/ 2989425 h 6679095"/>
              <a:gd name="connsiteX10697" fmla="*/ 3353574 w 11737975"/>
              <a:gd name="connsiteY10697" fmla="*/ 2987446 h 6679095"/>
              <a:gd name="connsiteX10698" fmla="*/ 3339772 w 11737975"/>
              <a:gd name="connsiteY10698" fmla="*/ 2988702 h 6679095"/>
              <a:gd name="connsiteX10699" fmla="*/ 3348696 w 11737975"/>
              <a:gd name="connsiteY10699" fmla="*/ 2999855 h 6679095"/>
              <a:gd name="connsiteX10700" fmla="*/ 3359847 w 11737975"/>
              <a:gd name="connsiteY10700" fmla="*/ 3008776 h 6679095"/>
              <a:gd name="connsiteX10701" fmla="*/ 3392194 w 11737975"/>
              <a:gd name="connsiteY10701" fmla="*/ 3016584 h 6679095"/>
              <a:gd name="connsiteX10702" fmla="*/ 3393309 w 11737975"/>
              <a:gd name="connsiteY10702" fmla="*/ 3015470 h 6679095"/>
              <a:gd name="connsiteX10703" fmla="*/ 3373231 w 11737975"/>
              <a:gd name="connsiteY10703" fmla="*/ 2995391 h 6679095"/>
              <a:gd name="connsiteX10704" fmla="*/ 3353574 w 11737975"/>
              <a:gd name="connsiteY10704" fmla="*/ 2987446 h 6679095"/>
              <a:gd name="connsiteX10705" fmla="*/ 3773016 w 11737975"/>
              <a:gd name="connsiteY10705" fmla="*/ 2986178 h 6679095"/>
              <a:gd name="connsiteX10706" fmla="*/ 3781658 w 11737975"/>
              <a:gd name="connsiteY10706" fmla="*/ 2997006 h 6679095"/>
              <a:gd name="connsiteX10707" fmla="*/ 3792484 w 11737975"/>
              <a:gd name="connsiteY10707" fmla="*/ 3005645 h 6679095"/>
              <a:gd name="connsiteX10708" fmla="*/ 3796857 w 11737975"/>
              <a:gd name="connsiteY10708" fmla="*/ 3001273 h 6679095"/>
              <a:gd name="connsiteX10709" fmla="*/ 3807684 w 11737975"/>
              <a:gd name="connsiteY10709" fmla="*/ 3009912 h 6679095"/>
              <a:gd name="connsiteX10710" fmla="*/ 3797950 w 11737975"/>
              <a:gd name="connsiteY10710" fmla="*/ 3000179 h 6679095"/>
              <a:gd name="connsiteX10711" fmla="*/ 3788217 w 11737975"/>
              <a:gd name="connsiteY10711" fmla="*/ 2990447 h 6679095"/>
              <a:gd name="connsiteX10712" fmla="*/ 3773016 w 11737975"/>
              <a:gd name="connsiteY10712" fmla="*/ 2986178 h 6679095"/>
              <a:gd name="connsiteX10713" fmla="*/ 6859474 w 11737975"/>
              <a:gd name="connsiteY10713" fmla="*/ 2976615 h 6679095"/>
              <a:gd name="connsiteX10714" fmla="*/ 6847849 w 11737975"/>
              <a:gd name="connsiteY10714" fmla="*/ 2980041 h 6679095"/>
              <a:gd name="connsiteX10715" fmla="*/ 6840951 w 11737975"/>
              <a:gd name="connsiteY10715" fmla="*/ 2989650 h 6679095"/>
              <a:gd name="connsiteX10716" fmla="*/ 6837202 w 11737975"/>
              <a:gd name="connsiteY10716" fmla="*/ 3003508 h 6679095"/>
              <a:gd name="connsiteX10717" fmla="*/ 6830423 w 11737975"/>
              <a:gd name="connsiteY10717" fmla="*/ 2999939 h 6679095"/>
              <a:gd name="connsiteX10718" fmla="*/ 6825557 w 11737975"/>
              <a:gd name="connsiteY10718" fmla="*/ 3007970 h 6679095"/>
              <a:gd name="connsiteX10719" fmla="*/ 6845717 w 11737975"/>
              <a:gd name="connsiteY10719" fmla="*/ 3031696 h 6679095"/>
              <a:gd name="connsiteX10720" fmla="*/ 6856263 w 11737975"/>
              <a:gd name="connsiteY10720" fmla="*/ 3022076 h 6679095"/>
              <a:gd name="connsiteX10721" fmla="*/ 6852741 w 11737975"/>
              <a:gd name="connsiteY10721" fmla="*/ 3017202 h 6679095"/>
              <a:gd name="connsiteX10722" fmla="*/ 6859353 w 11737975"/>
              <a:gd name="connsiteY10722" fmla="*/ 3007741 h 6679095"/>
              <a:gd name="connsiteX10723" fmla="*/ 6859474 w 11737975"/>
              <a:gd name="connsiteY10723" fmla="*/ 2976615 h 6679095"/>
              <a:gd name="connsiteX10724" fmla="*/ 6227673 w 11737975"/>
              <a:gd name="connsiteY10724" fmla="*/ 2971461 h 6679095"/>
              <a:gd name="connsiteX10725" fmla="*/ 6221417 w 11737975"/>
              <a:gd name="connsiteY10725" fmla="*/ 2979332 h 6679095"/>
              <a:gd name="connsiteX10726" fmla="*/ 6221974 w 11737975"/>
              <a:gd name="connsiteY10726" fmla="*/ 2990407 h 6679095"/>
              <a:gd name="connsiteX10727" fmla="*/ 6234237 w 11737975"/>
              <a:gd name="connsiteY10727" fmla="*/ 2984551 h 6679095"/>
              <a:gd name="connsiteX10728" fmla="*/ 6227673 w 11737975"/>
              <a:gd name="connsiteY10728" fmla="*/ 2971461 h 6679095"/>
              <a:gd name="connsiteX10729" fmla="*/ 6750652 w 11737975"/>
              <a:gd name="connsiteY10729" fmla="*/ 2970856 h 6679095"/>
              <a:gd name="connsiteX10730" fmla="*/ 6742899 w 11737975"/>
              <a:gd name="connsiteY10730" fmla="*/ 2972532 h 6679095"/>
              <a:gd name="connsiteX10731" fmla="*/ 6753141 w 11737975"/>
              <a:gd name="connsiteY10731" fmla="*/ 3010184 h 6679095"/>
              <a:gd name="connsiteX10732" fmla="*/ 6760830 w 11737975"/>
              <a:gd name="connsiteY10732" fmla="*/ 2975258 h 6679095"/>
              <a:gd name="connsiteX10733" fmla="*/ 6750652 w 11737975"/>
              <a:gd name="connsiteY10733" fmla="*/ 2970856 h 6679095"/>
              <a:gd name="connsiteX10734" fmla="*/ 6551568 w 11737975"/>
              <a:gd name="connsiteY10734" fmla="*/ 2969557 h 6679095"/>
              <a:gd name="connsiteX10735" fmla="*/ 6544877 w 11737975"/>
              <a:gd name="connsiteY10735" fmla="*/ 2971758 h 6679095"/>
              <a:gd name="connsiteX10736" fmla="*/ 6540688 w 11737975"/>
              <a:gd name="connsiteY10736" fmla="*/ 2978546 h 6679095"/>
              <a:gd name="connsiteX10737" fmla="*/ 6564765 w 11737975"/>
              <a:gd name="connsiteY10737" fmla="*/ 2981766 h 6679095"/>
              <a:gd name="connsiteX10738" fmla="*/ 6551568 w 11737975"/>
              <a:gd name="connsiteY10738" fmla="*/ 2969557 h 6679095"/>
              <a:gd name="connsiteX10739" fmla="*/ 6340413 w 11737975"/>
              <a:gd name="connsiteY10739" fmla="*/ 2967925 h 6679095"/>
              <a:gd name="connsiteX10740" fmla="*/ 6333551 w 11737975"/>
              <a:gd name="connsiteY10740" fmla="*/ 2972494 h 6679095"/>
              <a:gd name="connsiteX10741" fmla="*/ 6363264 w 11737975"/>
              <a:gd name="connsiteY10741" fmla="*/ 2986470 h 6679095"/>
              <a:gd name="connsiteX10742" fmla="*/ 6349882 w 11737975"/>
              <a:gd name="connsiteY10742" fmla="*/ 2970392 h 6679095"/>
              <a:gd name="connsiteX10743" fmla="*/ 6340413 w 11737975"/>
              <a:gd name="connsiteY10743" fmla="*/ 2967925 h 6679095"/>
              <a:gd name="connsiteX10744" fmla="*/ 3690697 w 11737975"/>
              <a:gd name="connsiteY10744" fmla="*/ 2966291 h 6679095"/>
              <a:gd name="connsiteX10745" fmla="*/ 3693699 w 11737975"/>
              <a:gd name="connsiteY10745" fmla="*/ 2982759 h 6679095"/>
              <a:gd name="connsiteX10746" fmla="*/ 3686968 w 11737975"/>
              <a:gd name="connsiteY10746" fmla="*/ 2989491 h 6679095"/>
              <a:gd name="connsiteX10747" fmla="*/ 3695579 w 11737975"/>
              <a:gd name="connsiteY10747" fmla="*/ 3000347 h 6679095"/>
              <a:gd name="connsiteX10748" fmla="*/ 3706433 w 11737975"/>
              <a:gd name="connsiteY10748" fmla="*/ 3008956 h 6679095"/>
              <a:gd name="connsiteX10749" fmla="*/ 3703433 w 11737975"/>
              <a:gd name="connsiteY10749" fmla="*/ 2992491 h 6679095"/>
              <a:gd name="connsiteX10750" fmla="*/ 3710166 w 11737975"/>
              <a:gd name="connsiteY10750" fmla="*/ 2985758 h 6679095"/>
              <a:gd name="connsiteX10751" fmla="*/ 3701554 w 11737975"/>
              <a:gd name="connsiteY10751" fmla="*/ 2974904 h 6679095"/>
              <a:gd name="connsiteX10752" fmla="*/ 3690697 w 11737975"/>
              <a:gd name="connsiteY10752" fmla="*/ 2966291 h 6679095"/>
              <a:gd name="connsiteX10753" fmla="*/ 4322473 w 11737975"/>
              <a:gd name="connsiteY10753" fmla="*/ 2960071 h 6679095"/>
              <a:gd name="connsiteX10754" fmla="*/ 4331082 w 11737975"/>
              <a:gd name="connsiteY10754" fmla="*/ 2961204 h 6679095"/>
              <a:gd name="connsiteX10755" fmla="*/ 4340039 w 11737975"/>
              <a:gd name="connsiteY10755" fmla="*/ 2962382 h 6679095"/>
              <a:gd name="connsiteX10756" fmla="*/ 4361423 w 11737975"/>
              <a:gd name="connsiteY10756" fmla="*/ 2981544 h 6679095"/>
              <a:gd name="connsiteX10757" fmla="*/ 4374327 w 11737975"/>
              <a:gd name="connsiteY10757" fmla="*/ 2966108 h 6679095"/>
              <a:gd name="connsiteX10758" fmla="*/ 4377752 w 11737975"/>
              <a:gd name="connsiteY10758" fmla="*/ 2965766 h 6679095"/>
              <a:gd name="connsiteX10759" fmla="*/ 4378880 w 11737975"/>
              <a:gd name="connsiteY10759" fmla="*/ 2967315 h 6679095"/>
              <a:gd name="connsiteX10760" fmla="*/ 4382161 w 11737975"/>
              <a:gd name="connsiteY10760" fmla="*/ 2968534 h 6679095"/>
              <a:gd name="connsiteX10761" fmla="*/ 4381365 w 11737975"/>
              <a:gd name="connsiteY10761" fmla="*/ 2972636 h 6679095"/>
              <a:gd name="connsiteX10762" fmla="*/ 4387982 w 11737975"/>
              <a:gd name="connsiteY10762" fmla="*/ 2974410 h 6679095"/>
              <a:gd name="connsiteX10763" fmla="*/ 4388843 w 11737975"/>
              <a:gd name="connsiteY10763" fmla="*/ 2971015 h 6679095"/>
              <a:gd name="connsiteX10764" fmla="*/ 4396822 w 11737975"/>
              <a:gd name="connsiteY10764" fmla="*/ 2973978 h 6679095"/>
              <a:gd name="connsiteX10765" fmla="*/ 4404127 w 11737975"/>
              <a:gd name="connsiteY10765" fmla="*/ 2973142 h 6679095"/>
              <a:gd name="connsiteX10766" fmla="*/ 4408368 w 11737975"/>
              <a:gd name="connsiteY10766" fmla="*/ 2975146 h 6679095"/>
              <a:gd name="connsiteX10767" fmla="*/ 4406960 w 11737975"/>
              <a:gd name="connsiteY10767" fmla="*/ 2972817 h 6679095"/>
              <a:gd name="connsiteX10768" fmla="*/ 4413187 w 11737975"/>
              <a:gd name="connsiteY10768" fmla="*/ 2972104 h 6679095"/>
              <a:gd name="connsiteX10769" fmla="*/ 4427815 w 11737975"/>
              <a:gd name="connsiteY10769" fmla="*/ 2976719 h 6679095"/>
              <a:gd name="connsiteX10770" fmla="*/ 4430410 w 11737975"/>
              <a:gd name="connsiteY10770" fmla="*/ 2977926 h 6679095"/>
              <a:gd name="connsiteX10771" fmla="*/ 4423591 w 11737975"/>
              <a:gd name="connsiteY10771" fmla="*/ 2976573 h 6679095"/>
              <a:gd name="connsiteX10772" fmla="*/ 4397654 w 11737975"/>
              <a:gd name="connsiteY10772" fmla="*/ 3024702 h 6679095"/>
              <a:gd name="connsiteX10773" fmla="*/ 4403040 w 11737975"/>
              <a:gd name="connsiteY10773" fmla="*/ 3032101 h 6679095"/>
              <a:gd name="connsiteX10774" fmla="*/ 4439360 w 11737975"/>
              <a:gd name="connsiteY10774" fmla="*/ 3010750 h 6679095"/>
              <a:gd name="connsiteX10775" fmla="*/ 4439675 w 11737975"/>
              <a:gd name="connsiteY10775" fmla="*/ 3009862 h 6679095"/>
              <a:gd name="connsiteX10776" fmla="*/ 4441262 w 11737975"/>
              <a:gd name="connsiteY10776" fmla="*/ 3011963 h 6679095"/>
              <a:gd name="connsiteX10777" fmla="*/ 4439076 w 11737975"/>
              <a:gd name="connsiteY10777" fmla="*/ 3019659 h 6679095"/>
              <a:gd name="connsiteX10778" fmla="*/ 4440633 w 11737975"/>
              <a:gd name="connsiteY10778" fmla="*/ 3020076 h 6679095"/>
              <a:gd name="connsiteX10779" fmla="*/ 4443752 w 11737975"/>
              <a:gd name="connsiteY10779" fmla="*/ 3020913 h 6679095"/>
              <a:gd name="connsiteX10780" fmla="*/ 4446870 w 11737975"/>
              <a:gd name="connsiteY10780" fmla="*/ 3021749 h 6679095"/>
              <a:gd name="connsiteX10781" fmla="*/ 4452438 w 11737975"/>
              <a:gd name="connsiteY10781" fmla="*/ 3007209 h 6679095"/>
              <a:gd name="connsiteX10782" fmla="*/ 4453045 w 11737975"/>
              <a:gd name="connsiteY10782" fmla="*/ 3004681 h 6679095"/>
              <a:gd name="connsiteX10783" fmla="*/ 4455781 w 11737975"/>
              <a:gd name="connsiteY10783" fmla="*/ 3002262 h 6679095"/>
              <a:gd name="connsiteX10784" fmla="*/ 4453954 w 11737975"/>
              <a:gd name="connsiteY10784" fmla="*/ 3000899 h 6679095"/>
              <a:gd name="connsiteX10785" fmla="*/ 4454246 w 11737975"/>
              <a:gd name="connsiteY10785" fmla="*/ 2999676 h 6679095"/>
              <a:gd name="connsiteX10786" fmla="*/ 4454885 w 11737975"/>
              <a:gd name="connsiteY10786" fmla="*/ 2991831 h 6679095"/>
              <a:gd name="connsiteX10787" fmla="*/ 4450210 w 11737975"/>
              <a:gd name="connsiteY10787" fmla="*/ 2990578 h 6679095"/>
              <a:gd name="connsiteX10788" fmla="*/ 4448202 w 11737975"/>
              <a:gd name="connsiteY10788" fmla="*/ 2996611 h 6679095"/>
              <a:gd name="connsiteX10789" fmla="*/ 4444851 w 11737975"/>
              <a:gd name="connsiteY10789" fmla="*/ 2994113 h 6679095"/>
              <a:gd name="connsiteX10790" fmla="*/ 4443887 w 11737975"/>
              <a:gd name="connsiteY10790" fmla="*/ 2986548 h 6679095"/>
              <a:gd name="connsiteX10791" fmla="*/ 4436089 w 11737975"/>
              <a:gd name="connsiteY10791" fmla="*/ 2980567 h 6679095"/>
              <a:gd name="connsiteX10792" fmla="*/ 4456026 w 11737975"/>
              <a:gd name="connsiteY10792" fmla="*/ 2989842 h 6679095"/>
              <a:gd name="connsiteX10793" fmla="*/ 4468645 w 11737975"/>
              <a:gd name="connsiteY10793" fmla="*/ 3004058 h 6679095"/>
              <a:gd name="connsiteX10794" fmla="*/ 4466248 w 11737975"/>
              <a:gd name="connsiteY10794" fmla="*/ 3010222 h 6679095"/>
              <a:gd name="connsiteX10795" fmla="*/ 4467765 w 11737975"/>
              <a:gd name="connsiteY10795" fmla="*/ 3010628 h 6679095"/>
              <a:gd name="connsiteX10796" fmla="*/ 4470801 w 11737975"/>
              <a:gd name="connsiteY10796" fmla="*/ 3011442 h 6679095"/>
              <a:gd name="connsiteX10797" fmla="*/ 4483619 w 11737975"/>
              <a:gd name="connsiteY10797" fmla="*/ 3000036 h 6679095"/>
              <a:gd name="connsiteX10798" fmla="*/ 4483904 w 11737975"/>
              <a:gd name="connsiteY10798" fmla="*/ 2998900 h 6679095"/>
              <a:gd name="connsiteX10799" fmla="*/ 4486387 w 11737975"/>
              <a:gd name="connsiteY10799" fmla="*/ 2997977 h 6679095"/>
              <a:gd name="connsiteX10800" fmla="*/ 4504182 w 11737975"/>
              <a:gd name="connsiteY10800" fmla="*/ 3028717 h 6679095"/>
              <a:gd name="connsiteX10801" fmla="*/ 4520351 w 11737975"/>
              <a:gd name="connsiteY10801" fmla="*/ 3035618 h 6679095"/>
              <a:gd name="connsiteX10802" fmla="*/ 4520627 w 11737975"/>
              <a:gd name="connsiteY10802" fmla="*/ 3041157 h 6679095"/>
              <a:gd name="connsiteX10803" fmla="*/ 4527650 w 11737975"/>
              <a:gd name="connsiteY10803" fmla="*/ 3044735 h 6679095"/>
              <a:gd name="connsiteX10804" fmla="*/ 4527862 w 11737975"/>
              <a:gd name="connsiteY10804" fmla="*/ 3056794 h 6679095"/>
              <a:gd name="connsiteX10805" fmla="*/ 4515994 w 11737975"/>
              <a:gd name="connsiteY10805" fmla="*/ 3066451 h 6679095"/>
              <a:gd name="connsiteX10806" fmla="*/ 4494177 w 11737975"/>
              <a:gd name="connsiteY10806" fmla="*/ 3092071 h 6679095"/>
              <a:gd name="connsiteX10807" fmla="*/ 4496045 w 11737975"/>
              <a:gd name="connsiteY10807" fmla="*/ 3094096 h 6679095"/>
              <a:gd name="connsiteX10808" fmla="*/ 4493351 w 11737975"/>
              <a:gd name="connsiteY10808" fmla="*/ 3093251 h 6679095"/>
              <a:gd name="connsiteX10809" fmla="*/ 4477553 w 11737975"/>
              <a:gd name="connsiteY10809" fmla="*/ 3096185 h 6679095"/>
              <a:gd name="connsiteX10810" fmla="*/ 4467728 w 11737975"/>
              <a:gd name="connsiteY10810" fmla="*/ 3104899 h 6679095"/>
              <a:gd name="connsiteX10811" fmla="*/ 4452790 w 11737975"/>
              <a:gd name="connsiteY10811" fmla="*/ 3092913 h 6679095"/>
              <a:gd name="connsiteX10812" fmla="*/ 4453012 w 11737975"/>
              <a:gd name="connsiteY10812" fmla="*/ 3105359 h 6679095"/>
              <a:gd name="connsiteX10813" fmla="*/ 4456720 w 11737975"/>
              <a:gd name="connsiteY10813" fmla="*/ 3114859 h 6679095"/>
              <a:gd name="connsiteX10814" fmla="*/ 4453621 w 11737975"/>
              <a:gd name="connsiteY10814" fmla="*/ 3135121 h 6679095"/>
              <a:gd name="connsiteX10815" fmla="*/ 4444168 w 11737975"/>
              <a:gd name="connsiteY10815" fmla="*/ 3142079 h 6679095"/>
              <a:gd name="connsiteX10816" fmla="*/ 4440877 w 11737975"/>
              <a:gd name="connsiteY10816" fmla="*/ 3141471 h 6679095"/>
              <a:gd name="connsiteX10817" fmla="*/ 4440846 w 11737975"/>
              <a:gd name="connsiteY10817" fmla="*/ 3140693 h 6679095"/>
              <a:gd name="connsiteX10818" fmla="*/ 4440322 w 11737975"/>
              <a:gd name="connsiteY10818" fmla="*/ 3141368 h 6679095"/>
              <a:gd name="connsiteX10819" fmla="*/ 4439356 w 11737975"/>
              <a:gd name="connsiteY10819" fmla="*/ 3141190 h 6679095"/>
              <a:gd name="connsiteX10820" fmla="*/ 4438499 w 11737975"/>
              <a:gd name="connsiteY10820" fmla="*/ 3140686 h 6679095"/>
              <a:gd name="connsiteX10821" fmla="*/ 4435289 w 11737975"/>
              <a:gd name="connsiteY10821" fmla="*/ 3136375 h 6679095"/>
              <a:gd name="connsiteX10822" fmla="*/ 4435484 w 11737975"/>
              <a:gd name="connsiteY10822" fmla="*/ 3138913 h 6679095"/>
              <a:gd name="connsiteX10823" fmla="*/ 4433522 w 11737975"/>
              <a:gd name="connsiteY10823" fmla="*/ 3137759 h 6679095"/>
              <a:gd name="connsiteX10824" fmla="*/ 4434716 w 11737975"/>
              <a:gd name="connsiteY10824" fmla="*/ 3133022 h 6679095"/>
              <a:gd name="connsiteX10825" fmla="*/ 4436565 w 11737975"/>
              <a:gd name="connsiteY10825" fmla="*/ 3120996 h 6679095"/>
              <a:gd name="connsiteX10826" fmla="*/ 4429502 w 11737975"/>
              <a:gd name="connsiteY10826" fmla="*/ 3119104 h 6679095"/>
              <a:gd name="connsiteX10827" fmla="*/ 4434149 w 11737975"/>
              <a:gd name="connsiteY10827" fmla="*/ 3113178 h 6679095"/>
              <a:gd name="connsiteX10828" fmla="*/ 4438905 w 11737975"/>
              <a:gd name="connsiteY10828" fmla="*/ 3101672 h 6679095"/>
              <a:gd name="connsiteX10829" fmla="*/ 4436156 w 11737975"/>
              <a:gd name="connsiteY10829" fmla="*/ 3099107 h 6679095"/>
              <a:gd name="connsiteX10830" fmla="*/ 4433089 w 11737975"/>
              <a:gd name="connsiteY10830" fmla="*/ 3099143 h 6679095"/>
              <a:gd name="connsiteX10831" fmla="*/ 4437282 w 11737975"/>
              <a:gd name="connsiteY10831" fmla="*/ 3097157 h 6679095"/>
              <a:gd name="connsiteX10832" fmla="*/ 4457507 w 11737975"/>
              <a:gd name="connsiteY10832" fmla="*/ 3085995 h 6679095"/>
              <a:gd name="connsiteX10833" fmla="*/ 4436213 w 11737975"/>
              <a:gd name="connsiteY10833" fmla="*/ 3081775 h 6679095"/>
              <a:gd name="connsiteX10834" fmla="*/ 4420633 w 11737975"/>
              <a:gd name="connsiteY10834" fmla="*/ 3083165 h 6679095"/>
              <a:gd name="connsiteX10835" fmla="*/ 4418473 w 11737975"/>
              <a:gd name="connsiteY10835" fmla="*/ 3083787 h 6679095"/>
              <a:gd name="connsiteX10836" fmla="*/ 4411115 w 11737975"/>
              <a:gd name="connsiteY10836" fmla="*/ 3077239 h 6679095"/>
              <a:gd name="connsiteX10837" fmla="*/ 4411085 w 11737975"/>
              <a:gd name="connsiteY10837" fmla="*/ 3076988 h 6679095"/>
              <a:gd name="connsiteX10838" fmla="*/ 4403930 w 11737975"/>
              <a:gd name="connsiteY10838" fmla="*/ 3062960 h 6679095"/>
              <a:gd name="connsiteX10839" fmla="*/ 4393704 w 11737975"/>
              <a:gd name="connsiteY10839" fmla="*/ 3055613 h 6679095"/>
              <a:gd name="connsiteX10840" fmla="*/ 4394882 w 11737975"/>
              <a:gd name="connsiteY10840" fmla="*/ 3054258 h 6679095"/>
              <a:gd name="connsiteX10841" fmla="*/ 4397137 w 11737975"/>
              <a:gd name="connsiteY10841" fmla="*/ 3051794 h 6679095"/>
              <a:gd name="connsiteX10842" fmla="*/ 4397273 w 11737975"/>
              <a:gd name="connsiteY10842" fmla="*/ 3047418 h 6679095"/>
              <a:gd name="connsiteX10843" fmla="*/ 4392804 w 11737975"/>
              <a:gd name="connsiteY10843" fmla="*/ 3044359 h 6679095"/>
              <a:gd name="connsiteX10844" fmla="*/ 4385434 w 11737975"/>
              <a:gd name="connsiteY10844" fmla="*/ 3054820 h 6679095"/>
              <a:gd name="connsiteX10845" fmla="*/ 4387594 w 11737975"/>
              <a:gd name="connsiteY10845" fmla="*/ 3057035 h 6679095"/>
              <a:gd name="connsiteX10846" fmla="*/ 4383113 w 11737975"/>
              <a:gd name="connsiteY10846" fmla="*/ 3061544 h 6679095"/>
              <a:gd name="connsiteX10847" fmla="*/ 4373373 w 11737975"/>
              <a:gd name="connsiteY10847" fmla="*/ 3095123 h 6679095"/>
              <a:gd name="connsiteX10848" fmla="*/ 4374931 w 11737975"/>
              <a:gd name="connsiteY10848" fmla="*/ 3102432 h 6679095"/>
              <a:gd name="connsiteX10849" fmla="*/ 4374734 w 11737975"/>
              <a:gd name="connsiteY10849" fmla="*/ 3102529 h 6679095"/>
              <a:gd name="connsiteX10850" fmla="*/ 4374978 w 11737975"/>
              <a:gd name="connsiteY10850" fmla="*/ 3102654 h 6679095"/>
              <a:gd name="connsiteX10851" fmla="*/ 4378136 w 11737975"/>
              <a:gd name="connsiteY10851" fmla="*/ 3117467 h 6679095"/>
              <a:gd name="connsiteX10852" fmla="*/ 4391668 w 11737975"/>
              <a:gd name="connsiteY10852" fmla="*/ 3132050 h 6679095"/>
              <a:gd name="connsiteX10853" fmla="*/ 4396237 w 11737975"/>
              <a:gd name="connsiteY10853" fmla="*/ 3131893 h 6679095"/>
              <a:gd name="connsiteX10854" fmla="*/ 4405221 w 11737975"/>
              <a:gd name="connsiteY10854" fmla="*/ 3119446 h 6679095"/>
              <a:gd name="connsiteX10855" fmla="*/ 4409754 w 11737975"/>
              <a:gd name="connsiteY10855" fmla="*/ 3107986 h 6679095"/>
              <a:gd name="connsiteX10856" fmla="*/ 4416880 w 11737975"/>
              <a:gd name="connsiteY10856" fmla="*/ 3106823 h 6679095"/>
              <a:gd name="connsiteX10857" fmla="*/ 4421414 w 11737975"/>
              <a:gd name="connsiteY10857" fmla="*/ 3104676 h 6679095"/>
              <a:gd name="connsiteX10858" fmla="*/ 4418348 w 11737975"/>
              <a:gd name="connsiteY10858" fmla="*/ 3116115 h 6679095"/>
              <a:gd name="connsiteX10859" fmla="*/ 4425266 w 11737975"/>
              <a:gd name="connsiteY10859" fmla="*/ 3132807 h 6679095"/>
              <a:gd name="connsiteX10860" fmla="*/ 4431336 w 11737975"/>
              <a:gd name="connsiteY10860" fmla="*/ 3134434 h 6679095"/>
              <a:gd name="connsiteX10861" fmla="*/ 4430874 w 11737975"/>
              <a:gd name="connsiteY10861" fmla="*/ 3136166 h 6679095"/>
              <a:gd name="connsiteX10862" fmla="*/ 4428206 w 11737975"/>
              <a:gd name="connsiteY10862" fmla="*/ 3146119 h 6679095"/>
              <a:gd name="connsiteX10863" fmla="*/ 4424030 w 11737975"/>
              <a:gd name="connsiteY10863" fmla="*/ 3141943 h 6679095"/>
              <a:gd name="connsiteX10864" fmla="*/ 4427825 w 11737975"/>
              <a:gd name="connsiteY10864" fmla="*/ 3147540 h 6679095"/>
              <a:gd name="connsiteX10865" fmla="*/ 4427626 w 11737975"/>
              <a:gd name="connsiteY10865" fmla="*/ 3148281 h 6679095"/>
              <a:gd name="connsiteX10866" fmla="*/ 4424281 w 11737975"/>
              <a:gd name="connsiteY10866" fmla="*/ 3147386 h 6679095"/>
              <a:gd name="connsiteX10867" fmla="*/ 4422380 w 11737975"/>
              <a:gd name="connsiteY10867" fmla="*/ 3146128 h 6679095"/>
              <a:gd name="connsiteX10868" fmla="*/ 4418473 w 11737975"/>
              <a:gd name="connsiteY10868" fmla="*/ 3147499 h 6679095"/>
              <a:gd name="connsiteX10869" fmla="*/ 4415444 w 11737975"/>
              <a:gd name="connsiteY10869" fmla="*/ 3146406 h 6679095"/>
              <a:gd name="connsiteX10870" fmla="*/ 4418773 w 11737975"/>
              <a:gd name="connsiteY10870" fmla="*/ 3141798 h 6679095"/>
              <a:gd name="connsiteX10871" fmla="*/ 4415271 w 11737975"/>
              <a:gd name="connsiteY10871" fmla="*/ 3132855 h 6679095"/>
              <a:gd name="connsiteX10872" fmla="*/ 4405825 w 11737975"/>
              <a:gd name="connsiteY10872" fmla="*/ 3128779 h 6679095"/>
              <a:gd name="connsiteX10873" fmla="*/ 4390346 w 11737975"/>
              <a:gd name="connsiteY10873" fmla="*/ 3142000 h 6679095"/>
              <a:gd name="connsiteX10874" fmla="*/ 4383908 w 11737975"/>
              <a:gd name="connsiteY10874" fmla="*/ 3164450 h 6679095"/>
              <a:gd name="connsiteX10875" fmla="*/ 4372640 w 11737975"/>
              <a:gd name="connsiteY10875" fmla="*/ 3152786 h 6679095"/>
              <a:gd name="connsiteX10876" fmla="*/ 4378467 w 11737975"/>
              <a:gd name="connsiteY10876" fmla="*/ 3187506 h 6679095"/>
              <a:gd name="connsiteX10877" fmla="*/ 4364998 w 11737975"/>
              <a:gd name="connsiteY10877" fmla="*/ 3180705 h 6679095"/>
              <a:gd name="connsiteX10878" fmla="*/ 4357547 w 11737975"/>
              <a:gd name="connsiteY10878" fmla="*/ 3195757 h 6679095"/>
              <a:gd name="connsiteX10879" fmla="*/ 4348448 w 11737975"/>
              <a:gd name="connsiteY10879" fmla="*/ 3200502 h 6679095"/>
              <a:gd name="connsiteX10880" fmla="*/ 4349260 w 11737975"/>
              <a:gd name="connsiteY10880" fmla="*/ 3194068 h 6679095"/>
              <a:gd name="connsiteX10881" fmla="*/ 4349027 w 11737975"/>
              <a:gd name="connsiteY10881" fmla="*/ 3186585 h 6679095"/>
              <a:gd name="connsiteX10882" fmla="*/ 4343799 w 11737975"/>
              <a:gd name="connsiteY10882" fmla="*/ 3200027 h 6679095"/>
              <a:gd name="connsiteX10883" fmla="*/ 4340764 w 11737975"/>
              <a:gd name="connsiteY10883" fmla="*/ 3199213 h 6679095"/>
              <a:gd name="connsiteX10884" fmla="*/ 4341438 w 11737975"/>
              <a:gd name="connsiteY10884" fmla="*/ 3184552 h 6679095"/>
              <a:gd name="connsiteX10885" fmla="*/ 4336209 w 11737975"/>
              <a:gd name="connsiteY10885" fmla="*/ 3197992 h 6679095"/>
              <a:gd name="connsiteX10886" fmla="*/ 4336017 w 11737975"/>
              <a:gd name="connsiteY10886" fmla="*/ 3198796 h 6679095"/>
              <a:gd name="connsiteX10887" fmla="*/ 4310140 w 11737975"/>
              <a:gd name="connsiteY10887" fmla="*/ 3174742 h 6679095"/>
              <a:gd name="connsiteX10888" fmla="*/ 4317075 w 11737975"/>
              <a:gd name="connsiteY10888" fmla="*/ 3208350 h 6679095"/>
              <a:gd name="connsiteX10889" fmla="*/ 4312258 w 11737975"/>
              <a:gd name="connsiteY10889" fmla="*/ 3203559 h 6679095"/>
              <a:gd name="connsiteX10890" fmla="*/ 4313437 w 11737975"/>
              <a:gd name="connsiteY10890" fmla="*/ 3191890 h 6679095"/>
              <a:gd name="connsiteX10891" fmla="*/ 4311920 w 11737975"/>
              <a:gd name="connsiteY10891" fmla="*/ 3191485 h 6679095"/>
              <a:gd name="connsiteX10892" fmla="*/ 4308548 w 11737975"/>
              <a:gd name="connsiteY10892" fmla="*/ 3198001 h 6679095"/>
              <a:gd name="connsiteX10893" fmla="*/ 4307909 w 11737975"/>
              <a:gd name="connsiteY10893" fmla="*/ 3199234 h 6679095"/>
              <a:gd name="connsiteX10894" fmla="*/ 4306868 w 11737975"/>
              <a:gd name="connsiteY10894" fmla="*/ 3198199 h 6679095"/>
              <a:gd name="connsiteX10895" fmla="*/ 4308884 w 11737975"/>
              <a:gd name="connsiteY10895" fmla="*/ 3190671 h 6679095"/>
              <a:gd name="connsiteX10896" fmla="*/ 4306860 w 11737975"/>
              <a:gd name="connsiteY10896" fmla="*/ 3184563 h 6679095"/>
              <a:gd name="connsiteX10897" fmla="*/ 4300659 w 11737975"/>
              <a:gd name="connsiteY10897" fmla="*/ 3187774 h 6679095"/>
              <a:gd name="connsiteX10898" fmla="*/ 4300987 w 11737975"/>
              <a:gd name="connsiteY10898" fmla="*/ 3186428 h 6679095"/>
              <a:gd name="connsiteX10899" fmla="*/ 4293332 w 11737975"/>
              <a:gd name="connsiteY10899" fmla="*/ 3171273 h 6679095"/>
              <a:gd name="connsiteX10900" fmla="*/ 4287642 w 11737975"/>
              <a:gd name="connsiteY10900" fmla="*/ 3156692 h 6679095"/>
              <a:gd name="connsiteX10901" fmla="*/ 4315695 w 11737975"/>
              <a:gd name="connsiteY10901" fmla="*/ 3169186 h 6679095"/>
              <a:gd name="connsiteX10902" fmla="*/ 4326943 w 11737975"/>
              <a:gd name="connsiteY10902" fmla="*/ 3178212 h 6679095"/>
              <a:gd name="connsiteX10903" fmla="*/ 4337079 w 11737975"/>
              <a:gd name="connsiteY10903" fmla="*/ 3188347 h 6679095"/>
              <a:gd name="connsiteX10904" fmla="*/ 4340413 w 11737975"/>
              <a:gd name="connsiteY10904" fmla="*/ 3185015 h 6679095"/>
              <a:gd name="connsiteX10905" fmla="*/ 4343747 w 11737975"/>
              <a:gd name="connsiteY10905" fmla="*/ 3181679 h 6679095"/>
              <a:gd name="connsiteX10906" fmla="*/ 4333611 w 11737975"/>
              <a:gd name="connsiteY10906" fmla="*/ 3171544 h 6679095"/>
              <a:gd name="connsiteX10907" fmla="*/ 4314446 w 11737975"/>
              <a:gd name="connsiteY10907" fmla="*/ 3150157 h 6679095"/>
              <a:gd name="connsiteX10908" fmla="*/ 4313336 w 11737975"/>
              <a:gd name="connsiteY10908" fmla="*/ 3151269 h 6679095"/>
              <a:gd name="connsiteX10909" fmla="*/ 4300978 w 11737975"/>
              <a:gd name="connsiteY10909" fmla="*/ 3143357 h 6679095"/>
              <a:gd name="connsiteX10910" fmla="*/ 4348764 w 11737975"/>
              <a:gd name="connsiteY10910" fmla="*/ 3095570 h 6679095"/>
              <a:gd name="connsiteX10911" fmla="*/ 4339739 w 11737975"/>
              <a:gd name="connsiteY10911" fmla="*/ 3084322 h 6679095"/>
              <a:gd name="connsiteX10912" fmla="*/ 4328491 w 11737975"/>
              <a:gd name="connsiteY10912" fmla="*/ 3075298 h 6679095"/>
              <a:gd name="connsiteX10913" fmla="*/ 4309202 w 11737975"/>
              <a:gd name="connsiteY10913" fmla="*/ 3085553 h 6679095"/>
              <a:gd name="connsiteX10914" fmla="*/ 4310329 w 11737975"/>
              <a:gd name="connsiteY10914" fmla="*/ 3081024 h 6679095"/>
              <a:gd name="connsiteX10915" fmla="*/ 4306698 w 11737975"/>
              <a:gd name="connsiteY10915" fmla="*/ 3080431 h 6679095"/>
              <a:gd name="connsiteX10916" fmla="*/ 4298505 w 11737975"/>
              <a:gd name="connsiteY10916" fmla="*/ 3091240 h 6679095"/>
              <a:gd name="connsiteX10917" fmla="*/ 4296023 w 11737975"/>
              <a:gd name="connsiteY10917" fmla="*/ 3092560 h 6679095"/>
              <a:gd name="connsiteX10918" fmla="*/ 4279594 w 11737975"/>
              <a:gd name="connsiteY10918" fmla="*/ 3124194 h 6679095"/>
              <a:gd name="connsiteX10919" fmla="*/ 4267369 w 11737975"/>
              <a:gd name="connsiteY10919" fmla="*/ 3136419 h 6679095"/>
              <a:gd name="connsiteX10920" fmla="*/ 4271949 w 11737975"/>
              <a:gd name="connsiteY10920" fmla="*/ 3152111 h 6679095"/>
              <a:gd name="connsiteX10921" fmla="*/ 4267079 w 11737975"/>
              <a:gd name="connsiteY10921" fmla="*/ 3197527 h 6679095"/>
              <a:gd name="connsiteX10922" fmla="*/ 4262784 w 11737975"/>
              <a:gd name="connsiteY10922" fmla="*/ 3209289 h 6679095"/>
              <a:gd name="connsiteX10923" fmla="*/ 4260107 w 11737975"/>
              <a:gd name="connsiteY10923" fmla="*/ 3206935 h 6679095"/>
              <a:gd name="connsiteX10924" fmla="*/ 4260990 w 11737975"/>
              <a:gd name="connsiteY10924" fmla="*/ 3193726 h 6679095"/>
              <a:gd name="connsiteX10925" fmla="*/ 4267148 w 11737975"/>
              <a:gd name="connsiteY10925" fmla="*/ 3164646 h 6679095"/>
              <a:gd name="connsiteX10926" fmla="*/ 4258730 w 11737975"/>
              <a:gd name="connsiteY10926" fmla="*/ 3177757 h 6679095"/>
              <a:gd name="connsiteX10927" fmla="*/ 4259521 w 11737975"/>
              <a:gd name="connsiteY10927" fmla="*/ 3162602 h 6679095"/>
              <a:gd name="connsiteX10928" fmla="*/ 4250313 w 11737975"/>
              <a:gd name="connsiteY10928" fmla="*/ 3190867 h 6679095"/>
              <a:gd name="connsiteX10929" fmla="*/ 4248789 w 11737975"/>
              <a:gd name="connsiteY10929" fmla="*/ 3190457 h 6679095"/>
              <a:gd name="connsiteX10930" fmla="*/ 4244948 w 11737975"/>
              <a:gd name="connsiteY10930" fmla="*/ 3204794 h 6679095"/>
              <a:gd name="connsiteX10931" fmla="*/ 4238846 w 11737975"/>
              <a:gd name="connsiteY10931" fmla="*/ 3203160 h 6679095"/>
              <a:gd name="connsiteX10932" fmla="*/ 4241163 w 11737975"/>
              <a:gd name="connsiteY10932" fmla="*/ 3188414 h 6679095"/>
              <a:gd name="connsiteX10933" fmla="*/ 4246246 w 11737975"/>
              <a:gd name="connsiteY10933" fmla="*/ 3172492 h 6679095"/>
              <a:gd name="connsiteX10934" fmla="*/ 4248220 w 11737975"/>
              <a:gd name="connsiteY10934" fmla="*/ 3166411 h 6679095"/>
              <a:gd name="connsiteX10935" fmla="*/ 4259908 w 11737975"/>
              <a:gd name="connsiteY10935" fmla="*/ 3157691 h 6679095"/>
              <a:gd name="connsiteX10936" fmla="*/ 4251717 w 11737975"/>
              <a:gd name="connsiteY10936" fmla="*/ 3154625 h 6679095"/>
              <a:gd name="connsiteX10937" fmla="*/ 4254213 w 11737975"/>
              <a:gd name="connsiteY10937" fmla="*/ 3145815 h 6679095"/>
              <a:gd name="connsiteX10938" fmla="*/ 4250767 w 11737975"/>
              <a:gd name="connsiteY10938" fmla="*/ 3154270 h 6679095"/>
              <a:gd name="connsiteX10939" fmla="*/ 4249050 w 11737975"/>
              <a:gd name="connsiteY10939" fmla="*/ 3153627 h 6679095"/>
              <a:gd name="connsiteX10940" fmla="*/ 4238422 w 11737975"/>
              <a:gd name="connsiteY10940" fmla="*/ 3158195 h 6679095"/>
              <a:gd name="connsiteX10941" fmla="*/ 4237052 w 11737975"/>
              <a:gd name="connsiteY10941" fmla="*/ 3148180 h 6679095"/>
              <a:gd name="connsiteX10942" fmla="*/ 4206876 w 11737975"/>
              <a:gd name="connsiteY10942" fmla="*/ 3163863 h 6679095"/>
              <a:gd name="connsiteX10943" fmla="*/ 4202242 w 11737975"/>
              <a:gd name="connsiteY10943" fmla="*/ 3193352 h 6679095"/>
              <a:gd name="connsiteX10944" fmla="*/ 4200718 w 11737975"/>
              <a:gd name="connsiteY10944" fmla="*/ 3192942 h 6679095"/>
              <a:gd name="connsiteX10945" fmla="*/ 4199192 w 11737975"/>
              <a:gd name="connsiteY10945" fmla="*/ 3192533 h 6679095"/>
              <a:gd name="connsiteX10946" fmla="*/ 4193826 w 11737975"/>
              <a:gd name="connsiteY10946" fmla="*/ 3206459 h 6679095"/>
              <a:gd name="connsiteX10947" fmla="*/ 4195351 w 11737975"/>
              <a:gd name="connsiteY10947" fmla="*/ 3206869 h 6679095"/>
              <a:gd name="connsiteX10948" fmla="*/ 4198402 w 11737975"/>
              <a:gd name="connsiteY10948" fmla="*/ 3207686 h 6679095"/>
              <a:gd name="connsiteX10949" fmla="*/ 4198346 w 11737975"/>
              <a:gd name="connsiteY10949" fmla="*/ 3238399 h 6679095"/>
              <a:gd name="connsiteX10950" fmla="*/ 4233481 w 11737975"/>
              <a:gd name="connsiteY10950" fmla="*/ 3217086 h 6679095"/>
              <a:gd name="connsiteX10951" fmla="*/ 4233724 w 11737975"/>
              <a:gd name="connsiteY10951" fmla="*/ 3229650 h 6679095"/>
              <a:gd name="connsiteX10952" fmla="*/ 4231100 w 11737975"/>
              <a:gd name="connsiteY10952" fmla="*/ 3233504 h 6679095"/>
              <a:gd name="connsiteX10953" fmla="*/ 4200962 w 11737975"/>
              <a:gd name="connsiteY10953" fmla="*/ 3243372 h 6679095"/>
              <a:gd name="connsiteX10954" fmla="*/ 4203392 w 11737975"/>
              <a:gd name="connsiteY10954" fmla="*/ 3251079 h 6679095"/>
              <a:gd name="connsiteX10955" fmla="*/ 4204305 w 11737975"/>
              <a:gd name="connsiteY10955" fmla="*/ 3253004 h 6679095"/>
              <a:gd name="connsiteX10956" fmla="*/ 4201727 w 11737975"/>
              <a:gd name="connsiteY10956" fmla="*/ 3262127 h 6679095"/>
              <a:gd name="connsiteX10957" fmla="*/ 4200246 w 11737975"/>
              <a:gd name="connsiteY10957" fmla="*/ 3261826 h 6679095"/>
              <a:gd name="connsiteX10958" fmla="*/ 4193645 w 11737975"/>
              <a:gd name="connsiteY10958" fmla="*/ 3259524 h 6679095"/>
              <a:gd name="connsiteX10959" fmla="*/ 4191129 w 11737975"/>
              <a:gd name="connsiteY10959" fmla="*/ 3254423 h 6679095"/>
              <a:gd name="connsiteX10960" fmla="*/ 4188742 w 11737975"/>
              <a:gd name="connsiteY10960" fmla="*/ 3255030 h 6679095"/>
              <a:gd name="connsiteX10961" fmla="*/ 4186976 w 11737975"/>
              <a:gd name="connsiteY10961" fmla="*/ 3258896 h 6679095"/>
              <a:gd name="connsiteX10962" fmla="*/ 4185605 w 11737975"/>
              <a:gd name="connsiteY10962" fmla="*/ 3258925 h 6679095"/>
              <a:gd name="connsiteX10963" fmla="*/ 4187950 w 11737975"/>
              <a:gd name="connsiteY10963" fmla="*/ 3247313 h 6679095"/>
              <a:gd name="connsiteX10964" fmla="*/ 4184198 w 11737975"/>
              <a:gd name="connsiteY10964" fmla="*/ 3253726 h 6679095"/>
              <a:gd name="connsiteX10965" fmla="*/ 4182905 w 11737975"/>
              <a:gd name="connsiteY10965" fmla="*/ 3259879 h 6679095"/>
              <a:gd name="connsiteX10966" fmla="*/ 4181166 w 11737975"/>
              <a:gd name="connsiteY10966" fmla="*/ 3260539 h 6679095"/>
              <a:gd name="connsiteX10967" fmla="*/ 4170456 w 11737975"/>
              <a:gd name="connsiteY10967" fmla="*/ 3259087 h 6679095"/>
              <a:gd name="connsiteX10968" fmla="*/ 4155227 w 11737975"/>
              <a:gd name="connsiteY10968" fmla="*/ 3223701 h 6679095"/>
              <a:gd name="connsiteX10969" fmla="*/ 4160268 w 11737975"/>
              <a:gd name="connsiteY10969" fmla="*/ 3210742 h 6679095"/>
              <a:gd name="connsiteX10970" fmla="*/ 4168256 w 11737975"/>
              <a:gd name="connsiteY10970" fmla="*/ 3216063 h 6679095"/>
              <a:gd name="connsiteX10971" fmla="*/ 4180864 w 11737975"/>
              <a:gd name="connsiteY10971" fmla="*/ 3200888 h 6679095"/>
              <a:gd name="connsiteX10972" fmla="*/ 4189802 w 11737975"/>
              <a:gd name="connsiteY10972" fmla="*/ 3173601 h 6679095"/>
              <a:gd name="connsiteX10973" fmla="*/ 4187671 w 11737975"/>
              <a:gd name="connsiteY10973" fmla="*/ 3148915 h 6679095"/>
              <a:gd name="connsiteX10974" fmla="*/ 4181362 w 11737975"/>
              <a:gd name="connsiteY10974" fmla="*/ 3151726 h 6679095"/>
              <a:gd name="connsiteX10975" fmla="*/ 4179039 w 11737975"/>
              <a:gd name="connsiteY10975" fmla="*/ 3143658 h 6679095"/>
              <a:gd name="connsiteX10976" fmla="*/ 4204868 w 11737975"/>
              <a:gd name="connsiteY10976" fmla="*/ 3158375 h 6679095"/>
              <a:gd name="connsiteX10977" fmla="*/ 4199175 w 11737975"/>
              <a:gd name="connsiteY10977" fmla="*/ 3143791 h 6679095"/>
              <a:gd name="connsiteX10978" fmla="*/ 4220289 w 11737975"/>
              <a:gd name="connsiteY10978" fmla="*/ 3122678 h 6679095"/>
              <a:gd name="connsiteX10979" fmla="*/ 4213352 w 11737975"/>
              <a:gd name="connsiteY10979" fmla="*/ 3089069 h 6679095"/>
              <a:gd name="connsiteX10980" fmla="*/ 4229046 w 11737975"/>
              <a:gd name="connsiteY10980" fmla="*/ 3093650 h 6679095"/>
              <a:gd name="connsiteX10981" fmla="*/ 4320305 w 11737975"/>
              <a:gd name="connsiteY10981" fmla="*/ 3022661 h 6679095"/>
              <a:gd name="connsiteX10982" fmla="*/ 4305726 w 11737975"/>
              <a:gd name="connsiteY10982" fmla="*/ 3016971 h 6679095"/>
              <a:gd name="connsiteX10983" fmla="*/ 4318791 w 11737975"/>
              <a:gd name="connsiteY10983" fmla="*/ 2963359 h 6679095"/>
              <a:gd name="connsiteX10984" fmla="*/ 4321406 w 11737975"/>
              <a:gd name="connsiteY10984" fmla="*/ 2960744 h 6679095"/>
              <a:gd name="connsiteX10985" fmla="*/ 3714507 w 11737975"/>
              <a:gd name="connsiteY10985" fmla="*/ 2957083 h 6679095"/>
              <a:gd name="connsiteX10986" fmla="*/ 3712251 w 11737975"/>
              <a:gd name="connsiteY10986" fmla="*/ 2959337 h 6679095"/>
              <a:gd name="connsiteX10987" fmla="*/ 3711123 w 11737975"/>
              <a:gd name="connsiteY10987" fmla="*/ 2960466 h 6679095"/>
              <a:gd name="connsiteX10988" fmla="*/ 3709996 w 11737975"/>
              <a:gd name="connsiteY10988" fmla="*/ 2961594 h 6679095"/>
              <a:gd name="connsiteX10989" fmla="*/ 3722074 w 11737975"/>
              <a:gd name="connsiteY10989" fmla="*/ 2971418 h 6679095"/>
              <a:gd name="connsiteX10990" fmla="*/ 3723202 w 11737975"/>
              <a:gd name="connsiteY10990" fmla="*/ 2970290 h 6679095"/>
              <a:gd name="connsiteX10991" fmla="*/ 3725457 w 11737975"/>
              <a:gd name="connsiteY10991" fmla="*/ 2968033 h 6679095"/>
              <a:gd name="connsiteX10992" fmla="*/ 3726586 w 11737975"/>
              <a:gd name="connsiteY10992" fmla="*/ 2966906 h 6679095"/>
              <a:gd name="connsiteX10993" fmla="*/ 3714507 w 11737975"/>
              <a:gd name="connsiteY10993" fmla="*/ 2957083 h 6679095"/>
              <a:gd name="connsiteX10994" fmla="*/ 6404343 w 11737975"/>
              <a:gd name="connsiteY10994" fmla="*/ 2950733 h 6679095"/>
              <a:gd name="connsiteX10995" fmla="*/ 6396814 w 11737975"/>
              <a:gd name="connsiteY10995" fmla="*/ 2955059 h 6679095"/>
              <a:gd name="connsiteX10996" fmla="*/ 6403334 w 11737975"/>
              <a:gd name="connsiteY10996" fmla="*/ 2962854 h 6679095"/>
              <a:gd name="connsiteX10997" fmla="*/ 6403140 w 11737975"/>
              <a:gd name="connsiteY10997" fmla="*/ 2963933 h 6679095"/>
              <a:gd name="connsiteX10998" fmla="*/ 6407337 w 11737975"/>
              <a:gd name="connsiteY10998" fmla="*/ 2975950 h 6679095"/>
              <a:gd name="connsiteX10999" fmla="*/ 6425335 w 11737975"/>
              <a:gd name="connsiteY10999" fmla="*/ 2977524 h 6679095"/>
              <a:gd name="connsiteX11000" fmla="*/ 6424888 w 11737975"/>
              <a:gd name="connsiteY11000" fmla="*/ 2975494 h 6679095"/>
              <a:gd name="connsiteX11001" fmla="*/ 6433084 w 11737975"/>
              <a:gd name="connsiteY11001" fmla="*/ 2972780 h 6679095"/>
              <a:gd name="connsiteX11002" fmla="*/ 6421140 w 11737975"/>
              <a:gd name="connsiteY11002" fmla="*/ 2959363 h 6679095"/>
              <a:gd name="connsiteX11003" fmla="*/ 6416292 w 11737975"/>
              <a:gd name="connsiteY11003" fmla="*/ 2956873 h 6679095"/>
              <a:gd name="connsiteX11004" fmla="*/ 6411371 w 11737975"/>
              <a:gd name="connsiteY11004" fmla="*/ 2951429 h 6679095"/>
              <a:gd name="connsiteX11005" fmla="*/ 6408548 w 11737975"/>
              <a:gd name="connsiteY11005" fmla="*/ 2952894 h 6679095"/>
              <a:gd name="connsiteX11006" fmla="*/ 3823619 w 11737975"/>
              <a:gd name="connsiteY11006" fmla="*/ 2950174 h 6679095"/>
              <a:gd name="connsiteX11007" fmla="*/ 3807956 w 11737975"/>
              <a:gd name="connsiteY11007" fmla="*/ 2965838 h 6679095"/>
              <a:gd name="connsiteX11008" fmla="*/ 3795648 w 11737975"/>
              <a:gd name="connsiteY11008" fmla="*/ 2978146 h 6679095"/>
              <a:gd name="connsiteX11009" fmla="*/ 3805481 w 11737975"/>
              <a:gd name="connsiteY11009" fmla="*/ 2990217 h 6679095"/>
              <a:gd name="connsiteX11010" fmla="*/ 3817548 w 11737975"/>
              <a:gd name="connsiteY11010" fmla="*/ 3000046 h 6679095"/>
              <a:gd name="connsiteX11011" fmla="*/ 3829856 w 11737975"/>
              <a:gd name="connsiteY11011" fmla="*/ 2987739 h 6679095"/>
              <a:gd name="connsiteX11012" fmla="*/ 3837688 w 11737975"/>
              <a:gd name="connsiteY11012" fmla="*/ 2979908 h 6679095"/>
              <a:gd name="connsiteX11013" fmla="*/ 3845520 w 11737975"/>
              <a:gd name="connsiteY11013" fmla="*/ 2972075 h 6679095"/>
              <a:gd name="connsiteX11014" fmla="*/ 3835688 w 11737975"/>
              <a:gd name="connsiteY11014" fmla="*/ 2960007 h 6679095"/>
              <a:gd name="connsiteX11015" fmla="*/ 3823619 w 11737975"/>
              <a:gd name="connsiteY11015" fmla="*/ 2950174 h 6679095"/>
              <a:gd name="connsiteX11016" fmla="*/ 6355256 w 11737975"/>
              <a:gd name="connsiteY11016" fmla="*/ 2946763 h 6679095"/>
              <a:gd name="connsiteX11017" fmla="*/ 6388699 w 11737975"/>
              <a:gd name="connsiteY11017" fmla="*/ 2977945 h 6679095"/>
              <a:gd name="connsiteX11018" fmla="*/ 6399882 w 11737975"/>
              <a:gd name="connsiteY11018" fmla="*/ 2975629 h 6679095"/>
              <a:gd name="connsiteX11019" fmla="*/ 6402886 w 11737975"/>
              <a:gd name="connsiteY11019" fmla="*/ 2971244 h 6679095"/>
              <a:gd name="connsiteX11020" fmla="*/ 6366096 w 11737975"/>
              <a:gd name="connsiteY11020" fmla="*/ 2947629 h 6679095"/>
              <a:gd name="connsiteX11021" fmla="*/ 6355256 w 11737975"/>
              <a:gd name="connsiteY11021" fmla="*/ 2946763 h 6679095"/>
              <a:gd name="connsiteX11022" fmla="*/ 6681354 w 11737975"/>
              <a:gd name="connsiteY11022" fmla="*/ 2944212 h 6679095"/>
              <a:gd name="connsiteX11023" fmla="*/ 6675269 w 11737975"/>
              <a:gd name="connsiteY11023" fmla="*/ 2948036 h 6679095"/>
              <a:gd name="connsiteX11024" fmla="*/ 6671192 w 11737975"/>
              <a:gd name="connsiteY11024" fmla="*/ 2956658 h 6679095"/>
              <a:gd name="connsiteX11025" fmla="*/ 6707859 w 11737975"/>
              <a:gd name="connsiteY11025" fmla="*/ 2977228 h 6679095"/>
              <a:gd name="connsiteX11026" fmla="*/ 6681354 w 11737975"/>
              <a:gd name="connsiteY11026" fmla="*/ 2944212 h 6679095"/>
              <a:gd name="connsiteX11027" fmla="*/ 6469117 w 11737975"/>
              <a:gd name="connsiteY11027" fmla="*/ 2929934 h 6679095"/>
              <a:gd name="connsiteX11028" fmla="*/ 6461116 w 11737975"/>
              <a:gd name="connsiteY11028" fmla="*/ 2930787 h 6679095"/>
              <a:gd name="connsiteX11029" fmla="*/ 6468717 w 11737975"/>
              <a:gd name="connsiteY11029" fmla="*/ 2944477 h 6679095"/>
              <a:gd name="connsiteX11030" fmla="*/ 6476493 w 11737975"/>
              <a:gd name="connsiteY11030" fmla="*/ 2929992 h 6679095"/>
              <a:gd name="connsiteX11031" fmla="*/ 6469117 w 11737975"/>
              <a:gd name="connsiteY11031" fmla="*/ 2929934 h 6679095"/>
              <a:gd name="connsiteX11032" fmla="*/ 6728471 w 11737975"/>
              <a:gd name="connsiteY11032" fmla="*/ 2926809 h 6679095"/>
              <a:gd name="connsiteX11033" fmla="*/ 6721166 w 11737975"/>
              <a:gd name="connsiteY11033" fmla="*/ 2932348 h 6679095"/>
              <a:gd name="connsiteX11034" fmla="*/ 6730167 w 11737975"/>
              <a:gd name="connsiteY11034" fmla="*/ 2940133 h 6679095"/>
              <a:gd name="connsiteX11035" fmla="*/ 6728471 w 11737975"/>
              <a:gd name="connsiteY11035" fmla="*/ 2926809 h 6679095"/>
              <a:gd name="connsiteX11036" fmla="*/ 7179170 w 11737975"/>
              <a:gd name="connsiteY11036" fmla="*/ 2910714 h 6679095"/>
              <a:gd name="connsiteX11037" fmla="*/ 7168926 w 11737975"/>
              <a:gd name="connsiteY11037" fmla="*/ 2913085 h 6679095"/>
              <a:gd name="connsiteX11038" fmla="*/ 7150805 w 11737975"/>
              <a:gd name="connsiteY11038" fmla="*/ 2927306 h 6679095"/>
              <a:gd name="connsiteX11039" fmla="*/ 7151852 w 11737975"/>
              <a:gd name="connsiteY11039" fmla="*/ 2937394 h 6679095"/>
              <a:gd name="connsiteX11040" fmla="*/ 7189117 w 11737975"/>
              <a:gd name="connsiteY11040" fmla="*/ 2917010 h 6679095"/>
              <a:gd name="connsiteX11041" fmla="*/ 7179170 w 11737975"/>
              <a:gd name="connsiteY11041" fmla="*/ 2910714 h 6679095"/>
              <a:gd name="connsiteX11042" fmla="*/ 6530551 w 11737975"/>
              <a:gd name="connsiteY11042" fmla="*/ 2910163 h 6679095"/>
              <a:gd name="connsiteX11043" fmla="*/ 6554230 w 11737975"/>
              <a:gd name="connsiteY11043" fmla="*/ 2933987 h 6679095"/>
              <a:gd name="connsiteX11044" fmla="*/ 6530551 w 11737975"/>
              <a:gd name="connsiteY11044" fmla="*/ 2910163 h 6679095"/>
              <a:gd name="connsiteX11045" fmla="*/ 6235476 w 11737975"/>
              <a:gd name="connsiteY11045" fmla="*/ 2903967 h 6679095"/>
              <a:gd name="connsiteX11046" fmla="*/ 6224823 w 11737975"/>
              <a:gd name="connsiteY11046" fmla="*/ 2908091 h 6679095"/>
              <a:gd name="connsiteX11047" fmla="*/ 6229680 w 11737975"/>
              <a:gd name="connsiteY11047" fmla="*/ 2926267 h 6679095"/>
              <a:gd name="connsiteX11048" fmla="*/ 6238670 w 11737975"/>
              <a:gd name="connsiteY11048" fmla="*/ 2926812 h 6679095"/>
              <a:gd name="connsiteX11049" fmla="*/ 6247763 w 11737975"/>
              <a:gd name="connsiteY11049" fmla="*/ 2925075 h 6679095"/>
              <a:gd name="connsiteX11050" fmla="*/ 6238987 w 11737975"/>
              <a:gd name="connsiteY11050" fmla="*/ 2937403 h 6679095"/>
              <a:gd name="connsiteX11051" fmla="*/ 6240252 w 11737975"/>
              <a:gd name="connsiteY11051" fmla="*/ 2948754 h 6679095"/>
              <a:gd name="connsiteX11052" fmla="*/ 6254785 w 11737975"/>
              <a:gd name="connsiteY11052" fmla="*/ 2953839 h 6679095"/>
              <a:gd name="connsiteX11053" fmla="*/ 6254288 w 11737975"/>
              <a:gd name="connsiteY11053" fmla="*/ 2955592 h 6679095"/>
              <a:gd name="connsiteX11054" fmla="*/ 6251830 w 11737975"/>
              <a:gd name="connsiteY11054" fmla="*/ 2970967 h 6679095"/>
              <a:gd name="connsiteX11055" fmla="*/ 6256482 w 11737975"/>
              <a:gd name="connsiteY11055" fmla="*/ 2972214 h 6679095"/>
              <a:gd name="connsiteX11056" fmla="*/ 6259584 w 11737975"/>
              <a:gd name="connsiteY11056" fmla="*/ 2973045 h 6679095"/>
              <a:gd name="connsiteX11057" fmla="*/ 6271344 w 11737975"/>
              <a:gd name="connsiteY11057" fmla="*/ 2960162 h 6679095"/>
              <a:gd name="connsiteX11058" fmla="*/ 6275353 w 11737975"/>
              <a:gd name="connsiteY11058" fmla="*/ 2945206 h 6679095"/>
              <a:gd name="connsiteX11059" fmla="*/ 6273801 w 11737975"/>
              <a:gd name="connsiteY11059" fmla="*/ 2944790 h 6679095"/>
              <a:gd name="connsiteX11060" fmla="*/ 6270243 w 11737975"/>
              <a:gd name="connsiteY11060" fmla="*/ 2943836 h 6679095"/>
              <a:gd name="connsiteX11061" fmla="*/ 6267324 w 11737975"/>
              <a:gd name="connsiteY11061" fmla="*/ 2934686 h 6679095"/>
              <a:gd name="connsiteX11062" fmla="*/ 6251397 w 11737975"/>
              <a:gd name="connsiteY11062" fmla="*/ 2919970 h 6679095"/>
              <a:gd name="connsiteX11063" fmla="*/ 6248285 w 11737975"/>
              <a:gd name="connsiteY11063" fmla="*/ 2924342 h 6679095"/>
              <a:gd name="connsiteX11064" fmla="*/ 6243979 w 11737975"/>
              <a:gd name="connsiteY11064" fmla="*/ 2908911 h 6679095"/>
              <a:gd name="connsiteX11065" fmla="*/ 6235476 w 11737975"/>
              <a:gd name="connsiteY11065" fmla="*/ 2903967 h 6679095"/>
              <a:gd name="connsiteX11066" fmla="*/ 6639909 w 11737975"/>
              <a:gd name="connsiteY11066" fmla="*/ 2900315 h 6679095"/>
              <a:gd name="connsiteX11067" fmla="*/ 6632132 w 11737975"/>
              <a:gd name="connsiteY11067" fmla="*/ 2900885 h 6679095"/>
              <a:gd name="connsiteX11068" fmla="*/ 6632662 w 11737975"/>
              <a:gd name="connsiteY11068" fmla="*/ 2909906 h 6679095"/>
              <a:gd name="connsiteX11069" fmla="*/ 6655809 w 11737975"/>
              <a:gd name="connsiteY11069" fmla="*/ 2916968 h 6679095"/>
              <a:gd name="connsiteX11070" fmla="*/ 6649850 w 11737975"/>
              <a:gd name="connsiteY11070" fmla="*/ 2902100 h 6679095"/>
              <a:gd name="connsiteX11071" fmla="*/ 6639909 w 11737975"/>
              <a:gd name="connsiteY11071" fmla="*/ 2900315 h 6679095"/>
              <a:gd name="connsiteX11072" fmla="*/ 6817785 w 11737975"/>
              <a:gd name="connsiteY11072" fmla="*/ 2900218 h 6679095"/>
              <a:gd name="connsiteX11073" fmla="*/ 6810313 w 11737975"/>
              <a:gd name="connsiteY11073" fmla="*/ 2948072 h 6679095"/>
              <a:gd name="connsiteX11074" fmla="*/ 6818158 w 11737975"/>
              <a:gd name="connsiteY11074" fmla="*/ 2958125 h 6679095"/>
              <a:gd name="connsiteX11075" fmla="*/ 6817785 w 11737975"/>
              <a:gd name="connsiteY11075" fmla="*/ 2900218 h 6679095"/>
              <a:gd name="connsiteX11076" fmla="*/ 6280691 w 11737975"/>
              <a:gd name="connsiteY11076" fmla="*/ 2899926 h 6679095"/>
              <a:gd name="connsiteX11077" fmla="*/ 6274509 w 11737975"/>
              <a:gd name="connsiteY11077" fmla="*/ 2900879 h 6679095"/>
              <a:gd name="connsiteX11078" fmla="*/ 6279770 w 11737975"/>
              <a:gd name="connsiteY11078" fmla="*/ 2909416 h 6679095"/>
              <a:gd name="connsiteX11079" fmla="*/ 6280691 w 11737975"/>
              <a:gd name="connsiteY11079" fmla="*/ 2899926 h 6679095"/>
              <a:gd name="connsiteX11080" fmla="*/ 3295888 w 11737975"/>
              <a:gd name="connsiteY11080" fmla="*/ 2893881 h 6679095"/>
              <a:gd name="connsiteX11081" fmla="*/ 3291323 w 11737975"/>
              <a:gd name="connsiteY11081" fmla="*/ 2898446 h 6679095"/>
              <a:gd name="connsiteX11082" fmla="*/ 3289040 w 11737975"/>
              <a:gd name="connsiteY11082" fmla="*/ 2900728 h 6679095"/>
              <a:gd name="connsiteX11083" fmla="*/ 3299993 w 11737975"/>
              <a:gd name="connsiteY11083" fmla="*/ 2911680 h 6679095"/>
              <a:gd name="connsiteX11084" fmla="*/ 3301134 w 11737975"/>
              <a:gd name="connsiteY11084" fmla="*/ 2910539 h 6679095"/>
              <a:gd name="connsiteX11085" fmla="*/ 3302274 w 11737975"/>
              <a:gd name="connsiteY11085" fmla="*/ 2909398 h 6679095"/>
              <a:gd name="connsiteX11086" fmla="*/ 3306840 w 11737975"/>
              <a:gd name="connsiteY11086" fmla="*/ 2904834 h 6679095"/>
              <a:gd name="connsiteX11087" fmla="*/ 3295888 w 11737975"/>
              <a:gd name="connsiteY11087" fmla="*/ 2893881 h 6679095"/>
              <a:gd name="connsiteX11088" fmla="*/ 6305184 w 11737975"/>
              <a:gd name="connsiteY11088" fmla="*/ 2893438 h 6679095"/>
              <a:gd name="connsiteX11089" fmla="*/ 6300413 w 11737975"/>
              <a:gd name="connsiteY11089" fmla="*/ 2896053 h 6679095"/>
              <a:gd name="connsiteX11090" fmla="*/ 6297373 w 11737975"/>
              <a:gd name="connsiteY11090" fmla="*/ 2917461 h 6679095"/>
              <a:gd name="connsiteX11091" fmla="*/ 6298486 w 11737975"/>
              <a:gd name="connsiteY11091" fmla="*/ 2919429 h 6679095"/>
              <a:gd name="connsiteX11092" fmla="*/ 6292289 w 11737975"/>
              <a:gd name="connsiteY11092" fmla="*/ 2924005 h 6679095"/>
              <a:gd name="connsiteX11093" fmla="*/ 6280364 w 11737975"/>
              <a:gd name="connsiteY11093" fmla="*/ 2944396 h 6679095"/>
              <a:gd name="connsiteX11094" fmla="*/ 6299799 w 11737975"/>
              <a:gd name="connsiteY11094" fmla="*/ 2943420 h 6679095"/>
              <a:gd name="connsiteX11095" fmla="*/ 6336302 w 11737975"/>
              <a:gd name="connsiteY11095" fmla="*/ 2956225 h 6679095"/>
              <a:gd name="connsiteX11096" fmla="*/ 6328367 w 11737975"/>
              <a:gd name="connsiteY11096" fmla="*/ 2943241 h 6679095"/>
              <a:gd name="connsiteX11097" fmla="*/ 6311660 w 11737975"/>
              <a:gd name="connsiteY11097" fmla="*/ 2935436 h 6679095"/>
              <a:gd name="connsiteX11098" fmla="*/ 6312615 w 11737975"/>
              <a:gd name="connsiteY11098" fmla="*/ 2934816 h 6679095"/>
              <a:gd name="connsiteX11099" fmla="*/ 6315482 w 11737975"/>
              <a:gd name="connsiteY11099" fmla="*/ 2931508 h 6679095"/>
              <a:gd name="connsiteX11100" fmla="*/ 6314865 w 11737975"/>
              <a:gd name="connsiteY11100" fmla="*/ 2929787 h 6679095"/>
              <a:gd name="connsiteX11101" fmla="*/ 6320643 w 11737975"/>
              <a:gd name="connsiteY11101" fmla="*/ 2923411 h 6679095"/>
              <a:gd name="connsiteX11102" fmla="*/ 6321654 w 11737975"/>
              <a:gd name="connsiteY11102" fmla="*/ 2908439 h 6679095"/>
              <a:gd name="connsiteX11103" fmla="*/ 6308538 w 11737975"/>
              <a:gd name="connsiteY11103" fmla="*/ 2912008 h 6679095"/>
              <a:gd name="connsiteX11104" fmla="*/ 6308500 w 11737975"/>
              <a:gd name="connsiteY11104" fmla="*/ 2912037 h 6679095"/>
              <a:gd name="connsiteX11105" fmla="*/ 6308134 w 11737975"/>
              <a:gd name="connsiteY11105" fmla="*/ 2911016 h 6679095"/>
              <a:gd name="connsiteX11106" fmla="*/ 6305184 w 11737975"/>
              <a:gd name="connsiteY11106" fmla="*/ 2893438 h 6679095"/>
              <a:gd name="connsiteX11107" fmla="*/ 6460184 w 11737975"/>
              <a:gd name="connsiteY11107" fmla="*/ 2887716 h 6679095"/>
              <a:gd name="connsiteX11108" fmla="*/ 6453862 w 11737975"/>
              <a:gd name="connsiteY11108" fmla="*/ 2896374 h 6679095"/>
              <a:gd name="connsiteX11109" fmla="*/ 6465923 w 11737975"/>
              <a:gd name="connsiteY11109" fmla="*/ 2906216 h 6679095"/>
              <a:gd name="connsiteX11110" fmla="*/ 6470478 w 11737975"/>
              <a:gd name="connsiteY11110" fmla="*/ 2888885 h 6679095"/>
              <a:gd name="connsiteX11111" fmla="*/ 6460184 w 11737975"/>
              <a:gd name="connsiteY11111" fmla="*/ 2887716 h 6679095"/>
              <a:gd name="connsiteX11112" fmla="*/ 3527912 w 11737975"/>
              <a:gd name="connsiteY11112" fmla="*/ 2885732 h 6679095"/>
              <a:gd name="connsiteX11113" fmla="*/ 3526761 w 11737975"/>
              <a:gd name="connsiteY11113" fmla="*/ 2886882 h 6679095"/>
              <a:gd name="connsiteX11114" fmla="*/ 3520235 w 11737975"/>
              <a:gd name="connsiteY11114" fmla="*/ 2886110 h 6679095"/>
              <a:gd name="connsiteX11115" fmla="*/ 3518449 w 11737975"/>
              <a:gd name="connsiteY11115" fmla="*/ 2886985 h 6679095"/>
              <a:gd name="connsiteX11116" fmla="*/ 3521007 w 11737975"/>
              <a:gd name="connsiteY11116" fmla="*/ 2892636 h 6679095"/>
              <a:gd name="connsiteX11117" fmla="*/ 3530740 w 11737975"/>
              <a:gd name="connsiteY11117" fmla="*/ 2902369 h 6679095"/>
              <a:gd name="connsiteX11118" fmla="*/ 3531892 w 11737975"/>
              <a:gd name="connsiteY11118" fmla="*/ 2901219 h 6679095"/>
              <a:gd name="connsiteX11119" fmla="*/ 3535344 w 11737975"/>
              <a:gd name="connsiteY11119" fmla="*/ 2897765 h 6679095"/>
              <a:gd name="connsiteX11120" fmla="*/ 3546230 w 11737975"/>
              <a:gd name="connsiteY11120" fmla="*/ 2906350 h 6679095"/>
              <a:gd name="connsiteX11121" fmla="*/ 3547380 w 11737975"/>
              <a:gd name="connsiteY11121" fmla="*/ 2905200 h 6679095"/>
              <a:gd name="connsiteX11122" fmla="*/ 3537645 w 11737975"/>
              <a:gd name="connsiteY11122" fmla="*/ 2895464 h 6679095"/>
              <a:gd name="connsiteX11123" fmla="*/ 3527912 w 11737975"/>
              <a:gd name="connsiteY11123" fmla="*/ 2885732 h 6679095"/>
              <a:gd name="connsiteX11124" fmla="*/ 6491843 w 11737975"/>
              <a:gd name="connsiteY11124" fmla="*/ 2885625 h 6679095"/>
              <a:gd name="connsiteX11125" fmla="*/ 6486130 w 11737975"/>
              <a:gd name="connsiteY11125" fmla="*/ 2886882 h 6679095"/>
              <a:gd name="connsiteX11126" fmla="*/ 6483924 w 11737975"/>
              <a:gd name="connsiteY11126" fmla="*/ 2894164 h 6679095"/>
              <a:gd name="connsiteX11127" fmla="*/ 6508639 w 11737975"/>
              <a:gd name="connsiteY11127" fmla="*/ 2914990 h 6679095"/>
              <a:gd name="connsiteX11128" fmla="*/ 6512168 w 11737975"/>
              <a:gd name="connsiteY11128" fmla="*/ 2912124 h 6679095"/>
              <a:gd name="connsiteX11129" fmla="*/ 6491843 w 11737975"/>
              <a:gd name="connsiteY11129" fmla="*/ 2885625 h 6679095"/>
              <a:gd name="connsiteX11130" fmla="*/ 6513928 w 11737975"/>
              <a:gd name="connsiteY11130" fmla="*/ 2881536 h 6679095"/>
              <a:gd name="connsiteX11131" fmla="*/ 6512157 w 11737975"/>
              <a:gd name="connsiteY11131" fmla="*/ 2887290 h 6679095"/>
              <a:gd name="connsiteX11132" fmla="*/ 6520415 w 11737975"/>
              <a:gd name="connsiteY11132" fmla="*/ 2900905 h 6679095"/>
              <a:gd name="connsiteX11133" fmla="*/ 6532217 w 11737975"/>
              <a:gd name="connsiteY11133" fmla="*/ 2902127 h 6679095"/>
              <a:gd name="connsiteX11134" fmla="*/ 6513928 w 11737975"/>
              <a:gd name="connsiteY11134" fmla="*/ 2881536 h 6679095"/>
              <a:gd name="connsiteX11135" fmla="*/ 6681388 w 11737975"/>
              <a:gd name="connsiteY11135" fmla="*/ 2878058 h 6679095"/>
              <a:gd name="connsiteX11136" fmla="*/ 6676072 w 11737975"/>
              <a:gd name="connsiteY11136" fmla="*/ 2881070 h 6679095"/>
              <a:gd name="connsiteX11137" fmla="*/ 6702286 w 11737975"/>
              <a:gd name="connsiteY11137" fmla="*/ 2896188 h 6679095"/>
              <a:gd name="connsiteX11138" fmla="*/ 6681388 w 11737975"/>
              <a:gd name="connsiteY11138" fmla="*/ 2878058 h 6679095"/>
              <a:gd name="connsiteX11139" fmla="*/ 6571968 w 11737975"/>
              <a:gd name="connsiteY11139" fmla="*/ 2871368 h 6679095"/>
              <a:gd name="connsiteX11140" fmla="*/ 6568303 w 11737975"/>
              <a:gd name="connsiteY11140" fmla="*/ 2876281 h 6679095"/>
              <a:gd name="connsiteX11141" fmla="*/ 6581370 w 11737975"/>
              <a:gd name="connsiteY11141" fmla="*/ 2889041 h 6679095"/>
              <a:gd name="connsiteX11142" fmla="*/ 6576681 w 11737975"/>
              <a:gd name="connsiteY11142" fmla="*/ 2872257 h 6679095"/>
              <a:gd name="connsiteX11143" fmla="*/ 6571968 w 11737975"/>
              <a:gd name="connsiteY11143" fmla="*/ 2871368 h 6679095"/>
              <a:gd name="connsiteX11144" fmla="*/ 6754040 w 11737975"/>
              <a:gd name="connsiteY11144" fmla="*/ 2869954 h 6679095"/>
              <a:gd name="connsiteX11145" fmla="*/ 6746229 w 11737975"/>
              <a:gd name="connsiteY11145" fmla="*/ 2871352 h 6679095"/>
              <a:gd name="connsiteX11146" fmla="*/ 6752457 w 11737975"/>
              <a:gd name="connsiteY11146" fmla="*/ 2882493 h 6679095"/>
              <a:gd name="connsiteX11147" fmla="*/ 6760003 w 11737975"/>
              <a:gd name="connsiteY11147" fmla="*/ 2875221 h 6679095"/>
              <a:gd name="connsiteX11148" fmla="*/ 6754040 w 11737975"/>
              <a:gd name="connsiteY11148" fmla="*/ 2869954 h 6679095"/>
              <a:gd name="connsiteX11149" fmla="*/ 3320533 w 11737975"/>
              <a:gd name="connsiteY11149" fmla="*/ 2869236 h 6679095"/>
              <a:gd name="connsiteX11150" fmla="*/ 3312603 w 11737975"/>
              <a:gd name="connsiteY11150" fmla="*/ 2877166 h 6679095"/>
              <a:gd name="connsiteX11151" fmla="*/ 3305808 w 11737975"/>
              <a:gd name="connsiteY11151" fmla="*/ 2883963 h 6679095"/>
              <a:gd name="connsiteX11152" fmla="*/ 3313275 w 11737975"/>
              <a:gd name="connsiteY11152" fmla="*/ 2895962 h 6679095"/>
              <a:gd name="connsiteX11153" fmla="*/ 3333876 w 11737975"/>
              <a:gd name="connsiteY11153" fmla="*/ 2914297 h 6679095"/>
              <a:gd name="connsiteX11154" fmla="*/ 3337274 w 11737975"/>
              <a:gd name="connsiteY11154" fmla="*/ 2910900 h 6679095"/>
              <a:gd name="connsiteX11155" fmla="*/ 3342939 w 11737975"/>
              <a:gd name="connsiteY11155" fmla="*/ 2905236 h 6679095"/>
              <a:gd name="connsiteX11156" fmla="*/ 3349735 w 11737975"/>
              <a:gd name="connsiteY11156" fmla="*/ 2898438 h 6679095"/>
              <a:gd name="connsiteX11157" fmla="*/ 3341133 w 11737975"/>
              <a:gd name="connsiteY11157" fmla="*/ 2887569 h 6679095"/>
              <a:gd name="connsiteX11158" fmla="*/ 3320533 w 11737975"/>
              <a:gd name="connsiteY11158" fmla="*/ 2869236 h 6679095"/>
              <a:gd name="connsiteX11159" fmla="*/ 7287036 w 11737975"/>
              <a:gd name="connsiteY11159" fmla="*/ 2864749 h 6679095"/>
              <a:gd name="connsiteX11160" fmla="*/ 7277958 w 11737975"/>
              <a:gd name="connsiteY11160" fmla="*/ 2869566 h 6679095"/>
              <a:gd name="connsiteX11161" fmla="*/ 7276919 w 11737975"/>
              <a:gd name="connsiteY11161" fmla="*/ 2881698 h 6679095"/>
              <a:gd name="connsiteX11162" fmla="*/ 7287036 w 11737975"/>
              <a:gd name="connsiteY11162" fmla="*/ 2864749 h 6679095"/>
              <a:gd name="connsiteX11163" fmla="*/ 3356217 w 11737975"/>
              <a:gd name="connsiteY11163" fmla="*/ 2860015 h 6679095"/>
              <a:gd name="connsiteX11164" fmla="*/ 3362513 w 11737975"/>
              <a:gd name="connsiteY11164" fmla="*/ 2867407 h 6679095"/>
              <a:gd name="connsiteX11165" fmla="*/ 3351201 w 11737975"/>
              <a:gd name="connsiteY11165" fmla="*/ 2860467 h 6679095"/>
              <a:gd name="connsiteX11166" fmla="*/ 3349014 w 11737975"/>
              <a:gd name="connsiteY11166" fmla="*/ 2862653 h 6679095"/>
              <a:gd name="connsiteX11167" fmla="*/ 3357047 w 11737975"/>
              <a:gd name="connsiteY11167" fmla="*/ 2872872 h 6679095"/>
              <a:gd name="connsiteX11168" fmla="*/ 3358139 w 11737975"/>
              <a:gd name="connsiteY11168" fmla="*/ 2871779 h 6679095"/>
              <a:gd name="connsiteX11169" fmla="*/ 3368361 w 11737975"/>
              <a:gd name="connsiteY11169" fmla="*/ 2879813 h 6679095"/>
              <a:gd name="connsiteX11170" fmla="*/ 3370547 w 11737975"/>
              <a:gd name="connsiteY11170" fmla="*/ 2877625 h 6679095"/>
              <a:gd name="connsiteX11171" fmla="*/ 3372733 w 11737975"/>
              <a:gd name="connsiteY11171" fmla="*/ 2875439 h 6679095"/>
              <a:gd name="connsiteX11172" fmla="*/ 3363607 w 11737975"/>
              <a:gd name="connsiteY11172" fmla="*/ 2866313 h 6679095"/>
              <a:gd name="connsiteX11173" fmla="*/ 3356217 w 11737975"/>
              <a:gd name="connsiteY11173" fmla="*/ 2860015 h 6679095"/>
              <a:gd name="connsiteX11174" fmla="*/ 6555340 w 11737975"/>
              <a:gd name="connsiteY11174" fmla="*/ 2856339 h 6679095"/>
              <a:gd name="connsiteX11175" fmla="*/ 6548491 w 11737975"/>
              <a:gd name="connsiteY11175" fmla="*/ 2859837 h 6679095"/>
              <a:gd name="connsiteX11176" fmla="*/ 6552257 w 11737975"/>
              <a:gd name="connsiteY11176" fmla="*/ 2868069 h 6679095"/>
              <a:gd name="connsiteX11177" fmla="*/ 6555340 w 11737975"/>
              <a:gd name="connsiteY11177" fmla="*/ 2856339 h 6679095"/>
              <a:gd name="connsiteX11178" fmla="*/ 6862972 w 11737975"/>
              <a:gd name="connsiteY11178" fmla="*/ 2854125 h 6679095"/>
              <a:gd name="connsiteX11179" fmla="*/ 6853889 w 11737975"/>
              <a:gd name="connsiteY11179" fmla="*/ 2858187 h 6679095"/>
              <a:gd name="connsiteX11180" fmla="*/ 6894127 w 11737975"/>
              <a:gd name="connsiteY11180" fmla="*/ 2881553 h 6679095"/>
              <a:gd name="connsiteX11181" fmla="*/ 6862972 w 11737975"/>
              <a:gd name="connsiteY11181" fmla="*/ 2854125 h 6679095"/>
              <a:gd name="connsiteX11182" fmla="*/ 6427638 w 11737975"/>
              <a:gd name="connsiteY11182" fmla="*/ 2847219 h 6679095"/>
              <a:gd name="connsiteX11183" fmla="*/ 6429880 w 11737975"/>
              <a:gd name="connsiteY11183" fmla="*/ 2880253 h 6679095"/>
              <a:gd name="connsiteX11184" fmla="*/ 6427638 w 11737975"/>
              <a:gd name="connsiteY11184" fmla="*/ 2847219 h 6679095"/>
              <a:gd name="connsiteX11185" fmla="*/ 6543569 w 11737975"/>
              <a:gd name="connsiteY11185" fmla="*/ 2834896 h 6679095"/>
              <a:gd name="connsiteX11186" fmla="*/ 6536585 w 11737975"/>
              <a:gd name="connsiteY11186" fmla="*/ 2836124 h 6679095"/>
              <a:gd name="connsiteX11187" fmla="*/ 6537761 w 11737975"/>
              <a:gd name="connsiteY11187" fmla="*/ 2853244 h 6679095"/>
              <a:gd name="connsiteX11188" fmla="*/ 6553886 w 11737975"/>
              <a:gd name="connsiteY11188" fmla="*/ 2849405 h 6679095"/>
              <a:gd name="connsiteX11189" fmla="*/ 6543569 w 11737975"/>
              <a:gd name="connsiteY11189" fmla="*/ 2834896 h 6679095"/>
              <a:gd name="connsiteX11190" fmla="*/ 6500181 w 11737975"/>
              <a:gd name="connsiteY11190" fmla="*/ 2828419 h 6679095"/>
              <a:gd name="connsiteX11191" fmla="*/ 6531668 w 11737975"/>
              <a:gd name="connsiteY11191" fmla="*/ 2879016 h 6679095"/>
              <a:gd name="connsiteX11192" fmla="*/ 6500181 w 11737975"/>
              <a:gd name="connsiteY11192" fmla="*/ 2828419 h 6679095"/>
              <a:gd name="connsiteX11193" fmla="*/ 6451952 w 11737975"/>
              <a:gd name="connsiteY11193" fmla="*/ 2827112 h 6679095"/>
              <a:gd name="connsiteX11194" fmla="*/ 6443146 w 11737975"/>
              <a:gd name="connsiteY11194" fmla="*/ 2832103 h 6679095"/>
              <a:gd name="connsiteX11195" fmla="*/ 6444495 w 11737975"/>
              <a:gd name="connsiteY11195" fmla="*/ 2841184 h 6679095"/>
              <a:gd name="connsiteX11196" fmla="*/ 6457881 w 11737975"/>
              <a:gd name="connsiteY11196" fmla="*/ 2837383 h 6679095"/>
              <a:gd name="connsiteX11197" fmla="*/ 6451952 w 11737975"/>
              <a:gd name="connsiteY11197" fmla="*/ 2827112 h 6679095"/>
              <a:gd name="connsiteX11198" fmla="*/ 3421758 w 11737975"/>
              <a:gd name="connsiteY11198" fmla="*/ 2826415 h 6679095"/>
              <a:gd name="connsiteX11199" fmla="*/ 3419553 w 11737975"/>
              <a:gd name="connsiteY11199" fmla="*/ 2828619 h 6679095"/>
              <a:gd name="connsiteX11200" fmla="*/ 3410734 w 11737975"/>
              <a:gd name="connsiteY11200" fmla="*/ 2837438 h 6679095"/>
              <a:gd name="connsiteX11201" fmla="*/ 3403018 w 11737975"/>
              <a:gd name="connsiteY11201" fmla="*/ 2845155 h 6679095"/>
              <a:gd name="connsiteX11202" fmla="*/ 3411762 w 11737975"/>
              <a:gd name="connsiteY11202" fmla="*/ 2858309 h 6679095"/>
              <a:gd name="connsiteX11203" fmla="*/ 3424918 w 11737975"/>
              <a:gd name="connsiteY11203" fmla="*/ 2867056 h 6679095"/>
              <a:gd name="connsiteX11204" fmla="*/ 3432635 w 11737975"/>
              <a:gd name="connsiteY11204" fmla="*/ 2859339 h 6679095"/>
              <a:gd name="connsiteX11205" fmla="*/ 3437044 w 11737975"/>
              <a:gd name="connsiteY11205" fmla="*/ 2854929 h 6679095"/>
              <a:gd name="connsiteX11206" fmla="*/ 3442555 w 11737975"/>
              <a:gd name="connsiteY11206" fmla="*/ 2849417 h 6679095"/>
              <a:gd name="connsiteX11207" fmla="*/ 3421758 w 11737975"/>
              <a:gd name="connsiteY11207" fmla="*/ 2826415 h 6679095"/>
              <a:gd name="connsiteX11208" fmla="*/ 3458983 w 11737975"/>
              <a:gd name="connsiteY11208" fmla="*/ 2811088 h 6679095"/>
              <a:gd name="connsiteX11209" fmla="*/ 3454958 w 11737975"/>
              <a:gd name="connsiteY11209" fmla="*/ 2812680 h 6679095"/>
              <a:gd name="connsiteX11210" fmla="*/ 3431743 w 11737975"/>
              <a:gd name="connsiteY11210" fmla="*/ 2816430 h 6679095"/>
              <a:gd name="connsiteX11211" fmla="*/ 3440352 w 11737975"/>
              <a:gd name="connsiteY11211" fmla="*/ 2827286 h 6679095"/>
              <a:gd name="connsiteX11212" fmla="*/ 3451208 w 11737975"/>
              <a:gd name="connsiteY11212" fmla="*/ 2835896 h 6679095"/>
              <a:gd name="connsiteX11213" fmla="*/ 3474426 w 11737975"/>
              <a:gd name="connsiteY11213" fmla="*/ 2832148 h 6679095"/>
              <a:gd name="connsiteX11214" fmla="*/ 3480044 w 11737975"/>
              <a:gd name="connsiteY11214" fmla="*/ 2826530 h 6679095"/>
              <a:gd name="connsiteX11215" fmla="*/ 3481167 w 11737975"/>
              <a:gd name="connsiteY11215" fmla="*/ 2825407 h 6679095"/>
              <a:gd name="connsiteX11216" fmla="*/ 3470308 w 11737975"/>
              <a:gd name="connsiteY11216" fmla="*/ 2816795 h 6679095"/>
              <a:gd name="connsiteX11217" fmla="*/ 3458983 w 11737975"/>
              <a:gd name="connsiteY11217" fmla="*/ 2811088 h 6679095"/>
              <a:gd name="connsiteX11218" fmla="*/ 6415174 w 11737975"/>
              <a:gd name="connsiteY11218" fmla="*/ 2809661 h 6679095"/>
              <a:gd name="connsiteX11219" fmla="*/ 6413816 w 11737975"/>
              <a:gd name="connsiteY11219" fmla="*/ 2815151 h 6679095"/>
              <a:gd name="connsiteX11220" fmla="*/ 6422874 w 11737975"/>
              <a:gd name="connsiteY11220" fmla="*/ 2828895 h 6679095"/>
              <a:gd name="connsiteX11221" fmla="*/ 6428558 w 11737975"/>
              <a:gd name="connsiteY11221" fmla="*/ 2825327 h 6679095"/>
              <a:gd name="connsiteX11222" fmla="*/ 6432316 w 11737975"/>
              <a:gd name="connsiteY11222" fmla="*/ 2816953 h 6679095"/>
              <a:gd name="connsiteX11223" fmla="*/ 6415174 w 11737975"/>
              <a:gd name="connsiteY11223" fmla="*/ 2809661 h 6679095"/>
              <a:gd name="connsiteX11224" fmla="*/ 6699772 w 11737975"/>
              <a:gd name="connsiteY11224" fmla="*/ 2809372 h 6679095"/>
              <a:gd name="connsiteX11225" fmla="*/ 6692484 w 11737975"/>
              <a:gd name="connsiteY11225" fmla="*/ 2814773 h 6679095"/>
              <a:gd name="connsiteX11226" fmla="*/ 6706824 w 11737975"/>
              <a:gd name="connsiteY11226" fmla="*/ 2819552 h 6679095"/>
              <a:gd name="connsiteX11227" fmla="*/ 6699772 w 11737975"/>
              <a:gd name="connsiteY11227" fmla="*/ 2809372 h 6679095"/>
              <a:gd name="connsiteX11228" fmla="*/ 6299632 w 11737975"/>
              <a:gd name="connsiteY11228" fmla="*/ 2808386 h 6679095"/>
              <a:gd name="connsiteX11229" fmla="*/ 6313038 w 11737975"/>
              <a:gd name="connsiteY11229" fmla="*/ 2876475 h 6679095"/>
              <a:gd name="connsiteX11230" fmla="*/ 6347511 w 11737975"/>
              <a:gd name="connsiteY11230" fmla="*/ 2886056 h 6679095"/>
              <a:gd name="connsiteX11231" fmla="*/ 6370310 w 11737975"/>
              <a:gd name="connsiteY11231" fmla="*/ 2847204 h 6679095"/>
              <a:gd name="connsiteX11232" fmla="*/ 6358092 w 11737975"/>
              <a:gd name="connsiteY11232" fmla="*/ 2828349 h 6679095"/>
              <a:gd name="connsiteX11233" fmla="*/ 6299632 w 11737975"/>
              <a:gd name="connsiteY11233" fmla="*/ 2808386 h 6679095"/>
              <a:gd name="connsiteX11234" fmla="*/ 6274064 w 11737975"/>
              <a:gd name="connsiteY11234" fmla="*/ 2807844 h 6679095"/>
              <a:gd name="connsiteX11235" fmla="*/ 6266843 w 11737975"/>
              <a:gd name="connsiteY11235" fmla="*/ 2808794 h 6679095"/>
              <a:gd name="connsiteX11236" fmla="*/ 6269926 w 11737975"/>
              <a:gd name="connsiteY11236" fmla="*/ 2836191 h 6679095"/>
              <a:gd name="connsiteX11237" fmla="*/ 6277398 w 11737975"/>
              <a:gd name="connsiteY11237" fmla="*/ 2833563 h 6679095"/>
              <a:gd name="connsiteX11238" fmla="*/ 6278892 w 11737975"/>
              <a:gd name="connsiteY11238" fmla="*/ 2830239 h 6679095"/>
              <a:gd name="connsiteX11239" fmla="*/ 6287971 w 11737975"/>
              <a:gd name="connsiteY11239" fmla="*/ 2831656 h 6679095"/>
              <a:gd name="connsiteX11240" fmla="*/ 6280527 w 11737975"/>
              <a:gd name="connsiteY11240" fmla="*/ 2821628 h 6679095"/>
              <a:gd name="connsiteX11241" fmla="*/ 6280177 w 11737975"/>
              <a:gd name="connsiteY11241" fmla="*/ 2821751 h 6679095"/>
              <a:gd name="connsiteX11242" fmla="*/ 6279963 w 11737975"/>
              <a:gd name="connsiteY11242" fmla="*/ 2811535 h 6679095"/>
              <a:gd name="connsiteX11243" fmla="*/ 6274064 w 11737975"/>
              <a:gd name="connsiteY11243" fmla="*/ 2807844 h 6679095"/>
              <a:gd name="connsiteX11244" fmla="*/ 6708882 w 11737975"/>
              <a:gd name="connsiteY11244" fmla="*/ 2801522 h 6679095"/>
              <a:gd name="connsiteX11245" fmla="*/ 6710115 w 11737975"/>
              <a:gd name="connsiteY11245" fmla="*/ 2813012 h 6679095"/>
              <a:gd name="connsiteX11246" fmla="*/ 6723077 w 11737975"/>
              <a:gd name="connsiteY11246" fmla="*/ 2816046 h 6679095"/>
              <a:gd name="connsiteX11247" fmla="*/ 6708882 w 11737975"/>
              <a:gd name="connsiteY11247" fmla="*/ 2801522 h 6679095"/>
              <a:gd name="connsiteX11248" fmla="*/ 6822803 w 11737975"/>
              <a:gd name="connsiteY11248" fmla="*/ 2798810 h 6679095"/>
              <a:gd name="connsiteX11249" fmla="*/ 6811772 w 11737975"/>
              <a:gd name="connsiteY11249" fmla="*/ 2800643 h 6679095"/>
              <a:gd name="connsiteX11250" fmla="*/ 6813885 w 11737975"/>
              <a:gd name="connsiteY11250" fmla="*/ 2808431 h 6679095"/>
              <a:gd name="connsiteX11251" fmla="*/ 6818211 w 11737975"/>
              <a:gd name="connsiteY11251" fmla="*/ 2815306 h 6679095"/>
              <a:gd name="connsiteX11252" fmla="*/ 6813064 w 11737975"/>
              <a:gd name="connsiteY11252" fmla="*/ 2818905 h 6679095"/>
              <a:gd name="connsiteX11253" fmla="*/ 6810972 w 11737975"/>
              <a:gd name="connsiteY11253" fmla="*/ 2826135 h 6679095"/>
              <a:gd name="connsiteX11254" fmla="*/ 6850497 w 11737975"/>
              <a:gd name="connsiteY11254" fmla="*/ 2853422 h 6679095"/>
              <a:gd name="connsiteX11255" fmla="*/ 6864042 w 11737975"/>
              <a:gd name="connsiteY11255" fmla="*/ 2842891 h 6679095"/>
              <a:gd name="connsiteX11256" fmla="*/ 6865099 w 11737975"/>
              <a:gd name="connsiteY11256" fmla="*/ 2849736 h 6679095"/>
              <a:gd name="connsiteX11257" fmla="*/ 6879592 w 11737975"/>
              <a:gd name="connsiteY11257" fmla="*/ 2840903 h 6679095"/>
              <a:gd name="connsiteX11258" fmla="*/ 6881448 w 11737975"/>
              <a:gd name="connsiteY11258" fmla="*/ 2821503 h 6679095"/>
              <a:gd name="connsiteX11259" fmla="*/ 6881851 w 11737975"/>
              <a:gd name="connsiteY11259" fmla="*/ 2822115 h 6679095"/>
              <a:gd name="connsiteX11260" fmla="*/ 6888584 w 11737975"/>
              <a:gd name="connsiteY11260" fmla="*/ 2811381 h 6679095"/>
              <a:gd name="connsiteX11261" fmla="*/ 6879108 w 11737975"/>
              <a:gd name="connsiteY11261" fmla="*/ 2812074 h 6679095"/>
              <a:gd name="connsiteX11262" fmla="*/ 6877367 w 11737975"/>
              <a:gd name="connsiteY11262" fmla="*/ 2815305 h 6679095"/>
              <a:gd name="connsiteX11263" fmla="*/ 6878706 w 11737975"/>
              <a:gd name="connsiteY11263" fmla="*/ 2817337 h 6679095"/>
              <a:gd name="connsiteX11264" fmla="*/ 6867680 w 11737975"/>
              <a:gd name="connsiteY11264" fmla="*/ 2815946 h 6679095"/>
              <a:gd name="connsiteX11265" fmla="*/ 6865714 w 11737975"/>
              <a:gd name="connsiteY11265" fmla="*/ 2822066 h 6679095"/>
              <a:gd name="connsiteX11266" fmla="*/ 6856029 w 11737975"/>
              <a:gd name="connsiteY11266" fmla="*/ 2813260 h 6679095"/>
              <a:gd name="connsiteX11267" fmla="*/ 6840241 w 11737975"/>
              <a:gd name="connsiteY11267" fmla="*/ 2809353 h 6679095"/>
              <a:gd name="connsiteX11268" fmla="*/ 6832952 w 11737975"/>
              <a:gd name="connsiteY11268" fmla="*/ 2810163 h 6679095"/>
              <a:gd name="connsiteX11269" fmla="*/ 6833905 w 11737975"/>
              <a:gd name="connsiteY11269" fmla="*/ 2806446 h 6679095"/>
              <a:gd name="connsiteX11270" fmla="*/ 6822803 w 11737975"/>
              <a:gd name="connsiteY11270" fmla="*/ 2798810 h 6679095"/>
              <a:gd name="connsiteX11271" fmla="*/ 6771410 w 11737975"/>
              <a:gd name="connsiteY11271" fmla="*/ 2798747 h 6679095"/>
              <a:gd name="connsiteX11272" fmla="*/ 6755949 w 11737975"/>
              <a:gd name="connsiteY11272" fmla="*/ 2801406 h 6679095"/>
              <a:gd name="connsiteX11273" fmla="*/ 6736103 w 11737975"/>
              <a:gd name="connsiteY11273" fmla="*/ 2813135 h 6679095"/>
              <a:gd name="connsiteX11274" fmla="*/ 6720481 w 11737975"/>
              <a:gd name="connsiteY11274" fmla="*/ 2834643 h 6679095"/>
              <a:gd name="connsiteX11275" fmla="*/ 6742999 w 11737975"/>
              <a:gd name="connsiteY11275" fmla="*/ 2835506 h 6679095"/>
              <a:gd name="connsiteX11276" fmla="*/ 6783953 w 11737975"/>
              <a:gd name="connsiteY11276" fmla="*/ 2853419 h 6679095"/>
              <a:gd name="connsiteX11277" fmla="*/ 6755919 w 11737975"/>
              <a:gd name="connsiteY11277" fmla="*/ 2826970 h 6679095"/>
              <a:gd name="connsiteX11278" fmla="*/ 6771410 w 11737975"/>
              <a:gd name="connsiteY11278" fmla="*/ 2798747 h 6679095"/>
              <a:gd name="connsiteX11279" fmla="*/ 6209001 w 11737975"/>
              <a:gd name="connsiteY11279" fmla="*/ 2793489 h 6679095"/>
              <a:gd name="connsiteX11280" fmla="*/ 6250920 w 11737975"/>
              <a:gd name="connsiteY11280" fmla="*/ 2816627 h 6679095"/>
              <a:gd name="connsiteX11281" fmla="*/ 6209001 w 11737975"/>
              <a:gd name="connsiteY11281" fmla="*/ 2793489 h 6679095"/>
              <a:gd name="connsiteX11282" fmla="*/ 6969883 w 11737975"/>
              <a:gd name="connsiteY11282" fmla="*/ 2790406 h 6679095"/>
              <a:gd name="connsiteX11283" fmla="*/ 6963173 w 11737975"/>
              <a:gd name="connsiteY11283" fmla="*/ 2791230 h 6679095"/>
              <a:gd name="connsiteX11284" fmla="*/ 6959964 w 11737975"/>
              <a:gd name="connsiteY11284" fmla="*/ 2799119 h 6679095"/>
              <a:gd name="connsiteX11285" fmla="*/ 6986586 w 11737975"/>
              <a:gd name="connsiteY11285" fmla="*/ 2824783 h 6679095"/>
              <a:gd name="connsiteX11286" fmla="*/ 6990920 w 11737975"/>
              <a:gd name="connsiteY11286" fmla="*/ 2821945 h 6679095"/>
              <a:gd name="connsiteX11287" fmla="*/ 6969883 w 11737975"/>
              <a:gd name="connsiteY11287" fmla="*/ 2790406 h 6679095"/>
              <a:gd name="connsiteX11288" fmla="*/ 6933159 w 11737975"/>
              <a:gd name="connsiteY11288" fmla="*/ 2789559 h 6679095"/>
              <a:gd name="connsiteX11289" fmla="*/ 6925073 w 11737975"/>
              <a:gd name="connsiteY11289" fmla="*/ 2798565 h 6679095"/>
              <a:gd name="connsiteX11290" fmla="*/ 6938094 w 11737975"/>
              <a:gd name="connsiteY11290" fmla="*/ 2810733 h 6679095"/>
              <a:gd name="connsiteX11291" fmla="*/ 6944930 w 11737975"/>
              <a:gd name="connsiteY11291" fmla="*/ 2791894 h 6679095"/>
              <a:gd name="connsiteX11292" fmla="*/ 6933159 w 11737975"/>
              <a:gd name="connsiteY11292" fmla="*/ 2789559 h 6679095"/>
              <a:gd name="connsiteX11293" fmla="*/ 3386035 w 11737975"/>
              <a:gd name="connsiteY11293" fmla="*/ 2781832 h 6679095"/>
              <a:gd name="connsiteX11294" fmla="*/ 3382813 w 11737975"/>
              <a:gd name="connsiteY11294" fmla="*/ 2785054 h 6679095"/>
              <a:gd name="connsiteX11295" fmla="*/ 3393765 w 11737975"/>
              <a:gd name="connsiteY11295" fmla="*/ 2796006 h 6679095"/>
              <a:gd name="connsiteX11296" fmla="*/ 3396988 w 11737975"/>
              <a:gd name="connsiteY11296" fmla="*/ 2792783 h 6679095"/>
              <a:gd name="connsiteX11297" fmla="*/ 3386035 w 11737975"/>
              <a:gd name="connsiteY11297" fmla="*/ 2781832 h 6679095"/>
              <a:gd name="connsiteX11298" fmla="*/ 3515840 w 11737975"/>
              <a:gd name="connsiteY11298" fmla="*/ 2773696 h 6679095"/>
              <a:gd name="connsiteX11299" fmla="*/ 3499137 w 11737975"/>
              <a:gd name="connsiteY11299" fmla="*/ 2790399 h 6679095"/>
              <a:gd name="connsiteX11300" fmla="*/ 3486023 w 11737975"/>
              <a:gd name="connsiteY11300" fmla="*/ 2796215 h 6679095"/>
              <a:gd name="connsiteX11301" fmla="*/ 3480939 w 11737975"/>
              <a:gd name="connsiteY11301" fmla="*/ 2800388 h 6679095"/>
              <a:gd name="connsiteX11302" fmla="*/ 3480207 w 11737975"/>
              <a:gd name="connsiteY11302" fmla="*/ 2809331 h 6679095"/>
              <a:gd name="connsiteX11303" fmla="*/ 3488826 w 11737975"/>
              <a:gd name="connsiteY11303" fmla="*/ 2820176 h 6679095"/>
              <a:gd name="connsiteX11304" fmla="*/ 3499674 w 11737975"/>
              <a:gd name="connsiteY11304" fmla="*/ 2828798 h 6679095"/>
              <a:gd name="connsiteX11305" fmla="*/ 3518605 w 11737975"/>
              <a:gd name="connsiteY11305" fmla="*/ 2809867 h 6679095"/>
              <a:gd name="connsiteX11306" fmla="*/ 3529742 w 11737975"/>
              <a:gd name="connsiteY11306" fmla="*/ 2798732 h 6679095"/>
              <a:gd name="connsiteX11307" fmla="*/ 3535309 w 11737975"/>
              <a:gd name="connsiteY11307" fmla="*/ 2793163 h 6679095"/>
              <a:gd name="connsiteX11308" fmla="*/ 3526688 w 11737975"/>
              <a:gd name="connsiteY11308" fmla="*/ 2782315 h 6679095"/>
              <a:gd name="connsiteX11309" fmla="*/ 3515840 w 11737975"/>
              <a:gd name="connsiteY11309" fmla="*/ 2773696 h 6679095"/>
              <a:gd name="connsiteX11310" fmla="*/ 6661125 w 11737975"/>
              <a:gd name="connsiteY11310" fmla="*/ 2769083 h 6679095"/>
              <a:gd name="connsiteX11311" fmla="*/ 6636001 w 11737975"/>
              <a:gd name="connsiteY11311" fmla="*/ 2771608 h 6679095"/>
              <a:gd name="connsiteX11312" fmla="*/ 6633746 w 11737975"/>
              <a:gd name="connsiteY11312" fmla="*/ 2795483 h 6679095"/>
              <a:gd name="connsiteX11313" fmla="*/ 6685726 w 11737975"/>
              <a:gd name="connsiteY11313" fmla="*/ 2801646 h 6679095"/>
              <a:gd name="connsiteX11314" fmla="*/ 6661125 w 11737975"/>
              <a:gd name="connsiteY11314" fmla="*/ 2769083 h 6679095"/>
              <a:gd name="connsiteX11315" fmla="*/ 3401744 w 11737975"/>
              <a:gd name="connsiteY11315" fmla="*/ 2766123 h 6679095"/>
              <a:gd name="connsiteX11316" fmla="*/ 3399328 w 11737975"/>
              <a:gd name="connsiteY11316" fmla="*/ 2768539 h 6679095"/>
              <a:gd name="connsiteX11317" fmla="*/ 3398120 w 11737975"/>
              <a:gd name="connsiteY11317" fmla="*/ 2769748 h 6679095"/>
              <a:gd name="connsiteX11318" fmla="*/ 3409069 w 11737975"/>
              <a:gd name="connsiteY11318" fmla="*/ 2780698 h 6679095"/>
              <a:gd name="connsiteX11319" fmla="*/ 3410278 w 11737975"/>
              <a:gd name="connsiteY11319" fmla="*/ 2779489 h 6679095"/>
              <a:gd name="connsiteX11320" fmla="*/ 3411485 w 11737975"/>
              <a:gd name="connsiteY11320" fmla="*/ 2778280 h 6679095"/>
              <a:gd name="connsiteX11321" fmla="*/ 3422436 w 11737975"/>
              <a:gd name="connsiteY11321" fmla="*/ 2789232 h 6679095"/>
              <a:gd name="connsiteX11322" fmla="*/ 3412694 w 11737975"/>
              <a:gd name="connsiteY11322" fmla="*/ 2777073 h 6679095"/>
              <a:gd name="connsiteX11323" fmla="*/ 3401744 w 11737975"/>
              <a:gd name="connsiteY11323" fmla="*/ 2766123 h 6679095"/>
              <a:gd name="connsiteX11324" fmla="*/ 6227130 w 11737975"/>
              <a:gd name="connsiteY11324" fmla="*/ 2763313 h 6679095"/>
              <a:gd name="connsiteX11325" fmla="*/ 6223180 w 11737975"/>
              <a:gd name="connsiteY11325" fmla="*/ 2770349 h 6679095"/>
              <a:gd name="connsiteX11326" fmla="*/ 6229603 w 11737975"/>
              <a:gd name="connsiteY11326" fmla="*/ 2777913 h 6679095"/>
              <a:gd name="connsiteX11327" fmla="*/ 6227130 w 11737975"/>
              <a:gd name="connsiteY11327" fmla="*/ 2763313 h 6679095"/>
              <a:gd name="connsiteX11328" fmla="*/ 3428328 w 11737975"/>
              <a:gd name="connsiteY11328" fmla="*/ 2739538 h 6679095"/>
              <a:gd name="connsiteX11329" fmla="*/ 3438136 w 11737975"/>
              <a:gd name="connsiteY11329" fmla="*/ 2751629 h 6679095"/>
              <a:gd name="connsiteX11330" fmla="*/ 3434711 w 11737975"/>
              <a:gd name="connsiteY11330" fmla="*/ 2755054 h 6679095"/>
              <a:gd name="connsiteX11331" fmla="*/ 3433570 w 11737975"/>
              <a:gd name="connsiteY11331" fmla="*/ 2756195 h 6679095"/>
              <a:gd name="connsiteX11332" fmla="*/ 3432430 w 11737975"/>
              <a:gd name="connsiteY11332" fmla="*/ 2757335 h 6679095"/>
              <a:gd name="connsiteX11333" fmla="*/ 3444522 w 11737975"/>
              <a:gd name="connsiteY11333" fmla="*/ 2767146 h 6679095"/>
              <a:gd name="connsiteX11334" fmla="*/ 3445664 w 11737975"/>
              <a:gd name="connsiteY11334" fmla="*/ 2766005 h 6679095"/>
              <a:gd name="connsiteX11335" fmla="*/ 3446805 w 11737975"/>
              <a:gd name="connsiteY11335" fmla="*/ 2764863 h 6679095"/>
              <a:gd name="connsiteX11336" fmla="*/ 3439277 w 11737975"/>
              <a:gd name="connsiteY11336" fmla="*/ 2750488 h 6679095"/>
              <a:gd name="connsiteX11337" fmla="*/ 3428328 w 11737975"/>
              <a:gd name="connsiteY11337" fmla="*/ 2739538 h 6679095"/>
              <a:gd name="connsiteX11338" fmla="*/ 6765817 w 11737975"/>
              <a:gd name="connsiteY11338" fmla="*/ 2739130 h 6679095"/>
              <a:gd name="connsiteX11339" fmla="*/ 6775075 w 11737975"/>
              <a:gd name="connsiteY11339" fmla="*/ 2759248 h 6679095"/>
              <a:gd name="connsiteX11340" fmla="*/ 6782554 w 11737975"/>
              <a:gd name="connsiteY11340" fmla="*/ 2751971 h 6679095"/>
              <a:gd name="connsiteX11341" fmla="*/ 6765817 w 11737975"/>
              <a:gd name="connsiteY11341" fmla="*/ 2739130 h 6679095"/>
              <a:gd name="connsiteX11342" fmla="*/ 6498643 w 11737975"/>
              <a:gd name="connsiteY11342" fmla="*/ 2737123 h 6679095"/>
              <a:gd name="connsiteX11343" fmla="*/ 6484872 w 11737975"/>
              <a:gd name="connsiteY11343" fmla="*/ 2739298 h 6679095"/>
              <a:gd name="connsiteX11344" fmla="*/ 6482051 w 11737975"/>
              <a:gd name="connsiteY11344" fmla="*/ 2749604 h 6679095"/>
              <a:gd name="connsiteX11345" fmla="*/ 6492381 w 11737975"/>
              <a:gd name="connsiteY11345" fmla="*/ 2756417 h 6679095"/>
              <a:gd name="connsiteX11346" fmla="*/ 6495731 w 11737975"/>
              <a:gd name="connsiteY11346" fmla="*/ 2757012 h 6679095"/>
              <a:gd name="connsiteX11347" fmla="*/ 6480600 w 11737975"/>
              <a:gd name="connsiteY11347" fmla="*/ 2757292 h 6679095"/>
              <a:gd name="connsiteX11348" fmla="*/ 6474937 w 11737975"/>
              <a:gd name="connsiteY11348" fmla="*/ 2759697 h 6679095"/>
              <a:gd name="connsiteX11349" fmla="*/ 6458624 w 11737975"/>
              <a:gd name="connsiteY11349" fmla="*/ 2747651 h 6679095"/>
              <a:gd name="connsiteX11350" fmla="*/ 6461788 w 11737975"/>
              <a:gd name="connsiteY11350" fmla="*/ 2761249 h 6679095"/>
              <a:gd name="connsiteX11351" fmla="*/ 6464512 w 11737975"/>
              <a:gd name="connsiteY11351" fmla="*/ 2764128 h 6679095"/>
              <a:gd name="connsiteX11352" fmla="*/ 6461787 w 11737975"/>
              <a:gd name="connsiteY11352" fmla="*/ 2765286 h 6679095"/>
              <a:gd name="connsiteX11353" fmla="*/ 6466315 w 11737975"/>
              <a:gd name="connsiteY11353" fmla="*/ 2766034 h 6679095"/>
              <a:gd name="connsiteX11354" fmla="*/ 6473832 w 11737975"/>
              <a:gd name="connsiteY11354" fmla="*/ 2773983 h 6679095"/>
              <a:gd name="connsiteX11355" fmla="*/ 6501483 w 11737975"/>
              <a:gd name="connsiteY11355" fmla="*/ 2782218 h 6679095"/>
              <a:gd name="connsiteX11356" fmla="*/ 6486710 w 11737975"/>
              <a:gd name="connsiteY11356" fmla="*/ 2769163 h 6679095"/>
              <a:gd name="connsiteX11357" fmla="*/ 6497714 w 11737975"/>
              <a:gd name="connsiteY11357" fmla="*/ 2766110 h 6679095"/>
              <a:gd name="connsiteX11358" fmla="*/ 6503434 w 11737975"/>
              <a:gd name="connsiteY11358" fmla="*/ 2758380 h 6679095"/>
              <a:gd name="connsiteX11359" fmla="*/ 6504403 w 11737975"/>
              <a:gd name="connsiteY11359" fmla="*/ 2758553 h 6679095"/>
              <a:gd name="connsiteX11360" fmla="*/ 6510011 w 11737975"/>
              <a:gd name="connsiteY11360" fmla="*/ 2751872 h 6679095"/>
              <a:gd name="connsiteX11361" fmla="*/ 6498643 w 11737975"/>
              <a:gd name="connsiteY11361" fmla="*/ 2737123 h 6679095"/>
              <a:gd name="connsiteX11362" fmla="*/ 6879625 w 11737975"/>
              <a:gd name="connsiteY11362" fmla="*/ 2735153 h 6679095"/>
              <a:gd name="connsiteX11363" fmla="*/ 6858143 w 11737975"/>
              <a:gd name="connsiteY11363" fmla="*/ 2742183 h 6679095"/>
              <a:gd name="connsiteX11364" fmla="*/ 6879625 w 11737975"/>
              <a:gd name="connsiteY11364" fmla="*/ 2735153 h 6679095"/>
              <a:gd name="connsiteX11365" fmla="*/ 6249994 w 11737975"/>
              <a:gd name="connsiteY11365" fmla="*/ 2723912 h 6679095"/>
              <a:gd name="connsiteX11366" fmla="*/ 6266998 w 11737975"/>
              <a:gd name="connsiteY11366" fmla="*/ 2741799 h 6679095"/>
              <a:gd name="connsiteX11367" fmla="*/ 6249994 w 11737975"/>
              <a:gd name="connsiteY11367" fmla="*/ 2723912 h 6679095"/>
              <a:gd name="connsiteX11368" fmla="*/ 6583722 w 11737975"/>
              <a:gd name="connsiteY11368" fmla="*/ 2720525 h 6679095"/>
              <a:gd name="connsiteX11369" fmla="*/ 6582737 w 11737975"/>
              <a:gd name="connsiteY11369" fmla="*/ 2732041 h 6679095"/>
              <a:gd name="connsiteX11370" fmla="*/ 6620939 w 11737975"/>
              <a:gd name="connsiteY11370" fmla="*/ 2749422 h 6679095"/>
              <a:gd name="connsiteX11371" fmla="*/ 6621020 w 11737975"/>
              <a:gd name="connsiteY11371" fmla="*/ 2749431 h 6679095"/>
              <a:gd name="connsiteX11372" fmla="*/ 6626816 w 11737975"/>
              <a:gd name="connsiteY11372" fmla="*/ 2757966 h 6679095"/>
              <a:gd name="connsiteX11373" fmla="*/ 6643082 w 11737975"/>
              <a:gd name="connsiteY11373" fmla="*/ 2746111 h 6679095"/>
              <a:gd name="connsiteX11374" fmla="*/ 6631041 w 11737975"/>
              <a:gd name="connsiteY11374" fmla="*/ 2734636 h 6679095"/>
              <a:gd name="connsiteX11375" fmla="*/ 6623073 w 11737975"/>
              <a:gd name="connsiteY11375" fmla="*/ 2733567 h 6679095"/>
              <a:gd name="connsiteX11376" fmla="*/ 6618845 w 11737975"/>
              <a:gd name="connsiteY11376" fmla="*/ 2737330 h 6679095"/>
              <a:gd name="connsiteX11377" fmla="*/ 6613706 w 11737975"/>
              <a:gd name="connsiteY11377" fmla="*/ 2735076 h 6679095"/>
              <a:gd name="connsiteX11378" fmla="*/ 6583722 w 11737975"/>
              <a:gd name="connsiteY11378" fmla="*/ 2720525 h 6679095"/>
              <a:gd name="connsiteX11379" fmla="*/ 6456507 w 11737975"/>
              <a:gd name="connsiteY11379" fmla="*/ 2712233 h 6679095"/>
              <a:gd name="connsiteX11380" fmla="*/ 6448031 w 11737975"/>
              <a:gd name="connsiteY11380" fmla="*/ 2717488 h 6679095"/>
              <a:gd name="connsiteX11381" fmla="*/ 6451859 w 11737975"/>
              <a:gd name="connsiteY11381" fmla="*/ 2728573 h 6679095"/>
              <a:gd name="connsiteX11382" fmla="*/ 6456507 w 11737975"/>
              <a:gd name="connsiteY11382" fmla="*/ 2712233 h 6679095"/>
              <a:gd name="connsiteX11383" fmla="*/ 6390113 w 11737975"/>
              <a:gd name="connsiteY11383" fmla="*/ 2704279 h 6679095"/>
              <a:gd name="connsiteX11384" fmla="*/ 6341993 w 11737975"/>
              <a:gd name="connsiteY11384" fmla="*/ 2714969 h 6679095"/>
              <a:gd name="connsiteX11385" fmla="*/ 6351061 w 11737975"/>
              <a:gd name="connsiteY11385" fmla="*/ 2730246 h 6679095"/>
              <a:gd name="connsiteX11386" fmla="*/ 6347707 w 11737975"/>
              <a:gd name="connsiteY11386" fmla="*/ 2735506 h 6679095"/>
              <a:gd name="connsiteX11387" fmla="*/ 6336122 w 11737975"/>
              <a:gd name="connsiteY11387" fmla="*/ 2774872 h 6679095"/>
              <a:gd name="connsiteX11388" fmla="*/ 6343072 w 11737975"/>
              <a:gd name="connsiteY11388" fmla="*/ 2787470 h 6679095"/>
              <a:gd name="connsiteX11389" fmla="*/ 6358598 w 11737975"/>
              <a:gd name="connsiteY11389" fmla="*/ 2762252 h 6679095"/>
              <a:gd name="connsiteX11390" fmla="*/ 6356148 w 11737975"/>
              <a:gd name="connsiteY11390" fmla="*/ 2738817 h 6679095"/>
              <a:gd name="connsiteX11391" fmla="*/ 6361597 w 11737975"/>
              <a:gd name="connsiteY11391" fmla="*/ 2747995 h 6679095"/>
              <a:gd name="connsiteX11392" fmla="*/ 6382170 w 11737975"/>
              <a:gd name="connsiteY11392" fmla="*/ 2773595 h 6679095"/>
              <a:gd name="connsiteX11393" fmla="*/ 6407089 w 11737975"/>
              <a:gd name="connsiteY11393" fmla="*/ 2706643 h 6679095"/>
              <a:gd name="connsiteX11394" fmla="*/ 6390113 w 11737975"/>
              <a:gd name="connsiteY11394" fmla="*/ 2704279 h 6679095"/>
              <a:gd name="connsiteX11395" fmla="*/ 3455060 w 11737975"/>
              <a:gd name="connsiteY11395" fmla="*/ 2703568 h 6679095"/>
              <a:gd name="connsiteX11396" fmla="*/ 3459504 w 11737975"/>
              <a:gd name="connsiteY11396" fmla="*/ 2708364 h 6679095"/>
              <a:gd name="connsiteX11397" fmla="*/ 3457248 w 11737975"/>
              <a:gd name="connsiteY11397" fmla="*/ 2710619 h 6679095"/>
              <a:gd name="connsiteX11398" fmla="*/ 3467071 w 11737975"/>
              <a:gd name="connsiteY11398" fmla="*/ 2722698 h 6679095"/>
              <a:gd name="connsiteX11399" fmla="*/ 3479151 w 11737975"/>
              <a:gd name="connsiteY11399" fmla="*/ 2732522 h 6679095"/>
              <a:gd name="connsiteX11400" fmla="*/ 3480279 w 11737975"/>
              <a:gd name="connsiteY11400" fmla="*/ 2731394 h 6679095"/>
              <a:gd name="connsiteX11401" fmla="*/ 3471583 w 11737975"/>
              <a:gd name="connsiteY11401" fmla="*/ 2718187 h 6679095"/>
              <a:gd name="connsiteX11402" fmla="*/ 3460631 w 11737975"/>
              <a:gd name="connsiteY11402" fmla="*/ 2707236 h 6679095"/>
              <a:gd name="connsiteX11403" fmla="*/ 3455961 w 11737975"/>
              <a:gd name="connsiteY11403" fmla="*/ 2703693 h 6679095"/>
              <a:gd name="connsiteX11404" fmla="*/ 3455060 w 11737975"/>
              <a:gd name="connsiteY11404" fmla="*/ 2703568 h 6679095"/>
              <a:gd name="connsiteX11405" fmla="*/ 6618785 w 11737975"/>
              <a:gd name="connsiteY11405" fmla="*/ 2702924 h 6679095"/>
              <a:gd name="connsiteX11406" fmla="*/ 6619685 w 11737975"/>
              <a:gd name="connsiteY11406" fmla="*/ 2722363 h 6679095"/>
              <a:gd name="connsiteX11407" fmla="*/ 6639801 w 11737975"/>
              <a:gd name="connsiteY11407" fmla="*/ 2717904 h 6679095"/>
              <a:gd name="connsiteX11408" fmla="*/ 6618785 w 11737975"/>
              <a:gd name="connsiteY11408" fmla="*/ 2702924 h 6679095"/>
              <a:gd name="connsiteX11409" fmla="*/ 6280448 w 11737975"/>
              <a:gd name="connsiteY11409" fmla="*/ 2698504 h 6679095"/>
              <a:gd name="connsiteX11410" fmla="*/ 6271408 w 11737975"/>
              <a:gd name="connsiteY11410" fmla="*/ 2710035 h 6679095"/>
              <a:gd name="connsiteX11411" fmla="*/ 6306915 w 11737975"/>
              <a:gd name="connsiteY11411" fmla="*/ 2730245 h 6679095"/>
              <a:gd name="connsiteX11412" fmla="*/ 6280448 w 11737975"/>
              <a:gd name="connsiteY11412" fmla="*/ 2698504 h 6679095"/>
              <a:gd name="connsiteX11413" fmla="*/ 6888336 w 11737975"/>
              <a:gd name="connsiteY11413" fmla="*/ 2698141 h 6679095"/>
              <a:gd name="connsiteX11414" fmla="*/ 6886268 w 11737975"/>
              <a:gd name="connsiteY11414" fmla="*/ 2704118 h 6679095"/>
              <a:gd name="connsiteX11415" fmla="*/ 6895467 w 11737975"/>
              <a:gd name="connsiteY11415" fmla="*/ 2720328 h 6679095"/>
              <a:gd name="connsiteX11416" fmla="*/ 6902351 w 11737975"/>
              <a:gd name="connsiteY11416" fmla="*/ 2716925 h 6679095"/>
              <a:gd name="connsiteX11417" fmla="*/ 6907453 w 11737975"/>
              <a:gd name="connsiteY11417" fmla="*/ 2707977 h 6679095"/>
              <a:gd name="connsiteX11418" fmla="*/ 6888336 w 11737975"/>
              <a:gd name="connsiteY11418" fmla="*/ 2698141 h 6679095"/>
              <a:gd name="connsiteX11419" fmla="*/ 6757006 w 11737975"/>
              <a:gd name="connsiteY11419" fmla="*/ 2695727 h 6679095"/>
              <a:gd name="connsiteX11420" fmla="*/ 6727298 w 11737975"/>
              <a:gd name="connsiteY11420" fmla="*/ 2707085 h 6679095"/>
              <a:gd name="connsiteX11421" fmla="*/ 6723067 w 11737975"/>
              <a:gd name="connsiteY11421" fmla="*/ 2714532 h 6679095"/>
              <a:gd name="connsiteX11422" fmla="*/ 6757291 w 11737975"/>
              <a:gd name="connsiteY11422" fmla="*/ 2710746 h 6679095"/>
              <a:gd name="connsiteX11423" fmla="*/ 6757006 w 11737975"/>
              <a:gd name="connsiteY11423" fmla="*/ 2695727 h 6679095"/>
              <a:gd name="connsiteX11424" fmla="*/ 6050238 w 11737975"/>
              <a:gd name="connsiteY11424" fmla="*/ 2687025 h 6679095"/>
              <a:gd name="connsiteX11425" fmla="*/ 6042957 w 11737975"/>
              <a:gd name="connsiteY11425" fmla="*/ 2688408 h 6679095"/>
              <a:gd name="connsiteX11426" fmla="*/ 6038852 w 11737975"/>
              <a:gd name="connsiteY11426" fmla="*/ 2696927 h 6679095"/>
              <a:gd name="connsiteX11427" fmla="*/ 6038605 w 11737975"/>
              <a:gd name="connsiteY11427" fmla="*/ 2701802 h 6679095"/>
              <a:gd name="connsiteX11428" fmla="*/ 6031726 w 11737975"/>
              <a:gd name="connsiteY11428" fmla="*/ 2700958 h 6679095"/>
              <a:gd name="connsiteX11429" fmla="*/ 6030391 w 11737975"/>
              <a:gd name="connsiteY11429" fmla="*/ 2707526 h 6679095"/>
              <a:gd name="connsiteX11430" fmla="*/ 6047572 w 11737975"/>
              <a:gd name="connsiteY11430" fmla="*/ 2718219 h 6679095"/>
              <a:gd name="connsiteX11431" fmla="*/ 6048260 w 11737975"/>
              <a:gd name="connsiteY11431" fmla="*/ 2712180 h 6679095"/>
              <a:gd name="connsiteX11432" fmla="*/ 6048997 w 11737975"/>
              <a:gd name="connsiteY11432" fmla="*/ 2712431 h 6679095"/>
              <a:gd name="connsiteX11433" fmla="*/ 6050238 w 11737975"/>
              <a:gd name="connsiteY11433" fmla="*/ 2687025 h 6679095"/>
              <a:gd name="connsiteX11434" fmla="*/ 6292437 w 11737975"/>
              <a:gd name="connsiteY11434" fmla="*/ 2668698 h 6679095"/>
              <a:gd name="connsiteX11435" fmla="*/ 6272161 w 11737975"/>
              <a:gd name="connsiteY11435" fmla="*/ 2676467 h 6679095"/>
              <a:gd name="connsiteX11436" fmla="*/ 6278657 w 11737975"/>
              <a:gd name="connsiteY11436" fmla="*/ 2678989 h 6679095"/>
              <a:gd name="connsiteX11437" fmla="*/ 6283094 w 11737975"/>
              <a:gd name="connsiteY11437" fmla="*/ 2691244 h 6679095"/>
              <a:gd name="connsiteX11438" fmla="*/ 6293294 w 11737975"/>
              <a:gd name="connsiteY11438" fmla="*/ 2684992 h 6679095"/>
              <a:gd name="connsiteX11439" fmla="*/ 6292907 w 11737975"/>
              <a:gd name="connsiteY11439" fmla="*/ 2684521 h 6679095"/>
              <a:gd name="connsiteX11440" fmla="*/ 6293031 w 11737975"/>
              <a:gd name="connsiteY11440" fmla="*/ 2684570 h 6679095"/>
              <a:gd name="connsiteX11441" fmla="*/ 6315910 w 11737975"/>
              <a:gd name="connsiteY11441" fmla="*/ 2682235 h 6679095"/>
              <a:gd name="connsiteX11442" fmla="*/ 6292437 w 11737975"/>
              <a:gd name="connsiteY11442" fmla="*/ 2668698 h 6679095"/>
              <a:gd name="connsiteX11443" fmla="*/ 6651894 w 11737975"/>
              <a:gd name="connsiteY11443" fmla="*/ 2659469 h 6679095"/>
              <a:gd name="connsiteX11444" fmla="*/ 6655567 w 11737975"/>
              <a:gd name="connsiteY11444" fmla="*/ 2670049 h 6679095"/>
              <a:gd name="connsiteX11445" fmla="*/ 6651607 w 11737975"/>
              <a:gd name="connsiteY11445" fmla="*/ 2666295 h 6679095"/>
              <a:gd name="connsiteX11446" fmla="*/ 6644382 w 11737975"/>
              <a:gd name="connsiteY11446" fmla="*/ 2664906 h 6679095"/>
              <a:gd name="connsiteX11447" fmla="*/ 6638239 w 11737975"/>
              <a:gd name="connsiteY11447" fmla="*/ 2667084 h 6679095"/>
              <a:gd name="connsiteX11448" fmla="*/ 6635071 w 11737975"/>
              <a:gd name="connsiteY11448" fmla="*/ 2662537 h 6679095"/>
              <a:gd name="connsiteX11449" fmla="*/ 6630489 w 11737975"/>
              <a:gd name="connsiteY11449" fmla="*/ 2671675 h 6679095"/>
              <a:gd name="connsiteX11450" fmla="*/ 6629514 w 11737975"/>
              <a:gd name="connsiteY11450" fmla="*/ 2674871 h 6679095"/>
              <a:gd name="connsiteX11451" fmla="*/ 6628232 w 11737975"/>
              <a:gd name="connsiteY11451" fmla="*/ 2677047 h 6679095"/>
              <a:gd name="connsiteX11452" fmla="*/ 6624763 w 11737975"/>
              <a:gd name="connsiteY11452" fmla="*/ 2676995 h 6679095"/>
              <a:gd name="connsiteX11453" fmla="*/ 6619592 w 11737975"/>
              <a:gd name="connsiteY11453" fmla="*/ 2698661 h 6679095"/>
              <a:gd name="connsiteX11454" fmla="*/ 6622358 w 11737975"/>
              <a:gd name="connsiteY11454" fmla="*/ 2699246 h 6679095"/>
              <a:gd name="connsiteX11455" fmla="*/ 6622436 w 11737975"/>
              <a:gd name="connsiteY11455" fmla="*/ 2701191 h 6679095"/>
              <a:gd name="connsiteX11456" fmla="*/ 6625497 w 11737975"/>
              <a:gd name="connsiteY11456" fmla="*/ 2699908 h 6679095"/>
              <a:gd name="connsiteX11457" fmla="*/ 6627442 w 11737975"/>
              <a:gd name="connsiteY11457" fmla="*/ 2700321 h 6679095"/>
              <a:gd name="connsiteX11458" fmla="*/ 6629166 w 11737975"/>
              <a:gd name="connsiteY11458" fmla="*/ 2697618 h 6679095"/>
              <a:gd name="connsiteX11459" fmla="*/ 6630214 w 11737975"/>
              <a:gd name="connsiteY11459" fmla="*/ 2696258 h 6679095"/>
              <a:gd name="connsiteX11460" fmla="*/ 6633475 w 11737975"/>
              <a:gd name="connsiteY11460" fmla="*/ 2703181 h 6679095"/>
              <a:gd name="connsiteX11461" fmla="*/ 6642379 w 11737975"/>
              <a:gd name="connsiteY11461" fmla="*/ 2683185 h 6679095"/>
              <a:gd name="connsiteX11462" fmla="*/ 6642062 w 11737975"/>
              <a:gd name="connsiteY11462" fmla="*/ 2677857 h 6679095"/>
              <a:gd name="connsiteX11463" fmla="*/ 6644849 w 11737975"/>
              <a:gd name="connsiteY11463" fmla="*/ 2674801 h 6679095"/>
              <a:gd name="connsiteX11464" fmla="*/ 6657755 w 11737975"/>
              <a:gd name="connsiteY11464" fmla="*/ 2672773 h 6679095"/>
              <a:gd name="connsiteX11465" fmla="*/ 6669100 w 11737975"/>
              <a:gd name="connsiteY11465" fmla="*/ 2680018 h 6679095"/>
              <a:gd name="connsiteX11466" fmla="*/ 6698158 w 11737975"/>
              <a:gd name="connsiteY11466" fmla="*/ 2689433 h 6679095"/>
              <a:gd name="connsiteX11467" fmla="*/ 6651894 w 11737975"/>
              <a:gd name="connsiteY11467" fmla="*/ 2659469 h 6679095"/>
              <a:gd name="connsiteX11468" fmla="*/ 6007967 w 11737975"/>
              <a:gd name="connsiteY11468" fmla="*/ 2654005 h 6679095"/>
              <a:gd name="connsiteX11469" fmla="*/ 6051060 w 11737975"/>
              <a:gd name="connsiteY11469" fmla="*/ 2663205 h 6679095"/>
              <a:gd name="connsiteX11470" fmla="*/ 6007967 w 11737975"/>
              <a:gd name="connsiteY11470" fmla="*/ 2654005 h 6679095"/>
              <a:gd name="connsiteX11471" fmla="*/ 6257486 w 11737975"/>
              <a:gd name="connsiteY11471" fmla="*/ 2651634 h 6679095"/>
              <a:gd name="connsiteX11472" fmla="*/ 6251816 w 11737975"/>
              <a:gd name="connsiteY11472" fmla="*/ 2660378 h 6679095"/>
              <a:gd name="connsiteX11473" fmla="*/ 6265586 w 11737975"/>
              <a:gd name="connsiteY11473" fmla="*/ 2652623 h 6679095"/>
              <a:gd name="connsiteX11474" fmla="*/ 6257486 w 11737975"/>
              <a:gd name="connsiteY11474" fmla="*/ 2651634 h 6679095"/>
              <a:gd name="connsiteX11475" fmla="*/ 5969181 w 11737975"/>
              <a:gd name="connsiteY11475" fmla="*/ 2646704 h 6679095"/>
              <a:gd name="connsiteX11476" fmla="*/ 5963935 w 11737975"/>
              <a:gd name="connsiteY11476" fmla="*/ 2651025 h 6679095"/>
              <a:gd name="connsiteX11477" fmla="*/ 5966064 w 11737975"/>
              <a:gd name="connsiteY11477" fmla="*/ 2659729 h 6679095"/>
              <a:gd name="connsiteX11478" fmla="*/ 5987545 w 11737975"/>
              <a:gd name="connsiteY11478" fmla="*/ 2651593 h 6679095"/>
              <a:gd name="connsiteX11479" fmla="*/ 5977408 w 11737975"/>
              <a:gd name="connsiteY11479" fmla="*/ 2648174 h 6679095"/>
              <a:gd name="connsiteX11480" fmla="*/ 5969181 w 11737975"/>
              <a:gd name="connsiteY11480" fmla="*/ 2646704 h 6679095"/>
              <a:gd name="connsiteX11481" fmla="*/ 6968610 w 11737975"/>
              <a:gd name="connsiteY11481" fmla="*/ 2646389 h 6679095"/>
              <a:gd name="connsiteX11482" fmla="*/ 6946173 w 11737975"/>
              <a:gd name="connsiteY11482" fmla="*/ 2653405 h 6679095"/>
              <a:gd name="connsiteX11483" fmla="*/ 6996308 w 11737975"/>
              <a:gd name="connsiteY11483" fmla="*/ 2648302 h 6679095"/>
              <a:gd name="connsiteX11484" fmla="*/ 6968610 w 11737975"/>
              <a:gd name="connsiteY11484" fmla="*/ 2646389 h 6679095"/>
              <a:gd name="connsiteX11485" fmla="*/ 6748112 w 11737975"/>
              <a:gd name="connsiteY11485" fmla="*/ 2636893 h 6679095"/>
              <a:gd name="connsiteX11486" fmla="*/ 6735471 w 11737975"/>
              <a:gd name="connsiteY11486" fmla="*/ 2639617 h 6679095"/>
              <a:gd name="connsiteX11487" fmla="*/ 6741324 w 11737975"/>
              <a:gd name="connsiteY11487" fmla="*/ 2655452 h 6679095"/>
              <a:gd name="connsiteX11488" fmla="*/ 6761048 w 11737975"/>
              <a:gd name="connsiteY11488" fmla="*/ 2639490 h 6679095"/>
              <a:gd name="connsiteX11489" fmla="*/ 6748112 w 11737975"/>
              <a:gd name="connsiteY11489" fmla="*/ 2636893 h 6679095"/>
              <a:gd name="connsiteX11490" fmla="*/ 6810173 w 11737975"/>
              <a:gd name="connsiteY11490" fmla="*/ 2633752 h 6679095"/>
              <a:gd name="connsiteX11491" fmla="*/ 6798907 w 11737975"/>
              <a:gd name="connsiteY11491" fmla="*/ 2637682 h 6679095"/>
              <a:gd name="connsiteX11492" fmla="*/ 6796723 w 11737975"/>
              <a:gd name="connsiteY11492" fmla="*/ 2649471 h 6679095"/>
              <a:gd name="connsiteX11493" fmla="*/ 6817863 w 11737975"/>
              <a:gd name="connsiteY11493" fmla="*/ 2637572 h 6679095"/>
              <a:gd name="connsiteX11494" fmla="*/ 6810173 w 11737975"/>
              <a:gd name="connsiteY11494" fmla="*/ 2633752 h 6679095"/>
              <a:gd name="connsiteX11495" fmla="*/ 6675566 w 11737975"/>
              <a:gd name="connsiteY11495" fmla="*/ 2627688 h 6679095"/>
              <a:gd name="connsiteX11496" fmla="*/ 6670368 w 11737975"/>
              <a:gd name="connsiteY11496" fmla="*/ 2635128 h 6679095"/>
              <a:gd name="connsiteX11497" fmla="*/ 6677087 w 11737975"/>
              <a:gd name="connsiteY11497" fmla="*/ 2644194 h 6679095"/>
              <a:gd name="connsiteX11498" fmla="*/ 6675566 w 11737975"/>
              <a:gd name="connsiteY11498" fmla="*/ 2627688 h 6679095"/>
              <a:gd name="connsiteX11499" fmla="*/ 6061470 w 11737975"/>
              <a:gd name="connsiteY11499" fmla="*/ 2620239 h 6679095"/>
              <a:gd name="connsiteX11500" fmla="*/ 6052856 w 11737975"/>
              <a:gd name="connsiteY11500" fmla="*/ 2622552 h 6679095"/>
              <a:gd name="connsiteX11501" fmla="*/ 6054027 w 11737975"/>
              <a:gd name="connsiteY11501" fmla="*/ 2626896 h 6679095"/>
              <a:gd name="connsiteX11502" fmla="*/ 6046292 w 11737975"/>
              <a:gd name="connsiteY11502" fmla="*/ 2624145 h 6679095"/>
              <a:gd name="connsiteX11503" fmla="*/ 6038142 w 11737975"/>
              <a:gd name="connsiteY11503" fmla="*/ 2627517 h 6679095"/>
              <a:gd name="connsiteX11504" fmla="*/ 6036014 w 11737975"/>
              <a:gd name="connsiteY11504" fmla="*/ 2635781 h 6679095"/>
              <a:gd name="connsiteX11505" fmla="*/ 6065302 w 11737975"/>
              <a:gd name="connsiteY11505" fmla="*/ 2630908 h 6679095"/>
              <a:gd name="connsiteX11506" fmla="*/ 6060724 w 11737975"/>
              <a:gd name="connsiteY11506" fmla="*/ 2629279 h 6679095"/>
              <a:gd name="connsiteX11507" fmla="*/ 6062359 w 11737975"/>
              <a:gd name="connsiteY11507" fmla="*/ 2628338 h 6679095"/>
              <a:gd name="connsiteX11508" fmla="*/ 6061470 w 11737975"/>
              <a:gd name="connsiteY11508" fmla="*/ 2620239 h 6679095"/>
              <a:gd name="connsiteX11509" fmla="*/ 6081127 w 11737975"/>
              <a:gd name="connsiteY11509" fmla="*/ 2616007 h 6679095"/>
              <a:gd name="connsiteX11510" fmla="*/ 6095357 w 11737975"/>
              <a:gd name="connsiteY11510" fmla="*/ 2649303 h 6679095"/>
              <a:gd name="connsiteX11511" fmla="*/ 6081127 w 11737975"/>
              <a:gd name="connsiteY11511" fmla="*/ 2616007 h 6679095"/>
              <a:gd name="connsiteX11512" fmla="*/ 6117702 w 11737975"/>
              <a:gd name="connsiteY11512" fmla="*/ 2610668 h 6679095"/>
              <a:gd name="connsiteX11513" fmla="*/ 6101543 w 11737975"/>
              <a:gd name="connsiteY11513" fmla="*/ 2611601 h 6679095"/>
              <a:gd name="connsiteX11514" fmla="*/ 6093938 w 11737975"/>
              <a:gd name="connsiteY11514" fmla="*/ 2620639 h 6679095"/>
              <a:gd name="connsiteX11515" fmla="*/ 6118851 w 11737975"/>
              <a:gd name="connsiteY11515" fmla="*/ 2633132 h 6679095"/>
              <a:gd name="connsiteX11516" fmla="*/ 6129286 w 11737975"/>
              <a:gd name="connsiteY11516" fmla="*/ 2624956 h 6679095"/>
              <a:gd name="connsiteX11517" fmla="*/ 6117702 w 11737975"/>
              <a:gd name="connsiteY11517" fmla="*/ 2610668 h 6679095"/>
              <a:gd name="connsiteX11518" fmla="*/ 6839007 w 11737975"/>
              <a:gd name="connsiteY11518" fmla="*/ 2609678 h 6679095"/>
              <a:gd name="connsiteX11519" fmla="*/ 6836548 w 11737975"/>
              <a:gd name="connsiteY11519" fmla="*/ 2620099 h 6679095"/>
              <a:gd name="connsiteX11520" fmla="*/ 6853005 w 11737975"/>
              <a:gd name="connsiteY11520" fmla="*/ 2618955 h 6679095"/>
              <a:gd name="connsiteX11521" fmla="*/ 6849612 w 11737975"/>
              <a:gd name="connsiteY11521" fmla="*/ 2609820 h 6679095"/>
              <a:gd name="connsiteX11522" fmla="*/ 6839007 w 11737975"/>
              <a:gd name="connsiteY11522" fmla="*/ 2609678 h 6679095"/>
              <a:gd name="connsiteX11523" fmla="*/ 6805742 w 11737975"/>
              <a:gd name="connsiteY11523" fmla="*/ 2601701 h 6679095"/>
              <a:gd name="connsiteX11524" fmla="*/ 6793491 w 11737975"/>
              <a:gd name="connsiteY11524" fmla="*/ 2607310 h 6679095"/>
              <a:gd name="connsiteX11525" fmla="*/ 6805742 w 11737975"/>
              <a:gd name="connsiteY11525" fmla="*/ 2601701 h 6679095"/>
              <a:gd name="connsiteX11526" fmla="*/ 6985049 w 11737975"/>
              <a:gd name="connsiteY11526" fmla="*/ 2600289 h 6679095"/>
              <a:gd name="connsiteX11527" fmla="*/ 6975781 w 11737975"/>
              <a:gd name="connsiteY11527" fmla="*/ 2604212 h 6679095"/>
              <a:gd name="connsiteX11528" fmla="*/ 6972323 w 11737975"/>
              <a:gd name="connsiteY11528" fmla="*/ 2612224 h 6679095"/>
              <a:gd name="connsiteX11529" fmla="*/ 6974523 w 11737975"/>
              <a:gd name="connsiteY11529" fmla="*/ 2620004 h 6679095"/>
              <a:gd name="connsiteX11530" fmla="*/ 7029536 w 11737975"/>
              <a:gd name="connsiteY11530" fmla="*/ 2623471 h 6679095"/>
              <a:gd name="connsiteX11531" fmla="*/ 6985049 w 11737975"/>
              <a:gd name="connsiteY11531" fmla="*/ 2600289 h 6679095"/>
              <a:gd name="connsiteX11532" fmla="*/ 6317855 w 11737975"/>
              <a:gd name="connsiteY11532" fmla="*/ 2598766 h 6679095"/>
              <a:gd name="connsiteX11533" fmla="*/ 6334028 w 11737975"/>
              <a:gd name="connsiteY11533" fmla="*/ 2607582 h 6679095"/>
              <a:gd name="connsiteX11534" fmla="*/ 6317855 w 11737975"/>
              <a:gd name="connsiteY11534" fmla="*/ 2598766 h 6679095"/>
              <a:gd name="connsiteX11535" fmla="*/ 6309476 w 11737975"/>
              <a:gd name="connsiteY11535" fmla="*/ 2592180 h 6679095"/>
              <a:gd name="connsiteX11536" fmla="*/ 6304684 w 11737975"/>
              <a:gd name="connsiteY11536" fmla="*/ 2595086 h 6679095"/>
              <a:gd name="connsiteX11537" fmla="*/ 6312940 w 11737975"/>
              <a:gd name="connsiteY11537" fmla="*/ 2618106 h 6679095"/>
              <a:gd name="connsiteX11538" fmla="*/ 6316709 w 11737975"/>
              <a:gd name="connsiteY11538" fmla="*/ 2618225 h 6679095"/>
              <a:gd name="connsiteX11539" fmla="*/ 6314078 w 11737975"/>
              <a:gd name="connsiteY11539" fmla="*/ 2594209 h 6679095"/>
              <a:gd name="connsiteX11540" fmla="*/ 6309476 w 11737975"/>
              <a:gd name="connsiteY11540" fmla="*/ 2592180 h 6679095"/>
              <a:gd name="connsiteX11541" fmla="*/ 6290744 w 11737975"/>
              <a:gd name="connsiteY11541" fmla="*/ 2580331 h 6679095"/>
              <a:gd name="connsiteX11542" fmla="*/ 6282427 w 11737975"/>
              <a:gd name="connsiteY11542" fmla="*/ 2582032 h 6679095"/>
              <a:gd name="connsiteX11543" fmla="*/ 6286599 w 11737975"/>
              <a:gd name="connsiteY11543" fmla="*/ 2593092 h 6679095"/>
              <a:gd name="connsiteX11544" fmla="*/ 6297510 w 11737975"/>
              <a:gd name="connsiteY11544" fmla="*/ 2585846 h 6679095"/>
              <a:gd name="connsiteX11545" fmla="*/ 6290744 w 11737975"/>
              <a:gd name="connsiteY11545" fmla="*/ 2580331 h 6679095"/>
              <a:gd name="connsiteX11546" fmla="*/ 5952888 w 11737975"/>
              <a:gd name="connsiteY11546" fmla="*/ 2577919 h 6679095"/>
              <a:gd name="connsiteX11547" fmla="*/ 5961681 w 11737975"/>
              <a:gd name="connsiteY11547" fmla="*/ 2589447 h 6679095"/>
              <a:gd name="connsiteX11548" fmla="*/ 5969273 w 11737975"/>
              <a:gd name="connsiteY11548" fmla="*/ 2604031 h 6679095"/>
              <a:gd name="connsiteX11549" fmla="*/ 5968049 w 11737975"/>
              <a:gd name="connsiteY11549" fmla="*/ 2603115 h 6679095"/>
              <a:gd name="connsiteX11550" fmla="*/ 5956408 w 11737975"/>
              <a:gd name="connsiteY11550" fmla="*/ 2601606 h 6679095"/>
              <a:gd name="connsiteX11551" fmla="*/ 5955540 w 11737975"/>
              <a:gd name="connsiteY11551" fmla="*/ 2600777 h 6679095"/>
              <a:gd name="connsiteX11552" fmla="*/ 5955000 w 11737975"/>
              <a:gd name="connsiteY11552" fmla="*/ 2601424 h 6679095"/>
              <a:gd name="connsiteX11553" fmla="*/ 5947820 w 11737975"/>
              <a:gd name="connsiteY11553" fmla="*/ 2600494 h 6679095"/>
              <a:gd name="connsiteX11554" fmla="*/ 5940868 w 11737975"/>
              <a:gd name="connsiteY11554" fmla="*/ 2601983 h 6679095"/>
              <a:gd name="connsiteX11555" fmla="*/ 5942406 w 11737975"/>
              <a:gd name="connsiteY11555" fmla="*/ 2580186 h 6679095"/>
              <a:gd name="connsiteX11556" fmla="*/ 5942202 w 11737975"/>
              <a:gd name="connsiteY11556" fmla="*/ 2579429 h 6679095"/>
              <a:gd name="connsiteX11557" fmla="*/ 5953146 w 11737975"/>
              <a:gd name="connsiteY11557" fmla="*/ 2578600 h 6679095"/>
              <a:gd name="connsiteX11558" fmla="*/ 6435066 w 11737975"/>
              <a:gd name="connsiteY11558" fmla="*/ 2575505 h 6679095"/>
              <a:gd name="connsiteX11559" fmla="*/ 6422989 w 11737975"/>
              <a:gd name="connsiteY11559" fmla="*/ 2590793 h 6679095"/>
              <a:gd name="connsiteX11560" fmla="*/ 6435283 w 11737975"/>
              <a:gd name="connsiteY11560" fmla="*/ 2598901 h 6679095"/>
              <a:gd name="connsiteX11561" fmla="*/ 6427517 w 11737975"/>
              <a:gd name="connsiteY11561" fmla="*/ 2605792 h 6679095"/>
              <a:gd name="connsiteX11562" fmla="*/ 6416821 w 11737975"/>
              <a:gd name="connsiteY11562" fmla="*/ 2629449 h 6679095"/>
              <a:gd name="connsiteX11563" fmla="*/ 6417042 w 11737975"/>
              <a:gd name="connsiteY11563" fmla="*/ 2632669 h 6679095"/>
              <a:gd name="connsiteX11564" fmla="*/ 6409234 w 11737975"/>
              <a:gd name="connsiteY11564" fmla="*/ 2627411 h 6679095"/>
              <a:gd name="connsiteX11565" fmla="*/ 6411545 w 11737975"/>
              <a:gd name="connsiteY11565" fmla="*/ 2636275 h 6679095"/>
              <a:gd name="connsiteX11566" fmla="*/ 6399392 w 11737975"/>
              <a:gd name="connsiteY11566" fmla="*/ 2630924 h 6679095"/>
              <a:gd name="connsiteX11567" fmla="*/ 6390830 w 11737975"/>
              <a:gd name="connsiteY11567" fmla="*/ 2630226 h 6679095"/>
              <a:gd name="connsiteX11568" fmla="*/ 6392698 w 11737975"/>
              <a:gd name="connsiteY11568" fmla="*/ 2626401 h 6679095"/>
              <a:gd name="connsiteX11569" fmla="*/ 6381494 w 11737975"/>
              <a:gd name="connsiteY11569" fmla="*/ 2615718 h 6679095"/>
              <a:gd name="connsiteX11570" fmla="*/ 6368410 w 11737975"/>
              <a:gd name="connsiteY11570" fmla="*/ 2615320 h 6679095"/>
              <a:gd name="connsiteX11571" fmla="*/ 6369226 w 11737975"/>
              <a:gd name="connsiteY11571" fmla="*/ 2624222 h 6679095"/>
              <a:gd name="connsiteX11572" fmla="*/ 6372782 w 11737975"/>
              <a:gd name="connsiteY11572" fmla="*/ 2632612 h 6679095"/>
              <a:gd name="connsiteX11573" fmla="*/ 6366104 w 11737975"/>
              <a:gd name="connsiteY11573" fmla="*/ 2635402 h 6679095"/>
              <a:gd name="connsiteX11574" fmla="*/ 6362195 w 11737975"/>
              <a:gd name="connsiteY11574" fmla="*/ 2642789 h 6679095"/>
              <a:gd name="connsiteX11575" fmla="*/ 6366326 w 11737975"/>
              <a:gd name="connsiteY11575" fmla="*/ 2652867 h 6679095"/>
              <a:gd name="connsiteX11576" fmla="*/ 6359628 w 11737975"/>
              <a:gd name="connsiteY11576" fmla="*/ 2659035 h 6679095"/>
              <a:gd name="connsiteX11577" fmla="*/ 6372172 w 11737975"/>
              <a:gd name="connsiteY11577" fmla="*/ 2667126 h 6679095"/>
              <a:gd name="connsiteX11578" fmla="*/ 6372675 w 11737975"/>
              <a:gd name="connsiteY11578" fmla="*/ 2668353 h 6679095"/>
              <a:gd name="connsiteX11579" fmla="*/ 6422418 w 11737975"/>
              <a:gd name="connsiteY11579" fmla="*/ 2671213 h 6679095"/>
              <a:gd name="connsiteX11580" fmla="*/ 6424586 w 11737975"/>
              <a:gd name="connsiteY11580" fmla="*/ 2660783 h 6679095"/>
              <a:gd name="connsiteX11581" fmla="*/ 6431065 w 11737975"/>
              <a:gd name="connsiteY11581" fmla="*/ 2676460 h 6679095"/>
              <a:gd name="connsiteX11582" fmla="*/ 6434432 w 11737975"/>
              <a:gd name="connsiteY11582" fmla="*/ 2695220 h 6679095"/>
              <a:gd name="connsiteX11583" fmla="*/ 6464418 w 11737975"/>
              <a:gd name="connsiteY11583" fmla="*/ 2716271 h 6679095"/>
              <a:gd name="connsiteX11584" fmla="*/ 6479658 w 11737975"/>
              <a:gd name="connsiteY11584" fmla="*/ 2723757 h 6679095"/>
              <a:gd name="connsiteX11585" fmla="*/ 6481738 w 11737975"/>
              <a:gd name="connsiteY11585" fmla="*/ 2725451 h 6679095"/>
              <a:gd name="connsiteX11586" fmla="*/ 6481386 w 11737975"/>
              <a:gd name="connsiteY11586" fmla="*/ 2726534 h 6679095"/>
              <a:gd name="connsiteX11587" fmla="*/ 6483827 w 11737975"/>
              <a:gd name="connsiteY11587" fmla="*/ 2733303 h 6679095"/>
              <a:gd name="connsiteX11588" fmla="*/ 6510775 w 11737975"/>
              <a:gd name="connsiteY11588" fmla="*/ 2737639 h 6679095"/>
              <a:gd name="connsiteX11589" fmla="*/ 6526407 w 11737975"/>
              <a:gd name="connsiteY11589" fmla="*/ 2733467 h 6679095"/>
              <a:gd name="connsiteX11590" fmla="*/ 6541898 w 11737975"/>
              <a:gd name="connsiteY11590" fmla="*/ 2735464 h 6679095"/>
              <a:gd name="connsiteX11591" fmla="*/ 6549185 w 11737975"/>
              <a:gd name="connsiteY11591" fmla="*/ 2608364 h 6679095"/>
              <a:gd name="connsiteX11592" fmla="*/ 6492007 w 11737975"/>
              <a:gd name="connsiteY11592" fmla="*/ 2581945 h 6679095"/>
              <a:gd name="connsiteX11593" fmla="*/ 6467238 w 11737975"/>
              <a:gd name="connsiteY11593" fmla="*/ 2582430 h 6679095"/>
              <a:gd name="connsiteX11594" fmla="*/ 6453716 w 11737975"/>
              <a:gd name="connsiteY11594" fmla="*/ 2587192 h 6679095"/>
              <a:gd name="connsiteX11595" fmla="*/ 6454011 w 11737975"/>
              <a:gd name="connsiteY11595" fmla="*/ 2585492 h 6679095"/>
              <a:gd name="connsiteX11596" fmla="*/ 6435066 w 11737975"/>
              <a:gd name="connsiteY11596" fmla="*/ 2575505 h 6679095"/>
              <a:gd name="connsiteX11597" fmla="*/ 7142294 w 11737975"/>
              <a:gd name="connsiteY11597" fmla="*/ 2571439 h 6679095"/>
              <a:gd name="connsiteX11598" fmla="*/ 7134353 w 11737975"/>
              <a:gd name="connsiteY11598" fmla="*/ 2595043 h 6679095"/>
              <a:gd name="connsiteX11599" fmla="*/ 7150695 w 11737975"/>
              <a:gd name="connsiteY11599" fmla="*/ 2572291 h 6679095"/>
              <a:gd name="connsiteX11600" fmla="*/ 7142294 w 11737975"/>
              <a:gd name="connsiteY11600" fmla="*/ 2571439 h 6679095"/>
              <a:gd name="connsiteX11601" fmla="*/ 6510892 w 11737975"/>
              <a:gd name="connsiteY11601" fmla="*/ 2568572 h 6679095"/>
              <a:gd name="connsiteX11602" fmla="*/ 6538475 w 11737975"/>
              <a:gd name="connsiteY11602" fmla="*/ 2593093 h 6679095"/>
              <a:gd name="connsiteX11603" fmla="*/ 6510892 w 11737975"/>
              <a:gd name="connsiteY11603" fmla="*/ 2568572 h 6679095"/>
              <a:gd name="connsiteX11604" fmla="*/ 6249365 w 11737975"/>
              <a:gd name="connsiteY11604" fmla="*/ 2565299 h 6679095"/>
              <a:gd name="connsiteX11605" fmla="*/ 6244896 w 11737975"/>
              <a:gd name="connsiteY11605" fmla="*/ 2574690 h 6679095"/>
              <a:gd name="connsiteX11606" fmla="*/ 6256972 w 11737975"/>
              <a:gd name="connsiteY11606" fmla="*/ 2585079 h 6679095"/>
              <a:gd name="connsiteX11607" fmla="*/ 6260024 w 11737975"/>
              <a:gd name="connsiteY11607" fmla="*/ 2568305 h 6679095"/>
              <a:gd name="connsiteX11608" fmla="*/ 6249365 w 11737975"/>
              <a:gd name="connsiteY11608" fmla="*/ 2565299 h 6679095"/>
              <a:gd name="connsiteX11609" fmla="*/ 6110452 w 11737975"/>
              <a:gd name="connsiteY11609" fmla="*/ 2564208 h 6679095"/>
              <a:gd name="connsiteX11610" fmla="*/ 6107623 w 11737975"/>
              <a:gd name="connsiteY11610" fmla="*/ 2571814 h 6679095"/>
              <a:gd name="connsiteX11611" fmla="*/ 6127333 w 11737975"/>
              <a:gd name="connsiteY11611" fmla="*/ 2588665 h 6679095"/>
              <a:gd name="connsiteX11612" fmla="*/ 6132832 w 11737975"/>
              <a:gd name="connsiteY11612" fmla="*/ 2575823 h 6679095"/>
              <a:gd name="connsiteX11613" fmla="*/ 6110452 w 11737975"/>
              <a:gd name="connsiteY11613" fmla="*/ 2564208 h 6679095"/>
              <a:gd name="connsiteX11614" fmla="*/ 5944308 w 11737975"/>
              <a:gd name="connsiteY11614" fmla="*/ 2561418 h 6679095"/>
              <a:gd name="connsiteX11615" fmla="*/ 5946107 w 11737975"/>
              <a:gd name="connsiteY11615" fmla="*/ 2566916 h 6679095"/>
              <a:gd name="connsiteX11616" fmla="*/ 5944809 w 11737975"/>
              <a:gd name="connsiteY11616" fmla="*/ 2567323 h 6679095"/>
              <a:gd name="connsiteX11617" fmla="*/ 5943786 w 11737975"/>
              <a:gd name="connsiteY11617" fmla="*/ 2566830 h 6679095"/>
              <a:gd name="connsiteX11618" fmla="*/ 5941457 w 11737975"/>
              <a:gd name="connsiteY11618" fmla="*/ 2565852 h 6679095"/>
              <a:gd name="connsiteX11619" fmla="*/ 5943810 w 11737975"/>
              <a:gd name="connsiteY11619" fmla="*/ 2567307 h 6679095"/>
              <a:gd name="connsiteX11620" fmla="*/ 5944200 w 11737975"/>
              <a:gd name="connsiteY11620" fmla="*/ 2567514 h 6679095"/>
              <a:gd name="connsiteX11621" fmla="*/ 5939392 w 11737975"/>
              <a:gd name="connsiteY11621" fmla="*/ 2569024 h 6679095"/>
              <a:gd name="connsiteX11622" fmla="*/ 5939017 w 11737975"/>
              <a:gd name="connsiteY11622" fmla="*/ 2567637 h 6679095"/>
              <a:gd name="connsiteX11623" fmla="*/ 6445076 w 11737975"/>
              <a:gd name="connsiteY11623" fmla="*/ 2558269 h 6679095"/>
              <a:gd name="connsiteX11624" fmla="*/ 6433956 w 11737975"/>
              <a:gd name="connsiteY11624" fmla="*/ 2561957 h 6679095"/>
              <a:gd name="connsiteX11625" fmla="*/ 6460162 w 11737975"/>
              <a:gd name="connsiteY11625" fmla="*/ 2558984 h 6679095"/>
              <a:gd name="connsiteX11626" fmla="*/ 6445076 w 11737975"/>
              <a:gd name="connsiteY11626" fmla="*/ 2558269 h 6679095"/>
              <a:gd name="connsiteX11627" fmla="*/ 6151726 w 11737975"/>
              <a:gd name="connsiteY11627" fmla="*/ 2557698 h 6679095"/>
              <a:gd name="connsiteX11628" fmla="*/ 6149157 w 11737975"/>
              <a:gd name="connsiteY11628" fmla="*/ 2562904 h 6679095"/>
              <a:gd name="connsiteX11629" fmla="*/ 6154869 w 11737975"/>
              <a:gd name="connsiteY11629" fmla="*/ 2568380 h 6679095"/>
              <a:gd name="connsiteX11630" fmla="*/ 6156803 w 11737975"/>
              <a:gd name="connsiteY11630" fmla="*/ 2559102 h 6679095"/>
              <a:gd name="connsiteX11631" fmla="*/ 6151726 w 11737975"/>
              <a:gd name="connsiteY11631" fmla="*/ 2557698 h 6679095"/>
              <a:gd name="connsiteX11632" fmla="*/ 6978822 w 11737975"/>
              <a:gd name="connsiteY11632" fmla="*/ 2555846 h 6679095"/>
              <a:gd name="connsiteX11633" fmla="*/ 6967144 w 11737975"/>
              <a:gd name="connsiteY11633" fmla="*/ 2561408 h 6679095"/>
              <a:gd name="connsiteX11634" fmla="*/ 6964531 w 11737975"/>
              <a:gd name="connsiteY11634" fmla="*/ 2571405 h 6679095"/>
              <a:gd name="connsiteX11635" fmla="*/ 6996592 w 11737975"/>
              <a:gd name="connsiteY11635" fmla="*/ 2583761 h 6679095"/>
              <a:gd name="connsiteX11636" fmla="*/ 6999656 w 11737975"/>
              <a:gd name="connsiteY11636" fmla="*/ 2572396 h 6679095"/>
              <a:gd name="connsiteX11637" fmla="*/ 6978822 w 11737975"/>
              <a:gd name="connsiteY11637" fmla="*/ 2555846 h 6679095"/>
              <a:gd name="connsiteX11638" fmla="*/ 6500701 w 11737975"/>
              <a:gd name="connsiteY11638" fmla="*/ 2544016 h 6679095"/>
              <a:gd name="connsiteX11639" fmla="*/ 6487431 w 11737975"/>
              <a:gd name="connsiteY11639" fmla="*/ 2553321 h 6679095"/>
              <a:gd name="connsiteX11640" fmla="*/ 6505811 w 11737975"/>
              <a:gd name="connsiteY11640" fmla="*/ 2547532 h 6679095"/>
              <a:gd name="connsiteX11641" fmla="*/ 6500701 w 11737975"/>
              <a:gd name="connsiteY11641" fmla="*/ 2544016 h 6679095"/>
              <a:gd name="connsiteX11642" fmla="*/ 6328244 w 11737975"/>
              <a:gd name="connsiteY11642" fmla="*/ 2538675 h 6679095"/>
              <a:gd name="connsiteX11643" fmla="*/ 6334731 w 11737975"/>
              <a:gd name="connsiteY11643" fmla="*/ 2562494 h 6679095"/>
              <a:gd name="connsiteX11644" fmla="*/ 6344857 w 11737975"/>
              <a:gd name="connsiteY11644" fmla="*/ 2556220 h 6679095"/>
              <a:gd name="connsiteX11645" fmla="*/ 6328244 w 11737975"/>
              <a:gd name="connsiteY11645" fmla="*/ 2538675 h 6679095"/>
              <a:gd name="connsiteX11646" fmla="*/ 6759558 w 11737975"/>
              <a:gd name="connsiteY11646" fmla="*/ 2528890 h 6679095"/>
              <a:gd name="connsiteX11647" fmla="*/ 6735451 w 11737975"/>
              <a:gd name="connsiteY11647" fmla="*/ 2535509 h 6679095"/>
              <a:gd name="connsiteX11648" fmla="*/ 6739451 w 11737975"/>
              <a:gd name="connsiteY11648" fmla="*/ 2538772 h 6679095"/>
              <a:gd name="connsiteX11649" fmla="*/ 6737898 w 11737975"/>
              <a:gd name="connsiteY11649" fmla="*/ 2540718 h 6679095"/>
              <a:gd name="connsiteX11650" fmla="*/ 6734020 w 11737975"/>
              <a:gd name="connsiteY11650" fmla="*/ 2557520 h 6679095"/>
              <a:gd name="connsiteX11651" fmla="*/ 6739407 w 11737975"/>
              <a:gd name="connsiteY11651" fmla="*/ 2562657 h 6679095"/>
              <a:gd name="connsiteX11652" fmla="*/ 6736248 w 11737975"/>
              <a:gd name="connsiteY11652" fmla="*/ 2564217 h 6679095"/>
              <a:gd name="connsiteX11653" fmla="*/ 6731520 w 11737975"/>
              <a:gd name="connsiteY11653" fmla="*/ 2572806 h 6679095"/>
              <a:gd name="connsiteX11654" fmla="*/ 6770652 w 11737975"/>
              <a:gd name="connsiteY11654" fmla="*/ 2598868 h 6679095"/>
              <a:gd name="connsiteX11655" fmla="*/ 6754773 w 11737975"/>
              <a:gd name="connsiteY11655" fmla="*/ 2563671 h 6679095"/>
              <a:gd name="connsiteX11656" fmla="*/ 6747392 w 11737975"/>
              <a:gd name="connsiteY11656" fmla="*/ 2561918 h 6679095"/>
              <a:gd name="connsiteX11657" fmla="*/ 6752008 w 11737975"/>
              <a:gd name="connsiteY11657" fmla="*/ 2553984 h 6679095"/>
              <a:gd name="connsiteX11658" fmla="*/ 6758071 w 11737975"/>
              <a:gd name="connsiteY11658" fmla="*/ 2546466 h 6679095"/>
              <a:gd name="connsiteX11659" fmla="*/ 6758795 w 11737975"/>
              <a:gd name="connsiteY11659" fmla="*/ 2546623 h 6679095"/>
              <a:gd name="connsiteX11660" fmla="*/ 6785410 w 11737975"/>
              <a:gd name="connsiteY11660" fmla="*/ 2546317 h 6679095"/>
              <a:gd name="connsiteX11661" fmla="*/ 6759558 w 11737975"/>
              <a:gd name="connsiteY11661" fmla="*/ 2528890 h 6679095"/>
              <a:gd name="connsiteX11662" fmla="*/ 6356841 w 11737975"/>
              <a:gd name="connsiteY11662" fmla="*/ 2525054 h 6679095"/>
              <a:gd name="connsiteX11663" fmla="*/ 6359983 w 11737975"/>
              <a:gd name="connsiteY11663" fmla="*/ 2526580 h 6679095"/>
              <a:gd name="connsiteX11664" fmla="*/ 6359986 w 11737975"/>
              <a:gd name="connsiteY11664" fmla="*/ 2526682 h 6679095"/>
              <a:gd name="connsiteX11665" fmla="*/ 6357054 w 11737975"/>
              <a:gd name="connsiteY11665" fmla="*/ 2525263 h 6679095"/>
              <a:gd name="connsiteX11666" fmla="*/ 6270135 w 11737975"/>
              <a:gd name="connsiteY11666" fmla="*/ 2518048 h 6679095"/>
              <a:gd name="connsiteX11667" fmla="*/ 6248242 w 11737975"/>
              <a:gd name="connsiteY11667" fmla="*/ 2528570 h 6679095"/>
              <a:gd name="connsiteX11668" fmla="*/ 6276004 w 11737975"/>
              <a:gd name="connsiteY11668" fmla="*/ 2544965 h 6679095"/>
              <a:gd name="connsiteX11669" fmla="*/ 6270135 w 11737975"/>
              <a:gd name="connsiteY11669" fmla="*/ 2518048 h 6679095"/>
              <a:gd name="connsiteX11670" fmla="*/ 6293510 w 11737975"/>
              <a:gd name="connsiteY11670" fmla="*/ 2516631 h 6679095"/>
              <a:gd name="connsiteX11671" fmla="*/ 6290113 w 11737975"/>
              <a:gd name="connsiteY11671" fmla="*/ 2518967 h 6679095"/>
              <a:gd name="connsiteX11672" fmla="*/ 6290428 w 11737975"/>
              <a:gd name="connsiteY11672" fmla="*/ 2530720 h 6679095"/>
              <a:gd name="connsiteX11673" fmla="*/ 6296032 w 11737975"/>
              <a:gd name="connsiteY11673" fmla="*/ 2531478 h 6679095"/>
              <a:gd name="connsiteX11674" fmla="*/ 6302409 w 11737975"/>
              <a:gd name="connsiteY11674" fmla="*/ 2528715 h 6679095"/>
              <a:gd name="connsiteX11675" fmla="*/ 6293510 w 11737975"/>
              <a:gd name="connsiteY11675" fmla="*/ 2516631 h 6679095"/>
              <a:gd name="connsiteX11676" fmla="*/ 6850510 w 11737975"/>
              <a:gd name="connsiteY11676" fmla="*/ 2515501 h 6679095"/>
              <a:gd name="connsiteX11677" fmla="*/ 6837975 w 11737975"/>
              <a:gd name="connsiteY11677" fmla="*/ 2524868 h 6679095"/>
              <a:gd name="connsiteX11678" fmla="*/ 6856303 w 11737975"/>
              <a:gd name="connsiteY11678" fmla="*/ 2538563 h 6679095"/>
              <a:gd name="connsiteX11679" fmla="*/ 6860432 w 11737975"/>
              <a:gd name="connsiteY11679" fmla="*/ 2534039 h 6679095"/>
              <a:gd name="connsiteX11680" fmla="*/ 6850510 w 11737975"/>
              <a:gd name="connsiteY11680" fmla="*/ 2515501 h 6679095"/>
              <a:gd name="connsiteX11681" fmla="*/ 6111658 w 11737975"/>
              <a:gd name="connsiteY11681" fmla="*/ 2511868 h 6679095"/>
              <a:gd name="connsiteX11682" fmla="*/ 6106416 w 11737975"/>
              <a:gd name="connsiteY11682" fmla="*/ 2516202 h 6679095"/>
              <a:gd name="connsiteX11683" fmla="*/ 6101273 w 11737975"/>
              <a:gd name="connsiteY11683" fmla="*/ 2521739 h 6679095"/>
              <a:gd name="connsiteX11684" fmla="*/ 6114781 w 11737975"/>
              <a:gd name="connsiteY11684" fmla="*/ 2529754 h 6679095"/>
              <a:gd name="connsiteX11685" fmla="*/ 6111658 w 11737975"/>
              <a:gd name="connsiteY11685" fmla="*/ 2511868 h 6679095"/>
              <a:gd name="connsiteX11686" fmla="*/ 6353681 w 11737975"/>
              <a:gd name="connsiteY11686" fmla="*/ 2509365 h 6679095"/>
              <a:gd name="connsiteX11687" fmla="*/ 6349931 w 11737975"/>
              <a:gd name="connsiteY11687" fmla="*/ 2515669 h 6679095"/>
              <a:gd name="connsiteX11688" fmla="*/ 6346186 w 11737975"/>
              <a:gd name="connsiteY11688" fmla="*/ 2514651 h 6679095"/>
              <a:gd name="connsiteX11689" fmla="*/ 6348937 w 11737975"/>
              <a:gd name="connsiteY11689" fmla="*/ 2517338 h 6679095"/>
              <a:gd name="connsiteX11690" fmla="*/ 6347701 w 11737975"/>
              <a:gd name="connsiteY11690" fmla="*/ 2519415 h 6679095"/>
              <a:gd name="connsiteX11691" fmla="*/ 6354437 w 11737975"/>
              <a:gd name="connsiteY11691" fmla="*/ 2522707 h 6679095"/>
              <a:gd name="connsiteX11692" fmla="*/ 6356841 w 11737975"/>
              <a:gd name="connsiteY11692" fmla="*/ 2525054 h 6679095"/>
              <a:gd name="connsiteX11693" fmla="*/ 6354248 w 11737975"/>
              <a:gd name="connsiteY11693" fmla="*/ 2523795 h 6679095"/>
              <a:gd name="connsiteX11694" fmla="*/ 6351742 w 11737975"/>
              <a:gd name="connsiteY11694" fmla="*/ 2531722 h 6679095"/>
              <a:gd name="connsiteX11695" fmla="*/ 6360133 w 11737975"/>
              <a:gd name="connsiteY11695" fmla="*/ 2530819 h 6679095"/>
              <a:gd name="connsiteX11696" fmla="*/ 6359986 w 11737975"/>
              <a:gd name="connsiteY11696" fmla="*/ 2526682 h 6679095"/>
              <a:gd name="connsiteX11697" fmla="*/ 6371249 w 11737975"/>
              <a:gd name="connsiteY11697" fmla="*/ 2532135 h 6679095"/>
              <a:gd name="connsiteX11698" fmla="*/ 6373826 w 11737975"/>
              <a:gd name="connsiteY11698" fmla="*/ 2531624 h 6679095"/>
              <a:gd name="connsiteX11699" fmla="*/ 6373337 w 11737975"/>
              <a:gd name="connsiteY11699" fmla="*/ 2540225 h 6679095"/>
              <a:gd name="connsiteX11700" fmla="*/ 6380499 w 11737975"/>
              <a:gd name="connsiteY11700" fmla="*/ 2551847 h 6679095"/>
              <a:gd name="connsiteX11701" fmla="*/ 6387625 w 11737975"/>
              <a:gd name="connsiteY11701" fmla="*/ 2538278 h 6679095"/>
              <a:gd name="connsiteX11702" fmla="*/ 6380660 w 11737975"/>
              <a:gd name="connsiteY11702" fmla="*/ 2531802 h 6679095"/>
              <a:gd name="connsiteX11703" fmla="*/ 6378659 w 11737975"/>
              <a:gd name="connsiteY11703" fmla="*/ 2530665 h 6679095"/>
              <a:gd name="connsiteX11704" fmla="*/ 6380206 w 11737975"/>
              <a:gd name="connsiteY11704" fmla="*/ 2530357 h 6679095"/>
              <a:gd name="connsiteX11705" fmla="*/ 6376361 w 11737975"/>
              <a:gd name="connsiteY11705" fmla="*/ 2527864 h 6679095"/>
              <a:gd name="connsiteX11706" fmla="*/ 6378095 w 11737975"/>
              <a:gd name="connsiteY11706" fmla="*/ 2527652 h 6679095"/>
              <a:gd name="connsiteX11707" fmla="*/ 6385644 w 11737975"/>
              <a:gd name="connsiteY11707" fmla="*/ 2518478 h 6679095"/>
              <a:gd name="connsiteX11708" fmla="*/ 6371352 w 11737975"/>
              <a:gd name="connsiteY11708" fmla="*/ 2509455 h 6679095"/>
              <a:gd name="connsiteX11709" fmla="*/ 6353681 w 11737975"/>
              <a:gd name="connsiteY11709" fmla="*/ 2509365 h 6679095"/>
              <a:gd name="connsiteX11710" fmla="*/ 6497365 w 11737975"/>
              <a:gd name="connsiteY11710" fmla="*/ 2508764 h 6679095"/>
              <a:gd name="connsiteX11711" fmla="*/ 6490242 w 11737975"/>
              <a:gd name="connsiteY11711" fmla="*/ 2515048 h 6679095"/>
              <a:gd name="connsiteX11712" fmla="*/ 6489034 w 11737975"/>
              <a:gd name="connsiteY11712" fmla="*/ 2523302 h 6679095"/>
              <a:gd name="connsiteX11713" fmla="*/ 6504622 w 11737975"/>
              <a:gd name="connsiteY11713" fmla="*/ 2530073 h 6679095"/>
              <a:gd name="connsiteX11714" fmla="*/ 6497365 w 11737975"/>
              <a:gd name="connsiteY11714" fmla="*/ 2508764 h 6679095"/>
              <a:gd name="connsiteX11715" fmla="*/ 6720781 w 11737975"/>
              <a:gd name="connsiteY11715" fmla="*/ 2506388 h 6679095"/>
              <a:gd name="connsiteX11716" fmla="*/ 6713441 w 11737975"/>
              <a:gd name="connsiteY11716" fmla="*/ 2515556 h 6679095"/>
              <a:gd name="connsiteX11717" fmla="*/ 6730039 w 11737975"/>
              <a:gd name="connsiteY11717" fmla="*/ 2508302 h 6679095"/>
              <a:gd name="connsiteX11718" fmla="*/ 6720781 w 11737975"/>
              <a:gd name="connsiteY11718" fmla="*/ 2506388 h 6679095"/>
              <a:gd name="connsiteX11719" fmla="*/ 6221683 w 11737975"/>
              <a:gd name="connsiteY11719" fmla="*/ 2503377 h 6679095"/>
              <a:gd name="connsiteX11720" fmla="*/ 6217449 w 11737975"/>
              <a:gd name="connsiteY11720" fmla="*/ 2509803 h 6679095"/>
              <a:gd name="connsiteX11721" fmla="*/ 6218121 w 11737975"/>
              <a:gd name="connsiteY11721" fmla="*/ 2518628 h 6679095"/>
              <a:gd name="connsiteX11722" fmla="*/ 6228224 w 11737975"/>
              <a:gd name="connsiteY11722" fmla="*/ 2506575 h 6679095"/>
              <a:gd name="connsiteX11723" fmla="*/ 6221683 w 11737975"/>
              <a:gd name="connsiteY11723" fmla="*/ 2503377 h 6679095"/>
              <a:gd name="connsiteX11724" fmla="*/ 6195165 w 11737975"/>
              <a:gd name="connsiteY11724" fmla="*/ 2501964 h 6679095"/>
              <a:gd name="connsiteX11725" fmla="*/ 6188189 w 11737975"/>
              <a:gd name="connsiteY11725" fmla="*/ 2503449 h 6679095"/>
              <a:gd name="connsiteX11726" fmla="*/ 6184773 w 11737975"/>
              <a:gd name="connsiteY11726" fmla="*/ 2509441 h 6679095"/>
              <a:gd name="connsiteX11727" fmla="*/ 6185851 w 11737975"/>
              <a:gd name="connsiteY11727" fmla="*/ 2518147 h 6679095"/>
              <a:gd name="connsiteX11728" fmla="*/ 6204765 w 11737975"/>
              <a:gd name="connsiteY11728" fmla="*/ 2506777 h 6679095"/>
              <a:gd name="connsiteX11729" fmla="*/ 6195165 w 11737975"/>
              <a:gd name="connsiteY11729" fmla="*/ 2501964 h 6679095"/>
              <a:gd name="connsiteX11730" fmla="*/ 6389560 w 11737975"/>
              <a:gd name="connsiteY11730" fmla="*/ 2501398 h 6679095"/>
              <a:gd name="connsiteX11731" fmla="*/ 6377247 w 11737975"/>
              <a:gd name="connsiteY11731" fmla="*/ 2502916 h 6679095"/>
              <a:gd name="connsiteX11732" fmla="*/ 6375973 w 11737975"/>
              <a:gd name="connsiteY11732" fmla="*/ 2507745 h 6679095"/>
              <a:gd name="connsiteX11733" fmla="*/ 6410169 w 11737975"/>
              <a:gd name="connsiteY11733" fmla="*/ 2529673 h 6679095"/>
              <a:gd name="connsiteX11734" fmla="*/ 6389560 w 11737975"/>
              <a:gd name="connsiteY11734" fmla="*/ 2501398 h 6679095"/>
              <a:gd name="connsiteX11735" fmla="*/ 6898103 w 11737975"/>
              <a:gd name="connsiteY11735" fmla="*/ 2494629 h 6679095"/>
              <a:gd name="connsiteX11736" fmla="*/ 6916676 w 11737975"/>
              <a:gd name="connsiteY11736" fmla="*/ 2524978 h 6679095"/>
              <a:gd name="connsiteX11737" fmla="*/ 6898103 w 11737975"/>
              <a:gd name="connsiteY11737" fmla="*/ 2494629 h 6679095"/>
              <a:gd name="connsiteX11738" fmla="*/ 6930152 w 11737975"/>
              <a:gd name="connsiteY11738" fmla="*/ 2491899 h 6679095"/>
              <a:gd name="connsiteX11739" fmla="*/ 6925885 w 11737975"/>
              <a:gd name="connsiteY11739" fmla="*/ 2497379 h 6679095"/>
              <a:gd name="connsiteX11740" fmla="*/ 6940980 w 11737975"/>
              <a:gd name="connsiteY11740" fmla="*/ 2508493 h 6679095"/>
              <a:gd name="connsiteX11741" fmla="*/ 6930152 w 11737975"/>
              <a:gd name="connsiteY11741" fmla="*/ 2491899 h 6679095"/>
              <a:gd name="connsiteX11742" fmla="*/ 6397755 w 11737975"/>
              <a:gd name="connsiteY11742" fmla="*/ 2474323 h 6679095"/>
              <a:gd name="connsiteX11743" fmla="*/ 6386345 w 11737975"/>
              <a:gd name="connsiteY11743" fmla="*/ 2478944 h 6679095"/>
              <a:gd name="connsiteX11744" fmla="*/ 6384589 w 11737975"/>
              <a:gd name="connsiteY11744" fmla="*/ 2491439 h 6679095"/>
              <a:gd name="connsiteX11745" fmla="*/ 6389670 w 11737975"/>
              <a:gd name="connsiteY11745" fmla="*/ 2495375 h 6679095"/>
              <a:gd name="connsiteX11746" fmla="*/ 6388911 w 11737975"/>
              <a:gd name="connsiteY11746" fmla="*/ 2498276 h 6679095"/>
              <a:gd name="connsiteX11747" fmla="*/ 6402982 w 11737975"/>
              <a:gd name="connsiteY11747" fmla="*/ 2508193 h 6679095"/>
              <a:gd name="connsiteX11748" fmla="*/ 6411373 w 11737975"/>
              <a:gd name="connsiteY11748" fmla="*/ 2495013 h 6679095"/>
              <a:gd name="connsiteX11749" fmla="*/ 6407991 w 11737975"/>
              <a:gd name="connsiteY11749" fmla="*/ 2492681 h 6679095"/>
              <a:gd name="connsiteX11750" fmla="*/ 6408602 w 11737975"/>
              <a:gd name="connsiteY11750" fmla="*/ 2492311 h 6679095"/>
              <a:gd name="connsiteX11751" fmla="*/ 6397755 w 11737975"/>
              <a:gd name="connsiteY11751" fmla="*/ 2474323 h 6679095"/>
              <a:gd name="connsiteX11752" fmla="*/ 6686192 w 11737975"/>
              <a:gd name="connsiteY11752" fmla="*/ 2473352 h 6679095"/>
              <a:gd name="connsiteX11753" fmla="*/ 6669285 w 11737975"/>
              <a:gd name="connsiteY11753" fmla="*/ 2476381 h 6679095"/>
              <a:gd name="connsiteX11754" fmla="*/ 6668211 w 11737975"/>
              <a:gd name="connsiteY11754" fmla="*/ 2480909 h 6679095"/>
              <a:gd name="connsiteX11755" fmla="*/ 6683854 w 11737975"/>
              <a:gd name="connsiteY11755" fmla="*/ 2483535 h 6679095"/>
              <a:gd name="connsiteX11756" fmla="*/ 6687173 w 11737975"/>
              <a:gd name="connsiteY11756" fmla="*/ 2480659 h 6679095"/>
              <a:gd name="connsiteX11757" fmla="*/ 6686192 w 11737975"/>
              <a:gd name="connsiteY11757" fmla="*/ 2473352 h 6679095"/>
              <a:gd name="connsiteX11758" fmla="*/ 6090552 w 11737975"/>
              <a:gd name="connsiteY11758" fmla="*/ 2471171 h 6679095"/>
              <a:gd name="connsiteX11759" fmla="*/ 6088786 w 11737975"/>
              <a:gd name="connsiteY11759" fmla="*/ 2483943 h 6679095"/>
              <a:gd name="connsiteX11760" fmla="*/ 6114695 w 11737975"/>
              <a:gd name="connsiteY11760" fmla="*/ 2482682 h 6679095"/>
              <a:gd name="connsiteX11761" fmla="*/ 6106560 w 11737975"/>
              <a:gd name="connsiteY11761" fmla="*/ 2473097 h 6679095"/>
              <a:gd name="connsiteX11762" fmla="*/ 6090552 w 11737975"/>
              <a:gd name="connsiteY11762" fmla="*/ 2471171 h 6679095"/>
              <a:gd name="connsiteX11763" fmla="*/ 5832633 w 11737975"/>
              <a:gd name="connsiteY11763" fmla="*/ 2469434 h 6679095"/>
              <a:gd name="connsiteX11764" fmla="*/ 5828513 w 11737975"/>
              <a:gd name="connsiteY11764" fmla="*/ 2479175 h 6679095"/>
              <a:gd name="connsiteX11765" fmla="*/ 5840869 w 11737975"/>
              <a:gd name="connsiteY11765" fmla="*/ 2483482 h 6679095"/>
              <a:gd name="connsiteX11766" fmla="*/ 5832633 w 11737975"/>
              <a:gd name="connsiteY11766" fmla="*/ 2469434 h 6679095"/>
              <a:gd name="connsiteX11767" fmla="*/ 6269816 w 11737975"/>
              <a:gd name="connsiteY11767" fmla="*/ 2466786 h 6679095"/>
              <a:gd name="connsiteX11768" fmla="*/ 6304484 w 11737975"/>
              <a:gd name="connsiteY11768" fmla="*/ 2488897 h 6679095"/>
              <a:gd name="connsiteX11769" fmla="*/ 6319709 w 11737975"/>
              <a:gd name="connsiteY11769" fmla="*/ 2488606 h 6679095"/>
              <a:gd name="connsiteX11770" fmla="*/ 6318718 w 11737975"/>
              <a:gd name="connsiteY11770" fmla="*/ 2489649 h 6679095"/>
              <a:gd name="connsiteX11771" fmla="*/ 6311679 w 11737975"/>
              <a:gd name="connsiteY11771" fmla="*/ 2489607 h 6679095"/>
              <a:gd name="connsiteX11772" fmla="*/ 6310933 w 11737975"/>
              <a:gd name="connsiteY11772" fmla="*/ 2489336 h 6679095"/>
              <a:gd name="connsiteX11773" fmla="*/ 6310783 w 11737975"/>
              <a:gd name="connsiteY11773" fmla="*/ 2489601 h 6679095"/>
              <a:gd name="connsiteX11774" fmla="*/ 6309296 w 11737975"/>
              <a:gd name="connsiteY11774" fmla="*/ 2489592 h 6679095"/>
              <a:gd name="connsiteX11775" fmla="*/ 6290526 w 11737975"/>
              <a:gd name="connsiteY11775" fmla="*/ 2495594 h 6679095"/>
              <a:gd name="connsiteX11776" fmla="*/ 6287421 w 11737975"/>
              <a:gd name="connsiteY11776" fmla="*/ 2499058 h 6679095"/>
              <a:gd name="connsiteX11777" fmla="*/ 6285273 w 11737975"/>
              <a:gd name="connsiteY11777" fmla="*/ 2495409 h 6679095"/>
              <a:gd name="connsiteX11778" fmla="*/ 6276756 w 11737975"/>
              <a:gd name="connsiteY11778" fmla="*/ 2495586 h 6679095"/>
              <a:gd name="connsiteX11779" fmla="*/ 6275854 w 11737975"/>
              <a:gd name="connsiteY11779" fmla="*/ 2496723 h 6679095"/>
              <a:gd name="connsiteX11780" fmla="*/ 6271509 w 11737975"/>
              <a:gd name="connsiteY11780" fmla="*/ 2495645 h 6679095"/>
              <a:gd name="connsiteX11781" fmla="*/ 6265245 w 11737975"/>
              <a:gd name="connsiteY11781" fmla="*/ 2503381 h 6679095"/>
              <a:gd name="connsiteX11782" fmla="*/ 6272575 w 11737975"/>
              <a:gd name="connsiteY11782" fmla="*/ 2504627 h 6679095"/>
              <a:gd name="connsiteX11783" fmla="*/ 6272842 w 11737975"/>
              <a:gd name="connsiteY11783" fmla="*/ 2507071 h 6679095"/>
              <a:gd name="connsiteX11784" fmla="*/ 6279958 w 11737975"/>
              <a:gd name="connsiteY11784" fmla="*/ 2515755 h 6679095"/>
              <a:gd name="connsiteX11785" fmla="*/ 6291224 w 11737975"/>
              <a:gd name="connsiteY11785" fmla="*/ 2510228 h 6679095"/>
              <a:gd name="connsiteX11786" fmla="*/ 6289749 w 11737975"/>
              <a:gd name="connsiteY11786" fmla="*/ 2503555 h 6679095"/>
              <a:gd name="connsiteX11787" fmla="*/ 6294315 w 11737975"/>
              <a:gd name="connsiteY11787" fmla="*/ 2504204 h 6679095"/>
              <a:gd name="connsiteX11788" fmla="*/ 6312605 w 11737975"/>
              <a:gd name="connsiteY11788" fmla="*/ 2502929 h 6679095"/>
              <a:gd name="connsiteX11789" fmla="*/ 6321704 w 11737975"/>
              <a:gd name="connsiteY11789" fmla="*/ 2505354 h 6679095"/>
              <a:gd name="connsiteX11790" fmla="*/ 6315771 w 11737975"/>
              <a:gd name="connsiteY11790" fmla="*/ 2507581 h 6679095"/>
              <a:gd name="connsiteX11791" fmla="*/ 6310225 w 11737975"/>
              <a:gd name="connsiteY11791" fmla="*/ 2516801 h 6679095"/>
              <a:gd name="connsiteX11792" fmla="*/ 6339980 w 11737975"/>
              <a:gd name="connsiteY11792" fmla="*/ 2520137 h 6679095"/>
              <a:gd name="connsiteX11793" fmla="*/ 6346708 w 11737975"/>
              <a:gd name="connsiteY11793" fmla="*/ 2512746 h 6679095"/>
              <a:gd name="connsiteX11794" fmla="*/ 6324308 w 11737975"/>
              <a:gd name="connsiteY11794" fmla="*/ 2504673 h 6679095"/>
              <a:gd name="connsiteX11795" fmla="*/ 6324293 w 11737975"/>
              <a:gd name="connsiteY11795" fmla="*/ 2502297 h 6679095"/>
              <a:gd name="connsiteX11796" fmla="*/ 6324670 w 11737975"/>
              <a:gd name="connsiteY11796" fmla="*/ 2501204 h 6679095"/>
              <a:gd name="connsiteX11797" fmla="*/ 6326714 w 11737975"/>
              <a:gd name="connsiteY11797" fmla="*/ 2498990 h 6679095"/>
              <a:gd name="connsiteX11798" fmla="*/ 6327517 w 11737975"/>
              <a:gd name="connsiteY11798" fmla="*/ 2497661 h 6679095"/>
              <a:gd name="connsiteX11799" fmla="*/ 6339535 w 11737975"/>
              <a:gd name="connsiteY11799" fmla="*/ 2493738 h 6679095"/>
              <a:gd name="connsiteX11800" fmla="*/ 6348179 w 11737975"/>
              <a:gd name="connsiteY11800" fmla="*/ 2472311 h 6679095"/>
              <a:gd name="connsiteX11801" fmla="*/ 6333121 w 11737975"/>
              <a:gd name="connsiteY11801" fmla="*/ 2477371 h 6679095"/>
              <a:gd name="connsiteX11802" fmla="*/ 6322377 w 11737975"/>
              <a:gd name="connsiteY11802" fmla="*/ 2472662 h 6679095"/>
              <a:gd name="connsiteX11803" fmla="*/ 6269816 w 11737975"/>
              <a:gd name="connsiteY11803" fmla="*/ 2466786 h 6679095"/>
              <a:gd name="connsiteX11804" fmla="*/ 5799242 w 11737975"/>
              <a:gd name="connsiteY11804" fmla="*/ 2462414 h 6679095"/>
              <a:gd name="connsiteX11805" fmla="*/ 5794615 w 11737975"/>
              <a:gd name="connsiteY11805" fmla="*/ 2462527 h 6679095"/>
              <a:gd name="connsiteX11806" fmla="*/ 5793313 w 11737975"/>
              <a:gd name="connsiteY11806" fmla="*/ 2466193 h 6679095"/>
              <a:gd name="connsiteX11807" fmla="*/ 5786897 w 11737975"/>
              <a:gd name="connsiteY11807" fmla="*/ 2468808 h 6679095"/>
              <a:gd name="connsiteX11808" fmla="*/ 5788454 w 11737975"/>
              <a:gd name="connsiteY11808" fmla="*/ 2474872 h 6679095"/>
              <a:gd name="connsiteX11809" fmla="*/ 5806029 w 11737975"/>
              <a:gd name="connsiteY11809" fmla="*/ 2491671 h 6679095"/>
              <a:gd name="connsiteX11810" fmla="*/ 5811541 w 11737975"/>
              <a:gd name="connsiteY11810" fmla="*/ 2486739 h 6679095"/>
              <a:gd name="connsiteX11811" fmla="*/ 5804354 w 11737975"/>
              <a:gd name="connsiteY11811" fmla="*/ 2466271 h 6679095"/>
              <a:gd name="connsiteX11812" fmla="*/ 5800822 w 11737975"/>
              <a:gd name="connsiteY11812" fmla="*/ 2465819 h 6679095"/>
              <a:gd name="connsiteX11813" fmla="*/ 6490505 w 11737975"/>
              <a:gd name="connsiteY11813" fmla="*/ 2461644 h 6679095"/>
              <a:gd name="connsiteX11814" fmla="*/ 6484259 w 11737975"/>
              <a:gd name="connsiteY11814" fmla="*/ 2466037 h 6679095"/>
              <a:gd name="connsiteX11815" fmla="*/ 6483818 w 11737975"/>
              <a:gd name="connsiteY11815" fmla="*/ 2473795 h 6679095"/>
              <a:gd name="connsiteX11816" fmla="*/ 6507425 w 11737975"/>
              <a:gd name="connsiteY11816" fmla="*/ 2464496 h 6679095"/>
              <a:gd name="connsiteX11817" fmla="*/ 6490505 w 11737975"/>
              <a:gd name="connsiteY11817" fmla="*/ 2461644 h 6679095"/>
              <a:gd name="connsiteX11818" fmla="*/ 5844386 w 11737975"/>
              <a:gd name="connsiteY11818" fmla="*/ 2456883 h 6679095"/>
              <a:gd name="connsiteX11819" fmla="*/ 5840949 w 11737975"/>
              <a:gd name="connsiteY11819" fmla="*/ 2459022 h 6679095"/>
              <a:gd name="connsiteX11820" fmla="*/ 5829200 w 11737975"/>
              <a:gd name="connsiteY11820" fmla="*/ 2457881 h 6679095"/>
              <a:gd name="connsiteX11821" fmla="*/ 5837676 w 11737975"/>
              <a:gd name="connsiteY11821" fmla="*/ 2463895 h 6679095"/>
              <a:gd name="connsiteX11822" fmla="*/ 5837047 w 11737975"/>
              <a:gd name="connsiteY11822" fmla="*/ 2470403 h 6679095"/>
              <a:gd name="connsiteX11823" fmla="*/ 5845561 w 11737975"/>
              <a:gd name="connsiteY11823" fmla="*/ 2476428 h 6679095"/>
              <a:gd name="connsiteX11824" fmla="*/ 5848568 w 11737975"/>
              <a:gd name="connsiteY11824" fmla="*/ 2467764 h 6679095"/>
              <a:gd name="connsiteX11825" fmla="*/ 5847400 w 11737975"/>
              <a:gd name="connsiteY11825" fmla="*/ 2464724 h 6679095"/>
              <a:gd name="connsiteX11826" fmla="*/ 5851843 w 11737975"/>
              <a:gd name="connsiteY11826" fmla="*/ 2464144 h 6679095"/>
              <a:gd name="connsiteX11827" fmla="*/ 5845875 w 11737975"/>
              <a:gd name="connsiteY11827" fmla="*/ 2460757 h 6679095"/>
              <a:gd name="connsiteX11828" fmla="*/ 6155876 w 11737975"/>
              <a:gd name="connsiteY11828" fmla="*/ 2455399 h 6679095"/>
              <a:gd name="connsiteX11829" fmla="*/ 6138032 w 11737975"/>
              <a:gd name="connsiteY11829" fmla="*/ 2461568 h 6679095"/>
              <a:gd name="connsiteX11830" fmla="*/ 6154851 w 11737975"/>
              <a:gd name="connsiteY11830" fmla="*/ 2472594 h 6679095"/>
              <a:gd name="connsiteX11831" fmla="*/ 6166064 w 11737975"/>
              <a:gd name="connsiteY11831" fmla="*/ 2469968 h 6679095"/>
              <a:gd name="connsiteX11832" fmla="*/ 6163401 w 11737975"/>
              <a:gd name="connsiteY11832" fmla="*/ 2488879 h 6679095"/>
              <a:gd name="connsiteX11833" fmla="*/ 6187497 w 11737975"/>
              <a:gd name="connsiteY11833" fmla="*/ 2488397 h 6679095"/>
              <a:gd name="connsiteX11834" fmla="*/ 6168271 w 11737975"/>
              <a:gd name="connsiteY11834" fmla="*/ 2469451 h 6679095"/>
              <a:gd name="connsiteX11835" fmla="*/ 6168916 w 11737975"/>
              <a:gd name="connsiteY11835" fmla="*/ 2469300 h 6679095"/>
              <a:gd name="connsiteX11836" fmla="*/ 6155876 w 11737975"/>
              <a:gd name="connsiteY11836" fmla="*/ 2455399 h 6679095"/>
              <a:gd name="connsiteX11837" fmla="*/ 6795268 w 11737975"/>
              <a:gd name="connsiteY11837" fmla="*/ 2453577 h 6679095"/>
              <a:gd name="connsiteX11838" fmla="*/ 6813124 w 11737975"/>
              <a:gd name="connsiteY11838" fmla="*/ 2465013 h 6679095"/>
              <a:gd name="connsiteX11839" fmla="*/ 6795268 w 11737975"/>
              <a:gd name="connsiteY11839" fmla="*/ 2453577 h 6679095"/>
              <a:gd name="connsiteX11840" fmla="*/ 5815214 w 11737975"/>
              <a:gd name="connsiteY11840" fmla="*/ 2449474 h 6679095"/>
              <a:gd name="connsiteX11841" fmla="*/ 5816297 w 11737975"/>
              <a:gd name="connsiteY11841" fmla="*/ 2484830 h 6679095"/>
              <a:gd name="connsiteX11842" fmla="*/ 5815214 w 11737975"/>
              <a:gd name="connsiteY11842" fmla="*/ 2449474 h 6679095"/>
              <a:gd name="connsiteX11843" fmla="*/ 5977544 w 11737975"/>
              <a:gd name="connsiteY11843" fmla="*/ 2442595 h 6679095"/>
              <a:gd name="connsiteX11844" fmla="*/ 5966690 w 11737975"/>
              <a:gd name="connsiteY11844" fmla="*/ 2446460 h 6679095"/>
              <a:gd name="connsiteX11845" fmla="*/ 5968798 w 11737975"/>
              <a:gd name="connsiteY11845" fmla="*/ 2459308 h 6679095"/>
              <a:gd name="connsiteX11846" fmla="*/ 5977544 w 11737975"/>
              <a:gd name="connsiteY11846" fmla="*/ 2442595 h 6679095"/>
              <a:gd name="connsiteX11847" fmla="*/ 6936946 w 11737975"/>
              <a:gd name="connsiteY11847" fmla="*/ 2439949 h 6679095"/>
              <a:gd name="connsiteX11848" fmla="*/ 6924718 w 11737975"/>
              <a:gd name="connsiteY11848" fmla="*/ 2440845 h 6679095"/>
              <a:gd name="connsiteX11849" fmla="*/ 6919058 w 11737975"/>
              <a:gd name="connsiteY11849" fmla="*/ 2445953 h 6679095"/>
              <a:gd name="connsiteX11850" fmla="*/ 6917316 w 11737975"/>
              <a:gd name="connsiteY11850" fmla="*/ 2455237 h 6679095"/>
              <a:gd name="connsiteX11851" fmla="*/ 6948754 w 11737975"/>
              <a:gd name="connsiteY11851" fmla="*/ 2470658 h 6679095"/>
              <a:gd name="connsiteX11852" fmla="*/ 6936946 w 11737975"/>
              <a:gd name="connsiteY11852" fmla="*/ 2439949 h 6679095"/>
              <a:gd name="connsiteX11853" fmla="*/ 7020777 w 11737975"/>
              <a:gd name="connsiteY11853" fmla="*/ 2439307 h 6679095"/>
              <a:gd name="connsiteX11854" fmla="*/ 7050374 w 11737975"/>
              <a:gd name="connsiteY11854" fmla="*/ 2469372 h 6679095"/>
              <a:gd name="connsiteX11855" fmla="*/ 7020777 w 11737975"/>
              <a:gd name="connsiteY11855" fmla="*/ 2439307 h 6679095"/>
              <a:gd name="connsiteX11856" fmla="*/ 6371607 w 11737975"/>
              <a:gd name="connsiteY11856" fmla="*/ 2437409 h 6679095"/>
              <a:gd name="connsiteX11857" fmla="*/ 6371608 w 11737975"/>
              <a:gd name="connsiteY11857" fmla="*/ 2437410 h 6679095"/>
              <a:gd name="connsiteX11858" fmla="*/ 6371607 w 11737975"/>
              <a:gd name="connsiteY11858" fmla="*/ 2437412 h 6679095"/>
              <a:gd name="connsiteX11859" fmla="*/ 5949111 w 11737975"/>
              <a:gd name="connsiteY11859" fmla="*/ 2434188 h 6679095"/>
              <a:gd name="connsiteX11860" fmla="*/ 5959901 w 11737975"/>
              <a:gd name="connsiteY11860" fmla="*/ 2472733 h 6679095"/>
              <a:gd name="connsiteX11861" fmla="*/ 5949111 w 11737975"/>
              <a:gd name="connsiteY11861" fmla="*/ 2434188 h 6679095"/>
              <a:gd name="connsiteX11862" fmla="*/ 6468200 w 11737975"/>
              <a:gd name="connsiteY11862" fmla="*/ 2431186 h 6679095"/>
              <a:gd name="connsiteX11863" fmla="*/ 6476847 w 11737975"/>
              <a:gd name="connsiteY11863" fmla="*/ 2457571 h 6679095"/>
              <a:gd name="connsiteX11864" fmla="*/ 6468200 w 11737975"/>
              <a:gd name="connsiteY11864" fmla="*/ 2431186 h 6679095"/>
              <a:gd name="connsiteX11865" fmla="*/ 6391713 w 11737975"/>
              <a:gd name="connsiteY11865" fmla="*/ 2425230 h 6679095"/>
              <a:gd name="connsiteX11866" fmla="*/ 6387074 w 11737975"/>
              <a:gd name="connsiteY11866" fmla="*/ 2426503 h 6679095"/>
              <a:gd name="connsiteX11867" fmla="*/ 6386576 w 11737975"/>
              <a:gd name="connsiteY11867" fmla="*/ 2432333 h 6679095"/>
              <a:gd name="connsiteX11868" fmla="*/ 6390226 w 11737975"/>
              <a:gd name="connsiteY11868" fmla="*/ 2435453 h 6679095"/>
              <a:gd name="connsiteX11869" fmla="*/ 6387418 w 11737975"/>
              <a:gd name="connsiteY11869" fmla="*/ 2435825 h 6679095"/>
              <a:gd name="connsiteX11870" fmla="*/ 6382457 w 11737975"/>
              <a:gd name="connsiteY11870" fmla="*/ 2448136 h 6679095"/>
              <a:gd name="connsiteX11871" fmla="*/ 6409277 w 11737975"/>
              <a:gd name="connsiteY11871" fmla="*/ 2439807 h 6679095"/>
              <a:gd name="connsiteX11872" fmla="*/ 6401212 w 11737975"/>
              <a:gd name="connsiteY11872" fmla="*/ 2434000 h 6679095"/>
              <a:gd name="connsiteX11873" fmla="*/ 6394133 w 11737975"/>
              <a:gd name="connsiteY11873" fmla="*/ 2434936 h 6679095"/>
              <a:gd name="connsiteX11874" fmla="*/ 6394988 w 11737975"/>
              <a:gd name="connsiteY11874" fmla="*/ 2432898 h 6679095"/>
              <a:gd name="connsiteX11875" fmla="*/ 6391713 w 11737975"/>
              <a:gd name="connsiteY11875" fmla="*/ 2425230 h 6679095"/>
              <a:gd name="connsiteX11876" fmla="*/ 5791028 w 11737975"/>
              <a:gd name="connsiteY11876" fmla="*/ 2423237 h 6679095"/>
              <a:gd name="connsiteX11877" fmla="*/ 5777232 w 11737975"/>
              <a:gd name="connsiteY11877" fmla="*/ 2426096 h 6679095"/>
              <a:gd name="connsiteX11878" fmla="*/ 5779340 w 11737975"/>
              <a:gd name="connsiteY11878" fmla="*/ 2438084 h 6679095"/>
              <a:gd name="connsiteX11879" fmla="*/ 5793639 w 11737975"/>
              <a:gd name="connsiteY11879" fmla="*/ 2447681 h 6679095"/>
              <a:gd name="connsiteX11880" fmla="*/ 5798240 w 11737975"/>
              <a:gd name="connsiteY11880" fmla="*/ 2446522 h 6679095"/>
              <a:gd name="connsiteX11881" fmla="*/ 5799103 w 11737975"/>
              <a:gd name="connsiteY11881" fmla="*/ 2447759 h 6679095"/>
              <a:gd name="connsiteX11882" fmla="*/ 5804128 w 11737975"/>
              <a:gd name="connsiteY11882" fmla="*/ 2452245 h 6679095"/>
              <a:gd name="connsiteX11883" fmla="*/ 5806644 w 11737975"/>
              <a:gd name="connsiteY11883" fmla="*/ 2444404 h 6679095"/>
              <a:gd name="connsiteX11884" fmla="*/ 5810954 w 11737975"/>
              <a:gd name="connsiteY11884" fmla="*/ 2443320 h 6679095"/>
              <a:gd name="connsiteX11885" fmla="*/ 5805416 w 11737975"/>
              <a:gd name="connsiteY11885" fmla="*/ 2436705 h 6679095"/>
              <a:gd name="connsiteX11886" fmla="*/ 5803508 w 11737975"/>
              <a:gd name="connsiteY11886" fmla="*/ 2431160 h 6679095"/>
              <a:gd name="connsiteX11887" fmla="*/ 5801690 w 11737975"/>
              <a:gd name="connsiteY11887" fmla="*/ 2432255 h 6679095"/>
              <a:gd name="connsiteX11888" fmla="*/ 5800991 w 11737975"/>
              <a:gd name="connsiteY11888" fmla="*/ 2431421 h 6679095"/>
              <a:gd name="connsiteX11889" fmla="*/ 5791028 w 11737975"/>
              <a:gd name="connsiteY11889" fmla="*/ 2423237 h 6679095"/>
              <a:gd name="connsiteX11890" fmla="*/ 6370149 w 11737975"/>
              <a:gd name="connsiteY11890" fmla="*/ 2414913 h 6679095"/>
              <a:gd name="connsiteX11891" fmla="*/ 6366392 w 11737975"/>
              <a:gd name="connsiteY11891" fmla="*/ 2424576 h 6679095"/>
              <a:gd name="connsiteX11892" fmla="*/ 6371607 w 11737975"/>
              <a:gd name="connsiteY11892" fmla="*/ 2437409 h 6679095"/>
              <a:gd name="connsiteX11893" fmla="*/ 6364983 w 11737975"/>
              <a:gd name="connsiteY11893" fmla="*/ 2434004 h 6679095"/>
              <a:gd name="connsiteX11894" fmla="*/ 6344218 w 11737975"/>
              <a:gd name="connsiteY11894" fmla="*/ 2430700 h 6679095"/>
              <a:gd name="connsiteX11895" fmla="*/ 6343718 w 11737975"/>
              <a:gd name="connsiteY11895" fmla="*/ 2430865 h 6679095"/>
              <a:gd name="connsiteX11896" fmla="*/ 6343436 w 11737975"/>
              <a:gd name="connsiteY11896" fmla="*/ 2429595 h 6679095"/>
              <a:gd name="connsiteX11897" fmla="*/ 6329074 w 11737975"/>
              <a:gd name="connsiteY11897" fmla="*/ 2423981 h 6679095"/>
              <a:gd name="connsiteX11898" fmla="*/ 6313948 w 11737975"/>
              <a:gd name="connsiteY11898" fmla="*/ 2424199 h 6679095"/>
              <a:gd name="connsiteX11899" fmla="*/ 6317402 w 11737975"/>
              <a:gd name="connsiteY11899" fmla="*/ 2442637 h 6679095"/>
              <a:gd name="connsiteX11900" fmla="*/ 6339585 w 11737975"/>
              <a:gd name="connsiteY11900" fmla="*/ 2445382 h 6679095"/>
              <a:gd name="connsiteX11901" fmla="*/ 6345980 w 11737975"/>
              <a:gd name="connsiteY11901" fmla="*/ 2441979 h 6679095"/>
              <a:gd name="connsiteX11902" fmla="*/ 6354836 w 11737975"/>
              <a:gd name="connsiteY11902" fmla="*/ 2446488 h 6679095"/>
              <a:gd name="connsiteX11903" fmla="*/ 6381845 w 11737975"/>
              <a:gd name="connsiteY11903" fmla="*/ 2442673 h 6679095"/>
              <a:gd name="connsiteX11904" fmla="*/ 6371608 w 11737975"/>
              <a:gd name="connsiteY11904" fmla="*/ 2437410 h 6679095"/>
              <a:gd name="connsiteX11905" fmla="*/ 6375247 w 11737975"/>
              <a:gd name="connsiteY11905" fmla="*/ 2426837 h 6679095"/>
              <a:gd name="connsiteX11906" fmla="*/ 6377206 w 11737975"/>
              <a:gd name="connsiteY11906" fmla="*/ 2428537 h 6679095"/>
              <a:gd name="connsiteX11907" fmla="*/ 6381903 w 11737975"/>
              <a:gd name="connsiteY11907" fmla="*/ 2430284 h 6679095"/>
              <a:gd name="connsiteX11908" fmla="*/ 6376983 w 11737975"/>
              <a:gd name="connsiteY11908" fmla="*/ 2419500 h 6679095"/>
              <a:gd name="connsiteX11909" fmla="*/ 6373866 w 11737975"/>
              <a:gd name="connsiteY11909" fmla="*/ 2422542 h 6679095"/>
              <a:gd name="connsiteX11910" fmla="*/ 6439423 w 11737975"/>
              <a:gd name="connsiteY11910" fmla="*/ 2414134 h 6679095"/>
              <a:gd name="connsiteX11911" fmla="*/ 6434427 w 11737975"/>
              <a:gd name="connsiteY11911" fmla="*/ 2424901 h 6679095"/>
              <a:gd name="connsiteX11912" fmla="*/ 6453621 w 11737975"/>
              <a:gd name="connsiteY11912" fmla="*/ 2427221 h 6679095"/>
              <a:gd name="connsiteX11913" fmla="*/ 6451607 w 11737975"/>
              <a:gd name="connsiteY11913" fmla="*/ 2416580 h 6679095"/>
              <a:gd name="connsiteX11914" fmla="*/ 6439423 w 11737975"/>
              <a:gd name="connsiteY11914" fmla="*/ 2414134 h 6679095"/>
              <a:gd name="connsiteX11915" fmla="*/ 6195941 w 11737975"/>
              <a:gd name="connsiteY11915" fmla="*/ 2413335 h 6679095"/>
              <a:gd name="connsiteX11916" fmla="*/ 6181624 w 11737975"/>
              <a:gd name="connsiteY11916" fmla="*/ 2419777 h 6679095"/>
              <a:gd name="connsiteX11917" fmla="*/ 6189978 w 11737975"/>
              <a:gd name="connsiteY11917" fmla="*/ 2430482 h 6679095"/>
              <a:gd name="connsiteX11918" fmla="*/ 6192777 w 11737975"/>
              <a:gd name="connsiteY11918" fmla="*/ 2428286 h 6679095"/>
              <a:gd name="connsiteX11919" fmla="*/ 6186367 w 11737975"/>
              <a:gd name="connsiteY11919" fmla="*/ 2436252 h 6679095"/>
              <a:gd name="connsiteX11920" fmla="*/ 6184581 w 11737975"/>
              <a:gd name="connsiteY11920" fmla="*/ 2439507 h 6679095"/>
              <a:gd name="connsiteX11921" fmla="*/ 6173131 w 11737975"/>
              <a:gd name="connsiteY11921" fmla="*/ 2451863 h 6679095"/>
              <a:gd name="connsiteX11922" fmla="*/ 6170964 w 11737975"/>
              <a:gd name="connsiteY11922" fmla="*/ 2466517 h 6679095"/>
              <a:gd name="connsiteX11923" fmla="*/ 6178233 w 11737975"/>
              <a:gd name="connsiteY11923" fmla="*/ 2465119 h 6679095"/>
              <a:gd name="connsiteX11924" fmla="*/ 6180949 w 11737975"/>
              <a:gd name="connsiteY11924" fmla="*/ 2462848 h 6679095"/>
              <a:gd name="connsiteX11925" fmla="*/ 6183267 w 11737975"/>
              <a:gd name="connsiteY11925" fmla="*/ 2471062 h 6679095"/>
              <a:gd name="connsiteX11926" fmla="*/ 6197673 w 11737975"/>
              <a:gd name="connsiteY11926" fmla="*/ 2451306 h 6679095"/>
              <a:gd name="connsiteX11927" fmla="*/ 6198415 w 11737975"/>
              <a:gd name="connsiteY11927" fmla="*/ 2445458 h 6679095"/>
              <a:gd name="connsiteX11928" fmla="*/ 6202260 w 11737975"/>
              <a:gd name="connsiteY11928" fmla="*/ 2442748 h 6679095"/>
              <a:gd name="connsiteX11929" fmla="*/ 6218244 w 11737975"/>
              <a:gd name="connsiteY11929" fmla="*/ 2443368 h 6679095"/>
              <a:gd name="connsiteX11930" fmla="*/ 6203774 w 11737975"/>
              <a:gd name="connsiteY11930" fmla="*/ 2431917 h 6679095"/>
              <a:gd name="connsiteX11931" fmla="*/ 6196248 w 11737975"/>
              <a:gd name="connsiteY11931" fmla="*/ 2432950 h 6679095"/>
              <a:gd name="connsiteX11932" fmla="*/ 6193665 w 11737975"/>
              <a:gd name="connsiteY11932" fmla="*/ 2427590 h 6679095"/>
              <a:gd name="connsiteX11933" fmla="*/ 6198977 w 11737975"/>
              <a:gd name="connsiteY11933" fmla="*/ 2423421 h 6679095"/>
              <a:gd name="connsiteX11934" fmla="*/ 6195941 w 11737975"/>
              <a:gd name="connsiteY11934" fmla="*/ 2413335 h 6679095"/>
              <a:gd name="connsiteX11935" fmla="*/ 6719285 w 11737975"/>
              <a:gd name="connsiteY11935" fmla="*/ 2409450 h 6679095"/>
              <a:gd name="connsiteX11936" fmla="*/ 6714224 w 11737975"/>
              <a:gd name="connsiteY11936" fmla="*/ 2412899 h 6679095"/>
              <a:gd name="connsiteX11937" fmla="*/ 6713270 w 11737975"/>
              <a:gd name="connsiteY11937" fmla="*/ 2419459 h 6679095"/>
              <a:gd name="connsiteX11938" fmla="*/ 6726258 w 11737975"/>
              <a:gd name="connsiteY11938" fmla="*/ 2432235 h 6679095"/>
              <a:gd name="connsiteX11939" fmla="*/ 6731309 w 11737975"/>
              <a:gd name="connsiteY11939" fmla="*/ 2413865 h 6679095"/>
              <a:gd name="connsiteX11940" fmla="*/ 6719285 w 11737975"/>
              <a:gd name="connsiteY11940" fmla="*/ 2409450 h 6679095"/>
              <a:gd name="connsiteX11941" fmla="*/ 6332315 w 11737975"/>
              <a:gd name="connsiteY11941" fmla="*/ 2408295 h 6679095"/>
              <a:gd name="connsiteX11942" fmla="*/ 6321010 w 11737975"/>
              <a:gd name="connsiteY11942" fmla="*/ 2408555 h 6679095"/>
              <a:gd name="connsiteX11943" fmla="*/ 6328070 w 11737975"/>
              <a:gd name="connsiteY11943" fmla="*/ 2422346 h 6679095"/>
              <a:gd name="connsiteX11944" fmla="*/ 6332288 w 11737975"/>
              <a:gd name="connsiteY11944" fmla="*/ 2421517 h 6679095"/>
              <a:gd name="connsiteX11945" fmla="*/ 6332315 w 11737975"/>
              <a:gd name="connsiteY11945" fmla="*/ 2408295 h 6679095"/>
              <a:gd name="connsiteX11946" fmla="*/ 6656835 w 11737975"/>
              <a:gd name="connsiteY11946" fmla="*/ 2406527 h 6679095"/>
              <a:gd name="connsiteX11947" fmla="*/ 6654230 w 11737975"/>
              <a:gd name="connsiteY11947" fmla="*/ 2411167 h 6679095"/>
              <a:gd name="connsiteX11948" fmla="*/ 6688130 w 11737975"/>
              <a:gd name="connsiteY11948" fmla="*/ 2421094 h 6679095"/>
              <a:gd name="connsiteX11949" fmla="*/ 6656835 w 11737975"/>
              <a:gd name="connsiteY11949" fmla="*/ 2406527 h 6679095"/>
              <a:gd name="connsiteX11950" fmla="*/ 5864969 w 11737975"/>
              <a:gd name="connsiteY11950" fmla="*/ 2405514 h 6679095"/>
              <a:gd name="connsiteX11951" fmla="*/ 5851412 w 11737975"/>
              <a:gd name="connsiteY11951" fmla="*/ 2417190 h 6679095"/>
              <a:gd name="connsiteX11952" fmla="*/ 5871059 w 11737975"/>
              <a:gd name="connsiteY11952" fmla="*/ 2442064 h 6679095"/>
              <a:gd name="connsiteX11953" fmla="*/ 5864969 w 11737975"/>
              <a:gd name="connsiteY11953" fmla="*/ 2405514 h 6679095"/>
              <a:gd name="connsiteX11954" fmla="*/ 6264268 w 11737975"/>
              <a:gd name="connsiteY11954" fmla="*/ 2404751 h 6679095"/>
              <a:gd name="connsiteX11955" fmla="*/ 6262724 w 11737975"/>
              <a:gd name="connsiteY11955" fmla="*/ 2410185 h 6679095"/>
              <a:gd name="connsiteX11956" fmla="*/ 6262888 w 11737975"/>
              <a:gd name="connsiteY11956" fmla="*/ 2410937 h 6679095"/>
              <a:gd name="connsiteX11957" fmla="*/ 6257922 w 11737975"/>
              <a:gd name="connsiteY11957" fmla="*/ 2407784 h 6679095"/>
              <a:gd name="connsiteX11958" fmla="*/ 6257514 w 11737975"/>
              <a:gd name="connsiteY11958" fmla="*/ 2407610 h 6679095"/>
              <a:gd name="connsiteX11959" fmla="*/ 6257755 w 11737975"/>
              <a:gd name="connsiteY11959" fmla="*/ 2406962 h 6679095"/>
              <a:gd name="connsiteX11960" fmla="*/ 6257153 w 11737975"/>
              <a:gd name="connsiteY11960" fmla="*/ 2405531 h 6679095"/>
              <a:gd name="connsiteX11961" fmla="*/ 6262910 w 11737975"/>
              <a:gd name="connsiteY11961" fmla="*/ 2405837 h 6679095"/>
              <a:gd name="connsiteX11962" fmla="*/ 5840153 w 11737975"/>
              <a:gd name="connsiteY11962" fmla="*/ 2403831 h 6679095"/>
              <a:gd name="connsiteX11963" fmla="*/ 5834704 w 11737975"/>
              <a:gd name="connsiteY11963" fmla="*/ 2419861 h 6679095"/>
              <a:gd name="connsiteX11964" fmla="*/ 5842970 w 11737975"/>
              <a:gd name="connsiteY11964" fmla="*/ 2404708 h 6679095"/>
              <a:gd name="connsiteX11965" fmla="*/ 5840153 w 11737975"/>
              <a:gd name="connsiteY11965" fmla="*/ 2403831 h 6679095"/>
              <a:gd name="connsiteX11966" fmla="*/ 6180976 w 11737975"/>
              <a:gd name="connsiteY11966" fmla="*/ 2402317 h 6679095"/>
              <a:gd name="connsiteX11967" fmla="*/ 6175060 w 11737975"/>
              <a:gd name="connsiteY11967" fmla="*/ 2404263 h 6679095"/>
              <a:gd name="connsiteX11968" fmla="*/ 6176249 w 11737975"/>
              <a:gd name="connsiteY11968" fmla="*/ 2411413 h 6679095"/>
              <a:gd name="connsiteX11969" fmla="*/ 6180976 w 11737975"/>
              <a:gd name="connsiteY11969" fmla="*/ 2402317 h 6679095"/>
              <a:gd name="connsiteX11970" fmla="*/ 6148058 w 11737975"/>
              <a:gd name="connsiteY11970" fmla="*/ 2399432 h 6679095"/>
              <a:gd name="connsiteX11971" fmla="*/ 6144202 w 11737975"/>
              <a:gd name="connsiteY11971" fmla="*/ 2401420 h 6679095"/>
              <a:gd name="connsiteX11972" fmla="*/ 6144536 w 11737975"/>
              <a:gd name="connsiteY11972" fmla="*/ 2408097 h 6679095"/>
              <a:gd name="connsiteX11973" fmla="*/ 6153501 w 11737975"/>
              <a:gd name="connsiteY11973" fmla="*/ 2413362 h 6679095"/>
              <a:gd name="connsiteX11974" fmla="*/ 6154161 w 11737975"/>
              <a:gd name="connsiteY11974" fmla="*/ 2413249 h 6679095"/>
              <a:gd name="connsiteX11975" fmla="*/ 6153256 w 11737975"/>
              <a:gd name="connsiteY11975" fmla="*/ 2418012 h 6679095"/>
              <a:gd name="connsiteX11976" fmla="*/ 6174164 w 11737975"/>
              <a:gd name="connsiteY11976" fmla="*/ 2442528 h 6679095"/>
              <a:gd name="connsiteX11977" fmla="*/ 6161127 w 11737975"/>
              <a:gd name="connsiteY11977" fmla="*/ 2417200 h 6679095"/>
              <a:gd name="connsiteX11978" fmla="*/ 6157126 w 11737975"/>
              <a:gd name="connsiteY11978" fmla="*/ 2412737 h 6679095"/>
              <a:gd name="connsiteX11979" fmla="*/ 6161351 w 11737975"/>
              <a:gd name="connsiteY11979" fmla="*/ 2412011 h 6679095"/>
              <a:gd name="connsiteX11980" fmla="*/ 6148058 w 11737975"/>
              <a:gd name="connsiteY11980" fmla="*/ 2399432 h 6679095"/>
              <a:gd name="connsiteX11981" fmla="*/ 6123526 w 11737975"/>
              <a:gd name="connsiteY11981" fmla="*/ 2397548 h 6679095"/>
              <a:gd name="connsiteX11982" fmla="*/ 6120770 w 11737975"/>
              <a:gd name="connsiteY11982" fmla="*/ 2404823 h 6679095"/>
              <a:gd name="connsiteX11983" fmla="*/ 6128324 w 11737975"/>
              <a:gd name="connsiteY11983" fmla="*/ 2410121 h 6679095"/>
              <a:gd name="connsiteX11984" fmla="*/ 6123526 w 11737975"/>
              <a:gd name="connsiteY11984" fmla="*/ 2397548 h 6679095"/>
              <a:gd name="connsiteX11985" fmla="*/ 7066800 w 11737975"/>
              <a:gd name="connsiteY11985" fmla="*/ 2397304 h 6679095"/>
              <a:gd name="connsiteX11986" fmla="*/ 7060765 w 11737975"/>
              <a:gd name="connsiteY11986" fmla="*/ 2407601 h 6679095"/>
              <a:gd name="connsiteX11987" fmla="*/ 7086295 w 11737975"/>
              <a:gd name="connsiteY11987" fmla="*/ 2419508 h 6679095"/>
              <a:gd name="connsiteX11988" fmla="*/ 7066800 w 11737975"/>
              <a:gd name="connsiteY11988" fmla="*/ 2397304 h 6679095"/>
              <a:gd name="connsiteX11989" fmla="*/ 6405867 w 11737975"/>
              <a:gd name="connsiteY11989" fmla="*/ 2396826 h 6679095"/>
              <a:gd name="connsiteX11990" fmla="*/ 6402770 w 11737975"/>
              <a:gd name="connsiteY11990" fmla="*/ 2398332 h 6679095"/>
              <a:gd name="connsiteX11991" fmla="*/ 6402763 w 11737975"/>
              <a:gd name="connsiteY11991" fmla="*/ 2398286 h 6679095"/>
              <a:gd name="connsiteX11992" fmla="*/ 6395765 w 11737975"/>
              <a:gd name="connsiteY11992" fmla="*/ 2399857 h 6679095"/>
              <a:gd name="connsiteX11993" fmla="*/ 6394357 w 11737975"/>
              <a:gd name="connsiteY11993" fmla="*/ 2398014 h 6679095"/>
              <a:gd name="connsiteX11994" fmla="*/ 6393261 w 11737975"/>
              <a:gd name="connsiteY11994" fmla="*/ 2400420 h 6679095"/>
              <a:gd name="connsiteX11995" fmla="*/ 6387488 w 11737975"/>
              <a:gd name="connsiteY11995" fmla="*/ 2401718 h 6679095"/>
              <a:gd name="connsiteX11996" fmla="*/ 6392102 w 11737975"/>
              <a:gd name="connsiteY11996" fmla="*/ 2409974 h 6679095"/>
              <a:gd name="connsiteX11997" fmla="*/ 6392930 w 11737975"/>
              <a:gd name="connsiteY11997" fmla="*/ 2410076 h 6679095"/>
              <a:gd name="connsiteX11998" fmla="*/ 6393963 w 11737975"/>
              <a:gd name="connsiteY11998" fmla="*/ 2415881 h 6679095"/>
              <a:gd name="connsiteX11999" fmla="*/ 6423861 w 11737975"/>
              <a:gd name="connsiteY11999" fmla="*/ 2443395 h 6679095"/>
              <a:gd name="connsiteX12000" fmla="*/ 6426250 w 11737975"/>
              <a:gd name="connsiteY12000" fmla="*/ 2433003 h 6679095"/>
              <a:gd name="connsiteX12001" fmla="*/ 6424746 w 11737975"/>
              <a:gd name="connsiteY12001" fmla="*/ 2431577 h 6679095"/>
              <a:gd name="connsiteX12002" fmla="*/ 6430818 w 11737975"/>
              <a:gd name="connsiteY12002" fmla="*/ 2426672 h 6679095"/>
              <a:gd name="connsiteX12003" fmla="*/ 6434375 w 11737975"/>
              <a:gd name="connsiteY12003" fmla="*/ 2414185 h 6679095"/>
              <a:gd name="connsiteX12004" fmla="*/ 6423288 w 11737975"/>
              <a:gd name="connsiteY12004" fmla="*/ 2410318 h 6679095"/>
              <a:gd name="connsiteX12005" fmla="*/ 6418532 w 11737975"/>
              <a:gd name="connsiteY12005" fmla="*/ 2410258 h 6679095"/>
              <a:gd name="connsiteX12006" fmla="*/ 6417350 w 11737975"/>
              <a:gd name="connsiteY12006" fmla="*/ 2404255 h 6679095"/>
              <a:gd name="connsiteX12007" fmla="*/ 6405867 w 11737975"/>
              <a:gd name="connsiteY12007" fmla="*/ 2396826 h 6679095"/>
              <a:gd name="connsiteX12008" fmla="*/ 6269915 w 11737975"/>
              <a:gd name="connsiteY12008" fmla="*/ 2394930 h 6679095"/>
              <a:gd name="connsiteX12009" fmla="*/ 6275864 w 11737975"/>
              <a:gd name="connsiteY12009" fmla="*/ 2398239 h 6679095"/>
              <a:gd name="connsiteX12010" fmla="*/ 6273311 w 11737975"/>
              <a:gd name="connsiteY12010" fmla="*/ 2397995 h 6679095"/>
              <a:gd name="connsiteX12011" fmla="*/ 6267853 w 11737975"/>
              <a:gd name="connsiteY12011" fmla="*/ 2401227 h 6679095"/>
              <a:gd name="connsiteX12012" fmla="*/ 5828387 w 11737975"/>
              <a:gd name="connsiteY12012" fmla="*/ 2393522 h 6679095"/>
              <a:gd name="connsiteX12013" fmla="*/ 5821726 w 11737975"/>
              <a:gd name="connsiteY12013" fmla="*/ 2398885 h 6679095"/>
              <a:gd name="connsiteX12014" fmla="*/ 5833143 w 11737975"/>
              <a:gd name="connsiteY12014" fmla="*/ 2408289 h 6679095"/>
              <a:gd name="connsiteX12015" fmla="*/ 5836627 w 11737975"/>
              <a:gd name="connsiteY12015" fmla="*/ 2396498 h 6679095"/>
              <a:gd name="connsiteX12016" fmla="*/ 5828387 w 11737975"/>
              <a:gd name="connsiteY12016" fmla="*/ 2393522 h 6679095"/>
              <a:gd name="connsiteX12017" fmla="*/ 6099142 w 11737975"/>
              <a:gd name="connsiteY12017" fmla="*/ 2392517 h 6679095"/>
              <a:gd name="connsiteX12018" fmla="*/ 6101844 w 11737975"/>
              <a:gd name="connsiteY12018" fmla="*/ 2399679 h 6679095"/>
              <a:gd name="connsiteX12019" fmla="*/ 6104438 w 11737975"/>
              <a:gd name="connsiteY12019" fmla="*/ 2401596 h 6679095"/>
              <a:gd name="connsiteX12020" fmla="*/ 6100857 w 11737975"/>
              <a:gd name="connsiteY12020" fmla="*/ 2402670 h 6679095"/>
              <a:gd name="connsiteX12021" fmla="*/ 6100634 w 11737975"/>
              <a:gd name="connsiteY12021" fmla="*/ 2402475 h 6679095"/>
              <a:gd name="connsiteX12022" fmla="*/ 6093944 w 11737975"/>
              <a:gd name="connsiteY12022" fmla="*/ 2405370 h 6679095"/>
              <a:gd name="connsiteX12023" fmla="*/ 6084539 w 11737975"/>
              <a:gd name="connsiteY12023" fmla="*/ 2402322 h 6679095"/>
              <a:gd name="connsiteX12024" fmla="*/ 6681727 w 11737975"/>
              <a:gd name="connsiteY12024" fmla="*/ 2389276 h 6679095"/>
              <a:gd name="connsiteX12025" fmla="*/ 6682958 w 11737975"/>
              <a:gd name="connsiteY12025" fmla="*/ 2405347 h 6679095"/>
              <a:gd name="connsiteX12026" fmla="*/ 6691336 w 11737975"/>
              <a:gd name="connsiteY12026" fmla="*/ 2401875 h 6679095"/>
              <a:gd name="connsiteX12027" fmla="*/ 6681727 w 11737975"/>
              <a:gd name="connsiteY12027" fmla="*/ 2389276 h 6679095"/>
              <a:gd name="connsiteX12028" fmla="*/ 5680174 w 11737975"/>
              <a:gd name="connsiteY12028" fmla="*/ 2380037 h 6679095"/>
              <a:gd name="connsiteX12029" fmla="*/ 5678450 w 11737975"/>
              <a:gd name="connsiteY12029" fmla="*/ 2387852 h 6679095"/>
              <a:gd name="connsiteX12030" fmla="*/ 5683824 w 11737975"/>
              <a:gd name="connsiteY12030" fmla="*/ 2393847 h 6679095"/>
              <a:gd name="connsiteX12031" fmla="*/ 5684201 w 11737975"/>
              <a:gd name="connsiteY12031" fmla="*/ 2393930 h 6679095"/>
              <a:gd name="connsiteX12032" fmla="*/ 5683308 w 11737975"/>
              <a:gd name="connsiteY12032" fmla="*/ 2400243 h 6679095"/>
              <a:gd name="connsiteX12033" fmla="*/ 5687568 w 11737975"/>
              <a:gd name="connsiteY12033" fmla="*/ 2412574 h 6679095"/>
              <a:gd name="connsiteX12034" fmla="*/ 5696802 w 11737975"/>
              <a:gd name="connsiteY12034" fmla="*/ 2414080 h 6679095"/>
              <a:gd name="connsiteX12035" fmla="*/ 5707131 w 11737975"/>
              <a:gd name="connsiteY12035" fmla="*/ 2394982 h 6679095"/>
              <a:gd name="connsiteX12036" fmla="*/ 5700080 w 11737975"/>
              <a:gd name="connsiteY12036" fmla="*/ 2387081 h 6679095"/>
              <a:gd name="connsiteX12037" fmla="*/ 5694048 w 11737975"/>
              <a:gd name="connsiteY12037" fmla="*/ 2384311 h 6679095"/>
              <a:gd name="connsiteX12038" fmla="*/ 5691501 w 11737975"/>
              <a:gd name="connsiteY12038" fmla="*/ 2382327 h 6679095"/>
              <a:gd name="connsiteX12039" fmla="*/ 5680174 w 11737975"/>
              <a:gd name="connsiteY12039" fmla="*/ 2380037 h 6679095"/>
              <a:gd name="connsiteX12040" fmla="*/ 6352059 w 11737975"/>
              <a:gd name="connsiteY12040" fmla="*/ 2379841 h 6679095"/>
              <a:gd name="connsiteX12041" fmla="*/ 6349318 w 11737975"/>
              <a:gd name="connsiteY12041" fmla="*/ 2380194 h 6679095"/>
              <a:gd name="connsiteX12042" fmla="*/ 6352691 w 11737975"/>
              <a:gd name="connsiteY12042" fmla="*/ 2393845 h 6679095"/>
              <a:gd name="connsiteX12043" fmla="*/ 6352059 w 11737975"/>
              <a:gd name="connsiteY12043" fmla="*/ 2379841 h 6679095"/>
              <a:gd name="connsiteX12044" fmla="*/ 5611753 w 11737975"/>
              <a:gd name="connsiteY12044" fmla="*/ 2378778 h 6679095"/>
              <a:gd name="connsiteX12045" fmla="*/ 5605931 w 11737975"/>
              <a:gd name="connsiteY12045" fmla="*/ 2381680 h 6679095"/>
              <a:gd name="connsiteX12046" fmla="*/ 5604273 w 11737975"/>
              <a:gd name="connsiteY12046" fmla="*/ 2387580 h 6679095"/>
              <a:gd name="connsiteX12047" fmla="*/ 5621292 w 11737975"/>
              <a:gd name="connsiteY12047" fmla="*/ 2397005 h 6679095"/>
              <a:gd name="connsiteX12048" fmla="*/ 5621624 w 11737975"/>
              <a:gd name="connsiteY12048" fmla="*/ 2380722 h 6679095"/>
              <a:gd name="connsiteX12049" fmla="*/ 5611753 w 11737975"/>
              <a:gd name="connsiteY12049" fmla="*/ 2378778 h 6679095"/>
              <a:gd name="connsiteX12050" fmla="*/ 6251371 w 11737975"/>
              <a:gd name="connsiteY12050" fmla="*/ 2376540 h 6679095"/>
              <a:gd name="connsiteX12051" fmla="*/ 6262548 w 11737975"/>
              <a:gd name="connsiteY12051" fmla="*/ 2390834 h 6679095"/>
              <a:gd name="connsiteX12052" fmla="*/ 6264857 w 11737975"/>
              <a:gd name="connsiteY12052" fmla="*/ 2392117 h 6679095"/>
              <a:gd name="connsiteX12053" fmla="*/ 6254334 w 11737975"/>
              <a:gd name="connsiteY12053" fmla="*/ 2390661 h 6679095"/>
              <a:gd name="connsiteX12054" fmla="*/ 6210013 w 11737975"/>
              <a:gd name="connsiteY12054" fmla="*/ 2382531 h 6679095"/>
              <a:gd name="connsiteX12055" fmla="*/ 6207785 w 11737975"/>
              <a:gd name="connsiteY12055" fmla="*/ 2385144 h 6679095"/>
              <a:gd name="connsiteX12056" fmla="*/ 6208931 w 11737975"/>
              <a:gd name="connsiteY12056" fmla="*/ 2390138 h 6679095"/>
              <a:gd name="connsiteX12057" fmla="*/ 6222450 w 11737975"/>
              <a:gd name="connsiteY12057" fmla="*/ 2392870 h 6679095"/>
              <a:gd name="connsiteX12058" fmla="*/ 6237056 w 11737975"/>
              <a:gd name="connsiteY12058" fmla="*/ 2399311 h 6679095"/>
              <a:gd name="connsiteX12059" fmla="*/ 6239556 w 11737975"/>
              <a:gd name="connsiteY12059" fmla="*/ 2410399 h 6679095"/>
              <a:gd name="connsiteX12060" fmla="*/ 6252114 w 11737975"/>
              <a:gd name="connsiteY12060" fmla="*/ 2422202 h 6679095"/>
              <a:gd name="connsiteX12061" fmla="*/ 6253523 w 11737975"/>
              <a:gd name="connsiteY12061" fmla="*/ 2418394 h 6679095"/>
              <a:gd name="connsiteX12062" fmla="*/ 6263892 w 11737975"/>
              <a:gd name="connsiteY12062" fmla="*/ 2420764 h 6679095"/>
              <a:gd name="connsiteX12063" fmla="*/ 6264948 w 11737975"/>
              <a:gd name="connsiteY12063" fmla="*/ 2420387 h 6679095"/>
              <a:gd name="connsiteX12064" fmla="*/ 6264974 w 11737975"/>
              <a:gd name="connsiteY12064" fmla="*/ 2420505 h 6679095"/>
              <a:gd name="connsiteX12065" fmla="*/ 6303091 w 11737975"/>
              <a:gd name="connsiteY12065" fmla="*/ 2417534 h 6679095"/>
              <a:gd name="connsiteX12066" fmla="*/ 6285108 w 11737975"/>
              <a:gd name="connsiteY12066" fmla="*/ 2399118 h 6679095"/>
              <a:gd name="connsiteX12067" fmla="*/ 6278682 w 11737975"/>
              <a:gd name="connsiteY12067" fmla="*/ 2398507 h 6679095"/>
              <a:gd name="connsiteX12068" fmla="*/ 6269169 w 11737975"/>
              <a:gd name="connsiteY12068" fmla="*/ 2381938 h 6679095"/>
              <a:gd name="connsiteX12069" fmla="*/ 6251371 w 11737975"/>
              <a:gd name="connsiteY12069" fmla="*/ 2376540 h 6679095"/>
              <a:gd name="connsiteX12070" fmla="*/ 6292646 w 11737975"/>
              <a:gd name="connsiteY12070" fmla="*/ 2373830 h 6679095"/>
              <a:gd name="connsiteX12071" fmla="*/ 6286802 w 11737975"/>
              <a:gd name="connsiteY12071" fmla="*/ 2381405 h 6679095"/>
              <a:gd name="connsiteX12072" fmla="*/ 6305081 w 11737975"/>
              <a:gd name="connsiteY12072" fmla="*/ 2406545 h 6679095"/>
              <a:gd name="connsiteX12073" fmla="*/ 6292646 w 11737975"/>
              <a:gd name="connsiteY12073" fmla="*/ 2373830 h 6679095"/>
              <a:gd name="connsiteX12074" fmla="*/ 6844101 w 11737975"/>
              <a:gd name="connsiteY12074" fmla="*/ 2373751 h 6679095"/>
              <a:gd name="connsiteX12075" fmla="*/ 6840485 w 11737975"/>
              <a:gd name="connsiteY12075" fmla="*/ 2382327 h 6679095"/>
              <a:gd name="connsiteX12076" fmla="*/ 6844101 w 11737975"/>
              <a:gd name="connsiteY12076" fmla="*/ 2373751 h 6679095"/>
              <a:gd name="connsiteX12077" fmla="*/ 5863078 w 11737975"/>
              <a:gd name="connsiteY12077" fmla="*/ 2370050 h 6679095"/>
              <a:gd name="connsiteX12078" fmla="*/ 5855225 w 11737975"/>
              <a:gd name="connsiteY12078" fmla="*/ 2377792 h 6679095"/>
              <a:gd name="connsiteX12079" fmla="*/ 5864331 w 11737975"/>
              <a:gd name="connsiteY12079" fmla="*/ 2371737 h 6679095"/>
              <a:gd name="connsiteX12080" fmla="*/ 5863078 w 11737975"/>
              <a:gd name="connsiteY12080" fmla="*/ 2370050 h 6679095"/>
              <a:gd name="connsiteX12081" fmla="*/ 5606814 w 11737975"/>
              <a:gd name="connsiteY12081" fmla="*/ 2363089 h 6679095"/>
              <a:gd name="connsiteX12082" fmla="*/ 5595607 w 11737975"/>
              <a:gd name="connsiteY12082" fmla="*/ 2366722 h 6679095"/>
              <a:gd name="connsiteX12083" fmla="*/ 5602945 w 11737975"/>
              <a:gd name="connsiteY12083" fmla="*/ 2372519 h 6679095"/>
              <a:gd name="connsiteX12084" fmla="*/ 5609257 w 11737975"/>
              <a:gd name="connsiteY12084" fmla="*/ 2367420 h 6679095"/>
              <a:gd name="connsiteX12085" fmla="*/ 5606814 w 11737975"/>
              <a:gd name="connsiteY12085" fmla="*/ 2363089 h 6679095"/>
              <a:gd name="connsiteX12086" fmla="*/ 6287662 w 11737975"/>
              <a:gd name="connsiteY12086" fmla="*/ 2359113 h 6679095"/>
              <a:gd name="connsiteX12087" fmla="*/ 6285800 w 11737975"/>
              <a:gd name="connsiteY12087" fmla="*/ 2368529 h 6679095"/>
              <a:gd name="connsiteX12088" fmla="*/ 6296783 w 11737975"/>
              <a:gd name="connsiteY12088" fmla="*/ 2370303 h 6679095"/>
              <a:gd name="connsiteX12089" fmla="*/ 6287662 w 11737975"/>
              <a:gd name="connsiteY12089" fmla="*/ 2359113 h 6679095"/>
              <a:gd name="connsiteX12090" fmla="*/ 6736306 w 11737975"/>
              <a:gd name="connsiteY12090" fmla="*/ 2358375 h 6679095"/>
              <a:gd name="connsiteX12091" fmla="*/ 6721337 w 11737975"/>
              <a:gd name="connsiteY12091" fmla="*/ 2368444 h 6679095"/>
              <a:gd name="connsiteX12092" fmla="*/ 6751880 w 11737975"/>
              <a:gd name="connsiteY12092" fmla="*/ 2389480 h 6679095"/>
              <a:gd name="connsiteX12093" fmla="*/ 6747560 w 11737975"/>
              <a:gd name="connsiteY12093" fmla="*/ 2358923 h 6679095"/>
              <a:gd name="connsiteX12094" fmla="*/ 6736306 w 11737975"/>
              <a:gd name="connsiteY12094" fmla="*/ 2358375 h 6679095"/>
              <a:gd name="connsiteX12095" fmla="*/ 6252000 w 11737975"/>
              <a:gd name="connsiteY12095" fmla="*/ 2356106 h 6679095"/>
              <a:gd name="connsiteX12096" fmla="*/ 6244108 w 11737975"/>
              <a:gd name="connsiteY12096" fmla="*/ 2358162 h 6679095"/>
              <a:gd name="connsiteX12097" fmla="*/ 6257295 w 11737975"/>
              <a:gd name="connsiteY12097" fmla="*/ 2360483 h 6679095"/>
              <a:gd name="connsiteX12098" fmla="*/ 6252000 w 11737975"/>
              <a:gd name="connsiteY12098" fmla="*/ 2356106 h 6679095"/>
              <a:gd name="connsiteX12099" fmla="*/ 6318180 w 11737975"/>
              <a:gd name="connsiteY12099" fmla="*/ 2356040 h 6679095"/>
              <a:gd name="connsiteX12100" fmla="*/ 6325715 w 11737975"/>
              <a:gd name="connsiteY12100" fmla="*/ 2368493 h 6679095"/>
              <a:gd name="connsiteX12101" fmla="*/ 6318180 w 11737975"/>
              <a:gd name="connsiteY12101" fmla="*/ 2356040 h 6679095"/>
              <a:gd name="connsiteX12102" fmla="*/ 6225432 w 11737975"/>
              <a:gd name="connsiteY12102" fmla="*/ 2342477 h 6679095"/>
              <a:gd name="connsiteX12103" fmla="*/ 6223471 w 11737975"/>
              <a:gd name="connsiteY12103" fmla="*/ 2348396 h 6679095"/>
              <a:gd name="connsiteX12104" fmla="*/ 6250966 w 11737975"/>
              <a:gd name="connsiteY12104" fmla="*/ 2346650 h 6679095"/>
              <a:gd name="connsiteX12105" fmla="*/ 6225432 w 11737975"/>
              <a:gd name="connsiteY12105" fmla="*/ 2342477 h 6679095"/>
              <a:gd name="connsiteX12106" fmla="*/ 5809149 w 11737975"/>
              <a:gd name="connsiteY12106" fmla="*/ 2337268 h 6679095"/>
              <a:gd name="connsiteX12107" fmla="*/ 5798523 w 11737975"/>
              <a:gd name="connsiteY12107" fmla="*/ 2349542 h 6679095"/>
              <a:gd name="connsiteX12108" fmla="*/ 5815524 w 11737975"/>
              <a:gd name="connsiteY12108" fmla="*/ 2342058 h 6679095"/>
              <a:gd name="connsiteX12109" fmla="*/ 5809149 w 11737975"/>
              <a:gd name="connsiteY12109" fmla="*/ 2337268 h 6679095"/>
              <a:gd name="connsiteX12110" fmla="*/ 6601742 w 11737975"/>
              <a:gd name="connsiteY12110" fmla="*/ 2336804 h 6679095"/>
              <a:gd name="connsiteX12111" fmla="*/ 6587669 w 11737975"/>
              <a:gd name="connsiteY12111" fmla="*/ 2341048 h 6679095"/>
              <a:gd name="connsiteX12112" fmla="*/ 6592469 w 11737975"/>
              <a:gd name="connsiteY12112" fmla="*/ 2351014 h 6679095"/>
              <a:gd name="connsiteX12113" fmla="*/ 6613106 w 11737975"/>
              <a:gd name="connsiteY12113" fmla="*/ 2340943 h 6679095"/>
              <a:gd name="connsiteX12114" fmla="*/ 6601742 w 11737975"/>
              <a:gd name="connsiteY12114" fmla="*/ 2336804 h 6679095"/>
              <a:gd name="connsiteX12115" fmla="*/ 6899001 w 11737975"/>
              <a:gd name="connsiteY12115" fmla="*/ 2336576 h 6679095"/>
              <a:gd name="connsiteX12116" fmla="*/ 6890324 w 11737975"/>
              <a:gd name="connsiteY12116" fmla="*/ 2338043 h 6679095"/>
              <a:gd name="connsiteX12117" fmla="*/ 6886427 w 11737975"/>
              <a:gd name="connsiteY12117" fmla="*/ 2348814 h 6679095"/>
              <a:gd name="connsiteX12118" fmla="*/ 6901762 w 11737975"/>
              <a:gd name="connsiteY12118" fmla="*/ 2361265 h 6679095"/>
              <a:gd name="connsiteX12119" fmla="*/ 6912646 w 11737975"/>
              <a:gd name="connsiteY12119" fmla="*/ 2347431 h 6679095"/>
              <a:gd name="connsiteX12120" fmla="*/ 6899001 w 11737975"/>
              <a:gd name="connsiteY12120" fmla="*/ 2336576 h 6679095"/>
              <a:gd name="connsiteX12121" fmla="*/ 6565247 w 11737975"/>
              <a:gd name="connsiteY12121" fmla="*/ 2336158 h 6679095"/>
              <a:gd name="connsiteX12122" fmla="*/ 6558802 w 11737975"/>
              <a:gd name="connsiteY12122" fmla="*/ 2340458 h 6679095"/>
              <a:gd name="connsiteX12123" fmla="*/ 6554623 w 11737975"/>
              <a:gd name="connsiteY12123" fmla="*/ 2344124 h 6679095"/>
              <a:gd name="connsiteX12124" fmla="*/ 6535875 w 11737975"/>
              <a:gd name="connsiteY12124" fmla="*/ 2343123 h 6679095"/>
              <a:gd name="connsiteX12125" fmla="*/ 6513650 w 11737975"/>
              <a:gd name="connsiteY12125" fmla="*/ 2351143 h 6679095"/>
              <a:gd name="connsiteX12126" fmla="*/ 6501352 w 11737975"/>
              <a:gd name="connsiteY12126" fmla="*/ 2363625 h 6679095"/>
              <a:gd name="connsiteX12127" fmla="*/ 6501203 w 11737975"/>
              <a:gd name="connsiteY12127" fmla="*/ 2363493 h 6679095"/>
              <a:gd name="connsiteX12128" fmla="*/ 6494834 w 11737975"/>
              <a:gd name="connsiteY12128" fmla="*/ 2362915 h 6679095"/>
              <a:gd name="connsiteX12129" fmla="*/ 6491080 w 11737975"/>
              <a:gd name="connsiteY12129" fmla="*/ 2366916 h 6679095"/>
              <a:gd name="connsiteX12130" fmla="*/ 6496017 w 11737975"/>
              <a:gd name="connsiteY12130" fmla="*/ 2370855 h 6679095"/>
              <a:gd name="connsiteX12131" fmla="*/ 6489508 w 11737975"/>
              <a:gd name="connsiteY12131" fmla="*/ 2386373 h 6679095"/>
              <a:gd name="connsiteX12132" fmla="*/ 6489256 w 11737975"/>
              <a:gd name="connsiteY12132" fmla="*/ 2389938 h 6679095"/>
              <a:gd name="connsiteX12133" fmla="*/ 6478226 w 11737975"/>
              <a:gd name="connsiteY12133" fmla="*/ 2397980 h 6679095"/>
              <a:gd name="connsiteX12134" fmla="*/ 6461828 w 11737975"/>
              <a:gd name="connsiteY12134" fmla="*/ 2407944 h 6679095"/>
              <a:gd name="connsiteX12135" fmla="*/ 6473050 w 11737975"/>
              <a:gd name="connsiteY12135" fmla="*/ 2423984 h 6679095"/>
              <a:gd name="connsiteX12136" fmla="*/ 6488710 w 11737975"/>
              <a:gd name="connsiteY12136" fmla="*/ 2412188 h 6679095"/>
              <a:gd name="connsiteX12137" fmla="*/ 6488934 w 11737975"/>
              <a:gd name="connsiteY12137" fmla="*/ 2412013 h 6679095"/>
              <a:gd name="connsiteX12138" fmla="*/ 6493721 w 11737975"/>
              <a:gd name="connsiteY12138" fmla="*/ 2431519 h 6679095"/>
              <a:gd name="connsiteX12139" fmla="*/ 6507755 w 11737975"/>
              <a:gd name="connsiteY12139" fmla="*/ 2455366 h 6679095"/>
              <a:gd name="connsiteX12140" fmla="*/ 6547382 w 11737975"/>
              <a:gd name="connsiteY12140" fmla="*/ 2476454 h 6679095"/>
              <a:gd name="connsiteX12141" fmla="*/ 6559199 w 11737975"/>
              <a:gd name="connsiteY12141" fmla="*/ 2484411 h 6679095"/>
              <a:gd name="connsiteX12142" fmla="*/ 6540994 w 11737975"/>
              <a:gd name="connsiteY12142" fmla="*/ 2496810 h 6679095"/>
              <a:gd name="connsiteX12143" fmla="*/ 6522858 w 11737975"/>
              <a:gd name="connsiteY12143" fmla="*/ 2524078 h 6679095"/>
              <a:gd name="connsiteX12144" fmla="*/ 6522279 w 11737975"/>
              <a:gd name="connsiteY12144" fmla="*/ 2536964 h 6679095"/>
              <a:gd name="connsiteX12145" fmla="*/ 6573163 w 11737975"/>
              <a:gd name="connsiteY12145" fmla="*/ 2619062 h 6679095"/>
              <a:gd name="connsiteX12146" fmla="*/ 6619612 w 11737975"/>
              <a:gd name="connsiteY12146" fmla="*/ 2632106 h 6679095"/>
              <a:gd name="connsiteX12147" fmla="*/ 6637170 w 11737975"/>
              <a:gd name="connsiteY12147" fmla="*/ 2627251 h 6679095"/>
              <a:gd name="connsiteX12148" fmla="*/ 6639086 w 11737975"/>
              <a:gd name="connsiteY12148" fmla="*/ 2625241 h 6679095"/>
              <a:gd name="connsiteX12149" fmla="*/ 6646196 w 11737975"/>
              <a:gd name="connsiteY12149" fmla="*/ 2624302 h 6679095"/>
              <a:gd name="connsiteX12150" fmla="*/ 6643140 w 11737975"/>
              <a:gd name="connsiteY12150" fmla="*/ 2620991 h 6679095"/>
              <a:gd name="connsiteX12151" fmla="*/ 6649500 w 11737975"/>
              <a:gd name="connsiteY12151" fmla="*/ 2614325 h 6679095"/>
              <a:gd name="connsiteX12152" fmla="*/ 6672849 w 11737975"/>
              <a:gd name="connsiteY12152" fmla="*/ 2587851 h 6679095"/>
              <a:gd name="connsiteX12153" fmla="*/ 6659806 w 11737975"/>
              <a:gd name="connsiteY12153" fmla="*/ 2523299 h 6679095"/>
              <a:gd name="connsiteX12154" fmla="*/ 6639427 w 11737975"/>
              <a:gd name="connsiteY12154" fmla="*/ 2507605 h 6679095"/>
              <a:gd name="connsiteX12155" fmla="*/ 6645073 w 11737975"/>
              <a:gd name="connsiteY12155" fmla="*/ 2504711 h 6679095"/>
              <a:gd name="connsiteX12156" fmla="*/ 6649223 w 11737975"/>
              <a:gd name="connsiteY12156" fmla="*/ 2495469 h 6679095"/>
              <a:gd name="connsiteX12157" fmla="*/ 6629395 w 11737975"/>
              <a:gd name="connsiteY12157" fmla="*/ 2498401 h 6679095"/>
              <a:gd name="connsiteX12158" fmla="*/ 6628905 w 11737975"/>
              <a:gd name="connsiteY12158" fmla="*/ 2498536 h 6679095"/>
              <a:gd name="connsiteX12159" fmla="*/ 6612892 w 11737975"/>
              <a:gd name="connsiteY12159" fmla="*/ 2483407 h 6679095"/>
              <a:gd name="connsiteX12160" fmla="*/ 6583424 w 11737975"/>
              <a:gd name="connsiteY12160" fmla="*/ 2484645 h 6679095"/>
              <a:gd name="connsiteX12161" fmla="*/ 6576948 w 11737975"/>
              <a:gd name="connsiteY12161" fmla="*/ 2481280 h 6679095"/>
              <a:gd name="connsiteX12162" fmla="*/ 6597641 w 11737975"/>
              <a:gd name="connsiteY12162" fmla="*/ 2473722 h 6679095"/>
              <a:gd name="connsiteX12163" fmla="*/ 6614587 w 11737975"/>
              <a:gd name="connsiteY12163" fmla="*/ 2457206 h 6679095"/>
              <a:gd name="connsiteX12164" fmla="*/ 6637654 w 11737975"/>
              <a:gd name="connsiteY12164" fmla="*/ 2454928 h 6679095"/>
              <a:gd name="connsiteX12165" fmla="*/ 6626009 w 11737975"/>
              <a:gd name="connsiteY12165" fmla="*/ 2445271 h 6679095"/>
              <a:gd name="connsiteX12166" fmla="*/ 6622627 w 11737975"/>
              <a:gd name="connsiteY12166" fmla="*/ 2444630 h 6679095"/>
              <a:gd name="connsiteX12167" fmla="*/ 6624313 w 11737975"/>
              <a:gd name="connsiteY12167" fmla="*/ 2441231 h 6679095"/>
              <a:gd name="connsiteX12168" fmla="*/ 6629334 w 11737975"/>
              <a:gd name="connsiteY12168" fmla="*/ 2447829 h 6679095"/>
              <a:gd name="connsiteX12169" fmla="*/ 6644028 w 11737975"/>
              <a:gd name="connsiteY12169" fmla="*/ 2442516 h 6679095"/>
              <a:gd name="connsiteX12170" fmla="*/ 6638600 w 11737975"/>
              <a:gd name="connsiteY12170" fmla="*/ 2430193 h 6679095"/>
              <a:gd name="connsiteX12171" fmla="*/ 6632203 w 11737975"/>
              <a:gd name="connsiteY12171" fmla="*/ 2429008 h 6679095"/>
              <a:gd name="connsiteX12172" fmla="*/ 6626133 w 11737975"/>
              <a:gd name="connsiteY12172" fmla="*/ 2429052 h 6679095"/>
              <a:gd name="connsiteX12173" fmla="*/ 6615376 w 11737975"/>
              <a:gd name="connsiteY12173" fmla="*/ 2397976 h 6679095"/>
              <a:gd name="connsiteX12174" fmla="*/ 6612851 w 11737975"/>
              <a:gd name="connsiteY12174" fmla="*/ 2393877 h 6679095"/>
              <a:gd name="connsiteX12175" fmla="*/ 6613036 w 11737975"/>
              <a:gd name="connsiteY12175" fmla="*/ 2393273 h 6679095"/>
              <a:gd name="connsiteX12176" fmla="*/ 6612321 w 11737975"/>
              <a:gd name="connsiteY12176" fmla="*/ 2393013 h 6679095"/>
              <a:gd name="connsiteX12177" fmla="*/ 6600680 w 11737975"/>
              <a:gd name="connsiteY12177" fmla="*/ 2374116 h 6679095"/>
              <a:gd name="connsiteX12178" fmla="*/ 6582115 w 11737975"/>
              <a:gd name="connsiteY12178" fmla="*/ 2355511 h 6679095"/>
              <a:gd name="connsiteX12179" fmla="*/ 6570266 w 11737975"/>
              <a:gd name="connsiteY12179" fmla="*/ 2349490 h 6679095"/>
              <a:gd name="connsiteX12180" fmla="*/ 6571780 w 11737975"/>
              <a:gd name="connsiteY12180" fmla="*/ 2346066 h 6679095"/>
              <a:gd name="connsiteX12181" fmla="*/ 6565247 w 11737975"/>
              <a:gd name="connsiteY12181" fmla="*/ 2336158 h 6679095"/>
              <a:gd name="connsiteX12182" fmla="*/ 5601194 w 11737975"/>
              <a:gd name="connsiteY12182" fmla="*/ 2335115 h 6679095"/>
              <a:gd name="connsiteX12183" fmla="*/ 5583248 w 11737975"/>
              <a:gd name="connsiteY12183" fmla="*/ 2338358 h 6679095"/>
              <a:gd name="connsiteX12184" fmla="*/ 5579352 w 11737975"/>
              <a:gd name="connsiteY12184" fmla="*/ 2344726 h 6679095"/>
              <a:gd name="connsiteX12185" fmla="*/ 5581244 w 11737975"/>
              <a:gd name="connsiteY12185" fmla="*/ 2355710 h 6679095"/>
              <a:gd name="connsiteX12186" fmla="*/ 5604982 w 11737975"/>
              <a:gd name="connsiteY12186" fmla="*/ 2357527 h 6679095"/>
              <a:gd name="connsiteX12187" fmla="*/ 5605286 w 11737975"/>
              <a:gd name="connsiteY12187" fmla="*/ 2356453 h 6679095"/>
              <a:gd name="connsiteX12188" fmla="*/ 5607103 w 11737975"/>
              <a:gd name="connsiteY12188" fmla="*/ 2357467 h 6679095"/>
              <a:gd name="connsiteX12189" fmla="*/ 5609008 w 11737975"/>
              <a:gd name="connsiteY12189" fmla="*/ 2355388 h 6679095"/>
              <a:gd name="connsiteX12190" fmla="*/ 5606789 w 11737975"/>
              <a:gd name="connsiteY12190" fmla="*/ 2351169 h 6679095"/>
              <a:gd name="connsiteX12191" fmla="*/ 5607885 w 11737975"/>
              <a:gd name="connsiteY12191" fmla="*/ 2347311 h 6679095"/>
              <a:gd name="connsiteX12192" fmla="*/ 5601194 w 11737975"/>
              <a:gd name="connsiteY12192" fmla="*/ 2335115 h 6679095"/>
              <a:gd name="connsiteX12193" fmla="*/ 6751189 w 11737975"/>
              <a:gd name="connsiteY12193" fmla="*/ 2334117 h 6679095"/>
              <a:gd name="connsiteX12194" fmla="*/ 6743257 w 11737975"/>
              <a:gd name="connsiteY12194" fmla="*/ 2342104 h 6679095"/>
              <a:gd name="connsiteX12195" fmla="*/ 6751600 w 11737975"/>
              <a:gd name="connsiteY12195" fmla="*/ 2344222 h 6679095"/>
              <a:gd name="connsiteX12196" fmla="*/ 6751687 w 11737975"/>
              <a:gd name="connsiteY12196" fmla="*/ 2346972 h 6679095"/>
              <a:gd name="connsiteX12197" fmla="*/ 6759106 w 11737975"/>
              <a:gd name="connsiteY12197" fmla="*/ 2357354 h 6679095"/>
              <a:gd name="connsiteX12198" fmla="*/ 6772608 w 11737975"/>
              <a:gd name="connsiteY12198" fmla="*/ 2352330 h 6679095"/>
              <a:gd name="connsiteX12199" fmla="*/ 6767095 w 11737975"/>
              <a:gd name="connsiteY12199" fmla="*/ 2335232 h 6679095"/>
              <a:gd name="connsiteX12200" fmla="*/ 6757249 w 11737975"/>
              <a:gd name="connsiteY12200" fmla="*/ 2334576 h 6679095"/>
              <a:gd name="connsiteX12201" fmla="*/ 6756106 w 11737975"/>
              <a:gd name="connsiteY12201" fmla="*/ 2335753 h 6679095"/>
              <a:gd name="connsiteX12202" fmla="*/ 6797261 w 11737975"/>
              <a:gd name="connsiteY12202" fmla="*/ 2331043 h 6679095"/>
              <a:gd name="connsiteX12203" fmla="*/ 6793885 w 11737975"/>
              <a:gd name="connsiteY12203" fmla="*/ 2335840 h 6679095"/>
              <a:gd name="connsiteX12204" fmla="*/ 6800781 w 11737975"/>
              <a:gd name="connsiteY12204" fmla="*/ 2342697 h 6679095"/>
              <a:gd name="connsiteX12205" fmla="*/ 6809926 w 11737975"/>
              <a:gd name="connsiteY12205" fmla="*/ 2349503 h 6679095"/>
              <a:gd name="connsiteX12206" fmla="*/ 6801178 w 11737975"/>
              <a:gd name="connsiteY12206" fmla="*/ 2351843 h 6679095"/>
              <a:gd name="connsiteX12207" fmla="*/ 6793938 w 11737975"/>
              <a:gd name="connsiteY12207" fmla="*/ 2361553 h 6679095"/>
              <a:gd name="connsiteX12208" fmla="*/ 6827968 w 11737975"/>
              <a:gd name="connsiteY12208" fmla="*/ 2368249 h 6679095"/>
              <a:gd name="connsiteX12209" fmla="*/ 6836407 w 11737975"/>
              <a:gd name="connsiteY12209" fmla="*/ 2360696 h 6679095"/>
              <a:gd name="connsiteX12210" fmla="*/ 6810843 w 11737975"/>
              <a:gd name="connsiteY12210" fmla="*/ 2349258 h 6679095"/>
              <a:gd name="connsiteX12211" fmla="*/ 6810323 w 11737975"/>
              <a:gd name="connsiteY12211" fmla="*/ 2349398 h 6679095"/>
              <a:gd name="connsiteX12212" fmla="*/ 6813292 w 11737975"/>
              <a:gd name="connsiteY12212" fmla="*/ 2342847 h 6679095"/>
              <a:gd name="connsiteX12213" fmla="*/ 6797261 w 11737975"/>
              <a:gd name="connsiteY12213" fmla="*/ 2331043 h 6679095"/>
              <a:gd name="connsiteX12214" fmla="*/ 5839058 w 11737975"/>
              <a:gd name="connsiteY12214" fmla="*/ 2328825 h 6679095"/>
              <a:gd name="connsiteX12215" fmla="*/ 5829074 w 11737975"/>
              <a:gd name="connsiteY12215" fmla="*/ 2351132 h 6679095"/>
              <a:gd name="connsiteX12216" fmla="*/ 5846280 w 11737975"/>
              <a:gd name="connsiteY12216" fmla="*/ 2329678 h 6679095"/>
              <a:gd name="connsiteX12217" fmla="*/ 5839058 w 11737975"/>
              <a:gd name="connsiteY12217" fmla="*/ 2328825 h 6679095"/>
              <a:gd name="connsiteX12218" fmla="*/ 6662488 w 11737975"/>
              <a:gd name="connsiteY12218" fmla="*/ 2319811 h 6679095"/>
              <a:gd name="connsiteX12219" fmla="*/ 6655557 w 11737975"/>
              <a:gd name="connsiteY12219" fmla="*/ 2324984 h 6679095"/>
              <a:gd name="connsiteX12220" fmla="*/ 6654669 w 11737975"/>
              <a:gd name="connsiteY12220" fmla="*/ 2334414 h 6679095"/>
              <a:gd name="connsiteX12221" fmla="*/ 6654329 w 11737975"/>
              <a:gd name="connsiteY12221" fmla="*/ 2334454 h 6679095"/>
              <a:gd name="connsiteX12222" fmla="*/ 6649841 w 11737975"/>
              <a:gd name="connsiteY12222" fmla="*/ 2340784 h 6679095"/>
              <a:gd name="connsiteX12223" fmla="*/ 6650291 w 11737975"/>
              <a:gd name="connsiteY12223" fmla="*/ 2350585 h 6679095"/>
              <a:gd name="connsiteX12224" fmla="*/ 6668147 w 11737975"/>
              <a:gd name="connsiteY12224" fmla="*/ 2356889 h 6679095"/>
              <a:gd name="connsiteX12225" fmla="*/ 6672922 w 11737975"/>
              <a:gd name="connsiteY12225" fmla="*/ 2351119 h 6679095"/>
              <a:gd name="connsiteX12226" fmla="*/ 6687488 w 11737975"/>
              <a:gd name="connsiteY12226" fmla="*/ 2353538 h 6679095"/>
              <a:gd name="connsiteX12227" fmla="*/ 6687485 w 11737975"/>
              <a:gd name="connsiteY12227" fmla="*/ 2354356 h 6679095"/>
              <a:gd name="connsiteX12228" fmla="*/ 6690967 w 11737975"/>
              <a:gd name="connsiteY12228" fmla="*/ 2354115 h 6679095"/>
              <a:gd name="connsiteX12229" fmla="*/ 6692895 w 11737975"/>
              <a:gd name="connsiteY12229" fmla="*/ 2354436 h 6679095"/>
              <a:gd name="connsiteX12230" fmla="*/ 6692853 w 11737975"/>
              <a:gd name="connsiteY12230" fmla="*/ 2353985 h 6679095"/>
              <a:gd name="connsiteX12231" fmla="*/ 6698920 w 11737975"/>
              <a:gd name="connsiteY12231" fmla="*/ 2353567 h 6679095"/>
              <a:gd name="connsiteX12232" fmla="*/ 6700243 w 11737975"/>
              <a:gd name="connsiteY12232" fmla="*/ 2341948 h 6679095"/>
              <a:gd name="connsiteX12233" fmla="*/ 6692989 w 11737975"/>
              <a:gd name="connsiteY12233" fmla="*/ 2337731 h 6679095"/>
              <a:gd name="connsiteX12234" fmla="*/ 6690690 w 11737975"/>
              <a:gd name="connsiteY12234" fmla="*/ 2340559 h 6679095"/>
              <a:gd name="connsiteX12235" fmla="*/ 6683869 w 11737975"/>
              <a:gd name="connsiteY12235" fmla="*/ 2332375 h 6679095"/>
              <a:gd name="connsiteX12236" fmla="*/ 6662488 w 11737975"/>
              <a:gd name="connsiteY12236" fmla="*/ 2319811 h 6679095"/>
              <a:gd name="connsiteX12237" fmla="*/ 7007004 w 11737975"/>
              <a:gd name="connsiteY12237" fmla="*/ 2318211 h 6679095"/>
              <a:gd name="connsiteX12238" fmla="*/ 6999396 w 11737975"/>
              <a:gd name="connsiteY12238" fmla="*/ 2322477 h 6679095"/>
              <a:gd name="connsiteX12239" fmla="*/ 6998180 w 11737975"/>
              <a:gd name="connsiteY12239" fmla="*/ 2331069 h 6679095"/>
              <a:gd name="connsiteX12240" fmla="*/ 7026270 w 11737975"/>
              <a:gd name="connsiteY12240" fmla="*/ 2323083 h 6679095"/>
              <a:gd name="connsiteX12241" fmla="*/ 7007004 w 11737975"/>
              <a:gd name="connsiteY12241" fmla="*/ 2318211 h 6679095"/>
              <a:gd name="connsiteX12242" fmla="*/ 6009788 w 11737975"/>
              <a:gd name="connsiteY12242" fmla="*/ 2315932 h 6679095"/>
              <a:gd name="connsiteX12243" fmla="*/ 6009536 w 11737975"/>
              <a:gd name="connsiteY12243" fmla="*/ 2316385 h 6679095"/>
              <a:gd name="connsiteX12244" fmla="*/ 6008932 w 11737975"/>
              <a:gd name="connsiteY12244" fmla="*/ 2320939 h 6679095"/>
              <a:gd name="connsiteX12245" fmla="*/ 6005089 w 11737975"/>
              <a:gd name="connsiteY12245" fmla="*/ 2318040 h 6679095"/>
              <a:gd name="connsiteX12246" fmla="*/ 5681324 w 11737975"/>
              <a:gd name="connsiteY12246" fmla="*/ 2303248 h 6679095"/>
              <a:gd name="connsiteX12247" fmla="*/ 5678156 w 11737975"/>
              <a:gd name="connsiteY12247" fmla="*/ 2309371 h 6679095"/>
              <a:gd name="connsiteX12248" fmla="*/ 5681209 w 11737975"/>
              <a:gd name="connsiteY12248" fmla="*/ 2317813 h 6679095"/>
              <a:gd name="connsiteX12249" fmla="*/ 5687422 w 11737975"/>
              <a:gd name="connsiteY12249" fmla="*/ 2303454 h 6679095"/>
              <a:gd name="connsiteX12250" fmla="*/ 5681324 w 11737975"/>
              <a:gd name="connsiteY12250" fmla="*/ 2303248 h 6679095"/>
              <a:gd name="connsiteX12251" fmla="*/ 5772589 w 11737975"/>
              <a:gd name="connsiteY12251" fmla="*/ 2302192 h 6679095"/>
              <a:gd name="connsiteX12252" fmla="*/ 5767730 w 11737975"/>
              <a:gd name="connsiteY12252" fmla="*/ 2308696 h 6679095"/>
              <a:gd name="connsiteX12253" fmla="*/ 5777250 w 11737975"/>
              <a:gd name="connsiteY12253" fmla="*/ 2316342 h 6679095"/>
              <a:gd name="connsiteX12254" fmla="*/ 5780646 w 11737975"/>
              <a:gd name="connsiteY12254" fmla="*/ 2303219 h 6679095"/>
              <a:gd name="connsiteX12255" fmla="*/ 5772589 w 11737975"/>
              <a:gd name="connsiteY12255" fmla="*/ 2302192 h 6679095"/>
              <a:gd name="connsiteX12256" fmla="*/ 5642790 w 11737975"/>
              <a:gd name="connsiteY12256" fmla="*/ 2300053 h 6679095"/>
              <a:gd name="connsiteX12257" fmla="*/ 5641943 w 11737975"/>
              <a:gd name="connsiteY12257" fmla="*/ 2303420 h 6679095"/>
              <a:gd name="connsiteX12258" fmla="*/ 5637594 w 11737975"/>
              <a:gd name="connsiteY12258" fmla="*/ 2304874 h 6679095"/>
              <a:gd name="connsiteX12259" fmla="*/ 6608184 w 11737975"/>
              <a:gd name="connsiteY12259" fmla="*/ 2299925 h 6679095"/>
              <a:gd name="connsiteX12260" fmla="*/ 6626507 w 11737975"/>
              <a:gd name="connsiteY12260" fmla="*/ 2313643 h 6679095"/>
              <a:gd name="connsiteX12261" fmla="*/ 6608184 w 11737975"/>
              <a:gd name="connsiteY12261" fmla="*/ 2299925 h 6679095"/>
              <a:gd name="connsiteX12262" fmla="*/ 6037606 w 11737975"/>
              <a:gd name="connsiteY12262" fmla="*/ 2298406 h 6679095"/>
              <a:gd name="connsiteX12263" fmla="*/ 6038243 w 11737975"/>
              <a:gd name="connsiteY12263" fmla="*/ 2299303 h 6679095"/>
              <a:gd name="connsiteX12264" fmla="*/ 6036191 w 11737975"/>
              <a:gd name="connsiteY12264" fmla="*/ 2299503 h 6679095"/>
              <a:gd name="connsiteX12265" fmla="*/ 5458616 w 11737975"/>
              <a:gd name="connsiteY12265" fmla="*/ 2287142 h 6679095"/>
              <a:gd name="connsiteX12266" fmla="*/ 5467830 w 11737975"/>
              <a:gd name="connsiteY12266" fmla="*/ 2289167 h 6679095"/>
              <a:gd name="connsiteX12267" fmla="*/ 5461531 w 11737975"/>
              <a:gd name="connsiteY12267" fmla="*/ 2298131 h 6679095"/>
              <a:gd name="connsiteX12268" fmla="*/ 5461278 w 11737975"/>
              <a:gd name="connsiteY12268" fmla="*/ 2301092 h 6679095"/>
              <a:gd name="connsiteX12269" fmla="*/ 5460340 w 11737975"/>
              <a:gd name="connsiteY12269" fmla="*/ 2299578 h 6679095"/>
              <a:gd name="connsiteX12270" fmla="*/ 5457194 w 11737975"/>
              <a:gd name="connsiteY12270" fmla="*/ 2289868 h 6679095"/>
              <a:gd name="connsiteX12271" fmla="*/ 5443709 w 11737975"/>
              <a:gd name="connsiteY12271" fmla="*/ 2286988 h 6679095"/>
              <a:gd name="connsiteX12272" fmla="*/ 5445454 w 11737975"/>
              <a:gd name="connsiteY12272" fmla="*/ 2291757 h 6679095"/>
              <a:gd name="connsiteX12273" fmla="*/ 5442460 w 11737975"/>
              <a:gd name="connsiteY12273" fmla="*/ 2295191 h 6679095"/>
              <a:gd name="connsiteX12274" fmla="*/ 5440548 w 11737975"/>
              <a:gd name="connsiteY12274" fmla="*/ 2298083 h 6679095"/>
              <a:gd name="connsiteX12275" fmla="*/ 5439906 w 11737975"/>
              <a:gd name="connsiteY12275" fmla="*/ 2297230 h 6679095"/>
              <a:gd name="connsiteX12276" fmla="*/ 5435130 w 11737975"/>
              <a:gd name="connsiteY12276" fmla="*/ 2299881 h 6679095"/>
              <a:gd name="connsiteX12277" fmla="*/ 5433073 w 11737975"/>
              <a:gd name="connsiteY12277" fmla="*/ 2287501 h 6679095"/>
              <a:gd name="connsiteX12278" fmla="*/ 5439626 w 11737975"/>
              <a:gd name="connsiteY12278" fmla="*/ 2287958 h 6679095"/>
              <a:gd name="connsiteX12279" fmla="*/ 5472485 w 11737975"/>
              <a:gd name="connsiteY12279" fmla="*/ 2282058 h 6679095"/>
              <a:gd name="connsiteX12280" fmla="*/ 5495785 w 11737975"/>
              <a:gd name="connsiteY12280" fmla="*/ 2283429 h 6679095"/>
              <a:gd name="connsiteX12281" fmla="*/ 5495854 w 11737975"/>
              <a:gd name="connsiteY12281" fmla="*/ 2288673 h 6679095"/>
              <a:gd name="connsiteX12282" fmla="*/ 5496789 w 11737975"/>
              <a:gd name="connsiteY12282" fmla="*/ 2290411 h 6679095"/>
              <a:gd name="connsiteX12283" fmla="*/ 5492128 w 11737975"/>
              <a:gd name="connsiteY12283" fmla="*/ 2294774 h 6679095"/>
              <a:gd name="connsiteX12284" fmla="*/ 5486408 w 11737975"/>
              <a:gd name="connsiteY12284" fmla="*/ 2311556 h 6679095"/>
              <a:gd name="connsiteX12285" fmla="*/ 5487226 w 11737975"/>
              <a:gd name="connsiteY12285" fmla="*/ 2311501 h 6679095"/>
              <a:gd name="connsiteX12286" fmla="*/ 5486299 w 11737975"/>
              <a:gd name="connsiteY12286" fmla="*/ 2315490 h 6679095"/>
              <a:gd name="connsiteX12287" fmla="*/ 5503114 w 11737975"/>
              <a:gd name="connsiteY12287" fmla="*/ 2330131 h 6679095"/>
              <a:gd name="connsiteX12288" fmla="*/ 5503764 w 11737975"/>
              <a:gd name="connsiteY12288" fmla="*/ 2316478 h 6679095"/>
              <a:gd name="connsiteX12289" fmla="*/ 5494168 w 11737975"/>
              <a:gd name="connsiteY12289" fmla="*/ 2310858 h 6679095"/>
              <a:gd name="connsiteX12290" fmla="*/ 5501270 w 11737975"/>
              <a:gd name="connsiteY12290" fmla="*/ 2305281 h 6679095"/>
              <a:gd name="connsiteX12291" fmla="*/ 5503314 w 11737975"/>
              <a:gd name="connsiteY12291" fmla="*/ 2302543 h 6679095"/>
              <a:gd name="connsiteX12292" fmla="*/ 5505165 w 11737975"/>
              <a:gd name="connsiteY12292" fmla="*/ 2305984 h 6679095"/>
              <a:gd name="connsiteX12293" fmla="*/ 5519799 w 11737975"/>
              <a:gd name="connsiteY12293" fmla="*/ 2321635 h 6679095"/>
              <a:gd name="connsiteX12294" fmla="*/ 5526114 w 11737975"/>
              <a:gd name="connsiteY12294" fmla="*/ 2333086 h 6679095"/>
              <a:gd name="connsiteX12295" fmla="*/ 5512659 w 11737975"/>
              <a:gd name="connsiteY12295" fmla="*/ 2336975 h 6679095"/>
              <a:gd name="connsiteX12296" fmla="*/ 5488956 w 11737975"/>
              <a:gd name="connsiteY12296" fmla="*/ 2330916 h 6679095"/>
              <a:gd name="connsiteX12297" fmla="*/ 5464142 w 11737975"/>
              <a:gd name="connsiteY12297" fmla="*/ 2330921 h 6679095"/>
              <a:gd name="connsiteX12298" fmla="*/ 5459980 w 11737975"/>
              <a:gd name="connsiteY12298" fmla="*/ 2330862 h 6679095"/>
              <a:gd name="connsiteX12299" fmla="*/ 5457535 w 11737975"/>
              <a:gd name="connsiteY12299" fmla="*/ 2327739 h 6679095"/>
              <a:gd name="connsiteX12300" fmla="*/ 5444950 w 11737975"/>
              <a:gd name="connsiteY12300" fmla="*/ 2321517 h 6679095"/>
              <a:gd name="connsiteX12301" fmla="*/ 5436747 w 11737975"/>
              <a:gd name="connsiteY12301" fmla="*/ 2328470 h 6679095"/>
              <a:gd name="connsiteX12302" fmla="*/ 5436507 w 11737975"/>
              <a:gd name="connsiteY12302" fmla="*/ 2329988 h 6679095"/>
              <a:gd name="connsiteX12303" fmla="*/ 5406377 w 11737975"/>
              <a:gd name="connsiteY12303" fmla="*/ 2321779 h 6679095"/>
              <a:gd name="connsiteX12304" fmla="*/ 5403510 w 11737975"/>
              <a:gd name="connsiteY12304" fmla="*/ 2318277 h 6679095"/>
              <a:gd name="connsiteX12305" fmla="*/ 5414945 w 11737975"/>
              <a:gd name="connsiteY12305" fmla="*/ 2322263 h 6679095"/>
              <a:gd name="connsiteX12306" fmla="*/ 5422359 w 11737975"/>
              <a:gd name="connsiteY12306" fmla="*/ 2320470 h 6679095"/>
              <a:gd name="connsiteX12307" fmla="*/ 5425177 w 11737975"/>
              <a:gd name="connsiteY12307" fmla="*/ 2323704 h 6679095"/>
              <a:gd name="connsiteX12308" fmla="*/ 5443746 w 11737975"/>
              <a:gd name="connsiteY12308" fmla="*/ 2315827 h 6679095"/>
              <a:gd name="connsiteX12309" fmla="*/ 5443468 w 11737975"/>
              <a:gd name="connsiteY12309" fmla="*/ 2312349 h 6679095"/>
              <a:gd name="connsiteX12310" fmla="*/ 5446420 w 11737975"/>
              <a:gd name="connsiteY12310" fmla="*/ 2309254 h 6679095"/>
              <a:gd name="connsiteX12311" fmla="*/ 5450177 w 11737975"/>
              <a:gd name="connsiteY12311" fmla="*/ 2302686 h 6679095"/>
              <a:gd name="connsiteX12312" fmla="*/ 5451739 w 11737975"/>
              <a:gd name="connsiteY12312" fmla="*/ 2305992 h 6679095"/>
              <a:gd name="connsiteX12313" fmla="*/ 5454396 w 11737975"/>
              <a:gd name="connsiteY12313" fmla="*/ 2307762 h 6679095"/>
              <a:gd name="connsiteX12314" fmla="*/ 5461714 w 11737975"/>
              <a:gd name="connsiteY12314" fmla="*/ 2318596 h 6679095"/>
              <a:gd name="connsiteX12315" fmla="*/ 5463850 w 11737975"/>
              <a:gd name="connsiteY12315" fmla="*/ 2318251 h 6679095"/>
              <a:gd name="connsiteX12316" fmla="*/ 5465794 w 11737975"/>
              <a:gd name="connsiteY12316" fmla="*/ 2322636 h 6679095"/>
              <a:gd name="connsiteX12317" fmla="*/ 5471088 w 11737975"/>
              <a:gd name="connsiteY12317" fmla="*/ 2317116 h 6679095"/>
              <a:gd name="connsiteX12318" fmla="*/ 5473707 w 11737975"/>
              <a:gd name="connsiteY12318" fmla="*/ 2318304 h 6679095"/>
              <a:gd name="connsiteX12319" fmla="*/ 5482104 w 11737975"/>
              <a:gd name="connsiteY12319" fmla="*/ 2317726 h 6679095"/>
              <a:gd name="connsiteX12320" fmla="*/ 5475130 w 11737975"/>
              <a:gd name="connsiteY12320" fmla="*/ 2312902 h 6679095"/>
              <a:gd name="connsiteX12321" fmla="*/ 5476103 w 11737975"/>
              <a:gd name="connsiteY12321" fmla="*/ 2311886 h 6679095"/>
              <a:gd name="connsiteX12322" fmla="*/ 5482934 w 11737975"/>
              <a:gd name="connsiteY12322" fmla="*/ 2301175 h 6679095"/>
              <a:gd name="connsiteX12323" fmla="*/ 5479100 w 11737975"/>
              <a:gd name="connsiteY12323" fmla="*/ 2286485 h 6679095"/>
              <a:gd name="connsiteX12324" fmla="*/ 5469345 w 11737975"/>
              <a:gd name="connsiteY12324" fmla="*/ 2288577 h 6679095"/>
              <a:gd name="connsiteX12325" fmla="*/ 6579802 w 11737975"/>
              <a:gd name="connsiteY12325" fmla="*/ 2281987 h 6679095"/>
              <a:gd name="connsiteX12326" fmla="*/ 6561682 w 11737975"/>
              <a:gd name="connsiteY12326" fmla="*/ 2288087 h 6679095"/>
              <a:gd name="connsiteX12327" fmla="*/ 6558952 w 11737975"/>
              <a:gd name="connsiteY12327" fmla="*/ 2295493 h 6679095"/>
              <a:gd name="connsiteX12328" fmla="*/ 6554601 w 11737975"/>
              <a:gd name="connsiteY12328" fmla="*/ 2292086 h 6679095"/>
              <a:gd name="connsiteX12329" fmla="*/ 6546580 w 11737975"/>
              <a:gd name="connsiteY12329" fmla="*/ 2294006 h 6679095"/>
              <a:gd name="connsiteX12330" fmla="*/ 6540733 w 11737975"/>
              <a:gd name="connsiteY12330" fmla="*/ 2300617 h 6679095"/>
              <a:gd name="connsiteX12331" fmla="*/ 6567698 w 11737975"/>
              <a:gd name="connsiteY12331" fmla="*/ 2302337 h 6679095"/>
              <a:gd name="connsiteX12332" fmla="*/ 6565521 w 11737975"/>
              <a:gd name="connsiteY12332" fmla="*/ 2300633 h 6679095"/>
              <a:gd name="connsiteX12333" fmla="*/ 6570827 w 11737975"/>
              <a:gd name="connsiteY12333" fmla="*/ 2298270 h 6679095"/>
              <a:gd name="connsiteX12334" fmla="*/ 6579802 w 11737975"/>
              <a:gd name="connsiteY12334" fmla="*/ 2281987 h 6679095"/>
              <a:gd name="connsiteX12335" fmla="*/ 5679611 w 11737975"/>
              <a:gd name="connsiteY12335" fmla="*/ 2279029 h 6679095"/>
              <a:gd name="connsiteX12336" fmla="*/ 5672716 w 11737975"/>
              <a:gd name="connsiteY12336" fmla="*/ 2295048 h 6679095"/>
              <a:gd name="connsiteX12337" fmla="*/ 5681709 w 11737975"/>
              <a:gd name="connsiteY12337" fmla="*/ 2294302 h 6679095"/>
              <a:gd name="connsiteX12338" fmla="*/ 5679611 w 11737975"/>
              <a:gd name="connsiteY12338" fmla="*/ 2279029 h 6679095"/>
              <a:gd name="connsiteX12339" fmla="*/ 6331120 w 11737975"/>
              <a:gd name="connsiteY12339" fmla="*/ 2278103 h 6679095"/>
              <a:gd name="connsiteX12340" fmla="*/ 6323256 w 11737975"/>
              <a:gd name="connsiteY12340" fmla="*/ 2279334 h 6679095"/>
              <a:gd name="connsiteX12341" fmla="*/ 6327890 w 11737975"/>
              <a:gd name="connsiteY12341" fmla="*/ 2283483 h 6679095"/>
              <a:gd name="connsiteX12342" fmla="*/ 6326995 w 11737975"/>
              <a:gd name="connsiteY12342" fmla="*/ 2284937 h 6679095"/>
              <a:gd name="connsiteX12343" fmla="*/ 6328180 w 11737975"/>
              <a:gd name="connsiteY12343" fmla="*/ 2293023 h 6679095"/>
              <a:gd name="connsiteX12344" fmla="*/ 6338606 w 11737975"/>
              <a:gd name="connsiteY12344" fmla="*/ 2295367 h 6679095"/>
              <a:gd name="connsiteX12345" fmla="*/ 6339992 w 11737975"/>
              <a:gd name="connsiteY12345" fmla="*/ 2292241 h 6679095"/>
              <a:gd name="connsiteX12346" fmla="*/ 6346498 w 11737975"/>
              <a:gd name="connsiteY12346" fmla="*/ 2305784 h 6679095"/>
              <a:gd name="connsiteX12347" fmla="*/ 6346678 w 11737975"/>
              <a:gd name="connsiteY12347" fmla="*/ 2306162 h 6679095"/>
              <a:gd name="connsiteX12348" fmla="*/ 6338269 w 11737975"/>
              <a:gd name="connsiteY12348" fmla="*/ 2309530 h 6679095"/>
              <a:gd name="connsiteX12349" fmla="*/ 6341525 w 11737975"/>
              <a:gd name="connsiteY12349" fmla="*/ 2314040 h 6679095"/>
              <a:gd name="connsiteX12350" fmla="*/ 6337274 w 11737975"/>
              <a:gd name="connsiteY12350" fmla="*/ 2317481 h 6679095"/>
              <a:gd name="connsiteX12351" fmla="*/ 6337436 w 11737975"/>
              <a:gd name="connsiteY12351" fmla="*/ 2327679 h 6679095"/>
              <a:gd name="connsiteX12352" fmla="*/ 6336805 w 11737975"/>
              <a:gd name="connsiteY12352" fmla="*/ 2328238 h 6679095"/>
              <a:gd name="connsiteX12353" fmla="*/ 6330313 w 11737975"/>
              <a:gd name="connsiteY12353" fmla="*/ 2328891 h 6679095"/>
              <a:gd name="connsiteX12354" fmla="*/ 6331083 w 11737975"/>
              <a:gd name="connsiteY12354" fmla="*/ 2333300 h 6679095"/>
              <a:gd name="connsiteX12355" fmla="*/ 6329319 w 11737975"/>
              <a:gd name="connsiteY12355" fmla="*/ 2334861 h 6679095"/>
              <a:gd name="connsiteX12356" fmla="*/ 6331960 w 11737975"/>
              <a:gd name="connsiteY12356" fmla="*/ 2338322 h 6679095"/>
              <a:gd name="connsiteX12357" fmla="*/ 6332605 w 11737975"/>
              <a:gd name="connsiteY12357" fmla="*/ 2342013 h 6679095"/>
              <a:gd name="connsiteX12358" fmla="*/ 6336653 w 11737975"/>
              <a:gd name="connsiteY12358" fmla="*/ 2344472 h 6679095"/>
              <a:gd name="connsiteX12359" fmla="*/ 6339093 w 11737975"/>
              <a:gd name="connsiteY12359" fmla="*/ 2347670 h 6679095"/>
              <a:gd name="connsiteX12360" fmla="*/ 6340103 w 11737975"/>
              <a:gd name="connsiteY12360" fmla="*/ 2346568 h 6679095"/>
              <a:gd name="connsiteX12361" fmla="*/ 6342034 w 11737975"/>
              <a:gd name="connsiteY12361" fmla="*/ 2347741 h 6679095"/>
              <a:gd name="connsiteX12362" fmla="*/ 6346477 w 11737975"/>
              <a:gd name="connsiteY12362" fmla="*/ 2339783 h 6679095"/>
              <a:gd name="connsiteX12363" fmla="*/ 6346500 w 11737975"/>
              <a:gd name="connsiteY12363" fmla="*/ 2339584 h 6679095"/>
              <a:gd name="connsiteX12364" fmla="*/ 6350774 w 11737975"/>
              <a:gd name="connsiteY12364" fmla="*/ 2334919 h 6679095"/>
              <a:gd name="connsiteX12365" fmla="*/ 6353865 w 11737975"/>
              <a:gd name="connsiteY12365" fmla="*/ 2332444 h 6679095"/>
              <a:gd name="connsiteX12366" fmla="*/ 6359819 w 11737975"/>
              <a:gd name="connsiteY12366" fmla="*/ 2342916 h 6679095"/>
              <a:gd name="connsiteX12367" fmla="*/ 6390958 w 11737975"/>
              <a:gd name="connsiteY12367" fmla="*/ 2375069 h 6679095"/>
              <a:gd name="connsiteX12368" fmla="*/ 6404279 w 11737975"/>
              <a:gd name="connsiteY12368" fmla="*/ 2374230 h 6679095"/>
              <a:gd name="connsiteX12369" fmla="*/ 6404469 w 11737975"/>
              <a:gd name="connsiteY12369" fmla="*/ 2375688 h 6679095"/>
              <a:gd name="connsiteX12370" fmla="*/ 6432811 w 11737975"/>
              <a:gd name="connsiteY12370" fmla="*/ 2385422 h 6679095"/>
              <a:gd name="connsiteX12371" fmla="*/ 6434535 w 11737975"/>
              <a:gd name="connsiteY12371" fmla="*/ 2370342 h 6679095"/>
              <a:gd name="connsiteX12372" fmla="*/ 6424827 w 11737975"/>
              <a:gd name="connsiteY12372" fmla="*/ 2366073 h 6679095"/>
              <a:gd name="connsiteX12373" fmla="*/ 6426686 w 11737975"/>
              <a:gd name="connsiteY12373" fmla="*/ 2365022 h 6679095"/>
              <a:gd name="connsiteX12374" fmla="*/ 6423081 w 11737975"/>
              <a:gd name="connsiteY12374" fmla="*/ 2309620 h 6679095"/>
              <a:gd name="connsiteX12375" fmla="*/ 6401102 w 11737975"/>
              <a:gd name="connsiteY12375" fmla="*/ 2296500 h 6679095"/>
              <a:gd name="connsiteX12376" fmla="*/ 6369069 w 11737975"/>
              <a:gd name="connsiteY12376" fmla="*/ 2297194 h 6679095"/>
              <a:gd name="connsiteX12377" fmla="*/ 6365951 w 11737975"/>
              <a:gd name="connsiteY12377" fmla="*/ 2298441 h 6679095"/>
              <a:gd name="connsiteX12378" fmla="*/ 6361823 w 11737975"/>
              <a:gd name="connsiteY12378" fmla="*/ 2293374 h 6679095"/>
              <a:gd name="connsiteX12379" fmla="*/ 6357994 w 11737975"/>
              <a:gd name="connsiteY12379" fmla="*/ 2294620 h 6679095"/>
              <a:gd name="connsiteX12380" fmla="*/ 6360060 w 11737975"/>
              <a:gd name="connsiteY12380" fmla="*/ 2300693 h 6679095"/>
              <a:gd name="connsiteX12381" fmla="*/ 6360106 w 11737975"/>
              <a:gd name="connsiteY12381" fmla="*/ 2300783 h 6679095"/>
              <a:gd name="connsiteX12382" fmla="*/ 6356724 w 11737975"/>
              <a:gd name="connsiteY12382" fmla="*/ 2302138 h 6679095"/>
              <a:gd name="connsiteX12383" fmla="*/ 6340878 w 11737975"/>
              <a:gd name="connsiteY12383" fmla="*/ 2287262 h 6679095"/>
              <a:gd name="connsiteX12384" fmla="*/ 6340967 w 11737975"/>
              <a:gd name="connsiteY12384" fmla="*/ 2284502 h 6679095"/>
              <a:gd name="connsiteX12385" fmla="*/ 6334860 w 11737975"/>
              <a:gd name="connsiteY12385" fmla="*/ 2280559 h 6679095"/>
              <a:gd name="connsiteX12386" fmla="*/ 6333718 w 11737975"/>
              <a:gd name="connsiteY12386" fmla="*/ 2280750 h 6679095"/>
              <a:gd name="connsiteX12387" fmla="*/ 5620301 w 11737975"/>
              <a:gd name="connsiteY12387" fmla="*/ 2278044 h 6679095"/>
              <a:gd name="connsiteX12388" fmla="*/ 5626480 w 11737975"/>
              <a:gd name="connsiteY12388" fmla="*/ 2290514 h 6679095"/>
              <a:gd name="connsiteX12389" fmla="*/ 5621897 w 11737975"/>
              <a:gd name="connsiteY12389" fmla="*/ 2305284 h 6679095"/>
              <a:gd name="connsiteX12390" fmla="*/ 5616936 w 11737975"/>
              <a:gd name="connsiteY12390" fmla="*/ 2302122 h 6679095"/>
              <a:gd name="connsiteX12391" fmla="*/ 5611645 w 11737975"/>
              <a:gd name="connsiteY12391" fmla="*/ 2300258 h 6679095"/>
              <a:gd name="connsiteX12392" fmla="*/ 5615247 w 11737975"/>
              <a:gd name="connsiteY12392" fmla="*/ 2280294 h 6679095"/>
              <a:gd name="connsiteX12393" fmla="*/ 5805175 w 11737975"/>
              <a:gd name="connsiteY12393" fmla="*/ 2277959 h 6679095"/>
              <a:gd name="connsiteX12394" fmla="*/ 5805677 w 11737975"/>
              <a:gd name="connsiteY12394" fmla="*/ 2278114 h 6679095"/>
              <a:gd name="connsiteX12395" fmla="*/ 5806262 w 11737975"/>
              <a:gd name="connsiteY12395" fmla="*/ 2278527 h 6679095"/>
              <a:gd name="connsiteX12396" fmla="*/ 5804688 w 11737975"/>
              <a:gd name="connsiteY12396" fmla="*/ 2280027 h 6679095"/>
              <a:gd name="connsiteX12397" fmla="*/ 5882820 w 11737975"/>
              <a:gd name="connsiteY12397" fmla="*/ 2277662 h 6679095"/>
              <a:gd name="connsiteX12398" fmla="*/ 5883257 w 11737975"/>
              <a:gd name="connsiteY12398" fmla="*/ 2278801 h 6679095"/>
              <a:gd name="connsiteX12399" fmla="*/ 5884364 w 11737975"/>
              <a:gd name="connsiteY12399" fmla="*/ 2282919 h 6679095"/>
              <a:gd name="connsiteX12400" fmla="*/ 5879380 w 11737975"/>
              <a:gd name="connsiteY12400" fmla="*/ 2283905 h 6679095"/>
              <a:gd name="connsiteX12401" fmla="*/ 5872922 w 11737975"/>
              <a:gd name="connsiteY12401" fmla="*/ 2288358 h 6679095"/>
              <a:gd name="connsiteX12402" fmla="*/ 5871965 w 11737975"/>
              <a:gd name="connsiteY12402" fmla="*/ 2283744 h 6679095"/>
              <a:gd name="connsiteX12403" fmla="*/ 5871407 w 11737975"/>
              <a:gd name="connsiteY12403" fmla="*/ 2283622 h 6679095"/>
              <a:gd name="connsiteX12404" fmla="*/ 5872567 w 11737975"/>
              <a:gd name="connsiteY12404" fmla="*/ 2280044 h 6679095"/>
              <a:gd name="connsiteX12405" fmla="*/ 5874020 w 11737975"/>
              <a:gd name="connsiteY12405" fmla="*/ 2281459 h 6679095"/>
              <a:gd name="connsiteX12406" fmla="*/ 5881821 w 11737975"/>
              <a:gd name="connsiteY12406" fmla="*/ 2278873 h 6679095"/>
              <a:gd name="connsiteX12407" fmla="*/ 6836742 w 11737975"/>
              <a:gd name="connsiteY12407" fmla="*/ 2269909 h 6679095"/>
              <a:gd name="connsiteX12408" fmla="*/ 6822203 w 11737975"/>
              <a:gd name="connsiteY12408" fmla="*/ 2276083 h 6679095"/>
              <a:gd name="connsiteX12409" fmla="*/ 6822215 w 11737975"/>
              <a:gd name="connsiteY12409" fmla="*/ 2285547 h 6679095"/>
              <a:gd name="connsiteX12410" fmla="*/ 6852880 w 11737975"/>
              <a:gd name="connsiteY12410" fmla="*/ 2271463 h 6679095"/>
              <a:gd name="connsiteX12411" fmla="*/ 6836742 w 11737975"/>
              <a:gd name="connsiteY12411" fmla="*/ 2269909 h 6679095"/>
              <a:gd name="connsiteX12412" fmla="*/ 5697787 w 11737975"/>
              <a:gd name="connsiteY12412" fmla="*/ 2265479 h 6679095"/>
              <a:gd name="connsiteX12413" fmla="*/ 5685167 w 11737975"/>
              <a:gd name="connsiteY12413" fmla="*/ 2270813 h 6679095"/>
              <a:gd name="connsiteX12414" fmla="*/ 5685902 w 11737975"/>
              <a:gd name="connsiteY12414" fmla="*/ 2287032 h 6679095"/>
              <a:gd name="connsiteX12415" fmla="*/ 5693152 w 11737975"/>
              <a:gd name="connsiteY12415" fmla="*/ 2283218 h 6679095"/>
              <a:gd name="connsiteX12416" fmla="*/ 5693320 w 11737975"/>
              <a:gd name="connsiteY12416" fmla="*/ 2283515 h 6679095"/>
              <a:gd name="connsiteX12417" fmla="*/ 5699516 w 11737975"/>
              <a:gd name="connsiteY12417" fmla="*/ 2283309 h 6679095"/>
              <a:gd name="connsiteX12418" fmla="*/ 5699601 w 11737975"/>
              <a:gd name="connsiteY12418" fmla="*/ 2279825 h 6679095"/>
              <a:gd name="connsiteX12419" fmla="*/ 5702262 w 11737975"/>
              <a:gd name="connsiteY12419" fmla="*/ 2278426 h 6679095"/>
              <a:gd name="connsiteX12420" fmla="*/ 5703744 w 11737975"/>
              <a:gd name="connsiteY12420" fmla="*/ 2277067 h 6679095"/>
              <a:gd name="connsiteX12421" fmla="*/ 5706129 w 11737975"/>
              <a:gd name="connsiteY12421" fmla="*/ 2277743 h 6679095"/>
              <a:gd name="connsiteX12422" fmla="*/ 5723199 w 11737975"/>
              <a:gd name="connsiteY12422" fmla="*/ 2280683 h 6679095"/>
              <a:gd name="connsiteX12423" fmla="*/ 5716504 w 11737975"/>
              <a:gd name="connsiteY12423" fmla="*/ 2272629 h 6679095"/>
              <a:gd name="connsiteX12424" fmla="*/ 5709445 w 11737975"/>
              <a:gd name="connsiteY12424" fmla="*/ 2269829 h 6679095"/>
              <a:gd name="connsiteX12425" fmla="*/ 5710867 w 11737975"/>
              <a:gd name="connsiteY12425" fmla="*/ 2266594 h 6679095"/>
              <a:gd name="connsiteX12426" fmla="*/ 5697787 w 11737975"/>
              <a:gd name="connsiteY12426" fmla="*/ 2265479 h 6679095"/>
              <a:gd name="connsiteX12427" fmla="*/ 5358946 w 11737975"/>
              <a:gd name="connsiteY12427" fmla="*/ 2249023 h 6679095"/>
              <a:gd name="connsiteX12428" fmla="*/ 5362862 w 11737975"/>
              <a:gd name="connsiteY12428" fmla="*/ 2252519 h 6679095"/>
              <a:gd name="connsiteX12429" fmla="*/ 5358978 w 11737975"/>
              <a:gd name="connsiteY12429" fmla="*/ 2252319 h 6679095"/>
              <a:gd name="connsiteX12430" fmla="*/ 5354751 w 11737975"/>
              <a:gd name="connsiteY12430" fmla="*/ 2257401 h 6679095"/>
              <a:gd name="connsiteX12431" fmla="*/ 5359271 w 11737975"/>
              <a:gd name="connsiteY12431" fmla="*/ 2263893 h 6679095"/>
              <a:gd name="connsiteX12432" fmla="*/ 5366458 w 11737975"/>
              <a:gd name="connsiteY12432" fmla="*/ 2261540 h 6679095"/>
              <a:gd name="connsiteX12433" fmla="*/ 5365808 w 11737975"/>
              <a:gd name="connsiteY12433" fmla="*/ 2255041 h 6679095"/>
              <a:gd name="connsiteX12434" fmla="*/ 5377711 w 11737975"/>
              <a:gd name="connsiteY12434" fmla="*/ 2259177 h 6679095"/>
              <a:gd name="connsiteX12435" fmla="*/ 5358946 w 11737975"/>
              <a:gd name="connsiteY12435" fmla="*/ 2249023 h 6679095"/>
              <a:gd name="connsiteX12436" fmla="*/ 6502465 w 11737975"/>
              <a:gd name="connsiteY12436" fmla="*/ 2246589 h 6679095"/>
              <a:gd name="connsiteX12437" fmla="*/ 6495449 w 11737975"/>
              <a:gd name="connsiteY12437" fmla="*/ 2250746 h 6679095"/>
              <a:gd name="connsiteX12438" fmla="*/ 6503697 w 11737975"/>
              <a:gd name="connsiteY12438" fmla="*/ 2263239 h 6679095"/>
              <a:gd name="connsiteX12439" fmla="*/ 6512657 w 11737975"/>
              <a:gd name="connsiteY12439" fmla="*/ 2256482 h 6679095"/>
              <a:gd name="connsiteX12440" fmla="*/ 6502465 w 11737975"/>
              <a:gd name="connsiteY12440" fmla="*/ 2246589 h 6679095"/>
              <a:gd name="connsiteX12441" fmla="*/ 6132227 w 11737975"/>
              <a:gd name="connsiteY12441" fmla="*/ 2243553 h 6679095"/>
              <a:gd name="connsiteX12442" fmla="*/ 6125050 w 11737975"/>
              <a:gd name="connsiteY12442" fmla="*/ 2251268 h 6679095"/>
              <a:gd name="connsiteX12443" fmla="*/ 6135464 w 11737975"/>
              <a:gd name="connsiteY12443" fmla="*/ 2246411 h 6679095"/>
              <a:gd name="connsiteX12444" fmla="*/ 6132227 w 11737975"/>
              <a:gd name="connsiteY12444" fmla="*/ 2243553 h 6679095"/>
              <a:gd name="connsiteX12445" fmla="*/ 6082518 w 11737975"/>
              <a:gd name="connsiteY12445" fmla="*/ 2227046 h 6679095"/>
              <a:gd name="connsiteX12446" fmla="*/ 6086892 w 11737975"/>
              <a:gd name="connsiteY12446" fmla="*/ 2233238 h 6679095"/>
              <a:gd name="connsiteX12447" fmla="*/ 6080912 w 11737975"/>
              <a:gd name="connsiteY12447" fmla="*/ 2230591 h 6679095"/>
              <a:gd name="connsiteX12448" fmla="*/ 5405406 w 11737975"/>
              <a:gd name="connsiteY12448" fmla="*/ 2222693 h 6679095"/>
              <a:gd name="connsiteX12449" fmla="*/ 5402086 w 11737975"/>
              <a:gd name="connsiteY12449" fmla="*/ 2228207 h 6679095"/>
              <a:gd name="connsiteX12450" fmla="*/ 5403707 w 11737975"/>
              <a:gd name="connsiteY12450" fmla="*/ 2232391 h 6679095"/>
              <a:gd name="connsiteX12451" fmla="*/ 5401085 w 11737975"/>
              <a:gd name="connsiteY12451" fmla="*/ 2231869 h 6679095"/>
              <a:gd name="connsiteX12452" fmla="*/ 5390678 w 11737975"/>
              <a:gd name="connsiteY12452" fmla="*/ 2242287 h 6679095"/>
              <a:gd name="connsiteX12453" fmla="*/ 5418087 w 11737975"/>
              <a:gd name="connsiteY12453" fmla="*/ 2242609 h 6679095"/>
              <a:gd name="connsiteX12454" fmla="*/ 5413964 w 11737975"/>
              <a:gd name="connsiteY12454" fmla="*/ 2234428 h 6679095"/>
              <a:gd name="connsiteX12455" fmla="*/ 5407355 w 11737975"/>
              <a:gd name="connsiteY12455" fmla="*/ 2233114 h 6679095"/>
              <a:gd name="connsiteX12456" fmla="*/ 5409107 w 11737975"/>
              <a:gd name="connsiteY12456" fmla="*/ 2231400 h 6679095"/>
              <a:gd name="connsiteX12457" fmla="*/ 5410066 w 11737975"/>
              <a:gd name="connsiteY12457" fmla="*/ 2222911 h 6679095"/>
              <a:gd name="connsiteX12458" fmla="*/ 5405406 w 11737975"/>
              <a:gd name="connsiteY12458" fmla="*/ 2222693 h 6679095"/>
              <a:gd name="connsiteX12459" fmla="*/ 6617505 w 11737975"/>
              <a:gd name="connsiteY12459" fmla="*/ 2214620 h 6679095"/>
              <a:gd name="connsiteX12460" fmla="*/ 6612875 w 11737975"/>
              <a:gd name="connsiteY12460" fmla="*/ 2216446 h 6679095"/>
              <a:gd name="connsiteX12461" fmla="*/ 6612651 w 11737975"/>
              <a:gd name="connsiteY12461" fmla="*/ 2223913 h 6679095"/>
              <a:gd name="connsiteX12462" fmla="*/ 6631698 w 11737975"/>
              <a:gd name="connsiteY12462" fmla="*/ 2229957 h 6679095"/>
              <a:gd name="connsiteX12463" fmla="*/ 6617505 w 11737975"/>
              <a:gd name="connsiteY12463" fmla="*/ 2214620 h 6679095"/>
              <a:gd name="connsiteX12464" fmla="*/ 5676056 w 11737975"/>
              <a:gd name="connsiteY12464" fmla="*/ 2214358 h 6679095"/>
              <a:gd name="connsiteX12465" fmla="*/ 5655958 w 11737975"/>
              <a:gd name="connsiteY12465" fmla="*/ 2216099 h 6679095"/>
              <a:gd name="connsiteX12466" fmla="*/ 5668401 w 11737975"/>
              <a:gd name="connsiteY12466" fmla="*/ 2243554 h 6679095"/>
              <a:gd name="connsiteX12467" fmla="*/ 5675694 w 11737975"/>
              <a:gd name="connsiteY12467" fmla="*/ 2240115 h 6679095"/>
              <a:gd name="connsiteX12468" fmla="*/ 5676193 w 11737975"/>
              <a:gd name="connsiteY12468" fmla="*/ 2241139 h 6679095"/>
              <a:gd name="connsiteX12469" fmla="*/ 5696679 w 11737975"/>
              <a:gd name="connsiteY12469" fmla="*/ 2228229 h 6679095"/>
              <a:gd name="connsiteX12470" fmla="*/ 5690576 w 11737975"/>
              <a:gd name="connsiteY12470" fmla="*/ 2218736 h 6679095"/>
              <a:gd name="connsiteX12471" fmla="*/ 5682997 w 11737975"/>
              <a:gd name="connsiteY12471" fmla="*/ 2217094 h 6679095"/>
              <a:gd name="connsiteX12472" fmla="*/ 5678831 w 11737975"/>
              <a:gd name="connsiteY12472" fmla="*/ 2219906 h 6679095"/>
              <a:gd name="connsiteX12473" fmla="*/ 6359243 w 11737975"/>
              <a:gd name="connsiteY12473" fmla="*/ 2211866 h 6679095"/>
              <a:gd name="connsiteX12474" fmla="*/ 6339400 w 11737975"/>
              <a:gd name="connsiteY12474" fmla="*/ 2212586 h 6679095"/>
              <a:gd name="connsiteX12475" fmla="*/ 6335401 w 11737975"/>
              <a:gd name="connsiteY12475" fmla="*/ 2221707 h 6679095"/>
              <a:gd name="connsiteX12476" fmla="*/ 6377705 w 11737975"/>
              <a:gd name="connsiteY12476" fmla="*/ 2219170 h 6679095"/>
              <a:gd name="connsiteX12477" fmla="*/ 6359243 w 11737975"/>
              <a:gd name="connsiteY12477" fmla="*/ 2211866 h 6679095"/>
              <a:gd name="connsiteX12478" fmla="*/ 6403118 w 11737975"/>
              <a:gd name="connsiteY12478" fmla="*/ 2211673 h 6679095"/>
              <a:gd name="connsiteX12479" fmla="*/ 6397623 w 11737975"/>
              <a:gd name="connsiteY12479" fmla="*/ 2215899 h 6679095"/>
              <a:gd name="connsiteX12480" fmla="*/ 6404609 w 11737975"/>
              <a:gd name="connsiteY12480" fmla="*/ 2222070 h 6679095"/>
              <a:gd name="connsiteX12481" fmla="*/ 6403118 w 11737975"/>
              <a:gd name="connsiteY12481" fmla="*/ 2211673 h 6679095"/>
              <a:gd name="connsiteX12482" fmla="*/ 5691024 w 11737975"/>
              <a:gd name="connsiteY12482" fmla="*/ 2210316 h 6679095"/>
              <a:gd name="connsiteX12483" fmla="*/ 5691197 w 11737975"/>
              <a:gd name="connsiteY12483" fmla="*/ 2210994 h 6679095"/>
              <a:gd name="connsiteX12484" fmla="*/ 5690295 w 11737975"/>
              <a:gd name="connsiteY12484" fmla="*/ 2210682 h 6679095"/>
              <a:gd name="connsiteX12485" fmla="*/ 6589366 w 11737975"/>
              <a:gd name="connsiteY12485" fmla="*/ 2210062 h 6679095"/>
              <a:gd name="connsiteX12486" fmla="*/ 6585525 w 11737975"/>
              <a:gd name="connsiteY12486" fmla="*/ 2217888 h 6679095"/>
              <a:gd name="connsiteX12487" fmla="*/ 6593759 w 11737975"/>
              <a:gd name="connsiteY12487" fmla="*/ 2224542 h 6679095"/>
              <a:gd name="connsiteX12488" fmla="*/ 6589366 w 11737975"/>
              <a:gd name="connsiteY12488" fmla="*/ 2210062 h 6679095"/>
              <a:gd name="connsiteX12489" fmla="*/ 5396458 w 11737975"/>
              <a:gd name="connsiteY12489" fmla="*/ 2206104 h 6679095"/>
              <a:gd name="connsiteX12490" fmla="*/ 5386575 w 11737975"/>
              <a:gd name="connsiteY12490" fmla="*/ 2228447 h 6679095"/>
              <a:gd name="connsiteX12491" fmla="*/ 5394976 w 11737975"/>
              <a:gd name="connsiteY12491" fmla="*/ 2219304 h 6679095"/>
              <a:gd name="connsiteX12492" fmla="*/ 5395833 w 11737975"/>
              <a:gd name="connsiteY12492" fmla="*/ 2221572 h 6679095"/>
              <a:gd name="connsiteX12493" fmla="*/ 5399045 w 11737975"/>
              <a:gd name="connsiteY12493" fmla="*/ 2224747 h 6679095"/>
              <a:gd name="connsiteX12494" fmla="*/ 5400119 w 11737975"/>
              <a:gd name="connsiteY12494" fmla="*/ 2212712 h 6679095"/>
              <a:gd name="connsiteX12495" fmla="*/ 5395905 w 11737975"/>
              <a:gd name="connsiteY12495" fmla="*/ 2214691 h 6679095"/>
              <a:gd name="connsiteX12496" fmla="*/ 5343075 w 11737975"/>
              <a:gd name="connsiteY12496" fmla="*/ 2197484 h 6679095"/>
              <a:gd name="connsiteX12497" fmla="*/ 5336938 w 11737975"/>
              <a:gd name="connsiteY12497" fmla="*/ 2216503 h 6679095"/>
              <a:gd name="connsiteX12498" fmla="*/ 5365997 w 11737975"/>
              <a:gd name="connsiteY12498" fmla="*/ 2211995 h 6679095"/>
              <a:gd name="connsiteX12499" fmla="*/ 5343075 w 11737975"/>
              <a:gd name="connsiteY12499" fmla="*/ 2197484 h 6679095"/>
              <a:gd name="connsiteX12500" fmla="*/ 5605138 w 11737975"/>
              <a:gd name="connsiteY12500" fmla="*/ 2195490 h 6679095"/>
              <a:gd name="connsiteX12501" fmla="*/ 5605269 w 11737975"/>
              <a:gd name="connsiteY12501" fmla="*/ 2195803 h 6679095"/>
              <a:gd name="connsiteX12502" fmla="*/ 5605161 w 11737975"/>
              <a:gd name="connsiteY12502" fmla="*/ 2195838 h 6679095"/>
              <a:gd name="connsiteX12503" fmla="*/ 6566214 w 11737975"/>
              <a:gd name="connsiteY12503" fmla="*/ 2193887 h 6679095"/>
              <a:gd name="connsiteX12504" fmla="*/ 6560886 w 11737975"/>
              <a:gd name="connsiteY12504" fmla="*/ 2199341 h 6679095"/>
              <a:gd name="connsiteX12505" fmla="*/ 6572228 w 11737975"/>
              <a:gd name="connsiteY12505" fmla="*/ 2217118 h 6679095"/>
              <a:gd name="connsiteX12506" fmla="*/ 6583925 w 11737975"/>
              <a:gd name="connsiteY12506" fmla="*/ 2203442 h 6679095"/>
              <a:gd name="connsiteX12507" fmla="*/ 6566214 w 11737975"/>
              <a:gd name="connsiteY12507" fmla="*/ 2193887 h 6679095"/>
              <a:gd name="connsiteX12508" fmla="*/ 6470914 w 11737975"/>
              <a:gd name="connsiteY12508" fmla="*/ 2192040 h 6679095"/>
              <a:gd name="connsiteX12509" fmla="*/ 6468870 w 11737975"/>
              <a:gd name="connsiteY12509" fmla="*/ 2220799 h 6679095"/>
              <a:gd name="connsiteX12510" fmla="*/ 6467010 w 11737975"/>
              <a:gd name="connsiteY12510" fmla="*/ 2226102 h 6679095"/>
              <a:gd name="connsiteX12511" fmla="*/ 6458008 w 11737975"/>
              <a:gd name="connsiteY12511" fmla="*/ 2232594 h 6679095"/>
              <a:gd name="connsiteX12512" fmla="*/ 6465528 w 11737975"/>
              <a:gd name="connsiteY12512" fmla="*/ 2235965 h 6679095"/>
              <a:gd name="connsiteX12513" fmla="*/ 6468127 w 11737975"/>
              <a:gd name="connsiteY12513" fmla="*/ 2236503 h 6679095"/>
              <a:gd name="connsiteX12514" fmla="*/ 6463050 w 11737975"/>
              <a:gd name="connsiteY12514" fmla="*/ 2239674 h 6679095"/>
              <a:gd name="connsiteX12515" fmla="*/ 6460888 w 11737975"/>
              <a:gd name="connsiteY12515" fmla="*/ 2245552 h 6679095"/>
              <a:gd name="connsiteX12516" fmla="*/ 6476203 w 11737975"/>
              <a:gd name="connsiteY12516" fmla="*/ 2247140 h 6679095"/>
              <a:gd name="connsiteX12517" fmla="*/ 6478983 w 11737975"/>
              <a:gd name="connsiteY12517" fmla="*/ 2246349 h 6679095"/>
              <a:gd name="connsiteX12518" fmla="*/ 6477271 w 11737975"/>
              <a:gd name="connsiteY12518" fmla="*/ 2250256 h 6679095"/>
              <a:gd name="connsiteX12519" fmla="*/ 6483916 w 11737975"/>
              <a:gd name="connsiteY12519" fmla="*/ 2259258 h 6679095"/>
              <a:gd name="connsiteX12520" fmla="*/ 6493256 w 11737975"/>
              <a:gd name="connsiteY12520" fmla="*/ 2247240 h 6679095"/>
              <a:gd name="connsiteX12521" fmla="*/ 6484818 w 11737975"/>
              <a:gd name="connsiteY12521" fmla="*/ 2241605 h 6679095"/>
              <a:gd name="connsiteX12522" fmla="*/ 6485760 w 11737975"/>
              <a:gd name="connsiteY12522" fmla="*/ 2239345 h 6679095"/>
              <a:gd name="connsiteX12523" fmla="*/ 6485277 w 11737975"/>
              <a:gd name="connsiteY12523" fmla="*/ 2238044 h 6679095"/>
              <a:gd name="connsiteX12524" fmla="*/ 6485300 w 11737975"/>
              <a:gd name="connsiteY12524" fmla="*/ 2238044 h 6679095"/>
              <a:gd name="connsiteX12525" fmla="*/ 6493982 w 11737975"/>
              <a:gd name="connsiteY12525" fmla="*/ 2235634 h 6679095"/>
              <a:gd name="connsiteX12526" fmla="*/ 6498442 w 11737975"/>
              <a:gd name="connsiteY12526" fmla="*/ 2216375 h 6679095"/>
              <a:gd name="connsiteX12527" fmla="*/ 6477586 w 11737975"/>
              <a:gd name="connsiteY12527" fmla="*/ 2220573 h 6679095"/>
              <a:gd name="connsiteX12528" fmla="*/ 6478530 w 11737975"/>
              <a:gd name="connsiteY12528" fmla="*/ 2217746 h 6679095"/>
              <a:gd name="connsiteX12529" fmla="*/ 6470914 w 11737975"/>
              <a:gd name="connsiteY12529" fmla="*/ 2192040 h 6679095"/>
              <a:gd name="connsiteX12530" fmla="*/ 5636513 w 11737975"/>
              <a:gd name="connsiteY12530" fmla="*/ 2189961 h 6679095"/>
              <a:gd name="connsiteX12531" fmla="*/ 5638942 w 11737975"/>
              <a:gd name="connsiteY12531" fmla="*/ 2193648 h 6679095"/>
              <a:gd name="connsiteX12532" fmla="*/ 5644994 w 11737975"/>
              <a:gd name="connsiteY12532" fmla="*/ 2205356 h 6679095"/>
              <a:gd name="connsiteX12533" fmla="*/ 5637689 w 11737975"/>
              <a:gd name="connsiteY12533" fmla="*/ 2197173 h 6679095"/>
              <a:gd name="connsiteX12534" fmla="*/ 5636809 w 11737975"/>
              <a:gd name="connsiteY12534" fmla="*/ 2196935 h 6679095"/>
              <a:gd name="connsiteX12535" fmla="*/ 6060849 w 11737975"/>
              <a:gd name="connsiteY12535" fmla="*/ 2185337 h 6679095"/>
              <a:gd name="connsiteX12536" fmla="*/ 6056142 w 11737975"/>
              <a:gd name="connsiteY12536" fmla="*/ 2186003 h 6679095"/>
              <a:gd name="connsiteX12537" fmla="*/ 6060286 w 11737975"/>
              <a:gd name="connsiteY12537" fmla="*/ 2192717 h 6679095"/>
              <a:gd name="connsiteX12538" fmla="*/ 6060849 w 11737975"/>
              <a:gd name="connsiteY12538" fmla="*/ 2185337 h 6679095"/>
              <a:gd name="connsiteX12539" fmla="*/ 6782282 w 11737975"/>
              <a:gd name="connsiteY12539" fmla="*/ 2183722 h 6679095"/>
              <a:gd name="connsiteX12540" fmla="*/ 6779272 w 11737975"/>
              <a:gd name="connsiteY12540" fmla="*/ 2194017 h 6679095"/>
              <a:gd name="connsiteX12541" fmla="*/ 6791787 w 11737975"/>
              <a:gd name="connsiteY12541" fmla="*/ 2197094 h 6679095"/>
              <a:gd name="connsiteX12542" fmla="*/ 6782282 w 11737975"/>
              <a:gd name="connsiteY12542" fmla="*/ 2183722 h 6679095"/>
              <a:gd name="connsiteX12543" fmla="*/ 6310197 w 11737975"/>
              <a:gd name="connsiteY12543" fmla="*/ 2179302 h 6679095"/>
              <a:gd name="connsiteX12544" fmla="*/ 6296726 w 11737975"/>
              <a:gd name="connsiteY12544" fmla="*/ 2185113 h 6679095"/>
              <a:gd name="connsiteX12545" fmla="*/ 6292063 w 11737975"/>
              <a:gd name="connsiteY12545" fmla="*/ 2190188 h 6679095"/>
              <a:gd name="connsiteX12546" fmla="*/ 6290526 w 11737975"/>
              <a:gd name="connsiteY12546" fmla="*/ 2186219 h 6679095"/>
              <a:gd name="connsiteX12547" fmla="*/ 6278147 w 11737975"/>
              <a:gd name="connsiteY12547" fmla="*/ 2185829 h 6679095"/>
              <a:gd name="connsiteX12548" fmla="*/ 6271450 w 11737975"/>
              <a:gd name="connsiteY12548" fmla="*/ 2194067 h 6679095"/>
              <a:gd name="connsiteX12549" fmla="*/ 6277571 w 11737975"/>
              <a:gd name="connsiteY12549" fmla="*/ 2199941 h 6679095"/>
              <a:gd name="connsiteX12550" fmla="*/ 6284714 w 11737975"/>
              <a:gd name="connsiteY12550" fmla="*/ 2203661 h 6679095"/>
              <a:gd name="connsiteX12551" fmla="*/ 6283221 w 11737975"/>
              <a:gd name="connsiteY12551" fmla="*/ 2210019 h 6679095"/>
              <a:gd name="connsiteX12552" fmla="*/ 6286041 w 11737975"/>
              <a:gd name="connsiteY12552" fmla="*/ 2217881 h 6679095"/>
              <a:gd name="connsiteX12553" fmla="*/ 6322974 w 11737975"/>
              <a:gd name="connsiteY12553" fmla="*/ 2181738 h 6679095"/>
              <a:gd name="connsiteX12554" fmla="*/ 6310197 w 11737975"/>
              <a:gd name="connsiteY12554" fmla="*/ 2179302 h 6679095"/>
              <a:gd name="connsiteX12555" fmla="*/ 6841831 w 11737975"/>
              <a:gd name="connsiteY12555" fmla="*/ 2177964 h 6679095"/>
              <a:gd name="connsiteX12556" fmla="*/ 6819506 w 11737975"/>
              <a:gd name="connsiteY12556" fmla="*/ 2183768 h 6679095"/>
              <a:gd name="connsiteX12557" fmla="*/ 6826850 w 11737975"/>
              <a:gd name="connsiteY12557" fmla="*/ 2196524 h 6679095"/>
              <a:gd name="connsiteX12558" fmla="*/ 6841831 w 11737975"/>
              <a:gd name="connsiteY12558" fmla="*/ 2177964 h 6679095"/>
              <a:gd name="connsiteX12559" fmla="*/ 6366452 w 11737975"/>
              <a:gd name="connsiteY12559" fmla="*/ 2173137 h 6679095"/>
              <a:gd name="connsiteX12560" fmla="*/ 6362437 w 11737975"/>
              <a:gd name="connsiteY12560" fmla="*/ 2175420 h 6679095"/>
              <a:gd name="connsiteX12561" fmla="*/ 6382674 w 11737975"/>
              <a:gd name="connsiteY12561" fmla="*/ 2187509 h 6679095"/>
              <a:gd name="connsiteX12562" fmla="*/ 6366452 w 11737975"/>
              <a:gd name="connsiteY12562" fmla="*/ 2173137 h 6679095"/>
              <a:gd name="connsiteX12563" fmla="*/ 6421800 w 11737975"/>
              <a:gd name="connsiteY12563" fmla="*/ 2167703 h 6679095"/>
              <a:gd name="connsiteX12564" fmla="*/ 6415857 w 11737975"/>
              <a:gd name="connsiteY12564" fmla="*/ 2168698 h 6679095"/>
              <a:gd name="connsiteX12565" fmla="*/ 6420776 w 11737975"/>
              <a:gd name="connsiteY12565" fmla="*/ 2177449 h 6679095"/>
              <a:gd name="connsiteX12566" fmla="*/ 6426431 w 11737975"/>
              <a:gd name="connsiteY12566" fmla="*/ 2171877 h 6679095"/>
              <a:gd name="connsiteX12567" fmla="*/ 6421800 w 11737975"/>
              <a:gd name="connsiteY12567" fmla="*/ 2167703 h 6679095"/>
              <a:gd name="connsiteX12568" fmla="*/ 6282812 w 11737975"/>
              <a:gd name="connsiteY12568" fmla="*/ 2166609 h 6679095"/>
              <a:gd name="connsiteX12569" fmla="*/ 6280086 w 11737975"/>
              <a:gd name="connsiteY12569" fmla="*/ 2170390 h 6679095"/>
              <a:gd name="connsiteX12570" fmla="*/ 6290251 w 11737975"/>
              <a:gd name="connsiteY12570" fmla="*/ 2180485 h 6679095"/>
              <a:gd name="connsiteX12571" fmla="*/ 6286424 w 11737975"/>
              <a:gd name="connsiteY12571" fmla="*/ 2167357 h 6679095"/>
              <a:gd name="connsiteX12572" fmla="*/ 6282812 w 11737975"/>
              <a:gd name="connsiteY12572" fmla="*/ 2166609 h 6679095"/>
              <a:gd name="connsiteX12573" fmla="*/ 6711987 w 11737975"/>
              <a:gd name="connsiteY12573" fmla="*/ 2158962 h 6679095"/>
              <a:gd name="connsiteX12574" fmla="*/ 6709183 w 11737975"/>
              <a:gd name="connsiteY12574" fmla="*/ 2165356 h 6679095"/>
              <a:gd name="connsiteX12575" fmla="*/ 6741072 w 11737975"/>
              <a:gd name="connsiteY12575" fmla="*/ 2166166 h 6679095"/>
              <a:gd name="connsiteX12576" fmla="*/ 6711987 w 11737975"/>
              <a:gd name="connsiteY12576" fmla="*/ 2158962 h 6679095"/>
              <a:gd name="connsiteX12577" fmla="*/ 6332064 w 11737975"/>
              <a:gd name="connsiteY12577" fmla="*/ 2158222 h 6679095"/>
              <a:gd name="connsiteX12578" fmla="*/ 6325786 w 11737975"/>
              <a:gd name="connsiteY12578" fmla="*/ 2164490 h 6679095"/>
              <a:gd name="connsiteX12579" fmla="*/ 6326478 w 11737975"/>
              <a:gd name="connsiteY12579" fmla="*/ 2168484 h 6679095"/>
              <a:gd name="connsiteX12580" fmla="*/ 6332064 w 11737975"/>
              <a:gd name="connsiteY12580" fmla="*/ 2158222 h 6679095"/>
              <a:gd name="connsiteX12581" fmla="*/ 6269895 w 11737975"/>
              <a:gd name="connsiteY12581" fmla="*/ 2154703 h 6679095"/>
              <a:gd name="connsiteX12582" fmla="*/ 6264718 w 11737975"/>
              <a:gd name="connsiteY12582" fmla="*/ 2157345 h 6679095"/>
              <a:gd name="connsiteX12583" fmla="*/ 6267714 w 11737975"/>
              <a:gd name="connsiteY12583" fmla="*/ 2163803 h 6679095"/>
              <a:gd name="connsiteX12584" fmla="*/ 6269895 w 11737975"/>
              <a:gd name="connsiteY12584" fmla="*/ 2154703 h 6679095"/>
              <a:gd name="connsiteX12585" fmla="*/ 6728368 w 11737975"/>
              <a:gd name="connsiteY12585" fmla="*/ 2144771 h 6679095"/>
              <a:gd name="connsiteX12586" fmla="*/ 6714738 w 11737975"/>
              <a:gd name="connsiteY12586" fmla="*/ 2152312 h 6679095"/>
              <a:gd name="connsiteX12587" fmla="*/ 6733576 w 11737975"/>
              <a:gd name="connsiteY12587" fmla="*/ 2161963 h 6679095"/>
              <a:gd name="connsiteX12588" fmla="*/ 6728368 w 11737975"/>
              <a:gd name="connsiteY12588" fmla="*/ 2144771 h 6679095"/>
              <a:gd name="connsiteX12589" fmla="*/ 6304013 w 11737975"/>
              <a:gd name="connsiteY12589" fmla="*/ 2141109 h 6679095"/>
              <a:gd name="connsiteX12590" fmla="*/ 6302093 w 11737975"/>
              <a:gd name="connsiteY12590" fmla="*/ 2158801 h 6679095"/>
              <a:gd name="connsiteX12591" fmla="*/ 6312466 w 11737975"/>
              <a:gd name="connsiteY12591" fmla="*/ 2156850 h 6679095"/>
              <a:gd name="connsiteX12592" fmla="*/ 6304013 w 11737975"/>
              <a:gd name="connsiteY12592" fmla="*/ 2141109 h 6679095"/>
              <a:gd name="connsiteX12593" fmla="*/ 7101076 w 11737975"/>
              <a:gd name="connsiteY12593" fmla="*/ 2137150 h 6679095"/>
              <a:gd name="connsiteX12594" fmla="*/ 7087004 w 11737975"/>
              <a:gd name="connsiteY12594" fmla="*/ 2137184 h 6679095"/>
              <a:gd name="connsiteX12595" fmla="*/ 7079653 w 11737975"/>
              <a:gd name="connsiteY12595" fmla="*/ 2143959 h 6679095"/>
              <a:gd name="connsiteX12596" fmla="*/ 7110612 w 11737975"/>
              <a:gd name="connsiteY12596" fmla="*/ 2148576 h 6679095"/>
              <a:gd name="connsiteX12597" fmla="*/ 7101076 w 11737975"/>
              <a:gd name="connsiteY12597" fmla="*/ 2137150 h 6679095"/>
              <a:gd name="connsiteX12598" fmla="*/ 6567930 w 11737975"/>
              <a:gd name="connsiteY12598" fmla="*/ 2126375 h 6679095"/>
              <a:gd name="connsiteX12599" fmla="*/ 6546435 w 11737975"/>
              <a:gd name="connsiteY12599" fmla="*/ 2133797 h 6679095"/>
              <a:gd name="connsiteX12600" fmla="*/ 6543376 w 11737975"/>
              <a:gd name="connsiteY12600" fmla="*/ 2156110 h 6679095"/>
              <a:gd name="connsiteX12601" fmla="*/ 6567930 w 11737975"/>
              <a:gd name="connsiteY12601" fmla="*/ 2126375 h 6679095"/>
              <a:gd name="connsiteX12602" fmla="*/ 6523657 w 11737975"/>
              <a:gd name="connsiteY12602" fmla="*/ 2123708 h 6679095"/>
              <a:gd name="connsiteX12603" fmla="*/ 6516432 w 11737975"/>
              <a:gd name="connsiteY12603" fmla="*/ 2124134 h 6679095"/>
              <a:gd name="connsiteX12604" fmla="*/ 6515151 w 11737975"/>
              <a:gd name="connsiteY12604" fmla="*/ 2126629 h 6679095"/>
              <a:gd name="connsiteX12605" fmla="*/ 6523657 w 11737975"/>
              <a:gd name="connsiteY12605" fmla="*/ 2123708 h 6679095"/>
              <a:gd name="connsiteX12606" fmla="*/ 5814680 w 11737975"/>
              <a:gd name="connsiteY12606" fmla="*/ 2122689 h 6679095"/>
              <a:gd name="connsiteX12607" fmla="*/ 5804408 w 11737975"/>
              <a:gd name="connsiteY12607" fmla="*/ 2122771 h 6679095"/>
              <a:gd name="connsiteX12608" fmla="*/ 5802640 w 11737975"/>
              <a:gd name="connsiteY12608" fmla="*/ 2125361 h 6679095"/>
              <a:gd name="connsiteX12609" fmla="*/ 5804605 w 11737975"/>
              <a:gd name="connsiteY12609" fmla="*/ 2131160 h 6679095"/>
              <a:gd name="connsiteX12610" fmla="*/ 5814680 w 11737975"/>
              <a:gd name="connsiteY12610" fmla="*/ 2122689 h 6679095"/>
              <a:gd name="connsiteX12611" fmla="*/ 5611899 w 11737975"/>
              <a:gd name="connsiteY12611" fmla="*/ 2119943 h 6679095"/>
              <a:gd name="connsiteX12612" fmla="*/ 5607550 w 11737975"/>
              <a:gd name="connsiteY12612" fmla="*/ 2126519 h 6679095"/>
              <a:gd name="connsiteX12613" fmla="*/ 5618240 w 11737975"/>
              <a:gd name="connsiteY12613" fmla="*/ 2120802 h 6679095"/>
              <a:gd name="connsiteX12614" fmla="*/ 5611899 w 11737975"/>
              <a:gd name="connsiteY12614" fmla="*/ 2119943 h 6679095"/>
              <a:gd name="connsiteX12615" fmla="*/ 6379474 w 11737975"/>
              <a:gd name="connsiteY12615" fmla="*/ 2119867 h 6679095"/>
              <a:gd name="connsiteX12616" fmla="*/ 6373990 w 11737975"/>
              <a:gd name="connsiteY12616" fmla="*/ 2123985 h 6679095"/>
              <a:gd name="connsiteX12617" fmla="*/ 6385008 w 11737975"/>
              <a:gd name="connsiteY12617" fmla="*/ 2127882 h 6679095"/>
              <a:gd name="connsiteX12618" fmla="*/ 6379474 w 11737975"/>
              <a:gd name="connsiteY12618" fmla="*/ 2119867 h 6679095"/>
              <a:gd name="connsiteX12619" fmla="*/ 5279341 w 11737975"/>
              <a:gd name="connsiteY12619" fmla="*/ 2114035 h 6679095"/>
              <a:gd name="connsiteX12620" fmla="*/ 5268278 w 11737975"/>
              <a:gd name="connsiteY12620" fmla="*/ 2123787 h 6679095"/>
              <a:gd name="connsiteX12621" fmla="*/ 5269853 w 11737975"/>
              <a:gd name="connsiteY12621" fmla="*/ 2127658 h 6679095"/>
              <a:gd name="connsiteX12622" fmla="*/ 5268802 w 11737975"/>
              <a:gd name="connsiteY12622" fmla="*/ 2131364 h 6679095"/>
              <a:gd name="connsiteX12623" fmla="*/ 5279182 w 11737975"/>
              <a:gd name="connsiteY12623" fmla="*/ 2138269 h 6679095"/>
              <a:gd name="connsiteX12624" fmla="*/ 5285392 w 11737975"/>
              <a:gd name="connsiteY12624" fmla="*/ 2145373 h 6679095"/>
              <a:gd name="connsiteX12625" fmla="*/ 5285256 w 11737975"/>
              <a:gd name="connsiteY12625" fmla="*/ 2145532 h 6679095"/>
              <a:gd name="connsiteX12626" fmla="*/ 5285787 w 11737975"/>
              <a:gd name="connsiteY12626" fmla="*/ 2145825 h 6679095"/>
              <a:gd name="connsiteX12627" fmla="*/ 5288668 w 11737975"/>
              <a:gd name="connsiteY12627" fmla="*/ 2149123 h 6679095"/>
              <a:gd name="connsiteX12628" fmla="*/ 5285342 w 11737975"/>
              <a:gd name="connsiteY12628" fmla="*/ 2160694 h 6679095"/>
              <a:gd name="connsiteX12629" fmla="*/ 5290396 w 11737975"/>
              <a:gd name="connsiteY12629" fmla="*/ 2176120 h 6679095"/>
              <a:gd name="connsiteX12630" fmla="*/ 5302844 w 11737975"/>
              <a:gd name="connsiteY12630" fmla="*/ 2163066 h 6679095"/>
              <a:gd name="connsiteX12631" fmla="*/ 5303030 w 11737975"/>
              <a:gd name="connsiteY12631" fmla="*/ 2161483 h 6679095"/>
              <a:gd name="connsiteX12632" fmla="*/ 5307875 w 11737975"/>
              <a:gd name="connsiteY12632" fmla="*/ 2163592 h 6679095"/>
              <a:gd name="connsiteX12633" fmla="*/ 5313755 w 11737975"/>
              <a:gd name="connsiteY12633" fmla="*/ 2161435 h 6679095"/>
              <a:gd name="connsiteX12634" fmla="*/ 5319361 w 11737975"/>
              <a:gd name="connsiteY12634" fmla="*/ 2155181 h 6679095"/>
              <a:gd name="connsiteX12635" fmla="*/ 5325204 w 11737975"/>
              <a:gd name="connsiteY12635" fmla="*/ 2163614 h 6679095"/>
              <a:gd name="connsiteX12636" fmla="*/ 5325168 w 11737975"/>
              <a:gd name="connsiteY12636" fmla="*/ 2148930 h 6679095"/>
              <a:gd name="connsiteX12637" fmla="*/ 5326900 w 11737975"/>
              <a:gd name="connsiteY12637" fmla="*/ 2149271 h 6679095"/>
              <a:gd name="connsiteX12638" fmla="*/ 5329462 w 11737975"/>
              <a:gd name="connsiteY12638" fmla="*/ 2146741 h 6679095"/>
              <a:gd name="connsiteX12639" fmla="*/ 5323689 w 11737975"/>
              <a:gd name="connsiteY12639" fmla="*/ 2137682 h 6679095"/>
              <a:gd name="connsiteX12640" fmla="*/ 5320797 w 11737975"/>
              <a:gd name="connsiteY12640" fmla="*/ 2138614 h 6679095"/>
              <a:gd name="connsiteX12641" fmla="*/ 5312377 w 11737975"/>
              <a:gd name="connsiteY12641" fmla="*/ 2131468 h 6679095"/>
              <a:gd name="connsiteX12642" fmla="*/ 5314997 w 11737975"/>
              <a:gd name="connsiteY12642" fmla="*/ 2148882 h 6679095"/>
              <a:gd name="connsiteX12643" fmla="*/ 5316364 w 11737975"/>
              <a:gd name="connsiteY12643" fmla="*/ 2150855 h 6679095"/>
              <a:gd name="connsiteX12644" fmla="*/ 5307951 w 11737975"/>
              <a:gd name="connsiteY12644" fmla="*/ 2146136 h 6679095"/>
              <a:gd name="connsiteX12645" fmla="*/ 5301953 w 11737975"/>
              <a:gd name="connsiteY12645" fmla="*/ 2139910 h 6679095"/>
              <a:gd name="connsiteX12646" fmla="*/ 5306202 w 11737975"/>
              <a:gd name="connsiteY12646" fmla="*/ 2130364 h 6679095"/>
              <a:gd name="connsiteX12647" fmla="*/ 5301278 w 11737975"/>
              <a:gd name="connsiteY12647" fmla="*/ 2130033 h 6679095"/>
              <a:gd name="connsiteX12648" fmla="*/ 5296165 w 11737975"/>
              <a:gd name="connsiteY12648" fmla="*/ 2133906 h 6679095"/>
              <a:gd name="connsiteX12649" fmla="*/ 5292673 w 11737975"/>
              <a:gd name="connsiteY12649" fmla="*/ 2130286 h 6679095"/>
              <a:gd name="connsiteX12650" fmla="*/ 5285468 w 11737975"/>
              <a:gd name="connsiteY12650" fmla="*/ 2125748 h 6679095"/>
              <a:gd name="connsiteX12651" fmla="*/ 6473248 w 11737975"/>
              <a:gd name="connsiteY12651" fmla="*/ 2113125 h 6679095"/>
              <a:gd name="connsiteX12652" fmla="*/ 6464855 w 11737975"/>
              <a:gd name="connsiteY12652" fmla="*/ 2114420 h 6679095"/>
              <a:gd name="connsiteX12653" fmla="*/ 6465715 w 11737975"/>
              <a:gd name="connsiteY12653" fmla="*/ 2117453 h 6679095"/>
              <a:gd name="connsiteX12654" fmla="*/ 6457594 w 11737975"/>
              <a:gd name="connsiteY12654" fmla="*/ 2125447 h 6679095"/>
              <a:gd name="connsiteX12655" fmla="*/ 6461352 w 11737975"/>
              <a:gd name="connsiteY12655" fmla="*/ 2138238 h 6679095"/>
              <a:gd name="connsiteX12656" fmla="*/ 6466950 w 11737975"/>
              <a:gd name="connsiteY12656" fmla="*/ 2138769 h 6679095"/>
              <a:gd name="connsiteX12657" fmla="*/ 6470990 w 11737975"/>
              <a:gd name="connsiteY12657" fmla="*/ 2146575 h 6679095"/>
              <a:gd name="connsiteX12658" fmla="*/ 6506793 w 11737975"/>
              <a:gd name="connsiteY12658" fmla="*/ 2132162 h 6679095"/>
              <a:gd name="connsiteX12659" fmla="*/ 6486718 w 11737975"/>
              <a:gd name="connsiteY12659" fmla="*/ 2121547 h 6679095"/>
              <a:gd name="connsiteX12660" fmla="*/ 6484095 w 11737975"/>
              <a:gd name="connsiteY12660" fmla="*/ 2121803 h 6679095"/>
              <a:gd name="connsiteX12661" fmla="*/ 6481685 w 11737975"/>
              <a:gd name="connsiteY12661" fmla="*/ 2119868 h 6679095"/>
              <a:gd name="connsiteX12662" fmla="*/ 6481840 w 11737975"/>
              <a:gd name="connsiteY12662" fmla="*/ 2119206 h 6679095"/>
              <a:gd name="connsiteX12663" fmla="*/ 6473248 w 11737975"/>
              <a:gd name="connsiteY12663" fmla="*/ 2113125 h 6679095"/>
              <a:gd name="connsiteX12664" fmla="*/ 6416633 w 11737975"/>
              <a:gd name="connsiteY12664" fmla="*/ 2113019 h 6679095"/>
              <a:gd name="connsiteX12665" fmla="*/ 6412434 w 11737975"/>
              <a:gd name="connsiteY12665" fmla="*/ 2123703 h 6679095"/>
              <a:gd name="connsiteX12666" fmla="*/ 6422442 w 11737975"/>
              <a:gd name="connsiteY12666" fmla="*/ 2133399 h 6679095"/>
              <a:gd name="connsiteX12667" fmla="*/ 6416633 w 11737975"/>
              <a:gd name="connsiteY12667" fmla="*/ 2113019 h 6679095"/>
              <a:gd name="connsiteX12668" fmla="*/ 5315181 w 11737975"/>
              <a:gd name="connsiteY12668" fmla="*/ 2111309 h 6679095"/>
              <a:gd name="connsiteX12669" fmla="*/ 5315910 w 11737975"/>
              <a:gd name="connsiteY12669" fmla="*/ 2116458 h 6679095"/>
              <a:gd name="connsiteX12670" fmla="*/ 5306402 w 11737975"/>
              <a:gd name="connsiteY12670" fmla="*/ 2114480 h 6679095"/>
              <a:gd name="connsiteX12671" fmla="*/ 5331100 w 11737975"/>
              <a:gd name="connsiteY12671" fmla="*/ 2127849 h 6679095"/>
              <a:gd name="connsiteX12672" fmla="*/ 5346132 w 11737975"/>
              <a:gd name="connsiteY12672" fmla="*/ 2126493 h 6679095"/>
              <a:gd name="connsiteX12673" fmla="*/ 5347383 w 11737975"/>
              <a:gd name="connsiteY12673" fmla="*/ 2125666 h 6679095"/>
              <a:gd name="connsiteX12674" fmla="*/ 5342560 w 11737975"/>
              <a:gd name="connsiteY12674" fmla="*/ 2142850 h 6679095"/>
              <a:gd name="connsiteX12675" fmla="*/ 5344590 w 11737975"/>
              <a:gd name="connsiteY12675" fmla="*/ 2144903 h 6679095"/>
              <a:gd name="connsiteX12676" fmla="*/ 5340720 w 11737975"/>
              <a:gd name="connsiteY12676" fmla="*/ 2147329 h 6679095"/>
              <a:gd name="connsiteX12677" fmla="*/ 5344128 w 11737975"/>
              <a:gd name="connsiteY12677" fmla="*/ 2177526 h 6679095"/>
              <a:gd name="connsiteX12678" fmla="*/ 5350579 w 11737975"/>
              <a:gd name="connsiteY12678" fmla="*/ 2163059 h 6679095"/>
              <a:gd name="connsiteX12679" fmla="*/ 5349961 w 11737975"/>
              <a:gd name="connsiteY12679" fmla="*/ 2150334 h 6679095"/>
              <a:gd name="connsiteX12680" fmla="*/ 5357850 w 11737975"/>
              <a:gd name="connsiteY12680" fmla="*/ 2158312 h 6679095"/>
              <a:gd name="connsiteX12681" fmla="*/ 5361568 w 11737975"/>
              <a:gd name="connsiteY12681" fmla="*/ 2159151 h 6679095"/>
              <a:gd name="connsiteX12682" fmla="*/ 5362606 w 11737975"/>
              <a:gd name="connsiteY12682" fmla="*/ 2162695 h 6679095"/>
              <a:gd name="connsiteX12683" fmla="*/ 5363514 w 11737975"/>
              <a:gd name="connsiteY12683" fmla="*/ 2164395 h 6679095"/>
              <a:gd name="connsiteX12684" fmla="*/ 5363313 w 11737975"/>
              <a:gd name="connsiteY12684" fmla="*/ 2164872 h 6679095"/>
              <a:gd name="connsiteX12685" fmla="*/ 5356267 w 11737975"/>
              <a:gd name="connsiteY12685" fmla="*/ 2161653 h 6679095"/>
              <a:gd name="connsiteX12686" fmla="*/ 5352428 w 11737975"/>
              <a:gd name="connsiteY12686" fmla="*/ 2169778 h 6679095"/>
              <a:gd name="connsiteX12687" fmla="*/ 5360491 w 11737975"/>
              <a:gd name="connsiteY12687" fmla="*/ 2171820 h 6679095"/>
              <a:gd name="connsiteX12688" fmla="*/ 5360936 w 11737975"/>
              <a:gd name="connsiteY12688" fmla="*/ 2185803 h 6679095"/>
              <a:gd name="connsiteX12689" fmla="*/ 5356959 w 11737975"/>
              <a:gd name="connsiteY12689" fmla="*/ 2184484 h 6679095"/>
              <a:gd name="connsiteX12690" fmla="*/ 5356251 w 11737975"/>
              <a:gd name="connsiteY12690" fmla="*/ 2200118 h 6679095"/>
              <a:gd name="connsiteX12691" fmla="*/ 5360323 w 11737975"/>
              <a:gd name="connsiteY12691" fmla="*/ 2200635 h 6679095"/>
              <a:gd name="connsiteX12692" fmla="*/ 5364292 w 11737975"/>
              <a:gd name="connsiteY12692" fmla="*/ 2195945 h 6679095"/>
              <a:gd name="connsiteX12693" fmla="*/ 5364566 w 11737975"/>
              <a:gd name="connsiteY12693" fmla="*/ 2195089 h 6679095"/>
              <a:gd name="connsiteX12694" fmla="*/ 5369923 w 11737975"/>
              <a:gd name="connsiteY12694" fmla="*/ 2202230 h 6679095"/>
              <a:gd name="connsiteX12695" fmla="*/ 5378905 w 11737975"/>
              <a:gd name="connsiteY12695" fmla="*/ 2203573 h 6679095"/>
              <a:gd name="connsiteX12696" fmla="*/ 5382056 w 11737975"/>
              <a:gd name="connsiteY12696" fmla="*/ 2211360 h 6679095"/>
              <a:gd name="connsiteX12697" fmla="*/ 5399869 w 11737975"/>
              <a:gd name="connsiteY12697" fmla="*/ 2203081 h 6679095"/>
              <a:gd name="connsiteX12698" fmla="*/ 5400676 w 11737975"/>
              <a:gd name="connsiteY12698" fmla="*/ 2202105 h 6679095"/>
              <a:gd name="connsiteX12699" fmla="*/ 5411128 w 11737975"/>
              <a:gd name="connsiteY12699" fmla="*/ 2199418 h 6679095"/>
              <a:gd name="connsiteX12700" fmla="*/ 5400690 w 11737975"/>
              <a:gd name="connsiteY12700" fmla="*/ 2146569 h 6679095"/>
              <a:gd name="connsiteX12701" fmla="*/ 5397800 w 11737975"/>
              <a:gd name="connsiteY12701" fmla="*/ 2146029 h 6679095"/>
              <a:gd name="connsiteX12702" fmla="*/ 5394705 w 11737975"/>
              <a:gd name="connsiteY12702" fmla="*/ 2135418 h 6679095"/>
              <a:gd name="connsiteX12703" fmla="*/ 5360776 w 11737975"/>
              <a:gd name="connsiteY12703" fmla="*/ 2119082 h 6679095"/>
              <a:gd name="connsiteX12704" fmla="*/ 5347400 w 11737975"/>
              <a:gd name="connsiteY12704" fmla="*/ 2125654 h 6679095"/>
              <a:gd name="connsiteX12705" fmla="*/ 5355041 w 11737975"/>
              <a:gd name="connsiteY12705" fmla="*/ 2120602 h 6679095"/>
              <a:gd name="connsiteX12706" fmla="*/ 5330428 w 11737975"/>
              <a:gd name="connsiteY12706" fmla="*/ 2116189 h 6679095"/>
              <a:gd name="connsiteX12707" fmla="*/ 5325026 w 11737975"/>
              <a:gd name="connsiteY12707" fmla="*/ 2116608 h 6679095"/>
              <a:gd name="connsiteX12708" fmla="*/ 5323051 w 11737975"/>
              <a:gd name="connsiteY12708" fmla="*/ 2111788 h 6679095"/>
              <a:gd name="connsiteX12709" fmla="*/ 5315181 w 11737975"/>
              <a:gd name="connsiteY12709" fmla="*/ 2111309 h 6679095"/>
              <a:gd name="connsiteX12710" fmla="*/ 5868757 w 11737975"/>
              <a:gd name="connsiteY12710" fmla="*/ 2110656 h 6679095"/>
              <a:gd name="connsiteX12711" fmla="*/ 5861044 w 11737975"/>
              <a:gd name="connsiteY12711" fmla="*/ 2119726 h 6679095"/>
              <a:gd name="connsiteX12712" fmla="*/ 5870381 w 11737975"/>
              <a:gd name="connsiteY12712" fmla="*/ 2126649 h 6679095"/>
              <a:gd name="connsiteX12713" fmla="*/ 5872148 w 11737975"/>
              <a:gd name="connsiteY12713" fmla="*/ 2122626 h 6679095"/>
              <a:gd name="connsiteX12714" fmla="*/ 5872807 w 11737975"/>
              <a:gd name="connsiteY12714" fmla="*/ 2123332 h 6679095"/>
              <a:gd name="connsiteX12715" fmla="*/ 5875223 w 11737975"/>
              <a:gd name="connsiteY12715" fmla="*/ 2119094 h 6679095"/>
              <a:gd name="connsiteX12716" fmla="*/ 5874616 w 11737975"/>
              <a:gd name="connsiteY12716" fmla="*/ 2123791 h 6679095"/>
              <a:gd name="connsiteX12717" fmla="*/ 5878671 w 11737975"/>
              <a:gd name="connsiteY12717" fmla="*/ 2132067 h 6679095"/>
              <a:gd name="connsiteX12718" fmla="*/ 5893703 w 11737975"/>
              <a:gd name="connsiteY12718" fmla="*/ 2128994 h 6679095"/>
              <a:gd name="connsiteX12719" fmla="*/ 5888712 w 11737975"/>
              <a:gd name="connsiteY12719" fmla="*/ 2116885 h 6679095"/>
              <a:gd name="connsiteX12720" fmla="*/ 5877958 w 11737975"/>
              <a:gd name="connsiteY12720" fmla="*/ 2114296 h 6679095"/>
              <a:gd name="connsiteX12721" fmla="*/ 5878063 w 11737975"/>
              <a:gd name="connsiteY12721" fmla="*/ 2114113 h 6679095"/>
              <a:gd name="connsiteX12722" fmla="*/ 5874318 w 11737975"/>
              <a:gd name="connsiteY12722" fmla="*/ 2112719 h 6679095"/>
              <a:gd name="connsiteX12723" fmla="*/ 5870927 w 11737975"/>
              <a:gd name="connsiteY12723" fmla="*/ 2113220 h 6679095"/>
              <a:gd name="connsiteX12724" fmla="*/ 5870827 w 11737975"/>
              <a:gd name="connsiteY12724" fmla="*/ 2113699 h 6679095"/>
              <a:gd name="connsiteX12725" fmla="*/ 5389662 w 11737975"/>
              <a:gd name="connsiteY12725" fmla="*/ 2107781 h 6679095"/>
              <a:gd name="connsiteX12726" fmla="*/ 5384649 w 11737975"/>
              <a:gd name="connsiteY12726" fmla="*/ 2117695 h 6679095"/>
              <a:gd name="connsiteX12727" fmla="*/ 5390729 w 11737975"/>
              <a:gd name="connsiteY12727" fmla="*/ 2123602 h 6679095"/>
              <a:gd name="connsiteX12728" fmla="*/ 5401587 w 11737975"/>
              <a:gd name="connsiteY12728" fmla="*/ 2110492 h 6679095"/>
              <a:gd name="connsiteX12729" fmla="*/ 5389662 w 11737975"/>
              <a:gd name="connsiteY12729" fmla="*/ 2107781 h 6679095"/>
              <a:gd name="connsiteX12730" fmla="*/ 6770232 w 11737975"/>
              <a:gd name="connsiteY12730" fmla="*/ 2107258 h 6679095"/>
              <a:gd name="connsiteX12731" fmla="*/ 6764289 w 11737975"/>
              <a:gd name="connsiteY12731" fmla="*/ 2113385 h 6679095"/>
              <a:gd name="connsiteX12732" fmla="*/ 6776414 w 11737975"/>
              <a:gd name="connsiteY12732" fmla="*/ 2121723 h 6679095"/>
              <a:gd name="connsiteX12733" fmla="*/ 6778589 w 11737975"/>
              <a:gd name="connsiteY12733" fmla="*/ 2109415 h 6679095"/>
              <a:gd name="connsiteX12734" fmla="*/ 6770232 w 11737975"/>
              <a:gd name="connsiteY12734" fmla="*/ 2107258 h 6679095"/>
              <a:gd name="connsiteX12735" fmla="*/ 5730284 w 11737975"/>
              <a:gd name="connsiteY12735" fmla="*/ 2103528 h 6679095"/>
              <a:gd name="connsiteX12736" fmla="*/ 5744691 w 11737975"/>
              <a:gd name="connsiteY12736" fmla="*/ 2123258 h 6679095"/>
              <a:gd name="connsiteX12737" fmla="*/ 5740972 w 11737975"/>
              <a:gd name="connsiteY12737" fmla="*/ 2111412 h 6679095"/>
              <a:gd name="connsiteX12738" fmla="*/ 5743367 w 11737975"/>
              <a:gd name="connsiteY12738" fmla="*/ 2111803 h 6679095"/>
              <a:gd name="connsiteX12739" fmla="*/ 5747721 w 11737975"/>
              <a:gd name="connsiteY12739" fmla="*/ 2110609 h 6679095"/>
              <a:gd name="connsiteX12740" fmla="*/ 5737837 w 11737975"/>
              <a:gd name="connsiteY12740" fmla="*/ 2103661 h 6679095"/>
              <a:gd name="connsiteX12741" fmla="*/ 5737444 w 11737975"/>
              <a:gd name="connsiteY12741" fmla="*/ 2108301 h 6679095"/>
              <a:gd name="connsiteX12742" fmla="*/ 6843863 w 11737975"/>
              <a:gd name="connsiteY12742" fmla="*/ 2102217 h 6679095"/>
              <a:gd name="connsiteX12743" fmla="*/ 6866214 w 11737975"/>
              <a:gd name="connsiteY12743" fmla="*/ 2158268 h 6679095"/>
              <a:gd name="connsiteX12744" fmla="*/ 6879090 w 11737975"/>
              <a:gd name="connsiteY12744" fmla="*/ 2164476 h 6679095"/>
              <a:gd name="connsiteX12745" fmla="*/ 6843863 w 11737975"/>
              <a:gd name="connsiteY12745" fmla="*/ 2102217 h 6679095"/>
              <a:gd name="connsiteX12746" fmla="*/ 5751642 w 11737975"/>
              <a:gd name="connsiteY12746" fmla="*/ 2100147 h 6679095"/>
              <a:gd name="connsiteX12747" fmla="*/ 5749124 w 11737975"/>
              <a:gd name="connsiteY12747" fmla="*/ 2104074 h 6679095"/>
              <a:gd name="connsiteX12748" fmla="*/ 5752239 w 11737975"/>
              <a:gd name="connsiteY12748" fmla="*/ 2109706 h 6679095"/>
              <a:gd name="connsiteX12749" fmla="*/ 5756673 w 11737975"/>
              <a:gd name="connsiteY12749" fmla="*/ 2110393 h 6679095"/>
              <a:gd name="connsiteX12750" fmla="*/ 5754910 w 11737975"/>
              <a:gd name="connsiteY12750" fmla="*/ 2112403 h 6679095"/>
              <a:gd name="connsiteX12751" fmla="*/ 5758728 w 11737975"/>
              <a:gd name="connsiteY12751" fmla="*/ 2126625 h 6679095"/>
              <a:gd name="connsiteX12752" fmla="*/ 5772712 w 11737975"/>
              <a:gd name="connsiteY12752" fmla="*/ 2103050 h 6679095"/>
              <a:gd name="connsiteX12753" fmla="*/ 5763565 w 11737975"/>
              <a:gd name="connsiteY12753" fmla="*/ 2102529 h 6679095"/>
              <a:gd name="connsiteX12754" fmla="*/ 5759122 w 11737975"/>
              <a:gd name="connsiteY12754" fmla="*/ 2107596 h 6679095"/>
              <a:gd name="connsiteX12755" fmla="*/ 5758514 w 11737975"/>
              <a:gd name="connsiteY12755" fmla="*/ 2105221 h 6679095"/>
              <a:gd name="connsiteX12756" fmla="*/ 5751642 w 11737975"/>
              <a:gd name="connsiteY12756" fmla="*/ 2100147 h 6679095"/>
              <a:gd name="connsiteX12757" fmla="*/ 5321497 w 11737975"/>
              <a:gd name="connsiteY12757" fmla="*/ 2095067 h 6679095"/>
              <a:gd name="connsiteX12758" fmla="*/ 5323432 w 11737975"/>
              <a:gd name="connsiteY12758" fmla="*/ 2095998 h 6679095"/>
              <a:gd name="connsiteX12759" fmla="*/ 5326726 w 11737975"/>
              <a:gd name="connsiteY12759" fmla="*/ 2097375 h 6679095"/>
              <a:gd name="connsiteX12760" fmla="*/ 5319494 w 11737975"/>
              <a:gd name="connsiteY12760" fmla="*/ 2099638 h 6679095"/>
              <a:gd name="connsiteX12761" fmla="*/ 5212708 w 11737975"/>
              <a:gd name="connsiteY12761" fmla="*/ 2094391 h 6679095"/>
              <a:gd name="connsiteX12762" fmla="*/ 5214513 w 11737975"/>
              <a:gd name="connsiteY12762" fmla="*/ 2102911 h 6679095"/>
              <a:gd name="connsiteX12763" fmla="*/ 5213053 w 11737975"/>
              <a:gd name="connsiteY12763" fmla="*/ 2105523 h 6679095"/>
              <a:gd name="connsiteX12764" fmla="*/ 5212584 w 11737975"/>
              <a:gd name="connsiteY12764" fmla="*/ 2097025 h 6679095"/>
              <a:gd name="connsiteX12765" fmla="*/ 5211864 w 11737975"/>
              <a:gd name="connsiteY12765" fmla="*/ 2095297 h 6679095"/>
              <a:gd name="connsiteX12766" fmla="*/ 6280409 w 11737975"/>
              <a:gd name="connsiteY12766" fmla="*/ 2093759 h 6679095"/>
              <a:gd name="connsiteX12767" fmla="*/ 6269423 w 11737975"/>
              <a:gd name="connsiteY12767" fmla="*/ 2112969 h 6679095"/>
              <a:gd name="connsiteX12768" fmla="*/ 6280409 w 11737975"/>
              <a:gd name="connsiteY12768" fmla="*/ 2093759 h 6679095"/>
              <a:gd name="connsiteX12769" fmla="*/ 5827488 w 11737975"/>
              <a:gd name="connsiteY12769" fmla="*/ 2090680 h 6679095"/>
              <a:gd name="connsiteX12770" fmla="*/ 5827237 w 11737975"/>
              <a:gd name="connsiteY12770" fmla="*/ 2090904 h 6679095"/>
              <a:gd name="connsiteX12771" fmla="*/ 5827218 w 11737975"/>
              <a:gd name="connsiteY12771" fmla="*/ 2091658 h 6679095"/>
              <a:gd name="connsiteX12772" fmla="*/ 5823322 w 11737975"/>
              <a:gd name="connsiteY12772" fmla="*/ 2090936 h 6679095"/>
              <a:gd name="connsiteX12773" fmla="*/ 6376988 w 11737975"/>
              <a:gd name="connsiteY12773" fmla="*/ 2090672 h 6679095"/>
              <a:gd name="connsiteX12774" fmla="*/ 6372742 w 11737975"/>
              <a:gd name="connsiteY12774" fmla="*/ 2095418 h 6679095"/>
              <a:gd name="connsiteX12775" fmla="*/ 6375167 w 11737975"/>
              <a:gd name="connsiteY12775" fmla="*/ 2104548 h 6679095"/>
              <a:gd name="connsiteX12776" fmla="*/ 6376022 w 11737975"/>
              <a:gd name="connsiteY12776" fmla="*/ 2105062 h 6679095"/>
              <a:gd name="connsiteX12777" fmla="*/ 6373439 w 11737975"/>
              <a:gd name="connsiteY12777" fmla="*/ 2105659 h 6679095"/>
              <a:gd name="connsiteX12778" fmla="*/ 6425809 w 11737975"/>
              <a:gd name="connsiteY12778" fmla="*/ 2097735 h 6679095"/>
              <a:gd name="connsiteX12779" fmla="*/ 6403434 w 11737975"/>
              <a:gd name="connsiteY12779" fmla="*/ 2099448 h 6679095"/>
              <a:gd name="connsiteX12780" fmla="*/ 6397241 w 11737975"/>
              <a:gd name="connsiteY12780" fmla="*/ 2092883 h 6679095"/>
              <a:gd name="connsiteX12781" fmla="*/ 6376988 w 11737975"/>
              <a:gd name="connsiteY12781" fmla="*/ 2090672 h 6679095"/>
              <a:gd name="connsiteX12782" fmla="*/ 6349372 w 11737975"/>
              <a:gd name="connsiteY12782" fmla="*/ 2088023 h 6679095"/>
              <a:gd name="connsiteX12783" fmla="*/ 6330228 w 11737975"/>
              <a:gd name="connsiteY12783" fmla="*/ 2089688 h 6679095"/>
              <a:gd name="connsiteX12784" fmla="*/ 6328859 w 11737975"/>
              <a:gd name="connsiteY12784" fmla="*/ 2108255 h 6679095"/>
              <a:gd name="connsiteX12785" fmla="*/ 6347439 w 11737975"/>
              <a:gd name="connsiteY12785" fmla="*/ 2119296 h 6679095"/>
              <a:gd name="connsiteX12786" fmla="*/ 6350374 w 11737975"/>
              <a:gd name="connsiteY12786" fmla="*/ 2118518 h 6679095"/>
              <a:gd name="connsiteX12787" fmla="*/ 6350205 w 11737975"/>
              <a:gd name="connsiteY12787" fmla="*/ 2124790 h 6679095"/>
              <a:gd name="connsiteX12788" fmla="*/ 6366633 w 11737975"/>
              <a:gd name="connsiteY12788" fmla="*/ 2128187 h 6679095"/>
              <a:gd name="connsiteX12789" fmla="*/ 6366341 w 11737975"/>
              <a:gd name="connsiteY12789" fmla="*/ 2117310 h 6679095"/>
              <a:gd name="connsiteX12790" fmla="*/ 6364815 w 11737975"/>
              <a:gd name="connsiteY12790" fmla="*/ 2114692 h 6679095"/>
              <a:gd name="connsiteX12791" fmla="*/ 6368634 w 11737975"/>
              <a:gd name="connsiteY12791" fmla="*/ 2113680 h 6679095"/>
              <a:gd name="connsiteX12792" fmla="*/ 6349372 w 11737975"/>
              <a:gd name="connsiteY12792" fmla="*/ 2088023 h 6679095"/>
              <a:gd name="connsiteX12793" fmla="*/ 5394239 w 11737975"/>
              <a:gd name="connsiteY12793" fmla="*/ 2087130 h 6679095"/>
              <a:gd name="connsiteX12794" fmla="*/ 5393327 w 11737975"/>
              <a:gd name="connsiteY12794" fmla="*/ 2092616 h 6679095"/>
              <a:gd name="connsiteX12795" fmla="*/ 5394554 w 11737975"/>
              <a:gd name="connsiteY12795" fmla="*/ 2097419 h 6679095"/>
              <a:gd name="connsiteX12796" fmla="*/ 5405965 w 11737975"/>
              <a:gd name="connsiteY12796" fmla="*/ 2093766 h 6679095"/>
              <a:gd name="connsiteX12797" fmla="*/ 5394239 w 11737975"/>
              <a:gd name="connsiteY12797" fmla="*/ 2087130 h 6679095"/>
              <a:gd name="connsiteX12798" fmla="*/ 5191725 w 11737975"/>
              <a:gd name="connsiteY12798" fmla="*/ 2083283 h 6679095"/>
              <a:gd name="connsiteX12799" fmla="*/ 5197002 w 11737975"/>
              <a:gd name="connsiteY12799" fmla="*/ 2094514 h 6679095"/>
              <a:gd name="connsiteX12800" fmla="*/ 5195866 w 11737975"/>
              <a:gd name="connsiteY12800" fmla="*/ 2099264 h 6679095"/>
              <a:gd name="connsiteX12801" fmla="*/ 5193620 w 11737975"/>
              <a:gd name="connsiteY12801" fmla="*/ 2098271 h 6679095"/>
              <a:gd name="connsiteX12802" fmla="*/ 5178632 w 11737975"/>
              <a:gd name="connsiteY12802" fmla="*/ 2095770 h 6679095"/>
              <a:gd name="connsiteX12803" fmla="*/ 5177835 w 11737975"/>
              <a:gd name="connsiteY12803" fmla="*/ 2095885 h 6679095"/>
              <a:gd name="connsiteX12804" fmla="*/ 5837903 w 11737975"/>
              <a:gd name="connsiteY12804" fmla="*/ 2083250 h 6679095"/>
              <a:gd name="connsiteX12805" fmla="*/ 5842517 w 11737975"/>
              <a:gd name="connsiteY12805" fmla="*/ 2093187 h 6679095"/>
              <a:gd name="connsiteX12806" fmla="*/ 5844955 w 11737975"/>
              <a:gd name="connsiteY12806" fmla="*/ 2094886 h 6679095"/>
              <a:gd name="connsiteX12807" fmla="*/ 5843175 w 11737975"/>
              <a:gd name="connsiteY12807" fmla="*/ 2094942 h 6679095"/>
              <a:gd name="connsiteX12808" fmla="*/ 5833193 w 11737975"/>
              <a:gd name="connsiteY12808" fmla="*/ 2092812 h 6679095"/>
              <a:gd name="connsiteX12809" fmla="*/ 5831543 w 11737975"/>
              <a:gd name="connsiteY12809" fmla="*/ 2090217 h 6679095"/>
              <a:gd name="connsiteX12810" fmla="*/ 5838300 w 11737975"/>
              <a:gd name="connsiteY12810" fmla="*/ 2081180 h 6679095"/>
              <a:gd name="connsiteX12811" fmla="*/ 5838150 w 11737975"/>
              <a:gd name="connsiteY12811" fmla="*/ 2081642 h 6679095"/>
              <a:gd name="connsiteX12812" fmla="*/ 5837880 w 11737975"/>
              <a:gd name="connsiteY12812" fmla="*/ 2081247 h 6679095"/>
              <a:gd name="connsiteX12813" fmla="*/ 5658583 w 11737975"/>
              <a:gd name="connsiteY12813" fmla="*/ 2080529 h 6679095"/>
              <a:gd name="connsiteX12814" fmla="*/ 5671308 w 11737975"/>
              <a:gd name="connsiteY12814" fmla="*/ 2087448 h 6679095"/>
              <a:gd name="connsiteX12815" fmla="*/ 5658583 w 11737975"/>
              <a:gd name="connsiteY12815" fmla="*/ 2080529 h 6679095"/>
              <a:gd name="connsiteX12816" fmla="*/ 6686564 w 11737975"/>
              <a:gd name="connsiteY12816" fmla="*/ 2073981 h 6679095"/>
              <a:gd name="connsiteX12817" fmla="*/ 6683486 w 11737975"/>
              <a:gd name="connsiteY12817" fmla="*/ 2084117 h 6679095"/>
              <a:gd name="connsiteX12818" fmla="*/ 6698827 w 11737975"/>
              <a:gd name="connsiteY12818" fmla="*/ 2080795 h 6679095"/>
              <a:gd name="connsiteX12819" fmla="*/ 6686564 w 11737975"/>
              <a:gd name="connsiteY12819" fmla="*/ 2073981 h 6679095"/>
              <a:gd name="connsiteX12820" fmla="*/ 5587044 w 11737975"/>
              <a:gd name="connsiteY12820" fmla="*/ 2070350 h 6679095"/>
              <a:gd name="connsiteX12821" fmla="*/ 5588524 w 11737975"/>
              <a:gd name="connsiteY12821" fmla="*/ 2070415 h 6679095"/>
              <a:gd name="connsiteX12822" fmla="*/ 5588203 w 11737975"/>
              <a:gd name="connsiteY12822" fmla="*/ 2073167 h 6679095"/>
              <a:gd name="connsiteX12823" fmla="*/ 5757270 w 11737975"/>
              <a:gd name="connsiteY12823" fmla="*/ 2065700 h 6679095"/>
              <a:gd name="connsiteX12824" fmla="*/ 5744744 w 11737975"/>
              <a:gd name="connsiteY12824" fmla="*/ 2065728 h 6679095"/>
              <a:gd name="connsiteX12825" fmla="*/ 5743454 w 11737975"/>
              <a:gd name="connsiteY12825" fmla="*/ 2068947 h 6679095"/>
              <a:gd name="connsiteX12826" fmla="*/ 5743420 w 11737975"/>
              <a:gd name="connsiteY12826" fmla="*/ 2068909 h 6679095"/>
              <a:gd name="connsiteX12827" fmla="*/ 5739416 w 11737975"/>
              <a:gd name="connsiteY12827" fmla="*/ 2074508 h 6679095"/>
              <a:gd name="connsiteX12828" fmla="*/ 5737326 w 11737975"/>
              <a:gd name="connsiteY12828" fmla="*/ 2073660 h 6679095"/>
              <a:gd name="connsiteX12829" fmla="*/ 5737983 w 11737975"/>
              <a:gd name="connsiteY12829" fmla="*/ 2076513 h 6679095"/>
              <a:gd name="connsiteX12830" fmla="*/ 5734677 w 11737975"/>
              <a:gd name="connsiteY12830" fmla="*/ 2081135 h 6679095"/>
              <a:gd name="connsiteX12831" fmla="*/ 5742844 w 11737975"/>
              <a:gd name="connsiteY12831" fmla="*/ 2085948 h 6679095"/>
              <a:gd name="connsiteX12832" fmla="*/ 5743489 w 11737975"/>
              <a:gd name="connsiteY12832" fmla="*/ 2085550 h 6679095"/>
              <a:gd name="connsiteX12833" fmla="*/ 5747671 w 11737975"/>
              <a:gd name="connsiteY12833" fmla="*/ 2090250 h 6679095"/>
              <a:gd name="connsiteX12834" fmla="*/ 5785141 w 11737975"/>
              <a:gd name="connsiteY12834" fmla="*/ 2097661 h 6679095"/>
              <a:gd name="connsiteX12835" fmla="*/ 5780649 w 11737975"/>
              <a:gd name="connsiteY12835" fmla="*/ 2086727 h 6679095"/>
              <a:gd name="connsiteX12836" fmla="*/ 5763341 w 11737975"/>
              <a:gd name="connsiteY12836" fmla="*/ 2083000 h 6679095"/>
              <a:gd name="connsiteX12837" fmla="*/ 5765553 w 11737975"/>
              <a:gd name="connsiteY12837" fmla="*/ 2075633 h 6679095"/>
              <a:gd name="connsiteX12838" fmla="*/ 5766563 w 11737975"/>
              <a:gd name="connsiteY12838" fmla="*/ 2074723 h 6679095"/>
              <a:gd name="connsiteX12839" fmla="*/ 5768076 w 11737975"/>
              <a:gd name="connsiteY12839" fmla="*/ 2065847 h 6679095"/>
              <a:gd name="connsiteX12840" fmla="*/ 5763582 w 11737975"/>
              <a:gd name="connsiteY12840" fmla="*/ 2070837 h 6679095"/>
              <a:gd name="connsiteX12841" fmla="*/ 5763128 w 11737975"/>
              <a:gd name="connsiteY12841" fmla="*/ 2072077 h 6679095"/>
              <a:gd name="connsiteX12842" fmla="*/ 6515693 w 11737975"/>
              <a:gd name="connsiteY12842" fmla="*/ 2064234 h 6679095"/>
              <a:gd name="connsiteX12843" fmla="*/ 6499394 w 11737975"/>
              <a:gd name="connsiteY12843" fmla="*/ 2069450 h 6679095"/>
              <a:gd name="connsiteX12844" fmla="*/ 6515693 w 11737975"/>
              <a:gd name="connsiteY12844" fmla="*/ 2064234 h 6679095"/>
              <a:gd name="connsiteX12845" fmla="*/ 5826422 w 11737975"/>
              <a:gd name="connsiteY12845" fmla="*/ 2061729 h 6679095"/>
              <a:gd name="connsiteX12846" fmla="*/ 5827528 w 11737975"/>
              <a:gd name="connsiteY12846" fmla="*/ 2066064 h 6679095"/>
              <a:gd name="connsiteX12847" fmla="*/ 5827202 w 11737975"/>
              <a:gd name="connsiteY12847" fmla="*/ 2065585 h 6679095"/>
              <a:gd name="connsiteX12848" fmla="*/ 5824957 w 11737975"/>
              <a:gd name="connsiteY12848" fmla="*/ 2064268 h 6679095"/>
              <a:gd name="connsiteX12849" fmla="*/ 6224850 w 11737975"/>
              <a:gd name="connsiteY12849" fmla="*/ 2061175 h 6679095"/>
              <a:gd name="connsiteX12850" fmla="*/ 6214368 w 11737975"/>
              <a:gd name="connsiteY12850" fmla="*/ 2062702 h 6679095"/>
              <a:gd name="connsiteX12851" fmla="*/ 6213092 w 11737975"/>
              <a:gd name="connsiteY12851" fmla="*/ 2067788 h 6679095"/>
              <a:gd name="connsiteX12852" fmla="*/ 6205681 w 11737975"/>
              <a:gd name="connsiteY12852" fmla="*/ 2068462 h 6679095"/>
              <a:gd name="connsiteX12853" fmla="*/ 6205835 w 11737975"/>
              <a:gd name="connsiteY12853" fmla="*/ 2068989 h 6679095"/>
              <a:gd name="connsiteX12854" fmla="*/ 6200855 w 11737975"/>
              <a:gd name="connsiteY12854" fmla="*/ 2064603 h 6679095"/>
              <a:gd name="connsiteX12855" fmla="*/ 6193995 w 11737975"/>
              <a:gd name="connsiteY12855" fmla="*/ 2067172 h 6679095"/>
              <a:gd name="connsiteX12856" fmla="*/ 6192325 w 11737975"/>
              <a:gd name="connsiteY12856" fmla="*/ 2072947 h 6679095"/>
              <a:gd name="connsiteX12857" fmla="*/ 6204255 w 11737975"/>
              <a:gd name="connsiteY12857" fmla="*/ 2078360 h 6679095"/>
              <a:gd name="connsiteX12858" fmla="*/ 6206594 w 11737975"/>
              <a:gd name="connsiteY12858" fmla="*/ 2071584 h 6679095"/>
              <a:gd name="connsiteX12859" fmla="*/ 6209141 w 11737975"/>
              <a:gd name="connsiteY12859" fmla="*/ 2080307 h 6679095"/>
              <a:gd name="connsiteX12860" fmla="*/ 6225239 w 11737975"/>
              <a:gd name="connsiteY12860" fmla="*/ 2079186 h 6679095"/>
              <a:gd name="connsiteX12861" fmla="*/ 6228070 w 11737975"/>
              <a:gd name="connsiteY12861" fmla="*/ 2077639 h 6679095"/>
              <a:gd name="connsiteX12862" fmla="*/ 6229562 w 11737975"/>
              <a:gd name="connsiteY12862" fmla="*/ 2077933 h 6679095"/>
              <a:gd name="connsiteX12863" fmla="*/ 6230182 w 11737975"/>
              <a:gd name="connsiteY12863" fmla="*/ 2076486 h 6679095"/>
              <a:gd name="connsiteX12864" fmla="*/ 6235004 w 11737975"/>
              <a:gd name="connsiteY12864" fmla="*/ 2073852 h 6679095"/>
              <a:gd name="connsiteX12865" fmla="*/ 6233272 w 11737975"/>
              <a:gd name="connsiteY12865" fmla="*/ 2072178 h 6679095"/>
              <a:gd name="connsiteX12866" fmla="*/ 5788785 w 11737975"/>
              <a:gd name="connsiteY12866" fmla="*/ 2056614 h 6679095"/>
              <a:gd name="connsiteX12867" fmla="*/ 5778727 w 11737975"/>
              <a:gd name="connsiteY12867" fmla="*/ 2061618 h 6679095"/>
              <a:gd name="connsiteX12868" fmla="*/ 5781603 w 11737975"/>
              <a:gd name="connsiteY12868" fmla="*/ 2074448 h 6679095"/>
              <a:gd name="connsiteX12869" fmla="*/ 5796534 w 11737975"/>
              <a:gd name="connsiteY12869" fmla="*/ 2065159 h 6679095"/>
              <a:gd name="connsiteX12870" fmla="*/ 5788785 w 11737975"/>
              <a:gd name="connsiteY12870" fmla="*/ 2056614 h 6679095"/>
              <a:gd name="connsiteX12871" fmla="*/ 5087616 w 11737975"/>
              <a:gd name="connsiteY12871" fmla="*/ 2055998 h 6679095"/>
              <a:gd name="connsiteX12872" fmla="*/ 5075920 w 11737975"/>
              <a:gd name="connsiteY12872" fmla="*/ 2081050 h 6679095"/>
              <a:gd name="connsiteX12873" fmla="*/ 5079961 w 11737975"/>
              <a:gd name="connsiteY12873" fmla="*/ 2086014 h 6679095"/>
              <a:gd name="connsiteX12874" fmla="*/ 5081442 w 11737975"/>
              <a:gd name="connsiteY12874" fmla="*/ 2083877 h 6679095"/>
              <a:gd name="connsiteX12875" fmla="*/ 5082168 w 11737975"/>
              <a:gd name="connsiteY12875" fmla="*/ 2091291 h 6679095"/>
              <a:gd name="connsiteX12876" fmla="*/ 5086868 w 11737975"/>
              <a:gd name="connsiteY12876" fmla="*/ 2098273 h 6679095"/>
              <a:gd name="connsiteX12877" fmla="*/ 5088930 w 11737975"/>
              <a:gd name="connsiteY12877" fmla="*/ 2073070 h 6679095"/>
              <a:gd name="connsiteX12878" fmla="*/ 5089710 w 11737975"/>
              <a:gd name="connsiteY12878" fmla="*/ 2071944 h 6679095"/>
              <a:gd name="connsiteX12879" fmla="*/ 5089286 w 11737975"/>
              <a:gd name="connsiteY12879" fmla="*/ 2068715 h 6679095"/>
              <a:gd name="connsiteX12880" fmla="*/ 5089941 w 11737975"/>
              <a:gd name="connsiteY12880" fmla="*/ 2060713 h 6679095"/>
              <a:gd name="connsiteX12881" fmla="*/ 5088454 w 11737975"/>
              <a:gd name="connsiteY12881" fmla="*/ 2062376 h 6679095"/>
              <a:gd name="connsiteX12882" fmla="*/ 5471162 w 11737975"/>
              <a:gd name="connsiteY12882" fmla="*/ 2055648 h 6679095"/>
              <a:gd name="connsiteX12883" fmla="*/ 5469173 w 11737975"/>
              <a:gd name="connsiteY12883" fmla="*/ 2060991 h 6679095"/>
              <a:gd name="connsiteX12884" fmla="*/ 5480569 w 11737975"/>
              <a:gd name="connsiteY12884" fmla="*/ 2074704 h 6679095"/>
              <a:gd name="connsiteX12885" fmla="*/ 5491144 w 11737975"/>
              <a:gd name="connsiteY12885" fmla="*/ 2067839 h 6679095"/>
              <a:gd name="connsiteX12886" fmla="*/ 5471162 w 11737975"/>
              <a:gd name="connsiteY12886" fmla="*/ 2055648 h 6679095"/>
              <a:gd name="connsiteX12887" fmla="*/ 6429096 w 11737975"/>
              <a:gd name="connsiteY12887" fmla="*/ 2055384 h 6679095"/>
              <a:gd name="connsiteX12888" fmla="*/ 6428095 w 11737975"/>
              <a:gd name="connsiteY12888" fmla="*/ 2063821 h 6679095"/>
              <a:gd name="connsiteX12889" fmla="*/ 6430110 w 11737975"/>
              <a:gd name="connsiteY12889" fmla="*/ 2066154 h 6679095"/>
              <a:gd name="connsiteX12890" fmla="*/ 6428861 w 11737975"/>
              <a:gd name="connsiteY12890" fmla="*/ 2065959 h 6679095"/>
              <a:gd name="connsiteX12891" fmla="*/ 6436225 w 11737975"/>
              <a:gd name="connsiteY12891" fmla="*/ 2081740 h 6679095"/>
              <a:gd name="connsiteX12892" fmla="*/ 6441829 w 11737975"/>
              <a:gd name="connsiteY12892" fmla="*/ 2076162 h 6679095"/>
              <a:gd name="connsiteX12893" fmla="*/ 6441024 w 11737975"/>
              <a:gd name="connsiteY12893" fmla="*/ 2074631 h 6679095"/>
              <a:gd name="connsiteX12894" fmla="*/ 6446038 w 11737975"/>
              <a:gd name="connsiteY12894" fmla="*/ 2076902 h 6679095"/>
              <a:gd name="connsiteX12895" fmla="*/ 6429096 w 11737975"/>
              <a:gd name="connsiteY12895" fmla="*/ 2055384 h 6679095"/>
              <a:gd name="connsiteX12896" fmla="*/ 6628698 w 11737975"/>
              <a:gd name="connsiteY12896" fmla="*/ 2053364 h 6679095"/>
              <a:gd name="connsiteX12897" fmla="*/ 6615631 w 11737975"/>
              <a:gd name="connsiteY12897" fmla="*/ 2059673 h 6679095"/>
              <a:gd name="connsiteX12898" fmla="*/ 6608389 w 11737975"/>
              <a:gd name="connsiteY12898" fmla="*/ 2070945 h 6679095"/>
              <a:gd name="connsiteX12899" fmla="*/ 6620820 w 11737975"/>
              <a:gd name="connsiteY12899" fmla="*/ 2098038 h 6679095"/>
              <a:gd name="connsiteX12900" fmla="*/ 6669701 w 11737975"/>
              <a:gd name="connsiteY12900" fmla="*/ 2073952 h 6679095"/>
              <a:gd name="connsiteX12901" fmla="*/ 6628698 w 11737975"/>
              <a:gd name="connsiteY12901" fmla="*/ 2053364 h 6679095"/>
              <a:gd name="connsiteX12902" fmla="*/ 6283895 w 11737975"/>
              <a:gd name="connsiteY12902" fmla="*/ 2052328 h 6679095"/>
              <a:gd name="connsiteX12903" fmla="*/ 6264550 w 11737975"/>
              <a:gd name="connsiteY12903" fmla="*/ 2054692 h 6679095"/>
              <a:gd name="connsiteX12904" fmla="*/ 6266644 w 11737975"/>
              <a:gd name="connsiteY12904" fmla="*/ 2061394 h 6679095"/>
              <a:gd name="connsiteX12905" fmla="*/ 6282778 w 11737975"/>
              <a:gd name="connsiteY12905" fmla="*/ 2070766 h 6679095"/>
              <a:gd name="connsiteX12906" fmla="*/ 6285616 w 11737975"/>
              <a:gd name="connsiteY12906" fmla="*/ 2063556 h 6679095"/>
              <a:gd name="connsiteX12907" fmla="*/ 6283895 w 11737975"/>
              <a:gd name="connsiteY12907" fmla="*/ 2052328 h 6679095"/>
              <a:gd name="connsiteX12908" fmla="*/ 5323620 w 11737975"/>
              <a:gd name="connsiteY12908" fmla="*/ 2048041 h 6679095"/>
              <a:gd name="connsiteX12909" fmla="*/ 5316315 w 11737975"/>
              <a:gd name="connsiteY12909" fmla="*/ 2048289 h 6679095"/>
              <a:gd name="connsiteX12910" fmla="*/ 5321111 w 11737975"/>
              <a:gd name="connsiteY12910" fmla="*/ 2059427 h 6679095"/>
              <a:gd name="connsiteX12911" fmla="*/ 5323620 w 11737975"/>
              <a:gd name="connsiteY12911" fmla="*/ 2048041 h 6679095"/>
              <a:gd name="connsiteX12912" fmla="*/ 6507349 w 11737975"/>
              <a:gd name="connsiteY12912" fmla="*/ 2045204 h 6679095"/>
              <a:gd name="connsiteX12913" fmla="*/ 6489320 w 11737975"/>
              <a:gd name="connsiteY12913" fmla="*/ 2048754 h 6679095"/>
              <a:gd name="connsiteX12914" fmla="*/ 6487370 w 11737975"/>
              <a:gd name="connsiteY12914" fmla="*/ 2059018 h 6679095"/>
              <a:gd name="connsiteX12915" fmla="*/ 6525614 w 11737975"/>
              <a:gd name="connsiteY12915" fmla="*/ 2050382 h 6679095"/>
              <a:gd name="connsiteX12916" fmla="*/ 6507349 w 11737975"/>
              <a:gd name="connsiteY12916" fmla="*/ 2045204 h 6679095"/>
              <a:gd name="connsiteX12917" fmla="*/ 5109693 w 11737975"/>
              <a:gd name="connsiteY12917" fmla="*/ 2045143 h 6679095"/>
              <a:gd name="connsiteX12918" fmla="*/ 5109589 w 11737975"/>
              <a:gd name="connsiteY12918" fmla="*/ 2051559 h 6679095"/>
              <a:gd name="connsiteX12919" fmla="*/ 5110764 w 11737975"/>
              <a:gd name="connsiteY12919" fmla="*/ 2060077 h 6679095"/>
              <a:gd name="connsiteX12920" fmla="*/ 5104429 w 11737975"/>
              <a:gd name="connsiteY12920" fmla="*/ 2046375 h 6679095"/>
              <a:gd name="connsiteX12921" fmla="*/ 6192312 w 11737975"/>
              <a:gd name="connsiteY12921" fmla="*/ 2041282 h 6679095"/>
              <a:gd name="connsiteX12922" fmla="*/ 6185917 w 11737975"/>
              <a:gd name="connsiteY12922" fmla="*/ 2045272 h 6679095"/>
              <a:gd name="connsiteX12923" fmla="*/ 6189004 w 11737975"/>
              <a:gd name="connsiteY12923" fmla="*/ 2053952 h 6679095"/>
              <a:gd name="connsiteX12924" fmla="*/ 6192312 w 11737975"/>
              <a:gd name="connsiteY12924" fmla="*/ 2041282 h 6679095"/>
              <a:gd name="connsiteX12925" fmla="*/ 6178779 w 11737975"/>
              <a:gd name="connsiteY12925" fmla="*/ 2041147 h 6679095"/>
              <a:gd name="connsiteX12926" fmla="*/ 6171077 w 11737975"/>
              <a:gd name="connsiteY12926" fmla="*/ 2042221 h 6679095"/>
              <a:gd name="connsiteX12927" fmla="*/ 6165460 w 11737975"/>
              <a:gd name="connsiteY12927" fmla="*/ 2052520 h 6679095"/>
              <a:gd name="connsiteX12928" fmla="*/ 6170928 w 11737975"/>
              <a:gd name="connsiteY12928" fmla="*/ 2064610 h 6679095"/>
              <a:gd name="connsiteX12929" fmla="*/ 6178779 w 11737975"/>
              <a:gd name="connsiteY12929" fmla="*/ 2041147 h 6679095"/>
              <a:gd name="connsiteX12930" fmla="*/ 5046182 w 11737975"/>
              <a:gd name="connsiteY12930" fmla="*/ 2037330 h 6679095"/>
              <a:gd name="connsiteX12931" fmla="*/ 5048660 w 11737975"/>
              <a:gd name="connsiteY12931" fmla="*/ 2038706 h 6679095"/>
              <a:gd name="connsiteX12932" fmla="*/ 5049359 w 11737975"/>
              <a:gd name="connsiteY12932" fmla="*/ 2042380 h 6679095"/>
              <a:gd name="connsiteX12933" fmla="*/ 5073352 w 11737975"/>
              <a:gd name="connsiteY12933" fmla="*/ 2053179 h 6679095"/>
              <a:gd name="connsiteX12934" fmla="*/ 5088528 w 11737975"/>
              <a:gd name="connsiteY12934" fmla="*/ 2040699 h 6679095"/>
              <a:gd name="connsiteX12935" fmla="*/ 5091409 w 11737975"/>
              <a:gd name="connsiteY12935" fmla="*/ 2046602 h 6679095"/>
              <a:gd name="connsiteX12936" fmla="*/ 5103513 w 11737975"/>
              <a:gd name="connsiteY12936" fmla="*/ 2059417 h 6679095"/>
              <a:gd name="connsiteX12937" fmla="*/ 5110981 w 11737975"/>
              <a:gd name="connsiteY12937" fmla="*/ 2061655 h 6679095"/>
              <a:gd name="connsiteX12938" fmla="*/ 5112224 w 11737975"/>
              <a:gd name="connsiteY12938" fmla="*/ 2070666 h 6679095"/>
              <a:gd name="connsiteX12939" fmla="*/ 5126210 w 11737975"/>
              <a:gd name="connsiteY12939" fmla="*/ 2098556 h 6679095"/>
              <a:gd name="connsiteX12940" fmla="*/ 5110148 w 11737975"/>
              <a:gd name="connsiteY12940" fmla="*/ 2102325 h 6679095"/>
              <a:gd name="connsiteX12941" fmla="*/ 5098859 w 11737975"/>
              <a:gd name="connsiteY12941" fmla="*/ 2103312 h 6679095"/>
              <a:gd name="connsiteX12942" fmla="*/ 5098889 w 11737975"/>
              <a:gd name="connsiteY12942" fmla="*/ 2098359 h 6679095"/>
              <a:gd name="connsiteX12943" fmla="*/ 5090900 w 11737975"/>
              <a:gd name="connsiteY12943" fmla="*/ 2100788 h 6679095"/>
              <a:gd name="connsiteX12944" fmla="*/ 5089396 w 11737975"/>
              <a:gd name="connsiteY12944" fmla="*/ 2104138 h 6679095"/>
              <a:gd name="connsiteX12945" fmla="*/ 5085337 w 11737975"/>
              <a:gd name="connsiteY12945" fmla="*/ 2104494 h 6679095"/>
              <a:gd name="connsiteX12946" fmla="*/ 5083083 w 11737975"/>
              <a:gd name="connsiteY12946" fmla="*/ 2106307 h 6679095"/>
              <a:gd name="connsiteX12947" fmla="*/ 5076693 w 11737975"/>
              <a:gd name="connsiteY12947" fmla="*/ 2107032 h 6679095"/>
              <a:gd name="connsiteX12948" fmla="*/ 5066459 w 11737975"/>
              <a:gd name="connsiteY12948" fmla="*/ 2089315 h 6679095"/>
              <a:gd name="connsiteX12949" fmla="*/ 5064430 w 11737975"/>
              <a:gd name="connsiteY12949" fmla="*/ 2085681 h 6679095"/>
              <a:gd name="connsiteX12950" fmla="*/ 5065913 w 11737975"/>
              <a:gd name="connsiteY12950" fmla="*/ 2082002 h 6679095"/>
              <a:gd name="connsiteX12951" fmla="*/ 5065007 w 11737975"/>
              <a:gd name="connsiteY12951" fmla="*/ 2067994 h 6679095"/>
              <a:gd name="connsiteX12952" fmla="*/ 5054885 w 11737975"/>
              <a:gd name="connsiteY12952" fmla="*/ 2064365 h 6679095"/>
              <a:gd name="connsiteX12953" fmla="*/ 5053450 w 11737975"/>
              <a:gd name="connsiteY12953" fmla="*/ 2064916 h 6679095"/>
              <a:gd name="connsiteX12954" fmla="*/ 6581795 w 11737975"/>
              <a:gd name="connsiteY12954" fmla="*/ 2033985 h 6679095"/>
              <a:gd name="connsiteX12955" fmla="*/ 6574225 w 11737975"/>
              <a:gd name="connsiteY12955" fmla="*/ 2037544 h 6679095"/>
              <a:gd name="connsiteX12956" fmla="*/ 6572649 w 11737975"/>
              <a:gd name="connsiteY12956" fmla="*/ 2044914 h 6679095"/>
              <a:gd name="connsiteX12957" fmla="*/ 6592185 w 11737975"/>
              <a:gd name="connsiteY12957" fmla="*/ 2061655 h 6679095"/>
              <a:gd name="connsiteX12958" fmla="*/ 6599173 w 11737975"/>
              <a:gd name="connsiteY12958" fmla="*/ 2039246 h 6679095"/>
              <a:gd name="connsiteX12959" fmla="*/ 6581795 w 11737975"/>
              <a:gd name="connsiteY12959" fmla="*/ 2033985 h 6679095"/>
              <a:gd name="connsiteX12960" fmla="*/ 6324699 w 11737975"/>
              <a:gd name="connsiteY12960" fmla="*/ 2030935 h 6679095"/>
              <a:gd name="connsiteX12961" fmla="*/ 6326970 w 11737975"/>
              <a:gd name="connsiteY12961" fmla="*/ 2035697 h 6679095"/>
              <a:gd name="connsiteX12962" fmla="*/ 6322855 w 11737975"/>
              <a:gd name="connsiteY12962" fmla="*/ 2033014 h 6679095"/>
              <a:gd name="connsiteX12963" fmla="*/ 6323275 w 11737975"/>
              <a:gd name="connsiteY12963" fmla="*/ 2032840 h 6679095"/>
              <a:gd name="connsiteX12964" fmla="*/ 5047093 w 11737975"/>
              <a:gd name="connsiteY12964" fmla="*/ 2030485 h 6679095"/>
              <a:gd name="connsiteX12965" fmla="*/ 5048156 w 11737975"/>
              <a:gd name="connsiteY12965" fmla="*/ 2036067 h 6679095"/>
              <a:gd name="connsiteX12966" fmla="*/ 5046095 w 11737975"/>
              <a:gd name="connsiteY12966" fmla="*/ 2037000 h 6679095"/>
              <a:gd name="connsiteX12967" fmla="*/ 5045494 w 11737975"/>
              <a:gd name="connsiteY12967" fmla="*/ 2034718 h 6679095"/>
              <a:gd name="connsiteX12968" fmla="*/ 6416227 w 11737975"/>
              <a:gd name="connsiteY12968" fmla="*/ 2028291 h 6679095"/>
              <a:gd name="connsiteX12969" fmla="*/ 6413527 w 11737975"/>
              <a:gd name="connsiteY12969" fmla="*/ 2033494 h 6679095"/>
              <a:gd name="connsiteX12970" fmla="*/ 6410128 w 11737975"/>
              <a:gd name="connsiteY12970" fmla="*/ 2034112 h 6679095"/>
              <a:gd name="connsiteX12971" fmla="*/ 6398979 w 11737975"/>
              <a:gd name="connsiteY12971" fmla="*/ 2040539 h 6679095"/>
              <a:gd name="connsiteX12972" fmla="*/ 6395860 w 11737975"/>
              <a:gd name="connsiteY12972" fmla="*/ 2046287 h 6679095"/>
              <a:gd name="connsiteX12973" fmla="*/ 6408105 w 11737975"/>
              <a:gd name="connsiteY12973" fmla="*/ 2044366 h 6679095"/>
              <a:gd name="connsiteX12974" fmla="*/ 6413212 w 11737975"/>
              <a:gd name="connsiteY12974" fmla="*/ 2044138 h 6679095"/>
              <a:gd name="connsiteX12975" fmla="*/ 6414623 w 11737975"/>
              <a:gd name="connsiteY12975" fmla="*/ 2054125 h 6679095"/>
              <a:gd name="connsiteX12976" fmla="*/ 6416227 w 11737975"/>
              <a:gd name="connsiteY12976" fmla="*/ 2028291 h 6679095"/>
              <a:gd name="connsiteX12977" fmla="*/ 5758040 w 11737975"/>
              <a:gd name="connsiteY12977" fmla="*/ 2024206 h 6679095"/>
              <a:gd name="connsiteX12978" fmla="*/ 5741375 w 11737975"/>
              <a:gd name="connsiteY12978" fmla="*/ 2035955 h 6679095"/>
              <a:gd name="connsiteX12979" fmla="*/ 5739623 w 11737975"/>
              <a:gd name="connsiteY12979" fmla="*/ 2054678 h 6679095"/>
              <a:gd name="connsiteX12980" fmla="*/ 5758040 w 11737975"/>
              <a:gd name="connsiteY12980" fmla="*/ 2024206 h 6679095"/>
              <a:gd name="connsiteX12981" fmla="*/ 6220254 w 11737975"/>
              <a:gd name="connsiteY12981" fmla="*/ 2016024 h 6679095"/>
              <a:gd name="connsiteX12982" fmla="*/ 6216696 w 11737975"/>
              <a:gd name="connsiteY12982" fmla="*/ 2020023 h 6679095"/>
              <a:gd name="connsiteX12983" fmla="*/ 6223718 w 11737975"/>
              <a:gd name="connsiteY12983" fmla="*/ 2033357 h 6679095"/>
              <a:gd name="connsiteX12984" fmla="*/ 6220254 w 11737975"/>
              <a:gd name="connsiteY12984" fmla="*/ 2016024 h 6679095"/>
              <a:gd name="connsiteX12985" fmla="*/ 6148889 w 11737975"/>
              <a:gd name="connsiteY12985" fmla="*/ 2015510 h 6679095"/>
              <a:gd name="connsiteX12986" fmla="*/ 6143575 w 11737975"/>
              <a:gd name="connsiteY12986" fmla="*/ 2027932 h 6679095"/>
              <a:gd name="connsiteX12987" fmla="*/ 6148889 w 11737975"/>
              <a:gd name="connsiteY12987" fmla="*/ 2015510 h 6679095"/>
              <a:gd name="connsiteX12988" fmla="*/ 6552031 w 11737975"/>
              <a:gd name="connsiteY12988" fmla="*/ 2007015 h 6679095"/>
              <a:gd name="connsiteX12989" fmla="*/ 6564531 w 11737975"/>
              <a:gd name="connsiteY12989" fmla="*/ 2027456 h 6679095"/>
              <a:gd name="connsiteX12990" fmla="*/ 6579324 w 11737975"/>
              <a:gd name="connsiteY12990" fmla="*/ 2010752 h 6679095"/>
              <a:gd name="connsiteX12991" fmla="*/ 6552031 w 11737975"/>
              <a:gd name="connsiteY12991" fmla="*/ 2007015 h 6679095"/>
              <a:gd name="connsiteX12992" fmla="*/ 2819989 w 11737975"/>
              <a:gd name="connsiteY12992" fmla="*/ 2004904 h 6679095"/>
              <a:gd name="connsiteX12993" fmla="*/ 2824946 w 11737975"/>
              <a:gd name="connsiteY12993" fmla="*/ 2033366 h 6679095"/>
              <a:gd name="connsiteX12994" fmla="*/ 2811959 w 11737975"/>
              <a:gd name="connsiteY12994" fmla="*/ 2015043 h 6679095"/>
              <a:gd name="connsiteX12995" fmla="*/ 2819989 w 11737975"/>
              <a:gd name="connsiteY12995" fmla="*/ 2004904 h 6679095"/>
              <a:gd name="connsiteX12996" fmla="*/ 6327909 w 11737975"/>
              <a:gd name="connsiteY12996" fmla="*/ 2004731 h 6679095"/>
              <a:gd name="connsiteX12997" fmla="*/ 6324545 w 11737975"/>
              <a:gd name="connsiteY12997" fmla="*/ 2011793 h 6679095"/>
              <a:gd name="connsiteX12998" fmla="*/ 6323848 w 11737975"/>
              <a:gd name="connsiteY12998" fmla="*/ 2014271 h 6679095"/>
              <a:gd name="connsiteX12999" fmla="*/ 6318226 w 11737975"/>
              <a:gd name="connsiteY12999" fmla="*/ 2024236 h 6679095"/>
              <a:gd name="connsiteX13000" fmla="*/ 6318574 w 11737975"/>
              <a:gd name="connsiteY13000" fmla="*/ 2030223 h 6679095"/>
              <a:gd name="connsiteX13001" fmla="*/ 6314407 w 11737975"/>
              <a:gd name="connsiteY13001" fmla="*/ 2027506 h 6679095"/>
              <a:gd name="connsiteX13002" fmla="*/ 6293317 w 11737975"/>
              <a:gd name="connsiteY13002" fmla="*/ 2025381 h 6679095"/>
              <a:gd name="connsiteX13003" fmla="*/ 6289916 w 11737975"/>
              <a:gd name="connsiteY13003" fmla="*/ 2028300 h 6679095"/>
              <a:gd name="connsiteX13004" fmla="*/ 6318695 w 11737975"/>
              <a:gd name="connsiteY13004" fmla="*/ 2076692 h 6679095"/>
              <a:gd name="connsiteX13005" fmla="*/ 6322375 w 11737975"/>
              <a:gd name="connsiteY13005" fmla="*/ 2078007 h 6679095"/>
              <a:gd name="connsiteX13006" fmla="*/ 6323015 w 11737975"/>
              <a:gd name="connsiteY13006" fmla="*/ 2078952 h 6679095"/>
              <a:gd name="connsiteX13007" fmla="*/ 6324478 w 11737975"/>
              <a:gd name="connsiteY13007" fmla="*/ 2078759 h 6679095"/>
              <a:gd name="connsiteX13008" fmla="*/ 6334474 w 11737975"/>
              <a:gd name="connsiteY13008" fmla="*/ 2082335 h 6679095"/>
              <a:gd name="connsiteX13009" fmla="*/ 6351270 w 11737975"/>
              <a:gd name="connsiteY13009" fmla="*/ 2081037 h 6679095"/>
              <a:gd name="connsiteX13010" fmla="*/ 6334433 w 11737975"/>
              <a:gd name="connsiteY13010" fmla="*/ 2040564 h 6679095"/>
              <a:gd name="connsiteX13011" fmla="*/ 6327440 w 11737975"/>
              <a:gd name="connsiteY13011" fmla="*/ 2036005 h 6679095"/>
              <a:gd name="connsiteX13012" fmla="*/ 6333793 w 11737975"/>
              <a:gd name="connsiteY13012" fmla="*/ 2020902 h 6679095"/>
              <a:gd name="connsiteX13013" fmla="*/ 6333473 w 11737975"/>
              <a:gd name="connsiteY13013" fmla="*/ 2016746 h 6679095"/>
              <a:gd name="connsiteX13014" fmla="*/ 6335554 w 11737975"/>
              <a:gd name="connsiteY13014" fmla="*/ 2014401 h 6679095"/>
              <a:gd name="connsiteX13015" fmla="*/ 6338108 w 11737975"/>
              <a:gd name="connsiteY13015" fmla="*/ 2014031 h 6679095"/>
              <a:gd name="connsiteX13016" fmla="*/ 6338606 w 11737975"/>
              <a:gd name="connsiteY13016" fmla="*/ 2014885 h 6679095"/>
              <a:gd name="connsiteX13017" fmla="*/ 6340387 w 11737975"/>
              <a:gd name="connsiteY13017" fmla="*/ 2013700 h 6679095"/>
              <a:gd name="connsiteX13018" fmla="*/ 6345825 w 11737975"/>
              <a:gd name="connsiteY13018" fmla="*/ 2012913 h 6679095"/>
              <a:gd name="connsiteX13019" fmla="*/ 6343549 w 11737975"/>
              <a:gd name="connsiteY13019" fmla="*/ 2011597 h 6679095"/>
              <a:gd name="connsiteX13020" fmla="*/ 6345863 w 11737975"/>
              <a:gd name="connsiteY13020" fmla="*/ 2010058 h 6679095"/>
              <a:gd name="connsiteX13021" fmla="*/ 6341465 w 11737975"/>
              <a:gd name="connsiteY13021" fmla="*/ 2005001 h 6679095"/>
              <a:gd name="connsiteX13022" fmla="*/ 6336391 w 11737975"/>
              <a:gd name="connsiteY13022" fmla="*/ 2007464 h 6679095"/>
              <a:gd name="connsiteX13023" fmla="*/ 6335051 w 11737975"/>
              <a:gd name="connsiteY13023" fmla="*/ 2006691 h 6679095"/>
              <a:gd name="connsiteX13024" fmla="*/ 6330395 w 11737975"/>
              <a:gd name="connsiteY13024" fmla="*/ 2008312 h 6679095"/>
              <a:gd name="connsiteX13025" fmla="*/ 5308558 w 11737975"/>
              <a:gd name="connsiteY13025" fmla="*/ 2002713 h 6679095"/>
              <a:gd name="connsiteX13026" fmla="*/ 5302134 w 11737975"/>
              <a:gd name="connsiteY13026" fmla="*/ 2010070 h 6679095"/>
              <a:gd name="connsiteX13027" fmla="*/ 5320341 w 11737975"/>
              <a:gd name="connsiteY13027" fmla="*/ 2045088 h 6679095"/>
              <a:gd name="connsiteX13028" fmla="*/ 5318822 w 11737975"/>
              <a:gd name="connsiteY13028" fmla="*/ 2035295 h 6679095"/>
              <a:gd name="connsiteX13029" fmla="*/ 5323611 w 11737975"/>
              <a:gd name="connsiteY13029" fmla="*/ 2040107 h 6679095"/>
              <a:gd name="connsiteX13030" fmla="*/ 5328198 w 11737975"/>
              <a:gd name="connsiteY13030" fmla="*/ 2040577 h 6679095"/>
              <a:gd name="connsiteX13031" fmla="*/ 5321383 w 11737975"/>
              <a:gd name="connsiteY13031" fmla="*/ 2022053 h 6679095"/>
              <a:gd name="connsiteX13032" fmla="*/ 5316994 w 11737975"/>
              <a:gd name="connsiteY13032" fmla="*/ 2024215 h 6679095"/>
              <a:gd name="connsiteX13033" fmla="*/ 5311701 w 11737975"/>
              <a:gd name="connsiteY13033" fmla="*/ 2003207 h 6679095"/>
              <a:gd name="connsiteX13034" fmla="*/ 5308558 w 11737975"/>
              <a:gd name="connsiteY13034" fmla="*/ 2002713 h 6679095"/>
              <a:gd name="connsiteX13035" fmla="*/ 6394862 w 11737975"/>
              <a:gd name="connsiteY13035" fmla="*/ 1997219 h 6679095"/>
              <a:gd name="connsiteX13036" fmla="*/ 6389463 w 11737975"/>
              <a:gd name="connsiteY13036" fmla="*/ 1999064 h 6679095"/>
              <a:gd name="connsiteX13037" fmla="*/ 6393264 w 11737975"/>
              <a:gd name="connsiteY13037" fmla="*/ 2011941 h 6679095"/>
              <a:gd name="connsiteX13038" fmla="*/ 6394862 w 11737975"/>
              <a:gd name="connsiteY13038" fmla="*/ 1997219 h 6679095"/>
              <a:gd name="connsiteX13039" fmla="*/ 6184690 w 11737975"/>
              <a:gd name="connsiteY13039" fmla="*/ 1996858 h 6679095"/>
              <a:gd name="connsiteX13040" fmla="*/ 6177119 w 11737975"/>
              <a:gd name="connsiteY13040" fmla="*/ 2003034 h 6679095"/>
              <a:gd name="connsiteX13041" fmla="*/ 6179658 w 11737975"/>
              <a:gd name="connsiteY13041" fmla="*/ 2009298 h 6679095"/>
              <a:gd name="connsiteX13042" fmla="*/ 6173076 w 11737975"/>
              <a:gd name="connsiteY13042" fmla="*/ 2010487 h 6679095"/>
              <a:gd name="connsiteX13043" fmla="*/ 6163260 w 11737975"/>
              <a:gd name="connsiteY13043" fmla="*/ 2034182 h 6679095"/>
              <a:gd name="connsiteX13044" fmla="*/ 6184374 w 11737975"/>
              <a:gd name="connsiteY13044" fmla="*/ 2027980 h 6679095"/>
              <a:gd name="connsiteX13045" fmla="*/ 6188859 w 11737975"/>
              <a:gd name="connsiteY13045" fmla="*/ 2019782 h 6679095"/>
              <a:gd name="connsiteX13046" fmla="*/ 6195163 w 11737975"/>
              <a:gd name="connsiteY13046" fmla="*/ 2018430 h 6679095"/>
              <a:gd name="connsiteX13047" fmla="*/ 6208883 w 11737975"/>
              <a:gd name="connsiteY13047" fmla="*/ 2002716 h 6679095"/>
              <a:gd name="connsiteX13048" fmla="*/ 6196100 w 11737975"/>
              <a:gd name="connsiteY13048" fmla="*/ 2000439 h 6679095"/>
              <a:gd name="connsiteX13049" fmla="*/ 6191876 w 11737975"/>
              <a:gd name="connsiteY13049" fmla="*/ 2002684 h 6679095"/>
              <a:gd name="connsiteX13050" fmla="*/ 5108040 w 11737975"/>
              <a:gd name="connsiteY13050" fmla="*/ 1991748 h 6679095"/>
              <a:gd name="connsiteX13051" fmla="*/ 5105471 w 11737975"/>
              <a:gd name="connsiteY13051" fmla="*/ 2002885 h 6679095"/>
              <a:gd name="connsiteX13052" fmla="*/ 5110408 w 11737975"/>
              <a:gd name="connsiteY13052" fmla="*/ 2022129 h 6679095"/>
              <a:gd name="connsiteX13053" fmla="*/ 5109546 w 11737975"/>
              <a:gd name="connsiteY13053" fmla="*/ 2023144 h 6679095"/>
              <a:gd name="connsiteX13054" fmla="*/ 5111035 w 11737975"/>
              <a:gd name="connsiteY13054" fmla="*/ 2024572 h 6679095"/>
              <a:gd name="connsiteX13055" fmla="*/ 5111084 w 11737975"/>
              <a:gd name="connsiteY13055" fmla="*/ 2024764 h 6679095"/>
              <a:gd name="connsiteX13056" fmla="*/ 5109649 w 11737975"/>
              <a:gd name="connsiteY13056" fmla="*/ 2023615 h 6679095"/>
              <a:gd name="connsiteX13057" fmla="*/ 5096163 w 11737975"/>
              <a:gd name="connsiteY13057" fmla="*/ 2022027 h 6679095"/>
              <a:gd name="connsiteX13058" fmla="*/ 5091287 w 11737975"/>
              <a:gd name="connsiteY13058" fmla="*/ 2028912 h 6679095"/>
              <a:gd name="connsiteX13059" fmla="*/ 5091220 w 11737975"/>
              <a:gd name="connsiteY13059" fmla="*/ 2028905 h 6679095"/>
              <a:gd name="connsiteX13060" fmla="*/ 5093326 w 11737975"/>
              <a:gd name="connsiteY13060" fmla="*/ 2015766 h 6679095"/>
              <a:gd name="connsiteX13061" fmla="*/ 5088242 w 11737975"/>
              <a:gd name="connsiteY13061" fmla="*/ 2005359 h 6679095"/>
              <a:gd name="connsiteX13062" fmla="*/ 5078644 w 11737975"/>
              <a:gd name="connsiteY13062" fmla="*/ 1999108 h 6679095"/>
              <a:gd name="connsiteX13063" fmla="*/ 5078289 w 11737975"/>
              <a:gd name="connsiteY13063" fmla="*/ 1998711 h 6679095"/>
              <a:gd name="connsiteX13064" fmla="*/ 5079882 w 11737975"/>
              <a:gd name="connsiteY13064" fmla="*/ 1998192 h 6679095"/>
              <a:gd name="connsiteX13065" fmla="*/ 5104800 w 11737975"/>
              <a:gd name="connsiteY13065" fmla="*/ 1993271 h 6679095"/>
              <a:gd name="connsiteX13066" fmla="*/ 5499049 w 11737975"/>
              <a:gd name="connsiteY13066" fmla="*/ 1990229 h 6679095"/>
              <a:gd name="connsiteX13067" fmla="*/ 5500506 w 11737975"/>
              <a:gd name="connsiteY13067" fmla="*/ 1990798 h 6679095"/>
              <a:gd name="connsiteX13068" fmla="*/ 5502859 w 11737975"/>
              <a:gd name="connsiteY13068" fmla="*/ 1993764 h 6679095"/>
              <a:gd name="connsiteX13069" fmla="*/ 5505502 w 11737975"/>
              <a:gd name="connsiteY13069" fmla="*/ 1997923 h 6679095"/>
              <a:gd name="connsiteX13070" fmla="*/ 5500200 w 11737975"/>
              <a:gd name="connsiteY13070" fmla="*/ 2004119 h 6679095"/>
              <a:gd name="connsiteX13071" fmla="*/ 5510702 w 11737975"/>
              <a:gd name="connsiteY13071" fmla="*/ 2013284 h 6679095"/>
              <a:gd name="connsiteX13072" fmla="*/ 5514028 w 11737975"/>
              <a:gd name="connsiteY13072" fmla="*/ 2011321 h 6679095"/>
              <a:gd name="connsiteX13073" fmla="*/ 5514413 w 11737975"/>
              <a:gd name="connsiteY13073" fmla="*/ 2011926 h 6679095"/>
              <a:gd name="connsiteX13074" fmla="*/ 5513765 w 11737975"/>
              <a:gd name="connsiteY13074" fmla="*/ 2019029 h 6679095"/>
              <a:gd name="connsiteX13075" fmla="*/ 5501487 w 11737975"/>
              <a:gd name="connsiteY13075" fmla="*/ 2013712 h 6679095"/>
              <a:gd name="connsiteX13076" fmla="*/ 5498818 w 11737975"/>
              <a:gd name="connsiteY13076" fmla="*/ 2013150 h 6679095"/>
              <a:gd name="connsiteX13077" fmla="*/ 5498524 w 11737975"/>
              <a:gd name="connsiteY13077" fmla="*/ 2012494 h 6679095"/>
              <a:gd name="connsiteX13078" fmla="*/ 5500838 w 11737975"/>
              <a:gd name="connsiteY13078" fmla="*/ 1998631 h 6679095"/>
              <a:gd name="connsiteX13079" fmla="*/ 5499801 w 11737975"/>
              <a:gd name="connsiteY13079" fmla="*/ 1996227 h 6679095"/>
              <a:gd name="connsiteX13080" fmla="*/ 5115084 w 11737975"/>
              <a:gd name="connsiteY13080" fmla="*/ 1988436 h 6679095"/>
              <a:gd name="connsiteX13081" fmla="*/ 5115878 w 11737975"/>
              <a:gd name="connsiteY13081" fmla="*/ 1989576 h 6679095"/>
              <a:gd name="connsiteX13082" fmla="*/ 5130446 w 11737975"/>
              <a:gd name="connsiteY13082" fmla="*/ 2001526 h 6679095"/>
              <a:gd name="connsiteX13083" fmla="*/ 5128058 w 11737975"/>
              <a:gd name="connsiteY13083" fmla="*/ 2004237 h 6679095"/>
              <a:gd name="connsiteX13084" fmla="*/ 5125492 w 11737975"/>
              <a:gd name="connsiteY13084" fmla="*/ 2005526 h 6679095"/>
              <a:gd name="connsiteX13085" fmla="*/ 5124943 w 11737975"/>
              <a:gd name="connsiteY13085" fmla="*/ 2003800 h 6679095"/>
              <a:gd name="connsiteX13086" fmla="*/ 5120345 w 11737975"/>
              <a:gd name="connsiteY13086" fmla="*/ 2004783 h 6679095"/>
              <a:gd name="connsiteX13087" fmla="*/ 5120288 w 11737975"/>
              <a:gd name="connsiteY13087" fmla="*/ 2004871 h 6679095"/>
              <a:gd name="connsiteX13088" fmla="*/ 5120601 w 11737975"/>
              <a:gd name="connsiteY13088" fmla="*/ 1996430 h 6679095"/>
              <a:gd name="connsiteX13089" fmla="*/ 5111968 w 11737975"/>
              <a:gd name="connsiteY13089" fmla="*/ 1989902 h 6679095"/>
              <a:gd name="connsiteX13090" fmla="*/ 6413835 w 11737975"/>
              <a:gd name="connsiteY13090" fmla="*/ 1986125 h 6679095"/>
              <a:gd name="connsiteX13091" fmla="*/ 6404223 w 11737975"/>
              <a:gd name="connsiteY13091" fmla="*/ 1988092 h 6679095"/>
              <a:gd name="connsiteX13092" fmla="*/ 6408925 w 11737975"/>
              <a:gd name="connsiteY13092" fmla="*/ 2000496 h 6679095"/>
              <a:gd name="connsiteX13093" fmla="*/ 6423749 w 11737975"/>
              <a:gd name="connsiteY13093" fmla="*/ 1988302 h 6679095"/>
              <a:gd name="connsiteX13094" fmla="*/ 6413835 w 11737975"/>
              <a:gd name="connsiteY13094" fmla="*/ 1986125 h 6679095"/>
              <a:gd name="connsiteX13095" fmla="*/ 6824685 w 11737975"/>
              <a:gd name="connsiteY13095" fmla="*/ 1985778 h 6679095"/>
              <a:gd name="connsiteX13096" fmla="*/ 6808610 w 11737975"/>
              <a:gd name="connsiteY13096" fmla="*/ 1990898 h 6679095"/>
              <a:gd name="connsiteX13097" fmla="*/ 6802766 w 11737975"/>
              <a:gd name="connsiteY13097" fmla="*/ 1996081 h 6679095"/>
              <a:gd name="connsiteX13098" fmla="*/ 6801355 w 11737975"/>
              <a:gd name="connsiteY13098" fmla="*/ 1991508 h 6679095"/>
              <a:gd name="connsiteX13099" fmla="*/ 6787104 w 11737975"/>
              <a:gd name="connsiteY13099" fmla="*/ 1989835 h 6679095"/>
              <a:gd name="connsiteX13100" fmla="*/ 6778623 w 11737975"/>
              <a:gd name="connsiteY13100" fmla="*/ 1998333 h 6679095"/>
              <a:gd name="connsiteX13101" fmla="*/ 6785153 w 11737975"/>
              <a:gd name="connsiteY13101" fmla="*/ 2005487 h 6679095"/>
              <a:gd name="connsiteX13102" fmla="*/ 6793056 w 11737975"/>
              <a:gd name="connsiteY13102" fmla="*/ 2010348 h 6679095"/>
              <a:gd name="connsiteX13103" fmla="*/ 6790754 w 11737975"/>
              <a:gd name="connsiteY13103" fmla="*/ 2017276 h 6679095"/>
              <a:gd name="connsiteX13104" fmla="*/ 6793293 w 11737975"/>
              <a:gd name="connsiteY13104" fmla="*/ 2026313 h 6679095"/>
              <a:gd name="connsiteX13105" fmla="*/ 6839208 w 11737975"/>
              <a:gd name="connsiteY13105" fmla="*/ 1989771 h 6679095"/>
              <a:gd name="connsiteX13106" fmla="*/ 6824685 w 11737975"/>
              <a:gd name="connsiteY13106" fmla="*/ 1985778 h 6679095"/>
              <a:gd name="connsiteX13107" fmla="*/ 6461171 w 11737975"/>
              <a:gd name="connsiteY13107" fmla="*/ 1984425 h 6679095"/>
              <a:gd name="connsiteX13108" fmla="*/ 6452627 w 11737975"/>
              <a:gd name="connsiteY13108" fmla="*/ 1987351 h 6679095"/>
              <a:gd name="connsiteX13109" fmla="*/ 6451133 w 11737975"/>
              <a:gd name="connsiteY13109" fmla="*/ 1996505 h 6679095"/>
              <a:gd name="connsiteX13110" fmla="*/ 6467098 w 11737975"/>
              <a:gd name="connsiteY13110" fmla="*/ 1987494 h 6679095"/>
              <a:gd name="connsiteX13111" fmla="*/ 6461171 w 11737975"/>
              <a:gd name="connsiteY13111" fmla="*/ 1984425 h 6679095"/>
              <a:gd name="connsiteX13112" fmla="*/ 6295480 w 11737975"/>
              <a:gd name="connsiteY13112" fmla="*/ 1978588 h 6679095"/>
              <a:gd name="connsiteX13113" fmla="*/ 6285150 w 11737975"/>
              <a:gd name="connsiteY13113" fmla="*/ 1981080 h 6679095"/>
              <a:gd name="connsiteX13114" fmla="*/ 6300696 w 11737975"/>
              <a:gd name="connsiteY13114" fmla="*/ 1987510 h 6679095"/>
              <a:gd name="connsiteX13115" fmla="*/ 6295480 w 11737975"/>
              <a:gd name="connsiteY13115" fmla="*/ 1978588 h 6679095"/>
              <a:gd name="connsiteX13116" fmla="*/ 6039901 w 11737975"/>
              <a:gd name="connsiteY13116" fmla="*/ 1975018 h 6679095"/>
              <a:gd name="connsiteX13117" fmla="*/ 6032229 w 11737975"/>
              <a:gd name="connsiteY13117" fmla="*/ 1978771 h 6679095"/>
              <a:gd name="connsiteX13118" fmla="*/ 6032498 w 11737975"/>
              <a:gd name="connsiteY13118" fmla="*/ 1991529 h 6679095"/>
              <a:gd name="connsiteX13119" fmla="*/ 6039901 w 11737975"/>
              <a:gd name="connsiteY13119" fmla="*/ 1975018 h 6679095"/>
              <a:gd name="connsiteX13120" fmla="*/ 6086475 w 11737975"/>
              <a:gd name="connsiteY13120" fmla="*/ 1973120 h 6679095"/>
              <a:gd name="connsiteX13121" fmla="*/ 6072986 w 11737975"/>
              <a:gd name="connsiteY13121" fmla="*/ 1976313 h 6679095"/>
              <a:gd name="connsiteX13122" fmla="*/ 6063378 w 11737975"/>
              <a:gd name="connsiteY13122" fmla="*/ 1984751 h 6679095"/>
              <a:gd name="connsiteX13123" fmla="*/ 6059901 w 11737975"/>
              <a:gd name="connsiteY13123" fmla="*/ 1996710 h 6679095"/>
              <a:gd name="connsiteX13124" fmla="*/ 6064666 w 11737975"/>
              <a:gd name="connsiteY13124" fmla="*/ 1997317 h 6679095"/>
              <a:gd name="connsiteX13125" fmla="*/ 6064727 w 11737975"/>
              <a:gd name="connsiteY13125" fmla="*/ 2000023 h 6679095"/>
              <a:gd name="connsiteX13126" fmla="*/ 6071980 w 11737975"/>
              <a:gd name="connsiteY13126" fmla="*/ 2017712 h 6679095"/>
              <a:gd name="connsiteX13127" fmla="*/ 6076431 w 11737975"/>
              <a:gd name="connsiteY13127" fmla="*/ 2018685 h 6679095"/>
              <a:gd name="connsiteX13128" fmla="*/ 6070687 w 11737975"/>
              <a:gd name="connsiteY13128" fmla="*/ 2019474 h 6679095"/>
              <a:gd name="connsiteX13129" fmla="*/ 6067049 w 11737975"/>
              <a:gd name="connsiteY13129" fmla="*/ 2027377 h 6679095"/>
              <a:gd name="connsiteX13130" fmla="*/ 6073033 w 11737975"/>
              <a:gd name="connsiteY13130" fmla="*/ 2037100 h 6679095"/>
              <a:gd name="connsiteX13131" fmla="*/ 6081509 w 11737975"/>
              <a:gd name="connsiteY13131" fmla="*/ 2039051 h 6679095"/>
              <a:gd name="connsiteX13132" fmla="*/ 6077028 w 11737975"/>
              <a:gd name="connsiteY13132" fmla="*/ 2045439 h 6679095"/>
              <a:gd name="connsiteX13133" fmla="*/ 6100881 w 11737975"/>
              <a:gd name="connsiteY13133" fmla="*/ 2042414 h 6679095"/>
              <a:gd name="connsiteX13134" fmla="*/ 6101957 w 11737975"/>
              <a:gd name="connsiteY13134" fmla="*/ 2041383 h 6679095"/>
              <a:gd name="connsiteX13135" fmla="*/ 6102293 w 11737975"/>
              <a:gd name="connsiteY13135" fmla="*/ 2041504 h 6679095"/>
              <a:gd name="connsiteX13136" fmla="*/ 6122431 w 11737975"/>
              <a:gd name="connsiteY13136" fmla="*/ 2033786 h 6679095"/>
              <a:gd name="connsiteX13137" fmla="*/ 6119970 w 11737975"/>
              <a:gd name="connsiteY13137" fmla="*/ 2030380 h 6679095"/>
              <a:gd name="connsiteX13138" fmla="*/ 6121997 w 11737975"/>
              <a:gd name="connsiteY13138" fmla="*/ 2029327 h 6679095"/>
              <a:gd name="connsiteX13139" fmla="*/ 6125710 w 11737975"/>
              <a:gd name="connsiteY13139" fmla="*/ 2018125 h 6679095"/>
              <a:gd name="connsiteX13140" fmla="*/ 6119430 w 11737975"/>
              <a:gd name="connsiteY13140" fmla="*/ 2017618 h 6679095"/>
              <a:gd name="connsiteX13141" fmla="*/ 6114640 w 11737975"/>
              <a:gd name="connsiteY13141" fmla="*/ 2023006 h 6679095"/>
              <a:gd name="connsiteX13142" fmla="*/ 6109909 w 11737975"/>
              <a:gd name="connsiteY13142" fmla="*/ 2016459 h 6679095"/>
              <a:gd name="connsiteX13143" fmla="*/ 6090290 w 11737975"/>
              <a:gd name="connsiteY13143" fmla="*/ 2011000 h 6679095"/>
              <a:gd name="connsiteX13144" fmla="*/ 6084036 w 11737975"/>
              <a:gd name="connsiteY13144" fmla="*/ 2013787 h 6679095"/>
              <a:gd name="connsiteX13145" fmla="*/ 6082577 w 11737975"/>
              <a:gd name="connsiteY13145" fmla="*/ 2003778 h 6679095"/>
              <a:gd name="connsiteX13146" fmla="*/ 6082386 w 11737975"/>
              <a:gd name="connsiteY13146" fmla="*/ 1993288 h 6679095"/>
              <a:gd name="connsiteX13147" fmla="*/ 6082992 w 11737975"/>
              <a:gd name="connsiteY13147" fmla="*/ 1993002 h 6679095"/>
              <a:gd name="connsiteX13148" fmla="*/ 6101601 w 11737975"/>
              <a:gd name="connsiteY13148" fmla="*/ 1976895 h 6679095"/>
              <a:gd name="connsiteX13149" fmla="*/ 6086475 w 11737975"/>
              <a:gd name="connsiteY13149" fmla="*/ 1973120 h 6679095"/>
              <a:gd name="connsiteX13150" fmla="*/ 5667531 w 11737975"/>
              <a:gd name="connsiteY13150" fmla="*/ 1969190 h 6679095"/>
              <a:gd name="connsiteX13151" fmla="*/ 5665182 w 11737975"/>
              <a:gd name="connsiteY13151" fmla="*/ 1971215 h 6679095"/>
              <a:gd name="connsiteX13152" fmla="*/ 5674013 w 11737975"/>
              <a:gd name="connsiteY13152" fmla="*/ 1971046 h 6679095"/>
              <a:gd name="connsiteX13153" fmla="*/ 5667531 w 11737975"/>
              <a:gd name="connsiteY13153" fmla="*/ 1969190 h 6679095"/>
              <a:gd name="connsiteX13154" fmla="*/ 6482830 w 11737975"/>
              <a:gd name="connsiteY13154" fmla="*/ 1966025 h 6679095"/>
              <a:gd name="connsiteX13155" fmla="*/ 6481105 w 11737975"/>
              <a:gd name="connsiteY13155" fmla="*/ 1974111 h 6679095"/>
              <a:gd name="connsiteX13156" fmla="*/ 6493654 w 11737975"/>
              <a:gd name="connsiteY13156" fmla="*/ 1973420 h 6679095"/>
              <a:gd name="connsiteX13157" fmla="*/ 6490927 w 11737975"/>
              <a:gd name="connsiteY13157" fmla="*/ 1966262 h 6679095"/>
              <a:gd name="connsiteX13158" fmla="*/ 6482830 w 11737975"/>
              <a:gd name="connsiteY13158" fmla="*/ 1966025 h 6679095"/>
              <a:gd name="connsiteX13159" fmla="*/ 6851841 w 11737975"/>
              <a:gd name="connsiteY13159" fmla="*/ 1964498 h 6679095"/>
              <a:gd name="connsiteX13160" fmla="*/ 6844025 w 11737975"/>
              <a:gd name="connsiteY13160" fmla="*/ 1970851 h 6679095"/>
              <a:gd name="connsiteX13161" fmla="*/ 6844459 w 11737975"/>
              <a:gd name="connsiteY13161" fmla="*/ 1975367 h 6679095"/>
              <a:gd name="connsiteX13162" fmla="*/ 6851841 w 11737975"/>
              <a:gd name="connsiteY13162" fmla="*/ 1964498 h 6679095"/>
              <a:gd name="connsiteX13163" fmla="*/ 6446930 w 11737975"/>
              <a:gd name="connsiteY13163" fmla="*/ 1963668 h 6679095"/>
              <a:gd name="connsiteX13164" fmla="*/ 6429981 w 11737975"/>
              <a:gd name="connsiteY13164" fmla="*/ 1974907 h 6679095"/>
              <a:gd name="connsiteX13165" fmla="*/ 6433521 w 11737975"/>
              <a:gd name="connsiteY13165" fmla="*/ 1995706 h 6679095"/>
              <a:gd name="connsiteX13166" fmla="*/ 6446930 w 11737975"/>
              <a:gd name="connsiteY13166" fmla="*/ 1963668 h 6679095"/>
              <a:gd name="connsiteX13167" fmla="*/ 6457315 w 11737975"/>
              <a:gd name="connsiteY13167" fmla="*/ 1959410 h 6679095"/>
              <a:gd name="connsiteX13168" fmla="*/ 6448045 w 11737975"/>
              <a:gd name="connsiteY13168" fmla="*/ 1963631 h 6679095"/>
              <a:gd name="connsiteX13169" fmla="*/ 6457315 w 11737975"/>
              <a:gd name="connsiteY13169" fmla="*/ 1959410 h 6679095"/>
              <a:gd name="connsiteX13170" fmla="*/ 5308363 w 11737975"/>
              <a:gd name="connsiteY13170" fmla="*/ 1957759 h 6679095"/>
              <a:gd name="connsiteX13171" fmla="*/ 5302742 w 11737975"/>
              <a:gd name="connsiteY13171" fmla="*/ 1958708 h 6679095"/>
              <a:gd name="connsiteX13172" fmla="*/ 5296564 w 11737975"/>
              <a:gd name="connsiteY13172" fmla="*/ 1975433 h 6679095"/>
              <a:gd name="connsiteX13173" fmla="*/ 5307797 w 11737975"/>
              <a:gd name="connsiteY13173" fmla="*/ 1981159 h 6679095"/>
              <a:gd name="connsiteX13174" fmla="*/ 5308046 w 11737975"/>
              <a:gd name="connsiteY13174" fmla="*/ 1980270 h 6679095"/>
              <a:gd name="connsiteX13175" fmla="*/ 5314912 w 11737975"/>
              <a:gd name="connsiteY13175" fmla="*/ 1987238 h 6679095"/>
              <a:gd name="connsiteX13176" fmla="*/ 5322822 w 11737975"/>
              <a:gd name="connsiteY13176" fmla="*/ 1990294 h 6679095"/>
              <a:gd name="connsiteX13177" fmla="*/ 5318626 w 11737975"/>
              <a:gd name="connsiteY13177" fmla="*/ 1980226 h 6679095"/>
              <a:gd name="connsiteX13178" fmla="*/ 5309396 w 11737975"/>
              <a:gd name="connsiteY13178" fmla="*/ 1975439 h 6679095"/>
              <a:gd name="connsiteX13179" fmla="*/ 5311014 w 11737975"/>
              <a:gd name="connsiteY13179" fmla="*/ 1969650 h 6679095"/>
              <a:gd name="connsiteX13180" fmla="*/ 5308363 w 11737975"/>
              <a:gd name="connsiteY13180" fmla="*/ 1957759 h 6679095"/>
              <a:gd name="connsiteX13181" fmla="*/ 6711922 w 11737975"/>
              <a:gd name="connsiteY13181" fmla="*/ 1954348 h 6679095"/>
              <a:gd name="connsiteX13182" fmla="*/ 6701618 w 11737975"/>
              <a:gd name="connsiteY13182" fmla="*/ 1959137 h 6679095"/>
              <a:gd name="connsiteX13183" fmla="*/ 6721786 w 11737975"/>
              <a:gd name="connsiteY13183" fmla="*/ 1975371 h 6679095"/>
              <a:gd name="connsiteX13184" fmla="*/ 6723900 w 11737975"/>
              <a:gd name="connsiteY13184" fmla="*/ 1963096 h 6679095"/>
              <a:gd name="connsiteX13185" fmla="*/ 6711922 w 11737975"/>
              <a:gd name="connsiteY13185" fmla="*/ 1954348 h 6679095"/>
              <a:gd name="connsiteX13186" fmla="*/ 2721928 w 11737975"/>
              <a:gd name="connsiteY13186" fmla="*/ 1951992 h 6679095"/>
              <a:gd name="connsiteX13187" fmla="*/ 2718737 w 11737975"/>
              <a:gd name="connsiteY13187" fmla="*/ 1963163 h 6679095"/>
              <a:gd name="connsiteX13188" fmla="*/ 2717666 w 11737975"/>
              <a:gd name="connsiteY13188" fmla="*/ 1978907 h 6679095"/>
              <a:gd name="connsiteX13189" fmla="*/ 2719133 w 11737975"/>
              <a:gd name="connsiteY13189" fmla="*/ 1979301 h 6679095"/>
              <a:gd name="connsiteX13190" fmla="*/ 2721673 w 11737975"/>
              <a:gd name="connsiteY13190" fmla="*/ 1963949 h 6679095"/>
              <a:gd name="connsiteX13191" fmla="*/ 2720205 w 11737975"/>
              <a:gd name="connsiteY13191" fmla="*/ 1963556 h 6679095"/>
              <a:gd name="connsiteX13192" fmla="*/ 2721928 w 11737975"/>
              <a:gd name="connsiteY13192" fmla="*/ 1951992 h 6679095"/>
              <a:gd name="connsiteX13193" fmla="*/ 6281650 w 11737975"/>
              <a:gd name="connsiteY13193" fmla="*/ 1951588 h 6679095"/>
              <a:gd name="connsiteX13194" fmla="*/ 6274872 w 11737975"/>
              <a:gd name="connsiteY13194" fmla="*/ 1956595 h 6679095"/>
              <a:gd name="connsiteX13195" fmla="*/ 6281650 w 11737975"/>
              <a:gd name="connsiteY13195" fmla="*/ 1951588 h 6679095"/>
              <a:gd name="connsiteX13196" fmla="*/ 6071850 w 11737975"/>
              <a:gd name="connsiteY13196" fmla="*/ 1951541 h 6679095"/>
              <a:gd name="connsiteX13197" fmla="*/ 6044940 w 11737975"/>
              <a:gd name="connsiteY13197" fmla="*/ 1972577 h 6679095"/>
              <a:gd name="connsiteX13198" fmla="*/ 6071850 w 11737975"/>
              <a:gd name="connsiteY13198" fmla="*/ 1951541 h 6679095"/>
              <a:gd name="connsiteX13199" fmla="*/ 6679986 w 11737975"/>
              <a:gd name="connsiteY13199" fmla="*/ 1949499 h 6679095"/>
              <a:gd name="connsiteX13200" fmla="*/ 6640903 w 11737975"/>
              <a:gd name="connsiteY13200" fmla="*/ 1973785 h 6679095"/>
              <a:gd name="connsiteX13201" fmla="*/ 6679986 w 11737975"/>
              <a:gd name="connsiteY13201" fmla="*/ 1949499 h 6679095"/>
              <a:gd name="connsiteX13202" fmla="*/ 6558475 w 11737975"/>
              <a:gd name="connsiteY13202" fmla="*/ 1948084 h 6679095"/>
              <a:gd name="connsiteX13203" fmla="*/ 6551360 w 11737975"/>
              <a:gd name="connsiteY13203" fmla="*/ 1950861 h 6679095"/>
              <a:gd name="connsiteX13204" fmla="*/ 6547335 w 11737975"/>
              <a:gd name="connsiteY13204" fmla="*/ 1956841 h 6679095"/>
              <a:gd name="connsiteX13205" fmla="*/ 6541842 w 11737975"/>
              <a:gd name="connsiteY13205" fmla="*/ 1953809 h 6679095"/>
              <a:gd name="connsiteX13206" fmla="*/ 6543367 w 11737975"/>
              <a:gd name="connsiteY13206" fmla="*/ 1966378 h 6679095"/>
              <a:gd name="connsiteX13207" fmla="*/ 6544447 w 11737975"/>
              <a:gd name="connsiteY13207" fmla="*/ 1970404 h 6679095"/>
              <a:gd name="connsiteX13208" fmla="*/ 6545616 w 11737975"/>
              <a:gd name="connsiteY13208" fmla="*/ 1988840 h 6679095"/>
              <a:gd name="connsiteX13209" fmla="*/ 6554160 w 11737975"/>
              <a:gd name="connsiteY13209" fmla="*/ 2002988 h 6679095"/>
              <a:gd name="connsiteX13210" fmla="*/ 6557777 w 11737975"/>
              <a:gd name="connsiteY13210" fmla="*/ 1996865 h 6679095"/>
              <a:gd name="connsiteX13211" fmla="*/ 6557945 w 11737975"/>
              <a:gd name="connsiteY13211" fmla="*/ 1993063 h 6679095"/>
              <a:gd name="connsiteX13212" fmla="*/ 6564950 w 11737975"/>
              <a:gd name="connsiteY13212" fmla="*/ 1998607 h 6679095"/>
              <a:gd name="connsiteX13213" fmla="*/ 6560638 w 11737975"/>
              <a:gd name="connsiteY13213" fmla="*/ 1971768 h 6679095"/>
              <a:gd name="connsiteX13214" fmla="*/ 6557151 w 11737975"/>
              <a:gd name="connsiteY13214" fmla="*/ 1966203 h 6679095"/>
              <a:gd name="connsiteX13215" fmla="*/ 6557730 w 11737975"/>
              <a:gd name="connsiteY13215" fmla="*/ 1961259 h 6679095"/>
              <a:gd name="connsiteX13216" fmla="*/ 6568178 w 11737975"/>
              <a:gd name="connsiteY13216" fmla="*/ 1950993 h 6679095"/>
              <a:gd name="connsiteX13217" fmla="*/ 6558475 w 11737975"/>
              <a:gd name="connsiteY13217" fmla="*/ 1948084 h 6679095"/>
              <a:gd name="connsiteX13218" fmla="*/ 6519416 w 11737975"/>
              <a:gd name="connsiteY13218" fmla="*/ 1945404 h 6679095"/>
              <a:gd name="connsiteX13219" fmla="*/ 6505376 w 11737975"/>
              <a:gd name="connsiteY13219" fmla="*/ 1948068 h 6679095"/>
              <a:gd name="connsiteX13220" fmla="*/ 6511188 w 11737975"/>
              <a:gd name="connsiteY13220" fmla="*/ 1963487 h 6679095"/>
              <a:gd name="connsiteX13221" fmla="*/ 6532298 w 11737975"/>
              <a:gd name="connsiteY13221" fmla="*/ 1946603 h 6679095"/>
              <a:gd name="connsiteX13222" fmla="*/ 6519416 w 11737975"/>
              <a:gd name="connsiteY13222" fmla="*/ 1945404 h 6679095"/>
              <a:gd name="connsiteX13223" fmla="*/ 6311141 w 11737975"/>
              <a:gd name="connsiteY13223" fmla="*/ 1944854 h 6679095"/>
              <a:gd name="connsiteX13224" fmla="*/ 6290451 w 11737975"/>
              <a:gd name="connsiteY13224" fmla="*/ 1959575 h 6679095"/>
              <a:gd name="connsiteX13225" fmla="*/ 6278781 w 11737975"/>
              <a:gd name="connsiteY13225" fmla="*/ 1979341 h 6679095"/>
              <a:gd name="connsiteX13226" fmla="*/ 6311141 w 11737975"/>
              <a:gd name="connsiteY13226" fmla="*/ 1944854 h 6679095"/>
              <a:gd name="connsiteX13227" fmla="*/ 6131250 w 11737975"/>
              <a:gd name="connsiteY13227" fmla="*/ 1941850 h 6679095"/>
              <a:gd name="connsiteX13228" fmla="*/ 6126180 w 11737975"/>
              <a:gd name="connsiteY13228" fmla="*/ 1944417 h 6679095"/>
              <a:gd name="connsiteX13229" fmla="*/ 6124341 w 11737975"/>
              <a:gd name="connsiteY13229" fmla="*/ 1948540 h 6679095"/>
              <a:gd name="connsiteX13230" fmla="*/ 6118203 w 11737975"/>
              <a:gd name="connsiteY13230" fmla="*/ 1950591 h 6679095"/>
              <a:gd name="connsiteX13231" fmla="*/ 6125109 w 11737975"/>
              <a:gd name="connsiteY13231" fmla="*/ 1965924 h 6679095"/>
              <a:gd name="connsiteX13232" fmla="*/ 6136832 w 11737975"/>
              <a:gd name="connsiteY13232" fmla="*/ 1960534 h 6679095"/>
              <a:gd name="connsiteX13233" fmla="*/ 6130620 w 11737975"/>
              <a:gd name="connsiteY13233" fmla="*/ 1952239 h 6679095"/>
              <a:gd name="connsiteX13234" fmla="*/ 6136058 w 11737975"/>
              <a:gd name="connsiteY13234" fmla="*/ 1945487 h 6679095"/>
              <a:gd name="connsiteX13235" fmla="*/ 6131250 w 11737975"/>
              <a:gd name="connsiteY13235" fmla="*/ 1941850 h 6679095"/>
              <a:gd name="connsiteX13236" fmla="*/ 5663897 w 11737975"/>
              <a:gd name="connsiteY13236" fmla="*/ 1941572 h 6679095"/>
              <a:gd name="connsiteX13237" fmla="*/ 5656921 w 11737975"/>
              <a:gd name="connsiteY13237" fmla="*/ 1946879 h 6679095"/>
              <a:gd name="connsiteX13238" fmla="*/ 5662409 w 11737975"/>
              <a:gd name="connsiteY13238" fmla="*/ 1952428 h 6679095"/>
              <a:gd name="connsiteX13239" fmla="*/ 5669384 w 11737975"/>
              <a:gd name="connsiteY13239" fmla="*/ 1947119 h 6679095"/>
              <a:gd name="connsiteX13240" fmla="*/ 5663897 w 11737975"/>
              <a:gd name="connsiteY13240" fmla="*/ 1941572 h 6679095"/>
              <a:gd name="connsiteX13241" fmla="*/ 5224436 w 11737975"/>
              <a:gd name="connsiteY13241" fmla="*/ 1931735 h 6679095"/>
              <a:gd name="connsiteX13242" fmla="*/ 5220461 w 11737975"/>
              <a:gd name="connsiteY13242" fmla="*/ 1932518 h 6679095"/>
              <a:gd name="connsiteX13243" fmla="*/ 5217633 w 11737975"/>
              <a:gd name="connsiteY13243" fmla="*/ 1932091 h 6679095"/>
              <a:gd name="connsiteX13244" fmla="*/ 5214128 w 11737975"/>
              <a:gd name="connsiteY13244" fmla="*/ 1933767 h 6679095"/>
              <a:gd name="connsiteX13245" fmla="*/ 5213571 w 11737975"/>
              <a:gd name="connsiteY13245" fmla="*/ 1933878 h 6679095"/>
              <a:gd name="connsiteX13246" fmla="*/ 5213304 w 11737975"/>
              <a:gd name="connsiteY13246" fmla="*/ 1934162 h 6679095"/>
              <a:gd name="connsiteX13247" fmla="*/ 5199906 w 11737975"/>
              <a:gd name="connsiteY13247" fmla="*/ 1940573 h 6679095"/>
              <a:gd name="connsiteX13248" fmla="*/ 5187466 w 11737975"/>
              <a:gd name="connsiteY13248" fmla="*/ 1968796 h 6679095"/>
              <a:gd name="connsiteX13249" fmla="*/ 5190433 w 11737975"/>
              <a:gd name="connsiteY13249" fmla="*/ 1984146 h 6679095"/>
              <a:gd name="connsiteX13250" fmla="*/ 5204009 w 11737975"/>
              <a:gd name="connsiteY13250" fmla="*/ 2001134 h 6679095"/>
              <a:gd name="connsiteX13251" fmla="*/ 5198574 w 11737975"/>
              <a:gd name="connsiteY13251" fmla="*/ 2005377 h 6679095"/>
              <a:gd name="connsiteX13252" fmla="*/ 5200142 w 11737975"/>
              <a:gd name="connsiteY13252" fmla="*/ 2011939 h 6679095"/>
              <a:gd name="connsiteX13253" fmla="*/ 5208172 w 11737975"/>
              <a:gd name="connsiteY13253" fmla="*/ 2009693 h 6679095"/>
              <a:gd name="connsiteX13254" fmla="*/ 5209142 w 11737975"/>
              <a:gd name="connsiteY13254" fmla="*/ 2009212 h 6679095"/>
              <a:gd name="connsiteX13255" fmla="*/ 5210196 w 11737975"/>
              <a:gd name="connsiteY13255" fmla="*/ 2010873 h 6679095"/>
              <a:gd name="connsiteX13256" fmla="*/ 5211032 w 11737975"/>
              <a:gd name="connsiteY13256" fmla="*/ 2014774 h 6679095"/>
              <a:gd name="connsiteX13257" fmla="*/ 5210854 w 11737975"/>
              <a:gd name="connsiteY13257" fmla="*/ 2015044 h 6679095"/>
              <a:gd name="connsiteX13258" fmla="*/ 5211228 w 11737975"/>
              <a:gd name="connsiteY13258" fmla="*/ 2015689 h 6679095"/>
              <a:gd name="connsiteX13259" fmla="*/ 5212948 w 11737975"/>
              <a:gd name="connsiteY13259" fmla="*/ 2023709 h 6679095"/>
              <a:gd name="connsiteX13260" fmla="*/ 5217676 w 11737975"/>
              <a:gd name="connsiteY13260" fmla="*/ 2018205 h 6679095"/>
              <a:gd name="connsiteX13261" fmla="*/ 5218705 w 11737975"/>
              <a:gd name="connsiteY13261" fmla="*/ 2017990 h 6679095"/>
              <a:gd name="connsiteX13262" fmla="*/ 5224472 w 11737975"/>
              <a:gd name="connsiteY13262" fmla="*/ 2016051 h 6679095"/>
              <a:gd name="connsiteX13263" fmla="*/ 5221961 w 11737975"/>
              <a:gd name="connsiteY13263" fmla="*/ 2013217 h 6679095"/>
              <a:gd name="connsiteX13264" fmla="*/ 5234082 w 11737975"/>
              <a:gd name="connsiteY13264" fmla="*/ 1999105 h 6679095"/>
              <a:gd name="connsiteX13265" fmla="*/ 5235884 w 11737975"/>
              <a:gd name="connsiteY13265" fmla="*/ 1996219 h 6679095"/>
              <a:gd name="connsiteX13266" fmla="*/ 5247895 w 11737975"/>
              <a:gd name="connsiteY13266" fmla="*/ 1994564 h 6679095"/>
              <a:gd name="connsiteX13267" fmla="*/ 5244539 w 11737975"/>
              <a:gd name="connsiteY13267" fmla="*/ 1987575 h 6679095"/>
              <a:gd name="connsiteX13268" fmla="*/ 5242059 w 11737975"/>
              <a:gd name="connsiteY13268" fmla="*/ 1986327 h 6679095"/>
              <a:gd name="connsiteX13269" fmla="*/ 5245134 w 11737975"/>
              <a:gd name="connsiteY13269" fmla="*/ 1981403 h 6679095"/>
              <a:gd name="connsiteX13270" fmla="*/ 5249598 w 11737975"/>
              <a:gd name="connsiteY13270" fmla="*/ 1987529 h 6679095"/>
              <a:gd name="connsiteX13271" fmla="*/ 5257489 w 11737975"/>
              <a:gd name="connsiteY13271" fmla="*/ 1992297 h 6679095"/>
              <a:gd name="connsiteX13272" fmla="*/ 5261751 w 11737975"/>
              <a:gd name="connsiteY13272" fmla="*/ 1988621 h 6679095"/>
              <a:gd name="connsiteX13273" fmla="*/ 5261442 w 11737975"/>
              <a:gd name="connsiteY13273" fmla="*/ 1984016 h 6679095"/>
              <a:gd name="connsiteX13274" fmla="*/ 5262120 w 11737975"/>
              <a:gd name="connsiteY13274" fmla="*/ 1984262 h 6679095"/>
              <a:gd name="connsiteX13275" fmla="*/ 5274583 w 11737975"/>
              <a:gd name="connsiteY13275" fmla="*/ 1982890 h 6679095"/>
              <a:gd name="connsiteX13276" fmla="*/ 5276190 w 11737975"/>
              <a:gd name="connsiteY13276" fmla="*/ 1976146 h 6679095"/>
              <a:gd name="connsiteX13277" fmla="*/ 5265129 w 11737975"/>
              <a:gd name="connsiteY13277" fmla="*/ 1972445 h 6679095"/>
              <a:gd name="connsiteX13278" fmla="*/ 5262730 w 11737975"/>
              <a:gd name="connsiteY13278" fmla="*/ 1965726 h 6679095"/>
              <a:gd name="connsiteX13279" fmla="*/ 5257809 w 11737975"/>
              <a:gd name="connsiteY13279" fmla="*/ 1958132 h 6679095"/>
              <a:gd name="connsiteX13280" fmla="*/ 5248670 w 11737975"/>
              <a:gd name="connsiteY13280" fmla="*/ 1965706 h 6679095"/>
              <a:gd name="connsiteX13281" fmla="*/ 5248481 w 11737975"/>
              <a:gd name="connsiteY13281" fmla="*/ 1958423 h 6679095"/>
              <a:gd name="connsiteX13282" fmla="*/ 5260879 w 11737975"/>
              <a:gd name="connsiteY13282" fmla="*/ 1955587 h 6679095"/>
              <a:gd name="connsiteX13283" fmla="*/ 5245113 w 11737975"/>
              <a:gd name="connsiteY13283" fmla="*/ 1940047 h 6679095"/>
              <a:gd name="connsiteX13284" fmla="*/ 5240980 w 11737975"/>
              <a:gd name="connsiteY13284" fmla="*/ 1940813 h 6679095"/>
              <a:gd name="connsiteX13285" fmla="*/ 5235779 w 11737975"/>
              <a:gd name="connsiteY13285" fmla="*/ 1934840 h 6679095"/>
              <a:gd name="connsiteX13286" fmla="*/ 5224602 w 11737975"/>
              <a:gd name="connsiteY13286" fmla="*/ 1933147 h 6679095"/>
              <a:gd name="connsiteX13287" fmla="*/ 5266861 w 11737975"/>
              <a:gd name="connsiteY13287" fmla="*/ 1925629 h 6679095"/>
              <a:gd name="connsiteX13288" fmla="*/ 5262311 w 11737975"/>
              <a:gd name="connsiteY13288" fmla="*/ 1925771 h 6679095"/>
              <a:gd name="connsiteX13289" fmla="*/ 5256624 w 11737975"/>
              <a:gd name="connsiteY13289" fmla="*/ 1934763 h 6679095"/>
              <a:gd name="connsiteX13290" fmla="*/ 5256072 w 11737975"/>
              <a:gd name="connsiteY13290" fmla="*/ 1940980 h 6679095"/>
              <a:gd name="connsiteX13291" fmla="*/ 5267202 w 11737975"/>
              <a:gd name="connsiteY13291" fmla="*/ 1948329 h 6679095"/>
              <a:gd name="connsiteX13292" fmla="*/ 5270016 w 11737975"/>
              <a:gd name="connsiteY13292" fmla="*/ 1944959 h 6679095"/>
              <a:gd name="connsiteX13293" fmla="*/ 5273767 w 11737975"/>
              <a:gd name="connsiteY13293" fmla="*/ 1948372 h 6679095"/>
              <a:gd name="connsiteX13294" fmla="*/ 5281176 w 11737975"/>
              <a:gd name="connsiteY13294" fmla="*/ 1929747 h 6679095"/>
              <a:gd name="connsiteX13295" fmla="*/ 5276541 w 11737975"/>
              <a:gd name="connsiteY13295" fmla="*/ 1926860 h 6679095"/>
              <a:gd name="connsiteX13296" fmla="*/ 5271104 w 11737975"/>
              <a:gd name="connsiteY13296" fmla="*/ 1929708 h 6679095"/>
              <a:gd name="connsiteX13297" fmla="*/ 5136077 w 11737975"/>
              <a:gd name="connsiteY13297" fmla="*/ 1922156 h 6679095"/>
              <a:gd name="connsiteX13298" fmla="*/ 5128213 w 11737975"/>
              <a:gd name="connsiteY13298" fmla="*/ 1928021 h 6679095"/>
              <a:gd name="connsiteX13299" fmla="*/ 5131234 w 11737975"/>
              <a:gd name="connsiteY13299" fmla="*/ 1942872 h 6679095"/>
              <a:gd name="connsiteX13300" fmla="*/ 5148737 w 11737975"/>
              <a:gd name="connsiteY13300" fmla="*/ 1948001 h 6679095"/>
              <a:gd name="connsiteX13301" fmla="*/ 5136077 w 11737975"/>
              <a:gd name="connsiteY13301" fmla="*/ 1922156 h 6679095"/>
              <a:gd name="connsiteX13302" fmla="*/ 6177897 w 11737975"/>
              <a:gd name="connsiteY13302" fmla="*/ 1918208 h 6679095"/>
              <a:gd name="connsiteX13303" fmla="*/ 6162401 w 11737975"/>
              <a:gd name="connsiteY13303" fmla="*/ 1956892 h 6679095"/>
              <a:gd name="connsiteX13304" fmla="*/ 6165584 w 11737975"/>
              <a:gd name="connsiteY13304" fmla="*/ 1971305 h 6679095"/>
              <a:gd name="connsiteX13305" fmla="*/ 6183300 w 11737975"/>
              <a:gd name="connsiteY13305" fmla="*/ 1946436 h 6679095"/>
              <a:gd name="connsiteX13306" fmla="*/ 6177897 w 11737975"/>
              <a:gd name="connsiteY13306" fmla="*/ 1918208 h 6679095"/>
              <a:gd name="connsiteX13307" fmla="*/ 6667799 w 11737975"/>
              <a:gd name="connsiteY13307" fmla="*/ 1917515 h 6679095"/>
              <a:gd name="connsiteX13308" fmla="*/ 6648832 w 11737975"/>
              <a:gd name="connsiteY13308" fmla="*/ 1947341 h 6679095"/>
              <a:gd name="connsiteX13309" fmla="*/ 6649644 w 11737975"/>
              <a:gd name="connsiteY13309" fmla="*/ 1957875 h 6679095"/>
              <a:gd name="connsiteX13310" fmla="*/ 6677099 w 11737975"/>
              <a:gd name="connsiteY13310" fmla="*/ 1933553 h 6679095"/>
              <a:gd name="connsiteX13311" fmla="*/ 6667799 w 11737975"/>
              <a:gd name="connsiteY13311" fmla="*/ 1917515 h 6679095"/>
              <a:gd name="connsiteX13312" fmla="*/ 5825432 w 11737975"/>
              <a:gd name="connsiteY13312" fmla="*/ 1917499 h 6679095"/>
              <a:gd name="connsiteX13313" fmla="*/ 5825768 w 11737975"/>
              <a:gd name="connsiteY13313" fmla="*/ 1917543 h 6679095"/>
              <a:gd name="connsiteX13314" fmla="*/ 5825744 w 11737975"/>
              <a:gd name="connsiteY13314" fmla="*/ 1917654 h 6679095"/>
              <a:gd name="connsiteX13315" fmla="*/ 6449749 w 11737975"/>
              <a:gd name="connsiteY13315" fmla="*/ 1916232 h 6679095"/>
              <a:gd name="connsiteX13316" fmla="*/ 6445884 w 11737975"/>
              <a:gd name="connsiteY13316" fmla="*/ 1928644 h 6679095"/>
              <a:gd name="connsiteX13317" fmla="*/ 6449749 w 11737975"/>
              <a:gd name="connsiteY13317" fmla="*/ 1916232 h 6679095"/>
              <a:gd name="connsiteX13318" fmla="*/ 5159112 w 11737975"/>
              <a:gd name="connsiteY13318" fmla="*/ 1911259 h 6679095"/>
              <a:gd name="connsiteX13319" fmla="*/ 5150157 w 11737975"/>
              <a:gd name="connsiteY13319" fmla="*/ 1911997 h 6679095"/>
              <a:gd name="connsiteX13320" fmla="*/ 5152466 w 11737975"/>
              <a:gd name="connsiteY13320" fmla="*/ 1920165 h 6679095"/>
              <a:gd name="connsiteX13321" fmla="*/ 5160279 w 11737975"/>
              <a:gd name="connsiteY13321" fmla="*/ 1923489 h 6679095"/>
              <a:gd name="connsiteX13322" fmla="*/ 5159112 w 11737975"/>
              <a:gd name="connsiteY13322" fmla="*/ 1911259 h 6679095"/>
              <a:gd name="connsiteX13323" fmla="*/ 5687492 w 11737975"/>
              <a:gd name="connsiteY13323" fmla="*/ 1908919 h 6679095"/>
              <a:gd name="connsiteX13324" fmla="*/ 5679842 w 11737975"/>
              <a:gd name="connsiteY13324" fmla="*/ 1910644 h 6679095"/>
              <a:gd name="connsiteX13325" fmla="*/ 5687541 w 11737975"/>
              <a:gd name="connsiteY13325" fmla="*/ 1919631 h 6679095"/>
              <a:gd name="connsiteX13326" fmla="*/ 5688035 w 11737975"/>
              <a:gd name="connsiteY13326" fmla="*/ 1919469 h 6679095"/>
              <a:gd name="connsiteX13327" fmla="*/ 5681801 w 11737975"/>
              <a:gd name="connsiteY13327" fmla="*/ 1923058 h 6679095"/>
              <a:gd name="connsiteX13328" fmla="*/ 5676491 w 11737975"/>
              <a:gd name="connsiteY13328" fmla="*/ 1931339 h 6679095"/>
              <a:gd name="connsiteX13329" fmla="*/ 5674390 w 11737975"/>
              <a:gd name="connsiteY13329" fmla="*/ 1955695 h 6679095"/>
              <a:gd name="connsiteX13330" fmla="*/ 5693753 w 11737975"/>
              <a:gd name="connsiteY13330" fmla="*/ 1927109 h 6679095"/>
              <a:gd name="connsiteX13331" fmla="*/ 5690733 w 11737975"/>
              <a:gd name="connsiteY13331" fmla="*/ 1918584 h 6679095"/>
              <a:gd name="connsiteX13332" fmla="*/ 5694359 w 11737975"/>
              <a:gd name="connsiteY13332" fmla="*/ 1917396 h 6679095"/>
              <a:gd name="connsiteX13333" fmla="*/ 5696574 w 11737975"/>
              <a:gd name="connsiteY13333" fmla="*/ 1910691 h 6679095"/>
              <a:gd name="connsiteX13334" fmla="*/ 5687492 w 11737975"/>
              <a:gd name="connsiteY13334" fmla="*/ 1908919 h 6679095"/>
              <a:gd name="connsiteX13335" fmla="*/ 6407309 w 11737975"/>
              <a:gd name="connsiteY13335" fmla="*/ 1907615 h 6679095"/>
              <a:gd name="connsiteX13336" fmla="*/ 6404616 w 11737975"/>
              <a:gd name="connsiteY13336" fmla="*/ 1911099 h 6679095"/>
              <a:gd name="connsiteX13337" fmla="*/ 6401903 w 11737975"/>
              <a:gd name="connsiteY13337" fmla="*/ 1924137 h 6679095"/>
              <a:gd name="connsiteX13338" fmla="*/ 6409871 w 11737975"/>
              <a:gd name="connsiteY13338" fmla="*/ 1931869 h 6679095"/>
              <a:gd name="connsiteX13339" fmla="*/ 6423108 w 11737975"/>
              <a:gd name="connsiteY13339" fmla="*/ 1911972 h 6679095"/>
              <a:gd name="connsiteX13340" fmla="*/ 6418942 w 11737975"/>
              <a:gd name="connsiteY13340" fmla="*/ 1908962 h 6679095"/>
              <a:gd name="connsiteX13341" fmla="*/ 6407309 w 11737975"/>
              <a:gd name="connsiteY13341" fmla="*/ 1907615 h 6679095"/>
              <a:gd name="connsiteX13342" fmla="*/ 6297198 w 11737975"/>
              <a:gd name="connsiteY13342" fmla="*/ 1894545 h 6679095"/>
              <a:gd name="connsiteX13343" fmla="*/ 6274640 w 11737975"/>
              <a:gd name="connsiteY13343" fmla="*/ 1907593 h 6679095"/>
              <a:gd name="connsiteX13344" fmla="*/ 6270432 w 11737975"/>
              <a:gd name="connsiteY13344" fmla="*/ 1916697 h 6679095"/>
              <a:gd name="connsiteX13345" fmla="*/ 6272755 w 11737975"/>
              <a:gd name="connsiteY13345" fmla="*/ 1926087 h 6679095"/>
              <a:gd name="connsiteX13346" fmla="*/ 6278934 w 11737975"/>
              <a:gd name="connsiteY13346" fmla="*/ 1931902 h 6679095"/>
              <a:gd name="connsiteX13347" fmla="*/ 6319836 w 11737975"/>
              <a:gd name="connsiteY13347" fmla="*/ 1902363 h 6679095"/>
              <a:gd name="connsiteX13348" fmla="*/ 6297198 w 11737975"/>
              <a:gd name="connsiteY13348" fmla="*/ 1894545 h 6679095"/>
              <a:gd name="connsiteX13349" fmla="*/ 6138724 w 11737975"/>
              <a:gd name="connsiteY13349" fmla="*/ 1892180 h 6679095"/>
              <a:gd name="connsiteX13350" fmla="*/ 6128192 w 11737975"/>
              <a:gd name="connsiteY13350" fmla="*/ 1898937 h 6679095"/>
              <a:gd name="connsiteX13351" fmla="*/ 6123577 w 11737975"/>
              <a:gd name="connsiteY13351" fmla="*/ 1913976 h 6679095"/>
              <a:gd name="connsiteX13352" fmla="*/ 6099075 w 11737975"/>
              <a:gd name="connsiteY13352" fmla="*/ 1914018 h 6679095"/>
              <a:gd name="connsiteX13353" fmla="*/ 6078843 w 11737975"/>
              <a:gd name="connsiteY13353" fmla="*/ 1922806 h 6679095"/>
              <a:gd name="connsiteX13354" fmla="*/ 6086807 w 11737975"/>
              <a:gd name="connsiteY13354" fmla="*/ 1928092 h 6679095"/>
              <a:gd name="connsiteX13355" fmla="*/ 6089689 w 11737975"/>
              <a:gd name="connsiteY13355" fmla="*/ 1929237 h 6679095"/>
              <a:gd name="connsiteX13356" fmla="*/ 6083182 w 11737975"/>
              <a:gd name="connsiteY13356" fmla="*/ 1931576 h 6679095"/>
              <a:gd name="connsiteX13357" fmla="*/ 6079471 w 11737975"/>
              <a:gd name="connsiteY13357" fmla="*/ 1937484 h 6679095"/>
              <a:gd name="connsiteX13358" fmla="*/ 6109408 w 11737975"/>
              <a:gd name="connsiteY13358" fmla="*/ 1936132 h 6679095"/>
              <a:gd name="connsiteX13359" fmla="*/ 6109121 w 11737975"/>
              <a:gd name="connsiteY13359" fmla="*/ 1934618 h 6679095"/>
              <a:gd name="connsiteX13360" fmla="*/ 6109150 w 11737975"/>
              <a:gd name="connsiteY13360" fmla="*/ 1934623 h 6679095"/>
              <a:gd name="connsiteX13361" fmla="*/ 6119651 w 11737975"/>
              <a:gd name="connsiteY13361" fmla="*/ 1933887 h 6679095"/>
              <a:gd name="connsiteX13362" fmla="*/ 6124136 w 11737975"/>
              <a:gd name="connsiteY13362" fmla="*/ 1930569 h 6679095"/>
              <a:gd name="connsiteX13363" fmla="*/ 6129785 w 11737975"/>
              <a:gd name="connsiteY13363" fmla="*/ 1937277 h 6679095"/>
              <a:gd name="connsiteX13364" fmla="*/ 6134129 w 11737975"/>
              <a:gd name="connsiteY13364" fmla="*/ 1928263 h 6679095"/>
              <a:gd name="connsiteX13365" fmla="*/ 6138158 w 11737975"/>
              <a:gd name="connsiteY13365" fmla="*/ 1929379 h 6679095"/>
              <a:gd name="connsiteX13366" fmla="*/ 6147040 w 11737975"/>
              <a:gd name="connsiteY13366" fmla="*/ 1927638 h 6679095"/>
              <a:gd name="connsiteX13367" fmla="*/ 6147265 w 11737975"/>
              <a:gd name="connsiteY13367" fmla="*/ 1921042 h 6679095"/>
              <a:gd name="connsiteX13368" fmla="*/ 6140930 w 11737975"/>
              <a:gd name="connsiteY13368" fmla="*/ 1914869 h 6679095"/>
              <a:gd name="connsiteX13369" fmla="*/ 6142529 w 11737975"/>
              <a:gd name="connsiteY13369" fmla="*/ 1908613 h 6679095"/>
              <a:gd name="connsiteX13370" fmla="*/ 6138724 w 11737975"/>
              <a:gd name="connsiteY13370" fmla="*/ 1892180 h 6679095"/>
              <a:gd name="connsiteX13371" fmla="*/ 5206196 w 11737975"/>
              <a:gd name="connsiteY13371" fmla="*/ 1888895 h 6679095"/>
              <a:gd name="connsiteX13372" fmla="*/ 5202955 w 11737975"/>
              <a:gd name="connsiteY13372" fmla="*/ 1898782 h 6679095"/>
              <a:gd name="connsiteX13373" fmla="*/ 5209564 w 11737975"/>
              <a:gd name="connsiteY13373" fmla="*/ 1913836 h 6679095"/>
              <a:gd name="connsiteX13374" fmla="*/ 5211170 w 11737975"/>
              <a:gd name="connsiteY13374" fmla="*/ 1914658 h 6679095"/>
              <a:gd name="connsiteX13375" fmla="*/ 5209297 w 11737975"/>
              <a:gd name="connsiteY13375" fmla="*/ 1922078 h 6679095"/>
              <a:gd name="connsiteX13376" fmla="*/ 5226078 w 11737975"/>
              <a:gd name="connsiteY13376" fmla="*/ 1924927 h 6679095"/>
              <a:gd name="connsiteX13377" fmla="*/ 5224501 w 11737975"/>
              <a:gd name="connsiteY13377" fmla="*/ 1919829 h 6679095"/>
              <a:gd name="connsiteX13378" fmla="*/ 5226427 w 11737975"/>
              <a:gd name="connsiteY13378" fmla="*/ 1918475 h 6679095"/>
              <a:gd name="connsiteX13379" fmla="*/ 5230768 w 11737975"/>
              <a:gd name="connsiteY13379" fmla="*/ 1923179 h 6679095"/>
              <a:gd name="connsiteX13380" fmla="*/ 5231928 w 11737975"/>
              <a:gd name="connsiteY13380" fmla="*/ 1914610 h 6679095"/>
              <a:gd name="connsiteX13381" fmla="*/ 5234160 w 11737975"/>
              <a:gd name="connsiteY13381" fmla="*/ 1913042 h 6679095"/>
              <a:gd name="connsiteX13382" fmla="*/ 5236700 w 11737975"/>
              <a:gd name="connsiteY13382" fmla="*/ 1919870 h 6679095"/>
              <a:gd name="connsiteX13383" fmla="*/ 5242753 w 11737975"/>
              <a:gd name="connsiteY13383" fmla="*/ 1920356 h 6679095"/>
              <a:gd name="connsiteX13384" fmla="*/ 5242637 w 11737975"/>
              <a:gd name="connsiteY13384" fmla="*/ 1906883 h 6679095"/>
              <a:gd name="connsiteX13385" fmla="*/ 5237430 w 11737975"/>
              <a:gd name="connsiteY13385" fmla="*/ 1908835 h 6679095"/>
              <a:gd name="connsiteX13386" fmla="*/ 5234385 w 11737975"/>
              <a:gd name="connsiteY13386" fmla="*/ 1911810 h 6679095"/>
              <a:gd name="connsiteX13387" fmla="*/ 5232647 w 11737975"/>
              <a:gd name="connsiteY13387" fmla="*/ 1909296 h 6679095"/>
              <a:gd name="connsiteX13388" fmla="*/ 5232875 w 11737975"/>
              <a:gd name="connsiteY13388" fmla="*/ 1907608 h 6679095"/>
              <a:gd name="connsiteX13389" fmla="*/ 5221374 w 11737975"/>
              <a:gd name="connsiteY13389" fmla="*/ 1890709 h 6679095"/>
              <a:gd name="connsiteX13390" fmla="*/ 5219626 w 11737975"/>
              <a:gd name="connsiteY13390" fmla="*/ 1894787 h 6679095"/>
              <a:gd name="connsiteX13391" fmla="*/ 5724681 w 11737975"/>
              <a:gd name="connsiteY13391" fmla="*/ 1888079 h 6679095"/>
              <a:gd name="connsiteX13392" fmla="*/ 5700994 w 11737975"/>
              <a:gd name="connsiteY13392" fmla="*/ 1924884 h 6679095"/>
              <a:gd name="connsiteX13393" fmla="*/ 5710544 w 11737975"/>
              <a:gd name="connsiteY13393" fmla="*/ 1929465 h 6679095"/>
              <a:gd name="connsiteX13394" fmla="*/ 5724681 w 11737975"/>
              <a:gd name="connsiteY13394" fmla="*/ 1888079 h 6679095"/>
              <a:gd name="connsiteX13395" fmla="*/ 5984641 w 11737975"/>
              <a:gd name="connsiteY13395" fmla="*/ 1887800 h 6679095"/>
              <a:gd name="connsiteX13396" fmla="*/ 5973525 w 11737975"/>
              <a:gd name="connsiteY13396" fmla="*/ 1890909 h 6679095"/>
              <a:gd name="connsiteX13397" fmla="*/ 5972005 w 11737975"/>
              <a:gd name="connsiteY13397" fmla="*/ 1897075 h 6679095"/>
              <a:gd name="connsiteX13398" fmla="*/ 5975231 w 11737975"/>
              <a:gd name="connsiteY13398" fmla="*/ 1903648 h 6679095"/>
              <a:gd name="connsiteX13399" fmla="*/ 5991999 w 11737975"/>
              <a:gd name="connsiteY13399" fmla="*/ 1907624 h 6679095"/>
              <a:gd name="connsiteX13400" fmla="*/ 5984641 w 11737975"/>
              <a:gd name="connsiteY13400" fmla="*/ 1887800 h 6679095"/>
              <a:gd name="connsiteX13401" fmla="*/ 6798114 w 11737975"/>
              <a:gd name="connsiteY13401" fmla="*/ 1887548 h 6679095"/>
              <a:gd name="connsiteX13402" fmla="*/ 6788165 w 11737975"/>
              <a:gd name="connsiteY13402" fmla="*/ 1897129 h 6679095"/>
              <a:gd name="connsiteX13403" fmla="*/ 6783681 w 11737975"/>
              <a:gd name="connsiteY13403" fmla="*/ 1907837 h 6679095"/>
              <a:gd name="connsiteX13404" fmla="*/ 6798114 w 11737975"/>
              <a:gd name="connsiteY13404" fmla="*/ 1887548 h 6679095"/>
              <a:gd name="connsiteX13405" fmla="*/ 6408494 w 11737975"/>
              <a:gd name="connsiteY13405" fmla="*/ 1886064 h 6679095"/>
              <a:gd name="connsiteX13406" fmla="*/ 6391230 w 11737975"/>
              <a:gd name="connsiteY13406" fmla="*/ 1891292 h 6679095"/>
              <a:gd name="connsiteX13407" fmla="*/ 6410926 w 11737975"/>
              <a:gd name="connsiteY13407" fmla="*/ 1905833 h 6679095"/>
              <a:gd name="connsiteX13408" fmla="*/ 6408494 w 11737975"/>
              <a:gd name="connsiteY13408" fmla="*/ 1886064 h 6679095"/>
              <a:gd name="connsiteX13409" fmla="*/ 6292339 w 11737975"/>
              <a:gd name="connsiteY13409" fmla="*/ 1884942 h 6679095"/>
              <a:gd name="connsiteX13410" fmla="*/ 6279054 w 11737975"/>
              <a:gd name="connsiteY13410" fmla="*/ 1886997 h 6679095"/>
              <a:gd name="connsiteX13411" fmla="*/ 6277455 w 11737975"/>
              <a:gd name="connsiteY13411" fmla="*/ 1890872 h 6679095"/>
              <a:gd name="connsiteX13412" fmla="*/ 6282124 w 11737975"/>
              <a:gd name="connsiteY13412" fmla="*/ 1895319 h 6679095"/>
              <a:gd name="connsiteX13413" fmla="*/ 6292339 w 11737975"/>
              <a:gd name="connsiteY13413" fmla="*/ 1884942 h 6679095"/>
              <a:gd name="connsiteX13414" fmla="*/ 5237344 w 11737975"/>
              <a:gd name="connsiteY13414" fmla="*/ 1884802 h 6679095"/>
              <a:gd name="connsiteX13415" fmla="*/ 5237613 w 11737975"/>
              <a:gd name="connsiteY13415" fmla="*/ 1892632 h 6679095"/>
              <a:gd name="connsiteX13416" fmla="*/ 5241759 w 11737975"/>
              <a:gd name="connsiteY13416" fmla="*/ 1885630 h 6679095"/>
              <a:gd name="connsiteX13417" fmla="*/ 5237344 w 11737975"/>
              <a:gd name="connsiteY13417" fmla="*/ 1884802 h 6679095"/>
              <a:gd name="connsiteX13418" fmla="*/ 5583899 w 11737975"/>
              <a:gd name="connsiteY13418" fmla="*/ 1884367 h 6679095"/>
              <a:gd name="connsiteX13419" fmla="*/ 5582424 w 11737975"/>
              <a:gd name="connsiteY13419" fmla="*/ 1888844 h 6679095"/>
              <a:gd name="connsiteX13420" fmla="*/ 5603898 w 11737975"/>
              <a:gd name="connsiteY13420" fmla="*/ 1887879 h 6679095"/>
              <a:gd name="connsiteX13421" fmla="*/ 5583899 w 11737975"/>
              <a:gd name="connsiteY13421" fmla="*/ 1884367 h 6679095"/>
              <a:gd name="connsiteX13422" fmla="*/ 6220504 w 11737975"/>
              <a:gd name="connsiteY13422" fmla="*/ 1883314 h 6679095"/>
              <a:gd name="connsiteX13423" fmla="*/ 6215157 w 11737975"/>
              <a:gd name="connsiteY13423" fmla="*/ 1888121 h 6679095"/>
              <a:gd name="connsiteX13424" fmla="*/ 6214357 w 11737975"/>
              <a:gd name="connsiteY13424" fmla="*/ 1894534 h 6679095"/>
              <a:gd name="connsiteX13425" fmla="*/ 6226359 w 11737975"/>
              <a:gd name="connsiteY13425" fmla="*/ 1899996 h 6679095"/>
              <a:gd name="connsiteX13426" fmla="*/ 6220504 w 11737975"/>
              <a:gd name="connsiteY13426" fmla="*/ 1883314 h 6679095"/>
              <a:gd name="connsiteX13427" fmla="*/ 6062605 w 11737975"/>
              <a:gd name="connsiteY13427" fmla="*/ 1878419 h 6679095"/>
              <a:gd name="connsiteX13428" fmla="*/ 6038635 w 11737975"/>
              <a:gd name="connsiteY13428" fmla="*/ 1887029 h 6679095"/>
              <a:gd name="connsiteX13429" fmla="*/ 6024317 w 11737975"/>
              <a:gd name="connsiteY13429" fmla="*/ 1889878 h 6679095"/>
              <a:gd name="connsiteX13430" fmla="*/ 6020906 w 11737975"/>
              <a:gd name="connsiteY13430" fmla="*/ 1884437 h 6679095"/>
              <a:gd name="connsiteX13431" fmla="*/ 6019729 w 11737975"/>
              <a:gd name="connsiteY13431" fmla="*/ 1890792 h 6679095"/>
              <a:gd name="connsiteX13432" fmla="*/ 6014635 w 11737975"/>
              <a:gd name="connsiteY13432" fmla="*/ 1891806 h 6679095"/>
              <a:gd name="connsiteX13433" fmla="*/ 6003727 w 11737975"/>
              <a:gd name="connsiteY13433" fmla="*/ 1903036 h 6679095"/>
              <a:gd name="connsiteX13434" fmla="*/ 6003366 w 11737975"/>
              <a:gd name="connsiteY13434" fmla="*/ 1907175 h 6679095"/>
              <a:gd name="connsiteX13435" fmla="*/ 6007370 w 11737975"/>
              <a:gd name="connsiteY13435" fmla="*/ 1911884 h 6679095"/>
              <a:gd name="connsiteX13436" fmla="*/ 6017867 w 11737975"/>
              <a:gd name="connsiteY13436" fmla="*/ 1907929 h 6679095"/>
              <a:gd name="connsiteX13437" fmla="*/ 6019530 w 11737975"/>
              <a:gd name="connsiteY13437" fmla="*/ 1916591 h 6679095"/>
              <a:gd name="connsiteX13438" fmla="*/ 6026042 w 11737975"/>
              <a:gd name="connsiteY13438" fmla="*/ 1927349 h 6679095"/>
              <a:gd name="connsiteX13439" fmla="*/ 6025979 w 11737975"/>
              <a:gd name="connsiteY13439" fmla="*/ 1927505 h 6679095"/>
              <a:gd name="connsiteX13440" fmla="*/ 6037772 w 11737975"/>
              <a:gd name="connsiteY13440" fmla="*/ 1919253 h 6679095"/>
              <a:gd name="connsiteX13441" fmla="*/ 6027840 w 11737975"/>
              <a:gd name="connsiteY13441" fmla="*/ 1922976 h 6679095"/>
              <a:gd name="connsiteX13442" fmla="*/ 6026976 w 11737975"/>
              <a:gd name="connsiteY13442" fmla="*/ 1925078 h 6679095"/>
              <a:gd name="connsiteX13443" fmla="*/ 6031098 w 11737975"/>
              <a:gd name="connsiteY13443" fmla="*/ 1908482 h 6679095"/>
              <a:gd name="connsiteX13444" fmla="*/ 6030470 w 11737975"/>
              <a:gd name="connsiteY13444" fmla="*/ 1905849 h 6679095"/>
              <a:gd name="connsiteX13445" fmla="*/ 6037564 w 11737975"/>
              <a:gd name="connsiteY13445" fmla="*/ 1905128 h 6679095"/>
              <a:gd name="connsiteX13446" fmla="*/ 6063739 w 11737975"/>
              <a:gd name="connsiteY13446" fmla="*/ 1896905 h 6679095"/>
              <a:gd name="connsiteX13447" fmla="*/ 6065537 w 11737975"/>
              <a:gd name="connsiteY13447" fmla="*/ 1890142 h 6679095"/>
              <a:gd name="connsiteX13448" fmla="*/ 6065532 w 11737975"/>
              <a:gd name="connsiteY13448" fmla="*/ 1890121 h 6679095"/>
              <a:gd name="connsiteX13449" fmla="*/ 6069777 w 11737975"/>
              <a:gd name="connsiteY13449" fmla="*/ 1889743 h 6679095"/>
              <a:gd name="connsiteX13450" fmla="*/ 6072820 w 11737975"/>
              <a:gd name="connsiteY13450" fmla="*/ 1885977 h 6679095"/>
              <a:gd name="connsiteX13451" fmla="*/ 6063381 w 11737975"/>
              <a:gd name="connsiteY13451" fmla="*/ 1881517 h 6679095"/>
              <a:gd name="connsiteX13452" fmla="*/ 5235050 w 11737975"/>
              <a:gd name="connsiteY13452" fmla="*/ 1877615 h 6679095"/>
              <a:gd name="connsiteX13453" fmla="*/ 5223044 w 11737975"/>
              <a:gd name="connsiteY13453" fmla="*/ 1878387 h 6679095"/>
              <a:gd name="connsiteX13454" fmla="*/ 5222155 w 11737975"/>
              <a:gd name="connsiteY13454" fmla="*/ 1890739 h 6679095"/>
              <a:gd name="connsiteX13455" fmla="*/ 5234161 w 11737975"/>
              <a:gd name="connsiteY13455" fmla="*/ 1889968 h 6679095"/>
              <a:gd name="connsiteX13456" fmla="*/ 5235050 w 11737975"/>
              <a:gd name="connsiteY13456" fmla="*/ 1877615 h 6679095"/>
              <a:gd name="connsiteX13457" fmla="*/ 5411165 w 11737975"/>
              <a:gd name="connsiteY13457" fmla="*/ 1874485 h 6679095"/>
              <a:gd name="connsiteX13458" fmla="*/ 5412979 w 11737975"/>
              <a:gd name="connsiteY13458" fmla="*/ 1879110 h 6679095"/>
              <a:gd name="connsiteX13459" fmla="*/ 5412389 w 11737975"/>
              <a:gd name="connsiteY13459" fmla="*/ 1879724 h 6679095"/>
              <a:gd name="connsiteX13460" fmla="*/ 5410639 w 11737975"/>
              <a:gd name="connsiteY13460" fmla="*/ 1878691 h 6679095"/>
              <a:gd name="connsiteX13461" fmla="*/ 5141716 w 11737975"/>
              <a:gd name="connsiteY13461" fmla="*/ 1874196 h 6679095"/>
              <a:gd name="connsiteX13462" fmla="*/ 5134700 w 11737975"/>
              <a:gd name="connsiteY13462" fmla="*/ 1876154 h 6679095"/>
              <a:gd name="connsiteX13463" fmla="*/ 5135500 w 11737975"/>
              <a:gd name="connsiteY13463" fmla="*/ 1882813 h 6679095"/>
              <a:gd name="connsiteX13464" fmla="*/ 5141578 w 11737975"/>
              <a:gd name="connsiteY13464" fmla="*/ 1885919 h 6679095"/>
              <a:gd name="connsiteX13465" fmla="*/ 5148755 w 11737975"/>
              <a:gd name="connsiteY13465" fmla="*/ 1882107 h 6679095"/>
              <a:gd name="connsiteX13466" fmla="*/ 5141716 w 11737975"/>
              <a:gd name="connsiteY13466" fmla="*/ 1874196 h 6679095"/>
              <a:gd name="connsiteX13467" fmla="*/ 5533276 w 11737975"/>
              <a:gd name="connsiteY13467" fmla="*/ 1872159 h 6679095"/>
              <a:gd name="connsiteX13468" fmla="*/ 5545377 w 11737975"/>
              <a:gd name="connsiteY13468" fmla="*/ 1875350 h 6679095"/>
              <a:gd name="connsiteX13469" fmla="*/ 5547322 w 11737975"/>
              <a:gd name="connsiteY13469" fmla="*/ 1879952 h 6679095"/>
              <a:gd name="connsiteX13470" fmla="*/ 5553712 w 11737975"/>
              <a:gd name="connsiteY13470" fmla="*/ 1884096 h 6679095"/>
              <a:gd name="connsiteX13471" fmla="*/ 5541373 w 11737975"/>
              <a:gd name="connsiteY13471" fmla="*/ 1883505 h 6679095"/>
              <a:gd name="connsiteX13472" fmla="*/ 5540419 w 11737975"/>
              <a:gd name="connsiteY13472" fmla="*/ 1881591 h 6679095"/>
              <a:gd name="connsiteX13473" fmla="*/ 5532815 w 11737975"/>
              <a:gd name="connsiteY13473" fmla="*/ 1879676 h 6679095"/>
              <a:gd name="connsiteX13474" fmla="*/ 6243816 w 11737975"/>
              <a:gd name="connsiteY13474" fmla="*/ 1870606 h 6679095"/>
              <a:gd name="connsiteX13475" fmla="*/ 6238879 w 11737975"/>
              <a:gd name="connsiteY13475" fmla="*/ 1882643 h 6679095"/>
              <a:gd name="connsiteX13476" fmla="*/ 6242979 w 11737975"/>
              <a:gd name="connsiteY13476" fmla="*/ 1893349 h 6679095"/>
              <a:gd name="connsiteX13477" fmla="*/ 6272963 w 11737975"/>
              <a:gd name="connsiteY13477" fmla="*/ 1885597 h 6679095"/>
              <a:gd name="connsiteX13478" fmla="*/ 6268368 w 11737975"/>
              <a:gd name="connsiteY13478" fmla="*/ 1873369 h 6679095"/>
              <a:gd name="connsiteX13479" fmla="*/ 6243816 w 11737975"/>
              <a:gd name="connsiteY13479" fmla="*/ 1870606 h 6679095"/>
              <a:gd name="connsiteX13480" fmla="*/ 6329503 w 11737975"/>
              <a:gd name="connsiteY13480" fmla="*/ 1869323 h 6679095"/>
              <a:gd name="connsiteX13481" fmla="*/ 6327940 w 11737975"/>
              <a:gd name="connsiteY13481" fmla="*/ 1876470 h 6679095"/>
              <a:gd name="connsiteX13482" fmla="*/ 6305948 w 11737975"/>
              <a:gd name="connsiteY13482" fmla="*/ 1880916 h 6679095"/>
              <a:gd name="connsiteX13483" fmla="*/ 6324817 w 11737975"/>
              <a:gd name="connsiteY13483" fmla="*/ 1886242 h 6679095"/>
              <a:gd name="connsiteX13484" fmla="*/ 6328704 w 11737975"/>
              <a:gd name="connsiteY13484" fmla="*/ 1884248 h 6679095"/>
              <a:gd name="connsiteX13485" fmla="*/ 6331024 w 11737975"/>
              <a:gd name="connsiteY13485" fmla="*/ 1889933 h 6679095"/>
              <a:gd name="connsiteX13486" fmla="*/ 6348652 w 11737975"/>
              <a:gd name="connsiteY13486" fmla="*/ 1888022 h 6679095"/>
              <a:gd name="connsiteX13487" fmla="*/ 6329503 w 11737975"/>
              <a:gd name="connsiteY13487" fmla="*/ 1869323 h 6679095"/>
              <a:gd name="connsiteX13488" fmla="*/ 5685032 w 11737975"/>
              <a:gd name="connsiteY13488" fmla="*/ 1868661 h 6679095"/>
              <a:gd name="connsiteX13489" fmla="*/ 5686390 w 11737975"/>
              <a:gd name="connsiteY13489" fmla="*/ 1873062 h 6679095"/>
              <a:gd name="connsiteX13490" fmla="*/ 5683893 w 11737975"/>
              <a:gd name="connsiteY13490" fmla="*/ 1884357 h 6679095"/>
              <a:gd name="connsiteX13491" fmla="*/ 5691210 w 11737975"/>
              <a:gd name="connsiteY13491" fmla="*/ 1882972 h 6679095"/>
              <a:gd name="connsiteX13492" fmla="*/ 5693363 w 11737975"/>
              <a:gd name="connsiteY13492" fmla="*/ 1881920 h 6679095"/>
              <a:gd name="connsiteX13493" fmla="*/ 5691664 w 11737975"/>
              <a:gd name="connsiteY13493" fmla="*/ 1887843 h 6679095"/>
              <a:gd name="connsiteX13494" fmla="*/ 5691913 w 11737975"/>
              <a:gd name="connsiteY13494" fmla="*/ 1888688 h 6679095"/>
              <a:gd name="connsiteX13495" fmla="*/ 5681353 w 11737975"/>
              <a:gd name="connsiteY13495" fmla="*/ 1887348 h 6679095"/>
              <a:gd name="connsiteX13496" fmla="*/ 5674797 w 11737975"/>
              <a:gd name="connsiteY13496" fmla="*/ 1896413 h 6679095"/>
              <a:gd name="connsiteX13497" fmla="*/ 5673320 w 11737975"/>
              <a:gd name="connsiteY13497" fmla="*/ 1894436 h 6679095"/>
              <a:gd name="connsiteX13498" fmla="*/ 5672301 w 11737975"/>
              <a:gd name="connsiteY13498" fmla="*/ 1893761 h 6679095"/>
              <a:gd name="connsiteX13499" fmla="*/ 5672678 w 11737975"/>
              <a:gd name="connsiteY13499" fmla="*/ 1893005 h 6679095"/>
              <a:gd name="connsiteX13500" fmla="*/ 5674712 w 11737975"/>
              <a:gd name="connsiteY13500" fmla="*/ 1878768 h 6679095"/>
              <a:gd name="connsiteX13501" fmla="*/ 5673135 w 11737975"/>
              <a:gd name="connsiteY13501" fmla="*/ 1874857 h 6679095"/>
              <a:gd name="connsiteX13502" fmla="*/ 5676905 w 11737975"/>
              <a:gd name="connsiteY13502" fmla="*/ 1876296 h 6679095"/>
              <a:gd name="connsiteX13503" fmla="*/ 5683122 w 11737975"/>
              <a:gd name="connsiteY13503" fmla="*/ 1872465 h 6679095"/>
              <a:gd name="connsiteX13504" fmla="*/ 5756469 w 11737975"/>
              <a:gd name="connsiteY13504" fmla="*/ 1866443 h 6679095"/>
              <a:gd name="connsiteX13505" fmla="*/ 5757189 w 11737975"/>
              <a:gd name="connsiteY13505" fmla="*/ 1890253 h 6679095"/>
              <a:gd name="connsiteX13506" fmla="*/ 5778307 w 11737975"/>
              <a:gd name="connsiteY13506" fmla="*/ 1878648 h 6679095"/>
              <a:gd name="connsiteX13507" fmla="*/ 5756469 w 11737975"/>
              <a:gd name="connsiteY13507" fmla="*/ 1866443 h 6679095"/>
              <a:gd name="connsiteX13508" fmla="*/ 5157656 w 11737975"/>
              <a:gd name="connsiteY13508" fmla="*/ 1865696 h 6679095"/>
              <a:gd name="connsiteX13509" fmla="*/ 5151737 w 11737975"/>
              <a:gd name="connsiteY13509" fmla="*/ 1870225 h 6679095"/>
              <a:gd name="connsiteX13510" fmla="*/ 5155152 w 11737975"/>
              <a:gd name="connsiteY13510" fmla="*/ 1879636 h 6679095"/>
              <a:gd name="connsiteX13511" fmla="*/ 5158624 w 11737975"/>
              <a:gd name="connsiteY13511" fmla="*/ 1880589 h 6679095"/>
              <a:gd name="connsiteX13512" fmla="*/ 5157656 w 11737975"/>
              <a:gd name="connsiteY13512" fmla="*/ 1865696 h 6679095"/>
              <a:gd name="connsiteX13513" fmla="*/ 5921353 w 11737975"/>
              <a:gd name="connsiteY13513" fmla="*/ 1865430 h 6679095"/>
              <a:gd name="connsiteX13514" fmla="*/ 5910036 w 11737975"/>
              <a:gd name="connsiteY13514" fmla="*/ 1866852 h 6679095"/>
              <a:gd name="connsiteX13515" fmla="*/ 5919497 w 11737975"/>
              <a:gd name="connsiteY13515" fmla="*/ 1888980 h 6679095"/>
              <a:gd name="connsiteX13516" fmla="*/ 5927415 w 11737975"/>
              <a:gd name="connsiteY13516" fmla="*/ 1877702 h 6679095"/>
              <a:gd name="connsiteX13517" fmla="*/ 5921353 w 11737975"/>
              <a:gd name="connsiteY13517" fmla="*/ 1865430 h 6679095"/>
              <a:gd name="connsiteX13518" fmla="*/ 6150425 w 11737975"/>
              <a:gd name="connsiteY13518" fmla="*/ 1862559 h 6679095"/>
              <a:gd name="connsiteX13519" fmla="*/ 6181585 w 11737975"/>
              <a:gd name="connsiteY13519" fmla="*/ 1879300 h 6679095"/>
              <a:gd name="connsiteX13520" fmla="*/ 6150425 w 11737975"/>
              <a:gd name="connsiteY13520" fmla="*/ 1862559 h 6679095"/>
              <a:gd name="connsiteX13521" fmla="*/ 6364147 w 11737975"/>
              <a:gd name="connsiteY13521" fmla="*/ 1858012 h 6679095"/>
              <a:gd name="connsiteX13522" fmla="*/ 6351281 w 11737975"/>
              <a:gd name="connsiteY13522" fmla="*/ 1860166 h 6679095"/>
              <a:gd name="connsiteX13523" fmla="*/ 6350530 w 11737975"/>
              <a:gd name="connsiteY13523" fmla="*/ 1863680 h 6679095"/>
              <a:gd name="connsiteX13524" fmla="*/ 6362511 w 11737975"/>
              <a:gd name="connsiteY13524" fmla="*/ 1865913 h 6679095"/>
              <a:gd name="connsiteX13525" fmla="*/ 6365003 w 11737975"/>
              <a:gd name="connsiteY13525" fmla="*/ 1863714 h 6679095"/>
              <a:gd name="connsiteX13526" fmla="*/ 6364147 w 11737975"/>
              <a:gd name="connsiteY13526" fmla="*/ 1858012 h 6679095"/>
              <a:gd name="connsiteX13527" fmla="*/ 5503593 w 11737975"/>
              <a:gd name="connsiteY13527" fmla="*/ 1856445 h 6679095"/>
              <a:gd name="connsiteX13528" fmla="*/ 5494716 w 11737975"/>
              <a:gd name="connsiteY13528" fmla="*/ 1862607 h 6679095"/>
              <a:gd name="connsiteX13529" fmla="*/ 5494742 w 11737975"/>
              <a:gd name="connsiteY13529" fmla="*/ 1866447 h 6679095"/>
              <a:gd name="connsiteX13530" fmla="*/ 5499943 w 11737975"/>
              <a:gd name="connsiteY13530" fmla="*/ 1871542 h 6679095"/>
              <a:gd name="connsiteX13531" fmla="*/ 5503593 w 11737975"/>
              <a:gd name="connsiteY13531" fmla="*/ 1856445 h 6679095"/>
              <a:gd name="connsiteX13532" fmla="*/ 6637418 w 11737975"/>
              <a:gd name="connsiteY13532" fmla="*/ 1854448 h 6679095"/>
              <a:gd name="connsiteX13533" fmla="*/ 6624611 w 11737975"/>
              <a:gd name="connsiteY13533" fmla="*/ 1859295 h 6679095"/>
              <a:gd name="connsiteX13534" fmla="*/ 6615269 w 11737975"/>
              <a:gd name="connsiteY13534" fmla="*/ 1869709 h 6679095"/>
              <a:gd name="connsiteX13535" fmla="*/ 6629897 w 11737975"/>
              <a:gd name="connsiteY13535" fmla="*/ 1883335 h 6679095"/>
              <a:gd name="connsiteX13536" fmla="*/ 6637418 w 11737975"/>
              <a:gd name="connsiteY13536" fmla="*/ 1854448 h 6679095"/>
              <a:gd name="connsiteX13537" fmla="*/ 6070285 w 11737975"/>
              <a:gd name="connsiteY13537" fmla="*/ 1844786 h 6679095"/>
              <a:gd name="connsiteX13538" fmla="*/ 6069773 w 11737975"/>
              <a:gd name="connsiteY13538" fmla="*/ 1856416 h 6679095"/>
              <a:gd name="connsiteX13539" fmla="*/ 6082695 w 11737975"/>
              <a:gd name="connsiteY13539" fmla="*/ 1867546 h 6679095"/>
              <a:gd name="connsiteX13540" fmla="*/ 6079786 w 11737975"/>
              <a:gd name="connsiteY13540" fmla="*/ 1876089 h 6679095"/>
              <a:gd name="connsiteX13541" fmla="*/ 6094636 w 11737975"/>
              <a:gd name="connsiteY13541" fmla="*/ 1871349 h 6679095"/>
              <a:gd name="connsiteX13542" fmla="*/ 6100809 w 11737975"/>
              <a:gd name="connsiteY13542" fmla="*/ 1872732 h 6679095"/>
              <a:gd name="connsiteX13543" fmla="*/ 6099836 w 11737975"/>
              <a:gd name="connsiteY13543" fmla="*/ 1869562 h 6679095"/>
              <a:gd name="connsiteX13544" fmla="*/ 6106065 w 11737975"/>
              <a:gd name="connsiteY13544" fmla="*/ 1853124 h 6679095"/>
              <a:gd name="connsiteX13545" fmla="*/ 6091600 w 11737975"/>
              <a:gd name="connsiteY13545" fmla="*/ 1857884 h 6679095"/>
              <a:gd name="connsiteX13546" fmla="*/ 6091243 w 11737975"/>
              <a:gd name="connsiteY13546" fmla="*/ 1857526 h 6679095"/>
              <a:gd name="connsiteX13547" fmla="*/ 6070285 w 11737975"/>
              <a:gd name="connsiteY13547" fmla="*/ 1844786 h 6679095"/>
              <a:gd name="connsiteX13548" fmla="*/ 5424930 w 11737975"/>
              <a:gd name="connsiteY13548" fmla="*/ 1843705 h 6679095"/>
              <a:gd name="connsiteX13549" fmla="*/ 5438139 w 11737975"/>
              <a:gd name="connsiteY13549" fmla="*/ 1859401 h 6679095"/>
              <a:gd name="connsiteX13550" fmla="*/ 5441633 w 11737975"/>
              <a:gd name="connsiteY13550" fmla="*/ 1845775 h 6679095"/>
              <a:gd name="connsiteX13551" fmla="*/ 5424930 w 11737975"/>
              <a:gd name="connsiteY13551" fmla="*/ 1843705 h 6679095"/>
              <a:gd name="connsiteX13552" fmla="*/ 5463831 w 11737975"/>
              <a:gd name="connsiteY13552" fmla="*/ 1841002 h 6679095"/>
              <a:gd name="connsiteX13553" fmla="*/ 5472881 w 11737975"/>
              <a:gd name="connsiteY13553" fmla="*/ 1859509 h 6679095"/>
              <a:gd name="connsiteX13554" fmla="*/ 5467744 w 11737975"/>
              <a:gd name="connsiteY13554" fmla="*/ 1855882 h 6679095"/>
              <a:gd name="connsiteX13555" fmla="*/ 5452619 w 11737975"/>
              <a:gd name="connsiteY13555" fmla="*/ 1856912 h 6679095"/>
              <a:gd name="connsiteX13556" fmla="*/ 5447782 w 11737975"/>
              <a:gd name="connsiteY13556" fmla="*/ 1862631 h 6679095"/>
              <a:gd name="connsiteX13557" fmla="*/ 5475335 w 11737975"/>
              <a:gd name="connsiteY13557" fmla="*/ 1864530 h 6679095"/>
              <a:gd name="connsiteX13558" fmla="*/ 5478235 w 11737975"/>
              <a:gd name="connsiteY13558" fmla="*/ 1870461 h 6679095"/>
              <a:gd name="connsiteX13559" fmla="*/ 5478756 w 11737975"/>
              <a:gd name="connsiteY13559" fmla="*/ 1864766 h 6679095"/>
              <a:gd name="connsiteX13560" fmla="*/ 5480495 w 11737975"/>
              <a:gd name="connsiteY13560" fmla="*/ 1864886 h 6679095"/>
              <a:gd name="connsiteX13561" fmla="*/ 5478851 w 11737975"/>
              <a:gd name="connsiteY13561" fmla="*/ 1863725 h 6679095"/>
              <a:gd name="connsiteX13562" fmla="*/ 5479656 w 11737975"/>
              <a:gd name="connsiteY13562" fmla="*/ 1854916 h 6679095"/>
              <a:gd name="connsiteX13563" fmla="*/ 5471202 w 11737975"/>
              <a:gd name="connsiteY13563" fmla="*/ 1842332 h 6679095"/>
              <a:gd name="connsiteX13564" fmla="*/ 5463831 w 11737975"/>
              <a:gd name="connsiteY13564" fmla="*/ 1841002 h 6679095"/>
              <a:gd name="connsiteX13565" fmla="*/ 5919942 w 11737975"/>
              <a:gd name="connsiteY13565" fmla="*/ 1840431 h 6679095"/>
              <a:gd name="connsiteX13566" fmla="*/ 5912313 w 11737975"/>
              <a:gd name="connsiteY13566" fmla="*/ 1840886 h 6679095"/>
              <a:gd name="connsiteX13567" fmla="*/ 5918313 w 11737975"/>
              <a:gd name="connsiteY13567" fmla="*/ 1859376 h 6679095"/>
              <a:gd name="connsiteX13568" fmla="*/ 5919942 w 11737975"/>
              <a:gd name="connsiteY13568" fmla="*/ 1840431 h 6679095"/>
              <a:gd name="connsiteX13569" fmla="*/ 5226581 w 11737975"/>
              <a:gd name="connsiteY13569" fmla="*/ 1834413 h 6679095"/>
              <a:gd name="connsiteX13570" fmla="*/ 5221661 w 11737975"/>
              <a:gd name="connsiteY13570" fmla="*/ 1839946 h 6679095"/>
              <a:gd name="connsiteX13571" fmla="*/ 5235089 w 11737975"/>
              <a:gd name="connsiteY13571" fmla="*/ 1854618 h 6679095"/>
              <a:gd name="connsiteX13572" fmla="*/ 5239764 w 11737975"/>
              <a:gd name="connsiteY13572" fmla="*/ 1851032 h 6679095"/>
              <a:gd name="connsiteX13573" fmla="*/ 5226581 w 11737975"/>
              <a:gd name="connsiteY13573" fmla="*/ 1834413 h 6679095"/>
              <a:gd name="connsiteX13574" fmla="*/ 5667504 w 11737975"/>
              <a:gd name="connsiteY13574" fmla="*/ 1830662 h 6679095"/>
              <a:gd name="connsiteX13575" fmla="*/ 5661142 w 11737975"/>
              <a:gd name="connsiteY13575" fmla="*/ 1843213 h 6679095"/>
              <a:gd name="connsiteX13576" fmla="*/ 5669324 w 11737975"/>
              <a:gd name="connsiteY13576" fmla="*/ 1850562 h 6679095"/>
              <a:gd name="connsiteX13577" fmla="*/ 5671754 w 11737975"/>
              <a:gd name="connsiteY13577" fmla="*/ 1846365 h 6679095"/>
              <a:gd name="connsiteX13578" fmla="*/ 5674781 w 11737975"/>
              <a:gd name="connsiteY13578" fmla="*/ 1853566 h 6679095"/>
              <a:gd name="connsiteX13579" fmla="*/ 5675458 w 11737975"/>
              <a:gd name="connsiteY13579" fmla="*/ 1854504 h 6679095"/>
              <a:gd name="connsiteX13580" fmla="*/ 5672715 w 11737975"/>
              <a:gd name="connsiteY13580" fmla="*/ 1857817 h 6679095"/>
              <a:gd name="connsiteX13581" fmla="*/ 5670397 w 11737975"/>
              <a:gd name="connsiteY13581" fmla="*/ 1868067 h 6679095"/>
              <a:gd name="connsiteX13582" fmla="*/ 5663676 w 11737975"/>
              <a:gd name="connsiteY13582" fmla="*/ 1851396 h 6679095"/>
              <a:gd name="connsiteX13583" fmla="*/ 5603017 w 11737975"/>
              <a:gd name="connsiteY13583" fmla="*/ 1848695 h 6679095"/>
              <a:gd name="connsiteX13584" fmla="*/ 5599290 w 11737975"/>
              <a:gd name="connsiteY13584" fmla="*/ 1879904 h 6679095"/>
              <a:gd name="connsiteX13585" fmla="*/ 5608805 w 11737975"/>
              <a:gd name="connsiteY13585" fmla="*/ 1895612 h 6679095"/>
              <a:gd name="connsiteX13586" fmla="*/ 5618921 w 11737975"/>
              <a:gd name="connsiteY13586" fmla="*/ 1902751 h 6679095"/>
              <a:gd name="connsiteX13587" fmla="*/ 5618922 w 11737975"/>
              <a:gd name="connsiteY13587" fmla="*/ 1902758 h 6679095"/>
              <a:gd name="connsiteX13588" fmla="*/ 5618927 w 11737975"/>
              <a:gd name="connsiteY13588" fmla="*/ 1902755 h 6679095"/>
              <a:gd name="connsiteX13589" fmla="*/ 5631611 w 11737975"/>
              <a:gd name="connsiteY13589" fmla="*/ 1911706 h 6679095"/>
              <a:gd name="connsiteX13590" fmla="*/ 5633907 w 11737975"/>
              <a:gd name="connsiteY13590" fmla="*/ 1914372 h 6679095"/>
              <a:gd name="connsiteX13591" fmla="*/ 5630273 w 11737975"/>
              <a:gd name="connsiteY13591" fmla="*/ 1916329 h 6679095"/>
              <a:gd name="connsiteX13592" fmla="*/ 5625846 w 11737975"/>
              <a:gd name="connsiteY13592" fmla="*/ 1924573 h 6679095"/>
              <a:gd name="connsiteX13593" fmla="*/ 5630515 w 11737975"/>
              <a:gd name="connsiteY13593" fmla="*/ 1927221 h 6679095"/>
              <a:gd name="connsiteX13594" fmla="*/ 5636163 w 11737975"/>
              <a:gd name="connsiteY13594" fmla="*/ 1923805 h 6679095"/>
              <a:gd name="connsiteX13595" fmla="*/ 5638626 w 11737975"/>
              <a:gd name="connsiteY13595" fmla="*/ 1919850 h 6679095"/>
              <a:gd name="connsiteX13596" fmla="*/ 5650956 w 11737975"/>
              <a:gd name="connsiteY13596" fmla="*/ 1934160 h 6679095"/>
              <a:gd name="connsiteX13597" fmla="*/ 5666405 w 11737975"/>
              <a:gd name="connsiteY13597" fmla="*/ 1905615 h 6679095"/>
              <a:gd name="connsiteX13598" fmla="*/ 5670459 w 11737975"/>
              <a:gd name="connsiteY13598" fmla="*/ 1897462 h 6679095"/>
              <a:gd name="connsiteX13599" fmla="*/ 5672113 w 11737975"/>
              <a:gd name="connsiteY13599" fmla="*/ 1900290 h 6679095"/>
              <a:gd name="connsiteX13600" fmla="*/ 5676050 w 11737975"/>
              <a:gd name="connsiteY13600" fmla="*/ 1898092 h 6679095"/>
              <a:gd name="connsiteX13601" fmla="*/ 5675447 w 11737975"/>
              <a:gd name="connsiteY13601" fmla="*/ 1897286 h 6679095"/>
              <a:gd name="connsiteX13602" fmla="*/ 5693007 w 11737975"/>
              <a:gd name="connsiteY13602" fmla="*/ 1908664 h 6679095"/>
              <a:gd name="connsiteX13603" fmla="*/ 5712050 w 11737975"/>
              <a:gd name="connsiteY13603" fmla="*/ 1900332 h 6679095"/>
              <a:gd name="connsiteX13604" fmla="*/ 5699868 w 11737975"/>
              <a:gd name="connsiteY13604" fmla="*/ 1890452 h 6679095"/>
              <a:gd name="connsiteX13605" fmla="*/ 5705390 w 11737975"/>
              <a:gd name="connsiteY13605" fmla="*/ 1886856 h 6679095"/>
              <a:gd name="connsiteX13606" fmla="*/ 5706882 w 11737975"/>
              <a:gd name="connsiteY13606" fmla="*/ 1884478 h 6679095"/>
              <a:gd name="connsiteX13607" fmla="*/ 5707997 w 11737975"/>
              <a:gd name="connsiteY13607" fmla="*/ 1889073 h 6679095"/>
              <a:gd name="connsiteX13608" fmla="*/ 5718042 w 11737975"/>
              <a:gd name="connsiteY13608" fmla="*/ 1893364 h 6679095"/>
              <a:gd name="connsiteX13609" fmla="*/ 5717489 w 11737975"/>
              <a:gd name="connsiteY13609" fmla="*/ 1876807 h 6679095"/>
              <a:gd name="connsiteX13610" fmla="*/ 5708181 w 11737975"/>
              <a:gd name="connsiteY13610" fmla="*/ 1876665 h 6679095"/>
              <a:gd name="connsiteX13611" fmla="*/ 5707501 w 11737975"/>
              <a:gd name="connsiteY13611" fmla="*/ 1874037 h 6679095"/>
              <a:gd name="connsiteX13612" fmla="*/ 5706386 w 11737975"/>
              <a:gd name="connsiteY13612" fmla="*/ 1873133 h 6679095"/>
              <a:gd name="connsiteX13613" fmla="*/ 5706405 w 11737975"/>
              <a:gd name="connsiteY13613" fmla="*/ 1873119 h 6679095"/>
              <a:gd name="connsiteX13614" fmla="*/ 5708805 w 11737975"/>
              <a:gd name="connsiteY13614" fmla="*/ 1869351 h 6679095"/>
              <a:gd name="connsiteX13615" fmla="*/ 5716897 w 11737975"/>
              <a:gd name="connsiteY13615" fmla="*/ 1875370 h 6679095"/>
              <a:gd name="connsiteX13616" fmla="*/ 5721706 w 11737975"/>
              <a:gd name="connsiteY13616" fmla="*/ 1876838 h 6679095"/>
              <a:gd name="connsiteX13617" fmla="*/ 5721697 w 11737975"/>
              <a:gd name="connsiteY13617" fmla="*/ 1876866 h 6679095"/>
              <a:gd name="connsiteX13618" fmla="*/ 5720318 w 11737975"/>
              <a:gd name="connsiteY13618" fmla="*/ 1879177 h 6679095"/>
              <a:gd name="connsiteX13619" fmla="*/ 5725866 w 11737975"/>
              <a:gd name="connsiteY13619" fmla="*/ 1881051 h 6679095"/>
              <a:gd name="connsiteX13620" fmla="*/ 5727051 w 11737975"/>
              <a:gd name="connsiteY13620" fmla="*/ 1881636 h 6679095"/>
              <a:gd name="connsiteX13621" fmla="*/ 5730555 w 11737975"/>
              <a:gd name="connsiteY13621" fmla="*/ 1886220 h 6679095"/>
              <a:gd name="connsiteX13622" fmla="*/ 5742406 w 11737975"/>
              <a:gd name="connsiteY13622" fmla="*/ 1887545 h 6679095"/>
              <a:gd name="connsiteX13623" fmla="*/ 5743928 w 11737975"/>
              <a:gd name="connsiteY13623" fmla="*/ 1883923 h 6679095"/>
              <a:gd name="connsiteX13624" fmla="*/ 5751442 w 11737975"/>
              <a:gd name="connsiteY13624" fmla="*/ 1888101 h 6679095"/>
              <a:gd name="connsiteX13625" fmla="*/ 5745138 w 11737975"/>
              <a:gd name="connsiteY13625" fmla="*/ 1876300 h 6679095"/>
              <a:gd name="connsiteX13626" fmla="*/ 5741642 w 11737975"/>
              <a:gd name="connsiteY13626" fmla="*/ 1874180 h 6679095"/>
              <a:gd name="connsiteX13627" fmla="*/ 5741357 w 11737975"/>
              <a:gd name="connsiteY13627" fmla="*/ 1873365 h 6679095"/>
              <a:gd name="connsiteX13628" fmla="*/ 5740180 w 11737975"/>
              <a:gd name="connsiteY13628" fmla="*/ 1873293 h 6679095"/>
              <a:gd name="connsiteX13629" fmla="*/ 5731393 w 11737975"/>
              <a:gd name="connsiteY13629" fmla="*/ 1867968 h 6679095"/>
              <a:gd name="connsiteX13630" fmla="*/ 5716223 w 11737975"/>
              <a:gd name="connsiteY13630" fmla="*/ 1864426 h 6679095"/>
              <a:gd name="connsiteX13631" fmla="*/ 5711102 w 11737975"/>
              <a:gd name="connsiteY13631" fmla="*/ 1865670 h 6679095"/>
              <a:gd name="connsiteX13632" fmla="*/ 5711107 w 11737975"/>
              <a:gd name="connsiteY13632" fmla="*/ 1865294 h 6679095"/>
              <a:gd name="connsiteX13633" fmla="*/ 5717923 w 11737975"/>
              <a:gd name="connsiteY13633" fmla="*/ 1864023 h 6679095"/>
              <a:gd name="connsiteX13634" fmla="*/ 5718687 w 11737975"/>
              <a:gd name="connsiteY13634" fmla="*/ 1861841 h 6679095"/>
              <a:gd name="connsiteX13635" fmla="*/ 5723726 w 11737975"/>
              <a:gd name="connsiteY13635" fmla="*/ 1854137 h 6679095"/>
              <a:gd name="connsiteX13636" fmla="*/ 5722178 w 11737975"/>
              <a:gd name="connsiteY13636" fmla="*/ 1851858 h 6679095"/>
              <a:gd name="connsiteX13637" fmla="*/ 5722867 w 11737975"/>
              <a:gd name="connsiteY13637" fmla="*/ 1849888 h 6679095"/>
              <a:gd name="connsiteX13638" fmla="*/ 5716313 w 11737975"/>
              <a:gd name="connsiteY13638" fmla="*/ 1834671 h 6679095"/>
              <a:gd name="connsiteX13639" fmla="*/ 5711307 w 11737975"/>
              <a:gd name="connsiteY13639" fmla="*/ 1833063 h 6679095"/>
              <a:gd name="connsiteX13640" fmla="*/ 5704667 w 11737975"/>
              <a:gd name="connsiteY13640" fmla="*/ 1837345 h 6679095"/>
              <a:gd name="connsiteX13641" fmla="*/ 5702036 w 11737975"/>
              <a:gd name="connsiteY13641" fmla="*/ 1846474 h 6679095"/>
              <a:gd name="connsiteX13642" fmla="*/ 5690568 w 11737975"/>
              <a:gd name="connsiteY13642" fmla="*/ 1861710 h 6679095"/>
              <a:gd name="connsiteX13643" fmla="*/ 5689768 w 11737975"/>
              <a:gd name="connsiteY13643" fmla="*/ 1859229 h 6679095"/>
              <a:gd name="connsiteX13644" fmla="*/ 5692236 w 11737975"/>
              <a:gd name="connsiteY13644" fmla="*/ 1854318 h 6679095"/>
              <a:gd name="connsiteX13645" fmla="*/ 5681993 w 11737975"/>
              <a:gd name="connsiteY13645" fmla="*/ 1846613 h 6679095"/>
              <a:gd name="connsiteX13646" fmla="*/ 5679646 w 11737975"/>
              <a:gd name="connsiteY13646" fmla="*/ 1849448 h 6679095"/>
              <a:gd name="connsiteX13647" fmla="*/ 5673332 w 11737975"/>
              <a:gd name="connsiteY13647" fmla="*/ 1843641 h 6679095"/>
              <a:gd name="connsiteX13648" fmla="*/ 5676028 w 11737975"/>
              <a:gd name="connsiteY13648" fmla="*/ 1838984 h 6679095"/>
              <a:gd name="connsiteX13649" fmla="*/ 5667504 w 11737975"/>
              <a:gd name="connsiteY13649" fmla="*/ 1830662 h 6679095"/>
              <a:gd name="connsiteX13650" fmla="*/ 5596548 w 11737975"/>
              <a:gd name="connsiteY13650" fmla="*/ 1830626 h 6679095"/>
              <a:gd name="connsiteX13651" fmla="*/ 5588300 w 11737975"/>
              <a:gd name="connsiteY13651" fmla="*/ 1838299 h 6679095"/>
              <a:gd name="connsiteX13652" fmla="*/ 5588473 w 11737975"/>
              <a:gd name="connsiteY13652" fmla="*/ 1842235 h 6679095"/>
              <a:gd name="connsiteX13653" fmla="*/ 5599334 w 11737975"/>
              <a:gd name="connsiteY13653" fmla="*/ 1831879 h 6679095"/>
              <a:gd name="connsiteX13654" fmla="*/ 5596548 w 11737975"/>
              <a:gd name="connsiteY13654" fmla="*/ 1830626 h 6679095"/>
              <a:gd name="connsiteX13655" fmla="*/ 5963444 w 11737975"/>
              <a:gd name="connsiteY13655" fmla="*/ 1827835 h 6679095"/>
              <a:gd name="connsiteX13656" fmla="*/ 5955170 w 11737975"/>
              <a:gd name="connsiteY13656" fmla="*/ 1834024 h 6679095"/>
              <a:gd name="connsiteX13657" fmla="*/ 5950591 w 11737975"/>
              <a:gd name="connsiteY13657" fmla="*/ 1852145 h 6679095"/>
              <a:gd name="connsiteX13658" fmla="*/ 5984664 w 11737975"/>
              <a:gd name="connsiteY13658" fmla="*/ 1853242 h 6679095"/>
              <a:gd name="connsiteX13659" fmla="*/ 5963444 w 11737975"/>
              <a:gd name="connsiteY13659" fmla="*/ 1827835 h 6679095"/>
              <a:gd name="connsiteX13660" fmla="*/ 6029270 w 11737975"/>
              <a:gd name="connsiteY13660" fmla="*/ 1827522 h 6679095"/>
              <a:gd name="connsiteX13661" fmla="*/ 6006689 w 11737975"/>
              <a:gd name="connsiteY13661" fmla="*/ 1842725 h 6679095"/>
              <a:gd name="connsiteX13662" fmla="*/ 6029270 w 11737975"/>
              <a:gd name="connsiteY13662" fmla="*/ 1827522 h 6679095"/>
              <a:gd name="connsiteX13663" fmla="*/ 2149662 w 11737975"/>
              <a:gd name="connsiteY13663" fmla="*/ 1826711 h 6679095"/>
              <a:gd name="connsiteX13664" fmla="*/ 2147852 w 11737975"/>
              <a:gd name="connsiteY13664" fmla="*/ 1839586 h 6679095"/>
              <a:gd name="connsiteX13665" fmla="*/ 2162884 w 11737975"/>
              <a:gd name="connsiteY13665" fmla="*/ 1856976 h 6679095"/>
              <a:gd name="connsiteX13666" fmla="*/ 2175132 w 11737975"/>
              <a:gd name="connsiteY13666" fmla="*/ 1860258 h 6679095"/>
              <a:gd name="connsiteX13667" fmla="*/ 2176664 w 11737975"/>
              <a:gd name="connsiteY13667" fmla="*/ 1860669 h 6679095"/>
              <a:gd name="connsiteX13668" fmla="*/ 2181536 w 11737975"/>
              <a:gd name="connsiteY13668" fmla="*/ 1848612 h 6679095"/>
              <a:gd name="connsiteX13669" fmla="*/ 2180004 w 11737975"/>
              <a:gd name="connsiteY13669" fmla="*/ 1848202 h 6679095"/>
              <a:gd name="connsiteX13670" fmla="*/ 2169565 w 11737975"/>
              <a:gd name="connsiteY13670" fmla="*/ 1832043 h 6679095"/>
              <a:gd name="connsiteX13671" fmla="*/ 2151192 w 11737975"/>
              <a:gd name="connsiteY13671" fmla="*/ 1827121 h 6679095"/>
              <a:gd name="connsiteX13672" fmla="*/ 2149662 w 11737975"/>
              <a:gd name="connsiteY13672" fmla="*/ 1826711 h 6679095"/>
              <a:gd name="connsiteX13673" fmla="*/ 5199724 w 11737975"/>
              <a:gd name="connsiteY13673" fmla="*/ 1826143 h 6679095"/>
              <a:gd name="connsiteX13674" fmla="*/ 5198192 w 11737975"/>
              <a:gd name="connsiteY13674" fmla="*/ 1831868 h 6679095"/>
              <a:gd name="connsiteX13675" fmla="*/ 5199554 w 11737975"/>
              <a:gd name="connsiteY13675" fmla="*/ 1849997 h 6679095"/>
              <a:gd name="connsiteX13676" fmla="*/ 5200010 w 11737975"/>
              <a:gd name="connsiteY13676" fmla="*/ 1853537 h 6679095"/>
              <a:gd name="connsiteX13677" fmla="*/ 5192118 w 11737975"/>
              <a:gd name="connsiteY13677" fmla="*/ 1846276 h 6679095"/>
              <a:gd name="connsiteX13678" fmla="*/ 5192064 w 11737975"/>
              <a:gd name="connsiteY13678" fmla="*/ 1847330 h 6679095"/>
              <a:gd name="connsiteX13679" fmla="*/ 5189757 w 11737975"/>
              <a:gd name="connsiteY13679" fmla="*/ 1841481 h 6679095"/>
              <a:gd name="connsiteX13680" fmla="*/ 5187749 w 11737975"/>
              <a:gd name="connsiteY13680" fmla="*/ 1839446 h 6679095"/>
              <a:gd name="connsiteX13681" fmla="*/ 5192328 w 11737975"/>
              <a:gd name="connsiteY13681" fmla="*/ 1834567 h 6679095"/>
              <a:gd name="connsiteX13682" fmla="*/ 6685632 w 11737975"/>
              <a:gd name="connsiteY13682" fmla="*/ 1818784 h 6679095"/>
              <a:gd name="connsiteX13683" fmla="*/ 6676647 w 11737975"/>
              <a:gd name="connsiteY13683" fmla="*/ 1819208 h 6679095"/>
              <a:gd name="connsiteX13684" fmla="*/ 6669224 w 11737975"/>
              <a:gd name="connsiteY13684" fmla="*/ 1830112 h 6679095"/>
              <a:gd name="connsiteX13685" fmla="*/ 6674433 w 11737975"/>
              <a:gd name="connsiteY13685" fmla="*/ 1844122 h 6679095"/>
              <a:gd name="connsiteX13686" fmla="*/ 6685632 w 11737975"/>
              <a:gd name="connsiteY13686" fmla="*/ 1818784 h 6679095"/>
              <a:gd name="connsiteX13687" fmla="*/ 5547295 w 11737975"/>
              <a:gd name="connsiteY13687" fmla="*/ 1818305 h 6679095"/>
              <a:gd name="connsiteX13688" fmla="*/ 5546904 w 11737975"/>
              <a:gd name="connsiteY13688" fmla="*/ 1823654 h 6679095"/>
              <a:gd name="connsiteX13689" fmla="*/ 5544663 w 11737975"/>
              <a:gd name="connsiteY13689" fmla="*/ 1819752 h 6679095"/>
              <a:gd name="connsiteX13690" fmla="*/ 5545115 w 11737975"/>
              <a:gd name="connsiteY13690" fmla="*/ 1819712 h 6679095"/>
              <a:gd name="connsiteX13691" fmla="*/ 6125535 w 11737975"/>
              <a:gd name="connsiteY13691" fmla="*/ 1816140 h 6679095"/>
              <a:gd name="connsiteX13692" fmla="*/ 6123366 w 11737975"/>
              <a:gd name="connsiteY13692" fmla="*/ 1818141 h 6679095"/>
              <a:gd name="connsiteX13693" fmla="*/ 6134525 w 11737975"/>
              <a:gd name="connsiteY13693" fmla="*/ 1830875 h 6679095"/>
              <a:gd name="connsiteX13694" fmla="*/ 6125535 w 11737975"/>
              <a:gd name="connsiteY13694" fmla="*/ 1816140 h 6679095"/>
              <a:gd name="connsiteX13695" fmla="*/ 6411632 w 11737975"/>
              <a:gd name="connsiteY13695" fmla="*/ 1814377 h 6679095"/>
              <a:gd name="connsiteX13696" fmla="*/ 6403601 w 11737975"/>
              <a:gd name="connsiteY13696" fmla="*/ 1821446 h 6679095"/>
              <a:gd name="connsiteX13697" fmla="*/ 6398216 w 11737975"/>
              <a:gd name="connsiteY13697" fmla="*/ 1827836 h 6679095"/>
              <a:gd name="connsiteX13698" fmla="*/ 6399335 w 11737975"/>
              <a:gd name="connsiteY13698" fmla="*/ 1834538 h 6679095"/>
              <a:gd name="connsiteX13699" fmla="*/ 6407936 w 11737975"/>
              <a:gd name="connsiteY13699" fmla="*/ 1837048 h 6679095"/>
              <a:gd name="connsiteX13700" fmla="*/ 6411632 w 11737975"/>
              <a:gd name="connsiteY13700" fmla="*/ 1814377 h 6679095"/>
              <a:gd name="connsiteX13701" fmla="*/ 6007727 w 11737975"/>
              <a:gd name="connsiteY13701" fmla="*/ 1814179 h 6679095"/>
              <a:gd name="connsiteX13702" fmla="*/ 5993795 w 11737975"/>
              <a:gd name="connsiteY13702" fmla="*/ 1825616 h 6679095"/>
              <a:gd name="connsiteX13703" fmla="*/ 6013837 w 11737975"/>
              <a:gd name="connsiteY13703" fmla="*/ 1821156 h 6679095"/>
              <a:gd name="connsiteX13704" fmla="*/ 6007727 w 11737975"/>
              <a:gd name="connsiteY13704" fmla="*/ 1814179 h 6679095"/>
              <a:gd name="connsiteX13705" fmla="*/ 5517171 w 11737975"/>
              <a:gd name="connsiteY13705" fmla="*/ 1810323 h 6679095"/>
              <a:gd name="connsiteX13706" fmla="*/ 5514659 w 11737975"/>
              <a:gd name="connsiteY13706" fmla="*/ 1821491 h 6679095"/>
              <a:gd name="connsiteX13707" fmla="*/ 5509488 w 11737975"/>
              <a:gd name="connsiteY13707" fmla="*/ 1818067 h 6679095"/>
              <a:gd name="connsiteX13708" fmla="*/ 2146076 w 11737975"/>
              <a:gd name="connsiteY13708" fmla="*/ 1809719 h 6679095"/>
              <a:gd name="connsiteX13709" fmla="*/ 2132565 w 11737975"/>
              <a:gd name="connsiteY13709" fmla="*/ 1835495 h 6679095"/>
              <a:gd name="connsiteX13710" fmla="*/ 2136595 w 11737975"/>
              <a:gd name="connsiteY13710" fmla="*/ 1851269 h 6679095"/>
              <a:gd name="connsiteX13711" fmla="*/ 2146076 w 11737975"/>
              <a:gd name="connsiteY13711" fmla="*/ 1809719 h 6679095"/>
              <a:gd name="connsiteX13712" fmla="*/ 6057555 w 11737975"/>
              <a:gd name="connsiteY13712" fmla="*/ 1808584 h 6679095"/>
              <a:gd name="connsiteX13713" fmla="*/ 6050220 w 11737975"/>
              <a:gd name="connsiteY13713" fmla="*/ 1811709 h 6679095"/>
              <a:gd name="connsiteX13714" fmla="*/ 6055536 w 11737975"/>
              <a:gd name="connsiteY13714" fmla="*/ 1827048 h 6679095"/>
              <a:gd name="connsiteX13715" fmla="*/ 6057555 w 11737975"/>
              <a:gd name="connsiteY13715" fmla="*/ 1808584 h 6679095"/>
              <a:gd name="connsiteX13716" fmla="*/ 5268577 w 11737975"/>
              <a:gd name="connsiteY13716" fmla="*/ 1806380 h 6679095"/>
              <a:gd name="connsiteX13717" fmla="*/ 5269849 w 11737975"/>
              <a:gd name="connsiteY13717" fmla="*/ 1806823 h 6679095"/>
              <a:gd name="connsiteX13718" fmla="*/ 5268819 w 11737975"/>
              <a:gd name="connsiteY13718" fmla="*/ 1808965 h 6679095"/>
              <a:gd name="connsiteX13719" fmla="*/ 5271166 w 11737975"/>
              <a:gd name="connsiteY13719" fmla="*/ 1810020 h 6679095"/>
              <a:gd name="connsiteX13720" fmla="*/ 5270360 w 11737975"/>
              <a:gd name="connsiteY13720" fmla="*/ 1811509 h 6679095"/>
              <a:gd name="connsiteX13721" fmla="*/ 5267492 w 11737975"/>
              <a:gd name="connsiteY13721" fmla="*/ 1811572 h 6679095"/>
              <a:gd name="connsiteX13722" fmla="*/ 5716716 w 11737975"/>
              <a:gd name="connsiteY13722" fmla="*/ 1804833 h 6679095"/>
              <a:gd name="connsiteX13723" fmla="*/ 5711214 w 11737975"/>
              <a:gd name="connsiteY13723" fmla="*/ 1812157 h 6679095"/>
              <a:gd name="connsiteX13724" fmla="*/ 5714299 w 11737975"/>
              <a:gd name="connsiteY13724" fmla="*/ 1815140 h 6679095"/>
              <a:gd name="connsiteX13725" fmla="*/ 5718733 w 11737975"/>
              <a:gd name="connsiteY13725" fmla="*/ 1822294 h 6679095"/>
              <a:gd name="connsiteX13726" fmla="*/ 5728135 w 11737975"/>
              <a:gd name="connsiteY13726" fmla="*/ 1816080 h 6679095"/>
              <a:gd name="connsiteX13727" fmla="*/ 5724424 w 11737975"/>
              <a:gd name="connsiteY13727" fmla="*/ 1810638 h 6679095"/>
              <a:gd name="connsiteX13728" fmla="*/ 5723274 w 11737975"/>
              <a:gd name="connsiteY13728" fmla="*/ 1809959 h 6679095"/>
              <a:gd name="connsiteX13729" fmla="*/ 5723628 w 11737975"/>
              <a:gd name="connsiteY13729" fmla="*/ 1807609 h 6679095"/>
              <a:gd name="connsiteX13730" fmla="*/ 5716716 w 11737975"/>
              <a:gd name="connsiteY13730" fmla="*/ 1804833 h 6679095"/>
              <a:gd name="connsiteX13731" fmla="*/ 5583577 w 11737975"/>
              <a:gd name="connsiteY13731" fmla="*/ 1799486 h 6679095"/>
              <a:gd name="connsiteX13732" fmla="*/ 5586965 w 11737975"/>
              <a:gd name="connsiteY13732" fmla="*/ 1811763 h 6679095"/>
              <a:gd name="connsiteX13733" fmla="*/ 5599797 w 11737975"/>
              <a:gd name="connsiteY13733" fmla="*/ 1814689 h 6679095"/>
              <a:gd name="connsiteX13734" fmla="*/ 5583577 w 11737975"/>
              <a:gd name="connsiteY13734" fmla="*/ 1799486 h 6679095"/>
              <a:gd name="connsiteX13735" fmla="*/ 5446084 w 11737975"/>
              <a:gd name="connsiteY13735" fmla="*/ 1799437 h 6679095"/>
              <a:gd name="connsiteX13736" fmla="*/ 5466139 w 11737975"/>
              <a:gd name="connsiteY13736" fmla="*/ 1817934 h 6679095"/>
              <a:gd name="connsiteX13737" fmla="*/ 5466520 w 11737975"/>
              <a:gd name="connsiteY13737" fmla="*/ 1818027 h 6679095"/>
              <a:gd name="connsiteX13738" fmla="*/ 5461806 w 11737975"/>
              <a:gd name="connsiteY13738" fmla="*/ 1831036 h 6679095"/>
              <a:gd name="connsiteX13739" fmla="*/ 5475353 w 11737975"/>
              <a:gd name="connsiteY13739" fmla="*/ 1827250 h 6679095"/>
              <a:gd name="connsiteX13740" fmla="*/ 5469989 w 11737975"/>
              <a:gd name="connsiteY13740" fmla="*/ 1819671 h 6679095"/>
              <a:gd name="connsiteX13741" fmla="*/ 5469865 w 11737975"/>
              <a:gd name="connsiteY13741" fmla="*/ 1818845 h 6679095"/>
              <a:gd name="connsiteX13742" fmla="*/ 5472356 w 11737975"/>
              <a:gd name="connsiteY13742" fmla="*/ 1819455 h 6679095"/>
              <a:gd name="connsiteX13743" fmla="*/ 5472034 w 11737975"/>
              <a:gd name="connsiteY13743" fmla="*/ 1820450 h 6679095"/>
              <a:gd name="connsiteX13744" fmla="*/ 5487491 w 11737975"/>
              <a:gd name="connsiteY13744" fmla="*/ 1836488 h 6679095"/>
              <a:gd name="connsiteX13745" fmla="*/ 5491384 w 11737975"/>
              <a:gd name="connsiteY13745" fmla="*/ 1828970 h 6679095"/>
              <a:gd name="connsiteX13746" fmla="*/ 5489411 w 11737975"/>
              <a:gd name="connsiteY13746" fmla="*/ 1825027 h 6679095"/>
              <a:gd name="connsiteX13747" fmla="*/ 5491962 w 11737975"/>
              <a:gd name="connsiteY13747" fmla="*/ 1824253 h 6679095"/>
              <a:gd name="connsiteX13748" fmla="*/ 5492829 w 11737975"/>
              <a:gd name="connsiteY13748" fmla="*/ 1824465 h 6679095"/>
              <a:gd name="connsiteX13749" fmla="*/ 5496210 w 11737975"/>
              <a:gd name="connsiteY13749" fmla="*/ 1823480 h 6679095"/>
              <a:gd name="connsiteX13750" fmla="*/ 5497224 w 11737975"/>
              <a:gd name="connsiteY13750" fmla="*/ 1823967 h 6679095"/>
              <a:gd name="connsiteX13751" fmla="*/ 5498143 w 11737975"/>
              <a:gd name="connsiteY13751" fmla="*/ 1822920 h 6679095"/>
              <a:gd name="connsiteX13752" fmla="*/ 5499489 w 11737975"/>
              <a:gd name="connsiteY13752" fmla="*/ 1822528 h 6679095"/>
              <a:gd name="connsiteX13753" fmla="*/ 5499670 w 11737975"/>
              <a:gd name="connsiteY13753" fmla="*/ 1822869 h 6679095"/>
              <a:gd name="connsiteX13754" fmla="*/ 5508570 w 11737975"/>
              <a:gd name="connsiteY13754" fmla="*/ 1831530 h 6679095"/>
              <a:gd name="connsiteX13755" fmla="*/ 5510798 w 11737975"/>
              <a:gd name="connsiteY13755" fmla="*/ 1833213 h 6679095"/>
              <a:gd name="connsiteX13756" fmla="*/ 5511412 w 11737975"/>
              <a:gd name="connsiteY13756" fmla="*/ 1834300 h 6679095"/>
              <a:gd name="connsiteX13757" fmla="*/ 5510943 w 11737975"/>
              <a:gd name="connsiteY13757" fmla="*/ 1834726 h 6679095"/>
              <a:gd name="connsiteX13758" fmla="*/ 5512739 w 11737975"/>
              <a:gd name="connsiteY13758" fmla="*/ 1838054 h 6679095"/>
              <a:gd name="connsiteX13759" fmla="*/ 5519407 w 11737975"/>
              <a:gd name="connsiteY13759" fmla="*/ 1860932 h 6679095"/>
              <a:gd name="connsiteX13760" fmla="*/ 5521950 w 11737975"/>
              <a:gd name="connsiteY13760" fmla="*/ 1863368 h 6679095"/>
              <a:gd name="connsiteX13761" fmla="*/ 5522036 w 11737975"/>
              <a:gd name="connsiteY13761" fmla="*/ 1864489 h 6679095"/>
              <a:gd name="connsiteX13762" fmla="*/ 5523402 w 11737975"/>
              <a:gd name="connsiteY13762" fmla="*/ 1864761 h 6679095"/>
              <a:gd name="connsiteX13763" fmla="*/ 5524414 w 11737975"/>
              <a:gd name="connsiteY13763" fmla="*/ 1865730 h 6679095"/>
              <a:gd name="connsiteX13764" fmla="*/ 5524209 w 11737975"/>
              <a:gd name="connsiteY13764" fmla="*/ 1866057 h 6679095"/>
              <a:gd name="connsiteX13765" fmla="*/ 5521159 w 11737975"/>
              <a:gd name="connsiteY13765" fmla="*/ 1878096 h 6679095"/>
              <a:gd name="connsiteX13766" fmla="*/ 5520815 w 11737975"/>
              <a:gd name="connsiteY13766" fmla="*/ 1880867 h 6679095"/>
              <a:gd name="connsiteX13767" fmla="*/ 5520182 w 11737975"/>
              <a:gd name="connsiteY13767" fmla="*/ 1881942 h 6679095"/>
              <a:gd name="connsiteX13768" fmla="*/ 5519577 w 11737975"/>
              <a:gd name="connsiteY13768" fmla="*/ 1881749 h 6679095"/>
              <a:gd name="connsiteX13769" fmla="*/ 5515558 w 11737975"/>
              <a:gd name="connsiteY13769" fmla="*/ 1888273 h 6679095"/>
              <a:gd name="connsiteX13770" fmla="*/ 5514351 w 11737975"/>
              <a:gd name="connsiteY13770" fmla="*/ 1887032 h 6679095"/>
              <a:gd name="connsiteX13771" fmla="*/ 5496195 w 11737975"/>
              <a:gd name="connsiteY13771" fmla="*/ 1887381 h 6679095"/>
              <a:gd name="connsiteX13772" fmla="*/ 5497093 w 11737975"/>
              <a:gd name="connsiteY13772" fmla="*/ 1886243 h 6679095"/>
              <a:gd name="connsiteX13773" fmla="*/ 5487318 w 11737975"/>
              <a:gd name="connsiteY13773" fmla="*/ 1881636 h 6679095"/>
              <a:gd name="connsiteX13774" fmla="*/ 5484006 w 11737975"/>
              <a:gd name="connsiteY13774" fmla="*/ 1883579 h 6679095"/>
              <a:gd name="connsiteX13775" fmla="*/ 5482364 w 11737975"/>
              <a:gd name="connsiteY13775" fmla="*/ 1889971 h 6679095"/>
              <a:gd name="connsiteX13776" fmla="*/ 5481192 w 11737975"/>
              <a:gd name="connsiteY13776" fmla="*/ 1890250 h 6679095"/>
              <a:gd name="connsiteX13777" fmla="*/ 5473043 w 11737975"/>
              <a:gd name="connsiteY13777" fmla="*/ 1881177 h 6679095"/>
              <a:gd name="connsiteX13778" fmla="*/ 5474223 w 11737975"/>
              <a:gd name="connsiteY13778" fmla="*/ 1890034 h 6679095"/>
              <a:gd name="connsiteX13779" fmla="*/ 5469880 w 11737975"/>
              <a:gd name="connsiteY13779" fmla="*/ 1895018 h 6679095"/>
              <a:gd name="connsiteX13780" fmla="*/ 5470593 w 11737975"/>
              <a:gd name="connsiteY13780" fmla="*/ 1896836 h 6679095"/>
              <a:gd name="connsiteX13781" fmla="*/ 5468562 w 11737975"/>
              <a:gd name="connsiteY13781" fmla="*/ 1898552 h 6679095"/>
              <a:gd name="connsiteX13782" fmla="*/ 5464917 w 11737975"/>
              <a:gd name="connsiteY13782" fmla="*/ 1892509 h 6679095"/>
              <a:gd name="connsiteX13783" fmla="*/ 5456617 w 11737975"/>
              <a:gd name="connsiteY13783" fmla="*/ 1883747 h 6679095"/>
              <a:gd name="connsiteX13784" fmla="*/ 5460398 w 11737975"/>
              <a:gd name="connsiteY13784" fmla="*/ 1872153 h 6679095"/>
              <a:gd name="connsiteX13785" fmla="*/ 5453320 w 11737975"/>
              <a:gd name="connsiteY13785" fmla="*/ 1877603 h 6679095"/>
              <a:gd name="connsiteX13786" fmla="*/ 5446832 w 11737975"/>
              <a:gd name="connsiteY13786" fmla="*/ 1876333 h 6679095"/>
              <a:gd name="connsiteX13787" fmla="*/ 5445614 w 11737975"/>
              <a:gd name="connsiteY13787" fmla="*/ 1877860 h 6679095"/>
              <a:gd name="connsiteX13788" fmla="*/ 5431639 w 11737975"/>
              <a:gd name="connsiteY13788" fmla="*/ 1872826 h 6679095"/>
              <a:gd name="connsiteX13789" fmla="*/ 5432054 w 11737975"/>
              <a:gd name="connsiteY13789" fmla="*/ 1871633 h 6679095"/>
              <a:gd name="connsiteX13790" fmla="*/ 5429837 w 11737975"/>
              <a:gd name="connsiteY13790" fmla="*/ 1871129 h 6679095"/>
              <a:gd name="connsiteX13791" fmla="*/ 5426586 w 11737975"/>
              <a:gd name="connsiteY13791" fmla="*/ 1869810 h 6679095"/>
              <a:gd name="connsiteX13792" fmla="*/ 5426700 w 11737975"/>
              <a:gd name="connsiteY13792" fmla="*/ 1855468 h 6679095"/>
              <a:gd name="connsiteX13793" fmla="*/ 5415411 w 11737975"/>
              <a:gd name="connsiteY13793" fmla="*/ 1866968 h 6679095"/>
              <a:gd name="connsiteX13794" fmla="*/ 5415510 w 11737975"/>
              <a:gd name="connsiteY13794" fmla="*/ 1868226 h 6679095"/>
              <a:gd name="connsiteX13795" fmla="*/ 5411334 w 11737975"/>
              <a:gd name="connsiteY13795" fmla="*/ 1873133 h 6679095"/>
              <a:gd name="connsiteX13796" fmla="*/ 5413277 w 11737975"/>
              <a:gd name="connsiteY13796" fmla="*/ 1857601 h 6679095"/>
              <a:gd name="connsiteX13797" fmla="*/ 5411078 w 11737975"/>
              <a:gd name="connsiteY13797" fmla="*/ 1837797 h 6679095"/>
              <a:gd name="connsiteX13798" fmla="*/ 5417268 w 11737975"/>
              <a:gd name="connsiteY13798" fmla="*/ 1842164 h 6679095"/>
              <a:gd name="connsiteX13799" fmla="*/ 5425259 w 11737975"/>
              <a:gd name="connsiteY13799" fmla="*/ 1830786 h 6679095"/>
              <a:gd name="connsiteX13800" fmla="*/ 5434742 w 11737975"/>
              <a:gd name="connsiteY13800" fmla="*/ 1833376 h 6679095"/>
              <a:gd name="connsiteX13801" fmla="*/ 5435400 w 11737975"/>
              <a:gd name="connsiteY13801" fmla="*/ 1834416 h 6679095"/>
              <a:gd name="connsiteX13802" fmla="*/ 5436700 w 11737975"/>
              <a:gd name="connsiteY13802" fmla="*/ 1834547 h 6679095"/>
              <a:gd name="connsiteX13803" fmla="*/ 5434307 w 11737975"/>
              <a:gd name="connsiteY13803" fmla="*/ 1835429 h 6679095"/>
              <a:gd name="connsiteX13804" fmla="*/ 5428677 w 11737975"/>
              <a:gd name="connsiteY13804" fmla="*/ 1839261 h 6679095"/>
              <a:gd name="connsiteX13805" fmla="*/ 5434084 w 11737975"/>
              <a:gd name="connsiteY13805" fmla="*/ 1845250 h 6679095"/>
              <a:gd name="connsiteX13806" fmla="*/ 5455703 w 11737975"/>
              <a:gd name="connsiteY13806" fmla="*/ 1839884 h 6679095"/>
              <a:gd name="connsiteX13807" fmla="*/ 5451138 w 11737975"/>
              <a:gd name="connsiteY13807" fmla="*/ 1832753 h 6679095"/>
              <a:gd name="connsiteX13808" fmla="*/ 5446736 w 11737975"/>
              <a:gd name="connsiteY13808" fmla="*/ 1832491 h 6679095"/>
              <a:gd name="connsiteX13809" fmla="*/ 5446818 w 11737975"/>
              <a:gd name="connsiteY13809" fmla="*/ 1832141 h 6679095"/>
              <a:gd name="connsiteX13810" fmla="*/ 5448171 w 11737975"/>
              <a:gd name="connsiteY13810" fmla="*/ 1831883 h 6679095"/>
              <a:gd name="connsiteX13811" fmla="*/ 5447499 w 11737975"/>
              <a:gd name="connsiteY13811" fmla="*/ 1829711 h 6679095"/>
              <a:gd name="connsiteX13812" fmla="*/ 5447015 w 11737975"/>
              <a:gd name="connsiteY13812" fmla="*/ 1826235 h 6679095"/>
              <a:gd name="connsiteX13813" fmla="*/ 5459492 w 11737975"/>
              <a:gd name="connsiteY13813" fmla="*/ 1819163 h 6679095"/>
              <a:gd name="connsiteX13814" fmla="*/ 5443888 w 11737975"/>
              <a:gd name="connsiteY13814" fmla="*/ 1815136 h 6679095"/>
              <a:gd name="connsiteX13815" fmla="*/ 5442849 w 11737975"/>
              <a:gd name="connsiteY13815" fmla="*/ 1815850 h 6679095"/>
              <a:gd name="connsiteX13816" fmla="*/ 5435785 w 11737975"/>
              <a:gd name="connsiteY13816" fmla="*/ 1814555 h 6679095"/>
              <a:gd name="connsiteX13817" fmla="*/ 5432158 w 11737975"/>
              <a:gd name="connsiteY13817" fmla="*/ 1819101 h 6679095"/>
              <a:gd name="connsiteX13818" fmla="*/ 5431332 w 11737975"/>
              <a:gd name="connsiteY13818" fmla="*/ 1818898 h 6679095"/>
              <a:gd name="connsiteX13819" fmla="*/ 5431444 w 11737975"/>
              <a:gd name="connsiteY13819" fmla="*/ 1807140 h 6679095"/>
              <a:gd name="connsiteX13820" fmla="*/ 5434883 w 11737975"/>
              <a:gd name="connsiteY13820" fmla="*/ 1808316 h 6679095"/>
              <a:gd name="connsiteX13821" fmla="*/ 5445942 w 11737975"/>
              <a:gd name="connsiteY13821" fmla="*/ 1802484 h 6679095"/>
              <a:gd name="connsiteX13822" fmla="*/ 5194127 w 11737975"/>
              <a:gd name="connsiteY13822" fmla="*/ 1795224 h 6679095"/>
              <a:gd name="connsiteX13823" fmla="*/ 5190090 w 11737975"/>
              <a:gd name="connsiteY13823" fmla="*/ 1806522 h 6679095"/>
              <a:gd name="connsiteX13824" fmla="*/ 5185356 w 11737975"/>
              <a:gd name="connsiteY13824" fmla="*/ 1806860 h 6679095"/>
              <a:gd name="connsiteX13825" fmla="*/ 5186949 w 11737975"/>
              <a:gd name="connsiteY13825" fmla="*/ 1811215 h 6679095"/>
              <a:gd name="connsiteX13826" fmla="*/ 5182321 w 11737975"/>
              <a:gd name="connsiteY13826" fmla="*/ 1817357 h 6679095"/>
              <a:gd name="connsiteX13827" fmla="*/ 5173908 w 11737975"/>
              <a:gd name="connsiteY13827" fmla="*/ 1828483 h 6679095"/>
              <a:gd name="connsiteX13828" fmla="*/ 5168264 w 11737975"/>
              <a:gd name="connsiteY13828" fmla="*/ 1825528 h 6679095"/>
              <a:gd name="connsiteX13829" fmla="*/ 5171213 w 11737975"/>
              <a:gd name="connsiteY13829" fmla="*/ 1832047 h 6679095"/>
              <a:gd name="connsiteX13830" fmla="*/ 5168218 w 11737975"/>
              <a:gd name="connsiteY13830" fmla="*/ 1836005 h 6679095"/>
              <a:gd name="connsiteX13831" fmla="*/ 5167195 w 11737975"/>
              <a:gd name="connsiteY13831" fmla="*/ 1852773 h 6679095"/>
              <a:gd name="connsiteX13832" fmla="*/ 5169401 w 11737975"/>
              <a:gd name="connsiteY13832" fmla="*/ 1856777 h 6679095"/>
              <a:gd name="connsiteX13833" fmla="*/ 5171486 w 11737975"/>
              <a:gd name="connsiteY13833" fmla="*/ 1857492 h 6679095"/>
              <a:gd name="connsiteX13834" fmla="*/ 5175804 w 11737975"/>
              <a:gd name="connsiteY13834" fmla="*/ 1872562 h 6679095"/>
              <a:gd name="connsiteX13835" fmla="*/ 5184495 w 11737975"/>
              <a:gd name="connsiteY13835" fmla="*/ 1884901 h 6679095"/>
              <a:gd name="connsiteX13836" fmla="*/ 5185836 w 11737975"/>
              <a:gd name="connsiteY13836" fmla="*/ 1885572 h 6679095"/>
              <a:gd name="connsiteX13837" fmla="*/ 5173309 w 11737975"/>
              <a:gd name="connsiteY13837" fmla="*/ 1888770 h 6679095"/>
              <a:gd name="connsiteX13838" fmla="*/ 5170541 w 11737975"/>
              <a:gd name="connsiteY13838" fmla="*/ 1880522 h 6679095"/>
              <a:gd name="connsiteX13839" fmla="*/ 5162280 w 11737975"/>
              <a:gd name="connsiteY13839" fmla="*/ 1880476 h 6679095"/>
              <a:gd name="connsiteX13840" fmla="*/ 5164754 w 11737975"/>
              <a:gd name="connsiteY13840" fmla="*/ 1903490 h 6679095"/>
              <a:gd name="connsiteX13841" fmla="*/ 5164853 w 11737975"/>
              <a:gd name="connsiteY13841" fmla="*/ 1903458 h 6679095"/>
              <a:gd name="connsiteX13842" fmla="*/ 5162796 w 11737975"/>
              <a:gd name="connsiteY13842" fmla="*/ 1910960 h 6679095"/>
              <a:gd name="connsiteX13843" fmla="*/ 5170421 w 11737975"/>
              <a:gd name="connsiteY13843" fmla="*/ 1935435 h 6679095"/>
              <a:gd name="connsiteX13844" fmla="*/ 5171099 w 11737975"/>
              <a:gd name="connsiteY13844" fmla="*/ 1936044 h 6679095"/>
              <a:gd name="connsiteX13845" fmla="*/ 5169439 w 11737975"/>
              <a:gd name="connsiteY13845" fmla="*/ 1939828 h 6679095"/>
              <a:gd name="connsiteX13846" fmla="*/ 5174557 w 11737975"/>
              <a:gd name="connsiteY13846" fmla="*/ 1939140 h 6679095"/>
              <a:gd name="connsiteX13847" fmla="*/ 5180794 w 11737975"/>
              <a:gd name="connsiteY13847" fmla="*/ 1944726 h 6679095"/>
              <a:gd name="connsiteX13848" fmla="*/ 5188032 w 11737975"/>
              <a:gd name="connsiteY13848" fmla="*/ 1945036 h 6679095"/>
              <a:gd name="connsiteX13849" fmla="*/ 5205922 w 11737975"/>
              <a:gd name="connsiteY13849" fmla="*/ 1917485 h 6679095"/>
              <a:gd name="connsiteX13850" fmla="*/ 5202811 w 11737975"/>
              <a:gd name="connsiteY13850" fmla="*/ 1907928 h 6679095"/>
              <a:gd name="connsiteX13851" fmla="*/ 5203680 w 11737975"/>
              <a:gd name="connsiteY13851" fmla="*/ 1906673 h 6679095"/>
              <a:gd name="connsiteX13852" fmla="*/ 5202026 w 11737975"/>
              <a:gd name="connsiteY13852" fmla="*/ 1905520 h 6679095"/>
              <a:gd name="connsiteX13853" fmla="*/ 5198235 w 11737975"/>
              <a:gd name="connsiteY13853" fmla="*/ 1893880 h 6679095"/>
              <a:gd name="connsiteX13854" fmla="*/ 5185854 w 11737975"/>
              <a:gd name="connsiteY13854" fmla="*/ 1885581 h 6679095"/>
              <a:gd name="connsiteX13855" fmla="*/ 5194051 w 11737975"/>
              <a:gd name="connsiteY13855" fmla="*/ 1889672 h 6679095"/>
              <a:gd name="connsiteX13856" fmla="*/ 5185565 w 11737975"/>
              <a:gd name="connsiteY13856" fmla="*/ 1866150 h 6679095"/>
              <a:gd name="connsiteX13857" fmla="*/ 5178580 w 11737975"/>
              <a:gd name="connsiteY13857" fmla="*/ 1851783 h 6679095"/>
              <a:gd name="connsiteX13858" fmla="*/ 5180088 w 11737975"/>
              <a:gd name="connsiteY13858" fmla="*/ 1848844 h 6679095"/>
              <a:gd name="connsiteX13859" fmla="*/ 5186413 w 11737975"/>
              <a:gd name="connsiteY13859" fmla="*/ 1855785 h 6679095"/>
              <a:gd name="connsiteX13860" fmla="*/ 5191487 w 11737975"/>
              <a:gd name="connsiteY13860" fmla="*/ 1858543 h 6679095"/>
              <a:gd name="connsiteX13861" fmla="*/ 5191280 w 11737975"/>
              <a:gd name="connsiteY13861" fmla="*/ 1862544 h 6679095"/>
              <a:gd name="connsiteX13862" fmla="*/ 5200675 w 11737975"/>
              <a:gd name="connsiteY13862" fmla="*/ 1869379 h 6679095"/>
              <a:gd name="connsiteX13863" fmla="*/ 5200484 w 11737975"/>
              <a:gd name="connsiteY13863" fmla="*/ 1857257 h 6679095"/>
              <a:gd name="connsiteX13864" fmla="*/ 5201853 w 11737975"/>
              <a:gd name="connsiteY13864" fmla="*/ 1867928 h 6679095"/>
              <a:gd name="connsiteX13865" fmla="*/ 5199332 w 11737975"/>
              <a:gd name="connsiteY13865" fmla="*/ 1887233 h 6679095"/>
              <a:gd name="connsiteX13866" fmla="*/ 5215865 w 11737975"/>
              <a:gd name="connsiteY13866" fmla="*/ 1849521 h 6679095"/>
              <a:gd name="connsiteX13867" fmla="*/ 5212597 w 11737975"/>
              <a:gd name="connsiteY13867" fmla="*/ 1826103 h 6679095"/>
              <a:gd name="connsiteX13868" fmla="*/ 5205029 w 11737975"/>
              <a:gd name="connsiteY13868" fmla="*/ 1814326 h 6679095"/>
              <a:gd name="connsiteX13869" fmla="*/ 5205917 w 11737975"/>
              <a:gd name="connsiteY13869" fmla="*/ 1811473 h 6679095"/>
              <a:gd name="connsiteX13870" fmla="*/ 5203166 w 11737975"/>
              <a:gd name="connsiteY13870" fmla="*/ 1804211 h 6679095"/>
              <a:gd name="connsiteX13871" fmla="*/ 5194127 w 11737975"/>
              <a:gd name="connsiteY13871" fmla="*/ 1795224 h 6679095"/>
              <a:gd name="connsiteX13872" fmla="*/ 5963148 w 11737975"/>
              <a:gd name="connsiteY13872" fmla="*/ 1794529 h 6679095"/>
              <a:gd name="connsiteX13873" fmla="*/ 5955806 w 11737975"/>
              <a:gd name="connsiteY13873" fmla="*/ 1799783 h 6679095"/>
              <a:gd name="connsiteX13874" fmla="*/ 5955698 w 11737975"/>
              <a:gd name="connsiteY13874" fmla="*/ 1801540 h 6679095"/>
              <a:gd name="connsiteX13875" fmla="*/ 5951254 w 11737975"/>
              <a:gd name="connsiteY13875" fmla="*/ 1802965 h 6679095"/>
              <a:gd name="connsiteX13876" fmla="*/ 5950403 w 11737975"/>
              <a:gd name="connsiteY13876" fmla="*/ 1814994 h 6679095"/>
              <a:gd name="connsiteX13877" fmla="*/ 5957553 w 11737975"/>
              <a:gd name="connsiteY13877" fmla="*/ 1811973 h 6679095"/>
              <a:gd name="connsiteX13878" fmla="*/ 5959249 w 11737975"/>
              <a:gd name="connsiteY13878" fmla="*/ 1814440 h 6679095"/>
              <a:gd name="connsiteX13879" fmla="*/ 5970661 w 11737975"/>
              <a:gd name="connsiteY13879" fmla="*/ 1819532 h 6679095"/>
              <a:gd name="connsiteX13880" fmla="*/ 5977207 w 11737975"/>
              <a:gd name="connsiteY13880" fmla="*/ 1806902 h 6679095"/>
              <a:gd name="connsiteX13881" fmla="*/ 5963148 w 11737975"/>
              <a:gd name="connsiteY13881" fmla="*/ 1794529 h 6679095"/>
              <a:gd name="connsiteX13882" fmla="*/ 5823341 w 11737975"/>
              <a:gd name="connsiteY13882" fmla="*/ 1791690 h 6679095"/>
              <a:gd name="connsiteX13883" fmla="*/ 5810230 w 11737975"/>
              <a:gd name="connsiteY13883" fmla="*/ 1795122 h 6679095"/>
              <a:gd name="connsiteX13884" fmla="*/ 5809605 w 11737975"/>
              <a:gd name="connsiteY13884" fmla="*/ 1798769 h 6679095"/>
              <a:gd name="connsiteX13885" fmla="*/ 5831051 w 11737975"/>
              <a:gd name="connsiteY13885" fmla="*/ 1813935 h 6679095"/>
              <a:gd name="connsiteX13886" fmla="*/ 5823341 w 11737975"/>
              <a:gd name="connsiteY13886" fmla="*/ 1791690 h 6679095"/>
              <a:gd name="connsiteX13887" fmla="*/ 5697848 w 11737975"/>
              <a:gd name="connsiteY13887" fmla="*/ 1790384 h 6679095"/>
              <a:gd name="connsiteX13888" fmla="*/ 5687709 w 11737975"/>
              <a:gd name="connsiteY13888" fmla="*/ 1791579 h 6679095"/>
              <a:gd name="connsiteX13889" fmla="*/ 5697848 w 11737975"/>
              <a:gd name="connsiteY13889" fmla="*/ 1790384 h 6679095"/>
              <a:gd name="connsiteX13890" fmla="*/ 5949752 w 11737975"/>
              <a:gd name="connsiteY13890" fmla="*/ 1789612 h 6679095"/>
              <a:gd name="connsiteX13891" fmla="*/ 5935505 w 11737975"/>
              <a:gd name="connsiteY13891" fmla="*/ 1791972 h 6679095"/>
              <a:gd name="connsiteX13892" fmla="*/ 5919119 w 11737975"/>
              <a:gd name="connsiteY13892" fmla="*/ 1808316 h 6679095"/>
              <a:gd name="connsiteX13893" fmla="*/ 5898168 w 11737975"/>
              <a:gd name="connsiteY13893" fmla="*/ 1811280 h 6679095"/>
              <a:gd name="connsiteX13894" fmla="*/ 5877382 w 11737975"/>
              <a:gd name="connsiteY13894" fmla="*/ 1829802 h 6679095"/>
              <a:gd name="connsiteX13895" fmla="*/ 5879343 w 11737975"/>
              <a:gd name="connsiteY13895" fmla="*/ 1829871 h 6679095"/>
              <a:gd name="connsiteX13896" fmla="*/ 5870065 w 11737975"/>
              <a:gd name="connsiteY13896" fmla="*/ 1838798 h 6679095"/>
              <a:gd name="connsiteX13897" fmla="*/ 5865550 w 11737975"/>
              <a:gd name="connsiteY13897" fmla="*/ 1849301 h 6679095"/>
              <a:gd name="connsiteX13898" fmla="*/ 5901433 w 11737975"/>
              <a:gd name="connsiteY13898" fmla="*/ 1834265 h 6679095"/>
              <a:gd name="connsiteX13899" fmla="*/ 5902428 w 11737975"/>
              <a:gd name="connsiteY13899" fmla="*/ 1825717 h 6679095"/>
              <a:gd name="connsiteX13900" fmla="*/ 5902372 w 11737975"/>
              <a:gd name="connsiteY13900" fmla="*/ 1825214 h 6679095"/>
              <a:gd name="connsiteX13901" fmla="*/ 5911328 w 11737975"/>
              <a:gd name="connsiteY13901" fmla="*/ 1820219 h 6679095"/>
              <a:gd name="connsiteX13902" fmla="*/ 5914137 w 11737975"/>
              <a:gd name="connsiteY13902" fmla="*/ 1816510 h 6679095"/>
              <a:gd name="connsiteX13903" fmla="*/ 5911567 w 11737975"/>
              <a:gd name="connsiteY13903" fmla="*/ 1823052 h 6679095"/>
              <a:gd name="connsiteX13904" fmla="*/ 5912740 w 11737975"/>
              <a:gd name="connsiteY13904" fmla="*/ 1833397 h 6679095"/>
              <a:gd name="connsiteX13905" fmla="*/ 5949752 w 11737975"/>
              <a:gd name="connsiteY13905" fmla="*/ 1789612 h 6679095"/>
              <a:gd name="connsiteX13906" fmla="*/ 6157081 w 11737975"/>
              <a:gd name="connsiteY13906" fmla="*/ 1787667 h 6679095"/>
              <a:gd name="connsiteX13907" fmla="*/ 6137232 w 11737975"/>
              <a:gd name="connsiteY13907" fmla="*/ 1797490 h 6679095"/>
              <a:gd name="connsiteX13908" fmla="*/ 6140567 w 11737975"/>
              <a:gd name="connsiteY13908" fmla="*/ 1815069 h 6679095"/>
              <a:gd name="connsiteX13909" fmla="*/ 6171931 w 11737975"/>
              <a:gd name="connsiteY13909" fmla="*/ 1810492 h 6679095"/>
              <a:gd name="connsiteX13910" fmla="*/ 6157081 w 11737975"/>
              <a:gd name="connsiteY13910" fmla="*/ 1787667 h 6679095"/>
              <a:gd name="connsiteX13911" fmla="*/ 6653479 w 11737975"/>
              <a:gd name="connsiteY13911" fmla="*/ 1787245 h 6679095"/>
              <a:gd name="connsiteX13912" fmla="*/ 6646214 w 11737975"/>
              <a:gd name="connsiteY13912" fmla="*/ 1800542 h 6679095"/>
              <a:gd name="connsiteX13913" fmla="*/ 6653479 w 11737975"/>
              <a:gd name="connsiteY13913" fmla="*/ 1787245 h 6679095"/>
              <a:gd name="connsiteX13914" fmla="*/ 5997906 w 11737975"/>
              <a:gd name="connsiteY13914" fmla="*/ 1784839 h 6679095"/>
              <a:gd name="connsiteX13915" fmla="*/ 5998418 w 11737975"/>
              <a:gd name="connsiteY13915" fmla="*/ 1786953 h 6679095"/>
              <a:gd name="connsiteX13916" fmla="*/ 5996742 w 11737975"/>
              <a:gd name="connsiteY13916" fmla="*/ 1785376 h 6679095"/>
              <a:gd name="connsiteX13917" fmla="*/ 5271792 w 11737975"/>
              <a:gd name="connsiteY13917" fmla="*/ 1783809 h 6679095"/>
              <a:gd name="connsiteX13918" fmla="*/ 5279174 w 11737975"/>
              <a:gd name="connsiteY13918" fmla="*/ 1791292 h 6679095"/>
              <a:gd name="connsiteX13919" fmla="*/ 5281426 w 11737975"/>
              <a:gd name="connsiteY13919" fmla="*/ 1797312 h 6679095"/>
              <a:gd name="connsiteX13920" fmla="*/ 5278392 w 11737975"/>
              <a:gd name="connsiteY13920" fmla="*/ 1796679 h 6679095"/>
              <a:gd name="connsiteX13921" fmla="*/ 5277097 w 11737975"/>
              <a:gd name="connsiteY13921" fmla="*/ 1799072 h 6679095"/>
              <a:gd name="connsiteX13922" fmla="*/ 5274982 w 11737975"/>
              <a:gd name="connsiteY13922" fmla="*/ 1799220 h 6679095"/>
              <a:gd name="connsiteX13923" fmla="*/ 5273062 w 11737975"/>
              <a:gd name="connsiteY13923" fmla="*/ 1787081 h 6679095"/>
              <a:gd name="connsiteX13924" fmla="*/ 5755457 w 11737975"/>
              <a:gd name="connsiteY13924" fmla="*/ 1782790 h 6679095"/>
              <a:gd name="connsiteX13925" fmla="*/ 5737273 w 11737975"/>
              <a:gd name="connsiteY13925" fmla="*/ 1784574 h 6679095"/>
              <a:gd name="connsiteX13926" fmla="*/ 5736753 w 11737975"/>
              <a:gd name="connsiteY13926" fmla="*/ 1792736 h 6679095"/>
              <a:gd name="connsiteX13927" fmla="*/ 5744374 w 11737975"/>
              <a:gd name="connsiteY13927" fmla="*/ 1799712 h 6679095"/>
              <a:gd name="connsiteX13928" fmla="*/ 5742590 w 11737975"/>
              <a:gd name="connsiteY13928" fmla="*/ 1811271 h 6679095"/>
              <a:gd name="connsiteX13929" fmla="*/ 5769281 w 11737975"/>
              <a:gd name="connsiteY13929" fmla="*/ 1801478 h 6679095"/>
              <a:gd name="connsiteX13930" fmla="*/ 5758693 w 11737975"/>
              <a:gd name="connsiteY13930" fmla="*/ 1796266 h 6679095"/>
              <a:gd name="connsiteX13931" fmla="*/ 5758230 w 11737975"/>
              <a:gd name="connsiteY13931" fmla="*/ 1796204 h 6679095"/>
              <a:gd name="connsiteX13932" fmla="*/ 6107662 w 11737975"/>
              <a:gd name="connsiteY13932" fmla="*/ 1781155 h 6679095"/>
              <a:gd name="connsiteX13933" fmla="*/ 6105574 w 11737975"/>
              <a:gd name="connsiteY13933" fmla="*/ 1781397 h 6679095"/>
              <a:gd name="connsiteX13934" fmla="*/ 6108352 w 11737975"/>
              <a:gd name="connsiteY13934" fmla="*/ 1792069 h 6679095"/>
              <a:gd name="connsiteX13935" fmla="*/ 6107662 w 11737975"/>
              <a:gd name="connsiteY13935" fmla="*/ 1781155 h 6679095"/>
              <a:gd name="connsiteX13936" fmla="*/ 5469858 w 11737975"/>
              <a:gd name="connsiteY13936" fmla="*/ 1779002 h 6679095"/>
              <a:gd name="connsiteX13937" fmla="*/ 5474294 w 11737975"/>
              <a:gd name="connsiteY13937" fmla="*/ 1782013 h 6679095"/>
              <a:gd name="connsiteX13938" fmla="*/ 5469794 w 11737975"/>
              <a:gd name="connsiteY13938" fmla="*/ 1782002 h 6679095"/>
              <a:gd name="connsiteX13939" fmla="*/ 5469987 w 11737975"/>
              <a:gd name="connsiteY13939" fmla="*/ 1781592 h 6679095"/>
              <a:gd name="connsiteX13940" fmla="*/ 5407560 w 11737975"/>
              <a:gd name="connsiteY13940" fmla="*/ 1777567 h 6679095"/>
              <a:gd name="connsiteX13941" fmla="*/ 5409542 w 11737975"/>
              <a:gd name="connsiteY13941" fmla="*/ 1791502 h 6679095"/>
              <a:gd name="connsiteX13942" fmla="*/ 5417079 w 11737975"/>
              <a:gd name="connsiteY13942" fmla="*/ 1800370 h 6679095"/>
              <a:gd name="connsiteX13943" fmla="*/ 5405261 w 11737975"/>
              <a:gd name="connsiteY13943" fmla="*/ 1813092 h 6679095"/>
              <a:gd name="connsiteX13944" fmla="*/ 5404786 w 11737975"/>
              <a:gd name="connsiteY13944" fmla="*/ 1817836 h 6679095"/>
              <a:gd name="connsiteX13945" fmla="*/ 5399005 w 11737975"/>
              <a:gd name="connsiteY13945" fmla="*/ 1806067 h 6679095"/>
              <a:gd name="connsiteX13946" fmla="*/ 5405887 w 11737975"/>
              <a:gd name="connsiteY13946" fmla="*/ 1788559 h 6679095"/>
              <a:gd name="connsiteX13947" fmla="*/ 6062212 w 11737975"/>
              <a:gd name="connsiteY13947" fmla="*/ 1775757 h 6679095"/>
              <a:gd name="connsiteX13948" fmla="*/ 6057862 w 11737975"/>
              <a:gd name="connsiteY13948" fmla="*/ 1781586 h 6679095"/>
              <a:gd name="connsiteX13949" fmla="*/ 6072189 w 11737975"/>
              <a:gd name="connsiteY13949" fmla="*/ 1801385 h 6679095"/>
              <a:gd name="connsiteX13950" fmla="*/ 6062212 w 11737975"/>
              <a:gd name="connsiteY13950" fmla="*/ 1775757 h 6679095"/>
              <a:gd name="connsiteX13951" fmla="*/ 5796605 w 11737975"/>
              <a:gd name="connsiteY13951" fmla="*/ 1771857 h 6679095"/>
              <a:gd name="connsiteX13952" fmla="*/ 5785812 w 11737975"/>
              <a:gd name="connsiteY13952" fmla="*/ 1773056 h 6679095"/>
              <a:gd name="connsiteX13953" fmla="*/ 5783629 w 11737975"/>
              <a:gd name="connsiteY13953" fmla="*/ 1777481 h 6679095"/>
              <a:gd name="connsiteX13954" fmla="*/ 5787912 w 11737975"/>
              <a:gd name="connsiteY13954" fmla="*/ 1784452 h 6679095"/>
              <a:gd name="connsiteX13955" fmla="*/ 5804952 w 11737975"/>
              <a:gd name="connsiteY13955" fmla="*/ 1778658 h 6679095"/>
              <a:gd name="connsiteX13956" fmla="*/ 5796605 w 11737975"/>
              <a:gd name="connsiteY13956" fmla="*/ 1771857 h 6679095"/>
              <a:gd name="connsiteX13957" fmla="*/ 6696493 w 11737975"/>
              <a:gd name="connsiteY13957" fmla="*/ 1770067 h 6679095"/>
              <a:gd name="connsiteX13958" fmla="*/ 6687192 w 11737975"/>
              <a:gd name="connsiteY13958" fmla="*/ 1776183 h 6679095"/>
              <a:gd name="connsiteX13959" fmla="*/ 6691336 w 11737975"/>
              <a:gd name="connsiteY13959" fmla="*/ 1788881 h 6679095"/>
              <a:gd name="connsiteX13960" fmla="*/ 6704947 w 11737975"/>
              <a:gd name="connsiteY13960" fmla="*/ 1777915 h 6679095"/>
              <a:gd name="connsiteX13961" fmla="*/ 6696493 w 11737975"/>
              <a:gd name="connsiteY13961" fmla="*/ 1770067 h 6679095"/>
              <a:gd name="connsiteX13962" fmla="*/ 5937150 w 11737975"/>
              <a:gd name="connsiteY13962" fmla="*/ 1767594 h 6679095"/>
              <a:gd name="connsiteX13963" fmla="*/ 5929002 w 11737975"/>
              <a:gd name="connsiteY13963" fmla="*/ 1771727 h 6679095"/>
              <a:gd name="connsiteX13964" fmla="*/ 5932500 w 11737975"/>
              <a:gd name="connsiteY13964" fmla="*/ 1783734 h 6679095"/>
              <a:gd name="connsiteX13965" fmla="*/ 5943840 w 11737975"/>
              <a:gd name="connsiteY13965" fmla="*/ 1771781 h 6679095"/>
              <a:gd name="connsiteX13966" fmla="*/ 5937150 w 11737975"/>
              <a:gd name="connsiteY13966" fmla="*/ 1767594 h 6679095"/>
              <a:gd name="connsiteX13967" fmla="*/ 5265254 w 11737975"/>
              <a:gd name="connsiteY13967" fmla="*/ 1766355 h 6679095"/>
              <a:gd name="connsiteX13968" fmla="*/ 5264658 w 11737975"/>
              <a:gd name="connsiteY13968" fmla="*/ 1771390 h 6679095"/>
              <a:gd name="connsiteX13969" fmla="*/ 5262190 w 11737975"/>
              <a:gd name="connsiteY13969" fmla="*/ 1768858 h 6679095"/>
              <a:gd name="connsiteX13970" fmla="*/ 6453445 w 11737975"/>
              <a:gd name="connsiteY13970" fmla="*/ 1765178 h 6679095"/>
              <a:gd name="connsiteX13971" fmla="*/ 6423930 w 11737975"/>
              <a:gd name="connsiteY13971" fmla="*/ 1797896 h 6679095"/>
              <a:gd name="connsiteX13972" fmla="*/ 6453445 w 11737975"/>
              <a:gd name="connsiteY13972" fmla="*/ 1765178 h 6679095"/>
              <a:gd name="connsiteX13973" fmla="*/ 5517387 w 11737975"/>
              <a:gd name="connsiteY13973" fmla="*/ 1763638 h 6679095"/>
              <a:gd name="connsiteX13974" fmla="*/ 5506310 w 11737975"/>
              <a:gd name="connsiteY13974" fmla="*/ 1772321 h 6679095"/>
              <a:gd name="connsiteX13975" fmla="*/ 5501354 w 11737975"/>
              <a:gd name="connsiteY13975" fmla="*/ 1786211 h 6679095"/>
              <a:gd name="connsiteX13976" fmla="*/ 5496189 w 11737975"/>
              <a:gd name="connsiteY13976" fmla="*/ 1786222 h 6679095"/>
              <a:gd name="connsiteX13977" fmla="*/ 5496725 w 11737975"/>
              <a:gd name="connsiteY13977" fmla="*/ 1788333 h 6679095"/>
              <a:gd name="connsiteX13978" fmla="*/ 5482458 w 11737975"/>
              <a:gd name="connsiteY13978" fmla="*/ 1782029 h 6679095"/>
              <a:gd name="connsiteX13979" fmla="*/ 5474810 w 11737975"/>
              <a:gd name="connsiteY13979" fmla="*/ 1782013 h 6679095"/>
              <a:gd name="connsiteX13980" fmla="*/ 5471787 w 11737975"/>
              <a:gd name="connsiteY13980" fmla="*/ 1770178 h 6679095"/>
              <a:gd name="connsiteX13981" fmla="*/ 5479366 w 11737975"/>
              <a:gd name="connsiteY13981" fmla="*/ 1771840 h 6679095"/>
              <a:gd name="connsiteX13982" fmla="*/ 5507031 w 11737975"/>
              <a:gd name="connsiteY13982" fmla="*/ 1767684 h 6679095"/>
              <a:gd name="connsiteX13983" fmla="*/ 5683870 w 11737975"/>
              <a:gd name="connsiteY13983" fmla="*/ 1761343 h 6679095"/>
              <a:gd name="connsiteX13984" fmla="*/ 5678434 w 11737975"/>
              <a:gd name="connsiteY13984" fmla="*/ 1771099 h 6679095"/>
              <a:gd name="connsiteX13985" fmla="*/ 5681414 w 11737975"/>
              <a:gd name="connsiteY13985" fmla="*/ 1779150 h 6679095"/>
              <a:gd name="connsiteX13986" fmla="*/ 5683870 w 11737975"/>
              <a:gd name="connsiteY13986" fmla="*/ 1761343 h 6679095"/>
              <a:gd name="connsiteX13987" fmla="*/ 5759078 w 11737975"/>
              <a:gd name="connsiteY13987" fmla="*/ 1759377 h 6679095"/>
              <a:gd name="connsiteX13988" fmla="*/ 5752377 w 11737975"/>
              <a:gd name="connsiteY13988" fmla="*/ 1770517 h 6679095"/>
              <a:gd name="connsiteX13989" fmla="*/ 5761917 w 11737975"/>
              <a:gd name="connsiteY13989" fmla="*/ 1760322 h 6679095"/>
              <a:gd name="connsiteX13990" fmla="*/ 5759078 w 11737975"/>
              <a:gd name="connsiteY13990" fmla="*/ 1759377 h 6679095"/>
              <a:gd name="connsiteX13991" fmla="*/ 5157151 w 11737975"/>
              <a:gd name="connsiteY13991" fmla="*/ 1757777 h 6679095"/>
              <a:gd name="connsiteX13992" fmla="*/ 5151997 w 11737975"/>
              <a:gd name="connsiteY13992" fmla="*/ 1768560 h 6679095"/>
              <a:gd name="connsiteX13993" fmla="*/ 5151781 w 11737975"/>
              <a:gd name="connsiteY13993" fmla="*/ 1771678 h 6679095"/>
              <a:gd name="connsiteX13994" fmla="*/ 5137196 w 11737975"/>
              <a:gd name="connsiteY13994" fmla="*/ 1769639 h 6679095"/>
              <a:gd name="connsiteX13995" fmla="*/ 5147625 w 11737975"/>
              <a:gd name="connsiteY13995" fmla="*/ 1791277 h 6679095"/>
              <a:gd name="connsiteX13996" fmla="*/ 5149954 w 11737975"/>
              <a:gd name="connsiteY13996" fmla="*/ 1792305 h 6679095"/>
              <a:gd name="connsiteX13997" fmla="*/ 5147888 w 11737975"/>
              <a:gd name="connsiteY13997" fmla="*/ 1811511 h 6679095"/>
              <a:gd name="connsiteX13998" fmla="*/ 5163093 w 11737975"/>
              <a:gd name="connsiteY13998" fmla="*/ 1805580 h 6679095"/>
              <a:gd name="connsiteX13999" fmla="*/ 5164270 w 11737975"/>
              <a:gd name="connsiteY13999" fmla="*/ 1798618 h 6679095"/>
              <a:gd name="connsiteX14000" fmla="*/ 5175309 w 11737975"/>
              <a:gd name="connsiteY14000" fmla="*/ 1803485 h 6679095"/>
              <a:gd name="connsiteX14001" fmla="*/ 5192271 w 11737975"/>
              <a:gd name="connsiteY14001" fmla="*/ 1789133 h 6679095"/>
              <a:gd name="connsiteX14002" fmla="*/ 5163299 w 11737975"/>
              <a:gd name="connsiteY14002" fmla="*/ 1773290 h 6679095"/>
              <a:gd name="connsiteX14003" fmla="*/ 5160806 w 11737975"/>
              <a:gd name="connsiteY14003" fmla="*/ 1772941 h 6679095"/>
              <a:gd name="connsiteX14004" fmla="*/ 2540070 w 11737975"/>
              <a:gd name="connsiteY14004" fmla="*/ 1749619 h 6679095"/>
              <a:gd name="connsiteX14005" fmla="*/ 2537555 w 11737975"/>
              <a:gd name="connsiteY14005" fmla="*/ 1764978 h 6679095"/>
              <a:gd name="connsiteX14006" fmla="*/ 2540543 w 11737975"/>
              <a:gd name="connsiteY14006" fmla="*/ 1765779 h 6679095"/>
              <a:gd name="connsiteX14007" fmla="*/ 2543529 w 11737975"/>
              <a:gd name="connsiteY14007" fmla="*/ 1766579 h 6679095"/>
              <a:gd name="connsiteX14008" fmla="*/ 2546516 w 11737975"/>
              <a:gd name="connsiteY14008" fmla="*/ 1767378 h 6679095"/>
              <a:gd name="connsiteX14009" fmla="*/ 2550525 w 11737975"/>
              <a:gd name="connsiteY14009" fmla="*/ 1752420 h 6679095"/>
              <a:gd name="connsiteX14010" fmla="*/ 2549031 w 11737975"/>
              <a:gd name="connsiteY14010" fmla="*/ 1752020 h 6679095"/>
              <a:gd name="connsiteX14011" fmla="*/ 2544550 w 11737975"/>
              <a:gd name="connsiteY14011" fmla="*/ 1750819 h 6679095"/>
              <a:gd name="connsiteX14012" fmla="*/ 2541564 w 11737975"/>
              <a:gd name="connsiteY14012" fmla="*/ 1750019 h 6679095"/>
              <a:gd name="connsiteX14013" fmla="*/ 2540070 w 11737975"/>
              <a:gd name="connsiteY14013" fmla="*/ 1749619 h 6679095"/>
              <a:gd name="connsiteX14014" fmla="*/ 5601739 w 11737975"/>
              <a:gd name="connsiteY14014" fmla="*/ 1747444 h 6679095"/>
              <a:gd name="connsiteX14015" fmla="*/ 5596467 w 11737975"/>
              <a:gd name="connsiteY14015" fmla="*/ 1748403 h 6679095"/>
              <a:gd name="connsiteX14016" fmla="*/ 5601163 w 11737975"/>
              <a:gd name="connsiteY14016" fmla="*/ 1764106 h 6679095"/>
              <a:gd name="connsiteX14017" fmla="*/ 5605791 w 11737975"/>
              <a:gd name="connsiteY14017" fmla="*/ 1761389 h 6679095"/>
              <a:gd name="connsiteX14018" fmla="*/ 5601739 w 11737975"/>
              <a:gd name="connsiteY14018" fmla="*/ 1747444 h 6679095"/>
              <a:gd name="connsiteX14019" fmla="*/ 6572296 w 11737975"/>
              <a:gd name="connsiteY14019" fmla="*/ 1747161 h 6679095"/>
              <a:gd name="connsiteX14020" fmla="*/ 6558179 w 11737975"/>
              <a:gd name="connsiteY14020" fmla="*/ 1754542 h 6679095"/>
              <a:gd name="connsiteX14021" fmla="*/ 6557771 w 11737975"/>
              <a:gd name="connsiteY14021" fmla="*/ 1761565 h 6679095"/>
              <a:gd name="connsiteX14022" fmla="*/ 6564526 w 11737975"/>
              <a:gd name="connsiteY14022" fmla="*/ 1781987 h 6679095"/>
              <a:gd name="connsiteX14023" fmla="*/ 6579317 w 11737975"/>
              <a:gd name="connsiteY14023" fmla="*/ 1786469 h 6679095"/>
              <a:gd name="connsiteX14024" fmla="*/ 6579254 w 11737975"/>
              <a:gd name="connsiteY14024" fmla="*/ 1748056 h 6679095"/>
              <a:gd name="connsiteX14025" fmla="*/ 6572296 w 11737975"/>
              <a:gd name="connsiteY14025" fmla="*/ 1747161 h 6679095"/>
              <a:gd name="connsiteX14026" fmla="*/ 6092817 w 11737975"/>
              <a:gd name="connsiteY14026" fmla="*/ 1746670 h 6679095"/>
              <a:gd name="connsiteX14027" fmla="*/ 6085261 w 11737975"/>
              <a:gd name="connsiteY14027" fmla="*/ 1755743 h 6679095"/>
              <a:gd name="connsiteX14028" fmla="*/ 6086856 w 11737975"/>
              <a:gd name="connsiteY14028" fmla="*/ 1764008 h 6679095"/>
              <a:gd name="connsiteX14029" fmla="*/ 6106585 w 11737975"/>
              <a:gd name="connsiteY14029" fmla="*/ 1759843 h 6679095"/>
              <a:gd name="connsiteX14030" fmla="*/ 6104927 w 11737975"/>
              <a:gd name="connsiteY14030" fmla="*/ 1747627 h 6679095"/>
              <a:gd name="connsiteX14031" fmla="*/ 6092817 w 11737975"/>
              <a:gd name="connsiteY14031" fmla="*/ 1746670 h 6679095"/>
              <a:gd name="connsiteX14032" fmla="*/ 5906192 w 11737975"/>
              <a:gd name="connsiteY14032" fmla="*/ 1744850 h 6679095"/>
              <a:gd name="connsiteX14033" fmla="*/ 5892674 w 11737975"/>
              <a:gd name="connsiteY14033" fmla="*/ 1745544 h 6679095"/>
              <a:gd name="connsiteX14034" fmla="*/ 5879403 w 11737975"/>
              <a:gd name="connsiteY14034" fmla="*/ 1752740 h 6679095"/>
              <a:gd name="connsiteX14035" fmla="*/ 5885349 w 11737975"/>
              <a:gd name="connsiteY14035" fmla="*/ 1770588 h 6679095"/>
              <a:gd name="connsiteX14036" fmla="*/ 5906192 w 11737975"/>
              <a:gd name="connsiteY14036" fmla="*/ 1744850 h 6679095"/>
              <a:gd name="connsiteX14037" fmla="*/ 5159700 w 11737975"/>
              <a:gd name="connsiteY14037" fmla="*/ 1743588 h 6679095"/>
              <a:gd name="connsiteX14038" fmla="*/ 5160818 w 11737975"/>
              <a:gd name="connsiteY14038" fmla="*/ 1754165 h 6679095"/>
              <a:gd name="connsiteX14039" fmla="*/ 5167047 w 11737975"/>
              <a:gd name="connsiteY14039" fmla="*/ 1763876 h 6679095"/>
              <a:gd name="connsiteX14040" fmla="*/ 5178628 w 11737975"/>
              <a:gd name="connsiteY14040" fmla="*/ 1761142 h 6679095"/>
              <a:gd name="connsiteX14041" fmla="*/ 5180337 w 11737975"/>
              <a:gd name="connsiteY14041" fmla="*/ 1758025 h 6679095"/>
              <a:gd name="connsiteX14042" fmla="*/ 5184909 w 11737975"/>
              <a:gd name="connsiteY14042" fmla="*/ 1759671 h 6679095"/>
              <a:gd name="connsiteX14043" fmla="*/ 5179547 w 11737975"/>
              <a:gd name="connsiteY14043" fmla="*/ 1759863 h 6679095"/>
              <a:gd name="connsiteX14044" fmla="*/ 5186101 w 11737975"/>
              <a:gd name="connsiteY14044" fmla="*/ 1770815 h 6679095"/>
              <a:gd name="connsiteX14045" fmla="*/ 5201842 w 11737975"/>
              <a:gd name="connsiteY14045" fmla="*/ 1773320 h 6679095"/>
              <a:gd name="connsiteX14046" fmla="*/ 5204871 w 11737975"/>
              <a:gd name="connsiteY14046" fmla="*/ 1782873 h 6679095"/>
              <a:gd name="connsiteX14047" fmla="*/ 5212535 w 11737975"/>
              <a:gd name="connsiteY14047" fmla="*/ 1769701 h 6679095"/>
              <a:gd name="connsiteX14048" fmla="*/ 5216886 w 11737975"/>
              <a:gd name="connsiteY14048" fmla="*/ 1767682 h 6679095"/>
              <a:gd name="connsiteX14049" fmla="*/ 5222235 w 11737975"/>
              <a:gd name="connsiteY14049" fmla="*/ 1767783 h 6679095"/>
              <a:gd name="connsiteX14050" fmla="*/ 5221884 w 11737975"/>
              <a:gd name="connsiteY14050" fmla="*/ 1777613 h 6679095"/>
              <a:gd name="connsiteX14051" fmla="*/ 5234285 w 11737975"/>
              <a:gd name="connsiteY14051" fmla="*/ 1799041 h 6679095"/>
              <a:gd name="connsiteX14052" fmla="*/ 5238135 w 11737975"/>
              <a:gd name="connsiteY14052" fmla="*/ 1812569 h 6679095"/>
              <a:gd name="connsiteX14053" fmla="*/ 5233544 w 11737975"/>
              <a:gd name="connsiteY14053" fmla="*/ 1822750 h 6679095"/>
              <a:gd name="connsiteX14054" fmla="*/ 5232572 w 11737975"/>
              <a:gd name="connsiteY14054" fmla="*/ 1823463 h 6679095"/>
              <a:gd name="connsiteX14055" fmla="*/ 5230065 w 11737975"/>
              <a:gd name="connsiteY14055" fmla="*/ 1829701 h 6679095"/>
              <a:gd name="connsiteX14056" fmla="*/ 5235808 w 11737975"/>
              <a:gd name="connsiteY14056" fmla="*/ 1830859 h 6679095"/>
              <a:gd name="connsiteX14057" fmla="*/ 5241143 w 11737975"/>
              <a:gd name="connsiteY14057" fmla="*/ 1826211 h 6679095"/>
              <a:gd name="connsiteX14058" fmla="*/ 5243465 w 11737975"/>
              <a:gd name="connsiteY14058" fmla="*/ 1825643 h 6679095"/>
              <a:gd name="connsiteX14059" fmla="*/ 5240261 w 11737975"/>
              <a:gd name="connsiteY14059" fmla="*/ 1831654 h 6679095"/>
              <a:gd name="connsiteX14060" fmla="*/ 5241155 w 11737975"/>
              <a:gd name="connsiteY14060" fmla="*/ 1839269 h 6679095"/>
              <a:gd name="connsiteX14061" fmla="*/ 5261487 w 11737975"/>
              <a:gd name="connsiteY14061" fmla="*/ 1820228 h 6679095"/>
              <a:gd name="connsiteX14062" fmla="*/ 5260384 w 11737975"/>
              <a:gd name="connsiteY14062" fmla="*/ 1819013 h 6679095"/>
              <a:gd name="connsiteX14063" fmla="*/ 5260408 w 11737975"/>
              <a:gd name="connsiteY14063" fmla="*/ 1819001 h 6679095"/>
              <a:gd name="connsiteX14064" fmla="*/ 5264643 w 11737975"/>
              <a:gd name="connsiteY14064" fmla="*/ 1814802 h 6679095"/>
              <a:gd name="connsiteX14065" fmla="*/ 5263413 w 11737975"/>
              <a:gd name="connsiteY14065" fmla="*/ 1824120 h 6679095"/>
              <a:gd name="connsiteX14066" fmla="*/ 5263568 w 11737975"/>
              <a:gd name="connsiteY14066" fmla="*/ 1833920 h 6679095"/>
              <a:gd name="connsiteX14067" fmla="*/ 5281286 w 11737975"/>
              <a:gd name="connsiteY14067" fmla="*/ 1831779 h 6679095"/>
              <a:gd name="connsiteX14068" fmla="*/ 5283173 w 11737975"/>
              <a:gd name="connsiteY14068" fmla="*/ 1833118 h 6679095"/>
              <a:gd name="connsiteX14069" fmla="*/ 5278789 w 11737975"/>
              <a:gd name="connsiteY14069" fmla="*/ 1843688 h 6679095"/>
              <a:gd name="connsiteX14070" fmla="*/ 5277257 w 11737975"/>
              <a:gd name="connsiteY14070" fmla="*/ 1842615 h 6679095"/>
              <a:gd name="connsiteX14071" fmla="*/ 5271141 w 11737975"/>
              <a:gd name="connsiteY14071" fmla="*/ 1844978 h 6679095"/>
              <a:gd name="connsiteX14072" fmla="*/ 5271239 w 11737975"/>
              <a:gd name="connsiteY14072" fmla="*/ 1847643 h 6679095"/>
              <a:gd name="connsiteX14073" fmla="*/ 5269916 w 11737975"/>
              <a:gd name="connsiteY14073" fmla="*/ 1847930 h 6679095"/>
              <a:gd name="connsiteX14074" fmla="*/ 5269014 w 11737975"/>
              <a:gd name="connsiteY14074" fmla="*/ 1850944 h 6679095"/>
              <a:gd name="connsiteX14075" fmla="*/ 5265218 w 11737975"/>
              <a:gd name="connsiteY14075" fmla="*/ 1841381 h 6679095"/>
              <a:gd name="connsiteX14076" fmla="*/ 5257397 w 11737975"/>
              <a:gd name="connsiteY14076" fmla="*/ 1857939 h 6679095"/>
              <a:gd name="connsiteX14077" fmla="*/ 5264819 w 11737975"/>
              <a:gd name="connsiteY14077" fmla="*/ 1870950 h 6679095"/>
              <a:gd name="connsiteX14078" fmla="*/ 5270905 w 11737975"/>
              <a:gd name="connsiteY14078" fmla="*/ 1855894 h 6679095"/>
              <a:gd name="connsiteX14079" fmla="*/ 5273432 w 11737975"/>
              <a:gd name="connsiteY14079" fmla="*/ 1858134 h 6679095"/>
              <a:gd name="connsiteX14080" fmla="*/ 5275378 w 11737975"/>
              <a:gd name="connsiteY14080" fmla="*/ 1858168 h 6679095"/>
              <a:gd name="connsiteX14081" fmla="*/ 5273129 w 11737975"/>
              <a:gd name="connsiteY14081" fmla="*/ 1869168 h 6679095"/>
              <a:gd name="connsiteX14082" fmla="*/ 5270138 w 11737975"/>
              <a:gd name="connsiteY14082" fmla="*/ 1869489 h 6679095"/>
              <a:gd name="connsiteX14083" fmla="*/ 5269621 w 11737975"/>
              <a:gd name="connsiteY14083" fmla="*/ 1875944 h 6679095"/>
              <a:gd name="connsiteX14084" fmla="*/ 5269528 w 11737975"/>
              <a:gd name="connsiteY14084" fmla="*/ 1875978 h 6679095"/>
              <a:gd name="connsiteX14085" fmla="*/ 5269574 w 11737975"/>
              <a:gd name="connsiteY14085" fmla="*/ 1876524 h 6679095"/>
              <a:gd name="connsiteX14086" fmla="*/ 5269081 w 11737975"/>
              <a:gd name="connsiteY14086" fmla="*/ 1882668 h 6679095"/>
              <a:gd name="connsiteX14087" fmla="*/ 5272155 w 11737975"/>
              <a:gd name="connsiteY14087" fmla="*/ 1883954 h 6679095"/>
              <a:gd name="connsiteX14088" fmla="*/ 5272028 w 11737975"/>
              <a:gd name="connsiteY14088" fmla="*/ 1884835 h 6679095"/>
              <a:gd name="connsiteX14089" fmla="*/ 5275453 w 11737975"/>
              <a:gd name="connsiteY14089" fmla="*/ 1900077 h 6679095"/>
              <a:gd name="connsiteX14090" fmla="*/ 5277764 w 11737975"/>
              <a:gd name="connsiteY14090" fmla="*/ 1904025 h 6679095"/>
              <a:gd name="connsiteX14091" fmla="*/ 5274553 w 11737975"/>
              <a:gd name="connsiteY14091" fmla="*/ 1904724 h 6679095"/>
              <a:gd name="connsiteX14092" fmla="*/ 5262186 w 11737975"/>
              <a:gd name="connsiteY14092" fmla="*/ 1913653 h 6679095"/>
              <a:gd name="connsiteX14093" fmla="*/ 5256023 w 11737975"/>
              <a:gd name="connsiteY14093" fmla="*/ 1899828 h 6679095"/>
              <a:gd name="connsiteX14094" fmla="*/ 5260268 w 11737975"/>
              <a:gd name="connsiteY14094" fmla="*/ 1886847 h 6679095"/>
              <a:gd name="connsiteX14095" fmla="*/ 5256158 w 11737975"/>
              <a:gd name="connsiteY14095" fmla="*/ 1887640 h 6679095"/>
              <a:gd name="connsiteX14096" fmla="*/ 5250538 w 11737975"/>
              <a:gd name="connsiteY14096" fmla="*/ 1896394 h 6679095"/>
              <a:gd name="connsiteX14097" fmla="*/ 5242518 w 11737975"/>
              <a:gd name="connsiteY14097" fmla="*/ 1892675 h 6679095"/>
              <a:gd name="connsiteX14098" fmla="*/ 5244915 w 11737975"/>
              <a:gd name="connsiteY14098" fmla="*/ 1907958 h 6679095"/>
              <a:gd name="connsiteX14099" fmla="*/ 5246164 w 11737975"/>
              <a:gd name="connsiteY14099" fmla="*/ 1908419 h 6679095"/>
              <a:gd name="connsiteX14100" fmla="*/ 5246141 w 11737975"/>
              <a:gd name="connsiteY14100" fmla="*/ 1921223 h 6679095"/>
              <a:gd name="connsiteX14101" fmla="*/ 5252824 w 11737975"/>
              <a:gd name="connsiteY14101" fmla="*/ 1918455 h 6679095"/>
              <a:gd name="connsiteX14102" fmla="*/ 5253978 w 11737975"/>
              <a:gd name="connsiteY14102" fmla="*/ 1911304 h 6679095"/>
              <a:gd name="connsiteX14103" fmla="*/ 5261560 w 11737975"/>
              <a:gd name="connsiteY14103" fmla="*/ 1914104 h 6679095"/>
              <a:gd name="connsiteX14104" fmla="*/ 5253908 w 11737975"/>
              <a:gd name="connsiteY14104" fmla="*/ 1919630 h 6679095"/>
              <a:gd name="connsiteX14105" fmla="*/ 5276926 w 11737975"/>
              <a:gd name="connsiteY14105" fmla="*/ 1917429 h 6679095"/>
              <a:gd name="connsiteX14106" fmla="*/ 5284316 w 11737975"/>
              <a:gd name="connsiteY14106" fmla="*/ 1915178 h 6679095"/>
              <a:gd name="connsiteX14107" fmla="*/ 5286109 w 11737975"/>
              <a:gd name="connsiteY14107" fmla="*/ 1918156 h 6679095"/>
              <a:gd name="connsiteX14108" fmla="*/ 5280511 w 11737975"/>
              <a:gd name="connsiteY14108" fmla="*/ 1936540 h 6679095"/>
              <a:gd name="connsiteX14109" fmla="*/ 5282114 w 11737975"/>
              <a:gd name="connsiteY14109" fmla="*/ 1947706 h 6679095"/>
              <a:gd name="connsiteX14110" fmla="*/ 5293653 w 11737975"/>
              <a:gd name="connsiteY14110" fmla="*/ 1947302 h 6679095"/>
              <a:gd name="connsiteX14111" fmla="*/ 5297310 w 11737975"/>
              <a:gd name="connsiteY14111" fmla="*/ 1943638 h 6679095"/>
              <a:gd name="connsiteX14112" fmla="*/ 5298428 w 11737975"/>
              <a:gd name="connsiteY14112" fmla="*/ 1947018 h 6679095"/>
              <a:gd name="connsiteX14113" fmla="*/ 5336128 w 11737975"/>
              <a:gd name="connsiteY14113" fmla="*/ 1953896 h 6679095"/>
              <a:gd name="connsiteX14114" fmla="*/ 5335726 w 11737975"/>
              <a:gd name="connsiteY14114" fmla="*/ 1958413 h 6679095"/>
              <a:gd name="connsiteX14115" fmla="*/ 5335027 w 11737975"/>
              <a:gd name="connsiteY14115" fmla="*/ 1960120 h 6679095"/>
              <a:gd name="connsiteX14116" fmla="*/ 5336839 w 11737975"/>
              <a:gd name="connsiteY14116" fmla="*/ 1964121 h 6679095"/>
              <a:gd name="connsiteX14117" fmla="*/ 5337873 w 11737975"/>
              <a:gd name="connsiteY14117" fmla="*/ 1977343 h 6679095"/>
              <a:gd name="connsiteX14118" fmla="*/ 5331768 w 11737975"/>
              <a:gd name="connsiteY14118" fmla="*/ 1959275 h 6679095"/>
              <a:gd name="connsiteX14119" fmla="*/ 5326899 w 11737975"/>
              <a:gd name="connsiteY14119" fmla="*/ 1988846 h 6679095"/>
              <a:gd name="connsiteX14120" fmla="*/ 5327191 w 11737975"/>
              <a:gd name="connsiteY14120" fmla="*/ 1991781 h 6679095"/>
              <a:gd name="connsiteX14121" fmla="*/ 5322380 w 11737975"/>
              <a:gd name="connsiteY14121" fmla="*/ 1992717 h 6679095"/>
              <a:gd name="connsiteX14122" fmla="*/ 5316677 w 11737975"/>
              <a:gd name="connsiteY14122" fmla="*/ 2001064 h 6679095"/>
              <a:gd name="connsiteX14123" fmla="*/ 5318101 w 11737975"/>
              <a:gd name="connsiteY14123" fmla="*/ 2003382 h 6679095"/>
              <a:gd name="connsiteX14124" fmla="*/ 5316505 w 11737975"/>
              <a:gd name="connsiteY14124" fmla="*/ 2006662 h 6679095"/>
              <a:gd name="connsiteX14125" fmla="*/ 5320785 w 11737975"/>
              <a:gd name="connsiteY14125" fmla="*/ 2012939 h 6679095"/>
              <a:gd name="connsiteX14126" fmla="*/ 5320931 w 11737975"/>
              <a:gd name="connsiteY14126" fmla="*/ 2017861 h 6679095"/>
              <a:gd name="connsiteX14127" fmla="*/ 5326624 w 11737975"/>
              <a:gd name="connsiteY14127" fmla="*/ 2028899 h 6679095"/>
              <a:gd name="connsiteX14128" fmla="*/ 5332148 w 11737975"/>
              <a:gd name="connsiteY14128" fmla="*/ 2027139 h 6679095"/>
              <a:gd name="connsiteX14129" fmla="*/ 5332953 w 11737975"/>
              <a:gd name="connsiteY14129" fmla="*/ 2027757 h 6679095"/>
              <a:gd name="connsiteX14130" fmla="*/ 5341517 w 11737975"/>
              <a:gd name="connsiteY14130" fmla="*/ 2032522 h 6679095"/>
              <a:gd name="connsiteX14131" fmla="*/ 5349539 w 11737975"/>
              <a:gd name="connsiteY14131" fmla="*/ 2013726 h 6679095"/>
              <a:gd name="connsiteX14132" fmla="*/ 5357588 w 11737975"/>
              <a:gd name="connsiteY14132" fmla="*/ 2024225 h 6679095"/>
              <a:gd name="connsiteX14133" fmla="*/ 5355892 w 11737975"/>
              <a:gd name="connsiteY14133" fmla="*/ 2025015 h 6679095"/>
              <a:gd name="connsiteX14134" fmla="*/ 5354880 w 11737975"/>
              <a:gd name="connsiteY14134" fmla="*/ 2031494 h 6679095"/>
              <a:gd name="connsiteX14135" fmla="*/ 5356254 w 11737975"/>
              <a:gd name="connsiteY14135" fmla="*/ 2032220 h 6679095"/>
              <a:gd name="connsiteX14136" fmla="*/ 5354389 w 11737975"/>
              <a:gd name="connsiteY14136" fmla="*/ 2035644 h 6679095"/>
              <a:gd name="connsiteX14137" fmla="*/ 5348803 w 11737975"/>
              <a:gd name="connsiteY14137" fmla="*/ 2034825 h 6679095"/>
              <a:gd name="connsiteX14138" fmla="*/ 5350619 w 11737975"/>
              <a:gd name="connsiteY14138" fmla="*/ 2037446 h 6679095"/>
              <a:gd name="connsiteX14139" fmla="*/ 5344704 w 11737975"/>
              <a:gd name="connsiteY14139" fmla="*/ 2044474 h 6679095"/>
              <a:gd name="connsiteX14140" fmla="*/ 5341485 w 11737975"/>
              <a:gd name="connsiteY14140" fmla="*/ 2055004 h 6679095"/>
              <a:gd name="connsiteX14141" fmla="*/ 5342207 w 11737975"/>
              <a:gd name="connsiteY14141" fmla="*/ 2056583 h 6679095"/>
              <a:gd name="connsiteX14142" fmla="*/ 5341138 w 11737975"/>
              <a:gd name="connsiteY14142" fmla="*/ 2061161 h 6679095"/>
              <a:gd name="connsiteX14143" fmla="*/ 5342184 w 11737975"/>
              <a:gd name="connsiteY14143" fmla="*/ 2070886 h 6679095"/>
              <a:gd name="connsiteX14144" fmla="*/ 5349223 w 11737975"/>
              <a:gd name="connsiteY14144" fmla="*/ 2071107 h 6679095"/>
              <a:gd name="connsiteX14145" fmla="*/ 5356425 w 11737975"/>
              <a:gd name="connsiteY14145" fmla="*/ 2061764 h 6679095"/>
              <a:gd name="connsiteX14146" fmla="*/ 5356691 w 11737975"/>
              <a:gd name="connsiteY14146" fmla="*/ 2060168 h 6679095"/>
              <a:gd name="connsiteX14147" fmla="*/ 5357347 w 11737975"/>
              <a:gd name="connsiteY14147" fmla="*/ 2060053 h 6679095"/>
              <a:gd name="connsiteX14148" fmla="*/ 5358019 w 11737975"/>
              <a:gd name="connsiteY14148" fmla="*/ 2060432 h 6679095"/>
              <a:gd name="connsiteX14149" fmla="*/ 5374656 w 11737975"/>
              <a:gd name="connsiteY14149" fmla="*/ 2072826 h 6679095"/>
              <a:gd name="connsiteX14150" fmla="*/ 5368591 w 11737975"/>
              <a:gd name="connsiteY14150" fmla="*/ 2073286 h 6679095"/>
              <a:gd name="connsiteX14151" fmla="*/ 5366379 w 11737975"/>
              <a:gd name="connsiteY14151" fmla="*/ 2085576 h 6679095"/>
              <a:gd name="connsiteX14152" fmla="*/ 5372558 w 11737975"/>
              <a:gd name="connsiteY14152" fmla="*/ 2084797 h 6679095"/>
              <a:gd name="connsiteX14153" fmla="*/ 5375544 w 11737975"/>
              <a:gd name="connsiteY14153" fmla="*/ 2082964 h 6679095"/>
              <a:gd name="connsiteX14154" fmla="*/ 5376119 w 11737975"/>
              <a:gd name="connsiteY14154" fmla="*/ 2083392 h 6679095"/>
              <a:gd name="connsiteX14155" fmla="*/ 5379387 w 11737975"/>
              <a:gd name="connsiteY14155" fmla="*/ 2084356 h 6679095"/>
              <a:gd name="connsiteX14156" fmla="*/ 5379236 w 11737975"/>
              <a:gd name="connsiteY14156" fmla="*/ 2080861 h 6679095"/>
              <a:gd name="connsiteX14157" fmla="*/ 5378197 w 11737975"/>
              <a:gd name="connsiteY14157" fmla="*/ 2079889 h 6679095"/>
              <a:gd name="connsiteX14158" fmla="*/ 5376736 w 11737975"/>
              <a:gd name="connsiteY14158" fmla="*/ 2073938 h 6679095"/>
              <a:gd name="connsiteX14159" fmla="*/ 5386081 w 11737975"/>
              <a:gd name="connsiteY14159" fmla="*/ 2077734 h 6679095"/>
              <a:gd name="connsiteX14160" fmla="*/ 5390668 w 11737975"/>
              <a:gd name="connsiteY14160" fmla="*/ 2078069 h 6679095"/>
              <a:gd name="connsiteX14161" fmla="*/ 5392812 w 11737975"/>
              <a:gd name="connsiteY14161" fmla="*/ 2082223 h 6679095"/>
              <a:gd name="connsiteX14162" fmla="*/ 5408410 w 11737975"/>
              <a:gd name="connsiteY14162" fmla="*/ 2091266 h 6679095"/>
              <a:gd name="connsiteX14163" fmla="*/ 5409353 w 11737975"/>
              <a:gd name="connsiteY14163" fmla="*/ 2084095 h 6679095"/>
              <a:gd name="connsiteX14164" fmla="*/ 5406150 w 11737975"/>
              <a:gd name="connsiteY14164" fmla="*/ 2081484 h 6679095"/>
              <a:gd name="connsiteX14165" fmla="*/ 5410019 w 11737975"/>
              <a:gd name="connsiteY14165" fmla="*/ 2080554 h 6679095"/>
              <a:gd name="connsiteX14166" fmla="*/ 5410479 w 11737975"/>
              <a:gd name="connsiteY14166" fmla="*/ 2079488 h 6679095"/>
              <a:gd name="connsiteX14167" fmla="*/ 5410913 w 11737975"/>
              <a:gd name="connsiteY14167" fmla="*/ 2083743 h 6679095"/>
              <a:gd name="connsiteX14168" fmla="*/ 5417713 w 11737975"/>
              <a:gd name="connsiteY14168" fmla="*/ 2074782 h 6679095"/>
              <a:gd name="connsiteX14169" fmla="*/ 5419984 w 11737975"/>
              <a:gd name="connsiteY14169" fmla="*/ 2065000 h 6679095"/>
              <a:gd name="connsiteX14170" fmla="*/ 5423720 w 11737975"/>
              <a:gd name="connsiteY14170" fmla="*/ 2065881 h 6679095"/>
              <a:gd name="connsiteX14171" fmla="*/ 5423413 w 11737975"/>
              <a:gd name="connsiteY14171" fmla="*/ 2066113 h 6679095"/>
              <a:gd name="connsiteX14172" fmla="*/ 5420434 w 11737975"/>
              <a:gd name="connsiteY14172" fmla="*/ 2074352 h 6679095"/>
              <a:gd name="connsiteX14173" fmla="*/ 5422534 w 11737975"/>
              <a:gd name="connsiteY14173" fmla="*/ 2075620 h 6679095"/>
              <a:gd name="connsiteX14174" fmla="*/ 5420433 w 11737975"/>
              <a:gd name="connsiteY14174" fmla="*/ 2079537 h 6679095"/>
              <a:gd name="connsiteX14175" fmla="*/ 5425378 w 11737975"/>
              <a:gd name="connsiteY14175" fmla="*/ 2088958 h 6679095"/>
              <a:gd name="connsiteX14176" fmla="*/ 5430486 w 11737975"/>
              <a:gd name="connsiteY14176" fmla="*/ 2092544 h 6679095"/>
              <a:gd name="connsiteX14177" fmla="*/ 5436393 w 11737975"/>
              <a:gd name="connsiteY14177" fmla="*/ 2089591 h 6679095"/>
              <a:gd name="connsiteX14178" fmla="*/ 5438496 w 11737975"/>
              <a:gd name="connsiteY14178" fmla="*/ 2092339 h 6679095"/>
              <a:gd name="connsiteX14179" fmla="*/ 5421013 w 11737975"/>
              <a:gd name="connsiteY14179" fmla="*/ 2093578 h 6679095"/>
              <a:gd name="connsiteX14180" fmla="*/ 5421603 w 11737975"/>
              <a:gd name="connsiteY14180" fmla="*/ 2098987 h 6679095"/>
              <a:gd name="connsiteX14181" fmla="*/ 5416209 w 11737975"/>
              <a:gd name="connsiteY14181" fmla="*/ 2100999 h 6679095"/>
              <a:gd name="connsiteX14182" fmla="*/ 5400691 w 11737975"/>
              <a:gd name="connsiteY14182" fmla="*/ 2115407 h 6679095"/>
              <a:gd name="connsiteX14183" fmla="*/ 5402825 w 11737975"/>
              <a:gd name="connsiteY14183" fmla="*/ 2130938 h 6679095"/>
              <a:gd name="connsiteX14184" fmla="*/ 5402828 w 11737975"/>
              <a:gd name="connsiteY14184" fmla="*/ 2130936 h 6679095"/>
              <a:gd name="connsiteX14185" fmla="*/ 5402050 w 11737975"/>
              <a:gd name="connsiteY14185" fmla="*/ 2140981 h 6679095"/>
              <a:gd name="connsiteX14186" fmla="*/ 5420272 w 11737975"/>
              <a:gd name="connsiteY14186" fmla="*/ 2165868 h 6679095"/>
              <a:gd name="connsiteX14187" fmla="*/ 5432726 w 11737975"/>
              <a:gd name="connsiteY14187" fmla="*/ 2170170 h 6679095"/>
              <a:gd name="connsiteX14188" fmla="*/ 5434266 w 11737975"/>
              <a:gd name="connsiteY14188" fmla="*/ 2173880 h 6679095"/>
              <a:gd name="connsiteX14189" fmla="*/ 5470258 w 11737975"/>
              <a:gd name="connsiteY14189" fmla="*/ 2175327 h 6679095"/>
              <a:gd name="connsiteX14190" fmla="*/ 5476005 w 11737975"/>
              <a:gd name="connsiteY14190" fmla="*/ 2169781 h 6679095"/>
              <a:gd name="connsiteX14191" fmla="*/ 5480569 w 11737975"/>
              <a:gd name="connsiteY14191" fmla="*/ 2171255 h 6679095"/>
              <a:gd name="connsiteX14192" fmla="*/ 5479027 w 11737975"/>
              <a:gd name="connsiteY14192" fmla="*/ 2166863 h 6679095"/>
              <a:gd name="connsiteX14193" fmla="*/ 5485595 w 11737975"/>
              <a:gd name="connsiteY14193" fmla="*/ 2160524 h 6679095"/>
              <a:gd name="connsiteX14194" fmla="*/ 5495085 w 11737975"/>
              <a:gd name="connsiteY14194" fmla="*/ 2179775 h 6679095"/>
              <a:gd name="connsiteX14195" fmla="*/ 5519888 w 11737975"/>
              <a:gd name="connsiteY14195" fmla="*/ 2203493 h 6679095"/>
              <a:gd name="connsiteX14196" fmla="*/ 5526420 w 11737975"/>
              <a:gd name="connsiteY14196" fmla="*/ 2203880 h 6679095"/>
              <a:gd name="connsiteX14197" fmla="*/ 5516897 w 11737975"/>
              <a:gd name="connsiteY14197" fmla="*/ 2213197 h 6679095"/>
              <a:gd name="connsiteX14198" fmla="*/ 5503098 w 11737975"/>
              <a:gd name="connsiteY14198" fmla="*/ 2197367 h 6679095"/>
              <a:gd name="connsiteX14199" fmla="*/ 5463004 w 11737975"/>
              <a:gd name="connsiteY14199" fmla="*/ 2182139 h 6679095"/>
              <a:gd name="connsiteX14200" fmla="*/ 5461703 w 11737975"/>
              <a:gd name="connsiteY14200" fmla="*/ 2182469 h 6679095"/>
              <a:gd name="connsiteX14201" fmla="*/ 5460524 w 11737975"/>
              <a:gd name="connsiteY14201" fmla="*/ 2181923 h 6679095"/>
              <a:gd name="connsiteX14202" fmla="*/ 5456409 w 11737975"/>
              <a:gd name="connsiteY14202" fmla="*/ 2183812 h 6679095"/>
              <a:gd name="connsiteX14203" fmla="*/ 5431971 w 11737975"/>
              <a:gd name="connsiteY14203" fmla="*/ 2190014 h 6679095"/>
              <a:gd name="connsiteX14204" fmla="*/ 5430155 w 11737975"/>
              <a:gd name="connsiteY14204" fmla="*/ 2191931 h 6679095"/>
              <a:gd name="connsiteX14205" fmla="*/ 5428295 w 11737975"/>
              <a:gd name="connsiteY14205" fmla="*/ 2192018 h 6679095"/>
              <a:gd name="connsiteX14206" fmla="*/ 5424711 w 11737975"/>
              <a:gd name="connsiteY14206" fmla="*/ 2194155 h 6679095"/>
              <a:gd name="connsiteX14207" fmla="*/ 5426032 w 11737975"/>
              <a:gd name="connsiteY14207" fmla="*/ 2196287 h 6679095"/>
              <a:gd name="connsiteX14208" fmla="*/ 5423257 w 11737975"/>
              <a:gd name="connsiteY14208" fmla="*/ 2199222 h 6679095"/>
              <a:gd name="connsiteX14209" fmla="*/ 5418047 w 11737975"/>
              <a:gd name="connsiteY14209" fmla="*/ 2198713 h 6679095"/>
              <a:gd name="connsiteX14210" fmla="*/ 5418003 w 11737975"/>
              <a:gd name="connsiteY14210" fmla="*/ 2203697 h 6679095"/>
              <a:gd name="connsiteX14211" fmla="*/ 5408634 w 11737975"/>
              <a:gd name="connsiteY14211" fmla="*/ 2207762 h 6679095"/>
              <a:gd name="connsiteX14212" fmla="*/ 5411755 w 11737975"/>
              <a:gd name="connsiteY14212" fmla="*/ 2219639 h 6679095"/>
              <a:gd name="connsiteX14213" fmla="*/ 5415929 w 11737975"/>
              <a:gd name="connsiteY14213" fmla="*/ 2219221 h 6679095"/>
              <a:gd name="connsiteX14214" fmla="*/ 5417888 w 11737975"/>
              <a:gd name="connsiteY14214" fmla="*/ 2225030 h 6679095"/>
              <a:gd name="connsiteX14215" fmla="*/ 5419237 w 11737975"/>
              <a:gd name="connsiteY14215" fmla="*/ 2236489 h 6679095"/>
              <a:gd name="connsiteX14216" fmla="*/ 5420049 w 11737975"/>
              <a:gd name="connsiteY14216" fmla="*/ 2237673 h 6679095"/>
              <a:gd name="connsiteX14217" fmla="*/ 5419324 w 11737975"/>
              <a:gd name="connsiteY14217" fmla="*/ 2237514 h 6679095"/>
              <a:gd name="connsiteX14218" fmla="*/ 5417877 w 11737975"/>
              <a:gd name="connsiteY14218" fmla="*/ 2241989 h 6679095"/>
              <a:gd name="connsiteX14219" fmla="*/ 5421822 w 11737975"/>
              <a:gd name="connsiteY14219" fmla="*/ 2249807 h 6679095"/>
              <a:gd name="connsiteX14220" fmla="*/ 5425593 w 11737975"/>
              <a:gd name="connsiteY14220" fmla="*/ 2252732 h 6679095"/>
              <a:gd name="connsiteX14221" fmla="*/ 5428379 w 11737975"/>
              <a:gd name="connsiteY14221" fmla="*/ 2260521 h 6679095"/>
              <a:gd name="connsiteX14222" fmla="*/ 5430750 w 11737975"/>
              <a:gd name="connsiteY14222" fmla="*/ 2259833 h 6679095"/>
              <a:gd name="connsiteX14223" fmla="*/ 5431524 w 11737975"/>
              <a:gd name="connsiteY14223" fmla="*/ 2261820 h 6679095"/>
              <a:gd name="connsiteX14224" fmla="*/ 5452228 w 11737975"/>
              <a:gd name="connsiteY14224" fmla="*/ 2274224 h 6679095"/>
              <a:gd name="connsiteX14225" fmla="*/ 5452507 w 11737975"/>
              <a:gd name="connsiteY14225" fmla="*/ 2277165 h 6679095"/>
              <a:gd name="connsiteX14226" fmla="*/ 5452460 w 11737975"/>
              <a:gd name="connsiteY14226" fmla="*/ 2277161 h 6679095"/>
              <a:gd name="connsiteX14227" fmla="*/ 5447436 w 11737975"/>
              <a:gd name="connsiteY14227" fmla="*/ 2271452 h 6679095"/>
              <a:gd name="connsiteX14228" fmla="*/ 5442867 w 11737975"/>
              <a:gd name="connsiteY14228" fmla="*/ 2271203 h 6679095"/>
              <a:gd name="connsiteX14229" fmla="*/ 5436239 w 11737975"/>
              <a:gd name="connsiteY14229" fmla="*/ 2274738 h 6679095"/>
              <a:gd name="connsiteX14230" fmla="*/ 5426988 w 11737975"/>
              <a:gd name="connsiteY14230" fmla="*/ 2272977 h 6679095"/>
              <a:gd name="connsiteX14231" fmla="*/ 5424474 w 11737975"/>
              <a:gd name="connsiteY14231" fmla="*/ 2278897 h 6679095"/>
              <a:gd name="connsiteX14232" fmla="*/ 5424205 w 11737975"/>
              <a:gd name="connsiteY14232" fmla="*/ 2279273 h 6679095"/>
              <a:gd name="connsiteX14233" fmla="*/ 5413880 w 11737975"/>
              <a:gd name="connsiteY14233" fmla="*/ 2270880 h 6679095"/>
              <a:gd name="connsiteX14234" fmla="*/ 5402325 w 11737975"/>
              <a:gd name="connsiteY14234" fmla="*/ 2270079 h 6679095"/>
              <a:gd name="connsiteX14235" fmla="*/ 5392039 w 11737975"/>
              <a:gd name="connsiteY14235" fmla="*/ 2275301 h 6679095"/>
              <a:gd name="connsiteX14236" fmla="*/ 5390980 w 11737975"/>
              <a:gd name="connsiteY14236" fmla="*/ 2272567 h 6679095"/>
              <a:gd name="connsiteX14237" fmla="*/ 5387606 w 11737975"/>
              <a:gd name="connsiteY14237" fmla="*/ 2271623 h 6679095"/>
              <a:gd name="connsiteX14238" fmla="*/ 5396899 w 11737975"/>
              <a:gd name="connsiteY14238" fmla="*/ 2261614 h 6679095"/>
              <a:gd name="connsiteX14239" fmla="*/ 5389934 w 11737975"/>
              <a:gd name="connsiteY14239" fmla="*/ 2254119 h 6679095"/>
              <a:gd name="connsiteX14240" fmla="*/ 5381346 w 11737975"/>
              <a:gd name="connsiteY14240" fmla="*/ 2257368 h 6679095"/>
              <a:gd name="connsiteX14241" fmla="*/ 5383456 w 11737975"/>
              <a:gd name="connsiteY14241" fmla="*/ 2264843 h 6679095"/>
              <a:gd name="connsiteX14242" fmla="*/ 5385969 w 11737975"/>
              <a:gd name="connsiteY14242" fmla="*/ 2271166 h 6679095"/>
              <a:gd name="connsiteX14243" fmla="*/ 5385334 w 11737975"/>
              <a:gd name="connsiteY14243" fmla="*/ 2270990 h 6679095"/>
              <a:gd name="connsiteX14244" fmla="*/ 5380214 w 11737975"/>
              <a:gd name="connsiteY14244" fmla="*/ 2272935 h 6679095"/>
              <a:gd name="connsiteX14245" fmla="*/ 5380034 w 11737975"/>
              <a:gd name="connsiteY14245" fmla="*/ 2272534 h 6679095"/>
              <a:gd name="connsiteX14246" fmla="*/ 5361760 w 11737975"/>
              <a:gd name="connsiteY14246" fmla="*/ 2268575 h 6679095"/>
              <a:gd name="connsiteX14247" fmla="*/ 5348516 w 11737975"/>
              <a:gd name="connsiteY14247" fmla="*/ 2255469 h 6679095"/>
              <a:gd name="connsiteX14248" fmla="*/ 5348945 w 11737975"/>
              <a:gd name="connsiteY14248" fmla="*/ 2255038 h 6679095"/>
              <a:gd name="connsiteX14249" fmla="*/ 5348090 w 11737975"/>
              <a:gd name="connsiteY14249" fmla="*/ 2255049 h 6679095"/>
              <a:gd name="connsiteX14250" fmla="*/ 5341033 w 11737975"/>
              <a:gd name="connsiteY14250" fmla="*/ 2248065 h 6679095"/>
              <a:gd name="connsiteX14251" fmla="*/ 5316703 w 11737975"/>
              <a:gd name="connsiteY14251" fmla="*/ 2220762 h 6679095"/>
              <a:gd name="connsiteX14252" fmla="*/ 5321285 w 11737975"/>
              <a:gd name="connsiteY14252" fmla="*/ 2221264 h 6679095"/>
              <a:gd name="connsiteX14253" fmla="*/ 5331451 w 11737975"/>
              <a:gd name="connsiteY14253" fmla="*/ 2218737 h 6679095"/>
              <a:gd name="connsiteX14254" fmla="*/ 5322487 w 11737975"/>
              <a:gd name="connsiteY14254" fmla="*/ 2209129 h 6679095"/>
              <a:gd name="connsiteX14255" fmla="*/ 5308654 w 11737975"/>
              <a:gd name="connsiteY14255" fmla="*/ 2211732 h 6679095"/>
              <a:gd name="connsiteX14256" fmla="*/ 5302672 w 11737975"/>
              <a:gd name="connsiteY14256" fmla="*/ 2205016 h 6679095"/>
              <a:gd name="connsiteX14257" fmla="*/ 5276106 w 11737975"/>
              <a:gd name="connsiteY14257" fmla="*/ 2169179 h 6679095"/>
              <a:gd name="connsiteX14258" fmla="*/ 5275823 w 11737975"/>
              <a:gd name="connsiteY14258" fmla="*/ 2168631 h 6679095"/>
              <a:gd name="connsiteX14259" fmla="*/ 5278376 w 11737975"/>
              <a:gd name="connsiteY14259" fmla="*/ 2165791 h 6679095"/>
              <a:gd name="connsiteX14260" fmla="*/ 5273402 w 11737975"/>
              <a:gd name="connsiteY14260" fmla="*/ 2158712 h 6679095"/>
              <a:gd name="connsiteX14261" fmla="*/ 5269509 w 11737975"/>
              <a:gd name="connsiteY14261" fmla="*/ 2156406 h 6679095"/>
              <a:gd name="connsiteX14262" fmla="*/ 5261974 w 11737975"/>
              <a:gd name="connsiteY14262" fmla="*/ 2141814 h 6679095"/>
              <a:gd name="connsiteX14263" fmla="*/ 5232406 w 11737975"/>
              <a:gd name="connsiteY14263" fmla="*/ 2119511 h 6679095"/>
              <a:gd name="connsiteX14264" fmla="*/ 5219224 w 11737975"/>
              <a:gd name="connsiteY14264" fmla="*/ 2111261 h 6679095"/>
              <a:gd name="connsiteX14265" fmla="*/ 5220135 w 11737975"/>
              <a:gd name="connsiteY14265" fmla="*/ 2109338 h 6679095"/>
              <a:gd name="connsiteX14266" fmla="*/ 5224266 w 11737975"/>
              <a:gd name="connsiteY14266" fmla="*/ 2112830 h 6679095"/>
              <a:gd name="connsiteX14267" fmla="*/ 5226107 w 11737975"/>
              <a:gd name="connsiteY14267" fmla="*/ 2113107 h 6679095"/>
              <a:gd name="connsiteX14268" fmla="*/ 5229312 w 11737975"/>
              <a:gd name="connsiteY14268" fmla="*/ 2116704 h 6679095"/>
              <a:gd name="connsiteX14269" fmla="*/ 5230002 w 11737975"/>
              <a:gd name="connsiteY14269" fmla="*/ 2113691 h 6679095"/>
              <a:gd name="connsiteX14270" fmla="*/ 5236110 w 11737975"/>
              <a:gd name="connsiteY14270" fmla="*/ 2114610 h 6679095"/>
              <a:gd name="connsiteX14271" fmla="*/ 5258148 w 11737975"/>
              <a:gd name="connsiteY14271" fmla="*/ 2117028 h 6679095"/>
              <a:gd name="connsiteX14272" fmla="*/ 5264271 w 11737975"/>
              <a:gd name="connsiteY14272" fmla="*/ 2121500 h 6679095"/>
              <a:gd name="connsiteX14273" fmla="*/ 5265947 w 11737975"/>
              <a:gd name="connsiteY14273" fmla="*/ 2110534 h 6679095"/>
              <a:gd name="connsiteX14274" fmla="*/ 5279483 w 11737975"/>
              <a:gd name="connsiteY14274" fmla="*/ 2096231 h 6679095"/>
              <a:gd name="connsiteX14275" fmla="*/ 5279404 w 11737975"/>
              <a:gd name="connsiteY14275" fmla="*/ 2096728 h 6679095"/>
              <a:gd name="connsiteX14276" fmla="*/ 5289165 w 11737975"/>
              <a:gd name="connsiteY14276" fmla="*/ 2094016 h 6679095"/>
              <a:gd name="connsiteX14277" fmla="*/ 5286749 w 11737975"/>
              <a:gd name="connsiteY14277" fmla="*/ 2089303 h 6679095"/>
              <a:gd name="connsiteX14278" fmla="*/ 5290547 w 11737975"/>
              <a:gd name="connsiteY14278" fmla="*/ 2089876 h 6679095"/>
              <a:gd name="connsiteX14279" fmla="*/ 5296427 w 11737975"/>
              <a:gd name="connsiteY14279" fmla="*/ 2077494 h 6679095"/>
              <a:gd name="connsiteX14280" fmla="*/ 5307052 w 11737975"/>
              <a:gd name="connsiteY14280" fmla="*/ 2088115 h 6679095"/>
              <a:gd name="connsiteX14281" fmla="*/ 5321113 w 11737975"/>
              <a:gd name="connsiteY14281" fmla="*/ 2094882 h 6679095"/>
              <a:gd name="connsiteX14282" fmla="*/ 5317779 w 11737975"/>
              <a:gd name="connsiteY14282" fmla="*/ 2093739 h 6679095"/>
              <a:gd name="connsiteX14283" fmla="*/ 5309222 w 11737975"/>
              <a:gd name="connsiteY14283" fmla="*/ 2107879 h 6679095"/>
              <a:gd name="connsiteX14284" fmla="*/ 5317334 w 11737975"/>
              <a:gd name="connsiteY14284" fmla="*/ 2104570 h 6679095"/>
              <a:gd name="connsiteX14285" fmla="*/ 5318510 w 11737975"/>
              <a:gd name="connsiteY14285" fmla="*/ 2101885 h 6679095"/>
              <a:gd name="connsiteX14286" fmla="*/ 5330162 w 11737975"/>
              <a:gd name="connsiteY14286" fmla="*/ 2109438 h 6679095"/>
              <a:gd name="connsiteX14287" fmla="*/ 5340778 w 11737975"/>
              <a:gd name="connsiteY14287" fmla="*/ 2104719 h 6679095"/>
              <a:gd name="connsiteX14288" fmla="*/ 5330186 w 11737975"/>
              <a:gd name="connsiteY14288" fmla="*/ 2098823 h 6679095"/>
              <a:gd name="connsiteX14289" fmla="*/ 5340110 w 11737975"/>
              <a:gd name="connsiteY14289" fmla="*/ 2102973 h 6679095"/>
              <a:gd name="connsiteX14290" fmla="*/ 5355570 w 11737975"/>
              <a:gd name="connsiteY14290" fmla="*/ 2114810 h 6679095"/>
              <a:gd name="connsiteX14291" fmla="*/ 5331176 w 11737975"/>
              <a:gd name="connsiteY14291" fmla="*/ 2081635 h 6679095"/>
              <a:gd name="connsiteX14292" fmla="*/ 5292487 w 11737975"/>
              <a:gd name="connsiteY14292" fmla="*/ 2073555 h 6679095"/>
              <a:gd name="connsiteX14293" fmla="*/ 5296413 w 11737975"/>
              <a:gd name="connsiteY14293" fmla="*/ 2077480 h 6679095"/>
              <a:gd name="connsiteX14294" fmla="*/ 5291110 w 11737975"/>
              <a:gd name="connsiteY14294" fmla="*/ 2076678 h 6679095"/>
              <a:gd name="connsiteX14295" fmla="*/ 5291952 w 11737975"/>
              <a:gd name="connsiteY14295" fmla="*/ 2062570 h 6679095"/>
              <a:gd name="connsiteX14296" fmla="*/ 5295156 w 11737975"/>
              <a:gd name="connsiteY14296" fmla="*/ 2042507 h 6679095"/>
              <a:gd name="connsiteX14297" fmla="*/ 5283355 w 11737975"/>
              <a:gd name="connsiteY14297" fmla="*/ 2026550 h 6679095"/>
              <a:gd name="connsiteX14298" fmla="*/ 5282785 w 11737975"/>
              <a:gd name="connsiteY14298" fmla="*/ 2021613 h 6679095"/>
              <a:gd name="connsiteX14299" fmla="*/ 5285690 w 11737975"/>
              <a:gd name="connsiteY14299" fmla="*/ 2021108 h 6679095"/>
              <a:gd name="connsiteX14300" fmla="*/ 5282156 w 11737975"/>
              <a:gd name="connsiteY14300" fmla="*/ 2015859 h 6679095"/>
              <a:gd name="connsiteX14301" fmla="*/ 5284994 w 11737975"/>
              <a:gd name="connsiteY14301" fmla="*/ 2010871 h 6679095"/>
              <a:gd name="connsiteX14302" fmla="*/ 5291862 w 11737975"/>
              <a:gd name="connsiteY14302" fmla="*/ 2013791 h 6679095"/>
              <a:gd name="connsiteX14303" fmla="*/ 5295643 w 11737975"/>
              <a:gd name="connsiteY14303" fmla="*/ 1996061 h 6679095"/>
              <a:gd name="connsiteX14304" fmla="*/ 5293985 w 11737975"/>
              <a:gd name="connsiteY14304" fmla="*/ 1994149 h 6679095"/>
              <a:gd name="connsiteX14305" fmla="*/ 5297573 w 11737975"/>
              <a:gd name="connsiteY14305" fmla="*/ 1995220 h 6679095"/>
              <a:gd name="connsiteX14306" fmla="*/ 5307955 w 11737975"/>
              <a:gd name="connsiteY14306" fmla="*/ 1986197 h 6679095"/>
              <a:gd name="connsiteX14307" fmla="*/ 5290286 w 11737975"/>
              <a:gd name="connsiteY14307" fmla="*/ 1979087 h 6679095"/>
              <a:gd name="connsiteX14308" fmla="*/ 5284737 w 11737975"/>
              <a:gd name="connsiteY14308" fmla="*/ 1982793 h 6679095"/>
              <a:gd name="connsiteX14309" fmla="*/ 5285622 w 11737975"/>
              <a:gd name="connsiteY14309" fmla="*/ 1988785 h 6679095"/>
              <a:gd name="connsiteX14310" fmla="*/ 5281275 w 11737975"/>
              <a:gd name="connsiteY14310" fmla="*/ 1987951 h 6679095"/>
              <a:gd name="connsiteX14311" fmla="*/ 5281099 w 11737975"/>
              <a:gd name="connsiteY14311" fmla="*/ 1995264 h 6679095"/>
              <a:gd name="connsiteX14312" fmla="*/ 5280880 w 11737975"/>
              <a:gd name="connsiteY14312" fmla="*/ 1995233 h 6679095"/>
              <a:gd name="connsiteX14313" fmla="*/ 5280703 w 11737975"/>
              <a:gd name="connsiteY14313" fmla="*/ 1997572 h 6679095"/>
              <a:gd name="connsiteX14314" fmla="*/ 5275777 w 11737975"/>
              <a:gd name="connsiteY14314" fmla="*/ 1999256 h 6679095"/>
              <a:gd name="connsiteX14315" fmla="*/ 5271155 w 11737975"/>
              <a:gd name="connsiteY14315" fmla="*/ 2005185 h 6679095"/>
              <a:gd name="connsiteX14316" fmla="*/ 5274844 w 11737975"/>
              <a:gd name="connsiteY14316" fmla="*/ 2012834 h 6679095"/>
              <a:gd name="connsiteX14317" fmla="*/ 5274661 w 11737975"/>
              <a:gd name="connsiteY14317" fmla="*/ 2013060 h 6679095"/>
              <a:gd name="connsiteX14318" fmla="*/ 5260586 w 11737975"/>
              <a:gd name="connsiteY14318" fmla="*/ 2007673 h 6679095"/>
              <a:gd name="connsiteX14319" fmla="*/ 5250332 w 11737975"/>
              <a:gd name="connsiteY14319" fmla="*/ 2005460 h 6679095"/>
              <a:gd name="connsiteX14320" fmla="*/ 5238573 w 11737975"/>
              <a:gd name="connsiteY14320" fmla="*/ 2008315 h 6679095"/>
              <a:gd name="connsiteX14321" fmla="*/ 5231184 w 11737975"/>
              <a:gd name="connsiteY14321" fmla="*/ 2013078 h 6679095"/>
              <a:gd name="connsiteX14322" fmla="*/ 5212827 w 11737975"/>
              <a:gd name="connsiteY14322" fmla="*/ 2040540 h 6679095"/>
              <a:gd name="connsiteX14323" fmla="*/ 5212107 w 11737975"/>
              <a:gd name="connsiteY14323" fmla="*/ 2043492 h 6679095"/>
              <a:gd name="connsiteX14324" fmla="*/ 5205566 w 11737975"/>
              <a:gd name="connsiteY14324" fmla="*/ 2042158 h 6679095"/>
              <a:gd name="connsiteX14325" fmla="*/ 5203158 w 11737975"/>
              <a:gd name="connsiteY14325" fmla="*/ 2043885 h 6679095"/>
              <a:gd name="connsiteX14326" fmla="*/ 5204080 w 11737975"/>
              <a:gd name="connsiteY14326" fmla="*/ 2049013 h 6679095"/>
              <a:gd name="connsiteX14327" fmla="*/ 5209518 w 11737975"/>
              <a:gd name="connsiteY14327" fmla="*/ 2054097 h 6679095"/>
              <a:gd name="connsiteX14328" fmla="*/ 5204689 w 11737975"/>
              <a:gd name="connsiteY14328" fmla="*/ 2073879 h 6679095"/>
              <a:gd name="connsiteX14329" fmla="*/ 5209263 w 11737975"/>
              <a:gd name="connsiteY14329" fmla="*/ 2083012 h 6679095"/>
              <a:gd name="connsiteX14330" fmla="*/ 5206903 w 11737975"/>
              <a:gd name="connsiteY14330" fmla="*/ 2083391 h 6679095"/>
              <a:gd name="connsiteX14331" fmla="*/ 5206072 w 11737975"/>
              <a:gd name="connsiteY14331" fmla="*/ 2081397 h 6679095"/>
              <a:gd name="connsiteX14332" fmla="*/ 5196456 w 11737975"/>
              <a:gd name="connsiteY14332" fmla="*/ 2071277 h 6679095"/>
              <a:gd name="connsiteX14333" fmla="*/ 5201599 w 11737975"/>
              <a:gd name="connsiteY14333" fmla="*/ 2056276 h 6679095"/>
              <a:gd name="connsiteX14334" fmla="*/ 5194740 w 11737975"/>
              <a:gd name="connsiteY14334" fmla="*/ 2013939 h 6679095"/>
              <a:gd name="connsiteX14335" fmla="*/ 5172403 w 11737975"/>
              <a:gd name="connsiteY14335" fmla="*/ 1991002 h 6679095"/>
              <a:gd name="connsiteX14336" fmla="*/ 5169835 w 11737975"/>
              <a:gd name="connsiteY14336" fmla="*/ 1990388 h 6679095"/>
              <a:gd name="connsiteX14337" fmla="*/ 5168830 w 11737975"/>
              <a:gd name="connsiteY14337" fmla="*/ 1988820 h 6679095"/>
              <a:gd name="connsiteX14338" fmla="*/ 5165187 w 11737975"/>
              <a:gd name="connsiteY14338" fmla="*/ 1986785 h 6679095"/>
              <a:gd name="connsiteX14339" fmla="*/ 5164001 w 11737975"/>
              <a:gd name="connsiteY14339" fmla="*/ 1988996 h 6679095"/>
              <a:gd name="connsiteX14340" fmla="*/ 5157151 w 11737975"/>
              <a:gd name="connsiteY14340" fmla="*/ 1987361 h 6679095"/>
              <a:gd name="connsiteX14341" fmla="*/ 5156042 w 11737975"/>
              <a:gd name="connsiteY14341" fmla="*/ 1987579 h 6679095"/>
              <a:gd name="connsiteX14342" fmla="*/ 5145364 w 11737975"/>
              <a:gd name="connsiteY14342" fmla="*/ 1979665 h 6679095"/>
              <a:gd name="connsiteX14343" fmla="*/ 5136639 w 11737975"/>
              <a:gd name="connsiteY14343" fmla="*/ 1988307 h 6679095"/>
              <a:gd name="connsiteX14344" fmla="*/ 5139089 w 11737975"/>
              <a:gd name="connsiteY14344" fmla="*/ 1991712 h 6679095"/>
              <a:gd name="connsiteX14345" fmla="*/ 5138587 w 11737975"/>
              <a:gd name="connsiteY14345" fmla="*/ 1992282 h 6679095"/>
              <a:gd name="connsiteX14346" fmla="*/ 5128332 w 11737975"/>
              <a:gd name="connsiteY14346" fmla="*/ 1983259 h 6679095"/>
              <a:gd name="connsiteX14347" fmla="*/ 5124521 w 11737975"/>
              <a:gd name="connsiteY14347" fmla="*/ 1980401 h 6679095"/>
              <a:gd name="connsiteX14348" fmla="*/ 5128068 w 11737975"/>
              <a:gd name="connsiteY14348" fmla="*/ 1977089 h 6679095"/>
              <a:gd name="connsiteX14349" fmla="*/ 5100499 w 11737975"/>
              <a:gd name="connsiteY14349" fmla="*/ 1923345 h 6679095"/>
              <a:gd name="connsiteX14350" fmla="*/ 5084848 w 11737975"/>
              <a:gd name="connsiteY14350" fmla="*/ 1916506 h 6679095"/>
              <a:gd name="connsiteX14351" fmla="*/ 5088140 w 11737975"/>
              <a:gd name="connsiteY14351" fmla="*/ 1906550 h 6679095"/>
              <a:gd name="connsiteX14352" fmla="*/ 5089997 w 11737975"/>
              <a:gd name="connsiteY14352" fmla="*/ 1910769 h 6679095"/>
              <a:gd name="connsiteX14353" fmla="*/ 5097268 w 11737975"/>
              <a:gd name="connsiteY14353" fmla="*/ 1918310 h 6679095"/>
              <a:gd name="connsiteX14354" fmla="*/ 5101107 w 11737975"/>
              <a:gd name="connsiteY14354" fmla="*/ 1905743 h 6679095"/>
              <a:gd name="connsiteX14355" fmla="*/ 5091938 w 11737975"/>
              <a:gd name="connsiteY14355" fmla="*/ 1895064 h 6679095"/>
              <a:gd name="connsiteX14356" fmla="*/ 5094761 w 11737975"/>
              <a:gd name="connsiteY14356" fmla="*/ 1886526 h 6679095"/>
              <a:gd name="connsiteX14357" fmla="*/ 5129147 w 11737975"/>
              <a:gd name="connsiteY14357" fmla="*/ 1819680 h 6679095"/>
              <a:gd name="connsiteX14358" fmla="*/ 5133678 w 11737975"/>
              <a:gd name="connsiteY14358" fmla="*/ 1782922 h 6679095"/>
              <a:gd name="connsiteX14359" fmla="*/ 5134486 w 11737975"/>
              <a:gd name="connsiteY14359" fmla="*/ 1760233 h 6679095"/>
              <a:gd name="connsiteX14360" fmla="*/ 5143240 w 11737975"/>
              <a:gd name="connsiteY14360" fmla="*/ 1754512 h 6679095"/>
              <a:gd name="connsiteX14361" fmla="*/ 5148881 w 11737975"/>
              <a:gd name="connsiteY14361" fmla="*/ 1747130 h 6679095"/>
              <a:gd name="connsiteX14362" fmla="*/ 5149661 w 11737975"/>
              <a:gd name="connsiteY14362" fmla="*/ 1748515 h 6679095"/>
              <a:gd name="connsiteX14363" fmla="*/ 5158586 w 11737975"/>
              <a:gd name="connsiteY14363" fmla="*/ 1752393 h 6679095"/>
              <a:gd name="connsiteX14364" fmla="*/ 5663904 w 11737975"/>
              <a:gd name="connsiteY14364" fmla="*/ 1740118 h 6679095"/>
              <a:gd name="connsiteX14365" fmla="*/ 5651791 w 11737975"/>
              <a:gd name="connsiteY14365" fmla="*/ 1750958 h 6679095"/>
              <a:gd name="connsiteX14366" fmla="*/ 5649313 w 11737975"/>
              <a:gd name="connsiteY14366" fmla="*/ 1761517 h 6679095"/>
              <a:gd name="connsiteX14367" fmla="*/ 5648602 w 11737975"/>
              <a:gd name="connsiteY14367" fmla="*/ 1761374 h 6679095"/>
              <a:gd name="connsiteX14368" fmla="*/ 5638129 w 11737975"/>
              <a:gd name="connsiteY14368" fmla="*/ 1765615 h 6679095"/>
              <a:gd name="connsiteX14369" fmla="*/ 5637480 w 11737975"/>
              <a:gd name="connsiteY14369" fmla="*/ 1766301 h 6679095"/>
              <a:gd name="connsiteX14370" fmla="*/ 5632420 w 11737975"/>
              <a:gd name="connsiteY14370" fmla="*/ 1762197 h 6679095"/>
              <a:gd name="connsiteX14371" fmla="*/ 5616439 w 11737975"/>
              <a:gd name="connsiteY14371" fmla="*/ 1762406 h 6679095"/>
              <a:gd name="connsiteX14372" fmla="*/ 5619764 w 11737975"/>
              <a:gd name="connsiteY14372" fmla="*/ 1770524 h 6679095"/>
              <a:gd name="connsiteX14373" fmla="*/ 5618455 w 11737975"/>
              <a:gd name="connsiteY14373" fmla="*/ 1772091 h 6679095"/>
              <a:gd name="connsiteX14374" fmla="*/ 5620867 w 11737975"/>
              <a:gd name="connsiteY14374" fmla="*/ 1774358 h 6679095"/>
              <a:gd name="connsiteX14375" fmla="*/ 5619888 w 11737975"/>
              <a:gd name="connsiteY14375" fmla="*/ 1786508 h 6679095"/>
              <a:gd name="connsiteX14376" fmla="*/ 5625851 w 11737975"/>
              <a:gd name="connsiteY14376" fmla="*/ 1792014 h 6679095"/>
              <a:gd name="connsiteX14377" fmla="*/ 5623269 w 11737975"/>
              <a:gd name="connsiteY14377" fmla="*/ 1795049 h 6679095"/>
              <a:gd name="connsiteX14378" fmla="*/ 5615831 w 11737975"/>
              <a:gd name="connsiteY14378" fmla="*/ 1788009 h 6679095"/>
              <a:gd name="connsiteX14379" fmla="*/ 5577816 w 11737975"/>
              <a:gd name="connsiteY14379" fmla="*/ 1773542 h 6679095"/>
              <a:gd name="connsiteX14380" fmla="*/ 5596965 w 11737975"/>
              <a:gd name="connsiteY14380" fmla="*/ 1794729 h 6679095"/>
              <a:gd name="connsiteX14381" fmla="*/ 5610311 w 11737975"/>
              <a:gd name="connsiteY14381" fmla="*/ 1805939 h 6679095"/>
              <a:gd name="connsiteX14382" fmla="*/ 5608793 w 11737975"/>
              <a:gd name="connsiteY14382" fmla="*/ 1807127 h 6679095"/>
              <a:gd name="connsiteX14383" fmla="*/ 5616830 w 11737975"/>
              <a:gd name="connsiteY14383" fmla="*/ 1814866 h 6679095"/>
              <a:gd name="connsiteX14384" fmla="*/ 5617635 w 11737975"/>
              <a:gd name="connsiteY14384" fmla="*/ 1815073 h 6679095"/>
              <a:gd name="connsiteX14385" fmla="*/ 5616222 w 11737975"/>
              <a:gd name="connsiteY14385" fmla="*/ 1821367 h 6679095"/>
              <a:gd name="connsiteX14386" fmla="*/ 5622307 w 11737975"/>
              <a:gd name="connsiteY14386" fmla="*/ 1817558 h 6679095"/>
              <a:gd name="connsiteX14387" fmla="*/ 5622621 w 11737975"/>
              <a:gd name="connsiteY14387" fmla="*/ 1816346 h 6679095"/>
              <a:gd name="connsiteX14388" fmla="*/ 5622739 w 11737975"/>
              <a:gd name="connsiteY14388" fmla="*/ 1816376 h 6679095"/>
              <a:gd name="connsiteX14389" fmla="*/ 5622989 w 11737975"/>
              <a:gd name="connsiteY14389" fmla="*/ 1816587 h 6679095"/>
              <a:gd name="connsiteX14390" fmla="*/ 5623023 w 11737975"/>
              <a:gd name="connsiteY14390" fmla="*/ 1816449 h 6679095"/>
              <a:gd name="connsiteX14391" fmla="*/ 5623746 w 11737975"/>
              <a:gd name="connsiteY14391" fmla="*/ 1816635 h 6679095"/>
              <a:gd name="connsiteX14392" fmla="*/ 5635069 w 11737975"/>
              <a:gd name="connsiteY14392" fmla="*/ 1807105 h 6679095"/>
              <a:gd name="connsiteX14393" fmla="*/ 5637057 w 11737975"/>
              <a:gd name="connsiteY14393" fmla="*/ 1803113 h 6679095"/>
              <a:gd name="connsiteX14394" fmla="*/ 5635393 w 11737975"/>
              <a:gd name="connsiteY14394" fmla="*/ 1808157 h 6679095"/>
              <a:gd name="connsiteX14395" fmla="*/ 5635423 w 11737975"/>
              <a:gd name="connsiteY14395" fmla="*/ 1810380 h 6679095"/>
              <a:gd name="connsiteX14396" fmla="*/ 5635110 w 11737975"/>
              <a:gd name="connsiteY14396" fmla="*/ 1810537 h 6679095"/>
              <a:gd name="connsiteX14397" fmla="*/ 5632262 w 11737975"/>
              <a:gd name="connsiteY14397" fmla="*/ 1814631 h 6679095"/>
              <a:gd name="connsiteX14398" fmla="*/ 5645923 w 11737975"/>
              <a:gd name="connsiteY14398" fmla="*/ 1821922 h 6679095"/>
              <a:gd name="connsiteX14399" fmla="*/ 5644329 w 11737975"/>
              <a:gd name="connsiteY14399" fmla="*/ 1817759 h 6679095"/>
              <a:gd name="connsiteX14400" fmla="*/ 5648455 w 11737975"/>
              <a:gd name="connsiteY14400" fmla="*/ 1818974 h 6679095"/>
              <a:gd name="connsiteX14401" fmla="*/ 5654396 w 11737975"/>
              <a:gd name="connsiteY14401" fmla="*/ 1807947 h 6679095"/>
              <a:gd name="connsiteX14402" fmla="*/ 5646870 w 11737975"/>
              <a:gd name="connsiteY14402" fmla="*/ 1802715 h 6679095"/>
              <a:gd name="connsiteX14403" fmla="*/ 5637789 w 11737975"/>
              <a:gd name="connsiteY14403" fmla="*/ 1801638 h 6679095"/>
              <a:gd name="connsiteX14404" fmla="*/ 5640021 w 11737975"/>
              <a:gd name="connsiteY14404" fmla="*/ 1797151 h 6679095"/>
              <a:gd name="connsiteX14405" fmla="*/ 5662384 w 11737975"/>
              <a:gd name="connsiteY14405" fmla="*/ 1808848 h 6679095"/>
              <a:gd name="connsiteX14406" fmla="*/ 5659209 w 11737975"/>
              <a:gd name="connsiteY14406" fmla="*/ 1818219 h 6679095"/>
              <a:gd name="connsiteX14407" fmla="*/ 5671633 w 11737975"/>
              <a:gd name="connsiteY14407" fmla="*/ 1813358 h 6679095"/>
              <a:gd name="connsiteX14408" fmla="*/ 5669928 w 11737975"/>
              <a:gd name="connsiteY14408" fmla="*/ 1815351 h 6679095"/>
              <a:gd name="connsiteX14409" fmla="*/ 5672658 w 11737975"/>
              <a:gd name="connsiteY14409" fmla="*/ 1821234 h 6679095"/>
              <a:gd name="connsiteX14410" fmla="*/ 5675433 w 11737975"/>
              <a:gd name="connsiteY14410" fmla="*/ 1822600 h 6679095"/>
              <a:gd name="connsiteX14411" fmla="*/ 5674100 w 11737975"/>
              <a:gd name="connsiteY14411" fmla="*/ 1824529 h 6679095"/>
              <a:gd name="connsiteX14412" fmla="*/ 5684091 w 11737975"/>
              <a:gd name="connsiteY14412" fmla="*/ 1829389 h 6679095"/>
              <a:gd name="connsiteX14413" fmla="*/ 5686736 w 11737975"/>
              <a:gd name="connsiteY14413" fmla="*/ 1826657 h 6679095"/>
              <a:gd name="connsiteX14414" fmla="*/ 5690397 w 11737975"/>
              <a:gd name="connsiteY14414" fmla="*/ 1830933 h 6679095"/>
              <a:gd name="connsiteX14415" fmla="*/ 5690029 w 11737975"/>
              <a:gd name="connsiteY14415" fmla="*/ 1823251 h 6679095"/>
              <a:gd name="connsiteX14416" fmla="*/ 5692424 w 11737975"/>
              <a:gd name="connsiteY14416" fmla="*/ 1820776 h 6679095"/>
              <a:gd name="connsiteX14417" fmla="*/ 5689739 w 11737975"/>
              <a:gd name="connsiteY14417" fmla="*/ 1817187 h 6679095"/>
              <a:gd name="connsiteX14418" fmla="*/ 5689611 w 11737975"/>
              <a:gd name="connsiteY14418" fmla="*/ 1814507 h 6679095"/>
              <a:gd name="connsiteX14419" fmla="*/ 5687212 w 11737975"/>
              <a:gd name="connsiteY14419" fmla="*/ 1815959 h 6679095"/>
              <a:gd name="connsiteX14420" fmla="*/ 5679933 w 11737975"/>
              <a:gd name="connsiteY14420" fmla="*/ 1816091 h 6679095"/>
              <a:gd name="connsiteX14421" fmla="*/ 5679451 w 11737975"/>
              <a:gd name="connsiteY14421" fmla="*/ 1816789 h 6679095"/>
              <a:gd name="connsiteX14422" fmla="*/ 5679746 w 11737975"/>
              <a:gd name="connsiteY14422" fmla="*/ 1815207 h 6679095"/>
              <a:gd name="connsiteX14423" fmla="*/ 5674992 w 11737975"/>
              <a:gd name="connsiteY14423" fmla="*/ 1812041 h 6679095"/>
              <a:gd name="connsiteX14424" fmla="*/ 5677552 w 11737975"/>
              <a:gd name="connsiteY14424" fmla="*/ 1811041 h 6679095"/>
              <a:gd name="connsiteX14425" fmla="*/ 5686725 w 11737975"/>
              <a:gd name="connsiteY14425" fmla="*/ 1791266 h 6679095"/>
              <a:gd name="connsiteX14426" fmla="*/ 5666442 w 11737975"/>
              <a:gd name="connsiteY14426" fmla="*/ 1796875 h 6679095"/>
              <a:gd name="connsiteX14427" fmla="*/ 5662664 w 11737975"/>
              <a:gd name="connsiteY14427" fmla="*/ 1808024 h 6679095"/>
              <a:gd name="connsiteX14428" fmla="*/ 5663989 w 11737975"/>
              <a:gd name="connsiteY14428" fmla="*/ 1800076 h 6679095"/>
              <a:gd name="connsiteX14429" fmla="*/ 5661685 w 11737975"/>
              <a:gd name="connsiteY14429" fmla="*/ 1793855 h 6679095"/>
              <a:gd name="connsiteX14430" fmla="*/ 5666293 w 11737975"/>
              <a:gd name="connsiteY14430" fmla="*/ 1788607 h 6679095"/>
              <a:gd name="connsiteX14431" fmla="*/ 5666925 w 11737975"/>
              <a:gd name="connsiteY14431" fmla="*/ 1774776 h 6679095"/>
              <a:gd name="connsiteX14432" fmla="*/ 5662271 w 11737975"/>
              <a:gd name="connsiteY14432" fmla="*/ 1768405 h 6679095"/>
              <a:gd name="connsiteX14433" fmla="*/ 5664275 w 11737975"/>
              <a:gd name="connsiteY14433" fmla="*/ 1761010 h 6679095"/>
              <a:gd name="connsiteX14434" fmla="*/ 5665338 w 11737975"/>
              <a:gd name="connsiteY14434" fmla="*/ 1755399 h 6679095"/>
              <a:gd name="connsiteX14435" fmla="*/ 5666900 w 11737975"/>
              <a:gd name="connsiteY14435" fmla="*/ 1756171 h 6679095"/>
              <a:gd name="connsiteX14436" fmla="*/ 5665494 w 11737975"/>
              <a:gd name="connsiteY14436" fmla="*/ 1745629 h 6679095"/>
              <a:gd name="connsiteX14437" fmla="*/ 5665316 w 11737975"/>
              <a:gd name="connsiteY14437" fmla="*/ 1745806 h 6679095"/>
              <a:gd name="connsiteX14438" fmla="*/ 5642458 w 11737975"/>
              <a:gd name="connsiteY14438" fmla="*/ 1737675 h 6679095"/>
              <a:gd name="connsiteX14439" fmla="*/ 5634910 w 11737975"/>
              <a:gd name="connsiteY14439" fmla="*/ 1739654 h 6679095"/>
              <a:gd name="connsiteX14440" fmla="*/ 5636020 w 11737975"/>
              <a:gd name="connsiteY14440" fmla="*/ 1748348 h 6679095"/>
              <a:gd name="connsiteX14441" fmla="*/ 5643568 w 11737975"/>
              <a:gd name="connsiteY14441" fmla="*/ 1746369 h 6679095"/>
              <a:gd name="connsiteX14442" fmla="*/ 5642458 w 11737975"/>
              <a:gd name="connsiteY14442" fmla="*/ 1737675 h 6679095"/>
              <a:gd name="connsiteX14443" fmla="*/ 6225677 w 11737975"/>
              <a:gd name="connsiteY14443" fmla="*/ 1734730 h 6679095"/>
              <a:gd name="connsiteX14444" fmla="*/ 6204136 w 11737975"/>
              <a:gd name="connsiteY14444" fmla="*/ 1738960 h 6679095"/>
              <a:gd name="connsiteX14445" fmla="*/ 6242912 w 11737975"/>
              <a:gd name="connsiteY14445" fmla="*/ 1748886 h 6679095"/>
              <a:gd name="connsiteX14446" fmla="*/ 6225677 w 11737975"/>
              <a:gd name="connsiteY14446" fmla="*/ 1734730 h 6679095"/>
              <a:gd name="connsiteX14447" fmla="*/ 5583834 w 11737975"/>
              <a:gd name="connsiteY14447" fmla="*/ 1733359 h 6679095"/>
              <a:gd name="connsiteX14448" fmla="*/ 5580586 w 11737975"/>
              <a:gd name="connsiteY14448" fmla="*/ 1740286 h 6679095"/>
              <a:gd name="connsiteX14449" fmla="*/ 5574040 w 11737975"/>
              <a:gd name="connsiteY14449" fmla="*/ 1736674 h 6679095"/>
              <a:gd name="connsiteX14450" fmla="*/ 5558103 w 11737975"/>
              <a:gd name="connsiteY14450" fmla="*/ 1739307 h 6679095"/>
              <a:gd name="connsiteX14451" fmla="*/ 5562414 w 11737975"/>
              <a:gd name="connsiteY14451" fmla="*/ 1747625 h 6679095"/>
              <a:gd name="connsiteX14452" fmla="*/ 5565223 w 11737975"/>
              <a:gd name="connsiteY14452" fmla="*/ 1748565 h 6679095"/>
              <a:gd name="connsiteX14453" fmla="*/ 5564226 w 11737975"/>
              <a:gd name="connsiteY14453" fmla="*/ 1749128 h 6679095"/>
              <a:gd name="connsiteX14454" fmla="*/ 5578809 w 11737975"/>
              <a:gd name="connsiteY14454" fmla="*/ 1759196 h 6679095"/>
              <a:gd name="connsiteX14455" fmla="*/ 5579155 w 11737975"/>
              <a:gd name="connsiteY14455" fmla="*/ 1754631 h 6679095"/>
              <a:gd name="connsiteX14456" fmla="*/ 5585242 w 11737975"/>
              <a:gd name="connsiteY14456" fmla="*/ 1745750 h 6679095"/>
              <a:gd name="connsiteX14457" fmla="*/ 5583834 w 11737975"/>
              <a:gd name="connsiteY14457" fmla="*/ 1733359 h 6679095"/>
              <a:gd name="connsiteX14458" fmla="*/ 5843129 w 11737975"/>
              <a:gd name="connsiteY14458" fmla="*/ 1727566 h 6679095"/>
              <a:gd name="connsiteX14459" fmla="*/ 5820801 w 11737975"/>
              <a:gd name="connsiteY14459" fmla="*/ 1776041 h 6679095"/>
              <a:gd name="connsiteX14460" fmla="*/ 5843129 w 11737975"/>
              <a:gd name="connsiteY14460" fmla="*/ 1727566 h 6679095"/>
              <a:gd name="connsiteX14461" fmla="*/ 6189781 w 11737975"/>
              <a:gd name="connsiteY14461" fmla="*/ 1724575 h 6679095"/>
              <a:gd name="connsiteX14462" fmla="*/ 6175674 w 11737975"/>
              <a:gd name="connsiteY14462" fmla="*/ 1727757 h 6679095"/>
              <a:gd name="connsiteX14463" fmla="*/ 6173715 w 11737975"/>
              <a:gd name="connsiteY14463" fmla="*/ 1734638 h 6679095"/>
              <a:gd name="connsiteX14464" fmla="*/ 6200474 w 11737975"/>
              <a:gd name="connsiteY14464" fmla="*/ 1733828 h 6679095"/>
              <a:gd name="connsiteX14465" fmla="*/ 6196315 w 11737975"/>
              <a:gd name="connsiteY14465" fmla="*/ 1726444 h 6679095"/>
              <a:gd name="connsiteX14466" fmla="*/ 6189781 w 11737975"/>
              <a:gd name="connsiteY14466" fmla="*/ 1724575 h 6679095"/>
              <a:gd name="connsiteX14467" fmla="*/ 6472239 w 11737975"/>
              <a:gd name="connsiteY14467" fmla="*/ 1719454 h 6679095"/>
              <a:gd name="connsiteX14468" fmla="*/ 6463875 w 11737975"/>
              <a:gd name="connsiteY14468" fmla="*/ 1725810 h 6679095"/>
              <a:gd name="connsiteX14469" fmla="*/ 6459372 w 11737975"/>
              <a:gd name="connsiteY14469" fmla="*/ 1732721 h 6679095"/>
              <a:gd name="connsiteX14470" fmla="*/ 6461168 w 11737975"/>
              <a:gd name="connsiteY14470" fmla="*/ 1738239 h 6679095"/>
              <a:gd name="connsiteX14471" fmla="*/ 6476344 w 11737975"/>
              <a:gd name="connsiteY14471" fmla="*/ 1731825 h 6679095"/>
              <a:gd name="connsiteX14472" fmla="*/ 6477494 w 11737975"/>
              <a:gd name="connsiteY14472" fmla="*/ 1726758 h 6679095"/>
              <a:gd name="connsiteX14473" fmla="*/ 6472239 w 11737975"/>
              <a:gd name="connsiteY14473" fmla="*/ 1719454 h 6679095"/>
              <a:gd name="connsiteX14474" fmla="*/ 1925231 w 11737975"/>
              <a:gd name="connsiteY14474" fmla="*/ 1718479 h 6679095"/>
              <a:gd name="connsiteX14475" fmla="*/ 1922736 w 11737975"/>
              <a:gd name="connsiteY14475" fmla="*/ 1733845 h 6679095"/>
              <a:gd name="connsiteX14476" fmla="*/ 1925231 w 11737975"/>
              <a:gd name="connsiteY14476" fmla="*/ 1718479 h 6679095"/>
              <a:gd name="connsiteX14477" fmla="*/ 5627725 w 11737975"/>
              <a:gd name="connsiteY14477" fmla="*/ 1717001 h 6679095"/>
              <a:gd name="connsiteX14478" fmla="*/ 5617717 w 11737975"/>
              <a:gd name="connsiteY14478" fmla="*/ 1723296 h 6679095"/>
              <a:gd name="connsiteX14479" fmla="*/ 5632988 w 11737975"/>
              <a:gd name="connsiteY14479" fmla="*/ 1725561 h 6679095"/>
              <a:gd name="connsiteX14480" fmla="*/ 5627725 w 11737975"/>
              <a:gd name="connsiteY14480" fmla="*/ 1717001 h 6679095"/>
              <a:gd name="connsiteX14481" fmla="*/ 5213373 w 11737975"/>
              <a:gd name="connsiteY14481" fmla="*/ 1712023 h 6679095"/>
              <a:gd name="connsiteX14482" fmla="*/ 5211020 w 11737975"/>
              <a:gd name="connsiteY14482" fmla="*/ 1716127 h 6679095"/>
              <a:gd name="connsiteX14483" fmla="*/ 5219310 w 11737975"/>
              <a:gd name="connsiteY14483" fmla="*/ 1724321 h 6679095"/>
              <a:gd name="connsiteX14484" fmla="*/ 5223207 w 11737975"/>
              <a:gd name="connsiteY14484" fmla="*/ 1712644 h 6679095"/>
              <a:gd name="connsiteX14485" fmla="*/ 5213373 w 11737975"/>
              <a:gd name="connsiteY14485" fmla="*/ 1712023 h 6679095"/>
              <a:gd name="connsiteX14486" fmla="*/ 5794626 w 11737975"/>
              <a:gd name="connsiteY14486" fmla="*/ 1711569 h 6679095"/>
              <a:gd name="connsiteX14487" fmla="*/ 5803403 w 11737975"/>
              <a:gd name="connsiteY14487" fmla="*/ 1725978 h 6679095"/>
              <a:gd name="connsiteX14488" fmla="*/ 5794626 w 11737975"/>
              <a:gd name="connsiteY14488" fmla="*/ 1711569 h 6679095"/>
              <a:gd name="connsiteX14489" fmla="*/ 5592142 w 11737975"/>
              <a:gd name="connsiteY14489" fmla="*/ 1711528 h 6679095"/>
              <a:gd name="connsiteX14490" fmla="*/ 5581654 w 11737975"/>
              <a:gd name="connsiteY14490" fmla="*/ 1714877 h 6679095"/>
              <a:gd name="connsiteX14491" fmla="*/ 5595928 w 11737975"/>
              <a:gd name="connsiteY14491" fmla="*/ 1735790 h 6679095"/>
              <a:gd name="connsiteX14492" fmla="*/ 5602054 w 11737975"/>
              <a:gd name="connsiteY14492" fmla="*/ 1737555 h 6679095"/>
              <a:gd name="connsiteX14493" fmla="*/ 5592142 w 11737975"/>
              <a:gd name="connsiteY14493" fmla="*/ 1711528 h 6679095"/>
              <a:gd name="connsiteX14494" fmla="*/ 5720273 w 11737975"/>
              <a:gd name="connsiteY14494" fmla="*/ 1708953 h 6679095"/>
              <a:gd name="connsiteX14495" fmla="*/ 5717095 w 11737975"/>
              <a:gd name="connsiteY14495" fmla="*/ 1712694 h 6679095"/>
              <a:gd name="connsiteX14496" fmla="*/ 5721180 w 11737975"/>
              <a:gd name="connsiteY14496" fmla="*/ 1717693 h 6679095"/>
              <a:gd name="connsiteX14497" fmla="*/ 5720273 w 11737975"/>
              <a:gd name="connsiteY14497" fmla="*/ 1708953 h 6679095"/>
              <a:gd name="connsiteX14498" fmla="*/ 5684530 w 11737975"/>
              <a:gd name="connsiteY14498" fmla="*/ 1702957 h 6679095"/>
              <a:gd name="connsiteX14499" fmla="*/ 5682601 w 11737975"/>
              <a:gd name="connsiteY14499" fmla="*/ 1703524 h 6679095"/>
              <a:gd name="connsiteX14500" fmla="*/ 5674246 w 11737975"/>
              <a:gd name="connsiteY14500" fmla="*/ 1703364 h 6679095"/>
              <a:gd name="connsiteX14501" fmla="*/ 5674892 w 11737975"/>
              <a:gd name="connsiteY14501" fmla="*/ 1711268 h 6679095"/>
              <a:gd name="connsiteX14502" fmla="*/ 5673539 w 11737975"/>
              <a:gd name="connsiteY14502" fmla="*/ 1714951 h 6679095"/>
              <a:gd name="connsiteX14503" fmla="*/ 5678617 w 11737975"/>
              <a:gd name="connsiteY14503" fmla="*/ 1725229 h 6679095"/>
              <a:gd name="connsiteX14504" fmla="*/ 5676049 w 11737975"/>
              <a:gd name="connsiteY14504" fmla="*/ 1726837 h 6679095"/>
              <a:gd name="connsiteX14505" fmla="*/ 5667232 w 11737975"/>
              <a:gd name="connsiteY14505" fmla="*/ 1738668 h 6679095"/>
              <a:gd name="connsiteX14506" fmla="*/ 5670316 w 11737975"/>
              <a:gd name="connsiteY14506" fmla="*/ 1748692 h 6679095"/>
              <a:gd name="connsiteX14507" fmla="*/ 5688772 w 11737975"/>
              <a:gd name="connsiteY14507" fmla="*/ 1735554 h 6679095"/>
              <a:gd name="connsiteX14508" fmla="*/ 5687574 w 11737975"/>
              <a:gd name="connsiteY14508" fmla="*/ 1741321 h 6679095"/>
              <a:gd name="connsiteX14509" fmla="*/ 5698683 w 11737975"/>
              <a:gd name="connsiteY14509" fmla="*/ 1763567 h 6679095"/>
              <a:gd name="connsiteX14510" fmla="*/ 5703452 w 11737975"/>
              <a:gd name="connsiteY14510" fmla="*/ 1757182 h 6679095"/>
              <a:gd name="connsiteX14511" fmla="*/ 5707040 w 11737975"/>
              <a:gd name="connsiteY14511" fmla="*/ 1761262 h 6679095"/>
              <a:gd name="connsiteX14512" fmla="*/ 5712679 w 11737975"/>
              <a:gd name="connsiteY14512" fmla="*/ 1746007 h 6679095"/>
              <a:gd name="connsiteX14513" fmla="*/ 5704191 w 11737975"/>
              <a:gd name="connsiteY14513" fmla="*/ 1755704 h 6679095"/>
              <a:gd name="connsiteX14514" fmla="*/ 5704127 w 11737975"/>
              <a:gd name="connsiteY14514" fmla="*/ 1745082 h 6679095"/>
              <a:gd name="connsiteX14515" fmla="*/ 5698337 w 11737975"/>
              <a:gd name="connsiteY14515" fmla="*/ 1721743 h 6679095"/>
              <a:gd name="connsiteX14516" fmla="*/ 5689956 w 11737975"/>
              <a:gd name="connsiteY14516" fmla="*/ 1729860 h 6679095"/>
              <a:gd name="connsiteX14517" fmla="*/ 5689923 w 11737975"/>
              <a:gd name="connsiteY14517" fmla="*/ 1730019 h 6679095"/>
              <a:gd name="connsiteX14518" fmla="*/ 5689541 w 11737975"/>
              <a:gd name="connsiteY14518" fmla="*/ 1729258 h 6679095"/>
              <a:gd name="connsiteX14519" fmla="*/ 5681582 w 11737975"/>
              <a:gd name="connsiteY14519" fmla="*/ 1725068 h 6679095"/>
              <a:gd name="connsiteX14520" fmla="*/ 5688081 w 11737975"/>
              <a:gd name="connsiteY14520" fmla="*/ 1722492 h 6679095"/>
              <a:gd name="connsiteX14521" fmla="*/ 5691513 w 11737975"/>
              <a:gd name="connsiteY14521" fmla="*/ 1713732 h 6679095"/>
              <a:gd name="connsiteX14522" fmla="*/ 5690167 w 11737975"/>
              <a:gd name="connsiteY14522" fmla="*/ 1711655 h 6679095"/>
              <a:gd name="connsiteX14523" fmla="*/ 5691820 w 11737975"/>
              <a:gd name="connsiteY14523" fmla="*/ 1703702 h 6679095"/>
              <a:gd name="connsiteX14524" fmla="*/ 5684926 w 11737975"/>
              <a:gd name="connsiteY14524" fmla="*/ 1703569 h 6679095"/>
              <a:gd name="connsiteX14525" fmla="*/ 5845249 w 11737975"/>
              <a:gd name="connsiteY14525" fmla="*/ 1701763 h 6679095"/>
              <a:gd name="connsiteX14526" fmla="*/ 5836203 w 11737975"/>
              <a:gd name="connsiteY14526" fmla="*/ 1711103 h 6679095"/>
              <a:gd name="connsiteX14527" fmla="*/ 5838451 w 11737975"/>
              <a:gd name="connsiteY14527" fmla="*/ 1714708 h 6679095"/>
              <a:gd name="connsiteX14528" fmla="*/ 5848709 w 11737975"/>
              <a:gd name="connsiteY14528" fmla="*/ 1705629 h 6679095"/>
              <a:gd name="connsiteX14529" fmla="*/ 5845249 w 11737975"/>
              <a:gd name="connsiteY14529" fmla="*/ 1701763 h 6679095"/>
              <a:gd name="connsiteX14530" fmla="*/ 6476085 w 11737975"/>
              <a:gd name="connsiteY14530" fmla="*/ 1701386 h 6679095"/>
              <a:gd name="connsiteX14531" fmla="*/ 6465075 w 11737975"/>
              <a:gd name="connsiteY14531" fmla="*/ 1706018 h 6679095"/>
              <a:gd name="connsiteX14532" fmla="*/ 6465226 w 11737975"/>
              <a:gd name="connsiteY14532" fmla="*/ 1713388 h 6679095"/>
              <a:gd name="connsiteX14533" fmla="*/ 6488430 w 11737975"/>
              <a:gd name="connsiteY14533" fmla="*/ 1702792 h 6679095"/>
              <a:gd name="connsiteX14534" fmla="*/ 6476085 w 11737975"/>
              <a:gd name="connsiteY14534" fmla="*/ 1701386 h 6679095"/>
              <a:gd name="connsiteX14535" fmla="*/ 5808421 w 11737975"/>
              <a:gd name="connsiteY14535" fmla="*/ 1696434 h 6679095"/>
              <a:gd name="connsiteX14536" fmla="*/ 5793612 w 11737975"/>
              <a:gd name="connsiteY14536" fmla="*/ 1705116 h 6679095"/>
              <a:gd name="connsiteX14537" fmla="*/ 5813728 w 11737975"/>
              <a:gd name="connsiteY14537" fmla="*/ 1699484 h 6679095"/>
              <a:gd name="connsiteX14538" fmla="*/ 5808421 w 11737975"/>
              <a:gd name="connsiteY14538" fmla="*/ 1696434 h 6679095"/>
              <a:gd name="connsiteX14539" fmla="*/ 5624505 w 11737975"/>
              <a:gd name="connsiteY14539" fmla="*/ 1695914 h 6679095"/>
              <a:gd name="connsiteX14540" fmla="*/ 5616098 w 11737975"/>
              <a:gd name="connsiteY14540" fmla="*/ 1710381 h 6679095"/>
              <a:gd name="connsiteX14541" fmla="*/ 5624505 w 11737975"/>
              <a:gd name="connsiteY14541" fmla="*/ 1695914 h 6679095"/>
              <a:gd name="connsiteX14542" fmla="*/ 5211352 w 11737975"/>
              <a:gd name="connsiteY14542" fmla="*/ 1694366 h 6679095"/>
              <a:gd name="connsiteX14543" fmla="*/ 5201519 w 11737975"/>
              <a:gd name="connsiteY14543" fmla="*/ 1700779 h 6679095"/>
              <a:gd name="connsiteX14544" fmla="*/ 5201177 w 11737975"/>
              <a:gd name="connsiteY14544" fmla="*/ 1703902 h 6679095"/>
              <a:gd name="connsiteX14545" fmla="*/ 5216628 w 11737975"/>
              <a:gd name="connsiteY14545" fmla="*/ 1708925 h 6679095"/>
              <a:gd name="connsiteX14546" fmla="*/ 5211352 w 11737975"/>
              <a:gd name="connsiteY14546" fmla="*/ 1694366 h 6679095"/>
              <a:gd name="connsiteX14547" fmla="*/ 5162915 w 11737975"/>
              <a:gd name="connsiteY14547" fmla="*/ 1693411 h 6679095"/>
              <a:gd name="connsiteX14548" fmla="*/ 5156302 w 11737975"/>
              <a:gd name="connsiteY14548" fmla="*/ 1709364 h 6679095"/>
              <a:gd name="connsiteX14549" fmla="*/ 5159848 w 11737975"/>
              <a:gd name="connsiteY14549" fmla="*/ 1718083 h 6679095"/>
              <a:gd name="connsiteX14550" fmla="*/ 5178469 w 11737975"/>
              <a:gd name="connsiteY14550" fmla="*/ 1702299 h 6679095"/>
              <a:gd name="connsiteX14551" fmla="*/ 5162915 w 11737975"/>
              <a:gd name="connsiteY14551" fmla="*/ 1693411 h 6679095"/>
              <a:gd name="connsiteX14552" fmla="*/ 1844167 w 11737975"/>
              <a:gd name="connsiteY14552" fmla="*/ 1689991 h 6679095"/>
              <a:gd name="connsiteX14553" fmla="*/ 1842607 w 11737975"/>
              <a:gd name="connsiteY14553" fmla="*/ 1690327 h 6679095"/>
              <a:gd name="connsiteX14554" fmla="*/ 1837061 w 11737975"/>
              <a:gd name="connsiteY14554" fmla="*/ 1694854 h 6679095"/>
              <a:gd name="connsiteX14555" fmla="*/ 1832125 w 11737975"/>
              <a:gd name="connsiteY14555" fmla="*/ 1725596 h 6679095"/>
              <a:gd name="connsiteX14556" fmla="*/ 1841681 w 11737975"/>
              <a:gd name="connsiteY14556" fmla="*/ 1696092 h 6679095"/>
              <a:gd name="connsiteX14557" fmla="*/ 1844167 w 11737975"/>
              <a:gd name="connsiteY14557" fmla="*/ 1689991 h 6679095"/>
              <a:gd name="connsiteX14558" fmla="*/ 1856346 w 11737975"/>
              <a:gd name="connsiteY14558" fmla="*/ 1683986 h 6679095"/>
              <a:gd name="connsiteX14559" fmla="*/ 1850815 w 11737975"/>
              <a:gd name="connsiteY14559" fmla="*/ 1698540 h 6679095"/>
              <a:gd name="connsiteX14560" fmla="*/ 1848329 w 11737975"/>
              <a:gd name="connsiteY14560" fmla="*/ 1713907 h 6679095"/>
              <a:gd name="connsiteX14561" fmla="*/ 1849849 w 11737975"/>
              <a:gd name="connsiteY14561" fmla="*/ 1714314 h 6679095"/>
              <a:gd name="connsiteX14562" fmla="*/ 1847363 w 11737975"/>
              <a:gd name="connsiteY14562" fmla="*/ 1729679 h 6679095"/>
              <a:gd name="connsiteX14563" fmla="*/ 1848884 w 11737975"/>
              <a:gd name="connsiteY14563" fmla="*/ 1730086 h 6679095"/>
              <a:gd name="connsiteX14564" fmla="*/ 1869624 w 11737975"/>
              <a:gd name="connsiteY14564" fmla="*/ 1719613 h 6679095"/>
              <a:gd name="connsiteX14565" fmla="*/ 1876675 w 11737975"/>
              <a:gd name="connsiteY14565" fmla="*/ 1705468 h 6679095"/>
              <a:gd name="connsiteX14566" fmla="*/ 1879162 w 11737975"/>
              <a:gd name="connsiteY14566" fmla="*/ 1690100 h 6679095"/>
              <a:gd name="connsiteX14567" fmla="*/ 1855379 w 11737975"/>
              <a:gd name="connsiteY14567" fmla="*/ 1699763 h 6679095"/>
              <a:gd name="connsiteX14568" fmla="*/ 1856346 w 11737975"/>
              <a:gd name="connsiteY14568" fmla="*/ 1683986 h 6679095"/>
              <a:gd name="connsiteX14569" fmla="*/ 5168097 w 11737975"/>
              <a:gd name="connsiteY14569" fmla="*/ 1679379 h 6679095"/>
              <a:gd name="connsiteX14570" fmla="*/ 5166767 w 11737975"/>
              <a:gd name="connsiteY14570" fmla="*/ 1680841 h 6679095"/>
              <a:gd name="connsiteX14571" fmla="*/ 5175073 w 11737975"/>
              <a:gd name="connsiteY14571" fmla="*/ 1688962 h 6679095"/>
              <a:gd name="connsiteX14572" fmla="*/ 5168097 w 11737975"/>
              <a:gd name="connsiteY14572" fmla="*/ 1679379 h 6679095"/>
              <a:gd name="connsiteX14573" fmla="*/ 5804085 w 11737975"/>
              <a:gd name="connsiteY14573" fmla="*/ 1675705 h 6679095"/>
              <a:gd name="connsiteX14574" fmla="*/ 5797888 w 11737975"/>
              <a:gd name="connsiteY14574" fmla="*/ 1680548 h 6679095"/>
              <a:gd name="connsiteX14575" fmla="*/ 5809008 w 11737975"/>
              <a:gd name="connsiteY14575" fmla="*/ 1676968 h 6679095"/>
              <a:gd name="connsiteX14576" fmla="*/ 5804085 w 11737975"/>
              <a:gd name="connsiteY14576" fmla="*/ 1675705 h 6679095"/>
              <a:gd name="connsiteX14577" fmla="*/ 5433263 w 11737975"/>
              <a:gd name="connsiteY14577" fmla="*/ 1669078 h 6679095"/>
              <a:gd name="connsiteX14578" fmla="*/ 5433459 w 11737975"/>
              <a:gd name="connsiteY14578" fmla="*/ 1671463 h 6679095"/>
              <a:gd name="connsiteX14579" fmla="*/ 5431446 w 11737975"/>
              <a:gd name="connsiteY14579" fmla="*/ 1671283 h 6679095"/>
              <a:gd name="connsiteX14580" fmla="*/ 6226578 w 11737975"/>
              <a:gd name="connsiteY14580" fmla="*/ 1667914 h 6679095"/>
              <a:gd name="connsiteX14581" fmla="*/ 6211653 w 11737975"/>
              <a:gd name="connsiteY14581" fmla="*/ 1673136 h 6679095"/>
              <a:gd name="connsiteX14582" fmla="*/ 6213515 w 11737975"/>
              <a:gd name="connsiteY14582" fmla="*/ 1686152 h 6679095"/>
              <a:gd name="connsiteX14583" fmla="*/ 6217893 w 11737975"/>
              <a:gd name="connsiteY14583" fmla="*/ 1686379 h 6679095"/>
              <a:gd name="connsiteX14584" fmla="*/ 6221714 w 11737975"/>
              <a:gd name="connsiteY14584" fmla="*/ 1692175 h 6679095"/>
              <a:gd name="connsiteX14585" fmla="*/ 6228454 w 11737975"/>
              <a:gd name="connsiteY14585" fmla="*/ 1687020 h 6679095"/>
              <a:gd name="connsiteX14586" fmla="*/ 6227820 w 11737975"/>
              <a:gd name="connsiteY14586" fmla="*/ 1686393 h 6679095"/>
              <a:gd name="connsiteX14587" fmla="*/ 6238620 w 11737975"/>
              <a:gd name="connsiteY14587" fmla="*/ 1681873 h 6679095"/>
              <a:gd name="connsiteX14588" fmla="*/ 6226578 w 11737975"/>
              <a:gd name="connsiteY14588" fmla="*/ 1667914 h 6679095"/>
              <a:gd name="connsiteX14589" fmla="*/ 5348782 w 11737975"/>
              <a:gd name="connsiteY14589" fmla="*/ 1662323 h 6679095"/>
              <a:gd name="connsiteX14590" fmla="*/ 5346210 w 11737975"/>
              <a:gd name="connsiteY14590" fmla="*/ 1664750 h 6679095"/>
              <a:gd name="connsiteX14591" fmla="*/ 5347268 w 11737975"/>
              <a:gd name="connsiteY14591" fmla="*/ 1671461 h 6679095"/>
              <a:gd name="connsiteX14592" fmla="*/ 5353233 w 11737975"/>
              <a:gd name="connsiteY14592" fmla="*/ 1672654 h 6679095"/>
              <a:gd name="connsiteX14593" fmla="*/ 5352039 w 11737975"/>
              <a:gd name="connsiteY14593" fmla="*/ 1674362 h 6679095"/>
              <a:gd name="connsiteX14594" fmla="*/ 5353217 w 11737975"/>
              <a:gd name="connsiteY14594" fmla="*/ 1678862 h 6679095"/>
              <a:gd name="connsiteX14595" fmla="*/ 5359156 w 11737975"/>
              <a:gd name="connsiteY14595" fmla="*/ 1680157 h 6679095"/>
              <a:gd name="connsiteX14596" fmla="*/ 5363715 w 11737975"/>
              <a:gd name="connsiteY14596" fmla="*/ 1673499 h 6679095"/>
              <a:gd name="connsiteX14597" fmla="*/ 5360737 w 11737975"/>
              <a:gd name="connsiteY14597" fmla="*/ 1665949 h 6679095"/>
              <a:gd name="connsiteX14598" fmla="*/ 5360631 w 11737975"/>
              <a:gd name="connsiteY14598" fmla="*/ 1664458 h 6679095"/>
              <a:gd name="connsiteX14599" fmla="*/ 5348782 w 11737975"/>
              <a:gd name="connsiteY14599" fmla="*/ 1662323 h 6679095"/>
              <a:gd name="connsiteX14600" fmla="*/ 5618977 w 11737975"/>
              <a:gd name="connsiteY14600" fmla="*/ 1660266 h 6679095"/>
              <a:gd name="connsiteX14601" fmla="*/ 5620272 w 11737975"/>
              <a:gd name="connsiteY14601" fmla="*/ 1668293 h 6679095"/>
              <a:gd name="connsiteX14602" fmla="*/ 5605363 w 11737975"/>
              <a:gd name="connsiteY14602" fmla="*/ 1666485 h 6679095"/>
              <a:gd name="connsiteX14603" fmla="*/ 5610141 w 11737975"/>
              <a:gd name="connsiteY14603" fmla="*/ 1674479 h 6679095"/>
              <a:gd name="connsiteX14604" fmla="*/ 5615765 w 11737975"/>
              <a:gd name="connsiteY14604" fmla="*/ 1676433 h 6679095"/>
              <a:gd name="connsiteX14605" fmla="*/ 5613079 w 11737975"/>
              <a:gd name="connsiteY14605" fmla="*/ 1678622 h 6679095"/>
              <a:gd name="connsiteX14606" fmla="*/ 5610446 w 11737975"/>
              <a:gd name="connsiteY14606" fmla="*/ 1681461 h 6679095"/>
              <a:gd name="connsiteX14607" fmla="*/ 5609900 w 11737975"/>
              <a:gd name="connsiteY14607" fmla="*/ 1680335 h 6679095"/>
              <a:gd name="connsiteX14608" fmla="*/ 5584341 w 11737975"/>
              <a:gd name="connsiteY14608" fmla="*/ 1699108 h 6679095"/>
              <a:gd name="connsiteX14609" fmla="*/ 5588838 w 11737975"/>
              <a:gd name="connsiteY14609" fmla="*/ 1706964 h 6679095"/>
              <a:gd name="connsiteX14610" fmla="*/ 5598602 w 11737975"/>
              <a:gd name="connsiteY14610" fmla="*/ 1708346 h 6679095"/>
              <a:gd name="connsiteX14611" fmla="*/ 5601036 w 11737975"/>
              <a:gd name="connsiteY14611" fmla="*/ 1707154 h 6679095"/>
              <a:gd name="connsiteX14612" fmla="*/ 5601099 w 11737975"/>
              <a:gd name="connsiteY14612" fmla="*/ 1707293 h 6679095"/>
              <a:gd name="connsiteX14613" fmla="*/ 5600970 w 11737975"/>
              <a:gd name="connsiteY14613" fmla="*/ 1707448 h 6679095"/>
              <a:gd name="connsiteX14614" fmla="*/ 5601322 w 11737975"/>
              <a:gd name="connsiteY14614" fmla="*/ 1707791 h 6679095"/>
              <a:gd name="connsiteX14615" fmla="*/ 5601406 w 11737975"/>
              <a:gd name="connsiteY14615" fmla="*/ 1707981 h 6679095"/>
              <a:gd name="connsiteX14616" fmla="*/ 5601478 w 11737975"/>
              <a:gd name="connsiteY14616" fmla="*/ 1707943 h 6679095"/>
              <a:gd name="connsiteX14617" fmla="*/ 5606113 w 11737975"/>
              <a:gd name="connsiteY14617" fmla="*/ 1712460 h 6679095"/>
              <a:gd name="connsiteX14618" fmla="*/ 5610070 w 11737975"/>
              <a:gd name="connsiteY14618" fmla="*/ 1703984 h 6679095"/>
              <a:gd name="connsiteX14619" fmla="*/ 5609592 w 11737975"/>
              <a:gd name="connsiteY14619" fmla="*/ 1703799 h 6679095"/>
              <a:gd name="connsiteX14620" fmla="*/ 5620967 w 11737975"/>
              <a:gd name="connsiteY14620" fmla="*/ 1697989 h 6679095"/>
              <a:gd name="connsiteX14621" fmla="*/ 5626340 w 11737975"/>
              <a:gd name="connsiteY14621" fmla="*/ 1688627 h 6679095"/>
              <a:gd name="connsiteX14622" fmla="*/ 5625247 w 11737975"/>
              <a:gd name="connsiteY14622" fmla="*/ 1684609 h 6679095"/>
              <a:gd name="connsiteX14623" fmla="*/ 5631085 w 11737975"/>
              <a:gd name="connsiteY14623" fmla="*/ 1687933 h 6679095"/>
              <a:gd name="connsiteX14624" fmla="*/ 5633469 w 11737975"/>
              <a:gd name="connsiteY14624" fmla="*/ 1687590 h 6679095"/>
              <a:gd name="connsiteX14625" fmla="*/ 5633610 w 11737975"/>
              <a:gd name="connsiteY14625" fmla="*/ 1715454 h 6679095"/>
              <a:gd name="connsiteX14626" fmla="*/ 5656391 w 11737975"/>
              <a:gd name="connsiteY14626" fmla="*/ 1695110 h 6679095"/>
              <a:gd name="connsiteX14627" fmla="*/ 5654900 w 11737975"/>
              <a:gd name="connsiteY14627" fmla="*/ 1677466 h 6679095"/>
              <a:gd name="connsiteX14628" fmla="*/ 5642332 w 11737975"/>
              <a:gd name="connsiteY14628" fmla="*/ 1677524 h 6679095"/>
              <a:gd name="connsiteX14629" fmla="*/ 5640290 w 11737975"/>
              <a:gd name="connsiteY14629" fmla="*/ 1679598 h 6679095"/>
              <a:gd name="connsiteX14630" fmla="*/ 5641796 w 11737975"/>
              <a:gd name="connsiteY14630" fmla="*/ 1671743 h 6679095"/>
              <a:gd name="connsiteX14631" fmla="*/ 5631553 w 11737975"/>
              <a:gd name="connsiteY14631" fmla="*/ 1662605 h 6679095"/>
              <a:gd name="connsiteX14632" fmla="*/ 5627834 w 11737975"/>
              <a:gd name="connsiteY14632" fmla="*/ 1667512 h 6679095"/>
              <a:gd name="connsiteX14633" fmla="*/ 6217010 w 11737975"/>
              <a:gd name="connsiteY14633" fmla="*/ 1655613 h 6679095"/>
              <a:gd name="connsiteX14634" fmla="*/ 6186378 w 11737975"/>
              <a:gd name="connsiteY14634" fmla="*/ 1667756 h 6679095"/>
              <a:gd name="connsiteX14635" fmla="*/ 6192171 w 11737975"/>
              <a:gd name="connsiteY14635" fmla="*/ 1670474 h 6679095"/>
              <a:gd name="connsiteX14636" fmla="*/ 6194162 w 11737975"/>
              <a:gd name="connsiteY14636" fmla="*/ 1670923 h 6679095"/>
              <a:gd name="connsiteX14637" fmla="*/ 6190332 w 11737975"/>
              <a:gd name="connsiteY14637" fmla="*/ 1673331 h 6679095"/>
              <a:gd name="connsiteX14638" fmla="*/ 6188769 w 11737975"/>
              <a:gd name="connsiteY14638" fmla="*/ 1677884 h 6679095"/>
              <a:gd name="connsiteX14639" fmla="*/ 6207665 w 11737975"/>
              <a:gd name="connsiteY14639" fmla="*/ 1673348 h 6679095"/>
              <a:gd name="connsiteX14640" fmla="*/ 6207277 w 11737975"/>
              <a:gd name="connsiteY14640" fmla="*/ 1672330 h 6679095"/>
              <a:gd name="connsiteX14641" fmla="*/ 6207297 w 11737975"/>
              <a:gd name="connsiteY14641" fmla="*/ 1672330 h 6679095"/>
              <a:gd name="connsiteX14642" fmla="*/ 6213889 w 11737975"/>
              <a:gd name="connsiteY14642" fmla="*/ 1670558 h 6679095"/>
              <a:gd name="connsiteX14643" fmla="*/ 6217010 w 11737975"/>
              <a:gd name="connsiteY14643" fmla="*/ 1655613 h 6679095"/>
              <a:gd name="connsiteX14644" fmla="*/ 5844238 w 11737975"/>
              <a:gd name="connsiteY14644" fmla="*/ 1655215 h 6679095"/>
              <a:gd name="connsiteX14645" fmla="*/ 5819419 w 11737975"/>
              <a:gd name="connsiteY14645" fmla="*/ 1665914 h 6679095"/>
              <a:gd name="connsiteX14646" fmla="*/ 5821241 w 11737975"/>
              <a:gd name="connsiteY14646" fmla="*/ 1673435 h 6679095"/>
              <a:gd name="connsiteX14647" fmla="*/ 5844238 w 11737975"/>
              <a:gd name="connsiteY14647" fmla="*/ 1655215 h 6679095"/>
              <a:gd name="connsiteX14648" fmla="*/ 6054971 w 11737975"/>
              <a:gd name="connsiteY14648" fmla="*/ 1653912 h 6679095"/>
              <a:gd name="connsiteX14649" fmla="*/ 6048368 w 11737975"/>
              <a:gd name="connsiteY14649" fmla="*/ 1654746 h 6679095"/>
              <a:gd name="connsiteX14650" fmla="*/ 6045413 w 11737975"/>
              <a:gd name="connsiteY14650" fmla="*/ 1661223 h 6679095"/>
              <a:gd name="connsiteX14651" fmla="*/ 6049925 w 11737975"/>
              <a:gd name="connsiteY14651" fmla="*/ 1669262 h 6679095"/>
              <a:gd name="connsiteX14652" fmla="*/ 6044619 w 11737975"/>
              <a:gd name="connsiteY14652" fmla="*/ 1667759 h 6679095"/>
              <a:gd name="connsiteX14653" fmla="*/ 6031738 w 11737975"/>
              <a:gd name="connsiteY14653" fmla="*/ 1673356 h 6679095"/>
              <a:gd name="connsiteX14654" fmla="*/ 6024399 w 11737975"/>
              <a:gd name="connsiteY14654" fmla="*/ 1692079 h 6679095"/>
              <a:gd name="connsiteX14655" fmla="*/ 6024125 w 11737975"/>
              <a:gd name="connsiteY14655" fmla="*/ 1712693 h 6679095"/>
              <a:gd name="connsiteX14656" fmla="*/ 6021727 w 11737975"/>
              <a:gd name="connsiteY14656" fmla="*/ 1713512 h 6679095"/>
              <a:gd name="connsiteX14657" fmla="*/ 6022997 w 11737975"/>
              <a:gd name="connsiteY14657" fmla="*/ 1717781 h 6679095"/>
              <a:gd name="connsiteX14658" fmla="*/ 6016356 w 11737975"/>
              <a:gd name="connsiteY14658" fmla="*/ 1710419 h 6679095"/>
              <a:gd name="connsiteX14659" fmla="*/ 5992293 w 11737975"/>
              <a:gd name="connsiteY14659" fmla="*/ 1700653 h 6679095"/>
              <a:gd name="connsiteX14660" fmla="*/ 5987850 w 11737975"/>
              <a:gd name="connsiteY14660" fmla="*/ 1701980 h 6679095"/>
              <a:gd name="connsiteX14661" fmla="*/ 5988990 w 11737975"/>
              <a:gd name="connsiteY14661" fmla="*/ 1698409 h 6679095"/>
              <a:gd name="connsiteX14662" fmla="*/ 5994561 w 11737975"/>
              <a:gd name="connsiteY14662" fmla="*/ 1699053 h 6679095"/>
              <a:gd name="connsiteX14663" fmla="*/ 6002732 w 11737975"/>
              <a:gd name="connsiteY14663" fmla="*/ 1691614 h 6679095"/>
              <a:gd name="connsiteX14664" fmla="*/ 5999283 w 11737975"/>
              <a:gd name="connsiteY14664" fmla="*/ 1681322 h 6679095"/>
              <a:gd name="connsiteX14665" fmla="*/ 5988180 w 11737975"/>
              <a:gd name="connsiteY14665" fmla="*/ 1684351 h 6679095"/>
              <a:gd name="connsiteX14666" fmla="*/ 5987350 w 11737975"/>
              <a:gd name="connsiteY14666" fmla="*/ 1688553 h 6679095"/>
              <a:gd name="connsiteX14667" fmla="*/ 5985792 w 11737975"/>
              <a:gd name="connsiteY14667" fmla="*/ 1685133 h 6679095"/>
              <a:gd name="connsiteX14668" fmla="*/ 5977700 w 11737975"/>
              <a:gd name="connsiteY14668" fmla="*/ 1690501 h 6679095"/>
              <a:gd name="connsiteX14669" fmla="*/ 5976367 w 11737975"/>
              <a:gd name="connsiteY14669" fmla="*/ 1687841 h 6679095"/>
              <a:gd name="connsiteX14670" fmla="*/ 5932158 w 11737975"/>
              <a:gd name="connsiteY14670" fmla="*/ 1662483 h 6679095"/>
              <a:gd name="connsiteX14671" fmla="*/ 5927636 w 11737975"/>
              <a:gd name="connsiteY14671" fmla="*/ 1664913 h 6679095"/>
              <a:gd name="connsiteX14672" fmla="*/ 5950738 w 11737975"/>
              <a:gd name="connsiteY14672" fmla="*/ 1723613 h 6679095"/>
              <a:gd name="connsiteX14673" fmla="*/ 5954031 w 11737975"/>
              <a:gd name="connsiteY14673" fmla="*/ 1725459 h 6679095"/>
              <a:gd name="connsiteX14674" fmla="*/ 5945858 w 11737975"/>
              <a:gd name="connsiteY14674" fmla="*/ 1731168 h 6679095"/>
              <a:gd name="connsiteX14675" fmla="*/ 5943437 w 11737975"/>
              <a:gd name="connsiteY14675" fmla="*/ 1746433 h 6679095"/>
              <a:gd name="connsiteX14676" fmla="*/ 5960037 w 11737975"/>
              <a:gd name="connsiteY14676" fmla="*/ 1743054 h 6679095"/>
              <a:gd name="connsiteX14677" fmla="*/ 5961661 w 11737975"/>
              <a:gd name="connsiteY14677" fmla="*/ 1740839 h 6679095"/>
              <a:gd name="connsiteX14678" fmla="*/ 5964263 w 11737975"/>
              <a:gd name="connsiteY14678" fmla="*/ 1755178 h 6679095"/>
              <a:gd name="connsiteX14679" fmla="*/ 5962855 w 11737975"/>
              <a:gd name="connsiteY14679" fmla="*/ 1758530 h 6679095"/>
              <a:gd name="connsiteX14680" fmla="*/ 5966371 w 11737975"/>
              <a:gd name="connsiteY14680" fmla="*/ 1766969 h 6679095"/>
              <a:gd name="connsiteX14681" fmla="*/ 5968701 w 11737975"/>
              <a:gd name="connsiteY14681" fmla="*/ 1765324 h 6679095"/>
              <a:gd name="connsiteX14682" fmla="*/ 5979929 w 11737975"/>
              <a:gd name="connsiteY14682" fmla="*/ 1786806 h 6679095"/>
              <a:gd name="connsiteX14683" fmla="*/ 5977845 w 11737975"/>
              <a:gd name="connsiteY14683" fmla="*/ 1789863 h 6679095"/>
              <a:gd name="connsiteX14684" fmla="*/ 5997822 w 11737975"/>
              <a:gd name="connsiteY14684" fmla="*/ 1805886 h 6679095"/>
              <a:gd name="connsiteX14685" fmla="*/ 6000813 w 11737975"/>
              <a:gd name="connsiteY14685" fmla="*/ 1801992 h 6679095"/>
              <a:gd name="connsiteX14686" fmla="*/ 6015343 w 11737975"/>
              <a:gd name="connsiteY14686" fmla="*/ 1798798 h 6679095"/>
              <a:gd name="connsiteX14687" fmla="*/ 6019530 w 11737975"/>
              <a:gd name="connsiteY14687" fmla="*/ 1794681 h 6679095"/>
              <a:gd name="connsiteX14688" fmla="*/ 6025903 w 11737975"/>
              <a:gd name="connsiteY14688" fmla="*/ 1797645 h 6679095"/>
              <a:gd name="connsiteX14689" fmla="*/ 6039982 w 11737975"/>
              <a:gd name="connsiteY14689" fmla="*/ 1800326 h 6679095"/>
              <a:gd name="connsiteX14690" fmla="*/ 6043478 w 11737975"/>
              <a:gd name="connsiteY14690" fmla="*/ 1797486 h 6679095"/>
              <a:gd name="connsiteX14691" fmla="*/ 6044628 w 11737975"/>
              <a:gd name="connsiteY14691" fmla="*/ 1793692 h 6679095"/>
              <a:gd name="connsiteX14692" fmla="*/ 6048393 w 11737975"/>
              <a:gd name="connsiteY14692" fmla="*/ 1792986 h 6679095"/>
              <a:gd name="connsiteX14693" fmla="*/ 6040419 w 11737975"/>
              <a:gd name="connsiteY14693" fmla="*/ 1784002 h 6679095"/>
              <a:gd name="connsiteX14694" fmla="*/ 6041753 w 11737975"/>
              <a:gd name="connsiteY14694" fmla="*/ 1789238 h 6679095"/>
              <a:gd name="connsiteX14695" fmla="*/ 6026218 w 11737975"/>
              <a:gd name="connsiteY14695" fmla="*/ 1784801 h 6679095"/>
              <a:gd name="connsiteX14696" fmla="*/ 6027222 w 11737975"/>
              <a:gd name="connsiteY14696" fmla="*/ 1776624 h 6679095"/>
              <a:gd name="connsiteX14697" fmla="*/ 6022426 w 11737975"/>
              <a:gd name="connsiteY14697" fmla="*/ 1776877 h 6679095"/>
              <a:gd name="connsiteX14698" fmla="*/ 6033150 w 11737975"/>
              <a:gd name="connsiteY14698" fmla="*/ 1770165 h 6679095"/>
              <a:gd name="connsiteX14699" fmla="*/ 6043094 w 11737975"/>
              <a:gd name="connsiteY14699" fmla="*/ 1758288 h 6679095"/>
              <a:gd name="connsiteX14700" fmla="*/ 6035311 w 11737975"/>
              <a:gd name="connsiteY14700" fmla="*/ 1731435 h 6679095"/>
              <a:gd name="connsiteX14701" fmla="*/ 6032371 w 11737975"/>
              <a:gd name="connsiteY14701" fmla="*/ 1728176 h 6679095"/>
              <a:gd name="connsiteX14702" fmla="*/ 6034323 w 11737975"/>
              <a:gd name="connsiteY14702" fmla="*/ 1727625 h 6679095"/>
              <a:gd name="connsiteX14703" fmla="*/ 6035985 w 11737975"/>
              <a:gd name="connsiteY14703" fmla="*/ 1719577 h 6679095"/>
              <a:gd name="connsiteX14704" fmla="*/ 6035435 w 11737975"/>
              <a:gd name="connsiteY14704" fmla="*/ 1718105 h 6679095"/>
              <a:gd name="connsiteX14705" fmla="*/ 6036640 w 11737975"/>
              <a:gd name="connsiteY14705" fmla="*/ 1718297 h 6679095"/>
              <a:gd name="connsiteX14706" fmla="*/ 6052796 w 11737975"/>
              <a:gd name="connsiteY14706" fmla="*/ 1722614 h 6679095"/>
              <a:gd name="connsiteX14707" fmla="*/ 6051818 w 11737975"/>
              <a:gd name="connsiteY14707" fmla="*/ 1723823 h 6679095"/>
              <a:gd name="connsiteX14708" fmla="*/ 6055472 w 11737975"/>
              <a:gd name="connsiteY14708" fmla="*/ 1736001 h 6679095"/>
              <a:gd name="connsiteX14709" fmla="*/ 6073704 w 11737975"/>
              <a:gd name="connsiteY14709" fmla="*/ 1738281 h 6679095"/>
              <a:gd name="connsiteX14710" fmla="*/ 6074613 w 11737975"/>
              <a:gd name="connsiteY14710" fmla="*/ 1729577 h 6679095"/>
              <a:gd name="connsiteX14711" fmla="*/ 6073443 w 11737975"/>
              <a:gd name="connsiteY14711" fmla="*/ 1721174 h 6679095"/>
              <a:gd name="connsiteX14712" fmla="*/ 6073499 w 11737975"/>
              <a:gd name="connsiteY14712" fmla="*/ 1721169 h 6679095"/>
              <a:gd name="connsiteX14713" fmla="*/ 6083084 w 11737975"/>
              <a:gd name="connsiteY14713" fmla="*/ 1722781 h 6679095"/>
              <a:gd name="connsiteX14714" fmla="*/ 6086885 w 11737975"/>
              <a:gd name="connsiteY14714" fmla="*/ 1696346 h 6679095"/>
              <a:gd name="connsiteX14715" fmla="*/ 6075771 w 11737975"/>
              <a:gd name="connsiteY14715" fmla="*/ 1693017 h 6679095"/>
              <a:gd name="connsiteX14716" fmla="*/ 6073967 w 11737975"/>
              <a:gd name="connsiteY14716" fmla="*/ 1686503 h 6679095"/>
              <a:gd name="connsiteX14717" fmla="*/ 6061863 w 11737975"/>
              <a:gd name="connsiteY14717" fmla="*/ 1672644 h 6679095"/>
              <a:gd name="connsiteX14718" fmla="*/ 6050278 w 11737975"/>
              <a:gd name="connsiteY14718" fmla="*/ 1669361 h 6679095"/>
              <a:gd name="connsiteX14719" fmla="*/ 6055802 w 11737975"/>
              <a:gd name="connsiteY14719" fmla="*/ 1664746 h 6679095"/>
              <a:gd name="connsiteX14720" fmla="*/ 6054971 w 11737975"/>
              <a:gd name="connsiteY14720" fmla="*/ 1653912 h 6679095"/>
              <a:gd name="connsiteX14721" fmla="*/ 6297626 w 11737975"/>
              <a:gd name="connsiteY14721" fmla="*/ 1652937 h 6679095"/>
              <a:gd name="connsiteX14722" fmla="*/ 6263130 w 11737975"/>
              <a:gd name="connsiteY14722" fmla="*/ 1667825 h 6679095"/>
              <a:gd name="connsiteX14723" fmla="*/ 6244457 w 11737975"/>
              <a:gd name="connsiteY14723" fmla="*/ 1717127 h 6679095"/>
              <a:gd name="connsiteX14724" fmla="*/ 6248907 w 11737975"/>
              <a:gd name="connsiteY14724" fmla="*/ 1741909 h 6679095"/>
              <a:gd name="connsiteX14725" fmla="*/ 6250835 w 11737975"/>
              <a:gd name="connsiteY14725" fmla="*/ 1745904 h 6679095"/>
              <a:gd name="connsiteX14726" fmla="*/ 6248060 w 11737975"/>
              <a:gd name="connsiteY14726" fmla="*/ 1754817 h 6679095"/>
              <a:gd name="connsiteX14727" fmla="*/ 6247460 w 11737975"/>
              <a:gd name="connsiteY14727" fmla="*/ 1754775 h 6679095"/>
              <a:gd name="connsiteX14728" fmla="*/ 6230611 w 11737975"/>
              <a:gd name="connsiteY14728" fmla="*/ 1760754 h 6679095"/>
              <a:gd name="connsiteX14729" fmla="*/ 6218402 w 11737975"/>
              <a:gd name="connsiteY14729" fmla="*/ 1773449 h 6679095"/>
              <a:gd name="connsiteX14730" fmla="*/ 6212698 w 11737975"/>
              <a:gd name="connsiteY14730" fmla="*/ 1787900 h 6679095"/>
              <a:gd name="connsiteX14731" fmla="*/ 6212557 w 11737975"/>
              <a:gd name="connsiteY14731" fmla="*/ 1790672 h 6679095"/>
              <a:gd name="connsiteX14732" fmla="*/ 6204255 w 11737975"/>
              <a:gd name="connsiteY14732" fmla="*/ 1796804 h 6679095"/>
              <a:gd name="connsiteX14733" fmla="*/ 6191884 w 11737975"/>
              <a:gd name="connsiteY14733" fmla="*/ 1804366 h 6679095"/>
              <a:gd name="connsiteX14734" fmla="*/ 6195110 w 11737975"/>
              <a:gd name="connsiteY14734" fmla="*/ 1809675 h 6679095"/>
              <a:gd name="connsiteX14735" fmla="*/ 6191038 w 11737975"/>
              <a:gd name="connsiteY14735" fmla="*/ 1811813 h 6679095"/>
              <a:gd name="connsiteX14736" fmla="*/ 6152254 w 11737975"/>
              <a:gd name="connsiteY14736" fmla="*/ 1849560 h 6679095"/>
              <a:gd name="connsiteX14737" fmla="*/ 6171617 w 11737975"/>
              <a:gd name="connsiteY14737" fmla="*/ 1846736 h 6679095"/>
              <a:gd name="connsiteX14738" fmla="*/ 6171677 w 11737975"/>
              <a:gd name="connsiteY14738" fmla="*/ 1848555 h 6679095"/>
              <a:gd name="connsiteX14739" fmla="*/ 6188942 w 11737975"/>
              <a:gd name="connsiteY14739" fmla="*/ 1849755 h 6679095"/>
              <a:gd name="connsiteX14740" fmla="*/ 6182943 w 11737975"/>
              <a:gd name="connsiteY14740" fmla="*/ 1842820 h 6679095"/>
              <a:gd name="connsiteX14741" fmla="*/ 6182741 w 11737975"/>
              <a:gd name="connsiteY14741" fmla="*/ 1842788 h 6679095"/>
              <a:gd name="connsiteX14742" fmla="*/ 6209561 w 11737975"/>
              <a:gd name="connsiteY14742" fmla="*/ 1827912 h 6679095"/>
              <a:gd name="connsiteX14743" fmla="*/ 6216208 w 11737975"/>
              <a:gd name="connsiteY14743" fmla="*/ 1821666 h 6679095"/>
              <a:gd name="connsiteX14744" fmla="*/ 6216581 w 11737975"/>
              <a:gd name="connsiteY14744" fmla="*/ 1823110 h 6679095"/>
              <a:gd name="connsiteX14745" fmla="*/ 6220977 w 11737975"/>
              <a:gd name="connsiteY14745" fmla="*/ 1830555 h 6679095"/>
              <a:gd name="connsiteX14746" fmla="*/ 6212958 w 11737975"/>
              <a:gd name="connsiteY14746" fmla="*/ 1829513 h 6679095"/>
              <a:gd name="connsiteX14747" fmla="*/ 6201209 w 11737975"/>
              <a:gd name="connsiteY14747" fmla="*/ 1834803 h 6679095"/>
              <a:gd name="connsiteX14748" fmla="*/ 6193055 w 11737975"/>
              <a:gd name="connsiteY14748" fmla="*/ 1858338 h 6679095"/>
              <a:gd name="connsiteX14749" fmla="*/ 6213495 w 11737975"/>
              <a:gd name="connsiteY14749" fmla="*/ 1851151 h 6679095"/>
              <a:gd name="connsiteX14750" fmla="*/ 6224218 w 11737975"/>
              <a:gd name="connsiteY14750" fmla="*/ 1836043 h 6679095"/>
              <a:gd name="connsiteX14751" fmla="*/ 6227646 w 11737975"/>
              <a:gd name="connsiteY14751" fmla="*/ 1841852 h 6679095"/>
              <a:gd name="connsiteX14752" fmla="*/ 6269851 w 11737975"/>
              <a:gd name="connsiteY14752" fmla="*/ 1866825 h 6679095"/>
              <a:gd name="connsiteX14753" fmla="*/ 6311855 w 11737975"/>
              <a:gd name="connsiteY14753" fmla="*/ 1841964 h 6679095"/>
              <a:gd name="connsiteX14754" fmla="*/ 6316428 w 11737975"/>
              <a:gd name="connsiteY14754" fmla="*/ 1832247 h 6679095"/>
              <a:gd name="connsiteX14755" fmla="*/ 6320360 w 11737975"/>
              <a:gd name="connsiteY14755" fmla="*/ 1837448 h 6679095"/>
              <a:gd name="connsiteX14756" fmla="*/ 6331499 w 11737975"/>
              <a:gd name="connsiteY14756" fmla="*/ 1833488 h 6679095"/>
              <a:gd name="connsiteX14757" fmla="*/ 6327174 w 11737975"/>
              <a:gd name="connsiteY14757" fmla="*/ 1823825 h 6679095"/>
              <a:gd name="connsiteX14758" fmla="*/ 6322273 w 11737975"/>
              <a:gd name="connsiteY14758" fmla="*/ 1822824 h 6679095"/>
              <a:gd name="connsiteX14759" fmla="*/ 6317639 w 11737975"/>
              <a:gd name="connsiteY14759" fmla="*/ 1822786 h 6679095"/>
              <a:gd name="connsiteX14760" fmla="*/ 6311918 w 11737975"/>
              <a:gd name="connsiteY14760" fmla="*/ 1806734 h 6679095"/>
              <a:gd name="connsiteX14761" fmla="*/ 6321390 w 11737975"/>
              <a:gd name="connsiteY14761" fmla="*/ 1808726 h 6679095"/>
              <a:gd name="connsiteX14762" fmla="*/ 6344880 w 11737975"/>
              <a:gd name="connsiteY14762" fmla="*/ 1805702 h 6679095"/>
              <a:gd name="connsiteX14763" fmla="*/ 6361305 w 11737975"/>
              <a:gd name="connsiteY14763" fmla="*/ 1806420 h 6679095"/>
              <a:gd name="connsiteX14764" fmla="*/ 6359900 w 11737975"/>
              <a:gd name="connsiteY14764" fmla="*/ 1807021 h 6679095"/>
              <a:gd name="connsiteX14765" fmla="*/ 6347515 w 11737975"/>
              <a:gd name="connsiteY14765" fmla="*/ 1823229 h 6679095"/>
              <a:gd name="connsiteX14766" fmla="*/ 6334169 w 11737975"/>
              <a:gd name="connsiteY14766" fmla="*/ 1864535 h 6679095"/>
              <a:gd name="connsiteX14767" fmla="*/ 6352741 w 11737975"/>
              <a:gd name="connsiteY14767" fmla="*/ 1853134 h 6679095"/>
              <a:gd name="connsiteX14768" fmla="*/ 6370586 w 11737975"/>
              <a:gd name="connsiteY14768" fmla="*/ 1828466 h 6679095"/>
              <a:gd name="connsiteX14769" fmla="*/ 6376217 w 11737975"/>
              <a:gd name="connsiteY14769" fmla="*/ 1812212 h 6679095"/>
              <a:gd name="connsiteX14770" fmla="*/ 6376932 w 11737975"/>
              <a:gd name="connsiteY14770" fmla="*/ 1814006 h 6679095"/>
              <a:gd name="connsiteX14771" fmla="*/ 6384528 w 11737975"/>
              <a:gd name="connsiteY14771" fmla="*/ 1801906 h 6679095"/>
              <a:gd name="connsiteX14772" fmla="*/ 6381666 w 11737975"/>
              <a:gd name="connsiteY14772" fmla="*/ 1795117 h 6679095"/>
              <a:gd name="connsiteX14773" fmla="*/ 6386517 w 11737975"/>
              <a:gd name="connsiteY14773" fmla="*/ 1788753 h 6679095"/>
              <a:gd name="connsiteX14774" fmla="*/ 6401266 w 11737975"/>
              <a:gd name="connsiteY14774" fmla="*/ 1738636 h 6679095"/>
              <a:gd name="connsiteX14775" fmla="*/ 6399108 w 11737975"/>
              <a:gd name="connsiteY14775" fmla="*/ 1721386 h 6679095"/>
              <a:gd name="connsiteX14776" fmla="*/ 6407449 w 11737975"/>
              <a:gd name="connsiteY14776" fmla="*/ 1725537 h 6679095"/>
              <a:gd name="connsiteX14777" fmla="*/ 6417015 w 11737975"/>
              <a:gd name="connsiteY14777" fmla="*/ 1711117 h 6679095"/>
              <a:gd name="connsiteX14778" fmla="*/ 6404871 w 11737975"/>
              <a:gd name="connsiteY14778" fmla="*/ 1701030 h 6679095"/>
              <a:gd name="connsiteX14779" fmla="*/ 6398597 w 11737975"/>
              <a:gd name="connsiteY14779" fmla="*/ 1703532 h 6679095"/>
              <a:gd name="connsiteX14780" fmla="*/ 6393349 w 11737975"/>
              <a:gd name="connsiteY14780" fmla="*/ 1707171 h 6679095"/>
              <a:gd name="connsiteX14781" fmla="*/ 6371976 w 11737975"/>
              <a:gd name="connsiteY14781" fmla="*/ 1686488 h 6679095"/>
              <a:gd name="connsiteX14782" fmla="*/ 6373830 w 11737975"/>
              <a:gd name="connsiteY14782" fmla="*/ 1686190 h 6679095"/>
              <a:gd name="connsiteX14783" fmla="*/ 6393303 w 11737975"/>
              <a:gd name="connsiteY14783" fmla="*/ 1663845 h 6679095"/>
              <a:gd name="connsiteX14784" fmla="*/ 6366618 w 11737975"/>
              <a:gd name="connsiteY14784" fmla="*/ 1671260 h 6679095"/>
              <a:gd name="connsiteX14785" fmla="*/ 6357710 w 11737975"/>
              <a:gd name="connsiteY14785" fmla="*/ 1675249 h 6679095"/>
              <a:gd name="connsiteX14786" fmla="*/ 6338121 w 11737975"/>
              <a:gd name="connsiteY14786" fmla="*/ 1662945 h 6679095"/>
              <a:gd name="connsiteX14787" fmla="*/ 6297626 w 11737975"/>
              <a:gd name="connsiteY14787" fmla="*/ 1652937 h 6679095"/>
              <a:gd name="connsiteX14788" fmla="*/ 5444097 w 11737975"/>
              <a:gd name="connsiteY14788" fmla="*/ 1649180 h 6679095"/>
              <a:gd name="connsiteX14789" fmla="*/ 5441309 w 11737975"/>
              <a:gd name="connsiteY14789" fmla="*/ 1659314 h 6679095"/>
              <a:gd name="connsiteX14790" fmla="*/ 5433263 w 11737975"/>
              <a:gd name="connsiteY14790" fmla="*/ 1669078 h 6679095"/>
              <a:gd name="connsiteX14791" fmla="*/ 5432477 w 11737975"/>
              <a:gd name="connsiteY14791" fmla="*/ 1659542 h 6679095"/>
              <a:gd name="connsiteX14792" fmla="*/ 5441899 w 11737975"/>
              <a:gd name="connsiteY14792" fmla="*/ 1651916 h 6679095"/>
              <a:gd name="connsiteX14793" fmla="*/ 5392904 w 11737975"/>
              <a:gd name="connsiteY14793" fmla="*/ 1644728 h 6679095"/>
              <a:gd name="connsiteX14794" fmla="*/ 5393705 w 11737975"/>
              <a:gd name="connsiteY14794" fmla="*/ 1645565 h 6679095"/>
              <a:gd name="connsiteX14795" fmla="*/ 5392157 w 11737975"/>
              <a:gd name="connsiteY14795" fmla="*/ 1645618 h 6679095"/>
              <a:gd name="connsiteX14796" fmla="*/ 5392015 w 11737975"/>
              <a:gd name="connsiteY14796" fmla="*/ 1645248 h 6679095"/>
              <a:gd name="connsiteX14797" fmla="*/ 3990972 w 11737975"/>
              <a:gd name="connsiteY14797" fmla="*/ 1644621 h 6679095"/>
              <a:gd name="connsiteX14798" fmla="*/ 3990712 w 11737975"/>
              <a:gd name="connsiteY14798" fmla="*/ 1645822 h 6679095"/>
              <a:gd name="connsiteX14799" fmla="*/ 3988050 w 11737975"/>
              <a:gd name="connsiteY14799" fmla="*/ 1644811 h 6679095"/>
              <a:gd name="connsiteX14800" fmla="*/ 5589104 w 11737975"/>
              <a:gd name="connsiteY14800" fmla="*/ 1644123 h 6679095"/>
              <a:gd name="connsiteX14801" fmla="*/ 5573786 w 11737975"/>
              <a:gd name="connsiteY14801" fmla="*/ 1645237 h 6679095"/>
              <a:gd name="connsiteX14802" fmla="*/ 5578404 w 11737975"/>
              <a:gd name="connsiteY14802" fmla="*/ 1660768 h 6679095"/>
              <a:gd name="connsiteX14803" fmla="*/ 5580901 w 11737975"/>
              <a:gd name="connsiteY14803" fmla="*/ 1663602 h 6679095"/>
              <a:gd name="connsiteX14804" fmla="*/ 5581080 w 11737975"/>
              <a:gd name="connsiteY14804" fmla="*/ 1664132 h 6679095"/>
              <a:gd name="connsiteX14805" fmla="*/ 5579004 w 11737975"/>
              <a:gd name="connsiteY14805" fmla="*/ 1663953 h 6679095"/>
              <a:gd name="connsiteX14806" fmla="*/ 5575697 w 11737975"/>
              <a:gd name="connsiteY14806" fmla="*/ 1667223 h 6679095"/>
              <a:gd name="connsiteX14807" fmla="*/ 5577545 w 11737975"/>
              <a:gd name="connsiteY14807" fmla="*/ 1673014 h 6679095"/>
              <a:gd name="connsiteX14808" fmla="*/ 5585590 w 11737975"/>
              <a:gd name="connsiteY14808" fmla="*/ 1673632 h 6679095"/>
              <a:gd name="connsiteX14809" fmla="*/ 5590640 w 11737975"/>
              <a:gd name="connsiteY14809" fmla="*/ 1667278 h 6679095"/>
              <a:gd name="connsiteX14810" fmla="*/ 5591879 w 11737975"/>
              <a:gd name="connsiteY14810" fmla="*/ 1666441 h 6679095"/>
              <a:gd name="connsiteX14811" fmla="*/ 5590750 w 11737975"/>
              <a:gd name="connsiteY14811" fmla="*/ 1663304 h 6679095"/>
              <a:gd name="connsiteX14812" fmla="*/ 5593625 w 11737975"/>
              <a:gd name="connsiteY14812" fmla="*/ 1653067 h 6679095"/>
              <a:gd name="connsiteX14813" fmla="*/ 5589104 w 11737975"/>
              <a:gd name="connsiteY14813" fmla="*/ 1644123 h 6679095"/>
              <a:gd name="connsiteX14814" fmla="*/ 5822546 w 11737975"/>
              <a:gd name="connsiteY14814" fmla="*/ 1643180 h 6679095"/>
              <a:gd name="connsiteX14815" fmla="*/ 5817409 w 11737975"/>
              <a:gd name="connsiteY14815" fmla="*/ 1658188 h 6679095"/>
              <a:gd name="connsiteX14816" fmla="*/ 5836446 w 11737975"/>
              <a:gd name="connsiteY14816" fmla="*/ 1655823 h 6679095"/>
              <a:gd name="connsiteX14817" fmla="*/ 5822546 w 11737975"/>
              <a:gd name="connsiteY14817" fmla="*/ 1643180 h 6679095"/>
              <a:gd name="connsiteX14818" fmla="*/ 2412430 w 11737975"/>
              <a:gd name="connsiteY14818" fmla="*/ 1639151 h 6679095"/>
              <a:gd name="connsiteX14819" fmla="*/ 2412701 w 11737975"/>
              <a:gd name="connsiteY14819" fmla="*/ 1640927 h 6679095"/>
              <a:gd name="connsiteX14820" fmla="*/ 2411776 w 11737975"/>
              <a:gd name="connsiteY14820" fmla="*/ 1646941 h 6679095"/>
              <a:gd name="connsiteX14821" fmla="*/ 2412378 w 11737975"/>
              <a:gd name="connsiteY14821" fmla="*/ 1639420 h 6679095"/>
              <a:gd name="connsiteX14822" fmla="*/ 6417685 w 11737975"/>
              <a:gd name="connsiteY14822" fmla="*/ 1631380 h 6679095"/>
              <a:gd name="connsiteX14823" fmla="*/ 6428439 w 11737975"/>
              <a:gd name="connsiteY14823" fmla="*/ 1647990 h 6679095"/>
              <a:gd name="connsiteX14824" fmla="*/ 6433628 w 11737975"/>
              <a:gd name="connsiteY14824" fmla="*/ 1639289 h 6679095"/>
              <a:gd name="connsiteX14825" fmla="*/ 6417685 w 11737975"/>
              <a:gd name="connsiteY14825" fmla="*/ 1631380 h 6679095"/>
              <a:gd name="connsiteX14826" fmla="*/ 6478615 w 11737975"/>
              <a:gd name="connsiteY14826" fmla="*/ 1629839 h 6679095"/>
              <a:gd name="connsiteX14827" fmla="*/ 6461655 w 11737975"/>
              <a:gd name="connsiteY14827" fmla="*/ 1634092 h 6679095"/>
              <a:gd name="connsiteX14828" fmla="*/ 6467449 w 11737975"/>
              <a:gd name="connsiteY14828" fmla="*/ 1644114 h 6679095"/>
              <a:gd name="connsiteX14829" fmla="*/ 6478615 w 11737975"/>
              <a:gd name="connsiteY14829" fmla="*/ 1629839 h 6679095"/>
              <a:gd name="connsiteX14830" fmla="*/ 6121912 w 11737975"/>
              <a:gd name="connsiteY14830" fmla="*/ 1628795 h 6679095"/>
              <a:gd name="connsiteX14831" fmla="*/ 6100055 w 11737975"/>
              <a:gd name="connsiteY14831" fmla="*/ 1637316 h 6679095"/>
              <a:gd name="connsiteX14832" fmla="*/ 6099815 w 11737975"/>
              <a:gd name="connsiteY14832" fmla="*/ 1660635 h 6679095"/>
              <a:gd name="connsiteX14833" fmla="*/ 6118760 w 11737975"/>
              <a:gd name="connsiteY14833" fmla="*/ 1650721 h 6679095"/>
              <a:gd name="connsiteX14834" fmla="*/ 6120559 w 11737975"/>
              <a:gd name="connsiteY14834" fmla="*/ 1646710 h 6679095"/>
              <a:gd name="connsiteX14835" fmla="*/ 6123819 w 11737975"/>
              <a:gd name="connsiteY14835" fmla="*/ 1653300 h 6679095"/>
              <a:gd name="connsiteX14836" fmla="*/ 6138902 w 11737975"/>
              <a:gd name="connsiteY14836" fmla="*/ 1629285 h 6679095"/>
              <a:gd name="connsiteX14837" fmla="*/ 6122430 w 11737975"/>
              <a:gd name="connsiteY14837" fmla="*/ 1636268 h 6679095"/>
              <a:gd name="connsiteX14838" fmla="*/ 2414894 w 11737975"/>
              <a:gd name="connsiteY14838" fmla="*/ 1626672 h 6679095"/>
              <a:gd name="connsiteX14839" fmla="*/ 2412430 w 11737975"/>
              <a:gd name="connsiteY14839" fmla="*/ 1639151 h 6679095"/>
              <a:gd name="connsiteX14840" fmla="*/ 2412406 w 11737975"/>
              <a:gd name="connsiteY14840" fmla="*/ 1638992 h 6679095"/>
              <a:gd name="connsiteX14841" fmla="*/ 2414894 w 11737975"/>
              <a:gd name="connsiteY14841" fmla="*/ 1626672 h 6679095"/>
              <a:gd name="connsiteX14842" fmla="*/ 5902833 w 11737975"/>
              <a:gd name="connsiteY14842" fmla="*/ 1620032 h 6679095"/>
              <a:gd name="connsiteX14843" fmla="*/ 5886924 w 11737975"/>
              <a:gd name="connsiteY14843" fmla="*/ 1622777 h 6679095"/>
              <a:gd name="connsiteX14844" fmla="*/ 5883087 w 11737975"/>
              <a:gd name="connsiteY14844" fmla="*/ 1629481 h 6679095"/>
              <a:gd name="connsiteX14845" fmla="*/ 5884838 w 11737975"/>
              <a:gd name="connsiteY14845" fmla="*/ 1640158 h 6679095"/>
              <a:gd name="connsiteX14846" fmla="*/ 5883609 w 11737975"/>
              <a:gd name="connsiteY14846" fmla="*/ 1642471 h 6679095"/>
              <a:gd name="connsiteX14847" fmla="*/ 5881513 w 11737975"/>
              <a:gd name="connsiteY14847" fmla="*/ 1642629 h 6679095"/>
              <a:gd name="connsiteX14848" fmla="*/ 5867667 w 11737975"/>
              <a:gd name="connsiteY14848" fmla="*/ 1668939 h 6679095"/>
              <a:gd name="connsiteX14849" fmla="*/ 5869030 w 11737975"/>
              <a:gd name="connsiteY14849" fmla="*/ 1678912 h 6679095"/>
              <a:gd name="connsiteX14850" fmla="*/ 5873686 w 11737975"/>
              <a:gd name="connsiteY14850" fmla="*/ 1680845 h 6679095"/>
              <a:gd name="connsiteX14851" fmla="*/ 5874917 w 11737975"/>
              <a:gd name="connsiteY14851" fmla="*/ 1695522 h 6679095"/>
              <a:gd name="connsiteX14852" fmla="*/ 5883114 w 11737975"/>
              <a:gd name="connsiteY14852" fmla="*/ 1705300 h 6679095"/>
              <a:gd name="connsiteX14853" fmla="*/ 5890024 w 11737975"/>
              <a:gd name="connsiteY14853" fmla="*/ 1708793 h 6679095"/>
              <a:gd name="connsiteX14854" fmla="*/ 5889993 w 11737975"/>
              <a:gd name="connsiteY14854" fmla="*/ 1712160 h 6679095"/>
              <a:gd name="connsiteX14855" fmla="*/ 5891279 w 11737975"/>
              <a:gd name="connsiteY14855" fmla="*/ 1709428 h 6679095"/>
              <a:gd name="connsiteX14856" fmla="*/ 5899830 w 11737975"/>
              <a:gd name="connsiteY14856" fmla="*/ 1713751 h 6679095"/>
              <a:gd name="connsiteX14857" fmla="*/ 5915204 w 11737975"/>
              <a:gd name="connsiteY14857" fmla="*/ 1727037 h 6679095"/>
              <a:gd name="connsiteX14858" fmla="*/ 5922834 w 11737975"/>
              <a:gd name="connsiteY14858" fmla="*/ 1685674 h 6679095"/>
              <a:gd name="connsiteX14859" fmla="*/ 5919874 w 11737975"/>
              <a:gd name="connsiteY14859" fmla="*/ 1680014 h 6679095"/>
              <a:gd name="connsiteX14860" fmla="*/ 5922399 w 11737975"/>
              <a:gd name="connsiteY14860" fmla="*/ 1679202 h 6679095"/>
              <a:gd name="connsiteX14861" fmla="*/ 5925841 w 11737975"/>
              <a:gd name="connsiteY14861" fmla="*/ 1663794 h 6679095"/>
              <a:gd name="connsiteX14862" fmla="*/ 5916921 w 11737975"/>
              <a:gd name="connsiteY14862" fmla="*/ 1663760 h 6679095"/>
              <a:gd name="connsiteX14863" fmla="*/ 5912979 w 11737975"/>
              <a:gd name="connsiteY14863" fmla="*/ 1669506 h 6679095"/>
              <a:gd name="connsiteX14864" fmla="*/ 5904923 w 11737975"/>
              <a:gd name="connsiteY14864" fmla="*/ 1663290 h 6679095"/>
              <a:gd name="connsiteX14865" fmla="*/ 5885348 w 11737975"/>
              <a:gd name="connsiteY14865" fmla="*/ 1663445 h 6679095"/>
              <a:gd name="connsiteX14866" fmla="*/ 5886359 w 11737975"/>
              <a:gd name="connsiteY14866" fmla="*/ 1661279 h 6679095"/>
              <a:gd name="connsiteX14867" fmla="*/ 5886709 w 11737975"/>
              <a:gd name="connsiteY14867" fmla="*/ 1658151 h 6679095"/>
              <a:gd name="connsiteX14868" fmla="*/ 5889449 w 11737975"/>
              <a:gd name="connsiteY14868" fmla="*/ 1660475 h 6679095"/>
              <a:gd name="connsiteX14869" fmla="*/ 5891187 w 11737975"/>
              <a:gd name="connsiteY14869" fmla="*/ 1656515 h 6679095"/>
              <a:gd name="connsiteX14870" fmla="*/ 5893103 w 11737975"/>
              <a:gd name="connsiteY14870" fmla="*/ 1655684 h 6679095"/>
              <a:gd name="connsiteX14871" fmla="*/ 5898435 w 11737975"/>
              <a:gd name="connsiteY14871" fmla="*/ 1653372 h 6679095"/>
              <a:gd name="connsiteX14872" fmla="*/ 5895834 w 11737975"/>
              <a:gd name="connsiteY14872" fmla="*/ 1649829 h 6679095"/>
              <a:gd name="connsiteX14873" fmla="*/ 5896774 w 11737975"/>
              <a:gd name="connsiteY14873" fmla="*/ 1649612 h 6679095"/>
              <a:gd name="connsiteX14874" fmla="*/ 5895313 w 11737975"/>
              <a:gd name="connsiteY14874" fmla="*/ 1647113 h 6679095"/>
              <a:gd name="connsiteX14875" fmla="*/ 5897710 w 11737975"/>
              <a:gd name="connsiteY14875" fmla="*/ 1641651 h 6679095"/>
              <a:gd name="connsiteX14876" fmla="*/ 5908429 w 11737975"/>
              <a:gd name="connsiteY14876" fmla="*/ 1623087 h 6679095"/>
              <a:gd name="connsiteX14877" fmla="*/ 5902833 w 11737975"/>
              <a:gd name="connsiteY14877" fmla="*/ 1620032 h 6679095"/>
              <a:gd name="connsiteX14878" fmla="*/ 6328926 w 11737975"/>
              <a:gd name="connsiteY14878" fmla="*/ 1619806 h 6679095"/>
              <a:gd name="connsiteX14879" fmla="*/ 6316556 w 11737975"/>
              <a:gd name="connsiteY14879" fmla="*/ 1622060 h 6679095"/>
              <a:gd name="connsiteX14880" fmla="*/ 6306884 w 11737975"/>
              <a:gd name="connsiteY14880" fmla="*/ 1634959 h 6679095"/>
              <a:gd name="connsiteX14881" fmla="*/ 6317063 w 11737975"/>
              <a:gd name="connsiteY14881" fmla="*/ 1642875 h 6679095"/>
              <a:gd name="connsiteX14882" fmla="*/ 6328926 w 11737975"/>
              <a:gd name="connsiteY14882" fmla="*/ 1619806 h 6679095"/>
              <a:gd name="connsiteX14883" fmla="*/ 5563029 w 11737975"/>
              <a:gd name="connsiteY14883" fmla="*/ 1619296 h 6679095"/>
              <a:gd name="connsiteX14884" fmla="*/ 5553003 w 11737975"/>
              <a:gd name="connsiteY14884" fmla="*/ 1620946 h 6679095"/>
              <a:gd name="connsiteX14885" fmla="*/ 5553078 w 11737975"/>
              <a:gd name="connsiteY14885" fmla="*/ 1621671 h 6679095"/>
              <a:gd name="connsiteX14886" fmla="*/ 5551783 w 11737975"/>
              <a:gd name="connsiteY14886" fmla="*/ 1621768 h 6679095"/>
              <a:gd name="connsiteX14887" fmla="*/ 5550619 w 11737975"/>
              <a:gd name="connsiteY14887" fmla="*/ 1622425 h 6679095"/>
              <a:gd name="connsiteX14888" fmla="*/ 5548762 w 11737975"/>
              <a:gd name="connsiteY14888" fmla="*/ 1620943 h 6679095"/>
              <a:gd name="connsiteX14889" fmla="*/ 5542902 w 11737975"/>
              <a:gd name="connsiteY14889" fmla="*/ 1625542 h 6679095"/>
              <a:gd name="connsiteX14890" fmla="*/ 5546493 w 11737975"/>
              <a:gd name="connsiteY14890" fmla="*/ 1633969 h 6679095"/>
              <a:gd name="connsiteX14891" fmla="*/ 5550619 w 11737975"/>
              <a:gd name="connsiteY14891" fmla="*/ 1632788 h 6679095"/>
              <a:gd name="connsiteX14892" fmla="*/ 5554487 w 11737975"/>
              <a:gd name="connsiteY14892" fmla="*/ 1632667 h 6679095"/>
              <a:gd name="connsiteX14893" fmla="*/ 5555914 w 11737975"/>
              <a:gd name="connsiteY14893" fmla="*/ 1639683 h 6679095"/>
              <a:gd name="connsiteX14894" fmla="*/ 5569286 w 11737975"/>
              <a:gd name="connsiteY14894" fmla="*/ 1629496 h 6679095"/>
              <a:gd name="connsiteX14895" fmla="*/ 5563029 w 11737975"/>
              <a:gd name="connsiteY14895" fmla="*/ 1619296 h 6679095"/>
              <a:gd name="connsiteX14896" fmla="*/ 5185703 w 11737975"/>
              <a:gd name="connsiteY14896" fmla="*/ 1613815 h 6679095"/>
              <a:gd name="connsiteX14897" fmla="*/ 5188532 w 11737975"/>
              <a:gd name="connsiteY14897" fmla="*/ 1615780 h 6679095"/>
              <a:gd name="connsiteX14898" fmla="*/ 5187941 w 11737975"/>
              <a:gd name="connsiteY14898" fmla="*/ 1617038 h 6679095"/>
              <a:gd name="connsiteX14899" fmla="*/ 5184635 w 11737975"/>
              <a:gd name="connsiteY14899" fmla="*/ 1637086 h 6679095"/>
              <a:gd name="connsiteX14900" fmla="*/ 5173951 w 11737975"/>
              <a:gd name="connsiteY14900" fmla="*/ 1630063 h 6679095"/>
              <a:gd name="connsiteX14901" fmla="*/ 5184368 w 11737975"/>
              <a:gd name="connsiteY14901" fmla="*/ 1624554 h 6679095"/>
              <a:gd name="connsiteX14902" fmla="*/ 6271970 w 11737975"/>
              <a:gd name="connsiteY14902" fmla="*/ 1613415 h 6679095"/>
              <a:gd name="connsiteX14903" fmla="*/ 6263320 w 11737975"/>
              <a:gd name="connsiteY14903" fmla="*/ 1615194 h 6679095"/>
              <a:gd name="connsiteX14904" fmla="*/ 6262435 w 11737975"/>
              <a:gd name="connsiteY14904" fmla="*/ 1624768 h 6679095"/>
              <a:gd name="connsiteX14905" fmla="*/ 6271970 w 11737975"/>
              <a:gd name="connsiteY14905" fmla="*/ 1613415 h 6679095"/>
              <a:gd name="connsiteX14906" fmla="*/ 5053500 w 11737975"/>
              <a:gd name="connsiteY14906" fmla="*/ 1606984 h 6679095"/>
              <a:gd name="connsiteX14907" fmla="*/ 5060795 w 11737975"/>
              <a:gd name="connsiteY14907" fmla="*/ 1611269 h 6679095"/>
              <a:gd name="connsiteX14908" fmla="*/ 5056156 w 11737975"/>
              <a:gd name="connsiteY14908" fmla="*/ 1613048 h 6679095"/>
              <a:gd name="connsiteX14909" fmla="*/ 5051762 w 11737975"/>
              <a:gd name="connsiteY14909" fmla="*/ 1622795 h 6679095"/>
              <a:gd name="connsiteX14910" fmla="*/ 5046635 w 11737975"/>
              <a:gd name="connsiteY14910" fmla="*/ 1616289 h 6679095"/>
              <a:gd name="connsiteX14911" fmla="*/ 5049598 w 11737975"/>
              <a:gd name="connsiteY14911" fmla="*/ 1613897 h 6679095"/>
              <a:gd name="connsiteX14912" fmla="*/ 5922392 w 11737975"/>
              <a:gd name="connsiteY14912" fmla="*/ 1606099 h 6679095"/>
              <a:gd name="connsiteX14913" fmla="*/ 5910081 w 11737975"/>
              <a:gd name="connsiteY14913" fmla="*/ 1624690 h 6679095"/>
              <a:gd name="connsiteX14914" fmla="*/ 5919456 w 11737975"/>
              <a:gd name="connsiteY14914" fmla="*/ 1630056 h 6679095"/>
              <a:gd name="connsiteX14915" fmla="*/ 5917558 w 11737975"/>
              <a:gd name="connsiteY14915" fmla="*/ 1634183 h 6679095"/>
              <a:gd name="connsiteX14916" fmla="*/ 5924365 w 11737975"/>
              <a:gd name="connsiteY14916" fmla="*/ 1649216 h 6679095"/>
              <a:gd name="connsiteX14917" fmla="*/ 5937697 w 11737975"/>
              <a:gd name="connsiteY14917" fmla="*/ 1629160 h 6679095"/>
              <a:gd name="connsiteX14918" fmla="*/ 5931140 w 11737975"/>
              <a:gd name="connsiteY14918" fmla="*/ 1623932 h 6679095"/>
              <a:gd name="connsiteX14919" fmla="*/ 5932828 w 11737975"/>
              <a:gd name="connsiteY14919" fmla="*/ 1622289 h 6679095"/>
              <a:gd name="connsiteX14920" fmla="*/ 5922392 w 11737975"/>
              <a:gd name="connsiteY14920" fmla="*/ 1606099 h 6679095"/>
              <a:gd name="connsiteX14921" fmla="*/ 5863605 w 11737975"/>
              <a:gd name="connsiteY14921" fmla="*/ 1604068 h 6679095"/>
              <a:gd name="connsiteX14922" fmla="*/ 5852507 w 11737975"/>
              <a:gd name="connsiteY14922" fmla="*/ 1604125 h 6679095"/>
              <a:gd name="connsiteX14923" fmla="*/ 5845987 w 11737975"/>
              <a:gd name="connsiteY14923" fmla="*/ 1610290 h 6679095"/>
              <a:gd name="connsiteX14924" fmla="*/ 5840013 w 11737975"/>
              <a:gd name="connsiteY14924" fmla="*/ 1628114 h 6679095"/>
              <a:gd name="connsiteX14925" fmla="*/ 5846408 w 11737975"/>
              <a:gd name="connsiteY14925" fmla="*/ 1634610 h 6679095"/>
              <a:gd name="connsiteX14926" fmla="*/ 5863605 w 11737975"/>
              <a:gd name="connsiteY14926" fmla="*/ 1604068 h 6679095"/>
              <a:gd name="connsiteX14927" fmla="*/ 6391498 w 11737975"/>
              <a:gd name="connsiteY14927" fmla="*/ 1602621 h 6679095"/>
              <a:gd name="connsiteX14928" fmla="*/ 6381203 w 11737975"/>
              <a:gd name="connsiteY14928" fmla="*/ 1608330 h 6679095"/>
              <a:gd name="connsiteX14929" fmla="*/ 6395729 w 11737975"/>
              <a:gd name="connsiteY14929" fmla="*/ 1616072 h 6679095"/>
              <a:gd name="connsiteX14930" fmla="*/ 6391498 w 11737975"/>
              <a:gd name="connsiteY14930" fmla="*/ 1602621 h 6679095"/>
              <a:gd name="connsiteX14931" fmla="*/ 5763646 w 11737975"/>
              <a:gd name="connsiteY14931" fmla="*/ 1602174 h 6679095"/>
              <a:gd name="connsiteX14932" fmla="*/ 5750935 w 11737975"/>
              <a:gd name="connsiteY14932" fmla="*/ 1603227 h 6679095"/>
              <a:gd name="connsiteX14933" fmla="*/ 5754790 w 11737975"/>
              <a:gd name="connsiteY14933" fmla="*/ 1614338 h 6679095"/>
              <a:gd name="connsiteX14934" fmla="*/ 5763646 w 11737975"/>
              <a:gd name="connsiteY14934" fmla="*/ 1602174 h 6679095"/>
              <a:gd name="connsiteX14935" fmla="*/ 1644042 w 11737975"/>
              <a:gd name="connsiteY14935" fmla="*/ 1600381 h 6679095"/>
              <a:gd name="connsiteX14936" fmla="*/ 1638955 w 11737975"/>
              <a:gd name="connsiteY14936" fmla="*/ 1613271 h 6679095"/>
              <a:gd name="connsiteX14937" fmla="*/ 1636916 w 11737975"/>
              <a:gd name="connsiteY14937" fmla="*/ 1626975 h 6679095"/>
              <a:gd name="connsiteX14938" fmla="*/ 1651625 w 11737975"/>
              <a:gd name="connsiteY14938" fmla="*/ 1645167 h 6679095"/>
              <a:gd name="connsiteX14939" fmla="*/ 1669897 w 11737975"/>
              <a:gd name="connsiteY14939" fmla="*/ 1650063 h 6679095"/>
              <a:gd name="connsiteX14940" fmla="*/ 1699346 w 11737975"/>
              <a:gd name="connsiteY14940" fmla="*/ 1643703 h 6679095"/>
              <a:gd name="connsiteX14941" fmla="*/ 1704431 w 11737975"/>
              <a:gd name="connsiteY14941" fmla="*/ 1630816 h 6679095"/>
              <a:gd name="connsiteX14942" fmla="*/ 1706472 w 11737975"/>
              <a:gd name="connsiteY14942" fmla="*/ 1617109 h 6679095"/>
              <a:gd name="connsiteX14943" fmla="*/ 1677023 w 11737975"/>
              <a:gd name="connsiteY14943" fmla="*/ 1623471 h 6679095"/>
              <a:gd name="connsiteX14944" fmla="*/ 1644042 w 11737975"/>
              <a:gd name="connsiteY14944" fmla="*/ 1600381 h 6679095"/>
              <a:gd name="connsiteX14945" fmla="*/ 5790744 w 11737975"/>
              <a:gd name="connsiteY14945" fmla="*/ 1600227 h 6679095"/>
              <a:gd name="connsiteX14946" fmla="*/ 5748912 w 11737975"/>
              <a:gd name="connsiteY14946" fmla="*/ 1622784 h 6679095"/>
              <a:gd name="connsiteX14947" fmla="*/ 5790744 w 11737975"/>
              <a:gd name="connsiteY14947" fmla="*/ 1600227 h 6679095"/>
              <a:gd name="connsiteX14948" fmla="*/ 5489938 w 11737975"/>
              <a:gd name="connsiteY14948" fmla="*/ 1599623 h 6679095"/>
              <a:gd name="connsiteX14949" fmla="*/ 5494589 w 11737975"/>
              <a:gd name="connsiteY14949" fmla="*/ 1613286 h 6679095"/>
              <a:gd name="connsiteX14950" fmla="*/ 5489938 w 11737975"/>
              <a:gd name="connsiteY14950" fmla="*/ 1599623 h 6679095"/>
              <a:gd name="connsiteX14951" fmla="*/ 5394879 w 11737975"/>
              <a:gd name="connsiteY14951" fmla="*/ 1597224 h 6679095"/>
              <a:gd name="connsiteX14952" fmla="*/ 5387079 w 11737975"/>
              <a:gd name="connsiteY14952" fmla="*/ 1606847 h 6679095"/>
              <a:gd name="connsiteX14953" fmla="*/ 5388637 w 11737975"/>
              <a:gd name="connsiteY14953" fmla="*/ 1610510 h 6679095"/>
              <a:gd name="connsiteX14954" fmla="*/ 5398424 w 11737975"/>
              <a:gd name="connsiteY14954" fmla="*/ 1605431 h 6679095"/>
              <a:gd name="connsiteX14955" fmla="*/ 5398875 w 11737975"/>
              <a:gd name="connsiteY14955" fmla="*/ 1601937 h 6679095"/>
              <a:gd name="connsiteX14956" fmla="*/ 5394879 w 11737975"/>
              <a:gd name="connsiteY14956" fmla="*/ 1597224 h 6679095"/>
              <a:gd name="connsiteX14957" fmla="*/ 5647305 w 11737975"/>
              <a:gd name="connsiteY14957" fmla="*/ 1596198 h 6679095"/>
              <a:gd name="connsiteX14958" fmla="*/ 5654350 w 11737975"/>
              <a:gd name="connsiteY14958" fmla="*/ 1600983 h 6679095"/>
              <a:gd name="connsiteX14959" fmla="*/ 5647601 w 11737975"/>
              <a:gd name="connsiteY14959" fmla="*/ 1602862 h 6679095"/>
              <a:gd name="connsiteX14960" fmla="*/ 5645762 w 11737975"/>
              <a:gd name="connsiteY14960" fmla="*/ 1614150 h 6679095"/>
              <a:gd name="connsiteX14961" fmla="*/ 5644316 w 11737975"/>
              <a:gd name="connsiteY14961" fmla="*/ 1613610 h 6679095"/>
              <a:gd name="connsiteX14962" fmla="*/ 4098264 w 11737975"/>
              <a:gd name="connsiteY14962" fmla="*/ 1591127 h 6679095"/>
              <a:gd name="connsiteX14963" fmla="*/ 4091928 w 11737975"/>
              <a:gd name="connsiteY14963" fmla="*/ 1594597 h 6679095"/>
              <a:gd name="connsiteX14964" fmla="*/ 4088891 w 11737975"/>
              <a:gd name="connsiteY14964" fmla="*/ 1610046 h 6679095"/>
              <a:gd name="connsiteX14965" fmla="*/ 4091555 w 11737975"/>
              <a:gd name="connsiteY14965" fmla="*/ 1618282 h 6679095"/>
              <a:gd name="connsiteX14966" fmla="*/ 4111309 w 11737975"/>
              <a:gd name="connsiteY14966" fmla="*/ 1619490 h 6679095"/>
              <a:gd name="connsiteX14967" fmla="*/ 4116732 w 11737975"/>
              <a:gd name="connsiteY14967" fmla="*/ 1603270 h 6679095"/>
              <a:gd name="connsiteX14968" fmla="*/ 4109886 w 11737975"/>
              <a:gd name="connsiteY14968" fmla="*/ 1594045 h 6679095"/>
              <a:gd name="connsiteX14969" fmla="*/ 4098264 w 11737975"/>
              <a:gd name="connsiteY14969" fmla="*/ 1591127 h 6679095"/>
              <a:gd name="connsiteX14970" fmla="*/ 6175916 w 11737975"/>
              <a:gd name="connsiteY14970" fmla="*/ 1583425 h 6679095"/>
              <a:gd name="connsiteX14971" fmla="*/ 6172325 w 11737975"/>
              <a:gd name="connsiteY14971" fmla="*/ 1592060 h 6679095"/>
              <a:gd name="connsiteX14972" fmla="*/ 6187023 w 11737975"/>
              <a:gd name="connsiteY14972" fmla="*/ 1600661 h 6679095"/>
              <a:gd name="connsiteX14973" fmla="*/ 6190735 w 11737975"/>
              <a:gd name="connsiteY14973" fmla="*/ 1588073 h 6679095"/>
              <a:gd name="connsiteX14974" fmla="*/ 6175916 w 11737975"/>
              <a:gd name="connsiteY14974" fmla="*/ 1583425 h 6679095"/>
              <a:gd name="connsiteX14975" fmla="*/ 5836978 w 11737975"/>
              <a:gd name="connsiteY14975" fmla="*/ 1580946 h 6679095"/>
              <a:gd name="connsiteX14976" fmla="*/ 5829795 w 11737975"/>
              <a:gd name="connsiteY14976" fmla="*/ 1583939 h 6679095"/>
              <a:gd name="connsiteX14977" fmla="*/ 5829242 w 11737975"/>
              <a:gd name="connsiteY14977" fmla="*/ 1593084 h 6679095"/>
              <a:gd name="connsiteX14978" fmla="*/ 5842761 w 11737975"/>
              <a:gd name="connsiteY14978" fmla="*/ 1593508 h 6679095"/>
              <a:gd name="connsiteX14979" fmla="*/ 5836978 w 11737975"/>
              <a:gd name="connsiteY14979" fmla="*/ 1580946 h 6679095"/>
              <a:gd name="connsiteX14980" fmla="*/ 5111730 w 11737975"/>
              <a:gd name="connsiteY14980" fmla="*/ 1580136 h 6679095"/>
              <a:gd name="connsiteX14981" fmla="*/ 5112074 w 11737975"/>
              <a:gd name="connsiteY14981" fmla="*/ 1600878 h 6679095"/>
              <a:gd name="connsiteX14982" fmla="*/ 5126205 w 11737975"/>
              <a:gd name="connsiteY14982" fmla="*/ 1607803 h 6679095"/>
              <a:gd name="connsiteX14983" fmla="*/ 5111730 w 11737975"/>
              <a:gd name="connsiteY14983" fmla="*/ 1580136 h 6679095"/>
              <a:gd name="connsiteX14984" fmla="*/ 5335178 w 11737975"/>
              <a:gd name="connsiteY14984" fmla="*/ 1577627 h 6679095"/>
              <a:gd name="connsiteX14985" fmla="*/ 5333431 w 11737975"/>
              <a:gd name="connsiteY14985" fmla="*/ 1584412 h 6679095"/>
              <a:gd name="connsiteX14986" fmla="*/ 5339503 w 11737975"/>
              <a:gd name="connsiteY14986" fmla="*/ 1589373 h 6679095"/>
              <a:gd name="connsiteX14987" fmla="*/ 5338051 w 11737975"/>
              <a:gd name="connsiteY14987" fmla="*/ 1590097 h 6679095"/>
              <a:gd name="connsiteX14988" fmla="*/ 5327513 w 11737975"/>
              <a:gd name="connsiteY14988" fmla="*/ 1581335 h 6679095"/>
              <a:gd name="connsiteX14989" fmla="*/ 6264452 w 11737975"/>
              <a:gd name="connsiteY14989" fmla="*/ 1575887 h 6679095"/>
              <a:gd name="connsiteX14990" fmla="*/ 6254894 w 11737975"/>
              <a:gd name="connsiteY14990" fmla="*/ 1582555 h 6679095"/>
              <a:gd name="connsiteX14991" fmla="*/ 6252714 w 11737975"/>
              <a:gd name="connsiteY14991" fmla="*/ 1591784 h 6679095"/>
              <a:gd name="connsiteX14992" fmla="*/ 6252432 w 11737975"/>
              <a:gd name="connsiteY14992" fmla="*/ 1591879 h 6679095"/>
              <a:gd name="connsiteX14993" fmla="*/ 6250427 w 11737975"/>
              <a:gd name="connsiteY14993" fmla="*/ 1609220 h 6679095"/>
              <a:gd name="connsiteX14994" fmla="*/ 6255655 w 11737975"/>
              <a:gd name="connsiteY14994" fmla="*/ 1608205 h 6679095"/>
              <a:gd name="connsiteX14995" fmla="*/ 6257201 w 11737975"/>
              <a:gd name="connsiteY14995" fmla="*/ 1615303 h 6679095"/>
              <a:gd name="connsiteX14996" fmla="*/ 6266466 w 11737975"/>
              <a:gd name="connsiteY14996" fmla="*/ 1598762 h 6679095"/>
              <a:gd name="connsiteX14997" fmla="*/ 6267263 w 11737975"/>
              <a:gd name="connsiteY14997" fmla="*/ 1589982 h 6679095"/>
              <a:gd name="connsiteX14998" fmla="*/ 6268734 w 11737975"/>
              <a:gd name="connsiteY14998" fmla="*/ 1586358 h 6679095"/>
              <a:gd name="connsiteX14999" fmla="*/ 6267555 w 11737975"/>
              <a:gd name="connsiteY14999" fmla="*/ 1586758 h 6679095"/>
              <a:gd name="connsiteX15000" fmla="*/ 6267563 w 11737975"/>
              <a:gd name="connsiteY15000" fmla="*/ 1586675 h 6679095"/>
              <a:gd name="connsiteX15001" fmla="*/ 6264452 w 11737975"/>
              <a:gd name="connsiteY15001" fmla="*/ 1575887 h 6679095"/>
              <a:gd name="connsiteX15002" fmla="*/ 5466063 w 11737975"/>
              <a:gd name="connsiteY15002" fmla="*/ 1573321 h 6679095"/>
              <a:gd name="connsiteX15003" fmla="*/ 5461645 w 11737975"/>
              <a:gd name="connsiteY15003" fmla="*/ 1574521 h 6679095"/>
              <a:gd name="connsiteX15004" fmla="*/ 5463295 w 11737975"/>
              <a:gd name="connsiteY15004" fmla="*/ 1579144 h 6679095"/>
              <a:gd name="connsiteX15005" fmla="*/ 5469667 w 11737975"/>
              <a:gd name="connsiteY15005" fmla="*/ 1578105 h 6679095"/>
              <a:gd name="connsiteX15006" fmla="*/ 5466063 w 11737975"/>
              <a:gd name="connsiteY15006" fmla="*/ 1573321 h 6679095"/>
              <a:gd name="connsiteX15007" fmla="*/ 5526953 w 11737975"/>
              <a:gd name="connsiteY15007" fmla="*/ 1564140 h 6679095"/>
              <a:gd name="connsiteX15008" fmla="*/ 5524716 w 11737975"/>
              <a:gd name="connsiteY15008" fmla="*/ 1566127 h 6679095"/>
              <a:gd name="connsiteX15009" fmla="*/ 5531012 w 11737975"/>
              <a:gd name="connsiteY15009" fmla="*/ 1577500 h 6679095"/>
              <a:gd name="connsiteX15010" fmla="*/ 5526953 w 11737975"/>
              <a:gd name="connsiteY15010" fmla="*/ 1564140 h 6679095"/>
              <a:gd name="connsiteX15011" fmla="*/ 5905245 w 11737975"/>
              <a:gd name="connsiteY15011" fmla="*/ 1562272 h 6679095"/>
              <a:gd name="connsiteX15012" fmla="*/ 5900834 w 11737975"/>
              <a:gd name="connsiteY15012" fmla="*/ 1564666 h 6679095"/>
              <a:gd name="connsiteX15013" fmla="*/ 5904880 w 11737975"/>
              <a:gd name="connsiteY15013" fmla="*/ 1579003 h 6679095"/>
              <a:gd name="connsiteX15014" fmla="*/ 5911158 w 11737975"/>
              <a:gd name="connsiteY15014" fmla="*/ 1568923 h 6679095"/>
              <a:gd name="connsiteX15015" fmla="*/ 5905245 w 11737975"/>
              <a:gd name="connsiteY15015" fmla="*/ 1562272 h 6679095"/>
              <a:gd name="connsiteX15016" fmla="*/ 5829714 w 11737975"/>
              <a:gd name="connsiteY15016" fmla="*/ 1561652 h 6679095"/>
              <a:gd name="connsiteX15017" fmla="*/ 5819306 w 11737975"/>
              <a:gd name="connsiteY15017" fmla="*/ 1565207 h 6679095"/>
              <a:gd name="connsiteX15018" fmla="*/ 5811972 w 11737975"/>
              <a:gd name="connsiteY15018" fmla="*/ 1570516 h 6679095"/>
              <a:gd name="connsiteX15019" fmla="*/ 5810796 w 11737975"/>
              <a:gd name="connsiteY15019" fmla="*/ 1576448 h 6679095"/>
              <a:gd name="connsiteX15020" fmla="*/ 5827149 w 11737975"/>
              <a:gd name="connsiteY15020" fmla="*/ 1574976 h 6679095"/>
              <a:gd name="connsiteX15021" fmla="*/ 5830658 w 11737975"/>
              <a:gd name="connsiteY15021" fmla="*/ 1570409 h 6679095"/>
              <a:gd name="connsiteX15022" fmla="*/ 5829714 w 11737975"/>
              <a:gd name="connsiteY15022" fmla="*/ 1561652 h 6679095"/>
              <a:gd name="connsiteX15023" fmla="*/ 6040066 w 11737975"/>
              <a:gd name="connsiteY15023" fmla="*/ 1561535 h 6679095"/>
              <a:gd name="connsiteX15024" fmla="*/ 6029981 w 11737975"/>
              <a:gd name="connsiteY15024" fmla="*/ 1582555 h 6679095"/>
              <a:gd name="connsiteX15025" fmla="*/ 6047793 w 11737975"/>
              <a:gd name="connsiteY15025" fmla="*/ 1567387 h 6679095"/>
              <a:gd name="connsiteX15026" fmla="*/ 6040066 w 11737975"/>
              <a:gd name="connsiteY15026" fmla="*/ 1561535 h 6679095"/>
              <a:gd name="connsiteX15027" fmla="*/ 5770001 w 11737975"/>
              <a:gd name="connsiteY15027" fmla="*/ 1558674 h 6679095"/>
              <a:gd name="connsiteX15028" fmla="*/ 5784184 w 11737975"/>
              <a:gd name="connsiteY15028" fmla="*/ 1597477 h 6679095"/>
              <a:gd name="connsiteX15029" fmla="*/ 5787917 w 11737975"/>
              <a:gd name="connsiteY15029" fmla="*/ 1594296 h 6679095"/>
              <a:gd name="connsiteX15030" fmla="*/ 5785190 w 11737975"/>
              <a:gd name="connsiteY15030" fmla="*/ 1598986 h 6679095"/>
              <a:gd name="connsiteX15031" fmla="*/ 5807140 w 11737975"/>
              <a:gd name="connsiteY15031" fmla="*/ 1585083 h 6679095"/>
              <a:gd name="connsiteX15032" fmla="*/ 5801158 w 11737975"/>
              <a:gd name="connsiteY15032" fmla="*/ 1582170 h 6679095"/>
              <a:gd name="connsiteX15033" fmla="*/ 5792242 w 11737975"/>
              <a:gd name="connsiteY15033" fmla="*/ 1587606 h 6679095"/>
              <a:gd name="connsiteX15034" fmla="*/ 5789458 w 11737975"/>
              <a:gd name="connsiteY15034" fmla="*/ 1580072 h 6679095"/>
              <a:gd name="connsiteX15035" fmla="*/ 5770001 w 11737975"/>
              <a:gd name="connsiteY15035" fmla="*/ 1558674 h 6679095"/>
              <a:gd name="connsiteX15036" fmla="*/ 4205328 w 11737975"/>
              <a:gd name="connsiteY15036" fmla="*/ 1557301 h 6679095"/>
              <a:gd name="connsiteX15037" fmla="*/ 4206083 w 11737975"/>
              <a:gd name="connsiteY15037" fmla="*/ 1560199 h 6679095"/>
              <a:gd name="connsiteX15038" fmla="*/ 4203964 w 11737975"/>
              <a:gd name="connsiteY15038" fmla="*/ 1559901 h 6679095"/>
              <a:gd name="connsiteX15039" fmla="*/ 6154209 w 11737975"/>
              <a:gd name="connsiteY15039" fmla="*/ 1553204 h 6679095"/>
              <a:gd name="connsiteX15040" fmla="*/ 6128848 w 11737975"/>
              <a:gd name="connsiteY15040" fmla="*/ 1594612 h 6679095"/>
              <a:gd name="connsiteX15041" fmla="*/ 6137417 w 11737975"/>
              <a:gd name="connsiteY15041" fmla="*/ 1593805 h 6679095"/>
              <a:gd name="connsiteX15042" fmla="*/ 6140000 w 11737975"/>
              <a:gd name="connsiteY15042" fmla="*/ 1592848 h 6679095"/>
              <a:gd name="connsiteX15043" fmla="*/ 6137498 w 11737975"/>
              <a:gd name="connsiteY15043" fmla="*/ 1599270 h 6679095"/>
              <a:gd name="connsiteX15044" fmla="*/ 6139163 w 11737975"/>
              <a:gd name="connsiteY15044" fmla="*/ 1606892 h 6679095"/>
              <a:gd name="connsiteX15045" fmla="*/ 6157032 w 11737975"/>
              <a:gd name="connsiteY15045" fmla="*/ 1585486 h 6679095"/>
              <a:gd name="connsiteX15046" fmla="*/ 6155829 w 11737975"/>
              <a:gd name="connsiteY15046" fmla="*/ 1584370 h 6679095"/>
              <a:gd name="connsiteX15047" fmla="*/ 6155851 w 11737975"/>
              <a:gd name="connsiteY15047" fmla="*/ 1584355 h 6679095"/>
              <a:gd name="connsiteX15048" fmla="*/ 6161942 w 11737975"/>
              <a:gd name="connsiteY15048" fmla="*/ 1576620 h 6679095"/>
              <a:gd name="connsiteX15049" fmla="*/ 6154209 w 11737975"/>
              <a:gd name="connsiteY15049" fmla="*/ 1553204 h 6679095"/>
              <a:gd name="connsiteX15050" fmla="*/ 6243043 w 11737975"/>
              <a:gd name="connsiteY15050" fmla="*/ 1552525 h 6679095"/>
              <a:gd name="connsiteX15051" fmla="*/ 6236141 w 11737975"/>
              <a:gd name="connsiteY15051" fmla="*/ 1562285 h 6679095"/>
              <a:gd name="connsiteX15052" fmla="*/ 6252355 w 11737975"/>
              <a:gd name="connsiteY15052" fmla="*/ 1554590 h 6679095"/>
              <a:gd name="connsiteX15053" fmla="*/ 6243043 w 11737975"/>
              <a:gd name="connsiteY15053" fmla="*/ 1552525 h 6679095"/>
              <a:gd name="connsiteX15054" fmla="*/ 5362195 w 11737975"/>
              <a:gd name="connsiteY15054" fmla="*/ 1551679 h 6679095"/>
              <a:gd name="connsiteX15055" fmla="*/ 5361559 w 11737975"/>
              <a:gd name="connsiteY15055" fmla="*/ 1553065 h 6679095"/>
              <a:gd name="connsiteX15056" fmla="*/ 5362209 w 11737975"/>
              <a:gd name="connsiteY15056" fmla="*/ 1569177 h 6679095"/>
              <a:gd name="connsiteX15057" fmla="*/ 5359550 w 11737975"/>
              <a:gd name="connsiteY15057" fmla="*/ 1567168 h 6679095"/>
              <a:gd name="connsiteX15058" fmla="*/ 5346988 w 11737975"/>
              <a:gd name="connsiteY15058" fmla="*/ 1566122 h 6679095"/>
              <a:gd name="connsiteX15059" fmla="*/ 5344295 w 11737975"/>
              <a:gd name="connsiteY15059" fmla="*/ 1567442 h 6679095"/>
              <a:gd name="connsiteX15060" fmla="*/ 5350172 w 11737975"/>
              <a:gd name="connsiteY15060" fmla="*/ 1560789 h 6679095"/>
              <a:gd name="connsiteX15061" fmla="*/ 1577660 w 11737975"/>
              <a:gd name="connsiteY15061" fmla="*/ 1550529 h 6679095"/>
              <a:gd name="connsiteX15062" fmla="*/ 1570865 w 11737975"/>
              <a:gd name="connsiteY15062" fmla="*/ 1563672 h 6679095"/>
              <a:gd name="connsiteX15063" fmla="*/ 1568650 w 11737975"/>
              <a:gd name="connsiteY15063" fmla="*/ 1578041 h 6679095"/>
              <a:gd name="connsiteX15064" fmla="*/ 1613920 w 11737975"/>
              <a:gd name="connsiteY15064" fmla="*/ 1635064 h 6679095"/>
              <a:gd name="connsiteX15065" fmla="*/ 1615448 w 11737975"/>
              <a:gd name="connsiteY15065" fmla="*/ 1635473 h 6679095"/>
              <a:gd name="connsiteX15066" fmla="*/ 1620716 w 11737975"/>
              <a:gd name="connsiteY15066" fmla="*/ 1621921 h 6679095"/>
              <a:gd name="connsiteX15067" fmla="*/ 1622929 w 11737975"/>
              <a:gd name="connsiteY15067" fmla="*/ 1607550 h 6679095"/>
              <a:gd name="connsiteX15068" fmla="*/ 1577660 w 11737975"/>
              <a:gd name="connsiteY15068" fmla="*/ 1550529 h 6679095"/>
              <a:gd name="connsiteX15069" fmla="*/ 5842008 w 11737975"/>
              <a:gd name="connsiteY15069" fmla="*/ 1545284 h 6679095"/>
              <a:gd name="connsiteX15070" fmla="*/ 5830155 w 11737975"/>
              <a:gd name="connsiteY15070" fmla="*/ 1546333 h 6679095"/>
              <a:gd name="connsiteX15071" fmla="*/ 5826634 w 11737975"/>
              <a:gd name="connsiteY15071" fmla="*/ 1553548 h 6679095"/>
              <a:gd name="connsiteX15072" fmla="*/ 5852026 w 11737975"/>
              <a:gd name="connsiteY15072" fmla="*/ 1550528 h 6679095"/>
              <a:gd name="connsiteX15073" fmla="*/ 5842008 w 11737975"/>
              <a:gd name="connsiteY15073" fmla="*/ 1545284 h 6679095"/>
              <a:gd name="connsiteX15074" fmla="*/ 4107194 w 11737975"/>
              <a:gd name="connsiteY15074" fmla="*/ 1544347 h 6679095"/>
              <a:gd name="connsiteX15075" fmla="*/ 4156809 w 11737975"/>
              <a:gd name="connsiteY15075" fmla="*/ 1555328 h 6679095"/>
              <a:gd name="connsiteX15076" fmla="*/ 4133372 w 11737975"/>
              <a:gd name="connsiteY15076" fmla="*/ 1545765 h 6679095"/>
              <a:gd name="connsiteX15077" fmla="*/ 4107194 w 11737975"/>
              <a:gd name="connsiteY15077" fmla="*/ 1544347 h 6679095"/>
              <a:gd name="connsiteX15078" fmla="*/ 5878781 w 11737975"/>
              <a:gd name="connsiteY15078" fmla="*/ 1535540 h 6679095"/>
              <a:gd name="connsiteX15079" fmla="*/ 5883242 w 11737975"/>
              <a:gd name="connsiteY15079" fmla="*/ 1538993 h 6679095"/>
              <a:gd name="connsiteX15080" fmla="*/ 5882094 w 11737975"/>
              <a:gd name="connsiteY15080" fmla="*/ 1538224 h 6679095"/>
              <a:gd name="connsiteX15081" fmla="*/ 5880106 w 11737975"/>
              <a:gd name="connsiteY15081" fmla="*/ 1544239 h 6679095"/>
              <a:gd name="connsiteX15082" fmla="*/ 5891713 w 11737975"/>
              <a:gd name="connsiteY15082" fmla="*/ 1556507 h 6679095"/>
              <a:gd name="connsiteX15083" fmla="*/ 5894776 w 11737975"/>
              <a:gd name="connsiteY15083" fmla="*/ 1550593 h 6679095"/>
              <a:gd name="connsiteX15084" fmla="*/ 5892738 w 11737975"/>
              <a:gd name="connsiteY15084" fmla="*/ 1546347 h 6679095"/>
              <a:gd name="connsiteX15085" fmla="*/ 5903338 w 11737975"/>
              <a:gd name="connsiteY15085" fmla="*/ 1554554 h 6679095"/>
              <a:gd name="connsiteX15086" fmla="*/ 5927893 w 11737975"/>
              <a:gd name="connsiteY15086" fmla="*/ 1573567 h 6679095"/>
              <a:gd name="connsiteX15087" fmla="*/ 5940674 w 11737975"/>
              <a:gd name="connsiteY15087" fmla="*/ 1571595 h 6679095"/>
              <a:gd name="connsiteX15088" fmla="*/ 5878781 w 11737975"/>
              <a:gd name="connsiteY15088" fmla="*/ 1535540 h 6679095"/>
              <a:gd name="connsiteX15089" fmla="*/ 5087556 w 11737975"/>
              <a:gd name="connsiteY15089" fmla="*/ 1531411 h 6679095"/>
              <a:gd name="connsiteX15090" fmla="*/ 5077190 w 11737975"/>
              <a:gd name="connsiteY15090" fmla="*/ 1552210 h 6679095"/>
              <a:gd name="connsiteX15091" fmla="*/ 5090888 w 11737975"/>
              <a:gd name="connsiteY15091" fmla="*/ 1573703 h 6679095"/>
              <a:gd name="connsiteX15092" fmla="*/ 5092564 w 11737975"/>
              <a:gd name="connsiteY15092" fmla="*/ 1569146 h 6679095"/>
              <a:gd name="connsiteX15093" fmla="*/ 5092975 w 11737975"/>
              <a:gd name="connsiteY15093" fmla="*/ 1571378 h 6679095"/>
              <a:gd name="connsiteX15094" fmla="*/ 5102767 w 11737975"/>
              <a:gd name="connsiteY15094" fmla="*/ 1574967 h 6679095"/>
              <a:gd name="connsiteX15095" fmla="*/ 5097891 w 11737975"/>
              <a:gd name="connsiteY15095" fmla="*/ 1556639 h 6679095"/>
              <a:gd name="connsiteX15096" fmla="*/ 5096748 w 11737975"/>
              <a:gd name="connsiteY15096" fmla="*/ 1557767 h 6679095"/>
              <a:gd name="connsiteX15097" fmla="*/ 5098368 w 11737975"/>
              <a:gd name="connsiteY15097" fmla="*/ 1553361 h 6679095"/>
              <a:gd name="connsiteX15098" fmla="*/ 5087556 w 11737975"/>
              <a:gd name="connsiteY15098" fmla="*/ 1531411 h 6679095"/>
              <a:gd name="connsiteX15099" fmla="*/ 5221833 w 11737975"/>
              <a:gd name="connsiteY15099" fmla="*/ 1529562 h 6679095"/>
              <a:gd name="connsiteX15100" fmla="*/ 5226600 w 11737975"/>
              <a:gd name="connsiteY15100" fmla="*/ 1539413 h 6679095"/>
              <a:gd name="connsiteX15101" fmla="*/ 5226717 w 11737975"/>
              <a:gd name="connsiteY15101" fmla="*/ 1539545 h 6679095"/>
              <a:gd name="connsiteX15102" fmla="*/ 5226256 w 11737975"/>
              <a:gd name="connsiteY15102" fmla="*/ 1540325 h 6679095"/>
              <a:gd name="connsiteX15103" fmla="*/ 5220787 w 11737975"/>
              <a:gd name="connsiteY15103" fmla="*/ 1533845 h 6679095"/>
              <a:gd name="connsiteX15104" fmla="*/ 3975528 w 11737975"/>
              <a:gd name="connsiteY15104" fmla="*/ 1528571 h 6679095"/>
              <a:gd name="connsiteX15105" fmla="*/ 3964304 w 11737975"/>
              <a:gd name="connsiteY15105" fmla="*/ 1546164 h 6679095"/>
              <a:gd name="connsiteX15106" fmla="*/ 3980880 w 11737975"/>
              <a:gd name="connsiteY15106" fmla="*/ 1551720 h 6679095"/>
              <a:gd name="connsiteX15107" fmla="*/ 3975528 w 11737975"/>
              <a:gd name="connsiteY15107" fmla="*/ 1528571 h 6679095"/>
              <a:gd name="connsiteX15108" fmla="*/ 6117516 w 11737975"/>
              <a:gd name="connsiteY15108" fmla="*/ 1515216 h 6679095"/>
              <a:gd name="connsiteX15109" fmla="*/ 6113225 w 11737975"/>
              <a:gd name="connsiteY15109" fmla="*/ 1524642 h 6679095"/>
              <a:gd name="connsiteX15110" fmla="*/ 6151761 w 11737975"/>
              <a:gd name="connsiteY15110" fmla="*/ 1532587 h 6679095"/>
              <a:gd name="connsiteX15111" fmla="*/ 6138424 w 11737975"/>
              <a:gd name="connsiteY15111" fmla="*/ 1515361 h 6679095"/>
              <a:gd name="connsiteX15112" fmla="*/ 6117516 w 11737975"/>
              <a:gd name="connsiteY15112" fmla="*/ 1515216 h 6679095"/>
              <a:gd name="connsiteX15113" fmla="*/ 6151464 w 11737975"/>
              <a:gd name="connsiteY15113" fmla="*/ 1508141 h 6679095"/>
              <a:gd name="connsiteX15114" fmla="*/ 6150621 w 11737975"/>
              <a:gd name="connsiteY15114" fmla="*/ 1528241 h 6679095"/>
              <a:gd name="connsiteX15115" fmla="*/ 6151464 w 11737975"/>
              <a:gd name="connsiteY15115" fmla="*/ 1508141 h 6679095"/>
              <a:gd name="connsiteX15116" fmla="*/ 6057581 w 11737975"/>
              <a:gd name="connsiteY15116" fmla="*/ 1504393 h 6679095"/>
              <a:gd name="connsiteX15117" fmla="*/ 6055029 w 11737975"/>
              <a:gd name="connsiteY15117" fmla="*/ 1506625 h 6679095"/>
              <a:gd name="connsiteX15118" fmla="*/ 6077714 w 11737975"/>
              <a:gd name="connsiteY15118" fmla="*/ 1544660 h 6679095"/>
              <a:gd name="connsiteX15119" fmla="*/ 6102649 w 11737975"/>
              <a:gd name="connsiteY15119" fmla="*/ 1548436 h 6679095"/>
              <a:gd name="connsiteX15120" fmla="*/ 6057581 w 11737975"/>
              <a:gd name="connsiteY15120" fmla="*/ 1504393 h 6679095"/>
              <a:gd name="connsiteX15121" fmla="*/ 5763871 w 11737975"/>
              <a:gd name="connsiteY15121" fmla="*/ 1497510 h 6679095"/>
              <a:gd name="connsiteX15122" fmla="*/ 5760652 w 11737975"/>
              <a:gd name="connsiteY15122" fmla="*/ 1503352 h 6679095"/>
              <a:gd name="connsiteX15123" fmla="*/ 5759025 w 11737975"/>
              <a:gd name="connsiteY15123" fmla="*/ 1498093 h 6679095"/>
              <a:gd name="connsiteX15124" fmla="*/ 5760781 w 11737975"/>
              <a:gd name="connsiteY15124" fmla="*/ 1498386 h 6679095"/>
              <a:gd name="connsiteX15125" fmla="*/ 5500172 w 11737975"/>
              <a:gd name="connsiteY15125" fmla="*/ 1488852 h 6679095"/>
              <a:gd name="connsiteX15126" fmla="*/ 5494877 w 11737975"/>
              <a:gd name="connsiteY15126" fmla="*/ 1491923 h 6679095"/>
              <a:gd name="connsiteX15127" fmla="*/ 5494992 w 11737975"/>
              <a:gd name="connsiteY15127" fmla="*/ 1509090 h 6679095"/>
              <a:gd name="connsiteX15128" fmla="*/ 5500172 w 11737975"/>
              <a:gd name="connsiteY15128" fmla="*/ 1488852 h 6679095"/>
              <a:gd name="connsiteX15129" fmla="*/ 6134693 w 11737975"/>
              <a:gd name="connsiteY15129" fmla="*/ 1483684 h 6679095"/>
              <a:gd name="connsiteX15130" fmla="*/ 6130599 w 11737975"/>
              <a:gd name="connsiteY15130" fmla="*/ 1485058 h 6679095"/>
              <a:gd name="connsiteX15131" fmla="*/ 6133691 w 11737975"/>
              <a:gd name="connsiteY15131" fmla="*/ 1495131 h 6679095"/>
              <a:gd name="connsiteX15132" fmla="*/ 6134693 w 11737975"/>
              <a:gd name="connsiteY15132" fmla="*/ 1483684 h 6679095"/>
              <a:gd name="connsiteX15133" fmla="*/ 5478312 w 11737975"/>
              <a:gd name="connsiteY15133" fmla="*/ 1481682 h 6679095"/>
              <a:gd name="connsiteX15134" fmla="*/ 5474757 w 11737975"/>
              <a:gd name="connsiteY15134" fmla="*/ 1485313 h 6679095"/>
              <a:gd name="connsiteX15135" fmla="*/ 5475853 w 11737975"/>
              <a:gd name="connsiteY15135" fmla="*/ 1493103 h 6679095"/>
              <a:gd name="connsiteX15136" fmla="*/ 5478312 w 11737975"/>
              <a:gd name="connsiteY15136" fmla="*/ 1481682 h 6679095"/>
              <a:gd name="connsiteX15137" fmla="*/ 5539192 w 11737975"/>
              <a:gd name="connsiteY15137" fmla="*/ 1477430 h 6679095"/>
              <a:gd name="connsiteX15138" fmla="*/ 5570009 w 11737975"/>
              <a:gd name="connsiteY15138" fmla="*/ 1521005 h 6679095"/>
              <a:gd name="connsiteX15139" fmla="*/ 5539192 w 11737975"/>
              <a:gd name="connsiteY15139" fmla="*/ 1477430 h 6679095"/>
              <a:gd name="connsiteX15140" fmla="*/ 5400042 w 11737975"/>
              <a:gd name="connsiteY15140" fmla="*/ 1476289 h 6679095"/>
              <a:gd name="connsiteX15141" fmla="*/ 5401170 w 11737975"/>
              <a:gd name="connsiteY15141" fmla="*/ 1476294 h 6679095"/>
              <a:gd name="connsiteX15142" fmla="*/ 5401086 w 11737975"/>
              <a:gd name="connsiteY15142" fmla="*/ 1477229 h 6679095"/>
              <a:gd name="connsiteX15143" fmla="*/ 5135739 w 11737975"/>
              <a:gd name="connsiteY15143" fmla="*/ 1463391 h 6679095"/>
              <a:gd name="connsiteX15144" fmla="*/ 5127741 w 11737975"/>
              <a:gd name="connsiteY15144" fmla="*/ 1463538 h 6679095"/>
              <a:gd name="connsiteX15145" fmla="*/ 5129445 w 11737975"/>
              <a:gd name="connsiteY15145" fmla="*/ 1481819 h 6679095"/>
              <a:gd name="connsiteX15146" fmla="*/ 5135917 w 11737975"/>
              <a:gd name="connsiteY15146" fmla="*/ 1482728 h 6679095"/>
              <a:gd name="connsiteX15147" fmla="*/ 5135739 w 11737975"/>
              <a:gd name="connsiteY15147" fmla="*/ 1463391 h 6679095"/>
              <a:gd name="connsiteX15148" fmla="*/ 5522984 w 11737975"/>
              <a:gd name="connsiteY15148" fmla="*/ 1461630 h 6679095"/>
              <a:gd name="connsiteX15149" fmla="*/ 5517906 w 11737975"/>
              <a:gd name="connsiteY15149" fmla="*/ 1462694 h 6679095"/>
              <a:gd name="connsiteX15150" fmla="*/ 5521472 w 11737975"/>
              <a:gd name="connsiteY15150" fmla="*/ 1475198 h 6679095"/>
              <a:gd name="connsiteX15151" fmla="*/ 5525718 w 11737975"/>
              <a:gd name="connsiteY15151" fmla="*/ 1475053 h 6679095"/>
              <a:gd name="connsiteX15152" fmla="*/ 5522984 w 11737975"/>
              <a:gd name="connsiteY15152" fmla="*/ 1461630 h 6679095"/>
              <a:gd name="connsiteX15153" fmla="*/ 5651724 w 11737975"/>
              <a:gd name="connsiteY15153" fmla="*/ 1460408 h 6679095"/>
              <a:gd name="connsiteX15154" fmla="*/ 5652269 w 11737975"/>
              <a:gd name="connsiteY15154" fmla="*/ 1461093 h 6679095"/>
              <a:gd name="connsiteX15155" fmla="*/ 5652071 w 11737975"/>
              <a:gd name="connsiteY15155" fmla="*/ 1461234 h 6679095"/>
              <a:gd name="connsiteX15156" fmla="*/ 5880458 w 11737975"/>
              <a:gd name="connsiteY15156" fmla="*/ 1458244 h 6679095"/>
              <a:gd name="connsiteX15157" fmla="*/ 5860852 w 11737975"/>
              <a:gd name="connsiteY15157" fmla="*/ 1468421 h 6679095"/>
              <a:gd name="connsiteX15158" fmla="*/ 5859656 w 11737975"/>
              <a:gd name="connsiteY15158" fmla="*/ 1473582 h 6679095"/>
              <a:gd name="connsiteX15159" fmla="*/ 5862839 w 11737975"/>
              <a:gd name="connsiteY15159" fmla="*/ 1476935 h 6679095"/>
              <a:gd name="connsiteX15160" fmla="*/ 5862893 w 11737975"/>
              <a:gd name="connsiteY15160" fmla="*/ 1486859 h 6679095"/>
              <a:gd name="connsiteX15161" fmla="*/ 5873029 w 11737975"/>
              <a:gd name="connsiteY15161" fmla="*/ 1489907 h 6679095"/>
              <a:gd name="connsiteX15162" fmla="*/ 5873756 w 11737975"/>
              <a:gd name="connsiteY15162" fmla="*/ 1488435 h 6679095"/>
              <a:gd name="connsiteX15163" fmla="*/ 5883626 w 11737975"/>
              <a:gd name="connsiteY15163" fmla="*/ 1498831 h 6679095"/>
              <a:gd name="connsiteX15164" fmla="*/ 5913828 w 11737975"/>
              <a:gd name="connsiteY15164" fmla="*/ 1508777 h 6679095"/>
              <a:gd name="connsiteX15165" fmla="*/ 5944755 w 11737975"/>
              <a:gd name="connsiteY15165" fmla="*/ 1494204 h 6679095"/>
              <a:gd name="connsiteX15166" fmla="*/ 5880458 w 11737975"/>
              <a:gd name="connsiteY15166" fmla="*/ 1458244 h 6679095"/>
              <a:gd name="connsiteX15167" fmla="*/ 6173952 w 11737975"/>
              <a:gd name="connsiteY15167" fmla="*/ 1458185 h 6679095"/>
              <a:gd name="connsiteX15168" fmla="*/ 6161177 w 11737975"/>
              <a:gd name="connsiteY15168" fmla="*/ 1466732 h 6679095"/>
              <a:gd name="connsiteX15169" fmla="*/ 6164188 w 11737975"/>
              <a:gd name="connsiteY15169" fmla="*/ 1482973 h 6679095"/>
              <a:gd name="connsiteX15170" fmla="*/ 6173952 w 11737975"/>
              <a:gd name="connsiteY15170" fmla="*/ 1458185 h 6679095"/>
              <a:gd name="connsiteX15171" fmla="*/ 5219834 w 11737975"/>
              <a:gd name="connsiteY15171" fmla="*/ 1451339 h 6679095"/>
              <a:gd name="connsiteX15172" fmla="*/ 5224639 w 11737975"/>
              <a:gd name="connsiteY15172" fmla="*/ 1451950 h 6679095"/>
              <a:gd name="connsiteX15173" fmla="*/ 5223190 w 11737975"/>
              <a:gd name="connsiteY15173" fmla="*/ 1455142 h 6679095"/>
              <a:gd name="connsiteX15174" fmla="*/ 6351676 w 11737975"/>
              <a:gd name="connsiteY15174" fmla="*/ 1449958 h 6679095"/>
              <a:gd name="connsiteX15175" fmla="*/ 6322195 w 11737975"/>
              <a:gd name="connsiteY15175" fmla="*/ 1468401 h 6679095"/>
              <a:gd name="connsiteX15176" fmla="*/ 6351676 w 11737975"/>
              <a:gd name="connsiteY15176" fmla="*/ 1449958 h 6679095"/>
              <a:gd name="connsiteX15177" fmla="*/ 5216717 w 11737975"/>
              <a:gd name="connsiteY15177" fmla="*/ 1448141 h 6679095"/>
              <a:gd name="connsiteX15178" fmla="*/ 5217090 w 11737975"/>
              <a:gd name="connsiteY15178" fmla="*/ 1448228 h 6679095"/>
              <a:gd name="connsiteX15179" fmla="*/ 5219834 w 11737975"/>
              <a:gd name="connsiteY15179" fmla="*/ 1451339 h 6679095"/>
              <a:gd name="connsiteX15180" fmla="*/ 5219111 w 11737975"/>
              <a:gd name="connsiteY15180" fmla="*/ 1451246 h 6679095"/>
              <a:gd name="connsiteX15181" fmla="*/ 5631184 w 11737975"/>
              <a:gd name="connsiteY15181" fmla="*/ 1443426 h 6679095"/>
              <a:gd name="connsiteX15182" fmla="*/ 5625025 w 11737975"/>
              <a:gd name="connsiteY15182" fmla="*/ 1444830 h 6679095"/>
              <a:gd name="connsiteX15183" fmla="*/ 5625780 w 11737975"/>
              <a:gd name="connsiteY15183" fmla="*/ 1456427 h 6679095"/>
              <a:gd name="connsiteX15184" fmla="*/ 5634186 w 11737975"/>
              <a:gd name="connsiteY15184" fmla="*/ 1453530 h 6679095"/>
              <a:gd name="connsiteX15185" fmla="*/ 5631184 w 11737975"/>
              <a:gd name="connsiteY15185" fmla="*/ 1443426 h 6679095"/>
              <a:gd name="connsiteX15186" fmla="*/ 5777342 w 11737975"/>
              <a:gd name="connsiteY15186" fmla="*/ 1435495 h 6679095"/>
              <a:gd name="connsiteX15187" fmla="*/ 5770241 w 11737975"/>
              <a:gd name="connsiteY15187" fmla="*/ 1457628 h 6679095"/>
              <a:gd name="connsiteX15188" fmla="*/ 5777342 w 11737975"/>
              <a:gd name="connsiteY15188" fmla="*/ 1435495 h 6679095"/>
              <a:gd name="connsiteX15189" fmla="*/ 6080574 w 11737975"/>
              <a:gd name="connsiteY15189" fmla="*/ 1434828 h 6679095"/>
              <a:gd name="connsiteX15190" fmla="*/ 6036554 w 11737975"/>
              <a:gd name="connsiteY15190" fmla="*/ 1454998 h 6679095"/>
              <a:gd name="connsiteX15191" fmla="*/ 6012605 w 11737975"/>
              <a:gd name="connsiteY15191" fmla="*/ 1496903 h 6679095"/>
              <a:gd name="connsiteX15192" fmla="*/ 6036364 w 11737975"/>
              <a:gd name="connsiteY15192" fmla="*/ 1488557 h 6679095"/>
              <a:gd name="connsiteX15193" fmla="*/ 6080574 w 11737975"/>
              <a:gd name="connsiteY15193" fmla="*/ 1434828 h 6679095"/>
              <a:gd name="connsiteX15194" fmla="*/ 5585692 w 11737975"/>
              <a:gd name="connsiteY15194" fmla="*/ 1431459 h 6679095"/>
              <a:gd name="connsiteX15195" fmla="*/ 5579534 w 11737975"/>
              <a:gd name="connsiteY15195" fmla="*/ 1443513 h 6679095"/>
              <a:gd name="connsiteX15196" fmla="*/ 5579131 w 11737975"/>
              <a:gd name="connsiteY15196" fmla="*/ 1458603 h 6679095"/>
              <a:gd name="connsiteX15197" fmla="*/ 5597561 w 11737975"/>
              <a:gd name="connsiteY15197" fmla="*/ 1462379 h 6679095"/>
              <a:gd name="connsiteX15198" fmla="*/ 5585692 w 11737975"/>
              <a:gd name="connsiteY15198" fmla="*/ 1431459 h 6679095"/>
              <a:gd name="connsiteX15199" fmla="*/ 4946604 w 11737975"/>
              <a:gd name="connsiteY15199" fmla="*/ 1431116 h 6679095"/>
              <a:gd name="connsiteX15200" fmla="*/ 4946771 w 11737975"/>
              <a:gd name="connsiteY15200" fmla="*/ 1431564 h 6679095"/>
              <a:gd name="connsiteX15201" fmla="*/ 4946560 w 11737975"/>
              <a:gd name="connsiteY15201" fmla="*/ 1431474 h 6679095"/>
              <a:gd name="connsiteX15202" fmla="*/ 5184353 w 11737975"/>
              <a:gd name="connsiteY15202" fmla="*/ 1428098 h 6679095"/>
              <a:gd name="connsiteX15203" fmla="*/ 5179303 w 11737975"/>
              <a:gd name="connsiteY15203" fmla="*/ 1434868 h 6679095"/>
              <a:gd name="connsiteX15204" fmla="*/ 5184371 w 11737975"/>
              <a:gd name="connsiteY15204" fmla="*/ 1444162 h 6679095"/>
              <a:gd name="connsiteX15205" fmla="*/ 5184353 w 11737975"/>
              <a:gd name="connsiteY15205" fmla="*/ 1428098 h 6679095"/>
              <a:gd name="connsiteX15206" fmla="*/ 5817530 w 11737975"/>
              <a:gd name="connsiteY15206" fmla="*/ 1422641 h 6679095"/>
              <a:gd name="connsiteX15207" fmla="*/ 5805767 w 11737975"/>
              <a:gd name="connsiteY15207" fmla="*/ 1424961 h 6679095"/>
              <a:gd name="connsiteX15208" fmla="*/ 5814536 w 11737975"/>
              <a:gd name="connsiteY15208" fmla="*/ 1437055 h 6679095"/>
              <a:gd name="connsiteX15209" fmla="*/ 5817530 w 11737975"/>
              <a:gd name="connsiteY15209" fmla="*/ 1422641 h 6679095"/>
              <a:gd name="connsiteX15210" fmla="*/ 5621600 w 11737975"/>
              <a:gd name="connsiteY15210" fmla="*/ 1416943 h 6679095"/>
              <a:gd name="connsiteX15211" fmla="*/ 5607210 w 11737975"/>
              <a:gd name="connsiteY15211" fmla="*/ 1421577 h 6679095"/>
              <a:gd name="connsiteX15212" fmla="*/ 5610892 w 11737975"/>
              <a:gd name="connsiteY15212" fmla="*/ 1426038 h 6679095"/>
              <a:gd name="connsiteX15213" fmla="*/ 5612397 w 11737975"/>
              <a:gd name="connsiteY15213" fmla="*/ 1427101 h 6679095"/>
              <a:gd name="connsiteX15214" fmla="*/ 5607880 w 11737975"/>
              <a:gd name="connsiteY15214" fmla="*/ 1428241 h 6679095"/>
              <a:gd name="connsiteX15215" fmla="*/ 5604267 w 11737975"/>
              <a:gd name="connsiteY15215" fmla="*/ 1432179 h 6679095"/>
              <a:gd name="connsiteX15216" fmla="*/ 5622915 w 11737975"/>
              <a:gd name="connsiteY15216" fmla="*/ 1433702 h 6679095"/>
              <a:gd name="connsiteX15217" fmla="*/ 5623084 w 11737975"/>
              <a:gd name="connsiteY15217" fmla="*/ 1432589 h 6679095"/>
              <a:gd name="connsiteX15218" fmla="*/ 5623100 w 11737975"/>
              <a:gd name="connsiteY15218" fmla="*/ 1432596 h 6679095"/>
              <a:gd name="connsiteX15219" fmla="*/ 5629702 w 11737975"/>
              <a:gd name="connsiteY15219" fmla="*/ 1432943 h 6679095"/>
              <a:gd name="connsiteX15220" fmla="*/ 5639815 w 11737975"/>
              <a:gd name="connsiteY15220" fmla="*/ 1419384 h 6679095"/>
              <a:gd name="connsiteX15221" fmla="*/ 5621600 w 11737975"/>
              <a:gd name="connsiteY15221" fmla="*/ 1416943 h 6679095"/>
              <a:gd name="connsiteX15222" fmla="*/ 5748467 w 11737975"/>
              <a:gd name="connsiteY15222" fmla="*/ 1416329 h 6679095"/>
              <a:gd name="connsiteX15223" fmla="*/ 5742848 w 11737975"/>
              <a:gd name="connsiteY15223" fmla="*/ 1418011 h 6679095"/>
              <a:gd name="connsiteX15224" fmla="*/ 5728062 w 11737975"/>
              <a:gd name="connsiteY15224" fmla="*/ 1427522 h 6679095"/>
              <a:gd name="connsiteX15225" fmla="*/ 5732972 w 11737975"/>
              <a:gd name="connsiteY15225" fmla="*/ 1438420 h 6679095"/>
              <a:gd name="connsiteX15226" fmla="*/ 5754701 w 11737975"/>
              <a:gd name="connsiteY15226" fmla="*/ 1419705 h 6679095"/>
              <a:gd name="connsiteX15227" fmla="*/ 5748467 w 11737975"/>
              <a:gd name="connsiteY15227" fmla="*/ 1416329 h 6679095"/>
              <a:gd name="connsiteX15228" fmla="*/ 5646238 w 11737975"/>
              <a:gd name="connsiteY15228" fmla="*/ 1416115 h 6679095"/>
              <a:gd name="connsiteX15229" fmla="*/ 5641157 w 11737975"/>
              <a:gd name="connsiteY15229" fmla="*/ 1429634 h 6679095"/>
              <a:gd name="connsiteX15230" fmla="*/ 5647119 w 11737975"/>
              <a:gd name="connsiteY15230" fmla="*/ 1451997 h 6679095"/>
              <a:gd name="connsiteX15231" fmla="*/ 5639211 w 11737975"/>
              <a:gd name="connsiteY15231" fmla="*/ 1471622 h 6679095"/>
              <a:gd name="connsiteX15232" fmla="*/ 5640369 w 11737975"/>
              <a:gd name="connsiteY15232" fmla="*/ 1477218 h 6679095"/>
              <a:gd name="connsiteX15233" fmla="*/ 5633155 w 11737975"/>
              <a:gd name="connsiteY15233" fmla="*/ 1487844 h 6679095"/>
              <a:gd name="connsiteX15234" fmla="*/ 5624737 w 11737975"/>
              <a:gd name="connsiteY15234" fmla="*/ 1513349 h 6679095"/>
              <a:gd name="connsiteX15235" fmla="*/ 5624430 w 11737975"/>
              <a:gd name="connsiteY15235" fmla="*/ 1517841 h 6679095"/>
              <a:gd name="connsiteX15236" fmla="*/ 5617605 w 11737975"/>
              <a:gd name="connsiteY15236" fmla="*/ 1525640 h 6679095"/>
              <a:gd name="connsiteX15237" fmla="*/ 5617105 w 11737975"/>
              <a:gd name="connsiteY15237" fmla="*/ 1525409 h 6679095"/>
              <a:gd name="connsiteX15238" fmla="*/ 5599516 w 11737975"/>
              <a:gd name="connsiteY15238" fmla="*/ 1525933 h 6679095"/>
              <a:gd name="connsiteX15239" fmla="*/ 5584417 w 11737975"/>
              <a:gd name="connsiteY15239" fmla="*/ 1533547 h 6679095"/>
              <a:gd name="connsiteX15240" fmla="*/ 5582594 w 11737975"/>
              <a:gd name="connsiteY15240" fmla="*/ 1531591 h 6679095"/>
              <a:gd name="connsiteX15241" fmla="*/ 5573600 w 11737975"/>
              <a:gd name="connsiteY15241" fmla="*/ 1533101 h 6679095"/>
              <a:gd name="connsiteX15242" fmla="*/ 5570851 w 11737975"/>
              <a:gd name="connsiteY15242" fmla="*/ 1535923 h 6679095"/>
              <a:gd name="connsiteX15243" fmla="*/ 5570694 w 11737975"/>
              <a:gd name="connsiteY15243" fmla="*/ 1535932 h 6679095"/>
              <a:gd name="connsiteX15244" fmla="*/ 5558345 w 11737975"/>
              <a:gd name="connsiteY15244" fmla="*/ 1549932 h 6679095"/>
              <a:gd name="connsiteX15245" fmla="*/ 5558922 w 11737975"/>
              <a:gd name="connsiteY15245" fmla="*/ 1552677 h 6679095"/>
              <a:gd name="connsiteX15246" fmla="*/ 5558777 w 11737975"/>
              <a:gd name="connsiteY15246" fmla="*/ 1552724 h 6679095"/>
              <a:gd name="connsiteX15247" fmla="*/ 5544289 w 11737975"/>
              <a:gd name="connsiteY15247" fmla="*/ 1556194 h 6679095"/>
              <a:gd name="connsiteX15248" fmla="*/ 5545675 w 11737975"/>
              <a:gd name="connsiteY15248" fmla="*/ 1571241 h 6679095"/>
              <a:gd name="connsiteX15249" fmla="*/ 5560360 w 11737975"/>
              <a:gd name="connsiteY15249" fmla="*/ 1566190 h 6679095"/>
              <a:gd name="connsiteX15250" fmla="*/ 5560573 w 11737975"/>
              <a:gd name="connsiteY15250" fmla="*/ 1566112 h 6679095"/>
              <a:gd name="connsiteX15251" fmla="*/ 5556438 w 11737975"/>
              <a:gd name="connsiteY15251" fmla="*/ 1582185 h 6679095"/>
              <a:gd name="connsiteX15252" fmla="*/ 5556479 w 11737975"/>
              <a:gd name="connsiteY15252" fmla="*/ 1584899 h 6679095"/>
              <a:gd name="connsiteX15253" fmla="*/ 5556470 w 11737975"/>
              <a:gd name="connsiteY15253" fmla="*/ 1584904 h 6679095"/>
              <a:gd name="connsiteX15254" fmla="*/ 5553296 w 11737975"/>
              <a:gd name="connsiteY15254" fmla="*/ 1589016 h 6679095"/>
              <a:gd name="connsiteX15255" fmla="*/ 5550121 w 11737975"/>
              <a:gd name="connsiteY15255" fmla="*/ 1587274 h 6679095"/>
              <a:gd name="connsiteX15256" fmla="*/ 5537302 w 11737975"/>
              <a:gd name="connsiteY15256" fmla="*/ 1588731 h 6679095"/>
              <a:gd name="connsiteX15257" fmla="*/ 5518561 w 11737975"/>
              <a:gd name="connsiteY15257" fmla="*/ 1609064 h 6679095"/>
              <a:gd name="connsiteX15258" fmla="*/ 5539862 w 11737975"/>
              <a:gd name="connsiteY15258" fmla="*/ 1608493 h 6679095"/>
              <a:gd name="connsiteX15259" fmla="*/ 5553025 w 11737975"/>
              <a:gd name="connsiteY15259" fmla="*/ 1599614 h 6679095"/>
              <a:gd name="connsiteX15260" fmla="*/ 5556737 w 11737975"/>
              <a:gd name="connsiteY15260" fmla="*/ 1602596 h 6679095"/>
              <a:gd name="connsiteX15261" fmla="*/ 5556757 w 11737975"/>
              <a:gd name="connsiteY15261" fmla="*/ 1603891 h 6679095"/>
              <a:gd name="connsiteX15262" fmla="*/ 5581013 w 11737975"/>
              <a:gd name="connsiteY15262" fmla="*/ 1641441 h 6679095"/>
              <a:gd name="connsiteX15263" fmla="*/ 5629793 w 11737975"/>
              <a:gd name="connsiteY15263" fmla="*/ 1630449 h 6679095"/>
              <a:gd name="connsiteX15264" fmla="*/ 5630609 w 11737975"/>
              <a:gd name="connsiteY15264" fmla="*/ 1629704 h 6679095"/>
              <a:gd name="connsiteX15265" fmla="*/ 5637113 w 11737975"/>
              <a:gd name="connsiteY15265" fmla="*/ 1633201 h 6679095"/>
              <a:gd name="connsiteX15266" fmla="*/ 5635578 w 11737975"/>
              <a:gd name="connsiteY15266" fmla="*/ 1625171 h 6679095"/>
              <a:gd name="connsiteX15267" fmla="*/ 5638578 w 11737975"/>
              <a:gd name="connsiteY15267" fmla="*/ 1622434 h 6679095"/>
              <a:gd name="connsiteX15268" fmla="*/ 5639413 w 11737975"/>
              <a:gd name="connsiteY15268" fmla="*/ 1628728 h 6679095"/>
              <a:gd name="connsiteX15269" fmla="*/ 5642834 w 11737975"/>
              <a:gd name="connsiteY15269" fmla="*/ 1631385 h 6679095"/>
              <a:gd name="connsiteX15270" fmla="*/ 5645642 w 11737975"/>
              <a:gd name="connsiteY15270" fmla="*/ 1645180 h 6679095"/>
              <a:gd name="connsiteX15271" fmla="*/ 5646078 w 11737975"/>
              <a:gd name="connsiteY15271" fmla="*/ 1650317 h 6679095"/>
              <a:gd name="connsiteX15272" fmla="*/ 5637975 w 11737975"/>
              <a:gd name="connsiteY15272" fmla="*/ 1659414 h 6679095"/>
              <a:gd name="connsiteX15273" fmla="*/ 5646671 w 11737975"/>
              <a:gd name="connsiteY15273" fmla="*/ 1657314 h 6679095"/>
              <a:gd name="connsiteX15274" fmla="*/ 5647200 w 11737975"/>
              <a:gd name="connsiteY15274" fmla="*/ 1663556 h 6679095"/>
              <a:gd name="connsiteX15275" fmla="*/ 5668178 w 11737975"/>
              <a:gd name="connsiteY15275" fmla="*/ 1688541 h 6679095"/>
              <a:gd name="connsiteX15276" fmla="*/ 5717781 w 11737975"/>
              <a:gd name="connsiteY15276" fmla="*/ 1697125 h 6679095"/>
              <a:gd name="connsiteX15277" fmla="*/ 5730054 w 11737975"/>
              <a:gd name="connsiteY15277" fmla="*/ 1687324 h 6679095"/>
              <a:gd name="connsiteX15278" fmla="*/ 5731909 w 11737975"/>
              <a:gd name="connsiteY15278" fmla="*/ 1683294 h 6679095"/>
              <a:gd name="connsiteX15279" fmla="*/ 5734051 w 11737975"/>
              <a:gd name="connsiteY15279" fmla="*/ 1688649 h 6679095"/>
              <a:gd name="connsiteX15280" fmla="*/ 5740440 w 11737975"/>
              <a:gd name="connsiteY15280" fmla="*/ 1692093 h 6679095"/>
              <a:gd name="connsiteX15281" fmla="*/ 5740572 w 11737975"/>
              <a:gd name="connsiteY15281" fmla="*/ 1704344 h 6679095"/>
              <a:gd name="connsiteX15282" fmla="*/ 5749813 w 11737975"/>
              <a:gd name="connsiteY15282" fmla="*/ 1732985 h 6679095"/>
              <a:gd name="connsiteX15283" fmla="*/ 5759877 w 11737975"/>
              <a:gd name="connsiteY15283" fmla="*/ 1710310 h 6679095"/>
              <a:gd name="connsiteX15284" fmla="*/ 5790175 w 11737975"/>
              <a:gd name="connsiteY15284" fmla="*/ 1678611 h 6679095"/>
              <a:gd name="connsiteX15285" fmla="*/ 5759025 w 11737975"/>
              <a:gd name="connsiteY15285" fmla="*/ 1692024 h 6679095"/>
              <a:gd name="connsiteX15286" fmla="*/ 5744799 w 11737975"/>
              <a:gd name="connsiteY15286" fmla="*/ 1659599 h 6679095"/>
              <a:gd name="connsiteX15287" fmla="*/ 5741050 w 11737975"/>
              <a:gd name="connsiteY15287" fmla="*/ 1674080 h 6679095"/>
              <a:gd name="connsiteX15288" fmla="*/ 5736864 w 11737975"/>
              <a:gd name="connsiteY15288" fmla="*/ 1672427 h 6679095"/>
              <a:gd name="connsiteX15289" fmla="*/ 5737791 w 11737975"/>
              <a:gd name="connsiteY15289" fmla="*/ 1650587 h 6679095"/>
              <a:gd name="connsiteX15290" fmla="*/ 5739860 w 11737975"/>
              <a:gd name="connsiteY15290" fmla="*/ 1647570 h 6679095"/>
              <a:gd name="connsiteX15291" fmla="*/ 5739171 w 11737975"/>
              <a:gd name="connsiteY15291" fmla="*/ 1619666 h 6679095"/>
              <a:gd name="connsiteX15292" fmla="*/ 5747606 w 11737975"/>
              <a:gd name="connsiteY15292" fmla="*/ 1620591 h 6679095"/>
              <a:gd name="connsiteX15293" fmla="*/ 5753004 w 11737975"/>
              <a:gd name="connsiteY15293" fmla="*/ 1612353 h 6679095"/>
              <a:gd name="connsiteX15294" fmla="*/ 5743524 w 11737975"/>
              <a:gd name="connsiteY15294" fmla="*/ 1609131 h 6679095"/>
              <a:gd name="connsiteX15295" fmla="*/ 5731429 w 11737975"/>
              <a:gd name="connsiteY15295" fmla="*/ 1612042 h 6679095"/>
              <a:gd name="connsiteX15296" fmla="*/ 5719951 w 11737975"/>
              <a:gd name="connsiteY15296" fmla="*/ 1610247 h 6679095"/>
              <a:gd name="connsiteX15297" fmla="*/ 5719254 w 11737975"/>
              <a:gd name="connsiteY15297" fmla="*/ 1608909 h 6679095"/>
              <a:gd name="connsiteX15298" fmla="*/ 5714733 w 11737975"/>
              <a:gd name="connsiteY15298" fmla="*/ 1606090 h 6679095"/>
              <a:gd name="connsiteX15299" fmla="*/ 5720967 w 11737975"/>
              <a:gd name="connsiteY15299" fmla="*/ 1602138 h 6679095"/>
              <a:gd name="connsiteX15300" fmla="*/ 5758606 w 11737975"/>
              <a:gd name="connsiteY15300" fmla="*/ 1558020 h 6679095"/>
              <a:gd name="connsiteX15301" fmla="*/ 5765281 w 11737975"/>
              <a:gd name="connsiteY15301" fmla="*/ 1540561 h 6679095"/>
              <a:gd name="connsiteX15302" fmla="*/ 5770463 w 11737975"/>
              <a:gd name="connsiteY15302" fmla="*/ 1547220 h 6679095"/>
              <a:gd name="connsiteX15303" fmla="*/ 5772752 w 11737975"/>
              <a:gd name="connsiteY15303" fmla="*/ 1547224 h 6679095"/>
              <a:gd name="connsiteX15304" fmla="*/ 5770293 w 11737975"/>
              <a:gd name="connsiteY15304" fmla="*/ 1553446 h 6679095"/>
              <a:gd name="connsiteX15305" fmla="*/ 5774892 w 11737975"/>
              <a:gd name="connsiteY15305" fmla="*/ 1560709 h 6679095"/>
              <a:gd name="connsiteX15306" fmla="*/ 5786077 w 11737975"/>
              <a:gd name="connsiteY15306" fmla="*/ 1544935 h 6679095"/>
              <a:gd name="connsiteX15307" fmla="*/ 5782490 w 11737975"/>
              <a:gd name="connsiteY15307" fmla="*/ 1541880 h 6679095"/>
              <a:gd name="connsiteX15308" fmla="*/ 5785912 w 11737975"/>
              <a:gd name="connsiteY15308" fmla="*/ 1536196 h 6679095"/>
              <a:gd name="connsiteX15309" fmla="*/ 5780372 w 11737975"/>
              <a:gd name="connsiteY15309" fmla="*/ 1522569 h 6679095"/>
              <a:gd name="connsiteX15310" fmla="*/ 5773685 w 11737975"/>
              <a:gd name="connsiteY15310" fmla="*/ 1523034 h 6679095"/>
              <a:gd name="connsiteX15311" fmla="*/ 5768216 w 11737975"/>
              <a:gd name="connsiteY15311" fmla="*/ 1524660 h 6679095"/>
              <a:gd name="connsiteX15312" fmla="*/ 5777189 w 11737975"/>
              <a:gd name="connsiteY15312" fmla="*/ 1514561 h 6679095"/>
              <a:gd name="connsiteX15313" fmla="*/ 5782712 w 11737975"/>
              <a:gd name="connsiteY15313" fmla="*/ 1503241 h 6679095"/>
              <a:gd name="connsiteX15314" fmla="*/ 5781987 w 11737975"/>
              <a:gd name="connsiteY15314" fmla="*/ 1489313 h 6679095"/>
              <a:gd name="connsiteX15315" fmla="*/ 5788671 w 11737975"/>
              <a:gd name="connsiteY15315" fmla="*/ 1482846 h 6679095"/>
              <a:gd name="connsiteX15316" fmla="*/ 5790774 w 11737975"/>
              <a:gd name="connsiteY15316" fmla="*/ 1489354 h 6679095"/>
              <a:gd name="connsiteX15317" fmla="*/ 5797942 w 11737975"/>
              <a:gd name="connsiteY15317" fmla="*/ 1496118 h 6679095"/>
              <a:gd name="connsiteX15318" fmla="*/ 5807966 w 11737975"/>
              <a:gd name="connsiteY15318" fmla="*/ 1496843 h 6679095"/>
              <a:gd name="connsiteX15319" fmla="*/ 5809026 w 11737975"/>
              <a:gd name="connsiteY15319" fmla="*/ 1501309 h 6679095"/>
              <a:gd name="connsiteX15320" fmla="*/ 5823408 w 11737975"/>
              <a:gd name="connsiteY15320" fmla="*/ 1495011 h 6679095"/>
              <a:gd name="connsiteX15321" fmla="*/ 5823370 w 11737975"/>
              <a:gd name="connsiteY15321" fmla="*/ 1494881 h 6679095"/>
              <a:gd name="connsiteX15322" fmla="*/ 5829151 w 11737975"/>
              <a:gd name="connsiteY15322" fmla="*/ 1492599 h 6679095"/>
              <a:gd name="connsiteX15323" fmla="*/ 5837410 w 11737975"/>
              <a:gd name="connsiteY15323" fmla="*/ 1471472 h 6679095"/>
              <a:gd name="connsiteX15324" fmla="*/ 5835783 w 11737975"/>
              <a:gd name="connsiteY15324" fmla="*/ 1467039 h 6679095"/>
              <a:gd name="connsiteX15325" fmla="*/ 5841502 w 11737975"/>
              <a:gd name="connsiteY15325" fmla="*/ 1464976 h 6679095"/>
              <a:gd name="connsiteX15326" fmla="*/ 5844110 w 11737975"/>
              <a:gd name="connsiteY15326" fmla="*/ 1469054 h 6679095"/>
              <a:gd name="connsiteX15327" fmla="*/ 5856082 w 11737975"/>
              <a:gd name="connsiteY15327" fmla="*/ 1470143 h 6679095"/>
              <a:gd name="connsiteX15328" fmla="*/ 5855357 w 11737975"/>
              <a:gd name="connsiteY15328" fmla="*/ 1456336 h 6679095"/>
              <a:gd name="connsiteX15329" fmla="*/ 5853583 w 11737975"/>
              <a:gd name="connsiteY15329" fmla="*/ 1453874 h 6679095"/>
              <a:gd name="connsiteX15330" fmla="*/ 5854029 w 11737975"/>
              <a:gd name="connsiteY15330" fmla="*/ 1453297 h 6679095"/>
              <a:gd name="connsiteX15331" fmla="*/ 5853760 w 11737975"/>
              <a:gd name="connsiteY15331" fmla="*/ 1447178 h 6679095"/>
              <a:gd name="connsiteX15332" fmla="*/ 5846717 w 11737975"/>
              <a:gd name="connsiteY15332" fmla="*/ 1441388 h 6679095"/>
              <a:gd name="connsiteX15333" fmla="*/ 5834916 w 11737975"/>
              <a:gd name="connsiteY15333" fmla="*/ 1441835 h 6679095"/>
              <a:gd name="connsiteX15334" fmla="*/ 5827406 w 11737975"/>
              <a:gd name="connsiteY15334" fmla="*/ 1446750 h 6679095"/>
              <a:gd name="connsiteX15335" fmla="*/ 5808629 w 11737975"/>
              <a:gd name="connsiteY15335" fmla="*/ 1435360 h 6679095"/>
              <a:gd name="connsiteX15336" fmla="*/ 5795999 w 11737975"/>
              <a:gd name="connsiteY15336" fmla="*/ 1440338 h 6679095"/>
              <a:gd name="connsiteX15337" fmla="*/ 5787698 w 11737975"/>
              <a:gd name="connsiteY15337" fmla="*/ 1454585 h 6679095"/>
              <a:gd name="connsiteX15338" fmla="*/ 5786653 w 11737975"/>
              <a:gd name="connsiteY15338" fmla="*/ 1462807 h 6679095"/>
              <a:gd name="connsiteX15339" fmla="*/ 5782937 w 11737975"/>
              <a:gd name="connsiteY15339" fmla="*/ 1459458 h 6679095"/>
              <a:gd name="connsiteX15340" fmla="*/ 5771881 w 11737975"/>
              <a:gd name="connsiteY15340" fmla="*/ 1466401 h 6679095"/>
              <a:gd name="connsiteX15341" fmla="*/ 5770947 w 11737975"/>
              <a:gd name="connsiteY15341" fmla="*/ 1479223 h 6679095"/>
              <a:gd name="connsiteX15342" fmla="*/ 5779812 w 11737975"/>
              <a:gd name="connsiteY15342" fmla="*/ 1481892 h 6679095"/>
              <a:gd name="connsiteX15343" fmla="*/ 5788282 w 11737975"/>
              <a:gd name="connsiteY15343" fmla="*/ 1481641 h 6679095"/>
              <a:gd name="connsiteX15344" fmla="*/ 5788644 w 11737975"/>
              <a:gd name="connsiteY15344" fmla="*/ 1482759 h 6679095"/>
              <a:gd name="connsiteX15345" fmla="*/ 5763673 w 11737975"/>
              <a:gd name="connsiteY15345" fmla="*/ 1481674 h 6679095"/>
              <a:gd name="connsiteX15346" fmla="*/ 5761062 w 11737975"/>
              <a:gd name="connsiteY15346" fmla="*/ 1477787 h 6679095"/>
              <a:gd name="connsiteX15347" fmla="*/ 5754581 w 11737975"/>
              <a:gd name="connsiteY15347" fmla="*/ 1473857 h 6679095"/>
              <a:gd name="connsiteX15348" fmla="*/ 5741033 w 11737975"/>
              <a:gd name="connsiteY15348" fmla="*/ 1446074 h 6679095"/>
              <a:gd name="connsiteX15349" fmla="*/ 5737335 w 11737975"/>
              <a:gd name="connsiteY15349" fmla="*/ 1449483 h 6679095"/>
              <a:gd name="connsiteX15350" fmla="*/ 5738781 w 11737975"/>
              <a:gd name="connsiteY15350" fmla="*/ 1459100 h 6679095"/>
              <a:gd name="connsiteX15351" fmla="*/ 5740784 w 11737975"/>
              <a:gd name="connsiteY15351" fmla="*/ 1464168 h 6679095"/>
              <a:gd name="connsiteX15352" fmla="*/ 5711116 w 11737975"/>
              <a:gd name="connsiteY15352" fmla="*/ 1442102 h 6679095"/>
              <a:gd name="connsiteX15353" fmla="*/ 5693214 w 11737975"/>
              <a:gd name="connsiteY15353" fmla="*/ 1440111 h 6679095"/>
              <a:gd name="connsiteX15354" fmla="*/ 5673796 w 11737975"/>
              <a:gd name="connsiteY15354" fmla="*/ 1445751 h 6679095"/>
              <a:gd name="connsiteX15355" fmla="*/ 5664234 w 11737975"/>
              <a:gd name="connsiteY15355" fmla="*/ 1452565 h 6679095"/>
              <a:gd name="connsiteX15356" fmla="*/ 5663633 w 11737975"/>
              <a:gd name="connsiteY15356" fmla="*/ 1445128 h 6679095"/>
              <a:gd name="connsiteX15357" fmla="*/ 5646238 w 11737975"/>
              <a:gd name="connsiteY15357" fmla="*/ 1416115 h 6679095"/>
              <a:gd name="connsiteX15358" fmla="*/ 6160345 w 11737975"/>
              <a:gd name="connsiteY15358" fmla="*/ 1415004 h 6679095"/>
              <a:gd name="connsiteX15359" fmla="*/ 6149935 w 11737975"/>
              <a:gd name="connsiteY15359" fmla="*/ 1423203 h 6679095"/>
              <a:gd name="connsiteX15360" fmla="*/ 6146141 w 11737975"/>
              <a:gd name="connsiteY15360" fmla="*/ 1435724 h 6679095"/>
              <a:gd name="connsiteX15361" fmla="*/ 6156932 w 11737975"/>
              <a:gd name="connsiteY15361" fmla="*/ 1461608 h 6679095"/>
              <a:gd name="connsiteX15362" fmla="*/ 6160345 w 11737975"/>
              <a:gd name="connsiteY15362" fmla="*/ 1415004 h 6679095"/>
              <a:gd name="connsiteX15363" fmla="*/ 6081149 w 11737975"/>
              <a:gd name="connsiteY15363" fmla="*/ 1414570 h 6679095"/>
              <a:gd name="connsiteX15364" fmla="*/ 6071234 w 11737975"/>
              <a:gd name="connsiteY15364" fmla="*/ 1422970 h 6679095"/>
              <a:gd name="connsiteX15365" fmla="*/ 6070072 w 11737975"/>
              <a:gd name="connsiteY15365" fmla="*/ 1433542 h 6679095"/>
              <a:gd name="connsiteX15366" fmla="*/ 6094676 w 11737975"/>
              <a:gd name="connsiteY15366" fmla="*/ 1419360 h 6679095"/>
              <a:gd name="connsiteX15367" fmla="*/ 6081149 w 11737975"/>
              <a:gd name="connsiteY15367" fmla="*/ 1414570 h 6679095"/>
              <a:gd name="connsiteX15368" fmla="*/ 4884266 w 11737975"/>
              <a:gd name="connsiteY15368" fmla="*/ 1407991 h 6679095"/>
              <a:gd name="connsiteX15369" fmla="*/ 4887689 w 11737975"/>
              <a:gd name="connsiteY15369" fmla="*/ 1408450 h 6679095"/>
              <a:gd name="connsiteX15370" fmla="*/ 4885064 w 11737975"/>
              <a:gd name="connsiteY15370" fmla="*/ 1412938 h 6679095"/>
              <a:gd name="connsiteX15371" fmla="*/ 5318896 w 11737975"/>
              <a:gd name="connsiteY15371" fmla="*/ 1407550 h 6679095"/>
              <a:gd name="connsiteX15372" fmla="*/ 5311141 w 11737975"/>
              <a:gd name="connsiteY15372" fmla="*/ 1409046 h 6679095"/>
              <a:gd name="connsiteX15373" fmla="*/ 5312468 w 11737975"/>
              <a:gd name="connsiteY15373" fmla="*/ 1417872 h 6679095"/>
              <a:gd name="connsiteX15374" fmla="*/ 5336329 w 11737975"/>
              <a:gd name="connsiteY15374" fmla="*/ 1422053 h 6679095"/>
              <a:gd name="connsiteX15375" fmla="*/ 5329035 w 11737975"/>
              <a:gd name="connsiteY15375" fmla="*/ 1408117 h 6679095"/>
              <a:gd name="connsiteX15376" fmla="*/ 5318896 w 11737975"/>
              <a:gd name="connsiteY15376" fmla="*/ 1407550 h 6679095"/>
              <a:gd name="connsiteX15377" fmla="*/ 5802520 w 11737975"/>
              <a:gd name="connsiteY15377" fmla="*/ 1404709 h 6679095"/>
              <a:gd name="connsiteX15378" fmla="*/ 5800778 w 11737975"/>
              <a:gd name="connsiteY15378" fmla="*/ 1415171 h 6679095"/>
              <a:gd name="connsiteX15379" fmla="*/ 5803769 w 11737975"/>
              <a:gd name="connsiteY15379" fmla="*/ 1419048 h 6679095"/>
              <a:gd name="connsiteX15380" fmla="*/ 5802520 w 11737975"/>
              <a:gd name="connsiteY15380" fmla="*/ 1404709 h 6679095"/>
              <a:gd name="connsiteX15381" fmla="*/ 5518920 w 11737975"/>
              <a:gd name="connsiteY15381" fmla="*/ 1404422 h 6679095"/>
              <a:gd name="connsiteX15382" fmla="*/ 5533281 w 11737975"/>
              <a:gd name="connsiteY15382" fmla="*/ 1419705 h 6679095"/>
              <a:gd name="connsiteX15383" fmla="*/ 5549282 w 11737975"/>
              <a:gd name="connsiteY15383" fmla="*/ 1429142 h 6679095"/>
              <a:gd name="connsiteX15384" fmla="*/ 5518920 w 11737975"/>
              <a:gd name="connsiteY15384" fmla="*/ 1404422 h 6679095"/>
              <a:gd name="connsiteX15385" fmla="*/ 6495399 w 11737975"/>
              <a:gd name="connsiteY15385" fmla="*/ 1403056 h 6679095"/>
              <a:gd name="connsiteX15386" fmla="*/ 6480439 w 11737975"/>
              <a:gd name="connsiteY15386" fmla="*/ 1410921 h 6679095"/>
              <a:gd name="connsiteX15387" fmla="*/ 6471526 w 11737975"/>
              <a:gd name="connsiteY15387" fmla="*/ 1426180 h 6679095"/>
              <a:gd name="connsiteX15388" fmla="*/ 6477240 w 11737975"/>
              <a:gd name="connsiteY15388" fmla="*/ 1436383 h 6679095"/>
              <a:gd name="connsiteX15389" fmla="*/ 6495399 w 11737975"/>
              <a:gd name="connsiteY15389" fmla="*/ 1403056 h 6679095"/>
              <a:gd name="connsiteX15390" fmla="*/ 5108062 w 11737975"/>
              <a:gd name="connsiteY15390" fmla="*/ 1402279 h 6679095"/>
              <a:gd name="connsiteX15391" fmla="*/ 5108309 w 11737975"/>
              <a:gd name="connsiteY15391" fmla="*/ 1402693 h 6679095"/>
              <a:gd name="connsiteX15392" fmla="*/ 5107902 w 11737975"/>
              <a:gd name="connsiteY15392" fmla="*/ 1403234 h 6679095"/>
              <a:gd name="connsiteX15393" fmla="*/ 5228363 w 11737975"/>
              <a:gd name="connsiteY15393" fmla="*/ 1400080 h 6679095"/>
              <a:gd name="connsiteX15394" fmla="*/ 5222322 w 11737975"/>
              <a:gd name="connsiteY15394" fmla="*/ 1403792 h 6679095"/>
              <a:gd name="connsiteX15395" fmla="*/ 5220969 w 11737975"/>
              <a:gd name="connsiteY15395" fmla="*/ 1409499 h 6679095"/>
              <a:gd name="connsiteX15396" fmla="*/ 5221747 w 11737975"/>
              <a:gd name="connsiteY15396" fmla="*/ 1425700 h 6679095"/>
              <a:gd name="connsiteX15397" fmla="*/ 5217601 w 11737975"/>
              <a:gd name="connsiteY15397" fmla="*/ 1427327 h 6679095"/>
              <a:gd name="connsiteX15398" fmla="*/ 5215249 w 11737975"/>
              <a:gd name="connsiteY15398" fmla="*/ 1430680 h 6679095"/>
              <a:gd name="connsiteX15399" fmla="*/ 5214885 w 11737975"/>
              <a:gd name="connsiteY15399" fmla="*/ 1445761 h 6679095"/>
              <a:gd name="connsiteX15400" fmla="*/ 5216717 w 11737975"/>
              <a:gd name="connsiteY15400" fmla="*/ 1448141 h 6679095"/>
              <a:gd name="connsiteX15401" fmla="*/ 5197067 w 11737975"/>
              <a:gd name="connsiteY15401" fmla="*/ 1443499 h 6679095"/>
              <a:gd name="connsiteX15402" fmla="*/ 5163311 w 11737975"/>
              <a:gd name="connsiteY15402" fmla="*/ 1473311 h 6679095"/>
              <a:gd name="connsiteX15403" fmla="*/ 5160518 w 11737975"/>
              <a:gd name="connsiteY15403" fmla="*/ 1490030 h 6679095"/>
              <a:gd name="connsiteX15404" fmla="*/ 5164741 w 11737975"/>
              <a:gd name="connsiteY15404" fmla="*/ 1507069 h 6679095"/>
              <a:gd name="connsiteX15405" fmla="*/ 5159420 w 11737975"/>
              <a:gd name="connsiteY15405" fmla="*/ 1513969 h 6679095"/>
              <a:gd name="connsiteX15406" fmla="*/ 5156238 w 11737975"/>
              <a:gd name="connsiteY15406" fmla="*/ 1528747 h 6679095"/>
              <a:gd name="connsiteX15407" fmla="*/ 5161942 w 11737975"/>
              <a:gd name="connsiteY15407" fmla="*/ 1527791 h 6679095"/>
              <a:gd name="connsiteX15408" fmla="*/ 5163616 w 11737975"/>
              <a:gd name="connsiteY15408" fmla="*/ 1527018 h 6679095"/>
              <a:gd name="connsiteX15409" fmla="*/ 5162345 w 11737975"/>
              <a:gd name="connsiteY15409" fmla="*/ 1531501 h 6679095"/>
              <a:gd name="connsiteX15410" fmla="*/ 5163948 w 11737975"/>
              <a:gd name="connsiteY15410" fmla="*/ 1536598 h 6679095"/>
              <a:gd name="connsiteX15411" fmla="*/ 5173064 w 11737975"/>
              <a:gd name="connsiteY15411" fmla="*/ 1530932 h 6679095"/>
              <a:gd name="connsiteX15412" fmla="*/ 5173683 w 11737975"/>
              <a:gd name="connsiteY15412" fmla="*/ 1526984 h 6679095"/>
              <a:gd name="connsiteX15413" fmla="*/ 5181300 w 11737975"/>
              <a:gd name="connsiteY15413" fmla="*/ 1530072 h 6679095"/>
              <a:gd name="connsiteX15414" fmla="*/ 5183994 w 11737975"/>
              <a:gd name="connsiteY15414" fmla="*/ 1522457 h 6679095"/>
              <a:gd name="connsiteX15415" fmla="*/ 5185885 w 11737975"/>
              <a:gd name="connsiteY15415" fmla="*/ 1522999 h 6679095"/>
              <a:gd name="connsiteX15416" fmla="*/ 5185284 w 11737975"/>
              <a:gd name="connsiteY15416" fmla="*/ 1524946 h 6679095"/>
              <a:gd name="connsiteX15417" fmla="*/ 5195705 w 11737975"/>
              <a:gd name="connsiteY15417" fmla="*/ 1530091 h 6679095"/>
              <a:gd name="connsiteX15418" fmla="*/ 5197442 w 11737975"/>
              <a:gd name="connsiteY15418" fmla="*/ 1526307 h 6679095"/>
              <a:gd name="connsiteX15419" fmla="*/ 5198399 w 11737975"/>
              <a:gd name="connsiteY15419" fmla="*/ 1526581 h 6679095"/>
              <a:gd name="connsiteX15420" fmla="*/ 5209522 w 11737975"/>
              <a:gd name="connsiteY15420" fmla="*/ 1531310 h 6679095"/>
              <a:gd name="connsiteX15421" fmla="*/ 5199094 w 11737975"/>
              <a:gd name="connsiteY15421" fmla="*/ 1530110 h 6679095"/>
              <a:gd name="connsiteX15422" fmla="*/ 5185367 w 11737975"/>
              <a:gd name="connsiteY15422" fmla="*/ 1536707 h 6679095"/>
              <a:gd name="connsiteX15423" fmla="*/ 5177034 w 11737975"/>
              <a:gd name="connsiteY15423" fmla="*/ 1544345 h 6679095"/>
              <a:gd name="connsiteX15424" fmla="*/ 5178806 w 11737975"/>
              <a:gd name="connsiteY15424" fmla="*/ 1539587 h 6679095"/>
              <a:gd name="connsiteX15425" fmla="*/ 5174055 w 11737975"/>
              <a:gd name="connsiteY15425" fmla="*/ 1538069 h 6679095"/>
              <a:gd name="connsiteX15426" fmla="*/ 5171377 w 11737975"/>
              <a:gd name="connsiteY15426" fmla="*/ 1540531 h 6679095"/>
              <a:gd name="connsiteX15427" fmla="*/ 5169408 w 11737975"/>
              <a:gd name="connsiteY15427" fmla="*/ 1550742 h 6679095"/>
              <a:gd name="connsiteX15428" fmla="*/ 5170420 w 11737975"/>
              <a:gd name="connsiteY15428" fmla="*/ 1551294 h 6679095"/>
              <a:gd name="connsiteX15429" fmla="*/ 5152951 w 11737975"/>
              <a:gd name="connsiteY15429" fmla="*/ 1573998 h 6679095"/>
              <a:gd name="connsiteX15430" fmla="*/ 5149339 w 11737975"/>
              <a:gd name="connsiteY15430" fmla="*/ 1573277 h 6679095"/>
              <a:gd name="connsiteX15431" fmla="*/ 5143274 w 11737975"/>
              <a:gd name="connsiteY15431" fmla="*/ 1598223 h 6679095"/>
              <a:gd name="connsiteX15432" fmla="*/ 5150934 w 11737975"/>
              <a:gd name="connsiteY15432" fmla="*/ 1600204 h 6679095"/>
              <a:gd name="connsiteX15433" fmla="*/ 5160496 w 11737975"/>
              <a:gd name="connsiteY15433" fmla="*/ 1591301 h 6679095"/>
              <a:gd name="connsiteX15434" fmla="*/ 5161235 w 11737975"/>
              <a:gd name="connsiteY15434" fmla="*/ 1589052 h 6679095"/>
              <a:gd name="connsiteX15435" fmla="*/ 5162482 w 11737975"/>
              <a:gd name="connsiteY15435" fmla="*/ 1590172 h 6679095"/>
              <a:gd name="connsiteX15436" fmla="*/ 5179202 w 11737975"/>
              <a:gd name="connsiteY15436" fmla="*/ 1609292 h 6679095"/>
              <a:gd name="connsiteX15437" fmla="*/ 5182141 w 11737975"/>
              <a:gd name="connsiteY15437" fmla="*/ 1611336 h 6679095"/>
              <a:gd name="connsiteX15438" fmla="*/ 5171211 w 11737975"/>
              <a:gd name="connsiteY15438" fmla="*/ 1614679 h 6679095"/>
              <a:gd name="connsiteX15439" fmla="*/ 5155070 w 11737975"/>
              <a:gd name="connsiteY15439" fmla="*/ 1630480 h 6679095"/>
              <a:gd name="connsiteX15440" fmla="*/ 5155348 w 11737975"/>
              <a:gd name="connsiteY15440" fmla="*/ 1628663 h 6679095"/>
              <a:gd name="connsiteX15441" fmla="*/ 5149979 w 11737975"/>
              <a:gd name="connsiteY15441" fmla="*/ 1616191 h 6679095"/>
              <a:gd name="connsiteX15442" fmla="*/ 5140010 w 11737975"/>
              <a:gd name="connsiteY15442" fmla="*/ 1615264 h 6679095"/>
              <a:gd name="connsiteX15443" fmla="*/ 5143348 w 11737975"/>
              <a:gd name="connsiteY15443" fmla="*/ 1646521 h 6679095"/>
              <a:gd name="connsiteX15444" fmla="*/ 5146864 w 11737975"/>
              <a:gd name="connsiteY15444" fmla="*/ 1645337 h 6679095"/>
              <a:gd name="connsiteX15445" fmla="*/ 5139555 w 11737975"/>
              <a:gd name="connsiteY15445" fmla="*/ 1660436 h 6679095"/>
              <a:gd name="connsiteX15446" fmla="*/ 5161960 w 11737975"/>
              <a:gd name="connsiteY15446" fmla="*/ 1642496 h 6679095"/>
              <a:gd name="connsiteX15447" fmla="*/ 5163073 w 11737975"/>
              <a:gd name="connsiteY15447" fmla="*/ 1641250 h 6679095"/>
              <a:gd name="connsiteX15448" fmla="*/ 5163901 w 11737975"/>
              <a:gd name="connsiteY15448" fmla="*/ 1642865 h 6679095"/>
              <a:gd name="connsiteX15449" fmla="*/ 5172336 w 11737975"/>
              <a:gd name="connsiteY15449" fmla="*/ 1650987 h 6679095"/>
              <a:gd name="connsiteX15450" fmla="*/ 5166313 w 11737975"/>
              <a:gd name="connsiteY15450" fmla="*/ 1651502 h 6679095"/>
              <a:gd name="connsiteX15451" fmla="*/ 5158831 w 11737975"/>
              <a:gd name="connsiteY15451" fmla="*/ 1671756 h 6679095"/>
              <a:gd name="connsiteX15452" fmla="*/ 5174305 w 11737975"/>
              <a:gd name="connsiteY15452" fmla="*/ 1673344 h 6679095"/>
              <a:gd name="connsiteX15453" fmla="*/ 5175529 w 11737975"/>
              <a:gd name="connsiteY15453" fmla="*/ 1660114 h 6679095"/>
              <a:gd name="connsiteX15454" fmla="*/ 5172587 w 11737975"/>
              <a:gd name="connsiteY15454" fmla="*/ 1651227 h 6679095"/>
              <a:gd name="connsiteX15455" fmla="*/ 5179121 w 11737975"/>
              <a:gd name="connsiteY15455" fmla="*/ 1657518 h 6679095"/>
              <a:gd name="connsiteX15456" fmla="*/ 5201054 w 11737975"/>
              <a:gd name="connsiteY15456" fmla="*/ 1666268 h 6679095"/>
              <a:gd name="connsiteX15457" fmla="*/ 5195274 w 11737975"/>
              <a:gd name="connsiteY15457" fmla="*/ 1646423 h 6679095"/>
              <a:gd name="connsiteX15458" fmla="*/ 5199639 w 11737975"/>
              <a:gd name="connsiteY15458" fmla="*/ 1624665 h 6679095"/>
              <a:gd name="connsiteX15459" fmla="*/ 5200208 w 11737975"/>
              <a:gd name="connsiteY15459" fmla="*/ 1619935 h 6679095"/>
              <a:gd name="connsiteX15460" fmla="*/ 5204850 w 11737975"/>
              <a:gd name="connsiteY15460" fmla="*/ 1621350 h 6679095"/>
              <a:gd name="connsiteX15461" fmla="*/ 5235433 w 11737975"/>
              <a:gd name="connsiteY15461" fmla="*/ 1551195 h 6679095"/>
              <a:gd name="connsiteX15462" fmla="*/ 5232599 w 11737975"/>
              <a:gd name="connsiteY15462" fmla="*/ 1547839 h 6679095"/>
              <a:gd name="connsiteX15463" fmla="*/ 5233134 w 11737975"/>
              <a:gd name="connsiteY15463" fmla="*/ 1546737 h 6679095"/>
              <a:gd name="connsiteX15464" fmla="*/ 5244480 w 11737975"/>
              <a:gd name="connsiteY15464" fmla="*/ 1559456 h 6679095"/>
              <a:gd name="connsiteX15465" fmla="*/ 5248216 w 11737975"/>
              <a:gd name="connsiteY15465" fmla="*/ 1561967 h 6679095"/>
              <a:gd name="connsiteX15466" fmla="*/ 5251558 w 11737975"/>
              <a:gd name="connsiteY15466" fmla="*/ 1571778 h 6679095"/>
              <a:gd name="connsiteX15467" fmla="*/ 5251108 w 11737975"/>
              <a:gd name="connsiteY15467" fmla="*/ 1572094 h 6679095"/>
              <a:gd name="connsiteX15468" fmla="*/ 5242766 w 11737975"/>
              <a:gd name="connsiteY15468" fmla="*/ 1587589 h 6679095"/>
              <a:gd name="connsiteX15469" fmla="*/ 5241964 w 11737975"/>
              <a:gd name="connsiteY15469" fmla="*/ 1601767 h 6679095"/>
              <a:gd name="connsiteX15470" fmla="*/ 5236066 w 11737975"/>
              <a:gd name="connsiteY15470" fmla="*/ 1606984 h 6679095"/>
              <a:gd name="connsiteX15471" fmla="*/ 5235345 w 11737975"/>
              <a:gd name="connsiteY15471" fmla="*/ 1615683 h 6679095"/>
              <a:gd name="connsiteX15472" fmla="*/ 5237972 w 11737975"/>
              <a:gd name="connsiteY15472" fmla="*/ 1620395 h 6679095"/>
              <a:gd name="connsiteX15473" fmla="*/ 5242964 w 11737975"/>
              <a:gd name="connsiteY15473" fmla="*/ 1635244 h 6679095"/>
              <a:gd name="connsiteX15474" fmla="*/ 5245630 w 11737975"/>
              <a:gd name="connsiteY15474" fmla="*/ 1636117 h 6679095"/>
              <a:gd name="connsiteX15475" fmla="*/ 5245599 w 11737975"/>
              <a:gd name="connsiteY15475" fmla="*/ 1636267 h 6679095"/>
              <a:gd name="connsiteX15476" fmla="*/ 5241360 w 11737975"/>
              <a:gd name="connsiteY15476" fmla="*/ 1650547 h 6679095"/>
              <a:gd name="connsiteX15477" fmla="*/ 5255083 w 11737975"/>
              <a:gd name="connsiteY15477" fmla="*/ 1656872 h 6679095"/>
              <a:gd name="connsiteX15478" fmla="*/ 5258053 w 11737975"/>
              <a:gd name="connsiteY15478" fmla="*/ 1641628 h 6679095"/>
              <a:gd name="connsiteX15479" fmla="*/ 5258092 w 11737975"/>
              <a:gd name="connsiteY15479" fmla="*/ 1641405 h 6679095"/>
              <a:gd name="connsiteX15480" fmla="*/ 5269944 w 11737975"/>
              <a:gd name="connsiteY15480" fmla="*/ 1653022 h 6679095"/>
              <a:gd name="connsiteX15481" fmla="*/ 5277474 w 11737975"/>
              <a:gd name="connsiteY15481" fmla="*/ 1657222 h 6679095"/>
              <a:gd name="connsiteX15482" fmla="*/ 5271192 w 11737975"/>
              <a:gd name="connsiteY15482" fmla="*/ 1661038 h 6679095"/>
              <a:gd name="connsiteX15483" fmla="*/ 5266044 w 11737975"/>
              <a:gd name="connsiteY15483" fmla="*/ 1672867 h 6679095"/>
              <a:gd name="connsiteX15484" fmla="*/ 5274283 w 11737975"/>
              <a:gd name="connsiteY15484" fmla="*/ 1699264 h 6679095"/>
              <a:gd name="connsiteX15485" fmla="*/ 5284439 w 11737975"/>
              <a:gd name="connsiteY15485" fmla="*/ 1680531 h 6679095"/>
              <a:gd name="connsiteX15486" fmla="*/ 5283025 w 11737975"/>
              <a:gd name="connsiteY15486" fmla="*/ 1660321 h 6679095"/>
              <a:gd name="connsiteX15487" fmla="*/ 5288900 w 11737975"/>
              <a:gd name="connsiteY15487" fmla="*/ 1663599 h 6679095"/>
              <a:gd name="connsiteX15488" fmla="*/ 5300531 w 11737975"/>
              <a:gd name="connsiteY15488" fmla="*/ 1663330 h 6679095"/>
              <a:gd name="connsiteX15489" fmla="*/ 5301150 w 11737975"/>
              <a:gd name="connsiteY15489" fmla="*/ 1675537 h 6679095"/>
              <a:gd name="connsiteX15490" fmla="*/ 5304791 w 11737975"/>
              <a:gd name="connsiteY15490" fmla="*/ 1677226 h 6679095"/>
              <a:gd name="connsiteX15491" fmla="*/ 5302888 w 11737975"/>
              <a:gd name="connsiteY15491" fmla="*/ 1683338 h 6679095"/>
              <a:gd name="connsiteX15492" fmla="*/ 5310889 w 11737975"/>
              <a:gd name="connsiteY15492" fmla="*/ 1680057 h 6679095"/>
              <a:gd name="connsiteX15493" fmla="*/ 5314166 w 11737975"/>
              <a:gd name="connsiteY15493" fmla="*/ 1681579 h 6679095"/>
              <a:gd name="connsiteX15494" fmla="*/ 5314629 w 11737975"/>
              <a:gd name="connsiteY15494" fmla="*/ 1680603 h 6679095"/>
              <a:gd name="connsiteX15495" fmla="*/ 5319475 w 11737975"/>
              <a:gd name="connsiteY15495" fmla="*/ 1682225 h 6679095"/>
              <a:gd name="connsiteX15496" fmla="*/ 5318555 w 11737975"/>
              <a:gd name="connsiteY15496" fmla="*/ 1675039 h 6679095"/>
              <a:gd name="connsiteX15497" fmla="*/ 5324847 w 11737975"/>
              <a:gd name="connsiteY15497" fmla="*/ 1662001 h 6679095"/>
              <a:gd name="connsiteX15498" fmla="*/ 5328080 w 11737975"/>
              <a:gd name="connsiteY15498" fmla="*/ 1661766 h 6679095"/>
              <a:gd name="connsiteX15499" fmla="*/ 5333346 w 11737975"/>
              <a:gd name="connsiteY15499" fmla="*/ 1669669 h 6679095"/>
              <a:gd name="connsiteX15500" fmla="*/ 5344488 w 11737975"/>
              <a:gd name="connsiteY15500" fmla="*/ 1664264 h 6679095"/>
              <a:gd name="connsiteX15501" fmla="*/ 5337816 w 11737975"/>
              <a:gd name="connsiteY15501" fmla="*/ 1654250 h 6679095"/>
              <a:gd name="connsiteX15502" fmla="*/ 5337174 w 11737975"/>
              <a:gd name="connsiteY15502" fmla="*/ 1654562 h 6679095"/>
              <a:gd name="connsiteX15503" fmla="*/ 5346689 w 11737975"/>
              <a:gd name="connsiteY15503" fmla="*/ 1636711 h 6679095"/>
              <a:gd name="connsiteX15504" fmla="*/ 5348418 w 11737975"/>
              <a:gd name="connsiteY15504" fmla="*/ 1613627 h 6679095"/>
              <a:gd name="connsiteX15505" fmla="*/ 5348295 w 11737975"/>
              <a:gd name="connsiteY15505" fmla="*/ 1613063 h 6679095"/>
              <a:gd name="connsiteX15506" fmla="*/ 5353135 w 11737975"/>
              <a:gd name="connsiteY15506" fmla="*/ 1606971 h 6679095"/>
              <a:gd name="connsiteX15507" fmla="*/ 5353893 w 11737975"/>
              <a:gd name="connsiteY15507" fmla="*/ 1604214 h 6679095"/>
              <a:gd name="connsiteX15508" fmla="*/ 5360408 w 11737975"/>
              <a:gd name="connsiteY15508" fmla="*/ 1605742 h 6679095"/>
              <a:gd name="connsiteX15509" fmla="*/ 5373394 w 11737975"/>
              <a:gd name="connsiteY15509" fmla="*/ 1608330 h 6679095"/>
              <a:gd name="connsiteX15510" fmla="*/ 5377594 w 11737975"/>
              <a:gd name="connsiteY15510" fmla="*/ 1621023 h 6679095"/>
              <a:gd name="connsiteX15511" fmla="*/ 5381665 w 11737975"/>
              <a:gd name="connsiteY15511" fmla="*/ 1607211 h 6679095"/>
              <a:gd name="connsiteX15512" fmla="*/ 5387203 w 11737975"/>
              <a:gd name="connsiteY15512" fmla="*/ 1605963 h 6679095"/>
              <a:gd name="connsiteX15513" fmla="*/ 5392115 w 11737975"/>
              <a:gd name="connsiteY15513" fmla="*/ 1599948 h 6679095"/>
              <a:gd name="connsiteX15514" fmla="*/ 5395380 w 11737975"/>
              <a:gd name="connsiteY15514" fmla="*/ 1587626 h 6679095"/>
              <a:gd name="connsiteX15515" fmla="*/ 5383578 w 11737975"/>
              <a:gd name="connsiteY15515" fmla="*/ 1589780 h 6679095"/>
              <a:gd name="connsiteX15516" fmla="*/ 5383292 w 11737975"/>
              <a:gd name="connsiteY15516" fmla="*/ 1589358 h 6679095"/>
              <a:gd name="connsiteX15517" fmla="*/ 5382728 w 11737975"/>
              <a:gd name="connsiteY15517" fmla="*/ 1580308 h 6679095"/>
              <a:gd name="connsiteX15518" fmla="*/ 5387309 w 11737975"/>
              <a:gd name="connsiteY15518" fmla="*/ 1585985 h 6679095"/>
              <a:gd name="connsiteX15519" fmla="*/ 5399727 w 11737975"/>
              <a:gd name="connsiteY15519" fmla="*/ 1582976 h 6679095"/>
              <a:gd name="connsiteX15520" fmla="*/ 5398961 w 11737975"/>
              <a:gd name="connsiteY15520" fmla="*/ 1549963 h 6679095"/>
              <a:gd name="connsiteX15521" fmla="*/ 5389834 w 11737975"/>
              <a:gd name="connsiteY15521" fmla="*/ 1527415 h 6679095"/>
              <a:gd name="connsiteX15522" fmla="*/ 5391767 w 11737975"/>
              <a:gd name="connsiteY15522" fmla="*/ 1522936 h 6679095"/>
              <a:gd name="connsiteX15523" fmla="*/ 5398788 w 11737975"/>
              <a:gd name="connsiteY15523" fmla="*/ 1506669 h 6679095"/>
              <a:gd name="connsiteX15524" fmla="*/ 5394352 w 11737975"/>
              <a:gd name="connsiteY15524" fmla="*/ 1497875 h 6679095"/>
              <a:gd name="connsiteX15525" fmla="*/ 5386823 w 11737975"/>
              <a:gd name="connsiteY15525" fmla="*/ 1504474 h 6679095"/>
              <a:gd name="connsiteX15526" fmla="*/ 5382397 w 11737975"/>
              <a:gd name="connsiteY15526" fmla="*/ 1519444 h 6679095"/>
              <a:gd name="connsiteX15527" fmla="*/ 5383605 w 11737975"/>
              <a:gd name="connsiteY15527" fmla="*/ 1529606 h 6679095"/>
              <a:gd name="connsiteX15528" fmla="*/ 5379979 w 11737975"/>
              <a:gd name="connsiteY15528" fmla="*/ 1532310 h 6679095"/>
              <a:gd name="connsiteX15529" fmla="*/ 5375546 w 11737975"/>
              <a:gd name="connsiteY15529" fmla="*/ 1545382 h 6679095"/>
              <a:gd name="connsiteX15530" fmla="*/ 5375670 w 11737975"/>
              <a:gd name="connsiteY15530" fmla="*/ 1546522 h 6679095"/>
              <a:gd name="connsiteX15531" fmla="*/ 5371162 w 11737975"/>
              <a:gd name="connsiteY15531" fmla="*/ 1532080 h 6679095"/>
              <a:gd name="connsiteX15532" fmla="*/ 5370065 w 11737975"/>
              <a:gd name="connsiteY15532" fmla="*/ 1534478 h 6679095"/>
              <a:gd name="connsiteX15533" fmla="*/ 5369488 w 11737975"/>
              <a:gd name="connsiteY15533" fmla="*/ 1520512 h 6679095"/>
              <a:gd name="connsiteX15534" fmla="*/ 5368957 w 11737975"/>
              <a:gd name="connsiteY15534" fmla="*/ 1518002 h 6679095"/>
              <a:gd name="connsiteX15535" fmla="*/ 5377299 w 11737975"/>
              <a:gd name="connsiteY15535" fmla="*/ 1507871 h 6679095"/>
              <a:gd name="connsiteX15536" fmla="*/ 5366872 w 11737975"/>
              <a:gd name="connsiteY15536" fmla="*/ 1492749 h 6679095"/>
              <a:gd name="connsiteX15537" fmla="*/ 5364081 w 11737975"/>
              <a:gd name="connsiteY15537" fmla="*/ 1494977 h 6679095"/>
              <a:gd name="connsiteX15538" fmla="*/ 5363222 w 11737975"/>
              <a:gd name="connsiteY15538" fmla="*/ 1490923 h 6679095"/>
              <a:gd name="connsiteX15539" fmla="*/ 5350100 w 11737975"/>
              <a:gd name="connsiteY15539" fmla="*/ 1465857 h 6679095"/>
              <a:gd name="connsiteX15540" fmla="*/ 5339518 w 11737975"/>
              <a:gd name="connsiteY15540" fmla="*/ 1452826 h 6679095"/>
              <a:gd name="connsiteX15541" fmla="*/ 5341213 w 11737975"/>
              <a:gd name="connsiteY15541" fmla="*/ 1450945 h 6679095"/>
              <a:gd name="connsiteX15542" fmla="*/ 5346676 w 11737975"/>
              <a:gd name="connsiteY15542" fmla="*/ 1450188 h 6679095"/>
              <a:gd name="connsiteX15543" fmla="*/ 5347823 w 11737975"/>
              <a:gd name="connsiteY15543" fmla="*/ 1448208 h 6679095"/>
              <a:gd name="connsiteX15544" fmla="*/ 5351982 w 11737975"/>
              <a:gd name="connsiteY15544" fmla="*/ 1453448 h 6679095"/>
              <a:gd name="connsiteX15545" fmla="*/ 5360571 w 11737975"/>
              <a:gd name="connsiteY15545" fmla="*/ 1453098 h 6679095"/>
              <a:gd name="connsiteX15546" fmla="*/ 5352503 w 11737975"/>
              <a:gd name="connsiteY15546" fmla="*/ 1435524 h 6679095"/>
              <a:gd name="connsiteX15547" fmla="*/ 5348064 w 11737975"/>
              <a:gd name="connsiteY15547" fmla="*/ 1437102 h 6679095"/>
              <a:gd name="connsiteX15548" fmla="*/ 5344853 w 11737975"/>
              <a:gd name="connsiteY15548" fmla="*/ 1431298 h 6679095"/>
              <a:gd name="connsiteX15549" fmla="*/ 5330281 w 11737975"/>
              <a:gd name="connsiteY15549" fmla="*/ 1429283 h 6679095"/>
              <a:gd name="connsiteX15550" fmla="*/ 5327340 w 11737975"/>
              <a:gd name="connsiteY15550" fmla="*/ 1435306 h 6679095"/>
              <a:gd name="connsiteX15551" fmla="*/ 5325799 w 11737975"/>
              <a:gd name="connsiteY15551" fmla="*/ 1441757 h 6679095"/>
              <a:gd name="connsiteX15552" fmla="*/ 5298410 w 11737975"/>
              <a:gd name="connsiteY15552" fmla="*/ 1435531 h 6679095"/>
              <a:gd name="connsiteX15553" fmla="*/ 5299543 w 11737975"/>
              <a:gd name="connsiteY15553" fmla="*/ 1434156 h 6679095"/>
              <a:gd name="connsiteX15554" fmla="*/ 5300001 w 11737975"/>
              <a:gd name="connsiteY15554" fmla="*/ 1402119 h 6679095"/>
              <a:gd name="connsiteX15555" fmla="*/ 5285573 w 11737975"/>
              <a:gd name="connsiteY15555" fmla="*/ 1424776 h 6679095"/>
              <a:gd name="connsiteX15556" fmla="*/ 5281655 w 11737975"/>
              <a:gd name="connsiteY15556" fmla="*/ 1433725 h 6679095"/>
              <a:gd name="connsiteX15557" fmla="*/ 5260508 w 11737975"/>
              <a:gd name="connsiteY15557" fmla="*/ 1434107 h 6679095"/>
              <a:gd name="connsiteX15558" fmla="*/ 5226993 w 11737975"/>
              <a:gd name="connsiteY15558" fmla="*/ 1448582 h 6679095"/>
              <a:gd name="connsiteX15559" fmla="*/ 5230679 w 11737975"/>
              <a:gd name="connsiteY15559" fmla="*/ 1428106 h 6679095"/>
              <a:gd name="connsiteX15560" fmla="*/ 5230125 w 11737975"/>
              <a:gd name="connsiteY15560" fmla="*/ 1427896 h 6679095"/>
              <a:gd name="connsiteX15561" fmla="*/ 5233706 w 11737975"/>
              <a:gd name="connsiteY15561" fmla="*/ 1428256 h 6679095"/>
              <a:gd name="connsiteX15562" fmla="*/ 5228363 w 11737975"/>
              <a:gd name="connsiteY15562" fmla="*/ 1400080 h 6679095"/>
              <a:gd name="connsiteX15563" fmla="*/ 5937587 w 11737975"/>
              <a:gd name="connsiteY15563" fmla="*/ 1398792 h 6679095"/>
              <a:gd name="connsiteX15564" fmla="*/ 5929646 w 11737975"/>
              <a:gd name="connsiteY15564" fmla="*/ 1403926 h 6679095"/>
              <a:gd name="connsiteX15565" fmla="*/ 5925258 w 11737975"/>
              <a:gd name="connsiteY15565" fmla="*/ 1419421 h 6679095"/>
              <a:gd name="connsiteX15566" fmla="*/ 5922454 w 11737975"/>
              <a:gd name="connsiteY15566" fmla="*/ 1414976 h 6679095"/>
              <a:gd name="connsiteX15567" fmla="*/ 5909729 w 11737975"/>
              <a:gd name="connsiteY15567" fmla="*/ 1416604 h 6679095"/>
              <a:gd name="connsiteX15568" fmla="*/ 5905770 w 11737975"/>
              <a:gd name="connsiteY15568" fmla="*/ 1426313 h 6679095"/>
              <a:gd name="connsiteX15569" fmla="*/ 5910796 w 11737975"/>
              <a:gd name="connsiteY15569" fmla="*/ 1433416 h 6679095"/>
              <a:gd name="connsiteX15570" fmla="*/ 5922209 w 11737975"/>
              <a:gd name="connsiteY15570" fmla="*/ 1433095 h 6679095"/>
              <a:gd name="connsiteX15571" fmla="*/ 5928137 w 11737975"/>
              <a:gd name="connsiteY15571" fmla="*/ 1426730 h 6679095"/>
              <a:gd name="connsiteX15572" fmla="*/ 5931428 w 11737975"/>
              <a:gd name="connsiteY15572" fmla="*/ 1433805 h 6679095"/>
              <a:gd name="connsiteX15573" fmla="*/ 5937587 w 11737975"/>
              <a:gd name="connsiteY15573" fmla="*/ 1398792 h 6679095"/>
              <a:gd name="connsiteX15574" fmla="*/ 5086088 w 11737975"/>
              <a:gd name="connsiteY15574" fmla="*/ 1397176 h 6679095"/>
              <a:gd name="connsiteX15575" fmla="*/ 5071915 w 11737975"/>
              <a:gd name="connsiteY15575" fmla="*/ 1423089 h 6679095"/>
              <a:gd name="connsiteX15576" fmla="*/ 5092151 w 11737975"/>
              <a:gd name="connsiteY15576" fmla="*/ 1422161 h 6679095"/>
              <a:gd name="connsiteX15577" fmla="*/ 5086088 w 11737975"/>
              <a:gd name="connsiteY15577" fmla="*/ 1397176 h 6679095"/>
              <a:gd name="connsiteX15578" fmla="*/ 5980820 w 11737975"/>
              <a:gd name="connsiteY15578" fmla="*/ 1393149 h 6679095"/>
              <a:gd name="connsiteX15579" fmla="*/ 5969407 w 11737975"/>
              <a:gd name="connsiteY15579" fmla="*/ 1398882 h 6679095"/>
              <a:gd name="connsiteX15580" fmla="*/ 5983585 w 11737975"/>
              <a:gd name="connsiteY15580" fmla="*/ 1427703 h 6679095"/>
              <a:gd name="connsiteX15581" fmla="*/ 5980820 w 11737975"/>
              <a:gd name="connsiteY15581" fmla="*/ 1393149 h 6679095"/>
              <a:gd name="connsiteX15582" fmla="*/ 5847521 w 11737975"/>
              <a:gd name="connsiteY15582" fmla="*/ 1391340 h 6679095"/>
              <a:gd name="connsiteX15583" fmla="*/ 5852284 w 11737975"/>
              <a:gd name="connsiteY15583" fmla="*/ 1425162 h 6679095"/>
              <a:gd name="connsiteX15584" fmla="*/ 5847521 w 11737975"/>
              <a:gd name="connsiteY15584" fmla="*/ 1391340 h 6679095"/>
              <a:gd name="connsiteX15585" fmla="*/ 5010289 w 11737975"/>
              <a:gd name="connsiteY15585" fmla="*/ 1390956 h 6679095"/>
              <a:gd name="connsiteX15586" fmla="*/ 5008214 w 11737975"/>
              <a:gd name="connsiteY15586" fmla="*/ 1394647 h 6679095"/>
              <a:gd name="connsiteX15587" fmla="*/ 5016388 w 11737975"/>
              <a:gd name="connsiteY15587" fmla="*/ 1402031 h 6679095"/>
              <a:gd name="connsiteX15588" fmla="*/ 5010289 w 11737975"/>
              <a:gd name="connsiteY15588" fmla="*/ 1390956 h 6679095"/>
              <a:gd name="connsiteX15589" fmla="*/ 4921052 w 11737975"/>
              <a:gd name="connsiteY15589" fmla="*/ 1390668 h 6679095"/>
              <a:gd name="connsiteX15590" fmla="*/ 4910294 w 11737975"/>
              <a:gd name="connsiteY15590" fmla="*/ 1393874 h 6679095"/>
              <a:gd name="connsiteX15591" fmla="*/ 4908412 w 11737975"/>
              <a:gd name="connsiteY15591" fmla="*/ 1397618 h 6679095"/>
              <a:gd name="connsiteX15592" fmla="*/ 4910402 w 11737975"/>
              <a:gd name="connsiteY15592" fmla="*/ 1404207 h 6679095"/>
              <a:gd name="connsiteX15593" fmla="*/ 4921052 w 11737975"/>
              <a:gd name="connsiteY15593" fmla="*/ 1390668 h 6679095"/>
              <a:gd name="connsiteX15594" fmla="*/ 5253358 w 11737975"/>
              <a:gd name="connsiteY15594" fmla="*/ 1388369 h 6679095"/>
              <a:gd name="connsiteX15595" fmla="*/ 5268975 w 11737975"/>
              <a:gd name="connsiteY15595" fmla="*/ 1405585 h 6679095"/>
              <a:gd name="connsiteX15596" fmla="*/ 5253358 w 11737975"/>
              <a:gd name="connsiteY15596" fmla="*/ 1388369 h 6679095"/>
              <a:gd name="connsiteX15597" fmla="*/ 4978955 w 11737975"/>
              <a:gd name="connsiteY15597" fmla="*/ 1387047 h 6679095"/>
              <a:gd name="connsiteX15598" fmla="*/ 4972342 w 11737975"/>
              <a:gd name="connsiteY15598" fmla="*/ 1389936 h 6679095"/>
              <a:gd name="connsiteX15599" fmla="*/ 4975360 w 11737975"/>
              <a:gd name="connsiteY15599" fmla="*/ 1419793 h 6679095"/>
              <a:gd name="connsiteX15600" fmla="*/ 4977847 w 11737975"/>
              <a:gd name="connsiteY15600" fmla="*/ 1419799 h 6679095"/>
              <a:gd name="connsiteX15601" fmla="*/ 4979130 w 11737975"/>
              <a:gd name="connsiteY15601" fmla="*/ 1426522 h 6679095"/>
              <a:gd name="connsiteX15602" fmla="*/ 4996177 w 11737975"/>
              <a:gd name="connsiteY15602" fmla="*/ 1419382 h 6679095"/>
              <a:gd name="connsiteX15603" fmla="*/ 4990495 w 11737975"/>
              <a:gd name="connsiteY15603" fmla="*/ 1413252 h 6679095"/>
              <a:gd name="connsiteX15604" fmla="*/ 4988513 w 11737975"/>
              <a:gd name="connsiteY15604" fmla="*/ 1412683 h 6679095"/>
              <a:gd name="connsiteX15605" fmla="*/ 4991234 w 11737975"/>
              <a:gd name="connsiteY15605" fmla="*/ 1402334 h 6679095"/>
              <a:gd name="connsiteX15606" fmla="*/ 4988555 w 11737975"/>
              <a:gd name="connsiteY15606" fmla="*/ 1388834 h 6679095"/>
              <a:gd name="connsiteX15607" fmla="*/ 4978955 w 11737975"/>
              <a:gd name="connsiteY15607" fmla="*/ 1387047 h 6679095"/>
              <a:gd name="connsiteX15608" fmla="*/ 5626492 w 11737975"/>
              <a:gd name="connsiteY15608" fmla="*/ 1378769 h 6679095"/>
              <a:gd name="connsiteX15609" fmla="*/ 5620543 w 11737975"/>
              <a:gd name="connsiteY15609" fmla="*/ 1382209 h 6679095"/>
              <a:gd name="connsiteX15610" fmla="*/ 5625870 w 11737975"/>
              <a:gd name="connsiteY15610" fmla="*/ 1389227 h 6679095"/>
              <a:gd name="connsiteX15611" fmla="*/ 5633928 w 11737975"/>
              <a:gd name="connsiteY15611" fmla="*/ 1379346 h 6679095"/>
              <a:gd name="connsiteX15612" fmla="*/ 5626492 w 11737975"/>
              <a:gd name="connsiteY15612" fmla="*/ 1378769 h 6679095"/>
              <a:gd name="connsiteX15613" fmla="*/ 5932115 w 11737975"/>
              <a:gd name="connsiteY15613" fmla="*/ 1377989 h 6679095"/>
              <a:gd name="connsiteX15614" fmla="*/ 5928535 w 11737975"/>
              <a:gd name="connsiteY15614" fmla="*/ 1383173 h 6679095"/>
              <a:gd name="connsiteX15615" fmla="*/ 5939600 w 11737975"/>
              <a:gd name="connsiteY15615" fmla="*/ 1394818 h 6679095"/>
              <a:gd name="connsiteX15616" fmla="*/ 5932115 w 11737975"/>
              <a:gd name="connsiteY15616" fmla="*/ 1377989 h 6679095"/>
              <a:gd name="connsiteX15617" fmla="*/ 5316851 w 11737975"/>
              <a:gd name="connsiteY15617" fmla="*/ 1375489 h 6679095"/>
              <a:gd name="connsiteX15618" fmla="*/ 5306828 w 11737975"/>
              <a:gd name="connsiteY15618" fmla="*/ 1378705 h 6679095"/>
              <a:gd name="connsiteX15619" fmla="*/ 5312821 w 11737975"/>
              <a:gd name="connsiteY15619" fmla="*/ 1389835 h 6679095"/>
              <a:gd name="connsiteX15620" fmla="*/ 5327933 w 11737975"/>
              <a:gd name="connsiteY15620" fmla="*/ 1378233 h 6679095"/>
              <a:gd name="connsiteX15621" fmla="*/ 5316851 w 11737975"/>
              <a:gd name="connsiteY15621" fmla="*/ 1375489 h 6679095"/>
              <a:gd name="connsiteX15622" fmla="*/ 5598524 w 11737975"/>
              <a:gd name="connsiteY15622" fmla="*/ 1370137 h 6679095"/>
              <a:gd name="connsiteX15623" fmla="*/ 5592432 w 11737975"/>
              <a:gd name="connsiteY15623" fmla="*/ 1375868 h 6679095"/>
              <a:gd name="connsiteX15624" fmla="*/ 5593677 w 11737975"/>
              <a:gd name="connsiteY15624" fmla="*/ 1390266 h 6679095"/>
              <a:gd name="connsiteX15625" fmla="*/ 5605685 w 11737975"/>
              <a:gd name="connsiteY15625" fmla="*/ 1399995 h 6679095"/>
              <a:gd name="connsiteX15626" fmla="*/ 5598524 w 11737975"/>
              <a:gd name="connsiteY15626" fmla="*/ 1370137 h 6679095"/>
              <a:gd name="connsiteX15627" fmla="*/ 4961941 w 11737975"/>
              <a:gd name="connsiteY15627" fmla="*/ 1369480 h 6679095"/>
              <a:gd name="connsiteX15628" fmla="*/ 4962991 w 11737975"/>
              <a:gd name="connsiteY15628" fmla="*/ 1379380 h 6679095"/>
              <a:gd name="connsiteX15629" fmla="*/ 4970937 w 11737975"/>
              <a:gd name="connsiteY15629" fmla="*/ 1385099 h 6679095"/>
              <a:gd name="connsiteX15630" fmla="*/ 4971868 w 11737975"/>
              <a:gd name="connsiteY15630" fmla="*/ 1370837 h 6679095"/>
              <a:gd name="connsiteX15631" fmla="*/ 4961941 w 11737975"/>
              <a:gd name="connsiteY15631" fmla="*/ 1369480 h 6679095"/>
              <a:gd name="connsiteX15632" fmla="*/ 5649435 w 11737975"/>
              <a:gd name="connsiteY15632" fmla="*/ 1364293 h 6679095"/>
              <a:gd name="connsiteX15633" fmla="*/ 5634456 w 11737975"/>
              <a:gd name="connsiteY15633" fmla="*/ 1374909 h 6679095"/>
              <a:gd name="connsiteX15634" fmla="*/ 5636903 w 11737975"/>
              <a:gd name="connsiteY15634" fmla="*/ 1380968 h 6679095"/>
              <a:gd name="connsiteX15635" fmla="*/ 5653561 w 11737975"/>
              <a:gd name="connsiteY15635" fmla="*/ 1371145 h 6679095"/>
              <a:gd name="connsiteX15636" fmla="*/ 5649435 w 11737975"/>
              <a:gd name="connsiteY15636" fmla="*/ 1364293 h 6679095"/>
              <a:gd name="connsiteX15637" fmla="*/ 5087252 w 11737975"/>
              <a:gd name="connsiteY15637" fmla="*/ 1363297 h 6679095"/>
              <a:gd name="connsiteX15638" fmla="*/ 5081704 w 11737975"/>
              <a:gd name="connsiteY15638" fmla="*/ 1377844 h 6679095"/>
              <a:gd name="connsiteX15639" fmla="*/ 5083243 w 11737975"/>
              <a:gd name="connsiteY15639" fmla="*/ 1378257 h 6679095"/>
              <a:gd name="connsiteX15640" fmla="*/ 5083858 w 11737975"/>
              <a:gd name="connsiteY15640" fmla="*/ 1394452 h 6679095"/>
              <a:gd name="connsiteX15641" fmla="*/ 5089407 w 11737975"/>
              <a:gd name="connsiteY15641" fmla="*/ 1379908 h 6679095"/>
              <a:gd name="connsiteX15642" fmla="*/ 5093415 w 11737975"/>
              <a:gd name="connsiteY15642" fmla="*/ 1364948 h 6679095"/>
              <a:gd name="connsiteX15643" fmla="*/ 5087252 w 11737975"/>
              <a:gd name="connsiteY15643" fmla="*/ 1363297 h 6679095"/>
              <a:gd name="connsiteX15644" fmla="*/ 5102148 w 11737975"/>
              <a:gd name="connsiteY15644" fmla="*/ 1362332 h 6679095"/>
              <a:gd name="connsiteX15645" fmla="*/ 5096551 w 11737975"/>
              <a:gd name="connsiteY15645" fmla="*/ 1382958 h 6679095"/>
              <a:gd name="connsiteX15646" fmla="*/ 5098103 w 11737975"/>
              <a:gd name="connsiteY15646" fmla="*/ 1385563 h 6679095"/>
              <a:gd name="connsiteX15647" fmla="*/ 5093493 w 11737975"/>
              <a:gd name="connsiteY15647" fmla="*/ 1393024 h 6679095"/>
              <a:gd name="connsiteX15648" fmla="*/ 5097805 w 11737975"/>
              <a:gd name="connsiteY15648" fmla="*/ 1407191 h 6679095"/>
              <a:gd name="connsiteX15649" fmla="*/ 5100417 w 11737975"/>
              <a:gd name="connsiteY15649" fmla="*/ 1408976 h 6679095"/>
              <a:gd name="connsiteX15650" fmla="*/ 5097811 w 11737975"/>
              <a:gd name="connsiteY15650" fmla="*/ 1409588 h 6679095"/>
              <a:gd name="connsiteX15651" fmla="*/ 5093634 w 11737975"/>
              <a:gd name="connsiteY15651" fmla="*/ 1413466 h 6679095"/>
              <a:gd name="connsiteX15652" fmla="*/ 5095839 w 11737975"/>
              <a:gd name="connsiteY15652" fmla="*/ 1424526 h 6679095"/>
              <a:gd name="connsiteX15653" fmla="*/ 5102371 w 11737975"/>
              <a:gd name="connsiteY15653" fmla="*/ 1410311 h 6679095"/>
              <a:gd name="connsiteX15654" fmla="*/ 5103991 w 11737975"/>
              <a:gd name="connsiteY15654" fmla="*/ 1411418 h 6679095"/>
              <a:gd name="connsiteX15655" fmla="*/ 5103614 w 11737975"/>
              <a:gd name="connsiteY15655" fmla="*/ 1418070 h 6679095"/>
              <a:gd name="connsiteX15656" fmla="*/ 5112340 w 11737975"/>
              <a:gd name="connsiteY15656" fmla="*/ 1424673 h 6679095"/>
              <a:gd name="connsiteX15657" fmla="*/ 5124457 w 11737975"/>
              <a:gd name="connsiteY15657" fmla="*/ 1416581 h 6679095"/>
              <a:gd name="connsiteX15658" fmla="*/ 5125242 w 11737975"/>
              <a:gd name="connsiteY15658" fmla="*/ 1417047 h 6679095"/>
              <a:gd name="connsiteX15659" fmla="*/ 5136646 w 11737975"/>
              <a:gd name="connsiteY15659" fmla="*/ 1411791 h 6679095"/>
              <a:gd name="connsiteX15660" fmla="*/ 5102148 w 11737975"/>
              <a:gd name="connsiteY15660" fmla="*/ 1362332 h 6679095"/>
              <a:gd name="connsiteX15661" fmla="*/ 5557068 w 11737975"/>
              <a:gd name="connsiteY15661" fmla="*/ 1360381 h 6679095"/>
              <a:gd name="connsiteX15662" fmla="*/ 5557715 w 11737975"/>
              <a:gd name="connsiteY15662" fmla="*/ 1364215 h 6679095"/>
              <a:gd name="connsiteX15663" fmla="*/ 5547368 w 11737975"/>
              <a:gd name="connsiteY15663" fmla="*/ 1364850 h 6679095"/>
              <a:gd name="connsiteX15664" fmla="*/ 5539841 w 11737975"/>
              <a:gd name="connsiteY15664" fmla="*/ 1372926 h 6679095"/>
              <a:gd name="connsiteX15665" fmla="*/ 5536544 w 11737975"/>
              <a:gd name="connsiteY15665" fmla="*/ 1384233 h 6679095"/>
              <a:gd name="connsiteX15666" fmla="*/ 5525320 w 11737975"/>
              <a:gd name="connsiteY15666" fmla="*/ 1373915 h 6679095"/>
              <a:gd name="connsiteX15667" fmla="*/ 5520831 w 11737975"/>
              <a:gd name="connsiteY15667" fmla="*/ 1381622 h 6679095"/>
              <a:gd name="connsiteX15668" fmla="*/ 5534695 w 11737975"/>
              <a:gd name="connsiteY15668" fmla="*/ 1395033 h 6679095"/>
              <a:gd name="connsiteX15669" fmla="*/ 5536355 w 11737975"/>
              <a:gd name="connsiteY15669" fmla="*/ 1387330 h 6679095"/>
              <a:gd name="connsiteX15670" fmla="*/ 5556960 w 11737975"/>
              <a:gd name="connsiteY15670" fmla="*/ 1383765 h 6679095"/>
              <a:gd name="connsiteX15671" fmla="*/ 5561777 w 11737975"/>
              <a:gd name="connsiteY15671" fmla="*/ 1376564 h 6679095"/>
              <a:gd name="connsiteX15672" fmla="*/ 5568225 w 11737975"/>
              <a:gd name="connsiteY15672" fmla="*/ 1375522 h 6679095"/>
              <a:gd name="connsiteX15673" fmla="*/ 5569370 w 11737975"/>
              <a:gd name="connsiteY15673" fmla="*/ 1368872 h 6679095"/>
              <a:gd name="connsiteX15674" fmla="*/ 5568175 w 11737975"/>
              <a:gd name="connsiteY15674" fmla="*/ 1366996 h 6679095"/>
              <a:gd name="connsiteX15675" fmla="*/ 5570562 w 11737975"/>
              <a:gd name="connsiteY15675" fmla="*/ 1363427 h 6679095"/>
              <a:gd name="connsiteX15676" fmla="*/ 5566078 w 11737975"/>
              <a:gd name="connsiteY15676" fmla="*/ 1363703 h 6679095"/>
              <a:gd name="connsiteX15677" fmla="*/ 5565059 w 11737975"/>
              <a:gd name="connsiteY15677" fmla="*/ 1362101 h 6679095"/>
              <a:gd name="connsiteX15678" fmla="*/ 5557068 w 11737975"/>
              <a:gd name="connsiteY15678" fmla="*/ 1360381 h 6679095"/>
              <a:gd name="connsiteX15679" fmla="*/ 5861181 w 11737975"/>
              <a:gd name="connsiteY15679" fmla="*/ 1353092 h 6679095"/>
              <a:gd name="connsiteX15680" fmla="*/ 5851107 w 11737975"/>
              <a:gd name="connsiteY15680" fmla="*/ 1356658 h 6679095"/>
              <a:gd name="connsiteX15681" fmla="*/ 5834171 w 11737975"/>
              <a:gd name="connsiteY15681" fmla="*/ 1372847 h 6679095"/>
              <a:gd name="connsiteX15682" fmla="*/ 5836112 w 11737975"/>
              <a:gd name="connsiteY15682" fmla="*/ 1382665 h 6679095"/>
              <a:gd name="connsiteX15683" fmla="*/ 5871724 w 11737975"/>
              <a:gd name="connsiteY15683" fmla="*/ 1358101 h 6679095"/>
              <a:gd name="connsiteX15684" fmla="*/ 5861181 w 11737975"/>
              <a:gd name="connsiteY15684" fmla="*/ 1353092 h 6679095"/>
              <a:gd name="connsiteX15685" fmla="*/ 5610390 w 11737975"/>
              <a:gd name="connsiteY15685" fmla="*/ 1347596 h 6679095"/>
              <a:gd name="connsiteX15686" fmla="*/ 5605384 w 11737975"/>
              <a:gd name="connsiteY15686" fmla="*/ 1350851 h 6679095"/>
              <a:gd name="connsiteX15687" fmla="*/ 5605967 w 11737975"/>
              <a:gd name="connsiteY15687" fmla="*/ 1369543 h 6679095"/>
              <a:gd name="connsiteX15688" fmla="*/ 5610101 w 11737975"/>
              <a:gd name="connsiteY15688" fmla="*/ 1372802 h 6679095"/>
              <a:gd name="connsiteX15689" fmla="*/ 5614237 w 11737975"/>
              <a:gd name="connsiteY15689" fmla="*/ 1348910 h 6679095"/>
              <a:gd name="connsiteX15690" fmla="*/ 5610390 w 11737975"/>
              <a:gd name="connsiteY15690" fmla="*/ 1347596 h 6679095"/>
              <a:gd name="connsiteX15691" fmla="*/ 5262320 w 11737975"/>
              <a:gd name="connsiteY15691" fmla="*/ 1347137 h 6679095"/>
              <a:gd name="connsiteX15692" fmla="*/ 5258447 w 11737975"/>
              <a:gd name="connsiteY15692" fmla="*/ 1358484 h 6679095"/>
              <a:gd name="connsiteX15693" fmla="*/ 5273305 w 11737975"/>
              <a:gd name="connsiteY15693" fmla="*/ 1356937 h 6679095"/>
              <a:gd name="connsiteX15694" fmla="*/ 5262320 w 11737975"/>
              <a:gd name="connsiteY15694" fmla="*/ 1347137 h 6679095"/>
              <a:gd name="connsiteX15695" fmla="*/ 5245461 w 11737975"/>
              <a:gd name="connsiteY15695" fmla="*/ 1341149 h 6679095"/>
              <a:gd name="connsiteX15696" fmla="*/ 5245937 w 11737975"/>
              <a:gd name="connsiteY15696" fmla="*/ 1357922 h 6679095"/>
              <a:gd name="connsiteX15697" fmla="*/ 5245461 w 11737975"/>
              <a:gd name="connsiteY15697" fmla="*/ 1341149 h 6679095"/>
              <a:gd name="connsiteX15698" fmla="*/ 5170320 w 11737975"/>
              <a:gd name="connsiteY15698" fmla="*/ 1341046 h 6679095"/>
              <a:gd name="connsiteX15699" fmla="*/ 5138038 w 11737975"/>
              <a:gd name="connsiteY15699" fmla="*/ 1371233 h 6679095"/>
              <a:gd name="connsiteX15700" fmla="*/ 5152846 w 11737975"/>
              <a:gd name="connsiteY15700" fmla="*/ 1409407 h 6679095"/>
              <a:gd name="connsiteX15701" fmla="*/ 5154169 w 11737975"/>
              <a:gd name="connsiteY15701" fmla="*/ 1409048 h 6679095"/>
              <a:gd name="connsiteX15702" fmla="*/ 5153945 w 11737975"/>
              <a:gd name="connsiteY15702" fmla="*/ 1409999 h 6679095"/>
              <a:gd name="connsiteX15703" fmla="*/ 5157893 w 11737975"/>
              <a:gd name="connsiteY15703" fmla="*/ 1419745 h 6679095"/>
              <a:gd name="connsiteX15704" fmla="*/ 5157751 w 11737975"/>
              <a:gd name="connsiteY15704" fmla="*/ 1419999 h 6679095"/>
              <a:gd name="connsiteX15705" fmla="*/ 5166649 w 11737975"/>
              <a:gd name="connsiteY15705" fmla="*/ 1437068 h 6679095"/>
              <a:gd name="connsiteX15706" fmla="*/ 5169736 w 11737975"/>
              <a:gd name="connsiteY15706" fmla="*/ 1433030 h 6679095"/>
              <a:gd name="connsiteX15707" fmla="*/ 5175048 w 11737975"/>
              <a:gd name="connsiteY15707" fmla="*/ 1438608 h 6679095"/>
              <a:gd name="connsiteX15708" fmla="*/ 5171753 w 11737975"/>
              <a:gd name="connsiteY15708" fmla="*/ 1417955 h 6679095"/>
              <a:gd name="connsiteX15709" fmla="*/ 5168276 w 11737975"/>
              <a:gd name="connsiteY15709" fmla="*/ 1411600 h 6679095"/>
              <a:gd name="connsiteX15710" fmla="*/ 5185131 w 11737975"/>
              <a:gd name="connsiteY15710" fmla="*/ 1425192 h 6679095"/>
              <a:gd name="connsiteX15711" fmla="*/ 5185018 w 11737975"/>
              <a:gd name="connsiteY15711" fmla="*/ 1424958 h 6679095"/>
              <a:gd name="connsiteX15712" fmla="*/ 5190388 w 11737975"/>
              <a:gd name="connsiteY15712" fmla="*/ 1429013 h 6679095"/>
              <a:gd name="connsiteX15713" fmla="*/ 5196824 w 11737975"/>
              <a:gd name="connsiteY15713" fmla="*/ 1425328 h 6679095"/>
              <a:gd name="connsiteX15714" fmla="*/ 5189849 w 11737975"/>
              <a:gd name="connsiteY15714" fmla="*/ 1412937 h 6679095"/>
              <a:gd name="connsiteX15715" fmla="*/ 5185519 w 11737975"/>
              <a:gd name="connsiteY15715" fmla="*/ 1418302 h 6679095"/>
              <a:gd name="connsiteX15716" fmla="*/ 5184010 w 11737975"/>
              <a:gd name="connsiteY15716" fmla="*/ 1422866 h 6679095"/>
              <a:gd name="connsiteX15717" fmla="*/ 5172243 w 11737975"/>
              <a:gd name="connsiteY15717" fmla="*/ 1398452 h 6679095"/>
              <a:gd name="connsiteX15718" fmla="*/ 5171023 w 11737975"/>
              <a:gd name="connsiteY15718" fmla="*/ 1397262 h 6679095"/>
              <a:gd name="connsiteX15719" fmla="*/ 5180251 w 11737975"/>
              <a:gd name="connsiteY15719" fmla="*/ 1375723 h 6679095"/>
              <a:gd name="connsiteX15720" fmla="*/ 5170320 w 11737975"/>
              <a:gd name="connsiteY15720" fmla="*/ 1341046 h 6679095"/>
              <a:gd name="connsiteX15721" fmla="*/ 5728591 w 11737975"/>
              <a:gd name="connsiteY15721" fmla="*/ 1340229 h 6679095"/>
              <a:gd name="connsiteX15722" fmla="*/ 5720265 w 11737975"/>
              <a:gd name="connsiteY15722" fmla="*/ 1357772 h 6679095"/>
              <a:gd name="connsiteX15723" fmla="*/ 5720506 w 11737975"/>
              <a:gd name="connsiteY15723" fmla="*/ 1356731 h 6679095"/>
              <a:gd name="connsiteX15724" fmla="*/ 5708904 w 11737975"/>
              <a:gd name="connsiteY15724" fmla="*/ 1360216 h 6679095"/>
              <a:gd name="connsiteX15725" fmla="*/ 5702437 w 11737975"/>
              <a:gd name="connsiteY15725" fmla="*/ 1368508 h 6679095"/>
              <a:gd name="connsiteX15726" fmla="*/ 5702145 w 11737975"/>
              <a:gd name="connsiteY15726" fmla="*/ 1368513 h 6679095"/>
              <a:gd name="connsiteX15727" fmla="*/ 5691813 w 11737975"/>
              <a:gd name="connsiteY15727" fmla="*/ 1384752 h 6679095"/>
              <a:gd name="connsiteX15728" fmla="*/ 5694593 w 11737975"/>
              <a:gd name="connsiteY15728" fmla="*/ 1385114 h 6679095"/>
              <a:gd name="connsiteX15729" fmla="*/ 5694353 w 11737975"/>
              <a:gd name="connsiteY15729" fmla="*/ 1385982 h 6679095"/>
              <a:gd name="connsiteX15730" fmla="*/ 5695830 w 11737975"/>
              <a:gd name="connsiteY15730" fmla="*/ 1388883 h 6679095"/>
              <a:gd name="connsiteX15731" fmla="*/ 5694679 w 11737975"/>
              <a:gd name="connsiteY15731" fmla="*/ 1392797 h 6679095"/>
              <a:gd name="connsiteX15732" fmla="*/ 5697135 w 11737975"/>
              <a:gd name="connsiteY15732" fmla="*/ 1391447 h 6679095"/>
              <a:gd name="connsiteX15733" fmla="*/ 5699336 w 11737975"/>
              <a:gd name="connsiteY15733" fmla="*/ 1395772 h 6679095"/>
              <a:gd name="connsiteX15734" fmla="*/ 5694530 w 11737975"/>
              <a:gd name="connsiteY15734" fmla="*/ 1403647 h 6679095"/>
              <a:gd name="connsiteX15735" fmla="*/ 5708433 w 11737975"/>
              <a:gd name="connsiteY15735" fmla="*/ 1395599 h 6679095"/>
              <a:gd name="connsiteX15736" fmla="*/ 5701561 w 11737975"/>
              <a:gd name="connsiteY15736" fmla="*/ 1394790 h 6679095"/>
              <a:gd name="connsiteX15737" fmla="*/ 5708437 w 11737975"/>
              <a:gd name="connsiteY15737" fmla="*/ 1390949 h 6679095"/>
              <a:gd name="connsiteX15738" fmla="*/ 5707020 w 11737975"/>
              <a:gd name="connsiteY15738" fmla="*/ 1383686 h 6679095"/>
              <a:gd name="connsiteX15739" fmla="*/ 5710917 w 11737975"/>
              <a:gd name="connsiteY15739" fmla="*/ 1379616 h 6679095"/>
              <a:gd name="connsiteX15740" fmla="*/ 5714681 w 11737975"/>
              <a:gd name="connsiteY15740" fmla="*/ 1373427 h 6679095"/>
              <a:gd name="connsiteX15741" fmla="*/ 5711339 w 11737975"/>
              <a:gd name="connsiteY15741" fmla="*/ 1394821 h 6679095"/>
              <a:gd name="connsiteX15742" fmla="*/ 5718411 w 11737975"/>
              <a:gd name="connsiteY15742" fmla="*/ 1384439 h 6679095"/>
              <a:gd name="connsiteX15743" fmla="*/ 5720703 w 11737975"/>
              <a:gd name="connsiteY15743" fmla="*/ 1393363 h 6679095"/>
              <a:gd name="connsiteX15744" fmla="*/ 5731883 w 11737975"/>
              <a:gd name="connsiteY15744" fmla="*/ 1381146 h 6679095"/>
              <a:gd name="connsiteX15745" fmla="*/ 5728109 w 11737975"/>
              <a:gd name="connsiteY15745" fmla="*/ 1370063 h 6679095"/>
              <a:gd name="connsiteX15746" fmla="*/ 5731988 w 11737975"/>
              <a:gd name="connsiteY15746" fmla="*/ 1354859 h 6679095"/>
              <a:gd name="connsiteX15747" fmla="*/ 5728591 w 11737975"/>
              <a:gd name="connsiteY15747" fmla="*/ 1340229 h 6679095"/>
              <a:gd name="connsiteX15748" fmla="*/ 6310845 w 11737975"/>
              <a:gd name="connsiteY15748" fmla="*/ 1339984 h 6679095"/>
              <a:gd name="connsiteX15749" fmla="*/ 6303546 w 11737975"/>
              <a:gd name="connsiteY15749" fmla="*/ 1356179 h 6679095"/>
              <a:gd name="connsiteX15750" fmla="*/ 6325732 w 11737975"/>
              <a:gd name="connsiteY15750" fmla="*/ 1355454 h 6679095"/>
              <a:gd name="connsiteX15751" fmla="*/ 6310845 w 11737975"/>
              <a:gd name="connsiteY15751" fmla="*/ 1339984 h 6679095"/>
              <a:gd name="connsiteX15752" fmla="*/ 5389164 w 11737975"/>
              <a:gd name="connsiteY15752" fmla="*/ 1336598 h 6679095"/>
              <a:gd name="connsiteX15753" fmla="*/ 5384033 w 11737975"/>
              <a:gd name="connsiteY15753" fmla="*/ 1337541 h 6679095"/>
              <a:gd name="connsiteX15754" fmla="*/ 5374997 w 11737975"/>
              <a:gd name="connsiteY15754" fmla="*/ 1401898 h 6679095"/>
              <a:gd name="connsiteX15755" fmla="*/ 5380117 w 11737975"/>
              <a:gd name="connsiteY15755" fmla="*/ 1409356 h 6679095"/>
              <a:gd name="connsiteX15756" fmla="*/ 5370236 w 11737975"/>
              <a:gd name="connsiteY15756" fmla="*/ 1439465 h 6679095"/>
              <a:gd name="connsiteX15757" fmla="*/ 5369018 w 11737975"/>
              <a:gd name="connsiteY15757" fmla="*/ 1472540 h 6679095"/>
              <a:gd name="connsiteX15758" fmla="*/ 5365693 w 11737975"/>
              <a:gd name="connsiteY15758" fmla="*/ 1474858 h 6679095"/>
              <a:gd name="connsiteX15759" fmla="*/ 5375094 w 11737975"/>
              <a:gd name="connsiteY15759" fmla="*/ 1496720 h 6679095"/>
              <a:gd name="connsiteX15760" fmla="*/ 5382404 w 11737975"/>
              <a:gd name="connsiteY15760" fmla="*/ 1492115 h 6679095"/>
              <a:gd name="connsiteX15761" fmla="*/ 5383494 w 11737975"/>
              <a:gd name="connsiteY15761" fmla="*/ 1486447 h 6679095"/>
              <a:gd name="connsiteX15762" fmla="*/ 5383539 w 11737975"/>
              <a:gd name="connsiteY15762" fmla="*/ 1486484 h 6679095"/>
              <a:gd name="connsiteX15763" fmla="*/ 5385868 w 11737975"/>
              <a:gd name="connsiteY15763" fmla="*/ 1479717 h 6679095"/>
              <a:gd name="connsiteX15764" fmla="*/ 5392711 w 11737975"/>
              <a:gd name="connsiteY15764" fmla="*/ 1484491 h 6679095"/>
              <a:gd name="connsiteX15765" fmla="*/ 5401004 w 11737975"/>
              <a:gd name="connsiteY15765" fmla="*/ 1494460 h 6679095"/>
              <a:gd name="connsiteX15766" fmla="*/ 5401339 w 11737975"/>
              <a:gd name="connsiteY15766" fmla="*/ 1506634 h 6679095"/>
              <a:gd name="connsiteX15767" fmla="*/ 5408961 w 11737975"/>
              <a:gd name="connsiteY15767" fmla="*/ 1501014 h 6679095"/>
              <a:gd name="connsiteX15768" fmla="*/ 5414444 w 11737975"/>
              <a:gd name="connsiteY15768" fmla="*/ 1504553 h 6679095"/>
              <a:gd name="connsiteX15769" fmla="*/ 5418885 w 11737975"/>
              <a:gd name="connsiteY15769" fmla="*/ 1502888 h 6679095"/>
              <a:gd name="connsiteX15770" fmla="*/ 5424303 w 11737975"/>
              <a:gd name="connsiteY15770" fmla="*/ 1496626 h 6679095"/>
              <a:gd name="connsiteX15771" fmla="*/ 5413910 w 11737975"/>
              <a:gd name="connsiteY15771" fmla="*/ 1488159 h 6679095"/>
              <a:gd name="connsiteX15772" fmla="*/ 5414668 w 11737975"/>
              <a:gd name="connsiteY15772" fmla="*/ 1484682 h 6679095"/>
              <a:gd name="connsiteX15773" fmla="*/ 5412816 w 11737975"/>
              <a:gd name="connsiteY15773" fmla="*/ 1475729 h 6679095"/>
              <a:gd name="connsiteX15774" fmla="*/ 5423460 w 11737975"/>
              <a:gd name="connsiteY15774" fmla="*/ 1473067 h 6679095"/>
              <a:gd name="connsiteX15775" fmla="*/ 5425590 w 11737975"/>
              <a:gd name="connsiteY15775" fmla="*/ 1471831 h 6679095"/>
              <a:gd name="connsiteX15776" fmla="*/ 5422658 w 11737975"/>
              <a:gd name="connsiteY15776" fmla="*/ 1477047 h 6679095"/>
              <a:gd name="connsiteX15777" fmla="*/ 5429638 w 11737975"/>
              <a:gd name="connsiteY15777" fmla="*/ 1500970 h 6679095"/>
              <a:gd name="connsiteX15778" fmla="*/ 5438125 w 11737975"/>
              <a:gd name="connsiteY15778" fmla="*/ 1501829 h 6679095"/>
              <a:gd name="connsiteX15779" fmla="*/ 5437748 w 11737975"/>
              <a:gd name="connsiteY15779" fmla="*/ 1505135 h 6679095"/>
              <a:gd name="connsiteX15780" fmla="*/ 5441874 w 11737975"/>
              <a:gd name="connsiteY15780" fmla="*/ 1515701 h 6679095"/>
              <a:gd name="connsiteX15781" fmla="*/ 5446728 w 11737975"/>
              <a:gd name="connsiteY15781" fmla="*/ 1504360 h 6679095"/>
              <a:gd name="connsiteX15782" fmla="*/ 5446427 w 11737975"/>
              <a:gd name="connsiteY15782" fmla="*/ 1498160 h 6679095"/>
              <a:gd name="connsiteX15783" fmla="*/ 5449025 w 11737975"/>
              <a:gd name="connsiteY15783" fmla="*/ 1498283 h 6679095"/>
              <a:gd name="connsiteX15784" fmla="*/ 5456930 w 11737975"/>
              <a:gd name="connsiteY15784" fmla="*/ 1492050 h 6679095"/>
              <a:gd name="connsiteX15785" fmla="*/ 5452782 w 11737975"/>
              <a:gd name="connsiteY15785" fmla="*/ 1482799 h 6679095"/>
              <a:gd name="connsiteX15786" fmla="*/ 5448328 w 11737975"/>
              <a:gd name="connsiteY15786" fmla="*/ 1478680 h 6679095"/>
              <a:gd name="connsiteX15787" fmla="*/ 5446902 w 11737975"/>
              <a:gd name="connsiteY15787" fmla="*/ 1466901 h 6679095"/>
              <a:gd name="connsiteX15788" fmla="*/ 5438054 w 11737975"/>
              <a:gd name="connsiteY15788" fmla="*/ 1464301 h 6679095"/>
              <a:gd name="connsiteX15789" fmla="*/ 5444529 w 11737975"/>
              <a:gd name="connsiteY15789" fmla="*/ 1436072 h 6679095"/>
              <a:gd name="connsiteX15790" fmla="*/ 5443592 w 11737975"/>
              <a:gd name="connsiteY15790" fmla="*/ 1431977 h 6679095"/>
              <a:gd name="connsiteX15791" fmla="*/ 5445559 w 11737975"/>
              <a:gd name="connsiteY15791" fmla="*/ 1432054 h 6679095"/>
              <a:gd name="connsiteX15792" fmla="*/ 5450989 w 11737975"/>
              <a:gd name="connsiteY15792" fmla="*/ 1424747 h 6679095"/>
              <a:gd name="connsiteX15793" fmla="*/ 5451242 w 11737975"/>
              <a:gd name="connsiteY15793" fmla="*/ 1423144 h 6679095"/>
              <a:gd name="connsiteX15794" fmla="*/ 5452193 w 11737975"/>
              <a:gd name="connsiteY15794" fmla="*/ 1423709 h 6679095"/>
              <a:gd name="connsiteX15795" fmla="*/ 5465391 w 11737975"/>
              <a:gd name="connsiteY15795" fmla="*/ 1434009 h 6679095"/>
              <a:gd name="connsiteX15796" fmla="*/ 5482762 w 11737975"/>
              <a:gd name="connsiteY15796" fmla="*/ 1438078 h 6679095"/>
              <a:gd name="connsiteX15797" fmla="*/ 5490284 w 11737975"/>
              <a:gd name="connsiteY15797" fmla="*/ 1442657 h 6679095"/>
              <a:gd name="connsiteX15798" fmla="*/ 5507668 w 11737975"/>
              <a:gd name="connsiteY15798" fmla="*/ 1437786 h 6679095"/>
              <a:gd name="connsiteX15799" fmla="*/ 5507394 w 11737975"/>
              <a:gd name="connsiteY15799" fmla="*/ 1432337 h 6679095"/>
              <a:gd name="connsiteX15800" fmla="*/ 5511006 w 11737975"/>
              <a:gd name="connsiteY15800" fmla="*/ 1431642 h 6679095"/>
              <a:gd name="connsiteX15801" fmla="*/ 5513212 w 11737975"/>
              <a:gd name="connsiteY15801" fmla="*/ 1428217 h 6679095"/>
              <a:gd name="connsiteX15802" fmla="*/ 5516563 w 11737975"/>
              <a:gd name="connsiteY15802" fmla="*/ 1425650 h 6679095"/>
              <a:gd name="connsiteX15803" fmla="*/ 5515679 w 11737975"/>
              <a:gd name="connsiteY15803" fmla="*/ 1424387 h 6679095"/>
              <a:gd name="connsiteX15804" fmla="*/ 5517366 w 11737975"/>
              <a:gd name="connsiteY15804" fmla="*/ 1421768 h 6679095"/>
              <a:gd name="connsiteX15805" fmla="*/ 5513499 w 11737975"/>
              <a:gd name="connsiteY15805" fmla="*/ 1419415 h 6679095"/>
              <a:gd name="connsiteX15806" fmla="*/ 5512655 w 11737975"/>
              <a:gd name="connsiteY15806" fmla="*/ 1420068 h 6679095"/>
              <a:gd name="connsiteX15807" fmla="*/ 5503400 w 11737975"/>
              <a:gd name="connsiteY15807" fmla="*/ 1406849 h 6679095"/>
              <a:gd name="connsiteX15808" fmla="*/ 5500867 w 11737975"/>
              <a:gd name="connsiteY15808" fmla="*/ 1404982 h 6679095"/>
              <a:gd name="connsiteX15809" fmla="*/ 5504250 w 11737975"/>
              <a:gd name="connsiteY15809" fmla="*/ 1403772 h 6679095"/>
              <a:gd name="connsiteX15810" fmla="*/ 5498565 w 11737975"/>
              <a:gd name="connsiteY15810" fmla="*/ 1396034 h 6679095"/>
              <a:gd name="connsiteX15811" fmla="*/ 5496710 w 11737975"/>
              <a:gd name="connsiteY15811" fmla="*/ 1387222 h 6679095"/>
              <a:gd name="connsiteX15812" fmla="*/ 5488280 w 11737975"/>
              <a:gd name="connsiteY15812" fmla="*/ 1380389 h 6679095"/>
              <a:gd name="connsiteX15813" fmla="*/ 5495364 w 11737975"/>
              <a:gd name="connsiteY15813" fmla="*/ 1377634 h 6679095"/>
              <a:gd name="connsiteX15814" fmla="*/ 5499380 w 11737975"/>
              <a:gd name="connsiteY15814" fmla="*/ 1368296 h 6679095"/>
              <a:gd name="connsiteX15815" fmla="*/ 5503625 w 11737975"/>
              <a:gd name="connsiteY15815" fmla="*/ 1370517 h 6679095"/>
              <a:gd name="connsiteX15816" fmla="*/ 5511957 w 11737975"/>
              <a:gd name="connsiteY15816" fmla="*/ 1367903 h 6679095"/>
              <a:gd name="connsiteX15817" fmla="*/ 5501253 w 11737975"/>
              <a:gd name="connsiteY15817" fmla="*/ 1346330 h 6679095"/>
              <a:gd name="connsiteX15818" fmla="*/ 5489718 w 11737975"/>
              <a:gd name="connsiteY15818" fmla="*/ 1350858 h 6679095"/>
              <a:gd name="connsiteX15819" fmla="*/ 5490095 w 11737975"/>
              <a:gd name="connsiteY15819" fmla="*/ 1358596 h 6679095"/>
              <a:gd name="connsiteX15820" fmla="*/ 5495229 w 11737975"/>
              <a:gd name="connsiteY15820" fmla="*/ 1365852 h 6679095"/>
              <a:gd name="connsiteX15821" fmla="*/ 5493866 w 11737975"/>
              <a:gd name="connsiteY15821" fmla="*/ 1365572 h 6679095"/>
              <a:gd name="connsiteX15822" fmla="*/ 5488092 w 11737975"/>
              <a:gd name="connsiteY15822" fmla="*/ 1370944 h 6679095"/>
              <a:gd name="connsiteX15823" fmla="*/ 5488022 w 11737975"/>
              <a:gd name="connsiteY15823" fmla="*/ 1380180 h 6679095"/>
              <a:gd name="connsiteX15824" fmla="*/ 5481361 w 11737975"/>
              <a:gd name="connsiteY15824" fmla="*/ 1368640 h 6679095"/>
              <a:gd name="connsiteX15825" fmla="*/ 5475916 w 11737975"/>
              <a:gd name="connsiteY15825" fmla="*/ 1371958 h 6679095"/>
              <a:gd name="connsiteX15826" fmla="*/ 5473654 w 11737975"/>
              <a:gd name="connsiteY15826" fmla="*/ 1378108 h 6679095"/>
              <a:gd name="connsiteX15827" fmla="*/ 5470209 w 11737975"/>
              <a:gd name="connsiteY15827" fmla="*/ 1378452 h 6679095"/>
              <a:gd name="connsiteX15828" fmla="*/ 5454560 w 11737975"/>
              <a:gd name="connsiteY15828" fmla="*/ 1394359 h 6679095"/>
              <a:gd name="connsiteX15829" fmla="*/ 5444107 w 11737975"/>
              <a:gd name="connsiteY15829" fmla="*/ 1414327 h 6679095"/>
              <a:gd name="connsiteX15830" fmla="*/ 5441618 w 11737975"/>
              <a:gd name="connsiteY15830" fmla="*/ 1414371 h 6679095"/>
              <a:gd name="connsiteX15831" fmla="*/ 5440606 w 11737975"/>
              <a:gd name="connsiteY15831" fmla="*/ 1418921 h 6679095"/>
              <a:gd name="connsiteX15832" fmla="*/ 5438489 w 11737975"/>
              <a:gd name="connsiteY15832" fmla="*/ 1409674 h 6679095"/>
              <a:gd name="connsiteX15833" fmla="*/ 5422444 w 11737975"/>
              <a:gd name="connsiteY15833" fmla="*/ 1392616 h 6679095"/>
              <a:gd name="connsiteX15834" fmla="*/ 5414047 w 11737975"/>
              <a:gd name="connsiteY15834" fmla="*/ 1392419 h 6679095"/>
              <a:gd name="connsiteX15835" fmla="*/ 5414969 w 11737975"/>
              <a:gd name="connsiteY15835" fmla="*/ 1375151 h 6679095"/>
              <a:gd name="connsiteX15836" fmla="*/ 5407093 w 11737975"/>
              <a:gd name="connsiteY15836" fmla="*/ 1352575 h 6679095"/>
              <a:gd name="connsiteX15837" fmla="*/ 5415343 w 11737975"/>
              <a:gd name="connsiteY15837" fmla="*/ 1349827 h 6679095"/>
              <a:gd name="connsiteX15838" fmla="*/ 5405456 w 11737975"/>
              <a:gd name="connsiteY15838" fmla="*/ 1343736 h 6679095"/>
              <a:gd name="connsiteX15839" fmla="*/ 5400717 w 11737975"/>
              <a:gd name="connsiteY15839" fmla="*/ 1346061 h 6679095"/>
              <a:gd name="connsiteX15840" fmla="*/ 5639919 w 11737975"/>
              <a:gd name="connsiteY15840" fmla="*/ 1336256 h 6679095"/>
              <a:gd name="connsiteX15841" fmla="*/ 5632524 w 11737975"/>
              <a:gd name="connsiteY15841" fmla="*/ 1343527 h 6679095"/>
              <a:gd name="connsiteX15842" fmla="*/ 5641019 w 11737975"/>
              <a:gd name="connsiteY15842" fmla="*/ 1356510 h 6679095"/>
              <a:gd name="connsiteX15843" fmla="*/ 5650479 w 11737975"/>
              <a:gd name="connsiteY15843" fmla="*/ 1345431 h 6679095"/>
              <a:gd name="connsiteX15844" fmla="*/ 5639919 w 11737975"/>
              <a:gd name="connsiteY15844" fmla="*/ 1336256 h 6679095"/>
              <a:gd name="connsiteX15845" fmla="*/ 6017828 w 11737975"/>
              <a:gd name="connsiteY15845" fmla="*/ 1333490 h 6679095"/>
              <a:gd name="connsiteX15846" fmla="*/ 6009938 w 11737975"/>
              <a:gd name="connsiteY15846" fmla="*/ 1336150 h 6679095"/>
              <a:gd name="connsiteX15847" fmla="*/ 6008732 w 11737975"/>
              <a:gd name="connsiteY15847" fmla="*/ 1343375 h 6679095"/>
              <a:gd name="connsiteX15848" fmla="*/ 6012899 w 11737975"/>
              <a:gd name="connsiteY15848" fmla="*/ 1347710 h 6679095"/>
              <a:gd name="connsiteX15849" fmla="*/ 6023552 w 11737975"/>
              <a:gd name="connsiteY15849" fmla="*/ 1340083 h 6679095"/>
              <a:gd name="connsiteX15850" fmla="*/ 6017828 w 11737975"/>
              <a:gd name="connsiteY15850" fmla="*/ 1333490 h 6679095"/>
              <a:gd name="connsiteX15851" fmla="*/ 5026560 w 11737975"/>
              <a:gd name="connsiteY15851" fmla="*/ 1333335 h 6679095"/>
              <a:gd name="connsiteX15852" fmla="*/ 5026779 w 11737975"/>
              <a:gd name="connsiteY15852" fmla="*/ 1346836 h 6679095"/>
              <a:gd name="connsiteX15853" fmla="*/ 5030146 w 11737975"/>
              <a:gd name="connsiteY15853" fmla="*/ 1354323 h 6679095"/>
              <a:gd name="connsiteX15854" fmla="*/ 5022841 w 11737975"/>
              <a:gd name="connsiteY15854" fmla="*/ 1344264 h 6679095"/>
              <a:gd name="connsiteX15855" fmla="*/ 5018905 w 11737975"/>
              <a:gd name="connsiteY15855" fmla="*/ 1359687 h 6679095"/>
              <a:gd name="connsiteX15856" fmla="*/ 5030687 w 11737975"/>
              <a:gd name="connsiteY15856" fmla="*/ 1372766 h 6679095"/>
              <a:gd name="connsiteX15857" fmla="*/ 5032565 w 11737975"/>
              <a:gd name="connsiteY15857" fmla="*/ 1359701 h 6679095"/>
              <a:gd name="connsiteX15858" fmla="*/ 5032682 w 11737975"/>
              <a:gd name="connsiteY15858" fmla="*/ 1359960 h 6679095"/>
              <a:gd name="connsiteX15859" fmla="*/ 5044441 w 11737975"/>
              <a:gd name="connsiteY15859" fmla="*/ 1389397 h 6679095"/>
              <a:gd name="connsiteX15860" fmla="*/ 5026560 w 11737975"/>
              <a:gd name="connsiteY15860" fmla="*/ 1333335 h 6679095"/>
              <a:gd name="connsiteX15861" fmla="*/ 5874382 w 11737975"/>
              <a:gd name="connsiteY15861" fmla="*/ 1332708 h 6679095"/>
              <a:gd name="connsiteX15862" fmla="*/ 5868829 w 11737975"/>
              <a:gd name="connsiteY15862" fmla="*/ 1335053 h 6679095"/>
              <a:gd name="connsiteX15863" fmla="*/ 5873113 w 11737975"/>
              <a:gd name="connsiteY15863" fmla="*/ 1347064 h 6679095"/>
              <a:gd name="connsiteX15864" fmla="*/ 5874382 w 11737975"/>
              <a:gd name="connsiteY15864" fmla="*/ 1332708 h 6679095"/>
              <a:gd name="connsiteX15865" fmla="*/ 5468729 w 11737975"/>
              <a:gd name="connsiteY15865" fmla="*/ 1332184 h 6679095"/>
              <a:gd name="connsiteX15866" fmla="*/ 5463366 w 11737975"/>
              <a:gd name="connsiteY15866" fmla="*/ 1336589 h 6679095"/>
              <a:gd name="connsiteX15867" fmla="*/ 5468146 w 11737975"/>
              <a:gd name="connsiteY15867" fmla="*/ 1345319 h 6679095"/>
              <a:gd name="connsiteX15868" fmla="*/ 5468729 w 11737975"/>
              <a:gd name="connsiteY15868" fmla="*/ 1332184 h 6679095"/>
              <a:gd name="connsiteX15869" fmla="*/ 4876019 w 11737975"/>
              <a:gd name="connsiteY15869" fmla="*/ 1332169 h 6679095"/>
              <a:gd name="connsiteX15870" fmla="*/ 4872196 w 11737975"/>
              <a:gd name="connsiteY15870" fmla="*/ 1334954 h 6679095"/>
              <a:gd name="connsiteX15871" fmla="*/ 4872778 w 11737975"/>
              <a:gd name="connsiteY15871" fmla="*/ 1347820 h 6679095"/>
              <a:gd name="connsiteX15872" fmla="*/ 4873840 w 11737975"/>
              <a:gd name="connsiteY15872" fmla="*/ 1348356 h 6679095"/>
              <a:gd name="connsiteX15873" fmla="*/ 4871329 w 11737975"/>
              <a:gd name="connsiteY15873" fmla="*/ 1348462 h 6679095"/>
              <a:gd name="connsiteX15874" fmla="*/ 4864541 w 11737975"/>
              <a:gd name="connsiteY15874" fmla="*/ 1350421 h 6679095"/>
              <a:gd name="connsiteX15875" fmla="*/ 4866268 w 11737975"/>
              <a:gd name="connsiteY15875" fmla="*/ 1357944 h 6679095"/>
              <a:gd name="connsiteX15876" fmla="*/ 4887691 w 11737975"/>
              <a:gd name="connsiteY15876" fmla="*/ 1359516 h 6679095"/>
              <a:gd name="connsiteX15877" fmla="*/ 4887263 w 11737975"/>
              <a:gd name="connsiteY15877" fmla="*/ 1351146 h 6679095"/>
              <a:gd name="connsiteX15878" fmla="*/ 4883571 w 11737975"/>
              <a:gd name="connsiteY15878" fmla="*/ 1349508 h 6679095"/>
              <a:gd name="connsiteX15879" fmla="*/ 4885658 w 11737975"/>
              <a:gd name="connsiteY15879" fmla="*/ 1346822 h 6679095"/>
              <a:gd name="connsiteX15880" fmla="*/ 4887454 w 11737975"/>
              <a:gd name="connsiteY15880" fmla="*/ 1335854 h 6679095"/>
              <a:gd name="connsiteX15881" fmla="*/ 4876019 w 11737975"/>
              <a:gd name="connsiteY15881" fmla="*/ 1332169 h 6679095"/>
              <a:gd name="connsiteX15882" fmla="*/ 6121298 w 11737975"/>
              <a:gd name="connsiteY15882" fmla="*/ 1328303 h 6679095"/>
              <a:gd name="connsiteX15883" fmla="*/ 6105195 w 11737975"/>
              <a:gd name="connsiteY15883" fmla="*/ 1335137 h 6679095"/>
              <a:gd name="connsiteX15884" fmla="*/ 6095978 w 11737975"/>
              <a:gd name="connsiteY15884" fmla="*/ 1347611 h 6679095"/>
              <a:gd name="connsiteX15885" fmla="*/ 6086398 w 11737975"/>
              <a:gd name="connsiteY15885" fmla="*/ 1379619 h 6679095"/>
              <a:gd name="connsiteX15886" fmla="*/ 6100408 w 11737975"/>
              <a:gd name="connsiteY15886" fmla="*/ 1370964 h 6679095"/>
              <a:gd name="connsiteX15887" fmla="*/ 6121298 w 11737975"/>
              <a:gd name="connsiteY15887" fmla="*/ 1328303 h 6679095"/>
              <a:gd name="connsiteX15888" fmla="*/ 4838467 w 11737975"/>
              <a:gd name="connsiteY15888" fmla="*/ 1322940 h 6679095"/>
              <a:gd name="connsiteX15889" fmla="*/ 4834479 w 11737975"/>
              <a:gd name="connsiteY15889" fmla="*/ 1330067 h 6679095"/>
              <a:gd name="connsiteX15890" fmla="*/ 4837923 w 11737975"/>
              <a:gd name="connsiteY15890" fmla="*/ 1337399 h 6679095"/>
              <a:gd name="connsiteX15891" fmla="*/ 4843443 w 11737975"/>
              <a:gd name="connsiteY15891" fmla="*/ 1338890 h 6679095"/>
              <a:gd name="connsiteX15892" fmla="*/ 4846429 w 11737975"/>
              <a:gd name="connsiteY15892" fmla="*/ 1325573 h 6679095"/>
              <a:gd name="connsiteX15893" fmla="*/ 4838467 w 11737975"/>
              <a:gd name="connsiteY15893" fmla="*/ 1322940 h 6679095"/>
              <a:gd name="connsiteX15894" fmla="*/ 5267882 w 11737975"/>
              <a:gd name="connsiteY15894" fmla="*/ 1321425 h 6679095"/>
              <a:gd name="connsiteX15895" fmla="*/ 5250412 w 11737975"/>
              <a:gd name="connsiteY15895" fmla="*/ 1347159 h 6679095"/>
              <a:gd name="connsiteX15896" fmla="*/ 5253931 w 11737975"/>
              <a:gd name="connsiteY15896" fmla="*/ 1353779 h 6679095"/>
              <a:gd name="connsiteX15897" fmla="*/ 5267882 w 11737975"/>
              <a:gd name="connsiteY15897" fmla="*/ 1321425 h 6679095"/>
              <a:gd name="connsiteX15898" fmla="*/ 4949426 w 11737975"/>
              <a:gd name="connsiteY15898" fmla="*/ 1320032 h 6679095"/>
              <a:gd name="connsiteX15899" fmla="*/ 4974904 w 11737975"/>
              <a:gd name="connsiteY15899" fmla="*/ 1349249 h 6679095"/>
              <a:gd name="connsiteX15900" fmla="*/ 4964709 w 11737975"/>
              <a:gd name="connsiteY15900" fmla="*/ 1320592 h 6679095"/>
              <a:gd name="connsiteX15901" fmla="*/ 4949426 w 11737975"/>
              <a:gd name="connsiteY15901" fmla="*/ 1320032 h 6679095"/>
              <a:gd name="connsiteX15902" fmla="*/ 5577221 w 11737975"/>
              <a:gd name="connsiteY15902" fmla="*/ 1319075 h 6679095"/>
              <a:gd name="connsiteX15903" fmla="*/ 5574293 w 11737975"/>
              <a:gd name="connsiteY15903" fmla="*/ 1330206 h 6679095"/>
              <a:gd name="connsiteX15904" fmla="*/ 5584768 w 11737975"/>
              <a:gd name="connsiteY15904" fmla="*/ 1339367 h 6679095"/>
              <a:gd name="connsiteX15905" fmla="*/ 5587858 w 11737975"/>
              <a:gd name="connsiteY15905" fmla="*/ 1321234 h 6679095"/>
              <a:gd name="connsiteX15906" fmla="*/ 5577221 w 11737975"/>
              <a:gd name="connsiteY15906" fmla="*/ 1319075 h 6679095"/>
              <a:gd name="connsiteX15907" fmla="*/ 5092912 w 11737975"/>
              <a:gd name="connsiteY15907" fmla="*/ 1318304 h 6679095"/>
              <a:gd name="connsiteX15908" fmla="*/ 5089566 w 11737975"/>
              <a:gd name="connsiteY15908" fmla="*/ 1327109 h 6679095"/>
              <a:gd name="connsiteX15909" fmla="*/ 5097098 w 11737975"/>
              <a:gd name="connsiteY15909" fmla="*/ 1327556 h 6679095"/>
              <a:gd name="connsiteX15910" fmla="*/ 5100444 w 11737975"/>
              <a:gd name="connsiteY15910" fmla="*/ 1318749 h 6679095"/>
              <a:gd name="connsiteX15911" fmla="*/ 5092912 w 11737975"/>
              <a:gd name="connsiteY15911" fmla="*/ 1318304 h 6679095"/>
              <a:gd name="connsiteX15912" fmla="*/ 5070776 w 11737975"/>
              <a:gd name="connsiteY15912" fmla="*/ 1316128 h 6679095"/>
              <a:gd name="connsiteX15913" fmla="*/ 5064115 w 11737975"/>
              <a:gd name="connsiteY15913" fmla="*/ 1329042 h 6679095"/>
              <a:gd name="connsiteX15914" fmla="*/ 5061934 w 11737975"/>
              <a:gd name="connsiteY15914" fmla="*/ 1343155 h 6679095"/>
              <a:gd name="connsiteX15915" fmla="*/ 5074687 w 11737975"/>
              <a:gd name="connsiteY15915" fmla="*/ 1361268 h 6679095"/>
              <a:gd name="connsiteX15916" fmla="*/ 5072507 w 11737975"/>
              <a:gd name="connsiteY15916" fmla="*/ 1375379 h 6679095"/>
              <a:gd name="connsiteX15917" fmla="*/ 5077675 w 11737975"/>
              <a:gd name="connsiteY15917" fmla="*/ 1362067 h 6679095"/>
              <a:gd name="connsiteX15918" fmla="*/ 5079855 w 11737975"/>
              <a:gd name="connsiteY15918" fmla="*/ 1347957 h 6679095"/>
              <a:gd name="connsiteX15919" fmla="*/ 5070776 w 11737975"/>
              <a:gd name="connsiteY15919" fmla="*/ 1316128 h 6679095"/>
              <a:gd name="connsiteX15920" fmla="*/ 5187539 w 11737975"/>
              <a:gd name="connsiteY15920" fmla="*/ 1315061 h 6679095"/>
              <a:gd name="connsiteX15921" fmla="*/ 5177403 w 11737975"/>
              <a:gd name="connsiteY15921" fmla="*/ 1323705 h 6679095"/>
              <a:gd name="connsiteX15922" fmla="*/ 5183552 w 11737975"/>
              <a:gd name="connsiteY15922" fmla="*/ 1332792 h 6679095"/>
              <a:gd name="connsiteX15923" fmla="*/ 5187539 w 11737975"/>
              <a:gd name="connsiteY15923" fmla="*/ 1315061 h 6679095"/>
              <a:gd name="connsiteX15924" fmla="*/ 5055207 w 11737975"/>
              <a:gd name="connsiteY15924" fmla="*/ 1314739 h 6679095"/>
              <a:gd name="connsiteX15925" fmla="*/ 5051503 w 11737975"/>
              <a:gd name="connsiteY15925" fmla="*/ 1331492 h 6679095"/>
              <a:gd name="connsiteX15926" fmla="*/ 5056865 w 11737975"/>
              <a:gd name="connsiteY15926" fmla="*/ 1330301 h 6679095"/>
              <a:gd name="connsiteX15927" fmla="*/ 5060259 w 11737975"/>
              <a:gd name="connsiteY15927" fmla="*/ 1315463 h 6679095"/>
              <a:gd name="connsiteX15928" fmla="*/ 5055207 w 11737975"/>
              <a:gd name="connsiteY15928" fmla="*/ 1314739 h 6679095"/>
              <a:gd name="connsiteX15929" fmla="*/ 4987557 w 11737975"/>
              <a:gd name="connsiteY15929" fmla="*/ 1312822 h 6679095"/>
              <a:gd name="connsiteX15930" fmla="*/ 4985083 w 11737975"/>
              <a:gd name="connsiteY15930" fmla="*/ 1326519 h 6679095"/>
              <a:gd name="connsiteX15931" fmla="*/ 4989850 w 11737975"/>
              <a:gd name="connsiteY15931" fmla="*/ 1340238 h 6679095"/>
              <a:gd name="connsiteX15932" fmla="*/ 4999796 w 11737975"/>
              <a:gd name="connsiteY15932" fmla="*/ 1351425 h 6679095"/>
              <a:gd name="connsiteX15933" fmla="*/ 4999993 w 11737975"/>
              <a:gd name="connsiteY15933" fmla="*/ 1351517 h 6679095"/>
              <a:gd name="connsiteX15934" fmla="*/ 4999869 w 11737975"/>
              <a:gd name="connsiteY15934" fmla="*/ 1360241 h 6679095"/>
              <a:gd name="connsiteX15935" fmla="*/ 5006867 w 11737975"/>
              <a:gd name="connsiteY15935" fmla="*/ 1367975 h 6679095"/>
              <a:gd name="connsiteX15936" fmla="*/ 5009463 w 11737975"/>
              <a:gd name="connsiteY15936" fmla="*/ 1355934 h 6679095"/>
              <a:gd name="connsiteX15937" fmla="*/ 5012861 w 11737975"/>
              <a:gd name="connsiteY15937" fmla="*/ 1357518 h 6679095"/>
              <a:gd name="connsiteX15938" fmla="*/ 4987557 w 11737975"/>
              <a:gd name="connsiteY15938" fmla="*/ 1312822 h 6679095"/>
              <a:gd name="connsiteX15939" fmla="*/ 5334324 w 11737975"/>
              <a:gd name="connsiteY15939" fmla="*/ 1312404 h 6679095"/>
              <a:gd name="connsiteX15940" fmla="*/ 5318623 w 11737975"/>
              <a:gd name="connsiteY15940" fmla="*/ 1318224 h 6679095"/>
              <a:gd name="connsiteX15941" fmla="*/ 5322992 w 11737975"/>
              <a:gd name="connsiteY15941" fmla="*/ 1334023 h 6679095"/>
              <a:gd name="connsiteX15942" fmla="*/ 5329962 w 11737975"/>
              <a:gd name="connsiteY15942" fmla="*/ 1334555 h 6679095"/>
              <a:gd name="connsiteX15943" fmla="*/ 5323104 w 11737975"/>
              <a:gd name="connsiteY15943" fmla="*/ 1350759 h 6679095"/>
              <a:gd name="connsiteX15944" fmla="*/ 5325373 w 11737975"/>
              <a:gd name="connsiteY15944" fmla="*/ 1362844 h 6679095"/>
              <a:gd name="connsiteX15945" fmla="*/ 5342455 w 11737975"/>
              <a:gd name="connsiteY15945" fmla="*/ 1394067 h 6679095"/>
              <a:gd name="connsiteX15946" fmla="*/ 5369577 w 11737975"/>
              <a:gd name="connsiteY15946" fmla="*/ 1356229 h 6679095"/>
              <a:gd name="connsiteX15947" fmla="*/ 5345856 w 11737975"/>
              <a:gd name="connsiteY15947" fmla="*/ 1322058 h 6679095"/>
              <a:gd name="connsiteX15948" fmla="*/ 5342362 w 11737975"/>
              <a:gd name="connsiteY15948" fmla="*/ 1323775 h 6679095"/>
              <a:gd name="connsiteX15949" fmla="*/ 5340011 w 11737975"/>
              <a:gd name="connsiteY15949" fmla="*/ 1320253 h 6679095"/>
              <a:gd name="connsiteX15950" fmla="*/ 5337964 w 11737975"/>
              <a:gd name="connsiteY15950" fmla="*/ 1322355 h 6679095"/>
              <a:gd name="connsiteX15951" fmla="*/ 5336585 w 11737975"/>
              <a:gd name="connsiteY15951" fmla="*/ 1319404 h 6679095"/>
              <a:gd name="connsiteX15952" fmla="*/ 5334324 w 11737975"/>
              <a:gd name="connsiteY15952" fmla="*/ 1312404 h 6679095"/>
              <a:gd name="connsiteX15953" fmla="*/ 5596036 w 11737975"/>
              <a:gd name="connsiteY15953" fmla="*/ 1312010 h 6679095"/>
              <a:gd name="connsiteX15954" fmla="*/ 5586108 w 11737975"/>
              <a:gd name="connsiteY15954" fmla="*/ 1316999 h 6679095"/>
              <a:gd name="connsiteX15955" fmla="*/ 5602820 w 11737975"/>
              <a:gd name="connsiteY15955" fmla="*/ 1315542 h 6679095"/>
              <a:gd name="connsiteX15956" fmla="*/ 5596036 w 11737975"/>
              <a:gd name="connsiteY15956" fmla="*/ 1312010 h 6679095"/>
              <a:gd name="connsiteX15957" fmla="*/ 5957138 w 11737975"/>
              <a:gd name="connsiteY15957" fmla="*/ 1311001 h 6679095"/>
              <a:gd name="connsiteX15958" fmla="*/ 5949183 w 11737975"/>
              <a:gd name="connsiteY15958" fmla="*/ 1333149 h 6679095"/>
              <a:gd name="connsiteX15959" fmla="*/ 5964795 w 11737975"/>
              <a:gd name="connsiteY15959" fmla="*/ 1353497 h 6679095"/>
              <a:gd name="connsiteX15960" fmla="*/ 5957138 w 11737975"/>
              <a:gd name="connsiteY15960" fmla="*/ 1311001 h 6679095"/>
              <a:gd name="connsiteX15961" fmla="*/ 6429444 w 11737975"/>
              <a:gd name="connsiteY15961" fmla="*/ 1308705 h 6679095"/>
              <a:gd name="connsiteX15962" fmla="*/ 6420552 w 11737975"/>
              <a:gd name="connsiteY15962" fmla="*/ 1316374 h 6679095"/>
              <a:gd name="connsiteX15963" fmla="*/ 6413543 w 11737975"/>
              <a:gd name="connsiteY15963" fmla="*/ 1328169 h 6679095"/>
              <a:gd name="connsiteX15964" fmla="*/ 6427612 w 11737975"/>
              <a:gd name="connsiteY15964" fmla="*/ 1337589 h 6679095"/>
              <a:gd name="connsiteX15965" fmla="*/ 6429444 w 11737975"/>
              <a:gd name="connsiteY15965" fmla="*/ 1308705 h 6679095"/>
              <a:gd name="connsiteX15966" fmla="*/ 4986897 w 11737975"/>
              <a:gd name="connsiteY15966" fmla="*/ 1306395 h 6679095"/>
              <a:gd name="connsiteX15967" fmla="*/ 4981594 w 11737975"/>
              <a:gd name="connsiteY15967" fmla="*/ 1306674 h 6679095"/>
              <a:gd name="connsiteX15968" fmla="*/ 4978987 w 11737975"/>
              <a:gd name="connsiteY15968" fmla="*/ 1311937 h 6679095"/>
              <a:gd name="connsiteX15969" fmla="*/ 4986897 w 11737975"/>
              <a:gd name="connsiteY15969" fmla="*/ 1306395 h 6679095"/>
              <a:gd name="connsiteX15970" fmla="*/ 5301579 w 11737975"/>
              <a:gd name="connsiteY15970" fmla="*/ 1305370 h 6679095"/>
              <a:gd name="connsiteX15971" fmla="*/ 5294809 w 11737975"/>
              <a:gd name="connsiteY15971" fmla="*/ 1305904 h 6679095"/>
              <a:gd name="connsiteX15972" fmla="*/ 5296567 w 11737975"/>
              <a:gd name="connsiteY15972" fmla="*/ 1312337 h 6679095"/>
              <a:gd name="connsiteX15973" fmla="*/ 5302480 w 11737975"/>
              <a:gd name="connsiteY15973" fmla="*/ 1314994 h 6679095"/>
              <a:gd name="connsiteX15974" fmla="*/ 5301579 w 11737975"/>
              <a:gd name="connsiteY15974" fmla="*/ 1305370 h 6679095"/>
              <a:gd name="connsiteX15975" fmla="*/ 5364719 w 11737975"/>
              <a:gd name="connsiteY15975" fmla="*/ 1302370 h 6679095"/>
              <a:gd name="connsiteX15976" fmla="*/ 5360786 w 11737975"/>
              <a:gd name="connsiteY15976" fmla="*/ 1303879 h 6679095"/>
              <a:gd name="connsiteX15977" fmla="*/ 5358111 w 11737975"/>
              <a:gd name="connsiteY15977" fmla="*/ 1306584 h 6679095"/>
              <a:gd name="connsiteX15978" fmla="*/ 5364828 w 11737975"/>
              <a:gd name="connsiteY15978" fmla="*/ 1312963 h 6679095"/>
              <a:gd name="connsiteX15979" fmla="*/ 5364719 w 11737975"/>
              <a:gd name="connsiteY15979" fmla="*/ 1302370 h 6679095"/>
              <a:gd name="connsiteX15980" fmla="*/ 5636055 w 11737975"/>
              <a:gd name="connsiteY15980" fmla="*/ 1300039 h 6679095"/>
              <a:gd name="connsiteX15981" fmla="*/ 5593522 w 11737975"/>
              <a:gd name="connsiteY15981" fmla="*/ 1332355 h 6679095"/>
              <a:gd name="connsiteX15982" fmla="*/ 5601360 w 11737975"/>
              <a:gd name="connsiteY15982" fmla="*/ 1334262 h 6679095"/>
              <a:gd name="connsiteX15983" fmla="*/ 5604076 w 11737975"/>
              <a:gd name="connsiteY15983" fmla="*/ 1334140 h 6679095"/>
              <a:gd name="connsiteX15984" fmla="*/ 5598720 w 11737975"/>
              <a:gd name="connsiteY15984" fmla="*/ 1339603 h 6679095"/>
              <a:gd name="connsiteX15985" fmla="*/ 5597452 w 11737975"/>
              <a:gd name="connsiteY15985" fmla="*/ 1343920 h 6679095"/>
              <a:gd name="connsiteX15986" fmla="*/ 5584519 w 11737975"/>
              <a:gd name="connsiteY15986" fmla="*/ 1344543 h 6679095"/>
              <a:gd name="connsiteX15987" fmla="*/ 5574689 w 11737975"/>
              <a:gd name="connsiteY15987" fmla="*/ 1351587 h 6679095"/>
              <a:gd name="connsiteX15988" fmla="*/ 5604739 w 11737975"/>
              <a:gd name="connsiteY15988" fmla="*/ 1350188 h 6679095"/>
              <a:gd name="connsiteX15989" fmla="*/ 5600967 w 11737975"/>
              <a:gd name="connsiteY15989" fmla="*/ 1346778 h 6679095"/>
              <a:gd name="connsiteX15990" fmla="*/ 5612411 w 11737975"/>
              <a:gd name="connsiteY15990" fmla="*/ 1344878 h 6679095"/>
              <a:gd name="connsiteX15991" fmla="*/ 5622508 w 11737975"/>
              <a:gd name="connsiteY15991" fmla="*/ 1332330 h 6679095"/>
              <a:gd name="connsiteX15992" fmla="*/ 5622017 w 11737975"/>
              <a:gd name="connsiteY15992" fmla="*/ 1330865 h 6679095"/>
              <a:gd name="connsiteX15993" fmla="*/ 5622042 w 11737975"/>
              <a:gd name="connsiteY15993" fmla="*/ 1330857 h 6679095"/>
              <a:gd name="connsiteX15994" fmla="*/ 5631163 w 11737975"/>
              <a:gd name="connsiteY15994" fmla="*/ 1325248 h 6679095"/>
              <a:gd name="connsiteX15995" fmla="*/ 5636055 w 11737975"/>
              <a:gd name="connsiteY15995" fmla="*/ 1300039 h 6679095"/>
              <a:gd name="connsiteX15996" fmla="*/ 5136894 w 11737975"/>
              <a:gd name="connsiteY15996" fmla="*/ 1297740 h 6679095"/>
              <a:gd name="connsiteX15997" fmla="*/ 5118100 w 11737975"/>
              <a:gd name="connsiteY15997" fmla="*/ 1301007 h 6679095"/>
              <a:gd name="connsiteX15998" fmla="*/ 5146724 w 11737975"/>
              <a:gd name="connsiteY15998" fmla="*/ 1330472 h 6679095"/>
              <a:gd name="connsiteX15999" fmla="*/ 5145846 w 11737975"/>
              <a:gd name="connsiteY15999" fmla="*/ 1318426 h 6679095"/>
              <a:gd name="connsiteX16000" fmla="*/ 5147569 w 11737975"/>
              <a:gd name="connsiteY16000" fmla="*/ 1318310 h 6679095"/>
              <a:gd name="connsiteX16001" fmla="*/ 5154889 w 11737975"/>
              <a:gd name="connsiteY16001" fmla="*/ 1310866 h 6679095"/>
              <a:gd name="connsiteX16002" fmla="*/ 5154165 w 11737975"/>
              <a:gd name="connsiteY16002" fmla="*/ 1298192 h 6679095"/>
              <a:gd name="connsiteX16003" fmla="*/ 5146681 w 11737975"/>
              <a:gd name="connsiteY16003" fmla="*/ 1297984 h 6679095"/>
              <a:gd name="connsiteX16004" fmla="*/ 5140821 w 11737975"/>
              <a:gd name="connsiteY16004" fmla="*/ 1304155 h 6679095"/>
              <a:gd name="connsiteX16005" fmla="*/ 5540113 w 11737975"/>
              <a:gd name="connsiteY16005" fmla="*/ 1297069 h 6679095"/>
              <a:gd name="connsiteX16006" fmla="*/ 5540504 w 11737975"/>
              <a:gd name="connsiteY16006" fmla="*/ 1330681 h 6679095"/>
              <a:gd name="connsiteX16007" fmla="*/ 5554454 w 11737975"/>
              <a:gd name="connsiteY16007" fmla="*/ 1297131 h 6679095"/>
              <a:gd name="connsiteX16008" fmla="*/ 5540113 w 11737975"/>
              <a:gd name="connsiteY16008" fmla="*/ 1297069 h 6679095"/>
              <a:gd name="connsiteX16009" fmla="*/ 5273877 w 11737975"/>
              <a:gd name="connsiteY16009" fmla="*/ 1290459 h 6679095"/>
              <a:gd name="connsiteX16010" fmla="*/ 5268737 w 11737975"/>
              <a:gd name="connsiteY16010" fmla="*/ 1293564 h 6679095"/>
              <a:gd name="connsiteX16011" fmla="*/ 5284696 w 11737975"/>
              <a:gd name="connsiteY16011" fmla="*/ 1329120 h 6679095"/>
              <a:gd name="connsiteX16012" fmla="*/ 5292090 w 11737975"/>
              <a:gd name="connsiteY16012" fmla="*/ 1333238 h 6679095"/>
              <a:gd name="connsiteX16013" fmla="*/ 5287635 w 11737975"/>
              <a:gd name="connsiteY16013" fmla="*/ 1341678 h 6679095"/>
              <a:gd name="connsiteX16014" fmla="*/ 5288511 w 11737975"/>
              <a:gd name="connsiteY16014" fmla="*/ 1357322 h 6679095"/>
              <a:gd name="connsiteX16015" fmla="*/ 5293808 w 11737975"/>
              <a:gd name="connsiteY16015" fmla="*/ 1362927 h 6679095"/>
              <a:gd name="connsiteX16016" fmla="*/ 5302676 w 11737975"/>
              <a:gd name="connsiteY16016" fmla="*/ 1363029 h 6679095"/>
              <a:gd name="connsiteX16017" fmla="*/ 5305104 w 11737975"/>
              <a:gd name="connsiteY16017" fmla="*/ 1365648 h 6679095"/>
              <a:gd name="connsiteX16018" fmla="*/ 5315380 w 11737975"/>
              <a:gd name="connsiteY16018" fmla="*/ 1366707 h 6679095"/>
              <a:gd name="connsiteX16019" fmla="*/ 5313871 w 11737975"/>
              <a:gd name="connsiteY16019" fmla="*/ 1355656 h 6679095"/>
              <a:gd name="connsiteX16020" fmla="*/ 5309560 w 11737975"/>
              <a:gd name="connsiteY16020" fmla="*/ 1354848 h 6679095"/>
              <a:gd name="connsiteX16021" fmla="*/ 5309688 w 11737975"/>
              <a:gd name="connsiteY16021" fmla="*/ 1354692 h 6679095"/>
              <a:gd name="connsiteX16022" fmla="*/ 5307117 w 11737975"/>
              <a:gd name="connsiteY16022" fmla="*/ 1330857 h 6679095"/>
              <a:gd name="connsiteX16023" fmla="*/ 5301684 w 11737975"/>
              <a:gd name="connsiteY16023" fmla="*/ 1328030 h 6679095"/>
              <a:gd name="connsiteX16024" fmla="*/ 5293149 w 11737975"/>
              <a:gd name="connsiteY16024" fmla="*/ 1331235 h 6679095"/>
              <a:gd name="connsiteX16025" fmla="*/ 5292670 w 11737975"/>
              <a:gd name="connsiteY16025" fmla="*/ 1332142 h 6679095"/>
              <a:gd name="connsiteX16026" fmla="*/ 5288068 w 11737975"/>
              <a:gd name="connsiteY16026" fmla="*/ 1314313 h 6679095"/>
              <a:gd name="connsiteX16027" fmla="*/ 5284496 w 11737975"/>
              <a:gd name="connsiteY16027" fmla="*/ 1292230 h 6679095"/>
              <a:gd name="connsiteX16028" fmla="*/ 5273877 w 11737975"/>
              <a:gd name="connsiteY16028" fmla="*/ 1290459 h 6679095"/>
              <a:gd name="connsiteX16029" fmla="*/ 5714157 w 11737975"/>
              <a:gd name="connsiteY16029" fmla="*/ 1289907 h 6679095"/>
              <a:gd name="connsiteX16030" fmla="*/ 5688641 w 11737975"/>
              <a:gd name="connsiteY16030" fmla="*/ 1323785 h 6679095"/>
              <a:gd name="connsiteX16031" fmla="*/ 5698702 w 11737975"/>
              <a:gd name="connsiteY16031" fmla="*/ 1346132 h 6679095"/>
              <a:gd name="connsiteX16032" fmla="*/ 5724287 w 11737975"/>
              <a:gd name="connsiteY16032" fmla="*/ 1291525 h 6679095"/>
              <a:gd name="connsiteX16033" fmla="*/ 5714157 w 11737975"/>
              <a:gd name="connsiteY16033" fmla="*/ 1289907 h 6679095"/>
              <a:gd name="connsiteX16034" fmla="*/ 5305480 w 11737975"/>
              <a:gd name="connsiteY16034" fmla="*/ 1283004 h 6679095"/>
              <a:gd name="connsiteX16035" fmla="*/ 5298024 w 11737975"/>
              <a:gd name="connsiteY16035" fmla="*/ 1289256 h 6679095"/>
              <a:gd name="connsiteX16036" fmla="*/ 5304320 w 11737975"/>
              <a:gd name="connsiteY16036" fmla="*/ 1298365 h 6679095"/>
              <a:gd name="connsiteX16037" fmla="*/ 5311818 w 11737975"/>
              <a:gd name="connsiteY16037" fmla="*/ 1287281 h 6679095"/>
              <a:gd name="connsiteX16038" fmla="*/ 5305480 w 11737975"/>
              <a:gd name="connsiteY16038" fmla="*/ 1283004 h 6679095"/>
              <a:gd name="connsiteX16039" fmla="*/ 5785371 w 11737975"/>
              <a:gd name="connsiteY16039" fmla="*/ 1274677 h 6679095"/>
              <a:gd name="connsiteX16040" fmla="*/ 5774166 w 11737975"/>
              <a:gd name="connsiteY16040" fmla="*/ 1314199 h 6679095"/>
              <a:gd name="connsiteX16041" fmla="*/ 5797597 w 11737975"/>
              <a:gd name="connsiteY16041" fmla="*/ 1289320 h 6679095"/>
              <a:gd name="connsiteX16042" fmla="*/ 5785371 w 11737975"/>
              <a:gd name="connsiteY16042" fmla="*/ 1274677 h 6679095"/>
              <a:gd name="connsiteX16043" fmla="*/ 4508154 w 11737975"/>
              <a:gd name="connsiteY16043" fmla="*/ 1271935 h 6679095"/>
              <a:gd name="connsiteX16044" fmla="*/ 4503156 w 11737975"/>
              <a:gd name="connsiteY16044" fmla="*/ 1278760 h 6679095"/>
              <a:gd name="connsiteX16045" fmla="*/ 4515899 w 11737975"/>
              <a:gd name="connsiteY16045" fmla="*/ 1273200 h 6679095"/>
              <a:gd name="connsiteX16046" fmla="*/ 4508154 w 11737975"/>
              <a:gd name="connsiteY16046" fmla="*/ 1271935 h 6679095"/>
              <a:gd name="connsiteX16047" fmla="*/ 4992684 w 11737975"/>
              <a:gd name="connsiteY16047" fmla="*/ 1269097 h 6679095"/>
              <a:gd name="connsiteX16048" fmla="*/ 4974846 w 11737975"/>
              <a:gd name="connsiteY16048" fmla="*/ 1273608 h 6679095"/>
              <a:gd name="connsiteX16049" fmla="*/ 4975465 w 11737975"/>
              <a:gd name="connsiteY16049" fmla="*/ 1274559 h 6679095"/>
              <a:gd name="connsiteX16050" fmla="*/ 4974520 w 11737975"/>
              <a:gd name="connsiteY16050" fmla="*/ 1274306 h 6679095"/>
              <a:gd name="connsiteX16051" fmla="*/ 4973090 w 11737975"/>
              <a:gd name="connsiteY16051" fmla="*/ 1273923 h 6679095"/>
              <a:gd name="connsiteX16052" fmla="*/ 4971658 w 11737975"/>
              <a:gd name="connsiteY16052" fmla="*/ 1273540 h 6679095"/>
              <a:gd name="connsiteX16053" fmla="*/ 4969079 w 11737975"/>
              <a:gd name="connsiteY16053" fmla="*/ 1288882 h 6679095"/>
              <a:gd name="connsiteX16054" fmla="*/ 4970512 w 11737975"/>
              <a:gd name="connsiteY16054" fmla="*/ 1289266 h 6679095"/>
              <a:gd name="connsiteX16055" fmla="*/ 4973373 w 11737975"/>
              <a:gd name="connsiteY16055" fmla="*/ 1290032 h 6679095"/>
              <a:gd name="connsiteX16056" fmla="*/ 4974802 w 11737975"/>
              <a:gd name="connsiteY16056" fmla="*/ 1290415 h 6679095"/>
              <a:gd name="connsiteX16057" fmla="*/ 4976807 w 11737975"/>
              <a:gd name="connsiteY16057" fmla="*/ 1282935 h 6679095"/>
              <a:gd name="connsiteX16058" fmla="*/ 4978004 w 11737975"/>
              <a:gd name="connsiteY16058" fmla="*/ 1278463 h 6679095"/>
              <a:gd name="connsiteX16059" fmla="*/ 4979155 w 11737975"/>
              <a:gd name="connsiteY16059" fmla="*/ 1280233 h 6679095"/>
              <a:gd name="connsiteX16060" fmla="*/ 4978871 w 11737975"/>
              <a:gd name="connsiteY16060" fmla="*/ 1280322 h 6679095"/>
              <a:gd name="connsiteX16061" fmla="*/ 4975618 w 11737975"/>
              <a:gd name="connsiteY16061" fmla="*/ 1291795 h 6679095"/>
              <a:gd name="connsiteX16062" fmla="*/ 4977750 w 11737975"/>
              <a:gd name="connsiteY16062" fmla="*/ 1294661 h 6679095"/>
              <a:gd name="connsiteX16063" fmla="*/ 4984271 w 11737975"/>
              <a:gd name="connsiteY16063" fmla="*/ 1288524 h 6679095"/>
              <a:gd name="connsiteX16064" fmla="*/ 4982444 w 11737975"/>
              <a:gd name="connsiteY16064" fmla="*/ 1281444 h 6679095"/>
              <a:gd name="connsiteX16065" fmla="*/ 4990844 w 11737975"/>
              <a:gd name="connsiteY16065" fmla="*/ 1282002 h 6679095"/>
              <a:gd name="connsiteX16066" fmla="*/ 5005848 w 11737975"/>
              <a:gd name="connsiteY16066" fmla="*/ 1280130 h 6679095"/>
              <a:gd name="connsiteX16067" fmla="*/ 4992684 w 11737975"/>
              <a:gd name="connsiteY16067" fmla="*/ 1269097 h 6679095"/>
              <a:gd name="connsiteX16068" fmla="*/ 5233525 w 11737975"/>
              <a:gd name="connsiteY16068" fmla="*/ 1267934 h 6679095"/>
              <a:gd name="connsiteX16069" fmla="*/ 5223914 w 11737975"/>
              <a:gd name="connsiteY16069" fmla="*/ 1274561 h 6679095"/>
              <a:gd name="connsiteX16070" fmla="*/ 5221965 w 11737975"/>
              <a:gd name="connsiteY16070" fmla="*/ 1285067 h 6679095"/>
              <a:gd name="connsiteX16071" fmla="*/ 5227517 w 11737975"/>
              <a:gd name="connsiteY16071" fmla="*/ 1307830 h 6679095"/>
              <a:gd name="connsiteX16072" fmla="*/ 5236991 w 11737975"/>
              <a:gd name="connsiteY16072" fmla="*/ 1311058 h 6679095"/>
              <a:gd name="connsiteX16073" fmla="*/ 5233525 w 11737975"/>
              <a:gd name="connsiteY16073" fmla="*/ 1267934 h 6679095"/>
              <a:gd name="connsiteX16074" fmla="*/ 5086041 w 11737975"/>
              <a:gd name="connsiteY16074" fmla="*/ 1263743 h 6679095"/>
              <a:gd name="connsiteX16075" fmla="*/ 5086026 w 11737975"/>
              <a:gd name="connsiteY16075" fmla="*/ 1268045 h 6679095"/>
              <a:gd name="connsiteX16076" fmla="*/ 5092924 w 11737975"/>
              <a:gd name="connsiteY16076" fmla="*/ 1264095 h 6679095"/>
              <a:gd name="connsiteX16077" fmla="*/ 5086041 w 11737975"/>
              <a:gd name="connsiteY16077" fmla="*/ 1263743 h 6679095"/>
              <a:gd name="connsiteX16078" fmla="*/ 5858619 w 11737975"/>
              <a:gd name="connsiteY16078" fmla="*/ 1261629 h 6679095"/>
              <a:gd name="connsiteX16079" fmla="*/ 5823891 w 11737975"/>
              <a:gd name="connsiteY16079" fmla="*/ 1270311 h 6679095"/>
              <a:gd name="connsiteX16080" fmla="*/ 5858619 w 11737975"/>
              <a:gd name="connsiteY16080" fmla="*/ 1261629 h 6679095"/>
              <a:gd name="connsiteX16081" fmla="*/ 6006612 w 11737975"/>
              <a:gd name="connsiteY16081" fmla="*/ 1261146 h 6679095"/>
              <a:gd name="connsiteX16082" fmla="*/ 5989729 w 11737975"/>
              <a:gd name="connsiteY16082" fmla="*/ 1264097 h 6679095"/>
              <a:gd name="connsiteX16083" fmla="*/ 5974432 w 11737975"/>
              <a:gd name="connsiteY16083" fmla="*/ 1276142 h 6679095"/>
              <a:gd name="connsiteX16084" fmla="*/ 5974336 w 11737975"/>
              <a:gd name="connsiteY16084" fmla="*/ 1287862 h 6679095"/>
              <a:gd name="connsiteX16085" fmla="*/ 6006612 w 11737975"/>
              <a:gd name="connsiteY16085" fmla="*/ 1261146 h 6679095"/>
              <a:gd name="connsiteX16086" fmla="*/ 5687465 w 11737975"/>
              <a:gd name="connsiteY16086" fmla="*/ 1260736 h 6679095"/>
              <a:gd name="connsiteX16087" fmla="*/ 5680581 w 11737975"/>
              <a:gd name="connsiteY16087" fmla="*/ 1270747 h 6679095"/>
              <a:gd name="connsiteX16088" fmla="*/ 5684661 w 11737975"/>
              <a:gd name="connsiteY16088" fmla="*/ 1281826 h 6679095"/>
              <a:gd name="connsiteX16089" fmla="*/ 5692615 w 11737975"/>
              <a:gd name="connsiteY16089" fmla="*/ 1284578 h 6679095"/>
              <a:gd name="connsiteX16090" fmla="*/ 5698873 w 11737975"/>
              <a:gd name="connsiteY16090" fmla="*/ 1265411 h 6679095"/>
              <a:gd name="connsiteX16091" fmla="*/ 5687465 w 11737975"/>
              <a:gd name="connsiteY16091" fmla="*/ 1260736 h 6679095"/>
              <a:gd name="connsiteX16092" fmla="*/ 5656004 w 11737975"/>
              <a:gd name="connsiteY16092" fmla="*/ 1255343 h 6679095"/>
              <a:gd name="connsiteX16093" fmla="*/ 5645312 w 11737975"/>
              <a:gd name="connsiteY16093" fmla="*/ 1274631 h 6679095"/>
              <a:gd name="connsiteX16094" fmla="*/ 5656004 w 11737975"/>
              <a:gd name="connsiteY16094" fmla="*/ 1255343 h 6679095"/>
              <a:gd name="connsiteX16095" fmla="*/ 5348945 w 11737975"/>
              <a:gd name="connsiteY16095" fmla="*/ 1254811 h 6679095"/>
              <a:gd name="connsiteX16096" fmla="*/ 5340231 w 11737975"/>
              <a:gd name="connsiteY16096" fmla="*/ 1258761 h 6679095"/>
              <a:gd name="connsiteX16097" fmla="*/ 5326214 w 11737975"/>
              <a:gd name="connsiteY16097" fmla="*/ 1274223 h 6679095"/>
              <a:gd name="connsiteX16098" fmla="*/ 5328545 w 11737975"/>
              <a:gd name="connsiteY16098" fmla="*/ 1282551 h 6679095"/>
              <a:gd name="connsiteX16099" fmla="*/ 5358607 w 11737975"/>
              <a:gd name="connsiteY16099" fmla="*/ 1258243 h 6679095"/>
              <a:gd name="connsiteX16100" fmla="*/ 5348945 w 11737975"/>
              <a:gd name="connsiteY16100" fmla="*/ 1254811 h 6679095"/>
              <a:gd name="connsiteX16101" fmla="*/ 5472760 w 11737975"/>
              <a:gd name="connsiteY16101" fmla="*/ 1250658 h 6679095"/>
              <a:gd name="connsiteX16102" fmla="*/ 5459081 w 11737975"/>
              <a:gd name="connsiteY16102" fmla="*/ 1258363 h 6679095"/>
              <a:gd name="connsiteX16103" fmla="*/ 5456521 w 11737975"/>
              <a:gd name="connsiteY16103" fmla="*/ 1268154 h 6679095"/>
              <a:gd name="connsiteX16104" fmla="*/ 5478354 w 11737975"/>
              <a:gd name="connsiteY16104" fmla="*/ 1269939 h 6679095"/>
              <a:gd name="connsiteX16105" fmla="*/ 5472760 w 11737975"/>
              <a:gd name="connsiteY16105" fmla="*/ 1250658 h 6679095"/>
              <a:gd name="connsiteX16106" fmla="*/ 5036660 w 11737975"/>
              <a:gd name="connsiteY16106" fmla="*/ 1248202 h 6679095"/>
              <a:gd name="connsiteX16107" fmla="*/ 5031604 w 11737975"/>
              <a:gd name="connsiteY16107" fmla="*/ 1261101 h 6679095"/>
              <a:gd name="connsiteX16108" fmla="*/ 5029535 w 11737975"/>
              <a:gd name="connsiteY16108" fmla="*/ 1274796 h 6679095"/>
              <a:gd name="connsiteX16109" fmla="*/ 5031027 w 11737975"/>
              <a:gd name="connsiteY16109" fmla="*/ 1275196 h 6679095"/>
              <a:gd name="connsiteX16110" fmla="*/ 5031946 w 11737975"/>
              <a:gd name="connsiteY16110" fmla="*/ 1289694 h 6679095"/>
              <a:gd name="connsiteX16111" fmla="*/ 5033439 w 11737975"/>
              <a:gd name="connsiteY16111" fmla="*/ 1290094 h 6679095"/>
              <a:gd name="connsiteX16112" fmla="*/ 5042058 w 11737975"/>
              <a:gd name="connsiteY16112" fmla="*/ 1263902 h 6679095"/>
              <a:gd name="connsiteX16113" fmla="*/ 5039071 w 11737975"/>
              <a:gd name="connsiteY16113" fmla="*/ 1263102 h 6679095"/>
              <a:gd name="connsiteX16114" fmla="*/ 5039647 w 11737975"/>
              <a:gd name="connsiteY16114" fmla="*/ 1249003 h 6679095"/>
              <a:gd name="connsiteX16115" fmla="*/ 5036660 w 11737975"/>
              <a:gd name="connsiteY16115" fmla="*/ 1248202 h 6679095"/>
              <a:gd name="connsiteX16116" fmla="*/ 4893283 w 11737975"/>
              <a:gd name="connsiteY16116" fmla="*/ 1243844 h 6679095"/>
              <a:gd name="connsiteX16117" fmla="*/ 4889711 w 11737975"/>
              <a:gd name="connsiteY16117" fmla="*/ 1250484 h 6679095"/>
              <a:gd name="connsiteX16118" fmla="*/ 4889214 w 11737975"/>
              <a:gd name="connsiteY16118" fmla="*/ 1269325 h 6679095"/>
              <a:gd name="connsiteX16119" fmla="*/ 4900339 w 11737975"/>
              <a:gd name="connsiteY16119" fmla="*/ 1272524 h 6679095"/>
              <a:gd name="connsiteX16120" fmla="*/ 4901148 w 11737975"/>
              <a:gd name="connsiteY16120" fmla="*/ 1272453 h 6679095"/>
              <a:gd name="connsiteX16121" fmla="*/ 4901127 w 11737975"/>
              <a:gd name="connsiteY16121" fmla="*/ 1272497 h 6679095"/>
              <a:gd name="connsiteX16122" fmla="*/ 4902038 w 11737975"/>
              <a:gd name="connsiteY16122" fmla="*/ 1289397 h 6679095"/>
              <a:gd name="connsiteX16123" fmla="*/ 4914308 w 11737975"/>
              <a:gd name="connsiteY16123" fmla="*/ 1324397 h 6679095"/>
              <a:gd name="connsiteX16124" fmla="*/ 4919053 w 11737975"/>
              <a:gd name="connsiteY16124" fmla="*/ 1308141 h 6679095"/>
              <a:gd name="connsiteX16125" fmla="*/ 4917119 w 11737975"/>
              <a:gd name="connsiteY16125" fmla="*/ 1282865 h 6679095"/>
              <a:gd name="connsiteX16126" fmla="*/ 4914626 w 11737975"/>
              <a:gd name="connsiteY16126" fmla="*/ 1275345 h 6679095"/>
              <a:gd name="connsiteX16127" fmla="*/ 4921498 w 11737975"/>
              <a:gd name="connsiteY16127" fmla="*/ 1266208 h 6679095"/>
              <a:gd name="connsiteX16128" fmla="*/ 4908751 w 11737975"/>
              <a:gd name="connsiteY16128" fmla="*/ 1257620 h 6679095"/>
              <a:gd name="connsiteX16129" fmla="*/ 4908432 w 11737975"/>
              <a:gd name="connsiteY16129" fmla="*/ 1256660 h 6679095"/>
              <a:gd name="connsiteX16130" fmla="*/ 4908170 w 11737975"/>
              <a:gd name="connsiteY16130" fmla="*/ 1257228 h 6679095"/>
              <a:gd name="connsiteX16131" fmla="*/ 4907062 w 11737975"/>
              <a:gd name="connsiteY16131" fmla="*/ 1256482 h 6679095"/>
              <a:gd name="connsiteX16132" fmla="*/ 4893283 w 11737975"/>
              <a:gd name="connsiteY16132" fmla="*/ 1243844 h 6679095"/>
              <a:gd name="connsiteX16133" fmla="*/ 4669398 w 11737975"/>
              <a:gd name="connsiteY16133" fmla="*/ 1242477 h 6679095"/>
              <a:gd name="connsiteX16134" fmla="*/ 4668376 w 11737975"/>
              <a:gd name="connsiteY16134" fmla="*/ 1248722 h 6679095"/>
              <a:gd name="connsiteX16135" fmla="*/ 4679285 w 11737975"/>
              <a:gd name="connsiteY16135" fmla="*/ 1245155 h 6679095"/>
              <a:gd name="connsiteX16136" fmla="*/ 4669398 w 11737975"/>
              <a:gd name="connsiteY16136" fmla="*/ 1242477 h 6679095"/>
              <a:gd name="connsiteX16137" fmla="*/ 4964131 w 11737975"/>
              <a:gd name="connsiteY16137" fmla="*/ 1239457 h 6679095"/>
              <a:gd name="connsiteX16138" fmla="*/ 4958609 w 11737975"/>
              <a:gd name="connsiteY16138" fmla="*/ 1254012 h 6679095"/>
              <a:gd name="connsiteX16139" fmla="*/ 4956115 w 11737975"/>
              <a:gd name="connsiteY16139" fmla="*/ 1269374 h 6679095"/>
              <a:gd name="connsiteX16140" fmla="*/ 4959141 w 11737975"/>
              <a:gd name="connsiteY16140" fmla="*/ 1270185 h 6679095"/>
              <a:gd name="connsiteX16141" fmla="*/ 4964661 w 11737975"/>
              <a:gd name="connsiteY16141" fmla="*/ 1255633 h 6679095"/>
              <a:gd name="connsiteX16142" fmla="*/ 4967157 w 11737975"/>
              <a:gd name="connsiteY16142" fmla="*/ 1240268 h 6679095"/>
              <a:gd name="connsiteX16143" fmla="*/ 4964131 w 11737975"/>
              <a:gd name="connsiteY16143" fmla="*/ 1239457 h 6679095"/>
              <a:gd name="connsiteX16144" fmla="*/ 5118423 w 11737975"/>
              <a:gd name="connsiteY16144" fmla="*/ 1236073 h 6679095"/>
              <a:gd name="connsiteX16145" fmla="*/ 5116523 w 11737975"/>
              <a:gd name="connsiteY16145" fmla="*/ 1280221 h 6679095"/>
              <a:gd name="connsiteX16146" fmla="*/ 5127076 w 11737975"/>
              <a:gd name="connsiteY16146" fmla="*/ 1277150 h 6679095"/>
              <a:gd name="connsiteX16147" fmla="*/ 5118423 w 11737975"/>
              <a:gd name="connsiteY16147" fmla="*/ 1236073 h 6679095"/>
              <a:gd name="connsiteX16148" fmla="*/ 5073405 w 11737975"/>
              <a:gd name="connsiteY16148" fmla="*/ 1232709 h 6679095"/>
              <a:gd name="connsiteX16149" fmla="*/ 5060680 w 11737975"/>
              <a:gd name="connsiteY16149" fmla="*/ 1233885 h 6679095"/>
              <a:gd name="connsiteX16150" fmla="*/ 5063114 w 11737975"/>
              <a:gd name="connsiteY16150" fmla="*/ 1262933 h 6679095"/>
              <a:gd name="connsiteX16151" fmla="*/ 5073405 w 11737975"/>
              <a:gd name="connsiteY16151" fmla="*/ 1232709 h 6679095"/>
              <a:gd name="connsiteX16152" fmla="*/ 4514955 w 11737975"/>
              <a:gd name="connsiteY16152" fmla="*/ 1232366 h 6679095"/>
              <a:gd name="connsiteX16153" fmla="*/ 4510337 w 11737975"/>
              <a:gd name="connsiteY16153" fmla="*/ 1232802 h 6679095"/>
              <a:gd name="connsiteX16154" fmla="*/ 4502959 w 11737975"/>
              <a:gd name="connsiteY16154" fmla="*/ 1248441 h 6679095"/>
              <a:gd name="connsiteX16155" fmla="*/ 4505381 w 11737975"/>
              <a:gd name="connsiteY16155" fmla="*/ 1253276 h 6679095"/>
              <a:gd name="connsiteX16156" fmla="*/ 4514955 w 11737975"/>
              <a:gd name="connsiteY16156" fmla="*/ 1232366 h 6679095"/>
              <a:gd name="connsiteX16157" fmla="*/ 5040136 w 11737975"/>
              <a:gd name="connsiteY16157" fmla="*/ 1231717 h 6679095"/>
              <a:gd name="connsiteX16158" fmla="*/ 5040969 w 11737975"/>
              <a:gd name="connsiteY16158" fmla="*/ 1245598 h 6679095"/>
              <a:gd name="connsiteX16159" fmla="*/ 5051733 w 11737975"/>
              <a:gd name="connsiteY16159" fmla="*/ 1245563 h 6679095"/>
              <a:gd name="connsiteX16160" fmla="*/ 5051687 w 11737975"/>
              <a:gd name="connsiteY16160" fmla="*/ 1232187 h 6679095"/>
              <a:gd name="connsiteX16161" fmla="*/ 5040136 w 11737975"/>
              <a:gd name="connsiteY16161" fmla="*/ 1231717 h 6679095"/>
              <a:gd name="connsiteX16162" fmla="*/ 5415464 w 11737975"/>
              <a:gd name="connsiteY16162" fmla="*/ 1230663 h 6679095"/>
              <a:gd name="connsiteX16163" fmla="*/ 5410449 w 11737975"/>
              <a:gd name="connsiteY16163" fmla="*/ 1231606 h 6679095"/>
              <a:gd name="connsiteX16164" fmla="*/ 5406856 w 11737975"/>
              <a:gd name="connsiteY16164" fmla="*/ 1246824 h 6679095"/>
              <a:gd name="connsiteX16165" fmla="*/ 5417299 w 11737975"/>
              <a:gd name="connsiteY16165" fmla="*/ 1238990 h 6679095"/>
              <a:gd name="connsiteX16166" fmla="*/ 5415464 w 11737975"/>
              <a:gd name="connsiteY16166" fmla="*/ 1230663 h 6679095"/>
              <a:gd name="connsiteX16167" fmla="*/ 4105375 w 11737975"/>
              <a:gd name="connsiteY16167" fmla="*/ 1228638 h 6679095"/>
              <a:gd name="connsiteX16168" fmla="*/ 4100830 w 11737975"/>
              <a:gd name="connsiteY16168" fmla="*/ 1235715 h 6679095"/>
              <a:gd name="connsiteX16169" fmla="*/ 4114308 w 11737975"/>
              <a:gd name="connsiteY16169" fmla="*/ 1242672 h 6679095"/>
              <a:gd name="connsiteX16170" fmla="*/ 4115033 w 11737975"/>
              <a:gd name="connsiteY16170" fmla="*/ 1230227 h 6679095"/>
              <a:gd name="connsiteX16171" fmla="*/ 4105375 w 11737975"/>
              <a:gd name="connsiteY16171" fmla="*/ 1228638 h 6679095"/>
              <a:gd name="connsiteX16172" fmla="*/ 5653566 w 11737975"/>
              <a:gd name="connsiteY16172" fmla="*/ 1226285 h 6679095"/>
              <a:gd name="connsiteX16173" fmla="*/ 5649333 w 11737975"/>
              <a:gd name="connsiteY16173" fmla="*/ 1226333 h 6679095"/>
              <a:gd name="connsiteX16174" fmla="*/ 5647024 w 11737975"/>
              <a:gd name="connsiteY16174" fmla="*/ 1237103 h 6679095"/>
              <a:gd name="connsiteX16175" fmla="*/ 5653566 w 11737975"/>
              <a:gd name="connsiteY16175" fmla="*/ 1226285 h 6679095"/>
              <a:gd name="connsiteX16176" fmla="*/ 5958911 w 11737975"/>
              <a:gd name="connsiteY16176" fmla="*/ 1225042 h 6679095"/>
              <a:gd name="connsiteX16177" fmla="*/ 5939928 w 11737975"/>
              <a:gd name="connsiteY16177" fmla="*/ 1252438 h 6679095"/>
              <a:gd name="connsiteX16178" fmla="*/ 5968727 w 11737975"/>
              <a:gd name="connsiteY16178" fmla="*/ 1236264 h 6679095"/>
              <a:gd name="connsiteX16179" fmla="*/ 5958911 w 11737975"/>
              <a:gd name="connsiteY16179" fmla="*/ 1225042 h 6679095"/>
              <a:gd name="connsiteX16180" fmla="*/ 5576373 w 11737975"/>
              <a:gd name="connsiteY16180" fmla="*/ 1222209 h 6679095"/>
              <a:gd name="connsiteX16181" fmla="*/ 5573050 w 11737975"/>
              <a:gd name="connsiteY16181" fmla="*/ 1223579 h 6679095"/>
              <a:gd name="connsiteX16182" fmla="*/ 5573892 w 11737975"/>
              <a:gd name="connsiteY16182" fmla="*/ 1267702 h 6679095"/>
              <a:gd name="connsiteX16183" fmla="*/ 5593665 w 11737975"/>
              <a:gd name="connsiteY16183" fmla="*/ 1279208 h 6679095"/>
              <a:gd name="connsiteX16184" fmla="*/ 5576373 w 11737975"/>
              <a:gd name="connsiteY16184" fmla="*/ 1222209 h 6679095"/>
              <a:gd name="connsiteX16185" fmla="*/ 5499100 w 11737975"/>
              <a:gd name="connsiteY16185" fmla="*/ 1219522 h 6679095"/>
              <a:gd name="connsiteX16186" fmla="*/ 5482359 w 11737975"/>
              <a:gd name="connsiteY16186" fmla="*/ 1230020 h 6679095"/>
              <a:gd name="connsiteX16187" fmla="*/ 5492080 w 11737975"/>
              <a:gd name="connsiteY16187" fmla="*/ 1243356 h 6679095"/>
              <a:gd name="connsiteX16188" fmla="*/ 5497702 w 11737975"/>
              <a:gd name="connsiteY16188" fmla="*/ 1233915 h 6679095"/>
              <a:gd name="connsiteX16189" fmla="*/ 5497942 w 11737975"/>
              <a:gd name="connsiteY16189" fmla="*/ 1234544 h 6679095"/>
              <a:gd name="connsiteX16190" fmla="*/ 5507035 w 11737975"/>
              <a:gd name="connsiteY16190" fmla="*/ 1243107 h 6679095"/>
              <a:gd name="connsiteX16191" fmla="*/ 5502804 w 11737975"/>
              <a:gd name="connsiteY16191" fmla="*/ 1220097 h 6679095"/>
              <a:gd name="connsiteX16192" fmla="*/ 5500642 w 11737975"/>
              <a:gd name="connsiteY16192" fmla="*/ 1221009 h 6679095"/>
              <a:gd name="connsiteX16193" fmla="*/ 4918882 w 11737975"/>
              <a:gd name="connsiteY16193" fmla="*/ 1215272 h 6679095"/>
              <a:gd name="connsiteX16194" fmla="*/ 4920836 w 11737975"/>
              <a:gd name="connsiteY16194" fmla="*/ 1236526 h 6679095"/>
              <a:gd name="connsiteX16195" fmla="*/ 4925367 w 11737975"/>
              <a:gd name="connsiteY16195" fmla="*/ 1237339 h 6679095"/>
              <a:gd name="connsiteX16196" fmla="*/ 4918882 w 11737975"/>
              <a:gd name="connsiteY16196" fmla="*/ 1215272 h 6679095"/>
              <a:gd name="connsiteX16197" fmla="*/ 5700280 w 11737975"/>
              <a:gd name="connsiteY16197" fmla="*/ 1213810 h 6679095"/>
              <a:gd name="connsiteX16198" fmla="*/ 5684955 w 11737975"/>
              <a:gd name="connsiteY16198" fmla="*/ 1218113 h 6679095"/>
              <a:gd name="connsiteX16199" fmla="*/ 5679519 w 11737975"/>
              <a:gd name="connsiteY16199" fmla="*/ 1234856 h 6679095"/>
              <a:gd name="connsiteX16200" fmla="*/ 5700280 w 11737975"/>
              <a:gd name="connsiteY16200" fmla="*/ 1213810 h 6679095"/>
              <a:gd name="connsiteX16201" fmla="*/ 5042914 w 11737975"/>
              <a:gd name="connsiteY16201" fmla="*/ 1211606 h 6679095"/>
              <a:gd name="connsiteX16202" fmla="*/ 5035506 w 11737975"/>
              <a:gd name="connsiteY16202" fmla="*/ 1212721 h 6679095"/>
              <a:gd name="connsiteX16203" fmla="*/ 5034514 w 11737975"/>
              <a:gd name="connsiteY16203" fmla="*/ 1218445 h 6679095"/>
              <a:gd name="connsiteX16204" fmla="*/ 5045902 w 11737975"/>
              <a:gd name="connsiteY16204" fmla="*/ 1219331 h 6679095"/>
              <a:gd name="connsiteX16205" fmla="*/ 5042914 w 11737975"/>
              <a:gd name="connsiteY16205" fmla="*/ 1211606 h 6679095"/>
              <a:gd name="connsiteX16206" fmla="*/ 5993094 w 11737975"/>
              <a:gd name="connsiteY16206" fmla="*/ 1211138 h 6679095"/>
              <a:gd name="connsiteX16207" fmla="*/ 5982760 w 11737975"/>
              <a:gd name="connsiteY16207" fmla="*/ 1211194 h 6679095"/>
              <a:gd name="connsiteX16208" fmla="*/ 5979752 w 11737975"/>
              <a:gd name="connsiteY16208" fmla="*/ 1221386 h 6679095"/>
              <a:gd name="connsiteX16209" fmla="*/ 5993094 w 11737975"/>
              <a:gd name="connsiteY16209" fmla="*/ 1211138 h 6679095"/>
              <a:gd name="connsiteX16210" fmla="*/ 5086645 w 11737975"/>
              <a:gd name="connsiteY16210" fmla="*/ 1207259 h 6679095"/>
              <a:gd name="connsiteX16211" fmla="*/ 5084572 w 11737975"/>
              <a:gd name="connsiteY16211" fmla="*/ 1231318 h 6679095"/>
              <a:gd name="connsiteX16212" fmla="*/ 5086645 w 11737975"/>
              <a:gd name="connsiteY16212" fmla="*/ 1207259 h 6679095"/>
              <a:gd name="connsiteX16213" fmla="*/ 4719985 w 11737975"/>
              <a:gd name="connsiteY16213" fmla="*/ 1204633 h 6679095"/>
              <a:gd name="connsiteX16214" fmla="*/ 4728149 w 11737975"/>
              <a:gd name="connsiteY16214" fmla="*/ 1205198 h 6679095"/>
              <a:gd name="connsiteX16215" fmla="*/ 4750490 w 11737975"/>
              <a:gd name="connsiteY16215" fmla="*/ 1210757 h 6679095"/>
              <a:gd name="connsiteX16216" fmla="*/ 4767780 w 11737975"/>
              <a:gd name="connsiteY16216" fmla="*/ 1214165 h 6679095"/>
              <a:gd name="connsiteX16217" fmla="*/ 4754294 w 11737975"/>
              <a:gd name="connsiteY16217" fmla="*/ 1235251 h 6679095"/>
              <a:gd name="connsiteX16218" fmla="*/ 4754303 w 11737975"/>
              <a:gd name="connsiteY16218" fmla="*/ 1231917 h 6679095"/>
              <a:gd name="connsiteX16219" fmla="*/ 4748247 w 11737975"/>
              <a:gd name="connsiteY16219" fmla="*/ 1225630 h 6679095"/>
              <a:gd name="connsiteX16220" fmla="*/ 4740986 w 11737975"/>
              <a:gd name="connsiteY16220" fmla="*/ 1231826 h 6679095"/>
              <a:gd name="connsiteX16221" fmla="*/ 4744922 w 11737975"/>
              <a:gd name="connsiteY16221" fmla="*/ 1242945 h 6679095"/>
              <a:gd name="connsiteX16222" fmla="*/ 4753372 w 11737975"/>
              <a:gd name="connsiteY16222" fmla="*/ 1238339 h 6679095"/>
              <a:gd name="connsiteX16223" fmla="*/ 4757348 w 11737975"/>
              <a:gd name="connsiteY16223" fmla="*/ 1251707 h 6679095"/>
              <a:gd name="connsiteX16224" fmla="*/ 4758818 w 11737975"/>
              <a:gd name="connsiteY16224" fmla="*/ 1268605 h 6679095"/>
              <a:gd name="connsiteX16225" fmla="*/ 4757858 w 11737975"/>
              <a:gd name="connsiteY16225" fmla="*/ 1271856 h 6679095"/>
              <a:gd name="connsiteX16226" fmla="*/ 4755410 w 11737975"/>
              <a:gd name="connsiteY16226" fmla="*/ 1270627 h 6679095"/>
              <a:gd name="connsiteX16227" fmla="*/ 4743377 w 11737975"/>
              <a:gd name="connsiteY16227" fmla="*/ 1285924 h 6679095"/>
              <a:gd name="connsiteX16228" fmla="*/ 4734732 w 11737975"/>
              <a:gd name="connsiteY16228" fmla="*/ 1265058 h 6679095"/>
              <a:gd name="connsiteX16229" fmla="*/ 4726775 w 11737975"/>
              <a:gd name="connsiteY16229" fmla="*/ 1264716 h 6679095"/>
              <a:gd name="connsiteX16230" fmla="*/ 4729310 w 11737975"/>
              <a:gd name="connsiteY16230" fmla="*/ 1240592 h 6679095"/>
              <a:gd name="connsiteX16231" fmla="*/ 4723837 w 11737975"/>
              <a:gd name="connsiteY16231" fmla="*/ 1217234 h 6679095"/>
              <a:gd name="connsiteX16232" fmla="*/ 4728945 w 11737975"/>
              <a:gd name="connsiteY16232" fmla="*/ 1219210 h 6679095"/>
              <a:gd name="connsiteX16233" fmla="*/ 4364255 w 11737975"/>
              <a:gd name="connsiteY16233" fmla="*/ 1201162 h 6679095"/>
              <a:gd name="connsiteX16234" fmla="*/ 4351603 w 11737975"/>
              <a:gd name="connsiteY16234" fmla="*/ 1246180 h 6679095"/>
              <a:gd name="connsiteX16235" fmla="*/ 4394285 w 11737975"/>
              <a:gd name="connsiteY16235" fmla="*/ 1251909 h 6679095"/>
              <a:gd name="connsiteX16236" fmla="*/ 4364255 w 11737975"/>
              <a:gd name="connsiteY16236" fmla="*/ 1201162 h 6679095"/>
              <a:gd name="connsiteX16237" fmla="*/ 4410993 w 11737975"/>
              <a:gd name="connsiteY16237" fmla="*/ 1198128 h 6679095"/>
              <a:gd name="connsiteX16238" fmla="*/ 4408416 w 11737975"/>
              <a:gd name="connsiteY16238" fmla="*/ 1213471 h 6679095"/>
              <a:gd name="connsiteX16239" fmla="*/ 4412708 w 11737975"/>
              <a:gd name="connsiteY16239" fmla="*/ 1214621 h 6679095"/>
              <a:gd name="connsiteX16240" fmla="*/ 4418146 w 11737975"/>
              <a:gd name="connsiteY16240" fmla="*/ 1200044 h 6679095"/>
              <a:gd name="connsiteX16241" fmla="*/ 4416715 w 11737975"/>
              <a:gd name="connsiteY16241" fmla="*/ 1199661 h 6679095"/>
              <a:gd name="connsiteX16242" fmla="*/ 4412424 w 11737975"/>
              <a:gd name="connsiteY16242" fmla="*/ 1198511 h 6679095"/>
              <a:gd name="connsiteX16243" fmla="*/ 4410993 w 11737975"/>
              <a:gd name="connsiteY16243" fmla="*/ 1198128 h 6679095"/>
              <a:gd name="connsiteX16244" fmla="*/ 4132307 w 11737975"/>
              <a:gd name="connsiteY16244" fmla="*/ 1193668 h 6679095"/>
              <a:gd name="connsiteX16245" fmla="*/ 4125033 w 11737975"/>
              <a:gd name="connsiteY16245" fmla="*/ 1199488 h 6679095"/>
              <a:gd name="connsiteX16246" fmla="*/ 4126839 w 11737975"/>
              <a:gd name="connsiteY16246" fmla="*/ 1209056 h 6679095"/>
              <a:gd name="connsiteX16247" fmla="*/ 4150300 w 11737975"/>
              <a:gd name="connsiteY16247" fmla="*/ 1209922 h 6679095"/>
              <a:gd name="connsiteX16248" fmla="*/ 4132307 w 11737975"/>
              <a:gd name="connsiteY16248" fmla="*/ 1193668 h 6679095"/>
              <a:gd name="connsiteX16249" fmla="*/ 5523557 w 11737975"/>
              <a:gd name="connsiteY16249" fmla="*/ 1193658 h 6679095"/>
              <a:gd name="connsiteX16250" fmla="*/ 5475600 w 11737975"/>
              <a:gd name="connsiteY16250" fmla="*/ 1205878 h 6679095"/>
              <a:gd name="connsiteX16251" fmla="*/ 5526939 w 11737975"/>
              <a:gd name="connsiteY16251" fmla="*/ 1211867 h 6679095"/>
              <a:gd name="connsiteX16252" fmla="*/ 5536452 w 11737975"/>
              <a:gd name="connsiteY16252" fmla="*/ 1201619 h 6679095"/>
              <a:gd name="connsiteX16253" fmla="*/ 5523557 w 11737975"/>
              <a:gd name="connsiteY16253" fmla="*/ 1193658 h 6679095"/>
              <a:gd name="connsiteX16254" fmla="*/ 1894024 w 11737975"/>
              <a:gd name="connsiteY16254" fmla="*/ 1190285 h 6679095"/>
              <a:gd name="connsiteX16255" fmla="*/ 1892398 w 11737975"/>
              <a:gd name="connsiteY16255" fmla="*/ 1193792 h 6679095"/>
              <a:gd name="connsiteX16256" fmla="*/ 1893334 w 11737975"/>
              <a:gd name="connsiteY16256" fmla="*/ 1190476 h 6679095"/>
              <a:gd name="connsiteX16257" fmla="*/ 5192146 w 11737975"/>
              <a:gd name="connsiteY16257" fmla="*/ 1188715 h 6679095"/>
              <a:gd name="connsiteX16258" fmla="*/ 5155457 w 11737975"/>
              <a:gd name="connsiteY16258" fmla="*/ 1208930 h 6679095"/>
              <a:gd name="connsiteX16259" fmla="*/ 5149044 w 11737975"/>
              <a:gd name="connsiteY16259" fmla="*/ 1229774 h 6679095"/>
              <a:gd name="connsiteX16260" fmla="*/ 5144959 w 11737975"/>
              <a:gd name="connsiteY16260" fmla="*/ 1239451 h 6679095"/>
              <a:gd name="connsiteX16261" fmla="*/ 5143425 w 11737975"/>
              <a:gd name="connsiteY16261" fmla="*/ 1231048 h 6679095"/>
              <a:gd name="connsiteX16262" fmla="*/ 5133578 w 11737975"/>
              <a:gd name="connsiteY16262" fmla="*/ 1265465 h 6679095"/>
              <a:gd name="connsiteX16263" fmla="*/ 5142468 w 11737975"/>
              <a:gd name="connsiteY16263" fmla="*/ 1262645 h 6679095"/>
              <a:gd name="connsiteX16264" fmla="*/ 5145420 w 11737975"/>
              <a:gd name="connsiteY16264" fmla="*/ 1256900 h 6679095"/>
              <a:gd name="connsiteX16265" fmla="*/ 5147057 w 11737975"/>
              <a:gd name="connsiteY16265" fmla="*/ 1260372 h 6679095"/>
              <a:gd name="connsiteX16266" fmla="*/ 5147116 w 11737975"/>
              <a:gd name="connsiteY16266" fmla="*/ 1279032 h 6679095"/>
              <a:gd name="connsiteX16267" fmla="*/ 5185917 w 11737975"/>
              <a:gd name="connsiteY16267" fmla="*/ 1302961 h 6679095"/>
              <a:gd name="connsiteX16268" fmla="*/ 5201428 w 11737975"/>
              <a:gd name="connsiteY16268" fmla="*/ 1297283 h 6679095"/>
              <a:gd name="connsiteX16269" fmla="*/ 5205035 w 11737975"/>
              <a:gd name="connsiteY16269" fmla="*/ 1293946 h 6679095"/>
              <a:gd name="connsiteX16270" fmla="*/ 5204241 w 11737975"/>
              <a:gd name="connsiteY16270" fmla="*/ 1299827 h 6679095"/>
              <a:gd name="connsiteX16271" fmla="*/ 5210832 w 11737975"/>
              <a:gd name="connsiteY16271" fmla="*/ 1309026 h 6679095"/>
              <a:gd name="connsiteX16272" fmla="*/ 5219857 w 11737975"/>
              <a:gd name="connsiteY16272" fmla="*/ 1290267 h 6679095"/>
              <a:gd name="connsiteX16273" fmla="*/ 5214723 w 11737975"/>
              <a:gd name="connsiteY16273" fmla="*/ 1284932 h 6679095"/>
              <a:gd name="connsiteX16274" fmla="*/ 5233092 w 11737975"/>
              <a:gd name="connsiteY16274" fmla="*/ 1251824 h 6679095"/>
              <a:gd name="connsiteX16275" fmla="*/ 5230912 w 11737975"/>
              <a:gd name="connsiteY16275" fmla="*/ 1217611 h 6679095"/>
              <a:gd name="connsiteX16276" fmla="*/ 5192146 w 11737975"/>
              <a:gd name="connsiteY16276" fmla="*/ 1188715 h 6679095"/>
              <a:gd name="connsiteX16277" fmla="*/ 5299854 w 11737975"/>
              <a:gd name="connsiteY16277" fmla="*/ 1184684 h 6679095"/>
              <a:gd name="connsiteX16278" fmla="*/ 5292938 w 11737975"/>
              <a:gd name="connsiteY16278" fmla="*/ 1226884 h 6679095"/>
              <a:gd name="connsiteX16279" fmla="*/ 5299854 w 11737975"/>
              <a:gd name="connsiteY16279" fmla="*/ 1184684 h 6679095"/>
              <a:gd name="connsiteX16280" fmla="*/ 6035205 w 11737975"/>
              <a:gd name="connsiteY16280" fmla="*/ 1183297 h 6679095"/>
              <a:gd name="connsiteX16281" fmla="*/ 6028626 w 11737975"/>
              <a:gd name="connsiteY16281" fmla="*/ 1184576 h 6679095"/>
              <a:gd name="connsiteX16282" fmla="*/ 6028091 w 11737975"/>
              <a:gd name="connsiteY16282" fmla="*/ 1192023 h 6679095"/>
              <a:gd name="connsiteX16283" fmla="*/ 6035205 w 11737975"/>
              <a:gd name="connsiteY16283" fmla="*/ 1183297 h 6679095"/>
              <a:gd name="connsiteX16284" fmla="*/ 5079178 w 11737975"/>
              <a:gd name="connsiteY16284" fmla="*/ 1177519 h 6679095"/>
              <a:gd name="connsiteX16285" fmla="*/ 5072762 w 11737975"/>
              <a:gd name="connsiteY16285" fmla="*/ 1178831 h 6679095"/>
              <a:gd name="connsiteX16286" fmla="*/ 5072690 w 11737975"/>
              <a:gd name="connsiteY16286" fmla="*/ 1187867 h 6679095"/>
              <a:gd name="connsiteX16287" fmla="*/ 5085123 w 11737975"/>
              <a:gd name="connsiteY16287" fmla="*/ 1179103 h 6679095"/>
              <a:gd name="connsiteX16288" fmla="*/ 5079178 w 11737975"/>
              <a:gd name="connsiteY16288" fmla="*/ 1177519 h 6679095"/>
              <a:gd name="connsiteX16289" fmla="*/ 5218958 w 11737975"/>
              <a:gd name="connsiteY16289" fmla="*/ 1173464 h 6679095"/>
              <a:gd name="connsiteX16290" fmla="*/ 5216830 w 11737975"/>
              <a:gd name="connsiteY16290" fmla="*/ 1174994 h 6679095"/>
              <a:gd name="connsiteX16291" fmla="*/ 5215958 w 11737975"/>
              <a:gd name="connsiteY16291" fmla="*/ 1179907 h 6679095"/>
              <a:gd name="connsiteX16292" fmla="*/ 5225735 w 11737975"/>
              <a:gd name="connsiteY16292" fmla="*/ 1175985 h 6679095"/>
              <a:gd name="connsiteX16293" fmla="*/ 5218958 w 11737975"/>
              <a:gd name="connsiteY16293" fmla="*/ 1173464 h 6679095"/>
              <a:gd name="connsiteX16294" fmla="*/ 5191558 w 11737975"/>
              <a:gd name="connsiteY16294" fmla="*/ 1172396 h 6679095"/>
              <a:gd name="connsiteX16295" fmla="*/ 5187205 w 11737975"/>
              <a:gd name="connsiteY16295" fmla="*/ 1178931 h 6679095"/>
              <a:gd name="connsiteX16296" fmla="*/ 5196486 w 11737975"/>
              <a:gd name="connsiteY16296" fmla="*/ 1185328 h 6679095"/>
              <a:gd name="connsiteX16297" fmla="*/ 5198960 w 11737975"/>
              <a:gd name="connsiteY16297" fmla="*/ 1173163 h 6679095"/>
              <a:gd name="connsiteX16298" fmla="*/ 5191558 w 11737975"/>
              <a:gd name="connsiteY16298" fmla="*/ 1172396 h 6679095"/>
              <a:gd name="connsiteX16299" fmla="*/ 5800094 w 11737975"/>
              <a:gd name="connsiteY16299" fmla="*/ 1171041 h 6679095"/>
              <a:gd name="connsiteX16300" fmla="*/ 5786108 w 11737975"/>
              <a:gd name="connsiteY16300" fmla="*/ 1218257 h 6679095"/>
              <a:gd name="connsiteX16301" fmla="*/ 5799406 w 11737975"/>
              <a:gd name="connsiteY16301" fmla="*/ 1270717 h 6679095"/>
              <a:gd name="connsiteX16302" fmla="*/ 5808671 w 11737975"/>
              <a:gd name="connsiteY16302" fmla="*/ 1247432 h 6679095"/>
              <a:gd name="connsiteX16303" fmla="*/ 5800094 w 11737975"/>
              <a:gd name="connsiteY16303" fmla="*/ 1171041 h 6679095"/>
              <a:gd name="connsiteX16304" fmla="*/ 5714814 w 11737975"/>
              <a:gd name="connsiteY16304" fmla="*/ 1171002 h 6679095"/>
              <a:gd name="connsiteX16305" fmla="*/ 5709928 w 11737975"/>
              <a:gd name="connsiteY16305" fmla="*/ 1175726 h 6679095"/>
              <a:gd name="connsiteX16306" fmla="*/ 5705630 w 11737975"/>
              <a:gd name="connsiteY16306" fmla="*/ 1189534 h 6679095"/>
              <a:gd name="connsiteX16307" fmla="*/ 5710610 w 11737975"/>
              <a:gd name="connsiteY16307" fmla="*/ 1194671 h 6679095"/>
              <a:gd name="connsiteX16308" fmla="*/ 5723287 w 11737975"/>
              <a:gd name="connsiteY16308" fmla="*/ 1171091 h 6679095"/>
              <a:gd name="connsiteX16309" fmla="*/ 5714814 w 11737975"/>
              <a:gd name="connsiteY16309" fmla="*/ 1171002 h 6679095"/>
              <a:gd name="connsiteX16310" fmla="*/ 4359981 w 11737975"/>
              <a:gd name="connsiteY16310" fmla="*/ 1168425 h 6679095"/>
              <a:gd name="connsiteX16311" fmla="*/ 4357496 w 11737975"/>
              <a:gd name="connsiteY16311" fmla="*/ 1183794 h 6679095"/>
              <a:gd name="connsiteX16312" fmla="*/ 4367202 w 11737975"/>
              <a:gd name="connsiteY16312" fmla="*/ 1202425 h 6679095"/>
              <a:gd name="connsiteX16313" fmla="*/ 4370249 w 11737975"/>
              <a:gd name="connsiteY16313" fmla="*/ 1203241 h 6679095"/>
              <a:gd name="connsiteX16314" fmla="*/ 4371772 w 11737975"/>
              <a:gd name="connsiteY16314" fmla="*/ 1203649 h 6679095"/>
              <a:gd name="connsiteX16315" fmla="*/ 4374257 w 11737975"/>
              <a:gd name="connsiteY16315" fmla="*/ 1188285 h 6679095"/>
              <a:gd name="connsiteX16316" fmla="*/ 4371210 w 11737975"/>
              <a:gd name="connsiteY16316" fmla="*/ 1187468 h 6679095"/>
              <a:gd name="connsiteX16317" fmla="*/ 4370168 w 11737975"/>
              <a:gd name="connsiteY16317" fmla="*/ 1185467 h 6679095"/>
              <a:gd name="connsiteX16318" fmla="*/ 4371519 w 11737975"/>
              <a:gd name="connsiteY16318" fmla="*/ 1185833 h 6679095"/>
              <a:gd name="connsiteX16319" fmla="*/ 4366026 w 11737975"/>
              <a:gd name="connsiteY16319" fmla="*/ 1169652 h 6679095"/>
              <a:gd name="connsiteX16320" fmla="*/ 4364451 w 11737975"/>
              <a:gd name="connsiteY16320" fmla="*/ 1174490 h 6679095"/>
              <a:gd name="connsiteX16321" fmla="*/ 4361505 w 11737975"/>
              <a:gd name="connsiteY16321" fmla="*/ 1168834 h 6679095"/>
              <a:gd name="connsiteX16322" fmla="*/ 4359981 w 11737975"/>
              <a:gd name="connsiteY16322" fmla="*/ 1168425 h 6679095"/>
              <a:gd name="connsiteX16323" fmla="*/ 5019331 w 11737975"/>
              <a:gd name="connsiteY16323" fmla="*/ 1167930 h 6679095"/>
              <a:gd name="connsiteX16324" fmla="*/ 5019555 w 11737975"/>
              <a:gd name="connsiteY16324" fmla="*/ 1179055 h 6679095"/>
              <a:gd name="connsiteX16325" fmla="*/ 5026185 w 11737975"/>
              <a:gd name="connsiteY16325" fmla="*/ 1183118 h 6679095"/>
              <a:gd name="connsiteX16326" fmla="*/ 5019331 w 11737975"/>
              <a:gd name="connsiteY16326" fmla="*/ 1167930 h 6679095"/>
              <a:gd name="connsiteX16327" fmla="*/ 5709866 w 11737975"/>
              <a:gd name="connsiteY16327" fmla="*/ 1167532 h 6679095"/>
              <a:gd name="connsiteX16328" fmla="*/ 5696768 w 11737975"/>
              <a:gd name="connsiteY16328" fmla="*/ 1172238 h 6679095"/>
              <a:gd name="connsiteX16329" fmla="*/ 5687270 w 11737975"/>
              <a:gd name="connsiteY16329" fmla="*/ 1183226 h 6679095"/>
              <a:gd name="connsiteX16330" fmla="*/ 5683811 w 11737975"/>
              <a:gd name="connsiteY16330" fmla="*/ 1211793 h 6679095"/>
              <a:gd name="connsiteX16331" fmla="*/ 5709866 w 11737975"/>
              <a:gd name="connsiteY16331" fmla="*/ 1167532 h 6679095"/>
              <a:gd name="connsiteX16332" fmla="*/ 4991402 w 11737975"/>
              <a:gd name="connsiteY16332" fmla="*/ 1165517 h 6679095"/>
              <a:gd name="connsiteX16333" fmla="*/ 4986409 w 11737975"/>
              <a:gd name="connsiteY16333" fmla="*/ 1182040 h 6679095"/>
              <a:gd name="connsiteX16334" fmla="*/ 4986885 w 11737975"/>
              <a:gd name="connsiteY16334" fmla="*/ 1183492 h 6679095"/>
              <a:gd name="connsiteX16335" fmla="*/ 4986287 w 11737975"/>
              <a:gd name="connsiteY16335" fmla="*/ 1185136 h 6679095"/>
              <a:gd name="connsiteX16336" fmla="*/ 4991181 w 11737975"/>
              <a:gd name="connsiteY16336" fmla="*/ 1199144 h 6679095"/>
              <a:gd name="connsiteX16337" fmla="*/ 4992083 w 11737975"/>
              <a:gd name="connsiteY16337" fmla="*/ 1199349 h 6679095"/>
              <a:gd name="connsiteX16338" fmla="*/ 4992843 w 11737975"/>
              <a:gd name="connsiteY16338" fmla="*/ 1201671 h 6679095"/>
              <a:gd name="connsiteX16339" fmla="*/ 4991984 w 11737975"/>
              <a:gd name="connsiteY16339" fmla="*/ 1202924 h 6679095"/>
              <a:gd name="connsiteX16340" fmla="*/ 4975351 w 11737975"/>
              <a:gd name="connsiteY16340" fmla="*/ 1203842 h 6679095"/>
              <a:gd name="connsiteX16341" fmla="*/ 4961661 w 11737975"/>
              <a:gd name="connsiteY16341" fmla="*/ 1214953 h 6679095"/>
              <a:gd name="connsiteX16342" fmla="*/ 4974975 w 11737975"/>
              <a:gd name="connsiteY16342" fmla="*/ 1222367 h 6679095"/>
              <a:gd name="connsiteX16343" fmla="*/ 4985925 w 11737975"/>
              <a:gd name="connsiteY16343" fmla="*/ 1223873 h 6679095"/>
              <a:gd name="connsiteX16344" fmla="*/ 4983485 w 11737975"/>
              <a:gd name="connsiteY16344" fmla="*/ 1238063 h 6679095"/>
              <a:gd name="connsiteX16345" fmla="*/ 4977598 w 11737975"/>
              <a:gd name="connsiteY16345" fmla="*/ 1254110 h 6679095"/>
              <a:gd name="connsiteX16346" fmla="*/ 5000269 w 11737975"/>
              <a:gd name="connsiteY16346" fmla="*/ 1236081 h 6679095"/>
              <a:gd name="connsiteX16347" fmla="*/ 4999527 w 11737975"/>
              <a:gd name="connsiteY16347" fmla="*/ 1225139 h 6679095"/>
              <a:gd name="connsiteX16348" fmla="*/ 5024871 w 11737975"/>
              <a:gd name="connsiteY16348" fmla="*/ 1218644 h 6679095"/>
              <a:gd name="connsiteX16349" fmla="*/ 5008861 w 11737975"/>
              <a:gd name="connsiteY16349" fmla="*/ 1204227 h 6679095"/>
              <a:gd name="connsiteX16350" fmla="*/ 5004994 w 11737975"/>
              <a:gd name="connsiteY16350" fmla="*/ 1190705 h 6679095"/>
              <a:gd name="connsiteX16351" fmla="*/ 5006886 w 11737975"/>
              <a:gd name="connsiteY16351" fmla="*/ 1183108 h 6679095"/>
              <a:gd name="connsiteX16352" fmla="*/ 5005938 w 11737975"/>
              <a:gd name="connsiteY16352" fmla="*/ 1181183 h 6679095"/>
              <a:gd name="connsiteX16353" fmla="*/ 5002821 w 11737975"/>
              <a:gd name="connsiteY16353" fmla="*/ 1180348 h 6679095"/>
              <a:gd name="connsiteX16354" fmla="*/ 5001859 w 11737975"/>
              <a:gd name="connsiteY16354" fmla="*/ 1180090 h 6679095"/>
              <a:gd name="connsiteX16355" fmla="*/ 4998508 w 11737975"/>
              <a:gd name="connsiteY16355" fmla="*/ 1171340 h 6679095"/>
              <a:gd name="connsiteX16356" fmla="*/ 4991402 w 11737975"/>
              <a:gd name="connsiteY16356" fmla="*/ 1165517 h 6679095"/>
              <a:gd name="connsiteX16357" fmla="*/ 5605282 w 11737975"/>
              <a:gd name="connsiteY16357" fmla="*/ 1158601 h 6679095"/>
              <a:gd name="connsiteX16358" fmla="*/ 5582599 w 11737975"/>
              <a:gd name="connsiteY16358" fmla="*/ 1167555 h 6679095"/>
              <a:gd name="connsiteX16359" fmla="*/ 5541044 w 11737975"/>
              <a:gd name="connsiteY16359" fmla="*/ 1200795 h 6679095"/>
              <a:gd name="connsiteX16360" fmla="*/ 5565803 w 11737975"/>
              <a:gd name="connsiteY16360" fmla="*/ 1200140 h 6679095"/>
              <a:gd name="connsiteX16361" fmla="*/ 5586945 w 11737975"/>
              <a:gd name="connsiteY16361" fmla="*/ 1191213 h 6679095"/>
              <a:gd name="connsiteX16362" fmla="*/ 5585470 w 11737975"/>
              <a:gd name="connsiteY16362" fmla="*/ 1192997 h 6679095"/>
              <a:gd name="connsiteX16363" fmla="*/ 5619930 w 11737975"/>
              <a:gd name="connsiteY16363" fmla="*/ 1180088 h 6679095"/>
              <a:gd name="connsiteX16364" fmla="*/ 5613576 w 11737975"/>
              <a:gd name="connsiteY16364" fmla="*/ 1175039 h 6679095"/>
              <a:gd name="connsiteX16365" fmla="*/ 5630804 w 11737975"/>
              <a:gd name="connsiteY16365" fmla="*/ 1161762 h 6679095"/>
              <a:gd name="connsiteX16366" fmla="*/ 5605282 w 11737975"/>
              <a:gd name="connsiteY16366" fmla="*/ 1158601 h 6679095"/>
              <a:gd name="connsiteX16367" fmla="*/ 6151109 w 11737975"/>
              <a:gd name="connsiteY16367" fmla="*/ 1157900 h 6679095"/>
              <a:gd name="connsiteX16368" fmla="*/ 6131786 w 11737975"/>
              <a:gd name="connsiteY16368" fmla="*/ 1207215 h 6679095"/>
              <a:gd name="connsiteX16369" fmla="*/ 6151109 w 11737975"/>
              <a:gd name="connsiteY16369" fmla="*/ 1157900 h 6679095"/>
              <a:gd name="connsiteX16370" fmla="*/ 5164958 w 11737975"/>
              <a:gd name="connsiteY16370" fmla="*/ 1157376 h 6679095"/>
              <a:gd name="connsiteX16371" fmla="*/ 5157762 w 11737975"/>
              <a:gd name="connsiteY16371" fmla="*/ 1171068 h 6679095"/>
              <a:gd name="connsiteX16372" fmla="*/ 5160448 w 11737975"/>
              <a:gd name="connsiteY16372" fmla="*/ 1184761 h 6679095"/>
              <a:gd name="connsiteX16373" fmla="*/ 5177396 w 11737975"/>
              <a:gd name="connsiteY16373" fmla="*/ 1175311 h 6679095"/>
              <a:gd name="connsiteX16374" fmla="*/ 5164958 w 11737975"/>
              <a:gd name="connsiteY16374" fmla="*/ 1157376 h 6679095"/>
              <a:gd name="connsiteX16375" fmla="*/ 4338173 w 11737975"/>
              <a:gd name="connsiteY16375" fmla="*/ 1155821 h 6679095"/>
              <a:gd name="connsiteX16376" fmla="*/ 4335919 w 11737975"/>
              <a:gd name="connsiteY16376" fmla="*/ 1155969 h 6679095"/>
              <a:gd name="connsiteX16377" fmla="*/ 4331259 w 11737975"/>
              <a:gd name="connsiteY16377" fmla="*/ 1160731 h 6679095"/>
              <a:gd name="connsiteX16378" fmla="*/ 4326802 w 11737975"/>
              <a:gd name="connsiteY16378" fmla="*/ 1159538 h 6679095"/>
              <a:gd name="connsiteX16379" fmla="*/ 4321310 w 11737975"/>
              <a:gd name="connsiteY16379" fmla="*/ 1174097 h 6679095"/>
              <a:gd name="connsiteX16380" fmla="*/ 4322795 w 11737975"/>
              <a:gd name="connsiteY16380" fmla="*/ 1174495 h 6679095"/>
              <a:gd name="connsiteX16381" fmla="*/ 4327252 w 11737975"/>
              <a:gd name="connsiteY16381" fmla="*/ 1175688 h 6679095"/>
              <a:gd name="connsiteX16382" fmla="*/ 4334680 w 11737975"/>
              <a:gd name="connsiteY16382" fmla="*/ 1177679 h 6679095"/>
              <a:gd name="connsiteX16383" fmla="*/ 4336165 w 11737975"/>
              <a:gd name="connsiteY16383" fmla="*/ 1178078 h 6679095"/>
              <a:gd name="connsiteX16384" fmla="*/ 4338688 w 11737975"/>
              <a:gd name="connsiteY16384" fmla="*/ 1162722 h 6679095"/>
              <a:gd name="connsiteX16385" fmla="*/ 4338173 w 11737975"/>
              <a:gd name="connsiteY16385" fmla="*/ 1155821 h 6679095"/>
              <a:gd name="connsiteX16386" fmla="*/ 5049201 w 11737975"/>
              <a:gd name="connsiteY16386" fmla="*/ 1154642 h 6679095"/>
              <a:gd name="connsiteX16387" fmla="*/ 5053679 w 11737975"/>
              <a:gd name="connsiteY16387" fmla="*/ 1173808 h 6679095"/>
              <a:gd name="connsiteX16388" fmla="*/ 5068910 w 11737975"/>
              <a:gd name="connsiteY16388" fmla="*/ 1159951 h 6679095"/>
              <a:gd name="connsiteX16389" fmla="*/ 5049201 w 11737975"/>
              <a:gd name="connsiteY16389" fmla="*/ 1154642 h 6679095"/>
              <a:gd name="connsiteX16390" fmla="*/ 5248835 w 11737975"/>
              <a:gd name="connsiteY16390" fmla="*/ 1153616 h 6679095"/>
              <a:gd name="connsiteX16391" fmla="*/ 5245841 w 11737975"/>
              <a:gd name="connsiteY16391" fmla="*/ 1154917 h 6679095"/>
              <a:gd name="connsiteX16392" fmla="*/ 5241475 w 11737975"/>
              <a:gd name="connsiteY16392" fmla="*/ 1168929 h 6679095"/>
              <a:gd name="connsiteX16393" fmla="*/ 5241337 w 11737975"/>
              <a:gd name="connsiteY16393" fmla="*/ 1171682 h 6679095"/>
              <a:gd name="connsiteX16394" fmla="*/ 5240591 w 11737975"/>
              <a:gd name="connsiteY16394" fmla="*/ 1171515 h 6679095"/>
              <a:gd name="connsiteX16395" fmla="*/ 5235575 w 11737975"/>
              <a:gd name="connsiteY16395" fmla="*/ 1194464 h 6679095"/>
              <a:gd name="connsiteX16396" fmla="*/ 5241114 w 11737975"/>
              <a:gd name="connsiteY16396" fmla="*/ 1195243 h 6679095"/>
              <a:gd name="connsiteX16397" fmla="*/ 5250200 w 11737975"/>
              <a:gd name="connsiteY16397" fmla="*/ 1180602 h 6679095"/>
              <a:gd name="connsiteX16398" fmla="*/ 5248689 w 11737975"/>
              <a:gd name="connsiteY16398" fmla="*/ 1178667 h 6679095"/>
              <a:gd name="connsiteX16399" fmla="*/ 5249430 w 11737975"/>
              <a:gd name="connsiteY16399" fmla="*/ 1175236 h 6679095"/>
              <a:gd name="connsiteX16400" fmla="*/ 5248835 w 11737975"/>
              <a:gd name="connsiteY16400" fmla="*/ 1153616 h 6679095"/>
              <a:gd name="connsiteX16401" fmla="*/ 5996123 w 11737975"/>
              <a:gd name="connsiteY16401" fmla="*/ 1148649 h 6679095"/>
              <a:gd name="connsiteX16402" fmla="*/ 5984602 w 11737975"/>
              <a:gd name="connsiteY16402" fmla="*/ 1153317 h 6679095"/>
              <a:gd name="connsiteX16403" fmla="*/ 5972673 w 11737975"/>
              <a:gd name="connsiteY16403" fmla="*/ 1162590 h 6679095"/>
              <a:gd name="connsiteX16404" fmla="*/ 5980218 w 11737975"/>
              <a:gd name="connsiteY16404" fmla="*/ 1176171 h 6679095"/>
              <a:gd name="connsiteX16405" fmla="*/ 5996123 w 11737975"/>
              <a:gd name="connsiteY16405" fmla="*/ 1148649 h 6679095"/>
              <a:gd name="connsiteX16406" fmla="*/ 5397333 w 11737975"/>
              <a:gd name="connsiteY16406" fmla="*/ 1148213 h 6679095"/>
              <a:gd name="connsiteX16407" fmla="*/ 5387396 w 11737975"/>
              <a:gd name="connsiteY16407" fmla="*/ 1151719 h 6679095"/>
              <a:gd name="connsiteX16408" fmla="*/ 5390717 w 11737975"/>
              <a:gd name="connsiteY16408" fmla="*/ 1216983 h 6679095"/>
              <a:gd name="connsiteX16409" fmla="*/ 5398604 w 11737975"/>
              <a:gd name="connsiteY16409" fmla="*/ 1219064 h 6679095"/>
              <a:gd name="connsiteX16410" fmla="*/ 5407194 w 11737975"/>
              <a:gd name="connsiteY16410" fmla="*/ 1150824 h 6679095"/>
              <a:gd name="connsiteX16411" fmla="*/ 5397333 w 11737975"/>
              <a:gd name="connsiteY16411" fmla="*/ 1148213 h 6679095"/>
              <a:gd name="connsiteX16412" fmla="*/ 5262019 w 11737975"/>
              <a:gd name="connsiteY16412" fmla="*/ 1144136 h 6679095"/>
              <a:gd name="connsiteX16413" fmla="*/ 5267166 w 11737975"/>
              <a:gd name="connsiteY16413" fmla="*/ 1172899 h 6679095"/>
              <a:gd name="connsiteX16414" fmla="*/ 5270131 w 11737975"/>
              <a:gd name="connsiteY16414" fmla="*/ 1150887 h 6679095"/>
              <a:gd name="connsiteX16415" fmla="*/ 5262019 w 11737975"/>
              <a:gd name="connsiteY16415" fmla="*/ 1144136 h 6679095"/>
              <a:gd name="connsiteX16416" fmla="*/ 5877676 w 11737975"/>
              <a:gd name="connsiteY16416" fmla="*/ 1141826 h 6679095"/>
              <a:gd name="connsiteX16417" fmla="*/ 5863317 w 11737975"/>
              <a:gd name="connsiteY16417" fmla="*/ 1155288 h 6679095"/>
              <a:gd name="connsiteX16418" fmla="*/ 5882933 w 11737975"/>
              <a:gd name="connsiteY16418" fmla="*/ 1161550 h 6679095"/>
              <a:gd name="connsiteX16419" fmla="*/ 5877676 w 11737975"/>
              <a:gd name="connsiteY16419" fmla="*/ 1141826 h 6679095"/>
              <a:gd name="connsiteX16420" fmla="*/ 5737472 w 11737975"/>
              <a:gd name="connsiteY16420" fmla="*/ 1136916 h 6679095"/>
              <a:gd name="connsiteX16421" fmla="*/ 5733328 w 11737975"/>
              <a:gd name="connsiteY16421" fmla="*/ 1145065 h 6679095"/>
              <a:gd name="connsiteX16422" fmla="*/ 5747324 w 11737975"/>
              <a:gd name="connsiteY16422" fmla="*/ 1167026 h 6679095"/>
              <a:gd name="connsiteX16423" fmla="*/ 5737472 w 11737975"/>
              <a:gd name="connsiteY16423" fmla="*/ 1136916 h 6679095"/>
              <a:gd name="connsiteX16424" fmla="*/ 5445502 w 11737975"/>
              <a:gd name="connsiteY16424" fmla="*/ 1121682 h 6679095"/>
              <a:gd name="connsiteX16425" fmla="*/ 5423439 w 11737975"/>
              <a:gd name="connsiteY16425" fmla="*/ 1125426 h 6679095"/>
              <a:gd name="connsiteX16426" fmla="*/ 5419843 w 11737975"/>
              <a:gd name="connsiteY16426" fmla="*/ 1130070 h 6679095"/>
              <a:gd name="connsiteX16427" fmla="*/ 5449424 w 11737975"/>
              <a:gd name="connsiteY16427" fmla="*/ 1181322 h 6679095"/>
              <a:gd name="connsiteX16428" fmla="*/ 5483489 w 11737975"/>
              <a:gd name="connsiteY16428" fmla="*/ 1176859 h 6679095"/>
              <a:gd name="connsiteX16429" fmla="*/ 5445502 w 11737975"/>
              <a:gd name="connsiteY16429" fmla="*/ 1121682 h 6679095"/>
              <a:gd name="connsiteX16430" fmla="*/ 5379941 w 11737975"/>
              <a:gd name="connsiteY16430" fmla="*/ 1121456 h 6679095"/>
              <a:gd name="connsiteX16431" fmla="*/ 5372607 w 11737975"/>
              <a:gd name="connsiteY16431" fmla="*/ 1125199 h 6679095"/>
              <a:gd name="connsiteX16432" fmla="*/ 5374615 w 11737975"/>
              <a:gd name="connsiteY16432" fmla="*/ 1136732 h 6679095"/>
              <a:gd name="connsiteX16433" fmla="*/ 5378249 w 11737975"/>
              <a:gd name="connsiteY16433" fmla="*/ 1138647 h 6679095"/>
              <a:gd name="connsiteX16434" fmla="*/ 5379941 w 11737975"/>
              <a:gd name="connsiteY16434" fmla="*/ 1121456 h 6679095"/>
              <a:gd name="connsiteX16435" fmla="*/ 4438581 w 11737975"/>
              <a:gd name="connsiteY16435" fmla="*/ 1119413 h 6679095"/>
              <a:gd name="connsiteX16436" fmla="*/ 4436470 w 11737975"/>
              <a:gd name="connsiteY16436" fmla="*/ 1150903 h 6679095"/>
              <a:gd name="connsiteX16437" fmla="*/ 4442843 w 11737975"/>
              <a:gd name="connsiteY16437" fmla="*/ 1153512 h 6679095"/>
              <a:gd name="connsiteX16438" fmla="*/ 4438581 w 11737975"/>
              <a:gd name="connsiteY16438" fmla="*/ 1119413 h 6679095"/>
              <a:gd name="connsiteX16439" fmla="*/ 5135907 w 11737975"/>
              <a:gd name="connsiteY16439" fmla="*/ 1117420 h 6679095"/>
              <a:gd name="connsiteX16440" fmla="*/ 5126584 w 11737975"/>
              <a:gd name="connsiteY16440" fmla="*/ 1126354 h 6679095"/>
              <a:gd name="connsiteX16441" fmla="*/ 5131923 w 11737975"/>
              <a:gd name="connsiteY16441" fmla="*/ 1158839 h 6679095"/>
              <a:gd name="connsiteX16442" fmla="*/ 5148307 w 11737975"/>
              <a:gd name="connsiteY16442" fmla="*/ 1155541 h 6679095"/>
              <a:gd name="connsiteX16443" fmla="*/ 5135907 w 11737975"/>
              <a:gd name="connsiteY16443" fmla="*/ 1117420 h 6679095"/>
              <a:gd name="connsiteX16444" fmla="*/ 5346754 w 11737975"/>
              <a:gd name="connsiteY16444" fmla="*/ 1116315 h 6679095"/>
              <a:gd name="connsiteX16445" fmla="*/ 5332505 w 11737975"/>
              <a:gd name="connsiteY16445" fmla="*/ 1116974 h 6679095"/>
              <a:gd name="connsiteX16446" fmla="*/ 5311798 w 11737975"/>
              <a:gd name="connsiteY16446" fmla="*/ 1133974 h 6679095"/>
              <a:gd name="connsiteX16447" fmla="*/ 5308462 w 11737975"/>
              <a:gd name="connsiteY16447" fmla="*/ 1147512 h 6679095"/>
              <a:gd name="connsiteX16448" fmla="*/ 5307554 w 11737975"/>
              <a:gd name="connsiteY16448" fmla="*/ 1144788 h 6679095"/>
              <a:gd name="connsiteX16449" fmla="*/ 5302236 w 11737975"/>
              <a:gd name="connsiteY16449" fmla="*/ 1138927 h 6679095"/>
              <a:gd name="connsiteX16450" fmla="*/ 5293645 w 11737975"/>
              <a:gd name="connsiteY16450" fmla="*/ 1141148 h 6679095"/>
              <a:gd name="connsiteX16451" fmla="*/ 5303938 w 11737975"/>
              <a:gd name="connsiteY16451" fmla="*/ 1166938 h 6679095"/>
              <a:gd name="connsiteX16452" fmla="*/ 5310433 w 11737975"/>
              <a:gd name="connsiteY16452" fmla="*/ 1153626 h 6679095"/>
              <a:gd name="connsiteX16453" fmla="*/ 5327956 w 11737975"/>
              <a:gd name="connsiteY16453" fmla="*/ 1144030 h 6679095"/>
              <a:gd name="connsiteX16454" fmla="*/ 5346754 w 11737975"/>
              <a:gd name="connsiteY16454" fmla="*/ 1116315 h 6679095"/>
              <a:gd name="connsiteX16455" fmla="*/ 5086184 w 11737975"/>
              <a:gd name="connsiteY16455" fmla="*/ 1113662 h 6679095"/>
              <a:gd name="connsiteX16456" fmla="*/ 5083256 w 11737975"/>
              <a:gd name="connsiteY16456" fmla="*/ 1114893 h 6679095"/>
              <a:gd name="connsiteX16457" fmla="*/ 5083086 w 11737975"/>
              <a:gd name="connsiteY16457" fmla="*/ 1127933 h 6679095"/>
              <a:gd name="connsiteX16458" fmla="*/ 5086184 w 11737975"/>
              <a:gd name="connsiteY16458" fmla="*/ 1113662 h 6679095"/>
              <a:gd name="connsiteX16459" fmla="*/ 5511855 w 11737975"/>
              <a:gd name="connsiteY16459" fmla="*/ 1110320 h 6679095"/>
              <a:gd name="connsiteX16460" fmla="*/ 5503066 w 11737975"/>
              <a:gd name="connsiteY16460" fmla="*/ 1115595 h 6679095"/>
              <a:gd name="connsiteX16461" fmla="*/ 5498870 w 11737975"/>
              <a:gd name="connsiteY16461" fmla="*/ 1122745 h 6679095"/>
              <a:gd name="connsiteX16462" fmla="*/ 5495239 w 11737975"/>
              <a:gd name="connsiteY16462" fmla="*/ 1126039 h 6679095"/>
              <a:gd name="connsiteX16463" fmla="*/ 5490836 w 11737975"/>
              <a:gd name="connsiteY16463" fmla="*/ 1136459 h 6679095"/>
              <a:gd name="connsiteX16464" fmla="*/ 5496578 w 11737975"/>
              <a:gd name="connsiteY16464" fmla="*/ 1153052 h 6679095"/>
              <a:gd name="connsiteX16465" fmla="*/ 5502362 w 11737975"/>
              <a:gd name="connsiteY16465" fmla="*/ 1143458 h 6679095"/>
              <a:gd name="connsiteX16466" fmla="*/ 5509743 w 11737975"/>
              <a:gd name="connsiteY16466" fmla="*/ 1146134 h 6679095"/>
              <a:gd name="connsiteX16467" fmla="*/ 5524651 w 11737975"/>
              <a:gd name="connsiteY16467" fmla="*/ 1112658 h 6679095"/>
              <a:gd name="connsiteX16468" fmla="*/ 5511855 w 11737975"/>
              <a:gd name="connsiteY16468" fmla="*/ 1110320 h 6679095"/>
              <a:gd name="connsiteX16469" fmla="*/ 5592573 w 11737975"/>
              <a:gd name="connsiteY16469" fmla="*/ 1106598 h 6679095"/>
              <a:gd name="connsiteX16470" fmla="*/ 5573922 w 11737975"/>
              <a:gd name="connsiteY16470" fmla="*/ 1121093 h 6679095"/>
              <a:gd name="connsiteX16471" fmla="*/ 5578951 w 11737975"/>
              <a:gd name="connsiteY16471" fmla="*/ 1133318 h 6679095"/>
              <a:gd name="connsiteX16472" fmla="*/ 5598382 w 11737975"/>
              <a:gd name="connsiteY16472" fmla="*/ 1113991 h 6679095"/>
              <a:gd name="connsiteX16473" fmla="*/ 5592573 w 11737975"/>
              <a:gd name="connsiteY16473" fmla="*/ 1106598 h 6679095"/>
              <a:gd name="connsiteX16474" fmla="*/ 5184698 w 11737975"/>
              <a:gd name="connsiteY16474" fmla="*/ 1106077 h 6679095"/>
              <a:gd name="connsiteX16475" fmla="*/ 5171663 w 11737975"/>
              <a:gd name="connsiteY16475" fmla="*/ 1118824 h 6679095"/>
              <a:gd name="connsiteX16476" fmla="*/ 5171476 w 11737975"/>
              <a:gd name="connsiteY16476" fmla="*/ 1120555 h 6679095"/>
              <a:gd name="connsiteX16477" fmla="*/ 5169202 w 11737975"/>
              <a:gd name="connsiteY16477" fmla="*/ 1120935 h 6679095"/>
              <a:gd name="connsiteX16478" fmla="*/ 5165970 w 11737975"/>
              <a:gd name="connsiteY16478" fmla="*/ 1125091 h 6679095"/>
              <a:gd name="connsiteX16479" fmla="*/ 5161885 w 11737975"/>
              <a:gd name="connsiteY16479" fmla="*/ 1125898 h 6679095"/>
              <a:gd name="connsiteX16480" fmla="*/ 5162561 w 11737975"/>
              <a:gd name="connsiteY16480" fmla="*/ 1129477 h 6679095"/>
              <a:gd name="connsiteX16481" fmla="*/ 5160630 w 11737975"/>
              <a:gd name="connsiteY16481" fmla="*/ 1131961 h 6679095"/>
              <a:gd name="connsiteX16482" fmla="*/ 5160263 w 11737975"/>
              <a:gd name="connsiteY16482" fmla="*/ 1145177 h 6679095"/>
              <a:gd name="connsiteX16483" fmla="*/ 5170085 w 11737975"/>
              <a:gd name="connsiteY16483" fmla="*/ 1150994 h 6679095"/>
              <a:gd name="connsiteX16484" fmla="*/ 5170961 w 11737975"/>
              <a:gd name="connsiteY16484" fmla="*/ 1149490 h 6679095"/>
              <a:gd name="connsiteX16485" fmla="*/ 5176120 w 11737975"/>
              <a:gd name="connsiteY16485" fmla="*/ 1156037 h 6679095"/>
              <a:gd name="connsiteX16486" fmla="*/ 5185841 w 11737975"/>
              <a:gd name="connsiteY16486" fmla="*/ 1143819 h 6679095"/>
              <a:gd name="connsiteX16487" fmla="*/ 5185406 w 11737975"/>
              <a:gd name="connsiteY16487" fmla="*/ 1142850 h 6679095"/>
              <a:gd name="connsiteX16488" fmla="*/ 5195078 w 11737975"/>
              <a:gd name="connsiteY16488" fmla="*/ 1128641 h 6679095"/>
              <a:gd name="connsiteX16489" fmla="*/ 5196221 w 11737975"/>
              <a:gd name="connsiteY16489" fmla="*/ 1106137 h 6679095"/>
              <a:gd name="connsiteX16490" fmla="*/ 5184698 w 11737975"/>
              <a:gd name="connsiteY16490" fmla="*/ 1106077 h 6679095"/>
              <a:gd name="connsiteX16491" fmla="*/ 5024352 w 11737975"/>
              <a:gd name="connsiteY16491" fmla="*/ 1103247 h 6679095"/>
              <a:gd name="connsiteX16492" fmla="*/ 5023494 w 11737975"/>
              <a:gd name="connsiteY16492" fmla="*/ 1108262 h 6679095"/>
              <a:gd name="connsiteX16493" fmla="*/ 5029539 w 11737975"/>
              <a:gd name="connsiteY16493" fmla="*/ 1109255 h 6679095"/>
              <a:gd name="connsiteX16494" fmla="*/ 5028781 w 11737975"/>
              <a:gd name="connsiteY16494" fmla="*/ 1103468 h 6679095"/>
              <a:gd name="connsiteX16495" fmla="*/ 5024352 w 11737975"/>
              <a:gd name="connsiteY16495" fmla="*/ 1103247 h 6679095"/>
              <a:gd name="connsiteX16496" fmla="*/ 5217002 w 11737975"/>
              <a:gd name="connsiteY16496" fmla="*/ 1102640 h 6679095"/>
              <a:gd name="connsiteX16497" fmla="*/ 5211116 w 11737975"/>
              <a:gd name="connsiteY16497" fmla="*/ 1118736 h 6679095"/>
              <a:gd name="connsiteX16498" fmla="*/ 5213899 w 11737975"/>
              <a:gd name="connsiteY16498" fmla="*/ 1138007 h 6679095"/>
              <a:gd name="connsiteX16499" fmla="*/ 5224001 w 11737975"/>
              <a:gd name="connsiteY16499" fmla="*/ 1143950 h 6679095"/>
              <a:gd name="connsiteX16500" fmla="*/ 5217002 w 11737975"/>
              <a:gd name="connsiteY16500" fmla="*/ 1102640 h 6679095"/>
              <a:gd name="connsiteX16501" fmla="*/ 5423018 w 11737975"/>
              <a:gd name="connsiteY16501" fmla="*/ 1096808 h 6679095"/>
              <a:gd name="connsiteX16502" fmla="*/ 5415322 w 11737975"/>
              <a:gd name="connsiteY16502" fmla="*/ 1098432 h 6679095"/>
              <a:gd name="connsiteX16503" fmla="*/ 5408595 w 11737975"/>
              <a:gd name="connsiteY16503" fmla="*/ 1120782 h 6679095"/>
              <a:gd name="connsiteX16504" fmla="*/ 5418444 w 11737975"/>
              <a:gd name="connsiteY16504" fmla="*/ 1125602 h 6679095"/>
              <a:gd name="connsiteX16505" fmla="*/ 5423018 w 11737975"/>
              <a:gd name="connsiteY16505" fmla="*/ 1096808 h 6679095"/>
              <a:gd name="connsiteX16506" fmla="*/ 5564872 w 11737975"/>
              <a:gd name="connsiteY16506" fmla="*/ 1089884 h 6679095"/>
              <a:gd name="connsiteX16507" fmla="*/ 5552126 w 11737975"/>
              <a:gd name="connsiteY16507" fmla="*/ 1091876 h 6679095"/>
              <a:gd name="connsiteX16508" fmla="*/ 5550149 w 11737975"/>
              <a:gd name="connsiteY16508" fmla="*/ 1124364 h 6679095"/>
              <a:gd name="connsiteX16509" fmla="*/ 5564872 w 11737975"/>
              <a:gd name="connsiteY16509" fmla="*/ 1089884 h 6679095"/>
              <a:gd name="connsiteX16510" fmla="*/ 5718942 w 11737975"/>
              <a:gd name="connsiteY16510" fmla="*/ 1070927 h 6679095"/>
              <a:gd name="connsiteX16511" fmla="*/ 5701575 w 11737975"/>
              <a:gd name="connsiteY16511" fmla="*/ 1072519 h 6679095"/>
              <a:gd name="connsiteX16512" fmla="*/ 5687394 w 11737975"/>
              <a:gd name="connsiteY16512" fmla="*/ 1081757 h 6679095"/>
              <a:gd name="connsiteX16513" fmla="*/ 5663218 w 11737975"/>
              <a:gd name="connsiteY16513" fmla="*/ 1109883 h 6679095"/>
              <a:gd name="connsiteX16514" fmla="*/ 5679668 w 11737975"/>
              <a:gd name="connsiteY16514" fmla="*/ 1105864 h 6679095"/>
              <a:gd name="connsiteX16515" fmla="*/ 5718942 w 11737975"/>
              <a:gd name="connsiteY16515" fmla="*/ 1070927 h 6679095"/>
              <a:gd name="connsiteX16516" fmla="*/ 5330511 w 11737975"/>
              <a:gd name="connsiteY16516" fmla="*/ 1066053 h 6679095"/>
              <a:gd name="connsiteX16517" fmla="*/ 5320444 w 11737975"/>
              <a:gd name="connsiteY16517" fmla="*/ 1089937 h 6679095"/>
              <a:gd name="connsiteX16518" fmla="*/ 5299764 w 11737975"/>
              <a:gd name="connsiteY16518" fmla="*/ 1084203 h 6679095"/>
              <a:gd name="connsiteX16519" fmla="*/ 5304779 w 11737975"/>
              <a:gd name="connsiteY16519" fmla="*/ 1094370 h 6679095"/>
              <a:gd name="connsiteX16520" fmla="*/ 5332904 w 11737975"/>
              <a:gd name="connsiteY16520" fmla="*/ 1112967 h 6679095"/>
              <a:gd name="connsiteX16521" fmla="*/ 5328503 w 11737975"/>
              <a:gd name="connsiteY16521" fmla="*/ 1097333 h 6679095"/>
              <a:gd name="connsiteX16522" fmla="*/ 5330511 w 11737975"/>
              <a:gd name="connsiteY16522" fmla="*/ 1066053 h 6679095"/>
              <a:gd name="connsiteX16523" fmla="*/ 4992363 w 11737975"/>
              <a:gd name="connsiteY16523" fmla="*/ 1065715 h 6679095"/>
              <a:gd name="connsiteX16524" fmla="*/ 4988701 w 11737975"/>
              <a:gd name="connsiteY16524" fmla="*/ 1076989 h 6679095"/>
              <a:gd name="connsiteX16525" fmla="*/ 4991499 w 11737975"/>
              <a:gd name="connsiteY16525" fmla="*/ 1082700 h 6679095"/>
              <a:gd name="connsiteX16526" fmla="*/ 5003220 w 11737975"/>
              <a:gd name="connsiteY16526" fmla="*/ 1070789 h 6679095"/>
              <a:gd name="connsiteX16527" fmla="*/ 4992363 w 11737975"/>
              <a:gd name="connsiteY16527" fmla="*/ 1065715 h 6679095"/>
              <a:gd name="connsiteX16528" fmla="*/ 4277743 w 11737975"/>
              <a:gd name="connsiteY16528" fmla="*/ 1064406 h 6679095"/>
              <a:gd name="connsiteX16529" fmla="*/ 4267073 w 11737975"/>
              <a:gd name="connsiteY16529" fmla="*/ 1065543 h 6679095"/>
              <a:gd name="connsiteX16530" fmla="*/ 4267761 w 11737975"/>
              <a:gd name="connsiteY16530" fmla="*/ 1080860 h 6679095"/>
              <a:gd name="connsiteX16531" fmla="*/ 4276980 w 11737975"/>
              <a:gd name="connsiteY16531" fmla="*/ 1089404 h 6679095"/>
              <a:gd name="connsiteX16532" fmla="*/ 4286847 w 11737975"/>
              <a:gd name="connsiteY16532" fmla="*/ 1070619 h 6679095"/>
              <a:gd name="connsiteX16533" fmla="*/ 4277743 w 11737975"/>
              <a:gd name="connsiteY16533" fmla="*/ 1064406 h 6679095"/>
              <a:gd name="connsiteX16534" fmla="*/ 4303830 w 11737975"/>
              <a:gd name="connsiteY16534" fmla="*/ 1062530 h 6679095"/>
              <a:gd name="connsiteX16535" fmla="*/ 4296703 w 11737975"/>
              <a:gd name="connsiteY16535" fmla="*/ 1076655 h 6679095"/>
              <a:gd name="connsiteX16536" fmla="*/ 4295813 w 11737975"/>
              <a:gd name="connsiteY16536" fmla="*/ 1092447 h 6679095"/>
              <a:gd name="connsiteX16537" fmla="*/ 4298931 w 11737975"/>
              <a:gd name="connsiteY16537" fmla="*/ 1093282 h 6679095"/>
              <a:gd name="connsiteX16538" fmla="*/ 4306057 w 11737975"/>
              <a:gd name="connsiteY16538" fmla="*/ 1079160 h 6679095"/>
              <a:gd name="connsiteX16539" fmla="*/ 4306947 w 11737975"/>
              <a:gd name="connsiteY16539" fmla="*/ 1063366 h 6679095"/>
              <a:gd name="connsiteX16540" fmla="*/ 4303830 w 11737975"/>
              <a:gd name="connsiteY16540" fmla="*/ 1062530 h 6679095"/>
              <a:gd name="connsiteX16541" fmla="*/ 5530110 w 11737975"/>
              <a:gd name="connsiteY16541" fmla="*/ 1059840 h 6679095"/>
              <a:gd name="connsiteX16542" fmla="*/ 5524432 w 11737975"/>
              <a:gd name="connsiteY16542" fmla="*/ 1063758 h 6679095"/>
              <a:gd name="connsiteX16543" fmla="*/ 5522855 w 11737975"/>
              <a:gd name="connsiteY16543" fmla="*/ 1071949 h 6679095"/>
              <a:gd name="connsiteX16544" fmla="*/ 5523972 w 11737975"/>
              <a:gd name="connsiteY16544" fmla="*/ 1073314 h 6679095"/>
              <a:gd name="connsiteX16545" fmla="*/ 5515592 w 11737975"/>
              <a:gd name="connsiteY16545" fmla="*/ 1084169 h 6679095"/>
              <a:gd name="connsiteX16546" fmla="*/ 5515113 w 11737975"/>
              <a:gd name="connsiteY16546" fmla="*/ 1084296 h 6679095"/>
              <a:gd name="connsiteX16547" fmla="*/ 5503625 w 11737975"/>
              <a:gd name="connsiteY16547" fmla="*/ 1097990 h 6679095"/>
              <a:gd name="connsiteX16548" fmla="*/ 5503395 w 11737975"/>
              <a:gd name="connsiteY16548" fmla="*/ 1092786 h 6679095"/>
              <a:gd name="connsiteX16549" fmla="*/ 5491542 w 11737975"/>
              <a:gd name="connsiteY16549" fmla="*/ 1090372 h 6679095"/>
              <a:gd name="connsiteX16550" fmla="*/ 5483294 w 11737975"/>
              <a:gd name="connsiteY16550" fmla="*/ 1098573 h 6679095"/>
              <a:gd name="connsiteX16551" fmla="*/ 5484136 w 11737975"/>
              <a:gd name="connsiteY16551" fmla="*/ 1107061 h 6679095"/>
              <a:gd name="connsiteX16552" fmla="*/ 5494201 w 11737975"/>
              <a:gd name="connsiteY16552" fmla="*/ 1110335 h 6679095"/>
              <a:gd name="connsiteX16553" fmla="*/ 5502503 w 11737975"/>
              <a:gd name="connsiteY16553" fmla="*/ 1106002 h 6679095"/>
              <a:gd name="connsiteX16554" fmla="*/ 5501851 w 11737975"/>
              <a:gd name="connsiteY16554" fmla="*/ 1113919 h 6679095"/>
              <a:gd name="connsiteX16555" fmla="*/ 5514740 w 11737975"/>
              <a:gd name="connsiteY16555" fmla="*/ 1103143 h 6679095"/>
              <a:gd name="connsiteX16556" fmla="*/ 5517198 w 11737975"/>
              <a:gd name="connsiteY16556" fmla="*/ 1106229 h 6679095"/>
              <a:gd name="connsiteX16557" fmla="*/ 5536128 w 11737975"/>
              <a:gd name="connsiteY16557" fmla="*/ 1074996 h 6679095"/>
              <a:gd name="connsiteX16558" fmla="*/ 5530742 w 11737975"/>
              <a:gd name="connsiteY16558" fmla="*/ 1074120 h 6679095"/>
              <a:gd name="connsiteX16559" fmla="*/ 5532549 w 11737975"/>
              <a:gd name="connsiteY16559" fmla="*/ 1070880 h 6679095"/>
              <a:gd name="connsiteX16560" fmla="*/ 5530110 w 11737975"/>
              <a:gd name="connsiteY16560" fmla="*/ 1059840 h 6679095"/>
              <a:gd name="connsiteX16561" fmla="*/ 5114333 w 11737975"/>
              <a:gd name="connsiteY16561" fmla="*/ 1055476 h 6679095"/>
              <a:gd name="connsiteX16562" fmla="*/ 5112614 w 11737975"/>
              <a:gd name="connsiteY16562" fmla="*/ 1067787 h 6679095"/>
              <a:gd name="connsiteX16563" fmla="*/ 5114680 w 11737975"/>
              <a:gd name="connsiteY16563" fmla="*/ 1082754 h 6679095"/>
              <a:gd name="connsiteX16564" fmla="*/ 5130214 w 11737975"/>
              <a:gd name="connsiteY16564" fmla="*/ 1083011 h 6679095"/>
              <a:gd name="connsiteX16565" fmla="*/ 5114333 w 11737975"/>
              <a:gd name="connsiteY16565" fmla="*/ 1055476 h 6679095"/>
              <a:gd name="connsiteX16566" fmla="*/ 5450066 w 11737975"/>
              <a:gd name="connsiteY16566" fmla="*/ 1046257 h 6679095"/>
              <a:gd name="connsiteX16567" fmla="*/ 5437438 w 11737975"/>
              <a:gd name="connsiteY16567" fmla="*/ 1080653 h 6679095"/>
              <a:gd name="connsiteX16568" fmla="*/ 5450066 w 11737975"/>
              <a:gd name="connsiteY16568" fmla="*/ 1046257 h 6679095"/>
              <a:gd name="connsiteX16569" fmla="*/ 5626559 w 11737975"/>
              <a:gd name="connsiteY16569" fmla="*/ 1043475 h 6679095"/>
              <a:gd name="connsiteX16570" fmla="*/ 5618395 w 11737975"/>
              <a:gd name="connsiteY16570" fmla="*/ 1043585 h 6679095"/>
              <a:gd name="connsiteX16571" fmla="*/ 5613765 w 11737975"/>
              <a:gd name="connsiteY16571" fmla="*/ 1050233 h 6679095"/>
              <a:gd name="connsiteX16572" fmla="*/ 5615234 w 11737975"/>
              <a:gd name="connsiteY16572" fmla="*/ 1055760 h 6679095"/>
              <a:gd name="connsiteX16573" fmla="*/ 5628260 w 11737975"/>
              <a:gd name="connsiteY16573" fmla="*/ 1051687 h 6679095"/>
              <a:gd name="connsiteX16574" fmla="*/ 5626559 w 11737975"/>
              <a:gd name="connsiteY16574" fmla="*/ 1043475 h 6679095"/>
              <a:gd name="connsiteX16575" fmla="*/ 5594004 w 11737975"/>
              <a:gd name="connsiteY16575" fmla="*/ 1036542 h 6679095"/>
              <a:gd name="connsiteX16576" fmla="*/ 5587559 w 11737975"/>
              <a:gd name="connsiteY16576" fmla="*/ 1043575 h 6679095"/>
              <a:gd name="connsiteX16577" fmla="*/ 5592561 w 11737975"/>
              <a:gd name="connsiteY16577" fmla="*/ 1054431 h 6679095"/>
              <a:gd name="connsiteX16578" fmla="*/ 5594004 w 11737975"/>
              <a:gd name="connsiteY16578" fmla="*/ 1036542 h 6679095"/>
              <a:gd name="connsiteX16579" fmla="*/ 4996738 w 11737975"/>
              <a:gd name="connsiteY16579" fmla="*/ 1036229 h 6679095"/>
              <a:gd name="connsiteX16580" fmla="*/ 4992614 w 11737975"/>
              <a:gd name="connsiteY16580" fmla="*/ 1036977 h 6679095"/>
              <a:gd name="connsiteX16581" fmla="*/ 4988577 w 11737975"/>
              <a:gd name="connsiteY16581" fmla="*/ 1051232 h 6679095"/>
              <a:gd name="connsiteX16582" fmla="*/ 4999029 w 11737975"/>
              <a:gd name="connsiteY16582" fmla="*/ 1051344 h 6679095"/>
              <a:gd name="connsiteX16583" fmla="*/ 4996738 w 11737975"/>
              <a:gd name="connsiteY16583" fmla="*/ 1036229 h 6679095"/>
              <a:gd name="connsiteX16584" fmla="*/ 5139778 w 11737975"/>
              <a:gd name="connsiteY16584" fmla="*/ 1033157 h 6679095"/>
              <a:gd name="connsiteX16585" fmla="*/ 5144931 w 11737975"/>
              <a:gd name="connsiteY16585" fmla="*/ 1085226 h 6679095"/>
              <a:gd name="connsiteX16586" fmla="*/ 5139778 w 11737975"/>
              <a:gd name="connsiteY16586" fmla="*/ 1033157 h 6679095"/>
              <a:gd name="connsiteX16587" fmla="*/ 5069400 w 11737975"/>
              <a:gd name="connsiteY16587" fmla="*/ 1032326 h 6679095"/>
              <a:gd name="connsiteX16588" fmla="*/ 5049270 w 11737975"/>
              <a:gd name="connsiteY16588" fmla="*/ 1063850 h 6679095"/>
              <a:gd name="connsiteX16589" fmla="*/ 5020652 w 11737975"/>
              <a:gd name="connsiteY16589" fmla="*/ 1049008 h 6679095"/>
              <a:gd name="connsiteX16590" fmla="*/ 5025550 w 11737975"/>
              <a:gd name="connsiteY16590" fmla="*/ 1065354 h 6679095"/>
              <a:gd name="connsiteX16591" fmla="*/ 5061960 w 11737975"/>
              <a:gd name="connsiteY16591" fmla="*/ 1101227 h 6679095"/>
              <a:gd name="connsiteX16592" fmla="*/ 5059222 w 11737975"/>
              <a:gd name="connsiteY16592" fmla="*/ 1077132 h 6679095"/>
              <a:gd name="connsiteX16593" fmla="*/ 5069400 w 11737975"/>
              <a:gd name="connsiteY16593" fmla="*/ 1032326 h 6679095"/>
              <a:gd name="connsiteX16594" fmla="*/ 5100247 w 11737975"/>
              <a:gd name="connsiteY16594" fmla="*/ 1032013 h 6679095"/>
              <a:gd name="connsiteX16595" fmla="*/ 5094130 w 11737975"/>
              <a:gd name="connsiteY16595" fmla="*/ 1033337 h 6679095"/>
              <a:gd name="connsiteX16596" fmla="*/ 5085721 w 11737975"/>
              <a:gd name="connsiteY16596" fmla="*/ 1050071 h 6679095"/>
              <a:gd name="connsiteX16597" fmla="*/ 5100247 w 11737975"/>
              <a:gd name="connsiteY16597" fmla="*/ 1032013 h 6679095"/>
              <a:gd name="connsiteX16598" fmla="*/ 5084827 w 11737975"/>
              <a:gd name="connsiteY16598" fmla="*/ 1018173 h 6679095"/>
              <a:gd name="connsiteX16599" fmla="*/ 5079941 w 11737975"/>
              <a:gd name="connsiteY16599" fmla="*/ 1020588 h 6679095"/>
              <a:gd name="connsiteX16600" fmla="*/ 5077031 w 11737975"/>
              <a:gd name="connsiteY16600" fmla="*/ 1028509 h 6679095"/>
              <a:gd name="connsiteX16601" fmla="*/ 5084827 w 11737975"/>
              <a:gd name="connsiteY16601" fmla="*/ 1018173 h 6679095"/>
              <a:gd name="connsiteX16602" fmla="*/ 5128604 w 11737975"/>
              <a:gd name="connsiteY16602" fmla="*/ 1012136 h 6679095"/>
              <a:gd name="connsiteX16603" fmla="*/ 5125503 w 11737975"/>
              <a:gd name="connsiteY16603" fmla="*/ 1025421 h 6679095"/>
              <a:gd name="connsiteX16604" fmla="*/ 5129260 w 11737975"/>
              <a:gd name="connsiteY16604" fmla="*/ 1026615 h 6679095"/>
              <a:gd name="connsiteX16605" fmla="*/ 5133536 w 11737975"/>
              <a:gd name="connsiteY16605" fmla="*/ 1012698 h 6679095"/>
              <a:gd name="connsiteX16606" fmla="*/ 5128604 w 11737975"/>
              <a:gd name="connsiteY16606" fmla="*/ 1012136 h 6679095"/>
              <a:gd name="connsiteX16607" fmla="*/ 5003926 w 11737975"/>
              <a:gd name="connsiteY16607" fmla="*/ 1007553 h 6679095"/>
              <a:gd name="connsiteX16608" fmla="*/ 4994120 w 11737975"/>
              <a:gd name="connsiteY16608" fmla="*/ 1011607 h 6679095"/>
              <a:gd name="connsiteX16609" fmla="*/ 4975106 w 11737975"/>
              <a:gd name="connsiteY16609" fmla="*/ 1044738 h 6679095"/>
              <a:gd name="connsiteX16610" fmla="*/ 5003416 w 11737975"/>
              <a:gd name="connsiteY16610" fmla="*/ 1017502 h 6679095"/>
              <a:gd name="connsiteX16611" fmla="*/ 5003926 w 11737975"/>
              <a:gd name="connsiteY16611" fmla="*/ 1007553 h 6679095"/>
              <a:gd name="connsiteX16612" fmla="*/ 5263075 w 11737975"/>
              <a:gd name="connsiteY16612" fmla="*/ 1007136 h 6679095"/>
              <a:gd name="connsiteX16613" fmla="*/ 5251967 w 11737975"/>
              <a:gd name="connsiteY16613" fmla="*/ 1018690 h 6679095"/>
              <a:gd name="connsiteX16614" fmla="*/ 5246059 w 11737975"/>
              <a:gd name="connsiteY16614" fmla="*/ 1042317 h 6679095"/>
              <a:gd name="connsiteX16615" fmla="*/ 5229471 w 11737975"/>
              <a:gd name="connsiteY16615" fmla="*/ 1058923 h 6679095"/>
              <a:gd name="connsiteX16616" fmla="*/ 5220862 w 11737975"/>
              <a:gd name="connsiteY16616" fmla="*/ 1087216 h 6679095"/>
              <a:gd name="connsiteX16617" fmla="*/ 5245333 w 11737975"/>
              <a:gd name="connsiteY16617" fmla="*/ 1056683 h 6679095"/>
              <a:gd name="connsiteX16618" fmla="*/ 5245889 w 11737975"/>
              <a:gd name="connsiteY16618" fmla="*/ 1051944 h 6679095"/>
              <a:gd name="connsiteX16619" fmla="*/ 5246967 w 11737975"/>
              <a:gd name="connsiteY16619" fmla="*/ 1058669 h 6679095"/>
              <a:gd name="connsiteX16620" fmla="*/ 5253193 w 11737975"/>
              <a:gd name="connsiteY16620" fmla="*/ 1065710 h 6679095"/>
              <a:gd name="connsiteX16621" fmla="*/ 5263075 w 11737975"/>
              <a:gd name="connsiteY16621" fmla="*/ 1007136 h 6679095"/>
              <a:gd name="connsiteX16622" fmla="*/ 5585027 w 11737975"/>
              <a:gd name="connsiteY16622" fmla="*/ 1002535 h 6679095"/>
              <a:gd name="connsiteX16623" fmla="*/ 5567146 w 11737975"/>
              <a:gd name="connsiteY16623" fmla="*/ 1021582 h 6679095"/>
              <a:gd name="connsiteX16624" fmla="*/ 5570612 w 11737975"/>
              <a:gd name="connsiteY16624" fmla="*/ 1046280 h 6679095"/>
              <a:gd name="connsiteX16625" fmla="*/ 5585027 w 11737975"/>
              <a:gd name="connsiteY16625" fmla="*/ 1002535 h 6679095"/>
              <a:gd name="connsiteX16626" fmla="*/ 5502436 w 11737975"/>
              <a:gd name="connsiteY16626" fmla="*/ 997659 h 6679095"/>
              <a:gd name="connsiteX16627" fmla="*/ 5496454 w 11737975"/>
              <a:gd name="connsiteY16627" fmla="*/ 998195 h 6679095"/>
              <a:gd name="connsiteX16628" fmla="*/ 5494221 w 11737975"/>
              <a:gd name="connsiteY16628" fmla="*/ 1011226 h 6679095"/>
              <a:gd name="connsiteX16629" fmla="*/ 5502436 w 11737975"/>
              <a:gd name="connsiteY16629" fmla="*/ 997659 h 6679095"/>
              <a:gd name="connsiteX16630" fmla="*/ 4952569 w 11737975"/>
              <a:gd name="connsiteY16630" fmla="*/ 991828 h 6679095"/>
              <a:gd name="connsiteX16631" fmla="*/ 4953803 w 11737975"/>
              <a:gd name="connsiteY16631" fmla="*/ 1005925 h 6679095"/>
              <a:gd name="connsiteX16632" fmla="*/ 4963613 w 11737975"/>
              <a:gd name="connsiteY16632" fmla="*/ 1009751 h 6679095"/>
              <a:gd name="connsiteX16633" fmla="*/ 4952569 w 11737975"/>
              <a:gd name="connsiteY16633" fmla="*/ 991828 h 6679095"/>
              <a:gd name="connsiteX16634" fmla="*/ 5325498 w 11737975"/>
              <a:gd name="connsiteY16634" fmla="*/ 986032 h 6679095"/>
              <a:gd name="connsiteX16635" fmla="*/ 5319236 w 11737975"/>
              <a:gd name="connsiteY16635" fmla="*/ 1004254 h 6679095"/>
              <a:gd name="connsiteX16636" fmla="*/ 5334288 w 11737975"/>
              <a:gd name="connsiteY16636" fmla="*/ 987137 h 6679095"/>
              <a:gd name="connsiteX16637" fmla="*/ 5325498 w 11737975"/>
              <a:gd name="connsiteY16637" fmla="*/ 986032 h 6679095"/>
              <a:gd name="connsiteX16638" fmla="*/ 3620495 w 11737975"/>
              <a:gd name="connsiteY16638" fmla="*/ 970283 h 6679095"/>
              <a:gd name="connsiteX16639" fmla="*/ 3625840 w 11737975"/>
              <a:gd name="connsiteY16639" fmla="*/ 987746 h 6679095"/>
              <a:gd name="connsiteX16640" fmla="*/ 3620495 w 11737975"/>
              <a:gd name="connsiteY16640" fmla="*/ 970283 h 6679095"/>
              <a:gd name="connsiteX16641" fmla="*/ 3671699 w 11737975"/>
              <a:gd name="connsiteY16641" fmla="*/ 967969 h 6679095"/>
              <a:gd name="connsiteX16642" fmla="*/ 3666162 w 11737975"/>
              <a:gd name="connsiteY16642" fmla="*/ 982520 h 6679095"/>
              <a:gd name="connsiteX16643" fmla="*/ 3663683 w 11737975"/>
              <a:gd name="connsiteY16643" fmla="*/ 997886 h 6679095"/>
              <a:gd name="connsiteX16644" fmla="*/ 3680495 w 11737975"/>
              <a:gd name="connsiteY16644" fmla="*/ 1002391 h 6679095"/>
              <a:gd name="connsiteX16645" fmla="*/ 3691194 w 11737975"/>
              <a:gd name="connsiteY16645" fmla="*/ 1005258 h 6679095"/>
              <a:gd name="connsiteX16646" fmla="*/ 3701893 w 11737975"/>
              <a:gd name="connsiteY16646" fmla="*/ 1008125 h 6679095"/>
              <a:gd name="connsiteX16647" fmla="*/ 3707427 w 11737975"/>
              <a:gd name="connsiteY16647" fmla="*/ 993576 h 6679095"/>
              <a:gd name="connsiteX16648" fmla="*/ 3709910 w 11737975"/>
              <a:gd name="connsiteY16648" fmla="*/ 978208 h 6679095"/>
              <a:gd name="connsiteX16649" fmla="*/ 3688511 w 11737975"/>
              <a:gd name="connsiteY16649" fmla="*/ 972474 h 6679095"/>
              <a:gd name="connsiteX16650" fmla="*/ 3671699 w 11737975"/>
              <a:gd name="connsiteY16650" fmla="*/ 967969 h 6679095"/>
              <a:gd name="connsiteX16651" fmla="*/ 2277742 w 11737975"/>
              <a:gd name="connsiteY16651" fmla="*/ 966603 h 6679095"/>
              <a:gd name="connsiteX16652" fmla="*/ 2279259 w 11737975"/>
              <a:gd name="connsiteY16652" fmla="*/ 967010 h 6679095"/>
              <a:gd name="connsiteX16653" fmla="*/ 2279072 w 11737975"/>
              <a:gd name="connsiteY16653" fmla="*/ 967488 h 6679095"/>
              <a:gd name="connsiteX16654" fmla="*/ 5264444 w 11737975"/>
              <a:gd name="connsiteY16654" fmla="*/ 964605 h 6679095"/>
              <a:gd name="connsiteX16655" fmla="*/ 5257575 w 11737975"/>
              <a:gd name="connsiteY16655" fmla="*/ 966082 h 6679095"/>
              <a:gd name="connsiteX16656" fmla="*/ 5258722 w 11737975"/>
              <a:gd name="connsiteY16656" fmla="*/ 974584 h 6679095"/>
              <a:gd name="connsiteX16657" fmla="*/ 5270614 w 11737975"/>
              <a:gd name="connsiteY16657" fmla="*/ 967501 h 6679095"/>
              <a:gd name="connsiteX16658" fmla="*/ 5264444 w 11737975"/>
              <a:gd name="connsiteY16658" fmla="*/ 964605 h 6679095"/>
              <a:gd name="connsiteX16659" fmla="*/ 3809205 w 11737975"/>
              <a:gd name="connsiteY16659" fmla="*/ 957051 h 6679095"/>
              <a:gd name="connsiteX16660" fmla="*/ 3784117 w 11737975"/>
              <a:gd name="connsiteY16660" fmla="*/ 968700 h 6679095"/>
              <a:gd name="connsiteX16661" fmla="*/ 3747681 w 11737975"/>
              <a:gd name="connsiteY16661" fmla="*/ 958937 h 6679095"/>
              <a:gd name="connsiteX16662" fmla="*/ 3740971 w 11737975"/>
              <a:gd name="connsiteY16662" fmla="*/ 971833 h 6679095"/>
              <a:gd name="connsiteX16663" fmla="*/ 3740332 w 11737975"/>
              <a:gd name="connsiteY16663" fmla="*/ 986360 h 6679095"/>
              <a:gd name="connsiteX16664" fmla="*/ 3747923 w 11737975"/>
              <a:gd name="connsiteY16664" fmla="*/ 988393 h 6679095"/>
              <a:gd name="connsiteX16665" fmla="*/ 3780443 w 11737975"/>
              <a:gd name="connsiteY16665" fmla="*/ 982409 h 6679095"/>
              <a:gd name="connsiteX16666" fmla="*/ 3821434 w 11737975"/>
              <a:gd name="connsiteY16666" fmla="*/ 993392 h 6679095"/>
              <a:gd name="connsiteX16667" fmla="*/ 3826627 w 11737975"/>
              <a:gd name="connsiteY16667" fmla="*/ 980090 h 6679095"/>
              <a:gd name="connsiteX16668" fmla="*/ 3828784 w 11737975"/>
              <a:gd name="connsiteY16668" fmla="*/ 965969 h 6679095"/>
              <a:gd name="connsiteX16669" fmla="*/ 3820028 w 11737975"/>
              <a:gd name="connsiteY16669" fmla="*/ 957653 h 6679095"/>
              <a:gd name="connsiteX16670" fmla="*/ 3809205 w 11737975"/>
              <a:gd name="connsiteY16670" fmla="*/ 957051 h 6679095"/>
              <a:gd name="connsiteX16671" fmla="*/ 5158361 w 11737975"/>
              <a:gd name="connsiteY16671" fmla="*/ 955771 h 6679095"/>
              <a:gd name="connsiteX16672" fmla="*/ 5163254 w 11737975"/>
              <a:gd name="connsiteY16672" fmla="*/ 975149 h 6679095"/>
              <a:gd name="connsiteX16673" fmla="*/ 5172464 w 11737975"/>
              <a:gd name="connsiteY16673" fmla="*/ 989354 h 6679095"/>
              <a:gd name="connsiteX16674" fmla="*/ 5158361 w 11737975"/>
              <a:gd name="connsiteY16674" fmla="*/ 955771 h 6679095"/>
              <a:gd name="connsiteX16675" fmla="*/ 3653428 w 11737975"/>
              <a:gd name="connsiteY16675" fmla="*/ 952386 h 6679095"/>
              <a:gd name="connsiteX16676" fmla="*/ 3648371 w 11737975"/>
              <a:gd name="connsiteY16676" fmla="*/ 965283 h 6679095"/>
              <a:gd name="connsiteX16677" fmla="*/ 3646301 w 11737975"/>
              <a:gd name="connsiteY16677" fmla="*/ 978980 h 6679095"/>
              <a:gd name="connsiteX16678" fmla="*/ 3652275 w 11737975"/>
              <a:gd name="connsiteY16678" fmla="*/ 980580 h 6679095"/>
              <a:gd name="connsiteX16679" fmla="*/ 3650207 w 11737975"/>
              <a:gd name="connsiteY16679" fmla="*/ 994275 h 6679095"/>
              <a:gd name="connsiteX16680" fmla="*/ 3653769 w 11737975"/>
              <a:gd name="connsiteY16680" fmla="*/ 980980 h 6679095"/>
              <a:gd name="connsiteX16681" fmla="*/ 3657332 w 11737975"/>
              <a:gd name="connsiteY16681" fmla="*/ 967684 h 6679095"/>
              <a:gd name="connsiteX16682" fmla="*/ 3653428 w 11737975"/>
              <a:gd name="connsiteY16682" fmla="*/ 952386 h 6679095"/>
              <a:gd name="connsiteX16683" fmla="*/ 4968923 w 11737975"/>
              <a:gd name="connsiteY16683" fmla="*/ 950609 h 6679095"/>
              <a:gd name="connsiteX16684" fmla="*/ 4962261 w 11737975"/>
              <a:gd name="connsiteY16684" fmla="*/ 955221 h 6679095"/>
              <a:gd name="connsiteX16685" fmla="*/ 4961791 w 11737975"/>
              <a:gd name="connsiteY16685" fmla="*/ 954624 h 6679095"/>
              <a:gd name="connsiteX16686" fmla="*/ 4950930 w 11737975"/>
              <a:gd name="connsiteY16686" fmla="*/ 953087 h 6679095"/>
              <a:gd name="connsiteX16687" fmla="*/ 4944070 w 11737975"/>
              <a:gd name="connsiteY16687" fmla="*/ 958014 h 6679095"/>
              <a:gd name="connsiteX16688" fmla="*/ 4960438 w 11737975"/>
              <a:gd name="connsiteY16688" fmla="*/ 973195 h 6679095"/>
              <a:gd name="connsiteX16689" fmla="*/ 4962753 w 11737975"/>
              <a:gd name="connsiteY16689" fmla="*/ 967449 h 6679095"/>
              <a:gd name="connsiteX16690" fmla="*/ 4970945 w 11737975"/>
              <a:gd name="connsiteY16690" fmla="*/ 972750 h 6679095"/>
              <a:gd name="connsiteX16691" fmla="*/ 4968923 w 11737975"/>
              <a:gd name="connsiteY16691" fmla="*/ 950609 h 6679095"/>
              <a:gd name="connsiteX16692" fmla="*/ 5609428 w 11737975"/>
              <a:gd name="connsiteY16692" fmla="*/ 950436 h 6679095"/>
              <a:gd name="connsiteX16693" fmla="*/ 5594482 w 11737975"/>
              <a:gd name="connsiteY16693" fmla="*/ 980484 h 6679095"/>
              <a:gd name="connsiteX16694" fmla="*/ 5609428 w 11737975"/>
              <a:gd name="connsiteY16694" fmla="*/ 950436 h 6679095"/>
              <a:gd name="connsiteX16695" fmla="*/ 5036911 w 11737975"/>
              <a:gd name="connsiteY16695" fmla="*/ 949769 h 6679095"/>
              <a:gd name="connsiteX16696" fmla="*/ 5030279 w 11737975"/>
              <a:gd name="connsiteY16696" fmla="*/ 951659 h 6679095"/>
              <a:gd name="connsiteX16697" fmla="*/ 5024972 w 11737975"/>
              <a:gd name="connsiteY16697" fmla="*/ 975357 h 6679095"/>
              <a:gd name="connsiteX16698" fmla="*/ 5036911 w 11737975"/>
              <a:gd name="connsiteY16698" fmla="*/ 949769 h 6679095"/>
              <a:gd name="connsiteX16699" fmla="*/ 4319556 w 11737975"/>
              <a:gd name="connsiteY16699" fmla="*/ 949171 h 6679095"/>
              <a:gd name="connsiteX16700" fmla="*/ 4315856 w 11737975"/>
              <a:gd name="connsiteY16700" fmla="*/ 962979 h 6679095"/>
              <a:gd name="connsiteX16701" fmla="*/ 4305419 w 11737975"/>
              <a:gd name="connsiteY16701" fmla="*/ 989783 h 6679095"/>
              <a:gd name="connsiteX16702" fmla="*/ 4303900 w 11737975"/>
              <a:gd name="connsiteY16702" fmla="*/ 989376 h 6679095"/>
              <a:gd name="connsiteX16703" fmla="*/ 4302381 w 11737975"/>
              <a:gd name="connsiteY16703" fmla="*/ 988970 h 6679095"/>
              <a:gd name="connsiteX16704" fmla="*/ 4290230 w 11737975"/>
              <a:gd name="connsiteY16704" fmla="*/ 985712 h 6679095"/>
              <a:gd name="connsiteX16705" fmla="*/ 4233364 w 11737975"/>
              <a:gd name="connsiteY16705" fmla="*/ 985276 h 6679095"/>
              <a:gd name="connsiteX16706" fmla="*/ 4234026 w 11737975"/>
              <a:gd name="connsiteY16706" fmla="*/ 970653 h 6679095"/>
              <a:gd name="connsiteX16707" fmla="*/ 4221213 w 11737975"/>
              <a:gd name="connsiteY16707" fmla="*/ 982020 h 6679095"/>
              <a:gd name="connsiteX16708" fmla="*/ 4219693 w 11737975"/>
              <a:gd name="connsiteY16708" fmla="*/ 981611 h 6679095"/>
              <a:gd name="connsiteX16709" fmla="*/ 4203841 w 11737975"/>
              <a:gd name="connsiteY16709" fmla="*/ 992162 h 6679095"/>
              <a:gd name="connsiteX16710" fmla="*/ 4132645 w 11737975"/>
              <a:gd name="connsiteY16710" fmla="*/ 1002684 h 6679095"/>
              <a:gd name="connsiteX16711" fmla="*/ 4112236 w 11737975"/>
              <a:gd name="connsiteY16711" fmla="*/ 1012014 h 6679095"/>
              <a:gd name="connsiteX16712" fmla="*/ 4068185 w 11737975"/>
              <a:gd name="connsiteY16712" fmla="*/ 1000211 h 6679095"/>
              <a:gd name="connsiteX16713" fmla="*/ 4062965 w 11737975"/>
              <a:gd name="connsiteY16713" fmla="*/ 1013614 h 6679095"/>
              <a:gd name="connsiteX16714" fmla="*/ 4060785 w 11737975"/>
              <a:gd name="connsiteY16714" fmla="*/ 1027828 h 6679095"/>
              <a:gd name="connsiteX16715" fmla="*/ 4085088 w 11737975"/>
              <a:gd name="connsiteY16715" fmla="*/ 1034340 h 6679095"/>
              <a:gd name="connsiteX16716" fmla="*/ 4104837 w 11737975"/>
              <a:gd name="connsiteY16716" fmla="*/ 1039632 h 6679095"/>
              <a:gd name="connsiteX16717" fmla="*/ 4126762 w 11737975"/>
              <a:gd name="connsiteY16717" fmla="*/ 1030709 h 6679095"/>
              <a:gd name="connsiteX16718" fmla="*/ 4196443 w 11737975"/>
              <a:gd name="connsiteY16718" fmla="*/ 1019778 h 6679095"/>
              <a:gd name="connsiteX16719" fmla="*/ 4192743 w 11737975"/>
              <a:gd name="connsiteY16719" fmla="*/ 1033586 h 6679095"/>
              <a:gd name="connsiteX16720" fmla="*/ 4192080 w 11737975"/>
              <a:gd name="connsiteY16720" fmla="*/ 1048210 h 6679095"/>
              <a:gd name="connsiteX16721" fmla="*/ 4188379 w 11737975"/>
              <a:gd name="connsiteY16721" fmla="*/ 1062018 h 6679095"/>
              <a:gd name="connsiteX16722" fmla="*/ 4191418 w 11737975"/>
              <a:gd name="connsiteY16722" fmla="*/ 1062831 h 6679095"/>
              <a:gd name="connsiteX16723" fmla="*/ 4198155 w 11737975"/>
              <a:gd name="connsiteY16723" fmla="*/ 1049838 h 6679095"/>
              <a:gd name="connsiteX16724" fmla="*/ 4199675 w 11737975"/>
              <a:gd name="connsiteY16724" fmla="*/ 1050245 h 6679095"/>
              <a:gd name="connsiteX16725" fmla="*/ 4201194 w 11737975"/>
              <a:gd name="connsiteY16725" fmla="*/ 1050651 h 6679095"/>
              <a:gd name="connsiteX16726" fmla="*/ 4204895 w 11737975"/>
              <a:gd name="connsiteY16726" fmla="*/ 1036842 h 6679095"/>
              <a:gd name="connsiteX16727" fmla="*/ 4210115 w 11737975"/>
              <a:gd name="connsiteY16727" fmla="*/ 1023441 h 6679095"/>
              <a:gd name="connsiteX16728" fmla="*/ 4224445 w 11737975"/>
              <a:gd name="connsiteY16728" fmla="*/ 1012483 h 6679095"/>
              <a:gd name="connsiteX16729" fmla="*/ 4234417 w 11737975"/>
              <a:gd name="connsiteY16729" fmla="*/ 1029953 h 6679095"/>
              <a:gd name="connsiteX16730" fmla="*/ 4225498 w 11737975"/>
              <a:gd name="connsiteY16730" fmla="*/ 1057164 h 6679095"/>
              <a:gd name="connsiteX16731" fmla="*/ 4227017 w 11737975"/>
              <a:gd name="connsiteY16731" fmla="*/ 1057570 h 6679095"/>
              <a:gd name="connsiteX16732" fmla="*/ 4228536 w 11737975"/>
              <a:gd name="connsiteY16732" fmla="*/ 1057978 h 6679095"/>
              <a:gd name="connsiteX16733" fmla="*/ 4235274 w 11737975"/>
              <a:gd name="connsiteY16733" fmla="*/ 1044982 h 6679095"/>
              <a:gd name="connsiteX16734" fmla="*/ 4236130 w 11737975"/>
              <a:gd name="connsiteY16734" fmla="*/ 1060013 h 6679095"/>
              <a:gd name="connsiteX16735" fmla="*/ 4247426 w 11737975"/>
              <a:gd name="connsiteY16735" fmla="*/ 1048238 h 6679095"/>
              <a:gd name="connsiteX16736" fmla="*/ 4253502 w 11737975"/>
              <a:gd name="connsiteY16736" fmla="*/ 1049866 h 6679095"/>
              <a:gd name="connsiteX16737" fmla="*/ 4259382 w 11737975"/>
              <a:gd name="connsiteY16737" fmla="*/ 1021843 h 6679095"/>
              <a:gd name="connsiteX16738" fmla="*/ 4281310 w 11737975"/>
              <a:gd name="connsiteY16738" fmla="*/ 1012921 h 6679095"/>
              <a:gd name="connsiteX16739" fmla="*/ 4285010 w 11737975"/>
              <a:gd name="connsiteY16739" fmla="*/ 999113 h 6679095"/>
              <a:gd name="connsiteX16740" fmla="*/ 4282830 w 11737975"/>
              <a:gd name="connsiteY16740" fmla="*/ 1013328 h 6679095"/>
              <a:gd name="connsiteX16741" fmla="*/ 4298682 w 11737975"/>
              <a:gd name="connsiteY16741" fmla="*/ 1002776 h 6679095"/>
              <a:gd name="connsiteX16742" fmla="*/ 4296499 w 11737975"/>
              <a:gd name="connsiteY16742" fmla="*/ 1016990 h 6679095"/>
              <a:gd name="connsiteX16743" fmla="*/ 4310171 w 11737975"/>
              <a:gd name="connsiteY16743" fmla="*/ 1020654 h 6679095"/>
              <a:gd name="connsiteX16744" fmla="*/ 4311690 w 11737975"/>
              <a:gd name="connsiteY16744" fmla="*/ 1021061 h 6679095"/>
              <a:gd name="connsiteX16745" fmla="*/ 4313210 w 11737975"/>
              <a:gd name="connsiteY16745" fmla="*/ 1021467 h 6679095"/>
              <a:gd name="connsiteX16746" fmla="*/ 4334941 w 11737975"/>
              <a:gd name="connsiteY16746" fmla="*/ 982894 h 6679095"/>
              <a:gd name="connsiteX16747" fmla="*/ 4324309 w 11737975"/>
              <a:gd name="connsiteY16747" fmla="*/ 980045 h 6679095"/>
              <a:gd name="connsiteX16748" fmla="*/ 4319090 w 11737975"/>
              <a:gd name="connsiteY16748" fmla="*/ 993446 h 6679095"/>
              <a:gd name="connsiteX16749" fmla="*/ 4317570 w 11737975"/>
              <a:gd name="connsiteY16749" fmla="*/ 993039 h 6679095"/>
              <a:gd name="connsiteX16750" fmla="*/ 4319556 w 11737975"/>
              <a:gd name="connsiteY16750" fmla="*/ 949171 h 6679095"/>
              <a:gd name="connsiteX16751" fmla="*/ 4471760 w 11737975"/>
              <a:gd name="connsiteY16751" fmla="*/ 947959 h 6679095"/>
              <a:gd name="connsiteX16752" fmla="*/ 4476554 w 11737975"/>
              <a:gd name="connsiteY16752" fmla="*/ 952284 h 6679095"/>
              <a:gd name="connsiteX16753" fmla="*/ 4469347 w 11737975"/>
              <a:gd name="connsiteY16753" fmla="*/ 972556 h 6679095"/>
              <a:gd name="connsiteX16754" fmla="*/ 4450967 w 11737975"/>
              <a:gd name="connsiteY16754" fmla="*/ 986487 h 6679095"/>
              <a:gd name="connsiteX16755" fmla="*/ 4469046 w 11737975"/>
              <a:gd name="connsiteY16755" fmla="*/ 961532 h 6679095"/>
              <a:gd name="connsiteX16756" fmla="*/ 2580522 w 11737975"/>
              <a:gd name="connsiteY16756" fmla="*/ 942799 h 6679095"/>
              <a:gd name="connsiteX16757" fmla="*/ 2576512 w 11737975"/>
              <a:gd name="connsiteY16757" fmla="*/ 957759 h 6679095"/>
              <a:gd name="connsiteX16758" fmla="*/ 2577044 w 11737975"/>
              <a:gd name="connsiteY16758" fmla="*/ 973932 h 6679095"/>
              <a:gd name="connsiteX16759" fmla="*/ 2578558 w 11737975"/>
              <a:gd name="connsiteY16759" fmla="*/ 974338 h 6679095"/>
              <a:gd name="connsiteX16760" fmla="*/ 2582565 w 11737975"/>
              <a:gd name="connsiteY16760" fmla="*/ 959381 h 6679095"/>
              <a:gd name="connsiteX16761" fmla="*/ 2580522 w 11737975"/>
              <a:gd name="connsiteY16761" fmla="*/ 942799 h 6679095"/>
              <a:gd name="connsiteX16762" fmla="*/ 5135876 w 11737975"/>
              <a:gd name="connsiteY16762" fmla="*/ 937250 h 6679095"/>
              <a:gd name="connsiteX16763" fmla="*/ 5131414 w 11737975"/>
              <a:gd name="connsiteY16763" fmla="*/ 971878 h 6679095"/>
              <a:gd name="connsiteX16764" fmla="*/ 5145796 w 11737975"/>
              <a:gd name="connsiteY16764" fmla="*/ 975681 h 6679095"/>
              <a:gd name="connsiteX16765" fmla="*/ 5135876 w 11737975"/>
              <a:gd name="connsiteY16765" fmla="*/ 937250 h 6679095"/>
              <a:gd name="connsiteX16766" fmla="*/ 4998498 w 11737975"/>
              <a:gd name="connsiteY16766" fmla="*/ 933756 h 6679095"/>
              <a:gd name="connsiteX16767" fmla="*/ 4992493 w 11737975"/>
              <a:gd name="connsiteY16767" fmla="*/ 933939 h 6679095"/>
              <a:gd name="connsiteX16768" fmla="*/ 4989165 w 11737975"/>
              <a:gd name="connsiteY16768" fmla="*/ 951028 h 6679095"/>
              <a:gd name="connsiteX16769" fmla="*/ 4996794 w 11737975"/>
              <a:gd name="connsiteY16769" fmla="*/ 953385 h 6679095"/>
              <a:gd name="connsiteX16770" fmla="*/ 4998498 w 11737975"/>
              <a:gd name="connsiteY16770" fmla="*/ 933756 h 6679095"/>
              <a:gd name="connsiteX16771" fmla="*/ 5265917 w 11737975"/>
              <a:gd name="connsiteY16771" fmla="*/ 929225 h 6679095"/>
              <a:gd name="connsiteX16772" fmla="*/ 5259959 w 11737975"/>
              <a:gd name="connsiteY16772" fmla="*/ 930817 h 6679095"/>
              <a:gd name="connsiteX16773" fmla="*/ 5251202 w 11737975"/>
              <a:gd name="connsiteY16773" fmla="*/ 949184 h 6679095"/>
              <a:gd name="connsiteX16774" fmla="*/ 5253177 w 11737975"/>
              <a:gd name="connsiteY16774" fmla="*/ 953653 h 6679095"/>
              <a:gd name="connsiteX16775" fmla="*/ 5268604 w 11737975"/>
              <a:gd name="connsiteY16775" fmla="*/ 931709 h 6679095"/>
              <a:gd name="connsiteX16776" fmla="*/ 5265917 w 11737975"/>
              <a:gd name="connsiteY16776" fmla="*/ 929225 h 6679095"/>
              <a:gd name="connsiteX16777" fmla="*/ 5179035 w 11737975"/>
              <a:gd name="connsiteY16777" fmla="*/ 928106 h 6679095"/>
              <a:gd name="connsiteX16778" fmla="*/ 5171318 w 11737975"/>
              <a:gd name="connsiteY16778" fmla="*/ 934194 h 6679095"/>
              <a:gd name="connsiteX16779" fmla="*/ 5176707 w 11737975"/>
              <a:gd name="connsiteY16779" fmla="*/ 951593 h 6679095"/>
              <a:gd name="connsiteX16780" fmla="*/ 5179035 w 11737975"/>
              <a:gd name="connsiteY16780" fmla="*/ 928106 h 6679095"/>
              <a:gd name="connsiteX16781" fmla="*/ 4579762 w 11737975"/>
              <a:gd name="connsiteY16781" fmla="*/ 925322 h 6679095"/>
              <a:gd name="connsiteX16782" fmla="*/ 4571840 w 11737975"/>
              <a:gd name="connsiteY16782" fmla="*/ 940543 h 6679095"/>
              <a:gd name="connsiteX16783" fmla="*/ 4574564 w 11737975"/>
              <a:gd name="connsiteY16783" fmla="*/ 949720 h 6679095"/>
              <a:gd name="connsiteX16784" fmla="*/ 4594309 w 11737975"/>
              <a:gd name="connsiteY16784" fmla="*/ 936112 h 6679095"/>
              <a:gd name="connsiteX16785" fmla="*/ 4579762 w 11737975"/>
              <a:gd name="connsiteY16785" fmla="*/ 925322 h 6679095"/>
              <a:gd name="connsiteX16786" fmla="*/ 3575062 w 11737975"/>
              <a:gd name="connsiteY16786" fmla="*/ 915354 h 6679095"/>
              <a:gd name="connsiteX16787" fmla="*/ 3572913 w 11737975"/>
              <a:gd name="connsiteY16787" fmla="*/ 929475 h 6679095"/>
              <a:gd name="connsiteX16788" fmla="*/ 3589083 w 11737975"/>
              <a:gd name="connsiteY16788" fmla="*/ 948506 h 6679095"/>
              <a:gd name="connsiteX16789" fmla="*/ 3606157 w 11737975"/>
              <a:gd name="connsiteY16789" fmla="*/ 982473 h 6679095"/>
              <a:gd name="connsiteX16790" fmla="*/ 3607683 w 11737975"/>
              <a:gd name="connsiteY16790" fmla="*/ 982881 h 6679095"/>
              <a:gd name="connsiteX16791" fmla="*/ 3611357 w 11737975"/>
              <a:gd name="connsiteY16791" fmla="*/ 969168 h 6679095"/>
              <a:gd name="connsiteX16792" fmla="*/ 3592756 w 11737975"/>
              <a:gd name="connsiteY16792" fmla="*/ 934792 h 6679095"/>
              <a:gd name="connsiteX16793" fmla="*/ 3576588 w 11737975"/>
              <a:gd name="connsiteY16793" fmla="*/ 915762 h 6679095"/>
              <a:gd name="connsiteX16794" fmla="*/ 3575062 w 11737975"/>
              <a:gd name="connsiteY16794" fmla="*/ 915354 h 6679095"/>
              <a:gd name="connsiteX16795" fmla="*/ 5829262 w 11737975"/>
              <a:gd name="connsiteY16795" fmla="*/ 914529 h 6679095"/>
              <a:gd name="connsiteX16796" fmla="*/ 5788052 w 11737975"/>
              <a:gd name="connsiteY16796" fmla="*/ 956432 h 6679095"/>
              <a:gd name="connsiteX16797" fmla="*/ 5829262 w 11737975"/>
              <a:gd name="connsiteY16797" fmla="*/ 914529 h 6679095"/>
              <a:gd name="connsiteX16798" fmla="*/ 5656726 w 11737975"/>
              <a:gd name="connsiteY16798" fmla="*/ 913496 h 6679095"/>
              <a:gd name="connsiteX16799" fmla="*/ 5649064 w 11737975"/>
              <a:gd name="connsiteY16799" fmla="*/ 922465 h 6679095"/>
              <a:gd name="connsiteX16800" fmla="*/ 5665722 w 11737975"/>
              <a:gd name="connsiteY16800" fmla="*/ 916686 h 6679095"/>
              <a:gd name="connsiteX16801" fmla="*/ 5656726 w 11737975"/>
              <a:gd name="connsiteY16801" fmla="*/ 913496 h 6679095"/>
              <a:gd name="connsiteX16802" fmla="*/ 3544690 w 11737975"/>
              <a:gd name="connsiteY16802" fmla="*/ 907215 h 6679095"/>
              <a:gd name="connsiteX16803" fmla="*/ 3539587 w 11737975"/>
              <a:gd name="connsiteY16803" fmla="*/ 920101 h 6679095"/>
              <a:gd name="connsiteX16804" fmla="*/ 3541126 w 11737975"/>
              <a:gd name="connsiteY16804" fmla="*/ 920515 h 6679095"/>
              <a:gd name="connsiteX16805" fmla="*/ 3543727 w 11737975"/>
              <a:gd name="connsiteY16805" fmla="*/ 935460 h 6679095"/>
              <a:gd name="connsiteX16806" fmla="*/ 3543245 w 11737975"/>
              <a:gd name="connsiteY16806" fmla="*/ 949582 h 6679095"/>
              <a:gd name="connsiteX16807" fmla="*/ 3544786 w 11737975"/>
              <a:gd name="connsiteY16807" fmla="*/ 949994 h 6679095"/>
              <a:gd name="connsiteX16808" fmla="*/ 3554992 w 11737975"/>
              <a:gd name="connsiteY16808" fmla="*/ 924229 h 6679095"/>
              <a:gd name="connsiteX16809" fmla="*/ 3558556 w 11737975"/>
              <a:gd name="connsiteY16809" fmla="*/ 910931 h 6679095"/>
              <a:gd name="connsiteX16810" fmla="*/ 3557014 w 11737975"/>
              <a:gd name="connsiteY16810" fmla="*/ 910517 h 6679095"/>
              <a:gd name="connsiteX16811" fmla="*/ 3555475 w 11737975"/>
              <a:gd name="connsiteY16811" fmla="*/ 910105 h 6679095"/>
              <a:gd name="connsiteX16812" fmla="*/ 3551910 w 11737975"/>
              <a:gd name="connsiteY16812" fmla="*/ 923403 h 6679095"/>
              <a:gd name="connsiteX16813" fmla="*/ 3550369 w 11737975"/>
              <a:gd name="connsiteY16813" fmla="*/ 922990 h 6679095"/>
              <a:gd name="connsiteX16814" fmla="*/ 3548830 w 11737975"/>
              <a:gd name="connsiteY16814" fmla="*/ 922577 h 6679095"/>
              <a:gd name="connsiteX16815" fmla="*/ 3544690 w 11737975"/>
              <a:gd name="connsiteY16815" fmla="*/ 907215 h 6679095"/>
              <a:gd name="connsiteX16816" fmla="*/ 5709728 w 11737975"/>
              <a:gd name="connsiteY16816" fmla="*/ 902009 h 6679095"/>
              <a:gd name="connsiteX16817" fmla="*/ 5705573 w 11737975"/>
              <a:gd name="connsiteY16817" fmla="*/ 909085 h 6679095"/>
              <a:gd name="connsiteX16818" fmla="*/ 5716072 w 11737975"/>
              <a:gd name="connsiteY16818" fmla="*/ 902829 h 6679095"/>
              <a:gd name="connsiteX16819" fmla="*/ 5709728 w 11737975"/>
              <a:gd name="connsiteY16819" fmla="*/ 902009 h 6679095"/>
              <a:gd name="connsiteX16820" fmla="*/ 2349085 w 11737975"/>
              <a:gd name="connsiteY16820" fmla="*/ 898071 h 6679095"/>
              <a:gd name="connsiteX16821" fmla="*/ 2325679 w 11737975"/>
              <a:gd name="connsiteY16821" fmla="*/ 920609 h 6679095"/>
              <a:gd name="connsiteX16822" fmla="*/ 2321046 w 11737975"/>
              <a:gd name="connsiteY16822" fmla="*/ 950098 h 6679095"/>
              <a:gd name="connsiteX16823" fmla="*/ 2319522 w 11737975"/>
              <a:gd name="connsiteY16823" fmla="*/ 949689 h 6679095"/>
              <a:gd name="connsiteX16824" fmla="*/ 2317996 w 11737975"/>
              <a:gd name="connsiteY16824" fmla="*/ 949280 h 6679095"/>
              <a:gd name="connsiteX16825" fmla="*/ 2312630 w 11737975"/>
              <a:gd name="connsiteY16825" fmla="*/ 963207 h 6679095"/>
              <a:gd name="connsiteX16826" fmla="*/ 2314154 w 11737975"/>
              <a:gd name="connsiteY16826" fmla="*/ 963616 h 6679095"/>
              <a:gd name="connsiteX16827" fmla="*/ 2317206 w 11737975"/>
              <a:gd name="connsiteY16827" fmla="*/ 964432 h 6679095"/>
              <a:gd name="connsiteX16828" fmla="*/ 2317149 w 11737975"/>
              <a:gd name="connsiteY16828" fmla="*/ 995146 h 6679095"/>
              <a:gd name="connsiteX16829" fmla="*/ 2352283 w 11737975"/>
              <a:gd name="connsiteY16829" fmla="*/ 973832 h 6679095"/>
              <a:gd name="connsiteX16830" fmla="*/ 2354544 w 11737975"/>
              <a:gd name="connsiteY16830" fmla="*/ 989802 h 6679095"/>
              <a:gd name="connsiteX16831" fmla="*/ 2359119 w 11737975"/>
              <a:gd name="connsiteY16831" fmla="*/ 991028 h 6679095"/>
              <a:gd name="connsiteX16832" fmla="*/ 2370585 w 11737975"/>
              <a:gd name="connsiteY16832" fmla="*/ 978737 h 6679095"/>
              <a:gd name="connsiteX16833" fmla="*/ 2376685 w 11737975"/>
              <a:gd name="connsiteY16833" fmla="*/ 980370 h 6679095"/>
              <a:gd name="connsiteX16834" fmla="*/ 2378212 w 11737975"/>
              <a:gd name="connsiteY16834" fmla="*/ 980779 h 6679095"/>
              <a:gd name="connsiteX16835" fmla="*/ 2395722 w 11737975"/>
              <a:gd name="connsiteY16835" fmla="*/ 1000835 h 6679095"/>
              <a:gd name="connsiteX16836" fmla="*/ 2400354 w 11737975"/>
              <a:gd name="connsiteY16836" fmla="*/ 971348 h 6679095"/>
              <a:gd name="connsiteX16837" fmla="*/ 2405721 w 11737975"/>
              <a:gd name="connsiteY16837" fmla="*/ 957421 h 6679095"/>
              <a:gd name="connsiteX16838" fmla="*/ 2408036 w 11737975"/>
              <a:gd name="connsiteY16838" fmla="*/ 942677 h 6679095"/>
              <a:gd name="connsiteX16839" fmla="*/ 2406512 w 11737975"/>
              <a:gd name="connsiteY16839" fmla="*/ 942268 h 6679095"/>
              <a:gd name="connsiteX16840" fmla="*/ 2383578 w 11737975"/>
              <a:gd name="connsiteY16840" fmla="*/ 966853 h 6679095"/>
              <a:gd name="connsiteX16841" fmla="*/ 2382053 w 11737975"/>
              <a:gd name="connsiteY16841" fmla="*/ 966445 h 6679095"/>
              <a:gd name="connsiteX16842" fmla="*/ 2379794 w 11737975"/>
              <a:gd name="connsiteY16842" fmla="*/ 950473 h 6679095"/>
              <a:gd name="connsiteX16843" fmla="*/ 2385951 w 11737975"/>
              <a:gd name="connsiteY16843" fmla="*/ 921392 h 6679095"/>
              <a:gd name="connsiteX16844" fmla="*/ 2377534 w 11737975"/>
              <a:gd name="connsiteY16844" fmla="*/ 934503 h 6679095"/>
              <a:gd name="connsiteX16845" fmla="*/ 2378325 w 11737975"/>
              <a:gd name="connsiteY16845" fmla="*/ 919349 h 6679095"/>
              <a:gd name="connsiteX16846" fmla="*/ 2369117 w 11737975"/>
              <a:gd name="connsiteY16846" fmla="*/ 947613 h 6679095"/>
              <a:gd name="connsiteX16847" fmla="*/ 2367592 w 11737975"/>
              <a:gd name="connsiteY16847" fmla="*/ 947205 h 6679095"/>
              <a:gd name="connsiteX16848" fmla="*/ 2363751 w 11737975"/>
              <a:gd name="connsiteY16848" fmla="*/ 961540 h 6679095"/>
              <a:gd name="connsiteX16849" fmla="*/ 2357650 w 11737975"/>
              <a:gd name="connsiteY16849" fmla="*/ 959906 h 6679095"/>
              <a:gd name="connsiteX16850" fmla="*/ 2359965 w 11737975"/>
              <a:gd name="connsiteY16850" fmla="*/ 945160 h 6679095"/>
              <a:gd name="connsiteX16851" fmla="*/ 2373016 w 11737975"/>
              <a:gd name="connsiteY16851" fmla="*/ 902562 h 6679095"/>
              <a:gd name="connsiteX16852" fmla="*/ 2359232 w 11737975"/>
              <a:gd name="connsiteY16852" fmla="*/ 929600 h 6679095"/>
              <a:gd name="connsiteX16853" fmla="*/ 2349085 w 11737975"/>
              <a:gd name="connsiteY16853" fmla="*/ 898071 h 6679095"/>
              <a:gd name="connsiteX16854" fmla="*/ 5171816 w 11737975"/>
              <a:gd name="connsiteY16854" fmla="*/ 893712 h 6679095"/>
              <a:gd name="connsiteX16855" fmla="*/ 5159557 w 11737975"/>
              <a:gd name="connsiteY16855" fmla="*/ 894495 h 6679095"/>
              <a:gd name="connsiteX16856" fmla="*/ 5170413 w 11737975"/>
              <a:gd name="connsiteY16856" fmla="*/ 918061 h 6679095"/>
              <a:gd name="connsiteX16857" fmla="*/ 5171816 w 11737975"/>
              <a:gd name="connsiteY16857" fmla="*/ 893712 h 6679095"/>
              <a:gd name="connsiteX16858" fmla="*/ 4434538 w 11737975"/>
              <a:gd name="connsiteY16858" fmla="*/ 890955 h 6679095"/>
              <a:gd name="connsiteX16859" fmla="*/ 4430094 w 11737975"/>
              <a:gd name="connsiteY16859" fmla="*/ 898820 h 6679095"/>
              <a:gd name="connsiteX16860" fmla="*/ 4437639 w 11737975"/>
              <a:gd name="connsiteY16860" fmla="*/ 906190 h 6679095"/>
              <a:gd name="connsiteX16861" fmla="*/ 4441740 w 11737975"/>
              <a:gd name="connsiteY16861" fmla="*/ 905152 h 6679095"/>
              <a:gd name="connsiteX16862" fmla="*/ 4443087 w 11737975"/>
              <a:gd name="connsiteY16862" fmla="*/ 892882 h 6679095"/>
              <a:gd name="connsiteX16863" fmla="*/ 4434538 w 11737975"/>
              <a:gd name="connsiteY16863" fmla="*/ 890955 h 6679095"/>
              <a:gd name="connsiteX16864" fmla="*/ 3643208 w 11737975"/>
              <a:gd name="connsiteY16864" fmla="*/ 885517 h 6679095"/>
              <a:gd name="connsiteX16865" fmla="*/ 3640739 w 11737975"/>
              <a:gd name="connsiteY16865" fmla="*/ 900889 h 6679095"/>
              <a:gd name="connsiteX16866" fmla="*/ 3642280 w 11737975"/>
              <a:gd name="connsiteY16866" fmla="*/ 901302 h 6679095"/>
              <a:gd name="connsiteX16867" fmla="*/ 3645361 w 11737975"/>
              <a:gd name="connsiteY16867" fmla="*/ 902126 h 6679095"/>
              <a:gd name="connsiteX16868" fmla="*/ 3646902 w 11737975"/>
              <a:gd name="connsiteY16868" fmla="*/ 902540 h 6679095"/>
              <a:gd name="connsiteX16869" fmla="*/ 3649370 w 11737975"/>
              <a:gd name="connsiteY16869" fmla="*/ 887168 h 6679095"/>
              <a:gd name="connsiteX16870" fmla="*/ 3646289 w 11737975"/>
              <a:gd name="connsiteY16870" fmla="*/ 886341 h 6679095"/>
              <a:gd name="connsiteX16871" fmla="*/ 3644749 w 11737975"/>
              <a:gd name="connsiteY16871" fmla="*/ 885930 h 6679095"/>
              <a:gd name="connsiteX16872" fmla="*/ 3643208 w 11737975"/>
              <a:gd name="connsiteY16872" fmla="*/ 885517 h 6679095"/>
              <a:gd name="connsiteX16873" fmla="*/ 2358156 w 11737975"/>
              <a:gd name="connsiteY16873" fmla="*/ 872527 h 6679095"/>
              <a:gd name="connsiteX16874" fmla="*/ 2356098 w 11737975"/>
              <a:gd name="connsiteY16874" fmla="*/ 898699 h 6679095"/>
              <a:gd name="connsiteX16875" fmla="*/ 2358156 w 11737975"/>
              <a:gd name="connsiteY16875" fmla="*/ 872527 h 6679095"/>
              <a:gd name="connsiteX16876" fmla="*/ 3629491 w 11737975"/>
              <a:gd name="connsiteY16876" fmla="*/ 871153 h 6679095"/>
              <a:gd name="connsiteX16877" fmla="*/ 3616730 w 11737975"/>
              <a:gd name="connsiteY16877" fmla="*/ 881987 h 6679095"/>
              <a:gd name="connsiteX16878" fmla="*/ 3607535 w 11737975"/>
              <a:gd name="connsiteY16878" fmla="*/ 879523 h 6679095"/>
              <a:gd name="connsiteX16879" fmla="*/ 3602439 w 11737975"/>
              <a:gd name="connsiteY16879" fmla="*/ 892408 h 6679095"/>
              <a:gd name="connsiteX16880" fmla="*/ 3600410 w 11737975"/>
              <a:gd name="connsiteY16880" fmla="*/ 906114 h 6679095"/>
              <a:gd name="connsiteX16881" fmla="*/ 3613169 w 11737975"/>
              <a:gd name="connsiteY16881" fmla="*/ 895283 h 6679095"/>
              <a:gd name="connsiteX16882" fmla="*/ 3622366 w 11737975"/>
              <a:gd name="connsiteY16882" fmla="*/ 897747 h 6679095"/>
              <a:gd name="connsiteX16883" fmla="*/ 3627460 w 11737975"/>
              <a:gd name="connsiteY16883" fmla="*/ 884861 h 6679095"/>
              <a:gd name="connsiteX16884" fmla="*/ 3629491 w 11737975"/>
              <a:gd name="connsiteY16884" fmla="*/ 871153 h 6679095"/>
              <a:gd name="connsiteX16885" fmla="*/ 5375861 w 11737975"/>
              <a:gd name="connsiteY16885" fmla="*/ 868939 h 6679095"/>
              <a:gd name="connsiteX16886" fmla="*/ 5364924 w 11737975"/>
              <a:gd name="connsiteY16886" fmla="*/ 876515 h 6679095"/>
              <a:gd name="connsiteX16887" fmla="*/ 5362975 w 11737975"/>
              <a:gd name="connsiteY16887" fmla="*/ 888573 h 6679095"/>
              <a:gd name="connsiteX16888" fmla="*/ 5368516 w 11737975"/>
              <a:gd name="connsiteY16888" fmla="*/ 893748 h 6679095"/>
              <a:gd name="connsiteX16889" fmla="*/ 5383447 w 11737975"/>
              <a:gd name="connsiteY16889" fmla="*/ 877069 h 6679095"/>
              <a:gd name="connsiteX16890" fmla="*/ 5375861 w 11737975"/>
              <a:gd name="connsiteY16890" fmla="*/ 868939 h 6679095"/>
              <a:gd name="connsiteX16891" fmla="*/ 4987011 w 11737975"/>
              <a:gd name="connsiteY16891" fmla="*/ 864139 h 6679095"/>
              <a:gd name="connsiteX16892" fmla="*/ 4986697 w 11737975"/>
              <a:gd name="connsiteY16892" fmla="*/ 876848 h 6679095"/>
              <a:gd name="connsiteX16893" fmla="*/ 5005564 w 11737975"/>
              <a:gd name="connsiteY16893" fmla="*/ 870307 h 6679095"/>
              <a:gd name="connsiteX16894" fmla="*/ 4997304 w 11737975"/>
              <a:gd name="connsiteY16894" fmla="*/ 864159 h 6679095"/>
              <a:gd name="connsiteX16895" fmla="*/ 4987011 w 11737975"/>
              <a:gd name="connsiteY16895" fmla="*/ 864139 h 6679095"/>
              <a:gd name="connsiteX16896" fmla="*/ 5089947 w 11737975"/>
              <a:gd name="connsiteY16896" fmla="*/ 861101 h 6679095"/>
              <a:gd name="connsiteX16897" fmla="*/ 5077995 w 11737975"/>
              <a:gd name="connsiteY16897" fmla="*/ 862857 h 6679095"/>
              <a:gd name="connsiteX16898" fmla="*/ 5079312 w 11737975"/>
              <a:gd name="connsiteY16898" fmla="*/ 868780 h 6679095"/>
              <a:gd name="connsiteX16899" fmla="*/ 5095512 w 11737975"/>
              <a:gd name="connsiteY16899" fmla="*/ 870130 h 6679095"/>
              <a:gd name="connsiteX16900" fmla="*/ 5089947 w 11737975"/>
              <a:gd name="connsiteY16900" fmla="*/ 861101 h 6679095"/>
              <a:gd name="connsiteX16901" fmla="*/ 2508984 w 11737975"/>
              <a:gd name="connsiteY16901" fmla="*/ 858081 h 6679095"/>
              <a:gd name="connsiteX16902" fmla="*/ 2505441 w 11737975"/>
              <a:gd name="connsiteY16902" fmla="*/ 863897 h 6679095"/>
              <a:gd name="connsiteX16903" fmla="*/ 2513236 w 11737975"/>
              <a:gd name="connsiteY16903" fmla="*/ 865986 h 6679095"/>
              <a:gd name="connsiteX16904" fmla="*/ 2514684 w 11737975"/>
              <a:gd name="connsiteY16904" fmla="*/ 859607 h 6679095"/>
              <a:gd name="connsiteX16905" fmla="*/ 2513960 w 11737975"/>
              <a:gd name="connsiteY16905" fmla="*/ 860166 h 6679095"/>
              <a:gd name="connsiteX16906" fmla="*/ 2511677 w 11737975"/>
              <a:gd name="connsiteY16906" fmla="*/ 865568 h 6679095"/>
              <a:gd name="connsiteX16907" fmla="*/ 2508984 w 11737975"/>
              <a:gd name="connsiteY16907" fmla="*/ 858081 h 6679095"/>
              <a:gd name="connsiteX16908" fmla="*/ 4935810 w 11737975"/>
              <a:gd name="connsiteY16908" fmla="*/ 856746 h 6679095"/>
              <a:gd name="connsiteX16909" fmla="*/ 4940835 w 11737975"/>
              <a:gd name="connsiteY16909" fmla="*/ 878395 h 6679095"/>
              <a:gd name="connsiteX16910" fmla="*/ 4935810 w 11737975"/>
              <a:gd name="connsiteY16910" fmla="*/ 856746 h 6679095"/>
              <a:gd name="connsiteX16911" fmla="*/ 4851376 w 11737975"/>
              <a:gd name="connsiteY16911" fmla="*/ 854801 h 6679095"/>
              <a:gd name="connsiteX16912" fmla="*/ 4856396 w 11737975"/>
              <a:gd name="connsiteY16912" fmla="*/ 866572 h 6679095"/>
              <a:gd name="connsiteX16913" fmla="*/ 4848484 w 11737975"/>
              <a:gd name="connsiteY16913" fmla="*/ 869516 h 6679095"/>
              <a:gd name="connsiteX16914" fmla="*/ 4851260 w 11737975"/>
              <a:gd name="connsiteY16914" fmla="*/ 855361 h 6679095"/>
              <a:gd name="connsiteX16915" fmla="*/ 2074622 w 11737975"/>
              <a:gd name="connsiteY16915" fmla="*/ 848578 h 6679095"/>
              <a:gd name="connsiteX16916" fmla="*/ 2073914 w 11737975"/>
              <a:gd name="connsiteY16916" fmla="*/ 849140 h 6679095"/>
              <a:gd name="connsiteX16917" fmla="*/ 2071654 w 11737975"/>
              <a:gd name="connsiteY16917" fmla="*/ 854547 h 6679095"/>
              <a:gd name="connsiteX16918" fmla="*/ 2069161 w 11737975"/>
              <a:gd name="connsiteY16918" fmla="*/ 869910 h 6679095"/>
              <a:gd name="connsiteX16919" fmla="*/ 2072186 w 11737975"/>
              <a:gd name="connsiteY16919" fmla="*/ 870719 h 6679095"/>
              <a:gd name="connsiteX16920" fmla="*/ 2073699 w 11737975"/>
              <a:gd name="connsiteY16920" fmla="*/ 871126 h 6679095"/>
              <a:gd name="connsiteX16921" fmla="*/ 2077708 w 11737975"/>
              <a:gd name="connsiteY16921" fmla="*/ 856168 h 6679095"/>
              <a:gd name="connsiteX16922" fmla="*/ 2073168 w 11737975"/>
              <a:gd name="connsiteY16922" fmla="*/ 854953 h 6679095"/>
              <a:gd name="connsiteX16923" fmla="*/ 2074622 w 11737975"/>
              <a:gd name="connsiteY16923" fmla="*/ 848578 h 6679095"/>
              <a:gd name="connsiteX16924" fmla="*/ 2116458 w 11737975"/>
              <a:gd name="connsiteY16924" fmla="*/ 834483 h 6679095"/>
              <a:gd name="connsiteX16925" fmla="*/ 2107969 w 11737975"/>
              <a:gd name="connsiteY16925" fmla="*/ 848243 h 6679095"/>
              <a:gd name="connsiteX16926" fmla="*/ 2106474 w 11737975"/>
              <a:gd name="connsiteY16926" fmla="*/ 847843 h 6679095"/>
              <a:gd name="connsiteX16927" fmla="*/ 2102467 w 11737975"/>
              <a:gd name="connsiteY16927" fmla="*/ 862800 h 6679095"/>
              <a:gd name="connsiteX16928" fmla="*/ 2103962 w 11737975"/>
              <a:gd name="connsiteY16928" fmla="*/ 863201 h 6679095"/>
              <a:gd name="connsiteX16929" fmla="*/ 2113943 w 11737975"/>
              <a:gd name="connsiteY16929" fmla="*/ 849845 h 6679095"/>
              <a:gd name="connsiteX16930" fmla="*/ 2115436 w 11737975"/>
              <a:gd name="connsiteY16930" fmla="*/ 850245 h 6679095"/>
              <a:gd name="connsiteX16931" fmla="*/ 2116930 w 11737975"/>
              <a:gd name="connsiteY16931" fmla="*/ 850644 h 6679095"/>
              <a:gd name="connsiteX16932" fmla="*/ 2120938 w 11737975"/>
              <a:gd name="connsiteY16932" fmla="*/ 835684 h 6679095"/>
              <a:gd name="connsiteX16933" fmla="*/ 2117950 w 11737975"/>
              <a:gd name="connsiteY16933" fmla="*/ 834883 h 6679095"/>
              <a:gd name="connsiteX16934" fmla="*/ 2116458 w 11737975"/>
              <a:gd name="connsiteY16934" fmla="*/ 834483 h 6679095"/>
              <a:gd name="connsiteX16935" fmla="*/ 3416701 w 11737975"/>
              <a:gd name="connsiteY16935" fmla="*/ 834096 h 6679095"/>
              <a:gd name="connsiteX16936" fmla="*/ 3415527 w 11737975"/>
              <a:gd name="connsiteY16936" fmla="*/ 834531 h 6679095"/>
              <a:gd name="connsiteX16937" fmla="*/ 3413061 w 11737975"/>
              <a:gd name="connsiteY16937" fmla="*/ 839883 h 6679095"/>
              <a:gd name="connsiteX16938" fmla="*/ 3406587 w 11737975"/>
              <a:gd name="connsiteY16938" fmla="*/ 870213 h 6679095"/>
              <a:gd name="connsiteX16939" fmla="*/ 3419525 w 11737975"/>
              <a:gd name="connsiteY16939" fmla="*/ 889712 h 6679095"/>
              <a:gd name="connsiteX16940" fmla="*/ 3428768 w 11737975"/>
              <a:gd name="connsiteY16940" fmla="*/ 892189 h 6679095"/>
              <a:gd name="connsiteX16941" fmla="*/ 3435857 w 11737975"/>
              <a:gd name="connsiteY16941" fmla="*/ 878056 h 6679095"/>
              <a:gd name="connsiteX16942" fmla="*/ 3438325 w 11737975"/>
              <a:gd name="connsiteY16942" fmla="*/ 862683 h 6679095"/>
              <a:gd name="connsiteX16943" fmla="*/ 3431548 w 11737975"/>
              <a:gd name="connsiteY16943" fmla="*/ 844837 h 6679095"/>
              <a:gd name="connsiteX16944" fmla="*/ 3416143 w 11737975"/>
              <a:gd name="connsiteY16944" fmla="*/ 840708 h 6679095"/>
              <a:gd name="connsiteX16945" fmla="*/ 3416701 w 11737975"/>
              <a:gd name="connsiteY16945" fmla="*/ 834096 h 6679095"/>
              <a:gd name="connsiteX16946" fmla="*/ 3490568 w 11737975"/>
              <a:gd name="connsiteY16946" fmla="*/ 828775 h 6679095"/>
              <a:gd name="connsiteX16947" fmla="*/ 3459026 w 11737975"/>
              <a:gd name="connsiteY16947" fmla="*/ 838454 h 6679095"/>
              <a:gd name="connsiteX16948" fmla="*/ 3459737 w 11737975"/>
              <a:gd name="connsiteY16948" fmla="*/ 896669 h 6679095"/>
              <a:gd name="connsiteX16949" fmla="*/ 3473077 w 11737975"/>
              <a:gd name="connsiteY16949" fmla="*/ 871231 h 6679095"/>
              <a:gd name="connsiteX16950" fmla="*/ 3476474 w 11737975"/>
              <a:gd name="connsiteY16950" fmla="*/ 901154 h 6679095"/>
              <a:gd name="connsiteX16951" fmla="*/ 3502924 w 11737975"/>
              <a:gd name="connsiteY16951" fmla="*/ 893735 h 6679095"/>
              <a:gd name="connsiteX16952" fmla="*/ 3498715 w 11737975"/>
              <a:gd name="connsiteY16952" fmla="*/ 921618 h 6679095"/>
              <a:gd name="connsiteX16953" fmla="*/ 3503279 w 11737975"/>
              <a:gd name="connsiteY16953" fmla="*/ 922842 h 6679095"/>
              <a:gd name="connsiteX16954" fmla="*/ 3507845 w 11737975"/>
              <a:gd name="connsiteY16954" fmla="*/ 924065 h 6679095"/>
              <a:gd name="connsiteX16955" fmla="*/ 3512992 w 11737975"/>
              <a:gd name="connsiteY16955" fmla="*/ 910938 h 6679095"/>
              <a:gd name="connsiteX16956" fmla="*/ 3513576 w 11737975"/>
              <a:gd name="connsiteY16956" fmla="*/ 896588 h 6679095"/>
              <a:gd name="connsiteX16957" fmla="*/ 3507490 w 11737975"/>
              <a:gd name="connsiteY16957" fmla="*/ 894957 h 6679095"/>
              <a:gd name="connsiteX16958" fmla="*/ 3509594 w 11737975"/>
              <a:gd name="connsiteY16958" fmla="*/ 881016 h 6679095"/>
              <a:gd name="connsiteX16959" fmla="*/ 3513220 w 11737975"/>
              <a:gd name="connsiteY16959" fmla="*/ 867481 h 6679095"/>
              <a:gd name="connsiteX16960" fmla="*/ 3567413 w 11737975"/>
              <a:gd name="connsiteY16960" fmla="*/ 896508 h 6679095"/>
              <a:gd name="connsiteX16961" fmla="*/ 3572563 w 11737975"/>
              <a:gd name="connsiteY16961" fmla="*/ 883382 h 6679095"/>
              <a:gd name="connsiteX16962" fmla="*/ 3574667 w 11737975"/>
              <a:gd name="connsiteY16962" fmla="*/ 869439 h 6679095"/>
              <a:gd name="connsiteX16963" fmla="*/ 3518952 w 11737975"/>
              <a:gd name="connsiteY16963" fmla="*/ 840006 h 6679095"/>
              <a:gd name="connsiteX16964" fmla="*/ 3506493 w 11737975"/>
              <a:gd name="connsiteY16964" fmla="*/ 830776 h 6679095"/>
              <a:gd name="connsiteX16965" fmla="*/ 3490568 w 11737975"/>
              <a:gd name="connsiteY16965" fmla="*/ 828775 h 6679095"/>
              <a:gd name="connsiteX16966" fmla="*/ 3397592 w 11737975"/>
              <a:gd name="connsiteY16966" fmla="*/ 825717 h 6679095"/>
              <a:gd name="connsiteX16967" fmla="*/ 3387568 w 11737975"/>
              <a:gd name="connsiteY16967" fmla="*/ 833052 h 6679095"/>
              <a:gd name="connsiteX16968" fmla="*/ 3381553 w 11737975"/>
              <a:gd name="connsiteY16968" fmla="*/ 831440 h 6679095"/>
              <a:gd name="connsiteX16969" fmla="*/ 3376040 w 11737975"/>
              <a:gd name="connsiteY16969" fmla="*/ 845998 h 6679095"/>
              <a:gd name="connsiteX16970" fmla="*/ 3375039 w 11737975"/>
              <a:gd name="connsiteY16970" fmla="*/ 861760 h 6679095"/>
              <a:gd name="connsiteX16971" fmla="*/ 3379552 w 11737975"/>
              <a:gd name="connsiteY16971" fmla="*/ 862970 h 6679095"/>
              <a:gd name="connsiteX16972" fmla="*/ 3391583 w 11737975"/>
              <a:gd name="connsiteY16972" fmla="*/ 866193 h 6679095"/>
              <a:gd name="connsiteX16973" fmla="*/ 3393087 w 11737975"/>
              <a:gd name="connsiteY16973" fmla="*/ 866598 h 6679095"/>
              <a:gd name="connsiteX16974" fmla="*/ 3394590 w 11737975"/>
              <a:gd name="connsiteY16974" fmla="*/ 867000 h 6679095"/>
              <a:gd name="connsiteX16975" fmla="*/ 3398598 w 11737975"/>
              <a:gd name="connsiteY16975" fmla="*/ 852042 h 6679095"/>
              <a:gd name="connsiteX16976" fmla="*/ 3397592 w 11737975"/>
              <a:gd name="connsiteY16976" fmla="*/ 825717 h 6679095"/>
              <a:gd name="connsiteX16977" fmla="*/ 5518072 w 11737975"/>
              <a:gd name="connsiteY16977" fmla="*/ 817063 h 6679095"/>
              <a:gd name="connsiteX16978" fmla="*/ 5482533 w 11737975"/>
              <a:gd name="connsiteY16978" fmla="*/ 858597 h 6679095"/>
              <a:gd name="connsiteX16979" fmla="*/ 5468078 w 11737975"/>
              <a:gd name="connsiteY16979" fmla="*/ 913807 h 6679095"/>
              <a:gd name="connsiteX16980" fmla="*/ 5487660 w 11737975"/>
              <a:gd name="connsiteY16980" fmla="*/ 894067 h 6679095"/>
              <a:gd name="connsiteX16981" fmla="*/ 5518072 w 11737975"/>
              <a:gd name="connsiteY16981" fmla="*/ 817063 h 6679095"/>
              <a:gd name="connsiteX16982" fmla="*/ 3880063 w 11737975"/>
              <a:gd name="connsiteY16982" fmla="*/ 815376 h 6679095"/>
              <a:gd name="connsiteX16983" fmla="*/ 3874795 w 11737975"/>
              <a:gd name="connsiteY16983" fmla="*/ 828928 h 6679095"/>
              <a:gd name="connsiteX16984" fmla="*/ 3872581 w 11737975"/>
              <a:gd name="connsiteY16984" fmla="*/ 843297 h 6679095"/>
              <a:gd name="connsiteX16985" fmla="*/ 3878684 w 11737975"/>
              <a:gd name="connsiteY16985" fmla="*/ 844933 h 6679095"/>
              <a:gd name="connsiteX16986" fmla="*/ 3896301 w 11737975"/>
              <a:gd name="connsiteY16986" fmla="*/ 864617 h 6679095"/>
              <a:gd name="connsiteX16987" fmla="*/ 3892559 w 11737975"/>
              <a:gd name="connsiteY16987" fmla="*/ 878579 h 6679095"/>
              <a:gd name="connsiteX16988" fmla="*/ 3894086 w 11737975"/>
              <a:gd name="connsiteY16988" fmla="*/ 878989 h 6679095"/>
              <a:gd name="connsiteX16989" fmla="*/ 3890345 w 11737975"/>
              <a:gd name="connsiteY16989" fmla="*/ 892949 h 6679095"/>
              <a:gd name="connsiteX16990" fmla="*/ 3891870 w 11737975"/>
              <a:gd name="connsiteY16990" fmla="*/ 893358 h 6679095"/>
              <a:gd name="connsiteX16991" fmla="*/ 3895611 w 11737975"/>
              <a:gd name="connsiteY16991" fmla="*/ 879397 h 6679095"/>
              <a:gd name="connsiteX16992" fmla="*/ 3899352 w 11737975"/>
              <a:gd name="connsiteY16992" fmla="*/ 865434 h 6679095"/>
              <a:gd name="connsiteX16993" fmla="*/ 3903093 w 11737975"/>
              <a:gd name="connsiteY16993" fmla="*/ 851473 h 6679095"/>
              <a:gd name="connsiteX16994" fmla="*/ 3901567 w 11737975"/>
              <a:gd name="connsiteY16994" fmla="*/ 851065 h 6679095"/>
              <a:gd name="connsiteX16995" fmla="*/ 3882424 w 11737975"/>
              <a:gd name="connsiteY16995" fmla="*/ 830972 h 6679095"/>
              <a:gd name="connsiteX16996" fmla="*/ 3880063 w 11737975"/>
              <a:gd name="connsiteY16996" fmla="*/ 815376 h 6679095"/>
              <a:gd name="connsiteX16997" fmla="*/ 5007660 w 11737975"/>
              <a:gd name="connsiteY16997" fmla="*/ 813228 h 6679095"/>
              <a:gd name="connsiteX16998" fmla="*/ 4998662 w 11737975"/>
              <a:gd name="connsiteY16998" fmla="*/ 813665 h 6679095"/>
              <a:gd name="connsiteX16999" fmla="*/ 4981709 w 11737975"/>
              <a:gd name="connsiteY16999" fmla="*/ 837586 h 6679095"/>
              <a:gd name="connsiteX17000" fmla="*/ 4983529 w 11737975"/>
              <a:gd name="connsiteY17000" fmla="*/ 844700 h 6679095"/>
              <a:gd name="connsiteX17001" fmla="*/ 5010974 w 11737975"/>
              <a:gd name="connsiteY17001" fmla="*/ 817685 h 6679095"/>
              <a:gd name="connsiteX17002" fmla="*/ 5007660 w 11737975"/>
              <a:gd name="connsiteY17002" fmla="*/ 813228 h 6679095"/>
              <a:gd name="connsiteX17003" fmla="*/ 4123261 w 11737975"/>
              <a:gd name="connsiteY17003" fmla="*/ 808395 h 6679095"/>
              <a:gd name="connsiteX17004" fmla="*/ 4121414 w 11737975"/>
              <a:gd name="connsiteY17004" fmla="*/ 821261 h 6679095"/>
              <a:gd name="connsiteX17005" fmla="*/ 4125894 w 11737975"/>
              <a:gd name="connsiteY17005" fmla="*/ 822461 h 6679095"/>
              <a:gd name="connsiteX17006" fmla="*/ 4131868 w 11737975"/>
              <a:gd name="connsiteY17006" fmla="*/ 824063 h 6679095"/>
              <a:gd name="connsiteX17007" fmla="*/ 4140828 w 11737975"/>
              <a:gd name="connsiteY17007" fmla="*/ 826463 h 6679095"/>
              <a:gd name="connsiteX17008" fmla="*/ 4144169 w 11737975"/>
              <a:gd name="connsiteY17008" fmla="*/ 813996 h 6679095"/>
              <a:gd name="connsiteX17009" fmla="*/ 4145235 w 11737975"/>
              <a:gd name="connsiteY17009" fmla="*/ 809270 h 6679095"/>
              <a:gd name="connsiteX17010" fmla="*/ 4144949 w 11737975"/>
              <a:gd name="connsiteY17010" fmla="*/ 808567 h 6679095"/>
              <a:gd name="connsiteX17011" fmla="*/ 4142675 w 11737975"/>
              <a:gd name="connsiteY17011" fmla="*/ 813597 h 6679095"/>
              <a:gd name="connsiteX17012" fmla="*/ 4129235 w 11737975"/>
              <a:gd name="connsiteY17012" fmla="*/ 809995 h 6679095"/>
              <a:gd name="connsiteX17013" fmla="*/ 4124754 w 11737975"/>
              <a:gd name="connsiteY17013" fmla="*/ 808795 h 6679095"/>
              <a:gd name="connsiteX17014" fmla="*/ 4123261 w 11737975"/>
              <a:gd name="connsiteY17014" fmla="*/ 808395 h 6679095"/>
              <a:gd name="connsiteX17015" fmla="*/ 1954616 w 11737975"/>
              <a:gd name="connsiteY17015" fmla="*/ 807153 h 6679095"/>
              <a:gd name="connsiteX17016" fmla="*/ 1950609 w 11737975"/>
              <a:gd name="connsiteY17016" fmla="*/ 822113 h 6679095"/>
              <a:gd name="connsiteX17017" fmla="*/ 1955010 w 11737975"/>
              <a:gd name="connsiteY17017" fmla="*/ 823292 h 6679095"/>
              <a:gd name="connsiteX17018" fmla="*/ 1956477 w 11737975"/>
              <a:gd name="connsiteY17018" fmla="*/ 823686 h 6679095"/>
              <a:gd name="connsiteX17019" fmla="*/ 1959411 w 11737975"/>
              <a:gd name="connsiteY17019" fmla="*/ 824471 h 6679095"/>
              <a:gd name="connsiteX17020" fmla="*/ 1963420 w 11737975"/>
              <a:gd name="connsiteY17020" fmla="*/ 809512 h 6679095"/>
              <a:gd name="connsiteX17021" fmla="*/ 1959018 w 11737975"/>
              <a:gd name="connsiteY17021" fmla="*/ 808333 h 6679095"/>
              <a:gd name="connsiteX17022" fmla="*/ 1954616 w 11737975"/>
              <a:gd name="connsiteY17022" fmla="*/ 807153 h 6679095"/>
              <a:gd name="connsiteX17023" fmla="*/ 4539310 w 11737975"/>
              <a:gd name="connsiteY17023" fmla="*/ 805462 h 6679095"/>
              <a:gd name="connsiteX17024" fmla="*/ 4537820 w 11737975"/>
              <a:gd name="connsiteY17024" fmla="*/ 826325 h 6679095"/>
              <a:gd name="connsiteX17025" fmla="*/ 4551135 w 11737975"/>
              <a:gd name="connsiteY17025" fmla="*/ 834976 h 6679095"/>
              <a:gd name="connsiteX17026" fmla="*/ 4539310 w 11737975"/>
              <a:gd name="connsiteY17026" fmla="*/ 805462 h 6679095"/>
              <a:gd name="connsiteX17027" fmla="*/ 3437507 w 11737975"/>
              <a:gd name="connsiteY17027" fmla="*/ 803676 h 6679095"/>
              <a:gd name="connsiteX17028" fmla="*/ 3435010 w 11737975"/>
              <a:gd name="connsiteY17028" fmla="*/ 819043 h 6679095"/>
              <a:gd name="connsiteX17029" fmla="*/ 3436523 w 11737975"/>
              <a:gd name="connsiteY17029" fmla="*/ 819448 h 6679095"/>
              <a:gd name="connsiteX17030" fmla="*/ 3438036 w 11737975"/>
              <a:gd name="connsiteY17030" fmla="*/ 819853 h 6679095"/>
              <a:gd name="connsiteX17031" fmla="*/ 3443558 w 11737975"/>
              <a:gd name="connsiteY17031" fmla="*/ 805298 h 6679095"/>
              <a:gd name="connsiteX17032" fmla="*/ 3442045 w 11737975"/>
              <a:gd name="connsiteY17032" fmla="*/ 804892 h 6679095"/>
              <a:gd name="connsiteX17033" fmla="*/ 3439019 w 11737975"/>
              <a:gd name="connsiteY17033" fmla="*/ 804081 h 6679095"/>
              <a:gd name="connsiteX17034" fmla="*/ 3437507 w 11737975"/>
              <a:gd name="connsiteY17034" fmla="*/ 803676 h 6679095"/>
              <a:gd name="connsiteX17035" fmla="*/ 2055952 w 11737975"/>
              <a:gd name="connsiteY17035" fmla="*/ 791551 h 6679095"/>
              <a:gd name="connsiteX17036" fmla="*/ 2051766 w 11737975"/>
              <a:gd name="connsiteY17036" fmla="*/ 801119 h 6679095"/>
              <a:gd name="connsiteX17037" fmla="*/ 2053280 w 11737975"/>
              <a:gd name="connsiteY17037" fmla="*/ 801524 h 6679095"/>
              <a:gd name="connsiteX17038" fmla="*/ 2057820 w 11737975"/>
              <a:gd name="connsiteY17038" fmla="*/ 802741 h 6679095"/>
              <a:gd name="connsiteX17039" fmla="*/ 2063872 w 11737975"/>
              <a:gd name="connsiteY17039" fmla="*/ 804363 h 6679095"/>
              <a:gd name="connsiteX17040" fmla="*/ 2066544 w 11737975"/>
              <a:gd name="connsiteY17040" fmla="*/ 794389 h 6679095"/>
              <a:gd name="connsiteX17041" fmla="*/ 2060492 w 11737975"/>
              <a:gd name="connsiteY17041" fmla="*/ 792768 h 6679095"/>
              <a:gd name="connsiteX17042" fmla="*/ 2055952 w 11737975"/>
              <a:gd name="connsiteY17042" fmla="*/ 791551 h 6679095"/>
              <a:gd name="connsiteX17043" fmla="*/ 2015361 w 11737975"/>
              <a:gd name="connsiteY17043" fmla="*/ 791364 h 6679095"/>
              <a:gd name="connsiteX17044" fmla="*/ 2009794 w 11737975"/>
              <a:gd name="connsiteY17044" fmla="*/ 805907 h 6679095"/>
              <a:gd name="connsiteX17045" fmla="*/ 2011352 w 11737975"/>
              <a:gd name="connsiteY17045" fmla="*/ 806325 h 6679095"/>
              <a:gd name="connsiteX17046" fmla="*/ 2017588 w 11737975"/>
              <a:gd name="connsiteY17046" fmla="*/ 807995 h 6679095"/>
              <a:gd name="connsiteX17047" fmla="*/ 2019148 w 11737975"/>
              <a:gd name="connsiteY17047" fmla="*/ 808414 h 6679095"/>
              <a:gd name="connsiteX17048" fmla="*/ 2021597 w 11737975"/>
              <a:gd name="connsiteY17048" fmla="*/ 793035 h 6679095"/>
              <a:gd name="connsiteX17049" fmla="*/ 5444068 w 11737975"/>
              <a:gd name="connsiteY17049" fmla="*/ 790238 h 6679095"/>
              <a:gd name="connsiteX17050" fmla="*/ 5437487 w 11737975"/>
              <a:gd name="connsiteY17050" fmla="*/ 793298 h 6679095"/>
              <a:gd name="connsiteX17051" fmla="*/ 5426913 w 11737975"/>
              <a:gd name="connsiteY17051" fmla="*/ 805381 h 6679095"/>
              <a:gd name="connsiteX17052" fmla="*/ 5428690 w 11737975"/>
              <a:gd name="connsiteY17052" fmla="*/ 811941 h 6679095"/>
              <a:gd name="connsiteX17053" fmla="*/ 5451379 w 11737975"/>
              <a:gd name="connsiteY17053" fmla="*/ 792987 h 6679095"/>
              <a:gd name="connsiteX17054" fmla="*/ 5444068 w 11737975"/>
              <a:gd name="connsiteY17054" fmla="*/ 790238 h 6679095"/>
              <a:gd name="connsiteX17055" fmla="*/ 1950922 w 11737975"/>
              <a:gd name="connsiteY17055" fmla="*/ 790128 h 6679095"/>
              <a:gd name="connsiteX17056" fmla="*/ 1945355 w 11737975"/>
              <a:gd name="connsiteY17056" fmla="*/ 804671 h 6679095"/>
              <a:gd name="connsiteX17057" fmla="*/ 1942237 w 11737975"/>
              <a:gd name="connsiteY17057" fmla="*/ 803836 h 6679095"/>
              <a:gd name="connsiteX17058" fmla="*/ 1937559 w 11737975"/>
              <a:gd name="connsiteY17058" fmla="*/ 802583 h 6679095"/>
              <a:gd name="connsiteX17059" fmla="*/ 1935111 w 11737975"/>
              <a:gd name="connsiteY17059" fmla="*/ 817957 h 6679095"/>
              <a:gd name="connsiteX17060" fmla="*/ 1938230 w 11737975"/>
              <a:gd name="connsiteY17060" fmla="*/ 818792 h 6679095"/>
              <a:gd name="connsiteX17061" fmla="*/ 1939787 w 11737975"/>
              <a:gd name="connsiteY17061" fmla="*/ 819210 h 6679095"/>
              <a:gd name="connsiteX17062" fmla="*/ 1942905 w 11737975"/>
              <a:gd name="connsiteY17062" fmla="*/ 820046 h 6679095"/>
              <a:gd name="connsiteX17063" fmla="*/ 1946913 w 11737975"/>
              <a:gd name="connsiteY17063" fmla="*/ 805090 h 6679095"/>
              <a:gd name="connsiteX17064" fmla="*/ 1950922 w 11737975"/>
              <a:gd name="connsiteY17064" fmla="*/ 790128 h 6679095"/>
              <a:gd name="connsiteX17065" fmla="*/ 4817465 w 11737975"/>
              <a:gd name="connsiteY17065" fmla="*/ 783923 h 6679095"/>
              <a:gd name="connsiteX17066" fmla="*/ 4802953 w 11737975"/>
              <a:gd name="connsiteY17066" fmla="*/ 832819 h 6679095"/>
              <a:gd name="connsiteX17067" fmla="*/ 4822899 w 11737975"/>
              <a:gd name="connsiteY17067" fmla="*/ 842870 h 6679095"/>
              <a:gd name="connsiteX17068" fmla="*/ 4817465 w 11737975"/>
              <a:gd name="connsiteY17068" fmla="*/ 783923 h 6679095"/>
              <a:gd name="connsiteX17069" fmla="*/ 4357554 w 11737975"/>
              <a:gd name="connsiteY17069" fmla="*/ 782993 h 6679095"/>
              <a:gd name="connsiteX17070" fmla="*/ 4352475 w 11737975"/>
              <a:gd name="connsiteY17070" fmla="*/ 795882 h 6679095"/>
              <a:gd name="connsiteX17071" fmla="*/ 4350429 w 11737975"/>
              <a:gd name="connsiteY17071" fmla="*/ 809584 h 6679095"/>
              <a:gd name="connsiteX17072" fmla="*/ 4401994 w 11737975"/>
              <a:gd name="connsiteY17072" fmla="*/ 823401 h 6679095"/>
              <a:gd name="connsiteX17073" fmla="*/ 4456062 w 11737975"/>
              <a:gd name="connsiteY17073" fmla="*/ 852142 h 6679095"/>
              <a:gd name="connsiteX17074" fmla="*/ 4462128 w 11737975"/>
              <a:gd name="connsiteY17074" fmla="*/ 853766 h 6679095"/>
              <a:gd name="connsiteX17075" fmla="*/ 4470771 w 11737975"/>
              <a:gd name="connsiteY17075" fmla="*/ 827579 h 6679095"/>
              <a:gd name="connsiteX17076" fmla="*/ 4472817 w 11737975"/>
              <a:gd name="connsiteY17076" fmla="*/ 813877 h 6679095"/>
              <a:gd name="connsiteX17077" fmla="*/ 4409118 w 11737975"/>
              <a:gd name="connsiteY17077" fmla="*/ 796811 h 6679095"/>
              <a:gd name="connsiteX17078" fmla="*/ 4357554 w 11737975"/>
              <a:gd name="connsiteY17078" fmla="*/ 782993 h 6679095"/>
              <a:gd name="connsiteX17079" fmla="*/ 2083207 w 11737975"/>
              <a:gd name="connsiteY17079" fmla="*/ 782822 h 6679095"/>
              <a:gd name="connsiteX17080" fmla="*/ 2079867 w 11737975"/>
              <a:gd name="connsiteY17080" fmla="*/ 795287 h 6679095"/>
              <a:gd name="connsiteX17081" fmla="*/ 2081360 w 11737975"/>
              <a:gd name="connsiteY17081" fmla="*/ 795687 h 6679095"/>
              <a:gd name="connsiteX17082" fmla="*/ 2085488 w 11737975"/>
              <a:gd name="connsiteY17082" fmla="*/ 810154 h 6679095"/>
              <a:gd name="connsiteX17083" fmla="*/ 2086981 w 11737975"/>
              <a:gd name="connsiteY17083" fmla="*/ 810555 h 6679095"/>
              <a:gd name="connsiteX17084" fmla="*/ 2090322 w 11737975"/>
              <a:gd name="connsiteY17084" fmla="*/ 798088 h 6679095"/>
              <a:gd name="connsiteX17085" fmla="*/ 2088828 w 11737975"/>
              <a:gd name="connsiteY17085" fmla="*/ 797688 h 6679095"/>
              <a:gd name="connsiteX17086" fmla="*/ 2083207 w 11737975"/>
              <a:gd name="connsiteY17086" fmla="*/ 782822 h 6679095"/>
              <a:gd name="connsiteX17087" fmla="*/ 4280345 w 11737975"/>
              <a:gd name="connsiteY17087" fmla="*/ 773660 h 6679095"/>
              <a:gd name="connsiteX17088" fmla="*/ 4240594 w 11737975"/>
              <a:gd name="connsiteY17088" fmla="*/ 781939 h 6679095"/>
              <a:gd name="connsiteX17089" fmla="*/ 4194960 w 11737975"/>
              <a:gd name="connsiteY17089" fmla="*/ 799995 h 6679095"/>
              <a:gd name="connsiteX17090" fmla="*/ 4189653 w 11737975"/>
              <a:gd name="connsiteY17090" fmla="*/ 813715 h 6679095"/>
              <a:gd name="connsiteX17091" fmla="*/ 4188913 w 11737975"/>
              <a:gd name="connsiteY17091" fmla="*/ 828659 h 6679095"/>
              <a:gd name="connsiteX17092" fmla="*/ 4233024 w 11737975"/>
              <a:gd name="connsiteY17092" fmla="*/ 810193 h 6679095"/>
              <a:gd name="connsiteX17093" fmla="*/ 4306845 w 11737975"/>
              <a:gd name="connsiteY17093" fmla="*/ 814832 h 6679095"/>
              <a:gd name="connsiteX17094" fmla="*/ 4312153 w 11737975"/>
              <a:gd name="connsiteY17094" fmla="*/ 801112 h 6679095"/>
              <a:gd name="connsiteX17095" fmla="*/ 4314416 w 11737975"/>
              <a:gd name="connsiteY17095" fmla="*/ 786577 h 6679095"/>
              <a:gd name="connsiteX17096" fmla="*/ 4298587 w 11737975"/>
              <a:gd name="connsiteY17096" fmla="*/ 776185 h 6679095"/>
              <a:gd name="connsiteX17097" fmla="*/ 4280345 w 11737975"/>
              <a:gd name="connsiteY17097" fmla="*/ 773660 h 6679095"/>
              <a:gd name="connsiteX17098" fmla="*/ 5235717 w 11737975"/>
              <a:gd name="connsiteY17098" fmla="*/ 771407 h 6679095"/>
              <a:gd name="connsiteX17099" fmla="*/ 5226099 w 11737975"/>
              <a:gd name="connsiteY17099" fmla="*/ 772263 h 6679095"/>
              <a:gd name="connsiteX17100" fmla="*/ 5227984 w 11737975"/>
              <a:gd name="connsiteY17100" fmla="*/ 795117 h 6679095"/>
              <a:gd name="connsiteX17101" fmla="*/ 5235717 w 11737975"/>
              <a:gd name="connsiteY17101" fmla="*/ 771407 h 6679095"/>
              <a:gd name="connsiteX17102" fmla="*/ 4671233 w 11737975"/>
              <a:gd name="connsiteY17102" fmla="*/ 770935 h 6679095"/>
              <a:gd name="connsiteX17103" fmla="*/ 4661190 w 11737975"/>
              <a:gd name="connsiteY17103" fmla="*/ 771591 h 6679095"/>
              <a:gd name="connsiteX17104" fmla="*/ 4647993 w 11737975"/>
              <a:gd name="connsiteY17104" fmla="*/ 804342 h 6679095"/>
              <a:gd name="connsiteX17105" fmla="*/ 4650682 w 11737975"/>
              <a:gd name="connsiteY17105" fmla="*/ 801000 h 6679095"/>
              <a:gd name="connsiteX17106" fmla="*/ 4648332 w 11737975"/>
              <a:gd name="connsiteY17106" fmla="*/ 812808 h 6679095"/>
              <a:gd name="connsiteX17107" fmla="*/ 4648649 w 11737975"/>
              <a:gd name="connsiteY17107" fmla="*/ 814674 h 6679095"/>
              <a:gd name="connsiteX17108" fmla="*/ 4655751 w 11737975"/>
              <a:gd name="connsiteY17108" fmla="*/ 830829 h 6679095"/>
              <a:gd name="connsiteX17109" fmla="*/ 4666418 w 11737975"/>
              <a:gd name="connsiteY17109" fmla="*/ 833687 h 6679095"/>
              <a:gd name="connsiteX17110" fmla="*/ 4685217 w 11737975"/>
              <a:gd name="connsiteY17110" fmla="*/ 824472 h 6679095"/>
              <a:gd name="connsiteX17111" fmla="*/ 4686742 w 11737975"/>
              <a:gd name="connsiteY17111" fmla="*/ 824881 h 6679095"/>
              <a:gd name="connsiteX17112" fmla="*/ 4688779 w 11737975"/>
              <a:gd name="connsiteY17112" fmla="*/ 811176 h 6679095"/>
              <a:gd name="connsiteX17113" fmla="*/ 4686593 w 11737975"/>
              <a:gd name="connsiteY17113" fmla="*/ 804580 h 6679095"/>
              <a:gd name="connsiteX17114" fmla="*/ 4682307 w 11737975"/>
              <a:gd name="connsiteY17114" fmla="*/ 804099 h 6679095"/>
              <a:gd name="connsiteX17115" fmla="*/ 4672019 w 11737975"/>
              <a:gd name="connsiteY17115" fmla="*/ 806685 h 6679095"/>
              <a:gd name="connsiteX17116" fmla="*/ 4653736 w 11737975"/>
              <a:gd name="connsiteY17116" fmla="*/ 801787 h 6679095"/>
              <a:gd name="connsiteX17117" fmla="*/ 4650703 w 11737975"/>
              <a:gd name="connsiteY17117" fmla="*/ 800974 h 6679095"/>
              <a:gd name="connsiteX17118" fmla="*/ 4660633 w 11737975"/>
              <a:gd name="connsiteY17118" fmla="*/ 788631 h 6679095"/>
              <a:gd name="connsiteX17119" fmla="*/ 4671233 w 11737975"/>
              <a:gd name="connsiteY17119" fmla="*/ 770935 h 6679095"/>
              <a:gd name="connsiteX17120" fmla="*/ 2668851 w 11737975"/>
              <a:gd name="connsiteY17120" fmla="*/ 766056 h 6679095"/>
              <a:gd name="connsiteX17121" fmla="*/ 2665438 w 11737975"/>
              <a:gd name="connsiteY17121" fmla="*/ 789191 h 6679095"/>
              <a:gd name="connsiteX17122" fmla="*/ 2669000 w 11737975"/>
              <a:gd name="connsiteY17122" fmla="*/ 775897 h 6679095"/>
              <a:gd name="connsiteX17123" fmla="*/ 2668851 w 11737975"/>
              <a:gd name="connsiteY17123" fmla="*/ 766056 h 6679095"/>
              <a:gd name="connsiteX17124" fmla="*/ 1891510 w 11737975"/>
              <a:gd name="connsiteY17124" fmla="*/ 765971 h 6679095"/>
              <a:gd name="connsiteX17125" fmla="*/ 1880600 w 11737975"/>
              <a:gd name="connsiteY17125" fmla="*/ 773069 h 6679095"/>
              <a:gd name="connsiteX17126" fmla="*/ 1880101 w 11737975"/>
              <a:gd name="connsiteY17126" fmla="*/ 787186 h 6679095"/>
              <a:gd name="connsiteX17127" fmla="*/ 1882172 w 11737975"/>
              <a:gd name="connsiteY17127" fmla="*/ 816246 h 6679095"/>
              <a:gd name="connsiteX17128" fmla="*/ 1885735 w 11737975"/>
              <a:gd name="connsiteY17128" fmla="*/ 802950 h 6679095"/>
              <a:gd name="connsiteX17129" fmla="*/ 1889837 w 11737975"/>
              <a:gd name="connsiteY17129" fmla="*/ 818298 h 6679095"/>
              <a:gd name="connsiteX17130" fmla="*/ 1891369 w 11737975"/>
              <a:gd name="connsiteY17130" fmla="*/ 818708 h 6679095"/>
              <a:gd name="connsiteX17131" fmla="*/ 1894931 w 11737975"/>
              <a:gd name="connsiteY17131" fmla="*/ 805414 h 6679095"/>
              <a:gd name="connsiteX17132" fmla="*/ 1886233 w 11737975"/>
              <a:gd name="connsiteY17132" fmla="*/ 788830 h 6679095"/>
              <a:gd name="connsiteX17133" fmla="*/ 1891328 w 11737975"/>
              <a:gd name="connsiteY17133" fmla="*/ 775943 h 6679095"/>
              <a:gd name="connsiteX17134" fmla="*/ 1891510 w 11737975"/>
              <a:gd name="connsiteY17134" fmla="*/ 765971 h 6679095"/>
              <a:gd name="connsiteX17135" fmla="*/ 2249791 w 11737975"/>
              <a:gd name="connsiteY17135" fmla="*/ 764887 h 6679095"/>
              <a:gd name="connsiteX17136" fmla="*/ 2251647 w 11737975"/>
              <a:gd name="connsiteY17136" fmla="*/ 767389 h 6679095"/>
              <a:gd name="connsiteX17137" fmla="*/ 2249791 w 11737975"/>
              <a:gd name="connsiteY17137" fmla="*/ 764887 h 6679095"/>
              <a:gd name="connsiteX17138" fmla="*/ 3387749 w 11737975"/>
              <a:gd name="connsiteY17138" fmla="*/ 758279 h 6679095"/>
              <a:gd name="connsiteX17139" fmla="*/ 3383741 w 11737975"/>
              <a:gd name="connsiteY17139" fmla="*/ 773239 h 6679095"/>
              <a:gd name="connsiteX17140" fmla="*/ 3385392 w 11737975"/>
              <a:gd name="connsiteY17140" fmla="*/ 773682 h 6679095"/>
              <a:gd name="connsiteX17141" fmla="*/ 3383034 w 11737975"/>
              <a:gd name="connsiteY17141" fmla="*/ 789080 h 6679095"/>
              <a:gd name="connsiteX17142" fmla="*/ 3388692 w 11737975"/>
              <a:gd name="connsiteY17142" fmla="*/ 774566 h 6679095"/>
              <a:gd name="connsiteX17143" fmla="*/ 3387042 w 11737975"/>
              <a:gd name="connsiteY17143" fmla="*/ 774124 h 6679095"/>
              <a:gd name="connsiteX17144" fmla="*/ 3389400 w 11737975"/>
              <a:gd name="connsiteY17144" fmla="*/ 758721 h 6679095"/>
              <a:gd name="connsiteX17145" fmla="*/ 3387749 w 11737975"/>
              <a:gd name="connsiteY17145" fmla="*/ 758279 h 6679095"/>
              <a:gd name="connsiteX17146" fmla="*/ 2468745 w 11737975"/>
              <a:gd name="connsiteY17146" fmla="*/ 752522 h 6679095"/>
              <a:gd name="connsiteX17147" fmla="*/ 2466237 w 11737975"/>
              <a:gd name="connsiteY17147" fmla="*/ 767885 h 6679095"/>
              <a:gd name="connsiteX17148" fmla="*/ 2473740 w 11737975"/>
              <a:gd name="connsiteY17148" fmla="*/ 769896 h 6679095"/>
              <a:gd name="connsiteX17149" fmla="*/ 2481242 w 11737975"/>
              <a:gd name="connsiteY17149" fmla="*/ 771905 h 6679095"/>
              <a:gd name="connsiteX17150" fmla="*/ 2485252 w 11737975"/>
              <a:gd name="connsiteY17150" fmla="*/ 756945 h 6679095"/>
              <a:gd name="connsiteX17151" fmla="*/ 2483751 w 11737975"/>
              <a:gd name="connsiteY17151" fmla="*/ 756543 h 6679095"/>
              <a:gd name="connsiteX17152" fmla="*/ 2470245 w 11737975"/>
              <a:gd name="connsiteY17152" fmla="*/ 752924 h 6679095"/>
              <a:gd name="connsiteX17153" fmla="*/ 2468745 w 11737975"/>
              <a:gd name="connsiteY17153" fmla="*/ 752522 h 6679095"/>
              <a:gd name="connsiteX17154" fmla="*/ 4545941 w 11737975"/>
              <a:gd name="connsiteY17154" fmla="*/ 748672 h 6679095"/>
              <a:gd name="connsiteX17155" fmla="*/ 4534861 w 11737975"/>
              <a:gd name="connsiteY17155" fmla="*/ 753668 h 6679095"/>
              <a:gd name="connsiteX17156" fmla="*/ 4536772 w 11737975"/>
              <a:gd name="connsiteY17156" fmla="*/ 783801 h 6679095"/>
              <a:gd name="connsiteX17157" fmla="*/ 4537575 w 11737975"/>
              <a:gd name="connsiteY17157" fmla="*/ 783945 h 6679095"/>
              <a:gd name="connsiteX17158" fmla="*/ 4537515 w 11737975"/>
              <a:gd name="connsiteY17158" fmla="*/ 784895 h 6679095"/>
              <a:gd name="connsiteX17159" fmla="*/ 4540082 w 11737975"/>
              <a:gd name="connsiteY17159" fmla="*/ 799836 h 6679095"/>
              <a:gd name="connsiteX17160" fmla="*/ 4549776 w 11737975"/>
              <a:gd name="connsiteY17160" fmla="*/ 788181 h 6679095"/>
              <a:gd name="connsiteX17161" fmla="*/ 4555908 w 11737975"/>
              <a:gd name="connsiteY17161" fmla="*/ 789824 h 6679095"/>
              <a:gd name="connsiteX17162" fmla="*/ 4561003 w 11737975"/>
              <a:gd name="connsiteY17162" fmla="*/ 776938 h 6679095"/>
              <a:gd name="connsiteX17163" fmla="*/ 4562593 w 11737975"/>
              <a:gd name="connsiteY17163" fmla="*/ 770240 h 6679095"/>
              <a:gd name="connsiteX17164" fmla="*/ 4562707 w 11737975"/>
              <a:gd name="connsiteY17164" fmla="*/ 768412 h 6679095"/>
              <a:gd name="connsiteX17165" fmla="*/ 4565982 w 11737975"/>
              <a:gd name="connsiteY17165" fmla="*/ 763094 h 6679095"/>
              <a:gd name="connsiteX17166" fmla="*/ 4545941 w 11737975"/>
              <a:gd name="connsiteY17166" fmla="*/ 748672 h 6679095"/>
              <a:gd name="connsiteX17167" fmla="*/ 4503905 w 11737975"/>
              <a:gd name="connsiteY17167" fmla="*/ 747390 h 6679095"/>
              <a:gd name="connsiteX17168" fmla="*/ 4498383 w 11737975"/>
              <a:gd name="connsiteY17168" fmla="*/ 761944 h 6679095"/>
              <a:gd name="connsiteX17169" fmla="*/ 4499897 w 11737975"/>
              <a:gd name="connsiteY17169" fmla="*/ 762349 h 6679095"/>
              <a:gd name="connsiteX17170" fmla="*/ 4510488 w 11737975"/>
              <a:gd name="connsiteY17170" fmla="*/ 765188 h 6679095"/>
              <a:gd name="connsiteX17171" fmla="*/ 4514497 w 11737975"/>
              <a:gd name="connsiteY17171" fmla="*/ 750228 h 6679095"/>
              <a:gd name="connsiteX17172" fmla="*/ 4503905 w 11737975"/>
              <a:gd name="connsiteY17172" fmla="*/ 747390 h 6679095"/>
              <a:gd name="connsiteX17173" fmla="*/ 2569013 w 11737975"/>
              <a:gd name="connsiteY17173" fmla="*/ 747324 h 6679095"/>
              <a:gd name="connsiteX17174" fmla="*/ 2563446 w 11737975"/>
              <a:gd name="connsiteY17174" fmla="*/ 761866 h 6679095"/>
              <a:gd name="connsiteX17175" fmla="*/ 2557879 w 11737975"/>
              <a:gd name="connsiteY17175" fmla="*/ 776406 h 6679095"/>
              <a:gd name="connsiteX17176" fmla="*/ 2559437 w 11737975"/>
              <a:gd name="connsiteY17176" fmla="*/ 776823 h 6679095"/>
              <a:gd name="connsiteX17177" fmla="*/ 2562555 w 11737975"/>
              <a:gd name="connsiteY17177" fmla="*/ 777660 h 6679095"/>
              <a:gd name="connsiteX17178" fmla="*/ 2565673 w 11737975"/>
              <a:gd name="connsiteY17178" fmla="*/ 778495 h 6679095"/>
              <a:gd name="connsiteX17179" fmla="*/ 2571241 w 11737975"/>
              <a:gd name="connsiteY17179" fmla="*/ 763955 h 6679095"/>
              <a:gd name="connsiteX17180" fmla="*/ 2573689 w 11737975"/>
              <a:gd name="connsiteY17180" fmla="*/ 748577 h 6679095"/>
              <a:gd name="connsiteX17181" fmla="*/ 2569013 w 11737975"/>
              <a:gd name="connsiteY17181" fmla="*/ 747324 h 6679095"/>
              <a:gd name="connsiteX17182" fmla="*/ 4610587 w 11737975"/>
              <a:gd name="connsiteY17182" fmla="*/ 733950 h 6679095"/>
              <a:gd name="connsiteX17183" fmla="*/ 4601793 w 11737975"/>
              <a:gd name="connsiteY17183" fmla="*/ 757725 h 6679095"/>
              <a:gd name="connsiteX17184" fmla="*/ 4612294 w 11737975"/>
              <a:gd name="connsiteY17184" fmla="*/ 763550 h 6679095"/>
              <a:gd name="connsiteX17185" fmla="*/ 4619326 w 11737975"/>
              <a:gd name="connsiteY17185" fmla="*/ 735576 h 6679095"/>
              <a:gd name="connsiteX17186" fmla="*/ 4610587 w 11737975"/>
              <a:gd name="connsiteY17186" fmla="*/ 733950 h 6679095"/>
              <a:gd name="connsiteX17187" fmla="*/ 4978277 w 11737975"/>
              <a:gd name="connsiteY17187" fmla="*/ 733361 h 6679095"/>
              <a:gd name="connsiteX17188" fmla="*/ 4966652 w 11737975"/>
              <a:gd name="connsiteY17188" fmla="*/ 736789 h 6679095"/>
              <a:gd name="connsiteX17189" fmla="*/ 4959755 w 11737975"/>
              <a:gd name="connsiteY17189" fmla="*/ 746396 h 6679095"/>
              <a:gd name="connsiteX17190" fmla="*/ 4953292 w 11737975"/>
              <a:gd name="connsiteY17190" fmla="*/ 770283 h 6679095"/>
              <a:gd name="connsiteX17191" fmla="*/ 4959915 w 11737975"/>
              <a:gd name="connsiteY17191" fmla="*/ 776398 h 6679095"/>
              <a:gd name="connsiteX17192" fmla="*/ 4978277 w 11737975"/>
              <a:gd name="connsiteY17192" fmla="*/ 733361 h 6679095"/>
              <a:gd name="connsiteX17193" fmla="*/ 4869456 w 11737975"/>
              <a:gd name="connsiteY17193" fmla="*/ 727602 h 6679095"/>
              <a:gd name="connsiteX17194" fmla="*/ 4861702 w 11737975"/>
              <a:gd name="connsiteY17194" fmla="*/ 729278 h 6679095"/>
              <a:gd name="connsiteX17195" fmla="*/ 4871944 w 11737975"/>
              <a:gd name="connsiteY17195" fmla="*/ 766931 h 6679095"/>
              <a:gd name="connsiteX17196" fmla="*/ 4879633 w 11737975"/>
              <a:gd name="connsiteY17196" fmla="*/ 732004 h 6679095"/>
              <a:gd name="connsiteX17197" fmla="*/ 4869456 w 11737975"/>
              <a:gd name="connsiteY17197" fmla="*/ 727602 h 6679095"/>
              <a:gd name="connsiteX17198" fmla="*/ 3818262 w 11737975"/>
              <a:gd name="connsiteY17198" fmla="*/ 713310 h 6679095"/>
              <a:gd name="connsiteX17199" fmla="*/ 3814700 w 11737975"/>
              <a:gd name="connsiteY17199" fmla="*/ 726604 h 6679095"/>
              <a:gd name="connsiteX17200" fmla="*/ 3812568 w 11737975"/>
              <a:gd name="connsiteY17200" fmla="*/ 740284 h 6679095"/>
              <a:gd name="connsiteX17201" fmla="*/ 3810435 w 11737975"/>
              <a:gd name="connsiteY17201" fmla="*/ 753965 h 6679095"/>
              <a:gd name="connsiteX17202" fmla="*/ 3811865 w 11737975"/>
              <a:gd name="connsiteY17202" fmla="*/ 754347 h 6679095"/>
              <a:gd name="connsiteX17203" fmla="*/ 3816860 w 11737975"/>
              <a:gd name="connsiteY17203" fmla="*/ 741434 h 6679095"/>
              <a:gd name="connsiteX17204" fmla="*/ 3817562 w 11737975"/>
              <a:gd name="connsiteY17204" fmla="*/ 727370 h 6679095"/>
              <a:gd name="connsiteX17205" fmla="*/ 3819694 w 11737975"/>
              <a:gd name="connsiteY17205" fmla="*/ 713693 h 6679095"/>
              <a:gd name="connsiteX17206" fmla="*/ 3818262 w 11737975"/>
              <a:gd name="connsiteY17206" fmla="*/ 713310 h 6679095"/>
              <a:gd name="connsiteX17207" fmla="*/ 3291453 w 11737975"/>
              <a:gd name="connsiteY17207" fmla="*/ 705756 h 6679095"/>
              <a:gd name="connsiteX17208" fmla="*/ 3286226 w 11737975"/>
              <a:gd name="connsiteY17208" fmla="*/ 719203 h 6679095"/>
              <a:gd name="connsiteX17209" fmla="*/ 3284030 w 11737975"/>
              <a:gd name="connsiteY17209" fmla="*/ 733459 h 6679095"/>
              <a:gd name="connsiteX17210" fmla="*/ 3290087 w 11737975"/>
              <a:gd name="connsiteY17210" fmla="*/ 735084 h 6679095"/>
              <a:gd name="connsiteX17211" fmla="*/ 3282665 w 11737975"/>
              <a:gd name="connsiteY17211" fmla="*/ 762783 h 6679095"/>
              <a:gd name="connsiteX17212" fmla="*/ 3281152 w 11737975"/>
              <a:gd name="connsiteY17212" fmla="*/ 762378 h 6679095"/>
              <a:gd name="connsiteX17213" fmla="*/ 3242457 w 11737975"/>
              <a:gd name="connsiteY17213" fmla="*/ 737167 h 6679095"/>
              <a:gd name="connsiteX17214" fmla="*/ 3231024 w 11737975"/>
              <a:gd name="connsiteY17214" fmla="*/ 719257 h 6679095"/>
              <a:gd name="connsiteX17215" fmla="*/ 3224284 w 11737975"/>
              <a:gd name="connsiteY17215" fmla="*/ 732298 h 6679095"/>
              <a:gd name="connsiteX17216" fmla="*/ 3222088 w 11737975"/>
              <a:gd name="connsiteY17216" fmla="*/ 746552 h 6679095"/>
              <a:gd name="connsiteX17217" fmla="*/ 3235035 w 11737975"/>
              <a:gd name="connsiteY17217" fmla="*/ 764867 h 6679095"/>
              <a:gd name="connsiteX17218" fmla="*/ 3259415 w 11737975"/>
              <a:gd name="connsiteY17218" fmla="*/ 801090 h 6679095"/>
              <a:gd name="connsiteX17219" fmla="*/ 3273728 w 11737975"/>
              <a:gd name="connsiteY17219" fmla="*/ 790080 h 6679095"/>
              <a:gd name="connsiteX17220" fmla="*/ 3335969 w 11737975"/>
              <a:gd name="connsiteY17220" fmla="*/ 836447 h 6679095"/>
              <a:gd name="connsiteX17221" fmla="*/ 3339681 w 11737975"/>
              <a:gd name="connsiteY17221" fmla="*/ 822598 h 6679095"/>
              <a:gd name="connsiteX17222" fmla="*/ 3342028 w 11737975"/>
              <a:gd name="connsiteY17222" fmla="*/ 838070 h 6679095"/>
              <a:gd name="connsiteX17223" fmla="*/ 3351948 w 11737975"/>
              <a:gd name="connsiteY17223" fmla="*/ 855573 h 6679095"/>
              <a:gd name="connsiteX17224" fmla="*/ 3353460 w 11737975"/>
              <a:gd name="connsiteY17224" fmla="*/ 855979 h 6679095"/>
              <a:gd name="connsiteX17225" fmla="*/ 3358687 w 11737975"/>
              <a:gd name="connsiteY17225" fmla="*/ 842533 h 6679095"/>
              <a:gd name="connsiteX17226" fmla="*/ 3360882 w 11737975"/>
              <a:gd name="connsiteY17226" fmla="*/ 828278 h 6679095"/>
              <a:gd name="connsiteX17227" fmla="*/ 3350964 w 11737975"/>
              <a:gd name="connsiteY17227" fmla="*/ 810775 h 6679095"/>
              <a:gd name="connsiteX17228" fmla="*/ 3344907 w 11737975"/>
              <a:gd name="connsiteY17228" fmla="*/ 809152 h 6679095"/>
              <a:gd name="connsiteX17229" fmla="*/ 3346272 w 11737975"/>
              <a:gd name="connsiteY17229" fmla="*/ 779826 h 6679095"/>
              <a:gd name="connsiteX17230" fmla="*/ 3349982 w 11737975"/>
              <a:gd name="connsiteY17230" fmla="*/ 765979 h 6679095"/>
              <a:gd name="connsiteX17231" fmla="*/ 3353694 w 11737975"/>
              <a:gd name="connsiteY17231" fmla="*/ 752126 h 6679095"/>
              <a:gd name="connsiteX17232" fmla="*/ 3352862 w 11737975"/>
              <a:gd name="connsiteY17232" fmla="*/ 737058 h 6679095"/>
              <a:gd name="connsiteX17233" fmla="*/ 3347637 w 11737975"/>
              <a:gd name="connsiteY17233" fmla="*/ 750503 h 6679095"/>
              <a:gd name="connsiteX17234" fmla="*/ 3345439 w 11737975"/>
              <a:gd name="connsiteY17234" fmla="*/ 764759 h 6679095"/>
              <a:gd name="connsiteX17235" fmla="*/ 3341728 w 11737975"/>
              <a:gd name="connsiteY17235" fmla="*/ 778609 h 6679095"/>
              <a:gd name="connsiteX17236" fmla="*/ 3339532 w 11737975"/>
              <a:gd name="connsiteY17236" fmla="*/ 792867 h 6679095"/>
              <a:gd name="connsiteX17237" fmla="*/ 3338016 w 11737975"/>
              <a:gd name="connsiteY17237" fmla="*/ 792460 h 6679095"/>
              <a:gd name="connsiteX17238" fmla="*/ 3319012 w 11737975"/>
              <a:gd name="connsiteY17238" fmla="*/ 772522 h 6679095"/>
              <a:gd name="connsiteX17239" fmla="*/ 3332491 w 11737975"/>
              <a:gd name="connsiteY17239" fmla="*/ 746445 h 6679095"/>
              <a:gd name="connsiteX17240" fmla="*/ 3322573 w 11737975"/>
              <a:gd name="connsiteY17240" fmla="*/ 728942 h 6679095"/>
              <a:gd name="connsiteX17241" fmla="*/ 3310457 w 11737975"/>
              <a:gd name="connsiteY17241" fmla="*/ 725696 h 6679095"/>
              <a:gd name="connsiteX17242" fmla="*/ 3305231 w 11737975"/>
              <a:gd name="connsiteY17242" fmla="*/ 739140 h 6679095"/>
              <a:gd name="connsiteX17243" fmla="*/ 3304549 w 11737975"/>
              <a:gd name="connsiteY17243" fmla="*/ 753804 h 6679095"/>
              <a:gd name="connsiteX17244" fmla="*/ 3313636 w 11737975"/>
              <a:gd name="connsiteY17244" fmla="*/ 756238 h 6679095"/>
              <a:gd name="connsiteX17245" fmla="*/ 3287890 w 11737975"/>
              <a:gd name="connsiteY17245" fmla="*/ 749340 h 6679095"/>
              <a:gd name="connsiteX17246" fmla="*/ 3291602 w 11737975"/>
              <a:gd name="connsiteY17246" fmla="*/ 735488 h 6679095"/>
              <a:gd name="connsiteX17247" fmla="*/ 3293116 w 11737975"/>
              <a:gd name="connsiteY17247" fmla="*/ 735895 h 6679095"/>
              <a:gd name="connsiteX17248" fmla="*/ 3298342 w 11737975"/>
              <a:gd name="connsiteY17248" fmla="*/ 722450 h 6679095"/>
              <a:gd name="connsiteX17249" fmla="*/ 3300539 w 11737975"/>
              <a:gd name="connsiteY17249" fmla="*/ 708193 h 6679095"/>
              <a:gd name="connsiteX17250" fmla="*/ 3293799 w 11737975"/>
              <a:gd name="connsiteY17250" fmla="*/ 721232 h 6679095"/>
              <a:gd name="connsiteX17251" fmla="*/ 3291453 w 11737975"/>
              <a:gd name="connsiteY17251" fmla="*/ 705756 h 6679095"/>
              <a:gd name="connsiteX17252" fmla="*/ 3725889 w 11737975"/>
              <a:gd name="connsiteY17252" fmla="*/ 704591 h 6679095"/>
              <a:gd name="connsiteX17253" fmla="*/ 3724122 w 11737975"/>
              <a:gd name="connsiteY17253" fmla="*/ 717480 h 6679095"/>
              <a:gd name="connsiteX17254" fmla="*/ 3725692 w 11737975"/>
              <a:gd name="connsiteY17254" fmla="*/ 717900 h 6679095"/>
              <a:gd name="connsiteX17255" fmla="*/ 3725497 w 11737975"/>
              <a:gd name="connsiteY17255" fmla="*/ 731210 h 6679095"/>
              <a:gd name="connsiteX17256" fmla="*/ 3731982 w 11737975"/>
              <a:gd name="connsiteY17256" fmla="*/ 719586 h 6679095"/>
              <a:gd name="connsiteX17257" fmla="*/ 3736894 w 11737975"/>
              <a:gd name="connsiteY17257" fmla="*/ 707542 h 6679095"/>
              <a:gd name="connsiteX17258" fmla="*/ 3733749 w 11737975"/>
              <a:gd name="connsiteY17258" fmla="*/ 706699 h 6679095"/>
              <a:gd name="connsiteX17259" fmla="*/ 3730605 w 11737975"/>
              <a:gd name="connsiteY17259" fmla="*/ 705855 h 6679095"/>
              <a:gd name="connsiteX17260" fmla="*/ 3727462 w 11737975"/>
              <a:gd name="connsiteY17260" fmla="*/ 705014 h 6679095"/>
              <a:gd name="connsiteX17261" fmla="*/ 3725889 w 11737975"/>
              <a:gd name="connsiteY17261" fmla="*/ 704591 h 6679095"/>
              <a:gd name="connsiteX17262" fmla="*/ 3993840 w 11737975"/>
              <a:gd name="connsiteY17262" fmla="*/ 701571 h 6679095"/>
              <a:gd name="connsiteX17263" fmla="*/ 3991168 w 11737975"/>
              <a:gd name="connsiteY17263" fmla="*/ 711544 h 6679095"/>
              <a:gd name="connsiteX17264" fmla="*/ 3997331 w 11737975"/>
              <a:gd name="connsiteY17264" fmla="*/ 713194 h 6679095"/>
              <a:gd name="connsiteX17265" fmla="*/ 4000003 w 11737975"/>
              <a:gd name="connsiteY17265" fmla="*/ 703223 h 6679095"/>
              <a:gd name="connsiteX17266" fmla="*/ 3993840 w 11737975"/>
              <a:gd name="connsiteY17266" fmla="*/ 701571 h 6679095"/>
              <a:gd name="connsiteX17267" fmla="*/ 3274850 w 11737975"/>
              <a:gd name="connsiteY17267" fmla="*/ 701309 h 6679095"/>
              <a:gd name="connsiteX17268" fmla="*/ 3270041 w 11737975"/>
              <a:gd name="connsiteY17268" fmla="*/ 713382 h 6679095"/>
              <a:gd name="connsiteX17269" fmla="*/ 3272571 w 11737975"/>
              <a:gd name="connsiteY17269" fmla="*/ 727421 h 6679095"/>
              <a:gd name="connsiteX17270" fmla="*/ 3274038 w 11737975"/>
              <a:gd name="connsiteY17270" fmla="*/ 727813 h 6679095"/>
              <a:gd name="connsiteX17271" fmla="*/ 3275505 w 11737975"/>
              <a:gd name="connsiteY17271" fmla="*/ 728206 h 6679095"/>
              <a:gd name="connsiteX17272" fmla="*/ 3277378 w 11737975"/>
              <a:gd name="connsiteY17272" fmla="*/ 715347 h 6679095"/>
              <a:gd name="connsiteX17273" fmla="*/ 3274850 w 11737975"/>
              <a:gd name="connsiteY17273" fmla="*/ 701309 h 6679095"/>
              <a:gd name="connsiteX17274" fmla="*/ 4378650 w 11737975"/>
              <a:gd name="connsiteY17274" fmla="*/ 697797 h 6679095"/>
              <a:gd name="connsiteX17275" fmla="*/ 4373092 w 11737975"/>
              <a:gd name="connsiteY17275" fmla="*/ 712338 h 6679095"/>
              <a:gd name="connsiteX17276" fmla="*/ 4370634 w 11737975"/>
              <a:gd name="connsiteY17276" fmla="*/ 727713 h 6679095"/>
              <a:gd name="connsiteX17277" fmla="*/ 4375285 w 11737975"/>
              <a:gd name="connsiteY17277" fmla="*/ 728961 h 6679095"/>
              <a:gd name="connsiteX17278" fmla="*/ 4378387 w 11737975"/>
              <a:gd name="connsiteY17278" fmla="*/ 729792 h 6679095"/>
              <a:gd name="connsiteX17279" fmla="*/ 4390148 w 11737975"/>
              <a:gd name="connsiteY17279" fmla="*/ 716908 h 6679095"/>
              <a:gd name="connsiteX17280" fmla="*/ 4394157 w 11737975"/>
              <a:gd name="connsiteY17280" fmla="*/ 701952 h 6679095"/>
              <a:gd name="connsiteX17281" fmla="*/ 4392605 w 11737975"/>
              <a:gd name="connsiteY17281" fmla="*/ 701536 h 6679095"/>
              <a:gd name="connsiteX17282" fmla="*/ 4383301 w 11737975"/>
              <a:gd name="connsiteY17282" fmla="*/ 699044 h 6679095"/>
              <a:gd name="connsiteX17283" fmla="*/ 4378650 w 11737975"/>
              <a:gd name="connsiteY17283" fmla="*/ 697797 h 6679095"/>
              <a:gd name="connsiteX17284" fmla="*/ 3755942 w 11737975"/>
              <a:gd name="connsiteY17284" fmla="*/ 696611 h 6679095"/>
              <a:gd name="connsiteX17285" fmla="*/ 3750912 w 11737975"/>
              <a:gd name="connsiteY17285" fmla="*/ 709512 h 6679095"/>
              <a:gd name="connsiteX17286" fmla="*/ 3746509 w 11737975"/>
              <a:gd name="connsiteY17286" fmla="*/ 708333 h 6679095"/>
              <a:gd name="connsiteX17287" fmla="*/ 3741480 w 11737975"/>
              <a:gd name="connsiteY17287" fmla="*/ 721236 h 6679095"/>
              <a:gd name="connsiteX17288" fmla="*/ 3739384 w 11737975"/>
              <a:gd name="connsiteY17288" fmla="*/ 734927 h 6679095"/>
              <a:gd name="connsiteX17289" fmla="*/ 3748816 w 11737975"/>
              <a:gd name="connsiteY17289" fmla="*/ 723202 h 6679095"/>
              <a:gd name="connsiteX17290" fmla="*/ 3753847 w 11737975"/>
              <a:gd name="connsiteY17290" fmla="*/ 710299 h 6679095"/>
              <a:gd name="connsiteX17291" fmla="*/ 3755942 w 11737975"/>
              <a:gd name="connsiteY17291" fmla="*/ 696611 h 6679095"/>
              <a:gd name="connsiteX17292" fmla="*/ 3980375 w 11737975"/>
              <a:gd name="connsiteY17292" fmla="*/ 689652 h 6679095"/>
              <a:gd name="connsiteX17293" fmla="*/ 3977844 w 11737975"/>
              <a:gd name="connsiteY17293" fmla="*/ 694612 h 6679095"/>
              <a:gd name="connsiteX17294" fmla="*/ 3976351 w 11737975"/>
              <a:gd name="connsiteY17294" fmla="*/ 694212 h 6679095"/>
              <a:gd name="connsiteX17295" fmla="*/ 3974505 w 11737975"/>
              <a:gd name="connsiteY17295" fmla="*/ 707077 h 6679095"/>
              <a:gd name="connsiteX17296" fmla="*/ 3978986 w 11737975"/>
              <a:gd name="connsiteY17296" fmla="*/ 708278 h 6679095"/>
              <a:gd name="connsiteX17297" fmla="*/ 3981971 w 11737975"/>
              <a:gd name="connsiteY17297" fmla="*/ 709078 h 6679095"/>
              <a:gd name="connsiteX17298" fmla="*/ 3983466 w 11737975"/>
              <a:gd name="connsiteY17298" fmla="*/ 709480 h 6679095"/>
              <a:gd name="connsiteX17299" fmla="*/ 3985312 w 11737975"/>
              <a:gd name="connsiteY17299" fmla="*/ 696613 h 6679095"/>
              <a:gd name="connsiteX17300" fmla="*/ 3982325 w 11737975"/>
              <a:gd name="connsiteY17300" fmla="*/ 695813 h 6679095"/>
              <a:gd name="connsiteX17301" fmla="*/ 3981338 w 11737975"/>
              <a:gd name="connsiteY17301" fmla="*/ 690535 h 6679095"/>
              <a:gd name="connsiteX17302" fmla="*/ 3980375 w 11737975"/>
              <a:gd name="connsiteY17302" fmla="*/ 689652 h 6679095"/>
              <a:gd name="connsiteX17303" fmla="*/ 3450393 w 11737975"/>
              <a:gd name="connsiteY17303" fmla="*/ 689557 h 6679095"/>
              <a:gd name="connsiteX17304" fmla="*/ 3452123 w 11737975"/>
              <a:gd name="connsiteY17304" fmla="*/ 700709 h 6679095"/>
              <a:gd name="connsiteX17305" fmla="*/ 3455056 w 11737975"/>
              <a:gd name="connsiteY17305" fmla="*/ 701496 h 6679095"/>
              <a:gd name="connsiteX17306" fmla="*/ 3456524 w 11737975"/>
              <a:gd name="connsiteY17306" fmla="*/ 701888 h 6679095"/>
              <a:gd name="connsiteX17307" fmla="*/ 3459196 w 11737975"/>
              <a:gd name="connsiteY17307" fmla="*/ 691916 h 6679095"/>
              <a:gd name="connsiteX17308" fmla="*/ 3454794 w 11737975"/>
              <a:gd name="connsiteY17308" fmla="*/ 690736 h 6679095"/>
              <a:gd name="connsiteX17309" fmla="*/ 3450393 w 11737975"/>
              <a:gd name="connsiteY17309" fmla="*/ 689557 h 6679095"/>
              <a:gd name="connsiteX17310" fmla="*/ 2560922 w 11737975"/>
              <a:gd name="connsiteY17310" fmla="*/ 686369 h 6679095"/>
              <a:gd name="connsiteX17311" fmla="*/ 2558513 w 11737975"/>
              <a:gd name="connsiteY17311" fmla="*/ 691958 h 6679095"/>
              <a:gd name="connsiteX17312" fmla="*/ 2558123 w 11737975"/>
              <a:gd name="connsiteY17312" fmla="*/ 696816 h 6679095"/>
              <a:gd name="connsiteX17313" fmla="*/ 2557359 w 11737975"/>
              <a:gd name="connsiteY17313" fmla="*/ 699668 h 6679095"/>
              <a:gd name="connsiteX17314" fmla="*/ 2557603 w 11737975"/>
              <a:gd name="connsiteY17314" fmla="*/ 703294 h 6679095"/>
              <a:gd name="connsiteX17315" fmla="*/ 2558123 w 11737975"/>
              <a:gd name="connsiteY17315" fmla="*/ 696816 h 6679095"/>
              <a:gd name="connsiteX17316" fmla="*/ 2559141 w 11737975"/>
              <a:gd name="connsiteY17316" fmla="*/ 693019 h 6679095"/>
              <a:gd name="connsiteX17317" fmla="*/ 2560922 w 11737975"/>
              <a:gd name="connsiteY17317" fmla="*/ 686369 h 6679095"/>
              <a:gd name="connsiteX17318" fmla="*/ 3612048 w 11737975"/>
              <a:gd name="connsiteY17318" fmla="*/ 682328 h 6679095"/>
              <a:gd name="connsiteX17319" fmla="*/ 3608433 w 11737975"/>
              <a:gd name="connsiteY17319" fmla="*/ 687369 h 6679095"/>
              <a:gd name="connsiteX17320" fmla="*/ 3604870 w 11737975"/>
              <a:gd name="connsiteY17320" fmla="*/ 700665 h 6679095"/>
              <a:gd name="connsiteX17321" fmla="*/ 3606442 w 11737975"/>
              <a:gd name="connsiteY17321" fmla="*/ 701087 h 6679095"/>
              <a:gd name="connsiteX17322" fmla="*/ 3611159 w 11737975"/>
              <a:gd name="connsiteY17322" fmla="*/ 702350 h 6679095"/>
              <a:gd name="connsiteX17323" fmla="*/ 3609167 w 11737975"/>
              <a:gd name="connsiteY17323" fmla="*/ 716070 h 6679095"/>
              <a:gd name="connsiteX17324" fmla="*/ 3610739 w 11737975"/>
              <a:gd name="connsiteY17324" fmla="*/ 716491 h 6679095"/>
              <a:gd name="connsiteX17325" fmla="*/ 3614302 w 11737975"/>
              <a:gd name="connsiteY17325" fmla="*/ 703192 h 6679095"/>
              <a:gd name="connsiteX17326" fmla="*/ 3617865 w 11737975"/>
              <a:gd name="connsiteY17326" fmla="*/ 689896 h 6679095"/>
              <a:gd name="connsiteX17327" fmla="*/ 3616293 w 11737975"/>
              <a:gd name="connsiteY17327" fmla="*/ 689476 h 6679095"/>
              <a:gd name="connsiteX17328" fmla="*/ 3613698 w 11737975"/>
              <a:gd name="connsiteY17328" fmla="*/ 683439 h 6679095"/>
              <a:gd name="connsiteX17329" fmla="*/ 3612048 w 11737975"/>
              <a:gd name="connsiteY17329" fmla="*/ 682328 h 6679095"/>
              <a:gd name="connsiteX17330" fmla="*/ 5297973 w 11737975"/>
              <a:gd name="connsiteY17330" fmla="*/ 667460 h 6679095"/>
              <a:gd name="connsiteX17331" fmla="*/ 5287729 w 11737975"/>
              <a:gd name="connsiteY17331" fmla="*/ 669831 h 6679095"/>
              <a:gd name="connsiteX17332" fmla="*/ 5269608 w 11737975"/>
              <a:gd name="connsiteY17332" fmla="*/ 684053 h 6679095"/>
              <a:gd name="connsiteX17333" fmla="*/ 5270656 w 11737975"/>
              <a:gd name="connsiteY17333" fmla="*/ 694142 h 6679095"/>
              <a:gd name="connsiteX17334" fmla="*/ 5307921 w 11737975"/>
              <a:gd name="connsiteY17334" fmla="*/ 673756 h 6679095"/>
              <a:gd name="connsiteX17335" fmla="*/ 5297973 w 11737975"/>
              <a:gd name="connsiteY17335" fmla="*/ 667460 h 6679095"/>
              <a:gd name="connsiteX17336" fmla="*/ 3951665 w 11737975"/>
              <a:gd name="connsiteY17336" fmla="*/ 658206 h 6679095"/>
              <a:gd name="connsiteX17337" fmla="*/ 3947658 w 11737975"/>
              <a:gd name="connsiteY17337" fmla="*/ 673162 h 6679095"/>
              <a:gd name="connsiteX17338" fmla="*/ 3945177 w 11737975"/>
              <a:gd name="connsiteY17338" fmla="*/ 688531 h 6679095"/>
              <a:gd name="connsiteX17339" fmla="*/ 3955876 w 11737975"/>
              <a:gd name="connsiteY17339" fmla="*/ 691399 h 6679095"/>
              <a:gd name="connsiteX17340" fmla="*/ 3963518 w 11737975"/>
              <a:gd name="connsiteY17340" fmla="*/ 693446 h 6679095"/>
              <a:gd name="connsiteX17341" fmla="*/ 3968102 w 11737975"/>
              <a:gd name="connsiteY17341" fmla="*/ 694674 h 6679095"/>
              <a:gd name="connsiteX17342" fmla="*/ 3973639 w 11737975"/>
              <a:gd name="connsiteY17342" fmla="*/ 680125 h 6679095"/>
              <a:gd name="connsiteX17343" fmla="*/ 3974590 w 11737975"/>
              <a:gd name="connsiteY17343" fmla="*/ 664348 h 6679095"/>
              <a:gd name="connsiteX17344" fmla="*/ 3963892 w 11737975"/>
              <a:gd name="connsiteY17344" fmla="*/ 661482 h 6679095"/>
              <a:gd name="connsiteX17345" fmla="*/ 3951665 w 11737975"/>
              <a:gd name="connsiteY17345" fmla="*/ 658206 h 6679095"/>
              <a:gd name="connsiteX17346" fmla="*/ 4758712 w 11737975"/>
              <a:gd name="connsiteY17346" fmla="*/ 657061 h 6679095"/>
              <a:gd name="connsiteX17347" fmla="*/ 4750935 w 11737975"/>
              <a:gd name="connsiteY17347" fmla="*/ 657632 h 6679095"/>
              <a:gd name="connsiteX17348" fmla="*/ 4751465 w 11737975"/>
              <a:gd name="connsiteY17348" fmla="*/ 666652 h 6679095"/>
              <a:gd name="connsiteX17349" fmla="*/ 4774612 w 11737975"/>
              <a:gd name="connsiteY17349" fmla="*/ 673714 h 6679095"/>
              <a:gd name="connsiteX17350" fmla="*/ 4768654 w 11737975"/>
              <a:gd name="connsiteY17350" fmla="*/ 658846 h 6679095"/>
              <a:gd name="connsiteX17351" fmla="*/ 4758712 w 11737975"/>
              <a:gd name="connsiteY17351" fmla="*/ 657061 h 6679095"/>
              <a:gd name="connsiteX17352" fmla="*/ 3934338 w 11737975"/>
              <a:gd name="connsiteY17352" fmla="*/ 637527 h 6679095"/>
              <a:gd name="connsiteX17353" fmla="*/ 3930330 w 11737975"/>
              <a:gd name="connsiteY17353" fmla="*/ 652484 h 6679095"/>
              <a:gd name="connsiteX17354" fmla="*/ 3929465 w 11737975"/>
              <a:gd name="connsiteY17354" fmla="*/ 668287 h 6679095"/>
              <a:gd name="connsiteX17355" fmla="*/ 3934182 w 11737975"/>
              <a:gd name="connsiteY17355" fmla="*/ 669551 h 6679095"/>
              <a:gd name="connsiteX17356" fmla="*/ 3937326 w 11737975"/>
              <a:gd name="connsiteY17356" fmla="*/ 670394 h 6679095"/>
              <a:gd name="connsiteX17357" fmla="*/ 3941334 w 11737975"/>
              <a:gd name="connsiteY17357" fmla="*/ 655434 h 6679095"/>
              <a:gd name="connsiteX17358" fmla="*/ 3945342 w 11737975"/>
              <a:gd name="connsiteY17358" fmla="*/ 640476 h 6679095"/>
              <a:gd name="connsiteX17359" fmla="*/ 3939054 w 11737975"/>
              <a:gd name="connsiteY17359" fmla="*/ 638791 h 6679095"/>
              <a:gd name="connsiteX17360" fmla="*/ 3934338 w 11737975"/>
              <a:gd name="connsiteY17360" fmla="*/ 637527 h 6679095"/>
              <a:gd name="connsiteX17361" fmla="*/ 5405839 w 11737975"/>
              <a:gd name="connsiteY17361" fmla="*/ 621495 h 6679095"/>
              <a:gd name="connsiteX17362" fmla="*/ 5396761 w 11737975"/>
              <a:gd name="connsiteY17362" fmla="*/ 626312 h 6679095"/>
              <a:gd name="connsiteX17363" fmla="*/ 5395722 w 11737975"/>
              <a:gd name="connsiteY17363" fmla="*/ 638445 h 6679095"/>
              <a:gd name="connsiteX17364" fmla="*/ 5405839 w 11737975"/>
              <a:gd name="connsiteY17364" fmla="*/ 621495 h 6679095"/>
              <a:gd name="connsiteX17365" fmla="*/ 2508905 w 11737975"/>
              <a:gd name="connsiteY17365" fmla="*/ 613647 h 6679095"/>
              <a:gd name="connsiteX17366" fmla="*/ 2492752 w 11737975"/>
              <a:gd name="connsiteY17366" fmla="*/ 638713 h 6679095"/>
              <a:gd name="connsiteX17367" fmla="*/ 2501556 w 11737975"/>
              <a:gd name="connsiteY17367" fmla="*/ 641072 h 6679095"/>
              <a:gd name="connsiteX17368" fmla="*/ 2508905 w 11737975"/>
              <a:gd name="connsiteY17368" fmla="*/ 613647 h 6679095"/>
              <a:gd name="connsiteX17369" fmla="*/ 3867843 w 11737975"/>
              <a:gd name="connsiteY17369" fmla="*/ 607496 h 6679095"/>
              <a:gd name="connsiteX17370" fmla="*/ 3801366 w 11737975"/>
              <a:gd name="connsiteY17370" fmla="*/ 618696 h 6679095"/>
              <a:gd name="connsiteX17371" fmla="*/ 3725776 w 11737975"/>
              <a:gd name="connsiteY17371" fmla="*/ 627454 h 6679095"/>
              <a:gd name="connsiteX17372" fmla="*/ 3720632 w 11737975"/>
              <a:gd name="connsiteY17372" fmla="*/ 640580 h 6679095"/>
              <a:gd name="connsiteX17373" fmla="*/ 3718524 w 11737975"/>
              <a:gd name="connsiteY17373" fmla="*/ 654522 h 6679095"/>
              <a:gd name="connsiteX17374" fmla="*/ 3794114 w 11737975"/>
              <a:gd name="connsiteY17374" fmla="*/ 645765 h 6679095"/>
              <a:gd name="connsiteX17375" fmla="*/ 3914671 w 11737975"/>
              <a:gd name="connsiteY17375" fmla="*/ 663563 h 6679095"/>
              <a:gd name="connsiteX17376" fmla="*/ 3921334 w 11737975"/>
              <a:gd name="connsiteY17376" fmla="*/ 650841 h 6679095"/>
              <a:gd name="connsiteX17377" fmla="*/ 3923442 w 11737975"/>
              <a:gd name="connsiteY17377" fmla="*/ 636901 h 6679095"/>
              <a:gd name="connsiteX17378" fmla="*/ 3867843 w 11737975"/>
              <a:gd name="connsiteY17378" fmla="*/ 607496 h 6679095"/>
              <a:gd name="connsiteX17379" fmla="*/ 3668287 w 11737975"/>
              <a:gd name="connsiteY17379" fmla="*/ 606545 h 6679095"/>
              <a:gd name="connsiteX17380" fmla="*/ 3660177 w 11737975"/>
              <a:gd name="connsiteY17380" fmla="*/ 610382 h 6679095"/>
              <a:gd name="connsiteX17381" fmla="*/ 3655095 w 11737975"/>
              <a:gd name="connsiteY17381" fmla="*/ 623270 h 6679095"/>
              <a:gd name="connsiteX17382" fmla="*/ 3653051 w 11737975"/>
              <a:gd name="connsiteY17382" fmla="*/ 636975 h 6679095"/>
              <a:gd name="connsiteX17383" fmla="*/ 3678912 w 11737975"/>
              <a:gd name="connsiteY17383" fmla="*/ 643904 h 6679095"/>
              <a:gd name="connsiteX17384" fmla="*/ 3694124 w 11737975"/>
              <a:gd name="connsiteY17384" fmla="*/ 647982 h 6679095"/>
              <a:gd name="connsiteX17385" fmla="*/ 3701730 w 11737975"/>
              <a:gd name="connsiteY17385" fmla="*/ 650018 h 6679095"/>
              <a:gd name="connsiteX17386" fmla="*/ 3706814 w 11737975"/>
              <a:gd name="connsiteY17386" fmla="*/ 637128 h 6679095"/>
              <a:gd name="connsiteX17387" fmla="*/ 3708855 w 11737975"/>
              <a:gd name="connsiteY17387" fmla="*/ 623425 h 6679095"/>
              <a:gd name="connsiteX17388" fmla="*/ 3686037 w 11737975"/>
              <a:gd name="connsiteY17388" fmla="*/ 617311 h 6679095"/>
              <a:gd name="connsiteX17389" fmla="*/ 3674443 w 11737975"/>
              <a:gd name="connsiteY17389" fmla="*/ 608861 h 6679095"/>
              <a:gd name="connsiteX17390" fmla="*/ 3668287 w 11737975"/>
              <a:gd name="connsiteY17390" fmla="*/ 606545 h 6679095"/>
              <a:gd name="connsiteX17391" fmla="*/ 4546441 w 11737975"/>
              <a:gd name="connsiteY17391" fmla="*/ 603966 h 6679095"/>
              <a:gd name="connsiteX17392" fmla="*/ 4548683 w 11737975"/>
              <a:gd name="connsiteY17392" fmla="*/ 636999 h 6679095"/>
              <a:gd name="connsiteX17393" fmla="*/ 4546441 w 11737975"/>
              <a:gd name="connsiteY17393" fmla="*/ 603966 h 6679095"/>
              <a:gd name="connsiteX17394" fmla="*/ 3114762 w 11737975"/>
              <a:gd name="connsiteY17394" fmla="*/ 599625 h 6679095"/>
              <a:gd name="connsiteX17395" fmla="*/ 3109065 w 11737975"/>
              <a:gd name="connsiteY17395" fmla="*/ 626960 h 6679095"/>
              <a:gd name="connsiteX17396" fmla="*/ 3113047 w 11737975"/>
              <a:gd name="connsiteY17396" fmla="*/ 642455 h 6679095"/>
              <a:gd name="connsiteX17397" fmla="*/ 3119122 w 11737975"/>
              <a:gd name="connsiteY17397" fmla="*/ 644082 h 6679095"/>
              <a:gd name="connsiteX17398" fmla="*/ 3115514 w 11737975"/>
              <a:gd name="connsiteY17398" fmla="*/ 657544 h 6679095"/>
              <a:gd name="connsiteX17399" fmla="*/ 3113423 w 11737975"/>
              <a:gd name="connsiteY17399" fmla="*/ 671416 h 6679095"/>
              <a:gd name="connsiteX17400" fmla="*/ 3114941 w 11737975"/>
              <a:gd name="connsiteY17400" fmla="*/ 671823 h 6679095"/>
              <a:gd name="connsiteX17401" fmla="*/ 3120069 w 11737975"/>
              <a:gd name="connsiteY17401" fmla="*/ 658764 h 6679095"/>
              <a:gd name="connsiteX17402" fmla="*/ 3161055 w 11737975"/>
              <a:gd name="connsiteY17402" fmla="*/ 669746 h 6679095"/>
              <a:gd name="connsiteX17403" fmla="*/ 3183253 w 11737975"/>
              <a:gd name="connsiteY17403" fmla="*/ 690127 h 6679095"/>
              <a:gd name="connsiteX17404" fmla="*/ 3195202 w 11737975"/>
              <a:gd name="connsiteY17404" fmla="*/ 736618 h 6679095"/>
              <a:gd name="connsiteX17405" fmla="*/ 3202792 w 11737975"/>
              <a:gd name="connsiteY17405" fmla="*/ 738652 h 6679095"/>
              <a:gd name="connsiteX17406" fmla="*/ 3205829 w 11737975"/>
              <a:gd name="connsiteY17406" fmla="*/ 739465 h 6679095"/>
              <a:gd name="connsiteX17407" fmla="*/ 3207348 w 11737975"/>
              <a:gd name="connsiteY17407" fmla="*/ 739871 h 6679095"/>
              <a:gd name="connsiteX17408" fmla="*/ 3210955 w 11737975"/>
              <a:gd name="connsiteY17408" fmla="*/ 726405 h 6679095"/>
              <a:gd name="connsiteX17409" fmla="*/ 3206400 w 11737975"/>
              <a:gd name="connsiteY17409" fmla="*/ 725186 h 6679095"/>
              <a:gd name="connsiteX17410" fmla="*/ 3200330 w 11737975"/>
              <a:gd name="connsiteY17410" fmla="*/ 723559 h 6679095"/>
              <a:gd name="connsiteX17411" fmla="*/ 3199381 w 11737975"/>
              <a:gd name="connsiteY17411" fmla="*/ 708877 h 6679095"/>
              <a:gd name="connsiteX17412" fmla="*/ 3212098 w 11737975"/>
              <a:gd name="connsiteY17412" fmla="*/ 697855 h 6679095"/>
              <a:gd name="connsiteX17413" fmla="*/ 3213615 w 11737975"/>
              <a:gd name="connsiteY17413" fmla="*/ 698263 h 6679095"/>
              <a:gd name="connsiteX17414" fmla="*/ 3218169 w 11737975"/>
              <a:gd name="connsiteY17414" fmla="*/ 699483 h 6679095"/>
              <a:gd name="connsiteX17415" fmla="*/ 3221205 w 11737975"/>
              <a:gd name="connsiteY17415" fmla="*/ 700296 h 6679095"/>
              <a:gd name="connsiteX17416" fmla="*/ 3226331 w 11737975"/>
              <a:gd name="connsiteY17416" fmla="*/ 687236 h 6679095"/>
              <a:gd name="connsiteX17417" fmla="*/ 3226903 w 11737975"/>
              <a:gd name="connsiteY17417" fmla="*/ 672962 h 6679095"/>
              <a:gd name="connsiteX17418" fmla="*/ 3222348 w 11737975"/>
              <a:gd name="connsiteY17418" fmla="*/ 671742 h 6679095"/>
              <a:gd name="connsiteX17419" fmla="*/ 3217795 w 11737975"/>
              <a:gd name="connsiteY17419" fmla="*/ 670521 h 6679095"/>
              <a:gd name="connsiteX17420" fmla="*/ 3221402 w 11737975"/>
              <a:gd name="connsiteY17420" fmla="*/ 657059 h 6679095"/>
              <a:gd name="connsiteX17421" fmla="*/ 3195595 w 11737975"/>
              <a:gd name="connsiteY17421" fmla="*/ 650145 h 6679095"/>
              <a:gd name="connsiteX17422" fmla="*/ 3191987 w 11737975"/>
              <a:gd name="connsiteY17422" fmla="*/ 663606 h 6679095"/>
              <a:gd name="connsiteX17423" fmla="*/ 3169788 w 11737975"/>
              <a:gd name="connsiteY17423" fmla="*/ 643230 h 6679095"/>
              <a:gd name="connsiteX17424" fmla="*/ 3127853 w 11737975"/>
              <a:gd name="connsiteY17424" fmla="*/ 617565 h 6679095"/>
              <a:gd name="connsiteX17425" fmla="*/ 3121780 w 11737975"/>
              <a:gd name="connsiteY17425" fmla="*/ 615937 h 6679095"/>
              <a:gd name="connsiteX17426" fmla="*/ 3117798 w 11737975"/>
              <a:gd name="connsiteY17426" fmla="*/ 600439 h 6679095"/>
              <a:gd name="connsiteX17427" fmla="*/ 3114762 w 11737975"/>
              <a:gd name="connsiteY17427" fmla="*/ 599625 h 6679095"/>
              <a:gd name="connsiteX17428" fmla="*/ 3090462 w 11737975"/>
              <a:gd name="connsiteY17428" fmla="*/ 593114 h 6679095"/>
              <a:gd name="connsiteX17429" fmla="*/ 3085563 w 11737975"/>
              <a:gd name="connsiteY17429" fmla="*/ 605163 h 6679095"/>
              <a:gd name="connsiteX17430" fmla="*/ 3083781 w 11737975"/>
              <a:gd name="connsiteY17430" fmla="*/ 618047 h 6679095"/>
              <a:gd name="connsiteX17431" fmla="*/ 3086898 w 11737975"/>
              <a:gd name="connsiteY17431" fmla="*/ 618882 h 6679095"/>
              <a:gd name="connsiteX17432" fmla="*/ 3088458 w 11737975"/>
              <a:gd name="connsiteY17432" fmla="*/ 619299 h 6679095"/>
              <a:gd name="connsiteX17433" fmla="*/ 3090017 w 11737975"/>
              <a:gd name="connsiteY17433" fmla="*/ 619718 h 6679095"/>
              <a:gd name="connsiteX17434" fmla="*/ 3093357 w 11737975"/>
              <a:gd name="connsiteY17434" fmla="*/ 607252 h 6679095"/>
              <a:gd name="connsiteX17435" fmla="*/ 3095138 w 11737975"/>
              <a:gd name="connsiteY17435" fmla="*/ 594367 h 6679095"/>
              <a:gd name="connsiteX17436" fmla="*/ 3093579 w 11737975"/>
              <a:gd name="connsiteY17436" fmla="*/ 593950 h 6679095"/>
              <a:gd name="connsiteX17437" fmla="*/ 3090462 w 11737975"/>
              <a:gd name="connsiteY17437" fmla="*/ 593114 h 6679095"/>
              <a:gd name="connsiteX17438" fmla="*/ 3076797 w 11737975"/>
              <a:gd name="connsiteY17438" fmla="*/ 589452 h 6679095"/>
              <a:gd name="connsiteX17439" fmla="*/ 3073234 w 11737975"/>
              <a:gd name="connsiteY17439" fmla="*/ 602751 h 6679095"/>
              <a:gd name="connsiteX17440" fmla="*/ 3069671 w 11737975"/>
              <a:gd name="connsiteY17440" fmla="*/ 616046 h 6679095"/>
              <a:gd name="connsiteX17441" fmla="*/ 3067760 w 11737975"/>
              <a:gd name="connsiteY17441" fmla="*/ 629784 h 6679095"/>
              <a:gd name="connsiteX17442" fmla="*/ 3072973 w 11737975"/>
              <a:gd name="connsiteY17442" fmla="*/ 616931 h 6679095"/>
              <a:gd name="connsiteX17443" fmla="*/ 3076536 w 11737975"/>
              <a:gd name="connsiteY17443" fmla="*/ 603636 h 6679095"/>
              <a:gd name="connsiteX17444" fmla="*/ 3080099 w 11737975"/>
              <a:gd name="connsiteY17444" fmla="*/ 590338 h 6679095"/>
              <a:gd name="connsiteX17445" fmla="*/ 3078448 w 11737975"/>
              <a:gd name="connsiteY17445" fmla="*/ 589895 h 6679095"/>
              <a:gd name="connsiteX17446" fmla="*/ 3076797 w 11737975"/>
              <a:gd name="connsiteY17446" fmla="*/ 589452 h 6679095"/>
              <a:gd name="connsiteX17447" fmla="*/ 3067664 w 11737975"/>
              <a:gd name="connsiteY17447" fmla="*/ 587005 h 6679095"/>
              <a:gd name="connsiteX17448" fmla="*/ 3061417 w 11737975"/>
              <a:gd name="connsiteY17448" fmla="*/ 604927 h 6679095"/>
              <a:gd name="connsiteX17449" fmla="*/ 3062991 w 11737975"/>
              <a:gd name="connsiteY17449" fmla="*/ 611712 h 6679095"/>
              <a:gd name="connsiteX17450" fmla="*/ 3062079 w 11737975"/>
              <a:gd name="connsiteY17450" fmla="*/ 614013 h 6679095"/>
              <a:gd name="connsiteX17451" fmla="*/ 3063619 w 11737975"/>
              <a:gd name="connsiteY17451" fmla="*/ 614426 h 6679095"/>
              <a:gd name="connsiteX17452" fmla="*/ 3062991 w 11737975"/>
              <a:gd name="connsiteY17452" fmla="*/ 611712 h 6679095"/>
              <a:gd name="connsiteX17453" fmla="*/ 3067183 w 11737975"/>
              <a:gd name="connsiteY17453" fmla="*/ 601129 h 6679095"/>
              <a:gd name="connsiteX17454" fmla="*/ 3067664 w 11737975"/>
              <a:gd name="connsiteY17454" fmla="*/ 587005 h 6679095"/>
              <a:gd name="connsiteX17455" fmla="*/ 3050937 w 11737975"/>
              <a:gd name="connsiteY17455" fmla="*/ 582524 h 6679095"/>
              <a:gd name="connsiteX17456" fmla="*/ 3048265 w 11737975"/>
              <a:gd name="connsiteY17456" fmla="*/ 592496 h 6679095"/>
              <a:gd name="connsiteX17457" fmla="*/ 3052804 w 11737975"/>
              <a:gd name="connsiteY17457" fmla="*/ 593711 h 6679095"/>
              <a:gd name="connsiteX17458" fmla="*/ 3054317 w 11737975"/>
              <a:gd name="connsiteY17458" fmla="*/ 594118 h 6679095"/>
              <a:gd name="connsiteX17459" fmla="*/ 3055476 w 11737975"/>
              <a:gd name="connsiteY17459" fmla="*/ 583740 h 6679095"/>
              <a:gd name="connsiteX17460" fmla="*/ 3050937 w 11737975"/>
              <a:gd name="connsiteY17460" fmla="*/ 582524 h 6679095"/>
              <a:gd name="connsiteX17461" fmla="*/ 3434620 w 11737975"/>
              <a:gd name="connsiteY17461" fmla="*/ 578448 h 6679095"/>
              <a:gd name="connsiteX17462" fmla="*/ 3429422 w 11737975"/>
              <a:gd name="connsiteY17462" fmla="*/ 591753 h 6679095"/>
              <a:gd name="connsiteX17463" fmla="*/ 3427272 w 11737975"/>
              <a:gd name="connsiteY17463" fmla="*/ 605871 h 6679095"/>
              <a:gd name="connsiteX17464" fmla="*/ 3436683 w 11737975"/>
              <a:gd name="connsiteY17464" fmla="*/ 637788 h 6679095"/>
              <a:gd name="connsiteX17465" fmla="*/ 3438207 w 11737975"/>
              <a:gd name="connsiteY17465" fmla="*/ 638196 h 6679095"/>
              <a:gd name="connsiteX17466" fmla="*/ 3445556 w 11737975"/>
              <a:gd name="connsiteY17466" fmla="*/ 610770 h 6679095"/>
              <a:gd name="connsiteX17467" fmla="*/ 3434620 w 11737975"/>
              <a:gd name="connsiteY17467" fmla="*/ 578448 h 6679095"/>
              <a:gd name="connsiteX17468" fmla="*/ 4986483 w 11737975"/>
              <a:gd name="connsiteY17468" fmla="*/ 572693 h 6679095"/>
              <a:gd name="connsiteX17469" fmla="*/ 4983902 w 11737975"/>
              <a:gd name="connsiteY17469" fmla="*/ 606482 h 6679095"/>
              <a:gd name="connsiteX17470" fmla="*/ 5000612 w 11737975"/>
              <a:gd name="connsiteY17470" fmla="*/ 574476 h 6679095"/>
              <a:gd name="connsiteX17471" fmla="*/ 4986483 w 11737975"/>
              <a:gd name="connsiteY17471" fmla="*/ 572693 h 6679095"/>
              <a:gd name="connsiteX17472" fmla="*/ 3629796 w 11737975"/>
              <a:gd name="connsiteY17472" fmla="*/ 571961 h 6679095"/>
              <a:gd name="connsiteX17473" fmla="*/ 3624699 w 11737975"/>
              <a:gd name="connsiteY17473" fmla="*/ 584844 h 6679095"/>
              <a:gd name="connsiteX17474" fmla="*/ 3622671 w 11737975"/>
              <a:gd name="connsiteY17474" fmla="*/ 598551 h 6679095"/>
              <a:gd name="connsiteX17475" fmla="*/ 3637526 w 11737975"/>
              <a:gd name="connsiteY17475" fmla="*/ 616785 h 6679095"/>
              <a:gd name="connsiteX17476" fmla="*/ 3645200 w 11737975"/>
              <a:gd name="connsiteY17476" fmla="*/ 618841 h 6679095"/>
              <a:gd name="connsiteX17477" fmla="*/ 3646735 w 11737975"/>
              <a:gd name="connsiteY17477" fmla="*/ 619252 h 6679095"/>
              <a:gd name="connsiteX17478" fmla="*/ 3648763 w 11737975"/>
              <a:gd name="connsiteY17478" fmla="*/ 605543 h 6679095"/>
              <a:gd name="connsiteX17479" fmla="*/ 3644652 w 11737975"/>
              <a:gd name="connsiteY17479" fmla="*/ 590191 h 6679095"/>
              <a:gd name="connsiteX17480" fmla="*/ 3629796 w 11737975"/>
              <a:gd name="connsiteY17480" fmla="*/ 571961 h 6679095"/>
              <a:gd name="connsiteX17481" fmla="*/ 1997467 w 11737975"/>
              <a:gd name="connsiteY17481" fmla="*/ 567456 h 6679095"/>
              <a:gd name="connsiteX17482" fmla="*/ 1994126 w 11737975"/>
              <a:gd name="connsiteY17482" fmla="*/ 579923 h 6679095"/>
              <a:gd name="connsiteX17483" fmla="*/ 1998664 w 11737975"/>
              <a:gd name="connsiteY17483" fmla="*/ 581139 h 6679095"/>
              <a:gd name="connsiteX17484" fmla="*/ 1999864 w 11737975"/>
              <a:gd name="connsiteY17484" fmla="*/ 594821 h 6679095"/>
              <a:gd name="connsiteX17485" fmla="*/ 2003204 w 11737975"/>
              <a:gd name="connsiteY17485" fmla="*/ 582356 h 6679095"/>
              <a:gd name="connsiteX17486" fmla="*/ 2003519 w 11737975"/>
              <a:gd name="connsiteY17486" fmla="*/ 569078 h 6679095"/>
              <a:gd name="connsiteX17487" fmla="*/ 1997467 w 11737975"/>
              <a:gd name="connsiteY17487" fmla="*/ 567456 h 6679095"/>
              <a:gd name="connsiteX17488" fmla="*/ 3590558 w 11737975"/>
              <a:gd name="connsiteY17488" fmla="*/ 561448 h 6679095"/>
              <a:gd name="connsiteX17489" fmla="*/ 3583538 w 11737975"/>
              <a:gd name="connsiteY17489" fmla="*/ 575597 h 6679095"/>
              <a:gd name="connsiteX17490" fmla="*/ 3582542 w 11737975"/>
              <a:gd name="connsiteY17490" fmla="*/ 591364 h 6679095"/>
              <a:gd name="connsiteX17491" fmla="*/ 3593083 w 11737975"/>
              <a:gd name="connsiteY17491" fmla="*/ 594188 h 6679095"/>
              <a:gd name="connsiteX17492" fmla="*/ 3599106 w 11737975"/>
              <a:gd name="connsiteY17492" fmla="*/ 595801 h 6679095"/>
              <a:gd name="connsiteX17493" fmla="*/ 3606635 w 11737975"/>
              <a:gd name="connsiteY17493" fmla="*/ 597818 h 6679095"/>
              <a:gd name="connsiteX17494" fmla="*/ 3616158 w 11737975"/>
              <a:gd name="connsiteY17494" fmla="*/ 568306 h 6679095"/>
              <a:gd name="connsiteX17495" fmla="*/ 3613145 w 11737975"/>
              <a:gd name="connsiteY17495" fmla="*/ 567499 h 6679095"/>
              <a:gd name="connsiteX17496" fmla="*/ 3601099 w 11737975"/>
              <a:gd name="connsiteY17496" fmla="*/ 564271 h 6679095"/>
              <a:gd name="connsiteX17497" fmla="*/ 3590558 w 11737975"/>
              <a:gd name="connsiteY17497" fmla="*/ 561448 h 6679095"/>
              <a:gd name="connsiteX17498" fmla="*/ 3966581 w 11737975"/>
              <a:gd name="connsiteY17498" fmla="*/ 560660 h 6679095"/>
              <a:gd name="connsiteX17499" fmla="*/ 3961728 w 11737975"/>
              <a:gd name="connsiteY17499" fmla="*/ 572721 h 6679095"/>
              <a:gd name="connsiteX17500" fmla="*/ 3963242 w 11737975"/>
              <a:gd name="connsiteY17500" fmla="*/ 573127 h 6679095"/>
              <a:gd name="connsiteX17501" fmla="*/ 3964753 w 11737975"/>
              <a:gd name="connsiteY17501" fmla="*/ 573531 h 6679095"/>
              <a:gd name="connsiteX17502" fmla="*/ 3968979 w 11737975"/>
              <a:gd name="connsiteY17502" fmla="*/ 588026 h 6679095"/>
              <a:gd name="connsiteX17503" fmla="*/ 3970491 w 11737975"/>
              <a:gd name="connsiteY17503" fmla="*/ 588431 h 6679095"/>
              <a:gd name="connsiteX17504" fmla="*/ 3973832 w 11737975"/>
              <a:gd name="connsiteY17504" fmla="*/ 575964 h 6679095"/>
              <a:gd name="connsiteX17505" fmla="*/ 3968094 w 11737975"/>
              <a:gd name="connsiteY17505" fmla="*/ 561066 h 6679095"/>
              <a:gd name="connsiteX17506" fmla="*/ 3966581 w 11737975"/>
              <a:gd name="connsiteY17506" fmla="*/ 560660 h 6679095"/>
              <a:gd name="connsiteX17507" fmla="*/ 1975623 w 11737975"/>
              <a:gd name="connsiteY17507" fmla="*/ 545573 h 6679095"/>
              <a:gd name="connsiteX17508" fmla="*/ 1970760 w 11737975"/>
              <a:gd name="connsiteY17508" fmla="*/ 557630 h 6679095"/>
              <a:gd name="connsiteX17509" fmla="*/ 1968944 w 11737975"/>
              <a:gd name="connsiteY17509" fmla="*/ 570504 h 6679095"/>
              <a:gd name="connsiteX17510" fmla="*/ 1976562 w 11737975"/>
              <a:gd name="connsiteY17510" fmla="*/ 572546 h 6679095"/>
              <a:gd name="connsiteX17511" fmla="*/ 1985703 w 11737975"/>
              <a:gd name="connsiteY17511" fmla="*/ 574996 h 6679095"/>
              <a:gd name="connsiteX17512" fmla="*/ 1990568 w 11737975"/>
              <a:gd name="connsiteY17512" fmla="*/ 562938 h 6679095"/>
              <a:gd name="connsiteX17513" fmla="*/ 1989045 w 11737975"/>
              <a:gd name="connsiteY17513" fmla="*/ 562530 h 6679095"/>
              <a:gd name="connsiteX17514" fmla="*/ 1983242 w 11737975"/>
              <a:gd name="connsiteY17514" fmla="*/ 547614 h 6679095"/>
              <a:gd name="connsiteX17515" fmla="*/ 1975623 w 11737975"/>
              <a:gd name="connsiteY17515" fmla="*/ 545573 h 6679095"/>
              <a:gd name="connsiteX17516" fmla="*/ 3953577 w 11737975"/>
              <a:gd name="connsiteY17516" fmla="*/ 541145 h 6679095"/>
              <a:gd name="connsiteX17517" fmla="*/ 3948678 w 11737975"/>
              <a:gd name="connsiteY17517" fmla="*/ 553194 h 6679095"/>
              <a:gd name="connsiteX17518" fmla="*/ 3946897 w 11737975"/>
              <a:gd name="connsiteY17518" fmla="*/ 566079 h 6679095"/>
              <a:gd name="connsiteX17519" fmla="*/ 3950015 w 11737975"/>
              <a:gd name="connsiteY17519" fmla="*/ 566914 h 6679095"/>
              <a:gd name="connsiteX17520" fmla="*/ 3953133 w 11737975"/>
              <a:gd name="connsiteY17520" fmla="*/ 567749 h 6679095"/>
              <a:gd name="connsiteX17521" fmla="*/ 3954692 w 11737975"/>
              <a:gd name="connsiteY17521" fmla="*/ 568167 h 6679095"/>
              <a:gd name="connsiteX17522" fmla="*/ 3958033 w 11737975"/>
              <a:gd name="connsiteY17522" fmla="*/ 555700 h 6679095"/>
              <a:gd name="connsiteX17523" fmla="*/ 3956474 w 11737975"/>
              <a:gd name="connsiteY17523" fmla="*/ 555283 h 6679095"/>
              <a:gd name="connsiteX17524" fmla="*/ 3953356 w 11737975"/>
              <a:gd name="connsiteY17524" fmla="*/ 554447 h 6679095"/>
              <a:gd name="connsiteX17525" fmla="*/ 3953577 w 11737975"/>
              <a:gd name="connsiteY17525" fmla="*/ 541145 h 6679095"/>
              <a:gd name="connsiteX17526" fmla="*/ 3779136 w 11737975"/>
              <a:gd name="connsiteY17526" fmla="*/ 537158 h 6679095"/>
              <a:gd name="connsiteX17527" fmla="*/ 3756735 w 11737975"/>
              <a:gd name="connsiteY17527" fmla="*/ 547186 h 6679095"/>
              <a:gd name="connsiteX17528" fmla="*/ 3755201 w 11737975"/>
              <a:gd name="connsiteY17528" fmla="*/ 546775 h 6679095"/>
              <a:gd name="connsiteX17529" fmla="*/ 3752726 w 11737975"/>
              <a:gd name="connsiteY17529" fmla="*/ 562147 h 6679095"/>
              <a:gd name="connsiteX17530" fmla="*/ 3754260 w 11737975"/>
              <a:gd name="connsiteY17530" fmla="*/ 562558 h 6679095"/>
              <a:gd name="connsiteX17531" fmla="*/ 3775128 w 11737975"/>
              <a:gd name="connsiteY17531" fmla="*/ 552114 h 6679095"/>
              <a:gd name="connsiteX17532" fmla="*/ 3776661 w 11737975"/>
              <a:gd name="connsiteY17532" fmla="*/ 552527 h 6679095"/>
              <a:gd name="connsiteX17533" fmla="*/ 3780669 w 11737975"/>
              <a:gd name="connsiteY17533" fmla="*/ 537568 h 6679095"/>
              <a:gd name="connsiteX17534" fmla="*/ 3779136 w 11737975"/>
              <a:gd name="connsiteY17534" fmla="*/ 537158 h 6679095"/>
              <a:gd name="connsiteX17535" fmla="*/ 3739197 w 11737975"/>
              <a:gd name="connsiteY17535" fmla="*/ 535724 h 6679095"/>
              <a:gd name="connsiteX17536" fmla="*/ 3737265 w 11737975"/>
              <a:gd name="connsiteY17536" fmla="*/ 541970 h 6679095"/>
              <a:gd name="connsiteX17537" fmla="*/ 3734185 w 11737975"/>
              <a:gd name="connsiteY17537" fmla="*/ 541143 h 6679095"/>
              <a:gd name="connsiteX17538" fmla="*/ 3728636 w 11737975"/>
              <a:gd name="connsiteY17538" fmla="*/ 555691 h 6679095"/>
              <a:gd name="connsiteX17539" fmla="*/ 3726168 w 11737975"/>
              <a:gd name="connsiteY17539" fmla="*/ 571064 h 6679095"/>
              <a:gd name="connsiteX17540" fmla="*/ 3727708 w 11737975"/>
              <a:gd name="connsiteY17540" fmla="*/ 571476 h 6679095"/>
              <a:gd name="connsiteX17541" fmla="*/ 3734797 w 11737975"/>
              <a:gd name="connsiteY17541" fmla="*/ 557343 h 6679095"/>
              <a:gd name="connsiteX17542" fmla="*/ 3738806 w 11737975"/>
              <a:gd name="connsiteY17542" fmla="*/ 542382 h 6679095"/>
              <a:gd name="connsiteX17543" fmla="*/ 3739539 w 11737975"/>
              <a:gd name="connsiteY17543" fmla="*/ 536566 h 6679095"/>
              <a:gd name="connsiteX17544" fmla="*/ 3739197 w 11737975"/>
              <a:gd name="connsiteY17544" fmla="*/ 535724 h 6679095"/>
              <a:gd name="connsiteX17545" fmla="*/ 3694680 w 11737975"/>
              <a:gd name="connsiteY17545" fmla="*/ 530558 h 6679095"/>
              <a:gd name="connsiteX17546" fmla="*/ 3689113 w 11737975"/>
              <a:gd name="connsiteY17546" fmla="*/ 545097 h 6679095"/>
              <a:gd name="connsiteX17547" fmla="*/ 3684434 w 11737975"/>
              <a:gd name="connsiteY17547" fmla="*/ 543844 h 6679095"/>
              <a:gd name="connsiteX17548" fmla="*/ 3682876 w 11737975"/>
              <a:gd name="connsiteY17548" fmla="*/ 543427 h 6679095"/>
              <a:gd name="connsiteX17549" fmla="*/ 3681318 w 11737975"/>
              <a:gd name="connsiteY17549" fmla="*/ 543009 h 6679095"/>
              <a:gd name="connsiteX17550" fmla="*/ 3678868 w 11737975"/>
              <a:gd name="connsiteY17550" fmla="*/ 558387 h 6679095"/>
              <a:gd name="connsiteX17551" fmla="*/ 3680427 w 11737975"/>
              <a:gd name="connsiteY17551" fmla="*/ 558805 h 6679095"/>
              <a:gd name="connsiteX17552" fmla="*/ 3681986 w 11737975"/>
              <a:gd name="connsiteY17552" fmla="*/ 559221 h 6679095"/>
              <a:gd name="connsiteX17553" fmla="*/ 3690671 w 11737975"/>
              <a:gd name="connsiteY17553" fmla="*/ 545515 h 6679095"/>
              <a:gd name="connsiteX17554" fmla="*/ 3694680 w 11737975"/>
              <a:gd name="connsiteY17554" fmla="*/ 530558 h 6679095"/>
              <a:gd name="connsiteX17555" fmla="*/ 3548402 w 11737975"/>
              <a:gd name="connsiteY17555" fmla="*/ 523428 h 6679095"/>
              <a:gd name="connsiteX17556" fmla="*/ 3543568 w 11737975"/>
              <a:gd name="connsiteY17556" fmla="*/ 535494 h 6679095"/>
              <a:gd name="connsiteX17557" fmla="*/ 3545061 w 11737975"/>
              <a:gd name="connsiteY17557" fmla="*/ 535894 h 6679095"/>
              <a:gd name="connsiteX17558" fmla="*/ 3543214 w 11737975"/>
              <a:gd name="connsiteY17558" fmla="*/ 548762 h 6679095"/>
              <a:gd name="connsiteX17559" fmla="*/ 3546202 w 11737975"/>
              <a:gd name="connsiteY17559" fmla="*/ 549561 h 6679095"/>
              <a:gd name="connsiteX17560" fmla="*/ 3549189 w 11737975"/>
              <a:gd name="connsiteY17560" fmla="*/ 550362 h 6679095"/>
              <a:gd name="connsiteX17561" fmla="*/ 3552530 w 11737975"/>
              <a:gd name="connsiteY17561" fmla="*/ 537896 h 6679095"/>
              <a:gd name="connsiteX17562" fmla="*/ 3551035 w 11737975"/>
              <a:gd name="connsiteY17562" fmla="*/ 537495 h 6679095"/>
              <a:gd name="connsiteX17563" fmla="*/ 3551389 w 11737975"/>
              <a:gd name="connsiteY17563" fmla="*/ 524228 h 6679095"/>
              <a:gd name="connsiteX17564" fmla="*/ 3548402 w 11737975"/>
              <a:gd name="connsiteY17564" fmla="*/ 523428 h 6679095"/>
              <a:gd name="connsiteX17565" fmla="*/ 3653413 w 11737975"/>
              <a:gd name="connsiteY17565" fmla="*/ 519502 h 6679095"/>
              <a:gd name="connsiteX17566" fmla="*/ 3649405 w 11737975"/>
              <a:gd name="connsiteY17566" fmla="*/ 534459 h 6679095"/>
              <a:gd name="connsiteX17567" fmla="*/ 3651057 w 11737975"/>
              <a:gd name="connsiteY17567" fmla="*/ 534901 h 6679095"/>
              <a:gd name="connsiteX17568" fmla="*/ 3652708 w 11737975"/>
              <a:gd name="connsiteY17568" fmla="*/ 535343 h 6679095"/>
              <a:gd name="connsiteX17569" fmla="*/ 3648698 w 11737975"/>
              <a:gd name="connsiteY17569" fmla="*/ 550302 h 6679095"/>
              <a:gd name="connsiteX17570" fmla="*/ 3654358 w 11737975"/>
              <a:gd name="connsiteY17570" fmla="*/ 535786 h 6679095"/>
              <a:gd name="connsiteX17571" fmla="*/ 3658365 w 11737975"/>
              <a:gd name="connsiteY17571" fmla="*/ 520828 h 6679095"/>
              <a:gd name="connsiteX17572" fmla="*/ 3655064 w 11737975"/>
              <a:gd name="connsiteY17572" fmla="*/ 519943 h 6679095"/>
              <a:gd name="connsiteX17573" fmla="*/ 3653413 w 11737975"/>
              <a:gd name="connsiteY17573" fmla="*/ 519502 h 6679095"/>
              <a:gd name="connsiteX17574" fmla="*/ 3853393 w 11737975"/>
              <a:gd name="connsiteY17574" fmla="*/ 514302 h 6679095"/>
              <a:gd name="connsiteX17575" fmla="*/ 3848541 w 11737975"/>
              <a:gd name="connsiteY17575" fmla="*/ 526362 h 6679095"/>
              <a:gd name="connsiteX17576" fmla="*/ 3846713 w 11737975"/>
              <a:gd name="connsiteY17576" fmla="*/ 539233 h 6679095"/>
              <a:gd name="connsiteX17577" fmla="*/ 3863672 w 11737975"/>
              <a:gd name="connsiteY17577" fmla="*/ 530416 h 6679095"/>
              <a:gd name="connsiteX17578" fmla="*/ 3871236 w 11737975"/>
              <a:gd name="connsiteY17578" fmla="*/ 532443 h 6679095"/>
              <a:gd name="connsiteX17579" fmla="*/ 3876089 w 11737975"/>
              <a:gd name="connsiteY17579" fmla="*/ 520382 h 6679095"/>
              <a:gd name="connsiteX17580" fmla="*/ 3874576 w 11737975"/>
              <a:gd name="connsiteY17580" fmla="*/ 519977 h 6679095"/>
              <a:gd name="connsiteX17581" fmla="*/ 3867011 w 11737975"/>
              <a:gd name="connsiteY17581" fmla="*/ 517949 h 6679095"/>
              <a:gd name="connsiteX17582" fmla="*/ 3853393 w 11737975"/>
              <a:gd name="connsiteY17582" fmla="*/ 514302 h 6679095"/>
              <a:gd name="connsiteX17583" fmla="*/ 3632504 w 11737975"/>
              <a:gd name="connsiteY17583" fmla="*/ 513899 h 6679095"/>
              <a:gd name="connsiteX17584" fmla="*/ 3628496 w 11737975"/>
              <a:gd name="connsiteY17584" fmla="*/ 528859 h 6679095"/>
              <a:gd name="connsiteX17585" fmla="*/ 3632898 w 11737975"/>
              <a:gd name="connsiteY17585" fmla="*/ 530039 h 6679095"/>
              <a:gd name="connsiteX17586" fmla="*/ 3636905 w 11737975"/>
              <a:gd name="connsiteY17586" fmla="*/ 515078 h 6679095"/>
              <a:gd name="connsiteX17587" fmla="*/ 3632504 w 11737975"/>
              <a:gd name="connsiteY17587" fmla="*/ 513899 h 6679095"/>
              <a:gd name="connsiteX17588" fmla="*/ 3835627 w 11737975"/>
              <a:gd name="connsiteY17588" fmla="*/ 509540 h 6679095"/>
              <a:gd name="connsiteX17589" fmla="*/ 3809995 w 11737975"/>
              <a:gd name="connsiteY17589" fmla="*/ 532064 h 6679095"/>
              <a:gd name="connsiteX17590" fmla="*/ 3793235 w 11737975"/>
              <a:gd name="connsiteY17590" fmla="*/ 527573 h 6679095"/>
              <a:gd name="connsiteX17591" fmla="*/ 3788037 w 11737975"/>
              <a:gd name="connsiteY17591" fmla="*/ 540878 h 6679095"/>
              <a:gd name="connsiteX17592" fmla="*/ 3785886 w 11737975"/>
              <a:gd name="connsiteY17592" fmla="*/ 555000 h 6679095"/>
              <a:gd name="connsiteX17593" fmla="*/ 3806322 w 11737975"/>
              <a:gd name="connsiteY17593" fmla="*/ 545779 h 6679095"/>
              <a:gd name="connsiteX17594" fmla="*/ 3828280 w 11737975"/>
              <a:gd name="connsiteY17594" fmla="*/ 536964 h 6679095"/>
              <a:gd name="connsiteX17595" fmla="*/ 3829804 w 11737975"/>
              <a:gd name="connsiteY17595" fmla="*/ 537372 h 6679095"/>
              <a:gd name="connsiteX17596" fmla="*/ 3835001 w 11737975"/>
              <a:gd name="connsiteY17596" fmla="*/ 524071 h 6679095"/>
              <a:gd name="connsiteX17597" fmla="*/ 3837151 w 11737975"/>
              <a:gd name="connsiteY17597" fmla="*/ 509949 h 6679095"/>
              <a:gd name="connsiteX17598" fmla="*/ 3835627 w 11737975"/>
              <a:gd name="connsiteY17598" fmla="*/ 509540 h 6679095"/>
              <a:gd name="connsiteX17599" fmla="*/ 3892570 w 11737975"/>
              <a:gd name="connsiteY17599" fmla="*/ 508765 h 6679095"/>
              <a:gd name="connsiteX17600" fmla="*/ 3884160 w 11737975"/>
              <a:gd name="connsiteY17600" fmla="*/ 522542 h 6679095"/>
              <a:gd name="connsiteX17601" fmla="*/ 3878685 w 11737975"/>
              <a:gd name="connsiteY17601" fmla="*/ 537109 h 6679095"/>
              <a:gd name="connsiteX17602" fmla="*/ 3880152 w 11737975"/>
              <a:gd name="connsiteY17602" fmla="*/ 537502 h 6679095"/>
              <a:gd name="connsiteX17603" fmla="*/ 3884553 w 11737975"/>
              <a:gd name="connsiteY17603" fmla="*/ 538681 h 6679095"/>
              <a:gd name="connsiteX17604" fmla="*/ 3894431 w 11737975"/>
              <a:gd name="connsiteY17604" fmla="*/ 525294 h 6679095"/>
              <a:gd name="connsiteX17605" fmla="*/ 3899906 w 11737975"/>
              <a:gd name="connsiteY17605" fmla="*/ 510730 h 6679095"/>
              <a:gd name="connsiteX17606" fmla="*/ 3898438 w 11737975"/>
              <a:gd name="connsiteY17606" fmla="*/ 510336 h 6679095"/>
              <a:gd name="connsiteX17607" fmla="*/ 3892570 w 11737975"/>
              <a:gd name="connsiteY17607" fmla="*/ 508765 h 6679095"/>
              <a:gd name="connsiteX17608" fmla="*/ 2968796 w 11737975"/>
              <a:gd name="connsiteY17608" fmla="*/ 501729 h 6679095"/>
              <a:gd name="connsiteX17609" fmla="*/ 2966633 w 11737975"/>
              <a:gd name="connsiteY17609" fmla="*/ 515847 h 6679095"/>
              <a:gd name="connsiteX17610" fmla="*/ 3003097 w 11737975"/>
              <a:gd name="connsiteY17610" fmla="*/ 555011 h 6679095"/>
              <a:gd name="connsiteX17611" fmla="*/ 3041724 w 11737975"/>
              <a:gd name="connsiteY17611" fmla="*/ 580057 h 6679095"/>
              <a:gd name="connsiteX17612" fmla="*/ 3046908 w 11737975"/>
              <a:gd name="connsiteY17612" fmla="*/ 566750 h 6679095"/>
              <a:gd name="connsiteX17613" fmla="*/ 3045398 w 11737975"/>
              <a:gd name="connsiteY17613" fmla="*/ 566345 h 6679095"/>
              <a:gd name="connsiteX17614" fmla="*/ 3010444 w 11737975"/>
              <a:gd name="connsiteY17614" fmla="*/ 527586 h 6679095"/>
              <a:gd name="connsiteX17615" fmla="*/ 2970307 w 11737975"/>
              <a:gd name="connsiteY17615" fmla="*/ 502134 h 6679095"/>
              <a:gd name="connsiteX17616" fmla="*/ 2968796 w 11737975"/>
              <a:gd name="connsiteY17616" fmla="*/ 501729 h 6679095"/>
              <a:gd name="connsiteX17617" fmla="*/ 3508343 w 11737975"/>
              <a:gd name="connsiteY17617" fmla="*/ 496664 h 6679095"/>
              <a:gd name="connsiteX17618" fmla="*/ 3501686 w 11737975"/>
              <a:gd name="connsiteY17618" fmla="*/ 509131 h 6679095"/>
              <a:gd name="connsiteX17619" fmla="*/ 3496109 w 11737975"/>
              <a:gd name="connsiteY17619" fmla="*/ 536139 h 6679095"/>
              <a:gd name="connsiteX17620" fmla="*/ 3500749 w 11737975"/>
              <a:gd name="connsiteY17620" fmla="*/ 537383 h 6679095"/>
              <a:gd name="connsiteX17621" fmla="*/ 3508488 w 11737975"/>
              <a:gd name="connsiteY17621" fmla="*/ 539457 h 6679095"/>
              <a:gd name="connsiteX17622" fmla="*/ 3517773 w 11737975"/>
              <a:gd name="connsiteY17622" fmla="*/ 541943 h 6679095"/>
              <a:gd name="connsiteX17623" fmla="*/ 3522883 w 11737975"/>
              <a:gd name="connsiteY17623" fmla="*/ 529060 h 6679095"/>
              <a:gd name="connsiteX17624" fmla="*/ 3528460 w 11737975"/>
              <a:gd name="connsiteY17624" fmla="*/ 502054 h 6679095"/>
              <a:gd name="connsiteX17625" fmla="*/ 3517629 w 11737975"/>
              <a:gd name="connsiteY17625" fmla="*/ 499151 h 6679095"/>
              <a:gd name="connsiteX17626" fmla="*/ 3508343 w 11737975"/>
              <a:gd name="connsiteY17626" fmla="*/ 496664 h 6679095"/>
              <a:gd name="connsiteX17627" fmla="*/ 3485441 w 11737975"/>
              <a:gd name="connsiteY17627" fmla="*/ 490526 h 6679095"/>
              <a:gd name="connsiteX17628" fmla="*/ 3481434 w 11737975"/>
              <a:gd name="connsiteY17628" fmla="*/ 505487 h 6679095"/>
              <a:gd name="connsiteX17629" fmla="*/ 3482992 w 11737975"/>
              <a:gd name="connsiteY17629" fmla="*/ 505905 h 6679095"/>
              <a:gd name="connsiteX17630" fmla="*/ 3484550 w 11737975"/>
              <a:gd name="connsiteY17630" fmla="*/ 506323 h 6679095"/>
              <a:gd name="connsiteX17631" fmla="*/ 3490786 w 11737975"/>
              <a:gd name="connsiteY17631" fmla="*/ 507993 h 6679095"/>
              <a:gd name="connsiteX17632" fmla="*/ 3494794 w 11737975"/>
              <a:gd name="connsiteY17632" fmla="*/ 493033 h 6679095"/>
              <a:gd name="connsiteX17633" fmla="*/ 3488559 w 11737975"/>
              <a:gd name="connsiteY17633" fmla="*/ 491362 h 6679095"/>
              <a:gd name="connsiteX17634" fmla="*/ 3485441 w 11737975"/>
              <a:gd name="connsiteY17634" fmla="*/ 490526 h 6679095"/>
              <a:gd name="connsiteX17635" fmla="*/ 2957261 w 11737975"/>
              <a:gd name="connsiteY17635" fmla="*/ 482604 h 6679095"/>
              <a:gd name="connsiteX17636" fmla="*/ 2952185 w 11737975"/>
              <a:gd name="connsiteY17636" fmla="*/ 495495 h 6679095"/>
              <a:gd name="connsiteX17637" fmla="*/ 2950136 w 11737975"/>
              <a:gd name="connsiteY17637" fmla="*/ 509195 h 6679095"/>
              <a:gd name="connsiteX17638" fmla="*/ 2951649 w 11737975"/>
              <a:gd name="connsiteY17638" fmla="*/ 509601 h 6679095"/>
              <a:gd name="connsiteX17639" fmla="*/ 2949599 w 11737975"/>
              <a:gd name="connsiteY17639" fmla="*/ 523305 h 6679095"/>
              <a:gd name="connsiteX17640" fmla="*/ 2953162 w 11737975"/>
              <a:gd name="connsiteY17640" fmla="*/ 510006 h 6679095"/>
              <a:gd name="connsiteX17641" fmla="*/ 2958238 w 11737975"/>
              <a:gd name="connsiteY17641" fmla="*/ 497115 h 6679095"/>
              <a:gd name="connsiteX17642" fmla="*/ 2957261 w 11737975"/>
              <a:gd name="connsiteY17642" fmla="*/ 482604 h 6679095"/>
              <a:gd name="connsiteX17643" fmla="*/ 3205543 w 11737975"/>
              <a:gd name="connsiteY17643" fmla="*/ 474313 h 6679095"/>
              <a:gd name="connsiteX17644" fmla="*/ 3203047 w 11737975"/>
              <a:gd name="connsiteY17644" fmla="*/ 489679 h 6679095"/>
              <a:gd name="connsiteX17645" fmla="*/ 3206073 w 11737975"/>
              <a:gd name="connsiteY17645" fmla="*/ 490490 h 6679095"/>
              <a:gd name="connsiteX17646" fmla="*/ 3211595 w 11737975"/>
              <a:gd name="connsiteY17646" fmla="*/ 475934 h 6679095"/>
              <a:gd name="connsiteX17647" fmla="*/ 3210082 w 11737975"/>
              <a:gd name="connsiteY17647" fmla="*/ 475529 h 6679095"/>
              <a:gd name="connsiteX17648" fmla="*/ 3207055 w 11737975"/>
              <a:gd name="connsiteY17648" fmla="*/ 474718 h 6679095"/>
              <a:gd name="connsiteX17649" fmla="*/ 3205543 w 11737975"/>
              <a:gd name="connsiteY17649" fmla="*/ 474313 h 6679095"/>
              <a:gd name="connsiteX17650" fmla="*/ 2903780 w 11737975"/>
              <a:gd name="connsiteY17650" fmla="*/ 461511 h 6679095"/>
              <a:gd name="connsiteX17651" fmla="*/ 2898399 w 11737975"/>
              <a:gd name="connsiteY17651" fmla="*/ 466832 h 6679095"/>
              <a:gd name="connsiteX17652" fmla="*/ 2896876 w 11737975"/>
              <a:gd name="connsiteY17652" fmla="*/ 466425 h 6679095"/>
              <a:gd name="connsiteX17653" fmla="*/ 2894391 w 11737975"/>
              <a:gd name="connsiteY17653" fmla="*/ 481793 h 6679095"/>
              <a:gd name="connsiteX17654" fmla="*/ 2911152 w 11737975"/>
              <a:gd name="connsiteY17654" fmla="*/ 486284 h 6679095"/>
              <a:gd name="connsiteX17655" fmla="*/ 2915159 w 11737975"/>
              <a:gd name="connsiteY17655" fmla="*/ 471323 h 6679095"/>
              <a:gd name="connsiteX17656" fmla="*/ 2907711 w 11737975"/>
              <a:gd name="connsiteY17656" fmla="*/ 463315 h 6679095"/>
              <a:gd name="connsiteX17657" fmla="*/ 2903780 w 11737975"/>
              <a:gd name="connsiteY17657" fmla="*/ 461511 h 6679095"/>
              <a:gd name="connsiteX17658" fmla="*/ 3178879 w 11737975"/>
              <a:gd name="connsiteY17658" fmla="*/ 459377 h 6679095"/>
              <a:gd name="connsiteX17659" fmla="*/ 3177533 w 11737975"/>
              <a:gd name="connsiteY17659" fmla="*/ 459684 h 6679095"/>
              <a:gd name="connsiteX17660" fmla="*/ 3173839 w 11737975"/>
              <a:gd name="connsiteY17660" fmla="*/ 464037 h 6679095"/>
              <a:gd name="connsiteX17661" fmla="*/ 3170695 w 11737975"/>
              <a:gd name="connsiteY17661" fmla="*/ 463194 h 6679095"/>
              <a:gd name="connsiteX17662" fmla="*/ 3165560 w 11737975"/>
              <a:gd name="connsiteY17662" fmla="*/ 476069 h 6679095"/>
              <a:gd name="connsiteX17663" fmla="*/ 3163569 w 11737975"/>
              <a:gd name="connsiteY17663" fmla="*/ 489788 h 6679095"/>
              <a:gd name="connsiteX17664" fmla="*/ 3170276 w 11737975"/>
              <a:gd name="connsiteY17664" fmla="*/ 477333 h 6679095"/>
              <a:gd name="connsiteX17665" fmla="*/ 3173421 w 11737975"/>
              <a:gd name="connsiteY17665" fmla="*/ 478175 h 6679095"/>
              <a:gd name="connsiteX17666" fmla="*/ 3171430 w 11737975"/>
              <a:gd name="connsiteY17666" fmla="*/ 491896 h 6679095"/>
              <a:gd name="connsiteX17667" fmla="*/ 3176566 w 11737975"/>
              <a:gd name="connsiteY17667" fmla="*/ 479018 h 6679095"/>
              <a:gd name="connsiteX17668" fmla="*/ 3178556 w 11737975"/>
              <a:gd name="connsiteY17668" fmla="*/ 465301 h 6679095"/>
              <a:gd name="connsiteX17669" fmla="*/ 3178879 w 11737975"/>
              <a:gd name="connsiteY17669" fmla="*/ 459377 h 6679095"/>
              <a:gd name="connsiteX17670" fmla="*/ 2873039 w 11737975"/>
              <a:gd name="connsiteY17670" fmla="*/ 453274 h 6679095"/>
              <a:gd name="connsiteX17671" fmla="*/ 2869364 w 11737975"/>
              <a:gd name="connsiteY17671" fmla="*/ 459053 h 6679095"/>
              <a:gd name="connsiteX17672" fmla="*/ 2865356 w 11737975"/>
              <a:gd name="connsiteY17672" fmla="*/ 474012 h 6679095"/>
              <a:gd name="connsiteX17673" fmla="*/ 2866849 w 11737975"/>
              <a:gd name="connsiteY17673" fmla="*/ 474413 h 6679095"/>
              <a:gd name="connsiteX17674" fmla="*/ 2871330 w 11737975"/>
              <a:gd name="connsiteY17674" fmla="*/ 475614 h 6679095"/>
              <a:gd name="connsiteX17675" fmla="*/ 2874316 w 11737975"/>
              <a:gd name="connsiteY17675" fmla="*/ 476414 h 6679095"/>
              <a:gd name="connsiteX17676" fmla="*/ 2875810 w 11737975"/>
              <a:gd name="connsiteY17676" fmla="*/ 476815 h 6679095"/>
              <a:gd name="connsiteX17677" fmla="*/ 2879819 w 11737975"/>
              <a:gd name="connsiteY17677" fmla="*/ 461854 h 6679095"/>
              <a:gd name="connsiteX17678" fmla="*/ 2875338 w 11737975"/>
              <a:gd name="connsiteY17678" fmla="*/ 460653 h 6679095"/>
              <a:gd name="connsiteX17679" fmla="*/ 2874414 w 11737975"/>
              <a:gd name="connsiteY17679" fmla="*/ 454394 h 6679095"/>
              <a:gd name="connsiteX17680" fmla="*/ 2873039 w 11737975"/>
              <a:gd name="connsiteY17680" fmla="*/ 453274 h 6679095"/>
              <a:gd name="connsiteX17681" fmla="*/ 1955878 w 11737975"/>
              <a:gd name="connsiteY17681" fmla="*/ 449429 h 6679095"/>
              <a:gd name="connsiteX17682" fmla="*/ 1955878 w 11737975"/>
              <a:gd name="connsiteY17682" fmla="*/ 449429 h 6679095"/>
              <a:gd name="connsiteX17683" fmla="*/ 2821553 w 11737975"/>
              <a:gd name="connsiteY17683" fmla="*/ 430211 h 6679095"/>
              <a:gd name="connsiteX17684" fmla="*/ 2815994 w 11737975"/>
              <a:gd name="connsiteY17684" fmla="*/ 444752 h 6679095"/>
              <a:gd name="connsiteX17685" fmla="*/ 2817545 w 11737975"/>
              <a:gd name="connsiteY17685" fmla="*/ 445168 h 6679095"/>
              <a:gd name="connsiteX17686" fmla="*/ 2828398 w 11737975"/>
              <a:gd name="connsiteY17686" fmla="*/ 448076 h 6679095"/>
              <a:gd name="connsiteX17687" fmla="*/ 2829042 w 11737975"/>
              <a:gd name="connsiteY17687" fmla="*/ 464283 h 6679095"/>
              <a:gd name="connsiteX17688" fmla="*/ 2833051 w 11737975"/>
              <a:gd name="connsiteY17688" fmla="*/ 449322 h 6679095"/>
              <a:gd name="connsiteX17689" fmla="*/ 2837059 w 11737975"/>
              <a:gd name="connsiteY17689" fmla="*/ 434366 h 6679095"/>
              <a:gd name="connsiteX17690" fmla="*/ 2832407 w 11737975"/>
              <a:gd name="connsiteY17690" fmla="*/ 433120 h 6679095"/>
              <a:gd name="connsiteX17691" fmla="*/ 2821553 w 11737975"/>
              <a:gd name="connsiteY17691" fmla="*/ 430211 h 6679095"/>
              <a:gd name="connsiteX17692" fmla="*/ 3154136 w 11737975"/>
              <a:gd name="connsiteY17692" fmla="*/ 428473 h 6679095"/>
              <a:gd name="connsiteX17693" fmla="*/ 3152002 w 11737975"/>
              <a:gd name="connsiteY17693" fmla="*/ 442599 h 6679095"/>
              <a:gd name="connsiteX17694" fmla="*/ 3152950 w 11737975"/>
              <a:gd name="connsiteY17694" fmla="*/ 457548 h 6679095"/>
              <a:gd name="connsiteX17695" fmla="*/ 3153304 w 11737975"/>
              <a:gd name="connsiteY17695" fmla="*/ 487039 h 6679095"/>
              <a:gd name="connsiteX17696" fmla="*/ 3158519 w 11737975"/>
              <a:gd name="connsiteY17696" fmla="*/ 473739 h 6679095"/>
              <a:gd name="connsiteX17697" fmla="*/ 3160653 w 11737975"/>
              <a:gd name="connsiteY17697" fmla="*/ 459612 h 6679095"/>
              <a:gd name="connsiteX17698" fmla="*/ 3156623 w 11737975"/>
              <a:gd name="connsiteY17698" fmla="*/ 443838 h 6679095"/>
              <a:gd name="connsiteX17699" fmla="*/ 3157216 w 11737975"/>
              <a:gd name="connsiteY17699" fmla="*/ 429299 h 6679095"/>
              <a:gd name="connsiteX17700" fmla="*/ 3154136 w 11737975"/>
              <a:gd name="connsiteY17700" fmla="*/ 428473 h 6679095"/>
              <a:gd name="connsiteX17701" fmla="*/ 2651214 w 11737975"/>
              <a:gd name="connsiteY17701" fmla="*/ 416635 h 6679095"/>
              <a:gd name="connsiteX17702" fmla="*/ 2646333 w 11737975"/>
              <a:gd name="connsiteY17702" fmla="*/ 428687 h 6679095"/>
              <a:gd name="connsiteX17703" fmla="*/ 2644532 w 11737975"/>
              <a:gd name="connsiteY17703" fmla="*/ 441566 h 6679095"/>
              <a:gd name="connsiteX17704" fmla="*/ 2649155 w 11737975"/>
              <a:gd name="connsiteY17704" fmla="*/ 442805 h 6679095"/>
              <a:gd name="connsiteX17705" fmla="*/ 2654035 w 11737975"/>
              <a:gd name="connsiteY17705" fmla="*/ 430750 h 6679095"/>
              <a:gd name="connsiteX17706" fmla="*/ 2655836 w 11737975"/>
              <a:gd name="connsiteY17706" fmla="*/ 417872 h 6679095"/>
              <a:gd name="connsiteX17707" fmla="*/ 2651214 w 11737975"/>
              <a:gd name="connsiteY17707" fmla="*/ 416635 h 6679095"/>
              <a:gd name="connsiteX17708" fmla="*/ 3134547 w 11737975"/>
              <a:gd name="connsiteY17708" fmla="*/ 410756 h 6679095"/>
              <a:gd name="connsiteX17709" fmla="*/ 3129480 w 11737975"/>
              <a:gd name="connsiteY17709" fmla="*/ 423647 h 6679095"/>
              <a:gd name="connsiteX17710" fmla="*/ 3127420 w 11737975"/>
              <a:gd name="connsiteY17710" fmla="*/ 437350 h 6679095"/>
              <a:gd name="connsiteX17711" fmla="*/ 3132328 w 11737975"/>
              <a:gd name="connsiteY17711" fmla="*/ 467164 h 6679095"/>
              <a:gd name="connsiteX17712" fmla="*/ 3133832 w 11737975"/>
              <a:gd name="connsiteY17712" fmla="*/ 467568 h 6679095"/>
              <a:gd name="connsiteX17713" fmla="*/ 3139848 w 11737975"/>
              <a:gd name="connsiteY17713" fmla="*/ 469179 h 6679095"/>
              <a:gd name="connsiteX17714" fmla="*/ 3141351 w 11737975"/>
              <a:gd name="connsiteY17714" fmla="*/ 469582 h 6679095"/>
              <a:gd name="connsiteX17715" fmla="*/ 3144914 w 11737975"/>
              <a:gd name="connsiteY17715" fmla="*/ 456286 h 6679095"/>
              <a:gd name="connsiteX17716" fmla="*/ 3143410 w 11737975"/>
              <a:gd name="connsiteY17716" fmla="*/ 455884 h 6679095"/>
              <a:gd name="connsiteX17717" fmla="*/ 3137394 w 11737975"/>
              <a:gd name="connsiteY17717" fmla="*/ 454271 h 6679095"/>
              <a:gd name="connsiteX17718" fmla="*/ 3144521 w 11737975"/>
              <a:gd name="connsiteY17718" fmla="*/ 427678 h 6679095"/>
              <a:gd name="connsiteX17719" fmla="*/ 3132489 w 11737975"/>
              <a:gd name="connsiteY17719" fmla="*/ 424454 h 6679095"/>
              <a:gd name="connsiteX17720" fmla="*/ 3134547 w 11737975"/>
              <a:gd name="connsiteY17720" fmla="*/ 410756 h 6679095"/>
              <a:gd name="connsiteX17721" fmla="*/ 2681007 w 11737975"/>
              <a:gd name="connsiteY17721" fmla="*/ 408583 h 6679095"/>
              <a:gd name="connsiteX17722" fmla="*/ 2675533 w 11737975"/>
              <a:gd name="connsiteY17722" fmla="*/ 423149 h 6679095"/>
              <a:gd name="connsiteX17723" fmla="*/ 2676999 w 11737975"/>
              <a:gd name="connsiteY17723" fmla="*/ 423543 h 6679095"/>
              <a:gd name="connsiteX17724" fmla="*/ 2679934 w 11737975"/>
              <a:gd name="connsiteY17724" fmla="*/ 424330 h 6679095"/>
              <a:gd name="connsiteX17725" fmla="*/ 2683944 w 11737975"/>
              <a:gd name="connsiteY17725" fmla="*/ 409370 h 6679095"/>
              <a:gd name="connsiteX17726" fmla="*/ 3117193 w 11737975"/>
              <a:gd name="connsiteY17726" fmla="*/ 407886 h 6679095"/>
              <a:gd name="connsiteX17727" fmla="*/ 3113851 w 11737975"/>
              <a:gd name="connsiteY17727" fmla="*/ 420352 h 6679095"/>
              <a:gd name="connsiteX17728" fmla="*/ 3118372 w 11737975"/>
              <a:gd name="connsiteY17728" fmla="*/ 434925 h 6679095"/>
              <a:gd name="connsiteX17729" fmla="*/ 3119943 w 11737975"/>
              <a:gd name="connsiteY17729" fmla="*/ 435346 h 6679095"/>
              <a:gd name="connsiteX17730" fmla="*/ 3121516 w 11737975"/>
              <a:gd name="connsiteY17730" fmla="*/ 435768 h 6679095"/>
              <a:gd name="connsiteX17731" fmla="*/ 3123283 w 11737975"/>
              <a:gd name="connsiteY17731" fmla="*/ 422879 h 6679095"/>
              <a:gd name="connsiteX17732" fmla="*/ 3118764 w 11737975"/>
              <a:gd name="connsiteY17732" fmla="*/ 408308 h 6679095"/>
              <a:gd name="connsiteX17733" fmla="*/ 3117193 w 11737975"/>
              <a:gd name="connsiteY17733" fmla="*/ 407886 h 6679095"/>
              <a:gd name="connsiteX17734" fmla="*/ 2616110 w 11737975"/>
              <a:gd name="connsiteY17734" fmla="*/ 407228 h 6679095"/>
              <a:gd name="connsiteX17735" fmla="*/ 2614958 w 11737975"/>
              <a:gd name="connsiteY17735" fmla="*/ 417607 h 6679095"/>
              <a:gd name="connsiteX17736" fmla="*/ 2628649 w 11737975"/>
              <a:gd name="connsiteY17736" fmla="*/ 421276 h 6679095"/>
              <a:gd name="connsiteX17737" fmla="*/ 2637776 w 11737975"/>
              <a:gd name="connsiteY17737" fmla="*/ 423721 h 6679095"/>
              <a:gd name="connsiteX17738" fmla="*/ 2639297 w 11737975"/>
              <a:gd name="connsiteY17738" fmla="*/ 424129 h 6679095"/>
              <a:gd name="connsiteX17739" fmla="*/ 2640448 w 11737975"/>
              <a:gd name="connsiteY17739" fmla="*/ 413749 h 6679095"/>
              <a:gd name="connsiteX17740" fmla="*/ 2631321 w 11737975"/>
              <a:gd name="connsiteY17740" fmla="*/ 411304 h 6679095"/>
              <a:gd name="connsiteX17741" fmla="*/ 2617630 w 11737975"/>
              <a:gd name="connsiteY17741" fmla="*/ 407636 h 6679095"/>
              <a:gd name="connsiteX17742" fmla="*/ 2616110 w 11737975"/>
              <a:gd name="connsiteY17742" fmla="*/ 407228 h 6679095"/>
              <a:gd name="connsiteX17743" fmla="*/ 2756906 w 11737975"/>
              <a:gd name="connsiteY17743" fmla="*/ 406122 h 6679095"/>
              <a:gd name="connsiteX17744" fmla="*/ 2755599 w 11737975"/>
              <a:gd name="connsiteY17744" fmla="*/ 406522 h 6679095"/>
              <a:gd name="connsiteX17745" fmla="*/ 2751854 w 11737975"/>
              <a:gd name="connsiteY17745" fmla="*/ 411532 h 6679095"/>
              <a:gd name="connsiteX17746" fmla="*/ 2748868 w 11737975"/>
              <a:gd name="connsiteY17746" fmla="*/ 410732 h 6679095"/>
              <a:gd name="connsiteX17747" fmla="*/ 2743366 w 11737975"/>
              <a:gd name="connsiteY17747" fmla="*/ 425291 h 6679095"/>
              <a:gd name="connsiteX17748" fmla="*/ 2744858 w 11737975"/>
              <a:gd name="connsiteY17748" fmla="*/ 425691 h 6679095"/>
              <a:gd name="connsiteX17749" fmla="*/ 2747846 w 11737975"/>
              <a:gd name="connsiteY17749" fmla="*/ 426492 h 6679095"/>
              <a:gd name="connsiteX17750" fmla="*/ 2752327 w 11737975"/>
              <a:gd name="connsiteY17750" fmla="*/ 427693 h 6679095"/>
              <a:gd name="connsiteX17751" fmla="*/ 2753820 w 11737975"/>
              <a:gd name="connsiteY17751" fmla="*/ 428093 h 6679095"/>
              <a:gd name="connsiteX17752" fmla="*/ 2756336 w 11737975"/>
              <a:gd name="connsiteY17752" fmla="*/ 412732 h 6679095"/>
              <a:gd name="connsiteX17753" fmla="*/ 2756906 w 11737975"/>
              <a:gd name="connsiteY17753" fmla="*/ 406122 h 6679095"/>
              <a:gd name="connsiteX17754" fmla="*/ 2569788 w 11737975"/>
              <a:gd name="connsiteY17754" fmla="*/ 405504 h 6679095"/>
              <a:gd name="connsiteX17755" fmla="*/ 2564311 w 11737975"/>
              <a:gd name="connsiteY17755" fmla="*/ 420071 h 6679095"/>
              <a:gd name="connsiteX17756" fmla="*/ 2565779 w 11737975"/>
              <a:gd name="connsiteY17756" fmla="*/ 420464 h 6679095"/>
              <a:gd name="connsiteX17757" fmla="*/ 2571648 w 11737975"/>
              <a:gd name="connsiteY17757" fmla="*/ 422037 h 6679095"/>
              <a:gd name="connsiteX17758" fmla="*/ 2573114 w 11737975"/>
              <a:gd name="connsiteY17758" fmla="*/ 422430 h 6679095"/>
              <a:gd name="connsiteX17759" fmla="*/ 2575657 w 11737975"/>
              <a:gd name="connsiteY17759" fmla="*/ 407076 h 6679095"/>
              <a:gd name="connsiteX17760" fmla="*/ 2569788 w 11737975"/>
              <a:gd name="connsiteY17760" fmla="*/ 405504 h 6679095"/>
              <a:gd name="connsiteX17761" fmla="*/ 2601254 w 11737975"/>
              <a:gd name="connsiteY17761" fmla="*/ 403247 h 6679095"/>
              <a:gd name="connsiteX17762" fmla="*/ 2598582 w 11737975"/>
              <a:gd name="connsiteY17762" fmla="*/ 413218 h 6679095"/>
              <a:gd name="connsiteX17763" fmla="*/ 2607386 w 11737975"/>
              <a:gd name="connsiteY17763" fmla="*/ 415577 h 6679095"/>
              <a:gd name="connsiteX17764" fmla="*/ 2610057 w 11737975"/>
              <a:gd name="connsiteY17764" fmla="*/ 405606 h 6679095"/>
              <a:gd name="connsiteX17765" fmla="*/ 2601254 w 11737975"/>
              <a:gd name="connsiteY17765" fmla="*/ 403247 h 6679095"/>
              <a:gd name="connsiteX17766" fmla="*/ 2550163 w 11737975"/>
              <a:gd name="connsiteY17766" fmla="*/ 400246 h 6679095"/>
              <a:gd name="connsiteX17767" fmla="*/ 2546155 w 11737975"/>
              <a:gd name="connsiteY17767" fmla="*/ 415206 h 6679095"/>
              <a:gd name="connsiteX17768" fmla="*/ 2552206 w 11737975"/>
              <a:gd name="connsiteY17768" fmla="*/ 416827 h 6679095"/>
              <a:gd name="connsiteX17769" fmla="*/ 2556215 w 11737975"/>
              <a:gd name="connsiteY17769" fmla="*/ 401867 h 6679095"/>
              <a:gd name="connsiteX17770" fmla="*/ 2550163 w 11737975"/>
              <a:gd name="connsiteY17770" fmla="*/ 400246 h 6679095"/>
              <a:gd name="connsiteX17771" fmla="*/ 2709409 w 11737975"/>
              <a:gd name="connsiteY17771" fmla="*/ 400163 h 6679095"/>
              <a:gd name="connsiteX17772" fmla="*/ 2699239 w 11737975"/>
              <a:gd name="connsiteY17772" fmla="*/ 413468 h 6679095"/>
              <a:gd name="connsiteX17773" fmla="*/ 2697699 w 11737975"/>
              <a:gd name="connsiteY17773" fmla="*/ 413055 h 6679095"/>
              <a:gd name="connsiteX17774" fmla="*/ 2695231 w 11737975"/>
              <a:gd name="connsiteY17774" fmla="*/ 428428 h 6679095"/>
              <a:gd name="connsiteX17775" fmla="*/ 2701393 w 11737975"/>
              <a:gd name="connsiteY17775" fmla="*/ 430079 h 6679095"/>
              <a:gd name="connsiteX17776" fmla="*/ 2715258 w 11737975"/>
              <a:gd name="connsiteY17776" fmla="*/ 433794 h 6679095"/>
              <a:gd name="connsiteX17777" fmla="*/ 2720807 w 11737975"/>
              <a:gd name="connsiteY17777" fmla="*/ 419247 h 6679095"/>
              <a:gd name="connsiteX17778" fmla="*/ 2724816 w 11737975"/>
              <a:gd name="connsiteY17778" fmla="*/ 404290 h 6679095"/>
              <a:gd name="connsiteX17779" fmla="*/ 2709409 w 11737975"/>
              <a:gd name="connsiteY17779" fmla="*/ 400163 h 6679095"/>
              <a:gd name="connsiteX17780" fmla="*/ 2819341 w 11737975"/>
              <a:gd name="connsiteY17780" fmla="*/ 397552 h 6679095"/>
              <a:gd name="connsiteX17781" fmla="*/ 2786384 w 11737975"/>
              <a:gd name="connsiteY17781" fmla="*/ 404754 h 6679095"/>
              <a:gd name="connsiteX17782" fmla="*/ 2778766 w 11737975"/>
              <a:gd name="connsiteY17782" fmla="*/ 402711 h 6679095"/>
              <a:gd name="connsiteX17783" fmla="*/ 2773234 w 11737975"/>
              <a:gd name="connsiteY17783" fmla="*/ 417264 h 6679095"/>
              <a:gd name="connsiteX17784" fmla="*/ 2770749 w 11737975"/>
              <a:gd name="connsiteY17784" fmla="*/ 432633 h 6679095"/>
              <a:gd name="connsiteX17785" fmla="*/ 2778367 w 11737975"/>
              <a:gd name="connsiteY17785" fmla="*/ 434673 h 6679095"/>
              <a:gd name="connsiteX17786" fmla="*/ 2785985 w 11737975"/>
              <a:gd name="connsiteY17786" fmla="*/ 436716 h 6679095"/>
              <a:gd name="connsiteX17787" fmla="*/ 2811324 w 11737975"/>
              <a:gd name="connsiteY17787" fmla="*/ 427471 h 6679095"/>
              <a:gd name="connsiteX17788" fmla="*/ 2816857 w 11737975"/>
              <a:gd name="connsiteY17788" fmla="*/ 412918 h 6679095"/>
              <a:gd name="connsiteX17789" fmla="*/ 2819341 w 11737975"/>
              <a:gd name="connsiteY17789" fmla="*/ 397552 h 6679095"/>
              <a:gd name="connsiteX17790" fmla="*/ 2520346 w 11737975"/>
              <a:gd name="connsiteY17790" fmla="*/ 373774 h 6679095"/>
              <a:gd name="connsiteX17791" fmla="*/ 2515179 w 11737975"/>
              <a:gd name="connsiteY17791" fmla="*/ 378398 h 6679095"/>
              <a:gd name="connsiteX17792" fmla="*/ 2510103 w 11737975"/>
              <a:gd name="connsiteY17792" fmla="*/ 391289 h 6679095"/>
              <a:gd name="connsiteX17793" fmla="*/ 2511617 w 11737975"/>
              <a:gd name="connsiteY17793" fmla="*/ 391695 h 6679095"/>
              <a:gd name="connsiteX17794" fmla="*/ 2523184 w 11737975"/>
              <a:gd name="connsiteY17794" fmla="*/ 409048 h 6679095"/>
              <a:gd name="connsiteX17795" fmla="*/ 2528260 w 11737975"/>
              <a:gd name="connsiteY17795" fmla="*/ 396155 h 6679095"/>
              <a:gd name="connsiteX17796" fmla="*/ 2531824 w 11737975"/>
              <a:gd name="connsiteY17796" fmla="*/ 382858 h 6679095"/>
              <a:gd name="connsiteX17797" fmla="*/ 2524269 w 11737975"/>
              <a:gd name="connsiteY17797" fmla="*/ 375493 h 6679095"/>
              <a:gd name="connsiteX17798" fmla="*/ 2520346 w 11737975"/>
              <a:gd name="connsiteY17798" fmla="*/ 373774 h 6679095"/>
              <a:gd name="connsiteX17799" fmla="*/ 3066202 w 11737975"/>
              <a:gd name="connsiteY17799" fmla="*/ 365720 h 6679095"/>
              <a:gd name="connsiteX17800" fmla="*/ 3062772 w 11737975"/>
              <a:gd name="connsiteY17800" fmla="*/ 375490 h 6679095"/>
              <a:gd name="connsiteX17801" fmla="*/ 3059211 w 11737975"/>
              <a:gd name="connsiteY17801" fmla="*/ 388785 h 6679095"/>
              <a:gd name="connsiteX17802" fmla="*/ 3060186 w 11737975"/>
              <a:gd name="connsiteY17802" fmla="*/ 403299 h 6679095"/>
              <a:gd name="connsiteX17803" fmla="*/ 3061699 w 11737975"/>
              <a:gd name="connsiteY17803" fmla="*/ 403704 h 6679095"/>
              <a:gd name="connsiteX17804" fmla="*/ 3065263 w 11737975"/>
              <a:gd name="connsiteY17804" fmla="*/ 390407 h 6679095"/>
              <a:gd name="connsiteX17805" fmla="*/ 3067312 w 11737975"/>
              <a:gd name="connsiteY17805" fmla="*/ 376705 h 6679095"/>
              <a:gd name="connsiteX17806" fmla="*/ 3065800 w 11737975"/>
              <a:gd name="connsiteY17806" fmla="*/ 376300 h 6679095"/>
              <a:gd name="connsiteX17807" fmla="*/ 3064287 w 11737975"/>
              <a:gd name="connsiteY17807" fmla="*/ 375895 h 6679095"/>
              <a:gd name="connsiteX17808" fmla="*/ 3066202 w 11737975"/>
              <a:gd name="connsiteY17808" fmla="*/ 365720 h 6679095"/>
              <a:gd name="connsiteX17809" fmla="*/ 2484609 w 11737975"/>
              <a:gd name="connsiteY17809" fmla="*/ 364198 h 6679095"/>
              <a:gd name="connsiteX17810" fmla="*/ 2481753 w 11737975"/>
              <a:gd name="connsiteY17810" fmla="*/ 369443 h 6679095"/>
              <a:gd name="connsiteX17811" fmla="*/ 2478192 w 11737975"/>
              <a:gd name="connsiteY17811" fmla="*/ 382739 h 6679095"/>
              <a:gd name="connsiteX17812" fmla="*/ 2476121 w 11737975"/>
              <a:gd name="connsiteY17812" fmla="*/ 396437 h 6679095"/>
              <a:gd name="connsiteX17813" fmla="*/ 2479108 w 11737975"/>
              <a:gd name="connsiteY17813" fmla="*/ 397237 h 6679095"/>
              <a:gd name="connsiteX17814" fmla="*/ 2487151 w 11737975"/>
              <a:gd name="connsiteY17814" fmla="*/ 385140 h 6679095"/>
              <a:gd name="connsiteX17815" fmla="*/ 2492208 w 11737975"/>
              <a:gd name="connsiteY17815" fmla="*/ 372243 h 6679095"/>
              <a:gd name="connsiteX17816" fmla="*/ 2492050 w 11737975"/>
              <a:gd name="connsiteY17816" fmla="*/ 366858 h 6679095"/>
              <a:gd name="connsiteX17817" fmla="*/ 2491611 w 11737975"/>
              <a:gd name="connsiteY17817" fmla="*/ 366073 h 6679095"/>
              <a:gd name="connsiteX17818" fmla="*/ 2489221 w 11737975"/>
              <a:gd name="connsiteY17818" fmla="*/ 371443 h 6679095"/>
              <a:gd name="connsiteX17819" fmla="*/ 2487728 w 11737975"/>
              <a:gd name="connsiteY17819" fmla="*/ 371043 h 6679095"/>
              <a:gd name="connsiteX17820" fmla="*/ 2486076 w 11737975"/>
              <a:gd name="connsiteY17820" fmla="*/ 365258 h 6679095"/>
              <a:gd name="connsiteX17821" fmla="*/ 2484609 w 11737975"/>
              <a:gd name="connsiteY17821" fmla="*/ 364198 h 6679095"/>
              <a:gd name="connsiteX17822" fmla="*/ 2967632 w 11737975"/>
              <a:gd name="connsiteY17822" fmla="*/ 360020 h 6679095"/>
              <a:gd name="connsiteX17823" fmla="*/ 2965889 w 11737975"/>
              <a:gd name="connsiteY17823" fmla="*/ 365564 h 6679095"/>
              <a:gd name="connsiteX17824" fmla="*/ 2961268 w 11737975"/>
              <a:gd name="connsiteY17824" fmla="*/ 364325 h 6679095"/>
              <a:gd name="connsiteX17825" fmla="*/ 2956165 w 11737975"/>
              <a:gd name="connsiteY17825" fmla="*/ 377207 h 6679095"/>
              <a:gd name="connsiteX17826" fmla="*/ 2954141 w 11737975"/>
              <a:gd name="connsiteY17826" fmla="*/ 390919 h 6679095"/>
              <a:gd name="connsiteX17827" fmla="*/ 2958763 w 11737975"/>
              <a:gd name="connsiteY17827" fmla="*/ 392159 h 6679095"/>
              <a:gd name="connsiteX17828" fmla="*/ 2967430 w 11737975"/>
              <a:gd name="connsiteY17828" fmla="*/ 365977 h 6679095"/>
              <a:gd name="connsiteX17829" fmla="*/ 2967994 w 11737975"/>
              <a:gd name="connsiteY17829" fmla="*/ 360786 h 6679095"/>
              <a:gd name="connsiteX17830" fmla="*/ 2967632 w 11737975"/>
              <a:gd name="connsiteY17830" fmla="*/ 360020 h 6679095"/>
              <a:gd name="connsiteX17831" fmla="*/ 2470643 w 11737975"/>
              <a:gd name="connsiteY17831" fmla="*/ 359939 h 6679095"/>
              <a:gd name="connsiteX17832" fmla="*/ 2468358 w 11737975"/>
              <a:gd name="connsiteY17832" fmla="*/ 364964 h 6679095"/>
              <a:gd name="connsiteX17833" fmla="*/ 2465332 w 11737975"/>
              <a:gd name="connsiteY17833" fmla="*/ 364154 h 6679095"/>
              <a:gd name="connsiteX17834" fmla="*/ 2463819 w 11737975"/>
              <a:gd name="connsiteY17834" fmla="*/ 363749 h 6679095"/>
              <a:gd name="connsiteX17835" fmla="*/ 2461992 w 11737975"/>
              <a:gd name="connsiteY17835" fmla="*/ 376620 h 6679095"/>
              <a:gd name="connsiteX17836" fmla="*/ 2466531 w 11737975"/>
              <a:gd name="connsiteY17836" fmla="*/ 377837 h 6679095"/>
              <a:gd name="connsiteX17837" fmla="*/ 2469871 w 11737975"/>
              <a:gd name="connsiteY17837" fmla="*/ 365370 h 6679095"/>
              <a:gd name="connsiteX17838" fmla="*/ 2470934 w 11737975"/>
              <a:gd name="connsiteY17838" fmla="*/ 360644 h 6679095"/>
              <a:gd name="connsiteX17839" fmla="*/ 2470643 w 11737975"/>
              <a:gd name="connsiteY17839" fmla="*/ 359939 h 6679095"/>
              <a:gd name="connsiteX17840" fmla="*/ 3084717 w 11737975"/>
              <a:gd name="connsiteY17840" fmla="*/ 359585 h 6679095"/>
              <a:gd name="connsiteX17841" fmla="*/ 3083865 w 11737975"/>
              <a:gd name="connsiteY17841" fmla="*/ 360047 h 6679095"/>
              <a:gd name="connsiteX17842" fmla="*/ 3080424 w 11737975"/>
              <a:gd name="connsiteY17842" fmla="*/ 364636 h 6679095"/>
              <a:gd name="connsiteX17843" fmla="*/ 3074577 w 11737975"/>
              <a:gd name="connsiteY17843" fmla="*/ 392462 h 6679095"/>
              <a:gd name="connsiteX17844" fmla="*/ 3082080 w 11737975"/>
              <a:gd name="connsiteY17844" fmla="*/ 394471 h 6679095"/>
              <a:gd name="connsiteX17845" fmla="*/ 3082906 w 11737975"/>
              <a:gd name="connsiteY17845" fmla="*/ 409391 h 6679095"/>
              <a:gd name="connsiteX17846" fmla="*/ 3089582 w 11737975"/>
              <a:gd name="connsiteY17846" fmla="*/ 396482 h 6679095"/>
              <a:gd name="connsiteX17847" fmla="*/ 3091756 w 11737975"/>
              <a:gd name="connsiteY17847" fmla="*/ 382367 h 6679095"/>
              <a:gd name="connsiteX17848" fmla="*/ 3089427 w 11737975"/>
              <a:gd name="connsiteY17848" fmla="*/ 367049 h 6679095"/>
              <a:gd name="connsiteX17849" fmla="*/ 3083426 w 11737975"/>
              <a:gd name="connsiteY17849" fmla="*/ 365440 h 6679095"/>
              <a:gd name="connsiteX17850" fmla="*/ 3084717 w 11737975"/>
              <a:gd name="connsiteY17850" fmla="*/ 359585 h 6679095"/>
              <a:gd name="connsiteX17851" fmla="*/ 2439637 w 11737975"/>
              <a:gd name="connsiteY17851" fmla="*/ 352815 h 6679095"/>
              <a:gd name="connsiteX17852" fmla="*/ 2431561 w 11737975"/>
              <a:gd name="connsiteY17852" fmla="*/ 355994 h 6679095"/>
              <a:gd name="connsiteX17853" fmla="*/ 2421077 w 11737975"/>
              <a:gd name="connsiteY17853" fmla="*/ 353184 h 6679095"/>
              <a:gd name="connsiteX17854" fmla="*/ 2416017 w 11737975"/>
              <a:gd name="connsiteY17854" fmla="*/ 366079 h 6679095"/>
              <a:gd name="connsiteX17855" fmla="*/ 2413952 w 11737975"/>
              <a:gd name="connsiteY17855" fmla="*/ 379778 h 6679095"/>
              <a:gd name="connsiteX17856" fmla="*/ 2416947 w 11737975"/>
              <a:gd name="connsiteY17856" fmla="*/ 380582 h 6679095"/>
              <a:gd name="connsiteX17857" fmla="*/ 2427998 w 11737975"/>
              <a:gd name="connsiteY17857" fmla="*/ 369289 h 6679095"/>
              <a:gd name="connsiteX17858" fmla="*/ 2441479 w 11737975"/>
              <a:gd name="connsiteY17858" fmla="*/ 372902 h 6679095"/>
              <a:gd name="connsiteX17859" fmla="*/ 2442977 w 11737975"/>
              <a:gd name="connsiteY17859" fmla="*/ 373303 h 6679095"/>
              <a:gd name="connsiteX17860" fmla="*/ 2445043 w 11737975"/>
              <a:gd name="connsiteY17860" fmla="*/ 359606 h 6679095"/>
              <a:gd name="connsiteX17861" fmla="*/ 2443176 w 11737975"/>
              <a:gd name="connsiteY17861" fmla="*/ 353096 h 6679095"/>
              <a:gd name="connsiteX17862" fmla="*/ 2439637 w 11737975"/>
              <a:gd name="connsiteY17862" fmla="*/ 352815 h 6679095"/>
              <a:gd name="connsiteX17863" fmla="*/ 3061128 w 11737975"/>
              <a:gd name="connsiteY17863" fmla="*/ 344768 h 6679095"/>
              <a:gd name="connsiteX17864" fmla="*/ 3055607 w 11737975"/>
              <a:gd name="connsiteY17864" fmla="*/ 359320 h 6679095"/>
              <a:gd name="connsiteX17865" fmla="*/ 3052580 w 11737975"/>
              <a:gd name="connsiteY17865" fmla="*/ 358509 h 6679095"/>
              <a:gd name="connsiteX17866" fmla="*/ 3048571 w 11737975"/>
              <a:gd name="connsiteY17866" fmla="*/ 373469 h 6679095"/>
              <a:gd name="connsiteX17867" fmla="*/ 3050084 w 11737975"/>
              <a:gd name="connsiteY17867" fmla="*/ 373874 h 6679095"/>
              <a:gd name="connsiteX17868" fmla="*/ 3051599 w 11737975"/>
              <a:gd name="connsiteY17868" fmla="*/ 374279 h 6679095"/>
              <a:gd name="connsiteX17869" fmla="*/ 3057120 w 11737975"/>
              <a:gd name="connsiteY17869" fmla="*/ 359726 h 6679095"/>
              <a:gd name="connsiteX17870" fmla="*/ 3058632 w 11737975"/>
              <a:gd name="connsiteY17870" fmla="*/ 360130 h 6679095"/>
              <a:gd name="connsiteX17871" fmla="*/ 3061128 w 11737975"/>
              <a:gd name="connsiteY17871" fmla="*/ 344768 h 6679095"/>
              <a:gd name="connsiteX17872" fmla="*/ 2940547 w 11737975"/>
              <a:gd name="connsiteY17872" fmla="*/ 344524 h 6679095"/>
              <a:gd name="connsiteX17873" fmla="*/ 2933755 w 11737975"/>
              <a:gd name="connsiteY17873" fmla="*/ 357401 h 6679095"/>
              <a:gd name="connsiteX17874" fmla="*/ 2931640 w 11737975"/>
              <a:gd name="connsiteY17874" fmla="*/ 371528 h 6679095"/>
              <a:gd name="connsiteX17875" fmla="*/ 2937318 w 11737975"/>
              <a:gd name="connsiteY17875" fmla="*/ 387747 h 6679095"/>
              <a:gd name="connsiteX17876" fmla="*/ 2939881 w 11737975"/>
              <a:gd name="connsiteY17876" fmla="*/ 403132 h 6679095"/>
              <a:gd name="connsiteX17877" fmla="*/ 2945113 w 11737975"/>
              <a:gd name="connsiteY17877" fmla="*/ 389837 h 6679095"/>
              <a:gd name="connsiteX17878" fmla="*/ 2947229 w 11737975"/>
              <a:gd name="connsiteY17878" fmla="*/ 375705 h 6679095"/>
              <a:gd name="connsiteX17879" fmla="*/ 2944667 w 11737975"/>
              <a:gd name="connsiteY17879" fmla="*/ 360325 h 6679095"/>
              <a:gd name="connsiteX17880" fmla="*/ 2940547 w 11737975"/>
              <a:gd name="connsiteY17880" fmla="*/ 344524 h 6679095"/>
              <a:gd name="connsiteX17881" fmla="*/ 2388372 w 11737975"/>
              <a:gd name="connsiteY17881" fmla="*/ 323408 h 6679095"/>
              <a:gd name="connsiteX17882" fmla="*/ 2388018 w 11737975"/>
              <a:gd name="connsiteY17882" fmla="*/ 324064 h 6679095"/>
              <a:gd name="connsiteX17883" fmla="*/ 2385177 w 11737975"/>
              <a:gd name="connsiteY17883" fmla="*/ 329316 h 6679095"/>
              <a:gd name="connsiteX17884" fmla="*/ 2382697 w 11737975"/>
              <a:gd name="connsiteY17884" fmla="*/ 344685 h 6679095"/>
              <a:gd name="connsiteX17885" fmla="*/ 2391868 w 11737975"/>
              <a:gd name="connsiteY17885" fmla="*/ 347142 h 6679095"/>
              <a:gd name="connsiteX17886" fmla="*/ 2393396 w 11737975"/>
              <a:gd name="connsiteY17886" fmla="*/ 347551 h 6679095"/>
              <a:gd name="connsiteX17887" fmla="*/ 2394925 w 11737975"/>
              <a:gd name="connsiteY17887" fmla="*/ 347961 h 6679095"/>
              <a:gd name="connsiteX17888" fmla="*/ 2397403 w 11737975"/>
              <a:gd name="connsiteY17888" fmla="*/ 332591 h 6679095"/>
              <a:gd name="connsiteX17889" fmla="*/ 2386705 w 11737975"/>
              <a:gd name="connsiteY17889" fmla="*/ 329725 h 6679095"/>
              <a:gd name="connsiteX17890" fmla="*/ 2388372 w 11737975"/>
              <a:gd name="connsiteY17890" fmla="*/ 323408 h 6679095"/>
              <a:gd name="connsiteX17891" fmla="*/ 2376809 w 11737975"/>
              <a:gd name="connsiteY17891" fmla="*/ 319282 h 6679095"/>
              <a:gd name="connsiteX17892" fmla="*/ 2375521 w 11737975"/>
              <a:gd name="connsiteY17892" fmla="*/ 319604 h 6679095"/>
              <a:gd name="connsiteX17893" fmla="*/ 2371946 w 11737975"/>
              <a:gd name="connsiteY17893" fmla="*/ 323989 h 6679095"/>
              <a:gd name="connsiteX17894" fmla="*/ 2370453 w 11737975"/>
              <a:gd name="connsiteY17894" fmla="*/ 323589 h 6679095"/>
              <a:gd name="connsiteX17895" fmla="*/ 2368959 w 11737975"/>
              <a:gd name="connsiteY17895" fmla="*/ 323188 h 6679095"/>
              <a:gd name="connsiteX17896" fmla="*/ 2365396 w 11737975"/>
              <a:gd name="connsiteY17896" fmla="*/ 336484 h 6679095"/>
              <a:gd name="connsiteX17897" fmla="*/ 2363325 w 11737975"/>
              <a:gd name="connsiteY17897" fmla="*/ 350183 h 6679095"/>
              <a:gd name="connsiteX17898" fmla="*/ 2369877 w 11737975"/>
              <a:gd name="connsiteY17898" fmla="*/ 337684 h 6679095"/>
              <a:gd name="connsiteX17899" fmla="*/ 2372863 w 11737975"/>
              <a:gd name="connsiteY17899" fmla="*/ 338485 h 6679095"/>
              <a:gd name="connsiteX17900" fmla="*/ 2374357 w 11737975"/>
              <a:gd name="connsiteY17900" fmla="*/ 338885 h 6679095"/>
              <a:gd name="connsiteX17901" fmla="*/ 2376426 w 11737975"/>
              <a:gd name="connsiteY17901" fmla="*/ 325190 h 6679095"/>
              <a:gd name="connsiteX17902" fmla="*/ 2376809 w 11737975"/>
              <a:gd name="connsiteY17902" fmla="*/ 319282 h 6679095"/>
              <a:gd name="connsiteX17903" fmla="*/ 2357135 w 11737975"/>
              <a:gd name="connsiteY17903" fmla="*/ 305771 h 6679095"/>
              <a:gd name="connsiteX17904" fmla="*/ 2351614 w 11737975"/>
              <a:gd name="connsiteY17904" fmla="*/ 320323 h 6679095"/>
              <a:gd name="connsiteX17905" fmla="*/ 2349119 w 11737975"/>
              <a:gd name="connsiteY17905" fmla="*/ 335688 h 6679095"/>
              <a:gd name="connsiteX17906" fmla="*/ 2352145 w 11737975"/>
              <a:gd name="connsiteY17906" fmla="*/ 336499 h 6679095"/>
              <a:gd name="connsiteX17907" fmla="*/ 2357667 w 11737975"/>
              <a:gd name="connsiteY17907" fmla="*/ 321944 h 6679095"/>
              <a:gd name="connsiteX17908" fmla="*/ 2360162 w 11737975"/>
              <a:gd name="connsiteY17908" fmla="*/ 306582 h 6679095"/>
              <a:gd name="connsiteX17909" fmla="*/ 2357135 w 11737975"/>
              <a:gd name="connsiteY17909" fmla="*/ 305771 h 6679095"/>
              <a:gd name="connsiteX17910" fmla="*/ 2268252 w 11737975"/>
              <a:gd name="connsiteY17910" fmla="*/ 297986 h 6679095"/>
              <a:gd name="connsiteX17911" fmla="*/ 2206352 w 11737975"/>
              <a:gd name="connsiteY17911" fmla="*/ 310791 h 6679095"/>
              <a:gd name="connsiteX17912" fmla="*/ 2173015 w 11737975"/>
              <a:gd name="connsiteY17912" fmla="*/ 301858 h 6679095"/>
              <a:gd name="connsiteX17913" fmla="*/ 2167825 w 11737975"/>
              <a:gd name="connsiteY17913" fmla="*/ 315166 h 6679095"/>
              <a:gd name="connsiteX17914" fmla="*/ 2165666 w 11737975"/>
              <a:gd name="connsiteY17914" fmla="*/ 329285 h 6679095"/>
              <a:gd name="connsiteX17915" fmla="*/ 2202679 w 11737975"/>
              <a:gd name="connsiteY17915" fmla="*/ 324504 h 6679095"/>
              <a:gd name="connsiteX17916" fmla="*/ 2266093 w 11737975"/>
              <a:gd name="connsiteY17916" fmla="*/ 312105 h 6679095"/>
              <a:gd name="connsiteX17917" fmla="*/ 2271283 w 11737975"/>
              <a:gd name="connsiteY17917" fmla="*/ 298797 h 6679095"/>
              <a:gd name="connsiteX17918" fmla="*/ 2268252 w 11737975"/>
              <a:gd name="connsiteY17918" fmla="*/ 297986 h 6679095"/>
              <a:gd name="connsiteX17919" fmla="*/ 2844346 w 11737975"/>
              <a:gd name="connsiteY17919" fmla="*/ 285611 h 6679095"/>
              <a:gd name="connsiteX17920" fmla="*/ 2839083 w 11737975"/>
              <a:gd name="connsiteY17920" fmla="*/ 299165 h 6679095"/>
              <a:gd name="connsiteX17921" fmla="*/ 2836865 w 11737975"/>
              <a:gd name="connsiteY17921" fmla="*/ 313533 h 6679095"/>
              <a:gd name="connsiteX17922" fmla="*/ 2844484 w 11737975"/>
              <a:gd name="connsiteY17922" fmla="*/ 315576 h 6679095"/>
              <a:gd name="connsiteX17923" fmla="*/ 2852102 w 11737975"/>
              <a:gd name="connsiteY17923" fmla="*/ 317616 h 6679095"/>
              <a:gd name="connsiteX17924" fmla="*/ 2864291 w 11737975"/>
              <a:gd name="connsiteY17924" fmla="*/ 320882 h 6679095"/>
              <a:gd name="connsiteX17925" fmla="*/ 2874956 w 11737975"/>
              <a:gd name="connsiteY17925" fmla="*/ 323740 h 6679095"/>
              <a:gd name="connsiteX17926" fmla="*/ 2877574 w 11737975"/>
              <a:gd name="connsiteY17926" fmla="*/ 292643 h 6679095"/>
              <a:gd name="connsiteX17927" fmla="*/ 2875757 w 11737975"/>
              <a:gd name="connsiteY17927" fmla="*/ 288180 h 6679095"/>
              <a:gd name="connsiteX17928" fmla="*/ 2871773 w 11737975"/>
              <a:gd name="connsiteY17928" fmla="*/ 292960 h 6679095"/>
              <a:gd name="connsiteX17929" fmla="*/ 2858060 w 11737975"/>
              <a:gd name="connsiteY17929" fmla="*/ 289286 h 6679095"/>
              <a:gd name="connsiteX17930" fmla="*/ 2844346 w 11737975"/>
              <a:gd name="connsiteY17930" fmla="*/ 285611 h 6679095"/>
              <a:gd name="connsiteX17931" fmla="*/ 2706889 w 11737975"/>
              <a:gd name="connsiteY17931" fmla="*/ 281914 h 6679095"/>
              <a:gd name="connsiteX17932" fmla="*/ 2702881 w 11737975"/>
              <a:gd name="connsiteY17932" fmla="*/ 296875 h 6679095"/>
              <a:gd name="connsiteX17933" fmla="*/ 2704394 w 11737975"/>
              <a:gd name="connsiteY17933" fmla="*/ 297280 h 6679095"/>
              <a:gd name="connsiteX17934" fmla="*/ 2708933 w 11737975"/>
              <a:gd name="connsiteY17934" fmla="*/ 298497 h 6679095"/>
              <a:gd name="connsiteX17935" fmla="*/ 2712942 w 11737975"/>
              <a:gd name="connsiteY17935" fmla="*/ 283537 h 6679095"/>
              <a:gd name="connsiteX17936" fmla="*/ 2711429 w 11737975"/>
              <a:gd name="connsiteY17936" fmla="*/ 283132 h 6679095"/>
              <a:gd name="connsiteX17937" fmla="*/ 2708403 w 11737975"/>
              <a:gd name="connsiteY17937" fmla="*/ 282320 h 6679095"/>
              <a:gd name="connsiteX17938" fmla="*/ 2706889 w 11737975"/>
              <a:gd name="connsiteY17938" fmla="*/ 281914 h 6679095"/>
              <a:gd name="connsiteX17939" fmla="*/ 2604362 w 11737975"/>
              <a:gd name="connsiteY17939" fmla="*/ 281160 h 6679095"/>
              <a:gd name="connsiteX17940" fmla="*/ 2598813 w 11737975"/>
              <a:gd name="connsiteY17940" fmla="*/ 295711 h 6679095"/>
              <a:gd name="connsiteX17941" fmla="*/ 2600353 w 11737975"/>
              <a:gd name="connsiteY17941" fmla="*/ 296123 h 6679095"/>
              <a:gd name="connsiteX17942" fmla="*/ 2604976 w 11737975"/>
              <a:gd name="connsiteY17942" fmla="*/ 297361 h 6679095"/>
              <a:gd name="connsiteX17943" fmla="*/ 2606516 w 11737975"/>
              <a:gd name="connsiteY17943" fmla="*/ 297773 h 6679095"/>
              <a:gd name="connsiteX17944" fmla="*/ 2608984 w 11737975"/>
              <a:gd name="connsiteY17944" fmla="*/ 282400 h 6679095"/>
              <a:gd name="connsiteX17945" fmla="*/ 2604362 w 11737975"/>
              <a:gd name="connsiteY17945" fmla="*/ 281160 h 6679095"/>
              <a:gd name="connsiteX17946" fmla="*/ 3121850 w 11737975"/>
              <a:gd name="connsiteY17946" fmla="*/ 275532 h 6679095"/>
              <a:gd name="connsiteX17947" fmla="*/ 3116768 w 11737975"/>
              <a:gd name="connsiteY17947" fmla="*/ 288420 h 6679095"/>
              <a:gd name="connsiteX17948" fmla="*/ 3114725 w 11737975"/>
              <a:gd name="connsiteY17948" fmla="*/ 302122 h 6679095"/>
              <a:gd name="connsiteX17949" fmla="*/ 3133423 w 11737975"/>
              <a:gd name="connsiteY17949" fmla="*/ 335635 h 6679095"/>
              <a:gd name="connsiteX17950" fmla="*/ 3155160 w 11737975"/>
              <a:gd name="connsiteY17950" fmla="*/ 369964 h 6679095"/>
              <a:gd name="connsiteX17951" fmla="*/ 3170875 w 11737975"/>
              <a:gd name="connsiteY17951" fmla="*/ 359921 h 6679095"/>
              <a:gd name="connsiteX17952" fmla="*/ 3175957 w 11737975"/>
              <a:gd name="connsiteY17952" fmla="*/ 347032 h 6679095"/>
              <a:gd name="connsiteX17953" fmla="*/ 3176482 w 11737975"/>
              <a:gd name="connsiteY17953" fmla="*/ 332923 h 6679095"/>
              <a:gd name="connsiteX17954" fmla="*/ 3140550 w 11737975"/>
              <a:gd name="connsiteY17954" fmla="*/ 309042 h 6679095"/>
              <a:gd name="connsiteX17955" fmla="*/ 3121850 w 11737975"/>
              <a:gd name="connsiteY17955" fmla="*/ 275532 h 6679095"/>
              <a:gd name="connsiteX17956" fmla="*/ 2578980 w 11737975"/>
              <a:gd name="connsiteY17956" fmla="*/ 274360 h 6679095"/>
              <a:gd name="connsiteX17957" fmla="*/ 2573503 w 11737975"/>
              <a:gd name="connsiteY17957" fmla="*/ 288929 h 6679095"/>
              <a:gd name="connsiteX17958" fmla="*/ 2574971 w 11737975"/>
              <a:gd name="connsiteY17958" fmla="*/ 289321 h 6679095"/>
              <a:gd name="connsiteX17959" fmla="*/ 2577905 w 11737975"/>
              <a:gd name="connsiteY17959" fmla="*/ 290108 h 6679095"/>
              <a:gd name="connsiteX17960" fmla="*/ 2581913 w 11737975"/>
              <a:gd name="connsiteY17960" fmla="*/ 275147 h 6679095"/>
              <a:gd name="connsiteX17961" fmla="*/ 2578980 w 11737975"/>
              <a:gd name="connsiteY17961" fmla="*/ 274360 h 6679095"/>
              <a:gd name="connsiteX17962" fmla="*/ 2925655 w 11737975"/>
              <a:gd name="connsiteY17962" fmla="*/ 271942 h 6679095"/>
              <a:gd name="connsiteX17963" fmla="*/ 2957057 w 11737975"/>
              <a:gd name="connsiteY17963" fmla="*/ 287585 h 6679095"/>
              <a:gd name="connsiteX17964" fmla="*/ 3034138 w 11737975"/>
              <a:gd name="connsiteY17964" fmla="*/ 353569 h 6679095"/>
              <a:gd name="connsiteX17965" fmla="*/ 3035656 w 11737975"/>
              <a:gd name="connsiteY17965" fmla="*/ 353977 h 6679095"/>
              <a:gd name="connsiteX17966" fmla="*/ 3037173 w 11737975"/>
              <a:gd name="connsiteY17966" fmla="*/ 354383 h 6679095"/>
              <a:gd name="connsiteX17967" fmla="*/ 3042909 w 11737975"/>
              <a:gd name="connsiteY17967" fmla="*/ 326909 h 6679095"/>
              <a:gd name="connsiteX17968" fmla="*/ 3004681 w 11737975"/>
              <a:gd name="connsiteY17968" fmla="*/ 289241 h 6679095"/>
              <a:gd name="connsiteX17969" fmla="*/ 2980440 w 11737975"/>
              <a:gd name="connsiteY17969" fmla="*/ 271942 h 6679095"/>
              <a:gd name="connsiteX17970" fmla="*/ 2804388 w 11737975"/>
              <a:gd name="connsiteY17970" fmla="*/ 271942 h 6679095"/>
              <a:gd name="connsiteX17971" fmla="*/ 2802940 w 11737975"/>
              <a:gd name="connsiteY17971" fmla="*/ 275583 h 6679095"/>
              <a:gd name="connsiteX17972" fmla="*/ 2800463 w 11737975"/>
              <a:gd name="connsiteY17972" fmla="*/ 290953 h 6679095"/>
              <a:gd name="connsiteX17973" fmla="*/ 2814243 w 11737975"/>
              <a:gd name="connsiteY17973" fmla="*/ 294646 h 6679095"/>
              <a:gd name="connsiteX17974" fmla="*/ 2820952 w 11737975"/>
              <a:gd name="connsiteY17974" fmla="*/ 312475 h 6679095"/>
              <a:gd name="connsiteX17975" fmla="*/ 2834146 w 11737975"/>
              <a:gd name="connsiteY17975" fmla="*/ 299979 h 6679095"/>
              <a:gd name="connsiteX17976" fmla="*/ 2837553 w 11737975"/>
              <a:gd name="connsiteY17976" fmla="*/ 278846 h 6679095"/>
              <a:gd name="connsiteX17977" fmla="*/ 2835613 w 11737975"/>
              <a:gd name="connsiteY17977" fmla="*/ 271942 h 6679095"/>
              <a:gd name="connsiteX17978" fmla="*/ 2833454 w 11737975"/>
              <a:gd name="connsiteY17978" fmla="*/ 271942 h 6679095"/>
              <a:gd name="connsiteX17979" fmla="*/ 2830499 w 11737975"/>
              <a:gd name="connsiteY17979" fmla="*/ 282967 h 6679095"/>
              <a:gd name="connsiteX17980" fmla="*/ 2828541 w 11737975"/>
              <a:gd name="connsiteY17980" fmla="*/ 271942 h 6679095"/>
              <a:gd name="connsiteX17981" fmla="*/ 2742743 w 11737975"/>
              <a:gd name="connsiteY17981" fmla="*/ 271942 h 6679095"/>
              <a:gd name="connsiteX17982" fmla="*/ 2737874 w 11737975"/>
              <a:gd name="connsiteY17982" fmla="*/ 276321 h 6679095"/>
              <a:gd name="connsiteX17983" fmla="*/ 2734132 w 11737975"/>
              <a:gd name="connsiteY17983" fmla="*/ 290284 h 6679095"/>
              <a:gd name="connsiteX17984" fmla="*/ 2731906 w 11737975"/>
              <a:gd name="connsiteY17984" fmla="*/ 304649 h 6679095"/>
              <a:gd name="connsiteX17985" fmla="*/ 2758343 w 11737975"/>
              <a:gd name="connsiteY17985" fmla="*/ 296769 h 6679095"/>
              <a:gd name="connsiteX17986" fmla="*/ 2768136 w 11737975"/>
              <a:gd name="connsiteY17986" fmla="*/ 284429 h 6679095"/>
              <a:gd name="connsiteX17987" fmla="*/ 2764395 w 11737975"/>
              <a:gd name="connsiteY17987" fmla="*/ 298391 h 6679095"/>
              <a:gd name="connsiteX17988" fmla="*/ 2765907 w 11737975"/>
              <a:gd name="connsiteY17988" fmla="*/ 298797 h 6679095"/>
              <a:gd name="connsiteX17989" fmla="*/ 2784780 w 11737975"/>
              <a:gd name="connsiteY17989" fmla="*/ 288890 h 6679095"/>
              <a:gd name="connsiteX17990" fmla="*/ 2794572 w 11737975"/>
              <a:gd name="connsiteY17990" fmla="*/ 276549 h 6679095"/>
              <a:gd name="connsiteX17991" fmla="*/ 2796086 w 11737975"/>
              <a:gd name="connsiteY17991" fmla="*/ 276954 h 6679095"/>
              <a:gd name="connsiteX17992" fmla="*/ 2797346 w 11737975"/>
              <a:gd name="connsiteY17992" fmla="*/ 271942 h 6679095"/>
              <a:gd name="connsiteX17993" fmla="*/ 2726591 w 11737975"/>
              <a:gd name="connsiteY17993" fmla="*/ 271942 h 6679095"/>
              <a:gd name="connsiteX17994" fmla="*/ 2720553 w 11737975"/>
              <a:gd name="connsiteY17994" fmla="*/ 285577 h 6679095"/>
              <a:gd name="connsiteX17995" fmla="*/ 2716545 w 11737975"/>
              <a:gd name="connsiteY17995" fmla="*/ 300536 h 6679095"/>
              <a:gd name="connsiteX17996" fmla="*/ 2718103 w 11737975"/>
              <a:gd name="connsiteY17996" fmla="*/ 300954 h 6679095"/>
              <a:gd name="connsiteX17997" fmla="*/ 2726789 w 11737975"/>
              <a:gd name="connsiteY17997" fmla="*/ 287246 h 6679095"/>
              <a:gd name="connsiteX17998" fmla="*/ 2732355 w 11737975"/>
              <a:gd name="connsiteY17998" fmla="*/ 272704 h 6679095"/>
              <a:gd name="connsiteX17999" fmla="*/ 2732500 w 11737975"/>
              <a:gd name="connsiteY17999" fmla="*/ 271942 h 6679095"/>
              <a:gd name="connsiteX18000" fmla="*/ 2512791 w 11737975"/>
              <a:gd name="connsiteY18000" fmla="*/ 271942 h 6679095"/>
              <a:gd name="connsiteX18001" fmla="*/ 2512624 w 11737975"/>
              <a:gd name="connsiteY18001" fmla="*/ 272612 h 6679095"/>
              <a:gd name="connsiteX18002" fmla="*/ 2513526 w 11737975"/>
              <a:gd name="connsiteY18002" fmla="*/ 274635 h 6679095"/>
              <a:gd name="connsiteX18003" fmla="*/ 2522288 w 11737975"/>
              <a:gd name="connsiteY18003" fmla="*/ 291237 h 6679095"/>
              <a:gd name="connsiteX18004" fmla="*/ 2528450 w 11737975"/>
              <a:gd name="connsiteY18004" fmla="*/ 292886 h 6679095"/>
              <a:gd name="connsiteX18005" fmla="*/ 2535095 w 11737975"/>
              <a:gd name="connsiteY18005" fmla="*/ 280414 h 6679095"/>
              <a:gd name="connsiteX18006" fmla="*/ 2535913 w 11737975"/>
              <a:gd name="connsiteY18006" fmla="*/ 273508 h 6679095"/>
              <a:gd name="connsiteX18007" fmla="*/ 2535840 w 11737975"/>
              <a:gd name="connsiteY18007" fmla="*/ 271942 h 6679095"/>
              <a:gd name="connsiteX18008" fmla="*/ 0 w 11737975"/>
              <a:gd name="connsiteY18008" fmla="*/ 0 h 6679095"/>
              <a:gd name="connsiteX18009" fmla="*/ 11737975 w 11737975"/>
              <a:gd name="connsiteY18009" fmla="*/ 0 h 6679095"/>
              <a:gd name="connsiteX18010" fmla="*/ 11737975 w 11737975"/>
              <a:gd name="connsiteY18010" fmla="*/ 6407152 h 6679095"/>
              <a:gd name="connsiteX18011" fmla="*/ 8201864 w 11737975"/>
              <a:gd name="connsiteY18011" fmla="*/ 6407152 h 6679095"/>
              <a:gd name="connsiteX18012" fmla="*/ 8201426 w 11737975"/>
              <a:gd name="connsiteY18012" fmla="*/ 6405796 h 6679095"/>
              <a:gd name="connsiteX18013" fmla="*/ 8189235 w 11737975"/>
              <a:gd name="connsiteY18013" fmla="*/ 6401471 h 6679095"/>
              <a:gd name="connsiteX18014" fmla="*/ 8180318 w 11737975"/>
              <a:gd name="connsiteY18014" fmla="*/ 6406691 h 6679095"/>
              <a:gd name="connsiteX18015" fmla="*/ 8180117 w 11737975"/>
              <a:gd name="connsiteY18015" fmla="*/ 6407152 h 6679095"/>
              <a:gd name="connsiteX18016" fmla="*/ 7837600 w 11737975"/>
              <a:gd name="connsiteY18016" fmla="*/ 6407152 h 6679095"/>
              <a:gd name="connsiteX18017" fmla="*/ 7841881 w 11737975"/>
              <a:gd name="connsiteY18017" fmla="*/ 6399499 h 6679095"/>
              <a:gd name="connsiteX18018" fmla="*/ 7836829 w 11737975"/>
              <a:gd name="connsiteY18018" fmla="*/ 6388639 h 6679095"/>
              <a:gd name="connsiteX18019" fmla="*/ 7829577 w 11737975"/>
              <a:gd name="connsiteY18019" fmla="*/ 6397635 h 6679095"/>
              <a:gd name="connsiteX18020" fmla="*/ 7835484 w 11737975"/>
              <a:gd name="connsiteY18020" fmla="*/ 6407152 h 6679095"/>
              <a:gd name="connsiteX18021" fmla="*/ 7607199 w 11737975"/>
              <a:gd name="connsiteY18021" fmla="*/ 6407152 h 6679095"/>
              <a:gd name="connsiteX18022" fmla="*/ 7606773 w 11737975"/>
              <a:gd name="connsiteY18022" fmla="*/ 6396219 h 6679095"/>
              <a:gd name="connsiteX18023" fmla="*/ 7600486 w 11737975"/>
              <a:gd name="connsiteY18023" fmla="*/ 6393045 h 6679095"/>
              <a:gd name="connsiteX18024" fmla="*/ 7592724 w 11737975"/>
              <a:gd name="connsiteY18024" fmla="*/ 6394881 h 6679095"/>
              <a:gd name="connsiteX18025" fmla="*/ 7592502 w 11737975"/>
              <a:gd name="connsiteY18025" fmla="*/ 6407152 h 6679095"/>
              <a:gd name="connsiteX18026" fmla="*/ 7542799 w 11737975"/>
              <a:gd name="connsiteY18026" fmla="*/ 6407152 h 6679095"/>
              <a:gd name="connsiteX18027" fmla="*/ 7558609 w 11737975"/>
              <a:gd name="connsiteY18027" fmla="*/ 6387217 h 6679095"/>
              <a:gd name="connsiteX18028" fmla="*/ 7539701 w 11737975"/>
              <a:gd name="connsiteY18028" fmla="*/ 6365781 h 6679095"/>
              <a:gd name="connsiteX18029" fmla="*/ 7548466 w 11737975"/>
              <a:gd name="connsiteY18029" fmla="*/ 6367086 h 6679095"/>
              <a:gd name="connsiteX18030" fmla="*/ 7548605 w 11737975"/>
              <a:gd name="connsiteY18030" fmla="*/ 6361554 h 6679095"/>
              <a:gd name="connsiteX18031" fmla="*/ 7543235 w 11737975"/>
              <a:gd name="connsiteY18031" fmla="*/ 6359220 h 6679095"/>
              <a:gd name="connsiteX18032" fmla="*/ 7539566 w 11737975"/>
              <a:gd name="connsiteY18032" fmla="*/ 6365628 h 6679095"/>
              <a:gd name="connsiteX18033" fmla="*/ 7534241 w 11737975"/>
              <a:gd name="connsiteY18033" fmla="*/ 6359592 h 6679095"/>
              <a:gd name="connsiteX18034" fmla="*/ 7502417 w 11737975"/>
              <a:gd name="connsiteY18034" fmla="*/ 6337744 h 6679095"/>
              <a:gd name="connsiteX18035" fmla="*/ 7486423 w 11737975"/>
              <a:gd name="connsiteY18035" fmla="*/ 6348432 h 6679095"/>
              <a:gd name="connsiteX18036" fmla="*/ 7475792 w 11737975"/>
              <a:gd name="connsiteY18036" fmla="*/ 6365394 h 6679095"/>
              <a:gd name="connsiteX18037" fmla="*/ 7473523 w 11737975"/>
              <a:gd name="connsiteY18037" fmla="*/ 6374521 h 6679095"/>
              <a:gd name="connsiteX18038" fmla="*/ 7468757 w 11737975"/>
              <a:gd name="connsiteY18038" fmla="*/ 6363590 h 6679095"/>
              <a:gd name="connsiteX18039" fmla="*/ 7469201 w 11737975"/>
              <a:gd name="connsiteY18039" fmla="*/ 6339575 h 6679095"/>
              <a:gd name="connsiteX18040" fmla="*/ 7419240 w 11737975"/>
              <a:gd name="connsiteY18040" fmla="*/ 6303806 h 6679095"/>
              <a:gd name="connsiteX18041" fmla="*/ 7408723 w 11737975"/>
              <a:gd name="connsiteY18041" fmla="*/ 6305152 h 6679095"/>
              <a:gd name="connsiteX18042" fmla="*/ 7393145 w 11737975"/>
              <a:gd name="connsiteY18042" fmla="*/ 6312926 h 6679095"/>
              <a:gd name="connsiteX18043" fmla="*/ 7388398 w 11737975"/>
              <a:gd name="connsiteY18043" fmla="*/ 6309730 h 6679095"/>
              <a:gd name="connsiteX18044" fmla="*/ 7382265 w 11737975"/>
              <a:gd name="connsiteY18044" fmla="*/ 6322218 h 6679095"/>
              <a:gd name="connsiteX18045" fmla="*/ 7382198 w 11737975"/>
              <a:gd name="connsiteY18045" fmla="*/ 6322926 h 6679095"/>
              <a:gd name="connsiteX18046" fmla="*/ 7379038 w 11737975"/>
              <a:gd name="connsiteY18046" fmla="*/ 6325982 h 6679095"/>
              <a:gd name="connsiteX18047" fmla="*/ 7375982 w 11737975"/>
              <a:gd name="connsiteY18047" fmla="*/ 6318365 h 6679095"/>
              <a:gd name="connsiteX18048" fmla="*/ 7369011 w 11737975"/>
              <a:gd name="connsiteY18048" fmla="*/ 6312934 h 6679095"/>
              <a:gd name="connsiteX18049" fmla="*/ 7365354 w 11737975"/>
              <a:gd name="connsiteY18049" fmla="*/ 6313860 h 6679095"/>
              <a:gd name="connsiteX18050" fmla="*/ 7365633 w 11737975"/>
              <a:gd name="connsiteY18050" fmla="*/ 6312794 h 6679095"/>
              <a:gd name="connsiteX18051" fmla="*/ 7364483 w 11737975"/>
              <a:gd name="connsiteY18051" fmla="*/ 6284066 h 6679095"/>
              <a:gd name="connsiteX18052" fmla="*/ 7352025 w 11737975"/>
              <a:gd name="connsiteY18052" fmla="*/ 6251413 h 6679095"/>
              <a:gd name="connsiteX18053" fmla="*/ 7350138 w 11737975"/>
              <a:gd name="connsiteY18053" fmla="*/ 6249617 h 6679095"/>
              <a:gd name="connsiteX18054" fmla="*/ 7349532 w 11737975"/>
              <a:gd name="connsiteY18054" fmla="*/ 6246590 h 6679095"/>
              <a:gd name="connsiteX18055" fmla="*/ 7343211 w 11737975"/>
              <a:gd name="connsiteY18055" fmla="*/ 6239549 h 6679095"/>
              <a:gd name="connsiteX18056" fmla="*/ 7340198 w 11737975"/>
              <a:gd name="connsiteY18056" fmla="*/ 6240163 h 6679095"/>
              <a:gd name="connsiteX18057" fmla="*/ 7328119 w 11737975"/>
              <a:gd name="connsiteY18057" fmla="*/ 6228672 h 6679095"/>
              <a:gd name="connsiteX18058" fmla="*/ 7322492 w 11737975"/>
              <a:gd name="connsiteY18058" fmla="*/ 6227045 h 6679095"/>
              <a:gd name="connsiteX18059" fmla="*/ 7327293 w 11737975"/>
              <a:gd name="connsiteY18059" fmla="*/ 6219223 h 6679095"/>
              <a:gd name="connsiteX18060" fmla="*/ 7340279 w 11737975"/>
              <a:gd name="connsiteY18060" fmla="*/ 6188257 h 6679095"/>
              <a:gd name="connsiteX18061" fmla="*/ 7349827 w 11737975"/>
              <a:gd name="connsiteY18061" fmla="*/ 6155369 h 6679095"/>
              <a:gd name="connsiteX18062" fmla="*/ 7351518 w 11737975"/>
              <a:gd name="connsiteY18062" fmla="*/ 6155877 h 6679095"/>
              <a:gd name="connsiteX18063" fmla="*/ 7377543 w 11737975"/>
              <a:gd name="connsiteY18063" fmla="*/ 6151685 h 6679095"/>
              <a:gd name="connsiteX18064" fmla="*/ 7397367 w 11737975"/>
              <a:gd name="connsiteY18064" fmla="*/ 6139793 h 6679095"/>
              <a:gd name="connsiteX18065" fmla="*/ 7405057 w 11737975"/>
              <a:gd name="connsiteY18065" fmla="*/ 6130804 h 6679095"/>
              <a:gd name="connsiteX18066" fmla="*/ 7405573 w 11737975"/>
              <a:gd name="connsiteY18066" fmla="*/ 6131410 h 6679095"/>
              <a:gd name="connsiteX18067" fmla="*/ 7405693 w 11737975"/>
              <a:gd name="connsiteY18067" fmla="*/ 6130063 h 6679095"/>
              <a:gd name="connsiteX18068" fmla="*/ 7413583 w 11737975"/>
              <a:gd name="connsiteY18068" fmla="*/ 6120841 h 6679095"/>
              <a:gd name="connsiteX18069" fmla="*/ 7424398 w 11737975"/>
              <a:gd name="connsiteY18069" fmla="*/ 6095360 h 6679095"/>
              <a:gd name="connsiteX18070" fmla="*/ 7425790 w 11737975"/>
              <a:gd name="connsiteY18070" fmla="*/ 6083266 h 6679095"/>
              <a:gd name="connsiteX18071" fmla="*/ 7426259 w 11737975"/>
              <a:gd name="connsiteY18071" fmla="*/ 6083727 h 6679095"/>
              <a:gd name="connsiteX18072" fmla="*/ 7425893 w 11737975"/>
              <a:gd name="connsiteY18072" fmla="*/ 6082370 h 6679095"/>
              <a:gd name="connsiteX18073" fmla="*/ 7428019 w 11737975"/>
              <a:gd name="connsiteY18073" fmla="*/ 6063892 h 6679095"/>
              <a:gd name="connsiteX18074" fmla="*/ 7424174 w 11737975"/>
              <a:gd name="connsiteY18074" fmla="*/ 6048101 h 6679095"/>
              <a:gd name="connsiteX18075" fmla="*/ 7418678 w 11737975"/>
              <a:gd name="connsiteY18075" fmla="*/ 6038408 h 6679095"/>
              <a:gd name="connsiteX18076" fmla="*/ 7420659 w 11737975"/>
              <a:gd name="connsiteY18076" fmla="*/ 6036428 h 6679095"/>
              <a:gd name="connsiteX18077" fmla="*/ 7423612 w 11737975"/>
              <a:gd name="connsiteY18077" fmla="*/ 6025126 h 6679095"/>
              <a:gd name="connsiteX18078" fmla="*/ 7418740 w 11737975"/>
              <a:gd name="connsiteY18078" fmla="*/ 6021281 h 6679095"/>
              <a:gd name="connsiteX18079" fmla="*/ 7413343 w 11737975"/>
              <a:gd name="connsiteY18079" fmla="*/ 6028563 h 6679095"/>
              <a:gd name="connsiteX18080" fmla="*/ 7413193 w 11737975"/>
              <a:gd name="connsiteY18080" fmla="*/ 6028854 h 6679095"/>
              <a:gd name="connsiteX18081" fmla="*/ 7406657 w 11737975"/>
              <a:gd name="connsiteY18081" fmla="*/ 6017618 h 6679095"/>
              <a:gd name="connsiteX18082" fmla="*/ 7405220 w 11737975"/>
              <a:gd name="connsiteY18082" fmla="*/ 6013404 h 6679095"/>
              <a:gd name="connsiteX18083" fmla="*/ 7417985 w 11737975"/>
              <a:gd name="connsiteY18083" fmla="*/ 6008174 h 6679095"/>
              <a:gd name="connsiteX18084" fmla="*/ 7447708 w 11737975"/>
              <a:gd name="connsiteY18084" fmla="*/ 5973202 h 6679095"/>
              <a:gd name="connsiteX18085" fmla="*/ 7448218 w 11737975"/>
              <a:gd name="connsiteY18085" fmla="*/ 5966975 h 6679095"/>
              <a:gd name="connsiteX18086" fmla="*/ 7459561 w 11737975"/>
              <a:gd name="connsiteY18086" fmla="*/ 5973522 h 6679095"/>
              <a:gd name="connsiteX18087" fmla="*/ 7473403 w 11737975"/>
              <a:gd name="connsiteY18087" fmla="*/ 5973782 h 6679095"/>
              <a:gd name="connsiteX18088" fmla="*/ 7473800 w 11737975"/>
              <a:gd name="connsiteY18088" fmla="*/ 5973478 h 6679095"/>
              <a:gd name="connsiteX18089" fmla="*/ 7478589 w 11737975"/>
              <a:gd name="connsiteY18089" fmla="*/ 5980023 h 6679095"/>
              <a:gd name="connsiteX18090" fmla="*/ 7483524 w 11737975"/>
              <a:gd name="connsiteY18090" fmla="*/ 5992995 h 6679095"/>
              <a:gd name="connsiteX18091" fmla="*/ 7497987 w 11737975"/>
              <a:gd name="connsiteY18091" fmla="*/ 5999414 h 6679095"/>
              <a:gd name="connsiteX18092" fmla="*/ 7500426 w 11737975"/>
              <a:gd name="connsiteY18092" fmla="*/ 5999107 h 6679095"/>
              <a:gd name="connsiteX18093" fmla="*/ 7505686 w 11737975"/>
              <a:gd name="connsiteY18093" fmla="*/ 6002405 h 6679095"/>
              <a:gd name="connsiteX18094" fmla="*/ 7505584 w 11737975"/>
              <a:gd name="connsiteY18094" fmla="*/ 5998459 h 6679095"/>
              <a:gd name="connsiteX18095" fmla="*/ 7507317 w 11737975"/>
              <a:gd name="connsiteY18095" fmla="*/ 5998241 h 6679095"/>
              <a:gd name="connsiteX18096" fmla="*/ 7519650 w 11737975"/>
              <a:gd name="connsiteY18096" fmla="*/ 6008703 h 6679095"/>
              <a:gd name="connsiteX18097" fmla="*/ 7536399 w 11737975"/>
              <a:gd name="connsiteY18097" fmla="*/ 6013750 h 6679095"/>
              <a:gd name="connsiteX18098" fmla="*/ 7543748 w 11737975"/>
              <a:gd name="connsiteY18098" fmla="*/ 6012513 h 6679095"/>
              <a:gd name="connsiteX18099" fmla="*/ 7543801 w 11737975"/>
              <a:gd name="connsiteY18099" fmla="*/ 6012782 h 6679095"/>
              <a:gd name="connsiteX18100" fmla="*/ 7543971 w 11737975"/>
              <a:gd name="connsiteY18100" fmla="*/ 6012475 h 6679095"/>
              <a:gd name="connsiteX18101" fmla="*/ 7547340 w 11737975"/>
              <a:gd name="connsiteY18101" fmla="*/ 6011907 h 6679095"/>
              <a:gd name="connsiteX18102" fmla="*/ 7546328 w 11737975"/>
              <a:gd name="connsiteY18102" fmla="*/ 6023753 h 6679095"/>
              <a:gd name="connsiteX18103" fmla="*/ 7557378 w 11737975"/>
              <a:gd name="connsiteY18103" fmla="*/ 6013851 h 6679095"/>
              <a:gd name="connsiteX18104" fmla="*/ 7550593 w 11737975"/>
              <a:gd name="connsiteY18104" fmla="*/ 6011360 h 6679095"/>
              <a:gd name="connsiteX18105" fmla="*/ 7558863 w 11737975"/>
              <a:gd name="connsiteY18105" fmla="*/ 6009967 h 6679095"/>
              <a:gd name="connsiteX18106" fmla="*/ 7575596 w 11737975"/>
              <a:gd name="connsiteY18106" fmla="*/ 5993735 h 6679095"/>
              <a:gd name="connsiteX18107" fmla="*/ 7576286 w 11737975"/>
              <a:gd name="connsiteY18107" fmla="*/ 5988208 h 6679095"/>
              <a:gd name="connsiteX18108" fmla="*/ 7576476 w 11737975"/>
              <a:gd name="connsiteY18108" fmla="*/ 5988646 h 6679095"/>
              <a:gd name="connsiteX18109" fmla="*/ 7590427 w 11737975"/>
              <a:gd name="connsiteY18109" fmla="*/ 5965787 h 6679095"/>
              <a:gd name="connsiteX18110" fmla="*/ 7584666 w 11737975"/>
              <a:gd name="connsiteY18110" fmla="*/ 5951279 h 6679095"/>
              <a:gd name="connsiteX18111" fmla="*/ 7574118 w 11737975"/>
              <a:gd name="connsiteY18111" fmla="*/ 5954474 h 6679095"/>
              <a:gd name="connsiteX18112" fmla="*/ 7568538 w 11737975"/>
              <a:gd name="connsiteY18112" fmla="*/ 5970497 h 6679095"/>
              <a:gd name="connsiteX18113" fmla="*/ 7575668 w 11737975"/>
              <a:gd name="connsiteY18113" fmla="*/ 5986794 h 6679095"/>
              <a:gd name="connsiteX18114" fmla="*/ 7566150 w 11737975"/>
              <a:gd name="connsiteY18114" fmla="*/ 5974425 h 6679095"/>
              <a:gd name="connsiteX18115" fmla="*/ 7557958 w 11737975"/>
              <a:gd name="connsiteY18115" fmla="*/ 5968550 h 6679095"/>
              <a:gd name="connsiteX18116" fmla="*/ 7558952 w 11737975"/>
              <a:gd name="connsiteY18116" fmla="*/ 5966787 h 6679095"/>
              <a:gd name="connsiteX18117" fmla="*/ 7562814 w 11737975"/>
              <a:gd name="connsiteY18117" fmla="*/ 5959940 h 6679095"/>
              <a:gd name="connsiteX18118" fmla="*/ 7568029 w 11737975"/>
              <a:gd name="connsiteY18118" fmla="*/ 5969533 h 6679095"/>
              <a:gd name="connsiteX18119" fmla="*/ 7569040 w 11737975"/>
              <a:gd name="connsiteY18119" fmla="*/ 5954792 h 6679095"/>
              <a:gd name="connsiteX18120" fmla="*/ 7569272 w 11737975"/>
              <a:gd name="connsiteY18120" fmla="*/ 5952543 h 6679095"/>
              <a:gd name="connsiteX18121" fmla="*/ 7572088 w 11737975"/>
              <a:gd name="connsiteY18121" fmla="*/ 5952787 h 6679095"/>
              <a:gd name="connsiteX18122" fmla="*/ 7575152 w 11737975"/>
              <a:gd name="connsiteY18122" fmla="*/ 5948736 h 6679095"/>
              <a:gd name="connsiteX18123" fmla="*/ 7571811 w 11737975"/>
              <a:gd name="connsiteY18123" fmla="*/ 5943983 h 6679095"/>
              <a:gd name="connsiteX18124" fmla="*/ 7573373 w 11737975"/>
              <a:gd name="connsiteY18124" fmla="*/ 5941214 h 6679095"/>
              <a:gd name="connsiteX18125" fmla="*/ 7569096 w 11737975"/>
              <a:gd name="connsiteY18125" fmla="*/ 5919878 h 6679095"/>
              <a:gd name="connsiteX18126" fmla="*/ 7574663 w 11737975"/>
              <a:gd name="connsiteY18126" fmla="*/ 5918102 h 6679095"/>
              <a:gd name="connsiteX18127" fmla="*/ 7581900 w 11737975"/>
              <a:gd name="connsiteY18127" fmla="*/ 5913852 h 6679095"/>
              <a:gd name="connsiteX18128" fmla="*/ 7581039 w 11737975"/>
              <a:gd name="connsiteY18128" fmla="*/ 5911937 h 6679095"/>
              <a:gd name="connsiteX18129" fmla="*/ 7584147 w 11737975"/>
              <a:gd name="connsiteY18129" fmla="*/ 5913979 h 6679095"/>
              <a:gd name="connsiteX18130" fmla="*/ 7599604 w 11737975"/>
              <a:gd name="connsiteY18130" fmla="*/ 5915219 h 6679095"/>
              <a:gd name="connsiteX18131" fmla="*/ 7618468 w 11737975"/>
              <a:gd name="connsiteY18131" fmla="*/ 5904703 h 6679095"/>
              <a:gd name="connsiteX18132" fmla="*/ 7626832 w 11737975"/>
              <a:gd name="connsiteY18132" fmla="*/ 5891140 h 6679095"/>
              <a:gd name="connsiteX18133" fmla="*/ 7628429 w 11737975"/>
              <a:gd name="connsiteY18133" fmla="*/ 5885572 h 6679095"/>
              <a:gd name="connsiteX18134" fmla="*/ 7628655 w 11737975"/>
              <a:gd name="connsiteY18134" fmla="*/ 5885912 h 6679095"/>
              <a:gd name="connsiteX18135" fmla="*/ 7628594 w 11737975"/>
              <a:gd name="connsiteY18135" fmla="*/ 5887198 h 6679095"/>
              <a:gd name="connsiteX18136" fmla="*/ 7635209 w 11737975"/>
              <a:gd name="connsiteY18136" fmla="*/ 5894967 h 6679095"/>
              <a:gd name="connsiteX18137" fmla="*/ 7636515 w 11737975"/>
              <a:gd name="connsiteY18137" fmla="*/ 5894713 h 6679095"/>
              <a:gd name="connsiteX18138" fmla="*/ 7631513 w 11737975"/>
              <a:gd name="connsiteY18138" fmla="*/ 5903554 h 6679095"/>
              <a:gd name="connsiteX18139" fmla="*/ 7633767 w 11737975"/>
              <a:gd name="connsiteY18139" fmla="*/ 5919874 h 6679095"/>
              <a:gd name="connsiteX18140" fmla="*/ 7633977 w 11737975"/>
              <a:gd name="connsiteY18140" fmla="*/ 5919565 h 6679095"/>
              <a:gd name="connsiteX18141" fmla="*/ 7633648 w 11737975"/>
              <a:gd name="connsiteY18141" fmla="*/ 5921247 h 6679095"/>
              <a:gd name="connsiteX18142" fmla="*/ 7641043 w 11737975"/>
              <a:gd name="connsiteY18142" fmla="*/ 5926414 h 6679095"/>
              <a:gd name="connsiteX18143" fmla="*/ 7645679 w 11737975"/>
              <a:gd name="connsiteY18143" fmla="*/ 5913279 h 6679095"/>
              <a:gd name="connsiteX18144" fmla="*/ 7639748 w 11737975"/>
              <a:gd name="connsiteY18144" fmla="*/ 5911027 h 6679095"/>
              <a:gd name="connsiteX18145" fmla="*/ 7641151 w 11737975"/>
              <a:gd name="connsiteY18145" fmla="*/ 5908951 h 6679095"/>
              <a:gd name="connsiteX18146" fmla="*/ 7644396 w 11737975"/>
              <a:gd name="connsiteY18146" fmla="*/ 5894310 h 6679095"/>
              <a:gd name="connsiteX18147" fmla="*/ 7644082 w 11737975"/>
              <a:gd name="connsiteY18147" fmla="*/ 5893869 h 6679095"/>
              <a:gd name="connsiteX18148" fmla="*/ 7645753 w 11737975"/>
              <a:gd name="connsiteY18148" fmla="*/ 5891164 h 6679095"/>
              <a:gd name="connsiteX18149" fmla="*/ 7651513 w 11737975"/>
              <a:gd name="connsiteY18149" fmla="*/ 5887351 h 6679095"/>
              <a:gd name="connsiteX18150" fmla="*/ 7650432 w 11737975"/>
              <a:gd name="connsiteY18150" fmla="*/ 5883599 h 6679095"/>
              <a:gd name="connsiteX18151" fmla="*/ 7657190 w 11737975"/>
              <a:gd name="connsiteY18151" fmla="*/ 5872669 h 6679095"/>
              <a:gd name="connsiteX18152" fmla="*/ 7657066 w 11737975"/>
              <a:gd name="connsiteY18152" fmla="*/ 5862654 h 6679095"/>
              <a:gd name="connsiteX18153" fmla="*/ 7660943 w 11737975"/>
              <a:gd name="connsiteY18153" fmla="*/ 5862965 h 6679095"/>
              <a:gd name="connsiteX18154" fmla="*/ 7665058 w 11737975"/>
              <a:gd name="connsiteY18154" fmla="*/ 5850162 h 6679095"/>
              <a:gd name="connsiteX18155" fmla="*/ 7656005 w 11737975"/>
              <a:gd name="connsiteY18155" fmla="*/ 5848184 h 6679095"/>
              <a:gd name="connsiteX18156" fmla="*/ 7655681 w 11737975"/>
              <a:gd name="connsiteY18156" fmla="*/ 5848544 h 6679095"/>
              <a:gd name="connsiteX18157" fmla="*/ 7649352 w 11737975"/>
              <a:gd name="connsiteY18157" fmla="*/ 5836449 h 6679095"/>
              <a:gd name="connsiteX18158" fmla="*/ 7637991 w 11737975"/>
              <a:gd name="connsiteY18158" fmla="*/ 5828169 h 6679095"/>
              <a:gd name="connsiteX18159" fmla="*/ 7637455 w 11737975"/>
              <a:gd name="connsiteY18159" fmla="*/ 5828194 h 6679095"/>
              <a:gd name="connsiteX18160" fmla="*/ 7639968 w 11737975"/>
              <a:gd name="connsiteY18160" fmla="*/ 5814609 h 6679095"/>
              <a:gd name="connsiteX18161" fmla="*/ 7660231 w 11737975"/>
              <a:gd name="connsiteY18161" fmla="*/ 5822237 h 6679095"/>
              <a:gd name="connsiteX18162" fmla="*/ 7659141 w 11737975"/>
              <a:gd name="connsiteY18162" fmla="*/ 5819731 h 6679095"/>
              <a:gd name="connsiteX18163" fmla="*/ 7665971 w 11737975"/>
              <a:gd name="connsiteY18163" fmla="*/ 5819211 h 6679095"/>
              <a:gd name="connsiteX18164" fmla="*/ 7668488 w 11737975"/>
              <a:gd name="connsiteY18164" fmla="*/ 5800449 h 6679095"/>
              <a:gd name="connsiteX18165" fmla="*/ 7657188 w 11737975"/>
              <a:gd name="connsiteY18165" fmla="*/ 5790103 h 6679095"/>
              <a:gd name="connsiteX18166" fmla="*/ 7649806 w 11737975"/>
              <a:gd name="connsiteY18166" fmla="*/ 5795898 h 6679095"/>
              <a:gd name="connsiteX18167" fmla="*/ 7646657 w 11737975"/>
              <a:gd name="connsiteY18167" fmla="*/ 5804561 h 6679095"/>
              <a:gd name="connsiteX18168" fmla="*/ 7628334 w 11737975"/>
              <a:gd name="connsiteY18168" fmla="*/ 5790248 h 6679095"/>
              <a:gd name="connsiteX18169" fmla="*/ 7632224 w 11737975"/>
              <a:gd name="connsiteY18169" fmla="*/ 5806424 h 6679095"/>
              <a:gd name="connsiteX18170" fmla="*/ 7631428 w 11737975"/>
              <a:gd name="connsiteY18170" fmla="*/ 5810051 h 6679095"/>
              <a:gd name="connsiteX18171" fmla="*/ 7625784 w 11737975"/>
              <a:gd name="connsiteY18171" fmla="*/ 5811252 h 6679095"/>
              <a:gd name="connsiteX18172" fmla="*/ 7623908 w 11737975"/>
              <a:gd name="connsiteY18172" fmla="*/ 5819815 h 6679095"/>
              <a:gd name="connsiteX18173" fmla="*/ 7628671 w 11737975"/>
              <a:gd name="connsiteY18173" fmla="*/ 5826394 h 6679095"/>
              <a:gd name="connsiteX18174" fmla="*/ 7628796 w 11737975"/>
              <a:gd name="connsiteY18174" fmla="*/ 5828583 h 6679095"/>
              <a:gd name="connsiteX18175" fmla="*/ 7625538 w 11737975"/>
              <a:gd name="connsiteY18175" fmla="*/ 5828729 h 6679095"/>
              <a:gd name="connsiteX18176" fmla="*/ 7620159 w 11737975"/>
              <a:gd name="connsiteY18176" fmla="*/ 5834709 h 6679095"/>
              <a:gd name="connsiteX18177" fmla="*/ 7618736 w 11737975"/>
              <a:gd name="connsiteY18177" fmla="*/ 5834586 h 6679095"/>
              <a:gd name="connsiteX18178" fmla="*/ 7566158 w 11737975"/>
              <a:gd name="connsiteY18178" fmla="*/ 5835261 h 6679095"/>
              <a:gd name="connsiteX18179" fmla="*/ 7558427 w 11737975"/>
              <a:gd name="connsiteY18179" fmla="*/ 5855114 h 6679095"/>
              <a:gd name="connsiteX18180" fmla="*/ 7558117 w 11737975"/>
              <a:gd name="connsiteY18180" fmla="*/ 5876302 h 6679095"/>
              <a:gd name="connsiteX18181" fmla="*/ 7560748 w 11737975"/>
              <a:gd name="connsiteY18181" fmla="*/ 5885288 h 6679095"/>
              <a:gd name="connsiteX18182" fmla="*/ 7551529 w 11737975"/>
              <a:gd name="connsiteY18182" fmla="*/ 5879759 h 6679095"/>
              <a:gd name="connsiteX18183" fmla="*/ 7540124 w 11737975"/>
              <a:gd name="connsiteY18183" fmla="*/ 5859978 h 6679095"/>
              <a:gd name="connsiteX18184" fmla="*/ 7482095 w 11737975"/>
              <a:gd name="connsiteY18184" fmla="*/ 5865921 h 6679095"/>
              <a:gd name="connsiteX18185" fmla="*/ 7474226 w 11737975"/>
              <a:gd name="connsiteY18185" fmla="*/ 5874368 h 6679095"/>
              <a:gd name="connsiteX18186" fmla="*/ 7465405 w 11737975"/>
              <a:gd name="connsiteY18186" fmla="*/ 5891568 h 6679095"/>
              <a:gd name="connsiteX18187" fmla="*/ 7459990 w 11737975"/>
              <a:gd name="connsiteY18187" fmla="*/ 5892296 h 6679095"/>
              <a:gd name="connsiteX18188" fmla="*/ 7461135 w 11737975"/>
              <a:gd name="connsiteY18188" fmla="*/ 5906711 h 6679095"/>
              <a:gd name="connsiteX18189" fmla="*/ 7461428 w 11737975"/>
              <a:gd name="connsiteY18189" fmla="*/ 5907331 h 6679095"/>
              <a:gd name="connsiteX18190" fmla="*/ 7460364 w 11737975"/>
              <a:gd name="connsiteY18190" fmla="*/ 5912019 h 6679095"/>
              <a:gd name="connsiteX18191" fmla="*/ 7454154 w 11737975"/>
              <a:gd name="connsiteY18191" fmla="*/ 5907981 h 6679095"/>
              <a:gd name="connsiteX18192" fmla="*/ 7445841 w 11737975"/>
              <a:gd name="connsiteY18192" fmla="*/ 5908453 h 6679095"/>
              <a:gd name="connsiteX18193" fmla="*/ 7443330 w 11737975"/>
              <a:gd name="connsiteY18193" fmla="*/ 5911763 h 6679095"/>
              <a:gd name="connsiteX18194" fmla="*/ 7443035 w 11737975"/>
              <a:gd name="connsiteY18194" fmla="*/ 5910704 h 6679095"/>
              <a:gd name="connsiteX18195" fmla="*/ 7428028 w 11737975"/>
              <a:gd name="connsiteY18195" fmla="*/ 5888215 h 6679095"/>
              <a:gd name="connsiteX18196" fmla="*/ 7411319 w 11737975"/>
              <a:gd name="connsiteY18196" fmla="*/ 5874832 h 6679095"/>
              <a:gd name="connsiteX18197" fmla="*/ 7401070 w 11737975"/>
              <a:gd name="connsiteY18197" fmla="*/ 5871122 h 6679095"/>
              <a:gd name="connsiteX18198" fmla="*/ 7401298 w 11737975"/>
              <a:gd name="connsiteY18198" fmla="*/ 5869207 h 6679095"/>
              <a:gd name="connsiteX18199" fmla="*/ 7399836 w 11737975"/>
              <a:gd name="connsiteY18199" fmla="*/ 5868048 h 6679095"/>
              <a:gd name="connsiteX18200" fmla="*/ 7399636 w 11737975"/>
              <a:gd name="connsiteY18200" fmla="*/ 5859500 h 6679095"/>
              <a:gd name="connsiteX18201" fmla="*/ 7406872 w 11737975"/>
              <a:gd name="connsiteY18201" fmla="*/ 5776178 h 6679095"/>
              <a:gd name="connsiteX18202" fmla="*/ 7410590 w 11737975"/>
              <a:gd name="connsiteY18202" fmla="*/ 5738197 h 6679095"/>
              <a:gd name="connsiteX18203" fmla="*/ 7410760 w 11737975"/>
              <a:gd name="connsiteY18203" fmla="*/ 5738174 h 6679095"/>
              <a:gd name="connsiteX18204" fmla="*/ 7410734 w 11737975"/>
              <a:gd name="connsiteY18204" fmla="*/ 5737223 h 6679095"/>
              <a:gd name="connsiteX18205" fmla="*/ 7415235 w 11737975"/>
              <a:gd name="connsiteY18205" fmla="*/ 5710350 h 6679095"/>
              <a:gd name="connsiteX18206" fmla="*/ 7415389 w 11737975"/>
              <a:gd name="connsiteY18206" fmla="*/ 5709947 h 6679095"/>
              <a:gd name="connsiteX18207" fmla="*/ 7428047 w 11737975"/>
              <a:gd name="connsiteY18207" fmla="*/ 5710387 h 6679095"/>
              <a:gd name="connsiteX18208" fmla="*/ 7451358 w 11737975"/>
              <a:gd name="connsiteY18208" fmla="*/ 5690151 h 6679095"/>
              <a:gd name="connsiteX18209" fmla="*/ 7451749 w 11737975"/>
              <a:gd name="connsiteY18209" fmla="*/ 5689470 h 6679095"/>
              <a:gd name="connsiteX18210" fmla="*/ 7460073 w 11737975"/>
              <a:gd name="connsiteY18210" fmla="*/ 5696623 h 6679095"/>
              <a:gd name="connsiteX18211" fmla="*/ 7463606 w 11737975"/>
              <a:gd name="connsiteY18211" fmla="*/ 5688790 h 6679095"/>
              <a:gd name="connsiteX18212" fmla="*/ 7464706 w 11737975"/>
              <a:gd name="connsiteY18212" fmla="*/ 5691775 h 6679095"/>
              <a:gd name="connsiteX18213" fmla="*/ 7464347 w 11737975"/>
              <a:gd name="connsiteY18213" fmla="*/ 5689023 h 6679095"/>
              <a:gd name="connsiteX18214" fmla="*/ 7463977 w 11737975"/>
              <a:gd name="connsiteY18214" fmla="*/ 5687966 h 6679095"/>
              <a:gd name="connsiteX18215" fmla="*/ 7465532 w 11737975"/>
              <a:gd name="connsiteY18215" fmla="*/ 5684520 h 6679095"/>
              <a:gd name="connsiteX18216" fmla="*/ 7462153 w 11737975"/>
              <a:gd name="connsiteY18216" fmla="*/ 5682754 h 6679095"/>
              <a:gd name="connsiteX18217" fmla="*/ 7461778 w 11737975"/>
              <a:gd name="connsiteY18217" fmla="*/ 5681681 h 6679095"/>
              <a:gd name="connsiteX18218" fmla="*/ 7460822 w 11737975"/>
              <a:gd name="connsiteY18218" fmla="*/ 5679343 h 6679095"/>
              <a:gd name="connsiteX18219" fmla="*/ 7461457 w 11737975"/>
              <a:gd name="connsiteY18219" fmla="*/ 5682036 h 6679095"/>
              <a:gd name="connsiteX18220" fmla="*/ 7461588 w 11737975"/>
              <a:gd name="connsiteY18220" fmla="*/ 5682458 h 6679095"/>
              <a:gd name="connsiteX18221" fmla="*/ 7457119 w 11737975"/>
              <a:gd name="connsiteY18221" fmla="*/ 5680125 h 6679095"/>
              <a:gd name="connsiteX18222" fmla="*/ 7464334 w 11737975"/>
              <a:gd name="connsiteY18222" fmla="*/ 5667567 h 6679095"/>
              <a:gd name="connsiteX18223" fmla="*/ 7467198 w 11737975"/>
              <a:gd name="connsiteY18223" fmla="*/ 5667808 h 6679095"/>
              <a:gd name="connsiteX18224" fmla="*/ 7478110 w 11737975"/>
              <a:gd name="connsiteY18224" fmla="*/ 5664023 h 6679095"/>
              <a:gd name="connsiteX18225" fmla="*/ 7477553 w 11737975"/>
              <a:gd name="connsiteY18225" fmla="*/ 5670088 h 6679095"/>
              <a:gd name="connsiteX18226" fmla="*/ 7481157 w 11737975"/>
              <a:gd name="connsiteY18226" fmla="*/ 5691501 h 6679095"/>
              <a:gd name="connsiteX18227" fmla="*/ 7491361 w 11737975"/>
              <a:gd name="connsiteY18227" fmla="*/ 5698950 h 6679095"/>
              <a:gd name="connsiteX18228" fmla="*/ 7490192 w 11737975"/>
              <a:gd name="connsiteY18228" fmla="*/ 5701223 h 6679095"/>
              <a:gd name="connsiteX18229" fmla="*/ 7493797 w 11737975"/>
              <a:gd name="connsiteY18229" fmla="*/ 5705722 h 6679095"/>
              <a:gd name="connsiteX18230" fmla="*/ 7497711 w 11737975"/>
              <a:gd name="connsiteY18230" fmla="*/ 5702237 h 6679095"/>
              <a:gd name="connsiteX18231" fmla="*/ 7510688 w 11737975"/>
              <a:gd name="connsiteY18231" fmla="*/ 5704447 h 6679095"/>
              <a:gd name="connsiteX18232" fmla="*/ 7530436 w 11737975"/>
              <a:gd name="connsiteY18232" fmla="*/ 5694343 h 6679095"/>
              <a:gd name="connsiteX18233" fmla="*/ 7532293 w 11737975"/>
              <a:gd name="connsiteY18233" fmla="*/ 5700334 h 6679095"/>
              <a:gd name="connsiteX18234" fmla="*/ 7541250 w 11737975"/>
              <a:gd name="connsiteY18234" fmla="*/ 5682660 h 6679095"/>
              <a:gd name="connsiteX18235" fmla="*/ 7535757 w 11737975"/>
              <a:gd name="connsiteY18235" fmla="*/ 5681897 h 6679095"/>
              <a:gd name="connsiteX18236" fmla="*/ 7540472 w 11737975"/>
              <a:gd name="connsiteY18236" fmla="*/ 5664754 h 6679095"/>
              <a:gd name="connsiteX18237" fmla="*/ 7533514 w 11737975"/>
              <a:gd name="connsiteY18237" fmla="*/ 5643655 h 6679095"/>
              <a:gd name="connsiteX18238" fmla="*/ 7484277 w 11737975"/>
              <a:gd name="connsiteY18238" fmla="*/ 5617735 h 6679095"/>
              <a:gd name="connsiteX18239" fmla="*/ 7481961 w 11737975"/>
              <a:gd name="connsiteY18239" fmla="*/ 5633473 h 6679095"/>
              <a:gd name="connsiteX18240" fmla="*/ 7479747 w 11737975"/>
              <a:gd name="connsiteY18240" fmla="*/ 5628530 h 6679095"/>
              <a:gd name="connsiteX18241" fmla="*/ 7480988 w 11737975"/>
              <a:gd name="connsiteY18241" fmla="*/ 5625489 h 6679095"/>
              <a:gd name="connsiteX18242" fmla="*/ 7477765 w 11737975"/>
              <a:gd name="connsiteY18242" fmla="*/ 5624105 h 6679095"/>
              <a:gd name="connsiteX18243" fmla="*/ 7470477 w 11737975"/>
              <a:gd name="connsiteY18243" fmla="*/ 5607834 h 6679095"/>
              <a:gd name="connsiteX18244" fmla="*/ 7458227 w 11737975"/>
              <a:gd name="connsiteY18244" fmla="*/ 5607447 h 6679095"/>
              <a:gd name="connsiteX18245" fmla="*/ 7447197 w 11737975"/>
              <a:gd name="connsiteY18245" fmla="*/ 5613010 h 6679095"/>
              <a:gd name="connsiteX18246" fmla="*/ 7435857 w 11737975"/>
              <a:gd name="connsiteY18246" fmla="*/ 5630705 h 6679095"/>
              <a:gd name="connsiteX18247" fmla="*/ 7427996 w 11737975"/>
              <a:gd name="connsiteY18247" fmla="*/ 5625047 h 6679095"/>
              <a:gd name="connsiteX18248" fmla="*/ 7417788 w 11737975"/>
              <a:gd name="connsiteY18248" fmla="*/ 5622318 h 6679095"/>
              <a:gd name="connsiteX18249" fmla="*/ 7417841 w 11737975"/>
              <a:gd name="connsiteY18249" fmla="*/ 5622270 h 6679095"/>
              <a:gd name="connsiteX18250" fmla="*/ 7430555 w 11737975"/>
              <a:gd name="connsiteY18250" fmla="*/ 5609556 h 6679095"/>
              <a:gd name="connsiteX18251" fmla="*/ 7414134 w 11737975"/>
              <a:gd name="connsiteY18251" fmla="*/ 5610876 h 6679095"/>
              <a:gd name="connsiteX18252" fmla="*/ 7413625 w 11737975"/>
              <a:gd name="connsiteY18252" fmla="*/ 5611075 h 6679095"/>
              <a:gd name="connsiteX18253" fmla="*/ 7413584 w 11737975"/>
              <a:gd name="connsiteY18253" fmla="*/ 5610423 h 6679095"/>
              <a:gd name="connsiteX18254" fmla="*/ 7406929 w 11737975"/>
              <a:gd name="connsiteY18254" fmla="*/ 5560756 h 6679095"/>
              <a:gd name="connsiteX18255" fmla="*/ 7407954 w 11737975"/>
              <a:gd name="connsiteY18255" fmla="*/ 5560916 h 6679095"/>
              <a:gd name="connsiteX18256" fmla="*/ 7408180 w 11737975"/>
              <a:gd name="connsiteY18256" fmla="*/ 5561623 h 6679095"/>
              <a:gd name="connsiteX18257" fmla="*/ 7421753 w 11737975"/>
              <a:gd name="connsiteY18257" fmla="*/ 5584519 h 6679095"/>
              <a:gd name="connsiteX18258" fmla="*/ 7423917 w 11737975"/>
              <a:gd name="connsiteY18258" fmla="*/ 5553416 h 6679095"/>
              <a:gd name="connsiteX18259" fmla="*/ 7406132 w 11737975"/>
              <a:gd name="connsiteY18259" fmla="*/ 5535849 h 6679095"/>
              <a:gd name="connsiteX18260" fmla="*/ 7405306 w 11737975"/>
              <a:gd name="connsiteY18260" fmla="*/ 5540946 h 6679095"/>
              <a:gd name="connsiteX18261" fmla="*/ 7404253 w 11737975"/>
              <a:gd name="connsiteY18261" fmla="*/ 5540786 h 6679095"/>
              <a:gd name="connsiteX18262" fmla="*/ 7402779 w 11737975"/>
              <a:gd name="connsiteY18262" fmla="*/ 5529787 h 6679095"/>
              <a:gd name="connsiteX18263" fmla="*/ 7401142 w 11737975"/>
              <a:gd name="connsiteY18263" fmla="*/ 5521910 h 6679095"/>
              <a:gd name="connsiteX18264" fmla="*/ 7407582 w 11737975"/>
              <a:gd name="connsiteY18264" fmla="*/ 5516968 h 6679095"/>
              <a:gd name="connsiteX18265" fmla="*/ 7395923 w 11737975"/>
              <a:gd name="connsiteY18265" fmla="*/ 5467592 h 6679095"/>
              <a:gd name="connsiteX18266" fmla="*/ 7389644 w 11737975"/>
              <a:gd name="connsiteY18266" fmla="*/ 5466263 h 6679095"/>
              <a:gd name="connsiteX18267" fmla="*/ 7387845 w 11737975"/>
              <a:gd name="connsiteY18267" fmla="*/ 5457501 h 6679095"/>
              <a:gd name="connsiteX18268" fmla="*/ 7388442 w 11737975"/>
              <a:gd name="connsiteY18268" fmla="*/ 5450060 h 6679095"/>
              <a:gd name="connsiteX18269" fmla="*/ 7384623 w 11737975"/>
              <a:gd name="connsiteY18269" fmla="*/ 5440247 h 6679095"/>
              <a:gd name="connsiteX18270" fmla="*/ 7387615 w 11737975"/>
              <a:gd name="connsiteY18270" fmla="*/ 5442179 h 6679095"/>
              <a:gd name="connsiteX18271" fmla="*/ 7397694 w 11737975"/>
              <a:gd name="connsiteY18271" fmla="*/ 5441154 h 6679095"/>
              <a:gd name="connsiteX18272" fmla="*/ 7385241 w 11737975"/>
              <a:gd name="connsiteY18272" fmla="*/ 5425448 h 6679095"/>
              <a:gd name="connsiteX18273" fmla="*/ 7384878 w 11737975"/>
              <a:gd name="connsiteY18273" fmla="*/ 5425092 h 6679095"/>
              <a:gd name="connsiteX18274" fmla="*/ 7386959 w 11737975"/>
              <a:gd name="connsiteY18274" fmla="*/ 5416344 h 6679095"/>
              <a:gd name="connsiteX18275" fmla="*/ 7394160 w 11737975"/>
              <a:gd name="connsiteY18275" fmla="*/ 5416613 h 6679095"/>
              <a:gd name="connsiteX18276" fmla="*/ 7388387 w 11737975"/>
              <a:gd name="connsiteY18276" fmla="*/ 5410333 h 6679095"/>
              <a:gd name="connsiteX18277" fmla="*/ 7389975 w 11737975"/>
              <a:gd name="connsiteY18277" fmla="*/ 5403659 h 6679095"/>
              <a:gd name="connsiteX18278" fmla="*/ 7374169 w 11737975"/>
              <a:gd name="connsiteY18278" fmla="*/ 5378757 h 6679095"/>
              <a:gd name="connsiteX18279" fmla="*/ 7373844 w 11737975"/>
              <a:gd name="connsiteY18279" fmla="*/ 5371467 h 6679095"/>
              <a:gd name="connsiteX18280" fmla="*/ 7390736 w 11737975"/>
              <a:gd name="connsiteY18280" fmla="*/ 5385609 h 6679095"/>
              <a:gd name="connsiteX18281" fmla="*/ 7392299 w 11737975"/>
              <a:gd name="connsiteY18281" fmla="*/ 5386049 h 6679095"/>
              <a:gd name="connsiteX18282" fmla="*/ 7389680 w 11737975"/>
              <a:gd name="connsiteY18282" fmla="*/ 5391433 h 6679095"/>
              <a:gd name="connsiteX18283" fmla="*/ 7395145 w 11737975"/>
              <a:gd name="connsiteY18283" fmla="*/ 5399028 h 6679095"/>
              <a:gd name="connsiteX18284" fmla="*/ 7404908 w 11737975"/>
              <a:gd name="connsiteY18284" fmla="*/ 5399697 h 6679095"/>
              <a:gd name="connsiteX18285" fmla="*/ 7414662 w 11737975"/>
              <a:gd name="connsiteY18285" fmla="*/ 5393630 h 6679095"/>
              <a:gd name="connsiteX18286" fmla="*/ 7420016 w 11737975"/>
              <a:gd name="connsiteY18286" fmla="*/ 5401097 h 6679095"/>
              <a:gd name="connsiteX18287" fmla="*/ 7425368 w 11737975"/>
              <a:gd name="connsiteY18287" fmla="*/ 5422012 h 6679095"/>
              <a:gd name="connsiteX18288" fmla="*/ 7453752 w 11737975"/>
              <a:gd name="connsiteY18288" fmla="*/ 5445665 h 6679095"/>
              <a:gd name="connsiteX18289" fmla="*/ 7483336 w 11737975"/>
              <a:gd name="connsiteY18289" fmla="*/ 5442547 h 6679095"/>
              <a:gd name="connsiteX18290" fmla="*/ 7496273 w 11737975"/>
              <a:gd name="connsiteY18290" fmla="*/ 5428222 h 6679095"/>
              <a:gd name="connsiteX18291" fmla="*/ 7499805 w 11737975"/>
              <a:gd name="connsiteY18291" fmla="*/ 5430828 h 6679095"/>
              <a:gd name="connsiteX18292" fmla="*/ 7504791 w 11737975"/>
              <a:gd name="connsiteY18292" fmla="*/ 5424626 h 6679095"/>
              <a:gd name="connsiteX18293" fmla="*/ 7505702 w 11737975"/>
              <a:gd name="connsiteY18293" fmla="*/ 5417782 h 6679095"/>
              <a:gd name="connsiteX18294" fmla="*/ 7508245 w 11737975"/>
              <a:gd name="connsiteY18294" fmla="*/ 5414965 h 6679095"/>
              <a:gd name="connsiteX18295" fmla="*/ 7511534 w 11737975"/>
              <a:gd name="connsiteY18295" fmla="*/ 5364372 h 6679095"/>
              <a:gd name="connsiteX18296" fmla="*/ 7485691 w 11737975"/>
              <a:gd name="connsiteY18296" fmla="*/ 5335494 h 6679095"/>
              <a:gd name="connsiteX18297" fmla="*/ 7479769 w 11737975"/>
              <a:gd name="connsiteY18297" fmla="*/ 5333786 h 6679095"/>
              <a:gd name="connsiteX18298" fmla="*/ 7485347 w 11737975"/>
              <a:gd name="connsiteY18298" fmla="*/ 5313057 h 6679095"/>
              <a:gd name="connsiteX18299" fmla="*/ 7484853 w 11737975"/>
              <a:gd name="connsiteY18299" fmla="*/ 5303837 h 6679095"/>
              <a:gd name="connsiteX18300" fmla="*/ 7485097 w 11737975"/>
              <a:gd name="connsiteY18300" fmla="*/ 5303913 h 6679095"/>
              <a:gd name="connsiteX18301" fmla="*/ 7485006 w 11737975"/>
              <a:gd name="connsiteY18301" fmla="*/ 5304242 h 6679095"/>
              <a:gd name="connsiteX18302" fmla="*/ 7489532 w 11737975"/>
              <a:gd name="connsiteY18302" fmla="*/ 5308477 h 6679095"/>
              <a:gd name="connsiteX18303" fmla="*/ 7492056 w 11737975"/>
              <a:gd name="connsiteY18303" fmla="*/ 5306074 h 6679095"/>
              <a:gd name="connsiteX18304" fmla="*/ 7494928 w 11737975"/>
              <a:gd name="connsiteY18304" fmla="*/ 5306966 h 6679095"/>
              <a:gd name="connsiteX18305" fmla="*/ 7496935 w 11737975"/>
              <a:gd name="connsiteY18305" fmla="*/ 5307053 h 6679095"/>
              <a:gd name="connsiteX18306" fmla="*/ 7498144 w 11737975"/>
              <a:gd name="connsiteY18306" fmla="*/ 5309217 h 6679095"/>
              <a:gd name="connsiteX18307" fmla="*/ 7499911 w 11737975"/>
              <a:gd name="connsiteY18307" fmla="*/ 5311719 h 6679095"/>
              <a:gd name="connsiteX18308" fmla="*/ 7494418 w 11737975"/>
              <a:gd name="connsiteY18308" fmla="*/ 5319775 h 6679095"/>
              <a:gd name="connsiteX18309" fmla="*/ 7513460 w 11737975"/>
              <a:gd name="connsiteY18309" fmla="*/ 5332612 h 6679095"/>
              <a:gd name="connsiteX18310" fmla="*/ 7511362 w 11737975"/>
              <a:gd name="connsiteY18310" fmla="*/ 5320702 h 6679095"/>
              <a:gd name="connsiteX18311" fmla="*/ 7508619 w 11737975"/>
              <a:gd name="connsiteY18311" fmla="*/ 5318125 h 6679095"/>
              <a:gd name="connsiteX18312" fmla="*/ 7509097 w 11737975"/>
              <a:gd name="connsiteY18312" fmla="*/ 5312938 h 6679095"/>
              <a:gd name="connsiteX18313" fmla="*/ 7506084 w 11737975"/>
              <a:gd name="connsiteY18313" fmla="*/ 5305966 h 6679095"/>
              <a:gd name="connsiteX18314" fmla="*/ 7509378 w 11737975"/>
              <a:gd name="connsiteY18314" fmla="*/ 5304684 h 6679095"/>
              <a:gd name="connsiteX18315" fmla="*/ 7500918 w 11737975"/>
              <a:gd name="connsiteY18315" fmla="*/ 5294647 h 6679095"/>
              <a:gd name="connsiteX18316" fmla="*/ 7492452 w 11737975"/>
              <a:gd name="connsiteY18316" fmla="*/ 5291211 h 6679095"/>
              <a:gd name="connsiteX18317" fmla="*/ 7493674 w 11737975"/>
              <a:gd name="connsiteY18317" fmla="*/ 5288773 h 6679095"/>
              <a:gd name="connsiteX18318" fmla="*/ 7486727 w 11737975"/>
              <a:gd name="connsiteY18318" fmla="*/ 5285340 h 6679095"/>
              <a:gd name="connsiteX18319" fmla="*/ 7481463 w 11737975"/>
              <a:gd name="connsiteY18319" fmla="*/ 5283555 h 6679095"/>
              <a:gd name="connsiteX18320" fmla="*/ 7472956 w 11737975"/>
              <a:gd name="connsiteY18320" fmla="*/ 5266819 h 6679095"/>
              <a:gd name="connsiteX18321" fmla="*/ 7454897 w 11737975"/>
              <a:gd name="connsiteY18321" fmla="*/ 5251581 h 6679095"/>
              <a:gd name="connsiteX18322" fmla="*/ 7452563 w 11737975"/>
              <a:gd name="connsiteY18322" fmla="*/ 5250975 h 6679095"/>
              <a:gd name="connsiteX18323" fmla="*/ 7453743 w 11737975"/>
              <a:gd name="connsiteY18323" fmla="*/ 5246625 h 6679095"/>
              <a:gd name="connsiteX18324" fmla="*/ 7453796 w 11737975"/>
              <a:gd name="connsiteY18324" fmla="*/ 5248353 h 6679095"/>
              <a:gd name="connsiteX18325" fmla="*/ 7471529 w 11737975"/>
              <a:gd name="connsiteY18325" fmla="*/ 5228390 h 6679095"/>
              <a:gd name="connsiteX18326" fmla="*/ 7473539 w 11737975"/>
              <a:gd name="connsiteY18326" fmla="*/ 5222203 h 6679095"/>
              <a:gd name="connsiteX18327" fmla="*/ 7477689 w 11737975"/>
              <a:gd name="connsiteY18327" fmla="*/ 5219611 h 6679095"/>
              <a:gd name="connsiteX18328" fmla="*/ 7490646 w 11737975"/>
              <a:gd name="connsiteY18328" fmla="*/ 5221321 h 6679095"/>
              <a:gd name="connsiteX18329" fmla="*/ 7493482 w 11737975"/>
              <a:gd name="connsiteY18329" fmla="*/ 5224654 h 6679095"/>
              <a:gd name="connsiteX18330" fmla="*/ 7499494 w 11737975"/>
              <a:gd name="connsiteY18330" fmla="*/ 5212803 h 6679095"/>
              <a:gd name="connsiteX18331" fmla="*/ 7490189 w 11737975"/>
              <a:gd name="connsiteY18331" fmla="*/ 5209734 h 6679095"/>
              <a:gd name="connsiteX18332" fmla="*/ 7489429 w 11737975"/>
              <a:gd name="connsiteY18332" fmla="*/ 5214894 h 6679095"/>
              <a:gd name="connsiteX18333" fmla="*/ 7488234 w 11737975"/>
              <a:gd name="connsiteY18333" fmla="*/ 5212076 h 6679095"/>
              <a:gd name="connsiteX18334" fmla="*/ 7481540 w 11737975"/>
              <a:gd name="connsiteY18334" fmla="*/ 5208166 h 6679095"/>
              <a:gd name="connsiteX18335" fmla="*/ 7474382 w 11737975"/>
              <a:gd name="connsiteY18335" fmla="*/ 5208675 h 6679095"/>
              <a:gd name="connsiteX18336" fmla="*/ 7473225 w 11737975"/>
              <a:gd name="connsiteY18336" fmla="*/ 5202748 h 6679095"/>
              <a:gd name="connsiteX18337" fmla="*/ 7479054 w 11737975"/>
              <a:gd name="connsiteY18337" fmla="*/ 5198714 h 6679095"/>
              <a:gd name="connsiteX18338" fmla="*/ 7478552 w 11737975"/>
              <a:gd name="connsiteY18338" fmla="*/ 5187706 h 6679095"/>
              <a:gd name="connsiteX18339" fmla="*/ 7463921 w 11737975"/>
              <a:gd name="connsiteY18339" fmla="*/ 5193458 h 6679095"/>
              <a:gd name="connsiteX18340" fmla="*/ 7469177 w 11737975"/>
              <a:gd name="connsiteY18340" fmla="*/ 5205545 h 6679095"/>
              <a:gd name="connsiteX18341" fmla="*/ 7472249 w 11737975"/>
              <a:gd name="connsiteY18341" fmla="*/ 5203421 h 6679095"/>
              <a:gd name="connsiteX18342" fmla="*/ 7464546 w 11737975"/>
              <a:gd name="connsiteY18342" fmla="*/ 5211423 h 6679095"/>
              <a:gd name="connsiteX18343" fmla="*/ 7462165 w 11737975"/>
              <a:gd name="connsiteY18343" fmla="*/ 5214758 h 6679095"/>
              <a:gd name="connsiteX18344" fmla="*/ 7448830 w 11737975"/>
              <a:gd name="connsiteY18344" fmla="*/ 5227053 h 6679095"/>
              <a:gd name="connsiteX18345" fmla="*/ 7446897 w 11737975"/>
              <a:gd name="connsiteY18345" fmla="*/ 5232678 h 6679095"/>
              <a:gd name="connsiteX18346" fmla="*/ 7441918 w 11737975"/>
              <a:gd name="connsiteY18346" fmla="*/ 5231859 h 6679095"/>
              <a:gd name="connsiteX18347" fmla="*/ 7439414 w 11737975"/>
              <a:gd name="connsiteY18347" fmla="*/ 5243786 h 6679095"/>
              <a:gd name="connsiteX18348" fmla="*/ 7439065 w 11737975"/>
              <a:gd name="connsiteY18348" fmla="*/ 5243332 h 6679095"/>
              <a:gd name="connsiteX18349" fmla="*/ 7437897 w 11737975"/>
              <a:gd name="connsiteY18349" fmla="*/ 5246798 h 6679095"/>
              <a:gd name="connsiteX18350" fmla="*/ 7435295 w 11737975"/>
              <a:gd name="connsiteY18350" fmla="*/ 5241172 h 6679095"/>
              <a:gd name="connsiteX18351" fmla="*/ 7429953 w 11737975"/>
              <a:gd name="connsiteY18351" fmla="*/ 5239922 h 6679095"/>
              <a:gd name="connsiteX18352" fmla="*/ 7429010 w 11737975"/>
              <a:gd name="connsiteY18352" fmla="*/ 5246166 h 6679095"/>
              <a:gd name="connsiteX18353" fmla="*/ 7412317 w 11737975"/>
              <a:gd name="connsiteY18353" fmla="*/ 5248289 h 6679095"/>
              <a:gd name="connsiteX18354" fmla="*/ 7409104 w 11737975"/>
              <a:gd name="connsiteY18354" fmla="*/ 5249853 h 6679095"/>
              <a:gd name="connsiteX18355" fmla="*/ 7396624 w 11737975"/>
              <a:gd name="connsiteY18355" fmla="*/ 5244322 h 6679095"/>
              <a:gd name="connsiteX18356" fmla="*/ 7379795 w 11737975"/>
              <a:gd name="connsiteY18356" fmla="*/ 5235103 h 6679095"/>
              <a:gd name="connsiteX18357" fmla="*/ 7371515 w 11737975"/>
              <a:gd name="connsiteY18357" fmla="*/ 5252841 h 6679095"/>
              <a:gd name="connsiteX18358" fmla="*/ 7389561 w 11737975"/>
              <a:gd name="connsiteY18358" fmla="*/ 5260505 h 6679095"/>
              <a:gd name="connsiteX18359" fmla="*/ 7389824 w 11737975"/>
              <a:gd name="connsiteY18359" fmla="*/ 5260612 h 6679095"/>
              <a:gd name="connsiteX18360" fmla="*/ 7377905 w 11737975"/>
              <a:gd name="connsiteY18360" fmla="*/ 5272038 h 6679095"/>
              <a:gd name="connsiteX18361" fmla="*/ 7375514 w 11737975"/>
              <a:gd name="connsiteY18361" fmla="*/ 5270488 h 6679095"/>
              <a:gd name="connsiteX18362" fmla="*/ 7368392 w 11737975"/>
              <a:gd name="connsiteY18362" fmla="*/ 5265188 h 6679095"/>
              <a:gd name="connsiteX18363" fmla="*/ 7361135 w 11737975"/>
              <a:gd name="connsiteY18363" fmla="*/ 5266936 h 6679095"/>
              <a:gd name="connsiteX18364" fmla="*/ 7354705 w 11737975"/>
              <a:gd name="connsiteY18364" fmla="*/ 5276042 h 6679095"/>
              <a:gd name="connsiteX18365" fmla="*/ 7360348 w 11737975"/>
              <a:gd name="connsiteY18365" fmla="*/ 5290132 h 6679095"/>
              <a:gd name="connsiteX18366" fmla="*/ 7365338 w 11737975"/>
              <a:gd name="connsiteY18366" fmla="*/ 5292146 h 6679095"/>
              <a:gd name="connsiteX18367" fmla="*/ 7362988 w 11737975"/>
              <a:gd name="connsiteY18367" fmla="*/ 5296296 h 6679095"/>
              <a:gd name="connsiteX18368" fmla="*/ 7357077 w 11737975"/>
              <a:gd name="connsiteY18368" fmla="*/ 5293984 h 6679095"/>
              <a:gd name="connsiteX18369" fmla="*/ 7358165 w 11737975"/>
              <a:gd name="connsiteY18369" fmla="*/ 5303273 h 6679095"/>
              <a:gd name="connsiteX18370" fmla="*/ 7361299 w 11737975"/>
              <a:gd name="connsiteY18370" fmla="*/ 5303605 h 6679095"/>
              <a:gd name="connsiteX18371" fmla="*/ 7360441 w 11737975"/>
              <a:gd name="connsiteY18371" fmla="*/ 5314630 h 6679095"/>
              <a:gd name="connsiteX18372" fmla="*/ 7359968 w 11737975"/>
              <a:gd name="connsiteY18372" fmla="*/ 5313926 h 6679095"/>
              <a:gd name="connsiteX18373" fmla="*/ 7353799 w 11737975"/>
              <a:gd name="connsiteY18373" fmla="*/ 5311861 h 6679095"/>
              <a:gd name="connsiteX18374" fmla="*/ 7348455 w 11737975"/>
              <a:gd name="connsiteY18374" fmla="*/ 5314861 h 6679095"/>
              <a:gd name="connsiteX18375" fmla="*/ 7353824 w 11737975"/>
              <a:gd name="connsiteY18375" fmla="*/ 5333559 h 6679095"/>
              <a:gd name="connsiteX18376" fmla="*/ 7360957 w 11737975"/>
              <a:gd name="connsiteY18376" fmla="*/ 5326712 h 6679095"/>
              <a:gd name="connsiteX18377" fmla="*/ 7363241 w 11737975"/>
              <a:gd name="connsiteY18377" fmla="*/ 5343449 h 6679095"/>
              <a:gd name="connsiteX18378" fmla="*/ 7362994 w 11737975"/>
              <a:gd name="connsiteY18378" fmla="*/ 5347012 h 6679095"/>
              <a:gd name="connsiteX18379" fmla="*/ 7361364 w 11737975"/>
              <a:gd name="connsiteY18379" fmla="*/ 5349987 h 6679095"/>
              <a:gd name="connsiteX18380" fmla="*/ 7362510 w 11737975"/>
              <a:gd name="connsiteY18380" fmla="*/ 5354018 h 6679095"/>
              <a:gd name="connsiteX18381" fmla="*/ 7362327 w 11737975"/>
              <a:gd name="connsiteY18381" fmla="*/ 5356671 h 6679095"/>
              <a:gd name="connsiteX18382" fmla="*/ 7360721 w 11737975"/>
              <a:gd name="connsiteY18382" fmla="*/ 5349492 h 6679095"/>
              <a:gd name="connsiteX18383" fmla="*/ 7353588 w 11737975"/>
              <a:gd name="connsiteY18383" fmla="*/ 5352550 h 6679095"/>
              <a:gd name="connsiteX18384" fmla="*/ 7353351 w 11737975"/>
              <a:gd name="connsiteY18384" fmla="*/ 5353367 h 6679095"/>
              <a:gd name="connsiteX18385" fmla="*/ 7351038 w 11737975"/>
              <a:gd name="connsiteY18385" fmla="*/ 5352252 h 6679095"/>
              <a:gd name="connsiteX18386" fmla="*/ 7346202 w 11737975"/>
              <a:gd name="connsiteY18386" fmla="*/ 5343428 h 6679095"/>
              <a:gd name="connsiteX18387" fmla="*/ 7332057 w 11737975"/>
              <a:gd name="connsiteY18387" fmla="*/ 5300425 h 6679095"/>
              <a:gd name="connsiteX18388" fmla="*/ 7330952 w 11737975"/>
              <a:gd name="connsiteY18388" fmla="*/ 5260106 h 6679095"/>
              <a:gd name="connsiteX18389" fmla="*/ 7330914 w 11737975"/>
              <a:gd name="connsiteY18389" fmla="*/ 5258726 h 6679095"/>
              <a:gd name="connsiteX18390" fmla="*/ 7335491 w 11737975"/>
              <a:gd name="connsiteY18390" fmla="*/ 5256975 h 6679095"/>
              <a:gd name="connsiteX18391" fmla="*/ 7336887 w 11737975"/>
              <a:gd name="connsiteY18391" fmla="*/ 5257815 h 6679095"/>
              <a:gd name="connsiteX18392" fmla="*/ 7337274 w 11737975"/>
              <a:gd name="connsiteY18392" fmla="*/ 5256210 h 6679095"/>
              <a:gd name="connsiteX18393" fmla="*/ 7350516 w 11737975"/>
              <a:gd name="connsiteY18393" fmla="*/ 5249481 h 6679095"/>
              <a:gd name="connsiteX18394" fmla="*/ 7358694 w 11737975"/>
              <a:gd name="connsiteY18394" fmla="*/ 5237339 h 6679095"/>
              <a:gd name="connsiteX18395" fmla="*/ 7358996 w 11737975"/>
              <a:gd name="connsiteY18395" fmla="*/ 5237633 h 6679095"/>
              <a:gd name="connsiteX18396" fmla="*/ 7367206 w 11737975"/>
              <a:gd name="connsiteY18396" fmla="*/ 5230570 h 6679095"/>
              <a:gd name="connsiteX18397" fmla="*/ 7363232 w 11737975"/>
              <a:gd name="connsiteY18397" fmla="*/ 5218794 h 6679095"/>
              <a:gd name="connsiteX18398" fmla="*/ 7351409 w 11737975"/>
              <a:gd name="connsiteY18398" fmla="*/ 5219851 h 6679095"/>
              <a:gd name="connsiteX18399" fmla="*/ 7351647 w 11737975"/>
              <a:gd name="connsiteY18399" fmla="*/ 5228756 h 6679095"/>
              <a:gd name="connsiteX18400" fmla="*/ 7337596 w 11737975"/>
              <a:gd name="connsiteY18400" fmla="*/ 5236547 h 6679095"/>
              <a:gd name="connsiteX18401" fmla="*/ 7329270 w 11737975"/>
              <a:gd name="connsiteY18401" fmla="*/ 5239423 h 6679095"/>
              <a:gd name="connsiteX18402" fmla="*/ 7322797 w 11737975"/>
              <a:gd name="connsiteY18402" fmla="*/ 5219929 h 6679095"/>
              <a:gd name="connsiteX18403" fmla="*/ 7315307 w 11737975"/>
              <a:gd name="connsiteY18403" fmla="*/ 5207296 h 6679095"/>
              <a:gd name="connsiteX18404" fmla="*/ 7317517 w 11737975"/>
              <a:gd name="connsiteY18404" fmla="*/ 5208561 h 6679095"/>
              <a:gd name="connsiteX18405" fmla="*/ 7325926 w 11737975"/>
              <a:gd name="connsiteY18405" fmla="*/ 5205523 h 6679095"/>
              <a:gd name="connsiteX18406" fmla="*/ 7326922 w 11737975"/>
              <a:gd name="connsiteY18406" fmla="*/ 5195636 h 6679095"/>
              <a:gd name="connsiteX18407" fmla="*/ 7326921 w 11737975"/>
              <a:gd name="connsiteY18407" fmla="*/ 5195632 h 6679095"/>
              <a:gd name="connsiteX18408" fmla="*/ 7327661 w 11737975"/>
              <a:gd name="connsiteY18408" fmla="*/ 5193513 h 6679095"/>
              <a:gd name="connsiteX18409" fmla="*/ 7326172 w 11737975"/>
              <a:gd name="connsiteY18409" fmla="*/ 5187818 h 6679095"/>
              <a:gd name="connsiteX18410" fmla="*/ 7329768 w 11737975"/>
              <a:gd name="connsiteY18410" fmla="*/ 5183024 h 6679095"/>
              <a:gd name="connsiteX18411" fmla="*/ 7326346 w 11737975"/>
              <a:gd name="connsiteY18411" fmla="*/ 5179643 h 6679095"/>
              <a:gd name="connsiteX18412" fmla="*/ 7324288 w 11737975"/>
              <a:gd name="connsiteY18412" fmla="*/ 5180607 h 6679095"/>
              <a:gd name="connsiteX18413" fmla="*/ 7323097 w 11737975"/>
              <a:gd name="connsiteY18413" fmla="*/ 5176051 h 6679095"/>
              <a:gd name="connsiteX18414" fmla="*/ 7316008 w 11737975"/>
              <a:gd name="connsiteY18414" fmla="*/ 5180465 h 6679095"/>
              <a:gd name="connsiteX18415" fmla="*/ 7315268 w 11737975"/>
              <a:gd name="connsiteY18415" fmla="*/ 5185051 h 6679095"/>
              <a:gd name="connsiteX18416" fmla="*/ 7305302 w 11737975"/>
              <a:gd name="connsiteY18416" fmla="*/ 5186461 h 6679095"/>
              <a:gd name="connsiteX18417" fmla="*/ 7307360 w 11737975"/>
              <a:gd name="connsiteY18417" fmla="*/ 5193891 h 6679095"/>
              <a:gd name="connsiteX18418" fmla="*/ 7306981 w 11737975"/>
              <a:gd name="connsiteY18418" fmla="*/ 5193252 h 6679095"/>
              <a:gd name="connsiteX18419" fmla="*/ 7289431 w 11737975"/>
              <a:gd name="connsiteY18419" fmla="*/ 5175708 h 6679095"/>
              <a:gd name="connsiteX18420" fmla="*/ 7286530 w 11737975"/>
              <a:gd name="connsiteY18420" fmla="*/ 5172724 h 6679095"/>
              <a:gd name="connsiteX18421" fmla="*/ 7287010 w 11737975"/>
              <a:gd name="connsiteY18421" fmla="*/ 5168787 h 6679095"/>
              <a:gd name="connsiteX18422" fmla="*/ 7282510 w 11737975"/>
              <a:gd name="connsiteY18422" fmla="*/ 5155490 h 6679095"/>
              <a:gd name="connsiteX18423" fmla="*/ 7271793 w 11737975"/>
              <a:gd name="connsiteY18423" fmla="*/ 5154605 h 6679095"/>
              <a:gd name="connsiteX18424" fmla="*/ 7270549 w 11737975"/>
              <a:gd name="connsiteY18424" fmla="*/ 5155508 h 6679095"/>
              <a:gd name="connsiteX18425" fmla="*/ 7255049 w 11737975"/>
              <a:gd name="connsiteY18425" fmla="*/ 5128399 h 6679095"/>
              <a:gd name="connsiteX18426" fmla="*/ 7255498 w 11737975"/>
              <a:gd name="connsiteY18426" fmla="*/ 5123896 h 6679095"/>
              <a:gd name="connsiteX18427" fmla="*/ 7260766 w 11737975"/>
              <a:gd name="connsiteY18427" fmla="*/ 5134799 h 6679095"/>
              <a:gd name="connsiteX18428" fmla="*/ 7273445 w 11737975"/>
              <a:gd name="connsiteY18428" fmla="*/ 5142540 h 6679095"/>
              <a:gd name="connsiteX18429" fmla="*/ 7282899 w 11737975"/>
              <a:gd name="connsiteY18429" fmla="*/ 5140037 h 6679095"/>
              <a:gd name="connsiteX18430" fmla="*/ 7286251 w 11737975"/>
              <a:gd name="connsiteY18430" fmla="*/ 5147956 h 6679095"/>
              <a:gd name="connsiteX18431" fmla="*/ 7292397 w 11737975"/>
              <a:gd name="connsiteY18431" fmla="*/ 5151793 h 6679095"/>
              <a:gd name="connsiteX18432" fmla="*/ 7292920 w 11737975"/>
              <a:gd name="connsiteY18432" fmla="*/ 5161716 h 6679095"/>
              <a:gd name="connsiteX18433" fmla="*/ 7309727 w 11737975"/>
              <a:gd name="connsiteY18433" fmla="*/ 5183200 h 6679095"/>
              <a:gd name="connsiteX18434" fmla="*/ 7309441 w 11737975"/>
              <a:gd name="connsiteY18434" fmla="*/ 5177319 h 6679095"/>
              <a:gd name="connsiteX18435" fmla="*/ 7311462 w 11737975"/>
              <a:gd name="connsiteY18435" fmla="*/ 5179080 h 6679095"/>
              <a:gd name="connsiteX18436" fmla="*/ 7310086 w 11737975"/>
              <a:gd name="connsiteY18436" fmla="*/ 5171523 h 6679095"/>
              <a:gd name="connsiteX18437" fmla="*/ 7320142 w 11737975"/>
              <a:gd name="connsiteY18437" fmla="*/ 5169568 h 6679095"/>
              <a:gd name="connsiteX18438" fmla="*/ 7319650 w 11737975"/>
              <a:gd name="connsiteY18438" fmla="*/ 5172114 h 6679095"/>
              <a:gd name="connsiteX18439" fmla="*/ 7320486 w 11737975"/>
              <a:gd name="connsiteY18439" fmla="*/ 5177055 h 6679095"/>
              <a:gd name="connsiteX18440" fmla="*/ 7327365 w 11737975"/>
              <a:gd name="connsiteY18440" fmla="*/ 5167402 h 6679095"/>
              <a:gd name="connsiteX18441" fmla="*/ 7323172 w 11737975"/>
              <a:gd name="connsiteY18441" fmla="*/ 5166224 h 6679095"/>
              <a:gd name="connsiteX18442" fmla="*/ 7327920 w 11737975"/>
              <a:gd name="connsiteY18442" fmla="*/ 5159190 h 6679095"/>
              <a:gd name="connsiteX18443" fmla="*/ 7317673 w 11737975"/>
              <a:gd name="connsiteY18443" fmla="*/ 5160769 h 6679095"/>
              <a:gd name="connsiteX18444" fmla="*/ 7309938 w 11737975"/>
              <a:gd name="connsiteY18444" fmla="*/ 5170710 h 6679095"/>
              <a:gd name="connsiteX18445" fmla="*/ 7308819 w 11737975"/>
              <a:gd name="connsiteY18445" fmla="*/ 5164565 h 6679095"/>
              <a:gd name="connsiteX18446" fmla="*/ 7308804 w 11737975"/>
              <a:gd name="connsiteY18446" fmla="*/ 5164262 h 6679095"/>
              <a:gd name="connsiteX18447" fmla="*/ 7308727 w 11737975"/>
              <a:gd name="connsiteY18447" fmla="*/ 5164061 h 6679095"/>
              <a:gd name="connsiteX18448" fmla="*/ 7306931 w 11737975"/>
              <a:gd name="connsiteY18448" fmla="*/ 5154201 h 6679095"/>
              <a:gd name="connsiteX18449" fmla="*/ 7307394 w 11737975"/>
              <a:gd name="connsiteY18449" fmla="*/ 5152912 h 6679095"/>
              <a:gd name="connsiteX18450" fmla="*/ 7306148 w 11737975"/>
              <a:gd name="connsiteY18450" fmla="*/ 5149903 h 6679095"/>
              <a:gd name="connsiteX18451" fmla="*/ 7304709 w 11737975"/>
              <a:gd name="connsiteY18451" fmla="*/ 5142004 h 6679095"/>
              <a:gd name="connsiteX18452" fmla="*/ 7303703 w 11737975"/>
              <a:gd name="connsiteY18452" fmla="*/ 5143995 h 6679095"/>
              <a:gd name="connsiteX18453" fmla="*/ 7301243 w 11737975"/>
              <a:gd name="connsiteY18453" fmla="*/ 5138051 h 6679095"/>
              <a:gd name="connsiteX18454" fmla="*/ 7301138 w 11737975"/>
              <a:gd name="connsiteY18454" fmla="*/ 5138721 h 6679095"/>
              <a:gd name="connsiteX18455" fmla="*/ 7299530 w 11737975"/>
              <a:gd name="connsiteY18455" fmla="*/ 5128152 h 6679095"/>
              <a:gd name="connsiteX18456" fmla="*/ 7297246 w 11737975"/>
              <a:gd name="connsiteY18456" fmla="*/ 5124325 h 6679095"/>
              <a:gd name="connsiteX18457" fmla="*/ 7298165 w 11737975"/>
              <a:gd name="connsiteY18457" fmla="*/ 5123038 h 6679095"/>
              <a:gd name="connsiteX18458" fmla="*/ 7300743 w 11737975"/>
              <a:gd name="connsiteY18458" fmla="*/ 5126002 h 6679095"/>
              <a:gd name="connsiteX18459" fmla="*/ 7300444 w 11737975"/>
              <a:gd name="connsiteY18459" fmla="*/ 5126465 h 6679095"/>
              <a:gd name="connsiteX18460" fmla="*/ 7303272 w 11737975"/>
              <a:gd name="connsiteY18460" fmla="*/ 5129704 h 6679095"/>
              <a:gd name="connsiteX18461" fmla="*/ 7304683 w 11737975"/>
              <a:gd name="connsiteY18461" fmla="*/ 5129355 h 6679095"/>
              <a:gd name="connsiteX18462" fmla="*/ 7317484 w 11737975"/>
              <a:gd name="connsiteY18462" fmla="*/ 5137240 h 6679095"/>
              <a:gd name="connsiteX18463" fmla="*/ 7325276 w 11737975"/>
              <a:gd name="connsiteY18463" fmla="*/ 5137468 h 6679095"/>
              <a:gd name="connsiteX18464" fmla="*/ 7328809 w 11737975"/>
              <a:gd name="connsiteY18464" fmla="*/ 5145850 h 6679095"/>
              <a:gd name="connsiteX18465" fmla="*/ 7351725 w 11737975"/>
              <a:gd name="connsiteY18465" fmla="*/ 5171632 h 6679095"/>
              <a:gd name="connsiteX18466" fmla="*/ 7348017 w 11737975"/>
              <a:gd name="connsiteY18466" fmla="*/ 5167608 h 6679095"/>
              <a:gd name="connsiteX18467" fmla="*/ 7343175 w 11737975"/>
              <a:gd name="connsiteY18467" fmla="*/ 5175732 h 6679095"/>
              <a:gd name="connsiteX18468" fmla="*/ 7343500 w 11737975"/>
              <a:gd name="connsiteY18468" fmla="*/ 5176500 h 6679095"/>
              <a:gd name="connsiteX18469" fmla="*/ 7338989 w 11737975"/>
              <a:gd name="connsiteY18469" fmla="*/ 5180298 h 6679095"/>
              <a:gd name="connsiteX18470" fmla="*/ 7330110 w 11737975"/>
              <a:gd name="connsiteY18470" fmla="*/ 5219948 h 6679095"/>
              <a:gd name="connsiteX18471" fmla="*/ 7340304 w 11737975"/>
              <a:gd name="connsiteY18471" fmla="*/ 5216821 h 6679095"/>
              <a:gd name="connsiteX18472" fmla="*/ 7344683 w 11737975"/>
              <a:gd name="connsiteY18472" fmla="*/ 5198555 h 6679095"/>
              <a:gd name="connsiteX18473" fmla="*/ 7351866 w 11737975"/>
              <a:gd name="connsiteY18473" fmla="*/ 5202500 h 6679095"/>
              <a:gd name="connsiteX18474" fmla="*/ 7361442 w 11737975"/>
              <a:gd name="connsiteY18474" fmla="*/ 5181080 h 6679095"/>
              <a:gd name="connsiteX18475" fmla="*/ 7358591 w 11737975"/>
              <a:gd name="connsiteY18475" fmla="*/ 5179152 h 6679095"/>
              <a:gd name="connsiteX18476" fmla="*/ 7358627 w 11737975"/>
              <a:gd name="connsiteY18476" fmla="*/ 5179122 h 6679095"/>
              <a:gd name="connsiteX18477" fmla="*/ 7353766 w 11737975"/>
              <a:gd name="connsiteY18477" fmla="*/ 5173847 h 6679095"/>
              <a:gd name="connsiteX18478" fmla="*/ 7354532 w 11737975"/>
              <a:gd name="connsiteY18478" fmla="*/ 5172013 h 6679095"/>
              <a:gd name="connsiteX18479" fmla="*/ 7374108 w 11737975"/>
              <a:gd name="connsiteY18479" fmla="*/ 5168844 h 6679095"/>
              <a:gd name="connsiteX18480" fmla="*/ 7372751 w 11737975"/>
              <a:gd name="connsiteY18480" fmla="*/ 5170854 h 6679095"/>
              <a:gd name="connsiteX18481" fmla="*/ 7371424 w 11737975"/>
              <a:gd name="connsiteY18481" fmla="*/ 5170312 h 6679095"/>
              <a:gd name="connsiteX18482" fmla="*/ 7359261 w 11737975"/>
              <a:gd name="connsiteY18482" fmla="*/ 5178600 h 6679095"/>
              <a:gd name="connsiteX18483" fmla="*/ 7371702 w 11737975"/>
              <a:gd name="connsiteY18483" fmla="*/ 5185386 h 6679095"/>
              <a:gd name="connsiteX18484" fmla="*/ 7372462 w 11737975"/>
              <a:gd name="connsiteY18484" fmla="*/ 5189671 h 6679095"/>
              <a:gd name="connsiteX18485" fmla="*/ 7374200 w 11737975"/>
              <a:gd name="connsiteY18485" fmla="*/ 5190983 h 6679095"/>
              <a:gd name="connsiteX18486" fmla="*/ 7372953 w 11737975"/>
              <a:gd name="connsiteY18486" fmla="*/ 5197784 h 6679095"/>
              <a:gd name="connsiteX18487" fmla="*/ 7394182 w 11737975"/>
              <a:gd name="connsiteY18487" fmla="*/ 5222668 h 6679095"/>
              <a:gd name="connsiteX18488" fmla="*/ 7390547 w 11737975"/>
              <a:gd name="connsiteY18488" fmla="*/ 5209297 h 6679095"/>
              <a:gd name="connsiteX18489" fmla="*/ 7397774 w 11737975"/>
              <a:gd name="connsiteY18489" fmla="*/ 5211850 h 6679095"/>
              <a:gd name="connsiteX18490" fmla="*/ 7404703 w 11737975"/>
              <a:gd name="connsiteY18490" fmla="*/ 5209059 h 6679095"/>
              <a:gd name="connsiteX18491" fmla="*/ 7403047 w 11737975"/>
              <a:gd name="connsiteY18491" fmla="*/ 5203048 h 6679095"/>
              <a:gd name="connsiteX18492" fmla="*/ 7395117 w 11737975"/>
              <a:gd name="connsiteY18492" fmla="*/ 5201708 h 6679095"/>
              <a:gd name="connsiteX18493" fmla="*/ 7390067 w 11737975"/>
              <a:gd name="connsiteY18493" fmla="*/ 5207530 h 6679095"/>
              <a:gd name="connsiteX18494" fmla="*/ 7389069 w 11737975"/>
              <a:gd name="connsiteY18494" fmla="*/ 5203858 h 6679095"/>
              <a:gd name="connsiteX18495" fmla="*/ 7386547 w 11737975"/>
              <a:gd name="connsiteY18495" fmla="*/ 5197950 h 6679095"/>
              <a:gd name="connsiteX18496" fmla="*/ 7398713 w 11737975"/>
              <a:gd name="connsiteY18496" fmla="*/ 5192666 h 6679095"/>
              <a:gd name="connsiteX18497" fmla="*/ 7397556 w 11737975"/>
              <a:gd name="connsiteY18497" fmla="*/ 5182123 h 6679095"/>
              <a:gd name="connsiteX18498" fmla="*/ 7399396 w 11737975"/>
              <a:gd name="connsiteY18498" fmla="*/ 5183207 h 6679095"/>
              <a:gd name="connsiteX18499" fmla="*/ 7426812 w 11737975"/>
              <a:gd name="connsiteY18499" fmla="*/ 5179954 h 6679095"/>
              <a:gd name="connsiteX18500" fmla="*/ 7439560 w 11737975"/>
              <a:gd name="connsiteY18500" fmla="*/ 5161221 h 6679095"/>
              <a:gd name="connsiteX18501" fmla="*/ 7441490 w 11737975"/>
              <a:gd name="connsiteY18501" fmla="*/ 5163845 h 6679095"/>
              <a:gd name="connsiteX18502" fmla="*/ 7442849 w 11737975"/>
              <a:gd name="connsiteY18502" fmla="*/ 5156386 h 6679095"/>
              <a:gd name="connsiteX18503" fmla="*/ 7443471 w 11737975"/>
              <a:gd name="connsiteY18503" fmla="*/ 5155473 h 6679095"/>
              <a:gd name="connsiteX18504" fmla="*/ 7447946 w 11737975"/>
              <a:gd name="connsiteY18504" fmla="*/ 5157580 h 6679095"/>
              <a:gd name="connsiteX18505" fmla="*/ 7449796 w 11737975"/>
              <a:gd name="connsiteY18505" fmla="*/ 5157369 h 6679095"/>
              <a:gd name="connsiteX18506" fmla="*/ 7453823 w 11737975"/>
              <a:gd name="connsiteY18506" fmla="*/ 5160015 h 6679095"/>
              <a:gd name="connsiteX18507" fmla="*/ 7453710 w 11737975"/>
              <a:gd name="connsiteY18507" fmla="*/ 5156926 h 6679095"/>
              <a:gd name="connsiteX18508" fmla="*/ 7459847 w 11737975"/>
              <a:gd name="connsiteY18508" fmla="*/ 5156232 h 6679095"/>
              <a:gd name="connsiteX18509" fmla="*/ 7483249 w 11737975"/>
              <a:gd name="connsiteY18509" fmla="*/ 5152636 h 6679095"/>
              <a:gd name="connsiteX18510" fmla="*/ 7496986 w 11737975"/>
              <a:gd name="connsiteY18510" fmla="*/ 5127254 h 6679095"/>
              <a:gd name="connsiteX18511" fmla="*/ 7497038 w 11737975"/>
              <a:gd name="connsiteY18511" fmla="*/ 5127755 h 6679095"/>
              <a:gd name="connsiteX18512" fmla="*/ 7505765 w 11737975"/>
              <a:gd name="connsiteY18512" fmla="*/ 5122608 h 6679095"/>
              <a:gd name="connsiteX18513" fmla="*/ 7502211 w 11737975"/>
              <a:gd name="connsiteY18513" fmla="*/ 5118682 h 6679095"/>
              <a:gd name="connsiteX18514" fmla="*/ 7506028 w 11737975"/>
              <a:gd name="connsiteY18514" fmla="*/ 5118253 h 6679095"/>
              <a:gd name="connsiteX18515" fmla="*/ 7508505 w 11737975"/>
              <a:gd name="connsiteY18515" fmla="*/ 5104758 h 6679095"/>
              <a:gd name="connsiteX18516" fmla="*/ 7503156 w 11737975"/>
              <a:gd name="connsiteY18516" fmla="*/ 5105358 h 6679095"/>
              <a:gd name="connsiteX18517" fmla="*/ 7500318 w 11737975"/>
              <a:gd name="connsiteY18517" fmla="*/ 5091512 h 6679095"/>
              <a:gd name="connsiteX18518" fmla="*/ 7498220 w 11737975"/>
              <a:gd name="connsiteY18518" fmla="*/ 5071305 h 6679095"/>
              <a:gd name="connsiteX18519" fmla="*/ 7482692 w 11737975"/>
              <a:gd name="connsiteY18519" fmla="*/ 5058946 h 6679095"/>
              <a:gd name="connsiteX18520" fmla="*/ 7480863 w 11737975"/>
              <a:gd name="connsiteY18520" fmla="*/ 5054325 h 6679095"/>
              <a:gd name="connsiteX18521" fmla="*/ 7482679 w 11737975"/>
              <a:gd name="connsiteY18521" fmla="*/ 5053483 h 6679095"/>
              <a:gd name="connsiteX18522" fmla="*/ 7483599 w 11737975"/>
              <a:gd name="connsiteY18522" fmla="*/ 5057495 h 6679095"/>
              <a:gd name="connsiteX18523" fmla="*/ 7501217 w 11737975"/>
              <a:gd name="connsiteY18523" fmla="*/ 5067864 h 6679095"/>
              <a:gd name="connsiteX18524" fmla="*/ 7498311 w 11737975"/>
              <a:gd name="connsiteY18524" fmla="*/ 5048223 h 6679095"/>
              <a:gd name="connsiteX18525" fmla="*/ 7489901 w 11737975"/>
              <a:gd name="connsiteY18525" fmla="*/ 5034803 h 6679095"/>
              <a:gd name="connsiteX18526" fmla="*/ 7489955 w 11737975"/>
              <a:gd name="connsiteY18526" fmla="*/ 5034575 h 6679095"/>
              <a:gd name="connsiteX18527" fmla="*/ 7486670 w 11737975"/>
              <a:gd name="connsiteY18527" fmla="*/ 5026315 h 6679095"/>
              <a:gd name="connsiteX18528" fmla="*/ 7484573 w 11737975"/>
              <a:gd name="connsiteY18528" fmla="*/ 5024898 h 6679095"/>
              <a:gd name="connsiteX18529" fmla="*/ 7488316 w 11737975"/>
              <a:gd name="connsiteY18529" fmla="*/ 5025003 h 6679095"/>
              <a:gd name="connsiteX18530" fmla="*/ 7490176 w 11737975"/>
              <a:gd name="connsiteY18530" fmla="*/ 5022247 h 6679095"/>
              <a:gd name="connsiteX18531" fmla="*/ 7496718 w 11737975"/>
              <a:gd name="connsiteY18531" fmla="*/ 5019940 h 6679095"/>
              <a:gd name="connsiteX18532" fmla="*/ 7506269 w 11737975"/>
              <a:gd name="connsiteY18532" fmla="*/ 5001749 h 6679095"/>
              <a:gd name="connsiteX18533" fmla="*/ 7490223 w 11737975"/>
              <a:gd name="connsiteY18533" fmla="*/ 4980705 h 6679095"/>
              <a:gd name="connsiteX18534" fmla="*/ 7483496 w 11737975"/>
              <a:gd name="connsiteY18534" fmla="*/ 4979204 h 6679095"/>
              <a:gd name="connsiteX18535" fmla="*/ 7484820 w 11737975"/>
              <a:gd name="connsiteY18535" fmla="*/ 4977559 h 6679095"/>
              <a:gd name="connsiteX18536" fmla="*/ 7514861 w 11737975"/>
              <a:gd name="connsiteY18536" fmla="*/ 4975108 h 6679095"/>
              <a:gd name="connsiteX18537" fmla="*/ 7515642 w 11737975"/>
              <a:gd name="connsiteY18537" fmla="*/ 4979575 h 6679095"/>
              <a:gd name="connsiteX18538" fmla="*/ 7515409 w 11737975"/>
              <a:gd name="connsiteY18538" fmla="*/ 4981405 h 6679095"/>
              <a:gd name="connsiteX18539" fmla="*/ 7546482 w 11737975"/>
              <a:gd name="connsiteY18539" fmla="*/ 4993850 h 6679095"/>
              <a:gd name="connsiteX18540" fmla="*/ 7540139 w 11737975"/>
              <a:gd name="connsiteY18540" fmla="*/ 4977816 h 6679095"/>
              <a:gd name="connsiteX18541" fmla="*/ 7538649 w 11737975"/>
              <a:gd name="connsiteY18541" fmla="*/ 4975531 h 6679095"/>
              <a:gd name="connsiteX18542" fmla="*/ 7543830 w 11737975"/>
              <a:gd name="connsiteY18542" fmla="*/ 4961897 h 6679095"/>
              <a:gd name="connsiteX18543" fmla="*/ 7543164 w 11737975"/>
              <a:gd name="connsiteY18543" fmla="*/ 4960927 h 6679095"/>
              <a:gd name="connsiteX18544" fmla="*/ 7547214 w 11737975"/>
              <a:gd name="connsiteY18544" fmla="*/ 4958697 h 6679095"/>
              <a:gd name="connsiteX18545" fmla="*/ 7552327 w 11737975"/>
              <a:gd name="connsiteY18545" fmla="*/ 4953345 h 6679095"/>
              <a:gd name="connsiteX18546" fmla="*/ 7555648 w 11737975"/>
              <a:gd name="connsiteY18546" fmla="*/ 4960920 h 6679095"/>
              <a:gd name="connsiteX18547" fmla="*/ 7555213 w 11737975"/>
              <a:gd name="connsiteY18547" fmla="*/ 4964680 h 6679095"/>
              <a:gd name="connsiteX18548" fmla="*/ 7554143 w 11737975"/>
              <a:gd name="connsiteY18548" fmla="*/ 4969491 h 6679095"/>
              <a:gd name="connsiteX18549" fmla="*/ 7546012 w 11737975"/>
              <a:gd name="connsiteY18549" fmla="*/ 4970122 h 6679095"/>
              <a:gd name="connsiteX18550" fmla="*/ 7546957 w 11737975"/>
              <a:gd name="connsiteY18550" fmla="*/ 4984029 h 6679095"/>
              <a:gd name="connsiteX18551" fmla="*/ 7550697 w 11737975"/>
              <a:gd name="connsiteY18551" fmla="*/ 4984993 h 6679095"/>
              <a:gd name="connsiteX18552" fmla="*/ 7548912 w 11737975"/>
              <a:gd name="connsiteY18552" fmla="*/ 4993019 h 6679095"/>
              <a:gd name="connsiteX18553" fmla="*/ 7556499 w 11737975"/>
              <a:gd name="connsiteY18553" fmla="*/ 5003358 h 6679095"/>
              <a:gd name="connsiteX18554" fmla="*/ 7554964 w 11737975"/>
              <a:gd name="connsiteY18554" fmla="*/ 5005327 h 6679095"/>
              <a:gd name="connsiteX18555" fmla="*/ 7559472 w 11737975"/>
              <a:gd name="connsiteY18555" fmla="*/ 5010358 h 6679095"/>
              <a:gd name="connsiteX18556" fmla="*/ 7561159 w 11737975"/>
              <a:gd name="connsiteY18556" fmla="*/ 5010194 h 6679095"/>
              <a:gd name="connsiteX18557" fmla="*/ 7565020 w 11737975"/>
              <a:gd name="connsiteY18557" fmla="*/ 5020014 h 6679095"/>
              <a:gd name="connsiteX18558" fmla="*/ 7565121 w 11737975"/>
              <a:gd name="connsiteY18558" fmla="*/ 5021688 h 6679095"/>
              <a:gd name="connsiteX18559" fmla="*/ 7557015 w 11737975"/>
              <a:gd name="connsiteY18559" fmla="*/ 5035442 h 6679095"/>
              <a:gd name="connsiteX18560" fmla="*/ 7553359 w 11737975"/>
              <a:gd name="connsiteY18560" fmla="*/ 5050583 h 6679095"/>
              <a:gd name="connsiteX18561" fmla="*/ 7550696 w 11737975"/>
              <a:gd name="connsiteY18561" fmla="*/ 5051607 h 6679095"/>
              <a:gd name="connsiteX18562" fmla="*/ 7546204 w 11737975"/>
              <a:gd name="connsiteY18562" fmla="*/ 5071385 h 6679095"/>
              <a:gd name="connsiteX18563" fmla="*/ 7547311 w 11737975"/>
              <a:gd name="connsiteY18563" fmla="*/ 5072724 h 6679095"/>
              <a:gd name="connsiteX18564" fmla="*/ 7547463 w 11737975"/>
              <a:gd name="connsiteY18564" fmla="*/ 5077422 h 6679095"/>
              <a:gd name="connsiteX18565" fmla="*/ 7550990 w 11737975"/>
              <a:gd name="connsiteY18565" fmla="*/ 5086545 h 6679095"/>
              <a:gd name="connsiteX18566" fmla="*/ 7557847 w 11737975"/>
              <a:gd name="connsiteY18566" fmla="*/ 5084936 h 6679095"/>
              <a:gd name="connsiteX18567" fmla="*/ 7562386 w 11737975"/>
              <a:gd name="connsiteY18567" fmla="*/ 5074048 h 6679095"/>
              <a:gd name="connsiteX18568" fmla="*/ 7562229 w 11737975"/>
              <a:gd name="connsiteY18568" fmla="*/ 5072438 h 6679095"/>
              <a:gd name="connsiteX18569" fmla="*/ 7562832 w 11737975"/>
              <a:gd name="connsiteY18569" fmla="*/ 5072156 h 6679095"/>
              <a:gd name="connsiteX18570" fmla="*/ 7563581 w 11737975"/>
              <a:gd name="connsiteY18570" fmla="*/ 5072349 h 6679095"/>
              <a:gd name="connsiteX18571" fmla="*/ 7582858 w 11737975"/>
              <a:gd name="connsiteY18571" fmla="*/ 5080014 h 6679095"/>
              <a:gd name="connsiteX18572" fmla="*/ 7577119 w 11737975"/>
              <a:gd name="connsiteY18572" fmla="*/ 5082028 h 6679095"/>
              <a:gd name="connsiteX18573" fmla="*/ 7578164 w 11737975"/>
              <a:gd name="connsiteY18573" fmla="*/ 5094472 h 6679095"/>
              <a:gd name="connsiteX18574" fmla="*/ 7588730 w 11737975"/>
              <a:gd name="connsiteY18574" fmla="*/ 5087053 h 6679095"/>
              <a:gd name="connsiteX18575" fmla="*/ 7585156 w 11737975"/>
              <a:gd name="connsiteY18575" fmla="*/ 5080550 h 6679095"/>
              <a:gd name="connsiteX18576" fmla="*/ 7595163 w 11737975"/>
              <a:gd name="connsiteY18576" fmla="*/ 5081798 h 6679095"/>
              <a:gd name="connsiteX18577" fmla="*/ 7607097 w 11737975"/>
              <a:gd name="connsiteY18577" fmla="*/ 5079518 h 6679095"/>
              <a:gd name="connsiteX18578" fmla="*/ 7609811 w 11737975"/>
              <a:gd name="connsiteY18578" fmla="*/ 5083326 h 6679095"/>
              <a:gd name="connsiteX18579" fmla="*/ 7620916 w 11737975"/>
              <a:gd name="connsiteY18579" fmla="*/ 5065368 h 6679095"/>
              <a:gd name="connsiteX18580" fmla="*/ 7616856 w 11737975"/>
              <a:gd name="connsiteY18580" fmla="*/ 5061478 h 6679095"/>
              <a:gd name="connsiteX18581" fmla="*/ 7617101 w 11737975"/>
              <a:gd name="connsiteY18581" fmla="*/ 5060948 h 6679095"/>
              <a:gd name="connsiteX18582" fmla="*/ 7628453 w 11737975"/>
              <a:gd name="connsiteY18582" fmla="*/ 5060608 h 6679095"/>
              <a:gd name="connsiteX18583" fmla="*/ 7628217 w 11737975"/>
              <a:gd name="connsiteY18583" fmla="*/ 5060911 h 6679095"/>
              <a:gd name="connsiteX18584" fmla="*/ 7627472 w 11737975"/>
              <a:gd name="connsiteY18584" fmla="*/ 5069640 h 6679095"/>
              <a:gd name="connsiteX18585" fmla="*/ 7636529 w 11737975"/>
              <a:gd name="connsiteY18585" fmla="*/ 5072962 h 6679095"/>
              <a:gd name="connsiteX18586" fmla="*/ 7638718 w 11737975"/>
              <a:gd name="connsiteY18586" fmla="*/ 5069399 h 6679095"/>
              <a:gd name="connsiteX18587" fmla="*/ 7642691 w 11737975"/>
              <a:gd name="connsiteY18587" fmla="*/ 5077045 h 6679095"/>
              <a:gd name="connsiteX18588" fmla="*/ 7649574 w 11737975"/>
              <a:gd name="connsiteY18588" fmla="*/ 5082339 h 6679095"/>
              <a:gd name="connsiteX18589" fmla="*/ 7633006 w 11737975"/>
              <a:gd name="connsiteY18589" fmla="*/ 5088061 h 6679095"/>
              <a:gd name="connsiteX18590" fmla="*/ 7634526 w 11737975"/>
              <a:gd name="connsiteY18590" fmla="*/ 5091973 h 6679095"/>
              <a:gd name="connsiteX18591" fmla="*/ 7633312 w 11737975"/>
              <a:gd name="connsiteY18591" fmla="*/ 5093223 h 6679095"/>
              <a:gd name="connsiteX18592" fmla="*/ 7622328 w 11737975"/>
              <a:gd name="connsiteY18592" fmla="*/ 5090187 h 6679095"/>
              <a:gd name="connsiteX18593" fmla="*/ 7613130 w 11737975"/>
              <a:gd name="connsiteY18593" fmla="*/ 5099837 h 6679095"/>
              <a:gd name="connsiteX18594" fmla="*/ 7615469 w 11737975"/>
              <a:gd name="connsiteY18594" fmla="*/ 5104951 h 6679095"/>
              <a:gd name="connsiteX18595" fmla="*/ 7610729 w 11737975"/>
              <a:gd name="connsiteY18595" fmla="*/ 5112352 h 6679095"/>
              <a:gd name="connsiteX18596" fmla="*/ 7641112 w 11737975"/>
              <a:gd name="connsiteY18596" fmla="*/ 5136152 h 6679095"/>
              <a:gd name="connsiteX18597" fmla="*/ 7643523 w 11737975"/>
              <a:gd name="connsiteY18597" fmla="*/ 5125565 h 6679095"/>
              <a:gd name="connsiteX18598" fmla="*/ 7640636 w 11737975"/>
              <a:gd name="connsiteY18598" fmla="*/ 5114824 h 6679095"/>
              <a:gd name="connsiteX18599" fmla="*/ 7642149 w 11737975"/>
              <a:gd name="connsiteY18599" fmla="*/ 5113757 h 6679095"/>
              <a:gd name="connsiteX18600" fmla="*/ 7645249 w 11737975"/>
              <a:gd name="connsiteY18600" fmla="*/ 5125409 h 6679095"/>
              <a:gd name="connsiteX18601" fmla="*/ 7651187 w 11737975"/>
              <a:gd name="connsiteY18601" fmla="*/ 5140569 h 6679095"/>
              <a:gd name="connsiteX18602" fmla="*/ 7650083 w 11737975"/>
              <a:gd name="connsiteY18602" fmla="*/ 5140624 h 6679095"/>
              <a:gd name="connsiteX18603" fmla="*/ 7652976 w 11737975"/>
              <a:gd name="connsiteY18603" fmla="*/ 5151255 h 6679095"/>
              <a:gd name="connsiteX18604" fmla="*/ 7655666 w 11737975"/>
              <a:gd name="connsiteY18604" fmla="*/ 5147987 h 6679095"/>
              <a:gd name="connsiteX18605" fmla="*/ 7666592 w 11737975"/>
              <a:gd name="connsiteY18605" fmla="*/ 5162197 h 6679095"/>
              <a:gd name="connsiteX18606" fmla="*/ 7701732 w 11737975"/>
              <a:gd name="connsiteY18606" fmla="*/ 5154279 h 6679095"/>
              <a:gd name="connsiteX18607" fmla="*/ 7717505 w 11737975"/>
              <a:gd name="connsiteY18607" fmla="*/ 5128047 h 6679095"/>
              <a:gd name="connsiteX18608" fmla="*/ 7717615 w 11737975"/>
              <a:gd name="connsiteY18608" fmla="*/ 5112103 h 6679095"/>
              <a:gd name="connsiteX18609" fmla="*/ 7721346 w 11737975"/>
              <a:gd name="connsiteY18609" fmla="*/ 5111562 h 6679095"/>
              <a:gd name="connsiteX18610" fmla="*/ 7704609 w 11737975"/>
              <a:gd name="connsiteY18610" fmla="*/ 5079316 h 6679095"/>
              <a:gd name="connsiteX18611" fmla="*/ 7696929 w 11737975"/>
              <a:gd name="connsiteY18611" fmla="*/ 5081997 h 6679095"/>
              <a:gd name="connsiteX18612" fmla="*/ 7693749 w 11737975"/>
              <a:gd name="connsiteY18612" fmla="*/ 5079092 h 6679095"/>
              <a:gd name="connsiteX18613" fmla="*/ 7664130 w 11737975"/>
              <a:gd name="connsiteY18613" fmla="*/ 5077312 h 6679095"/>
              <a:gd name="connsiteX18614" fmla="*/ 7660981 w 11737975"/>
              <a:gd name="connsiteY18614" fmla="*/ 5078399 h 6679095"/>
              <a:gd name="connsiteX18615" fmla="*/ 7660389 w 11737975"/>
              <a:gd name="connsiteY18615" fmla="*/ 5077115 h 6679095"/>
              <a:gd name="connsiteX18616" fmla="*/ 7667081 w 11737975"/>
              <a:gd name="connsiteY18616" fmla="*/ 5065476 h 6679095"/>
              <a:gd name="connsiteX18617" fmla="*/ 7666281 w 11737975"/>
              <a:gd name="connsiteY18617" fmla="*/ 5055360 h 6679095"/>
              <a:gd name="connsiteX18618" fmla="*/ 7670237 w 11737975"/>
              <a:gd name="connsiteY18618" fmla="*/ 5048277 h 6679095"/>
              <a:gd name="connsiteX18619" fmla="*/ 7668755 w 11737975"/>
              <a:gd name="connsiteY18619" fmla="*/ 5030475 h 6679095"/>
              <a:gd name="connsiteX18620" fmla="*/ 7662409 w 11737975"/>
              <a:gd name="connsiteY18620" fmla="*/ 5033201 h 6679095"/>
              <a:gd name="connsiteX18621" fmla="*/ 7666704 w 11737975"/>
              <a:gd name="connsiteY18621" fmla="*/ 5027593 h 6679095"/>
              <a:gd name="connsiteX18622" fmla="*/ 7667591 w 11737975"/>
              <a:gd name="connsiteY18622" fmla="*/ 5025552 h 6679095"/>
              <a:gd name="connsiteX18623" fmla="*/ 7670294 w 11737975"/>
              <a:gd name="connsiteY18623" fmla="*/ 5030020 h 6679095"/>
              <a:gd name="connsiteX18624" fmla="*/ 7685784 w 11737975"/>
              <a:gd name="connsiteY18624" fmla="*/ 5005783 h 6679095"/>
              <a:gd name="connsiteX18625" fmla="*/ 7685447 w 11737975"/>
              <a:gd name="connsiteY18625" fmla="*/ 5005799 h 6679095"/>
              <a:gd name="connsiteX18626" fmla="*/ 7687559 w 11737975"/>
              <a:gd name="connsiteY18626" fmla="*/ 4996593 h 6679095"/>
              <a:gd name="connsiteX18627" fmla="*/ 7685537 w 11737975"/>
              <a:gd name="connsiteY18627" fmla="*/ 4975689 h 6679095"/>
              <a:gd name="connsiteX18628" fmla="*/ 7683913 w 11737975"/>
              <a:gd name="connsiteY18628" fmla="*/ 4973636 h 6679095"/>
              <a:gd name="connsiteX18629" fmla="*/ 7676189 w 11737975"/>
              <a:gd name="connsiteY18629" fmla="*/ 4954656 h 6679095"/>
              <a:gd name="connsiteX18630" fmla="*/ 7671919 w 11737975"/>
              <a:gd name="connsiteY18630" fmla="*/ 4926615 h 6679095"/>
              <a:gd name="connsiteX18631" fmla="*/ 7641530 w 11737975"/>
              <a:gd name="connsiteY18631" fmla="*/ 4905919 h 6679095"/>
              <a:gd name="connsiteX18632" fmla="*/ 7639730 w 11737975"/>
              <a:gd name="connsiteY18632" fmla="*/ 4905539 h 6679095"/>
              <a:gd name="connsiteX18633" fmla="*/ 7639714 w 11737975"/>
              <a:gd name="connsiteY18633" fmla="*/ 4905511 h 6679095"/>
              <a:gd name="connsiteX18634" fmla="*/ 7639699 w 11737975"/>
              <a:gd name="connsiteY18634" fmla="*/ 4905532 h 6679095"/>
              <a:gd name="connsiteX18635" fmla="*/ 7638703 w 11737975"/>
              <a:gd name="connsiteY18635" fmla="*/ 4905321 h 6679095"/>
              <a:gd name="connsiteX18636" fmla="*/ 7638811 w 11737975"/>
              <a:gd name="connsiteY18636" fmla="*/ 4897336 h 6679095"/>
              <a:gd name="connsiteX18637" fmla="*/ 7623374 w 11737975"/>
              <a:gd name="connsiteY18637" fmla="*/ 4882480 h 6679095"/>
              <a:gd name="connsiteX18638" fmla="*/ 7613089 w 11737975"/>
              <a:gd name="connsiteY18638" fmla="*/ 4876165 h 6679095"/>
              <a:gd name="connsiteX18639" fmla="*/ 7613741 w 11737975"/>
              <a:gd name="connsiteY18639" fmla="*/ 4863987 h 6679095"/>
              <a:gd name="connsiteX18640" fmla="*/ 7608314 w 11737975"/>
              <a:gd name="connsiteY18640" fmla="*/ 4871084 h 6679095"/>
              <a:gd name="connsiteX18641" fmla="*/ 7601719 w 11737975"/>
              <a:gd name="connsiteY18641" fmla="*/ 4871536 h 6679095"/>
              <a:gd name="connsiteX18642" fmla="*/ 7600937 w 11737975"/>
              <a:gd name="connsiteY18642" fmla="*/ 4873326 h 6679095"/>
              <a:gd name="connsiteX18643" fmla="*/ 7579344 w 11737975"/>
              <a:gd name="connsiteY18643" fmla="*/ 4871509 h 6679095"/>
              <a:gd name="connsiteX18644" fmla="*/ 7568067 w 11737975"/>
              <a:gd name="connsiteY18644" fmla="*/ 4888231 h 6679095"/>
              <a:gd name="connsiteX18645" fmla="*/ 7564459 w 11737975"/>
              <a:gd name="connsiteY18645" fmla="*/ 4862127 h 6679095"/>
              <a:gd name="connsiteX18646" fmla="*/ 7557209 w 11737975"/>
              <a:gd name="connsiteY18646" fmla="*/ 4843567 h 6679095"/>
              <a:gd name="connsiteX18647" fmla="*/ 7564319 w 11737975"/>
              <a:gd name="connsiteY18647" fmla="*/ 4846182 h 6679095"/>
              <a:gd name="connsiteX18648" fmla="*/ 7569093 w 11737975"/>
              <a:gd name="connsiteY18648" fmla="*/ 4833125 h 6679095"/>
              <a:gd name="connsiteX18649" fmla="*/ 7581316 w 11737975"/>
              <a:gd name="connsiteY18649" fmla="*/ 4833183 h 6679095"/>
              <a:gd name="connsiteX18650" fmla="*/ 7584272 w 11737975"/>
              <a:gd name="connsiteY18650" fmla="*/ 4831752 h 6679095"/>
              <a:gd name="connsiteX18651" fmla="*/ 7585577 w 11737975"/>
              <a:gd name="connsiteY18651" fmla="*/ 4832183 h 6679095"/>
              <a:gd name="connsiteX18652" fmla="*/ 7586475 w 11737975"/>
              <a:gd name="connsiteY18652" fmla="*/ 4830688 h 6679095"/>
              <a:gd name="connsiteX18653" fmla="*/ 7591508 w 11737975"/>
              <a:gd name="connsiteY18653" fmla="*/ 4828254 h 6679095"/>
              <a:gd name="connsiteX18654" fmla="*/ 7590296 w 11737975"/>
              <a:gd name="connsiteY18654" fmla="*/ 4826330 h 6679095"/>
              <a:gd name="connsiteX18655" fmla="*/ 7588929 w 11737975"/>
              <a:gd name="connsiteY18655" fmla="*/ 4823099 h 6679095"/>
              <a:gd name="connsiteX18656" fmla="*/ 7598486 w 11737975"/>
              <a:gd name="connsiteY18656" fmla="*/ 4813693 h 6679095"/>
              <a:gd name="connsiteX18657" fmla="*/ 7604260 w 11737975"/>
              <a:gd name="connsiteY18657" fmla="*/ 4813431 h 6679095"/>
              <a:gd name="connsiteX18658" fmla="*/ 7599841 w 11737975"/>
              <a:gd name="connsiteY18658" fmla="*/ 4801223 h 6679095"/>
              <a:gd name="connsiteX18659" fmla="*/ 7595785 w 11737975"/>
              <a:gd name="connsiteY18659" fmla="*/ 4798688 h 6679095"/>
              <a:gd name="connsiteX18660" fmla="*/ 7597236 w 11737975"/>
              <a:gd name="connsiteY18660" fmla="*/ 4789551 h 6679095"/>
              <a:gd name="connsiteX18661" fmla="*/ 7588103 w 11737975"/>
              <a:gd name="connsiteY18661" fmla="*/ 4786081 h 6679095"/>
              <a:gd name="connsiteX18662" fmla="*/ 7580974 w 11737975"/>
              <a:gd name="connsiteY18662" fmla="*/ 4795229 h 6679095"/>
              <a:gd name="connsiteX18663" fmla="*/ 7570625 w 11737975"/>
              <a:gd name="connsiteY18663" fmla="*/ 4794836 h 6679095"/>
              <a:gd name="connsiteX18664" fmla="*/ 7583792 w 11737975"/>
              <a:gd name="connsiteY18664" fmla="*/ 4809407 h 6679095"/>
              <a:gd name="connsiteX18665" fmla="*/ 7592443 w 11737975"/>
              <a:gd name="connsiteY18665" fmla="*/ 4813100 h 6679095"/>
              <a:gd name="connsiteX18666" fmla="*/ 7583037 w 11737975"/>
              <a:gd name="connsiteY18666" fmla="*/ 4813187 h 6679095"/>
              <a:gd name="connsiteX18667" fmla="*/ 7582217 w 11737975"/>
              <a:gd name="connsiteY18667" fmla="*/ 4814146 h 6679095"/>
              <a:gd name="connsiteX18668" fmla="*/ 7575059 w 11737975"/>
              <a:gd name="connsiteY18668" fmla="*/ 4814723 h 6679095"/>
              <a:gd name="connsiteX18669" fmla="*/ 7572733 w 11737975"/>
              <a:gd name="connsiteY18669" fmla="*/ 4820053 h 6679095"/>
              <a:gd name="connsiteX18670" fmla="*/ 7571881 w 11737975"/>
              <a:gd name="connsiteY18670" fmla="*/ 4820070 h 6679095"/>
              <a:gd name="connsiteX18671" fmla="*/ 7566485 w 11737975"/>
              <a:gd name="connsiteY18671" fmla="*/ 4799133 h 6679095"/>
              <a:gd name="connsiteX18672" fmla="*/ 7554724 w 11737975"/>
              <a:gd name="connsiteY18672" fmla="*/ 4803209 h 6679095"/>
              <a:gd name="connsiteX18673" fmla="*/ 7554149 w 11737975"/>
              <a:gd name="connsiteY18673" fmla="*/ 4804296 h 6679095"/>
              <a:gd name="connsiteX18674" fmla="*/ 7551146 w 11737975"/>
              <a:gd name="connsiteY18674" fmla="*/ 4800442 h 6679095"/>
              <a:gd name="connsiteX18675" fmla="*/ 7539418 w 11737975"/>
              <a:gd name="connsiteY18675" fmla="*/ 4800728 h 6679095"/>
              <a:gd name="connsiteX18676" fmla="*/ 7531681 w 11737975"/>
              <a:gd name="connsiteY18676" fmla="*/ 4811509 h 6679095"/>
              <a:gd name="connsiteX18677" fmla="*/ 7544883 w 11737975"/>
              <a:gd name="connsiteY18677" fmla="*/ 4817603 h 6679095"/>
              <a:gd name="connsiteX18678" fmla="*/ 7549597 w 11737975"/>
              <a:gd name="connsiteY18678" fmla="*/ 4812897 h 6679095"/>
              <a:gd name="connsiteX18679" fmla="*/ 7545196 w 11737975"/>
              <a:gd name="connsiteY18679" fmla="*/ 4821210 h 6679095"/>
              <a:gd name="connsiteX18680" fmla="*/ 7545964 w 11737975"/>
              <a:gd name="connsiteY18680" fmla="*/ 4825915 h 6679095"/>
              <a:gd name="connsiteX18681" fmla="*/ 7536639 w 11737975"/>
              <a:gd name="connsiteY18681" fmla="*/ 4815246 h 6679095"/>
              <a:gd name="connsiteX18682" fmla="*/ 7531154 w 11737975"/>
              <a:gd name="connsiteY18682" fmla="*/ 4813119 h 6679095"/>
              <a:gd name="connsiteX18683" fmla="*/ 7523431 w 11737975"/>
              <a:gd name="connsiteY18683" fmla="*/ 4787017 h 6679095"/>
              <a:gd name="connsiteX18684" fmla="*/ 7482830 w 11737975"/>
              <a:gd name="connsiteY18684" fmla="*/ 4753313 h 6679095"/>
              <a:gd name="connsiteX18685" fmla="*/ 7460309 w 11737975"/>
              <a:gd name="connsiteY18685" fmla="*/ 4751421 h 6679095"/>
              <a:gd name="connsiteX18686" fmla="*/ 7456493 w 11737975"/>
              <a:gd name="connsiteY18686" fmla="*/ 4752433 h 6679095"/>
              <a:gd name="connsiteX18687" fmla="*/ 7443818 w 11737975"/>
              <a:gd name="connsiteY18687" fmla="*/ 4743155 h 6679095"/>
              <a:gd name="connsiteX18688" fmla="*/ 7443314 w 11737975"/>
              <a:gd name="connsiteY18688" fmla="*/ 4742718 h 6679095"/>
              <a:gd name="connsiteX18689" fmla="*/ 7445914 w 11737975"/>
              <a:gd name="connsiteY18689" fmla="*/ 4739182 h 6679095"/>
              <a:gd name="connsiteX18690" fmla="*/ 7445940 w 11737975"/>
              <a:gd name="connsiteY18690" fmla="*/ 4728746 h 6679095"/>
              <a:gd name="connsiteX18691" fmla="*/ 7445349 w 11737975"/>
              <a:gd name="connsiteY18691" fmla="*/ 4728281 h 6679095"/>
              <a:gd name="connsiteX18692" fmla="*/ 7447538 w 11737975"/>
              <a:gd name="connsiteY18692" fmla="*/ 4722570 h 6679095"/>
              <a:gd name="connsiteX18693" fmla="*/ 7445365 w 11737975"/>
              <a:gd name="connsiteY18693" fmla="*/ 4716641 h 6679095"/>
              <a:gd name="connsiteX18694" fmla="*/ 7454697 w 11737975"/>
              <a:gd name="connsiteY18694" fmla="*/ 4712660 h 6679095"/>
              <a:gd name="connsiteX18695" fmla="*/ 7465030 w 11737975"/>
              <a:gd name="connsiteY18695" fmla="*/ 4679216 h 6679095"/>
              <a:gd name="connsiteX18696" fmla="*/ 7465674 w 11737975"/>
              <a:gd name="connsiteY18696" fmla="*/ 4677134 h 6679095"/>
              <a:gd name="connsiteX18697" fmla="*/ 7470104 w 11737975"/>
              <a:gd name="connsiteY18697" fmla="*/ 4677717 h 6679095"/>
              <a:gd name="connsiteX18698" fmla="*/ 7471956 w 11737975"/>
              <a:gd name="connsiteY18698" fmla="*/ 4668337 h 6679095"/>
              <a:gd name="connsiteX18699" fmla="*/ 7472167 w 11737975"/>
              <a:gd name="connsiteY18699" fmla="*/ 4664059 h 6679095"/>
              <a:gd name="connsiteX18700" fmla="*/ 7473715 w 11737975"/>
              <a:gd name="connsiteY18700" fmla="*/ 4663201 h 6679095"/>
              <a:gd name="connsiteX18701" fmla="*/ 7474957 w 11737975"/>
              <a:gd name="connsiteY18701" fmla="*/ 4656059 h 6679095"/>
              <a:gd name="connsiteX18702" fmla="*/ 7473712 w 11737975"/>
              <a:gd name="connsiteY18702" fmla="*/ 4651117 h 6679095"/>
              <a:gd name="connsiteX18703" fmla="*/ 7475365 w 11737975"/>
              <a:gd name="connsiteY18703" fmla="*/ 4645769 h 6679095"/>
              <a:gd name="connsiteX18704" fmla="*/ 7467767 w 11737975"/>
              <a:gd name="connsiteY18704" fmla="*/ 4629161 h 6679095"/>
              <a:gd name="connsiteX18705" fmla="*/ 7474144 w 11737975"/>
              <a:gd name="connsiteY18705" fmla="*/ 4625812 h 6679095"/>
              <a:gd name="connsiteX18706" fmla="*/ 7477333 w 11737975"/>
              <a:gd name="connsiteY18706" fmla="*/ 4618731 h 6679095"/>
              <a:gd name="connsiteX18707" fmla="*/ 7477331 w 11737975"/>
              <a:gd name="connsiteY18707" fmla="*/ 4617853 h 6679095"/>
              <a:gd name="connsiteX18708" fmla="*/ 7479971 w 11737975"/>
              <a:gd name="connsiteY18708" fmla="*/ 4615374 h 6679095"/>
              <a:gd name="connsiteX18709" fmla="*/ 7477322 w 11737975"/>
              <a:gd name="connsiteY18709" fmla="*/ 4614894 h 6679095"/>
              <a:gd name="connsiteX18710" fmla="*/ 7477297 w 11737975"/>
              <a:gd name="connsiteY18710" fmla="*/ 4605984 h 6679095"/>
              <a:gd name="connsiteX18711" fmla="*/ 7466453 w 11737975"/>
              <a:gd name="connsiteY18711" fmla="*/ 4611119 h 6679095"/>
              <a:gd name="connsiteX18712" fmla="*/ 7462867 w 11737975"/>
              <a:gd name="connsiteY18712" fmla="*/ 4608011 h 6679095"/>
              <a:gd name="connsiteX18713" fmla="*/ 7461020 w 11737975"/>
              <a:gd name="connsiteY18713" fmla="*/ 4611985 h 6679095"/>
              <a:gd name="connsiteX18714" fmla="*/ 7460814 w 11737975"/>
              <a:gd name="connsiteY18714" fmla="*/ 4611977 h 6679095"/>
              <a:gd name="connsiteX18715" fmla="*/ 7454411 w 11737975"/>
              <a:gd name="connsiteY18715" fmla="*/ 4592229 h 6679095"/>
              <a:gd name="connsiteX18716" fmla="*/ 7428221 w 11737975"/>
              <a:gd name="connsiteY18716" fmla="*/ 4584177 h 6679095"/>
              <a:gd name="connsiteX18717" fmla="*/ 7424267 w 11737975"/>
              <a:gd name="connsiteY18717" fmla="*/ 4578872 h 6679095"/>
              <a:gd name="connsiteX18718" fmla="*/ 7445973 w 11737975"/>
              <a:gd name="connsiteY18718" fmla="*/ 4578017 h 6679095"/>
              <a:gd name="connsiteX18719" fmla="*/ 7449544 w 11737975"/>
              <a:gd name="connsiteY18719" fmla="*/ 4576341 h 6679095"/>
              <a:gd name="connsiteX18720" fmla="*/ 7458149 w 11737975"/>
              <a:gd name="connsiteY18720" fmla="*/ 4598520 h 6679095"/>
              <a:gd name="connsiteX18721" fmla="*/ 7480291 w 11737975"/>
              <a:gd name="connsiteY18721" fmla="*/ 4600366 h 6679095"/>
              <a:gd name="connsiteX18722" fmla="*/ 7471009 w 11737975"/>
              <a:gd name="connsiteY18722" fmla="*/ 4568676 h 6679095"/>
              <a:gd name="connsiteX18723" fmla="*/ 7470186 w 11737975"/>
              <a:gd name="connsiteY18723" fmla="*/ 4567586 h 6679095"/>
              <a:gd name="connsiteX18724" fmla="*/ 7490019 w 11737975"/>
              <a:gd name="connsiteY18724" fmla="*/ 4572303 h 6679095"/>
              <a:gd name="connsiteX18725" fmla="*/ 7489127 w 11737975"/>
              <a:gd name="connsiteY18725" fmla="*/ 4570116 h 6679095"/>
              <a:gd name="connsiteX18726" fmla="*/ 7490437 w 11737975"/>
              <a:gd name="connsiteY18726" fmla="*/ 4570926 h 6679095"/>
              <a:gd name="connsiteX18727" fmla="*/ 7493849 w 11737975"/>
              <a:gd name="connsiteY18727" fmla="*/ 4569930 h 6679095"/>
              <a:gd name="connsiteX18728" fmla="*/ 7495919 w 11737975"/>
              <a:gd name="connsiteY18728" fmla="*/ 4574328 h 6679095"/>
              <a:gd name="connsiteX18729" fmla="*/ 7491991 w 11737975"/>
              <a:gd name="connsiteY18729" fmla="*/ 4570671 h 6679095"/>
              <a:gd name="connsiteX18730" fmla="*/ 7488881 w 11737975"/>
              <a:gd name="connsiteY18730" fmla="*/ 4583050 h 6679095"/>
              <a:gd name="connsiteX18731" fmla="*/ 7498240 w 11737975"/>
              <a:gd name="connsiteY18731" fmla="*/ 4595951 h 6679095"/>
              <a:gd name="connsiteX18732" fmla="*/ 7493627 w 11737975"/>
              <a:gd name="connsiteY18732" fmla="*/ 4604848 h 6679095"/>
              <a:gd name="connsiteX18733" fmla="*/ 7508360 w 11737975"/>
              <a:gd name="connsiteY18733" fmla="*/ 4600954 h 6679095"/>
              <a:gd name="connsiteX18734" fmla="*/ 7512865 w 11737975"/>
              <a:gd name="connsiteY18734" fmla="*/ 4602603 h 6679095"/>
              <a:gd name="connsiteX18735" fmla="*/ 7513086 w 11737975"/>
              <a:gd name="connsiteY18735" fmla="*/ 4602832 h 6679095"/>
              <a:gd name="connsiteX18736" fmla="*/ 7506842 w 11737975"/>
              <a:gd name="connsiteY18736" fmla="*/ 4603107 h 6679095"/>
              <a:gd name="connsiteX18737" fmla="*/ 7503668 w 11737975"/>
              <a:gd name="connsiteY18737" fmla="*/ 4607174 h 6679095"/>
              <a:gd name="connsiteX18738" fmla="*/ 7511009 w 11737975"/>
              <a:gd name="connsiteY18738" fmla="*/ 4611640 h 6679095"/>
              <a:gd name="connsiteX18739" fmla="*/ 7509377 w 11737975"/>
              <a:gd name="connsiteY18739" fmla="*/ 4613159 h 6679095"/>
              <a:gd name="connsiteX18740" fmla="*/ 7502994 w 11737975"/>
              <a:gd name="connsiteY18740" fmla="*/ 4637080 h 6679095"/>
              <a:gd name="connsiteX18741" fmla="*/ 7498633 w 11737975"/>
              <a:gd name="connsiteY18741" fmla="*/ 4644911 h 6679095"/>
              <a:gd name="connsiteX18742" fmla="*/ 7494631 w 11737975"/>
              <a:gd name="connsiteY18742" fmla="*/ 4645119 h 6679095"/>
              <a:gd name="connsiteX18743" fmla="*/ 7490278 w 11737975"/>
              <a:gd name="connsiteY18743" fmla="*/ 4651590 h 6679095"/>
              <a:gd name="connsiteX18744" fmla="*/ 7482159 w 11737975"/>
              <a:gd name="connsiteY18744" fmla="*/ 4654661 h 6679095"/>
              <a:gd name="connsiteX18745" fmla="*/ 7487742 w 11737975"/>
              <a:gd name="connsiteY18745" fmla="*/ 4660377 h 6679095"/>
              <a:gd name="connsiteX18746" fmla="*/ 7488114 w 11737975"/>
              <a:gd name="connsiteY18746" fmla="*/ 4663162 h 6679095"/>
              <a:gd name="connsiteX18747" fmla="*/ 7484158 w 11737975"/>
              <a:gd name="connsiteY18747" fmla="*/ 4664367 h 6679095"/>
              <a:gd name="connsiteX18748" fmla="*/ 7479406 w 11737975"/>
              <a:gd name="connsiteY18748" fmla="*/ 4670384 h 6679095"/>
              <a:gd name="connsiteX18749" fmla="*/ 7507247 w 11737975"/>
              <a:gd name="connsiteY18749" fmla="*/ 4671296 h 6679095"/>
              <a:gd name="connsiteX18750" fmla="*/ 7507326 w 11737975"/>
              <a:gd name="connsiteY18750" fmla="*/ 4669657 h 6679095"/>
              <a:gd name="connsiteX18751" fmla="*/ 7507352 w 11737975"/>
              <a:gd name="connsiteY18751" fmla="*/ 4669665 h 6679095"/>
              <a:gd name="connsiteX18752" fmla="*/ 7517175 w 11737975"/>
              <a:gd name="connsiteY18752" fmla="*/ 4669707 h 6679095"/>
              <a:gd name="connsiteX18753" fmla="*/ 7522053 w 11737975"/>
              <a:gd name="connsiteY18753" fmla="*/ 4666518 h 6679095"/>
              <a:gd name="connsiteX18754" fmla="*/ 7525727 w 11737975"/>
              <a:gd name="connsiteY18754" fmla="*/ 4674124 h 6679095"/>
              <a:gd name="connsiteX18755" fmla="*/ 7531439 w 11737975"/>
              <a:gd name="connsiteY18755" fmla="*/ 4666266 h 6679095"/>
              <a:gd name="connsiteX18756" fmla="*/ 7536218 w 11737975"/>
              <a:gd name="connsiteY18756" fmla="*/ 4668230 h 6679095"/>
              <a:gd name="connsiteX18757" fmla="*/ 7539537 w 11737975"/>
              <a:gd name="connsiteY18757" fmla="*/ 4666071 h 6679095"/>
              <a:gd name="connsiteX18758" fmla="*/ 7537354 w 11737975"/>
              <a:gd name="connsiteY18758" fmla="*/ 4674849 h 6679095"/>
              <a:gd name="connsiteX18759" fmla="*/ 7529204 w 11737975"/>
              <a:gd name="connsiteY18759" fmla="*/ 4687512 h 6679095"/>
              <a:gd name="connsiteX18760" fmla="*/ 7531910 w 11737975"/>
              <a:gd name="connsiteY18760" fmla="*/ 4695515 h 6679095"/>
              <a:gd name="connsiteX18761" fmla="*/ 7531568 w 11737975"/>
              <a:gd name="connsiteY18761" fmla="*/ 4696603 h 6679095"/>
              <a:gd name="connsiteX18762" fmla="*/ 7524931 w 11737975"/>
              <a:gd name="connsiteY18762" fmla="*/ 4700978 h 6679095"/>
              <a:gd name="connsiteX18763" fmla="*/ 7526932 w 11737975"/>
              <a:gd name="connsiteY18763" fmla="*/ 4699515 h 6679095"/>
              <a:gd name="connsiteX18764" fmla="*/ 7520959 w 11737975"/>
              <a:gd name="connsiteY18764" fmla="*/ 4684942 h 6679095"/>
              <a:gd name="connsiteX18765" fmla="*/ 7512053 w 11737975"/>
              <a:gd name="connsiteY18765" fmla="*/ 4687431 h 6679095"/>
              <a:gd name="connsiteX18766" fmla="*/ 7514928 w 11737975"/>
              <a:gd name="connsiteY18766" fmla="*/ 4704347 h 6679095"/>
              <a:gd name="connsiteX18767" fmla="*/ 7521617 w 11737975"/>
              <a:gd name="connsiteY18767" fmla="*/ 4703400 h 6679095"/>
              <a:gd name="connsiteX18768" fmla="*/ 7522861 w 11737975"/>
              <a:gd name="connsiteY18768" fmla="*/ 4702490 h 6679095"/>
              <a:gd name="connsiteX18769" fmla="*/ 7524953 w 11737975"/>
              <a:gd name="connsiteY18769" fmla="*/ 4709056 h 6679095"/>
              <a:gd name="connsiteX18770" fmla="*/ 7521437 w 11737975"/>
              <a:gd name="connsiteY18770" fmla="*/ 4709582 h 6679095"/>
              <a:gd name="connsiteX18771" fmla="*/ 7513077 w 11737975"/>
              <a:gd name="connsiteY18771" fmla="*/ 4716454 h 6679095"/>
              <a:gd name="connsiteX18772" fmla="*/ 7534127 w 11737975"/>
              <a:gd name="connsiteY18772" fmla="*/ 4754096 h 6679095"/>
              <a:gd name="connsiteX18773" fmla="*/ 7537790 w 11737975"/>
              <a:gd name="connsiteY18773" fmla="*/ 4714869 h 6679095"/>
              <a:gd name="connsiteX18774" fmla="*/ 7532249 w 11737975"/>
              <a:gd name="connsiteY18774" fmla="*/ 4710846 h 6679095"/>
              <a:gd name="connsiteX18775" fmla="*/ 7536073 w 11737975"/>
              <a:gd name="connsiteY18775" fmla="*/ 4707827 h 6679095"/>
              <a:gd name="connsiteX18776" fmla="*/ 7539178 w 11737975"/>
              <a:gd name="connsiteY18776" fmla="*/ 4717007 h 6679095"/>
              <a:gd name="connsiteX18777" fmla="*/ 7549518 w 11737975"/>
              <a:gd name="connsiteY18777" fmla="*/ 4742843 h 6679095"/>
              <a:gd name="connsiteX18778" fmla="*/ 7560556 w 11737975"/>
              <a:gd name="connsiteY18778" fmla="*/ 4754017 h 6679095"/>
              <a:gd name="connsiteX18779" fmla="*/ 7548847 w 11737975"/>
              <a:gd name="connsiteY18779" fmla="*/ 4768817 h 6679095"/>
              <a:gd name="connsiteX18780" fmla="*/ 7567441 w 11737975"/>
              <a:gd name="connsiteY18780" fmla="*/ 4765934 h 6679095"/>
              <a:gd name="connsiteX18781" fmla="*/ 7572940 w 11737975"/>
              <a:gd name="connsiteY18781" fmla="*/ 4760600 h 6679095"/>
              <a:gd name="connsiteX18782" fmla="*/ 7579615 w 11737975"/>
              <a:gd name="connsiteY18782" fmla="*/ 4763399 h 6679095"/>
              <a:gd name="connsiteX18783" fmla="*/ 7606100 w 11737975"/>
              <a:gd name="connsiteY18783" fmla="*/ 4762184 h 6679095"/>
              <a:gd name="connsiteX18784" fmla="*/ 7610449 w 11737975"/>
              <a:gd name="connsiteY18784" fmla="*/ 4760288 h 6679095"/>
              <a:gd name="connsiteX18785" fmla="*/ 7631711 w 11737975"/>
              <a:gd name="connsiteY18785" fmla="*/ 4762323 h 6679095"/>
              <a:gd name="connsiteX18786" fmla="*/ 7631031 w 11737975"/>
              <a:gd name="connsiteY18786" fmla="*/ 4770700 h 6679095"/>
              <a:gd name="connsiteX18787" fmla="*/ 7650224 w 11737975"/>
              <a:gd name="connsiteY18787" fmla="*/ 4789179 h 6679095"/>
              <a:gd name="connsiteX18788" fmla="*/ 7652477 w 11737975"/>
              <a:gd name="connsiteY18788" fmla="*/ 4787124 h 6679095"/>
              <a:gd name="connsiteX18789" fmla="*/ 7653581 w 11737975"/>
              <a:gd name="connsiteY18789" fmla="*/ 4814385 h 6679095"/>
              <a:gd name="connsiteX18790" fmla="*/ 7667835 w 11737975"/>
              <a:gd name="connsiteY18790" fmla="*/ 4837876 h 6679095"/>
              <a:gd name="connsiteX18791" fmla="*/ 7670922 w 11737975"/>
              <a:gd name="connsiteY18791" fmla="*/ 4839571 h 6679095"/>
              <a:gd name="connsiteX18792" fmla="*/ 7671294 w 11737975"/>
              <a:gd name="connsiteY18792" fmla="*/ 4840631 h 6679095"/>
              <a:gd name="connsiteX18793" fmla="*/ 7672684 w 11737975"/>
              <a:gd name="connsiteY18793" fmla="*/ 4840540 h 6679095"/>
              <a:gd name="connsiteX18794" fmla="*/ 7673913 w 11737975"/>
              <a:gd name="connsiteY18794" fmla="*/ 4841215 h 6679095"/>
              <a:gd name="connsiteX18795" fmla="*/ 7673800 w 11737975"/>
              <a:gd name="connsiteY18795" fmla="*/ 4841584 h 6679095"/>
              <a:gd name="connsiteX18796" fmla="*/ 7673969 w 11737975"/>
              <a:gd name="connsiteY18796" fmla="*/ 4854002 h 6679095"/>
              <a:gd name="connsiteX18797" fmla="*/ 7674354 w 11737975"/>
              <a:gd name="connsiteY18797" fmla="*/ 4856768 h 6679095"/>
              <a:gd name="connsiteX18798" fmla="*/ 7674020 w 11737975"/>
              <a:gd name="connsiteY18798" fmla="*/ 4857970 h 6679095"/>
              <a:gd name="connsiteX18799" fmla="*/ 7673387 w 11737975"/>
              <a:gd name="connsiteY18799" fmla="*/ 4857940 h 6679095"/>
              <a:gd name="connsiteX18800" fmla="*/ 7672055 w 11737975"/>
              <a:gd name="connsiteY18800" fmla="*/ 4862400 h 6679095"/>
              <a:gd name="connsiteX18801" fmla="*/ 7659453 w 11737975"/>
              <a:gd name="connsiteY18801" fmla="*/ 4862278 h 6679095"/>
              <a:gd name="connsiteX18802" fmla="*/ 7669782 w 11737975"/>
              <a:gd name="connsiteY18802" fmla="*/ 4870007 h 6679095"/>
              <a:gd name="connsiteX18803" fmla="*/ 7668531 w 11737975"/>
              <a:gd name="connsiteY18803" fmla="*/ 4874195 h 6679095"/>
              <a:gd name="connsiteX18804" fmla="*/ 7672366 w 11737975"/>
              <a:gd name="connsiteY18804" fmla="*/ 4892180 h 6679095"/>
              <a:gd name="connsiteX18805" fmla="*/ 7680703 w 11737975"/>
              <a:gd name="connsiteY18805" fmla="*/ 4891905 h 6679095"/>
              <a:gd name="connsiteX18806" fmla="*/ 7685678 w 11737975"/>
              <a:gd name="connsiteY18806" fmla="*/ 4885411 h 6679095"/>
              <a:gd name="connsiteX18807" fmla="*/ 7697781 w 11737975"/>
              <a:gd name="connsiteY18807" fmla="*/ 4882889 h 6679095"/>
              <a:gd name="connsiteX18808" fmla="*/ 7699692 w 11737975"/>
              <a:gd name="connsiteY18808" fmla="*/ 4885963 h 6679095"/>
              <a:gd name="connsiteX18809" fmla="*/ 7700985 w 11737975"/>
              <a:gd name="connsiteY18809" fmla="*/ 4882221 h 6679095"/>
              <a:gd name="connsiteX18810" fmla="*/ 7705372 w 11737975"/>
              <a:gd name="connsiteY18810" fmla="*/ 4881308 h 6679095"/>
              <a:gd name="connsiteX18811" fmla="*/ 7704222 w 11737975"/>
              <a:gd name="connsiteY18811" fmla="*/ 4873742 h 6679095"/>
              <a:gd name="connsiteX18812" fmla="*/ 7705499 w 11737975"/>
              <a:gd name="connsiteY18812" fmla="*/ 4873059 h 6679095"/>
              <a:gd name="connsiteX18813" fmla="*/ 7704016 w 11737975"/>
              <a:gd name="connsiteY18813" fmla="*/ 4872381 h 6679095"/>
              <a:gd name="connsiteX18814" fmla="*/ 7702532 w 11737975"/>
              <a:gd name="connsiteY18814" fmla="*/ 4862621 h 6679095"/>
              <a:gd name="connsiteX18815" fmla="*/ 7693477 w 11737975"/>
              <a:gd name="connsiteY18815" fmla="*/ 4852393 h 6679095"/>
              <a:gd name="connsiteX18816" fmla="*/ 7685637 w 11737975"/>
              <a:gd name="connsiteY18816" fmla="*/ 4852511 h 6679095"/>
              <a:gd name="connsiteX18817" fmla="*/ 7684138 w 11737975"/>
              <a:gd name="connsiteY18817" fmla="*/ 4845131 h 6679095"/>
              <a:gd name="connsiteX18818" fmla="*/ 7696651 w 11737975"/>
              <a:gd name="connsiteY18818" fmla="*/ 4845082 h 6679095"/>
              <a:gd name="connsiteX18819" fmla="*/ 7699721 w 11737975"/>
              <a:gd name="connsiteY18819" fmla="*/ 4849023 h 6679095"/>
              <a:gd name="connsiteX18820" fmla="*/ 7712742 w 11737975"/>
              <a:gd name="connsiteY18820" fmla="*/ 4853246 h 6679095"/>
              <a:gd name="connsiteX18821" fmla="*/ 7712903 w 11737975"/>
              <a:gd name="connsiteY18821" fmla="*/ 4847790 h 6679095"/>
              <a:gd name="connsiteX18822" fmla="*/ 7723531 w 11737975"/>
              <a:gd name="connsiteY18822" fmla="*/ 4855659 h 6679095"/>
              <a:gd name="connsiteX18823" fmla="*/ 7746646 w 11737975"/>
              <a:gd name="connsiteY18823" fmla="*/ 4859343 h 6679095"/>
              <a:gd name="connsiteX18824" fmla="*/ 7719519 w 11737975"/>
              <a:gd name="connsiteY18824" fmla="*/ 4822817 h 6679095"/>
              <a:gd name="connsiteX18825" fmla="*/ 7711429 w 11737975"/>
              <a:gd name="connsiteY18825" fmla="*/ 4823552 h 6679095"/>
              <a:gd name="connsiteX18826" fmla="*/ 7711013 w 11737975"/>
              <a:gd name="connsiteY18826" fmla="*/ 4820869 h 6679095"/>
              <a:gd name="connsiteX18827" fmla="*/ 7697253 w 11737975"/>
              <a:gd name="connsiteY18827" fmla="*/ 4813210 h 6679095"/>
              <a:gd name="connsiteX18828" fmla="*/ 7696138 w 11737975"/>
              <a:gd name="connsiteY18828" fmla="*/ 4815082 h 6679095"/>
              <a:gd name="connsiteX18829" fmla="*/ 7690507 w 11737975"/>
              <a:gd name="connsiteY18829" fmla="*/ 4800535 h 6679095"/>
              <a:gd name="connsiteX18830" fmla="*/ 7685111 w 11737975"/>
              <a:gd name="connsiteY18830" fmla="*/ 4795117 h 6679095"/>
              <a:gd name="connsiteX18831" fmla="*/ 7694380 w 11737975"/>
              <a:gd name="connsiteY18831" fmla="*/ 4779488 h 6679095"/>
              <a:gd name="connsiteX18832" fmla="*/ 7695028 w 11737975"/>
              <a:gd name="connsiteY18832" fmla="*/ 4775025 h 6679095"/>
              <a:gd name="connsiteX18833" fmla="*/ 7697475 w 11737975"/>
              <a:gd name="connsiteY18833" fmla="*/ 4772685 h 6679095"/>
              <a:gd name="connsiteX18834" fmla="*/ 7701489 w 11737975"/>
              <a:gd name="connsiteY18834" fmla="*/ 4772366 h 6679095"/>
              <a:gd name="connsiteX18835" fmla="*/ 7701957 w 11737975"/>
              <a:gd name="connsiteY18835" fmla="*/ 4777206 h 6679095"/>
              <a:gd name="connsiteX18836" fmla="*/ 7713476 w 11737975"/>
              <a:gd name="connsiteY18836" fmla="*/ 4763794 h 6679095"/>
              <a:gd name="connsiteX18837" fmla="*/ 7706639 w 11737975"/>
              <a:gd name="connsiteY18837" fmla="*/ 4761567 h 6679095"/>
              <a:gd name="connsiteX18838" fmla="*/ 7700686 w 11737975"/>
              <a:gd name="connsiteY18838" fmla="*/ 4764081 h 6679095"/>
              <a:gd name="connsiteX18839" fmla="*/ 7700901 w 11737975"/>
              <a:gd name="connsiteY18839" fmla="*/ 4766297 h 6679095"/>
              <a:gd name="connsiteX18840" fmla="*/ 7698762 w 11737975"/>
              <a:gd name="connsiteY18840" fmla="*/ 4764410 h 6679095"/>
              <a:gd name="connsiteX18841" fmla="*/ 7694111 w 11737975"/>
              <a:gd name="connsiteY18841" fmla="*/ 4765775 h 6679095"/>
              <a:gd name="connsiteX18842" fmla="*/ 7692637 w 11737975"/>
              <a:gd name="connsiteY18842" fmla="*/ 4761757 h 6679095"/>
              <a:gd name="connsiteX18843" fmla="*/ 7687941 w 11737975"/>
              <a:gd name="connsiteY18843" fmla="*/ 4769032 h 6679095"/>
              <a:gd name="connsiteX18844" fmla="*/ 7686738 w 11737975"/>
              <a:gd name="connsiteY18844" fmla="*/ 4771625 h 6679095"/>
              <a:gd name="connsiteX18845" fmla="*/ 7679307 w 11737975"/>
              <a:gd name="connsiteY18845" fmla="*/ 4781824 h 6679095"/>
              <a:gd name="connsiteX18846" fmla="*/ 7678267 w 11737975"/>
              <a:gd name="connsiteY18846" fmla="*/ 4788244 h 6679095"/>
              <a:gd name="connsiteX18847" fmla="*/ 7675052 w 11737975"/>
              <a:gd name="connsiteY18847" fmla="*/ 4785015 h 6679095"/>
              <a:gd name="connsiteX18848" fmla="*/ 7658123 w 11737975"/>
              <a:gd name="connsiteY18848" fmla="*/ 4781498 h 6679095"/>
              <a:gd name="connsiteX18849" fmla="*/ 7657996 w 11737975"/>
              <a:gd name="connsiteY18849" fmla="*/ 4759683 h 6679095"/>
              <a:gd name="connsiteX18850" fmla="*/ 7652145 w 11737975"/>
              <a:gd name="connsiteY18850" fmla="*/ 4752820 h 6679095"/>
              <a:gd name="connsiteX18851" fmla="*/ 7661954 w 11737975"/>
              <a:gd name="connsiteY18851" fmla="*/ 4744342 h 6679095"/>
              <a:gd name="connsiteX18852" fmla="*/ 7643563 w 11737975"/>
              <a:gd name="connsiteY18852" fmla="*/ 4742752 h 6679095"/>
              <a:gd name="connsiteX18853" fmla="*/ 7643334 w 11737975"/>
              <a:gd name="connsiteY18853" fmla="*/ 4742484 h 6679095"/>
              <a:gd name="connsiteX18854" fmla="*/ 7651533 w 11737975"/>
              <a:gd name="connsiteY18854" fmla="*/ 4736453 h 6679095"/>
              <a:gd name="connsiteX18855" fmla="*/ 7656738 w 11737975"/>
              <a:gd name="connsiteY18855" fmla="*/ 4714441 h 6679095"/>
              <a:gd name="connsiteX18856" fmla="*/ 7659439 w 11737975"/>
              <a:gd name="connsiteY18856" fmla="*/ 4709151 h 6679095"/>
              <a:gd name="connsiteX18857" fmla="*/ 7660616 w 11737975"/>
              <a:gd name="connsiteY18857" fmla="*/ 4709900 h 6679095"/>
              <a:gd name="connsiteX18858" fmla="*/ 7661463 w 11737975"/>
              <a:gd name="connsiteY18858" fmla="*/ 4705190 h 6679095"/>
              <a:gd name="connsiteX18859" fmla="*/ 7669165 w 11737975"/>
              <a:gd name="connsiteY18859" fmla="*/ 4690112 h 6679095"/>
              <a:gd name="connsiteX18860" fmla="*/ 7667416 w 11737975"/>
              <a:gd name="connsiteY18860" fmla="*/ 4668936 h 6679095"/>
              <a:gd name="connsiteX18861" fmla="*/ 7664154 w 11737975"/>
              <a:gd name="connsiteY18861" fmla="*/ 4662548 h 6679095"/>
              <a:gd name="connsiteX18862" fmla="*/ 7665552 w 11737975"/>
              <a:gd name="connsiteY18862" fmla="*/ 4656834 h 6679095"/>
              <a:gd name="connsiteX18863" fmla="*/ 7664509 w 11737975"/>
              <a:gd name="connsiteY18863" fmla="*/ 4653000 h 6679095"/>
              <a:gd name="connsiteX18864" fmla="*/ 7665052 w 11737975"/>
              <a:gd name="connsiteY18864" fmla="*/ 4652417 h 6679095"/>
              <a:gd name="connsiteX18865" fmla="*/ 7682402 w 11737975"/>
              <a:gd name="connsiteY18865" fmla="*/ 4649593 h 6679095"/>
              <a:gd name="connsiteX18866" fmla="*/ 7671048 w 11737975"/>
              <a:gd name="connsiteY18866" fmla="*/ 4639446 h 6679095"/>
              <a:gd name="connsiteX18867" fmla="*/ 7671179 w 11737975"/>
              <a:gd name="connsiteY18867" fmla="*/ 4638958 h 6679095"/>
              <a:gd name="connsiteX18868" fmla="*/ 7671732 w 11737975"/>
              <a:gd name="connsiteY18868" fmla="*/ 4614437 h 6679095"/>
              <a:gd name="connsiteX18869" fmla="*/ 7661405 w 11737975"/>
              <a:gd name="connsiteY18869" fmla="*/ 4619809 h 6679095"/>
              <a:gd name="connsiteX18870" fmla="*/ 7658227 w 11737975"/>
              <a:gd name="connsiteY18870" fmla="*/ 4636564 h 6679095"/>
              <a:gd name="connsiteX18871" fmla="*/ 7649896 w 11737975"/>
              <a:gd name="connsiteY18871" fmla="*/ 4638213 h 6679095"/>
              <a:gd name="connsiteX18872" fmla="*/ 7646494 w 11737975"/>
              <a:gd name="connsiteY18872" fmla="*/ 4633057 h 6679095"/>
              <a:gd name="connsiteX18873" fmla="*/ 7638462 w 11737975"/>
              <a:gd name="connsiteY18873" fmla="*/ 4614849 h 6679095"/>
              <a:gd name="connsiteX18874" fmla="*/ 7624413 w 11737975"/>
              <a:gd name="connsiteY18874" fmla="*/ 4612455 h 6679095"/>
              <a:gd name="connsiteX18875" fmla="*/ 7619325 w 11737975"/>
              <a:gd name="connsiteY18875" fmla="*/ 4608149 h 6679095"/>
              <a:gd name="connsiteX18876" fmla="*/ 7609698 w 11737975"/>
              <a:gd name="connsiteY18876" fmla="*/ 4597173 h 6679095"/>
              <a:gd name="connsiteX18877" fmla="*/ 7610580 w 11737975"/>
              <a:gd name="connsiteY18877" fmla="*/ 4595508 h 6679095"/>
              <a:gd name="connsiteX18878" fmla="*/ 7612203 w 11737975"/>
              <a:gd name="connsiteY18878" fmla="*/ 4595638 h 6679095"/>
              <a:gd name="connsiteX18879" fmla="*/ 7622257 w 11737975"/>
              <a:gd name="connsiteY18879" fmla="*/ 4588745 h 6679095"/>
              <a:gd name="connsiteX18880" fmla="*/ 7635548 w 11737975"/>
              <a:gd name="connsiteY18880" fmla="*/ 4573454 h 6679095"/>
              <a:gd name="connsiteX18881" fmla="*/ 7637384 w 11737975"/>
              <a:gd name="connsiteY18881" fmla="*/ 4579927 h 6679095"/>
              <a:gd name="connsiteX18882" fmla="*/ 7670533 w 11737975"/>
              <a:gd name="connsiteY18882" fmla="*/ 4609919 h 6679095"/>
              <a:gd name="connsiteX18883" fmla="*/ 7697260 w 11737975"/>
              <a:gd name="connsiteY18883" fmla="*/ 4601776 h 6679095"/>
              <a:gd name="connsiteX18884" fmla="*/ 7711101 w 11737975"/>
              <a:gd name="connsiteY18884" fmla="*/ 4589864 h 6679095"/>
              <a:gd name="connsiteX18885" fmla="*/ 7710271 w 11737975"/>
              <a:gd name="connsiteY18885" fmla="*/ 4594386 h 6679095"/>
              <a:gd name="connsiteX18886" fmla="*/ 7719667 w 11737975"/>
              <a:gd name="connsiteY18886" fmla="*/ 4587925 h 6679095"/>
              <a:gd name="connsiteX18887" fmla="*/ 7723132 w 11737975"/>
              <a:gd name="connsiteY18887" fmla="*/ 4581273 h 6679095"/>
              <a:gd name="connsiteX18888" fmla="*/ 7723652 w 11737975"/>
              <a:gd name="connsiteY18888" fmla="*/ 4582525 h 6679095"/>
              <a:gd name="connsiteX18889" fmla="*/ 7729209 w 11737975"/>
              <a:gd name="connsiteY18889" fmla="*/ 4584863 h 6679095"/>
              <a:gd name="connsiteX18890" fmla="*/ 7730601 w 11737975"/>
              <a:gd name="connsiteY18890" fmla="*/ 4583444 h 6679095"/>
              <a:gd name="connsiteX18891" fmla="*/ 7734881 w 11737975"/>
              <a:gd name="connsiteY18891" fmla="*/ 4589360 h 6679095"/>
              <a:gd name="connsiteX18892" fmla="*/ 7740426 w 11737975"/>
              <a:gd name="connsiteY18892" fmla="*/ 4592211 h 6679095"/>
              <a:gd name="connsiteX18893" fmla="*/ 7730206 w 11737975"/>
              <a:gd name="connsiteY18893" fmla="*/ 4612537 h 6679095"/>
              <a:gd name="connsiteX18894" fmla="*/ 7749874 w 11737975"/>
              <a:gd name="connsiteY18894" fmla="*/ 4601825 h 6679095"/>
              <a:gd name="connsiteX18895" fmla="*/ 7771883 w 11737975"/>
              <a:gd name="connsiteY18895" fmla="*/ 4576889 h 6679095"/>
              <a:gd name="connsiteX18896" fmla="*/ 7781538 w 11737975"/>
              <a:gd name="connsiteY18896" fmla="*/ 4558474 h 6679095"/>
              <a:gd name="connsiteX18897" fmla="*/ 7783792 w 11737975"/>
              <a:gd name="connsiteY18897" fmla="*/ 4564520 h 6679095"/>
              <a:gd name="connsiteX18898" fmla="*/ 7808586 w 11737975"/>
              <a:gd name="connsiteY18898" fmla="*/ 4554592 h 6679095"/>
              <a:gd name="connsiteX18899" fmla="*/ 7808434 w 11737975"/>
              <a:gd name="connsiteY18899" fmla="*/ 4553954 h 6679095"/>
              <a:gd name="connsiteX18900" fmla="*/ 7809586 w 11737975"/>
              <a:gd name="connsiteY18900" fmla="*/ 4553201 h 6679095"/>
              <a:gd name="connsiteX18901" fmla="*/ 7826053 w 11737975"/>
              <a:gd name="connsiteY18901" fmla="*/ 4546662 h 6679095"/>
              <a:gd name="connsiteX18902" fmla="*/ 7829135 w 11737975"/>
              <a:gd name="connsiteY18902" fmla="*/ 4537308 h 6679095"/>
              <a:gd name="connsiteX18903" fmla="*/ 7819145 w 11737975"/>
              <a:gd name="connsiteY18903" fmla="*/ 4536650 h 6679095"/>
              <a:gd name="connsiteX18904" fmla="*/ 7806025 w 11737975"/>
              <a:gd name="connsiteY18904" fmla="*/ 4543783 h 6679095"/>
              <a:gd name="connsiteX18905" fmla="*/ 7805912 w 11737975"/>
              <a:gd name="connsiteY18905" fmla="*/ 4543304 h 6679095"/>
              <a:gd name="connsiteX18906" fmla="*/ 7810651 w 11737975"/>
              <a:gd name="connsiteY18906" fmla="*/ 4538484 h 6679095"/>
              <a:gd name="connsiteX18907" fmla="*/ 7816602 w 11737975"/>
              <a:gd name="connsiteY18907" fmla="*/ 4521072 h 6679095"/>
              <a:gd name="connsiteX18908" fmla="*/ 7813651 w 11737975"/>
              <a:gd name="connsiteY18908" fmla="*/ 4509398 h 6679095"/>
              <a:gd name="connsiteX18909" fmla="*/ 7820411 w 11737975"/>
              <a:gd name="connsiteY18909" fmla="*/ 4511874 h 6679095"/>
              <a:gd name="connsiteX18910" fmla="*/ 7829378 w 11737975"/>
              <a:gd name="connsiteY18910" fmla="*/ 4505738 h 6679095"/>
              <a:gd name="connsiteX18911" fmla="*/ 7825355 w 11737975"/>
              <a:gd name="connsiteY18911" fmla="*/ 4500436 h 6679095"/>
              <a:gd name="connsiteX18912" fmla="*/ 7818267 w 11737975"/>
              <a:gd name="connsiteY18912" fmla="*/ 4501115 h 6679095"/>
              <a:gd name="connsiteX18913" fmla="*/ 7813561 w 11737975"/>
              <a:gd name="connsiteY18913" fmla="*/ 4509042 h 6679095"/>
              <a:gd name="connsiteX18914" fmla="*/ 7813067 w 11737975"/>
              <a:gd name="connsiteY18914" fmla="*/ 4507090 h 6679095"/>
              <a:gd name="connsiteX18915" fmla="*/ 7820483 w 11737975"/>
              <a:gd name="connsiteY18915" fmla="*/ 4483377 h 6679095"/>
              <a:gd name="connsiteX18916" fmla="*/ 7822413 w 11737975"/>
              <a:gd name="connsiteY18916" fmla="*/ 4464785 h 6679095"/>
              <a:gd name="connsiteX18917" fmla="*/ 7829142 w 11737975"/>
              <a:gd name="connsiteY18917" fmla="*/ 4469876 h 6679095"/>
              <a:gd name="connsiteX18918" fmla="*/ 7831354 w 11737975"/>
              <a:gd name="connsiteY18918" fmla="*/ 4469287 h 6679095"/>
              <a:gd name="connsiteX18919" fmla="*/ 7830589 w 11737975"/>
              <a:gd name="connsiteY18919" fmla="*/ 4475933 h 6679095"/>
              <a:gd name="connsiteX18920" fmla="*/ 7836911 w 11737975"/>
              <a:gd name="connsiteY18920" fmla="*/ 4481758 h 6679095"/>
              <a:gd name="connsiteX18921" fmla="*/ 7843632 w 11737975"/>
              <a:gd name="connsiteY18921" fmla="*/ 4463627 h 6679095"/>
              <a:gd name="connsiteX18922" fmla="*/ 7839377 w 11737975"/>
              <a:gd name="connsiteY18922" fmla="*/ 4461605 h 6679095"/>
              <a:gd name="connsiteX18923" fmla="*/ 7841211 w 11737975"/>
              <a:gd name="connsiteY18923" fmla="*/ 4455229 h 6679095"/>
              <a:gd name="connsiteX18924" fmla="*/ 7832332 w 11737975"/>
              <a:gd name="connsiteY18924" fmla="*/ 4443500 h 6679095"/>
              <a:gd name="connsiteX18925" fmla="*/ 7825994 w 11737975"/>
              <a:gd name="connsiteY18925" fmla="*/ 4445680 h 6679095"/>
              <a:gd name="connsiteX18926" fmla="*/ 7820341 w 11737975"/>
              <a:gd name="connsiteY18926" fmla="*/ 4449152 h 6679095"/>
              <a:gd name="connsiteX18927" fmla="*/ 7805377 w 11737975"/>
              <a:gd name="connsiteY18927" fmla="*/ 4425382 h 6679095"/>
              <a:gd name="connsiteX18928" fmla="*/ 7807151 w 11737975"/>
              <a:gd name="connsiteY18928" fmla="*/ 4425211 h 6679095"/>
              <a:gd name="connsiteX18929" fmla="*/ 7830129 w 11737975"/>
              <a:gd name="connsiteY18929" fmla="*/ 4402882 h 6679095"/>
              <a:gd name="connsiteX18930" fmla="*/ 7803905 w 11737975"/>
              <a:gd name="connsiteY18930" fmla="*/ 4408700 h 6679095"/>
              <a:gd name="connsiteX18931" fmla="*/ 7794807 w 11737975"/>
              <a:gd name="connsiteY18931" fmla="*/ 4412258 h 6679095"/>
              <a:gd name="connsiteX18932" fmla="*/ 7779583 w 11737975"/>
              <a:gd name="connsiteY18932" fmla="*/ 4397575 h 6679095"/>
              <a:gd name="connsiteX18933" fmla="*/ 7745740 w 11737975"/>
              <a:gd name="connsiteY18933" fmla="*/ 4384147 h 6679095"/>
              <a:gd name="connsiteX18934" fmla="*/ 7746232 w 11737975"/>
              <a:gd name="connsiteY18934" fmla="*/ 4380482 h 6679095"/>
              <a:gd name="connsiteX18935" fmla="*/ 7735032 w 11737975"/>
              <a:gd name="connsiteY18935" fmla="*/ 4361432 h 6679095"/>
              <a:gd name="connsiteX18936" fmla="*/ 7721563 w 11737975"/>
              <a:gd name="connsiteY18936" fmla="*/ 4357932 h 6679095"/>
              <a:gd name="connsiteX18937" fmla="*/ 7703315 w 11737975"/>
              <a:gd name="connsiteY18937" fmla="*/ 4370611 h 6679095"/>
              <a:gd name="connsiteX18938" fmla="*/ 7698946 w 11737975"/>
              <a:gd name="connsiteY18938" fmla="*/ 4382599 h 6679095"/>
              <a:gd name="connsiteX18939" fmla="*/ 7699986 w 11737975"/>
              <a:gd name="connsiteY18939" fmla="*/ 4401301 h 6679095"/>
              <a:gd name="connsiteX18940" fmla="*/ 7698211 w 11737975"/>
              <a:gd name="connsiteY18940" fmla="*/ 4410574 h 6679095"/>
              <a:gd name="connsiteX18941" fmla="*/ 7691244 w 11737975"/>
              <a:gd name="connsiteY18941" fmla="*/ 4419019 h 6679095"/>
              <a:gd name="connsiteX18942" fmla="*/ 7681144 w 11737975"/>
              <a:gd name="connsiteY18942" fmla="*/ 4448061 h 6679095"/>
              <a:gd name="connsiteX18943" fmla="*/ 7679615 w 11737975"/>
              <a:gd name="connsiteY18943" fmla="*/ 4474876 h 6679095"/>
              <a:gd name="connsiteX18944" fmla="*/ 7680481 w 11737975"/>
              <a:gd name="connsiteY18944" fmla="*/ 4479294 h 6679095"/>
              <a:gd name="connsiteX18945" fmla="*/ 7675907 w 11737975"/>
              <a:gd name="connsiteY18945" fmla="*/ 4488594 h 6679095"/>
              <a:gd name="connsiteX18946" fmla="*/ 7675365 w 11737975"/>
              <a:gd name="connsiteY18946" fmla="*/ 4488500 h 6679095"/>
              <a:gd name="connsiteX18947" fmla="*/ 7658510 w 11737975"/>
              <a:gd name="connsiteY18947" fmla="*/ 4493558 h 6679095"/>
              <a:gd name="connsiteX18948" fmla="*/ 7657378 w 11737975"/>
              <a:gd name="connsiteY18948" fmla="*/ 4494569 h 6679095"/>
              <a:gd name="connsiteX18949" fmla="*/ 7653468 w 11737975"/>
              <a:gd name="connsiteY18949" fmla="*/ 4492794 h 6679095"/>
              <a:gd name="connsiteX18950" fmla="*/ 7651892 w 11737975"/>
              <a:gd name="connsiteY18950" fmla="*/ 4493579 h 6679095"/>
              <a:gd name="connsiteX18951" fmla="*/ 7648436 w 11737975"/>
              <a:gd name="connsiteY18951" fmla="*/ 4490442 h 6679095"/>
              <a:gd name="connsiteX18952" fmla="*/ 7637592 w 11737975"/>
              <a:gd name="connsiteY18952" fmla="*/ 4495721 h 6679095"/>
              <a:gd name="connsiteX18953" fmla="*/ 7643783 w 11737975"/>
              <a:gd name="connsiteY18953" fmla="*/ 4500402 h 6679095"/>
              <a:gd name="connsiteX18954" fmla="*/ 7642496 w 11737975"/>
              <a:gd name="connsiteY18954" fmla="*/ 4503104 h 6679095"/>
              <a:gd name="connsiteX18955" fmla="*/ 7642577 w 11737975"/>
              <a:gd name="connsiteY18955" fmla="*/ 4503883 h 6679095"/>
              <a:gd name="connsiteX18956" fmla="*/ 7635332 w 11737975"/>
              <a:gd name="connsiteY18956" fmla="*/ 4507190 h 6679095"/>
              <a:gd name="connsiteX18957" fmla="*/ 7633407 w 11737975"/>
              <a:gd name="connsiteY18957" fmla="*/ 4510626 h 6679095"/>
              <a:gd name="connsiteX18958" fmla="*/ 7633258 w 11737975"/>
              <a:gd name="connsiteY18958" fmla="*/ 4510677 h 6679095"/>
              <a:gd name="connsiteX18959" fmla="*/ 7632082 w 11737975"/>
              <a:gd name="connsiteY18959" fmla="*/ 4513044 h 6679095"/>
              <a:gd name="connsiteX18960" fmla="*/ 7623496 w 11737975"/>
              <a:gd name="connsiteY18960" fmla="*/ 4509364 h 6679095"/>
              <a:gd name="connsiteX18961" fmla="*/ 7605513 w 11737975"/>
              <a:gd name="connsiteY18961" fmla="*/ 4514459 h 6679095"/>
              <a:gd name="connsiteX18962" fmla="*/ 7612700 w 11737975"/>
              <a:gd name="connsiteY18962" fmla="*/ 4538016 h 6679095"/>
              <a:gd name="connsiteX18963" fmla="*/ 7613436 w 11737975"/>
              <a:gd name="connsiteY18963" fmla="*/ 4538553 h 6679095"/>
              <a:gd name="connsiteX18964" fmla="*/ 7615438 w 11737975"/>
              <a:gd name="connsiteY18964" fmla="*/ 4545282 h 6679095"/>
              <a:gd name="connsiteX18965" fmla="*/ 7618229 w 11737975"/>
              <a:gd name="connsiteY18965" fmla="*/ 4551258 h 6679095"/>
              <a:gd name="connsiteX18966" fmla="*/ 7631108 w 11737975"/>
              <a:gd name="connsiteY18966" fmla="*/ 4542578 h 6679095"/>
              <a:gd name="connsiteX18967" fmla="*/ 7631293 w 11737975"/>
              <a:gd name="connsiteY18967" fmla="*/ 4542448 h 6679095"/>
              <a:gd name="connsiteX18968" fmla="*/ 7631459 w 11737975"/>
              <a:gd name="connsiteY18968" fmla="*/ 4559043 h 6679095"/>
              <a:gd name="connsiteX18969" fmla="*/ 7633814 w 11737975"/>
              <a:gd name="connsiteY18969" fmla="*/ 4567339 h 6679095"/>
              <a:gd name="connsiteX18970" fmla="*/ 7626674 w 11737975"/>
              <a:gd name="connsiteY18970" fmla="*/ 4565594 h 6679095"/>
              <a:gd name="connsiteX18971" fmla="*/ 7614669 w 11737975"/>
              <a:gd name="connsiteY18971" fmla="*/ 4570319 h 6679095"/>
              <a:gd name="connsiteX18972" fmla="*/ 7605693 w 11737975"/>
              <a:gd name="connsiteY18972" fmla="*/ 4580777 h 6679095"/>
              <a:gd name="connsiteX18973" fmla="*/ 7603214 w 11737975"/>
              <a:gd name="connsiteY18973" fmla="*/ 4589784 h 6679095"/>
              <a:gd name="connsiteX18974" fmla="*/ 7603187 w 11737975"/>
              <a:gd name="connsiteY18974" fmla="*/ 4589753 h 6679095"/>
              <a:gd name="connsiteX18975" fmla="*/ 7588007 w 11737975"/>
              <a:gd name="connsiteY18975" fmla="*/ 4585921 h 6679095"/>
              <a:gd name="connsiteX18976" fmla="*/ 7584243 w 11737975"/>
              <a:gd name="connsiteY18976" fmla="*/ 4587677 h 6679095"/>
              <a:gd name="connsiteX18977" fmla="*/ 7582168 w 11737975"/>
              <a:gd name="connsiteY18977" fmla="*/ 4593501 h 6679095"/>
              <a:gd name="connsiteX18978" fmla="*/ 7590841 w 11737975"/>
              <a:gd name="connsiteY18978" fmla="*/ 4600613 h 6679095"/>
              <a:gd name="connsiteX18979" fmla="*/ 7584931 w 11737975"/>
              <a:gd name="connsiteY18979" fmla="*/ 4605726 h 6679095"/>
              <a:gd name="connsiteX18980" fmla="*/ 7581146 w 11737975"/>
              <a:gd name="connsiteY18980" fmla="*/ 4605081 h 6679095"/>
              <a:gd name="connsiteX18981" fmla="*/ 7560845 w 11737975"/>
              <a:gd name="connsiteY18981" fmla="*/ 4625745 h 6679095"/>
              <a:gd name="connsiteX18982" fmla="*/ 7546472 w 11737975"/>
              <a:gd name="connsiteY18982" fmla="*/ 4637074 h 6679095"/>
              <a:gd name="connsiteX18983" fmla="*/ 7552951 w 11737975"/>
              <a:gd name="connsiteY18983" fmla="*/ 4622588 h 6679095"/>
              <a:gd name="connsiteX18984" fmla="*/ 7544151 w 11737975"/>
              <a:gd name="connsiteY18984" fmla="*/ 4617454 h 6679095"/>
              <a:gd name="connsiteX18985" fmla="*/ 7523003 w 11737975"/>
              <a:gd name="connsiteY18985" fmla="*/ 4635900 h 6679095"/>
              <a:gd name="connsiteX18986" fmla="*/ 7527266 w 11737975"/>
              <a:gd name="connsiteY18986" fmla="*/ 4644731 h 6679095"/>
              <a:gd name="connsiteX18987" fmla="*/ 7525304 w 11737975"/>
              <a:gd name="connsiteY18987" fmla="*/ 4648753 h 6679095"/>
              <a:gd name="connsiteX18988" fmla="*/ 7512550 w 11737975"/>
              <a:gd name="connsiteY18988" fmla="*/ 4647687 h 6679095"/>
              <a:gd name="connsiteX18989" fmla="*/ 7517880 w 11737975"/>
              <a:gd name="connsiteY18989" fmla="*/ 4634097 h 6679095"/>
              <a:gd name="connsiteX18990" fmla="*/ 7518846 w 11737975"/>
              <a:gd name="connsiteY18990" fmla="*/ 4613459 h 6679095"/>
              <a:gd name="connsiteX18991" fmla="*/ 7520250 w 11737975"/>
              <a:gd name="connsiteY18991" fmla="*/ 4612887 h 6679095"/>
              <a:gd name="connsiteX18992" fmla="*/ 7520954 w 11737975"/>
              <a:gd name="connsiteY18992" fmla="*/ 4611000 h 6679095"/>
              <a:gd name="connsiteX18993" fmla="*/ 7523179 w 11737975"/>
              <a:gd name="connsiteY18993" fmla="*/ 4613311 h 6679095"/>
              <a:gd name="connsiteX18994" fmla="*/ 7521981 w 11737975"/>
              <a:gd name="connsiteY18994" fmla="*/ 4608250 h 6679095"/>
              <a:gd name="connsiteX18995" fmla="*/ 7523019 w 11737975"/>
              <a:gd name="connsiteY18995" fmla="*/ 4605470 h 6679095"/>
              <a:gd name="connsiteX18996" fmla="*/ 7521191 w 11737975"/>
              <a:gd name="connsiteY18996" fmla="*/ 4604915 h 6679095"/>
              <a:gd name="connsiteX18997" fmla="*/ 7518119 w 11737975"/>
              <a:gd name="connsiteY18997" fmla="*/ 4591932 h 6679095"/>
              <a:gd name="connsiteX18998" fmla="*/ 7517904 w 11737975"/>
              <a:gd name="connsiteY18998" fmla="*/ 4591597 h 6679095"/>
              <a:gd name="connsiteX18999" fmla="*/ 7523006 w 11737975"/>
              <a:gd name="connsiteY18999" fmla="*/ 4582393 h 6679095"/>
              <a:gd name="connsiteX19000" fmla="*/ 7513643 w 11737975"/>
              <a:gd name="connsiteY19000" fmla="*/ 4584961 h 6679095"/>
              <a:gd name="connsiteX19001" fmla="*/ 7505878 w 11737975"/>
              <a:gd name="connsiteY19001" fmla="*/ 4572871 h 6679095"/>
              <a:gd name="connsiteX19002" fmla="*/ 7495629 w 11737975"/>
              <a:gd name="connsiteY19002" fmla="*/ 4569411 h 6679095"/>
              <a:gd name="connsiteX19003" fmla="*/ 7505414 w 11737975"/>
              <a:gd name="connsiteY19003" fmla="*/ 4566554 h 6679095"/>
              <a:gd name="connsiteX19004" fmla="*/ 7512053 w 11737975"/>
              <a:gd name="connsiteY19004" fmla="*/ 4553975 h 6679095"/>
              <a:gd name="connsiteX19005" fmla="*/ 7511559 w 11737975"/>
              <a:gd name="connsiteY19005" fmla="*/ 4552894 h 6679095"/>
              <a:gd name="connsiteX19006" fmla="*/ 7514699 w 11737975"/>
              <a:gd name="connsiteY19006" fmla="*/ 4551922 h 6679095"/>
              <a:gd name="connsiteX19007" fmla="*/ 7523987 w 11737975"/>
              <a:gd name="connsiteY19007" fmla="*/ 4543307 h 6679095"/>
              <a:gd name="connsiteX19008" fmla="*/ 7522462 w 11737975"/>
              <a:gd name="connsiteY19008" fmla="*/ 4549365 h 6679095"/>
              <a:gd name="connsiteX19009" fmla="*/ 7537492 w 11737975"/>
              <a:gd name="connsiteY19009" fmla="*/ 4568849 h 6679095"/>
              <a:gd name="connsiteX19010" fmla="*/ 7550098 w 11737975"/>
              <a:gd name="connsiteY19010" fmla="*/ 4555764 h 6679095"/>
              <a:gd name="connsiteX19011" fmla="*/ 7554231 w 11737975"/>
              <a:gd name="connsiteY19011" fmla="*/ 4560873 h 6679095"/>
              <a:gd name="connsiteX19012" fmla="*/ 7560005 w 11737975"/>
              <a:gd name="connsiteY19012" fmla="*/ 4554431 h 6679095"/>
              <a:gd name="connsiteX19013" fmla="*/ 7562405 w 11737975"/>
              <a:gd name="connsiteY19013" fmla="*/ 4561067 h 6679095"/>
              <a:gd name="connsiteX19014" fmla="*/ 7568618 w 11737975"/>
              <a:gd name="connsiteY19014" fmla="*/ 4546708 h 6679095"/>
              <a:gd name="connsiteX19015" fmla="*/ 7562520 w 11737975"/>
              <a:gd name="connsiteY19015" fmla="*/ 4546502 h 6679095"/>
              <a:gd name="connsiteX19016" fmla="*/ 7561143 w 11737975"/>
              <a:gd name="connsiteY19016" fmla="*/ 4549164 h 6679095"/>
              <a:gd name="connsiteX19017" fmla="*/ 7560795 w 11737975"/>
              <a:gd name="connsiteY19017" fmla="*/ 4546847 h 6679095"/>
              <a:gd name="connsiteX19018" fmla="*/ 7549306 w 11737975"/>
              <a:gd name="connsiteY19018" fmla="*/ 4544430 h 6679095"/>
              <a:gd name="connsiteX19019" fmla="*/ 7546856 w 11737975"/>
              <a:gd name="connsiteY19019" fmla="*/ 4546396 h 6679095"/>
              <a:gd name="connsiteX19020" fmla="*/ 7546928 w 11737975"/>
              <a:gd name="connsiteY19020" fmla="*/ 4548905 h 6679095"/>
              <a:gd name="connsiteX19021" fmla="*/ 7539293 w 11737975"/>
              <a:gd name="connsiteY19021" fmla="*/ 4535705 h 6679095"/>
              <a:gd name="connsiteX19022" fmla="*/ 7530654 w 11737975"/>
              <a:gd name="connsiteY19022" fmla="*/ 4531245 h 6679095"/>
              <a:gd name="connsiteX19023" fmla="*/ 7526093 w 11737975"/>
              <a:gd name="connsiteY19023" fmla="*/ 4534940 h 6679095"/>
              <a:gd name="connsiteX19024" fmla="*/ 7525323 w 11737975"/>
              <a:gd name="connsiteY19024" fmla="*/ 4538000 h 6679095"/>
              <a:gd name="connsiteX19025" fmla="*/ 7521855 w 11737975"/>
              <a:gd name="connsiteY19025" fmla="*/ 4531234 h 6679095"/>
              <a:gd name="connsiteX19026" fmla="*/ 7508187 w 11737975"/>
              <a:gd name="connsiteY19026" fmla="*/ 4532122 h 6679095"/>
              <a:gd name="connsiteX19027" fmla="*/ 7504954 w 11737975"/>
              <a:gd name="connsiteY19027" fmla="*/ 4542541 h 6679095"/>
              <a:gd name="connsiteX19028" fmla="*/ 7497166 w 11737975"/>
              <a:gd name="connsiteY19028" fmla="*/ 4535609 h 6679095"/>
              <a:gd name="connsiteX19029" fmla="*/ 7493435 w 11737975"/>
              <a:gd name="connsiteY19029" fmla="*/ 4540222 h 6679095"/>
              <a:gd name="connsiteX19030" fmla="*/ 7496444 w 11737975"/>
              <a:gd name="connsiteY19030" fmla="*/ 4523548 h 6679095"/>
              <a:gd name="connsiteX19031" fmla="*/ 7501314 w 11737975"/>
              <a:gd name="connsiteY19031" fmla="*/ 4521380 h 6679095"/>
              <a:gd name="connsiteX19032" fmla="*/ 7503591 w 11737975"/>
              <a:gd name="connsiteY19032" fmla="*/ 4524476 h 6679095"/>
              <a:gd name="connsiteX19033" fmla="*/ 7504222 w 11737975"/>
              <a:gd name="connsiteY19033" fmla="*/ 4520086 h 6679095"/>
              <a:gd name="connsiteX19034" fmla="*/ 7513621 w 11737975"/>
              <a:gd name="connsiteY19034" fmla="*/ 4515901 h 6679095"/>
              <a:gd name="connsiteX19035" fmla="*/ 7535820 w 11737975"/>
              <a:gd name="connsiteY19035" fmla="*/ 4483534 h 6679095"/>
              <a:gd name="connsiteX19036" fmla="*/ 7533457 w 11737975"/>
              <a:gd name="connsiteY19036" fmla="*/ 4458519 h 6679095"/>
              <a:gd name="connsiteX19037" fmla="*/ 7553929 w 11737975"/>
              <a:gd name="connsiteY19037" fmla="*/ 4437846 h 6679095"/>
              <a:gd name="connsiteX19038" fmla="*/ 7572451 w 11737975"/>
              <a:gd name="connsiteY19038" fmla="*/ 4412218 h 6679095"/>
              <a:gd name="connsiteX19039" fmla="*/ 7573797 w 11737975"/>
              <a:gd name="connsiteY19039" fmla="*/ 4382082 h 6679095"/>
              <a:gd name="connsiteX19040" fmla="*/ 7567491 w 11737975"/>
              <a:gd name="connsiteY19040" fmla="*/ 4373314 h 6679095"/>
              <a:gd name="connsiteX19041" fmla="*/ 7580139 w 11737975"/>
              <a:gd name="connsiteY19041" fmla="*/ 4367467 h 6679095"/>
              <a:gd name="connsiteX19042" fmla="*/ 7573368 w 11737975"/>
              <a:gd name="connsiteY19042" fmla="*/ 4378441 h 6679095"/>
              <a:gd name="connsiteX19043" fmla="*/ 7578833 w 11737975"/>
              <a:gd name="connsiteY19043" fmla="*/ 4391829 h 6679095"/>
              <a:gd name="connsiteX19044" fmla="*/ 7594243 w 11737975"/>
              <a:gd name="connsiteY19044" fmla="*/ 4374029 h 6679095"/>
              <a:gd name="connsiteX19045" fmla="*/ 7584716 w 11737975"/>
              <a:gd name="connsiteY19045" fmla="*/ 4364391 h 6679095"/>
              <a:gd name="connsiteX19046" fmla="*/ 7581245 w 11737975"/>
              <a:gd name="connsiteY19046" fmla="*/ 4365674 h 6679095"/>
              <a:gd name="connsiteX19047" fmla="*/ 7581020 w 11737975"/>
              <a:gd name="connsiteY19047" fmla="*/ 4366038 h 6679095"/>
              <a:gd name="connsiteX19048" fmla="*/ 7587192 w 11737975"/>
              <a:gd name="connsiteY19048" fmla="*/ 4347883 h 6679095"/>
              <a:gd name="connsiteX19049" fmla="*/ 7588012 w 11737975"/>
              <a:gd name="connsiteY19049" fmla="*/ 4349403 h 6679095"/>
              <a:gd name="connsiteX19050" fmla="*/ 7596335 w 11737975"/>
              <a:gd name="connsiteY19050" fmla="*/ 4351589 h 6679095"/>
              <a:gd name="connsiteX19051" fmla="*/ 7591617 w 11737975"/>
              <a:gd name="connsiteY19051" fmla="*/ 4332211 h 6679095"/>
              <a:gd name="connsiteX19052" fmla="*/ 7586693 w 11737975"/>
              <a:gd name="connsiteY19052" fmla="*/ 4332533 h 6679095"/>
              <a:gd name="connsiteX19053" fmla="*/ 7582797 w 11737975"/>
              <a:gd name="connsiteY19053" fmla="*/ 4339727 h 6679095"/>
              <a:gd name="connsiteX19054" fmla="*/ 7585655 w 11737975"/>
              <a:gd name="connsiteY19054" fmla="*/ 4345031 h 6679095"/>
              <a:gd name="connsiteX19055" fmla="*/ 7566447 w 11737975"/>
              <a:gd name="connsiteY19055" fmla="*/ 4351461 h 6679095"/>
              <a:gd name="connsiteX19056" fmla="*/ 7562993 w 11737975"/>
              <a:gd name="connsiteY19056" fmla="*/ 4367056 h 6679095"/>
              <a:gd name="connsiteX19057" fmla="*/ 7560995 w 11737975"/>
              <a:gd name="connsiteY19057" fmla="*/ 4364278 h 6679095"/>
              <a:gd name="connsiteX19058" fmla="*/ 7540901 w 11737975"/>
              <a:gd name="connsiteY19058" fmla="*/ 4359106 h 6679095"/>
              <a:gd name="connsiteX19059" fmla="*/ 7521075 w 11737975"/>
              <a:gd name="connsiteY19059" fmla="*/ 4366607 h 6679095"/>
              <a:gd name="connsiteX19060" fmla="*/ 7521216 w 11737975"/>
              <a:gd name="connsiteY19060" fmla="*/ 4365635 h 6679095"/>
              <a:gd name="connsiteX19061" fmla="*/ 7514955 w 11737975"/>
              <a:gd name="connsiteY19061" fmla="*/ 4366005 h 6679095"/>
              <a:gd name="connsiteX19062" fmla="*/ 7510768 w 11737975"/>
              <a:gd name="connsiteY19062" fmla="*/ 4372688 h 6679095"/>
              <a:gd name="connsiteX19063" fmla="*/ 7512949 w 11737975"/>
              <a:gd name="connsiteY19063" fmla="*/ 4381080 h 6679095"/>
              <a:gd name="connsiteX19064" fmla="*/ 7512744 w 11737975"/>
              <a:gd name="connsiteY19064" fmla="*/ 4381474 h 6679095"/>
              <a:gd name="connsiteX19065" fmla="*/ 7508555 w 11737975"/>
              <a:gd name="connsiteY19065" fmla="*/ 4379606 h 6679095"/>
              <a:gd name="connsiteX19066" fmla="*/ 7495439 w 11737975"/>
              <a:gd name="connsiteY19066" fmla="*/ 4384570 h 6679095"/>
              <a:gd name="connsiteX19067" fmla="*/ 7484440 w 11737975"/>
              <a:gd name="connsiteY19067" fmla="*/ 4403985 h 6679095"/>
              <a:gd name="connsiteX19068" fmla="*/ 7479510 w 11737975"/>
              <a:gd name="connsiteY19068" fmla="*/ 4425977 h 6679095"/>
              <a:gd name="connsiteX19069" fmla="*/ 7477118 w 11737975"/>
              <a:gd name="connsiteY19069" fmla="*/ 4426664 h 6679095"/>
              <a:gd name="connsiteX19070" fmla="*/ 7477318 w 11737975"/>
              <a:gd name="connsiteY19070" fmla="*/ 4431321 h 6679095"/>
              <a:gd name="connsiteX19071" fmla="*/ 7472880 w 11737975"/>
              <a:gd name="connsiteY19071" fmla="*/ 4422937 h 6679095"/>
              <a:gd name="connsiteX19072" fmla="*/ 7452966 w 11737975"/>
              <a:gd name="connsiteY19072" fmla="*/ 4410614 h 6679095"/>
              <a:gd name="connsiteX19073" fmla="*/ 7444804 w 11737975"/>
              <a:gd name="connsiteY19073" fmla="*/ 4412596 h 6679095"/>
              <a:gd name="connsiteX19074" fmla="*/ 7441225 w 11737975"/>
              <a:gd name="connsiteY19074" fmla="*/ 4395678 h 6679095"/>
              <a:gd name="connsiteX19075" fmla="*/ 7406321 w 11737975"/>
              <a:gd name="connsiteY19075" fmla="*/ 4365118 h 6679095"/>
              <a:gd name="connsiteX19076" fmla="*/ 7401610 w 11737975"/>
              <a:gd name="connsiteY19076" fmla="*/ 4367356 h 6679095"/>
              <a:gd name="connsiteX19077" fmla="*/ 7409538 w 11737975"/>
              <a:gd name="connsiteY19077" fmla="*/ 4431860 h 6679095"/>
              <a:gd name="connsiteX19078" fmla="*/ 7416415 w 11737975"/>
              <a:gd name="connsiteY19078" fmla="*/ 4437738 h 6679095"/>
              <a:gd name="connsiteX19079" fmla="*/ 7416279 w 11737975"/>
              <a:gd name="connsiteY19079" fmla="*/ 4440200 h 6679095"/>
              <a:gd name="connsiteX19080" fmla="*/ 7411650 w 11737975"/>
              <a:gd name="connsiteY19080" fmla="*/ 4437937 h 6679095"/>
              <a:gd name="connsiteX19081" fmla="*/ 7406410 w 11737975"/>
              <a:gd name="connsiteY19081" fmla="*/ 4440650 h 6679095"/>
              <a:gd name="connsiteX19082" fmla="*/ 7408741 w 11737975"/>
              <a:gd name="connsiteY19082" fmla="*/ 4446033 h 6679095"/>
              <a:gd name="connsiteX19083" fmla="*/ 7395404 w 11737975"/>
              <a:gd name="connsiteY19083" fmla="*/ 4459083 h 6679095"/>
              <a:gd name="connsiteX19084" fmla="*/ 7393417 w 11737975"/>
              <a:gd name="connsiteY19084" fmla="*/ 4462471 h 6679095"/>
              <a:gd name="connsiteX19085" fmla="*/ 7379858 w 11737975"/>
              <a:gd name="connsiteY19085" fmla="*/ 4466831 h 6679095"/>
              <a:gd name="connsiteX19086" fmla="*/ 7364725 w 11737975"/>
              <a:gd name="connsiteY19086" fmla="*/ 4470416 h 6679095"/>
              <a:gd name="connsiteX19087" fmla="*/ 7364363 w 11737975"/>
              <a:gd name="connsiteY19087" fmla="*/ 4463703 h 6679095"/>
              <a:gd name="connsiteX19088" fmla="*/ 7377404 w 11737975"/>
              <a:gd name="connsiteY19088" fmla="*/ 4461336 h 6679095"/>
              <a:gd name="connsiteX19089" fmla="*/ 7366752 w 11737975"/>
              <a:gd name="connsiteY19089" fmla="*/ 4449762 h 6679095"/>
              <a:gd name="connsiteX19090" fmla="*/ 7361193 w 11737975"/>
              <a:gd name="connsiteY19090" fmla="*/ 4450924 h 6679095"/>
              <a:gd name="connsiteX19091" fmla="*/ 7355708 w 11737975"/>
              <a:gd name="connsiteY19091" fmla="*/ 4440989 h 6679095"/>
              <a:gd name="connsiteX19092" fmla="*/ 7352117 w 11737975"/>
              <a:gd name="connsiteY19092" fmla="*/ 4439471 h 6679095"/>
              <a:gd name="connsiteX19093" fmla="*/ 7347355 w 11737975"/>
              <a:gd name="connsiteY19093" fmla="*/ 4442548 h 6679095"/>
              <a:gd name="connsiteX19094" fmla="*/ 7348702 w 11737975"/>
              <a:gd name="connsiteY19094" fmla="*/ 4477224 h 6679095"/>
              <a:gd name="connsiteX19095" fmla="*/ 7348190 w 11737975"/>
              <a:gd name="connsiteY19095" fmla="*/ 4492920 h 6679095"/>
              <a:gd name="connsiteX19096" fmla="*/ 7348046 w 11737975"/>
              <a:gd name="connsiteY19096" fmla="*/ 4492852 h 6679095"/>
              <a:gd name="connsiteX19097" fmla="*/ 7339791 w 11737975"/>
              <a:gd name="connsiteY19097" fmla="*/ 4495216 h 6679095"/>
              <a:gd name="connsiteX19098" fmla="*/ 7335957 w 11737975"/>
              <a:gd name="connsiteY19098" fmla="*/ 4499785 h 6679095"/>
              <a:gd name="connsiteX19099" fmla="*/ 7332754 w 11737975"/>
              <a:gd name="connsiteY19099" fmla="*/ 4510404 h 6679095"/>
              <a:gd name="connsiteX19100" fmla="*/ 7333709 w 11737975"/>
              <a:gd name="connsiteY19100" fmla="*/ 4520473 h 6679095"/>
              <a:gd name="connsiteX19101" fmla="*/ 7328633 w 11737975"/>
              <a:gd name="connsiteY19101" fmla="*/ 4514706 h 6679095"/>
              <a:gd name="connsiteX19102" fmla="*/ 7324064 w 11737975"/>
              <a:gd name="connsiteY19102" fmla="*/ 4514457 h 6679095"/>
              <a:gd name="connsiteX19103" fmla="*/ 7317072 w 11737975"/>
              <a:gd name="connsiteY19103" fmla="*/ 4518186 h 6679095"/>
              <a:gd name="connsiteX19104" fmla="*/ 7322124 w 11737975"/>
              <a:gd name="connsiteY19104" fmla="*/ 4525178 h 6679095"/>
              <a:gd name="connsiteX19105" fmla="*/ 7320678 w 11737975"/>
              <a:gd name="connsiteY19105" fmla="*/ 4524598 h 6679095"/>
              <a:gd name="connsiteX19106" fmla="*/ 7309846 w 11737975"/>
              <a:gd name="connsiteY19106" fmla="*/ 4536241 h 6679095"/>
              <a:gd name="connsiteX19107" fmla="*/ 7310777 w 11737975"/>
              <a:gd name="connsiteY19107" fmla="*/ 4542031 h 6679095"/>
              <a:gd name="connsiteX19108" fmla="*/ 7314835 w 11737975"/>
              <a:gd name="connsiteY19108" fmla="*/ 4543962 h 6679095"/>
              <a:gd name="connsiteX19109" fmla="*/ 7309115 w 11737975"/>
              <a:gd name="connsiteY19109" fmla="*/ 4547136 h 6679095"/>
              <a:gd name="connsiteX19110" fmla="*/ 7301294 w 11737975"/>
              <a:gd name="connsiteY19110" fmla="*/ 4561128 h 6679095"/>
              <a:gd name="connsiteX19111" fmla="*/ 7304011 w 11737975"/>
              <a:gd name="connsiteY19111" fmla="*/ 4564246 h 6679095"/>
              <a:gd name="connsiteX19112" fmla="*/ 7302041 w 11737975"/>
              <a:gd name="connsiteY19112" fmla="*/ 4565565 h 6679095"/>
              <a:gd name="connsiteX19113" fmla="*/ 7308240 w 11737975"/>
              <a:gd name="connsiteY19113" fmla="*/ 4572731 h 6679095"/>
              <a:gd name="connsiteX19114" fmla="*/ 7314884 w 11737975"/>
              <a:gd name="connsiteY19114" fmla="*/ 4566348 h 6679095"/>
              <a:gd name="connsiteX19115" fmla="*/ 7315165 w 11737975"/>
              <a:gd name="connsiteY19115" fmla="*/ 4566329 h 6679095"/>
              <a:gd name="connsiteX19116" fmla="*/ 7324943 w 11737975"/>
              <a:gd name="connsiteY19116" fmla="*/ 4559081 h 6679095"/>
              <a:gd name="connsiteX19117" fmla="*/ 7324664 w 11737975"/>
              <a:gd name="connsiteY19117" fmla="*/ 4555602 h 6679095"/>
              <a:gd name="connsiteX19118" fmla="*/ 7327617 w 11737975"/>
              <a:gd name="connsiteY19118" fmla="*/ 4552508 h 6679095"/>
              <a:gd name="connsiteX19119" fmla="*/ 7331373 w 11737975"/>
              <a:gd name="connsiteY19119" fmla="*/ 4545940 h 6679095"/>
              <a:gd name="connsiteX19120" fmla="*/ 7332935 w 11737975"/>
              <a:gd name="connsiteY19120" fmla="*/ 4549247 h 6679095"/>
              <a:gd name="connsiteX19121" fmla="*/ 7341741 w 11737975"/>
              <a:gd name="connsiteY19121" fmla="*/ 4555113 h 6679095"/>
              <a:gd name="connsiteX19122" fmla="*/ 7342096 w 11737975"/>
              <a:gd name="connsiteY19122" fmla="*/ 4554847 h 6679095"/>
              <a:gd name="connsiteX19123" fmla="*/ 7346990 w 11737975"/>
              <a:gd name="connsiteY19123" fmla="*/ 4565890 h 6679095"/>
              <a:gd name="connsiteX19124" fmla="*/ 7364130 w 11737975"/>
              <a:gd name="connsiteY19124" fmla="*/ 4544429 h 6679095"/>
              <a:gd name="connsiteX19125" fmla="*/ 7360297 w 11737975"/>
              <a:gd name="connsiteY19125" fmla="*/ 4529738 h 6679095"/>
              <a:gd name="connsiteX19126" fmla="*/ 7350541 w 11737975"/>
              <a:gd name="connsiteY19126" fmla="*/ 4531831 h 6679095"/>
              <a:gd name="connsiteX19127" fmla="*/ 7358974 w 11737975"/>
              <a:gd name="connsiteY19127" fmla="*/ 4514320 h 6679095"/>
              <a:gd name="connsiteX19128" fmla="*/ 7358992 w 11737975"/>
              <a:gd name="connsiteY19128" fmla="*/ 4511717 h 6679095"/>
              <a:gd name="connsiteX19129" fmla="*/ 7368419 w 11737975"/>
              <a:gd name="connsiteY19129" fmla="*/ 4511715 h 6679095"/>
              <a:gd name="connsiteX19130" fmla="*/ 7364451 w 11737975"/>
              <a:gd name="connsiteY19130" fmla="*/ 4492942 h 6679095"/>
              <a:gd name="connsiteX19131" fmla="*/ 7364526 w 11737975"/>
              <a:gd name="connsiteY19131" fmla="*/ 4489811 h 6679095"/>
              <a:gd name="connsiteX19132" fmla="*/ 7378760 w 11737975"/>
              <a:gd name="connsiteY19132" fmla="*/ 4485011 h 6679095"/>
              <a:gd name="connsiteX19133" fmla="*/ 7379121 w 11737975"/>
              <a:gd name="connsiteY19133" fmla="*/ 4494626 h 6679095"/>
              <a:gd name="connsiteX19134" fmla="*/ 7379308 w 11737975"/>
              <a:gd name="connsiteY19134" fmla="*/ 4494583 h 6679095"/>
              <a:gd name="connsiteX19135" fmla="*/ 7376687 w 11737975"/>
              <a:gd name="connsiteY19135" fmla="*/ 4504324 h 6679095"/>
              <a:gd name="connsiteX19136" fmla="*/ 7377051 w 11737975"/>
              <a:gd name="connsiteY19136" fmla="*/ 4531927 h 6679095"/>
              <a:gd name="connsiteX19137" fmla="*/ 7377985 w 11737975"/>
              <a:gd name="connsiteY19137" fmla="*/ 4533665 h 6679095"/>
              <a:gd name="connsiteX19138" fmla="*/ 7373324 w 11737975"/>
              <a:gd name="connsiteY19138" fmla="*/ 4538028 h 6679095"/>
              <a:gd name="connsiteX19139" fmla="*/ 7367605 w 11737975"/>
              <a:gd name="connsiteY19139" fmla="*/ 4554810 h 6679095"/>
              <a:gd name="connsiteX19140" fmla="*/ 7382467 w 11737975"/>
              <a:gd name="connsiteY19140" fmla="*/ 4548535 h 6679095"/>
              <a:gd name="connsiteX19141" fmla="*/ 7384511 w 11737975"/>
              <a:gd name="connsiteY19141" fmla="*/ 4545796 h 6679095"/>
              <a:gd name="connsiteX19142" fmla="*/ 7386362 w 11737975"/>
              <a:gd name="connsiteY19142" fmla="*/ 4549238 h 6679095"/>
              <a:gd name="connsiteX19143" fmla="*/ 7400995 w 11737975"/>
              <a:gd name="connsiteY19143" fmla="*/ 4564889 h 6679095"/>
              <a:gd name="connsiteX19144" fmla="*/ 7407310 w 11737975"/>
              <a:gd name="connsiteY19144" fmla="*/ 4576340 h 6679095"/>
              <a:gd name="connsiteX19145" fmla="*/ 7385363 w 11737975"/>
              <a:gd name="connsiteY19145" fmla="*/ 4582683 h 6679095"/>
              <a:gd name="connsiteX19146" fmla="*/ 7356108 w 11737975"/>
              <a:gd name="connsiteY19146" fmla="*/ 4603513 h 6679095"/>
              <a:gd name="connsiteX19147" fmla="*/ 7349220 w 11737975"/>
              <a:gd name="connsiteY19147" fmla="*/ 4615867 h 6679095"/>
              <a:gd name="connsiteX19148" fmla="*/ 7346100 w 11737975"/>
              <a:gd name="connsiteY19148" fmla="*/ 4637638 h 6679095"/>
              <a:gd name="connsiteX19149" fmla="*/ 7338248 w 11737975"/>
              <a:gd name="connsiteY19149" fmla="*/ 4648225 h 6679095"/>
              <a:gd name="connsiteX19150" fmla="*/ 7344268 w 11737975"/>
              <a:gd name="connsiteY19150" fmla="*/ 4650423 h 6679095"/>
              <a:gd name="connsiteX19151" fmla="*/ 7343715 w 11737975"/>
              <a:gd name="connsiteY19151" fmla="*/ 4654287 h 6679095"/>
              <a:gd name="connsiteX19152" fmla="*/ 7336786 w 11737975"/>
              <a:gd name="connsiteY19152" fmla="*/ 4653278 h 6679095"/>
              <a:gd name="connsiteX19153" fmla="*/ 7328422 w 11737975"/>
              <a:gd name="connsiteY19153" fmla="*/ 4665916 h 6679095"/>
              <a:gd name="connsiteX19154" fmla="*/ 7337171 w 11737975"/>
              <a:gd name="connsiteY19154" fmla="*/ 4681919 h 6679095"/>
              <a:gd name="connsiteX19155" fmla="*/ 7344259 w 11737975"/>
              <a:gd name="connsiteY19155" fmla="*/ 4674209 h 6679095"/>
              <a:gd name="connsiteX19156" fmla="*/ 7352703 w 11737975"/>
              <a:gd name="connsiteY19156" fmla="*/ 4711711 h 6679095"/>
              <a:gd name="connsiteX19157" fmla="*/ 7386556 w 11737975"/>
              <a:gd name="connsiteY19157" fmla="*/ 4738988 h 6679095"/>
              <a:gd name="connsiteX19158" fmla="*/ 7400988 w 11737975"/>
              <a:gd name="connsiteY19158" fmla="*/ 4739636 h 6679095"/>
              <a:gd name="connsiteX19159" fmla="*/ 7396707 w 11737975"/>
              <a:gd name="connsiteY19159" fmla="*/ 4745958 h 6679095"/>
              <a:gd name="connsiteX19160" fmla="*/ 7411104 w 11737975"/>
              <a:gd name="connsiteY19160" fmla="*/ 4766579 h 6679095"/>
              <a:gd name="connsiteX19161" fmla="*/ 7410944 w 11737975"/>
              <a:gd name="connsiteY19161" fmla="*/ 4744443 h 6679095"/>
              <a:gd name="connsiteX19162" fmla="*/ 7404158 w 11737975"/>
              <a:gd name="connsiteY19162" fmla="*/ 4739779 h 6679095"/>
              <a:gd name="connsiteX19163" fmla="*/ 7404202 w 11737975"/>
              <a:gd name="connsiteY19163" fmla="*/ 4739780 h 6679095"/>
              <a:gd name="connsiteX19164" fmla="*/ 7406861 w 11737975"/>
              <a:gd name="connsiteY19164" fmla="*/ 4738427 h 6679095"/>
              <a:gd name="connsiteX19165" fmla="*/ 7413497 w 11737975"/>
              <a:gd name="connsiteY19165" fmla="*/ 4739748 h 6679095"/>
              <a:gd name="connsiteX19166" fmla="*/ 7412487 w 11737975"/>
              <a:gd name="connsiteY19166" fmla="*/ 4735565 h 6679095"/>
              <a:gd name="connsiteX19167" fmla="*/ 7421309 w 11737975"/>
              <a:gd name="connsiteY19167" fmla="*/ 4731079 h 6679095"/>
              <a:gd name="connsiteX19168" fmla="*/ 7433928 w 11737975"/>
              <a:gd name="connsiteY19168" fmla="*/ 4722553 h 6679095"/>
              <a:gd name="connsiteX19169" fmla="*/ 7435621 w 11737975"/>
              <a:gd name="connsiteY19169" fmla="*/ 4726227 h 6679095"/>
              <a:gd name="connsiteX19170" fmla="*/ 7431245 w 11737975"/>
              <a:gd name="connsiteY19170" fmla="*/ 4728911 h 6679095"/>
              <a:gd name="connsiteX19171" fmla="*/ 7433623 w 11737975"/>
              <a:gd name="connsiteY19171" fmla="*/ 4733718 h 6679095"/>
              <a:gd name="connsiteX19172" fmla="*/ 7433413 w 11737975"/>
              <a:gd name="connsiteY19172" fmla="*/ 4734141 h 6679095"/>
              <a:gd name="connsiteX19173" fmla="*/ 7427055 w 11737975"/>
              <a:gd name="connsiteY19173" fmla="*/ 4728632 h 6679095"/>
              <a:gd name="connsiteX19174" fmla="*/ 7414688 w 11737975"/>
              <a:gd name="connsiteY19174" fmla="*/ 4746853 h 6679095"/>
              <a:gd name="connsiteX19175" fmla="*/ 7429676 w 11737975"/>
              <a:gd name="connsiteY19175" fmla="*/ 4757485 h 6679095"/>
              <a:gd name="connsiteX19176" fmla="*/ 7429113 w 11737975"/>
              <a:gd name="connsiteY19176" fmla="*/ 4757870 h 6679095"/>
              <a:gd name="connsiteX19177" fmla="*/ 7429375 w 11737975"/>
              <a:gd name="connsiteY19177" fmla="*/ 4760010 h 6679095"/>
              <a:gd name="connsiteX19178" fmla="*/ 7419560 w 11737975"/>
              <a:gd name="connsiteY19178" fmla="*/ 4766953 h 6679095"/>
              <a:gd name="connsiteX19179" fmla="*/ 7409459 w 11737975"/>
              <a:gd name="connsiteY19179" fmla="*/ 4775076 h 6679095"/>
              <a:gd name="connsiteX19180" fmla="*/ 7405541 w 11737975"/>
              <a:gd name="connsiteY19180" fmla="*/ 4780567 h 6679095"/>
              <a:gd name="connsiteX19181" fmla="*/ 7401016 w 11737975"/>
              <a:gd name="connsiteY19181" fmla="*/ 4775746 h 6679095"/>
              <a:gd name="connsiteX19182" fmla="*/ 7400330 w 11737975"/>
              <a:gd name="connsiteY19182" fmla="*/ 4779565 h 6679095"/>
              <a:gd name="connsiteX19183" fmla="*/ 7395291 w 11737975"/>
              <a:gd name="connsiteY19183" fmla="*/ 4775528 h 6679095"/>
              <a:gd name="connsiteX19184" fmla="*/ 7395328 w 11737975"/>
              <a:gd name="connsiteY19184" fmla="*/ 4775366 h 6679095"/>
              <a:gd name="connsiteX19185" fmla="*/ 7384494 w 11737975"/>
              <a:gd name="connsiteY19185" fmla="*/ 4766938 h 6679095"/>
              <a:gd name="connsiteX19186" fmla="*/ 7382121 w 11737975"/>
              <a:gd name="connsiteY19186" fmla="*/ 4771115 h 6679095"/>
              <a:gd name="connsiteX19187" fmla="*/ 7381255 w 11737975"/>
              <a:gd name="connsiteY19187" fmla="*/ 4776632 h 6679095"/>
              <a:gd name="connsiteX19188" fmla="*/ 7376388 w 11737975"/>
              <a:gd name="connsiteY19188" fmla="*/ 4780895 h 6679095"/>
              <a:gd name="connsiteX19189" fmla="*/ 7373959 w 11737975"/>
              <a:gd name="connsiteY19189" fmla="*/ 4783699 h 6679095"/>
              <a:gd name="connsiteX19190" fmla="*/ 7360950 w 11737975"/>
              <a:gd name="connsiteY19190" fmla="*/ 4793869 h 6679095"/>
              <a:gd name="connsiteX19191" fmla="*/ 7360474 w 11737975"/>
              <a:gd name="connsiteY19191" fmla="*/ 4794887 h 6679095"/>
              <a:gd name="connsiteX19192" fmla="*/ 7357112 w 11737975"/>
              <a:gd name="connsiteY19192" fmla="*/ 4793602 h 6679095"/>
              <a:gd name="connsiteX19193" fmla="*/ 7352678 w 11737975"/>
              <a:gd name="connsiteY19193" fmla="*/ 4794164 h 6679095"/>
              <a:gd name="connsiteX19194" fmla="*/ 7350998 w 11737975"/>
              <a:gd name="connsiteY19194" fmla="*/ 4802627 h 6679095"/>
              <a:gd name="connsiteX19195" fmla="*/ 7354924 w 11737975"/>
              <a:gd name="connsiteY19195" fmla="*/ 4806752 h 6679095"/>
              <a:gd name="connsiteX19196" fmla="*/ 7354771 w 11737975"/>
              <a:gd name="connsiteY19196" fmla="*/ 4807078 h 6679095"/>
              <a:gd name="connsiteX19197" fmla="*/ 7355199 w 11737975"/>
              <a:gd name="connsiteY19197" fmla="*/ 4807041 h 6679095"/>
              <a:gd name="connsiteX19198" fmla="*/ 7355344 w 11737975"/>
              <a:gd name="connsiteY19198" fmla="*/ 4807194 h 6679095"/>
              <a:gd name="connsiteX19199" fmla="*/ 7355444 w 11737975"/>
              <a:gd name="connsiteY19199" fmla="*/ 4807020 h 6679095"/>
              <a:gd name="connsiteX19200" fmla="*/ 7359590 w 11737975"/>
              <a:gd name="connsiteY19200" fmla="*/ 4806660 h 6679095"/>
              <a:gd name="connsiteX19201" fmla="*/ 7357476 w 11737975"/>
              <a:gd name="connsiteY19201" fmla="*/ 4810266 h 6679095"/>
              <a:gd name="connsiteX19202" fmla="*/ 7360669 w 11737975"/>
              <a:gd name="connsiteY19202" fmla="*/ 4811874 h 6679095"/>
              <a:gd name="connsiteX19203" fmla="*/ 7363375 w 11737975"/>
              <a:gd name="connsiteY19203" fmla="*/ 4812355 h 6679095"/>
              <a:gd name="connsiteX19204" fmla="*/ 7363366 w 11737975"/>
              <a:gd name="connsiteY19204" fmla="*/ 4812481 h 6679095"/>
              <a:gd name="connsiteX19205" fmla="*/ 7363479 w 11737975"/>
              <a:gd name="connsiteY19205" fmla="*/ 4812373 h 6679095"/>
              <a:gd name="connsiteX19206" fmla="*/ 7363941 w 11737975"/>
              <a:gd name="connsiteY19206" fmla="*/ 4812456 h 6679095"/>
              <a:gd name="connsiteX19207" fmla="*/ 7365951 w 11737975"/>
              <a:gd name="connsiteY19207" fmla="*/ 4810040 h 6679095"/>
              <a:gd name="connsiteX19208" fmla="*/ 7381005 w 11737975"/>
              <a:gd name="connsiteY19208" fmla="*/ 4795828 h 6679095"/>
              <a:gd name="connsiteX19209" fmla="*/ 7382248 w 11737975"/>
              <a:gd name="connsiteY19209" fmla="*/ 4793050 h 6679095"/>
              <a:gd name="connsiteX19210" fmla="*/ 7385436 w 11737975"/>
              <a:gd name="connsiteY19210" fmla="*/ 4790339 h 6679095"/>
              <a:gd name="connsiteX19211" fmla="*/ 7388362 w 11737975"/>
              <a:gd name="connsiteY19211" fmla="*/ 4790555 h 6679095"/>
              <a:gd name="connsiteX19212" fmla="*/ 7389829 w 11737975"/>
              <a:gd name="connsiteY19212" fmla="*/ 4788878 h 6679095"/>
              <a:gd name="connsiteX19213" fmla="*/ 7394025 w 11737975"/>
              <a:gd name="connsiteY19213" fmla="*/ 4789592 h 6679095"/>
              <a:gd name="connsiteX19214" fmla="*/ 7398314 w 11737975"/>
              <a:gd name="connsiteY19214" fmla="*/ 4793031 h 6679095"/>
              <a:gd name="connsiteX19215" fmla="*/ 7395446 w 11737975"/>
              <a:gd name="connsiteY19215" fmla="*/ 4796599 h 6679095"/>
              <a:gd name="connsiteX19216" fmla="*/ 7391578 w 11737975"/>
              <a:gd name="connsiteY19216" fmla="*/ 4808393 h 6679095"/>
              <a:gd name="connsiteX19217" fmla="*/ 7390760 w 11737975"/>
              <a:gd name="connsiteY19217" fmla="*/ 4807993 h 6679095"/>
              <a:gd name="connsiteX19218" fmla="*/ 7383298 w 11737975"/>
              <a:gd name="connsiteY19218" fmla="*/ 4808917 h 6679095"/>
              <a:gd name="connsiteX19219" fmla="*/ 7379449 w 11737975"/>
              <a:gd name="connsiteY19219" fmla="*/ 4825364 h 6679095"/>
              <a:gd name="connsiteX19220" fmla="*/ 7389868 w 11737975"/>
              <a:gd name="connsiteY19220" fmla="*/ 4822502 h 6679095"/>
              <a:gd name="connsiteX19221" fmla="*/ 7389546 w 11737975"/>
              <a:gd name="connsiteY19221" fmla="*/ 4829280 h 6679095"/>
              <a:gd name="connsiteX19222" fmla="*/ 7384133 w 11737975"/>
              <a:gd name="connsiteY19222" fmla="*/ 4868369 h 6679095"/>
              <a:gd name="connsiteX19223" fmla="*/ 7410152 w 11737975"/>
              <a:gd name="connsiteY19223" fmla="*/ 4901275 h 6679095"/>
              <a:gd name="connsiteX19224" fmla="*/ 7405286 w 11737975"/>
              <a:gd name="connsiteY19224" fmla="*/ 4904762 h 6679095"/>
              <a:gd name="connsiteX19225" fmla="*/ 7415497 w 11737975"/>
              <a:gd name="connsiteY19225" fmla="*/ 4940443 h 6679095"/>
              <a:gd name="connsiteX19226" fmla="*/ 7422629 w 11737975"/>
              <a:gd name="connsiteY19226" fmla="*/ 4924303 h 6679095"/>
              <a:gd name="connsiteX19227" fmla="*/ 7423622 w 11737975"/>
              <a:gd name="connsiteY19227" fmla="*/ 4920082 h 6679095"/>
              <a:gd name="connsiteX19228" fmla="*/ 7424733 w 11737975"/>
              <a:gd name="connsiteY19228" fmla="*/ 4919277 h 6679095"/>
              <a:gd name="connsiteX19229" fmla="*/ 7424090 w 11737975"/>
              <a:gd name="connsiteY19229" fmla="*/ 4918098 h 6679095"/>
              <a:gd name="connsiteX19230" fmla="*/ 7425881 w 11737975"/>
              <a:gd name="connsiteY19230" fmla="*/ 4910485 h 6679095"/>
              <a:gd name="connsiteX19231" fmla="*/ 7429610 w 11737975"/>
              <a:gd name="connsiteY19231" fmla="*/ 4912482 h 6679095"/>
              <a:gd name="connsiteX19232" fmla="*/ 7431663 w 11737975"/>
              <a:gd name="connsiteY19232" fmla="*/ 4923661 h 6679095"/>
              <a:gd name="connsiteX19233" fmla="*/ 7434967 w 11737975"/>
              <a:gd name="connsiteY19233" fmla="*/ 4924107 h 6679095"/>
              <a:gd name="connsiteX19234" fmla="*/ 7435071 w 11737975"/>
              <a:gd name="connsiteY19234" fmla="*/ 4924991 h 6679095"/>
              <a:gd name="connsiteX19235" fmla="*/ 7442324 w 11737975"/>
              <a:gd name="connsiteY19235" fmla="*/ 4938827 h 6679095"/>
              <a:gd name="connsiteX19236" fmla="*/ 7445578 w 11737975"/>
              <a:gd name="connsiteY19236" fmla="*/ 4942042 h 6679095"/>
              <a:gd name="connsiteX19237" fmla="*/ 7442658 w 11737975"/>
              <a:gd name="connsiteY19237" fmla="*/ 4943549 h 6679095"/>
              <a:gd name="connsiteX19238" fmla="*/ 7426574 w 11737975"/>
              <a:gd name="connsiteY19238" fmla="*/ 4963290 h 6679095"/>
              <a:gd name="connsiteX19239" fmla="*/ 7448239 w 11737975"/>
              <a:gd name="connsiteY19239" fmla="*/ 4955206 h 6679095"/>
              <a:gd name="connsiteX19240" fmla="*/ 7454794 w 11737975"/>
              <a:gd name="connsiteY19240" fmla="*/ 4951120 h 6679095"/>
              <a:gd name="connsiteX19241" fmla="*/ 7457297 w 11737975"/>
              <a:gd name="connsiteY19241" fmla="*/ 4953533 h 6679095"/>
              <a:gd name="connsiteX19242" fmla="*/ 7456648 w 11737975"/>
              <a:gd name="connsiteY19242" fmla="*/ 4972738 h 6679095"/>
              <a:gd name="connsiteX19243" fmla="*/ 7460892 w 11737975"/>
              <a:gd name="connsiteY19243" fmla="*/ 4982652 h 6679095"/>
              <a:gd name="connsiteX19244" fmla="*/ 7456501 w 11737975"/>
              <a:gd name="connsiteY19244" fmla="*/ 4987835 h 6679095"/>
              <a:gd name="connsiteX19245" fmla="*/ 7459904 w 11737975"/>
              <a:gd name="connsiteY19245" fmla="*/ 5017649 h 6679095"/>
              <a:gd name="connsiteX19246" fmla="*/ 7471004 w 11737975"/>
              <a:gd name="connsiteY19246" fmla="*/ 5023489 h 6679095"/>
              <a:gd name="connsiteX19247" fmla="*/ 7472415 w 11737975"/>
              <a:gd name="connsiteY19247" fmla="*/ 5029309 h 6679095"/>
              <a:gd name="connsiteX19248" fmla="*/ 7472195 w 11737975"/>
              <a:gd name="connsiteY19248" fmla="*/ 5029337 h 6679095"/>
              <a:gd name="connsiteX19249" fmla="*/ 7473360 w 11737975"/>
              <a:gd name="connsiteY19249" fmla="*/ 5035522 h 6679095"/>
              <a:gd name="connsiteX19250" fmla="*/ 7474289 w 11737975"/>
              <a:gd name="connsiteY19250" fmla="*/ 5035661 h 6679095"/>
              <a:gd name="connsiteX19251" fmla="*/ 7477593 w 11737975"/>
              <a:gd name="connsiteY19251" fmla="*/ 5043007 h 6679095"/>
              <a:gd name="connsiteX19252" fmla="*/ 7480367 w 11737975"/>
              <a:gd name="connsiteY19252" fmla="*/ 5043398 h 6679095"/>
              <a:gd name="connsiteX19253" fmla="*/ 7482351 w 11737975"/>
              <a:gd name="connsiteY19253" fmla="*/ 5052051 h 6679095"/>
              <a:gd name="connsiteX19254" fmla="*/ 7474892 w 11737975"/>
              <a:gd name="connsiteY19254" fmla="*/ 5045559 h 6679095"/>
              <a:gd name="connsiteX19255" fmla="*/ 7471601 w 11737975"/>
              <a:gd name="connsiteY19255" fmla="*/ 5046388 h 6679095"/>
              <a:gd name="connsiteX19256" fmla="*/ 7470801 w 11737975"/>
              <a:gd name="connsiteY19256" fmla="*/ 5048165 h 6679095"/>
              <a:gd name="connsiteX19257" fmla="*/ 7455813 w 11737975"/>
              <a:gd name="connsiteY19257" fmla="*/ 5046605 h 6679095"/>
              <a:gd name="connsiteX19258" fmla="*/ 7434715 w 11737975"/>
              <a:gd name="connsiteY19258" fmla="*/ 5052923 h 6679095"/>
              <a:gd name="connsiteX19259" fmla="*/ 7428811 w 11737975"/>
              <a:gd name="connsiteY19259" fmla="*/ 5059436 h 6679095"/>
              <a:gd name="connsiteX19260" fmla="*/ 7426373 w 11737975"/>
              <a:gd name="connsiteY19260" fmla="*/ 5066614 h 6679095"/>
              <a:gd name="connsiteX19261" fmla="*/ 7426629 w 11737975"/>
              <a:gd name="connsiteY19261" fmla="*/ 5061453 h 6679095"/>
              <a:gd name="connsiteX19262" fmla="*/ 7425893 w 11737975"/>
              <a:gd name="connsiteY19262" fmla="*/ 5060559 h 6679095"/>
              <a:gd name="connsiteX19263" fmla="*/ 7426886 w 11737975"/>
              <a:gd name="connsiteY19263" fmla="*/ 5056986 h 6679095"/>
              <a:gd name="connsiteX19264" fmla="*/ 7424028 w 11737975"/>
              <a:gd name="connsiteY19264" fmla="*/ 5053443 h 6679095"/>
              <a:gd name="connsiteX19265" fmla="*/ 7427994 w 11737975"/>
              <a:gd name="connsiteY19265" fmla="*/ 5045189 h 6679095"/>
              <a:gd name="connsiteX19266" fmla="*/ 7428987 w 11737975"/>
              <a:gd name="connsiteY19266" fmla="*/ 5041935 h 6679095"/>
              <a:gd name="connsiteX19267" fmla="*/ 7440161 w 11737975"/>
              <a:gd name="connsiteY19267" fmla="*/ 5037227 h 6679095"/>
              <a:gd name="connsiteX19268" fmla="*/ 7435110 w 11737975"/>
              <a:gd name="connsiteY19268" fmla="*/ 5031345 h 6679095"/>
              <a:gd name="connsiteX19269" fmla="*/ 7432392 w 11737975"/>
              <a:gd name="connsiteY19269" fmla="*/ 5030782 h 6679095"/>
              <a:gd name="connsiteX19270" fmla="*/ 7432737 w 11737975"/>
              <a:gd name="connsiteY19270" fmla="*/ 5029651 h 6679095"/>
              <a:gd name="connsiteX19271" fmla="*/ 7433043 w 11737975"/>
              <a:gd name="connsiteY19271" fmla="*/ 5029348 h 6679095"/>
              <a:gd name="connsiteX19272" fmla="*/ 7435782 w 11737975"/>
              <a:gd name="connsiteY19272" fmla="*/ 5021175 h 6679095"/>
              <a:gd name="connsiteX19273" fmla="*/ 7442251 w 11737975"/>
              <a:gd name="connsiteY19273" fmla="*/ 5025265 h 6679095"/>
              <a:gd name="connsiteX19274" fmla="*/ 7451691 w 11737975"/>
              <a:gd name="connsiteY19274" fmla="*/ 5012283 h 6679095"/>
              <a:gd name="connsiteX19275" fmla="*/ 7447027 w 11737975"/>
              <a:gd name="connsiteY19275" fmla="*/ 5005532 h 6679095"/>
              <a:gd name="connsiteX19276" fmla="*/ 7443056 w 11737975"/>
              <a:gd name="connsiteY19276" fmla="*/ 5001950 h 6679095"/>
              <a:gd name="connsiteX19277" fmla="*/ 7446026 w 11737975"/>
              <a:gd name="connsiteY19277" fmla="*/ 5000418 h 6679095"/>
              <a:gd name="connsiteX19278" fmla="*/ 7441700 w 11737975"/>
              <a:gd name="connsiteY19278" fmla="*/ 4989595 h 6679095"/>
              <a:gd name="connsiteX19279" fmla="*/ 7440833 w 11737975"/>
              <a:gd name="connsiteY19279" fmla="*/ 4988507 h 6679095"/>
              <a:gd name="connsiteX19280" fmla="*/ 7446843 w 11737975"/>
              <a:gd name="connsiteY19280" fmla="*/ 4987571 h 6679095"/>
              <a:gd name="connsiteX19281" fmla="*/ 7448689 w 11737975"/>
              <a:gd name="connsiteY19281" fmla="*/ 4983588 h 6679095"/>
              <a:gd name="connsiteX19282" fmla="*/ 7453196 w 11737975"/>
              <a:gd name="connsiteY19282" fmla="*/ 4985913 h 6679095"/>
              <a:gd name="connsiteX19283" fmla="*/ 7455533 w 11737975"/>
              <a:gd name="connsiteY19283" fmla="*/ 4966005 h 6679095"/>
              <a:gd name="connsiteX19284" fmla="*/ 7450307 w 11737975"/>
              <a:gd name="connsiteY19284" fmla="*/ 4964417 h 6679095"/>
              <a:gd name="connsiteX19285" fmla="*/ 7445793 w 11737975"/>
              <a:gd name="connsiteY19285" fmla="*/ 4968574 h 6679095"/>
              <a:gd name="connsiteX19286" fmla="*/ 7440639 w 11737975"/>
              <a:gd name="connsiteY19286" fmla="*/ 4965732 h 6679095"/>
              <a:gd name="connsiteX19287" fmla="*/ 7436279 w 11737975"/>
              <a:gd name="connsiteY19287" fmla="*/ 4967047 h 6679095"/>
              <a:gd name="connsiteX19288" fmla="*/ 7433114 w 11737975"/>
              <a:gd name="connsiteY19288" fmla="*/ 4977205 h 6679095"/>
              <a:gd name="connsiteX19289" fmla="*/ 7434132 w 11737975"/>
              <a:gd name="connsiteY19289" fmla="*/ 4983013 h 6679095"/>
              <a:gd name="connsiteX19290" fmla="*/ 7432298 w 11737975"/>
              <a:gd name="connsiteY19290" fmla="*/ 4983175 h 6679095"/>
              <a:gd name="connsiteX19291" fmla="*/ 7419423 w 11737975"/>
              <a:gd name="connsiteY19291" fmla="*/ 4973701 h 6679095"/>
              <a:gd name="connsiteX19292" fmla="*/ 7409591 w 11737975"/>
              <a:gd name="connsiteY19292" fmla="*/ 4973224 h 6679095"/>
              <a:gd name="connsiteX19293" fmla="*/ 7408302 w 11737975"/>
              <a:gd name="connsiteY19293" fmla="*/ 4971357 h 6679095"/>
              <a:gd name="connsiteX19294" fmla="*/ 7419423 w 11737975"/>
              <a:gd name="connsiteY19294" fmla="*/ 4966610 h 6679095"/>
              <a:gd name="connsiteX19295" fmla="*/ 7419484 w 11737975"/>
              <a:gd name="connsiteY19295" fmla="*/ 4966839 h 6679095"/>
              <a:gd name="connsiteX19296" fmla="*/ 7421133 w 11737975"/>
              <a:gd name="connsiteY19296" fmla="*/ 4965880 h 6679095"/>
              <a:gd name="connsiteX19297" fmla="*/ 7425325 w 11737975"/>
              <a:gd name="connsiteY19297" fmla="*/ 4964091 h 6679095"/>
              <a:gd name="connsiteX19298" fmla="*/ 7435735 w 11737975"/>
              <a:gd name="connsiteY19298" fmla="*/ 4948767 h 6679095"/>
              <a:gd name="connsiteX19299" fmla="*/ 7424754 w 11737975"/>
              <a:gd name="connsiteY19299" fmla="*/ 4947077 h 6679095"/>
              <a:gd name="connsiteX19300" fmla="*/ 7424232 w 11737975"/>
              <a:gd name="connsiteY19300" fmla="*/ 4929978 h 6679095"/>
              <a:gd name="connsiteX19301" fmla="*/ 7420468 w 11737975"/>
              <a:gd name="connsiteY19301" fmla="*/ 4931807 h 6679095"/>
              <a:gd name="connsiteX19302" fmla="*/ 7415377 w 11737975"/>
              <a:gd name="connsiteY19302" fmla="*/ 4947761 h 6679095"/>
              <a:gd name="connsiteX19303" fmla="*/ 7399025 w 11737975"/>
              <a:gd name="connsiteY19303" fmla="*/ 4951436 h 6679095"/>
              <a:gd name="connsiteX19304" fmla="*/ 7384262 w 11737975"/>
              <a:gd name="connsiteY19304" fmla="*/ 4926570 h 6679095"/>
              <a:gd name="connsiteX19305" fmla="*/ 7383543 w 11737975"/>
              <a:gd name="connsiteY19305" fmla="*/ 4930409 h 6679095"/>
              <a:gd name="connsiteX19306" fmla="*/ 7377965 w 11737975"/>
              <a:gd name="connsiteY19306" fmla="*/ 4927370 h 6679095"/>
              <a:gd name="connsiteX19307" fmla="*/ 7372606 w 11737975"/>
              <a:gd name="connsiteY19307" fmla="*/ 4931902 h 6679095"/>
              <a:gd name="connsiteX19308" fmla="*/ 7371883 w 11737975"/>
              <a:gd name="connsiteY19308" fmla="*/ 4933227 h 6679095"/>
              <a:gd name="connsiteX19309" fmla="*/ 7373935 w 11737975"/>
              <a:gd name="connsiteY19309" fmla="*/ 4929099 h 6679095"/>
              <a:gd name="connsiteX19310" fmla="*/ 7371682 w 11737975"/>
              <a:gd name="connsiteY19310" fmla="*/ 4905416 h 6679095"/>
              <a:gd name="connsiteX19311" fmla="*/ 7350038 w 11737975"/>
              <a:gd name="connsiteY19311" fmla="*/ 4872345 h 6679095"/>
              <a:gd name="connsiteX19312" fmla="*/ 7350040 w 11737975"/>
              <a:gd name="connsiteY19312" fmla="*/ 4882747 h 6679095"/>
              <a:gd name="connsiteX19313" fmla="*/ 7343560 w 11737975"/>
              <a:gd name="connsiteY19313" fmla="*/ 4879240 h 6679095"/>
              <a:gd name="connsiteX19314" fmla="*/ 7331649 w 11737975"/>
              <a:gd name="connsiteY19314" fmla="*/ 4879838 h 6679095"/>
              <a:gd name="connsiteX19315" fmla="*/ 7322057 w 11737975"/>
              <a:gd name="connsiteY19315" fmla="*/ 4887425 h 6679095"/>
              <a:gd name="connsiteX19316" fmla="*/ 7321324 w 11737975"/>
              <a:gd name="connsiteY19316" fmla="*/ 4890032 h 6679095"/>
              <a:gd name="connsiteX19317" fmla="*/ 7318207 w 11737975"/>
              <a:gd name="connsiteY19317" fmla="*/ 4885848 h 6679095"/>
              <a:gd name="connsiteX19318" fmla="*/ 7307849 w 11737975"/>
              <a:gd name="connsiteY19318" fmla="*/ 4880253 h 6679095"/>
              <a:gd name="connsiteX19319" fmla="*/ 7304887 w 11737975"/>
              <a:gd name="connsiteY19319" fmla="*/ 4879901 h 6679095"/>
              <a:gd name="connsiteX19320" fmla="*/ 7309337 w 11737975"/>
              <a:gd name="connsiteY19320" fmla="*/ 4876632 h 6679095"/>
              <a:gd name="connsiteX19321" fmla="*/ 7308606 w 11737975"/>
              <a:gd name="connsiteY19321" fmla="*/ 4868923 h 6679095"/>
              <a:gd name="connsiteX19322" fmla="*/ 7321331 w 11737975"/>
              <a:gd name="connsiteY19322" fmla="*/ 4865891 h 6679095"/>
              <a:gd name="connsiteX19323" fmla="*/ 7330166 w 11737975"/>
              <a:gd name="connsiteY19323" fmla="*/ 4860252 h 6679095"/>
              <a:gd name="connsiteX19324" fmla="*/ 7330438 w 11737975"/>
              <a:gd name="connsiteY19324" fmla="*/ 4863683 h 6679095"/>
              <a:gd name="connsiteX19325" fmla="*/ 7350432 w 11737975"/>
              <a:gd name="connsiteY19325" fmla="*/ 4857258 h 6679095"/>
              <a:gd name="connsiteX19326" fmla="*/ 7345667 w 11737975"/>
              <a:gd name="connsiteY19326" fmla="*/ 4842315 h 6679095"/>
              <a:gd name="connsiteX19327" fmla="*/ 7342412 w 11737975"/>
              <a:gd name="connsiteY19327" fmla="*/ 4840510 h 6679095"/>
              <a:gd name="connsiteX19328" fmla="*/ 7344996 w 11737975"/>
              <a:gd name="connsiteY19328" fmla="*/ 4835809 h 6679095"/>
              <a:gd name="connsiteX19329" fmla="*/ 7343997 w 11737975"/>
              <a:gd name="connsiteY19329" fmla="*/ 4826501 h 6679095"/>
              <a:gd name="connsiteX19330" fmla="*/ 7353454 w 11737975"/>
              <a:gd name="connsiteY19330" fmla="*/ 4825115 h 6679095"/>
              <a:gd name="connsiteX19331" fmla="*/ 7361563 w 11737975"/>
              <a:gd name="connsiteY19331" fmla="*/ 4828791 h 6679095"/>
              <a:gd name="connsiteX19332" fmla="*/ 7350743 w 11737975"/>
              <a:gd name="connsiteY19332" fmla="*/ 4807618 h 6679095"/>
              <a:gd name="connsiteX19333" fmla="*/ 7345686 w 11737975"/>
              <a:gd name="connsiteY19333" fmla="*/ 4818582 h 6679095"/>
              <a:gd name="connsiteX19334" fmla="*/ 7343966 w 11737975"/>
              <a:gd name="connsiteY19334" fmla="*/ 4813422 h 6679095"/>
              <a:gd name="connsiteX19335" fmla="*/ 7341730 w 11737975"/>
              <a:gd name="connsiteY19335" fmla="*/ 4813693 h 6679095"/>
              <a:gd name="connsiteX19336" fmla="*/ 7335134 w 11737975"/>
              <a:gd name="connsiteY19336" fmla="*/ 4805796 h 6679095"/>
              <a:gd name="connsiteX19337" fmla="*/ 7335719 w 11737975"/>
              <a:gd name="connsiteY19337" fmla="*/ 4804464 h 6679095"/>
              <a:gd name="connsiteX19338" fmla="*/ 7332308 w 11737975"/>
              <a:gd name="connsiteY19338" fmla="*/ 4802414 h 6679095"/>
              <a:gd name="connsiteX19339" fmla="*/ 7330381 w 11737975"/>
              <a:gd name="connsiteY19339" fmla="*/ 4800107 h 6679095"/>
              <a:gd name="connsiteX19340" fmla="*/ 7326878 w 11737975"/>
              <a:gd name="connsiteY19340" fmla="*/ 4799154 h 6679095"/>
              <a:gd name="connsiteX19341" fmla="*/ 7326398 w 11737975"/>
              <a:gd name="connsiteY19341" fmla="*/ 4798866 h 6679095"/>
              <a:gd name="connsiteX19342" fmla="*/ 7326054 w 11737975"/>
              <a:gd name="connsiteY19342" fmla="*/ 4798928 h 6679095"/>
              <a:gd name="connsiteX19343" fmla="*/ 7315682 w 11737975"/>
              <a:gd name="connsiteY19343" fmla="*/ 4796102 h 6679095"/>
              <a:gd name="connsiteX19344" fmla="*/ 7310777 w 11737975"/>
              <a:gd name="connsiteY19344" fmla="*/ 4788681 h 6679095"/>
              <a:gd name="connsiteX19345" fmla="*/ 7308360 w 11737975"/>
              <a:gd name="connsiteY19345" fmla="*/ 4788284 h 6679095"/>
              <a:gd name="connsiteX19346" fmla="*/ 7316646 w 11737975"/>
              <a:gd name="connsiteY19346" fmla="*/ 4782791 h 6679095"/>
              <a:gd name="connsiteX19347" fmla="*/ 7341975 w 11737975"/>
              <a:gd name="connsiteY19347" fmla="*/ 4732847 h 6679095"/>
              <a:gd name="connsiteX19348" fmla="*/ 7339896 w 11737975"/>
              <a:gd name="connsiteY19348" fmla="*/ 4715854 h 6679095"/>
              <a:gd name="connsiteX19349" fmla="*/ 7342217 w 11737975"/>
              <a:gd name="connsiteY19349" fmla="*/ 4695297 h 6679095"/>
              <a:gd name="connsiteX19350" fmla="*/ 7337882 w 11737975"/>
              <a:gd name="connsiteY19350" fmla="*/ 4699417 h 6679095"/>
              <a:gd name="connsiteX19351" fmla="*/ 7337192 w 11737975"/>
              <a:gd name="connsiteY19351" fmla="*/ 4693773 h 6679095"/>
              <a:gd name="connsiteX19352" fmla="*/ 7322557 w 11737975"/>
              <a:gd name="connsiteY19352" fmla="*/ 4667887 h 6679095"/>
              <a:gd name="connsiteX19353" fmla="*/ 7317186 w 11737975"/>
              <a:gd name="connsiteY19353" fmla="*/ 4663529 h 6679095"/>
              <a:gd name="connsiteX19354" fmla="*/ 7320910 w 11737975"/>
              <a:gd name="connsiteY19354" fmla="*/ 4651338 h 6679095"/>
              <a:gd name="connsiteX19355" fmla="*/ 7316129 w 11737975"/>
              <a:gd name="connsiteY19355" fmla="*/ 4626515 h 6679095"/>
              <a:gd name="connsiteX19356" fmla="*/ 7321807 w 11737975"/>
              <a:gd name="connsiteY19356" fmla="*/ 4625959 h 6679095"/>
              <a:gd name="connsiteX19357" fmla="*/ 7329690 w 11737975"/>
              <a:gd name="connsiteY19357" fmla="*/ 4620973 h 6679095"/>
              <a:gd name="connsiteX19358" fmla="*/ 7326996 w 11737975"/>
              <a:gd name="connsiteY19358" fmla="*/ 4615949 h 6679095"/>
              <a:gd name="connsiteX19359" fmla="*/ 7320230 w 11737975"/>
              <a:gd name="connsiteY19359" fmla="*/ 4617098 h 6679095"/>
              <a:gd name="connsiteX19360" fmla="*/ 7314738 w 11737975"/>
              <a:gd name="connsiteY19360" fmla="*/ 4619289 h 6679095"/>
              <a:gd name="connsiteX19361" fmla="*/ 7313371 w 11737975"/>
              <a:gd name="connsiteY19361" fmla="*/ 4612191 h 6679095"/>
              <a:gd name="connsiteX19362" fmla="*/ 7309765 w 11737975"/>
              <a:gd name="connsiteY19362" fmla="*/ 4609683 h 6679095"/>
              <a:gd name="connsiteX19363" fmla="*/ 7313451 w 11737975"/>
              <a:gd name="connsiteY19363" fmla="*/ 4590514 h 6679095"/>
              <a:gd name="connsiteX19364" fmla="*/ 7304248 w 11737975"/>
              <a:gd name="connsiteY19364" fmla="*/ 4594897 h 6679095"/>
              <a:gd name="connsiteX19365" fmla="*/ 7301694 w 11737975"/>
              <a:gd name="connsiteY19365" fmla="*/ 4604066 h 6679095"/>
              <a:gd name="connsiteX19366" fmla="*/ 7294733 w 11737975"/>
              <a:gd name="connsiteY19366" fmla="*/ 4599223 h 6679095"/>
              <a:gd name="connsiteX19367" fmla="*/ 7294051 w 11737975"/>
              <a:gd name="connsiteY19367" fmla="*/ 4568649 h 6679095"/>
              <a:gd name="connsiteX19368" fmla="*/ 7288703 w 11737975"/>
              <a:gd name="connsiteY19368" fmla="*/ 4536817 h 6679095"/>
              <a:gd name="connsiteX19369" fmla="*/ 7279256 w 11737975"/>
              <a:gd name="connsiteY19369" fmla="*/ 4524287 h 6679095"/>
              <a:gd name="connsiteX19370" fmla="*/ 7274140 w 11737975"/>
              <a:gd name="connsiteY19370" fmla="*/ 4520891 h 6679095"/>
              <a:gd name="connsiteX19371" fmla="*/ 7273645 w 11737975"/>
              <a:gd name="connsiteY19371" fmla="*/ 4519614 h 6679095"/>
              <a:gd name="connsiteX19372" fmla="*/ 7278965 w 11737975"/>
              <a:gd name="connsiteY19372" fmla="*/ 4518890 h 6679095"/>
              <a:gd name="connsiteX19373" fmla="*/ 7277814 w 11737975"/>
              <a:gd name="connsiteY19373" fmla="*/ 4505171 h 6679095"/>
              <a:gd name="connsiteX19374" fmla="*/ 7278096 w 11737975"/>
              <a:gd name="connsiteY19374" fmla="*/ 4504867 h 6679095"/>
              <a:gd name="connsiteX19375" fmla="*/ 7277758 w 11737975"/>
              <a:gd name="connsiteY19375" fmla="*/ 4504504 h 6679095"/>
              <a:gd name="connsiteX19376" fmla="*/ 7276921 w 11737975"/>
              <a:gd name="connsiteY19376" fmla="*/ 4494527 h 6679095"/>
              <a:gd name="connsiteX19377" fmla="*/ 7268770 w 11737975"/>
              <a:gd name="connsiteY19377" fmla="*/ 4493703 h 6679095"/>
              <a:gd name="connsiteX19378" fmla="*/ 7264086 w 11737975"/>
              <a:gd name="connsiteY19378" fmla="*/ 4497160 h 6679095"/>
              <a:gd name="connsiteX19379" fmla="*/ 7262870 w 11737975"/>
              <a:gd name="connsiteY19379" fmla="*/ 4500499 h 6679095"/>
              <a:gd name="connsiteX19380" fmla="*/ 7262543 w 11737975"/>
              <a:gd name="connsiteY19380" fmla="*/ 4500622 h 6679095"/>
              <a:gd name="connsiteX19381" fmla="*/ 7262879 w 11737975"/>
              <a:gd name="connsiteY19381" fmla="*/ 4501814 h 6679095"/>
              <a:gd name="connsiteX19382" fmla="*/ 7265944 w 11737975"/>
              <a:gd name="connsiteY19382" fmla="*/ 4514467 h 6679095"/>
              <a:gd name="connsiteX19383" fmla="*/ 7261410 w 11737975"/>
              <a:gd name="connsiteY19383" fmla="*/ 4516189 h 6679095"/>
              <a:gd name="connsiteX19384" fmla="*/ 7261231 w 11737975"/>
              <a:gd name="connsiteY19384" fmla="*/ 4515788 h 6679095"/>
              <a:gd name="connsiteX19385" fmla="*/ 7236248 w 11737975"/>
              <a:gd name="connsiteY19385" fmla="*/ 4510375 h 6679095"/>
              <a:gd name="connsiteX19386" fmla="*/ 7221301 w 11737975"/>
              <a:gd name="connsiteY19386" fmla="*/ 4507138 h 6679095"/>
              <a:gd name="connsiteX19387" fmla="*/ 7230141 w 11737975"/>
              <a:gd name="connsiteY19387" fmla="*/ 4498292 h 6679095"/>
              <a:gd name="connsiteX19388" fmla="*/ 7214566 w 11737975"/>
              <a:gd name="connsiteY19388" fmla="*/ 4498483 h 6679095"/>
              <a:gd name="connsiteX19389" fmla="*/ 7207573 w 11737975"/>
              <a:gd name="connsiteY19389" fmla="*/ 4490528 h 6679095"/>
              <a:gd name="connsiteX19390" fmla="*/ 7207449 w 11737975"/>
              <a:gd name="connsiteY19390" fmla="*/ 4490480 h 6679095"/>
              <a:gd name="connsiteX19391" fmla="*/ 7210047 w 11737975"/>
              <a:gd name="connsiteY19391" fmla="*/ 4488970 h 6679095"/>
              <a:gd name="connsiteX19392" fmla="*/ 7196085 w 11737975"/>
              <a:gd name="connsiteY19392" fmla="*/ 4426056 h 6679095"/>
              <a:gd name="connsiteX19393" fmla="*/ 7172716 w 11737975"/>
              <a:gd name="connsiteY19393" fmla="*/ 4463569 h 6679095"/>
              <a:gd name="connsiteX19394" fmla="*/ 7175211 w 11737975"/>
              <a:gd name="connsiteY19394" fmla="*/ 4475121 h 6679095"/>
              <a:gd name="connsiteX19395" fmla="*/ 7165544 w 11737975"/>
              <a:gd name="connsiteY19395" fmla="*/ 4468754 h 6679095"/>
              <a:gd name="connsiteX19396" fmla="*/ 7169018 w 11737975"/>
              <a:gd name="connsiteY19396" fmla="*/ 4465360 h 6679095"/>
              <a:gd name="connsiteX19397" fmla="*/ 7172435 w 11737975"/>
              <a:gd name="connsiteY19397" fmla="*/ 4451821 h 6679095"/>
              <a:gd name="connsiteX19398" fmla="*/ 7168348 w 11737975"/>
              <a:gd name="connsiteY19398" fmla="*/ 4452381 h 6679095"/>
              <a:gd name="connsiteX19399" fmla="*/ 7175068 w 11737975"/>
              <a:gd name="connsiteY19399" fmla="*/ 4448658 h 6679095"/>
              <a:gd name="connsiteX19400" fmla="*/ 7174808 w 11737975"/>
              <a:gd name="connsiteY19400" fmla="*/ 4436501 h 6679095"/>
              <a:gd name="connsiteX19401" fmla="*/ 7166112 w 11737975"/>
              <a:gd name="connsiteY19401" fmla="*/ 4434119 h 6679095"/>
              <a:gd name="connsiteX19402" fmla="*/ 7160250 w 11737975"/>
              <a:gd name="connsiteY19402" fmla="*/ 4442021 h 6679095"/>
              <a:gd name="connsiteX19403" fmla="*/ 7162568 w 11737975"/>
              <a:gd name="connsiteY19403" fmla="*/ 4454189 h 6679095"/>
              <a:gd name="connsiteX19404" fmla="*/ 7157572 w 11737975"/>
              <a:gd name="connsiteY19404" fmla="*/ 4458041 h 6679095"/>
              <a:gd name="connsiteX19405" fmla="*/ 7159675 w 11737975"/>
              <a:gd name="connsiteY19405" fmla="*/ 4474484 h 6679095"/>
              <a:gd name="connsiteX19406" fmla="*/ 7165044 w 11737975"/>
              <a:gd name="connsiteY19406" fmla="*/ 4469241 h 6679095"/>
              <a:gd name="connsiteX19407" fmla="*/ 7168452 w 11737975"/>
              <a:gd name="connsiteY19407" fmla="*/ 4486860 h 6679095"/>
              <a:gd name="connsiteX19408" fmla="*/ 7169059 w 11737975"/>
              <a:gd name="connsiteY19408" fmla="*/ 4487401 h 6679095"/>
              <a:gd name="connsiteX19409" fmla="*/ 7168123 w 11737975"/>
              <a:gd name="connsiteY19409" fmla="*/ 4488878 h 6679095"/>
              <a:gd name="connsiteX19410" fmla="*/ 7174404 w 11737975"/>
              <a:gd name="connsiteY19410" fmla="*/ 4492772 h 6679095"/>
              <a:gd name="connsiteX19411" fmla="*/ 7174595 w 11737975"/>
              <a:gd name="connsiteY19411" fmla="*/ 4492331 h 6679095"/>
              <a:gd name="connsiteX19412" fmla="*/ 7183997 w 11737975"/>
              <a:gd name="connsiteY19412" fmla="*/ 4500701 h 6679095"/>
              <a:gd name="connsiteX19413" fmla="*/ 7197356 w 11737975"/>
              <a:gd name="connsiteY19413" fmla="*/ 4505200 h 6679095"/>
              <a:gd name="connsiteX19414" fmla="*/ 7195978 w 11737975"/>
              <a:gd name="connsiteY19414" fmla="*/ 4505903 h 6679095"/>
              <a:gd name="connsiteX19415" fmla="*/ 7187828 w 11737975"/>
              <a:gd name="connsiteY19415" fmla="*/ 4502887 h 6679095"/>
              <a:gd name="connsiteX19416" fmla="*/ 7173443 w 11737975"/>
              <a:gd name="connsiteY19416" fmla="*/ 4502846 h 6679095"/>
              <a:gd name="connsiteX19417" fmla="*/ 7171656 w 11737975"/>
              <a:gd name="connsiteY19417" fmla="*/ 4497478 h 6679095"/>
              <a:gd name="connsiteX19418" fmla="*/ 7162872 w 11737975"/>
              <a:gd name="connsiteY19418" fmla="*/ 4490985 h 6679095"/>
              <a:gd name="connsiteX19419" fmla="*/ 7156497 w 11737975"/>
              <a:gd name="connsiteY19419" fmla="*/ 4490844 h 6679095"/>
              <a:gd name="connsiteX19420" fmla="*/ 7151891 w 11737975"/>
              <a:gd name="connsiteY19420" fmla="*/ 4502279 h 6679095"/>
              <a:gd name="connsiteX19421" fmla="*/ 7150896 w 11737975"/>
              <a:gd name="connsiteY19421" fmla="*/ 4491985 h 6679095"/>
              <a:gd name="connsiteX19422" fmla="*/ 7139498 w 11737975"/>
              <a:gd name="connsiteY19422" fmla="*/ 4482263 h 6679095"/>
              <a:gd name="connsiteX19423" fmla="*/ 7143161 w 11737975"/>
              <a:gd name="connsiteY19423" fmla="*/ 4508715 h 6679095"/>
              <a:gd name="connsiteX19424" fmla="*/ 7146147 w 11737975"/>
              <a:gd name="connsiteY19424" fmla="*/ 4509763 h 6679095"/>
              <a:gd name="connsiteX19425" fmla="*/ 7143788 w 11737975"/>
              <a:gd name="connsiteY19425" fmla="*/ 4511029 h 6679095"/>
              <a:gd name="connsiteX19426" fmla="*/ 7140757 w 11737975"/>
              <a:gd name="connsiteY19426" fmla="*/ 4515855 h 6679095"/>
              <a:gd name="connsiteX19427" fmla="*/ 7142579 w 11737975"/>
              <a:gd name="connsiteY19427" fmla="*/ 4519546 h 6679095"/>
              <a:gd name="connsiteX19428" fmla="*/ 7141510 w 11737975"/>
              <a:gd name="connsiteY19428" fmla="*/ 4522167 h 6679095"/>
              <a:gd name="connsiteX19429" fmla="*/ 7140887 w 11737975"/>
              <a:gd name="connsiteY19429" fmla="*/ 4523820 h 6679095"/>
              <a:gd name="connsiteX19430" fmla="*/ 7132371 w 11737975"/>
              <a:gd name="connsiteY19430" fmla="*/ 4513693 h 6679095"/>
              <a:gd name="connsiteX19431" fmla="*/ 7129252 w 11737975"/>
              <a:gd name="connsiteY19431" fmla="*/ 4502073 h 6679095"/>
              <a:gd name="connsiteX19432" fmla="*/ 7125797 w 11737975"/>
              <a:gd name="connsiteY19432" fmla="*/ 4512093 h 6679095"/>
              <a:gd name="connsiteX19433" fmla="*/ 7121154 w 11737975"/>
              <a:gd name="connsiteY19433" fmla="*/ 4502191 h 6679095"/>
              <a:gd name="connsiteX19434" fmla="*/ 7110224 w 11737975"/>
              <a:gd name="connsiteY19434" fmla="*/ 4493929 h 6679095"/>
              <a:gd name="connsiteX19435" fmla="*/ 7096545 w 11737975"/>
              <a:gd name="connsiteY19435" fmla="*/ 4502674 h 6679095"/>
              <a:gd name="connsiteX19436" fmla="*/ 7096905 w 11737975"/>
              <a:gd name="connsiteY19436" fmla="*/ 4502901 h 6679095"/>
              <a:gd name="connsiteX19437" fmla="*/ 7095980 w 11737975"/>
              <a:gd name="connsiteY19437" fmla="*/ 4503981 h 6679095"/>
              <a:gd name="connsiteX19438" fmla="*/ 7098499 w 11737975"/>
              <a:gd name="connsiteY19438" fmla="*/ 4509288 h 6679095"/>
              <a:gd name="connsiteX19439" fmla="*/ 7093144 w 11737975"/>
              <a:gd name="connsiteY19439" fmla="*/ 4508092 h 6679095"/>
              <a:gd name="connsiteX19440" fmla="*/ 7075105 w 11737975"/>
              <a:gd name="connsiteY19440" fmla="*/ 4522101 h 6679095"/>
              <a:gd name="connsiteX19441" fmla="*/ 7107220 w 11737975"/>
              <a:gd name="connsiteY19441" fmla="*/ 4522843 h 6679095"/>
              <a:gd name="connsiteX19442" fmla="*/ 7114687 w 11737975"/>
              <a:gd name="connsiteY19442" fmla="*/ 4515483 h 6679095"/>
              <a:gd name="connsiteX19443" fmla="*/ 7114703 w 11737975"/>
              <a:gd name="connsiteY19443" fmla="*/ 4515547 h 6679095"/>
              <a:gd name="connsiteX19444" fmla="*/ 7120692 w 11737975"/>
              <a:gd name="connsiteY19444" fmla="*/ 4531799 h 6679095"/>
              <a:gd name="connsiteX19445" fmla="*/ 7123088 w 11737975"/>
              <a:gd name="connsiteY19445" fmla="*/ 4525310 h 6679095"/>
              <a:gd name="connsiteX19446" fmla="*/ 7122269 w 11737975"/>
              <a:gd name="connsiteY19446" fmla="*/ 4530772 h 6679095"/>
              <a:gd name="connsiteX19447" fmla="*/ 7140443 w 11737975"/>
              <a:gd name="connsiteY19447" fmla="*/ 4524997 h 6679095"/>
              <a:gd name="connsiteX19448" fmla="*/ 7136063 w 11737975"/>
              <a:gd name="connsiteY19448" fmla="*/ 4536614 h 6679095"/>
              <a:gd name="connsiteX19449" fmla="*/ 7128367 w 11737975"/>
              <a:gd name="connsiteY19449" fmla="*/ 4545579 h 6679095"/>
              <a:gd name="connsiteX19450" fmla="*/ 7126964 w 11737975"/>
              <a:gd name="connsiteY19450" fmla="*/ 4545369 h 6679095"/>
              <a:gd name="connsiteX19451" fmla="*/ 7127623 w 11737975"/>
              <a:gd name="connsiteY19451" fmla="*/ 4546445 h 6679095"/>
              <a:gd name="connsiteX19452" fmla="*/ 7126200 w 11737975"/>
              <a:gd name="connsiteY19452" fmla="*/ 4548102 h 6679095"/>
              <a:gd name="connsiteX19453" fmla="*/ 7131258 w 11737975"/>
              <a:gd name="connsiteY19453" fmla="*/ 4553824 h 6679095"/>
              <a:gd name="connsiteX19454" fmla="*/ 7132184 w 11737975"/>
              <a:gd name="connsiteY19454" fmla="*/ 4553873 h 6679095"/>
              <a:gd name="connsiteX19455" fmla="*/ 7134875 w 11737975"/>
              <a:gd name="connsiteY19455" fmla="*/ 4558255 h 6679095"/>
              <a:gd name="connsiteX19456" fmla="*/ 7124537 w 11737975"/>
              <a:gd name="connsiteY19456" fmla="*/ 4558993 h 6679095"/>
              <a:gd name="connsiteX19457" fmla="*/ 7117953 w 11737975"/>
              <a:gd name="connsiteY19457" fmla="*/ 4556586 h 6679095"/>
              <a:gd name="connsiteX19458" fmla="*/ 7116531 w 11737975"/>
              <a:gd name="connsiteY19458" fmla="*/ 4545714 h 6679095"/>
              <a:gd name="connsiteX19459" fmla="*/ 7090704 w 11737975"/>
              <a:gd name="connsiteY19459" fmla="*/ 4527003 h 6679095"/>
              <a:gd name="connsiteX19460" fmla="*/ 7080274 w 11737975"/>
              <a:gd name="connsiteY19460" fmla="*/ 4528297 h 6679095"/>
              <a:gd name="connsiteX19461" fmla="*/ 7072581 w 11737975"/>
              <a:gd name="connsiteY19461" fmla="*/ 4523656 h 6679095"/>
              <a:gd name="connsiteX19462" fmla="*/ 7072662 w 11737975"/>
              <a:gd name="connsiteY19462" fmla="*/ 4521848 h 6679095"/>
              <a:gd name="connsiteX19463" fmla="*/ 7070513 w 11737975"/>
              <a:gd name="connsiteY19463" fmla="*/ 4522409 h 6679095"/>
              <a:gd name="connsiteX19464" fmla="*/ 7069608 w 11737975"/>
              <a:gd name="connsiteY19464" fmla="*/ 4521863 h 6679095"/>
              <a:gd name="connsiteX19465" fmla="*/ 7067660 w 11737975"/>
              <a:gd name="connsiteY19465" fmla="*/ 4522934 h 6679095"/>
              <a:gd name="connsiteX19466" fmla="*/ 7067682 w 11737975"/>
              <a:gd name="connsiteY19466" fmla="*/ 4522272 h 6679095"/>
              <a:gd name="connsiteX19467" fmla="*/ 7063189 w 11737975"/>
              <a:gd name="connsiteY19467" fmla="*/ 4509955 h 6679095"/>
              <a:gd name="connsiteX19468" fmla="*/ 7059947 w 11737975"/>
              <a:gd name="connsiteY19468" fmla="*/ 4510590 h 6679095"/>
              <a:gd name="connsiteX19469" fmla="*/ 7053963 w 11737975"/>
              <a:gd name="connsiteY19469" fmla="*/ 4516619 h 6679095"/>
              <a:gd name="connsiteX19470" fmla="*/ 7053963 w 11737975"/>
              <a:gd name="connsiteY19470" fmla="*/ 4516736 h 6679095"/>
              <a:gd name="connsiteX19471" fmla="*/ 7053906 w 11737975"/>
              <a:gd name="connsiteY19471" fmla="*/ 4516686 h 6679095"/>
              <a:gd name="connsiteX19472" fmla="*/ 7040771 w 11737975"/>
              <a:gd name="connsiteY19472" fmla="*/ 4514443 h 6679095"/>
              <a:gd name="connsiteX19473" fmla="*/ 7040262 w 11737975"/>
              <a:gd name="connsiteY19473" fmla="*/ 4514714 h 6679095"/>
              <a:gd name="connsiteX19474" fmla="*/ 7040054 w 11737975"/>
              <a:gd name="connsiteY19474" fmla="*/ 4512284 h 6679095"/>
              <a:gd name="connsiteX19475" fmla="*/ 7047463 w 11737975"/>
              <a:gd name="connsiteY19475" fmla="*/ 4512782 h 6679095"/>
              <a:gd name="connsiteX19476" fmla="*/ 7049720 w 11737975"/>
              <a:gd name="connsiteY19476" fmla="*/ 4504427 h 6679095"/>
              <a:gd name="connsiteX19477" fmla="*/ 7049814 w 11737975"/>
              <a:gd name="connsiteY19477" fmla="*/ 4503661 h 6679095"/>
              <a:gd name="connsiteX19478" fmla="*/ 7050478 w 11737975"/>
              <a:gd name="connsiteY19478" fmla="*/ 4503814 h 6679095"/>
              <a:gd name="connsiteX19479" fmla="*/ 7060652 w 11737975"/>
              <a:gd name="connsiteY19479" fmla="*/ 4498687 h 6679095"/>
              <a:gd name="connsiteX19480" fmla="*/ 7058941 w 11737975"/>
              <a:gd name="connsiteY19480" fmla="*/ 4496913 h 6679095"/>
              <a:gd name="connsiteX19481" fmla="*/ 7065389 w 11737975"/>
              <a:gd name="connsiteY19481" fmla="*/ 4493260 h 6679095"/>
              <a:gd name="connsiteX19482" fmla="*/ 7062875 w 11737975"/>
              <a:gd name="connsiteY19482" fmla="*/ 4475014 h 6679095"/>
              <a:gd name="connsiteX19483" fmla="*/ 7056529 w 11737975"/>
              <a:gd name="connsiteY19483" fmla="*/ 4469395 h 6679095"/>
              <a:gd name="connsiteX19484" fmla="*/ 7049257 w 11737975"/>
              <a:gd name="connsiteY19484" fmla="*/ 4470863 h 6679095"/>
              <a:gd name="connsiteX19485" fmla="*/ 7043664 w 11737975"/>
              <a:gd name="connsiteY19485" fmla="*/ 4479574 h 6679095"/>
              <a:gd name="connsiteX19486" fmla="*/ 7043654 w 11737975"/>
              <a:gd name="connsiteY19486" fmla="*/ 4479706 h 6679095"/>
              <a:gd name="connsiteX19487" fmla="*/ 7037124 w 11737975"/>
              <a:gd name="connsiteY19487" fmla="*/ 4473118 h 6679095"/>
              <a:gd name="connsiteX19488" fmla="*/ 7033933 w 11737975"/>
              <a:gd name="connsiteY19488" fmla="*/ 4478908 h 6679095"/>
              <a:gd name="connsiteX19489" fmla="*/ 7036104 w 11737975"/>
              <a:gd name="connsiteY19489" fmla="*/ 4487499 h 6679095"/>
              <a:gd name="connsiteX19490" fmla="*/ 7021475 w 11737975"/>
              <a:gd name="connsiteY19490" fmla="*/ 4484434 h 6679095"/>
              <a:gd name="connsiteX19491" fmla="*/ 7029483 w 11737975"/>
              <a:gd name="connsiteY19491" fmla="*/ 4497341 h 6679095"/>
              <a:gd name="connsiteX19492" fmla="*/ 7029505 w 11737975"/>
              <a:gd name="connsiteY19492" fmla="*/ 4497765 h 6679095"/>
              <a:gd name="connsiteX19493" fmla="*/ 7020196 w 11737975"/>
              <a:gd name="connsiteY19493" fmla="*/ 4497774 h 6679095"/>
              <a:gd name="connsiteX19494" fmla="*/ 7005729 w 11737975"/>
              <a:gd name="connsiteY19494" fmla="*/ 4500669 h 6679095"/>
              <a:gd name="connsiteX19495" fmla="*/ 6992787 w 11737975"/>
              <a:gd name="connsiteY19495" fmla="*/ 4508763 h 6679095"/>
              <a:gd name="connsiteX19496" fmla="*/ 6992715 w 11737975"/>
              <a:gd name="connsiteY19496" fmla="*/ 4508636 h 6679095"/>
              <a:gd name="connsiteX19497" fmla="*/ 6981551 w 11737975"/>
              <a:gd name="connsiteY19497" fmla="*/ 4497233 h 6679095"/>
              <a:gd name="connsiteX19498" fmla="*/ 6979908 w 11737975"/>
              <a:gd name="connsiteY19498" fmla="*/ 4495702 h 6679095"/>
              <a:gd name="connsiteX19499" fmla="*/ 6983268 w 11737975"/>
              <a:gd name="connsiteY19499" fmla="*/ 4493853 h 6679095"/>
              <a:gd name="connsiteX19500" fmla="*/ 6974592 w 11737975"/>
              <a:gd name="connsiteY19500" fmla="*/ 4480742 h 6679095"/>
              <a:gd name="connsiteX19501" fmla="*/ 6968654 w 11737975"/>
              <a:gd name="connsiteY19501" fmla="*/ 4482256 h 6679095"/>
              <a:gd name="connsiteX19502" fmla="*/ 6969001 w 11737975"/>
              <a:gd name="connsiteY19502" fmla="*/ 4501707 h 6679095"/>
              <a:gd name="connsiteX19503" fmla="*/ 6972812 w 11737975"/>
              <a:gd name="connsiteY19503" fmla="*/ 4499609 h 6679095"/>
              <a:gd name="connsiteX19504" fmla="*/ 6978386 w 11737975"/>
              <a:gd name="connsiteY19504" fmla="*/ 4512287 h 6679095"/>
              <a:gd name="connsiteX19505" fmla="*/ 6980700 w 11737975"/>
              <a:gd name="connsiteY19505" fmla="*/ 4515027 h 6679095"/>
              <a:gd name="connsiteX19506" fmla="*/ 6978257 w 11737975"/>
              <a:gd name="connsiteY19506" fmla="*/ 4513016 h 6679095"/>
              <a:gd name="connsiteX19507" fmla="*/ 6972032 w 11737975"/>
              <a:gd name="connsiteY19507" fmla="*/ 4519526 h 6679095"/>
              <a:gd name="connsiteX19508" fmla="*/ 6980790 w 11737975"/>
              <a:gd name="connsiteY19508" fmla="*/ 4542110 h 6679095"/>
              <a:gd name="connsiteX19509" fmla="*/ 6986893 w 11737975"/>
              <a:gd name="connsiteY19509" fmla="*/ 4537086 h 6679095"/>
              <a:gd name="connsiteX19510" fmla="*/ 6987642 w 11737975"/>
              <a:gd name="connsiteY19510" fmla="*/ 4536231 h 6679095"/>
              <a:gd name="connsiteX19511" fmla="*/ 6995789 w 11737975"/>
              <a:gd name="connsiteY19511" fmla="*/ 4544362 h 6679095"/>
              <a:gd name="connsiteX19512" fmla="*/ 7002413 w 11737975"/>
              <a:gd name="connsiteY19512" fmla="*/ 4538308 h 6679095"/>
              <a:gd name="connsiteX19513" fmla="*/ 6998515 w 11737975"/>
              <a:gd name="connsiteY19513" fmla="*/ 4512904 h 6679095"/>
              <a:gd name="connsiteX19514" fmla="*/ 6995110 w 11737975"/>
              <a:gd name="connsiteY19514" fmla="*/ 4512881 h 6679095"/>
              <a:gd name="connsiteX19515" fmla="*/ 6992790 w 11737975"/>
              <a:gd name="connsiteY19515" fmla="*/ 4508769 h 6679095"/>
              <a:gd name="connsiteX19516" fmla="*/ 7002987 w 11737975"/>
              <a:gd name="connsiteY19516" fmla="*/ 4509585 h 6679095"/>
              <a:gd name="connsiteX19517" fmla="*/ 7005744 w 11737975"/>
              <a:gd name="connsiteY19517" fmla="*/ 4516744 h 6679095"/>
              <a:gd name="connsiteX19518" fmla="*/ 7014898 w 11737975"/>
              <a:gd name="connsiteY19518" fmla="*/ 4520211 h 6679095"/>
              <a:gd name="connsiteX19519" fmla="*/ 7012941 w 11737975"/>
              <a:gd name="connsiteY19519" fmla="*/ 4510381 h 6679095"/>
              <a:gd name="connsiteX19520" fmla="*/ 7018817 w 11737975"/>
              <a:gd name="connsiteY19520" fmla="*/ 4510852 h 6679095"/>
              <a:gd name="connsiteX19521" fmla="*/ 7024882 w 11737975"/>
              <a:gd name="connsiteY19521" fmla="*/ 4511261 h 6679095"/>
              <a:gd name="connsiteX19522" fmla="*/ 7024992 w 11737975"/>
              <a:gd name="connsiteY19522" fmla="*/ 4513401 h 6679095"/>
              <a:gd name="connsiteX19523" fmla="*/ 7031317 w 11737975"/>
              <a:gd name="connsiteY19523" fmla="*/ 4517168 h 6679095"/>
              <a:gd name="connsiteX19524" fmla="*/ 7032014 w 11737975"/>
              <a:gd name="connsiteY19524" fmla="*/ 4519103 h 6679095"/>
              <a:gd name="connsiteX19525" fmla="*/ 7031520 w 11737975"/>
              <a:gd name="connsiteY19525" fmla="*/ 4519365 h 6679095"/>
              <a:gd name="connsiteX19526" fmla="*/ 7023147 w 11737975"/>
              <a:gd name="connsiteY19526" fmla="*/ 4520017 h 6679095"/>
              <a:gd name="connsiteX19527" fmla="*/ 7017508 w 11737975"/>
              <a:gd name="connsiteY19527" fmla="*/ 4524520 h 6679095"/>
              <a:gd name="connsiteX19528" fmla="*/ 7016961 w 11737975"/>
              <a:gd name="connsiteY19528" fmla="*/ 4540896 h 6679095"/>
              <a:gd name="connsiteX19529" fmla="*/ 7025329 w 11737975"/>
              <a:gd name="connsiteY19529" fmla="*/ 4549634 h 6679095"/>
              <a:gd name="connsiteX19530" fmla="*/ 7026926 w 11737975"/>
              <a:gd name="connsiteY19530" fmla="*/ 4555182 h 6679095"/>
              <a:gd name="connsiteX19531" fmla="*/ 7015554 w 11737975"/>
              <a:gd name="connsiteY19531" fmla="*/ 4575457 h 6679095"/>
              <a:gd name="connsiteX19532" fmla="*/ 7015533 w 11737975"/>
              <a:gd name="connsiteY19532" fmla="*/ 4577377 h 6679095"/>
              <a:gd name="connsiteX19533" fmla="*/ 7013762 w 11737975"/>
              <a:gd name="connsiteY19533" fmla="*/ 4574762 h 6679095"/>
              <a:gd name="connsiteX19534" fmla="*/ 7016989 w 11737975"/>
              <a:gd name="connsiteY19534" fmla="*/ 4564978 h 6679095"/>
              <a:gd name="connsiteX19535" fmla="*/ 7016372 w 11737975"/>
              <a:gd name="connsiteY19535" fmla="*/ 4558369 h 6679095"/>
              <a:gd name="connsiteX19536" fmla="*/ 7016815 w 11737975"/>
              <a:gd name="connsiteY19536" fmla="*/ 4555172 h 6679095"/>
              <a:gd name="connsiteX19537" fmla="*/ 7013136 w 11737975"/>
              <a:gd name="connsiteY19537" fmla="*/ 4544217 h 6679095"/>
              <a:gd name="connsiteX19538" fmla="*/ 7005506 w 11737975"/>
              <a:gd name="connsiteY19538" fmla="*/ 4546631 h 6679095"/>
              <a:gd name="connsiteX19539" fmla="*/ 7003001 w 11737975"/>
              <a:gd name="connsiteY19539" fmla="*/ 4554282 h 6679095"/>
              <a:gd name="connsiteX19540" fmla="*/ 7003118 w 11737975"/>
              <a:gd name="connsiteY19540" fmla="*/ 4554651 h 6679095"/>
              <a:gd name="connsiteX19541" fmla="*/ 6997204 w 11737975"/>
              <a:gd name="connsiteY19541" fmla="*/ 4557034 h 6679095"/>
              <a:gd name="connsiteX19542" fmla="*/ 6988656 w 11737975"/>
              <a:gd name="connsiteY19542" fmla="*/ 4566889 h 6679095"/>
              <a:gd name="connsiteX19543" fmla="*/ 6990497 w 11737975"/>
              <a:gd name="connsiteY19543" fmla="*/ 4571752 h 6679095"/>
              <a:gd name="connsiteX19544" fmla="*/ 6977519 w 11737975"/>
              <a:gd name="connsiteY19544" fmla="*/ 4577071 h 6679095"/>
              <a:gd name="connsiteX19545" fmla="*/ 6975923 w 11737975"/>
              <a:gd name="connsiteY19545" fmla="*/ 4577992 h 6679095"/>
              <a:gd name="connsiteX19546" fmla="*/ 6974053 w 11737975"/>
              <a:gd name="connsiteY19546" fmla="*/ 4577056 h 6679095"/>
              <a:gd name="connsiteX19547" fmla="*/ 6971142 w 11737975"/>
              <a:gd name="connsiteY19547" fmla="*/ 4572068 h 6679095"/>
              <a:gd name="connsiteX19548" fmla="*/ 6970724 w 11737975"/>
              <a:gd name="connsiteY19548" fmla="*/ 4556910 h 6679095"/>
              <a:gd name="connsiteX19549" fmla="*/ 6969004 w 11737975"/>
              <a:gd name="connsiteY19549" fmla="*/ 4549872 h 6679095"/>
              <a:gd name="connsiteX19550" fmla="*/ 6969557 w 11737975"/>
              <a:gd name="connsiteY19550" fmla="*/ 4549548 h 6679095"/>
              <a:gd name="connsiteX19551" fmla="*/ 6968154 w 11737975"/>
              <a:gd name="connsiteY19551" fmla="*/ 4538502 h 6679095"/>
              <a:gd name="connsiteX19552" fmla="*/ 6966478 w 11737975"/>
              <a:gd name="connsiteY19552" fmla="*/ 4539534 h 6679095"/>
              <a:gd name="connsiteX19553" fmla="*/ 6966212 w 11737975"/>
              <a:gd name="connsiteY19553" fmla="*/ 4538449 h 6679095"/>
              <a:gd name="connsiteX19554" fmla="*/ 6970928 w 11737975"/>
              <a:gd name="connsiteY19554" fmla="*/ 4533502 h 6679095"/>
              <a:gd name="connsiteX19555" fmla="*/ 6971538 w 11737975"/>
              <a:gd name="connsiteY19555" fmla="*/ 4518882 h 6679095"/>
              <a:gd name="connsiteX19556" fmla="*/ 6963857 w 11737975"/>
              <a:gd name="connsiteY19556" fmla="*/ 4519989 h 6679095"/>
              <a:gd name="connsiteX19557" fmla="*/ 6962321 w 11737975"/>
              <a:gd name="connsiteY19557" fmla="*/ 4522520 h 6679095"/>
              <a:gd name="connsiteX19558" fmla="*/ 6959084 w 11737975"/>
              <a:gd name="connsiteY19558" fmla="*/ 4509267 h 6679095"/>
              <a:gd name="connsiteX19559" fmla="*/ 6956551 w 11737975"/>
              <a:gd name="connsiteY19559" fmla="*/ 4464068 h 6679095"/>
              <a:gd name="connsiteX19560" fmla="*/ 6965919 w 11737975"/>
              <a:gd name="connsiteY19560" fmla="*/ 4424837 h 6679095"/>
              <a:gd name="connsiteX19561" fmla="*/ 6966240 w 11737975"/>
              <a:gd name="connsiteY19561" fmla="*/ 4423494 h 6679095"/>
              <a:gd name="connsiteX19562" fmla="*/ 6971114 w 11737975"/>
              <a:gd name="connsiteY19562" fmla="*/ 4422988 h 6679095"/>
              <a:gd name="connsiteX19563" fmla="*/ 6972245 w 11737975"/>
              <a:gd name="connsiteY19563" fmla="*/ 4424160 h 6679095"/>
              <a:gd name="connsiteX19564" fmla="*/ 6973034 w 11737975"/>
              <a:gd name="connsiteY19564" fmla="*/ 4422710 h 6679095"/>
              <a:gd name="connsiteX19565" fmla="*/ 6987129 w 11737975"/>
              <a:gd name="connsiteY19565" fmla="*/ 4419730 h 6679095"/>
              <a:gd name="connsiteX19566" fmla="*/ 6987390 w 11737975"/>
              <a:gd name="connsiteY19566" fmla="*/ 4424497 h 6679095"/>
              <a:gd name="connsiteX19567" fmla="*/ 6981151 w 11737975"/>
              <a:gd name="connsiteY19567" fmla="*/ 4427696 h 6679095"/>
              <a:gd name="connsiteX19568" fmla="*/ 6976781 w 11737975"/>
              <a:gd name="connsiteY19568" fmla="*/ 4434123 h 6679095"/>
              <a:gd name="connsiteX19569" fmla="*/ 6977088 w 11737975"/>
              <a:gd name="connsiteY19569" fmla="*/ 4439182 h 6679095"/>
              <a:gd name="connsiteX19570" fmla="*/ 6987604 w 11737975"/>
              <a:gd name="connsiteY19570" fmla="*/ 4438318 h 6679095"/>
              <a:gd name="connsiteX19571" fmla="*/ 6990648 w 11737975"/>
              <a:gd name="connsiteY19571" fmla="*/ 4427753 h 6679095"/>
              <a:gd name="connsiteX19572" fmla="*/ 6992646 w 11737975"/>
              <a:gd name="connsiteY19572" fmla="*/ 4427753 h 6679095"/>
              <a:gd name="connsiteX19573" fmla="*/ 6994126 w 11737975"/>
              <a:gd name="connsiteY19573" fmla="*/ 4427753 h 6679095"/>
              <a:gd name="connsiteX19574" fmla="*/ 6994126 w 11737975"/>
              <a:gd name="connsiteY19574" fmla="*/ 4420009 h 6679095"/>
              <a:gd name="connsiteX19575" fmla="*/ 6994126 w 11737975"/>
              <a:gd name="connsiteY19575" fmla="*/ 4413926 h 6679095"/>
              <a:gd name="connsiteX19576" fmla="*/ 7000771 w 11737975"/>
              <a:gd name="connsiteY19576" fmla="*/ 4408141 h 6679095"/>
              <a:gd name="connsiteX19577" fmla="*/ 6999981 w 11737975"/>
              <a:gd name="connsiteY19577" fmla="*/ 4398424 h 6679095"/>
              <a:gd name="connsiteX19578" fmla="*/ 6978434 w 11737975"/>
              <a:gd name="connsiteY19578" fmla="*/ 4403800 h 6679095"/>
              <a:gd name="connsiteX19579" fmla="*/ 6975224 w 11737975"/>
              <a:gd name="connsiteY19579" fmla="*/ 4404028 h 6679095"/>
              <a:gd name="connsiteX19580" fmla="*/ 6975329 w 11737975"/>
              <a:gd name="connsiteY19580" fmla="*/ 4396781 h 6679095"/>
              <a:gd name="connsiteX19581" fmla="*/ 6973762 w 11737975"/>
              <a:gd name="connsiteY19581" fmla="*/ 4381294 h 6679095"/>
              <a:gd name="connsiteX19582" fmla="*/ 6970629 w 11737975"/>
              <a:gd name="connsiteY19582" fmla="*/ 4381294 h 6679095"/>
              <a:gd name="connsiteX19583" fmla="*/ 6969259 w 11737975"/>
              <a:gd name="connsiteY19583" fmla="*/ 4389038 h 6679095"/>
              <a:gd name="connsiteX19584" fmla="*/ 6969104 w 11737975"/>
              <a:gd name="connsiteY19584" fmla="*/ 4395183 h 6679095"/>
              <a:gd name="connsiteX19585" fmla="*/ 6968440 w 11737975"/>
              <a:gd name="connsiteY19585" fmla="*/ 4383918 h 6679095"/>
              <a:gd name="connsiteX19586" fmla="*/ 6960068 w 11737975"/>
              <a:gd name="connsiteY19586" fmla="*/ 4354057 h 6679095"/>
              <a:gd name="connsiteX19587" fmla="*/ 6957057 w 11737975"/>
              <a:gd name="connsiteY19587" fmla="*/ 4348846 h 6679095"/>
              <a:gd name="connsiteX19588" fmla="*/ 6957716 w 11737975"/>
              <a:gd name="connsiteY19588" fmla="*/ 4349665 h 6679095"/>
              <a:gd name="connsiteX19589" fmla="*/ 6953283 w 11737975"/>
              <a:gd name="connsiteY19589" fmla="*/ 4331972 h 6679095"/>
              <a:gd name="connsiteX19590" fmla="*/ 6951400 w 11737975"/>
              <a:gd name="connsiteY19590" fmla="*/ 4333449 h 6679095"/>
              <a:gd name="connsiteX19591" fmla="*/ 6951227 w 11737975"/>
              <a:gd name="connsiteY19591" fmla="*/ 4330923 h 6679095"/>
              <a:gd name="connsiteX19592" fmla="*/ 6949786 w 11737975"/>
              <a:gd name="connsiteY19592" fmla="*/ 4296419 h 6679095"/>
              <a:gd name="connsiteX19593" fmla="*/ 6954549 w 11737975"/>
              <a:gd name="connsiteY19593" fmla="*/ 4296433 h 6679095"/>
              <a:gd name="connsiteX19594" fmla="*/ 6969725 w 11737975"/>
              <a:gd name="connsiteY19594" fmla="*/ 4283953 h 6679095"/>
              <a:gd name="connsiteX19595" fmla="*/ 6972605 w 11737975"/>
              <a:gd name="connsiteY19595" fmla="*/ 4289856 h 6679095"/>
              <a:gd name="connsiteX19596" fmla="*/ 6984710 w 11737975"/>
              <a:gd name="connsiteY19596" fmla="*/ 4302671 h 6679095"/>
              <a:gd name="connsiteX19597" fmla="*/ 6992178 w 11737975"/>
              <a:gd name="connsiteY19597" fmla="*/ 4304909 h 6679095"/>
              <a:gd name="connsiteX19598" fmla="*/ 6993421 w 11737975"/>
              <a:gd name="connsiteY19598" fmla="*/ 4313919 h 6679095"/>
              <a:gd name="connsiteX19599" fmla="*/ 6993554 w 11737975"/>
              <a:gd name="connsiteY19599" fmla="*/ 4314185 h 6679095"/>
              <a:gd name="connsiteX19600" fmla="*/ 6992703 w 11737975"/>
              <a:gd name="connsiteY19600" fmla="*/ 4314185 h 6679095"/>
              <a:gd name="connsiteX19601" fmla="*/ 6991707 w 11737975"/>
              <a:gd name="connsiteY19601" fmla="*/ 4314185 h 6679095"/>
              <a:gd name="connsiteX19602" fmla="*/ 6986205 w 11737975"/>
              <a:gd name="connsiteY19602" fmla="*/ 4306600 h 6679095"/>
              <a:gd name="connsiteX19603" fmla="*/ 6977834 w 11737975"/>
              <a:gd name="connsiteY19603" fmla="*/ 4302814 h 6679095"/>
              <a:gd name="connsiteX19604" fmla="*/ 6977287 w 11737975"/>
              <a:gd name="connsiteY19604" fmla="*/ 4320067 h 6679095"/>
              <a:gd name="connsiteX19605" fmla="*/ 6978123 w 11737975"/>
              <a:gd name="connsiteY19605" fmla="*/ 4321346 h 6679095"/>
              <a:gd name="connsiteX19606" fmla="*/ 6977971 w 11737975"/>
              <a:gd name="connsiteY19606" fmla="*/ 4323089 h 6679095"/>
              <a:gd name="connsiteX19607" fmla="*/ 6986324 w 11737975"/>
              <a:gd name="connsiteY19607" fmla="*/ 4335352 h 6679095"/>
              <a:gd name="connsiteX19608" fmla="*/ 6987248 w 11737975"/>
              <a:gd name="connsiteY19608" fmla="*/ 4335318 h 6679095"/>
              <a:gd name="connsiteX19609" fmla="*/ 6988584 w 11737975"/>
              <a:gd name="connsiteY19609" fmla="*/ 4337363 h 6679095"/>
              <a:gd name="connsiteX19610" fmla="*/ 6988078 w 11737975"/>
              <a:gd name="connsiteY19610" fmla="*/ 4338796 h 6679095"/>
              <a:gd name="connsiteX19611" fmla="*/ 6972249 w 11737975"/>
              <a:gd name="connsiteY19611" fmla="*/ 4343988 h 6679095"/>
              <a:gd name="connsiteX19612" fmla="*/ 6972243 w 11737975"/>
              <a:gd name="connsiteY19612" fmla="*/ 4343997 h 6679095"/>
              <a:gd name="connsiteX19613" fmla="*/ 6972097 w 11737975"/>
              <a:gd name="connsiteY19613" fmla="*/ 4344042 h 6679095"/>
              <a:gd name="connsiteX19614" fmla="*/ 6971911 w 11737975"/>
              <a:gd name="connsiteY19614" fmla="*/ 4344454 h 6679095"/>
              <a:gd name="connsiteX19615" fmla="*/ 6961902 w 11737975"/>
              <a:gd name="connsiteY19615" fmla="*/ 4358263 h 6679095"/>
              <a:gd name="connsiteX19616" fmla="*/ 6967771 w 11737975"/>
              <a:gd name="connsiteY19616" fmla="*/ 4359739 h 6679095"/>
              <a:gd name="connsiteX19617" fmla="*/ 6967826 w 11737975"/>
              <a:gd name="connsiteY19617" fmla="*/ 4365925 h 6679095"/>
              <a:gd name="connsiteX19618" fmla="*/ 6975452 w 11737975"/>
              <a:gd name="connsiteY19618" fmla="*/ 4366300 h 6679095"/>
              <a:gd name="connsiteX19619" fmla="*/ 6978557 w 11737975"/>
              <a:gd name="connsiteY19619" fmla="*/ 4361744 h 6679095"/>
              <a:gd name="connsiteX19620" fmla="*/ 6987648 w 11737975"/>
              <a:gd name="connsiteY19620" fmla="*/ 4360600 h 6679095"/>
              <a:gd name="connsiteX19621" fmla="*/ 6988963 w 11737975"/>
              <a:gd name="connsiteY19621" fmla="*/ 4374938 h 6679095"/>
              <a:gd name="connsiteX19622" fmla="*/ 6987430 w 11737975"/>
              <a:gd name="connsiteY19622" fmla="*/ 4391961 h 6679095"/>
              <a:gd name="connsiteX19623" fmla="*/ 7004663 w 11737975"/>
              <a:gd name="connsiteY19623" fmla="*/ 4368679 h 6679095"/>
              <a:gd name="connsiteX19624" fmla="*/ 7001114 w 11737975"/>
              <a:gd name="connsiteY19624" fmla="*/ 4358302 h 6679095"/>
              <a:gd name="connsiteX19625" fmla="*/ 7021444 w 11737975"/>
              <a:gd name="connsiteY19625" fmla="*/ 4346860 h 6679095"/>
              <a:gd name="connsiteX19626" fmla="*/ 7031225 w 11737975"/>
              <a:gd name="connsiteY19626" fmla="*/ 4347854 h 6679095"/>
              <a:gd name="connsiteX19627" fmla="*/ 7029393 w 11737975"/>
              <a:gd name="connsiteY19627" fmla="*/ 4349445 h 6679095"/>
              <a:gd name="connsiteX19628" fmla="*/ 7028253 w 11737975"/>
              <a:gd name="connsiteY19628" fmla="*/ 4348577 h 6679095"/>
              <a:gd name="connsiteX19629" fmla="*/ 7014358 w 11737975"/>
              <a:gd name="connsiteY19629" fmla="*/ 4353435 h 6679095"/>
              <a:gd name="connsiteX19630" fmla="*/ 7024619 w 11737975"/>
              <a:gd name="connsiteY19630" fmla="*/ 4363209 h 6679095"/>
              <a:gd name="connsiteX19631" fmla="*/ 7024245 w 11737975"/>
              <a:gd name="connsiteY19631" fmla="*/ 4367546 h 6679095"/>
              <a:gd name="connsiteX19632" fmla="*/ 7025583 w 11737975"/>
              <a:gd name="connsiteY19632" fmla="*/ 4369262 h 6679095"/>
              <a:gd name="connsiteX19633" fmla="*/ 7022619 w 11737975"/>
              <a:gd name="connsiteY19633" fmla="*/ 4375510 h 6679095"/>
              <a:gd name="connsiteX19634" fmla="*/ 7036683 w 11737975"/>
              <a:gd name="connsiteY19634" fmla="*/ 4405040 h 6679095"/>
              <a:gd name="connsiteX19635" fmla="*/ 7036634 w 11737975"/>
              <a:gd name="connsiteY19635" fmla="*/ 4391184 h 6679095"/>
              <a:gd name="connsiteX19636" fmla="*/ 7041563 w 11737975"/>
              <a:gd name="connsiteY19636" fmla="*/ 4394566 h 6679095"/>
              <a:gd name="connsiteX19637" fmla="*/ 7041599 w 11737975"/>
              <a:gd name="connsiteY19637" fmla="*/ 4396781 h 6679095"/>
              <a:gd name="connsiteX19638" fmla="*/ 7042951 w 11737975"/>
              <a:gd name="connsiteY19638" fmla="*/ 4398501 h 6679095"/>
              <a:gd name="connsiteX19639" fmla="*/ 7044497 w 11737975"/>
              <a:gd name="connsiteY19639" fmla="*/ 4398501 h 6679095"/>
              <a:gd name="connsiteX19640" fmla="*/ 7049136 w 11737975"/>
              <a:gd name="connsiteY19640" fmla="*/ 4412266 h 6679095"/>
              <a:gd name="connsiteX19641" fmla="*/ 7050681 w 11737975"/>
              <a:gd name="connsiteY19641" fmla="*/ 4412266 h 6679095"/>
              <a:gd name="connsiteX19642" fmla="*/ 7052229 w 11737975"/>
              <a:gd name="connsiteY19642" fmla="*/ 4384736 h 6679095"/>
              <a:gd name="connsiteX19643" fmla="*/ 7049136 w 11737975"/>
              <a:gd name="connsiteY19643" fmla="*/ 4384736 h 6679095"/>
              <a:gd name="connsiteX19644" fmla="*/ 7046043 w 11737975"/>
              <a:gd name="connsiteY19644" fmla="*/ 4370969 h 6679095"/>
              <a:gd name="connsiteX19645" fmla="*/ 7042951 w 11737975"/>
              <a:gd name="connsiteY19645" fmla="*/ 4370969 h 6679095"/>
              <a:gd name="connsiteX19646" fmla="*/ 7041405 w 11737975"/>
              <a:gd name="connsiteY19646" fmla="*/ 4384736 h 6679095"/>
              <a:gd name="connsiteX19647" fmla="*/ 7041428 w 11737975"/>
              <a:gd name="connsiteY19647" fmla="*/ 4386107 h 6679095"/>
              <a:gd name="connsiteX19648" fmla="*/ 7036627 w 11737975"/>
              <a:gd name="connsiteY19648" fmla="*/ 4389352 h 6679095"/>
              <a:gd name="connsiteX19649" fmla="*/ 7036614 w 11737975"/>
              <a:gd name="connsiteY19649" fmla="*/ 4385547 h 6679095"/>
              <a:gd name="connsiteX19650" fmla="*/ 7035146 w 11737975"/>
              <a:gd name="connsiteY19650" fmla="*/ 4375260 h 6679095"/>
              <a:gd name="connsiteX19651" fmla="*/ 7039545 w 11737975"/>
              <a:gd name="connsiteY19651" fmla="*/ 4360441 h 6679095"/>
              <a:gd name="connsiteX19652" fmla="*/ 7038509 w 11737975"/>
              <a:gd name="connsiteY19652" fmla="*/ 4358291 h 6679095"/>
              <a:gd name="connsiteX19653" fmla="*/ 7039703 w 11737975"/>
              <a:gd name="connsiteY19653" fmla="*/ 4357273 h 6679095"/>
              <a:gd name="connsiteX19654" fmla="*/ 7037044 w 11737975"/>
              <a:gd name="connsiteY19654" fmla="*/ 4355254 h 6679095"/>
              <a:gd name="connsiteX19655" fmla="*/ 7033585 w 11737975"/>
              <a:gd name="connsiteY19655" fmla="*/ 4348081 h 6679095"/>
              <a:gd name="connsiteX19656" fmla="*/ 7056226 w 11737975"/>
              <a:gd name="connsiteY19656" fmla="*/ 4341684 h 6679095"/>
              <a:gd name="connsiteX19657" fmla="*/ 7082796 w 11737975"/>
              <a:gd name="connsiteY19657" fmla="*/ 4299529 h 6679095"/>
              <a:gd name="connsiteX19658" fmla="*/ 7075936 w 11737975"/>
              <a:gd name="connsiteY19658" fmla="*/ 4257192 h 6679095"/>
              <a:gd name="connsiteX19659" fmla="*/ 7057947 w 11737975"/>
              <a:gd name="connsiteY19659" fmla="*/ 4238719 h 6679095"/>
              <a:gd name="connsiteX19660" fmla="*/ 7058916 w 11737975"/>
              <a:gd name="connsiteY19660" fmla="*/ 4235642 h 6679095"/>
              <a:gd name="connsiteX19661" fmla="*/ 7055966 w 11737975"/>
              <a:gd name="connsiteY19661" fmla="*/ 4228196 h 6679095"/>
              <a:gd name="connsiteX19662" fmla="*/ 7053456 w 11737975"/>
              <a:gd name="connsiteY19662" fmla="*/ 4230142 h 6679095"/>
              <a:gd name="connsiteX19663" fmla="*/ 7053750 w 11737975"/>
              <a:gd name="connsiteY19663" fmla="*/ 4234408 h 6679095"/>
              <a:gd name="connsiteX19664" fmla="*/ 7053600 w 11737975"/>
              <a:gd name="connsiteY19664" fmla="*/ 4234255 h 6679095"/>
              <a:gd name="connsiteX19665" fmla="*/ 7051032 w 11737975"/>
              <a:gd name="connsiteY19665" fmla="*/ 4233641 h 6679095"/>
              <a:gd name="connsiteX19666" fmla="*/ 7050026 w 11737975"/>
              <a:gd name="connsiteY19666" fmla="*/ 4232074 h 6679095"/>
              <a:gd name="connsiteX19667" fmla="*/ 7046384 w 11737975"/>
              <a:gd name="connsiteY19667" fmla="*/ 4230039 h 6679095"/>
              <a:gd name="connsiteX19668" fmla="*/ 7045197 w 11737975"/>
              <a:gd name="connsiteY19668" fmla="*/ 4232249 h 6679095"/>
              <a:gd name="connsiteX19669" fmla="*/ 7038347 w 11737975"/>
              <a:gd name="connsiteY19669" fmla="*/ 4230614 h 6679095"/>
              <a:gd name="connsiteX19670" fmla="*/ 7037238 w 11737975"/>
              <a:gd name="connsiteY19670" fmla="*/ 4230832 h 6679095"/>
              <a:gd name="connsiteX19671" fmla="*/ 7026561 w 11737975"/>
              <a:gd name="connsiteY19671" fmla="*/ 4222919 h 6679095"/>
              <a:gd name="connsiteX19672" fmla="*/ 7017836 w 11737975"/>
              <a:gd name="connsiteY19672" fmla="*/ 4231561 h 6679095"/>
              <a:gd name="connsiteX19673" fmla="*/ 7020285 w 11737975"/>
              <a:gd name="connsiteY19673" fmla="*/ 4234965 h 6679095"/>
              <a:gd name="connsiteX19674" fmla="*/ 7007166 w 11737975"/>
              <a:gd name="connsiteY19674" fmla="*/ 4249862 h 6679095"/>
              <a:gd name="connsiteX19675" fmla="*/ 7007071 w 11737975"/>
              <a:gd name="connsiteY19675" fmla="*/ 4249982 h 6679095"/>
              <a:gd name="connsiteX19676" fmla="*/ 7006140 w 11737975"/>
              <a:gd name="connsiteY19676" fmla="*/ 4247054 h 6679095"/>
              <a:gd name="connsiteX19677" fmla="*/ 7001541 w 11737975"/>
              <a:gd name="connsiteY19677" fmla="*/ 4248036 h 6679095"/>
              <a:gd name="connsiteX19678" fmla="*/ 6996743 w 11737975"/>
              <a:gd name="connsiteY19678" fmla="*/ 4255362 h 6679095"/>
              <a:gd name="connsiteX19679" fmla="*/ 6996095 w 11737975"/>
              <a:gd name="connsiteY19679" fmla="*/ 4260090 h 6679095"/>
              <a:gd name="connsiteX19680" fmla="*/ 6990743 w 11737975"/>
              <a:gd name="connsiteY19680" fmla="*/ 4266398 h 6679095"/>
              <a:gd name="connsiteX19681" fmla="*/ 6992525 w 11737975"/>
              <a:gd name="connsiteY19681" fmla="*/ 4268108 h 6679095"/>
              <a:gd name="connsiteX19682" fmla="*/ 6991191 w 11737975"/>
              <a:gd name="connsiteY19682" fmla="*/ 4269771 h 6679095"/>
              <a:gd name="connsiteX19683" fmla="*/ 6990786 w 11737975"/>
              <a:gd name="connsiteY19683" fmla="*/ 4294813 h 6679095"/>
              <a:gd name="connsiteX19684" fmla="*/ 6991960 w 11737975"/>
              <a:gd name="connsiteY19684" fmla="*/ 4303331 h 6679095"/>
              <a:gd name="connsiteX19685" fmla="*/ 6985561 w 11737975"/>
              <a:gd name="connsiteY19685" fmla="*/ 4289491 h 6679095"/>
              <a:gd name="connsiteX19686" fmla="*/ 6979260 w 11737975"/>
              <a:gd name="connsiteY19686" fmla="*/ 4271421 h 6679095"/>
              <a:gd name="connsiteX19687" fmla="*/ 6972876 w 11737975"/>
              <a:gd name="connsiteY19687" fmla="*/ 4272205 h 6679095"/>
              <a:gd name="connsiteX19688" fmla="*/ 6972416 w 11737975"/>
              <a:gd name="connsiteY19688" fmla="*/ 4272159 h 6679095"/>
              <a:gd name="connsiteX19689" fmla="*/ 6974522 w 11737975"/>
              <a:gd name="connsiteY19689" fmla="*/ 4259020 h 6679095"/>
              <a:gd name="connsiteX19690" fmla="*/ 6969438 w 11737975"/>
              <a:gd name="connsiteY19690" fmla="*/ 4248613 h 6679095"/>
              <a:gd name="connsiteX19691" fmla="*/ 6956162 w 11737975"/>
              <a:gd name="connsiteY19691" fmla="*/ 4239966 h 6679095"/>
              <a:gd name="connsiteX19692" fmla="*/ 6946569 w 11737975"/>
              <a:gd name="connsiteY19692" fmla="*/ 4227561 h 6679095"/>
              <a:gd name="connsiteX19693" fmla="*/ 6957857 w 11737975"/>
              <a:gd name="connsiteY19693" fmla="*/ 4184526 h 6679095"/>
              <a:gd name="connsiteX19694" fmla="*/ 6969336 w 11737975"/>
              <a:gd name="connsiteY19694" fmla="*/ 4149804 h 6679095"/>
              <a:gd name="connsiteX19695" fmla="*/ 6971194 w 11737975"/>
              <a:gd name="connsiteY19695" fmla="*/ 4154023 h 6679095"/>
              <a:gd name="connsiteX19696" fmla="*/ 6978465 w 11737975"/>
              <a:gd name="connsiteY19696" fmla="*/ 4161563 h 6679095"/>
              <a:gd name="connsiteX19697" fmla="*/ 6982304 w 11737975"/>
              <a:gd name="connsiteY19697" fmla="*/ 4148997 h 6679095"/>
              <a:gd name="connsiteX19698" fmla="*/ 6973134 w 11737975"/>
              <a:gd name="connsiteY19698" fmla="*/ 4138318 h 6679095"/>
              <a:gd name="connsiteX19699" fmla="*/ 6975957 w 11737975"/>
              <a:gd name="connsiteY19699" fmla="*/ 4129780 h 6679095"/>
              <a:gd name="connsiteX19700" fmla="*/ 7010344 w 11737975"/>
              <a:gd name="connsiteY19700" fmla="*/ 4062933 h 6679095"/>
              <a:gd name="connsiteX19701" fmla="*/ 7014875 w 11737975"/>
              <a:gd name="connsiteY19701" fmla="*/ 4026175 h 6679095"/>
              <a:gd name="connsiteX19702" fmla="*/ 7015682 w 11737975"/>
              <a:gd name="connsiteY19702" fmla="*/ 4003487 h 6679095"/>
              <a:gd name="connsiteX19703" fmla="*/ 7024437 w 11737975"/>
              <a:gd name="connsiteY19703" fmla="*/ 3997765 h 6679095"/>
              <a:gd name="connsiteX19704" fmla="*/ 7038684 w 11737975"/>
              <a:gd name="connsiteY19704" fmla="*/ 3970885 h 6679095"/>
              <a:gd name="connsiteX19705" fmla="*/ 7036092 w 11737975"/>
              <a:gd name="connsiteY19705" fmla="*/ 3968870 h 6679095"/>
              <a:gd name="connsiteX19706" fmla="*/ 7028527 w 11737975"/>
              <a:gd name="connsiteY19706" fmla="*/ 3969067 h 6679095"/>
              <a:gd name="connsiteX19707" fmla="*/ 7014636 w 11737975"/>
              <a:gd name="connsiteY19707" fmla="*/ 3989028 h 6679095"/>
              <a:gd name="connsiteX19708" fmla="*/ 7013876 w 11737975"/>
              <a:gd name="connsiteY19708" fmla="*/ 3981966 h 6679095"/>
              <a:gd name="connsiteX19709" fmla="*/ 6986892 w 11737975"/>
              <a:gd name="connsiteY19709" fmla="*/ 3937924 h 6679095"/>
              <a:gd name="connsiteX19710" fmla="*/ 6983256 w 11737975"/>
              <a:gd name="connsiteY19710" fmla="*/ 3933005 h 6679095"/>
              <a:gd name="connsiteX19711" fmla="*/ 6986337 w 11737975"/>
              <a:gd name="connsiteY19711" fmla="*/ 3930556 h 6679095"/>
              <a:gd name="connsiteX19712" fmla="*/ 6954346 w 11737975"/>
              <a:gd name="connsiteY19712" fmla="*/ 3891301 h 6679095"/>
              <a:gd name="connsiteX19713" fmla="*/ 6951648 w 11737975"/>
              <a:gd name="connsiteY19713" fmla="*/ 3890254 h 6679095"/>
              <a:gd name="connsiteX19714" fmla="*/ 6945840 w 11737975"/>
              <a:gd name="connsiteY19714" fmla="*/ 3882399 h 6679095"/>
              <a:gd name="connsiteX19715" fmla="*/ 6927832 w 11737975"/>
              <a:gd name="connsiteY19715" fmla="*/ 3859541 h 6679095"/>
              <a:gd name="connsiteX19716" fmla="*/ 6930794 w 11737975"/>
              <a:gd name="connsiteY19716" fmla="*/ 3857151 h 6679095"/>
              <a:gd name="connsiteX19717" fmla="*/ 6943086 w 11737975"/>
              <a:gd name="connsiteY19717" fmla="*/ 3826011 h 6679095"/>
              <a:gd name="connsiteX19718" fmla="*/ 6943126 w 11737975"/>
              <a:gd name="connsiteY19718" fmla="*/ 3825896 h 6679095"/>
              <a:gd name="connsiteX19719" fmla="*/ 6946764 w 11737975"/>
              <a:gd name="connsiteY19719" fmla="*/ 3829998 h 6679095"/>
              <a:gd name="connsiteX19720" fmla="*/ 6945123 w 11737975"/>
              <a:gd name="connsiteY19720" fmla="*/ 3820169 h 6679095"/>
              <a:gd name="connsiteX19721" fmla="*/ 6956247 w 11737975"/>
              <a:gd name="connsiteY19721" fmla="*/ 3788295 h 6679095"/>
              <a:gd name="connsiteX19722" fmla="*/ 6944335 w 11737975"/>
              <a:gd name="connsiteY19722" fmla="*/ 3757600 h 6679095"/>
              <a:gd name="connsiteX19723" fmla="*/ 6939649 w 11737975"/>
              <a:gd name="connsiteY19723" fmla="*/ 3750257 h 6679095"/>
              <a:gd name="connsiteX19724" fmla="*/ 6951357 w 11737975"/>
              <a:gd name="connsiteY19724" fmla="*/ 3753076 h 6679095"/>
              <a:gd name="connsiteX19725" fmla="*/ 6968123 w 11737975"/>
              <a:gd name="connsiteY19725" fmla="*/ 3754323 h 6679095"/>
              <a:gd name="connsiteX19726" fmla="*/ 6982898 w 11737975"/>
              <a:gd name="connsiteY19726" fmla="*/ 3789881 h 6679095"/>
              <a:gd name="connsiteX19727" fmla="*/ 6982812 w 11737975"/>
              <a:gd name="connsiteY19727" fmla="*/ 3791353 h 6679095"/>
              <a:gd name="connsiteX19728" fmla="*/ 6986703 w 11737975"/>
              <a:gd name="connsiteY19728" fmla="*/ 3800976 h 6679095"/>
              <a:gd name="connsiteX19729" fmla="*/ 6987650 w 11737975"/>
              <a:gd name="connsiteY19729" fmla="*/ 3801317 h 6679095"/>
              <a:gd name="connsiteX19730" fmla="*/ 6988945 w 11737975"/>
              <a:gd name="connsiteY19730" fmla="*/ 3804437 h 6679095"/>
              <a:gd name="connsiteX19731" fmla="*/ 6990467 w 11737975"/>
              <a:gd name="connsiteY19731" fmla="*/ 3804843 h 6679095"/>
              <a:gd name="connsiteX19732" fmla="*/ 6991692 w 11737975"/>
              <a:gd name="connsiteY19732" fmla="*/ 3803316 h 6679095"/>
              <a:gd name="connsiteX19733" fmla="*/ 6991855 w 11737975"/>
              <a:gd name="connsiteY19733" fmla="*/ 3802828 h 6679095"/>
              <a:gd name="connsiteX19734" fmla="*/ 6993708 w 11737975"/>
              <a:gd name="connsiteY19734" fmla="*/ 3803492 h 6679095"/>
              <a:gd name="connsiteX19735" fmla="*/ 7010504 w 11737975"/>
              <a:gd name="connsiteY19735" fmla="*/ 3770349 h 6679095"/>
              <a:gd name="connsiteX19736" fmla="*/ 6995027 w 11737975"/>
              <a:gd name="connsiteY19736" fmla="*/ 3766728 h 6679095"/>
              <a:gd name="connsiteX19737" fmla="*/ 6992727 w 11737975"/>
              <a:gd name="connsiteY19737" fmla="*/ 3758364 h 6679095"/>
              <a:gd name="connsiteX19738" fmla="*/ 6975546 w 11737975"/>
              <a:gd name="connsiteY19738" fmla="*/ 3726620 h 6679095"/>
              <a:gd name="connsiteX19739" fmla="*/ 6974077 w 11737975"/>
              <a:gd name="connsiteY19739" fmla="*/ 3712773 h 6679095"/>
              <a:gd name="connsiteX19740" fmla="*/ 6973086 w 11737975"/>
              <a:gd name="connsiteY19740" fmla="*/ 3710157 h 6679095"/>
              <a:gd name="connsiteX19741" fmla="*/ 6972888 w 11737975"/>
              <a:gd name="connsiteY19741" fmla="*/ 3708673 h 6679095"/>
              <a:gd name="connsiteX19742" fmla="*/ 6978017 w 11737975"/>
              <a:gd name="connsiteY19742" fmla="*/ 3719328 h 6679095"/>
              <a:gd name="connsiteX19743" fmla="*/ 6981468 w 11737975"/>
              <a:gd name="connsiteY19743" fmla="*/ 3722271 h 6679095"/>
              <a:gd name="connsiteX19744" fmla="*/ 6979098 w 11737975"/>
              <a:gd name="connsiteY19744" fmla="*/ 3724105 h 6679095"/>
              <a:gd name="connsiteX19745" fmla="*/ 6983682 w 11737975"/>
              <a:gd name="connsiteY19745" fmla="*/ 3728311 h 6679095"/>
              <a:gd name="connsiteX19746" fmla="*/ 6984495 w 11737975"/>
              <a:gd name="connsiteY19746" fmla="*/ 3734173 h 6679095"/>
              <a:gd name="connsiteX19747" fmla="*/ 6994124 w 11737975"/>
              <a:gd name="connsiteY19747" fmla="*/ 3739184 h 6679095"/>
              <a:gd name="connsiteX19748" fmla="*/ 6997241 w 11737975"/>
              <a:gd name="connsiteY19748" fmla="*/ 3736138 h 6679095"/>
              <a:gd name="connsiteX19749" fmla="*/ 7001691 w 11737975"/>
              <a:gd name="connsiteY19749" fmla="*/ 3742563 h 6679095"/>
              <a:gd name="connsiteX19750" fmla="*/ 7002068 w 11737975"/>
              <a:gd name="connsiteY19750" fmla="*/ 3729103 h 6679095"/>
              <a:gd name="connsiteX19751" fmla="*/ 7000085 w 11737975"/>
              <a:gd name="connsiteY19751" fmla="*/ 3725942 h 6679095"/>
              <a:gd name="connsiteX19752" fmla="*/ 7000242 w 11737975"/>
              <a:gd name="connsiteY19752" fmla="*/ 3725059 h 6679095"/>
              <a:gd name="connsiteX19753" fmla="*/ 6999255 w 11737975"/>
              <a:gd name="connsiteY19753" fmla="*/ 3724620 h 6679095"/>
              <a:gd name="connsiteX19754" fmla="*/ 6994267 w 11737975"/>
              <a:gd name="connsiteY19754" fmla="*/ 3716680 h 6679095"/>
              <a:gd name="connsiteX19755" fmla="*/ 6982854 w 11737975"/>
              <a:gd name="connsiteY19755" fmla="*/ 3708470 h 6679095"/>
              <a:gd name="connsiteX19756" fmla="*/ 6972756 w 11737975"/>
              <a:gd name="connsiteY19756" fmla="*/ 3707676 h 6679095"/>
              <a:gd name="connsiteX19757" fmla="*/ 6971644 w 11737975"/>
              <a:gd name="connsiteY19757" fmla="*/ 3699325 h 6679095"/>
              <a:gd name="connsiteX19758" fmla="*/ 6953869 w 11737975"/>
              <a:gd name="connsiteY19758" fmla="*/ 3681658 h 6679095"/>
              <a:gd name="connsiteX19759" fmla="*/ 6958176 w 11737975"/>
              <a:gd name="connsiteY19759" fmla="*/ 3696152 h 6679095"/>
              <a:gd name="connsiteX19760" fmla="*/ 6947999 w 11737975"/>
              <a:gd name="connsiteY19760" fmla="*/ 3694190 h 6679095"/>
              <a:gd name="connsiteX19761" fmla="*/ 6942261 w 11737975"/>
              <a:gd name="connsiteY19761" fmla="*/ 3690160 h 6679095"/>
              <a:gd name="connsiteX19762" fmla="*/ 6943702 w 11737975"/>
              <a:gd name="connsiteY19762" fmla="*/ 3679291 h 6679095"/>
              <a:gd name="connsiteX19763" fmla="*/ 6892389 w 11737975"/>
              <a:gd name="connsiteY19763" fmla="*/ 3657612 h 6679095"/>
              <a:gd name="connsiteX19764" fmla="*/ 6873687 w 11737975"/>
              <a:gd name="connsiteY19764" fmla="*/ 3686799 h 6679095"/>
              <a:gd name="connsiteX19765" fmla="*/ 6874162 w 11737975"/>
              <a:gd name="connsiteY19765" fmla="*/ 3705068 h 6679095"/>
              <a:gd name="connsiteX19766" fmla="*/ 6880563 w 11737975"/>
              <a:gd name="connsiteY19766" fmla="*/ 3717426 h 6679095"/>
              <a:gd name="connsiteX19767" fmla="*/ 6865482 w 11737975"/>
              <a:gd name="connsiteY19767" fmla="*/ 3724759 h 6679095"/>
              <a:gd name="connsiteX19768" fmla="*/ 6862115 w 11737975"/>
              <a:gd name="connsiteY19768" fmla="*/ 3716589 h 6679095"/>
              <a:gd name="connsiteX19769" fmla="*/ 6860008 w 11737975"/>
              <a:gd name="connsiteY19769" fmla="*/ 3715476 h 6679095"/>
              <a:gd name="connsiteX19770" fmla="*/ 6847563 w 11737975"/>
              <a:gd name="connsiteY19770" fmla="*/ 3701806 h 6679095"/>
              <a:gd name="connsiteX19771" fmla="*/ 6836061 w 11737975"/>
              <a:gd name="connsiteY19771" fmla="*/ 3678276 h 6679095"/>
              <a:gd name="connsiteX19772" fmla="*/ 6801311 w 11737975"/>
              <a:gd name="connsiteY19772" fmla="*/ 3673599 h 6679095"/>
              <a:gd name="connsiteX19773" fmla="*/ 6798428 w 11737975"/>
              <a:gd name="connsiteY19773" fmla="*/ 3674372 h 6679095"/>
              <a:gd name="connsiteX19774" fmla="*/ 6796430 w 11737975"/>
              <a:gd name="connsiteY19774" fmla="*/ 3667054 h 6679095"/>
              <a:gd name="connsiteX19775" fmla="*/ 6793543 w 11737975"/>
              <a:gd name="connsiteY19775" fmla="*/ 3666082 h 6679095"/>
              <a:gd name="connsiteX19776" fmla="*/ 6792068 w 11737975"/>
              <a:gd name="connsiteY19776" fmla="*/ 3663106 h 6679095"/>
              <a:gd name="connsiteX19777" fmla="*/ 6789380 w 11737975"/>
              <a:gd name="connsiteY19777" fmla="*/ 3664682 h 6679095"/>
              <a:gd name="connsiteX19778" fmla="*/ 6777633 w 11737975"/>
              <a:gd name="connsiteY19778" fmla="*/ 3660726 h 6679095"/>
              <a:gd name="connsiteX19779" fmla="*/ 6774786 w 11737975"/>
              <a:gd name="connsiteY19779" fmla="*/ 3660491 h 6679095"/>
              <a:gd name="connsiteX19780" fmla="*/ 6774799 w 11737975"/>
              <a:gd name="connsiteY19780" fmla="*/ 3658478 h 6679095"/>
              <a:gd name="connsiteX19781" fmla="*/ 6776044 w 11737975"/>
              <a:gd name="connsiteY19781" fmla="*/ 3643969 h 6679095"/>
              <a:gd name="connsiteX19782" fmla="*/ 6766261 w 11737975"/>
              <a:gd name="connsiteY19782" fmla="*/ 3656190 h 6679095"/>
              <a:gd name="connsiteX19783" fmla="*/ 6766640 w 11737975"/>
              <a:gd name="connsiteY19783" fmla="*/ 3639596 h 6679095"/>
              <a:gd name="connsiteX19784" fmla="*/ 6767743 w 11737975"/>
              <a:gd name="connsiteY19784" fmla="*/ 3630181 h 6679095"/>
              <a:gd name="connsiteX19785" fmla="*/ 6778018 w 11737975"/>
              <a:gd name="connsiteY19785" fmla="*/ 3634877 h 6679095"/>
              <a:gd name="connsiteX19786" fmla="*/ 6771412 w 11737975"/>
              <a:gd name="connsiteY19786" fmla="*/ 3622113 h 6679095"/>
              <a:gd name="connsiteX19787" fmla="*/ 6768773 w 11737975"/>
              <a:gd name="connsiteY19787" fmla="*/ 3621389 h 6679095"/>
              <a:gd name="connsiteX19788" fmla="*/ 6769802 w 11737975"/>
              <a:gd name="connsiteY19788" fmla="*/ 3612616 h 6679095"/>
              <a:gd name="connsiteX19789" fmla="*/ 6751585 w 11737975"/>
              <a:gd name="connsiteY19789" fmla="*/ 3607734 h 6679095"/>
              <a:gd name="connsiteX19790" fmla="*/ 6750897 w 11737975"/>
              <a:gd name="connsiteY19790" fmla="*/ 3607633 h 6679095"/>
              <a:gd name="connsiteX19791" fmla="*/ 6753756 w 11737975"/>
              <a:gd name="connsiteY19791" fmla="*/ 3604081 h 6679095"/>
              <a:gd name="connsiteX19792" fmla="*/ 6740283 w 11737975"/>
              <a:gd name="connsiteY19792" fmla="*/ 3596820 h 6679095"/>
              <a:gd name="connsiteX19793" fmla="*/ 6742090 w 11737975"/>
              <a:gd name="connsiteY19793" fmla="*/ 3606335 h 6679095"/>
              <a:gd name="connsiteX19794" fmla="*/ 6736178 w 11737975"/>
              <a:gd name="connsiteY19794" fmla="*/ 3605461 h 6679095"/>
              <a:gd name="connsiteX19795" fmla="*/ 6700646 w 11737975"/>
              <a:gd name="connsiteY19795" fmla="*/ 3579241 h 6679095"/>
              <a:gd name="connsiteX19796" fmla="*/ 6699708 w 11737975"/>
              <a:gd name="connsiteY19796" fmla="*/ 3573092 h 6679095"/>
              <a:gd name="connsiteX19797" fmla="*/ 6704081 w 11737975"/>
              <a:gd name="connsiteY19797" fmla="*/ 3572749 h 6679095"/>
              <a:gd name="connsiteX19798" fmla="*/ 6751081 w 11737975"/>
              <a:gd name="connsiteY19798" fmla="*/ 3537196 h 6679095"/>
              <a:gd name="connsiteX19799" fmla="*/ 6757983 w 11737975"/>
              <a:gd name="connsiteY19799" fmla="*/ 3527029 h 6679095"/>
              <a:gd name="connsiteX19800" fmla="*/ 6752796 w 11737975"/>
              <a:gd name="connsiteY19800" fmla="*/ 3541206 h 6679095"/>
              <a:gd name="connsiteX19801" fmla="*/ 6755578 w 11737975"/>
              <a:gd name="connsiteY19801" fmla="*/ 3555447 h 6679095"/>
              <a:gd name="connsiteX19802" fmla="*/ 6784671 w 11737975"/>
              <a:gd name="connsiteY19802" fmla="*/ 3553080 h 6679095"/>
              <a:gd name="connsiteX19803" fmla="*/ 6778675 w 11737975"/>
              <a:gd name="connsiteY19803" fmla="*/ 3532863 h 6679095"/>
              <a:gd name="connsiteX19804" fmla="*/ 6760010 w 11737975"/>
              <a:gd name="connsiteY19804" fmla="*/ 3524043 h 6679095"/>
              <a:gd name="connsiteX19805" fmla="*/ 6766327 w 11737975"/>
              <a:gd name="connsiteY19805" fmla="*/ 3514735 h 6679095"/>
              <a:gd name="connsiteX19806" fmla="*/ 6771123 w 11737975"/>
              <a:gd name="connsiteY19806" fmla="*/ 3464356 h 6679095"/>
              <a:gd name="connsiteX19807" fmla="*/ 6763861 w 11737975"/>
              <a:gd name="connsiteY19807" fmla="*/ 3445902 h 6679095"/>
              <a:gd name="connsiteX19808" fmla="*/ 6759034 w 11737975"/>
              <a:gd name="connsiteY19808" fmla="*/ 3441608 h 6679095"/>
              <a:gd name="connsiteX19809" fmla="*/ 6758877 w 11737975"/>
              <a:gd name="connsiteY19809" fmla="*/ 3435756 h 6679095"/>
              <a:gd name="connsiteX19810" fmla="*/ 6755201 w 11737975"/>
              <a:gd name="connsiteY19810" fmla="*/ 3430282 h 6679095"/>
              <a:gd name="connsiteX19811" fmla="*/ 6745945 w 11737975"/>
              <a:gd name="connsiteY19811" fmla="*/ 3430841 h 6679095"/>
              <a:gd name="connsiteX19812" fmla="*/ 6734239 w 11737975"/>
              <a:gd name="connsiteY19812" fmla="*/ 3422999 h 6679095"/>
              <a:gd name="connsiteX19813" fmla="*/ 6723331 w 11737975"/>
              <a:gd name="connsiteY19813" fmla="*/ 3411839 h 6679095"/>
              <a:gd name="connsiteX19814" fmla="*/ 6726248 w 11737975"/>
              <a:gd name="connsiteY19814" fmla="*/ 3405640 h 6679095"/>
              <a:gd name="connsiteX19815" fmla="*/ 6726850 w 11737975"/>
              <a:gd name="connsiteY19815" fmla="*/ 3404864 h 6679095"/>
              <a:gd name="connsiteX19816" fmla="*/ 6728772 w 11737975"/>
              <a:gd name="connsiteY19816" fmla="*/ 3406617 h 6679095"/>
              <a:gd name="connsiteX19817" fmla="*/ 6731917 w 11737975"/>
              <a:gd name="connsiteY19817" fmla="*/ 3398330 h 6679095"/>
              <a:gd name="connsiteX19818" fmla="*/ 6733124 w 11737975"/>
              <a:gd name="connsiteY19818" fmla="*/ 3396773 h 6679095"/>
              <a:gd name="connsiteX19819" fmla="*/ 6735663 w 11737975"/>
              <a:gd name="connsiteY19819" fmla="*/ 3412353 h 6679095"/>
              <a:gd name="connsiteX19820" fmla="*/ 6750140 w 11737975"/>
              <a:gd name="connsiteY19820" fmla="*/ 3399703 h 6679095"/>
              <a:gd name="connsiteX19821" fmla="*/ 6760084 w 11737975"/>
              <a:gd name="connsiteY19821" fmla="*/ 3399592 h 6679095"/>
              <a:gd name="connsiteX19822" fmla="*/ 6758230 w 11737975"/>
              <a:gd name="connsiteY19822" fmla="*/ 3404877 h 6679095"/>
              <a:gd name="connsiteX19823" fmla="*/ 6765947 w 11737975"/>
              <a:gd name="connsiteY19823" fmla="*/ 3409980 h 6679095"/>
              <a:gd name="connsiteX19824" fmla="*/ 6769707 w 11737975"/>
              <a:gd name="connsiteY19824" fmla="*/ 3406033 h 6679095"/>
              <a:gd name="connsiteX19825" fmla="*/ 6775009 w 11737975"/>
              <a:gd name="connsiteY19825" fmla="*/ 3412420 h 6679095"/>
              <a:gd name="connsiteX19826" fmla="*/ 6779010 w 11737975"/>
              <a:gd name="connsiteY19826" fmla="*/ 3438868 h 6679095"/>
              <a:gd name="connsiteX19827" fmla="*/ 6793111 w 11737975"/>
              <a:gd name="connsiteY19827" fmla="*/ 3439429 h 6679095"/>
              <a:gd name="connsiteX19828" fmla="*/ 6792390 w 11737975"/>
              <a:gd name="connsiteY19828" fmla="*/ 3440153 h 6679095"/>
              <a:gd name="connsiteX19829" fmla="*/ 6788883 w 11737975"/>
              <a:gd name="connsiteY19829" fmla="*/ 3446003 h 6679095"/>
              <a:gd name="connsiteX19830" fmla="*/ 6798959 w 11737975"/>
              <a:gd name="connsiteY19830" fmla="*/ 3450870 h 6679095"/>
              <a:gd name="connsiteX19831" fmla="*/ 6809776 w 11737975"/>
              <a:gd name="connsiteY19831" fmla="*/ 3451892 h 6679095"/>
              <a:gd name="connsiteX19832" fmla="*/ 6827744 w 11737975"/>
              <a:gd name="connsiteY19832" fmla="*/ 3481722 h 6679095"/>
              <a:gd name="connsiteX19833" fmla="*/ 6829260 w 11737975"/>
              <a:gd name="connsiteY19833" fmla="*/ 3482129 h 6679095"/>
              <a:gd name="connsiteX19834" fmla="*/ 6830779 w 11737975"/>
              <a:gd name="connsiteY19834" fmla="*/ 3482536 h 6679095"/>
              <a:gd name="connsiteX19835" fmla="*/ 6832985 w 11737975"/>
              <a:gd name="connsiteY19835" fmla="*/ 3468227 h 6679095"/>
              <a:gd name="connsiteX19836" fmla="*/ 6835043 w 11737975"/>
              <a:gd name="connsiteY19836" fmla="*/ 3452484 h 6679095"/>
              <a:gd name="connsiteX19837" fmla="*/ 6837381 w 11737975"/>
              <a:gd name="connsiteY19837" fmla="*/ 3440514 h 6679095"/>
              <a:gd name="connsiteX19838" fmla="*/ 6841040 w 11737975"/>
              <a:gd name="connsiteY19838" fmla="*/ 3448817 h 6679095"/>
              <a:gd name="connsiteX19839" fmla="*/ 6841337 w 11737975"/>
              <a:gd name="connsiteY19839" fmla="*/ 3430580 h 6679095"/>
              <a:gd name="connsiteX19840" fmla="*/ 6839137 w 11737975"/>
              <a:gd name="connsiteY19840" fmla="*/ 3431520 h 6679095"/>
              <a:gd name="connsiteX19841" fmla="*/ 6839623 w 11737975"/>
              <a:gd name="connsiteY19841" fmla="*/ 3429035 h 6679095"/>
              <a:gd name="connsiteX19842" fmla="*/ 6852985 w 11737975"/>
              <a:gd name="connsiteY19842" fmla="*/ 3369295 h 6679095"/>
              <a:gd name="connsiteX19843" fmla="*/ 6849108 w 11737975"/>
              <a:gd name="connsiteY19843" fmla="*/ 3363833 h 6679095"/>
              <a:gd name="connsiteX19844" fmla="*/ 6848826 w 11737975"/>
              <a:gd name="connsiteY19844" fmla="*/ 3362527 h 6679095"/>
              <a:gd name="connsiteX19845" fmla="*/ 6854679 w 11737975"/>
              <a:gd name="connsiteY19845" fmla="*/ 3356106 h 6679095"/>
              <a:gd name="connsiteX19846" fmla="*/ 6848071 w 11737975"/>
              <a:gd name="connsiteY19846" fmla="*/ 3351694 h 6679095"/>
              <a:gd name="connsiteX19847" fmla="*/ 6846288 w 11737975"/>
              <a:gd name="connsiteY19847" fmla="*/ 3352620 h 6679095"/>
              <a:gd name="connsiteX19848" fmla="*/ 6844460 w 11737975"/>
              <a:gd name="connsiteY19848" fmla="*/ 3348153 h 6679095"/>
              <a:gd name="connsiteX19849" fmla="*/ 6838489 w 11737975"/>
              <a:gd name="connsiteY19849" fmla="*/ 3350510 h 6679095"/>
              <a:gd name="connsiteX19850" fmla="*/ 6835477 w 11737975"/>
              <a:gd name="connsiteY19850" fmla="*/ 3359712 h 6679095"/>
              <a:gd name="connsiteX19851" fmla="*/ 6830455 w 11737975"/>
              <a:gd name="connsiteY19851" fmla="*/ 3363916 h 6679095"/>
              <a:gd name="connsiteX19852" fmla="*/ 6833241 w 11737975"/>
              <a:gd name="connsiteY19852" fmla="*/ 3366540 h 6679095"/>
              <a:gd name="connsiteX19853" fmla="*/ 6832843 w 11737975"/>
              <a:gd name="connsiteY19853" fmla="*/ 3367756 h 6679095"/>
              <a:gd name="connsiteX19854" fmla="*/ 6822436 w 11737975"/>
              <a:gd name="connsiteY19854" fmla="*/ 3376085 h 6679095"/>
              <a:gd name="connsiteX19855" fmla="*/ 6819319 w 11737975"/>
              <a:gd name="connsiteY19855" fmla="*/ 3388994 h 6679095"/>
              <a:gd name="connsiteX19856" fmla="*/ 6823239 w 11737975"/>
              <a:gd name="connsiteY19856" fmla="*/ 3401579 h 6679095"/>
              <a:gd name="connsiteX19857" fmla="*/ 6822071 w 11737975"/>
              <a:gd name="connsiteY19857" fmla="*/ 3405707 h 6679095"/>
              <a:gd name="connsiteX19858" fmla="*/ 6812817 w 11737975"/>
              <a:gd name="connsiteY19858" fmla="*/ 3373430 h 6679095"/>
              <a:gd name="connsiteX19859" fmla="*/ 6821302 w 11737975"/>
              <a:gd name="connsiteY19859" fmla="*/ 3346604 h 6679095"/>
              <a:gd name="connsiteX19860" fmla="*/ 6822798 w 11737975"/>
              <a:gd name="connsiteY19860" fmla="*/ 3338635 h 6679095"/>
              <a:gd name="connsiteX19861" fmla="*/ 6823094 w 11737975"/>
              <a:gd name="connsiteY19861" fmla="*/ 3338409 h 6679095"/>
              <a:gd name="connsiteX19862" fmla="*/ 6824614 w 11737975"/>
              <a:gd name="connsiteY19862" fmla="*/ 3328947 h 6679095"/>
              <a:gd name="connsiteX19863" fmla="*/ 6825751 w 11737975"/>
              <a:gd name="connsiteY19863" fmla="*/ 3322886 h 6679095"/>
              <a:gd name="connsiteX19864" fmla="*/ 6838061 w 11737975"/>
              <a:gd name="connsiteY19864" fmla="*/ 3261002 h 6679095"/>
              <a:gd name="connsiteX19865" fmla="*/ 6828515 w 11737975"/>
              <a:gd name="connsiteY19865" fmla="*/ 3237026 h 6679095"/>
              <a:gd name="connsiteX19866" fmla="*/ 6823713 w 11737975"/>
              <a:gd name="connsiteY19866" fmla="*/ 3234292 h 6679095"/>
              <a:gd name="connsiteX19867" fmla="*/ 6824003 w 11737975"/>
              <a:gd name="connsiteY19867" fmla="*/ 3233874 h 6679095"/>
              <a:gd name="connsiteX19868" fmla="*/ 6808291 w 11737975"/>
              <a:gd name="connsiteY19868" fmla="*/ 3207432 h 6679095"/>
              <a:gd name="connsiteX19869" fmla="*/ 6812376 w 11737975"/>
              <a:gd name="connsiteY19869" fmla="*/ 3224468 h 6679095"/>
              <a:gd name="connsiteX19870" fmla="*/ 6814093 w 11737975"/>
              <a:gd name="connsiteY19870" fmla="*/ 3228815 h 6679095"/>
              <a:gd name="connsiteX19871" fmla="*/ 6813072 w 11737975"/>
              <a:gd name="connsiteY19871" fmla="*/ 3228232 h 6679095"/>
              <a:gd name="connsiteX19872" fmla="*/ 6780217 w 11737975"/>
              <a:gd name="connsiteY19872" fmla="*/ 3215705 h 6679095"/>
              <a:gd name="connsiteX19873" fmla="*/ 6737702 w 11737975"/>
              <a:gd name="connsiteY19873" fmla="*/ 3204313 h 6679095"/>
              <a:gd name="connsiteX19874" fmla="*/ 6725795 w 11737975"/>
              <a:gd name="connsiteY19874" fmla="*/ 3191810 h 6679095"/>
              <a:gd name="connsiteX19875" fmla="*/ 6724622 w 11737975"/>
              <a:gd name="connsiteY19875" fmla="*/ 3188483 h 6679095"/>
              <a:gd name="connsiteX19876" fmla="*/ 6733632 w 11737975"/>
              <a:gd name="connsiteY19876" fmla="*/ 3195571 h 6679095"/>
              <a:gd name="connsiteX19877" fmla="*/ 6727475 w 11737975"/>
              <a:gd name="connsiteY19877" fmla="*/ 3164566 h 6679095"/>
              <a:gd name="connsiteX19878" fmla="*/ 6717848 w 11737975"/>
              <a:gd name="connsiteY19878" fmla="*/ 3169264 h 6679095"/>
              <a:gd name="connsiteX19879" fmla="*/ 6717821 w 11737975"/>
              <a:gd name="connsiteY19879" fmla="*/ 3169186 h 6679095"/>
              <a:gd name="connsiteX19880" fmla="*/ 6769162 w 11737975"/>
              <a:gd name="connsiteY19880" fmla="*/ 3123347 h 6679095"/>
              <a:gd name="connsiteX19881" fmla="*/ 6784344 w 11737975"/>
              <a:gd name="connsiteY19881" fmla="*/ 3127416 h 6679095"/>
              <a:gd name="connsiteX19882" fmla="*/ 6789588 w 11737975"/>
              <a:gd name="connsiteY19882" fmla="*/ 3113925 h 6679095"/>
              <a:gd name="connsiteX19883" fmla="*/ 6793312 w 11737975"/>
              <a:gd name="connsiteY19883" fmla="*/ 3100023 h 6679095"/>
              <a:gd name="connsiteX19884" fmla="*/ 6771367 w 11737975"/>
              <a:gd name="connsiteY19884" fmla="*/ 3109043 h 6679095"/>
              <a:gd name="connsiteX19885" fmla="*/ 6775092 w 11737975"/>
              <a:gd name="connsiteY19885" fmla="*/ 3095141 h 6679095"/>
              <a:gd name="connsiteX19886" fmla="*/ 6752956 w 11737975"/>
              <a:gd name="connsiteY19886" fmla="*/ 3104109 h 6679095"/>
              <a:gd name="connsiteX19887" fmla="*/ 6739911 w 11737975"/>
              <a:gd name="connsiteY19887" fmla="*/ 3108962 h 6679095"/>
              <a:gd name="connsiteX19888" fmla="*/ 6741128 w 11737975"/>
              <a:gd name="connsiteY19888" fmla="*/ 3091236 h 6679095"/>
              <a:gd name="connsiteX19889" fmla="*/ 6745402 w 11737975"/>
              <a:gd name="connsiteY19889" fmla="*/ 3100637 h 6679095"/>
              <a:gd name="connsiteX19890" fmla="*/ 6760920 w 11737975"/>
              <a:gd name="connsiteY19890" fmla="*/ 3096320 h 6679095"/>
              <a:gd name="connsiteX19891" fmla="*/ 6754598 w 11737975"/>
              <a:gd name="connsiteY19891" fmla="*/ 3082795 h 6679095"/>
              <a:gd name="connsiteX19892" fmla="*/ 6746680 w 11737975"/>
              <a:gd name="connsiteY19892" fmla="*/ 3079815 h 6679095"/>
              <a:gd name="connsiteX19893" fmla="*/ 6741307 w 11737975"/>
              <a:gd name="connsiteY19893" fmla="*/ 3083358 h 6679095"/>
              <a:gd name="connsiteX19894" fmla="*/ 6737225 w 11737975"/>
              <a:gd name="connsiteY19894" fmla="*/ 3069929 h 6679095"/>
              <a:gd name="connsiteX19895" fmla="*/ 6726920 w 11737975"/>
              <a:gd name="connsiteY19895" fmla="*/ 3061163 h 6679095"/>
              <a:gd name="connsiteX19896" fmla="*/ 6729088 w 11737975"/>
              <a:gd name="connsiteY19896" fmla="*/ 3086085 h 6679095"/>
              <a:gd name="connsiteX19897" fmla="*/ 6677095 w 11737975"/>
              <a:gd name="connsiteY19897" fmla="*/ 3106130 h 6679095"/>
              <a:gd name="connsiteX19898" fmla="*/ 6619486 w 11737975"/>
              <a:gd name="connsiteY19898" fmla="*/ 3118623 h 6679095"/>
              <a:gd name="connsiteX19899" fmla="*/ 6613603 w 11737975"/>
              <a:gd name="connsiteY19899" fmla="*/ 3113959 h 6679095"/>
              <a:gd name="connsiteX19900" fmla="*/ 6614565 w 11737975"/>
              <a:gd name="connsiteY19900" fmla="*/ 3119690 h 6679095"/>
              <a:gd name="connsiteX19901" fmla="*/ 6601467 w 11737975"/>
              <a:gd name="connsiteY19901" fmla="*/ 3122531 h 6679095"/>
              <a:gd name="connsiteX19902" fmla="*/ 6525810 w 11737975"/>
              <a:gd name="connsiteY19902" fmla="*/ 3132637 h 6679095"/>
              <a:gd name="connsiteX19903" fmla="*/ 6482753 w 11737975"/>
              <a:gd name="connsiteY19903" fmla="*/ 3127154 h 6679095"/>
              <a:gd name="connsiteX19904" fmla="*/ 6461440 w 11737975"/>
              <a:gd name="connsiteY19904" fmla="*/ 3120192 h 6679095"/>
              <a:gd name="connsiteX19905" fmla="*/ 6464510 w 11737975"/>
              <a:gd name="connsiteY19905" fmla="*/ 3117346 h 6679095"/>
              <a:gd name="connsiteX19906" fmla="*/ 6488177 w 11737975"/>
              <a:gd name="connsiteY19906" fmla="*/ 3102023 h 6679095"/>
              <a:gd name="connsiteX19907" fmla="*/ 6491225 w 11737975"/>
              <a:gd name="connsiteY19907" fmla="*/ 3087733 h 6679095"/>
              <a:gd name="connsiteX19908" fmla="*/ 6476083 w 11737975"/>
              <a:gd name="connsiteY19908" fmla="*/ 3090532 h 6679095"/>
              <a:gd name="connsiteX19909" fmla="*/ 6467480 w 11737975"/>
              <a:gd name="connsiteY19909" fmla="*/ 3097455 h 6679095"/>
              <a:gd name="connsiteX19910" fmla="*/ 6456120 w 11737975"/>
              <a:gd name="connsiteY19910" fmla="*/ 3074168 h 6679095"/>
              <a:gd name="connsiteX19911" fmla="*/ 6450827 w 11737975"/>
              <a:gd name="connsiteY19911" fmla="*/ 3059499 h 6679095"/>
              <a:gd name="connsiteX19912" fmla="*/ 6458412 w 11737975"/>
              <a:gd name="connsiteY19912" fmla="*/ 3066468 h 6679095"/>
              <a:gd name="connsiteX19913" fmla="*/ 6490288 w 11737975"/>
              <a:gd name="connsiteY19913" fmla="*/ 3072904 h 6679095"/>
              <a:gd name="connsiteX19914" fmla="*/ 6508047 w 11737975"/>
              <a:gd name="connsiteY19914" fmla="*/ 3061746 h 6679095"/>
              <a:gd name="connsiteX19915" fmla="*/ 6513900 w 11737975"/>
              <a:gd name="connsiteY19915" fmla="*/ 3048615 h 6679095"/>
              <a:gd name="connsiteX19916" fmla="*/ 6514421 w 11737975"/>
              <a:gd name="connsiteY19916" fmla="*/ 3042413 h 6679095"/>
              <a:gd name="connsiteX19917" fmla="*/ 6514887 w 11737975"/>
              <a:gd name="connsiteY19917" fmla="*/ 3044849 h 6679095"/>
              <a:gd name="connsiteX19918" fmla="*/ 6523712 w 11737975"/>
              <a:gd name="connsiteY19918" fmla="*/ 3051475 h 6679095"/>
              <a:gd name="connsiteX19919" fmla="*/ 6531233 w 11737975"/>
              <a:gd name="connsiteY19919" fmla="*/ 3047501 h 6679095"/>
              <a:gd name="connsiteX19920" fmla="*/ 6529529 w 11737975"/>
              <a:gd name="connsiteY19920" fmla="*/ 3056061 h 6679095"/>
              <a:gd name="connsiteX19921" fmla="*/ 6529846 w 11737975"/>
              <a:gd name="connsiteY19921" fmla="*/ 3057927 h 6679095"/>
              <a:gd name="connsiteX19922" fmla="*/ 6536948 w 11737975"/>
              <a:gd name="connsiteY19922" fmla="*/ 3074083 h 6679095"/>
              <a:gd name="connsiteX19923" fmla="*/ 6547614 w 11737975"/>
              <a:gd name="connsiteY19923" fmla="*/ 3076941 h 6679095"/>
              <a:gd name="connsiteX19924" fmla="*/ 6558350 w 11737975"/>
              <a:gd name="connsiteY19924" fmla="*/ 3067347 h 6679095"/>
              <a:gd name="connsiteX19925" fmla="*/ 6565868 w 11737975"/>
              <a:gd name="connsiteY19925" fmla="*/ 3067700 h 6679095"/>
              <a:gd name="connsiteX19926" fmla="*/ 6566000 w 11737975"/>
              <a:gd name="connsiteY19926" fmla="*/ 3068093 h 6679095"/>
              <a:gd name="connsiteX19927" fmla="*/ 6566650 w 11737975"/>
              <a:gd name="connsiteY19927" fmla="*/ 3067789 h 6679095"/>
              <a:gd name="connsiteX19928" fmla="*/ 6567938 w 11737975"/>
              <a:gd name="connsiteY19928" fmla="*/ 3068134 h 6679095"/>
              <a:gd name="connsiteX19929" fmla="*/ 6568206 w 11737975"/>
              <a:gd name="connsiteY19929" fmla="*/ 3067061 h 6679095"/>
              <a:gd name="connsiteX19930" fmla="*/ 6573434 w 11737975"/>
              <a:gd name="connsiteY19930" fmla="*/ 3064618 h 6679095"/>
              <a:gd name="connsiteX19931" fmla="*/ 6578769 w 11737975"/>
              <a:gd name="connsiteY19931" fmla="*/ 3058063 h 6679095"/>
              <a:gd name="connsiteX19932" fmla="*/ 6570799 w 11737975"/>
              <a:gd name="connsiteY19932" fmla="*/ 3049604 h 6679095"/>
              <a:gd name="connsiteX19933" fmla="*/ 6568666 w 11737975"/>
              <a:gd name="connsiteY19933" fmla="*/ 3050479 h 6679095"/>
              <a:gd name="connsiteX19934" fmla="*/ 6567790 w 11737975"/>
              <a:gd name="connsiteY19934" fmla="*/ 3047834 h 6679095"/>
              <a:gd name="connsiteX19935" fmla="*/ 6563503 w 11737975"/>
              <a:gd name="connsiteY19935" fmla="*/ 3047353 h 6679095"/>
              <a:gd name="connsiteX19936" fmla="*/ 6553215 w 11737975"/>
              <a:gd name="connsiteY19936" fmla="*/ 3049939 h 6679095"/>
              <a:gd name="connsiteX19937" fmla="*/ 6538001 w 11737975"/>
              <a:gd name="connsiteY19937" fmla="*/ 3051874 h 6679095"/>
              <a:gd name="connsiteX19938" fmla="*/ 6535116 w 11737975"/>
              <a:gd name="connsiteY19938" fmla="*/ 3045449 h 6679095"/>
              <a:gd name="connsiteX19939" fmla="*/ 6539397 w 11737975"/>
              <a:gd name="connsiteY19939" fmla="*/ 3043187 h 6679095"/>
              <a:gd name="connsiteX19940" fmla="*/ 6536563 w 11737975"/>
              <a:gd name="connsiteY19940" fmla="*/ 3038432 h 6679095"/>
              <a:gd name="connsiteX19941" fmla="*/ 6541829 w 11737975"/>
              <a:gd name="connsiteY19941" fmla="*/ 3031884 h 6679095"/>
              <a:gd name="connsiteX19942" fmla="*/ 6552429 w 11737975"/>
              <a:gd name="connsiteY19942" fmla="*/ 3014189 h 6679095"/>
              <a:gd name="connsiteX19943" fmla="*/ 6542386 w 11737975"/>
              <a:gd name="connsiteY19943" fmla="*/ 3014845 h 6679095"/>
              <a:gd name="connsiteX19944" fmla="*/ 6532110 w 11737975"/>
              <a:gd name="connsiteY19944" fmla="*/ 3029150 h 6679095"/>
              <a:gd name="connsiteX19945" fmla="*/ 6531883 w 11737975"/>
              <a:gd name="connsiteY19945" fmla="*/ 3030580 h 6679095"/>
              <a:gd name="connsiteX19946" fmla="*/ 6528397 w 11737975"/>
              <a:gd name="connsiteY19946" fmla="*/ 3024731 h 6679095"/>
              <a:gd name="connsiteX19947" fmla="*/ 6520086 w 11737975"/>
              <a:gd name="connsiteY19947" fmla="*/ 3019103 h 6679095"/>
              <a:gd name="connsiteX19948" fmla="*/ 6515753 w 11737975"/>
              <a:gd name="connsiteY19948" fmla="*/ 3021028 h 6679095"/>
              <a:gd name="connsiteX19949" fmla="*/ 6514396 w 11737975"/>
              <a:gd name="connsiteY19949" fmla="*/ 3025415 h 6679095"/>
              <a:gd name="connsiteX19950" fmla="*/ 6511145 w 11737975"/>
              <a:gd name="connsiteY19950" fmla="*/ 2997248 h 6679095"/>
              <a:gd name="connsiteX19951" fmla="*/ 6498199 w 11737975"/>
              <a:gd name="connsiteY19951" fmla="*/ 2996437 h 6679095"/>
              <a:gd name="connsiteX19952" fmla="*/ 6499402 w 11737975"/>
              <a:gd name="connsiteY19952" fmla="*/ 2993789 h 6679095"/>
              <a:gd name="connsiteX19953" fmla="*/ 6500522 w 11737975"/>
              <a:gd name="connsiteY19953" fmla="*/ 2978830 h 6679095"/>
              <a:gd name="connsiteX19954" fmla="*/ 6491783 w 11737975"/>
              <a:gd name="connsiteY19954" fmla="*/ 2977204 h 6679095"/>
              <a:gd name="connsiteX19955" fmla="*/ 6483019 w 11737975"/>
              <a:gd name="connsiteY19955" fmla="*/ 2987104 h 6679095"/>
              <a:gd name="connsiteX19956" fmla="*/ 6483019 w 11737975"/>
              <a:gd name="connsiteY19956" fmla="*/ 2987321 h 6679095"/>
              <a:gd name="connsiteX19957" fmla="*/ 6480477 w 11737975"/>
              <a:gd name="connsiteY19957" fmla="*/ 2988323 h 6679095"/>
              <a:gd name="connsiteX19958" fmla="*/ 6482413 w 11737975"/>
              <a:gd name="connsiteY19958" fmla="*/ 2995449 h 6679095"/>
              <a:gd name="connsiteX19959" fmla="*/ 6474380 w 11737975"/>
              <a:gd name="connsiteY19959" fmla="*/ 2994946 h 6679095"/>
              <a:gd name="connsiteX19960" fmla="*/ 6456043 w 11737975"/>
              <a:gd name="connsiteY19960" fmla="*/ 2994991 h 6679095"/>
              <a:gd name="connsiteX19961" fmla="*/ 6443516 w 11737975"/>
              <a:gd name="connsiteY19961" fmla="*/ 2999467 h 6679095"/>
              <a:gd name="connsiteX19962" fmla="*/ 6442511 w 11737975"/>
              <a:gd name="connsiteY19962" fmla="*/ 2997578 h 6679095"/>
              <a:gd name="connsiteX19963" fmla="*/ 6427138 w 11737975"/>
              <a:gd name="connsiteY19963" fmla="*/ 2991925 h 6679095"/>
              <a:gd name="connsiteX19964" fmla="*/ 6416056 w 11737975"/>
              <a:gd name="connsiteY19964" fmla="*/ 2996922 h 6679095"/>
              <a:gd name="connsiteX19965" fmla="*/ 6415797 w 11737975"/>
              <a:gd name="connsiteY19965" fmla="*/ 2998980 h 6679095"/>
              <a:gd name="connsiteX19966" fmla="*/ 6407925 w 11737975"/>
              <a:gd name="connsiteY19966" fmla="*/ 2994390 h 6679095"/>
              <a:gd name="connsiteX19967" fmla="*/ 6395589 w 11737975"/>
              <a:gd name="connsiteY19967" fmla="*/ 2996249 h 6679095"/>
              <a:gd name="connsiteX19968" fmla="*/ 6410969 w 11737975"/>
              <a:gd name="connsiteY19968" fmla="*/ 3019882 h 6679095"/>
              <a:gd name="connsiteX19969" fmla="*/ 6414374 w 11737975"/>
              <a:gd name="connsiteY19969" fmla="*/ 3019191 h 6679095"/>
              <a:gd name="connsiteX19970" fmla="*/ 6417969 w 11737975"/>
              <a:gd name="connsiteY19970" fmla="*/ 3027054 h 6679095"/>
              <a:gd name="connsiteX19971" fmla="*/ 6418771 w 11737975"/>
              <a:gd name="connsiteY19971" fmla="*/ 3027197 h 6679095"/>
              <a:gd name="connsiteX19972" fmla="*/ 6418712 w 11737975"/>
              <a:gd name="connsiteY19972" fmla="*/ 3028149 h 6679095"/>
              <a:gd name="connsiteX19973" fmla="*/ 6420435 w 11737975"/>
              <a:gd name="connsiteY19973" fmla="*/ 3035220 h 6679095"/>
              <a:gd name="connsiteX19974" fmla="*/ 6414236 w 11737975"/>
              <a:gd name="connsiteY19974" fmla="*/ 3026782 h 6679095"/>
              <a:gd name="connsiteX19975" fmla="*/ 6353616 w 11737975"/>
              <a:gd name="connsiteY19975" fmla="*/ 3036816 h 6679095"/>
              <a:gd name="connsiteX19976" fmla="*/ 6347131 w 11737975"/>
              <a:gd name="connsiteY19976" fmla="*/ 3045205 h 6679095"/>
              <a:gd name="connsiteX19977" fmla="*/ 6344039 w 11737975"/>
              <a:gd name="connsiteY19977" fmla="*/ 3054458 h 6679095"/>
              <a:gd name="connsiteX19978" fmla="*/ 6290314 w 11737975"/>
              <a:gd name="connsiteY19978" fmla="*/ 3040064 h 6679095"/>
              <a:gd name="connsiteX19979" fmla="*/ 6244205 w 11737975"/>
              <a:gd name="connsiteY19979" fmla="*/ 3027708 h 6679095"/>
              <a:gd name="connsiteX19980" fmla="*/ 6245722 w 11737975"/>
              <a:gd name="connsiteY19980" fmla="*/ 3023699 h 6679095"/>
              <a:gd name="connsiteX19981" fmla="*/ 6221877 w 11737975"/>
              <a:gd name="connsiteY19981" fmla="*/ 3006810 h 6679095"/>
              <a:gd name="connsiteX19982" fmla="*/ 6227954 w 11737975"/>
              <a:gd name="connsiteY19982" fmla="*/ 3024330 h 6679095"/>
              <a:gd name="connsiteX19983" fmla="*/ 6237083 w 11737975"/>
              <a:gd name="connsiteY19983" fmla="*/ 3029072 h 6679095"/>
              <a:gd name="connsiteX19984" fmla="*/ 6233671 w 11737975"/>
              <a:gd name="connsiteY19984" fmla="*/ 3039135 h 6679095"/>
              <a:gd name="connsiteX19985" fmla="*/ 6232648 w 11737975"/>
              <a:gd name="connsiteY19985" fmla="*/ 3045986 h 6679095"/>
              <a:gd name="connsiteX19986" fmla="*/ 6231995 w 11737975"/>
              <a:gd name="connsiteY19986" fmla="*/ 3050360 h 6679095"/>
              <a:gd name="connsiteX19987" fmla="*/ 6230926 w 11737975"/>
              <a:gd name="connsiteY19987" fmla="*/ 3050950 h 6679095"/>
              <a:gd name="connsiteX19988" fmla="*/ 6228790 w 11737975"/>
              <a:gd name="connsiteY19988" fmla="*/ 3042024 h 6679095"/>
              <a:gd name="connsiteX19989" fmla="*/ 6216076 w 11737975"/>
              <a:gd name="connsiteY19989" fmla="*/ 3010946 h 6679095"/>
              <a:gd name="connsiteX19990" fmla="*/ 6199573 w 11737975"/>
              <a:gd name="connsiteY19990" fmla="*/ 2980938 h 6679095"/>
              <a:gd name="connsiteX19991" fmla="*/ 6201127 w 11737975"/>
              <a:gd name="connsiteY19991" fmla="*/ 2980102 h 6679095"/>
              <a:gd name="connsiteX19992" fmla="*/ 6216566 w 11737975"/>
              <a:gd name="connsiteY19992" fmla="*/ 2958735 h 6679095"/>
              <a:gd name="connsiteX19993" fmla="*/ 6222175 w 11737975"/>
              <a:gd name="connsiteY19993" fmla="*/ 2936309 h 6679095"/>
              <a:gd name="connsiteX19994" fmla="*/ 6221257 w 11737975"/>
              <a:gd name="connsiteY19994" fmla="*/ 2924515 h 6679095"/>
              <a:gd name="connsiteX19995" fmla="*/ 6222049 w 11737975"/>
              <a:gd name="connsiteY19995" fmla="*/ 2924578 h 6679095"/>
              <a:gd name="connsiteX19996" fmla="*/ 6221181 w 11737975"/>
              <a:gd name="connsiteY19996" fmla="*/ 2923541 h 6679095"/>
              <a:gd name="connsiteX19997" fmla="*/ 6220239 w 11737975"/>
              <a:gd name="connsiteY19997" fmla="*/ 2911441 h 6679095"/>
              <a:gd name="connsiteX19998" fmla="*/ 6209870 w 11737975"/>
              <a:gd name="connsiteY19998" fmla="*/ 2885777 h 6679095"/>
              <a:gd name="connsiteX19999" fmla="*/ 6202303 w 11737975"/>
              <a:gd name="connsiteY19999" fmla="*/ 2876241 h 6679095"/>
              <a:gd name="connsiteX20000" fmla="*/ 6202960 w 11737975"/>
              <a:gd name="connsiteY20000" fmla="*/ 2876234 h 6679095"/>
              <a:gd name="connsiteX20001" fmla="*/ 6201741 w 11737975"/>
              <a:gd name="connsiteY20001" fmla="*/ 2875533 h 6679095"/>
              <a:gd name="connsiteX20002" fmla="*/ 6190179 w 11737975"/>
              <a:gd name="connsiteY20002" fmla="*/ 2860964 h 6679095"/>
              <a:gd name="connsiteX20003" fmla="*/ 6176294 w 11737975"/>
              <a:gd name="connsiteY20003" fmla="*/ 2852517 h 6679095"/>
              <a:gd name="connsiteX20004" fmla="*/ 6165553 w 11737975"/>
              <a:gd name="connsiteY20004" fmla="*/ 2849550 h 6679095"/>
              <a:gd name="connsiteX20005" fmla="*/ 6165555 w 11737975"/>
              <a:gd name="connsiteY20005" fmla="*/ 2846749 h 6679095"/>
              <a:gd name="connsiteX20006" fmla="*/ 6159650 w 11737975"/>
              <a:gd name="connsiteY20006" fmla="*/ 2836669 h 6679095"/>
              <a:gd name="connsiteX20007" fmla="*/ 6153487 w 11737975"/>
              <a:gd name="connsiteY20007" fmla="*/ 2837396 h 6679095"/>
              <a:gd name="connsiteX20008" fmla="*/ 6154820 w 11737975"/>
              <a:gd name="connsiteY20008" fmla="*/ 2846360 h 6679095"/>
              <a:gd name="connsiteX20009" fmla="*/ 6154920 w 11737975"/>
              <a:gd name="connsiteY20009" fmla="*/ 2846672 h 6679095"/>
              <a:gd name="connsiteX20010" fmla="*/ 6142353 w 11737975"/>
              <a:gd name="connsiteY20010" fmla="*/ 2843349 h 6679095"/>
              <a:gd name="connsiteX20011" fmla="*/ 6138357 w 11737975"/>
              <a:gd name="connsiteY20011" fmla="*/ 2841386 h 6679095"/>
              <a:gd name="connsiteX20012" fmla="*/ 6143685 w 11737975"/>
              <a:gd name="connsiteY20012" fmla="*/ 2828662 h 6679095"/>
              <a:gd name="connsiteX20013" fmla="*/ 6139973 w 11737975"/>
              <a:gd name="connsiteY20013" fmla="*/ 2782915 h 6679095"/>
              <a:gd name="connsiteX20014" fmla="*/ 6135931 w 11737975"/>
              <a:gd name="connsiteY20014" fmla="*/ 2778151 h 6679095"/>
              <a:gd name="connsiteX20015" fmla="*/ 6148581 w 11737975"/>
              <a:gd name="connsiteY20015" fmla="*/ 2774759 h 6679095"/>
              <a:gd name="connsiteX20016" fmla="*/ 6158553 w 11737975"/>
              <a:gd name="connsiteY20016" fmla="*/ 2765156 h 6679095"/>
              <a:gd name="connsiteX20017" fmla="*/ 6158618 w 11737975"/>
              <a:gd name="connsiteY20017" fmla="*/ 2764660 h 6679095"/>
              <a:gd name="connsiteX20018" fmla="*/ 6166633 w 11737975"/>
              <a:gd name="connsiteY20018" fmla="*/ 2765902 h 6679095"/>
              <a:gd name="connsiteX20019" fmla="*/ 6179295 w 11737975"/>
              <a:gd name="connsiteY20019" fmla="*/ 2771585 h 6679095"/>
              <a:gd name="connsiteX20020" fmla="*/ 6194060 w 11737975"/>
              <a:gd name="connsiteY20020" fmla="*/ 2765897 h 6679095"/>
              <a:gd name="connsiteX20021" fmla="*/ 6195568 w 11737975"/>
              <a:gd name="connsiteY20021" fmla="*/ 2763956 h 6679095"/>
              <a:gd name="connsiteX20022" fmla="*/ 6201621 w 11737975"/>
              <a:gd name="connsiteY20022" fmla="*/ 2762567 h 6679095"/>
              <a:gd name="connsiteX20023" fmla="*/ 6198757 w 11737975"/>
              <a:gd name="connsiteY20023" fmla="*/ 2759850 h 6679095"/>
              <a:gd name="connsiteX20024" fmla="*/ 6199829 w 11737975"/>
              <a:gd name="connsiteY20024" fmla="*/ 2758471 h 6679095"/>
              <a:gd name="connsiteX20025" fmla="*/ 6215947 w 11737975"/>
              <a:gd name="connsiteY20025" fmla="*/ 2757148 h 6679095"/>
              <a:gd name="connsiteX20026" fmla="*/ 6231359 w 11737975"/>
              <a:gd name="connsiteY20026" fmla="*/ 2748872 h 6679095"/>
              <a:gd name="connsiteX20027" fmla="*/ 6235681 w 11737975"/>
              <a:gd name="connsiteY20027" fmla="*/ 2742801 h 6679095"/>
              <a:gd name="connsiteX20028" fmla="*/ 6235909 w 11737975"/>
              <a:gd name="connsiteY20028" fmla="*/ 2742953 h 6679095"/>
              <a:gd name="connsiteX20029" fmla="*/ 6235812 w 11737975"/>
              <a:gd name="connsiteY20029" fmla="*/ 2742617 h 6679095"/>
              <a:gd name="connsiteX20030" fmla="*/ 6237792 w 11737975"/>
              <a:gd name="connsiteY20030" fmla="*/ 2739833 h 6679095"/>
              <a:gd name="connsiteX20031" fmla="*/ 6245453 w 11737975"/>
              <a:gd name="connsiteY20031" fmla="*/ 2748925 h 6679095"/>
              <a:gd name="connsiteX20032" fmla="*/ 6246265 w 11737975"/>
              <a:gd name="connsiteY20032" fmla="*/ 2734110 h 6679095"/>
              <a:gd name="connsiteX20033" fmla="*/ 6239706 w 11737975"/>
              <a:gd name="connsiteY20033" fmla="*/ 2737146 h 6679095"/>
              <a:gd name="connsiteX20034" fmla="*/ 6244568 w 11737975"/>
              <a:gd name="connsiteY20034" fmla="*/ 2730313 h 6679095"/>
              <a:gd name="connsiteX20035" fmla="*/ 6244923 w 11737975"/>
              <a:gd name="connsiteY20035" fmla="*/ 2707003 h 6679095"/>
              <a:gd name="connsiteX20036" fmla="*/ 6241502 w 11737975"/>
              <a:gd name="connsiteY20036" fmla="*/ 2702607 h 6679095"/>
              <a:gd name="connsiteX20037" fmla="*/ 6241947 w 11737975"/>
              <a:gd name="connsiteY20037" fmla="*/ 2702782 h 6679095"/>
              <a:gd name="connsiteX20038" fmla="*/ 6235647 w 11737975"/>
              <a:gd name="connsiteY20038" fmla="*/ 2676754 h 6679095"/>
              <a:gd name="connsiteX20039" fmla="*/ 6221316 w 11737975"/>
              <a:gd name="connsiteY20039" fmla="*/ 2670569 h 6679095"/>
              <a:gd name="connsiteX20040" fmla="*/ 6216116 w 11737975"/>
              <a:gd name="connsiteY20040" fmla="*/ 2680287 h 6679095"/>
              <a:gd name="connsiteX20041" fmla="*/ 6223500 w 11737975"/>
              <a:gd name="connsiteY20041" fmla="*/ 2695562 h 6679095"/>
              <a:gd name="connsiteX20042" fmla="*/ 6240065 w 11737975"/>
              <a:gd name="connsiteY20042" fmla="*/ 2702044 h 6679095"/>
              <a:gd name="connsiteX20043" fmla="*/ 6224589 w 11737975"/>
              <a:gd name="connsiteY20043" fmla="*/ 2700029 h 6679095"/>
              <a:gd name="connsiteX20044" fmla="*/ 6214642 w 11737975"/>
              <a:gd name="connsiteY20044" fmla="*/ 2701666 h 6679095"/>
              <a:gd name="connsiteX20045" fmla="*/ 6214098 w 11737975"/>
              <a:gd name="connsiteY20045" fmla="*/ 2699717 h 6679095"/>
              <a:gd name="connsiteX20046" fmla="*/ 6211987 w 11737975"/>
              <a:gd name="connsiteY20046" fmla="*/ 2692145 h 6679095"/>
              <a:gd name="connsiteX20047" fmla="*/ 6222459 w 11737975"/>
              <a:gd name="connsiteY20047" fmla="*/ 2695241 h 6679095"/>
              <a:gd name="connsiteX20048" fmla="*/ 6212750 w 11737975"/>
              <a:gd name="connsiteY20048" fmla="*/ 2684102 h 6679095"/>
              <a:gd name="connsiteX20049" fmla="*/ 6211324 w 11737975"/>
              <a:gd name="connsiteY20049" fmla="*/ 2682347 h 6679095"/>
              <a:gd name="connsiteX20050" fmla="*/ 6213487 w 11737975"/>
              <a:gd name="connsiteY20050" fmla="*/ 2680529 h 6679095"/>
              <a:gd name="connsiteX20051" fmla="*/ 6212790 w 11737975"/>
              <a:gd name="connsiteY20051" fmla="*/ 2675498 h 6679095"/>
              <a:gd name="connsiteX20052" fmla="*/ 6207066 w 11737975"/>
              <a:gd name="connsiteY20052" fmla="*/ 2674500 h 6679095"/>
              <a:gd name="connsiteX20053" fmla="*/ 6206212 w 11737975"/>
              <a:gd name="connsiteY20053" fmla="*/ 2671438 h 6679095"/>
              <a:gd name="connsiteX20054" fmla="*/ 6183010 w 11737975"/>
              <a:gd name="connsiteY20054" fmla="*/ 2655984 h 6679095"/>
              <a:gd name="connsiteX20055" fmla="*/ 6170550 w 11737975"/>
              <a:gd name="connsiteY20055" fmla="*/ 2645700 h 6679095"/>
              <a:gd name="connsiteX20056" fmla="*/ 6180048 w 11737975"/>
              <a:gd name="connsiteY20056" fmla="*/ 2647570 h 6679095"/>
              <a:gd name="connsiteX20057" fmla="*/ 6206380 w 11737975"/>
              <a:gd name="connsiteY20057" fmla="*/ 2634509 h 6679095"/>
              <a:gd name="connsiteX20058" fmla="*/ 6212283 w 11737975"/>
              <a:gd name="connsiteY20058" fmla="*/ 2613733 h 6679095"/>
              <a:gd name="connsiteX20059" fmla="*/ 6208606 w 11737975"/>
              <a:gd name="connsiteY20059" fmla="*/ 2598228 h 6679095"/>
              <a:gd name="connsiteX20060" fmla="*/ 6205799 w 11737975"/>
              <a:gd name="connsiteY20060" fmla="*/ 2593163 h 6679095"/>
              <a:gd name="connsiteX20061" fmla="*/ 6206198 w 11737975"/>
              <a:gd name="connsiteY20061" fmla="*/ 2593242 h 6679095"/>
              <a:gd name="connsiteX20062" fmla="*/ 6207065 w 11737975"/>
              <a:gd name="connsiteY20062" fmla="*/ 2594195 h 6679095"/>
              <a:gd name="connsiteX20063" fmla="*/ 6217236 w 11737975"/>
              <a:gd name="connsiteY20063" fmla="*/ 2595012 h 6679095"/>
              <a:gd name="connsiteX20064" fmla="*/ 6217979 w 11737975"/>
              <a:gd name="connsiteY20064" fmla="*/ 2593908 h 6679095"/>
              <a:gd name="connsiteX20065" fmla="*/ 6220694 w 11737975"/>
              <a:gd name="connsiteY20065" fmla="*/ 2603696 h 6679095"/>
              <a:gd name="connsiteX20066" fmla="*/ 6233828 w 11737975"/>
              <a:gd name="connsiteY20066" fmla="*/ 2613643 h 6679095"/>
              <a:gd name="connsiteX20067" fmla="*/ 6233759 w 11737975"/>
              <a:gd name="connsiteY20067" fmla="*/ 2613275 h 6679095"/>
              <a:gd name="connsiteX20068" fmla="*/ 6234716 w 11737975"/>
              <a:gd name="connsiteY20068" fmla="*/ 2614698 h 6679095"/>
              <a:gd name="connsiteX20069" fmla="*/ 6243598 w 11737975"/>
              <a:gd name="connsiteY20069" fmla="*/ 2613121 h 6679095"/>
              <a:gd name="connsiteX20070" fmla="*/ 6237588 w 11737975"/>
              <a:gd name="connsiteY20070" fmla="*/ 2600556 h 6679095"/>
              <a:gd name="connsiteX20071" fmla="*/ 6231802 w 11737975"/>
              <a:gd name="connsiteY20071" fmla="*/ 2603157 h 6679095"/>
              <a:gd name="connsiteX20072" fmla="*/ 6231326 w 11737975"/>
              <a:gd name="connsiteY20072" fmla="*/ 2600697 h 6679095"/>
              <a:gd name="connsiteX20073" fmla="*/ 6223267 w 11737975"/>
              <a:gd name="connsiteY20073" fmla="*/ 2588049 h 6679095"/>
              <a:gd name="connsiteX20074" fmla="*/ 6222734 w 11737975"/>
              <a:gd name="connsiteY20074" fmla="*/ 2587960 h 6679095"/>
              <a:gd name="connsiteX20075" fmla="*/ 6222003 w 11737975"/>
              <a:gd name="connsiteY20075" fmla="*/ 2584866 h 6679095"/>
              <a:gd name="connsiteX20076" fmla="*/ 6223379 w 11737975"/>
              <a:gd name="connsiteY20076" fmla="*/ 2578097 h 6679095"/>
              <a:gd name="connsiteX20077" fmla="*/ 6219962 w 11737975"/>
              <a:gd name="connsiteY20077" fmla="*/ 2576209 h 6679095"/>
              <a:gd name="connsiteX20078" fmla="*/ 6217012 w 11737975"/>
              <a:gd name="connsiteY20078" fmla="*/ 2563702 h 6679095"/>
              <a:gd name="connsiteX20079" fmla="*/ 6209842 w 11737975"/>
              <a:gd name="connsiteY20079" fmla="*/ 2556708 h 6679095"/>
              <a:gd name="connsiteX20080" fmla="*/ 6212804 w 11737975"/>
              <a:gd name="connsiteY20080" fmla="*/ 2554186 h 6679095"/>
              <a:gd name="connsiteX20081" fmla="*/ 6206661 w 11737975"/>
              <a:gd name="connsiteY20081" fmla="*/ 2542222 h 6679095"/>
              <a:gd name="connsiteX20082" fmla="*/ 6198861 w 11737975"/>
              <a:gd name="connsiteY20082" fmla="*/ 2547225 h 6679095"/>
              <a:gd name="connsiteX20083" fmla="*/ 6198886 w 11737975"/>
              <a:gd name="connsiteY20083" fmla="*/ 2547709 h 6679095"/>
              <a:gd name="connsiteX20084" fmla="*/ 6185859 w 11737975"/>
              <a:gd name="connsiteY20084" fmla="*/ 2543632 h 6679095"/>
              <a:gd name="connsiteX20085" fmla="*/ 6171970 w 11737975"/>
              <a:gd name="connsiteY20085" fmla="*/ 2545811 h 6679095"/>
              <a:gd name="connsiteX20086" fmla="*/ 6171608 w 11737975"/>
              <a:gd name="connsiteY20086" fmla="*/ 2546207 h 6679095"/>
              <a:gd name="connsiteX20087" fmla="*/ 6163779 w 11737975"/>
              <a:gd name="connsiteY20087" fmla="*/ 2534824 h 6679095"/>
              <a:gd name="connsiteX20088" fmla="*/ 6183501 w 11737975"/>
              <a:gd name="connsiteY20088" fmla="*/ 2525891 h 6679095"/>
              <a:gd name="connsiteX20089" fmla="*/ 6180959 w 11737975"/>
              <a:gd name="connsiteY20089" fmla="*/ 2524889 h 6679095"/>
              <a:gd name="connsiteX20090" fmla="*/ 6185420 w 11737975"/>
              <a:gd name="connsiteY20090" fmla="*/ 2519692 h 6679095"/>
              <a:gd name="connsiteX20091" fmla="*/ 6173934 w 11737975"/>
              <a:gd name="connsiteY20091" fmla="*/ 2504645 h 6679095"/>
              <a:gd name="connsiteX20092" fmla="*/ 6158628 w 11737975"/>
              <a:gd name="connsiteY20092" fmla="*/ 2505320 h 6679095"/>
              <a:gd name="connsiteX20093" fmla="*/ 6157505 w 11737975"/>
              <a:gd name="connsiteY20093" fmla="*/ 2514636 h 6679095"/>
              <a:gd name="connsiteX20094" fmla="*/ 6161404 w 11737975"/>
              <a:gd name="connsiteY20094" fmla="*/ 2522989 h 6679095"/>
              <a:gd name="connsiteX20095" fmla="*/ 6153645 w 11737975"/>
              <a:gd name="connsiteY20095" fmla="*/ 2523942 h 6679095"/>
              <a:gd name="connsiteX20096" fmla="*/ 6150772 w 11737975"/>
              <a:gd name="connsiteY20096" fmla="*/ 2522218 h 6679095"/>
              <a:gd name="connsiteX20097" fmla="*/ 6150111 w 11737975"/>
              <a:gd name="connsiteY20097" fmla="*/ 2524377 h 6679095"/>
              <a:gd name="connsiteX20098" fmla="*/ 6138327 w 11737975"/>
              <a:gd name="connsiteY20098" fmla="*/ 2525825 h 6679095"/>
              <a:gd name="connsiteX20099" fmla="*/ 6145654 w 11737975"/>
              <a:gd name="connsiteY20099" fmla="*/ 2532545 h 6679095"/>
              <a:gd name="connsiteX20100" fmla="*/ 6148992 w 11737975"/>
              <a:gd name="connsiteY20100" fmla="*/ 2533502 h 6679095"/>
              <a:gd name="connsiteX20101" fmla="*/ 6151330 w 11737975"/>
              <a:gd name="connsiteY20101" fmla="*/ 2538668 h 6679095"/>
              <a:gd name="connsiteX20102" fmla="*/ 6153596 w 11737975"/>
              <a:gd name="connsiteY20102" fmla="*/ 2536200 h 6679095"/>
              <a:gd name="connsiteX20103" fmla="*/ 6154517 w 11737975"/>
              <a:gd name="connsiteY20103" fmla="*/ 2537640 h 6679095"/>
              <a:gd name="connsiteX20104" fmla="*/ 6151376 w 11737975"/>
              <a:gd name="connsiteY20104" fmla="*/ 2542480 h 6679095"/>
              <a:gd name="connsiteX20105" fmla="*/ 6156104 w 11737975"/>
              <a:gd name="connsiteY20105" fmla="*/ 2549863 h 6679095"/>
              <a:gd name="connsiteX20106" fmla="*/ 6164124 w 11737975"/>
              <a:gd name="connsiteY20106" fmla="*/ 2551146 h 6679095"/>
              <a:gd name="connsiteX20107" fmla="*/ 6165760 w 11737975"/>
              <a:gd name="connsiteY20107" fmla="*/ 2552605 h 6679095"/>
              <a:gd name="connsiteX20108" fmla="*/ 6163561 w 11737975"/>
              <a:gd name="connsiteY20108" fmla="*/ 2555012 h 6679095"/>
              <a:gd name="connsiteX20109" fmla="*/ 6163986 w 11737975"/>
              <a:gd name="connsiteY20109" fmla="*/ 2563044 h 6679095"/>
              <a:gd name="connsiteX20110" fmla="*/ 6162892 w 11737975"/>
              <a:gd name="connsiteY20110" fmla="*/ 2563964 h 6679095"/>
              <a:gd name="connsiteX20111" fmla="*/ 6151273 w 11737975"/>
              <a:gd name="connsiteY20111" fmla="*/ 2571496 h 6679095"/>
              <a:gd name="connsiteX20112" fmla="*/ 6149052 w 11737975"/>
              <a:gd name="connsiteY20112" fmla="*/ 2565338 h 6679095"/>
              <a:gd name="connsiteX20113" fmla="*/ 6141594 w 11737975"/>
              <a:gd name="connsiteY20113" fmla="*/ 2571924 h 6679095"/>
              <a:gd name="connsiteX20114" fmla="*/ 6140477 w 11737975"/>
              <a:gd name="connsiteY20114" fmla="*/ 2579876 h 6679095"/>
              <a:gd name="connsiteX20115" fmla="*/ 6126191 w 11737975"/>
              <a:gd name="connsiteY20115" fmla="*/ 2601619 h 6679095"/>
              <a:gd name="connsiteX20116" fmla="*/ 6134763 w 11737975"/>
              <a:gd name="connsiteY20116" fmla="*/ 2621123 h 6679095"/>
              <a:gd name="connsiteX20117" fmla="*/ 6149525 w 11737975"/>
              <a:gd name="connsiteY20117" fmla="*/ 2636325 h 6679095"/>
              <a:gd name="connsiteX20118" fmla="*/ 6157740 w 11737975"/>
              <a:gd name="connsiteY20118" fmla="*/ 2640819 h 6679095"/>
              <a:gd name="connsiteX20119" fmla="*/ 6147311 w 11737975"/>
              <a:gd name="connsiteY20119" fmla="*/ 2643428 h 6679095"/>
              <a:gd name="connsiteX20120" fmla="*/ 6125261 w 11737975"/>
              <a:gd name="connsiteY20120" fmla="*/ 2637505 h 6679095"/>
              <a:gd name="connsiteX20121" fmla="*/ 6113270 w 11737975"/>
              <a:gd name="connsiteY20121" fmla="*/ 2647612 h 6679095"/>
              <a:gd name="connsiteX20122" fmla="*/ 6108108 w 11737975"/>
              <a:gd name="connsiteY20122" fmla="*/ 2643698 h 6679095"/>
              <a:gd name="connsiteX20123" fmla="*/ 6101800 w 11737975"/>
              <a:gd name="connsiteY20123" fmla="*/ 2647513 h 6679095"/>
              <a:gd name="connsiteX20124" fmla="*/ 6105475 w 11737975"/>
              <a:gd name="connsiteY20124" fmla="*/ 2654184 h 6679095"/>
              <a:gd name="connsiteX20125" fmla="*/ 6102112 w 11737975"/>
              <a:gd name="connsiteY20125" fmla="*/ 2657017 h 6679095"/>
              <a:gd name="connsiteX20126" fmla="*/ 6097526 w 11737975"/>
              <a:gd name="connsiteY20126" fmla="*/ 2662228 h 6679095"/>
              <a:gd name="connsiteX20127" fmla="*/ 6100054 w 11737975"/>
              <a:gd name="connsiteY20127" fmla="*/ 2656619 h 6679095"/>
              <a:gd name="connsiteX20128" fmla="*/ 6090367 w 11737975"/>
              <a:gd name="connsiteY20128" fmla="*/ 2652554 h 6679095"/>
              <a:gd name="connsiteX20129" fmla="*/ 6087973 w 11737975"/>
              <a:gd name="connsiteY20129" fmla="*/ 2652425 h 6679095"/>
              <a:gd name="connsiteX20130" fmla="*/ 6082747 w 11737975"/>
              <a:gd name="connsiteY20130" fmla="*/ 2642119 h 6679095"/>
              <a:gd name="connsiteX20131" fmla="*/ 6077504 w 11737975"/>
              <a:gd name="connsiteY20131" fmla="*/ 2640134 h 6679095"/>
              <a:gd name="connsiteX20132" fmla="*/ 6072262 w 11737975"/>
              <a:gd name="connsiteY20132" fmla="*/ 2644668 h 6679095"/>
              <a:gd name="connsiteX20133" fmla="*/ 6084664 w 11737975"/>
              <a:gd name="connsiteY20133" fmla="*/ 2661334 h 6679095"/>
              <a:gd name="connsiteX20134" fmla="*/ 6084683 w 11737975"/>
              <a:gd name="connsiteY20134" fmla="*/ 2661288 h 6679095"/>
              <a:gd name="connsiteX20135" fmla="*/ 6091394 w 11737975"/>
              <a:gd name="connsiteY20135" fmla="*/ 2666360 h 6679095"/>
              <a:gd name="connsiteX20136" fmla="*/ 6094822 w 11737975"/>
              <a:gd name="connsiteY20136" fmla="*/ 2665298 h 6679095"/>
              <a:gd name="connsiteX20137" fmla="*/ 6092975 w 11737975"/>
              <a:gd name="connsiteY20137" fmla="*/ 2667396 h 6679095"/>
              <a:gd name="connsiteX20138" fmla="*/ 6088430 w 11737975"/>
              <a:gd name="connsiteY20138" fmla="*/ 2682740 h 6679095"/>
              <a:gd name="connsiteX20139" fmla="*/ 6088839 w 11737975"/>
              <a:gd name="connsiteY20139" fmla="*/ 2694278 h 6679095"/>
              <a:gd name="connsiteX20140" fmla="*/ 6094763 w 11737975"/>
              <a:gd name="connsiteY20140" fmla="*/ 2712677 h 6679095"/>
              <a:gd name="connsiteX20141" fmla="*/ 6091449 w 11737975"/>
              <a:gd name="connsiteY20141" fmla="*/ 2717021 h 6679095"/>
              <a:gd name="connsiteX20142" fmla="*/ 6102452 w 11737975"/>
              <a:gd name="connsiteY20142" fmla="*/ 2726404 h 6679095"/>
              <a:gd name="connsiteX20143" fmla="*/ 6103097 w 11737975"/>
              <a:gd name="connsiteY20143" fmla="*/ 2726636 h 6679095"/>
              <a:gd name="connsiteX20144" fmla="*/ 6105659 w 11737975"/>
              <a:gd name="connsiteY20144" fmla="*/ 2730703 h 6679095"/>
              <a:gd name="connsiteX20145" fmla="*/ 6098413 w 11737975"/>
              <a:gd name="connsiteY20145" fmla="*/ 2732238 h 6679095"/>
              <a:gd name="connsiteX20146" fmla="*/ 6092869 w 11737975"/>
              <a:gd name="connsiteY20146" fmla="*/ 2738451 h 6679095"/>
              <a:gd name="connsiteX20147" fmla="*/ 6093433 w 11737975"/>
              <a:gd name="connsiteY20147" fmla="*/ 2742566 h 6679095"/>
              <a:gd name="connsiteX20148" fmla="*/ 6092477 w 11737975"/>
              <a:gd name="connsiteY20148" fmla="*/ 2742027 h 6679095"/>
              <a:gd name="connsiteX20149" fmla="*/ 6065962 w 11737975"/>
              <a:gd name="connsiteY20149" fmla="*/ 2736735 h 6679095"/>
              <a:gd name="connsiteX20150" fmla="*/ 6044684 w 11737975"/>
              <a:gd name="connsiteY20150" fmla="*/ 2739087 h 6679095"/>
              <a:gd name="connsiteX20151" fmla="*/ 6034814 w 11737975"/>
              <a:gd name="connsiteY20151" fmla="*/ 2743711 h 6679095"/>
              <a:gd name="connsiteX20152" fmla="*/ 6033621 w 11737975"/>
              <a:gd name="connsiteY20152" fmla="*/ 2742196 h 6679095"/>
              <a:gd name="connsiteX20153" fmla="*/ 6031767 w 11737975"/>
              <a:gd name="connsiteY20153" fmla="*/ 2742410 h 6679095"/>
              <a:gd name="connsiteX20154" fmla="*/ 6025582 w 11737975"/>
              <a:gd name="connsiteY20154" fmla="*/ 2736507 h 6679095"/>
              <a:gd name="connsiteX20155" fmla="*/ 5971780 w 11737975"/>
              <a:gd name="connsiteY20155" fmla="*/ 2672474 h 6679095"/>
              <a:gd name="connsiteX20156" fmla="*/ 5947553 w 11737975"/>
              <a:gd name="connsiteY20156" fmla="*/ 2642988 h 6679095"/>
              <a:gd name="connsiteX20157" fmla="*/ 5947658 w 11737975"/>
              <a:gd name="connsiteY20157" fmla="*/ 2642852 h 6679095"/>
              <a:gd name="connsiteX20158" fmla="*/ 5946967 w 11737975"/>
              <a:gd name="connsiteY20158" fmla="*/ 2642198 h 6679095"/>
              <a:gd name="connsiteX20159" fmla="*/ 5931640 w 11737975"/>
              <a:gd name="connsiteY20159" fmla="*/ 2620703 h 6679095"/>
              <a:gd name="connsiteX20160" fmla="*/ 5954820 w 11737975"/>
              <a:gd name="connsiteY20160" fmla="*/ 2623092 h 6679095"/>
              <a:gd name="connsiteX20161" fmla="*/ 5971712 w 11737975"/>
              <a:gd name="connsiteY20161" fmla="*/ 2619841 h 6679095"/>
              <a:gd name="connsiteX20162" fmla="*/ 5970515 w 11737975"/>
              <a:gd name="connsiteY20162" fmla="*/ 2621357 h 6679095"/>
              <a:gd name="connsiteX20163" fmla="*/ 5984793 w 11737975"/>
              <a:gd name="connsiteY20163" fmla="*/ 2621886 h 6679095"/>
              <a:gd name="connsiteX20164" fmla="*/ 5989242 w 11737975"/>
              <a:gd name="connsiteY20164" fmla="*/ 2616014 h 6679095"/>
              <a:gd name="connsiteX20165" fmla="*/ 5991231 w 11737975"/>
              <a:gd name="connsiteY20165" fmla="*/ 2616269 h 6679095"/>
              <a:gd name="connsiteX20166" fmla="*/ 5997560 w 11737975"/>
              <a:gd name="connsiteY20166" fmla="*/ 2618454 h 6679095"/>
              <a:gd name="connsiteX20167" fmla="*/ 5997958 w 11737975"/>
              <a:gd name="connsiteY20167" fmla="*/ 2616973 h 6679095"/>
              <a:gd name="connsiteX20168" fmla="*/ 6024425 w 11737975"/>
              <a:gd name="connsiteY20168" fmla="*/ 2614994 h 6679095"/>
              <a:gd name="connsiteX20169" fmla="*/ 6040624 w 11737975"/>
              <a:gd name="connsiteY20169" fmla="*/ 2607939 h 6679095"/>
              <a:gd name="connsiteX20170" fmla="*/ 6041866 w 11737975"/>
              <a:gd name="connsiteY20170" fmla="*/ 2613081 h 6679095"/>
              <a:gd name="connsiteX20171" fmla="*/ 6061234 w 11737975"/>
              <a:gd name="connsiteY20171" fmla="*/ 2612407 h 6679095"/>
              <a:gd name="connsiteX20172" fmla="*/ 6056341 w 11737975"/>
              <a:gd name="connsiteY20172" fmla="*/ 2602496 h 6679095"/>
              <a:gd name="connsiteX20173" fmla="*/ 6062363 w 11737975"/>
              <a:gd name="connsiteY20173" fmla="*/ 2603089 h 6679095"/>
              <a:gd name="connsiteX20174" fmla="*/ 6062392 w 11737975"/>
              <a:gd name="connsiteY20174" fmla="*/ 2603552 h 6679095"/>
              <a:gd name="connsiteX20175" fmla="*/ 6069058 w 11737975"/>
              <a:gd name="connsiteY20175" fmla="*/ 2609596 h 6679095"/>
              <a:gd name="connsiteX20176" fmla="*/ 6075049 w 11737975"/>
              <a:gd name="connsiteY20176" fmla="*/ 2606788 h 6679095"/>
              <a:gd name="connsiteX20177" fmla="*/ 6078190 w 11737975"/>
              <a:gd name="connsiteY20177" fmla="*/ 2607979 h 6679095"/>
              <a:gd name="connsiteX20178" fmla="*/ 6079621 w 11737975"/>
              <a:gd name="connsiteY20178" fmla="*/ 2604645 h 6679095"/>
              <a:gd name="connsiteX20179" fmla="*/ 6079662 w 11737975"/>
              <a:gd name="connsiteY20179" fmla="*/ 2604625 h 6679095"/>
              <a:gd name="connsiteX20180" fmla="*/ 6079685 w 11737975"/>
              <a:gd name="connsiteY20180" fmla="*/ 2604496 h 6679095"/>
              <a:gd name="connsiteX20181" fmla="*/ 6080414 w 11737975"/>
              <a:gd name="connsiteY20181" fmla="*/ 2602796 h 6679095"/>
              <a:gd name="connsiteX20182" fmla="*/ 6084707 w 11737975"/>
              <a:gd name="connsiteY20182" fmla="*/ 2599208 h 6679095"/>
              <a:gd name="connsiteX20183" fmla="*/ 6084221 w 11737975"/>
              <a:gd name="connsiteY20183" fmla="*/ 2593407 h 6679095"/>
              <a:gd name="connsiteX20184" fmla="*/ 6082334 w 11737975"/>
              <a:gd name="connsiteY20184" fmla="*/ 2593148 h 6679095"/>
              <a:gd name="connsiteX20185" fmla="*/ 6084526 w 11737975"/>
              <a:gd name="connsiteY20185" fmla="*/ 2590326 h 6679095"/>
              <a:gd name="connsiteX20186" fmla="*/ 6090162 w 11737975"/>
              <a:gd name="connsiteY20186" fmla="*/ 2595068 h 6679095"/>
              <a:gd name="connsiteX20187" fmla="*/ 6103804 w 11737975"/>
              <a:gd name="connsiteY20187" fmla="*/ 2585806 h 6679095"/>
              <a:gd name="connsiteX20188" fmla="*/ 6078429 w 11737975"/>
              <a:gd name="connsiteY20188" fmla="*/ 2570220 h 6679095"/>
              <a:gd name="connsiteX20189" fmla="*/ 6077965 w 11737975"/>
              <a:gd name="connsiteY20189" fmla="*/ 2571467 h 6679095"/>
              <a:gd name="connsiteX20190" fmla="*/ 6075275 w 11737975"/>
              <a:gd name="connsiteY20190" fmla="*/ 2568196 h 6679095"/>
              <a:gd name="connsiteX20191" fmla="*/ 6074708 w 11737975"/>
              <a:gd name="connsiteY20191" fmla="*/ 2568338 h 6679095"/>
              <a:gd name="connsiteX20192" fmla="*/ 6078473 w 11737975"/>
              <a:gd name="connsiteY20192" fmla="*/ 2553306 h 6679095"/>
              <a:gd name="connsiteX20193" fmla="*/ 6079657 w 11737975"/>
              <a:gd name="connsiteY20193" fmla="*/ 2554764 h 6679095"/>
              <a:gd name="connsiteX20194" fmla="*/ 6108745 w 11737975"/>
              <a:gd name="connsiteY20194" fmla="*/ 2560454 h 6679095"/>
              <a:gd name="connsiteX20195" fmla="*/ 6088981 w 11737975"/>
              <a:gd name="connsiteY20195" fmla="*/ 2541052 h 6679095"/>
              <a:gd name="connsiteX20196" fmla="*/ 6081072 w 11737975"/>
              <a:gd name="connsiteY20196" fmla="*/ 2535332 h 6679095"/>
              <a:gd name="connsiteX20197" fmla="*/ 6081933 w 11737975"/>
              <a:gd name="connsiteY20197" fmla="*/ 2512215 h 6679095"/>
              <a:gd name="connsiteX20198" fmla="*/ 6072768 w 11737975"/>
              <a:gd name="connsiteY20198" fmla="*/ 2480498 h 6679095"/>
              <a:gd name="connsiteX20199" fmla="*/ 6073234 w 11737975"/>
              <a:gd name="connsiteY20199" fmla="*/ 2480231 h 6679095"/>
              <a:gd name="connsiteX20200" fmla="*/ 6080383 w 11737975"/>
              <a:gd name="connsiteY20200" fmla="*/ 2466106 h 6679095"/>
              <a:gd name="connsiteX20201" fmla="*/ 6074798 w 11737975"/>
              <a:gd name="connsiteY20201" fmla="*/ 2457920 h 6679095"/>
              <a:gd name="connsiteX20202" fmla="*/ 6061994 w 11737975"/>
              <a:gd name="connsiteY20202" fmla="*/ 2465921 h 6679095"/>
              <a:gd name="connsiteX20203" fmla="*/ 6040211 w 11737975"/>
              <a:gd name="connsiteY20203" fmla="*/ 2449712 h 6679095"/>
              <a:gd name="connsiteX20204" fmla="*/ 6036333 w 11737975"/>
              <a:gd name="connsiteY20204" fmla="*/ 2449468 h 6679095"/>
              <a:gd name="connsiteX20205" fmla="*/ 6043447 w 11737975"/>
              <a:gd name="connsiteY20205" fmla="*/ 2438147 h 6679095"/>
              <a:gd name="connsiteX20206" fmla="*/ 6035642 w 11737975"/>
              <a:gd name="connsiteY20206" fmla="*/ 2433692 h 6679095"/>
              <a:gd name="connsiteX20207" fmla="*/ 6036127 w 11737975"/>
              <a:gd name="connsiteY20207" fmla="*/ 2430557 h 6679095"/>
              <a:gd name="connsiteX20208" fmla="*/ 6027290 w 11737975"/>
              <a:gd name="connsiteY20208" fmla="*/ 2414858 h 6679095"/>
              <a:gd name="connsiteX20209" fmla="*/ 6021871 w 11737975"/>
              <a:gd name="connsiteY20209" fmla="*/ 2418667 h 6679095"/>
              <a:gd name="connsiteX20210" fmla="*/ 6021859 w 11737975"/>
              <a:gd name="connsiteY20210" fmla="*/ 2418101 h 6679095"/>
              <a:gd name="connsiteX20211" fmla="*/ 6017151 w 11737975"/>
              <a:gd name="connsiteY20211" fmla="*/ 2410658 h 6679095"/>
              <a:gd name="connsiteX20212" fmla="*/ 6010691 w 11737975"/>
              <a:gd name="connsiteY20212" fmla="*/ 2408109 h 6679095"/>
              <a:gd name="connsiteX20213" fmla="*/ 6008773 w 11737975"/>
              <a:gd name="connsiteY20213" fmla="*/ 2403990 h 6679095"/>
              <a:gd name="connsiteX20214" fmla="*/ 6013224 w 11737975"/>
              <a:gd name="connsiteY20214" fmla="*/ 2408434 h 6679095"/>
              <a:gd name="connsiteX20215" fmla="*/ 6027728 w 11737975"/>
              <a:gd name="connsiteY20215" fmla="*/ 2403664 h 6679095"/>
              <a:gd name="connsiteX20216" fmla="*/ 6001895 w 11737975"/>
              <a:gd name="connsiteY20216" fmla="*/ 2383207 h 6679095"/>
              <a:gd name="connsiteX20217" fmla="*/ 6002438 w 11737975"/>
              <a:gd name="connsiteY20217" fmla="*/ 2389584 h 6679095"/>
              <a:gd name="connsiteX20218" fmla="*/ 6003045 w 11737975"/>
              <a:gd name="connsiteY20218" fmla="*/ 2391533 h 6679095"/>
              <a:gd name="connsiteX20219" fmla="*/ 6002953 w 11737975"/>
              <a:gd name="connsiteY20219" fmla="*/ 2391484 h 6679095"/>
              <a:gd name="connsiteX20220" fmla="*/ 5999930 w 11737975"/>
              <a:gd name="connsiteY20220" fmla="*/ 2384990 h 6679095"/>
              <a:gd name="connsiteX20221" fmla="*/ 5998452 w 11737975"/>
              <a:gd name="connsiteY20221" fmla="*/ 2389535 h 6679095"/>
              <a:gd name="connsiteX20222" fmla="*/ 5994319 w 11737975"/>
              <a:gd name="connsiteY20222" fmla="*/ 2390342 h 6679095"/>
              <a:gd name="connsiteX20223" fmla="*/ 5998947 w 11737975"/>
              <a:gd name="connsiteY20223" fmla="*/ 2401198 h 6679095"/>
              <a:gd name="connsiteX20224" fmla="*/ 6000027 w 11737975"/>
              <a:gd name="connsiteY20224" fmla="*/ 2402262 h 6679095"/>
              <a:gd name="connsiteX20225" fmla="*/ 6000611 w 11737975"/>
              <a:gd name="connsiteY20225" fmla="*/ 2404180 h 6679095"/>
              <a:gd name="connsiteX20226" fmla="*/ 6005551 w 11737975"/>
              <a:gd name="connsiteY20226" fmla="*/ 2411181 h 6679095"/>
              <a:gd name="connsiteX20227" fmla="*/ 5999533 w 11737975"/>
              <a:gd name="connsiteY20227" fmla="*/ 2415907 h 6679095"/>
              <a:gd name="connsiteX20228" fmla="*/ 6001525 w 11737975"/>
              <a:gd name="connsiteY20228" fmla="*/ 2419812 h 6679095"/>
              <a:gd name="connsiteX20229" fmla="*/ 5998416 w 11737975"/>
              <a:gd name="connsiteY20229" fmla="*/ 2426019 h 6679095"/>
              <a:gd name="connsiteX20230" fmla="*/ 6006251 w 11737975"/>
              <a:gd name="connsiteY20230" fmla="*/ 2429279 h 6679095"/>
              <a:gd name="connsiteX20231" fmla="*/ 6006476 w 11737975"/>
              <a:gd name="connsiteY20231" fmla="*/ 2428416 h 6679095"/>
              <a:gd name="connsiteX20232" fmla="*/ 6015791 w 11737975"/>
              <a:gd name="connsiteY20232" fmla="*/ 2435508 h 6679095"/>
              <a:gd name="connsiteX20233" fmla="*/ 6021241 w 11737975"/>
              <a:gd name="connsiteY20233" fmla="*/ 2428380 h 6679095"/>
              <a:gd name="connsiteX20234" fmla="*/ 6021295 w 11737975"/>
              <a:gd name="connsiteY20234" fmla="*/ 2429315 h 6679095"/>
              <a:gd name="connsiteX20235" fmla="*/ 6027412 w 11737975"/>
              <a:gd name="connsiteY20235" fmla="*/ 2439810 h 6679095"/>
              <a:gd name="connsiteX20236" fmla="*/ 6030976 w 11737975"/>
              <a:gd name="connsiteY20236" fmla="*/ 2438840 h 6679095"/>
              <a:gd name="connsiteX20237" fmla="*/ 6029904 w 11737975"/>
              <a:gd name="connsiteY20237" fmla="*/ 2442075 h 6679095"/>
              <a:gd name="connsiteX20238" fmla="*/ 6036144 w 11737975"/>
              <a:gd name="connsiteY20238" fmla="*/ 2449456 h 6679095"/>
              <a:gd name="connsiteX20239" fmla="*/ 6014096 w 11737975"/>
              <a:gd name="connsiteY20239" fmla="*/ 2448071 h 6679095"/>
              <a:gd name="connsiteX20240" fmla="*/ 6006333 w 11737975"/>
              <a:gd name="connsiteY20240" fmla="*/ 2451102 h 6679095"/>
              <a:gd name="connsiteX20241" fmla="*/ 6005770 w 11737975"/>
              <a:gd name="connsiteY20241" fmla="*/ 2448945 h 6679095"/>
              <a:gd name="connsiteX20242" fmla="*/ 5998745 w 11737975"/>
              <a:gd name="connsiteY20242" fmla="*/ 2441985 h 6679095"/>
              <a:gd name="connsiteX20243" fmla="*/ 5995936 w 11737975"/>
              <a:gd name="connsiteY20243" fmla="*/ 2455162 h 6679095"/>
              <a:gd name="connsiteX20244" fmla="*/ 5988179 w 11737975"/>
              <a:gd name="connsiteY20244" fmla="*/ 2458191 h 6679095"/>
              <a:gd name="connsiteX20245" fmla="*/ 5968941 w 11737975"/>
              <a:gd name="connsiteY20245" fmla="*/ 2474436 h 6679095"/>
              <a:gd name="connsiteX20246" fmla="*/ 5966446 w 11737975"/>
              <a:gd name="connsiteY20246" fmla="*/ 2478103 h 6679095"/>
              <a:gd name="connsiteX20247" fmla="*/ 5957340 w 11737975"/>
              <a:gd name="connsiteY20247" fmla="*/ 2480157 h 6679095"/>
              <a:gd name="connsiteX20248" fmla="*/ 5957076 w 11737975"/>
              <a:gd name="connsiteY20248" fmla="*/ 2479616 h 6679095"/>
              <a:gd name="connsiteX20249" fmla="*/ 5943473 w 11737975"/>
              <a:gd name="connsiteY20249" fmla="*/ 2468013 h 6679095"/>
              <a:gd name="connsiteX20250" fmla="*/ 5926374 w 11737975"/>
              <a:gd name="connsiteY20250" fmla="*/ 2463788 h 6679095"/>
              <a:gd name="connsiteX20251" fmla="*/ 5923872 w 11737975"/>
              <a:gd name="connsiteY20251" fmla="*/ 2464160 h 6679095"/>
              <a:gd name="connsiteX20252" fmla="*/ 5924049 w 11737975"/>
              <a:gd name="connsiteY20252" fmla="*/ 2463444 h 6679095"/>
              <a:gd name="connsiteX20253" fmla="*/ 5920807 w 11737975"/>
              <a:gd name="connsiteY20253" fmla="*/ 2453616 h 6679095"/>
              <a:gd name="connsiteX20254" fmla="*/ 5932711 w 11737975"/>
              <a:gd name="connsiteY20254" fmla="*/ 2460722 h 6679095"/>
              <a:gd name="connsiteX20255" fmla="*/ 5928675 w 11737975"/>
              <a:gd name="connsiteY20255" fmla="*/ 2428400 h 6679095"/>
              <a:gd name="connsiteX20256" fmla="*/ 5913010 w 11737975"/>
              <a:gd name="connsiteY20256" fmla="*/ 2408402 h 6679095"/>
              <a:gd name="connsiteX20257" fmla="*/ 5922312 w 11737975"/>
              <a:gd name="connsiteY20257" fmla="*/ 2413563 h 6679095"/>
              <a:gd name="connsiteX20258" fmla="*/ 5952063 w 11737975"/>
              <a:gd name="connsiteY20258" fmla="*/ 2424769 h 6679095"/>
              <a:gd name="connsiteX20259" fmla="*/ 5968015 w 11737975"/>
              <a:gd name="connsiteY20259" fmla="*/ 2421411 h 6679095"/>
              <a:gd name="connsiteX20260" fmla="*/ 5970113 w 11737975"/>
              <a:gd name="connsiteY20260" fmla="*/ 2425329 h 6679095"/>
              <a:gd name="connsiteX20261" fmla="*/ 5988834 w 11737975"/>
              <a:gd name="connsiteY20261" fmla="*/ 2427557 h 6679095"/>
              <a:gd name="connsiteX20262" fmla="*/ 5987106 w 11737975"/>
              <a:gd name="connsiteY20262" fmla="*/ 2411018 h 6679095"/>
              <a:gd name="connsiteX20263" fmla="*/ 5982987 w 11737975"/>
              <a:gd name="connsiteY20263" fmla="*/ 2404765 h 6679095"/>
              <a:gd name="connsiteX20264" fmla="*/ 5984929 w 11737975"/>
              <a:gd name="connsiteY20264" fmla="*/ 2397431 h 6679095"/>
              <a:gd name="connsiteX20265" fmla="*/ 5982414 w 11737975"/>
              <a:gd name="connsiteY20265" fmla="*/ 2382244 h 6679095"/>
              <a:gd name="connsiteX20266" fmla="*/ 5981511 w 11737975"/>
              <a:gd name="connsiteY20266" fmla="*/ 2381022 h 6679095"/>
              <a:gd name="connsiteX20267" fmla="*/ 5989158 w 11737975"/>
              <a:gd name="connsiteY20267" fmla="*/ 2367117 h 6679095"/>
              <a:gd name="connsiteX20268" fmla="*/ 5980949 w 11737975"/>
              <a:gd name="connsiteY20268" fmla="*/ 2344914 h 6679095"/>
              <a:gd name="connsiteX20269" fmla="*/ 5974957 w 11737975"/>
              <a:gd name="connsiteY20269" fmla="*/ 2340503 h 6679095"/>
              <a:gd name="connsiteX20270" fmla="*/ 5977351 w 11737975"/>
              <a:gd name="connsiteY20270" fmla="*/ 2332256 h 6679095"/>
              <a:gd name="connsiteX20271" fmla="*/ 5968056 w 11737975"/>
              <a:gd name="connsiteY20271" fmla="*/ 2324384 h 6679095"/>
              <a:gd name="connsiteX20272" fmla="*/ 5965197 w 11737975"/>
              <a:gd name="connsiteY20272" fmla="*/ 2334237 h 6679095"/>
              <a:gd name="connsiteX20273" fmla="*/ 5968483 w 11737975"/>
              <a:gd name="connsiteY20273" fmla="*/ 2337020 h 6679095"/>
              <a:gd name="connsiteX20274" fmla="*/ 5953646 w 11737975"/>
              <a:gd name="connsiteY20274" fmla="*/ 2334144 h 6679095"/>
              <a:gd name="connsiteX20275" fmla="*/ 5936191 w 11737975"/>
              <a:gd name="connsiteY20275" fmla="*/ 2325398 h 6679095"/>
              <a:gd name="connsiteX20276" fmla="*/ 5937386 w 11737975"/>
              <a:gd name="connsiteY20276" fmla="*/ 2349659 h 6679095"/>
              <a:gd name="connsiteX20277" fmla="*/ 5937521 w 11737975"/>
              <a:gd name="connsiteY20277" fmla="*/ 2350298 h 6679095"/>
              <a:gd name="connsiteX20278" fmla="*/ 5929842 w 11737975"/>
              <a:gd name="connsiteY20278" fmla="*/ 2348653 h 6679095"/>
              <a:gd name="connsiteX20279" fmla="*/ 5916451 w 11737975"/>
              <a:gd name="connsiteY20279" fmla="*/ 2356582 h 6679095"/>
              <a:gd name="connsiteX20280" fmla="*/ 5888834 w 11737975"/>
              <a:gd name="connsiteY20280" fmla="*/ 2394985 h 6679095"/>
              <a:gd name="connsiteX20281" fmla="*/ 5904320 w 11737975"/>
              <a:gd name="connsiteY20281" fmla="*/ 2403580 h 6679095"/>
              <a:gd name="connsiteX20282" fmla="*/ 5905081 w 11737975"/>
              <a:gd name="connsiteY20282" fmla="*/ 2410390 h 6679095"/>
              <a:gd name="connsiteX20283" fmla="*/ 5915651 w 11737975"/>
              <a:gd name="connsiteY20283" fmla="*/ 2432011 h 6679095"/>
              <a:gd name="connsiteX20284" fmla="*/ 5919529 w 11737975"/>
              <a:gd name="connsiteY20284" fmla="*/ 2449745 h 6679095"/>
              <a:gd name="connsiteX20285" fmla="*/ 5914684 w 11737975"/>
              <a:gd name="connsiteY20285" fmla="*/ 2435060 h 6679095"/>
              <a:gd name="connsiteX20286" fmla="*/ 5904758 w 11737975"/>
              <a:gd name="connsiteY20286" fmla="*/ 2464792 h 6679095"/>
              <a:gd name="connsiteX20287" fmla="*/ 5905246 w 11737975"/>
              <a:gd name="connsiteY20287" fmla="*/ 2465904 h 6679095"/>
              <a:gd name="connsiteX20288" fmla="*/ 5899074 w 11737975"/>
              <a:gd name="connsiteY20288" fmla="*/ 2463215 h 6679095"/>
              <a:gd name="connsiteX20289" fmla="*/ 5886341 w 11737975"/>
              <a:gd name="connsiteY20289" fmla="*/ 2456281 h 6679095"/>
              <a:gd name="connsiteX20290" fmla="*/ 5882209 w 11737975"/>
              <a:gd name="connsiteY20290" fmla="*/ 2463823 h 6679095"/>
              <a:gd name="connsiteX20291" fmla="*/ 5880877 w 11737975"/>
              <a:gd name="connsiteY20291" fmla="*/ 2467369 h 6679095"/>
              <a:gd name="connsiteX20292" fmla="*/ 5871264 w 11737975"/>
              <a:gd name="connsiteY20292" fmla="*/ 2454591 h 6679095"/>
              <a:gd name="connsiteX20293" fmla="*/ 5864592 w 11737975"/>
              <a:gd name="connsiteY20293" fmla="*/ 2450177 h 6679095"/>
              <a:gd name="connsiteX20294" fmla="*/ 5875327 w 11737975"/>
              <a:gd name="connsiteY20294" fmla="*/ 2478549 h 6679095"/>
              <a:gd name="connsiteX20295" fmla="*/ 5883322 w 11737975"/>
              <a:gd name="connsiteY20295" fmla="*/ 2481442 h 6679095"/>
              <a:gd name="connsiteX20296" fmla="*/ 5886771 w 11737975"/>
              <a:gd name="connsiteY20296" fmla="*/ 2480272 h 6679095"/>
              <a:gd name="connsiteX20297" fmla="*/ 5882827 w 11737975"/>
              <a:gd name="connsiteY20297" fmla="*/ 2471477 h 6679095"/>
              <a:gd name="connsiteX20298" fmla="*/ 5893492 w 11737975"/>
              <a:gd name="connsiteY20298" fmla="*/ 2475924 h 6679095"/>
              <a:gd name="connsiteX20299" fmla="*/ 5893691 w 11737975"/>
              <a:gd name="connsiteY20299" fmla="*/ 2476004 h 6679095"/>
              <a:gd name="connsiteX20300" fmla="*/ 5882456 w 11737975"/>
              <a:gd name="connsiteY20300" fmla="*/ 2487042 h 6679095"/>
              <a:gd name="connsiteX20301" fmla="*/ 5878207 w 11737975"/>
              <a:gd name="connsiteY20301" fmla="*/ 2494570 h 6679095"/>
              <a:gd name="connsiteX20302" fmla="*/ 5875100 w 11737975"/>
              <a:gd name="connsiteY20302" fmla="*/ 2487105 h 6679095"/>
              <a:gd name="connsiteX20303" fmla="*/ 5864646 w 11737975"/>
              <a:gd name="connsiteY20303" fmla="*/ 2479575 h 6679095"/>
              <a:gd name="connsiteX20304" fmla="*/ 5840184 w 11737975"/>
              <a:gd name="connsiteY20304" fmla="*/ 2484282 h 6679095"/>
              <a:gd name="connsiteX20305" fmla="*/ 5856629 w 11737975"/>
              <a:gd name="connsiteY20305" fmla="*/ 2498390 h 6679095"/>
              <a:gd name="connsiteX20306" fmla="*/ 5875074 w 11737975"/>
              <a:gd name="connsiteY20306" fmla="*/ 2500122 h 6679095"/>
              <a:gd name="connsiteX20307" fmla="*/ 5871759 w 11737975"/>
              <a:gd name="connsiteY20307" fmla="*/ 2505996 h 6679095"/>
              <a:gd name="connsiteX20308" fmla="*/ 5871704 w 11737975"/>
              <a:gd name="connsiteY20308" fmla="*/ 2507633 h 6679095"/>
              <a:gd name="connsiteX20309" fmla="*/ 5856923 w 11737975"/>
              <a:gd name="connsiteY20309" fmla="*/ 2498978 h 6679095"/>
              <a:gd name="connsiteX20310" fmla="*/ 5823206 w 11737975"/>
              <a:gd name="connsiteY20310" fmla="*/ 2498254 h 6679095"/>
              <a:gd name="connsiteX20311" fmla="*/ 5867835 w 11737975"/>
              <a:gd name="connsiteY20311" fmla="*/ 2516478 h 6679095"/>
              <a:gd name="connsiteX20312" fmla="*/ 5871349 w 11737975"/>
              <a:gd name="connsiteY20312" fmla="*/ 2518359 h 6679095"/>
              <a:gd name="connsiteX20313" fmla="*/ 5871015 w 11737975"/>
              <a:gd name="connsiteY20313" fmla="*/ 2528441 h 6679095"/>
              <a:gd name="connsiteX20314" fmla="*/ 5871233 w 11737975"/>
              <a:gd name="connsiteY20314" fmla="*/ 2555032 h 6679095"/>
              <a:gd name="connsiteX20315" fmla="*/ 5871669 w 11737975"/>
              <a:gd name="connsiteY20315" fmla="*/ 2555401 h 6679095"/>
              <a:gd name="connsiteX20316" fmla="*/ 5870704 w 11737975"/>
              <a:gd name="connsiteY20316" fmla="*/ 2555959 h 6679095"/>
              <a:gd name="connsiteX20317" fmla="*/ 5870708 w 11737975"/>
              <a:gd name="connsiteY20317" fmla="*/ 2555888 h 6679095"/>
              <a:gd name="connsiteX20318" fmla="*/ 5870708 w 11737975"/>
              <a:gd name="connsiteY20318" fmla="*/ 2537907 h 6679095"/>
              <a:gd name="connsiteX20319" fmla="*/ 5862277 w 11737975"/>
              <a:gd name="connsiteY20319" fmla="*/ 2547812 h 6679095"/>
              <a:gd name="connsiteX20320" fmla="*/ 5860645 w 11737975"/>
              <a:gd name="connsiteY20320" fmla="*/ 2541915 h 6679095"/>
              <a:gd name="connsiteX20321" fmla="*/ 5854942 w 11737975"/>
              <a:gd name="connsiteY20321" fmla="*/ 2534376 h 6679095"/>
              <a:gd name="connsiteX20322" fmla="*/ 5842048 w 11737975"/>
              <a:gd name="connsiteY20322" fmla="*/ 2536119 h 6679095"/>
              <a:gd name="connsiteX20323" fmla="*/ 5841441 w 11737975"/>
              <a:gd name="connsiteY20323" fmla="*/ 2536867 h 6679095"/>
              <a:gd name="connsiteX20324" fmla="*/ 5830183 w 11737975"/>
              <a:gd name="connsiteY20324" fmla="*/ 2528269 h 6679095"/>
              <a:gd name="connsiteX20325" fmla="*/ 5832280 w 11737975"/>
              <a:gd name="connsiteY20325" fmla="*/ 2520540 h 6679095"/>
              <a:gd name="connsiteX20326" fmla="*/ 5825443 w 11737975"/>
              <a:gd name="connsiteY20326" fmla="*/ 2518314 h 6679095"/>
              <a:gd name="connsiteX20327" fmla="*/ 5820101 w 11737975"/>
              <a:gd name="connsiteY20327" fmla="*/ 2520570 h 6679095"/>
              <a:gd name="connsiteX20328" fmla="*/ 5794662 w 11737975"/>
              <a:gd name="connsiteY20328" fmla="*/ 2501143 h 6679095"/>
              <a:gd name="connsiteX20329" fmla="*/ 5787934 w 11737975"/>
              <a:gd name="connsiteY20329" fmla="*/ 2496730 h 6679095"/>
              <a:gd name="connsiteX20330" fmla="*/ 5788993 w 11737975"/>
              <a:gd name="connsiteY20330" fmla="*/ 2488682 h 6679095"/>
              <a:gd name="connsiteX20331" fmla="*/ 5769057 w 11737975"/>
              <a:gd name="connsiteY20331" fmla="*/ 2466314 h 6679095"/>
              <a:gd name="connsiteX20332" fmla="*/ 5771383 w 11737975"/>
              <a:gd name="connsiteY20332" fmla="*/ 2465662 h 6679095"/>
              <a:gd name="connsiteX20333" fmla="*/ 5783712 w 11737975"/>
              <a:gd name="connsiteY20333" fmla="*/ 2454150 h 6679095"/>
              <a:gd name="connsiteX20334" fmla="*/ 5780499 w 11737975"/>
              <a:gd name="connsiteY20334" fmla="*/ 2452491 h 6679095"/>
              <a:gd name="connsiteX20335" fmla="*/ 5792711 w 11737975"/>
              <a:gd name="connsiteY20335" fmla="*/ 2448005 h 6679095"/>
              <a:gd name="connsiteX20336" fmla="*/ 5763995 w 11737975"/>
              <a:gd name="connsiteY20336" fmla="*/ 2437941 h 6679095"/>
              <a:gd name="connsiteX20337" fmla="*/ 5760489 w 11737975"/>
              <a:gd name="connsiteY20337" fmla="*/ 2443893 h 6679095"/>
              <a:gd name="connsiteX20338" fmla="*/ 5766746 w 11737975"/>
              <a:gd name="connsiteY20338" fmla="*/ 2449752 h 6679095"/>
              <a:gd name="connsiteX20339" fmla="*/ 5757262 w 11737975"/>
              <a:gd name="connsiteY20339" fmla="*/ 2451931 h 6679095"/>
              <a:gd name="connsiteX20340" fmla="*/ 5744976 w 11737975"/>
              <a:gd name="connsiteY20340" fmla="*/ 2430732 h 6679095"/>
              <a:gd name="connsiteX20341" fmla="*/ 5727248 w 11737975"/>
              <a:gd name="connsiteY20341" fmla="*/ 2417605 h 6679095"/>
              <a:gd name="connsiteX20342" fmla="*/ 5726652 w 11737975"/>
              <a:gd name="connsiteY20342" fmla="*/ 2427145 h 6679095"/>
              <a:gd name="connsiteX20343" fmla="*/ 5727101 w 11737975"/>
              <a:gd name="connsiteY20343" fmla="*/ 2430213 h 6679095"/>
              <a:gd name="connsiteX20344" fmla="*/ 5721822 w 11737975"/>
              <a:gd name="connsiteY20344" fmla="*/ 2425747 h 6679095"/>
              <a:gd name="connsiteX20345" fmla="*/ 5714850 w 11737975"/>
              <a:gd name="connsiteY20345" fmla="*/ 2425487 h 6679095"/>
              <a:gd name="connsiteX20346" fmla="*/ 5730990 w 11737975"/>
              <a:gd name="connsiteY20346" fmla="*/ 2450738 h 6679095"/>
              <a:gd name="connsiteX20347" fmla="*/ 5732158 w 11737975"/>
              <a:gd name="connsiteY20347" fmla="*/ 2449733 h 6679095"/>
              <a:gd name="connsiteX20348" fmla="*/ 5732168 w 11737975"/>
              <a:gd name="connsiteY20348" fmla="*/ 2449760 h 6679095"/>
              <a:gd name="connsiteX20349" fmla="*/ 5738056 w 11737975"/>
              <a:gd name="connsiteY20349" fmla="*/ 2458486 h 6679095"/>
              <a:gd name="connsiteX20350" fmla="*/ 5743172 w 11737975"/>
              <a:gd name="connsiteY20350" fmla="*/ 2460711 h 6679095"/>
              <a:gd name="connsiteX20351" fmla="*/ 5741735 w 11737975"/>
              <a:gd name="connsiteY20351" fmla="*/ 2464680 h 6679095"/>
              <a:gd name="connsiteX20352" fmla="*/ 5740456 w 11737975"/>
              <a:gd name="connsiteY20352" fmla="*/ 2465512 h 6679095"/>
              <a:gd name="connsiteX20353" fmla="*/ 5732987 w 11737975"/>
              <a:gd name="connsiteY20353" fmla="*/ 2460588 h 6679095"/>
              <a:gd name="connsiteX20354" fmla="*/ 5728149 w 11737975"/>
              <a:gd name="connsiteY20354" fmla="*/ 2454905 h 6679095"/>
              <a:gd name="connsiteX20355" fmla="*/ 5716944 w 11737975"/>
              <a:gd name="connsiteY20355" fmla="*/ 2449979 h 6679095"/>
              <a:gd name="connsiteX20356" fmla="*/ 5716797 w 11737975"/>
              <a:gd name="connsiteY20356" fmla="*/ 2450281 h 6679095"/>
              <a:gd name="connsiteX20357" fmla="*/ 5696065 w 11737975"/>
              <a:gd name="connsiteY20357" fmla="*/ 2437238 h 6679095"/>
              <a:gd name="connsiteX20358" fmla="*/ 5695527 w 11737975"/>
              <a:gd name="connsiteY20358" fmla="*/ 2436947 h 6679095"/>
              <a:gd name="connsiteX20359" fmla="*/ 5698837 w 11737975"/>
              <a:gd name="connsiteY20359" fmla="*/ 2436215 h 6679095"/>
              <a:gd name="connsiteX20360" fmla="*/ 5708541 w 11737975"/>
              <a:gd name="connsiteY20360" fmla="*/ 2427211 h 6679095"/>
              <a:gd name="connsiteX20361" fmla="*/ 5694649 w 11737975"/>
              <a:gd name="connsiteY20361" fmla="*/ 2426626 h 6679095"/>
              <a:gd name="connsiteX20362" fmla="*/ 5686445 w 11737975"/>
              <a:gd name="connsiteY20362" fmla="*/ 2432035 h 6679095"/>
              <a:gd name="connsiteX20363" fmla="*/ 5669960 w 11737975"/>
              <a:gd name="connsiteY20363" fmla="*/ 2423115 h 6679095"/>
              <a:gd name="connsiteX20364" fmla="*/ 5661391 w 11737975"/>
              <a:gd name="connsiteY20364" fmla="*/ 2420614 h 6679095"/>
              <a:gd name="connsiteX20365" fmla="*/ 5662560 w 11737975"/>
              <a:gd name="connsiteY20365" fmla="*/ 2409986 h 6679095"/>
              <a:gd name="connsiteX20366" fmla="*/ 5659224 w 11737975"/>
              <a:gd name="connsiteY20366" fmla="*/ 2407741 h 6679095"/>
              <a:gd name="connsiteX20367" fmla="*/ 5662176 w 11737975"/>
              <a:gd name="connsiteY20367" fmla="*/ 2406996 h 6679095"/>
              <a:gd name="connsiteX20368" fmla="*/ 5660877 w 11737975"/>
              <a:gd name="connsiteY20368" fmla="*/ 2399199 h 6679095"/>
              <a:gd name="connsiteX20369" fmla="*/ 5660861 w 11737975"/>
              <a:gd name="connsiteY20369" fmla="*/ 2399153 h 6679095"/>
              <a:gd name="connsiteX20370" fmla="*/ 5663675 w 11737975"/>
              <a:gd name="connsiteY20370" fmla="*/ 2397399 h 6679095"/>
              <a:gd name="connsiteX20371" fmla="*/ 5671754 w 11737975"/>
              <a:gd name="connsiteY20371" fmla="*/ 2379335 h 6679095"/>
              <a:gd name="connsiteX20372" fmla="*/ 5662954 w 11737975"/>
              <a:gd name="connsiteY20372" fmla="*/ 2374200 h 6679095"/>
              <a:gd name="connsiteX20373" fmla="*/ 5648895 w 11737975"/>
              <a:gd name="connsiteY20373" fmla="*/ 2378968 h 6679095"/>
              <a:gd name="connsiteX20374" fmla="*/ 5641989 w 11737975"/>
              <a:gd name="connsiteY20374" fmla="*/ 2392292 h 6679095"/>
              <a:gd name="connsiteX20375" fmla="*/ 5635714 w 11737975"/>
              <a:gd name="connsiteY20375" fmla="*/ 2394643 h 6679095"/>
              <a:gd name="connsiteX20376" fmla="*/ 5638239 w 11737975"/>
              <a:gd name="connsiteY20376" fmla="*/ 2403289 h 6679095"/>
              <a:gd name="connsiteX20377" fmla="*/ 5648875 w 11737975"/>
              <a:gd name="connsiteY20377" fmla="*/ 2409216 h 6679095"/>
              <a:gd name="connsiteX20378" fmla="*/ 5647717 w 11737975"/>
              <a:gd name="connsiteY20378" fmla="*/ 2409917 h 6679095"/>
              <a:gd name="connsiteX20379" fmla="*/ 5637435 w 11737975"/>
              <a:gd name="connsiteY20379" fmla="*/ 2403395 h 6679095"/>
              <a:gd name="connsiteX20380" fmla="*/ 5634553 w 11737975"/>
              <a:gd name="connsiteY20380" fmla="*/ 2410601 h 6679095"/>
              <a:gd name="connsiteX20381" fmla="*/ 5635977 w 11737975"/>
              <a:gd name="connsiteY20381" fmla="*/ 2413196 h 6679095"/>
              <a:gd name="connsiteX20382" fmla="*/ 5622880 w 11737975"/>
              <a:gd name="connsiteY20382" fmla="*/ 2409373 h 6679095"/>
              <a:gd name="connsiteX20383" fmla="*/ 5622621 w 11737975"/>
              <a:gd name="connsiteY20383" fmla="*/ 2409230 h 6679095"/>
              <a:gd name="connsiteX20384" fmla="*/ 5621848 w 11737975"/>
              <a:gd name="connsiteY20384" fmla="*/ 2401428 h 6679095"/>
              <a:gd name="connsiteX20385" fmla="*/ 5613435 w 11737975"/>
              <a:gd name="connsiteY20385" fmla="*/ 2401866 h 6679095"/>
              <a:gd name="connsiteX20386" fmla="*/ 5612338 w 11737975"/>
              <a:gd name="connsiteY20386" fmla="*/ 2403496 h 6679095"/>
              <a:gd name="connsiteX20387" fmla="*/ 5609458 w 11737975"/>
              <a:gd name="connsiteY20387" fmla="*/ 2401890 h 6679095"/>
              <a:gd name="connsiteX20388" fmla="*/ 5594655 w 11737975"/>
              <a:gd name="connsiteY20388" fmla="*/ 2391985 h 6679095"/>
              <a:gd name="connsiteX20389" fmla="*/ 5587412 w 11737975"/>
              <a:gd name="connsiteY20389" fmla="*/ 2387748 h 6679095"/>
              <a:gd name="connsiteX20390" fmla="*/ 5584256 w 11737975"/>
              <a:gd name="connsiteY20390" fmla="*/ 2380849 h 6679095"/>
              <a:gd name="connsiteX20391" fmla="*/ 5590591 w 11737975"/>
              <a:gd name="connsiteY20391" fmla="*/ 2379806 h 6679095"/>
              <a:gd name="connsiteX20392" fmla="*/ 5598774 w 11737975"/>
              <a:gd name="connsiteY20392" fmla="*/ 2372120 h 6679095"/>
              <a:gd name="connsiteX20393" fmla="*/ 5590736 w 11737975"/>
              <a:gd name="connsiteY20393" fmla="*/ 2370666 h 6679095"/>
              <a:gd name="connsiteX20394" fmla="*/ 5590281 w 11737975"/>
              <a:gd name="connsiteY20394" fmla="*/ 2367832 h 6679095"/>
              <a:gd name="connsiteX20395" fmla="*/ 5585419 w 11737975"/>
              <a:gd name="connsiteY20395" fmla="*/ 2369705 h 6679095"/>
              <a:gd name="connsiteX20396" fmla="*/ 5580110 w 11737975"/>
              <a:gd name="connsiteY20396" fmla="*/ 2368744 h 6679095"/>
              <a:gd name="connsiteX20397" fmla="*/ 5579617 w 11737975"/>
              <a:gd name="connsiteY20397" fmla="*/ 2368723 h 6679095"/>
              <a:gd name="connsiteX20398" fmla="*/ 5575513 w 11737975"/>
              <a:gd name="connsiteY20398" fmla="*/ 2356063 h 6679095"/>
              <a:gd name="connsiteX20399" fmla="*/ 5576397 w 11737975"/>
              <a:gd name="connsiteY20399" fmla="*/ 2355515 h 6679095"/>
              <a:gd name="connsiteX20400" fmla="*/ 5566916 w 11737975"/>
              <a:gd name="connsiteY20400" fmla="*/ 2340082 h 6679095"/>
              <a:gd name="connsiteX20401" fmla="*/ 5563623 w 11737975"/>
              <a:gd name="connsiteY20401" fmla="*/ 2342423 h 6679095"/>
              <a:gd name="connsiteX20402" fmla="*/ 5564750 w 11737975"/>
              <a:gd name="connsiteY20402" fmla="*/ 2347650 h 6679095"/>
              <a:gd name="connsiteX20403" fmla="*/ 5560169 w 11737975"/>
              <a:gd name="connsiteY20403" fmla="*/ 2346931 h 6679095"/>
              <a:gd name="connsiteX20404" fmla="*/ 5557590 w 11737975"/>
              <a:gd name="connsiteY20404" fmla="*/ 2345752 h 6679095"/>
              <a:gd name="connsiteX20405" fmla="*/ 5559500 w 11737975"/>
              <a:gd name="connsiteY20405" fmla="*/ 2339891 h 6679095"/>
              <a:gd name="connsiteX20406" fmla="*/ 5558547 w 11737975"/>
              <a:gd name="connsiteY20406" fmla="*/ 2335008 h 6679095"/>
              <a:gd name="connsiteX20407" fmla="*/ 5564777 w 11737975"/>
              <a:gd name="connsiteY20407" fmla="*/ 2334763 h 6679095"/>
              <a:gd name="connsiteX20408" fmla="*/ 5587671 w 11737975"/>
              <a:gd name="connsiteY20408" fmla="*/ 2324019 h 6679095"/>
              <a:gd name="connsiteX20409" fmla="*/ 5608822 w 11737975"/>
              <a:gd name="connsiteY20409" fmla="*/ 2329049 h 6679095"/>
              <a:gd name="connsiteX20410" fmla="*/ 5603501 w 11737975"/>
              <a:gd name="connsiteY20410" fmla="*/ 2315998 h 6679095"/>
              <a:gd name="connsiteX20411" fmla="*/ 5600881 w 11737975"/>
              <a:gd name="connsiteY20411" fmla="*/ 2314311 h 6679095"/>
              <a:gd name="connsiteX20412" fmla="*/ 5604030 w 11737975"/>
              <a:gd name="connsiteY20412" fmla="*/ 2311533 h 6679095"/>
              <a:gd name="connsiteX20413" fmla="*/ 5605119 w 11737975"/>
              <a:gd name="connsiteY20413" fmla="*/ 2319530 h 6679095"/>
              <a:gd name="connsiteX20414" fmla="*/ 5620504 w 11737975"/>
              <a:gd name="connsiteY20414" fmla="*/ 2318977 h 6679095"/>
              <a:gd name="connsiteX20415" fmla="*/ 5621693 w 11737975"/>
              <a:gd name="connsiteY20415" fmla="*/ 2307321 h 6679095"/>
              <a:gd name="connsiteX20416" fmla="*/ 5627445 w 11737975"/>
              <a:gd name="connsiteY20416" fmla="*/ 2310543 h 6679095"/>
              <a:gd name="connsiteX20417" fmla="*/ 5633503 w 11737975"/>
              <a:gd name="connsiteY20417" fmla="*/ 2308668 h 6679095"/>
              <a:gd name="connsiteX20418" fmla="*/ 5636922 w 11737975"/>
              <a:gd name="connsiteY20418" fmla="*/ 2305497 h 6679095"/>
              <a:gd name="connsiteX20419" fmla="*/ 5634708 w 11737975"/>
              <a:gd name="connsiteY20419" fmla="*/ 2312079 h 6679095"/>
              <a:gd name="connsiteX20420" fmla="*/ 5639457 w 11737975"/>
              <a:gd name="connsiteY20420" fmla="*/ 2321278 h 6679095"/>
              <a:gd name="connsiteX20421" fmla="*/ 5647176 w 11737975"/>
              <a:gd name="connsiteY20421" fmla="*/ 2326606 h 6679095"/>
              <a:gd name="connsiteX20422" fmla="*/ 5632570 w 11737975"/>
              <a:gd name="connsiteY20422" fmla="*/ 2342925 h 6679095"/>
              <a:gd name="connsiteX20423" fmla="*/ 5647752 w 11737975"/>
              <a:gd name="connsiteY20423" fmla="*/ 2342442 h 6679095"/>
              <a:gd name="connsiteX20424" fmla="*/ 5648130 w 11737975"/>
              <a:gd name="connsiteY20424" fmla="*/ 2342635 h 6679095"/>
              <a:gd name="connsiteX20425" fmla="*/ 5643482 w 11737975"/>
              <a:gd name="connsiteY20425" fmla="*/ 2350702 h 6679095"/>
              <a:gd name="connsiteX20426" fmla="*/ 5639797 w 11737975"/>
              <a:gd name="connsiteY20426" fmla="*/ 2361602 h 6679095"/>
              <a:gd name="connsiteX20427" fmla="*/ 5632978 w 11737975"/>
              <a:gd name="connsiteY20427" fmla="*/ 2359530 h 6679095"/>
              <a:gd name="connsiteX20428" fmla="*/ 5625645 w 11737975"/>
              <a:gd name="connsiteY20428" fmla="*/ 2359852 h 6679095"/>
              <a:gd name="connsiteX20429" fmla="*/ 5622471 w 11737975"/>
              <a:gd name="connsiteY20429" fmla="*/ 2363920 h 6679095"/>
              <a:gd name="connsiteX20430" fmla="*/ 5634745 w 11737975"/>
              <a:gd name="connsiteY20430" fmla="*/ 2371388 h 6679095"/>
              <a:gd name="connsiteX20431" fmla="*/ 5638933 w 11737975"/>
              <a:gd name="connsiteY20431" fmla="*/ 2369681 h 6679095"/>
              <a:gd name="connsiteX20432" fmla="*/ 5639296 w 11737975"/>
              <a:gd name="connsiteY20432" fmla="*/ 2379943 h 6679095"/>
              <a:gd name="connsiteX20433" fmla="*/ 5654120 w 11737975"/>
              <a:gd name="connsiteY20433" fmla="*/ 2358436 h 6679095"/>
              <a:gd name="connsiteX20434" fmla="*/ 5657507 w 11737975"/>
              <a:gd name="connsiteY20434" fmla="*/ 2353387 h 6679095"/>
              <a:gd name="connsiteX20435" fmla="*/ 5659415 w 11737975"/>
              <a:gd name="connsiteY20435" fmla="*/ 2354362 h 6679095"/>
              <a:gd name="connsiteX20436" fmla="*/ 5665839 w 11737975"/>
              <a:gd name="connsiteY20436" fmla="*/ 2350768 h 6679095"/>
              <a:gd name="connsiteX20437" fmla="*/ 5667863 w 11737975"/>
              <a:gd name="connsiteY20437" fmla="*/ 2351132 h 6679095"/>
              <a:gd name="connsiteX20438" fmla="*/ 5667740 w 11737975"/>
              <a:gd name="connsiteY20438" fmla="*/ 2354643 h 6679095"/>
              <a:gd name="connsiteX20439" fmla="*/ 5677980 w 11737975"/>
              <a:gd name="connsiteY20439" fmla="*/ 2368964 h 6679095"/>
              <a:gd name="connsiteX20440" fmla="*/ 5696565 w 11737975"/>
              <a:gd name="connsiteY20440" fmla="*/ 2373577 h 6679095"/>
              <a:gd name="connsiteX20441" fmla="*/ 5696909 w 11737975"/>
              <a:gd name="connsiteY20441" fmla="*/ 2374157 h 6679095"/>
              <a:gd name="connsiteX20442" fmla="*/ 5696671 w 11737975"/>
              <a:gd name="connsiteY20442" fmla="*/ 2374593 h 6679095"/>
              <a:gd name="connsiteX20443" fmla="*/ 5697095 w 11737975"/>
              <a:gd name="connsiteY20443" fmla="*/ 2374470 h 6679095"/>
              <a:gd name="connsiteX20444" fmla="*/ 5708438 w 11737975"/>
              <a:gd name="connsiteY20444" fmla="*/ 2393564 h 6679095"/>
              <a:gd name="connsiteX20445" fmla="*/ 5734427 w 11737975"/>
              <a:gd name="connsiteY20445" fmla="*/ 2408961 h 6679095"/>
              <a:gd name="connsiteX20446" fmla="*/ 5771222 w 11737975"/>
              <a:gd name="connsiteY20446" fmla="*/ 2405617 h 6679095"/>
              <a:gd name="connsiteX20447" fmla="*/ 5774850 w 11737975"/>
              <a:gd name="connsiteY20447" fmla="*/ 2401134 h 6679095"/>
              <a:gd name="connsiteX20448" fmla="*/ 5779708 w 11737975"/>
              <a:gd name="connsiteY20448" fmla="*/ 2405553 h 6679095"/>
              <a:gd name="connsiteX20449" fmla="*/ 5781597 w 11737975"/>
              <a:gd name="connsiteY20449" fmla="*/ 2411591 h 6679095"/>
              <a:gd name="connsiteX20450" fmla="*/ 5783855 w 11737975"/>
              <a:gd name="connsiteY20450" fmla="*/ 2409163 h 6679095"/>
              <a:gd name="connsiteX20451" fmla="*/ 5801205 w 11737975"/>
              <a:gd name="connsiteY20451" fmla="*/ 2406339 h 6679095"/>
              <a:gd name="connsiteX20452" fmla="*/ 5789851 w 11737975"/>
              <a:gd name="connsiteY20452" fmla="*/ 2396192 h 6679095"/>
              <a:gd name="connsiteX20453" fmla="*/ 5789983 w 11737975"/>
              <a:gd name="connsiteY20453" fmla="*/ 2395703 h 6679095"/>
              <a:gd name="connsiteX20454" fmla="*/ 5790354 w 11737975"/>
              <a:gd name="connsiteY20454" fmla="*/ 2379251 h 6679095"/>
              <a:gd name="connsiteX20455" fmla="*/ 5792137 w 11737975"/>
              <a:gd name="connsiteY20455" fmla="*/ 2365420 h 6679095"/>
              <a:gd name="connsiteX20456" fmla="*/ 5788047 w 11737975"/>
              <a:gd name="connsiteY20456" fmla="*/ 2345376 h 6679095"/>
              <a:gd name="connsiteX20457" fmla="*/ 5754598 w 11737975"/>
              <a:gd name="connsiteY20457" fmla="*/ 2307276 h 6679095"/>
              <a:gd name="connsiteX20458" fmla="*/ 5715903 w 11737975"/>
              <a:gd name="connsiteY20458" fmla="*/ 2305130 h 6679095"/>
              <a:gd name="connsiteX20459" fmla="*/ 5703677 w 11737975"/>
              <a:gd name="connsiteY20459" fmla="*/ 2311880 h 6679095"/>
              <a:gd name="connsiteX20460" fmla="*/ 5702213 w 11737975"/>
              <a:gd name="connsiteY20460" fmla="*/ 2310447 h 6679095"/>
              <a:gd name="connsiteX20461" fmla="*/ 5696112 w 11737975"/>
              <a:gd name="connsiteY20461" fmla="*/ 2312214 h 6679095"/>
              <a:gd name="connsiteX20462" fmla="*/ 5692059 w 11737975"/>
              <a:gd name="connsiteY20462" fmla="*/ 2318256 h 6679095"/>
              <a:gd name="connsiteX20463" fmla="*/ 5690564 w 11737975"/>
              <a:gd name="connsiteY20463" fmla="*/ 2317302 h 6679095"/>
              <a:gd name="connsiteX20464" fmla="*/ 5689976 w 11737975"/>
              <a:gd name="connsiteY20464" fmla="*/ 2319443 h 6679095"/>
              <a:gd name="connsiteX20465" fmla="*/ 5689051 w 11737975"/>
              <a:gd name="connsiteY20465" fmla="*/ 2319954 h 6679095"/>
              <a:gd name="connsiteX20466" fmla="*/ 5689004 w 11737975"/>
              <a:gd name="connsiteY20466" fmla="*/ 2322178 h 6679095"/>
              <a:gd name="connsiteX20467" fmla="*/ 5688442 w 11737975"/>
              <a:gd name="connsiteY20467" fmla="*/ 2321827 h 6679095"/>
              <a:gd name="connsiteX20468" fmla="*/ 5675529 w 11737975"/>
              <a:gd name="connsiteY20468" fmla="*/ 2319559 h 6679095"/>
              <a:gd name="connsiteX20469" fmla="*/ 5674458 w 11737975"/>
              <a:gd name="connsiteY20469" fmla="*/ 2322684 h 6679095"/>
              <a:gd name="connsiteX20470" fmla="*/ 5676686 w 11737975"/>
              <a:gd name="connsiteY20470" fmla="*/ 2330882 h 6679095"/>
              <a:gd name="connsiteX20471" fmla="*/ 5676788 w 11737975"/>
              <a:gd name="connsiteY20471" fmla="*/ 2330940 h 6679095"/>
              <a:gd name="connsiteX20472" fmla="*/ 5676716 w 11737975"/>
              <a:gd name="connsiteY20472" fmla="*/ 2330965 h 6679095"/>
              <a:gd name="connsiteX20473" fmla="*/ 5668206 w 11737975"/>
              <a:gd name="connsiteY20473" fmla="*/ 2341217 h 6679095"/>
              <a:gd name="connsiteX20474" fmla="*/ 5668187 w 11737975"/>
              <a:gd name="connsiteY20474" fmla="*/ 2341795 h 6679095"/>
              <a:gd name="connsiteX20475" fmla="*/ 5665978 w 11737975"/>
              <a:gd name="connsiteY20475" fmla="*/ 2340760 h 6679095"/>
              <a:gd name="connsiteX20476" fmla="*/ 5670114 w 11737975"/>
              <a:gd name="connsiteY20476" fmla="*/ 2334592 h 6679095"/>
              <a:gd name="connsiteX20477" fmla="*/ 5664007 w 11737975"/>
              <a:gd name="connsiteY20477" fmla="*/ 2328460 h 6679095"/>
              <a:gd name="connsiteX20478" fmla="*/ 5663391 w 11737975"/>
              <a:gd name="connsiteY20478" fmla="*/ 2327996 h 6679095"/>
              <a:gd name="connsiteX20479" fmla="*/ 5663855 w 11737975"/>
              <a:gd name="connsiteY20479" fmla="*/ 2327498 h 6679095"/>
              <a:gd name="connsiteX20480" fmla="*/ 5664443 w 11737975"/>
              <a:gd name="connsiteY20480" fmla="*/ 2317138 h 6679095"/>
              <a:gd name="connsiteX20481" fmla="*/ 5669402 w 11737975"/>
              <a:gd name="connsiteY20481" fmla="*/ 2311993 h 6679095"/>
              <a:gd name="connsiteX20482" fmla="*/ 5649457 w 11737975"/>
              <a:gd name="connsiteY20482" fmla="*/ 2287991 h 6679095"/>
              <a:gd name="connsiteX20483" fmla="*/ 5644896 w 11737975"/>
              <a:gd name="connsiteY20483" fmla="*/ 2291686 h 6679095"/>
              <a:gd name="connsiteX20484" fmla="*/ 5644126 w 11737975"/>
              <a:gd name="connsiteY20484" fmla="*/ 2294745 h 6679095"/>
              <a:gd name="connsiteX20485" fmla="*/ 5640658 w 11737975"/>
              <a:gd name="connsiteY20485" fmla="*/ 2287980 h 6679095"/>
              <a:gd name="connsiteX20486" fmla="*/ 5632115 w 11737975"/>
              <a:gd name="connsiteY20486" fmla="*/ 2288535 h 6679095"/>
              <a:gd name="connsiteX20487" fmla="*/ 5635561 w 11737975"/>
              <a:gd name="connsiteY20487" fmla="*/ 2283427 h 6679095"/>
              <a:gd name="connsiteX20488" fmla="*/ 5645027 w 11737975"/>
              <a:gd name="connsiteY20488" fmla="*/ 2279419 h 6679095"/>
              <a:gd name="connsiteX20489" fmla="*/ 5631607 w 11737975"/>
              <a:gd name="connsiteY20489" fmla="*/ 2274756 h 6679095"/>
              <a:gd name="connsiteX20490" fmla="*/ 5630840 w 11737975"/>
              <a:gd name="connsiteY20490" fmla="*/ 2274654 h 6679095"/>
              <a:gd name="connsiteX20491" fmla="*/ 5635236 w 11737975"/>
              <a:gd name="connsiteY20491" fmla="*/ 2273189 h 6679095"/>
              <a:gd name="connsiteX20492" fmla="*/ 5634012 w 11737975"/>
              <a:gd name="connsiteY20492" fmla="*/ 2271054 h 6679095"/>
              <a:gd name="connsiteX20493" fmla="*/ 5646494 w 11737975"/>
              <a:gd name="connsiteY20493" fmla="*/ 2258524 h 6679095"/>
              <a:gd name="connsiteX20494" fmla="*/ 5654624 w 11737975"/>
              <a:gd name="connsiteY20494" fmla="*/ 2240280 h 6679095"/>
              <a:gd name="connsiteX20495" fmla="*/ 5652261 w 11737975"/>
              <a:gd name="connsiteY20495" fmla="*/ 2215265 h 6679095"/>
              <a:gd name="connsiteX20496" fmla="*/ 5665694 w 11737975"/>
              <a:gd name="connsiteY20496" fmla="*/ 2201700 h 6679095"/>
              <a:gd name="connsiteX20497" fmla="*/ 5676923 w 11737975"/>
              <a:gd name="connsiteY20497" fmla="*/ 2205612 h 6679095"/>
              <a:gd name="connsiteX20498" fmla="*/ 5677761 w 11737975"/>
              <a:gd name="connsiteY20498" fmla="*/ 2211864 h 6679095"/>
              <a:gd name="connsiteX20499" fmla="*/ 5693053 w 11737975"/>
              <a:gd name="connsiteY20499" fmla="*/ 2218266 h 6679095"/>
              <a:gd name="connsiteX20500" fmla="*/ 5691197 w 11737975"/>
              <a:gd name="connsiteY20500" fmla="*/ 2210994 h 6679095"/>
              <a:gd name="connsiteX20501" fmla="*/ 5708160 w 11737975"/>
              <a:gd name="connsiteY20501" fmla="*/ 2216851 h 6679095"/>
              <a:gd name="connsiteX20502" fmla="*/ 5708932 w 11737975"/>
              <a:gd name="connsiteY20502" fmla="*/ 2216596 h 6679095"/>
              <a:gd name="connsiteX20503" fmla="*/ 5709743 w 11737975"/>
              <a:gd name="connsiteY20503" fmla="*/ 2218145 h 6679095"/>
              <a:gd name="connsiteX20504" fmla="*/ 5716257 w 11737975"/>
              <a:gd name="connsiteY20504" fmla="*/ 2214652 h 6679095"/>
              <a:gd name="connsiteX20505" fmla="*/ 5715968 w 11737975"/>
              <a:gd name="connsiteY20505" fmla="*/ 2214266 h 6679095"/>
              <a:gd name="connsiteX20506" fmla="*/ 5727918 w 11737975"/>
              <a:gd name="connsiteY20506" fmla="*/ 2210309 h 6679095"/>
              <a:gd name="connsiteX20507" fmla="*/ 5738495 w 11737975"/>
              <a:gd name="connsiteY20507" fmla="*/ 2200990 h 6679095"/>
              <a:gd name="connsiteX20508" fmla="*/ 5738414 w 11737975"/>
              <a:gd name="connsiteY20508" fmla="*/ 2202536 h 6679095"/>
              <a:gd name="connsiteX20509" fmla="*/ 5731727 w 11737975"/>
              <a:gd name="connsiteY20509" fmla="*/ 2208085 h 6679095"/>
              <a:gd name="connsiteX20510" fmla="*/ 5722046 w 11737975"/>
              <a:gd name="connsiteY20510" fmla="*/ 2224742 h 6679095"/>
              <a:gd name="connsiteX20511" fmla="*/ 5721773 w 11737975"/>
              <a:gd name="connsiteY20511" fmla="*/ 2235111 h 6679095"/>
              <a:gd name="connsiteX20512" fmla="*/ 5741995 w 11737975"/>
              <a:gd name="connsiteY20512" fmla="*/ 2218328 h 6679095"/>
              <a:gd name="connsiteX20513" fmla="*/ 5747731 w 11737975"/>
              <a:gd name="connsiteY20513" fmla="*/ 2216003 h 6679095"/>
              <a:gd name="connsiteX20514" fmla="*/ 5748562 w 11737975"/>
              <a:gd name="connsiteY20514" fmla="*/ 2216863 h 6679095"/>
              <a:gd name="connsiteX20515" fmla="*/ 5750247 w 11737975"/>
              <a:gd name="connsiteY20515" fmla="*/ 2216684 h 6679095"/>
              <a:gd name="connsiteX20516" fmla="*/ 5751690 w 11737975"/>
              <a:gd name="connsiteY20516" fmla="*/ 2238137 h 6679095"/>
              <a:gd name="connsiteX20517" fmla="*/ 5756155 w 11737975"/>
              <a:gd name="connsiteY20517" fmla="*/ 2241418 h 6679095"/>
              <a:gd name="connsiteX20518" fmla="*/ 5747344 w 11737975"/>
              <a:gd name="connsiteY20518" fmla="*/ 2244597 h 6679095"/>
              <a:gd name="connsiteX20519" fmla="*/ 5745993 w 11737975"/>
              <a:gd name="connsiteY20519" fmla="*/ 2246225 h 6679095"/>
              <a:gd name="connsiteX20520" fmla="*/ 5736662 w 11737975"/>
              <a:gd name="connsiteY20520" fmla="*/ 2242228 h 6679095"/>
              <a:gd name="connsiteX20521" fmla="*/ 5735653 w 11737975"/>
              <a:gd name="connsiteY20521" fmla="*/ 2246385 h 6679095"/>
              <a:gd name="connsiteX20522" fmla="*/ 5740257 w 11737975"/>
              <a:gd name="connsiteY20522" fmla="*/ 2253137 h 6679095"/>
              <a:gd name="connsiteX20523" fmla="*/ 5738769 w 11737975"/>
              <a:gd name="connsiteY20523" fmla="*/ 2254930 h 6679095"/>
              <a:gd name="connsiteX20524" fmla="*/ 5735416 w 11737975"/>
              <a:gd name="connsiteY20524" fmla="*/ 2250962 h 6679095"/>
              <a:gd name="connsiteX20525" fmla="*/ 5717952 w 11737975"/>
              <a:gd name="connsiteY20525" fmla="*/ 2237010 h 6679095"/>
              <a:gd name="connsiteX20526" fmla="*/ 5714928 w 11737975"/>
              <a:gd name="connsiteY20526" fmla="*/ 2232425 h 6679095"/>
              <a:gd name="connsiteX20527" fmla="*/ 5701914 w 11737975"/>
              <a:gd name="connsiteY20527" fmla="*/ 2246866 h 6679095"/>
              <a:gd name="connsiteX20528" fmla="*/ 5712232 w 11737975"/>
              <a:gd name="connsiteY20528" fmla="*/ 2249692 h 6679095"/>
              <a:gd name="connsiteX20529" fmla="*/ 5716115 w 11737975"/>
              <a:gd name="connsiteY20529" fmla="*/ 2243568 h 6679095"/>
              <a:gd name="connsiteX20530" fmla="*/ 5716560 w 11737975"/>
              <a:gd name="connsiteY20530" fmla="*/ 2246615 h 6679095"/>
              <a:gd name="connsiteX20531" fmla="*/ 5725265 w 11737975"/>
              <a:gd name="connsiteY20531" fmla="*/ 2257837 h 6679095"/>
              <a:gd name="connsiteX20532" fmla="*/ 5733979 w 11737975"/>
              <a:gd name="connsiteY20532" fmla="*/ 2268467 h 6679095"/>
              <a:gd name="connsiteX20533" fmla="*/ 5724316 w 11737975"/>
              <a:gd name="connsiteY20533" fmla="*/ 2271205 h 6679095"/>
              <a:gd name="connsiteX20534" fmla="*/ 5740402 w 11737975"/>
              <a:gd name="connsiteY20534" fmla="*/ 2301262 h 6679095"/>
              <a:gd name="connsiteX20535" fmla="*/ 5751796 w 11737975"/>
              <a:gd name="connsiteY20535" fmla="*/ 2270180 h 6679095"/>
              <a:gd name="connsiteX20536" fmla="*/ 5747850 w 11737975"/>
              <a:gd name="connsiteY20536" fmla="*/ 2268489 h 6679095"/>
              <a:gd name="connsiteX20537" fmla="*/ 5744484 w 11737975"/>
              <a:gd name="connsiteY20537" fmla="*/ 2261697 h 6679095"/>
              <a:gd name="connsiteX20538" fmla="*/ 5740600 w 11737975"/>
              <a:gd name="connsiteY20538" fmla="*/ 2257099 h 6679095"/>
              <a:gd name="connsiteX20539" fmla="*/ 5756340 w 11737975"/>
              <a:gd name="connsiteY20539" fmla="*/ 2259387 h 6679095"/>
              <a:gd name="connsiteX20540" fmla="*/ 5762292 w 11737975"/>
              <a:gd name="connsiteY20540" fmla="*/ 2257766 h 6679095"/>
              <a:gd name="connsiteX20541" fmla="*/ 5761299 w 11737975"/>
              <a:gd name="connsiteY20541" fmla="*/ 2259850 h 6679095"/>
              <a:gd name="connsiteX20542" fmla="*/ 5762595 w 11737975"/>
              <a:gd name="connsiteY20542" fmla="*/ 2272280 h 6679095"/>
              <a:gd name="connsiteX20543" fmla="*/ 5776807 w 11737975"/>
              <a:gd name="connsiteY20543" fmla="*/ 2271634 h 6679095"/>
              <a:gd name="connsiteX20544" fmla="*/ 5777986 w 11737975"/>
              <a:gd name="connsiteY20544" fmla="*/ 2268389 h 6679095"/>
              <a:gd name="connsiteX20545" fmla="*/ 5778553 w 11737975"/>
              <a:gd name="connsiteY20545" fmla="*/ 2269802 h 6679095"/>
              <a:gd name="connsiteX20546" fmla="*/ 5789034 w 11737975"/>
              <a:gd name="connsiteY20546" fmla="*/ 2273013 h 6679095"/>
              <a:gd name="connsiteX20547" fmla="*/ 5787604 w 11737975"/>
              <a:gd name="connsiteY20547" fmla="*/ 2277703 h 6679095"/>
              <a:gd name="connsiteX20548" fmla="*/ 5787993 w 11737975"/>
              <a:gd name="connsiteY20548" fmla="*/ 2288979 h 6679095"/>
              <a:gd name="connsiteX20549" fmla="*/ 5792861 w 11737975"/>
              <a:gd name="connsiteY20549" fmla="*/ 2289622 h 6679095"/>
              <a:gd name="connsiteX20550" fmla="*/ 5802892 w 11737975"/>
              <a:gd name="connsiteY20550" fmla="*/ 2300608 h 6679095"/>
              <a:gd name="connsiteX20551" fmla="*/ 5808551 w 11737975"/>
              <a:gd name="connsiteY20551" fmla="*/ 2302174 h 6679095"/>
              <a:gd name="connsiteX20552" fmla="*/ 5809159 w 11737975"/>
              <a:gd name="connsiteY20552" fmla="*/ 2309040 h 6679095"/>
              <a:gd name="connsiteX20553" fmla="*/ 5797316 w 11737975"/>
              <a:gd name="connsiteY20553" fmla="*/ 2301023 h 6679095"/>
              <a:gd name="connsiteX20554" fmla="*/ 5792860 w 11737975"/>
              <a:gd name="connsiteY20554" fmla="*/ 2301902 h 6679095"/>
              <a:gd name="connsiteX20555" fmla="*/ 5791205 w 11737975"/>
              <a:gd name="connsiteY20555" fmla="*/ 2307413 h 6679095"/>
              <a:gd name="connsiteX20556" fmla="*/ 5810723 w 11737975"/>
              <a:gd name="connsiteY20556" fmla="*/ 2323579 h 6679095"/>
              <a:gd name="connsiteX20557" fmla="*/ 5813450 w 11737975"/>
              <a:gd name="connsiteY20557" fmla="*/ 2321451 h 6679095"/>
              <a:gd name="connsiteX20558" fmla="*/ 5813889 w 11737975"/>
              <a:gd name="connsiteY20558" fmla="*/ 2322710 h 6679095"/>
              <a:gd name="connsiteX20559" fmla="*/ 5818096 w 11737975"/>
              <a:gd name="connsiteY20559" fmla="*/ 2324317 h 6679095"/>
              <a:gd name="connsiteX20560" fmla="*/ 5821957 w 11737975"/>
              <a:gd name="connsiteY20560" fmla="*/ 2323418 h 6679095"/>
              <a:gd name="connsiteX20561" fmla="*/ 5824450 w 11737975"/>
              <a:gd name="connsiteY20561" fmla="*/ 2326324 h 6679095"/>
              <a:gd name="connsiteX20562" fmla="*/ 5828244 w 11737975"/>
              <a:gd name="connsiteY20562" fmla="*/ 2314926 h 6679095"/>
              <a:gd name="connsiteX20563" fmla="*/ 5824377 w 11737975"/>
              <a:gd name="connsiteY20563" fmla="*/ 2318700 h 6679095"/>
              <a:gd name="connsiteX20564" fmla="*/ 5820451 w 11737975"/>
              <a:gd name="connsiteY20564" fmla="*/ 2303028 h 6679095"/>
              <a:gd name="connsiteX20565" fmla="*/ 5828035 w 11737975"/>
              <a:gd name="connsiteY20565" fmla="*/ 2299809 h 6679095"/>
              <a:gd name="connsiteX20566" fmla="*/ 5825418 w 11737975"/>
              <a:gd name="connsiteY20566" fmla="*/ 2295781 h 6679095"/>
              <a:gd name="connsiteX20567" fmla="*/ 5836593 w 11737975"/>
              <a:gd name="connsiteY20567" fmla="*/ 2301713 h 6679095"/>
              <a:gd name="connsiteX20568" fmla="*/ 5851850 w 11737975"/>
              <a:gd name="connsiteY20568" fmla="*/ 2304386 h 6679095"/>
              <a:gd name="connsiteX20569" fmla="*/ 5857651 w 11737975"/>
              <a:gd name="connsiteY20569" fmla="*/ 2298345 h 6679095"/>
              <a:gd name="connsiteX20570" fmla="*/ 5861598 w 11737975"/>
              <a:gd name="connsiteY20570" fmla="*/ 2301275 h 6679095"/>
              <a:gd name="connsiteX20571" fmla="*/ 5858544 w 11737975"/>
              <a:gd name="connsiteY20571" fmla="*/ 2307800 h 6679095"/>
              <a:gd name="connsiteX20572" fmla="*/ 5860175 w 11737975"/>
              <a:gd name="connsiteY20572" fmla="*/ 2316888 h 6679095"/>
              <a:gd name="connsiteX20573" fmla="*/ 5901583 w 11737975"/>
              <a:gd name="connsiteY20573" fmla="*/ 2334433 h 6679095"/>
              <a:gd name="connsiteX20574" fmla="*/ 5909017 w 11737975"/>
              <a:gd name="connsiteY20574" fmla="*/ 2328209 h 6679095"/>
              <a:gd name="connsiteX20575" fmla="*/ 5910671 w 11737975"/>
              <a:gd name="connsiteY20575" fmla="*/ 2329999 h 6679095"/>
              <a:gd name="connsiteX20576" fmla="*/ 5927389 w 11737975"/>
              <a:gd name="connsiteY20576" fmla="*/ 2311340 h 6679095"/>
              <a:gd name="connsiteX20577" fmla="*/ 5925756 w 11737975"/>
              <a:gd name="connsiteY20577" fmla="*/ 2304446 h 6679095"/>
              <a:gd name="connsiteX20578" fmla="*/ 5928819 w 11737975"/>
              <a:gd name="connsiteY20578" fmla="*/ 2306761 h 6679095"/>
              <a:gd name="connsiteX20579" fmla="*/ 5942355 w 11737975"/>
              <a:gd name="connsiteY20579" fmla="*/ 2321935 h 6679095"/>
              <a:gd name="connsiteX20580" fmla="*/ 5976041 w 11737975"/>
              <a:gd name="connsiteY20580" fmla="*/ 2323376 h 6679095"/>
              <a:gd name="connsiteX20581" fmla="*/ 5983829 w 11737975"/>
              <a:gd name="connsiteY20581" fmla="*/ 2322245 h 6679095"/>
              <a:gd name="connsiteX20582" fmla="*/ 5996438 w 11737975"/>
              <a:gd name="connsiteY20582" fmla="*/ 2330290 h 6679095"/>
              <a:gd name="connsiteX20583" fmla="*/ 6008481 w 11737975"/>
              <a:gd name="connsiteY20583" fmla="*/ 2324336 h 6679095"/>
              <a:gd name="connsiteX20584" fmla="*/ 6008166 w 11737975"/>
              <a:gd name="connsiteY20584" fmla="*/ 2326713 h 6679095"/>
              <a:gd name="connsiteX20585" fmla="*/ 6007885 w 11737975"/>
              <a:gd name="connsiteY20585" fmla="*/ 2327817 h 6679095"/>
              <a:gd name="connsiteX20586" fmla="*/ 6004176 w 11737975"/>
              <a:gd name="connsiteY20586" fmla="*/ 2332295 h 6679095"/>
              <a:gd name="connsiteX20587" fmla="*/ 6005702 w 11737975"/>
              <a:gd name="connsiteY20587" fmla="*/ 2336395 h 6679095"/>
              <a:gd name="connsiteX20588" fmla="*/ 6002491 w 11737975"/>
              <a:gd name="connsiteY20588" fmla="*/ 2349012 h 6679095"/>
              <a:gd name="connsiteX20589" fmla="*/ 6007190 w 11737975"/>
              <a:gd name="connsiteY20589" fmla="*/ 2357562 h 6679095"/>
              <a:gd name="connsiteX20590" fmla="*/ 5990613 w 11737975"/>
              <a:gd name="connsiteY20590" fmla="*/ 2355552 h 6679095"/>
              <a:gd name="connsiteX20591" fmla="*/ 6000932 w 11737975"/>
              <a:gd name="connsiteY20591" fmla="*/ 2366119 h 6679095"/>
              <a:gd name="connsiteX20592" fmla="*/ 6013884 w 11737975"/>
              <a:gd name="connsiteY20592" fmla="*/ 2369743 h 6679095"/>
              <a:gd name="connsiteX20593" fmla="*/ 6014506 w 11737975"/>
              <a:gd name="connsiteY20593" fmla="*/ 2370874 h 6679095"/>
              <a:gd name="connsiteX20594" fmla="*/ 6057719 w 11737975"/>
              <a:gd name="connsiteY20594" fmla="*/ 2409158 h 6679095"/>
              <a:gd name="connsiteX20595" fmla="*/ 6069905 w 11737975"/>
              <a:gd name="connsiteY20595" fmla="*/ 2406469 h 6679095"/>
              <a:gd name="connsiteX20596" fmla="*/ 6083085 w 11737975"/>
              <a:gd name="connsiteY20596" fmla="*/ 2417996 h 6679095"/>
              <a:gd name="connsiteX20597" fmla="*/ 6082733 w 11737975"/>
              <a:gd name="connsiteY20597" fmla="*/ 2418316 h 6679095"/>
              <a:gd name="connsiteX20598" fmla="*/ 6083441 w 11737975"/>
              <a:gd name="connsiteY20598" fmla="*/ 2418307 h 6679095"/>
              <a:gd name="connsiteX20599" fmla="*/ 6086379 w 11737975"/>
              <a:gd name="connsiteY20599" fmla="*/ 2420876 h 6679095"/>
              <a:gd name="connsiteX20600" fmla="*/ 6085177 w 11737975"/>
              <a:gd name="connsiteY20600" fmla="*/ 2422334 h 6679095"/>
              <a:gd name="connsiteX20601" fmla="*/ 6085228 w 11737975"/>
              <a:gd name="connsiteY20601" fmla="*/ 2423864 h 6679095"/>
              <a:gd name="connsiteX20602" fmla="*/ 6077153 w 11737975"/>
              <a:gd name="connsiteY20602" fmla="*/ 2427581 h 6679095"/>
              <a:gd name="connsiteX20603" fmla="*/ 6087217 w 11737975"/>
              <a:gd name="connsiteY20603" fmla="*/ 2436018 h 6679095"/>
              <a:gd name="connsiteX20604" fmla="*/ 6088682 w 11737975"/>
              <a:gd name="connsiteY20604" fmla="*/ 2434127 h 6679095"/>
              <a:gd name="connsiteX20605" fmla="*/ 6092979 w 11737975"/>
              <a:gd name="connsiteY20605" fmla="*/ 2438407 h 6679095"/>
              <a:gd name="connsiteX20606" fmla="*/ 6111012 w 11737975"/>
              <a:gd name="connsiteY20606" fmla="*/ 2450310 h 6679095"/>
              <a:gd name="connsiteX20607" fmla="*/ 6111443 w 11737975"/>
              <a:gd name="connsiteY20607" fmla="*/ 2451565 h 6679095"/>
              <a:gd name="connsiteX20608" fmla="*/ 6125371 w 11737975"/>
              <a:gd name="connsiteY20608" fmla="*/ 2459119 h 6679095"/>
              <a:gd name="connsiteX20609" fmla="*/ 6134429 w 11737975"/>
              <a:gd name="connsiteY20609" fmla="*/ 2453221 h 6679095"/>
              <a:gd name="connsiteX20610" fmla="*/ 6123030 w 11737975"/>
              <a:gd name="connsiteY20610" fmla="*/ 2441478 h 6679095"/>
              <a:gd name="connsiteX20611" fmla="*/ 6109738 w 11737975"/>
              <a:gd name="connsiteY20611" fmla="*/ 2445116 h 6679095"/>
              <a:gd name="connsiteX20612" fmla="*/ 6104051 w 11737975"/>
              <a:gd name="connsiteY20612" fmla="*/ 2435238 h 6679095"/>
              <a:gd name="connsiteX20613" fmla="*/ 6099295 w 11737975"/>
              <a:gd name="connsiteY20613" fmla="*/ 2429066 h 6679095"/>
              <a:gd name="connsiteX20614" fmla="*/ 6101431 w 11737975"/>
              <a:gd name="connsiteY20614" fmla="*/ 2430309 h 6679095"/>
              <a:gd name="connsiteX20615" fmla="*/ 6120297 w 11737975"/>
              <a:gd name="connsiteY20615" fmla="*/ 2432384 h 6679095"/>
              <a:gd name="connsiteX20616" fmla="*/ 6112203 w 11737975"/>
              <a:gd name="connsiteY20616" fmla="*/ 2417861 h 6679095"/>
              <a:gd name="connsiteX20617" fmla="*/ 6108349 w 11737975"/>
              <a:gd name="connsiteY20617" fmla="*/ 2414991 h 6679095"/>
              <a:gd name="connsiteX20618" fmla="*/ 6109692 w 11737975"/>
              <a:gd name="connsiteY20618" fmla="*/ 2414370 h 6679095"/>
              <a:gd name="connsiteX20619" fmla="*/ 6113567 w 11737975"/>
              <a:gd name="connsiteY20619" fmla="*/ 2413831 h 6679095"/>
              <a:gd name="connsiteX20620" fmla="*/ 6112630 w 11737975"/>
              <a:gd name="connsiteY20620" fmla="*/ 2413010 h 6679095"/>
              <a:gd name="connsiteX20621" fmla="*/ 6112706 w 11737975"/>
              <a:gd name="connsiteY20621" fmla="*/ 2412976 h 6679095"/>
              <a:gd name="connsiteX20622" fmla="*/ 6120494 w 11737975"/>
              <a:gd name="connsiteY20622" fmla="*/ 2404888 h 6679095"/>
              <a:gd name="connsiteX20623" fmla="*/ 6114587 w 11737975"/>
              <a:gd name="connsiteY20623" fmla="*/ 2402121 h 6679095"/>
              <a:gd name="connsiteX20624" fmla="*/ 6118376 w 11737975"/>
              <a:gd name="connsiteY20624" fmla="*/ 2392065 h 6679095"/>
              <a:gd name="connsiteX20625" fmla="*/ 6108711 w 11737975"/>
              <a:gd name="connsiteY20625" fmla="*/ 2386424 h 6679095"/>
              <a:gd name="connsiteX20626" fmla="*/ 6104097 w 11737975"/>
              <a:gd name="connsiteY20626" fmla="*/ 2385309 h 6679095"/>
              <a:gd name="connsiteX20627" fmla="*/ 6110593 w 11737975"/>
              <a:gd name="connsiteY20627" fmla="*/ 2371627 h 6679095"/>
              <a:gd name="connsiteX20628" fmla="*/ 6106347 w 11737975"/>
              <a:gd name="connsiteY20628" fmla="*/ 2346068 h 6679095"/>
              <a:gd name="connsiteX20629" fmla="*/ 6095113 w 11737975"/>
              <a:gd name="connsiteY20629" fmla="*/ 2326918 h 6679095"/>
              <a:gd name="connsiteX20630" fmla="*/ 6078853 w 11737975"/>
              <a:gd name="connsiteY20630" fmla="*/ 2311624 h 6679095"/>
              <a:gd name="connsiteX20631" fmla="*/ 6084215 w 11737975"/>
              <a:gd name="connsiteY20631" fmla="*/ 2299833 h 6679095"/>
              <a:gd name="connsiteX20632" fmla="*/ 6101248 w 11737975"/>
              <a:gd name="connsiteY20632" fmla="*/ 2314237 h 6679095"/>
              <a:gd name="connsiteX20633" fmla="*/ 6107314 w 11737975"/>
              <a:gd name="connsiteY20633" fmla="*/ 2292544 h 6679095"/>
              <a:gd name="connsiteX20634" fmla="*/ 6108795 w 11737975"/>
              <a:gd name="connsiteY20634" fmla="*/ 2287572 h 6679095"/>
              <a:gd name="connsiteX20635" fmla="*/ 6115690 w 11737975"/>
              <a:gd name="connsiteY20635" fmla="*/ 2296443 h 6679095"/>
              <a:gd name="connsiteX20636" fmla="*/ 6115923 w 11737975"/>
              <a:gd name="connsiteY20636" fmla="*/ 2296336 h 6679095"/>
              <a:gd name="connsiteX20637" fmla="*/ 6113721 w 11737975"/>
              <a:gd name="connsiteY20637" fmla="*/ 2299282 h 6679095"/>
              <a:gd name="connsiteX20638" fmla="*/ 6118076 w 11737975"/>
              <a:gd name="connsiteY20638" fmla="*/ 2360378 h 6679095"/>
              <a:gd name="connsiteX20639" fmla="*/ 6127052 w 11737975"/>
              <a:gd name="connsiteY20639" fmla="*/ 2366867 h 6679095"/>
              <a:gd name="connsiteX20640" fmla="*/ 6118215 w 11737975"/>
              <a:gd name="connsiteY20640" fmla="*/ 2371357 h 6679095"/>
              <a:gd name="connsiteX20641" fmla="*/ 6122500 w 11737975"/>
              <a:gd name="connsiteY20641" fmla="*/ 2386707 h 6679095"/>
              <a:gd name="connsiteX20642" fmla="*/ 6133245 w 11737975"/>
              <a:gd name="connsiteY20642" fmla="*/ 2383543 h 6679095"/>
              <a:gd name="connsiteX20643" fmla="*/ 6136044 w 11737975"/>
              <a:gd name="connsiteY20643" fmla="*/ 2375663 h 6679095"/>
              <a:gd name="connsiteX20644" fmla="*/ 6143450 w 11737975"/>
              <a:gd name="connsiteY20644" fmla="*/ 2384124 h 6679095"/>
              <a:gd name="connsiteX20645" fmla="*/ 6156424 w 11737975"/>
              <a:gd name="connsiteY20645" fmla="*/ 2388038 h 6679095"/>
              <a:gd name="connsiteX20646" fmla="*/ 6158352 w 11737975"/>
              <a:gd name="connsiteY20646" fmla="*/ 2387699 h 6679095"/>
              <a:gd name="connsiteX20647" fmla="*/ 6163251 w 11737975"/>
              <a:gd name="connsiteY20647" fmla="*/ 2389816 h 6679095"/>
              <a:gd name="connsiteX20648" fmla="*/ 6162430 w 11737975"/>
              <a:gd name="connsiteY20648" fmla="*/ 2386984 h 6679095"/>
              <a:gd name="connsiteX20649" fmla="*/ 6168826 w 11737975"/>
              <a:gd name="connsiteY20649" fmla="*/ 2385863 h 6679095"/>
              <a:gd name="connsiteX20650" fmla="*/ 6193000 w 11737975"/>
              <a:gd name="connsiteY20650" fmla="*/ 2380711 h 6679095"/>
              <a:gd name="connsiteX20651" fmla="*/ 6206926 w 11737975"/>
              <a:gd name="connsiteY20651" fmla="*/ 2342541 h 6679095"/>
              <a:gd name="connsiteX20652" fmla="*/ 6190533 w 11737975"/>
              <a:gd name="connsiteY20652" fmla="*/ 2304733 h 6679095"/>
              <a:gd name="connsiteX20653" fmla="*/ 6177661 w 11737975"/>
              <a:gd name="connsiteY20653" fmla="*/ 2299412 h 6679095"/>
              <a:gd name="connsiteX20654" fmla="*/ 6169583 w 11737975"/>
              <a:gd name="connsiteY20654" fmla="*/ 2290906 h 6679095"/>
              <a:gd name="connsiteX20655" fmla="*/ 6181750 w 11737975"/>
              <a:gd name="connsiteY20655" fmla="*/ 2271969 h 6679095"/>
              <a:gd name="connsiteX20656" fmla="*/ 6181246 w 11737975"/>
              <a:gd name="connsiteY20656" fmla="*/ 2274387 h 6679095"/>
              <a:gd name="connsiteX20657" fmla="*/ 6216310 w 11737975"/>
              <a:gd name="connsiteY20657" fmla="*/ 2299060 h 6679095"/>
              <a:gd name="connsiteX20658" fmla="*/ 6203544 w 11737975"/>
              <a:gd name="connsiteY20658" fmla="*/ 2282883 h 6679095"/>
              <a:gd name="connsiteX20659" fmla="*/ 6200114 w 11737975"/>
              <a:gd name="connsiteY20659" fmla="*/ 2279230 h 6679095"/>
              <a:gd name="connsiteX20660" fmla="*/ 6205241 w 11737975"/>
              <a:gd name="connsiteY20660" fmla="*/ 2280706 h 6679095"/>
              <a:gd name="connsiteX20661" fmla="*/ 6206740 w 11737975"/>
              <a:gd name="connsiteY20661" fmla="*/ 2277615 h 6679095"/>
              <a:gd name="connsiteX20662" fmla="*/ 6214400 w 11737975"/>
              <a:gd name="connsiteY20662" fmla="*/ 2283036 h 6679095"/>
              <a:gd name="connsiteX20663" fmla="*/ 6221213 w 11737975"/>
              <a:gd name="connsiteY20663" fmla="*/ 2278099 h 6679095"/>
              <a:gd name="connsiteX20664" fmla="*/ 6221495 w 11737975"/>
              <a:gd name="connsiteY20664" fmla="*/ 2267547 h 6679095"/>
              <a:gd name="connsiteX20665" fmla="*/ 6218217 w 11737975"/>
              <a:gd name="connsiteY20665" fmla="*/ 2261216 h 6679095"/>
              <a:gd name="connsiteX20666" fmla="*/ 6223846 w 11737975"/>
              <a:gd name="connsiteY20666" fmla="*/ 2262130 h 6679095"/>
              <a:gd name="connsiteX20667" fmla="*/ 6226124 w 11737975"/>
              <a:gd name="connsiteY20667" fmla="*/ 2261516 h 6679095"/>
              <a:gd name="connsiteX20668" fmla="*/ 6227215 w 11737975"/>
              <a:gd name="connsiteY20668" fmla="*/ 2279481 h 6679095"/>
              <a:gd name="connsiteX20669" fmla="*/ 6243627 w 11737975"/>
              <a:gd name="connsiteY20669" fmla="*/ 2266883 h 6679095"/>
              <a:gd name="connsiteX20670" fmla="*/ 6245253 w 11737975"/>
              <a:gd name="connsiteY20670" fmla="*/ 2266818 h 6679095"/>
              <a:gd name="connsiteX20671" fmla="*/ 6245181 w 11737975"/>
              <a:gd name="connsiteY20671" fmla="*/ 2267119 h 6679095"/>
              <a:gd name="connsiteX20672" fmla="*/ 6244714 w 11737975"/>
              <a:gd name="connsiteY20672" fmla="*/ 2281334 h 6679095"/>
              <a:gd name="connsiteX20673" fmla="*/ 6242102 w 11737975"/>
              <a:gd name="connsiteY20673" fmla="*/ 2282486 h 6679095"/>
              <a:gd name="connsiteX20674" fmla="*/ 6241793 w 11737975"/>
              <a:gd name="connsiteY20674" fmla="*/ 2301027 h 6679095"/>
              <a:gd name="connsiteX20675" fmla="*/ 6243277 w 11737975"/>
              <a:gd name="connsiteY20675" fmla="*/ 2302172 h 6679095"/>
              <a:gd name="connsiteX20676" fmla="*/ 6244507 w 11737975"/>
              <a:gd name="connsiteY20676" fmla="*/ 2306481 h 6679095"/>
              <a:gd name="connsiteX20677" fmla="*/ 6250343 w 11737975"/>
              <a:gd name="connsiteY20677" fmla="*/ 2314593 h 6679095"/>
              <a:gd name="connsiteX20678" fmla="*/ 6257300 w 11737975"/>
              <a:gd name="connsiteY20678" fmla="*/ 2312575 h 6679095"/>
              <a:gd name="connsiteX20679" fmla="*/ 6259677 w 11737975"/>
              <a:gd name="connsiteY20679" fmla="*/ 2302203 h 6679095"/>
              <a:gd name="connsiteX20680" fmla="*/ 6259143 w 11737975"/>
              <a:gd name="connsiteY20680" fmla="*/ 2300736 h 6679095"/>
              <a:gd name="connsiteX20681" fmla="*/ 6259726 w 11737975"/>
              <a:gd name="connsiteY20681" fmla="*/ 2300428 h 6679095"/>
              <a:gd name="connsiteX20682" fmla="*/ 6260568 w 11737975"/>
              <a:gd name="connsiteY20682" fmla="*/ 2300546 h 6679095"/>
              <a:gd name="connsiteX20683" fmla="*/ 6282893 w 11737975"/>
              <a:gd name="connsiteY20683" fmla="*/ 2306077 h 6679095"/>
              <a:gd name="connsiteX20684" fmla="*/ 6277221 w 11737975"/>
              <a:gd name="connsiteY20684" fmla="*/ 2308382 h 6679095"/>
              <a:gd name="connsiteX20685" fmla="*/ 6281160 w 11737975"/>
              <a:gd name="connsiteY20685" fmla="*/ 2319745 h 6679095"/>
              <a:gd name="connsiteX20686" fmla="*/ 6290760 w 11737975"/>
              <a:gd name="connsiteY20686" fmla="*/ 2312090 h 6679095"/>
              <a:gd name="connsiteX20687" fmla="*/ 6285468 w 11737975"/>
              <a:gd name="connsiteY20687" fmla="*/ 2306391 h 6679095"/>
              <a:gd name="connsiteX20688" fmla="*/ 6296439 w 11737975"/>
              <a:gd name="connsiteY20688" fmla="*/ 2306749 h 6679095"/>
              <a:gd name="connsiteX20689" fmla="*/ 6308664 w 11737975"/>
              <a:gd name="connsiteY20689" fmla="*/ 2303715 h 6679095"/>
              <a:gd name="connsiteX20690" fmla="*/ 6312425 w 11737975"/>
              <a:gd name="connsiteY20690" fmla="*/ 2307002 h 6679095"/>
              <a:gd name="connsiteX20691" fmla="*/ 6320210 w 11737975"/>
              <a:gd name="connsiteY20691" fmla="*/ 2289611 h 6679095"/>
              <a:gd name="connsiteX20692" fmla="*/ 6314991 w 11737975"/>
              <a:gd name="connsiteY20692" fmla="*/ 2286353 h 6679095"/>
              <a:gd name="connsiteX20693" fmla="*/ 6316281 w 11737975"/>
              <a:gd name="connsiteY20693" fmla="*/ 2281728 h 6679095"/>
              <a:gd name="connsiteX20694" fmla="*/ 6294748 w 11737975"/>
              <a:gd name="connsiteY20694" fmla="*/ 2241399 h 6679095"/>
              <a:gd name="connsiteX20695" fmla="*/ 6291355 w 11737975"/>
              <a:gd name="connsiteY20695" fmla="*/ 2240504 h 6679095"/>
              <a:gd name="connsiteX20696" fmla="*/ 6291701 w 11737975"/>
              <a:gd name="connsiteY20696" fmla="*/ 2233245 h 6679095"/>
              <a:gd name="connsiteX20697" fmla="*/ 6271597 w 11737975"/>
              <a:gd name="connsiteY20697" fmla="*/ 2232872 h 6679095"/>
              <a:gd name="connsiteX20698" fmla="*/ 6269904 w 11737975"/>
              <a:gd name="connsiteY20698" fmla="*/ 2236512 h 6679095"/>
              <a:gd name="connsiteX20699" fmla="*/ 6255263 w 11737975"/>
              <a:gd name="connsiteY20699" fmla="*/ 2242925 h 6679095"/>
              <a:gd name="connsiteX20700" fmla="*/ 6249933 w 11737975"/>
              <a:gd name="connsiteY20700" fmla="*/ 2251200 h 6679095"/>
              <a:gd name="connsiteX20701" fmla="*/ 6247671 w 11737975"/>
              <a:gd name="connsiteY20701" fmla="*/ 2251383 h 6679095"/>
              <a:gd name="connsiteX20702" fmla="*/ 6241825 w 11737975"/>
              <a:gd name="connsiteY20702" fmla="*/ 2216332 h 6679095"/>
              <a:gd name="connsiteX20703" fmla="*/ 6232490 w 11737975"/>
              <a:gd name="connsiteY20703" fmla="*/ 2227961 h 6679095"/>
              <a:gd name="connsiteX20704" fmla="*/ 6225780 w 11737975"/>
              <a:gd name="connsiteY20704" fmla="*/ 2249458 h 6679095"/>
              <a:gd name="connsiteX20705" fmla="*/ 6196864 w 11737975"/>
              <a:gd name="connsiteY20705" fmla="*/ 2249810 h 6679095"/>
              <a:gd name="connsiteX20706" fmla="*/ 6199830 w 11737975"/>
              <a:gd name="connsiteY20706" fmla="*/ 2252351 h 6679095"/>
              <a:gd name="connsiteX20707" fmla="*/ 6194409 w 11737975"/>
              <a:gd name="connsiteY20707" fmla="*/ 2255663 h 6679095"/>
              <a:gd name="connsiteX20708" fmla="*/ 6195653 w 11737975"/>
              <a:gd name="connsiteY20708" fmla="*/ 2262570 h 6679095"/>
              <a:gd name="connsiteX20709" fmla="*/ 6200088 w 11737975"/>
              <a:gd name="connsiteY20709" fmla="*/ 2269832 h 6679095"/>
              <a:gd name="connsiteX20710" fmla="*/ 6197568 w 11737975"/>
              <a:gd name="connsiteY20710" fmla="*/ 2268661 h 6679095"/>
              <a:gd name="connsiteX20711" fmla="*/ 6196227 w 11737975"/>
              <a:gd name="connsiteY20711" fmla="*/ 2275089 h 6679095"/>
              <a:gd name="connsiteX20712" fmla="*/ 6187152 w 11737975"/>
              <a:gd name="connsiteY20712" fmla="*/ 2265424 h 6679095"/>
              <a:gd name="connsiteX20713" fmla="*/ 6183849 w 11737975"/>
              <a:gd name="connsiteY20713" fmla="*/ 2265981 h 6679095"/>
              <a:gd name="connsiteX20714" fmla="*/ 6182383 w 11737975"/>
              <a:gd name="connsiteY20714" fmla="*/ 2269438 h 6679095"/>
              <a:gd name="connsiteX20715" fmla="*/ 6170606 w 11737975"/>
              <a:gd name="connsiteY20715" fmla="*/ 2260652 h 6679095"/>
              <a:gd name="connsiteX20716" fmla="*/ 6172853 w 11737975"/>
              <a:gd name="connsiteY20716" fmla="*/ 2256223 h 6679095"/>
              <a:gd name="connsiteX20717" fmla="*/ 6175855 w 11737975"/>
              <a:gd name="connsiteY20717" fmla="*/ 2256891 h 6679095"/>
              <a:gd name="connsiteX20718" fmla="*/ 6207768 w 11737975"/>
              <a:gd name="connsiteY20718" fmla="*/ 2234287 h 6679095"/>
              <a:gd name="connsiteX20719" fmla="*/ 6195464 w 11737975"/>
              <a:gd name="connsiteY20719" fmla="*/ 2229371 h 6679095"/>
              <a:gd name="connsiteX20720" fmla="*/ 6182722 w 11737975"/>
              <a:gd name="connsiteY20720" fmla="*/ 2232346 h 6679095"/>
              <a:gd name="connsiteX20721" fmla="*/ 6172126 w 11737975"/>
              <a:gd name="connsiteY20721" fmla="*/ 2246222 h 6679095"/>
              <a:gd name="connsiteX20722" fmla="*/ 6169855 w 11737975"/>
              <a:gd name="connsiteY20722" fmla="*/ 2236513 h 6679095"/>
              <a:gd name="connsiteX20723" fmla="*/ 6161383 w 11737975"/>
              <a:gd name="connsiteY20723" fmla="*/ 2227024 h 6679095"/>
              <a:gd name="connsiteX20724" fmla="*/ 6156385 w 11737975"/>
              <a:gd name="connsiteY20724" fmla="*/ 2229611 h 6679095"/>
              <a:gd name="connsiteX20725" fmla="*/ 6158663 w 11737975"/>
              <a:gd name="connsiteY20725" fmla="*/ 2246071 h 6679095"/>
              <a:gd name="connsiteX20726" fmla="*/ 6165036 w 11737975"/>
              <a:gd name="connsiteY20726" fmla="*/ 2248500 h 6679095"/>
              <a:gd name="connsiteX20727" fmla="*/ 6170993 w 11737975"/>
              <a:gd name="connsiteY20727" fmla="*/ 2247705 h 6679095"/>
              <a:gd name="connsiteX20728" fmla="*/ 6168278 w 11737975"/>
              <a:gd name="connsiteY20728" fmla="*/ 2251261 h 6679095"/>
              <a:gd name="connsiteX20729" fmla="*/ 6163348 w 11737975"/>
              <a:gd name="connsiteY20729" fmla="*/ 2250844 h 6679095"/>
              <a:gd name="connsiteX20730" fmla="*/ 6154367 w 11737975"/>
              <a:gd name="connsiteY20730" fmla="*/ 2251214 h 6679095"/>
              <a:gd name="connsiteX20731" fmla="*/ 6151652 w 11737975"/>
              <a:gd name="connsiteY20731" fmla="*/ 2254996 h 6679095"/>
              <a:gd name="connsiteX20732" fmla="*/ 6146324 w 11737975"/>
              <a:gd name="connsiteY20732" fmla="*/ 2254756 h 6679095"/>
              <a:gd name="connsiteX20733" fmla="*/ 6135525 w 11737975"/>
              <a:gd name="connsiteY20733" fmla="*/ 2261394 h 6679095"/>
              <a:gd name="connsiteX20734" fmla="*/ 6130087 w 11737975"/>
              <a:gd name="connsiteY20734" fmla="*/ 2272008 h 6679095"/>
              <a:gd name="connsiteX20735" fmla="*/ 6131861 w 11737975"/>
              <a:gd name="connsiteY20735" fmla="*/ 2284109 h 6679095"/>
              <a:gd name="connsiteX20736" fmla="*/ 6133752 w 11737975"/>
              <a:gd name="connsiteY20736" fmla="*/ 2286046 h 6679095"/>
              <a:gd name="connsiteX20737" fmla="*/ 6128571 w 11737975"/>
              <a:gd name="connsiteY20737" fmla="*/ 2286655 h 6679095"/>
              <a:gd name="connsiteX20738" fmla="*/ 6124353 w 11737975"/>
              <a:gd name="connsiteY20738" fmla="*/ 2289251 h 6679095"/>
              <a:gd name="connsiteX20739" fmla="*/ 6126283 w 11737975"/>
              <a:gd name="connsiteY20739" fmla="*/ 2281845 h 6679095"/>
              <a:gd name="connsiteX20740" fmla="*/ 6122669 w 11737975"/>
              <a:gd name="connsiteY20740" fmla="*/ 2273164 h 6679095"/>
              <a:gd name="connsiteX20741" fmla="*/ 6115820 w 11737975"/>
              <a:gd name="connsiteY20741" fmla="*/ 2273612 h 6679095"/>
              <a:gd name="connsiteX20742" fmla="*/ 6112047 w 11737975"/>
              <a:gd name="connsiteY20742" fmla="*/ 2276661 h 6679095"/>
              <a:gd name="connsiteX20743" fmla="*/ 6112849 w 11737975"/>
              <a:gd name="connsiteY20743" fmla="*/ 2273970 h 6679095"/>
              <a:gd name="connsiteX20744" fmla="*/ 6112384 w 11737975"/>
              <a:gd name="connsiteY20744" fmla="*/ 2263499 h 6679095"/>
              <a:gd name="connsiteX20745" fmla="*/ 6115490 w 11737975"/>
              <a:gd name="connsiteY20745" fmla="*/ 2264979 h 6679095"/>
              <a:gd name="connsiteX20746" fmla="*/ 6119924 w 11737975"/>
              <a:gd name="connsiteY20746" fmla="*/ 2244451 h 6679095"/>
              <a:gd name="connsiteX20747" fmla="*/ 6104599 w 11737975"/>
              <a:gd name="connsiteY20747" fmla="*/ 2241106 h 6679095"/>
              <a:gd name="connsiteX20748" fmla="*/ 6101410 w 11737975"/>
              <a:gd name="connsiteY20748" fmla="*/ 2243023 h 6679095"/>
              <a:gd name="connsiteX20749" fmla="*/ 6098631 w 11737975"/>
              <a:gd name="connsiteY20749" fmla="*/ 2238435 h 6679095"/>
              <a:gd name="connsiteX20750" fmla="*/ 6090070 w 11737975"/>
              <a:gd name="connsiteY20750" fmla="*/ 2234646 h 6679095"/>
              <a:gd name="connsiteX20751" fmla="*/ 6093598 w 11737975"/>
              <a:gd name="connsiteY20751" fmla="*/ 2225763 h 6679095"/>
              <a:gd name="connsiteX20752" fmla="*/ 6100835 w 11737975"/>
              <a:gd name="connsiteY20752" fmla="*/ 2220578 h 6679095"/>
              <a:gd name="connsiteX20753" fmla="*/ 6084372 w 11737975"/>
              <a:gd name="connsiteY20753" fmla="*/ 2219734 h 6679095"/>
              <a:gd name="connsiteX20754" fmla="*/ 6084799 w 11737975"/>
              <a:gd name="connsiteY20754" fmla="*/ 2213511 h 6679095"/>
              <a:gd name="connsiteX20755" fmla="*/ 6085738 w 11737975"/>
              <a:gd name="connsiteY20755" fmla="*/ 2212894 h 6679095"/>
              <a:gd name="connsiteX20756" fmla="*/ 6087508 w 11737975"/>
              <a:gd name="connsiteY20756" fmla="*/ 2210790 h 6679095"/>
              <a:gd name="connsiteX20757" fmla="*/ 6087613 w 11737975"/>
              <a:gd name="connsiteY20757" fmla="*/ 2210862 h 6679095"/>
              <a:gd name="connsiteX20758" fmla="*/ 6087575 w 11737975"/>
              <a:gd name="connsiteY20758" fmla="*/ 2210710 h 6679095"/>
              <a:gd name="connsiteX20759" fmla="*/ 6087877 w 11737975"/>
              <a:gd name="connsiteY20759" fmla="*/ 2210351 h 6679095"/>
              <a:gd name="connsiteX20760" fmla="*/ 6086791 w 11737975"/>
              <a:gd name="connsiteY20760" fmla="*/ 2207402 h 6679095"/>
              <a:gd name="connsiteX20761" fmla="*/ 6082009 w 11737975"/>
              <a:gd name="connsiteY20761" fmla="*/ 2187259 h 6679095"/>
              <a:gd name="connsiteX20762" fmla="*/ 6080226 w 11737975"/>
              <a:gd name="connsiteY20762" fmla="*/ 2184794 h 6679095"/>
              <a:gd name="connsiteX20763" fmla="*/ 6079454 w 11737975"/>
              <a:gd name="connsiteY20763" fmla="*/ 2180579 h 6679095"/>
              <a:gd name="connsiteX20764" fmla="*/ 6078668 w 11737975"/>
              <a:gd name="connsiteY20764" fmla="*/ 2181010 h 6679095"/>
              <a:gd name="connsiteX20765" fmla="*/ 6078767 w 11737975"/>
              <a:gd name="connsiteY20765" fmla="*/ 2178115 h 6679095"/>
              <a:gd name="connsiteX20766" fmla="*/ 6086673 w 11737975"/>
              <a:gd name="connsiteY20766" fmla="*/ 2168583 h 6679095"/>
              <a:gd name="connsiteX20767" fmla="*/ 6087352 w 11737975"/>
              <a:gd name="connsiteY20767" fmla="*/ 2168576 h 6679095"/>
              <a:gd name="connsiteX20768" fmla="*/ 6089899 w 11737975"/>
              <a:gd name="connsiteY20768" fmla="*/ 2175139 h 6679095"/>
              <a:gd name="connsiteX20769" fmla="*/ 6146396 w 11737975"/>
              <a:gd name="connsiteY20769" fmla="*/ 2220821 h 6679095"/>
              <a:gd name="connsiteX20770" fmla="*/ 6187903 w 11737975"/>
              <a:gd name="connsiteY20770" fmla="*/ 2214741 h 6679095"/>
              <a:gd name="connsiteX20771" fmla="*/ 6188491 w 11737975"/>
              <a:gd name="connsiteY20771" fmla="*/ 2220699 h 6679095"/>
              <a:gd name="connsiteX20772" fmla="*/ 6224496 w 11737975"/>
              <a:gd name="connsiteY20772" fmla="*/ 2229696 h 6679095"/>
              <a:gd name="connsiteX20773" fmla="*/ 6214085 w 11737975"/>
              <a:gd name="connsiteY20773" fmla="*/ 2215450 h 6679095"/>
              <a:gd name="connsiteX20774" fmla="*/ 6210926 w 11737975"/>
              <a:gd name="connsiteY20774" fmla="*/ 2212479 h 6679095"/>
              <a:gd name="connsiteX20775" fmla="*/ 6210785 w 11737975"/>
              <a:gd name="connsiteY20775" fmla="*/ 2211114 h 6679095"/>
              <a:gd name="connsiteX20776" fmla="*/ 6209441 w 11737975"/>
              <a:gd name="connsiteY20776" fmla="*/ 2211081 h 6679095"/>
              <a:gd name="connsiteX20777" fmla="*/ 6203744 w 11737975"/>
              <a:gd name="connsiteY20777" fmla="*/ 2205724 h 6679095"/>
              <a:gd name="connsiteX20778" fmla="*/ 6217300 w 11737975"/>
              <a:gd name="connsiteY20778" fmla="*/ 2197309 h 6679095"/>
              <a:gd name="connsiteX20779" fmla="*/ 6227093 w 11737975"/>
              <a:gd name="connsiteY20779" fmla="*/ 2185026 h 6679095"/>
              <a:gd name="connsiteX20780" fmla="*/ 6231507 w 11737975"/>
              <a:gd name="connsiteY20780" fmla="*/ 2193270 h 6679095"/>
              <a:gd name="connsiteX20781" fmla="*/ 6249535 w 11737975"/>
              <a:gd name="connsiteY20781" fmla="*/ 2190686 h 6679095"/>
              <a:gd name="connsiteX20782" fmla="*/ 6245842 w 11737975"/>
              <a:gd name="connsiteY20782" fmla="*/ 2176149 h 6679095"/>
              <a:gd name="connsiteX20783" fmla="*/ 6238719 w 11737975"/>
              <a:gd name="connsiteY20783" fmla="*/ 2173479 h 6679095"/>
              <a:gd name="connsiteX20784" fmla="*/ 6231717 w 11737975"/>
              <a:gd name="connsiteY20784" fmla="*/ 2172214 h 6679095"/>
              <a:gd name="connsiteX20785" fmla="*/ 6229961 w 11737975"/>
              <a:gd name="connsiteY20785" fmla="*/ 2161567 h 6679095"/>
              <a:gd name="connsiteX20786" fmla="*/ 6239022 w 11737975"/>
              <a:gd name="connsiteY20786" fmla="*/ 2162346 h 6679095"/>
              <a:gd name="connsiteX20787" fmla="*/ 6263331 w 11737975"/>
              <a:gd name="connsiteY20787" fmla="*/ 2157120 h 6679095"/>
              <a:gd name="connsiteX20788" fmla="*/ 6256594 w 11737975"/>
              <a:gd name="connsiteY20788" fmla="*/ 2152044 h 6679095"/>
              <a:gd name="connsiteX20789" fmla="*/ 6268684 w 11737975"/>
              <a:gd name="connsiteY20789" fmla="*/ 2149286 h 6679095"/>
              <a:gd name="connsiteX20790" fmla="*/ 6255279 w 11737975"/>
              <a:gd name="connsiteY20790" fmla="*/ 2138733 h 6679095"/>
              <a:gd name="connsiteX20791" fmla="*/ 6256414 w 11737975"/>
              <a:gd name="connsiteY20791" fmla="*/ 2151907 h 6679095"/>
              <a:gd name="connsiteX20792" fmla="*/ 6249360 w 11737975"/>
              <a:gd name="connsiteY20792" fmla="*/ 2146591 h 6679095"/>
              <a:gd name="connsiteX20793" fmla="*/ 6233949 w 11737975"/>
              <a:gd name="connsiteY20793" fmla="*/ 2144847 h 6679095"/>
              <a:gd name="connsiteX20794" fmla="*/ 6227459 w 11737975"/>
              <a:gd name="connsiteY20794" fmla="*/ 2146386 h 6679095"/>
              <a:gd name="connsiteX20795" fmla="*/ 6225779 w 11737975"/>
              <a:gd name="connsiteY20795" fmla="*/ 2136190 h 6679095"/>
              <a:gd name="connsiteX20796" fmla="*/ 6145592 w 11737975"/>
              <a:gd name="connsiteY20796" fmla="*/ 2059509 h 6679095"/>
              <a:gd name="connsiteX20797" fmla="*/ 6128007 w 11737975"/>
              <a:gd name="connsiteY20797" fmla="*/ 2062017 h 6679095"/>
              <a:gd name="connsiteX20798" fmla="*/ 6126261 w 11737975"/>
              <a:gd name="connsiteY20798" fmla="*/ 2060868 h 6679095"/>
              <a:gd name="connsiteX20799" fmla="*/ 6123898 w 11737975"/>
              <a:gd name="connsiteY20799" fmla="*/ 2062603 h 6679095"/>
              <a:gd name="connsiteX20800" fmla="*/ 6118326 w 11737975"/>
              <a:gd name="connsiteY20800" fmla="*/ 2063398 h 6679095"/>
              <a:gd name="connsiteX20801" fmla="*/ 6096103 w 11737975"/>
              <a:gd name="connsiteY20801" fmla="*/ 2077819 h 6679095"/>
              <a:gd name="connsiteX20802" fmla="*/ 6083204 w 11737975"/>
              <a:gd name="connsiteY20802" fmla="*/ 2096377 h 6679095"/>
              <a:gd name="connsiteX20803" fmla="*/ 6082174 w 11737975"/>
              <a:gd name="connsiteY20803" fmla="*/ 2100188 h 6679095"/>
              <a:gd name="connsiteX20804" fmla="*/ 6067800 w 11737975"/>
              <a:gd name="connsiteY20804" fmla="*/ 2106526 h 6679095"/>
              <a:gd name="connsiteX20805" fmla="*/ 6067170 w 11737975"/>
              <a:gd name="connsiteY20805" fmla="*/ 2106742 h 6679095"/>
              <a:gd name="connsiteX20806" fmla="*/ 6065408 w 11737975"/>
              <a:gd name="connsiteY20806" fmla="*/ 2102723 h 6679095"/>
              <a:gd name="connsiteX20807" fmla="*/ 6048917 w 11737975"/>
              <a:gd name="connsiteY20807" fmla="*/ 2100470 h 6679095"/>
              <a:gd name="connsiteX20808" fmla="*/ 6049178 w 11737975"/>
              <a:gd name="connsiteY20808" fmla="*/ 2110293 h 6679095"/>
              <a:gd name="connsiteX20809" fmla="*/ 6054531 w 11737975"/>
              <a:gd name="connsiteY20809" fmla="*/ 2110635 h 6679095"/>
              <a:gd name="connsiteX20810" fmla="*/ 6054791 w 11737975"/>
              <a:gd name="connsiteY20810" fmla="*/ 2111029 h 6679095"/>
              <a:gd name="connsiteX20811" fmla="*/ 6046842 w 11737975"/>
              <a:gd name="connsiteY20811" fmla="*/ 2113781 h 6679095"/>
              <a:gd name="connsiteX20812" fmla="*/ 6056438 w 11737975"/>
              <a:gd name="connsiteY20812" fmla="*/ 2133602 h 6679095"/>
              <a:gd name="connsiteX20813" fmla="*/ 6073139 w 11737975"/>
              <a:gd name="connsiteY20813" fmla="*/ 2125937 h 6679095"/>
              <a:gd name="connsiteX20814" fmla="*/ 6073191 w 11737975"/>
              <a:gd name="connsiteY20814" fmla="*/ 2126618 h 6679095"/>
              <a:gd name="connsiteX20815" fmla="*/ 6075177 w 11737975"/>
              <a:gd name="connsiteY20815" fmla="*/ 2127460 h 6679095"/>
              <a:gd name="connsiteX20816" fmla="*/ 6076282 w 11737975"/>
              <a:gd name="connsiteY20816" fmla="*/ 2139433 h 6679095"/>
              <a:gd name="connsiteX20817" fmla="*/ 6077410 w 11737975"/>
              <a:gd name="connsiteY20817" fmla="*/ 2146715 h 6679095"/>
              <a:gd name="connsiteX20818" fmla="*/ 6062972 w 11737975"/>
              <a:gd name="connsiteY20818" fmla="*/ 2147289 h 6679095"/>
              <a:gd name="connsiteX20819" fmla="*/ 6077000 w 11737975"/>
              <a:gd name="connsiteY20819" fmla="*/ 2159332 h 6679095"/>
              <a:gd name="connsiteX20820" fmla="*/ 6074624 w 11737975"/>
              <a:gd name="connsiteY20820" fmla="*/ 2159889 h 6679095"/>
              <a:gd name="connsiteX20821" fmla="*/ 6083509 w 11737975"/>
              <a:gd name="connsiteY20821" fmla="*/ 2167391 h 6679095"/>
              <a:gd name="connsiteX20822" fmla="*/ 6078480 w 11737975"/>
              <a:gd name="connsiteY20822" fmla="*/ 2166308 h 6679095"/>
              <a:gd name="connsiteX20823" fmla="*/ 6072553 w 11737975"/>
              <a:gd name="connsiteY20823" fmla="*/ 2169334 h 6679095"/>
              <a:gd name="connsiteX20824" fmla="*/ 6069512 w 11737975"/>
              <a:gd name="connsiteY20824" fmla="*/ 2174980 h 6679095"/>
              <a:gd name="connsiteX20825" fmla="*/ 6064571 w 11737975"/>
              <a:gd name="connsiteY20825" fmla="*/ 2172700 h 6679095"/>
              <a:gd name="connsiteX20826" fmla="*/ 6066769 w 11737975"/>
              <a:gd name="connsiteY20826" fmla="*/ 2183792 h 6679095"/>
              <a:gd name="connsiteX20827" fmla="*/ 6067983 w 11737975"/>
              <a:gd name="connsiteY20827" fmla="*/ 2187297 h 6679095"/>
              <a:gd name="connsiteX20828" fmla="*/ 6069200 w 11737975"/>
              <a:gd name="connsiteY20828" fmla="*/ 2195939 h 6679095"/>
              <a:gd name="connsiteX20829" fmla="*/ 6060201 w 11737975"/>
              <a:gd name="connsiteY20829" fmla="*/ 2205604 h 6679095"/>
              <a:gd name="connsiteX20830" fmla="*/ 6054168 w 11737975"/>
              <a:gd name="connsiteY20830" fmla="*/ 2227553 h 6679095"/>
              <a:gd name="connsiteX20831" fmla="*/ 6057474 w 11737975"/>
              <a:gd name="connsiteY20831" fmla="*/ 2235993 h 6679095"/>
              <a:gd name="connsiteX20832" fmla="*/ 6057337 w 11737975"/>
              <a:gd name="connsiteY20832" fmla="*/ 2236069 h 6679095"/>
              <a:gd name="connsiteX20833" fmla="*/ 6057219 w 11737975"/>
              <a:gd name="connsiteY20833" fmla="*/ 2236399 h 6679095"/>
              <a:gd name="connsiteX20834" fmla="*/ 6047364 w 11737975"/>
              <a:gd name="connsiteY20834" fmla="*/ 2246172 h 6679095"/>
              <a:gd name="connsiteX20835" fmla="*/ 6049247 w 11737975"/>
              <a:gd name="connsiteY20835" fmla="*/ 2274576 h 6679095"/>
              <a:gd name="connsiteX20836" fmla="*/ 6059740 w 11737975"/>
              <a:gd name="connsiteY20836" fmla="*/ 2286968 h 6679095"/>
              <a:gd name="connsiteX20837" fmla="*/ 6080577 w 11737975"/>
              <a:gd name="connsiteY20837" fmla="*/ 2297067 h 6679095"/>
              <a:gd name="connsiteX20838" fmla="*/ 6058284 w 11737975"/>
              <a:gd name="connsiteY20838" fmla="*/ 2292020 h 6679095"/>
              <a:gd name="connsiteX20839" fmla="*/ 6040916 w 11737975"/>
              <a:gd name="connsiteY20839" fmla="*/ 2295837 h 6679095"/>
              <a:gd name="connsiteX20840" fmla="*/ 6042156 w 11737975"/>
              <a:gd name="connsiteY20840" fmla="*/ 2294874 h 6679095"/>
              <a:gd name="connsiteX20841" fmla="*/ 6007952 w 11737975"/>
              <a:gd name="connsiteY20841" fmla="*/ 2189570 h 6679095"/>
              <a:gd name="connsiteX20842" fmla="*/ 5992196 w 11737975"/>
              <a:gd name="connsiteY20842" fmla="*/ 2182874 h 6679095"/>
              <a:gd name="connsiteX20843" fmla="*/ 5975554 w 11737975"/>
              <a:gd name="connsiteY20843" fmla="*/ 2170584 h 6679095"/>
              <a:gd name="connsiteX20844" fmla="*/ 5976954 w 11737975"/>
              <a:gd name="connsiteY20844" fmla="*/ 2176399 h 6679095"/>
              <a:gd name="connsiteX20845" fmla="*/ 5971722 w 11737975"/>
              <a:gd name="connsiteY20845" fmla="*/ 2174174 h 6679095"/>
              <a:gd name="connsiteX20846" fmla="*/ 5915643 w 11737975"/>
              <a:gd name="connsiteY20846" fmla="*/ 2183988 h 6679095"/>
              <a:gd name="connsiteX20847" fmla="*/ 5908766 w 11737975"/>
              <a:gd name="connsiteY20847" fmla="*/ 2190056 h 6679095"/>
              <a:gd name="connsiteX20848" fmla="*/ 5908842 w 11737975"/>
              <a:gd name="connsiteY20848" fmla="*/ 2186499 h 6679095"/>
              <a:gd name="connsiteX20849" fmla="*/ 5902094 w 11737975"/>
              <a:gd name="connsiteY20849" fmla="*/ 2186233 h 6679095"/>
              <a:gd name="connsiteX20850" fmla="*/ 5899671 w 11737975"/>
              <a:gd name="connsiteY20850" fmla="*/ 2190405 h 6679095"/>
              <a:gd name="connsiteX20851" fmla="*/ 5900609 w 11737975"/>
              <a:gd name="connsiteY20851" fmla="*/ 2195575 h 6679095"/>
              <a:gd name="connsiteX20852" fmla="*/ 5902697 w 11737975"/>
              <a:gd name="connsiteY20852" fmla="*/ 2195409 h 6679095"/>
              <a:gd name="connsiteX20853" fmla="*/ 5898443 w 11737975"/>
              <a:gd name="connsiteY20853" fmla="*/ 2199161 h 6679095"/>
              <a:gd name="connsiteX20854" fmla="*/ 5884759 w 11737975"/>
              <a:gd name="connsiteY20854" fmla="*/ 2231369 h 6679095"/>
              <a:gd name="connsiteX20855" fmla="*/ 5889161 w 11737975"/>
              <a:gd name="connsiteY20855" fmla="*/ 2261070 h 6679095"/>
              <a:gd name="connsiteX20856" fmla="*/ 5881852 w 11737975"/>
              <a:gd name="connsiteY20856" fmla="*/ 2265161 h 6679095"/>
              <a:gd name="connsiteX20857" fmla="*/ 5879944 w 11737975"/>
              <a:gd name="connsiteY20857" fmla="*/ 2263494 h 6679095"/>
              <a:gd name="connsiteX20858" fmla="*/ 5876882 w 11737975"/>
              <a:gd name="connsiteY20858" fmla="*/ 2266728 h 6679095"/>
              <a:gd name="connsiteX20859" fmla="*/ 5879937 w 11737975"/>
              <a:gd name="connsiteY20859" fmla="*/ 2257295 h 6679095"/>
              <a:gd name="connsiteX20860" fmla="*/ 5876363 w 11737975"/>
              <a:gd name="connsiteY20860" fmla="*/ 2231574 h 6679095"/>
              <a:gd name="connsiteX20861" fmla="*/ 5872993 w 11737975"/>
              <a:gd name="connsiteY20861" fmla="*/ 2228389 h 6679095"/>
              <a:gd name="connsiteX20862" fmla="*/ 5880429 w 11737975"/>
              <a:gd name="connsiteY20862" fmla="*/ 2226769 h 6679095"/>
              <a:gd name="connsiteX20863" fmla="*/ 5886554 w 11737975"/>
              <a:gd name="connsiteY20863" fmla="*/ 2218184 h 6679095"/>
              <a:gd name="connsiteX20864" fmla="*/ 5877858 w 11737975"/>
              <a:gd name="connsiteY20864" fmla="*/ 2213860 h 6679095"/>
              <a:gd name="connsiteX20865" fmla="*/ 5879495 w 11737975"/>
              <a:gd name="connsiteY20865" fmla="*/ 2211376 h 6679095"/>
              <a:gd name="connsiteX20866" fmla="*/ 5883125 w 11737975"/>
              <a:gd name="connsiteY20866" fmla="*/ 2194664 h 6679095"/>
              <a:gd name="connsiteX20867" fmla="*/ 5884952 w 11737975"/>
              <a:gd name="connsiteY20867" fmla="*/ 2190550 h 6679095"/>
              <a:gd name="connsiteX20868" fmla="*/ 5884257 w 11737975"/>
              <a:gd name="connsiteY20868" fmla="*/ 2189447 h 6679095"/>
              <a:gd name="connsiteX20869" fmla="*/ 5885332 w 11737975"/>
              <a:gd name="connsiteY20869" fmla="*/ 2184500 h 6679095"/>
              <a:gd name="connsiteX20870" fmla="*/ 5884542 w 11737975"/>
              <a:gd name="connsiteY20870" fmla="*/ 2181319 h 6679095"/>
              <a:gd name="connsiteX20871" fmla="*/ 5888167 w 11737975"/>
              <a:gd name="connsiteY20871" fmla="*/ 2180357 h 6679095"/>
              <a:gd name="connsiteX20872" fmla="*/ 5897847 w 11737975"/>
              <a:gd name="connsiteY20872" fmla="*/ 2172179 h 6679095"/>
              <a:gd name="connsiteX20873" fmla="*/ 5901542 w 11737975"/>
              <a:gd name="connsiteY20873" fmla="*/ 2161868 h 6679095"/>
              <a:gd name="connsiteX20874" fmla="*/ 5901543 w 11737975"/>
              <a:gd name="connsiteY20874" fmla="*/ 2161869 h 6679095"/>
              <a:gd name="connsiteX20875" fmla="*/ 5904924 w 11737975"/>
              <a:gd name="connsiteY20875" fmla="*/ 2144271 h 6679095"/>
              <a:gd name="connsiteX20876" fmla="*/ 5899226 w 11737975"/>
              <a:gd name="connsiteY20876" fmla="*/ 2144093 h 6679095"/>
              <a:gd name="connsiteX20877" fmla="*/ 5896839 w 11737975"/>
              <a:gd name="connsiteY20877" fmla="*/ 2150527 h 6679095"/>
              <a:gd name="connsiteX20878" fmla="*/ 5895485 w 11737975"/>
              <a:gd name="connsiteY20878" fmla="*/ 2159853 h 6679095"/>
              <a:gd name="connsiteX20879" fmla="*/ 5879689 w 11737975"/>
              <a:gd name="connsiteY20879" fmla="*/ 2161766 h 6679095"/>
              <a:gd name="connsiteX20880" fmla="*/ 5879352 w 11737975"/>
              <a:gd name="connsiteY20880" fmla="*/ 2160411 h 6679095"/>
              <a:gd name="connsiteX20881" fmla="*/ 5874986 w 11737975"/>
              <a:gd name="connsiteY20881" fmla="*/ 2157709 h 6679095"/>
              <a:gd name="connsiteX20882" fmla="*/ 5851796 w 11737975"/>
              <a:gd name="connsiteY20882" fmla="*/ 2174903 h 6679095"/>
              <a:gd name="connsiteX20883" fmla="*/ 5847785 w 11737975"/>
              <a:gd name="connsiteY20883" fmla="*/ 2167139 h 6679095"/>
              <a:gd name="connsiteX20884" fmla="*/ 5854606 w 11737975"/>
              <a:gd name="connsiteY20884" fmla="*/ 2163931 h 6679095"/>
              <a:gd name="connsiteX20885" fmla="*/ 5853836 w 11737975"/>
              <a:gd name="connsiteY20885" fmla="*/ 2118179 h 6679095"/>
              <a:gd name="connsiteX20886" fmla="*/ 5846498 w 11737975"/>
              <a:gd name="connsiteY20886" fmla="*/ 2116272 h 6679095"/>
              <a:gd name="connsiteX20887" fmla="*/ 5845798 w 11737975"/>
              <a:gd name="connsiteY20887" fmla="*/ 2115939 h 6679095"/>
              <a:gd name="connsiteX20888" fmla="*/ 5844595 w 11737975"/>
              <a:gd name="connsiteY20888" fmla="*/ 2111835 h 6679095"/>
              <a:gd name="connsiteX20889" fmla="*/ 5840785 w 11737975"/>
              <a:gd name="connsiteY20889" fmla="*/ 2105298 h 6679095"/>
              <a:gd name="connsiteX20890" fmla="*/ 5844430 w 11737975"/>
              <a:gd name="connsiteY20890" fmla="*/ 2105598 h 6679095"/>
              <a:gd name="connsiteX20891" fmla="*/ 5853912 w 11737975"/>
              <a:gd name="connsiteY20891" fmla="*/ 2100905 h 6679095"/>
              <a:gd name="connsiteX20892" fmla="*/ 5853860 w 11737975"/>
              <a:gd name="connsiteY20892" fmla="*/ 2100465 h 6679095"/>
              <a:gd name="connsiteX20893" fmla="*/ 5865871 w 11737975"/>
              <a:gd name="connsiteY20893" fmla="*/ 2101748 h 6679095"/>
              <a:gd name="connsiteX20894" fmla="*/ 5855854 w 11737975"/>
              <a:gd name="connsiteY20894" fmla="*/ 2076173 h 6679095"/>
              <a:gd name="connsiteX20895" fmla="*/ 5841216 w 11737975"/>
              <a:gd name="connsiteY20895" fmla="*/ 2072149 h 6679095"/>
              <a:gd name="connsiteX20896" fmla="*/ 5839072 w 11737975"/>
              <a:gd name="connsiteY20896" fmla="*/ 2078788 h 6679095"/>
              <a:gd name="connsiteX20897" fmla="*/ 5833539 w 11737975"/>
              <a:gd name="connsiteY20897" fmla="*/ 2074879 h 6679095"/>
              <a:gd name="connsiteX20898" fmla="*/ 5831058 w 11737975"/>
              <a:gd name="connsiteY20898" fmla="*/ 2071240 h 6679095"/>
              <a:gd name="connsiteX20899" fmla="*/ 5837264 w 11737975"/>
              <a:gd name="connsiteY20899" fmla="*/ 2074192 h 6679095"/>
              <a:gd name="connsiteX20900" fmla="*/ 5841262 w 11737975"/>
              <a:gd name="connsiteY20900" fmla="*/ 2055833 h 6679095"/>
              <a:gd name="connsiteX20901" fmla="*/ 5828362 w 11737975"/>
              <a:gd name="connsiteY20901" fmla="*/ 2058364 h 6679095"/>
              <a:gd name="connsiteX20902" fmla="*/ 5829667 w 11737975"/>
              <a:gd name="connsiteY20902" fmla="*/ 2056102 h 6679095"/>
              <a:gd name="connsiteX20903" fmla="*/ 5811425 w 11737975"/>
              <a:gd name="connsiteY20903" fmla="*/ 2050152 h 6679095"/>
              <a:gd name="connsiteX20904" fmla="*/ 5808752 w 11737975"/>
              <a:gd name="connsiteY20904" fmla="*/ 2048521 h 6679095"/>
              <a:gd name="connsiteX20905" fmla="*/ 5812369 w 11737975"/>
              <a:gd name="connsiteY20905" fmla="*/ 2030528 h 6679095"/>
              <a:gd name="connsiteX20906" fmla="*/ 5812422 w 11737975"/>
              <a:gd name="connsiteY20906" fmla="*/ 2030235 h 6679095"/>
              <a:gd name="connsiteX20907" fmla="*/ 5827401 w 11737975"/>
              <a:gd name="connsiteY20907" fmla="*/ 2045247 h 6679095"/>
              <a:gd name="connsiteX20908" fmla="*/ 5851489 w 11737975"/>
              <a:gd name="connsiteY20908" fmla="*/ 2058734 h 6679095"/>
              <a:gd name="connsiteX20909" fmla="*/ 5853461 w 11737975"/>
              <a:gd name="connsiteY20909" fmla="*/ 2058793 h 6679095"/>
              <a:gd name="connsiteX20910" fmla="*/ 5854909 w 11737975"/>
              <a:gd name="connsiteY20910" fmla="*/ 2065011 h 6679095"/>
              <a:gd name="connsiteX20911" fmla="*/ 5860759 w 11737975"/>
              <a:gd name="connsiteY20911" fmla="*/ 2071697 h 6679095"/>
              <a:gd name="connsiteX20912" fmla="*/ 5860616 w 11737975"/>
              <a:gd name="connsiteY20912" fmla="*/ 2072213 h 6679095"/>
              <a:gd name="connsiteX20913" fmla="*/ 5895664 w 11737975"/>
              <a:gd name="connsiteY20913" fmla="*/ 2071835 h 6679095"/>
              <a:gd name="connsiteX20914" fmla="*/ 5890066 w 11737975"/>
              <a:gd name="connsiteY20914" fmla="*/ 2062251 h 6679095"/>
              <a:gd name="connsiteX20915" fmla="*/ 5881466 w 11737975"/>
              <a:gd name="connsiteY20915" fmla="*/ 2059687 h 6679095"/>
              <a:gd name="connsiteX20916" fmla="*/ 5868562 w 11737975"/>
              <a:gd name="connsiteY20916" fmla="*/ 2062307 h 6679095"/>
              <a:gd name="connsiteX20917" fmla="*/ 5867229 w 11737975"/>
              <a:gd name="connsiteY20917" fmla="*/ 2059207 h 6679095"/>
              <a:gd name="connsiteX20918" fmla="*/ 5871135 w 11737975"/>
              <a:gd name="connsiteY20918" fmla="*/ 2059325 h 6679095"/>
              <a:gd name="connsiteX20919" fmla="*/ 5892006 w 11737975"/>
              <a:gd name="connsiteY20919" fmla="*/ 2054478 h 6679095"/>
              <a:gd name="connsiteX20920" fmla="*/ 5905081 w 11737975"/>
              <a:gd name="connsiteY20920" fmla="*/ 2054734 h 6679095"/>
              <a:gd name="connsiteX20921" fmla="*/ 5899600 w 11737975"/>
              <a:gd name="connsiteY20921" fmla="*/ 2076912 h 6679095"/>
              <a:gd name="connsiteX20922" fmla="*/ 5903012 w 11737975"/>
              <a:gd name="connsiteY20922" fmla="*/ 2112664 h 6679095"/>
              <a:gd name="connsiteX20923" fmla="*/ 5908453 w 11737975"/>
              <a:gd name="connsiteY20923" fmla="*/ 2121769 h 6679095"/>
              <a:gd name="connsiteX20924" fmla="*/ 5901044 w 11737975"/>
              <a:gd name="connsiteY20924" fmla="*/ 2122394 h 6679095"/>
              <a:gd name="connsiteX20925" fmla="*/ 5901098 w 11737975"/>
              <a:gd name="connsiteY20925" fmla="*/ 2137107 h 6679095"/>
              <a:gd name="connsiteX20926" fmla="*/ 5914496 w 11737975"/>
              <a:gd name="connsiteY20926" fmla="*/ 2140894 h 6679095"/>
              <a:gd name="connsiteX20927" fmla="*/ 5919169 w 11737975"/>
              <a:gd name="connsiteY20927" fmla="*/ 2131799 h 6679095"/>
              <a:gd name="connsiteX20928" fmla="*/ 5927561 w 11737975"/>
              <a:gd name="connsiteY20928" fmla="*/ 2138393 h 6679095"/>
              <a:gd name="connsiteX20929" fmla="*/ 5932804 w 11737975"/>
              <a:gd name="connsiteY20929" fmla="*/ 2150486 h 6679095"/>
              <a:gd name="connsiteX20930" fmla="*/ 5937717 w 11737975"/>
              <a:gd name="connsiteY20930" fmla="*/ 2146372 h 6679095"/>
              <a:gd name="connsiteX20931" fmla="*/ 5949283 w 11737975"/>
              <a:gd name="connsiteY20931" fmla="*/ 2155458 h 6679095"/>
              <a:gd name="connsiteX20932" fmla="*/ 5995012 w 11737975"/>
              <a:gd name="connsiteY20932" fmla="*/ 2169711 h 6679095"/>
              <a:gd name="connsiteX20933" fmla="*/ 6035561 w 11737975"/>
              <a:gd name="connsiteY20933" fmla="*/ 2154033 h 6679095"/>
              <a:gd name="connsiteX20934" fmla="*/ 6045070 w 11737975"/>
              <a:gd name="connsiteY20934" fmla="*/ 2139146 h 6679095"/>
              <a:gd name="connsiteX20935" fmla="*/ 6045227 w 11737975"/>
              <a:gd name="connsiteY20935" fmla="*/ 2136167 h 6679095"/>
              <a:gd name="connsiteX20936" fmla="*/ 6049689 w 11737975"/>
              <a:gd name="connsiteY20936" fmla="*/ 2131080 h 6679095"/>
              <a:gd name="connsiteX20937" fmla="*/ 6045562 w 11737975"/>
              <a:gd name="connsiteY20937" fmla="*/ 2129864 h 6679095"/>
              <a:gd name="connsiteX20938" fmla="*/ 6046088 w 11737975"/>
              <a:gd name="connsiteY20938" fmla="*/ 2119980 h 6679095"/>
              <a:gd name="connsiteX20939" fmla="*/ 6046830 w 11737975"/>
              <a:gd name="connsiteY20939" fmla="*/ 2081856 h 6679095"/>
              <a:gd name="connsiteX20940" fmla="*/ 6038027 w 11737975"/>
              <a:gd name="connsiteY20940" fmla="*/ 2072360 h 6679095"/>
              <a:gd name="connsiteX20941" fmla="*/ 6042010 w 11737975"/>
              <a:gd name="connsiteY20941" fmla="*/ 2063474 h 6679095"/>
              <a:gd name="connsiteX20942" fmla="*/ 6011761 w 11737975"/>
              <a:gd name="connsiteY20942" fmla="*/ 2001627 h 6679095"/>
              <a:gd name="connsiteX20943" fmla="*/ 6006695 w 11737975"/>
              <a:gd name="connsiteY20943" fmla="*/ 2003171 h 6679095"/>
              <a:gd name="connsiteX20944" fmla="*/ 5998618 w 11737975"/>
              <a:gd name="connsiteY20944" fmla="*/ 2030453 h 6679095"/>
              <a:gd name="connsiteX20945" fmla="*/ 5975516 w 11737975"/>
              <a:gd name="connsiteY20945" fmla="*/ 2028264 h 6679095"/>
              <a:gd name="connsiteX20946" fmla="*/ 5977779 w 11737975"/>
              <a:gd name="connsiteY20946" fmla="*/ 2022255 h 6679095"/>
              <a:gd name="connsiteX20947" fmla="*/ 5975215 w 11737975"/>
              <a:gd name="connsiteY20947" fmla="*/ 2011325 h 6679095"/>
              <a:gd name="connsiteX20948" fmla="*/ 5962959 w 11737975"/>
              <a:gd name="connsiteY20948" fmla="*/ 2025801 h 6679095"/>
              <a:gd name="connsiteX20949" fmla="*/ 5962695 w 11737975"/>
              <a:gd name="connsiteY20949" fmla="*/ 2026217 h 6679095"/>
              <a:gd name="connsiteX20950" fmla="*/ 5942391 w 11737975"/>
              <a:gd name="connsiteY20950" fmla="*/ 2021888 h 6679095"/>
              <a:gd name="connsiteX20951" fmla="*/ 5922323 w 11737975"/>
              <a:gd name="connsiteY20951" fmla="*/ 2040543 h 6679095"/>
              <a:gd name="connsiteX20952" fmla="*/ 5915751 w 11737975"/>
              <a:gd name="connsiteY20952" fmla="*/ 2041315 h 6679095"/>
              <a:gd name="connsiteX20953" fmla="*/ 5925864 w 11737975"/>
              <a:gd name="connsiteY20953" fmla="*/ 2022090 h 6679095"/>
              <a:gd name="connsiteX20954" fmla="*/ 5928007 w 11737975"/>
              <a:gd name="connsiteY20954" fmla="*/ 1996890 h 6679095"/>
              <a:gd name="connsiteX20955" fmla="*/ 5942939 w 11737975"/>
              <a:gd name="connsiteY20955" fmla="*/ 1981088 h 6679095"/>
              <a:gd name="connsiteX20956" fmla="*/ 5928975 w 11737975"/>
              <a:gd name="connsiteY20956" fmla="*/ 1979171 h 6679095"/>
              <a:gd name="connsiteX20957" fmla="*/ 5926204 w 11737975"/>
              <a:gd name="connsiteY20957" fmla="*/ 1980596 h 6679095"/>
              <a:gd name="connsiteX20958" fmla="*/ 5925373 w 11737975"/>
              <a:gd name="connsiteY20958" fmla="*/ 1976480 h 6679095"/>
              <a:gd name="connsiteX20959" fmla="*/ 5932843 w 11737975"/>
              <a:gd name="connsiteY20959" fmla="*/ 1979536 h 6679095"/>
              <a:gd name="connsiteX20960" fmla="*/ 5940058 w 11737975"/>
              <a:gd name="connsiteY20960" fmla="*/ 1965935 h 6679095"/>
              <a:gd name="connsiteX20961" fmla="*/ 5930557 w 11737975"/>
              <a:gd name="connsiteY20961" fmla="*/ 1959079 h 6679095"/>
              <a:gd name="connsiteX20962" fmla="*/ 5936223 w 11737975"/>
              <a:gd name="connsiteY20962" fmla="*/ 1955707 h 6679095"/>
              <a:gd name="connsiteX20963" fmla="*/ 5937124 w 11737975"/>
              <a:gd name="connsiteY20963" fmla="*/ 1951743 h 6679095"/>
              <a:gd name="connsiteX20964" fmla="*/ 5942536 w 11737975"/>
              <a:gd name="connsiteY20964" fmla="*/ 1951366 h 6679095"/>
              <a:gd name="connsiteX20965" fmla="*/ 5950182 w 11737975"/>
              <a:gd name="connsiteY20965" fmla="*/ 1946404 h 6679095"/>
              <a:gd name="connsiteX20966" fmla="*/ 5950315 w 11737975"/>
              <a:gd name="connsiteY20966" fmla="*/ 1946464 h 6679095"/>
              <a:gd name="connsiteX20967" fmla="*/ 5959708 w 11737975"/>
              <a:gd name="connsiteY20967" fmla="*/ 1946204 h 6679095"/>
              <a:gd name="connsiteX20968" fmla="*/ 5961865 w 11737975"/>
              <a:gd name="connsiteY20968" fmla="*/ 1941887 h 6679095"/>
              <a:gd name="connsiteX20969" fmla="*/ 5964027 w 11737975"/>
              <a:gd name="connsiteY20969" fmla="*/ 1945388 h 6679095"/>
              <a:gd name="connsiteX20970" fmla="*/ 5958594 w 11737975"/>
              <a:gd name="connsiteY20970" fmla="*/ 1951404 h 6679095"/>
              <a:gd name="connsiteX20971" fmla="*/ 5956320 w 11737975"/>
              <a:gd name="connsiteY20971" fmla="*/ 1960992 h 6679095"/>
              <a:gd name="connsiteX20972" fmla="*/ 5997398 w 11737975"/>
              <a:gd name="connsiteY20972" fmla="*/ 1982850 h 6679095"/>
              <a:gd name="connsiteX20973" fmla="*/ 6006552 w 11737975"/>
              <a:gd name="connsiteY20973" fmla="*/ 1971884 h 6679095"/>
              <a:gd name="connsiteX20974" fmla="*/ 6009396 w 11737975"/>
              <a:gd name="connsiteY20974" fmla="*/ 1976330 h 6679095"/>
              <a:gd name="connsiteX20975" fmla="*/ 6008418 w 11737975"/>
              <a:gd name="connsiteY20975" fmla="*/ 1976685 h 6679095"/>
              <a:gd name="connsiteX20976" fmla="*/ 6002843 w 11737975"/>
              <a:gd name="connsiteY20976" fmla="*/ 1987444 h 6679095"/>
              <a:gd name="connsiteX20977" fmla="*/ 6007885 w 11737975"/>
              <a:gd name="connsiteY20977" fmla="*/ 1998356 h 6679095"/>
              <a:gd name="connsiteX20978" fmla="*/ 6019479 w 11737975"/>
              <a:gd name="connsiteY20978" fmla="*/ 1990825 h 6679095"/>
              <a:gd name="connsiteX20979" fmla="*/ 6022151 w 11737975"/>
              <a:gd name="connsiteY20979" fmla="*/ 1984887 h 6679095"/>
              <a:gd name="connsiteX20980" fmla="*/ 6030163 w 11737975"/>
              <a:gd name="connsiteY20980" fmla="*/ 1985479 h 6679095"/>
              <a:gd name="connsiteX20981" fmla="*/ 6017953 w 11737975"/>
              <a:gd name="connsiteY20981" fmla="*/ 1951731 h 6679095"/>
              <a:gd name="connsiteX20982" fmla="*/ 6013975 w 11737975"/>
              <a:gd name="connsiteY20982" fmla="*/ 1954003 h 6679095"/>
              <a:gd name="connsiteX20983" fmla="*/ 6014282 w 11737975"/>
              <a:gd name="connsiteY20983" fmla="*/ 1939869 h 6679095"/>
              <a:gd name="connsiteX20984" fmla="*/ 6003656 w 11737975"/>
              <a:gd name="connsiteY20984" fmla="*/ 1931422 h 6679095"/>
              <a:gd name="connsiteX20985" fmla="*/ 5987167 w 11737975"/>
              <a:gd name="connsiteY20985" fmla="*/ 1931355 h 6679095"/>
              <a:gd name="connsiteX20986" fmla="*/ 5979525 w 11737975"/>
              <a:gd name="connsiteY20986" fmla="*/ 1934561 h 6679095"/>
              <a:gd name="connsiteX20987" fmla="*/ 5980566 w 11737975"/>
              <a:gd name="connsiteY20987" fmla="*/ 1929668 h 6679095"/>
              <a:gd name="connsiteX20988" fmla="*/ 5969025 w 11737975"/>
              <a:gd name="connsiteY20988" fmla="*/ 1923565 h 6679095"/>
              <a:gd name="connsiteX20989" fmla="*/ 5960627 w 11737975"/>
              <a:gd name="connsiteY20989" fmla="*/ 1927631 h 6679095"/>
              <a:gd name="connsiteX20990" fmla="*/ 5958457 w 11737975"/>
              <a:gd name="connsiteY20990" fmla="*/ 1920097 h 6679095"/>
              <a:gd name="connsiteX20991" fmla="*/ 5953651 w 11737975"/>
              <a:gd name="connsiteY20991" fmla="*/ 1920101 h 6679095"/>
              <a:gd name="connsiteX20992" fmla="*/ 5953755 w 11737975"/>
              <a:gd name="connsiteY20992" fmla="*/ 1919889 h 6679095"/>
              <a:gd name="connsiteX20993" fmla="*/ 5953918 w 11737975"/>
              <a:gd name="connsiteY20993" fmla="*/ 1912312 h 6679095"/>
              <a:gd name="connsiteX20994" fmla="*/ 5958187 w 11737975"/>
              <a:gd name="connsiteY20994" fmla="*/ 1907495 h 6679095"/>
              <a:gd name="connsiteX20995" fmla="*/ 5960564 w 11737975"/>
              <a:gd name="connsiteY20995" fmla="*/ 1911205 h 6679095"/>
              <a:gd name="connsiteX20996" fmla="*/ 5969401 w 11737975"/>
              <a:gd name="connsiteY20996" fmla="*/ 1912782 h 6679095"/>
              <a:gd name="connsiteX20997" fmla="*/ 5967659 w 11737975"/>
              <a:gd name="connsiteY20997" fmla="*/ 1903009 h 6679095"/>
              <a:gd name="connsiteX20998" fmla="*/ 5963513 w 11737975"/>
              <a:gd name="connsiteY20998" fmla="*/ 1901485 h 6679095"/>
              <a:gd name="connsiteX20999" fmla="*/ 5965004 w 11737975"/>
              <a:gd name="connsiteY20999" fmla="*/ 1899803 h 6679095"/>
              <a:gd name="connsiteX21000" fmla="*/ 5971205 w 11737975"/>
              <a:gd name="connsiteY21000" fmla="*/ 1886687 h 6679095"/>
              <a:gd name="connsiteX21001" fmla="*/ 5966404 w 11737975"/>
              <a:gd name="connsiteY21001" fmla="*/ 1885188 h 6679095"/>
              <a:gd name="connsiteX21002" fmla="*/ 5951535 w 11737975"/>
              <a:gd name="connsiteY21002" fmla="*/ 1900403 h 6679095"/>
              <a:gd name="connsiteX21003" fmla="*/ 5938740 w 11737975"/>
              <a:gd name="connsiteY21003" fmla="*/ 1881280 h 6679095"/>
              <a:gd name="connsiteX21004" fmla="*/ 5937419 w 11737975"/>
              <a:gd name="connsiteY21004" fmla="*/ 1893490 h 6679095"/>
              <a:gd name="connsiteX21005" fmla="*/ 5937947 w 11737975"/>
              <a:gd name="connsiteY21005" fmla="*/ 1895050 h 6679095"/>
              <a:gd name="connsiteX21006" fmla="*/ 5935015 w 11737975"/>
              <a:gd name="connsiteY21006" fmla="*/ 1894773 h 6679095"/>
              <a:gd name="connsiteX21007" fmla="*/ 5937403 w 11737975"/>
              <a:gd name="connsiteY21007" fmla="*/ 1903318 h 6679095"/>
              <a:gd name="connsiteX21008" fmla="*/ 5941737 w 11737975"/>
              <a:gd name="connsiteY21008" fmla="*/ 1906249 h 6679095"/>
              <a:gd name="connsiteX21009" fmla="*/ 5946428 w 11737975"/>
              <a:gd name="connsiteY21009" fmla="*/ 1920107 h 6679095"/>
              <a:gd name="connsiteX21010" fmla="*/ 5935882 w 11737975"/>
              <a:gd name="connsiteY21010" fmla="*/ 1920117 h 6679095"/>
              <a:gd name="connsiteX21011" fmla="*/ 5927699 w 11737975"/>
              <a:gd name="connsiteY21011" fmla="*/ 1925368 h 6679095"/>
              <a:gd name="connsiteX21012" fmla="*/ 5928619 w 11737975"/>
              <a:gd name="connsiteY21012" fmla="*/ 1931166 h 6679095"/>
              <a:gd name="connsiteX21013" fmla="*/ 5929836 w 11737975"/>
              <a:gd name="connsiteY21013" fmla="*/ 1932347 h 6679095"/>
              <a:gd name="connsiteX21014" fmla="*/ 5922786 w 11737975"/>
              <a:gd name="connsiteY21014" fmla="*/ 1932487 h 6679095"/>
              <a:gd name="connsiteX21015" fmla="*/ 5907689 w 11737975"/>
              <a:gd name="connsiteY21015" fmla="*/ 1947661 h 6679095"/>
              <a:gd name="connsiteX21016" fmla="*/ 5922201 w 11737975"/>
              <a:gd name="connsiteY21016" fmla="*/ 1950644 h 6679095"/>
              <a:gd name="connsiteX21017" fmla="*/ 5928894 w 11737975"/>
              <a:gd name="connsiteY21017" fmla="*/ 1957882 h 6679095"/>
              <a:gd name="connsiteX21018" fmla="*/ 5923676 w 11737975"/>
              <a:gd name="connsiteY21018" fmla="*/ 1960598 h 6679095"/>
              <a:gd name="connsiteX21019" fmla="*/ 5919416 w 11737975"/>
              <a:gd name="connsiteY21019" fmla="*/ 1964248 h 6679095"/>
              <a:gd name="connsiteX21020" fmla="*/ 5903928 w 11737975"/>
              <a:gd name="connsiteY21020" fmla="*/ 1951146 h 6679095"/>
              <a:gd name="connsiteX21021" fmla="*/ 5905895 w 11737975"/>
              <a:gd name="connsiteY21021" fmla="*/ 1932447 h 6679095"/>
              <a:gd name="connsiteX21022" fmla="*/ 5888963 w 11737975"/>
              <a:gd name="connsiteY21022" fmla="*/ 1897038 h 6679095"/>
              <a:gd name="connsiteX21023" fmla="*/ 5866118 w 11737975"/>
              <a:gd name="connsiteY21023" fmla="*/ 1886577 h 6679095"/>
              <a:gd name="connsiteX21024" fmla="*/ 5861546 w 11737975"/>
              <a:gd name="connsiteY21024" fmla="*/ 1869843 h 6679095"/>
              <a:gd name="connsiteX21025" fmla="*/ 5873514 w 11737975"/>
              <a:gd name="connsiteY21025" fmla="*/ 1869198 h 6679095"/>
              <a:gd name="connsiteX21026" fmla="*/ 5883305 w 11737975"/>
              <a:gd name="connsiteY21026" fmla="*/ 1864209 h 6679095"/>
              <a:gd name="connsiteX21027" fmla="*/ 5883665 w 11737975"/>
              <a:gd name="connsiteY21027" fmla="*/ 1869337 h 6679095"/>
              <a:gd name="connsiteX21028" fmla="*/ 5889813 w 11737975"/>
              <a:gd name="connsiteY21028" fmla="*/ 1878041 h 6679095"/>
              <a:gd name="connsiteX21029" fmla="*/ 5899555 w 11737975"/>
              <a:gd name="connsiteY21029" fmla="*/ 1854592 h 6679095"/>
              <a:gd name="connsiteX21030" fmla="*/ 5892897 w 11737975"/>
              <a:gd name="connsiteY21030" fmla="*/ 1854911 h 6679095"/>
              <a:gd name="connsiteX21031" fmla="*/ 5896036 w 11737975"/>
              <a:gd name="connsiteY21031" fmla="*/ 1850682 h 6679095"/>
              <a:gd name="connsiteX21032" fmla="*/ 5872177 w 11737975"/>
              <a:gd name="connsiteY21032" fmla="*/ 1854793 h 6679095"/>
              <a:gd name="connsiteX21033" fmla="*/ 5858645 w 11737975"/>
              <a:gd name="connsiteY21033" fmla="*/ 1859225 h 6679095"/>
              <a:gd name="connsiteX21034" fmla="*/ 5858450 w 11737975"/>
              <a:gd name="connsiteY21034" fmla="*/ 1858512 h 6679095"/>
              <a:gd name="connsiteX21035" fmla="*/ 5846888 w 11737975"/>
              <a:gd name="connsiteY21035" fmla="*/ 1832716 h 6679095"/>
              <a:gd name="connsiteX21036" fmla="*/ 5849161 w 11737975"/>
              <a:gd name="connsiteY21036" fmla="*/ 1829246 h 6679095"/>
              <a:gd name="connsiteX21037" fmla="*/ 5840453 w 11737975"/>
              <a:gd name="connsiteY21037" fmla="*/ 1821296 h 6679095"/>
              <a:gd name="connsiteX21038" fmla="*/ 5833752 w 11737975"/>
              <a:gd name="connsiteY21038" fmla="*/ 1822145 h 6679095"/>
              <a:gd name="connsiteX21039" fmla="*/ 5820092 w 11737975"/>
              <a:gd name="connsiteY21039" fmla="*/ 1813424 h 6679095"/>
              <a:gd name="connsiteX21040" fmla="*/ 5798407 w 11737975"/>
              <a:gd name="connsiteY21040" fmla="*/ 1815595 h 6679095"/>
              <a:gd name="connsiteX21041" fmla="*/ 5797733 w 11737975"/>
              <a:gd name="connsiteY21041" fmla="*/ 1797646 h 6679095"/>
              <a:gd name="connsiteX21042" fmla="*/ 5787393 w 11737975"/>
              <a:gd name="connsiteY21042" fmla="*/ 1798828 h 6679095"/>
              <a:gd name="connsiteX21043" fmla="*/ 5776103 w 11737975"/>
              <a:gd name="connsiteY21043" fmla="*/ 1791346 h 6679095"/>
              <a:gd name="connsiteX21044" fmla="*/ 5774876 w 11737975"/>
              <a:gd name="connsiteY21044" fmla="*/ 1796098 h 6679095"/>
              <a:gd name="connsiteX21045" fmla="*/ 5771307 w 11737975"/>
              <a:gd name="connsiteY21045" fmla="*/ 1787898 h 6679095"/>
              <a:gd name="connsiteX21046" fmla="*/ 5763236 w 11737975"/>
              <a:gd name="connsiteY21046" fmla="*/ 1785615 h 6679095"/>
              <a:gd name="connsiteX21047" fmla="*/ 5765176 w 11737975"/>
              <a:gd name="connsiteY21047" fmla="*/ 1795064 h 6679095"/>
              <a:gd name="connsiteX21048" fmla="*/ 5774838 w 11737975"/>
              <a:gd name="connsiteY21048" fmla="*/ 1796249 h 6679095"/>
              <a:gd name="connsiteX21049" fmla="*/ 5774551 w 11737975"/>
              <a:gd name="connsiteY21049" fmla="*/ 1797364 h 6679095"/>
              <a:gd name="connsiteX21050" fmla="*/ 5775530 w 11737975"/>
              <a:gd name="connsiteY21050" fmla="*/ 1802834 h 6679095"/>
              <a:gd name="connsiteX21051" fmla="*/ 5781588 w 11737975"/>
              <a:gd name="connsiteY21051" fmla="*/ 1804370 h 6679095"/>
              <a:gd name="connsiteX21052" fmla="*/ 5774702 w 11737975"/>
              <a:gd name="connsiteY21052" fmla="*/ 1812501 h 6679095"/>
              <a:gd name="connsiteX21053" fmla="*/ 5773993 w 11737975"/>
              <a:gd name="connsiteY21053" fmla="*/ 1811485 h 6679095"/>
              <a:gd name="connsiteX21054" fmla="*/ 5769087 w 11737975"/>
              <a:gd name="connsiteY21054" fmla="*/ 1824191 h 6679095"/>
              <a:gd name="connsiteX21055" fmla="*/ 5768031 w 11737975"/>
              <a:gd name="connsiteY21055" fmla="*/ 1828447 h 6679095"/>
              <a:gd name="connsiteX21056" fmla="*/ 5759909 w 11737975"/>
              <a:gd name="connsiteY21056" fmla="*/ 1846747 h 6679095"/>
              <a:gd name="connsiteX21057" fmla="*/ 5760313 w 11737975"/>
              <a:gd name="connsiteY21057" fmla="*/ 1863195 h 6679095"/>
              <a:gd name="connsiteX21058" fmla="*/ 5766487 w 11737975"/>
              <a:gd name="connsiteY21058" fmla="*/ 1858373 h 6679095"/>
              <a:gd name="connsiteX21059" fmla="*/ 5768516 w 11737975"/>
              <a:gd name="connsiteY21059" fmla="*/ 1854728 h 6679095"/>
              <a:gd name="connsiteX21060" fmla="*/ 5771851 w 11737975"/>
              <a:gd name="connsiteY21060" fmla="*/ 1862321 h 6679095"/>
              <a:gd name="connsiteX21061" fmla="*/ 5781318 w 11737975"/>
              <a:gd name="connsiteY21061" fmla="*/ 1835116 h 6679095"/>
              <a:gd name="connsiteX21062" fmla="*/ 5782833 w 11737975"/>
              <a:gd name="connsiteY21062" fmla="*/ 1836017 h 6679095"/>
              <a:gd name="connsiteX21063" fmla="*/ 5780208 w 11737975"/>
              <a:gd name="connsiteY21063" fmla="*/ 1852088 h 6679095"/>
              <a:gd name="connsiteX21064" fmla="*/ 5790784 w 11737975"/>
              <a:gd name="connsiteY21064" fmla="*/ 1868742 h 6679095"/>
              <a:gd name="connsiteX21065" fmla="*/ 5790088 w 11737975"/>
              <a:gd name="connsiteY21065" fmla="*/ 1873514 h 6679095"/>
              <a:gd name="connsiteX21066" fmla="*/ 5795794 w 11737975"/>
              <a:gd name="connsiteY21066" fmla="*/ 1892868 h 6679095"/>
              <a:gd name="connsiteX21067" fmla="*/ 5800457 w 11737975"/>
              <a:gd name="connsiteY21067" fmla="*/ 1882267 h 6679095"/>
              <a:gd name="connsiteX21068" fmla="*/ 5807309 w 11737975"/>
              <a:gd name="connsiteY21068" fmla="*/ 1885227 h 6679095"/>
              <a:gd name="connsiteX21069" fmla="*/ 5805641 w 11737975"/>
              <a:gd name="connsiteY21069" fmla="*/ 1885899 h 6679095"/>
              <a:gd name="connsiteX21070" fmla="*/ 5809457 w 11737975"/>
              <a:gd name="connsiteY21070" fmla="*/ 1897780 h 6679095"/>
              <a:gd name="connsiteX21071" fmla="*/ 5817462 w 11737975"/>
              <a:gd name="connsiteY21071" fmla="*/ 1888977 h 6679095"/>
              <a:gd name="connsiteX21072" fmla="*/ 5817201 w 11737975"/>
              <a:gd name="connsiteY21072" fmla="*/ 1888690 h 6679095"/>
              <a:gd name="connsiteX21073" fmla="*/ 5840737 w 11737975"/>
              <a:gd name="connsiteY21073" fmla="*/ 1887303 h 6679095"/>
              <a:gd name="connsiteX21074" fmla="*/ 5853903 w 11737975"/>
              <a:gd name="connsiteY21074" fmla="*/ 1887915 h 6679095"/>
              <a:gd name="connsiteX21075" fmla="*/ 5843164 w 11737975"/>
              <a:gd name="connsiteY21075" fmla="*/ 1890151 h 6679095"/>
              <a:gd name="connsiteX21076" fmla="*/ 5833080 w 11737975"/>
              <a:gd name="connsiteY21076" fmla="*/ 1900187 h 6679095"/>
              <a:gd name="connsiteX21077" fmla="*/ 5831811 w 11737975"/>
              <a:gd name="connsiteY21077" fmla="*/ 1902904 h 6679095"/>
              <a:gd name="connsiteX21078" fmla="*/ 5830093 w 11737975"/>
              <a:gd name="connsiteY21078" fmla="*/ 1902805 h 6679095"/>
              <a:gd name="connsiteX21079" fmla="*/ 5828166 w 11737975"/>
              <a:gd name="connsiteY21079" fmla="*/ 1905041 h 6679095"/>
              <a:gd name="connsiteX21080" fmla="*/ 5828126 w 11737975"/>
              <a:gd name="connsiteY21080" fmla="*/ 1904747 h 6679095"/>
              <a:gd name="connsiteX21081" fmla="*/ 5822751 w 11737975"/>
              <a:gd name="connsiteY21081" fmla="*/ 1904922 h 6679095"/>
              <a:gd name="connsiteX21082" fmla="*/ 5821366 w 11737975"/>
              <a:gd name="connsiteY21082" fmla="*/ 1907899 h 6679095"/>
              <a:gd name="connsiteX21083" fmla="*/ 5824379 w 11737975"/>
              <a:gd name="connsiteY21083" fmla="*/ 1916980 h 6679095"/>
              <a:gd name="connsiteX21084" fmla="*/ 5821192 w 11737975"/>
              <a:gd name="connsiteY21084" fmla="*/ 1915406 h 6679095"/>
              <a:gd name="connsiteX21085" fmla="*/ 5819198 w 11737975"/>
              <a:gd name="connsiteY21085" fmla="*/ 1923175 h 6679095"/>
              <a:gd name="connsiteX21086" fmla="*/ 5818428 w 11737975"/>
              <a:gd name="connsiteY21086" fmla="*/ 1929017 h 6679095"/>
              <a:gd name="connsiteX21087" fmla="*/ 5817711 w 11737975"/>
              <a:gd name="connsiteY21087" fmla="*/ 1929547 h 6679095"/>
              <a:gd name="connsiteX21088" fmla="*/ 5814867 w 11737975"/>
              <a:gd name="connsiteY21088" fmla="*/ 1922228 h 6679095"/>
              <a:gd name="connsiteX21089" fmla="*/ 5804457 w 11737975"/>
              <a:gd name="connsiteY21089" fmla="*/ 1897731 h 6679095"/>
              <a:gd name="connsiteX21090" fmla="*/ 5766445 w 11737975"/>
              <a:gd name="connsiteY21090" fmla="*/ 1890032 h 6679095"/>
              <a:gd name="connsiteX21091" fmla="*/ 5735945 w 11737975"/>
              <a:gd name="connsiteY21091" fmla="*/ 1914166 h 6679095"/>
              <a:gd name="connsiteX21092" fmla="*/ 5724795 w 11737975"/>
              <a:gd name="connsiteY21092" fmla="*/ 1944826 h 6679095"/>
              <a:gd name="connsiteX21093" fmla="*/ 5730119 w 11737975"/>
              <a:gd name="connsiteY21093" fmla="*/ 1970041 h 6679095"/>
              <a:gd name="connsiteX21094" fmla="*/ 5720612 w 11737975"/>
              <a:gd name="connsiteY21094" fmla="*/ 1968060 h 6679095"/>
              <a:gd name="connsiteX21095" fmla="*/ 5727754 w 11737975"/>
              <a:gd name="connsiteY21095" fmla="*/ 1975351 h 6679095"/>
              <a:gd name="connsiteX21096" fmla="*/ 5734308 w 11737975"/>
              <a:gd name="connsiteY21096" fmla="*/ 1978195 h 6679095"/>
              <a:gd name="connsiteX21097" fmla="*/ 5742163 w 11737975"/>
              <a:gd name="connsiteY21097" fmla="*/ 1992075 h 6679095"/>
              <a:gd name="connsiteX21098" fmla="*/ 5756787 w 11737975"/>
              <a:gd name="connsiteY21098" fmla="*/ 1997804 h 6679095"/>
              <a:gd name="connsiteX21099" fmla="*/ 5761205 w 11737975"/>
              <a:gd name="connsiteY21099" fmla="*/ 1997396 h 6679095"/>
              <a:gd name="connsiteX21100" fmla="*/ 5757638 w 11737975"/>
              <a:gd name="connsiteY21100" fmla="*/ 2001928 h 6679095"/>
              <a:gd name="connsiteX21101" fmla="*/ 5758000 w 11737975"/>
              <a:gd name="connsiteY21101" fmla="*/ 2014386 h 6679095"/>
              <a:gd name="connsiteX21102" fmla="*/ 5774300 w 11737975"/>
              <a:gd name="connsiteY21102" fmla="*/ 2004378 h 6679095"/>
              <a:gd name="connsiteX21103" fmla="*/ 5773093 w 11737975"/>
              <a:gd name="connsiteY21103" fmla="*/ 1996254 h 6679095"/>
              <a:gd name="connsiteX21104" fmla="*/ 5789096 w 11737975"/>
              <a:gd name="connsiteY21104" fmla="*/ 1987897 h 6679095"/>
              <a:gd name="connsiteX21105" fmla="*/ 5792947 w 11737975"/>
              <a:gd name="connsiteY21105" fmla="*/ 1988342 h 6679095"/>
              <a:gd name="connsiteX21106" fmla="*/ 5797579 w 11737975"/>
              <a:gd name="connsiteY21106" fmla="*/ 2006418 h 6679095"/>
              <a:gd name="connsiteX21107" fmla="*/ 5799521 w 11737975"/>
              <a:gd name="connsiteY21107" fmla="*/ 2009832 h 6679095"/>
              <a:gd name="connsiteX21108" fmla="*/ 5796516 w 11737975"/>
              <a:gd name="connsiteY21108" fmla="*/ 2023754 h 6679095"/>
              <a:gd name="connsiteX21109" fmla="*/ 5792055 w 11737975"/>
              <a:gd name="connsiteY21109" fmla="*/ 2038652 h 6679095"/>
              <a:gd name="connsiteX21110" fmla="*/ 5779095 w 11737975"/>
              <a:gd name="connsiteY21110" fmla="*/ 2032075 h 6679095"/>
              <a:gd name="connsiteX21111" fmla="*/ 5762061 w 11737975"/>
              <a:gd name="connsiteY21111" fmla="*/ 2031748 h 6679095"/>
              <a:gd name="connsiteX21112" fmla="*/ 5758951 w 11737975"/>
              <a:gd name="connsiteY21112" fmla="*/ 2034099 h 6679095"/>
              <a:gd name="connsiteX21113" fmla="*/ 5759235 w 11737975"/>
              <a:gd name="connsiteY21113" fmla="*/ 2039762 h 6679095"/>
              <a:gd name="connsiteX21114" fmla="*/ 5789939 w 11737975"/>
              <a:gd name="connsiteY21114" fmla="*/ 2055933 h 6679095"/>
              <a:gd name="connsiteX21115" fmla="*/ 5803276 w 11737975"/>
              <a:gd name="connsiteY21115" fmla="*/ 2064224 h 6679095"/>
              <a:gd name="connsiteX21116" fmla="*/ 5803146 w 11737975"/>
              <a:gd name="connsiteY21116" fmla="*/ 2064315 h 6679095"/>
              <a:gd name="connsiteX21117" fmla="*/ 5801065 w 11737975"/>
              <a:gd name="connsiteY21117" fmla="*/ 2072646 h 6679095"/>
              <a:gd name="connsiteX21118" fmla="*/ 5803105 w 11737975"/>
              <a:gd name="connsiteY21118" fmla="*/ 2078250 h 6679095"/>
              <a:gd name="connsiteX21119" fmla="*/ 5810700 w 11737975"/>
              <a:gd name="connsiteY21119" fmla="*/ 2086333 h 6679095"/>
              <a:gd name="connsiteX21120" fmla="*/ 5819898 w 11737975"/>
              <a:gd name="connsiteY21120" fmla="*/ 2090542 h 6679095"/>
              <a:gd name="connsiteX21121" fmla="*/ 5812366 w 11737975"/>
              <a:gd name="connsiteY21121" fmla="*/ 2092054 h 6679095"/>
              <a:gd name="connsiteX21122" fmla="*/ 5809865 w 11737975"/>
              <a:gd name="connsiteY21122" fmla="*/ 2095886 h 6679095"/>
              <a:gd name="connsiteX21123" fmla="*/ 5809599 w 11737975"/>
              <a:gd name="connsiteY21123" fmla="*/ 2103806 h 6679095"/>
              <a:gd name="connsiteX21124" fmla="*/ 5821376 w 11737975"/>
              <a:gd name="connsiteY21124" fmla="*/ 2102599 h 6679095"/>
              <a:gd name="connsiteX21125" fmla="*/ 5828958 w 11737975"/>
              <a:gd name="connsiteY21125" fmla="*/ 2103923 h 6679095"/>
              <a:gd name="connsiteX21126" fmla="*/ 5830435 w 11737975"/>
              <a:gd name="connsiteY21126" fmla="*/ 2108233 h 6679095"/>
              <a:gd name="connsiteX21127" fmla="*/ 5831984 w 11737975"/>
              <a:gd name="connsiteY21127" fmla="*/ 2111334 h 6679095"/>
              <a:gd name="connsiteX21128" fmla="*/ 5830925 w 11737975"/>
              <a:gd name="connsiteY21128" fmla="*/ 2111464 h 6679095"/>
              <a:gd name="connsiteX21129" fmla="*/ 5830757 w 11737975"/>
              <a:gd name="connsiteY21129" fmla="*/ 2121355 h 6679095"/>
              <a:gd name="connsiteX21130" fmla="*/ 5822119 w 11737975"/>
              <a:gd name="connsiteY21130" fmla="*/ 2127358 h 6679095"/>
              <a:gd name="connsiteX21131" fmla="*/ 5817749 w 11737975"/>
              <a:gd name="connsiteY21131" fmla="*/ 2139345 h 6679095"/>
              <a:gd name="connsiteX21132" fmla="*/ 5818631 w 11737975"/>
              <a:gd name="connsiteY21132" fmla="*/ 2155195 h 6679095"/>
              <a:gd name="connsiteX21133" fmla="*/ 5814136 w 11737975"/>
              <a:gd name="connsiteY21133" fmla="*/ 2154583 h 6679095"/>
              <a:gd name="connsiteX21134" fmla="*/ 5802886 w 11737975"/>
              <a:gd name="connsiteY21134" fmla="*/ 2153405 h 6679095"/>
              <a:gd name="connsiteX21135" fmla="*/ 5803457 w 11737975"/>
              <a:gd name="connsiteY21135" fmla="*/ 2151523 h 6679095"/>
              <a:gd name="connsiteX21136" fmla="*/ 5785102 w 11737975"/>
              <a:gd name="connsiteY21136" fmla="*/ 2141503 h 6679095"/>
              <a:gd name="connsiteX21137" fmla="*/ 5782598 w 11737975"/>
              <a:gd name="connsiteY21137" fmla="*/ 2143954 h 6679095"/>
              <a:gd name="connsiteX21138" fmla="*/ 5778576 w 11737975"/>
              <a:gd name="connsiteY21138" fmla="*/ 2130900 h 6679095"/>
              <a:gd name="connsiteX21139" fmla="*/ 5768602 w 11737975"/>
              <a:gd name="connsiteY21139" fmla="*/ 2133186 h 6679095"/>
              <a:gd name="connsiteX21140" fmla="*/ 5767123 w 11737975"/>
              <a:gd name="connsiteY21140" fmla="*/ 2142248 h 6679095"/>
              <a:gd name="connsiteX21141" fmla="*/ 5774653 w 11737975"/>
              <a:gd name="connsiteY21141" fmla="*/ 2144158 h 6679095"/>
              <a:gd name="connsiteX21142" fmla="*/ 5781384 w 11737975"/>
              <a:gd name="connsiteY21142" fmla="*/ 2145144 h 6679095"/>
              <a:gd name="connsiteX21143" fmla="*/ 5780914 w 11737975"/>
              <a:gd name="connsiteY21143" fmla="*/ 2145605 h 6679095"/>
              <a:gd name="connsiteX21144" fmla="*/ 5780038 w 11737975"/>
              <a:gd name="connsiteY21144" fmla="*/ 2151012 h 6679095"/>
              <a:gd name="connsiteX21145" fmla="*/ 5779601 w 11737975"/>
              <a:gd name="connsiteY21145" fmla="*/ 2150967 h 6679095"/>
              <a:gd name="connsiteX21146" fmla="*/ 5762422 w 11737975"/>
              <a:gd name="connsiteY21146" fmla="*/ 2169896 h 6679095"/>
              <a:gd name="connsiteX21147" fmla="*/ 5752144 w 11737975"/>
              <a:gd name="connsiteY21147" fmla="*/ 2181221 h 6679095"/>
              <a:gd name="connsiteX21148" fmla="*/ 5748905 w 11737975"/>
              <a:gd name="connsiteY21148" fmla="*/ 2169142 h 6679095"/>
              <a:gd name="connsiteX21149" fmla="*/ 5741282 w 11737975"/>
              <a:gd name="connsiteY21149" fmla="*/ 2182728 h 6679095"/>
              <a:gd name="connsiteX21150" fmla="*/ 5730896 w 11737975"/>
              <a:gd name="connsiteY21150" fmla="*/ 2184806 h 6679095"/>
              <a:gd name="connsiteX21151" fmla="*/ 5712349 w 11737975"/>
              <a:gd name="connsiteY21151" fmla="*/ 2199625 h 6679095"/>
              <a:gd name="connsiteX21152" fmla="*/ 5691024 w 11737975"/>
              <a:gd name="connsiteY21152" fmla="*/ 2210316 h 6679095"/>
              <a:gd name="connsiteX21153" fmla="*/ 5689824 w 11737975"/>
              <a:gd name="connsiteY21153" fmla="*/ 2205611 h 6679095"/>
              <a:gd name="connsiteX21154" fmla="*/ 5679805 w 11737975"/>
              <a:gd name="connsiteY21154" fmla="*/ 2195883 h 6679095"/>
              <a:gd name="connsiteX21155" fmla="*/ 5678248 w 11737975"/>
              <a:gd name="connsiteY21155" fmla="*/ 2199703 h 6679095"/>
              <a:gd name="connsiteX21156" fmla="*/ 5678384 w 11737975"/>
              <a:gd name="connsiteY21156" fmla="*/ 2192022 h 6679095"/>
              <a:gd name="connsiteX21157" fmla="*/ 5675668 w 11737975"/>
              <a:gd name="connsiteY21157" fmla="*/ 2190530 h 6679095"/>
              <a:gd name="connsiteX21158" fmla="*/ 5691254 w 11737975"/>
              <a:gd name="connsiteY21158" fmla="*/ 2168964 h 6679095"/>
              <a:gd name="connsiteX21159" fmla="*/ 5679798 w 11737975"/>
              <a:gd name="connsiteY21159" fmla="*/ 2121024 h 6679095"/>
              <a:gd name="connsiteX21160" fmla="*/ 5659704 w 11737975"/>
              <a:gd name="connsiteY21160" fmla="*/ 2115852 h 6679095"/>
              <a:gd name="connsiteX21161" fmla="*/ 5659081 w 11737975"/>
              <a:gd name="connsiteY21161" fmla="*/ 2116088 h 6679095"/>
              <a:gd name="connsiteX21162" fmla="*/ 5651134 w 11737975"/>
              <a:gd name="connsiteY21162" fmla="*/ 2112000 h 6679095"/>
              <a:gd name="connsiteX21163" fmla="*/ 5651389 w 11737975"/>
              <a:gd name="connsiteY21163" fmla="*/ 2118998 h 6679095"/>
              <a:gd name="connsiteX21164" fmla="*/ 5639174 w 11737975"/>
              <a:gd name="connsiteY21164" fmla="*/ 2123621 h 6679095"/>
              <a:gd name="connsiteX21165" fmla="*/ 5632853 w 11737975"/>
              <a:gd name="connsiteY21165" fmla="*/ 2135718 h 6679095"/>
              <a:gd name="connsiteX21166" fmla="*/ 5623605 w 11737975"/>
              <a:gd name="connsiteY21166" fmla="*/ 2139027 h 6679095"/>
              <a:gd name="connsiteX21167" fmla="*/ 5629474 w 11737975"/>
              <a:gd name="connsiteY21167" fmla="*/ 2141331 h 6679095"/>
              <a:gd name="connsiteX21168" fmla="*/ 5625559 w 11737975"/>
              <a:gd name="connsiteY21168" fmla="*/ 2142891 h 6679095"/>
              <a:gd name="connsiteX21169" fmla="*/ 5621776 w 11737975"/>
              <a:gd name="connsiteY21169" fmla="*/ 2146867 h 6679095"/>
              <a:gd name="connsiteX21170" fmla="*/ 5619563 w 11737975"/>
              <a:gd name="connsiteY21170" fmla="*/ 2143822 h 6679095"/>
              <a:gd name="connsiteX21171" fmla="*/ 5616814 w 11737975"/>
              <a:gd name="connsiteY21171" fmla="*/ 2147921 h 6679095"/>
              <a:gd name="connsiteX21172" fmla="*/ 5617275 w 11737975"/>
              <a:gd name="connsiteY21172" fmla="*/ 2151598 h 6679095"/>
              <a:gd name="connsiteX21173" fmla="*/ 5613820 w 11737975"/>
              <a:gd name="connsiteY21173" fmla="*/ 2155229 h 6679095"/>
              <a:gd name="connsiteX21174" fmla="*/ 5612730 w 11737975"/>
              <a:gd name="connsiteY21174" fmla="*/ 2155500 h 6679095"/>
              <a:gd name="connsiteX21175" fmla="*/ 5605197 w 11737975"/>
              <a:gd name="connsiteY21175" fmla="*/ 2159470 h 6679095"/>
              <a:gd name="connsiteX21176" fmla="*/ 5591990 w 11737975"/>
              <a:gd name="connsiteY21176" fmla="*/ 2158921 h 6679095"/>
              <a:gd name="connsiteX21177" fmla="*/ 5594904 w 11737975"/>
              <a:gd name="connsiteY21177" fmla="*/ 2173376 h 6679095"/>
              <a:gd name="connsiteX21178" fmla="*/ 5599044 w 11737975"/>
              <a:gd name="connsiteY21178" fmla="*/ 2173948 h 6679095"/>
              <a:gd name="connsiteX21179" fmla="*/ 5601728 w 11737975"/>
              <a:gd name="connsiteY21179" fmla="*/ 2176712 h 6679095"/>
              <a:gd name="connsiteX21180" fmla="*/ 5612898 w 11737975"/>
              <a:gd name="connsiteY21180" fmla="*/ 2171175 h 6679095"/>
              <a:gd name="connsiteX21181" fmla="*/ 5622155 w 11737975"/>
              <a:gd name="connsiteY21181" fmla="*/ 2169349 h 6679095"/>
              <a:gd name="connsiteX21182" fmla="*/ 5622224 w 11737975"/>
              <a:gd name="connsiteY21182" fmla="*/ 2169545 h 6679095"/>
              <a:gd name="connsiteX21183" fmla="*/ 5622744 w 11737975"/>
              <a:gd name="connsiteY21183" fmla="*/ 2169233 h 6679095"/>
              <a:gd name="connsiteX21184" fmla="*/ 5624631 w 11737975"/>
              <a:gd name="connsiteY21184" fmla="*/ 2168861 h 6679095"/>
              <a:gd name="connsiteX21185" fmla="*/ 5625063 w 11737975"/>
              <a:gd name="connsiteY21185" fmla="*/ 2172578 h 6679095"/>
              <a:gd name="connsiteX21186" fmla="*/ 5633811 w 11737975"/>
              <a:gd name="connsiteY21186" fmla="*/ 2185859 h 6679095"/>
              <a:gd name="connsiteX21187" fmla="*/ 5627714 w 11737975"/>
              <a:gd name="connsiteY21187" fmla="*/ 2186402 h 6679095"/>
              <a:gd name="connsiteX21188" fmla="*/ 5620310 w 11737975"/>
              <a:gd name="connsiteY21188" fmla="*/ 2190565 h 6679095"/>
              <a:gd name="connsiteX21189" fmla="*/ 5622016 w 11737975"/>
              <a:gd name="connsiteY21189" fmla="*/ 2193627 h 6679095"/>
              <a:gd name="connsiteX21190" fmla="*/ 5613787 w 11737975"/>
              <a:gd name="connsiteY21190" fmla="*/ 2194340 h 6679095"/>
              <a:gd name="connsiteX21191" fmla="*/ 5617529 w 11737975"/>
              <a:gd name="connsiteY21191" fmla="*/ 2191448 h 6679095"/>
              <a:gd name="connsiteX21192" fmla="*/ 5614690 w 11737975"/>
              <a:gd name="connsiteY21192" fmla="*/ 2186880 h 6679095"/>
              <a:gd name="connsiteX21193" fmla="*/ 5611419 w 11737975"/>
              <a:gd name="connsiteY21193" fmla="*/ 2187169 h 6679095"/>
              <a:gd name="connsiteX21194" fmla="*/ 5605062 w 11737975"/>
              <a:gd name="connsiteY21194" fmla="*/ 2194319 h 6679095"/>
              <a:gd name="connsiteX21195" fmla="*/ 5604832 w 11737975"/>
              <a:gd name="connsiteY21195" fmla="*/ 2190772 h 6679095"/>
              <a:gd name="connsiteX21196" fmla="*/ 5597106 w 11737975"/>
              <a:gd name="connsiteY21196" fmla="*/ 2192930 h 6679095"/>
              <a:gd name="connsiteX21197" fmla="*/ 5591662 w 11737975"/>
              <a:gd name="connsiteY21197" fmla="*/ 2195184 h 6679095"/>
              <a:gd name="connsiteX21198" fmla="*/ 5576715 w 11737975"/>
              <a:gd name="connsiteY21198" fmla="*/ 2188682 h 6679095"/>
              <a:gd name="connsiteX21199" fmla="*/ 5584877 w 11737975"/>
              <a:gd name="connsiteY21199" fmla="*/ 2177555 h 6679095"/>
              <a:gd name="connsiteX21200" fmla="*/ 5576643 w 11737975"/>
              <a:gd name="connsiteY21200" fmla="*/ 2149895 h 6679095"/>
              <a:gd name="connsiteX21201" fmla="*/ 5577033 w 11737975"/>
              <a:gd name="connsiteY21201" fmla="*/ 2150212 h 6679095"/>
              <a:gd name="connsiteX21202" fmla="*/ 5579565 w 11737975"/>
              <a:gd name="connsiteY21202" fmla="*/ 2140402 h 6679095"/>
              <a:gd name="connsiteX21203" fmla="*/ 5574275 w 11737975"/>
              <a:gd name="connsiteY21203" fmla="*/ 2140138 h 6679095"/>
              <a:gd name="connsiteX21204" fmla="*/ 5576672 w 11737975"/>
              <a:gd name="connsiteY21204" fmla="*/ 2137136 h 6679095"/>
              <a:gd name="connsiteX21205" fmla="*/ 5568881 w 11737975"/>
              <a:gd name="connsiteY21205" fmla="*/ 2125842 h 6679095"/>
              <a:gd name="connsiteX21206" fmla="*/ 5565523 w 11737975"/>
              <a:gd name="connsiteY21206" fmla="*/ 2130048 h 6679095"/>
              <a:gd name="connsiteX21207" fmla="*/ 5553725 w 11737975"/>
              <a:gd name="connsiteY21207" fmla="*/ 2122265 h 6679095"/>
              <a:gd name="connsiteX21208" fmla="*/ 5537953 w 11737975"/>
              <a:gd name="connsiteY21208" fmla="*/ 2109460 h 6679095"/>
              <a:gd name="connsiteX21209" fmla="*/ 5518234 w 11737975"/>
              <a:gd name="connsiteY21209" fmla="*/ 2111701 h 6679095"/>
              <a:gd name="connsiteX21210" fmla="*/ 5513674 w 11737975"/>
              <a:gd name="connsiteY21210" fmla="*/ 2109726 h 6679095"/>
              <a:gd name="connsiteX21211" fmla="*/ 5514687 w 11737975"/>
              <a:gd name="connsiteY21211" fmla="*/ 2106958 h 6679095"/>
              <a:gd name="connsiteX21212" fmla="*/ 5503253 w 11737975"/>
              <a:gd name="connsiteY21212" fmla="*/ 2107750 h 6679095"/>
              <a:gd name="connsiteX21213" fmla="*/ 5501511 w 11737975"/>
              <a:gd name="connsiteY21213" fmla="*/ 2110663 h 6679095"/>
              <a:gd name="connsiteX21214" fmla="*/ 5502203 w 11737975"/>
              <a:gd name="connsiteY21214" fmla="*/ 2112485 h 6679095"/>
              <a:gd name="connsiteX21215" fmla="*/ 5493894 w 11737975"/>
              <a:gd name="connsiteY21215" fmla="*/ 2119227 h 6679095"/>
              <a:gd name="connsiteX21216" fmla="*/ 5482007 w 11737975"/>
              <a:gd name="connsiteY21216" fmla="*/ 2100636 h 6679095"/>
              <a:gd name="connsiteX21217" fmla="*/ 5453858 w 11737975"/>
              <a:gd name="connsiteY21217" fmla="*/ 2091250 h 6679095"/>
              <a:gd name="connsiteX21218" fmla="*/ 5450535 w 11737975"/>
              <a:gd name="connsiteY21218" fmla="*/ 2091486 h 6679095"/>
              <a:gd name="connsiteX21219" fmla="*/ 5450295 w 11737975"/>
              <a:gd name="connsiteY21219" fmla="*/ 2090092 h 6679095"/>
              <a:gd name="connsiteX21220" fmla="*/ 5459771 w 11737975"/>
              <a:gd name="connsiteY21220" fmla="*/ 2080581 h 6679095"/>
              <a:gd name="connsiteX21221" fmla="*/ 5458864 w 11737975"/>
              <a:gd name="connsiteY21221" fmla="*/ 2057261 h 6679095"/>
              <a:gd name="connsiteX21222" fmla="*/ 5458565 w 11737975"/>
              <a:gd name="connsiteY21222" fmla="*/ 2056914 h 6679095"/>
              <a:gd name="connsiteX21223" fmla="*/ 5481698 w 11737975"/>
              <a:gd name="connsiteY21223" fmla="*/ 2029671 h 6679095"/>
              <a:gd name="connsiteX21224" fmla="*/ 5485409 w 11737975"/>
              <a:gd name="connsiteY21224" fmla="*/ 2032278 h 6679095"/>
              <a:gd name="connsiteX21225" fmla="*/ 5486539 w 11737975"/>
              <a:gd name="connsiteY21225" fmla="*/ 2033736 h 6679095"/>
              <a:gd name="connsiteX21226" fmla="*/ 5488362 w 11737975"/>
              <a:gd name="connsiteY21226" fmla="*/ 2033917 h 6679095"/>
              <a:gd name="connsiteX21227" fmla="*/ 5488377 w 11737975"/>
              <a:gd name="connsiteY21227" fmla="*/ 2036337 h 6679095"/>
              <a:gd name="connsiteX21228" fmla="*/ 5489595 w 11737975"/>
              <a:gd name="connsiteY21228" fmla="*/ 2034038 h 6679095"/>
              <a:gd name="connsiteX21229" fmla="*/ 5504776 w 11737975"/>
              <a:gd name="connsiteY21229" fmla="*/ 2035539 h 6679095"/>
              <a:gd name="connsiteX21230" fmla="*/ 5513088 w 11737975"/>
              <a:gd name="connsiteY21230" fmla="*/ 2025608 h 6679095"/>
              <a:gd name="connsiteX21231" fmla="*/ 5510677 w 11737975"/>
              <a:gd name="connsiteY21231" fmla="*/ 2039004 h 6679095"/>
              <a:gd name="connsiteX21232" fmla="*/ 5509516 w 11737975"/>
              <a:gd name="connsiteY21232" fmla="*/ 2041214 h 6679095"/>
              <a:gd name="connsiteX21233" fmla="*/ 5484178 w 11737975"/>
              <a:gd name="connsiteY21233" fmla="*/ 2036136 h 6679095"/>
              <a:gd name="connsiteX21234" fmla="*/ 5507352 w 11737975"/>
              <a:gd name="connsiteY21234" fmla="*/ 2055140 h 6679095"/>
              <a:gd name="connsiteX21235" fmla="*/ 5512875 w 11737975"/>
              <a:gd name="connsiteY21235" fmla="*/ 2057635 h 6679095"/>
              <a:gd name="connsiteX21236" fmla="*/ 5511511 w 11737975"/>
              <a:gd name="connsiteY21236" fmla="*/ 2062230 h 6679095"/>
              <a:gd name="connsiteX21237" fmla="*/ 5516496 w 11737975"/>
              <a:gd name="connsiteY21237" fmla="*/ 2067814 h 6679095"/>
              <a:gd name="connsiteX21238" fmla="*/ 5527695 w 11737975"/>
              <a:gd name="connsiteY21238" fmla="*/ 2073844 h 6679095"/>
              <a:gd name="connsiteX21239" fmla="*/ 5518682 w 11737975"/>
              <a:gd name="connsiteY21239" fmla="*/ 2073424 h 6679095"/>
              <a:gd name="connsiteX21240" fmla="*/ 5513492 w 11737975"/>
              <a:gd name="connsiteY21240" fmla="*/ 2075851 h 6679095"/>
              <a:gd name="connsiteX21241" fmla="*/ 5512190 w 11737975"/>
              <a:gd name="connsiteY21241" fmla="*/ 2075481 h 6679095"/>
              <a:gd name="connsiteX21242" fmla="*/ 5510918 w 11737975"/>
              <a:gd name="connsiteY21242" fmla="*/ 2077055 h 6679095"/>
              <a:gd name="connsiteX21243" fmla="*/ 5498081 w 11737975"/>
              <a:gd name="connsiteY21243" fmla="*/ 2083062 h 6679095"/>
              <a:gd name="connsiteX21244" fmla="*/ 5495586 w 11737975"/>
              <a:gd name="connsiteY21244" fmla="*/ 2070221 h 6679095"/>
              <a:gd name="connsiteX21245" fmla="*/ 5480595 w 11737975"/>
              <a:gd name="connsiteY21245" fmla="*/ 2081968 h 6679095"/>
              <a:gd name="connsiteX21246" fmla="*/ 5481030 w 11737975"/>
              <a:gd name="connsiteY21246" fmla="*/ 2088626 h 6679095"/>
              <a:gd name="connsiteX21247" fmla="*/ 5486661 w 11737975"/>
              <a:gd name="connsiteY21247" fmla="*/ 2090856 h 6679095"/>
              <a:gd name="connsiteX21248" fmla="*/ 5483765 w 11737975"/>
              <a:gd name="connsiteY21248" fmla="*/ 2094204 h 6679095"/>
              <a:gd name="connsiteX21249" fmla="*/ 5490011 w 11737975"/>
              <a:gd name="connsiteY21249" fmla="*/ 2098012 h 6679095"/>
              <a:gd name="connsiteX21250" fmla="*/ 5489874 w 11737975"/>
              <a:gd name="connsiteY21250" fmla="*/ 2098186 h 6679095"/>
              <a:gd name="connsiteX21251" fmla="*/ 5495072 w 11737975"/>
              <a:gd name="connsiteY21251" fmla="*/ 2101737 h 6679095"/>
              <a:gd name="connsiteX21252" fmla="*/ 5495826 w 11737975"/>
              <a:gd name="connsiteY21252" fmla="*/ 2101178 h 6679095"/>
              <a:gd name="connsiteX21253" fmla="*/ 5503357 w 11737975"/>
              <a:gd name="connsiteY21253" fmla="*/ 2104036 h 6679095"/>
              <a:gd name="connsiteX21254" fmla="*/ 5511437 w 11737975"/>
              <a:gd name="connsiteY21254" fmla="*/ 2097955 h 6679095"/>
              <a:gd name="connsiteX21255" fmla="*/ 5497973 w 11737975"/>
              <a:gd name="connsiteY21255" fmla="*/ 2085815 h 6679095"/>
              <a:gd name="connsiteX21256" fmla="*/ 5495488 w 11737975"/>
              <a:gd name="connsiteY21256" fmla="*/ 2086295 h 6679095"/>
              <a:gd name="connsiteX21257" fmla="*/ 5497743 w 11737975"/>
              <a:gd name="connsiteY21257" fmla="*/ 2084163 h 6679095"/>
              <a:gd name="connsiteX21258" fmla="*/ 5504612 w 11737975"/>
              <a:gd name="connsiteY21258" fmla="*/ 2086330 h 6679095"/>
              <a:gd name="connsiteX21259" fmla="*/ 5512660 w 11737975"/>
              <a:gd name="connsiteY21259" fmla="*/ 2085178 h 6679095"/>
              <a:gd name="connsiteX21260" fmla="*/ 5513350 w 11737975"/>
              <a:gd name="connsiteY21260" fmla="*/ 2087199 h 6679095"/>
              <a:gd name="connsiteX21261" fmla="*/ 5552780 w 11737975"/>
              <a:gd name="connsiteY21261" fmla="*/ 2088939 h 6679095"/>
              <a:gd name="connsiteX21262" fmla="*/ 5543539 w 11737975"/>
              <a:gd name="connsiteY21262" fmla="*/ 2085358 h 6679095"/>
              <a:gd name="connsiteX21263" fmla="*/ 5550103 w 11737975"/>
              <a:gd name="connsiteY21263" fmla="*/ 2083617 h 6679095"/>
              <a:gd name="connsiteX21264" fmla="*/ 5552802 w 11737975"/>
              <a:gd name="connsiteY21264" fmla="*/ 2079880 h 6679095"/>
              <a:gd name="connsiteX21265" fmla="*/ 5533352 w 11737975"/>
              <a:gd name="connsiteY21265" fmla="*/ 2076520 h 6679095"/>
              <a:gd name="connsiteX21266" fmla="*/ 5533342 w 11737975"/>
              <a:gd name="connsiteY21266" fmla="*/ 2076680 h 6679095"/>
              <a:gd name="connsiteX21267" fmla="*/ 5530175 w 11737975"/>
              <a:gd name="connsiteY21267" fmla="*/ 2074847 h 6679095"/>
              <a:gd name="connsiteX21268" fmla="*/ 5541901 w 11737975"/>
              <a:gd name="connsiteY21268" fmla="*/ 2075403 h 6679095"/>
              <a:gd name="connsiteX21269" fmla="*/ 5543776 w 11737975"/>
              <a:gd name="connsiteY21269" fmla="*/ 2066831 h 6679095"/>
              <a:gd name="connsiteX21270" fmla="*/ 5541469 w 11737975"/>
              <a:gd name="connsiteY21270" fmla="*/ 2063100 h 6679095"/>
              <a:gd name="connsiteX21271" fmla="*/ 5541371 w 11737975"/>
              <a:gd name="connsiteY21271" fmla="*/ 2059343 h 6679095"/>
              <a:gd name="connsiteX21272" fmla="*/ 5537832 w 11737975"/>
              <a:gd name="connsiteY21272" fmla="*/ 2057217 h 6679095"/>
              <a:gd name="connsiteX21273" fmla="*/ 5537700 w 11737975"/>
              <a:gd name="connsiteY21273" fmla="*/ 2057004 h 6679095"/>
              <a:gd name="connsiteX21274" fmla="*/ 5531620 w 11737975"/>
              <a:gd name="connsiteY21274" fmla="*/ 2053156 h 6679095"/>
              <a:gd name="connsiteX21275" fmla="*/ 5533911 w 11737975"/>
              <a:gd name="connsiteY21275" fmla="*/ 2051884 h 6679095"/>
              <a:gd name="connsiteX21276" fmla="*/ 5535917 w 11737975"/>
              <a:gd name="connsiteY21276" fmla="*/ 2051828 h 6679095"/>
              <a:gd name="connsiteX21277" fmla="*/ 5545005 w 11737975"/>
              <a:gd name="connsiteY21277" fmla="*/ 2051262 h 6679095"/>
              <a:gd name="connsiteX21278" fmla="*/ 5543383 w 11737975"/>
              <a:gd name="connsiteY21278" fmla="*/ 2054108 h 6679095"/>
              <a:gd name="connsiteX21279" fmla="*/ 5547255 w 11737975"/>
              <a:gd name="connsiteY21279" fmla="*/ 2056418 h 6679095"/>
              <a:gd name="connsiteX21280" fmla="*/ 5549056 w 11737975"/>
              <a:gd name="connsiteY21280" fmla="*/ 2052226 h 6679095"/>
              <a:gd name="connsiteX21281" fmla="*/ 5549131 w 11737975"/>
              <a:gd name="connsiteY21281" fmla="*/ 2051006 h 6679095"/>
              <a:gd name="connsiteX21282" fmla="*/ 5549974 w 11737975"/>
              <a:gd name="connsiteY21282" fmla="*/ 2050955 h 6679095"/>
              <a:gd name="connsiteX21283" fmla="*/ 5557477 w 11737975"/>
              <a:gd name="connsiteY21283" fmla="*/ 2047943 h 6679095"/>
              <a:gd name="connsiteX21284" fmla="*/ 5562290 w 11737975"/>
              <a:gd name="connsiteY21284" fmla="*/ 2055819 h 6679095"/>
              <a:gd name="connsiteX21285" fmla="*/ 5561131 w 11737975"/>
              <a:gd name="connsiteY21285" fmla="*/ 2058425 h 6679095"/>
              <a:gd name="connsiteX21286" fmla="*/ 5563582 w 11737975"/>
              <a:gd name="connsiteY21286" fmla="*/ 2065191 h 6679095"/>
              <a:gd name="connsiteX21287" fmla="*/ 5559150 w 11737975"/>
              <a:gd name="connsiteY21287" fmla="*/ 2069856 h 6679095"/>
              <a:gd name="connsiteX21288" fmla="*/ 5571656 w 11737975"/>
              <a:gd name="connsiteY21288" fmla="*/ 2076211 h 6679095"/>
              <a:gd name="connsiteX21289" fmla="*/ 5574261 w 11737975"/>
              <a:gd name="connsiteY21289" fmla="*/ 2076307 h 6679095"/>
              <a:gd name="connsiteX21290" fmla="*/ 5574366 w 11737975"/>
              <a:gd name="connsiteY21290" fmla="*/ 2076404 h 6679095"/>
              <a:gd name="connsiteX21291" fmla="*/ 5571039 w 11737975"/>
              <a:gd name="connsiteY21291" fmla="*/ 2079576 h 6679095"/>
              <a:gd name="connsiteX21292" fmla="*/ 5572345 w 11737975"/>
              <a:gd name="connsiteY21292" fmla="*/ 2090421 h 6679095"/>
              <a:gd name="connsiteX21293" fmla="*/ 5585074 w 11737975"/>
              <a:gd name="connsiteY21293" fmla="*/ 2082494 h 6679095"/>
              <a:gd name="connsiteX21294" fmla="*/ 5586043 w 11737975"/>
              <a:gd name="connsiteY21294" fmla="*/ 2082922 h 6679095"/>
              <a:gd name="connsiteX21295" fmla="*/ 5587419 w 11737975"/>
              <a:gd name="connsiteY21295" fmla="*/ 2080703 h 6679095"/>
              <a:gd name="connsiteX21296" fmla="*/ 5588489 w 11737975"/>
              <a:gd name="connsiteY21296" fmla="*/ 2085331 h 6679095"/>
              <a:gd name="connsiteX21297" fmla="*/ 5588461 w 11737975"/>
              <a:gd name="connsiteY21297" fmla="*/ 2085337 h 6679095"/>
              <a:gd name="connsiteX21298" fmla="*/ 5585769 w 11737975"/>
              <a:gd name="connsiteY21298" fmla="*/ 2085298 h 6679095"/>
              <a:gd name="connsiteX21299" fmla="*/ 5586920 w 11737975"/>
              <a:gd name="connsiteY21299" fmla="*/ 2091040 h 6679095"/>
              <a:gd name="connsiteX21300" fmla="*/ 5587006 w 11737975"/>
              <a:gd name="connsiteY21300" fmla="*/ 2092358 h 6679095"/>
              <a:gd name="connsiteX21301" fmla="*/ 5584788 w 11737975"/>
              <a:gd name="connsiteY21301" fmla="*/ 2097686 h 6679095"/>
              <a:gd name="connsiteX21302" fmla="*/ 5589566 w 11737975"/>
              <a:gd name="connsiteY21302" fmla="*/ 2108611 h 6679095"/>
              <a:gd name="connsiteX21303" fmla="*/ 5593465 w 11737975"/>
              <a:gd name="connsiteY21303" fmla="*/ 2108118 h 6679095"/>
              <a:gd name="connsiteX21304" fmla="*/ 5593602 w 11737975"/>
              <a:gd name="connsiteY21304" fmla="*/ 2116715 h 6679095"/>
              <a:gd name="connsiteX21305" fmla="*/ 5593881 w 11737975"/>
              <a:gd name="connsiteY21305" fmla="*/ 2116267 h 6679095"/>
              <a:gd name="connsiteX21306" fmla="*/ 5596426 w 11737975"/>
              <a:gd name="connsiteY21306" fmla="*/ 2124296 h 6679095"/>
              <a:gd name="connsiteX21307" fmla="*/ 5601600 w 11737975"/>
              <a:gd name="connsiteY21307" fmla="*/ 2129964 h 6679095"/>
              <a:gd name="connsiteX21308" fmla="*/ 5596612 w 11737975"/>
              <a:gd name="connsiteY21308" fmla="*/ 2112887 h 6679095"/>
              <a:gd name="connsiteX21309" fmla="*/ 5595241 w 11737975"/>
              <a:gd name="connsiteY21309" fmla="*/ 2114082 h 6679095"/>
              <a:gd name="connsiteX21310" fmla="*/ 5600673 w 11737975"/>
              <a:gd name="connsiteY21310" fmla="*/ 2105355 h 6679095"/>
              <a:gd name="connsiteX21311" fmla="*/ 5600760 w 11737975"/>
              <a:gd name="connsiteY21311" fmla="*/ 2101268 h 6679095"/>
              <a:gd name="connsiteX21312" fmla="*/ 5601323 w 11737975"/>
              <a:gd name="connsiteY21312" fmla="*/ 2100613 h 6679095"/>
              <a:gd name="connsiteX21313" fmla="*/ 5600797 w 11737975"/>
              <a:gd name="connsiteY21313" fmla="*/ 2099558 h 6679095"/>
              <a:gd name="connsiteX21314" fmla="*/ 5601015 w 11737975"/>
              <a:gd name="connsiteY21314" fmla="*/ 2089286 h 6679095"/>
              <a:gd name="connsiteX21315" fmla="*/ 5596497 w 11737975"/>
              <a:gd name="connsiteY21315" fmla="*/ 2074377 h 6679095"/>
              <a:gd name="connsiteX21316" fmla="*/ 5592859 w 11737975"/>
              <a:gd name="connsiteY21316" fmla="*/ 2070564 h 6679095"/>
              <a:gd name="connsiteX21317" fmla="*/ 5593187 w 11737975"/>
              <a:gd name="connsiteY21317" fmla="*/ 2070380 h 6679095"/>
              <a:gd name="connsiteX21318" fmla="*/ 5597696 w 11737975"/>
              <a:gd name="connsiteY21318" fmla="*/ 2075647 h 6679095"/>
              <a:gd name="connsiteX21319" fmla="*/ 5622310 w 11737975"/>
              <a:gd name="connsiteY21319" fmla="*/ 2059577 h 6679095"/>
              <a:gd name="connsiteX21320" fmla="*/ 5621199 w 11737975"/>
              <a:gd name="connsiteY21320" fmla="*/ 2054438 h 6679095"/>
              <a:gd name="connsiteX21321" fmla="*/ 5614172 w 11737975"/>
              <a:gd name="connsiteY21321" fmla="*/ 2050828 h 6679095"/>
              <a:gd name="connsiteX21322" fmla="*/ 5609095 w 11737975"/>
              <a:gd name="connsiteY21322" fmla="*/ 2052087 h 6679095"/>
              <a:gd name="connsiteX21323" fmla="*/ 5613922 w 11737975"/>
              <a:gd name="connsiteY21323" fmla="*/ 2048330 h 6679095"/>
              <a:gd name="connsiteX21324" fmla="*/ 5620748 w 11737975"/>
              <a:gd name="connsiteY21324" fmla="*/ 2038281 h 6679095"/>
              <a:gd name="connsiteX21325" fmla="*/ 5625360 w 11737975"/>
              <a:gd name="connsiteY21325" fmla="*/ 2039053 h 6679095"/>
              <a:gd name="connsiteX21326" fmla="*/ 5628334 w 11737975"/>
              <a:gd name="connsiteY21326" fmla="*/ 2029009 h 6679095"/>
              <a:gd name="connsiteX21327" fmla="*/ 5626395 w 11737975"/>
              <a:gd name="connsiteY21327" fmla="*/ 2026403 h 6679095"/>
              <a:gd name="connsiteX21328" fmla="*/ 5626423 w 11737975"/>
              <a:gd name="connsiteY21328" fmla="*/ 2026371 h 6679095"/>
              <a:gd name="connsiteX21329" fmla="*/ 5626334 w 11737975"/>
              <a:gd name="connsiteY21329" fmla="*/ 2026322 h 6679095"/>
              <a:gd name="connsiteX21330" fmla="*/ 5620515 w 11737975"/>
              <a:gd name="connsiteY21330" fmla="*/ 2018503 h 6679095"/>
              <a:gd name="connsiteX21331" fmla="*/ 5614892 w 11737975"/>
              <a:gd name="connsiteY21331" fmla="*/ 2018623 h 6679095"/>
              <a:gd name="connsiteX21332" fmla="*/ 5614691 w 11737975"/>
              <a:gd name="connsiteY21332" fmla="*/ 2018075 h 6679095"/>
              <a:gd name="connsiteX21333" fmla="*/ 5622477 w 11737975"/>
              <a:gd name="connsiteY21333" fmla="*/ 2009807 h 6679095"/>
              <a:gd name="connsiteX21334" fmla="*/ 5622524 w 11737975"/>
              <a:gd name="connsiteY21334" fmla="*/ 2010188 h 6679095"/>
              <a:gd name="connsiteX21335" fmla="*/ 5628171 w 11737975"/>
              <a:gd name="connsiteY21335" fmla="*/ 2016888 h 6679095"/>
              <a:gd name="connsiteX21336" fmla="*/ 5636924 w 11737975"/>
              <a:gd name="connsiteY21336" fmla="*/ 2012832 h 6679095"/>
              <a:gd name="connsiteX21337" fmla="*/ 5635952 w 11737975"/>
              <a:gd name="connsiteY21337" fmla="*/ 2008766 h 6679095"/>
              <a:gd name="connsiteX21338" fmla="*/ 5644168 w 11737975"/>
              <a:gd name="connsiteY21338" fmla="*/ 2011363 h 6679095"/>
              <a:gd name="connsiteX21339" fmla="*/ 5652778 w 11737975"/>
              <a:gd name="connsiteY21339" fmla="*/ 2010239 h 6679095"/>
              <a:gd name="connsiteX21340" fmla="*/ 5645109 w 11737975"/>
              <a:gd name="connsiteY21340" fmla="*/ 2026001 h 6679095"/>
              <a:gd name="connsiteX21341" fmla="*/ 5650089 w 11737975"/>
              <a:gd name="connsiteY21341" fmla="*/ 2028193 h 6679095"/>
              <a:gd name="connsiteX21342" fmla="*/ 5649135 w 11737975"/>
              <a:gd name="connsiteY21342" fmla="*/ 2033871 h 6679095"/>
              <a:gd name="connsiteX21343" fmla="*/ 5653853 w 11737975"/>
              <a:gd name="connsiteY21343" fmla="*/ 2054514 h 6679095"/>
              <a:gd name="connsiteX21344" fmla="*/ 5667972 w 11737975"/>
              <a:gd name="connsiteY21344" fmla="*/ 2060269 h 6679095"/>
              <a:gd name="connsiteX21345" fmla="*/ 5666271 w 11737975"/>
              <a:gd name="connsiteY21345" fmla="*/ 2067962 h 6679095"/>
              <a:gd name="connsiteX21346" fmla="*/ 5669883 w 11737975"/>
              <a:gd name="connsiteY21346" fmla="*/ 2077165 h 6679095"/>
              <a:gd name="connsiteX21347" fmla="*/ 5675328 w 11737975"/>
              <a:gd name="connsiteY21347" fmla="*/ 2076838 h 6679095"/>
              <a:gd name="connsiteX21348" fmla="*/ 5671741 w 11737975"/>
              <a:gd name="connsiteY21348" fmla="*/ 2092860 h 6679095"/>
              <a:gd name="connsiteX21349" fmla="*/ 5673165 w 11737975"/>
              <a:gd name="connsiteY21349" fmla="*/ 2101185 h 6679095"/>
              <a:gd name="connsiteX21350" fmla="*/ 5667427 w 11737975"/>
              <a:gd name="connsiteY21350" fmla="*/ 2098297 h 6679095"/>
              <a:gd name="connsiteX21351" fmla="*/ 5663103 w 11737975"/>
              <a:gd name="connsiteY21351" fmla="*/ 2104032 h 6679095"/>
              <a:gd name="connsiteX21352" fmla="*/ 5663383 w 11737975"/>
              <a:gd name="connsiteY21352" fmla="*/ 2108127 h 6679095"/>
              <a:gd name="connsiteX21353" fmla="*/ 5675763 w 11737975"/>
              <a:gd name="connsiteY21353" fmla="*/ 2111140 h 6679095"/>
              <a:gd name="connsiteX21354" fmla="*/ 5677690 w 11737975"/>
              <a:gd name="connsiteY21354" fmla="*/ 2111204 h 6679095"/>
              <a:gd name="connsiteX21355" fmla="*/ 5682424 w 11737975"/>
              <a:gd name="connsiteY21355" fmla="*/ 2117435 h 6679095"/>
              <a:gd name="connsiteX21356" fmla="*/ 5694940 w 11737975"/>
              <a:gd name="connsiteY21356" fmla="*/ 2124141 h 6679095"/>
              <a:gd name="connsiteX21357" fmla="*/ 5691810 w 11737975"/>
              <a:gd name="connsiteY21357" fmla="*/ 2126925 h 6679095"/>
              <a:gd name="connsiteX21358" fmla="*/ 5695725 w 11737975"/>
              <a:gd name="connsiteY21358" fmla="*/ 2129428 h 6679095"/>
              <a:gd name="connsiteX21359" fmla="*/ 5692171 w 11737975"/>
              <a:gd name="connsiteY21359" fmla="*/ 2135188 h 6679095"/>
              <a:gd name="connsiteX21360" fmla="*/ 5696299 w 11737975"/>
              <a:gd name="connsiteY21360" fmla="*/ 2145298 h 6679095"/>
              <a:gd name="connsiteX21361" fmla="*/ 5696126 w 11737975"/>
              <a:gd name="connsiteY21361" fmla="*/ 2145449 h 6679095"/>
              <a:gd name="connsiteX21362" fmla="*/ 5696791 w 11737975"/>
              <a:gd name="connsiteY21362" fmla="*/ 2146503 h 6679095"/>
              <a:gd name="connsiteX21363" fmla="*/ 5697637 w 11737975"/>
              <a:gd name="connsiteY21363" fmla="*/ 2148576 h 6679095"/>
              <a:gd name="connsiteX21364" fmla="*/ 5697903 w 11737975"/>
              <a:gd name="connsiteY21364" fmla="*/ 2148267 h 6679095"/>
              <a:gd name="connsiteX21365" fmla="*/ 5701448 w 11737975"/>
              <a:gd name="connsiteY21365" fmla="*/ 2153891 h 6679095"/>
              <a:gd name="connsiteX21366" fmla="*/ 5709528 w 11737975"/>
              <a:gd name="connsiteY21366" fmla="*/ 2160274 h 6679095"/>
              <a:gd name="connsiteX21367" fmla="*/ 5720154 w 11737975"/>
              <a:gd name="connsiteY21367" fmla="*/ 2132854 h 6679095"/>
              <a:gd name="connsiteX21368" fmla="*/ 5708759 w 11737975"/>
              <a:gd name="connsiteY21368" fmla="*/ 2135729 h 6679095"/>
              <a:gd name="connsiteX21369" fmla="*/ 5713046 w 11737975"/>
              <a:gd name="connsiteY21369" fmla="*/ 2130776 h 6679095"/>
              <a:gd name="connsiteX21370" fmla="*/ 5709831 w 11737975"/>
              <a:gd name="connsiteY21370" fmla="*/ 2125033 h 6679095"/>
              <a:gd name="connsiteX21371" fmla="*/ 5713660 w 11737975"/>
              <a:gd name="connsiteY21371" fmla="*/ 2124572 h 6679095"/>
              <a:gd name="connsiteX21372" fmla="*/ 5719313 w 11737975"/>
              <a:gd name="connsiteY21372" fmla="*/ 2117465 h 6679095"/>
              <a:gd name="connsiteX21373" fmla="*/ 5727634 w 11737975"/>
              <a:gd name="connsiteY21373" fmla="*/ 2118629 h 6679095"/>
              <a:gd name="connsiteX21374" fmla="*/ 5729371 w 11737975"/>
              <a:gd name="connsiteY21374" fmla="*/ 2099062 h 6679095"/>
              <a:gd name="connsiteX21375" fmla="*/ 5728928 w 11737975"/>
              <a:gd name="connsiteY21375" fmla="*/ 2097875 h 6679095"/>
              <a:gd name="connsiteX21376" fmla="*/ 5731828 w 11737975"/>
              <a:gd name="connsiteY21376" fmla="*/ 2087481 h 6679095"/>
              <a:gd name="connsiteX21377" fmla="*/ 5707896 w 11737975"/>
              <a:gd name="connsiteY21377" fmla="*/ 2076198 h 6679095"/>
              <a:gd name="connsiteX21378" fmla="*/ 5683312 w 11737975"/>
              <a:gd name="connsiteY21378" fmla="*/ 2070654 h 6679095"/>
              <a:gd name="connsiteX21379" fmla="*/ 5686811 w 11737975"/>
              <a:gd name="connsiteY21379" fmla="*/ 2067537 h 6679095"/>
              <a:gd name="connsiteX21380" fmla="*/ 5676175 w 11737975"/>
              <a:gd name="connsiteY21380" fmla="*/ 2052680 h 6679095"/>
              <a:gd name="connsiteX21381" fmla="*/ 5668848 w 11737975"/>
              <a:gd name="connsiteY21381" fmla="*/ 2056311 h 6679095"/>
              <a:gd name="connsiteX21382" fmla="*/ 5668453 w 11737975"/>
              <a:gd name="connsiteY21382" fmla="*/ 2058094 h 6679095"/>
              <a:gd name="connsiteX21383" fmla="*/ 5669033 w 11737975"/>
              <a:gd name="connsiteY21383" fmla="*/ 2041810 h 6679095"/>
              <a:gd name="connsiteX21384" fmla="*/ 5669744 w 11737975"/>
              <a:gd name="connsiteY21384" fmla="*/ 2037705 h 6679095"/>
              <a:gd name="connsiteX21385" fmla="*/ 5680176 w 11737975"/>
              <a:gd name="connsiteY21385" fmla="*/ 2043753 h 6679095"/>
              <a:gd name="connsiteX21386" fmla="*/ 5721280 w 11737975"/>
              <a:gd name="connsiteY21386" fmla="*/ 2054673 h 6679095"/>
              <a:gd name="connsiteX21387" fmla="*/ 5740530 w 11737975"/>
              <a:gd name="connsiteY21387" fmla="*/ 2024227 h 6679095"/>
              <a:gd name="connsiteX21388" fmla="*/ 5733132 w 11737975"/>
              <a:gd name="connsiteY21388" fmla="*/ 1994525 h 6679095"/>
              <a:gd name="connsiteX21389" fmla="*/ 5709211 w 11737975"/>
              <a:gd name="connsiteY21389" fmla="*/ 1978453 h 6679095"/>
              <a:gd name="connsiteX21390" fmla="*/ 5714647 w 11737975"/>
              <a:gd name="connsiteY21390" fmla="*/ 1977629 h 6679095"/>
              <a:gd name="connsiteX21391" fmla="*/ 5720487 w 11737975"/>
              <a:gd name="connsiteY21391" fmla="*/ 1966195 h 6679095"/>
              <a:gd name="connsiteX21392" fmla="*/ 5714915 w 11737975"/>
              <a:gd name="connsiteY21392" fmla="*/ 1960887 h 6679095"/>
              <a:gd name="connsiteX21393" fmla="*/ 5697716 w 11737975"/>
              <a:gd name="connsiteY21393" fmla="*/ 1972998 h 6679095"/>
              <a:gd name="connsiteX21394" fmla="*/ 5701280 w 11737975"/>
              <a:gd name="connsiteY21394" fmla="*/ 1975820 h 6679095"/>
              <a:gd name="connsiteX21395" fmla="*/ 5681720 w 11737975"/>
              <a:gd name="connsiteY21395" fmla="*/ 1976706 h 6679095"/>
              <a:gd name="connsiteX21396" fmla="*/ 5659517 w 11737975"/>
              <a:gd name="connsiteY21396" fmla="*/ 1996391 h 6679095"/>
              <a:gd name="connsiteX21397" fmla="*/ 5658059 w 11737975"/>
              <a:gd name="connsiteY21397" fmla="*/ 1999386 h 6679095"/>
              <a:gd name="connsiteX21398" fmla="*/ 5656732 w 11737975"/>
              <a:gd name="connsiteY21398" fmla="*/ 1998898 h 6679095"/>
              <a:gd name="connsiteX21399" fmla="*/ 5653233 w 11737975"/>
              <a:gd name="connsiteY21399" fmla="*/ 1985935 h 6679095"/>
              <a:gd name="connsiteX21400" fmla="*/ 5650526 w 11737975"/>
              <a:gd name="connsiteY21400" fmla="*/ 1984509 h 6679095"/>
              <a:gd name="connsiteX21401" fmla="*/ 5655185 w 11737975"/>
              <a:gd name="connsiteY21401" fmla="*/ 1973972 h 6679095"/>
              <a:gd name="connsiteX21402" fmla="*/ 5643022 w 11737975"/>
              <a:gd name="connsiteY21402" fmla="*/ 1957340 h 6679095"/>
              <a:gd name="connsiteX21403" fmla="*/ 5640617 w 11737975"/>
              <a:gd name="connsiteY21403" fmla="*/ 1956766 h 6679095"/>
              <a:gd name="connsiteX21404" fmla="*/ 5639486 w 11737975"/>
              <a:gd name="connsiteY21404" fmla="*/ 1954126 h 6679095"/>
              <a:gd name="connsiteX21405" fmla="*/ 5639946 w 11737975"/>
              <a:gd name="connsiteY21405" fmla="*/ 1953531 h 6679095"/>
              <a:gd name="connsiteX21406" fmla="*/ 5635504 w 11737975"/>
              <a:gd name="connsiteY21406" fmla="*/ 1944918 h 6679095"/>
              <a:gd name="connsiteX21407" fmla="*/ 5627577 w 11737975"/>
              <a:gd name="connsiteY21407" fmla="*/ 1943540 h 6679095"/>
              <a:gd name="connsiteX21408" fmla="*/ 5626820 w 11737975"/>
              <a:gd name="connsiteY21408" fmla="*/ 1946762 h 6679095"/>
              <a:gd name="connsiteX21409" fmla="*/ 5622078 w 11737975"/>
              <a:gd name="connsiteY21409" fmla="*/ 1949013 h 6679095"/>
              <a:gd name="connsiteX21410" fmla="*/ 5615871 w 11737975"/>
              <a:gd name="connsiteY21410" fmla="*/ 1933281 h 6679095"/>
              <a:gd name="connsiteX21411" fmla="*/ 5614203 w 11737975"/>
              <a:gd name="connsiteY21411" fmla="*/ 1930493 h 6679095"/>
              <a:gd name="connsiteX21412" fmla="*/ 5629219 w 11737975"/>
              <a:gd name="connsiteY21412" fmla="*/ 1939041 h 6679095"/>
              <a:gd name="connsiteX21413" fmla="*/ 5619006 w 11737975"/>
              <a:gd name="connsiteY21413" fmla="*/ 1922747 h 6679095"/>
              <a:gd name="connsiteX21414" fmla="*/ 5606552 w 11737975"/>
              <a:gd name="connsiteY21414" fmla="*/ 1912490 h 6679095"/>
              <a:gd name="connsiteX21415" fmla="*/ 5606000 w 11737975"/>
              <a:gd name="connsiteY21415" fmla="*/ 1909070 h 6679095"/>
              <a:gd name="connsiteX21416" fmla="*/ 5604860 w 11737975"/>
              <a:gd name="connsiteY21416" fmla="*/ 1911097 h 6679095"/>
              <a:gd name="connsiteX21417" fmla="*/ 5602795 w 11737975"/>
              <a:gd name="connsiteY21417" fmla="*/ 1909397 h 6679095"/>
              <a:gd name="connsiteX21418" fmla="*/ 5600195 w 11737975"/>
              <a:gd name="connsiteY21418" fmla="*/ 1909092 h 6679095"/>
              <a:gd name="connsiteX21419" fmla="*/ 5581313 w 11737975"/>
              <a:gd name="connsiteY21419" fmla="*/ 1901134 h 6679095"/>
              <a:gd name="connsiteX21420" fmla="*/ 5570461 w 11737975"/>
              <a:gd name="connsiteY21420" fmla="*/ 1895270 h 6679095"/>
              <a:gd name="connsiteX21421" fmla="*/ 5559457 w 11737975"/>
              <a:gd name="connsiteY21421" fmla="*/ 1885229 h 6679095"/>
              <a:gd name="connsiteX21422" fmla="*/ 5563928 w 11737975"/>
              <a:gd name="connsiteY21422" fmla="*/ 1870321 h 6679095"/>
              <a:gd name="connsiteX21423" fmla="*/ 5564973 w 11737975"/>
              <a:gd name="connsiteY21423" fmla="*/ 1860693 h 6679095"/>
              <a:gd name="connsiteX21424" fmla="*/ 5570856 w 11737975"/>
              <a:gd name="connsiteY21424" fmla="*/ 1864668 h 6679095"/>
              <a:gd name="connsiteX21425" fmla="*/ 5573276 w 11737975"/>
              <a:gd name="connsiteY21425" fmla="*/ 1863892 h 6679095"/>
              <a:gd name="connsiteX21426" fmla="*/ 5577857 w 11737975"/>
              <a:gd name="connsiteY21426" fmla="*/ 1869324 h 6679095"/>
              <a:gd name="connsiteX21427" fmla="*/ 5590901 w 11737975"/>
              <a:gd name="connsiteY21427" fmla="*/ 1857772 h 6679095"/>
              <a:gd name="connsiteX21428" fmla="*/ 5585925 w 11737975"/>
              <a:gd name="connsiteY21428" fmla="*/ 1855718 h 6679095"/>
              <a:gd name="connsiteX21429" fmla="*/ 5585335 w 11737975"/>
              <a:gd name="connsiteY21429" fmla="*/ 1855237 h 6679095"/>
              <a:gd name="connsiteX21430" fmla="*/ 5585100 w 11737975"/>
              <a:gd name="connsiteY21430" fmla="*/ 1855377 h 6679095"/>
              <a:gd name="connsiteX21431" fmla="*/ 5582335 w 11737975"/>
              <a:gd name="connsiteY21431" fmla="*/ 1854236 h 6679095"/>
              <a:gd name="connsiteX21432" fmla="*/ 5580126 w 11737975"/>
              <a:gd name="connsiteY21432" fmla="*/ 1854365 h 6679095"/>
              <a:gd name="connsiteX21433" fmla="*/ 5577644 w 11737975"/>
              <a:gd name="connsiteY21433" fmla="*/ 1844527 h 6679095"/>
              <a:gd name="connsiteX21434" fmla="*/ 5568907 w 11737975"/>
              <a:gd name="connsiteY21434" fmla="*/ 1834305 h 6679095"/>
              <a:gd name="connsiteX21435" fmla="*/ 5570087 w 11737975"/>
              <a:gd name="connsiteY21435" fmla="*/ 1831898 h 6679095"/>
              <a:gd name="connsiteX21436" fmla="*/ 5561415 w 11737975"/>
              <a:gd name="connsiteY21436" fmla="*/ 1827853 h 6679095"/>
              <a:gd name="connsiteX21437" fmla="*/ 5560000 w 11737975"/>
              <a:gd name="connsiteY21437" fmla="*/ 1834847 h 6679095"/>
              <a:gd name="connsiteX21438" fmla="*/ 5558124 w 11737975"/>
              <a:gd name="connsiteY21438" fmla="*/ 1835115 h 6679095"/>
              <a:gd name="connsiteX21439" fmla="*/ 5553123 w 11737975"/>
              <a:gd name="connsiteY21439" fmla="*/ 1839700 h 6679095"/>
              <a:gd name="connsiteX21440" fmla="*/ 5554171 w 11737975"/>
              <a:gd name="connsiteY21440" fmla="*/ 1844754 h 6679095"/>
              <a:gd name="connsiteX21441" fmla="*/ 5552645 w 11737975"/>
              <a:gd name="connsiteY21441" fmla="*/ 1846240 h 6679095"/>
              <a:gd name="connsiteX21442" fmla="*/ 5550973 w 11737975"/>
              <a:gd name="connsiteY21442" fmla="*/ 1830732 h 6679095"/>
              <a:gd name="connsiteX21443" fmla="*/ 5549914 w 11737975"/>
              <a:gd name="connsiteY21443" fmla="*/ 1828891 h 6679095"/>
              <a:gd name="connsiteX21444" fmla="*/ 5550083 w 11737975"/>
              <a:gd name="connsiteY21444" fmla="*/ 1828633 h 6679095"/>
              <a:gd name="connsiteX21445" fmla="*/ 5549533 w 11737975"/>
              <a:gd name="connsiteY21445" fmla="*/ 1828228 h 6679095"/>
              <a:gd name="connsiteX21446" fmla="*/ 5547162 w 11737975"/>
              <a:gd name="connsiteY21446" fmla="*/ 1824101 h 6679095"/>
              <a:gd name="connsiteX21447" fmla="*/ 5560159 w 11737975"/>
              <a:gd name="connsiteY21447" fmla="*/ 1811404 h 6679095"/>
              <a:gd name="connsiteX21448" fmla="*/ 5561941 w 11737975"/>
              <a:gd name="connsiteY21448" fmla="*/ 1807261 h 6679095"/>
              <a:gd name="connsiteX21449" fmla="*/ 5564910 w 11737975"/>
              <a:gd name="connsiteY21449" fmla="*/ 1805634 h 6679095"/>
              <a:gd name="connsiteX21450" fmla="*/ 5566874 w 11737975"/>
              <a:gd name="connsiteY21450" fmla="*/ 1805996 h 6679095"/>
              <a:gd name="connsiteX21451" fmla="*/ 5575826 w 11737975"/>
              <a:gd name="connsiteY21451" fmla="*/ 1809793 h 6679095"/>
              <a:gd name="connsiteX21452" fmla="*/ 5562408 w 11737975"/>
              <a:gd name="connsiteY21452" fmla="*/ 1790879 h 6679095"/>
              <a:gd name="connsiteX21453" fmla="*/ 5560393 w 11737975"/>
              <a:gd name="connsiteY21453" fmla="*/ 1796245 h 6679095"/>
              <a:gd name="connsiteX21454" fmla="*/ 5556647 w 11737975"/>
              <a:gd name="connsiteY21454" fmla="*/ 1799637 h 6679095"/>
              <a:gd name="connsiteX21455" fmla="*/ 5554813 w 11737975"/>
              <a:gd name="connsiteY21455" fmla="*/ 1801831 h 6679095"/>
              <a:gd name="connsiteX21456" fmla="*/ 5544996 w 11737975"/>
              <a:gd name="connsiteY21456" fmla="*/ 1809759 h 6679095"/>
              <a:gd name="connsiteX21457" fmla="*/ 5542329 w 11737975"/>
              <a:gd name="connsiteY21457" fmla="*/ 1815691 h 6679095"/>
              <a:gd name="connsiteX21458" fmla="*/ 5540060 w 11737975"/>
              <a:gd name="connsiteY21458" fmla="*/ 1811740 h 6679095"/>
              <a:gd name="connsiteX21459" fmla="*/ 5529692 w 11737975"/>
              <a:gd name="connsiteY21459" fmla="*/ 1806517 h 6679095"/>
              <a:gd name="connsiteX21460" fmla="*/ 5535452 w 11737975"/>
              <a:gd name="connsiteY21460" fmla="*/ 1803580 h 6679095"/>
              <a:gd name="connsiteX21461" fmla="*/ 5527051 w 11737975"/>
              <a:gd name="connsiteY21461" fmla="*/ 1794666 h 6679095"/>
              <a:gd name="connsiteX21462" fmla="*/ 5530142 w 11737975"/>
              <a:gd name="connsiteY21462" fmla="*/ 1782857 h 6679095"/>
              <a:gd name="connsiteX21463" fmla="*/ 5523832 w 11737975"/>
              <a:gd name="connsiteY21463" fmla="*/ 1769598 h 6679095"/>
              <a:gd name="connsiteX21464" fmla="*/ 5527049 w 11737975"/>
              <a:gd name="connsiteY21464" fmla="*/ 1769250 h 6679095"/>
              <a:gd name="connsiteX21465" fmla="*/ 5525881 w 11737975"/>
              <a:gd name="connsiteY21465" fmla="*/ 1762616 h 6679095"/>
              <a:gd name="connsiteX21466" fmla="*/ 5521332 w 11737975"/>
              <a:gd name="connsiteY21466" fmla="*/ 1764343 h 6679095"/>
              <a:gd name="connsiteX21467" fmla="*/ 5520430 w 11737975"/>
              <a:gd name="connsiteY21467" fmla="*/ 1762449 h 6679095"/>
              <a:gd name="connsiteX21468" fmla="*/ 5529911 w 11737975"/>
              <a:gd name="connsiteY21468" fmla="*/ 1758745 h 6679095"/>
              <a:gd name="connsiteX21469" fmla="*/ 5540589 w 11737975"/>
              <a:gd name="connsiteY21469" fmla="*/ 1738918 h 6679095"/>
              <a:gd name="connsiteX21470" fmla="*/ 5547137 w 11737975"/>
              <a:gd name="connsiteY21470" fmla="*/ 1746759 h 6679095"/>
              <a:gd name="connsiteX21471" fmla="*/ 5561322 w 11737975"/>
              <a:gd name="connsiteY21471" fmla="*/ 1729910 h 6679095"/>
              <a:gd name="connsiteX21472" fmla="*/ 5556696 w 11737975"/>
              <a:gd name="connsiteY21472" fmla="*/ 1721030 h 6679095"/>
              <a:gd name="connsiteX21473" fmla="*/ 5558937 w 11737975"/>
              <a:gd name="connsiteY21473" fmla="*/ 1718547 h 6679095"/>
              <a:gd name="connsiteX21474" fmla="*/ 5562728 w 11737975"/>
              <a:gd name="connsiteY21474" fmla="*/ 1697639 h 6679095"/>
              <a:gd name="connsiteX21475" fmla="*/ 5561230 w 11737975"/>
              <a:gd name="connsiteY21475" fmla="*/ 1690625 h 6679095"/>
              <a:gd name="connsiteX21476" fmla="*/ 5564060 w 11737975"/>
              <a:gd name="connsiteY21476" fmla="*/ 1685468 h 6679095"/>
              <a:gd name="connsiteX21477" fmla="*/ 5564049 w 11737975"/>
              <a:gd name="connsiteY21477" fmla="*/ 1682768 h 6679095"/>
              <a:gd name="connsiteX21478" fmla="*/ 5566786 w 11737975"/>
              <a:gd name="connsiteY21478" fmla="*/ 1690139 h 6679095"/>
              <a:gd name="connsiteX21479" fmla="*/ 5578486 w 11737975"/>
              <a:gd name="connsiteY21479" fmla="*/ 1700952 h 6679095"/>
              <a:gd name="connsiteX21480" fmla="*/ 5573517 w 11737975"/>
              <a:gd name="connsiteY21480" fmla="*/ 1671485 h 6679095"/>
              <a:gd name="connsiteX21481" fmla="*/ 5561830 w 11737975"/>
              <a:gd name="connsiteY21481" fmla="*/ 1676457 h 6679095"/>
              <a:gd name="connsiteX21482" fmla="*/ 5556729 w 11737975"/>
              <a:gd name="connsiteY21482" fmla="*/ 1672361 h 6679095"/>
              <a:gd name="connsiteX21483" fmla="*/ 5551805 w 11737975"/>
              <a:gd name="connsiteY21483" fmla="*/ 1657569 h 6679095"/>
              <a:gd name="connsiteX21484" fmla="*/ 5548759 w 11737975"/>
              <a:gd name="connsiteY21484" fmla="*/ 1637903 h 6679095"/>
              <a:gd name="connsiteX21485" fmla="*/ 5495924 w 11737975"/>
              <a:gd name="connsiteY21485" fmla="*/ 1613633 h 6679095"/>
              <a:gd name="connsiteX21486" fmla="*/ 5470967 w 11737975"/>
              <a:gd name="connsiteY21486" fmla="*/ 1628338 h 6679095"/>
              <a:gd name="connsiteX21487" fmla="*/ 5470225 w 11737975"/>
              <a:gd name="connsiteY21487" fmla="*/ 1628657 h 6679095"/>
              <a:gd name="connsiteX21488" fmla="*/ 5468595 w 11737975"/>
              <a:gd name="connsiteY21488" fmla="*/ 1611565 h 6679095"/>
              <a:gd name="connsiteX21489" fmla="*/ 5463863 w 11737975"/>
              <a:gd name="connsiteY21489" fmla="*/ 1611288 h 6679095"/>
              <a:gd name="connsiteX21490" fmla="*/ 5454850 w 11737975"/>
              <a:gd name="connsiteY21490" fmla="*/ 1616973 h 6679095"/>
              <a:gd name="connsiteX21491" fmla="*/ 5455021 w 11737975"/>
              <a:gd name="connsiteY21491" fmla="*/ 1621762 h 6679095"/>
              <a:gd name="connsiteX21492" fmla="*/ 5460274 w 11737975"/>
              <a:gd name="connsiteY21492" fmla="*/ 1627352 h 6679095"/>
              <a:gd name="connsiteX21493" fmla="*/ 5460671 w 11737975"/>
              <a:gd name="connsiteY21493" fmla="*/ 1632760 h 6679095"/>
              <a:gd name="connsiteX21494" fmla="*/ 5451286 w 11737975"/>
              <a:gd name="connsiteY21494" fmla="*/ 1636791 h 6679095"/>
              <a:gd name="connsiteX21495" fmla="*/ 5454632 w 11737975"/>
              <a:gd name="connsiteY21495" fmla="*/ 1624919 h 6679095"/>
              <a:gd name="connsiteX21496" fmla="*/ 5442141 w 11737975"/>
              <a:gd name="connsiteY21496" fmla="*/ 1628184 h 6679095"/>
              <a:gd name="connsiteX21497" fmla="*/ 5430682 w 11737975"/>
              <a:gd name="connsiteY21497" fmla="*/ 1641363 h 6679095"/>
              <a:gd name="connsiteX21498" fmla="*/ 5422343 w 11737975"/>
              <a:gd name="connsiteY21498" fmla="*/ 1638364 h 6679095"/>
              <a:gd name="connsiteX21499" fmla="*/ 5422127 w 11737975"/>
              <a:gd name="connsiteY21499" fmla="*/ 1636414 h 6679095"/>
              <a:gd name="connsiteX21500" fmla="*/ 5421197 w 11737975"/>
              <a:gd name="connsiteY21500" fmla="*/ 1633566 h 6679095"/>
              <a:gd name="connsiteX21501" fmla="*/ 5427304 w 11737975"/>
              <a:gd name="connsiteY21501" fmla="*/ 1625285 h 6679095"/>
              <a:gd name="connsiteX21502" fmla="*/ 5434926 w 11737975"/>
              <a:gd name="connsiteY21502" fmla="*/ 1601371 h 6679095"/>
              <a:gd name="connsiteX21503" fmla="*/ 5437329 w 11737975"/>
              <a:gd name="connsiteY21503" fmla="*/ 1605722 h 6679095"/>
              <a:gd name="connsiteX21504" fmla="*/ 5433791 w 11737975"/>
              <a:gd name="connsiteY21504" fmla="*/ 1611587 h 6679095"/>
              <a:gd name="connsiteX21505" fmla="*/ 5456344 w 11737975"/>
              <a:gd name="connsiteY21505" fmla="*/ 1613189 h 6679095"/>
              <a:gd name="connsiteX21506" fmla="*/ 5442871 w 11737975"/>
              <a:gd name="connsiteY21506" fmla="*/ 1596537 h 6679095"/>
              <a:gd name="connsiteX21507" fmla="*/ 5437853 w 11737975"/>
              <a:gd name="connsiteY21507" fmla="*/ 1604853 h 6679095"/>
              <a:gd name="connsiteX21508" fmla="*/ 5438448 w 11737975"/>
              <a:gd name="connsiteY21508" fmla="*/ 1584619 h 6679095"/>
              <a:gd name="connsiteX21509" fmla="*/ 5438326 w 11737975"/>
              <a:gd name="connsiteY21509" fmla="*/ 1584239 h 6679095"/>
              <a:gd name="connsiteX21510" fmla="*/ 5445637 w 11737975"/>
              <a:gd name="connsiteY21510" fmla="*/ 1576669 h 6679095"/>
              <a:gd name="connsiteX21511" fmla="*/ 5435928 w 11737975"/>
              <a:gd name="connsiteY21511" fmla="*/ 1576726 h 6679095"/>
              <a:gd name="connsiteX21512" fmla="*/ 5431557 w 11737975"/>
              <a:gd name="connsiteY21512" fmla="*/ 1563040 h 6679095"/>
              <a:gd name="connsiteX21513" fmla="*/ 5426119 w 11737975"/>
              <a:gd name="connsiteY21513" fmla="*/ 1559419 h 6679095"/>
              <a:gd name="connsiteX21514" fmla="*/ 5425696 w 11737975"/>
              <a:gd name="connsiteY21514" fmla="*/ 1556974 h 6679095"/>
              <a:gd name="connsiteX21515" fmla="*/ 5432744 w 11737975"/>
              <a:gd name="connsiteY21515" fmla="*/ 1556817 h 6679095"/>
              <a:gd name="connsiteX21516" fmla="*/ 5442413 w 11737975"/>
              <a:gd name="connsiteY21516" fmla="*/ 1546385 h 6679095"/>
              <a:gd name="connsiteX21517" fmla="*/ 5441062 w 11737975"/>
              <a:gd name="connsiteY21517" fmla="*/ 1538332 h 6679095"/>
              <a:gd name="connsiteX21518" fmla="*/ 5444032 w 11737975"/>
              <a:gd name="connsiteY21518" fmla="*/ 1541253 h 6679095"/>
              <a:gd name="connsiteX21519" fmla="*/ 5467803 w 11737975"/>
              <a:gd name="connsiteY21519" fmla="*/ 1554637 h 6679095"/>
              <a:gd name="connsiteX21520" fmla="*/ 5478215 w 11737975"/>
              <a:gd name="connsiteY21520" fmla="*/ 1556873 h 6679095"/>
              <a:gd name="connsiteX21521" fmla="*/ 5481368 w 11737975"/>
              <a:gd name="connsiteY21521" fmla="*/ 1563965 h 6679095"/>
              <a:gd name="connsiteX21522" fmla="*/ 5488764 w 11737975"/>
              <a:gd name="connsiteY21522" fmla="*/ 1559137 h 6679095"/>
              <a:gd name="connsiteX21523" fmla="*/ 5497227 w 11737975"/>
              <a:gd name="connsiteY21523" fmla="*/ 1560954 h 6679095"/>
              <a:gd name="connsiteX21524" fmla="*/ 5482622 w 11737975"/>
              <a:gd name="connsiteY21524" fmla="*/ 1540900 h 6679095"/>
              <a:gd name="connsiteX21525" fmla="*/ 5479297 w 11737975"/>
              <a:gd name="connsiteY21525" fmla="*/ 1517521 h 6679095"/>
              <a:gd name="connsiteX21526" fmla="*/ 5479286 w 11737975"/>
              <a:gd name="connsiteY21526" fmla="*/ 1517496 h 6679095"/>
              <a:gd name="connsiteX21527" fmla="*/ 5486788 w 11737975"/>
              <a:gd name="connsiteY21527" fmla="*/ 1514836 h 6679095"/>
              <a:gd name="connsiteX21528" fmla="*/ 5482689 w 11737975"/>
              <a:gd name="connsiteY21528" fmla="*/ 1507162 h 6679095"/>
              <a:gd name="connsiteX21529" fmla="*/ 5480758 w 11737975"/>
              <a:gd name="connsiteY21529" fmla="*/ 1506742 h 6679095"/>
              <a:gd name="connsiteX21530" fmla="*/ 5478460 w 11737975"/>
              <a:gd name="connsiteY21530" fmla="*/ 1509553 h 6679095"/>
              <a:gd name="connsiteX21531" fmla="*/ 5478086 w 11737975"/>
              <a:gd name="connsiteY21531" fmla="*/ 1514995 h 6679095"/>
              <a:gd name="connsiteX21532" fmla="*/ 5470319 w 11737975"/>
              <a:gd name="connsiteY21532" fmla="*/ 1498813 h 6679095"/>
              <a:gd name="connsiteX21533" fmla="*/ 5466360 w 11737975"/>
              <a:gd name="connsiteY21533" fmla="*/ 1532497 h 6679095"/>
              <a:gd name="connsiteX21534" fmla="*/ 5438410 w 11737975"/>
              <a:gd name="connsiteY21534" fmla="*/ 1524336 h 6679095"/>
              <a:gd name="connsiteX21535" fmla="*/ 5434141 w 11737975"/>
              <a:gd name="connsiteY21535" fmla="*/ 1526852 h 6679095"/>
              <a:gd name="connsiteX21536" fmla="*/ 5432786 w 11737975"/>
              <a:gd name="connsiteY21536" fmla="*/ 1524792 h 6679095"/>
              <a:gd name="connsiteX21537" fmla="*/ 5423542 w 11737975"/>
              <a:gd name="connsiteY21537" fmla="*/ 1531516 h 6679095"/>
              <a:gd name="connsiteX21538" fmla="*/ 5425605 w 11737975"/>
              <a:gd name="connsiteY21538" fmla="*/ 1518104 h 6679095"/>
              <a:gd name="connsiteX21539" fmla="*/ 5417690 w 11737975"/>
              <a:gd name="connsiteY21539" fmla="*/ 1518842 h 6679095"/>
              <a:gd name="connsiteX21540" fmla="*/ 5414702 w 11737975"/>
              <a:gd name="connsiteY21540" fmla="*/ 1535432 h 6679095"/>
              <a:gd name="connsiteX21541" fmla="*/ 5422883 w 11737975"/>
              <a:gd name="connsiteY21541" fmla="*/ 1531995 h 6679095"/>
              <a:gd name="connsiteX21542" fmla="*/ 5414283 w 11737975"/>
              <a:gd name="connsiteY21542" fmla="*/ 1538251 h 6679095"/>
              <a:gd name="connsiteX21543" fmla="*/ 5413239 w 11737975"/>
              <a:gd name="connsiteY21543" fmla="*/ 1540273 h 6679095"/>
              <a:gd name="connsiteX21544" fmla="*/ 5413229 w 11737975"/>
              <a:gd name="connsiteY21544" fmla="*/ 1538951 h 6679095"/>
              <a:gd name="connsiteX21545" fmla="*/ 5410571 w 11737975"/>
              <a:gd name="connsiteY21545" fmla="*/ 1536506 h 6679095"/>
              <a:gd name="connsiteX21546" fmla="*/ 5401571 w 11737975"/>
              <a:gd name="connsiteY21546" fmla="*/ 1525021 h 6679095"/>
              <a:gd name="connsiteX21547" fmla="*/ 5397930 w 11737975"/>
              <a:gd name="connsiteY21547" fmla="*/ 1526968 h 6679095"/>
              <a:gd name="connsiteX21548" fmla="*/ 5397806 w 11737975"/>
              <a:gd name="connsiteY21548" fmla="*/ 1532847 h 6679095"/>
              <a:gd name="connsiteX21549" fmla="*/ 5400992 w 11737975"/>
              <a:gd name="connsiteY21549" fmla="*/ 1540426 h 6679095"/>
              <a:gd name="connsiteX21550" fmla="*/ 5400990 w 11737975"/>
              <a:gd name="connsiteY21550" fmla="*/ 1549339 h 6679095"/>
              <a:gd name="connsiteX21551" fmla="*/ 5405765 w 11737975"/>
              <a:gd name="connsiteY21551" fmla="*/ 1554810 h 6679095"/>
              <a:gd name="connsiteX21552" fmla="*/ 5412017 w 11737975"/>
              <a:gd name="connsiteY21552" fmla="*/ 1552480 h 6679095"/>
              <a:gd name="connsiteX21553" fmla="*/ 5413953 w 11737975"/>
              <a:gd name="connsiteY21553" fmla="*/ 1562927 h 6679095"/>
              <a:gd name="connsiteX21554" fmla="*/ 5415116 w 11737975"/>
              <a:gd name="connsiteY21554" fmla="*/ 1563782 h 6679095"/>
              <a:gd name="connsiteX21555" fmla="*/ 5412505 w 11737975"/>
              <a:gd name="connsiteY21555" fmla="*/ 1568472 h 6679095"/>
              <a:gd name="connsiteX21556" fmla="*/ 5418206 w 11737975"/>
              <a:gd name="connsiteY21556" fmla="*/ 1583356 h 6679095"/>
              <a:gd name="connsiteX21557" fmla="*/ 5411448 w 11737975"/>
              <a:gd name="connsiteY21557" fmla="*/ 1590756 h 6679095"/>
              <a:gd name="connsiteX21558" fmla="*/ 5426686 w 11737975"/>
              <a:gd name="connsiteY21558" fmla="*/ 1590808 h 6679095"/>
              <a:gd name="connsiteX21559" fmla="*/ 5430611 w 11737975"/>
              <a:gd name="connsiteY21559" fmla="*/ 1593567 h 6679095"/>
              <a:gd name="connsiteX21560" fmla="*/ 5433198 w 11737975"/>
              <a:gd name="connsiteY21560" fmla="*/ 1598249 h 6679095"/>
              <a:gd name="connsiteX21561" fmla="*/ 5424510 w 11737975"/>
              <a:gd name="connsiteY21561" fmla="*/ 1602861 h 6679095"/>
              <a:gd name="connsiteX21562" fmla="*/ 5413968 w 11737975"/>
              <a:gd name="connsiteY21562" fmla="*/ 1621162 h 6679095"/>
              <a:gd name="connsiteX21563" fmla="*/ 5401689 w 11737975"/>
              <a:gd name="connsiteY21563" fmla="*/ 1615392 h 6679095"/>
              <a:gd name="connsiteX21564" fmla="*/ 5395456 w 11737975"/>
              <a:gd name="connsiteY21564" fmla="*/ 1626304 h 6679095"/>
              <a:gd name="connsiteX21565" fmla="*/ 5396232 w 11737975"/>
              <a:gd name="connsiteY21565" fmla="*/ 1629110 h 6679095"/>
              <a:gd name="connsiteX21566" fmla="*/ 5390182 w 11737975"/>
              <a:gd name="connsiteY21566" fmla="*/ 1623879 h 6679095"/>
              <a:gd name="connsiteX21567" fmla="*/ 5377146 w 11737975"/>
              <a:gd name="connsiteY21567" fmla="*/ 1628181 h 6679095"/>
              <a:gd name="connsiteX21568" fmla="*/ 5380294 w 11737975"/>
              <a:gd name="connsiteY21568" fmla="*/ 1635654 h 6679095"/>
              <a:gd name="connsiteX21569" fmla="*/ 5375518 w 11737975"/>
              <a:gd name="connsiteY21569" fmla="*/ 1642013 h 6679095"/>
              <a:gd name="connsiteX21570" fmla="*/ 5377668 w 11737975"/>
              <a:gd name="connsiteY21570" fmla="*/ 1635328 h 6679095"/>
              <a:gd name="connsiteX21571" fmla="*/ 5370417 w 11737975"/>
              <a:gd name="connsiteY21571" fmla="*/ 1633833 h 6679095"/>
              <a:gd name="connsiteX21572" fmla="*/ 5364424 w 11737975"/>
              <a:gd name="connsiteY21572" fmla="*/ 1652799 h 6679095"/>
              <a:gd name="connsiteX21573" fmla="*/ 5369867 w 11737975"/>
              <a:gd name="connsiteY21573" fmla="*/ 1655053 h 6679095"/>
              <a:gd name="connsiteX21574" fmla="*/ 5370999 w 11737975"/>
              <a:gd name="connsiteY21574" fmla="*/ 1652748 h 6679095"/>
              <a:gd name="connsiteX21575" fmla="*/ 5376724 w 11737975"/>
              <a:gd name="connsiteY21575" fmla="*/ 1652660 h 6679095"/>
              <a:gd name="connsiteX21576" fmla="*/ 5381227 w 11737975"/>
              <a:gd name="connsiteY21576" fmla="*/ 1648767 h 6679095"/>
              <a:gd name="connsiteX21577" fmla="*/ 5381408 w 11737975"/>
              <a:gd name="connsiteY21577" fmla="*/ 1649886 h 6679095"/>
              <a:gd name="connsiteX21578" fmla="*/ 5380749 w 11737975"/>
              <a:gd name="connsiteY21578" fmla="*/ 1650378 h 6679095"/>
              <a:gd name="connsiteX21579" fmla="*/ 5381601 w 11737975"/>
              <a:gd name="connsiteY21579" fmla="*/ 1651080 h 6679095"/>
              <a:gd name="connsiteX21580" fmla="*/ 5381780 w 11737975"/>
              <a:gd name="connsiteY21580" fmla="*/ 1652189 h 6679095"/>
              <a:gd name="connsiteX21581" fmla="*/ 5382922 w 11737975"/>
              <a:gd name="connsiteY21581" fmla="*/ 1655887 h 6679095"/>
              <a:gd name="connsiteX21582" fmla="*/ 5381675 w 11737975"/>
              <a:gd name="connsiteY21582" fmla="*/ 1655798 h 6679095"/>
              <a:gd name="connsiteX21583" fmla="*/ 5378560 w 11737975"/>
              <a:gd name="connsiteY21583" fmla="*/ 1670612 h 6679095"/>
              <a:gd name="connsiteX21584" fmla="*/ 5382586 w 11737975"/>
              <a:gd name="connsiteY21584" fmla="*/ 1680812 h 6679095"/>
              <a:gd name="connsiteX21585" fmla="*/ 5381937 w 11737975"/>
              <a:gd name="connsiteY21585" fmla="*/ 1680967 h 6679095"/>
              <a:gd name="connsiteX21586" fmla="*/ 5380551 w 11737975"/>
              <a:gd name="connsiteY21586" fmla="*/ 1687762 h 6679095"/>
              <a:gd name="connsiteX21587" fmla="*/ 5393914 w 11737975"/>
              <a:gd name="connsiteY21587" fmla="*/ 1696121 h 6679095"/>
              <a:gd name="connsiteX21588" fmla="*/ 5393555 w 11737975"/>
              <a:gd name="connsiteY21588" fmla="*/ 1687349 h 6679095"/>
              <a:gd name="connsiteX21589" fmla="*/ 5394205 w 11737975"/>
              <a:gd name="connsiteY21589" fmla="*/ 1687351 h 6679095"/>
              <a:gd name="connsiteX21590" fmla="*/ 5400285 w 11737975"/>
              <a:gd name="connsiteY21590" fmla="*/ 1679587 h 6679095"/>
              <a:gd name="connsiteX21591" fmla="*/ 5400491 w 11737975"/>
              <a:gd name="connsiteY21591" fmla="*/ 1676550 h 6679095"/>
              <a:gd name="connsiteX21592" fmla="*/ 5400690 w 11737975"/>
              <a:gd name="connsiteY21592" fmla="*/ 1677088 h 6679095"/>
              <a:gd name="connsiteX21593" fmla="*/ 5407602 w 11737975"/>
              <a:gd name="connsiteY21593" fmla="*/ 1675140 h 6679095"/>
              <a:gd name="connsiteX21594" fmla="*/ 5402241 w 11737975"/>
              <a:gd name="connsiteY21594" fmla="*/ 1667474 h 6679095"/>
              <a:gd name="connsiteX21595" fmla="*/ 5401043 w 11737975"/>
              <a:gd name="connsiteY21595" fmla="*/ 1668437 h 6679095"/>
              <a:gd name="connsiteX21596" fmla="*/ 5401196 w 11737975"/>
              <a:gd name="connsiteY21596" fmla="*/ 1666174 h 6679095"/>
              <a:gd name="connsiteX21597" fmla="*/ 5397879 w 11737975"/>
              <a:gd name="connsiteY21597" fmla="*/ 1663870 h 6679095"/>
              <a:gd name="connsiteX21598" fmla="*/ 5397651 w 11737975"/>
              <a:gd name="connsiteY21598" fmla="*/ 1661870 h 6679095"/>
              <a:gd name="connsiteX21599" fmla="*/ 5401130 w 11737975"/>
              <a:gd name="connsiteY21599" fmla="*/ 1662792 h 6679095"/>
              <a:gd name="connsiteX21600" fmla="*/ 5407405 w 11737975"/>
              <a:gd name="connsiteY21600" fmla="*/ 1658465 h 6679095"/>
              <a:gd name="connsiteX21601" fmla="*/ 5407906 w 11737975"/>
              <a:gd name="connsiteY21601" fmla="*/ 1656902 h 6679095"/>
              <a:gd name="connsiteX21602" fmla="*/ 5407929 w 11737975"/>
              <a:gd name="connsiteY21602" fmla="*/ 1656917 h 6679095"/>
              <a:gd name="connsiteX21603" fmla="*/ 5417406 w 11737975"/>
              <a:gd name="connsiteY21603" fmla="*/ 1659500 h 6679095"/>
              <a:gd name="connsiteX21604" fmla="*/ 5422944 w 11737975"/>
              <a:gd name="connsiteY21604" fmla="*/ 1657681 h 6679095"/>
              <a:gd name="connsiteX21605" fmla="*/ 5423133 w 11737975"/>
              <a:gd name="connsiteY21605" fmla="*/ 1658671 h 6679095"/>
              <a:gd name="connsiteX21606" fmla="*/ 5422340 w 11737975"/>
              <a:gd name="connsiteY21606" fmla="*/ 1658693 h 6679095"/>
              <a:gd name="connsiteX21607" fmla="*/ 5422789 w 11737975"/>
              <a:gd name="connsiteY21607" fmla="*/ 1670507 h 6679095"/>
              <a:gd name="connsiteX21608" fmla="*/ 5431446 w 11737975"/>
              <a:gd name="connsiteY21608" fmla="*/ 1671283 h 6679095"/>
              <a:gd name="connsiteX21609" fmla="*/ 5424417 w 11737975"/>
              <a:gd name="connsiteY21609" fmla="*/ 1679812 h 6679095"/>
              <a:gd name="connsiteX21610" fmla="*/ 5425135 w 11737975"/>
              <a:gd name="connsiteY21610" fmla="*/ 1690967 h 6679095"/>
              <a:gd name="connsiteX21611" fmla="*/ 5419051 w 11737975"/>
              <a:gd name="connsiteY21611" fmla="*/ 1690309 h 6679095"/>
              <a:gd name="connsiteX21612" fmla="*/ 5417118 w 11737975"/>
              <a:gd name="connsiteY21612" fmla="*/ 1675195 h 6679095"/>
              <a:gd name="connsiteX21613" fmla="*/ 5407872 w 11737975"/>
              <a:gd name="connsiteY21613" fmla="*/ 1675294 h 6679095"/>
              <a:gd name="connsiteX21614" fmla="*/ 5406662 w 11737975"/>
              <a:gd name="connsiteY21614" fmla="*/ 1688205 h 6679095"/>
              <a:gd name="connsiteX21615" fmla="*/ 5399810 w 11737975"/>
              <a:gd name="connsiteY21615" fmla="*/ 1686772 h 6679095"/>
              <a:gd name="connsiteX21616" fmla="*/ 5397466 w 11737975"/>
              <a:gd name="connsiteY21616" fmla="*/ 1697531 h 6679095"/>
              <a:gd name="connsiteX21617" fmla="*/ 5422714 w 11737975"/>
              <a:gd name="connsiteY21617" fmla="*/ 1695625 h 6679095"/>
              <a:gd name="connsiteX21618" fmla="*/ 5425276 w 11737975"/>
              <a:gd name="connsiteY21618" fmla="*/ 1693157 h 6679095"/>
              <a:gd name="connsiteX21619" fmla="*/ 5426406 w 11737975"/>
              <a:gd name="connsiteY21619" fmla="*/ 1710716 h 6679095"/>
              <a:gd name="connsiteX21620" fmla="*/ 5425997 w 11737975"/>
              <a:gd name="connsiteY21620" fmla="*/ 1709859 h 6679095"/>
              <a:gd name="connsiteX21621" fmla="*/ 5414561 w 11737975"/>
              <a:gd name="connsiteY21621" fmla="*/ 1704884 h 6679095"/>
              <a:gd name="connsiteX21622" fmla="*/ 5426996 w 11737975"/>
              <a:gd name="connsiteY21622" fmla="*/ 1722719 h 6679095"/>
              <a:gd name="connsiteX21623" fmla="*/ 5427817 w 11737975"/>
              <a:gd name="connsiteY21623" fmla="*/ 1722596 h 6679095"/>
              <a:gd name="connsiteX21624" fmla="*/ 5429718 w 11737975"/>
              <a:gd name="connsiteY21624" fmla="*/ 1738514 h 6679095"/>
              <a:gd name="connsiteX21625" fmla="*/ 5437488 w 11737975"/>
              <a:gd name="connsiteY21625" fmla="*/ 1752165 h 6679095"/>
              <a:gd name="connsiteX21626" fmla="*/ 5422348 w 11737975"/>
              <a:gd name="connsiteY21626" fmla="*/ 1763430 h 6679095"/>
              <a:gd name="connsiteX21627" fmla="*/ 5441055 w 11737975"/>
              <a:gd name="connsiteY21627" fmla="*/ 1765457 h 6679095"/>
              <a:gd name="connsiteX21628" fmla="*/ 5447747 w 11737975"/>
              <a:gd name="connsiteY21628" fmla="*/ 1761728 h 6679095"/>
              <a:gd name="connsiteX21629" fmla="*/ 5453470 w 11737975"/>
              <a:gd name="connsiteY21629" fmla="*/ 1766159 h 6679095"/>
              <a:gd name="connsiteX21630" fmla="*/ 5459869 w 11737975"/>
              <a:gd name="connsiteY21630" fmla="*/ 1767563 h 6679095"/>
              <a:gd name="connsiteX21631" fmla="*/ 5460694 w 11737975"/>
              <a:gd name="connsiteY21631" fmla="*/ 1772820 h 6679095"/>
              <a:gd name="connsiteX21632" fmla="*/ 5458956 w 11737975"/>
              <a:gd name="connsiteY21632" fmla="*/ 1773770 h 6679095"/>
              <a:gd name="connsiteX21633" fmla="*/ 5457075 w 11737975"/>
              <a:gd name="connsiteY21633" fmla="*/ 1780892 h 6679095"/>
              <a:gd name="connsiteX21634" fmla="*/ 5457590 w 11737975"/>
              <a:gd name="connsiteY21634" fmla="*/ 1783928 h 6679095"/>
              <a:gd name="connsiteX21635" fmla="*/ 5446097 w 11737975"/>
              <a:gd name="connsiteY21635" fmla="*/ 1791467 h 6679095"/>
              <a:gd name="connsiteX21636" fmla="*/ 5430581 w 11737975"/>
              <a:gd name="connsiteY21636" fmla="*/ 1776131 h 6679095"/>
              <a:gd name="connsiteX21637" fmla="*/ 5408053 w 11737975"/>
              <a:gd name="connsiteY21637" fmla="*/ 1774337 h 6679095"/>
              <a:gd name="connsiteX21638" fmla="*/ 5409585 w 11737975"/>
              <a:gd name="connsiteY21638" fmla="*/ 1764275 h 6679095"/>
              <a:gd name="connsiteX21639" fmla="*/ 5397700 w 11737975"/>
              <a:gd name="connsiteY21639" fmla="*/ 1745030 h 6679095"/>
              <a:gd name="connsiteX21640" fmla="*/ 5395871 w 11737975"/>
              <a:gd name="connsiteY21640" fmla="*/ 1739379 h 6679095"/>
              <a:gd name="connsiteX21641" fmla="*/ 5397232 w 11737975"/>
              <a:gd name="connsiteY21641" fmla="*/ 1739077 h 6679095"/>
              <a:gd name="connsiteX21642" fmla="*/ 5394501 w 11737975"/>
              <a:gd name="connsiteY21642" fmla="*/ 1735148 h 6679095"/>
              <a:gd name="connsiteX21643" fmla="*/ 5389286 w 11737975"/>
              <a:gd name="connsiteY21643" fmla="*/ 1719039 h 6679095"/>
              <a:gd name="connsiteX21644" fmla="*/ 5373075 w 11737975"/>
              <a:gd name="connsiteY21644" fmla="*/ 1705302 h 6679095"/>
              <a:gd name="connsiteX21645" fmla="*/ 5366252 w 11737975"/>
              <a:gd name="connsiteY21645" fmla="*/ 1703093 h 6679095"/>
              <a:gd name="connsiteX21646" fmla="*/ 5365988 w 11737975"/>
              <a:gd name="connsiteY21646" fmla="*/ 1702658 h 6679095"/>
              <a:gd name="connsiteX21647" fmla="*/ 5368332 w 11737975"/>
              <a:gd name="connsiteY21647" fmla="*/ 1697544 h 6679095"/>
              <a:gd name="connsiteX21648" fmla="*/ 5363145 w 11737975"/>
              <a:gd name="connsiteY21648" fmla="*/ 1693303 h 6679095"/>
              <a:gd name="connsiteX21649" fmla="*/ 5359409 w 11737975"/>
              <a:gd name="connsiteY21649" fmla="*/ 1695894 h 6679095"/>
              <a:gd name="connsiteX21650" fmla="*/ 5356911 w 11737975"/>
              <a:gd name="connsiteY21650" fmla="*/ 1694466 h 6679095"/>
              <a:gd name="connsiteX21651" fmla="*/ 5348183 w 11737975"/>
              <a:gd name="connsiteY21651" fmla="*/ 1697858 h 6679095"/>
              <a:gd name="connsiteX21652" fmla="*/ 5334618 w 11737975"/>
              <a:gd name="connsiteY21652" fmla="*/ 1695077 h 6679095"/>
              <a:gd name="connsiteX21653" fmla="*/ 5336460 w 11737975"/>
              <a:gd name="connsiteY21653" fmla="*/ 1692537 h 6679095"/>
              <a:gd name="connsiteX21654" fmla="*/ 5335179 w 11737975"/>
              <a:gd name="connsiteY21654" fmla="*/ 1678260 h 6679095"/>
              <a:gd name="connsiteX21655" fmla="*/ 5323143 w 11737975"/>
              <a:gd name="connsiteY21655" fmla="*/ 1687978 h 6679095"/>
              <a:gd name="connsiteX21656" fmla="*/ 5323687 w 11737975"/>
              <a:gd name="connsiteY21656" fmla="*/ 1691150 h 6679095"/>
              <a:gd name="connsiteX21657" fmla="*/ 5314356 w 11737975"/>
              <a:gd name="connsiteY21657" fmla="*/ 1687532 h 6679095"/>
              <a:gd name="connsiteX21658" fmla="*/ 5293716 w 11737975"/>
              <a:gd name="connsiteY21658" fmla="*/ 1702160 h 6679095"/>
              <a:gd name="connsiteX21659" fmla="*/ 5288348 w 11737975"/>
              <a:gd name="connsiteY21659" fmla="*/ 1695874 h 6679095"/>
              <a:gd name="connsiteX21660" fmla="*/ 5281308 w 11737975"/>
              <a:gd name="connsiteY21660" fmla="*/ 1701972 h 6679095"/>
              <a:gd name="connsiteX21661" fmla="*/ 5280715 w 11737975"/>
              <a:gd name="connsiteY21661" fmla="*/ 1711375 h 6679095"/>
              <a:gd name="connsiteX21662" fmla="*/ 5266920 w 11737975"/>
              <a:gd name="connsiteY21662" fmla="*/ 1721153 h 6679095"/>
              <a:gd name="connsiteX21663" fmla="*/ 5266922 w 11737975"/>
              <a:gd name="connsiteY21663" fmla="*/ 1721386 h 6679095"/>
              <a:gd name="connsiteX21664" fmla="*/ 5264081 w 11737975"/>
              <a:gd name="connsiteY21664" fmla="*/ 1719078 h 6679095"/>
              <a:gd name="connsiteX21665" fmla="*/ 5260709 w 11737975"/>
              <a:gd name="connsiteY21665" fmla="*/ 1722497 h 6679095"/>
              <a:gd name="connsiteX21666" fmla="*/ 5256390 w 11737975"/>
              <a:gd name="connsiteY21666" fmla="*/ 1741038 h 6679095"/>
              <a:gd name="connsiteX21667" fmla="*/ 5261705 w 11737975"/>
              <a:gd name="connsiteY21667" fmla="*/ 1742890 h 6679095"/>
              <a:gd name="connsiteX21668" fmla="*/ 5265538 w 11737975"/>
              <a:gd name="connsiteY21668" fmla="*/ 1740320 h 6679095"/>
              <a:gd name="connsiteX21669" fmla="*/ 5265665 w 11737975"/>
              <a:gd name="connsiteY21669" fmla="*/ 1741030 h 6679095"/>
              <a:gd name="connsiteX21670" fmla="*/ 5267114 w 11737975"/>
              <a:gd name="connsiteY21670" fmla="*/ 1743003 h 6679095"/>
              <a:gd name="connsiteX21671" fmla="*/ 5267177 w 11737975"/>
              <a:gd name="connsiteY21671" fmla="*/ 1750119 h 6679095"/>
              <a:gd name="connsiteX21672" fmla="*/ 5265359 w 11737975"/>
              <a:gd name="connsiteY21672" fmla="*/ 1765465 h 6679095"/>
              <a:gd name="connsiteX21673" fmla="*/ 5259508 w 11737975"/>
              <a:gd name="connsiteY21673" fmla="*/ 1760354 h 6679095"/>
              <a:gd name="connsiteX21674" fmla="*/ 5252061 w 11737975"/>
              <a:gd name="connsiteY21674" fmla="*/ 1759315 h 6679095"/>
              <a:gd name="connsiteX21675" fmla="*/ 5244086 w 11737975"/>
              <a:gd name="connsiteY21675" fmla="*/ 1774207 h 6679095"/>
              <a:gd name="connsiteX21676" fmla="*/ 5252865 w 11737975"/>
              <a:gd name="connsiteY21676" fmla="*/ 1774151 h 6679095"/>
              <a:gd name="connsiteX21677" fmla="*/ 5252630 w 11737975"/>
              <a:gd name="connsiteY21677" fmla="*/ 1775005 h 6679095"/>
              <a:gd name="connsiteX21678" fmla="*/ 5258315 w 11737975"/>
              <a:gd name="connsiteY21678" fmla="*/ 1791519 h 6679095"/>
              <a:gd name="connsiteX21679" fmla="*/ 5248543 w 11737975"/>
              <a:gd name="connsiteY21679" fmla="*/ 1799784 h 6679095"/>
              <a:gd name="connsiteX21680" fmla="*/ 5242703 w 11737975"/>
              <a:gd name="connsiteY21680" fmla="*/ 1786405 h 6679095"/>
              <a:gd name="connsiteX21681" fmla="*/ 5225802 w 11737975"/>
              <a:gd name="connsiteY21681" fmla="*/ 1767848 h 6679095"/>
              <a:gd name="connsiteX21682" fmla="*/ 5231751 w 11737975"/>
              <a:gd name="connsiteY21682" fmla="*/ 1767961 h 6679095"/>
              <a:gd name="connsiteX21683" fmla="*/ 5213080 w 11737975"/>
              <a:gd name="connsiteY21683" fmla="*/ 1756437 h 6679095"/>
              <a:gd name="connsiteX21684" fmla="*/ 5212904 w 11737975"/>
              <a:gd name="connsiteY21684" fmla="*/ 1753487 h 6679095"/>
              <a:gd name="connsiteX21685" fmla="*/ 5211805 w 11737975"/>
              <a:gd name="connsiteY21685" fmla="*/ 1753331 h 6679095"/>
              <a:gd name="connsiteX21686" fmla="*/ 5209766 w 11737975"/>
              <a:gd name="connsiteY21686" fmla="*/ 1746221 h 6679095"/>
              <a:gd name="connsiteX21687" fmla="*/ 5204961 w 11737975"/>
              <a:gd name="connsiteY21687" fmla="*/ 1754657 h 6679095"/>
              <a:gd name="connsiteX21688" fmla="*/ 5190922 w 11737975"/>
              <a:gd name="connsiteY21688" fmla="*/ 1751599 h 6679095"/>
              <a:gd name="connsiteX21689" fmla="*/ 5181228 w 11737975"/>
              <a:gd name="connsiteY21689" fmla="*/ 1756400 h 6679095"/>
              <a:gd name="connsiteX21690" fmla="*/ 5186127 w 11737975"/>
              <a:gd name="connsiteY21690" fmla="*/ 1747461 h 6679095"/>
              <a:gd name="connsiteX21691" fmla="*/ 5182707 w 11737975"/>
              <a:gd name="connsiteY21691" fmla="*/ 1736400 h 6679095"/>
              <a:gd name="connsiteX21692" fmla="*/ 5187649 w 11737975"/>
              <a:gd name="connsiteY21692" fmla="*/ 1737579 h 6679095"/>
              <a:gd name="connsiteX21693" fmla="*/ 5187248 w 11737975"/>
              <a:gd name="connsiteY21693" fmla="*/ 1721000 h 6679095"/>
              <a:gd name="connsiteX21694" fmla="*/ 5184548 w 11737975"/>
              <a:gd name="connsiteY21694" fmla="*/ 1719779 h 6679095"/>
              <a:gd name="connsiteX21695" fmla="*/ 5180568 w 11737975"/>
              <a:gd name="connsiteY21695" fmla="*/ 1723142 h 6679095"/>
              <a:gd name="connsiteX21696" fmla="*/ 5178168 w 11737975"/>
              <a:gd name="connsiteY21696" fmla="*/ 1733478 h 6679095"/>
              <a:gd name="connsiteX21697" fmla="*/ 5158414 w 11737975"/>
              <a:gd name="connsiteY21697" fmla="*/ 1731411 h 6679095"/>
              <a:gd name="connsiteX21698" fmla="*/ 5159614 w 11737975"/>
              <a:gd name="connsiteY21698" fmla="*/ 1742778 h 6679095"/>
              <a:gd name="connsiteX21699" fmla="*/ 5154276 w 11737975"/>
              <a:gd name="connsiteY21699" fmla="*/ 1738495 h 6679095"/>
              <a:gd name="connsiteX21700" fmla="*/ 5157487 w 11737975"/>
              <a:gd name="connsiteY21700" fmla="*/ 1727631 h 6679095"/>
              <a:gd name="connsiteX21701" fmla="*/ 5154895 w 11737975"/>
              <a:gd name="connsiteY21701" fmla="*/ 1725617 h 6679095"/>
              <a:gd name="connsiteX21702" fmla="*/ 5147331 w 11737975"/>
              <a:gd name="connsiteY21702" fmla="*/ 1725814 h 6679095"/>
              <a:gd name="connsiteX21703" fmla="*/ 5133439 w 11737975"/>
              <a:gd name="connsiteY21703" fmla="*/ 1745775 h 6679095"/>
              <a:gd name="connsiteX21704" fmla="*/ 5132680 w 11737975"/>
              <a:gd name="connsiteY21704" fmla="*/ 1738712 h 6679095"/>
              <a:gd name="connsiteX21705" fmla="*/ 5131835 w 11737975"/>
              <a:gd name="connsiteY21705" fmla="*/ 1736456 h 6679095"/>
              <a:gd name="connsiteX21706" fmla="*/ 5132494 w 11737975"/>
              <a:gd name="connsiteY21706" fmla="*/ 1732497 h 6679095"/>
              <a:gd name="connsiteX21707" fmla="*/ 5129779 w 11737975"/>
              <a:gd name="connsiteY21707" fmla="*/ 1724675 h 6679095"/>
              <a:gd name="connsiteX21708" fmla="*/ 5127835 w 11737975"/>
              <a:gd name="connsiteY21708" fmla="*/ 1725774 h 6679095"/>
              <a:gd name="connsiteX21709" fmla="*/ 5127351 w 11737975"/>
              <a:gd name="connsiteY21709" fmla="*/ 1724482 h 6679095"/>
              <a:gd name="connsiteX21710" fmla="*/ 5125914 w 11737975"/>
              <a:gd name="connsiteY21710" fmla="*/ 1722658 h 6679095"/>
              <a:gd name="connsiteX21711" fmla="*/ 5136209 w 11737975"/>
              <a:gd name="connsiteY21711" fmla="*/ 1722226 h 6679095"/>
              <a:gd name="connsiteX21712" fmla="*/ 5141196 w 11737975"/>
              <a:gd name="connsiteY21712" fmla="*/ 1715306 h 6679095"/>
              <a:gd name="connsiteX21713" fmla="*/ 5143871 w 11737975"/>
              <a:gd name="connsiteY21713" fmla="*/ 1717286 h 6679095"/>
              <a:gd name="connsiteX21714" fmla="*/ 5155084 w 11737975"/>
              <a:gd name="connsiteY21714" fmla="*/ 1718996 h 6679095"/>
              <a:gd name="connsiteX21715" fmla="*/ 5147689 w 11737975"/>
              <a:gd name="connsiteY21715" fmla="*/ 1709121 h 6679095"/>
              <a:gd name="connsiteX21716" fmla="*/ 5142170 w 11737975"/>
              <a:gd name="connsiteY21716" fmla="*/ 1706282 h 6679095"/>
              <a:gd name="connsiteX21717" fmla="*/ 5143575 w 11737975"/>
              <a:gd name="connsiteY21717" fmla="*/ 1704094 h 6679095"/>
              <a:gd name="connsiteX21718" fmla="*/ 5142130 w 11737975"/>
              <a:gd name="connsiteY21718" fmla="*/ 1694130 h 6679095"/>
              <a:gd name="connsiteX21719" fmla="*/ 5137143 w 11737975"/>
              <a:gd name="connsiteY21719" fmla="*/ 1693620 h 6679095"/>
              <a:gd name="connsiteX21720" fmla="*/ 5138529 w 11737975"/>
              <a:gd name="connsiteY21720" fmla="*/ 1681052 h 6679095"/>
              <a:gd name="connsiteX21721" fmla="*/ 5127877 w 11737975"/>
              <a:gd name="connsiteY21721" fmla="*/ 1685205 h 6679095"/>
              <a:gd name="connsiteX21722" fmla="*/ 5125276 w 11737975"/>
              <a:gd name="connsiteY21722" fmla="*/ 1694480 h 6679095"/>
              <a:gd name="connsiteX21723" fmla="*/ 5115336 w 11737975"/>
              <a:gd name="connsiteY21723" fmla="*/ 1690241 h 6679095"/>
              <a:gd name="connsiteX21724" fmla="*/ 5108661 w 11737975"/>
              <a:gd name="connsiteY21724" fmla="*/ 1696604 h 6679095"/>
              <a:gd name="connsiteX21725" fmla="*/ 5103747 w 11737975"/>
              <a:gd name="connsiteY21725" fmla="*/ 1692036 h 6679095"/>
              <a:gd name="connsiteX21726" fmla="*/ 5102059 w 11737975"/>
              <a:gd name="connsiteY21726" fmla="*/ 1689751 h 6679095"/>
              <a:gd name="connsiteX21727" fmla="*/ 5105140 w 11737975"/>
              <a:gd name="connsiteY21727" fmla="*/ 1687303 h 6679095"/>
              <a:gd name="connsiteX21728" fmla="*/ 5087432 w 11737975"/>
              <a:gd name="connsiteY21728" fmla="*/ 1668449 h 6679095"/>
              <a:gd name="connsiteX21729" fmla="*/ 5083525 w 11737975"/>
              <a:gd name="connsiteY21729" fmla="*/ 1662869 h 6679095"/>
              <a:gd name="connsiteX21730" fmla="*/ 5096095 w 11737975"/>
              <a:gd name="connsiteY21730" fmla="*/ 1657783 h 6679095"/>
              <a:gd name="connsiteX21731" fmla="*/ 5108305 w 11737975"/>
              <a:gd name="connsiteY21731" fmla="*/ 1644774 h 6679095"/>
              <a:gd name="connsiteX21732" fmla="*/ 5116033 w 11737975"/>
              <a:gd name="connsiteY21732" fmla="*/ 1640549 h 6679095"/>
              <a:gd name="connsiteX21733" fmla="*/ 5120504 w 11737975"/>
              <a:gd name="connsiteY21733" fmla="*/ 1623058 h 6679095"/>
              <a:gd name="connsiteX21734" fmla="*/ 5115651 w 11737975"/>
              <a:gd name="connsiteY21734" fmla="*/ 1620571 h 6679095"/>
              <a:gd name="connsiteX21735" fmla="*/ 5116854 w 11737975"/>
              <a:gd name="connsiteY21735" fmla="*/ 1617096 h 6679095"/>
              <a:gd name="connsiteX21736" fmla="*/ 5111482 w 11737975"/>
              <a:gd name="connsiteY21736" fmla="*/ 1606652 h 6679095"/>
              <a:gd name="connsiteX21737" fmla="*/ 5107510 w 11737975"/>
              <a:gd name="connsiteY21737" fmla="*/ 1608824 h 6679095"/>
              <a:gd name="connsiteX21738" fmla="*/ 5108624 w 11737975"/>
              <a:gd name="connsiteY21738" fmla="*/ 1616971 h 6679095"/>
              <a:gd name="connsiteX21739" fmla="*/ 5102995 w 11737975"/>
              <a:gd name="connsiteY21739" fmla="*/ 1614087 h 6679095"/>
              <a:gd name="connsiteX21740" fmla="*/ 5093170 w 11737975"/>
              <a:gd name="connsiteY21740" fmla="*/ 1617650 h 6679095"/>
              <a:gd name="connsiteX21741" fmla="*/ 5088023 w 11737975"/>
              <a:gd name="connsiteY21741" fmla="*/ 1612757 h 6679095"/>
              <a:gd name="connsiteX21742" fmla="*/ 5071236 w 11737975"/>
              <a:gd name="connsiteY21742" fmla="*/ 1607266 h 6679095"/>
              <a:gd name="connsiteX21743" fmla="*/ 5061104 w 11737975"/>
              <a:gd name="connsiteY21743" fmla="*/ 1611150 h 6679095"/>
              <a:gd name="connsiteX21744" fmla="*/ 5062260 w 11737975"/>
              <a:gd name="connsiteY21744" fmla="*/ 1603639 h 6679095"/>
              <a:gd name="connsiteX21745" fmla="*/ 5058029 w 11737975"/>
              <a:gd name="connsiteY21745" fmla="*/ 1597967 h 6679095"/>
              <a:gd name="connsiteX21746" fmla="*/ 5061889 w 11737975"/>
              <a:gd name="connsiteY21746" fmla="*/ 1582757 h 6679095"/>
              <a:gd name="connsiteX21747" fmla="*/ 5061930 w 11737975"/>
              <a:gd name="connsiteY21747" fmla="*/ 1582642 h 6679095"/>
              <a:gd name="connsiteX21748" fmla="*/ 5065567 w 11737975"/>
              <a:gd name="connsiteY21748" fmla="*/ 1586745 h 6679095"/>
              <a:gd name="connsiteX21749" fmla="*/ 5063926 w 11737975"/>
              <a:gd name="connsiteY21749" fmla="*/ 1576915 h 6679095"/>
              <a:gd name="connsiteX21750" fmla="*/ 5075051 w 11737975"/>
              <a:gd name="connsiteY21750" fmla="*/ 1545041 h 6679095"/>
              <a:gd name="connsiteX21751" fmla="*/ 5063138 w 11737975"/>
              <a:gd name="connsiteY21751" fmla="*/ 1514346 h 6679095"/>
              <a:gd name="connsiteX21752" fmla="*/ 5058453 w 11737975"/>
              <a:gd name="connsiteY21752" fmla="*/ 1507004 h 6679095"/>
              <a:gd name="connsiteX21753" fmla="*/ 5070160 w 11737975"/>
              <a:gd name="connsiteY21753" fmla="*/ 1509823 h 6679095"/>
              <a:gd name="connsiteX21754" fmla="*/ 5078234 w 11737975"/>
              <a:gd name="connsiteY21754" fmla="*/ 1510423 h 6679095"/>
              <a:gd name="connsiteX21755" fmla="*/ 5079364 w 11737975"/>
              <a:gd name="connsiteY21755" fmla="*/ 1521917 h 6679095"/>
              <a:gd name="connsiteX21756" fmla="*/ 5088787 w 11737975"/>
              <a:gd name="connsiteY21756" fmla="*/ 1515548 h 6679095"/>
              <a:gd name="connsiteX21757" fmla="*/ 5101701 w 11737975"/>
              <a:gd name="connsiteY21757" fmla="*/ 1546627 h 6679095"/>
              <a:gd name="connsiteX21758" fmla="*/ 5101615 w 11737975"/>
              <a:gd name="connsiteY21758" fmla="*/ 1548099 h 6679095"/>
              <a:gd name="connsiteX21759" fmla="*/ 5105507 w 11737975"/>
              <a:gd name="connsiteY21759" fmla="*/ 1557724 h 6679095"/>
              <a:gd name="connsiteX21760" fmla="*/ 5106453 w 11737975"/>
              <a:gd name="connsiteY21760" fmla="*/ 1558064 h 6679095"/>
              <a:gd name="connsiteX21761" fmla="*/ 5107748 w 11737975"/>
              <a:gd name="connsiteY21761" fmla="*/ 1561183 h 6679095"/>
              <a:gd name="connsiteX21762" fmla="*/ 5109271 w 11737975"/>
              <a:gd name="connsiteY21762" fmla="*/ 1561590 h 6679095"/>
              <a:gd name="connsiteX21763" fmla="*/ 5110496 w 11737975"/>
              <a:gd name="connsiteY21763" fmla="*/ 1560062 h 6679095"/>
              <a:gd name="connsiteX21764" fmla="*/ 5110658 w 11737975"/>
              <a:gd name="connsiteY21764" fmla="*/ 1559574 h 6679095"/>
              <a:gd name="connsiteX21765" fmla="*/ 5112512 w 11737975"/>
              <a:gd name="connsiteY21765" fmla="*/ 1560239 h 6679095"/>
              <a:gd name="connsiteX21766" fmla="*/ 5129308 w 11737975"/>
              <a:gd name="connsiteY21766" fmla="*/ 1527096 h 6679095"/>
              <a:gd name="connsiteX21767" fmla="*/ 5113830 w 11737975"/>
              <a:gd name="connsiteY21767" fmla="*/ 1523474 h 6679095"/>
              <a:gd name="connsiteX21768" fmla="*/ 5111531 w 11737975"/>
              <a:gd name="connsiteY21768" fmla="*/ 1515111 h 6679095"/>
              <a:gd name="connsiteX21769" fmla="*/ 5094350 w 11737975"/>
              <a:gd name="connsiteY21769" fmla="*/ 1483366 h 6679095"/>
              <a:gd name="connsiteX21770" fmla="*/ 5092880 w 11737975"/>
              <a:gd name="connsiteY21770" fmla="*/ 1469519 h 6679095"/>
              <a:gd name="connsiteX21771" fmla="*/ 5091890 w 11737975"/>
              <a:gd name="connsiteY21771" fmla="*/ 1466903 h 6679095"/>
              <a:gd name="connsiteX21772" fmla="*/ 5091692 w 11737975"/>
              <a:gd name="connsiteY21772" fmla="*/ 1465420 h 6679095"/>
              <a:gd name="connsiteX21773" fmla="*/ 5096820 w 11737975"/>
              <a:gd name="connsiteY21773" fmla="*/ 1476074 h 6679095"/>
              <a:gd name="connsiteX21774" fmla="*/ 5100271 w 11737975"/>
              <a:gd name="connsiteY21774" fmla="*/ 1479017 h 6679095"/>
              <a:gd name="connsiteX21775" fmla="*/ 5097902 w 11737975"/>
              <a:gd name="connsiteY21775" fmla="*/ 1480851 h 6679095"/>
              <a:gd name="connsiteX21776" fmla="*/ 5102485 w 11737975"/>
              <a:gd name="connsiteY21776" fmla="*/ 1485058 h 6679095"/>
              <a:gd name="connsiteX21777" fmla="*/ 5103298 w 11737975"/>
              <a:gd name="connsiteY21777" fmla="*/ 1490919 h 6679095"/>
              <a:gd name="connsiteX21778" fmla="*/ 5112927 w 11737975"/>
              <a:gd name="connsiteY21778" fmla="*/ 1495930 h 6679095"/>
              <a:gd name="connsiteX21779" fmla="*/ 5116044 w 11737975"/>
              <a:gd name="connsiteY21779" fmla="*/ 1492884 h 6679095"/>
              <a:gd name="connsiteX21780" fmla="*/ 5120494 w 11737975"/>
              <a:gd name="connsiteY21780" fmla="*/ 1499309 h 6679095"/>
              <a:gd name="connsiteX21781" fmla="*/ 5120871 w 11737975"/>
              <a:gd name="connsiteY21781" fmla="*/ 1485849 h 6679095"/>
              <a:gd name="connsiteX21782" fmla="*/ 5118888 w 11737975"/>
              <a:gd name="connsiteY21782" fmla="*/ 1482689 h 6679095"/>
              <a:gd name="connsiteX21783" fmla="*/ 5119045 w 11737975"/>
              <a:gd name="connsiteY21783" fmla="*/ 1481806 h 6679095"/>
              <a:gd name="connsiteX21784" fmla="*/ 5118058 w 11737975"/>
              <a:gd name="connsiteY21784" fmla="*/ 1481367 h 6679095"/>
              <a:gd name="connsiteX21785" fmla="*/ 5113070 w 11737975"/>
              <a:gd name="connsiteY21785" fmla="*/ 1473426 h 6679095"/>
              <a:gd name="connsiteX21786" fmla="*/ 5104965 w 11737975"/>
              <a:gd name="connsiteY21786" fmla="*/ 1467596 h 6679095"/>
              <a:gd name="connsiteX21787" fmla="*/ 5116793 w 11737975"/>
              <a:gd name="connsiteY21787" fmla="*/ 1466935 h 6679095"/>
              <a:gd name="connsiteX21788" fmla="*/ 5115692 w 11737975"/>
              <a:gd name="connsiteY21788" fmla="*/ 1459518 h 6679095"/>
              <a:gd name="connsiteX21789" fmla="*/ 5113034 w 11737975"/>
              <a:gd name="connsiteY21789" fmla="*/ 1455056 h 6679095"/>
              <a:gd name="connsiteX21790" fmla="*/ 5116843 w 11737975"/>
              <a:gd name="connsiteY21790" fmla="*/ 1447404 h 6679095"/>
              <a:gd name="connsiteX21791" fmla="*/ 5116481 w 11737975"/>
              <a:gd name="connsiteY21791" fmla="*/ 1436302 h 6679095"/>
              <a:gd name="connsiteX21792" fmla="*/ 5112933 w 11737975"/>
              <a:gd name="connsiteY21792" fmla="*/ 1433163 h 6679095"/>
              <a:gd name="connsiteX21793" fmla="*/ 5105048 w 11737975"/>
              <a:gd name="connsiteY21793" fmla="*/ 1435244 h 6679095"/>
              <a:gd name="connsiteX21794" fmla="*/ 5093415 w 11737975"/>
              <a:gd name="connsiteY21794" fmla="*/ 1458682 h 6679095"/>
              <a:gd name="connsiteX21795" fmla="*/ 5096016 w 11737975"/>
              <a:gd name="connsiteY21795" fmla="*/ 1464348 h 6679095"/>
              <a:gd name="connsiteX21796" fmla="*/ 5100571 w 11737975"/>
              <a:gd name="connsiteY21796" fmla="*/ 1464977 h 6679095"/>
              <a:gd name="connsiteX21797" fmla="*/ 5100612 w 11737975"/>
              <a:gd name="connsiteY21797" fmla="*/ 1465135 h 6679095"/>
              <a:gd name="connsiteX21798" fmla="*/ 5091559 w 11737975"/>
              <a:gd name="connsiteY21798" fmla="*/ 1464422 h 6679095"/>
              <a:gd name="connsiteX21799" fmla="*/ 5090447 w 11737975"/>
              <a:gd name="connsiteY21799" fmla="*/ 1456072 h 6679095"/>
              <a:gd name="connsiteX21800" fmla="*/ 5072672 w 11737975"/>
              <a:gd name="connsiteY21800" fmla="*/ 1438405 h 6679095"/>
              <a:gd name="connsiteX21801" fmla="*/ 5075357 w 11737975"/>
              <a:gd name="connsiteY21801" fmla="*/ 1447441 h 6679095"/>
              <a:gd name="connsiteX21802" fmla="*/ 5065406 w 11737975"/>
              <a:gd name="connsiteY21802" fmla="*/ 1442998 h 6679095"/>
              <a:gd name="connsiteX21803" fmla="*/ 5065137 w 11737975"/>
              <a:gd name="connsiteY21803" fmla="*/ 1449766 h 6679095"/>
              <a:gd name="connsiteX21804" fmla="*/ 5061065 w 11737975"/>
              <a:gd name="connsiteY21804" fmla="*/ 1446906 h 6679095"/>
              <a:gd name="connsiteX21805" fmla="*/ 5062505 w 11737975"/>
              <a:gd name="connsiteY21805" fmla="*/ 1436037 h 6679095"/>
              <a:gd name="connsiteX21806" fmla="*/ 5055262 w 11737975"/>
              <a:gd name="connsiteY21806" fmla="*/ 1420416 h 6679095"/>
              <a:gd name="connsiteX21807" fmla="*/ 5051781 w 11737975"/>
              <a:gd name="connsiteY21807" fmla="*/ 1417943 h 6679095"/>
              <a:gd name="connsiteX21808" fmla="*/ 5057249 w 11737975"/>
              <a:gd name="connsiteY21808" fmla="*/ 1411624 h 6679095"/>
              <a:gd name="connsiteX21809" fmla="*/ 5059432 w 11737975"/>
              <a:gd name="connsiteY21809" fmla="*/ 1411534 h 6679095"/>
              <a:gd name="connsiteX21810" fmla="*/ 5071157 w 11737975"/>
              <a:gd name="connsiteY21810" fmla="*/ 1404879 h 6679095"/>
              <a:gd name="connsiteX21811" fmla="*/ 5061957 w 11737975"/>
              <a:gd name="connsiteY21811" fmla="*/ 1400073 h 6679095"/>
              <a:gd name="connsiteX21812" fmla="*/ 5064007 w 11737975"/>
              <a:gd name="connsiteY21812" fmla="*/ 1386367 h 6679095"/>
              <a:gd name="connsiteX21813" fmla="*/ 5057959 w 11737975"/>
              <a:gd name="connsiteY21813" fmla="*/ 1387319 h 6679095"/>
              <a:gd name="connsiteX21814" fmla="*/ 5053456 w 11737975"/>
              <a:gd name="connsiteY21814" fmla="*/ 1390407 h 6679095"/>
              <a:gd name="connsiteX21815" fmla="*/ 5054516 w 11737975"/>
              <a:gd name="connsiteY21815" fmla="*/ 1396185 h 6679095"/>
              <a:gd name="connsiteX21816" fmla="*/ 5049653 w 11737975"/>
              <a:gd name="connsiteY21816" fmla="*/ 1393644 h 6679095"/>
              <a:gd name="connsiteX21817" fmla="*/ 5028603 w 11737975"/>
              <a:gd name="connsiteY21817" fmla="*/ 1402507 h 6679095"/>
              <a:gd name="connsiteX21818" fmla="*/ 5037337 w 11737975"/>
              <a:gd name="connsiteY21818" fmla="*/ 1406635 h 6679095"/>
              <a:gd name="connsiteX21819" fmla="*/ 5038163 w 11737975"/>
              <a:gd name="connsiteY21819" fmla="*/ 1410688 h 6679095"/>
              <a:gd name="connsiteX21820" fmla="*/ 5026765 w 11737975"/>
              <a:gd name="connsiteY21820" fmla="*/ 1409101 h 6679095"/>
              <a:gd name="connsiteX21821" fmla="*/ 5011192 w 11737975"/>
              <a:gd name="connsiteY21821" fmla="*/ 1414359 h 6679095"/>
              <a:gd name="connsiteX21822" fmla="*/ 4992490 w 11737975"/>
              <a:gd name="connsiteY21822" fmla="*/ 1443546 h 6679095"/>
              <a:gd name="connsiteX21823" fmla="*/ 4992611 w 11737975"/>
              <a:gd name="connsiteY21823" fmla="*/ 1448151 h 6679095"/>
              <a:gd name="connsiteX21824" fmla="*/ 4980687 w 11737975"/>
              <a:gd name="connsiteY21824" fmla="*/ 1447924 h 6679095"/>
              <a:gd name="connsiteX21825" fmla="*/ 4968162 w 11737975"/>
              <a:gd name="connsiteY21825" fmla="*/ 1455771 h 6679095"/>
              <a:gd name="connsiteX21826" fmla="*/ 4967687 w 11737975"/>
              <a:gd name="connsiteY21826" fmla="*/ 1459332 h 6679095"/>
              <a:gd name="connsiteX21827" fmla="*/ 4985395 w 11737975"/>
              <a:gd name="connsiteY21827" fmla="*/ 1475343 h 6679095"/>
              <a:gd name="connsiteX21828" fmla="*/ 4992988 w 11737975"/>
              <a:gd name="connsiteY21828" fmla="*/ 1477275 h 6679095"/>
              <a:gd name="connsiteX21829" fmla="*/ 4984285 w 11737975"/>
              <a:gd name="connsiteY21829" fmla="*/ 1481505 h 6679095"/>
              <a:gd name="connsiteX21830" fmla="*/ 4980918 w 11737975"/>
              <a:gd name="connsiteY21830" fmla="*/ 1473336 h 6679095"/>
              <a:gd name="connsiteX21831" fmla="*/ 4978812 w 11737975"/>
              <a:gd name="connsiteY21831" fmla="*/ 1472222 h 6679095"/>
              <a:gd name="connsiteX21832" fmla="*/ 4966367 w 11737975"/>
              <a:gd name="connsiteY21832" fmla="*/ 1458552 h 6679095"/>
              <a:gd name="connsiteX21833" fmla="*/ 4954865 w 11737975"/>
              <a:gd name="connsiteY21833" fmla="*/ 1435023 h 6679095"/>
              <a:gd name="connsiteX21834" fmla="*/ 4947747 w 11737975"/>
              <a:gd name="connsiteY21834" fmla="*/ 1431981 h 6679095"/>
              <a:gd name="connsiteX21835" fmla="*/ 4951920 w 11737975"/>
              <a:gd name="connsiteY21835" fmla="*/ 1415677 h 6679095"/>
              <a:gd name="connsiteX21836" fmla="*/ 4953226 w 11737975"/>
              <a:gd name="connsiteY21836" fmla="*/ 1399850 h 6679095"/>
              <a:gd name="connsiteX21837" fmla="*/ 4954194 w 11737975"/>
              <a:gd name="connsiteY21837" fmla="*/ 1399348 h 6679095"/>
              <a:gd name="connsiteX21838" fmla="*/ 4957003 w 11737975"/>
              <a:gd name="connsiteY21838" fmla="*/ 1373801 h 6679095"/>
              <a:gd name="connsiteX21839" fmla="*/ 4953720 w 11737975"/>
              <a:gd name="connsiteY21839" fmla="*/ 1372896 h 6679095"/>
              <a:gd name="connsiteX21840" fmla="*/ 4952506 w 11737975"/>
              <a:gd name="connsiteY21840" fmla="*/ 1368176 h 6679095"/>
              <a:gd name="connsiteX21841" fmla="*/ 4937767 w 11737975"/>
              <a:gd name="connsiteY21841" fmla="*/ 1343229 h 6679095"/>
              <a:gd name="connsiteX21842" fmla="*/ 4934571 w 11737975"/>
              <a:gd name="connsiteY21842" fmla="*/ 1347493 h 6679095"/>
              <a:gd name="connsiteX21843" fmla="*/ 4937719 w 11737975"/>
              <a:gd name="connsiteY21843" fmla="*/ 1367995 h 6679095"/>
              <a:gd name="connsiteX21844" fmla="*/ 4939306 w 11737975"/>
              <a:gd name="connsiteY21844" fmla="*/ 1371369 h 6679095"/>
              <a:gd name="connsiteX21845" fmla="*/ 4938195 w 11737975"/>
              <a:gd name="connsiteY21845" fmla="*/ 1371850 h 6679095"/>
              <a:gd name="connsiteX21846" fmla="*/ 4937879 w 11737975"/>
              <a:gd name="connsiteY21846" fmla="*/ 1385228 h 6679095"/>
              <a:gd name="connsiteX21847" fmla="*/ 4927532 w 11737975"/>
              <a:gd name="connsiteY21847" fmla="*/ 1398929 h 6679095"/>
              <a:gd name="connsiteX21848" fmla="*/ 4923944 w 11737975"/>
              <a:gd name="connsiteY21848" fmla="*/ 1423052 h 6679095"/>
              <a:gd name="connsiteX21849" fmla="*/ 4924960 w 11737975"/>
              <a:gd name="connsiteY21849" fmla="*/ 1429727 h 6679095"/>
              <a:gd name="connsiteX21850" fmla="*/ 4920114 w 11737975"/>
              <a:gd name="connsiteY21850" fmla="*/ 1430347 h 6679095"/>
              <a:gd name="connsiteX21851" fmla="*/ 4917231 w 11737975"/>
              <a:gd name="connsiteY21851" fmla="*/ 1431118 h 6679095"/>
              <a:gd name="connsiteX21852" fmla="*/ 4915233 w 11737975"/>
              <a:gd name="connsiteY21852" fmla="*/ 1423801 h 6679095"/>
              <a:gd name="connsiteX21853" fmla="*/ 4912347 w 11737975"/>
              <a:gd name="connsiteY21853" fmla="*/ 1422830 h 6679095"/>
              <a:gd name="connsiteX21854" fmla="*/ 4910871 w 11737975"/>
              <a:gd name="connsiteY21854" fmla="*/ 1419852 h 6679095"/>
              <a:gd name="connsiteX21855" fmla="*/ 4908183 w 11737975"/>
              <a:gd name="connsiteY21855" fmla="*/ 1421428 h 6679095"/>
              <a:gd name="connsiteX21856" fmla="*/ 4896436 w 11737975"/>
              <a:gd name="connsiteY21856" fmla="*/ 1417474 h 6679095"/>
              <a:gd name="connsiteX21857" fmla="*/ 4893589 w 11737975"/>
              <a:gd name="connsiteY21857" fmla="*/ 1417237 h 6679095"/>
              <a:gd name="connsiteX21858" fmla="*/ 4893603 w 11737975"/>
              <a:gd name="connsiteY21858" fmla="*/ 1415226 h 6679095"/>
              <a:gd name="connsiteX21859" fmla="*/ 4894847 w 11737975"/>
              <a:gd name="connsiteY21859" fmla="*/ 1400716 h 6679095"/>
              <a:gd name="connsiteX21860" fmla="*/ 4892162 w 11737975"/>
              <a:gd name="connsiteY21860" fmla="*/ 1403301 h 6679095"/>
              <a:gd name="connsiteX21861" fmla="*/ 4891771 w 11737975"/>
              <a:gd name="connsiteY21861" fmla="*/ 1395937 h 6679095"/>
              <a:gd name="connsiteX21862" fmla="*/ 4887763 w 11737975"/>
              <a:gd name="connsiteY21862" fmla="*/ 1387484 h 6679095"/>
              <a:gd name="connsiteX21863" fmla="*/ 4896821 w 11737975"/>
              <a:gd name="connsiteY21863" fmla="*/ 1391623 h 6679095"/>
              <a:gd name="connsiteX21864" fmla="*/ 4890215 w 11737975"/>
              <a:gd name="connsiteY21864" fmla="*/ 1378861 h 6679095"/>
              <a:gd name="connsiteX21865" fmla="*/ 4887577 w 11737975"/>
              <a:gd name="connsiteY21865" fmla="*/ 1378136 h 6679095"/>
              <a:gd name="connsiteX21866" fmla="*/ 4888605 w 11737975"/>
              <a:gd name="connsiteY21866" fmla="*/ 1369362 h 6679095"/>
              <a:gd name="connsiteX21867" fmla="*/ 4870388 w 11737975"/>
              <a:gd name="connsiteY21867" fmla="*/ 1364481 h 6679095"/>
              <a:gd name="connsiteX21868" fmla="*/ 4869700 w 11737975"/>
              <a:gd name="connsiteY21868" fmla="*/ 1364380 h 6679095"/>
              <a:gd name="connsiteX21869" fmla="*/ 4872559 w 11737975"/>
              <a:gd name="connsiteY21869" fmla="*/ 1360828 h 6679095"/>
              <a:gd name="connsiteX21870" fmla="*/ 4859086 w 11737975"/>
              <a:gd name="connsiteY21870" fmla="*/ 1353567 h 6679095"/>
              <a:gd name="connsiteX21871" fmla="*/ 4860893 w 11737975"/>
              <a:gd name="connsiteY21871" fmla="*/ 1363081 h 6679095"/>
              <a:gd name="connsiteX21872" fmla="*/ 4854981 w 11737975"/>
              <a:gd name="connsiteY21872" fmla="*/ 1362208 h 6679095"/>
              <a:gd name="connsiteX21873" fmla="*/ 4819449 w 11737975"/>
              <a:gd name="connsiteY21873" fmla="*/ 1335988 h 6679095"/>
              <a:gd name="connsiteX21874" fmla="*/ 4818511 w 11737975"/>
              <a:gd name="connsiteY21874" fmla="*/ 1329839 h 6679095"/>
              <a:gd name="connsiteX21875" fmla="*/ 4822885 w 11737975"/>
              <a:gd name="connsiteY21875" fmla="*/ 1329496 h 6679095"/>
              <a:gd name="connsiteX21876" fmla="*/ 4869884 w 11737975"/>
              <a:gd name="connsiteY21876" fmla="*/ 1293943 h 6679095"/>
              <a:gd name="connsiteX21877" fmla="*/ 4876788 w 11737975"/>
              <a:gd name="connsiteY21877" fmla="*/ 1283776 h 6679095"/>
              <a:gd name="connsiteX21878" fmla="*/ 4871600 w 11737975"/>
              <a:gd name="connsiteY21878" fmla="*/ 1297953 h 6679095"/>
              <a:gd name="connsiteX21879" fmla="*/ 4874381 w 11737975"/>
              <a:gd name="connsiteY21879" fmla="*/ 1312194 h 6679095"/>
              <a:gd name="connsiteX21880" fmla="*/ 4903474 w 11737975"/>
              <a:gd name="connsiteY21880" fmla="*/ 1309826 h 6679095"/>
              <a:gd name="connsiteX21881" fmla="*/ 4897479 w 11737975"/>
              <a:gd name="connsiteY21881" fmla="*/ 1289610 h 6679095"/>
              <a:gd name="connsiteX21882" fmla="*/ 4878813 w 11737975"/>
              <a:gd name="connsiteY21882" fmla="*/ 1280789 h 6679095"/>
              <a:gd name="connsiteX21883" fmla="*/ 4885131 w 11737975"/>
              <a:gd name="connsiteY21883" fmla="*/ 1271481 h 6679095"/>
              <a:gd name="connsiteX21884" fmla="*/ 4889926 w 11737975"/>
              <a:gd name="connsiteY21884" fmla="*/ 1221102 h 6679095"/>
              <a:gd name="connsiteX21885" fmla="*/ 4882664 w 11737975"/>
              <a:gd name="connsiteY21885" fmla="*/ 1202648 h 6679095"/>
              <a:gd name="connsiteX21886" fmla="*/ 4877837 w 11737975"/>
              <a:gd name="connsiteY21886" fmla="*/ 1198354 h 6679095"/>
              <a:gd name="connsiteX21887" fmla="*/ 4877680 w 11737975"/>
              <a:gd name="connsiteY21887" fmla="*/ 1192502 h 6679095"/>
              <a:gd name="connsiteX21888" fmla="*/ 4874005 w 11737975"/>
              <a:gd name="connsiteY21888" fmla="*/ 1187029 h 6679095"/>
              <a:gd name="connsiteX21889" fmla="*/ 4864748 w 11737975"/>
              <a:gd name="connsiteY21889" fmla="*/ 1187589 h 6679095"/>
              <a:gd name="connsiteX21890" fmla="*/ 4853043 w 11737975"/>
              <a:gd name="connsiteY21890" fmla="*/ 1179745 h 6679095"/>
              <a:gd name="connsiteX21891" fmla="*/ 4842134 w 11737975"/>
              <a:gd name="connsiteY21891" fmla="*/ 1168587 h 6679095"/>
              <a:gd name="connsiteX21892" fmla="*/ 4845051 w 11737975"/>
              <a:gd name="connsiteY21892" fmla="*/ 1162387 h 6679095"/>
              <a:gd name="connsiteX21893" fmla="*/ 4845653 w 11737975"/>
              <a:gd name="connsiteY21893" fmla="*/ 1161611 h 6679095"/>
              <a:gd name="connsiteX21894" fmla="*/ 4847575 w 11737975"/>
              <a:gd name="connsiteY21894" fmla="*/ 1163363 h 6679095"/>
              <a:gd name="connsiteX21895" fmla="*/ 4850720 w 11737975"/>
              <a:gd name="connsiteY21895" fmla="*/ 1155077 h 6679095"/>
              <a:gd name="connsiteX21896" fmla="*/ 4851927 w 11737975"/>
              <a:gd name="connsiteY21896" fmla="*/ 1153519 h 6679095"/>
              <a:gd name="connsiteX21897" fmla="*/ 4854466 w 11737975"/>
              <a:gd name="connsiteY21897" fmla="*/ 1169100 h 6679095"/>
              <a:gd name="connsiteX21898" fmla="*/ 4868944 w 11737975"/>
              <a:gd name="connsiteY21898" fmla="*/ 1156450 h 6679095"/>
              <a:gd name="connsiteX21899" fmla="*/ 4878887 w 11737975"/>
              <a:gd name="connsiteY21899" fmla="*/ 1156339 h 6679095"/>
              <a:gd name="connsiteX21900" fmla="*/ 4877033 w 11737975"/>
              <a:gd name="connsiteY21900" fmla="*/ 1161624 h 6679095"/>
              <a:gd name="connsiteX21901" fmla="*/ 4884750 w 11737975"/>
              <a:gd name="connsiteY21901" fmla="*/ 1166727 h 6679095"/>
              <a:gd name="connsiteX21902" fmla="*/ 4888512 w 11737975"/>
              <a:gd name="connsiteY21902" fmla="*/ 1162780 h 6679095"/>
              <a:gd name="connsiteX21903" fmla="*/ 4893813 w 11737975"/>
              <a:gd name="connsiteY21903" fmla="*/ 1169166 h 6679095"/>
              <a:gd name="connsiteX21904" fmla="*/ 4897813 w 11737975"/>
              <a:gd name="connsiteY21904" fmla="*/ 1195614 h 6679095"/>
              <a:gd name="connsiteX21905" fmla="*/ 4911914 w 11737975"/>
              <a:gd name="connsiteY21905" fmla="*/ 1196175 h 6679095"/>
              <a:gd name="connsiteX21906" fmla="*/ 4911194 w 11737975"/>
              <a:gd name="connsiteY21906" fmla="*/ 1196899 h 6679095"/>
              <a:gd name="connsiteX21907" fmla="*/ 4907686 w 11737975"/>
              <a:gd name="connsiteY21907" fmla="*/ 1202749 h 6679095"/>
              <a:gd name="connsiteX21908" fmla="*/ 4917762 w 11737975"/>
              <a:gd name="connsiteY21908" fmla="*/ 1207617 h 6679095"/>
              <a:gd name="connsiteX21909" fmla="*/ 4928579 w 11737975"/>
              <a:gd name="connsiteY21909" fmla="*/ 1208639 h 6679095"/>
              <a:gd name="connsiteX21910" fmla="*/ 4946547 w 11737975"/>
              <a:gd name="connsiteY21910" fmla="*/ 1238468 h 6679095"/>
              <a:gd name="connsiteX21911" fmla="*/ 4948063 w 11737975"/>
              <a:gd name="connsiteY21911" fmla="*/ 1238875 h 6679095"/>
              <a:gd name="connsiteX21912" fmla="*/ 4949582 w 11737975"/>
              <a:gd name="connsiteY21912" fmla="*/ 1239282 h 6679095"/>
              <a:gd name="connsiteX21913" fmla="*/ 4951789 w 11737975"/>
              <a:gd name="connsiteY21913" fmla="*/ 1224973 h 6679095"/>
              <a:gd name="connsiteX21914" fmla="*/ 4953846 w 11737975"/>
              <a:gd name="connsiteY21914" fmla="*/ 1209230 h 6679095"/>
              <a:gd name="connsiteX21915" fmla="*/ 4956185 w 11737975"/>
              <a:gd name="connsiteY21915" fmla="*/ 1197260 h 6679095"/>
              <a:gd name="connsiteX21916" fmla="*/ 4959843 w 11737975"/>
              <a:gd name="connsiteY21916" fmla="*/ 1205565 h 6679095"/>
              <a:gd name="connsiteX21917" fmla="*/ 4960140 w 11737975"/>
              <a:gd name="connsiteY21917" fmla="*/ 1187327 h 6679095"/>
              <a:gd name="connsiteX21918" fmla="*/ 4957940 w 11737975"/>
              <a:gd name="connsiteY21918" fmla="*/ 1188266 h 6679095"/>
              <a:gd name="connsiteX21919" fmla="*/ 4958426 w 11737975"/>
              <a:gd name="connsiteY21919" fmla="*/ 1185781 h 6679095"/>
              <a:gd name="connsiteX21920" fmla="*/ 4971789 w 11737975"/>
              <a:gd name="connsiteY21920" fmla="*/ 1126041 h 6679095"/>
              <a:gd name="connsiteX21921" fmla="*/ 4957292 w 11737975"/>
              <a:gd name="connsiteY21921" fmla="*/ 1107256 h 6679095"/>
              <a:gd name="connsiteX21922" fmla="*/ 4952808 w 11737975"/>
              <a:gd name="connsiteY21922" fmla="*/ 1120955 h 6679095"/>
              <a:gd name="connsiteX21923" fmla="*/ 4951646 w 11737975"/>
              <a:gd name="connsiteY21923" fmla="*/ 1124503 h 6679095"/>
              <a:gd name="connsiteX21924" fmla="*/ 4941239 w 11737975"/>
              <a:gd name="connsiteY21924" fmla="*/ 1132832 h 6679095"/>
              <a:gd name="connsiteX21925" fmla="*/ 4938122 w 11737975"/>
              <a:gd name="connsiteY21925" fmla="*/ 1145740 h 6679095"/>
              <a:gd name="connsiteX21926" fmla="*/ 4942042 w 11737975"/>
              <a:gd name="connsiteY21926" fmla="*/ 1158326 h 6679095"/>
              <a:gd name="connsiteX21927" fmla="*/ 4940875 w 11737975"/>
              <a:gd name="connsiteY21927" fmla="*/ 1162453 h 6679095"/>
              <a:gd name="connsiteX21928" fmla="*/ 4931620 w 11737975"/>
              <a:gd name="connsiteY21928" fmla="*/ 1130176 h 6679095"/>
              <a:gd name="connsiteX21929" fmla="*/ 4940105 w 11737975"/>
              <a:gd name="connsiteY21929" fmla="*/ 1103351 h 6679095"/>
              <a:gd name="connsiteX21930" fmla="*/ 4941601 w 11737975"/>
              <a:gd name="connsiteY21930" fmla="*/ 1095381 h 6679095"/>
              <a:gd name="connsiteX21931" fmla="*/ 4941897 w 11737975"/>
              <a:gd name="connsiteY21931" fmla="*/ 1095155 h 6679095"/>
              <a:gd name="connsiteX21932" fmla="*/ 4943418 w 11737975"/>
              <a:gd name="connsiteY21932" fmla="*/ 1085693 h 6679095"/>
              <a:gd name="connsiteX21933" fmla="*/ 4944554 w 11737975"/>
              <a:gd name="connsiteY21933" fmla="*/ 1079632 h 6679095"/>
              <a:gd name="connsiteX21934" fmla="*/ 4956864 w 11737975"/>
              <a:gd name="connsiteY21934" fmla="*/ 1017748 h 6679095"/>
              <a:gd name="connsiteX21935" fmla="*/ 4899020 w 11737975"/>
              <a:gd name="connsiteY21935" fmla="*/ 972452 h 6679095"/>
              <a:gd name="connsiteX21936" fmla="*/ 4856505 w 11737975"/>
              <a:gd name="connsiteY21936" fmla="*/ 961060 h 6679095"/>
              <a:gd name="connsiteX21937" fmla="*/ 4836624 w 11737975"/>
              <a:gd name="connsiteY21937" fmla="*/ 925932 h 6679095"/>
              <a:gd name="connsiteX21938" fmla="*/ 4887965 w 11737975"/>
              <a:gd name="connsiteY21938" fmla="*/ 880094 h 6679095"/>
              <a:gd name="connsiteX21939" fmla="*/ 4903148 w 11737975"/>
              <a:gd name="connsiteY21939" fmla="*/ 884163 h 6679095"/>
              <a:gd name="connsiteX21940" fmla="*/ 4908391 w 11737975"/>
              <a:gd name="connsiteY21940" fmla="*/ 870672 h 6679095"/>
              <a:gd name="connsiteX21941" fmla="*/ 4912116 w 11737975"/>
              <a:gd name="connsiteY21941" fmla="*/ 856769 h 6679095"/>
              <a:gd name="connsiteX21942" fmla="*/ 4890170 w 11737975"/>
              <a:gd name="connsiteY21942" fmla="*/ 865789 h 6679095"/>
              <a:gd name="connsiteX21943" fmla="*/ 4893895 w 11737975"/>
              <a:gd name="connsiteY21943" fmla="*/ 851889 h 6679095"/>
              <a:gd name="connsiteX21944" fmla="*/ 4871760 w 11737975"/>
              <a:gd name="connsiteY21944" fmla="*/ 860855 h 6679095"/>
              <a:gd name="connsiteX21945" fmla="*/ 4858714 w 11737975"/>
              <a:gd name="connsiteY21945" fmla="*/ 865709 h 6679095"/>
              <a:gd name="connsiteX21946" fmla="*/ 4860405 w 11737975"/>
              <a:gd name="connsiteY21946" fmla="*/ 841076 h 6679095"/>
              <a:gd name="connsiteX21947" fmla="*/ 4845724 w 11737975"/>
              <a:gd name="connsiteY21947" fmla="*/ 817909 h 6679095"/>
              <a:gd name="connsiteX21948" fmla="*/ 4847891 w 11737975"/>
              <a:gd name="connsiteY21948" fmla="*/ 842832 h 6679095"/>
              <a:gd name="connsiteX21949" fmla="*/ 4795899 w 11737975"/>
              <a:gd name="connsiteY21949" fmla="*/ 862876 h 6679095"/>
              <a:gd name="connsiteX21950" fmla="*/ 4644613 w 11737975"/>
              <a:gd name="connsiteY21950" fmla="*/ 889383 h 6679095"/>
              <a:gd name="connsiteX21951" fmla="*/ 4601557 w 11737975"/>
              <a:gd name="connsiteY21951" fmla="*/ 883901 h 6679095"/>
              <a:gd name="connsiteX21952" fmla="*/ 4580243 w 11737975"/>
              <a:gd name="connsiteY21952" fmla="*/ 876938 h 6679095"/>
              <a:gd name="connsiteX21953" fmla="*/ 4583313 w 11737975"/>
              <a:gd name="connsiteY21953" fmla="*/ 874092 h 6679095"/>
              <a:gd name="connsiteX21954" fmla="*/ 4606980 w 11737975"/>
              <a:gd name="connsiteY21954" fmla="*/ 858769 h 6679095"/>
              <a:gd name="connsiteX21955" fmla="*/ 4610029 w 11737975"/>
              <a:gd name="connsiteY21955" fmla="*/ 844480 h 6679095"/>
              <a:gd name="connsiteX21956" fmla="*/ 4594886 w 11737975"/>
              <a:gd name="connsiteY21956" fmla="*/ 847279 h 6679095"/>
              <a:gd name="connsiteX21957" fmla="*/ 4575518 w 11737975"/>
              <a:gd name="connsiteY21957" fmla="*/ 862865 h 6679095"/>
              <a:gd name="connsiteX21958" fmla="*/ 4569251 w 11737975"/>
              <a:gd name="connsiteY21958" fmla="*/ 873348 h 6679095"/>
              <a:gd name="connsiteX21959" fmla="*/ 4561877 w 11737975"/>
              <a:gd name="connsiteY21959" fmla="*/ 870939 h 6679095"/>
              <a:gd name="connsiteX21960" fmla="*/ 4490422 w 11737975"/>
              <a:gd name="connsiteY21960" fmla="*/ 833168 h 6679095"/>
              <a:gd name="connsiteX21961" fmla="*/ 4483660 w 11737975"/>
              <a:gd name="connsiteY21961" fmla="*/ 846256 h 6679095"/>
              <a:gd name="connsiteX21962" fmla="*/ 4482972 w 11737975"/>
              <a:gd name="connsiteY21962" fmla="*/ 860972 h 6679095"/>
              <a:gd name="connsiteX21963" fmla="*/ 4575739 w 11737975"/>
              <a:gd name="connsiteY21963" fmla="*/ 915626 h 6679095"/>
              <a:gd name="connsiteX21964" fmla="*/ 4637164 w 11737975"/>
              <a:gd name="connsiteY21964" fmla="*/ 917188 h 6679095"/>
              <a:gd name="connsiteX21965" fmla="*/ 4647105 w 11737975"/>
              <a:gd name="connsiteY21965" fmla="*/ 934748 h 6679095"/>
              <a:gd name="connsiteX21966" fmla="*/ 4623783 w 11737975"/>
              <a:gd name="connsiteY21966" fmla="*/ 973197 h 6679095"/>
              <a:gd name="connsiteX21967" fmla="*/ 4619015 w 11737975"/>
              <a:gd name="connsiteY21967" fmla="*/ 989379 h 6679095"/>
              <a:gd name="connsiteX21968" fmla="*/ 4618825 w 11737975"/>
              <a:gd name="connsiteY21968" fmla="*/ 990308 h 6679095"/>
              <a:gd name="connsiteX21969" fmla="*/ 4617367 w 11737975"/>
              <a:gd name="connsiteY21969" fmla="*/ 989914 h 6679095"/>
              <a:gd name="connsiteX21970" fmla="*/ 4614958 w 11737975"/>
              <a:gd name="connsiteY21970" fmla="*/ 996930 h 6679095"/>
              <a:gd name="connsiteX21971" fmla="*/ 4617289 w 11737975"/>
              <a:gd name="connsiteY21971" fmla="*/ 997844 h 6679095"/>
              <a:gd name="connsiteX21972" fmla="*/ 4616990 w 11737975"/>
              <a:gd name="connsiteY21972" fmla="*/ 999311 h 6679095"/>
              <a:gd name="connsiteX21973" fmla="*/ 4614128 w 11737975"/>
              <a:gd name="connsiteY21973" fmla="*/ 1015306 h 6679095"/>
              <a:gd name="connsiteX21974" fmla="*/ 4605159 w 11737975"/>
              <a:gd name="connsiteY21974" fmla="*/ 1042702 h 6679095"/>
              <a:gd name="connsiteX21975" fmla="*/ 4608884 w 11737975"/>
              <a:gd name="connsiteY21975" fmla="*/ 1028802 h 6679095"/>
              <a:gd name="connsiteX21976" fmla="*/ 4569547 w 11737975"/>
              <a:gd name="connsiteY21976" fmla="*/ 1048061 h 6679095"/>
              <a:gd name="connsiteX21977" fmla="*/ 4581551 w 11737975"/>
              <a:gd name="connsiteY21977" fmla="*/ 1021477 h 6679095"/>
              <a:gd name="connsiteX21978" fmla="*/ 4583070 w 11737975"/>
              <a:gd name="connsiteY21978" fmla="*/ 1021884 h 6679095"/>
              <a:gd name="connsiteX21979" fmla="*/ 4594388 w 11737975"/>
              <a:gd name="connsiteY21979" fmla="*/ 1010016 h 6679095"/>
              <a:gd name="connsiteX21980" fmla="*/ 4601838 w 11737975"/>
              <a:gd name="connsiteY21980" fmla="*/ 982214 h 6679095"/>
              <a:gd name="connsiteX21981" fmla="*/ 4598801 w 11737975"/>
              <a:gd name="connsiteY21981" fmla="*/ 981399 h 6679095"/>
              <a:gd name="connsiteX21982" fmla="*/ 4590520 w 11737975"/>
              <a:gd name="connsiteY21982" fmla="*/ 994080 h 6679095"/>
              <a:gd name="connsiteX21983" fmla="*/ 4587484 w 11737975"/>
              <a:gd name="connsiteY21983" fmla="*/ 993267 h 6679095"/>
              <a:gd name="connsiteX21984" fmla="*/ 4546083 w 11737975"/>
              <a:gd name="connsiteY21984" fmla="*/ 1056669 h 6679095"/>
              <a:gd name="connsiteX21985" fmla="*/ 4540697 w 11737975"/>
              <a:gd name="connsiteY21985" fmla="*/ 1040331 h 6679095"/>
              <a:gd name="connsiteX21986" fmla="*/ 4558634 w 11737975"/>
              <a:gd name="connsiteY21986" fmla="*/ 985536 h 6679095"/>
              <a:gd name="connsiteX21987" fmla="*/ 4511160 w 11737975"/>
              <a:gd name="connsiteY21987" fmla="*/ 1047312 h 6679095"/>
              <a:gd name="connsiteX21988" fmla="*/ 4543449 w 11737975"/>
              <a:gd name="connsiteY21988" fmla="*/ 981468 h 6679095"/>
              <a:gd name="connsiteX21989" fmla="*/ 4534196 w 11737975"/>
              <a:gd name="connsiteY21989" fmla="*/ 949193 h 6679095"/>
              <a:gd name="connsiteX21990" fmla="*/ 4518438 w 11737975"/>
              <a:gd name="connsiteY21990" fmla="*/ 924482 h 6679095"/>
              <a:gd name="connsiteX21991" fmla="*/ 4508116 w 11737975"/>
              <a:gd name="connsiteY21991" fmla="*/ 927229 h 6679095"/>
              <a:gd name="connsiteX21992" fmla="*/ 4508772 w 11737975"/>
              <a:gd name="connsiteY21992" fmla="*/ 925254 h 6679095"/>
              <a:gd name="connsiteX21993" fmla="*/ 4472861 w 11737975"/>
              <a:gd name="connsiteY21993" fmla="*/ 894547 h 6679095"/>
              <a:gd name="connsiteX21994" fmla="*/ 4456223 w 11737975"/>
              <a:gd name="connsiteY21994" fmla="*/ 908796 h 6679095"/>
              <a:gd name="connsiteX21995" fmla="*/ 4455577 w 11737975"/>
              <a:gd name="connsiteY21995" fmla="*/ 924527 h 6679095"/>
              <a:gd name="connsiteX21996" fmla="*/ 4458428 w 11737975"/>
              <a:gd name="connsiteY21996" fmla="*/ 930192 h 6679095"/>
              <a:gd name="connsiteX21997" fmla="*/ 4454095 w 11737975"/>
              <a:gd name="connsiteY21997" fmla="*/ 934480 h 6679095"/>
              <a:gd name="connsiteX21998" fmla="*/ 4441714 w 11737975"/>
              <a:gd name="connsiteY21998" fmla="*/ 954208 h 6679095"/>
              <a:gd name="connsiteX21999" fmla="*/ 4426815 w 11737975"/>
              <a:gd name="connsiteY21999" fmla="*/ 1009816 h 6679095"/>
              <a:gd name="connsiteX22000" fmla="*/ 4419911 w 11737975"/>
              <a:gd name="connsiteY22000" fmla="*/ 993065 h 6679095"/>
              <a:gd name="connsiteX22001" fmla="*/ 4444608 w 11737975"/>
              <a:gd name="connsiteY22001" fmla="*/ 925187 h 6679095"/>
              <a:gd name="connsiteX22002" fmla="*/ 4406933 w 11737975"/>
              <a:gd name="connsiteY22002" fmla="*/ 974689 h 6679095"/>
              <a:gd name="connsiteX22003" fmla="*/ 4423350 w 11737975"/>
              <a:gd name="connsiteY22003" fmla="*/ 919492 h 6679095"/>
              <a:gd name="connsiteX22004" fmla="*/ 4385389 w 11737975"/>
              <a:gd name="connsiteY22004" fmla="*/ 909321 h 6679095"/>
              <a:gd name="connsiteX22005" fmla="*/ 4377406 w 11737975"/>
              <a:gd name="connsiteY22005" fmla="*/ 944427 h 6679095"/>
              <a:gd name="connsiteX22006" fmla="*/ 4372941 w 11737975"/>
              <a:gd name="connsiteY22006" fmla="*/ 961465 h 6679095"/>
              <a:gd name="connsiteX22007" fmla="*/ 4369973 w 11737975"/>
              <a:gd name="connsiteY22007" fmla="*/ 965036 h 6679095"/>
              <a:gd name="connsiteX22008" fmla="*/ 4371640 w 11737975"/>
              <a:gd name="connsiteY22008" fmla="*/ 966429 h 6679095"/>
              <a:gd name="connsiteX22009" fmla="*/ 4368284 w 11737975"/>
              <a:gd name="connsiteY22009" fmla="*/ 979231 h 6679095"/>
              <a:gd name="connsiteX22010" fmla="*/ 4351724 w 11737975"/>
              <a:gd name="connsiteY22010" fmla="*/ 1004591 h 6679095"/>
              <a:gd name="connsiteX22011" fmla="*/ 4347169 w 11737975"/>
              <a:gd name="connsiteY22011" fmla="*/ 1003370 h 6679095"/>
              <a:gd name="connsiteX22012" fmla="*/ 4341926 w 11737975"/>
              <a:gd name="connsiteY22012" fmla="*/ 1016865 h 6679095"/>
              <a:gd name="connsiteX22013" fmla="*/ 4339719 w 11737975"/>
              <a:gd name="connsiteY22013" fmla="*/ 1031175 h 6679095"/>
              <a:gd name="connsiteX22014" fmla="*/ 4342756 w 11737975"/>
              <a:gd name="connsiteY22014" fmla="*/ 1031989 h 6679095"/>
              <a:gd name="connsiteX22015" fmla="*/ 4347312 w 11737975"/>
              <a:gd name="connsiteY22015" fmla="*/ 1033209 h 6679095"/>
              <a:gd name="connsiteX22016" fmla="*/ 4326340 w 11737975"/>
              <a:gd name="connsiteY22016" fmla="*/ 1087185 h 6679095"/>
              <a:gd name="connsiteX22017" fmla="*/ 4318058 w 11737975"/>
              <a:gd name="connsiteY22017" fmla="*/ 1099864 h 6679095"/>
              <a:gd name="connsiteX22018" fmla="*/ 4314334 w 11737975"/>
              <a:gd name="connsiteY22018" fmla="*/ 1113763 h 6679095"/>
              <a:gd name="connsiteX22019" fmla="*/ 4315853 w 11737975"/>
              <a:gd name="connsiteY22019" fmla="*/ 1114171 h 6679095"/>
              <a:gd name="connsiteX22020" fmla="*/ 4322615 w 11737975"/>
              <a:gd name="connsiteY22020" fmla="*/ 1101085 h 6679095"/>
              <a:gd name="connsiteX22021" fmla="*/ 4324133 w 11737975"/>
              <a:gd name="connsiteY22021" fmla="*/ 1101492 h 6679095"/>
              <a:gd name="connsiteX22022" fmla="*/ 4398678 w 11737975"/>
              <a:gd name="connsiteY22022" fmla="*/ 1151264 h 6679095"/>
              <a:gd name="connsiteX22023" fmla="*/ 4403233 w 11737975"/>
              <a:gd name="connsiteY22023" fmla="*/ 1152484 h 6679095"/>
              <a:gd name="connsiteX22024" fmla="*/ 4407789 w 11737975"/>
              <a:gd name="connsiteY22024" fmla="*/ 1153705 h 6679095"/>
              <a:gd name="connsiteX22025" fmla="*/ 4412344 w 11737975"/>
              <a:gd name="connsiteY22025" fmla="*/ 1154925 h 6679095"/>
              <a:gd name="connsiteX22026" fmla="*/ 4421455 w 11737975"/>
              <a:gd name="connsiteY22026" fmla="*/ 1157366 h 6679095"/>
              <a:gd name="connsiteX22027" fmla="*/ 4426010 w 11737975"/>
              <a:gd name="connsiteY22027" fmla="*/ 1158587 h 6679095"/>
              <a:gd name="connsiteX22028" fmla="*/ 4429047 w 11737975"/>
              <a:gd name="connsiteY22028" fmla="*/ 1159401 h 6679095"/>
              <a:gd name="connsiteX22029" fmla="*/ 4430566 w 11737975"/>
              <a:gd name="connsiteY22029" fmla="*/ 1159806 h 6679095"/>
              <a:gd name="connsiteX22030" fmla="*/ 4432084 w 11737975"/>
              <a:gd name="connsiteY22030" fmla="*/ 1160215 h 6679095"/>
              <a:gd name="connsiteX22031" fmla="*/ 4434291 w 11737975"/>
              <a:gd name="connsiteY22031" fmla="*/ 1145906 h 6679095"/>
              <a:gd name="connsiteX22032" fmla="*/ 4431942 w 11737975"/>
              <a:gd name="connsiteY22032" fmla="*/ 1130380 h 6679095"/>
              <a:gd name="connsiteX22033" fmla="*/ 4430423 w 11737975"/>
              <a:gd name="connsiteY22033" fmla="*/ 1129974 h 6679095"/>
              <a:gd name="connsiteX22034" fmla="*/ 4459960 w 11737975"/>
              <a:gd name="connsiteY22034" fmla="*/ 1122988 h 6679095"/>
              <a:gd name="connsiteX22035" fmla="*/ 4454860 w 11737975"/>
              <a:gd name="connsiteY22035" fmla="*/ 1166317 h 6679095"/>
              <a:gd name="connsiteX22036" fmla="*/ 4484542 w 11737975"/>
              <a:gd name="connsiteY22036" fmla="*/ 1189169 h 6679095"/>
              <a:gd name="connsiteX22037" fmla="*/ 4487578 w 11737975"/>
              <a:gd name="connsiteY22037" fmla="*/ 1189983 h 6679095"/>
              <a:gd name="connsiteX22038" fmla="*/ 4490614 w 11737975"/>
              <a:gd name="connsiteY22038" fmla="*/ 1190797 h 6679095"/>
              <a:gd name="connsiteX22039" fmla="*/ 4492133 w 11737975"/>
              <a:gd name="connsiteY22039" fmla="*/ 1191204 h 6679095"/>
              <a:gd name="connsiteX22040" fmla="*/ 4501243 w 11737975"/>
              <a:gd name="connsiteY22040" fmla="*/ 1193644 h 6679095"/>
              <a:gd name="connsiteX22041" fmla="*/ 4505800 w 11737975"/>
              <a:gd name="connsiteY22041" fmla="*/ 1194866 h 6679095"/>
              <a:gd name="connsiteX22042" fmla="*/ 4503592 w 11737975"/>
              <a:gd name="connsiteY22042" fmla="*/ 1209174 h 6679095"/>
              <a:gd name="connsiteX22043" fmla="*/ 4508835 w 11737975"/>
              <a:gd name="connsiteY22043" fmla="*/ 1195680 h 6679095"/>
              <a:gd name="connsiteX22044" fmla="*/ 4514768 w 11737975"/>
              <a:gd name="connsiteY22044" fmla="*/ 1167469 h 6679095"/>
              <a:gd name="connsiteX22045" fmla="*/ 4507176 w 11737975"/>
              <a:gd name="connsiteY22045" fmla="*/ 1165434 h 6679095"/>
              <a:gd name="connsiteX22046" fmla="*/ 4502619 w 11737975"/>
              <a:gd name="connsiteY22046" fmla="*/ 1164213 h 6679095"/>
              <a:gd name="connsiteX22047" fmla="*/ 4506342 w 11737975"/>
              <a:gd name="connsiteY22047" fmla="*/ 1150316 h 6679095"/>
              <a:gd name="connsiteX22048" fmla="*/ 4518091 w 11737975"/>
              <a:gd name="connsiteY22048" fmla="*/ 1149272 h 6679095"/>
              <a:gd name="connsiteX22049" fmla="*/ 4523231 w 11737975"/>
              <a:gd name="connsiteY22049" fmla="*/ 1152786 h 6679095"/>
              <a:gd name="connsiteX22050" fmla="*/ 4520073 w 11737975"/>
              <a:gd name="connsiteY22050" fmla="*/ 1156215 h 6679095"/>
              <a:gd name="connsiteX22051" fmla="*/ 4525668 w 11737975"/>
              <a:gd name="connsiteY22051" fmla="*/ 1162000 h 6679095"/>
              <a:gd name="connsiteX22052" fmla="*/ 4532348 w 11737975"/>
              <a:gd name="connsiteY22052" fmla="*/ 1159069 h 6679095"/>
              <a:gd name="connsiteX22053" fmla="*/ 4537966 w 11737975"/>
              <a:gd name="connsiteY22053" fmla="*/ 1162978 h 6679095"/>
              <a:gd name="connsiteX22054" fmla="*/ 4548860 w 11737975"/>
              <a:gd name="connsiteY22054" fmla="*/ 1161708 h 6679095"/>
              <a:gd name="connsiteX22055" fmla="*/ 4557282 w 11737975"/>
              <a:gd name="connsiteY22055" fmla="*/ 1178862 h 6679095"/>
              <a:gd name="connsiteX22056" fmla="*/ 4594555 w 11737975"/>
              <a:gd name="connsiteY22056" fmla="*/ 1203748 h 6679095"/>
              <a:gd name="connsiteX22057" fmla="*/ 4598422 w 11737975"/>
              <a:gd name="connsiteY22057" fmla="*/ 1219685 h 6679095"/>
              <a:gd name="connsiteX22058" fmla="*/ 4629772 w 11737975"/>
              <a:gd name="connsiteY22058" fmla="*/ 1215048 h 6679095"/>
              <a:gd name="connsiteX22059" fmla="*/ 4647065 w 11737975"/>
              <a:gd name="connsiteY22059" fmla="*/ 1218553 h 6679095"/>
              <a:gd name="connsiteX22060" fmla="*/ 4662349 w 11737975"/>
              <a:gd name="connsiteY22060" fmla="*/ 1236039 h 6679095"/>
              <a:gd name="connsiteX22061" fmla="*/ 4684184 w 11737975"/>
              <a:gd name="connsiteY22061" fmla="*/ 1227407 h 6679095"/>
              <a:gd name="connsiteX22062" fmla="*/ 4673714 w 11737975"/>
              <a:gd name="connsiteY22062" fmla="*/ 1212566 h 6679095"/>
              <a:gd name="connsiteX22063" fmla="*/ 4683759 w 11737975"/>
              <a:gd name="connsiteY22063" fmla="*/ 1207165 h 6679095"/>
              <a:gd name="connsiteX22064" fmla="*/ 4700641 w 11737975"/>
              <a:gd name="connsiteY22064" fmla="*/ 1204377 h 6679095"/>
              <a:gd name="connsiteX22065" fmla="*/ 4707374 w 11737975"/>
              <a:gd name="connsiteY22065" fmla="*/ 1210860 h 6679095"/>
              <a:gd name="connsiteX22066" fmla="*/ 4720774 w 11737975"/>
              <a:gd name="connsiteY22066" fmla="*/ 1216048 h 6679095"/>
              <a:gd name="connsiteX22067" fmla="*/ 4715597 w 11737975"/>
              <a:gd name="connsiteY22067" fmla="*/ 1225501 h 6679095"/>
              <a:gd name="connsiteX22068" fmla="*/ 4715743 w 11737975"/>
              <a:gd name="connsiteY22068" fmla="*/ 1250238 h 6679095"/>
              <a:gd name="connsiteX22069" fmla="*/ 4712625 w 11737975"/>
              <a:gd name="connsiteY22069" fmla="*/ 1263564 h 6679095"/>
              <a:gd name="connsiteX22070" fmla="*/ 4689232 w 11737975"/>
              <a:gd name="connsiteY22070" fmla="*/ 1260287 h 6679095"/>
              <a:gd name="connsiteX22071" fmla="*/ 4654655 w 11737975"/>
              <a:gd name="connsiteY22071" fmla="*/ 1276994 h 6679095"/>
              <a:gd name="connsiteX22072" fmla="*/ 4642682 w 11737975"/>
              <a:gd name="connsiteY22072" fmla="*/ 1303468 h 6679095"/>
              <a:gd name="connsiteX22073" fmla="*/ 4629694 w 11737975"/>
              <a:gd name="connsiteY22073" fmla="*/ 1285144 h 6679095"/>
              <a:gd name="connsiteX22074" fmla="*/ 4590074 w 11737975"/>
              <a:gd name="connsiteY22074" fmla="*/ 1305655 h 6679095"/>
              <a:gd name="connsiteX22075" fmla="*/ 4588144 w 11737975"/>
              <a:gd name="connsiteY22075" fmla="*/ 1303687 h 6679095"/>
              <a:gd name="connsiteX22076" fmla="*/ 4588550 w 11737975"/>
              <a:gd name="connsiteY22076" fmla="*/ 1306444 h 6679095"/>
              <a:gd name="connsiteX22077" fmla="*/ 4573021 w 11737975"/>
              <a:gd name="connsiteY22077" fmla="*/ 1314483 h 6679095"/>
              <a:gd name="connsiteX22078" fmla="*/ 4532877 w 11737975"/>
              <a:gd name="connsiteY22078" fmla="*/ 1318569 h 6679095"/>
              <a:gd name="connsiteX22079" fmla="*/ 4524614 w 11737975"/>
              <a:gd name="connsiteY22079" fmla="*/ 1331194 h 6679095"/>
              <a:gd name="connsiteX22080" fmla="*/ 4521314 w 11737975"/>
              <a:gd name="connsiteY22080" fmla="*/ 1334006 h 6679095"/>
              <a:gd name="connsiteX22081" fmla="*/ 4522318 w 11737975"/>
              <a:gd name="connsiteY22081" fmla="*/ 1316561 h 6679095"/>
              <a:gd name="connsiteX22082" fmla="*/ 4520727 w 11737975"/>
              <a:gd name="connsiteY22082" fmla="*/ 1296146 h 6679095"/>
              <a:gd name="connsiteX22083" fmla="*/ 4513007 w 11737975"/>
              <a:gd name="connsiteY22083" fmla="*/ 1304423 h 6679095"/>
              <a:gd name="connsiteX22084" fmla="*/ 4512919 w 11737975"/>
              <a:gd name="connsiteY22084" fmla="*/ 1322255 h 6679095"/>
              <a:gd name="connsiteX22085" fmla="*/ 4519993 w 11737975"/>
              <a:gd name="connsiteY22085" fmla="*/ 1335133 h 6679095"/>
              <a:gd name="connsiteX22086" fmla="*/ 4518095 w 11737975"/>
              <a:gd name="connsiteY22086" fmla="*/ 1336752 h 6679095"/>
              <a:gd name="connsiteX22087" fmla="*/ 4480590 w 11737975"/>
              <a:gd name="connsiteY22087" fmla="*/ 1319398 h 6679095"/>
              <a:gd name="connsiteX22088" fmla="*/ 4466618 w 11737975"/>
              <a:gd name="connsiteY22088" fmla="*/ 1325051 h 6679095"/>
              <a:gd name="connsiteX22089" fmla="*/ 4466299 w 11737975"/>
              <a:gd name="connsiteY22089" fmla="*/ 1323445 h 6679095"/>
              <a:gd name="connsiteX22090" fmla="*/ 4458634 w 11737975"/>
              <a:gd name="connsiteY22090" fmla="*/ 1312295 h 6679095"/>
              <a:gd name="connsiteX22091" fmla="*/ 4450657 w 11737975"/>
              <a:gd name="connsiteY22091" fmla="*/ 1317988 h 6679095"/>
              <a:gd name="connsiteX22092" fmla="*/ 4450161 w 11737975"/>
              <a:gd name="connsiteY22092" fmla="*/ 1322837 h 6679095"/>
              <a:gd name="connsiteX22093" fmla="*/ 4440788 w 11737975"/>
              <a:gd name="connsiteY22093" fmla="*/ 1310820 h 6679095"/>
              <a:gd name="connsiteX22094" fmla="*/ 4436396 w 11737975"/>
              <a:gd name="connsiteY22094" fmla="*/ 1277875 h 6679095"/>
              <a:gd name="connsiteX22095" fmla="*/ 4397770 w 11737975"/>
              <a:gd name="connsiteY22095" fmla="*/ 1282366 h 6679095"/>
              <a:gd name="connsiteX22096" fmla="*/ 4385796 w 11737975"/>
              <a:gd name="connsiteY22096" fmla="*/ 1308841 h 6679095"/>
              <a:gd name="connsiteX22097" fmla="*/ 4391699 w 11737975"/>
              <a:gd name="connsiteY22097" fmla="*/ 1280741 h 6679095"/>
              <a:gd name="connsiteX22098" fmla="*/ 4356072 w 11737975"/>
              <a:gd name="connsiteY22098" fmla="*/ 1275367 h 6679095"/>
              <a:gd name="connsiteX22099" fmla="*/ 4352049 w 11737975"/>
              <a:gd name="connsiteY22099" fmla="*/ 1276199 h 6679095"/>
              <a:gd name="connsiteX22100" fmla="*/ 4349332 w 11737975"/>
              <a:gd name="connsiteY22100" fmla="*/ 1275714 h 6679095"/>
              <a:gd name="connsiteX22101" fmla="*/ 4343606 w 11737975"/>
              <a:gd name="connsiteY22101" fmla="*/ 1278344 h 6679095"/>
              <a:gd name="connsiteX22102" fmla="*/ 4343583 w 11737975"/>
              <a:gd name="connsiteY22102" fmla="*/ 1278049 h 6679095"/>
              <a:gd name="connsiteX22103" fmla="*/ 4348349 w 11737975"/>
              <a:gd name="connsiteY22103" fmla="*/ 1254283 h 6679095"/>
              <a:gd name="connsiteX22104" fmla="*/ 4334856 w 11737975"/>
              <a:gd name="connsiteY22104" fmla="*/ 1280348 h 6679095"/>
              <a:gd name="connsiteX22105" fmla="*/ 4327097 w 11737975"/>
              <a:gd name="connsiteY22105" fmla="*/ 1248587 h 6679095"/>
              <a:gd name="connsiteX22106" fmla="*/ 4322712 w 11737975"/>
              <a:gd name="connsiteY22106" fmla="*/ 1277094 h 6679095"/>
              <a:gd name="connsiteX22107" fmla="*/ 4321025 w 11737975"/>
              <a:gd name="connsiteY22107" fmla="*/ 1246961 h 6679095"/>
              <a:gd name="connsiteX22108" fmla="*/ 4276327 w 11737975"/>
              <a:gd name="connsiteY22108" fmla="*/ 1249826 h 6679095"/>
              <a:gd name="connsiteX22109" fmla="*/ 4266544 w 11737975"/>
              <a:gd name="connsiteY22109" fmla="*/ 1262044 h 6679095"/>
              <a:gd name="connsiteX22110" fmla="*/ 4270929 w 11737975"/>
              <a:gd name="connsiteY22110" fmla="*/ 1233537 h 6679095"/>
              <a:gd name="connsiteX22111" fmla="*/ 4237702 w 11737975"/>
              <a:gd name="connsiteY22111" fmla="*/ 1254316 h 6679095"/>
              <a:gd name="connsiteX22112" fmla="*/ 4232978 w 11737975"/>
              <a:gd name="connsiteY22112" fmla="*/ 1223369 h 6679095"/>
              <a:gd name="connsiteX22113" fmla="*/ 4180015 w 11737975"/>
              <a:gd name="connsiteY22113" fmla="*/ 1238859 h 6679095"/>
              <a:gd name="connsiteX22114" fmla="*/ 4179847 w 11737975"/>
              <a:gd name="connsiteY22114" fmla="*/ 1209132 h 6679095"/>
              <a:gd name="connsiteX22115" fmla="*/ 4119464 w 11737975"/>
              <a:gd name="connsiteY22115" fmla="*/ 1252316 h 6679095"/>
              <a:gd name="connsiteX22116" fmla="*/ 4120137 w 11737975"/>
              <a:gd name="connsiteY22116" fmla="*/ 1237657 h 6679095"/>
              <a:gd name="connsiteX22117" fmla="*/ 4079995 w 11737975"/>
              <a:gd name="connsiteY22117" fmla="*/ 1241741 h 6679095"/>
              <a:gd name="connsiteX22118" fmla="*/ 4036983 w 11737975"/>
              <a:gd name="connsiteY22118" fmla="*/ 1274741 h 6679095"/>
              <a:gd name="connsiteX22119" fmla="*/ 4005105 w 11737975"/>
              <a:gd name="connsiteY22119" fmla="*/ 1266198 h 6679095"/>
              <a:gd name="connsiteX22120" fmla="*/ 4008645 w 11737975"/>
              <a:gd name="connsiteY22120" fmla="*/ 1222622 h 6679095"/>
              <a:gd name="connsiteX22121" fmla="*/ 3995997 w 11737975"/>
              <a:gd name="connsiteY22121" fmla="*/ 1263758 h 6679095"/>
              <a:gd name="connsiteX22122" fmla="*/ 3949443 w 11737975"/>
              <a:gd name="connsiteY22122" fmla="*/ 1206760 h 6679095"/>
              <a:gd name="connsiteX22123" fmla="*/ 3939659 w 11737975"/>
              <a:gd name="connsiteY22123" fmla="*/ 1218981 h 6679095"/>
              <a:gd name="connsiteX22124" fmla="*/ 3941852 w 11737975"/>
              <a:gd name="connsiteY22124" fmla="*/ 1204726 h 6679095"/>
              <a:gd name="connsiteX22125" fmla="*/ 3917394 w 11737975"/>
              <a:gd name="connsiteY22125" fmla="*/ 1168489 h 6679095"/>
              <a:gd name="connsiteX22126" fmla="*/ 3864262 w 11737975"/>
              <a:gd name="connsiteY22126" fmla="*/ 1154253 h 6679095"/>
              <a:gd name="connsiteX22127" fmla="*/ 3871683 w 11737975"/>
              <a:gd name="connsiteY22127" fmla="*/ 1126560 h 6679095"/>
              <a:gd name="connsiteX22128" fmla="*/ 3864092 w 11737975"/>
              <a:gd name="connsiteY22128" fmla="*/ 1124526 h 6679095"/>
              <a:gd name="connsiteX22129" fmla="*/ 3875392 w 11737975"/>
              <a:gd name="connsiteY22129" fmla="*/ 1112714 h 6679095"/>
              <a:gd name="connsiteX22130" fmla="*/ 3876910 w 11737975"/>
              <a:gd name="connsiteY22130" fmla="*/ 1113122 h 6679095"/>
              <a:gd name="connsiteX22131" fmla="*/ 3879103 w 11737975"/>
              <a:gd name="connsiteY22131" fmla="*/ 1098867 h 6679095"/>
              <a:gd name="connsiteX22132" fmla="*/ 3866283 w 11737975"/>
              <a:gd name="connsiteY22132" fmla="*/ 1110274 h 6679095"/>
              <a:gd name="connsiteX22133" fmla="*/ 3847563 w 11737975"/>
              <a:gd name="connsiteY22133" fmla="*/ 1149779 h 6679095"/>
              <a:gd name="connsiteX22134" fmla="*/ 3832214 w 11737975"/>
              <a:gd name="connsiteY22134" fmla="*/ 1115984 h 6679095"/>
              <a:gd name="connsiteX22135" fmla="*/ 3817033 w 11737975"/>
              <a:gd name="connsiteY22135" fmla="*/ 1111916 h 6679095"/>
              <a:gd name="connsiteX22136" fmla="*/ 3820742 w 11737975"/>
              <a:gd name="connsiteY22136" fmla="*/ 1098072 h 6679095"/>
              <a:gd name="connsiteX22137" fmla="*/ 3835079 w 11737975"/>
              <a:gd name="connsiteY22137" fmla="*/ 1087071 h 6679095"/>
              <a:gd name="connsiteX22138" fmla="*/ 3838115 w 11737975"/>
              <a:gd name="connsiteY22138" fmla="*/ 1087884 h 6679095"/>
              <a:gd name="connsiteX22139" fmla="*/ 3841152 w 11737975"/>
              <a:gd name="connsiteY22139" fmla="*/ 1088698 h 6679095"/>
              <a:gd name="connsiteX22140" fmla="*/ 3847223 w 11737975"/>
              <a:gd name="connsiteY22140" fmla="*/ 1090324 h 6679095"/>
              <a:gd name="connsiteX22141" fmla="*/ 3839804 w 11737975"/>
              <a:gd name="connsiteY22141" fmla="*/ 1118018 h 6679095"/>
              <a:gd name="connsiteX22142" fmla="*/ 3848911 w 11737975"/>
              <a:gd name="connsiteY22142" fmla="*/ 1120458 h 6679095"/>
              <a:gd name="connsiteX22143" fmla="*/ 3857851 w 11737975"/>
              <a:gd name="connsiteY22143" fmla="*/ 1093172 h 6679095"/>
              <a:gd name="connsiteX22144" fmla="*/ 3859367 w 11737975"/>
              <a:gd name="connsiteY22144" fmla="*/ 1093578 h 6679095"/>
              <a:gd name="connsiteX22145" fmla="*/ 3866115 w 11737975"/>
              <a:gd name="connsiteY22145" fmla="*/ 1080544 h 6679095"/>
              <a:gd name="connsiteX22146" fmla="*/ 3863079 w 11737975"/>
              <a:gd name="connsiteY22146" fmla="*/ 1079730 h 6679095"/>
              <a:gd name="connsiteX22147" fmla="*/ 3856332 w 11737975"/>
              <a:gd name="connsiteY22147" fmla="*/ 1092766 h 6679095"/>
              <a:gd name="connsiteX22148" fmla="*/ 3860043 w 11737975"/>
              <a:gd name="connsiteY22148" fmla="*/ 1078916 h 6679095"/>
              <a:gd name="connsiteX22149" fmla="*/ 3850935 w 11737975"/>
              <a:gd name="connsiteY22149" fmla="*/ 1076476 h 6679095"/>
              <a:gd name="connsiteX22150" fmla="*/ 3854645 w 11737975"/>
              <a:gd name="connsiteY22150" fmla="*/ 1062631 h 6679095"/>
              <a:gd name="connsiteX22151" fmla="*/ 3850090 w 11737975"/>
              <a:gd name="connsiteY22151" fmla="*/ 1061411 h 6679095"/>
              <a:gd name="connsiteX22152" fmla="*/ 3853801 w 11737975"/>
              <a:gd name="connsiteY22152" fmla="*/ 1047564 h 6679095"/>
              <a:gd name="connsiteX22153" fmla="*/ 3845535 w 11737975"/>
              <a:gd name="connsiteY22153" fmla="*/ 1060190 h 6679095"/>
              <a:gd name="connsiteX22154" fmla="*/ 3842500 w 11737975"/>
              <a:gd name="connsiteY22154" fmla="*/ 1059376 h 6679095"/>
              <a:gd name="connsiteX22155" fmla="*/ 3795945 w 11737975"/>
              <a:gd name="connsiteY22155" fmla="*/ 1002379 h 6679095"/>
              <a:gd name="connsiteX22156" fmla="*/ 3783969 w 11737975"/>
              <a:gd name="connsiteY22156" fmla="*/ 1028852 h 6679095"/>
              <a:gd name="connsiteX22157" fmla="*/ 3777054 w 11737975"/>
              <a:gd name="connsiteY22157" fmla="*/ 1012159 h 6679095"/>
              <a:gd name="connsiteX22158" fmla="*/ 3751417 w 11737975"/>
              <a:gd name="connsiteY22158" fmla="*/ 1034972 h 6679095"/>
              <a:gd name="connsiteX22159" fmla="*/ 3721901 w 11737975"/>
              <a:gd name="connsiteY22159" fmla="*/ 1041902 h 6679095"/>
              <a:gd name="connsiteX22160" fmla="*/ 3709925 w 11737975"/>
              <a:gd name="connsiteY22160" fmla="*/ 1068378 h 6679095"/>
              <a:gd name="connsiteX22161" fmla="*/ 3687154 w 11737975"/>
              <a:gd name="connsiteY22161" fmla="*/ 1062275 h 6679095"/>
              <a:gd name="connsiteX22162" fmla="*/ 3648699 w 11737975"/>
              <a:gd name="connsiteY22162" fmla="*/ 1096494 h 6679095"/>
              <a:gd name="connsiteX22163" fmla="*/ 3604505 w 11737975"/>
              <a:gd name="connsiteY22163" fmla="*/ 1054969 h 6679095"/>
              <a:gd name="connsiteX22164" fmla="*/ 3600795 w 11737975"/>
              <a:gd name="connsiteY22164" fmla="*/ 1068817 h 6679095"/>
              <a:gd name="connsiteX22165" fmla="*/ 3582478 w 11737975"/>
              <a:gd name="connsiteY22165" fmla="*/ 1056401 h 6679095"/>
              <a:gd name="connsiteX22166" fmla="*/ 3580955 w 11737975"/>
              <a:gd name="connsiteY22166" fmla="*/ 1051052 h 6679095"/>
              <a:gd name="connsiteX22167" fmla="*/ 3581082 w 11737975"/>
              <a:gd name="connsiteY22167" fmla="*/ 1050550 h 6679095"/>
              <a:gd name="connsiteX22168" fmla="*/ 3580217 w 11737975"/>
              <a:gd name="connsiteY22168" fmla="*/ 1048461 h 6679095"/>
              <a:gd name="connsiteX22169" fmla="*/ 3580955 w 11737975"/>
              <a:gd name="connsiteY22169" fmla="*/ 1051052 h 6679095"/>
              <a:gd name="connsiteX22170" fmla="*/ 3578025 w 11737975"/>
              <a:gd name="connsiteY22170" fmla="*/ 1062716 h 6679095"/>
              <a:gd name="connsiteX22171" fmla="*/ 3576337 w 11737975"/>
              <a:gd name="connsiteY22171" fmla="*/ 1032583 h 6679095"/>
              <a:gd name="connsiteX22172" fmla="*/ 3560652 w 11737975"/>
              <a:gd name="connsiteY22172" fmla="*/ 1072901 h 6679095"/>
              <a:gd name="connsiteX22173" fmla="*/ 3532482 w 11737975"/>
              <a:gd name="connsiteY22173" fmla="*/ 1050514 h 6679095"/>
              <a:gd name="connsiteX22174" fmla="*/ 3533158 w 11737975"/>
              <a:gd name="connsiteY22174" fmla="*/ 1035852 h 6679095"/>
              <a:gd name="connsiteX22175" fmla="*/ 3468387 w 11737975"/>
              <a:gd name="connsiteY22175" fmla="*/ 973973 h 6679095"/>
              <a:gd name="connsiteX22176" fmla="*/ 3435832 w 11737975"/>
              <a:gd name="connsiteY22176" fmla="*/ 980093 h 6679095"/>
              <a:gd name="connsiteX22177" fmla="*/ 3438699 w 11737975"/>
              <a:gd name="connsiteY22177" fmla="*/ 951179 h 6679095"/>
              <a:gd name="connsiteX22178" fmla="*/ 3411203 w 11737975"/>
              <a:gd name="connsiteY22178" fmla="*/ 914130 h 6679095"/>
              <a:gd name="connsiteX22179" fmla="*/ 3406649 w 11737975"/>
              <a:gd name="connsiteY22179" fmla="*/ 912910 h 6679095"/>
              <a:gd name="connsiteX22180" fmla="*/ 3393157 w 11737975"/>
              <a:gd name="connsiteY22180" fmla="*/ 938976 h 6679095"/>
              <a:gd name="connsiteX22181" fmla="*/ 3361952 w 11737975"/>
              <a:gd name="connsiteY22181" fmla="*/ 915773 h 6679095"/>
              <a:gd name="connsiteX22182" fmla="*/ 3352844 w 11737975"/>
              <a:gd name="connsiteY22182" fmla="*/ 913332 h 6679095"/>
              <a:gd name="connsiteX22183" fmla="*/ 3349638 w 11737975"/>
              <a:gd name="connsiteY22183" fmla="*/ 882792 h 6679095"/>
              <a:gd name="connsiteX22184" fmla="*/ 3295158 w 11737975"/>
              <a:gd name="connsiteY22184" fmla="*/ 897876 h 6679095"/>
              <a:gd name="connsiteX22185" fmla="*/ 3299542 w 11737975"/>
              <a:gd name="connsiteY22185" fmla="*/ 869369 h 6679095"/>
              <a:gd name="connsiteX22186" fmla="*/ 3267835 w 11737975"/>
              <a:gd name="connsiteY22186" fmla="*/ 890554 h 6679095"/>
              <a:gd name="connsiteX22187" fmla="*/ 3269181 w 11737975"/>
              <a:gd name="connsiteY22187" fmla="*/ 861233 h 6679095"/>
              <a:gd name="connsiteX22188" fmla="*/ 3247084 w 11737975"/>
              <a:gd name="connsiteY22188" fmla="*/ 840473 h 6679095"/>
              <a:gd name="connsiteX22189" fmla="*/ 3226846 w 11737975"/>
              <a:gd name="connsiteY22189" fmla="*/ 879572 h 6679095"/>
              <a:gd name="connsiteX22190" fmla="*/ 3226677 w 11737975"/>
              <a:gd name="connsiteY22190" fmla="*/ 849844 h 6679095"/>
              <a:gd name="connsiteX22191" fmla="*/ 3171183 w 11737975"/>
              <a:gd name="connsiteY22191" fmla="*/ 820136 h 6679095"/>
              <a:gd name="connsiteX22192" fmla="*/ 3149087 w 11737975"/>
              <a:gd name="connsiteY22192" fmla="*/ 799371 h 6679095"/>
              <a:gd name="connsiteX22193" fmla="*/ 3139304 w 11737975"/>
              <a:gd name="connsiteY22193" fmla="*/ 811592 h 6679095"/>
              <a:gd name="connsiteX22194" fmla="*/ 3053953 w 11737975"/>
              <a:gd name="connsiteY22194" fmla="*/ 729359 h 6679095"/>
              <a:gd name="connsiteX22195" fmla="*/ 3060699 w 11737975"/>
              <a:gd name="connsiteY22195" fmla="*/ 716326 h 6679095"/>
              <a:gd name="connsiteX22196" fmla="*/ 3062891 w 11737975"/>
              <a:gd name="connsiteY22196" fmla="*/ 702073 h 6679095"/>
              <a:gd name="connsiteX22197" fmla="*/ 3057664 w 11737975"/>
              <a:gd name="connsiteY22197" fmla="*/ 715511 h 6679095"/>
              <a:gd name="connsiteX22198" fmla="*/ 3043157 w 11737975"/>
              <a:gd name="connsiteY22198" fmla="*/ 696785 h 6679095"/>
              <a:gd name="connsiteX22199" fmla="*/ 2991542 w 11737975"/>
              <a:gd name="connsiteY22199" fmla="*/ 682955 h 6679095"/>
              <a:gd name="connsiteX22200" fmla="*/ 2992891 w 11737975"/>
              <a:gd name="connsiteY22200" fmla="*/ 653635 h 6679095"/>
              <a:gd name="connsiteX22201" fmla="*/ 2969447 w 11737975"/>
              <a:gd name="connsiteY22201" fmla="*/ 662192 h 6679095"/>
              <a:gd name="connsiteX22202" fmla="*/ 2967759 w 11737975"/>
              <a:gd name="connsiteY22202" fmla="*/ 632059 h 6679095"/>
              <a:gd name="connsiteX22203" fmla="*/ 2860652 w 11737975"/>
              <a:gd name="connsiteY22203" fmla="*/ 588517 h 6679095"/>
              <a:gd name="connsiteX22204" fmla="*/ 2833157 w 11737975"/>
              <a:gd name="connsiteY22204" fmla="*/ 551468 h 6679095"/>
              <a:gd name="connsiteX22205" fmla="*/ 2800604 w 11737975"/>
              <a:gd name="connsiteY22205" fmla="*/ 557587 h 6679095"/>
              <a:gd name="connsiteX22206" fmla="*/ 2792169 w 11737975"/>
              <a:gd name="connsiteY22206" fmla="*/ 540486 h 6679095"/>
              <a:gd name="connsiteX22207" fmla="*/ 2797397 w 11737975"/>
              <a:gd name="connsiteY22207" fmla="*/ 527046 h 6679095"/>
              <a:gd name="connsiteX22208" fmla="*/ 2799819 w 11737975"/>
              <a:gd name="connsiteY22208" fmla="*/ 511460 h 6679095"/>
              <a:gd name="connsiteX22209" fmla="*/ 2780869 w 11737975"/>
              <a:gd name="connsiteY22209" fmla="*/ 552299 h 6679095"/>
              <a:gd name="connsiteX22210" fmla="*/ 2745110 w 11737975"/>
              <a:gd name="connsiteY22210" fmla="*/ 527876 h 6679095"/>
              <a:gd name="connsiteX22211" fmla="*/ 2731448 w 11737975"/>
              <a:gd name="connsiteY22211" fmla="*/ 524216 h 6679095"/>
              <a:gd name="connsiteX22212" fmla="*/ 2717956 w 11737975"/>
              <a:gd name="connsiteY22212" fmla="*/ 550281 h 6679095"/>
              <a:gd name="connsiteX22213" fmla="*/ 2714750 w 11737975"/>
              <a:gd name="connsiteY22213" fmla="*/ 519741 h 6679095"/>
              <a:gd name="connsiteX22214" fmla="*/ 2668029 w 11737975"/>
              <a:gd name="connsiteY22214" fmla="*/ 566589 h 6679095"/>
              <a:gd name="connsiteX22215" fmla="*/ 2664653 w 11737975"/>
              <a:gd name="connsiteY22215" fmla="*/ 506318 h 6679095"/>
              <a:gd name="connsiteX22216" fmla="*/ 2654199 w 11737975"/>
              <a:gd name="connsiteY22216" fmla="*/ 533198 h 6679095"/>
              <a:gd name="connsiteX22217" fmla="*/ 2652510 w 11737975"/>
              <a:gd name="connsiteY22217" fmla="*/ 503064 h 6679095"/>
              <a:gd name="connsiteX22218" fmla="*/ 2653353 w 11737975"/>
              <a:gd name="connsiteY22218" fmla="*/ 518132 h 6679095"/>
              <a:gd name="connsiteX22219" fmla="*/ 2589765 w 11737975"/>
              <a:gd name="connsiteY22219" fmla="*/ 530775 h 6679095"/>
              <a:gd name="connsiteX22220" fmla="*/ 2591957 w 11737975"/>
              <a:gd name="connsiteY22220" fmla="*/ 516521 h 6679095"/>
              <a:gd name="connsiteX22221" fmla="*/ 2585210 w 11737975"/>
              <a:gd name="connsiteY22221" fmla="*/ 529555 h 6679095"/>
              <a:gd name="connsiteX22222" fmla="*/ 2522970 w 11737975"/>
              <a:gd name="connsiteY22222" fmla="*/ 512878 h 6679095"/>
              <a:gd name="connsiteX22223" fmla="*/ 2503066 w 11737975"/>
              <a:gd name="connsiteY22223" fmla="*/ 477862 h 6679095"/>
              <a:gd name="connsiteX22224" fmla="*/ 2469839 w 11737975"/>
              <a:gd name="connsiteY22224" fmla="*/ 498641 h 6679095"/>
              <a:gd name="connsiteX22225" fmla="*/ 2471862 w 11737975"/>
              <a:gd name="connsiteY22225" fmla="*/ 454659 h 6679095"/>
              <a:gd name="connsiteX22226" fmla="*/ 2431887 w 11737975"/>
              <a:gd name="connsiteY22226" fmla="*/ 488472 h 6679095"/>
              <a:gd name="connsiteX22227" fmla="*/ 2350417 w 11737975"/>
              <a:gd name="connsiteY22227" fmla="*/ 422118 h 6679095"/>
              <a:gd name="connsiteX22228" fmla="*/ 2351766 w 11737975"/>
              <a:gd name="connsiteY22228" fmla="*/ 392798 h 6679095"/>
              <a:gd name="connsiteX22229" fmla="*/ 2272998 w 11737975"/>
              <a:gd name="connsiteY22229" fmla="*/ 401373 h 6679095"/>
              <a:gd name="connsiteX22230" fmla="*/ 2247190 w 11737975"/>
              <a:gd name="connsiteY22230" fmla="*/ 394459 h 6679095"/>
              <a:gd name="connsiteX22231" fmla="*/ 2251574 w 11737975"/>
              <a:gd name="connsiteY22231" fmla="*/ 365951 h 6679095"/>
              <a:gd name="connsiteX22232" fmla="*/ 2212445 w 11737975"/>
              <a:gd name="connsiteY22232" fmla="*/ 414831 h 6679095"/>
              <a:gd name="connsiteX22233" fmla="*/ 2220539 w 11737975"/>
              <a:gd name="connsiteY22233" fmla="*/ 372478 h 6679095"/>
              <a:gd name="connsiteX22234" fmla="*/ 2161845 w 11737975"/>
              <a:gd name="connsiteY22234" fmla="*/ 445796 h 6679095"/>
              <a:gd name="connsiteX22235" fmla="*/ 2164712 w 11737975"/>
              <a:gd name="connsiteY22235" fmla="*/ 416882 h 6679095"/>
              <a:gd name="connsiteX22236" fmla="*/ 2154084 w 11737975"/>
              <a:gd name="connsiteY22236" fmla="*/ 414035 h 6679095"/>
              <a:gd name="connsiteX22237" fmla="*/ 2113097 w 11737975"/>
              <a:gd name="connsiteY22237" fmla="*/ 403053 h 6679095"/>
              <a:gd name="connsiteX22238" fmla="*/ 2092857 w 11737975"/>
              <a:gd name="connsiteY22238" fmla="*/ 442153 h 6679095"/>
              <a:gd name="connsiteX22239" fmla="*/ 2089652 w 11737975"/>
              <a:gd name="connsiteY22239" fmla="*/ 411612 h 6679095"/>
              <a:gd name="connsiteX22240" fmla="*/ 2048161 w 11737975"/>
              <a:gd name="connsiteY22240" fmla="*/ 445016 h 6679095"/>
              <a:gd name="connsiteX22241" fmla="*/ 2045124 w 11737975"/>
              <a:gd name="connsiteY22241" fmla="*/ 444204 h 6679095"/>
              <a:gd name="connsiteX22242" fmla="*/ 2025390 w 11737975"/>
              <a:gd name="connsiteY22242" fmla="*/ 438914 h 6679095"/>
              <a:gd name="connsiteX22243" fmla="*/ 2013920 w 11737975"/>
              <a:gd name="connsiteY22243" fmla="*/ 421002 h 6679095"/>
              <a:gd name="connsiteX22244" fmla="*/ 2010040 w 11737975"/>
              <a:gd name="connsiteY22244" fmla="*/ 405120 h 6679095"/>
              <a:gd name="connsiteX22245" fmla="*/ 2003293 w 11737975"/>
              <a:gd name="connsiteY22245" fmla="*/ 418156 h 6679095"/>
              <a:gd name="connsiteX22246" fmla="*/ 2001102 w 11737975"/>
              <a:gd name="connsiteY22246" fmla="*/ 432407 h 6679095"/>
              <a:gd name="connsiteX22247" fmla="*/ 2004981 w 11737975"/>
              <a:gd name="connsiteY22247" fmla="*/ 448289 h 6679095"/>
              <a:gd name="connsiteX22248" fmla="*/ 2016451 w 11737975"/>
              <a:gd name="connsiteY22248" fmla="*/ 466201 h 6679095"/>
              <a:gd name="connsiteX22249" fmla="*/ 2019488 w 11737975"/>
              <a:gd name="connsiteY22249" fmla="*/ 467015 h 6679095"/>
              <a:gd name="connsiteX22250" fmla="*/ 2015776 w 11737975"/>
              <a:gd name="connsiteY22250" fmla="*/ 480863 h 6679095"/>
              <a:gd name="connsiteX22251" fmla="*/ 2037704 w 11737975"/>
              <a:gd name="connsiteY22251" fmla="*/ 471897 h 6679095"/>
              <a:gd name="connsiteX22252" fmla="*/ 2039222 w 11737975"/>
              <a:gd name="connsiteY22252" fmla="*/ 472302 h 6679095"/>
              <a:gd name="connsiteX22253" fmla="*/ 2037029 w 11737975"/>
              <a:gd name="connsiteY22253" fmla="*/ 486557 h 6679095"/>
              <a:gd name="connsiteX22254" fmla="*/ 2117486 w 11737975"/>
              <a:gd name="connsiteY22254" fmla="*/ 508116 h 6679095"/>
              <a:gd name="connsiteX22255" fmla="*/ 2136378 w 11737975"/>
              <a:gd name="connsiteY22255" fmla="*/ 498336 h 6679095"/>
              <a:gd name="connsiteX22256" fmla="*/ 2138569 w 11737975"/>
              <a:gd name="connsiteY22256" fmla="*/ 484084 h 6679095"/>
              <a:gd name="connsiteX22257" fmla="*/ 2156282 w 11737975"/>
              <a:gd name="connsiteY22257" fmla="*/ 533350 h 6679095"/>
              <a:gd name="connsiteX22258" fmla="*/ 2173485 w 11737975"/>
              <a:gd name="connsiteY22258" fmla="*/ 493439 h 6679095"/>
              <a:gd name="connsiteX22259" fmla="*/ 2173655 w 11737975"/>
              <a:gd name="connsiteY22259" fmla="*/ 523165 h 6679095"/>
              <a:gd name="connsiteX22260" fmla="*/ 2196426 w 11737975"/>
              <a:gd name="connsiteY22260" fmla="*/ 529267 h 6679095"/>
              <a:gd name="connsiteX22261" fmla="*/ 2285147 w 11737975"/>
              <a:gd name="connsiteY22261" fmla="*/ 538199 h 6679095"/>
              <a:gd name="connsiteX22262" fmla="*/ 2305555 w 11737975"/>
              <a:gd name="connsiteY22262" fmla="*/ 528827 h 6679095"/>
              <a:gd name="connsiteX22263" fmla="*/ 2296616 w 11737975"/>
              <a:gd name="connsiteY22263" fmla="*/ 556114 h 6679095"/>
              <a:gd name="connsiteX22264" fmla="*/ 2298135 w 11737975"/>
              <a:gd name="connsiteY22264" fmla="*/ 556521 h 6679095"/>
              <a:gd name="connsiteX22265" fmla="*/ 2307073 w 11737975"/>
              <a:gd name="connsiteY22265" fmla="*/ 529234 h 6679095"/>
              <a:gd name="connsiteX22266" fmla="*/ 2308591 w 11737975"/>
              <a:gd name="connsiteY22266" fmla="*/ 529641 h 6679095"/>
              <a:gd name="connsiteX22267" fmla="*/ 2310110 w 11737975"/>
              <a:gd name="connsiteY22267" fmla="*/ 530047 h 6679095"/>
              <a:gd name="connsiteX22268" fmla="*/ 2307916 w 11737975"/>
              <a:gd name="connsiteY22268" fmla="*/ 544300 h 6679095"/>
              <a:gd name="connsiteX22269" fmla="*/ 2304206 w 11737975"/>
              <a:gd name="connsiteY22269" fmla="*/ 558147 h 6679095"/>
              <a:gd name="connsiteX22270" fmla="*/ 2252762 w 11737975"/>
              <a:gd name="connsiteY22270" fmla="*/ 574045 h 6679095"/>
              <a:gd name="connsiteX22271" fmla="*/ 2254111 w 11737975"/>
              <a:gd name="connsiteY22271" fmla="*/ 544725 h 6679095"/>
              <a:gd name="connsiteX22272" fmla="*/ 2246690 w 11737975"/>
              <a:gd name="connsiteY22272" fmla="*/ 572419 h 6679095"/>
              <a:gd name="connsiteX22273" fmla="*/ 2195753 w 11737975"/>
              <a:gd name="connsiteY22273" fmla="*/ 543927 h 6679095"/>
              <a:gd name="connsiteX22274" fmla="*/ 2185295 w 11737975"/>
              <a:gd name="connsiteY22274" fmla="*/ 570806 h 6679095"/>
              <a:gd name="connsiteX22275" fmla="*/ 2179222 w 11737975"/>
              <a:gd name="connsiteY22275" fmla="*/ 569180 h 6679095"/>
              <a:gd name="connsiteX22276" fmla="*/ 2157971 w 11737975"/>
              <a:gd name="connsiteY22276" fmla="*/ 563484 h 6679095"/>
              <a:gd name="connsiteX22277" fmla="*/ 2142114 w 11737975"/>
              <a:gd name="connsiteY22277" fmla="*/ 574079 h 6679095"/>
              <a:gd name="connsiteX22278" fmla="*/ 2120188 w 11737975"/>
              <a:gd name="connsiteY22278" fmla="*/ 583043 h 6679095"/>
              <a:gd name="connsiteX22279" fmla="*/ 2108044 w 11737975"/>
              <a:gd name="connsiteY22279" fmla="*/ 579789 h 6679095"/>
              <a:gd name="connsiteX22280" fmla="*/ 2097418 w 11737975"/>
              <a:gd name="connsiteY22280" fmla="*/ 576942 h 6679095"/>
              <a:gd name="connsiteX22281" fmla="*/ 2099439 w 11737975"/>
              <a:gd name="connsiteY22281" fmla="*/ 532963 h 6679095"/>
              <a:gd name="connsiteX22282" fmla="*/ 2092864 w 11737975"/>
              <a:gd name="connsiteY22282" fmla="*/ 575720 h 6679095"/>
              <a:gd name="connsiteX22283" fmla="*/ 2088309 w 11737975"/>
              <a:gd name="connsiteY22283" fmla="*/ 574501 h 6679095"/>
              <a:gd name="connsiteX22284" fmla="*/ 2044285 w 11737975"/>
              <a:gd name="connsiteY22284" fmla="*/ 562704 h 6679095"/>
              <a:gd name="connsiteX22285" fmla="*/ 2022358 w 11737975"/>
              <a:gd name="connsiteY22285" fmla="*/ 571672 h 6679095"/>
              <a:gd name="connsiteX22286" fmla="*/ 2020841 w 11737975"/>
              <a:gd name="connsiteY22286" fmla="*/ 571265 h 6679095"/>
              <a:gd name="connsiteX22287" fmla="*/ 2017131 w 11737975"/>
              <a:gd name="connsiteY22287" fmla="*/ 585111 h 6679095"/>
              <a:gd name="connsiteX22288" fmla="*/ 2018649 w 11737975"/>
              <a:gd name="connsiteY22288" fmla="*/ 585517 h 6679095"/>
              <a:gd name="connsiteX22289" fmla="*/ 2036191 w 11737975"/>
              <a:gd name="connsiteY22289" fmla="*/ 605060 h 6679095"/>
              <a:gd name="connsiteX22290" fmla="*/ 2038384 w 11737975"/>
              <a:gd name="connsiteY22290" fmla="*/ 590804 h 6679095"/>
              <a:gd name="connsiteX22291" fmla="*/ 2057443 w 11737975"/>
              <a:gd name="connsiteY22291" fmla="*/ 610755 h 6679095"/>
              <a:gd name="connsiteX22292" fmla="*/ 2082407 w 11737975"/>
              <a:gd name="connsiteY22292" fmla="*/ 602601 h 6679095"/>
              <a:gd name="connsiteX22293" fmla="*/ 2068240 w 11737975"/>
              <a:gd name="connsiteY22293" fmla="*/ 643329 h 6679095"/>
              <a:gd name="connsiteX22294" fmla="*/ 2077349 w 11737975"/>
              <a:gd name="connsiteY22294" fmla="*/ 645769 h 6679095"/>
              <a:gd name="connsiteX22295" fmla="*/ 2088479 w 11737975"/>
              <a:gd name="connsiteY22295" fmla="*/ 604228 h 6679095"/>
              <a:gd name="connsiteX22296" fmla="*/ 2089997 w 11737975"/>
              <a:gd name="connsiteY22296" fmla="*/ 604635 h 6679095"/>
              <a:gd name="connsiteX22297" fmla="*/ 2100623 w 11737975"/>
              <a:gd name="connsiteY22297" fmla="*/ 607482 h 6679095"/>
              <a:gd name="connsiteX22298" fmla="*/ 2112769 w 11737975"/>
              <a:gd name="connsiteY22298" fmla="*/ 610737 h 6679095"/>
              <a:gd name="connsiteX22299" fmla="*/ 2115973 w 11737975"/>
              <a:gd name="connsiteY22299" fmla="*/ 641279 h 6679095"/>
              <a:gd name="connsiteX22300" fmla="*/ 2121876 w 11737975"/>
              <a:gd name="connsiteY22300" fmla="*/ 613177 h 6679095"/>
              <a:gd name="connsiteX22301" fmla="*/ 2134021 w 11737975"/>
              <a:gd name="connsiteY22301" fmla="*/ 616431 h 6679095"/>
              <a:gd name="connsiteX22302" fmla="*/ 2131828 w 11737975"/>
              <a:gd name="connsiteY22302" fmla="*/ 630686 h 6679095"/>
              <a:gd name="connsiteX22303" fmla="*/ 2138574 w 11737975"/>
              <a:gd name="connsiteY22303" fmla="*/ 617651 h 6679095"/>
              <a:gd name="connsiteX22304" fmla="*/ 2144816 w 11737975"/>
              <a:gd name="connsiteY22304" fmla="*/ 649008 h 6679095"/>
              <a:gd name="connsiteX22305" fmla="*/ 2150720 w 11737975"/>
              <a:gd name="connsiteY22305" fmla="*/ 620905 h 6679095"/>
              <a:gd name="connsiteX22306" fmla="*/ 2171801 w 11737975"/>
              <a:gd name="connsiteY22306" fmla="*/ 596873 h 6679095"/>
              <a:gd name="connsiteX22307" fmla="*/ 2173320 w 11737975"/>
              <a:gd name="connsiteY22307" fmla="*/ 597279 h 6679095"/>
              <a:gd name="connsiteX22308" fmla="*/ 2177874 w 11737975"/>
              <a:gd name="connsiteY22308" fmla="*/ 598500 h 6679095"/>
              <a:gd name="connsiteX22309" fmla="*/ 2215996 w 11737975"/>
              <a:gd name="connsiteY22309" fmla="*/ 638396 h 6679095"/>
              <a:gd name="connsiteX22310" fmla="*/ 2232694 w 11737975"/>
              <a:gd name="connsiteY22310" fmla="*/ 642870 h 6679095"/>
              <a:gd name="connsiteX22311" fmla="*/ 2244163 w 11737975"/>
              <a:gd name="connsiteY22311" fmla="*/ 660787 h 6679095"/>
              <a:gd name="connsiteX22312" fmla="*/ 2267104 w 11737975"/>
              <a:gd name="connsiteY22312" fmla="*/ 696614 h 6679095"/>
              <a:gd name="connsiteX22313" fmla="*/ 2292067 w 11737975"/>
              <a:gd name="connsiteY22313" fmla="*/ 688464 h 6679095"/>
              <a:gd name="connsiteX22314" fmla="*/ 2297970 w 11737975"/>
              <a:gd name="connsiteY22314" fmla="*/ 660361 h 6679095"/>
              <a:gd name="connsiteX22315" fmla="*/ 2310114 w 11737975"/>
              <a:gd name="connsiteY22315" fmla="*/ 663615 h 6679095"/>
              <a:gd name="connsiteX22316" fmla="*/ 2319392 w 11737975"/>
              <a:gd name="connsiteY22316" fmla="*/ 695786 h 6679095"/>
              <a:gd name="connsiteX22317" fmla="*/ 2337608 w 11737975"/>
              <a:gd name="connsiteY22317" fmla="*/ 700666 h 6679095"/>
              <a:gd name="connsiteX22318" fmla="*/ 2345030 w 11737975"/>
              <a:gd name="connsiteY22318" fmla="*/ 672970 h 6679095"/>
              <a:gd name="connsiteX22319" fmla="*/ 2354306 w 11737975"/>
              <a:gd name="connsiteY22319" fmla="*/ 705141 h 6679095"/>
              <a:gd name="connsiteX22320" fmla="*/ 2379945 w 11737975"/>
              <a:gd name="connsiteY22320" fmla="*/ 682325 h 6679095"/>
              <a:gd name="connsiteX22321" fmla="*/ 2374716 w 11737975"/>
              <a:gd name="connsiteY22321" fmla="*/ 695768 h 6679095"/>
              <a:gd name="connsiteX22322" fmla="*/ 2376234 w 11737975"/>
              <a:gd name="connsiteY22322" fmla="*/ 696174 h 6679095"/>
              <a:gd name="connsiteX22323" fmla="*/ 2377751 w 11737975"/>
              <a:gd name="connsiteY22323" fmla="*/ 696581 h 6679095"/>
              <a:gd name="connsiteX22324" fmla="*/ 2381462 w 11737975"/>
              <a:gd name="connsiteY22324" fmla="*/ 682732 h 6679095"/>
              <a:gd name="connsiteX22325" fmla="*/ 2408113 w 11737975"/>
              <a:gd name="connsiteY22325" fmla="*/ 704716 h 6679095"/>
              <a:gd name="connsiteX22326" fmla="*/ 2412667 w 11737975"/>
              <a:gd name="connsiteY22326" fmla="*/ 705937 h 6679095"/>
              <a:gd name="connsiteX22327" fmla="*/ 2414356 w 11737975"/>
              <a:gd name="connsiteY22327" fmla="*/ 736070 h 6679095"/>
              <a:gd name="connsiteX22328" fmla="*/ 2427847 w 11737975"/>
              <a:gd name="connsiteY22328" fmla="*/ 710004 h 6679095"/>
              <a:gd name="connsiteX22329" fmla="*/ 2421945 w 11737975"/>
              <a:gd name="connsiteY22329" fmla="*/ 738103 h 6679095"/>
              <a:gd name="connsiteX22330" fmla="*/ 2423463 w 11737975"/>
              <a:gd name="connsiteY22330" fmla="*/ 738510 h 6679095"/>
              <a:gd name="connsiteX22331" fmla="*/ 2427173 w 11737975"/>
              <a:gd name="connsiteY22331" fmla="*/ 724666 h 6679095"/>
              <a:gd name="connsiteX22332" fmla="*/ 2430883 w 11737975"/>
              <a:gd name="connsiteY22332" fmla="*/ 710818 h 6679095"/>
              <a:gd name="connsiteX22333" fmla="*/ 2448931 w 11737975"/>
              <a:gd name="connsiteY22333" fmla="*/ 685972 h 6679095"/>
              <a:gd name="connsiteX22334" fmla="*/ 2455003 w 11737975"/>
              <a:gd name="connsiteY22334" fmla="*/ 687599 h 6679095"/>
              <a:gd name="connsiteX22335" fmla="*/ 2449775 w 11737975"/>
              <a:gd name="connsiteY22335" fmla="*/ 701037 h 6679095"/>
              <a:gd name="connsiteX22336" fmla="*/ 2476426 w 11737975"/>
              <a:gd name="connsiteY22336" fmla="*/ 723020 h 6679095"/>
              <a:gd name="connsiteX22337" fmla="*/ 2480980 w 11737975"/>
              <a:gd name="connsiteY22337" fmla="*/ 724241 h 6679095"/>
              <a:gd name="connsiteX22338" fmla="*/ 2482498 w 11737975"/>
              <a:gd name="connsiteY22338" fmla="*/ 724648 h 6679095"/>
              <a:gd name="connsiteX22339" fmla="*/ 2486208 w 11737975"/>
              <a:gd name="connsiteY22339" fmla="*/ 710799 h 6679095"/>
              <a:gd name="connsiteX22340" fmla="*/ 2481653 w 11737975"/>
              <a:gd name="connsiteY22340" fmla="*/ 709578 h 6679095"/>
              <a:gd name="connsiteX22341" fmla="*/ 2483846 w 11737975"/>
              <a:gd name="connsiteY22341" fmla="*/ 695326 h 6679095"/>
              <a:gd name="connsiteX22342" fmla="*/ 2505098 w 11737975"/>
              <a:gd name="connsiteY22342" fmla="*/ 701021 h 6679095"/>
              <a:gd name="connsiteX22343" fmla="*/ 2499870 w 11737975"/>
              <a:gd name="connsiteY22343" fmla="*/ 714460 h 6679095"/>
              <a:gd name="connsiteX22344" fmla="*/ 2502907 w 11737975"/>
              <a:gd name="connsiteY22344" fmla="*/ 715274 h 6679095"/>
              <a:gd name="connsiteX22345" fmla="*/ 2506786 w 11737975"/>
              <a:gd name="connsiteY22345" fmla="*/ 731156 h 6679095"/>
              <a:gd name="connsiteX22346" fmla="*/ 2512687 w 11737975"/>
              <a:gd name="connsiteY22346" fmla="*/ 703055 h 6679095"/>
              <a:gd name="connsiteX22347" fmla="*/ 2526351 w 11737975"/>
              <a:gd name="connsiteY22347" fmla="*/ 706717 h 6679095"/>
              <a:gd name="connsiteX22348" fmla="*/ 2535458 w 11737975"/>
              <a:gd name="connsiteY22348" fmla="*/ 709157 h 6679095"/>
              <a:gd name="connsiteX22349" fmla="*/ 2536977 w 11737975"/>
              <a:gd name="connsiteY22349" fmla="*/ 709563 h 6679095"/>
              <a:gd name="connsiteX22350" fmla="*/ 2538496 w 11737975"/>
              <a:gd name="connsiteY22350" fmla="*/ 709971 h 6679095"/>
              <a:gd name="connsiteX22351" fmla="*/ 2540688 w 11737975"/>
              <a:gd name="connsiteY22351" fmla="*/ 695716 h 6679095"/>
              <a:gd name="connsiteX22352" fmla="*/ 2539170 w 11737975"/>
              <a:gd name="connsiteY22352" fmla="*/ 695309 h 6679095"/>
              <a:gd name="connsiteX22353" fmla="*/ 2530062 w 11737975"/>
              <a:gd name="connsiteY22353" fmla="*/ 692868 h 6679095"/>
              <a:gd name="connsiteX22354" fmla="*/ 2520109 w 11737975"/>
              <a:gd name="connsiteY22354" fmla="*/ 675362 h 6679095"/>
              <a:gd name="connsiteX22355" fmla="*/ 2519266 w 11737975"/>
              <a:gd name="connsiteY22355" fmla="*/ 660292 h 6679095"/>
              <a:gd name="connsiteX22356" fmla="*/ 2510327 w 11737975"/>
              <a:gd name="connsiteY22356" fmla="*/ 687581 h 6679095"/>
              <a:gd name="connsiteX22357" fmla="*/ 2486038 w 11737975"/>
              <a:gd name="connsiteY22357" fmla="*/ 681072 h 6679095"/>
              <a:gd name="connsiteX22358" fmla="*/ 2462423 w 11737975"/>
              <a:gd name="connsiteY22358" fmla="*/ 659905 h 6679095"/>
              <a:gd name="connsiteX22359" fmla="*/ 2454833 w 11737975"/>
              <a:gd name="connsiteY22359" fmla="*/ 657871 h 6679095"/>
              <a:gd name="connsiteX22360" fmla="*/ 2304376 w 11737975"/>
              <a:gd name="connsiteY22360" fmla="*/ 587875 h 6679095"/>
              <a:gd name="connsiteX22361" fmla="*/ 2312472 w 11737975"/>
              <a:gd name="connsiteY22361" fmla="*/ 545519 h 6679095"/>
              <a:gd name="connsiteX22362" fmla="*/ 2316182 w 11737975"/>
              <a:gd name="connsiteY22362" fmla="*/ 531675 h 6679095"/>
              <a:gd name="connsiteX22363" fmla="*/ 2363410 w 11737975"/>
              <a:gd name="connsiteY22363" fmla="*/ 574011 h 6679095"/>
              <a:gd name="connsiteX22364" fmla="*/ 2422445 w 11737975"/>
              <a:gd name="connsiteY22364" fmla="*/ 560148 h 6679095"/>
              <a:gd name="connsiteX22365" fmla="*/ 2413506 w 11737975"/>
              <a:gd name="connsiteY22365" fmla="*/ 587434 h 6679095"/>
              <a:gd name="connsiteX22366" fmla="*/ 2450783 w 11737975"/>
              <a:gd name="connsiteY22366" fmla="*/ 612262 h 6679095"/>
              <a:gd name="connsiteX22367" fmla="*/ 2458203 w 11737975"/>
              <a:gd name="connsiteY22367" fmla="*/ 584570 h 6679095"/>
              <a:gd name="connsiteX22368" fmla="*/ 2472037 w 11737975"/>
              <a:gd name="connsiteY22368" fmla="*/ 617955 h 6679095"/>
              <a:gd name="connsiteX22369" fmla="*/ 2477939 w 11737975"/>
              <a:gd name="connsiteY22369" fmla="*/ 589857 h 6679095"/>
              <a:gd name="connsiteX22370" fmla="*/ 2472881 w 11737975"/>
              <a:gd name="connsiteY22370" fmla="*/ 633026 h 6679095"/>
              <a:gd name="connsiteX22371" fmla="*/ 2483505 w 11737975"/>
              <a:gd name="connsiteY22371" fmla="*/ 635873 h 6679095"/>
              <a:gd name="connsiteX22372" fmla="*/ 2502901 w 11737975"/>
              <a:gd name="connsiteY22372" fmla="*/ 581706 h 6679095"/>
              <a:gd name="connsiteX22373" fmla="*/ 2562274 w 11737975"/>
              <a:gd name="connsiteY22373" fmla="*/ 627296 h 6679095"/>
              <a:gd name="connsiteX22374" fmla="*/ 2558564 w 11737975"/>
              <a:gd name="connsiteY22374" fmla="*/ 641142 h 6679095"/>
              <a:gd name="connsiteX22375" fmla="*/ 2560083 w 11737975"/>
              <a:gd name="connsiteY22375" fmla="*/ 641549 h 6679095"/>
              <a:gd name="connsiteX22376" fmla="*/ 2563793 w 11737975"/>
              <a:gd name="connsiteY22376" fmla="*/ 627703 h 6679095"/>
              <a:gd name="connsiteX22377" fmla="*/ 2569021 w 11737975"/>
              <a:gd name="connsiteY22377" fmla="*/ 614261 h 6679095"/>
              <a:gd name="connsiteX22378" fmla="*/ 2627550 w 11737975"/>
              <a:gd name="connsiteY22378" fmla="*/ 644787 h 6679095"/>
              <a:gd name="connsiteX22379" fmla="*/ 2617095 w 11737975"/>
              <a:gd name="connsiteY22379" fmla="*/ 671668 h 6679095"/>
              <a:gd name="connsiteX22380" fmla="*/ 2619961 w 11737975"/>
              <a:gd name="connsiteY22380" fmla="*/ 642754 h 6679095"/>
              <a:gd name="connsiteX22381" fmla="*/ 2613215 w 11737975"/>
              <a:gd name="connsiteY22381" fmla="*/ 655785 h 6679095"/>
              <a:gd name="connsiteX22382" fmla="*/ 2611023 w 11737975"/>
              <a:gd name="connsiteY22382" fmla="*/ 670041 h 6679095"/>
              <a:gd name="connsiteX22383" fmla="*/ 2608830 w 11737975"/>
              <a:gd name="connsiteY22383" fmla="*/ 684293 h 6679095"/>
              <a:gd name="connsiteX22384" fmla="*/ 2601239 w 11737975"/>
              <a:gd name="connsiteY22384" fmla="*/ 682259 h 6679095"/>
              <a:gd name="connsiteX22385" fmla="*/ 2596686 w 11737975"/>
              <a:gd name="connsiteY22385" fmla="*/ 681039 h 6679095"/>
              <a:gd name="connsiteX22386" fmla="*/ 2601914 w 11737975"/>
              <a:gd name="connsiteY22386" fmla="*/ 667600 h 6679095"/>
              <a:gd name="connsiteX22387" fmla="*/ 2604107 w 11737975"/>
              <a:gd name="connsiteY22387" fmla="*/ 653345 h 6679095"/>
              <a:gd name="connsiteX22388" fmla="*/ 2601070 w 11737975"/>
              <a:gd name="connsiteY22388" fmla="*/ 652531 h 6679095"/>
              <a:gd name="connsiteX22389" fmla="*/ 2594997 w 11737975"/>
              <a:gd name="connsiteY22389" fmla="*/ 650903 h 6679095"/>
              <a:gd name="connsiteX22390" fmla="*/ 2582349 w 11737975"/>
              <a:gd name="connsiteY22390" fmla="*/ 692038 h 6679095"/>
              <a:gd name="connsiteX22391" fmla="*/ 2581505 w 11737975"/>
              <a:gd name="connsiteY22391" fmla="*/ 676971 h 6679095"/>
              <a:gd name="connsiteX22392" fmla="*/ 2574760 w 11737975"/>
              <a:gd name="connsiteY22392" fmla="*/ 690006 h 6679095"/>
              <a:gd name="connsiteX22393" fmla="*/ 2571050 w 11737975"/>
              <a:gd name="connsiteY22393" fmla="*/ 703851 h 6679095"/>
              <a:gd name="connsiteX22394" fmla="*/ 2574929 w 11737975"/>
              <a:gd name="connsiteY22394" fmla="*/ 719732 h 6679095"/>
              <a:gd name="connsiteX22395" fmla="*/ 2571220 w 11737975"/>
              <a:gd name="connsiteY22395" fmla="*/ 733578 h 6679095"/>
              <a:gd name="connsiteX22396" fmla="*/ 2587747 w 11737975"/>
              <a:gd name="connsiteY22396" fmla="*/ 708326 h 6679095"/>
              <a:gd name="connsiteX22397" fmla="*/ 2589266 w 11737975"/>
              <a:gd name="connsiteY22397" fmla="*/ 708733 h 6679095"/>
              <a:gd name="connsiteX22398" fmla="*/ 2593820 w 11737975"/>
              <a:gd name="connsiteY22398" fmla="*/ 709953 h 6679095"/>
              <a:gd name="connsiteX22399" fmla="*/ 2601410 w 11737975"/>
              <a:gd name="connsiteY22399" fmla="*/ 711987 h 6679095"/>
              <a:gd name="connsiteX22400" fmla="*/ 2590279 w 11737975"/>
              <a:gd name="connsiteY22400" fmla="*/ 753528 h 6679095"/>
              <a:gd name="connsiteX22401" fmla="*/ 2585051 w 11737975"/>
              <a:gd name="connsiteY22401" fmla="*/ 766969 h 6679095"/>
              <a:gd name="connsiteX22402" fmla="*/ 2586569 w 11737975"/>
              <a:gd name="connsiteY22402" fmla="*/ 767374 h 6679095"/>
              <a:gd name="connsiteX22403" fmla="*/ 2589604 w 11737975"/>
              <a:gd name="connsiteY22403" fmla="*/ 768189 h 6679095"/>
              <a:gd name="connsiteX22404" fmla="*/ 2602423 w 11737975"/>
              <a:gd name="connsiteY22404" fmla="*/ 756782 h 6679095"/>
              <a:gd name="connsiteX22405" fmla="*/ 2604616 w 11737975"/>
              <a:gd name="connsiteY22405" fmla="*/ 742526 h 6679095"/>
              <a:gd name="connsiteX22406" fmla="*/ 2591797 w 11737975"/>
              <a:gd name="connsiteY22406" fmla="*/ 753934 h 6679095"/>
              <a:gd name="connsiteX22407" fmla="*/ 2606638 w 11737975"/>
              <a:gd name="connsiteY22407" fmla="*/ 698547 h 6679095"/>
              <a:gd name="connsiteX22408" fmla="*/ 2604446 w 11737975"/>
              <a:gd name="connsiteY22408" fmla="*/ 712800 h 6679095"/>
              <a:gd name="connsiteX22409" fmla="*/ 2609844 w 11737975"/>
              <a:gd name="connsiteY22409" fmla="*/ 729089 h 6679095"/>
              <a:gd name="connsiteX22410" fmla="*/ 2627046 w 11737975"/>
              <a:gd name="connsiteY22410" fmla="*/ 689173 h 6679095"/>
              <a:gd name="connsiteX22411" fmla="*/ 2627890 w 11737975"/>
              <a:gd name="connsiteY22411" fmla="*/ 704241 h 6679095"/>
              <a:gd name="connsiteX22412" fmla="*/ 2637673 w 11737975"/>
              <a:gd name="connsiteY22412" fmla="*/ 692021 h 6679095"/>
              <a:gd name="connsiteX22413" fmla="*/ 2639191 w 11737975"/>
              <a:gd name="connsiteY22413" fmla="*/ 692428 h 6679095"/>
              <a:gd name="connsiteX22414" fmla="*/ 2641383 w 11737975"/>
              <a:gd name="connsiteY22414" fmla="*/ 678176 h 6679095"/>
              <a:gd name="connsiteX22415" fmla="*/ 2645093 w 11737975"/>
              <a:gd name="connsiteY22415" fmla="*/ 664326 h 6679095"/>
              <a:gd name="connsiteX22416" fmla="*/ 2643575 w 11737975"/>
              <a:gd name="connsiteY22416" fmla="*/ 663919 h 6679095"/>
              <a:gd name="connsiteX22417" fmla="*/ 2642057 w 11737975"/>
              <a:gd name="connsiteY22417" fmla="*/ 663513 h 6679095"/>
              <a:gd name="connsiteX22418" fmla="*/ 2638346 w 11737975"/>
              <a:gd name="connsiteY22418" fmla="*/ 677362 h 6679095"/>
              <a:gd name="connsiteX22419" fmla="*/ 2630756 w 11737975"/>
              <a:gd name="connsiteY22419" fmla="*/ 675328 h 6679095"/>
              <a:gd name="connsiteX22420" fmla="*/ 2629069 w 11737975"/>
              <a:gd name="connsiteY22420" fmla="*/ 645194 h 6679095"/>
              <a:gd name="connsiteX22421" fmla="*/ 2632780 w 11737975"/>
              <a:gd name="connsiteY22421" fmla="*/ 631347 h 6679095"/>
              <a:gd name="connsiteX22422" fmla="*/ 2663141 w 11737975"/>
              <a:gd name="connsiteY22422" fmla="*/ 639481 h 6679095"/>
              <a:gd name="connsiteX22423" fmla="*/ 2676633 w 11737975"/>
              <a:gd name="connsiteY22423" fmla="*/ 613415 h 6679095"/>
              <a:gd name="connsiteX22424" fmla="*/ 2692657 w 11737975"/>
              <a:gd name="connsiteY22424" fmla="*/ 632551 h 6679095"/>
              <a:gd name="connsiteX22425" fmla="*/ 2704802 w 11737975"/>
              <a:gd name="connsiteY22425" fmla="*/ 635805 h 6679095"/>
              <a:gd name="connsiteX22426" fmla="*/ 2743597 w 11737975"/>
              <a:gd name="connsiteY22426" fmla="*/ 661039 h 6679095"/>
              <a:gd name="connsiteX22427" fmla="*/ 2721839 w 11737975"/>
              <a:gd name="connsiteY22427" fmla="*/ 699734 h 6679095"/>
              <a:gd name="connsiteX22428" fmla="*/ 2720322 w 11737975"/>
              <a:gd name="connsiteY22428" fmla="*/ 699328 h 6679095"/>
              <a:gd name="connsiteX22429" fmla="*/ 2718803 w 11737975"/>
              <a:gd name="connsiteY22429" fmla="*/ 698920 h 6679095"/>
              <a:gd name="connsiteX22430" fmla="*/ 2716442 w 11737975"/>
              <a:gd name="connsiteY22430" fmla="*/ 683444 h 6679095"/>
              <a:gd name="connsiteX22431" fmla="*/ 2688273 w 11737975"/>
              <a:gd name="connsiteY22431" fmla="*/ 661058 h 6679095"/>
              <a:gd name="connsiteX22432" fmla="*/ 2668708 w 11737975"/>
              <a:gd name="connsiteY22432" fmla="*/ 685498 h 6679095"/>
              <a:gd name="connsiteX22433" fmla="*/ 2665672 w 11737975"/>
              <a:gd name="connsiteY22433" fmla="*/ 684684 h 6679095"/>
              <a:gd name="connsiteX22434" fmla="*/ 2664153 w 11737975"/>
              <a:gd name="connsiteY22434" fmla="*/ 684278 h 6679095"/>
              <a:gd name="connsiteX22435" fmla="*/ 2655046 w 11737975"/>
              <a:gd name="connsiteY22435" fmla="*/ 681837 h 6679095"/>
              <a:gd name="connsiteX22436" fmla="*/ 2650831 w 11737975"/>
              <a:gd name="connsiteY22436" fmla="*/ 740071 h 6679095"/>
              <a:gd name="connsiteX22437" fmla="*/ 2656733 w 11737975"/>
              <a:gd name="connsiteY22437" fmla="*/ 711970 h 6679095"/>
              <a:gd name="connsiteX22438" fmla="*/ 2661287 w 11737975"/>
              <a:gd name="connsiteY22438" fmla="*/ 713190 h 6679095"/>
              <a:gd name="connsiteX22439" fmla="*/ 2668034 w 11737975"/>
              <a:gd name="connsiteY22439" fmla="*/ 700156 h 6679095"/>
              <a:gd name="connsiteX22440" fmla="*/ 2664323 w 11737975"/>
              <a:gd name="connsiteY22440" fmla="*/ 714003 h 6679095"/>
              <a:gd name="connsiteX22441" fmla="*/ 2655385 w 11737975"/>
              <a:gd name="connsiteY22441" fmla="*/ 741291 h 6679095"/>
              <a:gd name="connsiteX22442" fmla="*/ 2665842 w 11737975"/>
              <a:gd name="connsiteY22442" fmla="*/ 714409 h 6679095"/>
              <a:gd name="connsiteX22443" fmla="*/ 2676638 w 11737975"/>
              <a:gd name="connsiteY22443" fmla="*/ 746985 h 6679095"/>
              <a:gd name="connsiteX22444" fmla="*/ 2680349 w 11737975"/>
              <a:gd name="connsiteY22444" fmla="*/ 733138 h 6679095"/>
              <a:gd name="connsiteX22445" fmla="*/ 2679674 w 11737975"/>
              <a:gd name="connsiteY22445" fmla="*/ 747798 h 6679095"/>
              <a:gd name="connsiteX22446" fmla="*/ 2682710 w 11737975"/>
              <a:gd name="connsiteY22446" fmla="*/ 748613 h 6679095"/>
              <a:gd name="connsiteX22447" fmla="*/ 2687939 w 11737975"/>
              <a:gd name="connsiteY22447" fmla="*/ 735171 h 6679095"/>
              <a:gd name="connsiteX22448" fmla="*/ 2701601 w 11737975"/>
              <a:gd name="connsiteY22448" fmla="*/ 738833 h 6679095"/>
              <a:gd name="connsiteX22449" fmla="*/ 2709022 w 11737975"/>
              <a:gd name="connsiteY22449" fmla="*/ 711139 h 6679095"/>
              <a:gd name="connsiteX22450" fmla="*/ 2713576 w 11737975"/>
              <a:gd name="connsiteY22450" fmla="*/ 712359 h 6679095"/>
              <a:gd name="connsiteX22451" fmla="*/ 2706156 w 11737975"/>
              <a:gd name="connsiteY22451" fmla="*/ 740053 h 6679095"/>
              <a:gd name="connsiteX22452" fmla="*/ 2702445 w 11737975"/>
              <a:gd name="connsiteY22452" fmla="*/ 753901 h 6679095"/>
              <a:gd name="connsiteX22453" fmla="*/ 2703962 w 11737975"/>
              <a:gd name="connsiteY22453" fmla="*/ 754307 h 6679095"/>
              <a:gd name="connsiteX22454" fmla="*/ 2711384 w 11737975"/>
              <a:gd name="connsiteY22454" fmla="*/ 726614 h 6679095"/>
              <a:gd name="connsiteX22455" fmla="*/ 2715093 w 11737975"/>
              <a:gd name="connsiteY22455" fmla="*/ 712766 h 6679095"/>
              <a:gd name="connsiteX22456" fmla="*/ 2716612 w 11737975"/>
              <a:gd name="connsiteY22456" fmla="*/ 713172 h 6679095"/>
              <a:gd name="connsiteX22457" fmla="*/ 2723697 w 11737975"/>
              <a:gd name="connsiteY22457" fmla="*/ 759595 h 6679095"/>
              <a:gd name="connsiteX22458" fmla="*/ 2724542 w 11737975"/>
              <a:gd name="connsiteY22458" fmla="*/ 774661 h 6679095"/>
              <a:gd name="connsiteX22459" fmla="*/ 2718469 w 11737975"/>
              <a:gd name="connsiteY22459" fmla="*/ 773033 h 6679095"/>
              <a:gd name="connsiteX22460" fmla="*/ 2715434 w 11737975"/>
              <a:gd name="connsiteY22460" fmla="*/ 772220 h 6679095"/>
              <a:gd name="connsiteX22461" fmla="*/ 2710205 w 11737975"/>
              <a:gd name="connsiteY22461" fmla="*/ 785662 h 6679095"/>
              <a:gd name="connsiteX22462" fmla="*/ 2708012 w 11737975"/>
              <a:gd name="connsiteY22462" fmla="*/ 799916 h 6679095"/>
              <a:gd name="connsiteX22463" fmla="*/ 2711049 w 11737975"/>
              <a:gd name="connsiteY22463" fmla="*/ 800729 h 6679095"/>
              <a:gd name="connsiteX22464" fmla="*/ 2712567 w 11737975"/>
              <a:gd name="connsiteY22464" fmla="*/ 801137 h 6679095"/>
              <a:gd name="connsiteX22465" fmla="*/ 2723868 w 11737975"/>
              <a:gd name="connsiteY22465" fmla="*/ 789322 h 6679095"/>
              <a:gd name="connsiteX22466" fmla="*/ 2729095 w 11737975"/>
              <a:gd name="connsiteY22466" fmla="*/ 775881 h 6679095"/>
              <a:gd name="connsiteX22467" fmla="*/ 2725555 w 11737975"/>
              <a:gd name="connsiteY22467" fmla="*/ 819456 h 6679095"/>
              <a:gd name="connsiteX22468" fmla="*/ 2830301 w 11737975"/>
              <a:gd name="connsiteY22468" fmla="*/ 847523 h 6679095"/>
              <a:gd name="connsiteX22469" fmla="*/ 2871288 w 11737975"/>
              <a:gd name="connsiteY22469" fmla="*/ 858505 h 6679095"/>
              <a:gd name="connsiteX22470" fmla="*/ 2885120 w 11737975"/>
              <a:gd name="connsiteY22470" fmla="*/ 891893 h 6679095"/>
              <a:gd name="connsiteX22471" fmla="*/ 2916155 w 11737975"/>
              <a:gd name="connsiteY22471" fmla="*/ 885370 h 6679095"/>
              <a:gd name="connsiteX22472" fmla="*/ 2944324 w 11737975"/>
              <a:gd name="connsiteY22472" fmla="*/ 907756 h 6679095"/>
              <a:gd name="connsiteX22473" fmla="*/ 2944494 w 11737975"/>
              <a:gd name="connsiteY22473" fmla="*/ 937484 h 6679095"/>
              <a:gd name="connsiteX22474" fmla="*/ 2965745 w 11737975"/>
              <a:gd name="connsiteY22474" fmla="*/ 943179 h 6679095"/>
              <a:gd name="connsiteX22475" fmla="*/ 2962880 w 11737975"/>
              <a:gd name="connsiteY22475" fmla="*/ 972091 h 6679095"/>
              <a:gd name="connsiteX22476" fmla="*/ 2977891 w 11737975"/>
              <a:gd name="connsiteY22476" fmla="*/ 946433 h 6679095"/>
              <a:gd name="connsiteX22477" fmla="*/ 2984806 w 11737975"/>
              <a:gd name="connsiteY22477" fmla="*/ 963128 h 6679095"/>
              <a:gd name="connsiteX22478" fmla="*/ 2981940 w 11737975"/>
              <a:gd name="connsiteY22478" fmla="*/ 992042 h 6679095"/>
              <a:gd name="connsiteX22479" fmla="*/ 2993242 w 11737975"/>
              <a:gd name="connsiteY22479" fmla="*/ 980227 h 6679095"/>
              <a:gd name="connsiteX22480" fmla="*/ 2995604 w 11737975"/>
              <a:gd name="connsiteY22480" fmla="*/ 995703 h 6679095"/>
              <a:gd name="connsiteX22481" fmla="*/ 3007917 w 11737975"/>
              <a:gd name="connsiteY22481" fmla="*/ 1028683 h 6679095"/>
              <a:gd name="connsiteX22482" fmla="*/ 3019891 w 11737975"/>
              <a:gd name="connsiteY22482" fmla="*/ 1002212 h 6679095"/>
              <a:gd name="connsiteX22483" fmla="*/ 3015507 w 11737975"/>
              <a:gd name="connsiteY22483" fmla="*/ 1030717 h 6679095"/>
              <a:gd name="connsiteX22484" fmla="*/ 3077242 w 11737975"/>
              <a:gd name="connsiteY22484" fmla="*/ 1091781 h 6679095"/>
              <a:gd name="connsiteX22485" fmla="*/ 3071339 w 11737975"/>
              <a:gd name="connsiteY22485" fmla="*/ 1119884 h 6679095"/>
              <a:gd name="connsiteX22486" fmla="*/ 3104568 w 11737975"/>
              <a:gd name="connsiteY22486" fmla="*/ 1099102 h 6679095"/>
              <a:gd name="connsiteX22487" fmla="*/ 3104737 w 11737975"/>
              <a:gd name="connsiteY22487" fmla="*/ 1128832 h 6679095"/>
              <a:gd name="connsiteX22488" fmla="*/ 3132062 w 11737975"/>
              <a:gd name="connsiteY22488" fmla="*/ 1136155 h 6679095"/>
              <a:gd name="connsiteX22489" fmla="*/ 3145895 w 11737975"/>
              <a:gd name="connsiteY22489" fmla="*/ 1169543 h 6679095"/>
              <a:gd name="connsiteX22490" fmla="*/ 3154832 w 11737975"/>
              <a:gd name="connsiteY22490" fmla="*/ 1142256 h 6679095"/>
              <a:gd name="connsiteX22491" fmla="*/ 3152137 w 11737975"/>
              <a:gd name="connsiteY22491" fmla="*/ 1200896 h 6679095"/>
              <a:gd name="connsiteX22492" fmla="*/ 3253676 w 11737975"/>
              <a:gd name="connsiteY22492" fmla="*/ 1198423 h 6679095"/>
              <a:gd name="connsiteX22493" fmla="*/ 3264472 w 11737975"/>
              <a:gd name="connsiteY22493" fmla="*/ 1230996 h 6679095"/>
              <a:gd name="connsiteX22494" fmla="*/ 3312206 w 11737975"/>
              <a:gd name="connsiteY22494" fmla="*/ 1228944 h 6679095"/>
              <a:gd name="connsiteX22495" fmla="*/ 3328904 w 11737975"/>
              <a:gd name="connsiteY22495" fmla="*/ 1233419 h 6679095"/>
              <a:gd name="connsiteX22496" fmla="*/ 3346616 w 11737975"/>
              <a:gd name="connsiteY22496" fmla="*/ 1282689 h 6679095"/>
              <a:gd name="connsiteX22497" fmla="*/ 3345943 w 11737975"/>
              <a:gd name="connsiteY22497" fmla="*/ 1297348 h 6679095"/>
              <a:gd name="connsiteX22498" fmla="*/ 3347461 w 11737975"/>
              <a:gd name="connsiteY22498" fmla="*/ 1297755 h 6679095"/>
              <a:gd name="connsiteX22499" fmla="*/ 3354882 w 11737975"/>
              <a:gd name="connsiteY22499" fmla="*/ 1270061 h 6679095"/>
              <a:gd name="connsiteX22500" fmla="*/ 3376808 w 11737975"/>
              <a:gd name="connsiteY22500" fmla="*/ 1261097 h 6679095"/>
              <a:gd name="connsiteX22501" fmla="*/ 3380688 w 11737975"/>
              <a:gd name="connsiteY22501" fmla="*/ 1276976 h 6679095"/>
              <a:gd name="connsiteX22502" fmla="*/ 3385242 w 11737975"/>
              <a:gd name="connsiteY22502" fmla="*/ 1278196 h 6679095"/>
              <a:gd name="connsiteX22503" fmla="*/ 3384568 w 11737975"/>
              <a:gd name="connsiteY22503" fmla="*/ 1292858 h 6679095"/>
              <a:gd name="connsiteX22504" fmla="*/ 3391315 w 11737975"/>
              <a:gd name="connsiteY22504" fmla="*/ 1279823 h 6679095"/>
              <a:gd name="connsiteX22505" fmla="*/ 3401940 w 11737975"/>
              <a:gd name="connsiteY22505" fmla="*/ 1282670 h 6679095"/>
              <a:gd name="connsiteX22506" fmla="*/ 3439893 w 11737975"/>
              <a:gd name="connsiteY22506" fmla="*/ 1292839 h 6679095"/>
              <a:gd name="connsiteX22507" fmla="*/ 3463506 w 11737975"/>
              <a:gd name="connsiteY22507" fmla="*/ 1314010 h 6679095"/>
              <a:gd name="connsiteX22508" fmla="*/ 3521866 w 11737975"/>
              <a:gd name="connsiteY22508" fmla="*/ 1314804 h 6679095"/>
              <a:gd name="connsiteX22509" fmla="*/ 3553072 w 11737975"/>
              <a:gd name="connsiteY22509" fmla="*/ 1338007 h 6679095"/>
              <a:gd name="connsiteX22510" fmla="*/ 3556783 w 11737975"/>
              <a:gd name="connsiteY22510" fmla="*/ 1324160 h 6679095"/>
              <a:gd name="connsiteX22511" fmla="*/ 3579553 w 11737975"/>
              <a:gd name="connsiteY22511" fmla="*/ 1330261 h 6679095"/>
              <a:gd name="connsiteX22512" fmla="*/ 3595407 w 11737975"/>
              <a:gd name="connsiteY22512" fmla="*/ 1319670 h 6679095"/>
              <a:gd name="connsiteX22513" fmla="*/ 3620540 w 11737975"/>
              <a:gd name="connsiteY22513" fmla="*/ 1341244 h 6679095"/>
              <a:gd name="connsiteX22514" fmla="*/ 3623747 w 11737975"/>
              <a:gd name="connsiteY22514" fmla="*/ 1371784 h 6679095"/>
              <a:gd name="connsiteX22515" fmla="*/ 3643312 w 11737975"/>
              <a:gd name="connsiteY22515" fmla="*/ 1347345 h 6679095"/>
              <a:gd name="connsiteX22516" fmla="*/ 3665576 w 11737975"/>
              <a:gd name="connsiteY22516" fmla="*/ 1397836 h 6679095"/>
              <a:gd name="connsiteX22517" fmla="*/ 3676878 w 11737975"/>
              <a:gd name="connsiteY22517" fmla="*/ 1386022 h 6679095"/>
              <a:gd name="connsiteX22518" fmla="*/ 3720057 w 11737975"/>
              <a:gd name="connsiteY22518" fmla="*/ 1382752 h 6679095"/>
              <a:gd name="connsiteX22519" fmla="*/ 3720227 w 11737975"/>
              <a:gd name="connsiteY22519" fmla="*/ 1412480 h 6679095"/>
              <a:gd name="connsiteX22520" fmla="*/ 3730010 w 11737975"/>
              <a:gd name="connsiteY22520" fmla="*/ 1400257 h 6679095"/>
              <a:gd name="connsiteX22521" fmla="*/ 3758852 w 11737975"/>
              <a:gd name="connsiteY22521" fmla="*/ 1407986 h 6679095"/>
              <a:gd name="connsiteX22522" fmla="*/ 3784490 w 11737975"/>
              <a:gd name="connsiteY22522" fmla="*/ 1385174 h 6679095"/>
              <a:gd name="connsiteX22523" fmla="*/ 3788369 w 11737975"/>
              <a:gd name="connsiteY22523" fmla="*/ 1401057 h 6679095"/>
              <a:gd name="connsiteX22524" fmla="*/ 3895477 w 11737975"/>
              <a:gd name="connsiteY22524" fmla="*/ 1444595 h 6679095"/>
              <a:gd name="connsiteX22525" fmla="*/ 3893115 w 11737975"/>
              <a:gd name="connsiteY22525" fmla="*/ 1429123 h 6679095"/>
              <a:gd name="connsiteX22526" fmla="*/ 3946076 w 11737975"/>
              <a:gd name="connsiteY22526" fmla="*/ 1413632 h 6679095"/>
              <a:gd name="connsiteX22527" fmla="*/ 3950631 w 11737975"/>
              <a:gd name="connsiteY22527" fmla="*/ 1414852 h 6679095"/>
              <a:gd name="connsiteX22528" fmla="*/ 3957547 w 11737975"/>
              <a:gd name="connsiteY22528" fmla="*/ 1431544 h 6679095"/>
              <a:gd name="connsiteX22529" fmla="*/ 3951645 w 11737975"/>
              <a:gd name="connsiteY22529" fmla="*/ 1459645 h 6679095"/>
              <a:gd name="connsiteX22530" fmla="*/ 3980658 w 11737975"/>
              <a:gd name="connsiteY22530" fmla="*/ 1497101 h 6679095"/>
              <a:gd name="connsiteX22531" fmla="*/ 3996386 w 11737975"/>
              <a:gd name="connsiteY22531" fmla="*/ 1480910 h 6679095"/>
              <a:gd name="connsiteX22532" fmla="*/ 3997188 w 11737975"/>
              <a:gd name="connsiteY22532" fmla="*/ 1480922 h 6679095"/>
              <a:gd name="connsiteX22533" fmla="*/ 3993390 w 11737975"/>
              <a:gd name="connsiteY22533" fmla="*/ 1487176 h 6679095"/>
              <a:gd name="connsiteX22534" fmla="*/ 3993308 w 11737975"/>
              <a:gd name="connsiteY22534" fmla="*/ 1496852 h 6679095"/>
              <a:gd name="connsiteX22535" fmla="*/ 4007027 w 11737975"/>
              <a:gd name="connsiteY22535" fmla="*/ 1484370 h 6679095"/>
              <a:gd name="connsiteX22536" fmla="*/ 4003362 w 11737975"/>
              <a:gd name="connsiteY22536" fmla="*/ 1482170 h 6679095"/>
              <a:gd name="connsiteX22537" fmla="*/ 4001157 w 11737975"/>
              <a:gd name="connsiteY22537" fmla="*/ 1480980 h 6679095"/>
              <a:gd name="connsiteX22538" fmla="*/ 4006463 w 11737975"/>
              <a:gd name="connsiteY22538" fmla="*/ 1481058 h 6679095"/>
              <a:gd name="connsiteX22539" fmla="*/ 4018439 w 11737975"/>
              <a:gd name="connsiteY22539" fmla="*/ 1477543 h 6679095"/>
              <a:gd name="connsiteX22540" fmla="*/ 4041209 w 11737975"/>
              <a:gd name="connsiteY22540" fmla="*/ 1483643 h 6679095"/>
              <a:gd name="connsiteX22541" fmla="*/ 4052658 w 11737975"/>
              <a:gd name="connsiteY22541" fmla="*/ 1481147 h 6679095"/>
              <a:gd name="connsiteX22542" fmla="*/ 4060169 w 11737975"/>
              <a:gd name="connsiteY22542" fmla="*/ 1487422 h 6679095"/>
              <a:gd name="connsiteX22543" fmla="*/ 4063290 w 11737975"/>
              <a:gd name="connsiteY22543" fmla="*/ 1493788 h 6679095"/>
              <a:gd name="connsiteX22544" fmla="*/ 4070923 w 11737975"/>
              <a:gd name="connsiteY22544" fmla="*/ 1493708 h 6679095"/>
              <a:gd name="connsiteX22545" fmla="*/ 4081132 w 11737975"/>
              <a:gd name="connsiteY22545" fmla="*/ 1498979 h 6679095"/>
              <a:gd name="connsiteX22546" fmla="*/ 4135498 w 11737975"/>
              <a:gd name="connsiteY22546" fmla="*/ 1538590 h 6679095"/>
              <a:gd name="connsiteX22547" fmla="*/ 4199931 w 11737975"/>
              <a:gd name="connsiteY22547" fmla="*/ 1541016 h 6679095"/>
              <a:gd name="connsiteX22548" fmla="*/ 4200974 w 11737975"/>
              <a:gd name="connsiteY22548" fmla="*/ 1555904 h 6679095"/>
              <a:gd name="connsiteX22549" fmla="*/ 4199504 w 11737975"/>
              <a:gd name="connsiteY22549" fmla="*/ 1561176 h 6679095"/>
              <a:gd name="connsiteX22550" fmla="*/ 4193125 w 11737975"/>
              <a:gd name="connsiteY22550" fmla="*/ 1564344 h 6679095"/>
              <a:gd name="connsiteX22551" fmla="*/ 4197317 w 11737975"/>
              <a:gd name="connsiteY22551" fmla="*/ 1569019 h 6679095"/>
              <a:gd name="connsiteX22552" fmla="*/ 4197063 w 11737975"/>
              <a:gd name="connsiteY22552" fmla="*/ 1569929 h 6679095"/>
              <a:gd name="connsiteX22553" fmla="*/ 4197857 w 11737975"/>
              <a:gd name="connsiteY22553" fmla="*/ 1574083 h 6679095"/>
              <a:gd name="connsiteX22554" fmla="*/ 4199274 w 11737975"/>
              <a:gd name="connsiteY22554" fmla="*/ 1571201 h 6679095"/>
              <a:gd name="connsiteX22555" fmla="*/ 4201335 w 11737975"/>
              <a:gd name="connsiteY22555" fmla="*/ 1573498 h 6679095"/>
              <a:gd name="connsiteX22556" fmla="*/ 4209815 w 11737975"/>
              <a:gd name="connsiteY22556" fmla="*/ 1574525 h 6679095"/>
              <a:gd name="connsiteX22557" fmla="*/ 4211043 w 11737975"/>
              <a:gd name="connsiteY22557" fmla="*/ 1579239 h 6679095"/>
              <a:gd name="connsiteX22558" fmla="*/ 4220679 w 11737975"/>
              <a:gd name="connsiteY22558" fmla="*/ 1591096 h 6679095"/>
              <a:gd name="connsiteX22559" fmla="*/ 4229132 w 11737975"/>
              <a:gd name="connsiteY22559" fmla="*/ 1578520 h 6679095"/>
              <a:gd name="connsiteX22560" fmla="*/ 4229994 w 11737975"/>
              <a:gd name="connsiteY22560" fmla="*/ 1577086 h 6679095"/>
              <a:gd name="connsiteX22561" fmla="*/ 4238486 w 11737975"/>
              <a:gd name="connsiteY22561" fmla="*/ 1578615 h 6679095"/>
              <a:gd name="connsiteX22562" fmla="*/ 4244450 w 11737975"/>
              <a:gd name="connsiteY22562" fmla="*/ 1575191 h 6679095"/>
              <a:gd name="connsiteX22563" fmla="*/ 4244461 w 11737975"/>
              <a:gd name="connsiteY22563" fmla="*/ 1575208 h 6679095"/>
              <a:gd name="connsiteX22564" fmla="*/ 4250196 w 11737975"/>
              <a:gd name="connsiteY22564" fmla="*/ 1584165 h 6679095"/>
              <a:gd name="connsiteX22565" fmla="*/ 4257933 w 11737975"/>
              <a:gd name="connsiteY22565" fmla="*/ 1578817 h 6679095"/>
              <a:gd name="connsiteX22566" fmla="*/ 4260951 w 11737975"/>
              <a:gd name="connsiteY22566" fmla="*/ 1576233 h 6679095"/>
              <a:gd name="connsiteX22567" fmla="*/ 4261341 w 11737975"/>
              <a:gd name="connsiteY22567" fmla="*/ 1577189 h 6679095"/>
              <a:gd name="connsiteX22568" fmla="*/ 4275751 w 11737975"/>
              <a:gd name="connsiteY22568" fmla="*/ 1556696 h 6679095"/>
              <a:gd name="connsiteX22569" fmla="*/ 4272420 w 11737975"/>
              <a:gd name="connsiteY22569" fmla="*/ 1555161 h 6679095"/>
              <a:gd name="connsiteX22570" fmla="*/ 4274600 w 11737975"/>
              <a:gd name="connsiteY22570" fmla="*/ 1547631 h 6679095"/>
              <a:gd name="connsiteX22571" fmla="*/ 4275857 w 11737975"/>
              <a:gd name="connsiteY22571" fmla="*/ 1549511 h 6679095"/>
              <a:gd name="connsiteX22572" fmla="*/ 4277675 w 11737975"/>
              <a:gd name="connsiteY22572" fmla="*/ 1556280 h 6679095"/>
              <a:gd name="connsiteX22573" fmla="*/ 4279883 w 11737975"/>
              <a:gd name="connsiteY22573" fmla="*/ 1606960 h 6679095"/>
              <a:gd name="connsiteX22574" fmla="*/ 4293375 w 11737975"/>
              <a:gd name="connsiteY22574" fmla="*/ 1580893 h 6679095"/>
              <a:gd name="connsiteX22575" fmla="*/ 4300462 w 11737975"/>
              <a:gd name="connsiteY22575" fmla="*/ 1627316 h 6679095"/>
              <a:gd name="connsiteX22576" fmla="*/ 4287812 w 11737975"/>
              <a:gd name="connsiteY22576" fmla="*/ 1668450 h 6679095"/>
              <a:gd name="connsiteX22577" fmla="*/ 4176213 w 11737975"/>
              <a:gd name="connsiteY22577" fmla="*/ 1646895 h 6679095"/>
              <a:gd name="connsiteX22578" fmla="*/ 4141519 w 11737975"/>
              <a:gd name="connsiteY22578" fmla="*/ 1653652 h 6679095"/>
              <a:gd name="connsiteX22579" fmla="*/ 4142124 w 11737975"/>
              <a:gd name="connsiteY22579" fmla="*/ 1652079 h 6679095"/>
              <a:gd name="connsiteX22580" fmla="*/ 4119328 w 11737975"/>
              <a:gd name="connsiteY22580" fmla="*/ 1630527 h 6679095"/>
              <a:gd name="connsiteX22581" fmla="*/ 4110720 w 11737975"/>
              <a:gd name="connsiteY22581" fmla="*/ 1641871 h 6679095"/>
              <a:gd name="connsiteX22582" fmla="*/ 4112657 w 11737975"/>
              <a:gd name="connsiteY22582" fmla="*/ 1644008 h 6679095"/>
              <a:gd name="connsiteX22583" fmla="*/ 4102353 w 11737975"/>
              <a:gd name="connsiteY22583" fmla="*/ 1648438 h 6679095"/>
              <a:gd name="connsiteX22584" fmla="*/ 4095863 w 11737975"/>
              <a:gd name="connsiteY22584" fmla="*/ 1631858 h 6679095"/>
              <a:gd name="connsiteX22585" fmla="*/ 4055720 w 11737975"/>
              <a:gd name="connsiteY22585" fmla="*/ 1635944 h 6679095"/>
              <a:gd name="connsiteX22586" fmla="*/ 4039695 w 11737975"/>
              <a:gd name="connsiteY22586" fmla="*/ 1616807 h 6679095"/>
              <a:gd name="connsiteX22587" fmla="*/ 4005083 w 11737975"/>
              <a:gd name="connsiteY22587" fmla="*/ 1643708 h 6679095"/>
              <a:gd name="connsiteX22588" fmla="*/ 3990972 w 11737975"/>
              <a:gd name="connsiteY22588" fmla="*/ 1644621 h 6679095"/>
              <a:gd name="connsiteX22589" fmla="*/ 3993822 w 11737975"/>
              <a:gd name="connsiteY22589" fmla="*/ 1631430 h 6679095"/>
              <a:gd name="connsiteX22590" fmla="*/ 3990605 w 11737975"/>
              <a:gd name="connsiteY22590" fmla="*/ 1620230 h 6679095"/>
              <a:gd name="connsiteX22591" fmla="*/ 3979619 w 11737975"/>
              <a:gd name="connsiteY22591" fmla="*/ 1627326 h 6679095"/>
              <a:gd name="connsiteX22592" fmla="*/ 3980384 w 11737975"/>
              <a:gd name="connsiteY22592" fmla="*/ 1641899 h 6679095"/>
              <a:gd name="connsiteX22593" fmla="*/ 3988050 w 11737975"/>
              <a:gd name="connsiteY22593" fmla="*/ 1644811 h 6679095"/>
              <a:gd name="connsiteX22594" fmla="*/ 3979987 w 11737975"/>
              <a:gd name="connsiteY22594" fmla="*/ 1645332 h 6679095"/>
              <a:gd name="connsiteX22595" fmla="*/ 3922302 w 11737975"/>
              <a:gd name="connsiteY22595" fmla="*/ 1629877 h 6679095"/>
              <a:gd name="connsiteX22596" fmla="*/ 3914239 w 11737975"/>
              <a:gd name="connsiteY22596" fmla="*/ 1654845 h 6679095"/>
              <a:gd name="connsiteX22597" fmla="*/ 3914126 w 11737975"/>
              <a:gd name="connsiteY22597" fmla="*/ 1655242 h 6679095"/>
              <a:gd name="connsiteX22598" fmla="*/ 3914055 w 11737975"/>
              <a:gd name="connsiteY22598" fmla="*/ 1655288 h 6679095"/>
              <a:gd name="connsiteX22599" fmla="*/ 3914040 w 11737975"/>
              <a:gd name="connsiteY22599" fmla="*/ 1655547 h 6679095"/>
              <a:gd name="connsiteX22600" fmla="*/ 3909654 w 11737975"/>
              <a:gd name="connsiteY22600" fmla="*/ 1671007 h 6679095"/>
              <a:gd name="connsiteX22601" fmla="*/ 3900544 w 11737975"/>
              <a:gd name="connsiteY22601" fmla="*/ 1668567 h 6679095"/>
              <a:gd name="connsiteX22602" fmla="*/ 3893628 w 11737975"/>
              <a:gd name="connsiteY22602" fmla="*/ 1651876 h 6679095"/>
              <a:gd name="connsiteX22603" fmla="*/ 3892112 w 11737975"/>
              <a:gd name="connsiteY22603" fmla="*/ 1651468 h 6679095"/>
              <a:gd name="connsiteX22604" fmla="*/ 3900880 w 11737975"/>
              <a:gd name="connsiteY22604" fmla="*/ 1594455 h 6679095"/>
              <a:gd name="connsiteX22605" fmla="*/ 3876760 w 11737975"/>
              <a:gd name="connsiteY22605" fmla="*/ 1617673 h 6679095"/>
              <a:gd name="connsiteX22606" fmla="*/ 3873050 w 11737975"/>
              <a:gd name="connsiteY22606" fmla="*/ 1631518 h 6679095"/>
              <a:gd name="connsiteX22607" fmla="*/ 3853990 w 11737975"/>
              <a:gd name="connsiteY22607" fmla="*/ 1611572 h 6679095"/>
              <a:gd name="connsiteX22608" fmla="*/ 3852353 w 11737975"/>
              <a:gd name="connsiteY22608" fmla="*/ 1606960 h 6679095"/>
              <a:gd name="connsiteX22609" fmla="*/ 3852360 w 11737975"/>
              <a:gd name="connsiteY22609" fmla="*/ 1605966 h 6679095"/>
              <a:gd name="connsiteX22610" fmla="*/ 3854490 w 11737975"/>
              <a:gd name="connsiteY22610" fmla="*/ 1601029 h 6679095"/>
              <a:gd name="connsiteX22611" fmla="*/ 3852388 w 11737975"/>
              <a:gd name="connsiteY22611" fmla="*/ 1602468 h 6679095"/>
              <a:gd name="connsiteX22612" fmla="*/ 3852408 w 11737975"/>
              <a:gd name="connsiteY22612" fmla="*/ 1600018 h 6679095"/>
              <a:gd name="connsiteX22613" fmla="*/ 3846400 w 11737975"/>
              <a:gd name="connsiteY22613" fmla="*/ 1609539 h 6679095"/>
              <a:gd name="connsiteX22614" fmla="*/ 3840328 w 11737975"/>
              <a:gd name="connsiteY22614" fmla="*/ 1607911 h 6679095"/>
              <a:gd name="connsiteX22615" fmla="*/ 3844038 w 11737975"/>
              <a:gd name="connsiteY22615" fmla="*/ 1594064 h 6679095"/>
              <a:gd name="connsiteX22616" fmla="*/ 3838809 w 11737975"/>
              <a:gd name="connsiteY22616" fmla="*/ 1607505 h 6679095"/>
              <a:gd name="connsiteX22617" fmla="*/ 3836448 w 11737975"/>
              <a:gd name="connsiteY22617" fmla="*/ 1592029 h 6679095"/>
              <a:gd name="connsiteX22618" fmla="*/ 3826496 w 11737975"/>
              <a:gd name="connsiteY22618" fmla="*/ 1574523 h 6679095"/>
              <a:gd name="connsiteX22619" fmla="*/ 3821267 w 11737975"/>
              <a:gd name="connsiteY22619" fmla="*/ 1587961 h 6679095"/>
              <a:gd name="connsiteX22620" fmla="*/ 3820593 w 11737975"/>
              <a:gd name="connsiteY22620" fmla="*/ 1602623 h 6679095"/>
              <a:gd name="connsiteX22621" fmla="*/ 3829027 w 11737975"/>
              <a:gd name="connsiteY22621" fmla="*/ 1619722 h 6679095"/>
              <a:gd name="connsiteX22622" fmla="*/ 3833581 w 11737975"/>
              <a:gd name="connsiteY22622" fmla="*/ 1620943 h 6679095"/>
              <a:gd name="connsiteX22623" fmla="*/ 3829871 w 11737975"/>
              <a:gd name="connsiteY22623" fmla="*/ 1634792 h 6679095"/>
              <a:gd name="connsiteX22624" fmla="*/ 3826161 w 11737975"/>
              <a:gd name="connsiteY22624" fmla="*/ 1648636 h 6679095"/>
              <a:gd name="connsiteX22625" fmla="*/ 3820088 w 11737975"/>
              <a:gd name="connsiteY22625" fmla="*/ 1647009 h 6679095"/>
              <a:gd name="connsiteX22626" fmla="*/ 3815535 w 11737975"/>
              <a:gd name="connsiteY22626" fmla="*/ 1645789 h 6679095"/>
              <a:gd name="connsiteX22627" fmla="*/ 3794111 w 11737975"/>
              <a:gd name="connsiteY22627" fmla="*/ 1610366 h 6679095"/>
              <a:gd name="connsiteX22628" fmla="*/ 3808952 w 11737975"/>
              <a:gd name="connsiteY22628" fmla="*/ 1554980 h 6679095"/>
              <a:gd name="connsiteX22629" fmla="*/ 3781797 w 11737975"/>
              <a:gd name="connsiteY22629" fmla="*/ 1577386 h 6679095"/>
              <a:gd name="connsiteX22630" fmla="*/ 3780954 w 11737975"/>
              <a:gd name="connsiteY22630" fmla="*/ 1562321 h 6679095"/>
              <a:gd name="connsiteX22631" fmla="*/ 3749075 w 11737975"/>
              <a:gd name="connsiteY22631" fmla="*/ 1553779 h 6679095"/>
              <a:gd name="connsiteX22632" fmla="*/ 3758687 w 11737975"/>
              <a:gd name="connsiteY22632" fmla="*/ 1511831 h 6679095"/>
              <a:gd name="connsiteX22633" fmla="*/ 3733050 w 11737975"/>
              <a:gd name="connsiteY22633" fmla="*/ 1534642 h 6679095"/>
              <a:gd name="connsiteX22634" fmla="*/ 3753289 w 11737975"/>
              <a:gd name="connsiteY22634" fmla="*/ 1495540 h 6679095"/>
              <a:gd name="connsiteX22635" fmla="*/ 3763071 w 11737975"/>
              <a:gd name="connsiteY22635" fmla="*/ 1483323 h 6679095"/>
              <a:gd name="connsiteX22636" fmla="*/ 3766277 w 11737975"/>
              <a:gd name="connsiteY22636" fmla="*/ 1513864 h 6679095"/>
              <a:gd name="connsiteX22637" fmla="*/ 3764085 w 11737975"/>
              <a:gd name="connsiteY22637" fmla="*/ 1528118 h 6679095"/>
              <a:gd name="connsiteX22638" fmla="*/ 3760375 w 11737975"/>
              <a:gd name="connsiteY22638" fmla="*/ 1541963 h 6679095"/>
              <a:gd name="connsiteX22639" fmla="*/ 3764929 w 11737975"/>
              <a:gd name="connsiteY22639" fmla="*/ 1543185 h 6679095"/>
              <a:gd name="connsiteX22640" fmla="*/ 3769484 w 11737975"/>
              <a:gd name="connsiteY22640" fmla="*/ 1544404 h 6679095"/>
              <a:gd name="connsiteX22641" fmla="*/ 3773194 w 11737975"/>
              <a:gd name="connsiteY22641" fmla="*/ 1530559 h 6679095"/>
              <a:gd name="connsiteX22642" fmla="*/ 3782133 w 11737975"/>
              <a:gd name="connsiteY22642" fmla="*/ 1503268 h 6679095"/>
              <a:gd name="connsiteX22643" fmla="*/ 3780615 w 11737975"/>
              <a:gd name="connsiteY22643" fmla="*/ 1502863 h 6679095"/>
              <a:gd name="connsiteX22644" fmla="*/ 3781288 w 11737975"/>
              <a:gd name="connsiteY22644" fmla="*/ 1488204 h 6679095"/>
              <a:gd name="connsiteX22645" fmla="*/ 3846566 w 11737975"/>
              <a:gd name="connsiteY22645" fmla="*/ 1505695 h 6679095"/>
              <a:gd name="connsiteX22646" fmla="*/ 3851794 w 11737975"/>
              <a:gd name="connsiteY22646" fmla="*/ 1492254 h 6679095"/>
              <a:gd name="connsiteX22647" fmla="*/ 3853986 w 11737975"/>
              <a:gd name="connsiteY22647" fmla="*/ 1478001 h 6679095"/>
              <a:gd name="connsiteX22648" fmla="*/ 3787192 w 11737975"/>
              <a:gd name="connsiteY22648" fmla="*/ 1460104 h 6679095"/>
              <a:gd name="connsiteX22649" fmla="*/ 3770493 w 11737975"/>
              <a:gd name="connsiteY22649" fmla="*/ 1455629 h 6679095"/>
              <a:gd name="connsiteX22650" fmla="*/ 3759192 w 11737975"/>
              <a:gd name="connsiteY22650" fmla="*/ 1467441 h 6679095"/>
              <a:gd name="connsiteX22651" fmla="*/ 3690205 w 11737975"/>
              <a:gd name="connsiteY22651" fmla="*/ 1463799 h 6679095"/>
              <a:gd name="connsiteX22652" fmla="*/ 3668279 w 11737975"/>
              <a:gd name="connsiteY22652" fmla="*/ 1472762 h 6679095"/>
              <a:gd name="connsiteX22653" fmla="*/ 3644663 w 11737975"/>
              <a:gd name="connsiteY22653" fmla="*/ 1451595 h 6679095"/>
              <a:gd name="connsiteX22654" fmla="*/ 3634882 w 11737975"/>
              <a:gd name="connsiteY22654" fmla="*/ 1463814 h 6679095"/>
              <a:gd name="connsiteX22655" fmla="*/ 3623411 w 11737975"/>
              <a:gd name="connsiteY22655" fmla="*/ 1445901 h 6679095"/>
              <a:gd name="connsiteX22656" fmla="*/ 3587822 w 11737975"/>
              <a:gd name="connsiteY22656" fmla="*/ 1451204 h 6679095"/>
              <a:gd name="connsiteX22657" fmla="*/ 3590014 w 11737975"/>
              <a:gd name="connsiteY22657" fmla="*/ 1436952 h 6679095"/>
              <a:gd name="connsiteX22658" fmla="*/ 3549702 w 11737975"/>
              <a:gd name="connsiteY22658" fmla="*/ 1411308 h 6679095"/>
              <a:gd name="connsiteX22659" fmla="*/ 3530810 w 11737975"/>
              <a:gd name="connsiteY22659" fmla="*/ 1421089 h 6679095"/>
              <a:gd name="connsiteX22660" fmla="*/ 3520354 w 11737975"/>
              <a:gd name="connsiteY22660" fmla="*/ 1447969 h 6679095"/>
              <a:gd name="connsiteX22661" fmla="*/ 3516474 w 11737975"/>
              <a:gd name="connsiteY22661" fmla="*/ 1432086 h 6679095"/>
              <a:gd name="connsiteX22662" fmla="*/ 3469582 w 11737975"/>
              <a:gd name="connsiteY22662" fmla="*/ 1449207 h 6679095"/>
              <a:gd name="connsiteX22663" fmla="*/ 3464185 w 11737975"/>
              <a:gd name="connsiteY22663" fmla="*/ 1432919 h 6679095"/>
              <a:gd name="connsiteX22664" fmla="*/ 3456595 w 11737975"/>
              <a:gd name="connsiteY22664" fmla="*/ 1430885 h 6679095"/>
              <a:gd name="connsiteX22665" fmla="*/ 3448836 w 11737975"/>
              <a:gd name="connsiteY22665" fmla="*/ 1399124 h 6679095"/>
              <a:gd name="connsiteX22666" fmla="*/ 3428595 w 11737975"/>
              <a:gd name="connsiteY22666" fmla="*/ 1438224 h 6679095"/>
              <a:gd name="connsiteX22667" fmla="*/ 3427753 w 11737975"/>
              <a:gd name="connsiteY22667" fmla="*/ 1423156 h 6679095"/>
              <a:gd name="connsiteX22668" fmla="*/ 3418815 w 11737975"/>
              <a:gd name="connsiteY22668" fmla="*/ 1450443 h 6679095"/>
              <a:gd name="connsiteX22669" fmla="*/ 3404981 w 11737975"/>
              <a:gd name="connsiteY22669" fmla="*/ 1417055 h 6679095"/>
              <a:gd name="connsiteX22670" fmla="*/ 3407847 w 11737975"/>
              <a:gd name="connsiteY22670" fmla="*/ 1388141 h 6679095"/>
              <a:gd name="connsiteX22671" fmla="*/ 3376982 w 11737975"/>
              <a:gd name="connsiteY22671" fmla="*/ 1424395 h 6679095"/>
              <a:gd name="connsiteX22672" fmla="*/ 3332789 w 11737975"/>
              <a:gd name="connsiteY22672" fmla="*/ 1382869 h 6679095"/>
              <a:gd name="connsiteX22673" fmla="*/ 3286404 w 11737975"/>
              <a:gd name="connsiteY22673" fmla="*/ 1355600 h 6679095"/>
              <a:gd name="connsiteX22674" fmla="*/ 3284716 w 11737975"/>
              <a:gd name="connsiteY22674" fmla="*/ 1325466 h 6679095"/>
              <a:gd name="connsiteX22675" fmla="*/ 3249971 w 11737975"/>
              <a:gd name="connsiteY22675" fmla="*/ 1345838 h 6679095"/>
              <a:gd name="connsiteX22676" fmla="*/ 3249801 w 11737975"/>
              <a:gd name="connsiteY22676" fmla="*/ 1316111 h 6679095"/>
              <a:gd name="connsiteX22677" fmla="*/ 3217078 w 11737975"/>
              <a:gd name="connsiteY22677" fmla="*/ 1292500 h 6679095"/>
              <a:gd name="connsiteX22678" fmla="*/ 3195827 w 11737975"/>
              <a:gd name="connsiteY22678" fmla="*/ 1286805 h 6679095"/>
              <a:gd name="connsiteX22679" fmla="*/ 3175586 w 11737975"/>
              <a:gd name="connsiteY22679" fmla="*/ 1325907 h 6679095"/>
              <a:gd name="connsiteX22680" fmla="*/ 3152646 w 11737975"/>
              <a:gd name="connsiteY22680" fmla="*/ 1290077 h 6679095"/>
              <a:gd name="connsiteX22681" fmla="*/ 3145731 w 11737975"/>
              <a:gd name="connsiteY22681" fmla="*/ 1273383 h 6679095"/>
              <a:gd name="connsiteX22682" fmla="*/ 3110815 w 11737975"/>
              <a:gd name="connsiteY22682" fmla="*/ 1264028 h 6679095"/>
              <a:gd name="connsiteX22683" fmla="*/ 3091925 w 11737975"/>
              <a:gd name="connsiteY22683" fmla="*/ 1273808 h 6679095"/>
              <a:gd name="connsiteX22684" fmla="*/ 3093273 w 11737975"/>
              <a:gd name="connsiteY22684" fmla="*/ 1244488 h 6679095"/>
              <a:gd name="connsiteX22685" fmla="*/ 3062911 w 11737975"/>
              <a:gd name="connsiteY22685" fmla="*/ 1236352 h 6679095"/>
              <a:gd name="connsiteX22686" fmla="*/ 3022429 w 11737975"/>
              <a:gd name="connsiteY22686" fmla="*/ 1180981 h 6679095"/>
              <a:gd name="connsiteX22687" fmla="*/ 3000332 w 11737975"/>
              <a:gd name="connsiteY22687" fmla="*/ 1160220 h 6679095"/>
              <a:gd name="connsiteX22688" fmla="*/ 2964573 w 11737975"/>
              <a:gd name="connsiteY22688" fmla="*/ 1135797 h 6679095"/>
              <a:gd name="connsiteX22689" fmla="*/ 2953273 w 11737975"/>
              <a:gd name="connsiteY22689" fmla="*/ 1147611 h 6679095"/>
              <a:gd name="connsiteX22690" fmla="*/ 2910427 w 11737975"/>
              <a:gd name="connsiteY22690" fmla="*/ 1076768 h 6679095"/>
              <a:gd name="connsiteX22691" fmla="*/ 2861849 w 11737975"/>
              <a:gd name="connsiteY22691" fmla="*/ 1063752 h 6679095"/>
              <a:gd name="connsiteX22692" fmla="*/ 2803824 w 11737975"/>
              <a:gd name="connsiteY22692" fmla="*/ 988837 h 6679095"/>
              <a:gd name="connsiteX22693" fmla="*/ 2790333 w 11737975"/>
              <a:gd name="connsiteY22693" fmla="*/ 1014903 h 6679095"/>
              <a:gd name="connsiteX22694" fmla="*/ 2661803 w 11737975"/>
              <a:gd name="connsiteY22694" fmla="*/ 935943 h 6679095"/>
              <a:gd name="connsiteX22695" fmla="*/ 2637178 w 11737975"/>
              <a:gd name="connsiteY22695" fmla="*/ 1003550 h 6679095"/>
              <a:gd name="connsiteX22696" fmla="*/ 2650503 w 11737975"/>
              <a:gd name="connsiteY22696" fmla="*/ 947754 h 6679095"/>
              <a:gd name="connsiteX22697" fmla="*/ 2614070 w 11737975"/>
              <a:gd name="connsiteY22697" fmla="*/ 937992 h 6679095"/>
              <a:gd name="connsiteX22698" fmla="*/ 2605804 w 11737975"/>
              <a:gd name="connsiteY22698" fmla="*/ 950620 h 6679095"/>
              <a:gd name="connsiteX22699" fmla="*/ 2602095 w 11737975"/>
              <a:gd name="connsiteY22699" fmla="*/ 964464 h 6679095"/>
              <a:gd name="connsiteX22700" fmla="*/ 2599901 w 11737975"/>
              <a:gd name="connsiteY22700" fmla="*/ 978721 h 6679095"/>
              <a:gd name="connsiteX22701" fmla="*/ 2601419 w 11737975"/>
              <a:gd name="connsiteY22701" fmla="*/ 979127 h 6679095"/>
              <a:gd name="connsiteX22702" fmla="*/ 2605131 w 11737975"/>
              <a:gd name="connsiteY22702" fmla="*/ 965278 h 6679095"/>
              <a:gd name="connsiteX22703" fmla="*/ 2615757 w 11737975"/>
              <a:gd name="connsiteY22703" fmla="*/ 968125 h 6679095"/>
              <a:gd name="connsiteX22704" fmla="*/ 2616771 w 11737975"/>
              <a:gd name="connsiteY22704" fmla="*/ 1012921 h 6679095"/>
              <a:gd name="connsiteX22705" fmla="*/ 2607662 w 11737975"/>
              <a:gd name="connsiteY22705" fmla="*/ 1010480 h 6679095"/>
              <a:gd name="connsiteX22706" fmla="*/ 2596360 w 11737975"/>
              <a:gd name="connsiteY22706" fmla="*/ 1022296 h 6679095"/>
              <a:gd name="connsiteX22707" fmla="*/ 2569206 w 11737975"/>
              <a:gd name="connsiteY22707" fmla="*/ 1044701 h 6679095"/>
              <a:gd name="connsiteX22708" fmla="*/ 2564651 w 11737975"/>
              <a:gd name="connsiteY22708" fmla="*/ 1043480 h 6679095"/>
              <a:gd name="connsiteX22709" fmla="*/ 2566674 w 11737975"/>
              <a:gd name="connsiteY22709" fmla="*/ 999498 h 6679095"/>
              <a:gd name="connsiteX22710" fmla="*/ 2571059 w 11737975"/>
              <a:gd name="connsiteY22710" fmla="*/ 970992 h 6679095"/>
              <a:gd name="connsiteX22711" fmla="*/ 2569541 w 11737975"/>
              <a:gd name="connsiteY22711" fmla="*/ 970584 h 6679095"/>
              <a:gd name="connsiteX22712" fmla="*/ 2573251 w 11737975"/>
              <a:gd name="connsiteY22712" fmla="*/ 956737 h 6679095"/>
              <a:gd name="connsiteX22713" fmla="*/ 2568022 w 11737975"/>
              <a:gd name="connsiteY22713" fmla="*/ 970179 h 6679095"/>
              <a:gd name="connsiteX22714" fmla="*/ 2567347 w 11737975"/>
              <a:gd name="connsiteY22714" fmla="*/ 984839 h 6679095"/>
              <a:gd name="connsiteX22715" fmla="*/ 2565156 w 11737975"/>
              <a:gd name="connsiteY22715" fmla="*/ 999090 h 6679095"/>
              <a:gd name="connsiteX22716" fmla="*/ 2561445 w 11737975"/>
              <a:gd name="connsiteY22716" fmla="*/ 1012940 h 6679095"/>
              <a:gd name="connsiteX22717" fmla="*/ 2542555 w 11737975"/>
              <a:gd name="connsiteY22717" fmla="*/ 1022718 h 6679095"/>
              <a:gd name="connsiteX22718" fmla="*/ 2541036 w 11737975"/>
              <a:gd name="connsiteY22718" fmla="*/ 1022311 h 6679095"/>
              <a:gd name="connsiteX22719" fmla="*/ 2528893 w 11737975"/>
              <a:gd name="connsiteY22719" fmla="*/ 1019057 h 6679095"/>
              <a:gd name="connsiteX22720" fmla="*/ 2519785 w 11737975"/>
              <a:gd name="connsiteY22720" fmla="*/ 1016616 h 6679095"/>
              <a:gd name="connsiteX22721" fmla="*/ 2521977 w 11737975"/>
              <a:gd name="connsiteY22721" fmla="*/ 1002365 h 6679095"/>
              <a:gd name="connsiteX22722" fmla="*/ 2538337 w 11737975"/>
              <a:gd name="connsiteY22722" fmla="*/ 947381 h 6679095"/>
              <a:gd name="connsiteX22723" fmla="*/ 2542046 w 11737975"/>
              <a:gd name="connsiteY22723" fmla="*/ 933535 h 6679095"/>
              <a:gd name="connsiteX22724" fmla="*/ 2547275 w 11737975"/>
              <a:gd name="connsiteY22724" fmla="*/ 920094 h 6679095"/>
              <a:gd name="connsiteX22725" fmla="*/ 2548793 w 11737975"/>
              <a:gd name="connsiteY22725" fmla="*/ 920502 h 6679095"/>
              <a:gd name="connsiteX22726" fmla="*/ 2556383 w 11737975"/>
              <a:gd name="connsiteY22726" fmla="*/ 922535 h 6679095"/>
              <a:gd name="connsiteX22727" fmla="*/ 2557901 w 11737975"/>
              <a:gd name="connsiteY22727" fmla="*/ 922942 h 6679095"/>
              <a:gd name="connsiteX22728" fmla="*/ 2560093 w 11737975"/>
              <a:gd name="connsiteY22728" fmla="*/ 908689 h 6679095"/>
              <a:gd name="connsiteX22729" fmla="*/ 2552503 w 11737975"/>
              <a:gd name="connsiteY22729" fmla="*/ 906655 h 6679095"/>
              <a:gd name="connsiteX22730" fmla="*/ 2550984 w 11737975"/>
              <a:gd name="connsiteY22730" fmla="*/ 906248 h 6679095"/>
              <a:gd name="connsiteX22731" fmla="*/ 2549466 w 11737975"/>
              <a:gd name="connsiteY22731" fmla="*/ 905842 h 6679095"/>
              <a:gd name="connsiteX22732" fmla="*/ 2555369 w 11737975"/>
              <a:gd name="connsiteY22732" fmla="*/ 877742 h 6679095"/>
              <a:gd name="connsiteX22733" fmla="*/ 2547778 w 11737975"/>
              <a:gd name="connsiteY22733" fmla="*/ 875709 h 6679095"/>
              <a:gd name="connsiteX22734" fmla="*/ 2540863 w 11737975"/>
              <a:gd name="connsiteY22734" fmla="*/ 859012 h 6679095"/>
              <a:gd name="connsiteX22735" fmla="*/ 2537152 w 11737975"/>
              <a:gd name="connsiteY22735" fmla="*/ 872862 h 6679095"/>
              <a:gd name="connsiteX22736" fmla="*/ 2544069 w 11737975"/>
              <a:gd name="connsiteY22736" fmla="*/ 889553 h 6679095"/>
              <a:gd name="connsiteX22737" fmla="*/ 2550141 w 11737975"/>
              <a:gd name="connsiteY22737" fmla="*/ 891182 h 6679095"/>
              <a:gd name="connsiteX22738" fmla="*/ 2546430 w 11737975"/>
              <a:gd name="connsiteY22738" fmla="*/ 905028 h 6679095"/>
              <a:gd name="connsiteX22739" fmla="*/ 2541876 w 11737975"/>
              <a:gd name="connsiteY22739" fmla="*/ 903809 h 6679095"/>
              <a:gd name="connsiteX22740" fmla="*/ 2526021 w 11737975"/>
              <a:gd name="connsiteY22740" fmla="*/ 914400 h 6679095"/>
              <a:gd name="connsiteX22741" fmla="*/ 2524503 w 11737975"/>
              <a:gd name="connsiteY22741" fmla="*/ 913993 h 6679095"/>
              <a:gd name="connsiteX22742" fmla="*/ 2522311 w 11737975"/>
              <a:gd name="connsiteY22742" fmla="*/ 928248 h 6679095"/>
              <a:gd name="connsiteX22743" fmla="*/ 2525347 w 11737975"/>
              <a:gd name="connsiteY22743" fmla="*/ 929062 h 6679095"/>
              <a:gd name="connsiteX22744" fmla="*/ 2534455 w 11737975"/>
              <a:gd name="connsiteY22744" fmla="*/ 931502 h 6679095"/>
              <a:gd name="connsiteX22745" fmla="*/ 2542720 w 11737975"/>
              <a:gd name="connsiteY22745" fmla="*/ 918874 h 6679095"/>
              <a:gd name="connsiteX22746" fmla="*/ 2540527 w 11737975"/>
              <a:gd name="connsiteY22746" fmla="*/ 933128 h 6679095"/>
              <a:gd name="connsiteX22747" fmla="*/ 2536818 w 11737975"/>
              <a:gd name="connsiteY22747" fmla="*/ 946974 h 6679095"/>
              <a:gd name="connsiteX22748" fmla="*/ 2524169 w 11737975"/>
              <a:gd name="connsiteY22748" fmla="*/ 988109 h 6679095"/>
              <a:gd name="connsiteX22749" fmla="*/ 2490941 w 11737975"/>
              <a:gd name="connsiteY22749" fmla="*/ 1008887 h 6679095"/>
              <a:gd name="connsiteX22750" fmla="*/ 2486387 w 11737975"/>
              <a:gd name="connsiteY22750" fmla="*/ 1007667 h 6679095"/>
              <a:gd name="connsiteX22751" fmla="*/ 2485543 w 11737975"/>
              <a:gd name="connsiteY22751" fmla="*/ 992601 h 6679095"/>
              <a:gd name="connsiteX22752" fmla="*/ 2494482 w 11737975"/>
              <a:gd name="connsiteY22752" fmla="*/ 965314 h 6679095"/>
              <a:gd name="connsiteX22753" fmla="*/ 2492964 w 11737975"/>
              <a:gd name="connsiteY22753" fmla="*/ 964908 h 6679095"/>
              <a:gd name="connsiteX22754" fmla="*/ 2487735 w 11737975"/>
              <a:gd name="connsiteY22754" fmla="*/ 978347 h 6679095"/>
              <a:gd name="connsiteX22755" fmla="*/ 2482507 w 11737975"/>
              <a:gd name="connsiteY22755" fmla="*/ 991789 h 6679095"/>
              <a:gd name="connsiteX22756" fmla="*/ 2470363 w 11737975"/>
              <a:gd name="connsiteY22756" fmla="*/ 988534 h 6679095"/>
              <a:gd name="connsiteX22757" fmla="*/ 2456700 w 11737975"/>
              <a:gd name="connsiteY22757" fmla="*/ 984874 h 6679095"/>
              <a:gd name="connsiteX22758" fmla="*/ 2461930 w 11737975"/>
              <a:gd name="connsiteY22758" fmla="*/ 971431 h 6679095"/>
              <a:gd name="connsiteX22759" fmla="*/ 2467157 w 11737975"/>
              <a:gd name="connsiteY22759" fmla="*/ 957993 h 6679095"/>
              <a:gd name="connsiteX22760" fmla="*/ 2467831 w 11737975"/>
              <a:gd name="connsiteY22760" fmla="*/ 943332 h 6679095"/>
              <a:gd name="connsiteX22761" fmla="*/ 2462603 w 11737975"/>
              <a:gd name="connsiteY22761" fmla="*/ 956773 h 6679095"/>
              <a:gd name="connsiteX22762" fmla="*/ 2459567 w 11737975"/>
              <a:gd name="connsiteY22762" fmla="*/ 955959 h 6679095"/>
              <a:gd name="connsiteX22763" fmla="*/ 2460242 w 11737975"/>
              <a:gd name="connsiteY22763" fmla="*/ 941299 h 6679095"/>
              <a:gd name="connsiteX22764" fmla="*/ 2455013 w 11737975"/>
              <a:gd name="connsiteY22764" fmla="*/ 954738 h 6679095"/>
              <a:gd name="connsiteX22765" fmla="*/ 2452820 w 11737975"/>
              <a:gd name="connsiteY22765" fmla="*/ 968991 h 6679095"/>
              <a:gd name="connsiteX22766" fmla="*/ 2454338 w 11737975"/>
              <a:gd name="connsiteY22766" fmla="*/ 969398 h 6679095"/>
              <a:gd name="connsiteX22767" fmla="*/ 2450627 w 11737975"/>
              <a:gd name="connsiteY22767" fmla="*/ 983246 h 6679095"/>
              <a:gd name="connsiteX22768" fmla="*/ 2446073 w 11737975"/>
              <a:gd name="connsiteY22768" fmla="*/ 982026 h 6679095"/>
              <a:gd name="connsiteX22769" fmla="*/ 2432241 w 11737975"/>
              <a:gd name="connsiteY22769" fmla="*/ 948638 h 6679095"/>
              <a:gd name="connsiteX22770" fmla="*/ 2430724 w 11737975"/>
              <a:gd name="connsiteY22770" fmla="*/ 948231 h 6679095"/>
              <a:gd name="connsiteX22771" fmla="*/ 2423979 w 11737975"/>
              <a:gd name="connsiteY22771" fmla="*/ 961262 h 6679095"/>
              <a:gd name="connsiteX22772" fmla="*/ 2427687 w 11737975"/>
              <a:gd name="connsiteY22772" fmla="*/ 947418 h 6679095"/>
              <a:gd name="connsiteX22773" fmla="*/ 2418579 w 11737975"/>
              <a:gd name="connsiteY22773" fmla="*/ 944977 h 6679095"/>
              <a:gd name="connsiteX22774" fmla="*/ 2412677 w 11737975"/>
              <a:gd name="connsiteY22774" fmla="*/ 973077 h 6679095"/>
              <a:gd name="connsiteX22775" fmla="*/ 2407450 w 11737975"/>
              <a:gd name="connsiteY22775" fmla="*/ 986515 h 6679095"/>
              <a:gd name="connsiteX22776" fmla="*/ 2405931 w 11737975"/>
              <a:gd name="connsiteY22776" fmla="*/ 986109 h 6679095"/>
              <a:gd name="connsiteX22777" fmla="*/ 2403738 w 11737975"/>
              <a:gd name="connsiteY22777" fmla="*/ 1000364 h 6679095"/>
              <a:gd name="connsiteX22778" fmla="*/ 2410485 w 11737975"/>
              <a:gd name="connsiteY22778" fmla="*/ 987329 h 6679095"/>
              <a:gd name="connsiteX22779" fmla="*/ 2416557 w 11737975"/>
              <a:gd name="connsiteY22779" fmla="*/ 988956 h 6679095"/>
              <a:gd name="connsiteX22780" fmla="*/ 2412847 w 11737975"/>
              <a:gd name="connsiteY22780" fmla="*/ 1002804 h 6679095"/>
              <a:gd name="connsiteX22781" fmla="*/ 2414365 w 11737975"/>
              <a:gd name="connsiteY22781" fmla="*/ 1003211 h 6679095"/>
              <a:gd name="connsiteX22782" fmla="*/ 2415883 w 11737975"/>
              <a:gd name="connsiteY22782" fmla="*/ 1003618 h 6679095"/>
              <a:gd name="connsiteX22783" fmla="*/ 2419593 w 11737975"/>
              <a:gd name="connsiteY22783" fmla="*/ 989769 h 6679095"/>
              <a:gd name="connsiteX22784" fmla="*/ 2423303 w 11737975"/>
              <a:gd name="connsiteY22784" fmla="*/ 975926 h 6679095"/>
              <a:gd name="connsiteX22785" fmla="*/ 2429544 w 11737975"/>
              <a:gd name="connsiteY22785" fmla="*/ 1007278 h 6679095"/>
              <a:gd name="connsiteX22786" fmla="*/ 2440171 w 11737975"/>
              <a:gd name="connsiteY22786" fmla="*/ 1010126 h 6679095"/>
              <a:gd name="connsiteX22787" fmla="*/ 2446917 w 11737975"/>
              <a:gd name="connsiteY22787" fmla="*/ 997092 h 6679095"/>
              <a:gd name="connsiteX22788" fmla="*/ 2444726 w 11737975"/>
              <a:gd name="connsiteY22788" fmla="*/ 1011346 h 6679095"/>
              <a:gd name="connsiteX22789" fmla="*/ 2446243 w 11737975"/>
              <a:gd name="connsiteY22789" fmla="*/ 1011753 h 6679095"/>
              <a:gd name="connsiteX22790" fmla="*/ 2453160 w 11737975"/>
              <a:gd name="connsiteY22790" fmla="*/ 1028445 h 6679095"/>
              <a:gd name="connsiteX22791" fmla="*/ 2459233 w 11737975"/>
              <a:gd name="connsiteY22791" fmla="*/ 1030072 h 6679095"/>
              <a:gd name="connsiteX22792" fmla="*/ 2471377 w 11737975"/>
              <a:gd name="connsiteY22792" fmla="*/ 1033326 h 6679095"/>
              <a:gd name="connsiteX22793" fmla="*/ 2484194 w 11737975"/>
              <a:gd name="connsiteY22793" fmla="*/ 1021922 h 6679095"/>
              <a:gd name="connsiteX22794" fmla="*/ 2487230 w 11737975"/>
              <a:gd name="connsiteY22794" fmla="*/ 1022736 h 6679095"/>
              <a:gd name="connsiteX22795" fmla="*/ 2483521 w 11737975"/>
              <a:gd name="connsiteY22795" fmla="*/ 1036580 h 6679095"/>
              <a:gd name="connsiteX22796" fmla="*/ 2487400 w 11737975"/>
              <a:gd name="connsiteY22796" fmla="*/ 1052463 h 6679095"/>
              <a:gd name="connsiteX22797" fmla="*/ 2479810 w 11737975"/>
              <a:gd name="connsiteY22797" fmla="*/ 1050429 h 6679095"/>
              <a:gd name="connsiteX22798" fmla="*/ 2476100 w 11737975"/>
              <a:gd name="connsiteY22798" fmla="*/ 1064274 h 6679095"/>
              <a:gd name="connsiteX22799" fmla="*/ 2464630 w 11737975"/>
              <a:gd name="connsiteY22799" fmla="*/ 1046361 h 6679095"/>
              <a:gd name="connsiteX22800" fmla="*/ 2459402 w 11737975"/>
              <a:gd name="connsiteY22800" fmla="*/ 1059800 h 6679095"/>
              <a:gd name="connsiteX22801" fmla="*/ 2441186 w 11737975"/>
              <a:gd name="connsiteY22801" fmla="*/ 1054918 h 6679095"/>
              <a:gd name="connsiteX22802" fmla="*/ 2418414 w 11737975"/>
              <a:gd name="connsiteY22802" fmla="*/ 1048817 h 6679095"/>
              <a:gd name="connsiteX22803" fmla="*/ 2403234 w 11737975"/>
              <a:gd name="connsiteY22803" fmla="*/ 1044750 h 6679095"/>
              <a:gd name="connsiteX22804" fmla="*/ 2397162 w 11737975"/>
              <a:gd name="connsiteY22804" fmla="*/ 1043123 h 6679095"/>
              <a:gd name="connsiteX22805" fmla="*/ 2376753 w 11737975"/>
              <a:gd name="connsiteY22805" fmla="*/ 1052497 h 6679095"/>
              <a:gd name="connsiteX22806" fmla="*/ 2378945 w 11737975"/>
              <a:gd name="connsiteY22806" fmla="*/ 1038242 h 6679095"/>
              <a:gd name="connsiteX22807" fmla="*/ 2370680 w 11737975"/>
              <a:gd name="connsiteY22807" fmla="*/ 1050870 h 6679095"/>
              <a:gd name="connsiteX22808" fmla="*/ 2346222 w 11737975"/>
              <a:gd name="connsiteY22808" fmla="*/ 1014634 h 6679095"/>
              <a:gd name="connsiteX22809" fmla="*/ 2323452 w 11737975"/>
              <a:gd name="connsiteY22809" fmla="*/ 1008533 h 6679095"/>
              <a:gd name="connsiteX22810" fmla="*/ 2304561 w 11737975"/>
              <a:gd name="connsiteY22810" fmla="*/ 1018310 h 6679095"/>
              <a:gd name="connsiteX22811" fmla="*/ 2306753 w 11737975"/>
              <a:gd name="connsiteY22811" fmla="*/ 1004059 h 6679095"/>
              <a:gd name="connsiteX22812" fmla="*/ 2301525 w 11737975"/>
              <a:gd name="connsiteY22812" fmla="*/ 1017496 h 6679095"/>
              <a:gd name="connsiteX22813" fmla="*/ 2274031 w 11737975"/>
              <a:gd name="connsiteY22813" fmla="*/ 980447 h 6679095"/>
              <a:gd name="connsiteX22814" fmla="*/ 2279072 w 11737975"/>
              <a:gd name="connsiteY22814" fmla="*/ 967488 h 6679095"/>
              <a:gd name="connsiteX22815" fmla="*/ 2287060 w 11737975"/>
              <a:gd name="connsiteY22815" fmla="*/ 972809 h 6679095"/>
              <a:gd name="connsiteX22816" fmla="*/ 2299667 w 11737975"/>
              <a:gd name="connsiteY22816" fmla="*/ 957635 h 6679095"/>
              <a:gd name="connsiteX22817" fmla="*/ 2308606 w 11737975"/>
              <a:gd name="connsiteY22817" fmla="*/ 930349 h 6679095"/>
              <a:gd name="connsiteX22818" fmla="*/ 2292581 w 11737975"/>
              <a:gd name="connsiteY22818" fmla="*/ 911215 h 6679095"/>
              <a:gd name="connsiteX22819" fmla="*/ 2261376 w 11737975"/>
              <a:gd name="connsiteY22819" fmla="*/ 888012 h 6679095"/>
              <a:gd name="connsiteX22820" fmla="*/ 2258171 w 11737975"/>
              <a:gd name="connsiteY22820" fmla="*/ 857471 h 6679095"/>
              <a:gd name="connsiteX22821" fmla="*/ 2222750 w 11737975"/>
              <a:gd name="connsiteY22821" fmla="*/ 892505 h 6679095"/>
              <a:gd name="connsiteX22822" fmla="*/ 2226461 w 11737975"/>
              <a:gd name="connsiteY22822" fmla="*/ 878658 h 6679095"/>
              <a:gd name="connsiteX22823" fmla="*/ 2233207 w 11737975"/>
              <a:gd name="connsiteY22823" fmla="*/ 865622 h 6679095"/>
              <a:gd name="connsiteX22824" fmla="*/ 2238436 w 11737975"/>
              <a:gd name="connsiteY22824" fmla="*/ 852184 h 6679095"/>
              <a:gd name="connsiteX22825" fmla="*/ 2236917 w 11737975"/>
              <a:gd name="connsiteY22825" fmla="*/ 851776 h 6679095"/>
              <a:gd name="connsiteX22826" fmla="*/ 2233882 w 11737975"/>
              <a:gd name="connsiteY22826" fmla="*/ 850963 h 6679095"/>
              <a:gd name="connsiteX22827" fmla="*/ 2229328 w 11737975"/>
              <a:gd name="connsiteY22827" fmla="*/ 849743 h 6679095"/>
              <a:gd name="connsiteX22828" fmla="*/ 2226291 w 11737975"/>
              <a:gd name="connsiteY22828" fmla="*/ 848929 h 6679095"/>
              <a:gd name="connsiteX22829" fmla="*/ 2223257 w 11737975"/>
              <a:gd name="connsiteY22829" fmla="*/ 848116 h 6679095"/>
              <a:gd name="connsiteX22830" fmla="*/ 2223086 w 11737975"/>
              <a:gd name="connsiteY22830" fmla="*/ 818389 h 6679095"/>
              <a:gd name="connsiteX22831" fmla="*/ 2218701 w 11737975"/>
              <a:gd name="connsiteY22831" fmla="*/ 846896 h 6679095"/>
              <a:gd name="connsiteX22832" fmla="*/ 2209593 w 11737975"/>
              <a:gd name="connsiteY22832" fmla="*/ 844456 h 6679095"/>
              <a:gd name="connsiteX22833" fmla="*/ 2200485 w 11737975"/>
              <a:gd name="connsiteY22833" fmla="*/ 842014 h 6679095"/>
              <a:gd name="connsiteX22834" fmla="*/ 2202677 w 11737975"/>
              <a:gd name="connsiteY22834" fmla="*/ 827760 h 6679095"/>
              <a:gd name="connsiteX22835" fmla="*/ 2213808 w 11737975"/>
              <a:gd name="connsiteY22835" fmla="*/ 786221 h 6679095"/>
              <a:gd name="connsiteX22836" fmla="*/ 2197279 w 11737975"/>
              <a:gd name="connsiteY22836" fmla="*/ 811473 h 6679095"/>
              <a:gd name="connsiteX22837" fmla="*/ 2196606 w 11737975"/>
              <a:gd name="connsiteY22837" fmla="*/ 826133 h 6679095"/>
              <a:gd name="connsiteX22838" fmla="*/ 2170124 w 11737975"/>
              <a:gd name="connsiteY22838" fmla="*/ 833879 h 6679095"/>
              <a:gd name="connsiteX22839" fmla="*/ 2141281 w 11737975"/>
              <a:gd name="connsiteY22839" fmla="*/ 826151 h 6679095"/>
              <a:gd name="connsiteX22840" fmla="*/ 2136054 w 11737975"/>
              <a:gd name="connsiteY22840" fmla="*/ 839589 h 6679095"/>
              <a:gd name="connsiteX22841" fmla="*/ 2133860 w 11737975"/>
              <a:gd name="connsiteY22841" fmla="*/ 853845 h 6679095"/>
              <a:gd name="connsiteX22842" fmla="*/ 2142968 w 11737975"/>
              <a:gd name="connsiteY22842" fmla="*/ 856286 h 6679095"/>
              <a:gd name="connsiteX22843" fmla="*/ 2162704 w 11737975"/>
              <a:gd name="connsiteY22843" fmla="*/ 861573 h 6679095"/>
              <a:gd name="connsiteX22844" fmla="*/ 2189184 w 11737975"/>
              <a:gd name="connsiteY22844" fmla="*/ 853826 h 6679095"/>
              <a:gd name="connsiteX22845" fmla="*/ 2191546 w 11737975"/>
              <a:gd name="connsiteY22845" fmla="*/ 869302 h 6679095"/>
              <a:gd name="connsiteX22846" fmla="*/ 2196100 w 11737975"/>
              <a:gd name="connsiteY22846" fmla="*/ 870521 h 6679095"/>
              <a:gd name="connsiteX22847" fmla="*/ 2202172 w 11737975"/>
              <a:gd name="connsiteY22847" fmla="*/ 872149 h 6679095"/>
              <a:gd name="connsiteX22848" fmla="*/ 2212798 w 11737975"/>
              <a:gd name="connsiteY22848" fmla="*/ 874997 h 6679095"/>
              <a:gd name="connsiteX22849" fmla="*/ 2214316 w 11737975"/>
              <a:gd name="connsiteY22849" fmla="*/ 875404 h 6679095"/>
              <a:gd name="connsiteX22850" fmla="*/ 2215835 w 11737975"/>
              <a:gd name="connsiteY22850" fmla="*/ 875809 h 6679095"/>
              <a:gd name="connsiteX22851" fmla="*/ 2218871 w 11737975"/>
              <a:gd name="connsiteY22851" fmla="*/ 876623 h 6679095"/>
              <a:gd name="connsiteX22852" fmla="*/ 2220388 w 11737975"/>
              <a:gd name="connsiteY22852" fmla="*/ 877029 h 6679095"/>
              <a:gd name="connsiteX22853" fmla="*/ 2216678 w 11737975"/>
              <a:gd name="connsiteY22853" fmla="*/ 890878 h 6679095"/>
              <a:gd name="connsiteX22854" fmla="*/ 2173500 w 11737975"/>
              <a:gd name="connsiteY22854" fmla="*/ 894148 h 6679095"/>
              <a:gd name="connsiteX22855" fmla="*/ 2163716 w 11737975"/>
              <a:gd name="connsiteY22855" fmla="*/ 906369 h 6679095"/>
              <a:gd name="connsiteX22856" fmla="*/ 2162199 w 11737975"/>
              <a:gd name="connsiteY22856" fmla="*/ 905963 h 6679095"/>
              <a:gd name="connsiteX22857" fmla="*/ 2156126 w 11737975"/>
              <a:gd name="connsiteY22857" fmla="*/ 904334 h 6679095"/>
              <a:gd name="connsiteX22858" fmla="*/ 2143478 w 11737975"/>
              <a:gd name="connsiteY22858" fmla="*/ 945466 h 6679095"/>
              <a:gd name="connsiteX22859" fmla="*/ 2147018 w 11737975"/>
              <a:gd name="connsiteY22859" fmla="*/ 901895 h 6679095"/>
              <a:gd name="connsiteX22860" fmla="*/ 2129815 w 11737975"/>
              <a:gd name="connsiteY22860" fmla="*/ 941805 h 6679095"/>
              <a:gd name="connsiteX22861" fmla="*/ 2122729 w 11737975"/>
              <a:gd name="connsiteY22861" fmla="*/ 895387 h 6679095"/>
              <a:gd name="connsiteX22862" fmla="*/ 2111599 w 11737975"/>
              <a:gd name="connsiteY22862" fmla="*/ 936924 h 6679095"/>
              <a:gd name="connsiteX22863" fmla="*/ 2104009 w 11737975"/>
              <a:gd name="connsiteY22863" fmla="*/ 934891 h 6679095"/>
              <a:gd name="connsiteX22864" fmla="*/ 2107719 w 11737975"/>
              <a:gd name="connsiteY22864" fmla="*/ 921045 h 6679095"/>
              <a:gd name="connsiteX22865" fmla="*/ 2106200 w 11737975"/>
              <a:gd name="connsiteY22865" fmla="*/ 920639 h 6679095"/>
              <a:gd name="connsiteX22866" fmla="*/ 2102491 w 11737975"/>
              <a:gd name="connsiteY22866" fmla="*/ 934484 h 6679095"/>
              <a:gd name="connsiteX22867" fmla="*/ 1991673 w 11737975"/>
              <a:gd name="connsiteY22867" fmla="*/ 904790 h 6679095"/>
              <a:gd name="connsiteX22868" fmla="*/ 1989481 w 11737975"/>
              <a:gd name="connsiteY22868" fmla="*/ 919046 h 6679095"/>
              <a:gd name="connsiteX22869" fmla="*/ 1881700 w 11737975"/>
              <a:gd name="connsiteY22869" fmla="*/ 890166 h 6679095"/>
              <a:gd name="connsiteX22870" fmla="*/ 1867533 w 11737975"/>
              <a:gd name="connsiteY22870" fmla="*/ 930890 h 6679095"/>
              <a:gd name="connsiteX22871" fmla="*/ 1861965 w 11737975"/>
              <a:gd name="connsiteY22871" fmla="*/ 884878 h 6679095"/>
              <a:gd name="connsiteX22872" fmla="*/ 1860446 w 11737975"/>
              <a:gd name="connsiteY22872" fmla="*/ 884471 h 6679095"/>
              <a:gd name="connsiteX22873" fmla="*/ 1855892 w 11737975"/>
              <a:gd name="connsiteY22873" fmla="*/ 883251 h 6679095"/>
              <a:gd name="connsiteX22874" fmla="*/ 1852182 w 11737975"/>
              <a:gd name="connsiteY22874" fmla="*/ 897095 h 6679095"/>
              <a:gd name="connsiteX22875" fmla="*/ 1853701 w 11737975"/>
              <a:gd name="connsiteY22875" fmla="*/ 897503 h 6679095"/>
              <a:gd name="connsiteX22876" fmla="*/ 1856736 w 11737975"/>
              <a:gd name="connsiteY22876" fmla="*/ 898316 h 6679095"/>
              <a:gd name="connsiteX22877" fmla="*/ 1858255 w 11737975"/>
              <a:gd name="connsiteY22877" fmla="*/ 898723 h 6679095"/>
              <a:gd name="connsiteX22878" fmla="*/ 1847798 w 11737975"/>
              <a:gd name="connsiteY22878" fmla="*/ 925602 h 6679095"/>
              <a:gd name="connsiteX22879" fmla="*/ 1848641 w 11737975"/>
              <a:gd name="connsiteY22879" fmla="*/ 940670 h 6679095"/>
              <a:gd name="connsiteX22880" fmla="*/ 1846450 w 11737975"/>
              <a:gd name="connsiteY22880" fmla="*/ 954923 h 6679095"/>
              <a:gd name="connsiteX22881" fmla="*/ 1841052 w 11737975"/>
              <a:gd name="connsiteY22881" fmla="*/ 938637 h 6679095"/>
              <a:gd name="connsiteX22882" fmla="*/ 1835654 w 11737975"/>
              <a:gd name="connsiteY22882" fmla="*/ 922349 h 6679095"/>
              <a:gd name="connsiteX22883" fmla="*/ 1830424 w 11737975"/>
              <a:gd name="connsiteY22883" fmla="*/ 935790 h 6679095"/>
              <a:gd name="connsiteX22884" fmla="*/ 1837341 w 11737975"/>
              <a:gd name="connsiteY22884" fmla="*/ 952483 h 6679095"/>
              <a:gd name="connsiteX22885" fmla="*/ 1841222 w 11737975"/>
              <a:gd name="connsiteY22885" fmla="*/ 968365 h 6679095"/>
              <a:gd name="connsiteX22886" fmla="*/ 1854379 w 11737975"/>
              <a:gd name="connsiteY22886" fmla="*/ 1016415 h 6679095"/>
              <a:gd name="connsiteX22887" fmla="*/ 1858090 w 11737975"/>
              <a:gd name="connsiteY22887" fmla="*/ 1002567 h 6679095"/>
              <a:gd name="connsiteX22888" fmla="*/ 1861970 w 11737975"/>
              <a:gd name="connsiteY22888" fmla="*/ 1018448 h 6679095"/>
              <a:gd name="connsiteX22889" fmla="*/ 1849995 w 11737975"/>
              <a:gd name="connsiteY22889" fmla="*/ 1044922 h 6679095"/>
              <a:gd name="connsiteX22890" fmla="*/ 1874283 w 11737975"/>
              <a:gd name="connsiteY22890" fmla="*/ 1051430 h 6679095"/>
              <a:gd name="connsiteX22891" fmla="*/ 1877994 w 11737975"/>
              <a:gd name="connsiteY22891" fmla="*/ 1037582 h 6679095"/>
              <a:gd name="connsiteX22892" fmla="*/ 1876646 w 11737975"/>
              <a:gd name="connsiteY22892" fmla="*/ 1066902 h 6679095"/>
              <a:gd name="connsiteX22893" fmla="*/ 1884910 w 11737975"/>
              <a:gd name="connsiteY22893" fmla="*/ 1054276 h 6679095"/>
              <a:gd name="connsiteX22894" fmla="*/ 1916789 w 11737975"/>
              <a:gd name="connsiteY22894" fmla="*/ 1062819 h 6679095"/>
              <a:gd name="connsiteX22895" fmla="*/ 1914597 w 11737975"/>
              <a:gd name="connsiteY22895" fmla="*/ 1077070 h 6679095"/>
              <a:gd name="connsiteX22896" fmla="*/ 1927415 w 11737975"/>
              <a:gd name="connsiteY22896" fmla="*/ 1065667 h 6679095"/>
              <a:gd name="connsiteX22897" fmla="*/ 1981562 w 11737975"/>
              <a:gd name="connsiteY22897" fmla="*/ 1124695 h 6679095"/>
              <a:gd name="connsiteX22898" fmla="*/ 2012596 w 11737975"/>
              <a:gd name="connsiteY22898" fmla="*/ 1118172 h 6679095"/>
              <a:gd name="connsiteX22899" fmla="*/ 2028790 w 11737975"/>
              <a:gd name="connsiteY22899" fmla="*/ 1167032 h 6679095"/>
              <a:gd name="connsiteX22900" fmla="*/ 1962166 w 11737975"/>
              <a:gd name="connsiteY22900" fmla="*/ 1178863 h 6679095"/>
              <a:gd name="connsiteX22901" fmla="*/ 1953731 w 11737975"/>
              <a:gd name="connsiteY22901" fmla="*/ 1161762 h 6679095"/>
              <a:gd name="connsiteX22902" fmla="*/ 1928769 w 11737975"/>
              <a:gd name="connsiteY22902" fmla="*/ 1169913 h 6679095"/>
              <a:gd name="connsiteX22903" fmla="*/ 1910722 w 11737975"/>
              <a:gd name="connsiteY22903" fmla="*/ 1194759 h 6679095"/>
              <a:gd name="connsiteX22904" fmla="*/ 1897733 w 11737975"/>
              <a:gd name="connsiteY22904" fmla="*/ 1176439 h 6679095"/>
              <a:gd name="connsiteX22905" fmla="*/ 1893918 w 11737975"/>
              <a:gd name="connsiteY22905" fmla="*/ 1188403 h 6679095"/>
              <a:gd name="connsiteX22906" fmla="*/ 1893334 w 11737975"/>
              <a:gd name="connsiteY22906" fmla="*/ 1190476 h 6679095"/>
              <a:gd name="connsiteX22907" fmla="*/ 1873593 w 11737975"/>
              <a:gd name="connsiteY22907" fmla="*/ 1195943 h 6679095"/>
              <a:gd name="connsiteX22908" fmla="*/ 1857591 w 11737975"/>
              <a:gd name="connsiteY22908" fmla="*/ 1180522 h 6679095"/>
              <a:gd name="connsiteX22909" fmla="*/ 1811879 w 11737975"/>
              <a:gd name="connsiteY22909" fmla="*/ 1138593 h 6679095"/>
              <a:gd name="connsiteX22910" fmla="*/ 1769204 w 11737975"/>
              <a:gd name="connsiteY22910" fmla="*/ 1097476 h 6679095"/>
              <a:gd name="connsiteX22911" fmla="*/ 1741545 w 11737975"/>
              <a:gd name="connsiteY22911" fmla="*/ 1164271 h 6679095"/>
              <a:gd name="connsiteX22912" fmla="*/ 1733955 w 11737975"/>
              <a:gd name="connsiteY22912" fmla="*/ 1162237 h 6679095"/>
              <a:gd name="connsiteX22913" fmla="*/ 1727881 w 11737975"/>
              <a:gd name="connsiteY22913" fmla="*/ 1160610 h 6679095"/>
              <a:gd name="connsiteX22914" fmla="*/ 1725520 w 11737975"/>
              <a:gd name="connsiteY22914" fmla="*/ 1145134 h 6679095"/>
              <a:gd name="connsiteX22915" fmla="*/ 1729230 w 11737975"/>
              <a:gd name="connsiteY22915" fmla="*/ 1131289 h 6679095"/>
              <a:gd name="connsiteX22916" fmla="*/ 1727711 w 11737975"/>
              <a:gd name="connsiteY22916" fmla="*/ 1130883 h 6679095"/>
              <a:gd name="connsiteX22917" fmla="*/ 1728386 w 11737975"/>
              <a:gd name="connsiteY22917" fmla="*/ 1116221 h 6679095"/>
              <a:gd name="connsiteX22918" fmla="*/ 1726869 w 11737975"/>
              <a:gd name="connsiteY22918" fmla="*/ 1115815 h 6679095"/>
              <a:gd name="connsiteX22919" fmla="*/ 1724676 w 11737975"/>
              <a:gd name="connsiteY22919" fmla="*/ 1130069 h 6679095"/>
              <a:gd name="connsiteX22920" fmla="*/ 1724002 w 11737975"/>
              <a:gd name="connsiteY22920" fmla="*/ 1144728 h 6679095"/>
              <a:gd name="connsiteX22921" fmla="*/ 1703423 w 11737975"/>
              <a:gd name="connsiteY22921" fmla="*/ 1124375 h 6679095"/>
              <a:gd name="connsiteX22922" fmla="*/ 1682000 w 11737975"/>
              <a:gd name="connsiteY22922" fmla="*/ 1088953 h 6679095"/>
              <a:gd name="connsiteX22923" fmla="*/ 1676772 w 11737975"/>
              <a:gd name="connsiteY22923" fmla="*/ 1102392 h 6679095"/>
              <a:gd name="connsiteX22924" fmla="*/ 1674581 w 11737975"/>
              <a:gd name="connsiteY22924" fmla="*/ 1116646 h 6679095"/>
              <a:gd name="connsiteX22925" fmla="*/ 1696003 w 11737975"/>
              <a:gd name="connsiteY22925" fmla="*/ 1152068 h 6679095"/>
              <a:gd name="connsiteX22926" fmla="*/ 1716581 w 11737975"/>
              <a:gd name="connsiteY22926" fmla="*/ 1172421 h 6679095"/>
              <a:gd name="connsiteX22927" fmla="*/ 1718100 w 11737975"/>
              <a:gd name="connsiteY22927" fmla="*/ 1172828 h 6679095"/>
              <a:gd name="connsiteX22928" fmla="*/ 1720461 w 11737975"/>
              <a:gd name="connsiteY22928" fmla="*/ 1188302 h 6679095"/>
              <a:gd name="connsiteX22929" fmla="*/ 1725016 w 11737975"/>
              <a:gd name="connsiteY22929" fmla="*/ 1189523 h 6679095"/>
              <a:gd name="connsiteX22930" fmla="*/ 1716920 w 11737975"/>
              <a:gd name="connsiteY22930" fmla="*/ 1231879 h 6679095"/>
              <a:gd name="connsiteX22931" fmla="*/ 1735478 w 11737975"/>
              <a:gd name="connsiteY22931" fmla="*/ 1296214 h 6679095"/>
              <a:gd name="connsiteX22932" fmla="*/ 1737165 w 11737975"/>
              <a:gd name="connsiteY22932" fmla="*/ 1326349 h 6679095"/>
              <a:gd name="connsiteX22933" fmla="*/ 1741888 w 11737975"/>
              <a:gd name="connsiteY22933" fmla="*/ 1357296 h 6679095"/>
              <a:gd name="connsiteX22934" fmla="*/ 1744925 w 11737975"/>
              <a:gd name="connsiteY22934" fmla="*/ 1358110 h 6679095"/>
              <a:gd name="connsiteX22935" fmla="*/ 1735313 w 11737975"/>
              <a:gd name="connsiteY22935" fmla="*/ 1400054 h 6679095"/>
              <a:gd name="connsiteX22936" fmla="*/ 1744251 w 11737975"/>
              <a:gd name="connsiteY22936" fmla="*/ 1372768 h 6679095"/>
              <a:gd name="connsiteX22937" fmla="*/ 1759600 w 11737975"/>
              <a:gd name="connsiteY22937" fmla="*/ 1406562 h 6679095"/>
              <a:gd name="connsiteX22938" fmla="*/ 1792829 w 11737975"/>
              <a:gd name="connsiteY22938" fmla="*/ 1385784 h 6679095"/>
              <a:gd name="connsiteX22939" fmla="*/ 1831963 w 11737975"/>
              <a:gd name="connsiteY22939" fmla="*/ 1470476 h 6679095"/>
              <a:gd name="connsiteX22940" fmla="*/ 1858275 w 11737975"/>
              <a:gd name="connsiteY22940" fmla="*/ 1433003 h 6679095"/>
              <a:gd name="connsiteX22941" fmla="*/ 1845625 w 11737975"/>
              <a:gd name="connsiteY22941" fmla="*/ 1474135 h 6679095"/>
              <a:gd name="connsiteX22942" fmla="*/ 1859793 w 11737975"/>
              <a:gd name="connsiteY22942" fmla="*/ 1433409 h 6679095"/>
              <a:gd name="connsiteX22943" fmla="*/ 1876157 w 11737975"/>
              <a:gd name="connsiteY22943" fmla="*/ 1512000 h 6679095"/>
              <a:gd name="connsiteX22944" fmla="*/ 1922202 w 11737975"/>
              <a:gd name="connsiteY22944" fmla="*/ 1479817 h 6679095"/>
              <a:gd name="connsiteX22945" fmla="*/ 1923045 w 11737975"/>
              <a:gd name="connsiteY22945" fmla="*/ 1494881 h 6679095"/>
              <a:gd name="connsiteX22946" fmla="*/ 1931310 w 11737975"/>
              <a:gd name="connsiteY22946" fmla="*/ 1482257 h 6679095"/>
              <a:gd name="connsiteX22947" fmla="*/ 1935021 w 11737975"/>
              <a:gd name="connsiteY22947" fmla="*/ 1468409 h 6679095"/>
              <a:gd name="connsiteX22948" fmla="*/ 1933673 w 11737975"/>
              <a:gd name="connsiteY22948" fmla="*/ 1497729 h 6679095"/>
              <a:gd name="connsiteX22949" fmla="*/ 1937382 w 11737975"/>
              <a:gd name="connsiteY22949" fmla="*/ 1483884 h 6679095"/>
              <a:gd name="connsiteX22950" fmla="*/ 1938227 w 11737975"/>
              <a:gd name="connsiteY22950" fmla="*/ 1498949 h 6679095"/>
              <a:gd name="connsiteX22951" fmla="*/ 1941263 w 11737975"/>
              <a:gd name="connsiteY22951" fmla="*/ 1499763 h 6679095"/>
              <a:gd name="connsiteX22952" fmla="*/ 1944972 w 11737975"/>
              <a:gd name="connsiteY22952" fmla="*/ 1485918 h 6679095"/>
              <a:gd name="connsiteX22953" fmla="*/ 1943455 w 11737975"/>
              <a:gd name="connsiteY22953" fmla="*/ 1485511 h 6679095"/>
              <a:gd name="connsiteX22954" fmla="*/ 1938901 w 11737975"/>
              <a:gd name="connsiteY22954" fmla="*/ 1484291 h 6679095"/>
              <a:gd name="connsiteX22955" fmla="*/ 1953407 w 11737975"/>
              <a:gd name="connsiteY22955" fmla="*/ 1503017 h 6679095"/>
              <a:gd name="connsiteX22956" fmla="*/ 1978200 w 11737975"/>
              <a:gd name="connsiteY22956" fmla="*/ 1465137 h 6679095"/>
              <a:gd name="connsiteX22957" fmla="*/ 1983768 w 11737975"/>
              <a:gd name="connsiteY22957" fmla="*/ 1511152 h 6679095"/>
              <a:gd name="connsiteX22958" fmla="*/ 2036729 w 11737975"/>
              <a:gd name="connsiteY22958" fmla="*/ 1495662 h 6679095"/>
              <a:gd name="connsiteX22959" fmla="*/ 2052080 w 11737975"/>
              <a:gd name="connsiteY22959" fmla="*/ 1529456 h 6679095"/>
              <a:gd name="connsiteX22960" fmla="*/ 2067935 w 11737975"/>
              <a:gd name="connsiteY22960" fmla="*/ 1518864 h 6679095"/>
              <a:gd name="connsiteX22961" fmla="*/ 2090705 w 11737975"/>
              <a:gd name="connsiteY22961" fmla="*/ 1524966 h 6679095"/>
              <a:gd name="connsiteX22962" fmla="*/ 2155308 w 11737975"/>
              <a:gd name="connsiteY22962" fmla="*/ 1557116 h 6679095"/>
              <a:gd name="connsiteX22963" fmla="*/ 2181114 w 11737975"/>
              <a:gd name="connsiteY22963" fmla="*/ 1564031 h 6679095"/>
              <a:gd name="connsiteX22964" fmla="*/ 2188704 w 11737975"/>
              <a:gd name="connsiteY22964" fmla="*/ 1566065 h 6679095"/>
              <a:gd name="connsiteX22965" fmla="*/ 2192584 w 11737975"/>
              <a:gd name="connsiteY22965" fmla="*/ 1581947 h 6679095"/>
              <a:gd name="connsiteX22966" fmla="*/ 2215355 w 11737975"/>
              <a:gd name="connsiteY22966" fmla="*/ 1588049 h 6679095"/>
              <a:gd name="connsiteX22967" fmla="*/ 2222441 w 11737975"/>
              <a:gd name="connsiteY22967" fmla="*/ 1634467 h 6679095"/>
              <a:gd name="connsiteX22968" fmla="*/ 2235090 w 11737975"/>
              <a:gd name="connsiteY22968" fmla="*/ 1593337 h 6679095"/>
              <a:gd name="connsiteX22969" fmla="*/ 2266294 w 11737975"/>
              <a:gd name="connsiteY22969" fmla="*/ 1616537 h 6679095"/>
              <a:gd name="connsiteX22970" fmla="*/ 2282318 w 11737975"/>
              <a:gd name="connsiteY22970" fmla="*/ 1635673 h 6679095"/>
              <a:gd name="connsiteX22971" fmla="*/ 2315546 w 11737975"/>
              <a:gd name="connsiteY22971" fmla="*/ 1614895 h 6679095"/>
              <a:gd name="connsiteX22972" fmla="*/ 2326173 w 11737975"/>
              <a:gd name="connsiteY22972" fmla="*/ 1617742 h 6679095"/>
              <a:gd name="connsiteX22973" fmla="*/ 2382510 w 11737975"/>
              <a:gd name="connsiteY22973" fmla="*/ 1662519 h 6679095"/>
              <a:gd name="connsiteX22974" fmla="*/ 2383184 w 11737975"/>
              <a:gd name="connsiteY22974" fmla="*/ 1647857 h 6679095"/>
              <a:gd name="connsiteX22975" fmla="*/ 2388582 w 11737975"/>
              <a:gd name="connsiteY22975" fmla="*/ 1664145 h 6679095"/>
              <a:gd name="connsiteX22976" fmla="*/ 2395329 w 11737975"/>
              <a:gd name="connsiteY22976" fmla="*/ 1651111 h 6679095"/>
              <a:gd name="connsiteX22977" fmla="*/ 2393137 w 11737975"/>
              <a:gd name="connsiteY22977" fmla="*/ 1665366 h 6679095"/>
              <a:gd name="connsiteX22978" fmla="*/ 2396847 w 11737975"/>
              <a:gd name="connsiteY22978" fmla="*/ 1651518 h 6679095"/>
              <a:gd name="connsiteX22979" fmla="*/ 2395329 w 11737975"/>
              <a:gd name="connsiteY22979" fmla="*/ 1651111 h 6679095"/>
              <a:gd name="connsiteX22980" fmla="*/ 2409665 w 11737975"/>
              <a:gd name="connsiteY22980" fmla="*/ 1640114 h 6679095"/>
              <a:gd name="connsiteX22981" fmla="*/ 2407473 w 11737975"/>
              <a:gd name="connsiteY22981" fmla="*/ 1654365 h 6679095"/>
              <a:gd name="connsiteX22982" fmla="*/ 2401571 w 11737975"/>
              <a:gd name="connsiteY22982" fmla="*/ 1682465 h 6679095"/>
              <a:gd name="connsiteX22983" fmla="*/ 2403089 w 11737975"/>
              <a:gd name="connsiteY22983" fmla="*/ 1682871 h 6679095"/>
              <a:gd name="connsiteX22984" fmla="*/ 2409836 w 11737975"/>
              <a:gd name="connsiteY22984" fmla="*/ 1669840 h 6679095"/>
              <a:gd name="connsiteX22985" fmla="*/ 2412027 w 11737975"/>
              <a:gd name="connsiteY22985" fmla="*/ 1655585 h 6679095"/>
              <a:gd name="connsiteX22986" fmla="*/ 2410510 w 11737975"/>
              <a:gd name="connsiteY22986" fmla="*/ 1655179 h 6679095"/>
              <a:gd name="connsiteX22987" fmla="*/ 2411776 w 11737975"/>
              <a:gd name="connsiteY22987" fmla="*/ 1646941 h 6679095"/>
              <a:gd name="connsiteX22988" fmla="*/ 2414747 w 11737975"/>
              <a:gd name="connsiteY22988" fmla="*/ 1650750 h 6679095"/>
              <a:gd name="connsiteX22989" fmla="*/ 2426364 w 11737975"/>
              <a:gd name="connsiteY22989" fmla="*/ 1644588 h 6679095"/>
              <a:gd name="connsiteX22990" fmla="*/ 2432606 w 11737975"/>
              <a:gd name="connsiteY22990" fmla="*/ 1675941 h 6679095"/>
              <a:gd name="connsiteX22991" fmla="*/ 2450823 w 11737975"/>
              <a:gd name="connsiteY22991" fmla="*/ 1680823 h 6679095"/>
              <a:gd name="connsiteX22992" fmla="*/ 2462796 w 11737975"/>
              <a:gd name="connsiteY22992" fmla="*/ 1654349 h 6679095"/>
              <a:gd name="connsiteX22993" fmla="*/ 2456221 w 11737975"/>
              <a:gd name="connsiteY22993" fmla="*/ 1697109 h 6679095"/>
              <a:gd name="connsiteX22994" fmla="*/ 2493158 w 11737975"/>
              <a:gd name="connsiteY22994" fmla="*/ 1662486 h 6679095"/>
              <a:gd name="connsiteX22995" fmla="*/ 2499229 w 11737975"/>
              <a:gd name="connsiteY22995" fmla="*/ 1664112 h 6679095"/>
              <a:gd name="connsiteX22996" fmla="*/ 2528243 w 11737975"/>
              <a:gd name="connsiteY22996" fmla="*/ 1701568 h 6679095"/>
              <a:gd name="connsiteX22997" fmla="*/ 2529257 w 11737975"/>
              <a:gd name="connsiteY22997" fmla="*/ 1746360 h 6679095"/>
              <a:gd name="connsiteX22998" fmla="*/ 2541905 w 11737975"/>
              <a:gd name="connsiteY22998" fmla="*/ 1705228 h 6679095"/>
              <a:gd name="connsiteX22999" fmla="*/ 2580702 w 11737975"/>
              <a:gd name="connsiteY22999" fmla="*/ 1730463 h 6679095"/>
              <a:gd name="connsiteX23000" fmla="*/ 2574799 w 11737975"/>
              <a:gd name="connsiteY23000" fmla="*/ 1758563 h 6679095"/>
              <a:gd name="connsiteX23001" fmla="*/ 2561136 w 11737975"/>
              <a:gd name="connsiteY23001" fmla="*/ 1754902 h 6679095"/>
              <a:gd name="connsiteX23002" fmla="*/ 2555907 w 11737975"/>
              <a:gd name="connsiteY23002" fmla="*/ 1768344 h 6679095"/>
              <a:gd name="connsiteX23003" fmla="*/ 2552198 w 11737975"/>
              <a:gd name="connsiteY23003" fmla="*/ 1782188 h 6679095"/>
              <a:gd name="connsiteX23004" fmla="*/ 2559789 w 11737975"/>
              <a:gd name="connsiteY23004" fmla="*/ 1784224 h 6679095"/>
              <a:gd name="connsiteX23005" fmla="*/ 2572606 w 11737975"/>
              <a:gd name="connsiteY23005" fmla="*/ 1772818 h 6679095"/>
              <a:gd name="connsiteX23006" fmla="*/ 2579523 w 11737975"/>
              <a:gd name="connsiteY23006" fmla="*/ 1789511 h 6679095"/>
              <a:gd name="connsiteX23007" fmla="*/ 2584921 w 11737975"/>
              <a:gd name="connsiteY23007" fmla="*/ 1805799 h 6679095"/>
              <a:gd name="connsiteX23008" fmla="*/ 2575982 w 11737975"/>
              <a:gd name="connsiteY23008" fmla="*/ 1833086 h 6679095"/>
              <a:gd name="connsiteX23009" fmla="*/ 2567717 w 11737975"/>
              <a:gd name="connsiteY23009" fmla="*/ 1845711 h 6679095"/>
              <a:gd name="connsiteX23010" fmla="*/ 2569236 w 11737975"/>
              <a:gd name="connsiteY23010" fmla="*/ 1846117 h 6679095"/>
              <a:gd name="connsiteX23011" fmla="*/ 2575982 w 11737975"/>
              <a:gd name="connsiteY23011" fmla="*/ 1833086 h 6679095"/>
              <a:gd name="connsiteX23012" fmla="*/ 2577500 w 11737975"/>
              <a:gd name="connsiteY23012" fmla="*/ 1833493 h 6679095"/>
              <a:gd name="connsiteX23013" fmla="*/ 2586438 w 11737975"/>
              <a:gd name="connsiteY23013" fmla="*/ 1806207 h 6679095"/>
              <a:gd name="connsiteX23014" fmla="*/ 2587956 w 11737975"/>
              <a:gd name="connsiteY23014" fmla="*/ 1806613 h 6679095"/>
              <a:gd name="connsiteX23015" fmla="*/ 2583573 w 11737975"/>
              <a:gd name="connsiteY23015" fmla="*/ 1835119 h 6679095"/>
              <a:gd name="connsiteX23016" fmla="*/ 2582224 w 11737975"/>
              <a:gd name="connsiteY23016" fmla="*/ 1864440 h 6679095"/>
              <a:gd name="connsiteX23017" fmla="*/ 2590488 w 11737975"/>
              <a:gd name="connsiteY23017" fmla="*/ 1851812 h 6679095"/>
              <a:gd name="connsiteX23018" fmla="*/ 2586777 w 11737975"/>
              <a:gd name="connsiteY23018" fmla="*/ 1865660 h 6679095"/>
              <a:gd name="connsiteX23019" fmla="*/ 2589813 w 11737975"/>
              <a:gd name="connsiteY23019" fmla="*/ 1866474 h 6679095"/>
              <a:gd name="connsiteX23020" fmla="*/ 2594369 w 11737975"/>
              <a:gd name="connsiteY23020" fmla="*/ 1867695 h 6679095"/>
              <a:gd name="connsiteX23021" fmla="*/ 2600440 w 11737975"/>
              <a:gd name="connsiteY23021" fmla="*/ 1869322 h 6679095"/>
              <a:gd name="connsiteX23022" fmla="*/ 2603476 w 11737975"/>
              <a:gd name="connsiteY23022" fmla="*/ 1870134 h 6679095"/>
              <a:gd name="connsiteX23023" fmla="*/ 2606513 w 11737975"/>
              <a:gd name="connsiteY23023" fmla="*/ 1870949 h 6679095"/>
              <a:gd name="connsiteX23024" fmla="*/ 2608031 w 11737975"/>
              <a:gd name="connsiteY23024" fmla="*/ 1871356 h 6679095"/>
              <a:gd name="connsiteX23025" fmla="*/ 2611741 w 11737975"/>
              <a:gd name="connsiteY23025" fmla="*/ 1857507 h 6679095"/>
              <a:gd name="connsiteX23026" fmla="*/ 2610898 w 11737975"/>
              <a:gd name="connsiteY23026" fmla="*/ 1842442 h 6679095"/>
              <a:gd name="connsiteX23027" fmla="*/ 2609380 w 11737975"/>
              <a:gd name="connsiteY23027" fmla="*/ 1842035 h 6679095"/>
              <a:gd name="connsiteX23028" fmla="*/ 2615956 w 11737975"/>
              <a:gd name="connsiteY23028" fmla="*/ 1799273 h 6679095"/>
              <a:gd name="connsiteX23029" fmla="*/ 2610727 w 11737975"/>
              <a:gd name="connsiteY23029" fmla="*/ 1812715 h 6679095"/>
              <a:gd name="connsiteX23030" fmla="*/ 2608536 w 11737975"/>
              <a:gd name="connsiteY23030" fmla="*/ 1826966 h 6679095"/>
              <a:gd name="connsiteX23031" fmla="*/ 2606342 w 11737975"/>
              <a:gd name="connsiteY23031" fmla="*/ 1841221 h 6679095"/>
              <a:gd name="connsiteX23032" fmla="*/ 2595042 w 11737975"/>
              <a:gd name="connsiteY23032" fmla="*/ 1853034 h 6679095"/>
              <a:gd name="connsiteX23033" fmla="*/ 2597909 w 11737975"/>
              <a:gd name="connsiteY23033" fmla="*/ 1824118 h 6679095"/>
              <a:gd name="connsiteX23034" fmla="*/ 2603138 w 11737975"/>
              <a:gd name="connsiteY23034" fmla="*/ 1810680 h 6679095"/>
              <a:gd name="connsiteX23035" fmla="*/ 2604654 w 11737975"/>
              <a:gd name="connsiteY23035" fmla="*/ 1811086 h 6679095"/>
              <a:gd name="connsiteX23036" fmla="*/ 2609884 w 11737975"/>
              <a:gd name="connsiteY23036" fmla="*/ 1797646 h 6679095"/>
              <a:gd name="connsiteX23037" fmla="*/ 2608366 w 11737975"/>
              <a:gd name="connsiteY23037" fmla="*/ 1797240 h 6679095"/>
              <a:gd name="connsiteX23038" fmla="*/ 2606848 w 11737975"/>
              <a:gd name="connsiteY23038" fmla="*/ 1796832 h 6679095"/>
              <a:gd name="connsiteX23039" fmla="*/ 2605329 w 11737975"/>
              <a:gd name="connsiteY23039" fmla="*/ 1796426 h 6679095"/>
              <a:gd name="connsiteX23040" fmla="*/ 2598582 w 11737975"/>
              <a:gd name="connsiteY23040" fmla="*/ 1809461 h 6679095"/>
              <a:gd name="connsiteX23041" fmla="*/ 2591162 w 11737975"/>
              <a:gd name="connsiteY23041" fmla="*/ 1837153 h 6679095"/>
              <a:gd name="connsiteX23042" fmla="*/ 2590318 w 11737975"/>
              <a:gd name="connsiteY23042" fmla="*/ 1822085 h 6679095"/>
              <a:gd name="connsiteX23043" fmla="*/ 2591667 w 11737975"/>
              <a:gd name="connsiteY23043" fmla="*/ 1792765 h 6679095"/>
              <a:gd name="connsiteX23044" fmla="*/ 2583232 w 11737975"/>
              <a:gd name="connsiteY23044" fmla="*/ 1775666 h 6679095"/>
              <a:gd name="connsiteX23045" fmla="*/ 2576317 w 11737975"/>
              <a:gd name="connsiteY23045" fmla="*/ 1758970 h 6679095"/>
              <a:gd name="connsiteX23046" fmla="*/ 2580027 w 11737975"/>
              <a:gd name="connsiteY23046" fmla="*/ 1745125 h 6679095"/>
              <a:gd name="connsiteX23047" fmla="*/ 2607521 w 11737975"/>
              <a:gd name="connsiteY23047" fmla="*/ 1782173 h 6679095"/>
              <a:gd name="connsiteX23048" fmla="*/ 2627930 w 11737975"/>
              <a:gd name="connsiteY23048" fmla="*/ 1772799 h 6679095"/>
              <a:gd name="connsiteX23049" fmla="*/ 2627256 w 11737975"/>
              <a:gd name="connsiteY23049" fmla="*/ 1787462 h 6679095"/>
              <a:gd name="connsiteX23050" fmla="*/ 2631811 w 11737975"/>
              <a:gd name="connsiteY23050" fmla="*/ 1788682 h 6679095"/>
              <a:gd name="connsiteX23051" fmla="*/ 2628943 w 11737975"/>
              <a:gd name="connsiteY23051" fmla="*/ 1817595 h 6679095"/>
              <a:gd name="connsiteX23052" fmla="*/ 2654582 w 11737975"/>
              <a:gd name="connsiteY23052" fmla="*/ 1794784 h 6679095"/>
              <a:gd name="connsiteX23053" fmla="*/ 2649523 w 11737975"/>
              <a:gd name="connsiteY23053" fmla="*/ 1837949 h 6679095"/>
              <a:gd name="connsiteX23054" fmla="*/ 2666724 w 11737975"/>
              <a:gd name="connsiteY23054" fmla="*/ 1798038 h 6679095"/>
              <a:gd name="connsiteX23055" fmla="*/ 2677522 w 11737975"/>
              <a:gd name="connsiteY23055" fmla="*/ 1830612 h 6679095"/>
              <a:gd name="connsiteX23056" fmla="*/ 2705690 w 11737975"/>
              <a:gd name="connsiteY23056" fmla="*/ 1852999 h 6679095"/>
              <a:gd name="connsiteX23057" fmla="*/ 2711933 w 11737975"/>
              <a:gd name="connsiteY23057" fmla="*/ 1884353 h 6679095"/>
              <a:gd name="connsiteX23058" fmla="*/ 2762197 w 11737975"/>
              <a:gd name="connsiteY23058" fmla="*/ 1927507 h 6679095"/>
              <a:gd name="connsiteX23059" fmla="*/ 2781932 w 11737975"/>
              <a:gd name="connsiteY23059" fmla="*/ 1932794 h 6679095"/>
              <a:gd name="connsiteX23060" fmla="*/ 2775355 w 11737975"/>
              <a:gd name="connsiteY23060" fmla="*/ 1975554 h 6679095"/>
              <a:gd name="connsiteX23061" fmla="*/ 2799644 w 11737975"/>
              <a:gd name="connsiteY23061" fmla="*/ 1982063 h 6679095"/>
              <a:gd name="connsiteX23062" fmla="*/ 2820727 w 11737975"/>
              <a:gd name="connsiteY23062" fmla="*/ 1958030 h 6679095"/>
              <a:gd name="connsiteX23063" fmla="*/ 2811959 w 11737975"/>
              <a:gd name="connsiteY23063" fmla="*/ 2015043 h 6679095"/>
              <a:gd name="connsiteX23064" fmla="*/ 2792224 w 11737975"/>
              <a:gd name="connsiteY23064" fmla="*/ 2009755 h 6679095"/>
              <a:gd name="connsiteX23065" fmla="*/ 2773503 w 11737975"/>
              <a:gd name="connsiteY23065" fmla="*/ 2049262 h 6679095"/>
              <a:gd name="connsiteX23066" fmla="*/ 2783115 w 11737975"/>
              <a:gd name="connsiteY23066" fmla="*/ 2007314 h 6679095"/>
              <a:gd name="connsiteX23067" fmla="*/ 2765068 w 11737975"/>
              <a:gd name="connsiteY23067" fmla="*/ 2032160 h 6679095"/>
              <a:gd name="connsiteX23068" fmla="*/ 2745334 w 11737975"/>
              <a:gd name="connsiteY23068" fmla="*/ 2026872 h 6679095"/>
              <a:gd name="connsiteX23069" fmla="*/ 2750562 w 11737975"/>
              <a:gd name="connsiteY23069" fmla="*/ 2013434 h 6679095"/>
              <a:gd name="connsiteX23070" fmla="*/ 2757983 w 11737975"/>
              <a:gd name="connsiteY23070" fmla="*/ 1985741 h 6679095"/>
              <a:gd name="connsiteX23071" fmla="*/ 2754946 w 11737975"/>
              <a:gd name="connsiteY23071" fmla="*/ 1984927 h 6679095"/>
              <a:gd name="connsiteX23072" fmla="*/ 2742298 w 11737975"/>
              <a:gd name="connsiteY23072" fmla="*/ 2026059 h 6679095"/>
              <a:gd name="connsiteX23073" fmla="*/ 2740780 w 11737975"/>
              <a:gd name="connsiteY23073" fmla="*/ 2025652 h 6679095"/>
              <a:gd name="connsiteX23074" fmla="*/ 2742802 w 11737975"/>
              <a:gd name="connsiteY23074" fmla="*/ 1981673 h 6679095"/>
              <a:gd name="connsiteX23075" fmla="*/ 2743478 w 11737975"/>
              <a:gd name="connsiteY23075" fmla="*/ 1967011 h 6679095"/>
              <a:gd name="connsiteX23076" fmla="*/ 2741959 w 11737975"/>
              <a:gd name="connsiteY23076" fmla="*/ 1966605 h 6679095"/>
              <a:gd name="connsiteX23077" fmla="*/ 2747861 w 11737975"/>
              <a:gd name="connsiteY23077" fmla="*/ 1938505 h 6679095"/>
              <a:gd name="connsiteX23078" fmla="*/ 2729985 w 11737975"/>
              <a:gd name="connsiteY23078" fmla="*/ 1993077 h 6679095"/>
              <a:gd name="connsiteX23079" fmla="*/ 2734538 w 11737975"/>
              <a:gd name="connsiteY23079" fmla="*/ 1994298 h 6679095"/>
              <a:gd name="connsiteX23080" fmla="*/ 2736057 w 11737975"/>
              <a:gd name="connsiteY23080" fmla="*/ 1994705 h 6679095"/>
              <a:gd name="connsiteX23081" fmla="*/ 2733863 w 11737975"/>
              <a:gd name="connsiteY23081" fmla="*/ 2008960 h 6679095"/>
              <a:gd name="connsiteX23082" fmla="*/ 2681236 w 11737975"/>
              <a:gd name="connsiteY23082" fmla="*/ 1950335 h 6679095"/>
              <a:gd name="connsiteX23083" fmla="*/ 2670611 w 11737975"/>
              <a:gd name="connsiteY23083" fmla="*/ 1947487 h 6679095"/>
              <a:gd name="connsiteX23084" fmla="*/ 2668922 w 11737975"/>
              <a:gd name="connsiteY23084" fmla="*/ 1917353 h 6679095"/>
              <a:gd name="connsiteX23085" fmla="*/ 2655090 w 11737975"/>
              <a:gd name="connsiteY23085" fmla="*/ 1883965 h 6679095"/>
              <a:gd name="connsiteX23086" fmla="*/ 2653572 w 11737975"/>
              <a:gd name="connsiteY23086" fmla="*/ 1883558 h 6679095"/>
              <a:gd name="connsiteX23087" fmla="*/ 2644464 w 11737975"/>
              <a:gd name="connsiteY23087" fmla="*/ 1881118 h 6679095"/>
              <a:gd name="connsiteX23088" fmla="*/ 2624559 w 11737975"/>
              <a:gd name="connsiteY23088" fmla="*/ 1846103 h 6679095"/>
              <a:gd name="connsiteX23089" fmla="*/ 2623041 w 11737975"/>
              <a:gd name="connsiteY23089" fmla="*/ 1845695 h 6679095"/>
              <a:gd name="connsiteX23090" fmla="*/ 2619331 w 11737975"/>
              <a:gd name="connsiteY23090" fmla="*/ 1859542 h 6679095"/>
              <a:gd name="connsiteX23091" fmla="*/ 2637044 w 11737975"/>
              <a:gd name="connsiteY23091" fmla="*/ 1908811 h 6679095"/>
              <a:gd name="connsiteX23092" fmla="*/ 2646151 w 11737975"/>
              <a:gd name="connsiteY23092" fmla="*/ 1911251 h 6679095"/>
              <a:gd name="connsiteX23093" fmla="*/ 2659985 w 11737975"/>
              <a:gd name="connsiteY23093" fmla="*/ 1944641 h 6679095"/>
              <a:gd name="connsiteX23094" fmla="*/ 2663694 w 11737975"/>
              <a:gd name="connsiteY23094" fmla="*/ 1930795 h 6679095"/>
              <a:gd name="connsiteX23095" fmla="*/ 2666900 w 11737975"/>
              <a:gd name="connsiteY23095" fmla="*/ 1961335 h 6679095"/>
              <a:gd name="connsiteX23096" fmla="*/ 2676008 w 11737975"/>
              <a:gd name="connsiteY23096" fmla="*/ 1963775 h 6679095"/>
              <a:gd name="connsiteX23097" fmla="*/ 2673816 w 11737975"/>
              <a:gd name="connsiteY23097" fmla="*/ 1978027 h 6679095"/>
              <a:gd name="connsiteX23098" fmla="*/ 2659479 w 11737975"/>
              <a:gd name="connsiteY23098" fmla="*/ 1989028 h 6679095"/>
              <a:gd name="connsiteX23099" fmla="*/ 2653237 w 11737975"/>
              <a:gd name="connsiteY23099" fmla="*/ 1957674 h 6679095"/>
              <a:gd name="connsiteX23100" fmla="*/ 2646491 w 11737975"/>
              <a:gd name="connsiteY23100" fmla="*/ 1970706 h 6679095"/>
              <a:gd name="connsiteX23101" fmla="*/ 2645816 w 11737975"/>
              <a:gd name="connsiteY23101" fmla="*/ 1985367 h 6679095"/>
              <a:gd name="connsiteX23102" fmla="*/ 2652059 w 11737975"/>
              <a:gd name="connsiteY23102" fmla="*/ 2016722 h 6679095"/>
              <a:gd name="connsiteX23103" fmla="*/ 2648179 w 11737975"/>
              <a:gd name="connsiteY23103" fmla="*/ 2000840 h 6679095"/>
              <a:gd name="connsiteX23104" fmla="*/ 2641262 w 11737975"/>
              <a:gd name="connsiteY23104" fmla="*/ 1984148 h 6679095"/>
              <a:gd name="connsiteX23105" fmla="*/ 2629793 w 11737975"/>
              <a:gd name="connsiteY23105" fmla="*/ 1966232 h 6679095"/>
              <a:gd name="connsiteX23106" fmla="*/ 2621528 w 11737975"/>
              <a:gd name="connsiteY23106" fmla="*/ 1978860 h 6679095"/>
              <a:gd name="connsiteX23107" fmla="*/ 2511720 w 11737975"/>
              <a:gd name="connsiteY23107" fmla="*/ 1860392 h 6679095"/>
              <a:gd name="connsiteX23108" fmla="*/ 2478323 w 11737975"/>
              <a:gd name="connsiteY23108" fmla="*/ 1851443 h 6679095"/>
              <a:gd name="connsiteX23109" fmla="*/ 2475961 w 11737975"/>
              <a:gd name="connsiteY23109" fmla="*/ 1835968 h 6679095"/>
              <a:gd name="connsiteX23110" fmla="*/ 2466178 w 11737975"/>
              <a:gd name="connsiteY23110" fmla="*/ 1848188 h 6679095"/>
              <a:gd name="connsiteX23111" fmla="*/ 2453864 w 11737975"/>
              <a:gd name="connsiteY23111" fmla="*/ 1815205 h 6679095"/>
              <a:gd name="connsiteX23112" fmla="*/ 2458922 w 11737975"/>
              <a:gd name="connsiteY23112" fmla="*/ 1772039 h 6679095"/>
              <a:gd name="connsiteX23113" fmla="*/ 2391959 w 11737975"/>
              <a:gd name="connsiteY23113" fmla="*/ 1724414 h 6679095"/>
              <a:gd name="connsiteX23114" fmla="*/ 2349454 w 11737975"/>
              <a:gd name="connsiteY23114" fmla="*/ 1713025 h 6679095"/>
              <a:gd name="connsiteX23115" fmla="*/ 2271360 w 11737975"/>
              <a:gd name="connsiteY23115" fmla="*/ 1706939 h 6679095"/>
              <a:gd name="connsiteX23116" fmla="*/ 2176395 w 11737975"/>
              <a:gd name="connsiteY23116" fmla="*/ 1666655 h 6679095"/>
              <a:gd name="connsiteX23117" fmla="*/ 2171167 w 11737975"/>
              <a:gd name="connsiteY23117" fmla="*/ 1680092 h 6679095"/>
              <a:gd name="connsiteX23118" fmla="*/ 2126300 w 11737975"/>
              <a:gd name="connsiteY23118" fmla="*/ 1653231 h 6679095"/>
              <a:gd name="connsiteX23119" fmla="*/ 2095265 w 11737975"/>
              <a:gd name="connsiteY23119" fmla="*/ 1659754 h 6679095"/>
              <a:gd name="connsiteX23120" fmla="*/ 2092902 w 11737975"/>
              <a:gd name="connsiteY23120" fmla="*/ 1644282 h 6679095"/>
              <a:gd name="connsiteX23121" fmla="*/ 2054277 w 11737975"/>
              <a:gd name="connsiteY23121" fmla="*/ 1648772 h 6679095"/>
              <a:gd name="connsiteX23122" fmla="*/ 2052759 w 11737975"/>
              <a:gd name="connsiteY23122" fmla="*/ 1648366 h 6679095"/>
              <a:gd name="connsiteX23123" fmla="*/ 2048206 w 11737975"/>
              <a:gd name="connsiteY23123" fmla="*/ 1647144 h 6679095"/>
              <a:gd name="connsiteX23124" fmla="*/ 2051915 w 11737975"/>
              <a:gd name="connsiteY23124" fmla="*/ 1633300 h 6679095"/>
              <a:gd name="connsiteX23125" fmla="*/ 1957122 w 11737975"/>
              <a:gd name="connsiteY23125" fmla="*/ 1622739 h 6679095"/>
              <a:gd name="connsiteX23126" fmla="*/ 1923895 w 11737975"/>
              <a:gd name="connsiteY23126" fmla="*/ 1643518 h 6679095"/>
              <a:gd name="connsiteX23127" fmla="*/ 1793344 w 11737975"/>
              <a:gd name="connsiteY23127" fmla="*/ 1608537 h 6679095"/>
              <a:gd name="connsiteX23128" fmla="*/ 1797054 w 11737975"/>
              <a:gd name="connsiteY23128" fmla="*/ 1594691 h 6679095"/>
              <a:gd name="connsiteX23129" fmla="*/ 1784064 w 11737975"/>
              <a:gd name="connsiteY23129" fmla="*/ 1576369 h 6679095"/>
              <a:gd name="connsiteX23130" fmla="*/ 1756235 w 11737975"/>
              <a:gd name="connsiteY23130" fmla="*/ 1613435 h 6679095"/>
              <a:gd name="connsiteX23131" fmla="*/ 1741900 w 11737975"/>
              <a:gd name="connsiteY23131" fmla="*/ 1624434 h 6679095"/>
              <a:gd name="connsiteX23132" fmla="*/ 1729754 w 11737975"/>
              <a:gd name="connsiteY23132" fmla="*/ 1621179 h 6679095"/>
              <a:gd name="connsiteX23133" fmla="*/ 1721491 w 11737975"/>
              <a:gd name="connsiteY23133" fmla="*/ 1633808 h 6679095"/>
              <a:gd name="connsiteX23134" fmla="*/ 1716936 w 11737975"/>
              <a:gd name="connsiteY23134" fmla="*/ 1632588 h 6679095"/>
              <a:gd name="connsiteX23135" fmla="*/ 1717610 w 11737975"/>
              <a:gd name="connsiteY23135" fmla="*/ 1617925 h 6679095"/>
              <a:gd name="connsiteX23136" fmla="*/ 1712381 w 11737975"/>
              <a:gd name="connsiteY23136" fmla="*/ 1631367 h 6679095"/>
              <a:gd name="connsiteX23137" fmla="*/ 1710189 w 11737975"/>
              <a:gd name="connsiteY23137" fmla="*/ 1645622 h 6679095"/>
              <a:gd name="connsiteX23138" fmla="*/ 1707997 w 11737975"/>
              <a:gd name="connsiteY23138" fmla="*/ 1659875 h 6679095"/>
              <a:gd name="connsiteX23139" fmla="*/ 1712551 w 11737975"/>
              <a:gd name="connsiteY23139" fmla="*/ 1661095 h 6679095"/>
              <a:gd name="connsiteX23140" fmla="*/ 1714070 w 11737975"/>
              <a:gd name="connsiteY23140" fmla="*/ 1661501 h 6679095"/>
              <a:gd name="connsiteX23141" fmla="*/ 1711203 w 11737975"/>
              <a:gd name="connsiteY23141" fmla="*/ 1690415 h 6679095"/>
              <a:gd name="connsiteX23142" fmla="*/ 1720143 w 11737975"/>
              <a:gd name="connsiteY23142" fmla="*/ 1663129 h 6679095"/>
              <a:gd name="connsiteX23143" fmla="*/ 1734478 w 11737975"/>
              <a:gd name="connsiteY23143" fmla="*/ 1652131 h 6679095"/>
              <a:gd name="connsiteX23144" fmla="*/ 1748141 w 11737975"/>
              <a:gd name="connsiteY23144" fmla="*/ 1655792 h 6679095"/>
              <a:gd name="connsiteX23145" fmla="*/ 1744600 w 11737975"/>
              <a:gd name="connsiteY23145" fmla="*/ 1699364 h 6679095"/>
              <a:gd name="connsiteX23146" fmla="*/ 1758766 w 11737975"/>
              <a:gd name="connsiteY23146" fmla="*/ 1658639 h 6679095"/>
              <a:gd name="connsiteX23147" fmla="*/ 1775466 w 11737975"/>
              <a:gd name="connsiteY23147" fmla="*/ 1663113 h 6679095"/>
              <a:gd name="connsiteX23148" fmla="*/ 1785923 w 11737975"/>
              <a:gd name="connsiteY23148" fmla="*/ 1636229 h 6679095"/>
              <a:gd name="connsiteX23149" fmla="*/ 1916475 w 11737975"/>
              <a:gd name="connsiteY23149" fmla="*/ 1671212 h 6679095"/>
              <a:gd name="connsiteX23150" fmla="*/ 1910572 w 11737975"/>
              <a:gd name="connsiteY23150" fmla="*/ 1699314 h 6679095"/>
              <a:gd name="connsiteX23151" fmla="*/ 1909054 w 11737975"/>
              <a:gd name="connsiteY23151" fmla="*/ 1698908 h 6679095"/>
              <a:gd name="connsiteX23152" fmla="*/ 1903826 w 11737975"/>
              <a:gd name="connsiteY23152" fmla="*/ 1712346 h 6679095"/>
              <a:gd name="connsiteX23153" fmla="*/ 1886282 w 11737975"/>
              <a:gd name="connsiteY23153" fmla="*/ 1692806 h 6679095"/>
              <a:gd name="connsiteX23154" fmla="*/ 1881056 w 11737975"/>
              <a:gd name="connsiteY23154" fmla="*/ 1706245 h 6679095"/>
              <a:gd name="connsiteX23155" fmla="*/ 1878862 w 11737975"/>
              <a:gd name="connsiteY23155" fmla="*/ 1720500 h 6679095"/>
              <a:gd name="connsiteX23156" fmla="*/ 1887297 w 11737975"/>
              <a:gd name="connsiteY23156" fmla="*/ 1737599 h 6679095"/>
              <a:gd name="connsiteX23157" fmla="*/ 1900114 w 11737975"/>
              <a:gd name="connsiteY23157" fmla="*/ 1726195 h 6679095"/>
              <a:gd name="connsiteX23158" fmla="*/ 1901633 w 11737975"/>
              <a:gd name="connsiteY23158" fmla="*/ 1726601 h 6679095"/>
              <a:gd name="connsiteX23159" fmla="*/ 1906861 w 11737975"/>
              <a:gd name="connsiteY23159" fmla="*/ 1713159 h 6679095"/>
              <a:gd name="connsiteX23160" fmla="*/ 1903150 w 11737975"/>
              <a:gd name="connsiteY23160" fmla="*/ 1727009 h 6679095"/>
              <a:gd name="connsiteX23161" fmla="*/ 1904669 w 11737975"/>
              <a:gd name="connsiteY23161" fmla="*/ 1727415 h 6679095"/>
              <a:gd name="connsiteX23162" fmla="*/ 1908379 w 11737975"/>
              <a:gd name="connsiteY23162" fmla="*/ 1713566 h 6679095"/>
              <a:gd name="connsiteX23163" fmla="*/ 1906861 w 11737975"/>
              <a:gd name="connsiteY23163" fmla="*/ 1713159 h 6679095"/>
              <a:gd name="connsiteX23164" fmla="*/ 1912089 w 11737975"/>
              <a:gd name="connsiteY23164" fmla="*/ 1699722 h 6679095"/>
              <a:gd name="connsiteX23165" fmla="*/ 1920355 w 11737975"/>
              <a:gd name="connsiteY23165" fmla="*/ 1687093 h 6679095"/>
              <a:gd name="connsiteX23166" fmla="*/ 1911585 w 11737975"/>
              <a:gd name="connsiteY23166" fmla="*/ 1744108 h 6679095"/>
              <a:gd name="connsiteX23167" fmla="*/ 1922716 w 11737975"/>
              <a:gd name="connsiteY23167" fmla="*/ 1702568 h 6679095"/>
              <a:gd name="connsiteX23168" fmla="*/ 1942451 w 11737975"/>
              <a:gd name="connsiteY23168" fmla="*/ 1707856 h 6679095"/>
              <a:gd name="connsiteX23169" fmla="*/ 1931321 w 11737975"/>
              <a:gd name="connsiteY23169" fmla="*/ 1749395 h 6679095"/>
              <a:gd name="connsiteX23170" fmla="*/ 1935875 w 11737975"/>
              <a:gd name="connsiteY23170" fmla="*/ 1750616 h 6679095"/>
              <a:gd name="connsiteX23171" fmla="*/ 1947850 w 11737975"/>
              <a:gd name="connsiteY23171" fmla="*/ 1724142 h 6679095"/>
              <a:gd name="connsiteX23172" fmla="*/ 1946501 w 11737975"/>
              <a:gd name="connsiteY23172" fmla="*/ 1753462 h 6679095"/>
              <a:gd name="connsiteX23173" fmla="*/ 1964378 w 11737975"/>
              <a:gd name="connsiteY23173" fmla="*/ 1698889 h 6679095"/>
              <a:gd name="connsiteX23174" fmla="*/ 1959993 w 11737975"/>
              <a:gd name="connsiteY23174" fmla="*/ 1727396 h 6679095"/>
              <a:gd name="connsiteX23175" fmla="*/ 2048041 w 11737975"/>
              <a:gd name="connsiteY23175" fmla="*/ 1750988 h 6679095"/>
              <a:gd name="connsiteX23176" fmla="*/ 2042138 w 11737975"/>
              <a:gd name="connsiteY23176" fmla="*/ 1779089 h 6679095"/>
              <a:gd name="connsiteX23177" fmla="*/ 2054113 w 11737975"/>
              <a:gd name="connsiteY23177" fmla="*/ 1752616 h 6679095"/>
              <a:gd name="connsiteX23178" fmla="*/ 2053437 w 11737975"/>
              <a:gd name="connsiteY23178" fmla="*/ 1767277 h 6679095"/>
              <a:gd name="connsiteX23179" fmla="*/ 2049728 w 11737975"/>
              <a:gd name="connsiteY23179" fmla="*/ 1781123 h 6679095"/>
              <a:gd name="connsiteX23180" fmla="*/ 2049054 w 11737975"/>
              <a:gd name="connsiteY23180" fmla="*/ 1795784 h 6679095"/>
              <a:gd name="connsiteX23181" fmla="*/ 2054282 w 11737975"/>
              <a:gd name="connsiteY23181" fmla="*/ 1782343 h 6679095"/>
              <a:gd name="connsiteX23182" fmla="*/ 2052763 w 11737975"/>
              <a:gd name="connsiteY23182" fmla="*/ 1781936 h 6679095"/>
              <a:gd name="connsiteX23183" fmla="*/ 2054955 w 11737975"/>
              <a:gd name="connsiteY23183" fmla="*/ 1767684 h 6679095"/>
              <a:gd name="connsiteX23184" fmla="*/ 2158858 w 11737975"/>
              <a:gd name="connsiteY23184" fmla="*/ 1780682 h 6679095"/>
              <a:gd name="connsiteX23185" fmla="*/ 2166617 w 11737975"/>
              <a:gd name="connsiteY23185" fmla="*/ 1812443 h 6679095"/>
              <a:gd name="connsiteX23186" fmla="*/ 2247748 w 11737975"/>
              <a:gd name="connsiteY23186" fmla="*/ 1819343 h 6679095"/>
              <a:gd name="connsiteX23187" fmla="*/ 2245557 w 11737975"/>
              <a:gd name="connsiteY23187" fmla="*/ 1833595 h 6679095"/>
              <a:gd name="connsiteX23188" fmla="*/ 2241003 w 11737975"/>
              <a:gd name="connsiteY23188" fmla="*/ 1832373 h 6679095"/>
              <a:gd name="connsiteX23189" fmla="*/ 2232737 w 11737975"/>
              <a:gd name="connsiteY23189" fmla="*/ 1845002 h 6679095"/>
              <a:gd name="connsiteX23190" fmla="*/ 2231220 w 11737975"/>
              <a:gd name="connsiteY23190" fmla="*/ 1844595 h 6679095"/>
              <a:gd name="connsiteX23191" fmla="*/ 2229028 w 11737975"/>
              <a:gd name="connsiteY23191" fmla="*/ 1858847 h 6679095"/>
              <a:gd name="connsiteX23192" fmla="*/ 2230547 w 11737975"/>
              <a:gd name="connsiteY23192" fmla="*/ 1859254 h 6679095"/>
              <a:gd name="connsiteX23193" fmla="*/ 2235100 w 11737975"/>
              <a:gd name="connsiteY23193" fmla="*/ 1860474 h 6679095"/>
              <a:gd name="connsiteX23194" fmla="*/ 2243364 w 11737975"/>
              <a:gd name="connsiteY23194" fmla="*/ 1847848 h 6679095"/>
              <a:gd name="connsiteX23195" fmla="*/ 2247074 w 11737975"/>
              <a:gd name="connsiteY23195" fmla="*/ 1834001 h 6679095"/>
              <a:gd name="connsiteX23196" fmla="*/ 2254495 w 11737975"/>
              <a:gd name="connsiteY23196" fmla="*/ 1806308 h 6679095"/>
              <a:gd name="connsiteX23197" fmla="*/ 2337313 w 11737975"/>
              <a:gd name="connsiteY23197" fmla="*/ 1843342 h 6679095"/>
              <a:gd name="connsiteX23198" fmla="*/ 2333603 w 11737975"/>
              <a:gd name="connsiteY23198" fmla="*/ 1857187 h 6679095"/>
              <a:gd name="connsiteX23199" fmla="*/ 2306279 w 11737975"/>
              <a:gd name="connsiteY23199" fmla="*/ 1849865 h 6679095"/>
              <a:gd name="connsiteX23200" fmla="*/ 2260737 w 11737975"/>
              <a:gd name="connsiteY23200" fmla="*/ 1837662 h 6679095"/>
              <a:gd name="connsiteX23201" fmla="*/ 2253990 w 11737975"/>
              <a:gd name="connsiteY23201" fmla="*/ 1850695 h 6679095"/>
              <a:gd name="connsiteX23202" fmla="*/ 2253316 w 11737975"/>
              <a:gd name="connsiteY23202" fmla="*/ 1865355 h 6679095"/>
              <a:gd name="connsiteX23203" fmla="*/ 2298859 w 11737975"/>
              <a:gd name="connsiteY23203" fmla="*/ 1877558 h 6679095"/>
              <a:gd name="connsiteX23204" fmla="*/ 2327701 w 11737975"/>
              <a:gd name="connsiteY23204" fmla="*/ 1885286 h 6679095"/>
              <a:gd name="connsiteX23205" fmla="*/ 2338327 w 11737975"/>
              <a:gd name="connsiteY23205" fmla="*/ 1888133 h 6679095"/>
              <a:gd name="connsiteX23206" fmla="*/ 2347436 w 11737975"/>
              <a:gd name="connsiteY23206" fmla="*/ 1890574 h 6679095"/>
              <a:gd name="connsiteX23207" fmla="*/ 2353508 w 11737975"/>
              <a:gd name="connsiteY23207" fmla="*/ 1892202 h 6679095"/>
              <a:gd name="connsiteX23208" fmla="*/ 2355026 w 11737975"/>
              <a:gd name="connsiteY23208" fmla="*/ 1892608 h 6679095"/>
              <a:gd name="connsiteX23209" fmla="*/ 2358062 w 11737975"/>
              <a:gd name="connsiteY23209" fmla="*/ 1893422 h 6679095"/>
              <a:gd name="connsiteX23210" fmla="*/ 2359580 w 11737975"/>
              <a:gd name="connsiteY23210" fmla="*/ 1893828 h 6679095"/>
              <a:gd name="connsiteX23211" fmla="*/ 2444086 w 11737975"/>
              <a:gd name="connsiteY23211" fmla="*/ 1960996 h 6679095"/>
              <a:gd name="connsiteX23212" fmla="*/ 2450158 w 11737975"/>
              <a:gd name="connsiteY23212" fmla="*/ 1962622 h 6679095"/>
              <a:gd name="connsiteX23213" fmla="*/ 2461459 w 11737975"/>
              <a:gd name="connsiteY23213" fmla="*/ 1950808 h 6679095"/>
              <a:gd name="connsiteX23214" fmla="*/ 2460785 w 11737975"/>
              <a:gd name="connsiteY23214" fmla="*/ 1965470 h 6679095"/>
              <a:gd name="connsiteX23215" fmla="*/ 2462303 w 11737975"/>
              <a:gd name="connsiteY23215" fmla="*/ 1965876 h 6679095"/>
              <a:gd name="connsiteX23216" fmla="*/ 2463821 w 11737975"/>
              <a:gd name="connsiteY23216" fmla="*/ 1966284 h 6679095"/>
              <a:gd name="connsiteX23217" fmla="*/ 2467701 w 11737975"/>
              <a:gd name="connsiteY23217" fmla="*/ 1982162 h 6679095"/>
              <a:gd name="connsiteX23218" fmla="*/ 2469218 w 11737975"/>
              <a:gd name="connsiteY23218" fmla="*/ 1982570 h 6679095"/>
              <a:gd name="connsiteX23219" fmla="*/ 2484400 w 11737975"/>
              <a:gd name="connsiteY23219" fmla="*/ 1986638 h 6679095"/>
              <a:gd name="connsiteX23220" fmla="*/ 2487266 w 11737975"/>
              <a:gd name="connsiteY23220" fmla="*/ 1957723 h 6679095"/>
              <a:gd name="connsiteX23221" fmla="*/ 2499411 w 11737975"/>
              <a:gd name="connsiteY23221" fmla="*/ 1960978 h 6679095"/>
              <a:gd name="connsiteX23222" fmla="*/ 2495700 w 11737975"/>
              <a:gd name="connsiteY23222" fmla="*/ 1974825 h 6679095"/>
              <a:gd name="connsiteX23223" fmla="*/ 2494182 w 11737975"/>
              <a:gd name="connsiteY23223" fmla="*/ 1974418 h 6679095"/>
              <a:gd name="connsiteX23224" fmla="*/ 2488954 w 11737975"/>
              <a:gd name="connsiteY23224" fmla="*/ 1987858 h 6679095"/>
              <a:gd name="connsiteX23225" fmla="*/ 2490472 w 11737975"/>
              <a:gd name="connsiteY23225" fmla="*/ 1988263 h 6679095"/>
              <a:gd name="connsiteX23226" fmla="*/ 2491990 w 11737975"/>
              <a:gd name="connsiteY23226" fmla="*/ 1988671 h 6679095"/>
              <a:gd name="connsiteX23227" fmla="*/ 2493508 w 11737975"/>
              <a:gd name="connsiteY23227" fmla="*/ 1989078 h 6679095"/>
              <a:gd name="connsiteX23228" fmla="*/ 2499750 w 11737975"/>
              <a:gd name="connsiteY23228" fmla="*/ 2020432 h 6679095"/>
              <a:gd name="connsiteX23229" fmla="*/ 2508859 w 11737975"/>
              <a:gd name="connsiteY23229" fmla="*/ 2022871 h 6679095"/>
              <a:gd name="connsiteX23230" fmla="*/ 2510377 w 11737975"/>
              <a:gd name="connsiteY23230" fmla="*/ 2023278 h 6679095"/>
              <a:gd name="connsiteX23231" fmla="*/ 2524209 w 11737975"/>
              <a:gd name="connsiteY23231" fmla="*/ 2056667 h 6679095"/>
              <a:gd name="connsiteX23232" fmla="*/ 2531798 w 11737975"/>
              <a:gd name="connsiteY23232" fmla="*/ 2058701 h 6679095"/>
              <a:gd name="connsiteX23233" fmla="*/ 2524378 w 11737975"/>
              <a:gd name="connsiteY23233" fmla="*/ 2086397 h 6679095"/>
              <a:gd name="connsiteX23234" fmla="*/ 2554065 w 11737975"/>
              <a:gd name="connsiteY23234" fmla="*/ 2109191 h 6679095"/>
              <a:gd name="connsiteX23235" fmla="*/ 2557102 w 11737975"/>
              <a:gd name="connsiteY23235" fmla="*/ 2110005 h 6679095"/>
              <a:gd name="connsiteX23236" fmla="*/ 2557944 w 11737975"/>
              <a:gd name="connsiteY23236" fmla="*/ 2125073 h 6679095"/>
              <a:gd name="connsiteX23237" fmla="*/ 2555752 w 11737975"/>
              <a:gd name="connsiteY23237" fmla="*/ 2139326 h 6679095"/>
              <a:gd name="connsiteX23238" fmla="*/ 2557271 w 11737975"/>
              <a:gd name="connsiteY23238" fmla="*/ 2139732 h 6679095"/>
              <a:gd name="connsiteX23239" fmla="*/ 2564692 w 11737975"/>
              <a:gd name="connsiteY23239" fmla="*/ 2112039 h 6679095"/>
              <a:gd name="connsiteX23240" fmla="*/ 2564522 w 11737975"/>
              <a:gd name="connsiteY23240" fmla="*/ 2082311 h 6679095"/>
              <a:gd name="connsiteX23241" fmla="*/ 2563003 w 11737975"/>
              <a:gd name="connsiteY23241" fmla="*/ 2081904 h 6679095"/>
              <a:gd name="connsiteX23242" fmla="*/ 2561486 w 11737975"/>
              <a:gd name="connsiteY23242" fmla="*/ 2081498 h 6679095"/>
              <a:gd name="connsiteX23243" fmla="*/ 2540737 w 11737975"/>
              <a:gd name="connsiteY23243" fmla="*/ 2031414 h 6679095"/>
              <a:gd name="connsiteX23244" fmla="*/ 2539220 w 11737975"/>
              <a:gd name="connsiteY23244" fmla="*/ 2031007 h 6679095"/>
              <a:gd name="connsiteX23245" fmla="*/ 2536857 w 11737975"/>
              <a:gd name="connsiteY23245" fmla="*/ 2015535 h 6679095"/>
              <a:gd name="connsiteX23246" fmla="*/ 2519314 w 11737975"/>
              <a:gd name="connsiteY23246" fmla="*/ 1995992 h 6679095"/>
              <a:gd name="connsiteX23247" fmla="*/ 2526736 w 11737975"/>
              <a:gd name="connsiteY23247" fmla="*/ 1968299 h 6679095"/>
              <a:gd name="connsiteX23248" fmla="*/ 2586618 w 11737975"/>
              <a:gd name="connsiteY23248" fmla="*/ 2103074 h 6679095"/>
              <a:gd name="connsiteX23249" fmla="*/ 2581390 w 11737975"/>
              <a:gd name="connsiteY23249" fmla="*/ 2116513 h 6679095"/>
              <a:gd name="connsiteX23250" fmla="*/ 2578354 w 11737975"/>
              <a:gd name="connsiteY23250" fmla="*/ 2115699 h 6679095"/>
              <a:gd name="connsiteX23251" fmla="*/ 2573799 w 11737975"/>
              <a:gd name="connsiteY23251" fmla="*/ 2114479 h 6679095"/>
              <a:gd name="connsiteX23252" fmla="*/ 2568571 w 11737975"/>
              <a:gd name="connsiteY23252" fmla="*/ 2127921 h 6679095"/>
              <a:gd name="connsiteX23253" fmla="*/ 2567898 w 11737975"/>
              <a:gd name="connsiteY23253" fmla="*/ 2142580 h 6679095"/>
              <a:gd name="connsiteX23254" fmla="*/ 2570933 w 11737975"/>
              <a:gd name="connsiteY23254" fmla="*/ 2143392 h 6679095"/>
              <a:gd name="connsiteX23255" fmla="*/ 2575487 w 11737975"/>
              <a:gd name="connsiteY23255" fmla="*/ 2144613 h 6679095"/>
              <a:gd name="connsiteX23256" fmla="*/ 2640429 w 11737975"/>
              <a:gd name="connsiteY23256" fmla="*/ 2236220 h 6679095"/>
              <a:gd name="connsiteX23257" fmla="*/ 2652402 w 11737975"/>
              <a:gd name="connsiteY23257" fmla="*/ 2209747 h 6679095"/>
              <a:gd name="connsiteX23258" fmla="*/ 2653417 w 11737975"/>
              <a:gd name="connsiteY23258" fmla="*/ 2254540 h 6679095"/>
              <a:gd name="connsiteX23259" fmla="*/ 2657298 w 11737975"/>
              <a:gd name="connsiteY23259" fmla="*/ 2270421 h 6679095"/>
              <a:gd name="connsiteX23260" fmla="*/ 2658816 w 11737975"/>
              <a:gd name="connsiteY23260" fmla="*/ 2270828 h 6679095"/>
              <a:gd name="connsiteX23261" fmla="*/ 2664044 w 11737975"/>
              <a:gd name="connsiteY23261" fmla="*/ 2257387 h 6679095"/>
              <a:gd name="connsiteX23262" fmla="*/ 2666236 w 11737975"/>
              <a:gd name="connsiteY23262" fmla="*/ 2243135 h 6679095"/>
              <a:gd name="connsiteX23263" fmla="*/ 2662357 w 11737975"/>
              <a:gd name="connsiteY23263" fmla="*/ 2227252 h 6679095"/>
              <a:gd name="connsiteX23264" fmla="*/ 2668599 w 11737975"/>
              <a:gd name="connsiteY23264" fmla="*/ 2258606 h 6679095"/>
              <a:gd name="connsiteX23265" fmla="*/ 2741129 w 11737975"/>
              <a:gd name="connsiteY23265" fmla="*/ 2352247 h 6679095"/>
              <a:gd name="connsiteX23266" fmla="*/ 2755296 w 11737975"/>
              <a:gd name="connsiteY23266" fmla="*/ 2311518 h 6679095"/>
              <a:gd name="connsiteX23267" fmla="*/ 2750238 w 11737975"/>
              <a:gd name="connsiteY23267" fmla="*/ 2354688 h 6679095"/>
              <a:gd name="connsiteX23268" fmla="*/ 2882477 w 11737975"/>
              <a:gd name="connsiteY23268" fmla="*/ 2419803 h 6679095"/>
              <a:gd name="connsiteX23269" fmla="*/ 2885514 w 11737975"/>
              <a:gd name="connsiteY23269" fmla="*/ 2420617 h 6679095"/>
              <a:gd name="connsiteX23270" fmla="*/ 2890068 w 11737975"/>
              <a:gd name="connsiteY23270" fmla="*/ 2421837 h 6679095"/>
              <a:gd name="connsiteX23271" fmla="*/ 2898332 w 11737975"/>
              <a:gd name="connsiteY23271" fmla="*/ 2409213 h 6679095"/>
              <a:gd name="connsiteX23272" fmla="*/ 2911320 w 11737975"/>
              <a:gd name="connsiteY23272" fmla="*/ 2427531 h 6679095"/>
              <a:gd name="connsiteX23273" fmla="*/ 2912838 w 11737975"/>
              <a:gd name="connsiteY23273" fmla="*/ 2427939 h 6679095"/>
              <a:gd name="connsiteX23274" fmla="*/ 2914357 w 11737975"/>
              <a:gd name="connsiteY23274" fmla="*/ 2428345 h 6679095"/>
              <a:gd name="connsiteX23275" fmla="*/ 2974573 w 11737975"/>
              <a:gd name="connsiteY23275" fmla="*/ 2489005 h 6679095"/>
              <a:gd name="connsiteX23276" fmla="*/ 2990429 w 11737975"/>
              <a:gd name="connsiteY23276" fmla="*/ 2478411 h 6679095"/>
              <a:gd name="connsiteX23277" fmla="*/ 2992790 w 11737975"/>
              <a:gd name="connsiteY23277" fmla="*/ 2493885 h 6679095"/>
              <a:gd name="connsiteX23278" fmla="*/ 3011008 w 11737975"/>
              <a:gd name="connsiteY23278" fmla="*/ 2498767 h 6679095"/>
              <a:gd name="connsiteX23279" fmla="*/ 3037659 w 11737975"/>
              <a:gd name="connsiteY23279" fmla="*/ 2520748 h 6679095"/>
              <a:gd name="connsiteX23280" fmla="*/ 3065827 w 11737975"/>
              <a:gd name="connsiteY23280" fmla="*/ 2543138 h 6679095"/>
              <a:gd name="connsiteX23281" fmla="*/ 3129756 w 11737975"/>
              <a:gd name="connsiteY23281" fmla="*/ 2589948 h 6679095"/>
              <a:gd name="connsiteX23282" fmla="*/ 3144766 w 11737975"/>
              <a:gd name="connsiteY23282" fmla="*/ 2564288 h 6679095"/>
              <a:gd name="connsiteX23283" fmla="*/ 3141899 w 11737975"/>
              <a:gd name="connsiteY23283" fmla="*/ 2593202 h 6679095"/>
              <a:gd name="connsiteX23284" fmla="*/ 3291846 w 11737975"/>
              <a:gd name="connsiteY23284" fmla="*/ 2574017 h 6679095"/>
              <a:gd name="connsiteX23285" fmla="*/ 3321533 w 11737975"/>
              <a:gd name="connsiteY23285" fmla="*/ 2596811 h 6679095"/>
              <a:gd name="connsiteX23286" fmla="*/ 3382425 w 11737975"/>
              <a:gd name="connsiteY23286" fmla="*/ 2642809 h 6679095"/>
              <a:gd name="connsiteX23287" fmla="*/ 3469124 w 11737975"/>
              <a:gd name="connsiteY23287" fmla="*/ 2695722 h 6679095"/>
              <a:gd name="connsiteX23288" fmla="*/ 3474576 w 11737975"/>
              <a:gd name="connsiteY23288" fmla="*/ 2686155 h 6679095"/>
              <a:gd name="connsiteX23289" fmla="*/ 3473756 w 11737975"/>
              <a:gd name="connsiteY23289" fmla="*/ 2694112 h 6679095"/>
              <a:gd name="connsiteX23290" fmla="*/ 3472634 w 11737975"/>
              <a:gd name="connsiteY23290" fmla="*/ 2695233 h 6679095"/>
              <a:gd name="connsiteX23291" fmla="*/ 3484707 w 11737975"/>
              <a:gd name="connsiteY23291" fmla="*/ 2705064 h 6679095"/>
              <a:gd name="connsiteX23292" fmla="*/ 3485831 w 11737975"/>
              <a:gd name="connsiteY23292" fmla="*/ 2703941 h 6679095"/>
              <a:gd name="connsiteX23293" fmla="*/ 3486946 w 11737975"/>
              <a:gd name="connsiteY23293" fmla="*/ 2691872 h 6679095"/>
              <a:gd name="connsiteX23294" fmla="*/ 3487015 w 11737975"/>
              <a:gd name="connsiteY23294" fmla="*/ 2689068 h 6679095"/>
              <a:gd name="connsiteX23295" fmla="*/ 3491609 w 11737975"/>
              <a:gd name="connsiteY23295" fmla="*/ 2695487 h 6679095"/>
              <a:gd name="connsiteX23296" fmla="*/ 3501677 w 11737975"/>
              <a:gd name="connsiteY23296" fmla="*/ 2689604 h 6679095"/>
              <a:gd name="connsiteX23297" fmla="*/ 3522257 w 11737975"/>
              <a:gd name="connsiteY23297" fmla="*/ 2709958 h 6679095"/>
              <a:gd name="connsiteX23298" fmla="*/ 3520908 w 11737975"/>
              <a:gd name="connsiteY23298" fmla="*/ 2739278 h 6679095"/>
              <a:gd name="connsiteX23299" fmla="*/ 3536088 w 11737975"/>
              <a:gd name="connsiteY23299" fmla="*/ 2743346 h 6679095"/>
              <a:gd name="connsiteX23300" fmla="*/ 3537315 w 11737975"/>
              <a:gd name="connsiteY23300" fmla="*/ 2745263 h 6679095"/>
              <a:gd name="connsiteX23301" fmla="*/ 3527790 w 11737975"/>
              <a:gd name="connsiteY23301" fmla="*/ 2761057 h 6679095"/>
              <a:gd name="connsiteX23302" fmla="*/ 3536587 w 11737975"/>
              <a:gd name="connsiteY23302" fmla="*/ 2772074 h 6679095"/>
              <a:gd name="connsiteX23303" fmla="*/ 3547606 w 11737975"/>
              <a:gd name="connsiteY23303" fmla="*/ 2780871 h 6679095"/>
              <a:gd name="connsiteX23304" fmla="*/ 3552359 w 11737975"/>
              <a:gd name="connsiteY23304" fmla="*/ 2772992 h 6679095"/>
              <a:gd name="connsiteX23305" fmla="*/ 3554474 w 11737975"/>
              <a:gd name="connsiteY23305" fmla="*/ 2777954 h 6679095"/>
              <a:gd name="connsiteX23306" fmla="*/ 3583444 w 11737975"/>
              <a:gd name="connsiteY23306" fmla="*/ 2791282 h 6679095"/>
              <a:gd name="connsiteX23307" fmla="*/ 3601248 w 11737975"/>
              <a:gd name="connsiteY23307" fmla="*/ 2792932 h 6679095"/>
              <a:gd name="connsiteX23308" fmla="*/ 3600405 w 11737975"/>
              <a:gd name="connsiteY23308" fmla="*/ 2793773 h 6679095"/>
              <a:gd name="connsiteX23309" fmla="*/ 3598103 w 11737975"/>
              <a:gd name="connsiteY23309" fmla="*/ 2796075 h 6679095"/>
              <a:gd name="connsiteX23310" fmla="*/ 3595802 w 11737975"/>
              <a:gd name="connsiteY23310" fmla="*/ 2798377 h 6679095"/>
              <a:gd name="connsiteX23311" fmla="*/ 3594651 w 11737975"/>
              <a:gd name="connsiteY23311" fmla="*/ 2799527 h 6679095"/>
              <a:gd name="connsiteX23312" fmla="*/ 3604928 w 11737975"/>
              <a:gd name="connsiteY23312" fmla="*/ 2807502 h 6679095"/>
              <a:gd name="connsiteX23313" fmla="*/ 3606078 w 11737975"/>
              <a:gd name="connsiteY23313" fmla="*/ 2806351 h 6679095"/>
              <a:gd name="connsiteX23314" fmla="*/ 3617507 w 11737975"/>
              <a:gd name="connsiteY23314" fmla="*/ 2813176 h 6679095"/>
              <a:gd name="connsiteX23315" fmla="*/ 3610682 w 11737975"/>
              <a:gd name="connsiteY23315" fmla="*/ 2801748 h 6679095"/>
              <a:gd name="connsiteX23316" fmla="*/ 3607126 w 11737975"/>
              <a:gd name="connsiteY23316" fmla="*/ 2796178 h 6679095"/>
              <a:gd name="connsiteX23317" fmla="*/ 3604347 w 11737975"/>
              <a:gd name="connsiteY23317" fmla="*/ 2793218 h 6679095"/>
              <a:gd name="connsiteX23318" fmla="*/ 3615197 w 11737975"/>
              <a:gd name="connsiteY23318" fmla="*/ 2794224 h 6679095"/>
              <a:gd name="connsiteX23319" fmla="*/ 3618029 w 11737975"/>
              <a:gd name="connsiteY23319" fmla="*/ 2795452 h 6679095"/>
              <a:gd name="connsiteX23320" fmla="*/ 3621862 w 11737975"/>
              <a:gd name="connsiteY23320" fmla="*/ 2799080 h 6679095"/>
              <a:gd name="connsiteX23321" fmla="*/ 3627669 w 11737975"/>
              <a:gd name="connsiteY23321" fmla="*/ 2803008 h 6679095"/>
              <a:gd name="connsiteX23322" fmla="*/ 3626098 w 11737975"/>
              <a:gd name="connsiteY23322" fmla="*/ 2798955 h 6679095"/>
              <a:gd name="connsiteX23323" fmla="*/ 3648720 w 11737975"/>
              <a:gd name="connsiteY23323" fmla="*/ 2808773 h 6679095"/>
              <a:gd name="connsiteX23324" fmla="*/ 3685027 w 11737975"/>
              <a:gd name="connsiteY23324" fmla="*/ 2812935 h 6679095"/>
              <a:gd name="connsiteX23325" fmla="*/ 3736471 w 11737975"/>
              <a:gd name="connsiteY23325" fmla="*/ 2797038 h 6679095"/>
              <a:gd name="connsiteX23326" fmla="*/ 3787410 w 11737975"/>
              <a:gd name="connsiteY23326" fmla="*/ 2825529 h 6679095"/>
              <a:gd name="connsiteX23327" fmla="*/ 3804108 w 11737975"/>
              <a:gd name="connsiteY23327" fmla="*/ 2830004 h 6679095"/>
              <a:gd name="connsiteX23328" fmla="*/ 3804953 w 11737975"/>
              <a:gd name="connsiteY23328" fmla="*/ 2845070 h 6679095"/>
              <a:gd name="connsiteX23329" fmla="*/ 3841386 w 11737975"/>
              <a:gd name="connsiteY23329" fmla="*/ 2854832 h 6679095"/>
              <a:gd name="connsiteX23330" fmla="*/ 3852994 w 11737975"/>
              <a:gd name="connsiteY23330" fmla="*/ 2875487 h 6679095"/>
              <a:gd name="connsiteX23331" fmla="*/ 3852489 w 11737975"/>
              <a:gd name="connsiteY23331" fmla="*/ 2881155 h 6679095"/>
              <a:gd name="connsiteX23332" fmla="*/ 3825816 w 11737975"/>
              <a:gd name="connsiteY23332" fmla="*/ 2907828 h 6679095"/>
              <a:gd name="connsiteX23333" fmla="*/ 3833630 w 11737975"/>
              <a:gd name="connsiteY23333" fmla="*/ 2920087 h 6679095"/>
              <a:gd name="connsiteX23334" fmla="*/ 3845891 w 11737975"/>
              <a:gd name="connsiteY23334" fmla="*/ 2927903 h 6679095"/>
              <a:gd name="connsiteX23335" fmla="*/ 3851448 w 11737975"/>
              <a:gd name="connsiteY23335" fmla="*/ 2922345 h 6679095"/>
              <a:gd name="connsiteX23336" fmla="*/ 3862525 w 11737975"/>
              <a:gd name="connsiteY23336" fmla="*/ 2891191 h 6679095"/>
              <a:gd name="connsiteX23337" fmla="*/ 3866089 w 11737975"/>
              <a:gd name="connsiteY23337" fmla="*/ 2885241 h 6679095"/>
              <a:gd name="connsiteX23338" fmla="*/ 3875501 w 11737975"/>
              <a:gd name="connsiteY23338" fmla="*/ 2889946 h 6679095"/>
              <a:gd name="connsiteX23339" fmla="*/ 3890876 w 11737975"/>
              <a:gd name="connsiteY23339" fmla="*/ 2893417 h 6679095"/>
              <a:gd name="connsiteX23340" fmla="*/ 3892239 w 11737975"/>
              <a:gd name="connsiteY23340" fmla="*/ 2895753 h 6679095"/>
              <a:gd name="connsiteX23341" fmla="*/ 3904509 w 11737975"/>
              <a:gd name="connsiteY23341" fmla="*/ 2911358 h 6679095"/>
              <a:gd name="connsiteX23342" fmla="*/ 3886594 w 11737975"/>
              <a:gd name="connsiteY23342" fmla="*/ 2909001 h 6679095"/>
              <a:gd name="connsiteX23343" fmla="*/ 3893532 w 11737975"/>
              <a:gd name="connsiteY23343" fmla="*/ 2942610 h 6679095"/>
              <a:gd name="connsiteX23344" fmla="*/ 3884775 w 11737975"/>
              <a:gd name="connsiteY23344" fmla="*/ 2971637 h 6679095"/>
              <a:gd name="connsiteX23345" fmla="*/ 3901716 w 11737975"/>
              <a:gd name="connsiteY23345" fmla="*/ 2995246 h 6679095"/>
              <a:gd name="connsiteX23346" fmla="*/ 3885046 w 11737975"/>
              <a:gd name="connsiteY23346" fmla="*/ 3011915 h 6679095"/>
              <a:gd name="connsiteX23347" fmla="*/ 3895453 w 11737975"/>
              <a:gd name="connsiteY23347" fmla="*/ 3062326 h 6679095"/>
              <a:gd name="connsiteX23348" fmla="*/ 3837395 w 11737975"/>
              <a:gd name="connsiteY23348" fmla="*/ 3079837 h 6679095"/>
              <a:gd name="connsiteX23349" fmla="*/ 3847532 w 11737975"/>
              <a:gd name="connsiteY23349" fmla="*/ 3089975 h 6679095"/>
              <a:gd name="connsiteX23350" fmla="*/ 3827621 w 11737975"/>
              <a:gd name="connsiteY23350" fmla="*/ 3099630 h 6679095"/>
              <a:gd name="connsiteX23351" fmla="*/ 3822227 w 11737975"/>
              <a:gd name="connsiteY23351" fmla="*/ 3098274 h 6679095"/>
              <a:gd name="connsiteX23352" fmla="*/ 3821855 w 11737975"/>
              <a:gd name="connsiteY23352" fmla="*/ 3097912 h 6679095"/>
              <a:gd name="connsiteX23353" fmla="*/ 3819615 w 11737975"/>
              <a:gd name="connsiteY23353" fmla="*/ 3097617 h 6679095"/>
              <a:gd name="connsiteX23354" fmla="*/ 3822227 w 11737975"/>
              <a:gd name="connsiteY23354" fmla="*/ 3098274 h 6679095"/>
              <a:gd name="connsiteX23355" fmla="*/ 3830864 w 11737975"/>
              <a:gd name="connsiteY23355" fmla="*/ 3106644 h 6679095"/>
              <a:gd name="connsiteX23356" fmla="*/ 3803923 w 11737975"/>
              <a:gd name="connsiteY23356" fmla="*/ 3093039 h 6679095"/>
              <a:gd name="connsiteX23357" fmla="*/ 3830997 w 11737975"/>
              <a:gd name="connsiteY23357" fmla="*/ 3126782 h 6679095"/>
              <a:gd name="connsiteX23358" fmla="*/ 3797524 w 11737975"/>
              <a:gd name="connsiteY23358" fmla="*/ 3139983 h 6679095"/>
              <a:gd name="connsiteX23359" fmla="*/ 3785165 w 11737975"/>
              <a:gd name="connsiteY23359" fmla="*/ 3132068 h 6679095"/>
              <a:gd name="connsiteX23360" fmla="*/ 3775734 w 11737975"/>
              <a:gd name="connsiteY23360" fmla="*/ 3146252 h 6679095"/>
              <a:gd name="connsiteX23361" fmla="*/ 3771392 w 11737975"/>
              <a:gd name="connsiteY23361" fmla="*/ 3147975 h 6679095"/>
              <a:gd name="connsiteX23362" fmla="*/ 3762896 w 11737975"/>
              <a:gd name="connsiteY23362" fmla="*/ 3133419 h 6679095"/>
              <a:gd name="connsiteX23363" fmla="*/ 3756635 w 11737975"/>
              <a:gd name="connsiteY23363" fmla="*/ 3148437 h 6679095"/>
              <a:gd name="connsiteX23364" fmla="*/ 3754799 w 11737975"/>
              <a:gd name="connsiteY23364" fmla="*/ 3154406 h 6679095"/>
              <a:gd name="connsiteX23365" fmla="*/ 3748680 w 11737975"/>
              <a:gd name="connsiteY23365" fmla="*/ 3154716 h 6679095"/>
              <a:gd name="connsiteX23366" fmla="*/ 3748728 w 11737975"/>
              <a:gd name="connsiteY23366" fmla="*/ 3140753 h 6679095"/>
              <a:gd name="connsiteX23367" fmla="*/ 3743161 w 11737975"/>
              <a:gd name="connsiteY23367" fmla="*/ 3128131 h 6679095"/>
              <a:gd name="connsiteX23368" fmla="*/ 3741642 w 11737975"/>
              <a:gd name="connsiteY23368" fmla="*/ 3127725 h 6679095"/>
              <a:gd name="connsiteX23369" fmla="*/ 3737089 w 11737975"/>
              <a:gd name="connsiteY23369" fmla="*/ 3126504 h 6679095"/>
              <a:gd name="connsiteX23370" fmla="*/ 3733379 w 11737975"/>
              <a:gd name="connsiteY23370" fmla="*/ 3140349 h 6679095"/>
              <a:gd name="connsiteX23371" fmla="*/ 3734897 w 11737975"/>
              <a:gd name="connsiteY23371" fmla="*/ 3140756 h 6679095"/>
              <a:gd name="connsiteX23372" fmla="*/ 3737933 w 11737975"/>
              <a:gd name="connsiteY23372" fmla="*/ 3141569 h 6679095"/>
              <a:gd name="connsiteX23373" fmla="*/ 3739452 w 11737975"/>
              <a:gd name="connsiteY23373" fmla="*/ 3141977 h 6679095"/>
              <a:gd name="connsiteX23374" fmla="*/ 3734673 w 11737975"/>
              <a:gd name="connsiteY23374" fmla="*/ 3155424 h 6679095"/>
              <a:gd name="connsiteX23375" fmla="*/ 3699190 w 11737975"/>
              <a:gd name="connsiteY23375" fmla="*/ 3157222 h 6679095"/>
              <a:gd name="connsiteX23376" fmla="*/ 3688213 w 11737975"/>
              <a:gd name="connsiteY23376" fmla="*/ 3188475 h 6679095"/>
              <a:gd name="connsiteX23377" fmla="*/ 3664606 w 11737975"/>
              <a:gd name="connsiteY23377" fmla="*/ 3171535 h 6679095"/>
              <a:gd name="connsiteX23378" fmla="*/ 3618773 w 11737975"/>
              <a:gd name="connsiteY23378" fmla="*/ 3176822 h 6679095"/>
              <a:gd name="connsiteX23379" fmla="*/ 3615439 w 11737975"/>
              <a:gd name="connsiteY23379" fmla="*/ 3180155 h 6679095"/>
              <a:gd name="connsiteX23380" fmla="*/ 3631267 w 11737975"/>
              <a:gd name="connsiteY23380" fmla="*/ 3204874 h 6679095"/>
              <a:gd name="connsiteX23381" fmla="*/ 3595570 w 11737975"/>
              <a:gd name="connsiteY23381" fmla="*/ 3220297 h 6679095"/>
              <a:gd name="connsiteX23382" fmla="*/ 3588902 w 11737975"/>
              <a:gd name="connsiteY23382" fmla="*/ 3226964 h 6679095"/>
              <a:gd name="connsiteX23383" fmla="*/ 3560850 w 11737975"/>
              <a:gd name="connsiteY23383" fmla="*/ 3214470 h 6679095"/>
              <a:gd name="connsiteX23384" fmla="*/ 3546674 w 11737975"/>
              <a:gd name="connsiteY23384" fmla="*/ 3269193 h 6679095"/>
              <a:gd name="connsiteX23385" fmla="*/ 3524179 w 11737975"/>
              <a:gd name="connsiteY23385" fmla="*/ 3251142 h 6679095"/>
              <a:gd name="connsiteX23386" fmla="*/ 3526671 w 11737975"/>
              <a:gd name="connsiteY23386" fmla="*/ 3289196 h 6679095"/>
              <a:gd name="connsiteX23387" fmla="*/ 3501953 w 11737975"/>
              <a:gd name="connsiteY23387" fmla="*/ 3273368 h 6679095"/>
              <a:gd name="connsiteX23388" fmla="*/ 3472924 w 11737975"/>
              <a:gd name="connsiteY23388" fmla="*/ 3282125 h 6679095"/>
              <a:gd name="connsiteX23389" fmla="*/ 3496667 w 11737975"/>
              <a:gd name="connsiteY23389" fmla="*/ 3319201 h 6679095"/>
              <a:gd name="connsiteX23390" fmla="*/ 3470836 w 11737975"/>
              <a:gd name="connsiteY23390" fmla="*/ 3304484 h 6679095"/>
              <a:gd name="connsiteX23391" fmla="*/ 3417361 w 11737975"/>
              <a:gd name="connsiteY23391" fmla="*/ 3337689 h 6679095"/>
              <a:gd name="connsiteX23392" fmla="*/ 3388330 w 11737975"/>
              <a:gd name="connsiteY23392" fmla="*/ 3346442 h 6679095"/>
              <a:gd name="connsiteX23393" fmla="*/ 3394023 w 11737975"/>
              <a:gd name="connsiteY23393" fmla="*/ 3361025 h 6679095"/>
              <a:gd name="connsiteX23394" fmla="*/ 3280132 w 11737975"/>
              <a:gd name="connsiteY23394" fmla="*/ 3393825 h 6679095"/>
              <a:gd name="connsiteX23395" fmla="*/ 3272217 w 11737975"/>
              <a:gd name="connsiteY23395" fmla="*/ 3381465 h 6679095"/>
              <a:gd name="connsiteX23396" fmla="*/ 3260970 w 11737975"/>
              <a:gd name="connsiteY23396" fmla="*/ 3372441 h 6679095"/>
              <a:gd name="connsiteX23397" fmla="*/ 3269995 w 11737975"/>
              <a:gd name="connsiteY23397" fmla="*/ 3383687 h 6679095"/>
              <a:gd name="connsiteX23398" fmla="*/ 3246523 w 11737975"/>
              <a:gd name="connsiteY23398" fmla="*/ 3386887 h 6679095"/>
              <a:gd name="connsiteX23399" fmla="*/ 3208739 w 11737975"/>
              <a:gd name="connsiteY23399" fmla="*/ 3424672 h 6679095"/>
              <a:gd name="connsiteX23400" fmla="*/ 3184021 w 11737975"/>
              <a:gd name="connsiteY23400" fmla="*/ 3408843 h 6679095"/>
              <a:gd name="connsiteX23401" fmla="*/ 3179710 w 11737975"/>
              <a:gd name="connsiteY23401" fmla="*/ 3433426 h 6679095"/>
              <a:gd name="connsiteX23402" fmla="*/ 3152770 w 11737975"/>
              <a:gd name="connsiteY23402" fmla="*/ 3419822 h 6679095"/>
              <a:gd name="connsiteX23403" fmla="*/ 3061508 w 11737975"/>
              <a:gd name="connsiteY23403" fmla="*/ 3490808 h 6679095"/>
              <a:gd name="connsiteX23404" fmla="*/ 3015675 w 11737975"/>
              <a:gd name="connsiteY23404" fmla="*/ 3496094 h 6679095"/>
              <a:gd name="connsiteX23405" fmla="*/ 3004699 w 11737975"/>
              <a:gd name="connsiteY23405" fmla="*/ 3527345 h 6679095"/>
              <a:gd name="connsiteX23406" fmla="*/ 2985670 w 11737975"/>
              <a:gd name="connsiteY23406" fmla="*/ 3526099 h 6679095"/>
              <a:gd name="connsiteX23407" fmla="*/ 2976646 w 11737975"/>
              <a:gd name="connsiteY23407" fmla="*/ 3514851 h 6679095"/>
              <a:gd name="connsiteX23408" fmla="*/ 2964359 w 11737975"/>
              <a:gd name="connsiteY23408" fmla="*/ 3504961 h 6679095"/>
              <a:gd name="connsiteX23409" fmla="*/ 2990251 w 11737975"/>
              <a:gd name="connsiteY23409" fmla="*/ 3541792 h 6679095"/>
              <a:gd name="connsiteX23410" fmla="*/ 2951221 w 11737975"/>
              <a:gd name="connsiteY23410" fmla="*/ 3560548 h 6679095"/>
              <a:gd name="connsiteX23411" fmla="*/ 2941219 w 11737975"/>
              <a:gd name="connsiteY23411" fmla="*/ 3570550 h 6679095"/>
              <a:gd name="connsiteX23412" fmla="*/ 2957048 w 11737975"/>
              <a:gd name="connsiteY23412" fmla="*/ 3595268 h 6679095"/>
              <a:gd name="connsiteX23413" fmla="*/ 2928995 w 11737975"/>
              <a:gd name="connsiteY23413" fmla="*/ 3582774 h 6679095"/>
              <a:gd name="connsiteX23414" fmla="*/ 2946206 w 11737975"/>
              <a:gd name="connsiteY23414" fmla="*/ 3646659 h 6679095"/>
              <a:gd name="connsiteX23415" fmla="*/ 2892322 w 11737975"/>
              <a:gd name="connsiteY23415" fmla="*/ 3619447 h 6679095"/>
              <a:gd name="connsiteX23416" fmla="*/ 2910373 w 11737975"/>
              <a:gd name="connsiteY23416" fmla="*/ 3641941 h 6679095"/>
              <a:gd name="connsiteX23417" fmla="*/ 2883432 w 11737975"/>
              <a:gd name="connsiteY23417" fmla="*/ 3628336 h 6679095"/>
              <a:gd name="connsiteX23418" fmla="*/ 2896904 w 11737975"/>
              <a:gd name="connsiteY23418" fmla="*/ 3635140 h 6679095"/>
              <a:gd name="connsiteX23419" fmla="*/ 2876059 w 11737975"/>
              <a:gd name="connsiteY23419" fmla="*/ 3696531 h 6679095"/>
              <a:gd name="connsiteX23420" fmla="*/ 2864810 w 11737975"/>
              <a:gd name="connsiteY23420" fmla="*/ 3687506 h 6679095"/>
              <a:gd name="connsiteX23421" fmla="*/ 2872725 w 11737975"/>
              <a:gd name="connsiteY23421" fmla="*/ 3699865 h 6679095"/>
              <a:gd name="connsiteX23422" fmla="*/ 2827162 w 11737975"/>
              <a:gd name="connsiteY23422" fmla="*/ 3745429 h 6679095"/>
              <a:gd name="connsiteX23423" fmla="*/ 2786885 w 11737975"/>
              <a:gd name="connsiteY23423" fmla="*/ 3745158 h 6679095"/>
              <a:gd name="connsiteX23424" fmla="*/ 2788267 w 11737975"/>
              <a:gd name="connsiteY23424" fmla="*/ 3784323 h 6679095"/>
              <a:gd name="connsiteX23425" fmla="*/ 2751189 w 11737975"/>
              <a:gd name="connsiteY23425" fmla="*/ 3760580 h 6679095"/>
              <a:gd name="connsiteX23426" fmla="*/ 2760485 w 11737975"/>
              <a:gd name="connsiteY23426" fmla="*/ 3812105 h 6679095"/>
              <a:gd name="connsiteX23427" fmla="*/ 2662286 w 11737975"/>
              <a:gd name="connsiteY23427" fmla="*/ 3849484 h 6679095"/>
              <a:gd name="connsiteX23428" fmla="*/ 2637567 w 11737975"/>
              <a:gd name="connsiteY23428" fmla="*/ 3833656 h 6679095"/>
              <a:gd name="connsiteX23429" fmla="*/ 2605611 w 11737975"/>
              <a:gd name="connsiteY23429" fmla="*/ 3906159 h 6679095"/>
              <a:gd name="connsiteX23430" fmla="*/ 2586718 w 11737975"/>
              <a:gd name="connsiteY23430" fmla="*/ 3925051 h 6679095"/>
              <a:gd name="connsiteX23431" fmla="*/ 2564222 w 11737975"/>
              <a:gd name="connsiteY23431" fmla="*/ 3907001 h 6679095"/>
              <a:gd name="connsiteX23432" fmla="*/ 2586988 w 11737975"/>
              <a:gd name="connsiteY23432" fmla="*/ 3965328 h 6679095"/>
              <a:gd name="connsiteX23433" fmla="*/ 2554356 w 11737975"/>
              <a:gd name="connsiteY23433" fmla="*/ 3937141 h 6679095"/>
              <a:gd name="connsiteX23434" fmla="*/ 2588504 w 11737975"/>
              <a:gd name="connsiteY23434" fmla="*/ 4024632 h 6679095"/>
              <a:gd name="connsiteX23435" fmla="*/ 2564899 w 11737975"/>
              <a:gd name="connsiteY23435" fmla="*/ 4007692 h 6679095"/>
              <a:gd name="connsiteX23436" fmla="*/ 2557118 w 11737975"/>
              <a:gd name="connsiteY23436" fmla="*/ 4015472 h 6679095"/>
              <a:gd name="connsiteX23437" fmla="*/ 2527114 w 11737975"/>
              <a:gd name="connsiteY23437" fmla="*/ 4045477 h 6679095"/>
              <a:gd name="connsiteX23438" fmla="*/ 2550857 w 11737975"/>
              <a:gd name="connsiteY23438" fmla="*/ 4082555 h 6679095"/>
              <a:gd name="connsiteX23439" fmla="*/ 2522804 w 11737975"/>
              <a:gd name="connsiteY23439" fmla="*/ 4070060 h 6679095"/>
              <a:gd name="connsiteX23440" fmla="*/ 2530988 w 11737975"/>
              <a:gd name="connsiteY23440" fmla="*/ 4122694 h 6679095"/>
              <a:gd name="connsiteX23441" fmla="*/ 2528765 w 11737975"/>
              <a:gd name="connsiteY23441" fmla="*/ 4124918 h 6679095"/>
              <a:gd name="connsiteX23442" fmla="*/ 2514318 w 11737975"/>
              <a:gd name="connsiteY23442" fmla="*/ 4139364 h 6679095"/>
              <a:gd name="connsiteX23443" fmla="*/ 2493070 w 11737975"/>
              <a:gd name="connsiteY23443" fmla="*/ 4140342 h 6679095"/>
              <a:gd name="connsiteX23444" fmla="*/ 2477375 w 11737975"/>
              <a:gd name="connsiteY23444" fmla="*/ 4135760 h 6679095"/>
              <a:gd name="connsiteX23445" fmla="*/ 2485291 w 11737975"/>
              <a:gd name="connsiteY23445" fmla="*/ 4148120 h 6679095"/>
              <a:gd name="connsiteX23446" fmla="*/ 2496538 w 11737975"/>
              <a:gd name="connsiteY23446" fmla="*/ 4157144 h 6679095"/>
              <a:gd name="connsiteX23447" fmla="*/ 2512232 w 11737975"/>
              <a:gd name="connsiteY23447" fmla="*/ 4161726 h 6679095"/>
              <a:gd name="connsiteX23448" fmla="*/ 2533479 w 11737975"/>
              <a:gd name="connsiteY23448" fmla="*/ 4160749 h 6679095"/>
              <a:gd name="connsiteX23449" fmla="*/ 2535702 w 11737975"/>
              <a:gd name="connsiteY23449" fmla="*/ 4158525 h 6679095"/>
              <a:gd name="connsiteX23450" fmla="*/ 2545840 w 11737975"/>
              <a:gd name="connsiteY23450" fmla="*/ 4168664 h 6679095"/>
              <a:gd name="connsiteX23451" fmla="*/ 2549039 w 11737975"/>
              <a:gd name="connsiteY23451" fmla="*/ 4145190 h 6679095"/>
              <a:gd name="connsiteX23452" fmla="*/ 2550148 w 11737975"/>
              <a:gd name="connsiteY23452" fmla="*/ 4144079 h 6679095"/>
              <a:gd name="connsiteX23453" fmla="*/ 2561397 w 11737975"/>
              <a:gd name="connsiteY23453" fmla="*/ 4153105 h 6679095"/>
              <a:gd name="connsiteX23454" fmla="*/ 2620295 w 11737975"/>
              <a:gd name="connsiteY23454" fmla="*/ 4094207 h 6679095"/>
              <a:gd name="connsiteX23455" fmla="*/ 2621272 w 11737975"/>
              <a:gd name="connsiteY23455" fmla="*/ 4072955 h 6679095"/>
              <a:gd name="connsiteX23456" fmla="*/ 2610025 w 11737975"/>
              <a:gd name="connsiteY23456" fmla="*/ 4063932 h 6679095"/>
              <a:gd name="connsiteX23457" fmla="*/ 2661547 w 11737975"/>
              <a:gd name="connsiteY23457" fmla="*/ 4073225 h 6679095"/>
              <a:gd name="connsiteX23458" fmla="*/ 2635585 w 11737975"/>
              <a:gd name="connsiteY23458" fmla="*/ 4038372 h 6679095"/>
              <a:gd name="connsiteX23459" fmla="*/ 2661414 w 11737975"/>
              <a:gd name="connsiteY23459" fmla="*/ 4053088 h 6679095"/>
              <a:gd name="connsiteX23460" fmla="*/ 2678082 w 11737975"/>
              <a:gd name="connsiteY23460" fmla="*/ 4036419 h 6679095"/>
              <a:gd name="connsiteX23461" fmla="*/ 2730178 w 11737975"/>
              <a:gd name="connsiteY23461" fmla="*/ 3964050 h 6679095"/>
              <a:gd name="connsiteX23462" fmla="*/ 2732267 w 11737975"/>
              <a:gd name="connsiteY23462" fmla="*/ 3941690 h 6679095"/>
              <a:gd name="connsiteX23463" fmla="*/ 2751428 w 11737975"/>
              <a:gd name="connsiteY23463" fmla="*/ 3963075 h 6679095"/>
              <a:gd name="connsiteX23464" fmla="*/ 2752540 w 11737975"/>
              <a:gd name="connsiteY23464" fmla="*/ 3961963 h 6679095"/>
              <a:gd name="connsiteX23465" fmla="*/ 2733378 w 11737975"/>
              <a:gd name="connsiteY23465" fmla="*/ 3940579 h 6679095"/>
              <a:gd name="connsiteX23466" fmla="*/ 2734489 w 11737975"/>
              <a:gd name="connsiteY23466" fmla="*/ 3939468 h 6679095"/>
              <a:gd name="connsiteX23467" fmla="*/ 2735601 w 11737975"/>
              <a:gd name="connsiteY23467" fmla="*/ 3938356 h 6679095"/>
              <a:gd name="connsiteX23468" fmla="*/ 2746847 w 11737975"/>
              <a:gd name="connsiteY23468" fmla="*/ 3947381 h 6679095"/>
              <a:gd name="connsiteX23469" fmla="*/ 2756984 w 11737975"/>
              <a:gd name="connsiteY23469" fmla="*/ 3957518 h 6679095"/>
              <a:gd name="connsiteX23470" fmla="*/ 2745030 w 11737975"/>
              <a:gd name="connsiteY23470" fmla="*/ 4010019 h 6679095"/>
              <a:gd name="connsiteX23471" fmla="*/ 2720313 w 11737975"/>
              <a:gd name="connsiteY23471" fmla="*/ 3994191 h 6679095"/>
              <a:gd name="connsiteX23472" fmla="*/ 2740585 w 11737975"/>
              <a:gd name="connsiteY23472" fmla="*/ 4014464 h 6679095"/>
              <a:gd name="connsiteX23473" fmla="*/ 2690442 w 11737975"/>
              <a:gd name="connsiteY23473" fmla="*/ 4044331 h 6679095"/>
              <a:gd name="connsiteX23474" fmla="*/ 2708491 w 11737975"/>
              <a:gd name="connsiteY23474" fmla="*/ 4066828 h 6679095"/>
              <a:gd name="connsiteX23475" fmla="*/ 2704046 w 11737975"/>
              <a:gd name="connsiteY23475" fmla="*/ 4071274 h 6679095"/>
              <a:gd name="connsiteX23476" fmla="*/ 2688488 w 11737975"/>
              <a:gd name="connsiteY23476" fmla="*/ 4086831 h 6679095"/>
              <a:gd name="connsiteX23477" fmla="*/ 2689735 w 11737975"/>
              <a:gd name="connsiteY23477" fmla="*/ 4105859 h 6679095"/>
              <a:gd name="connsiteX23478" fmla="*/ 2686536 w 11737975"/>
              <a:gd name="connsiteY23478" fmla="*/ 4129330 h 6679095"/>
              <a:gd name="connsiteX23479" fmla="*/ 2677646 w 11737975"/>
              <a:gd name="connsiteY23479" fmla="*/ 4138221 h 6679095"/>
              <a:gd name="connsiteX23480" fmla="*/ 2669867 w 11737975"/>
              <a:gd name="connsiteY23480" fmla="*/ 4145999 h 6679095"/>
              <a:gd name="connsiteX23481" fmla="*/ 2632790 w 11737975"/>
              <a:gd name="connsiteY23481" fmla="*/ 4122259 h 6679095"/>
              <a:gd name="connsiteX23482" fmla="*/ 2666532 w 11737975"/>
              <a:gd name="connsiteY23482" fmla="*/ 4149333 h 6679095"/>
              <a:gd name="connsiteX23483" fmla="*/ 2663199 w 11737975"/>
              <a:gd name="connsiteY23483" fmla="*/ 4152667 h 6679095"/>
              <a:gd name="connsiteX23484" fmla="*/ 2630970 w 11737975"/>
              <a:gd name="connsiteY23484" fmla="*/ 4184895 h 6679095"/>
              <a:gd name="connsiteX23485" fmla="*/ 2627773 w 11737975"/>
              <a:gd name="connsiteY23485" fmla="*/ 4208368 h 6679095"/>
              <a:gd name="connsiteX23486" fmla="*/ 2626662 w 11737975"/>
              <a:gd name="connsiteY23486" fmla="*/ 4209480 h 6679095"/>
              <a:gd name="connsiteX23487" fmla="*/ 2636797 w 11737975"/>
              <a:gd name="connsiteY23487" fmla="*/ 4219614 h 6679095"/>
              <a:gd name="connsiteX23488" fmla="*/ 2637909 w 11737975"/>
              <a:gd name="connsiteY23488" fmla="*/ 4218503 h 6679095"/>
              <a:gd name="connsiteX23489" fmla="*/ 2663605 w 11737975"/>
              <a:gd name="connsiteY23489" fmla="*/ 4213083 h 6679095"/>
              <a:gd name="connsiteX23490" fmla="*/ 2652354 w 11737975"/>
              <a:gd name="connsiteY23490" fmla="*/ 4204055 h 6679095"/>
              <a:gd name="connsiteX23491" fmla="*/ 2679162 w 11737975"/>
              <a:gd name="connsiteY23491" fmla="*/ 4197526 h 6679095"/>
              <a:gd name="connsiteX23492" fmla="*/ 2684583 w 11737975"/>
              <a:gd name="connsiteY23492" fmla="*/ 4171828 h 6679095"/>
              <a:gd name="connsiteX23493" fmla="*/ 2712770 w 11737975"/>
              <a:gd name="connsiteY23493" fmla="*/ 4204462 h 6679095"/>
              <a:gd name="connsiteX23494" fmla="*/ 2719438 w 11737975"/>
              <a:gd name="connsiteY23494" fmla="*/ 4197794 h 6679095"/>
              <a:gd name="connsiteX23495" fmla="*/ 2689028 w 11737975"/>
              <a:gd name="connsiteY23495" fmla="*/ 4167384 h 6679095"/>
              <a:gd name="connsiteX23496" fmla="*/ 2690140 w 11737975"/>
              <a:gd name="connsiteY23496" fmla="*/ 4166272 h 6679095"/>
              <a:gd name="connsiteX23497" fmla="*/ 2697918 w 11737975"/>
              <a:gd name="connsiteY23497" fmla="*/ 4158493 h 6679095"/>
              <a:gd name="connsiteX23498" fmla="*/ 2706809 w 11737975"/>
              <a:gd name="connsiteY23498" fmla="*/ 4149602 h 6679095"/>
              <a:gd name="connsiteX23499" fmla="*/ 2734863 w 11737975"/>
              <a:gd name="connsiteY23499" fmla="*/ 4162100 h 6679095"/>
              <a:gd name="connsiteX23500" fmla="*/ 2713476 w 11737975"/>
              <a:gd name="connsiteY23500" fmla="*/ 4142935 h 6679095"/>
              <a:gd name="connsiteX23501" fmla="*/ 2722367 w 11737975"/>
              <a:gd name="connsiteY23501" fmla="*/ 4134045 h 6679095"/>
              <a:gd name="connsiteX23502" fmla="*/ 2733615 w 11737975"/>
              <a:gd name="connsiteY23502" fmla="*/ 4143071 h 6679095"/>
              <a:gd name="connsiteX23503" fmla="*/ 2725700 w 11737975"/>
              <a:gd name="connsiteY23503" fmla="*/ 4130711 h 6679095"/>
              <a:gd name="connsiteX23504" fmla="*/ 2755977 w 11737975"/>
              <a:gd name="connsiteY23504" fmla="*/ 4140984 h 6679095"/>
              <a:gd name="connsiteX23505" fmla="*/ 2734591 w 11737975"/>
              <a:gd name="connsiteY23505" fmla="*/ 4121821 h 6679095"/>
              <a:gd name="connsiteX23506" fmla="*/ 2724320 w 11737975"/>
              <a:gd name="connsiteY23506" fmla="*/ 4091547 h 6679095"/>
              <a:gd name="connsiteX23507" fmla="*/ 2725431 w 11737975"/>
              <a:gd name="connsiteY23507" fmla="*/ 4090434 h 6679095"/>
              <a:gd name="connsiteX23508" fmla="*/ 2728765 w 11737975"/>
              <a:gd name="connsiteY23508" fmla="*/ 4087102 h 6679095"/>
              <a:gd name="connsiteX23509" fmla="*/ 2782376 w 11737975"/>
              <a:gd name="connsiteY23509" fmla="*/ 4074035 h 6679095"/>
              <a:gd name="connsiteX23510" fmla="*/ 2794599 w 11737975"/>
              <a:gd name="connsiteY23510" fmla="*/ 4061811 h 6679095"/>
              <a:gd name="connsiteX23511" fmla="*/ 2815851 w 11737975"/>
              <a:gd name="connsiteY23511" fmla="*/ 4060836 h 6679095"/>
              <a:gd name="connsiteX23512" fmla="*/ 2858350 w 11737975"/>
              <a:gd name="connsiteY23512" fmla="*/ 4058883 h 6679095"/>
              <a:gd name="connsiteX23513" fmla="*/ 2863772 w 11737975"/>
              <a:gd name="connsiteY23513" fmla="*/ 4033189 h 6679095"/>
              <a:gd name="connsiteX23514" fmla="*/ 2842386 w 11737975"/>
              <a:gd name="connsiteY23514" fmla="*/ 4014026 h 6679095"/>
              <a:gd name="connsiteX23515" fmla="*/ 2851276 w 11737975"/>
              <a:gd name="connsiteY23515" fmla="*/ 4005135 h 6679095"/>
              <a:gd name="connsiteX23516" fmla="*/ 2883775 w 11737975"/>
              <a:gd name="connsiteY23516" fmla="*/ 4013186 h 6679095"/>
              <a:gd name="connsiteX23517" fmla="*/ 2897111 w 11737975"/>
              <a:gd name="connsiteY23517" fmla="*/ 3999850 h 6679095"/>
              <a:gd name="connsiteX23518" fmla="*/ 2876836 w 11737975"/>
              <a:gd name="connsiteY23518" fmla="*/ 3979576 h 6679095"/>
              <a:gd name="connsiteX23519" fmla="*/ 2909335 w 11737975"/>
              <a:gd name="connsiteY23519" fmla="*/ 3987627 h 6679095"/>
              <a:gd name="connsiteX23520" fmla="*/ 2902395 w 11737975"/>
              <a:gd name="connsiteY23520" fmla="*/ 3954016 h 6679095"/>
              <a:gd name="connsiteX23521" fmla="*/ 2911422 w 11737975"/>
              <a:gd name="connsiteY23521" fmla="*/ 3965265 h 6679095"/>
              <a:gd name="connsiteX23522" fmla="*/ 2912534 w 11737975"/>
              <a:gd name="connsiteY23522" fmla="*/ 3964154 h 6679095"/>
              <a:gd name="connsiteX23523" fmla="*/ 2913645 w 11737975"/>
              <a:gd name="connsiteY23523" fmla="*/ 3963042 h 6679095"/>
              <a:gd name="connsiteX23524" fmla="*/ 2903507 w 11737975"/>
              <a:gd name="connsiteY23524" fmla="*/ 3952905 h 6679095"/>
              <a:gd name="connsiteX23525" fmla="*/ 2935871 w 11737975"/>
              <a:gd name="connsiteY23525" fmla="*/ 3940817 h 6679095"/>
              <a:gd name="connsiteX23526" fmla="*/ 2939205 w 11737975"/>
              <a:gd name="connsiteY23526" fmla="*/ 3937483 h 6679095"/>
              <a:gd name="connsiteX23527" fmla="*/ 2966144 w 11737975"/>
              <a:gd name="connsiteY23527" fmla="*/ 3951088 h 6679095"/>
              <a:gd name="connsiteX23528" fmla="*/ 2950317 w 11737975"/>
              <a:gd name="connsiteY23528" fmla="*/ 3926371 h 6679095"/>
              <a:gd name="connsiteX23529" fmla="*/ 2971700 w 11737975"/>
              <a:gd name="connsiteY23529" fmla="*/ 3945532 h 6679095"/>
              <a:gd name="connsiteX23530" fmla="*/ 2972811 w 11737975"/>
              <a:gd name="connsiteY23530" fmla="*/ 3944421 h 6679095"/>
              <a:gd name="connsiteX23531" fmla="*/ 2962676 w 11737975"/>
              <a:gd name="connsiteY23531" fmla="*/ 3934285 h 6679095"/>
              <a:gd name="connsiteX23532" fmla="*/ 2952539 w 11737975"/>
              <a:gd name="connsiteY23532" fmla="*/ 3924148 h 6679095"/>
              <a:gd name="connsiteX23533" fmla="*/ 2940046 w 11737975"/>
              <a:gd name="connsiteY23533" fmla="*/ 3896095 h 6679095"/>
              <a:gd name="connsiteX23534" fmla="*/ 2944491 w 11737975"/>
              <a:gd name="connsiteY23534" fmla="*/ 3891650 h 6679095"/>
              <a:gd name="connsiteX23535" fmla="*/ 2953515 w 11737975"/>
              <a:gd name="connsiteY23535" fmla="*/ 3902897 h 6679095"/>
              <a:gd name="connsiteX23536" fmla="*/ 2985879 w 11737975"/>
              <a:gd name="connsiteY23536" fmla="*/ 3890808 h 6679095"/>
              <a:gd name="connsiteX23537" fmla="*/ 2989212 w 11737975"/>
              <a:gd name="connsiteY23537" fmla="*/ 3887475 h 6679095"/>
              <a:gd name="connsiteX23538" fmla="*/ 2990323 w 11737975"/>
              <a:gd name="connsiteY23538" fmla="*/ 3886364 h 6679095"/>
              <a:gd name="connsiteX23539" fmla="*/ 2980185 w 11737975"/>
              <a:gd name="connsiteY23539" fmla="*/ 3876226 h 6679095"/>
              <a:gd name="connsiteX23540" fmla="*/ 2976851 w 11737975"/>
              <a:gd name="connsiteY23540" fmla="*/ 3879560 h 6679095"/>
              <a:gd name="connsiteX23541" fmla="*/ 2965605 w 11737975"/>
              <a:gd name="connsiteY23541" fmla="*/ 3870535 h 6679095"/>
              <a:gd name="connsiteX23542" fmla="*/ 2981164 w 11737975"/>
              <a:gd name="connsiteY23542" fmla="*/ 3854978 h 6679095"/>
              <a:gd name="connsiteX23543" fmla="*/ 2990187 w 11737975"/>
              <a:gd name="connsiteY23543" fmla="*/ 3866225 h 6679095"/>
              <a:gd name="connsiteX23544" fmla="*/ 2992409 w 11737975"/>
              <a:gd name="connsiteY23544" fmla="*/ 3864002 h 6679095"/>
              <a:gd name="connsiteX23545" fmla="*/ 3008104 w 11737975"/>
              <a:gd name="connsiteY23545" fmla="*/ 3868583 h 6679095"/>
              <a:gd name="connsiteX23546" fmla="*/ 2986719 w 11737975"/>
              <a:gd name="connsiteY23546" fmla="*/ 3849422 h 6679095"/>
              <a:gd name="connsiteX23547" fmla="*/ 2996722 w 11737975"/>
              <a:gd name="connsiteY23547" fmla="*/ 3839419 h 6679095"/>
              <a:gd name="connsiteX23548" fmla="*/ 3003389 w 11737975"/>
              <a:gd name="connsiteY23548" fmla="*/ 3832752 h 6679095"/>
              <a:gd name="connsiteX23549" fmla="*/ 3004500 w 11737975"/>
              <a:gd name="connsiteY23549" fmla="*/ 3831641 h 6679095"/>
              <a:gd name="connsiteX23550" fmla="*/ 3005612 w 11737975"/>
              <a:gd name="connsiteY23550" fmla="*/ 3830529 h 6679095"/>
              <a:gd name="connsiteX23551" fmla="*/ 2994363 w 11737975"/>
              <a:gd name="connsiteY23551" fmla="*/ 3821503 h 6679095"/>
              <a:gd name="connsiteX23552" fmla="*/ 2993252 w 11737975"/>
              <a:gd name="connsiteY23552" fmla="*/ 3822615 h 6679095"/>
              <a:gd name="connsiteX23553" fmla="*/ 2986584 w 11737975"/>
              <a:gd name="connsiteY23553" fmla="*/ 3829283 h 6679095"/>
              <a:gd name="connsiteX23554" fmla="*/ 2966446 w 11737975"/>
              <a:gd name="connsiteY23554" fmla="*/ 3829148 h 6679095"/>
              <a:gd name="connsiteX23555" fmla="*/ 2952974 w 11737975"/>
              <a:gd name="connsiteY23555" fmla="*/ 3822345 h 6679095"/>
              <a:gd name="connsiteX23556" fmla="*/ 2972138 w 11737975"/>
              <a:gd name="connsiteY23556" fmla="*/ 3843729 h 6679095"/>
              <a:gd name="connsiteX23557" fmla="*/ 2954357 w 11737975"/>
              <a:gd name="connsiteY23557" fmla="*/ 3861510 h 6679095"/>
              <a:gd name="connsiteX23558" fmla="*/ 2924218 w 11737975"/>
              <a:gd name="connsiteY23558" fmla="*/ 3871377 h 6679095"/>
              <a:gd name="connsiteX23559" fmla="*/ 2918661 w 11737975"/>
              <a:gd name="connsiteY23559" fmla="*/ 3876934 h 6679095"/>
              <a:gd name="connsiteX23560" fmla="*/ 2782815 w 11737975"/>
              <a:gd name="connsiteY23560" fmla="*/ 3972236 h 6679095"/>
              <a:gd name="connsiteX23561" fmla="*/ 2750182 w 11737975"/>
              <a:gd name="connsiteY23561" fmla="*/ 3944046 h 6679095"/>
              <a:gd name="connsiteX23562" fmla="*/ 2740046 w 11737975"/>
              <a:gd name="connsiteY23562" fmla="*/ 3933910 h 6679095"/>
              <a:gd name="connsiteX23563" fmla="*/ 2800325 w 11737975"/>
              <a:gd name="connsiteY23563" fmla="*/ 3914178 h 6679095"/>
              <a:gd name="connsiteX23564" fmla="*/ 2817836 w 11737975"/>
              <a:gd name="connsiteY23564" fmla="*/ 3856121 h 6679095"/>
              <a:gd name="connsiteX23565" fmla="*/ 2836998 w 11737975"/>
              <a:gd name="connsiteY23565" fmla="*/ 3877505 h 6679095"/>
              <a:gd name="connsiteX23566" fmla="*/ 2877137 w 11737975"/>
              <a:gd name="connsiteY23566" fmla="*/ 3857636 h 6679095"/>
              <a:gd name="connsiteX23567" fmla="*/ 2856865 w 11737975"/>
              <a:gd name="connsiteY23567" fmla="*/ 3837364 h 6679095"/>
              <a:gd name="connsiteX23568" fmla="*/ 2892696 w 11737975"/>
              <a:gd name="connsiteY23568" fmla="*/ 3842077 h 6679095"/>
              <a:gd name="connsiteX23569" fmla="*/ 2871311 w 11737975"/>
              <a:gd name="connsiteY23569" fmla="*/ 3822916 h 6679095"/>
              <a:gd name="connsiteX23570" fmla="*/ 2906169 w 11737975"/>
              <a:gd name="connsiteY23570" fmla="*/ 3848881 h 6679095"/>
              <a:gd name="connsiteX23571" fmla="*/ 2913946 w 11737975"/>
              <a:gd name="connsiteY23571" fmla="*/ 3841104 h 6679095"/>
              <a:gd name="connsiteX23572" fmla="*/ 2876734 w 11737975"/>
              <a:gd name="connsiteY23572" fmla="*/ 3797223 h 6679095"/>
              <a:gd name="connsiteX23573" fmla="*/ 2945904 w 11737975"/>
              <a:gd name="connsiteY23573" fmla="*/ 3768599 h 6679095"/>
              <a:gd name="connsiteX23574" fmla="*/ 2956039 w 11737975"/>
              <a:gd name="connsiteY23574" fmla="*/ 3778734 h 6679095"/>
              <a:gd name="connsiteX23575" fmla="*/ 2957151 w 11737975"/>
              <a:gd name="connsiteY23575" fmla="*/ 3777623 h 6679095"/>
              <a:gd name="connsiteX23576" fmla="*/ 2947015 w 11737975"/>
              <a:gd name="connsiteY23576" fmla="*/ 3767487 h 6679095"/>
              <a:gd name="connsiteX23577" fmla="*/ 2937989 w 11737975"/>
              <a:gd name="connsiteY23577" fmla="*/ 3756239 h 6679095"/>
              <a:gd name="connsiteX23578" fmla="*/ 2993689 w 11737975"/>
              <a:gd name="connsiteY23578" fmla="*/ 3720814 h 6679095"/>
              <a:gd name="connsiteX23579" fmla="*/ 3011740 w 11737975"/>
              <a:gd name="connsiteY23579" fmla="*/ 3743309 h 6679095"/>
              <a:gd name="connsiteX23580" fmla="*/ 2988133 w 11737975"/>
              <a:gd name="connsiteY23580" fmla="*/ 3726369 h 6679095"/>
              <a:gd name="connsiteX23581" fmla="*/ 2996045 w 11737975"/>
              <a:gd name="connsiteY23581" fmla="*/ 3738728 h 6679095"/>
              <a:gd name="connsiteX23582" fmla="*/ 3007295 w 11737975"/>
              <a:gd name="connsiteY23582" fmla="*/ 3747754 h 6679095"/>
              <a:gd name="connsiteX23583" fmla="*/ 3018541 w 11737975"/>
              <a:gd name="connsiteY23583" fmla="*/ 3756779 h 6679095"/>
              <a:gd name="connsiteX23584" fmla="*/ 3012984 w 11737975"/>
              <a:gd name="connsiteY23584" fmla="*/ 3762335 h 6679095"/>
              <a:gd name="connsiteX23585" fmla="*/ 3009651 w 11737975"/>
              <a:gd name="connsiteY23585" fmla="*/ 3765669 h 6679095"/>
              <a:gd name="connsiteX23586" fmla="*/ 3000627 w 11737975"/>
              <a:gd name="connsiteY23586" fmla="*/ 3754422 h 6679095"/>
              <a:gd name="connsiteX23587" fmla="*/ 2989379 w 11737975"/>
              <a:gd name="connsiteY23587" fmla="*/ 3745395 h 6679095"/>
              <a:gd name="connsiteX23588" fmla="*/ 2987155 w 11737975"/>
              <a:gd name="connsiteY23588" fmla="*/ 3747618 h 6679095"/>
              <a:gd name="connsiteX23589" fmla="*/ 2982709 w 11737975"/>
              <a:gd name="connsiteY23589" fmla="*/ 3752063 h 6679095"/>
              <a:gd name="connsiteX23590" fmla="*/ 3012009 w 11737975"/>
              <a:gd name="connsiteY23590" fmla="*/ 3783586 h 6679095"/>
              <a:gd name="connsiteX23591" fmla="*/ 2998538 w 11737975"/>
              <a:gd name="connsiteY23591" fmla="*/ 3776782 h 6679095"/>
              <a:gd name="connsiteX23592" fmla="*/ 3006453 w 11737975"/>
              <a:gd name="connsiteY23592" fmla="*/ 3789141 h 6679095"/>
              <a:gd name="connsiteX23593" fmla="*/ 3016589 w 11737975"/>
              <a:gd name="connsiteY23593" fmla="*/ 3799278 h 6679095"/>
              <a:gd name="connsiteX23594" fmla="*/ 3032282 w 11737975"/>
              <a:gd name="connsiteY23594" fmla="*/ 3803859 h 6679095"/>
              <a:gd name="connsiteX23595" fmla="*/ 3042418 w 11737975"/>
              <a:gd name="connsiteY23595" fmla="*/ 3813993 h 6679095"/>
              <a:gd name="connsiteX23596" fmla="*/ 3028813 w 11737975"/>
              <a:gd name="connsiteY23596" fmla="*/ 3787054 h 6679095"/>
              <a:gd name="connsiteX23597" fmla="*/ 3029925 w 11737975"/>
              <a:gd name="connsiteY23597" fmla="*/ 3785941 h 6679095"/>
              <a:gd name="connsiteX23598" fmla="*/ 3033258 w 11737975"/>
              <a:gd name="connsiteY23598" fmla="*/ 3782608 h 6679095"/>
              <a:gd name="connsiteX23599" fmla="*/ 3038815 w 11737975"/>
              <a:gd name="connsiteY23599" fmla="*/ 3777052 h 6679095"/>
              <a:gd name="connsiteX23600" fmla="*/ 3069225 w 11737975"/>
              <a:gd name="connsiteY23600" fmla="*/ 3807462 h 6679095"/>
              <a:gd name="connsiteX23601" fmla="*/ 3078252 w 11737975"/>
              <a:gd name="connsiteY23601" fmla="*/ 3818711 h 6679095"/>
              <a:gd name="connsiteX23602" fmla="*/ 3079362 w 11737975"/>
              <a:gd name="connsiteY23602" fmla="*/ 3817599 h 6679095"/>
              <a:gd name="connsiteX23603" fmla="*/ 3081585 w 11737975"/>
              <a:gd name="connsiteY23603" fmla="*/ 3815377 h 6679095"/>
              <a:gd name="connsiteX23604" fmla="*/ 3078115 w 11737975"/>
              <a:gd name="connsiteY23604" fmla="*/ 3798572 h 6679095"/>
              <a:gd name="connsiteX23605" fmla="*/ 3066866 w 11737975"/>
              <a:gd name="connsiteY23605" fmla="*/ 3789545 h 6679095"/>
              <a:gd name="connsiteX23606" fmla="*/ 3070337 w 11737975"/>
              <a:gd name="connsiteY23606" fmla="*/ 3806351 h 6679095"/>
              <a:gd name="connsiteX23607" fmla="*/ 3029790 w 11737975"/>
              <a:gd name="connsiteY23607" fmla="*/ 3765803 h 6679095"/>
              <a:gd name="connsiteX23608" fmla="*/ 3041037 w 11737975"/>
              <a:gd name="connsiteY23608" fmla="*/ 3774829 h 6679095"/>
              <a:gd name="connsiteX23609" fmla="*/ 3057842 w 11737975"/>
              <a:gd name="connsiteY23609" fmla="*/ 3778299 h 6679095"/>
              <a:gd name="connsiteX23610" fmla="*/ 3031877 w 11737975"/>
              <a:gd name="connsiteY23610" fmla="*/ 3743444 h 6679095"/>
              <a:gd name="connsiteX23611" fmla="*/ 3045347 w 11737975"/>
              <a:gd name="connsiteY23611" fmla="*/ 3750246 h 6679095"/>
              <a:gd name="connsiteX23612" fmla="*/ 3039655 w 11737975"/>
              <a:gd name="connsiteY23612" fmla="*/ 3735665 h 6679095"/>
              <a:gd name="connsiteX23613" fmla="*/ 3040767 w 11737975"/>
              <a:gd name="connsiteY23613" fmla="*/ 3734553 h 6679095"/>
              <a:gd name="connsiteX23614" fmla="*/ 3029521 w 11737975"/>
              <a:gd name="connsiteY23614" fmla="*/ 3725529 h 6679095"/>
              <a:gd name="connsiteX23615" fmla="*/ 3019381 w 11737975"/>
              <a:gd name="connsiteY23615" fmla="*/ 3715391 h 6679095"/>
              <a:gd name="connsiteX23616" fmla="*/ 3018270 w 11737975"/>
              <a:gd name="connsiteY23616" fmla="*/ 3716503 h 6679095"/>
              <a:gd name="connsiteX23617" fmla="*/ 3017160 w 11737975"/>
              <a:gd name="connsiteY23617" fmla="*/ 3717613 h 6679095"/>
              <a:gd name="connsiteX23618" fmla="*/ 3027298 w 11737975"/>
              <a:gd name="connsiteY23618" fmla="*/ 3727752 h 6679095"/>
              <a:gd name="connsiteX23619" fmla="*/ 3021742 w 11737975"/>
              <a:gd name="connsiteY23619" fmla="*/ 3733308 h 6679095"/>
              <a:gd name="connsiteX23620" fmla="*/ 2994800 w 11737975"/>
              <a:gd name="connsiteY23620" fmla="*/ 3719701 h 6679095"/>
              <a:gd name="connsiteX23621" fmla="*/ 2984664 w 11737975"/>
              <a:gd name="connsiteY23621" fmla="*/ 3709565 h 6679095"/>
              <a:gd name="connsiteX23622" fmla="*/ 3006888 w 11737975"/>
              <a:gd name="connsiteY23622" fmla="*/ 3687340 h 6679095"/>
              <a:gd name="connsiteX23623" fmla="*/ 2991061 w 11737975"/>
              <a:gd name="connsiteY23623" fmla="*/ 3662621 h 6679095"/>
              <a:gd name="connsiteX23624" fmla="*/ 3015645 w 11737975"/>
              <a:gd name="connsiteY23624" fmla="*/ 3658312 h 6679095"/>
              <a:gd name="connsiteX23625" fmla="*/ 3024536 w 11737975"/>
              <a:gd name="connsiteY23625" fmla="*/ 3649421 h 6679095"/>
              <a:gd name="connsiteX23626" fmla="*/ 3065787 w 11737975"/>
              <a:gd name="connsiteY23626" fmla="*/ 3628440 h 6679095"/>
              <a:gd name="connsiteX23627" fmla="*/ 3088419 w 11737975"/>
              <a:gd name="connsiteY23627" fmla="*/ 3666631 h 6679095"/>
              <a:gd name="connsiteX23628" fmla="*/ 3087308 w 11737975"/>
              <a:gd name="connsiteY23628" fmla="*/ 3667742 h 6679095"/>
              <a:gd name="connsiteX23629" fmla="*/ 3086196 w 11737975"/>
              <a:gd name="connsiteY23629" fmla="*/ 3668853 h 6679095"/>
              <a:gd name="connsiteX23630" fmla="*/ 3071613 w 11737975"/>
              <a:gd name="connsiteY23630" fmla="*/ 3663159 h 6679095"/>
              <a:gd name="connsiteX23631" fmla="*/ 3038140 w 11737975"/>
              <a:gd name="connsiteY23631" fmla="*/ 3676362 h 6679095"/>
              <a:gd name="connsiteX23632" fmla="*/ 3049523 w 11737975"/>
              <a:gd name="connsiteY23632" fmla="*/ 3705526 h 6679095"/>
              <a:gd name="connsiteX23633" fmla="*/ 3047302 w 11737975"/>
              <a:gd name="connsiteY23633" fmla="*/ 3707748 h 6679095"/>
              <a:gd name="connsiteX23634" fmla="*/ 3046190 w 11737975"/>
              <a:gd name="connsiteY23634" fmla="*/ 3708860 h 6679095"/>
              <a:gd name="connsiteX23635" fmla="*/ 3039523 w 11737975"/>
              <a:gd name="connsiteY23635" fmla="*/ 3715527 h 6679095"/>
              <a:gd name="connsiteX23636" fmla="*/ 3087847 w 11737975"/>
              <a:gd name="connsiteY23636" fmla="*/ 3748294 h 6679095"/>
              <a:gd name="connsiteX23637" fmla="*/ 3066462 w 11737975"/>
              <a:gd name="connsiteY23637" fmla="*/ 3729132 h 6679095"/>
              <a:gd name="connsiteX23638" fmla="*/ 3069796 w 11737975"/>
              <a:gd name="connsiteY23638" fmla="*/ 3725798 h 6679095"/>
              <a:gd name="connsiteX23639" fmla="*/ 3061882 w 11737975"/>
              <a:gd name="connsiteY23639" fmla="*/ 3713438 h 6679095"/>
              <a:gd name="connsiteX23640" fmla="*/ 3072018 w 11737975"/>
              <a:gd name="connsiteY23640" fmla="*/ 3723576 h 6679095"/>
              <a:gd name="connsiteX23641" fmla="*/ 3091181 w 11737975"/>
              <a:gd name="connsiteY23641" fmla="*/ 3744960 h 6679095"/>
              <a:gd name="connsiteX23642" fmla="*/ 3073129 w 11737975"/>
              <a:gd name="connsiteY23642" fmla="*/ 3722464 h 6679095"/>
              <a:gd name="connsiteX23643" fmla="*/ 3106739 w 11737975"/>
              <a:gd name="connsiteY23643" fmla="*/ 3729402 h 6679095"/>
              <a:gd name="connsiteX23644" fmla="*/ 3096602 w 11737975"/>
              <a:gd name="connsiteY23644" fmla="*/ 3719265 h 6679095"/>
              <a:gd name="connsiteX23645" fmla="*/ 3108961 w 11737975"/>
              <a:gd name="connsiteY23645" fmla="*/ 3727178 h 6679095"/>
              <a:gd name="connsiteX23646" fmla="*/ 3111184 w 11737975"/>
              <a:gd name="connsiteY23646" fmla="*/ 3724957 h 6679095"/>
              <a:gd name="connsiteX23647" fmla="*/ 3102158 w 11737975"/>
              <a:gd name="connsiteY23647" fmla="*/ 3713708 h 6679095"/>
              <a:gd name="connsiteX23648" fmla="*/ 3112160 w 11737975"/>
              <a:gd name="connsiteY23648" fmla="*/ 3703707 h 6679095"/>
              <a:gd name="connsiteX23649" fmla="*/ 3091886 w 11737975"/>
              <a:gd name="connsiteY23649" fmla="*/ 3683433 h 6679095"/>
              <a:gd name="connsiteX23650" fmla="*/ 3095220 w 11737975"/>
              <a:gd name="connsiteY23650" fmla="*/ 3680100 h 6679095"/>
              <a:gd name="connsiteX23651" fmla="*/ 3115494 w 11737975"/>
              <a:gd name="connsiteY23651" fmla="*/ 3700373 h 6679095"/>
              <a:gd name="connsiteX23652" fmla="*/ 3125631 w 11737975"/>
              <a:gd name="connsiteY23652" fmla="*/ 3710510 h 6679095"/>
              <a:gd name="connsiteX23653" fmla="*/ 3126742 w 11737975"/>
              <a:gd name="connsiteY23653" fmla="*/ 3709399 h 6679095"/>
              <a:gd name="connsiteX23654" fmla="*/ 3106469 w 11737975"/>
              <a:gd name="connsiteY23654" fmla="*/ 3689126 h 6679095"/>
              <a:gd name="connsiteX23655" fmla="*/ 3096332 w 11737975"/>
              <a:gd name="connsiteY23655" fmla="*/ 3678989 h 6679095"/>
              <a:gd name="connsiteX23656" fmla="*/ 3097443 w 11737975"/>
              <a:gd name="connsiteY23656" fmla="*/ 3677877 h 6679095"/>
              <a:gd name="connsiteX23657" fmla="*/ 3141189 w 11737975"/>
              <a:gd name="connsiteY23657" fmla="*/ 3694952 h 6679095"/>
              <a:gd name="connsiteX23658" fmla="*/ 3154658 w 11737975"/>
              <a:gd name="connsiteY23658" fmla="*/ 3701753 h 6679095"/>
              <a:gd name="connsiteX23659" fmla="*/ 3150213 w 11737975"/>
              <a:gd name="connsiteY23659" fmla="*/ 3706199 h 6679095"/>
              <a:gd name="connsiteX23660" fmla="*/ 3147991 w 11737975"/>
              <a:gd name="connsiteY23660" fmla="*/ 3708421 h 6679095"/>
              <a:gd name="connsiteX23661" fmla="*/ 3157017 w 11737975"/>
              <a:gd name="connsiteY23661" fmla="*/ 3719670 h 6679095"/>
              <a:gd name="connsiteX23662" fmla="*/ 3168265 w 11737975"/>
              <a:gd name="connsiteY23662" fmla="*/ 3728696 h 6679095"/>
              <a:gd name="connsiteX23663" fmla="*/ 3170488 w 11737975"/>
              <a:gd name="connsiteY23663" fmla="*/ 3726474 h 6679095"/>
              <a:gd name="connsiteX23664" fmla="*/ 3171599 w 11737975"/>
              <a:gd name="connsiteY23664" fmla="*/ 3725362 h 6679095"/>
              <a:gd name="connsiteX23665" fmla="*/ 3167019 w 11737975"/>
              <a:gd name="connsiteY23665" fmla="*/ 3709668 h 6679095"/>
              <a:gd name="connsiteX23666" fmla="*/ 3157992 w 11737975"/>
              <a:gd name="connsiteY23666" fmla="*/ 3698420 h 6679095"/>
              <a:gd name="connsiteX23667" fmla="*/ 3193959 w 11737975"/>
              <a:gd name="connsiteY23667" fmla="*/ 3723274 h 6679095"/>
              <a:gd name="connsiteX23668" fmla="*/ 3270637 w 11737975"/>
              <a:gd name="connsiteY23668" fmla="*/ 3646595 h 6679095"/>
              <a:gd name="connsiteX23669" fmla="*/ 3300642 w 11737975"/>
              <a:gd name="connsiteY23669" fmla="*/ 3616590 h 6679095"/>
              <a:gd name="connsiteX23670" fmla="*/ 3336473 w 11737975"/>
              <a:gd name="connsiteY23670" fmla="*/ 3621305 h 6679095"/>
              <a:gd name="connsiteX23671" fmla="*/ 3346341 w 11737975"/>
              <a:gd name="connsiteY23671" fmla="*/ 3591166 h 6679095"/>
              <a:gd name="connsiteX23672" fmla="*/ 3379814 w 11737975"/>
              <a:gd name="connsiteY23672" fmla="*/ 3577965 h 6679095"/>
              <a:gd name="connsiteX23673" fmla="*/ 3405644 w 11737975"/>
              <a:gd name="connsiteY23673" fmla="*/ 3592681 h 6679095"/>
              <a:gd name="connsiteX23674" fmla="*/ 3421201 w 11737975"/>
              <a:gd name="connsiteY23674" fmla="*/ 3577123 h 6679095"/>
              <a:gd name="connsiteX23675" fmla="*/ 3444808 w 11737975"/>
              <a:gd name="connsiteY23675" fmla="*/ 3594062 h 6679095"/>
              <a:gd name="connsiteX23676" fmla="*/ 3430091 w 11737975"/>
              <a:gd name="connsiteY23676" fmla="*/ 3568233 h 6679095"/>
              <a:gd name="connsiteX23677" fmla="*/ 3448007 w 11737975"/>
              <a:gd name="connsiteY23677" fmla="*/ 3570592 h 6679095"/>
              <a:gd name="connsiteX23678" fmla="*/ 3471616 w 11737975"/>
              <a:gd name="connsiteY23678" fmla="*/ 3587531 h 6679095"/>
              <a:gd name="connsiteX23679" fmla="*/ 3467034 w 11737975"/>
              <a:gd name="connsiteY23679" fmla="*/ 3571836 h 6679095"/>
              <a:gd name="connsiteX23680" fmla="*/ 3481617 w 11737975"/>
              <a:gd name="connsiteY23680" fmla="*/ 3577529 h 6679095"/>
              <a:gd name="connsiteX23681" fmla="*/ 3516335 w 11737975"/>
              <a:gd name="connsiteY23681" fmla="*/ 3583355 h 6679095"/>
              <a:gd name="connsiteX23682" fmla="*/ 3499398 w 11737975"/>
              <a:gd name="connsiteY23682" fmla="*/ 3559749 h 6679095"/>
              <a:gd name="connsiteX23683" fmla="*/ 3521893 w 11737975"/>
              <a:gd name="connsiteY23683" fmla="*/ 3577798 h 6679095"/>
              <a:gd name="connsiteX23684" fmla="*/ 3605642 w 11737975"/>
              <a:gd name="connsiteY23684" fmla="*/ 3554866 h 6679095"/>
              <a:gd name="connsiteX23685" fmla="*/ 3612951 w 11737975"/>
              <a:gd name="connsiteY23685" fmla="*/ 3560229 h 6679095"/>
              <a:gd name="connsiteX23686" fmla="*/ 3617835 w 11737975"/>
              <a:gd name="connsiteY23686" fmla="*/ 3565016 h 6679095"/>
              <a:gd name="connsiteX23687" fmla="*/ 3618361 w 11737975"/>
              <a:gd name="connsiteY23687" fmla="*/ 3569602 h 6679095"/>
              <a:gd name="connsiteX23688" fmla="*/ 3620070 w 11737975"/>
              <a:gd name="connsiteY23688" fmla="*/ 3567207 h 6679095"/>
              <a:gd name="connsiteX23689" fmla="*/ 3625047 w 11737975"/>
              <a:gd name="connsiteY23689" fmla="*/ 3572086 h 6679095"/>
              <a:gd name="connsiteX23690" fmla="*/ 3625003 w 11737975"/>
              <a:gd name="connsiteY23690" fmla="*/ 3575554 h 6679095"/>
              <a:gd name="connsiteX23691" fmla="*/ 3623085 w 11737975"/>
              <a:gd name="connsiteY23691" fmla="*/ 3600549 h 6679095"/>
              <a:gd name="connsiteX23692" fmla="*/ 3626121 w 11737975"/>
              <a:gd name="connsiteY23692" fmla="*/ 3601362 h 6679095"/>
              <a:gd name="connsiteX23693" fmla="*/ 3616509 w 11737975"/>
              <a:gd name="connsiteY23693" fmla="*/ 3643308 h 6679095"/>
              <a:gd name="connsiteX23694" fmla="*/ 3625448 w 11737975"/>
              <a:gd name="connsiteY23694" fmla="*/ 3616021 h 6679095"/>
              <a:gd name="connsiteX23695" fmla="*/ 3640797 w 11737975"/>
              <a:gd name="connsiteY23695" fmla="*/ 3649816 h 6679095"/>
              <a:gd name="connsiteX23696" fmla="*/ 3674025 w 11737975"/>
              <a:gd name="connsiteY23696" fmla="*/ 3629037 h 6679095"/>
              <a:gd name="connsiteX23697" fmla="*/ 3674728 w 11737975"/>
              <a:gd name="connsiteY23697" fmla="*/ 3644855 h 6679095"/>
              <a:gd name="connsiteX23698" fmla="*/ 3655484 w 11737975"/>
              <a:gd name="connsiteY23698" fmla="*/ 3646936 h 6679095"/>
              <a:gd name="connsiteX23699" fmla="*/ 3626458 w 11737975"/>
              <a:gd name="connsiteY23699" fmla="*/ 3655692 h 6679095"/>
              <a:gd name="connsiteX23700" fmla="*/ 3587427 w 11737975"/>
              <a:gd name="connsiteY23700" fmla="*/ 3674449 h 6679095"/>
              <a:gd name="connsiteX23701" fmla="*/ 3592009 w 11737975"/>
              <a:gd name="connsiteY23701" fmla="*/ 3690142 h 6679095"/>
              <a:gd name="connsiteX23702" fmla="*/ 3509233 w 11737975"/>
              <a:gd name="connsiteY23702" fmla="*/ 3691826 h 6679095"/>
              <a:gd name="connsiteX23703" fmla="*/ 3473672 w 11737975"/>
              <a:gd name="connsiteY23703" fmla="*/ 3727388 h 6679095"/>
              <a:gd name="connsiteX23704" fmla="*/ 3379781 w 11737975"/>
              <a:gd name="connsiteY23704" fmla="*/ 3740181 h 6679095"/>
              <a:gd name="connsiteX23705" fmla="*/ 3395610 w 11737975"/>
              <a:gd name="connsiteY23705" fmla="*/ 3764898 h 6679095"/>
              <a:gd name="connsiteX23706" fmla="*/ 3262963 w 11737975"/>
              <a:gd name="connsiteY23706" fmla="*/ 3836729 h 6679095"/>
              <a:gd name="connsiteX23707" fmla="*/ 3309200 w 11737975"/>
              <a:gd name="connsiteY23707" fmla="*/ 3891857 h 6679095"/>
              <a:gd name="connsiteX23708" fmla="*/ 3267542 w 11737975"/>
              <a:gd name="connsiteY23708" fmla="*/ 3852420 h 6679095"/>
              <a:gd name="connsiteX23709" fmla="*/ 3240872 w 11737975"/>
              <a:gd name="connsiteY23709" fmla="*/ 3879091 h 6679095"/>
              <a:gd name="connsiteX23710" fmla="*/ 3247675 w 11737975"/>
              <a:gd name="connsiteY23710" fmla="*/ 3892563 h 6679095"/>
              <a:gd name="connsiteX23711" fmla="*/ 3257810 w 11737975"/>
              <a:gd name="connsiteY23711" fmla="*/ 3902698 h 6679095"/>
              <a:gd name="connsiteX23712" fmla="*/ 3269058 w 11737975"/>
              <a:gd name="connsiteY23712" fmla="*/ 3911725 h 6679095"/>
              <a:gd name="connsiteX23713" fmla="*/ 3270169 w 11737975"/>
              <a:gd name="connsiteY23713" fmla="*/ 3910615 h 6679095"/>
              <a:gd name="connsiteX23714" fmla="*/ 3260032 w 11737975"/>
              <a:gd name="connsiteY23714" fmla="*/ 3900475 h 6679095"/>
              <a:gd name="connsiteX23715" fmla="*/ 3267811 w 11737975"/>
              <a:gd name="connsiteY23715" fmla="*/ 3892696 h 6679095"/>
              <a:gd name="connsiteX23716" fmla="*/ 3307113 w 11737975"/>
              <a:gd name="connsiteY23716" fmla="*/ 3914217 h 6679095"/>
              <a:gd name="connsiteX23717" fmla="*/ 3300444 w 11737975"/>
              <a:gd name="connsiteY23717" fmla="*/ 3920885 h 6679095"/>
              <a:gd name="connsiteX23718" fmla="*/ 3305026 w 11737975"/>
              <a:gd name="connsiteY23718" fmla="*/ 3936580 h 6679095"/>
              <a:gd name="connsiteX23719" fmla="*/ 3310852 w 11737975"/>
              <a:gd name="connsiteY23719" fmla="*/ 3971298 h 6679095"/>
              <a:gd name="connsiteX23720" fmla="*/ 3307517 w 11737975"/>
              <a:gd name="connsiteY23720" fmla="*/ 3974633 h 6679095"/>
              <a:gd name="connsiteX23721" fmla="*/ 3270438 w 11737975"/>
              <a:gd name="connsiteY23721" fmla="*/ 3950890 h 6679095"/>
              <a:gd name="connsiteX23722" fmla="*/ 3247944 w 11737975"/>
              <a:gd name="connsiteY23722" fmla="*/ 3932840 h 6679095"/>
              <a:gd name="connsiteX23723" fmla="*/ 3246832 w 11737975"/>
              <a:gd name="connsiteY23723" fmla="*/ 3933951 h 6679095"/>
              <a:gd name="connsiteX23724" fmla="*/ 3236695 w 11737975"/>
              <a:gd name="connsiteY23724" fmla="*/ 3923814 h 6679095"/>
              <a:gd name="connsiteX23725" fmla="*/ 3245722 w 11737975"/>
              <a:gd name="connsiteY23725" fmla="*/ 3935063 h 6679095"/>
              <a:gd name="connsiteX23726" fmla="*/ 3258081 w 11737975"/>
              <a:gd name="connsiteY23726" fmla="*/ 3942978 h 6679095"/>
              <a:gd name="connsiteX23727" fmla="*/ 3269327 w 11737975"/>
              <a:gd name="connsiteY23727" fmla="*/ 3952000 h 6679095"/>
              <a:gd name="connsiteX23728" fmla="*/ 3279466 w 11737975"/>
              <a:gd name="connsiteY23728" fmla="*/ 3962139 h 6679095"/>
              <a:gd name="connsiteX23729" fmla="*/ 3278488 w 11737975"/>
              <a:gd name="connsiteY23729" fmla="*/ 3983388 h 6679095"/>
              <a:gd name="connsiteX23730" fmla="*/ 3277376 w 11737975"/>
              <a:gd name="connsiteY23730" fmla="*/ 3984500 h 6679095"/>
              <a:gd name="connsiteX23731" fmla="*/ 3268487 w 11737975"/>
              <a:gd name="connsiteY23731" fmla="*/ 3993388 h 6679095"/>
              <a:gd name="connsiteX23732" fmla="*/ 3261820 w 11737975"/>
              <a:gd name="connsiteY23732" fmla="*/ 4000056 h 6679095"/>
              <a:gd name="connsiteX23733" fmla="*/ 3250573 w 11737975"/>
              <a:gd name="connsiteY23733" fmla="*/ 3991032 h 6679095"/>
              <a:gd name="connsiteX23734" fmla="*/ 3211136 w 11737975"/>
              <a:gd name="connsiteY23734" fmla="*/ 3949372 h 6679095"/>
              <a:gd name="connsiteX23735" fmla="*/ 3201000 w 11737975"/>
              <a:gd name="connsiteY23735" fmla="*/ 3939237 h 6679095"/>
              <a:gd name="connsiteX23736" fmla="*/ 3191975 w 11737975"/>
              <a:gd name="connsiteY23736" fmla="*/ 3927988 h 6679095"/>
              <a:gd name="connsiteX23737" fmla="*/ 3193085 w 11737975"/>
              <a:gd name="connsiteY23737" fmla="*/ 3926877 h 6679095"/>
              <a:gd name="connsiteX23738" fmla="*/ 3198641 w 11737975"/>
              <a:gd name="connsiteY23738" fmla="*/ 3921320 h 6679095"/>
              <a:gd name="connsiteX23739" fmla="*/ 3199753 w 11737975"/>
              <a:gd name="connsiteY23739" fmla="*/ 3920209 h 6679095"/>
              <a:gd name="connsiteX23740" fmla="*/ 3188506 w 11737975"/>
              <a:gd name="connsiteY23740" fmla="*/ 3911184 h 6679095"/>
              <a:gd name="connsiteX23741" fmla="*/ 3182950 w 11737975"/>
              <a:gd name="connsiteY23741" fmla="*/ 3916741 h 6679095"/>
              <a:gd name="connsiteX23742" fmla="*/ 3181839 w 11737975"/>
              <a:gd name="connsiteY23742" fmla="*/ 3917852 h 6679095"/>
              <a:gd name="connsiteX23743" fmla="*/ 3180727 w 11737975"/>
              <a:gd name="connsiteY23743" fmla="*/ 3918963 h 6679095"/>
              <a:gd name="connsiteX23744" fmla="*/ 3159344 w 11737975"/>
              <a:gd name="connsiteY23744" fmla="*/ 3899802 h 6679095"/>
              <a:gd name="connsiteX23745" fmla="*/ 3153788 w 11737975"/>
              <a:gd name="connsiteY23745" fmla="*/ 3905359 h 6679095"/>
              <a:gd name="connsiteX23746" fmla="*/ 3135869 w 11737975"/>
              <a:gd name="connsiteY23746" fmla="*/ 3903000 h 6679095"/>
              <a:gd name="connsiteX23747" fmla="*/ 3146008 w 11737975"/>
              <a:gd name="connsiteY23747" fmla="*/ 3913139 h 6679095"/>
              <a:gd name="connsiteX23748" fmla="*/ 3163922 w 11737975"/>
              <a:gd name="connsiteY23748" fmla="*/ 3915494 h 6679095"/>
              <a:gd name="connsiteX23749" fmla="*/ 3168368 w 11737975"/>
              <a:gd name="connsiteY23749" fmla="*/ 3911050 h 6679095"/>
              <a:gd name="connsiteX23750" fmla="*/ 3178504 w 11737975"/>
              <a:gd name="connsiteY23750" fmla="*/ 3921187 h 6679095"/>
              <a:gd name="connsiteX23751" fmla="*/ 3175170 w 11737975"/>
              <a:gd name="connsiteY23751" fmla="*/ 3924521 h 6679095"/>
              <a:gd name="connsiteX23752" fmla="*/ 3176415 w 11737975"/>
              <a:gd name="connsiteY23752" fmla="*/ 3943546 h 6679095"/>
              <a:gd name="connsiteX23753" fmla="*/ 3175304 w 11737975"/>
              <a:gd name="connsiteY23753" fmla="*/ 3944658 h 6679095"/>
              <a:gd name="connsiteX23754" fmla="*/ 3186554 w 11737975"/>
              <a:gd name="connsiteY23754" fmla="*/ 3953685 h 6679095"/>
              <a:gd name="connsiteX23755" fmla="*/ 3188777 w 11737975"/>
              <a:gd name="connsiteY23755" fmla="*/ 3951461 h 6679095"/>
              <a:gd name="connsiteX23756" fmla="*/ 3195444 w 11737975"/>
              <a:gd name="connsiteY23756" fmla="*/ 3944794 h 6679095"/>
              <a:gd name="connsiteX23757" fmla="*/ 3188640 w 11737975"/>
              <a:gd name="connsiteY23757" fmla="*/ 3931322 h 6679095"/>
              <a:gd name="connsiteX23758" fmla="*/ 3199889 w 11737975"/>
              <a:gd name="connsiteY23758" fmla="*/ 3940348 h 6679095"/>
              <a:gd name="connsiteX23759" fmla="*/ 3210024 w 11737975"/>
              <a:gd name="connsiteY23759" fmla="*/ 3950484 h 6679095"/>
              <a:gd name="connsiteX23760" fmla="*/ 3239324 w 11737975"/>
              <a:gd name="connsiteY23760" fmla="*/ 3982006 h 6679095"/>
              <a:gd name="connsiteX23761" fmla="*/ 3240704 w 11737975"/>
              <a:gd name="connsiteY23761" fmla="*/ 4021171 h 6679095"/>
              <a:gd name="connsiteX23762" fmla="*/ 3237370 w 11737975"/>
              <a:gd name="connsiteY23762" fmla="*/ 4024505 h 6679095"/>
              <a:gd name="connsiteX23763" fmla="*/ 3223901 w 11737975"/>
              <a:gd name="connsiteY23763" fmla="*/ 4017702 h 6679095"/>
              <a:gd name="connsiteX23764" fmla="*/ 3204739 w 11737975"/>
              <a:gd name="connsiteY23764" fmla="*/ 3996318 h 6679095"/>
              <a:gd name="connsiteX23765" fmla="*/ 3203629 w 11737975"/>
              <a:gd name="connsiteY23765" fmla="*/ 3997430 h 6679095"/>
              <a:gd name="connsiteX23766" fmla="*/ 3212653 w 11737975"/>
              <a:gd name="connsiteY23766" fmla="*/ 4008677 h 6679095"/>
              <a:gd name="connsiteX23767" fmla="*/ 3221679 w 11737975"/>
              <a:gd name="connsiteY23767" fmla="*/ 4019926 h 6679095"/>
              <a:gd name="connsiteX23768" fmla="*/ 3212789 w 11737975"/>
              <a:gd name="connsiteY23768" fmla="*/ 4028816 h 6679095"/>
              <a:gd name="connsiteX23769" fmla="*/ 3202787 w 11737975"/>
              <a:gd name="connsiteY23769" fmla="*/ 4038818 h 6679095"/>
              <a:gd name="connsiteX23770" fmla="*/ 3193761 w 11737975"/>
              <a:gd name="connsiteY23770" fmla="*/ 4027568 h 6679095"/>
              <a:gd name="connsiteX23771" fmla="*/ 3184736 w 11737975"/>
              <a:gd name="connsiteY23771" fmla="*/ 4016321 h 6679095"/>
              <a:gd name="connsiteX23772" fmla="*/ 3172377 w 11737975"/>
              <a:gd name="connsiteY23772" fmla="*/ 4008407 h 6679095"/>
              <a:gd name="connsiteX23773" fmla="*/ 3181403 w 11737975"/>
              <a:gd name="connsiteY23773" fmla="*/ 4019656 h 6679095"/>
              <a:gd name="connsiteX23774" fmla="*/ 3179180 w 11737975"/>
              <a:gd name="connsiteY23774" fmla="*/ 4021877 h 6679095"/>
              <a:gd name="connsiteX23775" fmla="*/ 3166821 w 11737975"/>
              <a:gd name="connsiteY23775" fmla="*/ 4013963 h 6679095"/>
              <a:gd name="connsiteX23776" fmla="*/ 3175846 w 11737975"/>
              <a:gd name="connsiteY23776" fmla="*/ 4025212 h 6679095"/>
              <a:gd name="connsiteX23777" fmla="*/ 3187093 w 11737975"/>
              <a:gd name="connsiteY23777" fmla="*/ 4034237 h 6679095"/>
              <a:gd name="connsiteX23778" fmla="*/ 3188204 w 11737975"/>
              <a:gd name="connsiteY23778" fmla="*/ 4033126 h 6679095"/>
              <a:gd name="connsiteX23779" fmla="*/ 3198342 w 11737975"/>
              <a:gd name="connsiteY23779" fmla="*/ 4043264 h 6679095"/>
              <a:gd name="connsiteX23780" fmla="*/ 3195007 w 11737975"/>
              <a:gd name="connsiteY23780" fmla="*/ 4046598 h 6679095"/>
              <a:gd name="connsiteX23781" fmla="*/ 3159177 w 11737975"/>
              <a:gd name="connsiteY23781" fmla="*/ 4041882 h 6679095"/>
              <a:gd name="connsiteX23782" fmla="*/ 3158066 w 11737975"/>
              <a:gd name="connsiteY23782" fmla="*/ 4042994 h 6679095"/>
              <a:gd name="connsiteX23783" fmla="*/ 3165978 w 11737975"/>
              <a:gd name="connsiteY23783" fmla="*/ 4055350 h 6679095"/>
              <a:gd name="connsiteX23784" fmla="*/ 3155843 w 11737975"/>
              <a:gd name="connsiteY23784" fmla="*/ 4045215 h 6679095"/>
              <a:gd name="connsiteX23785" fmla="*/ 3149176 w 11737975"/>
              <a:gd name="connsiteY23785" fmla="*/ 4051883 h 6679095"/>
              <a:gd name="connsiteX23786" fmla="*/ 3170560 w 11737975"/>
              <a:gd name="connsiteY23786" fmla="*/ 4071045 h 6679095"/>
              <a:gd name="connsiteX23787" fmla="*/ 3179584 w 11737975"/>
              <a:gd name="connsiteY23787" fmla="*/ 4082291 h 6679095"/>
              <a:gd name="connsiteX23788" fmla="*/ 3178473 w 11737975"/>
              <a:gd name="connsiteY23788" fmla="*/ 4083402 h 6679095"/>
              <a:gd name="connsiteX23789" fmla="*/ 3189720 w 11737975"/>
              <a:gd name="connsiteY23789" fmla="*/ 4092430 h 6679095"/>
              <a:gd name="connsiteX23790" fmla="*/ 3181806 w 11737975"/>
              <a:gd name="connsiteY23790" fmla="*/ 4080069 h 6679095"/>
              <a:gd name="connsiteX23791" fmla="*/ 3186250 w 11737975"/>
              <a:gd name="connsiteY23791" fmla="*/ 4075624 h 6679095"/>
              <a:gd name="connsiteX23792" fmla="*/ 3196389 w 11737975"/>
              <a:gd name="connsiteY23792" fmla="*/ 4085761 h 6679095"/>
              <a:gd name="connsiteX23793" fmla="*/ 3197500 w 11737975"/>
              <a:gd name="connsiteY23793" fmla="*/ 4084650 h 6679095"/>
              <a:gd name="connsiteX23794" fmla="*/ 3198612 w 11737975"/>
              <a:gd name="connsiteY23794" fmla="*/ 4083539 h 6679095"/>
              <a:gd name="connsiteX23795" fmla="*/ 3188474 w 11737975"/>
              <a:gd name="connsiteY23795" fmla="*/ 4073401 h 6679095"/>
              <a:gd name="connsiteX23796" fmla="*/ 3178339 w 11737975"/>
              <a:gd name="connsiteY23796" fmla="*/ 4063266 h 6679095"/>
              <a:gd name="connsiteX23797" fmla="*/ 3208613 w 11737975"/>
              <a:gd name="connsiteY23797" fmla="*/ 4073537 h 6679095"/>
              <a:gd name="connsiteX23798" fmla="*/ 3216392 w 11737975"/>
              <a:gd name="connsiteY23798" fmla="*/ 4065759 h 6679095"/>
              <a:gd name="connsiteX23799" fmla="*/ 3208477 w 11737975"/>
              <a:gd name="connsiteY23799" fmla="*/ 4053398 h 6679095"/>
              <a:gd name="connsiteX23800" fmla="*/ 3219726 w 11737975"/>
              <a:gd name="connsiteY23800" fmla="*/ 4062424 h 6679095"/>
              <a:gd name="connsiteX23801" fmla="*/ 3220837 w 11737975"/>
              <a:gd name="connsiteY23801" fmla="*/ 4061313 h 6679095"/>
              <a:gd name="connsiteX23802" fmla="*/ 3238751 w 11737975"/>
              <a:gd name="connsiteY23802" fmla="*/ 4063670 h 6679095"/>
              <a:gd name="connsiteX23803" fmla="*/ 3243196 w 11737975"/>
              <a:gd name="connsiteY23803" fmla="*/ 4059224 h 6679095"/>
              <a:gd name="connsiteX23804" fmla="*/ 3252088 w 11737975"/>
              <a:gd name="connsiteY23804" fmla="*/ 4050333 h 6679095"/>
              <a:gd name="connsiteX23805" fmla="*/ 3248619 w 11737975"/>
              <a:gd name="connsiteY23805" fmla="*/ 4033531 h 6679095"/>
              <a:gd name="connsiteX23806" fmla="*/ 3250841 w 11737975"/>
              <a:gd name="connsiteY23806" fmla="*/ 4031309 h 6679095"/>
              <a:gd name="connsiteX23807" fmla="*/ 3260977 w 11737975"/>
              <a:gd name="connsiteY23807" fmla="*/ 4041445 h 6679095"/>
              <a:gd name="connsiteX23808" fmla="*/ 3276671 w 11737975"/>
              <a:gd name="connsiteY23808" fmla="*/ 4046025 h 6679095"/>
              <a:gd name="connsiteX23809" fmla="*/ 3271115 w 11737975"/>
              <a:gd name="connsiteY23809" fmla="*/ 4051582 h 6679095"/>
              <a:gd name="connsiteX23810" fmla="*/ 3281250 w 11737975"/>
              <a:gd name="connsiteY23810" fmla="*/ 4061717 h 6679095"/>
              <a:gd name="connsiteX23811" fmla="*/ 3260003 w 11737975"/>
              <a:gd name="connsiteY23811" fmla="*/ 4062694 h 6679095"/>
              <a:gd name="connsiteX23812" fmla="*/ 3269027 w 11737975"/>
              <a:gd name="connsiteY23812" fmla="*/ 4073941 h 6679095"/>
              <a:gd name="connsiteX23813" fmla="*/ 3255690 w 11737975"/>
              <a:gd name="connsiteY23813" fmla="*/ 4087276 h 6679095"/>
              <a:gd name="connsiteX23814" fmla="*/ 3239021 w 11737975"/>
              <a:gd name="connsiteY23814" fmla="*/ 4103947 h 6679095"/>
              <a:gd name="connsiteX23815" fmla="*/ 3227909 w 11737975"/>
              <a:gd name="connsiteY23815" fmla="*/ 4115059 h 6679095"/>
              <a:gd name="connsiteX23816" fmla="*/ 3223463 w 11737975"/>
              <a:gd name="connsiteY23816" fmla="*/ 4119504 h 6679095"/>
              <a:gd name="connsiteX23817" fmla="*/ 3221377 w 11737975"/>
              <a:gd name="connsiteY23817" fmla="*/ 4141866 h 6679095"/>
              <a:gd name="connsiteX23818" fmla="*/ 3210128 w 11737975"/>
              <a:gd name="connsiteY23818" fmla="*/ 4132839 h 6679095"/>
              <a:gd name="connsiteX23819" fmla="*/ 3216932 w 11737975"/>
              <a:gd name="connsiteY23819" fmla="*/ 4146311 h 6679095"/>
              <a:gd name="connsiteX23820" fmla="*/ 3173321 w 11737975"/>
              <a:gd name="connsiteY23820" fmla="*/ 4149375 h 6679095"/>
              <a:gd name="connsiteX23821" fmla="*/ 3156653 w 11737975"/>
              <a:gd name="connsiteY23821" fmla="*/ 4166044 h 6679095"/>
              <a:gd name="connsiteX23822" fmla="*/ 3155675 w 11737975"/>
              <a:gd name="connsiteY23822" fmla="*/ 4187292 h 6679095"/>
              <a:gd name="connsiteX23823" fmla="*/ 3144428 w 11737975"/>
              <a:gd name="connsiteY23823" fmla="*/ 4178268 h 6679095"/>
              <a:gd name="connsiteX23824" fmla="*/ 3153452 w 11737975"/>
              <a:gd name="connsiteY23824" fmla="*/ 4189515 h 6679095"/>
              <a:gd name="connsiteX23825" fmla="*/ 3107619 w 11737975"/>
              <a:gd name="connsiteY23825" fmla="*/ 4194801 h 6679095"/>
              <a:gd name="connsiteX23826" fmla="*/ 3098917 w 11737975"/>
              <a:gd name="connsiteY23826" fmla="*/ 4183956 h 6679095"/>
              <a:gd name="connsiteX23827" fmla="*/ 3107519 w 11737975"/>
              <a:gd name="connsiteY23827" fmla="*/ 4179698 h 6679095"/>
              <a:gd name="connsiteX23828" fmla="*/ 3100682 w 11737975"/>
              <a:gd name="connsiteY23828" fmla="*/ 4161193 h 6679095"/>
              <a:gd name="connsiteX23829" fmla="*/ 3081520 w 11737975"/>
              <a:gd name="connsiteY23829" fmla="*/ 4139809 h 6679095"/>
              <a:gd name="connsiteX23830" fmla="*/ 3056938 w 11737975"/>
              <a:gd name="connsiteY23830" fmla="*/ 4144120 h 6679095"/>
              <a:gd name="connsiteX23831" fmla="*/ 3021241 w 11737975"/>
              <a:gd name="connsiteY23831" fmla="*/ 4159542 h 6679095"/>
              <a:gd name="connsiteX23832" fmla="*/ 2993188 w 11737975"/>
              <a:gd name="connsiteY23832" fmla="*/ 4147049 h 6679095"/>
              <a:gd name="connsiteX23833" fmla="*/ 3005819 w 11737975"/>
              <a:gd name="connsiteY23833" fmla="*/ 4195240 h 6679095"/>
              <a:gd name="connsiteX23834" fmla="*/ 2995682 w 11737975"/>
              <a:gd name="connsiteY23834" fmla="*/ 4185103 h 6679095"/>
              <a:gd name="connsiteX23835" fmla="*/ 2987766 w 11737975"/>
              <a:gd name="connsiteY23835" fmla="*/ 4172743 h 6679095"/>
              <a:gd name="connsiteX23836" fmla="*/ 2978742 w 11737975"/>
              <a:gd name="connsiteY23836" fmla="*/ 4161495 h 6679095"/>
              <a:gd name="connsiteX23837" fmla="*/ 2977630 w 11737975"/>
              <a:gd name="connsiteY23837" fmla="*/ 4162607 h 6679095"/>
              <a:gd name="connsiteX23838" fmla="*/ 2975408 w 11737975"/>
              <a:gd name="connsiteY23838" fmla="*/ 4164829 h 6679095"/>
              <a:gd name="connsiteX23839" fmla="*/ 2972074 w 11737975"/>
              <a:gd name="connsiteY23839" fmla="*/ 4168163 h 6679095"/>
              <a:gd name="connsiteX23840" fmla="*/ 2969852 w 11737975"/>
              <a:gd name="connsiteY23840" fmla="*/ 4170385 h 6679095"/>
              <a:gd name="connsiteX23841" fmla="*/ 2967630 w 11737975"/>
              <a:gd name="connsiteY23841" fmla="*/ 4172607 h 6679095"/>
              <a:gd name="connsiteX23842" fmla="*/ 2941800 w 11737975"/>
              <a:gd name="connsiteY23842" fmla="*/ 4157892 h 6679095"/>
              <a:gd name="connsiteX23843" fmla="*/ 2964296 w 11737975"/>
              <a:gd name="connsiteY23843" fmla="*/ 4175942 h 6679095"/>
              <a:gd name="connsiteX23844" fmla="*/ 2957629 w 11737975"/>
              <a:gd name="connsiteY23844" fmla="*/ 4182609 h 6679095"/>
              <a:gd name="connsiteX23845" fmla="*/ 2950960 w 11737975"/>
              <a:gd name="connsiteY23845" fmla="*/ 4189277 h 6679095"/>
              <a:gd name="connsiteX23846" fmla="*/ 2939711 w 11737975"/>
              <a:gd name="connsiteY23846" fmla="*/ 4180250 h 6679095"/>
              <a:gd name="connsiteX23847" fmla="*/ 2909303 w 11737975"/>
              <a:gd name="connsiteY23847" fmla="*/ 4149842 h 6679095"/>
              <a:gd name="connsiteX23848" fmla="*/ 2922908 w 11737975"/>
              <a:gd name="connsiteY23848" fmla="*/ 4176783 h 6679095"/>
              <a:gd name="connsiteX23849" fmla="*/ 2935266 w 11737975"/>
              <a:gd name="connsiteY23849" fmla="*/ 4184696 h 6679095"/>
              <a:gd name="connsiteX23850" fmla="*/ 2928735 w 11737975"/>
              <a:gd name="connsiteY23850" fmla="*/ 4211502 h 6679095"/>
              <a:gd name="connsiteX23851" fmla="*/ 2907620 w 11737975"/>
              <a:gd name="connsiteY23851" fmla="*/ 4232617 h 6679095"/>
              <a:gd name="connsiteX23852" fmla="*/ 2916644 w 11737975"/>
              <a:gd name="connsiteY23852" fmla="*/ 4243864 h 6679095"/>
              <a:gd name="connsiteX23853" fmla="*/ 2927893 w 11737975"/>
              <a:gd name="connsiteY23853" fmla="*/ 4252891 h 6679095"/>
              <a:gd name="connsiteX23854" fmla="*/ 2934561 w 11737975"/>
              <a:gd name="connsiteY23854" fmla="*/ 4246224 h 6679095"/>
              <a:gd name="connsiteX23855" fmla="*/ 2949007 w 11737975"/>
              <a:gd name="connsiteY23855" fmla="*/ 4231776 h 6679095"/>
              <a:gd name="connsiteX23856" fmla="*/ 2955539 w 11737975"/>
              <a:gd name="connsiteY23856" fmla="*/ 4204970 h 6679095"/>
              <a:gd name="connsiteX23857" fmla="*/ 2970122 w 11737975"/>
              <a:gd name="connsiteY23857" fmla="*/ 4210662 h 6679095"/>
              <a:gd name="connsiteX23858" fmla="*/ 2973456 w 11737975"/>
              <a:gd name="connsiteY23858" fmla="*/ 4207328 h 6679095"/>
              <a:gd name="connsiteX23859" fmla="*/ 2977901 w 11737975"/>
              <a:gd name="connsiteY23859" fmla="*/ 4202884 h 6679095"/>
              <a:gd name="connsiteX23860" fmla="*/ 2985680 w 11737975"/>
              <a:gd name="connsiteY23860" fmla="*/ 4195105 h 6679095"/>
              <a:gd name="connsiteX23861" fmla="*/ 2986792 w 11737975"/>
              <a:gd name="connsiteY23861" fmla="*/ 4193993 h 6679095"/>
              <a:gd name="connsiteX23862" fmla="*/ 2987902 w 11737975"/>
              <a:gd name="connsiteY23862" fmla="*/ 4192882 h 6679095"/>
              <a:gd name="connsiteX23863" fmla="*/ 2990125 w 11737975"/>
              <a:gd name="connsiteY23863" fmla="*/ 4190658 h 6679095"/>
              <a:gd name="connsiteX23864" fmla="*/ 2991236 w 11737975"/>
              <a:gd name="connsiteY23864" fmla="*/ 4189547 h 6679095"/>
              <a:gd name="connsiteX23865" fmla="*/ 3001374 w 11737975"/>
              <a:gd name="connsiteY23865" fmla="*/ 4199685 h 6679095"/>
              <a:gd name="connsiteX23866" fmla="*/ 2982616 w 11737975"/>
              <a:gd name="connsiteY23866" fmla="*/ 4238714 h 6679095"/>
              <a:gd name="connsiteX23867" fmla="*/ 2988309 w 11737975"/>
              <a:gd name="connsiteY23867" fmla="*/ 4253297 h 6679095"/>
              <a:gd name="connsiteX23868" fmla="*/ 2987197 w 11737975"/>
              <a:gd name="connsiteY23868" fmla="*/ 4254408 h 6679095"/>
              <a:gd name="connsiteX23869" fmla="*/ 2982752 w 11737975"/>
              <a:gd name="connsiteY23869" fmla="*/ 4258852 h 6679095"/>
              <a:gd name="connsiteX23870" fmla="*/ 3012048 w 11737975"/>
              <a:gd name="connsiteY23870" fmla="*/ 4290372 h 6679095"/>
              <a:gd name="connsiteX23871" fmla="*/ 2976085 w 11737975"/>
              <a:gd name="connsiteY23871" fmla="*/ 4265521 h 6679095"/>
              <a:gd name="connsiteX23872" fmla="*/ 3002046 w 11737975"/>
              <a:gd name="connsiteY23872" fmla="*/ 4300375 h 6679095"/>
              <a:gd name="connsiteX23873" fmla="*/ 2958304 w 11737975"/>
              <a:gd name="connsiteY23873" fmla="*/ 4283302 h 6679095"/>
              <a:gd name="connsiteX23874" fmla="*/ 2988711 w 11737975"/>
              <a:gd name="connsiteY23874" fmla="*/ 4313710 h 6679095"/>
              <a:gd name="connsiteX23875" fmla="*/ 2983155 w 11737975"/>
              <a:gd name="connsiteY23875" fmla="*/ 4319266 h 6679095"/>
              <a:gd name="connsiteX23876" fmla="*/ 2973020 w 11737975"/>
              <a:gd name="connsiteY23876" fmla="*/ 4309131 h 6679095"/>
              <a:gd name="connsiteX23877" fmla="*/ 2971909 w 11737975"/>
              <a:gd name="connsiteY23877" fmla="*/ 4310241 h 6679095"/>
              <a:gd name="connsiteX23878" fmla="*/ 2982044 w 11737975"/>
              <a:gd name="connsiteY23878" fmla="*/ 4320377 h 6679095"/>
              <a:gd name="connsiteX23879" fmla="*/ 2900920 w 11737975"/>
              <a:gd name="connsiteY23879" fmla="*/ 4401502 h 6679095"/>
              <a:gd name="connsiteX23880" fmla="*/ 2912168 w 11737975"/>
              <a:gd name="connsiteY23880" fmla="*/ 4410529 h 6679095"/>
              <a:gd name="connsiteX23881" fmla="*/ 2833267 w 11737975"/>
              <a:gd name="connsiteY23881" fmla="*/ 4489430 h 6679095"/>
              <a:gd name="connsiteX23882" fmla="*/ 2861453 w 11737975"/>
              <a:gd name="connsiteY23882" fmla="*/ 4522061 h 6679095"/>
              <a:gd name="connsiteX23883" fmla="*/ 2818821 w 11737975"/>
              <a:gd name="connsiteY23883" fmla="*/ 4503876 h 6679095"/>
              <a:gd name="connsiteX23884" fmla="*/ 2817709 w 11737975"/>
              <a:gd name="connsiteY23884" fmla="*/ 4504988 h 6679095"/>
              <a:gd name="connsiteX23885" fmla="*/ 2814376 w 11737975"/>
              <a:gd name="connsiteY23885" fmla="*/ 4508321 h 6679095"/>
              <a:gd name="connsiteX23886" fmla="*/ 2824510 w 11737975"/>
              <a:gd name="connsiteY23886" fmla="*/ 4518456 h 6679095"/>
              <a:gd name="connsiteX23887" fmla="*/ 2825621 w 11737975"/>
              <a:gd name="connsiteY23887" fmla="*/ 4517345 h 6679095"/>
              <a:gd name="connsiteX23888" fmla="*/ 2827844 w 11737975"/>
              <a:gd name="connsiteY23888" fmla="*/ 4515123 h 6679095"/>
              <a:gd name="connsiteX23889" fmla="*/ 2828956 w 11737975"/>
              <a:gd name="connsiteY23889" fmla="*/ 4514011 h 6679095"/>
              <a:gd name="connsiteX23890" fmla="*/ 2847006 w 11737975"/>
              <a:gd name="connsiteY23890" fmla="*/ 4536507 h 6679095"/>
              <a:gd name="connsiteX23891" fmla="*/ 2860477 w 11737975"/>
              <a:gd name="connsiteY23891" fmla="*/ 4543311 h 6679095"/>
              <a:gd name="connsiteX23892" fmla="*/ 2871724 w 11737975"/>
              <a:gd name="connsiteY23892" fmla="*/ 4552335 h 6679095"/>
              <a:gd name="connsiteX23893" fmla="*/ 2854921 w 11737975"/>
              <a:gd name="connsiteY23893" fmla="*/ 4548867 h 6679095"/>
              <a:gd name="connsiteX23894" fmla="*/ 2838116 w 11737975"/>
              <a:gd name="connsiteY23894" fmla="*/ 4545397 h 6679095"/>
              <a:gd name="connsiteX23895" fmla="*/ 2847141 w 11737975"/>
              <a:gd name="connsiteY23895" fmla="*/ 4556647 h 6679095"/>
              <a:gd name="connsiteX23896" fmla="*/ 2865057 w 11737975"/>
              <a:gd name="connsiteY23896" fmla="*/ 4559003 h 6679095"/>
              <a:gd name="connsiteX23897" fmla="*/ 2880751 w 11737975"/>
              <a:gd name="connsiteY23897" fmla="*/ 4563584 h 6679095"/>
              <a:gd name="connsiteX23898" fmla="*/ 2928942 w 11737975"/>
              <a:gd name="connsiteY23898" fmla="*/ 4576214 h 6679095"/>
              <a:gd name="connsiteX23899" fmla="*/ 2918805 w 11737975"/>
              <a:gd name="connsiteY23899" fmla="*/ 4566076 h 6679095"/>
              <a:gd name="connsiteX23900" fmla="*/ 2934498 w 11737975"/>
              <a:gd name="connsiteY23900" fmla="*/ 4570657 h 6679095"/>
              <a:gd name="connsiteX23901" fmla="*/ 2951438 w 11737975"/>
              <a:gd name="connsiteY23901" fmla="*/ 4594265 h 6679095"/>
              <a:gd name="connsiteX23902" fmla="*/ 2969218 w 11737975"/>
              <a:gd name="connsiteY23902" fmla="*/ 4576484 h 6679095"/>
              <a:gd name="connsiteX23903" fmla="*/ 2959080 w 11737975"/>
              <a:gd name="connsiteY23903" fmla="*/ 4566346 h 6679095"/>
              <a:gd name="connsiteX23904" fmla="*/ 2983799 w 11737975"/>
              <a:gd name="connsiteY23904" fmla="*/ 4582174 h 6679095"/>
              <a:gd name="connsiteX23905" fmla="*/ 2976997 w 11737975"/>
              <a:gd name="connsiteY23905" fmla="*/ 4568704 h 6679095"/>
              <a:gd name="connsiteX23906" fmla="*/ 3000335 w 11737975"/>
              <a:gd name="connsiteY23906" fmla="*/ 4545368 h 6679095"/>
              <a:gd name="connsiteX23907" fmla="*/ 3011580 w 11737975"/>
              <a:gd name="connsiteY23907" fmla="*/ 4554392 h 6679095"/>
              <a:gd name="connsiteX23908" fmla="*/ 3008113 w 11737975"/>
              <a:gd name="connsiteY23908" fmla="*/ 4537590 h 6679095"/>
              <a:gd name="connsiteX23909" fmla="*/ 3086307 w 11737975"/>
              <a:gd name="connsiteY23909" fmla="*/ 4520211 h 6679095"/>
              <a:gd name="connsiteX23910" fmla="*/ 3096175 w 11737975"/>
              <a:gd name="connsiteY23910" fmla="*/ 4490073 h 6679095"/>
              <a:gd name="connsiteX23911" fmla="*/ 3146587 w 11737975"/>
              <a:gd name="connsiteY23911" fmla="*/ 4500477 h 6679095"/>
              <a:gd name="connsiteX23912" fmla="*/ 3123520 w 11737975"/>
              <a:gd name="connsiteY23912" fmla="*/ 4564092 h 6679095"/>
              <a:gd name="connsiteX23913" fmla="*/ 3104492 w 11737975"/>
              <a:gd name="connsiteY23913" fmla="*/ 4562847 h 6679095"/>
              <a:gd name="connsiteX23914" fmla="*/ 3099071 w 11737975"/>
              <a:gd name="connsiteY23914" fmla="*/ 4588540 h 6679095"/>
              <a:gd name="connsiteX23915" fmla="*/ 3111565 w 11737975"/>
              <a:gd name="connsiteY23915" fmla="*/ 4616591 h 6679095"/>
              <a:gd name="connsiteX23916" fmla="*/ 3089204 w 11737975"/>
              <a:gd name="connsiteY23916" fmla="*/ 4618681 h 6679095"/>
              <a:gd name="connsiteX23917" fmla="*/ 3097658 w 11737975"/>
              <a:gd name="connsiteY23917" fmla="*/ 4627966 h 6679095"/>
              <a:gd name="connsiteX23918" fmla="*/ 3099161 w 11737975"/>
              <a:gd name="connsiteY23918" fmla="*/ 4629509 h 6679095"/>
              <a:gd name="connsiteX23919" fmla="*/ 3094025 w 11737975"/>
              <a:gd name="connsiteY23919" fmla="*/ 4649339 h 6679095"/>
              <a:gd name="connsiteX23920" fmla="*/ 3072669 w 11737975"/>
              <a:gd name="connsiteY23920" fmla="*/ 4655486 h 6679095"/>
              <a:gd name="connsiteX23921" fmla="*/ 3013502 w 11737975"/>
              <a:gd name="connsiteY23921" fmla="*/ 4674109 h 6679095"/>
              <a:gd name="connsiteX23922" fmla="*/ 2956555 w 11737975"/>
              <a:gd name="connsiteY23922" fmla="*/ 4690509 h 6679095"/>
              <a:gd name="connsiteX23923" fmla="*/ 3000572 w 11737975"/>
              <a:gd name="connsiteY23923" fmla="*/ 4747859 h 6679095"/>
              <a:gd name="connsiteX23924" fmla="*/ 2995016 w 11737975"/>
              <a:gd name="connsiteY23924" fmla="*/ 4753416 h 6679095"/>
              <a:gd name="connsiteX23925" fmla="*/ 2990570 w 11737975"/>
              <a:gd name="connsiteY23925" fmla="*/ 4757862 h 6679095"/>
              <a:gd name="connsiteX23926" fmla="*/ 2975988 w 11737975"/>
              <a:gd name="connsiteY23926" fmla="*/ 4752169 h 6679095"/>
              <a:gd name="connsiteX23927" fmla="*/ 2965852 w 11737975"/>
              <a:gd name="connsiteY23927" fmla="*/ 4742033 h 6679095"/>
              <a:gd name="connsiteX23928" fmla="*/ 2964740 w 11737975"/>
              <a:gd name="connsiteY23928" fmla="*/ 4743145 h 6679095"/>
              <a:gd name="connsiteX23929" fmla="*/ 2952381 w 11737975"/>
              <a:gd name="connsiteY23929" fmla="*/ 4735231 h 6679095"/>
              <a:gd name="connsiteX23930" fmla="*/ 2951270 w 11737975"/>
              <a:gd name="connsiteY23930" fmla="*/ 4736341 h 6679095"/>
              <a:gd name="connsiteX23931" fmla="*/ 2962519 w 11737975"/>
              <a:gd name="connsiteY23931" fmla="*/ 4745367 h 6679095"/>
              <a:gd name="connsiteX23932" fmla="*/ 2974876 w 11737975"/>
              <a:gd name="connsiteY23932" fmla="*/ 4753281 h 6679095"/>
              <a:gd name="connsiteX23933" fmla="*/ 2946960 w 11737975"/>
              <a:gd name="connsiteY23933" fmla="*/ 4760926 h 6679095"/>
              <a:gd name="connsiteX23934" fmla="*/ 2905572 w 11737975"/>
              <a:gd name="connsiteY23934" fmla="*/ 4761767 h 6679095"/>
              <a:gd name="connsiteX23935" fmla="*/ 2914597 w 11737975"/>
              <a:gd name="connsiteY23935" fmla="*/ 4773014 h 6679095"/>
              <a:gd name="connsiteX23936" fmla="*/ 2925845 w 11737975"/>
              <a:gd name="connsiteY23936" fmla="*/ 4782040 h 6679095"/>
              <a:gd name="connsiteX23937" fmla="*/ 2967234 w 11737975"/>
              <a:gd name="connsiteY23937" fmla="*/ 4781198 h 6679095"/>
              <a:gd name="connsiteX23938" fmla="*/ 2995149 w 11737975"/>
              <a:gd name="connsiteY23938" fmla="*/ 4773554 h 6679095"/>
              <a:gd name="connsiteX23939" fmla="*/ 2996260 w 11737975"/>
              <a:gd name="connsiteY23939" fmla="*/ 4772441 h 6679095"/>
              <a:gd name="connsiteX23940" fmla="*/ 3010842 w 11737975"/>
              <a:gd name="connsiteY23940" fmla="*/ 4778135 h 6679095"/>
              <a:gd name="connsiteX23941" fmla="*/ 3014178 w 11737975"/>
              <a:gd name="connsiteY23941" fmla="*/ 4774801 h 6679095"/>
              <a:gd name="connsiteX23942" fmla="*/ 3046810 w 11737975"/>
              <a:gd name="connsiteY23942" fmla="*/ 4802989 h 6679095"/>
              <a:gd name="connsiteX23943" fmla="*/ 3111804 w 11737975"/>
              <a:gd name="connsiteY23943" fmla="*/ 4819085 h 6679095"/>
              <a:gd name="connsiteX23944" fmla="*/ 3138746 w 11737975"/>
              <a:gd name="connsiteY23944" fmla="*/ 4832692 h 6679095"/>
              <a:gd name="connsiteX23945" fmla="*/ 3167909 w 11737975"/>
              <a:gd name="connsiteY23945" fmla="*/ 4844074 h 6679095"/>
              <a:gd name="connsiteX23946" fmla="*/ 3170132 w 11737975"/>
              <a:gd name="connsiteY23946" fmla="*/ 4841851 h 6679095"/>
              <a:gd name="connsiteX23947" fmla="*/ 3201651 w 11737975"/>
              <a:gd name="connsiteY23947" fmla="*/ 4871149 h 6679095"/>
              <a:gd name="connsiteX23948" fmla="*/ 3182489 w 11737975"/>
              <a:gd name="connsiteY23948" fmla="*/ 4849764 h 6679095"/>
              <a:gd name="connsiteX23949" fmla="*/ 3219431 w 11737975"/>
              <a:gd name="connsiteY23949" fmla="*/ 4853369 h 6679095"/>
              <a:gd name="connsiteX23950" fmla="*/ 3218050 w 11737975"/>
              <a:gd name="connsiteY23950" fmla="*/ 4814203 h 6679095"/>
              <a:gd name="connsiteX23951" fmla="*/ 3310963 w 11737975"/>
              <a:gd name="connsiteY23951" fmla="*/ 4822658 h 6679095"/>
              <a:gd name="connsiteX23952" fmla="*/ 3291665 w 11737975"/>
              <a:gd name="connsiteY23952" fmla="*/ 4781135 h 6679095"/>
              <a:gd name="connsiteX23953" fmla="*/ 3320963 w 11737975"/>
              <a:gd name="connsiteY23953" fmla="*/ 4812656 h 6679095"/>
              <a:gd name="connsiteX23954" fmla="*/ 3292777 w 11737975"/>
              <a:gd name="connsiteY23954" fmla="*/ 4780023 h 6679095"/>
              <a:gd name="connsiteX23955" fmla="*/ 3369020 w 11737975"/>
              <a:gd name="connsiteY23955" fmla="*/ 4805147 h 6679095"/>
              <a:gd name="connsiteX23956" fmla="*/ 3364171 w 11737975"/>
              <a:gd name="connsiteY23956" fmla="*/ 4749178 h 6679095"/>
              <a:gd name="connsiteX23957" fmla="*/ 3377640 w 11737975"/>
              <a:gd name="connsiteY23957" fmla="*/ 4755981 h 6679095"/>
              <a:gd name="connsiteX23958" fmla="*/ 3370839 w 11737975"/>
              <a:gd name="connsiteY23958" fmla="*/ 4742511 h 6679095"/>
              <a:gd name="connsiteX23959" fmla="*/ 3360702 w 11737975"/>
              <a:gd name="connsiteY23959" fmla="*/ 4732374 h 6679095"/>
              <a:gd name="connsiteX23960" fmla="*/ 3385420 w 11737975"/>
              <a:gd name="connsiteY23960" fmla="*/ 4748201 h 6679095"/>
              <a:gd name="connsiteX23961" fmla="*/ 3375284 w 11737975"/>
              <a:gd name="connsiteY23961" fmla="*/ 4738065 h 6679095"/>
              <a:gd name="connsiteX23962" fmla="*/ 3388753 w 11737975"/>
              <a:gd name="connsiteY23962" fmla="*/ 4744867 h 6679095"/>
              <a:gd name="connsiteX23963" fmla="*/ 3390976 w 11737975"/>
              <a:gd name="connsiteY23963" fmla="*/ 4742644 h 6679095"/>
              <a:gd name="connsiteX23964" fmla="*/ 3380841 w 11737975"/>
              <a:gd name="connsiteY23964" fmla="*/ 4732509 h 6679095"/>
              <a:gd name="connsiteX23965" fmla="*/ 3379729 w 11737975"/>
              <a:gd name="connsiteY23965" fmla="*/ 4733620 h 6679095"/>
              <a:gd name="connsiteX23966" fmla="*/ 3376396 w 11737975"/>
              <a:gd name="connsiteY23966" fmla="*/ 4736954 h 6679095"/>
              <a:gd name="connsiteX23967" fmla="*/ 3399866 w 11737975"/>
              <a:gd name="connsiteY23967" fmla="*/ 4733754 h 6679095"/>
              <a:gd name="connsiteX23968" fmla="*/ 3379457 w 11737975"/>
              <a:gd name="connsiteY23968" fmla="*/ 4693342 h 6679095"/>
              <a:gd name="connsiteX23969" fmla="*/ 3422092 w 11737975"/>
              <a:gd name="connsiteY23969" fmla="*/ 4711528 h 6679095"/>
              <a:gd name="connsiteX23970" fmla="*/ 3435158 w 11737975"/>
              <a:gd name="connsiteY23970" fmla="*/ 4657918 h 6679095"/>
              <a:gd name="connsiteX23971" fmla="*/ 3472099 w 11737975"/>
              <a:gd name="connsiteY23971" fmla="*/ 4661520 h 6679095"/>
              <a:gd name="connsiteX23972" fmla="*/ 3470854 w 11737975"/>
              <a:gd name="connsiteY23972" fmla="*/ 4642494 h 6679095"/>
              <a:gd name="connsiteX23973" fmla="*/ 3487523 w 11737975"/>
              <a:gd name="connsiteY23973" fmla="*/ 4625825 h 6679095"/>
              <a:gd name="connsiteX23974" fmla="*/ 3547668 w 11737975"/>
              <a:gd name="connsiteY23974" fmla="*/ 4585952 h 6679095"/>
              <a:gd name="connsiteX23975" fmla="*/ 3566560 w 11737975"/>
              <a:gd name="connsiteY23975" fmla="*/ 4567061 h 6679095"/>
              <a:gd name="connsiteX23976" fmla="*/ 3572116 w 11737975"/>
              <a:gd name="connsiteY23976" fmla="*/ 4561505 h 6679095"/>
              <a:gd name="connsiteX23977" fmla="*/ 3587810 w 11737975"/>
              <a:gd name="connsiteY23977" fmla="*/ 4566086 h 6679095"/>
              <a:gd name="connsiteX23978" fmla="*/ 3604479 w 11737975"/>
              <a:gd name="connsiteY23978" fmla="*/ 4549417 h 6679095"/>
              <a:gd name="connsiteX23979" fmla="*/ 3648222 w 11737975"/>
              <a:gd name="connsiteY23979" fmla="*/ 4566489 h 6679095"/>
              <a:gd name="connsiteX23980" fmla="*/ 3618927 w 11737975"/>
              <a:gd name="connsiteY23980" fmla="*/ 4534969 h 6679095"/>
              <a:gd name="connsiteX23981" fmla="*/ 3654620 w 11737975"/>
              <a:gd name="connsiteY23981" fmla="*/ 4519546 h 6679095"/>
              <a:gd name="connsiteX23982" fmla="*/ 3679205 w 11737975"/>
              <a:gd name="connsiteY23982" fmla="*/ 4515236 h 6679095"/>
              <a:gd name="connsiteX23983" fmla="*/ 3677825 w 11737975"/>
              <a:gd name="connsiteY23983" fmla="*/ 4476071 h 6679095"/>
              <a:gd name="connsiteX23984" fmla="*/ 3685604 w 11737975"/>
              <a:gd name="connsiteY23984" fmla="*/ 4468292 h 6679095"/>
              <a:gd name="connsiteX23985" fmla="*/ 3752550 w 11737975"/>
              <a:gd name="connsiteY23985" fmla="*/ 4441891 h 6679095"/>
              <a:gd name="connsiteX23986" fmla="*/ 3740190 w 11737975"/>
              <a:gd name="connsiteY23986" fmla="*/ 4433977 h 6679095"/>
              <a:gd name="connsiteX23987" fmla="*/ 3756995 w 11737975"/>
              <a:gd name="connsiteY23987" fmla="*/ 4437445 h 6679095"/>
              <a:gd name="connsiteX23988" fmla="*/ 3749080 w 11737975"/>
              <a:gd name="connsiteY23988" fmla="*/ 4425086 h 6679095"/>
              <a:gd name="connsiteX23989" fmla="*/ 3760330 w 11737975"/>
              <a:gd name="connsiteY23989" fmla="*/ 4434112 h 6679095"/>
              <a:gd name="connsiteX23990" fmla="*/ 3750191 w 11737975"/>
              <a:gd name="connsiteY23990" fmla="*/ 4423975 h 6679095"/>
              <a:gd name="connsiteX23991" fmla="*/ 3749080 w 11737975"/>
              <a:gd name="connsiteY23991" fmla="*/ 4425086 h 6679095"/>
              <a:gd name="connsiteX23992" fmla="*/ 3746724 w 11737975"/>
              <a:gd name="connsiteY23992" fmla="*/ 4407172 h 6679095"/>
              <a:gd name="connsiteX23993" fmla="*/ 3757971 w 11737975"/>
              <a:gd name="connsiteY23993" fmla="*/ 4416196 h 6679095"/>
              <a:gd name="connsiteX23994" fmla="*/ 3779355 w 11737975"/>
              <a:gd name="connsiteY23994" fmla="*/ 4435356 h 6679095"/>
              <a:gd name="connsiteX23995" fmla="*/ 3780467 w 11737975"/>
              <a:gd name="connsiteY23995" fmla="*/ 4434245 h 6679095"/>
              <a:gd name="connsiteX23996" fmla="*/ 3772555 w 11737975"/>
              <a:gd name="connsiteY23996" fmla="*/ 4421887 h 6679095"/>
              <a:gd name="connsiteX23997" fmla="*/ 3761305 w 11737975"/>
              <a:gd name="connsiteY23997" fmla="*/ 4412862 h 6679095"/>
              <a:gd name="connsiteX23998" fmla="*/ 3760194 w 11737975"/>
              <a:gd name="connsiteY23998" fmla="*/ 4413972 h 6679095"/>
              <a:gd name="connsiteX23999" fmla="*/ 3753693 w 11737975"/>
              <a:gd name="connsiteY23999" fmla="*/ 4408757 h 6679095"/>
              <a:gd name="connsiteX24000" fmla="*/ 3758477 w 11737975"/>
              <a:gd name="connsiteY24000" fmla="*/ 4408088 h 6679095"/>
              <a:gd name="connsiteX24001" fmla="*/ 3758949 w 11737975"/>
              <a:gd name="connsiteY24001" fmla="*/ 4394947 h 6679095"/>
              <a:gd name="connsiteX24002" fmla="*/ 3789223 w 11737975"/>
              <a:gd name="connsiteY24002" fmla="*/ 4405217 h 6679095"/>
              <a:gd name="connsiteX24003" fmla="*/ 3802558 w 11737975"/>
              <a:gd name="connsiteY24003" fmla="*/ 4391883 h 6679095"/>
              <a:gd name="connsiteX24004" fmla="*/ 3785619 w 11737975"/>
              <a:gd name="connsiteY24004" fmla="*/ 4368276 h 6679095"/>
              <a:gd name="connsiteX24005" fmla="*/ 3819361 w 11737975"/>
              <a:gd name="connsiteY24005" fmla="*/ 4395351 h 6679095"/>
              <a:gd name="connsiteX24006" fmla="*/ 3807845 w 11737975"/>
              <a:gd name="connsiteY24006" fmla="*/ 4346051 h 6679095"/>
              <a:gd name="connsiteX24007" fmla="*/ 3812290 w 11737975"/>
              <a:gd name="connsiteY24007" fmla="*/ 4341606 h 6679095"/>
              <a:gd name="connsiteX24008" fmla="*/ 3859233 w 11737975"/>
              <a:gd name="connsiteY24008" fmla="*/ 4335208 h 6679095"/>
              <a:gd name="connsiteX24009" fmla="*/ 3872114 w 11737975"/>
              <a:gd name="connsiteY24009" fmla="*/ 4337530 h 6679095"/>
              <a:gd name="connsiteX24010" fmla="*/ 3898252 w 11737975"/>
              <a:gd name="connsiteY24010" fmla="*/ 4356521 h 6679095"/>
              <a:gd name="connsiteX24011" fmla="*/ 3898898 w 11737975"/>
              <a:gd name="connsiteY24011" fmla="*/ 4366840 h 6679095"/>
              <a:gd name="connsiteX24012" fmla="*/ 3899684 w 11737975"/>
              <a:gd name="connsiteY24012" fmla="*/ 4368631 h 6679095"/>
              <a:gd name="connsiteX24013" fmla="*/ 3907541 w 11737975"/>
              <a:gd name="connsiteY24013" fmla="*/ 4382968 h 6679095"/>
              <a:gd name="connsiteX24014" fmla="*/ 3923257 w 11737975"/>
              <a:gd name="connsiteY24014" fmla="*/ 4397301 h 6679095"/>
              <a:gd name="connsiteX24015" fmla="*/ 3926401 w 11737975"/>
              <a:gd name="connsiteY24015" fmla="*/ 4397301 h 6679095"/>
              <a:gd name="connsiteX24016" fmla="*/ 3926399 w 11737975"/>
              <a:gd name="connsiteY24016" fmla="*/ 4411638 h 6679095"/>
              <a:gd name="connsiteX24017" fmla="*/ 3945259 w 11737975"/>
              <a:gd name="connsiteY24017" fmla="*/ 4397302 h 6679095"/>
              <a:gd name="connsiteX24018" fmla="*/ 3946830 w 11737975"/>
              <a:gd name="connsiteY24018" fmla="*/ 4397301 h 6679095"/>
              <a:gd name="connsiteX24019" fmla="*/ 3948402 w 11737975"/>
              <a:gd name="connsiteY24019" fmla="*/ 4411637 h 6679095"/>
              <a:gd name="connsiteX24020" fmla="*/ 4031696 w 11737975"/>
              <a:gd name="connsiteY24020" fmla="*/ 4411637 h 6679095"/>
              <a:gd name="connsiteX24021" fmla="*/ 4047414 w 11737975"/>
              <a:gd name="connsiteY24021" fmla="*/ 4397301 h 6679095"/>
              <a:gd name="connsiteX24022" fmla="*/ 4045841 w 11737975"/>
              <a:gd name="connsiteY24022" fmla="*/ 4382968 h 6679095"/>
              <a:gd name="connsiteX24023" fmla="*/ 4060772 w 11737975"/>
              <a:gd name="connsiteY24023" fmla="*/ 4393718 h 6679095"/>
              <a:gd name="connsiteX24024" fmla="*/ 4066715 w 11737975"/>
              <a:gd name="connsiteY24024" fmla="*/ 4408199 h 6679095"/>
              <a:gd name="connsiteX24025" fmla="*/ 4060966 w 11737975"/>
              <a:gd name="connsiteY24025" fmla="*/ 4409697 h 6679095"/>
              <a:gd name="connsiteX24026" fmla="*/ 3988518 w 11737975"/>
              <a:gd name="connsiteY24026" fmla="*/ 4428929 h 6679095"/>
              <a:gd name="connsiteX24027" fmla="*/ 3964069 w 11737975"/>
              <a:gd name="connsiteY24027" fmla="*/ 4453377 h 6679095"/>
              <a:gd name="connsiteX24028" fmla="*/ 3949487 w 11737975"/>
              <a:gd name="connsiteY24028" fmla="*/ 4447685 h 6679095"/>
              <a:gd name="connsiteX24029" fmla="*/ 3955178 w 11737975"/>
              <a:gd name="connsiteY24029" fmla="*/ 4462267 h 6679095"/>
              <a:gd name="connsiteX24030" fmla="*/ 3920457 w 11737975"/>
              <a:gd name="connsiteY24030" fmla="*/ 4456440 h 6679095"/>
              <a:gd name="connsiteX24031" fmla="*/ 3885603 w 11737975"/>
              <a:gd name="connsiteY24031" fmla="*/ 4430476 h 6679095"/>
              <a:gd name="connsiteX24032" fmla="*/ 3810878 w 11737975"/>
              <a:gd name="connsiteY24032" fmla="*/ 4464656 h 6679095"/>
              <a:gd name="connsiteX24033" fmla="*/ 3779761 w 11737975"/>
              <a:gd name="connsiteY24033" fmla="*/ 4495772 h 6679095"/>
              <a:gd name="connsiteX24034" fmla="*/ 3735444 w 11737975"/>
              <a:gd name="connsiteY24034" fmla="*/ 4560361 h 6679095"/>
              <a:gd name="connsiteX24035" fmla="*/ 3653074 w 11737975"/>
              <a:gd name="connsiteY24035" fmla="*/ 4622460 h 6679095"/>
              <a:gd name="connsiteX24036" fmla="*/ 3662098 w 11737975"/>
              <a:gd name="connsiteY24036" fmla="*/ 4633706 h 6679095"/>
              <a:gd name="connsiteX24037" fmla="*/ 3616401 w 11737975"/>
              <a:gd name="connsiteY24037" fmla="*/ 4659132 h 6679095"/>
              <a:gd name="connsiteX24038" fmla="*/ 3606533 w 11737975"/>
              <a:gd name="connsiteY24038" fmla="*/ 4689271 h 6679095"/>
              <a:gd name="connsiteX24039" fmla="*/ 3591953 w 11737975"/>
              <a:gd name="connsiteY24039" fmla="*/ 4683581 h 6679095"/>
              <a:gd name="connsiteX24040" fmla="*/ 3576528 w 11737975"/>
              <a:gd name="connsiteY24040" fmla="*/ 4719275 h 6679095"/>
              <a:gd name="connsiteX24041" fmla="*/ 3575417 w 11737975"/>
              <a:gd name="connsiteY24041" fmla="*/ 4720387 h 6679095"/>
              <a:gd name="connsiteX24042" fmla="*/ 3572084 w 11737975"/>
              <a:gd name="connsiteY24042" fmla="*/ 4723720 h 6679095"/>
              <a:gd name="connsiteX24043" fmla="*/ 3561949 w 11737975"/>
              <a:gd name="connsiteY24043" fmla="*/ 4713585 h 6679095"/>
              <a:gd name="connsiteX24044" fmla="*/ 3505406 w 11737975"/>
              <a:gd name="connsiteY24044" fmla="*/ 4790398 h 6679095"/>
              <a:gd name="connsiteX24045" fmla="*/ 3506787 w 11737975"/>
              <a:gd name="connsiteY24045" fmla="*/ 4829563 h 6679095"/>
              <a:gd name="connsiteX24046" fmla="*/ 3411217 w 11737975"/>
              <a:gd name="connsiteY24046" fmla="*/ 4925133 h 6679095"/>
              <a:gd name="connsiteX24047" fmla="*/ 3401082 w 11737975"/>
              <a:gd name="connsiteY24047" fmla="*/ 4914997 h 6679095"/>
              <a:gd name="connsiteX24048" fmla="*/ 3378718 w 11737975"/>
              <a:gd name="connsiteY24048" fmla="*/ 4917085 h 6679095"/>
              <a:gd name="connsiteX24049" fmla="*/ 3396905 w 11737975"/>
              <a:gd name="connsiteY24049" fmla="*/ 4959719 h 6679095"/>
              <a:gd name="connsiteX24050" fmla="*/ 3399262 w 11737975"/>
              <a:gd name="connsiteY24050" fmla="*/ 4977634 h 6679095"/>
              <a:gd name="connsiteX24051" fmla="*/ 3390371 w 11737975"/>
              <a:gd name="connsiteY24051" fmla="*/ 4986524 h 6679095"/>
              <a:gd name="connsiteX24052" fmla="*/ 3397175 w 11737975"/>
              <a:gd name="connsiteY24052" fmla="*/ 4999995 h 6679095"/>
              <a:gd name="connsiteX24053" fmla="*/ 3393842 w 11737975"/>
              <a:gd name="connsiteY24053" fmla="*/ 5003329 h 6679095"/>
              <a:gd name="connsiteX24054" fmla="*/ 3381482 w 11737975"/>
              <a:gd name="connsiteY24054" fmla="*/ 4995415 h 6679095"/>
              <a:gd name="connsiteX24055" fmla="*/ 3390508 w 11737975"/>
              <a:gd name="connsiteY24055" fmla="*/ 5006664 h 6679095"/>
              <a:gd name="connsiteX24056" fmla="*/ 3401757 w 11737975"/>
              <a:gd name="connsiteY24056" fmla="*/ 5015690 h 6679095"/>
              <a:gd name="connsiteX24057" fmla="*/ 3413004 w 11737975"/>
              <a:gd name="connsiteY24057" fmla="*/ 5024714 h 6679095"/>
              <a:gd name="connsiteX24058" fmla="*/ 3416337 w 11737975"/>
              <a:gd name="connsiteY24058" fmla="*/ 5021380 h 6679095"/>
              <a:gd name="connsiteX24059" fmla="*/ 3417449 w 11737975"/>
              <a:gd name="connsiteY24059" fmla="*/ 5020269 h 6679095"/>
              <a:gd name="connsiteX24060" fmla="*/ 3441056 w 11737975"/>
              <a:gd name="connsiteY24060" fmla="*/ 5037209 h 6679095"/>
              <a:gd name="connsiteX24061" fmla="*/ 3421894 w 11737975"/>
              <a:gd name="connsiteY24061" fmla="*/ 5015823 h 6679095"/>
              <a:gd name="connsiteX24062" fmla="*/ 3419538 w 11737975"/>
              <a:gd name="connsiteY24062" fmla="*/ 4997909 h 6679095"/>
              <a:gd name="connsiteX24063" fmla="*/ 3429540 w 11737975"/>
              <a:gd name="connsiteY24063" fmla="*/ 4987908 h 6679095"/>
              <a:gd name="connsiteX24064" fmla="*/ 3465503 w 11737975"/>
              <a:gd name="connsiteY24064" fmla="*/ 5012760 h 6679095"/>
              <a:gd name="connsiteX24065" fmla="*/ 3437318 w 11737975"/>
              <a:gd name="connsiteY24065" fmla="*/ 4980129 h 6679095"/>
              <a:gd name="connsiteX24066" fmla="*/ 3449542 w 11737975"/>
              <a:gd name="connsiteY24066" fmla="*/ 4967904 h 6679095"/>
              <a:gd name="connsiteX24067" fmla="*/ 3431489 w 11737975"/>
              <a:gd name="connsiteY24067" fmla="*/ 4945406 h 6679095"/>
              <a:gd name="connsiteX24068" fmla="*/ 3527061 w 11737975"/>
              <a:gd name="connsiteY24068" fmla="*/ 4849836 h 6679095"/>
              <a:gd name="connsiteX24069" fmla="*/ 3548447 w 11737975"/>
              <a:gd name="connsiteY24069" fmla="*/ 4869000 h 6679095"/>
              <a:gd name="connsiteX24070" fmla="*/ 3547335 w 11737975"/>
              <a:gd name="connsiteY24070" fmla="*/ 4870112 h 6679095"/>
              <a:gd name="connsiteX24071" fmla="*/ 3556360 w 11737975"/>
              <a:gd name="connsiteY24071" fmla="*/ 4881357 h 6679095"/>
              <a:gd name="connsiteX24072" fmla="*/ 3530666 w 11737975"/>
              <a:gd name="connsiteY24072" fmla="*/ 4886781 h 6679095"/>
              <a:gd name="connsiteX24073" fmla="*/ 3539691 w 11737975"/>
              <a:gd name="connsiteY24073" fmla="*/ 4898026 h 6679095"/>
              <a:gd name="connsiteX24074" fmla="*/ 3550939 w 11737975"/>
              <a:gd name="connsiteY24074" fmla="*/ 4907054 h 6679095"/>
              <a:gd name="connsiteX24075" fmla="*/ 3569965 w 11737975"/>
              <a:gd name="connsiteY24075" fmla="*/ 4908298 h 6679095"/>
              <a:gd name="connsiteX24076" fmla="*/ 3566497 w 11737975"/>
              <a:gd name="connsiteY24076" fmla="*/ 4891496 h 6679095"/>
              <a:gd name="connsiteX24077" fmla="*/ 3567609 w 11737975"/>
              <a:gd name="connsiteY24077" fmla="*/ 4890384 h 6679095"/>
              <a:gd name="connsiteX24078" fmla="*/ 3558582 w 11737975"/>
              <a:gd name="connsiteY24078" fmla="*/ 4879136 h 6679095"/>
              <a:gd name="connsiteX24079" fmla="*/ 3568719 w 11737975"/>
              <a:gd name="connsiteY24079" fmla="*/ 4889273 h 6679095"/>
              <a:gd name="connsiteX24080" fmla="*/ 3569832 w 11737975"/>
              <a:gd name="connsiteY24080" fmla="*/ 4888161 h 6679095"/>
              <a:gd name="connsiteX24081" fmla="*/ 3559694 w 11737975"/>
              <a:gd name="connsiteY24081" fmla="*/ 4878024 h 6679095"/>
              <a:gd name="connsiteX24082" fmla="*/ 3558582 w 11737975"/>
              <a:gd name="connsiteY24082" fmla="*/ 4879136 h 6679095"/>
              <a:gd name="connsiteX24083" fmla="*/ 3549558 w 11737975"/>
              <a:gd name="connsiteY24083" fmla="*/ 4867889 h 6679095"/>
              <a:gd name="connsiteX24084" fmla="*/ 3542755 w 11737975"/>
              <a:gd name="connsiteY24084" fmla="*/ 4854417 h 6679095"/>
              <a:gd name="connsiteX24085" fmla="*/ 3587746 w 11737975"/>
              <a:gd name="connsiteY24085" fmla="*/ 4890518 h 6679095"/>
              <a:gd name="connsiteX24086" fmla="*/ 3557337 w 11737975"/>
              <a:gd name="connsiteY24086" fmla="*/ 4860109 h 6679095"/>
              <a:gd name="connsiteX24087" fmla="*/ 3571784 w 11737975"/>
              <a:gd name="connsiteY24087" fmla="*/ 4845663 h 6679095"/>
              <a:gd name="connsiteX24088" fmla="*/ 3602193 w 11737975"/>
              <a:gd name="connsiteY24088" fmla="*/ 4876071 h 6679095"/>
              <a:gd name="connsiteX24089" fmla="*/ 3605527 w 11737975"/>
              <a:gd name="connsiteY24089" fmla="*/ 4872737 h 6679095"/>
              <a:gd name="connsiteX24090" fmla="*/ 3588588 w 11737975"/>
              <a:gd name="connsiteY24090" fmla="*/ 4849130 h 6679095"/>
              <a:gd name="connsiteX24091" fmla="*/ 3613304 w 11737975"/>
              <a:gd name="connsiteY24091" fmla="*/ 4864958 h 6679095"/>
              <a:gd name="connsiteX24092" fmla="*/ 3574982 w 11737975"/>
              <a:gd name="connsiteY24092" fmla="*/ 4822189 h 6679095"/>
              <a:gd name="connsiteX24093" fmla="*/ 3597478 w 11737975"/>
              <a:gd name="connsiteY24093" fmla="*/ 4840240 h 6679095"/>
              <a:gd name="connsiteX24094" fmla="*/ 3661933 w 11737975"/>
              <a:gd name="connsiteY24094" fmla="*/ 4775785 h 6679095"/>
              <a:gd name="connsiteX24095" fmla="*/ 3683317 w 11737975"/>
              <a:gd name="connsiteY24095" fmla="*/ 4794947 h 6679095"/>
              <a:gd name="connsiteX24096" fmla="*/ 3666378 w 11737975"/>
              <a:gd name="connsiteY24096" fmla="*/ 4771340 h 6679095"/>
              <a:gd name="connsiteX24097" fmla="*/ 3678737 w 11737975"/>
              <a:gd name="connsiteY24097" fmla="*/ 4779256 h 6679095"/>
              <a:gd name="connsiteX24098" fmla="*/ 3688873 w 11737975"/>
              <a:gd name="connsiteY24098" fmla="*/ 4789391 h 6679095"/>
              <a:gd name="connsiteX24099" fmla="*/ 3701233 w 11737975"/>
              <a:gd name="connsiteY24099" fmla="*/ 4797306 h 6679095"/>
              <a:gd name="connsiteX24100" fmla="*/ 3692206 w 11737975"/>
              <a:gd name="connsiteY24100" fmla="*/ 4786057 h 6679095"/>
              <a:gd name="connsiteX24101" fmla="*/ 3691096 w 11737975"/>
              <a:gd name="connsiteY24101" fmla="*/ 4787168 h 6679095"/>
              <a:gd name="connsiteX24102" fmla="*/ 3679849 w 11737975"/>
              <a:gd name="connsiteY24102" fmla="*/ 4778144 h 6679095"/>
              <a:gd name="connsiteX24103" fmla="*/ 3743057 w 11737975"/>
              <a:gd name="connsiteY24103" fmla="*/ 4694660 h 6679095"/>
              <a:gd name="connsiteX24104" fmla="*/ 3774442 w 11737975"/>
              <a:gd name="connsiteY24104" fmla="*/ 4703822 h 6679095"/>
              <a:gd name="connsiteX24105" fmla="*/ 3820983 w 11737975"/>
              <a:gd name="connsiteY24105" fmla="*/ 4637010 h 6679095"/>
              <a:gd name="connsiteX24106" fmla="*/ 3832230 w 11737975"/>
              <a:gd name="connsiteY24106" fmla="*/ 4646034 h 6679095"/>
              <a:gd name="connsiteX24107" fmla="*/ 3828895 w 11737975"/>
              <a:gd name="connsiteY24107" fmla="*/ 4649367 h 6679095"/>
              <a:gd name="connsiteX24108" fmla="*/ 3835699 w 11737975"/>
              <a:gd name="connsiteY24108" fmla="*/ 4662840 h 6679095"/>
              <a:gd name="connsiteX24109" fmla="*/ 3834588 w 11737975"/>
              <a:gd name="connsiteY24109" fmla="*/ 4663949 h 6679095"/>
              <a:gd name="connsiteX24110" fmla="*/ 3845835 w 11737975"/>
              <a:gd name="connsiteY24110" fmla="*/ 4672974 h 6679095"/>
              <a:gd name="connsiteX24111" fmla="*/ 3846946 w 11737975"/>
              <a:gd name="connsiteY24111" fmla="*/ 4671863 h 6679095"/>
              <a:gd name="connsiteX24112" fmla="*/ 3850280 w 11737975"/>
              <a:gd name="connsiteY24112" fmla="*/ 4668529 h 6679095"/>
              <a:gd name="connsiteX24113" fmla="*/ 3843477 w 11737975"/>
              <a:gd name="connsiteY24113" fmla="*/ 4655060 h 6679095"/>
              <a:gd name="connsiteX24114" fmla="*/ 3833341 w 11737975"/>
              <a:gd name="connsiteY24114" fmla="*/ 4644923 h 6679095"/>
              <a:gd name="connsiteX24115" fmla="*/ 3813068 w 11737975"/>
              <a:gd name="connsiteY24115" fmla="*/ 4624650 h 6679095"/>
              <a:gd name="connsiteX24116" fmla="*/ 3886549 w 11737975"/>
              <a:gd name="connsiteY24116" fmla="*/ 4571445 h 6679095"/>
              <a:gd name="connsiteX24117" fmla="*/ 3896685 w 11737975"/>
              <a:gd name="connsiteY24117" fmla="*/ 4581579 h 6679095"/>
              <a:gd name="connsiteX24118" fmla="*/ 3876682 w 11737975"/>
              <a:gd name="connsiteY24118" fmla="*/ 4601583 h 6679095"/>
              <a:gd name="connsiteX24119" fmla="*/ 3843342 w 11737975"/>
              <a:gd name="connsiteY24119" fmla="*/ 4634921 h 6679095"/>
              <a:gd name="connsiteX24120" fmla="*/ 3851256 w 11737975"/>
              <a:gd name="connsiteY24120" fmla="*/ 4647281 h 6679095"/>
              <a:gd name="connsiteX24121" fmla="*/ 3863615 w 11737975"/>
              <a:gd name="connsiteY24121" fmla="*/ 4655194 h 6679095"/>
              <a:gd name="connsiteX24122" fmla="*/ 3896954 w 11737975"/>
              <a:gd name="connsiteY24122" fmla="*/ 4621855 h 6679095"/>
              <a:gd name="connsiteX24123" fmla="*/ 3918068 w 11737975"/>
              <a:gd name="connsiteY24123" fmla="*/ 4600741 h 6679095"/>
              <a:gd name="connsiteX24124" fmla="*/ 3925847 w 11737975"/>
              <a:gd name="connsiteY24124" fmla="*/ 4592962 h 6679095"/>
              <a:gd name="connsiteX24125" fmla="*/ 3932516 w 11737975"/>
              <a:gd name="connsiteY24125" fmla="*/ 4586294 h 6679095"/>
              <a:gd name="connsiteX24126" fmla="*/ 3936961 w 11737975"/>
              <a:gd name="connsiteY24126" fmla="*/ 4581849 h 6679095"/>
              <a:gd name="connsiteX24127" fmla="*/ 3938071 w 11737975"/>
              <a:gd name="connsiteY24127" fmla="*/ 4580738 h 6679095"/>
              <a:gd name="connsiteX24128" fmla="*/ 3940294 w 11737975"/>
              <a:gd name="connsiteY24128" fmla="*/ 4578515 h 6679095"/>
              <a:gd name="connsiteX24129" fmla="*/ 3941405 w 11737975"/>
              <a:gd name="connsiteY24129" fmla="*/ 4577404 h 6679095"/>
              <a:gd name="connsiteX24130" fmla="*/ 4041827 w 11737975"/>
              <a:gd name="connsiteY24130" fmla="*/ 4537803 h 6679095"/>
              <a:gd name="connsiteX24131" fmla="*/ 4046272 w 11737975"/>
              <a:gd name="connsiteY24131" fmla="*/ 4533358 h 6679095"/>
              <a:gd name="connsiteX24132" fmla="*/ 4041690 w 11737975"/>
              <a:gd name="connsiteY24132" fmla="*/ 4517664 h 6679095"/>
              <a:gd name="connsiteX24133" fmla="*/ 4054051 w 11737975"/>
              <a:gd name="connsiteY24133" fmla="*/ 4525579 h 6679095"/>
              <a:gd name="connsiteX24134" fmla="*/ 4055162 w 11737975"/>
              <a:gd name="connsiteY24134" fmla="*/ 4524467 h 6679095"/>
              <a:gd name="connsiteX24135" fmla="*/ 4056208 w 11737975"/>
              <a:gd name="connsiteY24135" fmla="*/ 4523422 h 6679095"/>
              <a:gd name="connsiteX24136" fmla="*/ 4058022 w 11737975"/>
              <a:gd name="connsiteY24136" fmla="*/ 4531696 h 6679095"/>
              <a:gd name="connsiteX24137" fmla="*/ 4064700 w 11737975"/>
              <a:gd name="connsiteY24137" fmla="*/ 4540656 h 6679095"/>
              <a:gd name="connsiteX24138" fmla="*/ 4063326 w 11737975"/>
              <a:gd name="connsiteY24138" fmla="*/ 4526320 h 6679095"/>
              <a:gd name="connsiteX24139" fmla="*/ 4063320 w 11737975"/>
              <a:gd name="connsiteY24139" fmla="*/ 4525923 h 6679095"/>
              <a:gd name="connsiteX24140" fmla="*/ 4063703 w 11737975"/>
              <a:gd name="connsiteY24140" fmla="*/ 4526062 h 6679095"/>
              <a:gd name="connsiteX24141" fmla="*/ 4071965 w 11737975"/>
              <a:gd name="connsiteY24141" fmla="*/ 4527935 h 6679095"/>
              <a:gd name="connsiteX24142" fmla="*/ 4073077 w 11737975"/>
              <a:gd name="connsiteY24142" fmla="*/ 4526824 h 6679095"/>
              <a:gd name="connsiteX24143" fmla="*/ 4084190 w 11737975"/>
              <a:gd name="connsiteY24143" fmla="*/ 4515711 h 6679095"/>
              <a:gd name="connsiteX24144" fmla="*/ 4080358 w 11737975"/>
              <a:gd name="connsiteY24144" fmla="*/ 4512249 h 6679095"/>
              <a:gd name="connsiteX24145" fmla="*/ 4080416 w 11737975"/>
              <a:gd name="connsiteY24145" fmla="*/ 4511983 h 6679095"/>
              <a:gd name="connsiteX24146" fmla="*/ 4094561 w 11737975"/>
              <a:gd name="connsiteY24146" fmla="*/ 4540656 h 6679095"/>
              <a:gd name="connsiteX24147" fmla="*/ 4092990 w 11737975"/>
              <a:gd name="connsiteY24147" fmla="*/ 4511983 h 6679095"/>
              <a:gd name="connsiteX24148" fmla="*/ 4099472 w 11737975"/>
              <a:gd name="connsiteY24148" fmla="*/ 4513776 h 6679095"/>
              <a:gd name="connsiteX24149" fmla="*/ 4100317 w 11737975"/>
              <a:gd name="connsiteY24149" fmla="*/ 4512253 h 6679095"/>
              <a:gd name="connsiteX24150" fmla="*/ 4105995 w 11737975"/>
              <a:gd name="connsiteY24150" fmla="*/ 4514180 h 6679095"/>
              <a:gd name="connsiteX24151" fmla="*/ 4121131 w 11737975"/>
              <a:gd name="connsiteY24151" fmla="*/ 4519315 h 6679095"/>
              <a:gd name="connsiteX24152" fmla="*/ 4127798 w 11737975"/>
              <a:gd name="connsiteY24152" fmla="*/ 4512646 h 6679095"/>
              <a:gd name="connsiteX24153" fmla="*/ 4128910 w 11737975"/>
              <a:gd name="connsiteY24153" fmla="*/ 4511534 h 6679095"/>
              <a:gd name="connsiteX24154" fmla="*/ 4164742 w 11737975"/>
              <a:gd name="connsiteY24154" fmla="*/ 4516250 h 6679095"/>
              <a:gd name="connsiteX24155" fmla="*/ 4170299 w 11737975"/>
              <a:gd name="connsiteY24155" fmla="*/ 4510694 h 6679095"/>
              <a:gd name="connsiteX24156" fmla="*/ 4190574 w 11737975"/>
              <a:gd name="connsiteY24156" fmla="*/ 4530970 h 6679095"/>
              <a:gd name="connsiteX24157" fmla="*/ 4200615 w 11737975"/>
              <a:gd name="connsiteY24157" fmla="*/ 4526725 h 6679095"/>
              <a:gd name="connsiteX24158" fmla="*/ 4201356 w 11737975"/>
              <a:gd name="connsiteY24158" fmla="*/ 4526768 h 6679095"/>
              <a:gd name="connsiteX24159" fmla="*/ 4201596 w 11737975"/>
              <a:gd name="connsiteY24159" fmla="*/ 4526554 h 6679095"/>
              <a:gd name="connsiteX24160" fmla="*/ 4212917 w 11737975"/>
              <a:gd name="connsiteY24160" fmla="*/ 4526365 h 6679095"/>
              <a:gd name="connsiteX24161" fmla="*/ 4219100 w 11737975"/>
              <a:gd name="connsiteY24161" fmla="*/ 4525393 h 6679095"/>
              <a:gd name="connsiteX24162" fmla="*/ 4221784 w 11737975"/>
              <a:gd name="connsiteY24162" fmla="*/ 4533767 h 6679095"/>
              <a:gd name="connsiteX24163" fmla="*/ 4225003 w 11737975"/>
              <a:gd name="connsiteY24163" fmla="*/ 4554989 h 6679095"/>
              <a:gd name="connsiteX24164" fmla="*/ 4247006 w 11737975"/>
              <a:gd name="connsiteY24164" fmla="*/ 4540656 h 6679095"/>
              <a:gd name="connsiteX24165" fmla="*/ 4246982 w 11737975"/>
              <a:gd name="connsiteY24165" fmla="*/ 4536176 h 6679095"/>
              <a:gd name="connsiteX24166" fmla="*/ 4246813 w 11737975"/>
              <a:gd name="connsiteY24166" fmla="*/ 4526496 h 6679095"/>
              <a:gd name="connsiteX24167" fmla="*/ 4249603 w 11737975"/>
              <a:gd name="connsiteY24167" fmla="*/ 4528958 h 6679095"/>
              <a:gd name="connsiteX24168" fmla="*/ 4253489 w 11737975"/>
              <a:gd name="connsiteY24168" fmla="*/ 4544238 h 6679095"/>
              <a:gd name="connsiteX24169" fmla="*/ 4257660 w 11737975"/>
              <a:gd name="connsiteY24169" fmla="*/ 4533150 h 6679095"/>
              <a:gd name="connsiteX24170" fmla="*/ 4257854 w 11737975"/>
              <a:gd name="connsiteY24170" fmla="*/ 4521341 h 6679095"/>
              <a:gd name="connsiteX24171" fmla="*/ 4258194 w 11737975"/>
              <a:gd name="connsiteY24171" fmla="*/ 4521632 h 6679095"/>
              <a:gd name="connsiteX24172" fmla="*/ 4260988 w 11737975"/>
              <a:gd name="connsiteY24172" fmla="*/ 4521371 h 6679095"/>
              <a:gd name="connsiteX24173" fmla="*/ 4263211 w 11737975"/>
              <a:gd name="connsiteY24173" fmla="*/ 4519148 h 6679095"/>
              <a:gd name="connsiteX24174" fmla="*/ 4264476 w 11737975"/>
              <a:gd name="connsiteY24174" fmla="*/ 4517884 h 6679095"/>
              <a:gd name="connsiteX24175" fmla="*/ 4267830 w 11737975"/>
              <a:gd name="connsiteY24175" fmla="*/ 4520943 h 6679095"/>
              <a:gd name="connsiteX24176" fmla="*/ 4275295 w 11737975"/>
              <a:gd name="connsiteY24176" fmla="*/ 4540656 h 6679095"/>
              <a:gd name="connsiteX24177" fmla="*/ 4275267 w 11737975"/>
              <a:gd name="connsiteY24177" fmla="*/ 4516548 h 6679095"/>
              <a:gd name="connsiteX24178" fmla="*/ 4275463 w 11737975"/>
              <a:gd name="connsiteY24178" fmla="*/ 4514539 h 6679095"/>
              <a:gd name="connsiteX24179" fmla="*/ 4280607 w 11737975"/>
              <a:gd name="connsiteY24179" fmla="*/ 4513802 h 6679095"/>
              <a:gd name="connsiteX24180" fmla="*/ 4287008 w 11737975"/>
              <a:gd name="connsiteY24180" fmla="*/ 4534608 h 6679095"/>
              <a:gd name="connsiteX24181" fmla="*/ 4294154 w 11737975"/>
              <a:gd name="connsiteY24181" fmla="*/ 4540656 h 6679095"/>
              <a:gd name="connsiteX24182" fmla="*/ 4294154 w 11737975"/>
              <a:gd name="connsiteY24182" fmla="*/ 4511983 h 6679095"/>
              <a:gd name="connsiteX24183" fmla="*/ 4311441 w 11737975"/>
              <a:gd name="connsiteY24183" fmla="*/ 4540656 h 6679095"/>
              <a:gd name="connsiteX24184" fmla="*/ 4330301 w 11737975"/>
              <a:gd name="connsiteY24184" fmla="*/ 4511982 h 6679095"/>
              <a:gd name="connsiteX24185" fmla="*/ 4328729 w 11737975"/>
              <a:gd name="connsiteY24185" fmla="*/ 4526320 h 6679095"/>
              <a:gd name="connsiteX24186" fmla="*/ 4330301 w 11737975"/>
              <a:gd name="connsiteY24186" fmla="*/ 4526320 h 6679095"/>
              <a:gd name="connsiteX24187" fmla="*/ 4331872 w 11737975"/>
              <a:gd name="connsiteY24187" fmla="*/ 4526320 h 6679095"/>
              <a:gd name="connsiteX24188" fmla="*/ 4331872 w 11737975"/>
              <a:gd name="connsiteY24188" fmla="*/ 4511983 h 6679095"/>
              <a:gd name="connsiteX24189" fmla="*/ 4363305 w 11737975"/>
              <a:gd name="connsiteY24189" fmla="*/ 4526320 h 6679095"/>
              <a:gd name="connsiteX24190" fmla="*/ 4368020 w 11737975"/>
              <a:gd name="connsiteY24190" fmla="*/ 4526320 h 6679095"/>
              <a:gd name="connsiteX24191" fmla="*/ 4377450 w 11737975"/>
              <a:gd name="connsiteY24191" fmla="*/ 4554989 h 6679095"/>
              <a:gd name="connsiteX24192" fmla="*/ 4383735 w 11737975"/>
              <a:gd name="connsiteY24192" fmla="*/ 4526320 h 6679095"/>
              <a:gd name="connsiteX24193" fmla="*/ 4385306 w 11737975"/>
              <a:gd name="connsiteY24193" fmla="*/ 4554989 h 6679095"/>
              <a:gd name="connsiteX24194" fmla="*/ 4386878 w 11737975"/>
              <a:gd name="connsiteY24194" fmla="*/ 4554989 h 6679095"/>
              <a:gd name="connsiteX24195" fmla="*/ 4386878 w 11737975"/>
              <a:gd name="connsiteY24195" fmla="*/ 4540656 h 6679095"/>
              <a:gd name="connsiteX24196" fmla="*/ 4386878 w 11737975"/>
              <a:gd name="connsiteY24196" fmla="*/ 4526320 h 6679095"/>
              <a:gd name="connsiteX24197" fmla="*/ 4397487 w 11737975"/>
              <a:gd name="connsiteY24197" fmla="*/ 4520272 h 6679095"/>
              <a:gd name="connsiteX24198" fmla="*/ 4397794 w 11737975"/>
              <a:gd name="connsiteY24198" fmla="*/ 4502648 h 6679095"/>
              <a:gd name="connsiteX24199" fmla="*/ 4400709 w 11737975"/>
              <a:gd name="connsiteY24199" fmla="*/ 4503289 h 6679095"/>
              <a:gd name="connsiteX24200" fmla="*/ 4404063 w 11737975"/>
              <a:gd name="connsiteY24200" fmla="*/ 4504268 h 6679095"/>
              <a:gd name="connsiteX24201" fmla="*/ 4403971 w 11737975"/>
              <a:gd name="connsiteY24201" fmla="*/ 4510191 h 6679095"/>
              <a:gd name="connsiteX24202" fmla="*/ 4402595 w 11737975"/>
              <a:gd name="connsiteY24202" fmla="*/ 4511983 h 6679095"/>
              <a:gd name="connsiteX24203" fmla="*/ 4434027 w 11737975"/>
              <a:gd name="connsiteY24203" fmla="*/ 4526320 h 6679095"/>
              <a:gd name="connsiteX24204" fmla="*/ 4438741 w 11737975"/>
              <a:gd name="connsiteY24204" fmla="*/ 4526320 h 6679095"/>
              <a:gd name="connsiteX24205" fmla="*/ 4440313 w 11737975"/>
              <a:gd name="connsiteY24205" fmla="*/ 4526320 h 6679095"/>
              <a:gd name="connsiteX24206" fmla="*/ 4440313 w 11737975"/>
              <a:gd name="connsiteY24206" fmla="*/ 4511983 h 6679095"/>
              <a:gd name="connsiteX24207" fmla="*/ 4435598 w 11737975"/>
              <a:gd name="connsiteY24207" fmla="*/ 4511983 h 6679095"/>
              <a:gd name="connsiteX24208" fmla="*/ 4434027 w 11737975"/>
              <a:gd name="connsiteY24208" fmla="*/ 4497648 h 6679095"/>
              <a:gd name="connsiteX24209" fmla="*/ 4456030 w 11737975"/>
              <a:gd name="connsiteY24209" fmla="*/ 4497649 h 6679095"/>
              <a:gd name="connsiteX24210" fmla="*/ 4454456 w 11737975"/>
              <a:gd name="connsiteY24210" fmla="*/ 4511983 h 6679095"/>
              <a:gd name="connsiteX24211" fmla="*/ 4457600 w 11737975"/>
              <a:gd name="connsiteY24211" fmla="*/ 4511983 h 6679095"/>
              <a:gd name="connsiteX24212" fmla="*/ 4465458 w 11737975"/>
              <a:gd name="connsiteY24212" fmla="*/ 4526320 h 6679095"/>
              <a:gd name="connsiteX24213" fmla="*/ 4463886 w 11737975"/>
              <a:gd name="connsiteY24213" fmla="*/ 4497649 h 6679095"/>
              <a:gd name="connsiteX24214" fmla="*/ 4478032 w 11737975"/>
              <a:gd name="connsiteY24214" fmla="*/ 4497649 h 6679095"/>
              <a:gd name="connsiteX24215" fmla="*/ 4487460 w 11737975"/>
              <a:gd name="connsiteY24215" fmla="*/ 4497649 h 6679095"/>
              <a:gd name="connsiteX24216" fmla="*/ 4489033 w 11737975"/>
              <a:gd name="connsiteY24216" fmla="*/ 4497649 h 6679095"/>
              <a:gd name="connsiteX24217" fmla="*/ 4490605 w 11737975"/>
              <a:gd name="connsiteY24217" fmla="*/ 4497649 h 6679095"/>
              <a:gd name="connsiteX24218" fmla="*/ 4489033 w 11737975"/>
              <a:gd name="connsiteY24218" fmla="*/ 4483313 h 6679095"/>
              <a:gd name="connsiteX24219" fmla="*/ 4487461 w 11737975"/>
              <a:gd name="connsiteY24219" fmla="*/ 4483313 h 6679095"/>
              <a:gd name="connsiteX24220" fmla="*/ 4478032 w 11737975"/>
              <a:gd name="connsiteY24220" fmla="*/ 4483313 h 6679095"/>
              <a:gd name="connsiteX24221" fmla="*/ 4477941 w 11737975"/>
              <a:gd name="connsiteY24221" fmla="*/ 4483151 h 6679095"/>
              <a:gd name="connsiteX24222" fmla="*/ 4502837 w 11737975"/>
              <a:gd name="connsiteY24222" fmla="*/ 4480987 h 6679095"/>
              <a:gd name="connsiteX24223" fmla="*/ 4506158 w 11737975"/>
              <a:gd name="connsiteY24223" fmla="*/ 4480381 h 6679095"/>
              <a:gd name="connsiteX24224" fmla="*/ 4506158 w 11737975"/>
              <a:gd name="connsiteY24224" fmla="*/ 4482815 h 6679095"/>
              <a:gd name="connsiteX24225" fmla="*/ 4507333 w 11737975"/>
              <a:gd name="connsiteY24225" fmla="*/ 4486255 h 6679095"/>
              <a:gd name="connsiteX24226" fmla="*/ 4506251 w 11737975"/>
              <a:gd name="connsiteY24226" fmla="*/ 4480365 h 6679095"/>
              <a:gd name="connsiteX24227" fmla="*/ 4520465 w 11737975"/>
              <a:gd name="connsiteY24227" fmla="*/ 4477772 h 6679095"/>
              <a:gd name="connsiteX24228" fmla="*/ 4520465 w 11737975"/>
              <a:gd name="connsiteY24228" fmla="*/ 4483313 h 6679095"/>
              <a:gd name="connsiteX24229" fmla="*/ 4528322 w 11737975"/>
              <a:gd name="connsiteY24229" fmla="*/ 4497648 h 6679095"/>
              <a:gd name="connsiteX24230" fmla="*/ 4528323 w 11737975"/>
              <a:gd name="connsiteY24230" fmla="*/ 4511983 h 6679095"/>
              <a:gd name="connsiteX24231" fmla="*/ 4533627 w 11737975"/>
              <a:gd name="connsiteY24231" fmla="*/ 4503024 h 6679095"/>
              <a:gd name="connsiteX24232" fmla="*/ 4534672 w 11737975"/>
              <a:gd name="connsiteY24232" fmla="*/ 4498031 h 6679095"/>
              <a:gd name="connsiteX24233" fmla="*/ 4536554 w 11737975"/>
              <a:gd name="connsiteY24233" fmla="*/ 4505734 h 6679095"/>
              <a:gd name="connsiteX24234" fmla="*/ 4538493 w 11737975"/>
              <a:gd name="connsiteY24234" fmla="*/ 4513675 h 6679095"/>
              <a:gd name="connsiteX24235" fmla="*/ 4540012 w 11737975"/>
              <a:gd name="connsiteY24235" fmla="*/ 4514081 h 6679095"/>
              <a:gd name="connsiteX24236" fmla="*/ 4545241 w 11737975"/>
              <a:gd name="connsiteY24236" fmla="*/ 4500642 h 6679095"/>
              <a:gd name="connsiteX24237" fmla="*/ 4547432 w 11737975"/>
              <a:gd name="connsiteY24237" fmla="*/ 4486389 h 6679095"/>
              <a:gd name="connsiteX24238" fmla="*/ 4546479 w 11737975"/>
              <a:gd name="connsiteY24238" fmla="*/ 4483313 h 6679095"/>
              <a:gd name="connsiteX24239" fmla="*/ 4551897 w 11737975"/>
              <a:gd name="connsiteY24239" fmla="*/ 4483313 h 6679095"/>
              <a:gd name="connsiteX24240" fmla="*/ 4551897 w 11737975"/>
              <a:gd name="connsiteY24240" fmla="*/ 4494063 h 6679095"/>
              <a:gd name="connsiteX24241" fmla="*/ 4549794 w 11737975"/>
              <a:gd name="connsiteY24241" fmla="*/ 4501861 h 6679095"/>
              <a:gd name="connsiteX24242" fmla="*/ 4551897 w 11737975"/>
              <a:gd name="connsiteY24242" fmla="*/ 4504247 h 6679095"/>
              <a:gd name="connsiteX24243" fmla="*/ 4551897 w 11737975"/>
              <a:gd name="connsiteY24243" fmla="*/ 4526320 h 6679095"/>
              <a:gd name="connsiteX24244" fmla="*/ 4550326 w 11737975"/>
              <a:gd name="connsiteY24244" fmla="*/ 4540656 h 6679095"/>
              <a:gd name="connsiteX24245" fmla="*/ 4551897 w 11737975"/>
              <a:gd name="connsiteY24245" fmla="*/ 4540655 h 6679095"/>
              <a:gd name="connsiteX24246" fmla="*/ 4555041 w 11737975"/>
              <a:gd name="connsiteY24246" fmla="*/ 4540656 h 6679095"/>
              <a:gd name="connsiteX24247" fmla="*/ 4564469 w 11737975"/>
              <a:gd name="connsiteY24247" fmla="*/ 4526320 h 6679095"/>
              <a:gd name="connsiteX24248" fmla="*/ 4564345 w 11737975"/>
              <a:gd name="connsiteY24248" fmla="*/ 4518375 h 6679095"/>
              <a:gd name="connsiteX24249" fmla="*/ 4567982 w 11737975"/>
              <a:gd name="connsiteY24249" fmla="*/ 4522503 h 6679095"/>
              <a:gd name="connsiteX24250" fmla="*/ 4622325 w 11737975"/>
              <a:gd name="connsiteY24250" fmla="*/ 4595501 h 6679095"/>
              <a:gd name="connsiteX24251" fmla="*/ 4636492 w 11737975"/>
              <a:gd name="connsiteY24251" fmla="*/ 4554773 h 6679095"/>
              <a:gd name="connsiteX24252" fmla="*/ 4631434 w 11737975"/>
              <a:gd name="connsiteY24252" fmla="*/ 4597942 h 6679095"/>
              <a:gd name="connsiteX24253" fmla="*/ 4763674 w 11737975"/>
              <a:gd name="connsiteY24253" fmla="*/ 4663057 h 6679095"/>
              <a:gd name="connsiteX24254" fmla="*/ 4766711 w 11737975"/>
              <a:gd name="connsiteY24254" fmla="*/ 4663871 h 6679095"/>
              <a:gd name="connsiteX24255" fmla="*/ 4771264 w 11737975"/>
              <a:gd name="connsiteY24255" fmla="*/ 4665091 h 6679095"/>
              <a:gd name="connsiteX24256" fmla="*/ 4779528 w 11737975"/>
              <a:gd name="connsiteY24256" fmla="*/ 4652466 h 6679095"/>
              <a:gd name="connsiteX24257" fmla="*/ 4792517 w 11737975"/>
              <a:gd name="connsiteY24257" fmla="*/ 4670785 h 6679095"/>
              <a:gd name="connsiteX24258" fmla="*/ 4794035 w 11737975"/>
              <a:gd name="connsiteY24258" fmla="*/ 4671193 h 6679095"/>
              <a:gd name="connsiteX24259" fmla="*/ 4795554 w 11737975"/>
              <a:gd name="connsiteY24259" fmla="*/ 4671599 h 6679095"/>
              <a:gd name="connsiteX24260" fmla="*/ 4818301 w 11737975"/>
              <a:gd name="connsiteY24260" fmla="*/ 4700184 h 6679095"/>
              <a:gd name="connsiteX24261" fmla="*/ 4815337 w 11737975"/>
              <a:gd name="connsiteY24261" fmla="*/ 4707302 h 6679095"/>
              <a:gd name="connsiteX24262" fmla="*/ 4812782 w 11737975"/>
              <a:gd name="connsiteY24262" fmla="*/ 4727011 h 6679095"/>
              <a:gd name="connsiteX24263" fmla="*/ 4668196 w 11737975"/>
              <a:gd name="connsiteY24263" fmla="*/ 4684008 h 6679095"/>
              <a:gd name="connsiteX24264" fmla="*/ 4661908 w 11737975"/>
              <a:gd name="connsiteY24264" fmla="*/ 4755684 h 6679095"/>
              <a:gd name="connsiteX24265" fmla="*/ 4660337 w 11737975"/>
              <a:gd name="connsiteY24265" fmla="*/ 4698341 h 6679095"/>
              <a:gd name="connsiteX24266" fmla="*/ 4622620 w 11737975"/>
              <a:gd name="connsiteY24266" fmla="*/ 4698341 h 6679095"/>
              <a:gd name="connsiteX24267" fmla="*/ 4617904 w 11737975"/>
              <a:gd name="connsiteY24267" fmla="*/ 4712679 h 6679095"/>
              <a:gd name="connsiteX24268" fmla="*/ 4617904 w 11737975"/>
              <a:gd name="connsiteY24268" fmla="*/ 4727011 h 6679095"/>
              <a:gd name="connsiteX24269" fmla="*/ 4619475 w 11737975"/>
              <a:gd name="connsiteY24269" fmla="*/ 4741349 h 6679095"/>
              <a:gd name="connsiteX24270" fmla="*/ 4621046 w 11737975"/>
              <a:gd name="connsiteY24270" fmla="*/ 4741349 h 6679095"/>
              <a:gd name="connsiteX24271" fmla="*/ 4621047 w 11737975"/>
              <a:gd name="connsiteY24271" fmla="*/ 4727011 h 6679095"/>
              <a:gd name="connsiteX24272" fmla="*/ 4632048 w 11737975"/>
              <a:gd name="connsiteY24272" fmla="*/ 4727011 h 6679095"/>
              <a:gd name="connsiteX24273" fmla="*/ 4644621 w 11737975"/>
              <a:gd name="connsiteY24273" fmla="*/ 4770019 h 6679095"/>
              <a:gd name="connsiteX24274" fmla="*/ 4635191 w 11737975"/>
              <a:gd name="connsiteY24274" fmla="*/ 4770018 h 6679095"/>
              <a:gd name="connsiteX24275" fmla="*/ 4627333 w 11737975"/>
              <a:gd name="connsiteY24275" fmla="*/ 4784356 h 6679095"/>
              <a:gd name="connsiteX24276" fmla="*/ 4606902 w 11737975"/>
              <a:gd name="connsiteY24276" fmla="*/ 4813025 h 6679095"/>
              <a:gd name="connsiteX24277" fmla="*/ 4602187 w 11737975"/>
              <a:gd name="connsiteY24277" fmla="*/ 4813025 h 6679095"/>
              <a:gd name="connsiteX24278" fmla="*/ 4592759 w 11737975"/>
              <a:gd name="connsiteY24278" fmla="*/ 4770018 h 6679095"/>
              <a:gd name="connsiteX24279" fmla="*/ 4589615 w 11737975"/>
              <a:gd name="connsiteY24279" fmla="*/ 4741348 h 6679095"/>
              <a:gd name="connsiteX24280" fmla="*/ 4588044 w 11737975"/>
              <a:gd name="connsiteY24280" fmla="*/ 4741348 h 6679095"/>
              <a:gd name="connsiteX24281" fmla="*/ 4588043 w 11737975"/>
              <a:gd name="connsiteY24281" fmla="*/ 4727012 h 6679095"/>
              <a:gd name="connsiteX24282" fmla="*/ 4586471 w 11737975"/>
              <a:gd name="connsiteY24282" fmla="*/ 4741349 h 6679095"/>
              <a:gd name="connsiteX24283" fmla="*/ 4589615 w 11737975"/>
              <a:gd name="connsiteY24283" fmla="*/ 4755685 h 6679095"/>
              <a:gd name="connsiteX24284" fmla="*/ 4591186 w 11737975"/>
              <a:gd name="connsiteY24284" fmla="*/ 4770018 h 6679095"/>
              <a:gd name="connsiteX24285" fmla="*/ 4591186 w 11737975"/>
              <a:gd name="connsiteY24285" fmla="*/ 4784356 h 6679095"/>
              <a:gd name="connsiteX24286" fmla="*/ 4575470 w 11737975"/>
              <a:gd name="connsiteY24286" fmla="*/ 4798689 h 6679095"/>
              <a:gd name="connsiteX24287" fmla="*/ 4573898 w 11737975"/>
              <a:gd name="connsiteY24287" fmla="*/ 4798689 h 6679095"/>
              <a:gd name="connsiteX24288" fmla="*/ 4561326 w 11737975"/>
              <a:gd name="connsiteY24288" fmla="*/ 4798689 h 6679095"/>
              <a:gd name="connsiteX24289" fmla="*/ 4551897 w 11737975"/>
              <a:gd name="connsiteY24289" fmla="*/ 4798689 h 6679095"/>
              <a:gd name="connsiteX24290" fmla="*/ 4550326 w 11737975"/>
              <a:gd name="connsiteY24290" fmla="*/ 4784356 h 6679095"/>
              <a:gd name="connsiteX24291" fmla="*/ 4551897 w 11737975"/>
              <a:gd name="connsiteY24291" fmla="*/ 4727012 h 6679095"/>
              <a:gd name="connsiteX24292" fmla="*/ 4551897 w 11737975"/>
              <a:gd name="connsiteY24292" fmla="*/ 4712678 h 6679095"/>
              <a:gd name="connsiteX24293" fmla="*/ 4553468 w 11737975"/>
              <a:gd name="connsiteY24293" fmla="*/ 4698341 h 6679095"/>
              <a:gd name="connsiteX24294" fmla="*/ 4555041 w 11737975"/>
              <a:gd name="connsiteY24294" fmla="*/ 4698341 h 6679095"/>
              <a:gd name="connsiteX24295" fmla="*/ 4562898 w 11737975"/>
              <a:gd name="connsiteY24295" fmla="*/ 4698341 h 6679095"/>
              <a:gd name="connsiteX24296" fmla="*/ 4564469 w 11737975"/>
              <a:gd name="connsiteY24296" fmla="*/ 4698341 h 6679095"/>
              <a:gd name="connsiteX24297" fmla="*/ 4562898 w 11737975"/>
              <a:gd name="connsiteY24297" fmla="*/ 4684007 h 6679095"/>
              <a:gd name="connsiteX24298" fmla="*/ 4555041 w 11737975"/>
              <a:gd name="connsiteY24298" fmla="*/ 4684007 h 6679095"/>
              <a:gd name="connsiteX24299" fmla="*/ 4553468 w 11737975"/>
              <a:gd name="connsiteY24299" fmla="*/ 4684007 h 6679095"/>
              <a:gd name="connsiteX24300" fmla="*/ 4551897 w 11737975"/>
              <a:gd name="connsiteY24300" fmla="*/ 4684007 h 6679095"/>
              <a:gd name="connsiteX24301" fmla="*/ 4550326 w 11737975"/>
              <a:gd name="connsiteY24301" fmla="*/ 4655337 h 6679095"/>
              <a:gd name="connsiteX24302" fmla="*/ 4542468 w 11737975"/>
              <a:gd name="connsiteY24302" fmla="*/ 4655338 h 6679095"/>
              <a:gd name="connsiteX24303" fmla="*/ 4531466 w 11737975"/>
              <a:gd name="connsiteY24303" fmla="*/ 4641000 h 6679095"/>
              <a:gd name="connsiteX24304" fmla="*/ 4531466 w 11737975"/>
              <a:gd name="connsiteY24304" fmla="*/ 4655338 h 6679095"/>
              <a:gd name="connsiteX24305" fmla="*/ 4542468 w 11737975"/>
              <a:gd name="connsiteY24305" fmla="*/ 4669671 h 6679095"/>
              <a:gd name="connsiteX24306" fmla="*/ 4548753 w 11737975"/>
              <a:gd name="connsiteY24306" fmla="*/ 4669672 h 6679095"/>
              <a:gd name="connsiteX24307" fmla="*/ 4548753 w 11737975"/>
              <a:gd name="connsiteY24307" fmla="*/ 4684007 h 6679095"/>
              <a:gd name="connsiteX24308" fmla="*/ 4544038 w 11737975"/>
              <a:gd name="connsiteY24308" fmla="*/ 4684008 h 6679095"/>
              <a:gd name="connsiteX24309" fmla="*/ 4531466 w 11737975"/>
              <a:gd name="connsiteY24309" fmla="*/ 4698341 h 6679095"/>
              <a:gd name="connsiteX24310" fmla="*/ 4529893 w 11737975"/>
              <a:gd name="connsiteY24310" fmla="*/ 4698341 h 6679095"/>
              <a:gd name="connsiteX24311" fmla="*/ 4531466 w 11737975"/>
              <a:gd name="connsiteY24311" fmla="*/ 4712679 h 6679095"/>
              <a:gd name="connsiteX24312" fmla="*/ 4534610 w 11737975"/>
              <a:gd name="connsiteY24312" fmla="*/ 4712679 h 6679095"/>
              <a:gd name="connsiteX24313" fmla="*/ 4544038 w 11737975"/>
              <a:gd name="connsiteY24313" fmla="*/ 4712679 h 6679095"/>
              <a:gd name="connsiteX24314" fmla="*/ 4548753 w 11737975"/>
              <a:gd name="connsiteY24314" fmla="*/ 4698341 h 6679095"/>
              <a:gd name="connsiteX24315" fmla="*/ 4550325 w 11737975"/>
              <a:gd name="connsiteY24315" fmla="*/ 4712678 h 6679095"/>
              <a:gd name="connsiteX24316" fmla="*/ 4550325 w 11737975"/>
              <a:gd name="connsiteY24316" fmla="*/ 4727011 h 6679095"/>
              <a:gd name="connsiteX24317" fmla="*/ 4548753 w 11737975"/>
              <a:gd name="connsiteY24317" fmla="*/ 4770019 h 6679095"/>
              <a:gd name="connsiteX24318" fmla="*/ 4522035 w 11737975"/>
              <a:gd name="connsiteY24318" fmla="*/ 4798688 h 6679095"/>
              <a:gd name="connsiteX24319" fmla="*/ 4517321 w 11737975"/>
              <a:gd name="connsiteY24319" fmla="*/ 4798688 h 6679095"/>
              <a:gd name="connsiteX24320" fmla="*/ 4512607 w 11737975"/>
              <a:gd name="connsiteY24320" fmla="*/ 4784355 h 6679095"/>
              <a:gd name="connsiteX24321" fmla="*/ 4514179 w 11737975"/>
              <a:gd name="connsiteY24321" fmla="*/ 4755684 h 6679095"/>
              <a:gd name="connsiteX24322" fmla="*/ 4512607 w 11737975"/>
              <a:gd name="connsiteY24322" fmla="*/ 4755684 h 6679095"/>
              <a:gd name="connsiteX24323" fmla="*/ 4511035 w 11737975"/>
              <a:gd name="connsiteY24323" fmla="*/ 4770019 h 6679095"/>
              <a:gd name="connsiteX24324" fmla="*/ 4509464 w 11737975"/>
              <a:gd name="connsiteY24324" fmla="*/ 4784356 h 6679095"/>
              <a:gd name="connsiteX24325" fmla="*/ 4496891 w 11737975"/>
              <a:gd name="connsiteY24325" fmla="*/ 4784356 h 6679095"/>
              <a:gd name="connsiteX24326" fmla="*/ 4482746 w 11737975"/>
              <a:gd name="connsiteY24326" fmla="*/ 4784356 h 6679095"/>
              <a:gd name="connsiteX24327" fmla="*/ 4484318 w 11737975"/>
              <a:gd name="connsiteY24327" fmla="*/ 4770018 h 6679095"/>
              <a:gd name="connsiteX24328" fmla="*/ 4485890 w 11737975"/>
              <a:gd name="connsiteY24328" fmla="*/ 4755684 h 6679095"/>
              <a:gd name="connsiteX24329" fmla="*/ 4482746 w 11737975"/>
              <a:gd name="connsiteY24329" fmla="*/ 4741348 h 6679095"/>
              <a:gd name="connsiteX24330" fmla="*/ 4481174 w 11737975"/>
              <a:gd name="connsiteY24330" fmla="*/ 4755685 h 6679095"/>
              <a:gd name="connsiteX24331" fmla="*/ 4478032 w 11737975"/>
              <a:gd name="connsiteY24331" fmla="*/ 4755684 h 6679095"/>
              <a:gd name="connsiteX24332" fmla="*/ 4474889 w 11737975"/>
              <a:gd name="connsiteY24332" fmla="*/ 4741349 h 6679095"/>
              <a:gd name="connsiteX24333" fmla="*/ 4473317 w 11737975"/>
              <a:gd name="connsiteY24333" fmla="*/ 4755684 h 6679095"/>
              <a:gd name="connsiteX24334" fmla="*/ 4474888 w 11737975"/>
              <a:gd name="connsiteY24334" fmla="*/ 4770019 h 6679095"/>
              <a:gd name="connsiteX24335" fmla="*/ 4476459 w 11737975"/>
              <a:gd name="connsiteY24335" fmla="*/ 4770019 h 6679095"/>
              <a:gd name="connsiteX24336" fmla="*/ 4476459 w 11737975"/>
              <a:gd name="connsiteY24336" fmla="*/ 4784356 h 6679095"/>
              <a:gd name="connsiteX24337" fmla="*/ 4471744 w 11737975"/>
              <a:gd name="connsiteY24337" fmla="*/ 4784356 h 6679095"/>
              <a:gd name="connsiteX24338" fmla="*/ 4449742 w 11737975"/>
              <a:gd name="connsiteY24338" fmla="*/ 4755684 h 6679095"/>
              <a:gd name="connsiteX24339" fmla="*/ 4448171 w 11737975"/>
              <a:gd name="connsiteY24339" fmla="*/ 4755685 h 6679095"/>
              <a:gd name="connsiteX24340" fmla="*/ 4445028 w 11737975"/>
              <a:gd name="connsiteY24340" fmla="*/ 4770018 h 6679095"/>
              <a:gd name="connsiteX24341" fmla="*/ 4445028 w 11737975"/>
              <a:gd name="connsiteY24341" fmla="*/ 4755685 h 6679095"/>
              <a:gd name="connsiteX24342" fmla="*/ 4435599 w 11737975"/>
              <a:gd name="connsiteY24342" fmla="*/ 4755685 h 6679095"/>
              <a:gd name="connsiteX24343" fmla="*/ 4437170 w 11737975"/>
              <a:gd name="connsiteY24343" fmla="*/ 4784355 h 6679095"/>
              <a:gd name="connsiteX24344" fmla="*/ 4435599 w 11737975"/>
              <a:gd name="connsiteY24344" fmla="*/ 4798688 h 6679095"/>
              <a:gd name="connsiteX24345" fmla="*/ 4434027 w 11737975"/>
              <a:gd name="connsiteY24345" fmla="*/ 4798688 h 6679095"/>
              <a:gd name="connsiteX24346" fmla="*/ 4435598 w 11737975"/>
              <a:gd name="connsiteY24346" fmla="*/ 4813025 h 6679095"/>
              <a:gd name="connsiteX24347" fmla="*/ 4438741 w 11737975"/>
              <a:gd name="connsiteY24347" fmla="*/ 4798688 h 6679095"/>
              <a:gd name="connsiteX24348" fmla="*/ 4445027 w 11737975"/>
              <a:gd name="connsiteY24348" fmla="*/ 4798688 h 6679095"/>
              <a:gd name="connsiteX24349" fmla="*/ 4445028 w 11737975"/>
              <a:gd name="connsiteY24349" fmla="*/ 4813025 h 6679095"/>
              <a:gd name="connsiteX24350" fmla="*/ 4446599 w 11737975"/>
              <a:gd name="connsiteY24350" fmla="*/ 4813025 h 6679095"/>
              <a:gd name="connsiteX24351" fmla="*/ 4448171 w 11737975"/>
              <a:gd name="connsiteY24351" fmla="*/ 4813025 h 6679095"/>
              <a:gd name="connsiteX24352" fmla="*/ 4448171 w 11737975"/>
              <a:gd name="connsiteY24352" fmla="*/ 4798688 h 6679095"/>
              <a:gd name="connsiteX24353" fmla="*/ 4448171 w 11737975"/>
              <a:gd name="connsiteY24353" fmla="*/ 4784356 h 6679095"/>
              <a:gd name="connsiteX24354" fmla="*/ 4462315 w 11737975"/>
              <a:gd name="connsiteY24354" fmla="*/ 4813025 h 6679095"/>
              <a:gd name="connsiteX24355" fmla="*/ 4473317 w 11737975"/>
              <a:gd name="connsiteY24355" fmla="*/ 4813025 h 6679095"/>
              <a:gd name="connsiteX24356" fmla="*/ 4476459 w 11737975"/>
              <a:gd name="connsiteY24356" fmla="*/ 4798689 h 6679095"/>
              <a:gd name="connsiteX24357" fmla="*/ 4478032 w 11737975"/>
              <a:gd name="connsiteY24357" fmla="*/ 4813025 h 6679095"/>
              <a:gd name="connsiteX24358" fmla="*/ 4479602 w 11737975"/>
              <a:gd name="connsiteY24358" fmla="*/ 4813025 h 6679095"/>
              <a:gd name="connsiteX24359" fmla="*/ 4490604 w 11737975"/>
              <a:gd name="connsiteY24359" fmla="*/ 4827359 h 6679095"/>
              <a:gd name="connsiteX24360" fmla="*/ 4496891 w 11737975"/>
              <a:gd name="connsiteY24360" fmla="*/ 4827359 h 6679095"/>
              <a:gd name="connsiteX24361" fmla="*/ 4509464 w 11737975"/>
              <a:gd name="connsiteY24361" fmla="*/ 4827359 h 6679095"/>
              <a:gd name="connsiteX24362" fmla="*/ 4518892 w 11737975"/>
              <a:gd name="connsiteY24362" fmla="*/ 4813025 h 6679095"/>
              <a:gd name="connsiteX24363" fmla="*/ 4522035 w 11737975"/>
              <a:gd name="connsiteY24363" fmla="*/ 4813025 h 6679095"/>
              <a:gd name="connsiteX24364" fmla="*/ 4522035 w 11737975"/>
              <a:gd name="connsiteY24364" fmla="*/ 4827359 h 6679095"/>
              <a:gd name="connsiteX24365" fmla="*/ 4529893 w 11737975"/>
              <a:gd name="connsiteY24365" fmla="*/ 4841696 h 6679095"/>
              <a:gd name="connsiteX24366" fmla="*/ 4522035 w 11737975"/>
              <a:gd name="connsiteY24366" fmla="*/ 4841696 h 6679095"/>
              <a:gd name="connsiteX24367" fmla="*/ 4522035 w 11737975"/>
              <a:gd name="connsiteY24367" fmla="*/ 4856029 h 6679095"/>
              <a:gd name="connsiteX24368" fmla="*/ 4506320 w 11737975"/>
              <a:gd name="connsiteY24368" fmla="*/ 4841696 h 6679095"/>
              <a:gd name="connsiteX24369" fmla="*/ 4504749 w 11737975"/>
              <a:gd name="connsiteY24369" fmla="*/ 4856029 h 6679095"/>
              <a:gd name="connsiteX24370" fmla="*/ 4485890 w 11737975"/>
              <a:gd name="connsiteY24370" fmla="*/ 4856029 h 6679095"/>
              <a:gd name="connsiteX24371" fmla="*/ 4462315 w 11737975"/>
              <a:gd name="connsiteY24371" fmla="*/ 4856029 h 6679095"/>
              <a:gd name="connsiteX24372" fmla="*/ 4446599 w 11737975"/>
              <a:gd name="connsiteY24372" fmla="*/ 4856029 h 6679095"/>
              <a:gd name="connsiteX24373" fmla="*/ 4440313 w 11737975"/>
              <a:gd name="connsiteY24373" fmla="*/ 4856029 h 6679095"/>
              <a:gd name="connsiteX24374" fmla="*/ 4423025 w 11737975"/>
              <a:gd name="connsiteY24374" fmla="*/ 4870367 h 6679095"/>
              <a:gd name="connsiteX24375" fmla="*/ 4421454 w 11737975"/>
              <a:gd name="connsiteY24375" fmla="*/ 4856029 h 6679095"/>
              <a:gd name="connsiteX24376" fmla="*/ 4416739 w 11737975"/>
              <a:gd name="connsiteY24376" fmla="*/ 4870367 h 6679095"/>
              <a:gd name="connsiteX24377" fmla="*/ 4383735 w 11737975"/>
              <a:gd name="connsiteY24377" fmla="*/ 4841696 h 6679095"/>
              <a:gd name="connsiteX24378" fmla="*/ 4360162 w 11737975"/>
              <a:gd name="connsiteY24378" fmla="*/ 4841696 h 6679095"/>
              <a:gd name="connsiteX24379" fmla="*/ 4344446 w 11737975"/>
              <a:gd name="connsiteY24379" fmla="*/ 4856029 h 6679095"/>
              <a:gd name="connsiteX24380" fmla="*/ 4342874 w 11737975"/>
              <a:gd name="connsiteY24380" fmla="*/ 4841696 h 6679095"/>
              <a:gd name="connsiteX24381" fmla="*/ 4341302 w 11737975"/>
              <a:gd name="connsiteY24381" fmla="*/ 4856029 h 6679095"/>
              <a:gd name="connsiteX24382" fmla="*/ 4305155 w 11737975"/>
              <a:gd name="connsiteY24382" fmla="*/ 4827359 h 6679095"/>
              <a:gd name="connsiteX24383" fmla="*/ 4306671 w 11737975"/>
              <a:gd name="connsiteY24383" fmla="*/ 4813537 h 6679095"/>
              <a:gd name="connsiteX24384" fmla="*/ 4315764 w 11737975"/>
              <a:gd name="connsiteY24384" fmla="*/ 4816608 h 6679095"/>
              <a:gd name="connsiteX24385" fmla="*/ 4324014 w 11737975"/>
              <a:gd name="connsiteY24385" fmla="*/ 4798688 h 6679095"/>
              <a:gd name="connsiteX24386" fmla="*/ 4325586 w 11737975"/>
              <a:gd name="connsiteY24386" fmla="*/ 4770018 h 6679095"/>
              <a:gd name="connsiteX24387" fmla="*/ 4305155 w 11737975"/>
              <a:gd name="connsiteY24387" fmla="*/ 4755684 h 6679095"/>
              <a:gd name="connsiteX24388" fmla="*/ 4269008 w 11737975"/>
              <a:gd name="connsiteY24388" fmla="*/ 4741348 h 6679095"/>
              <a:gd name="connsiteX24389" fmla="*/ 4258007 w 11737975"/>
              <a:gd name="connsiteY24389" fmla="*/ 4712678 h 6679095"/>
              <a:gd name="connsiteX24390" fmla="*/ 4232861 w 11737975"/>
              <a:gd name="connsiteY24390" fmla="*/ 4755684 h 6679095"/>
              <a:gd name="connsiteX24391" fmla="*/ 4232861 w 11737975"/>
              <a:gd name="connsiteY24391" fmla="*/ 4741349 h 6679095"/>
              <a:gd name="connsiteX24392" fmla="*/ 4236004 w 11737975"/>
              <a:gd name="connsiteY24392" fmla="*/ 4727012 h 6679095"/>
              <a:gd name="connsiteX24393" fmla="*/ 4237576 w 11737975"/>
              <a:gd name="connsiteY24393" fmla="*/ 4712678 h 6679095"/>
              <a:gd name="connsiteX24394" fmla="*/ 4236004 w 11737975"/>
              <a:gd name="connsiteY24394" fmla="*/ 4712678 h 6679095"/>
              <a:gd name="connsiteX24395" fmla="*/ 4232861 w 11737975"/>
              <a:gd name="connsiteY24395" fmla="*/ 4712678 h 6679095"/>
              <a:gd name="connsiteX24396" fmla="*/ 4228147 w 11737975"/>
              <a:gd name="connsiteY24396" fmla="*/ 4712678 h 6679095"/>
              <a:gd name="connsiteX24397" fmla="*/ 4225003 w 11737975"/>
              <a:gd name="connsiteY24397" fmla="*/ 4712678 h 6679095"/>
              <a:gd name="connsiteX24398" fmla="*/ 4221861 w 11737975"/>
              <a:gd name="connsiteY24398" fmla="*/ 4712678 h 6679095"/>
              <a:gd name="connsiteX24399" fmla="*/ 4214002 w 11737975"/>
              <a:gd name="connsiteY24399" fmla="*/ 4684008 h 6679095"/>
              <a:gd name="connsiteX24400" fmla="*/ 4217145 w 11737975"/>
              <a:gd name="connsiteY24400" fmla="*/ 4712679 h 6679095"/>
              <a:gd name="connsiteX24401" fmla="*/ 4207717 w 11737975"/>
              <a:gd name="connsiteY24401" fmla="*/ 4712679 h 6679095"/>
              <a:gd name="connsiteX24402" fmla="*/ 4198286 w 11737975"/>
              <a:gd name="connsiteY24402" fmla="*/ 4712678 h 6679095"/>
              <a:gd name="connsiteX24403" fmla="*/ 4196716 w 11737975"/>
              <a:gd name="connsiteY24403" fmla="*/ 4698341 h 6679095"/>
              <a:gd name="connsiteX24404" fmla="*/ 4196716 w 11737975"/>
              <a:gd name="connsiteY24404" fmla="*/ 4655337 h 6679095"/>
              <a:gd name="connsiteX24405" fmla="*/ 4187285 w 11737975"/>
              <a:gd name="connsiteY24405" fmla="*/ 4684007 h 6679095"/>
              <a:gd name="connsiteX24406" fmla="*/ 4190429 w 11737975"/>
              <a:gd name="connsiteY24406" fmla="*/ 4698341 h 6679095"/>
              <a:gd name="connsiteX24407" fmla="*/ 4166855 w 11737975"/>
              <a:gd name="connsiteY24407" fmla="*/ 4712678 h 6679095"/>
              <a:gd name="connsiteX24408" fmla="*/ 4136994 w 11737975"/>
              <a:gd name="connsiteY24408" fmla="*/ 4712678 h 6679095"/>
              <a:gd name="connsiteX24409" fmla="*/ 4135423 w 11737975"/>
              <a:gd name="connsiteY24409" fmla="*/ 4727011 h 6679095"/>
              <a:gd name="connsiteX24410" fmla="*/ 4136994 w 11737975"/>
              <a:gd name="connsiteY24410" fmla="*/ 4741349 h 6679095"/>
              <a:gd name="connsiteX24411" fmla="*/ 4146424 w 11737975"/>
              <a:gd name="connsiteY24411" fmla="*/ 4741349 h 6679095"/>
              <a:gd name="connsiteX24412" fmla="*/ 4166855 w 11737975"/>
              <a:gd name="connsiteY24412" fmla="*/ 4741348 h 6679095"/>
              <a:gd name="connsiteX24413" fmla="*/ 4190428 w 11737975"/>
              <a:gd name="connsiteY24413" fmla="*/ 4727012 h 6679095"/>
              <a:gd name="connsiteX24414" fmla="*/ 4196715 w 11737975"/>
              <a:gd name="connsiteY24414" fmla="*/ 4741349 h 6679095"/>
              <a:gd name="connsiteX24415" fmla="*/ 4201430 w 11737975"/>
              <a:gd name="connsiteY24415" fmla="*/ 4741348 h 6679095"/>
              <a:gd name="connsiteX24416" fmla="*/ 4207716 w 11737975"/>
              <a:gd name="connsiteY24416" fmla="*/ 4741349 h 6679095"/>
              <a:gd name="connsiteX24417" fmla="*/ 4218717 w 11737975"/>
              <a:gd name="connsiteY24417" fmla="*/ 4741349 h 6679095"/>
              <a:gd name="connsiteX24418" fmla="*/ 4220289 w 11737975"/>
              <a:gd name="connsiteY24418" fmla="*/ 4741349 h 6679095"/>
              <a:gd name="connsiteX24419" fmla="*/ 4221860 w 11737975"/>
              <a:gd name="connsiteY24419" fmla="*/ 4741348 h 6679095"/>
              <a:gd name="connsiteX24420" fmla="*/ 4225004 w 11737975"/>
              <a:gd name="connsiteY24420" fmla="*/ 4741348 h 6679095"/>
              <a:gd name="connsiteX24421" fmla="*/ 4226575 w 11737975"/>
              <a:gd name="connsiteY24421" fmla="*/ 4741348 h 6679095"/>
              <a:gd name="connsiteX24422" fmla="*/ 4226576 w 11737975"/>
              <a:gd name="connsiteY24422" fmla="*/ 4755685 h 6679095"/>
              <a:gd name="connsiteX24423" fmla="*/ 4185714 w 11737975"/>
              <a:gd name="connsiteY24423" fmla="*/ 4770019 h 6679095"/>
              <a:gd name="connsiteX24424" fmla="*/ 4179427 w 11737975"/>
              <a:gd name="connsiteY24424" fmla="*/ 4784356 h 6679095"/>
              <a:gd name="connsiteX24425" fmla="*/ 4177856 w 11737975"/>
              <a:gd name="connsiteY24425" fmla="*/ 4784356 h 6679095"/>
              <a:gd name="connsiteX24426" fmla="*/ 4171569 w 11737975"/>
              <a:gd name="connsiteY24426" fmla="*/ 4784355 h 6679095"/>
              <a:gd name="connsiteX24427" fmla="*/ 4169998 w 11737975"/>
              <a:gd name="connsiteY24427" fmla="*/ 4827359 h 6679095"/>
              <a:gd name="connsiteX24428" fmla="*/ 4162140 w 11737975"/>
              <a:gd name="connsiteY24428" fmla="*/ 4784356 h 6679095"/>
              <a:gd name="connsiteX24429" fmla="*/ 4155852 w 11737975"/>
              <a:gd name="connsiteY24429" fmla="*/ 4827359 h 6679095"/>
              <a:gd name="connsiteX24430" fmla="*/ 4136994 w 11737975"/>
              <a:gd name="connsiteY24430" fmla="*/ 4784356 h 6679095"/>
              <a:gd name="connsiteX24431" fmla="*/ 4136993 w 11737975"/>
              <a:gd name="connsiteY24431" fmla="*/ 4827359 h 6679095"/>
              <a:gd name="connsiteX24432" fmla="*/ 4129137 w 11737975"/>
              <a:gd name="connsiteY24432" fmla="*/ 4827359 h 6679095"/>
              <a:gd name="connsiteX24433" fmla="*/ 4129137 w 11737975"/>
              <a:gd name="connsiteY24433" fmla="*/ 4813025 h 6679095"/>
              <a:gd name="connsiteX24434" fmla="*/ 4127565 w 11737975"/>
              <a:gd name="connsiteY24434" fmla="*/ 4813025 h 6679095"/>
              <a:gd name="connsiteX24435" fmla="*/ 4127565 w 11737975"/>
              <a:gd name="connsiteY24435" fmla="*/ 4827359 h 6679095"/>
              <a:gd name="connsiteX24436" fmla="*/ 4012838 w 11737975"/>
              <a:gd name="connsiteY24436" fmla="*/ 4827359 h 6679095"/>
              <a:gd name="connsiteX24437" fmla="*/ 4014409 w 11737975"/>
              <a:gd name="connsiteY24437" fmla="*/ 4841696 h 6679095"/>
              <a:gd name="connsiteX24438" fmla="*/ 3902827 w 11737975"/>
              <a:gd name="connsiteY24438" fmla="*/ 4841696 h 6679095"/>
              <a:gd name="connsiteX24439" fmla="*/ 3899684 w 11737975"/>
              <a:gd name="connsiteY24439" fmla="*/ 4884700 h 6679095"/>
              <a:gd name="connsiteX24440" fmla="*/ 3882396 w 11737975"/>
              <a:gd name="connsiteY24440" fmla="*/ 4841696 h 6679095"/>
              <a:gd name="connsiteX24441" fmla="*/ 3880824 w 11737975"/>
              <a:gd name="connsiteY24441" fmla="*/ 4841696 h 6679095"/>
              <a:gd name="connsiteX24442" fmla="*/ 3876110 w 11737975"/>
              <a:gd name="connsiteY24442" fmla="*/ 4841696 h 6679095"/>
              <a:gd name="connsiteX24443" fmla="*/ 3876110 w 11737975"/>
              <a:gd name="connsiteY24443" fmla="*/ 4856029 h 6679095"/>
              <a:gd name="connsiteX24444" fmla="*/ 3877680 w 11737975"/>
              <a:gd name="connsiteY24444" fmla="*/ 4856029 h 6679095"/>
              <a:gd name="connsiteX24445" fmla="*/ 3880824 w 11737975"/>
              <a:gd name="connsiteY24445" fmla="*/ 4856029 h 6679095"/>
              <a:gd name="connsiteX24446" fmla="*/ 3882396 w 11737975"/>
              <a:gd name="connsiteY24446" fmla="*/ 4856029 h 6679095"/>
              <a:gd name="connsiteX24447" fmla="*/ 3879252 w 11737975"/>
              <a:gd name="connsiteY24447" fmla="*/ 4884699 h 6679095"/>
              <a:gd name="connsiteX24448" fmla="*/ 3883966 w 11737975"/>
              <a:gd name="connsiteY24448" fmla="*/ 4899036 h 6679095"/>
              <a:gd name="connsiteX24449" fmla="*/ 3885538 w 11737975"/>
              <a:gd name="connsiteY24449" fmla="*/ 4913371 h 6679095"/>
              <a:gd name="connsiteX24450" fmla="*/ 3876110 w 11737975"/>
              <a:gd name="connsiteY24450" fmla="*/ 4899036 h 6679095"/>
              <a:gd name="connsiteX24451" fmla="*/ 3866680 w 11737975"/>
              <a:gd name="connsiteY24451" fmla="*/ 4884700 h 6679095"/>
              <a:gd name="connsiteX24452" fmla="*/ 3865108 w 11737975"/>
              <a:gd name="connsiteY24452" fmla="*/ 4899036 h 6679095"/>
              <a:gd name="connsiteX24453" fmla="*/ 3876108 w 11737975"/>
              <a:gd name="connsiteY24453" fmla="*/ 4913371 h 6679095"/>
              <a:gd name="connsiteX24454" fmla="*/ 3883967 w 11737975"/>
              <a:gd name="connsiteY24454" fmla="*/ 4927707 h 6679095"/>
              <a:gd name="connsiteX24455" fmla="*/ 3909112 w 11737975"/>
              <a:gd name="connsiteY24455" fmla="*/ 4970715 h 6679095"/>
              <a:gd name="connsiteX24456" fmla="*/ 3909112 w 11737975"/>
              <a:gd name="connsiteY24456" fmla="*/ 4956377 h 6679095"/>
              <a:gd name="connsiteX24457" fmla="*/ 3916971 w 11737975"/>
              <a:gd name="connsiteY24457" fmla="*/ 4970714 h 6679095"/>
              <a:gd name="connsiteX24458" fmla="*/ 3912255 w 11737975"/>
              <a:gd name="connsiteY24458" fmla="*/ 4999385 h 6679095"/>
              <a:gd name="connsiteX24459" fmla="*/ 3937401 w 11737975"/>
              <a:gd name="connsiteY24459" fmla="*/ 4999384 h 6679095"/>
              <a:gd name="connsiteX24460" fmla="*/ 3937401 w 11737975"/>
              <a:gd name="connsiteY24460" fmla="*/ 4985048 h 6679095"/>
              <a:gd name="connsiteX24461" fmla="*/ 3943688 w 11737975"/>
              <a:gd name="connsiteY24461" fmla="*/ 5013718 h 6679095"/>
              <a:gd name="connsiteX24462" fmla="*/ 3948402 w 11737975"/>
              <a:gd name="connsiteY24462" fmla="*/ 4999384 h 6679095"/>
              <a:gd name="connsiteX24463" fmla="*/ 3981405 w 11737975"/>
              <a:gd name="connsiteY24463" fmla="*/ 4999385 h 6679095"/>
              <a:gd name="connsiteX24464" fmla="*/ 3982977 w 11737975"/>
              <a:gd name="connsiteY24464" fmla="*/ 5013718 h 6679095"/>
              <a:gd name="connsiteX24465" fmla="*/ 3992406 w 11737975"/>
              <a:gd name="connsiteY24465" fmla="*/ 4999385 h 6679095"/>
              <a:gd name="connsiteX24466" fmla="*/ 4059986 w 11737975"/>
              <a:gd name="connsiteY24466" fmla="*/ 5042388 h 6679095"/>
              <a:gd name="connsiteX24467" fmla="*/ 4088275 w 11737975"/>
              <a:gd name="connsiteY24467" fmla="*/ 5028055 h 6679095"/>
              <a:gd name="connsiteX24468" fmla="*/ 4116564 w 11737975"/>
              <a:gd name="connsiteY24468" fmla="*/ 5071059 h 6679095"/>
              <a:gd name="connsiteX24469" fmla="*/ 4055271 w 11737975"/>
              <a:gd name="connsiteY24469" fmla="*/ 5099729 h 6679095"/>
              <a:gd name="connsiteX24470" fmla="*/ 4042697 w 11737975"/>
              <a:gd name="connsiteY24470" fmla="*/ 5085395 h 6679095"/>
              <a:gd name="connsiteX24471" fmla="*/ 4020696 w 11737975"/>
              <a:gd name="connsiteY24471" fmla="*/ 5099729 h 6679095"/>
              <a:gd name="connsiteX24472" fmla="*/ 4009695 w 11737975"/>
              <a:gd name="connsiteY24472" fmla="*/ 5128399 h 6679095"/>
              <a:gd name="connsiteX24473" fmla="*/ 3992406 w 11737975"/>
              <a:gd name="connsiteY24473" fmla="*/ 5114065 h 6679095"/>
              <a:gd name="connsiteX24474" fmla="*/ 3991818 w 11737975"/>
              <a:gd name="connsiteY24474" fmla="*/ 5126609 h 6679095"/>
              <a:gd name="connsiteX24475" fmla="*/ 3991790 w 11737975"/>
              <a:gd name="connsiteY24475" fmla="*/ 5128762 h 6679095"/>
              <a:gd name="connsiteX24476" fmla="*/ 3974137 w 11737975"/>
              <a:gd name="connsiteY24476" fmla="*/ 5139152 h 6679095"/>
              <a:gd name="connsiteX24477" fmla="*/ 3954688 w 11737975"/>
              <a:gd name="connsiteY24477" fmla="*/ 5128398 h 6679095"/>
              <a:gd name="connsiteX24478" fmla="*/ 3899684 w 11737975"/>
              <a:gd name="connsiteY24478" fmla="*/ 5099729 h 6679095"/>
              <a:gd name="connsiteX24479" fmla="*/ 3847820 w 11737975"/>
              <a:gd name="connsiteY24479" fmla="*/ 5071059 h 6679095"/>
              <a:gd name="connsiteX24480" fmla="*/ 3838392 w 11737975"/>
              <a:gd name="connsiteY24480" fmla="*/ 5142736 h 6679095"/>
              <a:gd name="connsiteX24481" fmla="*/ 3830533 w 11737975"/>
              <a:gd name="connsiteY24481" fmla="*/ 5142736 h 6679095"/>
              <a:gd name="connsiteX24482" fmla="*/ 3824246 w 11737975"/>
              <a:gd name="connsiteY24482" fmla="*/ 5142736 h 6679095"/>
              <a:gd name="connsiteX24483" fmla="*/ 3817960 w 11737975"/>
              <a:gd name="connsiteY24483" fmla="*/ 5128399 h 6679095"/>
              <a:gd name="connsiteX24484" fmla="*/ 3817960 w 11737975"/>
              <a:gd name="connsiteY24484" fmla="*/ 5114065 h 6679095"/>
              <a:gd name="connsiteX24485" fmla="*/ 3816388 w 11737975"/>
              <a:gd name="connsiteY24485" fmla="*/ 5114065 h 6679095"/>
              <a:gd name="connsiteX24486" fmla="*/ 3813245 w 11737975"/>
              <a:gd name="connsiteY24486" fmla="*/ 5099729 h 6679095"/>
              <a:gd name="connsiteX24487" fmla="*/ 3811675 w 11737975"/>
              <a:gd name="connsiteY24487" fmla="*/ 5099729 h 6679095"/>
              <a:gd name="connsiteX24488" fmla="*/ 3813245 w 11737975"/>
              <a:gd name="connsiteY24488" fmla="*/ 5114065 h 6679095"/>
              <a:gd name="connsiteX24489" fmla="*/ 3816388 w 11737975"/>
              <a:gd name="connsiteY24489" fmla="*/ 5128399 h 6679095"/>
              <a:gd name="connsiteX24490" fmla="*/ 3791243 w 11737975"/>
              <a:gd name="connsiteY24490" fmla="*/ 5114065 h 6679095"/>
              <a:gd name="connsiteX24491" fmla="*/ 3761382 w 11737975"/>
              <a:gd name="connsiteY24491" fmla="*/ 5085396 h 6679095"/>
              <a:gd name="connsiteX24492" fmla="*/ 3759811 w 11737975"/>
              <a:gd name="connsiteY24492" fmla="*/ 5099729 h 6679095"/>
              <a:gd name="connsiteX24493" fmla="*/ 3761382 w 11737975"/>
              <a:gd name="connsiteY24493" fmla="*/ 5114065 h 6679095"/>
              <a:gd name="connsiteX24494" fmla="*/ 3791243 w 11737975"/>
              <a:gd name="connsiteY24494" fmla="*/ 5142736 h 6679095"/>
              <a:gd name="connsiteX24495" fmla="*/ 3816388 w 11737975"/>
              <a:gd name="connsiteY24495" fmla="*/ 5157069 h 6679095"/>
              <a:gd name="connsiteX24496" fmla="*/ 3817960 w 11737975"/>
              <a:gd name="connsiteY24496" fmla="*/ 5157069 h 6679095"/>
              <a:gd name="connsiteX24497" fmla="*/ 3824246 w 11737975"/>
              <a:gd name="connsiteY24497" fmla="*/ 5171406 h 6679095"/>
              <a:gd name="connsiteX24498" fmla="*/ 3828960 w 11737975"/>
              <a:gd name="connsiteY24498" fmla="*/ 5171407 h 6679095"/>
              <a:gd name="connsiteX24499" fmla="*/ 3832103 w 11737975"/>
              <a:gd name="connsiteY24499" fmla="*/ 5214413 h 6679095"/>
              <a:gd name="connsiteX24500" fmla="*/ 3866680 w 11737975"/>
              <a:gd name="connsiteY24500" fmla="*/ 5271754 h 6679095"/>
              <a:gd name="connsiteX24501" fmla="*/ 3876110 w 11737975"/>
              <a:gd name="connsiteY24501" fmla="*/ 5300425 h 6679095"/>
              <a:gd name="connsiteX24502" fmla="*/ 3888681 w 11737975"/>
              <a:gd name="connsiteY24502" fmla="*/ 5329095 h 6679095"/>
              <a:gd name="connsiteX24503" fmla="*/ 3891826 w 11737975"/>
              <a:gd name="connsiteY24503" fmla="*/ 5329095 h 6679095"/>
              <a:gd name="connsiteX24504" fmla="*/ 3893396 w 11737975"/>
              <a:gd name="connsiteY24504" fmla="*/ 5372099 h 6679095"/>
              <a:gd name="connsiteX24505" fmla="*/ 3894968 w 11737975"/>
              <a:gd name="connsiteY24505" fmla="*/ 5343428 h 6679095"/>
              <a:gd name="connsiteX24506" fmla="*/ 3918542 w 11737975"/>
              <a:gd name="connsiteY24506" fmla="*/ 5372099 h 6679095"/>
              <a:gd name="connsiteX24507" fmla="*/ 3945259 w 11737975"/>
              <a:gd name="connsiteY24507" fmla="*/ 5343428 h 6679095"/>
              <a:gd name="connsiteX24508" fmla="*/ 4004979 w 11737975"/>
              <a:gd name="connsiteY24508" fmla="*/ 5415105 h 6679095"/>
              <a:gd name="connsiteX24509" fmla="*/ 4020696 w 11737975"/>
              <a:gd name="connsiteY24509" fmla="*/ 5372099 h 6679095"/>
              <a:gd name="connsiteX24510" fmla="*/ 4019123 w 11737975"/>
              <a:gd name="connsiteY24510" fmla="*/ 5415104 h 6679095"/>
              <a:gd name="connsiteX24511" fmla="*/ 4022268 w 11737975"/>
              <a:gd name="connsiteY24511" fmla="*/ 5372099 h 6679095"/>
              <a:gd name="connsiteX24512" fmla="*/ 4058414 w 11737975"/>
              <a:gd name="connsiteY24512" fmla="*/ 5443776 h 6679095"/>
              <a:gd name="connsiteX24513" fmla="*/ 4094561 w 11737975"/>
              <a:gd name="connsiteY24513" fmla="*/ 5400772 h 6679095"/>
              <a:gd name="connsiteX24514" fmla="*/ 4099275 w 11737975"/>
              <a:gd name="connsiteY24514" fmla="*/ 5415105 h 6679095"/>
              <a:gd name="connsiteX24515" fmla="*/ 4103990 w 11737975"/>
              <a:gd name="connsiteY24515" fmla="*/ 5400772 h 6679095"/>
              <a:gd name="connsiteX24516" fmla="*/ 4103990 w 11737975"/>
              <a:gd name="connsiteY24516" fmla="*/ 5386436 h 6679095"/>
              <a:gd name="connsiteX24517" fmla="*/ 4110277 w 11737975"/>
              <a:gd name="connsiteY24517" fmla="*/ 5415105 h 6679095"/>
              <a:gd name="connsiteX24518" fmla="*/ 4110277 w 11737975"/>
              <a:gd name="connsiteY24518" fmla="*/ 5400772 h 6679095"/>
              <a:gd name="connsiteX24519" fmla="*/ 4114992 w 11737975"/>
              <a:gd name="connsiteY24519" fmla="*/ 5415105 h 6679095"/>
              <a:gd name="connsiteX24520" fmla="*/ 4118135 w 11737975"/>
              <a:gd name="connsiteY24520" fmla="*/ 5415105 h 6679095"/>
              <a:gd name="connsiteX24521" fmla="*/ 4118135 w 11737975"/>
              <a:gd name="connsiteY24521" fmla="*/ 5400772 h 6679095"/>
              <a:gd name="connsiteX24522" fmla="*/ 4116564 w 11737975"/>
              <a:gd name="connsiteY24522" fmla="*/ 5400772 h 6679095"/>
              <a:gd name="connsiteX24523" fmla="*/ 4111848 w 11737975"/>
              <a:gd name="connsiteY24523" fmla="*/ 5400772 h 6679095"/>
              <a:gd name="connsiteX24524" fmla="*/ 4130707 w 11737975"/>
              <a:gd name="connsiteY24524" fmla="*/ 5415105 h 6679095"/>
              <a:gd name="connsiteX24525" fmla="*/ 4144852 w 11737975"/>
              <a:gd name="connsiteY24525" fmla="*/ 5372099 h 6679095"/>
              <a:gd name="connsiteX24526" fmla="*/ 4162140 w 11737975"/>
              <a:gd name="connsiteY24526" fmla="*/ 5415105 h 6679095"/>
              <a:gd name="connsiteX24527" fmla="*/ 4209287 w 11737975"/>
              <a:gd name="connsiteY24527" fmla="*/ 5386436 h 6679095"/>
              <a:gd name="connsiteX24528" fmla="*/ 4232861 w 11737975"/>
              <a:gd name="connsiteY24528" fmla="*/ 5415105 h 6679095"/>
              <a:gd name="connsiteX24529" fmla="*/ 4245435 w 11737975"/>
              <a:gd name="connsiteY24529" fmla="*/ 5400771 h 6679095"/>
              <a:gd name="connsiteX24530" fmla="*/ 4269008 w 11737975"/>
              <a:gd name="connsiteY24530" fmla="*/ 5400771 h 6679095"/>
              <a:gd name="connsiteX24531" fmla="*/ 4339732 w 11737975"/>
              <a:gd name="connsiteY24531" fmla="*/ 5415105 h 6679095"/>
              <a:gd name="connsiteX24532" fmla="*/ 4366447 w 11737975"/>
              <a:gd name="connsiteY24532" fmla="*/ 5415105 h 6679095"/>
              <a:gd name="connsiteX24533" fmla="*/ 4374305 w 11737975"/>
              <a:gd name="connsiteY24533" fmla="*/ 5415105 h 6679095"/>
              <a:gd name="connsiteX24534" fmla="*/ 4382163 w 11737975"/>
              <a:gd name="connsiteY24534" fmla="*/ 5429443 h 6679095"/>
              <a:gd name="connsiteX24535" fmla="*/ 4405738 w 11737975"/>
              <a:gd name="connsiteY24535" fmla="*/ 5429443 h 6679095"/>
              <a:gd name="connsiteX24536" fmla="*/ 4424597 w 11737975"/>
              <a:gd name="connsiteY24536" fmla="*/ 5472446 h 6679095"/>
              <a:gd name="connsiteX24537" fmla="*/ 4426169 w 11737975"/>
              <a:gd name="connsiteY24537" fmla="*/ 5429443 h 6679095"/>
              <a:gd name="connsiteX24538" fmla="*/ 4462315 w 11737975"/>
              <a:gd name="connsiteY24538" fmla="*/ 5443776 h 6679095"/>
              <a:gd name="connsiteX24539" fmla="*/ 4482746 w 11737975"/>
              <a:gd name="connsiteY24539" fmla="*/ 5458112 h 6679095"/>
              <a:gd name="connsiteX24540" fmla="*/ 4509464 w 11737975"/>
              <a:gd name="connsiteY24540" fmla="*/ 5429443 h 6679095"/>
              <a:gd name="connsiteX24541" fmla="*/ 4520465 w 11737975"/>
              <a:gd name="connsiteY24541" fmla="*/ 5429443 h 6679095"/>
              <a:gd name="connsiteX24542" fmla="*/ 4586471 w 11737975"/>
              <a:gd name="connsiteY24542" fmla="*/ 5458112 h 6679095"/>
              <a:gd name="connsiteX24543" fmla="*/ 4583328 w 11737975"/>
              <a:gd name="connsiteY24543" fmla="*/ 5443776 h 6679095"/>
              <a:gd name="connsiteX24544" fmla="*/ 4592759 w 11737975"/>
              <a:gd name="connsiteY24544" fmla="*/ 5458112 h 6679095"/>
              <a:gd name="connsiteX24545" fmla="*/ 4595901 w 11737975"/>
              <a:gd name="connsiteY24545" fmla="*/ 5443776 h 6679095"/>
              <a:gd name="connsiteX24546" fmla="*/ 4597473 w 11737975"/>
              <a:gd name="connsiteY24546" fmla="*/ 5458112 h 6679095"/>
              <a:gd name="connsiteX24547" fmla="*/ 4597472 w 11737975"/>
              <a:gd name="connsiteY24547" fmla="*/ 5443776 h 6679095"/>
              <a:gd name="connsiteX24548" fmla="*/ 4595901 w 11737975"/>
              <a:gd name="connsiteY24548" fmla="*/ 5443776 h 6679095"/>
              <a:gd name="connsiteX24549" fmla="*/ 4606902 w 11737975"/>
              <a:gd name="connsiteY24549" fmla="*/ 5429443 h 6679095"/>
              <a:gd name="connsiteX24550" fmla="*/ 4608474 w 11737975"/>
              <a:gd name="connsiteY24550" fmla="*/ 5443776 h 6679095"/>
              <a:gd name="connsiteX24551" fmla="*/ 4610046 w 11737975"/>
              <a:gd name="connsiteY24551" fmla="*/ 5472446 h 6679095"/>
              <a:gd name="connsiteX24552" fmla="*/ 4611618 w 11737975"/>
              <a:gd name="connsiteY24552" fmla="*/ 5472446 h 6679095"/>
              <a:gd name="connsiteX24553" fmla="*/ 4614761 w 11737975"/>
              <a:gd name="connsiteY24553" fmla="*/ 5458112 h 6679095"/>
              <a:gd name="connsiteX24554" fmla="*/ 4613188 w 11737975"/>
              <a:gd name="connsiteY24554" fmla="*/ 5443776 h 6679095"/>
              <a:gd name="connsiteX24555" fmla="*/ 4611618 w 11737975"/>
              <a:gd name="connsiteY24555" fmla="*/ 5443776 h 6679095"/>
              <a:gd name="connsiteX24556" fmla="*/ 4610709 w 11737975"/>
              <a:gd name="connsiteY24556" fmla="*/ 5435491 h 6679095"/>
              <a:gd name="connsiteX24557" fmla="*/ 4614564 w 11737975"/>
              <a:gd name="connsiteY24557" fmla="*/ 5438401 h 6679095"/>
              <a:gd name="connsiteX24558" fmla="*/ 4624190 w 11737975"/>
              <a:gd name="connsiteY24558" fmla="*/ 5429443 h 6679095"/>
              <a:gd name="connsiteX24559" fmla="*/ 4638335 w 11737975"/>
              <a:gd name="connsiteY24559" fmla="*/ 5458111 h 6679095"/>
              <a:gd name="connsiteX24560" fmla="*/ 4657194 w 11737975"/>
              <a:gd name="connsiteY24560" fmla="*/ 5458112 h 6679095"/>
              <a:gd name="connsiteX24561" fmla="*/ 4661908 w 11737975"/>
              <a:gd name="connsiteY24561" fmla="*/ 5429442 h 6679095"/>
              <a:gd name="connsiteX24562" fmla="*/ 4666623 w 11737975"/>
              <a:gd name="connsiteY24562" fmla="*/ 5472446 h 6679095"/>
              <a:gd name="connsiteX24563" fmla="*/ 4693340 w 11737975"/>
              <a:gd name="connsiteY24563" fmla="*/ 5429443 h 6679095"/>
              <a:gd name="connsiteX24564" fmla="*/ 4699626 w 11737975"/>
              <a:gd name="connsiteY24564" fmla="*/ 5429443 h 6679095"/>
              <a:gd name="connsiteX24565" fmla="*/ 4737345 w 11737975"/>
              <a:gd name="connsiteY24565" fmla="*/ 5458112 h 6679095"/>
              <a:gd name="connsiteX24566" fmla="*/ 4749919 w 11737975"/>
              <a:gd name="connsiteY24566" fmla="*/ 5501116 h 6679095"/>
              <a:gd name="connsiteX24567" fmla="*/ 4751489 w 11737975"/>
              <a:gd name="connsiteY24567" fmla="*/ 5458112 h 6679095"/>
              <a:gd name="connsiteX24568" fmla="*/ 4795495 w 11737975"/>
              <a:gd name="connsiteY24568" fmla="*/ 5472446 h 6679095"/>
              <a:gd name="connsiteX24569" fmla="*/ 4797066 w 11737975"/>
              <a:gd name="connsiteY24569" fmla="*/ 5501116 h 6679095"/>
              <a:gd name="connsiteX24570" fmla="*/ 4782922 w 11737975"/>
              <a:gd name="connsiteY24570" fmla="*/ 5501116 h 6679095"/>
              <a:gd name="connsiteX24571" fmla="*/ 4781350 w 11737975"/>
              <a:gd name="connsiteY24571" fmla="*/ 5515453 h 6679095"/>
              <a:gd name="connsiteX24572" fmla="*/ 4781350 w 11737975"/>
              <a:gd name="connsiteY24572" fmla="*/ 5529786 h 6679095"/>
              <a:gd name="connsiteX24573" fmla="*/ 4789209 w 11737975"/>
              <a:gd name="connsiteY24573" fmla="*/ 5529787 h 6679095"/>
              <a:gd name="connsiteX24574" fmla="*/ 4798638 w 11737975"/>
              <a:gd name="connsiteY24574" fmla="*/ 5515453 h 6679095"/>
              <a:gd name="connsiteX24575" fmla="*/ 4809639 w 11737975"/>
              <a:gd name="connsiteY24575" fmla="*/ 5529787 h 6679095"/>
              <a:gd name="connsiteX24576" fmla="*/ 4819069 w 11737975"/>
              <a:gd name="connsiteY24576" fmla="*/ 5544123 h 6679095"/>
              <a:gd name="connsiteX24577" fmla="*/ 4817497 w 11737975"/>
              <a:gd name="connsiteY24577" fmla="*/ 5572793 h 6679095"/>
              <a:gd name="connsiteX24578" fmla="*/ 4812782 w 11737975"/>
              <a:gd name="connsiteY24578" fmla="*/ 5587127 h 6679095"/>
              <a:gd name="connsiteX24579" fmla="*/ 4814354 w 11737975"/>
              <a:gd name="connsiteY24579" fmla="*/ 5587127 h 6679095"/>
              <a:gd name="connsiteX24580" fmla="*/ 4817497 w 11737975"/>
              <a:gd name="connsiteY24580" fmla="*/ 5572793 h 6679095"/>
              <a:gd name="connsiteX24581" fmla="*/ 4819068 w 11737975"/>
              <a:gd name="connsiteY24581" fmla="*/ 5572793 h 6679095"/>
              <a:gd name="connsiteX24582" fmla="*/ 4820640 w 11737975"/>
              <a:gd name="connsiteY24582" fmla="*/ 5544124 h 6679095"/>
              <a:gd name="connsiteX24583" fmla="*/ 4822212 w 11737975"/>
              <a:gd name="connsiteY24583" fmla="*/ 5544124 h 6679095"/>
              <a:gd name="connsiteX24584" fmla="*/ 4825355 w 11737975"/>
              <a:gd name="connsiteY24584" fmla="*/ 5572793 h 6679095"/>
              <a:gd name="connsiteX24585" fmla="*/ 4831641 w 11737975"/>
              <a:gd name="connsiteY24585" fmla="*/ 5601464 h 6679095"/>
              <a:gd name="connsiteX24586" fmla="*/ 4836356 w 11737975"/>
              <a:gd name="connsiteY24586" fmla="*/ 5587127 h 6679095"/>
              <a:gd name="connsiteX24587" fmla="*/ 4836356 w 11737975"/>
              <a:gd name="connsiteY24587" fmla="*/ 5601464 h 6679095"/>
              <a:gd name="connsiteX24588" fmla="*/ 4839499 w 11737975"/>
              <a:gd name="connsiteY24588" fmla="*/ 5601464 h 6679095"/>
              <a:gd name="connsiteX24589" fmla="*/ 4844215 w 11737975"/>
              <a:gd name="connsiteY24589" fmla="*/ 5601464 h 6679095"/>
              <a:gd name="connsiteX24590" fmla="*/ 4850500 w 11737975"/>
              <a:gd name="connsiteY24590" fmla="*/ 5601464 h 6679095"/>
              <a:gd name="connsiteX24591" fmla="*/ 4853643 w 11737975"/>
              <a:gd name="connsiteY24591" fmla="*/ 5601464 h 6679095"/>
              <a:gd name="connsiteX24592" fmla="*/ 4856787 w 11737975"/>
              <a:gd name="connsiteY24592" fmla="*/ 5601464 h 6679095"/>
              <a:gd name="connsiteX24593" fmla="*/ 4858358 w 11737975"/>
              <a:gd name="connsiteY24593" fmla="*/ 5601464 h 6679095"/>
              <a:gd name="connsiteX24594" fmla="*/ 4858358 w 11737975"/>
              <a:gd name="connsiteY24594" fmla="*/ 5587127 h 6679095"/>
              <a:gd name="connsiteX24595" fmla="*/ 4853644 w 11737975"/>
              <a:gd name="connsiteY24595" fmla="*/ 5572793 h 6679095"/>
              <a:gd name="connsiteX24596" fmla="*/ 4852073 w 11737975"/>
              <a:gd name="connsiteY24596" fmla="*/ 5572793 h 6679095"/>
              <a:gd name="connsiteX24597" fmla="*/ 4847358 w 11737975"/>
              <a:gd name="connsiteY24597" fmla="*/ 5529787 h 6679095"/>
              <a:gd name="connsiteX24598" fmla="*/ 4845785 w 11737975"/>
              <a:gd name="connsiteY24598" fmla="*/ 5544124 h 6679095"/>
              <a:gd name="connsiteX24599" fmla="*/ 4847358 w 11737975"/>
              <a:gd name="connsiteY24599" fmla="*/ 5558456 h 6679095"/>
              <a:gd name="connsiteX24600" fmla="*/ 4848928 w 11737975"/>
              <a:gd name="connsiteY24600" fmla="*/ 5572793 h 6679095"/>
              <a:gd name="connsiteX24601" fmla="*/ 4841071 w 11737975"/>
              <a:gd name="connsiteY24601" fmla="*/ 5587128 h 6679095"/>
              <a:gd name="connsiteX24602" fmla="*/ 4836356 w 11737975"/>
              <a:gd name="connsiteY24602" fmla="*/ 5558456 h 6679095"/>
              <a:gd name="connsiteX24603" fmla="*/ 4837928 w 11737975"/>
              <a:gd name="connsiteY24603" fmla="*/ 5544123 h 6679095"/>
              <a:gd name="connsiteX24604" fmla="*/ 4839499 w 11737975"/>
              <a:gd name="connsiteY24604" fmla="*/ 5544123 h 6679095"/>
              <a:gd name="connsiteX24605" fmla="*/ 4841072 w 11737975"/>
              <a:gd name="connsiteY24605" fmla="*/ 5529787 h 6679095"/>
              <a:gd name="connsiteX24606" fmla="*/ 4839500 w 11737975"/>
              <a:gd name="connsiteY24606" fmla="*/ 5529787 h 6679095"/>
              <a:gd name="connsiteX24607" fmla="*/ 4837928 w 11737975"/>
              <a:gd name="connsiteY24607" fmla="*/ 5529787 h 6679095"/>
              <a:gd name="connsiteX24608" fmla="*/ 4836356 w 11737975"/>
              <a:gd name="connsiteY24608" fmla="*/ 5529787 h 6679095"/>
              <a:gd name="connsiteX24609" fmla="*/ 4833213 w 11737975"/>
              <a:gd name="connsiteY24609" fmla="*/ 5544124 h 6679095"/>
              <a:gd name="connsiteX24610" fmla="*/ 4833213 w 11737975"/>
              <a:gd name="connsiteY24610" fmla="*/ 5572793 h 6679095"/>
              <a:gd name="connsiteX24611" fmla="*/ 4828498 w 11737975"/>
              <a:gd name="connsiteY24611" fmla="*/ 5558457 h 6679095"/>
              <a:gd name="connsiteX24612" fmla="*/ 4822212 w 11737975"/>
              <a:gd name="connsiteY24612" fmla="*/ 5529787 h 6679095"/>
              <a:gd name="connsiteX24613" fmla="*/ 4809639 w 11737975"/>
              <a:gd name="connsiteY24613" fmla="*/ 5515453 h 6679095"/>
              <a:gd name="connsiteX24614" fmla="*/ 4798638 w 11737975"/>
              <a:gd name="connsiteY24614" fmla="*/ 5501116 h 6679095"/>
              <a:gd name="connsiteX24615" fmla="*/ 4798638 w 11737975"/>
              <a:gd name="connsiteY24615" fmla="*/ 5486783 h 6679095"/>
              <a:gd name="connsiteX24616" fmla="*/ 4834784 w 11737975"/>
              <a:gd name="connsiteY24616" fmla="*/ 5515452 h 6679095"/>
              <a:gd name="connsiteX24617" fmla="*/ 4852072 w 11737975"/>
              <a:gd name="connsiteY24617" fmla="*/ 5501115 h 6679095"/>
              <a:gd name="connsiteX24618" fmla="*/ 4855216 w 11737975"/>
              <a:gd name="connsiteY24618" fmla="*/ 5515453 h 6679095"/>
              <a:gd name="connsiteX24619" fmla="*/ 4859931 w 11737975"/>
              <a:gd name="connsiteY24619" fmla="*/ 5515453 h 6679095"/>
              <a:gd name="connsiteX24620" fmla="*/ 4864644 w 11737975"/>
              <a:gd name="connsiteY24620" fmla="*/ 5544123 h 6679095"/>
              <a:gd name="connsiteX24621" fmla="*/ 4883505 w 11737975"/>
              <a:gd name="connsiteY24621" fmla="*/ 5515453 h 6679095"/>
              <a:gd name="connsiteX24622" fmla="*/ 4889791 w 11737975"/>
              <a:gd name="connsiteY24622" fmla="*/ 5558457 h 6679095"/>
              <a:gd name="connsiteX24623" fmla="*/ 4896076 w 11737975"/>
              <a:gd name="connsiteY24623" fmla="*/ 5515453 h 6679095"/>
              <a:gd name="connsiteX24624" fmla="*/ 4914936 w 11737975"/>
              <a:gd name="connsiteY24624" fmla="*/ 5544123 h 6679095"/>
              <a:gd name="connsiteX24625" fmla="*/ 4947939 w 11737975"/>
              <a:gd name="connsiteY24625" fmla="*/ 5558457 h 6679095"/>
              <a:gd name="connsiteX24626" fmla="*/ 4962085 w 11737975"/>
              <a:gd name="connsiteY24626" fmla="*/ 5587127 h 6679095"/>
              <a:gd name="connsiteX24627" fmla="*/ 5021805 w 11737975"/>
              <a:gd name="connsiteY24627" fmla="*/ 5615801 h 6679095"/>
              <a:gd name="connsiteX24628" fmla="*/ 5042236 w 11737975"/>
              <a:gd name="connsiteY24628" fmla="*/ 5615800 h 6679095"/>
              <a:gd name="connsiteX24629" fmla="*/ 5046950 w 11737975"/>
              <a:gd name="connsiteY24629" fmla="*/ 5658805 h 6679095"/>
              <a:gd name="connsiteX24630" fmla="*/ 5072097 w 11737975"/>
              <a:gd name="connsiteY24630" fmla="*/ 5658805 h 6679095"/>
              <a:gd name="connsiteX24631" fmla="*/ 5086240 w 11737975"/>
              <a:gd name="connsiteY24631" fmla="*/ 5630135 h 6679095"/>
              <a:gd name="connsiteX24632" fmla="*/ 5092527 w 11737975"/>
              <a:gd name="connsiteY24632" fmla="*/ 5687475 h 6679095"/>
              <a:gd name="connsiteX24633" fmla="*/ 5072097 w 11737975"/>
              <a:gd name="connsiteY24633" fmla="*/ 5687475 h 6679095"/>
              <a:gd name="connsiteX24634" fmla="*/ 5064239 w 11737975"/>
              <a:gd name="connsiteY24634" fmla="*/ 5730482 h 6679095"/>
              <a:gd name="connsiteX24635" fmla="*/ 5062666 w 11737975"/>
              <a:gd name="connsiteY24635" fmla="*/ 5687475 h 6679095"/>
              <a:gd name="connsiteX24636" fmla="*/ 5051665 w 11737975"/>
              <a:gd name="connsiteY24636" fmla="*/ 5716145 h 6679095"/>
              <a:gd name="connsiteX24637" fmla="*/ 5031234 w 11737975"/>
              <a:gd name="connsiteY24637" fmla="*/ 5716145 h 6679095"/>
              <a:gd name="connsiteX24638" fmla="*/ 5032806 w 11737975"/>
              <a:gd name="connsiteY24638" fmla="*/ 5701812 h 6679095"/>
              <a:gd name="connsiteX24639" fmla="*/ 5032806 w 11737975"/>
              <a:gd name="connsiteY24639" fmla="*/ 5673141 h 6679095"/>
              <a:gd name="connsiteX24640" fmla="*/ 5029662 w 11737975"/>
              <a:gd name="connsiteY24640" fmla="*/ 5673141 h 6679095"/>
              <a:gd name="connsiteX24641" fmla="*/ 5028091 w 11737975"/>
              <a:gd name="connsiteY24641" fmla="*/ 5716145 h 6679095"/>
              <a:gd name="connsiteX24642" fmla="*/ 5026520 w 11737975"/>
              <a:gd name="connsiteY24642" fmla="*/ 5716145 h 6679095"/>
              <a:gd name="connsiteX24643" fmla="*/ 5017090 w 11737975"/>
              <a:gd name="connsiteY24643" fmla="*/ 5673141 h 6679095"/>
              <a:gd name="connsiteX24644" fmla="*/ 5013947 w 11737975"/>
              <a:gd name="connsiteY24644" fmla="*/ 5658804 h 6679095"/>
              <a:gd name="connsiteX24645" fmla="*/ 5012376 w 11737975"/>
              <a:gd name="connsiteY24645" fmla="*/ 5658805 h 6679095"/>
              <a:gd name="connsiteX24646" fmla="*/ 5010804 w 11737975"/>
              <a:gd name="connsiteY24646" fmla="*/ 5630135 h 6679095"/>
              <a:gd name="connsiteX24647" fmla="*/ 5007662 w 11737975"/>
              <a:gd name="connsiteY24647" fmla="*/ 5687475 h 6679095"/>
              <a:gd name="connsiteX24648" fmla="*/ 5012375 w 11737975"/>
              <a:gd name="connsiteY24648" fmla="*/ 5687475 h 6679095"/>
              <a:gd name="connsiteX24649" fmla="*/ 5013947 w 11737975"/>
              <a:gd name="connsiteY24649" fmla="*/ 5687475 h 6679095"/>
              <a:gd name="connsiteX24650" fmla="*/ 5015519 w 11737975"/>
              <a:gd name="connsiteY24650" fmla="*/ 5701812 h 6679095"/>
              <a:gd name="connsiteX24651" fmla="*/ 4949511 w 11737975"/>
              <a:gd name="connsiteY24651" fmla="*/ 5658805 h 6679095"/>
              <a:gd name="connsiteX24652" fmla="*/ 4938511 w 11737975"/>
              <a:gd name="connsiteY24652" fmla="*/ 5658805 h 6679095"/>
              <a:gd name="connsiteX24653" fmla="*/ 4929080 w 11737975"/>
              <a:gd name="connsiteY24653" fmla="*/ 5630135 h 6679095"/>
              <a:gd name="connsiteX24654" fmla="*/ 4907078 w 11737975"/>
              <a:gd name="connsiteY24654" fmla="*/ 5601464 h 6679095"/>
              <a:gd name="connsiteX24655" fmla="*/ 4905507 w 11737975"/>
              <a:gd name="connsiteY24655" fmla="*/ 5601464 h 6679095"/>
              <a:gd name="connsiteX24656" fmla="*/ 4896077 w 11737975"/>
              <a:gd name="connsiteY24656" fmla="*/ 5601464 h 6679095"/>
              <a:gd name="connsiteX24657" fmla="*/ 4867788 w 11737975"/>
              <a:gd name="connsiteY24657" fmla="*/ 5572793 h 6679095"/>
              <a:gd name="connsiteX24658" fmla="*/ 4866217 w 11737975"/>
              <a:gd name="connsiteY24658" fmla="*/ 5572793 h 6679095"/>
              <a:gd name="connsiteX24659" fmla="*/ 4866217 w 11737975"/>
              <a:gd name="connsiteY24659" fmla="*/ 5587128 h 6679095"/>
              <a:gd name="connsiteX24660" fmla="*/ 4896077 w 11737975"/>
              <a:gd name="connsiteY24660" fmla="*/ 5630135 h 6679095"/>
              <a:gd name="connsiteX24661" fmla="*/ 4905506 w 11737975"/>
              <a:gd name="connsiteY24661" fmla="*/ 5630135 h 6679095"/>
              <a:gd name="connsiteX24662" fmla="*/ 4927510 w 11737975"/>
              <a:gd name="connsiteY24662" fmla="*/ 5658805 h 6679095"/>
              <a:gd name="connsiteX24663" fmla="*/ 4927510 w 11737975"/>
              <a:gd name="connsiteY24663" fmla="*/ 5644472 h 6679095"/>
              <a:gd name="connsiteX24664" fmla="*/ 4938511 w 11737975"/>
              <a:gd name="connsiteY24664" fmla="*/ 5673141 h 6679095"/>
              <a:gd name="connsiteX24665" fmla="*/ 4947940 w 11737975"/>
              <a:gd name="connsiteY24665" fmla="*/ 5673141 h 6679095"/>
              <a:gd name="connsiteX24666" fmla="*/ 4949511 w 11737975"/>
              <a:gd name="connsiteY24666" fmla="*/ 5687475 h 6679095"/>
              <a:gd name="connsiteX24667" fmla="*/ 4938511 w 11737975"/>
              <a:gd name="connsiteY24667" fmla="*/ 5701811 h 6679095"/>
              <a:gd name="connsiteX24668" fmla="*/ 4924365 w 11737975"/>
              <a:gd name="connsiteY24668" fmla="*/ 5673141 h 6679095"/>
              <a:gd name="connsiteX24669" fmla="*/ 4921222 w 11737975"/>
              <a:gd name="connsiteY24669" fmla="*/ 5687475 h 6679095"/>
              <a:gd name="connsiteX24670" fmla="*/ 4924365 w 11737975"/>
              <a:gd name="connsiteY24670" fmla="*/ 5701811 h 6679095"/>
              <a:gd name="connsiteX24671" fmla="*/ 4938511 w 11737975"/>
              <a:gd name="connsiteY24671" fmla="*/ 5730482 h 6679095"/>
              <a:gd name="connsiteX24672" fmla="*/ 4930652 w 11737975"/>
              <a:gd name="connsiteY24672" fmla="*/ 5716145 h 6679095"/>
              <a:gd name="connsiteX24673" fmla="*/ 4919651 w 11737975"/>
              <a:gd name="connsiteY24673" fmla="*/ 5701812 h 6679095"/>
              <a:gd name="connsiteX24674" fmla="*/ 4903935 w 11737975"/>
              <a:gd name="connsiteY24674" fmla="*/ 5687475 h 6679095"/>
              <a:gd name="connsiteX24675" fmla="*/ 4899220 w 11737975"/>
              <a:gd name="connsiteY24675" fmla="*/ 5701812 h 6679095"/>
              <a:gd name="connsiteX24676" fmla="*/ 4762491 w 11737975"/>
              <a:gd name="connsiteY24676" fmla="*/ 5615801 h 6679095"/>
              <a:gd name="connsiteX24677" fmla="*/ 4727916 w 11737975"/>
              <a:gd name="connsiteY24677" fmla="*/ 5615801 h 6679095"/>
              <a:gd name="connsiteX24678" fmla="*/ 4721630 w 11737975"/>
              <a:gd name="connsiteY24678" fmla="*/ 5601464 h 6679095"/>
              <a:gd name="connsiteX24679" fmla="*/ 4715343 w 11737975"/>
              <a:gd name="connsiteY24679" fmla="*/ 5615800 h 6679095"/>
              <a:gd name="connsiteX24680" fmla="*/ 4694912 w 11737975"/>
              <a:gd name="connsiteY24680" fmla="*/ 5587128 h 6679095"/>
              <a:gd name="connsiteX24681" fmla="*/ 4688626 w 11737975"/>
              <a:gd name="connsiteY24681" fmla="*/ 5544124 h 6679095"/>
              <a:gd name="connsiteX24682" fmla="*/ 4611618 w 11737975"/>
              <a:gd name="connsiteY24682" fmla="*/ 5515453 h 6679095"/>
              <a:gd name="connsiteX24683" fmla="*/ 4567613 w 11737975"/>
              <a:gd name="connsiteY24683" fmla="*/ 5515453 h 6679095"/>
              <a:gd name="connsiteX24684" fmla="*/ 4490605 w 11737975"/>
              <a:gd name="connsiteY24684" fmla="*/ 5529787 h 6679095"/>
              <a:gd name="connsiteX24685" fmla="*/ 4388450 w 11737975"/>
              <a:gd name="connsiteY24685" fmla="*/ 5515453 h 6679095"/>
              <a:gd name="connsiteX24686" fmla="*/ 4386878 w 11737975"/>
              <a:gd name="connsiteY24686" fmla="*/ 5529787 h 6679095"/>
              <a:gd name="connsiteX24687" fmla="*/ 4336587 w 11737975"/>
              <a:gd name="connsiteY24687" fmla="*/ 5515453 h 6679095"/>
              <a:gd name="connsiteX24688" fmla="*/ 4308298 w 11737975"/>
              <a:gd name="connsiteY24688" fmla="*/ 5529787 h 6679095"/>
              <a:gd name="connsiteX24689" fmla="*/ 4302011 w 11737975"/>
              <a:gd name="connsiteY24689" fmla="*/ 5515453 h 6679095"/>
              <a:gd name="connsiteX24690" fmla="*/ 4265865 w 11737975"/>
              <a:gd name="connsiteY24690" fmla="*/ 5529787 h 6679095"/>
              <a:gd name="connsiteX24691" fmla="*/ 4264294 w 11737975"/>
              <a:gd name="connsiteY24691" fmla="*/ 5529787 h 6679095"/>
              <a:gd name="connsiteX24692" fmla="*/ 4259579 w 11737975"/>
              <a:gd name="connsiteY24692" fmla="*/ 5529786 h 6679095"/>
              <a:gd name="connsiteX24693" fmla="*/ 4259579 w 11737975"/>
              <a:gd name="connsiteY24693" fmla="*/ 5515453 h 6679095"/>
              <a:gd name="connsiteX24694" fmla="*/ 4165283 w 11737975"/>
              <a:gd name="connsiteY24694" fmla="*/ 5529787 h 6679095"/>
              <a:gd name="connsiteX24695" fmla="*/ 4138566 w 11737975"/>
              <a:gd name="connsiteY24695" fmla="*/ 5558457 h 6679095"/>
              <a:gd name="connsiteX24696" fmla="*/ 4003409 w 11737975"/>
              <a:gd name="connsiteY24696" fmla="*/ 5558457 h 6679095"/>
              <a:gd name="connsiteX24697" fmla="*/ 4003409 w 11737975"/>
              <a:gd name="connsiteY24697" fmla="*/ 5544123 h 6679095"/>
              <a:gd name="connsiteX24698" fmla="*/ 3986120 w 11737975"/>
              <a:gd name="connsiteY24698" fmla="*/ 5529787 h 6679095"/>
              <a:gd name="connsiteX24699" fmla="*/ 3968833 w 11737975"/>
              <a:gd name="connsiteY24699" fmla="*/ 5572793 h 6679095"/>
              <a:gd name="connsiteX24700" fmla="*/ 3957832 w 11737975"/>
              <a:gd name="connsiteY24700" fmla="*/ 5587127 h 6679095"/>
              <a:gd name="connsiteX24701" fmla="*/ 3945259 w 11737975"/>
              <a:gd name="connsiteY24701" fmla="*/ 5587127 h 6679095"/>
              <a:gd name="connsiteX24702" fmla="*/ 3940545 w 11737975"/>
              <a:gd name="connsiteY24702" fmla="*/ 5601464 h 6679095"/>
              <a:gd name="connsiteX24703" fmla="*/ 3935830 w 11737975"/>
              <a:gd name="connsiteY24703" fmla="*/ 5601464 h 6679095"/>
              <a:gd name="connsiteX24704" fmla="*/ 3932686 w 11737975"/>
              <a:gd name="connsiteY24704" fmla="*/ 5587128 h 6679095"/>
              <a:gd name="connsiteX24705" fmla="*/ 3931115 w 11737975"/>
              <a:gd name="connsiteY24705" fmla="*/ 5601464 h 6679095"/>
              <a:gd name="connsiteX24706" fmla="*/ 3932688 w 11737975"/>
              <a:gd name="connsiteY24706" fmla="*/ 5615801 h 6679095"/>
              <a:gd name="connsiteX24707" fmla="*/ 3934258 w 11737975"/>
              <a:gd name="connsiteY24707" fmla="*/ 5630135 h 6679095"/>
              <a:gd name="connsiteX24708" fmla="*/ 3938972 w 11737975"/>
              <a:gd name="connsiteY24708" fmla="*/ 5630135 h 6679095"/>
              <a:gd name="connsiteX24709" fmla="*/ 3940545 w 11737975"/>
              <a:gd name="connsiteY24709" fmla="*/ 5630135 h 6679095"/>
              <a:gd name="connsiteX24710" fmla="*/ 3945259 w 11737975"/>
              <a:gd name="connsiteY24710" fmla="*/ 5658805 h 6679095"/>
              <a:gd name="connsiteX24711" fmla="*/ 3946831 w 11737975"/>
              <a:gd name="connsiteY24711" fmla="*/ 5630135 h 6679095"/>
              <a:gd name="connsiteX24712" fmla="*/ 3957832 w 11737975"/>
              <a:gd name="connsiteY24712" fmla="*/ 5615801 h 6679095"/>
              <a:gd name="connsiteX24713" fmla="*/ 3971977 w 11737975"/>
              <a:gd name="connsiteY24713" fmla="*/ 5615801 h 6679095"/>
              <a:gd name="connsiteX24714" fmla="*/ 3979834 w 11737975"/>
              <a:gd name="connsiteY24714" fmla="*/ 5658805 h 6679095"/>
              <a:gd name="connsiteX24715" fmla="*/ 3982977 w 11737975"/>
              <a:gd name="connsiteY24715" fmla="*/ 5615801 h 6679095"/>
              <a:gd name="connsiteX24716" fmla="*/ 4000265 w 11737975"/>
              <a:gd name="connsiteY24716" fmla="*/ 5615801 h 6679095"/>
              <a:gd name="connsiteX24717" fmla="*/ 4003408 w 11737975"/>
              <a:gd name="connsiteY24717" fmla="*/ 5587127 h 6679095"/>
              <a:gd name="connsiteX24718" fmla="*/ 4138566 w 11737975"/>
              <a:gd name="connsiteY24718" fmla="*/ 5587128 h 6679095"/>
              <a:gd name="connsiteX24719" fmla="*/ 4140138 w 11737975"/>
              <a:gd name="connsiteY24719" fmla="*/ 5615801 h 6679095"/>
              <a:gd name="connsiteX24720" fmla="*/ 4138566 w 11737975"/>
              <a:gd name="connsiteY24720" fmla="*/ 5615801 h 6679095"/>
              <a:gd name="connsiteX24721" fmla="*/ 4136994 w 11737975"/>
              <a:gd name="connsiteY24721" fmla="*/ 5630135 h 6679095"/>
              <a:gd name="connsiteX24722" fmla="*/ 4114991 w 11737975"/>
              <a:gd name="connsiteY24722" fmla="*/ 5615801 h 6679095"/>
              <a:gd name="connsiteX24723" fmla="*/ 4113421 w 11737975"/>
              <a:gd name="connsiteY24723" fmla="*/ 5630135 h 6679095"/>
              <a:gd name="connsiteX24724" fmla="*/ 4114991 w 11737975"/>
              <a:gd name="connsiteY24724" fmla="*/ 5644472 h 6679095"/>
              <a:gd name="connsiteX24725" fmla="*/ 4127565 w 11737975"/>
              <a:gd name="connsiteY24725" fmla="*/ 5658805 h 6679095"/>
              <a:gd name="connsiteX24726" fmla="*/ 4136993 w 11737975"/>
              <a:gd name="connsiteY24726" fmla="*/ 5644472 h 6679095"/>
              <a:gd name="connsiteX24727" fmla="*/ 4138566 w 11737975"/>
              <a:gd name="connsiteY24727" fmla="*/ 5644472 h 6679095"/>
              <a:gd name="connsiteX24728" fmla="*/ 4140137 w 11737975"/>
              <a:gd name="connsiteY24728" fmla="*/ 5630135 h 6679095"/>
              <a:gd name="connsiteX24729" fmla="*/ 4140137 w 11737975"/>
              <a:gd name="connsiteY24729" fmla="*/ 5644472 h 6679095"/>
              <a:gd name="connsiteX24730" fmla="*/ 4141709 w 11737975"/>
              <a:gd name="connsiteY24730" fmla="*/ 5644472 h 6679095"/>
              <a:gd name="connsiteX24731" fmla="*/ 4141708 w 11737975"/>
              <a:gd name="connsiteY24731" fmla="*/ 5630135 h 6679095"/>
              <a:gd name="connsiteX24732" fmla="*/ 4140137 w 11737975"/>
              <a:gd name="connsiteY24732" fmla="*/ 5630135 h 6679095"/>
              <a:gd name="connsiteX24733" fmla="*/ 4141708 w 11737975"/>
              <a:gd name="connsiteY24733" fmla="*/ 5615801 h 6679095"/>
              <a:gd name="connsiteX24734" fmla="*/ 4146424 w 11737975"/>
              <a:gd name="connsiteY24734" fmla="*/ 5601464 h 6679095"/>
              <a:gd name="connsiteX24735" fmla="*/ 4152710 w 11737975"/>
              <a:gd name="connsiteY24735" fmla="*/ 5658805 h 6679095"/>
              <a:gd name="connsiteX24736" fmla="*/ 4152710 w 11737975"/>
              <a:gd name="connsiteY24736" fmla="*/ 5615801 h 6679095"/>
              <a:gd name="connsiteX24737" fmla="*/ 4173141 w 11737975"/>
              <a:gd name="connsiteY24737" fmla="*/ 5615801 h 6679095"/>
              <a:gd name="connsiteX24738" fmla="*/ 4173142 w 11737975"/>
              <a:gd name="connsiteY24738" fmla="*/ 5658805 h 6679095"/>
              <a:gd name="connsiteX24739" fmla="*/ 4177856 w 11737975"/>
              <a:gd name="connsiteY24739" fmla="*/ 5658805 h 6679095"/>
              <a:gd name="connsiteX24740" fmla="*/ 4182571 w 11737975"/>
              <a:gd name="connsiteY24740" fmla="*/ 5630135 h 6679095"/>
              <a:gd name="connsiteX24741" fmla="*/ 4188857 w 11737975"/>
              <a:gd name="connsiteY24741" fmla="*/ 5658804 h 6679095"/>
              <a:gd name="connsiteX24742" fmla="*/ 4192001 w 11737975"/>
              <a:gd name="connsiteY24742" fmla="*/ 5601464 h 6679095"/>
              <a:gd name="connsiteX24743" fmla="*/ 4195143 w 11737975"/>
              <a:gd name="connsiteY24743" fmla="*/ 5630135 h 6679095"/>
              <a:gd name="connsiteX24744" fmla="*/ 4286296 w 11737975"/>
              <a:gd name="connsiteY24744" fmla="*/ 5630135 h 6679095"/>
              <a:gd name="connsiteX24745" fmla="*/ 4287868 w 11737975"/>
              <a:gd name="connsiteY24745" fmla="*/ 5658805 h 6679095"/>
              <a:gd name="connsiteX24746" fmla="*/ 4292583 w 11737975"/>
              <a:gd name="connsiteY24746" fmla="*/ 5630135 h 6679095"/>
              <a:gd name="connsiteX24747" fmla="*/ 4295725 w 11737975"/>
              <a:gd name="connsiteY24747" fmla="*/ 5644472 h 6679095"/>
              <a:gd name="connsiteX24748" fmla="*/ 4295726 w 11737975"/>
              <a:gd name="connsiteY24748" fmla="*/ 5658805 h 6679095"/>
              <a:gd name="connsiteX24749" fmla="*/ 4298869 w 11737975"/>
              <a:gd name="connsiteY24749" fmla="*/ 5673141 h 6679095"/>
              <a:gd name="connsiteX24750" fmla="*/ 4300440 w 11737975"/>
              <a:gd name="connsiteY24750" fmla="*/ 5658805 h 6679095"/>
              <a:gd name="connsiteX24751" fmla="*/ 4298869 w 11737975"/>
              <a:gd name="connsiteY24751" fmla="*/ 5658805 h 6679095"/>
              <a:gd name="connsiteX24752" fmla="*/ 4297297 w 11737975"/>
              <a:gd name="connsiteY24752" fmla="*/ 5644472 h 6679095"/>
              <a:gd name="connsiteX24753" fmla="*/ 4401023 w 11737975"/>
              <a:gd name="connsiteY24753" fmla="*/ 5630135 h 6679095"/>
              <a:gd name="connsiteX24754" fmla="*/ 4416739 w 11737975"/>
              <a:gd name="connsiteY24754" fmla="*/ 5658805 h 6679095"/>
              <a:gd name="connsiteX24755" fmla="*/ 4496891 w 11737975"/>
              <a:gd name="connsiteY24755" fmla="*/ 5644472 h 6679095"/>
              <a:gd name="connsiteX24756" fmla="*/ 4498463 w 11737975"/>
              <a:gd name="connsiteY24756" fmla="*/ 5658805 h 6679095"/>
              <a:gd name="connsiteX24757" fmla="*/ 4493748 w 11737975"/>
              <a:gd name="connsiteY24757" fmla="*/ 5658804 h 6679095"/>
              <a:gd name="connsiteX24758" fmla="*/ 4489033 w 11737975"/>
              <a:gd name="connsiteY24758" fmla="*/ 5673141 h 6679095"/>
              <a:gd name="connsiteX24759" fmla="*/ 4487461 w 11737975"/>
              <a:gd name="connsiteY24759" fmla="*/ 5673140 h 6679095"/>
              <a:gd name="connsiteX24760" fmla="*/ 4489033 w 11737975"/>
              <a:gd name="connsiteY24760" fmla="*/ 5687475 h 6679095"/>
              <a:gd name="connsiteX24761" fmla="*/ 4490605 w 11737975"/>
              <a:gd name="connsiteY24761" fmla="*/ 5687475 h 6679095"/>
              <a:gd name="connsiteX24762" fmla="*/ 4495319 w 11737975"/>
              <a:gd name="connsiteY24762" fmla="*/ 5687475 h 6679095"/>
              <a:gd name="connsiteX24763" fmla="*/ 4500033 w 11737975"/>
              <a:gd name="connsiteY24763" fmla="*/ 5673140 h 6679095"/>
              <a:gd name="connsiteX24764" fmla="*/ 4500033 w 11737975"/>
              <a:gd name="connsiteY24764" fmla="*/ 5658805 h 6679095"/>
              <a:gd name="connsiteX24765" fmla="*/ 4500034 w 11737975"/>
              <a:gd name="connsiteY24765" fmla="*/ 5630135 h 6679095"/>
              <a:gd name="connsiteX24766" fmla="*/ 4589615 w 11737975"/>
              <a:gd name="connsiteY24766" fmla="*/ 5644472 h 6679095"/>
              <a:gd name="connsiteX24767" fmla="*/ 4589615 w 11737975"/>
              <a:gd name="connsiteY24767" fmla="*/ 5658805 h 6679095"/>
              <a:gd name="connsiteX24768" fmla="*/ 4561326 w 11737975"/>
              <a:gd name="connsiteY24768" fmla="*/ 5658805 h 6679095"/>
              <a:gd name="connsiteX24769" fmla="*/ 4514179 w 11737975"/>
              <a:gd name="connsiteY24769" fmla="*/ 5658805 h 6679095"/>
              <a:gd name="connsiteX24770" fmla="*/ 4511035 w 11737975"/>
              <a:gd name="connsiteY24770" fmla="*/ 5673140 h 6679095"/>
              <a:gd name="connsiteX24771" fmla="*/ 4514179 w 11737975"/>
              <a:gd name="connsiteY24771" fmla="*/ 5687475 h 6679095"/>
              <a:gd name="connsiteX24772" fmla="*/ 4561326 w 11737975"/>
              <a:gd name="connsiteY24772" fmla="*/ 5687475 h 6679095"/>
              <a:gd name="connsiteX24773" fmla="*/ 4591186 w 11737975"/>
              <a:gd name="connsiteY24773" fmla="*/ 5687475 h 6679095"/>
              <a:gd name="connsiteX24774" fmla="*/ 4602187 w 11737975"/>
              <a:gd name="connsiteY24774" fmla="*/ 5687475 h 6679095"/>
              <a:gd name="connsiteX24775" fmla="*/ 4611618 w 11737975"/>
              <a:gd name="connsiteY24775" fmla="*/ 5687475 h 6679095"/>
              <a:gd name="connsiteX24776" fmla="*/ 4617904 w 11737975"/>
              <a:gd name="connsiteY24776" fmla="*/ 5687475 h 6679095"/>
              <a:gd name="connsiteX24777" fmla="*/ 4619475 w 11737975"/>
              <a:gd name="connsiteY24777" fmla="*/ 5687475 h 6679095"/>
              <a:gd name="connsiteX24778" fmla="*/ 4622619 w 11737975"/>
              <a:gd name="connsiteY24778" fmla="*/ 5687475 h 6679095"/>
              <a:gd name="connsiteX24779" fmla="*/ 4624190 w 11737975"/>
              <a:gd name="connsiteY24779" fmla="*/ 5687475 h 6679095"/>
              <a:gd name="connsiteX24780" fmla="*/ 4723201 w 11737975"/>
              <a:gd name="connsiteY24780" fmla="*/ 5730482 h 6679095"/>
              <a:gd name="connsiteX24781" fmla="*/ 4729488 w 11737975"/>
              <a:gd name="connsiteY24781" fmla="*/ 5730482 h 6679095"/>
              <a:gd name="connsiteX24782" fmla="*/ 4737345 w 11737975"/>
              <a:gd name="connsiteY24782" fmla="*/ 5716144 h 6679095"/>
              <a:gd name="connsiteX24783" fmla="*/ 4740489 w 11737975"/>
              <a:gd name="connsiteY24783" fmla="*/ 5730482 h 6679095"/>
              <a:gd name="connsiteX24784" fmla="*/ 4742060 w 11737975"/>
              <a:gd name="connsiteY24784" fmla="*/ 5730482 h 6679095"/>
              <a:gd name="connsiteX24785" fmla="*/ 4743632 w 11737975"/>
              <a:gd name="connsiteY24785" fmla="*/ 5730482 h 6679095"/>
              <a:gd name="connsiteX24786" fmla="*/ 4751489 w 11737975"/>
              <a:gd name="connsiteY24786" fmla="*/ 5744815 h 6679095"/>
              <a:gd name="connsiteX24787" fmla="*/ 4753061 w 11737975"/>
              <a:gd name="connsiteY24787" fmla="*/ 5744816 h 6679095"/>
              <a:gd name="connsiteX24788" fmla="*/ 4768777 w 11737975"/>
              <a:gd name="connsiteY24788" fmla="*/ 5744816 h 6679095"/>
              <a:gd name="connsiteX24789" fmla="*/ 4764063 w 11737975"/>
              <a:gd name="connsiteY24789" fmla="*/ 5716145 h 6679095"/>
              <a:gd name="connsiteX24790" fmla="*/ 4776636 w 11737975"/>
              <a:gd name="connsiteY24790" fmla="*/ 5716145 h 6679095"/>
              <a:gd name="connsiteX24791" fmla="*/ 4776635 w 11737975"/>
              <a:gd name="connsiteY24791" fmla="*/ 5730482 h 6679095"/>
              <a:gd name="connsiteX24792" fmla="*/ 4775064 w 11737975"/>
              <a:gd name="connsiteY24792" fmla="*/ 5730482 h 6679095"/>
              <a:gd name="connsiteX24793" fmla="*/ 4773492 w 11737975"/>
              <a:gd name="connsiteY24793" fmla="*/ 5744816 h 6679095"/>
              <a:gd name="connsiteX24794" fmla="*/ 4775064 w 11737975"/>
              <a:gd name="connsiteY24794" fmla="*/ 5744815 h 6679095"/>
              <a:gd name="connsiteX24795" fmla="*/ 4776635 w 11737975"/>
              <a:gd name="connsiteY24795" fmla="*/ 5744815 h 6679095"/>
              <a:gd name="connsiteX24796" fmla="*/ 4778207 w 11737975"/>
              <a:gd name="connsiteY24796" fmla="*/ 5744816 h 6679095"/>
              <a:gd name="connsiteX24797" fmla="*/ 4792351 w 11737975"/>
              <a:gd name="connsiteY24797" fmla="*/ 5773486 h 6679095"/>
              <a:gd name="connsiteX24798" fmla="*/ 4801781 w 11737975"/>
              <a:gd name="connsiteY24798" fmla="*/ 5773485 h 6679095"/>
              <a:gd name="connsiteX24799" fmla="*/ 4803353 w 11737975"/>
              <a:gd name="connsiteY24799" fmla="*/ 5773485 h 6679095"/>
              <a:gd name="connsiteX24800" fmla="*/ 4825355 w 11737975"/>
              <a:gd name="connsiteY24800" fmla="*/ 5802156 h 6679095"/>
              <a:gd name="connsiteX24801" fmla="*/ 4833213 w 11737975"/>
              <a:gd name="connsiteY24801" fmla="*/ 5802156 h 6679095"/>
              <a:gd name="connsiteX24802" fmla="*/ 4833213 w 11737975"/>
              <a:gd name="connsiteY24802" fmla="*/ 5830829 h 6679095"/>
              <a:gd name="connsiteX24803" fmla="*/ 4867788 w 11737975"/>
              <a:gd name="connsiteY24803" fmla="*/ 5845163 h 6679095"/>
              <a:gd name="connsiteX24804" fmla="*/ 4870932 w 11737975"/>
              <a:gd name="connsiteY24804" fmla="*/ 5845163 h 6679095"/>
              <a:gd name="connsiteX24805" fmla="*/ 4875646 w 11737975"/>
              <a:gd name="connsiteY24805" fmla="*/ 5859500 h 6679095"/>
              <a:gd name="connsiteX24806" fmla="*/ 4877217 w 11737975"/>
              <a:gd name="connsiteY24806" fmla="*/ 5873833 h 6679095"/>
              <a:gd name="connsiteX24807" fmla="*/ 4878790 w 11737975"/>
              <a:gd name="connsiteY24807" fmla="*/ 5873833 h 6679095"/>
              <a:gd name="connsiteX24808" fmla="*/ 4878790 w 11737975"/>
              <a:gd name="connsiteY24808" fmla="*/ 5845163 h 6679095"/>
              <a:gd name="connsiteX24809" fmla="*/ 4870932 w 11737975"/>
              <a:gd name="connsiteY24809" fmla="*/ 5816492 h 6679095"/>
              <a:gd name="connsiteX24810" fmla="*/ 4869359 w 11737975"/>
              <a:gd name="connsiteY24810" fmla="*/ 5816492 h 6679095"/>
              <a:gd name="connsiteX24811" fmla="*/ 4867788 w 11737975"/>
              <a:gd name="connsiteY24811" fmla="*/ 5816492 h 6679095"/>
              <a:gd name="connsiteX24812" fmla="*/ 4834784 w 11737975"/>
              <a:gd name="connsiteY24812" fmla="*/ 5773486 h 6679095"/>
              <a:gd name="connsiteX24813" fmla="*/ 4833213 w 11737975"/>
              <a:gd name="connsiteY24813" fmla="*/ 5773486 h 6679095"/>
              <a:gd name="connsiteX24814" fmla="*/ 4826926 w 11737975"/>
              <a:gd name="connsiteY24814" fmla="*/ 5759152 h 6679095"/>
              <a:gd name="connsiteX24815" fmla="*/ 4804924 w 11737975"/>
              <a:gd name="connsiteY24815" fmla="*/ 5744816 h 6679095"/>
              <a:gd name="connsiteX24816" fmla="*/ 4804924 w 11737975"/>
              <a:gd name="connsiteY24816" fmla="*/ 5716145 h 6679095"/>
              <a:gd name="connsiteX24817" fmla="*/ 4897649 w 11737975"/>
              <a:gd name="connsiteY24817" fmla="*/ 5830829 h 6679095"/>
              <a:gd name="connsiteX24818" fmla="*/ 4896077 w 11737975"/>
              <a:gd name="connsiteY24818" fmla="*/ 5845163 h 6679095"/>
              <a:gd name="connsiteX24819" fmla="*/ 4892934 w 11737975"/>
              <a:gd name="connsiteY24819" fmla="*/ 5845163 h 6679095"/>
              <a:gd name="connsiteX24820" fmla="*/ 4888218 w 11737975"/>
              <a:gd name="connsiteY24820" fmla="*/ 5845163 h 6679095"/>
              <a:gd name="connsiteX24821" fmla="*/ 4886648 w 11737975"/>
              <a:gd name="connsiteY24821" fmla="*/ 5859500 h 6679095"/>
              <a:gd name="connsiteX24822" fmla="*/ 4889791 w 11737975"/>
              <a:gd name="connsiteY24822" fmla="*/ 5873833 h 6679095"/>
              <a:gd name="connsiteX24823" fmla="*/ 4892934 w 11737975"/>
              <a:gd name="connsiteY24823" fmla="*/ 5873833 h 6679095"/>
              <a:gd name="connsiteX24824" fmla="*/ 4897649 w 11737975"/>
              <a:gd name="connsiteY24824" fmla="*/ 5873833 h 6679095"/>
              <a:gd name="connsiteX24825" fmla="*/ 4984086 w 11737975"/>
              <a:gd name="connsiteY24825" fmla="*/ 5945511 h 6679095"/>
              <a:gd name="connsiteX24826" fmla="*/ 4988801 w 11737975"/>
              <a:gd name="connsiteY24826" fmla="*/ 5916841 h 6679095"/>
              <a:gd name="connsiteX24827" fmla="*/ 5001374 w 11737975"/>
              <a:gd name="connsiteY24827" fmla="*/ 5959845 h 6679095"/>
              <a:gd name="connsiteX24828" fmla="*/ 5009232 w 11737975"/>
              <a:gd name="connsiteY24828" fmla="*/ 5974180 h 6679095"/>
              <a:gd name="connsiteX24829" fmla="*/ 5010804 w 11737975"/>
              <a:gd name="connsiteY24829" fmla="*/ 5974180 h 6679095"/>
              <a:gd name="connsiteX24830" fmla="*/ 5012376 w 11737975"/>
              <a:gd name="connsiteY24830" fmla="*/ 5959845 h 6679095"/>
              <a:gd name="connsiteX24831" fmla="*/ 5010804 w 11737975"/>
              <a:gd name="connsiteY24831" fmla="*/ 5945511 h 6679095"/>
              <a:gd name="connsiteX24832" fmla="*/ 5002946 w 11737975"/>
              <a:gd name="connsiteY24832" fmla="*/ 5931174 h 6679095"/>
              <a:gd name="connsiteX24833" fmla="*/ 5017090 w 11737975"/>
              <a:gd name="connsiteY24833" fmla="*/ 5959844 h 6679095"/>
              <a:gd name="connsiteX24834" fmla="*/ 5111386 w 11737975"/>
              <a:gd name="connsiteY24834" fmla="*/ 6031522 h 6679095"/>
              <a:gd name="connsiteX24835" fmla="*/ 5114530 w 11737975"/>
              <a:gd name="connsiteY24835" fmla="*/ 5988514 h 6679095"/>
              <a:gd name="connsiteX24836" fmla="*/ 5120816 w 11737975"/>
              <a:gd name="connsiteY24836" fmla="*/ 6031522 h 6679095"/>
              <a:gd name="connsiteX24837" fmla="*/ 5265402 w 11737975"/>
              <a:gd name="connsiteY24837" fmla="*/ 6060192 h 6679095"/>
              <a:gd name="connsiteX24838" fmla="*/ 5268546 w 11737975"/>
              <a:gd name="connsiteY24838" fmla="*/ 6060192 h 6679095"/>
              <a:gd name="connsiteX24839" fmla="*/ 5273260 w 11737975"/>
              <a:gd name="connsiteY24839" fmla="*/ 6060192 h 6679095"/>
              <a:gd name="connsiteX24840" fmla="*/ 5277976 w 11737975"/>
              <a:gd name="connsiteY24840" fmla="*/ 6045859 h 6679095"/>
              <a:gd name="connsiteX24841" fmla="*/ 5295263 w 11737975"/>
              <a:gd name="connsiteY24841" fmla="*/ 6060192 h 6679095"/>
              <a:gd name="connsiteX24842" fmla="*/ 5296835 w 11737975"/>
              <a:gd name="connsiteY24842" fmla="*/ 6060192 h 6679095"/>
              <a:gd name="connsiteX24843" fmla="*/ 5298407 w 11737975"/>
              <a:gd name="connsiteY24843" fmla="*/ 6060192 h 6679095"/>
              <a:gd name="connsiteX24844" fmla="*/ 5372271 w 11737975"/>
              <a:gd name="connsiteY24844" fmla="*/ 6103199 h 6679095"/>
              <a:gd name="connsiteX24845" fmla="*/ 5384844 w 11737975"/>
              <a:gd name="connsiteY24845" fmla="*/ 6088863 h 6679095"/>
              <a:gd name="connsiteX24846" fmla="*/ 5391130 w 11737975"/>
              <a:gd name="connsiteY24846" fmla="*/ 6103199 h 6679095"/>
              <a:gd name="connsiteX24847" fmla="*/ 5409990 w 11737975"/>
              <a:gd name="connsiteY24847" fmla="*/ 6103199 h 6679095"/>
              <a:gd name="connsiteX24848" fmla="*/ 5441423 w 11737975"/>
              <a:gd name="connsiteY24848" fmla="*/ 6117532 h 6679095"/>
              <a:gd name="connsiteX24849" fmla="*/ 5474426 w 11737975"/>
              <a:gd name="connsiteY24849" fmla="*/ 6131869 h 6679095"/>
              <a:gd name="connsiteX24850" fmla="*/ 5548292 w 11737975"/>
              <a:gd name="connsiteY24850" fmla="*/ 6160539 h 6679095"/>
              <a:gd name="connsiteX24851" fmla="*/ 5556149 w 11737975"/>
              <a:gd name="connsiteY24851" fmla="*/ 6131869 h 6679095"/>
              <a:gd name="connsiteX24852" fmla="*/ 5560865 w 11737975"/>
              <a:gd name="connsiteY24852" fmla="*/ 6160539 h 6679095"/>
              <a:gd name="connsiteX24853" fmla="*/ 5700736 w 11737975"/>
              <a:gd name="connsiteY24853" fmla="*/ 6103199 h 6679095"/>
              <a:gd name="connsiteX24854" fmla="*/ 5735312 w 11737975"/>
              <a:gd name="connsiteY24854" fmla="*/ 6117532 h 6679095"/>
              <a:gd name="connsiteX24855" fmla="*/ 5806033 w 11737975"/>
              <a:gd name="connsiteY24855" fmla="*/ 6146203 h 6679095"/>
              <a:gd name="connsiteX24856" fmla="*/ 5903472 w 11737975"/>
              <a:gd name="connsiteY24856" fmla="*/ 6174873 h 6679095"/>
              <a:gd name="connsiteX24857" fmla="*/ 5933334 w 11737975"/>
              <a:gd name="connsiteY24857" fmla="*/ 6160539 h 6679095"/>
              <a:gd name="connsiteX24858" fmla="*/ 5958479 w 11737975"/>
              <a:gd name="connsiteY24858" fmla="*/ 6174873 h 6679095"/>
              <a:gd name="connsiteX24859" fmla="*/ 5964765 w 11737975"/>
              <a:gd name="connsiteY24859" fmla="*/ 6203543 h 6679095"/>
              <a:gd name="connsiteX24860" fmla="*/ 5980481 w 11737975"/>
              <a:gd name="connsiteY24860" fmla="*/ 6203543 h 6679095"/>
              <a:gd name="connsiteX24861" fmla="*/ 5994626 w 11737975"/>
              <a:gd name="connsiteY24861" fmla="*/ 6203543 h 6679095"/>
              <a:gd name="connsiteX24862" fmla="*/ 6007198 w 11737975"/>
              <a:gd name="connsiteY24862" fmla="*/ 6232214 h 6679095"/>
              <a:gd name="connsiteX24863" fmla="*/ 6070063 w 11737975"/>
              <a:gd name="connsiteY24863" fmla="*/ 6232213 h 6679095"/>
              <a:gd name="connsiteX24864" fmla="*/ 6142356 w 11737975"/>
              <a:gd name="connsiteY24864" fmla="*/ 6232214 h 6679095"/>
              <a:gd name="connsiteX24865" fmla="*/ 6187933 w 11737975"/>
              <a:gd name="connsiteY24865" fmla="*/ 6203543 h 6679095"/>
              <a:gd name="connsiteX24866" fmla="*/ 6244510 w 11737975"/>
              <a:gd name="connsiteY24866" fmla="*/ 6217879 h 6679095"/>
              <a:gd name="connsiteX24867" fmla="*/ 6261797 w 11737975"/>
              <a:gd name="connsiteY24867" fmla="*/ 6217880 h 6679095"/>
              <a:gd name="connsiteX24868" fmla="*/ 6266512 w 11737975"/>
              <a:gd name="connsiteY24868" fmla="*/ 6232214 h 6679095"/>
              <a:gd name="connsiteX24869" fmla="*/ 6304230 w 11737975"/>
              <a:gd name="connsiteY24869" fmla="*/ 6232214 h 6679095"/>
              <a:gd name="connsiteX24870" fmla="*/ 6390669 w 11737975"/>
              <a:gd name="connsiteY24870" fmla="*/ 6260887 h 6679095"/>
              <a:gd name="connsiteX24871" fmla="*/ 6450390 w 11737975"/>
              <a:gd name="connsiteY24871" fmla="*/ 6275221 h 6679095"/>
              <a:gd name="connsiteX24872" fmla="*/ 6456676 w 11737975"/>
              <a:gd name="connsiteY24872" fmla="*/ 6275220 h 6679095"/>
              <a:gd name="connsiteX24873" fmla="*/ 6484965 w 11737975"/>
              <a:gd name="connsiteY24873" fmla="*/ 6275220 h 6679095"/>
              <a:gd name="connsiteX24874" fmla="*/ 6574545 w 11737975"/>
              <a:gd name="connsiteY24874" fmla="*/ 6275220 h 6679095"/>
              <a:gd name="connsiteX24875" fmla="*/ 6624836 w 11737975"/>
              <a:gd name="connsiteY24875" fmla="*/ 6275220 h 6679095"/>
              <a:gd name="connsiteX24876" fmla="*/ 6662653 w 11737975"/>
              <a:gd name="connsiteY24876" fmla="*/ 6262005 h 6679095"/>
              <a:gd name="connsiteX24877" fmla="*/ 6665767 w 11737975"/>
              <a:gd name="connsiteY24877" fmla="*/ 6261494 h 6679095"/>
              <a:gd name="connsiteX24878" fmla="*/ 6659134 w 11737975"/>
              <a:gd name="connsiteY24878" fmla="*/ 6266431 h 6679095"/>
              <a:gd name="connsiteX24879" fmla="*/ 6676095 w 11737975"/>
              <a:gd name="connsiteY24879" fmla="*/ 6279745 h 6679095"/>
              <a:gd name="connsiteX24880" fmla="*/ 6692625 w 11737975"/>
              <a:gd name="connsiteY24880" fmla="*/ 6269591 h 6679095"/>
              <a:gd name="connsiteX24881" fmla="*/ 6680278 w 11737975"/>
              <a:gd name="connsiteY24881" fmla="*/ 6260483 h 6679095"/>
              <a:gd name="connsiteX24882" fmla="*/ 6673496 w 11737975"/>
              <a:gd name="connsiteY24882" fmla="*/ 6260226 h 6679095"/>
              <a:gd name="connsiteX24883" fmla="*/ 6702238 w 11737975"/>
              <a:gd name="connsiteY24883" fmla="*/ 6255510 h 6679095"/>
              <a:gd name="connsiteX24884" fmla="*/ 6781998 w 11737975"/>
              <a:gd name="connsiteY24884" fmla="*/ 6203543 h 6679095"/>
              <a:gd name="connsiteX24885" fmla="*/ 6788283 w 11737975"/>
              <a:gd name="connsiteY24885" fmla="*/ 6217880 h 6679095"/>
              <a:gd name="connsiteX24886" fmla="*/ 6837003 w 11737975"/>
              <a:gd name="connsiteY24886" fmla="*/ 6189209 h 6679095"/>
              <a:gd name="connsiteX24887" fmla="*/ 6871578 w 11737975"/>
              <a:gd name="connsiteY24887" fmla="*/ 6203543 h 6679095"/>
              <a:gd name="connsiteX24888" fmla="*/ 6902225 w 11737975"/>
              <a:gd name="connsiteY24888" fmla="*/ 6198168 h 6679095"/>
              <a:gd name="connsiteX24889" fmla="*/ 6905043 w 11737975"/>
              <a:gd name="connsiteY24889" fmla="*/ 6198662 h 6679095"/>
              <a:gd name="connsiteX24890" fmla="*/ 6898107 w 11737975"/>
              <a:gd name="connsiteY24890" fmla="*/ 6199120 h 6679095"/>
              <a:gd name="connsiteX24891" fmla="*/ 6885511 w 11737975"/>
              <a:gd name="connsiteY24891" fmla="*/ 6252323 h 6679095"/>
              <a:gd name="connsiteX24892" fmla="*/ 6892628 w 11737975"/>
              <a:gd name="connsiteY24892" fmla="*/ 6258076 h 6679095"/>
              <a:gd name="connsiteX24893" fmla="*/ 6923505 w 11737975"/>
              <a:gd name="connsiteY24893" fmla="*/ 6211349 h 6679095"/>
              <a:gd name="connsiteX24894" fmla="*/ 6920293 w 11737975"/>
              <a:gd name="connsiteY24894" fmla="*/ 6203502 h 6679095"/>
              <a:gd name="connsiteX24895" fmla="*/ 6911213 w 11737975"/>
              <a:gd name="connsiteY24895" fmla="*/ 6199744 h 6679095"/>
              <a:gd name="connsiteX24896" fmla="*/ 6932871 w 11737975"/>
              <a:gd name="connsiteY24896" fmla="*/ 6203543 h 6679095"/>
              <a:gd name="connsiteX24897" fmla="*/ 6964303 w 11737975"/>
              <a:gd name="connsiteY24897" fmla="*/ 6203543 h 6679095"/>
              <a:gd name="connsiteX24898" fmla="*/ 7014594 w 11737975"/>
              <a:gd name="connsiteY24898" fmla="*/ 6232214 h 6679095"/>
              <a:gd name="connsiteX24899" fmla="*/ 7042662 w 11737975"/>
              <a:gd name="connsiteY24899" fmla="*/ 6252374 h 6679095"/>
              <a:gd name="connsiteX24900" fmla="*/ 7048954 w 11737975"/>
              <a:gd name="connsiteY24900" fmla="*/ 6248577 h 6679095"/>
              <a:gd name="connsiteX24901" fmla="*/ 7056300 w 11737975"/>
              <a:gd name="connsiteY24901" fmla="*/ 6261387 h 6679095"/>
              <a:gd name="connsiteX24902" fmla="*/ 7062315 w 11737975"/>
              <a:gd name="connsiteY24902" fmla="*/ 6264408 h 6679095"/>
              <a:gd name="connsiteX24903" fmla="*/ 7062252 w 11737975"/>
              <a:gd name="connsiteY24903" fmla="*/ 6264641 h 6679095"/>
              <a:gd name="connsiteX24904" fmla="*/ 7062497 w 11737975"/>
              <a:gd name="connsiteY24904" fmla="*/ 6264501 h 6679095"/>
              <a:gd name="connsiteX24905" fmla="*/ 7072566 w 11737975"/>
              <a:gd name="connsiteY24905" fmla="*/ 6269556 h 6679095"/>
              <a:gd name="connsiteX24906" fmla="*/ 7072744 w 11737975"/>
              <a:gd name="connsiteY24906" fmla="*/ 6269846 h 6679095"/>
              <a:gd name="connsiteX24907" fmla="*/ 7079483 w 11737975"/>
              <a:gd name="connsiteY24907" fmla="*/ 6282591 h 6679095"/>
              <a:gd name="connsiteX24908" fmla="*/ 7075275 w 11737975"/>
              <a:gd name="connsiteY24908" fmla="*/ 6285372 h 6679095"/>
              <a:gd name="connsiteX24909" fmla="*/ 7071987 w 11737975"/>
              <a:gd name="connsiteY24909" fmla="*/ 6294709 h 6679095"/>
              <a:gd name="connsiteX24910" fmla="*/ 7082437 w 11737975"/>
              <a:gd name="connsiteY24910" fmla="*/ 6313349 h 6679095"/>
              <a:gd name="connsiteX24911" fmla="*/ 7089849 w 11737975"/>
              <a:gd name="connsiteY24911" fmla="*/ 6302582 h 6679095"/>
              <a:gd name="connsiteX24912" fmla="*/ 7090694 w 11737975"/>
              <a:gd name="connsiteY24912" fmla="*/ 6300299 h 6679095"/>
              <a:gd name="connsiteX24913" fmla="*/ 7093173 w 11737975"/>
              <a:gd name="connsiteY24913" fmla="*/ 6303891 h 6679095"/>
              <a:gd name="connsiteX24914" fmla="*/ 7110462 w 11737975"/>
              <a:gd name="connsiteY24914" fmla="*/ 6289558 h 6679095"/>
              <a:gd name="connsiteX24915" fmla="*/ 7141894 w 11737975"/>
              <a:gd name="connsiteY24915" fmla="*/ 6303891 h 6679095"/>
              <a:gd name="connsiteX24916" fmla="*/ 7162810 w 11737975"/>
              <a:gd name="connsiteY24916" fmla="*/ 6317655 h 6679095"/>
              <a:gd name="connsiteX24917" fmla="*/ 7149019 w 11737975"/>
              <a:gd name="connsiteY24917" fmla="*/ 6326093 h 6679095"/>
              <a:gd name="connsiteX24918" fmla="*/ 7159426 w 11737975"/>
              <a:gd name="connsiteY24918" fmla="*/ 6332959 h 6679095"/>
              <a:gd name="connsiteX24919" fmla="*/ 7150472 w 11737975"/>
              <a:gd name="connsiteY24919" fmla="*/ 6338493 h 6679095"/>
              <a:gd name="connsiteX24920" fmla="*/ 7136146 w 11737975"/>
              <a:gd name="connsiteY24920" fmla="*/ 6363485 h 6679095"/>
              <a:gd name="connsiteX24921" fmla="*/ 7168611 w 11737975"/>
              <a:gd name="connsiteY24921" fmla="*/ 6339991 h 6679095"/>
              <a:gd name="connsiteX24922" fmla="*/ 7168530 w 11737975"/>
              <a:gd name="connsiteY24922" fmla="*/ 6333842 h 6679095"/>
              <a:gd name="connsiteX24923" fmla="*/ 7173487 w 11737975"/>
              <a:gd name="connsiteY24923" fmla="*/ 6333822 h 6679095"/>
              <a:gd name="connsiteX24924" fmla="*/ 7184549 w 11737975"/>
              <a:gd name="connsiteY24924" fmla="*/ 6327221 h 6679095"/>
              <a:gd name="connsiteX24925" fmla="*/ 7186190 w 11737975"/>
              <a:gd name="connsiteY24925" fmla="*/ 6324411 h 6679095"/>
              <a:gd name="connsiteX24926" fmla="*/ 7190613 w 11737975"/>
              <a:gd name="connsiteY24926" fmla="*/ 6325394 h 6679095"/>
              <a:gd name="connsiteX24927" fmla="*/ 7239332 w 11737975"/>
              <a:gd name="connsiteY24927" fmla="*/ 6303892 h 6679095"/>
              <a:gd name="connsiteX24928" fmla="*/ 7246538 w 11737975"/>
              <a:gd name="connsiteY24928" fmla="*/ 6298070 h 6679095"/>
              <a:gd name="connsiteX24929" fmla="*/ 7245837 w 11737975"/>
              <a:gd name="connsiteY24929" fmla="*/ 6303432 h 6679095"/>
              <a:gd name="connsiteX24930" fmla="*/ 7254315 w 11737975"/>
              <a:gd name="connsiteY24930" fmla="*/ 6351938 h 6679095"/>
              <a:gd name="connsiteX24931" fmla="*/ 7319289 w 11737975"/>
              <a:gd name="connsiteY24931" fmla="*/ 6374889 h 6679095"/>
              <a:gd name="connsiteX24932" fmla="*/ 7336299 w 11737975"/>
              <a:gd name="connsiteY24932" fmla="*/ 6367783 h 6679095"/>
              <a:gd name="connsiteX24933" fmla="*/ 7332754 w 11737975"/>
              <a:gd name="connsiteY24933" fmla="*/ 6376727 h 6679095"/>
              <a:gd name="connsiteX24934" fmla="*/ 7331656 w 11737975"/>
              <a:gd name="connsiteY24934" fmla="*/ 6396875 h 6679095"/>
              <a:gd name="connsiteX24935" fmla="*/ 7335361 w 11737975"/>
              <a:gd name="connsiteY24935" fmla="*/ 6407152 h 6679095"/>
              <a:gd name="connsiteX24936" fmla="*/ 7275056 w 11737975"/>
              <a:gd name="connsiteY24936" fmla="*/ 6407152 h 6679095"/>
              <a:gd name="connsiteX24937" fmla="*/ 7277476 w 11737975"/>
              <a:gd name="connsiteY24937" fmla="*/ 6387940 h 6679095"/>
              <a:gd name="connsiteX24938" fmla="*/ 7267951 w 11737975"/>
              <a:gd name="connsiteY24938" fmla="*/ 6388716 h 6679095"/>
              <a:gd name="connsiteX24939" fmla="*/ 7260272 w 11737975"/>
              <a:gd name="connsiteY24939" fmla="*/ 6396624 h 6679095"/>
              <a:gd name="connsiteX24940" fmla="*/ 7260382 w 11737975"/>
              <a:gd name="connsiteY24940" fmla="*/ 6407152 h 6679095"/>
              <a:gd name="connsiteX24941" fmla="*/ 6492932 w 11737975"/>
              <a:gd name="connsiteY24941" fmla="*/ 6407152 h 6679095"/>
              <a:gd name="connsiteX24942" fmla="*/ 6496209 w 11737975"/>
              <a:gd name="connsiteY24942" fmla="*/ 6406137 h 6679095"/>
              <a:gd name="connsiteX24943" fmla="*/ 6498485 w 11737975"/>
              <a:gd name="connsiteY24943" fmla="*/ 6394012 h 6679095"/>
              <a:gd name="connsiteX24944" fmla="*/ 6488061 w 11737975"/>
              <a:gd name="connsiteY24944" fmla="*/ 6394964 h 6679095"/>
              <a:gd name="connsiteX24945" fmla="*/ 6487141 w 11737975"/>
              <a:gd name="connsiteY24945" fmla="*/ 6407152 h 6679095"/>
              <a:gd name="connsiteX24946" fmla="*/ 0 w 11737975"/>
              <a:gd name="connsiteY24946" fmla="*/ 6407152 h 6679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</a:cxnLst>
            <a:rect l="l" t="t" r="r" b="b"/>
            <a:pathLst>
              <a:path w="11737975" h="6679095">
                <a:moveTo>
                  <a:pt x="7548112" y="6667788"/>
                </a:moveTo>
                <a:cubicBezTo>
                  <a:pt x="7549849" y="6667837"/>
                  <a:pt x="7551770" y="6668771"/>
                  <a:pt x="7553656" y="6670884"/>
                </a:cubicBezTo>
                <a:lnTo>
                  <a:pt x="7550296" y="6679095"/>
                </a:lnTo>
                <a:lnTo>
                  <a:pt x="7542833" y="6679095"/>
                </a:lnTo>
                <a:lnTo>
                  <a:pt x="7542248" y="6672526"/>
                </a:lnTo>
                <a:cubicBezTo>
                  <a:pt x="7543309" y="6669626"/>
                  <a:pt x="7545506" y="6667713"/>
                  <a:pt x="7548112" y="6667788"/>
                </a:cubicBezTo>
                <a:close/>
                <a:moveTo>
                  <a:pt x="7371293" y="6661704"/>
                </a:moveTo>
                <a:cubicBezTo>
                  <a:pt x="7372913" y="6661579"/>
                  <a:pt x="7374695" y="6661891"/>
                  <a:pt x="7376650" y="6662722"/>
                </a:cubicBezTo>
                <a:lnTo>
                  <a:pt x="7374209" y="6679095"/>
                </a:lnTo>
                <a:lnTo>
                  <a:pt x="7367442" y="6679095"/>
                </a:lnTo>
                <a:lnTo>
                  <a:pt x="7365279" y="6678247"/>
                </a:lnTo>
                <a:cubicBezTo>
                  <a:pt x="7363219" y="6676764"/>
                  <a:pt x="7361824" y="6674876"/>
                  <a:pt x="7360708" y="6672458"/>
                </a:cubicBezTo>
                <a:cubicBezTo>
                  <a:pt x="7363021" y="6666399"/>
                  <a:pt x="7366432" y="6662081"/>
                  <a:pt x="7371293" y="6661704"/>
                </a:cubicBezTo>
                <a:close/>
                <a:moveTo>
                  <a:pt x="7238761" y="6654563"/>
                </a:moveTo>
                <a:cubicBezTo>
                  <a:pt x="7242231" y="6655887"/>
                  <a:pt x="7243947" y="6658699"/>
                  <a:pt x="7244448" y="6662263"/>
                </a:cubicBezTo>
                <a:lnTo>
                  <a:pt x="7240718" y="6679095"/>
                </a:lnTo>
                <a:lnTo>
                  <a:pt x="7226839" y="6679095"/>
                </a:lnTo>
                <a:lnTo>
                  <a:pt x="7227544" y="6673854"/>
                </a:lnTo>
                <a:cubicBezTo>
                  <a:pt x="7230081" y="6665941"/>
                  <a:pt x="7235012" y="6658286"/>
                  <a:pt x="7238761" y="6654563"/>
                </a:cubicBezTo>
                <a:close/>
                <a:moveTo>
                  <a:pt x="7579718" y="6653835"/>
                </a:moveTo>
                <a:cubicBezTo>
                  <a:pt x="7591816" y="6650669"/>
                  <a:pt x="7597866" y="6662847"/>
                  <a:pt x="7597364" y="6673593"/>
                </a:cubicBezTo>
                <a:lnTo>
                  <a:pt x="7594929" y="6679095"/>
                </a:lnTo>
                <a:lnTo>
                  <a:pt x="7575018" y="6679095"/>
                </a:lnTo>
                <a:lnTo>
                  <a:pt x="7574012" y="6670666"/>
                </a:lnTo>
                <a:cubicBezTo>
                  <a:pt x="7574734" y="6665426"/>
                  <a:pt x="7576688" y="6659732"/>
                  <a:pt x="7579718" y="6653835"/>
                </a:cubicBezTo>
                <a:close/>
                <a:moveTo>
                  <a:pt x="7110754" y="6650496"/>
                </a:moveTo>
                <a:cubicBezTo>
                  <a:pt x="7113001" y="6650286"/>
                  <a:pt x="7115562" y="6651239"/>
                  <a:pt x="7118510" y="6653768"/>
                </a:cubicBezTo>
                <a:cubicBezTo>
                  <a:pt x="7118114" y="6658107"/>
                  <a:pt x="7117560" y="6664182"/>
                  <a:pt x="7116018" y="6669485"/>
                </a:cubicBezTo>
                <a:lnTo>
                  <a:pt x="7108718" y="6679095"/>
                </a:lnTo>
                <a:lnTo>
                  <a:pt x="7105698" y="6679095"/>
                </a:lnTo>
                <a:lnTo>
                  <a:pt x="7097047" y="6672348"/>
                </a:lnTo>
                <a:cubicBezTo>
                  <a:pt x="7100092" y="6662176"/>
                  <a:pt x="7104013" y="6651118"/>
                  <a:pt x="7110754" y="6650496"/>
                </a:cubicBezTo>
                <a:close/>
                <a:moveTo>
                  <a:pt x="7542920" y="6642029"/>
                </a:moveTo>
                <a:cubicBezTo>
                  <a:pt x="7543449" y="6649786"/>
                  <a:pt x="7535086" y="6666548"/>
                  <a:pt x="7523462" y="6663396"/>
                </a:cubicBezTo>
                <a:cubicBezTo>
                  <a:pt x="7524810" y="6645999"/>
                  <a:pt x="7534231" y="6644748"/>
                  <a:pt x="7542920" y="6642029"/>
                </a:cubicBezTo>
                <a:close/>
                <a:moveTo>
                  <a:pt x="7782470" y="6614884"/>
                </a:moveTo>
                <a:cubicBezTo>
                  <a:pt x="7785974" y="6623941"/>
                  <a:pt x="7792281" y="6640241"/>
                  <a:pt x="7785089" y="6648807"/>
                </a:cubicBezTo>
                <a:cubicBezTo>
                  <a:pt x="7780093" y="6649467"/>
                  <a:pt x="7775827" y="6647492"/>
                  <a:pt x="7770829" y="6648153"/>
                </a:cubicBezTo>
                <a:cubicBezTo>
                  <a:pt x="7768774" y="6636050"/>
                  <a:pt x="7767130" y="6622464"/>
                  <a:pt x="7773351" y="6617120"/>
                </a:cubicBezTo>
                <a:cubicBezTo>
                  <a:pt x="7775425" y="6615339"/>
                  <a:pt x="7778373" y="6614474"/>
                  <a:pt x="7782470" y="6614884"/>
                </a:cubicBezTo>
                <a:close/>
                <a:moveTo>
                  <a:pt x="7657074" y="6610159"/>
                </a:moveTo>
                <a:cubicBezTo>
                  <a:pt x="7660249" y="6608250"/>
                  <a:pt x="7664053" y="6609307"/>
                  <a:pt x="7666774" y="6612148"/>
                </a:cubicBezTo>
                <a:cubicBezTo>
                  <a:pt x="7668589" y="6614041"/>
                  <a:pt x="7669922" y="6616727"/>
                  <a:pt x="7670266" y="6619855"/>
                </a:cubicBezTo>
                <a:cubicBezTo>
                  <a:pt x="7670725" y="6624024"/>
                  <a:pt x="7669430" y="6628980"/>
                  <a:pt x="7665172" y="6633888"/>
                </a:cubicBezTo>
                <a:cubicBezTo>
                  <a:pt x="7658087" y="6633137"/>
                  <a:pt x="7655822" y="6628607"/>
                  <a:pt x="7651147" y="6625968"/>
                </a:cubicBezTo>
                <a:cubicBezTo>
                  <a:pt x="7651353" y="6616944"/>
                  <a:pt x="7653899" y="6612067"/>
                  <a:pt x="7657074" y="6610159"/>
                </a:cubicBezTo>
                <a:close/>
                <a:moveTo>
                  <a:pt x="7061985" y="6604255"/>
                </a:moveTo>
                <a:cubicBezTo>
                  <a:pt x="7066732" y="6602840"/>
                  <a:pt x="7071292" y="6603402"/>
                  <a:pt x="7074932" y="6606864"/>
                </a:cubicBezTo>
                <a:cubicBezTo>
                  <a:pt x="7059158" y="6619063"/>
                  <a:pt x="7054251" y="6636025"/>
                  <a:pt x="7034122" y="6645419"/>
                </a:cubicBezTo>
                <a:cubicBezTo>
                  <a:pt x="7032593" y="6635491"/>
                  <a:pt x="7039156" y="6622390"/>
                  <a:pt x="7047922" y="6613502"/>
                </a:cubicBezTo>
                <a:cubicBezTo>
                  <a:pt x="7052304" y="6609058"/>
                  <a:pt x="7057237" y="6605669"/>
                  <a:pt x="7061985" y="6604255"/>
                </a:cubicBezTo>
                <a:close/>
                <a:moveTo>
                  <a:pt x="7508349" y="6583983"/>
                </a:moveTo>
                <a:cubicBezTo>
                  <a:pt x="7510264" y="6585020"/>
                  <a:pt x="7512270" y="6586816"/>
                  <a:pt x="7514326" y="6589518"/>
                </a:cubicBezTo>
                <a:lnTo>
                  <a:pt x="7512048" y="6600323"/>
                </a:lnTo>
                <a:lnTo>
                  <a:pt x="7513452" y="6601625"/>
                </a:lnTo>
                <a:lnTo>
                  <a:pt x="7511052" y="6605051"/>
                </a:lnTo>
                <a:lnTo>
                  <a:pt x="7509818" y="6610905"/>
                </a:lnTo>
                <a:cubicBezTo>
                  <a:pt x="7507226" y="6617787"/>
                  <a:pt x="7502822" y="6623031"/>
                  <a:pt x="7494436" y="6622469"/>
                </a:cubicBezTo>
                <a:cubicBezTo>
                  <a:pt x="7488032" y="6610543"/>
                  <a:pt x="7491516" y="6590769"/>
                  <a:pt x="7499316" y="6584694"/>
                </a:cubicBezTo>
                <a:cubicBezTo>
                  <a:pt x="7501917" y="6582669"/>
                  <a:pt x="7504996" y="6582166"/>
                  <a:pt x="7508349" y="6583983"/>
                </a:cubicBezTo>
                <a:close/>
                <a:moveTo>
                  <a:pt x="7617879" y="6573100"/>
                </a:moveTo>
                <a:cubicBezTo>
                  <a:pt x="7619845" y="6573614"/>
                  <a:pt x="7623037" y="6573164"/>
                  <a:pt x="7625740" y="6575152"/>
                </a:cubicBezTo>
                <a:cubicBezTo>
                  <a:pt x="7627219" y="6588362"/>
                  <a:pt x="7613215" y="6580858"/>
                  <a:pt x="7617879" y="6573100"/>
                </a:cubicBezTo>
                <a:close/>
                <a:moveTo>
                  <a:pt x="6842959" y="6564884"/>
                </a:moveTo>
                <a:cubicBezTo>
                  <a:pt x="6846383" y="6564058"/>
                  <a:pt x="6850020" y="6564440"/>
                  <a:pt x="6852157" y="6566720"/>
                </a:cubicBezTo>
                <a:cubicBezTo>
                  <a:pt x="6853581" y="6568240"/>
                  <a:pt x="6854336" y="6570603"/>
                  <a:pt x="6853919" y="6574017"/>
                </a:cubicBezTo>
                <a:cubicBezTo>
                  <a:pt x="6851987" y="6583759"/>
                  <a:pt x="6844882" y="6583152"/>
                  <a:pt x="6837037" y="6581070"/>
                </a:cubicBezTo>
                <a:cubicBezTo>
                  <a:pt x="6836782" y="6577156"/>
                  <a:pt x="6835303" y="6574199"/>
                  <a:pt x="6835047" y="6570285"/>
                </a:cubicBezTo>
                <a:cubicBezTo>
                  <a:pt x="6836326" y="6567742"/>
                  <a:pt x="6839535" y="6565711"/>
                  <a:pt x="6842959" y="6564884"/>
                </a:cubicBezTo>
                <a:close/>
                <a:moveTo>
                  <a:pt x="8023918" y="6561172"/>
                </a:moveTo>
                <a:cubicBezTo>
                  <a:pt x="8025617" y="6561720"/>
                  <a:pt x="8027408" y="6563045"/>
                  <a:pt x="8029246" y="6565334"/>
                </a:cubicBezTo>
                <a:cubicBezTo>
                  <a:pt x="8033806" y="6581520"/>
                  <a:pt x="8033993" y="6594892"/>
                  <a:pt x="8021819" y="6602510"/>
                </a:cubicBezTo>
                <a:cubicBezTo>
                  <a:pt x="8021060" y="6599813"/>
                  <a:pt x="8018903" y="6600633"/>
                  <a:pt x="8016748" y="6601453"/>
                </a:cubicBezTo>
                <a:cubicBezTo>
                  <a:pt x="8007639" y="6594136"/>
                  <a:pt x="8009536" y="6572985"/>
                  <a:pt x="8016072" y="6564480"/>
                </a:cubicBezTo>
                <a:cubicBezTo>
                  <a:pt x="8018249" y="6561646"/>
                  <a:pt x="8020944" y="6560216"/>
                  <a:pt x="8023918" y="6561172"/>
                </a:cubicBezTo>
                <a:close/>
                <a:moveTo>
                  <a:pt x="7084844" y="6557521"/>
                </a:moveTo>
                <a:cubicBezTo>
                  <a:pt x="7088649" y="6575237"/>
                  <a:pt x="7075882" y="6593515"/>
                  <a:pt x="7067407" y="6600153"/>
                </a:cubicBezTo>
                <a:cubicBezTo>
                  <a:pt x="7063604" y="6582437"/>
                  <a:pt x="7074882" y="6561184"/>
                  <a:pt x="7084844" y="6557521"/>
                </a:cubicBezTo>
                <a:close/>
                <a:moveTo>
                  <a:pt x="7702519" y="6544227"/>
                </a:moveTo>
                <a:cubicBezTo>
                  <a:pt x="7714919" y="6558914"/>
                  <a:pt x="7711552" y="6585782"/>
                  <a:pt x="7706610" y="6598234"/>
                </a:cubicBezTo>
                <a:cubicBezTo>
                  <a:pt x="7694212" y="6583549"/>
                  <a:pt x="7694677" y="6554813"/>
                  <a:pt x="7702519" y="6544227"/>
                </a:cubicBezTo>
                <a:close/>
                <a:moveTo>
                  <a:pt x="7548531" y="6542193"/>
                </a:moveTo>
                <a:cubicBezTo>
                  <a:pt x="7551224" y="6544223"/>
                  <a:pt x="7550682" y="6563272"/>
                  <a:pt x="7544092" y="6560156"/>
                </a:cubicBezTo>
                <a:cubicBezTo>
                  <a:pt x="7538707" y="6556096"/>
                  <a:pt x="7545377" y="6542594"/>
                  <a:pt x="7548531" y="6542193"/>
                </a:cubicBezTo>
                <a:close/>
                <a:moveTo>
                  <a:pt x="8003877" y="6538767"/>
                </a:moveTo>
                <a:cubicBezTo>
                  <a:pt x="8006708" y="6540660"/>
                  <a:pt x="8009213" y="6543956"/>
                  <a:pt x="8010549" y="6548741"/>
                </a:cubicBezTo>
                <a:cubicBezTo>
                  <a:pt x="8008425" y="6554099"/>
                  <a:pt x="7996811" y="6560073"/>
                  <a:pt x="7992394" y="6557229"/>
                </a:cubicBezTo>
                <a:cubicBezTo>
                  <a:pt x="7988180" y="6548629"/>
                  <a:pt x="7988928" y="6542592"/>
                  <a:pt x="7991790" y="6539418"/>
                </a:cubicBezTo>
                <a:cubicBezTo>
                  <a:pt x="7994653" y="6536242"/>
                  <a:pt x="7999631" y="6535927"/>
                  <a:pt x="8003877" y="6538767"/>
                </a:cubicBezTo>
                <a:close/>
                <a:moveTo>
                  <a:pt x="7164648" y="6537254"/>
                </a:moveTo>
                <a:cubicBezTo>
                  <a:pt x="7169533" y="6536140"/>
                  <a:pt x="7175098" y="6536452"/>
                  <a:pt x="7181084" y="6537508"/>
                </a:cubicBezTo>
                <a:cubicBezTo>
                  <a:pt x="7179818" y="6549561"/>
                  <a:pt x="7175942" y="6556201"/>
                  <a:pt x="7170074" y="6559062"/>
                </a:cubicBezTo>
                <a:cubicBezTo>
                  <a:pt x="7164206" y="6561920"/>
                  <a:pt x="7156343" y="6560998"/>
                  <a:pt x="7147102" y="6557926"/>
                </a:cubicBezTo>
                <a:cubicBezTo>
                  <a:pt x="7148365" y="6552734"/>
                  <a:pt x="7150122" y="6548684"/>
                  <a:pt x="7152298" y="6545576"/>
                </a:cubicBezTo>
                <a:cubicBezTo>
                  <a:pt x="7155561" y="6540915"/>
                  <a:pt x="7159765" y="6538371"/>
                  <a:pt x="7164648" y="6537254"/>
                </a:cubicBezTo>
                <a:close/>
                <a:moveTo>
                  <a:pt x="7844047" y="6535433"/>
                </a:moveTo>
                <a:cubicBezTo>
                  <a:pt x="7835040" y="6560085"/>
                  <a:pt x="7822260" y="6576618"/>
                  <a:pt x="7803365" y="6576643"/>
                </a:cubicBezTo>
                <a:cubicBezTo>
                  <a:pt x="7802997" y="6573180"/>
                  <a:pt x="7802629" y="6569718"/>
                  <a:pt x="7804926" y="6563988"/>
                </a:cubicBezTo>
                <a:cubicBezTo>
                  <a:pt x="7820788" y="6562767"/>
                  <a:pt x="7828185" y="6536652"/>
                  <a:pt x="7844047" y="6535433"/>
                </a:cubicBezTo>
                <a:close/>
                <a:moveTo>
                  <a:pt x="8305992" y="6532414"/>
                </a:moveTo>
                <a:cubicBezTo>
                  <a:pt x="8307881" y="6533106"/>
                  <a:pt x="8309637" y="6535076"/>
                  <a:pt x="8311329" y="6538957"/>
                </a:cubicBezTo>
                <a:cubicBezTo>
                  <a:pt x="8307037" y="6545126"/>
                  <a:pt x="8285391" y="6562456"/>
                  <a:pt x="8283685" y="6543489"/>
                </a:cubicBezTo>
                <a:cubicBezTo>
                  <a:pt x="8293477" y="6539745"/>
                  <a:pt x="8300325" y="6530336"/>
                  <a:pt x="8305992" y="6532414"/>
                </a:cubicBezTo>
                <a:close/>
                <a:moveTo>
                  <a:pt x="7899297" y="6531242"/>
                </a:moveTo>
                <a:cubicBezTo>
                  <a:pt x="7903307" y="6530103"/>
                  <a:pt x="7906354" y="6531653"/>
                  <a:pt x="7908593" y="6534792"/>
                </a:cubicBezTo>
                <a:cubicBezTo>
                  <a:pt x="7915310" y="6544208"/>
                  <a:pt x="7914768" y="6567926"/>
                  <a:pt x="7911228" y="6576217"/>
                </a:cubicBezTo>
                <a:cubicBezTo>
                  <a:pt x="7895264" y="6575087"/>
                  <a:pt x="7895699" y="6543799"/>
                  <a:pt x="7899297" y="6531242"/>
                </a:cubicBezTo>
                <a:close/>
                <a:moveTo>
                  <a:pt x="7222144" y="6529371"/>
                </a:moveTo>
                <a:cubicBezTo>
                  <a:pt x="7238782" y="6534964"/>
                  <a:pt x="7250673" y="6544277"/>
                  <a:pt x="7258325" y="6556908"/>
                </a:cubicBezTo>
                <a:cubicBezTo>
                  <a:pt x="7260877" y="6561119"/>
                  <a:pt x="7262956" y="6565698"/>
                  <a:pt x="7264585" y="6570631"/>
                </a:cubicBezTo>
                <a:cubicBezTo>
                  <a:pt x="7254940" y="6578185"/>
                  <a:pt x="7245837" y="6566691"/>
                  <a:pt x="7237759" y="6560600"/>
                </a:cubicBezTo>
                <a:cubicBezTo>
                  <a:pt x="7235450" y="6572757"/>
                  <a:pt x="7234909" y="6591806"/>
                  <a:pt x="7223958" y="6590036"/>
                </a:cubicBezTo>
                <a:cubicBezTo>
                  <a:pt x="7216804" y="6579083"/>
                  <a:pt x="7226629" y="6565179"/>
                  <a:pt x="7227452" y="6550048"/>
                </a:cubicBezTo>
                <a:cubicBezTo>
                  <a:pt x="7225683" y="6543157"/>
                  <a:pt x="7218630" y="6542471"/>
                  <a:pt x="7222144" y="6529371"/>
                </a:cubicBezTo>
                <a:close/>
                <a:moveTo>
                  <a:pt x="7642848" y="6523803"/>
                </a:moveTo>
                <a:cubicBezTo>
                  <a:pt x="7644025" y="6523333"/>
                  <a:pt x="7645545" y="6523928"/>
                  <a:pt x="7647603" y="6526184"/>
                </a:cubicBezTo>
                <a:cubicBezTo>
                  <a:pt x="7647222" y="6532866"/>
                  <a:pt x="7647047" y="6541491"/>
                  <a:pt x="7642384" y="6542535"/>
                </a:cubicBezTo>
                <a:lnTo>
                  <a:pt x="7636325" y="6540778"/>
                </a:lnTo>
                <a:lnTo>
                  <a:pt x="7636575" y="6541233"/>
                </a:lnTo>
                <a:cubicBezTo>
                  <a:pt x="7638180" y="6547856"/>
                  <a:pt x="7636989" y="6556371"/>
                  <a:pt x="7634190" y="6566229"/>
                </a:cubicBezTo>
                <a:cubicBezTo>
                  <a:pt x="7630626" y="6564459"/>
                  <a:pt x="7627902" y="6562236"/>
                  <a:pt x="7625866" y="6559627"/>
                </a:cubicBezTo>
                <a:cubicBezTo>
                  <a:pt x="7619761" y="6551800"/>
                  <a:pt x="7619871" y="6540504"/>
                  <a:pt x="7622182" y="6527591"/>
                </a:cubicBezTo>
                <a:cubicBezTo>
                  <a:pt x="7626375" y="6528735"/>
                  <a:pt x="7629572" y="6530491"/>
                  <a:pt x="7631922" y="6532787"/>
                </a:cubicBezTo>
                <a:lnTo>
                  <a:pt x="7636133" y="6540432"/>
                </a:lnTo>
                <a:lnTo>
                  <a:pt x="7639171" y="6531095"/>
                </a:lnTo>
                <a:cubicBezTo>
                  <a:pt x="7640079" y="6527608"/>
                  <a:pt x="7641079" y="6524507"/>
                  <a:pt x="7642848" y="6523803"/>
                </a:cubicBezTo>
                <a:close/>
                <a:moveTo>
                  <a:pt x="7949736" y="6516468"/>
                </a:moveTo>
                <a:cubicBezTo>
                  <a:pt x="7951923" y="6516560"/>
                  <a:pt x="7951170" y="6519727"/>
                  <a:pt x="7956926" y="6522679"/>
                </a:cubicBezTo>
                <a:cubicBezTo>
                  <a:pt x="7955577" y="6537277"/>
                  <a:pt x="7938806" y="6529675"/>
                  <a:pt x="7946221" y="6517522"/>
                </a:cubicBezTo>
                <a:cubicBezTo>
                  <a:pt x="7947952" y="6516747"/>
                  <a:pt x="7949007" y="6516437"/>
                  <a:pt x="7949736" y="6516468"/>
                </a:cubicBezTo>
                <a:close/>
                <a:moveTo>
                  <a:pt x="7329681" y="6509599"/>
                </a:moveTo>
                <a:cubicBezTo>
                  <a:pt x="7336880" y="6514235"/>
                  <a:pt x="7337620" y="6526037"/>
                  <a:pt x="7327559" y="6528618"/>
                </a:cubicBezTo>
                <a:cubicBezTo>
                  <a:pt x="7325930" y="6522473"/>
                  <a:pt x="7324301" y="6516328"/>
                  <a:pt x="7326316" y="6512528"/>
                </a:cubicBezTo>
                <a:cubicBezTo>
                  <a:pt x="7326988" y="6511262"/>
                  <a:pt x="7328065" y="6510258"/>
                  <a:pt x="7329681" y="6509599"/>
                </a:cubicBezTo>
                <a:close/>
                <a:moveTo>
                  <a:pt x="7110883" y="6502131"/>
                </a:moveTo>
                <a:cubicBezTo>
                  <a:pt x="7117427" y="6502717"/>
                  <a:pt x="7121490" y="6505636"/>
                  <a:pt x="7123602" y="6509596"/>
                </a:cubicBezTo>
                <a:cubicBezTo>
                  <a:pt x="7129933" y="6521481"/>
                  <a:pt x="7118692" y="6542749"/>
                  <a:pt x="7104112" y="6538591"/>
                </a:cubicBezTo>
                <a:cubicBezTo>
                  <a:pt x="7097690" y="6529081"/>
                  <a:pt x="7103697" y="6507760"/>
                  <a:pt x="7110883" y="6502131"/>
                </a:cubicBezTo>
                <a:close/>
                <a:moveTo>
                  <a:pt x="7435657" y="6501353"/>
                </a:moveTo>
                <a:cubicBezTo>
                  <a:pt x="7442437" y="6502295"/>
                  <a:pt x="7446440" y="6505671"/>
                  <a:pt x="7448311" y="6510099"/>
                </a:cubicBezTo>
                <a:cubicBezTo>
                  <a:pt x="7453928" y="6523382"/>
                  <a:pt x="7440370" y="6546115"/>
                  <a:pt x="7425126" y="6540861"/>
                </a:cubicBezTo>
                <a:cubicBezTo>
                  <a:pt x="7417178" y="6528332"/>
                  <a:pt x="7427194" y="6507983"/>
                  <a:pt x="7435657" y="6501353"/>
                </a:cubicBezTo>
                <a:close/>
                <a:moveTo>
                  <a:pt x="7466700" y="6499514"/>
                </a:moveTo>
                <a:cubicBezTo>
                  <a:pt x="7473116" y="6503164"/>
                  <a:pt x="7477353" y="6511436"/>
                  <a:pt x="7478446" y="6520556"/>
                </a:cubicBezTo>
                <a:cubicBezTo>
                  <a:pt x="7479539" y="6529677"/>
                  <a:pt x="7477488" y="6539645"/>
                  <a:pt x="7471323" y="6546689"/>
                </a:cubicBezTo>
                <a:cubicBezTo>
                  <a:pt x="7467727" y="6533311"/>
                  <a:pt x="7456889" y="6511128"/>
                  <a:pt x="7466700" y="6499514"/>
                </a:cubicBezTo>
                <a:close/>
                <a:moveTo>
                  <a:pt x="7753008" y="6489832"/>
                </a:moveTo>
                <a:cubicBezTo>
                  <a:pt x="7756942" y="6490933"/>
                  <a:pt x="7760124" y="6490531"/>
                  <a:pt x="7762090" y="6491081"/>
                </a:cubicBezTo>
                <a:cubicBezTo>
                  <a:pt x="7762663" y="6498994"/>
                  <a:pt x="7759768" y="6503353"/>
                  <a:pt x="7753868" y="6501702"/>
                </a:cubicBezTo>
                <a:cubicBezTo>
                  <a:pt x="7754797" y="6496793"/>
                  <a:pt x="7752079" y="6494742"/>
                  <a:pt x="7753008" y="6489832"/>
                </a:cubicBezTo>
                <a:close/>
                <a:moveTo>
                  <a:pt x="7219189" y="6484636"/>
                </a:moveTo>
                <a:cubicBezTo>
                  <a:pt x="7223939" y="6485908"/>
                  <a:pt x="7230141" y="6489534"/>
                  <a:pt x="7238037" y="6496514"/>
                </a:cubicBezTo>
                <a:cubicBezTo>
                  <a:pt x="7231404" y="6514107"/>
                  <a:pt x="7224579" y="6519799"/>
                  <a:pt x="7218947" y="6519219"/>
                </a:cubicBezTo>
                <a:cubicBezTo>
                  <a:pt x="7208389" y="6518132"/>
                  <a:pt x="7202034" y="6494992"/>
                  <a:pt x="7209035" y="6486879"/>
                </a:cubicBezTo>
                <a:cubicBezTo>
                  <a:pt x="7211135" y="6484444"/>
                  <a:pt x="7214438" y="6483363"/>
                  <a:pt x="7219189" y="6484636"/>
                </a:cubicBezTo>
                <a:close/>
                <a:moveTo>
                  <a:pt x="7624318" y="6478502"/>
                </a:moveTo>
                <a:cubicBezTo>
                  <a:pt x="7628855" y="6479118"/>
                  <a:pt x="7631569" y="6481160"/>
                  <a:pt x="7632855" y="6484580"/>
                </a:cubicBezTo>
                <a:lnTo>
                  <a:pt x="7632849" y="6489306"/>
                </a:lnTo>
                <a:lnTo>
                  <a:pt x="7634100" y="6490180"/>
                </a:lnTo>
                <a:cubicBezTo>
                  <a:pt x="7635659" y="6492590"/>
                  <a:pt x="7636514" y="6495780"/>
                  <a:pt x="7636195" y="6499261"/>
                </a:cubicBezTo>
                <a:cubicBezTo>
                  <a:pt x="7633796" y="6509702"/>
                  <a:pt x="7627430" y="6500041"/>
                  <a:pt x="7623917" y="6506781"/>
                </a:cubicBezTo>
                <a:cubicBezTo>
                  <a:pt x="7619936" y="6502753"/>
                  <a:pt x="7621693" y="6499381"/>
                  <a:pt x="7616279" y="6495187"/>
                </a:cubicBezTo>
                <a:cubicBezTo>
                  <a:pt x="7618115" y="6490933"/>
                  <a:pt x="7620348" y="6488288"/>
                  <a:pt x="7622648" y="6486905"/>
                </a:cubicBezTo>
                <a:lnTo>
                  <a:pt x="7624837" y="6486427"/>
                </a:lnTo>
                <a:close/>
                <a:moveTo>
                  <a:pt x="7476880" y="6476522"/>
                </a:moveTo>
                <a:cubicBezTo>
                  <a:pt x="7480114" y="6479475"/>
                  <a:pt x="7483161" y="6480681"/>
                  <a:pt x="7486210" y="6481888"/>
                </a:cubicBezTo>
                <a:cubicBezTo>
                  <a:pt x="7483719" y="6485918"/>
                  <a:pt x="7483904" y="6487665"/>
                  <a:pt x="7487138" y="6490616"/>
                </a:cubicBezTo>
                <a:cubicBezTo>
                  <a:pt x="7478419" y="6504722"/>
                  <a:pt x="7466359" y="6487405"/>
                  <a:pt x="7476880" y="6476522"/>
                </a:cubicBezTo>
                <a:close/>
                <a:moveTo>
                  <a:pt x="7151471" y="6471829"/>
                </a:moveTo>
                <a:lnTo>
                  <a:pt x="7151272" y="6475868"/>
                </a:lnTo>
                <a:lnTo>
                  <a:pt x="7156117" y="6480404"/>
                </a:lnTo>
                <a:cubicBezTo>
                  <a:pt x="7159323" y="6489654"/>
                  <a:pt x="7153265" y="6494131"/>
                  <a:pt x="7145884" y="6497929"/>
                </a:cubicBezTo>
                <a:lnTo>
                  <a:pt x="7144058" y="6495981"/>
                </a:lnTo>
                <a:lnTo>
                  <a:pt x="7141349" y="6498622"/>
                </a:lnTo>
                <a:cubicBezTo>
                  <a:pt x="7138744" y="6499075"/>
                  <a:pt x="7135898" y="6498308"/>
                  <a:pt x="7133063" y="6495941"/>
                </a:cubicBezTo>
                <a:cubicBezTo>
                  <a:pt x="7132537" y="6489492"/>
                  <a:pt x="7133715" y="6483896"/>
                  <a:pt x="7136736" y="6479696"/>
                </a:cubicBezTo>
                <a:cubicBezTo>
                  <a:pt x="7139758" y="6475496"/>
                  <a:pt x="7144624" y="6472691"/>
                  <a:pt x="7151471" y="6471829"/>
                </a:cubicBezTo>
                <a:close/>
                <a:moveTo>
                  <a:pt x="7709461" y="6468471"/>
                </a:moveTo>
                <a:cubicBezTo>
                  <a:pt x="7712131" y="6468271"/>
                  <a:pt x="7714472" y="6468871"/>
                  <a:pt x="7716468" y="6470071"/>
                </a:cubicBezTo>
                <a:cubicBezTo>
                  <a:pt x="7728446" y="6477267"/>
                  <a:pt x="7728024" y="6505996"/>
                  <a:pt x="7711863" y="6512158"/>
                </a:cubicBezTo>
                <a:cubicBezTo>
                  <a:pt x="7700965" y="6507349"/>
                  <a:pt x="7696291" y="6482244"/>
                  <a:pt x="7700481" y="6471685"/>
                </a:cubicBezTo>
                <a:cubicBezTo>
                  <a:pt x="7703793" y="6469675"/>
                  <a:pt x="7706791" y="6468673"/>
                  <a:pt x="7709461" y="6468471"/>
                </a:cubicBezTo>
                <a:close/>
                <a:moveTo>
                  <a:pt x="7813861" y="6464424"/>
                </a:moveTo>
                <a:cubicBezTo>
                  <a:pt x="7821547" y="6465554"/>
                  <a:pt x="7821205" y="6471228"/>
                  <a:pt x="7820865" y="6476900"/>
                </a:cubicBezTo>
                <a:cubicBezTo>
                  <a:pt x="7815971" y="6474833"/>
                  <a:pt x="7814587" y="6482709"/>
                  <a:pt x="7810387" y="6476706"/>
                </a:cubicBezTo>
                <a:cubicBezTo>
                  <a:pt x="7809682" y="6473236"/>
                  <a:pt x="7810375" y="6469298"/>
                  <a:pt x="7813861" y="6464424"/>
                </a:cubicBezTo>
                <a:close/>
                <a:moveTo>
                  <a:pt x="7554118" y="6462386"/>
                </a:moveTo>
                <a:cubicBezTo>
                  <a:pt x="7557803" y="6460877"/>
                  <a:pt x="7561961" y="6462327"/>
                  <a:pt x="7563770" y="6466419"/>
                </a:cubicBezTo>
                <a:cubicBezTo>
                  <a:pt x="7564976" y="6469148"/>
                  <a:pt x="7565139" y="6473052"/>
                  <a:pt x="7563424" y="6478037"/>
                </a:cubicBezTo>
                <a:cubicBezTo>
                  <a:pt x="7557375" y="6482775"/>
                  <a:pt x="7552427" y="6476247"/>
                  <a:pt x="7547303" y="6476099"/>
                </a:cubicBezTo>
                <a:cubicBezTo>
                  <a:pt x="7547221" y="6468361"/>
                  <a:pt x="7550434" y="6463894"/>
                  <a:pt x="7554118" y="6462386"/>
                </a:cubicBezTo>
                <a:close/>
                <a:moveTo>
                  <a:pt x="7597293" y="6462327"/>
                </a:moveTo>
                <a:cubicBezTo>
                  <a:pt x="7609203" y="6470893"/>
                  <a:pt x="7612735" y="6478772"/>
                  <a:pt x="7611938" y="6484878"/>
                </a:cubicBezTo>
                <a:cubicBezTo>
                  <a:pt x="7610445" y="6496322"/>
                  <a:pt x="7593737" y="6501521"/>
                  <a:pt x="7588516" y="6493264"/>
                </a:cubicBezTo>
                <a:cubicBezTo>
                  <a:pt x="7585383" y="6488313"/>
                  <a:pt x="7586387" y="6478519"/>
                  <a:pt x="7597293" y="6462327"/>
                </a:cubicBezTo>
                <a:close/>
                <a:moveTo>
                  <a:pt x="7910206" y="6460772"/>
                </a:moveTo>
                <a:cubicBezTo>
                  <a:pt x="7914084" y="6461849"/>
                  <a:pt x="7917246" y="6464000"/>
                  <a:pt x="7919302" y="6467275"/>
                </a:cubicBezTo>
                <a:cubicBezTo>
                  <a:pt x="7921356" y="6470552"/>
                  <a:pt x="7922305" y="6474952"/>
                  <a:pt x="7921753" y="6480525"/>
                </a:cubicBezTo>
                <a:lnTo>
                  <a:pt x="7918451" y="6482479"/>
                </a:lnTo>
                <a:lnTo>
                  <a:pt x="7924177" y="6487061"/>
                </a:lnTo>
                <a:cubicBezTo>
                  <a:pt x="7931578" y="6495506"/>
                  <a:pt x="7936160" y="6506500"/>
                  <a:pt x="7933236" y="6514824"/>
                </a:cubicBezTo>
                <a:cubicBezTo>
                  <a:pt x="7924635" y="6543103"/>
                  <a:pt x="7867794" y="6527144"/>
                  <a:pt x="7891614" y="6478230"/>
                </a:cubicBezTo>
                <a:cubicBezTo>
                  <a:pt x="7893586" y="6476305"/>
                  <a:pt x="7895819" y="6475135"/>
                  <a:pt x="7898205" y="6474598"/>
                </a:cubicBezTo>
                <a:lnTo>
                  <a:pt x="7904390" y="6475693"/>
                </a:lnTo>
                <a:lnTo>
                  <a:pt x="7906192" y="6467772"/>
                </a:lnTo>
                <a:cubicBezTo>
                  <a:pt x="7907161" y="6464699"/>
                  <a:pt x="7908407" y="6462182"/>
                  <a:pt x="7910206" y="6460772"/>
                </a:cubicBezTo>
                <a:close/>
                <a:moveTo>
                  <a:pt x="7369242" y="6454602"/>
                </a:moveTo>
                <a:cubicBezTo>
                  <a:pt x="7372206" y="6454377"/>
                  <a:pt x="7375479" y="6456004"/>
                  <a:pt x="7376610" y="6458264"/>
                </a:cubicBezTo>
                <a:cubicBezTo>
                  <a:pt x="7377594" y="6470073"/>
                  <a:pt x="7366001" y="6466574"/>
                  <a:pt x="7363743" y="6462056"/>
                </a:cubicBezTo>
                <a:cubicBezTo>
                  <a:pt x="7363627" y="6456904"/>
                  <a:pt x="7366279" y="6454826"/>
                  <a:pt x="7369242" y="6454602"/>
                </a:cubicBezTo>
                <a:close/>
                <a:moveTo>
                  <a:pt x="7984332" y="6452222"/>
                </a:moveTo>
                <a:cubicBezTo>
                  <a:pt x="7994584" y="6452044"/>
                  <a:pt x="7993511" y="6455750"/>
                  <a:pt x="8004493" y="6462442"/>
                </a:cubicBezTo>
                <a:cubicBezTo>
                  <a:pt x="8003262" y="6478443"/>
                  <a:pt x="7975358" y="6464423"/>
                  <a:pt x="7984332" y="6452222"/>
                </a:cubicBezTo>
                <a:close/>
                <a:moveTo>
                  <a:pt x="8109355" y="6451695"/>
                </a:moveTo>
                <a:cubicBezTo>
                  <a:pt x="8116323" y="6455068"/>
                  <a:pt x="8123468" y="6457998"/>
                  <a:pt x="8130181" y="6462599"/>
                </a:cubicBezTo>
                <a:cubicBezTo>
                  <a:pt x="8136895" y="6467201"/>
                  <a:pt x="8143176" y="6473476"/>
                  <a:pt x="8148414" y="6483536"/>
                </a:cubicBezTo>
                <a:cubicBezTo>
                  <a:pt x="8130313" y="6491938"/>
                  <a:pt x="8114656" y="6466253"/>
                  <a:pt x="8109355" y="6451695"/>
                </a:cubicBezTo>
                <a:close/>
                <a:moveTo>
                  <a:pt x="8036824" y="6442430"/>
                </a:moveTo>
                <a:cubicBezTo>
                  <a:pt x="8040195" y="6446950"/>
                  <a:pt x="8042397" y="6452823"/>
                  <a:pt x="8043388" y="6462903"/>
                </a:cubicBezTo>
                <a:cubicBezTo>
                  <a:pt x="8039344" y="6464774"/>
                  <a:pt x="8036176" y="6465629"/>
                  <a:pt x="8033453" y="6465623"/>
                </a:cubicBezTo>
                <a:cubicBezTo>
                  <a:pt x="8030728" y="6465617"/>
                  <a:pt x="8028448" y="6464747"/>
                  <a:pt x="8026178" y="6463161"/>
                </a:cubicBezTo>
                <a:cubicBezTo>
                  <a:pt x="8025436" y="6455601"/>
                  <a:pt x="8026615" y="6448977"/>
                  <a:pt x="8031136" y="6445195"/>
                </a:cubicBezTo>
                <a:cubicBezTo>
                  <a:pt x="8032644" y="6443934"/>
                  <a:pt x="8034522" y="6442989"/>
                  <a:pt x="8036824" y="6442430"/>
                </a:cubicBezTo>
                <a:close/>
                <a:moveTo>
                  <a:pt x="7344743" y="6441281"/>
                </a:moveTo>
                <a:cubicBezTo>
                  <a:pt x="7343675" y="6452500"/>
                  <a:pt x="7345102" y="6488749"/>
                  <a:pt x="7332975" y="6487868"/>
                </a:cubicBezTo>
                <a:cubicBezTo>
                  <a:pt x="7333298" y="6475159"/>
                  <a:pt x="7328270" y="6441728"/>
                  <a:pt x="7344743" y="6441281"/>
                </a:cubicBezTo>
                <a:close/>
                <a:moveTo>
                  <a:pt x="8165075" y="6437845"/>
                </a:moveTo>
                <a:cubicBezTo>
                  <a:pt x="8168067" y="6438053"/>
                  <a:pt x="8171265" y="6439427"/>
                  <a:pt x="8174403" y="6441624"/>
                </a:cubicBezTo>
                <a:cubicBezTo>
                  <a:pt x="8188344" y="6451389"/>
                  <a:pt x="8201089" y="6477404"/>
                  <a:pt x="8189467" y="6489474"/>
                </a:cubicBezTo>
                <a:cubicBezTo>
                  <a:pt x="8175697" y="6482841"/>
                  <a:pt x="8161886" y="6471712"/>
                  <a:pt x="8153019" y="6448123"/>
                </a:cubicBezTo>
                <a:cubicBezTo>
                  <a:pt x="8154074" y="6445032"/>
                  <a:pt x="8155416" y="6442713"/>
                  <a:pt x="8156965" y="6441066"/>
                </a:cubicBezTo>
                <a:cubicBezTo>
                  <a:pt x="8159289" y="6438597"/>
                  <a:pt x="8162079" y="6437638"/>
                  <a:pt x="8165075" y="6437845"/>
                </a:cubicBezTo>
                <a:close/>
                <a:moveTo>
                  <a:pt x="7607567" y="6427966"/>
                </a:moveTo>
                <a:cubicBezTo>
                  <a:pt x="7610546" y="6428427"/>
                  <a:pt x="7613343" y="6429791"/>
                  <a:pt x="7614438" y="6431982"/>
                </a:cubicBezTo>
                <a:cubicBezTo>
                  <a:pt x="7613952" y="6434394"/>
                  <a:pt x="7613466" y="6436807"/>
                  <a:pt x="7612982" y="6439218"/>
                </a:cubicBezTo>
                <a:cubicBezTo>
                  <a:pt x="7606174" y="6442520"/>
                  <a:pt x="7598391" y="6440486"/>
                  <a:pt x="7599603" y="6429378"/>
                </a:cubicBezTo>
                <a:cubicBezTo>
                  <a:pt x="7601427" y="6427949"/>
                  <a:pt x="7604588" y="6427507"/>
                  <a:pt x="7607567" y="6427966"/>
                </a:cubicBezTo>
                <a:close/>
                <a:moveTo>
                  <a:pt x="7757381" y="6421687"/>
                </a:moveTo>
                <a:cubicBezTo>
                  <a:pt x="7759344" y="6422231"/>
                  <a:pt x="7761306" y="6422774"/>
                  <a:pt x="7763270" y="6423316"/>
                </a:cubicBezTo>
                <a:cubicBezTo>
                  <a:pt x="7762146" y="6434600"/>
                  <a:pt x="7765883" y="6442075"/>
                  <a:pt x="7765227" y="6450913"/>
                </a:cubicBezTo>
                <a:cubicBezTo>
                  <a:pt x="7759059" y="6445341"/>
                  <a:pt x="7748684" y="6434742"/>
                  <a:pt x="7757381" y="6421687"/>
                </a:cubicBezTo>
                <a:close/>
                <a:moveTo>
                  <a:pt x="7847867" y="6416098"/>
                </a:moveTo>
                <a:cubicBezTo>
                  <a:pt x="7855951" y="6416392"/>
                  <a:pt x="7863381" y="6418336"/>
                  <a:pt x="7870194" y="6421837"/>
                </a:cubicBezTo>
                <a:cubicBezTo>
                  <a:pt x="7874736" y="6424172"/>
                  <a:pt x="7879002" y="6427199"/>
                  <a:pt x="7883006" y="6430890"/>
                </a:cubicBezTo>
                <a:cubicBezTo>
                  <a:pt x="7877385" y="6445059"/>
                  <a:pt x="7862915" y="6440187"/>
                  <a:pt x="7852096" y="6439893"/>
                </a:cubicBezTo>
                <a:cubicBezTo>
                  <a:pt x="7855841" y="6453424"/>
                  <a:pt x="7864690" y="6472466"/>
                  <a:pt x="7853216" y="6478419"/>
                </a:cubicBezTo>
                <a:cubicBezTo>
                  <a:pt x="7840901" y="6472712"/>
                  <a:pt x="7843572" y="6452193"/>
                  <a:pt x="7836924" y="6436793"/>
                </a:cubicBezTo>
                <a:cubicBezTo>
                  <a:pt x="7831820" y="6431282"/>
                  <a:pt x="7824655" y="6435563"/>
                  <a:pt x="7821612" y="6420260"/>
                </a:cubicBezTo>
                <a:cubicBezTo>
                  <a:pt x="7831043" y="6417160"/>
                  <a:pt x="7839782" y="6415804"/>
                  <a:pt x="7847867" y="6416098"/>
                </a:cubicBezTo>
                <a:close/>
                <a:moveTo>
                  <a:pt x="6775338" y="6415316"/>
                </a:moveTo>
                <a:cubicBezTo>
                  <a:pt x="6779431" y="6413657"/>
                  <a:pt x="6783476" y="6413737"/>
                  <a:pt x="6786878" y="6416432"/>
                </a:cubicBezTo>
                <a:cubicBezTo>
                  <a:pt x="6773714" y="6428491"/>
                  <a:pt x="6770387" y="6443735"/>
                  <a:pt x="6753229" y="6453736"/>
                </a:cubicBezTo>
                <a:cubicBezTo>
                  <a:pt x="6751304" y="6445210"/>
                  <a:pt x="6756315" y="6433190"/>
                  <a:pt x="6763507" y="6424647"/>
                </a:cubicBezTo>
                <a:cubicBezTo>
                  <a:pt x="6767103" y="6420377"/>
                  <a:pt x="6771243" y="6416977"/>
                  <a:pt x="6775338" y="6415316"/>
                </a:cubicBezTo>
                <a:close/>
                <a:moveTo>
                  <a:pt x="8180117" y="6407152"/>
                </a:moveTo>
                <a:lnTo>
                  <a:pt x="8201864" y="6407152"/>
                </a:lnTo>
                <a:lnTo>
                  <a:pt x="8204630" y="6415720"/>
                </a:lnTo>
                <a:cubicBezTo>
                  <a:pt x="8205195" y="6420067"/>
                  <a:pt x="8205198" y="6425512"/>
                  <a:pt x="8204455" y="6432230"/>
                </a:cubicBezTo>
                <a:cubicBezTo>
                  <a:pt x="8202248" y="6435736"/>
                  <a:pt x="8195751" y="6432765"/>
                  <a:pt x="8194251" y="6438100"/>
                </a:cubicBezTo>
                <a:cubicBezTo>
                  <a:pt x="8179582" y="6437033"/>
                  <a:pt x="8173380" y="6431653"/>
                  <a:pt x="8172205" y="6425304"/>
                </a:cubicBezTo>
                <a:close/>
                <a:moveTo>
                  <a:pt x="7835484" y="6407152"/>
                </a:moveTo>
                <a:lnTo>
                  <a:pt x="7837600" y="6407152"/>
                </a:lnTo>
                <a:lnTo>
                  <a:pt x="7836597" y="6408946"/>
                </a:lnTo>
                <a:close/>
                <a:moveTo>
                  <a:pt x="7592502" y="6407152"/>
                </a:moveTo>
                <a:lnTo>
                  <a:pt x="7607199" y="6407152"/>
                </a:lnTo>
                <a:lnTo>
                  <a:pt x="7607472" y="6414184"/>
                </a:lnTo>
                <a:cubicBezTo>
                  <a:pt x="7601609" y="6417748"/>
                  <a:pt x="7595729" y="6416183"/>
                  <a:pt x="7592412" y="6412096"/>
                </a:cubicBezTo>
                <a:close/>
                <a:moveTo>
                  <a:pt x="7477873" y="6407152"/>
                </a:moveTo>
                <a:lnTo>
                  <a:pt x="7542799" y="6407152"/>
                </a:lnTo>
                <a:lnTo>
                  <a:pt x="7540991" y="6409432"/>
                </a:lnTo>
                <a:lnTo>
                  <a:pt x="7545052" y="6407290"/>
                </a:lnTo>
                <a:cubicBezTo>
                  <a:pt x="7546802" y="6407183"/>
                  <a:pt x="7548344" y="6407691"/>
                  <a:pt x="7549478" y="6408992"/>
                </a:cubicBezTo>
                <a:cubicBezTo>
                  <a:pt x="7552504" y="6412464"/>
                  <a:pt x="7552638" y="6421577"/>
                  <a:pt x="7546103" y="6439677"/>
                </a:cubicBezTo>
                <a:cubicBezTo>
                  <a:pt x="7528248" y="6439350"/>
                  <a:pt x="7524925" y="6431443"/>
                  <a:pt x="7527596" y="6423522"/>
                </a:cubicBezTo>
                <a:lnTo>
                  <a:pt x="7528990" y="6421469"/>
                </a:lnTo>
                <a:lnTo>
                  <a:pt x="7524235" y="6425486"/>
                </a:lnTo>
                <a:cubicBezTo>
                  <a:pt x="7519986" y="6428174"/>
                  <a:pt x="7515531" y="6430001"/>
                  <a:pt x="7510811" y="6430633"/>
                </a:cubicBezTo>
                <a:cubicBezTo>
                  <a:pt x="7504516" y="6431473"/>
                  <a:pt x="7497749" y="6430184"/>
                  <a:pt x="7490365" y="6425965"/>
                </a:cubicBezTo>
                <a:close/>
                <a:moveTo>
                  <a:pt x="7358262" y="6407152"/>
                </a:moveTo>
                <a:lnTo>
                  <a:pt x="7463778" y="6407152"/>
                </a:lnTo>
                <a:lnTo>
                  <a:pt x="7456361" y="6428695"/>
                </a:lnTo>
                <a:lnTo>
                  <a:pt x="7453738" y="6429848"/>
                </a:lnTo>
                <a:lnTo>
                  <a:pt x="7454121" y="6436038"/>
                </a:lnTo>
                <a:cubicBezTo>
                  <a:pt x="7452543" y="6437154"/>
                  <a:pt x="7451042" y="6437471"/>
                  <a:pt x="7449650" y="6437179"/>
                </a:cubicBezTo>
                <a:lnTo>
                  <a:pt x="7445813" y="6433332"/>
                </a:lnTo>
                <a:lnTo>
                  <a:pt x="7432142" y="6439342"/>
                </a:lnTo>
                <a:lnTo>
                  <a:pt x="7430473" y="6440075"/>
                </a:lnTo>
                <a:lnTo>
                  <a:pt x="7434236" y="6450569"/>
                </a:lnTo>
                <a:cubicBezTo>
                  <a:pt x="7435526" y="6456263"/>
                  <a:pt x="7436158" y="6462285"/>
                  <a:pt x="7436012" y="6468454"/>
                </a:cubicBezTo>
                <a:cubicBezTo>
                  <a:pt x="7433842" y="6469285"/>
                  <a:pt x="7431672" y="6470114"/>
                  <a:pt x="7432434" y="6472833"/>
                </a:cubicBezTo>
                <a:cubicBezTo>
                  <a:pt x="7425572" y="6476210"/>
                  <a:pt x="7418123" y="6476424"/>
                  <a:pt x="7410917" y="6474290"/>
                </a:cubicBezTo>
                <a:lnTo>
                  <a:pt x="7397613" y="6465907"/>
                </a:lnTo>
                <a:lnTo>
                  <a:pt x="7397325" y="6466037"/>
                </a:lnTo>
                <a:lnTo>
                  <a:pt x="7397414" y="6465781"/>
                </a:lnTo>
                <a:lnTo>
                  <a:pt x="7390850" y="6461644"/>
                </a:lnTo>
                <a:cubicBezTo>
                  <a:pt x="7386429" y="6457126"/>
                  <a:pt x="7382611" y="6451744"/>
                  <a:pt x="7379743" y="6445839"/>
                </a:cubicBezTo>
                <a:lnTo>
                  <a:pt x="7374869" y="6428730"/>
                </a:lnTo>
                <a:lnTo>
                  <a:pt x="7373355" y="6427694"/>
                </a:lnTo>
                <a:lnTo>
                  <a:pt x="7371507" y="6430965"/>
                </a:lnTo>
                <a:lnTo>
                  <a:pt x="7368857" y="6424612"/>
                </a:lnTo>
                <a:lnTo>
                  <a:pt x="7366729" y="6423154"/>
                </a:lnTo>
                <a:cubicBezTo>
                  <a:pt x="7362809" y="6419269"/>
                  <a:pt x="7359737" y="6414391"/>
                  <a:pt x="7358147" y="6407835"/>
                </a:cubicBezTo>
                <a:close/>
                <a:moveTo>
                  <a:pt x="7335361" y="6407152"/>
                </a:moveTo>
                <a:lnTo>
                  <a:pt x="7338711" y="6407152"/>
                </a:lnTo>
                <a:lnTo>
                  <a:pt x="7337200" y="6412256"/>
                </a:lnTo>
                <a:close/>
                <a:moveTo>
                  <a:pt x="7260382" y="6407152"/>
                </a:moveTo>
                <a:lnTo>
                  <a:pt x="7275056" y="6407152"/>
                </a:lnTo>
                <a:lnTo>
                  <a:pt x="7273763" y="6417424"/>
                </a:lnTo>
                <a:cubicBezTo>
                  <a:pt x="7273576" y="6427117"/>
                  <a:pt x="7272926" y="6435883"/>
                  <a:pt x="7267270" y="6441346"/>
                </a:cubicBezTo>
                <a:cubicBezTo>
                  <a:pt x="7266338" y="6432141"/>
                  <a:pt x="7262176" y="6420331"/>
                  <a:pt x="7260413" y="6410148"/>
                </a:cubicBezTo>
                <a:close/>
                <a:moveTo>
                  <a:pt x="6487141" y="6407152"/>
                </a:moveTo>
                <a:lnTo>
                  <a:pt x="6492932" y="6407152"/>
                </a:lnTo>
                <a:lnTo>
                  <a:pt x="6487002" y="6408989"/>
                </a:lnTo>
                <a:close/>
                <a:moveTo>
                  <a:pt x="7471940" y="6388583"/>
                </a:moveTo>
                <a:lnTo>
                  <a:pt x="7472376" y="6398874"/>
                </a:lnTo>
                <a:lnTo>
                  <a:pt x="7477873" y="6407152"/>
                </a:lnTo>
                <a:lnTo>
                  <a:pt x="7463778" y="6407152"/>
                </a:lnTo>
                <a:lnTo>
                  <a:pt x="7465311" y="6402699"/>
                </a:lnTo>
                <a:close/>
                <a:moveTo>
                  <a:pt x="7815865" y="6386413"/>
                </a:moveTo>
                <a:cubicBezTo>
                  <a:pt x="7813345" y="6394658"/>
                  <a:pt x="7815156" y="6401603"/>
                  <a:pt x="7822626" y="6399933"/>
                </a:cubicBezTo>
                <a:cubicBezTo>
                  <a:pt x="7824261" y="6396561"/>
                  <a:pt x="7823951" y="6392621"/>
                  <a:pt x="7824838" y="6387748"/>
                </a:cubicBezTo>
                <a:cubicBezTo>
                  <a:pt x="7822142" y="6385680"/>
                  <a:pt x="7819004" y="6386046"/>
                  <a:pt x="7815865" y="6386413"/>
                </a:cubicBezTo>
                <a:close/>
                <a:moveTo>
                  <a:pt x="7921207" y="6384780"/>
                </a:moveTo>
                <a:cubicBezTo>
                  <a:pt x="7914593" y="6388817"/>
                  <a:pt x="7912490" y="6400439"/>
                  <a:pt x="7913527" y="6405551"/>
                </a:cubicBezTo>
                <a:cubicBezTo>
                  <a:pt x="7918048" y="6405856"/>
                  <a:pt x="7920832" y="6404924"/>
                  <a:pt x="7923962" y="6405695"/>
                </a:cubicBezTo>
                <a:cubicBezTo>
                  <a:pt x="7929540" y="6396547"/>
                  <a:pt x="7929550" y="6389265"/>
                  <a:pt x="7921207" y="6384780"/>
                </a:cubicBezTo>
                <a:close/>
                <a:moveTo>
                  <a:pt x="7225516" y="6383514"/>
                </a:moveTo>
                <a:cubicBezTo>
                  <a:pt x="7216228" y="6399031"/>
                  <a:pt x="7242037" y="6403301"/>
                  <a:pt x="7248677" y="6402109"/>
                </a:cubicBezTo>
                <a:cubicBezTo>
                  <a:pt x="7249575" y="6397867"/>
                  <a:pt x="7249360" y="6394999"/>
                  <a:pt x="7248336" y="6392981"/>
                </a:cubicBezTo>
                <a:cubicBezTo>
                  <a:pt x="7245264" y="6386925"/>
                  <a:pt x="7234912" y="6388505"/>
                  <a:pt x="7225516" y="6383514"/>
                </a:cubicBezTo>
                <a:close/>
                <a:moveTo>
                  <a:pt x="7347602" y="6373833"/>
                </a:moveTo>
                <a:lnTo>
                  <a:pt x="7348258" y="6375286"/>
                </a:lnTo>
                <a:cubicBezTo>
                  <a:pt x="7351447" y="6379883"/>
                  <a:pt x="7355256" y="6383415"/>
                  <a:pt x="7359353" y="6385179"/>
                </a:cubicBezTo>
                <a:lnTo>
                  <a:pt x="7359825" y="6385210"/>
                </a:lnTo>
                <a:lnTo>
                  <a:pt x="7360501" y="6393867"/>
                </a:lnTo>
                <a:lnTo>
                  <a:pt x="7358262" y="6407152"/>
                </a:lnTo>
                <a:lnTo>
                  <a:pt x="7338711" y="6407152"/>
                </a:lnTo>
                <a:lnTo>
                  <a:pt x="7346139" y="6382064"/>
                </a:lnTo>
                <a:close/>
                <a:moveTo>
                  <a:pt x="7539566" y="6365628"/>
                </a:moveTo>
                <a:lnTo>
                  <a:pt x="7539701" y="6365781"/>
                </a:lnTo>
                <a:lnTo>
                  <a:pt x="7539495" y="6365750"/>
                </a:lnTo>
                <a:close/>
                <a:moveTo>
                  <a:pt x="6883916" y="6359348"/>
                </a:moveTo>
                <a:cubicBezTo>
                  <a:pt x="6881209" y="6360133"/>
                  <a:pt x="6878638" y="6361994"/>
                  <a:pt x="6876677" y="6364617"/>
                </a:cubicBezTo>
                <a:cubicBezTo>
                  <a:pt x="6872755" y="6369863"/>
                  <a:pt x="6871272" y="6378161"/>
                  <a:pt x="6876019" y="6387040"/>
                </a:cubicBezTo>
                <a:cubicBezTo>
                  <a:pt x="6886202" y="6389163"/>
                  <a:pt x="6888243" y="6379387"/>
                  <a:pt x="6899064" y="6375267"/>
                </a:cubicBezTo>
                <a:cubicBezTo>
                  <a:pt x="6898050" y="6367404"/>
                  <a:pt x="6895310" y="6362729"/>
                  <a:pt x="6891970" y="6360509"/>
                </a:cubicBezTo>
                <a:cubicBezTo>
                  <a:pt x="6889466" y="6358842"/>
                  <a:pt x="6886622" y="6358559"/>
                  <a:pt x="6883916" y="6359348"/>
                </a:cubicBezTo>
                <a:close/>
                <a:moveTo>
                  <a:pt x="8375741" y="6355900"/>
                </a:moveTo>
                <a:cubicBezTo>
                  <a:pt x="8372499" y="6354410"/>
                  <a:pt x="8368515" y="6354941"/>
                  <a:pt x="8364193" y="6358913"/>
                </a:cubicBezTo>
                <a:cubicBezTo>
                  <a:pt x="8363516" y="6365234"/>
                  <a:pt x="8367994" y="6381630"/>
                  <a:pt x="8373825" y="6385385"/>
                </a:cubicBezTo>
                <a:cubicBezTo>
                  <a:pt x="8388497" y="6383011"/>
                  <a:pt x="8385465" y="6360368"/>
                  <a:pt x="8375741" y="6355900"/>
                </a:cubicBezTo>
                <a:close/>
                <a:moveTo>
                  <a:pt x="8313497" y="6353056"/>
                </a:moveTo>
                <a:cubicBezTo>
                  <a:pt x="8310014" y="6366435"/>
                  <a:pt x="8313041" y="6381776"/>
                  <a:pt x="8313166" y="6395245"/>
                </a:cubicBezTo>
                <a:cubicBezTo>
                  <a:pt x="8328263" y="6389345"/>
                  <a:pt x="8322249" y="6363156"/>
                  <a:pt x="8313497" y="6353056"/>
                </a:cubicBezTo>
                <a:close/>
                <a:moveTo>
                  <a:pt x="6920340" y="6350738"/>
                </a:moveTo>
                <a:cubicBezTo>
                  <a:pt x="6910606" y="6355584"/>
                  <a:pt x="6903313" y="6376904"/>
                  <a:pt x="6908383" y="6391921"/>
                </a:cubicBezTo>
                <a:cubicBezTo>
                  <a:pt x="6926861" y="6397439"/>
                  <a:pt x="6931617" y="6372833"/>
                  <a:pt x="6936217" y="6359962"/>
                </a:cubicBezTo>
                <a:cubicBezTo>
                  <a:pt x="6934394" y="6356408"/>
                  <a:pt x="6932471" y="6353883"/>
                  <a:pt x="6930519" y="6352230"/>
                </a:cubicBezTo>
                <a:cubicBezTo>
                  <a:pt x="6927099" y="6349341"/>
                  <a:pt x="6923584" y="6349125"/>
                  <a:pt x="6920340" y="6350738"/>
                </a:cubicBezTo>
                <a:close/>
                <a:moveTo>
                  <a:pt x="7124290" y="6346879"/>
                </a:moveTo>
                <a:cubicBezTo>
                  <a:pt x="7120310" y="6347924"/>
                  <a:pt x="7119113" y="6353602"/>
                  <a:pt x="7115542" y="6356399"/>
                </a:cubicBezTo>
                <a:cubicBezTo>
                  <a:pt x="7115866" y="6360359"/>
                  <a:pt x="7117380" y="6363388"/>
                  <a:pt x="7117704" y="6367349"/>
                </a:cubicBezTo>
                <a:cubicBezTo>
                  <a:pt x="7127440" y="6370258"/>
                  <a:pt x="7133932" y="6356744"/>
                  <a:pt x="7129389" y="6347659"/>
                </a:cubicBezTo>
                <a:cubicBezTo>
                  <a:pt x="7127252" y="6346699"/>
                  <a:pt x="7125617" y="6346531"/>
                  <a:pt x="7124290" y="6346879"/>
                </a:cubicBezTo>
                <a:close/>
                <a:moveTo>
                  <a:pt x="6876210" y="6346394"/>
                </a:moveTo>
                <a:cubicBezTo>
                  <a:pt x="6870882" y="6346010"/>
                  <a:pt x="6865968" y="6346235"/>
                  <a:pt x="6861737" y="6347646"/>
                </a:cubicBezTo>
                <a:cubicBezTo>
                  <a:pt x="6857506" y="6349057"/>
                  <a:pt x="6853957" y="6351654"/>
                  <a:pt x="6851359" y="6356014"/>
                </a:cubicBezTo>
                <a:cubicBezTo>
                  <a:pt x="6849626" y="6358923"/>
                  <a:pt x="6848315" y="6362613"/>
                  <a:pt x="6847507" y="6367257"/>
                </a:cubicBezTo>
                <a:cubicBezTo>
                  <a:pt x="6855815" y="6369111"/>
                  <a:pt x="6862786" y="6369211"/>
                  <a:pt x="6867781" y="6366188"/>
                </a:cubicBezTo>
                <a:cubicBezTo>
                  <a:pt x="6872777" y="6363167"/>
                  <a:pt x="6875798" y="6357025"/>
                  <a:pt x="6876210" y="6346394"/>
                </a:cubicBezTo>
                <a:close/>
                <a:moveTo>
                  <a:pt x="8064496" y="6344997"/>
                </a:moveTo>
                <a:cubicBezTo>
                  <a:pt x="8061100" y="6344495"/>
                  <a:pt x="8057419" y="6346197"/>
                  <a:pt x="8055389" y="6350626"/>
                </a:cubicBezTo>
                <a:cubicBezTo>
                  <a:pt x="8056813" y="6357649"/>
                  <a:pt x="8060623" y="6361997"/>
                  <a:pt x="8067834" y="6361454"/>
                </a:cubicBezTo>
                <a:cubicBezTo>
                  <a:pt x="8070219" y="6358782"/>
                  <a:pt x="8070879" y="6354810"/>
                  <a:pt x="8071895" y="6352596"/>
                </a:cubicBezTo>
                <a:cubicBezTo>
                  <a:pt x="8071003" y="6348208"/>
                  <a:pt x="8067893" y="6345499"/>
                  <a:pt x="8064496" y="6344997"/>
                </a:cubicBezTo>
                <a:close/>
                <a:moveTo>
                  <a:pt x="7690629" y="6341214"/>
                </a:moveTo>
                <a:cubicBezTo>
                  <a:pt x="7687968" y="6340177"/>
                  <a:pt x="7685979" y="6340694"/>
                  <a:pt x="7684564" y="6342097"/>
                </a:cubicBezTo>
                <a:cubicBezTo>
                  <a:pt x="7680318" y="6346298"/>
                  <a:pt x="7681251" y="6358442"/>
                  <a:pt x="7684780" y="6360359"/>
                </a:cubicBezTo>
                <a:cubicBezTo>
                  <a:pt x="7690717" y="6361951"/>
                  <a:pt x="7694376" y="6351281"/>
                  <a:pt x="7693333" y="6345176"/>
                </a:cubicBezTo>
                <a:cubicBezTo>
                  <a:pt x="7692984" y="6343140"/>
                  <a:pt x="7692112" y="6341613"/>
                  <a:pt x="7690629" y="6341214"/>
                </a:cubicBezTo>
                <a:close/>
                <a:moveTo>
                  <a:pt x="7633910" y="6339360"/>
                </a:moveTo>
                <a:cubicBezTo>
                  <a:pt x="7624981" y="6352926"/>
                  <a:pt x="7626007" y="6364812"/>
                  <a:pt x="7633807" y="6372950"/>
                </a:cubicBezTo>
                <a:cubicBezTo>
                  <a:pt x="7647147" y="6369398"/>
                  <a:pt x="7646635" y="6347647"/>
                  <a:pt x="7633910" y="6339360"/>
                </a:cubicBezTo>
                <a:close/>
                <a:moveTo>
                  <a:pt x="8016339" y="6336443"/>
                </a:moveTo>
                <a:cubicBezTo>
                  <a:pt x="8012349" y="6336488"/>
                  <a:pt x="8008503" y="6338530"/>
                  <a:pt x="8006459" y="6343235"/>
                </a:cubicBezTo>
                <a:cubicBezTo>
                  <a:pt x="8008514" y="6354044"/>
                  <a:pt x="8024373" y="6362317"/>
                  <a:pt x="8029821" y="6349770"/>
                </a:cubicBezTo>
                <a:cubicBezTo>
                  <a:pt x="8029909" y="6346598"/>
                  <a:pt x="8028834" y="6343819"/>
                  <a:pt x="8027086" y="6341630"/>
                </a:cubicBezTo>
                <a:cubicBezTo>
                  <a:pt x="8024463" y="6338349"/>
                  <a:pt x="8020328" y="6336398"/>
                  <a:pt x="8016339" y="6336443"/>
                </a:cubicBezTo>
                <a:close/>
                <a:moveTo>
                  <a:pt x="7916628" y="6334884"/>
                </a:moveTo>
                <a:cubicBezTo>
                  <a:pt x="7913272" y="6334795"/>
                  <a:pt x="7910360" y="6335455"/>
                  <a:pt x="7908372" y="6337157"/>
                </a:cubicBezTo>
                <a:cubicBezTo>
                  <a:pt x="7916755" y="6347984"/>
                  <a:pt x="7926496" y="6344380"/>
                  <a:pt x="7935249" y="6358681"/>
                </a:cubicBezTo>
                <a:cubicBezTo>
                  <a:pt x="7937345" y="6351197"/>
                  <a:pt x="7943940" y="6358816"/>
                  <a:pt x="7945668" y="6347859"/>
                </a:cubicBezTo>
                <a:cubicBezTo>
                  <a:pt x="7940722" y="6342144"/>
                  <a:pt x="7926688" y="6335150"/>
                  <a:pt x="7916628" y="6334884"/>
                </a:cubicBezTo>
                <a:close/>
                <a:moveTo>
                  <a:pt x="6815738" y="6329326"/>
                </a:moveTo>
                <a:cubicBezTo>
                  <a:pt x="6814265" y="6328941"/>
                  <a:pt x="6813066" y="6329109"/>
                  <a:pt x="6812077" y="6329693"/>
                </a:cubicBezTo>
                <a:cubicBezTo>
                  <a:pt x="6809106" y="6331442"/>
                  <a:pt x="6808004" y="6336925"/>
                  <a:pt x="6806899" y="6342407"/>
                </a:cubicBezTo>
                <a:cubicBezTo>
                  <a:pt x="6815498" y="6345934"/>
                  <a:pt x="6819425" y="6336700"/>
                  <a:pt x="6815738" y="6329326"/>
                </a:cubicBezTo>
                <a:close/>
                <a:moveTo>
                  <a:pt x="8212227" y="6326163"/>
                </a:moveTo>
                <a:cubicBezTo>
                  <a:pt x="8209361" y="6325415"/>
                  <a:pt x="8207043" y="6325851"/>
                  <a:pt x="8205335" y="6327021"/>
                </a:cubicBezTo>
                <a:cubicBezTo>
                  <a:pt x="8200214" y="6330535"/>
                  <a:pt x="8200593" y="6340685"/>
                  <a:pt x="8208151" y="6345553"/>
                </a:cubicBezTo>
                <a:cubicBezTo>
                  <a:pt x="8213116" y="6342146"/>
                  <a:pt x="8215204" y="6336885"/>
                  <a:pt x="8212227" y="6326163"/>
                </a:cubicBezTo>
                <a:close/>
                <a:moveTo>
                  <a:pt x="7682181" y="6316460"/>
                </a:moveTo>
                <a:cubicBezTo>
                  <a:pt x="7680533" y="6316968"/>
                  <a:pt x="7679577" y="6319285"/>
                  <a:pt x="7679023" y="6324944"/>
                </a:cubicBezTo>
                <a:cubicBezTo>
                  <a:pt x="7684923" y="6326593"/>
                  <a:pt x="7688104" y="6326191"/>
                  <a:pt x="7689497" y="6318829"/>
                </a:cubicBezTo>
                <a:cubicBezTo>
                  <a:pt x="7686173" y="6317252"/>
                  <a:pt x="7683830" y="6315952"/>
                  <a:pt x="7682181" y="6316460"/>
                </a:cubicBezTo>
                <a:close/>
                <a:moveTo>
                  <a:pt x="7806447" y="6315951"/>
                </a:moveTo>
                <a:cubicBezTo>
                  <a:pt x="7798905" y="6315046"/>
                  <a:pt x="7791543" y="6319352"/>
                  <a:pt x="7787971" y="6331240"/>
                </a:cubicBezTo>
                <a:cubicBezTo>
                  <a:pt x="7784219" y="6350801"/>
                  <a:pt x="7800278" y="6369387"/>
                  <a:pt x="7820369" y="6372352"/>
                </a:cubicBezTo>
                <a:cubicBezTo>
                  <a:pt x="7831347" y="6357518"/>
                  <a:pt x="7831144" y="6342679"/>
                  <a:pt x="7825998" y="6331931"/>
                </a:cubicBezTo>
                <a:cubicBezTo>
                  <a:pt x="7821709" y="6322974"/>
                  <a:pt x="7813988" y="6316858"/>
                  <a:pt x="7806447" y="6315951"/>
                </a:cubicBezTo>
                <a:close/>
                <a:moveTo>
                  <a:pt x="8033986" y="6311137"/>
                </a:moveTo>
                <a:cubicBezTo>
                  <a:pt x="8027131" y="6324844"/>
                  <a:pt x="8046184" y="6328677"/>
                  <a:pt x="8046615" y="6315834"/>
                </a:cubicBezTo>
                <a:cubicBezTo>
                  <a:pt x="8043886" y="6313804"/>
                  <a:pt x="8039926" y="6312737"/>
                  <a:pt x="8033986" y="6311137"/>
                </a:cubicBezTo>
                <a:close/>
                <a:moveTo>
                  <a:pt x="7642398" y="6307364"/>
                </a:moveTo>
                <a:cubicBezTo>
                  <a:pt x="7639856" y="6307923"/>
                  <a:pt x="7638190" y="6308908"/>
                  <a:pt x="7637077" y="6310180"/>
                </a:cubicBezTo>
                <a:cubicBezTo>
                  <a:pt x="7633736" y="6313998"/>
                  <a:pt x="7635371" y="6320401"/>
                  <a:pt x="7633290" y="6325647"/>
                </a:cubicBezTo>
                <a:cubicBezTo>
                  <a:pt x="7635551" y="6329299"/>
                  <a:pt x="7638508" y="6331204"/>
                  <a:pt x="7640770" y="6334856"/>
                </a:cubicBezTo>
                <a:cubicBezTo>
                  <a:pt x="7651629" y="6330871"/>
                  <a:pt x="7651266" y="6313076"/>
                  <a:pt x="7642398" y="6307364"/>
                </a:cubicBezTo>
                <a:close/>
                <a:moveTo>
                  <a:pt x="8187635" y="6305432"/>
                </a:moveTo>
                <a:cubicBezTo>
                  <a:pt x="8180560" y="6314194"/>
                  <a:pt x="8172055" y="6322035"/>
                  <a:pt x="8179308" y="6340024"/>
                </a:cubicBezTo>
                <a:cubicBezTo>
                  <a:pt x="8192113" y="6334952"/>
                  <a:pt x="8191961" y="6312659"/>
                  <a:pt x="8187635" y="6305432"/>
                </a:cubicBezTo>
                <a:close/>
                <a:moveTo>
                  <a:pt x="7570229" y="6304846"/>
                </a:moveTo>
                <a:cubicBezTo>
                  <a:pt x="7569338" y="6310355"/>
                  <a:pt x="7566813" y="6314392"/>
                  <a:pt x="7565923" y="6319900"/>
                </a:cubicBezTo>
                <a:cubicBezTo>
                  <a:pt x="7573719" y="6323776"/>
                  <a:pt x="7578248" y="6324703"/>
                  <a:pt x="7581663" y="6315157"/>
                </a:cubicBezTo>
                <a:cubicBezTo>
                  <a:pt x="7576948" y="6312484"/>
                  <a:pt x="7576391" y="6307248"/>
                  <a:pt x="7570229" y="6304846"/>
                </a:cubicBezTo>
                <a:close/>
                <a:moveTo>
                  <a:pt x="7477605" y="6304799"/>
                </a:moveTo>
                <a:cubicBezTo>
                  <a:pt x="7475659" y="6313995"/>
                  <a:pt x="7469599" y="6325732"/>
                  <a:pt x="7471769" y="6332386"/>
                </a:cubicBezTo>
                <a:cubicBezTo>
                  <a:pt x="7476437" y="6335039"/>
                  <a:pt x="7481104" y="6337693"/>
                  <a:pt x="7481656" y="6342886"/>
                </a:cubicBezTo>
                <a:cubicBezTo>
                  <a:pt x="7498484" y="6336186"/>
                  <a:pt x="7494288" y="6310488"/>
                  <a:pt x="7477605" y="6304799"/>
                </a:cubicBezTo>
                <a:close/>
                <a:moveTo>
                  <a:pt x="6726277" y="6303979"/>
                </a:moveTo>
                <a:cubicBezTo>
                  <a:pt x="6716012" y="6301098"/>
                  <a:pt x="6699653" y="6313284"/>
                  <a:pt x="6696409" y="6329006"/>
                </a:cubicBezTo>
                <a:cubicBezTo>
                  <a:pt x="6708687" y="6346404"/>
                  <a:pt x="6724596" y="6329780"/>
                  <a:pt x="6734631" y="6322562"/>
                </a:cubicBezTo>
                <a:cubicBezTo>
                  <a:pt x="6734894" y="6318406"/>
                  <a:pt x="6734574" y="6315013"/>
                  <a:pt x="6733798" y="6312308"/>
                </a:cubicBezTo>
                <a:cubicBezTo>
                  <a:pt x="6732443" y="6307573"/>
                  <a:pt x="6729697" y="6304938"/>
                  <a:pt x="6726277" y="6303979"/>
                </a:cubicBezTo>
                <a:close/>
                <a:moveTo>
                  <a:pt x="6995688" y="6293768"/>
                </a:moveTo>
                <a:cubicBezTo>
                  <a:pt x="6990471" y="6294915"/>
                  <a:pt x="6985533" y="6297330"/>
                  <a:pt x="6981188" y="6300691"/>
                </a:cubicBezTo>
                <a:cubicBezTo>
                  <a:pt x="6966708" y="6311896"/>
                  <a:pt x="6958825" y="6333610"/>
                  <a:pt x="6969191" y="6353921"/>
                </a:cubicBezTo>
                <a:cubicBezTo>
                  <a:pt x="6973177" y="6361086"/>
                  <a:pt x="6977810" y="6365721"/>
                  <a:pt x="6982894" y="6368507"/>
                </a:cubicBezTo>
                <a:cubicBezTo>
                  <a:pt x="6998150" y="6376865"/>
                  <a:pt x="7017471" y="6368573"/>
                  <a:pt x="7035592" y="6361953"/>
                </a:cubicBezTo>
                <a:cubicBezTo>
                  <a:pt x="7025832" y="6338872"/>
                  <a:pt x="7032074" y="6317157"/>
                  <a:pt x="7011860" y="6294447"/>
                </a:cubicBezTo>
                <a:cubicBezTo>
                  <a:pt x="7006399" y="6292738"/>
                  <a:pt x="7000904" y="6292617"/>
                  <a:pt x="6995688" y="6293768"/>
                </a:cubicBezTo>
                <a:close/>
                <a:moveTo>
                  <a:pt x="7970115" y="6292955"/>
                </a:moveTo>
                <a:cubicBezTo>
                  <a:pt x="7965378" y="6298248"/>
                  <a:pt x="7964370" y="6300440"/>
                  <a:pt x="7963057" y="6308290"/>
                </a:cubicBezTo>
                <a:cubicBezTo>
                  <a:pt x="7971617" y="6314686"/>
                  <a:pt x="7984352" y="6334506"/>
                  <a:pt x="7988291" y="6310951"/>
                </a:cubicBezTo>
                <a:cubicBezTo>
                  <a:pt x="7983812" y="6303188"/>
                  <a:pt x="7979332" y="6295426"/>
                  <a:pt x="7970115" y="6292955"/>
                </a:cubicBezTo>
                <a:close/>
                <a:moveTo>
                  <a:pt x="6846333" y="6291734"/>
                </a:moveTo>
                <a:cubicBezTo>
                  <a:pt x="6840359" y="6293101"/>
                  <a:pt x="6836243" y="6295983"/>
                  <a:pt x="6833828" y="6299920"/>
                </a:cubicBezTo>
                <a:cubicBezTo>
                  <a:pt x="6831416" y="6303856"/>
                  <a:pt x="6830706" y="6308845"/>
                  <a:pt x="6831545" y="6314426"/>
                </a:cubicBezTo>
                <a:cubicBezTo>
                  <a:pt x="6834177" y="6316236"/>
                  <a:pt x="6836725" y="6316651"/>
                  <a:pt x="6838989" y="6316022"/>
                </a:cubicBezTo>
                <a:cubicBezTo>
                  <a:pt x="6845783" y="6314133"/>
                  <a:pt x="6850027" y="6302852"/>
                  <a:pt x="6846333" y="6291734"/>
                </a:cubicBezTo>
                <a:close/>
                <a:moveTo>
                  <a:pt x="7618962" y="6291487"/>
                </a:moveTo>
                <a:cubicBezTo>
                  <a:pt x="7616289" y="6290919"/>
                  <a:pt x="7614003" y="6292408"/>
                  <a:pt x="7612252" y="6295077"/>
                </a:cubicBezTo>
                <a:cubicBezTo>
                  <a:pt x="7606999" y="6303084"/>
                  <a:pt x="7606563" y="6321713"/>
                  <a:pt x="7615002" y="6327279"/>
                </a:cubicBezTo>
                <a:cubicBezTo>
                  <a:pt x="7616851" y="6326370"/>
                  <a:pt x="7618699" y="6325462"/>
                  <a:pt x="7619525" y="6327748"/>
                </a:cubicBezTo>
                <a:cubicBezTo>
                  <a:pt x="7629789" y="6320009"/>
                  <a:pt x="7628845" y="6308359"/>
                  <a:pt x="7623890" y="6294639"/>
                </a:cubicBezTo>
                <a:cubicBezTo>
                  <a:pt x="7622140" y="6292809"/>
                  <a:pt x="7620487" y="6291811"/>
                  <a:pt x="7618962" y="6291487"/>
                </a:cubicBezTo>
                <a:close/>
                <a:moveTo>
                  <a:pt x="7690531" y="6291274"/>
                </a:moveTo>
                <a:cubicBezTo>
                  <a:pt x="7685218" y="6291979"/>
                  <a:pt x="7678499" y="6298444"/>
                  <a:pt x="7679256" y="6304210"/>
                </a:cubicBezTo>
                <a:cubicBezTo>
                  <a:pt x="7679762" y="6308055"/>
                  <a:pt x="7683590" y="6311589"/>
                  <a:pt x="7693373" y="6312898"/>
                </a:cubicBezTo>
                <a:cubicBezTo>
                  <a:pt x="7699752" y="6295624"/>
                  <a:pt x="7695845" y="6290567"/>
                  <a:pt x="7690531" y="6291274"/>
                </a:cubicBezTo>
                <a:close/>
                <a:moveTo>
                  <a:pt x="8236873" y="6285830"/>
                </a:moveTo>
                <a:cubicBezTo>
                  <a:pt x="8234259" y="6286571"/>
                  <a:pt x="8231613" y="6288265"/>
                  <a:pt x="8229075" y="6291164"/>
                </a:cubicBezTo>
                <a:cubicBezTo>
                  <a:pt x="8229008" y="6306970"/>
                  <a:pt x="8232711" y="6318964"/>
                  <a:pt x="8240401" y="6324297"/>
                </a:cubicBezTo>
                <a:cubicBezTo>
                  <a:pt x="8267453" y="6322492"/>
                  <a:pt x="8258981" y="6291714"/>
                  <a:pt x="8244486" y="6286220"/>
                </a:cubicBezTo>
                <a:cubicBezTo>
                  <a:pt x="8242070" y="6285304"/>
                  <a:pt x="8239487" y="6285091"/>
                  <a:pt x="8236873" y="6285830"/>
                </a:cubicBezTo>
                <a:close/>
                <a:moveTo>
                  <a:pt x="8123736" y="6284297"/>
                </a:moveTo>
                <a:cubicBezTo>
                  <a:pt x="8122074" y="6294173"/>
                  <a:pt x="8123401" y="6302329"/>
                  <a:pt x="8127013" y="6306940"/>
                </a:cubicBezTo>
                <a:cubicBezTo>
                  <a:pt x="8129587" y="6307690"/>
                  <a:pt x="8131578" y="6307521"/>
                  <a:pt x="8133131" y="6306661"/>
                </a:cubicBezTo>
                <a:cubicBezTo>
                  <a:pt x="8137789" y="6304086"/>
                  <a:pt x="8138506" y="6295312"/>
                  <a:pt x="8139223" y="6286537"/>
                </a:cubicBezTo>
                <a:cubicBezTo>
                  <a:pt x="8133328" y="6285469"/>
                  <a:pt x="8129632" y="6285366"/>
                  <a:pt x="8123736" y="6284297"/>
                </a:cubicBezTo>
                <a:close/>
                <a:moveTo>
                  <a:pt x="7507597" y="6276540"/>
                </a:moveTo>
                <a:lnTo>
                  <a:pt x="7506695" y="6286662"/>
                </a:lnTo>
                <a:lnTo>
                  <a:pt x="7505796" y="6287288"/>
                </a:lnTo>
                <a:cubicBezTo>
                  <a:pt x="7503719" y="6290340"/>
                  <a:pt x="7501979" y="6294424"/>
                  <a:pt x="7500267" y="6298753"/>
                </a:cubicBezTo>
                <a:cubicBezTo>
                  <a:pt x="7505085" y="6303187"/>
                  <a:pt x="7501567" y="6310973"/>
                  <a:pt x="7511880" y="6312593"/>
                </a:cubicBezTo>
                <a:lnTo>
                  <a:pt x="7512999" y="6310842"/>
                </a:lnTo>
                <a:lnTo>
                  <a:pt x="7520714" y="6314718"/>
                </a:lnTo>
                <a:cubicBezTo>
                  <a:pt x="7522029" y="6310942"/>
                  <a:pt x="7522459" y="6303867"/>
                  <a:pt x="7521755" y="6296785"/>
                </a:cubicBezTo>
                <a:lnTo>
                  <a:pt x="7520088" y="6291596"/>
                </a:lnTo>
                <a:lnTo>
                  <a:pt x="7520457" y="6284267"/>
                </a:lnTo>
                <a:lnTo>
                  <a:pt x="7517425" y="6283306"/>
                </a:lnTo>
                <a:lnTo>
                  <a:pt x="7515980" y="6278804"/>
                </a:lnTo>
                <a:cubicBezTo>
                  <a:pt x="7513829" y="6276266"/>
                  <a:pt x="7511058" y="6275187"/>
                  <a:pt x="7507597" y="6276540"/>
                </a:cubicBezTo>
                <a:close/>
                <a:moveTo>
                  <a:pt x="7600026" y="6273731"/>
                </a:moveTo>
                <a:cubicBezTo>
                  <a:pt x="7596126" y="6271634"/>
                  <a:pt x="7591765" y="6272356"/>
                  <a:pt x="7589434" y="6275383"/>
                </a:cubicBezTo>
                <a:cubicBezTo>
                  <a:pt x="7587099" y="6278411"/>
                  <a:pt x="7586794" y="6283745"/>
                  <a:pt x="7591002" y="6290870"/>
                </a:cubicBezTo>
                <a:cubicBezTo>
                  <a:pt x="7595053" y="6292958"/>
                  <a:pt x="7604921" y="6286703"/>
                  <a:pt x="7606478" y="6281836"/>
                </a:cubicBezTo>
                <a:cubicBezTo>
                  <a:pt x="7605023" y="6277780"/>
                  <a:pt x="7602627" y="6275129"/>
                  <a:pt x="7600026" y="6273731"/>
                </a:cubicBezTo>
                <a:close/>
                <a:moveTo>
                  <a:pt x="6885913" y="6272565"/>
                </a:moveTo>
                <a:cubicBezTo>
                  <a:pt x="6881468" y="6273215"/>
                  <a:pt x="6879257" y="6280213"/>
                  <a:pt x="6881502" y="6284577"/>
                </a:cubicBezTo>
                <a:lnTo>
                  <a:pt x="6884162" y="6286158"/>
                </a:lnTo>
                <a:lnTo>
                  <a:pt x="6881000" y="6291673"/>
                </a:lnTo>
                <a:cubicBezTo>
                  <a:pt x="6876905" y="6302230"/>
                  <a:pt x="6877024" y="6315071"/>
                  <a:pt x="6880283" y="6326629"/>
                </a:cubicBezTo>
                <a:lnTo>
                  <a:pt x="6883680" y="6333286"/>
                </a:lnTo>
                <a:lnTo>
                  <a:pt x="6883514" y="6333429"/>
                </a:lnTo>
                <a:lnTo>
                  <a:pt x="6883782" y="6333487"/>
                </a:lnTo>
                <a:lnTo>
                  <a:pt x="6890667" y="6346978"/>
                </a:lnTo>
                <a:cubicBezTo>
                  <a:pt x="6895310" y="6352486"/>
                  <a:pt x="6901032" y="6356366"/>
                  <a:pt x="6907512" y="6357562"/>
                </a:cubicBezTo>
                <a:cubicBezTo>
                  <a:pt x="6907968" y="6355115"/>
                  <a:pt x="6909927" y="6355671"/>
                  <a:pt x="6911885" y="6356228"/>
                </a:cubicBezTo>
                <a:cubicBezTo>
                  <a:pt x="6914342" y="6351690"/>
                  <a:pt x="6916152" y="6346844"/>
                  <a:pt x="6917341" y="6341880"/>
                </a:cubicBezTo>
                <a:lnTo>
                  <a:pt x="6918754" y="6329636"/>
                </a:lnTo>
                <a:lnTo>
                  <a:pt x="6925336" y="6326670"/>
                </a:lnTo>
                <a:lnTo>
                  <a:pt x="6938662" y="6315348"/>
                </a:lnTo>
                <a:lnTo>
                  <a:pt x="6933861" y="6322250"/>
                </a:lnTo>
                <a:cubicBezTo>
                  <a:pt x="6931360" y="6328558"/>
                  <a:pt x="6930802" y="6336819"/>
                  <a:pt x="6934102" y="6340224"/>
                </a:cubicBezTo>
                <a:cubicBezTo>
                  <a:pt x="6935045" y="6341197"/>
                  <a:pt x="6936303" y="6341774"/>
                  <a:pt x="6937921" y="6341796"/>
                </a:cubicBezTo>
                <a:cubicBezTo>
                  <a:pt x="6942833" y="6327646"/>
                  <a:pt x="6945866" y="6328660"/>
                  <a:pt x="6945276" y="6315993"/>
                </a:cubicBezTo>
                <a:cubicBezTo>
                  <a:pt x="6944159" y="6314892"/>
                  <a:pt x="6943043" y="6314338"/>
                  <a:pt x="6941958" y="6314227"/>
                </a:cubicBezTo>
                <a:lnTo>
                  <a:pt x="6939005" y="6315055"/>
                </a:lnTo>
                <a:lnTo>
                  <a:pt x="6942541" y="6312052"/>
                </a:lnTo>
                <a:cubicBezTo>
                  <a:pt x="6948102" y="6306692"/>
                  <a:pt x="6953572" y="6301100"/>
                  <a:pt x="6959187" y="6296037"/>
                </a:cubicBezTo>
                <a:cubicBezTo>
                  <a:pt x="6951502" y="6295258"/>
                  <a:pt x="6944322" y="6295829"/>
                  <a:pt x="6937528" y="6297471"/>
                </a:cubicBezTo>
                <a:cubicBezTo>
                  <a:pt x="6932431" y="6298701"/>
                  <a:pt x="6927552" y="6300532"/>
                  <a:pt x="6922838" y="6302846"/>
                </a:cubicBezTo>
                <a:lnTo>
                  <a:pt x="6920912" y="6304007"/>
                </a:lnTo>
                <a:lnTo>
                  <a:pt x="6912111" y="6299586"/>
                </a:lnTo>
                <a:lnTo>
                  <a:pt x="6912017" y="6299351"/>
                </a:lnTo>
                <a:cubicBezTo>
                  <a:pt x="6909265" y="6294667"/>
                  <a:pt x="6905736" y="6290654"/>
                  <a:pt x="6901475" y="6287653"/>
                </a:cubicBezTo>
                <a:lnTo>
                  <a:pt x="6889695" y="6283203"/>
                </a:lnTo>
                <a:lnTo>
                  <a:pt x="6890483" y="6281589"/>
                </a:lnTo>
                <a:cubicBezTo>
                  <a:pt x="6891392" y="6280493"/>
                  <a:pt x="6892033" y="6279981"/>
                  <a:pt x="6892023" y="6278625"/>
                </a:cubicBezTo>
                <a:cubicBezTo>
                  <a:pt x="6892016" y="6277720"/>
                  <a:pt x="6891720" y="6276441"/>
                  <a:pt x="6891022" y="6274364"/>
                </a:cubicBezTo>
                <a:cubicBezTo>
                  <a:pt x="6889125" y="6272837"/>
                  <a:pt x="6887395" y="6272349"/>
                  <a:pt x="6885913" y="6272565"/>
                </a:cubicBezTo>
                <a:close/>
                <a:moveTo>
                  <a:pt x="7670238" y="6260084"/>
                </a:moveTo>
                <a:cubicBezTo>
                  <a:pt x="7665461" y="6277967"/>
                  <a:pt x="7647689" y="6285519"/>
                  <a:pt x="7656725" y="6318125"/>
                </a:cubicBezTo>
                <a:cubicBezTo>
                  <a:pt x="7674285" y="6313395"/>
                  <a:pt x="7684472" y="6269158"/>
                  <a:pt x="7670238" y="6260084"/>
                </a:cubicBezTo>
                <a:close/>
                <a:moveTo>
                  <a:pt x="8380991" y="6255327"/>
                </a:moveTo>
                <a:cubicBezTo>
                  <a:pt x="8378283" y="6255658"/>
                  <a:pt x="8375819" y="6257252"/>
                  <a:pt x="8374055" y="6260542"/>
                </a:cubicBezTo>
                <a:cubicBezTo>
                  <a:pt x="8378615" y="6276760"/>
                  <a:pt x="8387311" y="6277933"/>
                  <a:pt x="8399565" y="6274758"/>
                </a:cubicBezTo>
                <a:cubicBezTo>
                  <a:pt x="8399474" y="6268059"/>
                  <a:pt x="8394859" y="6261216"/>
                  <a:pt x="8389387" y="6257690"/>
                </a:cubicBezTo>
                <a:cubicBezTo>
                  <a:pt x="8386649" y="6255928"/>
                  <a:pt x="8383699" y="6254996"/>
                  <a:pt x="8380991" y="6255327"/>
                </a:cubicBezTo>
                <a:close/>
                <a:moveTo>
                  <a:pt x="7842841" y="6255211"/>
                </a:moveTo>
                <a:cubicBezTo>
                  <a:pt x="7837239" y="6257540"/>
                  <a:pt x="7833116" y="6262826"/>
                  <a:pt x="7829732" y="6269592"/>
                </a:cubicBezTo>
                <a:cubicBezTo>
                  <a:pt x="7841197" y="6268839"/>
                  <a:pt x="7841722" y="6276656"/>
                  <a:pt x="7847110" y="6280664"/>
                </a:cubicBezTo>
                <a:cubicBezTo>
                  <a:pt x="7846585" y="6272846"/>
                  <a:pt x="7846536" y="6262601"/>
                  <a:pt x="7842841" y="6255211"/>
                </a:cubicBezTo>
                <a:close/>
                <a:moveTo>
                  <a:pt x="6733037" y="6246869"/>
                </a:moveTo>
                <a:cubicBezTo>
                  <a:pt x="6724652" y="6249142"/>
                  <a:pt x="6720665" y="6269906"/>
                  <a:pt x="6728244" y="6276447"/>
                </a:cubicBezTo>
                <a:cubicBezTo>
                  <a:pt x="6732287" y="6279936"/>
                  <a:pt x="6739620" y="6279380"/>
                  <a:pt x="6751330" y="6269814"/>
                </a:cubicBezTo>
                <a:cubicBezTo>
                  <a:pt x="6744682" y="6250798"/>
                  <a:pt x="6738068" y="6245505"/>
                  <a:pt x="6733037" y="6246869"/>
                </a:cubicBezTo>
                <a:close/>
                <a:moveTo>
                  <a:pt x="7450536" y="6244135"/>
                </a:moveTo>
                <a:cubicBezTo>
                  <a:pt x="7444910" y="6259868"/>
                  <a:pt x="7450750" y="6267657"/>
                  <a:pt x="7461663" y="6275028"/>
                </a:cubicBezTo>
                <a:cubicBezTo>
                  <a:pt x="7465326" y="6269955"/>
                  <a:pt x="7465694" y="6261177"/>
                  <a:pt x="7463570" y="6254196"/>
                </a:cubicBezTo>
                <a:cubicBezTo>
                  <a:pt x="7461447" y="6247213"/>
                  <a:pt x="7456834" y="6242027"/>
                  <a:pt x="7450536" y="6244135"/>
                </a:cubicBezTo>
                <a:close/>
                <a:moveTo>
                  <a:pt x="7805603" y="6242863"/>
                </a:moveTo>
                <a:cubicBezTo>
                  <a:pt x="7801668" y="6245334"/>
                  <a:pt x="7798781" y="6247819"/>
                  <a:pt x="7796763" y="6250310"/>
                </a:cubicBezTo>
                <a:cubicBezTo>
                  <a:pt x="7786166" y="6263394"/>
                  <a:pt x="7799549" y="6276715"/>
                  <a:pt x="7811485" y="6289614"/>
                </a:cubicBezTo>
                <a:lnTo>
                  <a:pt x="7811536" y="6289676"/>
                </a:lnTo>
                <a:lnTo>
                  <a:pt x="7809599" y="6299811"/>
                </a:lnTo>
                <a:cubicBezTo>
                  <a:pt x="7811387" y="6306718"/>
                  <a:pt x="7824245" y="6309110"/>
                  <a:pt x="7829484" y="6302929"/>
                </a:cubicBezTo>
                <a:cubicBezTo>
                  <a:pt x="7831024" y="6296011"/>
                  <a:pt x="7830599" y="6290371"/>
                  <a:pt x="7829084" y="6286301"/>
                </a:cubicBezTo>
                <a:cubicBezTo>
                  <a:pt x="7827948" y="6283248"/>
                  <a:pt x="7826199" y="6281076"/>
                  <a:pt x="7824205" y="6279910"/>
                </a:cubicBezTo>
                <a:lnTo>
                  <a:pt x="7818555" y="6279582"/>
                </a:lnTo>
                <a:lnTo>
                  <a:pt x="7816515" y="6274354"/>
                </a:lnTo>
                <a:cubicBezTo>
                  <a:pt x="7811926" y="6264728"/>
                  <a:pt x="7806432" y="6254518"/>
                  <a:pt x="7805603" y="6242863"/>
                </a:cubicBezTo>
                <a:close/>
                <a:moveTo>
                  <a:pt x="7936191" y="6242162"/>
                </a:moveTo>
                <a:cubicBezTo>
                  <a:pt x="7933985" y="6240742"/>
                  <a:pt x="7930013" y="6241446"/>
                  <a:pt x="7927254" y="6243746"/>
                </a:cubicBezTo>
                <a:cubicBezTo>
                  <a:pt x="7924496" y="6246046"/>
                  <a:pt x="7922949" y="6249944"/>
                  <a:pt x="7925595" y="6254909"/>
                </a:cubicBezTo>
                <a:cubicBezTo>
                  <a:pt x="7930007" y="6257749"/>
                  <a:pt x="7942952" y="6253039"/>
                  <a:pt x="7936191" y="6242162"/>
                </a:cubicBezTo>
                <a:close/>
                <a:moveTo>
                  <a:pt x="7484078" y="6241288"/>
                </a:moveTo>
                <a:cubicBezTo>
                  <a:pt x="7481540" y="6258208"/>
                  <a:pt x="7490540" y="6267376"/>
                  <a:pt x="7485676" y="6286986"/>
                </a:cubicBezTo>
                <a:cubicBezTo>
                  <a:pt x="7490843" y="6285205"/>
                  <a:pt x="7491386" y="6291920"/>
                  <a:pt x="7495221" y="6293254"/>
                </a:cubicBezTo>
                <a:cubicBezTo>
                  <a:pt x="7496499" y="6293697"/>
                  <a:pt x="7498143" y="6293544"/>
                  <a:pt x="7500447" y="6292278"/>
                </a:cubicBezTo>
                <a:cubicBezTo>
                  <a:pt x="7501448" y="6282733"/>
                  <a:pt x="7497480" y="6261622"/>
                  <a:pt x="7491130" y="6249566"/>
                </a:cubicBezTo>
                <a:cubicBezTo>
                  <a:pt x="7489013" y="6245546"/>
                  <a:pt x="7486629" y="6242533"/>
                  <a:pt x="7484078" y="6241288"/>
                </a:cubicBezTo>
                <a:close/>
                <a:moveTo>
                  <a:pt x="7882915" y="6238170"/>
                </a:moveTo>
                <a:cubicBezTo>
                  <a:pt x="7879631" y="6239161"/>
                  <a:pt x="7876347" y="6240153"/>
                  <a:pt x="7873213" y="6241390"/>
                </a:cubicBezTo>
                <a:lnTo>
                  <a:pt x="7870264" y="6242961"/>
                </a:lnTo>
                <a:lnTo>
                  <a:pt x="7867819" y="6243593"/>
                </a:lnTo>
                <a:lnTo>
                  <a:pt x="7865403" y="6241103"/>
                </a:lnTo>
                <a:cubicBezTo>
                  <a:pt x="7860297" y="6239797"/>
                  <a:pt x="7854822" y="6248622"/>
                  <a:pt x="7846426" y="6252767"/>
                </a:cubicBezTo>
                <a:lnTo>
                  <a:pt x="7847968" y="6255137"/>
                </a:lnTo>
                <a:lnTo>
                  <a:pt x="7846648" y="6256568"/>
                </a:lnTo>
                <a:lnTo>
                  <a:pt x="7849719" y="6257824"/>
                </a:lnTo>
                <a:lnTo>
                  <a:pt x="7850803" y="6259492"/>
                </a:lnTo>
                <a:lnTo>
                  <a:pt x="7853934" y="6258799"/>
                </a:lnTo>
                <a:lnTo>
                  <a:pt x="7855637" y="6258578"/>
                </a:lnTo>
                <a:lnTo>
                  <a:pt x="7853046" y="6265780"/>
                </a:lnTo>
                <a:cubicBezTo>
                  <a:pt x="7859388" y="6265025"/>
                  <a:pt x="7867352" y="6262477"/>
                  <a:pt x="7873482" y="6257938"/>
                </a:cubicBezTo>
                <a:lnTo>
                  <a:pt x="7877026" y="6253945"/>
                </a:lnTo>
                <a:lnTo>
                  <a:pt x="7881157" y="6253755"/>
                </a:lnTo>
                <a:lnTo>
                  <a:pt x="7891717" y="6261447"/>
                </a:lnTo>
                <a:lnTo>
                  <a:pt x="7894616" y="6274592"/>
                </a:lnTo>
                <a:cubicBezTo>
                  <a:pt x="7898722" y="6284982"/>
                  <a:pt x="7905535" y="6295457"/>
                  <a:pt x="7908506" y="6301796"/>
                </a:cubicBezTo>
                <a:cubicBezTo>
                  <a:pt x="7920680" y="6294145"/>
                  <a:pt x="7901463" y="6259636"/>
                  <a:pt x="7896980" y="6247895"/>
                </a:cubicBezTo>
                <a:lnTo>
                  <a:pt x="7892095" y="6257974"/>
                </a:lnTo>
                <a:lnTo>
                  <a:pt x="7891951" y="6252519"/>
                </a:lnTo>
                <a:cubicBezTo>
                  <a:pt x="7891156" y="6249977"/>
                  <a:pt x="7889716" y="6247967"/>
                  <a:pt x="7887823" y="6246428"/>
                </a:cubicBezTo>
                <a:lnTo>
                  <a:pt x="7881940" y="6243625"/>
                </a:lnTo>
                <a:close/>
                <a:moveTo>
                  <a:pt x="7627303" y="6222359"/>
                </a:moveTo>
                <a:cubicBezTo>
                  <a:pt x="7624676" y="6222853"/>
                  <a:pt x="7622762" y="6225027"/>
                  <a:pt x="7621835" y="6229735"/>
                </a:cubicBezTo>
                <a:cubicBezTo>
                  <a:pt x="7626416" y="6232497"/>
                  <a:pt x="7629407" y="6233748"/>
                  <a:pt x="7633988" y="6236511"/>
                </a:cubicBezTo>
                <a:cubicBezTo>
                  <a:pt x="7635011" y="6232693"/>
                  <a:pt x="7636034" y="6228875"/>
                  <a:pt x="7637057" y="6225056"/>
                </a:cubicBezTo>
                <a:cubicBezTo>
                  <a:pt x="7633270" y="6223049"/>
                  <a:pt x="7629930" y="6221866"/>
                  <a:pt x="7627303" y="6222359"/>
                </a:cubicBezTo>
                <a:close/>
                <a:moveTo>
                  <a:pt x="7403491" y="6221975"/>
                </a:moveTo>
                <a:cubicBezTo>
                  <a:pt x="7398120" y="6225306"/>
                  <a:pt x="7393454" y="6228944"/>
                  <a:pt x="7390040" y="6233265"/>
                </a:cubicBezTo>
                <a:lnTo>
                  <a:pt x="7385841" y="6244148"/>
                </a:lnTo>
                <a:lnTo>
                  <a:pt x="7383276" y="6243782"/>
                </a:lnTo>
                <a:cubicBezTo>
                  <a:pt x="7378491" y="6245481"/>
                  <a:pt x="7377916" y="6254226"/>
                  <a:pt x="7377340" y="6262969"/>
                </a:cubicBezTo>
                <a:cubicBezTo>
                  <a:pt x="7381283" y="6264067"/>
                  <a:pt x="7384153" y="6264098"/>
                  <a:pt x="7386209" y="6263371"/>
                </a:cubicBezTo>
                <a:lnTo>
                  <a:pt x="7387810" y="6260820"/>
                </a:lnTo>
                <a:lnTo>
                  <a:pt x="7405122" y="6247150"/>
                </a:lnTo>
                <a:cubicBezTo>
                  <a:pt x="7408480" y="6240727"/>
                  <a:pt x="7408367" y="6232632"/>
                  <a:pt x="7403491" y="6221975"/>
                </a:cubicBezTo>
                <a:close/>
                <a:moveTo>
                  <a:pt x="8043716" y="6219325"/>
                </a:moveTo>
                <a:lnTo>
                  <a:pt x="8044238" y="6224462"/>
                </a:lnTo>
                <a:lnTo>
                  <a:pt x="8041764" y="6224740"/>
                </a:lnTo>
                <a:cubicBezTo>
                  <a:pt x="8037647" y="6228351"/>
                  <a:pt x="8037029" y="6238490"/>
                  <a:pt x="8027141" y="6233878"/>
                </a:cubicBezTo>
                <a:lnTo>
                  <a:pt x="8027317" y="6241319"/>
                </a:lnTo>
                <a:lnTo>
                  <a:pt x="8023980" y="6240189"/>
                </a:lnTo>
                <a:cubicBezTo>
                  <a:pt x="8021219" y="6240167"/>
                  <a:pt x="8018078" y="6241001"/>
                  <a:pt x="8014564" y="6242919"/>
                </a:cubicBezTo>
                <a:cubicBezTo>
                  <a:pt x="8009630" y="6255356"/>
                  <a:pt x="8009945" y="6282323"/>
                  <a:pt x="8023805" y="6289018"/>
                </a:cubicBezTo>
                <a:cubicBezTo>
                  <a:pt x="8036814" y="6284851"/>
                  <a:pt x="8041158" y="6265928"/>
                  <a:pt x="8037466" y="6252902"/>
                </a:cubicBezTo>
                <a:lnTo>
                  <a:pt x="8033486" y="6246443"/>
                </a:lnTo>
                <a:lnTo>
                  <a:pt x="8042361" y="6244097"/>
                </a:lnTo>
                <a:lnTo>
                  <a:pt x="8051964" y="6243068"/>
                </a:lnTo>
                <a:lnTo>
                  <a:pt x="8052365" y="6243691"/>
                </a:lnTo>
                <a:cubicBezTo>
                  <a:pt x="8058502" y="6250829"/>
                  <a:pt x="8066369" y="6257005"/>
                  <a:pt x="8071401" y="6262295"/>
                </a:cubicBezTo>
                <a:cubicBezTo>
                  <a:pt x="8073906" y="6251067"/>
                  <a:pt x="8070988" y="6239859"/>
                  <a:pt x="8065443" y="6231691"/>
                </a:cubicBezTo>
                <a:cubicBezTo>
                  <a:pt x="8059897" y="6223524"/>
                  <a:pt x="8051724" y="6218396"/>
                  <a:pt x="8043716" y="6219325"/>
                </a:cubicBezTo>
                <a:close/>
                <a:moveTo>
                  <a:pt x="8143948" y="6203688"/>
                </a:moveTo>
                <a:cubicBezTo>
                  <a:pt x="8141091" y="6206295"/>
                  <a:pt x="8141276" y="6224206"/>
                  <a:pt x="8148488" y="6224401"/>
                </a:cubicBezTo>
                <a:cubicBezTo>
                  <a:pt x="8156403" y="6222828"/>
                  <a:pt x="8147554" y="6203785"/>
                  <a:pt x="8143948" y="6203688"/>
                </a:cubicBezTo>
                <a:close/>
                <a:moveTo>
                  <a:pt x="7347305" y="6189435"/>
                </a:moveTo>
                <a:cubicBezTo>
                  <a:pt x="7342176" y="6194924"/>
                  <a:pt x="7339604" y="6200600"/>
                  <a:pt x="7339213" y="6206120"/>
                </a:cubicBezTo>
                <a:cubicBezTo>
                  <a:pt x="7338819" y="6211639"/>
                  <a:pt x="7340607" y="6217000"/>
                  <a:pt x="7344192" y="6221860"/>
                </a:cubicBezTo>
                <a:cubicBezTo>
                  <a:pt x="7347651" y="6221797"/>
                  <a:pt x="7350334" y="6220428"/>
                  <a:pt x="7352223" y="6218238"/>
                </a:cubicBezTo>
                <a:cubicBezTo>
                  <a:pt x="7357890" y="6211669"/>
                  <a:pt x="7356418" y="6197712"/>
                  <a:pt x="7347305" y="6189435"/>
                </a:cubicBezTo>
                <a:close/>
                <a:moveTo>
                  <a:pt x="8292857" y="6189209"/>
                </a:moveTo>
                <a:cubicBezTo>
                  <a:pt x="8288825" y="6188337"/>
                  <a:pt x="8284621" y="6189971"/>
                  <a:pt x="8282486" y="6194069"/>
                </a:cubicBezTo>
                <a:cubicBezTo>
                  <a:pt x="8280351" y="6198167"/>
                  <a:pt x="8280284" y="6204732"/>
                  <a:pt x="8284525" y="6213716"/>
                </a:cubicBezTo>
                <a:cubicBezTo>
                  <a:pt x="8290351" y="6213022"/>
                  <a:pt x="8294773" y="6215869"/>
                  <a:pt x="8302003" y="6211631"/>
                </a:cubicBezTo>
                <a:cubicBezTo>
                  <a:pt x="8303709" y="6203834"/>
                  <a:pt x="8302527" y="6198069"/>
                  <a:pt x="8300031" y="6194306"/>
                </a:cubicBezTo>
                <a:cubicBezTo>
                  <a:pt x="8298157" y="6191485"/>
                  <a:pt x="8295545" y="6189790"/>
                  <a:pt x="8292857" y="6189209"/>
                </a:cubicBezTo>
                <a:close/>
                <a:moveTo>
                  <a:pt x="8053935" y="6188361"/>
                </a:moveTo>
                <a:cubicBezTo>
                  <a:pt x="8050390" y="6189318"/>
                  <a:pt x="8046844" y="6190276"/>
                  <a:pt x="8042262" y="6189653"/>
                </a:cubicBezTo>
                <a:cubicBezTo>
                  <a:pt x="8037429" y="6207701"/>
                  <a:pt x="8057626" y="6216199"/>
                  <a:pt x="8059128" y="6196260"/>
                </a:cubicBezTo>
                <a:cubicBezTo>
                  <a:pt x="8054544" y="6195639"/>
                  <a:pt x="8053506" y="6194058"/>
                  <a:pt x="8053935" y="6188361"/>
                </a:cubicBezTo>
                <a:close/>
                <a:moveTo>
                  <a:pt x="7623392" y="6186710"/>
                </a:moveTo>
                <a:cubicBezTo>
                  <a:pt x="7621399" y="6187405"/>
                  <a:pt x="7619802" y="6188398"/>
                  <a:pt x="7618550" y="6189633"/>
                </a:cubicBezTo>
                <a:cubicBezTo>
                  <a:pt x="7614793" y="6193338"/>
                  <a:pt x="7614142" y="6199226"/>
                  <a:pt x="7615236" y="6205755"/>
                </a:cubicBezTo>
                <a:cubicBezTo>
                  <a:pt x="7617324" y="6206935"/>
                  <a:pt x="7619380" y="6207491"/>
                  <a:pt x="7621778" y="6207252"/>
                </a:cubicBezTo>
                <a:cubicBezTo>
                  <a:pt x="7624173" y="6207014"/>
                  <a:pt x="7626910" y="6205981"/>
                  <a:pt x="7630358" y="6203988"/>
                </a:cubicBezTo>
                <a:cubicBezTo>
                  <a:pt x="7628900" y="6195280"/>
                  <a:pt x="7626621" y="6190353"/>
                  <a:pt x="7623392" y="6186710"/>
                </a:cubicBezTo>
                <a:close/>
                <a:moveTo>
                  <a:pt x="8563972" y="6185845"/>
                </a:moveTo>
                <a:cubicBezTo>
                  <a:pt x="8564861" y="6203069"/>
                  <a:pt x="8572245" y="6211127"/>
                  <a:pt x="8582599" y="6211002"/>
                </a:cubicBezTo>
                <a:cubicBezTo>
                  <a:pt x="8588586" y="6201058"/>
                  <a:pt x="8583054" y="6189668"/>
                  <a:pt x="8573960" y="6186253"/>
                </a:cubicBezTo>
                <a:cubicBezTo>
                  <a:pt x="8570927" y="6185114"/>
                  <a:pt x="8567501" y="6184862"/>
                  <a:pt x="8563972" y="6185845"/>
                </a:cubicBezTo>
                <a:close/>
                <a:moveTo>
                  <a:pt x="8234923" y="6181773"/>
                </a:moveTo>
                <a:cubicBezTo>
                  <a:pt x="8231327" y="6181722"/>
                  <a:pt x="8228457" y="6184405"/>
                  <a:pt x="8226303" y="6185281"/>
                </a:cubicBezTo>
                <a:cubicBezTo>
                  <a:pt x="8225603" y="6196156"/>
                  <a:pt x="8242855" y="6193675"/>
                  <a:pt x="8234923" y="6181773"/>
                </a:cubicBezTo>
                <a:close/>
                <a:moveTo>
                  <a:pt x="7697964" y="6173587"/>
                </a:moveTo>
                <a:cubicBezTo>
                  <a:pt x="7694190" y="6175853"/>
                  <a:pt x="7691813" y="6180174"/>
                  <a:pt x="7690586" y="6185440"/>
                </a:cubicBezTo>
                <a:lnTo>
                  <a:pt x="7690476" y="6189401"/>
                </a:lnTo>
                <a:lnTo>
                  <a:pt x="7687730" y="6188293"/>
                </a:lnTo>
                <a:lnTo>
                  <a:pt x="7690403" y="6192024"/>
                </a:lnTo>
                <a:lnTo>
                  <a:pt x="7690097" y="6202960"/>
                </a:lnTo>
                <a:cubicBezTo>
                  <a:pt x="7691736" y="6215048"/>
                  <a:pt x="7696975" y="6226471"/>
                  <a:pt x="7703827" y="6228336"/>
                </a:cubicBezTo>
                <a:lnTo>
                  <a:pt x="7702612" y="6208658"/>
                </a:lnTo>
                <a:lnTo>
                  <a:pt x="7712551" y="6214280"/>
                </a:lnTo>
                <a:lnTo>
                  <a:pt x="7722062" y="6212859"/>
                </a:lnTo>
                <a:lnTo>
                  <a:pt x="7722625" y="6213666"/>
                </a:lnTo>
                <a:cubicBezTo>
                  <a:pt x="7725785" y="6210519"/>
                  <a:pt x="7728470" y="6212582"/>
                  <a:pt x="7731315" y="6212908"/>
                </a:cubicBezTo>
                <a:cubicBezTo>
                  <a:pt x="7740086" y="6199448"/>
                  <a:pt x="7731881" y="6186011"/>
                  <a:pt x="7722430" y="6186241"/>
                </a:cubicBezTo>
                <a:cubicBezTo>
                  <a:pt x="7719280" y="6186318"/>
                  <a:pt x="7715991" y="6187914"/>
                  <a:pt x="7713147" y="6191533"/>
                </a:cubicBezTo>
                <a:cubicBezTo>
                  <a:pt x="7715674" y="6195330"/>
                  <a:pt x="7715278" y="6199669"/>
                  <a:pt x="7715634" y="6203655"/>
                </a:cubicBezTo>
                <a:lnTo>
                  <a:pt x="7717582" y="6206445"/>
                </a:lnTo>
                <a:lnTo>
                  <a:pt x="7706686" y="6195943"/>
                </a:lnTo>
                <a:lnTo>
                  <a:pt x="7700980" y="6193640"/>
                </a:lnTo>
                <a:close/>
                <a:moveTo>
                  <a:pt x="7376399" y="6168538"/>
                </a:moveTo>
                <a:cubicBezTo>
                  <a:pt x="7372582" y="6168051"/>
                  <a:pt x="7369284" y="6168275"/>
                  <a:pt x="7366410" y="6169679"/>
                </a:cubicBezTo>
                <a:cubicBezTo>
                  <a:pt x="7363536" y="6171084"/>
                  <a:pt x="7361086" y="6173668"/>
                  <a:pt x="7358972" y="6177905"/>
                </a:cubicBezTo>
                <a:cubicBezTo>
                  <a:pt x="7362762" y="6181930"/>
                  <a:pt x="7367608" y="6183836"/>
                  <a:pt x="7371785" y="6182435"/>
                </a:cubicBezTo>
                <a:cubicBezTo>
                  <a:pt x="7373898" y="6178199"/>
                  <a:pt x="7377069" y="6171843"/>
                  <a:pt x="7376399" y="6168538"/>
                </a:cubicBezTo>
                <a:close/>
                <a:moveTo>
                  <a:pt x="7481156" y="6166650"/>
                </a:moveTo>
                <a:cubicBezTo>
                  <a:pt x="7474936" y="6166632"/>
                  <a:pt x="7468471" y="6172380"/>
                  <a:pt x="7463868" y="6179639"/>
                </a:cubicBezTo>
                <a:lnTo>
                  <a:pt x="7463264" y="6181818"/>
                </a:lnTo>
                <a:lnTo>
                  <a:pt x="7455647" y="6180671"/>
                </a:lnTo>
                <a:cubicBezTo>
                  <a:pt x="7448517" y="6181140"/>
                  <a:pt x="7440910" y="6183106"/>
                  <a:pt x="7432795" y="6186657"/>
                </a:cubicBezTo>
                <a:cubicBezTo>
                  <a:pt x="7436363" y="6199738"/>
                  <a:pt x="7442417" y="6195361"/>
                  <a:pt x="7447227" y="6199711"/>
                </a:cubicBezTo>
                <a:cubicBezTo>
                  <a:pt x="7453972" y="6212555"/>
                  <a:pt x="7452818" y="6230699"/>
                  <a:pt x="7463984" y="6234576"/>
                </a:cubicBezTo>
                <a:cubicBezTo>
                  <a:pt x="7468857" y="6231463"/>
                  <a:pt x="7469070" y="6225952"/>
                  <a:pt x="7467555" y="6219784"/>
                </a:cubicBezTo>
                <a:lnTo>
                  <a:pt x="7461261" y="6202452"/>
                </a:lnTo>
                <a:lnTo>
                  <a:pt x="7462374" y="6202688"/>
                </a:lnTo>
                <a:cubicBezTo>
                  <a:pt x="7463713" y="6202010"/>
                  <a:pt x="7465008" y="6201115"/>
                  <a:pt x="7466740" y="6202376"/>
                </a:cubicBezTo>
                <a:lnTo>
                  <a:pt x="7467521" y="6200723"/>
                </a:lnTo>
                <a:lnTo>
                  <a:pt x="7476115" y="6200301"/>
                </a:lnTo>
                <a:cubicBezTo>
                  <a:pt x="7481074" y="6199342"/>
                  <a:pt x="7485357" y="6196863"/>
                  <a:pt x="7487417" y="6190429"/>
                </a:cubicBezTo>
                <a:cubicBezTo>
                  <a:pt x="7483680" y="6187566"/>
                  <a:pt x="7479750" y="6185309"/>
                  <a:pt x="7475619" y="6183678"/>
                </a:cubicBezTo>
                <a:lnTo>
                  <a:pt x="7475572" y="6183671"/>
                </a:lnTo>
                <a:lnTo>
                  <a:pt x="7476034" y="6182690"/>
                </a:lnTo>
                <a:cubicBezTo>
                  <a:pt x="7479395" y="6177421"/>
                  <a:pt x="7482931" y="6173014"/>
                  <a:pt x="7486378" y="6168176"/>
                </a:cubicBezTo>
                <a:cubicBezTo>
                  <a:pt x="7484690" y="6167131"/>
                  <a:pt x="7482933" y="6166655"/>
                  <a:pt x="7481156" y="6166650"/>
                </a:cubicBezTo>
                <a:close/>
                <a:moveTo>
                  <a:pt x="7459426" y="6151746"/>
                </a:moveTo>
                <a:cubicBezTo>
                  <a:pt x="7456086" y="6156456"/>
                  <a:pt x="7457767" y="6157689"/>
                  <a:pt x="7457110" y="6161503"/>
                </a:cubicBezTo>
                <a:cubicBezTo>
                  <a:pt x="7460473" y="6163967"/>
                  <a:pt x="7462471" y="6159705"/>
                  <a:pt x="7464471" y="6155444"/>
                </a:cubicBezTo>
                <a:cubicBezTo>
                  <a:pt x="7462788" y="6154211"/>
                  <a:pt x="7461106" y="6152978"/>
                  <a:pt x="7459426" y="6151746"/>
                </a:cubicBezTo>
                <a:close/>
                <a:moveTo>
                  <a:pt x="7711801" y="6144768"/>
                </a:moveTo>
                <a:cubicBezTo>
                  <a:pt x="7709269" y="6146158"/>
                  <a:pt x="7707500" y="6149683"/>
                  <a:pt x="7706670" y="6155314"/>
                </a:cubicBezTo>
                <a:cubicBezTo>
                  <a:pt x="7714437" y="6161151"/>
                  <a:pt x="7719851" y="6158306"/>
                  <a:pt x="7721511" y="6147046"/>
                </a:cubicBezTo>
                <a:cubicBezTo>
                  <a:pt x="7717627" y="6144127"/>
                  <a:pt x="7714334" y="6143379"/>
                  <a:pt x="7711801" y="6144768"/>
                </a:cubicBezTo>
                <a:close/>
                <a:moveTo>
                  <a:pt x="8038740" y="6130730"/>
                </a:moveTo>
                <a:cubicBezTo>
                  <a:pt x="8037335" y="6130817"/>
                  <a:pt x="8036008" y="6131547"/>
                  <a:pt x="8034779" y="6133172"/>
                </a:cubicBezTo>
                <a:cubicBezTo>
                  <a:pt x="8035134" y="6138179"/>
                  <a:pt x="8039498" y="6144205"/>
                  <a:pt x="8043983" y="6146090"/>
                </a:cubicBezTo>
                <a:cubicBezTo>
                  <a:pt x="8045477" y="6146720"/>
                  <a:pt x="8046985" y="6146887"/>
                  <a:pt x="8048363" y="6146404"/>
                </a:cubicBezTo>
                <a:cubicBezTo>
                  <a:pt x="8050200" y="6145758"/>
                  <a:pt x="8051806" y="6143957"/>
                  <a:pt x="8052837" y="6140543"/>
                </a:cubicBezTo>
                <a:cubicBezTo>
                  <a:pt x="8047850" y="6135997"/>
                  <a:pt x="8042950" y="6130467"/>
                  <a:pt x="8038740" y="6130730"/>
                </a:cubicBezTo>
                <a:close/>
                <a:moveTo>
                  <a:pt x="7419194" y="6121712"/>
                </a:moveTo>
                <a:cubicBezTo>
                  <a:pt x="7415317" y="6123074"/>
                  <a:pt x="7411612" y="6127921"/>
                  <a:pt x="7409774" y="6138000"/>
                </a:cubicBezTo>
                <a:cubicBezTo>
                  <a:pt x="7412143" y="6140056"/>
                  <a:pt x="7413755" y="6142495"/>
                  <a:pt x="7415746" y="6144742"/>
                </a:cubicBezTo>
                <a:lnTo>
                  <a:pt x="7423403" y="6149944"/>
                </a:lnTo>
                <a:lnTo>
                  <a:pt x="7408482" y="6152455"/>
                </a:lnTo>
                <a:cubicBezTo>
                  <a:pt x="7404007" y="6154747"/>
                  <a:pt x="7401859" y="6157934"/>
                  <a:pt x="7401349" y="6161376"/>
                </a:cubicBezTo>
                <a:cubicBezTo>
                  <a:pt x="7399648" y="6172851"/>
                  <a:pt x="7416137" y="6187167"/>
                  <a:pt x="7425229" y="6180664"/>
                </a:cubicBezTo>
                <a:cubicBezTo>
                  <a:pt x="7430079" y="6177195"/>
                  <a:pt x="7432824" y="6167805"/>
                  <a:pt x="7429584" y="6148903"/>
                </a:cubicBezTo>
                <a:lnTo>
                  <a:pt x="7424292" y="6149794"/>
                </a:lnTo>
                <a:lnTo>
                  <a:pt x="7432158" y="6135837"/>
                </a:lnTo>
                <a:cubicBezTo>
                  <a:pt x="7432332" y="6132241"/>
                  <a:pt x="7431326" y="6128899"/>
                  <a:pt x="7429642" y="6126329"/>
                </a:cubicBezTo>
                <a:cubicBezTo>
                  <a:pt x="7427119" y="6122472"/>
                  <a:pt x="7423071" y="6120349"/>
                  <a:pt x="7419194" y="6121712"/>
                </a:cubicBezTo>
                <a:close/>
                <a:moveTo>
                  <a:pt x="8232001" y="6118453"/>
                </a:moveTo>
                <a:cubicBezTo>
                  <a:pt x="8228897" y="6117687"/>
                  <a:pt x="8227133" y="6118171"/>
                  <a:pt x="8226223" y="6119458"/>
                </a:cubicBezTo>
                <a:cubicBezTo>
                  <a:pt x="8224858" y="6121389"/>
                  <a:pt x="8225415" y="6125129"/>
                  <a:pt x="8226251" y="6129183"/>
                </a:cubicBezTo>
                <a:lnTo>
                  <a:pt x="8227905" y="6140462"/>
                </a:lnTo>
                <a:lnTo>
                  <a:pt x="8220064" y="6135930"/>
                </a:lnTo>
                <a:cubicBezTo>
                  <a:pt x="8216660" y="6135330"/>
                  <a:pt x="8212701" y="6135855"/>
                  <a:pt x="8208079" y="6137678"/>
                </a:cubicBezTo>
                <a:cubicBezTo>
                  <a:pt x="8212194" y="6151949"/>
                  <a:pt x="8217647" y="6163091"/>
                  <a:pt x="8227407" y="6166474"/>
                </a:cubicBezTo>
                <a:cubicBezTo>
                  <a:pt x="8230661" y="6167602"/>
                  <a:pt x="8234393" y="6167867"/>
                  <a:pt x="8238715" y="6167100"/>
                </a:cubicBezTo>
                <a:cubicBezTo>
                  <a:pt x="8236575" y="6155475"/>
                  <a:pt x="8233538" y="6146299"/>
                  <a:pt x="8228725" y="6140936"/>
                </a:cubicBezTo>
                <a:lnTo>
                  <a:pt x="8228259" y="6140668"/>
                </a:lnTo>
                <a:lnTo>
                  <a:pt x="8234990" y="6138136"/>
                </a:lnTo>
                <a:cubicBezTo>
                  <a:pt x="8238994" y="6133838"/>
                  <a:pt x="8234919" y="6125264"/>
                  <a:pt x="8232001" y="6118453"/>
                </a:cubicBezTo>
                <a:close/>
                <a:moveTo>
                  <a:pt x="8115405" y="6117618"/>
                </a:moveTo>
                <a:cubicBezTo>
                  <a:pt x="8113397" y="6118158"/>
                  <a:pt x="8111505" y="6119549"/>
                  <a:pt x="8110093" y="6121581"/>
                </a:cubicBezTo>
                <a:cubicBezTo>
                  <a:pt x="8107268" y="6125645"/>
                  <a:pt x="8106356" y="6132277"/>
                  <a:pt x="8110242" y="6139799"/>
                </a:cubicBezTo>
                <a:cubicBezTo>
                  <a:pt x="8115275" y="6136347"/>
                  <a:pt x="8123277" y="6139269"/>
                  <a:pt x="8126803" y="6130382"/>
                </a:cubicBezTo>
                <a:cubicBezTo>
                  <a:pt x="8126013" y="6124294"/>
                  <a:pt x="8123933" y="6120584"/>
                  <a:pt x="8121423" y="6118757"/>
                </a:cubicBezTo>
                <a:cubicBezTo>
                  <a:pt x="8119541" y="6117387"/>
                  <a:pt x="8117414" y="6117077"/>
                  <a:pt x="8115405" y="6117618"/>
                </a:cubicBezTo>
                <a:close/>
                <a:moveTo>
                  <a:pt x="7542593" y="6104109"/>
                </a:moveTo>
                <a:cubicBezTo>
                  <a:pt x="7530074" y="6125637"/>
                  <a:pt x="7511716" y="6128773"/>
                  <a:pt x="7503926" y="6161735"/>
                </a:cubicBezTo>
                <a:cubicBezTo>
                  <a:pt x="7506117" y="6175439"/>
                  <a:pt x="7512962" y="6186355"/>
                  <a:pt x="7521528" y="6192885"/>
                </a:cubicBezTo>
                <a:cubicBezTo>
                  <a:pt x="7535805" y="6203764"/>
                  <a:pt x="7554862" y="6202453"/>
                  <a:pt x="7565121" y="6181534"/>
                </a:cubicBezTo>
                <a:cubicBezTo>
                  <a:pt x="7568598" y="6173789"/>
                  <a:pt x="7569971" y="6166498"/>
                  <a:pt x="7569815" y="6159562"/>
                </a:cubicBezTo>
                <a:cubicBezTo>
                  <a:pt x="7569346" y="6138756"/>
                  <a:pt x="7555109" y="6121154"/>
                  <a:pt x="7542593" y="6104109"/>
                </a:cubicBezTo>
                <a:close/>
                <a:moveTo>
                  <a:pt x="8288501" y="6097227"/>
                </a:moveTo>
                <a:cubicBezTo>
                  <a:pt x="8285589" y="6097692"/>
                  <a:pt x="8283177" y="6099694"/>
                  <a:pt x="8281818" y="6103928"/>
                </a:cubicBezTo>
                <a:cubicBezTo>
                  <a:pt x="8287181" y="6113527"/>
                  <a:pt x="8304817" y="6129657"/>
                  <a:pt x="8313459" y="6115653"/>
                </a:cubicBezTo>
                <a:cubicBezTo>
                  <a:pt x="8310501" y="6108253"/>
                  <a:pt x="8297239" y="6095831"/>
                  <a:pt x="8288501" y="6097227"/>
                </a:cubicBezTo>
                <a:close/>
                <a:moveTo>
                  <a:pt x="8151869" y="6091213"/>
                </a:moveTo>
                <a:cubicBezTo>
                  <a:pt x="8149274" y="6114733"/>
                  <a:pt x="8153122" y="6125033"/>
                  <a:pt x="8158592" y="6127685"/>
                </a:cubicBezTo>
                <a:cubicBezTo>
                  <a:pt x="8167707" y="6132106"/>
                  <a:pt x="8181328" y="6115284"/>
                  <a:pt x="8177145" y="6103023"/>
                </a:cubicBezTo>
                <a:cubicBezTo>
                  <a:pt x="8174911" y="6096485"/>
                  <a:pt x="8167615" y="6091243"/>
                  <a:pt x="8151869" y="6091213"/>
                </a:cubicBezTo>
                <a:close/>
                <a:moveTo>
                  <a:pt x="8197251" y="6088049"/>
                </a:moveTo>
                <a:cubicBezTo>
                  <a:pt x="8194321" y="6085602"/>
                  <a:pt x="8190689" y="6085505"/>
                  <a:pt x="8185995" y="6088087"/>
                </a:cubicBezTo>
                <a:lnTo>
                  <a:pt x="8190396" y="6095485"/>
                </a:lnTo>
                <a:lnTo>
                  <a:pt x="8188513" y="6097491"/>
                </a:lnTo>
                <a:cubicBezTo>
                  <a:pt x="8186965" y="6100459"/>
                  <a:pt x="8186104" y="6104620"/>
                  <a:pt x="8186418" y="6110078"/>
                </a:cubicBezTo>
                <a:cubicBezTo>
                  <a:pt x="8193723" y="6110385"/>
                  <a:pt x="8193683" y="6114921"/>
                  <a:pt x="8199518" y="6116073"/>
                </a:cubicBezTo>
                <a:cubicBezTo>
                  <a:pt x="8199604" y="6107001"/>
                  <a:pt x="8210521" y="6111999"/>
                  <a:pt x="8207709" y="6100085"/>
                </a:cubicBezTo>
                <a:cubicBezTo>
                  <a:pt x="8206303" y="6096454"/>
                  <a:pt x="8203905" y="6093927"/>
                  <a:pt x="8201211" y="6092659"/>
                </a:cubicBezTo>
                <a:lnTo>
                  <a:pt x="8199571" y="6092682"/>
                </a:lnTo>
                <a:close/>
                <a:moveTo>
                  <a:pt x="7861551" y="6083918"/>
                </a:moveTo>
                <a:cubicBezTo>
                  <a:pt x="7859265" y="6095902"/>
                  <a:pt x="7862822" y="6109018"/>
                  <a:pt x="7863716" y="6120761"/>
                </a:cubicBezTo>
                <a:cubicBezTo>
                  <a:pt x="7876651" y="6114261"/>
                  <a:pt x="7869837" y="6091945"/>
                  <a:pt x="7861551" y="6083918"/>
                </a:cubicBezTo>
                <a:close/>
                <a:moveTo>
                  <a:pt x="7519119" y="6081212"/>
                </a:moveTo>
                <a:cubicBezTo>
                  <a:pt x="7512075" y="6080879"/>
                  <a:pt x="7502509" y="6091658"/>
                  <a:pt x="7501927" y="6102764"/>
                </a:cubicBezTo>
                <a:cubicBezTo>
                  <a:pt x="7504379" y="6105215"/>
                  <a:pt x="7506770" y="6106197"/>
                  <a:pt x="7509068" y="6106189"/>
                </a:cubicBezTo>
                <a:lnTo>
                  <a:pt x="7512476" y="6104896"/>
                </a:lnTo>
                <a:lnTo>
                  <a:pt x="7517894" y="6112317"/>
                </a:lnTo>
                <a:cubicBezTo>
                  <a:pt x="7521339" y="6107754"/>
                  <a:pt x="7521467" y="6103208"/>
                  <a:pt x="7519720" y="6099964"/>
                </a:cubicBezTo>
                <a:lnTo>
                  <a:pt x="7519386" y="6099802"/>
                </a:lnTo>
                <a:lnTo>
                  <a:pt x="7526459" y="6092427"/>
                </a:lnTo>
                <a:cubicBezTo>
                  <a:pt x="7526222" y="6089583"/>
                  <a:pt x="7525675" y="6087347"/>
                  <a:pt x="7524897" y="6085646"/>
                </a:cubicBezTo>
                <a:cubicBezTo>
                  <a:pt x="7523535" y="6082669"/>
                  <a:pt x="7521468" y="6081322"/>
                  <a:pt x="7519119" y="6081212"/>
                </a:cubicBezTo>
                <a:close/>
                <a:moveTo>
                  <a:pt x="8109130" y="6077936"/>
                </a:moveTo>
                <a:cubicBezTo>
                  <a:pt x="8102915" y="6078791"/>
                  <a:pt x="8099333" y="6081597"/>
                  <a:pt x="8098637" y="6090169"/>
                </a:cubicBezTo>
                <a:cubicBezTo>
                  <a:pt x="8101746" y="6089741"/>
                  <a:pt x="8101994" y="6093560"/>
                  <a:pt x="8107016" y="6093639"/>
                </a:cubicBezTo>
                <a:cubicBezTo>
                  <a:pt x="8110597" y="6090836"/>
                  <a:pt x="8111293" y="6082262"/>
                  <a:pt x="8109130" y="6077936"/>
                </a:cubicBezTo>
                <a:close/>
                <a:moveTo>
                  <a:pt x="8079330" y="6072533"/>
                </a:moveTo>
                <a:cubicBezTo>
                  <a:pt x="8077591" y="6072053"/>
                  <a:pt x="8075848" y="6072637"/>
                  <a:pt x="8074208" y="6073972"/>
                </a:cubicBezTo>
                <a:cubicBezTo>
                  <a:pt x="8062726" y="6083308"/>
                  <a:pt x="8056261" y="6129392"/>
                  <a:pt x="8091159" y="6104962"/>
                </a:cubicBezTo>
                <a:cubicBezTo>
                  <a:pt x="8088580" y="6082643"/>
                  <a:pt x="8083968" y="6073809"/>
                  <a:pt x="8079330" y="6072533"/>
                </a:cubicBezTo>
                <a:close/>
                <a:moveTo>
                  <a:pt x="7638603" y="6068006"/>
                </a:moveTo>
                <a:lnTo>
                  <a:pt x="7634213" y="6085221"/>
                </a:lnTo>
                <a:lnTo>
                  <a:pt x="7628121" y="6086568"/>
                </a:lnTo>
                <a:cubicBezTo>
                  <a:pt x="7616111" y="6093117"/>
                  <a:pt x="7605505" y="6108109"/>
                  <a:pt x="7592093" y="6106213"/>
                </a:cubicBezTo>
                <a:cubicBezTo>
                  <a:pt x="7588512" y="6112081"/>
                  <a:pt x="7588306" y="6116059"/>
                  <a:pt x="7588099" y="6120036"/>
                </a:cubicBezTo>
                <a:cubicBezTo>
                  <a:pt x="7598624" y="6122343"/>
                  <a:pt x="7608180" y="6119642"/>
                  <a:pt x="7616910" y="6113181"/>
                </a:cubicBezTo>
                <a:lnTo>
                  <a:pt x="7631749" y="6094878"/>
                </a:lnTo>
                <a:lnTo>
                  <a:pt x="7629112" y="6105221"/>
                </a:lnTo>
                <a:cubicBezTo>
                  <a:pt x="7625873" y="6116272"/>
                  <a:pt x="7623625" y="6126565"/>
                  <a:pt x="7625557" y="6137871"/>
                </a:cubicBezTo>
                <a:cubicBezTo>
                  <a:pt x="7640022" y="6203093"/>
                  <a:pt x="7712097" y="6160062"/>
                  <a:pt x="7690519" y="6108150"/>
                </a:cubicBezTo>
                <a:cubicBezTo>
                  <a:pt x="7688093" y="6101555"/>
                  <a:pt x="7684467" y="6097404"/>
                  <a:pt x="7680188" y="6094474"/>
                </a:cubicBezTo>
                <a:cubicBezTo>
                  <a:pt x="7667346" y="6085678"/>
                  <a:pt x="7648603" y="6087863"/>
                  <a:pt x="7638603" y="6068006"/>
                </a:cubicBezTo>
                <a:close/>
                <a:moveTo>
                  <a:pt x="7855745" y="6056545"/>
                </a:moveTo>
                <a:cubicBezTo>
                  <a:pt x="7851164" y="6068460"/>
                  <a:pt x="7868582" y="6067292"/>
                  <a:pt x="7872836" y="6065447"/>
                </a:cubicBezTo>
                <a:cubicBezTo>
                  <a:pt x="7873008" y="6062447"/>
                  <a:pt x="7872581" y="6060548"/>
                  <a:pt x="7871708" y="6059348"/>
                </a:cubicBezTo>
                <a:cubicBezTo>
                  <a:pt x="7869086" y="6055748"/>
                  <a:pt x="7862426" y="6058436"/>
                  <a:pt x="7855745" y="6056545"/>
                </a:cubicBezTo>
                <a:close/>
                <a:moveTo>
                  <a:pt x="7884796" y="6031469"/>
                </a:moveTo>
                <a:cubicBezTo>
                  <a:pt x="7882232" y="6032184"/>
                  <a:pt x="7880132" y="6033828"/>
                  <a:pt x="7878105" y="6036452"/>
                </a:cubicBezTo>
                <a:cubicBezTo>
                  <a:pt x="7877480" y="6045219"/>
                  <a:pt x="7880909" y="6048741"/>
                  <a:pt x="7884340" y="6052262"/>
                </a:cubicBezTo>
                <a:cubicBezTo>
                  <a:pt x="7894056" y="6054999"/>
                  <a:pt x="7897993" y="6039499"/>
                  <a:pt x="7894276" y="6032062"/>
                </a:cubicBezTo>
                <a:cubicBezTo>
                  <a:pt x="7890389" y="6030968"/>
                  <a:pt x="7887360" y="6030755"/>
                  <a:pt x="7884796" y="6031469"/>
                </a:cubicBezTo>
                <a:close/>
                <a:moveTo>
                  <a:pt x="8351871" y="6030044"/>
                </a:moveTo>
                <a:cubicBezTo>
                  <a:pt x="8348210" y="6035400"/>
                  <a:pt x="8347286" y="6040293"/>
                  <a:pt x="8348044" y="6044256"/>
                </a:cubicBezTo>
                <a:cubicBezTo>
                  <a:pt x="8350316" y="6056136"/>
                  <a:pt x="8367719" y="6059594"/>
                  <a:pt x="8371762" y="6041726"/>
                </a:cubicBezTo>
                <a:cubicBezTo>
                  <a:pt x="8366937" y="6032335"/>
                  <a:pt x="8360449" y="6036344"/>
                  <a:pt x="8351871" y="6030044"/>
                </a:cubicBezTo>
                <a:close/>
                <a:moveTo>
                  <a:pt x="7489042" y="6029489"/>
                </a:moveTo>
                <a:cubicBezTo>
                  <a:pt x="7475904" y="6041372"/>
                  <a:pt x="7496358" y="6064962"/>
                  <a:pt x="7502321" y="6075492"/>
                </a:cubicBezTo>
                <a:cubicBezTo>
                  <a:pt x="7512585" y="6067722"/>
                  <a:pt x="7493670" y="6039332"/>
                  <a:pt x="7489042" y="6029489"/>
                </a:cubicBezTo>
                <a:close/>
                <a:moveTo>
                  <a:pt x="7811826" y="6024839"/>
                </a:moveTo>
                <a:cubicBezTo>
                  <a:pt x="7799658" y="6036330"/>
                  <a:pt x="7828235" y="6058923"/>
                  <a:pt x="7832459" y="6041266"/>
                </a:cubicBezTo>
                <a:cubicBezTo>
                  <a:pt x="7821420" y="6031055"/>
                  <a:pt x="7823275" y="6027159"/>
                  <a:pt x="7811826" y="6024839"/>
                </a:cubicBezTo>
                <a:close/>
                <a:moveTo>
                  <a:pt x="7523197" y="6020970"/>
                </a:moveTo>
                <a:cubicBezTo>
                  <a:pt x="7521174" y="6019928"/>
                  <a:pt x="7517723" y="6020898"/>
                  <a:pt x="7515430" y="6023152"/>
                </a:cubicBezTo>
                <a:cubicBezTo>
                  <a:pt x="7513136" y="6025408"/>
                  <a:pt x="7512005" y="6028948"/>
                  <a:pt x="7514622" y="6033043"/>
                </a:cubicBezTo>
                <a:cubicBezTo>
                  <a:pt x="7518667" y="6035127"/>
                  <a:pt x="7529780" y="6029856"/>
                  <a:pt x="7523197" y="6020970"/>
                </a:cubicBezTo>
                <a:close/>
                <a:moveTo>
                  <a:pt x="7727745" y="6016223"/>
                </a:moveTo>
                <a:cubicBezTo>
                  <a:pt x="7725489" y="6017363"/>
                  <a:pt x="7723652" y="6019884"/>
                  <a:pt x="7722026" y="6023095"/>
                </a:cubicBezTo>
                <a:lnTo>
                  <a:pt x="7718608" y="6031542"/>
                </a:lnTo>
                <a:lnTo>
                  <a:pt x="7711914" y="6028794"/>
                </a:lnTo>
                <a:cubicBezTo>
                  <a:pt x="7709162" y="6028810"/>
                  <a:pt x="7706465" y="6029574"/>
                  <a:pt x="7703926" y="6031252"/>
                </a:cubicBezTo>
                <a:lnTo>
                  <a:pt x="7699721" y="6041300"/>
                </a:lnTo>
                <a:lnTo>
                  <a:pt x="7690623" y="6040926"/>
                </a:lnTo>
                <a:lnTo>
                  <a:pt x="7693773" y="6055516"/>
                </a:lnTo>
                <a:lnTo>
                  <a:pt x="7693261" y="6056740"/>
                </a:lnTo>
                <a:cubicBezTo>
                  <a:pt x="7690824" y="6079832"/>
                  <a:pt x="7710272" y="6094862"/>
                  <a:pt x="7726412" y="6093936"/>
                </a:cubicBezTo>
                <a:lnTo>
                  <a:pt x="7735320" y="6088093"/>
                </a:lnTo>
                <a:lnTo>
                  <a:pt x="7728816" y="6103760"/>
                </a:lnTo>
                <a:cubicBezTo>
                  <a:pt x="7726016" y="6109358"/>
                  <a:pt x="7722575" y="6114735"/>
                  <a:pt x="7717931" y="6119406"/>
                </a:cubicBezTo>
                <a:cubicBezTo>
                  <a:pt x="7719715" y="6133425"/>
                  <a:pt x="7721747" y="6145234"/>
                  <a:pt x="7724249" y="6155494"/>
                </a:cubicBezTo>
                <a:lnTo>
                  <a:pt x="7729732" y="6171564"/>
                </a:lnTo>
                <a:lnTo>
                  <a:pt x="7730005" y="6174233"/>
                </a:lnTo>
                <a:lnTo>
                  <a:pt x="7728990" y="6174750"/>
                </a:lnTo>
                <a:cubicBezTo>
                  <a:pt x="7727724" y="6176325"/>
                  <a:pt x="7726678" y="6178469"/>
                  <a:pt x="7725930" y="6181262"/>
                </a:cubicBezTo>
                <a:cubicBezTo>
                  <a:pt x="7730518" y="6191158"/>
                  <a:pt x="7736010" y="6198222"/>
                  <a:pt x="7741920" y="6203384"/>
                </a:cubicBezTo>
                <a:lnTo>
                  <a:pt x="7755922" y="6211487"/>
                </a:lnTo>
                <a:lnTo>
                  <a:pt x="7765464" y="6223853"/>
                </a:lnTo>
                <a:cubicBezTo>
                  <a:pt x="7814536" y="6228635"/>
                  <a:pt x="7865254" y="6200746"/>
                  <a:pt x="7860490" y="6139132"/>
                </a:cubicBezTo>
                <a:cubicBezTo>
                  <a:pt x="7859544" y="6117155"/>
                  <a:pt x="7851351" y="6096083"/>
                  <a:pt x="7838741" y="6080020"/>
                </a:cubicBezTo>
                <a:cubicBezTo>
                  <a:pt x="7833487" y="6073328"/>
                  <a:pt x="7827466" y="6067505"/>
                  <a:pt x="7820883" y="6062849"/>
                </a:cubicBezTo>
                <a:lnTo>
                  <a:pt x="7807955" y="6056655"/>
                </a:lnTo>
                <a:lnTo>
                  <a:pt x="7809365" y="6055662"/>
                </a:lnTo>
                <a:cubicBezTo>
                  <a:pt x="7814332" y="6041897"/>
                  <a:pt x="7796068" y="6020933"/>
                  <a:pt x="7783681" y="6037474"/>
                </a:cubicBezTo>
                <a:lnTo>
                  <a:pt x="7786641" y="6051900"/>
                </a:lnTo>
                <a:lnTo>
                  <a:pt x="7776277" y="6051281"/>
                </a:lnTo>
                <a:cubicBezTo>
                  <a:pt x="7768265" y="6052478"/>
                  <a:pt x="7760099" y="6055434"/>
                  <a:pt x="7751985" y="6060446"/>
                </a:cubicBezTo>
                <a:lnTo>
                  <a:pt x="7749866" y="6062879"/>
                </a:lnTo>
                <a:lnTo>
                  <a:pt x="7748061" y="6053640"/>
                </a:lnTo>
                <a:lnTo>
                  <a:pt x="7743428" y="6061542"/>
                </a:lnTo>
                <a:lnTo>
                  <a:pt x="7738619" y="6049165"/>
                </a:lnTo>
                <a:lnTo>
                  <a:pt x="7733057" y="6042617"/>
                </a:lnTo>
                <a:lnTo>
                  <a:pt x="7737084" y="6041233"/>
                </a:lnTo>
                <a:cubicBezTo>
                  <a:pt x="7738692" y="6035112"/>
                  <a:pt x="7738421" y="6029940"/>
                  <a:pt x="7736715" y="6025758"/>
                </a:cubicBezTo>
                <a:cubicBezTo>
                  <a:pt x="7735010" y="6021577"/>
                  <a:pt x="7731871" y="6018385"/>
                  <a:pt x="7727745" y="6016223"/>
                </a:cubicBezTo>
                <a:close/>
                <a:moveTo>
                  <a:pt x="8136087" y="6013969"/>
                </a:moveTo>
                <a:lnTo>
                  <a:pt x="8128791" y="6020010"/>
                </a:lnTo>
                <a:lnTo>
                  <a:pt x="8128522" y="6019797"/>
                </a:lnTo>
                <a:cubicBezTo>
                  <a:pt x="8126046" y="6019187"/>
                  <a:pt x="8123373" y="6019647"/>
                  <a:pt x="8120872" y="6021099"/>
                </a:cubicBezTo>
                <a:cubicBezTo>
                  <a:pt x="8118372" y="6022550"/>
                  <a:pt x="8116045" y="6024992"/>
                  <a:pt x="8114260" y="6028348"/>
                </a:cubicBezTo>
                <a:cubicBezTo>
                  <a:pt x="8113223" y="6037815"/>
                  <a:pt x="8117206" y="6043757"/>
                  <a:pt x="8122429" y="6045432"/>
                </a:cubicBezTo>
                <a:lnTo>
                  <a:pt x="8129886" y="6044727"/>
                </a:lnTo>
                <a:lnTo>
                  <a:pt x="8138475" y="6056738"/>
                </a:lnTo>
                <a:lnTo>
                  <a:pt x="8137894" y="6057315"/>
                </a:lnTo>
                <a:lnTo>
                  <a:pt x="8140527" y="6059606"/>
                </a:lnTo>
                <a:lnTo>
                  <a:pt x="8141663" y="6061196"/>
                </a:lnTo>
                <a:lnTo>
                  <a:pt x="8141953" y="6060848"/>
                </a:lnTo>
                <a:lnTo>
                  <a:pt x="8146538" y="6064843"/>
                </a:lnTo>
                <a:cubicBezTo>
                  <a:pt x="8149831" y="6064440"/>
                  <a:pt x="8153205" y="6061568"/>
                  <a:pt x="8155689" y="6057562"/>
                </a:cubicBezTo>
                <a:cubicBezTo>
                  <a:pt x="8154973" y="6054858"/>
                  <a:pt x="8154256" y="6052155"/>
                  <a:pt x="8153541" y="6049451"/>
                </a:cubicBezTo>
                <a:lnTo>
                  <a:pt x="8149916" y="6049825"/>
                </a:lnTo>
                <a:lnTo>
                  <a:pt x="8150880" y="6039214"/>
                </a:lnTo>
                <a:cubicBezTo>
                  <a:pt x="8149983" y="6030698"/>
                  <a:pt x="8146512" y="6021844"/>
                  <a:pt x="8144645" y="6015212"/>
                </a:cubicBezTo>
                <a:cubicBezTo>
                  <a:pt x="8141305" y="6014006"/>
                  <a:pt x="8138464" y="6013650"/>
                  <a:pt x="8136087" y="6013969"/>
                </a:cubicBezTo>
                <a:close/>
                <a:moveTo>
                  <a:pt x="7606726" y="6012846"/>
                </a:moveTo>
                <a:cubicBezTo>
                  <a:pt x="7603039" y="6010565"/>
                  <a:pt x="7598139" y="6010626"/>
                  <a:pt x="7592180" y="6014606"/>
                </a:cubicBezTo>
                <a:cubicBezTo>
                  <a:pt x="7588567" y="6025900"/>
                  <a:pt x="7590415" y="6049403"/>
                  <a:pt x="7602997" y="6054005"/>
                </a:cubicBezTo>
                <a:cubicBezTo>
                  <a:pt x="7617930" y="6047601"/>
                  <a:pt x="7617785" y="6019688"/>
                  <a:pt x="7606726" y="6012846"/>
                </a:cubicBezTo>
                <a:close/>
                <a:moveTo>
                  <a:pt x="7567225" y="6009277"/>
                </a:moveTo>
                <a:cubicBezTo>
                  <a:pt x="7561507" y="6013625"/>
                  <a:pt x="7560694" y="6029590"/>
                  <a:pt x="7566601" y="6033949"/>
                </a:cubicBezTo>
                <a:cubicBezTo>
                  <a:pt x="7573450" y="6028152"/>
                  <a:pt x="7566347" y="6022339"/>
                  <a:pt x="7567225" y="6009277"/>
                </a:cubicBezTo>
                <a:close/>
                <a:moveTo>
                  <a:pt x="8325583" y="6003689"/>
                </a:moveTo>
                <a:cubicBezTo>
                  <a:pt x="8323407" y="6004531"/>
                  <a:pt x="8320524" y="6007159"/>
                  <a:pt x="8316175" y="6008841"/>
                </a:cubicBezTo>
                <a:cubicBezTo>
                  <a:pt x="8317689" y="6014303"/>
                  <a:pt x="8321331" y="6014406"/>
                  <a:pt x="8322847" y="6019866"/>
                </a:cubicBezTo>
                <a:cubicBezTo>
                  <a:pt x="8329371" y="6017341"/>
                  <a:pt x="8330029" y="6011039"/>
                  <a:pt x="8325583" y="6003689"/>
                </a:cubicBezTo>
                <a:close/>
                <a:moveTo>
                  <a:pt x="7915221" y="5992583"/>
                </a:moveTo>
                <a:cubicBezTo>
                  <a:pt x="7912858" y="5993115"/>
                  <a:pt x="7910783" y="5994727"/>
                  <a:pt x="7909424" y="5997756"/>
                </a:cubicBezTo>
                <a:cubicBezTo>
                  <a:pt x="7914380" y="6011499"/>
                  <a:pt x="7922098" y="6011742"/>
                  <a:pt x="7932692" y="6007874"/>
                </a:cubicBezTo>
                <a:cubicBezTo>
                  <a:pt x="7932220" y="6002038"/>
                  <a:pt x="7927764" y="5996477"/>
                  <a:pt x="7922744" y="5993892"/>
                </a:cubicBezTo>
                <a:cubicBezTo>
                  <a:pt x="7920234" y="5992599"/>
                  <a:pt x="7917585" y="5992050"/>
                  <a:pt x="7915221" y="5992583"/>
                </a:cubicBezTo>
                <a:close/>
                <a:moveTo>
                  <a:pt x="7616449" y="5991403"/>
                </a:moveTo>
                <a:lnTo>
                  <a:pt x="7619259" y="5997779"/>
                </a:lnTo>
                <a:lnTo>
                  <a:pt x="7613730" y="6009582"/>
                </a:lnTo>
                <a:cubicBezTo>
                  <a:pt x="7617338" y="6017354"/>
                  <a:pt x="7620284" y="6008853"/>
                  <a:pt x="7625364" y="6012374"/>
                </a:cubicBezTo>
                <a:lnTo>
                  <a:pt x="7625423" y="6011768"/>
                </a:lnTo>
                <a:lnTo>
                  <a:pt x="7625477" y="6011890"/>
                </a:lnTo>
                <a:cubicBezTo>
                  <a:pt x="7631291" y="6017567"/>
                  <a:pt x="7638571" y="6022252"/>
                  <a:pt x="7643306" y="6026417"/>
                </a:cubicBezTo>
                <a:cubicBezTo>
                  <a:pt x="7644855" y="6016394"/>
                  <a:pt x="7641634" y="6006877"/>
                  <a:pt x="7636280" y="6000246"/>
                </a:cubicBezTo>
                <a:cubicBezTo>
                  <a:pt x="7630926" y="5993617"/>
                  <a:pt x="7623439" y="5989874"/>
                  <a:pt x="7616449" y="5991403"/>
                </a:cubicBezTo>
                <a:close/>
                <a:moveTo>
                  <a:pt x="8426760" y="5989601"/>
                </a:moveTo>
                <a:cubicBezTo>
                  <a:pt x="8412001" y="6001932"/>
                  <a:pt x="8417687" y="6032710"/>
                  <a:pt x="8402929" y="6045039"/>
                </a:cubicBezTo>
                <a:cubicBezTo>
                  <a:pt x="8403524" y="6052267"/>
                  <a:pt x="8405583" y="6055400"/>
                  <a:pt x="8407644" y="6058534"/>
                </a:cubicBezTo>
                <a:cubicBezTo>
                  <a:pt x="8425927" y="6045244"/>
                  <a:pt x="8430167" y="6020075"/>
                  <a:pt x="8426760" y="5989601"/>
                </a:cubicBezTo>
                <a:close/>
                <a:moveTo>
                  <a:pt x="8076724" y="5977323"/>
                </a:moveTo>
                <a:cubicBezTo>
                  <a:pt x="8076074" y="5981228"/>
                  <a:pt x="8075073" y="5983407"/>
                  <a:pt x="8073071" y="5987765"/>
                </a:cubicBezTo>
                <a:cubicBezTo>
                  <a:pt x="8081226" y="5992405"/>
                  <a:pt x="8089730" y="5998772"/>
                  <a:pt x="8094785" y="5995236"/>
                </a:cubicBezTo>
                <a:cubicBezTo>
                  <a:pt x="8095036" y="5982248"/>
                  <a:pt x="8086931" y="5984964"/>
                  <a:pt x="8076724" y="5977323"/>
                </a:cubicBezTo>
                <a:close/>
                <a:moveTo>
                  <a:pt x="7703702" y="5968770"/>
                </a:moveTo>
                <a:cubicBezTo>
                  <a:pt x="7701342" y="5971302"/>
                  <a:pt x="7702548" y="5986915"/>
                  <a:pt x="7708904" y="5986440"/>
                </a:cubicBezTo>
                <a:cubicBezTo>
                  <a:pt x="7715773" y="5984356"/>
                  <a:pt x="7706880" y="5968532"/>
                  <a:pt x="7703702" y="5968770"/>
                </a:cubicBezTo>
                <a:close/>
                <a:moveTo>
                  <a:pt x="7623632" y="5963466"/>
                </a:moveTo>
                <a:cubicBezTo>
                  <a:pt x="7620569" y="5964619"/>
                  <a:pt x="7617508" y="5965772"/>
                  <a:pt x="7613439" y="5965640"/>
                </a:cubicBezTo>
                <a:cubicBezTo>
                  <a:pt x="7610240" y="5981822"/>
                  <a:pt x="7628502" y="5987428"/>
                  <a:pt x="7628659" y="5969893"/>
                </a:cubicBezTo>
                <a:cubicBezTo>
                  <a:pt x="7624592" y="5969761"/>
                  <a:pt x="7623586" y="5968476"/>
                  <a:pt x="7623632" y="5963466"/>
                </a:cubicBezTo>
                <a:close/>
                <a:moveTo>
                  <a:pt x="8120309" y="5962752"/>
                </a:moveTo>
                <a:cubicBezTo>
                  <a:pt x="8115770" y="5973295"/>
                  <a:pt x="8117623" y="5981146"/>
                  <a:pt x="8123564" y="5985408"/>
                </a:cubicBezTo>
                <a:cubicBezTo>
                  <a:pt x="8131997" y="5980922"/>
                  <a:pt x="8129508" y="5966341"/>
                  <a:pt x="8120309" y="5962752"/>
                </a:cubicBezTo>
                <a:close/>
                <a:moveTo>
                  <a:pt x="7696991" y="5956856"/>
                </a:moveTo>
                <a:cubicBezTo>
                  <a:pt x="7690774" y="5959141"/>
                  <a:pt x="7683498" y="5970836"/>
                  <a:pt x="7686551" y="5978971"/>
                </a:cubicBezTo>
                <a:cubicBezTo>
                  <a:pt x="7688019" y="5979390"/>
                  <a:pt x="7689489" y="5979808"/>
                  <a:pt x="7689132" y="5981720"/>
                </a:cubicBezTo>
                <a:cubicBezTo>
                  <a:pt x="7698306" y="5982320"/>
                  <a:pt x="7702116" y="5974346"/>
                  <a:pt x="7704254" y="5962878"/>
                </a:cubicBezTo>
                <a:cubicBezTo>
                  <a:pt x="7703877" y="5960757"/>
                  <a:pt x="7703243" y="5959223"/>
                  <a:pt x="7702434" y="5958189"/>
                </a:cubicBezTo>
                <a:cubicBezTo>
                  <a:pt x="7701019" y="5956378"/>
                  <a:pt x="7699063" y="5956094"/>
                  <a:pt x="7696991" y="5956856"/>
                </a:cubicBezTo>
                <a:close/>
                <a:moveTo>
                  <a:pt x="7928510" y="5956584"/>
                </a:moveTo>
                <a:cubicBezTo>
                  <a:pt x="7922606" y="5963023"/>
                  <a:pt x="7919840" y="5973350"/>
                  <a:pt x="7915967" y="5981355"/>
                </a:cubicBezTo>
                <a:cubicBezTo>
                  <a:pt x="7926303" y="5984196"/>
                  <a:pt x="7930543" y="5966211"/>
                  <a:pt x="7928510" y="5956584"/>
                </a:cubicBezTo>
                <a:close/>
                <a:moveTo>
                  <a:pt x="7783392" y="5944216"/>
                </a:moveTo>
                <a:lnTo>
                  <a:pt x="7784535" y="5947517"/>
                </a:lnTo>
                <a:lnTo>
                  <a:pt x="7784465" y="5947591"/>
                </a:lnTo>
                <a:lnTo>
                  <a:pt x="7783395" y="5944514"/>
                </a:lnTo>
                <a:close/>
                <a:moveTo>
                  <a:pt x="7813476" y="5942991"/>
                </a:moveTo>
                <a:cubicBezTo>
                  <a:pt x="7812110" y="5943314"/>
                  <a:pt x="7810665" y="5944122"/>
                  <a:pt x="7809159" y="5945505"/>
                </a:cubicBezTo>
                <a:cubicBezTo>
                  <a:pt x="7807308" y="5963149"/>
                  <a:pt x="7811924" y="5975503"/>
                  <a:pt x="7817834" y="5985190"/>
                </a:cubicBezTo>
                <a:cubicBezTo>
                  <a:pt x="7827996" y="5982930"/>
                  <a:pt x="7828346" y="5962228"/>
                  <a:pt x="7823255" y="5950624"/>
                </a:cubicBezTo>
                <a:cubicBezTo>
                  <a:pt x="7820966" y="5945401"/>
                  <a:pt x="7817572" y="5942020"/>
                  <a:pt x="7813476" y="5942991"/>
                </a:cubicBezTo>
                <a:close/>
                <a:moveTo>
                  <a:pt x="8371131" y="5941101"/>
                </a:moveTo>
                <a:cubicBezTo>
                  <a:pt x="8369207" y="5939463"/>
                  <a:pt x="8366593" y="5939086"/>
                  <a:pt x="8362595" y="5941230"/>
                </a:cubicBezTo>
                <a:cubicBezTo>
                  <a:pt x="8361617" y="5948451"/>
                  <a:pt x="8362885" y="5952795"/>
                  <a:pt x="8365273" y="5955700"/>
                </a:cubicBezTo>
                <a:cubicBezTo>
                  <a:pt x="8372295" y="5958634"/>
                  <a:pt x="8369759" y="5949946"/>
                  <a:pt x="8375514" y="5948535"/>
                </a:cubicBezTo>
                <a:cubicBezTo>
                  <a:pt x="8374285" y="5945637"/>
                  <a:pt x="8373054" y="5942738"/>
                  <a:pt x="8371131" y="5941101"/>
                </a:cubicBezTo>
                <a:close/>
                <a:moveTo>
                  <a:pt x="8293384" y="5936476"/>
                </a:moveTo>
                <a:cubicBezTo>
                  <a:pt x="8291217" y="5937321"/>
                  <a:pt x="8289049" y="5938168"/>
                  <a:pt x="8286881" y="5939014"/>
                </a:cubicBezTo>
                <a:cubicBezTo>
                  <a:pt x="8284882" y="5957908"/>
                  <a:pt x="8300141" y="5961008"/>
                  <a:pt x="8308857" y="5962136"/>
                </a:cubicBezTo>
                <a:cubicBezTo>
                  <a:pt x="8305143" y="5953018"/>
                  <a:pt x="8297847" y="5948319"/>
                  <a:pt x="8293384" y="5936476"/>
                </a:cubicBezTo>
                <a:close/>
                <a:moveTo>
                  <a:pt x="8300032" y="5933719"/>
                </a:moveTo>
                <a:cubicBezTo>
                  <a:pt x="8296693" y="5943251"/>
                  <a:pt x="8300281" y="5949698"/>
                  <a:pt x="8306528" y="5953863"/>
                </a:cubicBezTo>
                <a:cubicBezTo>
                  <a:pt x="8310610" y="5951314"/>
                  <a:pt x="8313085" y="5947289"/>
                  <a:pt x="8315002" y="5938025"/>
                </a:cubicBezTo>
                <a:cubicBezTo>
                  <a:pt x="8308753" y="5933860"/>
                  <a:pt x="8304301" y="5932916"/>
                  <a:pt x="8300032" y="5933719"/>
                </a:cubicBezTo>
                <a:close/>
                <a:moveTo>
                  <a:pt x="7753540" y="5933626"/>
                </a:moveTo>
                <a:cubicBezTo>
                  <a:pt x="7745454" y="5936532"/>
                  <a:pt x="7741040" y="5949062"/>
                  <a:pt x="7741283" y="5955055"/>
                </a:cubicBezTo>
                <a:cubicBezTo>
                  <a:pt x="7746266" y="5956508"/>
                  <a:pt x="7749532" y="5956145"/>
                  <a:pt x="7752880" y="5957779"/>
                </a:cubicBezTo>
                <a:cubicBezTo>
                  <a:pt x="7760724" y="5948882"/>
                  <a:pt x="7762032" y="5940709"/>
                  <a:pt x="7753540" y="5933626"/>
                </a:cubicBezTo>
                <a:close/>
                <a:moveTo>
                  <a:pt x="7836859" y="5932473"/>
                </a:moveTo>
                <a:cubicBezTo>
                  <a:pt x="7832310" y="5933117"/>
                  <a:pt x="7827970" y="5935825"/>
                  <a:pt x="7826782" y="5940067"/>
                </a:cubicBezTo>
                <a:lnTo>
                  <a:pt x="7827592" y="5946443"/>
                </a:lnTo>
                <a:lnTo>
                  <a:pt x="7825003" y="5947958"/>
                </a:lnTo>
                <a:cubicBezTo>
                  <a:pt x="7823364" y="5951726"/>
                  <a:pt x="7823687" y="5957460"/>
                  <a:pt x="7827942" y="5964920"/>
                </a:cubicBezTo>
                <a:cubicBezTo>
                  <a:pt x="7833026" y="5963791"/>
                  <a:pt x="7837081" y="5965879"/>
                  <a:pt x="7843194" y="5961533"/>
                </a:cubicBezTo>
                <a:lnTo>
                  <a:pt x="7842452" y="5957493"/>
                </a:lnTo>
                <a:lnTo>
                  <a:pt x="7843145" y="5957664"/>
                </a:lnTo>
                <a:cubicBezTo>
                  <a:pt x="7855894" y="5938164"/>
                  <a:pt x="7845957" y="5931189"/>
                  <a:pt x="7836859" y="5932473"/>
                </a:cubicBezTo>
                <a:close/>
                <a:moveTo>
                  <a:pt x="7690484" y="5931886"/>
                </a:moveTo>
                <a:cubicBezTo>
                  <a:pt x="7687922" y="5932562"/>
                  <a:pt x="7685728" y="5935813"/>
                  <a:pt x="7685613" y="5942657"/>
                </a:cubicBezTo>
                <a:cubicBezTo>
                  <a:pt x="7687299" y="5946187"/>
                  <a:pt x="7695671" y="5947522"/>
                  <a:pt x="7698451" y="5945249"/>
                </a:cubicBezTo>
                <a:cubicBezTo>
                  <a:pt x="7699090" y="5941863"/>
                  <a:pt x="7698628" y="5938868"/>
                  <a:pt x="7697568" y="5936564"/>
                </a:cubicBezTo>
                <a:cubicBezTo>
                  <a:pt x="7695977" y="5933109"/>
                  <a:pt x="7693046" y="5931210"/>
                  <a:pt x="7690484" y="5931886"/>
                </a:cubicBezTo>
                <a:close/>
                <a:moveTo>
                  <a:pt x="7783213" y="5929326"/>
                </a:moveTo>
                <a:lnTo>
                  <a:pt x="7783392" y="5944216"/>
                </a:lnTo>
                <a:lnTo>
                  <a:pt x="7782449" y="5941492"/>
                </a:lnTo>
                <a:cubicBezTo>
                  <a:pt x="7779284" y="5941769"/>
                  <a:pt x="7776915" y="5944366"/>
                  <a:pt x="7775071" y="5945325"/>
                </a:cubicBezTo>
                <a:cubicBezTo>
                  <a:pt x="7775080" y="5950102"/>
                  <a:pt x="7778843" y="5951562"/>
                  <a:pt x="7781643" y="5950619"/>
                </a:cubicBezTo>
                <a:lnTo>
                  <a:pt x="7784465" y="5947591"/>
                </a:lnTo>
                <a:lnTo>
                  <a:pt x="7788573" y="5959411"/>
                </a:lnTo>
                <a:lnTo>
                  <a:pt x="7790756" y="5960871"/>
                </a:lnTo>
                <a:lnTo>
                  <a:pt x="7784329" y="5966607"/>
                </a:lnTo>
                <a:cubicBezTo>
                  <a:pt x="7782237" y="5970003"/>
                  <a:pt x="7781137" y="5974254"/>
                  <a:pt x="7781174" y="5979890"/>
                </a:cubicBezTo>
                <a:cubicBezTo>
                  <a:pt x="7786824" y="5981171"/>
                  <a:pt x="7792454" y="5979636"/>
                  <a:pt x="7795809" y="5975333"/>
                </a:cubicBezTo>
                <a:cubicBezTo>
                  <a:pt x="7795789" y="5972516"/>
                  <a:pt x="7795766" y="5968993"/>
                  <a:pt x="7795462" y="5965830"/>
                </a:cubicBezTo>
                <a:lnTo>
                  <a:pt x="7794852" y="5963611"/>
                </a:lnTo>
                <a:lnTo>
                  <a:pt x="7796164" y="5964487"/>
                </a:lnTo>
                <a:cubicBezTo>
                  <a:pt x="7796122" y="5956353"/>
                  <a:pt x="7794376" y="5950019"/>
                  <a:pt x="7791896" y="5944489"/>
                </a:cubicBezTo>
                <a:cubicBezTo>
                  <a:pt x="7789416" y="5938961"/>
                  <a:pt x="7786200" y="5934237"/>
                  <a:pt x="7783213" y="5929326"/>
                </a:cubicBezTo>
                <a:close/>
                <a:moveTo>
                  <a:pt x="7995617" y="5927142"/>
                </a:moveTo>
                <a:cubicBezTo>
                  <a:pt x="7993976" y="5926203"/>
                  <a:pt x="7992102" y="5926112"/>
                  <a:pt x="7990134" y="5927317"/>
                </a:cubicBezTo>
                <a:lnTo>
                  <a:pt x="7990839" y="5933592"/>
                </a:lnTo>
                <a:lnTo>
                  <a:pt x="7975264" y="5939963"/>
                </a:lnTo>
                <a:lnTo>
                  <a:pt x="7972565" y="5942305"/>
                </a:lnTo>
                <a:lnTo>
                  <a:pt x="7959079" y="5940193"/>
                </a:lnTo>
                <a:cubicBezTo>
                  <a:pt x="7952926" y="5939053"/>
                  <a:pt x="7946694" y="5937628"/>
                  <a:pt x="7940438" y="5935643"/>
                </a:cubicBezTo>
                <a:cubicBezTo>
                  <a:pt x="7936334" y="5944273"/>
                  <a:pt x="7938737" y="5948907"/>
                  <a:pt x="7937030" y="5954921"/>
                </a:cubicBezTo>
                <a:cubicBezTo>
                  <a:pt x="7943370" y="5955517"/>
                  <a:pt x="7949904" y="5956615"/>
                  <a:pt x="7956445" y="5957653"/>
                </a:cubicBezTo>
                <a:lnTo>
                  <a:pt x="7956727" y="5957688"/>
                </a:lnTo>
                <a:lnTo>
                  <a:pt x="7946320" y="5974865"/>
                </a:lnTo>
                <a:cubicBezTo>
                  <a:pt x="7942988" y="5982781"/>
                  <a:pt x="7940585" y="5991723"/>
                  <a:pt x="7939381" y="6001650"/>
                </a:cubicBezTo>
                <a:cubicBezTo>
                  <a:pt x="7937717" y="6016599"/>
                  <a:pt x="7947115" y="6028466"/>
                  <a:pt x="7952490" y="6044583"/>
                </a:cubicBezTo>
                <a:lnTo>
                  <a:pt x="7955220" y="6058566"/>
                </a:lnTo>
                <a:lnTo>
                  <a:pt x="7933579" y="6054460"/>
                </a:lnTo>
                <a:cubicBezTo>
                  <a:pt x="7923138" y="6052491"/>
                  <a:pt x="7912990" y="6052669"/>
                  <a:pt x="7901473" y="6060917"/>
                </a:cubicBezTo>
                <a:cubicBezTo>
                  <a:pt x="7897964" y="6063413"/>
                  <a:pt x="7894799" y="6066340"/>
                  <a:pt x="7891952" y="6069620"/>
                </a:cubicBezTo>
                <a:cubicBezTo>
                  <a:pt x="7872023" y="6092581"/>
                  <a:pt x="7867669" y="6132856"/>
                  <a:pt x="7869881" y="6163652"/>
                </a:cubicBezTo>
                <a:cubicBezTo>
                  <a:pt x="7877268" y="6177362"/>
                  <a:pt x="7888898" y="6180375"/>
                  <a:pt x="7893501" y="6205720"/>
                </a:cubicBezTo>
                <a:cubicBezTo>
                  <a:pt x="7898268" y="6211027"/>
                  <a:pt x="7903641" y="6213648"/>
                  <a:pt x="7909350" y="6214702"/>
                </a:cubicBezTo>
                <a:lnTo>
                  <a:pt x="7912126" y="6214636"/>
                </a:lnTo>
                <a:lnTo>
                  <a:pt x="7917817" y="6219000"/>
                </a:lnTo>
                <a:lnTo>
                  <a:pt x="7917999" y="6214497"/>
                </a:lnTo>
                <a:lnTo>
                  <a:pt x="7927210" y="6214280"/>
                </a:lnTo>
                <a:cubicBezTo>
                  <a:pt x="7939424" y="6212356"/>
                  <a:pt x="7951892" y="6208637"/>
                  <a:pt x="7962439" y="6212072"/>
                </a:cubicBezTo>
                <a:cubicBezTo>
                  <a:pt x="7976762" y="6194442"/>
                  <a:pt x="7984539" y="6174835"/>
                  <a:pt x="7998862" y="6157203"/>
                </a:cubicBezTo>
                <a:lnTo>
                  <a:pt x="7995548" y="6131696"/>
                </a:lnTo>
                <a:lnTo>
                  <a:pt x="8001587" y="6133641"/>
                </a:lnTo>
                <a:cubicBezTo>
                  <a:pt x="8005400" y="6133790"/>
                  <a:pt x="8008809" y="6132700"/>
                  <a:pt x="8011057" y="6130041"/>
                </a:cubicBezTo>
                <a:cubicBezTo>
                  <a:pt x="8005536" y="6125716"/>
                  <a:pt x="8000415" y="6121762"/>
                  <a:pt x="7994963" y="6118094"/>
                </a:cubicBezTo>
                <a:lnTo>
                  <a:pt x="7994521" y="6117843"/>
                </a:lnTo>
                <a:lnTo>
                  <a:pt x="7993896" y="6095822"/>
                </a:lnTo>
                <a:cubicBezTo>
                  <a:pt x="7986765" y="6089551"/>
                  <a:pt x="7978042" y="6087290"/>
                  <a:pt x="7972184" y="6075860"/>
                </a:cubicBezTo>
                <a:lnTo>
                  <a:pt x="7969984" y="6068902"/>
                </a:lnTo>
                <a:lnTo>
                  <a:pt x="7989960" y="6078190"/>
                </a:lnTo>
                <a:lnTo>
                  <a:pt x="8013621" y="6078493"/>
                </a:lnTo>
                <a:lnTo>
                  <a:pt x="8031544" y="6093194"/>
                </a:lnTo>
                <a:cubicBezTo>
                  <a:pt x="8032935" y="6087396"/>
                  <a:pt x="8032131" y="6082554"/>
                  <a:pt x="8030137" y="6078131"/>
                </a:cubicBezTo>
                <a:lnTo>
                  <a:pt x="8028199" y="6075286"/>
                </a:lnTo>
                <a:lnTo>
                  <a:pt x="8031795" y="6074074"/>
                </a:lnTo>
                <a:lnTo>
                  <a:pt x="8030680" y="6082291"/>
                </a:lnTo>
                <a:cubicBezTo>
                  <a:pt x="8031802" y="6088739"/>
                  <a:pt x="8036833" y="6093423"/>
                  <a:pt x="8044826" y="6088924"/>
                </a:cubicBezTo>
                <a:cubicBezTo>
                  <a:pt x="8046915" y="6084586"/>
                  <a:pt x="8047614" y="6080712"/>
                  <a:pt x="8049702" y="6076373"/>
                </a:cubicBezTo>
                <a:cubicBezTo>
                  <a:pt x="8048661" y="6074901"/>
                  <a:pt x="8047535" y="6073005"/>
                  <a:pt x="8046017" y="6071011"/>
                </a:cubicBezTo>
                <a:lnTo>
                  <a:pt x="8041694" y="6066750"/>
                </a:lnTo>
                <a:lnTo>
                  <a:pt x="8056062" y="6037170"/>
                </a:lnTo>
                <a:lnTo>
                  <a:pt x="8057174" y="6032486"/>
                </a:lnTo>
                <a:lnTo>
                  <a:pt x="8057732" y="6032190"/>
                </a:lnTo>
                <a:lnTo>
                  <a:pt x="8057410" y="6031501"/>
                </a:lnTo>
                <a:lnTo>
                  <a:pt x="8062542" y="6009907"/>
                </a:lnTo>
                <a:cubicBezTo>
                  <a:pt x="8063691" y="6000868"/>
                  <a:pt x="8063764" y="5991994"/>
                  <a:pt x="8062569" y="5983623"/>
                </a:cubicBezTo>
                <a:lnTo>
                  <a:pt x="8058449" y="5970988"/>
                </a:lnTo>
                <a:lnTo>
                  <a:pt x="8061940" y="5969637"/>
                </a:lnTo>
                <a:cubicBezTo>
                  <a:pt x="8064158" y="5967391"/>
                  <a:pt x="8065021" y="5963886"/>
                  <a:pt x="8064327" y="5958011"/>
                </a:cubicBezTo>
                <a:cubicBezTo>
                  <a:pt x="8061386" y="5958357"/>
                  <a:pt x="8059137" y="5957344"/>
                  <a:pt x="8056729" y="5956494"/>
                </a:cubicBezTo>
                <a:lnTo>
                  <a:pt x="8051182" y="5956131"/>
                </a:lnTo>
                <a:lnTo>
                  <a:pt x="8038633" y="5942167"/>
                </a:lnTo>
                <a:cubicBezTo>
                  <a:pt x="8032126" y="5937073"/>
                  <a:pt x="8024840" y="5933747"/>
                  <a:pt x="8017246" y="5932123"/>
                </a:cubicBezTo>
                <a:lnTo>
                  <a:pt x="7999724" y="5932253"/>
                </a:lnTo>
                <a:lnTo>
                  <a:pt x="7999713" y="5932054"/>
                </a:lnTo>
                <a:cubicBezTo>
                  <a:pt x="7998668" y="5929868"/>
                  <a:pt x="7997258" y="5928081"/>
                  <a:pt x="7995617" y="5927142"/>
                </a:cubicBezTo>
                <a:close/>
                <a:moveTo>
                  <a:pt x="7920218" y="5924178"/>
                </a:moveTo>
                <a:cubicBezTo>
                  <a:pt x="7916526" y="5922779"/>
                  <a:pt x="7912123" y="5923785"/>
                  <a:pt x="7909072" y="5928258"/>
                </a:cubicBezTo>
                <a:cubicBezTo>
                  <a:pt x="7909406" y="5936491"/>
                  <a:pt x="7912876" y="5942308"/>
                  <a:pt x="7921003" y="5943471"/>
                </a:cubicBezTo>
                <a:cubicBezTo>
                  <a:pt x="7924137" y="5941056"/>
                  <a:pt x="7925579" y="5936761"/>
                  <a:pt x="7927104" y="5934523"/>
                </a:cubicBezTo>
                <a:cubicBezTo>
                  <a:pt x="7926895" y="5929379"/>
                  <a:pt x="7923913" y="5925576"/>
                  <a:pt x="7920218" y="5924178"/>
                </a:cubicBezTo>
                <a:close/>
                <a:moveTo>
                  <a:pt x="8080933" y="5915006"/>
                </a:moveTo>
                <a:cubicBezTo>
                  <a:pt x="8078200" y="5914285"/>
                  <a:pt x="8075171" y="5914372"/>
                  <a:pt x="8072124" y="5915546"/>
                </a:cubicBezTo>
                <a:cubicBezTo>
                  <a:pt x="8073910" y="5930497"/>
                  <a:pt x="8080876" y="5936868"/>
                  <a:pt x="8089975" y="5935829"/>
                </a:cubicBezTo>
                <a:lnTo>
                  <a:pt x="8089641" y="5933085"/>
                </a:lnTo>
                <a:lnTo>
                  <a:pt x="8095063" y="5935166"/>
                </a:lnTo>
                <a:cubicBezTo>
                  <a:pt x="8101864" y="5935688"/>
                  <a:pt x="8109012" y="5934343"/>
                  <a:pt x="8112924" y="5929999"/>
                </a:cubicBezTo>
                <a:cubicBezTo>
                  <a:pt x="8108409" y="5921830"/>
                  <a:pt x="8102053" y="5920321"/>
                  <a:pt x="8095798" y="5921499"/>
                </a:cubicBezTo>
                <a:lnTo>
                  <a:pt x="8088631" y="5924806"/>
                </a:lnTo>
                <a:lnTo>
                  <a:pt x="8087962" y="5919320"/>
                </a:lnTo>
                <a:cubicBezTo>
                  <a:pt x="8086102" y="5917259"/>
                  <a:pt x="8083665" y="5915728"/>
                  <a:pt x="8080933" y="5915006"/>
                </a:cubicBezTo>
                <a:close/>
                <a:moveTo>
                  <a:pt x="8182653" y="5907040"/>
                </a:moveTo>
                <a:cubicBezTo>
                  <a:pt x="8179567" y="5907891"/>
                  <a:pt x="8177895" y="5909796"/>
                  <a:pt x="8177215" y="5912161"/>
                </a:cubicBezTo>
                <a:cubicBezTo>
                  <a:pt x="8175172" y="5919259"/>
                  <a:pt x="8182049" y="5930502"/>
                  <a:pt x="8186409" y="5929903"/>
                </a:cubicBezTo>
                <a:cubicBezTo>
                  <a:pt x="8192941" y="5927294"/>
                  <a:pt x="8191236" y="5914271"/>
                  <a:pt x="8187219" y="5909023"/>
                </a:cubicBezTo>
                <a:cubicBezTo>
                  <a:pt x="8185881" y="5907272"/>
                  <a:pt x="8184286" y="5906387"/>
                  <a:pt x="8182653" y="5907040"/>
                </a:cubicBezTo>
                <a:close/>
                <a:moveTo>
                  <a:pt x="7566354" y="5897797"/>
                </a:moveTo>
                <a:lnTo>
                  <a:pt x="7571748" y="5905836"/>
                </a:lnTo>
                <a:lnTo>
                  <a:pt x="7572859" y="5906565"/>
                </a:lnTo>
                <a:lnTo>
                  <a:pt x="7568291" y="5906904"/>
                </a:lnTo>
                <a:lnTo>
                  <a:pt x="7567255" y="5907207"/>
                </a:lnTo>
                <a:close/>
                <a:moveTo>
                  <a:pt x="8519763" y="5896826"/>
                </a:moveTo>
                <a:cubicBezTo>
                  <a:pt x="8519043" y="5897306"/>
                  <a:pt x="8518173" y="5898351"/>
                  <a:pt x="8516877" y="5900326"/>
                </a:cubicBezTo>
                <a:cubicBezTo>
                  <a:pt x="8515679" y="5917437"/>
                  <a:pt x="8535658" y="5913109"/>
                  <a:pt x="8529781" y="5897861"/>
                </a:cubicBezTo>
                <a:cubicBezTo>
                  <a:pt x="8522757" y="5899011"/>
                  <a:pt x="8521925" y="5895380"/>
                  <a:pt x="8519763" y="5896826"/>
                </a:cubicBezTo>
                <a:close/>
                <a:moveTo>
                  <a:pt x="7678937" y="5896676"/>
                </a:moveTo>
                <a:cubicBezTo>
                  <a:pt x="7675466" y="5894624"/>
                  <a:pt x="7671385" y="5896357"/>
                  <a:pt x="7669137" y="5900156"/>
                </a:cubicBezTo>
                <a:cubicBezTo>
                  <a:pt x="7666888" y="5903957"/>
                  <a:pt x="7666472" y="5909825"/>
                  <a:pt x="7670329" y="5916041"/>
                </a:cubicBezTo>
                <a:cubicBezTo>
                  <a:pt x="7674556" y="5912577"/>
                  <a:pt x="7681765" y="5914410"/>
                  <a:pt x="7684349" y="5906338"/>
                </a:cubicBezTo>
                <a:cubicBezTo>
                  <a:pt x="7683298" y="5901096"/>
                  <a:pt x="7681253" y="5898045"/>
                  <a:pt x="7678937" y="5896676"/>
                </a:cubicBezTo>
                <a:close/>
                <a:moveTo>
                  <a:pt x="7874456" y="5895907"/>
                </a:moveTo>
                <a:cubicBezTo>
                  <a:pt x="7872481" y="5895872"/>
                  <a:pt x="7870805" y="5897392"/>
                  <a:pt x="7869981" y="5899677"/>
                </a:cubicBezTo>
                <a:lnTo>
                  <a:pt x="7870356" y="5904465"/>
                </a:lnTo>
                <a:lnTo>
                  <a:pt x="7868107" y="5902742"/>
                </a:lnTo>
                <a:cubicBezTo>
                  <a:pt x="7863655" y="5901813"/>
                  <a:pt x="7859008" y="5903161"/>
                  <a:pt x="7855894" y="5907940"/>
                </a:cubicBezTo>
                <a:cubicBezTo>
                  <a:pt x="7856256" y="5920575"/>
                  <a:pt x="7872444" y="5933760"/>
                  <a:pt x="7880749" y="5921015"/>
                </a:cubicBezTo>
                <a:cubicBezTo>
                  <a:pt x="7881411" y="5917476"/>
                  <a:pt x="7880709" y="5914091"/>
                  <a:pt x="7879152" y="5911206"/>
                </a:cubicBezTo>
                <a:lnTo>
                  <a:pt x="7873484" y="5906862"/>
                </a:lnTo>
                <a:lnTo>
                  <a:pt x="7875530" y="5906025"/>
                </a:lnTo>
                <a:cubicBezTo>
                  <a:pt x="7876873" y="5904528"/>
                  <a:pt x="7877916" y="5902076"/>
                  <a:pt x="7878636" y="5898288"/>
                </a:cubicBezTo>
                <a:cubicBezTo>
                  <a:pt x="7877220" y="5896645"/>
                  <a:pt x="7875771" y="5895931"/>
                  <a:pt x="7874456" y="5895907"/>
                </a:cubicBezTo>
                <a:close/>
                <a:moveTo>
                  <a:pt x="7740513" y="5892727"/>
                </a:moveTo>
                <a:cubicBezTo>
                  <a:pt x="7736826" y="5893067"/>
                  <a:pt x="7734216" y="5896485"/>
                  <a:pt x="7732424" y="5901261"/>
                </a:cubicBezTo>
                <a:cubicBezTo>
                  <a:pt x="7733254" y="5903146"/>
                  <a:pt x="7734300" y="5904615"/>
                  <a:pt x="7735851" y="5905760"/>
                </a:cubicBezTo>
                <a:cubicBezTo>
                  <a:pt x="7737403" y="5906904"/>
                  <a:pt x="7739460" y="5907727"/>
                  <a:pt x="7742314" y="5908315"/>
                </a:cubicBezTo>
                <a:cubicBezTo>
                  <a:pt x="7744701" y="5901948"/>
                  <a:pt x="7745164" y="5897559"/>
                  <a:pt x="7744565" y="5893477"/>
                </a:cubicBezTo>
                <a:cubicBezTo>
                  <a:pt x="7743090" y="5892843"/>
                  <a:pt x="7741742" y="5892615"/>
                  <a:pt x="7740513" y="5892727"/>
                </a:cubicBezTo>
                <a:close/>
                <a:moveTo>
                  <a:pt x="7855807" y="5892683"/>
                </a:moveTo>
                <a:lnTo>
                  <a:pt x="7855807" y="5892684"/>
                </a:lnTo>
                <a:lnTo>
                  <a:pt x="7855805" y="5892685"/>
                </a:lnTo>
                <a:close/>
                <a:moveTo>
                  <a:pt x="8170545" y="5885903"/>
                </a:moveTo>
                <a:cubicBezTo>
                  <a:pt x="8166550" y="5886694"/>
                  <a:pt x="8163641" y="5887064"/>
                  <a:pt x="8162295" y="5888720"/>
                </a:cubicBezTo>
                <a:cubicBezTo>
                  <a:pt x="8160947" y="5890375"/>
                  <a:pt x="8161161" y="5893315"/>
                  <a:pt x="8163411" y="5899248"/>
                </a:cubicBezTo>
                <a:cubicBezTo>
                  <a:pt x="8169935" y="5896723"/>
                  <a:pt x="8172819" y="5894096"/>
                  <a:pt x="8170545" y="5885903"/>
                </a:cubicBezTo>
                <a:close/>
                <a:moveTo>
                  <a:pt x="7892274" y="5878674"/>
                </a:moveTo>
                <a:cubicBezTo>
                  <a:pt x="7889754" y="5882099"/>
                  <a:pt x="7889148" y="5885229"/>
                  <a:pt x="7889699" y="5887774"/>
                </a:cubicBezTo>
                <a:lnTo>
                  <a:pt x="7890212" y="5888432"/>
                </a:lnTo>
                <a:lnTo>
                  <a:pt x="7886838" y="5893268"/>
                </a:lnTo>
                <a:cubicBezTo>
                  <a:pt x="7881671" y="5906405"/>
                  <a:pt x="7882293" y="5926285"/>
                  <a:pt x="7888524" y="5933864"/>
                </a:cubicBezTo>
                <a:cubicBezTo>
                  <a:pt x="7894306" y="5935346"/>
                  <a:pt x="7892967" y="5928167"/>
                  <a:pt x="7897561" y="5928206"/>
                </a:cubicBezTo>
                <a:lnTo>
                  <a:pt x="7897063" y="5909430"/>
                </a:lnTo>
                <a:lnTo>
                  <a:pt x="7905023" y="5911380"/>
                </a:lnTo>
                <a:cubicBezTo>
                  <a:pt x="7912617" y="5909163"/>
                  <a:pt x="7913722" y="5895198"/>
                  <a:pt x="7908729" y="5888212"/>
                </a:cubicBezTo>
                <a:lnTo>
                  <a:pt x="7905475" y="5887087"/>
                </a:lnTo>
                <a:lnTo>
                  <a:pt x="7905502" y="5887049"/>
                </a:lnTo>
                <a:lnTo>
                  <a:pt x="7899442" y="5883212"/>
                </a:lnTo>
                <a:lnTo>
                  <a:pt x="7899751" y="5880913"/>
                </a:lnTo>
                <a:lnTo>
                  <a:pt x="7897274" y="5881839"/>
                </a:lnTo>
                <a:close/>
                <a:moveTo>
                  <a:pt x="8466091" y="5870000"/>
                </a:moveTo>
                <a:cubicBezTo>
                  <a:pt x="8462491" y="5868233"/>
                  <a:pt x="8458369" y="5868347"/>
                  <a:pt x="8454085" y="5870012"/>
                </a:cubicBezTo>
                <a:cubicBezTo>
                  <a:pt x="8453036" y="5872658"/>
                  <a:pt x="8453069" y="5876000"/>
                  <a:pt x="8453643" y="5879688"/>
                </a:cubicBezTo>
                <a:lnTo>
                  <a:pt x="8455795" y="5888714"/>
                </a:lnTo>
                <a:lnTo>
                  <a:pt x="8449268" y="5891984"/>
                </a:lnTo>
                <a:cubicBezTo>
                  <a:pt x="8447221" y="5894184"/>
                  <a:pt x="8445635" y="5896898"/>
                  <a:pt x="8444673" y="5900170"/>
                </a:cubicBezTo>
                <a:cubicBezTo>
                  <a:pt x="8445675" y="5964810"/>
                  <a:pt x="8508563" y="5940539"/>
                  <a:pt x="8502979" y="5906799"/>
                </a:cubicBezTo>
                <a:cubicBezTo>
                  <a:pt x="8501713" y="5896590"/>
                  <a:pt x="8491867" y="5889038"/>
                  <a:pt x="8480546" y="5885959"/>
                </a:cubicBezTo>
                <a:lnTo>
                  <a:pt x="8472749" y="5885492"/>
                </a:lnTo>
                <a:lnTo>
                  <a:pt x="8474985" y="5881260"/>
                </a:lnTo>
                <a:cubicBezTo>
                  <a:pt x="8472776" y="5875411"/>
                  <a:pt x="8469694" y="5871765"/>
                  <a:pt x="8466091" y="5870000"/>
                </a:cubicBezTo>
                <a:close/>
                <a:moveTo>
                  <a:pt x="7704114" y="5869911"/>
                </a:moveTo>
                <a:cubicBezTo>
                  <a:pt x="7703202" y="5890668"/>
                  <a:pt x="7707188" y="5899311"/>
                  <a:pt x="7712152" y="5901134"/>
                </a:cubicBezTo>
                <a:cubicBezTo>
                  <a:pt x="7720429" y="5904176"/>
                  <a:pt x="7731431" y="5888275"/>
                  <a:pt x="7727035" y="5877952"/>
                </a:cubicBezTo>
                <a:cubicBezTo>
                  <a:pt x="7724689" y="5872444"/>
                  <a:pt x="7717966" y="5868526"/>
                  <a:pt x="7704114" y="5869911"/>
                </a:cubicBezTo>
                <a:close/>
                <a:moveTo>
                  <a:pt x="8335497" y="5858408"/>
                </a:moveTo>
                <a:cubicBezTo>
                  <a:pt x="8331870" y="5858273"/>
                  <a:pt x="8329012" y="5860836"/>
                  <a:pt x="8326154" y="5863399"/>
                </a:cubicBezTo>
                <a:cubicBezTo>
                  <a:pt x="8327769" y="5873247"/>
                  <a:pt x="8332939" y="5878778"/>
                  <a:pt x="8339351" y="5871898"/>
                </a:cubicBezTo>
                <a:cubicBezTo>
                  <a:pt x="8339276" y="5867445"/>
                  <a:pt x="8337039" y="5863805"/>
                  <a:pt x="8335497" y="5858408"/>
                </a:cubicBezTo>
                <a:close/>
                <a:moveTo>
                  <a:pt x="8165611" y="5858095"/>
                </a:moveTo>
                <a:cubicBezTo>
                  <a:pt x="8163154" y="5855420"/>
                  <a:pt x="8160387" y="5855972"/>
                  <a:pt x="8157988" y="5858184"/>
                </a:cubicBezTo>
                <a:cubicBezTo>
                  <a:pt x="8153191" y="5862605"/>
                  <a:pt x="8149867" y="5873655"/>
                  <a:pt x="8153438" y="5878773"/>
                </a:cubicBezTo>
                <a:cubicBezTo>
                  <a:pt x="8155818" y="5882184"/>
                  <a:pt x="8161263" y="5882958"/>
                  <a:pt x="8171378" y="5877374"/>
                </a:cubicBezTo>
                <a:cubicBezTo>
                  <a:pt x="8170217" y="5866672"/>
                  <a:pt x="8168069" y="5860770"/>
                  <a:pt x="8165611" y="5858095"/>
                </a:cubicBezTo>
                <a:close/>
                <a:moveTo>
                  <a:pt x="8075367" y="5848261"/>
                </a:moveTo>
                <a:cubicBezTo>
                  <a:pt x="8074367" y="5853150"/>
                  <a:pt x="8073367" y="5858038"/>
                  <a:pt x="8072365" y="5862927"/>
                </a:cubicBezTo>
                <a:cubicBezTo>
                  <a:pt x="8079029" y="5865918"/>
                  <a:pt x="8077053" y="5865414"/>
                  <a:pt x="8083479" y="5864485"/>
                </a:cubicBezTo>
                <a:cubicBezTo>
                  <a:pt x="8085717" y="5858626"/>
                  <a:pt x="8085481" y="5854708"/>
                  <a:pt x="8083268" y="5850283"/>
                </a:cubicBezTo>
                <a:cubicBezTo>
                  <a:pt x="8081292" y="5849778"/>
                  <a:pt x="8078079" y="5850242"/>
                  <a:pt x="8075367" y="5848261"/>
                </a:cubicBezTo>
                <a:close/>
                <a:moveTo>
                  <a:pt x="7824377" y="5842570"/>
                </a:moveTo>
                <a:cubicBezTo>
                  <a:pt x="7818157" y="5847347"/>
                  <a:pt x="7816645" y="5849560"/>
                  <a:pt x="7813782" y="5858050"/>
                </a:cubicBezTo>
                <a:cubicBezTo>
                  <a:pt x="7817980" y="5862691"/>
                  <a:pt x="7822741" y="5871356"/>
                  <a:pt x="7827526" y="5875677"/>
                </a:cubicBezTo>
                <a:lnTo>
                  <a:pt x="7834455" y="5877793"/>
                </a:lnTo>
                <a:lnTo>
                  <a:pt x="7837529" y="5887243"/>
                </a:lnTo>
                <a:cubicBezTo>
                  <a:pt x="7842964" y="5895311"/>
                  <a:pt x="7850701" y="5902026"/>
                  <a:pt x="7859324" y="5903644"/>
                </a:cubicBezTo>
                <a:lnTo>
                  <a:pt x="7855807" y="5892684"/>
                </a:lnTo>
                <a:lnTo>
                  <a:pt x="7865857" y="5887781"/>
                </a:lnTo>
                <a:lnTo>
                  <a:pt x="7866040" y="5890368"/>
                </a:lnTo>
                <a:cubicBezTo>
                  <a:pt x="7866639" y="5891768"/>
                  <a:pt x="7867507" y="5892825"/>
                  <a:pt x="7868126" y="5894924"/>
                </a:cubicBezTo>
                <a:cubicBezTo>
                  <a:pt x="7872596" y="5894978"/>
                  <a:pt x="7872435" y="5889399"/>
                  <a:pt x="7872272" y="5883820"/>
                </a:cubicBezTo>
                <a:lnTo>
                  <a:pt x="7867918" y="5883767"/>
                </a:lnTo>
                <a:lnTo>
                  <a:pt x="7870683" y="5875744"/>
                </a:lnTo>
                <a:cubicBezTo>
                  <a:pt x="7867383" y="5876850"/>
                  <a:pt x="7863946" y="5877670"/>
                  <a:pt x="7861194" y="5879921"/>
                </a:cubicBezTo>
                <a:lnTo>
                  <a:pt x="7855807" y="5892683"/>
                </a:lnTo>
                <a:lnTo>
                  <a:pt x="7853531" y="5885591"/>
                </a:lnTo>
                <a:cubicBezTo>
                  <a:pt x="7850481" y="5879192"/>
                  <a:pt x="7846338" y="5872966"/>
                  <a:pt x="7841184" y="5868571"/>
                </a:cubicBezTo>
                <a:lnTo>
                  <a:pt x="7840714" y="5868334"/>
                </a:lnTo>
                <a:lnTo>
                  <a:pt x="7841413" y="5867238"/>
                </a:lnTo>
                <a:cubicBezTo>
                  <a:pt x="7837806" y="5857421"/>
                  <a:pt x="7834202" y="5847608"/>
                  <a:pt x="7824377" y="5842570"/>
                </a:cubicBezTo>
                <a:close/>
                <a:moveTo>
                  <a:pt x="7763057" y="5841478"/>
                </a:moveTo>
                <a:cubicBezTo>
                  <a:pt x="7756498" y="5852836"/>
                  <a:pt x="7762334" y="5868911"/>
                  <a:pt x="7771937" y="5881627"/>
                </a:cubicBezTo>
                <a:lnTo>
                  <a:pt x="7782908" y="5892187"/>
                </a:lnTo>
                <a:lnTo>
                  <a:pt x="7781470" y="5892223"/>
                </a:lnTo>
                <a:lnTo>
                  <a:pt x="7776523" y="5887216"/>
                </a:lnTo>
                <a:lnTo>
                  <a:pt x="7776186" y="5886496"/>
                </a:lnTo>
                <a:lnTo>
                  <a:pt x="7775893" y="5886579"/>
                </a:lnTo>
                <a:lnTo>
                  <a:pt x="7774848" y="5885520"/>
                </a:lnTo>
                <a:cubicBezTo>
                  <a:pt x="7769296" y="5881396"/>
                  <a:pt x="7762912" y="5877879"/>
                  <a:pt x="7757331" y="5876492"/>
                </a:cubicBezTo>
                <a:lnTo>
                  <a:pt x="7752686" y="5876746"/>
                </a:lnTo>
                <a:lnTo>
                  <a:pt x="7753748" y="5872647"/>
                </a:lnTo>
                <a:cubicBezTo>
                  <a:pt x="7752301" y="5869603"/>
                  <a:pt x="7750045" y="5867614"/>
                  <a:pt x="7747601" y="5866750"/>
                </a:cubicBezTo>
                <a:lnTo>
                  <a:pt x="7746158" y="5866916"/>
                </a:lnTo>
                <a:lnTo>
                  <a:pt x="7743848" y="5863081"/>
                </a:lnTo>
                <a:cubicBezTo>
                  <a:pt x="7741129" y="5861209"/>
                  <a:pt x="7737928" y="5861450"/>
                  <a:pt x="7733949" y="5864123"/>
                </a:cubicBezTo>
                <a:lnTo>
                  <a:pt x="7738251" y="5870186"/>
                </a:lnTo>
                <a:lnTo>
                  <a:pt x="7736711" y="5872103"/>
                </a:lnTo>
                <a:cubicBezTo>
                  <a:pt x="7735524" y="5874834"/>
                  <a:pt x="7735008" y="5878542"/>
                  <a:pt x="7735603" y="5883275"/>
                </a:cubicBezTo>
                <a:cubicBezTo>
                  <a:pt x="7742048" y="5882889"/>
                  <a:pt x="7742276" y="5886851"/>
                  <a:pt x="7747477" y="5887334"/>
                </a:cubicBezTo>
                <a:lnTo>
                  <a:pt x="7751153" y="5881572"/>
                </a:lnTo>
                <a:lnTo>
                  <a:pt x="7753922" y="5885259"/>
                </a:lnTo>
                <a:cubicBezTo>
                  <a:pt x="7758384" y="5889515"/>
                  <a:pt x="7763345" y="5892038"/>
                  <a:pt x="7767757" y="5897291"/>
                </a:cubicBezTo>
                <a:lnTo>
                  <a:pt x="7772476" y="5905440"/>
                </a:lnTo>
                <a:lnTo>
                  <a:pt x="7766707" y="5902820"/>
                </a:lnTo>
                <a:cubicBezTo>
                  <a:pt x="7763677" y="5902600"/>
                  <a:pt x="7760225" y="5903414"/>
                  <a:pt x="7756265" y="5905418"/>
                </a:cubicBezTo>
                <a:cubicBezTo>
                  <a:pt x="7760716" y="5917504"/>
                  <a:pt x="7766162" y="5926739"/>
                  <a:pt x="7774946" y="5928816"/>
                </a:cubicBezTo>
                <a:cubicBezTo>
                  <a:pt x="7777874" y="5929508"/>
                  <a:pt x="7781173" y="5929404"/>
                  <a:pt x="7784929" y="5928348"/>
                </a:cubicBezTo>
                <a:lnTo>
                  <a:pt x="7774799" y="5906799"/>
                </a:lnTo>
                <a:lnTo>
                  <a:pt x="7776469" y="5905109"/>
                </a:lnTo>
                <a:lnTo>
                  <a:pt x="7777507" y="5904603"/>
                </a:lnTo>
                <a:lnTo>
                  <a:pt x="7780519" y="5904483"/>
                </a:lnTo>
                <a:lnTo>
                  <a:pt x="7782026" y="5904110"/>
                </a:lnTo>
                <a:lnTo>
                  <a:pt x="7793298" y="5909834"/>
                </a:lnTo>
                <a:cubicBezTo>
                  <a:pt x="7800996" y="5910717"/>
                  <a:pt x="7808117" y="5908003"/>
                  <a:pt x="7814561" y="5900796"/>
                </a:cubicBezTo>
                <a:lnTo>
                  <a:pt x="7800336" y="5893727"/>
                </a:lnTo>
                <a:lnTo>
                  <a:pt x="7796069" y="5882800"/>
                </a:lnTo>
                <a:cubicBezTo>
                  <a:pt x="7785997" y="5867830"/>
                  <a:pt x="7769574" y="5861836"/>
                  <a:pt x="7763057" y="5841478"/>
                </a:cubicBezTo>
                <a:close/>
                <a:moveTo>
                  <a:pt x="7445934" y="5837775"/>
                </a:moveTo>
                <a:cubicBezTo>
                  <a:pt x="7442914" y="5837208"/>
                  <a:pt x="7439949" y="5838650"/>
                  <a:pt x="7437007" y="5840896"/>
                </a:cubicBezTo>
                <a:lnTo>
                  <a:pt x="7433385" y="5844169"/>
                </a:lnTo>
                <a:lnTo>
                  <a:pt x="7429117" y="5838708"/>
                </a:lnTo>
                <a:cubicBezTo>
                  <a:pt x="7426322" y="5839567"/>
                  <a:pt x="7424545" y="5840834"/>
                  <a:pt x="7423530" y="5842409"/>
                </a:cubicBezTo>
                <a:cubicBezTo>
                  <a:pt x="7420485" y="5847135"/>
                  <a:pt x="7424301" y="5854626"/>
                  <a:pt x="7428118" y="5862118"/>
                </a:cubicBezTo>
                <a:lnTo>
                  <a:pt x="7432874" y="5858333"/>
                </a:lnTo>
                <a:lnTo>
                  <a:pt x="7433218" y="5859032"/>
                </a:lnTo>
                <a:cubicBezTo>
                  <a:pt x="7441123" y="5865408"/>
                  <a:pt x="7455143" y="5860196"/>
                  <a:pt x="7452060" y="5841945"/>
                </a:cubicBezTo>
                <a:cubicBezTo>
                  <a:pt x="7449986" y="5839423"/>
                  <a:pt x="7447947" y="5838152"/>
                  <a:pt x="7445934" y="5837775"/>
                </a:cubicBezTo>
                <a:close/>
                <a:moveTo>
                  <a:pt x="7840434" y="5836502"/>
                </a:moveTo>
                <a:cubicBezTo>
                  <a:pt x="7836594" y="5841638"/>
                  <a:pt x="7834963" y="5847009"/>
                  <a:pt x="7835673" y="5851246"/>
                </a:cubicBezTo>
                <a:cubicBezTo>
                  <a:pt x="7836921" y="5852766"/>
                  <a:pt x="7838105" y="5853500"/>
                  <a:pt x="7839242" y="5853642"/>
                </a:cubicBezTo>
                <a:cubicBezTo>
                  <a:pt x="7842652" y="5854073"/>
                  <a:pt x="7845631" y="5849192"/>
                  <a:pt x="7848610" y="5844312"/>
                </a:cubicBezTo>
                <a:cubicBezTo>
                  <a:pt x="7845560" y="5841211"/>
                  <a:pt x="7843484" y="5839602"/>
                  <a:pt x="7840434" y="5836502"/>
                </a:cubicBezTo>
                <a:close/>
                <a:moveTo>
                  <a:pt x="7880504" y="5836464"/>
                </a:moveTo>
                <a:cubicBezTo>
                  <a:pt x="7878142" y="5835793"/>
                  <a:pt x="7875372" y="5838589"/>
                  <a:pt x="7873236" y="5848503"/>
                </a:cubicBezTo>
                <a:cubicBezTo>
                  <a:pt x="7887737" y="5860692"/>
                  <a:pt x="7887079" y="5843875"/>
                  <a:pt x="7882691" y="5838153"/>
                </a:cubicBezTo>
                <a:cubicBezTo>
                  <a:pt x="7882033" y="5837295"/>
                  <a:pt x="7881292" y="5836686"/>
                  <a:pt x="7880504" y="5836464"/>
                </a:cubicBezTo>
                <a:close/>
                <a:moveTo>
                  <a:pt x="7703149" y="5833316"/>
                </a:moveTo>
                <a:cubicBezTo>
                  <a:pt x="7701187" y="5832307"/>
                  <a:pt x="7698250" y="5833157"/>
                  <a:pt x="7695610" y="5834866"/>
                </a:cubicBezTo>
                <a:cubicBezTo>
                  <a:pt x="7692969" y="5836578"/>
                  <a:pt x="7690624" y="5839148"/>
                  <a:pt x="7689846" y="5841582"/>
                </a:cubicBezTo>
                <a:cubicBezTo>
                  <a:pt x="7694305" y="5851436"/>
                  <a:pt x="7701610" y="5847641"/>
                  <a:pt x="7705512" y="5840203"/>
                </a:cubicBezTo>
                <a:cubicBezTo>
                  <a:pt x="7704725" y="5837908"/>
                  <a:pt x="7703936" y="5835612"/>
                  <a:pt x="7703149" y="5833316"/>
                </a:cubicBezTo>
                <a:close/>
                <a:moveTo>
                  <a:pt x="7497584" y="5827568"/>
                </a:moveTo>
                <a:cubicBezTo>
                  <a:pt x="7492108" y="5831242"/>
                  <a:pt x="7490980" y="5845103"/>
                  <a:pt x="7494570" y="5848122"/>
                </a:cubicBezTo>
                <a:cubicBezTo>
                  <a:pt x="7500897" y="5851367"/>
                  <a:pt x="7506878" y="5840290"/>
                  <a:pt x="7506801" y="5833179"/>
                </a:cubicBezTo>
                <a:cubicBezTo>
                  <a:pt x="7506777" y="5830810"/>
                  <a:pt x="7506078" y="5828880"/>
                  <a:pt x="7504496" y="5828069"/>
                </a:cubicBezTo>
                <a:cubicBezTo>
                  <a:pt x="7501719" y="5826250"/>
                  <a:pt x="7499409" y="5826343"/>
                  <a:pt x="7497584" y="5827568"/>
                </a:cubicBezTo>
                <a:close/>
                <a:moveTo>
                  <a:pt x="7541670" y="5824890"/>
                </a:moveTo>
                <a:cubicBezTo>
                  <a:pt x="7538039" y="5823936"/>
                  <a:pt x="7533981" y="5824139"/>
                  <a:pt x="7529902" y="5825904"/>
                </a:cubicBezTo>
                <a:cubicBezTo>
                  <a:pt x="7532829" y="5834721"/>
                  <a:pt x="7533666" y="5848476"/>
                  <a:pt x="7538685" y="5852354"/>
                </a:cubicBezTo>
                <a:cubicBezTo>
                  <a:pt x="7543769" y="5851240"/>
                  <a:pt x="7548853" y="5850127"/>
                  <a:pt x="7551845" y="5853951"/>
                </a:cubicBezTo>
                <a:cubicBezTo>
                  <a:pt x="7559616" y="5841050"/>
                  <a:pt x="7552564" y="5827755"/>
                  <a:pt x="7541670" y="5824890"/>
                </a:cubicBezTo>
                <a:close/>
                <a:moveTo>
                  <a:pt x="7615271" y="5822260"/>
                </a:moveTo>
                <a:cubicBezTo>
                  <a:pt x="7613444" y="5821318"/>
                  <a:pt x="7611135" y="5822217"/>
                  <a:pt x="7609773" y="5824124"/>
                </a:cubicBezTo>
                <a:cubicBezTo>
                  <a:pt x="7608411" y="5826031"/>
                  <a:pt x="7607992" y="5828946"/>
                  <a:pt x="7609940" y="5832037"/>
                </a:cubicBezTo>
                <a:cubicBezTo>
                  <a:pt x="7613649" y="5830235"/>
                  <a:pt x="7615503" y="5829336"/>
                  <a:pt x="7617868" y="5826843"/>
                </a:cubicBezTo>
                <a:cubicBezTo>
                  <a:pt x="7617497" y="5824333"/>
                  <a:pt x="7616491" y="5822887"/>
                  <a:pt x="7615271" y="5822260"/>
                </a:cubicBezTo>
                <a:close/>
                <a:moveTo>
                  <a:pt x="7524119" y="5813570"/>
                </a:moveTo>
                <a:cubicBezTo>
                  <a:pt x="7516547" y="5816536"/>
                  <a:pt x="7507867" y="5833310"/>
                  <a:pt x="7510638" y="5847175"/>
                </a:cubicBezTo>
                <a:cubicBezTo>
                  <a:pt x="7517101" y="5841891"/>
                  <a:pt x="7526889" y="5827436"/>
                  <a:pt x="7524119" y="5813570"/>
                </a:cubicBezTo>
                <a:close/>
                <a:moveTo>
                  <a:pt x="7679413" y="5809683"/>
                </a:moveTo>
                <a:cubicBezTo>
                  <a:pt x="7677201" y="5809373"/>
                  <a:pt x="7674876" y="5810015"/>
                  <a:pt x="7672761" y="5811505"/>
                </a:cubicBezTo>
                <a:cubicBezTo>
                  <a:pt x="7670647" y="5812995"/>
                  <a:pt x="7668741" y="5815336"/>
                  <a:pt x="7667368" y="5818423"/>
                </a:cubicBezTo>
                <a:cubicBezTo>
                  <a:pt x="7666646" y="5835131"/>
                  <a:pt x="7682766" y="5837740"/>
                  <a:pt x="7688782" y="5823758"/>
                </a:cubicBezTo>
                <a:cubicBezTo>
                  <a:pt x="7687819" y="5814725"/>
                  <a:pt x="7683840" y="5810303"/>
                  <a:pt x="7679413" y="5809683"/>
                </a:cubicBezTo>
                <a:close/>
                <a:moveTo>
                  <a:pt x="8532394" y="5805197"/>
                </a:moveTo>
                <a:cubicBezTo>
                  <a:pt x="8529227" y="5805166"/>
                  <a:pt x="8526571" y="5805913"/>
                  <a:pt x="8521651" y="5809598"/>
                </a:cubicBezTo>
                <a:cubicBezTo>
                  <a:pt x="8518967" y="5827852"/>
                  <a:pt x="8552882" y="5821999"/>
                  <a:pt x="8546203" y="5805458"/>
                </a:cubicBezTo>
                <a:cubicBezTo>
                  <a:pt x="8539238" y="5806034"/>
                  <a:pt x="8535561" y="5805227"/>
                  <a:pt x="8532394" y="5805197"/>
                </a:cubicBezTo>
                <a:close/>
                <a:moveTo>
                  <a:pt x="8194115" y="5801618"/>
                </a:moveTo>
                <a:cubicBezTo>
                  <a:pt x="8186677" y="5802572"/>
                  <a:pt x="8179657" y="5807455"/>
                  <a:pt x="8176175" y="5815232"/>
                </a:cubicBezTo>
                <a:cubicBezTo>
                  <a:pt x="8184701" y="5827873"/>
                  <a:pt x="8203485" y="5815435"/>
                  <a:pt x="8214563" y="5811569"/>
                </a:cubicBezTo>
                <a:cubicBezTo>
                  <a:pt x="8209410" y="5803635"/>
                  <a:pt x="8201553" y="5800661"/>
                  <a:pt x="8194115" y="5801618"/>
                </a:cubicBezTo>
                <a:close/>
                <a:moveTo>
                  <a:pt x="8295458" y="5798134"/>
                </a:moveTo>
                <a:cubicBezTo>
                  <a:pt x="8290799" y="5797821"/>
                  <a:pt x="8286241" y="5798780"/>
                  <a:pt x="8282367" y="5800983"/>
                </a:cubicBezTo>
                <a:cubicBezTo>
                  <a:pt x="8274619" y="5805390"/>
                  <a:pt x="8269608" y="5814779"/>
                  <a:pt x="8271999" y="5828931"/>
                </a:cubicBezTo>
                <a:cubicBezTo>
                  <a:pt x="8277990" y="5850727"/>
                  <a:pt x="8302685" y="5857662"/>
                  <a:pt x="8323594" y="5846462"/>
                </a:cubicBezTo>
                <a:cubicBezTo>
                  <a:pt x="8326927" y="5824222"/>
                  <a:pt x="8319429" y="5809828"/>
                  <a:pt x="8309158" y="5802912"/>
                </a:cubicBezTo>
                <a:cubicBezTo>
                  <a:pt x="8304879" y="5800030"/>
                  <a:pt x="8300117" y="5798445"/>
                  <a:pt x="8295458" y="5798134"/>
                </a:cubicBezTo>
                <a:close/>
                <a:moveTo>
                  <a:pt x="7581482" y="5797678"/>
                </a:moveTo>
                <a:cubicBezTo>
                  <a:pt x="7578334" y="5797560"/>
                  <a:pt x="7575878" y="5798887"/>
                  <a:pt x="7574103" y="5801056"/>
                </a:cubicBezTo>
                <a:cubicBezTo>
                  <a:pt x="7568780" y="5807561"/>
                  <a:pt x="7569582" y="5821629"/>
                  <a:pt x="7576125" y="5826908"/>
                </a:cubicBezTo>
                <a:cubicBezTo>
                  <a:pt x="7582946" y="5827940"/>
                  <a:pt x="7583318" y="5822274"/>
                  <a:pt x="7589094" y="5821716"/>
                </a:cubicBezTo>
                <a:cubicBezTo>
                  <a:pt x="7588607" y="5811629"/>
                  <a:pt x="7585844" y="5801199"/>
                  <a:pt x="7581482" y="5797678"/>
                </a:cubicBezTo>
                <a:close/>
                <a:moveTo>
                  <a:pt x="7875565" y="5797367"/>
                </a:moveTo>
                <a:cubicBezTo>
                  <a:pt x="7873173" y="5797711"/>
                  <a:pt x="7868034" y="5808364"/>
                  <a:pt x="7872088" y="5811501"/>
                </a:cubicBezTo>
                <a:cubicBezTo>
                  <a:pt x="7877063" y="5813885"/>
                  <a:pt x="7877593" y="5798937"/>
                  <a:pt x="7875565" y="5797367"/>
                </a:cubicBezTo>
                <a:close/>
                <a:moveTo>
                  <a:pt x="7844931" y="5791891"/>
                </a:moveTo>
                <a:cubicBezTo>
                  <a:pt x="7841024" y="5790813"/>
                  <a:pt x="7839348" y="5794194"/>
                  <a:pt x="7835441" y="5793115"/>
                </a:cubicBezTo>
                <a:cubicBezTo>
                  <a:pt x="7830880" y="5800827"/>
                  <a:pt x="7824919" y="5815843"/>
                  <a:pt x="7830590" y="5823818"/>
                </a:cubicBezTo>
                <a:cubicBezTo>
                  <a:pt x="7840080" y="5822595"/>
                  <a:pt x="7842134" y="5806499"/>
                  <a:pt x="7844931" y="5791891"/>
                </a:cubicBezTo>
                <a:close/>
                <a:moveTo>
                  <a:pt x="7813937" y="5790738"/>
                </a:moveTo>
                <a:lnTo>
                  <a:pt x="7815805" y="5797284"/>
                </a:lnTo>
                <a:lnTo>
                  <a:pt x="7814172" y="5795306"/>
                </a:lnTo>
                <a:lnTo>
                  <a:pt x="7808027" y="5793732"/>
                </a:lnTo>
                <a:close/>
                <a:moveTo>
                  <a:pt x="8099530" y="5789402"/>
                </a:moveTo>
                <a:cubicBezTo>
                  <a:pt x="8090509" y="5790226"/>
                  <a:pt x="8085008" y="5801995"/>
                  <a:pt x="8077750" y="5808291"/>
                </a:cubicBezTo>
                <a:lnTo>
                  <a:pt x="8072684" y="5810726"/>
                </a:lnTo>
                <a:lnTo>
                  <a:pt x="8061728" y="5808950"/>
                </a:lnTo>
                <a:cubicBezTo>
                  <a:pt x="8062192" y="5811239"/>
                  <a:pt x="8063218" y="5813900"/>
                  <a:pt x="8064662" y="5816653"/>
                </a:cubicBezTo>
                <a:lnTo>
                  <a:pt x="8066119" y="5818871"/>
                </a:lnTo>
                <a:lnTo>
                  <a:pt x="8060286" y="5817523"/>
                </a:lnTo>
                <a:cubicBezTo>
                  <a:pt x="8057937" y="5817742"/>
                  <a:pt x="8055907" y="5818569"/>
                  <a:pt x="8054601" y="5820150"/>
                </a:cubicBezTo>
                <a:cubicBezTo>
                  <a:pt x="8056191" y="5822968"/>
                  <a:pt x="8060035" y="5828427"/>
                  <a:pt x="8064308" y="5832103"/>
                </a:cubicBezTo>
                <a:lnTo>
                  <a:pt x="8066834" y="5833508"/>
                </a:lnTo>
                <a:lnTo>
                  <a:pt x="8062860" y="5835061"/>
                </a:lnTo>
                <a:cubicBezTo>
                  <a:pt x="8060559" y="5837389"/>
                  <a:pt x="8059777" y="5840860"/>
                  <a:pt x="8061194" y="5846125"/>
                </a:cubicBezTo>
                <a:cubicBezTo>
                  <a:pt x="8066989" y="5845614"/>
                  <a:pt x="8070501" y="5844739"/>
                  <a:pt x="8076296" y="5844231"/>
                </a:cubicBezTo>
                <a:lnTo>
                  <a:pt x="8074314" y="5834280"/>
                </a:lnTo>
                <a:lnTo>
                  <a:pt x="8076578" y="5833347"/>
                </a:lnTo>
                <a:lnTo>
                  <a:pt x="8077156" y="5832086"/>
                </a:lnTo>
                <a:lnTo>
                  <a:pt x="8077173" y="5832103"/>
                </a:lnTo>
                <a:cubicBezTo>
                  <a:pt x="8079708" y="5834133"/>
                  <a:pt x="8082370" y="5835702"/>
                  <a:pt x="8085016" y="5836538"/>
                </a:cubicBezTo>
                <a:cubicBezTo>
                  <a:pt x="8091367" y="5838547"/>
                  <a:pt x="8097623" y="5836330"/>
                  <a:pt x="8101788" y="5826073"/>
                </a:cubicBezTo>
                <a:lnTo>
                  <a:pt x="8084072" y="5814295"/>
                </a:lnTo>
                <a:lnTo>
                  <a:pt x="8086738" y="5812964"/>
                </a:lnTo>
                <a:cubicBezTo>
                  <a:pt x="8091847" y="5807239"/>
                  <a:pt x="8096040" y="5799113"/>
                  <a:pt x="8099530" y="5789402"/>
                </a:cubicBezTo>
                <a:close/>
                <a:moveTo>
                  <a:pt x="8427349" y="5787845"/>
                </a:moveTo>
                <a:cubicBezTo>
                  <a:pt x="8422931" y="5796443"/>
                  <a:pt x="8426612" y="5809305"/>
                  <a:pt x="8430131" y="5813587"/>
                </a:cubicBezTo>
                <a:cubicBezTo>
                  <a:pt x="8434660" y="5810711"/>
                  <a:pt x="8436897" y="5807841"/>
                  <a:pt x="8440305" y="5806400"/>
                </a:cubicBezTo>
                <a:cubicBezTo>
                  <a:pt x="8441207" y="5793522"/>
                  <a:pt x="8437633" y="5786382"/>
                  <a:pt x="8427349" y="5787845"/>
                </a:cubicBezTo>
                <a:close/>
                <a:moveTo>
                  <a:pt x="7466798" y="5778333"/>
                </a:moveTo>
                <a:cubicBezTo>
                  <a:pt x="7463959" y="5777357"/>
                  <a:pt x="7461015" y="5777561"/>
                  <a:pt x="7458131" y="5779344"/>
                </a:cubicBezTo>
                <a:cubicBezTo>
                  <a:pt x="7456208" y="5780534"/>
                  <a:pt x="7454312" y="5782427"/>
                  <a:pt x="7452493" y="5785140"/>
                </a:cubicBezTo>
                <a:cubicBezTo>
                  <a:pt x="7454953" y="5810220"/>
                  <a:pt x="7465413" y="5824544"/>
                  <a:pt x="7476997" y="5834515"/>
                </a:cubicBezTo>
                <a:cubicBezTo>
                  <a:pt x="7484172" y="5830190"/>
                  <a:pt x="7486365" y="5820921"/>
                  <a:pt x="7485397" y="5811103"/>
                </a:cubicBezTo>
                <a:lnTo>
                  <a:pt x="7481909" y="5802286"/>
                </a:lnTo>
                <a:lnTo>
                  <a:pt x="7486822" y="5811164"/>
                </a:lnTo>
                <a:cubicBezTo>
                  <a:pt x="7490910" y="5813602"/>
                  <a:pt x="7496163" y="5813745"/>
                  <a:pt x="7502392" y="5812916"/>
                </a:cubicBezTo>
                <a:lnTo>
                  <a:pt x="7500307" y="5808527"/>
                </a:lnTo>
                <a:lnTo>
                  <a:pt x="7502129" y="5809017"/>
                </a:lnTo>
                <a:cubicBezTo>
                  <a:pt x="7504174" y="5808523"/>
                  <a:pt x="7505795" y="5806625"/>
                  <a:pt x="7507227" y="5802663"/>
                </a:cubicBezTo>
                <a:cubicBezTo>
                  <a:pt x="7503805" y="5800078"/>
                  <a:pt x="7501427" y="5798041"/>
                  <a:pt x="7499500" y="5798207"/>
                </a:cubicBezTo>
                <a:lnTo>
                  <a:pt x="7497257" y="5802108"/>
                </a:lnTo>
                <a:lnTo>
                  <a:pt x="7493733" y="5794692"/>
                </a:lnTo>
                <a:cubicBezTo>
                  <a:pt x="7491162" y="5792604"/>
                  <a:pt x="7488307" y="5791316"/>
                  <a:pt x="7485585" y="5791313"/>
                </a:cubicBezTo>
                <a:lnTo>
                  <a:pt x="7479085" y="5795151"/>
                </a:lnTo>
                <a:lnTo>
                  <a:pt x="7474830" y="5784397"/>
                </a:lnTo>
                <a:cubicBezTo>
                  <a:pt x="7472369" y="5781462"/>
                  <a:pt x="7469635" y="5779307"/>
                  <a:pt x="7466798" y="5778333"/>
                </a:cubicBezTo>
                <a:close/>
                <a:moveTo>
                  <a:pt x="7851813" y="5777961"/>
                </a:moveTo>
                <a:cubicBezTo>
                  <a:pt x="7849949" y="5778891"/>
                  <a:pt x="7847567" y="5781442"/>
                  <a:pt x="7843838" y="5783302"/>
                </a:cubicBezTo>
                <a:cubicBezTo>
                  <a:pt x="7845490" y="5787931"/>
                  <a:pt x="7848698" y="5787694"/>
                  <a:pt x="7850350" y="5792323"/>
                </a:cubicBezTo>
                <a:cubicBezTo>
                  <a:pt x="7855942" y="5789535"/>
                  <a:pt x="7856154" y="5783975"/>
                  <a:pt x="7851813" y="5777961"/>
                </a:cubicBezTo>
                <a:close/>
                <a:moveTo>
                  <a:pt x="7409392" y="5777288"/>
                </a:moveTo>
                <a:cubicBezTo>
                  <a:pt x="7410744" y="5792723"/>
                  <a:pt x="7419221" y="5821585"/>
                  <a:pt x="7438879" y="5818154"/>
                </a:cubicBezTo>
                <a:cubicBezTo>
                  <a:pt x="7436423" y="5807082"/>
                  <a:pt x="7431981" y="5799394"/>
                  <a:pt x="7426686" y="5793212"/>
                </a:cubicBezTo>
                <a:cubicBezTo>
                  <a:pt x="7421393" y="5787030"/>
                  <a:pt x="7415250" y="5782351"/>
                  <a:pt x="7409392" y="5777288"/>
                </a:cubicBezTo>
                <a:close/>
                <a:moveTo>
                  <a:pt x="8179733" y="5773570"/>
                </a:moveTo>
                <a:cubicBezTo>
                  <a:pt x="8179181" y="5773553"/>
                  <a:pt x="8178379" y="5773806"/>
                  <a:pt x="8177063" y="5774428"/>
                </a:cubicBezTo>
                <a:cubicBezTo>
                  <a:pt x="8171368" y="5784031"/>
                  <a:pt x="8184028" y="5789844"/>
                  <a:pt x="8185143" y="5778378"/>
                </a:cubicBezTo>
                <a:cubicBezTo>
                  <a:pt x="8180800" y="5776116"/>
                  <a:pt x="8181389" y="5773624"/>
                  <a:pt x="8179733" y="5773570"/>
                </a:cubicBezTo>
                <a:close/>
                <a:moveTo>
                  <a:pt x="7612573" y="5760879"/>
                </a:moveTo>
                <a:cubicBezTo>
                  <a:pt x="7610406" y="5760351"/>
                  <a:pt x="7608108" y="5759976"/>
                  <a:pt x="7605022" y="5761158"/>
                </a:cubicBezTo>
                <a:cubicBezTo>
                  <a:pt x="7606999" y="5766250"/>
                  <a:pt x="7606930" y="5771286"/>
                  <a:pt x="7608906" y="5776377"/>
                </a:cubicBezTo>
                <a:cubicBezTo>
                  <a:pt x="7617125" y="5774065"/>
                  <a:pt x="7621252" y="5771651"/>
                  <a:pt x="7619345" y="5761521"/>
                </a:cubicBezTo>
                <a:cubicBezTo>
                  <a:pt x="7616777" y="5762087"/>
                  <a:pt x="7614741" y="5761406"/>
                  <a:pt x="7612573" y="5760879"/>
                </a:cubicBezTo>
                <a:close/>
                <a:moveTo>
                  <a:pt x="8374060" y="5755271"/>
                </a:moveTo>
                <a:cubicBezTo>
                  <a:pt x="8375103" y="5774939"/>
                  <a:pt x="8409916" y="5779652"/>
                  <a:pt x="8418868" y="5765734"/>
                </a:cubicBezTo>
                <a:cubicBezTo>
                  <a:pt x="8401976" y="5755015"/>
                  <a:pt x="8389917" y="5760877"/>
                  <a:pt x="8374060" y="5755271"/>
                </a:cubicBezTo>
                <a:close/>
                <a:moveTo>
                  <a:pt x="8030834" y="5754447"/>
                </a:moveTo>
                <a:cubicBezTo>
                  <a:pt x="8030100" y="5758307"/>
                  <a:pt x="8032146" y="5759892"/>
                  <a:pt x="8031411" y="5763751"/>
                </a:cubicBezTo>
                <a:cubicBezTo>
                  <a:pt x="8035871" y="5764992"/>
                  <a:pt x="8038094" y="5761547"/>
                  <a:pt x="8037708" y="5755344"/>
                </a:cubicBezTo>
                <a:cubicBezTo>
                  <a:pt x="8036222" y="5754930"/>
                  <a:pt x="8033808" y="5755275"/>
                  <a:pt x="8030834" y="5754447"/>
                </a:cubicBezTo>
                <a:close/>
                <a:moveTo>
                  <a:pt x="8281827" y="5753207"/>
                </a:moveTo>
                <a:cubicBezTo>
                  <a:pt x="8279323" y="5753464"/>
                  <a:pt x="8277073" y="5754875"/>
                  <a:pt x="8275501" y="5757304"/>
                </a:cubicBezTo>
                <a:cubicBezTo>
                  <a:pt x="8272352" y="5762160"/>
                  <a:pt x="8271900" y="5771083"/>
                  <a:pt x="8277478" y="5782956"/>
                </a:cubicBezTo>
                <a:cubicBezTo>
                  <a:pt x="8282608" y="5788467"/>
                  <a:pt x="8296233" y="5781786"/>
                  <a:pt x="8298265" y="5772052"/>
                </a:cubicBezTo>
                <a:cubicBezTo>
                  <a:pt x="8296352" y="5764193"/>
                  <a:pt x="8293167" y="5758968"/>
                  <a:pt x="8289697" y="5756044"/>
                </a:cubicBezTo>
                <a:cubicBezTo>
                  <a:pt x="8287095" y="5753850"/>
                  <a:pt x="8284333" y="5752951"/>
                  <a:pt x="8281827" y="5753207"/>
                </a:cubicBezTo>
                <a:close/>
                <a:moveTo>
                  <a:pt x="7499549" y="5749450"/>
                </a:moveTo>
                <a:cubicBezTo>
                  <a:pt x="7496348" y="5749491"/>
                  <a:pt x="7492853" y="5750501"/>
                  <a:pt x="7489585" y="5752185"/>
                </a:cubicBezTo>
                <a:cubicBezTo>
                  <a:pt x="7476521" y="5758924"/>
                  <a:pt x="7467129" y="5776475"/>
                  <a:pt x="7494915" y="5786130"/>
                </a:cubicBezTo>
                <a:lnTo>
                  <a:pt x="7498799" y="5784575"/>
                </a:lnTo>
                <a:lnTo>
                  <a:pt x="7501468" y="5790561"/>
                </a:lnTo>
                <a:cubicBezTo>
                  <a:pt x="7503694" y="5792827"/>
                  <a:pt x="7507268" y="5795021"/>
                  <a:pt x="7512598" y="5796958"/>
                </a:cubicBezTo>
                <a:lnTo>
                  <a:pt x="7516146" y="5786490"/>
                </a:lnTo>
                <a:lnTo>
                  <a:pt x="7522507" y="5794239"/>
                </a:lnTo>
                <a:cubicBezTo>
                  <a:pt x="7524506" y="5797302"/>
                  <a:pt x="7526304" y="5800992"/>
                  <a:pt x="7527719" y="5805817"/>
                </a:cubicBezTo>
                <a:cubicBezTo>
                  <a:pt x="7531037" y="5800759"/>
                  <a:pt x="7534766" y="5805825"/>
                  <a:pt x="7538529" y="5804223"/>
                </a:cubicBezTo>
                <a:cubicBezTo>
                  <a:pt x="7539782" y="5803689"/>
                  <a:pt x="7541041" y="5802414"/>
                  <a:pt x="7542288" y="5799777"/>
                </a:cubicBezTo>
                <a:lnTo>
                  <a:pt x="7541137" y="5798259"/>
                </a:lnTo>
                <a:lnTo>
                  <a:pt x="7544682" y="5797815"/>
                </a:lnTo>
                <a:lnTo>
                  <a:pt x="7545314" y="5805152"/>
                </a:lnTo>
                <a:cubicBezTo>
                  <a:pt x="7551392" y="5805378"/>
                  <a:pt x="7552354" y="5814151"/>
                  <a:pt x="7561509" y="5808249"/>
                </a:cubicBezTo>
                <a:cubicBezTo>
                  <a:pt x="7564586" y="5802123"/>
                  <a:pt x="7561657" y="5783293"/>
                  <a:pt x="7554587" y="5779286"/>
                </a:cubicBezTo>
                <a:lnTo>
                  <a:pt x="7553378" y="5779839"/>
                </a:lnTo>
                <a:lnTo>
                  <a:pt x="7553789" y="5775624"/>
                </a:lnTo>
                <a:cubicBezTo>
                  <a:pt x="7552214" y="5772535"/>
                  <a:pt x="7549154" y="5770281"/>
                  <a:pt x="7544199" y="5769879"/>
                </a:cubicBezTo>
                <a:cubicBezTo>
                  <a:pt x="7541459" y="5772121"/>
                  <a:pt x="7538917" y="5777436"/>
                  <a:pt x="7537662" y="5783117"/>
                </a:cubicBezTo>
                <a:lnTo>
                  <a:pt x="7538556" y="5794856"/>
                </a:lnTo>
                <a:lnTo>
                  <a:pt x="7530745" y="5784555"/>
                </a:lnTo>
                <a:cubicBezTo>
                  <a:pt x="7525491" y="5779247"/>
                  <a:pt x="7519337" y="5774329"/>
                  <a:pt x="7513809" y="5771663"/>
                </a:cubicBezTo>
                <a:lnTo>
                  <a:pt x="7508145" y="5770631"/>
                </a:lnTo>
                <a:lnTo>
                  <a:pt x="7510206" y="5756783"/>
                </a:lnTo>
                <a:cubicBezTo>
                  <a:pt x="7508494" y="5751503"/>
                  <a:pt x="7504352" y="5749388"/>
                  <a:pt x="7499549" y="5749450"/>
                </a:cubicBezTo>
                <a:close/>
                <a:moveTo>
                  <a:pt x="7933394" y="5746717"/>
                </a:moveTo>
                <a:lnTo>
                  <a:pt x="7933737" y="5752928"/>
                </a:lnTo>
                <a:lnTo>
                  <a:pt x="7932076" y="5753323"/>
                </a:lnTo>
                <a:cubicBezTo>
                  <a:pt x="7930324" y="5754429"/>
                  <a:pt x="7928615" y="5756524"/>
                  <a:pt x="7927196" y="5759879"/>
                </a:cubicBezTo>
                <a:cubicBezTo>
                  <a:pt x="7931272" y="5763121"/>
                  <a:pt x="7929921" y="5765782"/>
                  <a:pt x="7932911" y="5768908"/>
                </a:cubicBezTo>
                <a:lnTo>
                  <a:pt x="7936101" y="5767678"/>
                </a:lnTo>
                <a:lnTo>
                  <a:pt x="7931125" y="5781855"/>
                </a:lnTo>
                <a:lnTo>
                  <a:pt x="7930986" y="5782250"/>
                </a:lnTo>
                <a:lnTo>
                  <a:pt x="7922658" y="5778685"/>
                </a:lnTo>
                <a:lnTo>
                  <a:pt x="7921771" y="5784176"/>
                </a:lnTo>
                <a:lnTo>
                  <a:pt x="7916332" y="5783604"/>
                </a:lnTo>
                <a:cubicBezTo>
                  <a:pt x="7911103" y="5786646"/>
                  <a:pt x="7908608" y="5797874"/>
                  <a:pt x="7898418" y="5790268"/>
                </a:cubicBezTo>
                <a:cubicBezTo>
                  <a:pt x="7895547" y="5798099"/>
                  <a:pt x="7895150" y="5802550"/>
                  <a:pt x="7896272" y="5806237"/>
                </a:cubicBezTo>
                <a:cubicBezTo>
                  <a:pt x="7902423" y="5806317"/>
                  <a:pt x="7907914" y="5805667"/>
                  <a:pt x="7913548" y="5805479"/>
                </a:cubicBezTo>
                <a:lnTo>
                  <a:pt x="7917484" y="5805915"/>
                </a:lnTo>
                <a:lnTo>
                  <a:pt x="7914289" y="5817530"/>
                </a:lnTo>
                <a:cubicBezTo>
                  <a:pt x="7911124" y="5829975"/>
                  <a:pt x="7909234" y="5843405"/>
                  <a:pt x="7913571" y="5862284"/>
                </a:cubicBezTo>
                <a:lnTo>
                  <a:pt x="7923584" y="5871111"/>
                </a:lnTo>
                <a:lnTo>
                  <a:pt x="7922688" y="5872276"/>
                </a:lnTo>
                <a:cubicBezTo>
                  <a:pt x="7920261" y="5880959"/>
                  <a:pt x="7928250" y="5890824"/>
                  <a:pt x="7935846" y="5899200"/>
                </a:cubicBezTo>
                <a:cubicBezTo>
                  <a:pt x="7939574" y="5895168"/>
                  <a:pt x="7944000" y="5893786"/>
                  <a:pt x="7947728" y="5889756"/>
                </a:cubicBezTo>
                <a:lnTo>
                  <a:pt x="7943881" y="5879873"/>
                </a:lnTo>
                <a:lnTo>
                  <a:pt x="7945940" y="5880443"/>
                </a:lnTo>
                <a:cubicBezTo>
                  <a:pt x="7965118" y="5881080"/>
                  <a:pt x="7982925" y="5866415"/>
                  <a:pt x="7982565" y="5838719"/>
                </a:cubicBezTo>
                <a:cubicBezTo>
                  <a:pt x="7982121" y="5828691"/>
                  <a:pt x="7979865" y="5820584"/>
                  <a:pt x="7976301" y="5813900"/>
                </a:cubicBezTo>
                <a:cubicBezTo>
                  <a:pt x="7970956" y="5803873"/>
                  <a:pt x="7962671" y="5797048"/>
                  <a:pt x="7953160" y="5791740"/>
                </a:cubicBezTo>
                <a:lnTo>
                  <a:pt x="7950073" y="5790418"/>
                </a:lnTo>
                <a:lnTo>
                  <a:pt x="7950737" y="5783916"/>
                </a:lnTo>
                <a:cubicBezTo>
                  <a:pt x="7949190" y="5782164"/>
                  <a:pt x="7948043" y="5781711"/>
                  <a:pt x="7947149" y="5782089"/>
                </a:cubicBezTo>
                <a:cubicBezTo>
                  <a:pt x="7945803" y="5782659"/>
                  <a:pt x="7945026" y="5785100"/>
                  <a:pt x="7944315" y="5787844"/>
                </a:cubicBezTo>
                <a:lnTo>
                  <a:pt x="7944284" y="5787941"/>
                </a:lnTo>
                <a:lnTo>
                  <a:pt x="7940935" y="5786508"/>
                </a:lnTo>
                <a:lnTo>
                  <a:pt x="7940248" y="5764783"/>
                </a:lnTo>
                <a:lnTo>
                  <a:pt x="7942263" y="5762896"/>
                </a:lnTo>
                <a:cubicBezTo>
                  <a:pt x="7942525" y="5760162"/>
                  <a:pt x="7941898" y="5757668"/>
                  <a:pt x="7940733" y="5755789"/>
                </a:cubicBezTo>
                <a:lnTo>
                  <a:pt x="7939790" y="5755116"/>
                </a:lnTo>
                <a:lnTo>
                  <a:pt x="7939825" y="5751408"/>
                </a:lnTo>
                <a:cubicBezTo>
                  <a:pt x="7938871" y="5748737"/>
                  <a:pt x="7936827" y="5747158"/>
                  <a:pt x="7933394" y="5746717"/>
                </a:cubicBezTo>
                <a:close/>
                <a:moveTo>
                  <a:pt x="7821688" y="5746491"/>
                </a:moveTo>
                <a:cubicBezTo>
                  <a:pt x="7813647" y="5755125"/>
                  <a:pt x="7822677" y="5768601"/>
                  <a:pt x="7829372" y="5757456"/>
                </a:cubicBezTo>
                <a:cubicBezTo>
                  <a:pt x="7826940" y="5755170"/>
                  <a:pt x="7826809" y="5753801"/>
                  <a:pt x="7828723" y="5750618"/>
                </a:cubicBezTo>
                <a:cubicBezTo>
                  <a:pt x="7826422" y="5749697"/>
                  <a:pt x="7824120" y="5748779"/>
                  <a:pt x="7821688" y="5746491"/>
                </a:cubicBezTo>
                <a:close/>
                <a:moveTo>
                  <a:pt x="7673562" y="5744603"/>
                </a:moveTo>
                <a:cubicBezTo>
                  <a:pt x="7673264" y="5753224"/>
                  <a:pt x="7674780" y="5759764"/>
                  <a:pt x="7677658" y="5764292"/>
                </a:cubicBezTo>
                <a:lnTo>
                  <a:pt x="7678484" y="5764804"/>
                </a:lnTo>
                <a:lnTo>
                  <a:pt x="7678181" y="5767955"/>
                </a:lnTo>
                <a:lnTo>
                  <a:pt x="7680345" y="5775710"/>
                </a:lnTo>
                <a:lnTo>
                  <a:pt x="7672188" y="5781853"/>
                </a:lnTo>
                <a:cubicBezTo>
                  <a:pt x="7685091" y="5783825"/>
                  <a:pt x="7684282" y="5792728"/>
                  <a:pt x="7689568" y="5798551"/>
                </a:cubicBezTo>
                <a:lnTo>
                  <a:pt x="7689428" y="5779370"/>
                </a:lnTo>
                <a:lnTo>
                  <a:pt x="7690891" y="5778911"/>
                </a:lnTo>
                <a:lnTo>
                  <a:pt x="7694601" y="5772237"/>
                </a:lnTo>
                <a:lnTo>
                  <a:pt x="7699477" y="5775540"/>
                </a:lnTo>
                <a:lnTo>
                  <a:pt x="7703003" y="5775855"/>
                </a:lnTo>
                <a:lnTo>
                  <a:pt x="7698834" y="5783302"/>
                </a:lnTo>
                <a:cubicBezTo>
                  <a:pt x="7706032" y="5784014"/>
                  <a:pt x="7715355" y="5783108"/>
                  <a:pt x="7722992" y="5779519"/>
                </a:cubicBezTo>
                <a:lnTo>
                  <a:pt x="7727651" y="5775909"/>
                </a:lnTo>
                <a:lnTo>
                  <a:pt x="7732286" y="5776711"/>
                </a:lnTo>
                <a:cubicBezTo>
                  <a:pt x="7735930" y="5778635"/>
                  <a:pt x="7739557" y="5782202"/>
                  <a:pt x="7743149" y="5788451"/>
                </a:cubicBezTo>
                <a:cubicBezTo>
                  <a:pt x="7746000" y="5780565"/>
                  <a:pt x="7744684" y="5774510"/>
                  <a:pt x="7741015" y="5770123"/>
                </a:cubicBezTo>
                <a:lnTo>
                  <a:pt x="7734963" y="5765531"/>
                </a:lnTo>
                <a:lnTo>
                  <a:pt x="7736927" y="5759915"/>
                </a:lnTo>
                <a:lnTo>
                  <a:pt x="7743630" y="5760723"/>
                </a:lnTo>
                <a:cubicBezTo>
                  <a:pt x="7746498" y="5759712"/>
                  <a:pt x="7748305" y="5756927"/>
                  <a:pt x="7748615" y="5751445"/>
                </a:cubicBezTo>
                <a:cubicBezTo>
                  <a:pt x="7743050" y="5749111"/>
                  <a:pt x="7739502" y="5748213"/>
                  <a:pt x="7733936" y="5745876"/>
                </a:cubicBezTo>
                <a:cubicBezTo>
                  <a:pt x="7733383" y="5750368"/>
                  <a:pt x="7732829" y="5754860"/>
                  <a:pt x="7732274" y="5759353"/>
                </a:cubicBezTo>
                <a:lnTo>
                  <a:pt x="7735807" y="5759779"/>
                </a:lnTo>
                <a:lnTo>
                  <a:pt x="7725641" y="5760880"/>
                </a:lnTo>
                <a:lnTo>
                  <a:pt x="7722077" y="5761918"/>
                </a:lnTo>
                <a:lnTo>
                  <a:pt x="7705243" y="5762559"/>
                </a:lnTo>
                <a:lnTo>
                  <a:pt x="7695204" y="5770012"/>
                </a:lnTo>
                <a:lnTo>
                  <a:pt x="7691495" y="5753704"/>
                </a:lnTo>
                <a:lnTo>
                  <a:pt x="7690785" y="5753700"/>
                </a:lnTo>
                <a:lnTo>
                  <a:pt x="7690543" y="5752859"/>
                </a:lnTo>
                <a:cubicBezTo>
                  <a:pt x="7687112" y="5747285"/>
                  <a:pt x="7680750" y="5743512"/>
                  <a:pt x="7673562" y="5744603"/>
                </a:cubicBezTo>
                <a:close/>
                <a:moveTo>
                  <a:pt x="7780348" y="5739614"/>
                </a:moveTo>
                <a:cubicBezTo>
                  <a:pt x="7778932" y="5739451"/>
                  <a:pt x="7777869" y="5739330"/>
                  <a:pt x="7776925" y="5739886"/>
                </a:cubicBezTo>
                <a:cubicBezTo>
                  <a:pt x="7775980" y="5740442"/>
                  <a:pt x="7775152" y="5741676"/>
                  <a:pt x="7774204" y="5744227"/>
                </a:cubicBezTo>
                <a:cubicBezTo>
                  <a:pt x="7777241" y="5746952"/>
                  <a:pt x="7779684" y="5751033"/>
                  <a:pt x="7781831" y="5755718"/>
                </a:cubicBezTo>
                <a:lnTo>
                  <a:pt x="7787605" y="5770601"/>
                </a:lnTo>
                <a:lnTo>
                  <a:pt x="7781531" y="5780209"/>
                </a:lnTo>
                <a:cubicBezTo>
                  <a:pt x="7779539" y="5786102"/>
                  <a:pt x="7779095" y="5792557"/>
                  <a:pt x="7782066" y="5797435"/>
                </a:cubicBezTo>
                <a:cubicBezTo>
                  <a:pt x="7787825" y="5799426"/>
                  <a:pt x="7793308" y="5795934"/>
                  <a:pt x="7796831" y="5790647"/>
                </a:cubicBezTo>
                <a:lnTo>
                  <a:pt x="7797417" y="5789209"/>
                </a:lnTo>
                <a:lnTo>
                  <a:pt x="7801271" y="5793497"/>
                </a:lnTo>
                <a:lnTo>
                  <a:pt x="7803000" y="5793690"/>
                </a:lnTo>
                <a:lnTo>
                  <a:pt x="7798066" y="5796440"/>
                </a:lnTo>
                <a:cubicBezTo>
                  <a:pt x="7796000" y="5798470"/>
                  <a:pt x="7794060" y="5801382"/>
                  <a:pt x="7792359" y="5805328"/>
                </a:cubicBezTo>
                <a:cubicBezTo>
                  <a:pt x="7794136" y="5816818"/>
                  <a:pt x="7810223" y="5833904"/>
                  <a:pt x="7821413" y="5830181"/>
                </a:cubicBezTo>
                <a:cubicBezTo>
                  <a:pt x="7826457" y="5822031"/>
                  <a:pt x="7825544" y="5812058"/>
                  <a:pt x="7821719" y="5804442"/>
                </a:cubicBezTo>
                <a:lnTo>
                  <a:pt x="7817608" y="5799466"/>
                </a:lnTo>
                <a:lnTo>
                  <a:pt x="7822597" y="5781024"/>
                </a:lnTo>
                <a:cubicBezTo>
                  <a:pt x="7821827" y="5773878"/>
                  <a:pt x="7818667" y="5767427"/>
                  <a:pt x="7813829" y="5764621"/>
                </a:cubicBezTo>
                <a:cubicBezTo>
                  <a:pt x="7810076" y="5769222"/>
                  <a:pt x="7810217" y="5775848"/>
                  <a:pt x="7811625" y="5782633"/>
                </a:cubicBezTo>
                <a:lnTo>
                  <a:pt x="7812350" y="5785172"/>
                </a:lnTo>
                <a:lnTo>
                  <a:pt x="7805939" y="5776702"/>
                </a:lnTo>
                <a:cubicBezTo>
                  <a:pt x="7798430" y="5761964"/>
                  <a:pt x="7796037" y="5744074"/>
                  <a:pt x="7780348" y="5739614"/>
                </a:cubicBezTo>
                <a:close/>
                <a:moveTo>
                  <a:pt x="7632109" y="5734847"/>
                </a:moveTo>
                <a:cubicBezTo>
                  <a:pt x="7625281" y="5746869"/>
                  <a:pt x="7624235" y="5762470"/>
                  <a:pt x="7620869" y="5775512"/>
                </a:cubicBezTo>
                <a:cubicBezTo>
                  <a:pt x="7636979" y="5773721"/>
                  <a:pt x="7637948" y="5746868"/>
                  <a:pt x="7632109" y="5734847"/>
                </a:cubicBezTo>
                <a:close/>
                <a:moveTo>
                  <a:pt x="8432867" y="5734502"/>
                </a:moveTo>
                <a:cubicBezTo>
                  <a:pt x="8425266" y="5732377"/>
                  <a:pt x="8408238" y="5735376"/>
                  <a:pt x="8398365" y="5742179"/>
                </a:cubicBezTo>
                <a:cubicBezTo>
                  <a:pt x="8395073" y="5744447"/>
                  <a:pt x="8392577" y="5747139"/>
                  <a:pt x="8391491" y="5750202"/>
                </a:cubicBezTo>
                <a:cubicBezTo>
                  <a:pt x="8404935" y="5754924"/>
                  <a:pt x="8412591" y="5744554"/>
                  <a:pt x="8428103" y="5752418"/>
                </a:cubicBezTo>
                <a:cubicBezTo>
                  <a:pt x="8426451" y="5743615"/>
                  <a:pt x="8436585" y="5746449"/>
                  <a:pt x="8432867" y="5734502"/>
                </a:cubicBezTo>
                <a:close/>
                <a:moveTo>
                  <a:pt x="8077104" y="5733964"/>
                </a:moveTo>
                <a:cubicBezTo>
                  <a:pt x="8074433" y="5737818"/>
                  <a:pt x="8073884" y="5740914"/>
                  <a:pt x="8074395" y="5743630"/>
                </a:cubicBezTo>
                <a:cubicBezTo>
                  <a:pt x="8077539" y="5748304"/>
                  <a:pt x="8078639" y="5742112"/>
                  <a:pt x="8082333" y="5743689"/>
                </a:cubicBezTo>
                <a:cubicBezTo>
                  <a:pt x="8082627" y="5739235"/>
                  <a:pt x="8082921" y="5734782"/>
                  <a:pt x="8077104" y="5733964"/>
                </a:cubicBezTo>
                <a:close/>
                <a:moveTo>
                  <a:pt x="7740265" y="5730264"/>
                </a:moveTo>
                <a:cubicBezTo>
                  <a:pt x="7738019" y="5730467"/>
                  <a:pt x="7735996" y="5732120"/>
                  <a:pt x="7736051" y="5736161"/>
                </a:cubicBezTo>
                <a:cubicBezTo>
                  <a:pt x="7737735" y="5739687"/>
                  <a:pt x="7746496" y="5742326"/>
                  <a:pt x="7745825" y="5733071"/>
                </a:cubicBezTo>
                <a:cubicBezTo>
                  <a:pt x="7744983" y="5731308"/>
                  <a:pt x="7742512" y="5730060"/>
                  <a:pt x="7740265" y="5730264"/>
                </a:cubicBezTo>
                <a:close/>
                <a:moveTo>
                  <a:pt x="8150131" y="5730230"/>
                </a:moveTo>
                <a:lnTo>
                  <a:pt x="8148595" y="5732984"/>
                </a:lnTo>
                <a:lnTo>
                  <a:pt x="8137199" y="5732894"/>
                </a:lnTo>
                <a:cubicBezTo>
                  <a:pt x="8134186" y="5735182"/>
                  <a:pt x="8131786" y="5739053"/>
                  <a:pt x="8130813" y="5744595"/>
                </a:cubicBezTo>
                <a:lnTo>
                  <a:pt x="8134396" y="5748929"/>
                </a:lnTo>
                <a:lnTo>
                  <a:pt x="8131733" y="5757305"/>
                </a:lnTo>
                <a:cubicBezTo>
                  <a:pt x="8127752" y="5785151"/>
                  <a:pt x="8161382" y="5791909"/>
                  <a:pt x="8167240" y="5772431"/>
                </a:cubicBezTo>
                <a:cubicBezTo>
                  <a:pt x="8169509" y="5765872"/>
                  <a:pt x="8166106" y="5757288"/>
                  <a:pt x="8160552" y="5750730"/>
                </a:cubicBezTo>
                <a:lnTo>
                  <a:pt x="8158515" y="5749056"/>
                </a:lnTo>
                <a:lnTo>
                  <a:pt x="8158180" y="5745984"/>
                </a:lnTo>
                <a:lnTo>
                  <a:pt x="8158756" y="5745625"/>
                </a:lnTo>
                <a:cubicBezTo>
                  <a:pt x="8159210" y="5741245"/>
                  <a:pt x="8158519" y="5737802"/>
                  <a:pt x="8156982" y="5735250"/>
                </a:cubicBezTo>
                <a:cubicBezTo>
                  <a:pt x="8155446" y="5732700"/>
                  <a:pt x="8153063" y="5731040"/>
                  <a:pt x="8150131" y="5730230"/>
                </a:cubicBezTo>
                <a:close/>
                <a:moveTo>
                  <a:pt x="8206353" y="5722854"/>
                </a:moveTo>
                <a:cubicBezTo>
                  <a:pt x="8199477" y="5732508"/>
                  <a:pt x="8220531" y="5743258"/>
                  <a:pt x="8221565" y="5730693"/>
                </a:cubicBezTo>
                <a:cubicBezTo>
                  <a:pt x="8213285" y="5725539"/>
                  <a:pt x="8214123" y="5722624"/>
                  <a:pt x="8206353" y="5722854"/>
                </a:cubicBezTo>
                <a:close/>
                <a:moveTo>
                  <a:pt x="7819573" y="5722194"/>
                </a:moveTo>
                <a:cubicBezTo>
                  <a:pt x="7817715" y="5723127"/>
                  <a:pt x="7815858" y="5724060"/>
                  <a:pt x="7814001" y="5724993"/>
                </a:cubicBezTo>
                <a:cubicBezTo>
                  <a:pt x="7813344" y="5741659"/>
                  <a:pt x="7826948" y="5742997"/>
                  <a:pt x="7834678" y="5743200"/>
                </a:cubicBezTo>
                <a:cubicBezTo>
                  <a:pt x="7830882" y="5735576"/>
                  <a:pt x="7824189" y="5732129"/>
                  <a:pt x="7819573" y="5722194"/>
                </a:cubicBezTo>
                <a:close/>
                <a:moveTo>
                  <a:pt x="8287721" y="5715927"/>
                </a:moveTo>
                <a:cubicBezTo>
                  <a:pt x="8283443" y="5722142"/>
                  <a:pt x="8282051" y="5730216"/>
                  <a:pt x="8282105" y="5739220"/>
                </a:cubicBezTo>
                <a:cubicBezTo>
                  <a:pt x="8292835" y="5730434"/>
                  <a:pt x="8297189" y="5737723"/>
                  <a:pt x="8304377" y="5737868"/>
                </a:cubicBezTo>
                <a:cubicBezTo>
                  <a:pt x="8300023" y="5730578"/>
                  <a:pt x="8294934" y="5720574"/>
                  <a:pt x="8287721" y="5715927"/>
                </a:cubicBezTo>
                <a:close/>
                <a:moveTo>
                  <a:pt x="7446085" y="5713998"/>
                </a:moveTo>
                <a:cubicBezTo>
                  <a:pt x="7444118" y="5714173"/>
                  <a:pt x="7442151" y="5714351"/>
                  <a:pt x="7440184" y="5714527"/>
                </a:cubicBezTo>
                <a:cubicBezTo>
                  <a:pt x="7439784" y="5720683"/>
                  <a:pt x="7441751" y="5720506"/>
                  <a:pt x="7443086" y="5724059"/>
                </a:cubicBezTo>
                <a:cubicBezTo>
                  <a:pt x="7447021" y="5723704"/>
                  <a:pt x="7446552" y="5718850"/>
                  <a:pt x="7446085" y="5713998"/>
                </a:cubicBezTo>
                <a:close/>
                <a:moveTo>
                  <a:pt x="7992007" y="5710934"/>
                </a:moveTo>
                <a:cubicBezTo>
                  <a:pt x="7988654" y="5709954"/>
                  <a:pt x="7985425" y="5710828"/>
                  <a:pt x="7982731" y="5714556"/>
                </a:cubicBezTo>
                <a:cubicBezTo>
                  <a:pt x="7985966" y="5727255"/>
                  <a:pt x="8000941" y="5752925"/>
                  <a:pt x="8014438" y="5742676"/>
                </a:cubicBezTo>
                <a:cubicBezTo>
                  <a:pt x="8013246" y="5733479"/>
                  <a:pt x="8002067" y="5713870"/>
                  <a:pt x="7992007" y="5710934"/>
                </a:cubicBezTo>
                <a:close/>
                <a:moveTo>
                  <a:pt x="7470086" y="5708998"/>
                </a:moveTo>
                <a:cubicBezTo>
                  <a:pt x="7468205" y="5709330"/>
                  <a:pt x="7466547" y="5710175"/>
                  <a:pt x="7465104" y="5711413"/>
                </a:cubicBezTo>
                <a:cubicBezTo>
                  <a:pt x="7454999" y="5720085"/>
                  <a:pt x="7455402" y="5748136"/>
                  <a:pt x="7463298" y="5756210"/>
                </a:cubicBezTo>
                <a:cubicBezTo>
                  <a:pt x="7468469" y="5756986"/>
                  <a:pt x="7466874" y="5750840"/>
                  <a:pt x="7470918" y="5750462"/>
                </a:cubicBezTo>
                <a:cubicBezTo>
                  <a:pt x="7467256" y="5733180"/>
                  <a:pt x="7469234" y="5721665"/>
                  <a:pt x="7470086" y="5708998"/>
                </a:cubicBezTo>
                <a:close/>
                <a:moveTo>
                  <a:pt x="7720456" y="5706435"/>
                </a:moveTo>
                <a:cubicBezTo>
                  <a:pt x="7717791" y="5707454"/>
                  <a:pt x="7716432" y="5709265"/>
                  <a:pt x="7715971" y="5711392"/>
                </a:cubicBezTo>
                <a:cubicBezTo>
                  <a:pt x="7715278" y="5714580"/>
                  <a:pt x="7716610" y="5718473"/>
                  <a:pt x="7718587" y="5721454"/>
                </a:cubicBezTo>
                <a:lnTo>
                  <a:pt x="7719134" y="5721841"/>
                </a:lnTo>
                <a:lnTo>
                  <a:pt x="7715125" y="5724569"/>
                </a:lnTo>
                <a:cubicBezTo>
                  <a:pt x="7710856" y="5732612"/>
                  <a:pt x="7712819" y="5749209"/>
                  <a:pt x="7712575" y="5756689"/>
                </a:cubicBezTo>
                <a:cubicBezTo>
                  <a:pt x="7719463" y="5757126"/>
                  <a:pt x="7720704" y="5741245"/>
                  <a:pt x="7721266" y="5729560"/>
                </a:cubicBezTo>
                <a:lnTo>
                  <a:pt x="7721593" y="5723576"/>
                </a:lnTo>
                <a:lnTo>
                  <a:pt x="7725094" y="5726049"/>
                </a:lnTo>
                <a:cubicBezTo>
                  <a:pt x="7730686" y="5723187"/>
                  <a:pt x="7728427" y="5711976"/>
                  <a:pt x="7724588" y="5707755"/>
                </a:cubicBezTo>
                <a:cubicBezTo>
                  <a:pt x="7723309" y="5706349"/>
                  <a:pt x="7721854" y="5705719"/>
                  <a:pt x="7720456" y="5706435"/>
                </a:cubicBezTo>
                <a:close/>
                <a:moveTo>
                  <a:pt x="8213863" y="5701097"/>
                </a:moveTo>
                <a:cubicBezTo>
                  <a:pt x="8210535" y="5700904"/>
                  <a:pt x="8207495" y="5702557"/>
                  <a:pt x="8205227" y="5706977"/>
                </a:cubicBezTo>
                <a:cubicBezTo>
                  <a:pt x="8209489" y="5719070"/>
                  <a:pt x="8226255" y="5741509"/>
                  <a:pt x="8238375" y="5727912"/>
                </a:cubicBezTo>
                <a:cubicBezTo>
                  <a:pt x="8236401" y="5718879"/>
                  <a:pt x="8223844" y="5701677"/>
                  <a:pt x="8213863" y="5701097"/>
                </a:cubicBezTo>
                <a:close/>
                <a:moveTo>
                  <a:pt x="8034578" y="5700944"/>
                </a:moveTo>
                <a:cubicBezTo>
                  <a:pt x="8027906" y="5711264"/>
                  <a:pt x="8035699" y="5719486"/>
                  <a:pt x="8040338" y="5723802"/>
                </a:cubicBezTo>
                <a:cubicBezTo>
                  <a:pt x="8040891" y="5716864"/>
                  <a:pt x="8038107" y="5711032"/>
                  <a:pt x="8039030" y="5702169"/>
                </a:cubicBezTo>
                <a:cubicBezTo>
                  <a:pt x="8037546" y="5701761"/>
                  <a:pt x="8036062" y="5701353"/>
                  <a:pt x="8034578" y="5700944"/>
                </a:cubicBezTo>
                <a:close/>
                <a:moveTo>
                  <a:pt x="8117024" y="5695141"/>
                </a:moveTo>
                <a:cubicBezTo>
                  <a:pt x="8111827" y="5695009"/>
                  <a:pt x="8108268" y="5696589"/>
                  <a:pt x="8106501" y="5699728"/>
                </a:cubicBezTo>
                <a:cubicBezTo>
                  <a:pt x="8104733" y="5702865"/>
                  <a:pt x="8104754" y="5707561"/>
                  <a:pt x="8106721" y="5713660"/>
                </a:cubicBezTo>
                <a:cubicBezTo>
                  <a:pt x="8117113" y="5713927"/>
                  <a:pt x="8120956" y="5707339"/>
                  <a:pt x="8117024" y="5695141"/>
                </a:cubicBezTo>
                <a:close/>
                <a:moveTo>
                  <a:pt x="7708574" y="5689076"/>
                </a:moveTo>
                <a:cubicBezTo>
                  <a:pt x="7705104" y="5690123"/>
                  <a:pt x="7702569" y="5690707"/>
                  <a:pt x="7701480" y="5692272"/>
                </a:cubicBezTo>
                <a:cubicBezTo>
                  <a:pt x="7700393" y="5693837"/>
                  <a:pt x="7700751" y="5696385"/>
                  <a:pt x="7703076" y="5701360"/>
                </a:cubicBezTo>
                <a:cubicBezTo>
                  <a:pt x="7708667" y="5698572"/>
                  <a:pt x="7711050" y="5696020"/>
                  <a:pt x="7708574" y="5689076"/>
                </a:cubicBezTo>
                <a:close/>
                <a:moveTo>
                  <a:pt x="4424658" y="5676975"/>
                </a:moveTo>
                <a:cubicBezTo>
                  <a:pt x="4418319" y="5676975"/>
                  <a:pt x="4411979" y="5676976"/>
                  <a:pt x="4405638" y="5676976"/>
                </a:cubicBezTo>
                <a:cubicBezTo>
                  <a:pt x="4404053" y="5676976"/>
                  <a:pt x="4404053" y="5676976"/>
                  <a:pt x="4404053" y="5676976"/>
                </a:cubicBezTo>
                <a:cubicBezTo>
                  <a:pt x="4404053" y="5689881"/>
                  <a:pt x="4404053" y="5689881"/>
                  <a:pt x="4405638" y="5689881"/>
                </a:cubicBezTo>
                <a:cubicBezTo>
                  <a:pt x="4411979" y="5702786"/>
                  <a:pt x="4418319" y="5702787"/>
                  <a:pt x="4424658" y="5702787"/>
                </a:cubicBezTo>
                <a:cubicBezTo>
                  <a:pt x="4429414" y="5702787"/>
                  <a:pt x="4434169" y="5702787"/>
                  <a:pt x="4437339" y="5702787"/>
                </a:cubicBezTo>
                <a:cubicBezTo>
                  <a:pt x="4437339" y="5702787"/>
                  <a:pt x="4438924" y="5702787"/>
                  <a:pt x="4438924" y="5702787"/>
                </a:cubicBezTo>
                <a:cubicBezTo>
                  <a:pt x="4438924" y="5702787"/>
                  <a:pt x="4438924" y="5702787"/>
                  <a:pt x="4440510" y="5689881"/>
                </a:cubicBezTo>
                <a:cubicBezTo>
                  <a:pt x="4440510" y="5689881"/>
                  <a:pt x="4438924" y="5689881"/>
                  <a:pt x="4438924" y="5689881"/>
                </a:cubicBezTo>
                <a:cubicBezTo>
                  <a:pt x="4434168" y="5676975"/>
                  <a:pt x="4429414" y="5676975"/>
                  <a:pt x="4424658" y="5676975"/>
                </a:cubicBezTo>
                <a:close/>
                <a:moveTo>
                  <a:pt x="5097660" y="5675604"/>
                </a:moveTo>
                <a:cubicBezTo>
                  <a:pt x="5102153" y="5672244"/>
                  <a:pt x="5105100" y="5691059"/>
                  <a:pt x="5109814" y="5701812"/>
                </a:cubicBezTo>
                <a:cubicBezTo>
                  <a:pt x="5105100" y="5730482"/>
                  <a:pt x="5100385" y="5701812"/>
                  <a:pt x="5092527" y="5687475"/>
                </a:cubicBezTo>
                <a:cubicBezTo>
                  <a:pt x="5094492" y="5680307"/>
                  <a:pt x="5096162" y="5676724"/>
                  <a:pt x="5097660" y="5675604"/>
                </a:cubicBezTo>
                <a:close/>
                <a:moveTo>
                  <a:pt x="8079116" y="5672742"/>
                </a:moveTo>
                <a:cubicBezTo>
                  <a:pt x="8077154" y="5679235"/>
                  <a:pt x="8078482" y="5684665"/>
                  <a:pt x="8084152" y="5683289"/>
                </a:cubicBezTo>
                <a:cubicBezTo>
                  <a:pt x="8085413" y="5680628"/>
                  <a:pt x="8085204" y="5677541"/>
                  <a:pt x="8085906" y="5673708"/>
                </a:cubicBezTo>
                <a:cubicBezTo>
                  <a:pt x="8083876" y="5672110"/>
                  <a:pt x="8081496" y="5672427"/>
                  <a:pt x="8079116" y="5672742"/>
                </a:cubicBezTo>
                <a:close/>
                <a:moveTo>
                  <a:pt x="8508637" y="5671244"/>
                </a:moveTo>
                <a:cubicBezTo>
                  <a:pt x="8504483" y="5669869"/>
                  <a:pt x="8499520" y="5670861"/>
                  <a:pt x="8495679" y="5673706"/>
                </a:cubicBezTo>
                <a:cubicBezTo>
                  <a:pt x="8491837" y="5676551"/>
                  <a:pt x="8489119" y="5681253"/>
                  <a:pt x="8489455" y="5687295"/>
                </a:cubicBezTo>
                <a:cubicBezTo>
                  <a:pt x="8496762" y="5696441"/>
                  <a:pt x="8516188" y="5693413"/>
                  <a:pt x="8515291" y="5677297"/>
                </a:cubicBezTo>
                <a:cubicBezTo>
                  <a:pt x="8513814" y="5674127"/>
                  <a:pt x="8511405" y="5672160"/>
                  <a:pt x="8508637" y="5671244"/>
                </a:cubicBezTo>
                <a:close/>
                <a:moveTo>
                  <a:pt x="8318139" y="5671100"/>
                </a:moveTo>
                <a:cubicBezTo>
                  <a:pt x="8315447" y="5674376"/>
                  <a:pt x="8312756" y="5677653"/>
                  <a:pt x="8310329" y="5681066"/>
                </a:cubicBezTo>
                <a:lnTo>
                  <a:pt x="8308246" y="5684676"/>
                </a:lnTo>
                <a:lnTo>
                  <a:pt x="8296037" y="5698538"/>
                </a:lnTo>
                <a:cubicBezTo>
                  <a:pt x="8292595" y="5704411"/>
                  <a:pt x="8290855" y="5710281"/>
                  <a:pt x="8292073" y="5714584"/>
                </a:cubicBezTo>
                <a:cubicBezTo>
                  <a:pt x="8294701" y="5714464"/>
                  <a:pt x="8296963" y="5713823"/>
                  <a:pt x="8298961" y="5712813"/>
                </a:cubicBezTo>
                <a:lnTo>
                  <a:pt x="8301768" y="5710244"/>
                </a:lnTo>
                <a:lnTo>
                  <a:pt x="8302801" y="5719117"/>
                </a:lnTo>
                <a:cubicBezTo>
                  <a:pt x="8308573" y="5713927"/>
                  <a:pt x="8315029" y="5705838"/>
                  <a:pt x="8318731" y="5697089"/>
                </a:cubicBezTo>
                <a:lnTo>
                  <a:pt x="8320199" y="5690689"/>
                </a:lnTo>
                <a:lnTo>
                  <a:pt x="8324105" y="5687602"/>
                </a:lnTo>
                <a:cubicBezTo>
                  <a:pt x="8327897" y="5686143"/>
                  <a:pt x="8332590" y="5685922"/>
                  <a:pt x="8338751" y="5687731"/>
                </a:cubicBezTo>
                <a:cubicBezTo>
                  <a:pt x="8336490" y="5679576"/>
                  <a:pt x="8332135" y="5676102"/>
                  <a:pt x="8326953" y="5675745"/>
                </a:cubicBezTo>
                <a:lnTo>
                  <a:pt x="8319879" y="5677128"/>
                </a:lnTo>
                <a:close/>
                <a:moveTo>
                  <a:pt x="8016389" y="5667299"/>
                </a:moveTo>
                <a:cubicBezTo>
                  <a:pt x="8015783" y="5667784"/>
                  <a:pt x="8015079" y="5668774"/>
                  <a:pt x="8014056" y="5670612"/>
                </a:cubicBezTo>
                <a:cubicBezTo>
                  <a:pt x="8013998" y="5685652"/>
                  <a:pt x="8031320" y="5680086"/>
                  <a:pt x="8025261" y="5667306"/>
                </a:cubicBezTo>
                <a:cubicBezTo>
                  <a:pt x="8019149" y="5668939"/>
                  <a:pt x="8018207" y="5665845"/>
                  <a:pt x="8016389" y="5667299"/>
                </a:cubicBezTo>
                <a:close/>
                <a:moveTo>
                  <a:pt x="8166590" y="5663201"/>
                </a:moveTo>
                <a:cubicBezTo>
                  <a:pt x="8163268" y="5664570"/>
                  <a:pt x="8161157" y="5666377"/>
                  <a:pt x="8159918" y="5668459"/>
                </a:cubicBezTo>
                <a:lnTo>
                  <a:pt x="8159692" y="5671533"/>
                </a:lnTo>
                <a:lnTo>
                  <a:pt x="8158947" y="5670512"/>
                </a:lnTo>
                <a:cubicBezTo>
                  <a:pt x="8153910" y="5673738"/>
                  <a:pt x="8152243" y="5682877"/>
                  <a:pt x="8152996" y="5686878"/>
                </a:cubicBezTo>
                <a:cubicBezTo>
                  <a:pt x="8156420" y="5687077"/>
                  <a:pt x="8158535" y="5686319"/>
                  <a:pt x="8160902" y="5686897"/>
                </a:cubicBezTo>
                <a:lnTo>
                  <a:pt x="8161415" y="5685244"/>
                </a:lnTo>
                <a:lnTo>
                  <a:pt x="8163355" y="5690396"/>
                </a:lnTo>
                <a:cubicBezTo>
                  <a:pt x="8177255" y="5692270"/>
                  <a:pt x="8173105" y="5669896"/>
                  <a:pt x="8166590" y="5663201"/>
                </a:cubicBezTo>
                <a:close/>
                <a:moveTo>
                  <a:pt x="8443496" y="5662795"/>
                </a:moveTo>
                <a:cubicBezTo>
                  <a:pt x="8439169" y="5661630"/>
                  <a:pt x="8434595" y="5661529"/>
                  <a:pt x="8429526" y="5663553"/>
                </a:cubicBezTo>
                <a:cubicBezTo>
                  <a:pt x="8427543" y="5672065"/>
                  <a:pt x="8427645" y="5674918"/>
                  <a:pt x="8430236" y="5683531"/>
                </a:cubicBezTo>
                <a:cubicBezTo>
                  <a:pt x="8441673" y="5683789"/>
                  <a:pt x="8463753" y="5694264"/>
                  <a:pt x="8455980" y="5668423"/>
                </a:cubicBezTo>
                <a:cubicBezTo>
                  <a:pt x="8451901" y="5666193"/>
                  <a:pt x="8447822" y="5663963"/>
                  <a:pt x="8443496" y="5662795"/>
                </a:cubicBezTo>
                <a:close/>
                <a:moveTo>
                  <a:pt x="4396192" y="5661490"/>
                </a:moveTo>
                <a:cubicBezTo>
                  <a:pt x="4391409" y="5661490"/>
                  <a:pt x="4391409" y="5675687"/>
                  <a:pt x="4389812" y="5689885"/>
                </a:cubicBezTo>
                <a:cubicBezTo>
                  <a:pt x="4394598" y="5675687"/>
                  <a:pt x="4393004" y="5718275"/>
                  <a:pt x="4397789" y="5704078"/>
                </a:cubicBezTo>
                <a:cubicBezTo>
                  <a:pt x="4397787" y="5689885"/>
                  <a:pt x="4396192" y="5689885"/>
                  <a:pt x="4396192" y="5661490"/>
                </a:cubicBezTo>
                <a:close/>
                <a:moveTo>
                  <a:pt x="8104792" y="5651307"/>
                </a:moveTo>
                <a:cubicBezTo>
                  <a:pt x="8102181" y="5650738"/>
                  <a:pt x="8100079" y="5650916"/>
                  <a:pt x="8098434" y="5651661"/>
                </a:cubicBezTo>
                <a:cubicBezTo>
                  <a:pt x="8095555" y="5652966"/>
                  <a:pt x="8094071" y="5656008"/>
                  <a:pt x="8093693" y="5659831"/>
                </a:cubicBezTo>
                <a:cubicBezTo>
                  <a:pt x="8092560" y="5671296"/>
                  <a:pt x="8101385" y="5689774"/>
                  <a:pt x="8112354" y="5689333"/>
                </a:cubicBezTo>
                <a:cubicBezTo>
                  <a:pt x="8113699" y="5687161"/>
                  <a:pt x="8115046" y="5684989"/>
                  <a:pt x="8116983" y="5686645"/>
                </a:cubicBezTo>
                <a:cubicBezTo>
                  <a:pt x="8123122" y="5671953"/>
                  <a:pt x="8116420" y="5661243"/>
                  <a:pt x="8104792" y="5651307"/>
                </a:cubicBezTo>
                <a:close/>
                <a:moveTo>
                  <a:pt x="4989245" y="5649875"/>
                </a:moveTo>
                <a:cubicBezTo>
                  <a:pt x="4989056" y="5649874"/>
                  <a:pt x="4989055" y="5653746"/>
                  <a:pt x="4989055" y="5661489"/>
                </a:cubicBezTo>
                <a:cubicBezTo>
                  <a:pt x="4990575" y="5676975"/>
                  <a:pt x="4990575" y="5676975"/>
                  <a:pt x="4992094" y="5676975"/>
                </a:cubicBezTo>
                <a:cubicBezTo>
                  <a:pt x="4992094" y="5676975"/>
                  <a:pt x="4993613" y="5676976"/>
                  <a:pt x="4993613" y="5676976"/>
                </a:cubicBezTo>
                <a:cubicBezTo>
                  <a:pt x="4993613" y="5661489"/>
                  <a:pt x="4992093" y="5661490"/>
                  <a:pt x="4992093" y="5661490"/>
                </a:cubicBezTo>
                <a:cubicBezTo>
                  <a:pt x="4992093" y="5661490"/>
                  <a:pt x="4990574" y="5661490"/>
                  <a:pt x="4990574" y="5661490"/>
                </a:cubicBezTo>
                <a:cubicBezTo>
                  <a:pt x="4989815" y="5653746"/>
                  <a:pt x="4989435" y="5649875"/>
                  <a:pt x="4989245" y="5649875"/>
                </a:cubicBezTo>
                <a:close/>
                <a:moveTo>
                  <a:pt x="7967614" y="5648702"/>
                </a:moveTo>
                <a:cubicBezTo>
                  <a:pt x="7964344" y="5647484"/>
                  <a:pt x="7960726" y="5647952"/>
                  <a:pt x="7957054" y="5649791"/>
                </a:cubicBezTo>
                <a:cubicBezTo>
                  <a:pt x="7956286" y="5652192"/>
                  <a:pt x="7956510" y="5655106"/>
                  <a:pt x="7957229" y="5658274"/>
                </a:cubicBezTo>
                <a:lnTo>
                  <a:pt x="7959649" y="5665955"/>
                </a:lnTo>
                <a:lnTo>
                  <a:pt x="7954098" y="5669395"/>
                </a:lnTo>
                <a:cubicBezTo>
                  <a:pt x="7952426" y="5671498"/>
                  <a:pt x="7951187" y="5674009"/>
                  <a:pt x="7950533" y="5676949"/>
                </a:cubicBezTo>
                <a:cubicBezTo>
                  <a:pt x="7955182" y="5733268"/>
                  <a:pt x="8009085" y="5706451"/>
                  <a:pt x="8002205" y="5677507"/>
                </a:cubicBezTo>
                <a:cubicBezTo>
                  <a:pt x="8000498" y="5668713"/>
                  <a:pt x="7991397" y="5663005"/>
                  <a:pt x="7981259" y="5661333"/>
                </a:cubicBezTo>
                <a:lnTo>
                  <a:pt x="7974374" y="5661625"/>
                </a:lnTo>
                <a:lnTo>
                  <a:pt x="7976093" y="5657731"/>
                </a:lnTo>
                <a:cubicBezTo>
                  <a:pt x="7973810" y="5652826"/>
                  <a:pt x="7970886" y="5649921"/>
                  <a:pt x="7967614" y="5648702"/>
                </a:cubicBezTo>
                <a:close/>
                <a:moveTo>
                  <a:pt x="8546517" y="5648277"/>
                </a:moveTo>
                <a:cubicBezTo>
                  <a:pt x="8542982" y="5650169"/>
                  <a:pt x="8540253" y="5654421"/>
                  <a:pt x="8540469" y="5660186"/>
                </a:cubicBezTo>
                <a:cubicBezTo>
                  <a:pt x="8545303" y="5666066"/>
                  <a:pt x="8551131" y="5667651"/>
                  <a:pt x="8557847" y="5662057"/>
                </a:cubicBezTo>
                <a:cubicBezTo>
                  <a:pt x="8558841" y="5657763"/>
                  <a:pt x="8557525" y="5653410"/>
                  <a:pt x="8557419" y="5650530"/>
                </a:cubicBezTo>
                <a:cubicBezTo>
                  <a:pt x="8554397" y="5646853"/>
                  <a:pt x="8550052" y="5646385"/>
                  <a:pt x="8546517" y="5648277"/>
                </a:cubicBezTo>
                <a:close/>
                <a:moveTo>
                  <a:pt x="7555337" y="5647957"/>
                </a:moveTo>
                <a:cubicBezTo>
                  <a:pt x="7552314" y="5648812"/>
                  <a:pt x="7551372" y="5653279"/>
                  <a:pt x="7548648" y="5655504"/>
                </a:cubicBezTo>
                <a:cubicBezTo>
                  <a:pt x="7548870" y="5658609"/>
                  <a:pt x="7549997" y="5660971"/>
                  <a:pt x="7550218" y="5664075"/>
                </a:cubicBezTo>
                <a:cubicBezTo>
                  <a:pt x="7557577" y="5666271"/>
                  <a:pt x="7562581" y="5655610"/>
                  <a:pt x="7559196" y="5648524"/>
                </a:cubicBezTo>
                <a:cubicBezTo>
                  <a:pt x="7557584" y="5647789"/>
                  <a:pt x="7556346" y="5647672"/>
                  <a:pt x="7555337" y="5647957"/>
                </a:cubicBezTo>
                <a:close/>
                <a:moveTo>
                  <a:pt x="8296413" y="5641255"/>
                </a:moveTo>
                <a:cubicBezTo>
                  <a:pt x="8291383" y="5646366"/>
                  <a:pt x="8289481" y="5651635"/>
                  <a:pt x="8289620" y="5656268"/>
                </a:cubicBezTo>
                <a:cubicBezTo>
                  <a:pt x="8290033" y="5670162"/>
                  <a:pt x="8308799" y="5678319"/>
                  <a:pt x="8316485" y="5659255"/>
                </a:cubicBezTo>
                <a:cubicBezTo>
                  <a:pt x="8312786" y="5647528"/>
                  <a:pt x="8304845" y="5650433"/>
                  <a:pt x="8296413" y="5641255"/>
                </a:cubicBezTo>
                <a:close/>
                <a:moveTo>
                  <a:pt x="7984505" y="5638410"/>
                </a:moveTo>
                <a:cubicBezTo>
                  <a:pt x="7982496" y="5637620"/>
                  <a:pt x="7980985" y="5638045"/>
                  <a:pt x="7979904" y="5639156"/>
                </a:cubicBezTo>
                <a:cubicBezTo>
                  <a:pt x="7976662" y="5642492"/>
                  <a:pt x="7977291" y="5652010"/>
                  <a:pt x="7979952" y="5653483"/>
                </a:cubicBezTo>
                <a:cubicBezTo>
                  <a:pt x="7984441" y="5654679"/>
                  <a:pt x="7987282" y="5646275"/>
                  <a:pt x="7986529" y="5641493"/>
                </a:cubicBezTo>
                <a:cubicBezTo>
                  <a:pt x="7986278" y="5639900"/>
                  <a:pt x="7985628" y="5638709"/>
                  <a:pt x="7984505" y="5638410"/>
                </a:cubicBezTo>
                <a:close/>
                <a:moveTo>
                  <a:pt x="8267772" y="5638009"/>
                </a:moveTo>
                <a:cubicBezTo>
                  <a:pt x="8265202" y="5637645"/>
                  <a:pt x="8262401" y="5639015"/>
                  <a:pt x="8260835" y="5642508"/>
                </a:cubicBezTo>
                <a:cubicBezTo>
                  <a:pt x="8261871" y="5648004"/>
                  <a:pt x="8264730" y="5651382"/>
                  <a:pt x="8270197" y="5650892"/>
                </a:cubicBezTo>
                <a:cubicBezTo>
                  <a:pt x="8272022" y="5648772"/>
                  <a:pt x="8272547" y="5645652"/>
                  <a:pt x="8273330" y="5643904"/>
                </a:cubicBezTo>
                <a:cubicBezTo>
                  <a:pt x="8272683" y="5640469"/>
                  <a:pt x="8270343" y="5638373"/>
                  <a:pt x="8267772" y="5638009"/>
                </a:cubicBezTo>
                <a:close/>
                <a:moveTo>
                  <a:pt x="8017526" y="5635370"/>
                </a:moveTo>
                <a:cubicBezTo>
                  <a:pt x="8010450" y="5634803"/>
                  <a:pt x="8005963" y="5637072"/>
                  <a:pt x="8003659" y="5646522"/>
                </a:cubicBezTo>
                <a:cubicBezTo>
                  <a:pt x="8007197" y="5646806"/>
                  <a:pt x="8006794" y="5651154"/>
                  <a:pt x="8012373" y="5652478"/>
                </a:cubicBezTo>
                <a:cubicBezTo>
                  <a:pt x="8016860" y="5650210"/>
                  <a:pt x="8019163" y="5640758"/>
                  <a:pt x="8017526" y="5635370"/>
                </a:cubicBezTo>
                <a:close/>
                <a:moveTo>
                  <a:pt x="7588918" y="5632265"/>
                </a:moveTo>
                <a:cubicBezTo>
                  <a:pt x="7582948" y="5638684"/>
                  <a:pt x="7574511" y="5638611"/>
                  <a:pt x="7568811" y="5647892"/>
                </a:cubicBezTo>
                <a:lnTo>
                  <a:pt x="7566977" y="5653074"/>
                </a:lnTo>
                <a:lnTo>
                  <a:pt x="7566582" y="5653214"/>
                </a:lnTo>
                <a:lnTo>
                  <a:pt x="7566384" y="5654750"/>
                </a:lnTo>
                <a:lnTo>
                  <a:pt x="7564216" y="5660877"/>
                </a:lnTo>
                <a:lnTo>
                  <a:pt x="7565613" y="5660736"/>
                </a:lnTo>
                <a:lnTo>
                  <a:pt x="7565368" y="5662628"/>
                </a:lnTo>
                <a:lnTo>
                  <a:pt x="7556253" y="5665585"/>
                </a:lnTo>
                <a:cubicBezTo>
                  <a:pt x="7560528" y="5675352"/>
                  <a:pt x="7551398" y="5684677"/>
                  <a:pt x="7562864" y="5692757"/>
                </a:cubicBezTo>
                <a:cubicBezTo>
                  <a:pt x="7564905" y="5691379"/>
                  <a:pt x="7566581" y="5691435"/>
                  <a:pt x="7568135" y="5691968"/>
                </a:cubicBezTo>
                <a:lnTo>
                  <a:pt x="7570671" y="5693126"/>
                </a:lnTo>
                <a:lnTo>
                  <a:pt x="7568008" y="5701135"/>
                </a:lnTo>
                <a:cubicBezTo>
                  <a:pt x="7591343" y="5695886"/>
                  <a:pt x="7608960" y="5722680"/>
                  <a:pt x="7629588" y="5707048"/>
                </a:cubicBezTo>
                <a:cubicBezTo>
                  <a:pt x="7632063" y="5704542"/>
                  <a:pt x="7633299" y="5703290"/>
                  <a:pt x="7631428" y="5697310"/>
                </a:cubicBezTo>
                <a:cubicBezTo>
                  <a:pt x="7618738" y="5699603"/>
                  <a:pt x="7602204" y="5686749"/>
                  <a:pt x="7588992" y="5683296"/>
                </a:cubicBezTo>
                <a:lnTo>
                  <a:pt x="7585703" y="5683460"/>
                </a:lnTo>
                <a:lnTo>
                  <a:pt x="7590538" y="5675656"/>
                </a:lnTo>
                <a:cubicBezTo>
                  <a:pt x="7591387" y="5671429"/>
                  <a:pt x="7591011" y="5666754"/>
                  <a:pt x="7589637" y="5662569"/>
                </a:cubicBezTo>
                <a:lnTo>
                  <a:pt x="7582840" y="5652565"/>
                </a:lnTo>
                <a:lnTo>
                  <a:pt x="7582889" y="5652527"/>
                </a:lnTo>
                <a:cubicBezTo>
                  <a:pt x="7588322" y="5646219"/>
                  <a:pt x="7591648" y="5637925"/>
                  <a:pt x="7588918" y="5632265"/>
                </a:cubicBezTo>
                <a:close/>
                <a:moveTo>
                  <a:pt x="8514856" y="5632260"/>
                </a:moveTo>
                <a:cubicBezTo>
                  <a:pt x="8511213" y="5632187"/>
                  <a:pt x="8506855" y="5633922"/>
                  <a:pt x="8500316" y="5636526"/>
                </a:cubicBezTo>
                <a:cubicBezTo>
                  <a:pt x="8500421" y="5654766"/>
                  <a:pt x="8520755" y="5645146"/>
                  <a:pt x="8514856" y="5632260"/>
                </a:cubicBezTo>
                <a:close/>
                <a:moveTo>
                  <a:pt x="7620376" y="5631888"/>
                </a:moveTo>
                <a:cubicBezTo>
                  <a:pt x="7614127" y="5633603"/>
                  <a:pt x="7612368" y="5643438"/>
                  <a:pt x="7610726" y="5650998"/>
                </a:cubicBezTo>
                <a:lnTo>
                  <a:pt x="7613933" y="5652832"/>
                </a:lnTo>
                <a:lnTo>
                  <a:pt x="7610888" y="5654362"/>
                </a:lnTo>
                <a:cubicBezTo>
                  <a:pt x="7609000" y="5656600"/>
                  <a:pt x="7608514" y="5659700"/>
                  <a:pt x="7610067" y="5664167"/>
                </a:cubicBezTo>
                <a:cubicBezTo>
                  <a:pt x="7615135" y="5663202"/>
                  <a:pt x="7618172" y="5662122"/>
                  <a:pt x="7623241" y="5661160"/>
                </a:cubicBezTo>
                <a:lnTo>
                  <a:pt x="7620872" y="5652491"/>
                </a:lnTo>
                <a:lnTo>
                  <a:pt x="7623432" y="5650616"/>
                </a:lnTo>
                <a:cubicBezTo>
                  <a:pt x="7626796" y="5645900"/>
                  <a:pt x="7628853" y="5638355"/>
                  <a:pt x="7628286" y="5633267"/>
                </a:cubicBezTo>
                <a:cubicBezTo>
                  <a:pt x="7625041" y="5631648"/>
                  <a:pt x="7622460" y="5631316"/>
                  <a:pt x="7620376" y="5631888"/>
                </a:cubicBezTo>
                <a:close/>
                <a:moveTo>
                  <a:pt x="8231336" y="5631733"/>
                </a:moveTo>
                <a:cubicBezTo>
                  <a:pt x="8228312" y="5631805"/>
                  <a:pt x="8225385" y="5633441"/>
                  <a:pt x="8223807" y="5637150"/>
                </a:cubicBezTo>
                <a:cubicBezTo>
                  <a:pt x="8225295" y="5645611"/>
                  <a:pt x="8237260" y="5651960"/>
                  <a:pt x="8241467" y="5642067"/>
                </a:cubicBezTo>
                <a:cubicBezTo>
                  <a:pt x="8241555" y="5639577"/>
                  <a:pt x="8240757" y="5637406"/>
                  <a:pt x="8239447" y="5635706"/>
                </a:cubicBezTo>
                <a:cubicBezTo>
                  <a:pt x="8237481" y="5633154"/>
                  <a:pt x="8234359" y="5631659"/>
                  <a:pt x="8231336" y="5631733"/>
                </a:cubicBezTo>
                <a:close/>
                <a:moveTo>
                  <a:pt x="8155792" y="5631408"/>
                </a:moveTo>
                <a:cubicBezTo>
                  <a:pt x="8153250" y="5631368"/>
                  <a:pt x="8151039" y="5631912"/>
                  <a:pt x="8149521" y="5633266"/>
                </a:cubicBezTo>
                <a:cubicBezTo>
                  <a:pt x="8152663" y="5637474"/>
                  <a:pt x="8156085" y="5638850"/>
                  <a:pt x="8159539" y="5640567"/>
                </a:cubicBezTo>
                <a:lnTo>
                  <a:pt x="8163310" y="5644017"/>
                </a:lnTo>
                <a:lnTo>
                  <a:pt x="8157248" y="5652077"/>
                </a:lnTo>
                <a:cubicBezTo>
                  <a:pt x="8189572" y="5689932"/>
                  <a:pt x="8191195" y="5638695"/>
                  <a:pt x="8176648" y="5634942"/>
                </a:cubicBezTo>
                <a:lnTo>
                  <a:pt x="8171061" y="5636714"/>
                </a:lnTo>
                <a:lnTo>
                  <a:pt x="8168219" y="5634746"/>
                </a:lnTo>
                <a:cubicBezTo>
                  <a:pt x="8164155" y="5632837"/>
                  <a:pt x="8159602" y="5631467"/>
                  <a:pt x="8155792" y="5631408"/>
                </a:cubicBezTo>
                <a:close/>
                <a:moveTo>
                  <a:pt x="4159258" y="5630519"/>
                </a:moveTo>
                <a:cubicBezTo>
                  <a:pt x="4154558" y="5646006"/>
                  <a:pt x="4160825" y="5661490"/>
                  <a:pt x="4160824" y="5646006"/>
                </a:cubicBezTo>
                <a:cubicBezTo>
                  <a:pt x="4159258" y="5646006"/>
                  <a:pt x="4159258" y="5646006"/>
                  <a:pt x="4159258" y="5630519"/>
                </a:cubicBezTo>
                <a:close/>
                <a:moveTo>
                  <a:pt x="4073584" y="5623983"/>
                </a:moveTo>
                <a:cubicBezTo>
                  <a:pt x="4073408" y="5623258"/>
                  <a:pt x="4072860" y="5623741"/>
                  <a:pt x="4072163" y="5624710"/>
                </a:cubicBezTo>
                <a:cubicBezTo>
                  <a:pt x="4070767" y="5626645"/>
                  <a:pt x="4068774" y="5630518"/>
                  <a:pt x="4067977" y="5630519"/>
                </a:cubicBezTo>
                <a:cubicBezTo>
                  <a:pt x="4067976" y="5646006"/>
                  <a:pt x="4071166" y="5646006"/>
                  <a:pt x="4071166" y="5661490"/>
                </a:cubicBezTo>
                <a:cubicBezTo>
                  <a:pt x="4075951" y="5661490"/>
                  <a:pt x="4067977" y="5630519"/>
                  <a:pt x="4072761" y="5630519"/>
                </a:cubicBezTo>
                <a:cubicBezTo>
                  <a:pt x="4073559" y="5626646"/>
                  <a:pt x="4073758" y="5624708"/>
                  <a:pt x="4073584" y="5623983"/>
                </a:cubicBezTo>
                <a:close/>
                <a:moveTo>
                  <a:pt x="7978260" y="5619065"/>
                </a:moveTo>
                <a:cubicBezTo>
                  <a:pt x="7977007" y="5619478"/>
                  <a:pt x="7976269" y="5621305"/>
                  <a:pt x="7975813" y="5625750"/>
                </a:cubicBezTo>
                <a:cubicBezTo>
                  <a:pt x="7980275" y="5626992"/>
                  <a:pt x="7982688" y="5626647"/>
                  <a:pt x="7983790" y="5620857"/>
                </a:cubicBezTo>
                <a:cubicBezTo>
                  <a:pt x="7981280" y="5619651"/>
                  <a:pt x="7979513" y="5618652"/>
                  <a:pt x="7978260" y="5619065"/>
                </a:cubicBezTo>
                <a:close/>
                <a:moveTo>
                  <a:pt x="8072423" y="5617547"/>
                </a:moveTo>
                <a:cubicBezTo>
                  <a:pt x="8066714" y="5616905"/>
                  <a:pt x="8061109" y="5620350"/>
                  <a:pt x="8058327" y="5629708"/>
                </a:cubicBezTo>
                <a:cubicBezTo>
                  <a:pt x="8056844" y="5637398"/>
                  <a:pt x="8059116" y="5644853"/>
                  <a:pt x="8063658" y="5650653"/>
                </a:cubicBezTo>
                <a:lnTo>
                  <a:pt x="8066283" y="5652178"/>
                </a:lnTo>
                <a:lnTo>
                  <a:pt x="8061729" y="5656494"/>
                </a:lnTo>
                <a:cubicBezTo>
                  <a:pt x="8060963" y="5661070"/>
                  <a:pt x="8063312" y="5666487"/>
                  <a:pt x="8070943" y="5670512"/>
                </a:cubicBezTo>
                <a:cubicBezTo>
                  <a:pt x="8073431" y="5670120"/>
                  <a:pt x="8076296" y="5666683"/>
                  <a:pt x="8078428" y="5662614"/>
                </a:cubicBezTo>
                <a:lnTo>
                  <a:pt x="8079201" y="5659684"/>
                </a:lnTo>
                <a:lnTo>
                  <a:pt x="8082616" y="5661670"/>
                </a:lnTo>
                <a:cubicBezTo>
                  <a:pt x="8091029" y="5649933"/>
                  <a:pt x="8090969" y="5638293"/>
                  <a:pt x="8087137" y="5629907"/>
                </a:cubicBezTo>
                <a:cubicBezTo>
                  <a:pt x="8083944" y="5622918"/>
                  <a:pt x="8078133" y="5618189"/>
                  <a:pt x="8072423" y="5617547"/>
                </a:cubicBezTo>
                <a:close/>
                <a:moveTo>
                  <a:pt x="4083792" y="5615030"/>
                </a:moveTo>
                <a:cubicBezTo>
                  <a:pt x="4082218" y="5615030"/>
                  <a:pt x="4082217" y="5630519"/>
                  <a:pt x="4082217" y="5630519"/>
                </a:cubicBezTo>
                <a:cubicBezTo>
                  <a:pt x="4082217" y="5646006"/>
                  <a:pt x="4082217" y="5646006"/>
                  <a:pt x="4083792" y="5646006"/>
                </a:cubicBezTo>
                <a:cubicBezTo>
                  <a:pt x="4085366" y="5646006"/>
                  <a:pt x="4085366" y="5646006"/>
                  <a:pt x="4085366" y="5646006"/>
                </a:cubicBezTo>
                <a:cubicBezTo>
                  <a:pt x="4085366" y="5646006"/>
                  <a:pt x="4085366" y="5646006"/>
                  <a:pt x="4086941" y="5661490"/>
                </a:cubicBezTo>
                <a:cubicBezTo>
                  <a:pt x="4086941" y="5661490"/>
                  <a:pt x="4086941" y="5661490"/>
                  <a:pt x="4088515" y="5661490"/>
                </a:cubicBezTo>
                <a:cubicBezTo>
                  <a:pt x="4093240" y="5630518"/>
                  <a:pt x="4101114" y="5646006"/>
                  <a:pt x="4105839" y="5646006"/>
                </a:cubicBezTo>
                <a:cubicBezTo>
                  <a:pt x="4107414" y="5646006"/>
                  <a:pt x="4107414" y="5646006"/>
                  <a:pt x="4108989" y="5630519"/>
                </a:cubicBezTo>
                <a:cubicBezTo>
                  <a:pt x="4108989" y="5630519"/>
                  <a:pt x="4107414" y="5615030"/>
                  <a:pt x="4107414" y="5615030"/>
                </a:cubicBezTo>
                <a:cubicBezTo>
                  <a:pt x="4101115" y="5615030"/>
                  <a:pt x="4093240" y="5615030"/>
                  <a:pt x="4086941" y="5630519"/>
                </a:cubicBezTo>
                <a:cubicBezTo>
                  <a:pt x="4086941" y="5615030"/>
                  <a:pt x="4085366" y="5615030"/>
                  <a:pt x="4083792" y="5615030"/>
                </a:cubicBezTo>
                <a:close/>
                <a:moveTo>
                  <a:pt x="7563087" y="5612762"/>
                </a:moveTo>
                <a:cubicBezTo>
                  <a:pt x="7560020" y="5613698"/>
                  <a:pt x="7557422" y="5617222"/>
                  <a:pt x="7555494" y="5623339"/>
                </a:cubicBezTo>
                <a:cubicBezTo>
                  <a:pt x="7563103" y="5631799"/>
                  <a:pt x="7569640" y="5629937"/>
                  <a:pt x="7573496" y="5617704"/>
                </a:cubicBezTo>
                <a:cubicBezTo>
                  <a:pt x="7569692" y="5613474"/>
                  <a:pt x="7566155" y="5611824"/>
                  <a:pt x="7563087" y="5612762"/>
                </a:cubicBezTo>
                <a:close/>
                <a:moveTo>
                  <a:pt x="8244868" y="5611720"/>
                </a:moveTo>
                <a:cubicBezTo>
                  <a:pt x="8239587" y="5622535"/>
                  <a:pt x="8253999" y="5625370"/>
                  <a:pt x="8254409" y="5615291"/>
                </a:cubicBezTo>
                <a:cubicBezTo>
                  <a:pt x="8252352" y="5613722"/>
                  <a:pt x="8249359" y="5612920"/>
                  <a:pt x="8244868" y="5611720"/>
                </a:cubicBezTo>
                <a:close/>
                <a:moveTo>
                  <a:pt x="8224121" y="5606920"/>
                </a:moveTo>
                <a:cubicBezTo>
                  <a:pt x="8218651" y="5608618"/>
                  <a:pt x="8214470" y="5613857"/>
                  <a:pt x="8211919" y="5624130"/>
                </a:cubicBezTo>
                <a:cubicBezTo>
                  <a:pt x="8225526" y="5628692"/>
                  <a:pt x="8237148" y="5628284"/>
                  <a:pt x="8244054" y="5610958"/>
                </a:cubicBezTo>
                <a:cubicBezTo>
                  <a:pt x="8236349" y="5607067"/>
                  <a:pt x="8229591" y="5605224"/>
                  <a:pt x="8224121" y="5606920"/>
                </a:cubicBezTo>
                <a:close/>
                <a:moveTo>
                  <a:pt x="7984747" y="5599230"/>
                </a:moveTo>
                <a:cubicBezTo>
                  <a:pt x="7980716" y="5599831"/>
                  <a:pt x="7975585" y="5604965"/>
                  <a:pt x="7976122" y="5609482"/>
                </a:cubicBezTo>
                <a:cubicBezTo>
                  <a:pt x="7976481" y="5612493"/>
                  <a:pt x="7979358" y="5615231"/>
                  <a:pt x="7986763" y="5616170"/>
                </a:cubicBezTo>
                <a:cubicBezTo>
                  <a:pt x="7991706" y="5602559"/>
                  <a:pt x="7988777" y="5598628"/>
                  <a:pt x="7984747" y="5599230"/>
                </a:cubicBezTo>
                <a:close/>
                <a:moveTo>
                  <a:pt x="8196585" y="5598031"/>
                </a:moveTo>
                <a:cubicBezTo>
                  <a:pt x="8192963" y="5602226"/>
                  <a:pt x="8192184" y="5603954"/>
                  <a:pt x="8191139" y="5610126"/>
                </a:cubicBezTo>
                <a:cubicBezTo>
                  <a:pt x="8197586" y="5615066"/>
                  <a:pt x="8207110" y="5630500"/>
                  <a:pt x="8210243" y="5611986"/>
                </a:cubicBezTo>
                <a:cubicBezTo>
                  <a:pt x="8206899" y="5605935"/>
                  <a:pt x="8203553" y="5599886"/>
                  <a:pt x="8196585" y="5598031"/>
                </a:cubicBezTo>
                <a:close/>
                <a:moveTo>
                  <a:pt x="8178389" y="5595352"/>
                </a:moveTo>
                <a:cubicBezTo>
                  <a:pt x="8173715" y="5595057"/>
                  <a:pt x="8170687" y="5600808"/>
                  <a:pt x="8171973" y="5607145"/>
                </a:cubicBezTo>
                <a:cubicBezTo>
                  <a:pt x="8177190" y="5610811"/>
                  <a:pt x="8180351" y="5604338"/>
                  <a:pt x="8183512" y="5597864"/>
                </a:cubicBezTo>
                <a:cubicBezTo>
                  <a:pt x="8181687" y="5596219"/>
                  <a:pt x="8179946" y="5595450"/>
                  <a:pt x="8178389" y="5595352"/>
                </a:cubicBezTo>
                <a:close/>
                <a:moveTo>
                  <a:pt x="7850557" y="5593562"/>
                </a:moveTo>
                <a:cubicBezTo>
                  <a:pt x="7845904" y="5593935"/>
                  <a:pt x="7843180" y="5599989"/>
                  <a:pt x="7840530" y="5606812"/>
                </a:cubicBezTo>
                <a:cubicBezTo>
                  <a:pt x="7844153" y="5610248"/>
                  <a:pt x="7841438" y="5616387"/>
                  <a:pt x="7849243" y="5617565"/>
                </a:cubicBezTo>
                <a:cubicBezTo>
                  <a:pt x="7853425" y="5615306"/>
                  <a:pt x="7858725" y="5601660"/>
                  <a:pt x="7855922" y="5595266"/>
                </a:cubicBezTo>
                <a:cubicBezTo>
                  <a:pt x="7853873" y="5593945"/>
                  <a:pt x="7852106" y="5593439"/>
                  <a:pt x="7850557" y="5593562"/>
                </a:cubicBezTo>
                <a:close/>
                <a:moveTo>
                  <a:pt x="7630058" y="5592801"/>
                </a:moveTo>
                <a:cubicBezTo>
                  <a:pt x="7618798" y="5591831"/>
                  <a:pt x="7610646" y="5619644"/>
                  <a:pt x="7617369" y="5627585"/>
                </a:cubicBezTo>
                <a:cubicBezTo>
                  <a:pt x="7622376" y="5616237"/>
                  <a:pt x="7626513" y="5606553"/>
                  <a:pt x="7630058" y="5592801"/>
                </a:cubicBezTo>
                <a:close/>
                <a:moveTo>
                  <a:pt x="3857084" y="5589222"/>
                </a:moveTo>
                <a:cubicBezTo>
                  <a:pt x="3857084" y="5589222"/>
                  <a:pt x="3855507" y="5602989"/>
                  <a:pt x="3855507" y="5602989"/>
                </a:cubicBezTo>
                <a:cubicBezTo>
                  <a:pt x="3855507" y="5616753"/>
                  <a:pt x="3855507" y="5616753"/>
                  <a:pt x="3857084" y="5616753"/>
                </a:cubicBezTo>
                <a:cubicBezTo>
                  <a:pt x="3863389" y="5630518"/>
                  <a:pt x="3869694" y="5630519"/>
                  <a:pt x="3876000" y="5630519"/>
                </a:cubicBezTo>
                <a:cubicBezTo>
                  <a:pt x="3882307" y="5630519"/>
                  <a:pt x="3888612" y="5630519"/>
                  <a:pt x="3894916" y="5630519"/>
                </a:cubicBezTo>
                <a:cubicBezTo>
                  <a:pt x="3904376" y="5616753"/>
                  <a:pt x="3912258" y="5616753"/>
                  <a:pt x="3921716" y="5616753"/>
                </a:cubicBezTo>
                <a:cubicBezTo>
                  <a:pt x="3921716" y="5616753"/>
                  <a:pt x="3923293" y="5616753"/>
                  <a:pt x="3923293" y="5602990"/>
                </a:cubicBezTo>
                <a:cubicBezTo>
                  <a:pt x="3923293" y="5602990"/>
                  <a:pt x="3923293" y="5589222"/>
                  <a:pt x="3921716" y="5589222"/>
                </a:cubicBezTo>
                <a:cubicBezTo>
                  <a:pt x="3912257" y="5589222"/>
                  <a:pt x="3904376" y="5589222"/>
                  <a:pt x="3894917" y="5602989"/>
                </a:cubicBezTo>
                <a:cubicBezTo>
                  <a:pt x="3882307" y="5602989"/>
                  <a:pt x="3869694" y="5602990"/>
                  <a:pt x="3857084" y="5589222"/>
                </a:cubicBezTo>
                <a:close/>
                <a:moveTo>
                  <a:pt x="8034319" y="5585199"/>
                </a:moveTo>
                <a:cubicBezTo>
                  <a:pt x="8022135" y="5587453"/>
                  <a:pt x="8021190" y="5583698"/>
                  <a:pt x="8012965" y="5591013"/>
                </a:cubicBezTo>
                <a:cubicBezTo>
                  <a:pt x="8011668" y="5607182"/>
                  <a:pt x="8041158" y="5599033"/>
                  <a:pt x="8034319" y="5585199"/>
                </a:cubicBezTo>
                <a:close/>
                <a:moveTo>
                  <a:pt x="8279589" y="5579409"/>
                </a:moveTo>
                <a:cubicBezTo>
                  <a:pt x="8275269" y="5581113"/>
                  <a:pt x="8270949" y="5582815"/>
                  <a:pt x="8268081" y="5585452"/>
                </a:cubicBezTo>
                <a:cubicBezTo>
                  <a:pt x="8266733" y="5598039"/>
                  <a:pt x="8287626" y="5591313"/>
                  <a:pt x="8279589" y="5579409"/>
                </a:cubicBezTo>
                <a:close/>
                <a:moveTo>
                  <a:pt x="8110059" y="5572092"/>
                </a:moveTo>
                <a:lnTo>
                  <a:pt x="8108297" y="5577066"/>
                </a:lnTo>
                <a:lnTo>
                  <a:pt x="8107284" y="5572259"/>
                </a:lnTo>
                <a:lnTo>
                  <a:pt x="8107706" y="5572433"/>
                </a:lnTo>
                <a:close/>
                <a:moveTo>
                  <a:pt x="3780060" y="5558249"/>
                </a:moveTo>
                <a:cubicBezTo>
                  <a:pt x="3778481" y="5558248"/>
                  <a:pt x="3776899" y="5558249"/>
                  <a:pt x="3776899" y="5572703"/>
                </a:cubicBezTo>
                <a:cubicBezTo>
                  <a:pt x="3776899" y="5587157"/>
                  <a:pt x="3778481" y="5587156"/>
                  <a:pt x="3778481" y="5587156"/>
                </a:cubicBezTo>
                <a:cubicBezTo>
                  <a:pt x="3799029" y="5616065"/>
                  <a:pt x="3817999" y="5616065"/>
                  <a:pt x="3836965" y="5630519"/>
                </a:cubicBezTo>
                <a:cubicBezTo>
                  <a:pt x="3836965" y="5630519"/>
                  <a:pt x="3836965" y="5630519"/>
                  <a:pt x="3838546" y="5630519"/>
                </a:cubicBezTo>
                <a:cubicBezTo>
                  <a:pt x="3838546" y="5630519"/>
                  <a:pt x="3840128" y="5616065"/>
                  <a:pt x="3840128" y="5616065"/>
                </a:cubicBezTo>
                <a:cubicBezTo>
                  <a:pt x="3840128" y="5601610"/>
                  <a:pt x="3840128" y="5601610"/>
                  <a:pt x="3838546" y="5601610"/>
                </a:cubicBezTo>
                <a:cubicBezTo>
                  <a:pt x="3817999" y="5587157"/>
                  <a:pt x="3799029" y="5587156"/>
                  <a:pt x="3780060" y="5558249"/>
                </a:cubicBezTo>
                <a:close/>
                <a:moveTo>
                  <a:pt x="7425005" y="5547928"/>
                </a:moveTo>
                <a:cubicBezTo>
                  <a:pt x="7423830" y="5575880"/>
                  <a:pt x="7446102" y="5583388"/>
                  <a:pt x="7448557" y="5608498"/>
                </a:cubicBezTo>
                <a:cubicBezTo>
                  <a:pt x="7456276" y="5600372"/>
                  <a:pt x="7454231" y="5585339"/>
                  <a:pt x="7448335" y="5572282"/>
                </a:cubicBezTo>
                <a:cubicBezTo>
                  <a:pt x="7442439" y="5559225"/>
                  <a:pt x="7432691" y="5548146"/>
                  <a:pt x="7425005" y="5547928"/>
                </a:cubicBezTo>
                <a:close/>
                <a:moveTo>
                  <a:pt x="7506996" y="5546686"/>
                </a:moveTo>
                <a:cubicBezTo>
                  <a:pt x="7503562" y="5548465"/>
                  <a:pt x="7499105" y="5565814"/>
                  <a:pt x="7506020" y="5567868"/>
                </a:cubicBezTo>
                <a:cubicBezTo>
                  <a:pt x="7514072" y="5568397"/>
                  <a:pt x="7510453" y="5547712"/>
                  <a:pt x="7506996" y="5546686"/>
                </a:cubicBezTo>
                <a:close/>
                <a:moveTo>
                  <a:pt x="8050729" y="5546360"/>
                </a:moveTo>
                <a:cubicBezTo>
                  <a:pt x="8049135" y="5548423"/>
                  <a:pt x="8048076" y="5550503"/>
                  <a:pt x="8047470" y="5552580"/>
                </a:cubicBezTo>
                <a:cubicBezTo>
                  <a:pt x="8045658" y="5558808"/>
                  <a:pt x="8047947" y="5565005"/>
                  <a:pt x="8052252" y="5570615"/>
                </a:cubicBezTo>
                <a:cubicBezTo>
                  <a:pt x="8054869" y="5570313"/>
                  <a:pt x="8057145" y="5569423"/>
                  <a:pt x="8059357" y="5567523"/>
                </a:cubicBezTo>
                <a:cubicBezTo>
                  <a:pt x="8061567" y="5565623"/>
                  <a:pt x="8063716" y="5562713"/>
                  <a:pt x="8066079" y="5558368"/>
                </a:cubicBezTo>
                <a:cubicBezTo>
                  <a:pt x="8060338" y="5550888"/>
                  <a:pt x="8055676" y="5547668"/>
                  <a:pt x="8050729" y="5546360"/>
                </a:cubicBezTo>
                <a:close/>
                <a:moveTo>
                  <a:pt x="8087327" y="5545635"/>
                </a:moveTo>
                <a:cubicBezTo>
                  <a:pt x="8073624" y="5559417"/>
                  <a:pt x="8068539" y="5581800"/>
                  <a:pt x="8073459" y="5600203"/>
                </a:cubicBezTo>
                <a:lnTo>
                  <a:pt x="8075131" y="5603734"/>
                </a:lnTo>
                <a:lnTo>
                  <a:pt x="8074915" y="5604855"/>
                </a:lnTo>
                <a:lnTo>
                  <a:pt x="8076086" y="5605753"/>
                </a:lnTo>
                <a:lnTo>
                  <a:pt x="8080626" y="5615350"/>
                </a:lnTo>
                <a:cubicBezTo>
                  <a:pt x="8083939" y="5619813"/>
                  <a:pt x="8088193" y="5623581"/>
                  <a:pt x="8093420" y="5626309"/>
                </a:cubicBezTo>
                <a:cubicBezTo>
                  <a:pt x="8105080" y="5618725"/>
                  <a:pt x="8110528" y="5602196"/>
                  <a:pt x="8110133" y="5585784"/>
                </a:cubicBezTo>
                <a:lnTo>
                  <a:pt x="8108412" y="5577616"/>
                </a:lnTo>
                <a:lnTo>
                  <a:pt x="8123583" y="5571429"/>
                </a:lnTo>
                <a:lnTo>
                  <a:pt x="8126296" y="5568263"/>
                </a:lnTo>
                <a:lnTo>
                  <a:pt x="8129426" y="5568077"/>
                </a:lnTo>
                <a:cubicBezTo>
                  <a:pt x="8132016" y="5568803"/>
                  <a:pt x="8134757" y="5570640"/>
                  <a:pt x="8137741" y="5574287"/>
                </a:cubicBezTo>
                <a:cubicBezTo>
                  <a:pt x="8138839" y="5568526"/>
                  <a:pt x="8137374" y="5564650"/>
                  <a:pt x="8134523" y="5562270"/>
                </a:cubicBezTo>
                <a:lnTo>
                  <a:pt x="8130084" y="5560123"/>
                </a:lnTo>
                <a:lnTo>
                  <a:pt x="8130858" y="5555834"/>
                </a:lnTo>
                <a:cubicBezTo>
                  <a:pt x="8128362" y="5556642"/>
                  <a:pt x="8125869" y="5557448"/>
                  <a:pt x="8123485" y="5558448"/>
                </a:cubicBezTo>
                <a:lnTo>
                  <a:pt x="8121240" y="5559707"/>
                </a:lnTo>
                <a:lnTo>
                  <a:pt x="8110219" y="5562779"/>
                </a:lnTo>
                <a:lnTo>
                  <a:pt x="8106231" y="5567258"/>
                </a:lnTo>
                <a:lnTo>
                  <a:pt x="8105206" y="5562391"/>
                </a:lnTo>
                <a:cubicBezTo>
                  <a:pt x="8102134" y="5555379"/>
                  <a:pt x="8097648" y="5549529"/>
                  <a:pt x="8091795" y="5545976"/>
                </a:cubicBezTo>
                <a:cubicBezTo>
                  <a:pt x="8090771" y="5548157"/>
                  <a:pt x="8089049" y="5546896"/>
                  <a:pt x="8087327" y="5545635"/>
                </a:cubicBezTo>
                <a:close/>
                <a:moveTo>
                  <a:pt x="8255673" y="5543306"/>
                </a:moveTo>
                <a:cubicBezTo>
                  <a:pt x="8253692" y="5542518"/>
                  <a:pt x="8252354" y="5542909"/>
                  <a:pt x="8251306" y="5543866"/>
                </a:cubicBezTo>
                <a:cubicBezTo>
                  <a:pt x="8248163" y="5546737"/>
                  <a:pt x="8247631" y="5554695"/>
                  <a:pt x="8240169" y="5551166"/>
                </a:cubicBezTo>
                <a:cubicBezTo>
                  <a:pt x="8239052" y="5556895"/>
                  <a:pt x="8239231" y="5559960"/>
                  <a:pt x="8240334" y="5562268"/>
                </a:cubicBezTo>
                <a:cubicBezTo>
                  <a:pt x="8248451" y="5560447"/>
                  <a:pt x="8254544" y="5557071"/>
                  <a:pt x="8263764" y="5557559"/>
                </a:cubicBezTo>
                <a:cubicBezTo>
                  <a:pt x="8263768" y="5555550"/>
                  <a:pt x="8263459" y="5553895"/>
                  <a:pt x="8262947" y="5552485"/>
                </a:cubicBezTo>
                <a:cubicBezTo>
                  <a:pt x="8261405" y="5548251"/>
                  <a:pt x="8258019" y="5546203"/>
                  <a:pt x="8255673" y="5543306"/>
                </a:cubicBezTo>
                <a:close/>
                <a:moveTo>
                  <a:pt x="7488265" y="5543197"/>
                </a:moveTo>
                <a:cubicBezTo>
                  <a:pt x="7481863" y="5552124"/>
                  <a:pt x="7484310" y="5561308"/>
                  <a:pt x="7475794" y="5570849"/>
                </a:cubicBezTo>
                <a:cubicBezTo>
                  <a:pt x="7479262" y="5571963"/>
                  <a:pt x="7477604" y="5576155"/>
                  <a:pt x="7479401" y="5578549"/>
                </a:cubicBezTo>
                <a:cubicBezTo>
                  <a:pt x="7480000" y="5579347"/>
                  <a:pt x="7480982" y="5579944"/>
                  <a:pt x="7482667" y="5580161"/>
                </a:cubicBezTo>
                <a:cubicBezTo>
                  <a:pt x="7486033" y="5574943"/>
                  <a:pt x="7489953" y="5560818"/>
                  <a:pt x="7489862" y="5551036"/>
                </a:cubicBezTo>
                <a:cubicBezTo>
                  <a:pt x="7489831" y="5547776"/>
                  <a:pt x="7489356" y="5545000"/>
                  <a:pt x="7488265" y="5543197"/>
                </a:cubicBezTo>
                <a:close/>
                <a:moveTo>
                  <a:pt x="8470593" y="5541749"/>
                </a:moveTo>
                <a:cubicBezTo>
                  <a:pt x="8467545" y="5542577"/>
                  <a:pt x="8466075" y="5544283"/>
                  <a:pt x="8465338" y="5546426"/>
                </a:cubicBezTo>
                <a:cubicBezTo>
                  <a:pt x="8463129" y="5552855"/>
                  <a:pt x="8467519" y="5563219"/>
                  <a:pt x="8455675" y="5565644"/>
                </a:cubicBezTo>
                <a:cubicBezTo>
                  <a:pt x="8457892" y="5573772"/>
                  <a:pt x="8460075" y="5577411"/>
                  <a:pt x="8462965" y="5579272"/>
                </a:cubicBezTo>
                <a:cubicBezTo>
                  <a:pt x="8472239" y="5569610"/>
                  <a:pt x="8477918" y="5559866"/>
                  <a:pt x="8490082" y="5552064"/>
                </a:cubicBezTo>
                <a:cubicBezTo>
                  <a:pt x="8488804" y="5549567"/>
                  <a:pt x="8487354" y="5547796"/>
                  <a:pt x="8485795" y="5546512"/>
                </a:cubicBezTo>
                <a:cubicBezTo>
                  <a:pt x="8481115" y="5542661"/>
                  <a:pt x="8475457" y="5543205"/>
                  <a:pt x="8470593" y="5541749"/>
                </a:cubicBezTo>
                <a:close/>
                <a:moveTo>
                  <a:pt x="7452050" y="5534215"/>
                </a:moveTo>
                <a:cubicBezTo>
                  <a:pt x="7449814" y="5534786"/>
                  <a:pt x="7446720" y="5537047"/>
                  <a:pt x="7442248" y="5538189"/>
                </a:cubicBezTo>
                <a:cubicBezTo>
                  <a:pt x="7443288" y="5543807"/>
                  <a:pt x="7446902" y="5544355"/>
                  <a:pt x="7447941" y="5549972"/>
                </a:cubicBezTo>
                <a:cubicBezTo>
                  <a:pt x="7454647" y="5548259"/>
                  <a:pt x="7455844" y="5542070"/>
                  <a:pt x="7452050" y="5534215"/>
                </a:cubicBezTo>
                <a:close/>
                <a:moveTo>
                  <a:pt x="7775954" y="5528091"/>
                </a:moveTo>
                <a:lnTo>
                  <a:pt x="7775637" y="5528241"/>
                </a:lnTo>
                <a:lnTo>
                  <a:pt x="7761758" y="5528183"/>
                </a:lnTo>
                <a:cubicBezTo>
                  <a:pt x="7753858" y="5530973"/>
                  <a:pt x="7746866" y="5537779"/>
                  <a:pt x="7743004" y="5549600"/>
                </a:cubicBezTo>
                <a:cubicBezTo>
                  <a:pt x="7740859" y="5555353"/>
                  <a:pt x="7740739" y="5560657"/>
                  <a:pt x="7741662" y="5565782"/>
                </a:cubicBezTo>
                <a:cubicBezTo>
                  <a:pt x="7744436" y="5581158"/>
                  <a:pt x="7756613" y="5594928"/>
                  <a:pt x="7751731" y="5614414"/>
                </a:cubicBezTo>
                <a:cubicBezTo>
                  <a:pt x="7765163" y="5604420"/>
                  <a:pt x="7778415" y="5601698"/>
                  <a:pt x="7788407" y="5594144"/>
                </a:cubicBezTo>
                <a:lnTo>
                  <a:pt x="7795482" y="5586411"/>
                </a:lnTo>
                <a:lnTo>
                  <a:pt x="7796632" y="5589654"/>
                </a:lnTo>
                <a:cubicBezTo>
                  <a:pt x="7801466" y="5594004"/>
                  <a:pt x="7813063" y="5586949"/>
                  <a:pt x="7814282" y="5578274"/>
                </a:cubicBezTo>
                <a:cubicBezTo>
                  <a:pt x="7812141" y="5571588"/>
                  <a:pt x="7809034" y="5567314"/>
                  <a:pt x="7805812" y="5565073"/>
                </a:cubicBezTo>
                <a:lnTo>
                  <a:pt x="7802201" y="5564172"/>
                </a:lnTo>
                <a:lnTo>
                  <a:pt x="7803480" y="5558963"/>
                </a:lnTo>
                <a:lnTo>
                  <a:pt x="7800105" y="5550230"/>
                </a:lnTo>
                <a:lnTo>
                  <a:pt x="7808881" y="5546444"/>
                </a:lnTo>
                <a:cubicBezTo>
                  <a:pt x="7811853" y="5546792"/>
                  <a:pt x="7814499" y="5548154"/>
                  <a:pt x="7817666" y="5547895"/>
                </a:cubicBezTo>
                <a:cubicBezTo>
                  <a:pt x="7813409" y="5541926"/>
                  <a:pt x="7808351" y="5533652"/>
                  <a:pt x="7801735" y="5530245"/>
                </a:cubicBezTo>
                <a:lnTo>
                  <a:pt x="7798854" y="5546988"/>
                </a:lnTo>
                <a:lnTo>
                  <a:pt x="7795909" y="5539364"/>
                </a:lnTo>
                <a:lnTo>
                  <a:pt x="7786186" y="5532525"/>
                </a:lnTo>
                <a:lnTo>
                  <a:pt x="7786406" y="5531086"/>
                </a:lnTo>
                <a:lnTo>
                  <a:pt x="7782581" y="5529989"/>
                </a:lnTo>
                <a:lnTo>
                  <a:pt x="7780122" y="5528260"/>
                </a:lnTo>
                <a:lnTo>
                  <a:pt x="7776492" y="5528245"/>
                </a:lnTo>
                <a:close/>
                <a:moveTo>
                  <a:pt x="7457792" y="5523619"/>
                </a:moveTo>
                <a:cubicBezTo>
                  <a:pt x="7455286" y="5531143"/>
                  <a:pt x="7462447" y="5544655"/>
                  <a:pt x="7469374" y="5544058"/>
                </a:cubicBezTo>
                <a:cubicBezTo>
                  <a:pt x="7472086" y="5534568"/>
                  <a:pt x="7463479" y="5534822"/>
                  <a:pt x="7457792" y="5523619"/>
                </a:cubicBezTo>
                <a:close/>
                <a:moveTo>
                  <a:pt x="8255847" y="5520395"/>
                </a:moveTo>
                <a:cubicBezTo>
                  <a:pt x="8250427" y="5530274"/>
                  <a:pt x="8253275" y="5538392"/>
                  <a:pt x="8259491" y="5544604"/>
                </a:cubicBezTo>
                <a:cubicBezTo>
                  <a:pt x="8264491" y="5542745"/>
                  <a:pt x="8267965" y="5538831"/>
                  <a:pt x="8271751" y="5528905"/>
                </a:cubicBezTo>
                <a:cubicBezTo>
                  <a:pt x="8265535" y="5522694"/>
                  <a:pt x="8260744" y="5520541"/>
                  <a:pt x="8255847" y="5520395"/>
                </a:cubicBezTo>
                <a:close/>
                <a:moveTo>
                  <a:pt x="7999365" y="5514470"/>
                </a:moveTo>
                <a:cubicBezTo>
                  <a:pt x="7997945" y="5518694"/>
                  <a:pt x="7996442" y="5520894"/>
                  <a:pt x="7993435" y="5525293"/>
                </a:cubicBezTo>
                <a:cubicBezTo>
                  <a:pt x="7997563" y="5528900"/>
                  <a:pt x="8001711" y="5533013"/>
                  <a:pt x="8005611" y="5535883"/>
                </a:cubicBezTo>
                <a:lnTo>
                  <a:pt x="8008707" y="5536791"/>
                </a:lnTo>
                <a:lnTo>
                  <a:pt x="8009555" y="5538053"/>
                </a:lnTo>
                <a:lnTo>
                  <a:pt x="8011015" y="5537469"/>
                </a:lnTo>
                <a:lnTo>
                  <a:pt x="8016288" y="5539015"/>
                </a:lnTo>
                <a:lnTo>
                  <a:pt x="8016247" y="5536607"/>
                </a:lnTo>
                <a:lnTo>
                  <a:pt x="8018072" y="5522871"/>
                </a:lnTo>
                <a:cubicBezTo>
                  <a:pt x="8016485" y="5518957"/>
                  <a:pt x="8013161" y="5516407"/>
                  <a:pt x="8009580" y="5516540"/>
                </a:cubicBezTo>
                <a:lnTo>
                  <a:pt x="8005083" y="5519233"/>
                </a:lnTo>
                <a:close/>
                <a:moveTo>
                  <a:pt x="4761206" y="5501465"/>
                </a:moveTo>
                <a:cubicBezTo>
                  <a:pt x="4761206" y="5516952"/>
                  <a:pt x="4762752" y="5516952"/>
                  <a:pt x="4762752" y="5516952"/>
                </a:cubicBezTo>
                <a:cubicBezTo>
                  <a:pt x="4764299" y="5516952"/>
                  <a:pt x="4764299" y="5516952"/>
                  <a:pt x="4765845" y="5516952"/>
                </a:cubicBezTo>
                <a:cubicBezTo>
                  <a:pt x="4767391" y="5516952"/>
                  <a:pt x="4767391" y="5516952"/>
                  <a:pt x="4768937" y="5516952"/>
                </a:cubicBezTo>
                <a:cubicBezTo>
                  <a:pt x="4768937" y="5516952"/>
                  <a:pt x="4770484" y="5516952"/>
                  <a:pt x="4772030" y="5516951"/>
                </a:cubicBezTo>
                <a:cubicBezTo>
                  <a:pt x="4772030" y="5516951"/>
                  <a:pt x="4772030" y="5501465"/>
                  <a:pt x="4772030" y="5501465"/>
                </a:cubicBezTo>
                <a:cubicBezTo>
                  <a:pt x="4772030" y="5501465"/>
                  <a:pt x="4772030" y="5501465"/>
                  <a:pt x="4770483" y="5501465"/>
                </a:cubicBezTo>
                <a:cubicBezTo>
                  <a:pt x="4768937" y="5501465"/>
                  <a:pt x="4767391" y="5501465"/>
                  <a:pt x="4765844" y="5501465"/>
                </a:cubicBezTo>
                <a:cubicBezTo>
                  <a:pt x="4765844" y="5501465"/>
                  <a:pt x="4764299" y="5501465"/>
                  <a:pt x="4762752" y="5501465"/>
                </a:cubicBezTo>
                <a:cubicBezTo>
                  <a:pt x="4762752" y="5501465"/>
                  <a:pt x="4761206" y="5501465"/>
                  <a:pt x="4761206" y="5501465"/>
                </a:cubicBezTo>
                <a:close/>
                <a:moveTo>
                  <a:pt x="7420152" y="5501433"/>
                </a:moveTo>
                <a:cubicBezTo>
                  <a:pt x="7418953" y="5502461"/>
                  <a:pt x="7417855" y="5504394"/>
                  <a:pt x="7416965" y="5506822"/>
                </a:cubicBezTo>
                <a:lnTo>
                  <a:pt x="7416851" y="5507490"/>
                </a:lnTo>
                <a:lnTo>
                  <a:pt x="7412407" y="5506811"/>
                </a:lnTo>
                <a:cubicBezTo>
                  <a:pt x="7407737" y="5514902"/>
                  <a:pt x="7409730" y="5522307"/>
                  <a:pt x="7413716" y="5525329"/>
                </a:cubicBezTo>
                <a:lnTo>
                  <a:pt x="7416170" y="5525610"/>
                </a:lnTo>
                <a:lnTo>
                  <a:pt x="7417514" y="5531127"/>
                </a:lnTo>
                <a:cubicBezTo>
                  <a:pt x="7420514" y="5532113"/>
                  <a:pt x="7422929" y="5532182"/>
                  <a:pt x="7424899" y="5531538"/>
                </a:cubicBezTo>
                <a:cubicBezTo>
                  <a:pt x="7430807" y="5529607"/>
                  <a:pt x="7432699" y="5521258"/>
                  <a:pt x="7434290" y="5511982"/>
                </a:cubicBezTo>
                <a:lnTo>
                  <a:pt x="7432113" y="5509166"/>
                </a:lnTo>
                <a:lnTo>
                  <a:pt x="7433403" y="5505641"/>
                </a:lnTo>
                <a:cubicBezTo>
                  <a:pt x="7432241" y="5503772"/>
                  <a:pt x="7431127" y="5502782"/>
                  <a:pt x="7430052" y="5502448"/>
                </a:cubicBezTo>
                <a:lnTo>
                  <a:pt x="7426538" y="5504120"/>
                </a:lnTo>
                <a:close/>
                <a:moveTo>
                  <a:pt x="8136301" y="5497416"/>
                </a:moveTo>
                <a:cubicBezTo>
                  <a:pt x="8128604" y="5498382"/>
                  <a:pt x="8121375" y="5501004"/>
                  <a:pt x="8114073" y="5503142"/>
                </a:cubicBezTo>
                <a:cubicBezTo>
                  <a:pt x="8125502" y="5511238"/>
                  <a:pt x="8150780" y="5521111"/>
                  <a:pt x="8161341" y="5501637"/>
                </a:cubicBezTo>
                <a:cubicBezTo>
                  <a:pt x="8152163" y="5497146"/>
                  <a:pt x="8143998" y="5496452"/>
                  <a:pt x="8136301" y="5497416"/>
                </a:cubicBezTo>
                <a:close/>
                <a:moveTo>
                  <a:pt x="7810511" y="5491845"/>
                </a:moveTo>
                <a:cubicBezTo>
                  <a:pt x="7807950" y="5495572"/>
                  <a:pt x="7809218" y="5496523"/>
                  <a:pt x="7808694" y="5499521"/>
                </a:cubicBezTo>
                <a:cubicBezTo>
                  <a:pt x="7811228" y="5501425"/>
                  <a:pt x="7812769" y="5498063"/>
                  <a:pt x="7814310" y="5494702"/>
                </a:cubicBezTo>
                <a:cubicBezTo>
                  <a:pt x="7813045" y="5493749"/>
                  <a:pt x="7811778" y="5492798"/>
                  <a:pt x="7810511" y="5491845"/>
                </a:cubicBezTo>
                <a:close/>
                <a:moveTo>
                  <a:pt x="8046749" y="5487696"/>
                </a:moveTo>
                <a:cubicBezTo>
                  <a:pt x="8044454" y="5487113"/>
                  <a:pt x="8042721" y="5487296"/>
                  <a:pt x="8041405" y="5488008"/>
                </a:cubicBezTo>
                <a:cubicBezTo>
                  <a:pt x="8037460" y="5490143"/>
                  <a:pt x="8037274" y="5497049"/>
                  <a:pt x="8036941" y="5502401"/>
                </a:cubicBezTo>
                <a:cubicBezTo>
                  <a:pt x="8044320" y="5509329"/>
                  <a:pt x="8048504" y="5494377"/>
                  <a:pt x="8046749" y="5487696"/>
                </a:cubicBezTo>
                <a:close/>
                <a:moveTo>
                  <a:pt x="8127392" y="5484293"/>
                </a:moveTo>
                <a:cubicBezTo>
                  <a:pt x="8122937" y="5491162"/>
                  <a:pt x="8136822" y="5495940"/>
                  <a:pt x="8135725" y="5485546"/>
                </a:cubicBezTo>
                <a:cubicBezTo>
                  <a:pt x="8132762" y="5484741"/>
                  <a:pt x="8129800" y="5483937"/>
                  <a:pt x="8127392" y="5484293"/>
                </a:cubicBezTo>
                <a:close/>
                <a:moveTo>
                  <a:pt x="8001788" y="5484097"/>
                </a:moveTo>
                <a:cubicBezTo>
                  <a:pt x="7999860" y="5485210"/>
                  <a:pt x="7998497" y="5487993"/>
                  <a:pt x="7997833" y="5492417"/>
                </a:cubicBezTo>
                <a:cubicBezTo>
                  <a:pt x="8003681" y="5496927"/>
                  <a:pt x="8007801" y="5494647"/>
                  <a:pt x="8009131" y="5485797"/>
                </a:cubicBezTo>
                <a:cubicBezTo>
                  <a:pt x="8006207" y="5483542"/>
                  <a:pt x="8003715" y="5482985"/>
                  <a:pt x="8001788" y="5484097"/>
                </a:cubicBezTo>
                <a:close/>
                <a:moveTo>
                  <a:pt x="8313981" y="5479754"/>
                </a:moveTo>
                <a:cubicBezTo>
                  <a:pt x="8310782" y="5479278"/>
                  <a:pt x="8307973" y="5479033"/>
                  <a:pt x="8305655" y="5480464"/>
                </a:cubicBezTo>
                <a:cubicBezTo>
                  <a:pt x="8304111" y="5481420"/>
                  <a:pt x="8302785" y="5483121"/>
                  <a:pt x="8301707" y="5485995"/>
                </a:cubicBezTo>
                <a:cubicBezTo>
                  <a:pt x="8302103" y="5489964"/>
                  <a:pt x="8303760" y="5492502"/>
                  <a:pt x="8306015" y="5493851"/>
                </a:cubicBezTo>
                <a:cubicBezTo>
                  <a:pt x="8312785" y="5497900"/>
                  <a:pt x="8324951" y="5491251"/>
                  <a:pt x="8324659" y="5480434"/>
                </a:cubicBezTo>
                <a:cubicBezTo>
                  <a:pt x="8320775" y="5480939"/>
                  <a:pt x="8317183" y="5480231"/>
                  <a:pt x="8313981" y="5479754"/>
                </a:cubicBezTo>
                <a:close/>
                <a:moveTo>
                  <a:pt x="7494223" y="5476617"/>
                </a:moveTo>
                <a:cubicBezTo>
                  <a:pt x="7492631" y="5483681"/>
                  <a:pt x="7493520" y="5488157"/>
                  <a:pt x="7495646" y="5491340"/>
                </a:cubicBezTo>
                <a:cubicBezTo>
                  <a:pt x="7502379" y="5495116"/>
                  <a:pt x="7500604" y="5486164"/>
                  <a:pt x="7506448" y="5485465"/>
                </a:cubicBezTo>
                <a:cubicBezTo>
                  <a:pt x="7504496" y="5479398"/>
                  <a:pt x="7502547" y="5473331"/>
                  <a:pt x="7494223" y="5476617"/>
                </a:cubicBezTo>
                <a:close/>
                <a:moveTo>
                  <a:pt x="8389015" y="5475211"/>
                </a:moveTo>
                <a:cubicBezTo>
                  <a:pt x="8374065" y="5474490"/>
                  <a:pt x="8361400" y="5474098"/>
                  <a:pt x="8345009" y="5477477"/>
                </a:cubicBezTo>
                <a:cubicBezTo>
                  <a:pt x="8351717" y="5497114"/>
                  <a:pt x="8385539" y="5491943"/>
                  <a:pt x="8389015" y="5475211"/>
                </a:cubicBezTo>
                <a:close/>
                <a:moveTo>
                  <a:pt x="7993451" y="5471445"/>
                </a:moveTo>
                <a:cubicBezTo>
                  <a:pt x="7989718" y="5470619"/>
                  <a:pt x="7985410" y="5471929"/>
                  <a:pt x="7982197" y="5474756"/>
                </a:cubicBezTo>
                <a:cubicBezTo>
                  <a:pt x="7978984" y="5477583"/>
                  <a:pt x="7976866" y="5481929"/>
                  <a:pt x="7977515" y="5487172"/>
                </a:cubicBezTo>
                <a:cubicBezTo>
                  <a:pt x="7984475" y="5494498"/>
                  <a:pt x="8001385" y="5490114"/>
                  <a:pt x="7999657" y="5476132"/>
                </a:cubicBezTo>
                <a:cubicBezTo>
                  <a:pt x="7998175" y="5473498"/>
                  <a:pt x="7995941" y="5471997"/>
                  <a:pt x="7993451" y="5471445"/>
                </a:cubicBezTo>
                <a:close/>
                <a:moveTo>
                  <a:pt x="8249607" y="5470137"/>
                </a:moveTo>
                <a:cubicBezTo>
                  <a:pt x="8248543" y="5470219"/>
                  <a:pt x="8247533" y="5470803"/>
                  <a:pt x="8246591" y="5472091"/>
                </a:cubicBezTo>
                <a:cubicBezTo>
                  <a:pt x="8246828" y="5476015"/>
                  <a:pt x="8250097" y="5480704"/>
                  <a:pt x="8253483" y="5482142"/>
                </a:cubicBezTo>
                <a:cubicBezTo>
                  <a:pt x="8254612" y="5482622"/>
                  <a:pt x="8255755" y="5482740"/>
                  <a:pt x="8256801" y="5482349"/>
                </a:cubicBezTo>
                <a:cubicBezTo>
                  <a:pt x="8258197" y="5481827"/>
                  <a:pt x="8259425" y="5480397"/>
                  <a:pt x="8260228" y="5477711"/>
                </a:cubicBezTo>
                <a:cubicBezTo>
                  <a:pt x="8256477" y="5474189"/>
                  <a:pt x="8252799" y="5469894"/>
                  <a:pt x="8249607" y="5470137"/>
                </a:cubicBezTo>
                <a:close/>
                <a:moveTo>
                  <a:pt x="7443520" y="5464397"/>
                </a:moveTo>
                <a:cubicBezTo>
                  <a:pt x="7439754" y="5467080"/>
                  <a:pt x="7437509" y="5470589"/>
                  <a:pt x="7436533" y="5474364"/>
                </a:cubicBezTo>
                <a:cubicBezTo>
                  <a:pt x="7435070" y="5480027"/>
                  <a:pt x="7436465" y="5486288"/>
                  <a:pt x="7439859" y="5491260"/>
                </a:cubicBezTo>
                <a:lnTo>
                  <a:pt x="7443932" y="5493693"/>
                </a:lnTo>
                <a:lnTo>
                  <a:pt x="7443667" y="5495180"/>
                </a:lnTo>
                <a:cubicBezTo>
                  <a:pt x="7443344" y="5497942"/>
                  <a:pt x="7443328" y="5500464"/>
                  <a:pt x="7444049" y="5501905"/>
                </a:cubicBezTo>
                <a:lnTo>
                  <a:pt x="7451372" y="5498140"/>
                </a:lnTo>
                <a:lnTo>
                  <a:pt x="7455185" y="5500421"/>
                </a:lnTo>
                <a:lnTo>
                  <a:pt x="7455947" y="5491827"/>
                </a:lnTo>
                <a:lnTo>
                  <a:pt x="7458519" y="5486558"/>
                </a:lnTo>
                <a:lnTo>
                  <a:pt x="7456459" y="5486046"/>
                </a:lnTo>
                <a:lnTo>
                  <a:pt x="7456556" y="5484962"/>
                </a:lnTo>
                <a:cubicBezTo>
                  <a:pt x="7457012" y="5479809"/>
                  <a:pt x="7457030" y="5475093"/>
                  <a:pt x="7455297" y="5472130"/>
                </a:cubicBezTo>
                <a:cubicBezTo>
                  <a:pt x="7450205" y="5470720"/>
                  <a:pt x="7445112" y="5469309"/>
                  <a:pt x="7443520" y="5464397"/>
                </a:cubicBezTo>
                <a:close/>
                <a:moveTo>
                  <a:pt x="7501702" y="5456161"/>
                </a:moveTo>
                <a:cubicBezTo>
                  <a:pt x="7499622" y="5456163"/>
                  <a:pt x="7497435" y="5457017"/>
                  <a:pt x="7495545" y="5458615"/>
                </a:cubicBezTo>
                <a:cubicBezTo>
                  <a:pt x="7491764" y="5461809"/>
                  <a:pt x="7489167" y="5467978"/>
                  <a:pt x="7490974" y="5476251"/>
                </a:cubicBezTo>
                <a:cubicBezTo>
                  <a:pt x="7496729" y="5474219"/>
                  <a:pt x="7503702" y="5479112"/>
                  <a:pt x="7509408" y="5471440"/>
                </a:cubicBezTo>
                <a:cubicBezTo>
                  <a:pt x="7510220" y="5465355"/>
                  <a:pt x="7509171" y="5461233"/>
                  <a:pt x="7507220" y="5458818"/>
                </a:cubicBezTo>
                <a:cubicBezTo>
                  <a:pt x="7505757" y="5457009"/>
                  <a:pt x="7503782" y="5456159"/>
                  <a:pt x="7501702" y="5456161"/>
                </a:cubicBezTo>
                <a:close/>
                <a:moveTo>
                  <a:pt x="8424226" y="5454749"/>
                </a:moveTo>
                <a:cubicBezTo>
                  <a:pt x="8420983" y="5454537"/>
                  <a:pt x="8418131" y="5454845"/>
                  <a:pt x="8416156" y="5456451"/>
                </a:cubicBezTo>
                <a:cubicBezTo>
                  <a:pt x="8414841" y="5457523"/>
                  <a:pt x="8413915" y="5459169"/>
                  <a:pt x="8413524" y="5461624"/>
                </a:cubicBezTo>
                <a:cubicBezTo>
                  <a:pt x="8416331" y="5466281"/>
                  <a:pt x="8423521" y="5469121"/>
                  <a:pt x="8428791" y="5467819"/>
                </a:cubicBezTo>
                <a:cubicBezTo>
                  <a:pt x="8430549" y="5467386"/>
                  <a:pt x="8432091" y="5466491"/>
                  <a:pt x="8433187" y="5465050"/>
                </a:cubicBezTo>
                <a:cubicBezTo>
                  <a:pt x="8434648" y="5463129"/>
                  <a:pt x="8435316" y="5460237"/>
                  <a:pt x="8434635" y="5456169"/>
                </a:cubicBezTo>
                <a:cubicBezTo>
                  <a:pt x="8431101" y="5455692"/>
                  <a:pt x="8427470" y="5454961"/>
                  <a:pt x="8424226" y="5454749"/>
                </a:cubicBezTo>
                <a:close/>
                <a:moveTo>
                  <a:pt x="8202879" y="5452755"/>
                </a:moveTo>
                <a:cubicBezTo>
                  <a:pt x="8201917" y="5459956"/>
                  <a:pt x="8206636" y="5466336"/>
                  <a:pt x="8212455" y="5469862"/>
                </a:cubicBezTo>
                <a:lnTo>
                  <a:pt x="8216614" y="5471202"/>
                </a:lnTo>
                <a:lnTo>
                  <a:pt x="8214235" y="5476862"/>
                </a:lnTo>
                <a:cubicBezTo>
                  <a:pt x="8217943" y="5485891"/>
                  <a:pt x="8222997" y="5486933"/>
                  <a:pt x="8228051" y="5487975"/>
                </a:cubicBezTo>
                <a:cubicBezTo>
                  <a:pt x="8238805" y="5483835"/>
                  <a:pt x="8234991" y="5465885"/>
                  <a:pt x="8227733" y="5461212"/>
                </a:cubicBezTo>
                <a:lnTo>
                  <a:pt x="8221574" y="5465161"/>
                </a:lnTo>
                <a:close/>
                <a:moveTo>
                  <a:pt x="8161879" y="5449480"/>
                </a:moveTo>
                <a:cubicBezTo>
                  <a:pt x="8158259" y="5449893"/>
                  <a:pt x="8154992" y="5451016"/>
                  <a:pt x="8152464" y="5452941"/>
                </a:cubicBezTo>
                <a:cubicBezTo>
                  <a:pt x="8149934" y="5454868"/>
                  <a:pt x="8148141" y="5457596"/>
                  <a:pt x="8147468" y="5461224"/>
                </a:cubicBezTo>
                <a:cubicBezTo>
                  <a:pt x="8147018" y="5463643"/>
                  <a:pt x="8147067" y="5466461"/>
                  <a:pt x="8147725" y="5469705"/>
                </a:cubicBezTo>
                <a:cubicBezTo>
                  <a:pt x="8166469" y="5482629"/>
                  <a:pt x="8183120" y="5481992"/>
                  <a:pt x="8197535" y="5477740"/>
                </a:cubicBezTo>
                <a:cubicBezTo>
                  <a:pt x="8201043" y="5459825"/>
                  <a:pt x="8177965" y="5447646"/>
                  <a:pt x="8161879" y="5449480"/>
                </a:cubicBezTo>
                <a:close/>
                <a:moveTo>
                  <a:pt x="7424255" y="5448984"/>
                </a:moveTo>
                <a:cubicBezTo>
                  <a:pt x="7422876" y="5448704"/>
                  <a:pt x="7421405" y="5449066"/>
                  <a:pt x="7419798" y="5450318"/>
                </a:cubicBezTo>
                <a:lnTo>
                  <a:pt x="7424782" y="5463672"/>
                </a:lnTo>
                <a:lnTo>
                  <a:pt x="7419097" y="5465142"/>
                </a:lnTo>
                <a:cubicBezTo>
                  <a:pt x="7415489" y="5483691"/>
                  <a:pt x="7430403" y="5488644"/>
                  <a:pt x="7438974" y="5490834"/>
                </a:cubicBezTo>
                <a:cubicBezTo>
                  <a:pt x="7437519" y="5486071"/>
                  <a:pt x="7435078" y="5482298"/>
                  <a:pt x="7432572" y="5478174"/>
                </a:cubicBezTo>
                <a:lnTo>
                  <a:pt x="7426834" y="5465693"/>
                </a:lnTo>
                <a:lnTo>
                  <a:pt x="7429495" y="5466614"/>
                </a:lnTo>
                <a:cubicBezTo>
                  <a:pt x="7431435" y="5466466"/>
                  <a:pt x="7433453" y="5465142"/>
                  <a:pt x="7435332" y="5462111"/>
                </a:cubicBezTo>
                <a:cubicBezTo>
                  <a:pt x="7431691" y="5456430"/>
                  <a:pt x="7428390" y="5449820"/>
                  <a:pt x="7424255" y="5448984"/>
                </a:cubicBezTo>
                <a:close/>
                <a:moveTo>
                  <a:pt x="8025433" y="5448008"/>
                </a:moveTo>
                <a:lnTo>
                  <a:pt x="8020914" y="5458690"/>
                </a:lnTo>
                <a:lnTo>
                  <a:pt x="8010816" y="5460989"/>
                </a:lnTo>
                <a:cubicBezTo>
                  <a:pt x="8015315" y="5469261"/>
                  <a:pt x="8037854" y="5478075"/>
                  <a:pt x="8048118" y="5470244"/>
                </a:cubicBezTo>
                <a:cubicBezTo>
                  <a:pt x="8046330" y="5465105"/>
                  <a:pt x="8043735" y="5461722"/>
                  <a:pt x="8040689" y="5459596"/>
                </a:cubicBezTo>
                <a:lnTo>
                  <a:pt x="8036115" y="5458197"/>
                </a:lnTo>
                <a:lnTo>
                  <a:pt x="8035153" y="5448996"/>
                </a:lnTo>
                <a:cubicBezTo>
                  <a:pt x="8032282" y="5446059"/>
                  <a:pt x="8028432" y="5446040"/>
                  <a:pt x="8025433" y="5448008"/>
                </a:cubicBezTo>
                <a:close/>
                <a:moveTo>
                  <a:pt x="8439071" y="5441603"/>
                </a:moveTo>
                <a:cubicBezTo>
                  <a:pt x="8436860" y="5441995"/>
                  <a:pt x="8435021" y="5443586"/>
                  <a:pt x="8433966" y="5446921"/>
                </a:cubicBezTo>
                <a:cubicBezTo>
                  <a:pt x="8437969" y="5454404"/>
                  <a:pt x="8451231" y="5466899"/>
                  <a:pt x="8457866" y="5455835"/>
                </a:cubicBezTo>
                <a:cubicBezTo>
                  <a:pt x="8455671" y="5450056"/>
                  <a:pt x="8445701" y="5440429"/>
                  <a:pt x="8439071" y="5441603"/>
                </a:cubicBezTo>
                <a:close/>
                <a:moveTo>
                  <a:pt x="7543758" y="5440094"/>
                </a:moveTo>
                <a:cubicBezTo>
                  <a:pt x="7535163" y="5462141"/>
                  <a:pt x="7536214" y="5473085"/>
                  <a:pt x="7540812" y="5477063"/>
                </a:cubicBezTo>
                <a:cubicBezTo>
                  <a:pt x="7548473" y="5483692"/>
                  <a:pt x="7565983" y="5470969"/>
                  <a:pt x="7565115" y="5458043"/>
                </a:cubicBezTo>
                <a:cubicBezTo>
                  <a:pt x="7564650" y="5451150"/>
                  <a:pt x="7558959" y="5444198"/>
                  <a:pt x="7543758" y="5440094"/>
                </a:cubicBezTo>
                <a:close/>
                <a:moveTo>
                  <a:pt x="8179562" y="5438037"/>
                </a:moveTo>
                <a:cubicBezTo>
                  <a:pt x="8178402" y="5437955"/>
                  <a:pt x="8177148" y="5438403"/>
                  <a:pt x="8175691" y="5439647"/>
                </a:cubicBezTo>
                <a:cubicBezTo>
                  <a:pt x="8174755" y="5442158"/>
                  <a:pt x="8174957" y="5444351"/>
                  <a:pt x="8175849" y="5446093"/>
                </a:cubicBezTo>
                <a:cubicBezTo>
                  <a:pt x="8178523" y="5451319"/>
                  <a:pt x="8187408" y="5452486"/>
                  <a:pt x="8190409" y="5445978"/>
                </a:cubicBezTo>
                <a:cubicBezTo>
                  <a:pt x="8185681" y="5443320"/>
                  <a:pt x="8183044" y="5438286"/>
                  <a:pt x="8179562" y="5438037"/>
                </a:cubicBezTo>
                <a:close/>
                <a:moveTo>
                  <a:pt x="7996649" y="5436869"/>
                </a:moveTo>
                <a:cubicBezTo>
                  <a:pt x="7993442" y="5437132"/>
                  <a:pt x="7989708" y="5439037"/>
                  <a:pt x="7984109" y="5441895"/>
                </a:cubicBezTo>
                <a:cubicBezTo>
                  <a:pt x="7985265" y="5457803"/>
                  <a:pt x="8002590" y="5447586"/>
                  <a:pt x="7996649" y="5436869"/>
                </a:cubicBezTo>
                <a:close/>
                <a:moveTo>
                  <a:pt x="4609324" y="5427796"/>
                </a:moveTo>
                <a:lnTo>
                  <a:pt x="4610046" y="5429443"/>
                </a:lnTo>
                <a:lnTo>
                  <a:pt x="4610709" y="5435491"/>
                </a:lnTo>
                <a:cubicBezTo>
                  <a:pt x="4610180" y="5433809"/>
                  <a:pt x="4609720" y="5431403"/>
                  <a:pt x="4609343" y="5428070"/>
                </a:cubicBezTo>
                <a:close/>
                <a:moveTo>
                  <a:pt x="7865883" y="5426254"/>
                </a:moveTo>
                <a:cubicBezTo>
                  <a:pt x="7863454" y="5426845"/>
                  <a:pt x="7861019" y="5429023"/>
                  <a:pt x="7859123" y="5433384"/>
                </a:cubicBezTo>
                <a:cubicBezTo>
                  <a:pt x="7861165" y="5434774"/>
                  <a:pt x="7862306" y="5435954"/>
                  <a:pt x="7862664" y="5437412"/>
                </a:cubicBezTo>
                <a:lnTo>
                  <a:pt x="7862571" y="5437874"/>
                </a:lnTo>
                <a:lnTo>
                  <a:pt x="7855003" y="5434199"/>
                </a:lnTo>
                <a:cubicBezTo>
                  <a:pt x="7848896" y="5442876"/>
                  <a:pt x="7850746" y="5448671"/>
                  <a:pt x="7847773" y="5455000"/>
                </a:cubicBezTo>
                <a:lnTo>
                  <a:pt x="7865003" y="5461390"/>
                </a:lnTo>
                <a:lnTo>
                  <a:pt x="7864558" y="5461907"/>
                </a:lnTo>
                <a:lnTo>
                  <a:pt x="7865366" y="5463907"/>
                </a:lnTo>
                <a:lnTo>
                  <a:pt x="7857682" y="5473155"/>
                </a:lnTo>
                <a:cubicBezTo>
                  <a:pt x="7854958" y="5476166"/>
                  <a:pt x="7852343" y="5479457"/>
                  <a:pt x="7850028" y="5483615"/>
                </a:cubicBezTo>
                <a:lnTo>
                  <a:pt x="7847665" y="5489932"/>
                </a:lnTo>
                <a:lnTo>
                  <a:pt x="7842045" y="5486446"/>
                </a:lnTo>
                <a:lnTo>
                  <a:pt x="7843023" y="5498034"/>
                </a:lnTo>
                <a:lnTo>
                  <a:pt x="7840233" y="5493713"/>
                </a:lnTo>
                <a:cubicBezTo>
                  <a:pt x="7838345" y="5492207"/>
                  <a:pt x="7836191" y="5491585"/>
                  <a:pt x="7833902" y="5491661"/>
                </a:cubicBezTo>
                <a:lnTo>
                  <a:pt x="7827759" y="5493503"/>
                </a:lnTo>
                <a:lnTo>
                  <a:pt x="7825878" y="5488398"/>
                </a:lnTo>
                <a:cubicBezTo>
                  <a:pt x="7823701" y="5491499"/>
                  <a:pt x="7821524" y="5494600"/>
                  <a:pt x="7819589" y="5497795"/>
                </a:cubicBezTo>
                <a:lnTo>
                  <a:pt x="7817968" y="5501132"/>
                </a:lnTo>
                <a:lnTo>
                  <a:pt x="7808035" y="5514323"/>
                </a:lnTo>
                <a:lnTo>
                  <a:pt x="7807839" y="5515428"/>
                </a:lnTo>
                <a:lnTo>
                  <a:pt x="7804259" y="5515058"/>
                </a:lnTo>
                <a:cubicBezTo>
                  <a:pt x="7802880" y="5515621"/>
                  <a:pt x="7801686" y="5516557"/>
                  <a:pt x="7800121" y="5516748"/>
                </a:cubicBezTo>
                <a:cubicBezTo>
                  <a:pt x="7800043" y="5519913"/>
                  <a:pt x="7799964" y="5523079"/>
                  <a:pt x="7800689" y="5525357"/>
                </a:cubicBezTo>
                <a:lnTo>
                  <a:pt x="7805549" y="5528326"/>
                </a:lnTo>
                <a:lnTo>
                  <a:pt x="7805486" y="5528681"/>
                </a:lnTo>
                <a:lnTo>
                  <a:pt x="7805889" y="5528534"/>
                </a:lnTo>
                <a:lnTo>
                  <a:pt x="7806070" y="5528644"/>
                </a:lnTo>
                <a:lnTo>
                  <a:pt x="7806121" y="5528450"/>
                </a:lnTo>
                <a:lnTo>
                  <a:pt x="7810032" y="5527030"/>
                </a:lnTo>
                <a:lnTo>
                  <a:pt x="7808924" y="5531059"/>
                </a:lnTo>
                <a:cubicBezTo>
                  <a:pt x="7810355" y="5532707"/>
                  <a:pt x="7811405" y="5532331"/>
                  <a:pt x="7812424" y="5531786"/>
                </a:cubicBezTo>
                <a:lnTo>
                  <a:pt x="7815163" y="5531551"/>
                </a:lnTo>
                <a:lnTo>
                  <a:pt x="7815186" y="5531675"/>
                </a:lnTo>
                <a:lnTo>
                  <a:pt x="7815267" y="5531541"/>
                </a:lnTo>
                <a:lnTo>
                  <a:pt x="7815735" y="5531501"/>
                </a:lnTo>
                <a:lnTo>
                  <a:pt x="7817051" y="5528648"/>
                </a:lnTo>
                <a:lnTo>
                  <a:pt x="7827914" y="5511023"/>
                </a:lnTo>
                <a:lnTo>
                  <a:pt x="7828396" y="5508018"/>
                </a:lnTo>
                <a:lnTo>
                  <a:pt x="7830830" y="5504493"/>
                </a:lnTo>
                <a:lnTo>
                  <a:pt x="7829970" y="5504242"/>
                </a:lnTo>
                <a:lnTo>
                  <a:pt x="7832087" y="5502264"/>
                </a:lnTo>
                <a:lnTo>
                  <a:pt x="7844417" y="5501114"/>
                </a:lnTo>
                <a:lnTo>
                  <a:pt x="7844902" y="5501591"/>
                </a:lnTo>
                <a:lnTo>
                  <a:pt x="7842062" y="5508032"/>
                </a:lnTo>
                <a:cubicBezTo>
                  <a:pt x="7836039" y="5529858"/>
                  <a:pt x="7852895" y="5550369"/>
                  <a:pt x="7849710" y="5580283"/>
                </a:cubicBezTo>
                <a:lnTo>
                  <a:pt x="7883359" y="5605334"/>
                </a:lnTo>
                <a:lnTo>
                  <a:pt x="7879562" y="5609962"/>
                </a:lnTo>
                <a:cubicBezTo>
                  <a:pt x="7875406" y="5622512"/>
                  <a:pt x="7883968" y="5639114"/>
                  <a:pt x="7898659" y="5641784"/>
                </a:cubicBezTo>
                <a:cubicBezTo>
                  <a:pt x="7899036" y="5636418"/>
                  <a:pt x="7900467" y="5630159"/>
                  <a:pt x="7901372" y="5624349"/>
                </a:cubicBezTo>
                <a:lnTo>
                  <a:pt x="7901238" y="5620014"/>
                </a:lnTo>
                <a:lnTo>
                  <a:pt x="7902103" y="5618949"/>
                </a:lnTo>
                <a:lnTo>
                  <a:pt x="7901176" y="5617976"/>
                </a:lnTo>
                <a:lnTo>
                  <a:pt x="7900936" y="5610159"/>
                </a:lnTo>
                <a:lnTo>
                  <a:pt x="7916473" y="5613794"/>
                </a:lnTo>
                <a:lnTo>
                  <a:pt x="7932083" y="5612033"/>
                </a:lnTo>
                <a:lnTo>
                  <a:pt x="7929374" y="5620984"/>
                </a:lnTo>
                <a:cubicBezTo>
                  <a:pt x="7929477" y="5628497"/>
                  <a:pt x="7934245" y="5634990"/>
                  <a:pt x="7943949" y="5631905"/>
                </a:cubicBezTo>
                <a:cubicBezTo>
                  <a:pt x="7947048" y="5627548"/>
                  <a:pt x="7948517" y="5623371"/>
                  <a:pt x="7951616" y="5619014"/>
                </a:cubicBezTo>
                <a:cubicBezTo>
                  <a:pt x="7950720" y="5617105"/>
                  <a:pt x="7949803" y="5614699"/>
                  <a:pt x="7948468" y="5612089"/>
                </a:cubicBezTo>
                <a:lnTo>
                  <a:pt x="7944411" y="5606244"/>
                </a:lnTo>
                <a:lnTo>
                  <a:pt x="7965685" y="5576572"/>
                </a:lnTo>
                <a:cubicBezTo>
                  <a:pt x="7985964" y="5539105"/>
                  <a:pt x="7991007" y="5494992"/>
                  <a:pt x="7963207" y="5465650"/>
                </a:cubicBezTo>
                <a:cubicBezTo>
                  <a:pt x="7950527" y="5451016"/>
                  <a:pt x="7933120" y="5443553"/>
                  <a:pt x="7915265" y="5443603"/>
                </a:cubicBezTo>
                <a:cubicBezTo>
                  <a:pt x="7907825" y="5443626"/>
                  <a:pt x="7900308" y="5444950"/>
                  <a:pt x="7893022" y="5447605"/>
                </a:cubicBezTo>
                <a:lnTo>
                  <a:pt x="7889598" y="5449570"/>
                </a:lnTo>
                <a:lnTo>
                  <a:pt x="7874954" y="5443888"/>
                </a:lnTo>
                <a:lnTo>
                  <a:pt x="7874355" y="5443597"/>
                </a:lnTo>
                <a:lnTo>
                  <a:pt x="7875950" y="5439508"/>
                </a:lnTo>
                <a:cubicBezTo>
                  <a:pt x="7876774" y="5431614"/>
                  <a:pt x="7871345" y="5424922"/>
                  <a:pt x="7865883" y="5426254"/>
                </a:cubicBezTo>
                <a:close/>
                <a:moveTo>
                  <a:pt x="4608474" y="5415105"/>
                </a:moveTo>
                <a:lnTo>
                  <a:pt x="4609324" y="5427796"/>
                </a:lnTo>
                <a:lnTo>
                  <a:pt x="4609260" y="5427650"/>
                </a:lnTo>
                <a:cubicBezTo>
                  <a:pt x="4608867" y="5425858"/>
                  <a:pt x="4608475" y="5422274"/>
                  <a:pt x="4608474" y="5415105"/>
                </a:cubicBezTo>
                <a:close/>
                <a:moveTo>
                  <a:pt x="8166236" y="5401531"/>
                </a:moveTo>
                <a:cubicBezTo>
                  <a:pt x="8161506" y="5399868"/>
                  <a:pt x="8157344" y="5402260"/>
                  <a:pt x="8154233" y="5406550"/>
                </a:cubicBezTo>
                <a:cubicBezTo>
                  <a:pt x="8152160" y="5409410"/>
                  <a:pt x="8150556" y="5413113"/>
                  <a:pt x="8149562" y="5417020"/>
                </a:cubicBezTo>
                <a:cubicBezTo>
                  <a:pt x="8145590" y="5432646"/>
                  <a:pt x="8151413" y="5451530"/>
                  <a:pt x="8176245" y="5432740"/>
                </a:cubicBezTo>
                <a:cubicBezTo>
                  <a:pt x="8174847" y="5427364"/>
                  <a:pt x="8181572" y="5425232"/>
                  <a:pt x="8181643" y="5420845"/>
                </a:cubicBezTo>
                <a:cubicBezTo>
                  <a:pt x="8176263" y="5408912"/>
                  <a:pt x="8170966" y="5403193"/>
                  <a:pt x="8166236" y="5401531"/>
                </a:cubicBezTo>
                <a:close/>
                <a:moveTo>
                  <a:pt x="8133586" y="5393650"/>
                </a:moveTo>
                <a:cubicBezTo>
                  <a:pt x="8131640" y="5394234"/>
                  <a:pt x="8130037" y="5395543"/>
                  <a:pt x="8128486" y="5397619"/>
                </a:cubicBezTo>
                <a:cubicBezTo>
                  <a:pt x="8127956" y="5404503"/>
                  <a:pt x="8130532" y="5407235"/>
                  <a:pt x="8133110" y="5409968"/>
                </a:cubicBezTo>
                <a:cubicBezTo>
                  <a:pt x="8140455" y="5412029"/>
                  <a:pt x="8143536" y="5399830"/>
                  <a:pt x="8140765" y="5394031"/>
                </a:cubicBezTo>
                <a:cubicBezTo>
                  <a:pt x="8137828" y="5393207"/>
                  <a:pt x="8135535" y="5393066"/>
                  <a:pt x="8133586" y="5393650"/>
                </a:cubicBezTo>
                <a:close/>
                <a:moveTo>
                  <a:pt x="8085965" y="5388578"/>
                </a:moveTo>
                <a:cubicBezTo>
                  <a:pt x="8069582" y="5387968"/>
                  <a:pt x="8056804" y="5394066"/>
                  <a:pt x="8047653" y="5404974"/>
                </a:cubicBezTo>
                <a:cubicBezTo>
                  <a:pt x="8044603" y="5408611"/>
                  <a:pt x="8041955" y="5412782"/>
                  <a:pt x="8039712" y="5417417"/>
                </a:cubicBezTo>
                <a:cubicBezTo>
                  <a:pt x="8051720" y="5418313"/>
                  <a:pt x="8061937" y="5416896"/>
                  <a:pt x="8069824" y="5412359"/>
                </a:cubicBezTo>
                <a:cubicBezTo>
                  <a:pt x="8077711" y="5407821"/>
                  <a:pt x="8083270" y="5400163"/>
                  <a:pt x="8085965" y="5388578"/>
                </a:cubicBezTo>
                <a:close/>
                <a:moveTo>
                  <a:pt x="8487512" y="5388325"/>
                </a:moveTo>
                <a:cubicBezTo>
                  <a:pt x="8484705" y="5392558"/>
                  <a:pt x="8483974" y="5396408"/>
                  <a:pt x="8484523" y="5399509"/>
                </a:cubicBezTo>
                <a:cubicBezTo>
                  <a:pt x="8486169" y="5408808"/>
                  <a:pt x="8499333" y="5411365"/>
                  <a:pt x="8502511" y="5397310"/>
                </a:cubicBezTo>
                <a:cubicBezTo>
                  <a:pt x="8498913" y="5389986"/>
                  <a:pt x="8493971" y="5393189"/>
                  <a:pt x="8487512" y="5388325"/>
                </a:cubicBezTo>
                <a:close/>
                <a:moveTo>
                  <a:pt x="7701420" y="5383078"/>
                </a:moveTo>
                <a:cubicBezTo>
                  <a:pt x="7699860" y="5382451"/>
                  <a:pt x="7698288" y="5382859"/>
                  <a:pt x="7696757" y="5384315"/>
                </a:cubicBezTo>
                <a:cubicBezTo>
                  <a:pt x="7695735" y="5385286"/>
                  <a:pt x="7694732" y="5386724"/>
                  <a:pt x="7693763" y="5388634"/>
                </a:cubicBezTo>
                <a:lnTo>
                  <a:pt x="7695357" y="5389993"/>
                </a:lnTo>
                <a:lnTo>
                  <a:pt x="7689696" y="5389638"/>
                </a:lnTo>
                <a:cubicBezTo>
                  <a:pt x="7666842" y="5392127"/>
                  <a:pt x="7645028" y="5406663"/>
                  <a:pt x="7632660" y="5435880"/>
                </a:cubicBezTo>
                <a:lnTo>
                  <a:pt x="7631013" y="5446671"/>
                </a:lnTo>
                <a:lnTo>
                  <a:pt x="7630538" y="5445621"/>
                </a:lnTo>
                <a:cubicBezTo>
                  <a:pt x="7626829" y="5441597"/>
                  <a:pt x="7621793" y="5438305"/>
                  <a:pt x="7616294" y="5436081"/>
                </a:cubicBezTo>
                <a:lnTo>
                  <a:pt x="7608578" y="5434663"/>
                </a:lnTo>
                <a:lnTo>
                  <a:pt x="7611164" y="5430724"/>
                </a:lnTo>
                <a:cubicBezTo>
                  <a:pt x="7609470" y="5424637"/>
                  <a:pt x="7606715" y="5420633"/>
                  <a:pt x="7603284" y="5418435"/>
                </a:cubicBezTo>
                <a:cubicBezTo>
                  <a:pt x="7599854" y="5416239"/>
                  <a:pt x="7595745" y="5415845"/>
                  <a:pt x="7591340" y="5416979"/>
                </a:cubicBezTo>
                <a:cubicBezTo>
                  <a:pt x="7590071" y="5419481"/>
                  <a:pt x="7589817" y="5422809"/>
                  <a:pt x="7590072" y="5426549"/>
                </a:cubicBezTo>
                <a:lnTo>
                  <a:pt x="7591437" y="5435790"/>
                </a:lnTo>
                <a:lnTo>
                  <a:pt x="7584664" y="5438244"/>
                </a:lnTo>
                <a:cubicBezTo>
                  <a:pt x="7582440" y="5440182"/>
                  <a:pt x="7580628" y="5442688"/>
                  <a:pt x="7579391" y="5445824"/>
                </a:cubicBezTo>
                <a:lnTo>
                  <a:pt x="7579472" y="5446421"/>
                </a:lnTo>
                <a:lnTo>
                  <a:pt x="7577529" y="5445907"/>
                </a:lnTo>
                <a:lnTo>
                  <a:pt x="7579866" y="5454191"/>
                </a:lnTo>
                <a:lnTo>
                  <a:pt x="7577527" y="5455641"/>
                </a:lnTo>
                <a:cubicBezTo>
                  <a:pt x="7575265" y="5458108"/>
                  <a:pt x="7573356" y="5461904"/>
                  <a:pt x="7572247" y="5467258"/>
                </a:cubicBezTo>
                <a:cubicBezTo>
                  <a:pt x="7579224" y="5469446"/>
                  <a:pt x="7578010" y="5473816"/>
                  <a:pt x="7583349" y="5476439"/>
                </a:cubicBezTo>
                <a:lnTo>
                  <a:pt x="7584644" y="5475419"/>
                </a:lnTo>
                <a:lnTo>
                  <a:pt x="7596266" y="5487510"/>
                </a:lnTo>
                <a:lnTo>
                  <a:pt x="7607762" y="5488529"/>
                </a:lnTo>
                <a:lnTo>
                  <a:pt x="7605777" y="5496021"/>
                </a:lnTo>
                <a:lnTo>
                  <a:pt x="7604455" y="5507344"/>
                </a:lnTo>
                <a:lnTo>
                  <a:pt x="7598056" y="5500937"/>
                </a:lnTo>
                <a:cubicBezTo>
                  <a:pt x="7594922" y="5499477"/>
                  <a:pt x="7590963" y="5498959"/>
                  <a:pt x="7586026" y="5499523"/>
                </a:cubicBezTo>
                <a:lnTo>
                  <a:pt x="7587961" y="5514812"/>
                </a:lnTo>
                <a:lnTo>
                  <a:pt x="7568943" y="5521607"/>
                </a:lnTo>
                <a:cubicBezTo>
                  <a:pt x="7561343" y="5524420"/>
                  <a:pt x="7553352" y="5525865"/>
                  <a:pt x="7544434" y="5521312"/>
                </a:cubicBezTo>
                <a:lnTo>
                  <a:pt x="7549307" y="5538340"/>
                </a:lnTo>
                <a:lnTo>
                  <a:pt x="7545029" y="5543693"/>
                </a:lnTo>
                <a:cubicBezTo>
                  <a:pt x="7541764" y="5550548"/>
                  <a:pt x="7539819" y="5558868"/>
                  <a:pt x="7537214" y="5566456"/>
                </a:cubicBezTo>
                <a:lnTo>
                  <a:pt x="7527417" y="5581738"/>
                </a:lnTo>
                <a:lnTo>
                  <a:pt x="7534376" y="5567928"/>
                </a:lnTo>
                <a:cubicBezTo>
                  <a:pt x="7522630" y="5570665"/>
                  <a:pt x="7513059" y="5575124"/>
                  <a:pt x="7506333" y="5581932"/>
                </a:cubicBezTo>
                <a:cubicBezTo>
                  <a:pt x="7499608" y="5588739"/>
                  <a:pt x="7495731" y="5597897"/>
                  <a:pt x="7495371" y="5610029"/>
                </a:cubicBezTo>
                <a:cubicBezTo>
                  <a:pt x="7505975" y="5607142"/>
                  <a:pt x="7514460" y="5601821"/>
                  <a:pt x="7520927" y="5594621"/>
                </a:cubicBezTo>
                <a:lnTo>
                  <a:pt x="7525583" y="5585379"/>
                </a:lnTo>
                <a:lnTo>
                  <a:pt x="7528976" y="5598820"/>
                </a:lnTo>
                <a:cubicBezTo>
                  <a:pt x="7538639" y="5593329"/>
                  <a:pt x="7545064" y="5584456"/>
                  <a:pt x="7548976" y="5573112"/>
                </a:cubicBezTo>
                <a:lnTo>
                  <a:pt x="7552042" y="5547894"/>
                </a:lnTo>
                <a:lnTo>
                  <a:pt x="7554970" y="5558122"/>
                </a:lnTo>
                <a:cubicBezTo>
                  <a:pt x="7557758" y="5569349"/>
                  <a:pt x="7560978" y="5579266"/>
                  <a:pt x="7568083" y="5587082"/>
                </a:cubicBezTo>
                <a:lnTo>
                  <a:pt x="7581737" y="5595988"/>
                </a:lnTo>
                <a:lnTo>
                  <a:pt x="7580450" y="5600241"/>
                </a:lnTo>
                <a:cubicBezTo>
                  <a:pt x="7581083" y="5607042"/>
                  <a:pt x="7584582" y="5613267"/>
                  <a:pt x="7592112" y="5615054"/>
                </a:cubicBezTo>
                <a:cubicBezTo>
                  <a:pt x="7596724" y="5611023"/>
                  <a:pt x="7600289" y="5606664"/>
                  <a:pt x="7602585" y="5602138"/>
                </a:cubicBezTo>
                <a:lnTo>
                  <a:pt x="7604094" y="5594804"/>
                </a:lnTo>
                <a:lnTo>
                  <a:pt x="7610653" y="5590991"/>
                </a:lnTo>
                <a:cubicBezTo>
                  <a:pt x="7614220" y="5587607"/>
                  <a:pt x="7617256" y="5583312"/>
                  <a:pt x="7619614" y="5578474"/>
                </a:cubicBezTo>
                <a:lnTo>
                  <a:pt x="7619839" y="5576972"/>
                </a:lnTo>
                <a:lnTo>
                  <a:pt x="7635079" y="5572546"/>
                </a:lnTo>
                <a:cubicBezTo>
                  <a:pt x="7640351" y="5568109"/>
                  <a:pt x="7644250" y="5560965"/>
                  <a:pt x="7644974" y="5551042"/>
                </a:cubicBezTo>
                <a:lnTo>
                  <a:pt x="7643856" y="5543686"/>
                </a:lnTo>
                <a:lnTo>
                  <a:pt x="7651381" y="5539546"/>
                </a:lnTo>
                <a:cubicBezTo>
                  <a:pt x="7652753" y="5536649"/>
                  <a:pt x="7652460" y="5532552"/>
                  <a:pt x="7650374" y="5527407"/>
                </a:cubicBezTo>
                <a:cubicBezTo>
                  <a:pt x="7645796" y="5527758"/>
                  <a:pt x="7642758" y="5529455"/>
                  <a:pt x="7641385" y="5532353"/>
                </a:cubicBezTo>
                <a:lnTo>
                  <a:pt x="7641742" y="5536645"/>
                </a:lnTo>
                <a:lnTo>
                  <a:pt x="7633284" y="5524120"/>
                </a:lnTo>
                <a:cubicBezTo>
                  <a:pt x="7629873" y="5519169"/>
                  <a:pt x="7627069" y="5513549"/>
                  <a:pt x="7627124" y="5505593"/>
                </a:cubicBezTo>
                <a:cubicBezTo>
                  <a:pt x="7621768" y="5513218"/>
                  <a:pt x="7615898" y="5518423"/>
                  <a:pt x="7610815" y="5523594"/>
                </a:cubicBezTo>
                <a:lnTo>
                  <a:pt x="7610459" y="5524140"/>
                </a:lnTo>
                <a:lnTo>
                  <a:pt x="7606192" y="5517547"/>
                </a:lnTo>
                <a:lnTo>
                  <a:pt x="7606108" y="5517525"/>
                </a:lnTo>
                <a:lnTo>
                  <a:pt x="7605126" y="5508015"/>
                </a:lnTo>
                <a:lnTo>
                  <a:pt x="7604745" y="5507635"/>
                </a:lnTo>
                <a:lnTo>
                  <a:pt x="7611902" y="5506930"/>
                </a:lnTo>
                <a:cubicBezTo>
                  <a:pt x="7614392" y="5505374"/>
                  <a:pt x="7615208" y="5502261"/>
                  <a:pt x="7615269" y="5498620"/>
                </a:cubicBezTo>
                <a:lnTo>
                  <a:pt x="7614236" y="5488398"/>
                </a:lnTo>
                <a:lnTo>
                  <a:pt x="7628330" y="5480919"/>
                </a:lnTo>
                <a:lnTo>
                  <a:pt x="7632691" y="5469952"/>
                </a:lnTo>
                <a:lnTo>
                  <a:pt x="7635092" y="5487202"/>
                </a:lnTo>
                <a:cubicBezTo>
                  <a:pt x="7635564" y="5493701"/>
                  <a:pt x="7635408" y="5500466"/>
                  <a:pt x="7633932" y="5507503"/>
                </a:cubicBezTo>
                <a:cubicBezTo>
                  <a:pt x="7650559" y="5527739"/>
                  <a:pt x="7663662" y="5540113"/>
                  <a:pt x="7677270" y="5547670"/>
                </a:cubicBezTo>
                <a:lnTo>
                  <a:pt x="7685859" y="5550940"/>
                </a:lnTo>
                <a:lnTo>
                  <a:pt x="7685361" y="5551082"/>
                </a:lnTo>
                <a:cubicBezTo>
                  <a:pt x="7682604" y="5552723"/>
                  <a:pt x="7679907" y="5555008"/>
                  <a:pt x="7677090" y="5557417"/>
                </a:cubicBezTo>
                <a:lnTo>
                  <a:pt x="7676110" y="5557999"/>
                </a:lnTo>
                <a:lnTo>
                  <a:pt x="7670321" y="5558542"/>
                </a:lnTo>
                <a:lnTo>
                  <a:pt x="7668501" y="5562520"/>
                </a:lnTo>
                <a:lnTo>
                  <a:pt x="7657309" y="5569171"/>
                </a:lnTo>
                <a:lnTo>
                  <a:pt x="7656155" y="5573145"/>
                </a:lnTo>
                <a:lnTo>
                  <a:pt x="7654579" y="5571241"/>
                </a:lnTo>
                <a:lnTo>
                  <a:pt x="7649565" y="5572134"/>
                </a:lnTo>
                <a:lnTo>
                  <a:pt x="7644286" y="5565397"/>
                </a:lnTo>
                <a:lnTo>
                  <a:pt x="7644194" y="5573092"/>
                </a:lnTo>
                <a:lnTo>
                  <a:pt x="7643303" y="5573250"/>
                </a:lnTo>
                <a:cubicBezTo>
                  <a:pt x="7640180" y="5576657"/>
                  <a:pt x="7638416" y="5582981"/>
                  <a:pt x="7640188" y="5592757"/>
                </a:cubicBezTo>
                <a:cubicBezTo>
                  <a:pt x="7643091" y="5593175"/>
                  <a:pt x="7645427" y="5594358"/>
                  <a:pt x="7648046" y="5595159"/>
                </a:cubicBezTo>
                <a:lnTo>
                  <a:pt x="7650171" y="5595182"/>
                </a:lnTo>
                <a:lnTo>
                  <a:pt x="7647894" y="5621892"/>
                </a:lnTo>
                <a:cubicBezTo>
                  <a:pt x="7648551" y="5630952"/>
                  <a:pt x="7650605" y="5640029"/>
                  <a:pt x="7653831" y="5650754"/>
                </a:cubicBezTo>
                <a:lnTo>
                  <a:pt x="7664350" y="5657468"/>
                </a:lnTo>
                <a:lnTo>
                  <a:pt x="7665811" y="5679305"/>
                </a:lnTo>
                <a:lnTo>
                  <a:pt x="7663930" y="5679486"/>
                </a:lnTo>
                <a:cubicBezTo>
                  <a:pt x="7657348" y="5681677"/>
                  <a:pt x="7656812" y="5688395"/>
                  <a:pt x="7658082" y="5696369"/>
                </a:cubicBezTo>
                <a:lnTo>
                  <a:pt x="7662417" y="5717536"/>
                </a:lnTo>
                <a:lnTo>
                  <a:pt x="7661834" y="5718729"/>
                </a:lnTo>
                <a:cubicBezTo>
                  <a:pt x="7660996" y="5724160"/>
                  <a:pt x="7665459" y="5728209"/>
                  <a:pt x="7666341" y="5733919"/>
                </a:cubicBezTo>
                <a:cubicBezTo>
                  <a:pt x="7669964" y="5735297"/>
                  <a:pt x="7673294" y="5734773"/>
                  <a:pt x="7676917" y="5736153"/>
                </a:cubicBezTo>
                <a:cubicBezTo>
                  <a:pt x="7680344" y="5730739"/>
                  <a:pt x="7679803" y="5724489"/>
                  <a:pt x="7677159" y="5719789"/>
                </a:cubicBezTo>
                <a:lnTo>
                  <a:pt x="7665188" y="5712962"/>
                </a:lnTo>
                <a:lnTo>
                  <a:pt x="7668152" y="5701956"/>
                </a:lnTo>
                <a:lnTo>
                  <a:pt x="7669153" y="5694229"/>
                </a:lnTo>
                <a:lnTo>
                  <a:pt x="7669785" y="5696619"/>
                </a:lnTo>
                <a:cubicBezTo>
                  <a:pt x="7672132" y="5701467"/>
                  <a:pt x="7675832" y="5706398"/>
                  <a:pt x="7681657" y="5711426"/>
                </a:cubicBezTo>
                <a:cubicBezTo>
                  <a:pt x="7687617" y="5703369"/>
                  <a:pt x="7687244" y="5688592"/>
                  <a:pt x="7683384" y="5676154"/>
                </a:cubicBezTo>
                <a:lnTo>
                  <a:pt x="7677630" y="5664885"/>
                </a:lnTo>
                <a:lnTo>
                  <a:pt x="7694888" y="5668277"/>
                </a:lnTo>
                <a:lnTo>
                  <a:pt x="7691735" y="5675253"/>
                </a:lnTo>
                <a:cubicBezTo>
                  <a:pt x="7691100" y="5678792"/>
                  <a:pt x="7691389" y="5682314"/>
                  <a:pt x="7693108" y="5684387"/>
                </a:cubicBezTo>
                <a:cubicBezTo>
                  <a:pt x="7695403" y="5687150"/>
                  <a:pt x="7700237" y="5687338"/>
                  <a:pt x="7708809" y="5681558"/>
                </a:cubicBezTo>
                <a:cubicBezTo>
                  <a:pt x="7707986" y="5676940"/>
                  <a:pt x="7707017" y="5673393"/>
                  <a:pt x="7705964" y="5670735"/>
                </a:cubicBezTo>
                <a:lnTo>
                  <a:pt x="7703489" y="5666684"/>
                </a:lnTo>
                <a:lnTo>
                  <a:pt x="7715046" y="5662569"/>
                </a:lnTo>
                <a:lnTo>
                  <a:pt x="7719161" y="5674215"/>
                </a:lnTo>
                <a:lnTo>
                  <a:pt x="7715514" y="5680686"/>
                </a:lnTo>
                <a:cubicBezTo>
                  <a:pt x="7718143" y="5685942"/>
                  <a:pt x="7721574" y="5686912"/>
                  <a:pt x="7725349" y="5686046"/>
                </a:cubicBezTo>
                <a:lnTo>
                  <a:pt x="7732899" y="5682453"/>
                </a:lnTo>
                <a:lnTo>
                  <a:pt x="7732154" y="5693673"/>
                </a:lnTo>
                <a:cubicBezTo>
                  <a:pt x="7733318" y="5698804"/>
                  <a:pt x="7735613" y="5702601"/>
                  <a:pt x="7738560" y="5705614"/>
                </a:cubicBezTo>
                <a:lnTo>
                  <a:pt x="7740163" y="5706738"/>
                </a:lnTo>
                <a:lnTo>
                  <a:pt x="7742131" y="5711699"/>
                </a:lnTo>
                <a:lnTo>
                  <a:pt x="7743553" y="5709116"/>
                </a:lnTo>
                <a:lnTo>
                  <a:pt x="7748869" y="5712846"/>
                </a:lnTo>
                <a:cubicBezTo>
                  <a:pt x="7756398" y="5716826"/>
                  <a:pt x="7764596" y="5719852"/>
                  <a:pt x="7769605" y="5726297"/>
                </a:cubicBezTo>
                <a:cubicBezTo>
                  <a:pt x="7782935" y="5721885"/>
                  <a:pt x="7793111" y="5713565"/>
                  <a:pt x="7806442" y="5709153"/>
                </a:cubicBezTo>
                <a:cubicBezTo>
                  <a:pt x="7811984" y="5696515"/>
                  <a:pt x="7814372" y="5679967"/>
                  <a:pt x="7821584" y="5670827"/>
                </a:cubicBezTo>
                <a:cubicBezTo>
                  <a:pt x="7820098" y="5666367"/>
                  <a:pt x="7817685" y="5662665"/>
                  <a:pt x="7816246" y="5657963"/>
                </a:cubicBezTo>
                <a:lnTo>
                  <a:pt x="7816548" y="5646236"/>
                </a:lnTo>
                <a:lnTo>
                  <a:pt x="7838542" y="5641449"/>
                </a:lnTo>
                <a:lnTo>
                  <a:pt x="7836476" y="5642802"/>
                </a:lnTo>
                <a:cubicBezTo>
                  <a:pt x="7832775" y="5661911"/>
                  <a:pt x="7839222" y="5672723"/>
                  <a:pt x="7843823" y="5685043"/>
                </a:cubicBezTo>
                <a:cubicBezTo>
                  <a:pt x="7848806" y="5679361"/>
                  <a:pt x="7847658" y="5672258"/>
                  <a:pt x="7846235" y="5664577"/>
                </a:cubicBezTo>
                <a:lnTo>
                  <a:pt x="7846392" y="5659568"/>
                </a:lnTo>
                <a:lnTo>
                  <a:pt x="7848974" y="5664238"/>
                </a:lnTo>
                <a:lnTo>
                  <a:pt x="7852221" y="5663112"/>
                </a:lnTo>
                <a:lnTo>
                  <a:pt x="7853804" y="5672362"/>
                </a:lnTo>
                <a:cubicBezTo>
                  <a:pt x="7857118" y="5673834"/>
                  <a:pt x="7859839" y="5674192"/>
                  <a:pt x="7862112" y="5673688"/>
                </a:cubicBezTo>
                <a:cubicBezTo>
                  <a:pt x="7865520" y="5672932"/>
                  <a:pt x="7867918" y="5670233"/>
                  <a:pt x="7869772" y="5666427"/>
                </a:cubicBezTo>
                <a:lnTo>
                  <a:pt x="7871931" y="5659631"/>
                </a:lnTo>
                <a:lnTo>
                  <a:pt x="7875265" y="5664258"/>
                </a:lnTo>
                <a:lnTo>
                  <a:pt x="7877311" y="5665435"/>
                </a:lnTo>
                <a:lnTo>
                  <a:pt x="7865378" y="5678910"/>
                </a:lnTo>
                <a:cubicBezTo>
                  <a:pt x="7875341" y="5689189"/>
                  <a:pt x="7879054" y="5680707"/>
                  <a:pt x="7885892" y="5681606"/>
                </a:cubicBezTo>
                <a:lnTo>
                  <a:pt x="7887087" y="5682711"/>
                </a:lnTo>
                <a:lnTo>
                  <a:pt x="7886823" y="5682873"/>
                </a:lnTo>
                <a:lnTo>
                  <a:pt x="7876443" y="5692594"/>
                </a:lnTo>
                <a:lnTo>
                  <a:pt x="7873781" y="5691561"/>
                </a:lnTo>
                <a:cubicBezTo>
                  <a:pt x="7869140" y="5691914"/>
                  <a:pt x="7862525" y="5698216"/>
                  <a:pt x="7860451" y="5704453"/>
                </a:cubicBezTo>
                <a:lnTo>
                  <a:pt x="7860692" y="5706312"/>
                </a:lnTo>
                <a:lnTo>
                  <a:pt x="7858513" y="5710229"/>
                </a:lnTo>
                <a:cubicBezTo>
                  <a:pt x="7857117" y="5713865"/>
                  <a:pt x="7856441" y="5717359"/>
                  <a:pt x="7856905" y="5720092"/>
                </a:cubicBezTo>
                <a:cubicBezTo>
                  <a:pt x="7858813" y="5722543"/>
                  <a:pt x="7861030" y="5723580"/>
                  <a:pt x="7863251" y="5723583"/>
                </a:cubicBezTo>
                <a:cubicBezTo>
                  <a:pt x="7866584" y="5723589"/>
                  <a:pt x="7869927" y="5721273"/>
                  <a:pt x="7872266" y="5717931"/>
                </a:cubicBezTo>
                <a:lnTo>
                  <a:pt x="7872926" y="5716515"/>
                </a:lnTo>
                <a:lnTo>
                  <a:pt x="7873555" y="5716711"/>
                </a:lnTo>
                <a:lnTo>
                  <a:pt x="7874067" y="5717389"/>
                </a:lnTo>
                <a:lnTo>
                  <a:pt x="7885942" y="5737086"/>
                </a:lnTo>
                <a:lnTo>
                  <a:pt x="7880302" y="5734705"/>
                </a:lnTo>
                <a:cubicBezTo>
                  <a:pt x="7877501" y="5735922"/>
                  <a:pt x="7875040" y="5739455"/>
                  <a:pt x="7875053" y="5745525"/>
                </a:cubicBezTo>
                <a:cubicBezTo>
                  <a:pt x="7878934" y="5745595"/>
                  <a:pt x="7882642" y="5750672"/>
                  <a:pt x="7887254" y="5746901"/>
                </a:cubicBezTo>
                <a:lnTo>
                  <a:pt x="7887542" y="5739129"/>
                </a:lnTo>
                <a:lnTo>
                  <a:pt x="7895046" y="5747139"/>
                </a:lnTo>
                <a:lnTo>
                  <a:pt x="7905836" y="5753639"/>
                </a:lnTo>
                <a:lnTo>
                  <a:pt x="7906171" y="5758622"/>
                </a:lnTo>
                <a:cubicBezTo>
                  <a:pt x="7910075" y="5765050"/>
                  <a:pt x="7922769" y="5760823"/>
                  <a:pt x="7923973" y="5751830"/>
                </a:cubicBezTo>
                <a:lnTo>
                  <a:pt x="7922587" y="5745836"/>
                </a:lnTo>
                <a:lnTo>
                  <a:pt x="7926769" y="5743478"/>
                </a:lnTo>
                <a:cubicBezTo>
                  <a:pt x="7937530" y="5732319"/>
                  <a:pt x="7943176" y="5714925"/>
                  <a:pt x="7940059" y="5699734"/>
                </a:cubicBezTo>
                <a:lnTo>
                  <a:pt x="7938294" y="5696702"/>
                </a:lnTo>
                <a:lnTo>
                  <a:pt x="7943671" y="5691814"/>
                </a:lnTo>
                <a:cubicBezTo>
                  <a:pt x="7938926" y="5685486"/>
                  <a:pt x="7934455" y="5678075"/>
                  <a:pt x="7929719" y="5677335"/>
                </a:cubicBezTo>
                <a:lnTo>
                  <a:pt x="7925948" y="5678711"/>
                </a:lnTo>
                <a:lnTo>
                  <a:pt x="7911061" y="5672893"/>
                </a:lnTo>
                <a:lnTo>
                  <a:pt x="7901440" y="5674976"/>
                </a:lnTo>
                <a:lnTo>
                  <a:pt x="7899711" y="5673507"/>
                </a:lnTo>
                <a:cubicBezTo>
                  <a:pt x="7904169" y="5669843"/>
                  <a:pt x="7909928" y="5666468"/>
                  <a:pt x="7914274" y="5662082"/>
                </a:cubicBezTo>
                <a:lnTo>
                  <a:pt x="7917763" y="5652054"/>
                </a:lnTo>
                <a:lnTo>
                  <a:pt x="7917954" y="5658088"/>
                </a:lnTo>
                <a:cubicBezTo>
                  <a:pt x="7920020" y="5662939"/>
                  <a:pt x="7923791" y="5666003"/>
                  <a:pt x="7928807" y="5667282"/>
                </a:cubicBezTo>
                <a:cubicBezTo>
                  <a:pt x="7937163" y="5659227"/>
                  <a:pt x="7934768" y="5646793"/>
                  <a:pt x="7926868" y="5641140"/>
                </a:cubicBezTo>
                <a:cubicBezTo>
                  <a:pt x="7924233" y="5639255"/>
                  <a:pt x="7920988" y="5638124"/>
                  <a:pt x="7917325" y="5638162"/>
                </a:cubicBezTo>
                <a:lnTo>
                  <a:pt x="7917538" y="5644896"/>
                </a:lnTo>
                <a:lnTo>
                  <a:pt x="7905539" y="5646209"/>
                </a:lnTo>
                <a:lnTo>
                  <a:pt x="7885594" y="5656666"/>
                </a:lnTo>
                <a:lnTo>
                  <a:pt x="7864898" y="5636468"/>
                </a:lnTo>
                <a:lnTo>
                  <a:pt x="7865198" y="5640362"/>
                </a:lnTo>
                <a:lnTo>
                  <a:pt x="7859023" y="5638871"/>
                </a:lnTo>
                <a:cubicBezTo>
                  <a:pt x="7857591" y="5639903"/>
                  <a:pt x="7856207" y="5641974"/>
                  <a:pt x="7855019" y="5644634"/>
                </a:cubicBezTo>
                <a:lnTo>
                  <a:pt x="7853020" y="5652905"/>
                </a:lnTo>
                <a:lnTo>
                  <a:pt x="7852066" y="5650295"/>
                </a:lnTo>
                <a:lnTo>
                  <a:pt x="7846572" y="5653893"/>
                </a:lnTo>
                <a:lnTo>
                  <a:pt x="7846990" y="5640640"/>
                </a:lnTo>
                <a:cubicBezTo>
                  <a:pt x="7846069" y="5639382"/>
                  <a:pt x="7845158" y="5638819"/>
                  <a:pt x="7844260" y="5638700"/>
                </a:cubicBezTo>
                <a:lnTo>
                  <a:pt x="7840779" y="5640108"/>
                </a:lnTo>
                <a:lnTo>
                  <a:pt x="7838664" y="5625567"/>
                </a:lnTo>
                <a:lnTo>
                  <a:pt x="7848061" y="5622496"/>
                </a:lnTo>
                <a:cubicBezTo>
                  <a:pt x="7841697" y="5617074"/>
                  <a:pt x="7838910" y="5608956"/>
                  <a:pt x="7833855" y="5607411"/>
                </a:cubicBezTo>
                <a:lnTo>
                  <a:pt x="7829261" y="5608166"/>
                </a:lnTo>
                <a:lnTo>
                  <a:pt x="7825663" y="5604228"/>
                </a:lnTo>
                <a:cubicBezTo>
                  <a:pt x="7821731" y="5602096"/>
                  <a:pt x="7817450" y="5601141"/>
                  <a:pt x="7813334" y="5601286"/>
                </a:cubicBezTo>
                <a:cubicBezTo>
                  <a:pt x="7809215" y="5601430"/>
                  <a:pt x="7805262" y="5602675"/>
                  <a:pt x="7801983" y="5604946"/>
                </a:cubicBezTo>
                <a:cubicBezTo>
                  <a:pt x="7798704" y="5607216"/>
                  <a:pt x="7796099" y="5610512"/>
                  <a:pt x="7794681" y="5614757"/>
                </a:cubicBezTo>
                <a:lnTo>
                  <a:pt x="7794648" y="5617464"/>
                </a:lnTo>
                <a:lnTo>
                  <a:pt x="7790554" y="5614230"/>
                </a:lnTo>
                <a:cubicBezTo>
                  <a:pt x="7787299" y="5612507"/>
                  <a:pt x="7783594" y="5611483"/>
                  <a:pt x="7779102" y="5611506"/>
                </a:cubicBezTo>
                <a:cubicBezTo>
                  <a:pt x="7776370" y="5611510"/>
                  <a:pt x="7773709" y="5611914"/>
                  <a:pt x="7771125" y="5612658"/>
                </a:cubicBezTo>
                <a:cubicBezTo>
                  <a:pt x="7753036" y="5617869"/>
                  <a:pt x="7738759" y="5639827"/>
                  <a:pt x="7731003" y="5658940"/>
                </a:cubicBezTo>
                <a:lnTo>
                  <a:pt x="7732761" y="5669875"/>
                </a:lnTo>
                <a:lnTo>
                  <a:pt x="7732164" y="5669681"/>
                </a:lnTo>
                <a:lnTo>
                  <a:pt x="7730095" y="5662372"/>
                </a:lnTo>
                <a:cubicBezTo>
                  <a:pt x="7727907" y="5659962"/>
                  <a:pt x="7725298" y="5658297"/>
                  <a:pt x="7722596" y="5657917"/>
                </a:cubicBezTo>
                <a:lnTo>
                  <a:pt x="7719503" y="5659163"/>
                </a:lnTo>
                <a:lnTo>
                  <a:pt x="7732828" y="5640527"/>
                </a:lnTo>
                <a:cubicBezTo>
                  <a:pt x="7738724" y="5627153"/>
                  <a:pt x="7740222" y="5611279"/>
                  <a:pt x="7737735" y="5596513"/>
                </a:cubicBezTo>
                <a:cubicBezTo>
                  <a:pt x="7735663" y="5584208"/>
                  <a:pt x="7730823" y="5572672"/>
                  <a:pt x="7723453" y="5563994"/>
                </a:cubicBezTo>
                <a:lnTo>
                  <a:pt x="7716146" y="5557994"/>
                </a:lnTo>
                <a:lnTo>
                  <a:pt x="7723638" y="5558938"/>
                </a:lnTo>
                <a:cubicBezTo>
                  <a:pt x="7755235" y="5536104"/>
                  <a:pt x="7778579" y="5497723"/>
                  <a:pt x="7773913" y="5460291"/>
                </a:cubicBezTo>
                <a:lnTo>
                  <a:pt x="7767506" y="5444415"/>
                </a:lnTo>
                <a:lnTo>
                  <a:pt x="7764429" y="5423957"/>
                </a:lnTo>
                <a:lnTo>
                  <a:pt x="7761307" y="5429059"/>
                </a:lnTo>
                <a:lnTo>
                  <a:pt x="7759180" y="5423786"/>
                </a:lnTo>
                <a:cubicBezTo>
                  <a:pt x="7753413" y="5415207"/>
                  <a:pt x="7746288" y="5408079"/>
                  <a:pt x="7738343" y="5402570"/>
                </a:cubicBezTo>
                <a:lnTo>
                  <a:pt x="7734206" y="5400723"/>
                </a:lnTo>
                <a:lnTo>
                  <a:pt x="7734205" y="5400512"/>
                </a:lnTo>
                <a:lnTo>
                  <a:pt x="7733900" y="5400586"/>
                </a:lnTo>
                <a:lnTo>
                  <a:pt x="7712588" y="5391071"/>
                </a:lnTo>
                <a:lnTo>
                  <a:pt x="7703435" y="5390499"/>
                </a:lnTo>
                <a:lnTo>
                  <a:pt x="7706003" y="5388038"/>
                </a:lnTo>
                <a:cubicBezTo>
                  <a:pt x="7704526" y="5385363"/>
                  <a:pt x="7702980" y="5383704"/>
                  <a:pt x="7701420" y="5383078"/>
                </a:cubicBezTo>
                <a:close/>
                <a:moveTo>
                  <a:pt x="8020856" y="5369267"/>
                </a:moveTo>
                <a:cubicBezTo>
                  <a:pt x="8018870" y="5374508"/>
                  <a:pt x="8016884" y="5379750"/>
                  <a:pt x="8014897" y="5384991"/>
                </a:cubicBezTo>
                <a:cubicBezTo>
                  <a:pt x="8021786" y="5389987"/>
                  <a:pt x="8019676" y="5388933"/>
                  <a:pt x="8026998" y="5389470"/>
                </a:cubicBezTo>
                <a:cubicBezTo>
                  <a:pt x="8030534" y="5383445"/>
                  <a:pt x="8030969" y="5378989"/>
                  <a:pt x="8029294" y="5373478"/>
                </a:cubicBezTo>
                <a:cubicBezTo>
                  <a:pt x="8027184" y="5372426"/>
                  <a:pt x="8023523" y="5372157"/>
                  <a:pt x="8020856" y="5369267"/>
                </a:cubicBezTo>
                <a:close/>
                <a:moveTo>
                  <a:pt x="7548505" y="5361397"/>
                </a:moveTo>
                <a:lnTo>
                  <a:pt x="7539894" y="5365343"/>
                </a:lnTo>
                <a:lnTo>
                  <a:pt x="7539690" y="5365067"/>
                </a:lnTo>
                <a:cubicBezTo>
                  <a:pt x="7537456" y="5363839"/>
                  <a:pt x="7534755" y="5363591"/>
                  <a:pt x="7531963" y="5364346"/>
                </a:cubicBezTo>
                <a:cubicBezTo>
                  <a:pt x="7529174" y="5365100"/>
                  <a:pt x="7526293" y="5366857"/>
                  <a:pt x="7523701" y="5369637"/>
                </a:cubicBezTo>
                <a:lnTo>
                  <a:pt x="7523194" y="5374174"/>
                </a:lnTo>
                <a:lnTo>
                  <a:pt x="7519815" y="5374662"/>
                </a:lnTo>
                <a:cubicBezTo>
                  <a:pt x="7518069" y="5377002"/>
                  <a:pt x="7517883" y="5381171"/>
                  <a:pt x="7521141" y="5386801"/>
                </a:cubicBezTo>
                <a:lnTo>
                  <a:pt x="7525569" y="5385867"/>
                </a:lnTo>
                <a:lnTo>
                  <a:pt x="7527170" y="5388253"/>
                </a:lnTo>
                <a:lnTo>
                  <a:pt x="7534555" y="5389502"/>
                </a:lnTo>
                <a:lnTo>
                  <a:pt x="7536460" y="5394581"/>
                </a:lnTo>
                <a:lnTo>
                  <a:pt x="7534615" y="5403624"/>
                </a:lnTo>
                <a:cubicBezTo>
                  <a:pt x="7534890" y="5408599"/>
                  <a:pt x="7536463" y="5413357"/>
                  <a:pt x="7539693" y="5415587"/>
                </a:cubicBezTo>
                <a:cubicBezTo>
                  <a:pt x="7541088" y="5414900"/>
                  <a:pt x="7542484" y="5414211"/>
                  <a:pt x="7543132" y="5416012"/>
                </a:cubicBezTo>
                <a:lnTo>
                  <a:pt x="7544965" y="5412546"/>
                </a:lnTo>
                <a:lnTo>
                  <a:pt x="7545434" y="5413242"/>
                </a:lnTo>
                <a:cubicBezTo>
                  <a:pt x="7548718" y="5413705"/>
                  <a:pt x="7552721" y="5411805"/>
                  <a:pt x="7556157" y="5408578"/>
                </a:cubicBezTo>
                <a:cubicBezTo>
                  <a:pt x="7556165" y="5405781"/>
                  <a:pt x="7556172" y="5402984"/>
                  <a:pt x="7556180" y="5400187"/>
                </a:cubicBezTo>
                <a:lnTo>
                  <a:pt x="7552583" y="5399610"/>
                </a:lnTo>
                <a:lnTo>
                  <a:pt x="7556260" y="5389610"/>
                </a:lnTo>
                <a:cubicBezTo>
                  <a:pt x="7557598" y="5381152"/>
                  <a:pt x="7556537" y="5371703"/>
                  <a:pt x="7556450" y="5364812"/>
                </a:cubicBezTo>
                <a:cubicBezTo>
                  <a:pt x="7553536" y="5362783"/>
                  <a:pt x="7550884" y="5361704"/>
                  <a:pt x="7548505" y="5361397"/>
                </a:cubicBezTo>
                <a:close/>
                <a:moveTo>
                  <a:pt x="8458338" y="5355316"/>
                </a:moveTo>
                <a:cubicBezTo>
                  <a:pt x="8452741" y="5360518"/>
                  <a:pt x="8450653" y="5365777"/>
                  <a:pt x="8454197" y="5374665"/>
                </a:cubicBezTo>
                <a:cubicBezTo>
                  <a:pt x="8456996" y="5372065"/>
                  <a:pt x="8459117" y="5375631"/>
                  <a:pt x="8464018" y="5372182"/>
                </a:cubicBezTo>
                <a:cubicBezTo>
                  <a:pt x="8466105" y="5366922"/>
                  <a:pt x="8462561" y="5358036"/>
                  <a:pt x="8458338" y="5355316"/>
                </a:cubicBezTo>
                <a:close/>
                <a:moveTo>
                  <a:pt x="7670759" y="5349243"/>
                </a:moveTo>
                <a:lnTo>
                  <a:pt x="7683098" y="5361743"/>
                </a:lnTo>
                <a:lnTo>
                  <a:pt x="7686588" y="5363770"/>
                </a:lnTo>
                <a:lnTo>
                  <a:pt x="7674796" y="5362093"/>
                </a:lnTo>
                <a:lnTo>
                  <a:pt x="7671933" y="5362885"/>
                </a:lnTo>
                <a:lnTo>
                  <a:pt x="7673560" y="5359250"/>
                </a:lnTo>
                <a:cubicBezTo>
                  <a:pt x="7672410" y="5356710"/>
                  <a:pt x="7671029" y="5355551"/>
                  <a:pt x="7669598" y="5355352"/>
                </a:cubicBezTo>
                <a:lnTo>
                  <a:pt x="7669182" y="5355534"/>
                </a:lnTo>
                <a:lnTo>
                  <a:pt x="7669313" y="5353777"/>
                </a:lnTo>
                <a:close/>
                <a:moveTo>
                  <a:pt x="7670899" y="5348804"/>
                </a:moveTo>
                <a:lnTo>
                  <a:pt x="7670759" y="5349243"/>
                </a:lnTo>
                <a:lnTo>
                  <a:pt x="7670432" y="5348912"/>
                </a:lnTo>
                <a:close/>
                <a:moveTo>
                  <a:pt x="7949427" y="5347548"/>
                </a:moveTo>
                <a:cubicBezTo>
                  <a:pt x="7948607" y="5347825"/>
                  <a:pt x="7947496" y="5348609"/>
                  <a:pt x="7945734" y="5350182"/>
                </a:cubicBezTo>
                <a:cubicBezTo>
                  <a:pt x="7944337" y="5354237"/>
                  <a:pt x="7944566" y="5357339"/>
                  <a:pt x="7945668" y="5359459"/>
                </a:cubicBezTo>
                <a:lnTo>
                  <a:pt x="7947276" y="5360510"/>
                </a:lnTo>
                <a:lnTo>
                  <a:pt x="7947020" y="5360651"/>
                </a:lnTo>
                <a:lnTo>
                  <a:pt x="7949960" y="5364451"/>
                </a:lnTo>
                <a:lnTo>
                  <a:pt x="7948089" y="5366406"/>
                </a:lnTo>
                <a:cubicBezTo>
                  <a:pt x="7946522" y="5372214"/>
                  <a:pt x="7950986" y="5380866"/>
                  <a:pt x="7940710" y="5384043"/>
                </a:cubicBezTo>
                <a:lnTo>
                  <a:pt x="7944499" y="5389952"/>
                </a:lnTo>
                <a:lnTo>
                  <a:pt x="7941239" y="5391371"/>
                </a:lnTo>
                <a:cubicBezTo>
                  <a:pt x="7938990" y="5393284"/>
                  <a:pt x="7936852" y="5396157"/>
                  <a:pt x="7934942" y="5400171"/>
                </a:cubicBezTo>
                <a:cubicBezTo>
                  <a:pt x="7937035" y="5413705"/>
                  <a:pt x="7950500" y="5435348"/>
                  <a:pt x="7965018" y="5431083"/>
                </a:cubicBezTo>
                <a:cubicBezTo>
                  <a:pt x="7973524" y="5418605"/>
                  <a:pt x="7967777" y="5400225"/>
                  <a:pt x="7958403" y="5392245"/>
                </a:cubicBezTo>
                <a:lnTo>
                  <a:pt x="7952009" y="5389793"/>
                </a:lnTo>
                <a:lnTo>
                  <a:pt x="7958056" y="5381683"/>
                </a:lnTo>
                <a:lnTo>
                  <a:pt x="7965339" y="5374131"/>
                </a:lnTo>
                <a:lnTo>
                  <a:pt x="7965969" y="5374357"/>
                </a:lnTo>
                <a:cubicBezTo>
                  <a:pt x="7974441" y="5375851"/>
                  <a:pt x="7983845" y="5375357"/>
                  <a:pt x="7990517" y="5376126"/>
                </a:cubicBezTo>
                <a:cubicBezTo>
                  <a:pt x="7987047" y="5365270"/>
                  <a:pt x="7979191" y="5358224"/>
                  <a:pt x="7970695" y="5355481"/>
                </a:cubicBezTo>
                <a:lnTo>
                  <a:pt x="7958013" y="5354660"/>
                </a:lnTo>
                <a:lnTo>
                  <a:pt x="7958836" y="5351140"/>
                </a:lnTo>
                <a:cubicBezTo>
                  <a:pt x="7951753" y="5350433"/>
                  <a:pt x="7951890" y="5346711"/>
                  <a:pt x="7949427" y="5347548"/>
                </a:cubicBezTo>
                <a:close/>
                <a:moveTo>
                  <a:pt x="8105889" y="5329803"/>
                </a:moveTo>
                <a:cubicBezTo>
                  <a:pt x="8104446" y="5341856"/>
                  <a:pt x="8101390" y="5354162"/>
                  <a:pt x="8116084" y="5363674"/>
                </a:cubicBezTo>
                <a:cubicBezTo>
                  <a:pt x="8123981" y="5350607"/>
                  <a:pt x="8112938" y="5332636"/>
                  <a:pt x="8105889" y="5329803"/>
                </a:cubicBezTo>
                <a:close/>
                <a:moveTo>
                  <a:pt x="8135984" y="5329410"/>
                </a:moveTo>
                <a:cubicBezTo>
                  <a:pt x="8133294" y="5330811"/>
                  <a:pt x="8131627" y="5332784"/>
                  <a:pt x="8130817" y="5334927"/>
                </a:cubicBezTo>
                <a:cubicBezTo>
                  <a:pt x="8128386" y="5341358"/>
                  <a:pt x="8133666" y="5349322"/>
                  <a:pt x="8142177" y="5347984"/>
                </a:cubicBezTo>
                <a:cubicBezTo>
                  <a:pt x="8144535" y="5341748"/>
                  <a:pt x="8143650" y="5336022"/>
                  <a:pt x="8135984" y="5329410"/>
                </a:cubicBezTo>
                <a:close/>
                <a:moveTo>
                  <a:pt x="7940137" y="5328400"/>
                </a:moveTo>
                <a:cubicBezTo>
                  <a:pt x="7937731" y="5331655"/>
                  <a:pt x="7935325" y="5334910"/>
                  <a:pt x="7931305" y="5337611"/>
                </a:cubicBezTo>
                <a:cubicBezTo>
                  <a:pt x="7936229" y="5355624"/>
                  <a:pt x="7956767" y="5348387"/>
                  <a:pt x="7948215" y="5331172"/>
                </a:cubicBezTo>
                <a:cubicBezTo>
                  <a:pt x="7944195" y="5333873"/>
                  <a:pt x="7942579" y="5333318"/>
                  <a:pt x="7940137" y="5328400"/>
                </a:cubicBezTo>
                <a:close/>
                <a:moveTo>
                  <a:pt x="8012671" y="5321788"/>
                </a:moveTo>
                <a:cubicBezTo>
                  <a:pt x="8012779" y="5324472"/>
                  <a:pt x="8013448" y="5327710"/>
                  <a:pt x="8014565" y="5331157"/>
                </a:cubicBezTo>
                <a:lnTo>
                  <a:pt x="8015793" y="5334004"/>
                </a:lnTo>
                <a:lnTo>
                  <a:pt x="8009537" y="5331057"/>
                </a:lnTo>
                <a:cubicBezTo>
                  <a:pt x="8006881" y="5330727"/>
                  <a:pt x="8004473" y="5331156"/>
                  <a:pt x="8002736" y="5332610"/>
                </a:cubicBezTo>
                <a:cubicBezTo>
                  <a:pt x="8005273" y="5339714"/>
                  <a:pt x="8015975" y="5360902"/>
                  <a:pt x="8024861" y="5352823"/>
                </a:cubicBezTo>
                <a:lnTo>
                  <a:pt x="8025729" y="5351550"/>
                </a:lnTo>
                <a:lnTo>
                  <a:pt x="8025746" y="5351574"/>
                </a:lnTo>
                <a:cubicBezTo>
                  <a:pt x="8028207" y="5354472"/>
                  <a:pt x="8030894" y="5356889"/>
                  <a:pt x="8033692" y="5358479"/>
                </a:cubicBezTo>
                <a:lnTo>
                  <a:pt x="8039209" y="5359304"/>
                </a:lnTo>
                <a:lnTo>
                  <a:pt x="8038460" y="5368041"/>
                </a:lnTo>
                <a:lnTo>
                  <a:pt x="8047906" y="5364739"/>
                </a:lnTo>
                <a:lnTo>
                  <a:pt x="8049966" y="5368377"/>
                </a:lnTo>
                <a:cubicBezTo>
                  <a:pt x="8052318" y="5371096"/>
                  <a:pt x="8054883" y="5372821"/>
                  <a:pt x="8057477" y="5373427"/>
                </a:cubicBezTo>
                <a:cubicBezTo>
                  <a:pt x="8059930" y="5372234"/>
                  <a:pt x="8061462" y="5370705"/>
                  <a:pt x="8062300" y="5368922"/>
                </a:cubicBezTo>
                <a:lnTo>
                  <a:pt x="8062186" y="5360078"/>
                </a:lnTo>
                <a:lnTo>
                  <a:pt x="8067740" y="5356784"/>
                </a:lnTo>
                <a:cubicBezTo>
                  <a:pt x="8070892" y="5353705"/>
                  <a:pt x="8073903" y="5349206"/>
                  <a:pt x="8076670" y="5342474"/>
                </a:cubicBezTo>
                <a:cubicBezTo>
                  <a:pt x="8073317" y="5339887"/>
                  <a:pt x="8068988" y="5339169"/>
                  <a:pt x="8064445" y="5339805"/>
                </a:cubicBezTo>
                <a:lnTo>
                  <a:pt x="8050547" y="5347175"/>
                </a:lnTo>
                <a:lnTo>
                  <a:pt x="8033192" y="5329879"/>
                </a:lnTo>
                <a:cubicBezTo>
                  <a:pt x="8026364" y="5324364"/>
                  <a:pt x="8019626" y="5320996"/>
                  <a:pt x="8012671" y="5321788"/>
                </a:cubicBezTo>
                <a:close/>
                <a:moveTo>
                  <a:pt x="7734120" y="5313345"/>
                </a:moveTo>
                <a:cubicBezTo>
                  <a:pt x="7730433" y="5315176"/>
                  <a:pt x="7727872" y="5317120"/>
                  <a:pt x="7726143" y="5319494"/>
                </a:cubicBezTo>
                <a:cubicBezTo>
                  <a:pt x="7724414" y="5321867"/>
                  <a:pt x="7723518" y="5324668"/>
                  <a:pt x="7723159" y="5328215"/>
                </a:cubicBezTo>
                <a:lnTo>
                  <a:pt x="7726084" y="5331500"/>
                </a:lnTo>
                <a:lnTo>
                  <a:pt x="7724172" y="5337896"/>
                </a:lnTo>
                <a:cubicBezTo>
                  <a:pt x="7724529" y="5341433"/>
                  <a:pt x="7726218" y="5344632"/>
                  <a:pt x="7728696" y="5347453"/>
                </a:cubicBezTo>
                <a:cubicBezTo>
                  <a:pt x="7733298" y="5346047"/>
                  <a:pt x="7736732" y="5342799"/>
                  <a:pt x="7740980" y="5334347"/>
                </a:cubicBezTo>
                <a:lnTo>
                  <a:pt x="7737740" y="5332396"/>
                </a:lnTo>
                <a:lnTo>
                  <a:pt x="7740994" y="5324578"/>
                </a:lnTo>
                <a:cubicBezTo>
                  <a:pt x="7740214" y="5319747"/>
                  <a:pt x="7737448" y="5315059"/>
                  <a:pt x="7734120" y="5313345"/>
                </a:cubicBezTo>
                <a:close/>
                <a:moveTo>
                  <a:pt x="8448840" y="5313220"/>
                </a:moveTo>
                <a:cubicBezTo>
                  <a:pt x="8446251" y="5320728"/>
                  <a:pt x="8448928" y="5325754"/>
                  <a:pt x="8453637" y="5328966"/>
                </a:cubicBezTo>
                <a:cubicBezTo>
                  <a:pt x="8456744" y="5326929"/>
                  <a:pt x="8458645" y="5323747"/>
                  <a:pt x="8460156" y="5316463"/>
                </a:cubicBezTo>
                <a:cubicBezTo>
                  <a:pt x="8455448" y="5313250"/>
                  <a:pt x="8452079" y="5312551"/>
                  <a:pt x="8448840" y="5313220"/>
                </a:cubicBezTo>
                <a:close/>
                <a:moveTo>
                  <a:pt x="7939334" y="5296503"/>
                </a:moveTo>
                <a:cubicBezTo>
                  <a:pt x="7929631" y="5297752"/>
                  <a:pt x="7921332" y="5309473"/>
                  <a:pt x="7923681" y="5319793"/>
                </a:cubicBezTo>
                <a:cubicBezTo>
                  <a:pt x="7924725" y="5324380"/>
                  <a:pt x="7927871" y="5328691"/>
                  <a:pt x="7933932" y="5331683"/>
                </a:cubicBezTo>
                <a:cubicBezTo>
                  <a:pt x="7942105" y="5328944"/>
                  <a:pt x="7952953" y="5310699"/>
                  <a:pt x="7949163" y="5299184"/>
                </a:cubicBezTo>
                <a:cubicBezTo>
                  <a:pt x="7945959" y="5296834"/>
                  <a:pt x="7942569" y="5296086"/>
                  <a:pt x="7939334" y="5296503"/>
                </a:cubicBezTo>
                <a:close/>
                <a:moveTo>
                  <a:pt x="7906583" y="5290090"/>
                </a:moveTo>
                <a:cubicBezTo>
                  <a:pt x="7903718" y="5290196"/>
                  <a:pt x="7901226" y="5290721"/>
                  <a:pt x="7899583" y="5292300"/>
                </a:cubicBezTo>
                <a:cubicBezTo>
                  <a:pt x="7898488" y="5293353"/>
                  <a:pt x="7897769" y="5294873"/>
                  <a:pt x="7897569" y="5297050"/>
                </a:cubicBezTo>
                <a:cubicBezTo>
                  <a:pt x="7900308" y="5300862"/>
                  <a:pt x="7906800" y="5302696"/>
                  <a:pt x="7911359" y="5301087"/>
                </a:cubicBezTo>
                <a:cubicBezTo>
                  <a:pt x="7912879" y="5300551"/>
                  <a:pt x="7914185" y="5299633"/>
                  <a:pt x="7915065" y="5298277"/>
                </a:cubicBezTo>
                <a:cubicBezTo>
                  <a:pt x="7916238" y="5296470"/>
                  <a:pt x="7916657" y="5293886"/>
                  <a:pt x="7915821" y="5290397"/>
                </a:cubicBezTo>
                <a:cubicBezTo>
                  <a:pt x="7912686" y="5290298"/>
                  <a:pt x="7909447" y="5289985"/>
                  <a:pt x="7906583" y="5290090"/>
                </a:cubicBezTo>
                <a:close/>
                <a:moveTo>
                  <a:pt x="7340701" y="5283575"/>
                </a:moveTo>
                <a:cubicBezTo>
                  <a:pt x="7338280" y="5283478"/>
                  <a:pt x="7335860" y="5284497"/>
                  <a:pt x="7333762" y="5287072"/>
                </a:cubicBezTo>
                <a:cubicBezTo>
                  <a:pt x="7334993" y="5301629"/>
                  <a:pt x="7342384" y="5303861"/>
                  <a:pt x="7353618" y="5302866"/>
                </a:cubicBezTo>
                <a:lnTo>
                  <a:pt x="7350329" y="5294039"/>
                </a:lnTo>
                <a:lnTo>
                  <a:pt x="7352525" y="5291003"/>
                </a:lnTo>
                <a:lnTo>
                  <a:pt x="7348539" y="5289234"/>
                </a:lnTo>
                <a:lnTo>
                  <a:pt x="7347627" y="5286787"/>
                </a:lnTo>
                <a:cubicBezTo>
                  <a:pt x="7345538" y="5284888"/>
                  <a:pt x="7343122" y="5283672"/>
                  <a:pt x="7340701" y="5283575"/>
                </a:cubicBezTo>
                <a:close/>
                <a:moveTo>
                  <a:pt x="8231266" y="5280384"/>
                </a:moveTo>
                <a:cubicBezTo>
                  <a:pt x="8234995" y="5293668"/>
                  <a:pt x="8244964" y="5303988"/>
                  <a:pt x="8251665" y="5314822"/>
                </a:cubicBezTo>
                <a:cubicBezTo>
                  <a:pt x="8261015" y="5299480"/>
                  <a:pt x="8243309" y="5282452"/>
                  <a:pt x="8231266" y="5280384"/>
                </a:cubicBezTo>
                <a:close/>
                <a:moveTo>
                  <a:pt x="8118163" y="5279260"/>
                </a:moveTo>
                <a:cubicBezTo>
                  <a:pt x="8115546" y="5280263"/>
                  <a:pt x="8114239" y="5284944"/>
                  <a:pt x="8117049" y="5296155"/>
                </a:cubicBezTo>
                <a:cubicBezTo>
                  <a:pt x="8137087" y="5297917"/>
                  <a:pt x="8128174" y="5281904"/>
                  <a:pt x="8121112" y="5279380"/>
                </a:cubicBezTo>
                <a:cubicBezTo>
                  <a:pt x="8120053" y="5279002"/>
                  <a:pt x="8119035" y="5278926"/>
                  <a:pt x="8118163" y="5279260"/>
                </a:cubicBezTo>
                <a:close/>
                <a:moveTo>
                  <a:pt x="8393420" y="5277216"/>
                </a:moveTo>
                <a:cubicBezTo>
                  <a:pt x="8389319" y="5277652"/>
                  <a:pt x="8384280" y="5279659"/>
                  <a:pt x="8377459" y="5279499"/>
                </a:cubicBezTo>
                <a:cubicBezTo>
                  <a:pt x="8378750" y="5283782"/>
                  <a:pt x="8378853" y="5286619"/>
                  <a:pt x="8379059" y="5292293"/>
                </a:cubicBezTo>
                <a:cubicBezTo>
                  <a:pt x="8389237" y="5291114"/>
                  <a:pt x="8400605" y="5291380"/>
                  <a:pt x="8403759" y="5284369"/>
                </a:cubicBezTo>
                <a:cubicBezTo>
                  <a:pt x="8400685" y="5277917"/>
                  <a:pt x="8397521" y="5276780"/>
                  <a:pt x="8393420" y="5277216"/>
                </a:cubicBezTo>
                <a:close/>
                <a:moveTo>
                  <a:pt x="8142570" y="5274464"/>
                </a:moveTo>
                <a:cubicBezTo>
                  <a:pt x="8137755" y="5276359"/>
                  <a:pt x="8133774" y="5280998"/>
                  <a:pt x="8132497" y="5289251"/>
                </a:cubicBezTo>
                <a:cubicBezTo>
                  <a:pt x="8140188" y="5302112"/>
                  <a:pt x="8149064" y="5309247"/>
                  <a:pt x="8157912" y="5308192"/>
                </a:cubicBezTo>
                <a:cubicBezTo>
                  <a:pt x="8178961" y="5287809"/>
                  <a:pt x="8157015" y="5268780"/>
                  <a:pt x="8142570" y="5274464"/>
                </a:cubicBezTo>
                <a:close/>
                <a:moveTo>
                  <a:pt x="8323281" y="5271799"/>
                </a:moveTo>
                <a:cubicBezTo>
                  <a:pt x="8305665" y="5270956"/>
                  <a:pt x="8288515" y="5279224"/>
                  <a:pt x="8275215" y="5293457"/>
                </a:cubicBezTo>
                <a:cubicBezTo>
                  <a:pt x="8269671" y="5299388"/>
                  <a:pt x="8264799" y="5306354"/>
                  <a:pt x="8260837" y="5314128"/>
                </a:cubicBezTo>
                <a:lnTo>
                  <a:pt x="8259376" y="5318316"/>
                </a:lnTo>
                <a:lnTo>
                  <a:pt x="8251111" y="5322656"/>
                </a:lnTo>
                <a:lnTo>
                  <a:pt x="8250717" y="5322202"/>
                </a:lnTo>
                <a:cubicBezTo>
                  <a:pt x="8245818" y="5318265"/>
                  <a:pt x="8240318" y="5315719"/>
                  <a:pt x="8234575" y="5314516"/>
                </a:cubicBezTo>
                <a:cubicBezTo>
                  <a:pt x="8228831" y="5313308"/>
                  <a:pt x="8222843" y="5313443"/>
                  <a:pt x="8216965" y="5314859"/>
                </a:cubicBezTo>
                <a:cubicBezTo>
                  <a:pt x="8212069" y="5316040"/>
                  <a:pt x="8207250" y="5318112"/>
                  <a:pt x="8202714" y="5321044"/>
                </a:cubicBezTo>
                <a:lnTo>
                  <a:pt x="8200654" y="5322905"/>
                </a:lnTo>
                <a:lnTo>
                  <a:pt x="8190447" y="5321371"/>
                </a:lnTo>
                <a:cubicBezTo>
                  <a:pt x="8185793" y="5320531"/>
                  <a:pt x="8181079" y="5319470"/>
                  <a:pt x="8176352" y="5317969"/>
                </a:cubicBezTo>
                <a:cubicBezTo>
                  <a:pt x="8173189" y="5324777"/>
                  <a:pt x="8174981" y="5328391"/>
                  <a:pt x="8173649" y="5333123"/>
                </a:cubicBezTo>
                <a:cubicBezTo>
                  <a:pt x="8178449" y="5333534"/>
                  <a:pt x="8183393" y="5334337"/>
                  <a:pt x="8188344" y="5335093"/>
                </a:cubicBezTo>
                <a:lnTo>
                  <a:pt x="8188557" y="5335118"/>
                </a:lnTo>
                <a:lnTo>
                  <a:pt x="8180562" y="5348688"/>
                </a:lnTo>
                <a:lnTo>
                  <a:pt x="8178407" y="5357060"/>
                </a:lnTo>
                <a:lnTo>
                  <a:pt x="8173473" y="5350653"/>
                </a:lnTo>
                <a:cubicBezTo>
                  <a:pt x="8169821" y="5347970"/>
                  <a:pt x="8165651" y="5346463"/>
                  <a:pt x="8161426" y="5346086"/>
                </a:cubicBezTo>
                <a:cubicBezTo>
                  <a:pt x="8152970" y="5345332"/>
                  <a:pt x="8144280" y="5349087"/>
                  <a:pt x="8139016" y="5356963"/>
                </a:cubicBezTo>
                <a:cubicBezTo>
                  <a:pt x="8142638" y="5365103"/>
                  <a:pt x="8150233" y="5366838"/>
                  <a:pt x="8158552" y="5366333"/>
                </a:cubicBezTo>
                <a:lnTo>
                  <a:pt x="8176817" y="5363233"/>
                </a:lnTo>
                <a:lnTo>
                  <a:pt x="8175135" y="5369764"/>
                </a:lnTo>
                <a:cubicBezTo>
                  <a:pt x="8173329" y="5385420"/>
                  <a:pt x="8186456" y="5396604"/>
                  <a:pt x="8187319" y="5417266"/>
                </a:cubicBezTo>
                <a:cubicBezTo>
                  <a:pt x="8207432" y="5429785"/>
                  <a:pt x="8219869" y="5432950"/>
                  <a:pt x="8234599" y="5429387"/>
                </a:cubicBezTo>
                <a:lnTo>
                  <a:pt x="8244703" y="5425750"/>
                </a:lnTo>
                <a:lnTo>
                  <a:pt x="8243807" y="5432209"/>
                </a:lnTo>
                <a:cubicBezTo>
                  <a:pt x="8244615" y="5437258"/>
                  <a:pt x="8248399" y="5440887"/>
                  <a:pt x="8254483" y="5437286"/>
                </a:cubicBezTo>
                <a:cubicBezTo>
                  <a:pt x="8256093" y="5433863"/>
                  <a:pt x="8256648" y="5430816"/>
                  <a:pt x="8258257" y="5427394"/>
                </a:cubicBezTo>
                <a:cubicBezTo>
                  <a:pt x="8257477" y="5426248"/>
                  <a:pt x="8256636" y="5424770"/>
                  <a:pt x="8255500" y="5423220"/>
                </a:cubicBezTo>
                <a:lnTo>
                  <a:pt x="8252249" y="5419917"/>
                </a:lnTo>
                <a:lnTo>
                  <a:pt x="8259555" y="5404521"/>
                </a:lnTo>
                <a:lnTo>
                  <a:pt x="8264844" y="5412627"/>
                </a:lnTo>
                <a:cubicBezTo>
                  <a:pt x="8270169" y="5417925"/>
                  <a:pt x="8276877" y="5422010"/>
                  <a:pt x="8283592" y="5427099"/>
                </a:cubicBezTo>
                <a:lnTo>
                  <a:pt x="8294699" y="5439221"/>
                </a:lnTo>
                <a:lnTo>
                  <a:pt x="8293281" y="5438653"/>
                </a:lnTo>
                <a:cubicBezTo>
                  <a:pt x="8286359" y="5437942"/>
                  <a:pt x="8279647" y="5439114"/>
                  <a:pt x="8273063" y="5441356"/>
                </a:cubicBezTo>
                <a:cubicBezTo>
                  <a:pt x="8259893" y="5445841"/>
                  <a:pt x="8247233" y="5454603"/>
                  <a:pt x="8234417" y="5461126"/>
                </a:cubicBezTo>
                <a:cubicBezTo>
                  <a:pt x="8241687" y="5464182"/>
                  <a:pt x="8248732" y="5465768"/>
                  <a:pt x="8255612" y="5466196"/>
                </a:cubicBezTo>
                <a:cubicBezTo>
                  <a:pt x="8265931" y="5466840"/>
                  <a:pt x="8275885" y="5464881"/>
                  <a:pt x="8285673" y="5461373"/>
                </a:cubicBezTo>
                <a:lnTo>
                  <a:pt x="8301147" y="5453861"/>
                </a:lnTo>
                <a:lnTo>
                  <a:pt x="8300385" y="5455635"/>
                </a:lnTo>
                <a:cubicBezTo>
                  <a:pt x="8305722" y="5462727"/>
                  <a:pt x="8310657" y="5458975"/>
                  <a:pt x="8314313" y="5452451"/>
                </a:cubicBezTo>
                <a:lnTo>
                  <a:pt x="8317089" y="5445627"/>
                </a:lnTo>
                <a:lnTo>
                  <a:pt x="8325019" y="5444556"/>
                </a:lnTo>
                <a:cubicBezTo>
                  <a:pt x="8345137" y="5440455"/>
                  <a:pt x="8358388" y="5432938"/>
                  <a:pt x="8370887" y="5419548"/>
                </a:cubicBezTo>
                <a:lnTo>
                  <a:pt x="8381557" y="5405824"/>
                </a:lnTo>
                <a:lnTo>
                  <a:pt x="8384521" y="5414657"/>
                </a:lnTo>
                <a:cubicBezTo>
                  <a:pt x="8388781" y="5420186"/>
                  <a:pt x="8395955" y="5421242"/>
                  <a:pt x="8401481" y="5411224"/>
                </a:cubicBezTo>
                <a:cubicBezTo>
                  <a:pt x="8401369" y="5405507"/>
                  <a:pt x="8400140" y="5401221"/>
                  <a:pt x="8400027" y="5395505"/>
                </a:cubicBezTo>
                <a:cubicBezTo>
                  <a:pt x="8398296" y="5394795"/>
                  <a:pt x="8396271" y="5393725"/>
                  <a:pt x="8393821" y="5392837"/>
                </a:cubicBezTo>
                <a:lnTo>
                  <a:pt x="8387538" y="5391699"/>
                </a:lnTo>
                <a:lnTo>
                  <a:pt x="8387050" y="5361962"/>
                </a:lnTo>
                <a:lnTo>
                  <a:pt x="8388571" y="5363062"/>
                </a:lnTo>
                <a:cubicBezTo>
                  <a:pt x="8399318" y="5367638"/>
                  <a:pt x="8411913" y="5367742"/>
                  <a:pt x="8418141" y="5361031"/>
                </a:cubicBezTo>
                <a:cubicBezTo>
                  <a:pt x="8409688" y="5352941"/>
                  <a:pt x="8401843" y="5349799"/>
                  <a:pt x="8394028" y="5347406"/>
                </a:cubicBezTo>
                <a:lnTo>
                  <a:pt x="8384909" y="5343927"/>
                </a:lnTo>
                <a:lnTo>
                  <a:pt x="8379757" y="5321375"/>
                </a:lnTo>
                <a:cubicBezTo>
                  <a:pt x="8369754" y="5292395"/>
                  <a:pt x="8351101" y="5271652"/>
                  <a:pt x="8323281" y="5271799"/>
                </a:cubicBezTo>
                <a:close/>
                <a:moveTo>
                  <a:pt x="7677219" y="5269129"/>
                </a:moveTo>
                <a:cubicBezTo>
                  <a:pt x="7676132" y="5268930"/>
                  <a:pt x="7675067" y="5269077"/>
                  <a:pt x="7674138" y="5269711"/>
                </a:cubicBezTo>
                <a:cubicBezTo>
                  <a:pt x="7672900" y="5270558"/>
                  <a:pt x="7671907" y="5272273"/>
                  <a:pt x="7671427" y="5275200"/>
                </a:cubicBezTo>
                <a:cubicBezTo>
                  <a:pt x="7672475" y="5280378"/>
                  <a:pt x="7682269" y="5286313"/>
                  <a:pt x="7684541" y="5276335"/>
                </a:cubicBezTo>
                <a:cubicBezTo>
                  <a:pt x="7683951" y="5273422"/>
                  <a:pt x="7680483" y="5269725"/>
                  <a:pt x="7677219" y="5269129"/>
                </a:cubicBezTo>
                <a:close/>
                <a:moveTo>
                  <a:pt x="7728850" y="5264868"/>
                </a:moveTo>
                <a:lnTo>
                  <a:pt x="7725086" y="5275158"/>
                </a:lnTo>
                <a:lnTo>
                  <a:pt x="7725608" y="5278082"/>
                </a:lnTo>
                <a:lnTo>
                  <a:pt x="7724311" y="5276863"/>
                </a:lnTo>
                <a:lnTo>
                  <a:pt x="7718758" y="5268299"/>
                </a:lnTo>
                <a:lnTo>
                  <a:pt x="7719426" y="5265298"/>
                </a:lnTo>
                <a:close/>
                <a:moveTo>
                  <a:pt x="8061788" y="5260568"/>
                </a:moveTo>
                <a:cubicBezTo>
                  <a:pt x="8057475" y="5262253"/>
                  <a:pt x="8057515" y="5266742"/>
                  <a:pt x="8053203" y="5268429"/>
                </a:cubicBezTo>
                <a:lnTo>
                  <a:pt x="8054470" y="5285437"/>
                </a:lnTo>
                <a:lnTo>
                  <a:pt x="8046372" y="5289421"/>
                </a:lnTo>
                <a:lnTo>
                  <a:pt x="8060224" y="5296569"/>
                </a:lnTo>
                <a:lnTo>
                  <a:pt x="8063611" y="5301912"/>
                </a:lnTo>
                <a:lnTo>
                  <a:pt x="8065164" y="5298983"/>
                </a:lnTo>
                <a:lnTo>
                  <a:pt x="8081192" y="5291764"/>
                </a:lnTo>
                <a:lnTo>
                  <a:pt x="8067599" y="5284901"/>
                </a:lnTo>
                <a:lnTo>
                  <a:pt x="8067600" y="5284396"/>
                </a:lnTo>
                <a:cubicBezTo>
                  <a:pt x="8066630" y="5277076"/>
                  <a:pt x="8064027" y="5268706"/>
                  <a:pt x="8061788" y="5260568"/>
                </a:cubicBezTo>
                <a:close/>
                <a:moveTo>
                  <a:pt x="7713104" y="5259993"/>
                </a:moveTo>
                <a:lnTo>
                  <a:pt x="7716231" y="5262758"/>
                </a:lnTo>
                <a:lnTo>
                  <a:pt x="7715896" y="5262739"/>
                </a:lnTo>
                <a:lnTo>
                  <a:pt x="7715349" y="5263258"/>
                </a:lnTo>
                <a:close/>
                <a:moveTo>
                  <a:pt x="7998835" y="5253689"/>
                </a:moveTo>
                <a:lnTo>
                  <a:pt x="7993509" y="5257351"/>
                </a:lnTo>
                <a:lnTo>
                  <a:pt x="7989189" y="5254466"/>
                </a:lnTo>
                <a:cubicBezTo>
                  <a:pt x="7984428" y="5252764"/>
                  <a:pt x="7979330" y="5252479"/>
                  <a:pt x="7973535" y="5254693"/>
                </a:cubicBezTo>
                <a:cubicBezTo>
                  <a:pt x="7972083" y="5255528"/>
                  <a:pt x="7970995" y="5256155"/>
                  <a:pt x="7970354" y="5257364"/>
                </a:cubicBezTo>
                <a:cubicBezTo>
                  <a:pt x="7969712" y="5258572"/>
                  <a:pt x="7969518" y="5260361"/>
                  <a:pt x="7969856" y="5263526"/>
                </a:cubicBezTo>
                <a:lnTo>
                  <a:pt x="7974004" y="5265403"/>
                </a:lnTo>
                <a:lnTo>
                  <a:pt x="7974918" y="5273785"/>
                </a:lnTo>
                <a:lnTo>
                  <a:pt x="7975946" y="5274241"/>
                </a:lnTo>
                <a:lnTo>
                  <a:pt x="7975125" y="5275452"/>
                </a:lnTo>
                <a:cubicBezTo>
                  <a:pt x="7973331" y="5279295"/>
                  <a:pt x="7972172" y="5283551"/>
                  <a:pt x="7972003" y="5288155"/>
                </a:cubicBezTo>
                <a:cubicBezTo>
                  <a:pt x="7977167" y="5288245"/>
                  <a:pt x="7983707" y="5284234"/>
                  <a:pt x="7989039" y="5277898"/>
                </a:cubicBezTo>
                <a:lnTo>
                  <a:pt x="7989766" y="5276716"/>
                </a:lnTo>
                <a:lnTo>
                  <a:pt x="7991386" y="5276351"/>
                </a:lnTo>
                <a:lnTo>
                  <a:pt x="7995983" y="5280099"/>
                </a:lnTo>
                <a:cubicBezTo>
                  <a:pt x="8004616" y="5287526"/>
                  <a:pt x="8012947" y="5294307"/>
                  <a:pt x="8020306" y="5292792"/>
                </a:cubicBezTo>
                <a:cubicBezTo>
                  <a:pt x="8022409" y="5292359"/>
                  <a:pt x="8024431" y="5291248"/>
                  <a:pt x="8026360" y="5289281"/>
                </a:cubicBezTo>
                <a:lnTo>
                  <a:pt x="8026371" y="5289263"/>
                </a:lnTo>
                <a:lnTo>
                  <a:pt x="8029640" y="5291998"/>
                </a:lnTo>
                <a:cubicBezTo>
                  <a:pt x="8031295" y="5292723"/>
                  <a:pt x="8032968" y="5292707"/>
                  <a:pt x="8034454" y="5291486"/>
                </a:cubicBezTo>
                <a:lnTo>
                  <a:pt x="8030934" y="5281659"/>
                </a:lnTo>
                <a:lnTo>
                  <a:pt x="8032575" y="5278920"/>
                </a:lnTo>
                <a:cubicBezTo>
                  <a:pt x="8023643" y="5278185"/>
                  <a:pt x="8016367" y="5273349"/>
                  <a:pt x="8009538" y="5268058"/>
                </a:cubicBezTo>
                <a:lnTo>
                  <a:pt x="7997399" y="5259948"/>
                </a:lnTo>
                <a:close/>
                <a:moveTo>
                  <a:pt x="7362854" y="5252242"/>
                </a:moveTo>
                <a:lnTo>
                  <a:pt x="7355521" y="5260428"/>
                </a:lnTo>
                <a:lnTo>
                  <a:pt x="7355625" y="5254858"/>
                </a:lnTo>
                <a:cubicBezTo>
                  <a:pt x="7354315" y="5253925"/>
                  <a:pt x="7352953" y="5253780"/>
                  <a:pt x="7351641" y="5254187"/>
                </a:cubicBezTo>
                <a:cubicBezTo>
                  <a:pt x="7347705" y="5255406"/>
                  <a:pt x="7344212" y="5261578"/>
                  <a:pt x="7343848" y="5266265"/>
                </a:cubicBezTo>
                <a:cubicBezTo>
                  <a:pt x="7343686" y="5268349"/>
                  <a:pt x="7344143" y="5270139"/>
                  <a:pt x="7345453" y="5271072"/>
                </a:cubicBezTo>
                <a:lnTo>
                  <a:pt x="7345892" y="5271176"/>
                </a:lnTo>
                <a:lnTo>
                  <a:pt x="7344327" y="5272922"/>
                </a:lnTo>
                <a:cubicBezTo>
                  <a:pt x="7353576" y="5278342"/>
                  <a:pt x="7362326" y="5262068"/>
                  <a:pt x="7362854" y="5252242"/>
                </a:cubicBezTo>
                <a:close/>
                <a:moveTo>
                  <a:pt x="7534367" y="5250602"/>
                </a:moveTo>
                <a:lnTo>
                  <a:pt x="7535142" y="5250859"/>
                </a:lnTo>
                <a:lnTo>
                  <a:pt x="7534785" y="5251460"/>
                </a:lnTo>
                <a:close/>
                <a:moveTo>
                  <a:pt x="7614935" y="5246614"/>
                </a:moveTo>
                <a:cubicBezTo>
                  <a:pt x="7610872" y="5246344"/>
                  <a:pt x="7607966" y="5245947"/>
                  <a:pt x="7606237" y="5247198"/>
                </a:cubicBezTo>
                <a:cubicBezTo>
                  <a:pt x="7604507" y="5248448"/>
                  <a:pt x="7603953" y="5251344"/>
                  <a:pt x="7604591" y="5257657"/>
                </a:cubicBezTo>
                <a:cubicBezTo>
                  <a:pt x="7611547" y="5256906"/>
                  <a:pt x="7615012" y="5255115"/>
                  <a:pt x="7614935" y="5246614"/>
                </a:cubicBezTo>
                <a:close/>
                <a:moveTo>
                  <a:pt x="8658600" y="5243801"/>
                </a:moveTo>
                <a:cubicBezTo>
                  <a:pt x="8652076" y="5243377"/>
                  <a:pt x="8645395" y="5244538"/>
                  <a:pt x="8641508" y="5248289"/>
                </a:cubicBezTo>
                <a:cubicBezTo>
                  <a:pt x="8638915" y="5250791"/>
                  <a:pt x="8637566" y="5254442"/>
                  <a:pt x="8638333" y="5259544"/>
                </a:cubicBezTo>
                <a:cubicBezTo>
                  <a:pt x="8648251" y="5265184"/>
                  <a:pt x="8673263" y="5268604"/>
                  <a:pt x="8674739" y="5248818"/>
                </a:cubicBezTo>
                <a:cubicBezTo>
                  <a:pt x="8671487" y="5246232"/>
                  <a:pt x="8665122" y="5244224"/>
                  <a:pt x="8658600" y="5243801"/>
                </a:cubicBezTo>
                <a:close/>
                <a:moveTo>
                  <a:pt x="8131565" y="5240698"/>
                </a:moveTo>
                <a:cubicBezTo>
                  <a:pt x="8129779" y="5240193"/>
                  <a:pt x="8127662" y="5242410"/>
                  <a:pt x="8125983" y="5250209"/>
                </a:cubicBezTo>
                <a:cubicBezTo>
                  <a:pt x="8136893" y="5259640"/>
                  <a:pt x="8136500" y="5246453"/>
                  <a:pt x="8133212" y="5242003"/>
                </a:cubicBezTo>
                <a:cubicBezTo>
                  <a:pt x="8132719" y="5241337"/>
                  <a:pt x="8132160" y="5240867"/>
                  <a:pt x="8131565" y="5240698"/>
                </a:cubicBezTo>
                <a:close/>
                <a:moveTo>
                  <a:pt x="8283125" y="5239155"/>
                </a:moveTo>
                <a:cubicBezTo>
                  <a:pt x="8279766" y="5240214"/>
                  <a:pt x="8276796" y="5243431"/>
                  <a:pt x="8275238" y="5249675"/>
                </a:cubicBezTo>
                <a:lnTo>
                  <a:pt x="8278173" y="5252931"/>
                </a:lnTo>
                <a:lnTo>
                  <a:pt x="8276777" y="5259731"/>
                </a:lnTo>
                <a:cubicBezTo>
                  <a:pt x="8281807" y="5262018"/>
                  <a:pt x="8280313" y="5261639"/>
                  <a:pt x="8285189" y="5260853"/>
                </a:cubicBezTo>
                <a:lnTo>
                  <a:pt x="8285183" y="5259961"/>
                </a:lnTo>
                <a:lnTo>
                  <a:pt x="8296016" y="5264401"/>
                </a:lnTo>
                <a:cubicBezTo>
                  <a:pt x="8306747" y="5252215"/>
                  <a:pt x="8293198" y="5235976"/>
                  <a:pt x="8283125" y="5239155"/>
                </a:cubicBezTo>
                <a:close/>
                <a:moveTo>
                  <a:pt x="8360631" y="5234718"/>
                </a:moveTo>
                <a:cubicBezTo>
                  <a:pt x="8357643" y="5234804"/>
                  <a:pt x="8354650" y="5236723"/>
                  <a:pt x="8353235" y="5240862"/>
                </a:cubicBezTo>
                <a:cubicBezTo>
                  <a:pt x="8354627" y="5247725"/>
                  <a:pt x="8366219" y="5253003"/>
                  <a:pt x="8368005" y="5239577"/>
                </a:cubicBezTo>
                <a:cubicBezTo>
                  <a:pt x="8366607" y="5236382"/>
                  <a:pt x="8363621" y="5234633"/>
                  <a:pt x="8360631" y="5234718"/>
                </a:cubicBezTo>
                <a:close/>
                <a:moveTo>
                  <a:pt x="7960755" y="5224761"/>
                </a:moveTo>
                <a:cubicBezTo>
                  <a:pt x="7958560" y="5224970"/>
                  <a:pt x="7956684" y="5226205"/>
                  <a:pt x="7955320" y="5228047"/>
                </a:cubicBezTo>
                <a:cubicBezTo>
                  <a:pt x="7953956" y="5229890"/>
                  <a:pt x="7953103" y="5232341"/>
                  <a:pt x="7952953" y="5234976"/>
                </a:cubicBezTo>
                <a:cubicBezTo>
                  <a:pt x="7952654" y="5240248"/>
                  <a:pt x="7955163" y="5246262"/>
                  <a:pt x="7961999" y="5249644"/>
                </a:cubicBezTo>
                <a:cubicBezTo>
                  <a:pt x="7964389" y="5243324"/>
                  <a:pt x="7972308" y="5240095"/>
                  <a:pt x="7970813" y="5230425"/>
                </a:cubicBezTo>
                <a:cubicBezTo>
                  <a:pt x="7967189" y="5226041"/>
                  <a:pt x="7963686" y="5224487"/>
                  <a:pt x="7960755" y="5224761"/>
                </a:cubicBezTo>
                <a:close/>
                <a:moveTo>
                  <a:pt x="8070989" y="5222991"/>
                </a:moveTo>
                <a:cubicBezTo>
                  <a:pt x="8065295" y="5222979"/>
                  <a:pt x="8064257" y="5230853"/>
                  <a:pt x="8063901" y="5237596"/>
                </a:cubicBezTo>
                <a:cubicBezTo>
                  <a:pt x="8071836" y="5245007"/>
                  <a:pt x="8075110" y="5235487"/>
                  <a:pt x="8078386" y="5225967"/>
                </a:cubicBezTo>
                <a:cubicBezTo>
                  <a:pt x="8075305" y="5223876"/>
                  <a:pt x="8072889" y="5222995"/>
                  <a:pt x="8070989" y="5222991"/>
                </a:cubicBezTo>
                <a:close/>
                <a:moveTo>
                  <a:pt x="7944658" y="5221834"/>
                </a:moveTo>
                <a:cubicBezTo>
                  <a:pt x="7943100" y="5221166"/>
                  <a:pt x="7941074" y="5221432"/>
                  <a:pt x="7938714" y="5223213"/>
                </a:cubicBezTo>
                <a:cubicBezTo>
                  <a:pt x="7940229" y="5226566"/>
                  <a:pt x="7939934" y="5227912"/>
                  <a:pt x="7937239" y="5229948"/>
                </a:cubicBezTo>
                <a:cubicBezTo>
                  <a:pt x="7939048" y="5231953"/>
                  <a:pt x="7940858" y="5233959"/>
                  <a:pt x="7942373" y="5237312"/>
                </a:cubicBezTo>
                <a:cubicBezTo>
                  <a:pt x="7949793" y="5234236"/>
                  <a:pt x="7949331" y="5223836"/>
                  <a:pt x="7944658" y="5221834"/>
                </a:cubicBezTo>
                <a:close/>
                <a:moveTo>
                  <a:pt x="8269057" y="5217479"/>
                </a:moveTo>
                <a:cubicBezTo>
                  <a:pt x="8269395" y="5219271"/>
                  <a:pt x="8270155" y="5221348"/>
                  <a:pt x="8271232" y="5223497"/>
                </a:cubicBezTo>
                <a:lnTo>
                  <a:pt x="8272322" y="5225223"/>
                </a:lnTo>
                <a:lnTo>
                  <a:pt x="8267911" y="5224217"/>
                </a:lnTo>
                <a:cubicBezTo>
                  <a:pt x="8266129" y="5224411"/>
                  <a:pt x="8264585" y="5225079"/>
                  <a:pt x="8263586" y="5226331"/>
                </a:cubicBezTo>
                <a:cubicBezTo>
                  <a:pt x="8265959" y="5230722"/>
                  <a:pt x="8275103" y="5243325"/>
                  <a:pt x="8280156" y="5236485"/>
                </a:cubicBezTo>
                <a:lnTo>
                  <a:pt x="8280601" y="5235491"/>
                </a:lnTo>
                <a:lnTo>
                  <a:pt x="8280615" y="5235505"/>
                </a:lnTo>
                <a:cubicBezTo>
                  <a:pt x="8282523" y="5237074"/>
                  <a:pt x="8284530" y="5238281"/>
                  <a:pt x="8286529" y="5238913"/>
                </a:cubicBezTo>
                <a:cubicBezTo>
                  <a:pt x="8291329" y="5240432"/>
                  <a:pt x="8296084" y="5238637"/>
                  <a:pt x="8299303" y="5230553"/>
                </a:cubicBezTo>
                <a:cubicBezTo>
                  <a:pt x="8288143" y="5222332"/>
                  <a:pt x="8278059" y="5214228"/>
                  <a:pt x="8269057" y="5217479"/>
                </a:cubicBezTo>
                <a:close/>
                <a:moveTo>
                  <a:pt x="7526726" y="5217258"/>
                </a:moveTo>
                <a:cubicBezTo>
                  <a:pt x="7528225" y="5222582"/>
                  <a:pt x="7527502" y="5224413"/>
                  <a:pt x="7523109" y="5226409"/>
                </a:cubicBezTo>
                <a:lnTo>
                  <a:pt x="7528497" y="5237562"/>
                </a:lnTo>
                <a:lnTo>
                  <a:pt x="7524669" y="5242576"/>
                </a:lnTo>
                <a:cubicBezTo>
                  <a:pt x="7526057" y="5247986"/>
                  <a:pt x="7528140" y="5256101"/>
                  <a:pt x="7530955" y="5257914"/>
                </a:cubicBezTo>
                <a:lnTo>
                  <a:pt x="7534785" y="5251460"/>
                </a:lnTo>
                <a:lnTo>
                  <a:pt x="7541050" y="5264334"/>
                </a:lnTo>
                <a:lnTo>
                  <a:pt x="7533522" y="5261650"/>
                </a:lnTo>
                <a:lnTo>
                  <a:pt x="7525743" y="5262989"/>
                </a:lnTo>
                <a:lnTo>
                  <a:pt x="7526518" y="5257517"/>
                </a:lnTo>
                <a:cubicBezTo>
                  <a:pt x="7525254" y="5255045"/>
                  <a:pt x="7523296" y="5252935"/>
                  <a:pt x="7520844" y="5251531"/>
                </a:cubicBezTo>
                <a:lnTo>
                  <a:pt x="7519025" y="5251162"/>
                </a:lnTo>
                <a:lnTo>
                  <a:pt x="7521700" y="5243132"/>
                </a:lnTo>
                <a:cubicBezTo>
                  <a:pt x="7520414" y="5238699"/>
                  <a:pt x="7515884" y="5234118"/>
                  <a:pt x="7506256" y="5230152"/>
                </a:cubicBezTo>
                <a:cubicBezTo>
                  <a:pt x="7495688" y="5245108"/>
                  <a:pt x="7493612" y="5253909"/>
                  <a:pt x="7495641" y="5258365"/>
                </a:cubicBezTo>
                <a:cubicBezTo>
                  <a:pt x="7497163" y="5261707"/>
                  <a:pt x="7500995" y="5262607"/>
                  <a:pt x="7505284" y="5261828"/>
                </a:cubicBezTo>
                <a:lnTo>
                  <a:pt x="7513024" y="5257699"/>
                </a:lnTo>
                <a:lnTo>
                  <a:pt x="7513991" y="5266961"/>
                </a:lnTo>
                <a:cubicBezTo>
                  <a:pt x="7516126" y="5270982"/>
                  <a:pt x="7519660" y="5273309"/>
                  <a:pt x="7524189" y="5273985"/>
                </a:cubicBezTo>
                <a:lnTo>
                  <a:pt x="7524576" y="5271248"/>
                </a:lnTo>
                <a:lnTo>
                  <a:pt x="7529276" y="5274661"/>
                </a:lnTo>
                <a:cubicBezTo>
                  <a:pt x="7535709" y="5276926"/>
                  <a:pt x="7542962" y="5277476"/>
                  <a:pt x="7547865" y="5274293"/>
                </a:cubicBezTo>
                <a:lnTo>
                  <a:pt x="7545603" y="5270464"/>
                </a:lnTo>
                <a:lnTo>
                  <a:pt x="7549917" y="5271767"/>
                </a:lnTo>
                <a:lnTo>
                  <a:pt x="7549986" y="5271290"/>
                </a:lnTo>
                <a:lnTo>
                  <a:pt x="7561235" y="5276941"/>
                </a:lnTo>
                <a:lnTo>
                  <a:pt x="7575303" y="5277831"/>
                </a:lnTo>
                <a:lnTo>
                  <a:pt x="7574154" y="5278867"/>
                </a:lnTo>
                <a:lnTo>
                  <a:pt x="7565501" y="5278063"/>
                </a:lnTo>
                <a:cubicBezTo>
                  <a:pt x="7558979" y="5278602"/>
                  <a:pt x="7552079" y="5280215"/>
                  <a:pt x="7546877" y="5282995"/>
                </a:cubicBezTo>
                <a:cubicBezTo>
                  <a:pt x="7543408" y="5284848"/>
                  <a:pt x="7540695" y="5287218"/>
                  <a:pt x="7539352" y="5290134"/>
                </a:cubicBezTo>
                <a:cubicBezTo>
                  <a:pt x="7549076" y="5294891"/>
                  <a:pt x="7556293" y="5290805"/>
                  <a:pt x="7565518" y="5292566"/>
                </a:cubicBezTo>
                <a:lnTo>
                  <a:pt x="7571218" y="5294977"/>
                </a:lnTo>
                <a:lnTo>
                  <a:pt x="7571199" y="5296173"/>
                </a:lnTo>
                <a:lnTo>
                  <a:pt x="7572516" y="5297238"/>
                </a:lnTo>
                <a:lnTo>
                  <a:pt x="7558366" y="5313429"/>
                </a:lnTo>
                <a:lnTo>
                  <a:pt x="7559204" y="5318906"/>
                </a:lnTo>
                <a:lnTo>
                  <a:pt x="7550725" y="5314924"/>
                </a:lnTo>
                <a:lnTo>
                  <a:pt x="7549411" y="5315046"/>
                </a:lnTo>
                <a:lnTo>
                  <a:pt x="7546521" y="5307841"/>
                </a:lnTo>
                <a:lnTo>
                  <a:pt x="7546087" y="5308791"/>
                </a:lnTo>
                <a:lnTo>
                  <a:pt x="7544848" y="5305694"/>
                </a:lnTo>
                <a:cubicBezTo>
                  <a:pt x="7543341" y="5306212"/>
                  <a:pt x="7542135" y="5306970"/>
                  <a:pt x="7541194" y="5307921"/>
                </a:cubicBezTo>
                <a:lnTo>
                  <a:pt x="7539676" y="5315951"/>
                </a:lnTo>
                <a:lnTo>
                  <a:pt x="7537356" y="5316166"/>
                </a:lnTo>
                <a:lnTo>
                  <a:pt x="7537790" y="5310990"/>
                </a:lnTo>
                <a:cubicBezTo>
                  <a:pt x="7537616" y="5301976"/>
                  <a:pt x="7535893" y="5293481"/>
                  <a:pt x="7534858" y="5284756"/>
                </a:cubicBezTo>
                <a:cubicBezTo>
                  <a:pt x="7519039" y="5293686"/>
                  <a:pt x="7532119" y="5321963"/>
                  <a:pt x="7517676" y="5337687"/>
                </a:cubicBezTo>
                <a:cubicBezTo>
                  <a:pt x="7520774" y="5345722"/>
                  <a:pt x="7526964" y="5340018"/>
                  <a:pt x="7531437" y="5340335"/>
                </a:cubicBezTo>
                <a:cubicBezTo>
                  <a:pt x="7534014" y="5334935"/>
                  <a:pt x="7535646" y="5329852"/>
                  <a:pt x="7536612" y="5324992"/>
                </a:cubicBezTo>
                <a:lnTo>
                  <a:pt x="7537116" y="5318994"/>
                </a:lnTo>
                <a:lnTo>
                  <a:pt x="7542479" y="5326182"/>
                </a:lnTo>
                <a:lnTo>
                  <a:pt x="7543801" y="5330568"/>
                </a:lnTo>
                <a:lnTo>
                  <a:pt x="7544802" y="5329294"/>
                </a:lnTo>
                <a:lnTo>
                  <a:pt x="7546629" y="5331742"/>
                </a:lnTo>
                <a:lnTo>
                  <a:pt x="7560527" y="5339691"/>
                </a:lnTo>
                <a:lnTo>
                  <a:pt x="7560297" y="5342368"/>
                </a:lnTo>
                <a:cubicBezTo>
                  <a:pt x="7559380" y="5346134"/>
                  <a:pt x="7557725" y="5350232"/>
                  <a:pt x="7554971" y="5354814"/>
                </a:cubicBezTo>
                <a:cubicBezTo>
                  <a:pt x="7569492" y="5375563"/>
                  <a:pt x="7571248" y="5398757"/>
                  <a:pt x="7593688" y="5407703"/>
                </a:cubicBezTo>
                <a:cubicBezTo>
                  <a:pt x="7614145" y="5415943"/>
                  <a:pt x="7635739" y="5405275"/>
                  <a:pt x="7652669" y="5389998"/>
                </a:cubicBezTo>
                <a:lnTo>
                  <a:pt x="7666664" y="5374964"/>
                </a:lnTo>
                <a:lnTo>
                  <a:pt x="7676492" y="5377762"/>
                </a:lnTo>
                <a:cubicBezTo>
                  <a:pt x="7680180" y="5377587"/>
                  <a:pt x="7683837" y="5376317"/>
                  <a:pt x="7686246" y="5374010"/>
                </a:cubicBezTo>
                <a:lnTo>
                  <a:pt x="7688340" y="5364786"/>
                </a:lnTo>
                <a:lnTo>
                  <a:pt x="7695727" y="5369075"/>
                </a:lnTo>
                <a:cubicBezTo>
                  <a:pt x="7699934" y="5370517"/>
                  <a:pt x="7704142" y="5370913"/>
                  <a:pt x="7708355" y="5370137"/>
                </a:cubicBezTo>
                <a:lnTo>
                  <a:pt x="7718258" y="5365459"/>
                </a:lnTo>
                <a:lnTo>
                  <a:pt x="7718258" y="5365461"/>
                </a:lnTo>
                <a:cubicBezTo>
                  <a:pt x="7723083" y="5366986"/>
                  <a:pt x="7731182" y="5358762"/>
                  <a:pt x="7733092" y="5355408"/>
                </a:cubicBezTo>
                <a:cubicBezTo>
                  <a:pt x="7731761" y="5352856"/>
                  <a:pt x="7730486" y="5351614"/>
                  <a:pt x="7729189" y="5351252"/>
                </a:cubicBezTo>
                <a:lnTo>
                  <a:pt x="7727548" y="5352006"/>
                </a:lnTo>
                <a:lnTo>
                  <a:pt x="7724659" y="5342711"/>
                </a:lnTo>
                <a:cubicBezTo>
                  <a:pt x="7722892" y="5338308"/>
                  <a:pt x="7721122" y="5333553"/>
                  <a:pt x="7720500" y="5327255"/>
                </a:cubicBezTo>
                <a:cubicBezTo>
                  <a:pt x="7718188" y="5327511"/>
                  <a:pt x="7715874" y="5327768"/>
                  <a:pt x="7713561" y="5328024"/>
                </a:cubicBezTo>
                <a:cubicBezTo>
                  <a:pt x="7710150" y="5336891"/>
                  <a:pt x="7711930" y="5343060"/>
                  <a:pt x="7715577" y="5347430"/>
                </a:cubicBezTo>
                <a:lnTo>
                  <a:pt x="7724645" y="5353338"/>
                </a:lnTo>
                <a:lnTo>
                  <a:pt x="7722951" y="5354114"/>
                </a:lnTo>
                <a:lnTo>
                  <a:pt x="7715400" y="5359751"/>
                </a:lnTo>
                <a:lnTo>
                  <a:pt x="7702534" y="5349666"/>
                </a:lnTo>
                <a:cubicBezTo>
                  <a:pt x="7696201" y="5346687"/>
                  <a:pt x="7689741" y="5345503"/>
                  <a:pt x="7683288" y="5345936"/>
                </a:cubicBezTo>
                <a:lnTo>
                  <a:pt x="7670899" y="5348804"/>
                </a:lnTo>
                <a:lnTo>
                  <a:pt x="7676743" y="5330475"/>
                </a:lnTo>
                <a:cubicBezTo>
                  <a:pt x="7676897" y="5316704"/>
                  <a:pt x="7669811" y="5307187"/>
                  <a:pt x="7661603" y="5298502"/>
                </a:cubicBezTo>
                <a:lnTo>
                  <a:pt x="7654482" y="5289715"/>
                </a:lnTo>
                <a:lnTo>
                  <a:pt x="7656216" y="5288787"/>
                </a:lnTo>
                <a:cubicBezTo>
                  <a:pt x="7656609" y="5276424"/>
                  <a:pt x="7653936" y="5270565"/>
                  <a:pt x="7650323" y="5268724"/>
                </a:cubicBezTo>
                <a:lnTo>
                  <a:pt x="7646819" y="5268686"/>
                </a:lnTo>
                <a:lnTo>
                  <a:pt x="7653205" y="5256612"/>
                </a:lnTo>
                <a:cubicBezTo>
                  <a:pt x="7649818" y="5253558"/>
                  <a:pt x="7647076" y="5251467"/>
                  <a:pt x="7644537" y="5251176"/>
                </a:cubicBezTo>
                <a:cubicBezTo>
                  <a:pt x="7641997" y="5250883"/>
                  <a:pt x="7639660" y="5252391"/>
                  <a:pt x="7637084" y="5256537"/>
                </a:cubicBezTo>
                <a:cubicBezTo>
                  <a:pt x="7639100" y="5258546"/>
                  <a:pt x="7639987" y="5260868"/>
                  <a:pt x="7641057" y="5263212"/>
                </a:cubicBezTo>
                <a:lnTo>
                  <a:pt x="7645119" y="5268669"/>
                </a:lnTo>
                <a:lnTo>
                  <a:pt x="7644461" y="5268662"/>
                </a:lnTo>
                <a:lnTo>
                  <a:pt x="7640018" y="5271867"/>
                </a:lnTo>
                <a:lnTo>
                  <a:pt x="7639742" y="5271526"/>
                </a:lnTo>
                <a:lnTo>
                  <a:pt x="7623844" y="5272296"/>
                </a:lnTo>
                <a:lnTo>
                  <a:pt x="7621161" y="5270163"/>
                </a:lnTo>
                <a:lnTo>
                  <a:pt x="7616538" y="5272650"/>
                </a:lnTo>
                <a:lnTo>
                  <a:pt x="7614208" y="5272763"/>
                </a:lnTo>
                <a:lnTo>
                  <a:pt x="7598933" y="5273504"/>
                </a:lnTo>
                <a:lnTo>
                  <a:pt x="7605183" y="5262673"/>
                </a:lnTo>
                <a:lnTo>
                  <a:pt x="7590187" y="5266888"/>
                </a:lnTo>
                <a:lnTo>
                  <a:pt x="7581374" y="5261014"/>
                </a:lnTo>
                <a:cubicBezTo>
                  <a:pt x="7573625" y="5258468"/>
                  <a:pt x="7565686" y="5258852"/>
                  <a:pt x="7557780" y="5258379"/>
                </a:cubicBezTo>
                <a:lnTo>
                  <a:pt x="7535142" y="5250859"/>
                </a:lnTo>
                <a:lnTo>
                  <a:pt x="7537619" y="5246683"/>
                </a:lnTo>
                <a:cubicBezTo>
                  <a:pt x="7538784" y="5242635"/>
                  <a:pt x="7538803" y="5238130"/>
                  <a:pt x="7537415" y="5232720"/>
                </a:cubicBezTo>
                <a:lnTo>
                  <a:pt x="7533612" y="5234320"/>
                </a:lnTo>
                <a:lnTo>
                  <a:pt x="7539140" y="5228984"/>
                </a:lnTo>
                <a:cubicBezTo>
                  <a:pt x="7540172" y="5224426"/>
                  <a:pt x="7538955" y="5219543"/>
                  <a:pt x="7535743" y="5217309"/>
                </a:cubicBezTo>
                <a:cubicBezTo>
                  <a:pt x="7533599" y="5215822"/>
                  <a:pt x="7530569" y="5215510"/>
                  <a:pt x="7526726" y="5217258"/>
                </a:cubicBezTo>
                <a:close/>
                <a:moveTo>
                  <a:pt x="7655906" y="5215820"/>
                </a:moveTo>
                <a:cubicBezTo>
                  <a:pt x="7653953" y="5215480"/>
                  <a:pt x="7652427" y="5215915"/>
                  <a:pt x="7651349" y="5216816"/>
                </a:cubicBezTo>
                <a:cubicBezTo>
                  <a:pt x="7649731" y="5218168"/>
                  <a:pt x="7649116" y="5220574"/>
                  <a:pt x="7649569" y="5223002"/>
                </a:cubicBezTo>
                <a:lnTo>
                  <a:pt x="7652218" y="5226623"/>
                </a:lnTo>
                <a:lnTo>
                  <a:pt x="7649550" y="5226798"/>
                </a:lnTo>
                <a:cubicBezTo>
                  <a:pt x="7645486" y="5229159"/>
                  <a:pt x="7642378" y="5233502"/>
                  <a:pt x="7642194" y="5239554"/>
                </a:cubicBezTo>
                <a:cubicBezTo>
                  <a:pt x="7648679" y="5249545"/>
                  <a:pt x="7668262" y="5248913"/>
                  <a:pt x="7668752" y="5232772"/>
                </a:cubicBezTo>
                <a:cubicBezTo>
                  <a:pt x="7667555" y="5229437"/>
                  <a:pt x="7665327" y="5227186"/>
                  <a:pt x="7662652" y="5225936"/>
                </a:cubicBezTo>
                <a:lnTo>
                  <a:pt x="7655929" y="5226377"/>
                </a:lnTo>
                <a:lnTo>
                  <a:pt x="7657178" y="5224268"/>
                </a:lnTo>
                <a:cubicBezTo>
                  <a:pt x="7657533" y="5222116"/>
                  <a:pt x="7657178" y="5219398"/>
                  <a:pt x="7655906" y="5215820"/>
                </a:cubicBezTo>
                <a:close/>
                <a:moveTo>
                  <a:pt x="7584617" y="5208599"/>
                </a:moveTo>
                <a:cubicBezTo>
                  <a:pt x="7581916" y="5216822"/>
                  <a:pt x="7581772" y="5219674"/>
                  <a:pt x="7583611" y="5228558"/>
                </a:cubicBezTo>
                <a:lnTo>
                  <a:pt x="7600746" y="5232612"/>
                </a:lnTo>
                <a:lnTo>
                  <a:pt x="7600256" y="5235298"/>
                </a:lnTo>
                <a:cubicBezTo>
                  <a:pt x="7601673" y="5239209"/>
                  <a:pt x="7606731" y="5241367"/>
                  <a:pt x="7617947" y="5238590"/>
                </a:cubicBezTo>
                <a:cubicBezTo>
                  <a:pt x="7619596" y="5227953"/>
                  <a:pt x="7619049" y="5221695"/>
                  <a:pt x="7617367" y="5218476"/>
                </a:cubicBezTo>
                <a:lnTo>
                  <a:pt x="7610513" y="5216725"/>
                </a:lnTo>
                <a:lnTo>
                  <a:pt x="7610514" y="5216683"/>
                </a:lnTo>
                <a:cubicBezTo>
                  <a:pt x="7602782" y="5211246"/>
                  <a:pt x="7595051" y="5205811"/>
                  <a:pt x="7584617" y="5208599"/>
                </a:cubicBezTo>
                <a:close/>
                <a:moveTo>
                  <a:pt x="7702302" y="5207728"/>
                </a:moveTo>
                <a:cubicBezTo>
                  <a:pt x="7698623" y="5209178"/>
                  <a:pt x="7695546" y="5213073"/>
                  <a:pt x="7695264" y="5218834"/>
                </a:cubicBezTo>
                <a:cubicBezTo>
                  <a:pt x="7699569" y="5225275"/>
                  <a:pt x="7705229" y="5227565"/>
                  <a:pt x="7712390" y="5222824"/>
                </a:cubicBezTo>
                <a:cubicBezTo>
                  <a:pt x="7713748" y="5218674"/>
                  <a:pt x="7712813" y="5214183"/>
                  <a:pt x="7712953" y="5211302"/>
                </a:cubicBezTo>
                <a:cubicBezTo>
                  <a:pt x="7710263" y="5207277"/>
                  <a:pt x="7705981" y="5206279"/>
                  <a:pt x="7702302" y="5207728"/>
                </a:cubicBezTo>
                <a:close/>
                <a:moveTo>
                  <a:pt x="8104891" y="5206049"/>
                </a:moveTo>
                <a:cubicBezTo>
                  <a:pt x="8101938" y="5205237"/>
                  <a:pt x="8100647" y="5207906"/>
                  <a:pt x="8097693" y="5207094"/>
                </a:cubicBezTo>
                <a:cubicBezTo>
                  <a:pt x="8094188" y="5213187"/>
                  <a:pt x="8089577" y="5225020"/>
                  <a:pt x="8093824" y="5231225"/>
                </a:cubicBezTo>
                <a:cubicBezTo>
                  <a:pt x="8101022" y="5230181"/>
                  <a:pt x="8102679" y="5217535"/>
                  <a:pt x="8104891" y="5206049"/>
                </a:cubicBezTo>
                <a:close/>
                <a:moveTo>
                  <a:pt x="8377751" y="5205681"/>
                </a:moveTo>
                <a:lnTo>
                  <a:pt x="8369684" y="5210665"/>
                </a:lnTo>
                <a:lnTo>
                  <a:pt x="8369418" y="5210533"/>
                </a:lnTo>
                <a:cubicBezTo>
                  <a:pt x="8363776" y="5211350"/>
                  <a:pt x="8358425" y="5215244"/>
                  <a:pt x="8355739" y="5221377"/>
                </a:cubicBezTo>
                <a:lnTo>
                  <a:pt x="8360153" y="5224357"/>
                </a:lnTo>
                <a:lnTo>
                  <a:pt x="8356227" y="5230469"/>
                </a:lnTo>
                <a:cubicBezTo>
                  <a:pt x="8360209" y="5231768"/>
                  <a:pt x="8367633" y="5229584"/>
                  <a:pt x="8374474" y="5225323"/>
                </a:cubicBezTo>
                <a:lnTo>
                  <a:pt x="8381247" y="5219679"/>
                </a:lnTo>
                <a:lnTo>
                  <a:pt x="8384849" y="5218156"/>
                </a:lnTo>
                <a:lnTo>
                  <a:pt x="8383733" y="5217605"/>
                </a:lnTo>
                <a:lnTo>
                  <a:pt x="8383797" y="5217552"/>
                </a:lnTo>
                <a:cubicBezTo>
                  <a:pt x="8386423" y="5214559"/>
                  <a:pt x="8388401" y="5211226"/>
                  <a:pt x="8389226" y="5207724"/>
                </a:cubicBezTo>
                <a:cubicBezTo>
                  <a:pt x="8385031" y="5205308"/>
                  <a:pt x="8381209" y="5204846"/>
                  <a:pt x="8377751" y="5205681"/>
                </a:cubicBezTo>
                <a:close/>
                <a:moveTo>
                  <a:pt x="7638413" y="5203108"/>
                </a:moveTo>
                <a:cubicBezTo>
                  <a:pt x="7634146" y="5209517"/>
                  <a:pt x="7628874" y="5215380"/>
                  <a:pt x="7634649" y="5227247"/>
                </a:cubicBezTo>
                <a:lnTo>
                  <a:pt x="7640396" y="5216242"/>
                </a:lnTo>
                <a:lnTo>
                  <a:pt x="7641813" y="5218211"/>
                </a:lnTo>
                <a:cubicBezTo>
                  <a:pt x="7642984" y="5218928"/>
                  <a:pt x="7644205" y="5219177"/>
                  <a:pt x="7645736" y="5220446"/>
                </a:cubicBezTo>
                <a:cubicBezTo>
                  <a:pt x="7649386" y="5217364"/>
                  <a:pt x="7646521" y="5212953"/>
                  <a:pt x="7643659" y="5208543"/>
                </a:cubicBezTo>
                <a:lnTo>
                  <a:pt x="7640101" y="5211546"/>
                </a:lnTo>
                <a:close/>
                <a:moveTo>
                  <a:pt x="7930791" y="5200263"/>
                </a:moveTo>
                <a:cubicBezTo>
                  <a:pt x="7926172" y="5205305"/>
                  <a:pt x="7924642" y="5210083"/>
                  <a:pt x="7928277" y="5217521"/>
                </a:cubicBezTo>
                <a:cubicBezTo>
                  <a:pt x="7930588" y="5214999"/>
                  <a:pt x="7932660" y="5217921"/>
                  <a:pt x="7936771" y="5214473"/>
                </a:cubicBezTo>
                <a:cubicBezTo>
                  <a:pt x="7938301" y="5209696"/>
                  <a:pt x="7934665" y="5202258"/>
                  <a:pt x="7930791" y="5200263"/>
                </a:cubicBezTo>
                <a:close/>
                <a:moveTo>
                  <a:pt x="7499106" y="5186890"/>
                </a:moveTo>
                <a:cubicBezTo>
                  <a:pt x="7496274" y="5191041"/>
                  <a:pt x="7495485" y="5194849"/>
                  <a:pt x="7495970" y="5197916"/>
                </a:cubicBezTo>
                <a:cubicBezTo>
                  <a:pt x="7497423" y="5207121"/>
                  <a:pt x="7510333" y="5209653"/>
                  <a:pt x="7513919" y="5194731"/>
                </a:cubicBezTo>
                <a:cubicBezTo>
                  <a:pt x="7509097" y="5192689"/>
                  <a:pt x="7505984" y="5184585"/>
                  <a:pt x="7499106" y="5186890"/>
                </a:cubicBezTo>
                <a:close/>
                <a:moveTo>
                  <a:pt x="7441411" y="5181003"/>
                </a:moveTo>
                <a:cubicBezTo>
                  <a:pt x="7436472" y="5185572"/>
                  <a:pt x="7437939" y="5192534"/>
                  <a:pt x="7441217" y="5199392"/>
                </a:cubicBezTo>
                <a:lnTo>
                  <a:pt x="7445639" y="5206750"/>
                </a:lnTo>
                <a:lnTo>
                  <a:pt x="7442744" y="5205776"/>
                </a:lnTo>
                <a:cubicBezTo>
                  <a:pt x="7441702" y="5207911"/>
                  <a:pt x="7440658" y="5210048"/>
                  <a:pt x="7439616" y="5212183"/>
                </a:cubicBezTo>
                <a:cubicBezTo>
                  <a:pt x="7440633" y="5217202"/>
                  <a:pt x="7448902" y="5221578"/>
                  <a:pt x="7453049" y="5220189"/>
                </a:cubicBezTo>
                <a:lnTo>
                  <a:pt x="7452582" y="5214896"/>
                </a:lnTo>
                <a:lnTo>
                  <a:pt x="7454028" y="5210095"/>
                </a:lnTo>
                <a:cubicBezTo>
                  <a:pt x="7453010" y="5200907"/>
                  <a:pt x="7444112" y="5186823"/>
                  <a:pt x="7441411" y="5181003"/>
                </a:cubicBezTo>
                <a:close/>
                <a:moveTo>
                  <a:pt x="7467287" y="5174761"/>
                </a:moveTo>
                <a:cubicBezTo>
                  <a:pt x="7465741" y="5173919"/>
                  <a:pt x="7463126" y="5174636"/>
                  <a:pt x="7461404" y="5176372"/>
                </a:cubicBezTo>
                <a:cubicBezTo>
                  <a:pt x="7459682" y="5178109"/>
                  <a:pt x="7458852" y="5180863"/>
                  <a:pt x="7460876" y="5184101"/>
                </a:cubicBezTo>
                <a:cubicBezTo>
                  <a:pt x="7463969" y="5185782"/>
                  <a:pt x="7472365" y="5181795"/>
                  <a:pt x="7467287" y="5174761"/>
                </a:cubicBezTo>
                <a:close/>
                <a:moveTo>
                  <a:pt x="8506060" y="5172551"/>
                </a:moveTo>
                <a:cubicBezTo>
                  <a:pt x="8506727" y="5187972"/>
                  <a:pt x="8533074" y="5191356"/>
                  <a:pt x="8539947" y="5180355"/>
                </a:cubicBezTo>
                <a:cubicBezTo>
                  <a:pt x="8527215" y="5172100"/>
                  <a:pt x="8518039" y="5176807"/>
                  <a:pt x="8506060" y="5172551"/>
                </a:cubicBezTo>
                <a:close/>
                <a:moveTo>
                  <a:pt x="7988000" y="5171560"/>
                </a:moveTo>
                <a:cubicBezTo>
                  <a:pt x="7983656" y="5172680"/>
                  <a:pt x="7978339" y="5175642"/>
                  <a:pt x="7971948" y="5181135"/>
                </a:cubicBezTo>
                <a:cubicBezTo>
                  <a:pt x="7981366" y="5202019"/>
                  <a:pt x="7989531" y="5207679"/>
                  <a:pt x="7995266" y="5206004"/>
                </a:cubicBezTo>
                <a:cubicBezTo>
                  <a:pt x="8004822" y="5203213"/>
                  <a:pt x="8007625" y="5180047"/>
                  <a:pt x="7998226" y="5173033"/>
                </a:cubicBezTo>
                <a:cubicBezTo>
                  <a:pt x="7995720" y="5171163"/>
                  <a:pt x="7992345" y="5170441"/>
                  <a:pt x="7988000" y="5171560"/>
                </a:cubicBezTo>
                <a:close/>
                <a:moveTo>
                  <a:pt x="7379170" y="5166831"/>
                </a:moveTo>
                <a:lnTo>
                  <a:pt x="7380217" y="5168407"/>
                </a:lnTo>
                <a:lnTo>
                  <a:pt x="7379050" y="5169300"/>
                </a:lnTo>
                <a:lnTo>
                  <a:pt x="7378935" y="5171340"/>
                </a:lnTo>
                <a:lnTo>
                  <a:pt x="7376447" y="5168452"/>
                </a:lnTo>
                <a:close/>
                <a:moveTo>
                  <a:pt x="8051795" y="5166555"/>
                </a:moveTo>
                <a:lnTo>
                  <a:pt x="8052997" y="5166999"/>
                </a:lnTo>
                <a:lnTo>
                  <a:pt x="8051865" y="5168855"/>
                </a:lnTo>
                <a:close/>
                <a:moveTo>
                  <a:pt x="7694037" y="5163170"/>
                </a:moveTo>
                <a:cubicBezTo>
                  <a:pt x="7688210" y="5164373"/>
                  <a:pt x="7683315" y="5168156"/>
                  <a:pt x="7679559" y="5175170"/>
                </a:cubicBezTo>
                <a:cubicBezTo>
                  <a:pt x="7693344" y="5180641"/>
                  <a:pt x="7705144" y="5176819"/>
                  <a:pt x="7714129" y="5166647"/>
                </a:cubicBezTo>
                <a:cubicBezTo>
                  <a:pt x="7706630" y="5163343"/>
                  <a:pt x="7699866" y="5161967"/>
                  <a:pt x="7694037" y="5163170"/>
                </a:cubicBezTo>
                <a:close/>
                <a:moveTo>
                  <a:pt x="7531396" y="5154778"/>
                </a:moveTo>
                <a:lnTo>
                  <a:pt x="7531417" y="5154837"/>
                </a:lnTo>
                <a:lnTo>
                  <a:pt x="7531390" y="5154823"/>
                </a:lnTo>
                <a:close/>
                <a:moveTo>
                  <a:pt x="7576455" y="5153132"/>
                </a:moveTo>
                <a:cubicBezTo>
                  <a:pt x="7572760" y="5154991"/>
                  <a:pt x="7573058" y="5158904"/>
                  <a:pt x="7569361" y="5160763"/>
                </a:cubicBezTo>
                <a:cubicBezTo>
                  <a:pt x="7569440" y="5170205"/>
                  <a:pt x="7571965" y="5186548"/>
                  <a:pt x="7580468" y="5189048"/>
                </a:cubicBezTo>
                <a:cubicBezTo>
                  <a:pt x="7587563" y="5181419"/>
                  <a:pt x="7581344" y="5166933"/>
                  <a:pt x="7576455" y="5153132"/>
                </a:cubicBezTo>
                <a:close/>
                <a:moveTo>
                  <a:pt x="8321291" y="5150450"/>
                </a:moveTo>
                <a:cubicBezTo>
                  <a:pt x="8319131" y="5151341"/>
                  <a:pt x="8316247" y="5154052"/>
                  <a:pt x="8312645" y="5154016"/>
                </a:cubicBezTo>
                <a:cubicBezTo>
                  <a:pt x="8314081" y="5159508"/>
                  <a:pt x="8315519" y="5164999"/>
                  <a:pt x="8316957" y="5170491"/>
                </a:cubicBezTo>
                <a:cubicBezTo>
                  <a:pt x="8324878" y="5168743"/>
                  <a:pt x="8322717" y="5169634"/>
                  <a:pt x="8328483" y="5164216"/>
                </a:cubicBezTo>
                <a:cubicBezTo>
                  <a:pt x="8327767" y="5156905"/>
                  <a:pt x="8325609" y="5153232"/>
                  <a:pt x="8321291" y="5150450"/>
                </a:cubicBezTo>
                <a:close/>
                <a:moveTo>
                  <a:pt x="8007192" y="5146828"/>
                </a:moveTo>
                <a:cubicBezTo>
                  <a:pt x="8003619" y="5146893"/>
                  <a:pt x="8000626" y="5149354"/>
                  <a:pt x="7998084" y="5154733"/>
                </a:cubicBezTo>
                <a:lnTo>
                  <a:pt x="8005276" y="5157651"/>
                </a:lnTo>
                <a:lnTo>
                  <a:pt x="8004733" y="5160595"/>
                </a:lnTo>
                <a:cubicBezTo>
                  <a:pt x="8004932" y="5164085"/>
                  <a:pt x="8006272" y="5168061"/>
                  <a:pt x="8009201" y="5172266"/>
                </a:cubicBezTo>
                <a:cubicBezTo>
                  <a:pt x="8015276" y="5167405"/>
                  <a:pt x="8017464" y="5171111"/>
                  <a:pt x="8022760" y="5167964"/>
                </a:cubicBezTo>
                <a:cubicBezTo>
                  <a:pt x="8018386" y="5160550"/>
                  <a:pt x="8029685" y="5156965"/>
                  <a:pt x="8021568" y="5149273"/>
                </a:cubicBezTo>
                <a:cubicBezTo>
                  <a:pt x="8018648" y="5147310"/>
                  <a:pt x="8015467" y="5146940"/>
                  <a:pt x="8012662" y="5147797"/>
                </a:cubicBezTo>
                <a:lnTo>
                  <a:pt x="8011342" y="5148963"/>
                </a:lnTo>
                <a:close/>
                <a:moveTo>
                  <a:pt x="7952843" y="5146107"/>
                </a:moveTo>
                <a:cubicBezTo>
                  <a:pt x="7948027" y="5146865"/>
                  <a:pt x="7943109" y="5157594"/>
                  <a:pt x="7944010" y="5163424"/>
                </a:cubicBezTo>
                <a:cubicBezTo>
                  <a:pt x="7953240" y="5169936"/>
                  <a:pt x="7958458" y="5161151"/>
                  <a:pt x="7958560" y="5151180"/>
                </a:cubicBezTo>
                <a:cubicBezTo>
                  <a:pt x="7956655" y="5149488"/>
                  <a:pt x="7954749" y="5147797"/>
                  <a:pt x="7952843" y="5146107"/>
                </a:cubicBezTo>
                <a:close/>
                <a:moveTo>
                  <a:pt x="7627091" y="5144506"/>
                </a:moveTo>
                <a:cubicBezTo>
                  <a:pt x="7624252" y="5144202"/>
                  <a:pt x="7621464" y="5144446"/>
                  <a:pt x="7618786" y="5145148"/>
                </a:cubicBezTo>
                <a:cubicBezTo>
                  <a:pt x="7613433" y="5146554"/>
                  <a:pt x="7608526" y="5149796"/>
                  <a:pt x="7604560" y="5154169"/>
                </a:cubicBezTo>
                <a:lnTo>
                  <a:pt x="7599680" y="5161063"/>
                </a:lnTo>
                <a:lnTo>
                  <a:pt x="7597665" y="5154963"/>
                </a:lnTo>
                <a:cubicBezTo>
                  <a:pt x="7595220" y="5158494"/>
                  <a:pt x="7593089" y="5154873"/>
                  <a:pt x="7590553" y="5155961"/>
                </a:cubicBezTo>
                <a:cubicBezTo>
                  <a:pt x="7589707" y="5156322"/>
                  <a:pt x="7588818" y="5157209"/>
                  <a:pt x="7587855" y="5159055"/>
                </a:cubicBezTo>
                <a:cubicBezTo>
                  <a:pt x="7588868" y="5162058"/>
                  <a:pt x="7591369" y="5166132"/>
                  <a:pt x="7594479" y="5169940"/>
                </a:cubicBezTo>
                <a:lnTo>
                  <a:pt x="7595795" y="5171347"/>
                </a:lnTo>
                <a:lnTo>
                  <a:pt x="7594737" y="5179100"/>
                </a:lnTo>
                <a:lnTo>
                  <a:pt x="7598846" y="5192693"/>
                </a:lnTo>
                <a:lnTo>
                  <a:pt x="7594663" y="5192448"/>
                </a:lnTo>
                <a:cubicBezTo>
                  <a:pt x="7594067" y="5199296"/>
                  <a:pt x="7595375" y="5204793"/>
                  <a:pt x="7598026" y="5207732"/>
                </a:cubicBezTo>
                <a:cubicBezTo>
                  <a:pt x="7599782" y="5208091"/>
                  <a:pt x="7601102" y="5207858"/>
                  <a:pt x="7602094" y="5207178"/>
                </a:cubicBezTo>
                <a:cubicBezTo>
                  <a:pt x="7603582" y="5206160"/>
                  <a:pt x="7604332" y="5204140"/>
                  <a:pt x="7604712" y="5201621"/>
                </a:cubicBezTo>
                <a:lnTo>
                  <a:pt x="7604755" y="5200723"/>
                </a:lnTo>
                <a:lnTo>
                  <a:pt x="7611778" y="5206234"/>
                </a:lnTo>
                <a:lnTo>
                  <a:pt x="7620801" y="5205206"/>
                </a:lnTo>
                <a:lnTo>
                  <a:pt x="7625861" y="5211912"/>
                </a:lnTo>
                <a:cubicBezTo>
                  <a:pt x="7630675" y="5210299"/>
                  <a:pt x="7636683" y="5205537"/>
                  <a:pt x="7640925" y="5199305"/>
                </a:cubicBezTo>
                <a:lnTo>
                  <a:pt x="7641451" y="5198153"/>
                </a:lnTo>
                <a:lnTo>
                  <a:pt x="7650852" y="5192853"/>
                </a:lnTo>
                <a:lnTo>
                  <a:pt x="7648995" y="5187684"/>
                </a:lnTo>
                <a:lnTo>
                  <a:pt x="7655152" y="5188737"/>
                </a:lnTo>
                <a:lnTo>
                  <a:pt x="7664062" y="5187690"/>
                </a:lnTo>
                <a:lnTo>
                  <a:pt x="7662959" y="5189451"/>
                </a:lnTo>
                <a:lnTo>
                  <a:pt x="7657353" y="5190381"/>
                </a:lnTo>
                <a:cubicBezTo>
                  <a:pt x="7656989" y="5194920"/>
                  <a:pt x="7658031" y="5197883"/>
                  <a:pt x="7659724" y="5199560"/>
                </a:cubicBezTo>
                <a:lnTo>
                  <a:pt x="7660462" y="5199734"/>
                </a:lnTo>
                <a:lnTo>
                  <a:pt x="7660096" y="5206014"/>
                </a:lnTo>
                <a:cubicBezTo>
                  <a:pt x="7662342" y="5220280"/>
                  <a:pt x="7672585" y="5235964"/>
                  <a:pt x="7681351" y="5237750"/>
                </a:cubicBezTo>
                <a:cubicBezTo>
                  <a:pt x="7686765" y="5234909"/>
                  <a:pt x="7682162" y="5230024"/>
                  <a:pt x="7685906" y="5226842"/>
                </a:cubicBezTo>
                <a:lnTo>
                  <a:pt x="7676303" y="5211967"/>
                </a:lnTo>
                <a:lnTo>
                  <a:pt x="7683712" y="5207982"/>
                </a:lnTo>
                <a:cubicBezTo>
                  <a:pt x="7688785" y="5200873"/>
                  <a:pt x="7682838" y="5188777"/>
                  <a:pt x="7675367" y="5186605"/>
                </a:cubicBezTo>
                <a:lnTo>
                  <a:pt x="7672178" y="5187969"/>
                </a:lnTo>
                <a:lnTo>
                  <a:pt x="7672181" y="5187919"/>
                </a:lnTo>
                <a:lnTo>
                  <a:pt x="7665390" y="5189046"/>
                </a:lnTo>
                <a:lnTo>
                  <a:pt x="7664782" y="5187605"/>
                </a:lnTo>
                <a:lnTo>
                  <a:pt x="7676692" y="5186204"/>
                </a:lnTo>
                <a:cubicBezTo>
                  <a:pt x="7673768" y="5177207"/>
                  <a:pt x="7666950" y="5172302"/>
                  <a:pt x="7659517" y="5171300"/>
                </a:cubicBezTo>
                <a:lnTo>
                  <a:pt x="7645207" y="5177138"/>
                </a:lnTo>
                <a:lnTo>
                  <a:pt x="7641908" y="5167953"/>
                </a:lnTo>
                <a:cubicBezTo>
                  <a:pt x="7639287" y="5159692"/>
                  <a:pt x="7635688" y="5151673"/>
                  <a:pt x="7627091" y="5144506"/>
                </a:cubicBezTo>
                <a:close/>
                <a:moveTo>
                  <a:pt x="7925777" y="5139187"/>
                </a:moveTo>
                <a:cubicBezTo>
                  <a:pt x="7923007" y="5138093"/>
                  <a:pt x="7920338" y="5138325"/>
                  <a:pt x="7918032" y="5139562"/>
                </a:cubicBezTo>
                <a:cubicBezTo>
                  <a:pt x="7915727" y="5140799"/>
                  <a:pt x="7913785" y="5143042"/>
                  <a:pt x="7912468" y="5145968"/>
                </a:cubicBezTo>
                <a:cubicBezTo>
                  <a:pt x="7911152" y="5148894"/>
                  <a:pt x="7910462" y="5152501"/>
                  <a:pt x="7910660" y="5156470"/>
                </a:cubicBezTo>
                <a:cubicBezTo>
                  <a:pt x="7918251" y="5173270"/>
                  <a:pt x="7935221" y="5164600"/>
                  <a:pt x="7934130" y="5146777"/>
                </a:cubicBezTo>
                <a:cubicBezTo>
                  <a:pt x="7931419" y="5142704"/>
                  <a:pt x="7928547" y="5140282"/>
                  <a:pt x="7925777" y="5139187"/>
                </a:cubicBezTo>
                <a:close/>
                <a:moveTo>
                  <a:pt x="7837235" y="5138846"/>
                </a:moveTo>
                <a:lnTo>
                  <a:pt x="7837442" y="5139115"/>
                </a:lnTo>
                <a:lnTo>
                  <a:pt x="7837346" y="5139176"/>
                </a:lnTo>
                <a:close/>
                <a:moveTo>
                  <a:pt x="7603975" y="5136146"/>
                </a:moveTo>
                <a:cubicBezTo>
                  <a:pt x="7602204" y="5138098"/>
                  <a:pt x="7603257" y="5150330"/>
                  <a:pt x="7608081" y="5150036"/>
                </a:cubicBezTo>
                <a:cubicBezTo>
                  <a:pt x="7613282" y="5148491"/>
                  <a:pt x="7606388" y="5136000"/>
                  <a:pt x="7603975" y="5136146"/>
                </a:cubicBezTo>
                <a:close/>
                <a:moveTo>
                  <a:pt x="7571316" y="5135020"/>
                </a:moveTo>
                <a:cubicBezTo>
                  <a:pt x="7562389" y="5133481"/>
                  <a:pt x="7554030" y="5143425"/>
                  <a:pt x="7545389" y="5147629"/>
                </a:cubicBezTo>
                <a:lnTo>
                  <a:pt x="7539866" y="5148669"/>
                </a:lnTo>
                <a:lnTo>
                  <a:pt x="7529743" y="5144118"/>
                </a:lnTo>
                <a:cubicBezTo>
                  <a:pt x="7529599" y="5146450"/>
                  <a:pt x="7529902" y="5149285"/>
                  <a:pt x="7530583" y="5152318"/>
                </a:cubicBezTo>
                <a:lnTo>
                  <a:pt x="7530954" y="5153443"/>
                </a:lnTo>
                <a:lnTo>
                  <a:pt x="7529378" y="5153753"/>
                </a:lnTo>
                <a:lnTo>
                  <a:pt x="7526132" y="5152025"/>
                </a:lnTo>
                <a:cubicBezTo>
                  <a:pt x="7523806" y="5151629"/>
                  <a:pt x="7521631" y="5151903"/>
                  <a:pt x="7519960" y="5153092"/>
                </a:cubicBezTo>
                <a:lnTo>
                  <a:pt x="7522710" y="5159244"/>
                </a:lnTo>
                <a:lnTo>
                  <a:pt x="7518541" y="5156735"/>
                </a:lnTo>
                <a:lnTo>
                  <a:pt x="7510406" y="5154216"/>
                </a:lnTo>
                <a:lnTo>
                  <a:pt x="7501456" y="5144489"/>
                </a:lnTo>
                <a:cubicBezTo>
                  <a:pt x="7498867" y="5149489"/>
                  <a:pt x="7494024" y="5146648"/>
                  <a:pt x="7493294" y="5156771"/>
                </a:cubicBezTo>
                <a:lnTo>
                  <a:pt x="7495818" y="5160103"/>
                </a:lnTo>
                <a:lnTo>
                  <a:pt x="7495762" y="5163955"/>
                </a:lnTo>
                <a:cubicBezTo>
                  <a:pt x="7499560" y="5164039"/>
                  <a:pt x="7503540" y="5165642"/>
                  <a:pt x="7507575" y="5167938"/>
                </a:cubicBezTo>
                <a:lnTo>
                  <a:pt x="7515412" y="5173193"/>
                </a:lnTo>
                <a:lnTo>
                  <a:pt x="7515322" y="5173381"/>
                </a:lnTo>
                <a:lnTo>
                  <a:pt x="7515910" y="5173527"/>
                </a:lnTo>
                <a:lnTo>
                  <a:pt x="7519547" y="5175967"/>
                </a:lnTo>
                <a:lnTo>
                  <a:pt x="7519329" y="5188005"/>
                </a:lnTo>
                <a:lnTo>
                  <a:pt x="7526250" y="5198606"/>
                </a:lnTo>
                <a:lnTo>
                  <a:pt x="7526048" y="5199009"/>
                </a:lnTo>
                <a:lnTo>
                  <a:pt x="7526956" y="5199686"/>
                </a:lnTo>
                <a:lnTo>
                  <a:pt x="7528203" y="5201597"/>
                </a:lnTo>
                <a:lnTo>
                  <a:pt x="7528583" y="5200901"/>
                </a:lnTo>
                <a:lnTo>
                  <a:pt x="7530919" y="5202643"/>
                </a:lnTo>
                <a:cubicBezTo>
                  <a:pt x="7531988" y="5203066"/>
                  <a:pt x="7533156" y="5203008"/>
                  <a:pt x="7536380" y="5203391"/>
                </a:cubicBezTo>
                <a:cubicBezTo>
                  <a:pt x="7540058" y="5198310"/>
                  <a:pt x="7540844" y="5194465"/>
                  <a:pt x="7539851" y="5189617"/>
                </a:cubicBezTo>
                <a:lnTo>
                  <a:pt x="7535945" y="5187421"/>
                </a:lnTo>
                <a:lnTo>
                  <a:pt x="7536848" y="5185766"/>
                </a:lnTo>
                <a:lnTo>
                  <a:pt x="7536619" y="5184189"/>
                </a:lnTo>
                <a:lnTo>
                  <a:pt x="7541844" y="5184972"/>
                </a:lnTo>
                <a:cubicBezTo>
                  <a:pt x="7543669" y="5184405"/>
                  <a:pt x="7545384" y="5183254"/>
                  <a:pt x="7546966" y="5181367"/>
                </a:cubicBezTo>
                <a:lnTo>
                  <a:pt x="7548906" y="5177538"/>
                </a:lnTo>
                <a:lnTo>
                  <a:pt x="7554153" y="5178565"/>
                </a:lnTo>
                <a:lnTo>
                  <a:pt x="7555280" y="5177703"/>
                </a:lnTo>
                <a:lnTo>
                  <a:pt x="7558589" y="5180508"/>
                </a:lnTo>
                <a:lnTo>
                  <a:pt x="7557393" y="5176086"/>
                </a:lnTo>
                <a:lnTo>
                  <a:pt x="7564007" y="5171026"/>
                </a:lnTo>
                <a:lnTo>
                  <a:pt x="7549942" y="5155064"/>
                </a:lnTo>
                <a:lnTo>
                  <a:pt x="7552862" y="5154468"/>
                </a:lnTo>
                <a:cubicBezTo>
                  <a:pt x="7559278" y="5150261"/>
                  <a:pt x="7565431" y="5143497"/>
                  <a:pt x="7571316" y="5135020"/>
                </a:cubicBezTo>
                <a:close/>
                <a:moveTo>
                  <a:pt x="8229543" y="5134914"/>
                </a:moveTo>
                <a:cubicBezTo>
                  <a:pt x="8223148" y="5135475"/>
                  <a:pt x="8217557" y="5140328"/>
                  <a:pt x="8212883" y="5151234"/>
                </a:cubicBezTo>
                <a:cubicBezTo>
                  <a:pt x="8220055" y="5155465"/>
                  <a:pt x="8226895" y="5158180"/>
                  <a:pt x="8233289" y="5157620"/>
                </a:cubicBezTo>
                <a:lnTo>
                  <a:pt x="8237397" y="5156056"/>
                </a:lnTo>
                <a:lnTo>
                  <a:pt x="8235043" y="5163022"/>
                </a:lnTo>
                <a:cubicBezTo>
                  <a:pt x="8246685" y="5172979"/>
                  <a:pt x="8254311" y="5167849"/>
                  <a:pt x="8262690" y="5156705"/>
                </a:cubicBezTo>
                <a:lnTo>
                  <a:pt x="8246105" y="5149995"/>
                </a:lnTo>
                <a:lnTo>
                  <a:pt x="8251023" y="5144345"/>
                </a:lnTo>
                <a:cubicBezTo>
                  <a:pt x="8243135" y="5138082"/>
                  <a:pt x="8235937" y="5134353"/>
                  <a:pt x="8229543" y="5134914"/>
                </a:cubicBezTo>
                <a:close/>
                <a:moveTo>
                  <a:pt x="8683107" y="5134600"/>
                </a:moveTo>
                <a:cubicBezTo>
                  <a:pt x="8679445" y="5135975"/>
                  <a:pt x="8675515" y="5138060"/>
                  <a:pt x="8669811" y="5137985"/>
                </a:cubicBezTo>
                <a:cubicBezTo>
                  <a:pt x="8668902" y="5145800"/>
                  <a:pt x="8670417" y="5151244"/>
                  <a:pt x="8673100" y="5154594"/>
                </a:cubicBezTo>
                <a:cubicBezTo>
                  <a:pt x="8681145" y="5164638"/>
                  <a:pt x="8699695" y="5155807"/>
                  <a:pt x="8694819" y="5135466"/>
                </a:cubicBezTo>
                <a:cubicBezTo>
                  <a:pt x="8690173" y="5132558"/>
                  <a:pt x="8686773" y="5133225"/>
                  <a:pt x="8683107" y="5134600"/>
                </a:cubicBezTo>
                <a:close/>
                <a:moveTo>
                  <a:pt x="7543095" y="5131005"/>
                </a:moveTo>
                <a:cubicBezTo>
                  <a:pt x="7540778" y="5131870"/>
                  <a:pt x="7538462" y="5132734"/>
                  <a:pt x="7535370" y="5132580"/>
                </a:cubicBezTo>
                <a:cubicBezTo>
                  <a:pt x="7533080" y="5145204"/>
                  <a:pt x="7547003" y="5149816"/>
                  <a:pt x="7546971" y="5136096"/>
                </a:cubicBezTo>
                <a:cubicBezTo>
                  <a:pt x="7543880" y="5135943"/>
                  <a:pt x="7543104" y="5134925"/>
                  <a:pt x="7543095" y="5131005"/>
                </a:cubicBezTo>
                <a:close/>
                <a:moveTo>
                  <a:pt x="3992408" y="5128399"/>
                </a:moveTo>
                <a:cubicBezTo>
                  <a:pt x="3992014" y="5131984"/>
                  <a:pt x="3991818" y="5132880"/>
                  <a:pt x="3991744" y="5132208"/>
                </a:cubicBezTo>
                <a:lnTo>
                  <a:pt x="3991790" y="5128762"/>
                </a:lnTo>
                <a:close/>
                <a:moveTo>
                  <a:pt x="7983911" y="5125797"/>
                </a:moveTo>
                <a:cubicBezTo>
                  <a:pt x="7979465" y="5127551"/>
                  <a:pt x="7975621" y="5131388"/>
                  <a:pt x="7974382" y="5137313"/>
                </a:cubicBezTo>
                <a:cubicBezTo>
                  <a:pt x="7979073" y="5148038"/>
                  <a:pt x="7998621" y="5150141"/>
                  <a:pt x="8001925" y="5134342"/>
                </a:cubicBezTo>
                <a:cubicBezTo>
                  <a:pt x="8001320" y="5130898"/>
                  <a:pt x="7999502" y="5128375"/>
                  <a:pt x="7997064" y="5126772"/>
                </a:cubicBezTo>
                <a:cubicBezTo>
                  <a:pt x="7993408" y="5124369"/>
                  <a:pt x="7988358" y="5124043"/>
                  <a:pt x="7983911" y="5125797"/>
                </a:cubicBezTo>
                <a:close/>
                <a:moveTo>
                  <a:pt x="7533332" y="5114936"/>
                </a:moveTo>
                <a:cubicBezTo>
                  <a:pt x="7529670" y="5117868"/>
                  <a:pt x="7527179" y="5128598"/>
                  <a:pt x="7528726" y="5130808"/>
                </a:cubicBezTo>
                <a:cubicBezTo>
                  <a:pt x="7531814" y="5131594"/>
                  <a:pt x="7541399" y="5121103"/>
                  <a:pt x="7537275" y="5115206"/>
                </a:cubicBezTo>
                <a:cubicBezTo>
                  <a:pt x="7535902" y="5113848"/>
                  <a:pt x="7534551" y="5113958"/>
                  <a:pt x="7533332" y="5114936"/>
                </a:cubicBezTo>
                <a:close/>
                <a:moveTo>
                  <a:pt x="8327311" y="5113731"/>
                </a:moveTo>
                <a:cubicBezTo>
                  <a:pt x="8307727" y="5113703"/>
                  <a:pt x="8289597" y="5112838"/>
                  <a:pt x="8280098" y="5125079"/>
                </a:cubicBezTo>
                <a:cubicBezTo>
                  <a:pt x="8281674" y="5126997"/>
                  <a:pt x="8283976" y="5128882"/>
                  <a:pt x="8286729" y="5130567"/>
                </a:cubicBezTo>
                <a:lnTo>
                  <a:pt x="8289231" y="5131716"/>
                </a:lnTo>
                <a:lnTo>
                  <a:pt x="8282921" y="5134488"/>
                </a:lnTo>
                <a:cubicBezTo>
                  <a:pt x="8280753" y="5136354"/>
                  <a:pt x="8279195" y="5138591"/>
                  <a:pt x="8278709" y="5141055"/>
                </a:cubicBezTo>
                <a:cubicBezTo>
                  <a:pt x="8284558" y="5144343"/>
                  <a:pt x="8304344" y="5151652"/>
                  <a:pt x="8306481" y="5138554"/>
                </a:cubicBezTo>
                <a:lnTo>
                  <a:pt x="8306419" y="5136915"/>
                </a:lnTo>
                <a:lnTo>
                  <a:pt x="8306445" y="5136919"/>
                </a:lnTo>
                <a:cubicBezTo>
                  <a:pt x="8309896" y="5137127"/>
                  <a:pt x="8313247" y="5136796"/>
                  <a:pt x="8316221" y="5135757"/>
                </a:cubicBezTo>
                <a:cubicBezTo>
                  <a:pt x="8323358" y="5133267"/>
                  <a:pt x="8328326" y="5126702"/>
                  <a:pt x="8327311" y="5113731"/>
                </a:cubicBezTo>
                <a:close/>
                <a:moveTo>
                  <a:pt x="7770037" y="5110487"/>
                </a:moveTo>
                <a:cubicBezTo>
                  <a:pt x="7767885" y="5110019"/>
                  <a:pt x="7765275" y="5110830"/>
                  <a:pt x="7762484" y="5113618"/>
                </a:cubicBezTo>
                <a:cubicBezTo>
                  <a:pt x="7765032" y="5117464"/>
                  <a:pt x="7764872" y="5119223"/>
                  <a:pt x="7761682" y="5122409"/>
                </a:cubicBezTo>
                <a:lnTo>
                  <a:pt x="7765026" y="5125776"/>
                </a:lnTo>
                <a:lnTo>
                  <a:pt x="7760658" y="5133802"/>
                </a:lnTo>
                <a:cubicBezTo>
                  <a:pt x="7773297" y="5128092"/>
                  <a:pt x="7775616" y="5136260"/>
                  <a:pt x="7782522" y="5138260"/>
                </a:cubicBezTo>
                <a:lnTo>
                  <a:pt x="7775096" y="5120069"/>
                </a:lnTo>
                <a:lnTo>
                  <a:pt x="7775718" y="5118886"/>
                </a:lnTo>
                <a:lnTo>
                  <a:pt x="7772932" y="5114767"/>
                </a:lnTo>
                <a:lnTo>
                  <a:pt x="7772111" y="5112756"/>
                </a:lnTo>
                <a:lnTo>
                  <a:pt x="7771871" y="5113198"/>
                </a:lnTo>
                <a:close/>
                <a:moveTo>
                  <a:pt x="8013546" y="5109005"/>
                </a:moveTo>
                <a:cubicBezTo>
                  <a:pt x="8010477" y="5110150"/>
                  <a:pt x="8007853" y="5113594"/>
                  <a:pt x="8007530" y="5119968"/>
                </a:cubicBezTo>
                <a:cubicBezTo>
                  <a:pt x="8011447" y="5128170"/>
                  <a:pt x="8017906" y="5122890"/>
                  <a:pt x="8024001" y="5119536"/>
                </a:cubicBezTo>
                <a:cubicBezTo>
                  <a:pt x="8024405" y="5116354"/>
                  <a:pt x="8023632" y="5113727"/>
                  <a:pt x="8022231" y="5111844"/>
                </a:cubicBezTo>
                <a:cubicBezTo>
                  <a:pt x="8020130" y="5109017"/>
                  <a:pt x="8016615" y="5107861"/>
                  <a:pt x="8013546" y="5109005"/>
                </a:cubicBezTo>
                <a:close/>
                <a:moveTo>
                  <a:pt x="7727364" y="5100479"/>
                </a:moveTo>
                <a:cubicBezTo>
                  <a:pt x="7722280" y="5108620"/>
                  <a:pt x="7730392" y="5111561"/>
                  <a:pt x="7732697" y="5124460"/>
                </a:cubicBezTo>
                <a:cubicBezTo>
                  <a:pt x="7737059" y="5118139"/>
                  <a:pt x="7733998" y="5102468"/>
                  <a:pt x="7727364" y="5100479"/>
                </a:cubicBezTo>
                <a:close/>
                <a:moveTo>
                  <a:pt x="7922640" y="5098869"/>
                </a:moveTo>
                <a:cubicBezTo>
                  <a:pt x="7918522" y="5106577"/>
                  <a:pt x="7917882" y="5109360"/>
                  <a:pt x="7918156" y="5118350"/>
                </a:cubicBezTo>
                <a:cubicBezTo>
                  <a:pt x="7929135" y="5121559"/>
                  <a:pt x="7947753" y="5137392"/>
                  <a:pt x="7946932" y="5110420"/>
                </a:cubicBezTo>
                <a:cubicBezTo>
                  <a:pt x="7943569" y="5107210"/>
                  <a:pt x="7940206" y="5104000"/>
                  <a:pt x="7936331" y="5101753"/>
                </a:cubicBezTo>
                <a:cubicBezTo>
                  <a:pt x="7932453" y="5099508"/>
                  <a:pt x="7928061" y="5098225"/>
                  <a:pt x="7922640" y="5098869"/>
                </a:cubicBezTo>
                <a:close/>
                <a:moveTo>
                  <a:pt x="8013161" y="5090727"/>
                </a:moveTo>
                <a:cubicBezTo>
                  <a:pt x="8009662" y="5089714"/>
                  <a:pt x="8005003" y="5090261"/>
                  <a:pt x="7998013" y="5091085"/>
                </a:cubicBezTo>
                <a:cubicBezTo>
                  <a:pt x="7993393" y="5108730"/>
                  <a:pt x="8015525" y="5104701"/>
                  <a:pt x="8013161" y="5090727"/>
                </a:cubicBezTo>
                <a:close/>
                <a:moveTo>
                  <a:pt x="7514008" y="5083477"/>
                </a:moveTo>
                <a:cubicBezTo>
                  <a:pt x="7512300" y="5087014"/>
                  <a:pt x="7513866" y="5089075"/>
                  <a:pt x="7512158" y="5092612"/>
                </a:cubicBezTo>
                <a:cubicBezTo>
                  <a:pt x="7516145" y="5094966"/>
                  <a:pt x="7519183" y="5092213"/>
                  <a:pt x="7520416" y="5086122"/>
                </a:cubicBezTo>
                <a:cubicBezTo>
                  <a:pt x="7519087" y="5085338"/>
                  <a:pt x="7516666" y="5085045"/>
                  <a:pt x="7514008" y="5083477"/>
                </a:cubicBezTo>
                <a:close/>
                <a:moveTo>
                  <a:pt x="8357234" y="5079926"/>
                </a:moveTo>
                <a:cubicBezTo>
                  <a:pt x="8353567" y="5078990"/>
                  <a:pt x="8348507" y="5082206"/>
                  <a:pt x="8342425" y="5093543"/>
                </a:cubicBezTo>
                <a:cubicBezTo>
                  <a:pt x="8366679" y="5122952"/>
                  <a:pt x="8368234" y="5082740"/>
                  <a:pt x="8357234" y="5079926"/>
                </a:cubicBezTo>
                <a:close/>
                <a:moveTo>
                  <a:pt x="7813095" y="5077329"/>
                </a:moveTo>
                <a:cubicBezTo>
                  <a:pt x="7809647" y="5079797"/>
                  <a:pt x="7806200" y="5082266"/>
                  <a:pt x="7802972" y="5084934"/>
                </a:cubicBezTo>
                <a:lnTo>
                  <a:pt x="7800026" y="5087882"/>
                </a:lnTo>
                <a:lnTo>
                  <a:pt x="7784644" y="5098112"/>
                </a:lnTo>
                <a:cubicBezTo>
                  <a:pt x="7779801" y="5102895"/>
                  <a:pt x="7776600" y="5108113"/>
                  <a:pt x="7776663" y="5112586"/>
                </a:cubicBezTo>
                <a:cubicBezTo>
                  <a:pt x="7779233" y="5113149"/>
                  <a:pt x="7781584" y="5113115"/>
                  <a:pt x="7783774" y="5112658"/>
                </a:cubicBezTo>
                <a:lnTo>
                  <a:pt x="7787151" y="5110902"/>
                </a:lnTo>
                <a:lnTo>
                  <a:pt x="7785852" y="5119741"/>
                </a:lnTo>
                <a:cubicBezTo>
                  <a:pt x="7792770" y="5116221"/>
                  <a:pt x="7801100" y="5110078"/>
                  <a:pt x="7806940" y="5102586"/>
                </a:cubicBezTo>
                <a:lnTo>
                  <a:pt x="7810015" y="5096784"/>
                </a:lnTo>
                <a:lnTo>
                  <a:pt x="7814586" y="5094813"/>
                </a:lnTo>
                <a:cubicBezTo>
                  <a:pt x="7818628" y="5094385"/>
                  <a:pt x="7823218" y="5095387"/>
                  <a:pt x="7828701" y="5098729"/>
                </a:cubicBezTo>
                <a:cubicBezTo>
                  <a:pt x="7828627" y="5090266"/>
                  <a:pt x="7825320" y="5085784"/>
                  <a:pt x="7820407" y="5084097"/>
                </a:cubicBezTo>
                <a:lnTo>
                  <a:pt x="7813216" y="5083602"/>
                </a:lnTo>
                <a:close/>
                <a:moveTo>
                  <a:pt x="7564003" y="5075666"/>
                </a:moveTo>
                <a:cubicBezTo>
                  <a:pt x="7560426" y="5078698"/>
                  <a:pt x="7559093" y="5081547"/>
                  <a:pt x="7558884" y="5084303"/>
                </a:cubicBezTo>
                <a:cubicBezTo>
                  <a:pt x="7560712" y="5089631"/>
                  <a:pt x="7563377" y="5083935"/>
                  <a:pt x="7566537" y="5086414"/>
                </a:cubicBezTo>
                <a:cubicBezTo>
                  <a:pt x="7567974" y="5082188"/>
                  <a:pt x="7569410" y="5077963"/>
                  <a:pt x="7564003" y="5075666"/>
                </a:cubicBezTo>
                <a:close/>
                <a:moveTo>
                  <a:pt x="8588838" y="5073720"/>
                </a:moveTo>
                <a:cubicBezTo>
                  <a:pt x="8580740" y="5074026"/>
                  <a:pt x="8575964" y="5076229"/>
                  <a:pt x="8572226" y="5080012"/>
                </a:cubicBezTo>
                <a:cubicBezTo>
                  <a:pt x="8573683" y="5091694"/>
                  <a:pt x="8580328" y="5095491"/>
                  <a:pt x="8588427" y="5095186"/>
                </a:cubicBezTo>
                <a:cubicBezTo>
                  <a:pt x="8591125" y="5089823"/>
                  <a:pt x="8591541" y="5084141"/>
                  <a:pt x="8588838" y="5073720"/>
                </a:cubicBezTo>
                <a:close/>
                <a:moveTo>
                  <a:pt x="3325155" y="5072223"/>
                </a:moveTo>
                <a:cubicBezTo>
                  <a:pt x="3300406" y="5076532"/>
                  <a:pt x="3286991" y="5089945"/>
                  <a:pt x="3253139" y="5082917"/>
                </a:cubicBezTo>
                <a:cubicBezTo>
                  <a:pt x="3252019" y="5084035"/>
                  <a:pt x="3250903" y="5085153"/>
                  <a:pt x="3261124" y="5095374"/>
                </a:cubicBezTo>
                <a:cubicBezTo>
                  <a:pt x="3271344" y="5105594"/>
                  <a:pt x="3272461" y="5104475"/>
                  <a:pt x="3272461" y="5104475"/>
                </a:cubicBezTo>
                <a:cubicBezTo>
                  <a:pt x="3307432" y="5110386"/>
                  <a:pt x="3320846" y="5096973"/>
                  <a:pt x="3344479" y="5093782"/>
                </a:cubicBezTo>
                <a:cubicBezTo>
                  <a:pt x="3344479" y="5093782"/>
                  <a:pt x="3344479" y="5093782"/>
                  <a:pt x="3345597" y="5092664"/>
                </a:cubicBezTo>
                <a:cubicBezTo>
                  <a:pt x="3345597" y="5092664"/>
                  <a:pt x="3336494" y="5081325"/>
                  <a:pt x="3336494" y="5081325"/>
                </a:cubicBezTo>
                <a:cubicBezTo>
                  <a:pt x="3326274" y="5071104"/>
                  <a:pt x="3326274" y="5071104"/>
                  <a:pt x="3325155" y="5072223"/>
                </a:cubicBezTo>
                <a:close/>
                <a:moveTo>
                  <a:pt x="7425525" y="5069111"/>
                </a:moveTo>
                <a:lnTo>
                  <a:pt x="7420753" y="5083161"/>
                </a:lnTo>
                <a:lnTo>
                  <a:pt x="7423834" y="5070015"/>
                </a:lnTo>
                <a:close/>
                <a:moveTo>
                  <a:pt x="7334035" y="5062397"/>
                </a:moveTo>
                <a:lnTo>
                  <a:pt x="7334324" y="5062634"/>
                </a:lnTo>
                <a:lnTo>
                  <a:pt x="7332697" y="5065916"/>
                </a:lnTo>
                <a:close/>
                <a:moveTo>
                  <a:pt x="7295109" y="5062393"/>
                </a:moveTo>
                <a:lnTo>
                  <a:pt x="7295218" y="5069200"/>
                </a:lnTo>
                <a:lnTo>
                  <a:pt x="7294153" y="5066867"/>
                </a:lnTo>
                <a:lnTo>
                  <a:pt x="7288625" y="5063756"/>
                </a:lnTo>
                <a:close/>
                <a:moveTo>
                  <a:pt x="8393383" y="5057514"/>
                </a:moveTo>
                <a:cubicBezTo>
                  <a:pt x="8389228" y="5058895"/>
                  <a:pt x="8386026" y="5063043"/>
                  <a:pt x="8384027" y="5071126"/>
                </a:cubicBezTo>
                <a:cubicBezTo>
                  <a:pt x="8394310" y="5074581"/>
                  <a:pt x="8403119" y="5074157"/>
                  <a:pt x="8408461" y="5060503"/>
                </a:cubicBezTo>
                <a:cubicBezTo>
                  <a:pt x="8402647" y="5057518"/>
                  <a:pt x="8397537" y="5056133"/>
                  <a:pt x="8393383" y="5057514"/>
                </a:cubicBezTo>
                <a:close/>
                <a:moveTo>
                  <a:pt x="7279548" y="5056641"/>
                </a:moveTo>
                <a:lnTo>
                  <a:pt x="7282160" y="5061781"/>
                </a:lnTo>
                <a:lnTo>
                  <a:pt x="7283780" y="5062414"/>
                </a:lnTo>
                <a:lnTo>
                  <a:pt x="7279057" y="5063604"/>
                </a:lnTo>
                <a:lnTo>
                  <a:pt x="7279327" y="5056932"/>
                </a:lnTo>
                <a:close/>
                <a:moveTo>
                  <a:pt x="8358803" y="5048849"/>
                </a:moveTo>
                <a:cubicBezTo>
                  <a:pt x="8355264" y="5048661"/>
                  <a:pt x="8352933" y="5053200"/>
                  <a:pt x="8353866" y="5058159"/>
                </a:cubicBezTo>
                <a:cubicBezTo>
                  <a:pt x="8357797" y="5060988"/>
                  <a:pt x="8360233" y="5055882"/>
                  <a:pt x="8362669" y="5050774"/>
                </a:cubicBezTo>
                <a:cubicBezTo>
                  <a:pt x="8361297" y="5049502"/>
                  <a:pt x="8359983" y="5048913"/>
                  <a:pt x="8358803" y="5048849"/>
                </a:cubicBezTo>
                <a:close/>
                <a:moveTo>
                  <a:pt x="7890077" y="5047594"/>
                </a:moveTo>
                <a:cubicBezTo>
                  <a:pt x="7876759" y="5043197"/>
                  <a:pt x="7860924" y="5048196"/>
                  <a:pt x="7851509" y="5060616"/>
                </a:cubicBezTo>
                <a:lnTo>
                  <a:pt x="7847212" y="5079871"/>
                </a:lnTo>
                <a:lnTo>
                  <a:pt x="7843346" y="5082753"/>
                </a:lnTo>
                <a:cubicBezTo>
                  <a:pt x="7838852" y="5088081"/>
                  <a:pt x="7835759" y="5095515"/>
                  <a:pt x="7833695" y="5100472"/>
                </a:cubicBezTo>
                <a:lnTo>
                  <a:pt x="7844488" y="5096273"/>
                </a:lnTo>
                <a:lnTo>
                  <a:pt x="7850551" y="5111557"/>
                </a:lnTo>
                <a:cubicBezTo>
                  <a:pt x="7855675" y="5118115"/>
                  <a:pt x="7862880" y="5122629"/>
                  <a:pt x="7869410" y="5128318"/>
                </a:cubicBezTo>
                <a:lnTo>
                  <a:pt x="7878286" y="5138060"/>
                </a:lnTo>
                <a:lnTo>
                  <a:pt x="7869112" y="5132046"/>
                </a:lnTo>
                <a:cubicBezTo>
                  <a:pt x="7864449" y="5130922"/>
                  <a:pt x="7859694" y="5131025"/>
                  <a:pt x="7854885" y="5132013"/>
                </a:cubicBezTo>
                <a:lnTo>
                  <a:pt x="7845291" y="5135496"/>
                </a:lnTo>
                <a:lnTo>
                  <a:pt x="7848157" y="5131734"/>
                </a:lnTo>
                <a:cubicBezTo>
                  <a:pt x="7846686" y="5129492"/>
                  <a:pt x="7845389" y="5128374"/>
                  <a:pt x="7844233" y="5128057"/>
                </a:cubicBezTo>
                <a:cubicBezTo>
                  <a:pt x="7843075" y="5127739"/>
                  <a:pt x="7842058" y="5128222"/>
                  <a:pt x="7841147" y="5129183"/>
                </a:cubicBezTo>
                <a:lnTo>
                  <a:pt x="7836857" y="5137734"/>
                </a:lnTo>
                <a:lnTo>
                  <a:pt x="7835717" y="5134368"/>
                </a:lnTo>
                <a:cubicBezTo>
                  <a:pt x="7833501" y="5136704"/>
                  <a:pt x="7831183" y="5137457"/>
                  <a:pt x="7828813" y="5138451"/>
                </a:cubicBezTo>
                <a:lnTo>
                  <a:pt x="7824138" y="5142038"/>
                </a:lnTo>
                <a:lnTo>
                  <a:pt x="7807124" y="5139492"/>
                </a:lnTo>
                <a:cubicBezTo>
                  <a:pt x="7799351" y="5139914"/>
                  <a:pt x="7791816" y="5142312"/>
                  <a:pt x="7784862" y="5146308"/>
                </a:cubicBezTo>
                <a:lnTo>
                  <a:pt x="7770720" y="5158668"/>
                </a:lnTo>
                <a:lnTo>
                  <a:pt x="7770614" y="5158515"/>
                </a:lnTo>
                <a:lnTo>
                  <a:pt x="7764895" y="5157398"/>
                </a:lnTo>
                <a:lnTo>
                  <a:pt x="7763637" y="5152017"/>
                </a:lnTo>
                <a:cubicBezTo>
                  <a:pt x="7761691" y="5149225"/>
                  <a:pt x="7759257" y="5147641"/>
                  <a:pt x="7756770" y="5147241"/>
                </a:cubicBezTo>
                <a:cubicBezTo>
                  <a:pt x="7754284" y="5146841"/>
                  <a:pt x="7751747" y="5147621"/>
                  <a:pt x="7749598" y="5149561"/>
                </a:cubicBezTo>
                <a:cubicBezTo>
                  <a:pt x="7745301" y="5153436"/>
                  <a:pt x="7742554" y="5161938"/>
                  <a:pt x="7744870" y="5174850"/>
                </a:cubicBezTo>
                <a:cubicBezTo>
                  <a:pt x="7746634" y="5178176"/>
                  <a:pt x="7751239" y="5179107"/>
                  <a:pt x="7755963" y="5178097"/>
                </a:cubicBezTo>
                <a:lnTo>
                  <a:pt x="7757741" y="5176832"/>
                </a:lnTo>
                <a:lnTo>
                  <a:pt x="7754666" y="5182026"/>
                </a:lnTo>
                <a:lnTo>
                  <a:pt x="7753624" y="5185813"/>
                </a:lnTo>
                <a:lnTo>
                  <a:pt x="7741655" y="5193534"/>
                </a:lnTo>
                <a:lnTo>
                  <a:pt x="7727966" y="5200913"/>
                </a:lnTo>
                <a:lnTo>
                  <a:pt x="7723453" y="5187098"/>
                </a:lnTo>
                <a:cubicBezTo>
                  <a:pt x="7720847" y="5182043"/>
                  <a:pt x="7717198" y="5177777"/>
                  <a:pt x="7711639" y="5174823"/>
                </a:cubicBezTo>
                <a:cubicBezTo>
                  <a:pt x="7710090" y="5174292"/>
                  <a:pt x="7708930" y="5173894"/>
                  <a:pt x="7707778" y="5174286"/>
                </a:cubicBezTo>
                <a:cubicBezTo>
                  <a:pt x="7706626" y="5174679"/>
                  <a:pt x="7705484" y="5175861"/>
                  <a:pt x="7703975" y="5178491"/>
                </a:cubicBezTo>
                <a:cubicBezTo>
                  <a:pt x="7709771" y="5186098"/>
                  <a:pt x="7711943" y="5199228"/>
                  <a:pt x="7714251" y="5211636"/>
                </a:cubicBezTo>
                <a:lnTo>
                  <a:pt x="7717819" y="5226931"/>
                </a:lnTo>
                <a:lnTo>
                  <a:pt x="7717662" y="5226902"/>
                </a:lnTo>
                <a:cubicBezTo>
                  <a:pt x="7714452" y="5227403"/>
                  <a:pt x="7712021" y="5229017"/>
                  <a:pt x="7710300" y="5231322"/>
                </a:cubicBezTo>
                <a:cubicBezTo>
                  <a:pt x="7709151" y="5232858"/>
                  <a:pt x="7708318" y="5234702"/>
                  <a:pt x="7707779" y="5236727"/>
                </a:cubicBezTo>
                <a:cubicBezTo>
                  <a:pt x="7706880" y="5240106"/>
                  <a:pt x="7706798" y="5243994"/>
                  <a:pt x="7707434" y="5247813"/>
                </a:cubicBezTo>
                <a:lnTo>
                  <a:pt x="7710962" y="5257293"/>
                </a:lnTo>
                <a:lnTo>
                  <a:pt x="7704567" y="5253036"/>
                </a:lnTo>
                <a:cubicBezTo>
                  <a:pt x="7703151" y="5252846"/>
                  <a:pt x="7701663" y="5253119"/>
                  <a:pt x="7700088" y="5253977"/>
                </a:cubicBezTo>
                <a:cubicBezTo>
                  <a:pt x="7698288" y="5254958"/>
                  <a:pt x="7696369" y="5256702"/>
                  <a:pt x="7694300" y="5259390"/>
                </a:cubicBezTo>
                <a:cubicBezTo>
                  <a:pt x="7698012" y="5261058"/>
                  <a:pt x="7700932" y="5263760"/>
                  <a:pt x="7703481" y="5266864"/>
                </a:cubicBezTo>
                <a:lnTo>
                  <a:pt x="7707907" y="5273161"/>
                </a:lnTo>
                <a:lnTo>
                  <a:pt x="7705904" y="5277254"/>
                </a:lnTo>
                <a:lnTo>
                  <a:pt x="7704806" y="5280542"/>
                </a:lnTo>
                <a:lnTo>
                  <a:pt x="7703965" y="5279884"/>
                </a:lnTo>
                <a:cubicBezTo>
                  <a:pt x="7698112" y="5280989"/>
                  <a:pt x="7688129" y="5295833"/>
                  <a:pt x="7690174" y="5304952"/>
                </a:cubicBezTo>
                <a:cubicBezTo>
                  <a:pt x="7692466" y="5307435"/>
                  <a:pt x="7694589" y="5308790"/>
                  <a:pt x="7696589" y="5309269"/>
                </a:cubicBezTo>
                <a:cubicBezTo>
                  <a:pt x="7702595" y="5310709"/>
                  <a:pt x="7707496" y="5304275"/>
                  <a:pt x="7712488" y="5296853"/>
                </a:cubicBezTo>
                <a:lnTo>
                  <a:pt x="7711318" y="5293566"/>
                </a:lnTo>
                <a:lnTo>
                  <a:pt x="7713369" y="5289813"/>
                </a:lnTo>
                <a:lnTo>
                  <a:pt x="7715298" y="5282497"/>
                </a:lnTo>
                <a:lnTo>
                  <a:pt x="7717663" y="5285285"/>
                </a:lnTo>
                <a:cubicBezTo>
                  <a:pt x="7720399" y="5287482"/>
                  <a:pt x="7723601" y="5288821"/>
                  <a:pt x="7727686" y="5288673"/>
                </a:cubicBezTo>
                <a:lnTo>
                  <a:pt x="7727960" y="5288325"/>
                </a:lnTo>
                <a:lnTo>
                  <a:pt x="7735546" y="5297724"/>
                </a:lnTo>
                <a:cubicBezTo>
                  <a:pt x="7739213" y="5289335"/>
                  <a:pt x="7747348" y="5279698"/>
                  <a:pt x="7746547" y="5272558"/>
                </a:cubicBezTo>
                <a:cubicBezTo>
                  <a:pt x="7742556" y="5268575"/>
                  <a:pt x="7738566" y="5264592"/>
                  <a:pt x="7739042" y="5259361"/>
                </a:cubicBezTo>
                <a:lnTo>
                  <a:pt x="7730161" y="5263907"/>
                </a:lnTo>
                <a:lnTo>
                  <a:pt x="7733774" y="5244810"/>
                </a:lnTo>
                <a:lnTo>
                  <a:pt x="7733118" y="5242292"/>
                </a:lnTo>
                <a:lnTo>
                  <a:pt x="7739054" y="5240699"/>
                </a:lnTo>
                <a:lnTo>
                  <a:pt x="7741722" y="5243488"/>
                </a:lnTo>
                <a:lnTo>
                  <a:pt x="7752388" y="5245072"/>
                </a:lnTo>
                <a:lnTo>
                  <a:pt x="7755792" y="5257139"/>
                </a:lnTo>
                <a:lnTo>
                  <a:pt x="7757144" y="5258576"/>
                </a:lnTo>
                <a:lnTo>
                  <a:pt x="7753772" y="5263996"/>
                </a:lnTo>
                <a:cubicBezTo>
                  <a:pt x="7751249" y="5270079"/>
                  <a:pt x="7750143" y="5276514"/>
                  <a:pt x="7752591" y="5281687"/>
                </a:cubicBezTo>
                <a:cubicBezTo>
                  <a:pt x="7757983" y="5282166"/>
                  <a:pt x="7761969" y="5278014"/>
                  <a:pt x="7765322" y="5271779"/>
                </a:cubicBezTo>
                <a:lnTo>
                  <a:pt x="7766588" y="5268604"/>
                </a:lnTo>
                <a:lnTo>
                  <a:pt x="7769266" y="5271450"/>
                </a:lnTo>
                <a:lnTo>
                  <a:pt x="7772457" y="5273438"/>
                </a:lnTo>
                <a:lnTo>
                  <a:pt x="7772980" y="5276557"/>
                </a:lnTo>
                <a:lnTo>
                  <a:pt x="7777652" y="5276674"/>
                </a:lnTo>
                <a:lnTo>
                  <a:pt x="7787452" y="5282780"/>
                </a:lnTo>
                <a:lnTo>
                  <a:pt x="7796515" y="5292206"/>
                </a:lnTo>
                <a:lnTo>
                  <a:pt x="7776958" y="5304014"/>
                </a:lnTo>
                <a:cubicBezTo>
                  <a:pt x="7767529" y="5309721"/>
                  <a:pt x="7759388" y="5316962"/>
                  <a:pt x="7754090" y="5331706"/>
                </a:cubicBezTo>
                <a:cubicBezTo>
                  <a:pt x="7752468" y="5336183"/>
                  <a:pt x="7751336" y="5340770"/>
                  <a:pt x="7750635" y="5345421"/>
                </a:cubicBezTo>
                <a:lnTo>
                  <a:pt x="7753256" y="5367258"/>
                </a:lnTo>
                <a:lnTo>
                  <a:pt x="7748412" y="5379517"/>
                </a:lnTo>
                <a:lnTo>
                  <a:pt x="7754796" y="5380082"/>
                </a:lnTo>
                <a:lnTo>
                  <a:pt x="7756548" y="5394685"/>
                </a:lnTo>
                <a:cubicBezTo>
                  <a:pt x="7762094" y="5410607"/>
                  <a:pt x="7770365" y="5425388"/>
                  <a:pt x="7778805" y="5437098"/>
                </a:cubicBezTo>
                <a:cubicBezTo>
                  <a:pt x="7788334" y="5441559"/>
                  <a:pt x="7796850" y="5439474"/>
                  <a:pt x="7807326" y="5445462"/>
                </a:cubicBezTo>
                <a:lnTo>
                  <a:pt x="7810503" y="5448069"/>
                </a:lnTo>
                <a:lnTo>
                  <a:pt x="7808959" y="5450794"/>
                </a:lnTo>
                <a:cubicBezTo>
                  <a:pt x="7806001" y="5454983"/>
                  <a:pt x="7802576" y="5458450"/>
                  <a:pt x="7798214" y="5460472"/>
                </a:cubicBezTo>
                <a:cubicBezTo>
                  <a:pt x="7796918" y="5467607"/>
                  <a:pt x="7798096" y="5471168"/>
                  <a:pt x="7799276" y="5474727"/>
                </a:cubicBezTo>
                <a:lnTo>
                  <a:pt x="7821723" y="5453988"/>
                </a:lnTo>
                <a:lnTo>
                  <a:pt x="7835815" y="5450882"/>
                </a:lnTo>
                <a:lnTo>
                  <a:pt x="7838033" y="5448886"/>
                </a:lnTo>
                <a:lnTo>
                  <a:pt x="7844784" y="5448444"/>
                </a:lnTo>
                <a:lnTo>
                  <a:pt x="7842725" y="5444666"/>
                </a:lnTo>
                <a:lnTo>
                  <a:pt x="7850086" y="5438049"/>
                </a:lnTo>
                <a:cubicBezTo>
                  <a:pt x="7859048" y="5427946"/>
                  <a:pt x="7867335" y="5416209"/>
                  <a:pt x="7877570" y="5411617"/>
                </a:cubicBezTo>
                <a:cubicBezTo>
                  <a:pt x="7879057" y="5399462"/>
                  <a:pt x="7878977" y="5388049"/>
                  <a:pt x="7878895" y="5376638"/>
                </a:cubicBezTo>
                <a:lnTo>
                  <a:pt x="7879256" y="5367141"/>
                </a:lnTo>
                <a:lnTo>
                  <a:pt x="7896169" y="5378365"/>
                </a:lnTo>
                <a:cubicBezTo>
                  <a:pt x="7911373" y="5380156"/>
                  <a:pt x="7928964" y="5369855"/>
                  <a:pt x="7930634" y="5352837"/>
                </a:cubicBezTo>
                <a:cubicBezTo>
                  <a:pt x="7932053" y="5342649"/>
                  <a:pt x="7924497" y="5332806"/>
                  <a:pt x="7914359" y="5326902"/>
                </a:cubicBezTo>
                <a:lnTo>
                  <a:pt x="7906948" y="5324432"/>
                </a:lnTo>
                <a:lnTo>
                  <a:pt x="7910203" y="5320923"/>
                </a:lnTo>
                <a:cubicBezTo>
                  <a:pt x="7909583" y="5314702"/>
                  <a:pt x="7907550" y="5310382"/>
                  <a:pt x="7904527" y="5307745"/>
                </a:cubicBezTo>
                <a:cubicBezTo>
                  <a:pt x="7901506" y="5305106"/>
                  <a:pt x="7897496" y="5304149"/>
                  <a:pt x="7892927" y="5304650"/>
                </a:cubicBezTo>
                <a:cubicBezTo>
                  <a:pt x="7891228" y="5306933"/>
                  <a:pt x="7890396" y="5310170"/>
                  <a:pt x="7889995" y="5313881"/>
                </a:cubicBezTo>
                <a:lnTo>
                  <a:pt x="7889737" y="5323157"/>
                </a:lnTo>
                <a:lnTo>
                  <a:pt x="7882587" y="5324626"/>
                </a:lnTo>
                <a:cubicBezTo>
                  <a:pt x="7880041" y="5326221"/>
                  <a:pt x="7877806" y="5328432"/>
                  <a:pt x="7876030" y="5331343"/>
                </a:cubicBezTo>
                <a:lnTo>
                  <a:pt x="7875505" y="5335952"/>
                </a:lnTo>
                <a:lnTo>
                  <a:pt x="7865038" y="5323294"/>
                </a:lnTo>
                <a:lnTo>
                  <a:pt x="7870888" y="5320646"/>
                </a:lnTo>
                <a:cubicBezTo>
                  <a:pt x="7874051" y="5318100"/>
                  <a:pt x="7876282" y="5314831"/>
                  <a:pt x="7876802" y="5311104"/>
                </a:cubicBezTo>
                <a:cubicBezTo>
                  <a:pt x="7870207" y="5311459"/>
                  <a:pt x="7864118" y="5311834"/>
                  <a:pt x="7857901" y="5312674"/>
                </a:cubicBezTo>
                <a:lnTo>
                  <a:pt x="7857419" y="5312781"/>
                </a:lnTo>
                <a:lnTo>
                  <a:pt x="7846124" y="5295363"/>
                </a:lnTo>
                <a:cubicBezTo>
                  <a:pt x="7837270" y="5295266"/>
                  <a:pt x="7829091" y="5299533"/>
                  <a:pt x="7818742" y="5294364"/>
                </a:cubicBezTo>
                <a:lnTo>
                  <a:pt x="7813549" y="5290263"/>
                </a:lnTo>
                <a:lnTo>
                  <a:pt x="7834295" y="5283820"/>
                </a:lnTo>
                <a:lnTo>
                  <a:pt x="7853628" y="5267516"/>
                </a:lnTo>
                <a:lnTo>
                  <a:pt x="7875361" y="5266901"/>
                </a:lnTo>
                <a:cubicBezTo>
                  <a:pt x="7873648" y="5261226"/>
                  <a:pt x="7870624" y="5257864"/>
                  <a:pt x="7866842" y="5255671"/>
                </a:cubicBezTo>
                <a:lnTo>
                  <a:pt x="7863876" y="5254719"/>
                </a:lnTo>
                <a:lnTo>
                  <a:pt x="7866199" y="5251221"/>
                </a:lnTo>
                <a:lnTo>
                  <a:pt x="7869320" y="5258665"/>
                </a:lnTo>
                <a:cubicBezTo>
                  <a:pt x="7873388" y="5263109"/>
                  <a:pt x="7879761" y="5263386"/>
                  <a:pt x="7884038" y="5254148"/>
                </a:cubicBezTo>
                <a:lnTo>
                  <a:pt x="7882169" y="5242582"/>
                </a:lnTo>
                <a:lnTo>
                  <a:pt x="7884304" y="5243124"/>
                </a:lnTo>
                <a:lnTo>
                  <a:pt x="7884393" y="5243947"/>
                </a:lnTo>
                <a:lnTo>
                  <a:pt x="7885679" y="5243473"/>
                </a:lnTo>
                <a:lnTo>
                  <a:pt x="7888559" y="5244204"/>
                </a:lnTo>
                <a:cubicBezTo>
                  <a:pt x="7890554" y="5243815"/>
                  <a:pt x="7892311" y="5242576"/>
                  <a:pt x="7893926" y="5240827"/>
                </a:cubicBezTo>
                <a:lnTo>
                  <a:pt x="7894248" y="5240315"/>
                </a:lnTo>
                <a:lnTo>
                  <a:pt x="7896081" y="5239638"/>
                </a:lnTo>
                <a:lnTo>
                  <a:pt x="7896371" y="5236935"/>
                </a:lnTo>
                <a:lnTo>
                  <a:pt x="7900666" y="5230101"/>
                </a:lnTo>
                <a:lnTo>
                  <a:pt x="7900762" y="5236347"/>
                </a:lnTo>
                <a:cubicBezTo>
                  <a:pt x="7904403" y="5252638"/>
                  <a:pt x="7917216" y="5267908"/>
                  <a:pt x="7929461" y="5234746"/>
                </a:cubicBezTo>
                <a:cubicBezTo>
                  <a:pt x="7916437" y="5218453"/>
                  <a:pt x="7908370" y="5214515"/>
                  <a:pt x="7903985" y="5216725"/>
                </a:cubicBezTo>
                <a:cubicBezTo>
                  <a:pt x="7902339" y="5217552"/>
                  <a:pt x="7901212" y="5219246"/>
                  <a:pt x="7900535" y="5221474"/>
                </a:cubicBezTo>
                <a:lnTo>
                  <a:pt x="7900583" y="5224629"/>
                </a:lnTo>
                <a:lnTo>
                  <a:pt x="7895483" y="5218991"/>
                </a:lnTo>
                <a:lnTo>
                  <a:pt x="7891288" y="5220412"/>
                </a:lnTo>
                <a:lnTo>
                  <a:pt x="7888369" y="5218362"/>
                </a:lnTo>
                <a:lnTo>
                  <a:pt x="7887007" y="5221862"/>
                </a:lnTo>
                <a:lnTo>
                  <a:pt x="7882510" y="5223386"/>
                </a:lnTo>
                <a:lnTo>
                  <a:pt x="7881839" y="5240560"/>
                </a:lnTo>
                <a:lnTo>
                  <a:pt x="7876229" y="5238791"/>
                </a:lnTo>
                <a:lnTo>
                  <a:pt x="7870635" y="5238360"/>
                </a:lnTo>
                <a:lnTo>
                  <a:pt x="7868948" y="5218144"/>
                </a:lnTo>
                <a:lnTo>
                  <a:pt x="7883561" y="5206311"/>
                </a:lnTo>
                <a:cubicBezTo>
                  <a:pt x="7887811" y="5201259"/>
                  <a:pt x="7891220" y="5195347"/>
                  <a:pt x="7893496" y="5189028"/>
                </a:cubicBezTo>
                <a:lnTo>
                  <a:pt x="7894593" y="5182119"/>
                </a:lnTo>
                <a:lnTo>
                  <a:pt x="7898265" y="5184337"/>
                </a:lnTo>
                <a:cubicBezTo>
                  <a:pt x="7898948" y="5175407"/>
                  <a:pt x="7908004" y="5180767"/>
                  <a:pt x="7907504" y="5168265"/>
                </a:cubicBezTo>
                <a:lnTo>
                  <a:pt x="7895157" y="5165349"/>
                </a:lnTo>
                <a:lnTo>
                  <a:pt x="7887870" y="5145751"/>
                </a:lnTo>
                <a:lnTo>
                  <a:pt x="7902293" y="5120484"/>
                </a:lnTo>
                <a:cubicBezTo>
                  <a:pt x="7908062" y="5111242"/>
                  <a:pt x="7912697" y="5102350"/>
                  <a:pt x="7913551" y="5090935"/>
                </a:cubicBezTo>
                <a:cubicBezTo>
                  <a:pt x="7914199" y="5065777"/>
                  <a:pt x="7903395" y="5051989"/>
                  <a:pt x="7890077" y="5047594"/>
                </a:cubicBezTo>
                <a:close/>
                <a:moveTo>
                  <a:pt x="7913020" y="5041563"/>
                </a:moveTo>
                <a:cubicBezTo>
                  <a:pt x="7911915" y="5041990"/>
                  <a:pt x="7910900" y="5042730"/>
                  <a:pt x="7909999" y="5043701"/>
                </a:cubicBezTo>
                <a:cubicBezTo>
                  <a:pt x="7903990" y="5050174"/>
                  <a:pt x="7903051" y="5066922"/>
                  <a:pt x="7914439" y="5069589"/>
                </a:cubicBezTo>
                <a:cubicBezTo>
                  <a:pt x="7921478" y="5063179"/>
                  <a:pt x="7925353" y="5055782"/>
                  <a:pt x="7924717" y="5048408"/>
                </a:cubicBezTo>
                <a:cubicBezTo>
                  <a:pt x="7920453" y="5041826"/>
                  <a:pt x="7916333" y="5040284"/>
                  <a:pt x="7913020" y="5041563"/>
                </a:cubicBezTo>
                <a:close/>
                <a:moveTo>
                  <a:pt x="7731743" y="5041215"/>
                </a:moveTo>
                <a:cubicBezTo>
                  <a:pt x="7728518" y="5041163"/>
                  <a:pt x="7725310" y="5041901"/>
                  <a:pt x="7722131" y="5043315"/>
                </a:cubicBezTo>
                <a:cubicBezTo>
                  <a:pt x="7715772" y="5046143"/>
                  <a:pt x="7709520" y="5051681"/>
                  <a:pt x="7703424" y="5059052"/>
                </a:cubicBezTo>
                <a:cubicBezTo>
                  <a:pt x="7714659" y="5063994"/>
                  <a:pt x="7726093" y="5047588"/>
                  <a:pt x="7737329" y="5052531"/>
                </a:cubicBezTo>
                <a:cubicBezTo>
                  <a:pt x="7740303" y="5049179"/>
                  <a:pt x="7740889" y="5046508"/>
                  <a:pt x="7741475" y="5043835"/>
                </a:cubicBezTo>
                <a:cubicBezTo>
                  <a:pt x="7738214" y="5042101"/>
                  <a:pt x="7734970" y="5041264"/>
                  <a:pt x="7731743" y="5041215"/>
                </a:cubicBezTo>
                <a:close/>
                <a:moveTo>
                  <a:pt x="7660131" y="5036175"/>
                </a:moveTo>
                <a:lnTo>
                  <a:pt x="7659935" y="5036738"/>
                </a:lnTo>
                <a:lnTo>
                  <a:pt x="7659856" y="5036534"/>
                </a:lnTo>
                <a:close/>
                <a:moveTo>
                  <a:pt x="8088110" y="5032510"/>
                </a:moveTo>
                <a:cubicBezTo>
                  <a:pt x="8070391" y="5044614"/>
                  <a:pt x="8060739" y="5068488"/>
                  <a:pt x="8062939" y="5090353"/>
                </a:cubicBezTo>
                <a:lnTo>
                  <a:pt x="8065635" y="5099928"/>
                </a:lnTo>
                <a:lnTo>
                  <a:pt x="8048714" y="5124357"/>
                </a:lnTo>
                <a:lnTo>
                  <a:pt x="8047594" y="5127932"/>
                </a:lnTo>
                <a:lnTo>
                  <a:pt x="8049546" y="5119390"/>
                </a:lnTo>
                <a:cubicBezTo>
                  <a:pt x="8047579" y="5115057"/>
                  <a:pt x="8043502" y="5113481"/>
                  <a:pt x="8039598" y="5114392"/>
                </a:cubicBezTo>
                <a:cubicBezTo>
                  <a:pt x="8035694" y="5115305"/>
                  <a:pt x="8031959" y="5118706"/>
                  <a:pt x="8030674" y="5124330"/>
                </a:cubicBezTo>
                <a:cubicBezTo>
                  <a:pt x="8032247" y="5127795"/>
                  <a:pt x="8034339" y="5130288"/>
                  <a:pt x="8037029" y="5131457"/>
                </a:cubicBezTo>
                <a:lnTo>
                  <a:pt x="8046740" y="5130655"/>
                </a:lnTo>
                <a:lnTo>
                  <a:pt x="8038896" y="5155678"/>
                </a:lnTo>
                <a:lnTo>
                  <a:pt x="8035259" y="5156366"/>
                </a:lnTo>
                <a:cubicBezTo>
                  <a:pt x="8033788" y="5166235"/>
                  <a:pt x="8034472" y="5177119"/>
                  <a:pt x="8038056" y="5181823"/>
                </a:cubicBezTo>
                <a:lnTo>
                  <a:pt x="8042924" y="5181184"/>
                </a:lnTo>
                <a:lnTo>
                  <a:pt x="8055456" y="5189200"/>
                </a:lnTo>
                <a:lnTo>
                  <a:pt x="8061328" y="5189248"/>
                </a:lnTo>
                <a:lnTo>
                  <a:pt x="8063739" y="5195851"/>
                </a:lnTo>
                <a:cubicBezTo>
                  <a:pt x="8065893" y="5201436"/>
                  <a:pt x="8068319" y="5206063"/>
                  <a:pt x="8071799" y="5207703"/>
                </a:cubicBezTo>
                <a:cubicBezTo>
                  <a:pt x="8073125" y="5208328"/>
                  <a:pt x="8074604" y="5208518"/>
                  <a:pt x="8076279" y="5208166"/>
                </a:cubicBezTo>
                <a:lnTo>
                  <a:pt x="8079775" y="5206297"/>
                </a:lnTo>
                <a:lnTo>
                  <a:pt x="8082936" y="5208459"/>
                </a:lnTo>
                <a:cubicBezTo>
                  <a:pt x="8087960" y="5208234"/>
                  <a:pt x="8092845" y="5199546"/>
                  <a:pt x="8083650" y="5196468"/>
                </a:cubicBezTo>
                <a:lnTo>
                  <a:pt x="8080892" y="5201114"/>
                </a:lnTo>
                <a:lnTo>
                  <a:pt x="8073044" y="5186992"/>
                </a:lnTo>
                <a:lnTo>
                  <a:pt x="8079536" y="5181920"/>
                </a:lnTo>
                <a:lnTo>
                  <a:pt x="8075966" y="5178707"/>
                </a:lnTo>
                <a:lnTo>
                  <a:pt x="8088296" y="5181544"/>
                </a:lnTo>
                <a:cubicBezTo>
                  <a:pt x="8092926" y="5181906"/>
                  <a:pt x="8098002" y="5181553"/>
                  <a:pt x="8103725" y="5180177"/>
                </a:cubicBezTo>
                <a:cubicBezTo>
                  <a:pt x="8110277" y="5173545"/>
                  <a:pt x="8114746" y="5164929"/>
                  <a:pt x="8117209" y="5155686"/>
                </a:cubicBezTo>
                <a:lnTo>
                  <a:pt x="8117435" y="5151302"/>
                </a:lnTo>
                <a:lnTo>
                  <a:pt x="8119205" y="5152293"/>
                </a:lnTo>
                <a:cubicBezTo>
                  <a:pt x="8121729" y="5152268"/>
                  <a:pt x="8124279" y="5150420"/>
                  <a:pt x="8126070" y="5147777"/>
                </a:cubicBezTo>
                <a:lnTo>
                  <a:pt x="8126723" y="5146349"/>
                </a:lnTo>
                <a:lnTo>
                  <a:pt x="8127439" y="5147335"/>
                </a:lnTo>
                <a:lnTo>
                  <a:pt x="8135810" y="5161813"/>
                </a:lnTo>
                <a:lnTo>
                  <a:pt x="8134264" y="5161976"/>
                </a:lnTo>
                <a:cubicBezTo>
                  <a:pt x="8130568" y="5164089"/>
                  <a:pt x="8127960" y="5168355"/>
                  <a:pt x="8128237" y="5173171"/>
                </a:cubicBezTo>
                <a:cubicBezTo>
                  <a:pt x="8128514" y="5177988"/>
                  <a:pt x="8131675" y="5183357"/>
                  <a:pt x="8139515" y="5187675"/>
                </a:cubicBezTo>
                <a:cubicBezTo>
                  <a:pt x="8141706" y="5185356"/>
                  <a:pt x="8144047" y="5184000"/>
                  <a:pt x="8146314" y="5182163"/>
                </a:cubicBezTo>
                <a:lnTo>
                  <a:pt x="8151428" y="5175394"/>
                </a:lnTo>
                <a:lnTo>
                  <a:pt x="8151471" y="5175429"/>
                </a:lnTo>
                <a:lnTo>
                  <a:pt x="8157109" y="5183348"/>
                </a:lnTo>
                <a:cubicBezTo>
                  <a:pt x="8172453" y="5199598"/>
                  <a:pt x="8180244" y="5181495"/>
                  <a:pt x="8178489" y="5167343"/>
                </a:cubicBezTo>
                <a:lnTo>
                  <a:pt x="8172984" y="5157130"/>
                </a:lnTo>
                <a:lnTo>
                  <a:pt x="8176315" y="5151248"/>
                </a:lnTo>
                <a:cubicBezTo>
                  <a:pt x="8178156" y="5145231"/>
                  <a:pt x="8178687" y="5138835"/>
                  <a:pt x="8177555" y="5132890"/>
                </a:cubicBezTo>
                <a:lnTo>
                  <a:pt x="8171685" y="5122377"/>
                </a:lnTo>
                <a:lnTo>
                  <a:pt x="8178855" y="5123019"/>
                </a:lnTo>
                <a:cubicBezTo>
                  <a:pt x="8181253" y="5121260"/>
                  <a:pt x="8183591" y="5118015"/>
                  <a:pt x="8185927" y="5114771"/>
                </a:cubicBezTo>
                <a:cubicBezTo>
                  <a:pt x="8184189" y="5112476"/>
                  <a:pt x="8182387" y="5111185"/>
                  <a:pt x="8180669" y="5110691"/>
                </a:cubicBezTo>
                <a:cubicBezTo>
                  <a:pt x="8178093" y="5109951"/>
                  <a:pt x="8175705" y="5111009"/>
                  <a:pt x="8173999" y="5113182"/>
                </a:cubicBezTo>
                <a:lnTo>
                  <a:pt x="8171505" y="5122056"/>
                </a:lnTo>
                <a:lnTo>
                  <a:pt x="8168817" y="5117242"/>
                </a:lnTo>
                <a:cubicBezTo>
                  <a:pt x="8164342" y="5113656"/>
                  <a:pt x="8159992" y="5112128"/>
                  <a:pt x="8155751" y="5112092"/>
                </a:cubicBezTo>
                <a:cubicBezTo>
                  <a:pt x="8149388" y="5112040"/>
                  <a:pt x="8143266" y="5115352"/>
                  <a:pt x="8137323" y="5120141"/>
                </a:cubicBezTo>
                <a:lnTo>
                  <a:pt x="8122552" y="5134524"/>
                </a:lnTo>
                <a:lnTo>
                  <a:pt x="8120277" y="5133407"/>
                </a:lnTo>
                <a:lnTo>
                  <a:pt x="8118156" y="5137324"/>
                </a:lnTo>
                <a:lnTo>
                  <a:pt x="8118666" y="5127422"/>
                </a:lnTo>
                <a:cubicBezTo>
                  <a:pt x="8117198" y="5118273"/>
                  <a:pt x="8113803" y="5109849"/>
                  <a:pt x="8108557" y="5103502"/>
                </a:cubicBezTo>
                <a:lnTo>
                  <a:pt x="8104477" y="5101298"/>
                </a:lnTo>
                <a:lnTo>
                  <a:pt x="8111240" y="5097809"/>
                </a:lnTo>
                <a:cubicBezTo>
                  <a:pt x="8113483" y="5095495"/>
                  <a:pt x="8114898" y="5092279"/>
                  <a:pt x="8114934" y="5087930"/>
                </a:cubicBezTo>
                <a:lnTo>
                  <a:pt x="8105417" y="5086004"/>
                </a:lnTo>
                <a:lnTo>
                  <a:pt x="8106355" y="5083181"/>
                </a:lnTo>
                <a:cubicBezTo>
                  <a:pt x="8108840" y="5064662"/>
                  <a:pt x="8104796" y="5044842"/>
                  <a:pt x="8093026" y="5033990"/>
                </a:cubicBezTo>
                <a:cubicBezTo>
                  <a:pt x="8091496" y="5036186"/>
                  <a:pt x="8089802" y="5034349"/>
                  <a:pt x="8088110" y="5032510"/>
                </a:cubicBezTo>
                <a:close/>
                <a:moveTo>
                  <a:pt x="7504029" y="5029061"/>
                </a:moveTo>
                <a:cubicBezTo>
                  <a:pt x="7502666" y="5028685"/>
                  <a:pt x="7501652" y="5028866"/>
                  <a:pt x="7500866" y="5029398"/>
                </a:cubicBezTo>
                <a:cubicBezTo>
                  <a:pt x="7498503" y="5030994"/>
                  <a:pt x="7498177" y="5035753"/>
                  <a:pt x="7496564" y="5038167"/>
                </a:cubicBezTo>
                <a:cubicBezTo>
                  <a:pt x="7502924" y="5056250"/>
                  <a:pt x="7513448" y="5060507"/>
                  <a:pt x="7523214" y="5067279"/>
                </a:cubicBezTo>
                <a:lnTo>
                  <a:pt x="7519213" y="5058213"/>
                </a:lnTo>
                <a:lnTo>
                  <a:pt x="7525085" y="5061622"/>
                </a:lnTo>
                <a:cubicBezTo>
                  <a:pt x="7526833" y="5061982"/>
                  <a:pt x="7528440" y="5061807"/>
                  <a:pt x="7529636" y="5060888"/>
                </a:cubicBezTo>
                <a:cubicBezTo>
                  <a:pt x="7528391" y="5056569"/>
                  <a:pt x="7523499" y="5044798"/>
                  <a:pt x="7518259" y="5044759"/>
                </a:cubicBezTo>
                <a:lnTo>
                  <a:pt x="7514579" y="5047983"/>
                </a:lnTo>
                <a:close/>
                <a:moveTo>
                  <a:pt x="7314047" y="5021661"/>
                </a:moveTo>
                <a:cubicBezTo>
                  <a:pt x="7304047" y="5027919"/>
                  <a:pt x="7309281" y="5043273"/>
                  <a:pt x="7318632" y="5034241"/>
                </a:cubicBezTo>
                <a:cubicBezTo>
                  <a:pt x="7316874" y="5031403"/>
                  <a:pt x="7317102" y="5030047"/>
                  <a:pt x="7319774" y="5027467"/>
                </a:cubicBezTo>
                <a:cubicBezTo>
                  <a:pt x="7317790" y="5025983"/>
                  <a:pt x="7315805" y="5024500"/>
                  <a:pt x="7314047" y="5021661"/>
                </a:cubicBezTo>
                <a:close/>
                <a:moveTo>
                  <a:pt x="8416214" y="5018785"/>
                </a:moveTo>
                <a:cubicBezTo>
                  <a:pt x="8411993" y="5019686"/>
                  <a:pt x="8408043" y="5021877"/>
                  <a:pt x="8404677" y="5024956"/>
                </a:cubicBezTo>
                <a:cubicBezTo>
                  <a:pt x="8397943" y="5031113"/>
                  <a:pt x="8393549" y="5040826"/>
                  <a:pt x="8394005" y="5050889"/>
                </a:cubicBezTo>
                <a:cubicBezTo>
                  <a:pt x="8408479" y="5057286"/>
                  <a:pt x="8420546" y="5031913"/>
                  <a:pt x="8429371" y="5020348"/>
                </a:cubicBezTo>
                <a:cubicBezTo>
                  <a:pt x="8424924" y="5018272"/>
                  <a:pt x="8420434" y="5017884"/>
                  <a:pt x="8416214" y="5018785"/>
                </a:cubicBezTo>
                <a:close/>
                <a:moveTo>
                  <a:pt x="8290116" y="5010664"/>
                </a:moveTo>
                <a:cubicBezTo>
                  <a:pt x="8279645" y="5021601"/>
                  <a:pt x="8275651" y="5039207"/>
                  <a:pt x="8279263" y="5053599"/>
                </a:cubicBezTo>
                <a:cubicBezTo>
                  <a:pt x="8281430" y="5062235"/>
                  <a:pt x="8286336" y="5069715"/>
                  <a:pt x="8294224" y="5073902"/>
                </a:cubicBezTo>
                <a:cubicBezTo>
                  <a:pt x="8311991" y="5061793"/>
                  <a:pt x="8311151" y="5021831"/>
                  <a:pt x="8293499" y="5010890"/>
                </a:cubicBezTo>
                <a:cubicBezTo>
                  <a:pt x="8292709" y="5012611"/>
                  <a:pt x="8291413" y="5011638"/>
                  <a:pt x="8290116" y="5010664"/>
                </a:cubicBezTo>
                <a:close/>
                <a:moveTo>
                  <a:pt x="7911357" y="5008694"/>
                </a:moveTo>
                <a:cubicBezTo>
                  <a:pt x="7909415" y="5008211"/>
                  <a:pt x="7907687" y="5008610"/>
                  <a:pt x="7906684" y="5010279"/>
                </a:cubicBezTo>
                <a:cubicBezTo>
                  <a:pt x="7904599" y="5013129"/>
                  <a:pt x="7904175" y="5015843"/>
                  <a:pt x="7904783" y="5018237"/>
                </a:cubicBezTo>
                <a:cubicBezTo>
                  <a:pt x="7906603" y="5025420"/>
                  <a:pt x="7917688" y="5029725"/>
                  <a:pt x="7920929" y="5026190"/>
                </a:cubicBezTo>
                <a:cubicBezTo>
                  <a:pt x="7924948" y="5019507"/>
                  <a:pt x="7917186" y="5010139"/>
                  <a:pt x="7911357" y="5008694"/>
                </a:cubicBezTo>
                <a:close/>
                <a:moveTo>
                  <a:pt x="3375204" y="5004652"/>
                </a:moveTo>
                <a:cubicBezTo>
                  <a:pt x="3368516" y="5011341"/>
                  <a:pt x="3362943" y="5016915"/>
                  <a:pt x="3365990" y="5033337"/>
                </a:cubicBezTo>
                <a:cubicBezTo>
                  <a:pt x="3357072" y="5042255"/>
                  <a:pt x="3348156" y="5051173"/>
                  <a:pt x="3329503" y="5050355"/>
                </a:cubicBezTo>
                <a:cubicBezTo>
                  <a:pt x="3329503" y="5050355"/>
                  <a:pt x="3338123" y="5061205"/>
                  <a:pt x="3338123" y="5061205"/>
                </a:cubicBezTo>
                <a:cubicBezTo>
                  <a:pt x="3347856" y="5070937"/>
                  <a:pt x="3347856" y="5070937"/>
                  <a:pt x="3348971" y="5069823"/>
                </a:cubicBezTo>
                <a:cubicBezTo>
                  <a:pt x="3363163" y="5075097"/>
                  <a:pt x="3367622" y="5070639"/>
                  <a:pt x="3372080" y="5066180"/>
                </a:cubicBezTo>
                <a:cubicBezTo>
                  <a:pt x="3376540" y="5061721"/>
                  <a:pt x="3380998" y="5057262"/>
                  <a:pt x="3385456" y="5052804"/>
                </a:cubicBezTo>
                <a:cubicBezTo>
                  <a:pt x="3382411" y="5036383"/>
                  <a:pt x="3387985" y="5030808"/>
                  <a:pt x="3394672" y="5024121"/>
                </a:cubicBezTo>
                <a:cubicBezTo>
                  <a:pt x="3394672" y="5024121"/>
                  <a:pt x="3395788" y="5023005"/>
                  <a:pt x="3386056" y="5013273"/>
                </a:cubicBezTo>
                <a:cubicBezTo>
                  <a:pt x="3386056" y="5013273"/>
                  <a:pt x="3376320" y="5003538"/>
                  <a:pt x="3375204" y="5004652"/>
                </a:cubicBezTo>
                <a:close/>
                <a:moveTo>
                  <a:pt x="7886512" y="5001611"/>
                </a:moveTo>
                <a:cubicBezTo>
                  <a:pt x="7883661" y="5005048"/>
                  <a:pt x="7881483" y="5007380"/>
                  <a:pt x="7881203" y="5009665"/>
                </a:cubicBezTo>
                <a:lnTo>
                  <a:pt x="7887197" y="5017334"/>
                </a:lnTo>
                <a:lnTo>
                  <a:pt x="7886205" y="5017920"/>
                </a:lnTo>
                <a:cubicBezTo>
                  <a:pt x="7885146" y="5019440"/>
                  <a:pt x="7884451" y="5021193"/>
                  <a:pt x="7883029" y="5022480"/>
                </a:cubicBezTo>
                <a:cubicBezTo>
                  <a:pt x="7885993" y="5028792"/>
                  <a:pt x="7888956" y="5035104"/>
                  <a:pt x="7894641" y="5029959"/>
                </a:cubicBezTo>
                <a:cubicBezTo>
                  <a:pt x="7893130" y="5024583"/>
                  <a:pt x="7893070" y="5020141"/>
                  <a:pt x="7891557" y="5014762"/>
                </a:cubicBezTo>
                <a:lnTo>
                  <a:pt x="7887330" y="5017255"/>
                </a:lnTo>
                <a:lnTo>
                  <a:pt x="7890604" y="5008932"/>
                </a:lnTo>
                <a:cubicBezTo>
                  <a:pt x="7890642" y="5006438"/>
                  <a:pt x="7889440" y="5004138"/>
                  <a:pt x="7886512" y="5001611"/>
                </a:cubicBezTo>
                <a:close/>
                <a:moveTo>
                  <a:pt x="8057448" y="4999801"/>
                </a:moveTo>
                <a:cubicBezTo>
                  <a:pt x="8052910" y="4998283"/>
                  <a:pt x="8048035" y="4998210"/>
                  <a:pt x="8043532" y="4999905"/>
                </a:cubicBezTo>
                <a:cubicBezTo>
                  <a:pt x="8037529" y="5002165"/>
                  <a:pt x="8032187" y="5007568"/>
                  <a:pt x="8029188" y="5016876"/>
                </a:cubicBezTo>
                <a:cubicBezTo>
                  <a:pt x="8027525" y="5021410"/>
                  <a:pt x="8027400" y="5025572"/>
                  <a:pt x="8028069" y="5029586"/>
                </a:cubicBezTo>
                <a:cubicBezTo>
                  <a:pt x="8030073" y="5041624"/>
                  <a:pt x="8039213" y="5052316"/>
                  <a:pt x="8035391" y="5067648"/>
                </a:cubicBezTo>
                <a:cubicBezTo>
                  <a:pt x="8049045" y="5057034"/>
                  <a:pt x="8062374" y="5056561"/>
                  <a:pt x="8070034" y="5043795"/>
                </a:cubicBezTo>
                <a:cubicBezTo>
                  <a:pt x="8081638" y="5021919"/>
                  <a:pt x="8071060" y="5004354"/>
                  <a:pt x="8057448" y="4999801"/>
                </a:cubicBezTo>
                <a:close/>
                <a:moveTo>
                  <a:pt x="7678685" y="4998673"/>
                </a:moveTo>
                <a:lnTo>
                  <a:pt x="7680700" y="5006013"/>
                </a:lnTo>
                <a:lnTo>
                  <a:pt x="7679929" y="5006048"/>
                </a:lnTo>
                <a:lnTo>
                  <a:pt x="7677693" y="5003412"/>
                </a:lnTo>
                <a:lnTo>
                  <a:pt x="7677303" y="5003187"/>
                </a:lnTo>
                <a:lnTo>
                  <a:pt x="7677894" y="5001824"/>
                </a:lnTo>
                <a:close/>
                <a:moveTo>
                  <a:pt x="7318294" y="4997644"/>
                </a:moveTo>
                <a:cubicBezTo>
                  <a:pt x="7316257" y="4998064"/>
                  <a:pt x="7314222" y="4998485"/>
                  <a:pt x="7312186" y="4998905"/>
                </a:cubicBezTo>
                <a:cubicBezTo>
                  <a:pt x="7307238" y="5014834"/>
                  <a:pt x="7320032" y="5019646"/>
                  <a:pt x="7327447" y="5021843"/>
                </a:cubicBezTo>
                <a:cubicBezTo>
                  <a:pt x="7325754" y="5013497"/>
                  <a:pt x="7320181" y="5008434"/>
                  <a:pt x="7318294" y="4997644"/>
                </a:cubicBezTo>
                <a:close/>
                <a:moveTo>
                  <a:pt x="7993833" y="4991844"/>
                </a:moveTo>
                <a:cubicBezTo>
                  <a:pt x="7990675" y="4991855"/>
                  <a:pt x="7988814" y="4993122"/>
                  <a:pt x="7987547" y="4995002"/>
                </a:cubicBezTo>
                <a:cubicBezTo>
                  <a:pt x="7983749" y="5000639"/>
                  <a:pt x="7985306" y="5011786"/>
                  <a:pt x="7973239" y="5011063"/>
                </a:cubicBezTo>
                <a:cubicBezTo>
                  <a:pt x="7973277" y="5019488"/>
                  <a:pt x="7974444" y="5023568"/>
                  <a:pt x="7976753" y="5026114"/>
                </a:cubicBezTo>
                <a:cubicBezTo>
                  <a:pt x="7988213" y="5019181"/>
                  <a:pt x="7996220" y="5011240"/>
                  <a:pt x="8009989" y="5006852"/>
                </a:cubicBezTo>
                <a:cubicBezTo>
                  <a:pt x="8009400" y="5004109"/>
                  <a:pt x="8008458" y="5002022"/>
                  <a:pt x="8007284" y="5000379"/>
                </a:cubicBezTo>
                <a:cubicBezTo>
                  <a:pt x="8003761" y="4995448"/>
                  <a:pt x="7998154" y="4994510"/>
                  <a:pt x="7993833" y="4991844"/>
                </a:cubicBezTo>
                <a:close/>
                <a:moveTo>
                  <a:pt x="8069914" y="4988673"/>
                </a:moveTo>
                <a:cubicBezTo>
                  <a:pt x="8068563" y="4990877"/>
                  <a:pt x="8067513" y="4995023"/>
                  <a:pt x="8064811" y="4999430"/>
                </a:cubicBezTo>
                <a:cubicBezTo>
                  <a:pt x="8068715" y="5002798"/>
                  <a:pt x="8071717" y="5000335"/>
                  <a:pt x="8075621" y="5003701"/>
                </a:cubicBezTo>
                <a:lnTo>
                  <a:pt x="8076287" y="4999357"/>
                </a:lnTo>
                <a:lnTo>
                  <a:pt x="8077107" y="4999868"/>
                </a:lnTo>
                <a:cubicBezTo>
                  <a:pt x="8077819" y="4996060"/>
                  <a:pt x="8079085" y="4993412"/>
                  <a:pt x="8079798" y="4989603"/>
                </a:cubicBezTo>
                <a:cubicBezTo>
                  <a:pt x="8078056" y="4988607"/>
                  <a:pt x="8076869" y="4988772"/>
                  <a:pt x="8075820" y="4989226"/>
                </a:cubicBezTo>
                <a:cubicBezTo>
                  <a:pt x="8074772" y="4989679"/>
                  <a:pt x="8073861" y="4990424"/>
                  <a:pt x="8072674" y="4990588"/>
                </a:cubicBezTo>
                <a:lnTo>
                  <a:pt x="8072701" y="4991076"/>
                </a:lnTo>
                <a:close/>
                <a:moveTo>
                  <a:pt x="8125989" y="4987214"/>
                </a:moveTo>
                <a:cubicBezTo>
                  <a:pt x="8117477" y="4982973"/>
                  <a:pt x="8114180" y="4990762"/>
                  <a:pt x="8104139" y="4991654"/>
                </a:cubicBezTo>
                <a:cubicBezTo>
                  <a:pt x="8103795" y="4998556"/>
                  <a:pt x="8105444" y="5003172"/>
                  <a:pt x="8107999" y="5005852"/>
                </a:cubicBezTo>
                <a:cubicBezTo>
                  <a:pt x="8115661" y="5013896"/>
                  <a:pt x="8131465" y="5004528"/>
                  <a:pt x="8125989" y="4987214"/>
                </a:cubicBezTo>
                <a:close/>
                <a:moveTo>
                  <a:pt x="7868889" y="4982516"/>
                </a:moveTo>
                <a:cubicBezTo>
                  <a:pt x="7865586" y="4982066"/>
                  <a:pt x="7863613" y="4984449"/>
                  <a:pt x="7862751" y="4987920"/>
                </a:cubicBezTo>
                <a:cubicBezTo>
                  <a:pt x="7861028" y="4994860"/>
                  <a:pt x="7863746" y="5006144"/>
                  <a:pt x="7869148" y="5007796"/>
                </a:cubicBezTo>
                <a:cubicBezTo>
                  <a:pt x="7872750" y="5008897"/>
                  <a:pt x="7877543" y="5005717"/>
                  <a:pt x="7883009" y="4994114"/>
                </a:cubicBezTo>
                <a:cubicBezTo>
                  <a:pt x="7876825" y="4986249"/>
                  <a:pt x="7872192" y="4982965"/>
                  <a:pt x="7868889" y="4982516"/>
                </a:cubicBezTo>
                <a:close/>
                <a:moveTo>
                  <a:pt x="7512043" y="4981432"/>
                </a:moveTo>
                <a:cubicBezTo>
                  <a:pt x="7506581" y="4991359"/>
                  <a:pt x="7510495" y="5000953"/>
                  <a:pt x="7514993" y="5011257"/>
                </a:cubicBezTo>
                <a:lnTo>
                  <a:pt x="7517133" y="5016926"/>
                </a:lnTo>
                <a:lnTo>
                  <a:pt x="7512919" y="5019211"/>
                </a:lnTo>
                <a:cubicBezTo>
                  <a:pt x="7512264" y="5021049"/>
                  <a:pt x="7512155" y="5023697"/>
                  <a:pt x="7512495" y="5026684"/>
                </a:cubicBezTo>
                <a:cubicBezTo>
                  <a:pt x="7513519" y="5035646"/>
                  <a:pt x="7518587" y="5047662"/>
                  <a:pt x="7525094" y="5050015"/>
                </a:cubicBezTo>
                <a:lnTo>
                  <a:pt x="7527746" y="5048315"/>
                </a:lnTo>
                <a:lnTo>
                  <a:pt x="7531120" y="5056335"/>
                </a:lnTo>
                <a:lnTo>
                  <a:pt x="7534458" y="5039987"/>
                </a:lnTo>
                <a:lnTo>
                  <a:pt x="7536075" y="5038283"/>
                </a:lnTo>
                <a:lnTo>
                  <a:pt x="7535377" y="5035485"/>
                </a:lnTo>
                <a:lnTo>
                  <a:pt x="7535456" y="5035101"/>
                </a:lnTo>
                <a:lnTo>
                  <a:pt x="7535251" y="5034981"/>
                </a:lnTo>
                <a:lnTo>
                  <a:pt x="7535075" y="5034278"/>
                </a:lnTo>
                <a:lnTo>
                  <a:pt x="7535133" y="5034034"/>
                </a:lnTo>
                <a:lnTo>
                  <a:pt x="7533555" y="5027014"/>
                </a:lnTo>
                <a:lnTo>
                  <a:pt x="7538525" y="5028435"/>
                </a:lnTo>
                <a:cubicBezTo>
                  <a:pt x="7548281" y="5028700"/>
                  <a:pt x="7558027" y="5024395"/>
                  <a:pt x="7560472" y="5016287"/>
                </a:cubicBezTo>
                <a:lnTo>
                  <a:pt x="7530045" y="5014117"/>
                </a:lnTo>
                <a:lnTo>
                  <a:pt x="7528209" y="5006755"/>
                </a:lnTo>
                <a:lnTo>
                  <a:pt x="7529873" y="5005818"/>
                </a:lnTo>
                <a:cubicBezTo>
                  <a:pt x="7531156" y="5004005"/>
                  <a:pt x="7531815" y="5001340"/>
                  <a:pt x="7531179" y="4997862"/>
                </a:cubicBezTo>
                <a:cubicBezTo>
                  <a:pt x="7524853" y="4997858"/>
                  <a:pt x="7524743" y="4994625"/>
                  <a:pt x="7522612" y="4995559"/>
                </a:cubicBezTo>
                <a:lnTo>
                  <a:pt x="7521867" y="4996181"/>
                </a:lnTo>
                <a:close/>
                <a:moveTo>
                  <a:pt x="7332842" y="4979739"/>
                </a:moveTo>
                <a:cubicBezTo>
                  <a:pt x="7330314" y="4978009"/>
                  <a:pt x="7327091" y="4978702"/>
                  <a:pt x="7324383" y="4982770"/>
                </a:cubicBezTo>
                <a:cubicBezTo>
                  <a:pt x="7325122" y="4985806"/>
                  <a:pt x="7326587" y="4988442"/>
                  <a:pt x="7328727" y="4990062"/>
                </a:cubicBezTo>
                <a:cubicBezTo>
                  <a:pt x="7330869" y="4991682"/>
                  <a:pt x="7333687" y="4992284"/>
                  <a:pt x="7337135" y="4991250"/>
                </a:cubicBezTo>
                <a:cubicBezTo>
                  <a:pt x="7337203" y="4985622"/>
                  <a:pt x="7335370" y="4981469"/>
                  <a:pt x="7332842" y="4979739"/>
                </a:cubicBezTo>
                <a:close/>
                <a:moveTo>
                  <a:pt x="7799591" y="4978786"/>
                </a:moveTo>
                <a:cubicBezTo>
                  <a:pt x="7794977" y="4979313"/>
                  <a:pt x="7790364" y="4979839"/>
                  <a:pt x="7786910" y="4981643"/>
                </a:cubicBezTo>
                <a:cubicBezTo>
                  <a:pt x="7782351" y="4993453"/>
                  <a:pt x="7804272" y="4992364"/>
                  <a:pt x="7799591" y="4978786"/>
                </a:cubicBezTo>
                <a:close/>
                <a:moveTo>
                  <a:pt x="7379633" y="4974108"/>
                </a:moveTo>
                <a:lnTo>
                  <a:pt x="7383521" y="4975348"/>
                </a:lnTo>
                <a:lnTo>
                  <a:pt x="7384091" y="4975363"/>
                </a:lnTo>
                <a:lnTo>
                  <a:pt x="7384117" y="4977201"/>
                </a:lnTo>
                <a:lnTo>
                  <a:pt x="7390066" y="4978865"/>
                </a:lnTo>
                <a:lnTo>
                  <a:pt x="7380886" y="4983771"/>
                </a:lnTo>
                <a:lnTo>
                  <a:pt x="7379018" y="4982403"/>
                </a:lnTo>
                <a:close/>
                <a:moveTo>
                  <a:pt x="7781658" y="4973041"/>
                </a:moveTo>
                <a:cubicBezTo>
                  <a:pt x="7774750" y="4980017"/>
                  <a:pt x="7776056" y="4993408"/>
                  <a:pt x="7773254" y="5003590"/>
                </a:cubicBezTo>
                <a:lnTo>
                  <a:pt x="7770340" y="5009107"/>
                </a:lnTo>
                <a:lnTo>
                  <a:pt x="7760587" y="5015328"/>
                </a:lnTo>
                <a:cubicBezTo>
                  <a:pt x="7762085" y="5016860"/>
                  <a:pt x="7764220" y="5018300"/>
                  <a:pt x="7766740" y="5019523"/>
                </a:cubicBezTo>
                <a:lnTo>
                  <a:pt x="7769007" y="5020302"/>
                </a:lnTo>
                <a:lnTo>
                  <a:pt x="7763617" y="5023288"/>
                </a:lnTo>
                <a:cubicBezTo>
                  <a:pt x="7761820" y="5025109"/>
                  <a:pt x="7760580" y="5027200"/>
                  <a:pt x="7760297" y="5029395"/>
                </a:cubicBezTo>
                <a:cubicBezTo>
                  <a:pt x="7762964" y="5030568"/>
                  <a:pt x="7768756" y="5032304"/>
                  <a:pt x="7774021" y="5032296"/>
                </a:cubicBezTo>
                <a:lnTo>
                  <a:pt x="7776757" y="5031670"/>
                </a:lnTo>
                <a:lnTo>
                  <a:pt x="7774580" y="5035244"/>
                </a:lnTo>
                <a:lnTo>
                  <a:pt x="7773009" y="5032331"/>
                </a:lnTo>
                <a:cubicBezTo>
                  <a:pt x="7770621" y="5031313"/>
                  <a:pt x="7767561" y="5031911"/>
                  <a:pt x="7765144" y="5034880"/>
                </a:cubicBezTo>
                <a:cubicBezTo>
                  <a:pt x="7764722" y="5040457"/>
                  <a:pt x="7766610" y="5044459"/>
                  <a:pt x="7772018" y="5045402"/>
                </a:cubicBezTo>
                <a:lnTo>
                  <a:pt x="7776150" y="5040325"/>
                </a:lnTo>
                <a:lnTo>
                  <a:pt x="7778365" y="5045844"/>
                </a:lnTo>
                <a:cubicBezTo>
                  <a:pt x="7782815" y="5041377"/>
                  <a:pt x="7785233" y="5038212"/>
                  <a:pt x="7789682" y="5033745"/>
                </a:cubicBezTo>
                <a:lnTo>
                  <a:pt x="7783200" y="5027063"/>
                </a:lnTo>
                <a:lnTo>
                  <a:pt x="7784578" y="5024724"/>
                </a:lnTo>
                <a:lnTo>
                  <a:pt x="7784428" y="5023297"/>
                </a:lnTo>
                <a:lnTo>
                  <a:pt x="7784452" y="5023299"/>
                </a:lnTo>
                <a:lnTo>
                  <a:pt x="7788814" y="5022332"/>
                </a:lnTo>
                <a:lnTo>
                  <a:pt x="7790280" y="5032311"/>
                </a:lnTo>
                <a:lnTo>
                  <a:pt x="7792642" y="5036749"/>
                </a:lnTo>
                <a:lnTo>
                  <a:pt x="7792615" y="5036763"/>
                </a:lnTo>
                <a:lnTo>
                  <a:pt x="7790006" y="5037422"/>
                </a:lnTo>
                <a:lnTo>
                  <a:pt x="7792604" y="5042670"/>
                </a:lnTo>
                <a:lnTo>
                  <a:pt x="7793028" y="5043921"/>
                </a:lnTo>
                <a:lnTo>
                  <a:pt x="7792265" y="5049641"/>
                </a:lnTo>
                <a:lnTo>
                  <a:pt x="7793265" y="5050892"/>
                </a:lnTo>
                <a:lnTo>
                  <a:pt x="7789387" y="5055621"/>
                </a:lnTo>
                <a:cubicBezTo>
                  <a:pt x="7786190" y="5069149"/>
                  <a:pt x="7802206" y="5081885"/>
                  <a:pt x="7814564" y="5065461"/>
                </a:cubicBezTo>
                <a:lnTo>
                  <a:pt x="7809280" y="5053965"/>
                </a:lnTo>
                <a:lnTo>
                  <a:pt x="7809592" y="5052938"/>
                </a:lnTo>
                <a:lnTo>
                  <a:pt x="7808618" y="5048967"/>
                </a:lnTo>
                <a:lnTo>
                  <a:pt x="7808993" y="5048189"/>
                </a:lnTo>
                <a:lnTo>
                  <a:pt x="7808212" y="5047306"/>
                </a:lnTo>
                <a:lnTo>
                  <a:pt x="7805764" y="5037327"/>
                </a:lnTo>
                <a:cubicBezTo>
                  <a:pt x="7803571" y="5032233"/>
                  <a:pt x="7800645" y="5027533"/>
                  <a:pt x="7797541" y="5024095"/>
                </a:cubicBezTo>
                <a:lnTo>
                  <a:pt x="7793040" y="5021354"/>
                </a:lnTo>
                <a:lnTo>
                  <a:pt x="7793310" y="5021092"/>
                </a:lnTo>
                <a:lnTo>
                  <a:pt x="7799029" y="5025013"/>
                </a:lnTo>
                <a:cubicBezTo>
                  <a:pt x="7807466" y="5025343"/>
                  <a:pt x="7820028" y="5014649"/>
                  <a:pt x="7818645" y="5003119"/>
                </a:cubicBezTo>
                <a:cubicBezTo>
                  <a:pt x="7816936" y="5001865"/>
                  <a:pt x="7815227" y="5000610"/>
                  <a:pt x="7816242" y="4998442"/>
                </a:cubicBezTo>
                <a:cubicBezTo>
                  <a:pt x="7813426" y="4997102"/>
                  <a:pt x="7810867" y="4996588"/>
                  <a:pt x="7808519" y="4996775"/>
                </a:cubicBezTo>
                <a:lnTo>
                  <a:pt x="7800203" y="5001370"/>
                </a:lnTo>
                <a:lnTo>
                  <a:pt x="7781321" y="5004035"/>
                </a:lnTo>
                <a:lnTo>
                  <a:pt x="7782830" y="5001090"/>
                </a:lnTo>
                <a:cubicBezTo>
                  <a:pt x="7784170" y="4992876"/>
                  <a:pt x="7783588" y="4983355"/>
                  <a:pt x="7781658" y="4973041"/>
                </a:cubicBezTo>
                <a:close/>
                <a:moveTo>
                  <a:pt x="7961066" y="4971449"/>
                </a:moveTo>
                <a:cubicBezTo>
                  <a:pt x="7955782" y="4974126"/>
                  <a:pt x="7959546" y="4979260"/>
                  <a:pt x="7957083" y="4987843"/>
                </a:cubicBezTo>
                <a:cubicBezTo>
                  <a:pt x="7961423" y="4985936"/>
                  <a:pt x="7964266" y="4975402"/>
                  <a:pt x="7961066" y="4971449"/>
                </a:cubicBezTo>
                <a:close/>
                <a:moveTo>
                  <a:pt x="7808690" y="4968668"/>
                </a:moveTo>
                <a:cubicBezTo>
                  <a:pt x="7806937" y="4968734"/>
                  <a:pt x="7805269" y="4969316"/>
                  <a:pt x="7803869" y="4970460"/>
                </a:cubicBezTo>
                <a:cubicBezTo>
                  <a:pt x="7803075" y="4974237"/>
                  <a:pt x="7801887" y="4979902"/>
                  <a:pt x="7802962" y="4982151"/>
                </a:cubicBezTo>
                <a:cubicBezTo>
                  <a:pt x="7808703" y="4980585"/>
                  <a:pt x="7812438" y="4977533"/>
                  <a:pt x="7814022" y="4969980"/>
                </a:cubicBezTo>
                <a:cubicBezTo>
                  <a:pt x="7812282" y="4969055"/>
                  <a:pt x="7810444" y="4968603"/>
                  <a:pt x="7808690" y="4968668"/>
                </a:cubicBezTo>
                <a:close/>
                <a:moveTo>
                  <a:pt x="8360728" y="4962969"/>
                </a:moveTo>
                <a:cubicBezTo>
                  <a:pt x="8357713" y="4964166"/>
                  <a:pt x="8354809" y="4966359"/>
                  <a:pt x="8352431" y="4969623"/>
                </a:cubicBezTo>
                <a:cubicBezTo>
                  <a:pt x="8361589" y="4982968"/>
                  <a:pt x="8371525" y="4984336"/>
                  <a:pt x="8379857" y="4976993"/>
                </a:cubicBezTo>
                <a:cubicBezTo>
                  <a:pt x="8379839" y="4964744"/>
                  <a:pt x="8369773" y="4959377"/>
                  <a:pt x="8360728" y="4962969"/>
                </a:cubicBezTo>
                <a:close/>
                <a:moveTo>
                  <a:pt x="8313557" y="4961094"/>
                </a:moveTo>
                <a:cubicBezTo>
                  <a:pt x="8298091" y="4962893"/>
                  <a:pt x="8282430" y="4969618"/>
                  <a:pt x="8266992" y="4973791"/>
                </a:cubicBezTo>
                <a:cubicBezTo>
                  <a:pt x="8274545" y="4979007"/>
                  <a:pt x="8282109" y="4982518"/>
                  <a:pt x="8289695" y="4984690"/>
                </a:cubicBezTo>
                <a:cubicBezTo>
                  <a:pt x="8312454" y="4991207"/>
                  <a:pt x="8335425" y="4985673"/>
                  <a:pt x="8358947" y="4977960"/>
                </a:cubicBezTo>
                <a:cubicBezTo>
                  <a:pt x="8344295" y="4962426"/>
                  <a:pt x="8329023" y="4959297"/>
                  <a:pt x="8313557" y="4961094"/>
                </a:cubicBezTo>
                <a:close/>
                <a:moveTo>
                  <a:pt x="8010881" y="4956697"/>
                </a:moveTo>
                <a:cubicBezTo>
                  <a:pt x="8009538" y="4958900"/>
                  <a:pt x="8008196" y="4961102"/>
                  <a:pt x="8006851" y="4963304"/>
                </a:cubicBezTo>
                <a:cubicBezTo>
                  <a:pt x="8014488" y="4980022"/>
                  <a:pt x="8028380" y="4971862"/>
                  <a:pt x="8035997" y="4966681"/>
                </a:cubicBezTo>
                <a:cubicBezTo>
                  <a:pt x="8028521" y="4961884"/>
                  <a:pt x="8020302" y="4963178"/>
                  <a:pt x="8010881" y="4956697"/>
                </a:cubicBezTo>
                <a:close/>
                <a:moveTo>
                  <a:pt x="7385060" y="4950764"/>
                </a:moveTo>
                <a:lnTo>
                  <a:pt x="7387082" y="4956096"/>
                </a:lnTo>
                <a:lnTo>
                  <a:pt x="7388755" y="4957762"/>
                </a:lnTo>
                <a:lnTo>
                  <a:pt x="7375182" y="4966738"/>
                </a:lnTo>
                <a:lnTo>
                  <a:pt x="7371961" y="4961788"/>
                </a:lnTo>
                <a:lnTo>
                  <a:pt x="7381216" y="4956770"/>
                </a:lnTo>
                <a:close/>
                <a:moveTo>
                  <a:pt x="7689874" y="4944629"/>
                </a:moveTo>
                <a:cubicBezTo>
                  <a:pt x="7688470" y="4945335"/>
                  <a:pt x="7687067" y="4946044"/>
                  <a:pt x="7685664" y="4946751"/>
                </a:cubicBezTo>
                <a:cubicBezTo>
                  <a:pt x="7685309" y="4959785"/>
                  <a:pt x="7695656" y="4960999"/>
                  <a:pt x="7701532" y="4961253"/>
                </a:cubicBezTo>
                <a:cubicBezTo>
                  <a:pt x="7698581" y="4955241"/>
                  <a:pt x="7693467" y="4952460"/>
                  <a:pt x="7689874" y="4944629"/>
                </a:cubicBezTo>
                <a:close/>
                <a:moveTo>
                  <a:pt x="7360407" y="4944094"/>
                </a:moveTo>
                <a:lnTo>
                  <a:pt x="7361693" y="4949272"/>
                </a:lnTo>
                <a:lnTo>
                  <a:pt x="7365121" y="4949026"/>
                </a:lnTo>
                <a:lnTo>
                  <a:pt x="7364810" y="4952375"/>
                </a:lnTo>
                <a:lnTo>
                  <a:pt x="7358740" y="4950305"/>
                </a:lnTo>
                <a:lnTo>
                  <a:pt x="7358879" y="4949412"/>
                </a:lnTo>
                <a:lnTo>
                  <a:pt x="7361003" y="4949845"/>
                </a:lnTo>
                <a:lnTo>
                  <a:pt x="7359579" y="4946837"/>
                </a:lnTo>
                <a:close/>
                <a:moveTo>
                  <a:pt x="8029167" y="4942833"/>
                </a:moveTo>
                <a:cubicBezTo>
                  <a:pt x="8022061" y="4943827"/>
                  <a:pt x="8017989" y="4946176"/>
                  <a:pt x="8014923" y="4949813"/>
                </a:cubicBezTo>
                <a:cubicBezTo>
                  <a:pt x="8016884" y="4959876"/>
                  <a:pt x="8022951" y="4962595"/>
                  <a:pt x="8030057" y="4961602"/>
                </a:cubicBezTo>
                <a:cubicBezTo>
                  <a:pt x="8032118" y="4956680"/>
                  <a:pt x="8032152" y="4951686"/>
                  <a:pt x="8029167" y="4942833"/>
                </a:cubicBezTo>
                <a:close/>
                <a:moveTo>
                  <a:pt x="8140043" y="4942673"/>
                </a:moveTo>
                <a:cubicBezTo>
                  <a:pt x="8135380" y="4943323"/>
                  <a:pt x="8131615" y="4949561"/>
                  <a:pt x="8132766" y="4955672"/>
                </a:cubicBezTo>
                <a:cubicBezTo>
                  <a:pt x="8138157" y="4960990"/>
                  <a:pt x="8140220" y="4954454"/>
                  <a:pt x="8144333" y="4952983"/>
                </a:cubicBezTo>
                <a:cubicBezTo>
                  <a:pt x="8144850" y="4949899"/>
                  <a:pt x="8144338" y="4947183"/>
                  <a:pt x="8144856" y="4944099"/>
                </a:cubicBezTo>
                <a:cubicBezTo>
                  <a:pt x="8143251" y="4942862"/>
                  <a:pt x="8141596" y="4942456"/>
                  <a:pt x="8140043" y="4942673"/>
                </a:cubicBezTo>
                <a:close/>
                <a:moveTo>
                  <a:pt x="8068999" y="4936152"/>
                </a:moveTo>
                <a:cubicBezTo>
                  <a:pt x="8062900" y="4937738"/>
                  <a:pt x="8056809" y="4942064"/>
                  <a:pt x="8052172" y="4944531"/>
                </a:cubicBezTo>
                <a:cubicBezTo>
                  <a:pt x="8051621" y="4948143"/>
                  <a:pt x="8051637" y="4951164"/>
                  <a:pt x="8052100" y="4953647"/>
                </a:cubicBezTo>
                <a:cubicBezTo>
                  <a:pt x="8055344" y="4971025"/>
                  <a:pt x="8080478" y="4962003"/>
                  <a:pt x="8085857" y="4944210"/>
                </a:cubicBezTo>
                <a:cubicBezTo>
                  <a:pt x="8083529" y="4939964"/>
                  <a:pt x="8080839" y="4937553"/>
                  <a:pt x="8077969" y="4936402"/>
                </a:cubicBezTo>
                <a:cubicBezTo>
                  <a:pt x="8075098" y="4935250"/>
                  <a:pt x="8072049" y="4935357"/>
                  <a:pt x="8068999" y="4936152"/>
                </a:cubicBezTo>
                <a:close/>
                <a:moveTo>
                  <a:pt x="7406040" y="4933594"/>
                </a:moveTo>
                <a:cubicBezTo>
                  <a:pt x="7404547" y="4933708"/>
                  <a:pt x="7403054" y="4933822"/>
                  <a:pt x="7401560" y="4933936"/>
                </a:cubicBezTo>
                <a:cubicBezTo>
                  <a:pt x="7401310" y="4938748"/>
                  <a:pt x="7402804" y="4938633"/>
                  <a:pt x="7403847" y="4941430"/>
                </a:cubicBezTo>
                <a:cubicBezTo>
                  <a:pt x="7406834" y="4941201"/>
                  <a:pt x="7406437" y="4937398"/>
                  <a:pt x="7406040" y="4933594"/>
                </a:cubicBezTo>
                <a:close/>
                <a:moveTo>
                  <a:pt x="7363740" y="4933063"/>
                </a:moveTo>
                <a:lnTo>
                  <a:pt x="7364381" y="4937891"/>
                </a:lnTo>
                <a:lnTo>
                  <a:pt x="7362050" y="4938658"/>
                </a:lnTo>
                <a:close/>
                <a:moveTo>
                  <a:pt x="7728616" y="4932924"/>
                </a:moveTo>
                <a:cubicBezTo>
                  <a:pt x="7719320" y="4934116"/>
                  <a:pt x="7710319" y="4940037"/>
                  <a:pt x="7703912" y="4952356"/>
                </a:cubicBezTo>
                <a:lnTo>
                  <a:pt x="7699657" y="4969690"/>
                </a:lnTo>
                <a:lnTo>
                  <a:pt x="7697713" y="4967993"/>
                </a:lnTo>
                <a:cubicBezTo>
                  <a:pt x="7693275" y="4966498"/>
                  <a:pt x="7688861" y="4971269"/>
                  <a:pt x="7688462" y="4977723"/>
                </a:cubicBezTo>
                <a:cubicBezTo>
                  <a:pt x="7690507" y="4980169"/>
                  <a:pt x="7692713" y="4980033"/>
                  <a:pt x="7694997" y="4978607"/>
                </a:cubicBezTo>
                <a:lnTo>
                  <a:pt x="7700121" y="4973595"/>
                </a:lnTo>
                <a:lnTo>
                  <a:pt x="7704279" y="4997699"/>
                </a:lnTo>
                <a:cubicBezTo>
                  <a:pt x="7705986" y="5007138"/>
                  <a:pt x="7706536" y="5016918"/>
                  <a:pt x="7702081" y="5027255"/>
                </a:cubicBezTo>
                <a:cubicBezTo>
                  <a:pt x="7713242" y="5021977"/>
                  <a:pt x="7723737" y="5020306"/>
                  <a:pt x="7733190" y="5017995"/>
                </a:cubicBezTo>
                <a:lnTo>
                  <a:pt x="7741822" y="5015096"/>
                </a:lnTo>
                <a:lnTo>
                  <a:pt x="7741007" y="5018205"/>
                </a:lnTo>
                <a:lnTo>
                  <a:pt x="7739439" y="5016838"/>
                </a:lnTo>
                <a:cubicBezTo>
                  <a:pt x="7736499" y="5016124"/>
                  <a:pt x="7733249" y="5016947"/>
                  <a:pt x="7730765" y="5020121"/>
                </a:cubicBezTo>
                <a:cubicBezTo>
                  <a:pt x="7730013" y="5028679"/>
                  <a:pt x="7739926" y="5037908"/>
                  <a:pt x="7746551" y="5029441"/>
                </a:cubicBezTo>
                <a:cubicBezTo>
                  <a:pt x="7747280" y="5027060"/>
                  <a:pt x="7747071" y="5024756"/>
                  <a:pt x="7746245" y="5022774"/>
                </a:cubicBezTo>
                <a:lnTo>
                  <a:pt x="7741115" y="5018300"/>
                </a:lnTo>
                <a:lnTo>
                  <a:pt x="7745329" y="5019494"/>
                </a:lnTo>
                <a:cubicBezTo>
                  <a:pt x="7746129" y="5017246"/>
                  <a:pt x="7746170" y="5016020"/>
                  <a:pt x="7745984" y="5014979"/>
                </a:cubicBezTo>
                <a:lnTo>
                  <a:pt x="7745741" y="5013781"/>
                </a:lnTo>
                <a:lnTo>
                  <a:pt x="7746541" y="5013513"/>
                </a:lnTo>
                <a:lnTo>
                  <a:pt x="7755299" y="5006945"/>
                </a:lnTo>
                <a:lnTo>
                  <a:pt x="7755230" y="5007118"/>
                </a:lnTo>
                <a:cubicBezTo>
                  <a:pt x="7755747" y="5012316"/>
                  <a:pt x="7763727" y="5014149"/>
                  <a:pt x="7765981" y="5006927"/>
                </a:cubicBezTo>
                <a:lnTo>
                  <a:pt x="7759229" y="5002108"/>
                </a:lnTo>
                <a:lnTo>
                  <a:pt x="7769599" y="4977727"/>
                </a:lnTo>
                <a:cubicBezTo>
                  <a:pt x="7771934" y="4951514"/>
                  <a:pt x="7749531" y="4930246"/>
                  <a:pt x="7728616" y="4932924"/>
                </a:cubicBezTo>
                <a:close/>
                <a:moveTo>
                  <a:pt x="7333441" y="4928867"/>
                </a:moveTo>
                <a:lnTo>
                  <a:pt x="7338950" y="4938041"/>
                </a:lnTo>
                <a:lnTo>
                  <a:pt x="7349872" y="4947155"/>
                </a:lnTo>
                <a:lnTo>
                  <a:pt x="7349585" y="4948337"/>
                </a:lnTo>
                <a:lnTo>
                  <a:pt x="7349672" y="4949323"/>
                </a:lnTo>
                <a:lnTo>
                  <a:pt x="7336446" y="4956751"/>
                </a:lnTo>
                <a:cubicBezTo>
                  <a:pt x="7329783" y="4967623"/>
                  <a:pt x="7338258" y="4989397"/>
                  <a:pt x="7350023" y="5000165"/>
                </a:cubicBezTo>
                <a:lnTo>
                  <a:pt x="7350836" y="5000577"/>
                </a:lnTo>
                <a:lnTo>
                  <a:pt x="7350212" y="5004663"/>
                </a:lnTo>
                <a:lnTo>
                  <a:pt x="7354976" y="5002673"/>
                </a:lnTo>
                <a:lnTo>
                  <a:pt x="7355867" y="5003124"/>
                </a:lnTo>
                <a:lnTo>
                  <a:pt x="7354897" y="5005276"/>
                </a:lnTo>
                <a:cubicBezTo>
                  <a:pt x="7356106" y="5008137"/>
                  <a:pt x="7357979" y="5009713"/>
                  <a:pt x="7360123" y="5010291"/>
                </a:cubicBezTo>
                <a:cubicBezTo>
                  <a:pt x="7363341" y="5011159"/>
                  <a:pt x="7367170" y="5009786"/>
                  <a:pt x="7370294" y="5007164"/>
                </a:cubicBezTo>
                <a:lnTo>
                  <a:pt x="7371298" y="5005968"/>
                </a:lnTo>
                <a:lnTo>
                  <a:pt x="7371855" y="5006319"/>
                </a:lnTo>
                <a:lnTo>
                  <a:pt x="7372174" y="5007107"/>
                </a:lnTo>
                <a:lnTo>
                  <a:pt x="7374746" y="5016027"/>
                </a:lnTo>
                <a:lnTo>
                  <a:pt x="7375075" y="5026505"/>
                </a:lnTo>
                <a:lnTo>
                  <a:pt x="7373715" y="5025447"/>
                </a:lnTo>
                <a:cubicBezTo>
                  <a:pt x="7370694" y="5025897"/>
                  <a:pt x="7367402" y="5028673"/>
                  <a:pt x="7365844" y="5034539"/>
                </a:cubicBezTo>
                <a:cubicBezTo>
                  <a:pt x="7369575" y="5035612"/>
                  <a:pt x="7371843" y="5041474"/>
                  <a:pt x="7377273" y="5039027"/>
                </a:cubicBezTo>
                <a:lnTo>
                  <a:pt x="7378522" y="5034971"/>
                </a:lnTo>
                <a:lnTo>
                  <a:pt x="7381960" y="5042037"/>
                </a:lnTo>
                <a:lnTo>
                  <a:pt x="7393448" y="5050497"/>
                </a:lnTo>
                <a:lnTo>
                  <a:pt x="7392512" y="5055244"/>
                </a:lnTo>
                <a:lnTo>
                  <a:pt x="7397280" y="5057837"/>
                </a:lnTo>
                <a:lnTo>
                  <a:pt x="7395319" y="5060437"/>
                </a:lnTo>
                <a:cubicBezTo>
                  <a:pt x="7396081" y="5064191"/>
                  <a:pt x="7397192" y="5065926"/>
                  <a:pt x="7398532" y="5066370"/>
                </a:cubicBezTo>
                <a:cubicBezTo>
                  <a:pt x="7400543" y="5067037"/>
                  <a:pt x="7403068" y="5064801"/>
                  <a:pt x="7405707" y="5062122"/>
                </a:cubicBezTo>
                <a:lnTo>
                  <a:pt x="7406519" y="5061406"/>
                </a:lnTo>
                <a:lnTo>
                  <a:pt x="7407968" y="5062738"/>
                </a:lnTo>
                <a:cubicBezTo>
                  <a:pt x="7410465" y="5065852"/>
                  <a:pt x="7412550" y="5069620"/>
                  <a:pt x="7413948" y="5074424"/>
                </a:cubicBezTo>
                <a:lnTo>
                  <a:pt x="7415472" y="5071252"/>
                </a:lnTo>
                <a:lnTo>
                  <a:pt x="7415679" y="5072100"/>
                </a:lnTo>
                <a:lnTo>
                  <a:pt x="7419079" y="5071738"/>
                </a:lnTo>
                <a:lnTo>
                  <a:pt x="7410603" y="5084144"/>
                </a:lnTo>
                <a:lnTo>
                  <a:pt x="7410366" y="5084490"/>
                </a:lnTo>
                <a:lnTo>
                  <a:pt x="7403245" y="5078891"/>
                </a:lnTo>
                <a:lnTo>
                  <a:pt x="7401850" y="5081997"/>
                </a:lnTo>
                <a:lnTo>
                  <a:pt x="7393831" y="5069699"/>
                </a:lnTo>
                <a:cubicBezTo>
                  <a:pt x="7386122" y="5061173"/>
                  <a:pt x="7376546" y="5055205"/>
                  <a:pt x="7366319" y="5053325"/>
                </a:cubicBezTo>
                <a:lnTo>
                  <a:pt x="7363680" y="5053396"/>
                </a:lnTo>
                <a:lnTo>
                  <a:pt x="7362303" y="5052143"/>
                </a:lnTo>
                <a:cubicBezTo>
                  <a:pt x="7361510" y="5051721"/>
                  <a:pt x="7360645" y="5051677"/>
                  <a:pt x="7358257" y="5051120"/>
                </a:cubicBezTo>
                <a:lnTo>
                  <a:pt x="7357684" y="5053562"/>
                </a:lnTo>
                <a:lnTo>
                  <a:pt x="7350644" y="5053756"/>
                </a:lnTo>
                <a:lnTo>
                  <a:pt x="7349630" y="5054253"/>
                </a:lnTo>
                <a:lnTo>
                  <a:pt x="7337267" y="5049373"/>
                </a:lnTo>
                <a:cubicBezTo>
                  <a:pt x="7333305" y="5048711"/>
                  <a:pt x="7330427" y="5050654"/>
                  <a:pt x="7331076" y="5059978"/>
                </a:cubicBezTo>
                <a:lnTo>
                  <a:pt x="7332123" y="5060835"/>
                </a:lnTo>
                <a:lnTo>
                  <a:pt x="7325915" y="5062950"/>
                </a:lnTo>
                <a:lnTo>
                  <a:pt x="7329498" y="5072369"/>
                </a:lnTo>
                <a:lnTo>
                  <a:pt x="7325507" y="5080418"/>
                </a:lnTo>
                <a:lnTo>
                  <a:pt x="7325446" y="5080558"/>
                </a:lnTo>
                <a:lnTo>
                  <a:pt x="7323789" y="5077970"/>
                </a:lnTo>
                <a:lnTo>
                  <a:pt x="7320522" y="5079641"/>
                </a:lnTo>
                <a:lnTo>
                  <a:pt x="7324748" y="5071530"/>
                </a:lnTo>
                <a:cubicBezTo>
                  <a:pt x="7321253" y="5069477"/>
                  <a:pt x="7318760" y="5072309"/>
                  <a:pt x="7315265" y="5070255"/>
                </a:cubicBezTo>
                <a:cubicBezTo>
                  <a:pt x="7308863" y="5076524"/>
                  <a:pt x="7299220" y="5089486"/>
                  <a:pt x="7302633" y="5098657"/>
                </a:cubicBezTo>
                <a:cubicBezTo>
                  <a:pt x="7307374" y="5099294"/>
                  <a:pt x="7311283" y="5095859"/>
                  <a:pt x="7314815" y="5090591"/>
                </a:cubicBezTo>
                <a:lnTo>
                  <a:pt x="7318442" y="5083632"/>
                </a:lnTo>
                <a:lnTo>
                  <a:pt x="7316862" y="5088428"/>
                </a:lnTo>
                <a:lnTo>
                  <a:pt x="7317461" y="5093163"/>
                </a:lnTo>
                <a:lnTo>
                  <a:pt x="7313923" y="5100641"/>
                </a:lnTo>
                <a:lnTo>
                  <a:pt x="7316087" y="5101831"/>
                </a:lnTo>
                <a:lnTo>
                  <a:pt x="7315228" y="5103783"/>
                </a:lnTo>
                <a:cubicBezTo>
                  <a:pt x="7317147" y="5113260"/>
                  <a:pt x="7319116" y="5121212"/>
                  <a:pt x="7321319" y="5128077"/>
                </a:cubicBezTo>
                <a:lnTo>
                  <a:pt x="7324658" y="5136000"/>
                </a:lnTo>
                <a:lnTo>
                  <a:pt x="7314895" y="5124288"/>
                </a:lnTo>
                <a:lnTo>
                  <a:pt x="7314333" y="5123462"/>
                </a:lnTo>
                <a:lnTo>
                  <a:pt x="7314735" y="5123116"/>
                </a:lnTo>
                <a:cubicBezTo>
                  <a:pt x="7312591" y="5119332"/>
                  <a:pt x="7311002" y="5117240"/>
                  <a:pt x="7308858" y="5113456"/>
                </a:cubicBezTo>
                <a:lnTo>
                  <a:pt x="7308209" y="5114459"/>
                </a:lnTo>
                <a:lnTo>
                  <a:pt x="7304132" y="5108465"/>
                </a:lnTo>
                <a:cubicBezTo>
                  <a:pt x="7302392" y="5111801"/>
                  <a:pt x="7300300" y="5111119"/>
                  <a:pt x="7298168" y="5110874"/>
                </a:cubicBezTo>
                <a:lnTo>
                  <a:pt x="7297712" y="5110949"/>
                </a:lnTo>
                <a:lnTo>
                  <a:pt x="7296346" y="5097712"/>
                </a:lnTo>
                <a:lnTo>
                  <a:pt x="7295435" y="5096666"/>
                </a:lnTo>
                <a:lnTo>
                  <a:pt x="7298865" y="5090703"/>
                </a:lnTo>
                <a:cubicBezTo>
                  <a:pt x="7299947" y="5086372"/>
                  <a:pt x="7299941" y="5081819"/>
                  <a:pt x="7299079" y="5077645"/>
                </a:cubicBezTo>
                <a:lnTo>
                  <a:pt x="7296395" y="5071774"/>
                </a:lnTo>
                <a:lnTo>
                  <a:pt x="7305988" y="5055252"/>
                </a:lnTo>
                <a:cubicBezTo>
                  <a:pt x="7307094" y="5048151"/>
                  <a:pt x="7305711" y="5041101"/>
                  <a:pt x="7301764" y="5037139"/>
                </a:cubicBezTo>
                <a:cubicBezTo>
                  <a:pt x="7296948" y="5040611"/>
                  <a:pt x="7295370" y="5047048"/>
                  <a:pt x="7294974" y="5053966"/>
                </a:cubicBezTo>
                <a:lnTo>
                  <a:pt x="7295016" y="5056607"/>
                </a:lnTo>
                <a:lnTo>
                  <a:pt x="7291016" y="5046766"/>
                </a:lnTo>
                <a:cubicBezTo>
                  <a:pt x="7287578" y="5030587"/>
                  <a:pt x="7289896" y="5012687"/>
                  <a:pt x="7275896" y="5004318"/>
                </a:cubicBezTo>
                <a:cubicBezTo>
                  <a:pt x="7274571" y="5003795"/>
                  <a:pt x="7273575" y="5003402"/>
                  <a:pt x="7272520" y="5003695"/>
                </a:cubicBezTo>
                <a:cubicBezTo>
                  <a:pt x="7271463" y="5003987"/>
                  <a:pt x="7270344" y="5004965"/>
                  <a:pt x="7268768" y="5007184"/>
                </a:cubicBezTo>
                <a:cubicBezTo>
                  <a:pt x="7270997" y="5010602"/>
                  <a:pt x="7272300" y="5015177"/>
                  <a:pt x="7273161" y="5020257"/>
                </a:cubicBezTo>
                <a:lnTo>
                  <a:pt x="7274886" y="5036128"/>
                </a:lnTo>
                <a:lnTo>
                  <a:pt x="7266533" y="5043836"/>
                </a:lnTo>
                <a:lnTo>
                  <a:pt x="7265978" y="5046196"/>
                </a:lnTo>
                <a:lnTo>
                  <a:pt x="7264066" y="5046372"/>
                </a:lnTo>
                <a:cubicBezTo>
                  <a:pt x="7262799" y="5049071"/>
                  <a:pt x="7263021" y="5052212"/>
                  <a:pt x="7262672" y="5054159"/>
                </a:cubicBezTo>
                <a:lnTo>
                  <a:pt x="7263954" y="5054808"/>
                </a:lnTo>
                <a:lnTo>
                  <a:pt x="7262590" y="5060614"/>
                </a:lnTo>
                <a:cubicBezTo>
                  <a:pt x="7265115" y="5062321"/>
                  <a:pt x="7267926" y="5062686"/>
                  <a:pt x="7270703" y="5062099"/>
                </a:cubicBezTo>
                <a:lnTo>
                  <a:pt x="7276654" y="5058923"/>
                </a:lnTo>
                <a:lnTo>
                  <a:pt x="7278935" y="5063635"/>
                </a:lnTo>
                <a:lnTo>
                  <a:pt x="7278303" y="5063794"/>
                </a:lnTo>
                <a:cubicBezTo>
                  <a:pt x="7275782" y="5065220"/>
                  <a:pt x="7273154" y="5067530"/>
                  <a:pt x="7270490" y="5070902"/>
                </a:cubicBezTo>
                <a:lnTo>
                  <a:pt x="7274390" y="5084292"/>
                </a:lnTo>
                <a:lnTo>
                  <a:pt x="7273680" y="5084060"/>
                </a:lnTo>
                <a:lnTo>
                  <a:pt x="7261203" y="5074560"/>
                </a:lnTo>
                <a:lnTo>
                  <a:pt x="7260967" y="5030070"/>
                </a:lnTo>
                <a:lnTo>
                  <a:pt x="7263069" y="4993560"/>
                </a:lnTo>
                <a:lnTo>
                  <a:pt x="7265955" y="4997155"/>
                </a:lnTo>
                <a:cubicBezTo>
                  <a:pt x="7267921" y="4999565"/>
                  <a:pt x="7269965" y="5001111"/>
                  <a:pt x="7274931" y="5002556"/>
                </a:cubicBezTo>
                <a:cubicBezTo>
                  <a:pt x="7279071" y="4999098"/>
                  <a:pt x="7278253" y="4993840"/>
                  <a:pt x="7275386" y="4989424"/>
                </a:cubicBezTo>
                <a:lnTo>
                  <a:pt x="7273201" y="4987931"/>
                </a:lnTo>
                <a:lnTo>
                  <a:pt x="7308986" y="4981649"/>
                </a:lnTo>
                <a:cubicBezTo>
                  <a:pt x="7317609" y="4970875"/>
                  <a:pt x="7324199" y="4955509"/>
                  <a:pt x="7333530" y="4948548"/>
                </a:cubicBezTo>
                <a:cubicBezTo>
                  <a:pt x="7333249" y="4943855"/>
                  <a:pt x="7331878" y="4939654"/>
                  <a:pt x="7331703" y="4934741"/>
                </a:cubicBezTo>
                <a:close/>
                <a:moveTo>
                  <a:pt x="7778291" y="4928635"/>
                </a:moveTo>
                <a:cubicBezTo>
                  <a:pt x="7776655" y="4928930"/>
                  <a:pt x="7775159" y="4929686"/>
                  <a:pt x="7773382" y="4929516"/>
                </a:cubicBezTo>
                <a:cubicBezTo>
                  <a:pt x="7772731" y="4933050"/>
                  <a:pt x="7772079" y="4936583"/>
                  <a:pt x="7772480" y="4939319"/>
                </a:cubicBezTo>
                <a:lnTo>
                  <a:pt x="7775241" y="4941879"/>
                </a:lnTo>
                <a:lnTo>
                  <a:pt x="7768823" y="4941302"/>
                </a:lnTo>
                <a:cubicBezTo>
                  <a:pt x="7766262" y="4946547"/>
                  <a:pt x="7765641" y="4949554"/>
                  <a:pt x="7766110" y="4952069"/>
                </a:cubicBezTo>
                <a:cubicBezTo>
                  <a:pt x="7774422" y="4952410"/>
                  <a:pt x="7781180" y="4950726"/>
                  <a:pt x="7789960" y="4953585"/>
                </a:cubicBezTo>
                <a:cubicBezTo>
                  <a:pt x="7790483" y="4951644"/>
                  <a:pt x="7790614" y="4949966"/>
                  <a:pt x="7790483" y="4948472"/>
                </a:cubicBezTo>
                <a:cubicBezTo>
                  <a:pt x="7790090" y="4943983"/>
                  <a:pt x="7787350" y="4941127"/>
                  <a:pt x="7785833" y="4937723"/>
                </a:cubicBezTo>
                <a:cubicBezTo>
                  <a:pt x="7784124" y="4936449"/>
                  <a:pt x="7782730" y="4936480"/>
                  <a:pt x="7781471" y="4937133"/>
                </a:cubicBezTo>
                <a:lnTo>
                  <a:pt x="7780852" y="4937687"/>
                </a:lnTo>
                <a:lnTo>
                  <a:pt x="7784045" y="4930535"/>
                </a:lnTo>
                <a:cubicBezTo>
                  <a:pt x="7781704" y="4928513"/>
                  <a:pt x="7779927" y="4928343"/>
                  <a:pt x="7778291" y="4928635"/>
                </a:cubicBezTo>
                <a:close/>
                <a:moveTo>
                  <a:pt x="8446849" y="4924876"/>
                </a:moveTo>
                <a:cubicBezTo>
                  <a:pt x="8441608" y="4924380"/>
                  <a:pt x="8436515" y="4925361"/>
                  <a:pt x="8431511" y="4927180"/>
                </a:cubicBezTo>
                <a:cubicBezTo>
                  <a:pt x="8421505" y="4930815"/>
                  <a:pt x="8411857" y="4937804"/>
                  <a:pt x="8402104" y="4943039"/>
                </a:cubicBezTo>
                <a:cubicBezTo>
                  <a:pt x="8407593" y="4945370"/>
                  <a:pt x="8412921" y="4946551"/>
                  <a:pt x="8418131" y="4946825"/>
                </a:cubicBezTo>
                <a:cubicBezTo>
                  <a:pt x="8433764" y="4947650"/>
                  <a:pt x="8448343" y="4940317"/>
                  <a:pt x="8463069" y="4931431"/>
                </a:cubicBezTo>
                <a:cubicBezTo>
                  <a:pt x="8457477" y="4927344"/>
                  <a:pt x="8452089" y="4925372"/>
                  <a:pt x="8446849" y="4924876"/>
                </a:cubicBezTo>
                <a:close/>
                <a:moveTo>
                  <a:pt x="7341949" y="4923820"/>
                </a:moveTo>
                <a:lnTo>
                  <a:pt x="7351286" y="4924264"/>
                </a:lnTo>
                <a:lnTo>
                  <a:pt x="7351306" y="4924358"/>
                </a:lnTo>
                <a:lnTo>
                  <a:pt x="7355055" y="4925801"/>
                </a:lnTo>
                <a:lnTo>
                  <a:pt x="7352783" y="4935161"/>
                </a:lnTo>
                <a:lnTo>
                  <a:pt x="7346719" y="4929321"/>
                </a:lnTo>
                <a:close/>
                <a:moveTo>
                  <a:pt x="3507171" y="4921846"/>
                </a:moveTo>
                <a:cubicBezTo>
                  <a:pt x="3506535" y="4921457"/>
                  <a:pt x="3506489" y="4922187"/>
                  <a:pt x="3506682" y="4923364"/>
                </a:cubicBezTo>
                <a:cubicBezTo>
                  <a:pt x="3507063" y="4925720"/>
                  <a:pt x="3508392" y="4929868"/>
                  <a:pt x="3507828" y="4930432"/>
                </a:cubicBezTo>
                <a:cubicBezTo>
                  <a:pt x="3518779" y="4941383"/>
                  <a:pt x="3521035" y="4939128"/>
                  <a:pt x="3531984" y="4950077"/>
                </a:cubicBezTo>
                <a:cubicBezTo>
                  <a:pt x="3535367" y="4946693"/>
                  <a:pt x="3507828" y="4930432"/>
                  <a:pt x="3511212" y="4927049"/>
                </a:cubicBezTo>
                <a:cubicBezTo>
                  <a:pt x="3509037" y="4923746"/>
                  <a:pt x="3507808" y="4922236"/>
                  <a:pt x="3507171" y="4921846"/>
                </a:cubicBezTo>
                <a:close/>
                <a:moveTo>
                  <a:pt x="7360395" y="4920687"/>
                </a:moveTo>
                <a:lnTo>
                  <a:pt x="7361610" y="4923647"/>
                </a:lnTo>
                <a:lnTo>
                  <a:pt x="7360788" y="4923749"/>
                </a:lnTo>
                <a:lnTo>
                  <a:pt x="7360255" y="4921875"/>
                </a:lnTo>
                <a:close/>
                <a:moveTo>
                  <a:pt x="7874120" y="4910370"/>
                </a:moveTo>
                <a:cubicBezTo>
                  <a:pt x="7870460" y="4911535"/>
                  <a:pt x="7867113" y="4913799"/>
                  <a:pt x="7864332" y="4916789"/>
                </a:cubicBezTo>
                <a:cubicBezTo>
                  <a:pt x="7858768" y="4922765"/>
                  <a:pt x="7855469" y="4931634"/>
                  <a:pt x="7856456" y="4940375"/>
                </a:cubicBezTo>
                <a:cubicBezTo>
                  <a:pt x="7869561" y="4944661"/>
                  <a:pt x="7878696" y="4921439"/>
                  <a:pt x="7885785" y="4910556"/>
                </a:cubicBezTo>
                <a:cubicBezTo>
                  <a:pt x="7881753" y="4909141"/>
                  <a:pt x="7877781" y="4909205"/>
                  <a:pt x="7874120" y="4910370"/>
                </a:cubicBezTo>
                <a:close/>
                <a:moveTo>
                  <a:pt x="5335549" y="4906519"/>
                </a:moveTo>
                <a:lnTo>
                  <a:pt x="5336749" y="4907744"/>
                </a:lnTo>
                <a:lnTo>
                  <a:pt x="5344068" y="4924589"/>
                </a:lnTo>
                <a:lnTo>
                  <a:pt x="5342412" y="4927707"/>
                </a:lnTo>
                <a:cubicBezTo>
                  <a:pt x="5340054" y="4934874"/>
                  <a:pt x="5338875" y="4931290"/>
                  <a:pt x="5337893" y="4924122"/>
                </a:cubicBezTo>
                <a:close/>
                <a:moveTo>
                  <a:pt x="8145045" y="4906484"/>
                </a:moveTo>
                <a:cubicBezTo>
                  <a:pt x="8139119" y="4926804"/>
                  <a:pt x="8158807" y="4947781"/>
                  <a:pt x="8152883" y="4968100"/>
                </a:cubicBezTo>
                <a:cubicBezTo>
                  <a:pt x="8156905" y="4973544"/>
                  <a:pt x="8160110" y="4974644"/>
                  <a:pt x="8163315" y="4975744"/>
                </a:cubicBezTo>
                <a:cubicBezTo>
                  <a:pt x="8171629" y="4952180"/>
                  <a:pt x="8162736" y="4928809"/>
                  <a:pt x="8145045" y="4906484"/>
                </a:cubicBezTo>
                <a:close/>
                <a:moveTo>
                  <a:pt x="8076183" y="4906069"/>
                </a:moveTo>
                <a:cubicBezTo>
                  <a:pt x="8073821" y="4906085"/>
                  <a:pt x="8071517" y="4907609"/>
                  <a:pt x="8069325" y="4912145"/>
                </a:cubicBezTo>
                <a:cubicBezTo>
                  <a:pt x="8072071" y="4918683"/>
                  <a:pt x="8075225" y="4921319"/>
                  <a:pt x="8078585" y="4922003"/>
                </a:cubicBezTo>
                <a:cubicBezTo>
                  <a:pt x="8085715" y="4919472"/>
                  <a:pt x="8079404" y="4914199"/>
                  <a:pt x="8083379" y="4909031"/>
                </a:cubicBezTo>
                <a:cubicBezTo>
                  <a:pt x="8080962" y="4907542"/>
                  <a:pt x="8078544" y="4906053"/>
                  <a:pt x="8076183" y="4906069"/>
                </a:cubicBezTo>
                <a:close/>
                <a:moveTo>
                  <a:pt x="7838931" y="4904108"/>
                </a:moveTo>
                <a:cubicBezTo>
                  <a:pt x="7838474" y="4904481"/>
                  <a:pt x="7837948" y="4905245"/>
                  <a:pt x="7837186" y="4906672"/>
                </a:cubicBezTo>
                <a:cubicBezTo>
                  <a:pt x="7837273" y="4918440"/>
                  <a:pt x="7850386" y="4914298"/>
                  <a:pt x="7845672" y="4904223"/>
                </a:cubicBezTo>
                <a:cubicBezTo>
                  <a:pt x="7841043" y="4905426"/>
                  <a:pt x="7840299" y="4902993"/>
                  <a:pt x="7838931" y="4904108"/>
                </a:cubicBezTo>
                <a:close/>
                <a:moveTo>
                  <a:pt x="7963328" y="4895363"/>
                </a:moveTo>
                <a:cubicBezTo>
                  <a:pt x="7961780" y="4896058"/>
                  <a:pt x="7960459" y="4897408"/>
                  <a:pt x="7959446" y="4899679"/>
                </a:cubicBezTo>
                <a:cubicBezTo>
                  <a:pt x="7960952" y="4904903"/>
                  <a:pt x="7967162" y="4909507"/>
                  <a:pt x="7972589" y="4909614"/>
                </a:cubicBezTo>
                <a:cubicBezTo>
                  <a:pt x="7974399" y="4909650"/>
                  <a:pt x="7976121" y="4909185"/>
                  <a:pt x="7977552" y="4908077"/>
                </a:cubicBezTo>
                <a:cubicBezTo>
                  <a:pt x="7979461" y="4906600"/>
                  <a:pt x="7980855" y="4903978"/>
                  <a:pt x="7981251" y="4899873"/>
                </a:cubicBezTo>
                <a:cubicBezTo>
                  <a:pt x="7977960" y="4898498"/>
                  <a:pt x="7974642" y="4896852"/>
                  <a:pt x="7971564" y="4895807"/>
                </a:cubicBezTo>
                <a:cubicBezTo>
                  <a:pt x="7968486" y="4894764"/>
                  <a:pt x="7965651" y="4894323"/>
                  <a:pt x="7963328" y="4895363"/>
                </a:cubicBezTo>
                <a:close/>
                <a:moveTo>
                  <a:pt x="3524763" y="4891593"/>
                </a:moveTo>
                <a:cubicBezTo>
                  <a:pt x="3520309" y="4896048"/>
                  <a:pt x="3514740" y="4901616"/>
                  <a:pt x="3521239" y="4917022"/>
                </a:cubicBezTo>
                <a:cubicBezTo>
                  <a:pt x="3510286" y="4906070"/>
                  <a:pt x="3509173" y="4907184"/>
                  <a:pt x="3508059" y="4908297"/>
                </a:cubicBezTo>
                <a:cubicBezTo>
                  <a:pt x="3506946" y="4909410"/>
                  <a:pt x="3517898" y="4920363"/>
                  <a:pt x="3517898" y="4920363"/>
                </a:cubicBezTo>
                <a:cubicBezTo>
                  <a:pt x="3528849" y="4931314"/>
                  <a:pt x="3528849" y="4931314"/>
                  <a:pt x="3529963" y="4930200"/>
                </a:cubicBezTo>
                <a:cubicBezTo>
                  <a:pt x="3531075" y="4929087"/>
                  <a:pt x="3531075" y="4929087"/>
                  <a:pt x="3531075" y="4929087"/>
                </a:cubicBezTo>
                <a:cubicBezTo>
                  <a:pt x="3531075" y="4929087"/>
                  <a:pt x="3531075" y="4929087"/>
                  <a:pt x="3543139" y="4938923"/>
                </a:cubicBezTo>
                <a:cubicBezTo>
                  <a:pt x="3543139" y="4938923"/>
                  <a:pt x="3543139" y="4938923"/>
                  <a:pt x="3544252" y="4937809"/>
                </a:cubicBezTo>
                <a:cubicBezTo>
                  <a:pt x="3525691" y="4912567"/>
                  <a:pt x="3542211" y="4917951"/>
                  <a:pt x="3545553" y="4914610"/>
                </a:cubicBezTo>
                <a:cubicBezTo>
                  <a:pt x="3546666" y="4913497"/>
                  <a:pt x="3546666" y="4913497"/>
                  <a:pt x="3536829" y="4901432"/>
                </a:cubicBezTo>
                <a:cubicBezTo>
                  <a:pt x="3536829" y="4901432"/>
                  <a:pt x="3524763" y="4891593"/>
                  <a:pt x="3524763" y="4891593"/>
                </a:cubicBezTo>
                <a:close/>
                <a:moveTo>
                  <a:pt x="7850378" y="4889959"/>
                </a:moveTo>
                <a:cubicBezTo>
                  <a:pt x="7848638" y="4890482"/>
                  <a:pt x="7846917" y="4891783"/>
                  <a:pt x="7845132" y="4894279"/>
                </a:cubicBezTo>
                <a:cubicBezTo>
                  <a:pt x="7844486" y="4898215"/>
                  <a:pt x="7845431" y="4901095"/>
                  <a:pt x="7847260" y="4902983"/>
                </a:cubicBezTo>
                <a:cubicBezTo>
                  <a:pt x="7852751" y="4908646"/>
                  <a:pt x="7866224" y="4905372"/>
                  <a:pt x="7868742" y="4894847"/>
                </a:cubicBezTo>
                <a:cubicBezTo>
                  <a:pt x="7864858" y="4894330"/>
                  <a:pt x="7861572" y="4892716"/>
                  <a:pt x="7858603" y="4891428"/>
                </a:cubicBezTo>
                <a:cubicBezTo>
                  <a:pt x="7855636" y="4890139"/>
                  <a:pt x="7852987" y="4889176"/>
                  <a:pt x="7850378" y="4889959"/>
                </a:cubicBezTo>
                <a:close/>
                <a:moveTo>
                  <a:pt x="7801713" y="4888953"/>
                </a:moveTo>
                <a:cubicBezTo>
                  <a:pt x="7799217" y="4887959"/>
                  <a:pt x="7796472" y="4888279"/>
                  <a:pt x="7793699" y="4889673"/>
                </a:cubicBezTo>
                <a:lnTo>
                  <a:pt x="7793802" y="4892980"/>
                </a:lnTo>
                <a:lnTo>
                  <a:pt x="7784518" y="4900880"/>
                </a:lnTo>
                <a:cubicBezTo>
                  <a:pt x="7783195" y="4904841"/>
                  <a:pt x="7783147" y="4909657"/>
                  <a:pt x="7785073" y="4914832"/>
                </a:cubicBezTo>
                <a:lnTo>
                  <a:pt x="7790101" y="4915841"/>
                </a:lnTo>
                <a:lnTo>
                  <a:pt x="7790653" y="4918294"/>
                </a:lnTo>
                <a:lnTo>
                  <a:pt x="7785988" y="4928000"/>
                </a:lnTo>
                <a:cubicBezTo>
                  <a:pt x="7785726" y="4932113"/>
                  <a:pt x="7786987" y="4936160"/>
                  <a:pt x="7789186" y="4939964"/>
                </a:cubicBezTo>
                <a:cubicBezTo>
                  <a:pt x="7791841" y="4939714"/>
                  <a:pt x="7794261" y="4938868"/>
                  <a:pt x="7796794" y="4937009"/>
                </a:cubicBezTo>
                <a:lnTo>
                  <a:pt x="7800217" y="4933282"/>
                </a:lnTo>
                <a:lnTo>
                  <a:pt x="7802769" y="4936026"/>
                </a:lnTo>
                <a:cubicBezTo>
                  <a:pt x="7815537" y="4940719"/>
                  <a:pt x="7831839" y="4926841"/>
                  <a:pt x="7828243" y="4911922"/>
                </a:cubicBezTo>
                <a:cubicBezTo>
                  <a:pt x="7826869" y="4905018"/>
                  <a:pt x="7819906" y="4900438"/>
                  <a:pt x="7812190" y="4899005"/>
                </a:cubicBezTo>
                <a:lnTo>
                  <a:pt x="7809718" y="4899073"/>
                </a:lnTo>
                <a:lnTo>
                  <a:pt x="7807942" y="4896816"/>
                </a:lnTo>
                <a:lnTo>
                  <a:pt x="7808233" y="4896122"/>
                </a:lnTo>
                <a:cubicBezTo>
                  <a:pt x="7806455" y="4892255"/>
                  <a:pt x="7804210" y="4889947"/>
                  <a:pt x="7801713" y="4888953"/>
                </a:cubicBezTo>
                <a:close/>
                <a:moveTo>
                  <a:pt x="7713937" y="4888769"/>
                </a:moveTo>
                <a:lnTo>
                  <a:pt x="7707990" y="4892713"/>
                </a:lnTo>
                <a:lnTo>
                  <a:pt x="7706474" y="4891576"/>
                </a:lnTo>
                <a:cubicBezTo>
                  <a:pt x="7703951" y="4890580"/>
                  <a:pt x="7701678" y="4890569"/>
                  <a:pt x="7699696" y="4891283"/>
                </a:cubicBezTo>
                <a:cubicBezTo>
                  <a:pt x="7690773" y="4894493"/>
                  <a:pt x="7687750" y="4912394"/>
                  <a:pt x="7694580" y="4921476"/>
                </a:cubicBezTo>
                <a:lnTo>
                  <a:pt x="7696841" y="4922639"/>
                </a:lnTo>
                <a:lnTo>
                  <a:pt x="7696238" y="4929720"/>
                </a:lnTo>
                <a:cubicBezTo>
                  <a:pt x="7698516" y="4938541"/>
                  <a:pt x="7708840" y="4941056"/>
                  <a:pt x="7713630" y="4930775"/>
                </a:cubicBezTo>
                <a:cubicBezTo>
                  <a:pt x="7711220" y="4928519"/>
                  <a:pt x="7710901" y="4925144"/>
                  <a:pt x="7710074" y="4922217"/>
                </a:cubicBezTo>
                <a:lnTo>
                  <a:pt x="7708420" y="4920747"/>
                </a:lnTo>
                <a:lnTo>
                  <a:pt x="7713622" y="4912036"/>
                </a:lnTo>
                <a:lnTo>
                  <a:pt x="7714672" y="4898628"/>
                </a:lnTo>
                <a:lnTo>
                  <a:pt x="7717208" y="4897761"/>
                </a:lnTo>
                <a:cubicBezTo>
                  <a:pt x="7716928" y="4894723"/>
                  <a:pt x="7715245" y="4892366"/>
                  <a:pt x="7713937" y="4888769"/>
                </a:cubicBezTo>
                <a:close/>
                <a:moveTo>
                  <a:pt x="7989304" y="4886952"/>
                </a:moveTo>
                <a:cubicBezTo>
                  <a:pt x="7987068" y="4886758"/>
                  <a:pt x="7984880" y="4887820"/>
                  <a:pt x="7982997" y="4890767"/>
                </a:cubicBezTo>
                <a:cubicBezTo>
                  <a:pt x="7984927" y="4899032"/>
                  <a:pt x="7994503" y="4914533"/>
                  <a:pt x="8003776" y="4905564"/>
                </a:cubicBezTo>
                <a:cubicBezTo>
                  <a:pt x="8003151" y="4899413"/>
                  <a:pt x="7996012" y="4887535"/>
                  <a:pt x="7989304" y="4886952"/>
                </a:cubicBezTo>
                <a:close/>
                <a:moveTo>
                  <a:pt x="7749666" y="4884381"/>
                </a:moveTo>
                <a:cubicBezTo>
                  <a:pt x="7745388" y="4887907"/>
                  <a:pt x="7743277" y="4891677"/>
                  <a:pt x="7743381" y="4895458"/>
                </a:cubicBezTo>
                <a:cubicBezTo>
                  <a:pt x="7743485" y="4899240"/>
                  <a:pt x="7745803" y="4903033"/>
                  <a:pt x="7750385" y="4906601"/>
                </a:cubicBezTo>
                <a:cubicBezTo>
                  <a:pt x="7758942" y="4899548"/>
                  <a:pt x="7758830" y="4891520"/>
                  <a:pt x="7749666" y="4884381"/>
                </a:cubicBezTo>
                <a:close/>
                <a:moveTo>
                  <a:pt x="7882551" y="4883824"/>
                </a:moveTo>
                <a:cubicBezTo>
                  <a:pt x="7875569" y="4883163"/>
                  <a:pt x="7868701" y="4890821"/>
                  <a:pt x="7869073" y="4899974"/>
                </a:cubicBezTo>
                <a:cubicBezTo>
                  <a:pt x="7875838" y="4909437"/>
                  <a:pt x="7880273" y="4900772"/>
                  <a:pt x="7886625" y="4900066"/>
                </a:cubicBezTo>
                <a:cubicBezTo>
                  <a:pt x="7888048" y="4895821"/>
                  <a:pt x="7887883" y="4891755"/>
                  <a:pt x="7889307" y="4887509"/>
                </a:cubicBezTo>
                <a:cubicBezTo>
                  <a:pt x="7887218" y="4885189"/>
                  <a:pt x="7884877" y="4884043"/>
                  <a:pt x="7882551" y="4883824"/>
                </a:cubicBezTo>
                <a:close/>
                <a:moveTo>
                  <a:pt x="7828271" y="4878371"/>
                </a:moveTo>
                <a:cubicBezTo>
                  <a:pt x="7826210" y="4878867"/>
                  <a:pt x="7824378" y="4881171"/>
                  <a:pt x="7822908" y="4885304"/>
                </a:cubicBezTo>
                <a:cubicBezTo>
                  <a:pt x="7825294" y="4888419"/>
                  <a:pt x="7827585" y="4889737"/>
                  <a:pt x="7829645" y="4889242"/>
                </a:cubicBezTo>
                <a:cubicBezTo>
                  <a:pt x="7831706" y="4888747"/>
                  <a:pt x="7833538" y="4886442"/>
                  <a:pt x="7835008" y="4882310"/>
                </a:cubicBezTo>
                <a:cubicBezTo>
                  <a:pt x="7832623" y="4879195"/>
                  <a:pt x="7830333" y="4877878"/>
                  <a:pt x="7828271" y="4878371"/>
                </a:cubicBezTo>
                <a:close/>
                <a:moveTo>
                  <a:pt x="8305759" y="4873935"/>
                </a:moveTo>
                <a:cubicBezTo>
                  <a:pt x="8300448" y="4876113"/>
                  <a:pt x="8295993" y="4884722"/>
                  <a:pt x="8295404" y="4904339"/>
                </a:cubicBezTo>
                <a:cubicBezTo>
                  <a:pt x="8345328" y="4918732"/>
                  <a:pt x="8321691" y="4867398"/>
                  <a:pt x="8305759" y="4873935"/>
                </a:cubicBezTo>
                <a:close/>
                <a:moveTo>
                  <a:pt x="7384752" y="4871329"/>
                </a:moveTo>
                <a:cubicBezTo>
                  <a:pt x="7383205" y="4871883"/>
                  <a:pt x="7381902" y="4873730"/>
                  <a:pt x="7381076" y="4875923"/>
                </a:cubicBezTo>
                <a:lnTo>
                  <a:pt x="7380357" y="4881861"/>
                </a:lnTo>
                <a:lnTo>
                  <a:pt x="7374857" y="4883985"/>
                </a:lnTo>
                <a:cubicBezTo>
                  <a:pt x="7372693" y="4885903"/>
                  <a:pt x="7370562" y="4888665"/>
                  <a:pt x="7368399" y="4891617"/>
                </a:cubicBezTo>
                <a:cubicBezTo>
                  <a:pt x="7371009" y="4895874"/>
                  <a:pt x="7366798" y="4901101"/>
                  <a:pt x="7374032" y="4904260"/>
                </a:cubicBezTo>
                <a:cubicBezTo>
                  <a:pt x="7378657" y="4903160"/>
                  <a:pt x="7387308" y="4891351"/>
                  <a:pt x="7386254" y="4884449"/>
                </a:cubicBezTo>
                <a:lnTo>
                  <a:pt x="7383084" y="4882419"/>
                </a:lnTo>
                <a:lnTo>
                  <a:pt x="7386115" y="4882229"/>
                </a:lnTo>
                <a:cubicBezTo>
                  <a:pt x="7387731" y="4881306"/>
                  <a:pt x="7389034" y="4879459"/>
                  <a:pt x="7390093" y="4876319"/>
                </a:cubicBezTo>
                <a:cubicBezTo>
                  <a:pt x="7387788" y="4875764"/>
                  <a:pt x="7388332" y="4872809"/>
                  <a:pt x="7384752" y="4871329"/>
                </a:cubicBezTo>
                <a:close/>
                <a:moveTo>
                  <a:pt x="7642198" y="4866180"/>
                </a:moveTo>
                <a:cubicBezTo>
                  <a:pt x="7641047" y="4866749"/>
                  <a:pt x="7640088" y="4867640"/>
                  <a:pt x="7639501" y="4868914"/>
                </a:cubicBezTo>
                <a:cubicBezTo>
                  <a:pt x="7638719" y="4870611"/>
                  <a:pt x="7638601" y="4872990"/>
                  <a:pt x="7639576" y="4876195"/>
                </a:cubicBezTo>
                <a:cubicBezTo>
                  <a:pt x="7643140" y="4880531"/>
                  <a:pt x="7655542" y="4879470"/>
                  <a:pt x="7652832" y="4868100"/>
                </a:cubicBezTo>
                <a:cubicBezTo>
                  <a:pt x="7650827" y="4865661"/>
                  <a:pt x="7645650" y="4864473"/>
                  <a:pt x="7642198" y="4866180"/>
                </a:cubicBezTo>
                <a:close/>
                <a:moveTo>
                  <a:pt x="3572373" y="4865887"/>
                </a:moveTo>
                <a:cubicBezTo>
                  <a:pt x="3580002" y="4880160"/>
                  <a:pt x="3595382" y="4886679"/>
                  <a:pt x="3584433" y="4875730"/>
                </a:cubicBezTo>
                <a:cubicBezTo>
                  <a:pt x="3583325" y="4876837"/>
                  <a:pt x="3583325" y="4876837"/>
                  <a:pt x="3572373" y="4865887"/>
                </a:cubicBezTo>
                <a:close/>
                <a:moveTo>
                  <a:pt x="8006782" y="4863945"/>
                </a:moveTo>
                <a:cubicBezTo>
                  <a:pt x="8003775" y="4866375"/>
                  <a:pt x="8002714" y="4870453"/>
                  <a:pt x="8001651" y="4874528"/>
                </a:cubicBezTo>
                <a:cubicBezTo>
                  <a:pt x="8007786" y="4881382"/>
                  <a:pt x="8014687" y="4882250"/>
                  <a:pt x="8016514" y="4872188"/>
                </a:cubicBezTo>
                <a:cubicBezTo>
                  <a:pt x="8014272" y="4868633"/>
                  <a:pt x="8010675" y="4867244"/>
                  <a:pt x="8006782" y="4863945"/>
                </a:cubicBezTo>
                <a:close/>
                <a:moveTo>
                  <a:pt x="7740783" y="4863327"/>
                </a:moveTo>
                <a:cubicBezTo>
                  <a:pt x="7738533" y="4863332"/>
                  <a:pt x="7736711" y="4864266"/>
                  <a:pt x="7735357" y="4865790"/>
                </a:cubicBezTo>
                <a:cubicBezTo>
                  <a:pt x="7731298" y="4870362"/>
                  <a:pt x="7731454" y="4880236"/>
                  <a:pt x="7736897" y="4886188"/>
                </a:cubicBezTo>
                <a:cubicBezTo>
                  <a:pt x="7744192" y="4878556"/>
                  <a:pt x="7744882" y="4870274"/>
                  <a:pt x="7740783" y="4863327"/>
                </a:cubicBezTo>
                <a:close/>
                <a:moveTo>
                  <a:pt x="8378777" y="4858236"/>
                </a:moveTo>
                <a:cubicBezTo>
                  <a:pt x="8376477" y="4857998"/>
                  <a:pt x="8374428" y="4859084"/>
                  <a:pt x="8372815" y="4862493"/>
                </a:cubicBezTo>
                <a:cubicBezTo>
                  <a:pt x="8371869" y="4864954"/>
                  <a:pt x="8371965" y="4866954"/>
                  <a:pt x="8372696" y="4868504"/>
                </a:cubicBezTo>
                <a:cubicBezTo>
                  <a:pt x="8374893" y="4873157"/>
                  <a:pt x="8382827" y="4873766"/>
                  <a:pt x="8385621" y="4870644"/>
                </a:cubicBezTo>
                <a:cubicBezTo>
                  <a:pt x="8386177" y="4867614"/>
                  <a:pt x="8385679" y="4864964"/>
                  <a:pt x="8386237" y="4861934"/>
                </a:cubicBezTo>
                <a:cubicBezTo>
                  <a:pt x="8383625" y="4860038"/>
                  <a:pt x="8381077" y="4858475"/>
                  <a:pt x="8378777" y="4858236"/>
                </a:cubicBezTo>
                <a:close/>
                <a:moveTo>
                  <a:pt x="7794902" y="4857375"/>
                </a:moveTo>
                <a:cubicBezTo>
                  <a:pt x="7790558" y="4857636"/>
                  <a:pt x="7786797" y="4866482"/>
                  <a:pt x="7787118" y="4871800"/>
                </a:cubicBezTo>
                <a:cubicBezTo>
                  <a:pt x="7789215" y="4873083"/>
                  <a:pt x="7790915" y="4873440"/>
                  <a:pt x="7792313" y="4873150"/>
                </a:cubicBezTo>
                <a:lnTo>
                  <a:pt x="7796334" y="4868963"/>
                </a:lnTo>
                <a:lnTo>
                  <a:pt x="7799549" y="4878076"/>
                </a:lnTo>
                <a:cubicBezTo>
                  <a:pt x="7800515" y="4878832"/>
                  <a:pt x="7801588" y="4879241"/>
                  <a:pt x="7802700" y="4879135"/>
                </a:cubicBezTo>
                <a:cubicBezTo>
                  <a:pt x="7804183" y="4878991"/>
                  <a:pt x="7805739" y="4877929"/>
                  <a:pt x="7807210" y="4875541"/>
                </a:cubicBezTo>
                <a:cubicBezTo>
                  <a:pt x="7804499" y="4871168"/>
                  <a:pt x="7802059" y="4866068"/>
                  <a:pt x="7798912" y="4865477"/>
                </a:cubicBezTo>
                <a:lnTo>
                  <a:pt x="7797646" y="4865887"/>
                </a:lnTo>
                <a:lnTo>
                  <a:pt x="7799307" y="4860424"/>
                </a:lnTo>
                <a:cubicBezTo>
                  <a:pt x="7797860" y="4858154"/>
                  <a:pt x="7796350" y="4857289"/>
                  <a:pt x="7794902" y="4857375"/>
                </a:cubicBezTo>
                <a:close/>
                <a:moveTo>
                  <a:pt x="8179827" y="4846347"/>
                </a:moveTo>
                <a:cubicBezTo>
                  <a:pt x="8179908" y="4849204"/>
                  <a:pt x="8177619" y="4849176"/>
                  <a:pt x="8175332" y="4849150"/>
                </a:cubicBezTo>
                <a:cubicBezTo>
                  <a:pt x="8168845" y="4872272"/>
                  <a:pt x="8174933" y="4897770"/>
                  <a:pt x="8188751" y="4912342"/>
                </a:cubicBezTo>
                <a:cubicBezTo>
                  <a:pt x="8197042" y="4921087"/>
                  <a:pt x="8208115" y="4925899"/>
                  <a:pt x="8220923" y="4923905"/>
                </a:cubicBezTo>
                <a:cubicBezTo>
                  <a:pt x="8236042" y="4892674"/>
                  <a:pt x="8209489" y="4843834"/>
                  <a:pt x="8179827" y="4846347"/>
                </a:cubicBezTo>
                <a:close/>
                <a:moveTo>
                  <a:pt x="8051767" y="4845923"/>
                </a:moveTo>
                <a:lnTo>
                  <a:pt x="8050368" y="4848399"/>
                </a:lnTo>
                <a:lnTo>
                  <a:pt x="8049884" y="4848027"/>
                </a:lnTo>
                <a:cubicBezTo>
                  <a:pt x="8046077" y="4851389"/>
                  <a:pt x="8044375" y="4854919"/>
                  <a:pt x="8044102" y="4858056"/>
                </a:cubicBezTo>
                <a:lnTo>
                  <a:pt x="8044534" y="4858727"/>
                </a:lnTo>
                <a:lnTo>
                  <a:pt x="8042592" y="4862162"/>
                </a:lnTo>
                <a:cubicBezTo>
                  <a:pt x="8040626" y="4869433"/>
                  <a:pt x="8038815" y="4877535"/>
                  <a:pt x="8034358" y="4883390"/>
                </a:cubicBezTo>
                <a:cubicBezTo>
                  <a:pt x="8045361" y="4888682"/>
                  <a:pt x="8049100" y="4883439"/>
                  <a:pt x="8050394" y="4874812"/>
                </a:cubicBezTo>
                <a:lnTo>
                  <a:pt x="8050750" y="4867336"/>
                </a:lnTo>
                <a:lnTo>
                  <a:pt x="8062047" y="4860587"/>
                </a:lnTo>
                <a:cubicBezTo>
                  <a:pt x="8061256" y="4856584"/>
                  <a:pt x="8059461" y="4855036"/>
                  <a:pt x="8057241" y="4853694"/>
                </a:cubicBezTo>
                <a:lnTo>
                  <a:pt x="8051604" y="4849351"/>
                </a:lnTo>
                <a:close/>
                <a:moveTo>
                  <a:pt x="8251029" y="4844267"/>
                </a:moveTo>
                <a:cubicBezTo>
                  <a:pt x="8247706" y="4843140"/>
                  <a:pt x="8244465" y="4843999"/>
                  <a:pt x="8241363" y="4848334"/>
                </a:cubicBezTo>
                <a:cubicBezTo>
                  <a:pt x="8239447" y="4851537"/>
                  <a:pt x="8239154" y="4854436"/>
                  <a:pt x="8239895" y="4856910"/>
                </a:cubicBezTo>
                <a:cubicBezTo>
                  <a:pt x="8241005" y="4860619"/>
                  <a:pt x="8244438" y="4863370"/>
                  <a:pt x="8248191" y="4864753"/>
                </a:cubicBezTo>
                <a:lnTo>
                  <a:pt x="8256885" y="4864443"/>
                </a:lnTo>
                <a:lnTo>
                  <a:pt x="8254209" y="4871774"/>
                </a:lnTo>
                <a:cubicBezTo>
                  <a:pt x="8263467" y="4865848"/>
                  <a:pt x="8274769" y="4872592"/>
                  <a:pt x="8283322" y="4851370"/>
                </a:cubicBezTo>
                <a:cubicBezTo>
                  <a:pt x="8280799" y="4849371"/>
                  <a:pt x="8277522" y="4848847"/>
                  <a:pt x="8274077" y="4849386"/>
                </a:cubicBezTo>
                <a:lnTo>
                  <a:pt x="8260017" y="4857239"/>
                </a:lnTo>
                <a:lnTo>
                  <a:pt x="8261177" y="4852114"/>
                </a:lnTo>
                <a:cubicBezTo>
                  <a:pt x="8257753" y="4848505"/>
                  <a:pt x="8254351" y="4845394"/>
                  <a:pt x="8251029" y="4844267"/>
                </a:cubicBezTo>
                <a:close/>
                <a:moveTo>
                  <a:pt x="7758275" y="4836593"/>
                </a:moveTo>
                <a:cubicBezTo>
                  <a:pt x="7755481" y="4843300"/>
                  <a:pt x="7758389" y="4850684"/>
                  <a:pt x="7763097" y="4855596"/>
                </a:cubicBezTo>
                <a:lnTo>
                  <a:pt x="7766767" y="4857966"/>
                </a:lnTo>
                <a:lnTo>
                  <a:pt x="7763004" y="4862817"/>
                </a:lnTo>
                <a:lnTo>
                  <a:pt x="7763439" y="4863905"/>
                </a:lnTo>
                <a:lnTo>
                  <a:pt x="7760581" y="4875081"/>
                </a:lnTo>
                <a:cubicBezTo>
                  <a:pt x="7760556" y="4889500"/>
                  <a:pt x="7768439" y="4907346"/>
                  <a:pt x="7765442" y="4924343"/>
                </a:cubicBezTo>
                <a:cubicBezTo>
                  <a:pt x="7791719" y="4919149"/>
                  <a:pt x="7781874" y="4899433"/>
                  <a:pt x="7772205" y="4880318"/>
                </a:cubicBezTo>
                <a:lnTo>
                  <a:pt x="7769583" y="4874497"/>
                </a:lnTo>
                <a:lnTo>
                  <a:pt x="7773473" y="4877128"/>
                </a:lnTo>
                <a:cubicBezTo>
                  <a:pt x="7784933" y="4875912"/>
                  <a:pt x="7785894" y="4857587"/>
                  <a:pt x="7780093" y="4851195"/>
                </a:cubicBezTo>
                <a:lnTo>
                  <a:pt x="7773122" y="4853414"/>
                </a:lnTo>
                <a:close/>
                <a:moveTo>
                  <a:pt x="8294162" y="4832791"/>
                </a:moveTo>
                <a:cubicBezTo>
                  <a:pt x="8291587" y="4832462"/>
                  <a:pt x="8289522" y="4832928"/>
                  <a:pt x="8287965" y="4833926"/>
                </a:cubicBezTo>
                <a:cubicBezTo>
                  <a:pt x="8283295" y="4836919"/>
                  <a:pt x="8283193" y="4844678"/>
                  <a:pt x="8287555" y="4849984"/>
                </a:cubicBezTo>
                <a:cubicBezTo>
                  <a:pt x="8294410" y="4849914"/>
                  <a:pt x="8294287" y="4841352"/>
                  <a:pt x="8294162" y="4832791"/>
                </a:cubicBezTo>
                <a:close/>
                <a:moveTo>
                  <a:pt x="7616458" y="4832386"/>
                </a:moveTo>
                <a:cubicBezTo>
                  <a:pt x="7613700" y="4831414"/>
                  <a:pt x="7611044" y="4831478"/>
                  <a:pt x="7608994" y="4833010"/>
                </a:cubicBezTo>
                <a:cubicBezTo>
                  <a:pt x="7615725" y="4842137"/>
                  <a:pt x="7621515" y="4849763"/>
                  <a:pt x="7630532" y="4857736"/>
                </a:cubicBezTo>
                <a:cubicBezTo>
                  <a:pt x="7633950" y="4847593"/>
                  <a:pt x="7624736" y="4835309"/>
                  <a:pt x="7616458" y="4832386"/>
                </a:cubicBezTo>
                <a:close/>
                <a:moveTo>
                  <a:pt x="8604641" y="4832016"/>
                </a:moveTo>
                <a:cubicBezTo>
                  <a:pt x="8583012" y="4833376"/>
                  <a:pt x="8574219" y="4847584"/>
                  <a:pt x="8556107" y="4853224"/>
                </a:cubicBezTo>
                <a:cubicBezTo>
                  <a:pt x="8566794" y="4871760"/>
                  <a:pt x="8602820" y="4851937"/>
                  <a:pt x="8604641" y="4832016"/>
                </a:cubicBezTo>
                <a:close/>
                <a:moveTo>
                  <a:pt x="7593179" y="4828852"/>
                </a:moveTo>
                <a:cubicBezTo>
                  <a:pt x="7588815" y="4829894"/>
                  <a:pt x="7586847" y="4836516"/>
                  <a:pt x="7585142" y="4841599"/>
                </a:cubicBezTo>
                <a:cubicBezTo>
                  <a:pt x="7590475" y="4850202"/>
                  <a:pt x="7598387" y="4836842"/>
                  <a:pt x="7598421" y="4829934"/>
                </a:cubicBezTo>
                <a:cubicBezTo>
                  <a:pt x="7596355" y="4828777"/>
                  <a:pt x="7594635" y="4828504"/>
                  <a:pt x="7593179" y="4828852"/>
                </a:cubicBezTo>
                <a:close/>
                <a:moveTo>
                  <a:pt x="7774206" y="4823815"/>
                </a:moveTo>
                <a:cubicBezTo>
                  <a:pt x="7772184" y="4827250"/>
                  <a:pt x="7771356" y="4830192"/>
                  <a:pt x="7771372" y="4832746"/>
                </a:cubicBezTo>
                <a:lnTo>
                  <a:pt x="7772694" y="4835396"/>
                </a:lnTo>
                <a:lnTo>
                  <a:pt x="7771591" y="4835090"/>
                </a:lnTo>
                <a:cubicBezTo>
                  <a:pt x="7769087" y="4841228"/>
                  <a:pt x="7772212" y="4849803"/>
                  <a:pt x="7774784" y="4852520"/>
                </a:cubicBezTo>
                <a:cubicBezTo>
                  <a:pt x="7777657" y="4850287"/>
                  <a:pt x="7779001" y="4848194"/>
                  <a:pt x="7781202" y="4847005"/>
                </a:cubicBezTo>
                <a:lnTo>
                  <a:pt x="7780810" y="4845307"/>
                </a:lnTo>
                <a:lnTo>
                  <a:pt x="7784906" y="4848128"/>
                </a:lnTo>
                <a:cubicBezTo>
                  <a:pt x="7797095" y="4839925"/>
                  <a:pt x="7782767" y="4824687"/>
                  <a:pt x="7774206" y="4823815"/>
                </a:cubicBezTo>
                <a:close/>
                <a:moveTo>
                  <a:pt x="7344307" y="4821571"/>
                </a:moveTo>
                <a:lnTo>
                  <a:pt x="7343627" y="4823045"/>
                </a:lnTo>
                <a:lnTo>
                  <a:pt x="7343470" y="4821581"/>
                </a:lnTo>
                <a:close/>
                <a:moveTo>
                  <a:pt x="5173042" y="4817271"/>
                </a:moveTo>
                <a:cubicBezTo>
                  <a:pt x="5183670" y="4820118"/>
                  <a:pt x="5190587" y="4836811"/>
                  <a:pt x="5202729" y="4840065"/>
                </a:cubicBezTo>
                <a:cubicBezTo>
                  <a:pt x="5227019" y="4846572"/>
                  <a:pt x="5263955" y="4811949"/>
                  <a:pt x="5263622" y="4886063"/>
                </a:cubicBezTo>
                <a:cubicBezTo>
                  <a:pt x="5283271" y="4876487"/>
                  <a:pt x="5301656" y="4877703"/>
                  <a:pt x="5316774" y="4887320"/>
                </a:cubicBezTo>
                <a:lnTo>
                  <a:pt x="5332461" y="4903360"/>
                </a:lnTo>
                <a:lnTo>
                  <a:pt x="5324903" y="4918971"/>
                </a:lnTo>
                <a:cubicBezTo>
                  <a:pt x="5314220" y="4927705"/>
                  <a:pt x="5301550" y="4906203"/>
                  <a:pt x="5296835" y="4884700"/>
                </a:cubicBezTo>
                <a:cubicBezTo>
                  <a:pt x="5287405" y="4884699"/>
                  <a:pt x="5284261" y="4899036"/>
                  <a:pt x="5274834" y="4884699"/>
                </a:cubicBezTo>
                <a:cubicBezTo>
                  <a:pt x="5270118" y="4884700"/>
                  <a:pt x="5270118" y="4913371"/>
                  <a:pt x="5265402" y="4927707"/>
                </a:cubicBezTo>
                <a:cubicBezTo>
                  <a:pt x="5251259" y="4899036"/>
                  <a:pt x="5240258" y="4942040"/>
                  <a:pt x="5233972" y="4899035"/>
                </a:cubicBezTo>
                <a:cubicBezTo>
                  <a:pt x="5229257" y="4884700"/>
                  <a:pt x="5222969" y="4927706"/>
                  <a:pt x="5222970" y="4884700"/>
                </a:cubicBezTo>
                <a:cubicBezTo>
                  <a:pt x="5215111" y="4913371"/>
                  <a:pt x="5197824" y="4899036"/>
                  <a:pt x="5186824" y="4884700"/>
                </a:cubicBezTo>
                <a:cubicBezTo>
                  <a:pt x="5182109" y="4870367"/>
                  <a:pt x="5175823" y="4899036"/>
                  <a:pt x="5171108" y="4899036"/>
                </a:cubicBezTo>
                <a:cubicBezTo>
                  <a:pt x="5167964" y="4884700"/>
                  <a:pt x="5167964" y="4870367"/>
                  <a:pt x="5164821" y="4870367"/>
                </a:cubicBezTo>
                <a:cubicBezTo>
                  <a:pt x="5155391" y="4870367"/>
                  <a:pt x="5142818" y="4884700"/>
                  <a:pt x="5133389" y="4870367"/>
                </a:cubicBezTo>
                <a:lnTo>
                  <a:pt x="5097689" y="4841633"/>
                </a:lnTo>
                <a:lnTo>
                  <a:pt x="5134220" y="4830753"/>
                </a:lnTo>
                <a:cubicBezTo>
                  <a:pt x="5147468" y="4826186"/>
                  <a:pt x="5160561" y="4821347"/>
                  <a:pt x="5173042" y="4817271"/>
                </a:cubicBezTo>
                <a:close/>
                <a:moveTo>
                  <a:pt x="8179549" y="4816541"/>
                </a:moveTo>
                <a:cubicBezTo>
                  <a:pt x="8172189" y="4817608"/>
                  <a:pt x="8165827" y="4826879"/>
                  <a:pt x="8167541" y="4834955"/>
                </a:cubicBezTo>
                <a:cubicBezTo>
                  <a:pt x="8168303" y="4838545"/>
                  <a:pt x="8170661" y="4841899"/>
                  <a:pt x="8175235" y="4844191"/>
                </a:cubicBezTo>
                <a:cubicBezTo>
                  <a:pt x="8181445" y="4841968"/>
                  <a:pt x="8189779" y="4827556"/>
                  <a:pt x="8186980" y="4818556"/>
                </a:cubicBezTo>
                <a:cubicBezTo>
                  <a:pt x="8184567" y="4816741"/>
                  <a:pt x="8182003" y="4816185"/>
                  <a:pt x="8179549" y="4816541"/>
                </a:cubicBezTo>
                <a:close/>
                <a:moveTo>
                  <a:pt x="7739562" y="4816341"/>
                </a:moveTo>
                <a:cubicBezTo>
                  <a:pt x="7738462" y="4815962"/>
                  <a:pt x="7737135" y="4816070"/>
                  <a:pt x="7735406" y="4816895"/>
                </a:cubicBezTo>
                <a:cubicBezTo>
                  <a:pt x="7733852" y="4819078"/>
                  <a:pt x="7733479" y="4821248"/>
                  <a:pt x="7733890" y="4823162"/>
                </a:cubicBezTo>
                <a:cubicBezTo>
                  <a:pt x="7735119" y="4828902"/>
                  <a:pt x="7743400" y="4832329"/>
                  <a:pt x="7747984" y="4826819"/>
                </a:cubicBezTo>
                <a:cubicBezTo>
                  <a:pt x="7744105" y="4823029"/>
                  <a:pt x="7742860" y="4817484"/>
                  <a:pt x="7739562" y="4816341"/>
                </a:cubicBezTo>
                <a:close/>
                <a:moveTo>
                  <a:pt x="7730042" y="4815312"/>
                </a:moveTo>
                <a:cubicBezTo>
                  <a:pt x="7728665" y="4815445"/>
                  <a:pt x="7727478" y="4816588"/>
                  <a:pt x="7726284" y="4819173"/>
                </a:cubicBezTo>
                <a:cubicBezTo>
                  <a:pt x="7730450" y="4823433"/>
                  <a:pt x="7732007" y="4825753"/>
                  <a:pt x="7734940" y="4817514"/>
                </a:cubicBezTo>
                <a:cubicBezTo>
                  <a:pt x="7732984" y="4816056"/>
                  <a:pt x="7731419" y="4815179"/>
                  <a:pt x="7730042" y="4815312"/>
                </a:cubicBezTo>
                <a:close/>
                <a:moveTo>
                  <a:pt x="4305156" y="4813025"/>
                </a:moveTo>
                <a:cubicBezTo>
                  <a:pt x="4305156" y="4813025"/>
                  <a:pt x="4306728" y="4813025"/>
                  <a:pt x="4306728" y="4813025"/>
                </a:cubicBezTo>
                <a:lnTo>
                  <a:pt x="4306671" y="4813537"/>
                </a:lnTo>
                <a:close/>
                <a:moveTo>
                  <a:pt x="7260889" y="4812270"/>
                </a:moveTo>
                <a:lnTo>
                  <a:pt x="7267881" y="4815121"/>
                </a:lnTo>
                <a:lnTo>
                  <a:pt x="7269788" y="4813857"/>
                </a:lnTo>
                <a:lnTo>
                  <a:pt x="7266750" y="4822280"/>
                </a:lnTo>
                <a:lnTo>
                  <a:pt x="7266394" y="4819957"/>
                </a:lnTo>
                <a:close/>
                <a:moveTo>
                  <a:pt x="5025962" y="4807543"/>
                </a:moveTo>
                <a:lnTo>
                  <a:pt x="5026269" y="4813026"/>
                </a:lnTo>
                <a:lnTo>
                  <a:pt x="5024400" y="4810466"/>
                </a:lnTo>
                <a:close/>
                <a:moveTo>
                  <a:pt x="7606217" y="4803469"/>
                </a:moveTo>
                <a:cubicBezTo>
                  <a:pt x="7605115" y="4809524"/>
                  <a:pt x="7603212" y="4817279"/>
                  <a:pt x="7604459" y="4823907"/>
                </a:cubicBezTo>
                <a:cubicBezTo>
                  <a:pt x="7608911" y="4823729"/>
                  <a:pt x="7612863" y="4820900"/>
                  <a:pt x="7616564" y="4816744"/>
                </a:cubicBezTo>
                <a:cubicBezTo>
                  <a:pt x="7608214" y="4814074"/>
                  <a:pt x="7609317" y="4808020"/>
                  <a:pt x="7606217" y="4803469"/>
                </a:cubicBezTo>
                <a:close/>
                <a:moveTo>
                  <a:pt x="8359224" y="4803118"/>
                </a:moveTo>
                <a:cubicBezTo>
                  <a:pt x="8349849" y="4804713"/>
                  <a:pt x="8342399" y="4807652"/>
                  <a:pt x="8337938" y="4813153"/>
                </a:cubicBezTo>
                <a:cubicBezTo>
                  <a:pt x="8333477" y="4818656"/>
                  <a:pt x="8332005" y="4826725"/>
                  <a:pt x="8334589" y="4838581"/>
                </a:cubicBezTo>
                <a:cubicBezTo>
                  <a:pt x="8350009" y="4833496"/>
                  <a:pt x="8361063" y="4824938"/>
                  <a:pt x="8359224" y="4803118"/>
                </a:cubicBezTo>
                <a:close/>
                <a:moveTo>
                  <a:pt x="8099308" y="4795844"/>
                </a:moveTo>
                <a:cubicBezTo>
                  <a:pt x="8083789" y="4794633"/>
                  <a:pt x="8063967" y="4806610"/>
                  <a:pt x="8065333" y="4821155"/>
                </a:cubicBezTo>
                <a:cubicBezTo>
                  <a:pt x="8080195" y="4815821"/>
                  <a:pt x="8095325" y="4829346"/>
                  <a:pt x="8112447" y="4801846"/>
                </a:cubicBezTo>
                <a:cubicBezTo>
                  <a:pt x="8109174" y="4798118"/>
                  <a:pt x="8104481" y="4796248"/>
                  <a:pt x="8099308" y="4795844"/>
                </a:cubicBezTo>
                <a:close/>
                <a:moveTo>
                  <a:pt x="8010457" y="4792064"/>
                </a:moveTo>
                <a:cubicBezTo>
                  <a:pt x="8007516" y="4793217"/>
                  <a:pt x="8004957" y="4797947"/>
                  <a:pt x="8002794" y="4803542"/>
                </a:cubicBezTo>
                <a:lnTo>
                  <a:pt x="8001942" y="4806132"/>
                </a:lnTo>
                <a:lnTo>
                  <a:pt x="8001309" y="4805622"/>
                </a:lnTo>
                <a:cubicBezTo>
                  <a:pt x="7996866" y="4806543"/>
                  <a:pt x="7989208" y="4818279"/>
                  <a:pt x="7990700" y="4825414"/>
                </a:cubicBezTo>
                <a:cubicBezTo>
                  <a:pt x="7992421" y="4827343"/>
                  <a:pt x="7994021" y="4828386"/>
                  <a:pt x="7995535" y="4828743"/>
                </a:cubicBezTo>
                <a:cubicBezTo>
                  <a:pt x="8000075" y="4829818"/>
                  <a:pt x="8003830" y="4824727"/>
                  <a:pt x="8007660" y="4818861"/>
                </a:cubicBezTo>
                <a:lnTo>
                  <a:pt x="8006794" y="4816292"/>
                </a:lnTo>
                <a:lnTo>
                  <a:pt x="8008371" y="4813327"/>
                </a:lnTo>
                <a:cubicBezTo>
                  <a:pt x="8010866" y="4806008"/>
                  <a:pt x="8012206" y="4796962"/>
                  <a:pt x="8013525" y="4792206"/>
                </a:cubicBezTo>
                <a:cubicBezTo>
                  <a:pt x="8012460" y="4791693"/>
                  <a:pt x="8011437" y="4791680"/>
                  <a:pt x="8010457" y="4792064"/>
                </a:cubicBezTo>
                <a:close/>
                <a:moveTo>
                  <a:pt x="7627261" y="4790722"/>
                </a:moveTo>
                <a:cubicBezTo>
                  <a:pt x="7625747" y="4790572"/>
                  <a:pt x="7624279" y="4790829"/>
                  <a:pt x="7623047" y="4791627"/>
                </a:cubicBezTo>
                <a:cubicBezTo>
                  <a:pt x="7620638" y="4796420"/>
                  <a:pt x="7619875" y="4800800"/>
                  <a:pt x="7620189" y="4804303"/>
                </a:cubicBezTo>
                <a:lnTo>
                  <a:pt x="7621016" y="4805315"/>
                </a:lnTo>
                <a:lnTo>
                  <a:pt x="7618701" y="4804247"/>
                </a:lnTo>
                <a:cubicBezTo>
                  <a:pt x="7615952" y="4803382"/>
                  <a:pt x="7613474" y="4802946"/>
                  <a:pt x="7612010" y="4802976"/>
                </a:cubicBezTo>
                <a:cubicBezTo>
                  <a:pt x="7610902" y="4806572"/>
                  <a:pt x="7610866" y="4809119"/>
                  <a:pt x="7611599" y="4811034"/>
                </a:cubicBezTo>
                <a:cubicBezTo>
                  <a:pt x="7613797" y="4816777"/>
                  <a:pt x="7622908" y="4816834"/>
                  <a:pt x="7630679" y="4822526"/>
                </a:cubicBezTo>
                <a:cubicBezTo>
                  <a:pt x="7632996" y="4819446"/>
                  <a:pt x="7633353" y="4816677"/>
                  <a:pt x="7632494" y="4814256"/>
                </a:cubicBezTo>
                <a:lnTo>
                  <a:pt x="7629567" y="4810958"/>
                </a:lnTo>
                <a:lnTo>
                  <a:pt x="7632171" y="4809339"/>
                </a:lnTo>
                <a:cubicBezTo>
                  <a:pt x="7633876" y="4807242"/>
                  <a:pt x="7635464" y="4804061"/>
                  <a:pt x="7636696" y="4799602"/>
                </a:cubicBezTo>
                <a:cubicBezTo>
                  <a:pt x="7636716" y="4795310"/>
                  <a:pt x="7631797" y="4791175"/>
                  <a:pt x="7627261" y="4790722"/>
                </a:cubicBezTo>
                <a:close/>
                <a:moveTo>
                  <a:pt x="7559634" y="4790112"/>
                </a:moveTo>
                <a:cubicBezTo>
                  <a:pt x="7556159" y="4790329"/>
                  <a:pt x="7553865" y="4791620"/>
                  <a:pt x="7552848" y="4793869"/>
                </a:cubicBezTo>
                <a:cubicBezTo>
                  <a:pt x="7551830" y="4796120"/>
                  <a:pt x="7552088" y="4799329"/>
                  <a:pt x="7553718" y="4803382"/>
                </a:cubicBezTo>
                <a:cubicBezTo>
                  <a:pt x="7560669" y="4802947"/>
                  <a:pt x="7562892" y="4798217"/>
                  <a:pt x="7559634" y="4790112"/>
                </a:cubicBezTo>
                <a:close/>
                <a:moveTo>
                  <a:pt x="7683739" y="4789485"/>
                </a:moveTo>
                <a:lnTo>
                  <a:pt x="7684747" y="4794751"/>
                </a:lnTo>
                <a:lnTo>
                  <a:pt x="7681572" y="4791562"/>
                </a:lnTo>
                <a:lnTo>
                  <a:pt x="7681998" y="4791408"/>
                </a:lnTo>
                <a:close/>
                <a:moveTo>
                  <a:pt x="8028017" y="4789206"/>
                </a:moveTo>
                <a:cubicBezTo>
                  <a:pt x="8021361" y="4789876"/>
                  <a:pt x="8017813" y="4795377"/>
                  <a:pt x="8017341" y="4801726"/>
                </a:cubicBezTo>
                <a:lnTo>
                  <a:pt x="8023148" y="4814863"/>
                </a:lnTo>
                <a:lnTo>
                  <a:pt x="8022791" y="4815178"/>
                </a:lnTo>
                <a:cubicBezTo>
                  <a:pt x="8021243" y="4817948"/>
                  <a:pt x="8020679" y="4821458"/>
                  <a:pt x="8021240" y="4826210"/>
                </a:cubicBezTo>
                <a:cubicBezTo>
                  <a:pt x="8024617" y="4824423"/>
                  <a:pt x="8025742" y="4828416"/>
                  <a:pt x="8031369" y="4826353"/>
                </a:cubicBezTo>
                <a:cubicBezTo>
                  <a:pt x="8033058" y="4824082"/>
                  <a:pt x="8033622" y="4820572"/>
                  <a:pt x="8033341" y="4817164"/>
                </a:cubicBezTo>
                <a:lnTo>
                  <a:pt x="8030502" y="4809297"/>
                </a:lnTo>
                <a:lnTo>
                  <a:pt x="8030645" y="4809032"/>
                </a:lnTo>
                <a:cubicBezTo>
                  <a:pt x="8032485" y="4805596"/>
                  <a:pt x="8033901" y="4802289"/>
                  <a:pt x="8033621" y="4799492"/>
                </a:cubicBezTo>
                <a:cubicBezTo>
                  <a:pt x="8030621" y="4796403"/>
                  <a:pt x="8027623" y="4793315"/>
                  <a:pt x="8028017" y="4789206"/>
                </a:cubicBezTo>
                <a:close/>
                <a:moveTo>
                  <a:pt x="7307311" y="4788980"/>
                </a:moveTo>
                <a:lnTo>
                  <a:pt x="7304879" y="4792479"/>
                </a:lnTo>
                <a:lnTo>
                  <a:pt x="7305060" y="4797884"/>
                </a:lnTo>
                <a:lnTo>
                  <a:pt x="7300246" y="4799534"/>
                </a:lnTo>
                <a:cubicBezTo>
                  <a:pt x="7296225" y="4802109"/>
                  <a:pt x="7292399" y="4805905"/>
                  <a:pt x="7289005" y="4811113"/>
                </a:cubicBezTo>
                <a:cubicBezTo>
                  <a:pt x="7285443" y="4816115"/>
                  <a:pt x="7283954" y="4821207"/>
                  <a:pt x="7283519" y="4826397"/>
                </a:cubicBezTo>
                <a:lnTo>
                  <a:pt x="7285141" y="4848790"/>
                </a:lnTo>
                <a:lnTo>
                  <a:pt x="7283787" y="4849171"/>
                </a:lnTo>
                <a:cubicBezTo>
                  <a:pt x="7282587" y="4850832"/>
                  <a:pt x="7281666" y="4853407"/>
                  <a:pt x="7280745" y="4855982"/>
                </a:cubicBezTo>
                <a:lnTo>
                  <a:pt x="7283955" y="4857689"/>
                </a:lnTo>
                <a:lnTo>
                  <a:pt x="7280659" y="4875978"/>
                </a:lnTo>
                <a:lnTo>
                  <a:pt x="7294041" y="4872547"/>
                </a:lnTo>
                <a:lnTo>
                  <a:pt x="7295373" y="4881093"/>
                </a:lnTo>
                <a:lnTo>
                  <a:pt x="7278622" y="4887804"/>
                </a:lnTo>
                <a:lnTo>
                  <a:pt x="7275059" y="4862358"/>
                </a:lnTo>
                <a:lnTo>
                  <a:pt x="7269966" y="4840233"/>
                </a:lnTo>
                <a:lnTo>
                  <a:pt x="7276942" y="4832441"/>
                </a:lnTo>
                <a:cubicBezTo>
                  <a:pt x="7279862" y="4827589"/>
                  <a:pt x="7282132" y="4822049"/>
                  <a:pt x="7283389" y="4816787"/>
                </a:cubicBezTo>
                <a:lnTo>
                  <a:pt x="7283699" y="4804635"/>
                </a:lnTo>
                <a:close/>
                <a:moveTo>
                  <a:pt x="8224905" y="4782415"/>
                </a:moveTo>
                <a:cubicBezTo>
                  <a:pt x="8217582" y="4785036"/>
                  <a:pt x="8204983" y="4795238"/>
                  <a:pt x="8204357" y="4809699"/>
                </a:cubicBezTo>
                <a:cubicBezTo>
                  <a:pt x="8212183" y="4809744"/>
                  <a:pt x="8224277" y="4796875"/>
                  <a:pt x="8224905" y="4782415"/>
                </a:cubicBezTo>
                <a:close/>
                <a:moveTo>
                  <a:pt x="8153827" y="4780631"/>
                </a:moveTo>
                <a:cubicBezTo>
                  <a:pt x="8148818" y="4780576"/>
                  <a:pt x="8143224" y="4782122"/>
                  <a:pt x="8137882" y="4784834"/>
                </a:cubicBezTo>
                <a:lnTo>
                  <a:pt x="8131330" y="4789909"/>
                </a:lnTo>
                <a:lnTo>
                  <a:pt x="8131071" y="4784914"/>
                </a:lnTo>
                <a:cubicBezTo>
                  <a:pt x="8126414" y="4781716"/>
                  <a:pt x="8122130" y="4780916"/>
                  <a:pt x="8118343" y="4782005"/>
                </a:cubicBezTo>
                <a:cubicBezTo>
                  <a:pt x="8114559" y="4783090"/>
                  <a:pt x="8111273" y="4786065"/>
                  <a:pt x="8108616" y="4790412"/>
                </a:cubicBezTo>
                <a:cubicBezTo>
                  <a:pt x="8109060" y="4793290"/>
                  <a:pt x="8110725" y="4795976"/>
                  <a:pt x="8112997" y="4798567"/>
                </a:cubicBezTo>
                <a:lnTo>
                  <a:pt x="8119163" y="4804379"/>
                </a:lnTo>
                <a:lnTo>
                  <a:pt x="8115473" y="4811595"/>
                </a:lnTo>
                <a:cubicBezTo>
                  <a:pt x="8114891" y="4814811"/>
                  <a:pt x="8114935" y="4818121"/>
                  <a:pt x="8115758" y="4821446"/>
                </a:cubicBezTo>
                <a:cubicBezTo>
                  <a:pt x="8148236" y="4873154"/>
                  <a:pt x="8187335" y="4809489"/>
                  <a:pt x="8166277" y="4786040"/>
                </a:cubicBezTo>
                <a:cubicBezTo>
                  <a:pt x="8163264" y="4782344"/>
                  <a:pt x="8158837" y="4780686"/>
                  <a:pt x="8153827" y="4780631"/>
                </a:cubicBezTo>
                <a:close/>
                <a:moveTo>
                  <a:pt x="7736138" y="4777630"/>
                </a:moveTo>
                <a:cubicBezTo>
                  <a:pt x="7732000" y="4774799"/>
                  <a:pt x="7727360" y="4776033"/>
                  <a:pt x="7723245" y="4779372"/>
                </a:cubicBezTo>
                <a:cubicBezTo>
                  <a:pt x="7720502" y="4781598"/>
                  <a:pt x="7717994" y="4784759"/>
                  <a:pt x="7716024" y="4788276"/>
                </a:cubicBezTo>
                <a:cubicBezTo>
                  <a:pt x="7708142" y="4802341"/>
                  <a:pt x="7708880" y="4822090"/>
                  <a:pt x="7737729" y="4810368"/>
                </a:cubicBezTo>
                <a:cubicBezTo>
                  <a:pt x="7737770" y="4804811"/>
                  <a:pt x="7744817" y="4804493"/>
                  <a:pt x="7746021" y="4800274"/>
                </a:cubicBezTo>
                <a:cubicBezTo>
                  <a:pt x="7743913" y="4787355"/>
                  <a:pt x="7740277" y="4780460"/>
                  <a:pt x="7736138" y="4777630"/>
                </a:cubicBezTo>
                <a:close/>
                <a:moveTo>
                  <a:pt x="7369159" y="4772798"/>
                </a:moveTo>
                <a:cubicBezTo>
                  <a:pt x="7365720" y="4775736"/>
                  <a:pt x="7366699" y="4776983"/>
                  <a:pt x="7365417" y="4779743"/>
                </a:cubicBezTo>
                <a:cubicBezTo>
                  <a:pt x="7367371" y="4782238"/>
                  <a:pt x="7369731" y="4779389"/>
                  <a:pt x="7372089" y="4776541"/>
                </a:cubicBezTo>
                <a:cubicBezTo>
                  <a:pt x="7371114" y="4775293"/>
                  <a:pt x="7370136" y="4774047"/>
                  <a:pt x="7369159" y="4772798"/>
                </a:cubicBezTo>
                <a:close/>
                <a:moveTo>
                  <a:pt x="7343348" y="4771303"/>
                </a:moveTo>
                <a:cubicBezTo>
                  <a:pt x="7338551" y="4770162"/>
                  <a:pt x="7335384" y="4769945"/>
                  <a:pt x="7333688" y="4773248"/>
                </a:cubicBezTo>
                <a:cubicBezTo>
                  <a:pt x="7333123" y="4774350"/>
                  <a:pt x="7332720" y="4775843"/>
                  <a:pt x="7332478" y="4777822"/>
                </a:cubicBezTo>
                <a:cubicBezTo>
                  <a:pt x="7336398" y="4778995"/>
                  <a:pt x="7337659" y="4782891"/>
                  <a:pt x="7342606" y="4783591"/>
                </a:cubicBezTo>
                <a:cubicBezTo>
                  <a:pt x="7342370" y="4779219"/>
                  <a:pt x="7343582" y="4775674"/>
                  <a:pt x="7343348" y="4771303"/>
                </a:cubicBezTo>
                <a:close/>
                <a:moveTo>
                  <a:pt x="7563184" y="4767872"/>
                </a:moveTo>
                <a:cubicBezTo>
                  <a:pt x="7560017" y="4767296"/>
                  <a:pt x="7555917" y="4768170"/>
                  <a:pt x="7549770" y="4769482"/>
                </a:cubicBezTo>
                <a:cubicBezTo>
                  <a:pt x="7546770" y="4785146"/>
                  <a:pt x="7566148" y="4779761"/>
                  <a:pt x="7563184" y="4767872"/>
                </a:cubicBezTo>
                <a:close/>
                <a:moveTo>
                  <a:pt x="8031969" y="4765472"/>
                </a:moveTo>
                <a:cubicBezTo>
                  <a:pt x="8027524" y="4772054"/>
                  <a:pt x="8028810" y="4777601"/>
                  <a:pt x="8032527" y="4781922"/>
                </a:cubicBezTo>
                <a:cubicBezTo>
                  <a:pt x="8036055" y="4780759"/>
                  <a:pt x="8038715" y="4778178"/>
                  <a:pt x="8042060" y="4771532"/>
                </a:cubicBezTo>
                <a:cubicBezTo>
                  <a:pt x="8038344" y="4767210"/>
                  <a:pt x="8035271" y="4765664"/>
                  <a:pt x="8031969" y="4765472"/>
                </a:cubicBezTo>
                <a:close/>
                <a:moveTo>
                  <a:pt x="7591066" y="4765340"/>
                </a:moveTo>
                <a:cubicBezTo>
                  <a:pt x="7588919" y="4766473"/>
                  <a:pt x="7587602" y="4767833"/>
                  <a:pt x="7586884" y="4769330"/>
                </a:cubicBezTo>
                <a:cubicBezTo>
                  <a:pt x="7584731" y="4773821"/>
                  <a:pt x="7587964" y="4779551"/>
                  <a:pt x="7590315" y="4784122"/>
                </a:cubicBezTo>
                <a:cubicBezTo>
                  <a:pt x="7599692" y="4784578"/>
                  <a:pt x="7595760" y="4769531"/>
                  <a:pt x="7591066" y="4765340"/>
                </a:cubicBezTo>
                <a:close/>
                <a:moveTo>
                  <a:pt x="8499169" y="4764272"/>
                </a:moveTo>
                <a:cubicBezTo>
                  <a:pt x="8496905" y="4764366"/>
                  <a:pt x="8494625" y="4765899"/>
                  <a:pt x="8493526" y="4769159"/>
                </a:cubicBezTo>
                <a:cubicBezTo>
                  <a:pt x="8494537" y="4774531"/>
                  <a:pt x="8503287" y="4778568"/>
                  <a:pt x="8504725" y="4768018"/>
                </a:cubicBezTo>
                <a:cubicBezTo>
                  <a:pt x="8503686" y="4765523"/>
                  <a:pt x="8501435" y="4764179"/>
                  <a:pt x="8499169" y="4764272"/>
                </a:cubicBezTo>
                <a:close/>
                <a:moveTo>
                  <a:pt x="8183631" y="4760047"/>
                </a:moveTo>
                <a:cubicBezTo>
                  <a:pt x="8178499" y="4765893"/>
                  <a:pt x="8176047" y="4763530"/>
                  <a:pt x="8175001" y="4766214"/>
                </a:cubicBezTo>
                <a:cubicBezTo>
                  <a:pt x="8174651" y="4767108"/>
                  <a:pt x="8174459" y="4768563"/>
                  <a:pt x="8174375" y="4771070"/>
                </a:cubicBezTo>
                <a:cubicBezTo>
                  <a:pt x="8181785" y="4785782"/>
                  <a:pt x="8195864" y="4768299"/>
                  <a:pt x="8183631" y="4760047"/>
                </a:cubicBezTo>
                <a:close/>
                <a:moveTo>
                  <a:pt x="8279773" y="4757681"/>
                </a:moveTo>
                <a:cubicBezTo>
                  <a:pt x="8275459" y="4757723"/>
                  <a:pt x="8274621" y="4763910"/>
                  <a:pt x="8274309" y="4769204"/>
                </a:cubicBezTo>
                <a:cubicBezTo>
                  <a:pt x="8280275" y="4774946"/>
                  <a:pt x="8282817" y="4767448"/>
                  <a:pt x="8285358" y="4759949"/>
                </a:cubicBezTo>
                <a:cubicBezTo>
                  <a:pt x="8283037" y="4758337"/>
                  <a:pt x="8281211" y="4757667"/>
                  <a:pt x="8279773" y="4757681"/>
                </a:cubicBezTo>
                <a:close/>
                <a:moveTo>
                  <a:pt x="8234877" y="4752619"/>
                </a:moveTo>
                <a:cubicBezTo>
                  <a:pt x="8231725" y="4754364"/>
                  <a:pt x="8229477" y="4757543"/>
                  <a:pt x="8228897" y="4762669"/>
                </a:cubicBezTo>
                <a:cubicBezTo>
                  <a:pt x="8237017" y="4770684"/>
                  <a:pt x="8260291" y="4780461"/>
                  <a:pt x="8266839" y="4761732"/>
                </a:cubicBezTo>
                <a:cubicBezTo>
                  <a:pt x="8264366" y="4758392"/>
                  <a:pt x="8258739" y="4754804"/>
                  <a:pt x="8252549" y="4752709"/>
                </a:cubicBezTo>
                <a:cubicBezTo>
                  <a:pt x="8246356" y="4750610"/>
                  <a:pt x="8239601" y="4750001"/>
                  <a:pt x="8234877" y="4752619"/>
                </a:cubicBezTo>
                <a:close/>
                <a:moveTo>
                  <a:pt x="4078411" y="4751594"/>
                </a:moveTo>
                <a:cubicBezTo>
                  <a:pt x="4078266" y="4750869"/>
                  <a:pt x="4078069" y="4751352"/>
                  <a:pt x="4077874" y="4752319"/>
                </a:cubicBezTo>
                <a:cubicBezTo>
                  <a:pt x="4077482" y="4754254"/>
                  <a:pt x="4077089" y="4758127"/>
                  <a:pt x="4077089" y="4758127"/>
                </a:cubicBezTo>
                <a:cubicBezTo>
                  <a:pt x="4077089" y="4758127"/>
                  <a:pt x="4077089" y="4758127"/>
                  <a:pt x="4078657" y="4773612"/>
                </a:cubicBezTo>
                <a:cubicBezTo>
                  <a:pt x="4080223" y="4773612"/>
                  <a:pt x="4081789" y="4773611"/>
                  <a:pt x="4081789" y="4773611"/>
                </a:cubicBezTo>
                <a:cubicBezTo>
                  <a:pt x="4083355" y="4773612"/>
                  <a:pt x="4083355" y="4773612"/>
                  <a:pt x="4083355" y="4773612"/>
                </a:cubicBezTo>
                <a:cubicBezTo>
                  <a:pt x="4083356" y="4758127"/>
                  <a:pt x="4083356" y="4758127"/>
                  <a:pt x="4083356" y="4758127"/>
                </a:cubicBezTo>
                <a:cubicBezTo>
                  <a:pt x="4081789" y="4758127"/>
                  <a:pt x="4080223" y="4758127"/>
                  <a:pt x="4078656" y="4758127"/>
                </a:cubicBezTo>
                <a:cubicBezTo>
                  <a:pt x="4078657" y="4754257"/>
                  <a:pt x="4078560" y="4752321"/>
                  <a:pt x="4078411" y="4751594"/>
                </a:cubicBezTo>
                <a:close/>
                <a:moveTo>
                  <a:pt x="8447915" y="4750661"/>
                </a:moveTo>
                <a:cubicBezTo>
                  <a:pt x="8444571" y="4750023"/>
                  <a:pt x="8440897" y="4751442"/>
                  <a:pt x="8438582" y="4755741"/>
                </a:cubicBezTo>
                <a:cubicBezTo>
                  <a:pt x="8438909" y="4763787"/>
                  <a:pt x="8450881" y="4772560"/>
                  <a:pt x="8455262" y="4757928"/>
                </a:cubicBezTo>
                <a:cubicBezTo>
                  <a:pt x="8454273" y="4753996"/>
                  <a:pt x="8451261" y="4751300"/>
                  <a:pt x="8447915" y="4750661"/>
                </a:cubicBezTo>
                <a:close/>
                <a:moveTo>
                  <a:pt x="8105878" y="4745615"/>
                </a:moveTo>
                <a:cubicBezTo>
                  <a:pt x="8101404" y="4748150"/>
                  <a:pt x="8098419" y="4757759"/>
                  <a:pt x="8095454" y="4764159"/>
                </a:cubicBezTo>
                <a:cubicBezTo>
                  <a:pt x="8090822" y="4757275"/>
                  <a:pt x="8086479" y="4746017"/>
                  <a:pt x="8078146" y="4749000"/>
                </a:cubicBezTo>
                <a:cubicBezTo>
                  <a:pt x="8078378" y="4753187"/>
                  <a:pt x="8079001" y="4757234"/>
                  <a:pt x="8080030" y="4761136"/>
                </a:cubicBezTo>
                <a:cubicBezTo>
                  <a:pt x="8083121" y="4772844"/>
                  <a:pt x="8089873" y="4783239"/>
                  <a:pt x="8100726" y="4792167"/>
                </a:cubicBezTo>
                <a:cubicBezTo>
                  <a:pt x="8105721" y="4783262"/>
                  <a:pt x="8100802" y="4780752"/>
                  <a:pt x="8100838" y="4775045"/>
                </a:cubicBezTo>
                <a:cubicBezTo>
                  <a:pt x="8104290" y="4763845"/>
                  <a:pt x="8113954" y="4756116"/>
                  <a:pt x="8110904" y="4745820"/>
                </a:cubicBezTo>
                <a:cubicBezTo>
                  <a:pt x="8109028" y="4744711"/>
                  <a:pt x="8107370" y="4744770"/>
                  <a:pt x="8105878" y="4745615"/>
                </a:cubicBezTo>
                <a:close/>
                <a:moveTo>
                  <a:pt x="3951773" y="4742640"/>
                </a:moveTo>
                <a:cubicBezTo>
                  <a:pt x="3951773" y="4758127"/>
                  <a:pt x="3951773" y="4758127"/>
                  <a:pt x="3951773" y="4758127"/>
                </a:cubicBezTo>
                <a:cubicBezTo>
                  <a:pt x="3953292" y="4758127"/>
                  <a:pt x="3954811" y="4758127"/>
                  <a:pt x="3956330" y="4758127"/>
                </a:cubicBezTo>
                <a:cubicBezTo>
                  <a:pt x="3956330" y="4758127"/>
                  <a:pt x="3957849" y="4758127"/>
                  <a:pt x="3957849" y="4758127"/>
                </a:cubicBezTo>
                <a:cubicBezTo>
                  <a:pt x="3959368" y="4758127"/>
                  <a:pt x="3959368" y="4758127"/>
                  <a:pt x="3960887" y="4758127"/>
                </a:cubicBezTo>
                <a:cubicBezTo>
                  <a:pt x="3960887" y="4758127"/>
                  <a:pt x="3960887" y="4742640"/>
                  <a:pt x="3960887" y="4742640"/>
                </a:cubicBezTo>
                <a:cubicBezTo>
                  <a:pt x="3959368" y="4742639"/>
                  <a:pt x="3957849" y="4742639"/>
                  <a:pt x="3956330" y="4742640"/>
                </a:cubicBezTo>
                <a:cubicBezTo>
                  <a:pt x="3954811" y="4742639"/>
                  <a:pt x="3953292" y="4742639"/>
                  <a:pt x="3951773" y="4742640"/>
                </a:cubicBezTo>
                <a:close/>
                <a:moveTo>
                  <a:pt x="4892204" y="4742021"/>
                </a:moveTo>
                <a:cubicBezTo>
                  <a:pt x="4894144" y="4749960"/>
                  <a:pt x="4898150" y="4754744"/>
                  <a:pt x="4903000" y="4757898"/>
                </a:cubicBezTo>
                <a:lnTo>
                  <a:pt x="4912300" y="4761478"/>
                </a:lnTo>
                <a:lnTo>
                  <a:pt x="4907447" y="4761733"/>
                </a:lnTo>
                <a:cubicBezTo>
                  <a:pt x="4903150" y="4761060"/>
                  <a:pt x="4898827" y="4759269"/>
                  <a:pt x="4894505" y="4755685"/>
                </a:cubicBezTo>
                <a:lnTo>
                  <a:pt x="4880244" y="4744596"/>
                </a:lnTo>
                <a:lnTo>
                  <a:pt x="4881704" y="4744772"/>
                </a:lnTo>
                <a:cubicBezTo>
                  <a:pt x="4885204" y="4743855"/>
                  <a:pt x="4889168" y="4741207"/>
                  <a:pt x="4892204" y="4742021"/>
                </a:cubicBezTo>
                <a:close/>
                <a:moveTo>
                  <a:pt x="8057248" y="4738189"/>
                </a:moveTo>
                <a:cubicBezTo>
                  <a:pt x="8054000" y="4737030"/>
                  <a:pt x="8050495" y="4738303"/>
                  <a:pt x="8046685" y="4742493"/>
                </a:cubicBezTo>
                <a:cubicBezTo>
                  <a:pt x="8047315" y="4752555"/>
                  <a:pt x="8056602" y="4760407"/>
                  <a:pt x="8061551" y="4761417"/>
                </a:cubicBezTo>
                <a:cubicBezTo>
                  <a:pt x="8063815" y="4755919"/>
                  <a:pt x="8064222" y="4752028"/>
                  <a:pt x="8066281" y="4748475"/>
                </a:cubicBezTo>
                <a:cubicBezTo>
                  <a:pt x="8063491" y="4742939"/>
                  <a:pt x="8060498" y="4739349"/>
                  <a:pt x="8057248" y="4738189"/>
                </a:cubicBezTo>
                <a:close/>
                <a:moveTo>
                  <a:pt x="8028978" y="4730497"/>
                </a:moveTo>
                <a:cubicBezTo>
                  <a:pt x="8010031" y="4733622"/>
                  <a:pt x="8003124" y="4746809"/>
                  <a:pt x="7987522" y="4753354"/>
                </a:cubicBezTo>
                <a:cubicBezTo>
                  <a:pt x="7998004" y="4768571"/>
                  <a:pt x="8028537" y="4748043"/>
                  <a:pt x="8028978" y="4730497"/>
                </a:cubicBezTo>
                <a:close/>
                <a:moveTo>
                  <a:pt x="4115174" y="4727151"/>
                </a:moveTo>
                <a:cubicBezTo>
                  <a:pt x="4113627" y="4742639"/>
                  <a:pt x="4112081" y="4742639"/>
                  <a:pt x="4110535" y="4742639"/>
                </a:cubicBezTo>
                <a:lnTo>
                  <a:pt x="4108989" y="4742639"/>
                </a:lnTo>
                <a:cubicBezTo>
                  <a:pt x="4108989" y="4758124"/>
                  <a:pt x="4108989" y="4758124"/>
                  <a:pt x="4108989" y="4758124"/>
                </a:cubicBezTo>
                <a:cubicBezTo>
                  <a:pt x="4108989" y="4758124"/>
                  <a:pt x="4108989" y="4758124"/>
                  <a:pt x="4110536" y="4758125"/>
                </a:cubicBezTo>
                <a:cubicBezTo>
                  <a:pt x="4112081" y="4758125"/>
                  <a:pt x="4115174" y="4758125"/>
                  <a:pt x="4116720" y="4742640"/>
                </a:cubicBezTo>
                <a:cubicBezTo>
                  <a:pt x="4116720" y="4742640"/>
                  <a:pt x="4118265" y="4742640"/>
                  <a:pt x="4118265" y="4742640"/>
                </a:cubicBezTo>
                <a:cubicBezTo>
                  <a:pt x="4118266" y="4758124"/>
                  <a:pt x="4119812" y="4742639"/>
                  <a:pt x="4119812" y="4742639"/>
                </a:cubicBezTo>
                <a:cubicBezTo>
                  <a:pt x="4119812" y="4742639"/>
                  <a:pt x="4119812" y="4742639"/>
                  <a:pt x="4119812" y="4727151"/>
                </a:cubicBezTo>
                <a:cubicBezTo>
                  <a:pt x="4118266" y="4727151"/>
                  <a:pt x="4116720" y="4727151"/>
                  <a:pt x="4116720" y="4727151"/>
                </a:cubicBezTo>
                <a:cubicBezTo>
                  <a:pt x="4116720" y="4727151"/>
                  <a:pt x="4116720" y="4727151"/>
                  <a:pt x="4115174" y="4727151"/>
                </a:cubicBezTo>
                <a:close/>
                <a:moveTo>
                  <a:pt x="3943798" y="4727151"/>
                </a:moveTo>
                <a:cubicBezTo>
                  <a:pt x="3942184" y="4727151"/>
                  <a:pt x="3942185" y="4742639"/>
                  <a:pt x="3942185" y="4742639"/>
                </a:cubicBezTo>
                <a:cubicBezTo>
                  <a:pt x="3940571" y="4742639"/>
                  <a:pt x="3940571" y="4742639"/>
                  <a:pt x="3938956" y="4742639"/>
                </a:cubicBezTo>
                <a:cubicBezTo>
                  <a:pt x="3937342" y="4742639"/>
                  <a:pt x="3935730" y="4727151"/>
                  <a:pt x="3934115" y="4742640"/>
                </a:cubicBezTo>
                <a:cubicBezTo>
                  <a:pt x="3934115" y="4758125"/>
                  <a:pt x="3935730" y="4758124"/>
                  <a:pt x="3935730" y="4758124"/>
                </a:cubicBezTo>
                <a:cubicBezTo>
                  <a:pt x="3935730" y="4758124"/>
                  <a:pt x="3937343" y="4758124"/>
                  <a:pt x="3938957" y="4758124"/>
                </a:cubicBezTo>
                <a:cubicBezTo>
                  <a:pt x="3938957" y="4758124"/>
                  <a:pt x="3940570" y="4758124"/>
                  <a:pt x="3940570" y="4758124"/>
                </a:cubicBezTo>
                <a:cubicBezTo>
                  <a:pt x="3942184" y="4758125"/>
                  <a:pt x="3943798" y="4758125"/>
                  <a:pt x="3943798" y="4758125"/>
                </a:cubicBezTo>
                <a:cubicBezTo>
                  <a:pt x="3943798" y="4758125"/>
                  <a:pt x="3943798" y="4758125"/>
                  <a:pt x="3943798" y="4742640"/>
                </a:cubicBezTo>
                <a:cubicBezTo>
                  <a:pt x="3943798" y="4742640"/>
                  <a:pt x="3943798" y="4727151"/>
                  <a:pt x="3943798" y="4727151"/>
                </a:cubicBezTo>
                <a:close/>
                <a:moveTo>
                  <a:pt x="4380609" y="4726507"/>
                </a:moveTo>
                <a:cubicBezTo>
                  <a:pt x="4379029" y="4741348"/>
                  <a:pt x="4377451" y="4756192"/>
                  <a:pt x="4374292" y="4756193"/>
                </a:cubicBezTo>
                <a:cubicBezTo>
                  <a:pt x="4360082" y="4711667"/>
                  <a:pt x="4352187" y="4726507"/>
                  <a:pt x="4339557" y="4756192"/>
                </a:cubicBezTo>
                <a:cubicBezTo>
                  <a:pt x="4337977" y="4800715"/>
                  <a:pt x="4342713" y="4741348"/>
                  <a:pt x="4342713" y="4785875"/>
                </a:cubicBezTo>
                <a:cubicBezTo>
                  <a:pt x="4342713" y="4785875"/>
                  <a:pt x="4342713" y="4785875"/>
                  <a:pt x="4341136" y="4785874"/>
                </a:cubicBezTo>
                <a:cubicBezTo>
                  <a:pt x="4341136" y="4785874"/>
                  <a:pt x="4339556" y="4785874"/>
                  <a:pt x="4339556" y="4785874"/>
                </a:cubicBezTo>
                <a:cubicBezTo>
                  <a:pt x="4339556" y="4785874"/>
                  <a:pt x="4337977" y="4800715"/>
                  <a:pt x="4337977" y="4800715"/>
                </a:cubicBezTo>
                <a:cubicBezTo>
                  <a:pt x="4337977" y="4800715"/>
                  <a:pt x="4339556" y="4800716"/>
                  <a:pt x="4339556" y="4800716"/>
                </a:cubicBezTo>
                <a:cubicBezTo>
                  <a:pt x="4341136" y="4800716"/>
                  <a:pt x="4341136" y="4800716"/>
                  <a:pt x="4342714" y="4800715"/>
                </a:cubicBezTo>
                <a:cubicBezTo>
                  <a:pt x="4345871" y="4800716"/>
                  <a:pt x="4352188" y="4785874"/>
                  <a:pt x="4350609" y="4830396"/>
                </a:cubicBezTo>
                <a:cubicBezTo>
                  <a:pt x="4356924" y="4785874"/>
                  <a:pt x="4372714" y="4815555"/>
                  <a:pt x="4379030" y="4800715"/>
                </a:cubicBezTo>
                <a:cubicBezTo>
                  <a:pt x="4382189" y="4815555"/>
                  <a:pt x="4383767" y="4815555"/>
                  <a:pt x="4385347" y="4815556"/>
                </a:cubicBezTo>
                <a:cubicBezTo>
                  <a:pt x="4386925" y="4815555"/>
                  <a:pt x="4388503" y="4815555"/>
                  <a:pt x="4390082" y="4815556"/>
                </a:cubicBezTo>
                <a:cubicBezTo>
                  <a:pt x="4391662" y="4830396"/>
                  <a:pt x="4394819" y="4815556"/>
                  <a:pt x="4397978" y="4800716"/>
                </a:cubicBezTo>
                <a:cubicBezTo>
                  <a:pt x="4399557" y="4800715"/>
                  <a:pt x="4401135" y="4800715"/>
                  <a:pt x="4404292" y="4800715"/>
                </a:cubicBezTo>
                <a:cubicBezTo>
                  <a:pt x="4404292" y="4800715"/>
                  <a:pt x="4404292" y="4800715"/>
                  <a:pt x="4405872" y="4800715"/>
                </a:cubicBezTo>
                <a:cubicBezTo>
                  <a:pt x="4415345" y="4830396"/>
                  <a:pt x="4418503" y="4815555"/>
                  <a:pt x="4427977" y="4815555"/>
                </a:cubicBezTo>
                <a:cubicBezTo>
                  <a:pt x="4427977" y="4771033"/>
                  <a:pt x="4423242" y="4830396"/>
                  <a:pt x="4424819" y="4785874"/>
                </a:cubicBezTo>
                <a:cubicBezTo>
                  <a:pt x="4426398" y="4785875"/>
                  <a:pt x="4427977" y="4771033"/>
                  <a:pt x="4426399" y="4771032"/>
                </a:cubicBezTo>
                <a:cubicBezTo>
                  <a:pt x="4426398" y="4756193"/>
                  <a:pt x="4426398" y="4756193"/>
                  <a:pt x="4424819" y="4756192"/>
                </a:cubicBezTo>
                <a:cubicBezTo>
                  <a:pt x="4424819" y="4756192"/>
                  <a:pt x="4423242" y="4756192"/>
                  <a:pt x="4423242" y="4756192"/>
                </a:cubicBezTo>
                <a:cubicBezTo>
                  <a:pt x="4418503" y="4726507"/>
                  <a:pt x="4407451" y="4741349"/>
                  <a:pt x="4407451" y="4785874"/>
                </a:cubicBezTo>
                <a:cubicBezTo>
                  <a:pt x="4405872" y="4785875"/>
                  <a:pt x="4405872" y="4785875"/>
                  <a:pt x="4405872" y="4785875"/>
                </a:cubicBezTo>
                <a:cubicBezTo>
                  <a:pt x="4402714" y="4785874"/>
                  <a:pt x="4401135" y="4785875"/>
                  <a:pt x="4399557" y="4771032"/>
                </a:cubicBezTo>
                <a:cubicBezTo>
                  <a:pt x="4399557" y="4756193"/>
                  <a:pt x="4397978" y="4756192"/>
                  <a:pt x="4397978" y="4741348"/>
                </a:cubicBezTo>
                <a:cubicBezTo>
                  <a:pt x="4396399" y="4756192"/>
                  <a:pt x="4393241" y="4741348"/>
                  <a:pt x="4393241" y="4756192"/>
                </a:cubicBezTo>
                <a:cubicBezTo>
                  <a:pt x="4391662" y="4756193"/>
                  <a:pt x="4393241" y="4741348"/>
                  <a:pt x="4390082" y="4741348"/>
                </a:cubicBezTo>
                <a:cubicBezTo>
                  <a:pt x="4385347" y="4741348"/>
                  <a:pt x="4390081" y="4756193"/>
                  <a:pt x="4388503" y="4771032"/>
                </a:cubicBezTo>
                <a:cubicBezTo>
                  <a:pt x="4388503" y="4771032"/>
                  <a:pt x="4388503" y="4771032"/>
                  <a:pt x="4386925" y="4771032"/>
                </a:cubicBezTo>
                <a:cubicBezTo>
                  <a:pt x="4386925" y="4785874"/>
                  <a:pt x="4386925" y="4785874"/>
                  <a:pt x="4386925" y="4785874"/>
                </a:cubicBezTo>
                <a:lnTo>
                  <a:pt x="4380609" y="4785875"/>
                </a:lnTo>
                <a:cubicBezTo>
                  <a:pt x="4380609" y="4771032"/>
                  <a:pt x="4380609" y="4771032"/>
                  <a:pt x="4379029" y="4771032"/>
                </a:cubicBezTo>
                <a:cubicBezTo>
                  <a:pt x="4379030" y="4756193"/>
                  <a:pt x="4380609" y="4756193"/>
                  <a:pt x="4380609" y="4726507"/>
                </a:cubicBezTo>
                <a:close/>
                <a:moveTo>
                  <a:pt x="4871625" y="4721664"/>
                </a:moveTo>
                <a:cubicBezTo>
                  <a:pt x="4874661" y="4722478"/>
                  <a:pt x="4872469" y="4736733"/>
                  <a:pt x="4873987" y="4737139"/>
                </a:cubicBezTo>
                <a:lnTo>
                  <a:pt x="4875622" y="4741001"/>
                </a:lnTo>
                <a:lnTo>
                  <a:pt x="4875204" y="4740676"/>
                </a:lnTo>
                <a:cubicBezTo>
                  <a:pt x="4868673" y="4737317"/>
                  <a:pt x="4862092" y="4735076"/>
                  <a:pt x="4855609" y="4732389"/>
                </a:cubicBezTo>
                <a:lnTo>
                  <a:pt x="4845885" y="4726774"/>
                </a:lnTo>
                <a:lnTo>
                  <a:pt x="4855771" y="4732258"/>
                </a:lnTo>
                <a:cubicBezTo>
                  <a:pt x="4860325" y="4733478"/>
                  <a:pt x="4867071" y="4720444"/>
                  <a:pt x="4871625" y="4721664"/>
                </a:cubicBezTo>
                <a:close/>
                <a:moveTo>
                  <a:pt x="3761812" y="4720249"/>
                </a:moveTo>
                <a:cubicBezTo>
                  <a:pt x="3758429" y="4723632"/>
                  <a:pt x="3768468" y="4733670"/>
                  <a:pt x="3777379" y="4744839"/>
                </a:cubicBezTo>
                <a:cubicBezTo>
                  <a:pt x="3770723" y="4731415"/>
                  <a:pt x="3799711" y="4762658"/>
                  <a:pt x="3793055" y="4749235"/>
                </a:cubicBezTo>
                <a:cubicBezTo>
                  <a:pt x="3783018" y="4739199"/>
                  <a:pt x="3781892" y="4740327"/>
                  <a:pt x="3761812" y="4720249"/>
                </a:cubicBezTo>
                <a:close/>
                <a:moveTo>
                  <a:pt x="3880160" y="4719194"/>
                </a:moveTo>
                <a:cubicBezTo>
                  <a:pt x="3877705" y="4718550"/>
                  <a:pt x="3875027" y="4739199"/>
                  <a:pt x="3871457" y="4728874"/>
                </a:cubicBezTo>
                <a:cubicBezTo>
                  <a:pt x="3871457" y="4742640"/>
                  <a:pt x="3874629" y="4742639"/>
                  <a:pt x="3874629" y="4742639"/>
                </a:cubicBezTo>
                <a:cubicBezTo>
                  <a:pt x="3874630" y="4756407"/>
                  <a:pt x="3877804" y="4783936"/>
                  <a:pt x="3884151" y="4770172"/>
                </a:cubicBezTo>
                <a:cubicBezTo>
                  <a:pt x="3885737" y="4756407"/>
                  <a:pt x="3884151" y="4756407"/>
                  <a:pt x="3884151" y="4756407"/>
                </a:cubicBezTo>
                <a:cubicBezTo>
                  <a:pt x="3885737" y="4742639"/>
                  <a:pt x="3890498" y="4756407"/>
                  <a:pt x="3892086" y="4770171"/>
                </a:cubicBezTo>
                <a:cubicBezTo>
                  <a:pt x="3892086" y="4770171"/>
                  <a:pt x="3893672" y="4770171"/>
                  <a:pt x="3893672" y="4770171"/>
                </a:cubicBezTo>
                <a:cubicBezTo>
                  <a:pt x="3893672" y="4756407"/>
                  <a:pt x="3893672" y="4756407"/>
                  <a:pt x="3893672" y="4756407"/>
                </a:cubicBezTo>
                <a:cubicBezTo>
                  <a:pt x="3890498" y="4742639"/>
                  <a:pt x="3885737" y="4728874"/>
                  <a:pt x="3880978" y="4742639"/>
                </a:cubicBezTo>
                <a:cubicBezTo>
                  <a:pt x="3880978" y="4742639"/>
                  <a:pt x="3880978" y="4742639"/>
                  <a:pt x="3882564" y="4728874"/>
                </a:cubicBezTo>
                <a:cubicBezTo>
                  <a:pt x="3881771" y="4721990"/>
                  <a:pt x="3880978" y="4719409"/>
                  <a:pt x="3880160" y="4719194"/>
                </a:cubicBezTo>
                <a:close/>
                <a:moveTo>
                  <a:pt x="4833278" y="4717039"/>
                </a:moveTo>
                <a:lnTo>
                  <a:pt x="4838457" y="4722484"/>
                </a:lnTo>
                <a:lnTo>
                  <a:pt x="4836602" y="4721413"/>
                </a:lnTo>
                <a:close/>
                <a:moveTo>
                  <a:pt x="7473511" y="4716403"/>
                </a:moveTo>
                <a:cubicBezTo>
                  <a:pt x="7472033" y="4716843"/>
                  <a:pt x="7470712" y="4718122"/>
                  <a:pt x="7470027" y="4720518"/>
                </a:cubicBezTo>
                <a:cubicBezTo>
                  <a:pt x="7471596" y="4722823"/>
                  <a:pt x="7474231" y="4724748"/>
                  <a:pt x="7478181" y="4727633"/>
                </a:cubicBezTo>
                <a:cubicBezTo>
                  <a:pt x="7483807" y="4721319"/>
                  <a:pt x="7477947" y="4715085"/>
                  <a:pt x="7473511" y="4716403"/>
                </a:cubicBezTo>
                <a:close/>
                <a:moveTo>
                  <a:pt x="4591459" y="4711667"/>
                </a:moveTo>
                <a:cubicBezTo>
                  <a:pt x="4591459" y="4711667"/>
                  <a:pt x="4591458" y="4727155"/>
                  <a:pt x="4591458" y="4727155"/>
                </a:cubicBezTo>
                <a:cubicBezTo>
                  <a:pt x="4594592" y="4727155"/>
                  <a:pt x="4596158" y="4742639"/>
                  <a:pt x="4596158" y="4742639"/>
                </a:cubicBezTo>
                <a:cubicBezTo>
                  <a:pt x="4597725" y="4742640"/>
                  <a:pt x="4597725" y="4742640"/>
                  <a:pt x="4597725" y="4742640"/>
                </a:cubicBezTo>
                <a:cubicBezTo>
                  <a:pt x="4597725" y="4742640"/>
                  <a:pt x="4597724" y="4727155"/>
                  <a:pt x="4597724" y="4727155"/>
                </a:cubicBezTo>
                <a:cubicBezTo>
                  <a:pt x="4596158" y="4727155"/>
                  <a:pt x="4594592" y="4711667"/>
                  <a:pt x="4591459" y="4711667"/>
                </a:cubicBezTo>
                <a:close/>
                <a:moveTo>
                  <a:pt x="4006362" y="4711667"/>
                </a:moveTo>
                <a:cubicBezTo>
                  <a:pt x="4006362" y="4711667"/>
                  <a:pt x="4004748" y="4727155"/>
                  <a:pt x="4004748" y="4727155"/>
                </a:cubicBezTo>
                <a:cubicBezTo>
                  <a:pt x="4004748" y="4727155"/>
                  <a:pt x="4006361" y="4727155"/>
                  <a:pt x="4006361" y="4727155"/>
                </a:cubicBezTo>
                <a:cubicBezTo>
                  <a:pt x="4006361" y="4727155"/>
                  <a:pt x="4006361" y="4727155"/>
                  <a:pt x="4012818" y="4727155"/>
                </a:cubicBezTo>
                <a:cubicBezTo>
                  <a:pt x="4014432" y="4727155"/>
                  <a:pt x="4014432" y="4727155"/>
                  <a:pt x="4014432" y="4727155"/>
                </a:cubicBezTo>
                <a:cubicBezTo>
                  <a:pt x="4014432" y="4727155"/>
                  <a:pt x="4014431" y="4711667"/>
                  <a:pt x="4012817" y="4711667"/>
                </a:cubicBezTo>
                <a:close/>
                <a:moveTo>
                  <a:pt x="3799074" y="4707166"/>
                </a:moveTo>
                <a:cubicBezTo>
                  <a:pt x="3796253" y="4707706"/>
                  <a:pt x="3794571" y="4709388"/>
                  <a:pt x="3792891" y="4711070"/>
                </a:cubicBezTo>
                <a:cubicBezTo>
                  <a:pt x="3788407" y="4715552"/>
                  <a:pt x="3783925" y="4720036"/>
                  <a:pt x="3779442" y="4724519"/>
                </a:cubicBezTo>
                <a:cubicBezTo>
                  <a:pt x="3778321" y="4725640"/>
                  <a:pt x="3778321" y="4725640"/>
                  <a:pt x="3778321" y="4725640"/>
                </a:cubicBezTo>
                <a:cubicBezTo>
                  <a:pt x="3787446" y="4734765"/>
                  <a:pt x="3787446" y="4734765"/>
                  <a:pt x="3788567" y="4733645"/>
                </a:cubicBezTo>
                <a:cubicBezTo>
                  <a:pt x="3802176" y="4738287"/>
                  <a:pt x="3806661" y="4733804"/>
                  <a:pt x="3811142" y="4729321"/>
                </a:cubicBezTo>
                <a:cubicBezTo>
                  <a:pt x="3814506" y="4725959"/>
                  <a:pt x="3817867" y="4722597"/>
                  <a:pt x="3820108" y="4720355"/>
                </a:cubicBezTo>
                <a:cubicBezTo>
                  <a:pt x="3820108" y="4720355"/>
                  <a:pt x="3821230" y="4719234"/>
                  <a:pt x="3821230" y="4719234"/>
                </a:cubicBezTo>
                <a:cubicBezTo>
                  <a:pt x="3821230" y="4719234"/>
                  <a:pt x="3821230" y="4719234"/>
                  <a:pt x="3813225" y="4708986"/>
                </a:cubicBezTo>
                <a:cubicBezTo>
                  <a:pt x="3813225" y="4708986"/>
                  <a:pt x="3812104" y="4710107"/>
                  <a:pt x="3812104" y="4710107"/>
                </a:cubicBezTo>
                <a:cubicBezTo>
                  <a:pt x="3805859" y="4707226"/>
                  <a:pt x="3801897" y="4706625"/>
                  <a:pt x="3799074" y="4707166"/>
                </a:cubicBezTo>
                <a:close/>
                <a:moveTo>
                  <a:pt x="4358483" y="4701342"/>
                </a:moveTo>
                <a:cubicBezTo>
                  <a:pt x="4358483" y="4714248"/>
                  <a:pt x="4363268" y="4701342"/>
                  <a:pt x="4363268" y="4727155"/>
                </a:cubicBezTo>
                <a:cubicBezTo>
                  <a:pt x="4366459" y="4714249"/>
                  <a:pt x="4361673" y="4701343"/>
                  <a:pt x="4358483" y="4701342"/>
                </a:cubicBezTo>
                <a:close/>
                <a:moveTo>
                  <a:pt x="4045618" y="4701342"/>
                </a:moveTo>
                <a:cubicBezTo>
                  <a:pt x="4044052" y="4701342"/>
                  <a:pt x="4044052" y="4701342"/>
                  <a:pt x="4044051" y="4711667"/>
                </a:cubicBezTo>
                <a:cubicBezTo>
                  <a:pt x="4045618" y="4711666"/>
                  <a:pt x="4045618" y="4711666"/>
                  <a:pt x="4045618" y="4711666"/>
                </a:cubicBezTo>
                <a:cubicBezTo>
                  <a:pt x="4047184" y="4711667"/>
                  <a:pt x="4048751" y="4711667"/>
                  <a:pt x="4050318" y="4711667"/>
                </a:cubicBezTo>
                <a:cubicBezTo>
                  <a:pt x="4051884" y="4711667"/>
                  <a:pt x="4053451" y="4711667"/>
                  <a:pt x="4056583" y="4711667"/>
                </a:cubicBezTo>
                <a:cubicBezTo>
                  <a:pt x="4056583" y="4701342"/>
                  <a:pt x="4056583" y="4701342"/>
                  <a:pt x="4056583" y="4701342"/>
                </a:cubicBezTo>
                <a:cubicBezTo>
                  <a:pt x="4053451" y="4701342"/>
                  <a:pt x="4051884" y="4701342"/>
                  <a:pt x="4050317" y="4701342"/>
                </a:cubicBezTo>
                <a:cubicBezTo>
                  <a:pt x="4048751" y="4701343"/>
                  <a:pt x="4047184" y="4701343"/>
                  <a:pt x="4045618" y="4701342"/>
                </a:cubicBezTo>
                <a:close/>
                <a:moveTo>
                  <a:pt x="7725582" y="4700137"/>
                </a:moveTo>
                <a:cubicBezTo>
                  <a:pt x="7722623" y="4700794"/>
                  <a:pt x="7720502" y="4702268"/>
                  <a:pt x="7719165" y="4704129"/>
                </a:cubicBezTo>
                <a:cubicBezTo>
                  <a:pt x="7715152" y="4709711"/>
                  <a:pt x="7718190" y="4718771"/>
                  <a:pt x="7726758" y="4719682"/>
                </a:cubicBezTo>
                <a:cubicBezTo>
                  <a:pt x="7730650" y="4714268"/>
                  <a:pt x="7731277" y="4708508"/>
                  <a:pt x="7725582" y="4700137"/>
                </a:cubicBezTo>
                <a:close/>
                <a:moveTo>
                  <a:pt x="7493619" y="4696845"/>
                </a:moveTo>
                <a:cubicBezTo>
                  <a:pt x="7491829" y="4696819"/>
                  <a:pt x="7490039" y="4697637"/>
                  <a:pt x="7488471" y="4699622"/>
                </a:cubicBezTo>
                <a:cubicBezTo>
                  <a:pt x="7487808" y="4701994"/>
                  <a:pt x="7488053" y="4704398"/>
                  <a:pt x="7488890" y="4706546"/>
                </a:cubicBezTo>
                <a:cubicBezTo>
                  <a:pt x="7491404" y="4712986"/>
                  <a:pt x="7499257" y="4717116"/>
                  <a:pt x="7503962" y="4711161"/>
                </a:cubicBezTo>
                <a:cubicBezTo>
                  <a:pt x="7504392" y="4704602"/>
                  <a:pt x="7498992" y="4696925"/>
                  <a:pt x="7493619" y="4696845"/>
                </a:cubicBezTo>
                <a:close/>
                <a:moveTo>
                  <a:pt x="7696411" y="4692727"/>
                </a:moveTo>
                <a:cubicBezTo>
                  <a:pt x="7694155" y="4698362"/>
                  <a:pt x="7691492" y="4703953"/>
                  <a:pt x="7690860" y="4709759"/>
                </a:cubicBezTo>
                <a:lnTo>
                  <a:pt x="7693597" y="4717319"/>
                </a:lnTo>
                <a:lnTo>
                  <a:pt x="7693229" y="4719379"/>
                </a:lnTo>
                <a:lnTo>
                  <a:pt x="7694751" y="4720506"/>
                </a:lnTo>
                <a:lnTo>
                  <a:pt x="7697493" y="4728084"/>
                </a:lnTo>
                <a:cubicBezTo>
                  <a:pt x="7708502" y="4717505"/>
                  <a:pt x="7702487" y="4697288"/>
                  <a:pt x="7696411" y="4692727"/>
                </a:cubicBezTo>
                <a:close/>
                <a:moveTo>
                  <a:pt x="7153918" y="4687473"/>
                </a:moveTo>
                <a:lnTo>
                  <a:pt x="7155306" y="4688390"/>
                </a:lnTo>
                <a:lnTo>
                  <a:pt x="7154254" y="4696687"/>
                </a:lnTo>
                <a:cubicBezTo>
                  <a:pt x="7157987" y="4718834"/>
                  <a:pt x="7180696" y="4723452"/>
                  <a:pt x="7196014" y="4715094"/>
                </a:cubicBezTo>
                <a:lnTo>
                  <a:pt x="7203064" y="4705629"/>
                </a:lnTo>
                <a:lnTo>
                  <a:pt x="7200919" y="4722912"/>
                </a:lnTo>
                <a:cubicBezTo>
                  <a:pt x="7199693" y="4729312"/>
                  <a:pt x="7197792" y="4735806"/>
                  <a:pt x="7194544" y="4742221"/>
                </a:cubicBezTo>
                <a:lnTo>
                  <a:pt x="7208178" y="4768354"/>
                </a:lnTo>
                <a:lnTo>
                  <a:pt x="7205136" y="4766468"/>
                </a:lnTo>
                <a:lnTo>
                  <a:pt x="7205274" y="4765702"/>
                </a:lnTo>
                <a:lnTo>
                  <a:pt x="7204291" y="4765944"/>
                </a:lnTo>
                <a:lnTo>
                  <a:pt x="7200762" y="4763756"/>
                </a:lnTo>
                <a:lnTo>
                  <a:pt x="7189386" y="4754209"/>
                </a:lnTo>
                <a:lnTo>
                  <a:pt x="7188462" y="4738615"/>
                </a:lnTo>
                <a:lnTo>
                  <a:pt x="7177009" y="4746002"/>
                </a:lnTo>
                <a:lnTo>
                  <a:pt x="7171164" y="4741348"/>
                </a:lnTo>
                <a:lnTo>
                  <a:pt x="7147854" y="4723931"/>
                </a:lnTo>
                <a:lnTo>
                  <a:pt x="7150096" y="4720854"/>
                </a:lnTo>
                <a:cubicBezTo>
                  <a:pt x="7155121" y="4711054"/>
                  <a:pt x="7154586" y="4699874"/>
                  <a:pt x="7153909" y="4687595"/>
                </a:cubicBezTo>
                <a:close/>
                <a:moveTo>
                  <a:pt x="4069684" y="4685855"/>
                </a:moveTo>
                <a:cubicBezTo>
                  <a:pt x="4069684" y="4685855"/>
                  <a:pt x="4069684" y="4698761"/>
                  <a:pt x="4069684" y="4698761"/>
                </a:cubicBezTo>
                <a:cubicBezTo>
                  <a:pt x="4069684" y="4698761"/>
                  <a:pt x="4069684" y="4698761"/>
                  <a:pt x="4071231" y="4698761"/>
                </a:cubicBezTo>
                <a:cubicBezTo>
                  <a:pt x="4072777" y="4698760"/>
                  <a:pt x="4075869" y="4698761"/>
                  <a:pt x="4078962" y="4711667"/>
                </a:cubicBezTo>
                <a:cubicBezTo>
                  <a:pt x="4078962" y="4711667"/>
                  <a:pt x="4078962" y="4711667"/>
                  <a:pt x="4080508" y="4711667"/>
                </a:cubicBezTo>
                <a:cubicBezTo>
                  <a:pt x="4080508" y="4698761"/>
                  <a:pt x="4080508" y="4698761"/>
                  <a:pt x="4080508" y="4698761"/>
                </a:cubicBezTo>
                <a:cubicBezTo>
                  <a:pt x="4080508" y="4698761"/>
                  <a:pt x="4078962" y="4698761"/>
                  <a:pt x="4078962" y="4698761"/>
                </a:cubicBezTo>
                <a:cubicBezTo>
                  <a:pt x="4075869" y="4685855"/>
                  <a:pt x="4072777" y="4685855"/>
                  <a:pt x="4069684" y="4685855"/>
                </a:cubicBezTo>
                <a:close/>
                <a:moveTo>
                  <a:pt x="7776140" y="4683780"/>
                </a:moveTo>
                <a:cubicBezTo>
                  <a:pt x="7769903" y="4684450"/>
                  <a:pt x="7767772" y="4690115"/>
                  <a:pt x="7767244" y="4697386"/>
                </a:cubicBezTo>
                <a:lnTo>
                  <a:pt x="7767323" y="4699924"/>
                </a:lnTo>
                <a:lnTo>
                  <a:pt x="7763406" y="4707077"/>
                </a:lnTo>
                <a:cubicBezTo>
                  <a:pt x="7762688" y="4709313"/>
                  <a:pt x="7762259" y="4711358"/>
                  <a:pt x="7761004" y="4713472"/>
                </a:cubicBezTo>
                <a:lnTo>
                  <a:pt x="7767838" y="4716321"/>
                </a:lnTo>
                <a:lnTo>
                  <a:pt x="7767931" y="4719310"/>
                </a:lnTo>
                <a:lnTo>
                  <a:pt x="7766819" y="4720117"/>
                </a:lnTo>
                <a:lnTo>
                  <a:pt x="7751442" y="4713255"/>
                </a:lnTo>
                <a:cubicBezTo>
                  <a:pt x="7745858" y="4711623"/>
                  <a:pt x="7740465" y="4711944"/>
                  <a:pt x="7736060" y="4717594"/>
                </a:cubicBezTo>
                <a:lnTo>
                  <a:pt x="7739637" y="4722294"/>
                </a:lnTo>
                <a:lnTo>
                  <a:pt x="7733293" y="4721747"/>
                </a:lnTo>
                <a:cubicBezTo>
                  <a:pt x="7729064" y="4722508"/>
                  <a:pt x="7724942" y="4724413"/>
                  <a:pt x="7721381" y="4727536"/>
                </a:cubicBezTo>
                <a:cubicBezTo>
                  <a:pt x="7722772" y="4736336"/>
                  <a:pt x="7729659" y="4739978"/>
                  <a:pt x="7737826" y="4741643"/>
                </a:cubicBezTo>
                <a:lnTo>
                  <a:pt x="7753135" y="4743081"/>
                </a:lnTo>
                <a:lnTo>
                  <a:pt x="7749831" y="4750040"/>
                </a:lnTo>
                <a:cubicBezTo>
                  <a:pt x="7747199" y="4754868"/>
                  <a:pt x="7744148" y="4759335"/>
                  <a:pt x="7740248" y="4762770"/>
                </a:cubicBezTo>
                <a:cubicBezTo>
                  <a:pt x="7743998" y="4765606"/>
                  <a:pt x="7747226" y="4767342"/>
                  <a:pt x="7750015" y="4768165"/>
                </a:cubicBezTo>
                <a:lnTo>
                  <a:pt x="7750847" y="4768157"/>
                </a:lnTo>
                <a:lnTo>
                  <a:pt x="7751110" y="4774602"/>
                </a:lnTo>
                <a:lnTo>
                  <a:pt x="7752225" y="4773404"/>
                </a:lnTo>
                <a:lnTo>
                  <a:pt x="7752429" y="4798286"/>
                </a:lnTo>
                <a:lnTo>
                  <a:pt x="7756851" y="4802026"/>
                </a:lnTo>
                <a:lnTo>
                  <a:pt x="7749877" y="4805591"/>
                </a:lnTo>
                <a:cubicBezTo>
                  <a:pt x="7747796" y="4807337"/>
                  <a:pt x="7746270" y="4809324"/>
                  <a:pt x="7745703" y="4811483"/>
                </a:cubicBezTo>
                <a:cubicBezTo>
                  <a:pt x="7750312" y="4812699"/>
                  <a:pt x="7753760" y="4811421"/>
                  <a:pt x="7757401" y="4810395"/>
                </a:cubicBezTo>
                <a:lnTo>
                  <a:pt x="7762150" y="4810555"/>
                </a:lnTo>
                <a:lnTo>
                  <a:pt x="7761182" y="4821330"/>
                </a:lnTo>
                <a:cubicBezTo>
                  <a:pt x="7772371" y="4823352"/>
                  <a:pt x="7779275" y="4822200"/>
                  <a:pt x="7783126" y="4819448"/>
                </a:cubicBezTo>
                <a:lnTo>
                  <a:pt x="7783244" y="4819074"/>
                </a:lnTo>
                <a:lnTo>
                  <a:pt x="7794962" y="4822232"/>
                </a:lnTo>
                <a:lnTo>
                  <a:pt x="7805663" y="4821333"/>
                </a:lnTo>
                <a:lnTo>
                  <a:pt x="7803126" y="4827339"/>
                </a:lnTo>
                <a:cubicBezTo>
                  <a:pt x="7802600" y="4832425"/>
                  <a:pt x="7805315" y="4836911"/>
                  <a:pt x="7812125" y="4835007"/>
                </a:cubicBezTo>
                <a:cubicBezTo>
                  <a:pt x="7814565" y="4832117"/>
                  <a:pt x="7815890" y="4829318"/>
                  <a:pt x="7818330" y="4826428"/>
                </a:cubicBezTo>
                <a:cubicBezTo>
                  <a:pt x="7817873" y="4825120"/>
                  <a:pt x="7817442" y="4823475"/>
                  <a:pt x="7816746" y="4821684"/>
                </a:cubicBezTo>
                <a:lnTo>
                  <a:pt x="7814462" y="4817652"/>
                </a:lnTo>
                <a:lnTo>
                  <a:pt x="7819683" y="4811514"/>
                </a:lnTo>
                <a:lnTo>
                  <a:pt x="7823942" y="4811953"/>
                </a:lnTo>
                <a:lnTo>
                  <a:pt x="7826872" y="4808850"/>
                </a:lnTo>
                <a:lnTo>
                  <a:pt x="7828514" y="4813870"/>
                </a:lnTo>
                <a:lnTo>
                  <a:pt x="7834013" y="4821080"/>
                </a:lnTo>
                <a:lnTo>
                  <a:pt x="7831099" y="4821478"/>
                </a:lnTo>
                <a:cubicBezTo>
                  <a:pt x="7828306" y="4823647"/>
                  <a:pt x="7826651" y="4827115"/>
                  <a:pt x="7826977" y="4832284"/>
                </a:cubicBezTo>
                <a:lnTo>
                  <a:pt x="7845840" y="4838393"/>
                </a:lnTo>
                <a:lnTo>
                  <a:pt x="7846900" y="4840428"/>
                </a:lnTo>
                <a:lnTo>
                  <a:pt x="7842611" y="4840725"/>
                </a:lnTo>
                <a:cubicBezTo>
                  <a:pt x="7840496" y="4840893"/>
                  <a:pt x="7838762" y="4841561"/>
                  <a:pt x="7835669" y="4844371"/>
                </a:cubicBezTo>
                <a:lnTo>
                  <a:pt x="7835788" y="4844625"/>
                </a:lnTo>
                <a:lnTo>
                  <a:pt x="7829017" y="4843748"/>
                </a:lnTo>
                <a:cubicBezTo>
                  <a:pt x="7815136" y="4844671"/>
                  <a:pt x="7800639" y="4849858"/>
                  <a:pt x="7786572" y="4852842"/>
                </a:cubicBezTo>
                <a:cubicBezTo>
                  <a:pt x="7792802" y="4857675"/>
                  <a:pt x="7799197" y="4861031"/>
                  <a:pt x="7805731" y="4863224"/>
                </a:cubicBezTo>
                <a:cubicBezTo>
                  <a:pt x="7815534" y="4866517"/>
                  <a:pt x="7825654" y="4867200"/>
                  <a:pt x="7836016" y="4866346"/>
                </a:cubicBezTo>
                <a:lnTo>
                  <a:pt x="7852909" y="4863095"/>
                </a:lnTo>
                <a:lnTo>
                  <a:pt x="7851712" y="4864611"/>
                </a:lnTo>
                <a:cubicBezTo>
                  <a:pt x="7855032" y="4872843"/>
                  <a:pt x="7860770" y="4870496"/>
                  <a:pt x="7865989" y="4865139"/>
                </a:cubicBezTo>
                <a:lnTo>
                  <a:pt x="7870437" y="4859268"/>
                </a:lnTo>
                <a:lnTo>
                  <a:pt x="7878375" y="4860285"/>
                </a:lnTo>
                <a:lnTo>
                  <a:pt x="7889639" y="4859442"/>
                </a:lnTo>
                <a:lnTo>
                  <a:pt x="7887937" y="4865753"/>
                </a:lnTo>
                <a:cubicBezTo>
                  <a:pt x="7893373" y="4873826"/>
                  <a:pt x="7896387" y="4882408"/>
                  <a:pt x="7900161" y="4889824"/>
                </a:cubicBezTo>
                <a:lnTo>
                  <a:pt x="7912330" y="4902204"/>
                </a:lnTo>
                <a:lnTo>
                  <a:pt x="7889164" y="4897258"/>
                </a:lnTo>
                <a:cubicBezTo>
                  <a:pt x="7890211" y="4912787"/>
                  <a:pt x="7909602" y="4918783"/>
                  <a:pt x="7922476" y="4914372"/>
                </a:cubicBezTo>
                <a:lnTo>
                  <a:pt x="7929917" y="4908351"/>
                </a:lnTo>
                <a:lnTo>
                  <a:pt x="7932551" y="4908646"/>
                </a:lnTo>
                <a:lnTo>
                  <a:pt x="7936713" y="4907108"/>
                </a:lnTo>
                <a:lnTo>
                  <a:pt x="7934441" y="4912409"/>
                </a:lnTo>
                <a:cubicBezTo>
                  <a:pt x="7934200" y="4916652"/>
                  <a:pt x="7935328" y="4921081"/>
                  <a:pt x="7938015" y="4924349"/>
                </a:cubicBezTo>
                <a:cubicBezTo>
                  <a:pt x="7948336" y="4926034"/>
                  <a:pt x="7946821" y="4916041"/>
                  <a:pt x="7951170" y="4910463"/>
                </a:cubicBezTo>
                <a:lnTo>
                  <a:pt x="7947901" y="4902928"/>
                </a:lnTo>
                <a:lnTo>
                  <a:pt x="7963999" y="4888139"/>
                </a:lnTo>
                <a:lnTo>
                  <a:pt x="7967595" y="4887468"/>
                </a:lnTo>
                <a:cubicBezTo>
                  <a:pt x="7976825" y="4883278"/>
                  <a:pt x="7985547" y="4874440"/>
                  <a:pt x="7991279" y="4862587"/>
                </a:cubicBezTo>
                <a:lnTo>
                  <a:pt x="7979909" y="4847000"/>
                </a:lnTo>
                <a:lnTo>
                  <a:pt x="7980362" y="4845561"/>
                </a:lnTo>
                <a:cubicBezTo>
                  <a:pt x="7980565" y="4834754"/>
                  <a:pt x="7975256" y="4827351"/>
                  <a:pt x="7969091" y="4820613"/>
                </a:cubicBezTo>
                <a:lnTo>
                  <a:pt x="7957393" y="4805650"/>
                </a:lnTo>
                <a:lnTo>
                  <a:pt x="7959669" y="4796560"/>
                </a:lnTo>
                <a:lnTo>
                  <a:pt x="7960853" y="4798018"/>
                </a:lnTo>
                <a:cubicBezTo>
                  <a:pt x="7965452" y="4801618"/>
                  <a:pt x="7970785" y="4804258"/>
                  <a:pt x="7975939" y="4805390"/>
                </a:cubicBezTo>
                <a:lnTo>
                  <a:pt x="7979278" y="4804989"/>
                </a:lnTo>
                <a:lnTo>
                  <a:pt x="7981265" y="4807091"/>
                </a:lnTo>
                <a:lnTo>
                  <a:pt x="7984909" y="4804313"/>
                </a:lnTo>
                <a:lnTo>
                  <a:pt x="7989940" y="4803708"/>
                </a:lnTo>
                <a:cubicBezTo>
                  <a:pt x="7983871" y="4793706"/>
                  <a:pt x="7977106" y="4788640"/>
                  <a:pt x="7970176" y="4784306"/>
                </a:cubicBezTo>
                <a:lnTo>
                  <a:pt x="7962269" y="4778586"/>
                </a:lnTo>
                <a:lnTo>
                  <a:pt x="7963129" y="4755469"/>
                </a:lnTo>
                <a:lnTo>
                  <a:pt x="7961585" y="4750125"/>
                </a:lnTo>
                <a:lnTo>
                  <a:pt x="7971184" y="4743089"/>
                </a:lnTo>
                <a:lnTo>
                  <a:pt x="7976122" y="4728087"/>
                </a:lnTo>
                <a:lnTo>
                  <a:pt x="7984915" y="4729362"/>
                </a:lnTo>
                <a:cubicBezTo>
                  <a:pt x="7989517" y="4729604"/>
                  <a:pt x="7993461" y="4728914"/>
                  <a:pt x="7995892" y="4725936"/>
                </a:cubicBezTo>
                <a:cubicBezTo>
                  <a:pt x="7994592" y="4718908"/>
                  <a:pt x="7991830" y="4716991"/>
                  <a:pt x="7987755" y="4716351"/>
                </a:cubicBezTo>
                <a:cubicBezTo>
                  <a:pt x="7983681" y="4715710"/>
                  <a:pt x="7978295" y="4716345"/>
                  <a:pt x="7971748" y="4714425"/>
                </a:cubicBezTo>
                <a:lnTo>
                  <a:pt x="7971208" y="4718325"/>
                </a:lnTo>
                <a:lnTo>
                  <a:pt x="7967683" y="4716498"/>
                </a:lnTo>
                <a:lnTo>
                  <a:pt x="7953538" y="4722278"/>
                </a:lnTo>
                <a:lnTo>
                  <a:pt x="7951550" y="4715396"/>
                </a:lnTo>
                <a:cubicBezTo>
                  <a:pt x="7944753" y="4704475"/>
                  <a:pt x="7934863" y="4696494"/>
                  <a:pt x="7921408" y="4692966"/>
                </a:cubicBezTo>
                <a:cubicBezTo>
                  <a:pt x="7904611" y="4687591"/>
                  <a:pt x="7885906" y="4691139"/>
                  <a:pt x="7869374" y="4701445"/>
                </a:cubicBezTo>
                <a:cubicBezTo>
                  <a:pt x="7862485" y="4705739"/>
                  <a:pt x="7855975" y="4711206"/>
                  <a:pt x="7850138" y="4717690"/>
                </a:cubicBezTo>
                <a:lnTo>
                  <a:pt x="7847642" y="4721357"/>
                </a:lnTo>
                <a:lnTo>
                  <a:pt x="7838536" y="4723410"/>
                </a:lnTo>
                <a:lnTo>
                  <a:pt x="7838273" y="4722869"/>
                </a:lnTo>
                <a:cubicBezTo>
                  <a:pt x="7834559" y="4717798"/>
                  <a:pt x="7829905" y="4713916"/>
                  <a:pt x="7824670" y="4711267"/>
                </a:cubicBezTo>
                <a:cubicBezTo>
                  <a:pt x="7819433" y="4708614"/>
                  <a:pt x="7813615" y="4707194"/>
                  <a:pt x="7807571" y="4707041"/>
                </a:cubicBezTo>
                <a:lnTo>
                  <a:pt x="7804903" y="4707438"/>
                </a:lnTo>
                <a:lnTo>
                  <a:pt x="7805093" y="4706401"/>
                </a:lnTo>
                <a:cubicBezTo>
                  <a:pt x="7805344" y="4703265"/>
                  <a:pt x="7804576" y="4700673"/>
                  <a:pt x="7800918" y="4699114"/>
                </a:cubicBezTo>
                <a:lnTo>
                  <a:pt x="7798586" y="4708378"/>
                </a:lnTo>
                <a:lnTo>
                  <a:pt x="7792204" y="4709327"/>
                </a:lnTo>
                <a:lnTo>
                  <a:pt x="7789733" y="4710591"/>
                </a:lnTo>
                <a:lnTo>
                  <a:pt x="7781896" y="4707176"/>
                </a:lnTo>
                <a:lnTo>
                  <a:pt x="7781905" y="4703865"/>
                </a:lnTo>
                <a:cubicBezTo>
                  <a:pt x="7782130" y="4695881"/>
                  <a:pt x="7781383" y="4688780"/>
                  <a:pt x="7776140" y="4683780"/>
                </a:cubicBezTo>
                <a:close/>
                <a:moveTo>
                  <a:pt x="7873054" y="4677750"/>
                </a:moveTo>
                <a:cubicBezTo>
                  <a:pt x="7870263" y="4680084"/>
                  <a:pt x="7868307" y="4688524"/>
                  <a:pt x="7869465" y="4690245"/>
                </a:cubicBezTo>
                <a:cubicBezTo>
                  <a:pt x="7871800" y="4690834"/>
                  <a:pt x="7879129" y="4682516"/>
                  <a:pt x="7876041" y="4677928"/>
                </a:cubicBezTo>
                <a:cubicBezTo>
                  <a:pt x="7875009" y="4676872"/>
                  <a:pt x="7873985" y="4676973"/>
                  <a:pt x="7873054" y="4677750"/>
                </a:cubicBezTo>
                <a:close/>
                <a:moveTo>
                  <a:pt x="7830307" y="4677443"/>
                </a:moveTo>
                <a:cubicBezTo>
                  <a:pt x="7830472" y="4691238"/>
                  <a:pt x="7837429" y="4703788"/>
                  <a:pt x="7841098" y="4715987"/>
                </a:cubicBezTo>
                <a:cubicBezTo>
                  <a:pt x="7854100" y="4703586"/>
                  <a:pt x="7841404" y="4682556"/>
                  <a:pt x="7830307" y="4677443"/>
                </a:cubicBezTo>
                <a:close/>
                <a:moveTo>
                  <a:pt x="7824776" y="4676844"/>
                </a:moveTo>
                <a:cubicBezTo>
                  <a:pt x="7822108" y="4681246"/>
                  <a:pt x="7819440" y="4685649"/>
                  <a:pt x="7818406" y="4689794"/>
                </a:cubicBezTo>
                <a:cubicBezTo>
                  <a:pt x="7823479" y="4700941"/>
                  <a:pt x="7837124" y="4680875"/>
                  <a:pt x="7824776" y="4676844"/>
                </a:cubicBezTo>
                <a:close/>
                <a:moveTo>
                  <a:pt x="7699423" y="4674737"/>
                </a:moveTo>
                <a:cubicBezTo>
                  <a:pt x="7696744" y="4680004"/>
                  <a:pt x="7693102" y="4672673"/>
                  <a:pt x="7690159" y="4680688"/>
                </a:cubicBezTo>
                <a:cubicBezTo>
                  <a:pt x="7692892" y="4686188"/>
                  <a:pt x="7702058" y="4694719"/>
                  <a:pt x="7709359" y="4697193"/>
                </a:cubicBezTo>
                <a:cubicBezTo>
                  <a:pt x="7711794" y="4698018"/>
                  <a:pt x="7714021" y="4698170"/>
                  <a:pt x="7715733" y="4697312"/>
                </a:cubicBezTo>
                <a:cubicBezTo>
                  <a:pt x="7711278" y="4687115"/>
                  <a:pt x="7703615" y="4687682"/>
                  <a:pt x="7699423" y="4674737"/>
                </a:cubicBezTo>
                <a:close/>
                <a:moveTo>
                  <a:pt x="8151678" y="4673642"/>
                </a:moveTo>
                <a:cubicBezTo>
                  <a:pt x="8140951" y="4684320"/>
                  <a:pt x="8138167" y="4681314"/>
                  <a:pt x="8133801" y="4694172"/>
                </a:cubicBezTo>
                <a:cubicBezTo>
                  <a:pt x="8140566" y="4710848"/>
                  <a:pt x="8165195" y="4682381"/>
                  <a:pt x="8151678" y="4673642"/>
                </a:cubicBezTo>
                <a:close/>
                <a:moveTo>
                  <a:pt x="7967084" y="4666814"/>
                </a:moveTo>
                <a:cubicBezTo>
                  <a:pt x="7964174" y="4666123"/>
                  <a:pt x="7960787" y="4667202"/>
                  <a:pt x="7958349" y="4670835"/>
                </a:cubicBezTo>
                <a:cubicBezTo>
                  <a:pt x="7957918" y="4677825"/>
                  <a:pt x="7967748" y="4685922"/>
                  <a:pt x="7972949" y="4673416"/>
                </a:cubicBezTo>
                <a:cubicBezTo>
                  <a:pt x="7972425" y="4669968"/>
                  <a:pt x="7969993" y="4667506"/>
                  <a:pt x="7967084" y="4666814"/>
                </a:cubicBezTo>
                <a:close/>
                <a:moveTo>
                  <a:pt x="8127415" y="4666330"/>
                </a:moveTo>
                <a:cubicBezTo>
                  <a:pt x="8121075" y="4664916"/>
                  <a:pt x="8118515" y="4673500"/>
                  <a:pt x="8116918" y="4680983"/>
                </a:cubicBezTo>
                <a:cubicBezTo>
                  <a:pt x="8124435" y="4691250"/>
                  <a:pt x="8129778" y="4681370"/>
                  <a:pt x="8135123" y="4671488"/>
                </a:cubicBezTo>
                <a:cubicBezTo>
                  <a:pt x="8132064" y="4668383"/>
                  <a:pt x="8129530" y="4666802"/>
                  <a:pt x="8127415" y="4666330"/>
                </a:cubicBezTo>
                <a:close/>
                <a:moveTo>
                  <a:pt x="7787698" y="4664301"/>
                </a:moveTo>
                <a:cubicBezTo>
                  <a:pt x="7785707" y="4665047"/>
                  <a:pt x="7784812" y="4666300"/>
                  <a:pt x="7784432" y="4667809"/>
                </a:cubicBezTo>
                <a:cubicBezTo>
                  <a:pt x="7783291" y="4672334"/>
                  <a:pt x="7786758" y="4679159"/>
                  <a:pt x="7778978" y="4681519"/>
                </a:cubicBezTo>
                <a:cubicBezTo>
                  <a:pt x="7780879" y="4686943"/>
                  <a:pt x="7782525" y="4689302"/>
                  <a:pt x="7784551" y="4690403"/>
                </a:cubicBezTo>
                <a:cubicBezTo>
                  <a:pt x="7790241" y="4683248"/>
                  <a:pt x="7793526" y="4676250"/>
                  <a:pt x="7801241" y="4670197"/>
                </a:cubicBezTo>
                <a:cubicBezTo>
                  <a:pt x="7800260" y="4668567"/>
                  <a:pt x="7799200" y="4667441"/>
                  <a:pt x="7798092" y="4666655"/>
                </a:cubicBezTo>
                <a:cubicBezTo>
                  <a:pt x="7794769" y="4664301"/>
                  <a:pt x="7791020" y="4665008"/>
                  <a:pt x="7787698" y="4664301"/>
                </a:cubicBezTo>
                <a:close/>
                <a:moveTo>
                  <a:pt x="8065058" y="4657605"/>
                </a:moveTo>
                <a:cubicBezTo>
                  <a:pt x="8060539" y="4657424"/>
                  <a:pt x="8055992" y="4659760"/>
                  <a:pt x="8051906" y="4663572"/>
                </a:cubicBezTo>
                <a:lnTo>
                  <a:pt x="8040309" y="4683601"/>
                </a:lnTo>
                <a:lnTo>
                  <a:pt x="8020839" y="4691886"/>
                </a:lnTo>
                <a:cubicBezTo>
                  <a:pt x="8013751" y="4697189"/>
                  <a:pt x="8007572" y="4704898"/>
                  <a:pt x="8005555" y="4715156"/>
                </a:cubicBezTo>
                <a:lnTo>
                  <a:pt x="8007467" y="4714716"/>
                </a:lnTo>
                <a:lnTo>
                  <a:pt x="8000815" y="4725740"/>
                </a:lnTo>
                <a:cubicBezTo>
                  <a:pt x="7999257" y="4729881"/>
                  <a:pt x="7998551" y="4733809"/>
                  <a:pt x="7999172" y="4737053"/>
                </a:cubicBezTo>
                <a:cubicBezTo>
                  <a:pt x="8012384" y="4731478"/>
                  <a:pt x="8013513" y="4717714"/>
                  <a:pt x="8029942" y="4713242"/>
                </a:cubicBezTo>
                <a:cubicBezTo>
                  <a:pt x="8027116" y="4710251"/>
                  <a:pt x="8028105" y="4707558"/>
                  <a:pt x="8028691" y="4704728"/>
                </a:cubicBezTo>
                <a:lnTo>
                  <a:pt x="8028507" y="4704257"/>
                </a:lnTo>
                <a:lnTo>
                  <a:pt x="8035864" y="4697114"/>
                </a:lnTo>
                <a:lnTo>
                  <a:pt x="8037617" y="4692804"/>
                </a:lnTo>
                <a:lnTo>
                  <a:pt x="8036828" y="4699789"/>
                </a:lnTo>
                <a:cubicBezTo>
                  <a:pt x="8037157" y="4703658"/>
                  <a:pt x="8038358" y="4707034"/>
                  <a:pt x="8040638" y="4709477"/>
                </a:cubicBezTo>
                <a:cubicBezTo>
                  <a:pt x="8048761" y="4693679"/>
                  <a:pt x="8067589" y="4691747"/>
                  <a:pt x="8065058" y="4657605"/>
                </a:cubicBezTo>
                <a:close/>
                <a:moveTo>
                  <a:pt x="7891070" y="4651041"/>
                </a:moveTo>
                <a:cubicBezTo>
                  <a:pt x="7887551" y="4651194"/>
                  <a:pt x="7883850" y="4653533"/>
                  <a:pt x="7880728" y="4659160"/>
                </a:cubicBezTo>
                <a:lnTo>
                  <a:pt x="7882721" y="4663066"/>
                </a:lnTo>
                <a:lnTo>
                  <a:pt x="7879612" y="4669273"/>
                </a:lnTo>
                <a:cubicBezTo>
                  <a:pt x="7883879" y="4672783"/>
                  <a:pt x="7882535" y="4672031"/>
                  <a:pt x="7887447" y="4672532"/>
                </a:cubicBezTo>
                <a:lnTo>
                  <a:pt x="7887673" y="4671670"/>
                </a:lnTo>
                <a:lnTo>
                  <a:pt x="7896987" y="4678762"/>
                </a:lnTo>
                <a:cubicBezTo>
                  <a:pt x="7910507" y="4669769"/>
                  <a:pt x="7901623" y="4650576"/>
                  <a:pt x="7891070" y="4651041"/>
                </a:cubicBezTo>
                <a:close/>
                <a:moveTo>
                  <a:pt x="4506333" y="4648350"/>
                </a:moveTo>
                <a:cubicBezTo>
                  <a:pt x="4506182" y="4647624"/>
                  <a:pt x="4505981" y="4648109"/>
                  <a:pt x="4505778" y="4649078"/>
                </a:cubicBezTo>
                <a:cubicBezTo>
                  <a:pt x="4505375" y="4651013"/>
                  <a:pt x="4504971" y="4654886"/>
                  <a:pt x="4504971" y="4654886"/>
                </a:cubicBezTo>
                <a:cubicBezTo>
                  <a:pt x="4501743" y="4654886"/>
                  <a:pt x="4501743" y="4639397"/>
                  <a:pt x="4498515" y="4654885"/>
                </a:cubicBezTo>
                <a:cubicBezTo>
                  <a:pt x="4503358" y="4654886"/>
                  <a:pt x="4503358" y="4685858"/>
                  <a:pt x="4506585" y="4654886"/>
                </a:cubicBezTo>
                <a:cubicBezTo>
                  <a:pt x="4506585" y="4651013"/>
                  <a:pt x="4506484" y="4649077"/>
                  <a:pt x="4506333" y="4648350"/>
                </a:cubicBezTo>
                <a:close/>
                <a:moveTo>
                  <a:pt x="8123647" y="4644406"/>
                </a:moveTo>
                <a:cubicBezTo>
                  <a:pt x="8120300" y="4659473"/>
                  <a:pt x="8144873" y="4669562"/>
                  <a:pt x="8154360" y="4660714"/>
                </a:cubicBezTo>
                <a:cubicBezTo>
                  <a:pt x="8144197" y="4649445"/>
                  <a:pt x="8134116" y="4651616"/>
                  <a:pt x="8123647" y="4644406"/>
                </a:cubicBezTo>
                <a:close/>
                <a:moveTo>
                  <a:pt x="7793679" y="4641380"/>
                </a:moveTo>
                <a:cubicBezTo>
                  <a:pt x="7785597" y="4640691"/>
                  <a:pt x="7780658" y="4642297"/>
                  <a:pt x="7776615" y="4645601"/>
                </a:cubicBezTo>
                <a:cubicBezTo>
                  <a:pt x="7777062" y="4657403"/>
                  <a:pt x="7783348" y="4661993"/>
                  <a:pt x="7791430" y="4662682"/>
                </a:cubicBezTo>
                <a:cubicBezTo>
                  <a:pt x="7794573" y="4657678"/>
                  <a:pt x="7795473" y="4652076"/>
                  <a:pt x="7793679" y="4641380"/>
                </a:cubicBezTo>
                <a:close/>
                <a:moveTo>
                  <a:pt x="7650851" y="4639661"/>
                </a:moveTo>
                <a:lnTo>
                  <a:pt x="7660539" y="4648475"/>
                </a:lnTo>
                <a:lnTo>
                  <a:pt x="7655079" y="4646071"/>
                </a:lnTo>
                <a:close/>
                <a:moveTo>
                  <a:pt x="7822521" y="4639088"/>
                </a:moveTo>
                <a:cubicBezTo>
                  <a:pt x="7821588" y="4639576"/>
                  <a:pt x="7820780" y="4640924"/>
                  <a:pt x="7820419" y="4643524"/>
                </a:cubicBezTo>
                <a:cubicBezTo>
                  <a:pt x="7821978" y="4645789"/>
                  <a:pt x="7824349" y="4646353"/>
                  <a:pt x="7825659" y="4647295"/>
                </a:cubicBezTo>
                <a:cubicBezTo>
                  <a:pt x="7829265" y="4643888"/>
                  <a:pt x="7825325" y="4637620"/>
                  <a:pt x="7822521" y="4639088"/>
                </a:cubicBezTo>
                <a:close/>
                <a:moveTo>
                  <a:pt x="7250292" y="4629039"/>
                </a:moveTo>
                <a:lnTo>
                  <a:pt x="7250599" y="4629114"/>
                </a:lnTo>
                <a:lnTo>
                  <a:pt x="7242627" y="4648289"/>
                </a:lnTo>
                <a:lnTo>
                  <a:pt x="7211852" y="4672709"/>
                </a:lnTo>
                <a:lnTo>
                  <a:pt x="7210572" y="4675631"/>
                </a:lnTo>
                <a:lnTo>
                  <a:pt x="7201374" y="4672163"/>
                </a:lnTo>
                <a:lnTo>
                  <a:pt x="7202500" y="4676105"/>
                </a:lnTo>
                <a:lnTo>
                  <a:pt x="7195992" y="4668668"/>
                </a:lnTo>
                <a:lnTo>
                  <a:pt x="7191212" y="4666396"/>
                </a:lnTo>
                <a:lnTo>
                  <a:pt x="7191049" y="4663391"/>
                </a:lnTo>
                <a:lnTo>
                  <a:pt x="7192424" y="4662166"/>
                </a:lnTo>
                <a:lnTo>
                  <a:pt x="7190690" y="4656722"/>
                </a:lnTo>
                <a:lnTo>
                  <a:pt x="7190645" y="4655884"/>
                </a:lnTo>
                <a:lnTo>
                  <a:pt x="7190397" y="4655804"/>
                </a:lnTo>
                <a:lnTo>
                  <a:pt x="7188979" y="4651353"/>
                </a:lnTo>
                <a:lnTo>
                  <a:pt x="7189561" y="4652124"/>
                </a:lnTo>
                <a:lnTo>
                  <a:pt x="7190563" y="4652209"/>
                </a:lnTo>
                <a:lnTo>
                  <a:pt x="7192622" y="4654886"/>
                </a:lnTo>
                <a:cubicBezTo>
                  <a:pt x="7192622" y="4654886"/>
                  <a:pt x="7194198" y="4654885"/>
                  <a:pt x="7194198" y="4654885"/>
                </a:cubicBezTo>
                <a:cubicBezTo>
                  <a:pt x="7194198" y="4654885"/>
                  <a:pt x="7194591" y="4654886"/>
                  <a:pt x="7194985" y="4653092"/>
                </a:cubicBezTo>
                <a:lnTo>
                  <a:pt x="7195017" y="4652579"/>
                </a:lnTo>
                <a:lnTo>
                  <a:pt x="7196979" y="4652741"/>
                </a:lnTo>
                <a:cubicBezTo>
                  <a:pt x="7200127" y="4651700"/>
                  <a:pt x="7203228" y="4649224"/>
                  <a:pt x="7205849" y="4646015"/>
                </a:cubicBezTo>
                <a:lnTo>
                  <a:pt x="7207784" y="4642418"/>
                </a:lnTo>
                <a:lnTo>
                  <a:pt x="7211273" y="4643348"/>
                </a:lnTo>
                <a:cubicBezTo>
                  <a:pt x="7221920" y="4642530"/>
                  <a:pt x="7232901" y="4638757"/>
                  <a:pt x="7243055" y="4633569"/>
                </a:cubicBezTo>
                <a:close/>
                <a:moveTo>
                  <a:pt x="3099341" y="4628816"/>
                </a:moveTo>
                <a:cubicBezTo>
                  <a:pt x="3101597" y="4631629"/>
                  <a:pt x="3102092" y="4632400"/>
                  <a:pt x="3101564" y="4631978"/>
                </a:cubicBezTo>
                <a:lnTo>
                  <a:pt x="3099161" y="4629509"/>
                </a:lnTo>
                <a:close/>
                <a:moveTo>
                  <a:pt x="7883091" y="4626461"/>
                </a:moveTo>
                <a:cubicBezTo>
                  <a:pt x="7882955" y="4628279"/>
                  <a:pt x="7883151" y="4630483"/>
                  <a:pt x="7883635" y="4632838"/>
                </a:cubicBezTo>
                <a:lnTo>
                  <a:pt x="7884241" y="4634786"/>
                </a:lnTo>
                <a:lnTo>
                  <a:pt x="7880241" y="4632673"/>
                </a:lnTo>
                <a:cubicBezTo>
                  <a:pt x="7878469" y="4632399"/>
                  <a:pt x="7876805" y="4632645"/>
                  <a:pt x="7875516" y="4633596"/>
                </a:cubicBezTo>
                <a:cubicBezTo>
                  <a:pt x="7876673" y="4638452"/>
                  <a:pt x="7882242" y="4652991"/>
                  <a:pt x="7888893" y="4647693"/>
                </a:cubicBezTo>
                <a:lnTo>
                  <a:pt x="7889580" y="4646848"/>
                </a:lnTo>
                <a:lnTo>
                  <a:pt x="7889590" y="4646865"/>
                </a:lnTo>
                <a:cubicBezTo>
                  <a:pt x="7891027" y="4648874"/>
                  <a:pt x="7892653" y="4650560"/>
                  <a:pt x="7894421" y="4651688"/>
                </a:cubicBezTo>
                <a:cubicBezTo>
                  <a:pt x="7898663" y="4654398"/>
                  <a:pt x="7903721" y="4653894"/>
                  <a:pt x="7908923" y="4646919"/>
                </a:cubicBezTo>
                <a:cubicBezTo>
                  <a:pt x="7900272" y="4636090"/>
                  <a:pt x="7892628" y="4625652"/>
                  <a:pt x="7883091" y="4626461"/>
                </a:cubicBezTo>
                <a:close/>
                <a:moveTo>
                  <a:pt x="8011396" y="4625643"/>
                </a:moveTo>
                <a:cubicBezTo>
                  <a:pt x="8006996" y="4626687"/>
                  <a:pt x="8002597" y="4627732"/>
                  <a:pt x="7998518" y="4629812"/>
                </a:cubicBezTo>
                <a:cubicBezTo>
                  <a:pt x="7994439" y="4631892"/>
                  <a:pt x="7990680" y="4635009"/>
                  <a:pt x="7987562" y="4640197"/>
                </a:cubicBezTo>
                <a:lnTo>
                  <a:pt x="7989075" y="4643816"/>
                </a:lnTo>
                <a:lnTo>
                  <a:pt x="7982053" y="4645924"/>
                </a:lnTo>
                <a:lnTo>
                  <a:pt x="7981830" y="4645729"/>
                </a:lnTo>
                <a:cubicBezTo>
                  <a:pt x="7976169" y="4645057"/>
                  <a:pt x="7969993" y="4647433"/>
                  <a:pt x="7965810" y="4652662"/>
                </a:cubicBezTo>
                <a:lnTo>
                  <a:pt x="7969303" y="4656683"/>
                </a:lnTo>
                <a:lnTo>
                  <a:pt x="7963929" y="4661570"/>
                </a:lnTo>
                <a:cubicBezTo>
                  <a:pt x="7967440" y="4663856"/>
                  <a:pt x="7975176" y="4663667"/>
                  <a:pt x="7982887" y="4661322"/>
                </a:cubicBezTo>
                <a:lnTo>
                  <a:pt x="7990889" y="4657624"/>
                </a:lnTo>
                <a:lnTo>
                  <a:pt x="7994763" y="4657084"/>
                </a:lnTo>
                <a:lnTo>
                  <a:pt x="7993827" y="4656263"/>
                </a:lnTo>
                <a:lnTo>
                  <a:pt x="7993903" y="4656230"/>
                </a:lnTo>
                <a:lnTo>
                  <a:pt x="7996051" y="4653999"/>
                </a:lnTo>
                <a:lnTo>
                  <a:pt x="7997925" y="4655898"/>
                </a:lnTo>
                <a:cubicBezTo>
                  <a:pt x="8007322" y="4648108"/>
                  <a:pt x="8030357" y="4641156"/>
                  <a:pt x="8011396" y="4625643"/>
                </a:cubicBezTo>
                <a:close/>
                <a:moveTo>
                  <a:pt x="4225951" y="4625417"/>
                </a:moveTo>
                <a:cubicBezTo>
                  <a:pt x="4227208" y="4629932"/>
                  <a:pt x="4236672" y="4648000"/>
                  <a:pt x="4228391" y="4627354"/>
                </a:cubicBezTo>
                <a:cubicBezTo>
                  <a:pt x="4226024" y="4623912"/>
                  <a:pt x="4225532" y="4623912"/>
                  <a:pt x="4225951" y="4625417"/>
                </a:cubicBezTo>
                <a:close/>
                <a:moveTo>
                  <a:pt x="7946009" y="4625268"/>
                </a:moveTo>
                <a:cubicBezTo>
                  <a:pt x="7938266" y="4635199"/>
                  <a:pt x="7928576" y="4659348"/>
                  <a:pt x="7936987" y="4677872"/>
                </a:cubicBezTo>
                <a:cubicBezTo>
                  <a:pt x="7947077" y="4670794"/>
                  <a:pt x="7954420" y="4643792"/>
                  <a:pt x="7946009" y="4625268"/>
                </a:cubicBezTo>
                <a:close/>
                <a:moveTo>
                  <a:pt x="7677094" y="4621264"/>
                </a:moveTo>
                <a:cubicBezTo>
                  <a:pt x="7675566" y="4621911"/>
                  <a:pt x="7674153" y="4623592"/>
                  <a:pt x="7673096" y="4626758"/>
                </a:cubicBezTo>
                <a:lnTo>
                  <a:pt x="7676471" y="4631820"/>
                </a:lnTo>
                <a:lnTo>
                  <a:pt x="7674419" y="4632184"/>
                </a:lnTo>
                <a:cubicBezTo>
                  <a:pt x="7673437" y="4632929"/>
                  <a:pt x="7672641" y="4634170"/>
                  <a:pt x="7672071" y="4636198"/>
                </a:cubicBezTo>
                <a:cubicBezTo>
                  <a:pt x="7672541" y="4638888"/>
                  <a:pt x="7673778" y="4640524"/>
                  <a:pt x="7675355" y="4641314"/>
                </a:cubicBezTo>
                <a:cubicBezTo>
                  <a:pt x="7677718" y="4642497"/>
                  <a:pt x="7680844" y="4641772"/>
                  <a:pt x="7683286" y="4639829"/>
                </a:cubicBezTo>
                <a:lnTo>
                  <a:pt x="7686519" y="4632385"/>
                </a:lnTo>
                <a:lnTo>
                  <a:pt x="7687499" y="4631256"/>
                </a:lnTo>
                <a:cubicBezTo>
                  <a:pt x="7687361" y="4627841"/>
                  <a:pt x="7684158" y="4622837"/>
                  <a:pt x="7680629" y="4621368"/>
                </a:cubicBezTo>
                <a:cubicBezTo>
                  <a:pt x="7679453" y="4620877"/>
                  <a:pt x="7678241" y="4620780"/>
                  <a:pt x="7677094" y="4621264"/>
                </a:cubicBezTo>
                <a:close/>
                <a:moveTo>
                  <a:pt x="7724828" y="4617281"/>
                </a:moveTo>
                <a:lnTo>
                  <a:pt x="7721770" y="4624792"/>
                </a:lnTo>
                <a:lnTo>
                  <a:pt x="7700535" y="4627809"/>
                </a:lnTo>
                <a:cubicBezTo>
                  <a:pt x="7701908" y="4631065"/>
                  <a:pt x="7704333" y="4633161"/>
                  <a:pt x="7707219" y="4634292"/>
                </a:cubicBezTo>
                <a:lnTo>
                  <a:pt x="7713158" y="4634724"/>
                </a:lnTo>
                <a:lnTo>
                  <a:pt x="7711129" y="4637534"/>
                </a:lnTo>
                <a:lnTo>
                  <a:pt x="7709321" y="4640957"/>
                </a:lnTo>
                <a:lnTo>
                  <a:pt x="7708502" y="4640012"/>
                </a:lnTo>
                <a:cubicBezTo>
                  <a:pt x="7701785" y="4639814"/>
                  <a:pt x="7688021" y="4654023"/>
                  <a:pt x="7688673" y="4664760"/>
                </a:cubicBezTo>
                <a:cubicBezTo>
                  <a:pt x="7690782" y="4668112"/>
                  <a:pt x="7692907" y="4670155"/>
                  <a:pt x="7695051" y="4671184"/>
                </a:cubicBezTo>
                <a:cubicBezTo>
                  <a:pt x="7698265" y="4672731"/>
                  <a:pt x="7701524" y="4671999"/>
                  <a:pt x="7704840" y="4669992"/>
                </a:cubicBezTo>
                <a:lnTo>
                  <a:pt x="7707133" y="4667991"/>
                </a:lnTo>
                <a:lnTo>
                  <a:pt x="7706893" y="4668512"/>
                </a:lnTo>
                <a:cubicBezTo>
                  <a:pt x="7708196" y="4669484"/>
                  <a:pt x="7710550" y="4670080"/>
                  <a:pt x="7713158" y="4672022"/>
                </a:cubicBezTo>
                <a:cubicBezTo>
                  <a:pt x="7714752" y="4668577"/>
                  <a:pt x="7713195" y="4666257"/>
                  <a:pt x="7714788" y="4662811"/>
                </a:cubicBezTo>
                <a:lnTo>
                  <a:pt x="7713260" y="4662645"/>
                </a:lnTo>
                <a:lnTo>
                  <a:pt x="7714969" y="4661153"/>
                </a:lnTo>
                <a:lnTo>
                  <a:pt x="7714252" y="4657177"/>
                </a:lnTo>
                <a:lnTo>
                  <a:pt x="7717205" y="4653465"/>
                </a:lnTo>
                <a:lnTo>
                  <a:pt x="7717314" y="4653220"/>
                </a:lnTo>
                <a:lnTo>
                  <a:pt x="7715901" y="4663115"/>
                </a:lnTo>
                <a:cubicBezTo>
                  <a:pt x="7734800" y="4670003"/>
                  <a:pt x="7730335" y="4652229"/>
                  <a:pt x="7724167" y="4647962"/>
                </a:cubicBezTo>
                <a:cubicBezTo>
                  <a:pt x="7723241" y="4647322"/>
                  <a:pt x="7722278" y="4646986"/>
                  <a:pt x="7721349" y="4647083"/>
                </a:cubicBezTo>
                <a:lnTo>
                  <a:pt x="7718960" y="4649531"/>
                </a:lnTo>
                <a:lnTo>
                  <a:pt x="7723274" y="4639864"/>
                </a:lnTo>
                <a:lnTo>
                  <a:pt x="7730932" y="4641868"/>
                </a:lnTo>
                <a:lnTo>
                  <a:pt x="7733146" y="4640920"/>
                </a:lnTo>
                <a:lnTo>
                  <a:pt x="7737364" y="4656348"/>
                </a:lnTo>
                <a:lnTo>
                  <a:pt x="7732609" y="4660444"/>
                </a:lnTo>
                <a:lnTo>
                  <a:pt x="7739439" y="4675172"/>
                </a:lnTo>
                <a:lnTo>
                  <a:pt x="7738452" y="4674352"/>
                </a:lnTo>
                <a:cubicBezTo>
                  <a:pt x="7737643" y="4673117"/>
                  <a:pt x="7736969" y="4671854"/>
                  <a:pt x="7735210" y="4670814"/>
                </a:cubicBezTo>
                <a:cubicBezTo>
                  <a:pt x="7733558" y="4676764"/>
                  <a:pt x="7727476" y="4671009"/>
                  <a:pt x="7727172" y="4679485"/>
                </a:cubicBezTo>
                <a:cubicBezTo>
                  <a:pt x="7727629" y="4684299"/>
                  <a:pt x="7730703" y="4687520"/>
                  <a:pt x="7734043" y="4687707"/>
                </a:cubicBezTo>
                <a:lnTo>
                  <a:pt x="7741806" y="4678550"/>
                </a:lnTo>
                <a:lnTo>
                  <a:pt x="7752255" y="4685318"/>
                </a:lnTo>
                <a:cubicBezTo>
                  <a:pt x="7771460" y="4674636"/>
                  <a:pt x="7767108" y="4658433"/>
                  <a:pt x="7757226" y="4651737"/>
                </a:cubicBezTo>
                <a:lnTo>
                  <a:pt x="7752998" y="4650602"/>
                </a:lnTo>
                <a:lnTo>
                  <a:pt x="7757233" y="4642250"/>
                </a:lnTo>
                <a:cubicBezTo>
                  <a:pt x="7753498" y="4636799"/>
                  <a:pt x="7749764" y="4631349"/>
                  <a:pt x="7751226" y="4625593"/>
                </a:cubicBezTo>
                <a:cubicBezTo>
                  <a:pt x="7746271" y="4624939"/>
                  <a:pt x="7742196" y="4626279"/>
                  <a:pt x="7739102" y="4628902"/>
                </a:cubicBezTo>
                <a:lnTo>
                  <a:pt x="7737666" y="4631434"/>
                </a:lnTo>
                <a:lnTo>
                  <a:pt x="7737088" y="4623458"/>
                </a:lnTo>
                <a:cubicBezTo>
                  <a:pt x="7733931" y="4619289"/>
                  <a:pt x="7728916" y="4616638"/>
                  <a:pt x="7724828" y="4617281"/>
                </a:cubicBezTo>
                <a:close/>
                <a:moveTo>
                  <a:pt x="8070864" y="4615460"/>
                </a:moveTo>
                <a:cubicBezTo>
                  <a:pt x="8069470" y="4618486"/>
                  <a:pt x="8069208" y="4621557"/>
                  <a:pt x="8069668" y="4624190"/>
                </a:cubicBezTo>
                <a:cubicBezTo>
                  <a:pt x="8071050" y="4632088"/>
                  <a:pt x="8078940" y="4636035"/>
                  <a:pt x="8082353" y="4622901"/>
                </a:cubicBezTo>
                <a:cubicBezTo>
                  <a:pt x="8081589" y="4618841"/>
                  <a:pt x="8074014" y="4614333"/>
                  <a:pt x="8070864" y="4615460"/>
                </a:cubicBezTo>
                <a:close/>
                <a:moveTo>
                  <a:pt x="7744275" y="4613304"/>
                </a:moveTo>
                <a:cubicBezTo>
                  <a:pt x="7742681" y="4612354"/>
                  <a:pt x="7740062" y="4613948"/>
                  <a:pt x="7736422" y="4621045"/>
                </a:cubicBezTo>
                <a:cubicBezTo>
                  <a:pt x="7744519" y="4632980"/>
                  <a:pt x="7747551" y="4620140"/>
                  <a:pt x="7745528" y="4614990"/>
                </a:cubicBezTo>
                <a:cubicBezTo>
                  <a:pt x="7745224" y="4614220"/>
                  <a:pt x="7744806" y="4613621"/>
                  <a:pt x="7744275" y="4613304"/>
                </a:cubicBezTo>
                <a:close/>
                <a:moveTo>
                  <a:pt x="7159539" y="4611869"/>
                </a:moveTo>
                <a:lnTo>
                  <a:pt x="7183014" y="4642391"/>
                </a:lnTo>
                <a:lnTo>
                  <a:pt x="7183312" y="4643835"/>
                </a:lnTo>
                <a:lnTo>
                  <a:pt x="7186056" y="4647475"/>
                </a:lnTo>
                <a:lnTo>
                  <a:pt x="7176833" y="4643757"/>
                </a:lnTo>
                <a:cubicBezTo>
                  <a:pt x="7174959" y="4645846"/>
                  <a:pt x="7173852" y="4648996"/>
                  <a:pt x="7173130" y="4652674"/>
                </a:cubicBezTo>
                <a:lnTo>
                  <a:pt x="7172059" y="4661953"/>
                </a:lnTo>
                <a:lnTo>
                  <a:pt x="7164881" y="4662570"/>
                </a:lnTo>
                <a:cubicBezTo>
                  <a:pt x="7162230" y="4663866"/>
                  <a:pt x="7159832" y="4665818"/>
                  <a:pt x="7157825" y="4668527"/>
                </a:cubicBezTo>
                <a:lnTo>
                  <a:pt x="7155792" y="4684558"/>
                </a:lnTo>
                <a:lnTo>
                  <a:pt x="7154366" y="4681424"/>
                </a:lnTo>
                <a:lnTo>
                  <a:pt x="7156861" y="4647757"/>
                </a:lnTo>
                <a:lnTo>
                  <a:pt x="7138118" y="4622158"/>
                </a:lnTo>
                <a:lnTo>
                  <a:pt x="7139062" y="4621142"/>
                </a:lnTo>
                <a:lnTo>
                  <a:pt x="7139495" y="4615095"/>
                </a:lnTo>
                <a:lnTo>
                  <a:pt x="7143022" y="4615004"/>
                </a:lnTo>
                <a:cubicBezTo>
                  <a:pt x="7148808" y="4613660"/>
                  <a:pt x="7154420" y="4611869"/>
                  <a:pt x="7159539" y="4611869"/>
                </a:cubicBezTo>
                <a:close/>
                <a:moveTo>
                  <a:pt x="7759257" y="4607930"/>
                </a:moveTo>
                <a:cubicBezTo>
                  <a:pt x="7754490" y="4607699"/>
                  <a:pt x="7749406" y="4606789"/>
                  <a:pt x="7746937" y="4609220"/>
                </a:cubicBezTo>
                <a:cubicBezTo>
                  <a:pt x="7746114" y="4610030"/>
                  <a:pt x="7745581" y="4611210"/>
                  <a:pt x="7745448" y="4612912"/>
                </a:cubicBezTo>
                <a:cubicBezTo>
                  <a:pt x="7747563" y="4615929"/>
                  <a:pt x="7752509" y="4617444"/>
                  <a:pt x="7755960" y="4616241"/>
                </a:cubicBezTo>
                <a:cubicBezTo>
                  <a:pt x="7757110" y="4615842"/>
                  <a:pt x="7758094" y="4615138"/>
                  <a:pt x="7758750" y="4614089"/>
                </a:cubicBezTo>
                <a:cubicBezTo>
                  <a:pt x="7759627" y="4612688"/>
                  <a:pt x="7759922" y="4610672"/>
                  <a:pt x="7759257" y="4607930"/>
                </a:cubicBezTo>
                <a:close/>
                <a:moveTo>
                  <a:pt x="7904426" y="4604181"/>
                </a:moveTo>
                <a:cubicBezTo>
                  <a:pt x="7898540" y="4604970"/>
                  <a:pt x="7893183" y="4611892"/>
                  <a:pt x="7892367" y="4616400"/>
                </a:cubicBezTo>
                <a:cubicBezTo>
                  <a:pt x="7899102" y="4616799"/>
                  <a:pt x="7906084" y="4618516"/>
                  <a:pt x="7910341" y="4605753"/>
                </a:cubicBezTo>
                <a:cubicBezTo>
                  <a:pt x="7908409" y="4604337"/>
                  <a:pt x="7906389" y="4603918"/>
                  <a:pt x="7904426" y="4604181"/>
                </a:cubicBezTo>
                <a:close/>
                <a:moveTo>
                  <a:pt x="7941378" y="4599797"/>
                </a:moveTo>
                <a:cubicBezTo>
                  <a:pt x="7937812" y="4599544"/>
                  <a:pt x="7936361" y="4606121"/>
                  <a:pt x="7935057" y="4611160"/>
                </a:cubicBezTo>
                <a:cubicBezTo>
                  <a:pt x="7936214" y="4613356"/>
                  <a:pt x="7937230" y="4614155"/>
                  <a:pt x="7938162" y="4614060"/>
                </a:cubicBezTo>
                <a:cubicBezTo>
                  <a:pt x="7940957" y="4613778"/>
                  <a:pt x="7942988" y="4605450"/>
                  <a:pt x="7945720" y="4602636"/>
                </a:cubicBezTo>
                <a:cubicBezTo>
                  <a:pt x="7943989" y="4600723"/>
                  <a:pt x="7942566" y="4599881"/>
                  <a:pt x="7941378" y="4599797"/>
                </a:cubicBezTo>
                <a:close/>
                <a:moveTo>
                  <a:pt x="7271077" y="4598885"/>
                </a:moveTo>
                <a:lnTo>
                  <a:pt x="7272542" y="4601461"/>
                </a:lnTo>
                <a:lnTo>
                  <a:pt x="7268592" y="4604857"/>
                </a:lnTo>
                <a:lnTo>
                  <a:pt x="7268374" y="4604486"/>
                </a:lnTo>
                <a:lnTo>
                  <a:pt x="7267925" y="4604554"/>
                </a:lnTo>
                <a:lnTo>
                  <a:pt x="7268507" y="4602890"/>
                </a:lnTo>
                <a:close/>
                <a:moveTo>
                  <a:pt x="7270846" y="4598481"/>
                </a:moveTo>
                <a:lnTo>
                  <a:pt x="7271326" y="4598497"/>
                </a:lnTo>
                <a:lnTo>
                  <a:pt x="7271077" y="4598885"/>
                </a:lnTo>
                <a:close/>
                <a:moveTo>
                  <a:pt x="7271610" y="4598055"/>
                </a:moveTo>
                <a:lnTo>
                  <a:pt x="7275841" y="4598652"/>
                </a:lnTo>
                <a:lnTo>
                  <a:pt x="7271326" y="4598497"/>
                </a:lnTo>
                <a:close/>
                <a:moveTo>
                  <a:pt x="7647430" y="4593184"/>
                </a:moveTo>
                <a:cubicBezTo>
                  <a:pt x="7644653" y="4592232"/>
                  <a:pt x="7641781" y="4593352"/>
                  <a:pt x="7638173" y="4597372"/>
                </a:cubicBezTo>
                <a:cubicBezTo>
                  <a:pt x="7641947" y="4602871"/>
                  <a:pt x="7640472" y="4608673"/>
                  <a:pt x="7645834" y="4614717"/>
                </a:cubicBezTo>
                <a:cubicBezTo>
                  <a:pt x="7648895" y="4609457"/>
                  <a:pt x="7653052" y="4606676"/>
                  <a:pt x="7656114" y="4601417"/>
                </a:cubicBezTo>
                <a:cubicBezTo>
                  <a:pt x="7652887" y="4597155"/>
                  <a:pt x="7650205" y="4594135"/>
                  <a:pt x="7647430" y="4593184"/>
                </a:cubicBezTo>
                <a:close/>
                <a:moveTo>
                  <a:pt x="8347144" y="4593104"/>
                </a:moveTo>
                <a:cubicBezTo>
                  <a:pt x="8327555" y="4593158"/>
                  <a:pt x="8314413" y="4602962"/>
                  <a:pt x="8303867" y="4616600"/>
                </a:cubicBezTo>
                <a:cubicBezTo>
                  <a:pt x="8293323" y="4630239"/>
                  <a:pt x="8285375" y="4647710"/>
                  <a:pt x="8276175" y="4663099"/>
                </a:cubicBezTo>
                <a:lnTo>
                  <a:pt x="8290531" y="4656916"/>
                </a:lnTo>
                <a:lnTo>
                  <a:pt x="8289643" y="4670293"/>
                </a:lnTo>
                <a:cubicBezTo>
                  <a:pt x="8294813" y="4682077"/>
                  <a:pt x="8315017" y="4678349"/>
                  <a:pt x="8315571" y="4657439"/>
                </a:cubicBezTo>
                <a:cubicBezTo>
                  <a:pt x="8311837" y="4653427"/>
                  <a:pt x="8308381" y="4653192"/>
                  <a:pt x="8304484" y="4653572"/>
                </a:cubicBezTo>
                <a:lnTo>
                  <a:pt x="8298473" y="4653496"/>
                </a:lnTo>
                <a:lnTo>
                  <a:pt x="8299193" y="4653186"/>
                </a:lnTo>
                <a:cubicBezTo>
                  <a:pt x="8319813" y="4639958"/>
                  <a:pt x="8333877" y="4617563"/>
                  <a:pt x="8347144" y="4593104"/>
                </a:cubicBezTo>
                <a:close/>
                <a:moveTo>
                  <a:pt x="8055470" y="4591100"/>
                </a:moveTo>
                <a:cubicBezTo>
                  <a:pt x="8051430" y="4592891"/>
                  <a:pt x="8047891" y="4597167"/>
                  <a:pt x="8046170" y="4602160"/>
                </a:cubicBezTo>
                <a:cubicBezTo>
                  <a:pt x="8044450" y="4607153"/>
                  <a:pt x="8044549" y="4612867"/>
                  <a:pt x="8047781" y="4617532"/>
                </a:cubicBezTo>
                <a:cubicBezTo>
                  <a:pt x="8058186" y="4619835"/>
                  <a:pt x="8072453" y="4603792"/>
                  <a:pt x="8063830" y="4591355"/>
                </a:cubicBezTo>
                <a:cubicBezTo>
                  <a:pt x="8061081" y="4589817"/>
                  <a:pt x="8058165" y="4589907"/>
                  <a:pt x="8055470" y="4591100"/>
                </a:cubicBezTo>
                <a:close/>
                <a:moveTo>
                  <a:pt x="7899953" y="4585227"/>
                </a:moveTo>
                <a:cubicBezTo>
                  <a:pt x="7898158" y="4584458"/>
                  <a:pt x="7896486" y="4584350"/>
                  <a:pt x="7894872" y="4585280"/>
                </a:cubicBezTo>
                <a:cubicBezTo>
                  <a:pt x="7893259" y="4586210"/>
                  <a:pt x="7891703" y="4588179"/>
                  <a:pt x="7890139" y="4591563"/>
                </a:cubicBezTo>
                <a:cubicBezTo>
                  <a:pt x="7893944" y="4600083"/>
                  <a:pt x="7901697" y="4594485"/>
                  <a:pt x="7899953" y="4585227"/>
                </a:cubicBezTo>
                <a:close/>
                <a:moveTo>
                  <a:pt x="7833438" y="4585068"/>
                </a:moveTo>
                <a:cubicBezTo>
                  <a:pt x="7832878" y="4591149"/>
                  <a:pt x="7832919" y="4597164"/>
                  <a:pt x="7833591" y="4603109"/>
                </a:cubicBezTo>
                <a:cubicBezTo>
                  <a:pt x="7835603" y="4620946"/>
                  <a:pt x="7843271" y="4638153"/>
                  <a:pt x="7857275" y="4654655"/>
                </a:cubicBezTo>
                <a:cubicBezTo>
                  <a:pt x="7866522" y="4643595"/>
                  <a:pt x="7859843" y="4638317"/>
                  <a:pt x="7861127" y="4630148"/>
                </a:cubicBezTo>
                <a:cubicBezTo>
                  <a:pt x="7868602" y="4615271"/>
                  <a:pt x="7884448" y="4607490"/>
                  <a:pt x="7882188" y="4591688"/>
                </a:cubicBezTo>
                <a:cubicBezTo>
                  <a:pt x="7872130" y="4582773"/>
                  <a:pt x="7863208" y="4601824"/>
                  <a:pt x="7855570" y="4612706"/>
                </a:cubicBezTo>
                <a:cubicBezTo>
                  <a:pt x="7850256" y="4601258"/>
                  <a:pt x="7846308" y="4583637"/>
                  <a:pt x="7833438" y="4585068"/>
                </a:cubicBezTo>
                <a:close/>
                <a:moveTo>
                  <a:pt x="8082319" y="4582568"/>
                </a:moveTo>
                <a:cubicBezTo>
                  <a:pt x="8076979" y="4583071"/>
                  <a:pt x="8073033" y="4588505"/>
                  <a:pt x="8069513" y="4596198"/>
                </a:cubicBezTo>
                <a:cubicBezTo>
                  <a:pt x="8069373" y="4598393"/>
                  <a:pt x="8069613" y="4600117"/>
                  <a:pt x="8070133" y="4601426"/>
                </a:cubicBezTo>
                <a:cubicBezTo>
                  <a:pt x="8073777" y="4610600"/>
                  <a:pt x="8091252" y="4599499"/>
                  <a:pt x="8089951" y="4587456"/>
                </a:cubicBezTo>
                <a:cubicBezTo>
                  <a:pt x="8088665" y="4586486"/>
                  <a:pt x="8087377" y="4585516"/>
                  <a:pt x="8088159" y="4583807"/>
                </a:cubicBezTo>
                <a:cubicBezTo>
                  <a:pt x="8086034" y="4582781"/>
                  <a:pt x="8084098" y="4582402"/>
                  <a:pt x="8082319" y="4582568"/>
                </a:cubicBezTo>
                <a:close/>
                <a:moveTo>
                  <a:pt x="7341570" y="4580609"/>
                </a:moveTo>
                <a:cubicBezTo>
                  <a:pt x="7337535" y="4581423"/>
                  <a:pt x="7334558" y="4582639"/>
                  <a:pt x="7332273" y="4584484"/>
                </a:cubicBezTo>
                <a:cubicBezTo>
                  <a:pt x="7329990" y="4586329"/>
                  <a:pt x="7328399" y="4588802"/>
                  <a:pt x="7327134" y="4592136"/>
                </a:cubicBezTo>
                <a:cubicBezTo>
                  <a:pt x="7328840" y="4600405"/>
                  <a:pt x="7333075" y="4602011"/>
                  <a:pt x="7337309" y="4603617"/>
                </a:cubicBezTo>
                <a:cubicBezTo>
                  <a:pt x="7347400" y="4601583"/>
                  <a:pt x="7347113" y="4585644"/>
                  <a:pt x="7341570" y="4580609"/>
                </a:cubicBezTo>
                <a:close/>
                <a:moveTo>
                  <a:pt x="8204078" y="4576888"/>
                </a:moveTo>
                <a:cubicBezTo>
                  <a:pt x="8199514" y="4576916"/>
                  <a:pt x="8195240" y="4577298"/>
                  <a:pt x="8192133" y="4579098"/>
                </a:cubicBezTo>
                <a:cubicBezTo>
                  <a:pt x="8189025" y="4580898"/>
                  <a:pt x="8187083" y="4584117"/>
                  <a:pt x="8187183" y="4589818"/>
                </a:cubicBezTo>
                <a:cubicBezTo>
                  <a:pt x="8187535" y="4593734"/>
                  <a:pt x="8188932" y="4596131"/>
                  <a:pt x="8190862" y="4597388"/>
                </a:cubicBezTo>
                <a:cubicBezTo>
                  <a:pt x="8196651" y="4601162"/>
                  <a:pt x="8207239" y="4594683"/>
                  <a:pt x="8208841" y="4588259"/>
                </a:cubicBezTo>
                <a:cubicBezTo>
                  <a:pt x="8207625" y="4583993"/>
                  <a:pt x="8205293" y="4581155"/>
                  <a:pt x="8204078" y="4576888"/>
                </a:cubicBezTo>
                <a:close/>
                <a:moveTo>
                  <a:pt x="7950893" y="4575236"/>
                </a:moveTo>
                <a:cubicBezTo>
                  <a:pt x="7948576" y="4575538"/>
                  <a:pt x="7945089" y="4577410"/>
                  <a:pt x="7941620" y="4576443"/>
                </a:cubicBezTo>
                <a:cubicBezTo>
                  <a:pt x="7941586" y="4582119"/>
                  <a:pt x="7941553" y="4587796"/>
                  <a:pt x="7941520" y="4593472"/>
                </a:cubicBezTo>
                <a:cubicBezTo>
                  <a:pt x="7949624" y="4593834"/>
                  <a:pt x="7947306" y="4594136"/>
                  <a:pt x="7954278" y="4590393"/>
                </a:cubicBezTo>
                <a:cubicBezTo>
                  <a:pt x="7955478" y="4583147"/>
                  <a:pt x="7954345" y="4579041"/>
                  <a:pt x="7950893" y="4575236"/>
                </a:cubicBezTo>
                <a:close/>
                <a:moveTo>
                  <a:pt x="8229183" y="4570367"/>
                </a:moveTo>
                <a:cubicBezTo>
                  <a:pt x="8221283" y="4568566"/>
                  <a:pt x="8216099" y="4569458"/>
                  <a:pt x="8211509" y="4572144"/>
                </a:cubicBezTo>
                <a:cubicBezTo>
                  <a:pt x="8209893" y="4583806"/>
                  <a:pt x="8215329" y="4589194"/>
                  <a:pt x="8223231" y="4590995"/>
                </a:cubicBezTo>
                <a:cubicBezTo>
                  <a:pt x="8227225" y="4586513"/>
                  <a:pt x="8229097" y="4581132"/>
                  <a:pt x="8229183" y="4570367"/>
                </a:cubicBezTo>
                <a:close/>
                <a:moveTo>
                  <a:pt x="7152327" y="4566542"/>
                </a:moveTo>
                <a:lnTo>
                  <a:pt x="7158369" y="4573564"/>
                </a:lnTo>
                <a:lnTo>
                  <a:pt x="7157791" y="4574298"/>
                </a:lnTo>
                <a:lnTo>
                  <a:pt x="7159930" y="4583588"/>
                </a:lnTo>
                <a:lnTo>
                  <a:pt x="7159539" y="4583188"/>
                </a:lnTo>
                <a:cubicBezTo>
                  <a:pt x="7157964" y="4577812"/>
                  <a:pt x="7156290" y="4573554"/>
                  <a:pt x="7154537" y="4570194"/>
                </a:cubicBezTo>
                <a:lnTo>
                  <a:pt x="7152902" y="4567923"/>
                </a:lnTo>
                <a:close/>
                <a:moveTo>
                  <a:pt x="7811093" y="4560409"/>
                </a:moveTo>
                <a:cubicBezTo>
                  <a:pt x="7809382" y="4560731"/>
                  <a:pt x="7808026" y="4562294"/>
                  <a:pt x="7806848" y="4564479"/>
                </a:cubicBezTo>
                <a:lnTo>
                  <a:pt x="7803741" y="4572091"/>
                </a:lnTo>
                <a:lnTo>
                  <a:pt x="7797438" y="4578392"/>
                </a:lnTo>
                <a:cubicBezTo>
                  <a:pt x="7796654" y="4580246"/>
                  <a:pt x="7796412" y="4582552"/>
                  <a:pt x="7796946" y="4585637"/>
                </a:cubicBezTo>
                <a:lnTo>
                  <a:pt x="7803015" y="4588410"/>
                </a:lnTo>
                <a:lnTo>
                  <a:pt x="7796995" y="4597167"/>
                </a:lnTo>
                <a:cubicBezTo>
                  <a:pt x="7796650" y="4599627"/>
                  <a:pt x="7797097" y="4602031"/>
                  <a:pt x="7798037" y="4603976"/>
                </a:cubicBezTo>
                <a:cubicBezTo>
                  <a:pt x="7800860" y="4609804"/>
                  <a:pt x="7808132" y="4611471"/>
                  <a:pt x="7811841" y="4597950"/>
                </a:cubicBezTo>
                <a:lnTo>
                  <a:pt x="7804056" y="4588886"/>
                </a:lnTo>
                <a:lnTo>
                  <a:pt x="7804288" y="4588992"/>
                </a:lnTo>
                <a:cubicBezTo>
                  <a:pt x="7808024" y="4588266"/>
                  <a:pt x="7811543" y="4584428"/>
                  <a:pt x="7813437" y="4579701"/>
                </a:cubicBezTo>
                <a:lnTo>
                  <a:pt x="7813288" y="4576093"/>
                </a:lnTo>
                <a:lnTo>
                  <a:pt x="7815044" y="4561608"/>
                </a:lnTo>
                <a:cubicBezTo>
                  <a:pt x="7813535" y="4560533"/>
                  <a:pt x="7812236" y="4560195"/>
                  <a:pt x="7811093" y="4560409"/>
                </a:cubicBezTo>
                <a:close/>
                <a:moveTo>
                  <a:pt x="7983299" y="4559310"/>
                </a:moveTo>
                <a:cubicBezTo>
                  <a:pt x="7981439" y="4567184"/>
                  <a:pt x="7981603" y="4573976"/>
                  <a:pt x="7982648" y="4580271"/>
                </a:cubicBezTo>
                <a:cubicBezTo>
                  <a:pt x="7983694" y="4586567"/>
                  <a:pt x="7985622" y="4592366"/>
                  <a:pt x="7987288" y="4598259"/>
                </a:cubicBezTo>
                <a:cubicBezTo>
                  <a:pt x="7990983" y="4588285"/>
                  <a:pt x="7994730" y="4566755"/>
                  <a:pt x="7983299" y="4559310"/>
                </a:cubicBezTo>
                <a:close/>
                <a:moveTo>
                  <a:pt x="4434244" y="4556804"/>
                </a:moveTo>
                <a:cubicBezTo>
                  <a:pt x="4434244" y="4572292"/>
                  <a:pt x="4435797" y="4572292"/>
                  <a:pt x="4435797" y="4572292"/>
                </a:cubicBezTo>
                <a:cubicBezTo>
                  <a:pt x="4438904" y="4572292"/>
                  <a:pt x="4440458" y="4572292"/>
                  <a:pt x="4443565" y="4572293"/>
                </a:cubicBezTo>
                <a:cubicBezTo>
                  <a:pt x="4445118" y="4572293"/>
                  <a:pt x="4448225" y="4572293"/>
                  <a:pt x="4451331" y="4572292"/>
                </a:cubicBezTo>
                <a:cubicBezTo>
                  <a:pt x="4451331" y="4572292"/>
                  <a:pt x="4451331" y="4572292"/>
                  <a:pt x="4451332" y="4556804"/>
                </a:cubicBezTo>
                <a:cubicBezTo>
                  <a:pt x="4451332" y="4556804"/>
                  <a:pt x="4451332" y="4556804"/>
                  <a:pt x="4449779" y="4556804"/>
                </a:cubicBezTo>
                <a:cubicBezTo>
                  <a:pt x="4445118" y="4556805"/>
                  <a:pt x="4440457" y="4556805"/>
                  <a:pt x="4435797" y="4556804"/>
                </a:cubicBezTo>
                <a:cubicBezTo>
                  <a:pt x="4435797" y="4556804"/>
                  <a:pt x="4434244" y="4556804"/>
                  <a:pt x="4434244" y="4556804"/>
                </a:cubicBezTo>
                <a:close/>
                <a:moveTo>
                  <a:pt x="8041415" y="4555143"/>
                </a:moveTo>
                <a:cubicBezTo>
                  <a:pt x="8038427" y="4557631"/>
                  <a:pt x="8035743" y="4562086"/>
                  <a:pt x="8031717" y="4568771"/>
                </a:cubicBezTo>
                <a:cubicBezTo>
                  <a:pt x="8040737" y="4583486"/>
                  <a:pt x="8052511" y="4561465"/>
                  <a:pt x="8041415" y="4555143"/>
                </a:cubicBezTo>
                <a:close/>
                <a:moveTo>
                  <a:pt x="7583409" y="4553701"/>
                </a:moveTo>
                <a:cubicBezTo>
                  <a:pt x="7581235" y="4553334"/>
                  <a:pt x="7579103" y="4554042"/>
                  <a:pt x="7577309" y="4555469"/>
                </a:cubicBezTo>
                <a:cubicBezTo>
                  <a:pt x="7575515" y="4556895"/>
                  <a:pt x="7574057" y="4559042"/>
                  <a:pt x="7573230" y="4561549"/>
                </a:cubicBezTo>
                <a:cubicBezTo>
                  <a:pt x="7571576" y="4566564"/>
                  <a:pt x="7572443" y="4573023"/>
                  <a:pt x="7578171" y="4578058"/>
                </a:cubicBezTo>
                <a:cubicBezTo>
                  <a:pt x="7582115" y="4572572"/>
                  <a:pt x="7590600" y="4571503"/>
                  <a:pt x="7591660" y="4561775"/>
                </a:cubicBezTo>
                <a:cubicBezTo>
                  <a:pt x="7589293" y="4556603"/>
                  <a:pt x="7586311" y="4554195"/>
                  <a:pt x="7583409" y="4553701"/>
                </a:cubicBezTo>
                <a:close/>
                <a:moveTo>
                  <a:pt x="7753407" y="4550555"/>
                </a:moveTo>
                <a:lnTo>
                  <a:pt x="7758943" y="4551318"/>
                </a:lnTo>
                <a:lnTo>
                  <a:pt x="7759319" y="4555128"/>
                </a:lnTo>
                <a:lnTo>
                  <a:pt x="7761820" y="4558675"/>
                </a:lnTo>
                <a:lnTo>
                  <a:pt x="7755988" y="4564997"/>
                </a:lnTo>
                <a:lnTo>
                  <a:pt x="7755528" y="4561697"/>
                </a:lnTo>
                <a:cubicBezTo>
                  <a:pt x="7753642" y="4557660"/>
                  <a:pt x="7750725" y="4554370"/>
                  <a:pt x="7747386" y="4552075"/>
                </a:cubicBezTo>
                <a:lnTo>
                  <a:pt x="7744548" y="4551103"/>
                </a:lnTo>
                <a:close/>
                <a:moveTo>
                  <a:pt x="7722857" y="4549061"/>
                </a:moveTo>
                <a:lnTo>
                  <a:pt x="7730899" y="4551859"/>
                </a:lnTo>
                <a:lnTo>
                  <a:pt x="7724867" y="4555421"/>
                </a:lnTo>
                <a:lnTo>
                  <a:pt x="7726012" y="4566800"/>
                </a:lnTo>
                <a:lnTo>
                  <a:pt x="7724476" y="4566653"/>
                </a:lnTo>
                <a:close/>
                <a:moveTo>
                  <a:pt x="8009396" y="4542263"/>
                </a:moveTo>
                <a:cubicBezTo>
                  <a:pt x="8005384" y="4542378"/>
                  <a:pt x="8002611" y="4543210"/>
                  <a:pt x="8000771" y="4544539"/>
                </a:cubicBezTo>
                <a:cubicBezTo>
                  <a:pt x="7995250" y="4548525"/>
                  <a:pt x="7998120" y="4556968"/>
                  <a:pt x="8001093" y="4563825"/>
                </a:cubicBezTo>
                <a:cubicBezTo>
                  <a:pt x="8012421" y="4565513"/>
                  <a:pt x="8010908" y="4553889"/>
                  <a:pt x="8009396" y="4542263"/>
                </a:cubicBezTo>
                <a:close/>
                <a:moveTo>
                  <a:pt x="7322090" y="4540814"/>
                </a:moveTo>
                <a:lnTo>
                  <a:pt x="7321745" y="4541337"/>
                </a:lnTo>
                <a:lnTo>
                  <a:pt x="7321643" y="4541202"/>
                </a:lnTo>
                <a:close/>
                <a:moveTo>
                  <a:pt x="8084873" y="4540185"/>
                </a:moveTo>
                <a:cubicBezTo>
                  <a:pt x="8080623" y="4539319"/>
                  <a:pt x="8076871" y="4541977"/>
                  <a:pt x="8074932" y="4545985"/>
                </a:cubicBezTo>
                <a:cubicBezTo>
                  <a:pt x="8072992" y="4549991"/>
                  <a:pt x="8072864" y="4555346"/>
                  <a:pt x="8075861" y="4559870"/>
                </a:cubicBezTo>
                <a:cubicBezTo>
                  <a:pt x="8082662" y="4561257"/>
                  <a:pt x="8088163" y="4558466"/>
                  <a:pt x="8090868" y="4549234"/>
                </a:cubicBezTo>
                <a:cubicBezTo>
                  <a:pt x="8089571" y="4545056"/>
                  <a:pt x="8086372" y="4542447"/>
                  <a:pt x="8084873" y="4540185"/>
                </a:cubicBezTo>
                <a:close/>
                <a:moveTo>
                  <a:pt x="7149817" y="4535078"/>
                </a:moveTo>
                <a:lnTo>
                  <a:pt x="7154713" y="4547363"/>
                </a:lnTo>
                <a:lnTo>
                  <a:pt x="7152249" y="4559587"/>
                </a:lnTo>
                <a:cubicBezTo>
                  <a:pt x="7153487" y="4561965"/>
                  <a:pt x="7154836" y="4563517"/>
                  <a:pt x="7156228" y="4564387"/>
                </a:cubicBezTo>
                <a:cubicBezTo>
                  <a:pt x="7158661" y="4565911"/>
                  <a:pt x="7161224" y="4565347"/>
                  <a:pt x="7163558" y="4563469"/>
                </a:cubicBezTo>
                <a:lnTo>
                  <a:pt x="7165919" y="4559983"/>
                </a:lnTo>
                <a:lnTo>
                  <a:pt x="7167072" y="4561129"/>
                </a:lnTo>
                <a:lnTo>
                  <a:pt x="7166158" y="4563654"/>
                </a:lnTo>
                <a:lnTo>
                  <a:pt x="7165114" y="4564982"/>
                </a:lnTo>
                <a:lnTo>
                  <a:pt x="7161901" y="4563766"/>
                </a:lnTo>
                <a:lnTo>
                  <a:pt x="7151941" y="4565612"/>
                </a:lnTo>
                <a:lnTo>
                  <a:pt x="7148706" y="4557834"/>
                </a:lnTo>
                <a:lnTo>
                  <a:pt x="7141362" y="4550383"/>
                </a:lnTo>
                <a:lnTo>
                  <a:pt x="7147778" y="4540741"/>
                </a:lnTo>
                <a:close/>
                <a:moveTo>
                  <a:pt x="8280073" y="4532660"/>
                </a:moveTo>
                <a:cubicBezTo>
                  <a:pt x="8275445" y="4533959"/>
                  <a:pt x="8270800" y="4537409"/>
                  <a:pt x="8267271" y="4539385"/>
                </a:cubicBezTo>
                <a:cubicBezTo>
                  <a:pt x="8266831" y="4542224"/>
                  <a:pt x="8266825" y="4544594"/>
                  <a:pt x="8267161" y="4546538"/>
                </a:cubicBezTo>
                <a:cubicBezTo>
                  <a:pt x="8269507" y="4560143"/>
                  <a:pt x="8288609" y="4552839"/>
                  <a:pt x="8292797" y="4538830"/>
                </a:cubicBezTo>
                <a:cubicBezTo>
                  <a:pt x="8291061" y="4535520"/>
                  <a:pt x="8289037" y="4533652"/>
                  <a:pt x="8286869" y="4532775"/>
                </a:cubicBezTo>
                <a:cubicBezTo>
                  <a:pt x="8284702" y="4531897"/>
                  <a:pt x="8282389" y="4532010"/>
                  <a:pt x="8280073" y="4532660"/>
                </a:cubicBezTo>
                <a:close/>
                <a:moveTo>
                  <a:pt x="7339812" y="4530396"/>
                </a:moveTo>
                <a:lnTo>
                  <a:pt x="7349027" y="4532421"/>
                </a:lnTo>
                <a:lnTo>
                  <a:pt x="7342727" y="4541386"/>
                </a:lnTo>
                <a:lnTo>
                  <a:pt x="7342475" y="4544345"/>
                </a:lnTo>
                <a:lnTo>
                  <a:pt x="7341537" y="4542832"/>
                </a:lnTo>
                <a:lnTo>
                  <a:pt x="7338390" y="4533122"/>
                </a:lnTo>
                <a:close/>
                <a:moveTo>
                  <a:pt x="7324499" y="4529129"/>
                </a:moveTo>
                <a:lnTo>
                  <a:pt x="7326651" y="4535010"/>
                </a:lnTo>
                <a:lnTo>
                  <a:pt x="7323656" y="4538445"/>
                </a:lnTo>
                <a:lnTo>
                  <a:pt x="7322538" y="4540138"/>
                </a:lnTo>
                <a:close/>
                <a:moveTo>
                  <a:pt x="4529750" y="4525832"/>
                </a:moveTo>
                <a:cubicBezTo>
                  <a:pt x="4529749" y="4541319"/>
                  <a:pt x="4528136" y="4541319"/>
                  <a:pt x="4528136" y="4541319"/>
                </a:cubicBezTo>
                <a:cubicBezTo>
                  <a:pt x="4526522" y="4541319"/>
                  <a:pt x="4526522" y="4541319"/>
                  <a:pt x="4526522" y="4556804"/>
                </a:cubicBezTo>
                <a:cubicBezTo>
                  <a:pt x="4526522" y="4556804"/>
                  <a:pt x="4528135" y="4556804"/>
                  <a:pt x="4528135" y="4556804"/>
                </a:cubicBezTo>
                <a:cubicBezTo>
                  <a:pt x="4529750" y="4556805"/>
                  <a:pt x="4529750" y="4556805"/>
                  <a:pt x="4531364" y="4556805"/>
                </a:cubicBezTo>
                <a:cubicBezTo>
                  <a:pt x="4532978" y="4556805"/>
                  <a:pt x="4532977" y="4541318"/>
                  <a:pt x="4534591" y="4556805"/>
                </a:cubicBezTo>
                <a:cubicBezTo>
                  <a:pt x="4534591" y="4556805"/>
                  <a:pt x="4536206" y="4541319"/>
                  <a:pt x="4536206" y="4541319"/>
                </a:cubicBezTo>
                <a:cubicBezTo>
                  <a:pt x="4536206" y="4541319"/>
                  <a:pt x="4536206" y="4525831"/>
                  <a:pt x="4534591" y="4525832"/>
                </a:cubicBezTo>
                <a:cubicBezTo>
                  <a:pt x="4532978" y="4525832"/>
                  <a:pt x="4531364" y="4525832"/>
                  <a:pt x="4529750" y="4525832"/>
                </a:cubicBezTo>
                <a:close/>
                <a:moveTo>
                  <a:pt x="7335078" y="4523636"/>
                </a:moveTo>
                <a:lnTo>
                  <a:pt x="7337383" y="4527116"/>
                </a:lnTo>
                <a:lnTo>
                  <a:pt x="7337065" y="4527011"/>
                </a:lnTo>
                <a:lnTo>
                  <a:pt x="7336402" y="4527371"/>
                </a:lnTo>
                <a:close/>
                <a:moveTo>
                  <a:pt x="7294925" y="4522938"/>
                </a:moveTo>
                <a:cubicBezTo>
                  <a:pt x="7293510" y="4523435"/>
                  <a:pt x="7292107" y="4524835"/>
                  <a:pt x="7290886" y="4527538"/>
                </a:cubicBezTo>
                <a:cubicBezTo>
                  <a:pt x="7290558" y="4532810"/>
                  <a:pt x="7298483" y="4541078"/>
                  <a:pt x="7303259" y="4532028"/>
                </a:cubicBezTo>
                <a:cubicBezTo>
                  <a:pt x="7303443" y="4529062"/>
                  <a:pt x="7301050" y="4524593"/>
                  <a:pt x="7298052" y="4523173"/>
                </a:cubicBezTo>
                <a:cubicBezTo>
                  <a:pt x="7297053" y="4522700"/>
                  <a:pt x="7295986" y="4522565"/>
                  <a:pt x="7294925" y="4522938"/>
                </a:cubicBezTo>
                <a:close/>
                <a:moveTo>
                  <a:pt x="7560808" y="4522283"/>
                </a:moveTo>
                <a:cubicBezTo>
                  <a:pt x="7555041" y="4525957"/>
                  <a:pt x="7552327" y="4530176"/>
                  <a:pt x="7553913" y="4538302"/>
                </a:cubicBezTo>
                <a:cubicBezTo>
                  <a:pt x="7556797" y="4536464"/>
                  <a:pt x="7558042" y="4539823"/>
                  <a:pt x="7562905" y="4537556"/>
                </a:cubicBezTo>
                <a:cubicBezTo>
                  <a:pt x="7565620" y="4533338"/>
                  <a:pt x="7564033" y="4525212"/>
                  <a:pt x="7560808" y="4522283"/>
                </a:cubicBezTo>
                <a:close/>
                <a:moveTo>
                  <a:pt x="7862450" y="4515827"/>
                </a:moveTo>
                <a:cubicBezTo>
                  <a:pt x="7849976" y="4525700"/>
                  <a:pt x="7839514" y="4534241"/>
                  <a:pt x="7827882" y="4548442"/>
                </a:cubicBezTo>
                <a:cubicBezTo>
                  <a:pt x="7831646" y="4551251"/>
                  <a:pt x="7836025" y="4551615"/>
                  <a:pt x="7840392" y="4550334"/>
                </a:cubicBezTo>
                <a:lnTo>
                  <a:pt x="7850342" y="4543943"/>
                </a:lnTo>
                <a:lnTo>
                  <a:pt x="7845978" y="4547935"/>
                </a:lnTo>
                <a:cubicBezTo>
                  <a:pt x="7851809" y="4553879"/>
                  <a:pt x="7857715" y="4558272"/>
                  <a:pt x="7864036" y="4559385"/>
                </a:cubicBezTo>
                <a:lnTo>
                  <a:pt x="7868408" y="4558938"/>
                </a:lnTo>
                <a:lnTo>
                  <a:pt x="7864331" y="4565056"/>
                </a:lnTo>
                <a:cubicBezTo>
                  <a:pt x="7872999" y="4577687"/>
                  <a:pt x="7881693" y="4574706"/>
                  <a:pt x="7892671" y="4566111"/>
                </a:cubicBezTo>
                <a:lnTo>
                  <a:pt x="7878387" y="4555337"/>
                </a:lnTo>
                <a:lnTo>
                  <a:pt x="7884600" y="4551152"/>
                </a:lnTo>
                <a:cubicBezTo>
                  <a:pt x="7878602" y="4543062"/>
                  <a:pt x="7872615" y="4537596"/>
                  <a:pt x="7866292" y="4536484"/>
                </a:cubicBezTo>
                <a:cubicBezTo>
                  <a:pt x="7863131" y="4535927"/>
                  <a:pt x="7859887" y="4536458"/>
                  <a:pt x="7856516" y="4538295"/>
                </a:cubicBezTo>
                <a:lnTo>
                  <a:pt x="7853947" y="4540646"/>
                </a:lnTo>
                <a:lnTo>
                  <a:pt x="7861435" y="4529252"/>
                </a:lnTo>
                <a:cubicBezTo>
                  <a:pt x="7863247" y="4524566"/>
                  <a:pt x="7863795" y="4519827"/>
                  <a:pt x="7862450" y="4515827"/>
                </a:cubicBezTo>
                <a:close/>
                <a:moveTo>
                  <a:pt x="7125049" y="4514260"/>
                </a:moveTo>
                <a:lnTo>
                  <a:pt x="7124514" y="4515813"/>
                </a:lnTo>
                <a:lnTo>
                  <a:pt x="7123958" y="4519516"/>
                </a:lnTo>
                <a:lnTo>
                  <a:pt x="7123215" y="4514462"/>
                </a:lnTo>
                <a:close/>
                <a:moveTo>
                  <a:pt x="7169818" y="4512616"/>
                </a:moveTo>
                <a:lnTo>
                  <a:pt x="7171659" y="4513475"/>
                </a:lnTo>
                <a:cubicBezTo>
                  <a:pt x="7175743" y="4514355"/>
                  <a:pt x="7179863" y="4514857"/>
                  <a:pt x="7184091" y="4516901"/>
                </a:cubicBezTo>
                <a:lnTo>
                  <a:pt x="7188972" y="4520706"/>
                </a:lnTo>
                <a:lnTo>
                  <a:pt x="7188644" y="4521855"/>
                </a:lnTo>
                <a:lnTo>
                  <a:pt x="7189641" y="4523226"/>
                </a:lnTo>
                <a:lnTo>
                  <a:pt x="7171783" y="4535202"/>
                </a:lnTo>
                <a:lnTo>
                  <a:pt x="7171228" y="4540223"/>
                </a:lnTo>
                <a:lnTo>
                  <a:pt x="7168735" y="4531999"/>
                </a:lnTo>
                <a:cubicBezTo>
                  <a:pt x="7166735" y="4532177"/>
                  <a:pt x="7164736" y="4532355"/>
                  <a:pt x="7164497" y="4529887"/>
                </a:cubicBezTo>
                <a:lnTo>
                  <a:pt x="7161600" y="4531545"/>
                </a:lnTo>
                <a:lnTo>
                  <a:pt x="7160727" y="4524232"/>
                </a:lnTo>
                <a:cubicBezTo>
                  <a:pt x="7159138" y="4524342"/>
                  <a:pt x="7157777" y="4524762"/>
                  <a:pt x="7156622" y="4525437"/>
                </a:cubicBezTo>
                <a:lnTo>
                  <a:pt x="7153077" y="4532800"/>
                </a:lnTo>
                <a:lnTo>
                  <a:pt x="7150780" y="4532408"/>
                </a:lnTo>
                <a:lnTo>
                  <a:pt x="7152540" y="4527520"/>
                </a:lnTo>
                <a:lnTo>
                  <a:pt x="7153884" y="4518652"/>
                </a:lnTo>
                <a:lnTo>
                  <a:pt x="7161726" y="4521839"/>
                </a:lnTo>
                <a:close/>
                <a:moveTo>
                  <a:pt x="4245435" y="4511983"/>
                </a:moveTo>
                <a:lnTo>
                  <a:pt x="4248193" y="4523235"/>
                </a:lnTo>
                <a:lnTo>
                  <a:pt x="4246574" y="4521325"/>
                </a:lnTo>
                <a:lnTo>
                  <a:pt x="4246344" y="4516463"/>
                </a:lnTo>
                <a:cubicBezTo>
                  <a:pt x="4246122" y="4513775"/>
                  <a:pt x="4245828" y="4511983"/>
                  <a:pt x="4245435" y="4511983"/>
                </a:cubicBezTo>
                <a:close/>
                <a:moveTo>
                  <a:pt x="7109636" y="4510934"/>
                </a:moveTo>
                <a:lnTo>
                  <a:pt x="7111694" y="4512234"/>
                </a:lnTo>
                <a:lnTo>
                  <a:pt x="7108543" y="4511531"/>
                </a:lnTo>
                <a:close/>
                <a:moveTo>
                  <a:pt x="4554440" y="4507133"/>
                </a:moveTo>
                <a:lnTo>
                  <a:pt x="4561647" y="4515312"/>
                </a:lnTo>
                <a:lnTo>
                  <a:pt x="4558184" y="4524528"/>
                </a:lnTo>
                <a:cubicBezTo>
                  <a:pt x="4556611" y="4526320"/>
                  <a:pt x="4555041" y="4526320"/>
                  <a:pt x="4553468" y="4526320"/>
                </a:cubicBezTo>
                <a:close/>
                <a:moveTo>
                  <a:pt x="7975846" y="4505946"/>
                </a:moveTo>
                <a:cubicBezTo>
                  <a:pt x="7970167" y="4506097"/>
                  <a:pt x="7965846" y="4510495"/>
                  <a:pt x="7961189" y="4512716"/>
                </a:cubicBezTo>
                <a:cubicBezTo>
                  <a:pt x="7959122" y="4515520"/>
                  <a:pt x="7958766" y="4517931"/>
                  <a:pt x="7959218" y="4520185"/>
                </a:cubicBezTo>
                <a:cubicBezTo>
                  <a:pt x="7959897" y="4523563"/>
                  <a:pt x="7962397" y="4526586"/>
                  <a:pt x="7963674" y="4530045"/>
                </a:cubicBezTo>
                <a:lnTo>
                  <a:pt x="7963085" y="4532597"/>
                </a:lnTo>
                <a:lnTo>
                  <a:pt x="7961102" y="4533291"/>
                </a:lnTo>
                <a:lnTo>
                  <a:pt x="7958208" y="4539514"/>
                </a:lnTo>
                <a:lnTo>
                  <a:pt x="7939479" y="4535274"/>
                </a:lnTo>
                <a:cubicBezTo>
                  <a:pt x="7931251" y="4534426"/>
                  <a:pt x="7923842" y="4535385"/>
                  <a:pt x="7917671" y="4540068"/>
                </a:cubicBezTo>
                <a:cubicBezTo>
                  <a:pt x="7918697" y="4542328"/>
                  <a:pt x="7920432" y="4544744"/>
                  <a:pt x="7922655" y="4547085"/>
                </a:cubicBezTo>
                <a:lnTo>
                  <a:pt x="7924775" y="4548843"/>
                </a:lnTo>
                <a:lnTo>
                  <a:pt x="7917962" y="4549888"/>
                </a:lnTo>
                <a:cubicBezTo>
                  <a:pt x="7915386" y="4551128"/>
                  <a:pt x="7913301" y="4552886"/>
                  <a:pt x="7912194" y="4555140"/>
                </a:cubicBezTo>
                <a:cubicBezTo>
                  <a:pt x="7916993" y="4559830"/>
                  <a:pt x="7934213" y="4572011"/>
                  <a:pt x="7939667" y="4559912"/>
                </a:cubicBezTo>
                <a:lnTo>
                  <a:pt x="7940031" y="4558313"/>
                </a:lnTo>
                <a:lnTo>
                  <a:pt x="7940056" y="4558324"/>
                </a:lnTo>
                <a:cubicBezTo>
                  <a:pt x="7943336" y="4559417"/>
                  <a:pt x="7946658" y="4559965"/>
                  <a:pt x="7949800" y="4559732"/>
                </a:cubicBezTo>
                <a:lnTo>
                  <a:pt x="7954711" y="4557496"/>
                </a:lnTo>
                <a:lnTo>
                  <a:pt x="7954537" y="4562289"/>
                </a:lnTo>
                <a:cubicBezTo>
                  <a:pt x="7955789" y="4570190"/>
                  <a:pt x="7959650" y="4575681"/>
                  <a:pt x="7966622" y="4572654"/>
                </a:cubicBezTo>
                <a:cubicBezTo>
                  <a:pt x="7969555" y="4564486"/>
                  <a:pt x="7970654" y="4556974"/>
                  <a:pt x="7970609" y="4550052"/>
                </a:cubicBezTo>
                <a:lnTo>
                  <a:pt x="7970137" y="4546940"/>
                </a:lnTo>
                <a:lnTo>
                  <a:pt x="7973385" y="4548476"/>
                </a:lnTo>
                <a:cubicBezTo>
                  <a:pt x="7976171" y="4534155"/>
                  <a:pt x="7976002" y="4522282"/>
                  <a:pt x="7982042" y="4507450"/>
                </a:cubicBezTo>
                <a:cubicBezTo>
                  <a:pt x="7979783" y="4506318"/>
                  <a:pt x="7977739" y="4505897"/>
                  <a:pt x="7975846" y="4505946"/>
                </a:cubicBezTo>
                <a:close/>
                <a:moveTo>
                  <a:pt x="7540805" y="4505664"/>
                </a:moveTo>
                <a:cubicBezTo>
                  <a:pt x="7540078" y="4505467"/>
                  <a:pt x="7539395" y="4505477"/>
                  <a:pt x="7538831" y="4505758"/>
                </a:cubicBezTo>
                <a:cubicBezTo>
                  <a:pt x="7537136" y="4506596"/>
                  <a:pt x="7536506" y="4509875"/>
                  <a:pt x="7538963" y="4517373"/>
                </a:cubicBezTo>
                <a:cubicBezTo>
                  <a:pt x="7552430" y="4517388"/>
                  <a:pt x="7545650" y="4506972"/>
                  <a:pt x="7540805" y="4505664"/>
                </a:cubicBezTo>
                <a:close/>
                <a:moveTo>
                  <a:pt x="8044582" y="4504125"/>
                </a:moveTo>
                <a:cubicBezTo>
                  <a:pt x="8040212" y="4504383"/>
                  <a:pt x="8036046" y="4507562"/>
                  <a:pt x="8032023" y="4514852"/>
                </a:cubicBezTo>
                <a:cubicBezTo>
                  <a:pt x="8041061" y="4520851"/>
                  <a:pt x="8049680" y="4522721"/>
                  <a:pt x="8058373" y="4510915"/>
                </a:cubicBezTo>
                <a:cubicBezTo>
                  <a:pt x="8053531" y="4506528"/>
                  <a:pt x="8048953" y="4503867"/>
                  <a:pt x="8044582" y="4504125"/>
                </a:cubicBezTo>
                <a:close/>
                <a:moveTo>
                  <a:pt x="8000526" y="4500785"/>
                </a:moveTo>
                <a:cubicBezTo>
                  <a:pt x="7996005" y="4502518"/>
                  <a:pt x="7993430" y="4509350"/>
                  <a:pt x="7993732" y="4515805"/>
                </a:cubicBezTo>
                <a:lnTo>
                  <a:pt x="7994659" y="4518771"/>
                </a:lnTo>
                <a:lnTo>
                  <a:pt x="7986037" y="4525738"/>
                </a:lnTo>
                <a:cubicBezTo>
                  <a:pt x="7997899" y="4551751"/>
                  <a:pt x="8007563" y="4536632"/>
                  <a:pt x="8007479" y="4525099"/>
                </a:cubicBezTo>
                <a:lnTo>
                  <a:pt x="8006310" y="4522290"/>
                </a:lnTo>
                <a:lnTo>
                  <a:pt x="8011884" y="4505740"/>
                </a:lnTo>
                <a:cubicBezTo>
                  <a:pt x="8007417" y="4500741"/>
                  <a:pt x="8003539" y="4499630"/>
                  <a:pt x="8000526" y="4500785"/>
                </a:cubicBezTo>
                <a:close/>
                <a:moveTo>
                  <a:pt x="7867835" y="4495691"/>
                </a:moveTo>
                <a:cubicBezTo>
                  <a:pt x="7861686" y="4497758"/>
                  <a:pt x="7857015" y="4508504"/>
                  <a:pt x="7856764" y="4516066"/>
                </a:cubicBezTo>
                <a:cubicBezTo>
                  <a:pt x="7863830" y="4512115"/>
                  <a:pt x="7868849" y="4503202"/>
                  <a:pt x="7874368" y="4496956"/>
                </a:cubicBezTo>
                <a:cubicBezTo>
                  <a:pt x="7872098" y="4495277"/>
                  <a:pt x="7869884" y="4495001"/>
                  <a:pt x="7867835" y="4495691"/>
                </a:cubicBezTo>
                <a:close/>
                <a:moveTo>
                  <a:pt x="4168033" y="4490481"/>
                </a:moveTo>
                <a:lnTo>
                  <a:pt x="4169253" y="4491815"/>
                </a:lnTo>
                <a:lnTo>
                  <a:pt x="4165834" y="4493216"/>
                </a:lnTo>
                <a:close/>
                <a:moveTo>
                  <a:pt x="7233556" y="4490441"/>
                </a:moveTo>
                <a:cubicBezTo>
                  <a:pt x="7231398" y="4492736"/>
                  <a:pt x="7230876" y="4494774"/>
                  <a:pt x="7230763" y="4496745"/>
                </a:cubicBezTo>
                <a:cubicBezTo>
                  <a:pt x="7230649" y="4498718"/>
                  <a:pt x="7230943" y="4500627"/>
                  <a:pt x="7230421" y="4502663"/>
                </a:cubicBezTo>
                <a:cubicBezTo>
                  <a:pt x="7235916" y="4505708"/>
                  <a:pt x="7241411" y="4508753"/>
                  <a:pt x="7243500" y="4500605"/>
                </a:cubicBezTo>
                <a:cubicBezTo>
                  <a:pt x="7239641" y="4497303"/>
                  <a:pt x="7237417" y="4493743"/>
                  <a:pt x="7233556" y="4490441"/>
                </a:cubicBezTo>
                <a:close/>
                <a:moveTo>
                  <a:pt x="8013424" y="4486806"/>
                </a:moveTo>
                <a:cubicBezTo>
                  <a:pt x="8010054" y="4485708"/>
                  <a:pt x="8006627" y="4489489"/>
                  <a:pt x="8006246" y="4494521"/>
                </a:cubicBezTo>
                <a:cubicBezTo>
                  <a:pt x="8009310" y="4498271"/>
                  <a:pt x="8012985" y="4493969"/>
                  <a:pt x="8016660" y="4489666"/>
                </a:cubicBezTo>
                <a:cubicBezTo>
                  <a:pt x="8015663" y="4488082"/>
                  <a:pt x="8014547" y="4487173"/>
                  <a:pt x="8013424" y="4486806"/>
                </a:cubicBezTo>
                <a:close/>
                <a:moveTo>
                  <a:pt x="4108706" y="4483312"/>
                </a:moveTo>
                <a:cubicBezTo>
                  <a:pt x="4108706" y="4483312"/>
                  <a:pt x="4108706" y="4483312"/>
                  <a:pt x="4113420" y="4483313"/>
                </a:cubicBezTo>
                <a:lnTo>
                  <a:pt x="4116065" y="4488820"/>
                </a:lnTo>
                <a:lnTo>
                  <a:pt x="4109749" y="4490152"/>
                </a:lnTo>
                <a:lnTo>
                  <a:pt x="4106594" y="4486997"/>
                </a:lnTo>
                <a:lnTo>
                  <a:pt x="4107133" y="4483313"/>
                </a:lnTo>
                <a:cubicBezTo>
                  <a:pt x="4107133" y="4483313"/>
                  <a:pt x="4107133" y="4483313"/>
                  <a:pt x="4108706" y="4483312"/>
                </a:cubicBezTo>
                <a:close/>
                <a:moveTo>
                  <a:pt x="4049406" y="4479539"/>
                </a:moveTo>
                <a:lnTo>
                  <a:pt x="4054318" y="4480378"/>
                </a:lnTo>
                <a:lnTo>
                  <a:pt x="4053699" y="4483313"/>
                </a:lnTo>
                <a:lnTo>
                  <a:pt x="4050199" y="4483313"/>
                </a:lnTo>
                <a:close/>
                <a:moveTo>
                  <a:pt x="7596125" y="4475679"/>
                </a:moveTo>
                <a:cubicBezTo>
                  <a:pt x="7591276" y="4475164"/>
                  <a:pt x="7583749" y="4484255"/>
                  <a:pt x="7583110" y="4490121"/>
                </a:cubicBezTo>
                <a:cubicBezTo>
                  <a:pt x="7590341" y="4498799"/>
                  <a:pt x="7597654" y="4491664"/>
                  <a:pt x="7600334" y="4482059"/>
                </a:cubicBezTo>
                <a:cubicBezTo>
                  <a:pt x="7598931" y="4479932"/>
                  <a:pt x="7597528" y="4477805"/>
                  <a:pt x="7596125" y="4475679"/>
                </a:cubicBezTo>
                <a:close/>
                <a:moveTo>
                  <a:pt x="8076660" y="4472625"/>
                </a:moveTo>
                <a:cubicBezTo>
                  <a:pt x="8072350" y="4472403"/>
                  <a:pt x="8067967" y="4473498"/>
                  <a:pt x="8063919" y="4475600"/>
                </a:cubicBezTo>
                <a:cubicBezTo>
                  <a:pt x="8055822" y="4479805"/>
                  <a:pt x="8049062" y="4488049"/>
                  <a:pt x="8046898" y="4497887"/>
                </a:cubicBezTo>
                <a:cubicBezTo>
                  <a:pt x="8059223" y="4507812"/>
                  <a:pt x="8077447" y="4486427"/>
                  <a:pt x="8088964" y="4477540"/>
                </a:cubicBezTo>
                <a:cubicBezTo>
                  <a:pt x="8085206" y="4474384"/>
                  <a:pt x="8080969" y="4472848"/>
                  <a:pt x="8076660" y="4472625"/>
                </a:cubicBezTo>
                <a:close/>
                <a:moveTo>
                  <a:pt x="7338172" y="4470356"/>
                </a:moveTo>
                <a:cubicBezTo>
                  <a:pt x="7334243" y="4470804"/>
                  <a:pt x="7330262" y="4473770"/>
                  <a:pt x="7328498" y="4479262"/>
                </a:cubicBezTo>
                <a:cubicBezTo>
                  <a:pt x="7330990" y="4486598"/>
                  <a:pt x="7335865" y="4490274"/>
                  <a:pt x="7344009" y="4487548"/>
                </a:cubicBezTo>
                <a:cubicBezTo>
                  <a:pt x="7346395" y="4483891"/>
                  <a:pt x="7346654" y="4479311"/>
                  <a:pt x="7347535" y="4476565"/>
                </a:cubicBezTo>
                <a:cubicBezTo>
                  <a:pt x="7345978" y="4471981"/>
                  <a:pt x="7342101" y="4469908"/>
                  <a:pt x="7338172" y="4470356"/>
                </a:cubicBezTo>
                <a:close/>
                <a:moveTo>
                  <a:pt x="7121608" y="4469047"/>
                </a:moveTo>
                <a:cubicBezTo>
                  <a:pt x="7120013" y="4469048"/>
                  <a:pt x="7120013" y="4469048"/>
                  <a:pt x="7120013" y="4484535"/>
                </a:cubicBezTo>
                <a:cubicBezTo>
                  <a:pt x="7120013" y="4484535"/>
                  <a:pt x="7120013" y="4484535"/>
                  <a:pt x="7121608" y="4484535"/>
                </a:cubicBezTo>
                <a:cubicBezTo>
                  <a:pt x="7123203" y="4484535"/>
                  <a:pt x="7124798" y="4484535"/>
                  <a:pt x="7126393" y="4500020"/>
                </a:cubicBezTo>
                <a:cubicBezTo>
                  <a:pt x="7127988" y="4500020"/>
                  <a:pt x="7127988" y="4500020"/>
                  <a:pt x="7127988" y="4484535"/>
                </a:cubicBezTo>
                <a:cubicBezTo>
                  <a:pt x="7127988" y="4484535"/>
                  <a:pt x="7127988" y="4469048"/>
                  <a:pt x="7127988" y="4469048"/>
                </a:cubicBezTo>
                <a:cubicBezTo>
                  <a:pt x="7124798" y="4469047"/>
                  <a:pt x="7123203" y="4469047"/>
                  <a:pt x="7121608" y="4469047"/>
                </a:cubicBezTo>
                <a:close/>
                <a:moveTo>
                  <a:pt x="4553468" y="4468978"/>
                </a:moveTo>
                <a:cubicBezTo>
                  <a:pt x="4553468" y="4468978"/>
                  <a:pt x="4553468" y="4468978"/>
                  <a:pt x="4553666" y="4470770"/>
                </a:cubicBezTo>
                <a:lnTo>
                  <a:pt x="4554970" y="4482670"/>
                </a:lnTo>
                <a:lnTo>
                  <a:pt x="4554060" y="4486045"/>
                </a:lnTo>
                <a:close/>
                <a:moveTo>
                  <a:pt x="7890109" y="4468481"/>
                </a:moveTo>
                <a:cubicBezTo>
                  <a:pt x="7887012" y="4470566"/>
                  <a:pt x="7883708" y="4472513"/>
                  <a:pt x="7880975" y="4474609"/>
                </a:cubicBezTo>
                <a:cubicBezTo>
                  <a:pt x="7878241" y="4476705"/>
                  <a:pt x="7876080" y="4478952"/>
                  <a:pt x="7875266" y="4481635"/>
                </a:cubicBezTo>
                <a:cubicBezTo>
                  <a:pt x="7874723" y="4483423"/>
                  <a:pt x="7874780" y="4485407"/>
                  <a:pt x="7875665" y="4487669"/>
                </a:cubicBezTo>
                <a:cubicBezTo>
                  <a:pt x="7880222" y="4489483"/>
                  <a:pt x="7887444" y="4486756"/>
                  <a:pt x="7891079" y="4482014"/>
                </a:cubicBezTo>
                <a:cubicBezTo>
                  <a:pt x="7892290" y="4480434"/>
                  <a:pt x="7893103" y="4478630"/>
                  <a:pt x="7893287" y="4476695"/>
                </a:cubicBezTo>
                <a:cubicBezTo>
                  <a:pt x="7893530" y="4474114"/>
                  <a:pt x="7892654" y="4471303"/>
                  <a:pt x="7890109" y="4468481"/>
                </a:cubicBezTo>
                <a:close/>
                <a:moveTo>
                  <a:pt x="7164863" y="4468304"/>
                </a:moveTo>
                <a:lnTo>
                  <a:pt x="7165544" y="4468754"/>
                </a:lnTo>
                <a:lnTo>
                  <a:pt x="7165044" y="4469241"/>
                </a:lnTo>
                <a:close/>
                <a:moveTo>
                  <a:pt x="4528558" y="4467755"/>
                </a:moveTo>
                <a:lnTo>
                  <a:pt x="4528322" y="4468979"/>
                </a:lnTo>
                <a:lnTo>
                  <a:pt x="4527957" y="4468701"/>
                </a:lnTo>
                <a:close/>
                <a:moveTo>
                  <a:pt x="7286603" y="4465947"/>
                </a:moveTo>
                <a:cubicBezTo>
                  <a:pt x="7284690" y="4466834"/>
                  <a:pt x="7283474" y="4468998"/>
                  <a:pt x="7283282" y="4471461"/>
                </a:cubicBezTo>
                <a:lnTo>
                  <a:pt x="7284904" y="4475645"/>
                </a:lnTo>
                <a:lnTo>
                  <a:pt x="7282282" y="4475123"/>
                </a:lnTo>
                <a:cubicBezTo>
                  <a:pt x="7277746" y="4476352"/>
                  <a:pt x="7273619" y="4479742"/>
                  <a:pt x="7271875" y="4485540"/>
                </a:cubicBezTo>
                <a:cubicBezTo>
                  <a:pt x="7275552" y="4496869"/>
                  <a:pt x="7294632" y="4501327"/>
                  <a:pt x="7299283" y="4485863"/>
                </a:cubicBezTo>
                <a:cubicBezTo>
                  <a:pt x="7298991" y="4482332"/>
                  <a:pt x="7297421" y="4479581"/>
                  <a:pt x="7295160" y="4477681"/>
                </a:cubicBezTo>
                <a:lnTo>
                  <a:pt x="7288551" y="4476368"/>
                </a:lnTo>
                <a:lnTo>
                  <a:pt x="7290304" y="4474653"/>
                </a:lnTo>
                <a:cubicBezTo>
                  <a:pt x="7291204" y="4472667"/>
                  <a:pt x="7291564" y="4469949"/>
                  <a:pt x="7291263" y="4466165"/>
                </a:cubicBezTo>
                <a:cubicBezTo>
                  <a:pt x="7289463" y="4465330"/>
                  <a:pt x="7287877" y="4465355"/>
                  <a:pt x="7286603" y="4465947"/>
                </a:cubicBezTo>
                <a:close/>
                <a:moveTo>
                  <a:pt x="7564194" y="4460348"/>
                </a:moveTo>
                <a:cubicBezTo>
                  <a:pt x="7561647" y="4460946"/>
                  <a:pt x="7559191" y="4462611"/>
                  <a:pt x="7557161" y="4465095"/>
                </a:cubicBezTo>
                <a:cubicBezTo>
                  <a:pt x="7555133" y="4467581"/>
                  <a:pt x="7553533" y="4470887"/>
                  <a:pt x="7552697" y="4474771"/>
                </a:cubicBezTo>
                <a:cubicBezTo>
                  <a:pt x="7555681" y="4492964"/>
                  <a:pt x="7574316" y="4488982"/>
                  <a:pt x="7577876" y="4471483"/>
                </a:cubicBezTo>
                <a:cubicBezTo>
                  <a:pt x="7576312" y="4466848"/>
                  <a:pt x="7574165" y="4463765"/>
                  <a:pt x="7571772" y="4461989"/>
                </a:cubicBezTo>
                <a:cubicBezTo>
                  <a:pt x="7569380" y="4460216"/>
                  <a:pt x="7566741" y="4459750"/>
                  <a:pt x="7564194" y="4460348"/>
                </a:cubicBezTo>
                <a:close/>
                <a:moveTo>
                  <a:pt x="4371744" y="4458764"/>
                </a:moveTo>
                <a:cubicBezTo>
                  <a:pt x="4373489" y="4458287"/>
                  <a:pt x="4377312" y="4460166"/>
                  <a:pt x="4383797" y="4465400"/>
                </a:cubicBezTo>
                <a:lnTo>
                  <a:pt x="4385479" y="4467008"/>
                </a:lnTo>
                <a:lnTo>
                  <a:pt x="4372066" y="4464567"/>
                </a:lnTo>
                <a:close/>
                <a:moveTo>
                  <a:pt x="7055228" y="4455815"/>
                </a:moveTo>
                <a:cubicBezTo>
                  <a:pt x="7054864" y="4475306"/>
                  <a:pt x="7079146" y="4484171"/>
                  <a:pt x="7087010" y="4505339"/>
                </a:cubicBezTo>
                <a:cubicBezTo>
                  <a:pt x="7112021" y="4475220"/>
                  <a:pt x="7072325" y="4469083"/>
                  <a:pt x="7055228" y="4455815"/>
                </a:cubicBezTo>
                <a:close/>
                <a:moveTo>
                  <a:pt x="6973237" y="4455803"/>
                </a:moveTo>
                <a:cubicBezTo>
                  <a:pt x="6971446" y="4455476"/>
                  <a:pt x="6969572" y="4456465"/>
                  <a:pt x="6967227" y="4459230"/>
                </a:cubicBezTo>
                <a:cubicBezTo>
                  <a:pt x="6971159" y="4465971"/>
                  <a:pt x="6972397" y="4469389"/>
                  <a:pt x="6978760" y="4460265"/>
                </a:cubicBezTo>
                <a:cubicBezTo>
                  <a:pt x="6976739" y="4457770"/>
                  <a:pt x="6975028" y="4456129"/>
                  <a:pt x="6973237" y="4455803"/>
                </a:cubicBezTo>
                <a:close/>
                <a:moveTo>
                  <a:pt x="7664362" y="4455552"/>
                </a:moveTo>
                <a:cubicBezTo>
                  <a:pt x="7661102" y="4455864"/>
                  <a:pt x="7657676" y="4458511"/>
                  <a:pt x="7655713" y="4464585"/>
                </a:cubicBezTo>
                <a:cubicBezTo>
                  <a:pt x="7657374" y="4473521"/>
                  <a:pt x="7664980" y="4470092"/>
                  <a:pt x="7671735" y="4468430"/>
                </a:cubicBezTo>
                <a:cubicBezTo>
                  <a:pt x="7672949" y="4465462"/>
                  <a:pt x="7672882" y="4462725"/>
                  <a:pt x="7672016" y="4460542"/>
                </a:cubicBezTo>
                <a:cubicBezTo>
                  <a:pt x="7670719" y="4457268"/>
                  <a:pt x="7667623" y="4455242"/>
                  <a:pt x="7664362" y="4455552"/>
                </a:cubicBezTo>
                <a:close/>
                <a:moveTo>
                  <a:pt x="7897748" y="4449488"/>
                </a:moveTo>
                <a:cubicBezTo>
                  <a:pt x="7893372" y="4449585"/>
                  <a:pt x="7888971" y="4450775"/>
                  <a:pt x="7886570" y="4453569"/>
                </a:cubicBezTo>
                <a:cubicBezTo>
                  <a:pt x="7884971" y="4455433"/>
                  <a:pt x="7884259" y="4458009"/>
                  <a:pt x="7885036" y="4461450"/>
                </a:cubicBezTo>
                <a:cubicBezTo>
                  <a:pt x="7891948" y="4464717"/>
                  <a:pt x="7908821" y="4465573"/>
                  <a:pt x="7908781" y="4451961"/>
                </a:cubicBezTo>
                <a:cubicBezTo>
                  <a:pt x="7906476" y="4450387"/>
                  <a:pt x="7902124" y="4449390"/>
                  <a:pt x="7897748" y="4449488"/>
                </a:cubicBezTo>
                <a:close/>
                <a:moveTo>
                  <a:pt x="7277655" y="4449357"/>
                </a:moveTo>
                <a:cubicBezTo>
                  <a:pt x="7271876" y="4454443"/>
                  <a:pt x="7265266" y="4458743"/>
                  <a:pt x="7267772" y="4471700"/>
                </a:cubicBezTo>
                <a:lnTo>
                  <a:pt x="7276172" y="4462557"/>
                </a:lnTo>
                <a:lnTo>
                  <a:pt x="7277030" y="4464826"/>
                </a:lnTo>
                <a:cubicBezTo>
                  <a:pt x="7277977" y="4465822"/>
                  <a:pt x="7279092" y="4466379"/>
                  <a:pt x="7280241" y="4468000"/>
                </a:cubicBezTo>
                <a:cubicBezTo>
                  <a:pt x="7284565" y="4465968"/>
                  <a:pt x="7282939" y="4460965"/>
                  <a:pt x="7281316" y="4455965"/>
                </a:cubicBezTo>
                <a:lnTo>
                  <a:pt x="7277102" y="4457945"/>
                </a:lnTo>
                <a:close/>
                <a:moveTo>
                  <a:pt x="4500994" y="4443549"/>
                </a:moveTo>
                <a:lnTo>
                  <a:pt x="4501292" y="4443677"/>
                </a:lnTo>
                <a:lnTo>
                  <a:pt x="4502049" y="4444705"/>
                </a:lnTo>
                <a:close/>
                <a:moveTo>
                  <a:pt x="7143002" y="4441275"/>
                </a:moveTo>
                <a:cubicBezTo>
                  <a:pt x="7128923" y="4452987"/>
                  <a:pt x="7124640" y="4460951"/>
                  <a:pt x="7125447" y="4465780"/>
                </a:cubicBezTo>
                <a:cubicBezTo>
                  <a:pt x="7127868" y="4480270"/>
                  <a:pt x="7176094" y="4466564"/>
                  <a:pt x="7143002" y="4441275"/>
                </a:cubicBezTo>
                <a:close/>
                <a:moveTo>
                  <a:pt x="7224272" y="4440738"/>
                </a:moveTo>
                <a:cubicBezTo>
                  <a:pt x="7219534" y="4447981"/>
                  <a:pt x="7218657" y="4450700"/>
                  <a:pt x="7218134" y="4459757"/>
                </a:cubicBezTo>
                <a:cubicBezTo>
                  <a:pt x="7228671" y="4464294"/>
                  <a:pt x="7245625" y="4482426"/>
                  <a:pt x="7247194" y="4455249"/>
                </a:cubicBezTo>
                <a:cubicBezTo>
                  <a:pt x="7241132" y="4447997"/>
                  <a:pt x="7235072" y="4440745"/>
                  <a:pt x="7224272" y="4440738"/>
                </a:cubicBezTo>
                <a:close/>
                <a:moveTo>
                  <a:pt x="7307043" y="4440523"/>
                </a:moveTo>
                <a:lnTo>
                  <a:pt x="7304900" y="4442519"/>
                </a:lnTo>
                <a:lnTo>
                  <a:pt x="7299244" y="4441966"/>
                </a:lnTo>
                <a:cubicBezTo>
                  <a:pt x="7297717" y="4446256"/>
                  <a:pt x="7297958" y="4449387"/>
                  <a:pt x="7299159" y="4451446"/>
                </a:cubicBezTo>
                <a:lnTo>
                  <a:pt x="7299827" y="4451806"/>
                </a:lnTo>
                <a:lnTo>
                  <a:pt x="7297847" y="4457777"/>
                </a:lnTo>
                <a:cubicBezTo>
                  <a:pt x="7296324" y="4472138"/>
                  <a:pt x="7302160" y="4489939"/>
                  <a:pt x="7310164" y="4493933"/>
                </a:cubicBezTo>
                <a:cubicBezTo>
                  <a:pt x="7316129" y="4492589"/>
                  <a:pt x="7312947" y="4486679"/>
                  <a:pt x="7317387" y="4484575"/>
                </a:cubicBezTo>
                <a:lnTo>
                  <a:pt x="7311961" y="4467722"/>
                </a:lnTo>
                <a:lnTo>
                  <a:pt x="7320149" y="4465790"/>
                </a:lnTo>
                <a:cubicBezTo>
                  <a:pt x="7326889" y="4460236"/>
                  <a:pt x="7324276" y="4447013"/>
                  <a:pt x="7317622" y="4442981"/>
                </a:cubicBezTo>
                <a:lnTo>
                  <a:pt x="7314188" y="4443473"/>
                </a:lnTo>
                <a:lnTo>
                  <a:pt x="7314204" y="4443426"/>
                </a:lnTo>
                <a:lnTo>
                  <a:pt x="7307352" y="4442757"/>
                </a:lnTo>
                <a:close/>
                <a:moveTo>
                  <a:pt x="6993306" y="4439247"/>
                </a:moveTo>
                <a:cubicBezTo>
                  <a:pt x="6991428" y="4444576"/>
                  <a:pt x="6987789" y="4444590"/>
                  <a:pt x="6984739" y="4446377"/>
                </a:cubicBezTo>
                <a:cubicBezTo>
                  <a:pt x="6983682" y="4452812"/>
                  <a:pt x="6984554" y="4457853"/>
                  <a:pt x="6986542" y="4461448"/>
                </a:cubicBezTo>
                <a:lnTo>
                  <a:pt x="6987310" y="4462026"/>
                </a:lnTo>
                <a:lnTo>
                  <a:pt x="6984406" y="4463522"/>
                </a:lnTo>
                <a:cubicBezTo>
                  <a:pt x="6981885" y="4464346"/>
                  <a:pt x="6979474" y="4464404"/>
                  <a:pt x="6977280" y="4462929"/>
                </a:cubicBezTo>
                <a:cubicBezTo>
                  <a:pt x="6970863" y="4485486"/>
                  <a:pt x="6993577" y="4498516"/>
                  <a:pt x="7009452" y="4484557"/>
                </a:cubicBezTo>
                <a:cubicBezTo>
                  <a:pt x="7006575" y="4480383"/>
                  <a:pt x="7003915" y="4474677"/>
                  <a:pt x="7001147" y="4469737"/>
                </a:cubicBezTo>
                <a:lnTo>
                  <a:pt x="7000033" y="4468466"/>
                </a:lnTo>
                <a:lnTo>
                  <a:pt x="7001444" y="4466229"/>
                </a:lnTo>
                <a:lnTo>
                  <a:pt x="7005333" y="4465250"/>
                </a:lnTo>
                <a:cubicBezTo>
                  <a:pt x="7008523" y="4462852"/>
                  <a:pt x="7011201" y="4458906"/>
                  <a:pt x="7012551" y="4453357"/>
                </a:cubicBezTo>
                <a:lnTo>
                  <a:pt x="7007115" y="4447329"/>
                </a:lnTo>
                <a:lnTo>
                  <a:pt x="7009513" y="4447237"/>
                </a:lnTo>
                <a:cubicBezTo>
                  <a:pt x="7010589" y="4446410"/>
                  <a:pt x="7010774" y="4444424"/>
                  <a:pt x="7009944" y="4440059"/>
                </a:cubicBezTo>
                <a:cubicBezTo>
                  <a:pt x="7007645" y="4440245"/>
                  <a:pt x="7005945" y="4440629"/>
                  <a:pt x="7004894" y="4441700"/>
                </a:cubicBezTo>
                <a:lnTo>
                  <a:pt x="7004422" y="4444055"/>
                </a:lnTo>
                <a:lnTo>
                  <a:pt x="7000768" y="4439436"/>
                </a:lnTo>
                <a:cubicBezTo>
                  <a:pt x="6998997" y="4438556"/>
                  <a:pt x="6996650" y="4438344"/>
                  <a:pt x="6993306" y="4439247"/>
                </a:cubicBezTo>
                <a:close/>
                <a:moveTo>
                  <a:pt x="7521208" y="4438972"/>
                </a:moveTo>
                <a:lnTo>
                  <a:pt x="7526191" y="4448610"/>
                </a:lnTo>
                <a:lnTo>
                  <a:pt x="7518886" y="4440427"/>
                </a:lnTo>
                <a:lnTo>
                  <a:pt x="7514315" y="4439191"/>
                </a:lnTo>
                <a:close/>
                <a:moveTo>
                  <a:pt x="7497012" y="4436025"/>
                </a:moveTo>
                <a:lnTo>
                  <a:pt x="7499739" y="4437181"/>
                </a:lnTo>
                <a:lnTo>
                  <a:pt x="7494984" y="4437594"/>
                </a:lnTo>
                <a:close/>
                <a:moveTo>
                  <a:pt x="7488684" y="4432648"/>
                </a:moveTo>
                <a:lnTo>
                  <a:pt x="7489749" y="4432947"/>
                </a:lnTo>
                <a:lnTo>
                  <a:pt x="7490200" y="4433139"/>
                </a:lnTo>
                <a:lnTo>
                  <a:pt x="7488578" y="4434963"/>
                </a:lnTo>
                <a:lnTo>
                  <a:pt x="7488856" y="4434262"/>
                </a:lnTo>
                <a:close/>
                <a:moveTo>
                  <a:pt x="7956960" y="4432144"/>
                </a:moveTo>
                <a:lnTo>
                  <a:pt x="7949449" y="4440211"/>
                </a:lnTo>
                <a:lnTo>
                  <a:pt x="7945979" y="4436167"/>
                </a:lnTo>
                <a:cubicBezTo>
                  <a:pt x="7942141" y="4433575"/>
                  <a:pt x="7936860" y="4432219"/>
                  <a:pt x="7934641" y="4432293"/>
                </a:cubicBezTo>
                <a:cubicBezTo>
                  <a:pt x="7933777" y="4435125"/>
                  <a:pt x="7933735" y="4437124"/>
                  <a:pt x="7934277" y="4438618"/>
                </a:cubicBezTo>
                <a:cubicBezTo>
                  <a:pt x="7935093" y="4440861"/>
                  <a:pt x="7937226" y="4441974"/>
                  <a:pt x="7939887" y="4443075"/>
                </a:cubicBezTo>
                <a:lnTo>
                  <a:pt x="7944590" y="4445428"/>
                </a:lnTo>
                <a:lnTo>
                  <a:pt x="7941396" y="4448857"/>
                </a:lnTo>
                <a:cubicBezTo>
                  <a:pt x="7937645" y="4455687"/>
                  <a:pt x="7935482" y="4463389"/>
                  <a:pt x="7935365" y="4470807"/>
                </a:cubicBezTo>
                <a:cubicBezTo>
                  <a:pt x="7935224" y="4479710"/>
                  <a:pt x="7938025" y="4488205"/>
                  <a:pt x="7944562" y="4494291"/>
                </a:cubicBezTo>
                <a:cubicBezTo>
                  <a:pt x="7964857" y="4487193"/>
                  <a:pt x="7974389" y="4448374"/>
                  <a:pt x="7960169" y="4433239"/>
                </a:cubicBezTo>
                <a:cubicBezTo>
                  <a:pt x="7958961" y="4434697"/>
                  <a:pt x="7957961" y="4433421"/>
                  <a:pt x="7956960" y="4432144"/>
                </a:cubicBezTo>
                <a:close/>
                <a:moveTo>
                  <a:pt x="7341721" y="4425177"/>
                </a:moveTo>
                <a:cubicBezTo>
                  <a:pt x="7335781" y="4424830"/>
                  <a:pt x="7330074" y="4427218"/>
                  <a:pt x="7324631" y="4433021"/>
                </a:cubicBezTo>
                <a:cubicBezTo>
                  <a:pt x="7336529" y="4441873"/>
                  <a:pt x="7348918" y="4441236"/>
                  <a:pt x="7360229" y="4433736"/>
                </a:cubicBezTo>
                <a:cubicBezTo>
                  <a:pt x="7353840" y="4428604"/>
                  <a:pt x="7347663" y="4425523"/>
                  <a:pt x="7341721" y="4425177"/>
                </a:cubicBezTo>
                <a:close/>
                <a:moveTo>
                  <a:pt x="2730618" y="4418835"/>
                </a:moveTo>
                <a:cubicBezTo>
                  <a:pt x="2728427" y="4420116"/>
                  <a:pt x="2741134" y="4436611"/>
                  <a:pt x="2731309" y="4431833"/>
                </a:cubicBezTo>
                <a:cubicBezTo>
                  <a:pt x="2741042" y="4441568"/>
                  <a:pt x="2743285" y="4439324"/>
                  <a:pt x="2743285" y="4439324"/>
                </a:cubicBezTo>
                <a:cubicBezTo>
                  <a:pt x="2753022" y="4449059"/>
                  <a:pt x="2774731" y="4466281"/>
                  <a:pt x="2769487" y="4452059"/>
                </a:cubicBezTo>
                <a:cubicBezTo>
                  <a:pt x="2760875" y="4441205"/>
                  <a:pt x="2759754" y="4442326"/>
                  <a:pt x="2759754" y="4442326"/>
                </a:cubicBezTo>
                <a:cubicBezTo>
                  <a:pt x="2751140" y="4431469"/>
                  <a:pt x="2764242" y="4437838"/>
                  <a:pt x="2775097" y="4446448"/>
                </a:cubicBezTo>
                <a:cubicBezTo>
                  <a:pt x="2775097" y="4446448"/>
                  <a:pt x="2776219" y="4445326"/>
                  <a:pt x="2776219" y="4445326"/>
                </a:cubicBezTo>
                <a:cubicBezTo>
                  <a:pt x="2766487" y="4435594"/>
                  <a:pt x="2766487" y="4435594"/>
                  <a:pt x="2766487" y="4435594"/>
                </a:cubicBezTo>
                <a:cubicBezTo>
                  <a:pt x="2754507" y="4428103"/>
                  <a:pt x="2741406" y="4421736"/>
                  <a:pt x="2747774" y="4434835"/>
                </a:cubicBezTo>
                <a:cubicBezTo>
                  <a:pt x="2747774" y="4434835"/>
                  <a:pt x="2747774" y="4434835"/>
                  <a:pt x="2739162" y="4423980"/>
                </a:cubicBezTo>
                <a:cubicBezTo>
                  <a:pt x="2733735" y="4419672"/>
                  <a:pt x="2731348" y="4418409"/>
                  <a:pt x="2730618" y="4418835"/>
                </a:cubicBezTo>
                <a:close/>
                <a:moveTo>
                  <a:pt x="6998128" y="4415240"/>
                </a:moveTo>
                <a:cubicBezTo>
                  <a:pt x="6996975" y="4415347"/>
                  <a:pt x="6996091" y="4415987"/>
                  <a:pt x="6995444" y="4416952"/>
                </a:cubicBezTo>
                <a:cubicBezTo>
                  <a:pt x="6993506" y="4419847"/>
                  <a:pt x="6993716" y="4425677"/>
                  <a:pt x="6995271" y="4428875"/>
                </a:cubicBezTo>
                <a:cubicBezTo>
                  <a:pt x="6995964" y="4430297"/>
                  <a:pt x="6996920" y="4431197"/>
                  <a:pt x="6998073" y="4431092"/>
                </a:cubicBezTo>
                <a:cubicBezTo>
                  <a:pt x="7006624" y="4431291"/>
                  <a:pt x="7002065" y="4415867"/>
                  <a:pt x="6998128" y="4415240"/>
                </a:cubicBezTo>
                <a:close/>
                <a:moveTo>
                  <a:pt x="8093263" y="4413925"/>
                </a:moveTo>
                <a:cubicBezTo>
                  <a:pt x="8087169" y="4417936"/>
                  <a:pt x="8088322" y="4430087"/>
                  <a:pt x="8088962" y="4436838"/>
                </a:cubicBezTo>
                <a:cubicBezTo>
                  <a:pt x="8099125" y="4441623"/>
                  <a:pt x="8101149" y="4428816"/>
                  <a:pt x="8102241" y="4417577"/>
                </a:cubicBezTo>
                <a:cubicBezTo>
                  <a:pt x="8098939" y="4416882"/>
                  <a:pt x="8096567" y="4414621"/>
                  <a:pt x="8093263" y="4413925"/>
                </a:cubicBezTo>
                <a:close/>
                <a:moveTo>
                  <a:pt x="7667744" y="4405667"/>
                </a:moveTo>
                <a:cubicBezTo>
                  <a:pt x="7666348" y="4406406"/>
                  <a:pt x="7664565" y="4408428"/>
                  <a:pt x="7662159" y="4408616"/>
                </a:cubicBezTo>
                <a:cubicBezTo>
                  <a:pt x="7663403" y="4412286"/>
                  <a:pt x="7664646" y="4415955"/>
                  <a:pt x="7665890" y="4419623"/>
                </a:cubicBezTo>
                <a:cubicBezTo>
                  <a:pt x="7671088" y="4417960"/>
                  <a:pt x="7669692" y="4418696"/>
                  <a:pt x="7673259" y="4414650"/>
                </a:cubicBezTo>
                <a:cubicBezTo>
                  <a:pt x="7672402" y="4409696"/>
                  <a:pt x="7670772" y="4407314"/>
                  <a:pt x="7667744" y="4405667"/>
                </a:cubicBezTo>
                <a:close/>
                <a:moveTo>
                  <a:pt x="8037511" y="4404350"/>
                </a:moveTo>
                <a:cubicBezTo>
                  <a:pt x="8034288" y="4404726"/>
                  <a:pt x="8030917" y="4406093"/>
                  <a:pt x="8027774" y="4408630"/>
                </a:cubicBezTo>
                <a:cubicBezTo>
                  <a:pt x="8033166" y="4423890"/>
                  <a:pt x="8042409" y="4427783"/>
                  <a:pt x="8052358" y="4422847"/>
                </a:cubicBezTo>
                <a:cubicBezTo>
                  <a:pt x="8055511" y="4411011"/>
                  <a:pt x="8047178" y="4403222"/>
                  <a:pt x="8037511" y="4404350"/>
                </a:cubicBezTo>
                <a:close/>
                <a:moveTo>
                  <a:pt x="3747272" y="4404295"/>
                </a:moveTo>
                <a:lnTo>
                  <a:pt x="3748947" y="4404949"/>
                </a:lnTo>
                <a:lnTo>
                  <a:pt x="3753693" y="4408757"/>
                </a:lnTo>
                <a:cubicBezTo>
                  <a:pt x="3752130" y="4407942"/>
                  <a:pt x="3750102" y="4406565"/>
                  <a:pt x="3747480" y="4404475"/>
                </a:cubicBezTo>
                <a:close/>
                <a:moveTo>
                  <a:pt x="3860406" y="4396778"/>
                </a:moveTo>
                <a:cubicBezTo>
                  <a:pt x="3857217" y="4396778"/>
                  <a:pt x="3873165" y="4443239"/>
                  <a:pt x="3860406" y="4396778"/>
                </a:cubicBezTo>
                <a:close/>
                <a:moveTo>
                  <a:pt x="3737697" y="4395922"/>
                </a:moveTo>
                <a:lnTo>
                  <a:pt x="3747272" y="4404295"/>
                </a:lnTo>
                <a:lnTo>
                  <a:pt x="3747124" y="4404237"/>
                </a:lnTo>
                <a:cubicBezTo>
                  <a:pt x="3745578" y="4403248"/>
                  <a:pt x="3742768" y="4400991"/>
                  <a:pt x="3737697" y="4395922"/>
                </a:cubicBezTo>
                <a:close/>
                <a:moveTo>
                  <a:pt x="7127228" y="4393105"/>
                </a:moveTo>
                <a:cubicBezTo>
                  <a:pt x="7121247" y="4393573"/>
                  <a:pt x="7117589" y="4394407"/>
                  <a:pt x="7111607" y="4394875"/>
                </a:cubicBezTo>
                <a:cubicBezTo>
                  <a:pt x="7112257" y="4399220"/>
                  <a:pt x="7112906" y="4403565"/>
                  <a:pt x="7113555" y="4407911"/>
                </a:cubicBezTo>
                <a:lnTo>
                  <a:pt x="7117073" y="4406653"/>
                </a:lnTo>
                <a:lnTo>
                  <a:pt x="7107561" y="4412389"/>
                </a:lnTo>
                <a:lnTo>
                  <a:pt x="7104398" y="4414994"/>
                </a:lnTo>
                <a:lnTo>
                  <a:pt x="7088335" y="4423419"/>
                </a:lnTo>
                <a:lnTo>
                  <a:pt x="7085013" y="4428352"/>
                </a:lnTo>
                <a:lnTo>
                  <a:pt x="7080414" y="4426272"/>
                </a:lnTo>
                <a:lnTo>
                  <a:pt x="7078319" y="4430411"/>
                </a:lnTo>
                <a:lnTo>
                  <a:pt x="7078087" y="4430439"/>
                </a:lnTo>
                <a:lnTo>
                  <a:pt x="7077894" y="4431249"/>
                </a:lnTo>
                <a:lnTo>
                  <a:pt x="7074909" y="4437145"/>
                </a:lnTo>
                <a:lnTo>
                  <a:pt x="7074690" y="4436617"/>
                </a:lnTo>
                <a:cubicBezTo>
                  <a:pt x="7068602" y="4440843"/>
                  <a:pt x="7064561" y="4447900"/>
                  <a:pt x="7061546" y="4456370"/>
                </a:cubicBezTo>
                <a:cubicBezTo>
                  <a:pt x="7074506" y="4452155"/>
                  <a:pt x="7076071" y="4460633"/>
                  <a:pt x="7082701" y="4463468"/>
                </a:cubicBezTo>
                <a:cubicBezTo>
                  <a:pt x="7081918" y="4459231"/>
                  <a:pt x="7081196" y="4454285"/>
                  <a:pt x="7080029" y="4449515"/>
                </a:cubicBezTo>
                <a:lnTo>
                  <a:pt x="7079733" y="4448800"/>
                </a:lnTo>
                <a:lnTo>
                  <a:pt x="7083200" y="4451875"/>
                </a:lnTo>
                <a:lnTo>
                  <a:pt x="7088014" y="4443596"/>
                </a:lnTo>
                <a:lnTo>
                  <a:pt x="7087618" y="4445278"/>
                </a:lnTo>
                <a:lnTo>
                  <a:pt x="7090483" y="4443391"/>
                </a:lnTo>
                <a:lnTo>
                  <a:pt x="7091166" y="4454371"/>
                </a:lnTo>
                <a:cubicBezTo>
                  <a:pt x="7091552" y="4456145"/>
                  <a:pt x="7091939" y="4456145"/>
                  <a:pt x="7091939" y="4456145"/>
                </a:cubicBezTo>
                <a:cubicBezTo>
                  <a:pt x="7098124" y="4470338"/>
                  <a:pt x="7104309" y="4470339"/>
                  <a:pt x="7108946" y="4470339"/>
                </a:cubicBezTo>
                <a:cubicBezTo>
                  <a:pt x="7108946" y="4470339"/>
                  <a:pt x="7108946" y="4484535"/>
                  <a:pt x="7110492" y="4484535"/>
                </a:cubicBezTo>
                <a:cubicBezTo>
                  <a:pt x="7110492" y="4484535"/>
                  <a:pt x="7112038" y="4470339"/>
                  <a:pt x="7112038" y="4470339"/>
                </a:cubicBezTo>
                <a:cubicBezTo>
                  <a:pt x="7112038" y="4456145"/>
                  <a:pt x="7110492" y="4456145"/>
                  <a:pt x="7110492" y="4456145"/>
                </a:cubicBezTo>
                <a:cubicBezTo>
                  <a:pt x="7107400" y="4449046"/>
                  <a:pt x="7104308" y="4445497"/>
                  <a:pt x="7101409" y="4441948"/>
                </a:cubicBezTo>
                <a:lnTo>
                  <a:pt x="7099060" y="4437739"/>
                </a:lnTo>
                <a:lnTo>
                  <a:pt x="7109914" y="4430585"/>
                </a:lnTo>
                <a:lnTo>
                  <a:pt x="7113457" y="4425129"/>
                </a:lnTo>
                <a:lnTo>
                  <a:pt x="7115387" y="4424540"/>
                </a:lnTo>
                <a:lnTo>
                  <a:pt x="7114476" y="4433494"/>
                </a:lnTo>
                <a:cubicBezTo>
                  <a:pt x="7117936" y="4434351"/>
                  <a:pt x="7120440" y="4433818"/>
                  <a:pt x="7121867" y="4431975"/>
                </a:cubicBezTo>
                <a:lnTo>
                  <a:pt x="7122524" y="4425519"/>
                </a:lnTo>
                <a:lnTo>
                  <a:pt x="7130209" y="4428705"/>
                </a:lnTo>
                <a:lnTo>
                  <a:pt x="7132087" y="4432658"/>
                </a:lnTo>
                <a:cubicBezTo>
                  <a:pt x="7134785" y="4428442"/>
                  <a:pt x="7138101" y="4428373"/>
                  <a:pt x="7140961" y="4422767"/>
                </a:cubicBezTo>
                <a:cubicBezTo>
                  <a:pt x="7137807" y="4421447"/>
                  <a:pt x="7135921" y="4418714"/>
                  <a:pt x="7132767" y="4417394"/>
                </a:cubicBezTo>
                <a:lnTo>
                  <a:pt x="7130698" y="4422182"/>
                </a:lnTo>
                <a:lnTo>
                  <a:pt x="7130272" y="4419151"/>
                </a:lnTo>
                <a:cubicBezTo>
                  <a:pt x="7129054" y="4416577"/>
                  <a:pt x="7127165" y="4414783"/>
                  <a:pt x="7124819" y="4413641"/>
                </a:cubicBezTo>
                <a:lnTo>
                  <a:pt x="7117773" y="4412281"/>
                </a:lnTo>
                <a:lnTo>
                  <a:pt x="7118189" y="4406256"/>
                </a:lnTo>
                <a:lnTo>
                  <a:pt x="7124864" y="4403868"/>
                </a:lnTo>
                <a:cubicBezTo>
                  <a:pt x="7127364" y="4401613"/>
                  <a:pt x="7128372" y="4398237"/>
                  <a:pt x="7127228" y="4393105"/>
                </a:cubicBezTo>
                <a:close/>
                <a:moveTo>
                  <a:pt x="7851512" y="4391154"/>
                </a:moveTo>
                <a:cubicBezTo>
                  <a:pt x="7848816" y="4395016"/>
                  <a:pt x="7847769" y="4399330"/>
                  <a:pt x="7847879" y="4403261"/>
                </a:cubicBezTo>
                <a:cubicBezTo>
                  <a:pt x="7848205" y="4415056"/>
                  <a:pt x="7858933" y="4423404"/>
                  <a:pt x="7866769" y="4405742"/>
                </a:cubicBezTo>
                <a:cubicBezTo>
                  <a:pt x="7866523" y="4399663"/>
                  <a:pt x="7856379" y="4390614"/>
                  <a:pt x="7851512" y="4391154"/>
                </a:cubicBezTo>
                <a:close/>
                <a:moveTo>
                  <a:pt x="7968521" y="4389574"/>
                </a:moveTo>
                <a:cubicBezTo>
                  <a:pt x="7960379" y="4389906"/>
                  <a:pt x="7952164" y="4390525"/>
                  <a:pt x="7944168" y="4390543"/>
                </a:cubicBezTo>
                <a:cubicBezTo>
                  <a:pt x="7950113" y="4397536"/>
                  <a:pt x="7956511" y="4402884"/>
                  <a:pt x="7963276" y="4406947"/>
                </a:cubicBezTo>
                <a:cubicBezTo>
                  <a:pt x="7983573" y="4419131"/>
                  <a:pt x="8007193" y="4419731"/>
                  <a:pt x="8031911" y="4418369"/>
                </a:cubicBezTo>
                <a:cubicBezTo>
                  <a:pt x="8021778" y="4399572"/>
                  <a:pt x="8007837" y="4392597"/>
                  <a:pt x="7992433" y="4390331"/>
                </a:cubicBezTo>
                <a:cubicBezTo>
                  <a:pt x="7984731" y="4389198"/>
                  <a:pt x="7976663" y="4389241"/>
                  <a:pt x="7968521" y="4389574"/>
                </a:cubicBezTo>
                <a:close/>
                <a:moveTo>
                  <a:pt x="8115145" y="4388101"/>
                </a:moveTo>
                <a:cubicBezTo>
                  <a:pt x="8104539" y="4389022"/>
                  <a:pt x="8093411" y="4393276"/>
                  <a:pt x="8082635" y="4395808"/>
                </a:cubicBezTo>
                <a:cubicBezTo>
                  <a:pt x="8087334" y="4399480"/>
                  <a:pt x="8092176" y="4402000"/>
                  <a:pt x="8097136" y="4403614"/>
                </a:cubicBezTo>
                <a:cubicBezTo>
                  <a:pt x="8112023" y="4408455"/>
                  <a:pt x="8128003" y="4405147"/>
                  <a:pt x="8144528" y="4400374"/>
                </a:cubicBezTo>
                <a:cubicBezTo>
                  <a:pt x="8140183" y="4394980"/>
                  <a:pt x="8135489" y="4391680"/>
                  <a:pt x="8130557" y="4389845"/>
                </a:cubicBezTo>
                <a:cubicBezTo>
                  <a:pt x="8125623" y="4388009"/>
                  <a:pt x="8120449" y="4387638"/>
                  <a:pt x="8115145" y="4388101"/>
                </a:cubicBezTo>
                <a:close/>
                <a:moveTo>
                  <a:pt x="4110179" y="4387448"/>
                </a:moveTo>
                <a:cubicBezTo>
                  <a:pt x="4111014" y="4388791"/>
                  <a:pt x="4111726" y="4391255"/>
                  <a:pt x="4112278" y="4395175"/>
                </a:cubicBezTo>
                <a:lnTo>
                  <a:pt x="4112455" y="4397707"/>
                </a:lnTo>
                <a:lnTo>
                  <a:pt x="4100804" y="4399318"/>
                </a:lnTo>
                <a:lnTo>
                  <a:pt x="4098650" y="4399879"/>
                </a:lnTo>
                <a:lnTo>
                  <a:pt x="4103991" y="4390136"/>
                </a:lnTo>
                <a:cubicBezTo>
                  <a:pt x="4106349" y="4386552"/>
                  <a:pt x="4108509" y="4384760"/>
                  <a:pt x="4110179" y="4387448"/>
                </a:cubicBezTo>
                <a:close/>
                <a:moveTo>
                  <a:pt x="7230743" y="4385049"/>
                </a:moveTo>
                <a:cubicBezTo>
                  <a:pt x="7226693" y="4385887"/>
                  <a:pt x="7225968" y="4389745"/>
                  <a:pt x="7221916" y="4390583"/>
                </a:cubicBezTo>
                <a:cubicBezTo>
                  <a:pt x="7219549" y="4399725"/>
                  <a:pt x="7217758" y="4416164"/>
                  <a:pt x="7225324" y="4420780"/>
                </a:cubicBezTo>
                <a:cubicBezTo>
                  <a:pt x="7234152" y="4415247"/>
                  <a:pt x="7231893" y="4399645"/>
                  <a:pt x="7230743" y="4385049"/>
                </a:cubicBezTo>
                <a:close/>
                <a:moveTo>
                  <a:pt x="7184963" y="4385046"/>
                </a:moveTo>
                <a:lnTo>
                  <a:pt x="7189617" y="4386630"/>
                </a:lnTo>
                <a:lnTo>
                  <a:pt x="7195263" y="4385955"/>
                </a:lnTo>
                <a:lnTo>
                  <a:pt x="7196193" y="4392136"/>
                </a:lnTo>
                <a:lnTo>
                  <a:pt x="7197561" y="4394109"/>
                </a:lnTo>
                <a:lnTo>
                  <a:pt x="7189148" y="4389390"/>
                </a:lnTo>
                <a:close/>
                <a:moveTo>
                  <a:pt x="4081989" y="4382968"/>
                </a:moveTo>
                <a:cubicBezTo>
                  <a:pt x="4083560" y="4382968"/>
                  <a:pt x="4084739" y="4386552"/>
                  <a:pt x="4085918" y="4391926"/>
                </a:cubicBezTo>
                <a:lnTo>
                  <a:pt x="4088054" y="4402640"/>
                </a:lnTo>
                <a:lnTo>
                  <a:pt x="4078759" y="4405061"/>
                </a:lnTo>
                <a:close/>
                <a:moveTo>
                  <a:pt x="7285245" y="4381852"/>
                </a:moveTo>
                <a:lnTo>
                  <a:pt x="7282335" y="4390765"/>
                </a:lnTo>
                <a:lnTo>
                  <a:pt x="7281886" y="4389823"/>
                </a:lnTo>
                <a:cubicBezTo>
                  <a:pt x="7279223" y="4388793"/>
                  <a:pt x="7276467" y="4388307"/>
                  <a:pt x="7273699" y="4388293"/>
                </a:cubicBezTo>
                <a:cubicBezTo>
                  <a:pt x="7268164" y="4388266"/>
                  <a:pt x="7262586" y="4390127"/>
                  <a:pt x="7257623" y="4393325"/>
                </a:cubicBezTo>
                <a:lnTo>
                  <a:pt x="7251125" y="4398721"/>
                </a:lnTo>
                <a:lnTo>
                  <a:pt x="7250757" y="4392307"/>
                </a:lnTo>
                <a:cubicBezTo>
                  <a:pt x="7247481" y="4395085"/>
                  <a:pt x="7246360" y="4391035"/>
                  <a:pt x="7243628" y="4391430"/>
                </a:cubicBezTo>
                <a:cubicBezTo>
                  <a:pt x="7242718" y="4391560"/>
                  <a:pt x="7241630" y="4392186"/>
                  <a:pt x="7240222" y="4393720"/>
                </a:cubicBezTo>
                <a:cubicBezTo>
                  <a:pt x="7240423" y="4396884"/>
                  <a:pt x="7241785" y="4401465"/>
                  <a:pt x="7243802" y="4405949"/>
                </a:cubicBezTo>
                <a:lnTo>
                  <a:pt x="7244710" y="4407648"/>
                </a:lnTo>
                <a:lnTo>
                  <a:pt x="7241681" y="4414863"/>
                </a:lnTo>
                <a:lnTo>
                  <a:pt x="7242133" y="4429057"/>
                </a:lnTo>
                <a:lnTo>
                  <a:pt x="7238156" y="4427738"/>
                </a:lnTo>
                <a:cubicBezTo>
                  <a:pt x="7235807" y="4434198"/>
                  <a:pt x="7235648" y="4439847"/>
                  <a:pt x="7237447" y="4443371"/>
                </a:cubicBezTo>
                <a:cubicBezTo>
                  <a:pt x="7239052" y="4444173"/>
                  <a:pt x="7240387" y="4444289"/>
                  <a:pt x="7241520" y="4443889"/>
                </a:cubicBezTo>
                <a:cubicBezTo>
                  <a:pt x="7243221" y="4443291"/>
                  <a:pt x="7244468" y="4441534"/>
                  <a:pt x="7245489" y="4439198"/>
                </a:cubicBezTo>
                <a:lnTo>
                  <a:pt x="7245762" y="4438342"/>
                </a:lnTo>
                <a:lnTo>
                  <a:pt x="7251119" y="4445484"/>
                </a:lnTo>
                <a:lnTo>
                  <a:pt x="7260101" y="4446826"/>
                </a:lnTo>
                <a:lnTo>
                  <a:pt x="7263253" y="4454613"/>
                </a:lnTo>
                <a:cubicBezTo>
                  <a:pt x="7268320" y="4454300"/>
                  <a:pt x="7275356" y="4451256"/>
                  <a:pt x="7281066" y="4446335"/>
                </a:cubicBezTo>
                <a:lnTo>
                  <a:pt x="7281872" y="4445359"/>
                </a:lnTo>
                <a:lnTo>
                  <a:pt x="7292325" y="4442672"/>
                </a:lnTo>
                <a:cubicBezTo>
                  <a:pt x="7289909" y="4433601"/>
                  <a:pt x="7290524" y="4424963"/>
                  <a:pt x="7290130" y="4416304"/>
                </a:cubicBezTo>
                <a:lnTo>
                  <a:pt x="7288484" y="4404696"/>
                </a:lnTo>
                <a:lnTo>
                  <a:pt x="7289447" y="4400046"/>
                </a:lnTo>
                <a:cubicBezTo>
                  <a:pt x="7289385" y="4393497"/>
                  <a:pt x="7287072" y="4386693"/>
                  <a:pt x="7285245" y="4381852"/>
                </a:cubicBezTo>
                <a:close/>
                <a:moveTo>
                  <a:pt x="4137084" y="4380272"/>
                </a:moveTo>
                <a:lnTo>
                  <a:pt x="4138816" y="4382530"/>
                </a:lnTo>
                <a:cubicBezTo>
                  <a:pt x="4142340" y="4386609"/>
                  <a:pt x="4147130" y="4391955"/>
                  <a:pt x="4146018" y="4393066"/>
                </a:cubicBezTo>
                <a:lnTo>
                  <a:pt x="4124070" y="4396101"/>
                </a:lnTo>
                <a:lnTo>
                  <a:pt x="4132918" y="4383191"/>
                </a:lnTo>
                <a:close/>
                <a:moveTo>
                  <a:pt x="7669859" y="4380210"/>
                </a:moveTo>
                <a:cubicBezTo>
                  <a:pt x="7656785" y="4381351"/>
                  <a:pt x="7644638" y="4381834"/>
                  <a:pt x="7638932" y="4390766"/>
                </a:cubicBezTo>
                <a:cubicBezTo>
                  <a:pt x="7640083" y="4391982"/>
                  <a:pt x="7641717" y="4393134"/>
                  <a:pt x="7643643" y="4394123"/>
                </a:cubicBezTo>
                <a:lnTo>
                  <a:pt x="7645372" y="4394760"/>
                </a:lnTo>
                <a:lnTo>
                  <a:pt x="7641304" y="4397030"/>
                </a:lnTo>
                <a:cubicBezTo>
                  <a:pt x="7639955" y="4398434"/>
                  <a:pt x="7639030" y="4400055"/>
                  <a:pt x="7638833" y="4401769"/>
                </a:cubicBezTo>
                <a:cubicBezTo>
                  <a:pt x="7642908" y="4403669"/>
                  <a:pt x="7656495" y="4407492"/>
                  <a:pt x="7657240" y="4398413"/>
                </a:cubicBezTo>
                <a:lnTo>
                  <a:pt x="7657115" y="4397295"/>
                </a:lnTo>
                <a:lnTo>
                  <a:pt x="7657133" y="4397298"/>
                </a:lnTo>
                <a:cubicBezTo>
                  <a:pt x="7659449" y="4397235"/>
                  <a:pt x="7661667" y="4396810"/>
                  <a:pt x="7663600" y="4395924"/>
                </a:cubicBezTo>
                <a:cubicBezTo>
                  <a:pt x="7668234" y="4393799"/>
                  <a:pt x="7671209" y="4389017"/>
                  <a:pt x="7669859" y="4380210"/>
                </a:cubicBezTo>
                <a:close/>
                <a:moveTo>
                  <a:pt x="2781243" y="4379463"/>
                </a:moveTo>
                <a:cubicBezTo>
                  <a:pt x="2780102" y="4380603"/>
                  <a:pt x="2791055" y="4391555"/>
                  <a:pt x="2791055" y="4391555"/>
                </a:cubicBezTo>
                <a:cubicBezTo>
                  <a:pt x="2789913" y="4392696"/>
                  <a:pt x="2789913" y="4392696"/>
                  <a:pt x="2788771" y="4393837"/>
                </a:cubicBezTo>
                <a:cubicBezTo>
                  <a:pt x="2787630" y="4394979"/>
                  <a:pt x="2775538" y="4385167"/>
                  <a:pt x="2785348" y="4397262"/>
                </a:cubicBezTo>
                <a:cubicBezTo>
                  <a:pt x="2796298" y="4408212"/>
                  <a:pt x="2797439" y="4407069"/>
                  <a:pt x="2797439" y="4407069"/>
                </a:cubicBezTo>
                <a:cubicBezTo>
                  <a:pt x="2797439" y="4407069"/>
                  <a:pt x="2798580" y="4405927"/>
                  <a:pt x="2799721" y="4404786"/>
                </a:cubicBezTo>
                <a:cubicBezTo>
                  <a:pt x="2799721" y="4404786"/>
                  <a:pt x="2800862" y="4403646"/>
                  <a:pt x="2800862" y="4403646"/>
                </a:cubicBezTo>
                <a:cubicBezTo>
                  <a:pt x="2802004" y="4402505"/>
                  <a:pt x="2803145" y="4401364"/>
                  <a:pt x="2803145" y="4401364"/>
                </a:cubicBezTo>
                <a:cubicBezTo>
                  <a:pt x="2803145" y="4401364"/>
                  <a:pt x="2803145" y="4401364"/>
                  <a:pt x="2792195" y="4390415"/>
                </a:cubicBezTo>
                <a:cubicBezTo>
                  <a:pt x="2792195" y="4390415"/>
                  <a:pt x="2781243" y="4379463"/>
                  <a:pt x="2781243" y="4379463"/>
                </a:cubicBezTo>
                <a:close/>
                <a:moveTo>
                  <a:pt x="2804280" y="4378331"/>
                </a:moveTo>
                <a:cubicBezTo>
                  <a:pt x="2803205" y="4379405"/>
                  <a:pt x="2802131" y="4380478"/>
                  <a:pt x="2801057" y="4381553"/>
                </a:cubicBezTo>
                <a:cubicBezTo>
                  <a:pt x="2799983" y="4382627"/>
                  <a:pt x="2798908" y="4383701"/>
                  <a:pt x="2797835" y="4384776"/>
                </a:cubicBezTo>
                <a:cubicBezTo>
                  <a:pt x="2808786" y="4395725"/>
                  <a:pt x="2808786" y="4395725"/>
                  <a:pt x="2808786" y="4395725"/>
                </a:cubicBezTo>
                <a:cubicBezTo>
                  <a:pt x="2809861" y="4394653"/>
                  <a:pt x="2810934" y="4393578"/>
                  <a:pt x="2812007" y="4392504"/>
                </a:cubicBezTo>
                <a:cubicBezTo>
                  <a:pt x="2812007" y="4392504"/>
                  <a:pt x="2813083" y="4391430"/>
                  <a:pt x="2813083" y="4391430"/>
                </a:cubicBezTo>
                <a:cubicBezTo>
                  <a:pt x="2814156" y="4390355"/>
                  <a:pt x="2814156" y="4390355"/>
                  <a:pt x="2815231" y="4389282"/>
                </a:cubicBezTo>
                <a:cubicBezTo>
                  <a:pt x="2815231" y="4389282"/>
                  <a:pt x="2804280" y="4378331"/>
                  <a:pt x="2804280" y="4378331"/>
                </a:cubicBezTo>
                <a:close/>
                <a:moveTo>
                  <a:pt x="7119698" y="4377686"/>
                </a:moveTo>
                <a:cubicBezTo>
                  <a:pt x="7118422" y="4376472"/>
                  <a:pt x="7115711" y="4376489"/>
                  <a:pt x="7113598" y="4377719"/>
                </a:cubicBezTo>
                <a:cubicBezTo>
                  <a:pt x="7111485" y="4378951"/>
                  <a:pt x="7109970" y="4381397"/>
                  <a:pt x="7111087" y="4385048"/>
                </a:cubicBezTo>
                <a:cubicBezTo>
                  <a:pt x="7113640" y="4387473"/>
                  <a:pt x="7122782" y="4385794"/>
                  <a:pt x="7119698" y="4377686"/>
                </a:cubicBezTo>
                <a:close/>
                <a:moveTo>
                  <a:pt x="7093087" y="4377019"/>
                </a:moveTo>
                <a:cubicBezTo>
                  <a:pt x="7087134" y="4380153"/>
                  <a:pt x="7086748" y="4387257"/>
                  <a:pt x="7088141" y="4394730"/>
                </a:cubicBezTo>
                <a:lnTo>
                  <a:pt x="7090507" y="4402982"/>
                </a:lnTo>
                <a:lnTo>
                  <a:pt x="7087964" y="4401292"/>
                </a:lnTo>
                <a:cubicBezTo>
                  <a:pt x="7086404" y="4403084"/>
                  <a:pt x="7084843" y="4404878"/>
                  <a:pt x="7083283" y="4406671"/>
                </a:cubicBezTo>
                <a:cubicBezTo>
                  <a:pt x="7082967" y="4411782"/>
                  <a:pt x="7089821" y="4418149"/>
                  <a:pt x="7094187" y="4417881"/>
                </a:cubicBezTo>
                <a:lnTo>
                  <a:pt x="7095105" y="4412647"/>
                </a:lnTo>
                <a:lnTo>
                  <a:pt x="7097746" y="4408384"/>
                </a:lnTo>
                <a:cubicBezTo>
                  <a:pt x="7099140" y="4399245"/>
                  <a:pt x="7094190" y="4383339"/>
                  <a:pt x="7093087" y="4377019"/>
                </a:cubicBezTo>
                <a:close/>
                <a:moveTo>
                  <a:pt x="7261722" y="4375764"/>
                </a:moveTo>
                <a:cubicBezTo>
                  <a:pt x="7259506" y="4377191"/>
                  <a:pt x="7257357" y="4389279"/>
                  <a:pt x="7262093" y="4390244"/>
                </a:cubicBezTo>
                <a:cubicBezTo>
                  <a:pt x="7267517" y="4390097"/>
                  <a:pt x="7264091" y="4376248"/>
                  <a:pt x="7261722" y="4375764"/>
                </a:cubicBezTo>
                <a:close/>
                <a:moveTo>
                  <a:pt x="7916308" y="4373286"/>
                </a:moveTo>
                <a:cubicBezTo>
                  <a:pt x="7909802" y="4369863"/>
                  <a:pt x="7907365" y="4375915"/>
                  <a:pt x="7899744" y="4376490"/>
                </a:cubicBezTo>
                <a:cubicBezTo>
                  <a:pt x="7899542" y="4381887"/>
                  <a:pt x="7900836" y="4385519"/>
                  <a:pt x="7902800" y="4387649"/>
                </a:cubicBezTo>
                <a:cubicBezTo>
                  <a:pt x="7908692" y="4394037"/>
                  <a:pt x="7920617" y="4386902"/>
                  <a:pt x="7916308" y="4373286"/>
                </a:cubicBezTo>
                <a:close/>
                <a:moveTo>
                  <a:pt x="7101411" y="4371758"/>
                </a:moveTo>
                <a:cubicBezTo>
                  <a:pt x="7098370" y="4371968"/>
                  <a:pt x="7096849" y="4372074"/>
                  <a:pt x="7094672" y="4373199"/>
                </a:cubicBezTo>
                <a:cubicBezTo>
                  <a:pt x="7094503" y="4375161"/>
                  <a:pt x="7094986" y="4376529"/>
                  <a:pt x="7095771" y="4377359"/>
                </a:cubicBezTo>
                <a:cubicBezTo>
                  <a:pt x="7098124" y="4379847"/>
                  <a:pt x="7103183" y="4377484"/>
                  <a:pt x="7101411" y="4371758"/>
                </a:cubicBezTo>
                <a:close/>
                <a:moveTo>
                  <a:pt x="4153264" y="4368931"/>
                </a:moveTo>
                <a:lnTo>
                  <a:pt x="4161004" y="4375546"/>
                </a:lnTo>
                <a:cubicBezTo>
                  <a:pt x="4162687" y="4376396"/>
                  <a:pt x="4163243" y="4375841"/>
                  <a:pt x="4163798" y="4375285"/>
                </a:cubicBezTo>
                <a:cubicBezTo>
                  <a:pt x="4167133" y="4371951"/>
                  <a:pt x="4180602" y="4378752"/>
                  <a:pt x="4194074" y="4385556"/>
                </a:cubicBezTo>
                <a:lnTo>
                  <a:pt x="4195871" y="4387608"/>
                </a:lnTo>
                <a:lnTo>
                  <a:pt x="4201430" y="4397302"/>
                </a:lnTo>
                <a:lnTo>
                  <a:pt x="4201622" y="4394172"/>
                </a:lnTo>
                <a:lnTo>
                  <a:pt x="4208570" y="4402102"/>
                </a:lnTo>
                <a:cubicBezTo>
                  <a:pt x="4215299" y="4412477"/>
                  <a:pt x="4200354" y="4404617"/>
                  <a:pt x="4178381" y="4380975"/>
                </a:cubicBezTo>
                <a:cubicBezTo>
                  <a:pt x="4186294" y="4393335"/>
                  <a:pt x="4191984" y="4407916"/>
                  <a:pt x="4160465" y="4378620"/>
                </a:cubicBezTo>
                <a:cubicBezTo>
                  <a:pt x="4175181" y="4404448"/>
                  <a:pt x="4143659" y="4375149"/>
                  <a:pt x="4139215" y="4379594"/>
                </a:cubicBezTo>
                <a:lnTo>
                  <a:pt x="4138475" y="4379296"/>
                </a:lnTo>
                <a:close/>
                <a:moveTo>
                  <a:pt x="7304390" y="4364018"/>
                </a:moveTo>
                <a:lnTo>
                  <a:pt x="7304375" y="4372364"/>
                </a:lnTo>
                <a:lnTo>
                  <a:pt x="7302903" y="4369758"/>
                </a:lnTo>
                <a:lnTo>
                  <a:pt x="7300900" y="4365301"/>
                </a:lnTo>
                <a:close/>
                <a:moveTo>
                  <a:pt x="7806869" y="4360178"/>
                </a:moveTo>
                <a:lnTo>
                  <a:pt x="7802396" y="4366515"/>
                </a:lnTo>
                <a:lnTo>
                  <a:pt x="7794420" y="4364620"/>
                </a:lnTo>
                <a:cubicBezTo>
                  <a:pt x="7790988" y="4365282"/>
                  <a:pt x="7787205" y="4366516"/>
                  <a:pt x="7782240" y="4365648"/>
                </a:cubicBezTo>
                <a:cubicBezTo>
                  <a:pt x="7780122" y="4372226"/>
                  <a:pt x="7780520" y="4377110"/>
                  <a:pt x="7782295" y="4380360"/>
                </a:cubicBezTo>
                <a:cubicBezTo>
                  <a:pt x="7784954" y="4385237"/>
                  <a:pt x="7790706" y="4386436"/>
                  <a:pt x="7795693" y="4384148"/>
                </a:cubicBezTo>
                <a:lnTo>
                  <a:pt x="7801288" y="4373257"/>
                </a:lnTo>
                <a:lnTo>
                  <a:pt x="7805739" y="4383394"/>
                </a:lnTo>
                <a:cubicBezTo>
                  <a:pt x="7812081" y="4374463"/>
                  <a:pt x="7811777" y="4366194"/>
                  <a:pt x="7806869" y="4360178"/>
                </a:cubicBezTo>
                <a:close/>
                <a:moveTo>
                  <a:pt x="7749953" y="4353910"/>
                </a:moveTo>
                <a:cubicBezTo>
                  <a:pt x="7748078" y="4355689"/>
                  <a:pt x="7745990" y="4359422"/>
                  <a:pt x="7742240" y="4362979"/>
                </a:cubicBezTo>
                <a:cubicBezTo>
                  <a:pt x="7745140" y="4367243"/>
                  <a:pt x="7748676" y="4365641"/>
                  <a:pt x="7751577" y="4369903"/>
                </a:cubicBezTo>
                <a:lnTo>
                  <a:pt x="7753345" y="4365879"/>
                </a:lnTo>
                <a:lnTo>
                  <a:pt x="7754003" y="4366586"/>
                </a:lnTo>
                <a:cubicBezTo>
                  <a:pt x="7755677" y="4363091"/>
                  <a:pt x="7757585" y="4360861"/>
                  <a:pt x="7759260" y="4357366"/>
                </a:cubicBezTo>
                <a:cubicBezTo>
                  <a:pt x="7757835" y="4355954"/>
                  <a:pt x="7756645" y="4355805"/>
                  <a:pt x="7755515" y="4355972"/>
                </a:cubicBezTo>
                <a:cubicBezTo>
                  <a:pt x="7754385" y="4356139"/>
                  <a:pt x="7753313" y="4356623"/>
                  <a:pt x="7752124" y="4356474"/>
                </a:cubicBezTo>
                <a:lnTo>
                  <a:pt x="7752024" y="4356952"/>
                </a:lnTo>
                <a:close/>
                <a:moveTo>
                  <a:pt x="7053321" y="4351610"/>
                </a:moveTo>
                <a:cubicBezTo>
                  <a:pt x="7050050" y="4349467"/>
                  <a:pt x="7045483" y="4349898"/>
                  <a:pt x="7042041" y="4354146"/>
                </a:cubicBezTo>
                <a:cubicBezTo>
                  <a:pt x="7041154" y="4361095"/>
                  <a:pt x="7043296" y="4365550"/>
                  <a:pt x="7046439" y="4367338"/>
                </a:cubicBezTo>
                <a:cubicBezTo>
                  <a:pt x="7049580" y="4369126"/>
                  <a:pt x="7053721" y="4368244"/>
                  <a:pt x="7056828" y="4364518"/>
                </a:cubicBezTo>
                <a:cubicBezTo>
                  <a:pt x="7058567" y="4358470"/>
                  <a:pt x="7056591" y="4353754"/>
                  <a:pt x="7053321" y="4351610"/>
                </a:cubicBezTo>
                <a:close/>
                <a:moveTo>
                  <a:pt x="7774018" y="4349137"/>
                </a:moveTo>
                <a:cubicBezTo>
                  <a:pt x="7772141" y="4349477"/>
                  <a:pt x="7770583" y="4350606"/>
                  <a:pt x="7769026" y="4352216"/>
                </a:cubicBezTo>
                <a:cubicBezTo>
                  <a:pt x="7765914" y="4355438"/>
                  <a:pt x="7762813" y="4360590"/>
                  <a:pt x="7757204" y="4365231"/>
                </a:cubicBezTo>
                <a:cubicBezTo>
                  <a:pt x="7760349" y="4367800"/>
                  <a:pt x="7761822" y="4370029"/>
                  <a:pt x="7764769" y="4374486"/>
                </a:cubicBezTo>
                <a:cubicBezTo>
                  <a:pt x="7772446" y="4366410"/>
                  <a:pt x="7781792" y="4358675"/>
                  <a:pt x="7780914" y="4350784"/>
                </a:cubicBezTo>
                <a:cubicBezTo>
                  <a:pt x="7778088" y="4349244"/>
                  <a:pt x="7775894" y="4348797"/>
                  <a:pt x="7774018" y="4349137"/>
                </a:cubicBezTo>
                <a:close/>
                <a:moveTo>
                  <a:pt x="7875406" y="4347914"/>
                </a:moveTo>
                <a:cubicBezTo>
                  <a:pt x="7867463" y="4346813"/>
                  <a:pt x="7860502" y="4353255"/>
                  <a:pt x="7853680" y="4363081"/>
                </a:cubicBezTo>
                <a:cubicBezTo>
                  <a:pt x="7853003" y="4366179"/>
                  <a:pt x="7852982" y="4368733"/>
                  <a:pt x="7853462" y="4370789"/>
                </a:cubicBezTo>
                <a:lnTo>
                  <a:pt x="7859660" y="4377132"/>
                </a:lnTo>
                <a:lnTo>
                  <a:pt x="7859525" y="4380701"/>
                </a:lnTo>
                <a:cubicBezTo>
                  <a:pt x="7860402" y="4383740"/>
                  <a:pt x="7862429" y="4386354"/>
                  <a:pt x="7866043" y="4388716"/>
                </a:cubicBezTo>
                <a:cubicBezTo>
                  <a:pt x="7867038" y="4384650"/>
                  <a:pt x="7870505" y="4386059"/>
                  <a:pt x="7872790" y="4379835"/>
                </a:cubicBezTo>
                <a:lnTo>
                  <a:pt x="7870312" y="4376215"/>
                </a:lnTo>
                <a:lnTo>
                  <a:pt x="7870514" y="4376195"/>
                </a:lnTo>
                <a:cubicBezTo>
                  <a:pt x="7878028" y="4373293"/>
                  <a:pt x="7885208" y="4366378"/>
                  <a:pt x="7885550" y="4357524"/>
                </a:cubicBezTo>
                <a:cubicBezTo>
                  <a:pt x="7883871" y="4355696"/>
                  <a:pt x="7882191" y="4353867"/>
                  <a:pt x="7883708" y="4351683"/>
                </a:cubicBezTo>
                <a:cubicBezTo>
                  <a:pt x="7880810" y="4349486"/>
                  <a:pt x="7878053" y="4348281"/>
                  <a:pt x="7875406" y="4347914"/>
                </a:cubicBezTo>
                <a:close/>
                <a:moveTo>
                  <a:pt x="3984744" y="4345336"/>
                </a:moveTo>
                <a:lnTo>
                  <a:pt x="3987837" y="4348513"/>
                </a:lnTo>
                <a:lnTo>
                  <a:pt x="3991611" y="4353089"/>
                </a:lnTo>
                <a:lnTo>
                  <a:pt x="3990835" y="4354297"/>
                </a:lnTo>
                <a:cubicBezTo>
                  <a:pt x="3988478" y="4354298"/>
                  <a:pt x="3986514" y="4350713"/>
                  <a:pt x="3984745" y="4345338"/>
                </a:cubicBezTo>
                <a:close/>
                <a:moveTo>
                  <a:pt x="8176319" y="4343867"/>
                </a:moveTo>
                <a:cubicBezTo>
                  <a:pt x="8169245" y="4344149"/>
                  <a:pt x="8161688" y="4347508"/>
                  <a:pt x="8156085" y="4349138"/>
                </a:cubicBezTo>
                <a:cubicBezTo>
                  <a:pt x="8154827" y="4353058"/>
                  <a:pt x="8154308" y="4356453"/>
                  <a:pt x="8154380" y="4359354"/>
                </a:cubicBezTo>
                <a:cubicBezTo>
                  <a:pt x="8154896" y="4379657"/>
                  <a:pt x="8184497" y="4375706"/>
                  <a:pt x="8193659" y="4357054"/>
                </a:cubicBezTo>
                <a:cubicBezTo>
                  <a:pt x="8189985" y="4346379"/>
                  <a:pt x="8183393" y="4343584"/>
                  <a:pt x="8176319" y="4343867"/>
                </a:cubicBezTo>
                <a:close/>
                <a:moveTo>
                  <a:pt x="3914414" y="4341336"/>
                </a:moveTo>
                <a:cubicBezTo>
                  <a:pt x="3914414" y="4341336"/>
                  <a:pt x="3914414" y="4341336"/>
                  <a:pt x="3913321" y="4342430"/>
                </a:cubicBezTo>
                <a:cubicBezTo>
                  <a:pt x="3912228" y="4343523"/>
                  <a:pt x="3911134" y="4344617"/>
                  <a:pt x="3910041" y="4345710"/>
                </a:cubicBezTo>
                <a:cubicBezTo>
                  <a:pt x="3910041" y="4345710"/>
                  <a:pt x="3908948" y="4346803"/>
                  <a:pt x="3907854" y="4347897"/>
                </a:cubicBezTo>
                <a:cubicBezTo>
                  <a:pt x="3907854" y="4347897"/>
                  <a:pt x="3906761" y="4348990"/>
                  <a:pt x="3906761" y="4348990"/>
                </a:cubicBezTo>
                <a:cubicBezTo>
                  <a:pt x="3917712" y="4359941"/>
                  <a:pt x="3918805" y="4358848"/>
                  <a:pt x="3918805" y="4358848"/>
                </a:cubicBezTo>
                <a:cubicBezTo>
                  <a:pt x="3919898" y="4357754"/>
                  <a:pt x="3919898" y="4357754"/>
                  <a:pt x="3920993" y="4356660"/>
                </a:cubicBezTo>
                <a:cubicBezTo>
                  <a:pt x="3922086" y="4355568"/>
                  <a:pt x="3922086" y="4355568"/>
                  <a:pt x="3923179" y="4354475"/>
                </a:cubicBezTo>
                <a:cubicBezTo>
                  <a:pt x="3923179" y="4354475"/>
                  <a:pt x="3924273" y="4353381"/>
                  <a:pt x="3925365" y="4352287"/>
                </a:cubicBezTo>
                <a:cubicBezTo>
                  <a:pt x="3925365" y="4352287"/>
                  <a:pt x="3914414" y="4341336"/>
                  <a:pt x="3914414" y="4341336"/>
                </a:cubicBezTo>
                <a:close/>
                <a:moveTo>
                  <a:pt x="8307005" y="4340989"/>
                </a:moveTo>
                <a:cubicBezTo>
                  <a:pt x="8285761" y="4336703"/>
                  <a:pt x="8273591" y="4348152"/>
                  <a:pt x="8254635" y="4348912"/>
                </a:cubicBezTo>
                <a:cubicBezTo>
                  <a:pt x="8257399" y="4359247"/>
                  <a:pt x="8268763" y="4361959"/>
                  <a:pt x="8280299" y="4359741"/>
                </a:cubicBezTo>
                <a:lnTo>
                  <a:pt x="8285112" y="4357776"/>
                </a:lnTo>
                <a:lnTo>
                  <a:pt x="8282851" y="4363901"/>
                </a:lnTo>
                <a:cubicBezTo>
                  <a:pt x="8285213" y="4366774"/>
                  <a:pt x="8289849" y="4367469"/>
                  <a:pt x="8293286" y="4365645"/>
                </a:cubicBezTo>
                <a:lnTo>
                  <a:pt x="8296294" y="4353211"/>
                </a:lnTo>
                <a:lnTo>
                  <a:pt x="8296683" y="4353053"/>
                </a:lnTo>
                <a:cubicBezTo>
                  <a:pt x="8301485" y="4349815"/>
                  <a:pt x="8305277" y="4345682"/>
                  <a:pt x="8307005" y="4340989"/>
                </a:cubicBezTo>
                <a:close/>
                <a:moveTo>
                  <a:pt x="7729983" y="4339475"/>
                </a:moveTo>
                <a:cubicBezTo>
                  <a:pt x="7727283" y="4337864"/>
                  <a:pt x="7724006" y="4338533"/>
                  <a:pt x="7721624" y="4340693"/>
                </a:cubicBezTo>
                <a:cubicBezTo>
                  <a:pt x="7719242" y="4342854"/>
                  <a:pt x="7717756" y="4346503"/>
                  <a:pt x="7718637" y="4350848"/>
                </a:cubicBezTo>
                <a:cubicBezTo>
                  <a:pt x="7723128" y="4355440"/>
                  <a:pt x="7735113" y="4351610"/>
                  <a:pt x="7729983" y="4339475"/>
                </a:cubicBezTo>
                <a:close/>
                <a:moveTo>
                  <a:pt x="7373851" y="4338383"/>
                </a:moveTo>
                <a:cubicBezTo>
                  <a:pt x="7371952" y="4338794"/>
                  <a:pt x="7371070" y="4339757"/>
                  <a:pt x="7370442" y="4340858"/>
                </a:cubicBezTo>
                <a:cubicBezTo>
                  <a:pt x="7369814" y="4341960"/>
                  <a:pt x="7369441" y="4343201"/>
                  <a:pt x="7368559" y="4344164"/>
                </a:cubicBezTo>
                <a:cubicBezTo>
                  <a:pt x="7370863" y="4348303"/>
                  <a:pt x="7373169" y="4352442"/>
                  <a:pt x="7376698" y="4348587"/>
                </a:cubicBezTo>
                <a:cubicBezTo>
                  <a:pt x="7375410" y="4345001"/>
                  <a:pt x="7375140" y="4341970"/>
                  <a:pt x="7373851" y="4338383"/>
                </a:cubicBezTo>
                <a:close/>
                <a:moveTo>
                  <a:pt x="3982923" y="4338023"/>
                </a:moveTo>
                <a:lnTo>
                  <a:pt x="3987509" y="4341240"/>
                </a:lnTo>
                <a:lnTo>
                  <a:pt x="3994359" y="4347078"/>
                </a:lnTo>
                <a:lnTo>
                  <a:pt x="3993855" y="4349594"/>
                </a:lnTo>
                <a:lnTo>
                  <a:pt x="3992458" y="4351770"/>
                </a:lnTo>
                <a:lnTo>
                  <a:pt x="3992332" y="4351621"/>
                </a:lnTo>
                <a:lnTo>
                  <a:pt x="3984086" y="4342689"/>
                </a:lnTo>
                <a:close/>
                <a:moveTo>
                  <a:pt x="7829599" y="4327628"/>
                </a:moveTo>
                <a:cubicBezTo>
                  <a:pt x="7824927" y="4327049"/>
                  <a:pt x="7819675" y="4332100"/>
                  <a:pt x="7819205" y="4338301"/>
                </a:cubicBezTo>
                <a:cubicBezTo>
                  <a:pt x="7823036" y="4344832"/>
                  <a:pt x="7826721" y="4339053"/>
                  <a:pt x="7831074" y="4338697"/>
                </a:cubicBezTo>
                <a:cubicBezTo>
                  <a:pt x="7832371" y="4335852"/>
                  <a:pt x="7832580" y="4333096"/>
                  <a:pt x="7833878" y="4330251"/>
                </a:cubicBezTo>
                <a:cubicBezTo>
                  <a:pt x="7832648" y="4328642"/>
                  <a:pt x="7831155" y="4327820"/>
                  <a:pt x="7829599" y="4327628"/>
                </a:cubicBezTo>
                <a:close/>
                <a:moveTo>
                  <a:pt x="7664892" y="4324506"/>
                </a:moveTo>
                <a:cubicBezTo>
                  <a:pt x="7659715" y="4322927"/>
                  <a:pt x="7656169" y="4331859"/>
                  <a:pt x="7653171" y="4338637"/>
                </a:cubicBezTo>
                <a:cubicBezTo>
                  <a:pt x="7654395" y="4342180"/>
                  <a:pt x="7655716" y="4343673"/>
                  <a:pt x="7657104" y="4343856"/>
                </a:cubicBezTo>
                <a:cubicBezTo>
                  <a:pt x="7661267" y="4344403"/>
                  <a:pt x="7666039" y="4333159"/>
                  <a:pt x="7670652" y="4330057"/>
                </a:cubicBezTo>
                <a:cubicBezTo>
                  <a:pt x="7668524" y="4326725"/>
                  <a:pt x="7666617" y="4325032"/>
                  <a:pt x="7664892" y="4324506"/>
                </a:cubicBezTo>
                <a:close/>
                <a:moveTo>
                  <a:pt x="6997453" y="4321960"/>
                </a:moveTo>
                <a:lnTo>
                  <a:pt x="7002394" y="4331813"/>
                </a:lnTo>
                <a:lnTo>
                  <a:pt x="6997482" y="4323626"/>
                </a:lnTo>
                <a:close/>
                <a:moveTo>
                  <a:pt x="2819098" y="4319709"/>
                </a:moveTo>
                <a:lnTo>
                  <a:pt x="2814534" y="4324273"/>
                </a:lnTo>
                <a:cubicBezTo>
                  <a:pt x="2814534" y="4324273"/>
                  <a:pt x="2824344" y="4336367"/>
                  <a:pt x="2824344" y="4336367"/>
                </a:cubicBezTo>
                <a:cubicBezTo>
                  <a:pt x="2824344" y="4336367"/>
                  <a:pt x="2825485" y="4335226"/>
                  <a:pt x="2825485" y="4335226"/>
                </a:cubicBezTo>
                <a:cubicBezTo>
                  <a:pt x="2825485" y="4335226"/>
                  <a:pt x="2825485" y="4335226"/>
                  <a:pt x="2830051" y="4330661"/>
                </a:cubicBezTo>
                <a:cubicBezTo>
                  <a:pt x="2831192" y="4329519"/>
                  <a:pt x="2831192" y="4329519"/>
                  <a:pt x="2831192" y="4329519"/>
                </a:cubicBezTo>
                <a:cubicBezTo>
                  <a:pt x="2831192" y="4329519"/>
                  <a:pt x="2820240" y="4318567"/>
                  <a:pt x="2819098" y="4319709"/>
                </a:cubicBezTo>
                <a:close/>
                <a:moveTo>
                  <a:pt x="7569452" y="4318939"/>
                </a:moveTo>
                <a:cubicBezTo>
                  <a:pt x="7565809" y="4321521"/>
                  <a:pt x="7563101" y="4323211"/>
                  <a:pt x="7562239" y="4325345"/>
                </a:cubicBezTo>
                <a:lnTo>
                  <a:pt x="7566044" y="4334304"/>
                </a:lnTo>
                <a:lnTo>
                  <a:pt x="7564934" y="4334612"/>
                </a:lnTo>
                <a:cubicBezTo>
                  <a:pt x="7563518" y="4335807"/>
                  <a:pt x="7562393" y="4337321"/>
                  <a:pt x="7560686" y="4338195"/>
                </a:cubicBezTo>
                <a:cubicBezTo>
                  <a:pt x="7561916" y="4345059"/>
                  <a:pt x="7563144" y="4351923"/>
                  <a:pt x="7569967" y="4348425"/>
                </a:cubicBezTo>
                <a:cubicBezTo>
                  <a:pt x="7569898" y="4342841"/>
                  <a:pt x="7570990" y="4338534"/>
                  <a:pt x="7570922" y="4332948"/>
                </a:cubicBezTo>
                <a:lnTo>
                  <a:pt x="7566193" y="4334261"/>
                </a:lnTo>
                <a:lnTo>
                  <a:pt x="7571510" y="4327070"/>
                </a:lnTo>
                <a:cubicBezTo>
                  <a:pt x="7572192" y="4324670"/>
                  <a:pt x="7571627" y="4322137"/>
                  <a:pt x="7569452" y="4318939"/>
                </a:cubicBezTo>
                <a:close/>
                <a:moveTo>
                  <a:pt x="7399879" y="4316677"/>
                </a:moveTo>
                <a:cubicBezTo>
                  <a:pt x="7393004" y="4317763"/>
                  <a:pt x="7385531" y="4321495"/>
                  <a:pt x="7377736" y="4327037"/>
                </a:cubicBezTo>
                <a:cubicBezTo>
                  <a:pt x="7387309" y="4334717"/>
                  <a:pt x="7402599" y="4321830"/>
                  <a:pt x="7412173" y="4329513"/>
                </a:cubicBezTo>
                <a:cubicBezTo>
                  <a:pt x="7415913" y="4327045"/>
                  <a:pt x="7417171" y="4324617"/>
                  <a:pt x="7418428" y="4322187"/>
                </a:cubicBezTo>
                <a:cubicBezTo>
                  <a:pt x="7415728" y="4319667"/>
                  <a:pt x="7412811" y="4318019"/>
                  <a:pt x="7409706" y="4317136"/>
                </a:cubicBezTo>
                <a:cubicBezTo>
                  <a:pt x="7406604" y="4316251"/>
                  <a:pt x="7403315" y="4316135"/>
                  <a:pt x="7399879" y="4316677"/>
                </a:cubicBezTo>
                <a:close/>
                <a:moveTo>
                  <a:pt x="8082052" y="4307857"/>
                </a:moveTo>
                <a:cubicBezTo>
                  <a:pt x="8079892" y="4307032"/>
                  <a:pt x="8077632" y="4307552"/>
                  <a:pt x="8075191" y="4310425"/>
                </a:cubicBezTo>
                <a:cubicBezTo>
                  <a:pt x="8073641" y="4312558"/>
                  <a:pt x="8073215" y="4314515"/>
                  <a:pt x="8073520" y="4316201"/>
                </a:cubicBezTo>
                <a:cubicBezTo>
                  <a:pt x="8074439" y="4321265"/>
                  <a:pt x="8081944" y="4323907"/>
                  <a:pt x="8085452" y="4321614"/>
                </a:cubicBezTo>
                <a:cubicBezTo>
                  <a:pt x="8086773" y="4318831"/>
                  <a:pt x="8086977" y="4316142"/>
                  <a:pt x="8088300" y="4313360"/>
                </a:cubicBezTo>
                <a:cubicBezTo>
                  <a:pt x="8086268" y="4310853"/>
                  <a:pt x="8084211" y="4308684"/>
                  <a:pt x="8082052" y="4307857"/>
                </a:cubicBezTo>
                <a:close/>
                <a:moveTo>
                  <a:pt x="3910487" y="4304224"/>
                </a:moveTo>
                <a:cubicBezTo>
                  <a:pt x="3910487" y="4304224"/>
                  <a:pt x="3920625" y="4314362"/>
                  <a:pt x="3931872" y="4323386"/>
                </a:cubicBezTo>
                <a:cubicBezTo>
                  <a:pt x="3938675" y="4336858"/>
                  <a:pt x="3933120" y="4342414"/>
                  <a:pt x="3921870" y="4333388"/>
                </a:cubicBezTo>
                <a:cubicBezTo>
                  <a:pt x="3920759" y="4334499"/>
                  <a:pt x="3920759" y="4334499"/>
                  <a:pt x="3930897" y="4344637"/>
                </a:cubicBezTo>
                <a:cubicBezTo>
                  <a:pt x="3929786" y="4345748"/>
                  <a:pt x="3941031" y="4354772"/>
                  <a:pt x="3941031" y="4354772"/>
                </a:cubicBezTo>
                <a:cubicBezTo>
                  <a:pt x="3942143" y="4353661"/>
                  <a:pt x="3944366" y="4351438"/>
                  <a:pt x="3946589" y="4349215"/>
                </a:cubicBezTo>
                <a:cubicBezTo>
                  <a:pt x="3948810" y="4346993"/>
                  <a:pt x="3951033" y="4344772"/>
                  <a:pt x="3943120" y="4332413"/>
                </a:cubicBezTo>
                <a:cubicBezTo>
                  <a:pt x="3955478" y="4340325"/>
                  <a:pt x="3958812" y="4336992"/>
                  <a:pt x="3961035" y="4334769"/>
                </a:cubicBezTo>
                <a:lnTo>
                  <a:pt x="3972667" y="4340046"/>
                </a:lnTo>
                <a:lnTo>
                  <a:pt x="3966476" y="4352504"/>
                </a:lnTo>
                <a:cubicBezTo>
                  <a:pt x="3961761" y="4361463"/>
                  <a:pt x="3956261" y="4368631"/>
                  <a:pt x="3948403" y="4368631"/>
                </a:cubicBezTo>
                <a:cubicBezTo>
                  <a:pt x="3948403" y="4368631"/>
                  <a:pt x="3946831" y="4368631"/>
                  <a:pt x="3945259" y="4368632"/>
                </a:cubicBezTo>
                <a:cubicBezTo>
                  <a:pt x="3937401" y="4354297"/>
                  <a:pt x="3931115" y="4339960"/>
                  <a:pt x="3924828" y="4368631"/>
                </a:cubicBezTo>
                <a:cubicBezTo>
                  <a:pt x="3920114" y="4382968"/>
                  <a:pt x="3913828" y="4368631"/>
                  <a:pt x="3909112" y="4354297"/>
                </a:cubicBezTo>
                <a:cubicBezTo>
                  <a:pt x="3905970" y="4354297"/>
                  <a:pt x="3902827" y="4354297"/>
                  <a:pt x="3901254" y="4339960"/>
                </a:cubicBezTo>
                <a:cubicBezTo>
                  <a:pt x="3899684" y="4339960"/>
                  <a:pt x="3898112" y="4354298"/>
                  <a:pt x="3898112" y="4354298"/>
                </a:cubicBezTo>
                <a:lnTo>
                  <a:pt x="3898240" y="4356331"/>
                </a:lnTo>
                <a:lnTo>
                  <a:pt x="3895693" y="4352913"/>
                </a:lnTo>
                <a:cubicBezTo>
                  <a:pt x="3889725" y="4346528"/>
                  <a:pt x="3876003" y="4333640"/>
                  <a:pt x="3869235" y="4325205"/>
                </a:cubicBezTo>
                <a:cubicBezTo>
                  <a:pt x="3881460" y="4312981"/>
                  <a:pt x="3891462" y="4302979"/>
                  <a:pt x="3910487" y="4304224"/>
                </a:cubicBezTo>
                <a:close/>
                <a:moveTo>
                  <a:pt x="8007458" y="4304122"/>
                </a:moveTo>
                <a:cubicBezTo>
                  <a:pt x="8001764" y="4304853"/>
                  <a:pt x="7995233" y="4312014"/>
                  <a:pt x="7989587" y="4330811"/>
                </a:cubicBezTo>
                <a:cubicBezTo>
                  <a:pt x="8034085" y="4357634"/>
                  <a:pt x="8024540" y="4301932"/>
                  <a:pt x="8007458" y="4304122"/>
                </a:cubicBezTo>
                <a:close/>
                <a:moveTo>
                  <a:pt x="7762663" y="4302941"/>
                </a:moveTo>
                <a:cubicBezTo>
                  <a:pt x="7756361" y="4302895"/>
                  <a:pt x="7749358" y="4305497"/>
                  <a:pt x="7744241" y="4306680"/>
                </a:cubicBezTo>
                <a:cubicBezTo>
                  <a:pt x="7742774" y="4310026"/>
                  <a:pt x="7742007" y="4312949"/>
                  <a:pt x="7741812" y="4315467"/>
                </a:cubicBezTo>
                <a:cubicBezTo>
                  <a:pt x="7740448" y="4333092"/>
                  <a:pt x="7767060" y="4330883"/>
                  <a:pt x="7776861" y="4315088"/>
                </a:cubicBezTo>
                <a:cubicBezTo>
                  <a:pt x="7775711" y="4310384"/>
                  <a:pt x="7773737" y="4307359"/>
                  <a:pt x="7771263" y="4305505"/>
                </a:cubicBezTo>
                <a:cubicBezTo>
                  <a:pt x="7768788" y="4303649"/>
                  <a:pt x="7765814" y="4302963"/>
                  <a:pt x="7762663" y="4302941"/>
                </a:cubicBezTo>
                <a:close/>
                <a:moveTo>
                  <a:pt x="2893713" y="4301560"/>
                </a:moveTo>
                <a:cubicBezTo>
                  <a:pt x="2893097" y="4301150"/>
                  <a:pt x="2893301" y="4301630"/>
                  <a:pt x="2893846" y="4302453"/>
                </a:cubicBezTo>
                <a:cubicBezTo>
                  <a:pt x="2894937" y="4304098"/>
                  <a:pt x="2897399" y="4307114"/>
                  <a:pt x="2897399" y="4307114"/>
                </a:cubicBezTo>
                <a:cubicBezTo>
                  <a:pt x="2897399" y="4307114"/>
                  <a:pt x="2897399" y="4307114"/>
                  <a:pt x="2909456" y="4316955"/>
                </a:cubicBezTo>
                <a:cubicBezTo>
                  <a:pt x="2910563" y="4315848"/>
                  <a:pt x="2911669" y="4314740"/>
                  <a:pt x="2911669" y="4314740"/>
                </a:cubicBezTo>
                <a:cubicBezTo>
                  <a:pt x="2912779" y="4313633"/>
                  <a:pt x="2912779" y="4313633"/>
                  <a:pt x="2912779" y="4313633"/>
                </a:cubicBezTo>
                <a:cubicBezTo>
                  <a:pt x="2901829" y="4302682"/>
                  <a:pt x="2901829" y="4302682"/>
                  <a:pt x="2901829" y="4302682"/>
                </a:cubicBezTo>
                <a:cubicBezTo>
                  <a:pt x="2900721" y="4303791"/>
                  <a:pt x="2899614" y="4304898"/>
                  <a:pt x="2898506" y="4306006"/>
                </a:cubicBezTo>
                <a:cubicBezTo>
                  <a:pt x="2895770" y="4303269"/>
                  <a:pt x="2894332" y="4301969"/>
                  <a:pt x="2893713" y="4301560"/>
                </a:cubicBezTo>
                <a:close/>
                <a:moveTo>
                  <a:pt x="7648444" y="4299887"/>
                </a:moveTo>
                <a:cubicBezTo>
                  <a:pt x="7647131" y="4302122"/>
                  <a:pt x="7646121" y="4306335"/>
                  <a:pt x="7643183" y="4308824"/>
                </a:cubicBezTo>
                <a:lnTo>
                  <a:pt x="7646694" y="4311963"/>
                </a:lnTo>
                <a:lnTo>
                  <a:pt x="7644778" y="4314091"/>
                </a:lnTo>
                <a:cubicBezTo>
                  <a:pt x="7644055" y="4316682"/>
                  <a:pt x="7643482" y="4320079"/>
                  <a:pt x="7641182" y="4323906"/>
                </a:cubicBezTo>
                <a:cubicBezTo>
                  <a:pt x="7643525" y="4323546"/>
                  <a:pt x="7646065" y="4321007"/>
                  <a:pt x="7647759" y="4317976"/>
                </a:cubicBezTo>
                <a:lnTo>
                  <a:pt x="7648508" y="4313586"/>
                </a:lnTo>
                <a:lnTo>
                  <a:pt x="7654749" y="4319166"/>
                </a:lnTo>
                <a:cubicBezTo>
                  <a:pt x="7660316" y="4312209"/>
                  <a:pt x="7659000" y="4314443"/>
                  <a:pt x="7661019" y="4306017"/>
                </a:cubicBezTo>
                <a:cubicBezTo>
                  <a:pt x="7656858" y="4300590"/>
                  <a:pt x="7653309" y="4299123"/>
                  <a:pt x="7648444" y="4299887"/>
                </a:cubicBezTo>
                <a:close/>
                <a:moveTo>
                  <a:pt x="6968813" y="4299251"/>
                </a:moveTo>
                <a:cubicBezTo>
                  <a:pt x="6964016" y="4306498"/>
                  <a:pt x="6963476" y="4315219"/>
                  <a:pt x="6957116" y="4324304"/>
                </a:cubicBezTo>
                <a:cubicBezTo>
                  <a:pt x="6958464" y="4325957"/>
                  <a:pt x="6959812" y="4327613"/>
                  <a:pt x="6961158" y="4329268"/>
                </a:cubicBezTo>
                <a:lnTo>
                  <a:pt x="6962639" y="4327131"/>
                </a:lnTo>
                <a:lnTo>
                  <a:pt x="6963365" y="4334544"/>
                </a:lnTo>
                <a:cubicBezTo>
                  <a:pt x="6964346" y="4337916"/>
                  <a:pt x="6965921" y="4340504"/>
                  <a:pt x="6968065" y="4341527"/>
                </a:cubicBezTo>
                <a:lnTo>
                  <a:pt x="6970127" y="4316323"/>
                </a:lnTo>
                <a:lnTo>
                  <a:pt x="6970907" y="4315198"/>
                </a:lnTo>
                <a:lnTo>
                  <a:pt x="6970483" y="4311969"/>
                </a:lnTo>
                <a:lnTo>
                  <a:pt x="6971138" y="4303967"/>
                </a:lnTo>
                <a:lnTo>
                  <a:pt x="6969650" y="4305630"/>
                </a:lnTo>
                <a:close/>
                <a:moveTo>
                  <a:pt x="7843797" y="4293967"/>
                </a:moveTo>
                <a:cubicBezTo>
                  <a:pt x="7838305" y="4303014"/>
                  <a:pt x="7838957" y="4313877"/>
                  <a:pt x="7839608" y="4324740"/>
                </a:cubicBezTo>
                <a:lnTo>
                  <a:pt x="7839788" y="4338623"/>
                </a:lnTo>
                <a:lnTo>
                  <a:pt x="7831599" y="4342644"/>
                </a:lnTo>
                <a:cubicBezTo>
                  <a:pt x="7832388" y="4346594"/>
                  <a:pt x="7833941" y="4349120"/>
                  <a:pt x="7835970" y="4350572"/>
                </a:cubicBezTo>
                <a:lnTo>
                  <a:pt x="7836843" y="4350751"/>
                </a:lnTo>
                <a:lnTo>
                  <a:pt x="7835419" y="4355512"/>
                </a:lnTo>
                <a:cubicBezTo>
                  <a:pt x="7837895" y="4361812"/>
                  <a:pt x="7840707" y="4363703"/>
                  <a:pt x="7843519" y="4365595"/>
                </a:cubicBezTo>
                <a:cubicBezTo>
                  <a:pt x="7857647" y="4344986"/>
                  <a:pt x="7855107" y="4320110"/>
                  <a:pt x="7843797" y="4293967"/>
                </a:cubicBezTo>
                <a:close/>
                <a:moveTo>
                  <a:pt x="7599781" y="4287825"/>
                </a:moveTo>
                <a:cubicBezTo>
                  <a:pt x="7597214" y="4288608"/>
                  <a:pt x="7594507" y="4290898"/>
                  <a:pt x="7591482" y="4295214"/>
                </a:cubicBezTo>
                <a:cubicBezTo>
                  <a:pt x="7595231" y="4308728"/>
                  <a:pt x="7607811" y="4303349"/>
                  <a:pt x="7607248" y="4289481"/>
                </a:cubicBezTo>
                <a:cubicBezTo>
                  <a:pt x="7604779" y="4287766"/>
                  <a:pt x="7602350" y="4287041"/>
                  <a:pt x="7599781" y="4287825"/>
                </a:cubicBezTo>
                <a:close/>
                <a:moveTo>
                  <a:pt x="7555765" y="4284215"/>
                </a:moveTo>
                <a:cubicBezTo>
                  <a:pt x="7551077" y="4286364"/>
                  <a:pt x="7546585" y="4285718"/>
                  <a:pt x="7541897" y="4287867"/>
                </a:cubicBezTo>
                <a:cubicBezTo>
                  <a:pt x="7536621" y="4298402"/>
                  <a:pt x="7545847" y="4312435"/>
                  <a:pt x="7550973" y="4320232"/>
                </a:cubicBezTo>
                <a:lnTo>
                  <a:pt x="7551000" y="4320216"/>
                </a:lnTo>
                <a:lnTo>
                  <a:pt x="7551079" y="4320419"/>
                </a:lnTo>
                <a:cubicBezTo>
                  <a:pt x="7554273" y="4322415"/>
                  <a:pt x="7559727" y="4320584"/>
                  <a:pt x="7568008" y="4310791"/>
                </a:cubicBezTo>
                <a:cubicBezTo>
                  <a:pt x="7566040" y="4306192"/>
                  <a:pt x="7564149" y="4302800"/>
                  <a:pt x="7562366" y="4300397"/>
                </a:cubicBezTo>
                <a:lnTo>
                  <a:pt x="7559242" y="4297605"/>
                </a:lnTo>
                <a:close/>
                <a:moveTo>
                  <a:pt x="2842746" y="4281461"/>
                </a:moveTo>
                <a:cubicBezTo>
                  <a:pt x="2840530" y="4283677"/>
                  <a:pt x="2839422" y="4284784"/>
                  <a:pt x="2838314" y="4285892"/>
                </a:cubicBezTo>
                <a:cubicBezTo>
                  <a:pt x="2837208" y="4287000"/>
                  <a:pt x="2836099" y="4288109"/>
                  <a:pt x="2834991" y="4289215"/>
                </a:cubicBezTo>
                <a:cubicBezTo>
                  <a:pt x="2833884" y="4290322"/>
                  <a:pt x="2833884" y="4290322"/>
                  <a:pt x="2841184" y="4297623"/>
                </a:cubicBezTo>
                <a:cubicBezTo>
                  <a:pt x="2842291" y="4296515"/>
                  <a:pt x="2842291" y="4296515"/>
                  <a:pt x="2842291" y="4296515"/>
                </a:cubicBezTo>
                <a:cubicBezTo>
                  <a:pt x="2843400" y="4295408"/>
                  <a:pt x="2844508" y="4294300"/>
                  <a:pt x="2845616" y="4293192"/>
                </a:cubicBezTo>
                <a:cubicBezTo>
                  <a:pt x="2846723" y="4292085"/>
                  <a:pt x="2847831" y="4290977"/>
                  <a:pt x="2850046" y="4288762"/>
                </a:cubicBezTo>
                <a:cubicBezTo>
                  <a:pt x="2842746" y="4281461"/>
                  <a:pt x="2842746" y="4281461"/>
                  <a:pt x="2842746" y="4281461"/>
                </a:cubicBezTo>
                <a:close/>
                <a:moveTo>
                  <a:pt x="7735123" y="4280775"/>
                </a:moveTo>
                <a:lnTo>
                  <a:pt x="7731621" y="4299875"/>
                </a:lnTo>
                <a:lnTo>
                  <a:pt x="7731584" y="4298807"/>
                </a:lnTo>
                <a:cubicBezTo>
                  <a:pt x="7726999" y="4299782"/>
                  <a:pt x="7723673" y="4302082"/>
                  <a:pt x="7721279" y="4305177"/>
                </a:cubicBezTo>
                <a:lnTo>
                  <a:pt x="7720977" y="4305891"/>
                </a:lnTo>
                <a:lnTo>
                  <a:pt x="7722459" y="4299086"/>
                </a:lnTo>
                <a:cubicBezTo>
                  <a:pt x="7715338" y="4298206"/>
                  <a:pt x="7710797" y="4299422"/>
                  <a:pt x="7706893" y="4302141"/>
                </a:cubicBezTo>
                <a:cubicBezTo>
                  <a:pt x="7706538" y="4307255"/>
                  <a:pt x="7707650" y="4310862"/>
                  <a:pt x="7709740" y="4313299"/>
                </a:cubicBezTo>
                <a:lnTo>
                  <a:pt x="7716416" y="4316473"/>
                </a:lnTo>
                <a:lnTo>
                  <a:pt x="7715684" y="4318803"/>
                </a:lnTo>
                <a:lnTo>
                  <a:pt x="7712587" y="4316616"/>
                </a:lnTo>
                <a:cubicBezTo>
                  <a:pt x="7708843" y="4314488"/>
                  <a:pt x="7704919" y="4312094"/>
                  <a:pt x="7701207" y="4307744"/>
                </a:cubicBezTo>
                <a:cubicBezTo>
                  <a:pt x="7699341" y="4309525"/>
                  <a:pt x="7697474" y="4311305"/>
                  <a:pt x="7695606" y="4313083"/>
                </a:cubicBezTo>
                <a:cubicBezTo>
                  <a:pt x="7697130" y="4322146"/>
                  <a:pt x="7701775" y="4325605"/>
                  <a:pt x="7707127" y="4326420"/>
                </a:cubicBezTo>
                <a:lnTo>
                  <a:pt x="7713614" y="4325378"/>
                </a:lnTo>
                <a:lnTo>
                  <a:pt x="7711121" y="4333300"/>
                </a:lnTo>
                <a:lnTo>
                  <a:pt x="7716159" y="4332628"/>
                </a:lnTo>
                <a:lnTo>
                  <a:pt x="7715972" y="4340328"/>
                </a:lnTo>
                <a:cubicBezTo>
                  <a:pt x="7719837" y="4338598"/>
                  <a:pt x="7724785" y="4331633"/>
                  <a:pt x="7728246" y="4323394"/>
                </a:cubicBezTo>
                <a:lnTo>
                  <a:pt x="7730280" y="4316441"/>
                </a:lnTo>
                <a:lnTo>
                  <a:pt x="7732587" y="4337971"/>
                </a:lnTo>
                <a:cubicBezTo>
                  <a:pt x="7740157" y="4324934"/>
                  <a:pt x="7750292" y="4295350"/>
                  <a:pt x="7735123" y="4280775"/>
                </a:cubicBezTo>
                <a:close/>
                <a:moveTo>
                  <a:pt x="7777388" y="4275744"/>
                </a:moveTo>
                <a:cubicBezTo>
                  <a:pt x="7775103" y="4275148"/>
                  <a:pt x="7772483" y="4276023"/>
                  <a:pt x="7769192" y="4279837"/>
                </a:cubicBezTo>
                <a:cubicBezTo>
                  <a:pt x="7770152" y="4286863"/>
                  <a:pt x="7772516" y="4290226"/>
                  <a:pt x="7775584" y="4291756"/>
                </a:cubicBezTo>
                <a:cubicBezTo>
                  <a:pt x="7783126" y="4291157"/>
                  <a:pt x="7778395" y="4284431"/>
                  <a:pt x="7783572" y="4280467"/>
                </a:cubicBezTo>
                <a:cubicBezTo>
                  <a:pt x="7781623" y="4278403"/>
                  <a:pt x="7779673" y="4276338"/>
                  <a:pt x="7777388" y="4275744"/>
                </a:cubicBezTo>
                <a:close/>
                <a:moveTo>
                  <a:pt x="6928290" y="4273739"/>
                </a:moveTo>
                <a:lnTo>
                  <a:pt x="6928361" y="4274111"/>
                </a:lnTo>
                <a:lnTo>
                  <a:pt x="6927926" y="4274701"/>
                </a:lnTo>
                <a:close/>
                <a:moveTo>
                  <a:pt x="4127599" y="4268338"/>
                </a:moveTo>
                <a:lnTo>
                  <a:pt x="4129084" y="4268404"/>
                </a:lnTo>
                <a:cubicBezTo>
                  <a:pt x="4136272" y="4269135"/>
                  <a:pt x="4143724" y="4269920"/>
                  <a:pt x="4150365" y="4269614"/>
                </a:cubicBezTo>
                <a:lnTo>
                  <a:pt x="4154115" y="4268398"/>
                </a:lnTo>
                <a:lnTo>
                  <a:pt x="4148340" y="4272316"/>
                </a:lnTo>
                <a:cubicBezTo>
                  <a:pt x="4144312" y="4276796"/>
                  <a:pt x="4140088" y="4283067"/>
                  <a:pt x="4135275" y="4280380"/>
                </a:cubicBezTo>
                <a:close/>
                <a:moveTo>
                  <a:pt x="4125883" y="4268260"/>
                </a:moveTo>
                <a:lnTo>
                  <a:pt x="4127514" y="4268334"/>
                </a:lnTo>
                <a:lnTo>
                  <a:pt x="4125969" y="4269852"/>
                </a:lnTo>
                <a:close/>
                <a:moveTo>
                  <a:pt x="7502808" y="4266978"/>
                </a:moveTo>
                <a:cubicBezTo>
                  <a:pt x="7501097" y="4266587"/>
                  <a:pt x="7499336" y="4266717"/>
                  <a:pt x="7497687" y="4267461"/>
                </a:cubicBezTo>
                <a:cubicBezTo>
                  <a:pt x="7495943" y="4270902"/>
                  <a:pt x="7493329" y="4276067"/>
                  <a:pt x="7493786" y="4278518"/>
                </a:cubicBezTo>
                <a:cubicBezTo>
                  <a:pt x="7499736" y="4278491"/>
                  <a:pt x="7504134" y="4276510"/>
                  <a:pt x="7507619" y="4269624"/>
                </a:cubicBezTo>
                <a:cubicBezTo>
                  <a:pt x="7506178" y="4268281"/>
                  <a:pt x="7504519" y="4267368"/>
                  <a:pt x="7502808" y="4266978"/>
                </a:cubicBezTo>
                <a:close/>
                <a:moveTo>
                  <a:pt x="7635338" y="4265904"/>
                </a:moveTo>
                <a:cubicBezTo>
                  <a:pt x="7619446" y="4279579"/>
                  <a:pt x="7604323" y="4291557"/>
                  <a:pt x="7602619" y="4308127"/>
                </a:cubicBezTo>
                <a:cubicBezTo>
                  <a:pt x="7604836" y="4308580"/>
                  <a:pt x="7607625" y="4308498"/>
                  <a:pt x="7610683" y="4307940"/>
                </a:cubicBezTo>
                <a:lnTo>
                  <a:pt x="7613275" y="4307120"/>
                </a:lnTo>
                <a:lnTo>
                  <a:pt x="7609515" y="4313783"/>
                </a:lnTo>
                <a:lnTo>
                  <a:pt x="7609408" y="4318282"/>
                </a:lnTo>
                <a:lnTo>
                  <a:pt x="7597078" y="4322231"/>
                </a:lnTo>
                <a:cubicBezTo>
                  <a:pt x="7593369" y="4324918"/>
                  <a:pt x="7590488" y="4328487"/>
                  <a:pt x="7589405" y="4331578"/>
                </a:cubicBezTo>
                <a:cubicBezTo>
                  <a:pt x="7599200" y="4334451"/>
                  <a:pt x="7609074" y="4339295"/>
                  <a:pt x="7618069" y="4322450"/>
                </a:cubicBezTo>
                <a:lnTo>
                  <a:pt x="7613543" y="4320132"/>
                </a:lnTo>
                <a:lnTo>
                  <a:pt x="7624104" y="4315335"/>
                </a:lnTo>
                <a:cubicBezTo>
                  <a:pt x="7629218" y="4311664"/>
                  <a:pt x="7632952" y="4306658"/>
                  <a:pt x="7630610" y="4300601"/>
                </a:cubicBezTo>
                <a:lnTo>
                  <a:pt x="7629757" y="4299313"/>
                </a:lnTo>
                <a:lnTo>
                  <a:pt x="7629780" y="4299299"/>
                </a:lnTo>
                <a:cubicBezTo>
                  <a:pt x="7632680" y="4297054"/>
                  <a:pt x="7635235" y="4294441"/>
                  <a:pt x="7637138" y="4291521"/>
                </a:cubicBezTo>
                <a:cubicBezTo>
                  <a:pt x="7641704" y="4284509"/>
                  <a:pt x="7642515" y="4275711"/>
                  <a:pt x="7635338" y="4265904"/>
                </a:cubicBezTo>
                <a:close/>
                <a:moveTo>
                  <a:pt x="4102127" y="4265584"/>
                </a:moveTo>
                <a:cubicBezTo>
                  <a:pt x="4103839" y="4265456"/>
                  <a:pt x="4106008" y="4265819"/>
                  <a:pt x="4109376" y="4267520"/>
                </a:cubicBezTo>
                <a:lnTo>
                  <a:pt x="4113561" y="4267707"/>
                </a:lnTo>
                <a:lnTo>
                  <a:pt x="4111260" y="4273660"/>
                </a:lnTo>
                <a:cubicBezTo>
                  <a:pt x="4107134" y="4282620"/>
                  <a:pt x="4103206" y="4289788"/>
                  <a:pt x="4099276" y="4296954"/>
                </a:cubicBezTo>
                <a:cubicBezTo>
                  <a:pt x="4096919" y="4289788"/>
                  <a:pt x="4096919" y="4282620"/>
                  <a:pt x="4097115" y="4275452"/>
                </a:cubicBezTo>
                <a:lnTo>
                  <a:pt x="4096703" y="4266440"/>
                </a:lnTo>
                <a:lnTo>
                  <a:pt x="4097623" y="4266603"/>
                </a:lnTo>
                <a:cubicBezTo>
                  <a:pt x="4099160" y="4266334"/>
                  <a:pt x="4100415" y="4265713"/>
                  <a:pt x="4102127" y="4265584"/>
                </a:cubicBezTo>
                <a:close/>
                <a:moveTo>
                  <a:pt x="7962271" y="4261300"/>
                </a:moveTo>
                <a:cubicBezTo>
                  <a:pt x="7959354" y="4259352"/>
                  <a:pt x="7956001" y="4259343"/>
                  <a:pt x="7951883" y="4262728"/>
                </a:cubicBezTo>
                <a:cubicBezTo>
                  <a:pt x="7949203" y="4265325"/>
                  <a:pt x="7948170" y="4268049"/>
                  <a:pt x="7948245" y="4270631"/>
                </a:cubicBezTo>
                <a:cubicBezTo>
                  <a:pt x="7948358" y="4274501"/>
                  <a:pt x="7950961" y="4278047"/>
                  <a:pt x="7954228" y="4280353"/>
                </a:cubicBezTo>
                <a:lnTo>
                  <a:pt x="7962706" y="4282305"/>
                </a:lnTo>
                <a:lnTo>
                  <a:pt x="7958224" y="4288693"/>
                </a:lnTo>
                <a:cubicBezTo>
                  <a:pt x="7968701" y="4285365"/>
                  <a:pt x="7977872" y="4294805"/>
                  <a:pt x="7991626" y="4276520"/>
                </a:cubicBezTo>
                <a:cubicBezTo>
                  <a:pt x="7989706" y="4273936"/>
                  <a:pt x="7986677" y="4272581"/>
                  <a:pt x="7983209" y="4272210"/>
                </a:cubicBezTo>
                <a:lnTo>
                  <a:pt x="7967597" y="4276157"/>
                </a:lnTo>
                <a:lnTo>
                  <a:pt x="7970043" y="4271507"/>
                </a:lnTo>
                <a:cubicBezTo>
                  <a:pt x="7967670" y="4267135"/>
                  <a:pt x="7965189" y="4263249"/>
                  <a:pt x="7962271" y="4261300"/>
                </a:cubicBezTo>
                <a:close/>
                <a:moveTo>
                  <a:pt x="8000626" y="4260871"/>
                </a:moveTo>
                <a:cubicBezTo>
                  <a:pt x="7995340" y="4262554"/>
                  <a:pt x="7993234" y="4270022"/>
                  <a:pt x="7996074" y="4276276"/>
                </a:cubicBezTo>
                <a:cubicBezTo>
                  <a:pt x="8002714" y="4277982"/>
                  <a:pt x="8004810" y="4269681"/>
                  <a:pt x="8006906" y="4261379"/>
                </a:cubicBezTo>
                <a:cubicBezTo>
                  <a:pt x="8004503" y="4260395"/>
                  <a:pt x="8002388" y="4260311"/>
                  <a:pt x="8000626" y="4260871"/>
                </a:cubicBezTo>
                <a:close/>
                <a:moveTo>
                  <a:pt x="2845479" y="4259107"/>
                </a:moveTo>
                <a:cubicBezTo>
                  <a:pt x="2843244" y="4259060"/>
                  <a:pt x="2842151" y="4260153"/>
                  <a:pt x="2841058" y="4261246"/>
                </a:cubicBezTo>
                <a:cubicBezTo>
                  <a:pt x="2841058" y="4261246"/>
                  <a:pt x="2850184" y="4270372"/>
                  <a:pt x="2850184" y="4270372"/>
                </a:cubicBezTo>
                <a:cubicBezTo>
                  <a:pt x="2850184" y="4270372"/>
                  <a:pt x="2850184" y="4270372"/>
                  <a:pt x="2851277" y="4269279"/>
                </a:cubicBezTo>
                <a:cubicBezTo>
                  <a:pt x="2852370" y="4268185"/>
                  <a:pt x="2854557" y="4265999"/>
                  <a:pt x="2865869" y="4272938"/>
                </a:cubicBezTo>
                <a:cubicBezTo>
                  <a:pt x="2865869" y="4272938"/>
                  <a:pt x="2865869" y="4272938"/>
                  <a:pt x="2866963" y="4271844"/>
                </a:cubicBezTo>
                <a:cubicBezTo>
                  <a:pt x="2857838" y="4262718"/>
                  <a:pt x="2857838" y="4262718"/>
                  <a:pt x="2857838" y="4262718"/>
                </a:cubicBezTo>
                <a:cubicBezTo>
                  <a:pt x="2857838" y="4262718"/>
                  <a:pt x="2856744" y="4263812"/>
                  <a:pt x="2856744" y="4263812"/>
                </a:cubicBezTo>
                <a:cubicBezTo>
                  <a:pt x="2851087" y="4260343"/>
                  <a:pt x="2847713" y="4259154"/>
                  <a:pt x="2845479" y="4259107"/>
                </a:cubicBezTo>
                <a:close/>
                <a:moveTo>
                  <a:pt x="7866524" y="4258882"/>
                </a:moveTo>
                <a:cubicBezTo>
                  <a:pt x="7863180" y="4259769"/>
                  <a:pt x="7860279" y="4262016"/>
                  <a:pt x="7857716" y="4264934"/>
                </a:cubicBezTo>
                <a:cubicBezTo>
                  <a:pt x="7852592" y="4270769"/>
                  <a:pt x="7848821" y="4279285"/>
                  <a:pt x="7845547" y="4284956"/>
                </a:cubicBezTo>
                <a:cubicBezTo>
                  <a:pt x="7846790" y="4288881"/>
                  <a:pt x="7848294" y="4291828"/>
                  <a:pt x="7849963" y="4293937"/>
                </a:cubicBezTo>
                <a:cubicBezTo>
                  <a:pt x="7861653" y="4308684"/>
                  <a:pt x="7881550" y="4282200"/>
                  <a:pt x="7878005" y="4260993"/>
                </a:cubicBezTo>
                <a:cubicBezTo>
                  <a:pt x="7873661" y="4258467"/>
                  <a:pt x="7869870" y="4257995"/>
                  <a:pt x="7866524" y="4258882"/>
                </a:cubicBezTo>
                <a:close/>
                <a:moveTo>
                  <a:pt x="4079101" y="4257249"/>
                </a:moveTo>
                <a:cubicBezTo>
                  <a:pt x="4084725" y="4261762"/>
                  <a:pt x="4088587" y="4264235"/>
                  <a:pt x="4091428" y="4265513"/>
                </a:cubicBezTo>
                <a:lnTo>
                  <a:pt x="4093032" y="4265795"/>
                </a:lnTo>
                <a:lnTo>
                  <a:pt x="4091934" y="4269993"/>
                </a:lnTo>
                <a:cubicBezTo>
                  <a:pt x="4082357" y="4292336"/>
                  <a:pt x="4066592" y="4263272"/>
                  <a:pt x="4060551" y="4309806"/>
                </a:cubicBezTo>
                <a:lnTo>
                  <a:pt x="4058968" y="4332136"/>
                </a:lnTo>
                <a:lnTo>
                  <a:pt x="4056890" y="4331954"/>
                </a:lnTo>
                <a:lnTo>
                  <a:pt x="4056793" y="4331449"/>
                </a:lnTo>
                <a:cubicBezTo>
                  <a:pt x="4054879" y="4316666"/>
                  <a:pt x="4052521" y="4289788"/>
                  <a:pt x="4053701" y="4311291"/>
                </a:cubicBezTo>
                <a:cubicBezTo>
                  <a:pt x="4052128" y="4282620"/>
                  <a:pt x="4050555" y="4253949"/>
                  <a:pt x="4042697" y="4311291"/>
                </a:cubicBezTo>
                <a:cubicBezTo>
                  <a:pt x="4030126" y="4282620"/>
                  <a:pt x="4012838" y="4325627"/>
                  <a:pt x="4000265" y="4311291"/>
                </a:cubicBezTo>
                <a:lnTo>
                  <a:pt x="3999324" y="4317421"/>
                </a:lnTo>
                <a:lnTo>
                  <a:pt x="3987706" y="4308098"/>
                </a:lnTo>
                <a:cubicBezTo>
                  <a:pt x="3987706" y="4308098"/>
                  <a:pt x="3986595" y="4309209"/>
                  <a:pt x="3996732" y="4319348"/>
                </a:cubicBezTo>
                <a:lnTo>
                  <a:pt x="3998738" y="4321246"/>
                </a:lnTo>
                <a:lnTo>
                  <a:pt x="3996973" y="4332742"/>
                </a:lnTo>
                <a:lnTo>
                  <a:pt x="3995271" y="4330944"/>
                </a:lnTo>
                <a:cubicBezTo>
                  <a:pt x="3992876" y="4328271"/>
                  <a:pt x="3990620" y="4325460"/>
                  <a:pt x="3991176" y="4324903"/>
                </a:cubicBezTo>
                <a:cubicBezTo>
                  <a:pt x="3991176" y="4324903"/>
                  <a:pt x="3991176" y="4324903"/>
                  <a:pt x="3992286" y="4323793"/>
                </a:cubicBezTo>
                <a:cubicBezTo>
                  <a:pt x="3992286" y="4323793"/>
                  <a:pt x="3993397" y="4322681"/>
                  <a:pt x="3983262" y="4312542"/>
                </a:cubicBezTo>
                <a:cubicBezTo>
                  <a:pt x="3983262" y="4312542"/>
                  <a:pt x="3982149" y="4313654"/>
                  <a:pt x="3982149" y="4313654"/>
                </a:cubicBezTo>
                <a:cubicBezTo>
                  <a:pt x="3982149" y="4313654"/>
                  <a:pt x="3982149" y="4313654"/>
                  <a:pt x="3981038" y="4314766"/>
                </a:cubicBezTo>
                <a:cubicBezTo>
                  <a:pt x="3981038" y="4314766"/>
                  <a:pt x="3981038" y="4314766"/>
                  <a:pt x="3979926" y="4315878"/>
                </a:cubicBezTo>
                <a:cubicBezTo>
                  <a:pt x="3979926" y="4315878"/>
                  <a:pt x="3988953" y="4327126"/>
                  <a:pt x="3987842" y="4328238"/>
                </a:cubicBezTo>
                <a:lnTo>
                  <a:pt x="3996357" y="4336753"/>
                </a:lnTo>
                <a:lnTo>
                  <a:pt x="3996139" y="4338171"/>
                </a:lnTo>
                <a:lnTo>
                  <a:pt x="3995328" y="4342232"/>
                </a:lnTo>
                <a:lnTo>
                  <a:pt x="3994643" y="4341707"/>
                </a:lnTo>
                <a:lnTo>
                  <a:pt x="3981274" y="4331404"/>
                </a:lnTo>
                <a:lnTo>
                  <a:pt x="3979834" y="4325627"/>
                </a:lnTo>
                <a:lnTo>
                  <a:pt x="3978047" y="4329224"/>
                </a:lnTo>
                <a:lnTo>
                  <a:pt x="3969925" y="4325879"/>
                </a:lnTo>
                <a:cubicBezTo>
                  <a:pt x="3956456" y="4319078"/>
                  <a:pt x="3954234" y="4321300"/>
                  <a:pt x="3950899" y="4324635"/>
                </a:cubicBezTo>
                <a:cubicBezTo>
                  <a:pt x="3948677" y="4326856"/>
                  <a:pt x="3935205" y="4320053"/>
                  <a:pt x="3932983" y="4322275"/>
                </a:cubicBezTo>
                <a:cubicBezTo>
                  <a:pt x="3932983" y="4322275"/>
                  <a:pt x="3922848" y="4312140"/>
                  <a:pt x="3922848" y="4312140"/>
                </a:cubicBezTo>
                <a:cubicBezTo>
                  <a:pt x="3922711" y="4292001"/>
                  <a:pt x="3938406" y="4296582"/>
                  <a:pt x="3968680" y="4306853"/>
                </a:cubicBezTo>
                <a:cubicBezTo>
                  <a:pt x="3962987" y="4292270"/>
                  <a:pt x="3966321" y="4288937"/>
                  <a:pt x="3970766" y="4284490"/>
                </a:cubicBezTo>
                <a:cubicBezTo>
                  <a:pt x="3972989" y="4282269"/>
                  <a:pt x="3982016" y="4293517"/>
                  <a:pt x="3983128" y="4292406"/>
                </a:cubicBezTo>
                <a:cubicBezTo>
                  <a:pt x="3995485" y="4300320"/>
                  <a:pt x="3985349" y="4290184"/>
                  <a:pt x="3986461" y="4289072"/>
                </a:cubicBezTo>
                <a:cubicBezTo>
                  <a:pt x="3988684" y="4286850"/>
                  <a:pt x="4010066" y="4306012"/>
                  <a:pt x="4010066" y="4306012"/>
                </a:cubicBezTo>
                <a:cubicBezTo>
                  <a:pt x="4012291" y="4303789"/>
                  <a:pt x="3987435" y="4267821"/>
                  <a:pt x="4003131" y="4272403"/>
                </a:cubicBezTo>
                <a:cubicBezTo>
                  <a:pt x="4014376" y="4281428"/>
                  <a:pt x="4016600" y="4279204"/>
                  <a:pt x="4037984" y="4298367"/>
                </a:cubicBezTo>
                <a:cubicBezTo>
                  <a:pt x="4027848" y="4288230"/>
                  <a:pt x="4018821" y="4276982"/>
                  <a:pt x="4012020" y="4263513"/>
                </a:cubicBezTo>
                <a:cubicBezTo>
                  <a:pt x="4035627" y="4280452"/>
                  <a:pt x="4050207" y="4286142"/>
                  <a:pt x="4045628" y="4270450"/>
                </a:cubicBezTo>
                <a:cubicBezTo>
                  <a:pt x="4061320" y="4275030"/>
                  <a:pt x="4102844" y="4294327"/>
                  <a:pt x="4079101" y="4257249"/>
                </a:cubicBezTo>
                <a:close/>
                <a:moveTo>
                  <a:pt x="7180299" y="4256479"/>
                </a:moveTo>
                <a:cubicBezTo>
                  <a:pt x="7177075" y="4256344"/>
                  <a:pt x="7174609" y="4256477"/>
                  <a:pt x="7172950" y="4257655"/>
                </a:cubicBezTo>
                <a:cubicBezTo>
                  <a:pt x="7171292" y="4258832"/>
                  <a:pt x="7170438" y="4261054"/>
                  <a:pt x="7170438" y="4265094"/>
                </a:cubicBezTo>
                <a:cubicBezTo>
                  <a:pt x="7174421" y="4265501"/>
                  <a:pt x="7176128" y="4269137"/>
                  <a:pt x="7181057" y="4268870"/>
                </a:cubicBezTo>
                <a:cubicBezTo>
                  <a:pt x="7180300" y="4264561"/>
                  <a:pt x="7181058" y="4260790"/>
                  <a:pt x="7180299" y="4256479"/>
                </a:cubicBezTo>
                <a:close/>
                <a:moveTo>
                  <a:pt x="2905704" y="4255001"/>
                </a:moveTo>
                <a:cubicBezTo>
                  <a:pt x="2904611" y="4256094"/>
                  <a:pt x="2903517" y="4257188"/>
                  <a:pt x="2903517" y="4257188"/>
                </a:cubicBezTo>
                <a:cubicBezTo>
                  <a:pt x="2903517" y="4257188"/>
                  <a:pt x="2903517" y="4257188"/>
                  <a:pt x="2902424" y="4258282"/>
                </a:cubicBezTo>
                <a:cubicBezTo>
                  <a:pt x="2912283" y="4270326"/>
                  <a:pt x="2911189" y="4271420"/>
                  <a:pt x="2910096" y="4272513"/>
                </a:cubicBezTo>
                <a:lnTo>
                  <a:pt x="2909002" y="4273607"/>
                </a:lnTo>
                <a:cubicBezTo>
                  <a:pt x="2919953" y="4284556"/>
                  <a:pt x="2919953" y="4284556"/>
                  <a:pt x="2919953" y="4284556"/>
                </a:cubicBezTo>
                <a:cubicBezTo>
                  <a:pt x="2919953" y="4284556"/>
                  <a:pt x="2919953" y="4284556"/>
                  <a:pt x="2921047" y="4283462"/>
                </a:cubicBezTo>
                <a:cubicBezTo>
                  <a:pt x="2922140" y="4282370"/>
                  <a:pt x="2924326" y="4280182"/>
                  <a:pt x="2914470" y="4268141"/>
                </a:cubicBezTo>
                <a:cubicBezTo>
                  <a:pt x="2914470" y="4268141"/>
                  <a:pt x="2915563" y="4267048"/>
                  <a:pt x="2915563" y="4267048"/>
                </a:cubicBezTo>
                <a:cubicBezTo>
                  <a:pt x="2926512" y="4277995"/>
                  <a:pt x="2916656" y="4265953"/>
                  <a:pt x="2916656" y="4265953"/>
                </a:cubicBezTo>
                <a:cubicBezTo>
                  <a:pt x="2916656" y="4265953"/>
                  <a:pt x="2916656" y="4265953"/>
                  <a:pt x="2905704" y="4255001"/>
                </a:cubicBezTo>
                <a:close/>
                <a:moveTo>
                  <a:pt x="8077431" y="4249557"/>
                </a:moveTo>
                <a:cubicBezTo>
                  <a:pt x="8067963" y="4248672"/>
                  <a:pt x="8060005" y="4249581"/>
                  <a:pt x="8054273" y="4253741"/>
                </a:cubicBezTo>
                <a:cubicBezTo>
                  <a:pt x="8048539" y="4257901"/>
                  <a:pt x="8045029" y="4265315"/>
                  <a:pt x="8044456" y="4277436"/>
                </a:cubicBezTo>
                <a:cubicBezTo>
                  <a:pt x="8060668" y="4276515"/>
                  <a:pt x="8073559" y="4271109"/>
                  <a:pt x="8077431" y="4249557"/>
                </a:cubicBezTo>
                <a:close/>
                <a:moveTo>
                  <a:pt x="8222661" y="4248255"/>
                </a:moveTo>
                <a:cubicBezTo>
                  <a:pt x="8220450" y="4247759"/>
                  <a:pt x="8217850" y="4248649"/>
                  <a:pt x="8215945" y="4251515"/>
                </a:cubicBezTo>
                <a:cubicBezTo>
                  <a:pt x="8215532" y="4256965"/>
                  <a:pt x="8222938" y="4263129"/>
                  <a:pt x="8227059" y="4253311"/>
                </a:cubicBezTo>
                <a:cubicBezTo>
                  <a:pt x="8226701" y="4250632"/>
                  <a:pt x="8224874" y="4248751"/>
                  <a:pt x="8222661" y="4248255"/>
                </a:cubicBezTo>
                <a:close/>
                <a:moveTo>
                  <a:pt x="7892958" y="4244881"/>
                </a:moveTo>
                <a:cubicBezTo>
                  <a:pt x="7892296" y="4247662"/>
                  <a:pt x="7890093" y="4247042"/>
                  <a:pt x="7887890" y="4246425"/>
                </a:cubicBezTo>
                <a:cubicBezTo>
                  <a:pt x="7875639" y="4267079"/>
                  <a:pt x="7874921" y="4293285"/>
                  <a:pt x="7884497" y="4310937"/>
                </a:cubicBezTo>
                <a:cubicBezTo>
                  <a:pt x="7890243" y="4321530"/>
                  <a:pt x="7899693" y="4329044"/>
                  <a:pt x="7912581" y="4330434"/>
                </a:cubicBezTo>
                <a:cubicBezTo>
                  <a:pt x="7935267" y="4304179"/>
                  <a:pt x="7922259" y="4250130"/>
                  <a:pt x="7892958" y="4244881"/>
                </a:cubicBezTo>
                <a:close/>
                <a:moveTo>
                  <a:pt x="7718359" y="4234845"/>
                </a:moveTo>
                <a:cubicBezTo>
                  <a:pt x="7703910" y="4228926"/>
                  <a:pt x="7692054" y="4255639"/>
                  <a:pt x="7692278" y="4275231"/>
                </a:cubicBezTo>
                <a:cubicBezTo>
                  <a:pt x="7692413" y="4286985"/>
                  <a:pt x="7696897" y="4296173"/>
                  <a:pt x="7707780" y="4294212"/>
                </a:cubicBezTo>
                <a:cubicBezTo>
                  <a:pt x="7719902" y="4272799"/>
                  <a:pt x="7720706" y="4252643"/>
                  <a:pt x="7718359" y="4234845"/>
                </a:cubicBezTo>
                <a:close/>
                <a:moveTo>
                  <a:pt x="4272763" y="4233376"/>
                </a:moveTo>
                <a:cubicBezTo>
                  <a:pt x="4278370" y="4235371"/>
                  <a:pt x="4287640" y="4241307"/>
                  <a:pt x="4294931" y="4244154"/>
                </a:cubicBezTo>
                <a:cubicBezTo>
                  <a:pt x="4311870" y="4267760"/>
                  <a:pt x="4288264" y="4250821"/>
                  <a:pt x="4272569" y="4246240"/>
                </a:cubicBezTo>
                <a:cubicBezTo>
                  <a:pt x="4265211" y="4233325"/>
                  <a:pt x="4267156" y="4231380"/>
                  <a:pt x="4272763" y="4233376"/>
                </a:cubicBezTo>
                <a:close/>
                <a:moveTo>
                  <a:pt x="6997881" y="4233205"/>
                </a:moveTo>
                <a:cubicBezTo>
                  <a:pt x="6996277" y="4232357"/>
                  <a:pt x="6994322" y="4232563"/>
                  <a:pt x="6993545" y="4234138"/>
                </a:cubicBezTo>
                <a:cubicBezTo>
                  <a:pt x="6993026" y="4235188"/>
                  <a:pt x="6993033" y="4236846"/>
                  <a:pt x="6994014" y="4239205"/>
                </a:cubicBezTo>
                <a:cubicBezTo>
                  <a:pt x="6996389" y="4239951"/>
                  <a:pt x="6998586" y="4238751"/>
                  <a:pt x="7000110" y="4238599"/>
                </a:cubicBezTo>
                <a:cubicBezTo>
                  <a:pt x="7000737" y="4235957"/>
                  <a:pt x="6999485" y="4234053"/>
                  <a:pt x="6997881" y="4233205"/>
                </a:cubicBezTo>
                <a:close/>
                <a:moveTo>
                  <a:pt x="4186327" y="4231119"/>
                </a:moveTo>
                <a:lnTo>
                  <a:pt x="4219663" y="4257869"/>
                </a:lnTo>
                <a:lnTo>
                  <a:pt x="4212407" y="4266269"/>
                </a:lnTo>
                <a:cubicBezTo>
                  <a:pt x="4206685" y="4270524"/>
                  <a:pt x="4200546" y="4270973"/>
                  <a:pt x="4194162" y="4270077"/>
                </a:cubicBezTo>
                <a:lnTo>
                  <a:pt x="4177612" y="4266505"/>
                </a:lnTo>
                <a:lnTo>
                  <a:pt x="4174236" y="4263481"/>
                </a:lnTo>
                <a:lnTo>
                  <a:pt x="4176787" y="4266326"/>
                </a:lnTo>
                <a:lnTo>
                  <a:pt x="4174443" y="4265821"/>
                </a:lnTo>
                <a:lnTo>
                  <a:pt x="4154576" y="4268248"/>
                </a:lnTo>
                <a:lnTo>
                  <a:pt x="4166779" y="4264289"/>
                </a:lnTo>
                <a:cubicBezTo>
                  <a:pt x="4170723" y="4260662"/>
                  <a:pt x="4172782" y="4254802"/>
                  <a:pt x="4171880" y="4245566"/>
                </a:cubicBezTo>
                <a:cubicBezTo>
                  <a:pt x="4204511" y="4273752"/>
                  <a:pt x="4172856" y="4224316"/>
                  <a:pt x="4186327" y="4231119"/>
                </a:cubicBezTo>
                <a:close/>
                <a:moveTo>
                  <a:pt x="2591867" y="4228009"/>
                </a:moveTo>
                <a:cubicBezTo>
                  <a:pt x="2589611" y="4227983"/>
                  <a:pt x="2588496" y="4229098"/>
                  <a:pt x="2587381" y="4230215"/>
                </a:cubicBezTo>
                <a:cubicBezTo>
                  <a:pt x="2585150" y="4232445"/>
                  <a:pt x="2593160" y="4242687"/>
                  <a:pt x="2581803" y="4235792"/>
                </a:cubicBezTo>
                <a:cubicBezTo>
                  <a:pt x="2580687" y="4236907"/>
                  <a:pt x="2589813" y="4246032"/>
                  <a:pt x="2589813" y="4246032"/>
                </a:cubicBezTo>
                <a:cubicBezTo>
                  <a:pt x="2589813" y="4246032"/>
                  <a:pt x="2598939" y="4255158"/>
                  <a:pt x="2600055" y="4254044"/>
                </a:cubicBezTo>
                <a:cubicBezTo>
                  <a:pt x="2601171" y="4252928"/>
                  <a:pt x="2603401" y="4250696"/>
                  <a:pt x="2605632" y="4248466"/>
                </a:cubicBezTo>
                <a:cubicBezTo>
                  <a:pt x="2607862" y="4246235"/>
                  <a:pt x="2610094" y="4244005"/>
                  <a:pt x="2612325" y="4241774"/>
                </a:cubicBezTo>
                <a:cubicBezTo>
                  <a:pt x="2612325" y="4241774"/>
                  <a:pt x="2613441" y="4240659"/>
                  <a:pt x="2604314" y="4231532"/>
                </a:cubicBezTo>
                <a:cubicBezTo>
                  <a:pt x="2604314" y="4231532"/>
                  <a:pt x="2603199" y="4232647"/>
                  <a:pt x="2603199" y="4232647"/>
                </a:cubicBezTo>
                <a:cubicBezTo>
                  <a:pt x="2597521" y="4229200"/>
                  <a:pt x="2594123" y="4228034"/>
                  <a:pt x="2591867" y="4228009"/>
                </a:cubicBezTo>
                <a:close/>
                <a:moveTo>
                  <a:pt x="2616106" y="4223387"/>
                </a:moveTo>
                <a:cubicBezTo>
                  <a:pt x="2613891" y="4225602"/>
                  <a:pt x="2612783" y="4226709"/>
                  <a:pt x="2611676" y="4227817"/>
                </a:cubicBezTo>
                <a:cubicBezTo>
                  <a:pt x="2620802" y="4236944"/>
                  <a:pt x="2620802" y="4236944"/>
                  <a:pt x="2620802" y="4236944"/>
                </a:cubicBezTo>
                <a:cubicBezTo>
                  <a:pt x="2621909" y="4235837"/>
                  <a:pt x="2623018" y="4234728"/>
                  <a:pt x="2624125" y="4233621"/>
                </a:cubicBezTo>
                <a:cubicBezTo>
                  <a:pt x="2625233" y="4232513"/>
                  <a:pt x="2635467" y="4240531"/>
                  <a:pt x="2636574" y="4239424"/>
                </a:cubicBezTo>
                <a:cubicBezTo>
                  <a:pt x="2636574" y="4239424"/>
                  <a:pt x="2636574" y="4239424"/>
                  <a:pt x="2627448" y="4230298"/>
                </a:cubicBezTo>
                <a:cubicBezTo>
                  <a:pt x="2626339" y="4231405"/>
                  <a:pt x="2616106" y="4223387"/>
                  <a:pt x="2616106" y="4223387"/>
                </a:cubicBezTo>
                <a:close/>
                <a:moveTo>
                  <a:pt x="7171483" y="4222341"/>
                </a:moveTo>
                <a:cubicBezTo>
                  <a:pt x="7169723" y="4222656"/>
                  <a:pt x="7167911" y="4223753"/>
                  <a:pt x="7165934" y="4226047"/>
                </a:cubicBezTo>
                <a:lnTo>
                  <a:pt x="7166818" y="4232039"/>
                </a:lnTo>
                <a:lnTo>
                  <a:pt x="7162471" y="4231205"/>
                </a:lnTo>
                <a:lnTo>
                  <a:pt x="7162296" y="4238517"/>
                </a:lnTo>
                <a:lnTo>
                  <a:pt x="7162077" y="4238486"/>
                </a:lnTo>
                <a:cubicBezTo>
                  <a:pt x="7160887" y="4241096"/>
                  <a:pt x="7160902" y="4243223"/>
                  <a:pt x="7161601" y="4244764"/>
                </a:cubicBezTo>
                <a:lnTo>
                  <a:pt x="7162463" y="4245137"/>
                </a:lnTo>
                <a:lnTo>
                  <a:pt x="7163753" y="4253088"/>
                </a:lnTo>
                <a:cubicBezTo>
                  <a:pt x="7167684" y="4253304"/>
                  <a:pt x="7171615" y="4253521"/>
                  <a:pt x="7173058" y="4257046"/>
                </a:cubicBezTo>
                <a:cubicBezTo>
                  <a:pt x="7178513" y="4251603"/>
                  <a:pt x="7179191" y="4244657"/>
                  <a:pt x="7176840" y="4239315"/>
                </a:cubicBezTo>
                <a:lnTo>
                  <a:pt x="7175182" y="4237403"/>
                </a:lnTo>
                <a:lnTo>
                  <a:pt x="7178769" y="4238473"/>
                </a:lnTo>
                <a:cubicBezTo>
                  <a:pt x="7183201" y="4237566"/>
                  <a:pt x="7187447" y="4234582"/>
                  <a:pt x="7189152" y="4229450"/>
                </a:cubicBezTo>
                <a:cubicBezTo>
                  <a:pt x="7181587" y="4227481"/>
                  <a:pt x="7176763" y="4221392"/>
                  <a:pt x="7171483" y="4222341"/>
                </a:cubicBezTo>
                <a:close/>
                <a:moveTo>
                  <a:pt x="8176677" y="4221842"/>
                </a:moveTo>
                <a:cubicBezTo>
                  <a:pt x="8173612" y="4220360"/>
                  <a:pt x="8169695" y="4220779"/>
                  <a:pt x="8166346" y="4224333"/>
                </a:cubicBezTo>
                <a:cubicBezTo>
                  <a:pt x="8164579" y="4232190"/>
                  <a:pt x="8173873" y="4243762"/>
                  <a:pt x="8181892" y="4230763"/>
                </a:cubicBezTo>
                <a:cubicBezTo>
                  <a:pt x="8181954" y="4226709"/>
                  <a:pt x="8179743" y="4223325"/>
                  <a:pt x="8176677" y="4221842"/>
                </a:cubicBezTo>
                <a:close/>
                <a:moveTo>
                  <a:pt x="7478837" y="4220020"/>
                </a:moveTo>
                <a:lnTo>
                  <a:pt x="7476142" y="4227319"/>
                </a:lnTo>
                <a:lnTo>
                  <a:pt x="7475103" y="4227960"/>
                </a:lnTo>
                <a:cubicBezTo>
                  <a:pt x="7472902" y="4230690"/>
                  <a:pt x="7470829" y="4234370"/>
                  <a:pt x="7468756" y="4238051"/>
                </a:cubicBezTo>
                <a:cubicBezTo>
                  <a:pt x="7473559" y="4242186"/>
                  <a:pt x="7476795" y="4244279"/>
                  <a:pt x="7481598" y="4248417"/>
                </a:cubicBezTo>
                <a:cubicBezTo>
                  <a:pt x="7487022" y="4240594"/>
                  <a:pt x="7489107" y="4232673"/>
                  <a:pt x="7487749" y="4226645"/>
                </a:cubicBezTo>
                <a:lnTo>
                  <a:pt x="7486912" y="4226181"/>
                </a:lnTo>
                <a:lnTo>
                  <a:pt x="7488873" y="4223764"/>
                </a:lnTo>
                <a:cubicBezTo>
                  <a:pt x="7487135" y="4221205"/>
                  <a:pt x="7485463" y="4220581"/>
                  <a:pt x="7483806" y="4220440"/>
                </a:cubicBezTo>
                <a:cubicBezTo>
                  <a:pt x="7482149" y="4220301"/>
                  <a:pt x="7480509" y="4220644"/>
                  <a:pt x="7478837" y="4220020"/>
                </a:cubicBezTo>
                <a:close/>
                <a:moveTo>
                  <a:pt x="7721255" y="4217093"/>
                </a:moveTo>
                <a:cubicBezTo>
                  <a:pt x="7717720" y="4218661"/>
                  <a:pt x="7715641" y="4222325"/>
                  <a:pt x="7713559" y="4225986"/>
                </a:cubicBezTo>
                <a:cubicBezTo>
                  <a:pt x="7717711" y="4234194"/>
                  <a:pt x="7724153" y="4236820"/>
                  <a:pt x="7728521" y="4227573"/>
                </a:cubicBezTo>
                <a:cubicBezTo>
                  <a:pt x="7727276" y="4223559"/>
                  <a:pt x="7724161" y="4221287"/>
                  <a:pt x="7721255" y="4217093"/>
                </a:cubicBezTo>
                <a:close/>
                <a:moveTo>
                  <a:pt x="7900404" y="4216019"/>
                </a:moveTo>
                <a:cubicBezTo>
                  <a:pt x="7893018" y="4215145"/>
                  <a:pt x="7884474" y="4222453"/>
                  <a:pt x="7884039" y="4230698"/>
                </a:cubicBezTo>
                <a:cubicBezTo>
                  <a:pt x="7883846" y="4234363"/>
                  <a:pt x="7885255" y="4238212"/>
                  <a:pt x="7889081" y="4241610"/>
                </a:cubicBezTo>
                <a:cubicBezTo>
                  <a:pt x="7895654" y="4241070"/>
                  <a:pt x="7907434" y="4229306"/>
                  <a:pt x="7907060" y="4219889"/>
                </a:cubicBezTo>
                <a:cubicBezTo>
                  <a:pt x="7905199" y="4217510"/>
                  <a:pt x="7902866" y="4216310"/>
                  <a:pt x="7900404" y="4216019"/>
                </a:cubicBezTo>
                <a:close/>
                <a:moveTo>
                  <a:pt x="7434714" y="4211726"/>
                </a:moveTo>
                <a:cubicBezTo>
                  <a:pt x="7425426" y="4210472"/>
                  <a:pt x="7415200" y="4213861"/>
                  <a:pt x="7405823" y="4224103"/>
                </a:cubicBezTo>
                <a:cubicBezTo>
                  <a:pt x="7400989" y="4228948"/>
                  <a:pt x="7398413" y="4234391"/>
                  <a:pt x="7396976" y="4240196"/>
                </a:cubicBezTo>
                <a:cubicBezTo>
                  <a:pt x="7392670" y="4257616"/>
                  <a:pt x="7398625" y="4278311"/>
                  <a:pt x="7384668" y="4295975"/>
                </a:cubicBezTo>
                <a:cubicBezTo>
                  <a:pt x="7396814" y="4293766"/>
                  <a:pt x="7407385" y="4294868"/>
                  <a:pt x="7417114" y="4295082"/>
                </a:cubicBezTo>
                <a:lnTo>
                  <a:pt x="7426202" y="4294516"/>
                </a:lnTo>
                <a:lnTo>
                  <a:pt x="7424580" y="4297362"/>
                </a:lnTo>
                <a:cubicBezTo>
                  <a:pt x="7425869" y="4298132"/>
                  <a:pt x="7427160" y="4298902"/>
                  <a:pt x="7428451" y="4299672"/>
                </a:cubicBezTo>
                <a:cubicBezTo>
                  <a:pt x="7429806" y="4297708"/>
                  <a:pt x="7430162" y="4296535"/>
                  <a:pt x="7430252" y="4295480"/>
                </a:cubicBezTo>
                <a:lnTo>
                  <a:pt x="7430327" y="4294260"/>
                </a:lnTo>
                <a:lnTo>
                  <a:pt x="7431171" y="4294209"/>
                </a:lnTo>
                <a:cubicBezTo>
                  <a:pt x="7435706" y="4293344"/>
                  <a:pt x="7440124" y="4291735"/>
                  <a:pt x="7444517" y="4288851"/>
                </a:cubicBezTo>
                <a:lnTo>
                  <a:pt x="7453643" y="4277189"/>
                </a:lnTo>
                <a:lnTo>
                  <a:pt x="7453670" y="4281573"/>
                </a:lnTo>
                <a:lnTo>
                  <a:pt x="7460912" y="4288483"/>
                </a:lnTo>
                <a:lnTo>
                  <a:pt x="7459541" y="4291537"/>
                </a:lnTo>
                <a:lnTo>
                  <a:pt x="7455298" y="4296113"/>
                </a:lnTo>
                <a:lnTo>
                  <a:pt x="7444267" y="4299597"/>
                </a:lnTo>
                <a:cubicBezTo>
                  <a:pt x="7445317" y="4301465"/>
                  <a:pt x="7447007" y="4303408"/>
                  <a:pt x="7449125" y="4305241"/>
                </a:cubicBezTo>
                <a:lnTo>
                  <a:pt x="7451113" y="4306581"/>
                </a:lnTo>
                <a:lnTo>
                  <a:pt x="7445134" y="4308070"/>
                </a:lnTo>
                <a:cubicBezTo>
                  <a:pt x="7442928" y="4309364"/>
                  <a:pt x="7441188" y="4311063"/>
                  <a:pt x="7440346" y="4313110"/>
                </a:cubicBezTo>
                <a:cubicBezTo>
                  <a:pt x="7442619" y="4314933"/>
                  <a:pt x="7447765" y="4318109"/>
                  <a:pt x="7452852" y="4319464"/>
                </a:cubicBezTo>
                <a:lnTo>
                  <a:pt x="7455657" y="4319568"/>
                </a:lnTo>
                <a:lnTo>
                  <a:pt x="7452236" y="4322831"/>
                </a:lnTo>
                <a:cubicBezTo>
                  <a:pt x="7450631" y="4326021"/>
                  <a:pt x="7450789" y="4329544"/>
                  <a:pt x="7453542" y="4333674"/>
                </a:cubicBezTo>
                <a:cubicBezTo>
                  <a:pt x="7458996" y="4330512"/>
                  <a:pt x="7462151" y="4328080"/>
                  <a:pt x="7467604" y="4324917"/>
                </a:cubicBezTo>
                <a:lnTo>
                  <a:pt x="7463073" y="4316785"/>
                </a:lnTo>
                <a:lnTo>
                  <a:pt x="7465009" y="4314882"/>
                </a:lnTo>
                <a:lnTo>
                  <a:pt x="7465234" y="4313465"/>
                </a:lnTo>
                <a:lnTo>
                  <a:pt x="7465256" y="4313473"/>
                </a:lnTo>
                <a:lnTo>
                  <a:pt x="7469720" y="4313668"/>
                </a:lnTo>
                <a:lnTo>
                  <a:pt x="7468553" y="4323686"/>
                </a:lnTo>
                <a:lnTo>
                  <a:pt x="7469686" y="4328585"/>
                </a:lnTo>
                <a:lnTo>
                  <a:pt x="7469657" y="4328591"/>
                </a:lnTo>
                <a:lnTo>
                  <a:pt x="7466966" y="4328552"/>
                </a:lnTo>
                <a:lnTo>
                  <a:pt x="7468117" y="4334294"/>
                </a:lnTo>
                <a:lnTo>
                  <a:pt x="7468203" y="4335612"/>
                </a:lnTo>
                <a:lnTo>
                  <a:pt x="7465985" y="4340939"/>
                </a:lnTo>
                <a:cubicBezTo>
                  <a:pt x="7465601" y="4346059"/>
                  <a:pt x="7467600" y="4350540"/>
                  <a:pt x="7470763" y="4351864"/>
                </a:cubicBezTo>
                <a:lnTo>
                  <a:pt x="7474662" y="4351372"/>
                </a:lnTo>
                <a:lnTo>
                  <a:pt x="7474799" y="4359968"/>
                </a:lnTo>
                <a:lnTo>
                  <a:pt x="7481360" y="4349426"/>
                </a:lnTo>
                <a:lnTo>
                  <a:pt x="7484870" y="4353099"/>
                </a:lnTo>
                <a:cubicBezTo>
                  <a:pt x="7487882" y="4351272"/>
                  <a:pt x="7488280" y="4347776"/>
                  <a:pt x="7487371" y="4344880"/>
                </a:cubicBezTo>
                <a:lnTo>
                  <a:pt x="7482047" y="4340272"/>
                </a:lnTo>
                <a:lnTo>
                  <a:pt x="7482211" y="4332539"/>
                </a:lnTo>
                <a:cubicBezTo>
                  <a:pt x="7481413" y="4327051"/>
                  <a:pt x="7479802" y="4321754"/>
                  <a:pt x="7477693" y="4317629"/>
                </a:cubicBezTo>
                <a:lnTo>
                  <a:pt x="7474055" y="4313818"/>
                </a:lnTo>
                <a:lnTo>
                  <a:pt x="7474383" y="4313634"/>
                </a:lnTo>
                <a:lnTo>
                  <a:pt x="7478893" y="4318901"/>
                </a:lnTo>
                <a:cubicBezTo>
                  <a:pt x="7486957" y="4321405"/>
                  <a:pt x="7501859" y="4314326"/>
                  <a:pt x="7503507" y="4302831"/>
                </a:cubicBezTo>
                <a:cubicBezTo>
                  <a:pt x="7502181" y="4301176"/>
                  <a:pt x="7500855" y="4299523"/>
                  <a:pt x="7502396" y="4297691"/>
                </a:cubicBezTo>
                <a:cubicBezTo>
                  <a:pt x="7500024" y="4295668"/>
                  <a:pt x="7497685" y="4294509"/>
                  <a:pt x="7495369" y="4294081"/>
                </a:cubicBezTo>
                <a:lnTo>
                  <a:pt x="7486146" y="4296369"/>
                </a:lnTo>
                <a:lnTo>
                  <a:pt x="7467218" y="4294055"/>
                </a:lnTo>
                <a:lnTo>
                  <a:pt x="7469438" y="4291601"/>
                </a:lnTo>
                <a:lnTo>
                  <a:pt x="7471249" y="4283505"/>
                </a:lnTo>
                <a:lnTo>
                  <a:pt x="7475220" y="4277646"/>
                </a:lnTo>
                <a:lnTo>
                  <a:pt x="7473433" y="4273739"/>
                </a:lnTo>
                <a:lnTo>
                  <a:pt x="7475566" y="4264205"/>
                </a:lnTo>
                <a:lnTo>
                  <a:pt x="7471514" y="4269543"/>
                </a:lnTo>
                <a:lnTo>
                  <a:pt x="7471231" y="4268924"/>
                </a:lnTo>
                <a:cubicBezTo>
                  <a:pt x="7469901" y="4266016"/>
                  <a:pt x="7468168" y="4263154"/>
                  <a:pt x="7464827" y="4260470"/>
                </a:cubicBezTo>
                <a:lnTo>
                  <a:pt x="7462892" y="4262364"/>
                </a:lnTo>
                <a:lnTo>
                  <a:pt x="7464108" y="4241283"/>
                </a:lnTo>
                <a:cubicBezTo>
                  <a:pt x="7460458" y="4225946"/>
                  <a:pt x="7448644" y="4213610"/>
                  <a:pt x="7434714" y="4211726"/>
                </a:cubicBezTo>
                <a:close/>
                <a:moveTo>
                  <a:pt x="4227578" y="4210139"/>
                </a:moveTo>
                <a:cubicBezTo>
                  <a:pt x="4239939" y="4218054"/>
                  <a:pt x="4252297" y="4225967"/>
                  <a:pt x="4272569" y="4246240"/>
                </a:cubicBezTo>
                <a:cubicBezTo>
                  <a:pt x="4293953" y="4265402"/>
                  <a:pt x="4282840" y="4276515"/>
                  <a:pt x="4258123" y="4260686"/>
                </a:cubicBezTo>
                <a:cubicBezTo>
                  <a:pt x="4256456" y="4262353"/>
                  <a:pt x="4260413" y="4268532"/>
                  <a:pt x="4265914" y="4275702"/>
                </a:cubicBezTo>
                <a:lnTo>
                  <a:pt x="4268629" y="4279035"/>
                </a:lnTo>
                <a:lnTo>
                  <a:pt x="4262800" y="4279035"/>
                </a:lnTo>
                <a:lnTo>
                  <a:pt x="4251454" y="4267354"/>
                </a:lnTo>
                <a:lnTo>
                  <a:pt x="4248679" y="4274219"/>
                </a:lnTo>
                <a:lnTo>
                  <a:pt x="4234433" y="4268284"/>
                </a:lnTo>
                <a:cubicBezTo>
                  <a:pt x="4233255" y="4268284"/>
                  <a:pt x="4230309" y="4268284"/>
                  <a:pt x="4228908" y="4256189"/>
                </a:cubicBezTo>
                <a:lnTo>
                  <a:pt x="4228609" y="4249656"/>
                </a:lnTo>
                <a:lnTo>
                  <a:pt x="4237850" y="4240414"/>
                </a:lnTo>
                <a:cubicBezTo>
                  <a:pt x="4231049" y="4226944"/>
                  <a:pt x="4234382" y="4223610"/>
                  <a:pt x="4227578" y="4210139"/>
                </a:cubicBezTo>
                <a:close/>
                <a:moveTo>
                  <a:pt x="7557545" y="4206173"/>
                </a:moveTo>
                <a:cubicBezTo>
                  <a:pt x="7557748" y="4208121"/>
                  <a:pt x="7556219" y="4208239"/>
                  <a:pt x="7554691" y="4208357"/>
                </a:cubicBezTo>
                <a:lnTo>
                  <a:pt x="7554987" y="4214236"/>
                </a:lnTo>
                <a:lnTo>
                  <a:pt x="7548728" y="4212444"/>
                </a:lnTo>
                <a:cubicBezTo>
                  <a:pt x="7548191" y="4212686"/>
                  <a:pt x="7547484" y="4213288"/>
                  <a:pt x="7546379" y="4214469"/>
                </a:cubicBezTo>
                <a:cubicBezTo>
                  <a:pt x="7544898" y="4220163"/>
                  <a:pt x="7547593" y="4222859"/>
                  <a:pt x="7550413" y="4222762"/>
                </a:cubicBezTo>
                <a:lnTo>
                  <a:pt x="7555008" y="4214654"/>
                </a:lnTo>
                <a:lnTo>
                  <a:pt x="7555892" y="4232200"/>
                </a:lnTo>
                <a:lnTo>
                  <a:pt x="7562271" y="4242931"/>
                </a:lnTo>
                <a:lnTo>
                  <a:pt x="7556269" y="4252011"/>
                </a:lnTo>
                <a:cubicBezTo>
                  <a:pt x="7559157" y="4253893"/>
                  <a:pt x="7562249" y="4254052"/>
                  <a:pt x="7565415" y="4253094"/>
                </a:cubicBezTo>
                <a:lnTo>
                  <a:pt x="7568173" y="4251480"/>
                </a:lnTo>
                <a:lnTo>
                  <a:pt x="7577041" y="4256609"/>
                </a:lnTo>
                <a:cubicBezTo>
                  <a:pt x="7580755" y="4257687"/>
                  <a:pt x="7584777" y="4257815"/>
                  <a:pt x="7589001" y="4256754"/>
                </a:cubicBezTo>
                <a:cubicBezTo>
                  <a:pt x="7591119" y="4251193"/>
                  <a:pt x="7591441" y="4245034"/>
                  <a:pt x="7590427" y="4238978"/>
                </a:cubicBezTo>
                <a:lnTo>
                  <a:pt x="7588642" y="4234339"/>
                </a:lnTo>
                <a:lnTo>
                  <a:pt x="7592317" y="4230798"/>
                </a:lnTo>
                <a:lnTo>
                  <a:pt x="7586660" y="4229186"/>
                </a:lnTo>
                <a:lnTo>
                  <a:pt x="7583827" y="4221818"/>
                </a:lnTo>
                <a:cubicBezTo>
                  <a:pt x="7577362" y="4211519"/>
                  <a:pt x="7567380" y="4204436"/>
                  <a:pt x="7557545" y="4206173"/>
                </a:cubicBezTo>
                <a:close/>
                <a:moveTo>
                  <a:pt x="2488668" y="4204820"/>
                </a:moveTo>
                <a:cubicBezTo>
                  <a:pt x="2486412" y="4207076"/>
                  <a:pt x="2530542" y="4228652"/>
                  <a:pt x="2488668" y="4204820"/>
                </a:cubicBezTo>
                <a:close/>
                <a:moveTo>
                  <a:pt x="7596112" y="4204140"/>
                </a:moveTo>
                <a:cubicBezTo>
                  <a:pt x="7589539" y="4201695"/>
                  <a:pt x="7580922" y="4207315"/>
                  <a:pt x="7578913" y="4216252"/>
                </a:cubicBezTo>
                <a:cubicBezTo>
                  <a:pt x="7582998" y="4227144"/>
                  <a:pt x="7589525" y="4219922"/>
                  <a:pt x="7595843" y="4220883"/>
                </a:cubicBezTo>
                <a:cubicBezTo>
                  <a:pt x="7598316" y="4217152"/>
                  <a:pt x="7599209" y="4213181"/>
                  <a:pt x="7601684" y="4209449"/>
                </a:cubicBezTo>
                <a:cubicBezTo>
                  <a:pt x="7600266" y="4206667"/>
                  <a:pt x="7598302" y="4204954"/>
                  <a:pt x="7596112" y="4204140"/>
                </a:cubicBezTo>
                <a:close/>
                <a:moveTo>
                  <a:pt x="7773002" y="4202761"/>
                </a:moveTo>
                <a:cubicBezTo>
                  <a:pt x="7769500" y="4203232"/>
                  <a:pt x="7766436" y="4205696"/>
                  <a:pt x="7764129" y="4209211"/>
                </a:cubicBezTo>
                <a:lnTo>
                  <a:pt x="7760262" y="4220608"/>
                </a:lnTo>
                <a:lnTo>
                  <a:pt x="7756306" y="4224638"/>
                </a:lnTo>
                <a:cubicBezTo>
                  <a:pt x="7752524" y="4231153"/>
                  <a:pt x="7748679" y="4238510"/>
                  <a:pt x="7742858" y="4243012"/>
                </a:cubicBezTo>
                <a:cubicBezTo>
                  <a:pt x="7752116" y="4250971"/>
                  <a:pt x="7757085" y="4246874"/>
                  <a:pt x="7760568" y="4238876"/>
                </a:cubicBezTo>
                <a:lnTo>
                  <a:pt x="7761842" y="4234890"/>
                </a:lnTo>
                <a:lnTo>
                  <a:pt x="7761922" y="4235397"/>
                </a:lnTo>
                <a:cubicBezTo>
                  <a:pt x="7763918" y="4239354"/>
                  <a:pt x="7767306" y="4242481"/>
                  <a:pt x="7772407" y="4243836"/>
                </a:cubicBezTo>
                <a:cubicBezTo>
                  <a:pt x="7783207" y="4234955"/>
                  <a:pt x="7789293" y="4224461"/>
                  <a:pt x="7788602" y="4213741"/>
                </a:cubicBezTo>
                <a:cubicBezTo>
                  <a:pt x="7783124" y="4205049"/>
                  <a:pt x="7777674" y="4202134"/>
                  <a:pt x="7773002" y="4202761"/>
                </a:cubicBezTo>
                <a:close/>
                <a:moveTo>
                  <a:pt x="7212965" y="4202529"/>
                </a:moveTo>
                <a:cubicBezTo>
                  <a:pt x="7205121" y="4210703"/>
                  <a:pt x="7206418" y="4220983"/>
                  <a:pt x="7208096" y="4232100"/>
                </a:cubicBezTo>
                <a:lnTo>
                  <a:pt x="7208696" y="4238130"/>
                </a:lnTo>
                <a:lnTo>
                  <a:pt x="7204034" y="4239246"/>
                </a:lnTo>
                <a:cubicBezTo>
                  <a:pt x="7202925" y="4240852"/>
                  <a:pt x="7202135" y="4243382"/>
                  <a:pt x="7201690" y="4246356"/>
                </a:cubicBezTo>
                <a:lnTo>
                  <a:pt x="7201852" y="4251800"/>
                </a:lnTo>
                <a:lnTo>
                  <a:pt x="7199693" y="4251595"/>
                </a:lnTo>
                <a:cubicBezTo>
                  <a:pt x="7198954" y="4252052"/>
                  <a:pt x="7198361" y="4252717"/>
                  <a:pt x="7198034" y="4253623"/>
                </a:cubicBezTo>
                <a:cubicBezTo>
                  <a:pt x="7197601" y="4254829"/>
                  <a:pt x="7197645" y="4256463"/>
                  <a:pt x="7198463" y="4258595"/>
                </a:cubicBezTo>
                <a:lnTo>
                  <a:pt x="7202066" y="4259026"/>
                </a:lnTo>
                <a:lnTo>
                  <a:pt x="7202128" y="4261115"/>
                </a:lnTo>
                <a:cubicBezTo>
                  <a:pt x="7203118" y="4265955"/>
                  <a:pt x="7204983" y="4270174"/>
                  <a:pt x="7207821" y="4272153"/>
                </a:cubicBezTo>
                <a:cubicBezTo>
                  <a:pt x="7211403" y="4271948"/>
                  <a:pt x="7214123" y="4271007"/>
                  <a:pt x="7216182" y="4269489"/>
                </a:cubicBezTo>
                <a:lnTo>
                  <a:pt x="7218260" y="4265626"/>
                </a:lnTo>
                <a:lnTo>
                  <a:pt x="7220259" y="4264400"/>
                </a:lnTo>
                <a:lnTo>
                  <a:pt x="7221179" y="4267578"/>
                </a:lnTo>
                <a:cubicBezTo>
                  <a:pt x="7223519" y="4267939"/>
                  <a:pt x="7225328" y="4267665"/>
                  <a:pt x="7226731" y="4266897"/>
                </a:cubicBezTo>
                <a:lnTo>
                  <a:pt x="7230333" y="4254986"/>
                </a:lnTo>
                <a:lnTo>
                  <a:pt x="7240387" y="4255499"/>
                </a:lnTo>
                <a:cubicBezTo>
                  <a:pt x="7244746" y="4254538"/>
                  <a:pt x="7248493" y="4252329"/>
                  <a:pt x="7250723" y="4248730"/>
                </a:cubicBezTo>
                <a:lnTo>
                  <a:pt x="7228258" y="4240959"/>
                </a:lnTo>
                <a:lnTo>
                  <a:pt x="7223416" y="4224690"/>
                </a:lnTo>
                <a:lnTo>
                  <a:pt x="7221080" y="4226547"/>
                </a:lnTo>
                <a:close/>
                <a:moveTo>
                  <a:pt x="7189560" y="4201012"/>
                </a:moveTo>
                <a:cubicBezTo>
                  <a:pt x="7187237" y="4200765"/>
                  <a:pt x="7185401" y="4201125"/>
                  <a:pt x="7183939" y="4201962"/>
                </a:cubicBezTo>
                <a:cubicBezTo>
                  <a:pt x="7179550" y="4204467"/>
                  <a:pt x="7178520" y="4211244"/>
                  <a:pt x="7177760" y="4218687"/>
                </a:cubicBezTo>
                <a:cubicBezTo>
                  <a:pt x="7182159" y="4220126"/>
                  <a:pt x="7181157" y="4226977"/>
                  <a:pt x="7188994" y="4224413"/>
                </a:cubicBezTo>
                <a:cubicBezTo>
                  <a:pt x="7192431" y="4220410"/>
                  <a:pt x="7193947" y="4205525"/>
                  <a:pt x="7189560" y="4201012"/>
                </a:cubicBezTo>
                <a:close/>
                <a:moveTo>
                  <a:pt x="6965985" y="4200518"/>
                </a:moveTo>
                <a:lnTo>
                  <a:pt x="6964914" y="4205658"/>
                </a:lnTo>
                <a:lnTo>
                  <a:pt x="6963146" y="4202193"/>
                </a:lnTo>
                <a:cubicBezTo>
                  <a:pt x="6961595" y="4200954"/>
                  <a:pt x="6959458" y="4200505"/>
                  <a:pt x="6956630" y="4201074"/>
                </a:cubicBezTo>
                <a:lnTo>
                  <a:pt x="6954140" y="4206379"/>
                </a:lnTo>
                <a:lnTo>
                  <a:pt x="6952932" y="4206165"/>
                </a:lnTo>
                <a:cubicBezTo>
                  <a:pt x="6950935" y="4210979"/>
                  <a:pt x="6951077" y="4215023"/>
                  <a:pt x="6952312" y="4218002"/>
                </a:cubicBezTo>
                <a:cubicBezTo>
                  <a:pt x="6953238" y="4220239"/>
                  <a:pt x="6954779" y="4221877"/>
                  <a:pt x="6956493" y="4222795"/>
                </a:cubicBezTo>
                <a:cubicBezTo>
                  <a:pt x="6959065" y="4224171"/>
                  <a:pt x="6962029" y="4223925"/>
                  <a:pt x="6963898" y="4221641"/>
                </a:cubicBezTo>
                <a:lnTo>
                  <a:pt x="6964545" y="4211257"/>
                </a:lnTo>
                <a:lnTo>
                  <a:pt x="6966572" y="4221846"/>
                </a:lnTo>
                <a:cubicBezTo>
                  <a:pt x="6971453" y="4217036"/>
                  <a:pt x="6971438" y="4203159"/>
                  <a:pt x="6965985" y="4200518"/>
                </a:cubicBezTo>
                <a:close/>
                <a:moveTo>
                  <a:pt x="7953046" y="4194795"/>
                </a:moveTo>
                <a:cubicBezTo>
                  <a:pt x="7945295" y="4195431"/>
                  <a:pt x="7930485" y="4202025"/>
                  <a:pt x="7926137" y="4215831"/>
                </a:cubicBezTo>
                <a:cubicBezTo>
                  <a:pt x="7933685" y="4217900"/>
                  <a:pt x="7948698" y="4208600"/>
                  <a:pt x="7953046" y="4194795"/>
                </a:cubicBezTo>
                <a:close/>
                <a:moveTo>
                  <a:pt x="8012447" y="4185104"/>
                </a:moveTo>
                <a:cubicBezTo>
                  <a:pt x="8008269" y="4184028"/>
                  <a:pt x="8005858" y="4189787"/>
                  <a:pt x="8004187" y="4194821"/>
                </a:cubicBezTo>
                <a:cubicBezTo>
                  <a:pt x="8008463" y="4201911"/>
                  <a:pt x="8012859" y="4195326"/>
                  <a:pt x="8017254" y="4188741"/>
                </a:cubicBezTo>
                <a:cubicBezTo>
                  <a:pt x="8015430" y="4186583"/>
                  <a:pt x="8013839" y="4185463"/>
                  <a:pt x="8012447" y="4185104"/>
                </a:cubicBezTo>
                <a:close/>
                <a:moveTo>
                  <a:pt x="3098596" y="4183554"/>
                </a:moveTo>
                <a:lnTo>
                  <a:pt x="3098917" y="4183956"/>
                </a:lnTo>
                <a:lnTo>
                  <a:pt x="3097485" y="4184666"/>
                </a:lnTo>
                <a:cubicBezTo>
                  <a:pt x="3097485" y="4184666"/>
                  <a:pt x="3098596" y="4183554"/>
                  <a:pt x="3098596" y="4183554"/>
                </a:cubicBezTo>
                <a:close/>
                <a:moveTo>
                  <a:pt x="7467610" y="4170285"/>
                </a:moveTo>
                <a:cubicBezTo>
                  <a:pt x="7462565" y="4172584"/>
                  <a:pt x="7459551" y="4175679"/>
                  <a:pt x="7458673" y="4179358"/>
                </a:cubicBezTo>
                <a:cubicBezTo>
                  <a:pt x="7457794" y="4183038"/>
                  <a:pt x="7459052" y="4187302"/>
                  <a:pt x="7462554" y="4191934"/>
                </a:cubicBezTo>
                <a:cubicBezTo>
                  <a:pt x="7472645" y="4187337"/>
                  <a:pt x="7474614" y="4179552"/>
                  <a:pt x="7467610" y="4170285"/>
                </a:cubicBezTo>
                <a:close/>
                <a:moveTo>
                  <a:pt x="7148057" y="4168882"/>
                </a:moveTo>
                <a:cubicBezTo>
                  <a:pt x="7146522" y="4168269"/>
                  <a:pt x="7144943" y="4168231"/>
                  <a:pt x="7143507" y="4169023"/>
                </a:cubicBezTo>
                <a:cubicBezTo>
                  <a:pt x="7140531" y="4171968"/>
                  <a:pt x="7138713" y="4175073"/>
                  <a:pt x="7137820" y="4178017"/>
                </a:cubicBezTo>
                <a:cubicBezTo>
                  <a:pt x="7137150" y="4180223"/>
                  <a:pt x="7136998" y="4182341"/>
                  <a:pt x="7137269" y="4184234"/>
                </a:cubicBezTo>
                <a:cubicBezTo>
                  <a:pt x="7138078" y="4189913"/>
                  <a:pt x="7142675" y="4193573"/>
                  <a:pt x="7148398" y="4191583"/>
                </a:cubicBezTo>
                <a:lnTo>
                  <a:pt x="7151212" y="4188213"/>
                </a:lnTo>
                <a:lnTo>
                  <a:pt x="7154963" y="4191626"/>
                </a:lnTo>
                <a:cubicBezTo>
                  <a:pt x="7160477" y="4185067"/>
                  <a:pt x="7163038" y="4178285"/>
                  <a:pt x="7162373" y="4173000"/>
                </a:cubicBezTo>
                <a:cubicBezTo>
                  <a:pt x="7160798" y="4171137"/>
                  <a:pt x="7159255" y="4170256"/>
                  <a:pt x="7157737" y="4170114"/>
                </a:cubicBezTo>
                <a:lnTo>
                  <a:pt x="7152301" y="4172961"/>
                </a:lnTo>
                <a:close/>
                <a:moveTo>
                  <a:pt x="7850222" y="4166818"/>
                </a:moveTo>
                <a:lnTo>
                  <a:pt x="7840201" y="4171670"/>
                </a:lnTo>
                <a:lnTo>
                  <a:pt x="7840378" y="4171199"/>
                </a:lnTo>
                <a:lnTo>
                  <a:pt x="7829448" y="4176244"/>
                </a:lnTo>
                <a:lnTo>
                  <a:pt x="7828254" y="4175259"/>
                </a:lnTo>
                <a:cubicBezTo>
                  <a:pt x="7813576" y="4170073"/>
                  <a:pt x="7791331" y="4176511"/>
                  <a:pt x="7788886" y="4190915"/>
                </a:cubicBezTo>
                <a:cubicBezTo>
                  <a:pt x="7804621" y="4189608"/>
                  <a:pt x="7815736" y="4206589"/>
                  <a:pt x="7839392" y="4184457"/>
                </a:cubicBezTo>
                <a:lnTo>
                  <a:pt x="7836141" y="4181772"/>
                </a:lnTo>
                <a:lnTo>
                  <a:pt x="7836548" y="4181397"/>
                </a:lnTo>
                <a:lnTo>
                  <a:pt x="7839140" y="4174498"/>
                </a:lnTo>
                <a:lnTo>
                  <a:pt x="7840772" y="4181432"/>
                </a:lnTo>
                <a:lnTo>
                  <a:pt x="7845224" y="4188642"/>
                </a:lnTo>
                <a:lnTo>
                  <a:pt x="7839791" y="4194658"/>
                </a:lnTo>
                <a:cubicBezTo>
                  <a:pt x="7838397" y="4197613"/>
                  <a:pt x="7837582" y="4200822"/>
                  <a:pt x="7837517" y="4204247"/>
                </a:cubicBezTo>
                <a:cubicBezTo>
                  <a:pt x="7855504" y="4262599"/>
                  <a:pt x="7909749" y="4211223"/>
                  <a:pt x="7895478" y="4183122"/>
                </a:cubicBezTo>
                <a:cubicBezTo>
                  <a:pt x="7893525" y="4178772"/>
                  <a:pt x="7889677" y="4176025"/>
                  <a:pt x="7884852" y="4174675"/>
                </a:cubicBezTo>
                <a:cubicBezTo>
                  <a:pt x="7880028" y="4173326"/>
                  <a:pt x="7874225" y="4173371"/>
                  <a:pt x="7868363" y="4174608"/>
                </a:cubicBezTo>
                <a:lnTo>
                  <a:pt x="7860721" y="4177815"/>
                </a:lnTo>
                <a:lnTo>
                  <a:pt x="7861763" y="4172922"/>
                </a:lnTo>
                <a:cubicBezTo>
                  <a:pt x="7858093" y="4168628"/>
                  <a:pt x="7854162" y="4166747"/>
                  <a:pt x="7850222" y="4166818"/>
                </a:cubicBezTo>
                <a:close/>
                <a:moveTo>
                  <a:pt x="7918968" y="4162507"/>
                </a:moveTo>
                <a:cubicBezTo>
                  <a:pt x="7912498" y="4166825"/>
                  <a:pt x="7910740" y="4163908"/>
                  <a:pt x="7909036" y="4166230"/>
                </a:cubicBezTo>
                <a:cubicBezTo>
                  <a:pt x="7908467" y="4167003"/>
                  <a:pt x="7907904" y="4168358"/>
                  <a:pt x="7907175" y="4170758"/>
                </a:cubicBezTo>
                <a:cubicBezTo>
                  <a:pt x="7910526" y="4186887"/>
                  <a:pt x="7928649" y="4173643"/>
                  <a:pt x="7918968" y="4162507"/>
                </a:cubicBezTo>
                <a:close/>
                <a:moveTo>
                  <a:pt x="7518294" y="4155907"/>
                </a:moveTo>
                <a:cubicBezTo>
                  <a:pt x="7514031" y="4155036"/>
                  <a:pt x="7508109" y="4162606"/>
                  <a:pt x="7507043" y="4167826"/>
                </a:cubicBezTo>
                <a:cubicBezTo>
                  <a:pt x="7508736" y="4169607"/>
                  <a:pt x="7510286" y="4170393"/>
                  <a:pt x="7511711" y="4170474"/>
                </a:cubicBezTo>
                <a:cubicBezTo>
                  <a:pt x="7515986" y="4170717"/>
                  <a:pt x="7519149" y="4164615"/>
                  <a:pt x="7521760" y="4159993"/>
                </a:cubicBezTo>
                <a:cubicBezTo>
                  <a:pt x="7520950" y="4157425"/>
                  <a:pt x="7519715" y="4156199"/>
                  <a:pt x="7518294" y="4155907"/>
                </a:cubicBezTo>
                <a:close/>
                <a:moveTo>
                  <a:pt x="7018703" y="4153974"/>
                </a:moveTo>
                <a:cubicBezTo>
                  <a:pt x="7006180" y="4153781"/>
                  <a:pt x="7008277" y="4175468"/>
                  <a:pt x="7007417" y="4189634"/>
                </a:cubicBezTo>
                <a:cubicBezTo>
                  <a:pt x="6997500" y="4184068"/>
                  <a:pt x="6985667" y="4172542"/>
                  <a:pt x="6975933" y="4182705"/>
                </a:cubicBezTo>
                <a:cubicBezTo>
                  <a:pt x="6978458" y="4188027"/>
                  <a:pt x="6981438" y="4192875"/>
                  <a:pt x="6984895" y="4197226"/>
                </a:cubicBezTo>
                <a:cubicBezTo>
                  <a:pt x="6995264" y="4210280"/>
                  <a:pt x="7009910" y="4218867"/>
                  <a:pt x="7029349" y="4222453"/>
                </a:cubicBezTo>
                <a:cubicBezTo>
                  <a:pt x="7031428" y="4207018"/>
                  <a:pt x="7023427" y="4207410"/>
                  <a:pt x="7020467" y="4199888"/>
                </a:cubicBezTo>
                <a:cubicBezTo>
                  <a:pt x="7019240" y="4182598"/>
                  <a:pt x="7028274" y="4165207"/>
                  <a:pt x="7018703" y="4153974"/>
                </a:cubicBezTo>
                <a:close/>
                <a:moveTo>
                  <a:pt x="7761110" y="4150395"/>
                </a:moveTo>
                <a:cubicBezTo>
                  <a:pt x="7747906" y="4148246"/>
                  <a:pt x="7741705" y="4167973"/>
                  <a:pt x="7750519" y="4178749"/>
                </a:cubicBezTo>
                <a:cubicBezTo>
                  <a:pt x="7754965" y="4173094"/>
                  <a:pt x="7762955" y="4167330"/>
                  <a:pt x="7763861" y="4161782"/>
                </a:cubicBezTo>
                <a:cubicBezTo>
                  <a:pt x="7761762" y="4158021"/>
                  <a:pt x="7759666" y="4154263"/>
                  <a:pt x="7761110" y="4150395"/>
                </a:cubicBezTo>
                <a:close/>
                <a:moveTo>
                  <a:pt x="7123834" y="4150136"/>
                </a:moveTo>
                <a:cubicBezTo>
                  <a:pt x="7121267" y="4150033"/>
                  <a:pt x="7119807" y="4150936"/>
                  <a:pt x="7118626" y="4152089"/>
                </a:cubicBezTo>
                <a:cubicBezTo>
                  <a:pt x="7117445" y="4153245"/>
                  <a:pt x="7116539" y="4154651"/>
                  <a:pt x="7115081" y="4155553"/>
                </a:cubicBezTo>
                <a:cubicBezTo>
                  <a:pt x="7116598" y="4161387"/>
                  <a:pt x="7118115" y="4167221"/>
                  <a:pt x="7123950" y="4163609"/>
                </a:cubicBezTo>
                <a:cubicBezTo>
                  <a:pt x="7123542" y="4158783"/>
                  <a:pt x="7124242" y="4154963"/>
                  <a:pt x="7123834" y="4150136"/>
                </a:cubicBezTo>
                <a:close/>
                <a:moveTo>
                  <a:pt x="7743408" y="4148612"/>
                </a:moveTo>
                <a:cubicBezTo>
                  <a:pt x="7740269" y="4148964"/>
                  <a:pt x="7736573" y="4152871"/>
                  <a:pt x="7733036" y="4157715"/>
                </a:cubicBezTo>
                <a:lnTo>
                  <a:pt x="7731543" y="4159996"/>
                </a:lnTo>
                <a:lnTo>
                  <a:pt x="7731064" y="4159341"/>
                </a:lnTo>
                <a:cubicBezTo>
                  <a:pt x="7726533" y="4159079"/>
                  <a:pt x="7716099" y="4168434"/>
                  <a:pt x="7715693" y="4175712"/>
                </a:cubicBezTo>
                <a:cubicBezTo>
                  <a:pt x="7716856" y="4178020"/>
                  <a:pt x="7718132" y="4179441"/>
                  <a:pt x="7719501" y="4180179"/>
                </a:cubicBezTo>
                <a:cubicBezTo>
                  <a:pt x="7723609" y="4182392"/>
                  <a:pt x="7728553" y="4178446"/>
                  <a:pt x="7733771" y="4173771"/>
                </a:cubicBezTo>
                <a:lnTo>
                  <a:pt x="7733599" y="4171066"/>
                </a:lnTo>
                <a:lnTo>
                  <a:pt x="7735890" y="4168610"/>
                </a:lnTo>
                <a:cubicBezTo>
                  <a:pt x="7740194" y="4162186"/>
                  <a:pt x="7743830" y="4153795"/>
                  <a:pt x="7746335" y="4149542"/>
                </a:cubicBezTo>
                <a:cubicBezTo>
                  <a:pt x="7745439" y="4148771"/>
                  <a:pt x="7744454" y="4148495"/>
                  <a:pt x="7743408" y="4148612"/>
                </a:cubicBezTo>
                <a:close/>
                <a:moveTo>
                  <a:pt x="7711290" y="4146057"/>
                </a:moveTo>
                <a:cubicBezTo>
                  <a:pt x="7710204" y="4146466"/>
                  <a:pt x="7709116" y="4147579"/>
                  <a:pt x="7708150" y="4149702"/>
                </a:cubicBezTo>
                <a:cubicBezTo>
                  <a:pt x="7707839" y="4153813"/>
                  <a:pt x="7713787" y="4160138"/>
                  <a:pt x="7717542" y="4153017"/>
                </a:cubicBezTo>
                <a:cubicBezTo>
                  <a:pt x="7717718" y="4150703"/>
                  <a:pt x="7715945" y="4147258"/>
                  <a:pt x="7713673" y="4146196"/>
                </a:cubicBezTo>
                <a:cubicBezTo>
                  <a:pt x="7712916" y="4145842"/>
                  <a:pt x="7712104" y="4145753"/>
                  <a:pt x="7711290" y="4146057"/>
                </a:cubicBezTo>
                <a:close/>
                <a:moveTo>
                  <a:pt x="7029940" y="4136311"/>
                </a:moveTo>
                <a:cubicBezTo>
                  <a:pt x="7028108" y="4136945"/>
                  <a:pt x="7026699" y="4138025"/>
                  <a:pt x="7025846" y="4139908"/>
                </a:cubicBezTo>
                <a:cubicBezTo>
                  <a:pt x="7024994" y="4141792"/>
                  <a:pt x="7024697" y="4144476"/>
                  <a:pt x="7025085" y="4148313"/>
                </a:cubicBezTo>
                <a:cubicBezTo>
                  <a:pt x="7032347" y="4152560"/>
                  <a:pt x="7035888" y="4142600"/>
                  <a:pt x="7029940" y="4136311"/>
                </a:cubicBezTo>
                <a:close/>
                <a:moveTo>
                  <a:pt x="7983203" y="4132429"/>
                </a:moveTo>
                <a:cubicBezTo>
                  <a:pt x="7979298" y="4132608"/>
                  <a:pt x="7973155" y="4135432"/>
                  <a:pt x="7967659" y="4139649"/>
                </a:cubicBezTo>
                <a:cubicBezTo>
                  <a:pt x="7962163" y="4143868"/>
                  <a:pt x="7957314" y="4149484"/>
                  <a:pt x="7956001" y="4155244"/>
                </a:cubicBezTo>
                <a:cubicBezTo>
                  <a:pt x="7955123" y="4159083"/>
                  <a:pt x="7955819" y="4162988"/>
                  <a:pt x="7958941" y="4166589"/>
                </a:cubicBezTo>
                <a:cubicBezTo>
                  <a:pt x="7969743" y="4164226"/>
                  <a:pt x="7991699" y="4149505"/>
                  <a:pt x="7983203" y="4132429"/>
                </a:cubicBezTo>
                <a:close/>
                <a:moveTo>
                  <a:pt x="7605877" y="4131332"/>
                </a:moveTo>
                <a:cubicBezTo>
                  <a:pt x="7592393" y="4135120"/>
                  <a:pt x="7596085" y="4158954"/>
                  <a:pt x="7582191" y="4168138"/>
                </a:cubicBezTo>
                <a:cubicBezTo>
                  <a:pt x="7582785" y="4174795"/>
                  <a:pt x="7588524" y="4171640"/>
                  <a:pt x="7591740" y="4172718"/>
                </a:cubicBezTo>
                <a:cubicBezTo>
                  <a:pt x="7603830" y="4158318"/>
                  <a:pt x="7603747" y="4144917"/>
                  <a:pt x="7605877" y="4131332"/>
                </a:cubicBezTo>
                <a:close/>
                <a:moveTo>
                  <a:pt x="7562549" y="4130602"/>
                </a:moveTo>
                <a:cubicBezTo>
                  <a:pt x="7559290" y="4131974"/>
                  <a:pt x="7556794" y="4134896"/>
                  <a:pt x="7555771" y="4139973"/>
                </a:cubicBezTo>
                <a:lnTo>
                  <a:pt x="7560873" y="4143279"/>
                </a:lnTo>
                <a:lnTo>
                  <a:pt x="7549414" y="4151770"/>
                </a:lnTo>
                <a:lnTo>
                  <a:pt x="7519145" y="4192912"/>
                </a:lnTo>
                <a:lnTo>
                  <a:pt x="7516700" y="4188172"/>
                </a:lnTo>
                <a:cubicBezTo>
                  <a:pt x="7514547" y="4186566"/>
                  <a:pt x="7511812" y="4186165"/>
                  <a:pt x="7508773" y="4186794"/>
                </a:cubicBezTo>
                <a:lnTo>
                  <a:pt x="7508017" y="4190015"/>
                </a:lnTo>
                <a:lnTo>
                  <a:pt x="7501675" y="4193025"/>
                </a:lnTo>
                <a:lnTo>
                  <a:pt x="7499140" y="4192265"/>
                </a:lnTo>
                <a:lnTo>
                  <a:pt x="7493345" y="4193867"/>
                </a:lnTo>
                <a:lnTo>
                  <a:pt x="7493676" y="4192480"/>
                </a:lnTo>
                <a:cubicBezTo>
                  <a:pt x="7493049" y="4180002"/>
                  <a:pt x="7487813" y="4164246"/>
                  <a:pt x="7487197" y="4152323"/>
                </a:cubicBezTo>
                <a:cubicBezTo>
                  <a:pt x="7480431" y="4158558"/>
                  <a:pt x="7479189" y="4168505"/>
                  <a:pt x="7478424" y="4179500"/>
                </a:cubicBezTo>
                <a:lnTo>
                  <a:pt x="7474697" y="4200578"/>
                </a:lnTo>
                <a:lnTo>
                  <a:pt x="7455979" y="4216481"/>
                </a:lnTo>
                <a:cubicBezTo>
                  <a:pt x="7464324" y="4220383"/>
                  <a:pt x="7472937" y="4216556"/>
                  <a:pt x="7481549" y="4212729"/>
                </a:cubicBezTo>
                <a:lnTo>
                  <a:pt x="7494107" y="4208076"/>
                </a:lnTo>
                <a:lnTo>
                  <a:pt x="7493930" y="4208863"/>
                </a:lnTo>
                <a:lnTo>
                  <a:pt x="7498525" y="4211139"/>
                </a:lnTo>
                <a:lnTo>
                  <a:pt x="7498165" y="4219999"/>
                </a:lnTo>
                <a:cubicBezTo>
                  <a:pt x="7501658" y="4247194"/>
                  <a:pt x="7535864" y="4237679"/>
                  <a:pt x="7536382" y="4217226"/>
                </a:cubicBezTo>
                <a:cubicBezTo>
                  <a:pt x="7536841" y="4210201"/>
                  <a:pt x="7531301" y="4203974"/>
                  <a:pt x="7524218" y="4200594"/>
                </a:cubicBezTo>
                <a:lnTo>
                  <a:pt x="7521814" y="4200019"/>
                </a:lnTo>
                <a:lnTo>
                  <a:pt x="7520682" y="4197380"/>
                </a:lnTo>
                <a:lnTo>
                  <a:pt x="7521143" y="4196785"/>
                </a:lnTo>
                <a:lnTo>
                  <a:pt x="7519747" y="4194079"/>
                </a:lnTo>
                <a:lnTo>
                  <a:pt x="7541350" y="4187673"/>
                </a:lnTo>
                <a:lnTo>
                  <a:pt x="7538117" y="4190133"/>
                </a:lnTo>
                <a:cubicBezTo>
                  <a:pt x="7539616" y="4193760"/>
                  <a:pt x="7541488" y="4195625"/>
                  <a:pt x="7543605" y="4195682"/>
                </a:cubicBezTo>
                <a:cubicBezTo>
                  <a:pt x="7545724" y="4195737"/>
                  <a:pt x="7548091" y="4193984"/>
                  <a:pt x="7550580" y="4190373"/>
                </a:cubicBezTo>
                <a:lnTo>
                  <a:pt x="7545131" y="4184864"/>
                </a:lnTo>
                <a:lnTo>
                  <a:pt x="7559735" y="4173497"/>
                </a:lnTo>
                <a:lnTo>
                  <a:pt x="7558773" y="4175601"/>
                </a:lnTo>
                <a:cubicBezTo>
                  <a:pt x="7569992" y="4172346"/>
                  <a:pt x="7579273" y="4161283"/>
                  <a:pt x="7588716" y="4154214"/>
                </a:cubicBezTo>
                <a:lnTo>
                  <a:pt x="7583374" y="4151894"/>
                </a:lnTo>
                <a:lnTo>
                  <a:pt x="7584997" y="4151890"/>
                </a:lnTo>
                <a:cubicBezTo>
                  <a:pt x="7588321" y="4150679"/>
                  <a:pt x="7591220" y="4148089"/>
                  <a:pt x="7593246" y="4143584"/>
                </a:cubicBezTo>
                <a:lnTo>
                  <a:pt x="7589342" y="4140419"/>
                </a:lnTo>
                <a:lnTo>
                  <a:pt x="7594477" y="4133698"/>
                </a:lnTo>
                <a:lnTo>
                  <a:pt x="7583024" y="4135296"/>
                </a:lnTo>
                <a:lnTo>
                  <a:pt x="7579958" y="4132810"/>
                </a:lnTo>
                <a:cubicBezTo>
                  <a:pt x="7574041" y="4129962"/>
                  <a:pt x="7567437" y="4128541"/>
                  <a:pt x="7562549" y="4130602"/>
                </a:cubicBezTo>
                <a:close/>
                <a:moveTo>
                  <a:pt x="7141464" y="4130100"/>
                </a:moveTo>
                <a:cubicBezTo>
                  <a:pt x="7140025" y="4129961"/>
                  <a:pt x="7138649" y="4130254"/>
                  <a:pt x="7137355" y="4130892"/>
                </a:cubicBezTo>
                <a:cubicBezTo>
                  <a:pt x="7128288" y="4135358"/>
                  <a:pt x="7123135" y="4156708"/>
                  <a:pt x="7127337" y="4164476"/>
                </a:cubicBezTo>
                <a:cubicBezTo>
                  <a:pt x="7130965" y="4166142"/>
                  <a:pt x="7130992" y="4161150"/>
                  <a:pt x="7134020" y="4161707"/>
                </a:cubicBezTo>
                <a:cubicBezTo>
                  <a:pt x="7134700" y="4147843"/>
                  <a:pt x="7138382" y="4139527"/>
                  <a:pt x="7141464" y="4130100"/>
                </a:cubicBezTo>
                <a:close/>
                <a:moveTo>
                  <a:pt x="7067051" y="4128834"/>
                </a:moveTo>
                <a:lnTo>
                  <a:pt x="7070581" y="4130596"/>
                </a:lnTo>
                <a:lnTo>
                  <a:pt x="7070754" y="4131317"/>
                </a:lnTo>
                <a:close/>
                <a:moveTo>
                  <a:pt x="7118540" y="4128055"/>
                </a:moveTo>
                <a:cubicBezTo>
                  <a:pt x="7117053" y="4132639"/>
                  <a:pt x="7118525" y="4132914"/>
                  <a:pt x="7118809" y="4135886"/>
                </a:cubicBezTo>
                <a:cubicBezTo>
                  <a:pt x="7121754" y="4136438"/>
                  <a:pt x="7122355" y="4132661"/>
                  <a:pt x="7122956" y="4128884"/>
                </a:cubicBezTo>
                <a:cubicBezTo>
                  <a:pt x="7121484" y="4128607"/>
                  <a:pt x="7120013" y="4128332"/>
                  <a:pt x="7118540" y="4128055"/>
                </a:cubicBezTo>
                <a:close/>
                <a:moveTo>
                  <a:pt x="7693432" y="4126494"/>
                </a:moveTo>
                <a:cubicBezTo>
                  <a:pt x="7691628" y="4125798"/>
                  <a:pt x="7689596" y="4126500"/>
                  <a:pt x="7686838" y="4129153"/>
                </a:cubicBezTo>
                <a:cubicBezTo>
                  <a:pt x="7688958" y="4132946"/>
                  <a:pt x="7687502" y="4136844"/>
                  <a:pt x="7690653" y="4141034"/>
                </a:cubicBezTo>
                <a:cubicBezTo>
                  <a:pt x="7693140" y="4137534"/>
                  <a:pt x="7696173" y="4135731"/>
                  <a:pt x="7698659" y="4132230"/>
                </a:cubicBezTo>
                <a:cubicBezTo>
                  <a:pt x="7696811" y="4129285"/>
                  <a:pt x="7695235" y="4127189"/>
                  <a:pt x="7693432" y="4126494"/>
                </a:cubicBezTo>
                <a:close/>
                <a:moveTo>
                  <a:pt x="7459582" y="4126061"/>
                </a:moveTo>
                <a:cubicBezTo>
                  <a:pt x="7454900" y="4129609"/>
                  <a:pt x="7452424" y="4137954"/>
                  <a:pt x="7452730" y="4145484"/>
                </a:cubicBezTo>
                <a:lnTo>
                  <a:pt x="7455082" y="4154458"/>
                </a:lnTo>
                <a:lnTo>
                  <a:pt x="7453397" y="4157253"/>
                </a:lnTo>
                <a:cubicBezTo>
                  <a:pt x="7452622" y="4160963"/>
                  <a:pt x="7452950" y="4165147"/>
                  <a:pt x="7454809" y="4168726"/>
                </a:cubicBezTo>
                <a:cubicBezTo>
                  <a:pt x="7459319" y="4165984"/>
                  <a:pt x="7462277" y="4162658"/>
                  <a:pt x="7463837" y="4159045"/>
                </a:cubicBezTo>
                <a:lnTo>
                  <a:pt x="7464076" y="4154807"/>
                </a:lnTo>
                <a:lnTo>
                  <a:pt x="7467681" y="4142309"/>
                </a:lnTo>
                <a:cubicBezTo>
                  <a:pt x="7466856" y="4136853"/>
                  <a:pt x="7463830" y="4131642"/>
                  <a:pt x="7459582" y="4126061"/>
                </a:cubicBezTo>
                <a:close/>
                <a:moveTo>
                  <a:pt x="7376959" y="4124736"/>
                </a:moveTo>
                <a:lnTo>
                  <a:pt x="7372738" y="4126880"/>
                </a:lnTo>
                <a:lnTo>
                  <a:pt x="7368515" y="4124890"/>
                </a:lnTo>
                <a:cubicBezTo>
                  <a:pt x="7367255" y="4125141"/>
                  <a:pt x="7366099" y="4125754"/>
                  <a:pt x="7365203" y="4126832"/>
                </a:cubicBezTo>
                <a:cubicBezTo>
                  <a:pt x="7364008" y="4128270"/>
                  <a:pt x="7363278" y="4130537"/>
                  <a:pt x="7363390" y="4133884"/>
                </a:cubicBezTo>
                <a:lnTo>
                  <a:pt x="7367181" y="4135782"/>
                </a:lnTo>
                <a:lnTo>
                  <a:pt x="7365544" y="4140212"/>
                </a:lnTo>
                <a:cubicBezTo>
                  <a:pt x="7365377" y="4144624"/>
                  <a:pt x="7366560" y="4148953"/>
                  <a:pt x="7369233" y="4151626"/>
                </a:cubicBezTo>
                <a:cubicBezTo>
                  <a:pt x="7371610" y="4154004"/>
                  <a:pt x="7375163" y="4155075"/>
                  <a:pt x="7379995" y="4153733"/>
                </a:cubicBezTo>
                <a:cubicBezTo>
                  <a:pt x="7383941" y="4147589"/>
                  <a:pt x="7383638" y="4130074"/>
                  <a:pt x="7376959" y="4124736"/>
                </a:cubicBezTo>
                <a:close/>
                <a:moveTo>
                  <a:pt x="7819937" y="4124534"/>
                </a:moveTo>
                <a:cubicBezTo>
                  <a:pt x="7819077" y="4128639"/>
                  <a:pt x="7818631" y="4132709"/>
                  <a:pt x="7818616" y="4136744"/>
                </a:cubicBezTo>
                <a:cubicBezTo>
                  <a:pt x="7818571" y="4148853"/>
                  <a:pt x="7822402" y="4160642"/>
                  <a:pt x="7830574" y="4172075"/>
                </a:cubicBezTo>
                <a:cubicBezTo>
                  <a:pt x="7837705" y="4164766"/>
                  <a:pt x="7833603" y="4161068"/>
                  <a:pt x="7835115" y="4155564"/>
                </a:cubicBezTo>
                <a:cubicBezTo>
                  <a:pt x="7841348" y="4145640"/>
                  <a:pt x="7852683" y="4140675"/>
                  <a:pt x="7852401" y="4129940"/>
                </a:cubicBezTo>
                <a:cubicBezTo>
                  <a:pt x="7850877" y="4128384"/>
                  <a:pt x="7849260" y="4128012"/>
                  <a:pt x="7847600" y="4128442"/>
                </a:cubicBezTo>
                <a:cubicBezTo>
                  <a:pt x="7842623" y="4129732"/>
                  <a:pt x="7837252" y="4138242"/>
                  <a:pt x="7832732" y="4143656"/>
                </a:cubicBezTo>
                <a:cubicBezTo>
                  <a:pt x="7830039" y="4135809"/>
                  <a:pt x="7828758" y="4123809"/>
                  <a:pt x="7819937" y="4124534"/>
                </a:cubicBezTo>
                <a:close/>
                <a:moveTo>
                  <a:pt x="7672339" y="4118809"/>
                </a:moveTo>
                <a:cubicBezTo>
                  <a:pt x="7667717" y="4120235"/>
                  <a:pt x="7663887" y="4123061"/>
                  <a:pt x="7660905" y="4126744"/>
                </a:cubicBezTo>
                <a:lnTo>
                  <a:pt x="7656836" y="4135147"/>
                </a:lnTo>
                <a:lnTo>
                  <a:pt x="7647642" y="4133285"/>
                </a:lnTo>
                <a:cubicBezTo>
                  <a:pt x="7637141" y="4140907"/>
                  <a:pt x="7627334" y="4153879"/>
                  <a:pt x="7617141" y="4157420"/>
                </a:cubicBezTo>
                <a:cubicBezTo>
                  <a:pt x="7615308" y="4167035"/>
                  <a:pt x="7617913" y="4176284"/>
                  <a:pt x="7605991" y="4188079"/>
                </a:cubicBezTo>
                <a:cubicBezTo>
                  <a:pt x="7612314" y="4206489"/>
                  <a:pt x="7608752" y="4224358"/>
                  <a:pt x="7623359" y="4235329"/>
                </a:cubicBezTo>
                <a:cubicBezTo>
                  <a:pt x="7627791" y="4238683"/>
                  <a:pt x="7632755" y="4240472"/>
                  <a:pt x="7637983" y="4241058"/>
                </a:cubicBezTo>
                <a:lnTo>
                  <a:pt x="7642401" y="4240649"/>
                </a:lnTo>
                <a:lnTo>
                  <a:pt x="7638834" y="4245181"/>
                </a:lnTo>
                <a:cubicBezTo>
                  <a:pt x="7637504" y="4249217"/>
                  <a:pt x="7637448" y="4253788"/>
                  <a:pt x="7639197" y="4257640"/>
                </a:cubicBezTo>
                <a:cubicBezTo>
                  <a:pt x="7648730" y="4261939"/>
                  <a:pt x="7649853" y="4251894"/>
                  <a:pt x="7655497" y="4247632"/>
                </a:cubicBezTo>
                <a:lnTo>
                  <a:pt x="7654290" y="4239508"/>
                </a:lnTo>
                <a:lnTo>
                  <a:pt x="7673667" y="4229389"/>
                </a:lnTo>
                <a:lnTo>
                  <a:pt x="7677315" y="4229672"/>
                </a:lnTo>
                <a:cubicBezTo>
                  <a:pt x="7687315" y="4228013"/>
                  <a:pt x="7698026" y="4221733"/>
                  <a:pt x="7706632" y="4211769"/>
                </a:cubicBezTo>
                <a:lnTo>
                  <a:pt x="7699684" y="4193769"/>
                </a:lnTo>
                <a:lnTo>
                  <a:pt x="7700494" y="4192497"/>
                </a:lnTo>
                <a:cubicBezTo>
                  <a:pt x="7706479" y="4171725"/>
                  <a:pt x="7687641" y="4158397"/>
                  <a:pt x="7685654" y="4140983"/>
                </a:cubicBezTo>
                <a:lnTo>
                  <a:pt x="7671108" y="4138038"/>
                </a:lnTo>
                <a:close/>
                <a:moveTo>
                  <a:pt x="7927782" y="4109902"/>
                </a:moveTo>
                <a:cubicBezTo>
                  <a:pt x="7917978" y="4113571"/>
                  <a:pt x="7917051" y="4131382"/>
                  <a:pt x="7916537" y="4141278"/>
                </a:cubicBezTo>
                <a:cubicBezTo>
                  <a:pt x="7930420" y="4151605"/>
                  <a:pt x="7936146" y="4133938"/>
                  <a:pt x="7940169" y="4118201"/>
                </a:cubicBezTo>
                <a:cubicBezTo>
                  <a:pt x="7935472" y="4116078"/>
                  <a:pt x="7932480" y="4112024"/>
                  <a:pt x="7927782" y="4109902"/>
                </a:cubicBezTo>
                <a:close/>
                <a:moveTo>
                  <a:pt x="7637666" y="4109697"/>
                </a:moveTo>
                <a:cubicBezTo>
                  <a:pt x="7635180" y="4117344"/>
                  <a:pt x="7635964" y="4125339"/>
                  <a:pt x="7638386" y="4133507"/>
                </a:cubicBezTo>
                <a:cubicBezTo>
                  <a:pt x="7646419" y="4120515"/>
                  <a:pt x="7652535" y="4125120"/>
                  <a:pt x="7659504" y="4121902"/>
                </a:cubicBezTo>
                <a:cubicBezTo>
                  <a:pt x="7653386" y="4117297"/>
                  <a:pt x="7645845" y="4110565"/>
                  <a:pt x="7637666" y="4109697"/>
                </a:cubicBezTo>
                <a:close/>
                <a:moveTo>
                  <a:pt x="7038853" y="4108950"/>
                </a:moveTo>
                <a:cubicBezTo>
                  <a:pt x="7036938" y="4109089"/>
                  <a:pt x="7034829" y="4110405"/>
                  <a:pt x="7032933" y="4113479"/>
                </a:cubicBezTo>
                <a:cubicBezTo>
                  <a:pt x="7036557" y="4119210"/>
                  <a:pt x="7034520" y="4121630"/>
                  <a:pt x="7036349" y="4122890"/>
                </a:cubicBezTo>
                <a:cubicBezTo>
                  <a:pt x="7036960" y="4123311"/>
                  <a:pt x="7037999" y="4123601"/>
                  <a:pt x="7039821" y="4123843"/>
                </a:cubicBezTo>
                <a:cubicBezTo>
                  <a:pt x="7048591" y="4118708"/>
                  <a:pt x="7044598" y="4108532"/>
                  <a:pt x="7038853" y="4108950"/>
                </a:cubicBezTo>
                <a:close/>
                <a:moveTo>
                  <a:pt x="7802549" y="4108683"/>
                </a:moveTo>
                <a:cubicBezTo>
                  <a:pt x="7799711" y="4106722"/>
                  <a:pt x="7795996" y="4107045"/>
                  <a:pt x="7791233" y="4110106"/>
                </a:cubicBezTo>
                <a:cubicBezTo>
                  <a:pt x="7789236" y="4119988"/>
                  <a:pt x="7796174" y="4129976"/>
                  <a:pt x="7800694" y="4132233"/>
                </a:cubicBezTo>
                <a:cubicBezTo>
                  <a:pt x="7804304" y="4127509"/>
                  <a:pt x="7805704" y="4123855"/>
                  <a:pt x="7808612" y="4120956"/>
                </a:cubicBezTo>
                <a:cubicBezTo>
                  <a:pt x="7807350" y="4114887"/>
                  <a:pt x="7805388" y="4110644"/>
                  <a:pt x="7802549" y="4108683"/>
                </a:cubicBezTo>
                <a:close/>
                <a:moveTo>
                  <a:pt x="2911913" y="4107656"/>
                </a:moveTo>
                <a:cubicBezTo>
                  <a:pt x="2907806" y="4106897"/>
                  <a:pt x="2907459" y="4107244"/>
                  <a:pt x="2908818" y="4108013"/>
                </a:cubicBezTo>
                <a:cubicBezTo>
                  <a:pt x="2912900" y="4110316"/>
                  <a:pt x="2932368" y="4116400"/>
                  <a:pt x="2911913" y="4107656"/>
                </a:cubicBezTo>
                <a:close/>
                <a:moveTo>
                  <a:pt x="7777233" y="4093936"/>
                </a:moveTo>
                <a:cubicBezTo>
                  <a:pt x="7758123" y="4092051"/>
                  <a:pt x="7748038" y="4103000"/>
                  <a:pt x="7731274" y="4105284"/>
                </a:cubicBezTo>
                <a:cubicBezTo>
                  <a:pt x="7737460" y="4122695"/>
                  <a:pt x="7772266" y="4110770"/>
                  <a:pt x="7777233" y="4093936"/>
                </a:cubicBezTo>
                <a:close/>
                <a:moveTo>
                  <a:pt x="7543271" y="4090308"/>
                </a:moveTo>
                <a:cubicBezTo>
                  <a:pt x="7535430" y="4089116"/>
                  <a:pt x="7527650" y="4099794"/>
                  <a:pt x="7529007" y="4109136"/>
                </a:cubicBezTo>
                <a:cubicBezTo>
                  <a:pt x="7529611" y="4113289"/>
                  <a:pt x="7532020" y="4117178"/>
                  <a:pt x="7537030" y="4119644"/>
                </a:cubicBezTo>
                <a:cubicBezTo>
                  <a:pt x="7541836" y="4117094"/>
                  <a:pt x="7551122" y="4103970"/>
                  <a:pt x="7550796" y="4095946"/>
                </a:cubicBezTo>
                <a:cubicBezTo>
                  <a:pt x="7548505" y="4092422"/>
                  <a:pt x="7545884" y="4090706"/>
                  <a:pt x="7543271" y="4090308"/>
                </a:cubicBezTo>
                <a:close/>
                <a:moveTo>
                  <a:pt x="7563189" y="4089866"/>
                </a:moveTo>
                <a:cubicBezTo>
                  <a:pt x="7554161" y="4092646"/>
                  <a:pt x="7551741" y="4108052"/>
                  <a:pt x="7550397" y="4116609"/>
                </a:cubicBezTo>
                <a:cubicBezTo>
                  <a:pt x="7561787" y="4126135"/>
                  <a:pt x="7568451" y="4111053"/>
                  <a:pt x="7573432" y="4097572"/>
                </a:cubicBezTo>
                <a:cubicBezTo>
                  <a:pt x="7569456" y="4095538"/>
                  <a:pt x="7567164" y="4091900"/>
                  <a:pt x="7563189" y="4089866"/>
                </a:cubicBezTo>
                <a:close/>
                <a:moveTo>
                  <a:pt x="7056230" y="4087743"/>
                </a:moveTo>
                <a:cubicBezTo>
                  <a:pt x="7050461" y="4094636"/>
                  <a:pt x="7052275" y="4106139"/>
                  <a:pt x="7057001" y="4115815"/>
                </a:cubicBezTo>
                <a:cubicBezTo>
                  <a:pt x="7059364" y="4120655"/>
                  <a:pt x="7062456" y="4125036"/>
                  <a:pt x="7065691" y="4128155"/>
                </a:cubicBezTo>
                <a:lnTo>
                  <a:pt x="7067033" y="4128826"/>
                </a:lnTo>
                <a:lnTo>
                  <a:pt x="7049740" y="4133240"/>
                </a:lnTo>
                <a:lnTo>
                  <a:pt x="7045987" y="4146938"/>
                </a:lnTo>
                <a:lnTo>
                  <a:pt x="7042851" y="4148550"/>
                </a:lnTo>
                <a:lnTo>
                  <a:pt x="7040227" y="4154519"/>
                </a:lnTo>
                <a:lnTo>
                  <a:pt x="7031353" y="4155250"/>
                </a:lnTo>
                <a:cubicBezTo>
                  <a:pt x="7031281" y="4158374"/>
                  <a:pt x="7032014" y="4161300"/>
                  <a:pt x="7033663" y="4163419"/>
                </a:cubicBezTo>
                <a:lnTo>
                  <a:pt x="7039016" y="4165696"/>
                </a:lnTo>
                <a:lnTo>
                  <a:pt x="7039060" y="4166890"/>
                </a:lnTo>
                <a:lnTo>
                  <a:pt x="7039932" y="4166085"/>
                </a:lnTo>
                <a:lnTo>
                  <a:pt x="7041476" y="4166742"/>
                </a:lnTo>
                <a:lnTo>
                  <a:pt x="7041293" y="4164829"/>
                </a:lnTo>
                <a:lnTo>
                  <a:pt x="7045959" y="4160522"/>
                </a:lnTo>
                <a:lnTo>
                  <a:pt x="7051618" y="4178689"/>
                </a:lnTo>
                <a:lnTo>
                  <a:pt x="7052296" y="4179297"/>
                </a:lnTo>
                <a:lnTo>
                  <a:pt x="7050636" y="4183082"/>
                </a:lnTo>
                <a:lnTo>
                  <a:pt x="7055753" y="4182394"/>
                </a:lnTo>
                <a:lnTo>
                  <a:pt x="7061991" y="4187979"/>
                </a:lnTo>
                <a:cubicBezTo>
                  <a:pt x="7064267" y="4188787"/>
                  <a:pt x="7066694" y="4188945"/>
                  <a:pt x="7069228" y="4188290"/>
                </a:cubicBezTo>
                <a:cubicBezTo>
                  <a:pt x="7092804" y="4170964"/>
                  <a:pt x="7089960" y="4149197"/>
                  <a:pt x="7079431" y="4137132"/>
                </a:cubicBezTo>
                <a:lnTo>
                  <a:pt x="7073078" y="4132875"/>
                </a:lnTo>
                <a:lnTo>
                  <a:pt x="7075044" y="4132965"/>
                </a:lnTo>
                <a:lnTo>
                  <a:pt x="7075060" y="4132832"/>
                </a:lnTo>
                <a:lnTo>
                  <a:pt x="7075248" y="4132925"/>
                </a:lnTo>
                <a:lnTo>
                  <a:pt x="7075096" y="4132508"/>
                </a:lnTo>
                <a:lnTo>
                  <a:pt x="7075793" y="4126443"/>
                </a:lnTo>
                <a:cubicBezTo>
                  <a:pt x="7075555" y="4123602"/>
                  <a:pt x="7075155" y="4120512"/>
                  <a:pt x="7075573" y="4118415"/>
                </a:cubicBezTo>
                <a:cubicBezTo>
                  <a:pt x="7073234" y="4118076"/>
                  <a:pt x="7071668" y="4118388"/>
                  <a:pt x="7070663" y="4119150"/>
                </a:cubicBezTo>
                <a:lnTo>
                  <a:pt x="7070506" y="4119783"/>
                </a:lnTo>
                <a:lnTo>
                  <a:pt x="7066762" y="4109404"/>
                </a:lnTo>
                <a:cubicBezTo>
                  <a:pt x="7062240" y="4103240"/>
                  <a:pt x="7057377" y="4097387"/>
                  <a:pt x="7056230" y="4087743"/>
                </a:cubicBezTo>
                <a:close/>
                <a:moveTo>
                  <a:pt x="7596298" y="4084682"/>
                </a:moveTo>
                <a:cubicBezTo>
                  <a:pt x="7585409" y="4094011"/>
                  <a:pt x="7582044" y="4100276"/>
                  <a:pt x="7582602" y="4104026"/>
                </a:cubicBezTo>
                <a:cubicBezTo>
                  <a:pt x="7584276" y="4115277"/>
                  <a:pt x="7621254" y="4103892"/>
                  <a:pt x="7596298" y="4084682"/>
                </a:cubicBezTo>
                <a:close/>
                <a:moveTo>
                  <a:pt x="7146414" y="4084634"/>
                </a:moveTo>
                <a:cubicBezTo>
                  <a:pt x="7141944" y="4087517"/>
                  <a:pt x="7138998" y="4094651"/>
                  <a:pt x="7138593" y="4101192"/>
                </a:cubicBezTo>
                <a:cubicBezTo>
                  <a:pt x="7138190" y="4107735"/>
                  <a:pt x="7140325" y="4113686"/>
                  <a:pt x="7146016" y="4114204"/>
                </a:cubicBezTo>
                <a:cubicBezTo>
                  <a:pt x="7155281" y="4103206"/>
                  <a:pt x="7152947" y="4094660"/>
                  <a:pt x="7146414" y="4084634"/>
                </a:cubicBezTo>
                <a:close/>
                <a:moveTo>
                  <a:pt x="7345027" y="4084256"/>
                </a:moveTo>
                <a:cubicBezTo>
                  <a:pt x="7349167" y="4094814"/>
                  <a:pt x="7352786" y="4103679"/>
                  <a:pt x="7359432" y="4113714"/>
                </a:cubicBezTo>
                <a:cubicBezTo>
                  <a:pt x="7365359" y="4104801"/>
                  <a:pt x="7359638" y="4090551"/>
                  <a:pt x="7352399" y="4085586"/>
                </a:cubicBezTo>
                <a:cubicBezTo>
                  <a:pt x="7349986" y="4083932"/>
                  <a:pt x="7347404" y="4083307"/>
                  <a:pt x="7345027" y="4084256"/>
                </a:cubicBezTo>
                <a:close/>
                <a:moveTo>
                  <a:pt x="7548701" y="4073916"/>
                </a:moveTo>
                <a:cubicBezTo>
                  <a:pt x="7543420" y="4077690"/>
                  <a:pt x="7541667" y="4082512"/>
                  <a:pt x="7542338" y="4086467"/>
                </a:cubicBezTo>
                <a:cubicBezTo>
                  <a:pt x="7543008" y="4090422"/>
                  <a:pt x="7546103" y="4093509"/>
                  <a:pt x="7550521" y="4093815"/>
                </a:cubicBezTo>
                <a:cubicBezTo>
                  <a:pt x="7560877" y="4088956"/>
                  <a:pt x="7558649" y="4074435"/>
                  <a:pt x="7548701" y="4073916"/>
                </a:cubicBezTo>
                <a:close/>
                <a:moveTo>
                  <a:pt x="7910467" y="4070776"/>
                </a:moveTo>
                <a:cubicBezTo>
                  <a:pt x="7897342" y="4078313"/>
                  <a:pt x="7895432" y="4074688"/>
                  <a:pt x="7887886" y="4085979"/>
                </a:cubicBezTo>
                <a:cubicBezTo>
                  <a:pt x="7890104" y="4103838"/>
                  <a:pt x="7921262" y="4082715"/>
                  <a:pt x="7910467" y="4070776"/>
                </a:cubicBezTo>
                <a:close/>
                <a:moveTo>
                  <a:pt x="7390004" y="4068907"/>
                </a:moveTo>
                <a:cubicBezTo>
                  <a:pt x="7385349" y="4076154"/>
                  <a:pt x="7380133" y="4093237"/>
                  <a:pt x="7386708" y="4105400"/>
                </a:cubicBezTo>
                <a:cubicBezTo>
                  <a:pt x="7393077" y="4099964"/>
                  <a:pt x="7396577" y="4081070"/>
                  <a:pt x="7390004" y="4068907"/>
                </a:cubicBezTo>
                <a:close/>
                <a:moveTo>
                  <a:pt x="3056220" y="4067986"/>
                </a:moveTo>
                <a:cubicBezTo>
                  <a:pt x="3065346" y="4077112"/>
                  <a:pt x="3059604" y="4064602"/>
                  <a:pt x="3077857" y="4082855"/>
                </a:cubicBezTo>
                <a:cubicBezTo>
                  <a:pt x="3070987" y="4071473"/>
                  <a:pt x="3058477" y="4065731"/>
                  <a:pt x="3056220" y="4067986"/>
                </a:cubicBezTo>
                <a:close/>
                <a:moveTo>
                  <a:pt x="7721650" y="4064550"/>
                </a:moveTo>
                <a:cubicBezTo>
                  <a:pt x="7716451" y="4062648"/>
                  <a:pt x="7710395" y="4063648"/>
                  <a:pt x="7705340" y="4066618"/>
                </a:cubicBezTo>
                <a:lnTo>
                  <a:pt x="7704326" y="4067982"/>
                </a:lnTo>
                <a:lnTo>
                  <a:pt x="7702410" y="4066753"/>
                </a:lnTo>
                <a:cubicBezTo>
                  <a:pt x="7694421" y="4065448"/>
                  <a:pt x="7684578" y="4072837"/>
                  <a:pt x="7683414" y="4081550"/>
                </a:cubicBezTo>
                <a:cubicBezTo>
                  <a:pt x="7682896" y="4085422"/>
                  <a:pt x="7684094" y="4089556"/>
                  <a:pt x="7687932" y="4093303"/>
                </a:cubicBezTo>
                <a:lnTo>
                  <a:pt x="7690200" y="4092193"/>
                </a:lnTo>
                <a:lnTo>
                  <a:pt x="7696457" y="4099339"/>
                </a:lnTo>
                <a:cubicBezTo>
                  <a:pt x="7700125" y="4101826"/>
                  <a:pt x="7704570" y="4104476"/>
                  <a:pt x="7708390" y="4108625"/>
                </a:cubicBezTo>
                <a:cubicBezTo>
                  <a:pt x="7711519" y="4105737"/>
                  <a:pt x="7712411" y="4102715"/>
                  <a:pt x="7711886" y="4099788"/>
                </a:cubicBezTo>
                <a:lnTo>
                  <a:pt x="7708844" y="4094757"/>
                </a:lnTo>
                <a:lnTo>
                  <a:pt x="7718149" y="4091140"/>
                </a:lnTo>
                <a:cubicBezTo>
                  <a:pt x="7724384" y="4086268"/>
                  <a:pt x="7729612" y="4079472"/>
                  <a:pt x="7730357" y="4072499"/>
                </a:cubicBezTo>
                <a:cubicBezTo>
                  <a:pt x="7728202" y="4068375"/>
                  <a:pt x="7725117" y="4065817"/>
                  <a:pt x="7721650" y="4064550"/>
                </a:cubicBezTo>
                <a:close/>
                <a:moveTo>
                  <a:pt x="7118509" y="4063232"/>
                </a:moveTo>
                <a:cubicBezTo>
                  <a:pt x="7115233" y="4063500"/>
                  <a:pt x="7111560" y="4069017"/>
                  <a:pt x="7111262" y="4072954"/>
                </a:cubicBezTo>
                <a:cubicBezTo>
                  <a:pt x="7115428" y="4075221"/>
                  <a:pt x="7118703" y="4074951"/>
                  <a:pt x="7122376" y="4069433"/>
                </a:cubicBezTo>
                <a:cubicBezTo>
                  <a:pt x="7120294" y="4068301"/>
                  <a:pt x="7121584" y="4065588"/>
                  <a:pt x="7118509" y="4063232"/>
                </a:cubicBezTo>
                <a:close/>
                <a:moveTo>
                  <a:pt x="7428490" y="4061559"/>
                </a:moveTo>
                <a:lnTo>
                  <a:pt x="7428101" y="4066907"/>
                </a:lnTo>
                <a:lnTo>
                  <a:pt x="7425860" y="4063004"/>
                </a:lnTo>
                <a:lnTo>
                  <a:pt x="7426312" y="4062966"/>
                </a:lnTo>
                <a:close/>
                <a:moveTo>
                  <a:pt x="7888924" y="4057433"/>
                </a:moveTo>
                <a:cubicBezTo>
                  <a:pt x="7883165" y="4054426"/>
                  <a:pt x="7878471" y="4062055"/>
                  <a:pt x="7874992" y="4068870"/>
                </a:cubicBezTo>
                <a:cubicBezTo>
                  <a:pt x="7879595" y="4080733"/>
                  <a:pt x="7887313" y="4072571"/>
                  <a:pt x="7895034" y="4064410"/>
                </a:cubicBezTo>
                <a:cubicBezTo>
                  <a:pt x="7892882" y="4060619"/>
                  <a:pt x="7890844" y="4058436"/>
                  <a:pt x="7888924" y="4057433"/>
                </a:cubicBezTo>
                <a:close/>
                <a:moveTo>
                  <a:pt x="7084715" y="4055229"/>
                </a:moveTo>
                <a:cubicBezTo>
                  <a:pt x="7077653" y="4069428"/>
                  <a:pt x="7078891" y="4081404"/>
                  <a:pt x="7080751" y="4093249"/>
                </a:cubicBezTo>
                <a:lnTo>
                  <a:pt x="7081206" y="4096790"/>
                </a:lnTo>
                <a:lnTo>
                  <a:pt x="7073315" y="4089530"/>
                </a:lnTo>
                <a:cubicBezTo>
                  <a:pt x="7071634" y="4096485"/>
                  <a:pt x="7071203" y="4101928"/>
                  <a:pt x="7072477" y="4105797"/>
                </a:cubicBezTo>
                <a:cubicBezTo>
                  <a:pt x="7073750" y="4109668"/>
                  <a:pt x="7076729" y="4111966"/>
                  <a:pt x="7081872" y="4112632"/>
                </a:cubicBezTo>
                <a:lnTo>
                  <a:pt x="7081681" y="4100510"/>
                </a:lnTo>
                <a:lnTo>
                  <a:pt x="7083050" y="4111181"/>
                </a:lnTo>
                <a:cubicBezTo>
                  <a:pt x="7083333" y="4117299"/>
                  <a:pt x="7082812" y="4123647"/>
                  <a:pt x="7080528" y="4130487"/>
                </a:cubicBezTo>
                <a:cubicBezTo>
                  <a:pt x="7092103" y="4126108"/>
                  <a:pt x="7096989" y="4109426"/>
                  <a:pt x="7097062" y="4092775"/>
                </a:cubicBezTo>
                <a:lnTo>
                  <a:pt x="7094488" y="4074327"/>
                </a:lnTo>
                <a:lnTo>
                  <a:pt x="7094559" y="4074455"/>
                </a:lnTo>
                <a:cubicBezTo>
                  <a:pt x="7098491" y="4078826"/>
                  <a:pt x="7102895" y="4082180"/>
                  <a:pt x="7107132" y="4085792"/>
                </a:cubicBezTo>
                <a:cubicBezTo>
                  <a:pt x="7105715" y="4077789"/>
                  <a:pt x="7101137" y="4064496"/>
                  <a:pt x="7093487" y="4059175"/>
                </a:cubicBezTo>
                <a:lnTo>
                  <a:pt x="7086054" y="4057313"/>
                </a:lnTo>
                <a:close/>
                <a:moveTo>
                  <a:pt x="7349991" y="4055003"/>
                </a:moveTo>
                <a:cubicBezTo>
                  <a:pt x="7347359" y="4060566"/>
                  <a:pt x="7343514" y="4067565"/>
                  <a:pt x="7343003" y="4074289"/>
                </a:cubicBezTo>
                <a:cubicBezTo>
                  <a:pt x="7347349" y="4075270"/>
                  <a:pt x="7351899" y="4073561"/>
                  <a:pt x="7356550" y="4070504"/>
                </a:cubicBezTo>
                <a:cubicBezTo>
                  <a:pt x="7349175" y="4065763"/>
                  <a:pt x="7351807" y="4060201"/>
                  <a:pt x="7349991" y="4055003"/>
                </a:cubicBezTo>
                <a:close/>
                <a:moveTo>
                  <a:pt x="3127635" y="4054134"/>
                </a:moveTo>
                <a:cubicBezTo>
                  <a:pt x="3119596" y="4053318"/>
                  <a:pt x="3127006" y="4069520"/>
                  <a:pt x="3150619" y="4093133"/>
                </a:cubicBezTo>
                <a:cubicBezTo>
                  <a:pt x="3149503" y="4094250"/>
                  <a:pt x="3149503" y="4094250"/>
                  <a:pt x="3149503" y="4094250"/>
                </a:cubicBezTo>
                <a:cubicBezTo>
                  <a:pt x="3147269" y="4096483"/>
                  <a:pt x="3146154" y="4097599"/>
                  <a:pt x="3134542" y="4088221"/>
                </a:cubicBezTo>
                <a:cubicBezTo>
                  <a:pt x="3124049" y="4077727"/>
                  <a:pt x="3122932" y="4078843"/>
                  <a:pt x="3112436" y="4068348"/>
                </a:cubicBezTo>
                <a:cubicBezTo>
                  <a:pt x="3121815" y="4079959"/>
                  <a:pt x="3109086" y="4071697"/>
                  <a:pt x="3119582" y="4082193"/>
                </a:cubicBezTo>
                <a:cubicBezTo>
                  <a:pt x="3118467" y="4083310"/>
                  <a:pt x="3109086" y="4071697"/>
                  <a:pt x="3106853" y="4073930"/>
                </a:cubicBezTo>
                <a:cubicBezTo>
                  <a:pt x="3103505" y="4077279"/>
                  <a:pt x="3117349" y="4084427"/>
                  <a:pt x="3126727" y="4096036"/>
                </a:cubicBezTo>
                <a:cubicBezTo>
                  <a:pt x="3126727" y="4096036"/>
                  <a:pt x="3126727" y="4096036"/>
                  <a:pt x="3125610" y="4097153"/>
                </a:cubicBezTo>
                <a:cubicBezTo>
                  <a:pt x="3136105" y="4107647"/>
                  <a:pt x="3136105" y="4107647"/>
                  <a:pt x="3136105" y="4107647"/>
                </a:cubicBezTo>
                <a:lnTo>
                  <a:pt x="3131639" y="4112114"/>
                </a:lnTo>
                <a:cubicBezTo>
                  <a:pt x="3121145" y="4101618"/>
                  <a:pt x="3121145" y="4101618"/>
                  <a:pt x="3120027" y="4102736"/>
                </a:cubicBezTo>
                <a:cubicBezTo>
                  <a:pt x="3109535" y="4092242"/>
                  <a:pt x="3110651" y="4091126"/>
                  <a:pt x="3089660" y="4070135"/>
                </a:cubicBezTo>
                <a:cubicBezTo>
                  <a:pt x="3099037" y="4081746"/>
                  <a:pt x="3108417" y="4093358"/>
                  <a:pt x="3106184" y="4095592"/>
                </a:cubicBezTo>
                <a:cubicBezTo>
                  <a:pt x="3064652" y="4074156"/>
                  <a:pt x="3069563" y="4090233"/>
                  <a:pt x="3081622" y="4120153"/>
                </a:cubicBezTo>
                <a:cubicBezTo>
                  <a:pt x="3111987" y="4152753"/>
                  <a:pt x="3073358" y="4107425"/>
                  <a:pt x="3104844" y="4138910"/>
                </a:cubicBezTo>
                <a:cubicBezTo>
                  <a:pt x="3104844" y="4138910"/>
                  <a:pt x="3104844" y="4138910"/>
                  <a:pt x="3103727" y="4140026"/>
                </a:cubicBezTo>
                <a:cubicBezTo>
                  <a:pt x="3103727" y="4140026"/>
                  <a:pt x="3102610" y="4141142"/>
                  <a:pt x="3102610" y="4141142"/>
                </a:cubicBezTo>
                <a:cubicBezTo>
                  <a:pt x="3102610" y="4141142"/>
                  <a:pt x="3111987" y="4152753"/>
                  <a:pt x="3111987" y="4152753"/>
                </a:cubicBezTo>
                <a:cubicBezTo>
                  <a:pt x="3111987" y="4152753"/>
                  <a:pt x="3113104" y="4151637"/>
                  <a:pt x="3113104" y="4151637"/>
                </a:cubicBezTo>
                <a:cubicBezTo>
                  <a:pt x="3114222" y="4150520"/>
                  <a:pt x="3114222" y="4150520"/>
                  <a:pt x="3115337" y="4149403"/>
                </a:cubicBezTo>
                <a:cubicBezTo>
                  <a:pt x="3117570" y="4147171"/>
                  <a:pt x="3111542" y="4132210"/>
                  <a:pt x="3141908" y="4164809"/>
                </a:cubicBezTo>
                <a:cubicBezTo>
                  <a:pt x="3114892" y="4128860"/>
                  <a:pt x="3147044" y="4138683"/>
                  <a:pt x="3141016" y="4123724"/>
                </a:cubicBezTo>
                <a:cubicBezTo>
                  <a:pt x="3153744" y="4131985"/>
                  <a:pt x="3154859" y="4130868"/>
                  <a:pt x="3155978" y="4129752"/>
                </a:cubicBezTo>
                <a:cubicBezTo>
                  <a:pt x="3157093" y="4128635"/>
                  <a:pt x="3158209" y="4127519"/>
                  <a:pt x="3159326" y="4126403"/>
                </a:cubicBezTo>
                <a:cubicBezTo>
                  <a:pt x="3170936" y="4135780"/>
                  <a:pt x="3162675" y="4123054"/>
                  <a:pt x="3154415" y="4110327"/>
                </a:cubicBezTo>
                <a:cubicBezTo>
                  <a:pt x="3155531" y="4109209"/>
                  <a:pt x="3156647" y="4108093"/>
                  <a:pt x="3158880" y="4105861"/>
                </a:cubicBezTo>
                <a:cubicBezTo>
                  <a:pt x="3158880" y="4105861"/>
                  <a:pt x="3158880" y="4105861"/>
                  <a:pt x="3159997" y="4104743"/>
                </a:cubicBezTo>
                <a:cubicBezTo>
                  <a:pt x="3187683" y="4119033"/>
                  <a:pt x="3179423" y="4106306"/>
                  <a:pt x="3186121" y="4099607"/>
                </a:cubicBezTo>
                <a:cubicBezTo>
                  <a:pt x="3154639" y="4068125"/>
                  <a:pt x="3193267" y="4113450"/>
                  <a:pt x="3162900" y="4080853"/>
                </a:cubicBezTo>
                <a:cubicBezTo>
                  <a:pt x="3164017" y="4079736"/>
                  <a:pt x="3154639" y="4068125"/>
                  <a:pt x="3153522" y="4069241"/>
                </a:cubicBezTo>
                <a:cubicBezTo>
                  <a:pt x="3143029" y="4058748"/>
                  <a:pt x="3143029" y="4058748"/>
                  <a:pt x="3141911" y="4059863"/>
                </a:cubicBezTo>
                <a:cubicBezTo>
                  <a:pt x="3141911" y="4059863"/>
                  <a:pt x="3140796" y="4060979"/>
                  <a:pt x="3140796" y="4060979"/>
                </a:cubicBezTo>
                <a:cubicBezTo>
                  <a:pt x="3134711" y="4056569"/>
                  <a:pt x="3130314" y="4054406"/>
                  <a:pt x="3127635" y="4054134"/>
                </a:cubicBezTo>
                <a:close/>
                <a:moveTo>
                  <a:pt x="7827778" y="4050546"/>
                </a:moveTo>
                <a:cubicBezTo>
                  <a:pt x="7821362" y="4056458"/>
                  <a:pt x="7818568" y="4061585"/>
                  <a:pt x="7817392" y="4067266"/>
                </a:cubicBezTo>
                <a:cubicBezTo>
                  <a:pt x="7824296" y="4075718"/>
                  <a:pt x="7831545" y="4074149"/>
                  <a:pt x="7837961" y="4068237"/>
                </a:cubicBezTo>
                <a:cubicBezTo>
                  <a:pt x="7837522" y="4062002"/>
                  <a:pt x="7835075" y="4057104"/>
                  <a:pt x="7827778" y="4050546"/>
                </a:cubicBezTo>
                <a:close/>
                <a:moveTo>
                  <a:pt x="7597913" y="4048087"/>
                </a:moveTo>
                <a:cubicBezTo>
                  <a:pt x="7595340" y="4048952"/>
                  <a:pt x="7593001" y="4051503"/>
                  <a:pt x="7592411" y="4055411"/>
                </a:cubicBezTo>
                <a:lnTo>
                  <a:pt x="7595496" y="4058394"/>
                </a:lnTo>
                <a:lnTo>
                  <a:pt x="7599930" y="4065548"/>
                </a:lnTo>
                <a:cubicBezTo>
                  <a:pt x="7602779" y="4066208"/>
                  <a:pt x="7606455" y="4064639"/>
                  <a:pt x="7609331" y="4059334"/>
                </a:cubicBezTo>
                <a:cubicBezTo>
                  <a:pt x="7607775" y="4058110"/>
                  <a:pt x="7606849" y="4055819"/>
                  <a:pt x="7605620" y="4053892"/>
                </a:cubicBezTo>
                <a:lnTo>
                  <a:pt x="7604470" y="4053213"/>
                </a:lnTo>
                <a:lnTo>
                  <a:pt x="7604825" y="4050863"/>
                </a:lnTo>
                <a:cubicBezTo>
                  <a:pt x="7603296" y="4048038"/>
                  <a:pt x="7600488" y="4047221"/>
                  <a:pt x="7597913" y="4048087"/>
                </a:cubicBezTo>
                <a:close/>
                <a:moveTo>
                  <a:pt x="7369313" y="4047921"/>
                </a:moveTo>
                <a:cubicBezTo>
                  <a:pt x="7365745" y="4051926"/>
                  <a:pt x="7363874" y="4055960"/>
                  <a:pt x="7363271" y="4059425"/>
                </a:cubicBezTo>
                <a:lnTo>
                  <a:pt x="7363808" y="4060617"/>
                </a:lnTo>
                <a:lnTo>
                  <a:pt x="7361848" y="4058985"/>
                </a:lnTo>
                <a:cubicBezTo>
                  <a:pt x="7359417" y="4057439"/>
                  <a:pt x="7357135" y="4056376"/>
                  <a:pt x="7355714" y="4056026"/>
                </a:cubicBezTo>
                <a:cubicBezTo>
                  <a:pt x="7353713" y="4059212"/>
                  <a:pt x="7353019" y="4061664"/>
                  <a:pt x="7353231" y="4063702"/>
                </a:cubicBezTo>
                <a:cubicBezTo>
                  <a:pt x="7353868" y="4069819"/>
                  <a:pt x="7362654" y="4072233"/>
                  <a:pt x="7368688" y="4079742"/>
                </a:cubicBezTo>
                <a:cubicBezTo>
                  <a:pt x="7371722" y="4077366"/>
                  <a:pt x="7372784" y="4074784"/>
                  <a:pt x="7372581" y="4072224"/>
                </a:cubicBezTo>
                <a:lnTo>
                  <a:pt x="7370607" y="4068280"/>
                </a:lnTo>
                <a:lnTo>
                  <a:pt x="7373541" y="4067390"/>
                </a:lnTo>
                <a:cubicBezTo>
                  <a:pt x="7375731" y="4065806"/>
                  <a:pt x="7378088" y="4063145"/>
                  <a:pt x="7380432" y="4059156"/>
                </a:cubicBezTo>
                <a:cubicBezTo>
                  <a:pt x="7381563" y="4055016"/>
                  <a:pt x="7377881" y="4049748"/>
                  <a:pt x="7373617" y="4048137"/>
                </a:cubicBezTo>
                <a:cubicBezTo>
                  <a:pt x="7372194" y="4047600"/>
                  <a:pt x="7370708" y="4047469"/>
                  <a:pt x="7369313" y="4047921"/>
                </a:cubicBezTo>
                <a:close/>
                <a:moveTo>
                  <a:pt x="7058305" y="4044933"/>
                </a:moveTo>
                <a:cubicBezTo>
                  <a:pt x="7049271" y="4050600"/>
                  <a:pt x="7054815" y="4070319"/>
                  <a:pt x="7062958" y="4079536"/>
                </a:cubicBezTo>
                <a:cubicBezTo>
                  <a:pt x="7067843" y="4085068"/>
                  <a:pt x="7073665" y="4086819"/>
                  <a:pt x="7077834" y="4079487"/>
                </a:cubicBezTo>
                <a:cubicBezTo>
                  <a:pt x="7074587" y="4062142"/>
                  <a:pt x="7066682" y="4052049"/>
                  <a:pt x="7058305" y="4044933"/>
                </a:cubicBezTo>
                <a:close/>
                <a:moveTo>
                  <a:pt x="8094219" y="4043521"/>
                </a:moveTo>
                <a:cubicBezTo>
                  <a:pt x="8086329" y="4045716"/>
                  <a:pt x="8079092" y="4049844"/>
                  <a:pt x="8072235" y="4055067"/>
                </a:cubicBezTo>
                <a:cubicBezTo>
                  <a:pt x="8058519" y="4065511"/>
                  <a:pt x="8046321" y="4080330"/>
                  <a:pt x="8033451" y="4092814"/>
                </a:cubicBezTo>
                <a:cubicBezTo>
                  <a:pt x="8042249" y="4092987"/>
                  <a:pt x="8050470" y="4091678"/>
                  <a:pt x="8058250" y="4089196"/>
                </a:cubicBezTo>
                <a:cubicBezTo>
                  <a:pt x="8081591" y="4081755"/>
                  <a:pt x="8100973" y="4063764"/>
                  <a:pt x="8120117" y="4043573"/>
                </a:cubicBezTo>
                <a:cubicBezTo>
                  <a:pt x="8110651" y="4041063"/>
                  <a:pt x="8102109" y="4041326"/>
                  <a:pt x="8094219" y="4043521"/>
                </a:cubicBezTo>
                <a:close/>
                <a:moveTo>
                  <a:pt x="7678930" y="4040899"/>
                </a:moveTo>
                <a:cubicBezTo>
                  <a:pt x="7674831" y="4039745"/>
                  <a:pt x="7670878" y="4040393"/>
                  <a:pt x="7667357" y="4042223"/>
                </a:cubicBezTo>
                <a:lnTo>
                  <a:pt x="7655899" y="4055755"/>
                </a:lnTo>
                <a:lnTo>
                  <a:pt x="7655190" y="4054739"/>
                </a:lnTo>
                <a:cubicBezTo>
                  <a:pt x="7653457" y="4058974"/>
                  <a:pt x="7651726" y="4063209"/>
                  <a:pt x="7650284" y="4067445"/>
                </a:cubicBezTo>
                <a:lnTo>
                  <a:pt x="7649227" y="4071701"/>
                </a:lnTo>
                <a:lnTo>
                  <a:pt x="7641106" y="4090001"/>
                </a:lnTo>
                <a:cubicBezTo>
                  <a:pt x="7639334" y="4096946"/>
                  <a:pt x="7639201" y="4103098"/>
                  <a:pt x="7641510" y="4106448"/>
                </a:cubicBezTo>
                <a:cubicBezTo>
                  <a:pt x="7644012" y="4105113"/>
                  <a:pt x="7646023" y="4103478"/>
                  <a:pt x="7647684" y="4101627"/>
                </a:cubicBezTo>
                <a:lnTo>
                  <a:pt x="7649713" y="4097981"/>
                </a:lnTo>
                <a:lnTo>
                  <a:pt x="7653047" y="4105575"/>
                </a:lnTo>
                <a:lnTo>
                  <a:pt x="7662514" y="4078369"/>
                </a:lnTo>
                <a:lnTo>
                  <a:pt x="7669123" y="4082302"/>
                </a:lnTo>
                <a:cubicBezTo>
                  <a:pt x="7677646" y="4075866"/>
                  <a:pt x="7685717" y="4051641"/>
                  <a:pt x="7678930" y="4040899"/>
                </a:cubicBezTo>
                <a:close/>
                <a:moveTo>
                  <a:pt x="7579045" y="4033638"/>
                </a:moveTo>
                <a:cubicBezTo>
                  <a:pt x="7576651" y="4033169"/>
                  <a:pt x="7573552" y="4033834"/>
                  <a:pt x="7568906" y="4034833"/>
                </a:cubicBezTo>
                <a:cubicBezTo>
                  <a:pt x="7566664" y="4047132"/>
                  <a:pt x="7581305" y="4043002"/>
                  <a:pt x="7579045" y="4033638"/>
                </a:cubicBezTo>
                <a:close/>
                <a:moveTo>
                  <a:pt x="7830949" y="4032865"/>
                </a:moveTo>
                <a:cubicBezTo>
                  <a:pt x="7826631" y="4031521"/>
                  <a:pt x="7821634" y="4032601"/>
                  <a:pt x="7816702" y="4035225"/>
                </a:cubicBezTo>
                <a:lnTo>
                  <a:pt x="7800316" y="4051570"/>
                </a:lnTo>
                <a:lnTo>
                  <a:pt x="7779365" y="4054534"/>
                </a:lnTo>
                <a:cubicBezTo>
                  <a:pt x="7771145" y="4057822"/>
                  <a:pt x="7763182" y="4063669"/>
                  <a:pt x="7758578" y="4073055"/>
                </a:cubicBezTo>
                <a:lnTo>
                  <a:pt x="7760539" y="4073125"/>
                </a:lnTo>
                <a:lnTo>
                  <a:pt x="7751261" y="4082052"/>
                </a:lnTo>
                <a:cubicBezTo>
                  <a:pt x="7748684" y="4085649"/>
                  <a:pt x="7746986" y="4089260"/>
                  <a:pt x="7746746" y="4092554"/>
                </a:cubicBezTo>
                <a:cubicBezTo>
                  <a:pt x="7760951" y="4090588"/>
                  <a:pt x="7765603" y="4077586"/>
                  <a:pt x="7782630" y="4077518"/>
                </a:cubicBezTo>
                <a:cubicBezTo>
                  <a:pt x="7780675" y="4073898"/>
                  <a:pt x="7782327" y="4071552"/>
                  <a:pt x="7783625" y="4068971"/>
                </a:cubicBezTo>
                <a:lnTo>
                  <a:pt x="7783569" y="4068468"/>
                </a:lnTo>
                <a:lnTo>
                  <a:pt x="7792525" y="4063473"/>
                </a:lnTo>
                <a:lnTo>
                  <a:pt x="7795333" y="4059764"/>
                </a:lnTo>
                <a:lnTo>
                  <a:pt x="7792764" y="4066305"/>
                </a:lnTo>
                <a:cubicBezTo>
                  <a:pt x="7792080" y="4070128"/>
                  <a:pt x="7792367" y="4073700"/>
                  <a:pt x="7793936" y="4076650"/>
                </a:cubicBezTo>
                <a:cubicBezTo>
                  <a:pt x="7805872" y="4063493"/>
                  <a:pt x="7824557" y="4066500"/>
                  <a:pt x="7830949" y="4032865"/>
                </a:cubicBezTo>
                <a:close/>
                <a:moveTo>
                  <a:pt x="7308452" y="4030045"/>
                </a:moveTo>
                <a:cubicBezTo>
                  <a:pt x="7305039" y="4029354"/>
                  <a:pt x="7302490" y="4030007"/>
                  <a:pt x="7300925" y="4031918"/>
                </a:cubicBezTo>
                <a:cubicBezTo>
                  <a:pt x="7299359" y="4033828"/>
                  <a:pt x="7298778" y="4036995"/>
                  <a:pt x="7299303" y="4041332"/>
                </a:cubicBezTo>
                <a:cubicBezTo>
                  <a:pt x="7306130" y="4042710"/>
                  <a:pt x="7309501" y="4038717"/>
                  <a:pt x="7308452" y="4030045"/>
                </a:cubicBezTo>
                <a:close/>
                <a:moveTo>
                  <a:pt x="7510360" y="4028612"/>
                </a:moveTo>
                <a:lnTo>
                  <a:pt x="7511541" y="4029989"/>
                </a:lnTo>
                <a:lnTo>
                  <a:pt x="7507968" y="4034186"/>
                </a:lnTo>
                <a:close/>
                <a:moveTo>
                  <a:pt x="7233273" y="4028320"/>
                </a:moveTo>
                <a:cubicBezTo>
                  <a:pt x="7224426" y="4028769"/>
                  <a:pt x="7215438" y="4031187"/>
                  <a:pt x="7206837" y="4035368"/>
                </a:cubicBezTo>
                <a:lnTo>
                  <a:pt x="7195794" y="4042951"/>
                </a:lnTo>
                <a:lnTo>
                  <a:pt x="7196282" y="4039281"/>
                </a:lnTo>
                <a:cubicBezTo>
                  <a:pt x="7194978" y="4037903"/>
                  <a:pt x="7192239" y="4037624"/>
                  <a:pt x="7189573" y="4038080"/>
                </a:cubicBezTo>
                <a:cubicBezTo>
                  <a:pt x="7186910" y="4038535"/>
                  <a:pt x="7184322" y="4039726"/>
                  <a:pt x="7183320" y="4041285"/>
                </a:cubicBezTo>
                <a:cubicBezTo>
                  <a:pt x="7183673" y="4044712"/>
                  <a:pt x="7184965" y="4047386"/>
                  <a:pt x="7186628" y="4049200"/>
                </a:cubicBezTo>
                <a:lnTo>
                  <a:pt x="7186675" y="4049211"/>
                </a:lnTo>
                <a:lnTo>
                  <a:pt x="7186445" y="4049369"/>
                </a:lnTo>
                <a:lnTo>
                  <a:pt x="7183662" y="4052753"/>
                </a:lnTo>
                <a:lnTo>
                  <a:pt x="7179710" y="4053170"/>
                </a:lnTo>
                <a:lnTo>
                  <a:pt x="7179625" y="4052147"/>
                </a:lnTo>
                <a:cubicBezTo>
                  <a:pt x="7178004" y="4048657"/>
                  <a:pt x="7174853" y="4044809"/>
                  <a:pt x="7169669" y="4040698"/>
                </a:cubicBezTo>
                <a:cubicBezTo>
                  <a:pt x="7166246" y="4043937"/>
                  <a:pt x="7162739" y="4038421"/>
                  <a:pt x="7159589" y="4039932"/>
                </a:cubicBezTo>
                <a:lnTo>
                  <a:pt x="7158293" y="4042326"/>
                </a:lnTo>
                <a:lnTo>
                  <a:pt x="7154654" y="4042582"/>
                </a:lnTo>
                <a:cubicBezTo>
                  <a:pt x="7152470" y="4044252"/>
                  <a:pt x="7150695" y="4047367"/>
                  <a:pt x="7150016" y="4052218"/>
                </a:cubicBezTo>
                <a:lnTo>
                  <a:pt x="7152362" y="4053274"/>
                </a:lnTo>
                <a:lnTo>
                  <a:pt x="7151556" y="4054762"/>
                </a:lnTo>
                <a:lnTo>
                  <a:pt x="7146258" y="4054879"/>
                </a:lnTo>
                <a:cubicBezTo>
                  <a:pt x="7142654" y="4065619"/>
                  <a:pt x="7145964" y="4070029"/>
                  <a:pt x="7144765" y="4077173"/>
                </a:cubicBezTo>
                <a:lnTo>
                  <a:pt x="7165053" y="4074722"/>
                </a:lnTo>
                <a:lnTo>
                  <a:pt x="7159986" y="4086942"/>
                </a:lnTo>
                <a:lnTo>
                  <a:pt x="7158454" y="4085869"/>
                </a:lnTo>
                <a:cubicBezTo>
                  <a:pt x="7156590" y="4085792"/>
                  <a:pt x="7155177" y="4089045"/>
                  <a:pt x="7152337" y="4088232"/>
                </a:cubicBezTo>
                <a:cubicBezTo>
                  <a:pt x="7152145" y="4090411"/>
                  <a:pt x="7151953" y="4092591"/>
                  <a:pt x="7152558" y="4094235"/>
                </a:cubicBezTo>
                <a:lnTo>
                  <a:pt x="7157481" y="4096993"/>
                </a:lnTo>
                <a:lnTo>
                  <a:pt x="7154325" y="4112421"/>
                </a:lnTo>
                <a:lnTo>
                  <a:pt x="7151335" y="4112742"/>
                </a:lnTo>
                <a:cubicBezTo>
                  <a:pt x="7149093" y="4118409"/>
                  <a:pt x="7149055" y="4122834"/>
                  <a:pt x="7150277" y="4125921"/>
                </a:cubicBezTo>
                <a:lnTo>
                  <a:pt x="7153352" y="4127208"/>
                </a:lnTo>
                <a:lnTo>
                  <a:pt x="7153225" y="4128089"/>
                </a:lnTo>
                <a:cubicBezTo>
                  <a:pt x="7153210" y="4133754"/>
                  <a:pt x="7154552" y="4138680"/>
                  <a:pt x="7156649" y="4143330"/>
                </a:cubicBezTo>
                <a:lnTo>
                  <a:pt x="7158960" y="4147278"/>
                </a:lnTo>
                <a:lnTo>
                  <a:pt x="7155749" y="4147977"/>
                </a:lnTo>
                <a:cubicBezTo>
                  <a:pt x="7148976" y="4151333"/>
                  <a:pt x="7142065" y="4156458"/>
                  <a:pt x="7135105" y="4162883"/>
                </a:cubicBezTo>
                <a:cubicBezTo>
                  <a:pt x="7142157" y="4166609"/>
                  <a:pt x="7150140" y="4163646"/>
                  <a:pt x="7158123" y="4160681"/>
                </a:cubicBezTo>
                <a:lnTo>
                  <a:pt x="7165512" y="4158432"/>
                </a:lnTo>
                <a:lnTo>
                  <a:pt x="7167306" y="4161410"/>
                </a:lnTo>
                <a:lnTo>
                  <a:pt x="7161708" y="4179793"/>
                </a:lnTo>
                <a:cubicBezTo>
                  <a:pt x="7160961" y="4185439"/>
                  <a:pt x="7161685" y="4189002"/>
                  <a:pt x="7163311" y="4190960"/>
                </a:cubicBezTo>
                <a:cubicBezTo>
                  <a:pt x="7165752" y="4193899"/>
                  <a:pt x="7170231" y="4193225"/>
                  <a:pt x="7174849" y="4190555"/>
                </a:cubicBezTo>
                <a:lnTo>
                  <a:pt x="7178507" y="4186892"/>
                </a:lnTo>
                <a:lnTo>
                  <a:pt x="7179625" y="4190272"/>
                </a:lnTo>
                <a:lnTo>
                  <a:pt x="7217324" y="4197149"/>
                </a:lnTo>
                <a:lnTo>
                  <a:pt x="7216923" y="4201665"/>
                </a:lnTo>
                <a:lnTo>
                  <a:pt x="7216224" y="4203373"/>
                </a:lnTo>
                <a:cubicBezTo>
                  <a:pt x="7215873" y="4210052"/>
                  <a:pt x="7218854" y="4216171"/>
                  <a:pt x="7223782" y="4220068"/>
                </a:cubicBezTo>
                <a:lnTo>
                  <a:pt x="7229560" y="4221080"/>
                </a:lnTo>
                <a:lnTo>
                  <a:pt x="7231175" y="4229740"/>
                </a:lnTo>
                <a:cubicBezTo>
                  <a:pt x="7233902" y="4235217"/>
                  <a:pt x="7239540" y="4239230"/>
                  <a:pt x="7246113" y="4238572"/>
                </a:cubicBezTo>
                <a:cubicBezTo>
                  <a:pt x="7245167" y="4231230"/>
                  <a:pt x="7246474" y="4220685"/>
                  <a:pt x="7243279" y="4216543"/>
                </a:cubicBezTo>
                <a:lnTo>
                  <a:pt x="7242162" y="4216027"/>
                </a:lnTo>
                <a:lnTo>
                  <a:pt x="7241041" y="4206307"/>
                </a:lnTo>
                <a:lnTo>
                  <a:pt x="7240192" y="4203714"/>
                </a:lnTo>
                <a:lnTo>
                  <a:pt x="7248726" y="4191886"/>
                </a:lnTo>
                <a:lnTo>
                  <a:pt x="7248333" y="4190777"/>
                </a:lnTo>
                <a:lnTo>
                  <a:pt x="7252823" y="4189670"/>
                </a:lnTo>
                <a:lnTo>
                  <a:pt x="7259146" y="4185824"/>
                </a:lnTo>
                <a:lnTo>
                  <a:pt x="7260394" y="4194001"/>
                </a:lnTo>
                <a:lnTo>
                  <a:pt x="7259001" y="4197520"/>
                </a:lnTo>
                <a:lnTo>
                  <a:pt x="7256721" y="4201890"/>
                </a:lnTo>
                <a:lnTo>
                  <a:pt x="7248704" y="4200396"/>
                </a:lnTo>
                <a:cubicBezTo>
                  <a:pt x="7246026" y="4207300"/>
                  <a:pt x="7245428" y="4211616"/>
                  <a:pt x="7246018" y="4214072"/>
                </a:cubicBezTo>
                <a:lnTo>
                  <a:pt x="7249381" y="4215972"/>
                </a:lnTo>
                <a:lnTo>
                  <a:pt x="7245579" y="4223263"/>
                </a:lnTo>
                <a:lnTo>
                  <a:pt x="7250232" y="4235214"/>
                </a:lnTo>
                <a:lnTo>
                  <a:pt x="7248240" y="4236718"/>
                </a:lnTo>
                <a:cubicBezTo>
                  <a:pt x="7248767" y="4239686"/>
                  <a:pt x="7249892" y="4241653"/>
                  <a:pt x="7251291" y="4242744"/>
                </a:cubicBezTo>
                <a:lnTo>
                  <a:pt x="7252964" y="4243021"/>
                </a:lnTo>
                <a:lnTo>
                  <a:pt x="7254152" y="4253508"/>
                </a:lnTo>
                <a:lnTo>
                  <a:pt x="7253817" y="4255150"/>
                </a:lnTo>
                <a:lnTo>
                  <a:pt x="7242426" y="4266337"/>
                </a:lnTo>
                <a:lnTo>
                  <a:pt x="7234976" y="4280016"/>
                </a:lnTo>
                <a:lnTo>
                  <a:pt x="7232139" y="4280316"/>
                </a:lnTo>
                <a:cubicBezTo>
                  <a:pt x="7229948" y="4281558"/>
                  <a:pt x="7227673" y="4284383"/>
                  <a:pt x="7225901" y="4287728"/>
                </a:cubicBezTo>
                <a:lnTo>
                  <a:pt x="7223601" y="4295249"/>
                </a:lnTo>
                <a:lnTo>
                  <a:pt x="7222666" y="4291144"/>
                </a:lnTo>
                <a:cubicBezTo>
                  <a:pt x="7220102" y="4286692"/>
                  <a:pt x="7216837" y="4283894"/>
                  <a:pt x="7213176" y="4282065"/>
                </a:cubicBezTo>
                <a:lnTo>
                  <a:pt x="7208961" y="4280906"/>
                </a:lnTo>
                <a:lnTo>
                  <a:pt x="7207849" y="4273406"/>
                </a:lnTo>
                <a:cubicBezTo>
                  <a:pt x="7206788" y="4269511"/>
                  <a:pt x="7205105" y="4266003"/>
                  <a:pt x="7202579" y="4265306"/>
                </a:cubicBezTo>
                <a:lnTo>
                  <a:pt x="7198190" y="4267468"/>
                </a:lnTo>
                <a:lnTo>
                  <a:pt x="7192897" y="4246459"/>
                </a:lnTo>
                <a:cubicBezTo>
                  <a:pt x="7191678" y="4245745"/>
                  <a:pt x="7190652" y="4245656"/>
                  <a:pt x="7189754" y="4245967"/>
                </a:cubicBezTo>
                <a:cubicBezTo>
                  <a:pt x="7187059" y="4246897"/>
                  <a:pt x="7185513" y="4251409"/>
                  <a:pt x="7183330" y="4253323"/>
                </a:cubicBezTo>
                <a:cubicBezTo>
                  <a:pt x="7184061" y="4262880"/>
                  <a:pt x="7186693" y="4269367"/>
                  <a:pt x="7190102" y="4274598"/>
                </a:cubicBezTo>
                <a:lnTo>
                  <a:pt x="7191726" y="4276549"/>
                </a:lnTo>
                <a:lnTo>
                  <a:pt x="7177743" y="4273266"/>
                </a:lnTo>
                <a:lnTo>
                  <a:pt x="7170780" y="4279956"/>
                </a:lnTo>
                <a:lnTo>
                  <a:pt x="7169892" y="4279031"/>
                </a:lnTo>
                <a:cubicBezTo>
                  <a:pt x="7167733" y="4276720"/>
                  <a:pt x="7165761" y="4273993"/>
                  <a:pt x="7164552" y="4269804"/>
                </a:cubicBezTo>
                <a:lnTo>
                  <a:pt x="7163982" y="4264867"/>
                </a:lnTo>
                <a:lnTo>
                  <a:pt x="7166886" y="4264362"/>
                </a:lnTo>
                <a:cubicBezTo>
                  <a:pt x="7166907" y="4260539"/>
                  <a:pt x="7163865" y="4256107"/>
                  <a:pt x="7160483" y="4254855"/>
                </a:cubicBezTo>
                <a:cubicBezTo>
                  <a:pt x="7159356" y="4254437"/>
                  <a:pt x="7158192" y="4254374"/>
                  <a:pt x="7157090" y="4254803"/>
                </a:cubicBezTo>
                <a:lnTo>
                  <a:pt x="7155858" y="4256313"/>
                </a:lnTo>
                <a:lnTo>
                  <a:pt x="7154639" y="4255847"/>
                </a:lnTo>
                <a:lnTo>
                  <a:pt x="7153378" y="4253905"/>
                </a:lnTo>
                <a:cubicBezTo>
                  <a:pt x="7150635" y="4250721"/>
                  <a:pt x="7147332" y="4248594"/>
                  <a:pt x="7143369" y="4250031"/>
                </a:cubicBezTo>
                <a:lnTo>
                  <a:pt x="7143057" y="4251415"/>
                </a:lnTo>
                <a:lnTo>
                  <a:pt x="7141783" y="4250927"/>
                </a:lnTo>
                <a:cubicBezTo>
                  <a:pt x="7138462" y="4249661"/>
                  <a:pt x="7135120" y="4248765"/>
                  <a:pt x="7131529" y="4248714"/>
                </a:cubicBezTo>
                <a:lnTo>
                  <a:pt x="7126079" y="4250038"/>
                </a:lnTo>
                <a:lnTo>
                  <a:pt x="7122795" y="4238685"/>
                </a:lnTo>
                <a:lnTo>
                  <a:pt x="7129092" y="4237818"/>
                </a:lnTo>
                <a:cubicBezTo>
                  <a:pt x="7128810" y="4234735"/>
                  <a:pt x="7127569" y="4232490"/>
                  <a:pt x="7125735" y="4230828"/>
                </a:cubicBezTo>
                <a:lnTo>
                  <a:pt x="7123256" y="4229581"/>
                </a:lnTo>
                <a:lnTo>
                  <a:pt x="7128709" y="4220845"/>
                </a:lnTo>
                <a:lnTo>
                  <a:pt x="7133053" y="4225554"/>
                </a:lnTo>
                <a:lnTo>
                  <a:pt x="7132611" y="4226603"/>
                </a:lnTo>
                <a:cubicBezTo>
                  <a:pt x="7132140" y="4231465"/>
                  <a:pt x="7133083" y="4236326"/>
                  <a:pt x="7135677" y="4239464"/>
                </a:cubicBezTo>
                <a:cubicBezTo>
                  <a:pt x="7137981" y="4242253"/>
                  <a:pt x="7141591" y="4243681"/>
                  <a:pt x="7146669" y="4242539"/>
                </a:cubicBezTo>
                <a:lnTo>
                  <a:pt x="7149681" y="4231494"/>
                </a:lnTo>
                <a:lnTo>
                  <a:pt x="7157896" y="4234905"/>
                </a:lnTo>
                <a:cubicBezTo>
                  <a:pt x="7165149" y="4227333"/>
                  <a:pt x="7168853" y="4202164"/>
                  <a:pt x="7160307" y="4192447"/>
                </a:cubicBezTo>
                <a:cubicBezTo>
                  <a:pt x="7156075" y="4191873"/>
                  <a:pt x="7152302" y="4193066"/>
                  <a:pt x="7149160" y="4195371"/>
                </a:cubicBezTo>
                <a:lnTo>
                  <a:pt x="7142450" y="4206700"/>
                </a:lnTo>
                <a:lnTo>
                  <a:pt x="7139005" y="4201386"/>
                </a:lnTo>
                <a:lnTo>
                  <a:pt x="7129866" y="4208959"/>
                </a:lnTo>
                <a:lnTo>
                  <a:pt x="7129437" y="4192403"/>
                </a:lnTo>
                <a:cubicBezTo>
                  <a:pt x="7126908" y="4185671"/>
                  <a:pt x="7122415" y="4180919"/>
                  <a:pt x="7116976" y="4178094"/>
                </a:cubicBezTo>
                <a:lnTo>
                  <a:pt x="7105799" y="4176400"/>
                </a:lnTo>
                <a:lnTo>
                  <a:pt x="7105633" y="4174989"/>
                </a:lnTo>
                <a:lnTo>
                  <a:pt x="7104751" y="4175162"/>
                </a:lnTo>
                <a:lnTo>
                  <a:pt x="7104376" y="4168705"/>
                </a:lnTo>
                <a:lnTo>
                  <a:pt x="7107275" y="4168181"/>
                </a:lnTo>
                <a:cubicBezTo>
                  <a:pt x="7108282" y="4161877"/>
                  <a:pt x="7106595" y="4158162"/>
                  <a:pt x="7103661" y="4156498"/>
                </a:cubicBezTo>
                <a:lnTo>
                  <a:pt x="7101608" y="4156612"/>
                </a:lnTo>
                <a:lnTo>
                  <a:pt x="7086897" y="4136562"/>
                </a:lnTo>
                <a:cubicBezTo>
                  <a:pt x="7086191" y="4143298"/>
                  <a:pt x="7086831" y="4153254"/>
                  <a:pt x="7089634" y="4162669"/>
                </a:cubicBezTo>
                <a:lnTo>
                  <a:pt x="7090755" y="4164297"/>
                </a:lnTo>
                <a:lnTo>
                  <a:pt x="7090493" y="4165331"/>
                </a:lnTo>
                <a:lnTo>
                  <a:pt x="7092134" y="4166303"/>
                </a:lnTo>
                <a:lnTo>
                  <a:pt x="7098470" y="4175516"/>
                </a:lnTo>
                <a:lnTo>
                  <a:pt x="7095325" y="4177021"/>
                </a:lnTo>
                <a:lnTo>
                  <a:pt x="7094767" y="4177132"/>
                </a:lnTo>
                <a:lnTo>
                  <a:pt x="7094501" y="4177416"/>
                </a:lnTo>
                <a:lnTo>
                  <a:pt x="7081103" y="4183826"/>
                </a:lnTo>
                <a:cubicBezTo>
                  <a:pt x="7074221" y="4190045"/>
                  <a:pt x="7069271" y="4199494"/>
                  <a:pt x="7068662" y="4212050"/>
                </a:cubicBezTo>
                <a:cubicBezTo>
                  <a:pt x="7068108" y="4218284"/>
                  <a:pt x="7069389" y="4223166"/>
                  <a:pt x="7071629" y="4227400"/>
                </a:cubicBezTo>
                <a:lnTo>
                  <a:pt x="7085206" y="4244387"/>
                </a:lnTo>
                <a:lnTo>
                  <a:pt x="7079771" y="4248631"/>
                </a:lnTo>
                <a:cubicBezTo>
                  <a:pt x="7079535" y="4252454"/>
                  <a:pt x="7080159" y="4254417"/>
                  <a:pt x="7081339" y="4255193"/>
                </a:cubicBezTo>
                <a:cubicBezTo>
                  <a:pt x="7083109" y="4256358"/>
                  <a:pt x="7086126" y="4254852"/>
                  <a:pt x="7089368" y="4252947"/>
                </a:cubicBezTo>
                <a:lnTo>
                  <a:pt x="7090339" y="4252466"/>
                </a:lnTo>
                <a:lnTo>
                  <a:pt x="7091393" y="4254127"/>
                </a:lnTo>
                <a:cubicBezTo>
                  <a:pt x="7092999" y="4257781"/>
                  <a:pt x="7094038" y="4261961"/>
                  <a:pt x="7094145" y="4266963"/>
                </a:cubicBezTo>
                <a:lnTo>
                  <a:pt x="7105318" y="4253955"/>
                </a:lnTo>
                <a:lnTo>
                  <a:pt x="7110661" y="4258904"/>
                </a:lnTo>
                <a:lnTo>
                  <a:pt x="7094025" y="4283793"/>
                </a:lnTo>
                <a:cubicBezTo>
                  <a:pt x="7089715" y="4294722"/>
                  <a:pt x="7087107" y="4306631"/>
                  <a:pt x="7085885" y="4317132"/>
                </a:cubicBezTo>
                <a:lnTo>
                  <a:pt x="7086565" y="4318492"/>
                </a:lnTo>
                <a:lnTo>
                  <a:pt x="7080636" y="4318484"/>
                </a:lnTo>
                <a:lnTo>
                  <a:pt x="7081033" y="4327781"/>
                </a:lnTo>
                <a:lnTo>
                  <a:pt x="7080566" y="4327857"/>
                </a:lnTo>
                <a:lnTo>
                  <a:pt x="7076848" y="4343419"/>
                </a:lnTo>
                <a:lnTo>
                  <a:pt x="7073340" y="4341525"/>
                </a:lnTo>
                <a:lnTo>
                  <a:pt x="7067091" y="4349207"/>
                </a:lnTo>
                <a:lnTo>
                  <a:pt x="7062447" y="4350923"/>
                </a:lnTo>
                <a:cubicBezTo>
                  <a:pt x="7058419" y="4360590"/>
                  <a:pt x="7067354" y="4372008"/>
                  <a:pt x="7072316" y="4378351"/>
                </a:cubicBezTo>
                <a:cubicBezTo>
                  <a:pt x="7079308" y="4376177"/>
                  <a:pt x="7081321" y="4371344"/>
                  <a:pt x="7080845" y="4365489"/>
                </a:cubicBezTo>
                <a:lnTo>
                  <a:pt x="7079762" y="4362281"/>
                </a:lnTo>
                <a:lnTo>
                  <a:pt x="7084739" y="4359920"/>
                </a:lnTo>
                <a:lnTo>
                  <a:pt x="7079665" y="4345427"/>
                </a:lnTo>
                <a:lnTo>
                  <a:pt x="7082315" y="4346573"/>
                </a:lnTo>
                <a:cubicBezTo>
                  <a:pt x="7084121" y="4346521"/>
                  <a:pt x="7085867" y="4345705"/>
                  <a:pt x="7087573" y="4344431"/>
                </a:cubicBezTo>
                <a:lnTo>
                  <a:pt x="7093905" y="4337645"/>
                </a:lnTo>
                <a:lnTo>
                  <a:pt x="7095710" y="4346165"/>
                </a:lnTo>
                <a:lnTo>
                  <a:pt x="7093537" y="4350054"/>
                </a:lnTo>
                <a:cubicBezTo>
                  <a:pt x="7092944" y="4353789"/>
                  <a:pt x="7094183" y="4357194"/>
                  <a:pt x="7097605" y="4360464"/>
                </a:cubicBezTo>
                <a:lnTo>
                  <a:pt x="7101331" y="4352591"/>
                </a:lnTo>
                <a:lnTo>
                  <a:pt x="7105463" y="4356085"/>
                </a:lnTo>
                <a:lnTo>
                  <a:pt x="7107304" y="4356360"/>
                </a:lnTo>
                <a:lnTo>
                  <a:pt x="7110509" y="4359958"/>
                </a:lnTo>
                <a:lnTo>
                  <a:pt x="7111199" y="4356945"/>
                </a:lnTo>
                <a:lnTo>
                  <a:pt x="7117306" y="4357862"/>
                </a:lnTo>
                <a:lnTo>
                  <a:pt x="7122354" y="4358416"/>
                </a:lnTo>
                <a:lnTo>
                  <a:pt x="7127201" y="4368964"/>
                </a:lnTo>
                <a:cubicBezTo>
                  <a:pt x="7128457" y="4372733"/>
                  <a:pt x="7129092" y="4376769"/>
                  <a:pt x="7128380" y="4381226"/>
                </a:cubicBezTo>
                <a:cubicBezTo>
                  <a:pt x="7133317" y="4384708"/>
                  <a:pt x="7134930" y="4377729"/>
                  <a:pt x="7137778" y="4375528"/>
                </a:cubicBezTo>
                <a:lnTo>
                  <a:pt x="7132555" y="4359537"/>
                </a:lnTo>
                <a:lnTo>
                  <a:pt x="7140842" y="4360447"/>
                </a:lnTo>
                <a:lnTo>
                  <a:pt x="7149933" y="4350840"/>
                </a:lnTo>
                <a:lnTo>
                  <a:pt x="7152736" y="4354151"/>
                </a:lnTo>
                <a:lnTo>
                  <a:pt x="7154480" y="4360579"/>
                </a:lnTo>
                <a:lnTo>
                  <a:pt x="7149475" y="4367041"/>
                </a:lnTo>
                <a:lnTo>
                  <a:pt x="7151050" y="4370911"/>
                </a:lnTo>
                <a:lnTo>
                  <a:pt x="7149999" y="4374617"/>
                </a:lnTo>
                <a:cubicBezTo>
                  <a:pt x="7153645" y="4375682"/>
                  <a:pt x="7157075" y="4378260"/>
                  <a:pt x="7160378" y="4381523"/>
                </a:cubicBezTo>
                <a:lnTo>
                  <a:pt x="7166588" y="4388627"/>
                </a:lnTo>
                <a:lnTo>
                  <a:pt x="7166453" y="4388785"/>
                </a:lnTo>
                <a:lnTo>
                  <a:pt x="7166983" y="4389079"/>
                </a:lnTo>
                <a:lnTo>
                  <a:pt x="7167228" y="4389358"/>
                </a:lnTo>
                <a:lnTo>
                  <a:pt x="7162108" y="4390579"/>
                </a:lnTo>
                <a:cubicBezTo>
                  <a:pt x="7159116" y="4392753"/>
                  <a:pt x="7157166" y="4396593"/>
                  <a:pt x="7156562" y="4400785"/>
                </a:cubicBezTo>
                <a:lnTo>
                  <a:pt x="7157716" y="4406403"/>
                </a:lnTo>
                <a:lnTo>
                  <a:pt x="7154599" y="4401966"/>
                </a:lnTo>
                <a:cubicBezTo>
                  <a:pt x="7152951" y="4399460"/>
                  <a:pt x="7150913" y="4397414"/>
                  <a:pt x="7147292" y="4397637"/>
                </a:cubicBezTo>
                <a:cubicBezTo>
                  <a:pt x="7143482" y="4400913"/>
                  <a:pt x="7141735" y="4404388"/>
                  <a:pt x="7141410" y="4407475"/>
                </a:cubicBezTo>
                <a:cubicBezTo>
                  <a:pt x="7140676" y="4414426"/>
                  <a:pt x="7147138" y="4419419"/>
                  <a:pt x="7153506" y="4415792"/>
                </a:cubicBezTo>
                <a:lnTo>
                  <a:pt x="7158503" y="4410234"/>
                </a:lnTo>
                <a:lnTo>
                  <a:pt x="7159092" y="4413100"/>
                </a:lnTo>
                <a:cubicBezTo>
                  <a:pt x="7164154" y="4414570"/>
                  <a:pt x="7166522" y="4412774"/>
                  <a:pt x="7168225" y="4409983"/>
                </a:cubicBezTo>
                <a:lnTo>
                  <a:pt x="7168409" y="4409658"/>
                </a:lnTo>
                <a:lnTo>
                  <a:pt x="7171592" y="4419374"/>
                </a:lnTo>
                <a:cubicBezTo>
                  <a:pt x="7177669" y="4418504"/>
                  <a:pt x="7182036" y="4412771"/>
                  <a:pt x="7184040" y="4406320"/>
                </a:cubicBezTo>
                <a:lnTo>
                  <a:pt x="7184226" y="4404737"/>
                </a:lnTo>
                <a:lnTo>
                  <a:pt x="7189071" y="4406846"/>
                </a:lnTo>
                <a:cubicBezTo>
                  <a:pt x="7190980" y="4406770"/>
                  <a:pt x="7192936" y="4406102"/>
                  <a:pt x="7194952" y="4404688"/>
                </a:cubicBezTo>
                <a:lnTo>
                  <a:pt x="7200557" y="4398435"/>
                </a:lnTo>
                <a:lnTo>
                  <a:pt x="7202615" y="4401405"/>
                </a:lnTo>
                <a:lnTo>
                  <a:pt x="7198439" y="4407472"/>
                </a:lnTo>
                <a:cubicBezTo>
                  <a:pt x="7200196" y="4411330"/>
                  <a:pt x="7203464" y="4412994"/>
                  <a:pt x="7206731" y="4414658"/>
                </a:cubicBezTo>
                <a:cubicBezTo>
                  <a:pt x="7209793" y="4411278"/>
                  <a:pt x="7211641" y="4407526"/>
                  <a:pt x="7211707" y="4404224"/>
                </a:cubicBezTo>
                <a:lnTo>
                  <a:pt x="7206377" y="4397016"/>
                </a:lnTo>
                <a:lnTo>
                  <a:pt x="7206349" y="4385563"/>
                </a:lnTo>
                <a:lnTo>
                  <a:pt x="7203846" y="4383439"/>
                </a:lnTo>
                <a:lnTo>
                  <a:pt x="7214807" y="4375732"/>
                </a:lnTo>
                <a:lnTo>
                  <a:pt x="7217428" y="4371575"/>
                </a:lnTo>
                <a:lnTo>
                  <a:pt x="7218183" y="4377461"/>
                </a:lnTo>
                <a:cubicBezTo>
                  <a:pt x="7220066" y="4381070"/>
                  <a:pt x="7223151" y="4383872"/>
                  <a:pt x="7226930" y="4384641"/>
                </a:cubicBezTo>
                <a:cubicBezTo>
                  <a:pt x="7236124" y="4378791"/>
                  <a:pt x="7229999" y="4371748"/>
                  <a:pt x="7230793" y="4364185"/>
                </a:cubicBezTo>
                <a:lnTo>
                  <a:pt x="7224452" y="4360361"/>
                </a:lnTo>
                <a:lnTo>
                  <a:pt x="7233626" y="4323626"/>
                </a:lnTo>
                <a:lnTo>
                  <a:pt x="7229060" y="4314318"/>
                </a:lnTo>
                <a:lnTo>
                  <a:pt x="7230420" y="4314361"/>
                </a:lnTo>
                <a:cubicBezTo>
                  <a:pt x="7233634" y="4312814"/>
                  <a:pt x="7236249" y="4309147"/>
                  <a:pt x="7237622" y="4305018"/>
                </a:cubicBezTo>
                <a:lnTo>
                  <a:pt x="7237887" y="4303422"/>
                </a:lnTo>
                <a:lnTo>
                  <a:pt x="7238543" y="4303306"/>
                </a:lnTo>
                <a:lnTo>
                  <a:pt x="7239216" y="4303686"/>
                </a:lnTo>
                <a:lnTo>
                  <a:pt x="7255852" y="4316080"/>
                </a:lnTo>
                <a:lnTo>
                  <a:pt x="7249788" y="4316539"/>
                </a:lnTo>
                <a:cubicBezTo>
                  <a:pt x="7247408" y="4318951"/>
                  <a:pt x="7245965" y="4323313"/>
                  <a:pt x="7247576" y="4328829"/>
                </a:cubicBezTo>
                <a:cubicBezTo>
                  <a:pt x="7251337" y="4327084"/>
                  <a:pt x="7256249" y="4329978"/>
                  <a:pt x="7259702" y="4324398"/>
                </a:cubicBezTo>
                <a:lnTo>
                  <a:pt x="7257933" y="4317191"/>
                </a:lnTo>
                <a:lnTo>
                  <a:pt x="7267277" y="4320987"/>
                </a:lnTo>
                <a:lnTo>
                  <a:pt x="7279394" y="4321874"/>
                </a:lnTo>
                <a:lnTo>
                  <a:pt x="7281030" y="4326254"/>
                </a:lnTo>
                <a:cubicBezTo>
                  <a:pt x="7286485" y="4330284"/>
                  <a:pt x="7297612" y="4320525"/>
                  <a:pt x="7296405" y="4311783"/>
                </a:cubicBezTo>
                <a:lnTo>
                  <a:pt x="7293490" y="4306974"/>
                </a:lnTo>
                <a:lnTo>
                  <a:pt x="7293863" y="4306526"/>
                </a:lnTo>
                <a:lnTo>
                  <a:pt x="7304917" y="4309135"/>
                </a:lnTo>
                <a:lnTo>
                  <a:pt x="7304609" y="4309367"/>
                </a:lnTo>
                <a:cubicBezTo>
                  <a:pt x="7303213" y="4311189"/>
                  <a:pt x="7302116" y="4313892"/>
                  <a:pt x="7301631" y="4317606"/>
                </a:cubicBezTo>
                <a:cubicBezTo>
                  <a:pt x="7306415" y="4318657"/>
                  <a:pt x="7305812" y="4321708"/>
                  <a:pt x="7309520" y="4323158"/>
                </a:cubicBezTo>
                <a:lnTo>
                  <a:pt x="7312556" y="4320284"/>
                </a:lnTo>
                <a:lnTo>
                  <a:pt x="7314415" y="4328698"/>
                </a:lnTo>
                <a:lnTo>
                  <a:pt x="7319693" y="4335592"/>
                </a:lnTo>
                <a:lnTo>
                  <a:pt x="7314400" y="4335967"/>
                </a:lnTo>
                <a:lnTo>
                  <a:pt x="7311618" y="4335010"/>
                </a:lnTo>
                <a:lnTo>
                  <a:pt x="7310767" y="4336225"/>
                </a:lnTo>
                <a:lnTo>
                  <a:pt x="7302208" y="4336831"/>
                </a:lnTo>
                <a:lnTo>
                  <a:pt x="7302800" y="4342241"/>
                </a:lnTo>
                <a:lnTo>
                  <a:pt x="7297405" y="4344253"/>
                </a:lnTo>
                <a:lnTo>
                  <a:pt x="7294288" y="4350579"/>
                </a:lnTo>
                <a:lnTo>
                  <a:pt x="7293737" y="4349352"/>
                </a:lnTo>
                <a:cubicBezTo>
                  <a:pt x="7288669" y="4355987"/>
                  <a:pt x="7284904" y="4344233"/>
                  <a:pt x="7278859" y="4354719"/>
                </a:cubicBezTo>
                <a:lnTo>
                  <a:pt x="7282098" y="4360194"/>
                </a:lnTo>
                <a:lnTo>
                  <a:pt x="7284022" y="4374191"/>
                </a:lnTo>
                <a:lnTo>
                  <a:pt x="7289090" y="4371502"/>
                </a:lnTo>
                <a:lnTo>
                  <a:pt x="7303478" y="4384933"/>
                </a:lnTo>
                <a:lnTo>
                  <a:pt x="7305415" y="4385419"/>
                </a:lnTo>
                <a:lnTo>
                  <a:pt x="7306568" y="4395720"/>
                </a:lnTo>
                <a:cubicBezTo>
                  <a:pt x="7308169" y="4402489"/>
                  <a:pt x="7310887" y="4409554"/>
                  <a:pt x="7315463" y="4417134"/>
                </a:cubicBezTo>
                <a:cubicBezTo>
                  <a:pt x="7327140" y="4423823"/>
                  <a:pt x="7340260" y="4423593"/>
                  <a:pt x="7351455" y="4418581"/>
                </a:cubicBezTo>
                <a:lnTo>
                  <a:pt x="7358166" y="4412104"/>
                </a:lnTo>
                <a:lnTo>
                  <a:pt x="7364955" y="4417321"/>
                </a:lnTo>
                <a:cubicBezTo>
                  <a:pt x="7369610" y="4420822"/>
                  <a:pt x="7373875" y="4425167"/>
                  <a:pt x="7376079" y="4432718"/>
                </a:cubicBezTo>
                <a:cubicBezTo>
                  <a:pt x="7381950" y="4414562"/>
                  <a:pt x="7392526" y="4404857"/>
                  <a:pt x="7392483" y="4389149"/>
                </a:cubicBezTo>
                <a:lnTo>
                  <a:pt x="7392459" y="4389044"/>
                </a:lnTo>
                <a:lnTo>
                  <a:pt x="7394013" y="4385018"/>
                </a:lnTo>
                <a:cubicBezTo>
                  <a:pt x="7394283" y="4379959"/>
                  <a:pt x="7393085" y="4375067"/>
                  <a:pt x="7390138" y="4373248"/>
                </a:cubicBezTo>
                <a:lnTo>
                  <a:pt x="7389425" y="4375803"/>
                </a:lnTo>
                <a:lnTo>
                  <a:pt x="7388835" y="4373224"/>
                </a:lnTo>
                <a:cubicBezTo>
                  <a:pt x="7386833" y="4369039"/>
                  <a:pt x="7384148" y="4365942"/>
                  <a:pt x="7381089" y="4363835"/>
                </a:cubicBezTo>
                <a:lnTo>
                  <a:pt x="7375694" y="4363424"/>
                </a:lnTo>
                <a:lnTo>
                  <a:pt x="7363203" y="4343890"/>
                </a:lnTo>
                <a:cubicBezTo>
                  <a:pt x="7355410" y="4337256"/>
                  <a:pt x="7345625" y="4334904"/>
                  <a:pt x="7335055" y="4334504"/>
                </a:cubicBezTo>
                <a:lnTo>
                  <a:pt x="7331732" y="4334740"/>
                </a:lnTo>
                <a:lnTo>
                  <a:pt x="7331492" y="4333346"/>
                </a:lnTo>
                <a:lnTo>
                  <a:pt x="7335658" y="4329165"/>
                </a:lnTo>
                <a:lnTo>
                  <a:pt x="7342649" y="4331262"/>
                </a:lnTo>
                <a:cubicBezTo>
                  <a:pt x="7351635" y="4328395"/>
                  <a:pt x="7359794" y="4310982"/>
                  <a:pt x="7356526" y="4297341"/>
                </a:cubicBezTo>
                <a:cubicBezTo>
                  <a:pt x="7352559" y="4295526"/>
                  <a:pt x="7349197" y="4295453"/>
                  <a:pt x="7346305" y="4296527"/>
                </a:cubicBezTo>
                <a:lnTo>
                  <a:pt x="7340325" y="4301438"/>
                </a:lnTo>
                <a:lnTo>
                  <a:pt x="7340061" y="4300515"/>
                </a:lnTo>
                <a:lnTo>
                  <a:pt x="7337254" y="4297257"/>
                </a:lnTo>
                <a:lnTo>
                  <a:pt x="7350410" y="4287146"/>
                </a:lnTo>
                <a:cubicBezTo>
                  <a:pt x="7356846" y="4280583"/>
                  <a:pt x="7362714" y="4273032"/>
                  <a:pt x="7367887" y="4265151"/>
                </a:cubicBezTo>
                <a:lnTo>
                  <a:pt x="7369467" y="4262312"/>
                </a:lnTo>
                <a:lnTo>
                  <a:pt x="7369573" y="4279590"/>
                </a:lnTo>
                <a:cubicBezTo>
                  <a:pt x="7372529" y="4275468"/>
                  <a:pt x="7376015" y="4269343"/>
                  <a:pt x="7378577" y="4262599"/>
                </a:cubicBezTo>
                <a:lnTo>
                  <a:pt x="7380820" y="4249161"/>
                </a:lnTo>
                <a:lnTo>
                  <a:pt x="7385019" y="4249145"/>
                </a:lnTo>
                <a:lnTo>
                  <a:pt x="7398112" y="4230395"/>
                </a:lnTo>
                <a:lnTo>
                  <a:pt x="7401220" y="4232080"/>
                </a:lnTo>
                <a:lnTo>
                  <a:pt x="7399750" y="4228050"/>
                </a:lnTo>
                <a:lnTo>
                  <a:pt x="7400247" y="4227339"/>
                </a:lnTo>
                <a:cubicBezTo>
                  <a:pt x="7404814" y="4212734"/>
                  <a:pt x="7399337" y="4198743"/>
                  <a:pt x="7390528" y="4189883"/>
                </a:cubicBezTo>
                <a:lnTo>
                  <a:pt x="7376812" y="4181697"/>
                </a:lnTo>
                <a:lnTo>
                  <a:pt x="7372662" y="4173641"/>
                </a:lnTo>
                <a:cubicBezTo>
                  <a:pt x="7368409" y="4169261"/>
                  <a:pt x="7363130" y="4166009"/>
                  <a:pt x="7357584" y="4163102"/>
                </a:cubicBezTo>
                <a:lnTo>
                  <a:pt x="7355944" y="4162269"/>
                </a:lnTo>
                <a:lnTo>
                  <a:pt x="7355937" y="4162238"/>
                </a:lnTo>
                <a:lnTo>
                  <a:pt x="7355915" y="4162254"/>
                </a:lnTo>
                <a:lnTo>
                  <a:pt x="7355008" y="4161792"/>
                </a:lnTo>
                <a:lnTo>
                  <a:pt x="7357179" y="4154107"/>
                </a:lnTo>
                <a:cubicBezTo>
                  <a:pt x="7353311" y="4146689"/>
                  <a:pt x="7349713" y="4140669"/>
                  <a:pt x="7346114" y="4135763"/>
                </a:cubicBezTo>
                <a:lnTo>
                  <a:pt x="7337814" y="4127000"/>
                </a:lnTo>
                <a:lnTo>
                  <a:pt x="7341595" y="4115406"/>
                </a:lnTo>
                <a:lnTo>
                  <a:pt x="7334516" y="4120857"/>
                </a:lnTo>
                <a:lnTo>
                  <a:pt x="7328029" y="4119587"/>
                </a:lnTo>
                <a:lnTo>
                  <a:pt x="7326810" y="4121114"/>
                </a:lnTo>
                <a:lnTo>
                  <a:pt x="7306423" y="4113769"/>
                </a:lnTo>
                <a:lnTo>
                  <a:pt x="7291203" y="4127002"/>
                </a:lnTo>
                <a:lnTo>
                  <a:pt x="7294474" y="4100855"/>
                </a:lnTo>
                <a:lnTo>
                  <a:pt x="7292274" y="4081051"/>
                </a:lnTo>
                <a:lnTo>
                  <a:pt x="7298465" y="4085416"/>
                </a:lnTo>
                <a:lnTo>
                  <a:pt x="7306456" y="4074040"/>
                </a:lnTo>
                <a:lnTo>
                  <a:pt x="7318248" y="4077259"/>
                </a:lnTo>
                <a:lnTo>
                  <a:pt x="7321473" y="4076642"/>
                </a:lnTo>
                <a:lnTo>
                  <a:pt x="7322622" y="4077397"/>
                </a:lnTo>
                <a:lnTo>
                  <a:pt x="7323877" y="4076184"/>
                </a:lnTo>
                <a:lnTo>
                  <a:pt x="7329367" y="4075136"/>
                </a:lnTo>
                <a:lnTo>
                  <a:pt x="7328696" y="4072965"/>
                </a:lnTo>
                <a:lnTo>
                  <a:pt x="7328212" y="4069489"/>
                </a:lnTo>
                <a:lnTo>
                  <a:pt x="7340689" y="4062417"/>
                </a:lnTo>
                <a:cubicBezTo>
                  <a:pt x="7336483" y="4060023"/>
                  <a:pt x="7330593" y="4058110"/>
                  <a:pt x="7325085" y="4058390"/>
                </a:cubicBezTo>
                <a:lnTo>
                  <a:pt x="7324046" y="4059104"/>
                </a:lnTo>
                <a:lnTo>
                  <a:pt x="7316982" y="4057809"/>
                </a:lnTo>
                <a:lnTo>
                  <a:pt x="7313355" y="4062355"/>
                </a:lnTo>
                <a:lnTo>
                  <a:pt x="7312528" y="4062151"/>
                </a:lnTo>
                <a:lnTo>
                  <a:pt x="7312735" y="4040532"/>
                </a:lnTo>
                <a:cubicBezTo>
                  <a:pt x="7308461" y="4039067"/>
                  <a:pt x="7304208" y="4039587"/>
                  <a:pt x="7300319" y="4041425"/>
                </a:cubicBezTo>
                <a:cubicBezTo>
                  <a:pt x="7294487" y="4044182"/>
                  <a:pt x="7289479" y="4049904"/>
                  <a:pt x="7286458" y="4056346"/>
                </a:cubicBezTo>
                <a:lnTo>
                  <a:pt x="7285982" y="4061089"/>
                </a:lnTo>
                <a:lnTo>
                  <a:pt x="7279736" y="4048371"/>
                </a:lnTo>
                <a:cubicBezTo>
                  <a:pt x="7274397" y="4041772"/>
                  <a:pt x="7267501" y="4036539"/>
                  <a:pt x="7258868" y="4033101"/>
                </a:cubicBezTo>
                <a:cubicBezTo>
                  <a:pt x="7250828" y="4029395"/>
                  <a:pt x="7242121" y="4027872"/>
                  <a:pt x="7233273" y="4028320"/>
                </a:cubicBezTo>
                <a:close/>
                <a:moveTo>
                  <a:pt x="7943954" y="4026481"/>
                </a:moveTo>
                <a:cubicBezTo>
                  <a:pt x="7938763" y="4027375"/>
                  <a:pt x="7936333" y="4030293"/>
                  <a:pt x="7934034" y="4033971"/>
                </a:cubicBezTo>
                <a:cubicBezTo>
                  <a:pt x="7931737" y="4037649"/>
                  <a:pt x="7929572" y="4042086"/>
                  <a:pt x="7924911" y="4046015"/>
                </a:cubicBezTo>
                <a:cubicBezTo>
                  <a:pt x="7928004" y="4052988"/>
                  <a:pt x="7931899" y="4056342"/>
                  <a:pt x="7935714" y="4057181"/>
                </a:cubicBezTo>
                <a:cubicBezTo>
                  <a:pt x="7947158" y="4059699"/>
                  <a:pt x="7957872" y="4039564"/>
                  <a:pt x="7943954" y="4026481"/>
                </a:cubicBezTo>
                <a:close/>
                <a:moveTo>
                  <a:pt x="7097627" y="4024931"/>
                </a:moveTo>
                <a:cubicBezTo>
                  <a:pt x="7094430" y="4027828"/>
                  <a:pt x="7092589" y="4030444"/>
                  <a:pt x="7091749" y="4032808"/>
                </a:cubicBezTo>
                <a:cubicBezTo>
                  <a:pt x="7089224" y="4039901"/>
                  <a:pt x="7095687" y="4044740"/>
                  <a:pt x="7101457" y="4048219"/>
                </a:cubicBezTo>
                <a:cubicBezTo>
                  <a:pt x="7111468" y="4041664"/>
                  <a:pt x="7104547" y="4033298"/>
                  <a:pt x="7097627" y="4024931"/>
                </a:cubicBezTo>
                <a:close/>
                <a:moveTo>
                  <a:pt x="7656102" y="4023146"/>
                </a:moveTo>
                <a:cubicBezTo>
                  <a:pt x="7649565" y="4023745"/>
                  <a:pt x="7644232" y="4025913"/>
                  <a:pt x="7639739" y="4029179"/>
                </a:cubicBezTo>
                <a:lnTo>
                  <a:pt x="7631473" y="4038386"/>
                </a:lnTo>
                <a:lnTo>
                  <a:pt x="7626383" y="4037701"/>
                </a:lnTo>
                <a:lnTo>
                  <a:pt x="7624489" y="4049973"/>
                </a:lnTo>
                <a:lnTo>
                  <a:pt x="7612359" y="4075198"/>
                </a:lnTo>
                <a:cubicBezTo>
                  <a:pt x="7617952" y="4073251"/>
                  <a:pt x="7622850" y="4070480"/>
                  <a:pt x="7627209" y="4067058"/>
                </a:cubicBezTo>
                <a:lnTo>
                  <a:pt x="7633443" y="4059792"/>
                </a:lnTo>
                <a:lnTo>
                  <a:pt x="7637757" y="4062145"/>
                </a:lnTo>
                <a:cubicBezTo>
                  <a:pt x="7643623" y="4060756"/>
                  <a:pt x="7649282" y="4055194"/>
                  <a:pt x="7650477" y="4044731"/>
                </a:cubicBezTo>
                <a:lnTo>
                  <a:pt x="7646298" y="4042674"/>
                </a:lnTo>
                <a:close/>
                <a:moveTo>
                  <a:pt x="7559762" y="4020541"/>
                </a:moveTo>
                <a:cubicBezTo>
                  <a:pt x="7556716" y="4020829"/>
                  <a:pt x="7553885" y="4021344"/>
                  <a:pt x="7551903" y="4022759"/>
                </a:cubicBezTo>
                <a:cubicBezTo>
                  <a:pt x="7549922" y="4024175"/>
                  <a:pt x="7548792" y="4026489"/>
                  <a:pt x="7549154" y="4030379"/>
                </a:cubicBezTo>
                <a:cubicBezTo>
                  <a:pt x="7549593" y="4033037"/>
                  <a:pt x="7550650" y="4034591"/>
                  <a:pt x="7552002" y="4035337"/>
                </a:cubicBezTo>
                <a:cubicBezTo>
                  <a:pt x="7556064" y="4037574"/>
                  <a:pt x="7562794" y="4032518"/>
                  <a:pt x="7563530" y="4028032"/>
                </a:cubicBezTo>
                <a:cubicBezTo>
                  <a:pt x="7562498" y="4025187"/>
                  <a:pt x="7560795" y="4023385"/>
                  <a:pt x="7559762" y="4020541"/>
                </a:cubicBezTo>
                <a:close/>
                <a:moveTo>
                  <a:pt x="7049135" y="4019970"/>
                </a:moveTo>
                <a:cubicBezTo>
                  <a:pt x="7048199" y="4022933"/>
                  <a:pt x="7047263" y="4025895"/>
                  <a:pt x="7046328" y="4028858"/>
                </a:cubicBezTo>
                <a:cubicBezTo>
                  <a:pt x="7049131" y="4030473"/>
                  <a:pt x="7051629" y="4031441"/>
                  <a:pt x="7053650" y="4031092"/>
                </a:cubicBezTo>
                <a:cubicBezTo>
                  <a:pt x="7055671" y="4030743"/>
                  <a:pt x="7057218" y="4029075"/>
                  <a:pt x="7058118" y="4025417"/>
                </a:cubicBezTo>
                <a:cubicBezTo>
                  <a:pt x="7054740" y="4023202"/>
                  <a:pt x="7052513" y="4022187"/>
                  <a:pt x="7049135" y="4019970"/>
                </a:cubicBezTo>
                <a:close/>
                <a:moveTo>
                  <a:pt x="7031611" y="4015633"/>
                </a:moveTo>
                <a:cubicBezTo>
                  <a:pt x="7028242" y="4012494"/>
                  <a:pt x="7025129" y="4016990"/>
                  <a:pt x="7022017" y="4021488"/>
                </a:cubicBezTo>
                <a:cubicBezTo>
                  <a:pt x="7023701" y="4023058"/>
                  <a:pt x="7025385" y="4024628"/>
                  <a:pt x="7027069" y="4026198"/>
                </a:cubicBezTo>
                <a:cubicBezTo>
                  <a:pt x="7031803" y="4021363"/>
                  <a:pt x="7030118" y="4019792"/>
                  <a:pt x="7031611" y="4015633"/>
                </a:cubicBezTo>
                <a:close/>
                <a:moveTo>
                  <a:pt x="7345225" y="4014252"/>
                </a:moveTo>
                <a:cubicBezTo>
                  <a:pt x="7342857" y="4014790"/>
                  <a:pt x="7341233" y="4015763"/>
                  <a:pt x="7340152" y="4017024"/>
                </a:cubicBezTo>
                <a:cubicBezTo>
                  <a:pt x="7336911" y="4020804"/>
                  <a:pt x="7338550" y="4027176"/>
                  <a:pt x="7339639" y="4032200"/>
                </a:cubicBezTo>
                <a:cubicBezTo>
                  <a:pt x="7348577" y="4035067"/>
                  <a:pt x="7348674" y="4019515"/>
                  <a:pt x="7345225" y="4014252"/>
                </a:cubicBezTo>
                <a:close/>
                <a:moveTo>
                  <a:pt x="7428011" y="4008411"/>
                </a:moveTo>
                <a:cubicBezTo>
                  <a:pt x="7425340" y="4008725"/>
                  <a:pt x="7423531" y="4009460"/>
                  <a:pt x="7422371" y="4010478"/>
                </a:cubicBezTo>
                <a:cubicBezTo>
                  <a:pt x="7418894" y="4013529"/>
                  <a:pt x="7421246" y="4019130"/>
                  <a:pt x="7423587" y="4023641"/>
                </a:cubicBezTo>
                <a:cubicBezTo>
                  <a:pt x="7431237" y="4024124"/>
                  <a:pt x="7429624" y="4016266"/>
                  <a:pt x="7428011" y="4008411"/>
                </a:cubicBezTo>
                <a:close/>
                <a:moveTo>
                  <a:pt x="7565067" y="4004596"/>
                </a:moveTo>
                <a:cubicBezTo>
                  <a:pt x="7562029" y="4008232"/>
                  <a:pt x="7560129" y="4011435"/>
                  <a:pt x="7559631" y="4014352"/>
                </a:cubicBezTo>
                <a:cubicBezTo>
                  <a:pt x="7559133" y="4017271"/>
                  <a:pt x="7560038" y="4019905"/>
                  <a:pt x="7562611" y="4022403"/>
                </a:cubicBezTo>
                <a:cubicBezTo>
                  <a:pt x="7565352" y="4015408"/>
                  <a:pt x="7571325" y="4009500"/>
                  <a:pt x="7565067" y="4004596"/>
                </a:cubicBezTo>
                <a:close/>
                <a:moveTo>
                  <a:pt x="7181838" y="4003524"/>
                </a:moveTo>
                <a:cubicBezTo>
                  <a:pt x="7179611" y="4004178"/>
                  <a:pt x="7177856" y="4005223"/>
                  <a:pt x="7176495" y="4006604"/>
                </a:cubicBezTo>
                <a:lnTo>
                  <a:pt x="7173870" y="4020780"/>
                </a:lnTo>
                <a:lnTo>
                  <a:pt x="7173612" y="4020861"/>
                </a:lnTo>
                <a:cubicBezTo>
                  <a:pt x="7170174" y="4025572"/>
                  <a:pt x="7169771" y="4038158"/>
                  <a:pt x="7171988" y="4039869"/>
                </a:cubicBezTo>
                <a:cubicBezTo>
                  <a:pt x="7173800" y="4039631"/>
                  <a:pt x="7176801" y="4035672"/>
                  <a:pt x="7178610" y="4031201"/>
                </a:cubicBezTo>
                <a:lnTo>
                  <a:pt x="7178560" y="4030112"/>
                </a:lnTo>
                <a:lnTo>
                  <a:pt x="7181415" y="4029790"/>
                </a:lnTo>
                <a:cubicBezTo>
                  <a:pt x="7186686" y="4025469"/>
                  <a:pt x="7190293" y="4011871"/>
                  <a:pt x="7185077" y="4005228"/>
                </a:cubicBezTo>
                <a:cubicBezTo>
                  <a:pt x="7183559" y="4005343"/>
                  <a:pt x="7182040" y="4005457"/>
                  <a:pt x="7181838" y="4003524"/>
                </a:cubicBezTo>
                <a:close/>
                <a:moveTo>
                  <a:pt x="7640274" y="4002631"/>
                </a:moveTo>
                <a:cubicBezTo>
                  <a:pt x="7636973" y="4004162"/>
                  <a:pt x="7632901" y="4011809"/>
                  <a:pt x="7633574" y="4013771"/>
                </a:cubicBezTo>
                <a:cubicBezTo>
                  <a:pt x="7635676" y="4014943"/>
                  <a:pt x="7644908" y="4008806"/>
                  <a:pt x="7643113" y="4003575"/>
                </a:cubicBezTo>
                <a:cubicBezTo>
                  <a:pt x="7642389" y="4002288"/>
                  <a:pt x="7641375" y="4002121"/>
                  <a:pt x="7640274" y="4002631"/>
                </a:cubicBezTo>
                <a:close/>
                <a:moveTo>
                  <a:pt x="7133258" y="4002569"/>
                </a:moveTo>
                <a:cubicBezTo>
                  <a:pt x="7130018" y="4007026"/>
                  <a:pt x="7125159" y="4013708"/>
                  <a:pt x="7125283" y="4017460"/>
                </a:cubicBezTo>
                <a:cubicBezTo>
                  <a:pt x="7133820" y="4019453"/>
                  <a:pt x="7140551" y="4018046"/>
                  <a:pt x="7147032" y="4009133"/>
                </a:cubicBezTo>
                <a:cubicBezTo>
                  <a:pt x="7145256" y="4006672"/>
                  <a:pt x="7143074" y="4004766"/>
                  <a:pt x="7140705" y="4003608"/>
                </a:cubicBezTo>
                <a:cubicBezTo>
                  <a:pt x="7138336" y="4002451"/>
                  <a:pt x="7135782" y="4002041"/>
                  <a:pt x="7133258" y="4002569"/>
                </a:cubicBezTo>
                <a:close/>
                <a:moveTo>
                  <a:pt x="7038347" y="4001030"/>
                </a:moveTo>
                <a:cubicBezTo>
                  <a:pt x="7027119" y="4012981"/>
                  <a:pt x="7036415" y="4035885"/>
                  <a:pt x="7029085" y="4054765"/>
                </a:cubicBezTo>
                <a:cubicBezTo>
                  <a:pt x="7060839" y="4053765"/>
                  <a:pt x="7040921" y="4021559"/>
                  <a:pt x="7038347" y="4001030"/>
                </a:cubicBezTo>
                <a:close/>
                <a:moveTo>
                  <a:pt x="7087561" y="3995812"/>
                </a:moveTo>
                <a:cubicBezTo>
                  <a:pt x="7086324" y="3996992"/>
                  <a:pt x="7085527" y="3999273"/>
                  <a:pt x="7085761" y="4003016"/>
                </a:cubicBezTo>
                <a:cubicBezTo>
                  <a:pt x="7088732" y="4005252"/>
                  <a:pt x="7092401" y="4004721"/>
                  <a:pt x="7094613" y="4005291"/>
                </a:cubicBezTo>
                <a:cubicBezTo>
                  <a:pt x="7096776" y="4001978"/>
                  <a:pt x="7095941" y="3998724"/>
                  <a:pt x="7094100" y="3996741"/>
                </a:cubicBezTo>
                <a:cubicBezTo>
                  <a:pt x="7092261" y="3994758"/>
                  <a:pt x="7089417" y="3994045"/>
                  <a:pt x="7087561" y="3995812"/>
                </a:cubicBezTo>
                <a:close/>
                <a:moveTo>
                  <a:pt x="7847466" y="3993660"/>
                </a:moveTo>
                <a:cubicBezTo>
                  <a:pt x="7845337" y="3996222"/>
                  <a:pt x="7844287" y="3999121"/>
                  <a:pt x="7844051" y="4001782"/>
                </a:cubicBezTo>
                <a:cubicBezTo>
                  <a:pt x="7843342" y="4009769"/>
                  <a:pt x="7849942" y="4015623"/>
                  <a:pt x="7856636" y="4003820"/>
                </a:cubicBezTo>
                <a:cubicBezTo>
                  <a:pt x="7856950" y="3999702"/>
                  <a:pt x="7850799" y="3993386"/>
                  <a:pt x="7847466" y="3993660"/>
                </a:cubicBezTo>
                <a:close/>
                <a:moveTo>
                  <a:pt x="7081751" y="3993577"/>
                </a:moveTo>
                <a:cubicBezTo>
                  <a:pt x="7075680" y="3992648"/>
                  <a:pt x="7071992" y="3994461"/>
                  <a:pt x="7070114" y="3997505"/>
                </a:cubicBezTo>
                <a:cubicBezTo>
                  <a:pt x="7064481" y="4006639"/>
                  <a:pt x="7075150" y="4026864"/>
                  <a:pt x="7086700" y="4017459"/>
                </a:cubicBezTo>
                <a:cubicBezTo>
                  <a:pt x="7087992" y="4006874"/>
                  <a:pt x="7086466" y="3998288"/>
                  <a:pt x="7081751" y="3993577"/>
                </a:cubicBezTo>
                <a:close/>
                <a:moveTo>
                  <a:pt x="7974013" y="3989924"/>
                </a:moveTo>
                <a:cubicBezTo>
                  <a:pt x="7970546" y="3990858"/>
                  <a:pt x="7967837" y="3993465"/>
                  <a:pt x="7966458" y="3998996"/>
                </a:cubicBezTo>
                <a:cubicBezTo>
                  <a:pt x="7965784" y="4002871"/>
                  <a:pt x="7966513" y="4005548"/>
                  <a:pt x="7968053" y="4007261"/>
                </a:cubicBezTo>
                <a:cubicBezTo>
                  <a:pt x="7972667" y="4012404"/>
                  <a:pt x="7984572" y="4008887"/>
                  <a:pt x="7987781" y="4003097"/>
                </a:cubicBezTo>
                <a:cubicBezTo>
                  <a:pt x="7987710" y="3998661"/>
                  <a:pt x="7986192" y="3995316"/>
                  <a:pt x="7986124" y="3990880"/>
                </a:cubicBezTo>
                <a:cubicBezTo>
                  <a:pt x="7981709" y="3989726"/>
                  <a:pt x="7977481" y="3988989"/>
                  <a:pt x="7974013" y="3989924"/>
                </a:cubicBezTo>
                <a:close/>
                <a:moveTo>
                  <a:pt x="7593876" y="3989260"/>
                </a:moveTo>
                <a:cubicBezTo>
                  <a:pt x="7590159" y="3992822"/>
                  <a:pt x="7586442" y="3996383"/>
                  <a:pt x="7584371" y="4000119"/>
                </a:cubicBezTo>
                <a:cubicBezTo>
                  <a:pt x="7586386" y="4012200"/>
                  <a:pt x="7604759" y="3996350"/>
                  <a:pt x="7593876" y="3989260"/>
                </a:cubicBezTo>
                <a:close/>
                <a:moveTo>
                  <a:pt x="7787388" y="3988104"/>
                </a:moveTo>
                <a:cubicBezTo>
                  <a:pt x="7782868" y="3987974"/>
                  <a:pt x="7778348" y="3987844"/>
                  <a:pt x="7773870" y="3988797"/>
                </a:cubicBezTo>
                <a:cubicBezTo>
                  <a:pt x="7769392" y="3989752"/>
                  <a:pt x="7764955" y="3991790"/>
                  <a:pt x="7760599" y="3995994"/>
                </a:cubicBezTo>
                <a:cubicBezTo>
                  <a:pt x="7760930" y="4004662"/>
                  <a:pt x="7761780" y="4007211"/>
                  <a:pt x="7766546" y="4013842"/>
                </a:cubicBezTo>
                <a:cubicBezTo>
                  <a:pt x="7777639" y="4008749"/>
                  <a:pt x="7801689" y="4007996"/>
                  <a:pt x="7787388" y="3988104"/>
                </a:cubicBezTo>
                <a:close/>
                <a:moveTo>
                  <a:pt x="7204870" y="3984259"/>
                </a:moveTo>
                <a:cubicBezTo>
                  <a:pt x="7203910" y="3986010"/>
                  <a:pt x="7203373" y="3987644"/>
                  <a:pt x="7203119" y="3989192"/>
                </a:cubicBezTo>
                <a:cubicBezTo>
                  <a:pt x="7202354" y="3993834"/>
                  <a:pt x="7204123" y="3997705"/>
                  <a:pt x="7204647" y="4001677"/>
                </a:cubicBezTo>
                <a:cubicBezTo>
                  <a:pt x="7209573" y="4009303"/>
                  <a:pt x="7215126" y="3994125"/>
                  <a:pt x="7220955" y="4004354"/>
                </a:cubicBezTo>
                <a:cubicBezTo>
                  <a:pt x="7224583" y="4000042"/>
                  <a:pt x="7225894" y="3997258"/>
                  <a:pt x="7226099" y="3994563"/>
                </a:cubicBezTo>
                <a:cubicBezTo>
                  <a:pt x="7218654" y="3991159"/>
                  <a:pt x="7212110" y="3990357"/>
                  <a:pt x="7204870" y="3984259"/>
                </a:cubicBezTo>
                <a:close/>
                <a:moveTo>
                  <a:pt x="7545101" y="3983372"/>
                </a:moveTo>
                <a:cubicBezTo>
                  <a:pt x="7538903" y="3982404"/>
                  <a:pt x="7535379" y="3987325"/>
                  <a:pt x="7532987" y="3994211"/>
                </a:cubicBezTo>
                <a:lnTo>
                  <a:pt x="7527977" y="4015567"/>
                </a:lnTo>
                <a:lnTo>
                  <a:pt x="7526693" y="4016058"/>
                </a:lnTo>
                <a:lnTo>
                  <a:pt x="7513616" y="4005449"/>
                </a:lnTo>
                <a:lnTo>
                  <a:pt x="7513079" y="4005265"/>
                </a:lnTo>
                <a:lnTo>
                  <a:pt x="7509049" y="3991745"/>
                </a:lnTo>
                <a:lnTo>
                  <a:pt x="7502489" y="4003983"/>
                </a:lnTo>
                <a:lnTo>
                  <a:pt x="7497636" y="4005660"/>
                </a:lnTo>
                <a:lnTo>
                  <a:pt x="7499348" y="4009841"/>
                </a:lnTo>
                <a:lnTo>
                  <a:pt x="7496706" y="4014771"/>
                </a:lnTo>
                <a:cubicBezTo>
                  <a:pt x="7496246" y="4018562"/>
                  <a:pt x="7496705" y="4022350"/>
                  <a:pt x="7498268" y="4026167"/>
                </a:cubicBezTo>
                <a:lnTo>
                  <a:pt x="7505770" y="4036770"/>
                </a:lnTo>
                <a:lnTo>
                  <a:pt x="7502540" y="4040565"/>
                </a:lnTo>
                <a:cubicBezTo>
                  <a:pt x="7498748" y="4044546"/>
                  <a:pt x="7494644" y="4048071"/>
                  <a:pt x="7489989" y="4050381"/>
                </a:cubicBezTo>
                <a:cubicBezTo>
                  <a:pt x="7492877" y="4054091"/>
                  <a:pt x="7495546" y="4056603"/>
                  <a:pt x="7498026" y="4058119"/>
                </a:cubicBezTo>
                <a:lnTo>
                  <a:pt x="7498832" y="4058327"/>
                </a:lnTo>
                <a:lnTo>
                  <a:pt x="7497418" y="4064621"/>
                </a:lnTo>
                <a:cubicBezTo>
                  <a:pt x="7500416" y="4065073"/>
                  <a:pt x="7502250" y="4063459"/>
                  <a:pt x="7503504" y="4060812"/>
                </a:cubicBezTo>
                <a:lnTo>
                  <a:pt x="7503818" y="4059600"/>
                </a:lnTo>
                <a:lnTo>
                  <a:pt x="7504943" y="4059889"/>
                </a:lnTo>
                <a:cubicBezTo>
                  <a:pt x="7509229" y="4059346"/>
                  <a:pt x="7512909" y="4055631"/>
                  <a:pt x="7516266" y="4050357"/>
                </a:cubicBezTo>
                <a:lnTo>
                  <a:pt x="7518254" y="4046365"/>
                </a:lnTo>
                <a:lnTo>
                  <a:pt x="7516589" y="4051410"/>
                </a:lnTo>
                <a:cubicBezTo>
                  <a:pt x="7516294" y="4053346"/>
                  <a:pt x="7516374" y="4055355"/>
                  <a:pt x="7516683" y="4058405"/>
                </a:cubicBezTo>
                <a:cubicBezTo>
                  <a:pt x="7524199" y="4059899"/>
                  <a:pt x="7537448" y="4069508"/>
                  <a:pt x="7535593" y="4051201"/>
                </a:cubicBezTo>
                <a:cubicBezTo>
                  <a:pt x="7533184" y="4049227"/>
                  <a:pt x="7530775" y="4047253"/>
                  <a:pt x="7528067" y="4045967"/>
                </a:cubicBezTo>
                <a:lnTo>
                  <a:pt x="7518986" y="4044891"/>
                </a:lnTo>
                <a:lnTo>
                  <a:pt x="7521218" y="4040405"/>
                </a:lnTo>
                <a:lnTo>
                  <a:pt x="7543581" y="4052102"/>
                </a:lnTo>
                <a:lnTo>
                  <a:pt x="7540405" y="4061472"/>
                </a:lnTo>
                <a:lnTo>
                  <a:pt x="7552829" y="4056610"/>
                </a:lnTo>
                <a:lnTo>
                  <a:pt x="7551125" y="4058605"/>
                </a:lnTo>
                <a:cubicBezTo>
                  <a:pt x="7550973" y="4060598"/>
                  <a:pt x="7552186" y="4062809"/>
                  <a:pt x="7553855" y="4064488"/>
                </a:cubicBezTo>
                <a:lnTo>
                  <a:pt x="7556630" y="4065853"/>
                </a:lnTo>
                <a:lnTo>
                  <a:pt x="7555297" y="4067781"/>
                </a:lnTo>
                <a:cubicBezTo>
                  <a:pt x="7558961" y="4074787"/>
                  <a:pt x="7572168" y="4074991"/>
                  <a:pt x="7573620" y="4064030"/>
                </a:cubicBezTo>
                <a:cubicBezTo>
                  <a:pt x="7573049" y="4061725"/>
                  <a:pt x="7571707" y="4060119"/>
                  <a:pt x="7569995" y="4059183"/>
                </a:cubicBezTo>
                <a:cubicBezTo>
                  <a:pt x="7567428" y="4057776"/>
                  <a:pt x="7564025" y="4057872"/>
                  <a:pt x="7561129" y="4059345"/>
                </a:cubicBezTo>
                <a:lnTo>
                  <a:pt x="7560647" y="4060043"/>
                </a:lnTo>
                <a:lnTo>
                  <a:pt x="7560942" y="4058460"/>
                </a:lnTo>
                <a:lnTo>
                  <a:pt x="7556189" y="4055295"/>
                </a:lnTo>
                <a:lnTo>
                  <a:pt x="7558748" y="4054294"/>
                </a:lnTo>
                <a:cubicBezTo>
                  <a:pt x="7563574" y="4050201"/>
                  <a:pt x="7566873" y="4044008"/>
                  <a:pt x="7567921" y="4034520"/>
                </a:cubicBezTo>
                <a:cubicBezTo>
                  <a:pt x="7559468" y="4034566"/>
                  <a:pt x="7552467" y="4036036"/>
                  <a:pt x="7547638" y="4040129"/>
                </a:cubicBezTo>
                <a:lnTo>
                  <a:pt x="7543860" y="4051277"/>
                </a:lnTo>
                <a:lnTo>
                  <a:pt x="7545185" y="4043330"/>
                </a:lnTo>
                <a:cubicBezTo>
                  <a:pt x="7544864" y="4036479"/>
                  <a:pt x="7540055" y="4034606"/>
                  <a:pt x="7538836" y="4028752"/>
                </a:cubicBezTo>
                <a:cubicBezTo>
                  <a:pt x="7540637" y="4011584"/>
                  <a:pt x="7552641" y="3995744"/>
                  <a:pt x="7545101" y="3983372"/>
                </a:cubicBezTo>
                <a:close/>
                <a:moveTo>
                  <a:pt x="7465030" y="3976613"/>
                </a:moveTo>
                <a:cubicBezTo>
                  <a:pt x="7461282" y="3982328"/>
                  <a:pt x="7460765" y="3989133"/>
                  <a:pt x="7455802" y="3996298"/>
                </a:cubicBezTo>
                <a:cubicBezTo>
                  <a:pt x="7456811" y="3997567"/>
                  <a:pt x="7457819" y="3998838"/>
                  <a:pt x="7458829" y="4000107"/>
                </a:cubicBezTo>
                <a:cubicBezTo>
                  <a:pt x="7469146" y="3995204"/>
                  <a:pt x="7466738" y="3983233"/>
                  <a:pt x="7465030" y="3976613"/>
                </a:cubicBezTo>
                <a:close/>
                <a:moveTo>
                  <a:pt x="7724326" y="3970819"/>
                </a:moveTo>
                <a:cubicBezTo>
                  <a:pt x="7714277" y="3978407"/>
                  <a:pt x="7698667" y="3999225"/>
                  <a:pt x="7701998" y="4019295"/>
                </a:cubicBezTo>
                <a:cubicBezTo>
                  <a:pt x="7713576" y="4015069"/>
                  <a:pt x="7727656" y="3990888"/>
                  <a:pt x="7724326" y="3970819"/>
                </a:cubicBezTo>
                <a:close/>
                <a:moveTo>
                  <a:pt x="8070977" y="3967829"/>
                </a:moveTo>
                <a:cubicBezTo>
                  <a:pt x="8066169" y="3967886"/>
                  <a:pt x="8060790" y="3970015"/>
                  <a:pt x="8056871" y="3971011"/>
                </a:cubicBezTo>
                <a:cubicBezTo>
                  <a:pt x="8055709" y="3973639"/>
                  <a:pt x="8055091" y="3975927"/>
                  <a:pt x="8054912" y="3977892"/>
                </a:cubicBezTo>
                <a:cubicBezTo>
                  <a:pt x="8053657" y="3991640"/>
                  <a:pt x="8073999" y="3989529"/>
                  <a:pt x="8081670" y="3977081"/>
                </a:cubicBezTo>
                <a:cubicBezTo>
                  <a:pt x="8080849" y="3973434"/>
                  <a:pt x="8079378" y="3971107"/>
                  <a:pt x="8077511" y="3969698"/>
                </a:cubicBezTo>
                <a:cubicBezTo>
                  <a:pt x="8075645" y="3968290"/>
                  <a:pt x="8073382" y="3967800"/>
                  <a:pt x="8070977" y="3967829"/>
                </a:cubicBezTo>
                <a:close/>
                <a:moveTo>
                  <a:pt x="7561308" y="3967547"/>
                </a:moveTo>
                <a:cubicBezTo>
                  <a:pt x="7559191" y="3967753"/>
                  <a:pt x="7558003" y="3968732"/>
                  <a:pt x="7557245" y="3970090"/>
                </a:cubicBezTo>
                <a:cubicBezTo>
                  <a:pt x="7554971" y="3974167"/>
                  <a:pt x="7556553" y="3981657"/>
                  <a:pt x="7548428" y="3981922"/>
                </a:cubicBezTo>
                <a:cubicBezTo>
                  <a:pt x="7548860" y="3987654"/>
                  <a:pt x="7549841" y="3990358"/>
                  <a:pt x="7551512" y="3991946"/>
                </a:cubicBezTo>
                <a:cubicBezTo>
                  <a:pt x="7558859" y="3986507"/>
                  <a:pt x="7563844" y="3980598"/>
                  <a:pt x="7572863" y="3976748"/>
                </a:cubicBezTo>
                <a:cubicBezTo>
                  <a:pt x="7572337" y="3974920"/>
                  <a:pt x="7571605" y="3973558"/>
                  <a:pt x="7570738" y="3972512"/>
                </a:cubicBezTo>
                <a:cubicBezTo>
                  <a:pt x="7568137" y="3969378"/>
                  <a:pt x="7564333" y="3969090"/>
                  <a:pt x="7561308" y="3967547"/>
                </a:cubicBezTo>
                <a:close/>
                <a:moveTo>
                  <a:pt x="7838901" y="3966145"/>
                </a:moveTo>
                <a:cubicBezTo>
                  <a:pt x="7834535" y="3966829"/>
                  <a:pt x="7830010" y="3970044"/>
                  <a:pt x="7827055" y="3974422"/>
                </a:cubicBezTo>
                <a:cubicBezTo>
                  <a:pt x="7824102" y="3978799"/>
                  <a:pt x="7822718" y="3984344"/>
                  <a:pt x="7824633" y="3989687"/>
                </a:cubicBezTo>
                <a:cubicBezTo>
                  <a:pt x="7834087" y="3994604"/>
                  <a:pt x="7852020" y="3982801"/>
                  <a:pt x="7846910" y="3968555"/>
                </a:cubicBezTo>
                <a:cubicBezTo>
                  <a:pt x="7844654" y="3966358"/>
                  <a:pt x="7841813" y="3965690"/>
                  <a:pt x="7838901" y="3966145"/>
                </a:cubicBezTo>
                <a:close/>
                <a:moveTo>
                  <a:pt x="7867043" y="3964853"/>
                </a:moveTo>
                <a:cubicBezTo>
                  <a:pt x="7861754" y="3963957"/>
                  <a:pt x="7856537" y="3968185"/>
                  <a:pt x="7851146" y="3974704"/>
                </a:cubicBezTo>
                <a:cubicBezTo>
                  <a:pt x="7850442" y="3976788"/>
                  <a:pt x="7850228" y="3978516"/>
                  <a:pt x="7850392" y="3979914"/>
                </a:cubicBezTo>
                <a:cubicBezTo>
                  <a:pt x="7851537" y="3989719"/>
                  <a:pt x="7871289" y="3983520"/>
                  <a:pt x="7873150" y="3971550"/>
                </a:cubicBezTo>
                <a:cubicBezTo>
                  <a:pt x="7872158" y="3970280"/>
                  <a:pt x="7871166" y="3969010"/>
                  <a:pt x="7872364" y="3967561"/>
                </a:cubicBezTo>
                <a:cubicBezTo>
                  <a:pt x="7870577" y="3966020"/>
                  <a:pt x="7868804" y="3965153"/>
                  <a:pt x="7867043" y="3964853"/>
                </a:cubicBezTo>
                <a:close/>
                <a:moveTo>
                  <a:pt x="7065744" y="3963033"/>
                </a:moveTo>
                <a:cubicBezTo>
                  <a:pt x="7062972" y="3962990"/>
                  <a:pt x="7060164" y="3966894"/>
                  <a:pt x="7058960" y="3978474"/>
                </a:cubicBezTo>
                <a:cubicBezTo>
                  <a:pt x="7076979" y="3987655"/>
                  <a:pt x="7074148" y="3969277"/>
                  <a:pt x="7068444" y="3964253"/>
                </a:cubicBezTo>
                <a:cubicBezTo>
                  <a:pt x="7067588" y="3963501"/>
                  <a:pt x="7066668" y="3963046"/>
                  <a:pt x="7065744" y="3963033"/>
                </a:cubicBezTo>
                <a:close/>
                <a:moveTo>
                  <a:pt x="7145278" y="3962331"/>
                </a:moveTo>
                <a:cubicBezTo>
                  <a:pt x="7144203" y="3962859"/>
                  <a:pt x="7143026" y="3964095"/>
                  <a:pt x="7141905" y="3965751"/>
                </a:cubicBezTo>
                <a:cubicBezTo>
                  <a:pt x="7138541" y="3970716"/>
                  <a:pt x="7135683" y="3979462"/>
                  <a:pt x="7137586" y="3984291"/>
                </a:cubicBezTo>
                <a:cubicBezTo>
                  <a:pt x="7139586" y="3985664"/>
                  <a:pt x="7141337" y="3986220"/>
                  <a:pt x="7142901" y="3986144"/>
                </a:cubicBezTo>
                <a:lnTo>
                  <a:pt x="7146735" y="3983574"/>
                </a:lnTo>
                <a:lnTo>
                  <a:pt x="7146862" y="3984284"/>
                </a:lnTo>
                <a:cubicBezTo>
                  <a:pt x="7148612" y="3988933"/>
                  <a:pt x="7151213" y="3993102"/>
                  <a:pt x="7154281" y="3994392"/>
                </a:cubicBezTo>
                <a:cubicBezTo>
                  <a:pt x="7156324" y="3995249"/>
                  <a:pt x="7158577" y="3994827"/>
                  <a:pt x="7160924" y="3992411"/>
                </a:cubicBezTo>
                <a:cubicBezTo>
                  <a:pt x="7160873" y="3989068"/>
                  <a:pt x="7160022" y="3984381"/>
                  <a:pt x="7158431" y="3980158"/>
                </a:cubicBezTo>
                <a:lnTo>
                  <a:pt x="7153484" y="3973422"/>
                </a:lnTo>
                <a:lnTo>
                  <a:pt x="7153561" y="3973275"/>
                </a:lnTo>
                <a:cubicBezTo>
                  <a:pt x="7150072" y="3969752"/>
                  <a:pt x="7153071" y="3963733"/>
                  <a:pt x="7145278" y="3962331"/>
                </a:cubicBezTo>
                <a:close/>
                <a:moveTo>
                  <a:pt x="7094570" y="3955277"/>
                </a:moveTo>
                <a:cubicBezTo>
                  <a:pt x="7093739" y="3956194"/>
                  <a:pt x="7092963" y="3957532"/>
                  <a:pt x="7092217" y="3959380"/>
                </a:cubicBezTo>
                <a:cubicBezTo>
                  <a:pt x="7095700" y="3961529"/>
                  <a:pt x="7095910" y="3965618"/>
                  <a:pt x="7100506" y="3967575"/>
                </a:cubicBezTo>
                <a:cubicBezTo>
                  <a:pt x="7101411" y="3963291"/>
                  <a:pt x="7103499" y="3960180"/>
                  <a:pt x="7104403" y="3955897"/>
                </a:cubicBezTo>
                <a:cubicBezTo>
                  <a:pt x="7100066" y="3953553"/>
                  <a:pt x="7097063" y="3952525"/>
                  <a:pt x="7094570" y="3955277"/>
                </a:cubicBezTo>
                <a:close/>
                <a:moveTo>
                  <a:pt x="7473339" y="3954781"/>
                </a:moveTo>
                <a:cubicBezTo>
                  <a:pt x="7469389" y="3959175"/>
                  <a:pt x="7467768" y="3951151"/>
                  <a:pt x="7462851" y="3958131"/>
                </a:cubicBezTo>
                <a:cubicBezTo>
                  <a:pt x="7464067" y="3964150"/>
                  <a:pt x="7470712" y="3974764"/>
                  <a:pt x="7477124" y="3979043"/>
                </a:cubicBezTo>
                <a:cubicBezTo>
                  <a:pt x="7479263" y="3980470"/>
                  <a:pt x="7481374" y="3981194"/>
                  <a:pt x="7483251" y="3980808"/>
                </a:cubicBezTo>
                <a:cubicBezTo>
                  <a:pt x="7481586" y="3969806"/>
                  <a:pt x="7474037" y="3968371"/>
                  <a:pt x="7473339" y="3954781"/>
                </a:cubicBezTo>
                <a:close/>
                <a:moveTo>
                  <a:pt x="7601470" y="3952207"/>
                </a:moveTo>
                <a:cubicBezTo>
                  <a:pt x="7600442" y="3952436"/>
                  <a:pt x="7599312" y="3953529"/>
                  <a:pt x="7598291" y="3955947"/>
                </a:cubicBezTo>
                <a:cubicBezTo>
                  <a:pt x="7599211" y="3958539"/>
                  <a:pt x="7601356" y="3959697"/>
                  <a:pt x="7602377" y="3960947"/>
                </a:cubicBezTo>
                <a:cubicBezTo>
                  <a:pt x="7606741" y="3958589"/>
                  <a:pt x="7604557" y="3951515"/>
                  <a:pt x="7601470" y="3952207"/>
                </a:cubicBezTo>
                <a:close/>
                <a:moveTo>
                  <a:pt x="7555442" y="3946617"/>
                </a:moveTo>
                <a:cubicBezTo>
                  <a:pt x="7552819" y="3958132"/>
                  <a:pt x="7557702" y="3964193"/>
                  <a:pt x="7565331" y="3966950"/>
                </a:cubicBezTo>
                <a:cubicBezTo>
                  <a:pt x="7569662" y="3962929"/>
                  <a:pt x="7571982" y="3957752"/>
                  <a:pt x="7573017" y="3946955"/>
                </a:cubicBezTo>
                <a:cubicBezTo>
                  <a:pt x="7565388" y="3944198"/>
                  <a:pt x="7560202" y="3944471"/>
                  <a:pt x="7555442" y="3946617"/>
                </a:cubicBezTo>
                <a:close/>
                <a:moveTo>
                  <a:pt x="7726446" y="3945017"/>
                </a:moveTo>
                <a:cubicBezTo>
                  <a:pt x="7723067" y="3943850"/>
                  <a:pt x="7719963" y="3949826"/>
                  <a:pt x="7717399" y="3954357"/>
                </a:cubicBezTo>
                <a:cubicBezTo>
                  <a:pt x="7717948" y="3956777"/>
                  <a:pt x="7718723" y="3957812"/>
                  <a:pt x="7719648" y="3957961"/>
                </a:cubicBezTo>
                <a:cubicBezTo>
                  <a:pt x="7722421" y="3958412"/>
                  <a:pt x="7726538" y="3950894"/>
                  <a:pt x="7729905" y="3948883"/>
                </a:cubicBezTo>
                <a:cubicBezTo>
                  <a:pt x="7728728" y="3946587"/>
                  <a:pt x="7727571" y="3945405"/>
                  <a:pt x="7726446" y="3945017"/>
                </a:cubicBezTo>
                <a:close/>
                <a:moveTo>
                  <a:pt x="7689618" y="3939688"/>
                </a:moveTo>
                <a:cubicBezTo>
                  <a:pt x="7683728" y="3938926"/>
                  <a:pt x="7676763" y="3944226"/>
                  <a:pt x="7674808" y="3948370"/>
                </a:cubicBezTo>
                <a:cubicBezTo>
                  <a:pt x="7681210" y="3950498"/>
                  <a:pt x="7687509" y="3953963"/>
                  <a:pt x="7694925" y="3942737"/>
                </a:cubicBezTo>
                <a:cubicBezTo>
                  <a:pt x="7693425" y="3940870"/>
                  <a:pt x="7691582" y="3939941"/>
                  <a:pt x="7689618" y="3939688"/>
                </a:cubicBezTo>
                <a:close/>
                <a:moveTo>
                  <a:pt x="7169544" y="3939128"/>
                </a:moveTo>
                <a:cubicBezTo>
                  <a:pt x="7166271" y="3940376"/>
                  <a:pt x="7163950" y="3942569"/>
                  <a:pt x="7162505" y="3945226"/>
                </a:cubicBezTo>
                <a:cubicBezTo>
                  <a:pt x="7158168" y="3953202"/>
                  <a:pt x="7161714" y="3965374"/>
                  <a:pt x="7171074" y="3968870"/>
                </a:cubicBezTo>
                <a:cubicBezTo>
                  <a:pt x="7172931" y="3961729"/>
                  <a:pt x="7178028" y="3952665"/>
                  <a:pt x="7176649" y="3947448"/>
                </a:cubicBezTo>
                <a:cubicBezTo>
                  <a:pt x="7173201" y="3945317"/>
                  <a:pt x="7169753" y="3943184"/>
                  <a:pt x="7169544" y="3939128"/>
                </a:cubicBezTo>
                <a:close/>
                <a:moveTo>
                  <a:pt x="7044112" y="3936665"/>
                </a:moveTo>
                <a:cubicBezTo>
                  <a:pt x="7038975" y="3942262"/>
                  <a:pt x="7037212" y="3947892"/>
                  <a:pt x="7037499" y="3952618"/>
                </a:cubicBezTo>
                <a:cubicBezTo>
                  <a:pt x="7037714" y="3956163"/>
                  <a:pt x="7039083" y="3959201"/>
                  <a:pt x="7041045" y="3961336"/>
                </a:cubicBezTo>
                <a:cubicBezTo>
                  <a:pt x="7046930" y="3967741"/>
                  <a:pt x="7058167" y="3966028"/>
                  <a:pt x="7059665" y="3945553"/>
                </a:cubicBezTo>
                <a:cubicBezTo>
                  <a:pt x="7054481" y="3942591"/>
                  <a:pt x="7052155" y="3937469"/>
                  <a:pt x="7044112" y="3936665"/>
                </a:cubicBezTo>
                <a:close/>
                <a:moveTo>
                  <a:pt x="7244341" y="3936557"/>
                </a:moveTo>
                <a:cubicBezTo>
                  <a:pt x="7242799" y="3936599"/>
                  <a:pt x="7241193" y="3937493"/>
                  <a:pt x="7239910" y="3939630"/>
                </a:cubicBezTo>
                <a:cubicBezTo>
                  <a:pt x="7240830" y="3942263"/>
                  <a:pt x="7242876" y="3944804"/>
                  <a:pt x="7245945" y="3948613"/>
                </a:cubicBezTo>
                <a:cubicBezTo>
                  <a:pt x="7253014" y="3943970"/>
                  <a:pt x="7248967" y="3936432"/>
                  <a:pt x="7244341" y="3936557"/>
                </a:cubicBezTo>
                <a:close/>
                <a:moveTo>
                  <a:pt x="2255632" y="3934138"/>
                </a:moveTo>
                <a:cubicBezTo>
                  <a:pt x="2255632" y="3934138"/>
                  <a:pt x="2255632" y="3934138"/>
                  <a:pt x="2254558" y="3935213"/>
                </a:cubicBezTo>
                <a:cubicBezTo>
                  <a:pt x="2254558" y="3935213"/>
                  <a:pt x="2253484" y="3936286"/>
                  <a:pt x="2252409" y="3937360"/>
                </a:cubicBezTo>
                <a:cubicBezTo>
                  <a:pt x="2252409" y="3937360"/>
                  <a:pt x="2251336" y="3938435"/>
                  <a:pt x="2250261" y="3939507"/>
                </a:cubicBezTo>
                <a:cubicBezTo>
                  <a:pt x="2250261" y="3939507"/>
                  <a:pt x="2250261" y="3939507"/>
                  <a:pt x="2261214" y="3950460"/>
                </a:cubicBezTo>
                <a:cubicBezTo>
                  <a:pt x="2262287" y="3949385"/>
                  <a:pt x="2262287" y="3949385"/>
                  <a:pt x="2263362" y="3948312"/>
                </a:cubicBezTo>
                <a:cubicBezTo>
                  <a:pt x="2263362" y="3948312"/>
                  <a:pt x="2264435" y="3947238"/>
                  <a:pt x="2264435" y="3947238"/>
                </a:cubicBezTo>
                <a:cubicBezTo>
                  <a:pt x="2265508" y="3946164"/>
                  <a:pt x="2265508" y="3946164"/>
                  <a:pt x="2266584" y="3945089"/>
                </a:cubicBezTo>
                <a:cubicBezTo>
                  <a:pt x="2266584" y="3945089"/>
                  <a:pt x="2267658" y="3944015"/>
                  <a:pt x="2255632" y="3934138"/>
                </a:cubicBezTo>
                <a:close/>
                <a:moveTo>
                  <a:pt x="7834632" y="3927776"/>
                </a:moveTo>
                <a:cubicBezTo>
                  <a:pt x="7831101" y="3929405"/>
                  <a:pt x="7827356" y="3933014"/>
                  <a:pt x="7821736" y="3938429"/>
                </a:cubicBezTo>
                <a:cubicBezTo>
                  <a:pt x="7826640" y="3954978"/>
                  <a:pt x="7843713" y="3936754"/>
                  <a:pt x="7834632" y="3927776"/>
                </a:cubicBezTo>
                <a:close/>
                <a:moveTo>
                  <a:pt x="3123295" y="3925969"/>
                </a:moveTo>
                <a:cubicBezTo>
                  <a:pt x="3122675" y="3925563"/>
                  <a:pt x="3122875" y="3926049"/>
                  <a:pt x="3123418" y="3926876"/>
                </a:cubicBezTo>
                <a:cubicBezTo>
                  <a:pt x="3124501" y="3928529"/>
                  <a:pt x="3126954" y="3931554"/>
                  <a:pt x="3126954" y="3931554"/>
                </a:cubicBezTo>
                <a:cubicBezTo>
                  <a:pt x="3124671" y="3933837"/>
                  <a:pt x="3113719" y="3922883"/>
                  <a:pt x="3122388" y="3936118"/>
                </a:cubicBezTo>
                <a:cubicBezTo>
                  <a:pt x="3125813" y="3932695"/>
                  <a:pt x="3147713" y="3954595"/>
                  <a:pt x="3128096" y="3930412"/>
                </a:cubicBezTo>
                <a:cubicBezTo>
                  <a:pt x="3125356" y="3927673"/>
                  <a:pt x="3123917" y="3926376"/>
                  <a:pt x="3123295" y="3925969"/>
                </a:cubicBezTo>
                <a:close/>
                <a:moveTo>
                  <a:pt x="7880480" y="3924575"/>
                </a:moveTo>
                <a:cubicBezTo>
                  <a:pt x="7876599" y="3922639"/>
                  <a:pt x="7872287" y="3924235"/>
                  <a:pt x="7869376" y="3927605"/>
                </a:cubicBezTo>
                <a:cubicBezTo>
                  <a:pt x="7866466" y="3930972"/>
                  <a:pt x="7864956" y="3936112"/>
                  <a:pt x="7866681" y="3941257"/>
                </a:cubicBezTo>
                <a:cubicBezTo>
                  <a:pt x="7872890" y="3944356"/>
                  <a:pt x="7878926" y="3943085"/>
                  <a:pt x="7883929" y="3934867"/>
                </a:cubicBezTo>
                <a:cubicBezTo>
                  <a:pt x="7883757" y="3930496"/>
                  <a:pt x="7881342" y="3927148"/>
                  <a:pt x="7880480" y="3924575"/>
                </a:cubicBezTo>
                <a:close/>
                <a:moveTo>
                  <a:pt x="7019726" y="3924305"/>
                </a:moveTo>
                <a:cubicBezTo>
                  <a:pt x="7015145" y="3924267"/>
                  <a:pt x="7013654" y="3928497"/>
                  <a:pt x="7009073" y="3928459"/>
                </a:cubicBezTo>
                <a:cubicBezTo>
                  <a:pt x="7004834" y="3938320"/>
                  <a:pt x="6999906" y="3956663"/>
                  <a:pt x="7007350" y="3963799"/>
                </a:cubicBezTo>
                <a:cubicBezTo>
                  <a:pt x="7018003" y="3959645"/>
                  <a:pt x="7018349" y="3941265"/>
                  <a:pt x="7019726" y="3924305"/>
                </a:cubicBezTo>
                <a:close/>
                <a:moveTo>
                  <a:pt x="2346892" y="3923180"/>
                </a:moveTo>
                <a:cubicBezTo>
                  <a:pt x="2345772" y="3924300"/>
                  <a:pt x="2343535" y="3926537"/>
                  <a:pt x="2342416" y="3927655"/>
                </a:cubicBezTo>
                <a:cubicBezTo>
                  <a:pt x="2341297" y="3928775"/>
                  <a:pt x="2340178" y="3929894"/>
                  <a:pt x="2339060" y="3931012"/>
                </a:cubicBezTo>
                <a:cubicBezTo>
                  <a:pt x="2337941" y="3932132"/>
                  <a:pt x="2337941" y="3932132"/>
                  <a:pt x="2348892" y="3943082"/>
                </a:cubicBezTo>
                <a:cubicBezTo>
                  <a:pt x="2348892" y="3943082"/>
                  <a:pt x="2348892" y="3943082"/>
                  <a:pt x="2350010" y="3941963"/>
                </a:cubicBezTo>
                <a:cubicBezTo>
                  <a:pt x="2350010" y="3941963"/>
                  <a:pt x="2350010" y="3941963"/>
                  <a:pt x="2351130" y="3940844"/>
                </a:cubicBezTo>
                <a:cubicBezTo>
                  <a:pt x="2352249" y="3939725"/>
                  <a:pt x="2352249" y="3939725"/>
                  <a:pt x="2353367" y="3938607"/>
                </a:cubicBezTo>
                <a:cubicBezTo>
                  <a:pt x="2354486" y="3937488"/>
                  <a:pt x="2356723" y="3935251"/>
                  <a:pt x="2357842" y="3934132"/>
                </a:cubicBezTo>
                <a:cubicBezTo>
                  <a:pt x="2348010" y="3922061"/>
                  <a:pt x="2346892" y="3923180"/>
                  <a:pt x="2346892" y="3923180"/>
                </a:cubicBezTo>
                <a:close/>
                <a:moveTo>
                  <a:pt x="7216376" y="3921514"/>
                </a:moveTo>
                <a:cubicBezTo>
                  <a:pt x="7204433" y="3920532"/>
                  <a:pt x="7199175" y="3938995"/>
                  <a:pt x="7207517" y="3949759"/>
                </a:cubicBezTo>
                <a:cubicBezTo>
                  <a:pt x="7218431" y="3940998"/>
                  <a:pt x="7220691" y="3930686"/>
                  <a:pt x="7216376" y="3921514"/>
                </a:cubicBezTo>
                <a:close/>
                <a:moveTo>
                  <a:pt x="7685282" y="3918958"/>
                </a:moveTo>
                <a:cubicBezTo>
                  <a:pt x="7683483" y="3919439"/>
                  <a:pt x="7681470" y="3920938"/>
                  <a:pt x="7679084" y="3923802"/>
                </a:cubicBezTo>
                <a:cubicBezTo>
                  <a:pt x="7680554" y="3933017"/>
                  <a:pt x="7689491" y="3929616"/>
                  <a:pt x="7690204" y="3920222"/>
                </a:cubicBezTo>
                <a:cubicBezTo>
                  <a:pt x="7688668" y="3919015"/>
                  <a:pt x="7687081" y="3918478"/>
                  <a:pt x="7685282" y="3918958"/>
                </a:cubicBezTo>
                <a:close/>
                <a:moveTo>
                  <a:pt x="7298314" y="3918448"/>
                </a:moveTo>
                <a:cubicBezTo>
                  <a:pt x="7296002" y="3918474"/>
                  <a:pt x="7292401" y="3919934"/>
                  <a:pt x="7289069" y="3918547"/>
                </a:cubicBezTo>
                <a:cubicBezTo>
                  <a:pt x="7288536" y="3924242"/>
                  <a:pt x="7288001" y="3929937"/>
                  <a:pt x="7287468" y="3935631"/>
                </a:cubicBezTo>
                <a:cubicBezTo>
                  <a:pt x="7295423" y="3936967"/>
                  <a:pt x="7293111" y="3936992"/>
                  <a:pt x="7300312" y="3934070"/>
                </a:cubicBezTo>
                <a:cubicBezTo>
                  <a:pt x="7302136" y="3926940"/>
                  <a:pt x="7301381" y="3922683"/>
                  <a:pt x="7298314" y="3918448"/>
                </a:cubicBezTo>
                <a:close/>
                <a:moveTo>
                  <a:pt x="7272433" y="3916837"/>
                </a:moveTo>
                <a:lnTo>
                  <a:pt x="7266940" y="3923317"/>
                </a:lnTo>
                <a:lnTo>
                  <a:pt x="7263134" y="3924219"/>
                </a:lnTo>
                <a:cubicBezTo>
                  <a:pt x="7261879" y="3926339"/>
                  <a:pt x="7261495" y="3928725"/>
                  <a:pt x="7261748" y="3931016"/>
                </a:cubicBezTo>
                <a:lnTo>
                  <a:pt x="7264803" y="3936531"/>
                </a:lnTo>
                <a:lnTo>
                  <a:pt x="7265068" y="3939138"/>
                </a:lnTo>
                <a:cubicBezTo>
                  <a:pt x="7267272" y="3942065"/>
                  <a:pt x="7269578" y="3943032"/>
                  <a:pt x="7271759" y="3942702"/>
                </a:cubicBezTo>
                <a:cubicBezTo>
                  <a:pt x="7278302" y="3941711"/>
                  <a:pt x="7283714" y="3929055"/>
                  <a:pt x="7281864" y="3922726"/>
                </a:cubicBezTo>
                <a:cubicBezTo>
                  <a:pt x="7278788" y="3920117"/>
                  <a:pt x="7275509" y="3919448"/>
                  <a:pt x="7272433" y="3916837"/>
                </a:cubicBezTo>
                <a:close/>
                <a:moveTo>
                  <a:pt x="7777417" y="3916759"/>
                </a:moveTo>
                <a:cubicBezTo>
                  <a:pt x="7773582" y="3923884"/>
                  <a:pt x="7771983" y="3930486"/>
                  <a:pt x="7771363" y="3936837"/>
                </a:cubicBezTo>
                <a:cubicBezTo>
                  <a:pt x="7770744" y="3943189"/>
                  <a:pt x="7771106" y="3949291"/>
                  <a:pt x="7771189" y="3955413"/>
                </a:cubicBezTo>
                <a:cubicBezTo>
                  <a:pt x="7777340" y="3946736"/>
                  <a:pt x="7786532" y="3926909"/>
                  <a:pt x="7777417" y="3916759"/>
                </a:cubicBezTo>
                <a:close/>
                <a:moveTo>
                  <a:pt x="3228260" y="3910547"/>
                </a:moveTo>
                <a:cubicBezTo>
                  <a:pt x="3228260" y="3910547"/>
                  <a:pt x="3239212" y="3921500"/>
                  <a:pt x="3239212" y="3921500"/>
                </a:cubicBezTo>
                <a:cubicBezTo>
                  <a:pt x="3241427" y="3919284"/>
                  <a:pt x="3253483" y="3929126"/>
                  <a:pt x="3253483" y="3929126"/>
                </a:cubicBezTo>
                <a:cubicBezTo>
                  <a:pt x="3254592" y="3928018"/>
                  <a:pt x="3254592" y="3928018"/>
                  <a:pt x="3254592" y="3928018"/>
                </a:cubicBezTo>
                <a:cubicBezTo>
                  <a:pt x="3254592" y="3928018"/>
                  <a:pt x="3243642" y="3917069"/>
                  <a:pt x="3243642" y="3917069"/>
                </a:cubicBezTo>
                <a:cubicBezTo>
                  <a:pt x="3242535" y="3918176"/>
                  <a:pt x="3230474" y="3908332"/>
                  <a:pt x="3228260" y="3910547"/>
                </a:cubicBezTo>
                <a:close/>
                <a:moveTo>
                  <a:pt x="7798117" y="3907014"/>
                </a:moveTo>
                <a:cubicBezTo>
                  <a:pt x="7791752" y="3909436"/>
                  <a:pt x="7792339" y="3918333"/>
                  <a:pt x="7793436" y="3925725"/>
                </a:cubicBezTo>
                <a:cubicBezTo>
                  <a:pt x="7803941" y="3930288"/>
                  <a:pt x="7805489" y="3918669"/>
                  <a:pt x="7807038" y="3907048"/>
                </a:cubicBezTo>
                <a:cubicBezTo>
                  <a:pt x="7803131" y="3906120"/>
                  <a:pt x="7800238" y="3906207"/>
                  <a:pt x="7798117" y="3907014"/>
                </a:cubicBezTo>
                <a:close/>
                <a:moveTo>
                  <a:pt x="7512749" y="3905858"/>
                </a:moveTo>
                <a:lnTo>
                  <a:pt x="7507851" y="3912321"/>
                </a:lnTo>
                <a:lnTo>
                  <a:pt x="7486559" y="3909739"/>
                </a:lnTo>
                <a:cubicBezTo>
                  <a:pt x="7487042" y="3913241"/>
                  <a:pt x="7488842" y="3915892"/>
                  <a:pt x="7491338" y="3917732"/>
                </a:cubicBezTo>
                <a:lnTo>
                  <a:pt x="7496961" y="3919686"/>
                </a:lnTo>
                <a:lnTo>
                  <a:pt x="7494275" y="3921875"/>
                </a:lnTo>
                <a:lnTo>
                  <a:pt x="7491643" y="3924713"/>
                </a:lnTo>
                <a:lnTo>
                  <a:pt x="7491096" y="3923589"/>
                </a:lnTo>
                <a:cubicBezTo>
                  <a:pt x="7484659" y="3921658"/>
                  <a:pt x="7467687" y="3931821"/>
                  <a:pt x="7465538" y="3942362"/>
                </a:cubicBezTo>
                <a:cubicBezTo>
                  <a:pt x="7466707" y="3946145"/>
                  <a:pt x="7468232" y="3948669"/>
                  <a:pt x="7470035" y="3950218"/>
                </a:cubicBezTo>
                <a:cubicBezTo>
                  <a:pt x="7472741" y="3952543"/>
                  <a:pt x="7476077" y="3952680"/>
                  <a:pt x="7479799" y="3951600"/>
                </a:cubicBezTo>
                <a:lnTo>
                  <a:pt x="7482533" y="3950260"/>
                </a:lnTo>
                <a:lnTo>
                  <a:pt x="7482166" y="3950702"/>
                </a:lnTo>
                <a:cubicBezTo>
                  <a:pt x="7483173" y="3951977"/>
                  <a:pt x="7485293" y="3953163"/>
                  <a:pt x="7487310" y="3955714"/>
                </a:cubicBezTo>
                <a:cubicBezTo>
                  <a:pt x="7489741" y="3952798"/>
                  <a:pt x="7488836" y="3950154"/>
                  <a:pt x="7491267" y="3947238"/>
                </a:cubicBezTo>
                <a:lnTo>
                  <a:pt x="7489835" y="3946683"/>
                </a:lnTo>
                <a:lnTo>
                  <a:pt x="7491872" y="3945684"/>
                </a:lnTo>
                <a:lnTo>
                  <a:pt x="7492208" y="3941657"/>
                </a:lnTo>
                <a:lnTo>
                  <a:pt x="7496021" y="3938836"/>
                </a:lnTo>
                <a:lnTo>
                  <a:pt x="7505403" y="3927270"/>
                </a:lnTo>
                <a:lnTo>
                  <a:pt x="7512281" y="3931187"/>
                </a:lnTo>
                <a:lnTo>
                  <a:pt x="7514666" y="3930844"/>
                </a:lnTo>
                <a:lnTo>
                  <a:pt x="7514696" y="3936861"/>
                </a:lnTo>
                <a:lnTo>
                  <a:pt x="7510902" y="3938362"/>
                </a:lnTo>
                <a:cubicBezTo>
                  <a:pt x="7508815" y="3940492"/>
                  <a:pt x="7507410" y="3943502"/>
                  <a:pt x="7506760" y="3946900"/>
                </a:cubicBezTo>
                <a:lnTo>
                  <a:pt x="7511773" y="3965408"/>
                </a:lnTo>
                <a:lnTo>
                  <a:pt x="7511138" y="3964510"/>
                </a:lnTo>
                <a:cubicBezTo>
                  <a:pt x="7510675" y="3963108"/>
                  <a:pt x="7510352" y="3961714"/>
                  <a:pt x="7508922" y="3960255"/>
                </a:cubicBezTo>
                <a:cubicBezTo>
                  <a:pt x="7505786" y="3965573"/>
                  <a:pt x="7501401" y="3958440"/>
                  <a:pt x="7498914" y="3966550"/>
                </a:cubicBezTo>
                <a:cubicBezTo>
                  <a:pt x="7497304" y="3976084"/>
                  <a:pt x="7507456" y="3982177"/>
                  <a:pt x="7514184" y="3968814"/>
                </a:cubicBezTo>
                <a:lnTo>
                  <a:pt x="7512989" y="3967125"/>
                </a:lnTo>
                <a:lnTo>
                  <a:pt x="7520337" y="3954642"/>
                </a:lnTo>
                <a:lnTo>
                  <a:pt x="7528110" y="3948930"/>
                </a:lnTo>
                <a:cubicBezTo>
                  <a:pt x="7532545" y="3945671"/>
                  <a:pt x="7536340" y="3942279"/>
                  <a:pt x="7537588" y="3938363"/>
                </a:cubicBezTo>
                <a:cubicBezTo>
                  <a:pt x="7535390" y="3932132"/>
                  <a:pt x="7533194" y="3925901"/>
                  <a:pt x="7536097" y="3920720"/>
                </a:cubicBezTo>
                <a:cubicBezTo>
                  <a:pt x="7531480" y="3918805"/>
                  <a:pt x="7527197" y="3919044"/>
                  <a:pt x="7523529" y="3920777"/>
                </a:cubicBezTo>
                <a:lnTo>
                  <a:pt x="7521487" y="3922852"/>
                </a:lnTo>
                <a:lnTo>
                  <a:pt x="7522993" y="3914997"/>
                </a:lnTo>
                <a:cubicBezTo>
                  <a:pt x="7521022" y="3910153"/>
                  <a:pt x="7516864" y="3906295"/>
                  <a:pt x="7512749" y="3905858"/>
                </a:cubicBezTo>
                <a:close/>
                <a:moveTo>
                  <a:pt x="7536191" y="3903794"/>
                </a:moveTo>
                <a:cubicBezTo>
                  <a:pt x="7535187" y="3904363"/>
                  <a:pt x="7534366" y="3905366"/>
                  <a:pt x="7533797" y="3906975"/>
                </a:cubicBezTo>
                <a:cubicBezTo>
                  <a:pt x="7535059" y="3910436"/>
                  <a:pt x="7539445" y="3913180"/>
                  <a:pt x="7543090" y="3912911"/>
                </a:cubicBezTo>
                <a:cubicBezTo>
                  <a:pt x="7544303" y="3912822"/>
                  <a:pt x="7545435" y="3912398"/>
                  <a:pt x="7546342" y="3911554"/>
                </a:cubicBezTo>
                <a:cubicBezTo>
                  <a:pt x="7547551" y="3910428"/>
                  <a:pt x="7548358" y="3908557"/>
                  <a:pt x="7548425" y="3905737"/>
                </a:cubicBezTo>
                <a:cubicBezTo>
                  <a:pt x="7543881" y="3904280"/>
                  <a:pt x="7539205" y="3902084"/>
                  <a:pt x="7536191" y="3903794"/>
                </a:cubicBezTo>
                <a:close/>
                <a:moveTo>
                  <a:pt x="7625996" y="3902853"/>
                </a:moveTo>
                <a:cubicBezTo>
                  <a:pt x="7623882" y="3908582"/>
                  <a:pt x="7622364" y="3914402"/>
                  <a:pt x="7621474" y="3920320"/>
                </a:cubicBezTo>
                <a:cubicBezTo>
                  <a:pt x="7618801" y="3938069"/>
                  <a:pt x="7621754" y="3956674"/>
                  <a:pt x="7631010" y="3976239"/>
                </a:cubicBezTo>
                <a:cubicBezTo>
                  <a:pt x="7642805" y="3967948"/>
                  <a:pt x="7637719" y="3961122"/>
                  <a:pt x="7641074" y="3953563"/>
                </a:cubicBezTo>
                <a:cubicBezTo>
                  <a:pt x="7652145" y="3941127"/>
                  <a:pt x="7669465" y="3937714"/>
                  <a:pt x="7671372" y="3921865"/>
                </a:cubicBezTo>
                <a:cubicBezTo>
                  <a:pt x="7663963" y="3910651"/>
                  <a:pt x="7650415" y="3926743"/>
                  <a:pt x="7640221" y="3935277"/>
                </a:cubicBezTo>
                <a:cubicBezTo>
                  <a:pt x="7638051" y="3922844"/>
                  <a:pt x="7638798" y="3904802"/>
                  <a:pt x="7625996" y="3902853"/>
                </a:cubicBezTo>
                <a:close/>
                <a:moveTo>
                  <a:pt x="3019671" y="3900128"/>
                </a:moveTo>
                <a:cubicBezTo>
                  <a:pt x="3019671" y="3900128"/>
                  <a:pt x="3019671" y="3900128"/>
                  <a:pt x="3018572" y="3901226"/>
                </a:cubicBezTo>
                <a:cubicBezTo>
                  <a:pt x="3015277" y="3904522"/>
                  <a:pt x="3011981" y="3907818"/>
                  <a:pt x="3008685" y="3911113"/>
                </a:cubicBezTo>
                <a:cubicBezTo>
                  <a:pt x="3008685" y="3911113"/>
                  <a:pt x="3007587" y="3912210"/>
                  <a:pt x="3007587" y="3912210"/>
                </a:cubicBezTo>
                <a:cubicBezTo>
                  <a:pt x="3018540" y="3923163"/>
                  <a:pt x="3019638" y="3922064"/>
                  <a:pt x="3019638" y="3922064"/>
                </a:cubicBezTo>
                <a:cubicBezTo>
                  <a:pt x="3021834" y="3919867"/>
                  <a:pt x="3022932" y="3918769"/>
                  <a:pt x="3025131" y="3916572"/>
                </a:cubicBezTo>
                <a:cubicBezTo>
                  <a:pt x="3026229" y="3915475"/>
                  <a:pt x="3028426" y="3913277"/>
                  <a:pt x="3030621" y="3911080"/>
                </a:cubicBezTo>
                <a:cubicBezTo>
                  <a:pt x="3030621" y="3911080"/>
                  <a:pt x="3030621" y="3911080"/>
                  <a:pt x="3019671" y="3900128"/>
                </a:cubicBezTo>
                <a:close/>
                <a:moveTo>
                  <a:pt x="7219013" y="3897504"/>
                </a:moveTo>
                <a:cubicBezTo>
                  <a:pt x="7215988" y="3896699"/>
                  <a:pt x="7212219" y="3898463"/>
                  <a:pt x="7207872" y="3902911"/>
                </a:cubicBezTo>
                <a:cubicBezTo>
                  <a:pt x="7209237" y="3908743"/>
                  <a:pt x="7211518" y="3912119"/>
                  <a:pt x="7214543" y="3912923"/>
                </a:cubicBezTo>
                <a:cubicBezTo>
                  <a:pt x="7217569" y="3913729"/>
                  <a:pt x="7221340" y="3911966"/>
                  <a:pt x="7225685" y="3907518"/>
                </a:cubicBezTo>
                <a:cubicBezTo>
                  <a:pt x="7224317" y="3901685"/>
                  <a:pt x="7222038" y="3898311"/>
                  <a:pt x="7219013" y="3897504"/>
                </a:cubicBezTo>
                <a:close/>
                <a:moveTo>
                  <a:pt x="7465611" y="3897351"/>
                </a:moveTo>
                <a:cubicBezTo>
                  <a:pt x="7463967" y="3897580"/>
                  <a:pt x="7462168" y="3898838"/>
                  <a:pt x="7460327" y="3901623"/>
                </a:cubicBezTo>
                <a:lnTo>
                  <a:pt x="7462277" y="3907386"/>
                </a:lnTo>
                <a:lnTo>
                  <a:pt x="7460201" y="3907206"/>
                </a:lnTo>
                <a:cubicBezTo>
                  <a:pt x="7459059" y="3907672"/>
                  <a:pt x="7457970" y="3908665"/>
                  <a:pt x="7456894" y="3910476"/>
                </a:cubicBezTo>
                <a:cubicBezTo>
                  <a:pt x="7456651" y="3913196"/>
                  <a:pt x="7457424" y="3915096"/>
                  <a:pt x="7458742" y="3916268"/>
                </a:cubicBezTo>
                <a:cubicBezTo>
                  <a:pt x="7460719" y="3918021"/>
                  <a:pt x="7463925" y="3918131"/>
                  <a:pt x="7466787" y="3916885"/>
                </a:cubicBezTo>
                <a:lnTo>
                  <a:pt x="7471836" y="3910531"/>
                </a:lnTo>
                <a:lnTo>
                  <a:pt x="7473075" y="3909695"/>
                </a:lnTo>
                <a:cubicBezTo>
                  <a:pt x="7473825" y="3906361"/>
                  <a:pt x="7472027" y="3900698"/>
                  <a:pt x="7468999" y="3898365"/>
                </a:cubicBezTo>
                <a:cubicBezTo>
                  <a:pt x="7467990" y="3897588"/>
                  <a:pt x="7466845" y="3897180"/>
                  <a:pt x="7465611" y="3897351"/>
                </a:cubicBezTo>
                <a:close/>
                <a:moveTo>
                  <a:pt x="7201489" y="3888168"/>
                </a:moveTo>
                <a:cubicBezTo>
                  <a:pt x="7197781" y="3887520"/>
                  <a:pt x="7194314" y="3888419"/>
                  <a:pt x="7191306" y="3890305"/>
                </a:cubicBezTo>
                <a:cubicBezTo>
                  <a:pt x="7182279" y="3895961"/>
                  <a:pt x="7177364" y="3910491"/>
                  <a:pt x="7182347" y="3918790"/>
                </a:cubicBezTo>
                <a:lnTo>
                  <a:pt x="7185987" y="3920479"/>
                </a:lnTo>
                <a:lnTo>
                  <a:pt x="7184084" y="3926591"/>
                </a:lnTo>
                <a:lnTo>
                  <a:pt x="7192085" y="3923311"/>
                </a:lnTo>
                <a:lnTo>
                  <a:pt x="7195363" y="3924833"/>
                </a:lnTo>
                <a:lnTo>
                  <a:pt x="7197046" y="3921276"/>
                </a:lnTo>
                <a:lnTo>
                  <a:pt x="7198623" y="3920630"/>
                </a:lnTo>
                <a:cubicBezTo>
                  <a:pt x="7202902" y="3917398"/>
                  <a:pt x="7206241" y="3912092"/>
                  <a:pt x="7207507" y="3902220"/>
                </a:cubicBezTo>
                <a:lnTo>
                  <a:pt x="7203102" y="3902745"/>
                </a:lnTo>
                <a:close/>
                <a:moveTo>
                  <a:pt x="5872169" y="3887875"/>
                </a:moveTo>
                <a:lnTo>
                  <a:pt x="5871909" y="3889075"/>
                </a:lnTo>
                <a:lnTo>
                  <a:pt x="5869246" y="3888063"/>
                </a:lnTo>
                <a:close/>
                <a:moveTo>
                  <a:pt x="7186115" y="3879915"/>
                </a:moveTo>
                <a:cubicBezTo>
                  <a:pt x="7183235" y="3879850"/>
                  <a:pt x="7180733" y="3880618"/>
                  <a:pt x="7178624" y="3882772"/>
                </a:cubicBezTo>
                <a:cubicBezTo>
                  <a:pt x="7176513" y="3884926"/>
                  <a:pt x="7174794" y="3888461"/>
                  <a:pt x="7173478" y="3893935"/>
                </a:cubicBezTo>
                <a:cubicBezTo>
                  <a:pt x="7181610" y="3903472"/>
                  <a:pt x="7191417" y="3891587"/>
                  <a:pt x="7186115" y="3879915"/>
                </a:cubicBezTo>
                <a:close/>
                <a:moveTo>
                  <a:pt x="7251614" y="3877087"/>
                </a:moveTo>
                <a:cubicBezTo>
                  <a:pt x="7246271" y="3878697"/>
                  <a:pt x="7246063" y="3888463"/>
                  <a:pt x="7245620" y="3896052"/>
                </a:cubicBezTo>
                <a:cubicBezTo>
                  <a:pt x="7247976" y="3898413"/>
                  <a:pt x="7249713" y="3898947"/>
                  <a:pt x="7251063" y="3898307"/>
                </a:cubicBezTo>
                <a:cubicBezTo>
                  <a:pt x="7255111" y="3896389"/>
                  <a:pt x="7255658" y="3883916"/>
                  <a:pt x="7258864" y="3878582"/>
                </a:cubicBezTo>
                <a:cubicBezTo>
                  <a:pt x="7255744" y="3876921"/>
                  <a:pt x="7253393" y="3876551"/>
                  <a:pt x="7251614" y="3877087"/>
                </a:cubicBezTo>
                <a:close/>
                <a:moveTo>
                  <a:pt x="7610794" y="3873251"/>
                </a:moveTo>
                <a:cubicBezTo>
                  <a:pt x="7609058" y="3873118"/>
                  <a:pt x="7607344" y="3874277"/>
                  <a:pt x="7605641" y="3876083"/>
                </a:cubicBezTo>
                <a:lnTo>
                  <a:pt x="7600670" y="3882633"/>
                </a:lnTo>
                <a:lnTo>
                  <a:pt x="7592950" y="3887087"/>
                </a:lnTo>
                <a:cubicBezTo>
                  <a:pt x="7591713" y="3888675"/>
                  <a:pt x="7590883" y="3890840"/>
                  <a:pt x="7590599" y="3893958"/>
                </a:cubicBezTo>
                <a:lnTo>
                  <a:pt x="7595744" y="3898207"/>
                </a:lnTo>
                <a:lnTo>
                  <a:pt x="7587663" y="3905107"/>
                </a:lnTo>
                <a:cubicBezTo>
                  <a:pt x="7586693" y="3907394"/>
                  <a:pt x="7586503" y="3909833"/>
                  <a:pt x="7586907" y="3911953"/>
                </a:cubicBezTo>
                <a:cubicBezTo>
                  <a:pt x="7588126" y="3918315"/>
                  <a:pt x="7594718" y="3921806"/>
                  <a:pt x="7601800" y="3909706"/>
                </a:cubicBezTo>
                <a:lnTo>
                  <a:pt x="7596627" y="3898936"/>
                </a:lnTo>
                <a:lnTo>
                  <a:pt x="7596824" y="3899099"/>
                </a:lnTo>
                <a:cubicBezTo>
                  <a:pt x="7600620" y="3899364"/>
                  <a:pt x="7605013" y="3896568"/>
                  <a:pt x="7608065" y="3892492"/>
                </a:cubicBezTo>
                <a:lnTo>
                  <a:pt x="7608855" y="3888968"/>
                </a:lnTo>
                <a:lnTo>
                  <a:pt x="7614301" y="3875431"/>
                </a:lnTo>
                <a:cubicBezTo>
                  <a:pt x="7613122" y="3874003"/>
                  <a:pt x="7611954" y="3873340"/>
                  <a:pt x="7610794" y="3873251"/>
                </a:cubicBezTo>
                <a:close/>
                <a:moveTo>
                  <a:pt x="7809204" y="3864687"/>
                </a:moveTo>
                <a:cubicBezTo>
                  <a:pt x="7799574" y="3865694"/>
                  <a:pt x="7792182" y="3888416"/>
                  <a:pt x="7805561" y="3892469"/>
                </a:cubicBezTo>
                <a:cubicBezTo>
                  <a:pt x="7813569" y="3886665"/>
                  <a:pt x="7818514" y="3879680"/>
                  <a:pt x="7818893" y="3872414"/>
                </a:cubicBezTo>
                <a:cubicBezTo>
                  <a:pt x="7815872" y="3866428"/>
                  <a:pt x="7812413" y="3864351"/>
                  <a:pt x="7809204" y="3864687"/>
                </a:cubicBezTo>
                <a:close/>
                <a:moveTo>
                  <a:pt x="7784030" y="3863285"/>
                </a:moveTo>
                <a:cubicBezTo>
                  <a:pt x="7778505" y="3861960"/>
                  <a:pt x="7773193" y="3865091"/>
                  <a:pt x="7768120" y="3866031"/>
                </a:cubicBezTo>
                <a:cubicBezTo>
                  <a:pt x="7765398" y="3868204"/>
                  <a:pt x="7764430" y="3870440"/>
                  <a:pt x="7764283" y="3872735"/>
                </a:cubicBezTo>
                <a:cubicBezTo>
                  <a:pt x="7764065" y="3876174"/>
                  <a:pt x="7765697" y="3879741"/>
                  <a:pt x="7766035" y="3883412"/>
                </a:cubicBezTo>
                <a:lnTo>
                  <a:pt x="7764805" y="3885725"/>
                </a:lnTo>
                <a:lnTo>
                  <a:pt x="7762710" y="3885882"/>
                </a:lnTo>
                <a:cubicBezTo>
                  <a:pt x="7755868" y="3889720"/>
                  <a:pt x="7749908" y="3902246"/>
                  <a:pt x="7748864" y="3912193"/>
                </a:cubicBezTo>
                <a:cubicBezTo>
                  <a:pt x="7748028" y="3920149"/>
                  <a:pt x="7750336" y="3926452"/>
                  <a:pt x="7757855" y="3925332"/>
                </a:cubicBezTo>
                <a:cubicBezTo>
                  <a:pt x="7762801" y="3918202"/>
                  <a:pt x="7765808" y="3911230"/>
                  <a:pt x="7767556" y="3904533"/>
                </a:cubicBezTo>
                <a:lnTo>
                  <a:pt x="7767905" y="3901405"/>
                </a:lnTo>
                <a:lnTo>
                  <a:pt x="7770645" y="3903728"/>
                </a:lnTo>
                <a:cubicBezTo>
                  <a:pt x="7777043" y="3890617"/>
                  <a:pt x="7779952" y="3879105"/>
                  <a:pt x="7789626" y="3866341"/>
                </a:cubicBezTo>
                <a:cubicBezTo>
                  <a:pt x="7787737" y="3864663"/>
                  <a:pt x="7785871" y="3863727"/>
                  <a:pt x="7784030" y="3863285"/>
                </a:cubicBezTo>
                <a:close/>
                <a:moveTo>
                  <a:pt x="7444225" y="3862550"/>
                </a:moveTo>
                <a:cubicBezTo>
                  <a:pt x="7441790" y="3860911"/>
                  <a:pt x="7438725" y="3861250"/>
                  <a:pt x="7434200" y="3864200"/>
                </a:cubicBezTo>
                <a:cubicBezTo>
                  <a:pt x="7436422" y="3870488"/>
                  <a:pt x="7433495" y="3875711"/>
                  <a:pt x="7437111" y="3882936"/>
                </a:cubicBezTo>
                <a:cubicBezTo>
                  <a:pt x="7441429" y="3878648"/>
                  <a:pt x="7446164" y="3877037"/>
                  <a:pt x="7450483" y="3872750"/>
                </a:cubicBezTo>
                <a:cubicBezTo>
                  <a:pt x="7448468" y="3867798"/>
                  <a:pt x="7446660" y="3864187"/>
                  <a:pt x="7444225" y="3862550"/>
                </a:cubicBezTo>
                <a:close/>
                <a:moveTo>
                  <a:pt x="7111821" y="3858900"/>
                </a:moveTo>
                <a:cubicBezTo>
                  <a:pt x="7108803" y="3860647"/>
                  <a:pt x="7105771" y="3860470"/>
                  <a:pt x="7102752" y="3862217"/>
                </a:cubicBezTo>
                <a:cubicBezTo>
                  <a:pt x="7099778" y="3869732"/>
                  <a:pt x="7106663" y="3878777"/>
                  <a:pt x="7110489" y="3883804"/>
                </a:cubicBezTo>
                <a:cubicBezTo>
                  <a:pt x="7121074" y="3880573"/>
                  <a:pt x="7116441" y="3868775"/>
                  <a:pt x="7111821" y="3858900"/>
                </a:cubicBezTo>
                <a:close/>
                <a:moveTo>
                  <a:pt x="7066900" y="3857067"/>
                </a:moveTo>
                <a:lnTo>
                  <a:pt x="7069728" y="3859034"/>
                </a:lnTo>
                <a:lnTo>
                  <a:pt x="7069138" y="3860292"/>
                </a:lnTo>
                <a:cubicBezTo>
                  <a:pt x="7067445" y="3866456"/>
                  <a:pt x="7066880" y="3874224"/>
                  <a:pt x="7065831" y="3880340"/>
                </a:cubicBezTo>
                <a:lnTo>
                  <a:pt x="7055147" y="3873317"/>
                </a:lnTo>
                <a:lnTo>
                  <a:pt x="7065564" y="3867808"/>
                </a:lnTo>
                <a:close/>
                <a:moveTo>
                  <a:pt x="2515919" y="3856356"/>
                </a:moveTo>
                <a:cubicBezTo>
                  <a:pt x="2514811" y="3857465"/>
                  <a:pt x="2514811" y="3857465"/>
                  <a:pt x="2513701" y="3858574"/>
                </a:cubicBezTo>
                <a:cubicBezTo>
                  <a:pt x="2511536" y="3880814"/>
                  <a:pt x="2497115" y="3895236"/>
                  <a:pt x="2493841" y="3918585"/>
                </a:cubicBezTo>
                <a:cubicBezTo>
                  <a:pt x="2484967" y="3927458"/>
                  <a:pt x="2477201" y="3935224"/>
                  <a:pt x="2469436" y="3942989"/>
                </a:cubicBezTo>
                <a:cubicBezTo>
                  <a:pt x="2468327" y="3944098"/>
                  <a:pt x="2478366" y="3954137"/>
                  <a:pt x="2478366" y="3954137"/>
                </a:cubicBezTo>
                <a:cubicBezTo>
                  <a:pt x="2488405" y="3964177"/>
                  <a:pt x="2488405" y="3964177"/>
                  <a:pt x="2489513" y="3963067"/>
                </a:cubicBezTo>
                <a:cubicBezTo>
                  <a:pt x="2497279" y="3955302"/>
                  <a:pt x="2496114" y="3936387"/>
                  <a:pt x="2503880" y="3928622"/>
                </a:cubicBezTo>
                <a:cubicBezTo>
                  <a:pt x="2517192" y="3915312"/>
                  <a:pt x="2521573" y="3890851"/>
                  <a:pt x="2524849" y="3867504"/>
                </a:cubicBezTo>
                <a:cubicBezTo>
                  <a:pt x="2524849" y="3867504"/>
                  <a:pt x="2525959" y="3866394"/>
                  <a:pt x="2515919" y="3856356"/>
                </a:cubicBezTo>
                <a:close/>
                <a:moveTo>
                  <a:pt x="7624721" y="3852385"/>
                </a:moveTo>
                <a:cubicBezTo>
                  <a:pt x="7614954" y="3851585"/>
                  <a:pt x="7604386" y="3857735"/>
                  <a:pt x="7593606" y="3867952"/>
                </a:cubicBezTo>
                <a:lnTo>
                  <a:pt x="7601698" y="3868840"/>
                </a:lnTo>
                <a:lnTo>
                  <a:pt x="7601301" y="3870279"/>
                </a:lnTo>
                <a:cubicBezTo>
                  <a:pt x="7603027" y="3872103"/>
                  <a:pt x="7606158" y="3872303"/>
                  <a:pt x="7608358" y="3870852"/>
                </a:cubicBezTo>
                <a:lnTo>
                  <a:pt x="7609023" y="3866615"/>
                </a:lnTo>
                <a:lnTo>
                  <a:pt x="7611204" y="3865898"/>
                </a:lnTo>
                <a:cubicBezTo>
                  <a:pt x="7617333" y="3863472"/>
                  <a:pt x="7623463" y="3861046"/>
                  <a:pt x="7628802" y="3863845"/>
                </a:cubicBezTo>
                <a:cubicBezTo>
                  <a:pt x="7632274" y="3860762"/>
                  <a:pt x="7633238" y="3858184"/>
                  <a:pt x="7634200" y="3855606"/>
                </a:cubicBezTo>
                <a:cubicBezTo>
                  <a:pt x="7631144" y="3853690"/>
                  <a:pt x="7627977" y="3852649"/>
                  <a:pt x="7624721" y="3852385"/>
                </a:cubicBezTo>
                <a:close/>
                <a:moveTo>
                  <a:pt x="7548925" y="3847039"/>
                </a:moveTo>
                <a:lnTo>
                  <a:pt x="7557625" y="3848802"/>
                </a:lnTo>
                <a:lnTo>
                  <a:pt x="7571526" y="3854660"/>
                </a:lnTo>
                <a:lnTo>
                  <a:pt x="7570007" y="3854802"/>
                </a:lnTo>
                <a:lnTo>
                  <a:pt x="7556379" y="3863420"/>
                </a:lnTo>
                <a:lnTo>
                  <a:pt x="7556790" y="3860113"/>
                </a:lnTo>
                <a:cubicBezTo>
                  <a:pt x="7556012" y="3855726"/>
                  <a:pt x="7554047" y="3851794"/>
                  <a:pt x="7551416" y="3848711"/>
                </a:cubicBezTo>
                <a:close/>
                <a:moveTo>
                  <a:pt x="7186823" y="3845926"/>
                </a:moveTo>
                <a:cubicBezTo>
                  <a:pt x="7180900" y="3843195"/>
                  <a:pt x="7170778" y="3852280"/>
                  <a:pt x="7168128" y="3859576"/>
                </a:cubicBezTo>
                <a:cubicBezTo>
                  <a:pt x="7170171" y="3862767"/>
                  <a:pt x="7172222" y="3864448"/>
                  <a:pt x="7174248" y="3865053"/>
                </a:cubicBezTo>
                <a:cubicBezTo>
                  <a:pt x="7180325" y="3866869"/>
                  <a:pt x="7186174" y="3858997"/>
                  <a:pt x="7190914" y="3853103"/>
                </a:cubicBezTo>
                <a:cubicBezTo>
                  <a:pt x="7190305" y="3849063"/>
                  <a:pt x="7188797" y="3846838"/>
                  <a:pt x="7186823" y="3845926"/>
                </a:cubicBezTo>
                <a:close/>
                <a:moveTo>
                  <a:pt x="2198284" y="3845480"/>
                </a:moveTo>
                <a:cubicBezTo>
                  <a:pt x="2204723" y="3860941"/>
                  <a:pt x="2200211" y="3865452"/>
                  <a:pt x="2195699" y="3869963"/>
                </a:cubicBezTo>
                <a:cubicBezTo>
                  <a:pt x="2194573" y="3871091"/>
                  <a:pt x="2193445" y="3872218"/>
                  <a:pt x="2193445" y="3872218"/>
                </a:cubicBezTo>
                <a:cubicBezTo>
                  <a:pt x="2204396" y="3883171"/>
                  <a:pt x="2205523" y="3882043"/>
                  <a:pt x="2205523" y="3882043"/>
                </a:cubicBezTo>
                <a:cubicBezTo>
                  <a:pt x="2207780" y="3879788"/>
                  <a:pt x="2219858" y="3889611"/>
                  <a:pt x="2220986" y="3888483"/>
                </a:cubicBezTo>
                <a:cubicBezTo>
                  <a:pt x="2224370" y="3885099"/>
                  <a:pt x="2216801" y="3870765"/>
                  <a:pt x="2220185" y="3867381"/>
                </a:cubicBezTo>
                <a:cubicBezTo>
                  <a:pt x="2221312" y="3866253"/>
                  <a:pt x="2210361" y="3855303"/>
                  <a:pt x="2210361" y="3855303"/>
                </a:cubicBezTo>
                <a:cubicBezTo>
                  <a:pt x="2199411" y="3844352"/>
                  <a:pt x="2198284" y="3845480"/>
                  <a:pt x="2198284" y="3845480"/>
                </a:cubicBezTo>
                <a:close/>
                <a:moveTo>
                  <a:pt x="7722184" y="3843524"/>
                </a:moveTo>
                <a:cubicBezTo>
                  <a:pt x="7705313" y="3859755"/>
                  <a:pt x="7705144" y="3877425"/>
                  <a:pt x="7693223" y="3894666"/>
                </a:cubicBezTo>
                <a:cubicBezTo>
                  <a:pt x="7710968" y="3902218"/>
                  <a:pt x="7730467" y="3860950"/>
                  <a:pt x="7722184" y="3843524"/>
                </a:cubicBezTo>
                <a:close/>
                <a:moveTo>
                  <a:pt x="7671941" y="3843481"/>
                </a:moveTo>
                <a:cubicBezTo>
                  <a:pt x="7657336" y="3849788"/>
                  <a:pt x="7645020" y="3855330"/>
                  <a:pt x="7630108" y="3866037"/>
                </a:cubicBezTo>
                <a:cubicBezTo>
                  <a:pt x="7641746" y="3880782"/>
                  <a:pt x="7672995" y="3860323"/>
                  <a:pt x="7671941" y="3843481"/>
                </a:cubicBezTo>
                <a:close/>
                <a:moveTo>
                  <a:pt x="2282760" y="3841305"/>
                </a:moveTo>
                <a:cubicBezTo>
                  <a:pt x="2281653" y="3842411"/>
                  <a:pt x="2280544" y="3843519"/>
                  <a:pt x="2279438" y="3844627"/>
                </a:cubicBezTo>
                <a:cubicBezTo>
                  <a:pt x="2278330" y="3845735"/>
                  <a:pt x="2277222" y="3846843"/>
                  <a:pt x="2276114" y="3847951"/>
                </a:cubicBezTo>
                <a:cubicBezTo>
                  <a:pt x="2275007" y="3849058"/>
                  <a:pt x="2285957" y="3860007"/>
                  <a:pt x="2285957" y="3860007"/>
                </a:cubicBezTo>
                <a:cubicBezTo>
                  <a:pt x="2285957" y="3860007"/>
                  <a:pt x="2296909" y="3870960"/>
                  <a:pt x="2296909" y="3870960"/>
                </a:cubicBezTo>
                <a:cubicBezTo>
                  <a:pt x="2298015" y="3869852"/>
                  <a:pt x="2299123" y="3868744"/>
                  <a:pt x="2299123" y="3868744"/>
                </a:cubicBezTo>
                <a:cubicBezTo>
                  <a:pt x="2300231" y="3867636"/>
                  <a:pt x="2301339" y="3866528"/>
                  <a:pt x="2301339" y="3866528"/>
                </a:cubicBezTo>
                <a:cubicBezTo>
                  <a:pt x="2302446" y="3865421"/>
                  <a:pt x="2303554" y="3864313"/>
                  <a:pt x="2304662" y="3863206"/>
                </a:cubicBezTo>
                <a:cubicBezTo>
                  <a:pt x="2304662" y="3863206"/>
                  <a:pt x="2305769" y="3862098"/>
                  <a:pt x="2294817" y="3851146"/>
                </a:cubicBezTo>
                <a:cubicBezTo>
                  <a:pt x="2294817" y="3851146"/>
                  <a:pt x="2282760" y="3841305"/>
                  <a:pt x="2282760" y="3841305"/>
                </a:cubicBezTo>
                <a:close/>
                <a:moveTo>
                  <a:pt x="7128613" y="3840196"/>
                </a:moveTo>
                <a:cubicBezTo>
                  <a:pt x="7123852" y="3840845"/>
                  <a:pt x="7119252" y="3844902"/>
                  <a:pt x="7117262" y="3850238"/>
                </a:cubicBezTo>
                <a:cubicBezTo>
                  <a:pt x="7115274" y="3855574"/>
                  <a:pt x="7115893" y="3862191"/>
                  <a:pt x="7121572" y="3867960"/>
                </a:cubicBezTo>
                <a:cubicBezTo>
                  <a:pt x="7133208" y="3869194"/>
                  <a:pt x="7134691" y="3855573"/>
                  <a:pt x="7137625" y="3844074"/>
                </a:cubicBezTo>
                <a:cubicBezTo>
                  <a:pt x="7135032" y="3840847"/>
                  <a:pt x="7131787" y="3839764"/>
                  <a:pt x="7128613" y="3840196"/>
                </a:cubicBezTo>
                <a:close/>
                <a:moveTo>
                  <a:pt x="7528502" y="3839452"/>
                </a:moveTo>
                <a:lnTo>
                  <a:pt x="7535546" y="3844236"/>
                </a:lnTo>
                <a:lnTo>
                  <a:pt x="7528797" y="3846116"/>
                </a:lnTo>
                <a:lnTo>
                  <a:pt x="7526959" y="3857404"/>
                </a:lnTo>
                <a:lnTo>
                  <a:pt x="7525512" y="3856864"/>
                </a:lnTo>
                <a:close/>
                <a:moveTo>
                  <a:pt x="5979461" y="3834380"/>
                </a:moveTo>
                <a:cubicBezTo>
                  <a:pt x="5976957" y="3834719"/>
                  <a:pt x="5974710" y="3835812"/>
                  <a:pt x="5973125" y="3837851"/>
                </a:cubicBezTo>
                <a:cubicBezTo>
                  <a:pt x="5970561" y="3843714"/>
                  <a:pt x="5969719" y="3848942"/>
                  <a:pt x="5970088" y="3853300"/>
                </a:cubicBezTo>
                <a:cubicBezTo>
                  <a:pt x="5970365" y="3856568"/>
                  <a:pt x="5971324" y="3859345"/>
                  <a:pt x="5972752" y="3861536"/>
                </a:cubicBezTo>
                <a:cubicBezTo>
                  <a:pt x="5977037" y="3868108"/>
                  <a:pt x="5985542" y="3869392"/>
                  <a:pt x="5992506" y="3862744"/>
                </a:cubicBezTo>
                <a:cubicBezTo>
                  <a:pt x="5994314" y="3857337"/>
                  <a:pt x="5996122" y="3851930"/>
                  <a:pt x="5997929" y="3846522"/>
                </a:cubicBezTo>
                <a:cubicBezTo>
                  <a:pt x="5997357" y="3842827"/>
                  <a:pt x="5994618" y="3839537"/>
                  <a:pt x="5991082" y="3837298"/>
                </a:cubicBezTo>
                <a:cubicBezTo>
                  <a:pt x="5987547" y="3835059"/>
                  <a:pt x="5983216" y="3833871"/>
                  <a:pt x="5979461" y="3834380"/>
                </a:cubicBezTo>
                <a:close/>
                <a:moveTo>
                  <a:pt x="7682354" y="3825424"/>
                </a:moveTo>
                <a:cubicBezTo>
                  <a:pt x="7675879" y="3825829"/>
                  <a:pt x="7668585" y="3835000"/>
                  <a:pt x="7666387" y="3842240"/>
                </a:cubicBezTo>
                <a:cubicBezTo>
                  <a:pt x="7674234" y="3840252"/>
                  <a:pt x="7681389" y="3832941"/>
                  <a:pt x="7688336" y="3828337"/>
                </a:cubicBezTo>
                <a:cubicBezTo>
                  <a:pt x="7686579" y="3826128"/>
                  <a:pt x="7684511" y="3825288"/>
                  <a:pt x="7682354" y="3825424"/>
                </a:cubicBezTo>
                <a:close/>
                <a:moveTo>
                  <a:pt x="7237401" y="3823635"/>
                </a:moveTo>
                <a:lnTo>
                  <a:pt x="7233229" y="3829448"/>
                </a:lnTo>
                <a:lnTo>
                  <a:pt x="7228304" y="3828833"/>
                </a:lnTo>
                <a:cubicBezTo>
                  <a:pt x="7223265" y="3829502"/>
                  <a:pt x="7218275" y="3831619"/>
                  <a:pt x="7213271" y="3836332"/>
                </a:cubicBezTo>
                <a:cubicBezTo>
                  <a:pt x="7212091" y="3837768"/>
                  <a:pt x="7211207" y="3838845"/>
                  <a:pt x="7210906" y="3840244"/>
                </a:cubicBezTo>
                <a:cubicBezTo>
                  <a:pt x="7210606" y="3841641"/>
                  <a:pt x="7210890" y="3843361"/>
                  <a:pt x="7212049" y="3846081"/>
                </a:cubicBezTo>
                <a:lnTo>
                  <a:pt x="7223120" y="3845532"/>
                </a:lnTo>
                <a:lnTo>
                  <a:pt x="7220271" y="3854481"/>
                </a:lnTo>
                <a:cubicBezTo>
                  <a:pt x="7219554" y="3858814"/>
                  <a:pt x="7219555" y="3863225"/>
                  <a:pt x="7220606" y="3867495"/>
                </a:cubicBezTo>
                <a:cubicBezTo>
                  <a:pt x="7225609" y="3865170"/>
                  <a:pt x="7230859" y="3858474"/>
                  <a:pt x="7234332" y="3850225"/>
                </a:cubicBezTo>
                <a:lnTo>
                  <a:pt x="7235089" y="3847468"/>
                </a:lnTo>
                <a:lnTo>
                  <a:pt x="7241605" y="3848995"/>
                </a:lnTo>
                <a:cubicBezTo>
                  <a:pt x="7251885" y="3851732"/>
                  <a:pt x="7261703" y="3854023"/>
                  <a:pt x="7268399" y="3849216"/>
                </a:cubicBezTo>
                <a:cubicBezTo>
                  <a:pt x="7270313" y="3847843"/>
                  <a:pt x="7271971" y="3845890"/>
                  <a:pt x="7273312" y="3843202"/>
                </a:cubicBezTo>
                <a:cubicBezTo>
                  <a:pt x="7274845" y="3840131"/>
                  <a:pt x="7275964" y="3836101"/>
                  <a:pt x="7276577" y="3830880"/>
                </a:cubicBezTo>
                <a:lnTo>
                  <a:pt x="7264774" y="3833034"/>
                </a:lnTo>
                <a:lnTo>
                  <a:pt x="7262113" y="3829103"/>
                </a:lnTo>
                <a:lnTo>
                  <a:pt x="7259138" y="3832660"/>
                </a:lnTo>
                <a:lnTo>
                  <a:pt x="7251505" y="3831723"/>
                </a:lnTo>
                <a:lnTo>
                  <a:pt x="7237663" y="3830000"/>
                </a:lnTo>
                <a:close/>
                <a:moveTo>
                  <a:pt x="6992926" y="3823390"/>
                </a:moveTo>
                <a:cubicBezTo>
                  <a:pt x="6989811" y="3829148"/>
                  <a:pt x="6990391" y="3837792"/>
                  <a:pt x="6993270" y="3844132"/>
                </a:cubicBezTo>
                <a:cubicBezTo>
                  <a:pt x="6996150" y="3850472"/>
                  <a:pt x="7001327" y="3854509"/>
                  <a:pt x="7007402" y="3851056"/>
                </a:cubicBezTo>
                <a:cubicBezTo>
                  <a:pt x="7011329" y="3834469"/>
                  <a:pt x="7004646" y="3828163"/>
                  <a:pt x="6992926" y="3823390"/>
                </a:cubicBezTo>
                <a:close/>
                <a:moveTo>
                  <a:pt x="7176776" y="3819881"/>
                </a:moveTo>
                <a:cubicBezTo>
                  <a:pt x="7175097" y="3820000"/>
                  <a:pt x="7173213" y="3821185"/>
                  <a:pt x="7171408" y="3823904"/>
                </a:cubicBezTo>
                <a:cubicBezTo>
                  <a:pt x="7173751" y="3826249"/>
                  <a:pt x="7173821" y="3827612"/>
                  <a:pt x="7171758" y="3830719"/>
                </a:cubicBezTo>
                <a:cubicBezTo>
                  <a:pt x="7174032" y="3831702"/>
                  <a:pt x="7176305" y="3832684"/>
                  <a:pt x="7178648" y="3835029"/>
                </a:cubicBezTo>
                <a:cubicBezTo>
                  <a:pt x="7184993" y="3828775"/>
                  <a:pt x="7181808" y="3819527"/>
                  <a:pt x="7176776" y="3819881"/>
                </a:cubicBezTo>
                <a:close/>
                <a:moveTo>
                  <a:pt x="3056643" y="3819354"/>
                </a:moveTo>
                <a:cubicBezTo>
                  <a:pt x="3055503" y="3820495"/>
                  <a:pt x="3054362" y="3821637"/>
                  <a:pt x="3053220" y="3822777"/>
                </a:cubicBezTo>
                <a:cubicBezTo>
                  <a:pt x="3064171" y="3833729"/>
                  <a:pt x="3063030" y="3834869"/>
                  <a:pt x="3063030" y="3834869"/>
                </a:cubicBezTo>
                <a:cubicBezTo>
                  <a:pt x="3061889" y="3836011"/>
                  <a:pt x="3061889" y="3836011"/>
                  <a:pt x="3072838" y="3846960"/>
                </a:cubicBezTo>
                <a:cubicBezTo>
                  <a:pt x="3072838" y="3846960"/>
                  <a:pt x="3073979" y="3845820"/>
                  <a:pt x="3073979" y="3845820"/>
                </a:cubicBezTo>
                <a:cubicBezTo>
                  <a:pt x="3075121" y="3844678"/>
                  <a:pt x="3075121" y="3844678"/>
                  <a:pt x="3076263" y="3843538"/>
                </a:cubicBezTo>
                <a:cubicBezTo>
                  <a:pt x="3077404" y="3842396"/>
                  <a:pt x="3066452" y="3831445"/>
                  <a:pt x="3078544" y="3841255"/>
                </a:cubicBezTo>
                <a:cubicBezTo>
                  <a:pt x="3078544" y="3841255"/>
                  <a:pt x="3068736" y="3829163"/>
                  <a:pt x="3068736" y="3829163"/>
                </a:cubicBezTo>
                <a:cubicBezTo>
                  <a:pt x="3068736" y="3829163"/>
                  <a:pt x="3057785" y="3818212"/>
                  <a:pt x="3056643" y="3819354"/>
                </a:cubicBezTo>
                <a:close/>
                <a:moveTo>
                  <a:pt x="2907397" y="3807994"/>
                </a:moveTo>
                <a:cubicBezTo>
                  <a:pt x="2904175" y="3811216"/>
                  <a:pt x="2914213" y="3821255"/>
                  <a:pt x="2921030" y="3834515"/>
                </a:cubicBezTo>
                <a:cubicBezTo>
                  <a:pt x="2943253" y="3852442"/>
                  <a:pt x="2904175" y="3811216"/>
                  <a:pt x="2927474" y="3828071"/>
                </a:cubicBezTo>
                <a:cubicBezTo>
                  <a:pt x="2917436" y="3818032"/>
                  <a:pt x="2907397" y="3807994"/>
                  <a:pt x="2907397" y="3807994"/>
                </a:cubicBezTo>
                <a:close/>
                <a:moveTo>
                  <a:pt x="7710911" y="3804906"/>
                </a:moveTo>
                <a:cubicBezTo>
                  <a:pt x="7707380" y="3806119"/>
                  <a:pt x="7703684" y="3807143"/>
                  <a:pt x="7700502" y="3808461"/>
                </a:cubicBezTo>
                <a:cubicBezTo>
                  <a:pt x="7697319" y="3809778"/>
                  <a:pt x="7694650" y="3811390"/>
                  <a:pt x="7693168" y="3813770"/>
                </a:cubicBezTo>
                <a:cubicBezTo>
                  <a:pt x="7692182" y="3815357"/>
                  <a:pt x="7691723" y="3817288"/>
                  <a:pt x="7691993" y="3819702"/>
                </a:cubicBezTo>
                <a:cubicBezTo>
                  <a:pt x="7695925" y="3822633"/>
                  <a:pt x="7703607" y="3821868"/>
                  <a:pt x="7708345" y="3818229"/>
                </a:cubicBezTo>
                <a:cubicBezTo>
                  <a:pt x="7709923" y="3817016"/>
                  <a:pt x="7711176" y="3815484"/>
                  <a:pt x="7711854" y="3813663"/>
                </a:cubicBezTo>
                <a:cubicBezTo>
                  <a:pt x="7712758" y="3811233"/>
                  <a:pt x="7712639" y="3808291"/>
                  <a:pt x="7710911" y="3804906"/>
                </a:cubicBezTo>
                <a:close/>
                <a:moveTo>
                  <a:pt x="7921262" y="3804789"/>
                </a:moveTo>
                <a:cubicBezTo>
                  <a:pt x="7914337" y="3807086"/>
                  <a:pt x="7912306" y="3819122"/>
                  <a:pt x="7911177" y="3825808"/>
                </a:cubicBezTo>
                <a:cubicBezTo>
                  <a:pt x="7919756" y="3833061"/>
                  <a:pt x="7925025" y="3821213"/>
                  <a:pt x="7928989" y="3810640"/>
                </a:cubicBezTo>
                <a:cubicBezTo>
                  <a:pt x="7925979" y="3809115"/>
                  <a:pt x="7924273" y="3806316"/>
                  <a:pt x="7921262" y="3804789"/>
                </a:cubicBezTo>
                <a:close/>
                <a:moveTo>
                  <a:pt x="6086524" y="3800555"/>
                </a:moveTo>
                <a:lnTo>
                  <a:pt x="6087279" y="3803452"/>
                </a:lnTo>
                <a:lnTo>
                  <a:pt x="6085160" y="3803155"/>
                </a:lnTo>
                <a:close/>
                <a:moveTo>
                  <a:pt x="6979088" y="3799892"/>
                </a:moveTo>
                <a:cubicBezTo>
                  <a:pt x="6976888" y="3800468"/>
                  <a:pt x="6974584" y="3802422"/>
                  <a:pt x="6972629" y="3806259"/>
                </a:cubicBezTo>
                <a:cubicBezTo>
                  <a:pt x="6976099" y="3808571"/>
                  <a:pt x="6976407" y="3810246"/>
                  <a:pt x="6974172" y="3814632"/>
                </a:cubicBezTo>
                <a:cubicBezTo>
                  <a:pt x="6977332" y="3815271"/>
                  <a:pt x="6980493" y="3815909"/>
                  <a:pt x="6983964" y="3818221"/>
                </a:cubicBezTo>
                <a:cubicBezTo>
                  <a:pt x="6991364" y="3808833"/>
                  <a:pt x="6985688" y="3798165"/>
                  <a:pt x="6979088" y="3799892"/>
                </a:cubicBezTo>
                <a:close/>
                <a:moveTo>
                  <a:pt x="2996385" y="3799306"/>
                </a:moveTo>
                <a:cubicBezTo>
                  <a:pt x="2995554" y="3800136"/>
                  <a:pt x="2997310" y="3802031"/>
                  <a:pt x="3000021" y="3804187"/>
                </a:cubicBezTo>
                <a:lnTo>
                  <a:pt x="3004033" y="3806955"/>
                </a:lnTo>
                <a:lnTo>
                  <a:pt x="3006120" y="3809042"/>
                </a:lnTo>
                <a:cubicBezTo>
                  <a:pt x="3018623" y="3816006"/>
                  <a:pt x="3015358" y="3814402"/>
                  <a:pt x="3009384" y="3810643"/>
                </a:cubicBezTo>
                <a:lnTo>
                  <a:pt x="3004033" y="3806955"/>
                </a:lnTo>
                <a:lnTo>
                  <a:pt x="3001254" y="3804174"/>
                </a:lnTo>
                <a:cubicBezTo>
                  <a:pt x="2998819" y="3801740"/>
                  <a:pt x="2996385" y="3799306"/>
                  <a:pt x="2996385" y="3799306"/>
                </a:cubicBezTo>
                <a:close/>
                <a:moveTo>
                  <a:pt x="8124238" y="3795779"/>
                </a:moveTo>
                <a:cubicBezTo>
                  <a:pt x="8120918" y="3797151"/>
                  <a:pt x="8118000" y="3800489"/>
                  <a:pt x="8117338" y="3805538"/>
                </a:cubicBezTo>
                <a:cubicBezTo>
                  <a:pt x="8120413" y="3812313"/>
                  <a:pt x="8134532" y="3813022"/>
                  <a:pt x="8133552" y="3797844"/>
                </a:cubicBezTo>
                <a:cubicBezTo>
                  <a:pt x="8131280" y="3795011"/>
                  <a:pt x="8127559" y="3794410"/>
                  <a:pt x="8124238" y="3795779"/>
                </a:cubicBezTo>
                <a:close/>
                <a:moveTo>
                  <a:pt x="7362064" y="3790061"/>
                </a:moveTo>
                <a:cubicBezTo>
                  <a:pt x="7360941" y="3790210"/>
                  <a:pt x="7359940" y="3790616"/>
                  <a:pt x="7359187" y="3791325"/>
                </a:cubicBezTo>
                <a:cubicBezTo>
                  <a:pt x="7356929" y="3793457"/>
                  <a:pt x="7356901" y="3798325"/>
                  <a:pt x="7362564" y="3807218"/>
                </a:cubicBezTo>
                <a:cubicBezTo>
                  <a:pt x="7382346" y="3799489"/>
                  <a:pt x="7369537" y="3789069"/>
                  <a:pt x="7362064" y="3790061"/>
                </a:cubicBezTo>
                <a:close/>
                <a:moveTo>
                  <a:pt x="7723205" y="3788538"/>
                </a:moveTo>
                <a:cubicBezTo>
                  <a:pt x="7718953" y="3787499"/>
                  <a:pt x="7714394" y="3787508"/>
                  <a:pt x="7711352" y="3789586"/>
                </a:cubicBezTo>
                <a:cubicBezTo>
                  <a:pt x="7709324" y="3790972"/>
                  <a:pt x="7707971" y="3793276"/>
                  <a:pt x="7707830" y="3796802"/>
                </a:cubicBezTo>
                <a:cubicBezTo>
                  <a:pt x="7713661" y="3801747"/>
                  <a:pt x="7729738" y="3806941"/>
                  <a:pt x="7733223" y="3793782"/>
                </a:cubicBezTo>
                <a:cubicBezTo>
                  <a:pt x="7731403" y="3791665"/>
                  <a:pt x="7727457" y="3789576"/>
                  <a:pt x="7723205" y="3788538"/>
                </a:cubicBezTo>
                <a:close/>
                <a:moveTo>
                  <a:pt x="5988391" y="3787601"/>
                </a:moveTo>
                <a:cubicBezTo>
                  <a:pt x="5995694" y="3798301"/>
                  <a:pt x="6028567" y="3819434"/>
                  <a:pt x="6038005" y="3798581"/>
                </a:cubicBezTo>
                <a:cubicBezTo>
                  <a:pt x="6032527" y="3793258"/>
                  <a:pt x="6023776" y="3790459"/>
                  <a:pt x="6014569" y="3789019"/>
                </a:cubicBezTo>
                <a:cubicBezTo>
                  <a:pt x="6005360" y="3787578"/>
                  <a:pt x="5995696" y="3787495"/>
                  <a:pt x="5988391" y="3787601"/>
                </a:cubicBezTo>
                <a:close/>
                <a:moveTo>
                  <a:pt x="2220394" y="3785409"/>
                </a:moveTo>
                <a:cubicBezTo>
                  <a:pt x="2219273" y="3786530"/>
                  <a:pt x="2217032" y="3788770"/>
                  <a:pt x="2215910" y="3789891"/>
                </a:cubicBezTo>
                <a:cubicBezTo>
                  <a:pt x="2209118" y="3786462"/>
                  <a:pt x="2204882" y="3785588"/>
                  <a:pt x="2204620" y="3788409"/>
                </a:cubicBezTo>
                <a:cubicBezTo>
                  <a:pt x="2204355" y="3791226"/>
                  <a:pt x="2208066" y="3797737"/>
                  <a:pt x="2217165" y="3809079"/>
                </a:cubicBezTo>
                <a:cubicBezTo>
                  <a:pt x="2194483" y="3790880"/>
                  <a:pt x="2201340" y="3804462"/>
                  <a:pt x="2199099" y="3806702"/>
                </a:cubicBezTo>
                <a:cubicBezTo>
                  <a:pt x="2208198" y="3818045"/>
                  <a:pt x="2207078" y="3819166"/>
                  <a:pt x="2207078" y="3819166"/>
                </a:cubicBezTo>
                <a:cubicBezTo>
                  <a:pt x="2205958" y="3820287"/>
                  <a:pt x="2216179" y="3830507"/>
                  <a:pt x="2216179" y="3830507"/>
                </a:cubicBezTo>
                <a:cubicBezTo>
                  <a:pt x="2216179" y="3830507"/>
                  <a:pt x="2226398" y="3840727"/>
                  <a:pt x="2227518" y="3839606"/>
                </a:cubicBezTo>
                <a:cubicBezTo>
                  <a:pt x="2218420" y="3828265"/>
                  <a:pt x="2219541" y="3827144"/>
                  <a:pt x="2219541" y="3827144"/>
                </a:cubicBezTo>
                <a:cubicBezTo>
                  <a:pt x="2212682" y="3813562"/>
                  <a:pt x="2214924" y="3811321"/>
                  <a:pt x="2226265" y="3820418"/>
                </a:cubicBezTo>
                <a:cubicBezTo>
                  <a:pt x="2248947" y="3838619"/>
                  <a:pt x="2244331" y="3822796"/>
                  <a:pt x="2236352" y="3810332"/>
                </a:cubicBezTo>
                <a:cubicBezTo>
                  <a:pt x="2227253" y="3798991"/>
                  <a:pt x="2229495" y="3796750"/>
                  <a:pt x="2230615" y="3795630"/>
                </a:cubicBezTo>
                <a:cubicBezTo>
                  <a:pt x="2240835" y="3805849"/>
                  <a:pt x="2231735" y="3794509"/>
                  <a:pt x="2231735" y="3794509"/>
                </a:cubicBezTo>
                <a:cubicBezTo>
                  <a:pt x="2221514" y="3784288"/>
                  <a:pt x="2220394" y="3785409"/>
                  <a:pt x="2220394" y="3785409"/>
                </a:cubicBezTo>
                <a:close/>
                <a:moveTo>
                  <a:pt x="2567100" y="3783277"/>
                </a:moveTo>
                <a:cubicBezTo>
                  <a:pt x="2565992" y="3784385"/>
                  <a:pt x="2565992" y="3784385"/>
                  <a:pt x="2564885" y="3785492"/>
                </a:cubicBezTo>
                <a:cubicBezTo>
                  <a:pt x="2564885" y="3785492"/>
                  <a:pt x="2563776" y="3786600"/>
                  <a:pt x="2574726" y="3797550"/>
                </a:cubicBezTo>
                <a:cubicBezTo>
                  <a:pt x="2574726" y="3797550"/>
                  <a:pt x="2585677" y="3808500"/>
                  <a:pt x="2586785" y="3807393"/>
                </a:cubicBezTo>
                <a:cubicBezTo>
                  <a:pt x="2586785" y="3807393"/>
                  <a:pt x="2587892" y="3806285"/>
                  <a:pt x="2588999" y="3805178"/>
                </a:cubicBezTo>
                <a:cubicBezTo>
                  <a:pt x="2588999" y="3805178"/>
                  <a:pt x="2590108" y="3804070"/>
                  <a:pt x="2579156" y="3793118"/>
                </a:cubicBezTo>
                <a:cubicBezTo>
                  <a:pt x="2579156" y="3793118"/>
                  <a:pt x="2578049" y="3794225"/>
                  <a:pt x="2567100" y="3783277"/>
                </a:cubicBezTo>
                <a:close/>
                <a:moveTo>
                  <a:pt x="7763291" y="3781477"/>
                </a:moveTo>
                <a:cubicBezTo>
                  <a:pt x="7761724" y="3783989"/>
                  <a:pt x="7761166" y="3785909"/>
                  <a:pt x="7761303" y="3787492"/>
                </a:cubicBezTo>
                <a:cubicBezTo>
                  <a:pt x="7761718" y="3792248"/>
                  <a:pt x="7768393" y="3793999"/>
                  <a:pt x="7772910" y="3799761"/>
                </a:cubicBezTo>
                <a:cubicBezTo>
                  <a:pt x="7782290" y="3792179"/>
                  <a:pt x="7767617" y="3782484"/>
                  <a:pt x="7763291" y="3781477"/>
                </a:cubicBezTo>
                <a:close/>
                <a:moveTo>
                  <a:pt x="2586423" y="3775210"/>
                </a:moveTo>
                <a:cubicBezTo>
                  <a:pt x="2585692" y="3775027"/>
                  <a:pt x="2585724" y="3775605"/>
                  <a:pt x="2586059" y="3776486"/>
                </a:cubicBezTo>
                <a:cubicBezTo>
                  <a:pt x="2586728" y="3778250"/>
                  <a:pt x="2588615" y="3781228"/>
                  <a:pt x="2588067" y="3781775"/>
                </a:cubicBezTo>
                <a:cubicBezTo>
                  <a:pt x="2588067" y="3781775"/>
                  <a:pt x="2586974" y="3782868"/>
                  <a:pt x="2586974" y="3782868"/>
                </a:cubicBezTo>
                <a:cubicBezTo>
                  <a:pt x="2586974" y="3782868"/>
                  <a:pt x="2585880" y="3783961"/>
                  <a:pt x="2585880" y="3783961"/>
                </a:cubicBezTo>
                <a:cubicBezTo>
                  <a:pt x="2594520" y="3794787"/>
                  <a:pt x="2594520" y="3794787"/>
                  <a:pt x="2595612" y="3793695"/>
                </a:cubicBezTo>
                <a:cubicBezTo>
                  <a:pt x="2605348" y="3803430"/>
                  <a:pt x="2606441" y="3802337"/>
                  <a:pt x="2606441" y="3802337"/>
                </a:cubicBezTo>
                <a:cubicBezTo>
                  <a:pt x="2607535" y="3801243"/>
                  <a:pt x="2608628" y="3800149"/>
                  <a:pt x="2598893" y="3790414"/>
                </a:cubicBezTo>
                <a:cubicBezTo>
                  <a:pt x="2599987" y="3789321"/>
                  <a:pt x="2599987" y="3789321"/>
                  <a:pt x="2601080" y="3788227"/>
                </a:cubicBezTo>
                <a:cubicBezTo>
                  <a:pt x="2601080" y="3788227"/>
                  <a:pt x="2602173" y="3787134"/>
                  <a:pt x="2602173" y="3787134"/>
                </a:cubicBezTo>
                <a:cubicBezTo>
                  <a:pt x="2592440" y="3777401"/>
                  <a:pt x="2592440" y="3777401"/>
                  <a:pt x="2591347" y="3778495"/>
                </a:cubicBezTo>
                <a:cubicBezTo>
                  <a:pt x="2588642" y="3776336"/>
                  <a:pt x="2587151" y="3775394"/>
                  <a:pt x="2586423" y="3775210"/>
                </a:cubicBezTo>
                <a:close/>
                <a:moveTo>
                  <a:pt x="5856724" y="3771825"/>
                </a:moveTo>
                <a:cubicBezTo>
                  <a:pt x="5851829" y="3774533"/>
                  <a:pt x="5848611" y="3778992"/>
                  <a:pt x="5845500" y="3789418"/>
                </a:cubicBezTo>
                <a:cubicBezTo>
                  <a:pt x="5852180" y="3794426"/>
                  <a:pt x="5857145" y="3795694"/>
                  <a:pt x="5862077" y="3794974"/>
                </a:cubicBezTo>
                <a:cubicBezTo>
                  <a:pt x="5866830" y="3784308"/>
                  <a:pt x="5863403" y="3776833"/>
                  <a:pt x="5856724" y="3771825"/>
                </a:cubicBezTo>
                <a:close/>
                <a:moveTo>
                  <a:pt x="2316705" y="3770861"/>
                </a:moveTo>
                <a:cubicBezTo>
                  <a:pt x="2315564" y="3772002"/>
                  <a:pt x="2324689" y="3781128"/>
                  <a:pt x="2324689" y="3781128"/>
                </a:cubicBezTo>
                <a:cubicBezTo>
                  <a:pt x="2324689" y="3781128"/>
                  <a:pt x="2333816" y="3790255"/>
                  <a:pt x="2334957" y="3789112"/>
                </a:cubicBezTo>
                <a:cubicBezTo>
                  <a:pt x="2334957" y="3789112"/>
                  <a:pt x="2336099" y="3787972"/>
                  <a:pt x="2336099" y="3787972"/>
                </a:cubicBezTo>
                <a:cubicBezTo>
                  <a:pt x="2337240" y="3786831"/>
                  <a:pt x="2338382" y="3785689"/>
                  <a:pt x="2338382" y="3785689"/>
                </a:cubicBezTo>
                <a:cubicBezTo>
                  <a:pt x="2339522" y="3784548"/>
                  <a:pt x="2339522" y="3784548"/>
                  <a:pt x="2339522" y="3784548"/>
                </a:cubicBezTo>
                <a:cubicBezTo>
                  <a:pt x="2340664" y="3783407"/>
                  <a:pt x="2340664" y="3783407"/>
                  <a:pt x="2331538" y="3774280"/>
                </a:cubicBezTo>
                <a:cubicBezTo>
                  <a:pt x="2331538" y="3774280"/>
                  <a:pt x="2330397" y="3775422"/>
                  <a:pt x="2330397" y="3775422"/>
                </a:cubicBezTo>
                <a:cubicBezTo>
                  <a:pt x="2329255" y="3776562"/>
                  <a:pt x="2328113" y="3777704"/>
                  <a:pt x="2328113" y="3777704"/>
                </a:cubicBezTo>
                <a:cubicBezTo>
                  <a:pt x="2326972" y="3778845"/>
                  <a:pt x="2316705" y="3770861"/>
                  <a:pt x="2316705" y="3770861"/>
                </a:cubicBezTo>
                <a:close/>
                <a:moveTo>
                  <a:pt x="7270268" y="3768785"/>
                </a:moveTo>
                <a:cubicBezTo>
                  <a:pt x="7254834" y="3771968"/>
                  <a:pt x="7253052" y="3801895"/>
                  <a:pt x="7260013" y="3818715"/>
                </a:cubicBezTo>
                <a:cubicBezTo>
                  <a:pt x="7264189" y="3828807"/>
                  <a:pt x="7271512" y="3834182"/>
                  <a:pt x="7280923" y="3826229"/>
                </a:cubicBezTo>
                <a:cubicBezTo>
                  <a:pt x="7284780" y="3800736"/>
                  <a:pt x="7278578" y="3782835"/>
                  <a:pt x="7270268" y="3768785"/>
                </a:cubicBezTo>
                <a:close/>
                <a:moveTo>
                  <a:pt x="2608245" y="3764029"/>
                </a:moveTo>
                <a:cubicBezTo>
                  <a:pt x="2606009" y="3766266"/>
                  <a:pt x="2602652" y="3769623"/>
                  <a:pt x="2600414" y="3771861"/>
                </a:cubicBezTo>
                <a:cubicBezTo>
                  <a:pt x="2597677" y="3769123"/>
                  <a:pt x="2596308" y="3767754"/>
                  <a:pt x="2595778" y="3767258"/>
                </a:cubicBezTo>
                <a:cubicBezTo>
                  <a:pt x="2595247" y="3766762"/>
                  <a:pt x="2595553" y="3767139"/>
                  <a:pt x="2596168" y="3767894"/>
                </a:cubicBezTo>
                <a:cubicBezTo>
                  <a:pt x="2597399" y="3769404"/>
                  <a:pt x="2599855" y="3772420"/>
                  <a:pt x="2599295" y="3772979"/>
                </a:cubicBezTo>
                <a:cubicBezTo>
                  <a:pt x="2599295" y="3772979"/>
                  <a:pt x="2599295" y="3772979"/>
                  <a:pt x="2611366" y="3782812"/>
                </a:cubicBezTo>
                <a:cubicBezTo>
                  <a:pt x="2613602" y="3780575"/>
                  <a:pt x="2615841" y="3778336"/>
                  <a:pt x="2618079" y="3776098"/>
                </a:cubicBezTo>
                <a:cubicBezTo>
                  <a:pt x="2618079" y="3776098"/>
                  <a:pt x="2619198" y="3774980"/>
                  <a:pt x="2619198" y="3774980"/>
                </a:cubicBezTo>
                <a:cubicBezTo>
                  <a:pt x="2619198" y="3774980"/>
                  <a:pt x="2620317" y="3773860"/>
                  <a:pt x="2620317" y="3773860"/>
                </a:cubicBezTo>
                <a:cubicBezTo>
                  <a:pt x="2609366" y="3762910"/>
                  <a:pt x="2608245" y="3764029"/>
                  <a:pt x="2608245" y="3764029"/>
                </a:cubicBezTo>
                <a:close/>
                <a:moveTo>
                  <a:pt x="7306801" y="3761358"/>
                </a:moveTo>
                <a:cubicBezTo>
                  <a:pt x="7303280" y="3760890"/>
                  <a:pt x="7300718" y="3761214"/>
                  <a:pt x="7298887" y="3762095"/>
                </a:cubicBezTo>
                <a:cubicBezTo>
                  <a:pt x="7293391" y="3764736"/>
                  <a:pt x="7294464" y="3772384"/>
                  <a:pt x="7295898" y="3778686"/>
                </a:cubicBezTo>
                <a:lnTo>
                  <a:pt x="7304080" y="3775249"/>
                </a:lnTo>
                <a:lnTo>
                  <a:pt x="7295480" y="3781505"/>
                </a:lnTo>
                <a:cubicBezTo>
                  <a:pt x="7291733" y="3785474"/>
                  <a:pt x="7290188" y="3788909"/>
                  <a:pt x="7290185" y="3791755"/>
                </a:cubicBezTo>
                <a:cubicBezTo>
                  <a:pt x="7290179" y="3796025"/>
                  <a:pt x="7293640" y="3798972"/>
                  <a:pt x="7298342" y="3800418"/>
                </a:cubicBezTo>
                <a:lnTo>
                  <a:pt x="7301896" y="3800339"/>
                </a:lnTo>
                <a:lnTo>
                  <a:pt x="7302757" y="3805123"/>
                </a:lnTo>
                <a:lnTo>
                  <a:pt x="7299909" y="3800574"/>
                </a:lnTo>
                <a:cubicBezTo>
                  <a:pt x="7296196" y="3804116"/>
                  <a:pt x="7297418" y="3808182"/>
                  <a:pt x="7293702" y="3811726"/>
                </a:cubicBezTo>
                <a:lnTo>
                  <a:pt x="7299403" y="3826610"/>
                </a:lnTo>
                <a:lnTo>
                  <a:pt x="7292644" y="3834009"/>
                </a:lnTo>
                <a:lnTo>
                  <a:pt x="7307883" y="3834061"/>
                </a:lnTo>
                <a:lnTo>
                  <a:pt x="7308947" y="3834809"/>
                </a:lnTo>
                <a:lnTo>
                  <a:pt x="7305296" y="3842231"/>
                </a:lnTo>
                <a:lnTo>
                  <a:pt x="7307116" y="3845365"/>
                </a:lnTo>
                <a:lnTo>
                  <a:pt x="7305706" y="3846114"/>
                </a:lnTo>
                <a:cubicBezTo>
                  <a:pt x="7300965" y="3851614"/>
                  <a:pt x="7297591" y="3859868"/>
                  <a:pt x="7293350" y="3867568"/>
                </a:cubicBezTo>
                <a:lnTo>
                  <a:pt x="7283559" y="3877666"/>
                </a:lnTo>
                <a:lnTo>
                  <a:pt x="7268674" y="3879157"/>
                </a:lnTo>
                <a:cubicBezTo>
                  <a:pt x="7269486" y="3881549"/>
                  <a:pt x="7270984" y="3884183"/>
                  <a:pt x="7272968" y="3886799"/>
                </a:cubicBezTo>
                <a:lnTo>
                  <a:pt x="7274902" y="3888818"/>
                </a:lnTo>
                <a:lnTo>
                  <a:pt x="7268093" y="3889050"/>
                </a:lnTo>
                <a:cubicBezTo>
                  <a:pt x="7265446" y="3889987"/>
                  <a:pt x="7263238" y="3891500"/>
                  <a:pt x="7261946" y="3893632"/>
                </a:cubicBezTo>
                <a:cubicBezTo>
                  <a:pt x="7266262" y="3898916"/>
                  <a:pt x="7282160" y="3913210"/>
                  <a:pt x="7288602" y="3901719"/>
                </a:cubicBezTo>
                <a:lnTo>
                  <a:pt x="7289103" y="3900156"/>
                </a:lnTo>
                <a:lnTo>
                  <a:pt x="7289126" y="3900170"/>
                </a:lnTo>
                <a:cubicBezTo>
                  <a:pt x="7292260" y="3901662"/>
                  <a:pt x="7295487" y="3902611"/>
                  <a:pt x="7298603" y="3902753"/>
                </a:cubicBezTo>
                <a:lnTo>
                  <a:pt x="7304140" y="3900935"/>
                </a:lnTo>
                <a:lnTo>
                  <a:pt x="7305720" y="3909234"/>
                </a:lnTo>
                <a:cubicBezTo>
                  <a:pt x="7310605" y="3903030"/>
                  <a:pt x="7317237" y="3900178"/>
                  <a:pt x="7323096" y="3895169"/>
                </a:cubicBezTo>
                <a:lnTo>
                  <a:pt x="7325294" y="3892433"/>
                </a:lnTo>
                <a:lnTo>
                  <a:pt x="7322505" y="3902568"/>
                </a:lnTo>
                <a:cubicBezTo>
                  <a:pt x="7319901" y="3909523"/>
                  <a:pt x="7315429" y="3916447"/>
                  <a:pt x="7305614" y="3923065"/>
                </a:cubicBezTo>
                <a:cubicBezTo>
                  <a:pt x="7309437" y="3944943"/>
                  <a:pt x="7305357" y="3964476"/>
                  <a:pt x="7310915" y="3981768"/>
                </a:cubicBezTo>
                <a:lnTo>
                  <a:pt x="7318685" y="3995418"/>
                </a:lnTo>
                <a:lnTo>
                  <a:pt x="7303544" y="4006684"/>
                </a:lnTo>
                <a:cubicBezTo>
                  <a:pt x="7306803" y="4009401"/>
                  <a:pt x="7314444" y="4010139"/>
                  <a:pt x="7322251" y="4008711"/>
                </a:cubicBezTo>
                <a:lnTo>
                  <a:pt x="7328943" y="4004981"/>
                </a:lnTo>
                <a:lnTo>
                  <a:pt x="7334666" y="4009413"/>
                </a:lnTo>
                <a:cubicBezTo>
                  <a:pt x="7350463" y="4017308"/>
                  <a:pt x="7370073" y="4016159"/>
                  <a:pt x="7388228" y="4010937"/>
                </a:cubicBezTo>
                <a:lnTo>
                  <a:pt x="7398584" y="4006891"/>
                </a:lnTo>
                <a:lnTo>
                  <a:pt x="7387506" y="4015574"/>
                </a:lnTo>
                <a:cubicBezTo>
                  <a:pt x="7384475" y="4019968"/>
                  <a:pt x="7382881" y="4024935"/>
                  <a:pt x="7382441" y="4029773"/>
                </a:cubicBezTo>
                <a:cubicBezTo>
                  <a:pt x="7381337" y="4041868"/>
                  <a:pt x="7387426" y="4053153"/>
                  <a:pt x="7396197" y="4052589"/>
                </a:cubicBezTo>
                <a:lnTo>
                  <a:pt x="7398905" y="4051188"/>
                </a:lnTo>
                <a:lnTo>
                  <a:pt x="7392916" y="4077805"/>
                </a:lnTo>
                <a:cubicBezTo>
                  <a:pt x="7393163" y="4087661"/>
                  <a:pt x="7395809" y="4096959"/>
                  <a:pt x="7400604" y="4104185"/>
                </a:cubicBezTo>
                <a:lnTo>
                  <a:pt x="7403147" y="4106621"/>
                </a:lnTo>
                <a:lnTo>
                  <a:pt x="7403233" y="4107742"/>
                </a:lnTo>
                <a:lnTo>
                  <a:pt x="7404599" y="4108014"/>
                </a:lnTo>
                <a:lnTo>
                  <a:pt x="7405610" y="4108984"/>
                </a:lnTo>
                <a:lnTo>
                  <a:pt x="7405406" y="4109311"/>
                </a:lnTo>
                <a:cubicBezTo>
                  <a:pt x="7404115" y="4112773"/>
                  <a:pt x="7403131" y="4116941"/>
                  <a:pt x="7402355" y="4121350"/>
                </a:cubicBezTo>
                <a:lnTo>
                  <a:pt x="7402012" y="4124121"/>
                </a:lnTo>
                <a:lnTo>
                  <a:pt x="7401378" y="4125195"/>
                </a:lnTo>
                <a:lnTo>
                  <a:pt x="7400774" y="4125003"/>
                </a:lnTo>
                <a:cubicBezTo>
                  <a:pt x="7397627" y="4126847"/>
                  <a:pt x="7394089" y="4132821"/>
                  <a:pt x="7391875" y="4139447"/>
                </a:cubicBezTo>
                <a:lnTo>
                  <a:pt x="7391369" y="4149246"/>
                </a:lnTo>
                <a:lnTo>
                  <a:pt x="7384773" y="4152270"/>
                </a:lnTo>
                <a:cubicBezTo>
                  <a:pt x="7386239" y="4154529"/>
                  <a:pt x="7384370" y="4156108"/>
                  <a:pt x="7382502" y="4157687"/>
                </a:cubicBezTo>
                <a:cubicBezTo>
                  <a:pt x="7385537" y="4169330"/>
                  <a:pt x="7391411" y="4179254"/>
                  <a:pt x="7398818" y="4186537"/>
                </a:cubicBezTo>
                <a:lnTo>
                  <a:pt x="7404956" y="4189663"/>
                </a:lnTo>
                <a:lnTo>
                  <a:pt x="7404800" y="4191859"/>
                </a:lnTo>
                <a:lnTo>
                  <a:pt x="7406683" y="4193568"/>
                </a:lnTo>
                <a:lnTo>
                  <a:pt x="7404268" y="4200251"/>
                </a:lnTo>
                <a:cubicBezTo>
                  <a:pt x="7404186" y="4209362"/>
                  <a:pt x="7413508" y="4214462"/>
                  <a:pt x="7420795" y="4205772"/>
                </a:cubicBezTo>
                <a:lnTo>
                  <a:pt x="7419649" y="4197147"/>
                </a:lnTo>
                <a:lnTo>
                  <a:pt x="7424340" y="4199536"/>
                </a:lnTo>
                <a:cubicBezTo>
                  <a:pt x="7435345" y="4200828"/>
                  <a:pt x="7446680" y="4196984"/>
                  <a:pt x="7456089" y="4186408"/>
                </a:cubicBezTo>
                <a:cubicBezTo>
                  <a:pt x="7454949" y="4172947"/>
                  <a:pt x="7447844" y="4161577"/>
                  <a:pt x="7438205" y="4153825"/>
                </a:cubicBezTo>
                <a:lnTo>
                  <a:pt x="7426633" y="4147487"/>
                </a:lnTo>
                <a:lnTo>
                  <a:pt x="7426823" y="4147207"/>
                </a:lnTo>
                <a:lnTo>
                  <a:pt x="7426612" y="4146963"/>
                </a:lnTo>
                <a:lnTo>
                  <a:pt x="7427715" y="4137067"/>
                </a:lnTo>
                <a:cubicBezTo>
                  <a:pt x="7426824" y="4131871"/>
                  <a:pt x="7424567" y="4127768"/>
                  <a:pt x="7421615" y="4124845"/>
                </a:cubicBezTo>
                <a:lnTo>
                  <a:pt x="7414011" y="4122930"/>
                </a:lnTo>
                <a:lnTo>
                  <a:pt x="7414473" y="4115413"/>
                </a:lnTo>
                <a:lnTo>
                  <a:pt x="7426573" y="4118604"/>
                </a:lnTo>
                <a:lnTo>
                  <a:pt x="7428518" y="4123204"/>
                </a:lnTo>
                <a:cubicBezTo>
                  <a:pt x="7431351" y="4126722"/>
                  <a:pt x="7435229" y="4129432"/>
                  <a:pt x="7440002" y="4130655"/>
                </a:cubicBezTo>
                <a:lnTo>
                  <a:pt x="7443475" y="4119076"/>
                </a:lnTo>
                <a:lnTo>
                  <a:pt x="7449218" y="4119379"/>
                </a:lnTo>
                <a:lnTo>
                  <a:pt x="7456117" y="4113045"/>
                </a:lnTo>
                <a:lnTo>
                  <a:pt x="7457537" y="4120861"/>
                </a:lnTo>
                <a:lnTo>
                  <a:pt x="7467197" y="4107116"/>
                </a:lnTo>
                <a:lnTo>
                  <a:pt x="7470370" y="4109461"/>
                </a:lnTo>
                <a:cubicBezTo>
                  <a:pt x="7478073" y="4111716"/>
                  <a:pt x="7488489" y="4108503"/>
                  <a:pt x="7493046" y="4101950"/>
                </a:cubicBezTo>
                <a:lnTo>
                  <a:pt x="7493194" y="4100645"/>
                </a:lnTo>
                <a:lnTo>
                  <a:pt x="7494232" y="4100822"/>
                </a:lnTo>
                <a:lnTo>
                  <a:pt x="7498777" y="4102206"/>
                </a:lnTo>
                <a:lnTo>
                  <a:pt x="7495053" y="4112363"/>
                </a:lnTo>
                <a:lnTo>
                  <a:pt x="7505203" y="4114171"/>
                </a:lnTo>
                <a:lnTo>
                  <a:pt x="7506851" y="4118350"/>
                </a:lnTo>
                <a:lnTo>
                  <a:pt x="7501941" y="4126028"/>
                </a:lnTo>
                <a:lnTo>
                  <a:pt x="7502532" y="4128930"/>
                </a:lnTo>
                <a:lnTo>
                  <a:pt x="7501546" y="4128348"/>
                </a:lnTo>
                <a:cubicBezTo>
                  <a:pt x="7497539" y="4133629"/>
                  <a:pt x="7498338" y="4142720"/>
                  <a:pt x="7500118" y="4146012"/>
                </a:cubicBezTo>
                <a:cubicBezTo>
                  <a:pt x="7503472" y="4144597"/>
                  <a:pt x="7505312" y="4142924"/>
                  <a:pt x="7507746" y="4142346"/>
                </a:cubicBezTo>
                <a:lnTo>
                  <a:pt x="7507806" y="4140603"/>
                </a:lnTo>
                <a:lnTo>
                  <a:pt x="7511032" y="4144389"/>
                </a:lnTo>
                <a:cubicBezTo>
                  <a:pt x="7517981" y="4142004"/>
                  <a:pt x="7518981" y="4136205"/>
                  <a:pt x="7517239" y="4130620"/>
                </a:cubicBezTo>
                <a:lnTo>
                  <a:pt x="7507115" y="4118287"/>
                </a:lnTo>
                <a:lnTo>
                  <a:pt x="7511291" y="4115255"/>
                </a:lnTo>
                <a:lnTo>
                  <a:pt x="7516736" y="4116225"/>
                </a:lnTo>
                <a:lnTo>
                  <a:pt x="7522566" y="4107068"/>
                </a:lnTo>
                <a:lnTo>
                  <a:pt x="7524773" y="4105466"/>
                </a:lnTo>
                <a:cubicBezTo>
                  <a:pt x="7534635" y="4092858"/>
                  <a:pt x="7522939" y="4082241"/>
                  <a:pt x="7512189" y="4081334"/>
                </a:cubicBezTo>
                <a:cubicBezTo>
                  <a:pt x="7507411" y="4080931"/>
                  <a:pt x="7502820" y="4082446"/>
                  <a:pt x="7500391" y="4086556"/>
                </a:cubicBezTo>
                <a:lnTo>
                  <a:pt x="7499783" y="4091759"/>
                </a:lnTo>
                <a:lnTo>
                  <a:pt x="7494065" y="4092981"/>
                </a:lnTo>
                <a:lnTo>
                  <a:pt x="7494417" y="4089880"/>
                </a:lnTo>
                <a:cubicBezTo>
                  <a:pt x="7492695" y="4085199"/>
                  <a:pt x="7488436" y="4079948"/>
                  <a:pt x="7480571" y="4074393"/>
                </a:cubicBezTo>
                <a:lnTo>
                  <a:pt x="7479196" y="4074532"/>
                </a:lnTo>
                <a:lnTo>
                  <a:pt x="7477745" y="4073879"/>
                </a:lnTo>
                <a:lnTo>
                  <a:pt x="7476781" y="4074775"/>
                </a:lnTo>
                <a:lnTo>
                  <a:pt x="7475142" y="4074941"/>
                </a:lnTo>
                <a:lnTo>
                  <a:pt x="7476049" y="4071343"/>
                </a:lnTo>
                <a:cubicBezTo>
                  <a:pt x="7475129" y="4068165"/>
                  <a:pt x="7472982" y="4064738"/>
                  <a:pt x="7470835" y="4061311"/>
                </a:cubicBezTo>
                <a:cubicBezTo>
                  <a:pt x="7468583" y="4062846"/>
                  <a:pt x="7467138" y="4064667"/>
                  <a:pt x="7466365" y="4066565"/>
                </a:cubicBezTo>
                <a:cubicBezTo>
                  <a:pt x="7465205" y="4069411"/>
                  <a:pt x="7465554" y="4072426"/>
                  <a:pt x="7466961" y="4074885"/>
                </a:cubicBezTo>
                <a:lnTo>
                  <a:pt x="7468394" y="4075914"/>
                </a:lnTo>
                <a:lnTo>
                  <a:pt x="7463109" y="4088568"/>
                </a:lnTo>
                <a:lnTo>
                  <a:pt x="7462679" y="4088814"/>
                </a:lnTo>
                <a:lnTo>
                  <a:pt x="7455126" y="4105015"/>
                </a:lnTo>
                <a:lnTo>
                  <a:pt x="7453556" y="4100048"/>
                </a:lnTo>
                <a:lnTo>
                  <a:pt x="7446546" y="4100476"/>
                </a:lnTo>
                <a:lnTo>
                  <a:pt x="7446713" y="4098933"/>
                </a:lnTo>
                <a:cubicBezTo>
                  <a:pt x="7441371" y="4096363"/>
                  <a:pt x="7436031" y="4093793"/>
                  <a:pt x="7435403" y="4087974"/>
                </a:cubicBezTo>
                <a:lnTo>
                  <a:pt x="7433842" y="4089494"/>
                </a:lnTo>
                <a:lnTo>
                  <a:pt x="7432169" y="4073985"/>
                </a:lnTo>
                <a:lnTo>
                  <a:pt x="7428359" y="4067354"/>
                </a:lnTo>
                <a:lnTo>
                  <a:pt x="7441356" y="4054658"/>
                </a:lnTo>
                <a:lnTo>
                  <a:pt x="7443138" y="4050514"/>
                </a:lnTo>
                <a:lnTo>
                  <a:pt x="7446107" y="4048887"/>
                </a:lnTo>
                <a:cubicBezTo>
                  <a:pt x="7448796" y="4048340"/>
                  <a:pt x="7451922" y="4048736"/>
                  <a:pt x="7455760" y="4050666"/>
                </a:cubicBezTo>
                <a:cubicBezTo>
                  <a:pt x="7455301" y="4044911"/>
                  <a:pt x="7452867" y="4042066"/>
                  <a:pt x="7449492" y="4041228"/>
                </a:cubicBezTo>
                <a:lnTo>
                  <a:pt x="7444646" y="4041342"/>
                </a:lnTo>
                <a:lnTo>
                  <a:pt x="7444262" y="4037080"/>
                </a:lnTo>
                <a:cubicBezTo>
                  <a:pt x="7442070" y="4038977"/>
                  <a:pt x="7439878" y="4040873"/>
                  <a:pt x="7437843" y="4042891"/>
                </a:cubicBezTo>
                <a:lnTo>
                  <a:pt x="7436009" y="4045084"/>
                </a:lnTo>
                <a:lnTo>
                  <a:pt x="7426192" y="4053013"/>
                </a:lnTo>
                <a:lnTo>
                  <a:pt x="7423526" y="4058945"/>
                </a:lnTo>
                <a:lnTo>
                  <a:pt x="7421256" y="4054993"/>
                </a:lnTo>
                <a:lnTo>
                  <a:pt x="7405815" y="4047215"/>
                </a:lnTo>
                <a:lnTo>
                  <a:pt x="7411338" y="4026111"/>
                </a:lnTo>
                <a:lnTo>
                  <a:pt x="7401627" y="4005703"/>
                </a:lnTo>
                <a:lnTo>
                  <a:pt x="7411108" y="4001998"/>
                </a:lnTo>
                <a:cubicBezTo>
                  <a:pt x="7415871" y="3995627"/>
                  <a:pt x="7418220" y="3988886"/>
                  <a:pt x="7421832" y="3982084"/>
                </a:cubicBezTo>
                <a:lnTo>
                  <a:pt x="7425811" y="3977674"/>
                </a:lnTo>
                <a:lnTo>
                  <a:pt x="7426754" y="3978702"/>
                </a:lnTo>
                <a:lnTo>
                  <a:pt x="7428790" y="3974372"/>
                </a:lnTo>
                <a:lnTo>
                  <a:pt x="7440133" y="3961801"/>
                </a:lnTo>
                <a:cubicBezTo>
                  <a:pt x="7443397" y="3954692"/>
                  <a:pt x="7444336" y="3947738"/>
                  <a:pt x="7443924" y="3940893"/>
                </a:cubicBezTo>
                <a:lnTo>
                  <a:pt x="7442427" y="3933879"/>
                </a:lnTo>
                <a:lnTo>
                  <a:pt x="7445257" y="3928721"/>
                </a:lnTo>
                <a:cubicBezTo>
                  <a:pt x="7445896" y="3926134"/>
                  <a:pt x="7445821" y="3923631"/>
                  <a:pt x="7445227" y="3921477"/>
                </a:cubicBezTo>
                <a:lnTo>
                  <a:pt x="7437926" y="3915615"/>
                </a:lnTo>
                <a:lnTo>
                  <a:pt x="7433002" y="3900823"/>
                </a:lnTo>
                <a:cubicBezTo>
                  <a:pt x="7431070" y="3894255"/>
                  <a:pt x="7429730" y="3887712"/>
                  <a:pt x="7429955" y="3881156"/>
                </a:cubicBezTo>
                <a:cubicBezTo>
                  <a:pt x="7421174" y="3875762"/>
                  <a:pt x="7412356" y="3872391"/>
                  <a:pt x="7403537" y="3869020"/>
                </a:cubicBezTo>
                <a:lnTo>
                  <a:pt x="7396017" y="3865566"/>
                </a:lnTo>
                <a:lnTo>
                  <a:pt x="7396372" y="3829922"/>
                </a:lnTo>
                <a:cubicBezTo>
                  <a:pt x="7388443" y="3836794"/>
                  <a:pt x="7383016" y="3844515"/>
                  <a:pt x="7379337" y="3852822"/>
                </a:cubicBezTo>
                <a:lnTo>
                  <a:pt x="7378207" y="3857385"/>
                </a:lnTo>
                <a:lnTo>
                  <a:pt x="7377120" y="3856885"/>
                </a:lnTo>
                <a:cubicBezTo>
                  <a:pt x="7368773" y="3860683"/>
                  <a:pt x="7360386" y="3866505"/>
                  <a:pt x="7352163" y="3871591"/>
                </a:cubicBezTo>
                <a:lnTo>
                  <a:pt x="7332482" y="3880045"/>
                </a:lnTo>
                <a:lnTo>
                  <a:pt x="7335828" y="3868173"/>
                </a:lnTo>
                <a:cubicBezTo>
                  <a:pt x="7331914" y="3867380"/>
                  <a:pt x="7327550" y="3868743"/>
                  <a:pt x="7323338" y="3871436"/>
                </a:cubicBezTo>
                <a:lnTo>
                  <a:pt x="7311878" y="3884617"/>
                </a:lnTo>
                <a:lnTo>
                  <a:pt x="7299835" y="3880286"/>
                </a:lnTo>
                <a:lnTo>
                  <a:pt x="7308501" y="3868539"/>
                </a:lnTo>
                <a:lnTo>
                  <a:pt x="7314421" y="3849961"/>
                </a:lnTo>
                <a:lnTo>
                  <a:pt x="7315470" y="3850300"/>
                </a:lnTo>
                <a:lnTo>
                  <a:pt x="7318034" y="3848086"/>
                </a:lnTo>
                <a:lnTo>
                  <a:pt x="7318999" y="3849833"/>
                </a:lnTo>
                <a:lnTo>
                  <a:pt x="7319076" y="3847186"/>
                </a:lnTo>
                <a:lnTo>
                  <a:pt x="7321728" y="3844896"/>
                </a:lnTo>
                <a:cubicBezTo>
                  <a:pt x="7325343" y="3839463"/>
                  <a:pt x="7327454" y="3831072"/>
                  <a:pt x="7325720" y="3823927"/>
                </a:cubicBezTo>
                <a:lnTo>
                  <a:pt x="7323205" y="3823681"/>
                </a:lnTo>
                <a:lnTo>
                  <a:pt x="7326834" y="3819923"/>
                </a:lnTo>
                <a:lnTo>
                  <a:pt x="7317125" y="3819980"/>
                </a:lnTo>
                <a:lnTo>
                  <a:pt x="7312753" y="3806293"/>
                </a:lnTo>
                <a:lnTo>
                  <a:pt x="7303750" y="3800298"/>
                </a:lnTo>
                <a:lnTo>
                  <a:pt x="7313941" y="3800070"/>
                </a:lnTo>
                <a:cubicBezTo>
                  <a:pt x="7323847" y="3796597"/>
                  <a:pt x="7329802" y="3786399"/>
                  <a:pt x="7313983" y="3768046"/>
                </a:cubicBezTo>
                <a:lnTo>
                  <a:pt x="7304738" y="3774769"/>
                </a:lnTo>
                <a:close/>
                <a:moveTo>
                  <a:pt x="2426160" y="3759960"/>
                </a:moveTo>
                <a:cubicBezTo>
                  <a:pt x="2416146" y="3769973"/>
                  <a:pt x="2406132" y="3779986"/>
                  <a:pt x="2396118" y="3790001"/>
                </a:cubicBezTo>
                <a:cubicBezTo>
                  <a:pt x="2389443" y="3796676"/>
                  <a:pt x="2380541" y="3805578"/>
                  <a:pt x="2372753" y="3813366"/>
                </a:cubicBezTo>
                <a:cubicBezTo>
                  <a:pt x="2366077" y="3820042"/>
                  <a:pt x="2363851" y="3822268"/>
                  <a:pt x="2359401" y="3826718"/>
                </a:cubicBezTo>
                <a:cubicBezTo>
                  <a:pt x="2357176" y="3828943"/>
                  <a:pt x="2356063" y="3830056"/>
                  <a:pt x="2354951" y="3831168"/>
                </a:cubicBezTo>
                <a:cubicBezTo>
                  <a:pt x="2351613" y="3834506"/>
                  <a:pt x="2348275" y="3837844"/>
                  <a:pt x="2356086" y="3850106"/>
                </a:cubicBezTo>
                <a:cubicBezTo>
                  <a:pt x="2356086" y="3850106"/>
                  <a:pt x="2356086" y="3850106"/>
                  <a:pt x="2354973" y="3851219"/>
                </a:cubicBezTo>
                <a:cubicBezTo>
                  <a:pt x="2343824" y="3842295"/>
                  <a:pt x="2353860" y="3852332"/>
                  <a:pt x="2352748" y="3853444"/>
                </a:cubicBezTo>
                <a:cubicBezTo>
                  <a:pt x="2340486" y="3845633"/>
                  <a:pt x="2329335" y="3836706"/>
                  <a:pt x="2327110" y="3838932"/>
                </a:cubicBezTo>
                <a:cubicBezTo>
                  <a:pt x="2325997" y="3840045"/>
                  <a:pt x="2315958" y="3830007"/>
                  <a:pt x="2315958" y="3830007"/>
                </a:cubicBezTo>
                <a:cubicBezTo>
                  <a:pt x="2315958" y="3830007"/>
                  <a:pt x="2317071" y="3828892"/>
                  <a:pt x="2317071" y="3828892"/>
                </a:cubicBezTo>
                <a:cubicBezTo>
                  <a:pt x="2318183" y="3827780"/>
                  <a:pt x="2328223" y="3837820"/>
                  <a:pt x="2328223" y="3837820"/>
                </a:cubicBezTo>
                <a:cubicBezTo>
                  <a:pt x="2328223" y="3837820"/>
                  <a:pt x="2328223" y="3837820"/>
                  <a:pt x="2329335" y="3836706"/>
                </a:cubicBezTo>
                <a:cubicBezTo>
                  <a:pt x="2330447" y="3835595"/>
                  <a:pt x="2320407" y="3825556"/>
                  <a:pt x="2319296" y="3826668"/>
                </a:cubicBezTo>
                <a:cubicBezTo>
                  <a:pt x="2321521" y="3824442"/>
                  <a:pt x="2322633" y="3823329"/>
                  <a:pt x="2324859" y="3821104"/>
                </a:cubicBezTo>
                <a:cubicBezTo>
                  <a:pt x="2329310" y="3816653"/>
                  <a:pt x="2323723" y="3802167"/>
                  <a:pt x="2317023" y="3788791"/>
                </a:cubicBezTo>
                <a:cubicBezTo>
                  <a:pt x="2308097" y="3777640"/>
                  <a:pt x="2308097" y="3777640"/>
                  <a:pt x="2298061" y="3767603"/>
                </a:cubicBezTo>
                <a:cubicBezTo>
                  <a:pt x="2296948" y="3768715"/>
                  <a:pt x="2295835" y="3769828"/>
                  <a:pt x="2295835" y="3769828"/>
                </a:cubicBezTo>
                <a:cubicBezTo>
                  <a:pt x="2312572" y="3793242"/>
                  <a:pt x="2308122" y="3797692"/>
                  <a:pt x="2304784" y="3801030"/>
                </a:cubicBezTo>
                <a:cubicBezTo>
                  <a:pt x="2302558" y="3803255"/>
                  <a:pt x="2300333" y="3805480"/>
                  <a:pt x="2298109" y="3807705"/>
                </a:cubicBezTo>
                <a:cubicBezTo>
                  <a:pt x="2296996" y="3808818"/>
                  <a:pt x="2294770" y="3811043"/>
                  <a:pt x="2293657" y="3812157"/>
                </a:cubicBezTo>
                <a:cubicBezTo>
                  <a:pt x="2291432" y="3814381"/>
                  <a:pt x="2288094" y="3817719"/>
                  <a:pt x="2295908" y="3829983"/>
                </a:cubicBezTo>
                <a:cubicBezTo>
                  <a:pt x="2294794" y="3831096"/>
                  <a:pt x="2302606" y="3843357"/>
                  <a:pt x="2291457" y="3834433"/>
                </a:cubicBezTo>
                <a:cubicBezTo>
                  <a:pt x="2291457" y="3834433"/>
                  <a:pt x="2291457" y="3834433"/>
                  <a:pt x="2290343" y="3835546"/>
                </a:cubicBezTo>
                <a:cubicBezTo>
                  <a:pt x="2290343" y="3835546"/>
                  <a:pt x="2290343" y="3835546"/>
                  <a:pt x="2300381" y="3845583"/>
                </a:cubicBezTo>
                <a:cubicBezTo>
                  <a:pt x="2309308" y="3856734"/>
                  <a:pt x="2319346" y="3866773"/>
                  <a:pt x="2328269" y="3877922"/>
                </a:cubicBezTo>
                <a:cubicBezTo>
                  <a:pt x="2326044" y="3880147"/>
                  <a:pt x="2336082" y="3890186"/>
                  <a:pt x="2347234" y="3899112"/>
                </a:cubicBezTo>
                <a:cubicBezTo>
                  <a:pt x="2346122" y="3900226"/>
                  <a:pt x="2346122" y="3900226"/>
                  <a:pt x="2346122" y="3900226"/>
                </a:cubicBezTo>
                <a:cubicBezTo>
                  <a:pt x="2346122" y="3900226"/>
                  <a:pt x="2346122" y="3900226"/>
                  <a:pt x="2345008" y="3901337"/>
                </a:cubicBezTo>
                <a:cubicBezTo>
                  <a:pt x="2355045" y="3911374"/>
                  <a:pt x="2355045" y="3911374"/>
                  <a:pt x="2355045" y="3911374"/>
                </a:cubicBezTo>
                <a:cubicBezTo>
                  <a:pt x="2356157" y="3910261"/>
                  <a:pt x="2356157" y="3910261"/>
                  <a:pt x="2356157" y="3910261"/>
                </a:cubicBezTo>
                <a:cubicBezTo>
                  <a:pt x="2357271" y="3909149"/>
                  <a:pt x="2347234" y="3899112"/>
                  <a:pt x="2348346" y="3897999"/>
                </a:cubicBezTo>
                <a:cubicBezTo>
                  <a:pt x="2348346" y="3897999"/>
                  <a:pt x="2348346" y="3897999"/>
                  <a:pt x="2358383" y="3908036"/>
                </a:cubicBezTo>
                <a:cubicBezTo>
                  <a:pt x="2349461" y="3896887"/>
                  <a:pt x="2381799" y="3924775"/>
                  <a:pt x="2351685" y="3894661"/>
                </a:cubicBezTo>
                <a:cubicBezTo>
                  <a:pt x="2352797" y="3893548"/>
                  <a:pt x="2353911" y="3892436"/>
                  <a:pt x="2355023" y="3891325"/>
                </a:cubicBezTo>
                <a:cubicBezTo>
                  <a:pt x="2355023" y="3891325"/>
                  <a:pt x="2356135" y="3890210"/>
                  <a:pt x="2356135" y="3890210"/>
                </a:cubicBezTo>
                <a:cubicBezTo>
                  <a:pt x="2369510" y="3896910"/>
                  <a:pt x="2362811" y="3883536"/>
                  <a:pt x="2391812" y="3914763"/>
                </a:cubicBezTo>
                <a:cubicBezTo>
                  <a:pt x="2372847" y="3893571"/>
                  <a:pt x="2368375" y="3877972"/>
                  <a:pt x="2371713" y="3874634"/>
                </a:cubicBezTo>
                <a:cubicBezTo>
                  <a:pt x="2390675" y="3895822"/>
                  <a:pt x="2383974" y="3882445"/>
                  <a:pt x="2394012" y="3892484"/>
                </a:cubicBezTo>
                <a:cubicBezTo>
                  <a:pt x="2385086" y="3881333"/>
                  <a:pt x="2385086" y="3881333"/>
                  <a:pt x="2376163" y="3870184"/>
                </a:cubicBezTo>
                <a:cubicBezTo>
                  <a:pt x="2376163" y="3870184"/>
                  <a:pt x="2376163" y="3870184"/>
                  <a:pt x="2377276" y="3869072"/>
                </a:cubicBezTo>
                <a:cubicBezTo>
                  <a:pt x="2369463" y="3856807"/>
                  <a:pt x="2361649" y="3844543"/>
                  <a:pt x="2373913" y="3852356"/>
                </a:cubicBezTo>
                <a:cubicBezTo>
                  <a:pt x="2375025" y="3851243"/>
                  <a:pt x="2375025" y="3851243"/>
                  <a:pt x="2375025" y="3851243"/>
                </a:cubicBezTo>
                <a:cubicBezTo>
                  <a:pt x="2385064" y="3861282"/>
                  <a:pt x="2385064" y="3861282"/>
                  <a:pt x="2385064" y="3861282"/>
                </a:cubicBezTo>
                <a:cubicBezTo>
                  <a:pt x="2395101" y="3871319"/>
                  <a:pt x="2395101" y="3871319"/>
                  <a:pt x="2396213" y="3870206"/>
                </a:cubicBezTo>
                <a:cubicBezTo>
                  <a:pt x="2396213" y="3870206"/>
                  <a:pt x="2396213" y="3870206"/>
                  <a:pt x="2386177" y="3860170"/>
                </a:cubicBezTo>
                <a:cubicBezTo>
                  <a:pt x="2386177" y="3860170"/>
                  <a:pt x="2386177" y="3860170"/>
                  <a:pt x="2376138" y="3850131"/>
                </a:cubicBezTo>
                <a:cubicBezTo>
                  <a:pt x="2377250" y="3849018"/>
                  <a:pt x="2377250" y="3849018"/>
                  <a:pt x="2378362" y="3847906"/>
                </a:cubicBezTo>
                <a:cubicBezTo>
                  <a:pt x="2411815" y="3874681"/>
                  <a:pt x="2409566" y="3856854"/>
                  <a:pt x="2415128" y="3851292"/>
                </a:cubicBezTo>
                <a:cubicBezTo>
                  <a:pt x="2405092" y="3841254"/>
                  <a:pt x="2403979" y="3842367"/>
                  <a:pt x="2403979" y="3842367"/>
                </a:cubicBezTo>
                <a:cubicBezTo>
                  <a:pt x="2411769" y="3834579"/>
                  <a:pt x="2409517" y="3816751"/>
                  <a:pt x="2417306" y="3808962"/>
                </a:cubicBezTo>
                <a:cubicBezTo>
                  <a:pt x="2426207" y="3800062"/>
                  <a:pt x="2436221" y="3790048"/>
                  <a:pt x="2446234" y="3780034"/>
                </a:cubicBezTo>
                <a:cubicBezTo>
                  <a:pt x="2446234" y="3780034"/>
                  <a:pt x="2447347" y="3778921"/>
                  <a:pt x="2437309" y="3768884"/>
                </a:cubicBezTo>
                <a:cubicBezTo>
                  <a:pt x="2427272" y="3758847"/>
                  <a:pt x="2426160" y="3759960"/>
                  <a:pt x="2426160" y="3759960"/>
                </a:cubicBezTo>
                <a:close/>
                <a:moveTo>
                  <a:pt x="7998712" y="3758469"/>
                </a:moveTo>
                <a:cubicBezTo>
                  <a:pt x="7996482" y="3761930"/>
                  <a:pt x="7995101" y="3765075"/>
                  <a:pt x="7994421" y="3767895"/>
                </a:cubicBezTo>
                <a:cubicBezTo>
                  <a:pt x="7989665" y="3787641"/>
                  <a:pt x="8019280" y="3791485"/>
                  <a:pt x="8032957" y="3775841"/>
                </a:cubicBezTo>
                <a:cubicBezTo>
                  <a:pt x="8032171" y="3764578"/>
                  <a:pt x="8026528" y="3760173"/>
                  <a:pt x="8019621" y="3758615"/>
                </a:cubicBezTo>
                <a:cubicBezTo>
                  <a:pt x="8012715" y="3757057"/>
                  <a:pt x="8004546" y="3758345"/>
                  <a:pt x="7998712" y="3758469"/>
                </a:cubicBezTo>
                <a:close/>
                <a:moveTo>
                  <a:pt x="5766329" y="3751675"/>
                </a:moveTo>
                <a:cubicBezTo>
                  <a:pt x="5762810" y="3752039"/>
                  <a:pt x="5759899" y="3755661"/>
                  <a:pt x="5759630" y="3759719"/>
                </a:cubicBezTo>
                <a:cubicBezTo>
                  <a:pt x="5759364" y="3763775"/>
                  <a:pt x="5761741" y="3768270"/>
                  <a:pt x="5768799" y="3770384"/>
                </a:cubicBezTo>
                <a:cubicBezTo>
                  <a:pt x="5775240" y="3767820"/>
                  <a:pt x="5775166" y="3756449"/>
                  <a:pt x="5766329" y="3751675"/>
                </a:cubicBezTo>
                <a:close/>
                <a:moveTo>
                  <a:pt x="7361954" y="3749995"/>
                </a:moveTo>
                <a:cubicBezTo>
                  <a:pt x="7360101" y="3750366"/>
                  <a:pt x="7358642" y="3753370"/>
                  <a:pt x="7359075" y="3761249"/>
                </a:cubicBezTo>
                <a:cubicBezTo>
                  <a:pt x="7372080" y="3764750"/>
                  <a:pt x="7368227" y="3752933"/>
                  <a:pt x="7363885" y="3750416"/>
                </a:cubicBezTo>
                <a:cubicBezTo>
                  <a:pt x="7363234" y="3750038"/>
                  <a:pt x="7362572" y="3749870"/>
                  <a:pt x="7361954" y="3749995"/>
                </a:cubicBezTo>
                <a:close/>
                <a:moveTo>
                  <a:pt x="3119360" y="3745681"/>
                </a:moveTo>
                <a:cubicBezTo>
                  <a:pt x="3118730" y="3746318"/>
                  <a:pt x="3137690" y="3760204"/>
                  <a:pt x="3137690" y="3760204"/>
                </a:cubicBezTo>
                <a:cubicBezTo>
                  <a:pt x="3129085" y="3749344"/>
                  <a:pt x="3129085" y="3749344"/>
                  <a:pt x="3127958" y="3750472"/>
                </a:cubicBezTo>
                <a:cubicBezTo>
                  <a:pt x="3121963" y="3746732"/>
                  <a:pt x="3119572" y="3745470"/>
                  <a:pt x="3119360" y="3745681"/>
                </a:cubicBezTo>
                <a:close/>
                <a:moveTo>
                  <a:pt x="2445747" y="3744024"/>
                </a:moveTo>
                <a:cubicBezTo>
                  <a:pt x="2445747" y="3744024"/>
                  <a:pt x="2445747" y="3744024"/>
                  <a:pt x="2444671" y="3745098"/>
                </a:cubicBezTo>
                <a:cubicBezTo>
                  <a:pt x="2444671" y="3745098"/>
                  <a:pt x="2444671" y="3745098"/>
                  <a:pt x="2453797" y="3754223"/>
                </a:cubicBezTo>
                <a:cubicBezTo>
                  <a:pt x="2453797" y="3754223"/>
                  <a:pt x="2453797" y="3754223"/>
                  <a:pt x="2452725" y="3755298"/>
                </a:cubicBezTo>
                <a:cubicBezTo>
                  <a:pt x="2453797" y="3754223"/>
                  <a:pt x="2462924" y="3763351"/>
                  <a:pt x="2463999" y="3762276"/>
                </a:cubicBezTo>
                <a:cubicBezTo>
                  <a:pt x="2465073" y="3761201"/>
                  <a:pt x="2455947" y="3752075"/>
                  <a:pt x="2455947" y="3752075"/>
                </a:cubicBezTo>
                <a:cubicBezTo>
                  <a:pt x="2446821" y="3742950"/>
                  <a:pt x="2446821" y="3742950"/>
                  <a:pt x="2445747" y="3744024"/>
                </a:cubicBezTo>
                <a:close/>
                <a:moveTo>
                  <a:pt x="7124983" y="3744016"/>
                </a:moveTo>
                <a:cubicBezTo>
                  <a:pt x="7123077" y="3743215"/>
                  <a:pt x="7120839" y="3743893"/>
                  <a:pt x="7117754" y="3746479"/>
                </a:cubicBezTo>
                <a:cubicBezTo>
                  <a:pt x="7120822" y="3755097"/>
                  <a:pt x="7121551" y="3759283"/>
                  <a:pt x="7130219" y="3750415"/>
                </a:cubicBezTo>
                <a:cubicBezTo>
                  <a:pt x="7128463" y="3747091"/>
                  <a:pt x="7126889" y="3744813"/>
                  <a:pt x="7124983" y="3744016"/>
                </a:cubicBezTo>
                <a:close/>
                <a:moveTo>
                  <a:pt x="7145053" y="3742382"/>
                </a:moveTo>
                <a:cubicBezTo>
                  <a:pt x="7141648" y="3742855"/>
                  <a:pt x="7138571" y="3744735"/>
                  <a:pt x="7135772" y="3747324"/>
                </a:cubicBezTo>
                <a:cubicBezTo>
                  <a:pt x="7130175" y="3752501"/>
                  <a:pt x="7125693" y="3760510"/>
                  <a:pt x="7121950" y="3765751"/>
                </a:cubicBezTo>
                <a:cubicBezTo>
                  <a:pt x="7122849" y="3769807"/>
                  <a:pt x="7124091" y="3772924"/>
                  <a:pt x="7125572" y="3775224"/>
                </a:cubicBezTo>
                <a:cubicBezTo>
                  <a:pt x="7135936" y="3791326"/>
                  <a:pt x="7158001" y="3767420"/>
                  <a:pt x="7156291" y="3745889"/>
                </a:cubicBezTo>
                <a:cubicBezTo>
                  <a:pt x="7152187" y="3742846"/>
                  <a:pt x="7148456" y="3741911"/>
                  <a:pt x="7145053" y="3742382"/>
                </a:cubicBezTo>
                <a:close/>
                <a:moveTo>
                  <a:pt x="2234082" y="3742037"/>
                </a:moveTo>
                <a:cubicBezTo>
                  <a:pt x="2234439" y="3742708"/>
                  <a:pt x="2235596" y="3744286"/>
                  <a:pt x="2238055" y="3747303"/>
                </a:cubicBezTo>
                <a:cubicBezTo>
                  <a:pt x="2236936" y="3748421"/>
                  <a:pt x="2235818" y="3749541"/>
                  <a:pt x="2234698" y="3750660"/>
                </a:cubicBezTo>
                <a:cubicBezTo>
                  <a:pt x="2233580" y="3751778"/>
                  <a:pt x="2231341" y="3754017"/>
                  <a:pt x="2241174" y="3766086"/>
                </a:cubicBezTo>
                <a:cubicBezTo>
                  <a:pt x="2241174" y="3766086"/>
                  <a:pt x="2241174" y="3766086"/>
                  <a:pt x="2252126" y="3777038"/>
                </a:cubicBezTo>
                <a:cubicBezTo>
                  <a:pt x="2252126" y="3777038"/>
                  <a:pt x="2252126" y="3777038"/>
                  <a:pt x="2253245" y="3775920"/>
                </a:cubicBezTo>
                <a:cubicBezTo>
                  <a:pt x="2254364" y="3774800"/>
                  <a:pt x="2255482" y="3773682"/>
                  <a:pt x="2256601" y="3772563"/>
                </a:cubicBezTo>
                <a:cubicBezTo>
                  <a:pt x="2257720" y="3771444"/>
                  <a:pt x="2259958" y="3769206"/>
                  <a:pt x="2250126" y="3757135"/>
                </a:cubicBezTo>
                <a:cubicBezTo>
                  <a:pt x="2251244" y="3756017"/>
                  <a:pt x="2240293" y="3745066"/>
                  <a:pt x="2239174" y="3746184"/>
                </a:cubicBezTo>
                <a:cubicBezTo>
                  <a:pt x="2239174" y="3746184"/>
                  <a:pt x="2236437" y="3743447"/>
                  <a:pt x="2234927" y="3742217"/>
                </a:cubicBezTo>
                <a:cubicBezTo>
                  <a:pt x="2234172" y="3741602"/>
                  <a:pt x="2233726" y="3741366"/>
                  <a:pt x="2234082" y="3742037"/>
                </a:cubicBezTo>
                <a:close/>
                <a:moveTo>
                  <a:pt x="7248069" y="3736002"/>
                </a:moveTo>
                <a:cubicBezTo>
                  <a:pt x="7239686" y="3739738"/>
                  <a:pt x="7236134" y="3746215"/>
                  <a:pt x="7236244" y="3752247"/>
                </a:cubicBezTo>
                <a:cubicBezTo>
                  <a:pt x="7236354" y="3758280"/>
                  <a:pt x="7240127" y="3763867"/>
                  <a:pt x="7246391" y="3765823"/>
                </a:cubicBezTo>
                <a:cubicBezTo>
                  <a:pt x="7262284" y="3762228"/>
                  <a:pt x="7262218" y="3740162"/>
                  <a:pt x="7248069" y="3736002"/>
                </a:cubicBezTo>
                <a:close/>
                <a:moveTo>
                  <a:pt x="2648889" y="3734642"/>
                </a:moveTo>
                <a:cubicBezTo>
                  <a:pt x="2647611" y="3735008"/>
                  <a:pt x="2647091" y="3736135"/>
                  <a:pt x="2646877" y="3737565"/>
                </a:cubicBezTo>
                <a:cubicBezTo>
                  <a:pt x="2646449" y="3740427"/>
                  <a:pt x="2647237" y="3744503"/>
                  <a:pt x="2645592" y="3746149"/>
                </a:cubicBezTo>
                <a:cubicBezTo>
                  <a:pt x="2643399" y="3748341"/>
                  <a:pt x="2641205" y="3750534"/>
                  <a:pt x="2637917" y="3753822"/>
                </a:cubicBezTo>
                <a:cubicBezTo>
                  <a:pt x="2637917" y="3753822"/>
                  <a:pt x="2636820" y="3754920"/>
                  <a:pt x="2646553" y="3764653"/>
                </a:cubicBezTo>
                <a:cubicBezTo>
                  <a:pt x="2646553" y="3764653"/>
                  <a:pt x="2657386" y="3773291"/>
                  <a:pt x="2657386" y="3773291"/>
                </a:cubicBezTo>
                <a:cubicBezTo>
                  <a:pt x="2658481" y="3772196"/>
                  <a:pt x="2658481" y="3772196"/>
                  <a:pt x="2659578" y="3771099"/>
                </a:cubicBezTo>
                <a:cubicBezTo>
                  <a:pt x="2661771" y="3768906"/>
                  <a:pt x="2653133" y="3758074"/>
                  <a:pt x="2655325" y="3755882"/>
                </a:cubicBezTo>
                <a:cubicBezTo>
                  <a:pt x="2658615" y="3752592"/>
                  <a:pt x="2661905" y="3749302"/>
                  <a:pt x="2665193" y="3746014"/>
                </a:cubicBezTo>
                <a:cubicBezTo>
                  <a:pt x="2665193" y="3746014"/>
                  <a:pt x="2666290" y="3744917"/>
                  <a:pt x="2666290" y="3744917"/>
                </a:cubicBezTo>
                <a:cubicBezTo>
                  <a:pt x="2656556" y="3735183"/>
                  <a:pt x="2655460" y="3736279"/>
                  <a:pt x="2655460" y="3736279"/>
                </a:cubicBezTo>
                <a:cubicBezTo>
                  <a:pt x="2652206" y="3734670"/>
                  <a:pt x="2650167" y="3734276"/>
                  <a:pt x="2648889" y="3734642"/>
                </a:cubicBezTo>
                <a:close/>
                <a:moveTo>
                  <a:pt x="7693643" y="3720225"/>
                </a:moveTo>
                <a:cubicBezTo>
                  <a:pt x="7690038" y="3723257"/>
                  <a:pt x="7687911" y="3727153"/>
                  <a:pt x="7686999" y="3730978"/>
                </a:cubicBezTo>
                <a:cubicBezTo>
                  <a:pt x="7684262" y="3742456"/>
                  <a:pt x="7692464" y="3753296"/>
                  <a:pt x="7704604" y="3738264"/>
                </a:cubicBezTo>
                <a:cubicBezTo>
                  <a:pt x="7705939" y="3732329"/>
                  <a:pt x="7698483" y="3720962"/>
                  <a:pt x="7693643" y="3720225"/>
                </a:cubicBezTo>
                <a:close/>
                <a:moveTo>
                  <a:pt x="2345697" y="3719967"/>
                </a:moveTo>
                <a:cubicBezTo>
                  <a:pt x="2345697" y="3719967"/>
                  <a:pt x="2344596" y="3721065"/>
                  <a:pt x="2344596" y="3721065"/>
                </a:cubicBezTo>
                <a:cubicBezTo>
                  <a:pt x="2350047" y="3737515"/>
                  <a:pt x="2333597" y="3732065"/>
                  <a:pt x="2329198" y="3736466"/>
                </a:cubicBezTo>
                <a:cubicBezTo>
                  <a:pt x="2324798" y="3740865"/>
                  <a:pt x="2321499" y="3744165"/>
                  <a:pt x="2318200" y="3747464"/>
                </a:cubicBezTo>
                <a:cubicBezTo>
                  <a:pt x="2317099" y="3748564"/>
                  <a:pt x="2328048" y="3759514"/>
                  <a:pt x="2328048" y="3759514"/>
                </a:cubicBezTo>
                <a:cubicBezTo>
                  <a:pt x="2338999" y="3770465"/>
                  <a:pt x="2340100" y="3769365"/>
                  <a:pt x="2340100" y="3769365"/>
                </a:cubicBezTo>
                <a:cubicBezTo>
                  <a:pt x="2343399" y="3766065"/>
                  <a:pt x="2346700" y="3762765"/>
                  <a:pt x="2351098" y="3758366"/>
                </a:cubicBezTo>
                <a:cubicBezTo>
                  <a:pt x="2352198" y="3757266"/>
                  <a:pt x="2354398" y="3755066"/>
                  <a:pt x="2355498" y="3753966"/>
                </a:cubicBezTo>
                <a:cubicBezTo>
                  <a:pt x="2359897" y="3749568"/>
                  <a:pt x="2363197" y="3746266"/>
                  <a:pt x="2355545" y="3732016"/>
                </a:cubicBezTo>
                <a:cubicBezTo>
                  <a:pt x="2356646" y="3730915"/>
                  <a:pt x="2356646" y="3730915"/>
                  <a:pt x="2345697" y="3719967"/>
                </a:cubicBezTo>
                <a:close/>
                <a:moveTo>
                  <a:pt x="2244649" y="3718810"/>
                </a:moveTo>
                <a:cubicBezTo>
                  <a:pt x="2241427" y="3722033"/>
                  <a:pt x="2240353" y="3723106"/>
                  <a:pt x="2249154" y="3736202"/>
                </a:cubicBezTo>
                <a:cubicBezTo>
                  <a:pt x="2249154" y="3736202"/>
                  <a:pt x="2260106" y="3747156"/>
                  <a:pt x="2260106" y="3747156"/>
                </a:cubicBezTo>
                <a:cubicBezTo>
                  <a:pt x="2261180" y="3746081"/>
                  <a:pt x="2261180" y="3746081"/>
                  <a:pt x="2261180" y="3746081"/>
                </a:cubicBezTo>
                <a:cubicBezTo>
                  <a:pt x="2251302" y="3734055"/>
                  <a:pt x="2253450" y="3731908"/>
                  <a:pt x="2255599" y="3729759"/>
                </a:cubicBezTo>
                <a:cubicBezTo>
                  <a:pt x="2255599" y="3729759"/>
                  <a:pt x="2255599" y="3729759"/>
                  <a:pt x="2244649" y="3718810"/>
                </a:cubicBezTo>
                <a:close/>
                <a:moveTo>
                  <a:pt x="7753233" y="3717799"/>
                </a:moveTo>
                <a:cubicBezTo>
                  <a:pt x="7750639" y="3718303"/>
                  <a:pt x="7747781" y="3719252"/>
                  <a:pt x="7744026" y="3718543"/>
                </a:cubicBezTo>
                <a:cubicBezTo>
                  <a:pt x="7742434" y="3723704"/>
                  <a:pt x="7742745" y="3727547"/>
                  <a:pt x="7744090" y="3730113"/>
                </a:cubicBezTo>
                <a:cubicBezTo>
                  <a:pt x="7748128" y="3737808"/>
                  <a:pt x="7761493" y="3734003"/>
                  <a:pt x="7760855" y="3719736"/>
                </a:cubicBezTo>
                <a:cubicBezTo>
                  <a:pt x="7758156" y="3717241"/>
                  <a:pt x="7755826" y="3717297"/>
                  <a:pt x="7753233" y="3717799"/>
                </a:cubicBezTo>
                <a:close/>
                <a:moveTo>
                  <a:pt x="2668549" y="3714276"/>
                </a:moveTo>
                <a:cubicBezTo>
                  <a:pt x="2668820" y="3714860"/>
                  <a:pt x="2669754" y="3716209"/>
                  <a:pt x="2671759" y="3718767"/>
                </a:cubicBezTo>
                <a:cubicBezTo>
                  <a:pt x="2671759" y="3718767"/>
                  <a:pt x="2670652" y="3719875"/>
                  <a:pt x="2669543" y="3720983"/>
                </a:cubicBezTo>
                <a:cubicBezTo>
                  <a:pt x="2669543" y="3720983"/>
                  <a:pt x="2668436" y="3722090"/>
                  <a:pt x="2668436" y="3722090"/>
                </a:cubicBezTo>
                <a:cubicBezTo>
                  <a:pt x="2677562" y="3731216"/>
                  <a:pt x="2678670" y="3730108"/>
                  <a:pt x="2678670" y="3730108"/>
                </a:cubicBezTo>
                <a:cubicBezTo>
                  <a:pt x="2679778" y="3729001"/>
                  <a:pt x="2680884" y="3727893"/>
                  <a:pt x="2681993" y="3726786"/>
                </a:cubicBezTo>
                <a:cubicBezTo>
                  <a:pt x="2672867" y="3717660"/>
                  <a:pt x="2672867" y="3717660"/>
                  <a:pt x="2672867" y="3717660"/>
                </a:cubicBezTo>
                <a:cubicBezTo>
                  <a:pt x="2672867" y="3717660"/>
                  <a:pt x="2670587" y="3715380"/>
                  <a:pt x="2669305" y="3714375"/>
                </a:cubicBezTo>
                <a:cubicBezTo>
                  <a:pt x="2668666" y="3713873"/>
                  <a:pt x="2668277" y="3713691"/>
                  <a:pt x="2668549" y="3714276"/>
                </a:cubicBezTo>
                <a:close/>
                <a:moveTo>
                  <a:pt x="7146358" y="3711731"/>
                </a:moveTo>
                <a:cubicBezTo>
                  <a:pt x="7141811" y="3710928"/>
                  <a:pt x="7135421" y="3715498"/>
                  <a:pt x="7132882" y="3720174"/>
                </a:cubicBezTo>
                <a:cubicBezTo>
                  <a:pt x="7131755" y="3722253"/>
                  <a:pt x="7131389" y="3724351"/>
                  <a:pt x="7132283" y="3726009"/>
                </a:cubicBezTo>
                <a:cubicBezTo>
                  <a:pt x="7137810" y="3739019"/>
                  <a:pt x="7152028" y="3720904"/>
                  <a:pt x="7150082" y="3714522"/>
                </a:cubicBezTo>
                <a:cubicBezTo>
                  <a:pt x="7149186" y="3712865"/>
                  <a:pt x="7147874" y="3711999"/>
                  <a:pt x="7146358" y="3711731"/>
                </a:cubicBezTo>
                <a:close/>
                <a:moveTo>
                  <a:pt x="2479229" y="3710541"/>
                </a:moveTo>
                <a:cubicBezTo>
                  <a:pt x="2479229" y="3710541"/>
                  <a:pt x="2479229" y="3710541"/>
                  <a:pt x="2478112" y="3711657"/>
                </a:cubicBezTo>
                <a:cubicBezTo>
                  <a:pt x="2469190" y="3720579"/>
                  <a:pt x="2461382" y="3728387"/>
                  <a:pt x="2463307" y="3745928"/>
                </a:cubicBezTo>
                <a:cubicBezTo>
                  <a:pt x="2463307" y="3745928"/>
                  <a:pt x="2462193" y="3747044"/>
                  <a:pt x="2471925" y="3756777"/>
                </a:cubicBezTo>
                <a:cubicBezTo>
                  <a:pt x="2471925" y="3756777"/>
                  <a:pt x="2482775" y="3765397"/>
                  <a:pt x="2482775" y="3765397"/>
                </a:cubicBezTo>
                <a:cubicBezTo>
                  <a:pt x="2482775" y="3765397"/>
                  <a:pt x="2483891" y="3764281"/>
                  <a:pt x="2483891" y="3764281"/>
                </a:cubicBezTo>
                <a:cubicBezTo>
                  <a:pt x="2480848" y="3747853"/>
                  <a:pt x="2489771" y="3738929"/>
                  <a:pt x="2497580" y="3731123"/>
                </a:cubicBezTo>
                <a:cubicBezTo>
                  <a:pt x="2497580" y="3731123"/>
                  <a:pt x="2497580" y="3731123"/>
                  <a:pt x="2498694" y="3730008"/>
                </a:cubicBezTo>
                <a:cubicBezTo>
                  <a:pt x="2499811" y="3728891"/>
                  <a:pt x="2500925" y="3727776"/>
                  <a:pt x="2491193" y="3718043"/>
                </a:cubicBezTo>
                <a:cubicBezTo>
                  <a:pt x="2491193" y="3718043"/>
                  <a:pt x="2480343" y="3709425"/>
                  <a:pt x="2479229" y="3710541"/>
                </a:cubicBezTo>
                <a:close/>
                <a:moveTo>
                  <a:pt x="2493244" y="3700974"/>
                </a:moveTo>
                <a:cubicBezTo>
                  <a:pt x="2490333" y="3700121"/>
                  <a:pt x="2487928" y="3700017"/>
                  <a:pt x="2486882" y="3701062"/>
                </a:cubicBezTo>
                <a:cubicBezTo>
                  <a:pt x="2484790" y="3703153"/>
                  <a:pt x="2488136" y="3709844"/>
                  <a:pt x="2503750" y="3724344"/>
                </a:cubicBezTo>
                <a:cubicBezTo>
                  <a:pt x="2516021" y="3732152"/>
                  <a:pt x="2519366" y="3728806"/>
                  <a:pt x="2521597" y="3726575"/>
                </a:cubicBezTo>
                <a:cubicBezTo>
                  <a:pt x="2522713" y="3725459"/>
                  <a:pt x="2523829" y="3724344"/>
                  <a:pt x="2524945" y="3723229"/>
                </a:cubicBezTo>
                <a:cubicBezTo>
                  <a:pt x="2524945" y="3723229"/>
                  <a:pt x="2524945" y="3723229"/>
                  <a:pt x="2526060" y="3722114"/>
                </a:cubicBezTo>
                <a:cubicBezTo>
                  <a:pt x="2526060" y="3722114"/>
                  <a:pt x="2527176" y="3720998"/>
                  <a:pt x="2517135" y="3710959"/>
                </a:cubicBezTo>
                <a:cubicBezTo>
                  <a:pt x="2507097" y="3700920"/>
                  <a:pt x="2505981" y="3702035"/>
                  <a:pt x="2504867" y="3703150"/>
                </a:cubicBezTo>
                <a:cubicBezTo>
                  <a:pt x="2504867" y="3703150"/>
                  <a:pt x="2503751" y="3704266"/>
                  <a:pt x="2502637" y="3705382"/>
                </a:cubicBezTo>
                <a:cubicBezTo>
                  <a:pt x="2499570" y="3703431"/>
                  <a:pt x="2496154" y="3701828"/>
                  <a:pt x="2493244" y="3700974"/>
                </a:cubicBezTo>
                <a:close/>
                <a:moveTo>
                  <a:pt x="2684346" y="3699185"/>
                </a:moveTo>
                <a:cubicBezTo>
                  <a:pt x="2684630" y="3699812"/>
                  <a:pt x="2685641" y="3701233"/>
                  <a:pt x="2687801" y="3703939"/>
                </a:cubicBezTo>
                <a:cubicBezTo>
                  <a:pt x="2687801" y="3703939"/>
                  <a:pt x="2686707" y="3705032"/>
                  <a:pt x="2686707" y="3705032"/>
                </a:cubicBezTo>
                <a:cubicBezTo>
                  <a:pt x="2686162" y="3705579"/>
                  <a:pt x="2682910" y="3703966"/>
                  <a:pt x="2680873" y="3703570"/>
                </a:cubicBezTo>
                <a:cubicBezTo>
                  <a:pt x="2679855" y="3703372"/>
                  <a:pt x="2679140" y="3703477"/>
                  <a:pt x="2679221" y="3704309"/>
                </a:cubicBezTo>
                <a:cubicBezTo>
                  <a:pt x="2679301" y="3705142"/>
                  <a:pt x="2680176" y="3706700"/>
                  <a:pt x="2682335" y="3709406"/>
                </a:cubicBezTo>
                <a:cubicBezTo>
                  <a:pt x="2682335" y="3709406"/>
                  <a:pt x="2692069" y="3719138"/>
                  <a:pt x="2692069" y="3719138"/>
                </a:cubicBezTo>
                <a:cubicBezTo>
                  <a:pt x="2701804" y="3728873"/>
                  <a:pt x="2702896" y="3727780"/>
                  <a:pt x="2702896" y="3727780"/>
                </a:cubicBezTo>
                <a:cubicBezTo>
                  <a:pt x="2694255" y="3716952"/>
                  <a:pt x="2694255" y="3716952"/>
                  <a:pt x="2705082" y="3725594"/>
                </a:cubicBezTo>
                <a:cubicBezTo>
                  <a:pt x="2706175" y="3724501"/>
                  <a:pt x="2707269" y="3723407"/>
                  <a:pt x="2698627" y="3712579"/>
                </a:cubicBezTo>
                <a:cubicBezTo>
                  <a:pt x="2699721" y="3711486"/>
                  <a:pt x="2689987" y="3701751"/>
                  <a:pt x="2689987" y="3701751"/>
                </a:cubicBezTo>
                <a:cubicBezTo>
                  <a:pt x="2689441" y="3702299"/>
                  <a:pt x="2686734" y="3700140"/>
                  <a:pt x="2685245" y="3699196"/>
                </a:cubicBezTo>
                <a:cubicBezTo>
                  <a:pt x="2684502" y="3698725"/>
                  <a:pt x="2684060" y="3698558"/>
                  <a:pt x="2684346" y="3699185"/>
                </a:cubicBezTo>
                <a:close/>
                <a:moveTo>
                  <a:pt x="5653426" y="3697090"/>
                </a:moveTo>
                <a:lnTo>
                  <a:pt x="5651688" y="3698882"/>
                </a:lnTo>
                <a:cubicBezTo>
                  <a:pt x="5648315" y="3705399"/>
                  <a:pt x="5645869" y="3708454"/>
                  <a:pt x="5644078" y="3709828"/>
                </a:cubicBezTo>
                <a:lnTo>
                  <a:pt x="5643319" y="3710007"/>
                </a:lnTo>
                <a:lnTo>
                  <a:pt x="5648323" y="3701685"/>
                </a:lnTo>
                <a:cubicBezTo>
                  <a:pt x="5649434" y="3700574"/>
                  <a:pt x="5651656" y="3698351"/>
                  <a:pt x="5652767" y="3697239"/>
                </a:cubicBezTo>
                <a:close/>
                <a:moveTo>
                  <a:pt x="2249409" y="3692151"/>
                </a:moveTo>
                <a:cubicBezTo>
                  <a:pt x="2247153" y="3694407"/>
                  <a:pt x="2256974" y="3706484"/>
                  <a:pt x="2255846" y="3707612"/>
                </a:cubicBezTo>
                <a:cubicBezTo>
                  <a:pt x="2265671" y="3719692"/>
                  <a:pt x="2265671" y="3719692"/>
                  <a:pt x="2266798" y="3718563"/>
                </a:cubicBezTo>
                <a:cubicBezTo>
                  <a:pt x="2277749" y="3729515"/>
                  <a:pt x="2277749" y="3729515"/>
                  <a:pt x="2277749" y="3729515"/>
                </a:cubicBezTo>
                <a:cubicBezTo>
                  <a:pt x="2278877" y="3728387"/>
                  <a:pt x="2278877" y="3728387"/>
                  <a:pt x="2267926" y="3717435"/>
                </a:cubicBezTo>
                <a:cubicBezTo>
                  <a:pt x="2269053" y="3716307"/>
                  <a:pt x="2259231" y="3704229"/>
                  <a:pt x="2270182" y="3715180"/>
                </a:cubicBezTo>
                <a:cubicBezTo>
                  <a:pt x="2271309" y="3714053"/>
                  <a:pt x="2260359" y="3703101"/>
                  <a:pt x="2260359" y="3703101"/>
                </a:cubicBezTo>
                <a:cubicBezTo>
                  <a:pt x="2260359" y="3703101"/>
                  <a:pt x="2249409" y="3692151"/>
                  <a:pt x="2249409" y="3692151"/>
                </a:cubicBezTo>
                <a:close/>
                <a:moveTo>
                  <a:pt x="7097914" y="3691394"/>
                </a:moveTo>
                <a:lnTo>
                  <a:pt x="7098287" y="3691482"/>
                </a:lnTo>
                <a:lnTo>
                  <a:pt x="7101031" y="3694592"/>
                </a:lnTo>
                <a:lnTo>
                  <a:pt x="7100307" y="3694500"/>
                </a:lnTo>
                <a:close/>
                <a:moveTo>
                  <a:pt x="7512380" y="3686680"/>
                </a:moveTo>
                <a:cubicBezTo>
                  <a:pt x="7510841" y="3687032"/>
                  <a:pt x="7508595" y="3688524"/>
                  <a:pt x="7506222" y="3688083"/>
                </a:cubicBezTo>
                <a:cubicBezTo>
                  <a:pt x="7506473" y="3691950"/>
                  <a:pt x="7506725" y="3695815"/>
                  <a:pt x="7506977" y="3699680"/>
                </a:cubicBezTo>
                <a:cubicBezTo>
                  <a:pt x="7512428" y="3699420"/>
                  <a:pt x="7510889" y="3699769"/>
                  <a:pt x="7515382" y="3696784"/>
                </a:cubicBezTo>
                <a:cubicBezTo>
                  <a:pt x="7515837" y="3691777"/>
                  <a:pt x="7514879" y="3689055"/>
                  <a:pt x="7512380" y="3686680"/>
                </a:cubicBezTo>
                <a:close/>
                <a:moveTo>
                  <a:pt x="7727913" y="3684641"/>
                </a:moveTo>
                <a:cubicBezTo>
                  <a:pt x="7720526" y="3681523"/>
                  <a:pt x="7712135" y="3685943"/>
                  <a:pt x="7703002" y="3693669"/>
                </a:cubicBezTo>
                <a:cubicBezTo>
                  <a:pt x="7701547" y="3696487"/>
                  <a:pt x="7700865" y="3698948"/>
                  <a:pt x="7700797" y="3701058"/>
                </a:cubicBezTo>
                <a:lnTo>
                  <a:pt x="7705142" y="3708789"/>
                </a:lnTo>
                <a:lnTo>
                  <a:pt x="7704088" y="3712202"/>
                </a:lnTo>
                <a:cubicBezTo>
                  <a:pt x="7704148" y="3715364"/>
                  <a:pt x="7705430" y="3718413"/>
                  <a:pt x="7708309" y="3721631"/>
                </a:cubicBezTo>
                <a:cubicBezTo>
                  <a:pt x="7710322" y="3717961"/>
                  <a:pt x="7713307" y="3720219"/>
                  <a:pt x="7717124" y="3714798"/>
                </a:cubicBezTo>
                <a:lnTo>
                  <a:pt x="7715669" y="3710661"/>
                </a:lnTo>
                <a:lnTo>
                  <a:pt x="7715869" y="3710693"/>
                </a:lnTo>
                <a:cubicBezTo>
                  <a:pt x="7723878" y="3709835"/>
                  <a:pt x="7732603" y="3705014"/>
                  <a:pt x="7735225" y="3696550"/>
                </a:cubicBezTo>
                <a:cubicBezTo>
                  <a:pt x="7734077" y="3694349"/>
                  <a:pt x="7732927" y="3692148"/>
                  <a:pt x="7734957" y="3690431"/>
                </a:cubicBezTo>
                <a:cubicBezTo>
                  <a:pt x="7732727" y="3687559"/>
                  <a:pt x="7730376" y="3685681"/>
                  <a:pt x="7727913" y="3684641"/>
                </a:cubicBezTo>
                <a:close/>
                <a:moveTo>
                  <a:pt x="7222604" y="3683667"/>
                </a:moveTo>
                <a:cubicBezTo>
                  <a:pt x="7219833" y="3682073"/>
                  <a:pt x="7216140" y="3682658"/>
                  <a:pt x="7213482" y="3685129"/>
                </a:cubicBezTo>
                <a:cubicBezTo>
                  <a:pt x="7210824" y="3687600"/>
                  <a:pt x="7209201" y="3691956"/>
                  <a:pt x="7210568" y="3697907"/>
                </a:cubicBezTo>
                <a:cubicBezTo>
                  <a:pt x="7216505" y="3703546"/>
                  <a:pt x="7221342" y="3695733"/>
                  <a:pt x="7226335" y="3689842"/>
                </a:cubicBezTo>
                <a:cubicBezTo>
                  <a:pt x="7225888" y="3686757"/>
                  <a:pt x="7224451" y="3684728"/>
                  <a:pt x="7222604" y="3683667"/>
                </a:cubicBezTo>
                <a:close/>
                <a:moveTo>
                  <a:pt x="7574411" y="3683365"/>
                </a:moveTo>
                <a:cubicBezTo>
                  <a:pt x="7568176" y="3683913"/>
                  <a:pt x="7561689" y="3685731"/>
                  <a:pt x="7554992" y="3689004"/>
                </a:cubicBezTo>
                <a:cubicBezTo>
                  <a:pt x="7537787" y="3696440"/>
                  <a:pt x="7523429" y="3711951"/>
                  <a:pt x="7514352" y="3731098"/>
                </a:cubicBezTo>
                <a:cubicBezTo>
                  <a:pt x="7510571" y="3739075"/>
                  <a:pt x="7507706" y="3747684"/>
                  <a:pt x="7505934" y="3756603"/>
                </a:cubicBezTo>
                <a:lnTo>
                  <a:pt x="7505627" y="3761095"/>
                </a:lnTo>
                <a:lnTo>
                  <a:pt x="7498802" y="3768894"/>
                </a:lnTo>
                <a:lnTo>
                  <a:pt x="7498302" y="3768663"/>
                </a:lnTo>
                <a:cubicBezTo>
                  <a:pt x="7492542" y="3767363"/>
                  <a:pt x="7486570" y="3767608"/>
                  <a:pt x="7480713" y="3769186"/>
                </a:cubicBezTo>
                <a:lnTo>
                  <a:pt x="7465613" y="3776801"/>
                </a:lnTo>
                <a:lnTo>
                  <a:pt x="7463791" y="3774844"/>
                </a:lnTo>
                <a:cubicBezTo>
                  <a:pt x="7460348" y="3774608"/>
                  <a:pt x="7457377" y="3775151"/>
                  <a:pt x="7454796" y="3776355"/>
                </a:cubicBezTo>
                <a:lnTo>
                  <a:pt x="7452048" y="3779175"/>
                </a:lnTo>
                <a:lnTo>
                  <a:pt x="7451891" y="3779186"/>
                </a:lnTo>
                <a:cubicBezTo>
                  <a:pt x="7446126" y="3782025"/>
                  <a:pt x="7441314" y="3786992"/>
                  <a:pt x="7439542" y="3793186"/>
                </a:cubicBezTo>
                <a:lnTo>
                  <a:pt x="7440118" y="3795930"/>
                </a:lnTo>
                <a:lnTo>
                  <a:pt x="7439973" y="3795978"/>
                </a:lnTo>
                <a:cubicBezTo>
                  <a:pt x="7435264" y="3797381"/>
                  <a:pt x="7430439" y="3798610"/>
                  <a:pt x="7425486" y="3799447"/>
                </a:cubicBezTo>
                <a:cubicBezTo>
                  <a:pt x="7424229" y="3807114"/>
                  <a:pt x="7426908" y="3809569"/>
                  <a:pt x="7426870" y="3814495"/>
                </a:cubicBezTo>
                <a:cubicBezTo>
                  <a:pt x="7431607" y="3812634"/>
                  <a:pt x="7436585" y="3811062"/>
                  <a:pt x="7441557" y="3809444"/>
                </a:cubicBezTo>
                <a:lnTo>
                  <a:pt x="7441770" y="3809366"/>
                </a:lnTo>
                <a:lnTo>
                  <a:pt x="7437635" y="3825439"/>
                </a:lnTo>
                <a:lnTo>
                  <a:pt x="7437762" y="3834061"/>
                </a:lnTo>
                <a:lnTo>
                  <a:pt x="7431318" y="3830528"/>
                </a:lnTo>
                <a:cubicBezTo>
                  <a:pt x="7427089" y="3829788"/>
                  <a:pt x="7422673" y="3830360"/>
                  <a:pt x="7418499" y="3831984"/>
                </a:cubicBezTo>
                <a:cubicBezTo>
                  <a:pt x="7410148" y="3835235"/>
                  <a:pt x="7402757" y="3842700"/>
                  <a:pt x="7399757" y="3852318"/>
                </a:cubicBezTo>
                <a:cubicBezTo>
                  <a:pt x="7405393" y="3858040"/>
                  <a:pt x="7413172" y="3856080"/>
                  <a:pt x="7421058" y="3851747"/>
                </a:cubicBezTo>
                <a:lnTo>
                  <a:pt x="7437855" y="3840417"/>
                </a:lnTo>
                <a:lnTo>
                  <a:pt x="7437954" y="3847145"/>
                </a:lnTo>
                <a:cubicBezTo>
                  <a:pt x="7440334" y="3862231"/>
                  <a:pt x="7455938" y="3866293"/>
                  <a:pt x="7462210" y="3884694"/>
                </a:cubicBezTo>
                <a:cubicBezTo>
                  <a:pt x="7484900" y="3886719"/>
                  <a:pt x="7497724" y="3883805"/>
                  <a:pt x="7510989" y="3873703"/>
                </a:cubicBezTo>
                <a:lnTo>
                  <a:pt x="7519774" y="3865688"/>
                </a:lnTo>
                <a:lnTo>
                  <a:pt x="7520608" y="3871982"/>
                </a:lnTo>
                <a:cubicBezTo>
                  <a:pt x="7521665" y="3874091"/>
                  <a:pt x="7523343" y="3875530"/>
                  <a:pt x="7525371" y="3875679"/>
                </a:cubicBezTo>
                <a:lnTo>
                  <a:pt x="7527083" y="3874668"/>
                </a:lnTo>
                <a:lnTo>
                  <a:pt x="7529686" y="3881490"/>
                </a:lnTo>
                <a:lnTo>
                  <a:pt x="7534304" y="3885679"/>
                </a:lnTo>
                <a:lnTo>
                  <a:pt x="7519172" y="3902668"/>
                </a:lnTo>
                <a:cubicBezTo>
                  <a:pt x="7526986" y="3902062"/>
                  <a:pt x="7534195" y="3900227"/>
                  <a:pt x="7540942" y="3897411"/>
                </a:cubicBezTo>
                <a:lnTo>
                  <a:pt x="7554753" y="3888246"/>
                </a:lnTo>
                <a:lnTo>
                  <a:pt x="7550181" y="3897829"/>
                </a:lnTo>
                <a:cubicBezTo>
                  <a:pt x="7554388" y="3904123"/>
                  <a:pt x="7568390" y="3902864"/>
                  <a:pt x="7564776" y="3887935"/>
                </a:cubicBezTo>
                <a:lnTo>
                  <a:pt x="7556239" y="3887260"/>
                </a:lnTo>
                <a:lnTo>
                  <a:pt x="7568656" y="3879021"/>
                </a:lnTo>
                <a:cubicBezTo>
                  <a:pt x="7577169" y="3871269"/>
                  <a:pt x="7585120" y="3862183"/>
                  <a:pt x="7592983" y="3852626"/>
                </a:cubicBezTo>
                <a:lnTo>
                  <a:pt x="7590357" y="3852875"/>
                </a:lnTo>
                <a:lnTo>
                  <a:pt x="7602164" y="3845392"/>
                </a:lnTo>
                <a:cubicBezTo>
                  <a:pt x="7620482" y="3832290"/>
                  <a:pt x="7631278" y="3819279"/>
                  <a:pt x="7639802" y="3801273"/>
                </a:cubicBezTo>
                <a:lnTo>
                  <a:pt x="7646478" y="3783815"/>
                </a:lnTo>
                <a:lnTo>
                  <a:pt x="7651660" y="3790473"/>
                </a:lnTo>
                <a:lnTo>
                  <a:pt x="7653949" y="3790477"/>
                </a:lnTo>
                <a:lnTo>
                  <a:pt x="7651490" y="3796699"/>
                </a:lnTo>
                <a:cubicBezTo>
                  <a:pt x="7651571" y="3799522"/>
                  <a:pt x="7652893" y="3802199"/>
                  <a:pt x="7656088" y="3803962"/>
                </a:cubicBezTo>
                <a:cubicBezTo>
                  <a:pt x="7659542" y="3802329"/>
                  <a:pt x="7666860" y="3793625"/>
                  <a:pt x="7667273" y="3788188"/>
                </a:cubicBezTo>
                <a:lnTo>
                  <a:pt x="7663687" y="3785133"/>
                </a:lnTo>
                <a:lnTo>
                  <a:pt x="7667109" y="3779450"/>
                </a:lnTo>
                <a:cubicBezTo>
                  <a:pt x="7665496" y="3774300"/>
                  <a:pt x="7663181" y="3770974"/>
                  <a:pt x="7661568" y="3765823"/>
                </a:cubicBezTo>
                <a:cubicBezTo>
                  <a:pt x="7659711" y="3765983"/>
                  <a:pt x="7657478" y="3765955"/>
                  <a:pt x="7654881" y="3766288"/>
                </a:cubicBezTo>
                <a:lnTo>
                  <a:pt x="7648524" y="3768178"/>
                </a:lnTo>
                <a:lnTo>
                  <a:pt x="7640221" y="3741345"/>
                </a:lnTo>
                <a:lnTo>
                  <a:pt x="7641978" y="3741640"/>
                </a:lnTo>
                <a:cubicBezTo>
                  <a:pt x="7653544" y="3740796"/>
                  <a:pt x="7665717" y="3735025"/>
                  <a:pt x="7669953" y="3726018"/>
                </a:cubicBezTo>
                <a:cubicBezTo>
                  <a:pt x="7659673" y="3722593"/>
                  <a:pt x="7651282" y="3723389"/>
                  <a:pt x="7643116" y="3724851"/>
                </a:cubicBezTo>
                <a:lnTo>
                  <a:pt x="7633408" y="3725933"/>
                </a:lnTo>
                <a:lnTo>
                  <a:pt x="7622503" y="3707810"/>
                </a:lnTo>
                <a:cubicBezTo>
                  <a:pt x="7613864" y="3696954"/>
                  <a:pt x="7603682" y="3688980"/>
                  <a:pt x="7592313" y="3685354"/>
                </a:cubicBezTo>
                <a:cubicBezTo>
                  <a:pt x="7586628" y="3683543"/>
                  <a:pt x="7580646" y="3682819"/>
                  <a:pt x="7574411" y="3683365"/>
                </a:cubicBezTo>
                <a:close/>
                <a:moveTo>
                  <a:pt x="2515081" y="3679554"/>
                </a:moveTo>
                <a:cubicBezTo>
                  <a:pt x="2513845" y="3680791"/>
                  <a:pt x="2515179" y="3684322"/>
                  <a:pt x="2518948" y="3690288"/>
                </a:cubicBezTo>
                <a:cubicBezTo>
                  <a:pt x="2517850" y="3691386"/>
                  <a:pt x="2516751" y="3692485"/>
                  <a:pt x="2515653" y="3693583"/>
                </a:cubicBezTo>
                <a:cubicBezTo>
                  <a:pt x="2515653" y="3693583"/>
                  <a:pt x="2524286" y="3704415"/>
                  <a:pt x="2524286" y="3704415"/>
                </a:cubicBezTo>
                <a:cubicBezTo>
                  <a:pt x="2524286" y="3704415"/>
                  <a:pt x="2535122" y="3713052"/>
                  <a:pt x="2535122" y="3713052"/>
                </a:cubicBezTo>
                <a:cubicBezTo>
                  <a:pt x="2536219" y="3711954"/>
                  <a:pt x="2527582" y="3701118"/>
                  <a:pt x="2528681" y="3700020"/>
                </a:cubicBezTo>
                <a:cubicBezTo>
                  <a:pt x="2530877" y="3697824"/>
                  <a:pt x="2523342" y="3685895"/>
                  <a:pt x="2535272" y="3693430"/>
                </a:cubicBezTo>
                <a:cubicBezTo>
                  <a:pt x="2535272" y="3693430"/>
                  <a:pt x="2536371" y="3692331"/>
                  <a:pt x="2536371" y="3692331"/>
                </a:cubicBezTo>
                <a:cubicBezTo>
                  <a:pt x="2536371" y="3692331"/>
                  <a:pt x="2526638" y="3682598"/>
                  <a:pt x="2526638" y="3682598"/>
                </a:cubicBezTo>
                <a:cubicBezTo>
                  <a:pt x="2520123" y="3679380"/>
                  <a:pt x="2516317" y="3678319"/>
                  <a:pt x="2515081" y="3679554"/>
                </a:cubicBezTo>
                <a:close/>
                <a:moveTo>
                  <a:pt x="7658539" y="3678749"/>
                </a:moveTo>
                <a:cubicBezTo>
                  <a:pt x="7649435" y="3678160"/>
                  <a:pt x="7645199" y="3692618"/>
                  <a:pt x="7651438" y="3700882"/>
                </a:cubicBezTo>
                <a:cubicBezTo>
                  <a:pt x="7659875" y="3693897"/>
                  <a:pt x="7661722" y="3685831"/>
                  <a:pt x="7658539" y="3678749"/>
                </a:cubicBezTo>
                <a:close/>
                <a:moveTo>
                  <a:pt x="6994130" y="3676417"/>
                </a:moveTo>
                <a:cubicBezTo>
                  <a:pt x="6991062" y="3676510"/>
                  <a:pt x="6988459" y="3677234"/>
                  <a:pt x="6986245" y="3678498"/>
                </a:cubicBezTo>
                <a:cubicBezTo>
                  <a:pt x="6979603" y="3682288"/>
                  <a:pt x="6976445" y="3690934"/>
                  <a:pt x="6974612" y="3701936"/>
                </a:cubicBezTo>
                <a:cubicBezTo>
                  <a:pt x="6975193" y="3704552"/>
                  <a:pt x="6976095" y="3706401"/>
                  <a:pt x="6977213" y="3707602"/>
                </a:cubicBezTo>
                <a:cubicBezTo>
                  <a:pt x="6985038" y="3716007"/>
                  <a:pt x="7003505" y="3692684"/>
                  <a:pt x="6997678" y="3679554"/>
                </a:cubicBezTo>
                <a:cubicBezTo>
                  <a:pt x="6995699" y="3679209"/>
                  <a:pt x="6993722" y="3678863"/>
                  <a:pt x="6994130" y="3676417"/>
                </a:cubicBezTo>
                <a:close/>
                <a:moveTo>
                  <a:pt x="2718989" y="3672751"/>
                </a:moveTo>
                <a:cubicBezTo>
                  <a:pt x="2716773" y="3674967"/>
                  <a:pt x="2712126" y="3674750"/>
                  <a:pt x="2708832" y="3675611"/>
                </a:cubicBezTo>
                <a:cubicBezTo>
                  <a:pt x="2707185" y="3676041"/>
                  <a:pt x="2705877" y="3676740"/>
                  <a:pt x="2705382" y="3678148"/>
                </a:cubicBezTo>
                <a:cubicBezTo>
                  <a:pt x="2704886" y="3679556"/>
                  <a:pt x="2705202" y="3681672"/>
                  <a:pt x="2706804" y="3684936"/>
                </a:cubicBezTo>
                <a:cubicBezTo>
                  <a:pt x="2705696" y="3686044"/>
                  <a:pt x="2705696" y="3686044"/>
                  <a:pt x="2715429" y="3695777"/>
                </a:cubicBezTo>
                <a:cubicBezTo>
                  <a:pt x="2715429" y="3695777"/>
                  <a:pt x="2715429" y="3695777"/>
                  <a:pt x="2716537" y="3694670"/>
                </a:cubicBezTo>
                <a:cubicBezTo>
                  <a:pt x="2719860" y="3691348"/>
                  <a:pt x="2724292" y="3686915"/>
                  <a:pt x="2737349" y="3693327"/>
                </a:cubicBezTo>
                <a:cubicBezTo>
                  <a:pt x="2738457" y="3692220"/>
                  <a:pt x="2738457" y="3692220"/>
                  <a:pt x="2728721" y="3682485"/>
                </a:cubicBezTo>
                <a:cubicBezTo>
                  <a:pt x="2728721" y="3682485"/>
                  <a:pt x="2728721" y="3682485"/>
                  <a:pt x="2718989" y="3672751"/>
                </a:cubicBezTo>
                <a:close/>
                <a:moveTo>
                  <a:pt x="7237347" y="3670066"/>
                </a:moveTo>
                <a:cubicBezTo>
                  <a:pt x="7233922" y="3670372"/>
                  <a:pt x="7231068" y="3673306"/>
                  <a:pt x="7229825" y="3677068"/>
                </a:cubicBezTo>
                <a:cubicBezTo>
                  <a:pt x="7228580" y="3680834"/>
                  <a:pt x="7228947" y="3685429"/>
                  <a:pt x="7231961" y="3689056"/>
                </a:cubicBezTo>
                <a:cubicBezTo>
                  <a:pt x="7238606" y="3690411"/>
                  <a:pt x="7248359" y="3678338"/>
                  <a:pt x="7237347" y="3670066"/>
                </a:cubicBezTo>
                <a:close/>
                <a:moveTo>
                  <a:pt x="7104215" y="3668454"/>
                </a:moveTo>
                <a:cubicBezTo>
                  <a:pt x="7102034" y="3668421"/>
                  <a:pt x="7100225" y="3669226"/>
                  <a:pt x="7098797" y="3670581"/>
                </a:cubicBezTo>
                <a:cubicBezTo>
                  <a:pt x="7097843" y="3671484"/>
                  <a:pt x="7097060" y="3672630"/>
                  <a:pt x="7096446" y="3673934"/>
                </a:cubicBezTo>
                <a:cubicBezTo>
                  <a:pt x="7094402" y="3678277"/>
                  <a:pt x="7094256" y="3684369"/>
                  <a:pt x="7096082" y="3689015"/>
                </a:cubicBezTo>
                <a:lnTo>
                  <a:pt x="7097914" y="3691394"/>
                </a:lnTo>
                <a:lnTo>
                  <a:pt x="7078264" y="3686753"/>
                </a:lnTo>
                <a:cubicBezTo>
                  <a:pt x="7064264" y="3688957"/>
                  <a:pt x="7050313" y="3700880"/>
                  <a:pt x="7044508" y="3716564"/>
                </a:cubicBezTo>
                <a:cubicBezTo>
                  <a:pt x="7040635" y="3727022"/>
                  <a:pt x="7040384" y="3739151"/>
                  <a:pt x="7046150" y="3751185"/>
                </a:cubicBezTo>
                <a:lnTo>
                  <a:pt x="7050307" y="3755854"/>
                </a:lnTo>
                <a:lnTo>
                  <a:pt x="7051441" y="3768844"/>
                </a:lnTo>
                <a:cubicBezTo>
                  <a:pt x="7053431" y="3772091"/>
                  <a:pt x="7057004" y="3774071"/>
                  <a:pt x="7062497" y="3773325"/>
                </a:cubicBezTo>
                <a:lnTo>
                  <a:pt x="7065190" y="3765711"/>
                </a:lnTo>
                <a:lnTo>
                  <a:pt x="7079596" y="3769835"/>
                </a:lnTo>
                <a:lnTo>
                  <a:pt x="7090718" y="3774564"/>
                </a:lnTo>
                <a:lnTo>
                  <a:pt x="7080290" y="3773363"/>
                </a:lnTo>
                <a:cubicBezTo>
                  <a:pt x="7075498" y="3774514"/>
                  <a:pt x="7070941" y="3776822"/>
                  <a:pt x="7066564" y="3779961"/>
                </a:cubicBezTo>
                <a:lnTo>
                  <a:pt x="7058230" y="3787599"/>
                </a:lnTo>
                <a:lnTo>
                  <a:pt x="7060003" y="3782840"/>
                </a:lnTo>
                <a:cubicBezTo>
                  <a:pt x="7057995" y="3781486"/>
                  <a:pt x="7056450" y="3781074"/>
                  <a:pt x="7055252" y="3781322"/>
                </a:cubicBezTo>
                <a:cubicBezTo>
                  <a:pt x="7054052" y="3781572"/>
                  <a:pt x="7053197" y="3782486"/>
                  <a:pt x="7052573" y="3783785"/>
                </a:cubicBezTo>
                <a:cubicBezTo>
                  <a:pt x="7051322" y="3786384"/>
                  <a:pt x="7050980" y="3790527"/>
                  <a:pt x="7050605" y="3793996"/>
                </a:cubicBezTo>
                <a:lnTo>
                  <a:pt x="7051617" y="3794548"/>
                </a:lnTo>
                <a:lnTo>
                  <a:pt x="7034148" y="3817251"/>
                </a:lnTo>
                <a:lnTo>
                  <a:pt x="7030536" y="3816531"/>
                </a:lnTo>
                <a:cubicBezTo>
                  <a:pt x="7025810" y="3825239"/>
                  <a:pt x="7022742" y="3835713"/>
                  <a:pt x="7024471" y="3841477"/>
                </a:cubicBezTo>
                <a:cubicBezTo>
                  <a:pt x="7026949" y="3843619"/>
                  <a:pt x="7029601" y="3844110"/>
                  <a:pt x="7032131" y="3843458"/>
                </a:cubicBezTo>
                <a:cubicBezTo>
                  <a:pt x="7035925" y="3842482"/>
                  <a:pt x="7039446" y="3838936"/>
                  <a:pt x="7041693" y="3834555"/>
                </a:cubicBezTo>
                <a:lnTo>
                  <a:pt x="7042432" y="3832306"/>
                </a:lnTo>
                <a:lnTo>
                  <a:pt x="7043678" y="3833426"/>
                </a:lnTo>
                <a:cubicBezTo>
                  <a:pt x="7049295" y="3839852"/>
                  <a:pt x="7054104" y="3846787"/>
                  <a:pt x="7060399" y="3852545"/>
                </a:cubicBezTo>
                <a:lnTo>
                  <a:pt x="7063338" y="3854590"/>
                </a:lnTo>
                <a:lnTo>
                  <a:pt x="7052408" y="3857933"/>
                </a:lnTo>
                <a:lnTo>
                  <a:pt x="7036267" y="3873734"/>
                </a:lnTo>
                <a:lnTo>
                  <a:pt x="7036545" y="3871917"/>
                </a:lnTo>
                <a:cubicBezTo>
                  <a:pt x="7037140" y="3867441"/>
                  <a:pt x="7036805" y="3863202"/>
                  <a:pt x="7031176" y="3859443"/>
                </a:cubicBezTo>
                <a:cubicBezTo>
                  <a:pt x="7026834" y="3862277"/>
                  <a:pt x="7024327" y="3859454"/>
                  <a:pt x="7021206" y="3858517"/>
                </a:cubicBezTo>
                <a:cubicBezTo>
                  <a:pt x="7007973" y="3871609"/>
                  <a:pt x="7013849" y="3888114"/>
                  <a:pt x="7024545" y="3889774"/>
                </a:cubicBezTo>
                <a:lnTo>
                  <a:pt x="7028060" y="3888590"/>
                </a:lnTo>
                <a:lnTo>
                  <a:pt x="7020751" y="3903690"/>
                </a:lnTo>
                <a:cubicBezTo>
                  <a:pt x="7029831" y="3902271"/>
                  <a:pt x="7036494" y="3894009"/>
                  <a:pt x="7043157" y="3885749"/>
                </a:cubicBezTo>
                <a:lnTo>
                  <a:pt x="7044270" y="3884504"/>
                </a:lnTo>
                <a:lnTo>
                  <a:pt x="7045097" y="3886118"/>
                </a:lnTo>
                <a:lnTo>
                  <a:pt x="7053533" y="3894241"/>
                </a:lnTo>
                <a:lnTo>
                  <a:pt x="7047509" y="3894756"/>
                </a:lnTo>
                <a:cubicBezTo>
                  <a:pt x="7042640" y="3897506"/>
                  <a:pt x="7041333" y="3906258"/>
                  <a:pt x="7040028" y="3915009"/>
                </a:cubicBezTo>
                <a:cubicBezTo>
                  <a:pt x="7045904" y="3915828"/>
                  <a:pt x="7049625" y="3915779"/>
                  <a:pt x="7055501" y="3916598"/>
                </a:cubicBezTo>
                <a:cubicBezTo>
                  <a:pt x="7056668" y="3911655"/>
                  <a:pt x="7057051" y="3907171"/>
                  <a:pt x="7056726" y="3903368"/>
                </a:cubicBezTo>
                <a:lnTo>
                  <a:pt x="7053783" y="3894481"/>
                </a:lnTo>
                <a:lnTo>
                  <a:pt x="7060317" y="3900772"/>
                </a:lnTo>
                <a:cubicBezTo>
                  <a:pt x="7066489" y="3904691"/>
                  <a:pt x="7073779" y="3907627"/>
                  <a:pt x="7082251" y="3909521"/>
                </a:cubicBezTo>
                <a:cubicBezTo>
                  <a:pt x="7085547" y="3896234"/>
                  <a:pt x="7078398" y="3896291"/>
                  <a:pt x="7076471" y="3889677"/>
                </a:cubicBezTo>
                <a:cubicBezTo>
                  <a:pt x="7076737" y="3882172"/>
                  <a:pt x="7079285" y="3874735"/>
                  <a:pt x="7080836" y="3867919"/>
                </a:cubicBezTo>
                <a:lnTo>
                  <a:pt x="7081405" y="3863189"/>
                </a:lnTo>
                <a:lnTo>
                  <a:pt x="7086047" y="3864603"/>
                </a:lnTo>
                <a:cubicBezTo>
                  <a:pt x="7111081" y="3853313"/>
                  <a:pt x="7124770" y="3818235"/>
                  <a:pt x="7116630" y="3794449"/>
                </a:cubicBezTo>
                <a:lnTo>
                  <a:pt x="7113795" y="3791093"/>
                </a:lnTo>
                <a:lnTo>
                  <a:pt x="7122318" y="3773531"/>
                </a:lnTo>
                <a:cubicBezTo>
                  <a:pt x="7118470" y="3772482"/>
                  <a:pt x="7115118" y="3773320"/>
                  <a:pt x="7112293" y="3775382"/>
                </a:cubicBezTo>
                <a:lnTo>
                  <a:pt x="7107453" y="3783578"/>
                </a:lnTo>
                <a:lnTo>
                  <a:pt x="7101983" y="3777099"/>
                </a:lnTo>
                <a:lnTo>
                  <a:pt x="7109238" y="3747390"/>
                </a:lnTo>
                <a:cubicBezTo>
                  <a:pt x="7112366" y="3736293"/>
                  <a:pt x="7114493" y="3726043"/>
                  <a:pt x="7112310" y="3715258"/>
                </a:cubicBezTo>
                <a:cubicBezTo>
                  <a:pt x="7110810" y="3709461"/>
                  <a:pt x="7108807" y="3704642"/>
                  <a:pt x="7106428" y="3700710"/>
                </a:cubicBezTo>
                <a:lnTo>
                  <a:pt x="7101031" y="3694592"/>
                </a:lnTo>
                <a:lnTo>
                  <a:pt x="7107544" y="3695421"/>
                </a:lnTo>
                <a:cubicBezTo>
                  <a:pt x="7112645" y="3686311"/>
                  <a:pt x="7114432" y="3677775"/>
                  <a:pt x="7111875" y="3671360"/>
                </a:cubicBezTo>
                <a:cubicBezTo>
                  <a:pt x="7108954" y="3669359"/>
                  <a:pt x="7106399" y="3668487"/>
                  <a:pt x="7104215" y="3668454"/>
                </a:cubicBezTo>
                <a:close/>
                <a:moveTo>
                  <a:pt x="7698727" y="3665894"/>
                </a:moveTo>
                <a:cubicBezTo>
                  <a:pt x="7693341" y="3665164"/>
                  <a:pt x="7689909" y="3666097"/>
                  <a:pt x="7686964" y="3668213"/>
                </a:cubicBezTo>
                <a:cubicBezTo>
                  <a:pt x="7686442" y="3676253"/>
                  <a:pt x="7690349" y="3679580"/>
                  <a:pt x="7695733" y="3680308"/>
                </a:cubicBezTo>
                <a:cubicBezTo>
                  <a:pt x="7698193" y="3677007"/>
                  <a:pt x="7699188" y="3673227"/>
                  <a:pt x="7698727" y="3665894"/>
                </a:cubicBezTo>
                <a:close/>
                <a:moveTo>
                  <a:pt x="2747646" y="3661132"/>
                </a:moveTo>
                <a:cubicBezTo>
                  <a:pt x="2747646" y="3661132"/>
                  <a:pt x="2747646" y="3661132"/>
                  <a:pt x="2743216" y="3665562"/>
                </a:cubicBezTo>
                <a:cubicBezTo>
                  <a:pt x="2743216" y="3665562"/>
                  <a:pt x="2754167" y="3676514"/>
                  <a:pt x="2754167" y="3676514"/>
                </a:cubicBezTo>
                <a:cubicBezTo>
                  <a:pt x="2754167" y="3676514"/>
                  <a:pt x="2754167" y="3676514"/>
                  <a:pt x="2758598" y="3672084"/>
                </a:cubicBezTo>
                <a:cubicBezTo>
                  <a:pt x="2758598" y="3672084"/>
                  <a:pt x="2747646" y="3661132"/>
                  <a:pt x="2747646" y="3661132"/>
                </a:cubicBezTo>
                <a:close/>
                <a:moveTo>
                  <a:pt x="7502797" y="3660197"/>
                </a:moveTo>
                <a:cubicBezTo>
                  <a:pt x="7497239" y="3660136"/>
                  <a:pt x="7492318" y="3661254"/>
                  <a:pt x="7488406" y="3664830"/>
                </a:cubicBezTo>
                <a:cubicBezTo>
                  <a:pt x="7489204" y="3666302"/>
                  <a:pt x="7490484" y="3667838"/>
                  <a:pt x="7492088" y="3669292"/>
                </a:cubicBezTo>
                <a:lnTo>
                  <a:pt x="7493593" y="3670355"/>
                </a:lnTo>
                <a:lnTo>
                  <a:pt x="7489076" y="3671495"/>
                </a:lnTo>
                <a:cubicBezTo>
                  <a:pt x="7487410" y="3672501"/>
                  <a:pt x="7486097" y="3673827"/>
                  <a:pt x="7485463" y="3675432"/>
                </a:cubicBezTo>
                <a:cubicBezTo>
                  <a:pt x="7488907" y="3678322"/>
                  <a:pt x="7501041" y="3685532"/>
                  <a:pt x="7504111" y="3676954"/>
                </a:cubicBezTo>
                <a:lnTo>
                  <a:pt x="7504280" y="3675843"/>
                </a:lnTo>
                <a:lnTo>
                  <a:pt x="7504296" y="3675849"/>
                </a:lnTo>
                <a:cubicBezTo>
                  <a:pt x="7506550" y="3676388"/>
                  <a:pt x="7508802" y="3676552"/>
                  <a:pt x="7510899" y="3676197"/>
                </a:cubicBezTo>
                <a:cubicBezTo>
                  <a:pt x="7515925" y="3675343"/>
                  <a:pt x="7520037" y="3671495"/>
                  <a:pt x="7521012" y="3662638"/>
                </a:cubicBezTo>
                <a:cubicBezTo>
                  <a:pt x="7514550" y="3661497"/>
                  <a:pt x="7508355" y="3660257"/>
                  <a:pt x="7502797" y="3660197"/>
                </a:cubicBezTo>
                <a:close/>
                <a:moveTo>
                  <a:pt x="7629664" y="3659583"/>
                </a:moveTo>
                <a:cubicBezTo>
                  <a:pt x="7627762" y="3659425"/>
                  <a:pt x="7625966" y="3660112"/>
                  <a:pt x="7624045" y="3661263"/>
                </a:cubicBezTo>
                <a:cubicBezTo>
                  <a:pt x="7620205" y="3663571"/>
                  <a:pt x="7615877" y="3667744"/>
                  <a:pt x="7609258" y="3670776"/>
                </a:cubicBezTo>
                <a:cubicBezTo>
                  <a:pt x="7611630" y="3674071"/>
                  <a:pt x="7612476" y="3676606"/>
                  <a:pt x="7614169" y="3681673"/>
                </a:cubicBezTo>
                <a:cubicBezTo>
                  <a:pt x="7623674" y="3675859"/>
                  <a:pt x="7634704" y="3670808"/>
                  <a:pt x="7635898" y="3662958"/>
                </a:cubicBezTo>
                <a:cubicBezTo>
                  <a:pt x="7633567" y="3660738"/>
                  <a:pt x="7631564" y="3659740"/>
                  <a:pt x="7629664" y="3659583"/>
                </a:cubicBezTo>
                <a:close/>
                <a:moveTo>
                  <a:pt x="2552131" y="3659538"/>
                </a:moveTo>
                <a:cubicBezTo>
                  <a:pt x="2551032" y="3660636"/>
                  <a:pt x="2549934" y="3661734"/>
                  <a:pt x="2548835" y="3662832"/>
                </a:cubicBezTo>
                <a:cubicBezTo>
                  <a:pt x="2555764" y="3674156"/>
                  <a:pt x="2553567" y="3676353"/>
                  <a:pt x="2543342" y="3668326"/>
                </a:cubicBezTo>
                <a:cubicBezTo>
                  <a:pt x="2542245" y="3669424"/>
                  <a:pt x="2542245" y="3669424"/>
                  <a:pt x="2551370" y="3678549"/>
                </a:cubicBezTo>
                <a:cubicBezTo>
                  <a:pt x="2550271" y="3679648"/>
                  <a:pt x="2551370" y="3678549"/>
                  <a:pt x="2560496" y="3687676"/>
                </a:cubicBezTo>
                <a:cubicBezTo>
                  <a:pt x="2561594" y="3686578"/>
                  <a:pt x="2562694" y="3685479"/>
                  <a:pt x="2563791" y="3684381"/>
                </a:cubicBezTo>
                <a:cubicBezTo>
                  <a:pt x="2564890" y="3683281"/>
                  <a:pt x="2565988" y="3682184"/>
                  <a:pt x="2567086" y="3681085"/>
                </a:cubicBezTo>
                <a:cubicBezTo>
                  <a:pt x="2568185" y="3679988"/>
                  <a:pt x="2569285" y="3678888"/>
                  <a:pt x="2570382" y="3677791"/>
                </a:cubicBezTo>
                <a:cubicBezTo>
                  <a:pt x="2571481" y="3676692"/>
                  <a:pt x="2562354" y="3667564"/>
                  <a:pt x="2562354" y="3667564"/>
                </a:cubicBezTo>
                <a:cubicBezTo>
                  <a:pt x="2562354" y="3667564"/>
                  <a:pt x="2553230" y="3658439"/>
                  <a:pt x="2552131" y="3659538"/>
                </a:cubicBezTo>
                <a:close/>
                <a:moveTo>
                  <a:pt x="7071045" y="3656190"/>
                </a:moveTo>
                <a:cubicBezTo>
                  <a:pt x="7068367" y="3657848"/>
                  <a:pt x="7067336" y="3659681"/>
                  <a:pt x="7066716" y="3661555"/>
                </a:cubicBezTo>
                <a:cubicBezTo>
                  <a:pt x="7066095" y="3663432"/>
                  <a:pt x="7065886" y="3665352"/>
                  <a:pt x="7064854" y="3667184"/>
                </a:cubicBezTo>
                <a:cubicBezTo>
                  <a:pt x="7069374" y="3671547"/>
                  <a:pt x="7073894" y="3675911"/>
                  <a:pt x="7078021" y="3668581"/>
                </a:cubicBezTo>
                <a:cubicBezTo>
                  <a:pt x="7075147" y="3664392"/>
                  <a:pt x="7073920" y="3660378"/>
                  <a:pt x="7071045" y="3656190"/>
                </a:cubicBezTo>
                <a:close/>
                <a:moveTo>
                  <a:pt x="2430042" y="3655086"/>
                </a:moveTo>
                <a:cubicBezTo>
                  <a:pt x="2409200" y="3656463"/>
                  <a:pt x="2396979" y="3668683"/>
                  <a:pt x="2385871" y="3679793"/>
                </a:cubicBezTo>
                <a:cubicBezTo>
                  <a:pt x="2374762" y="3690902"/>
                  <a:pt x="2364764" y="3700899"/>
                  <a:pt x="2353654" y="3712008"/>
                </a:cubicBezTo>
                <a:cubicBezTo>
                  <a:pt x="2352544" y="3713120"/>
                  <a:pt x="2352544" y="3713120"/>
                  <a:pt x="2362276" y="3722853"/>
                </a:cubicBezTo>
                <a:cubicBezTo>
                  <a:pt x="2362276" y="3722853"/>
                  <a:pt x="2362276" y="3722853"/>
                  <a:pt x="2363387" y="3721741"/>
                </a:cubicBezTo>
                <a:cubicBezTo>
                  <a:pt x="2384229" y="3720366"/>
                  <a:pt x="2394228" y="3710367"/>
                  <a:pt x="2405337" y="3699258"/>
                </a:cubicBezTo>
                <a:cubicBezTo>
                  <a:pt x="2416446" y="3688150"/>
                  <a:pt x="2428666" y="3675929"/>
                  <a:pt x="2449510" y="3674555"/>
                </a:cubicBezTo>
                <a:cubicBezTo>
                  <a:pt x="2450621" y="3673444"/>
                  <a:pt x="2440886" y="3663709"/>
                  <a:pt x="2440886" y="3663709"/>
                </a:cubicBezTo>
                <a:cubicBezTo>
                  <a:pt x="2431153" y="3653976"/>
                  <a:pt x="2431153" y="3653976"/>
                  <a:pt x="2430042" y="3655086"/>
                </a:cubicBezTo>
                <a:close/>
                <a:moveTo>
                  <a:pt x="7200093" y="3650803"/>
                </a:moveTo>
                <a:cubicBezTo>
                  <a:pt x="7196831" y="3651050"/>
                  <a:pt x="7193966" y="3651640"/>
                  <a:pt x="7192337" y="3652299"/>
                </a:cubicBezTo>
                <a:cubicBezTo>
                  <a:pt x="7191896" y="3656635"/>
                  <a:pt x="7192421" y="3659383"/>
                  <a:pt x="7193664" y="3661125"/>
                </a:cubicBezTo>
                <a:cubicBezTo>
                  <a:pt x="7197394" y="3666352"/>
                  <a:pt x="7207583" y="3662519"/>
                  <a:pt x="7217525" y="3665307"/>
                </a:cubicBezTo>
                <a:cubicBezTo>
                  <a:pt x="7221333" y="3656715"/>
                  <a:pt x="7216665" y="3652803"/>
                  <a:pt x="7210231" y="3651370"/>
                </a:cubicBezTo>
                <a:cubicBezTo>
                  <a:pt x="7207014" y="3650654"/>
                  <a:pt x="7203355" y="3650557"/>
                  <a:pt x="7200093" y="3650803"/>
                </a:cubicBezTo>
                <a:close/>
                <a:moveTo>
                  <a:pt x="2761879" y="3646899"/>
                </a:moveTo>
                <a:cubicBezTo>
                  <a:pt x="2761879" y="3646899"/>
                  <a:pt x="2761879" y="3646899"/>
                  <a:pt x="2757582" y="3651196"/>
                </a:cubicBezTo>
                <a:cubicBezTo>
                  <a:pt x="2757582" y="3651196"/>
                  <a:pt x="2756509" y="3652270"/>
                  <a:pt x="2767459" y="3663223"/>
                </a:cubicBezTo>
                <a:cubicBezTo>
                  <a:pt x="2767459" y="3663223"/>
                  <a:pt x="2768534" y="3662148"/>
                  <a:pt x="2768534" y="3662148"/>
                </a:cubicBezTo>
                <a:cubicBezTo>
                  <a:pt x="2768534" y="3662148"/>
                  <a:pt x="2768534" y="3662148"/>
                  <a:pt x="2772830" y="3657852"/>
                </a:cubicBezTo>
                <a:cubicBezTo>
                  <a:pt x="2772830" y="3657852"/>
                  <a:pt x="2773904" y="3656778"/>
                  <a:pt x="2773904" y="3656778"/>
                </a:cubicBezTo>
                <a:cubicBezTo>
                  <a:pt x="2762952" y="3645826"/>
                  <a:pt x="2761879" y="3646899"/>
                  <a:pt x="2761879" y="3646899"/>
                </a:cubicBezTo>
                <a:close/>
                <a:moveTo>
                  <a:pt x="5720788" y="3644858"/>
                </a:moveTo>
                <a:lnTo>
                  <a:pt x="5726154" y="3650197"/>
                </a:lnTo>
                <a:cubicBezTo>
                  <a:pt x="5740745" y="3667091"/>
                  <a:pt x="5754324" y="3689281"/>
                  <a:pt x="5776673" y="3687849"/>
                </a:cubicBezTo>
                <a:cubicBezTo>
                  <a:pt x="5780382" y="3674003"/>
                  <a:pt x="5772120" y="3686629"/>
                  <a:pt x="5774312" y="3672376"/>
                </a:cubicBezTo>
                <a:cubicBezTo>
                  <a:pt x="5803489" y="3605987"/>
                  <a:pt x="5795904" y="3737525"/>
                  <a:pt x="5827273" y="3656886"/>
                </a:cubicBezTo>
                <a:cubicBezTo>
                  <a:pt x="5828791" y="3657292"/>
                  <a:pt x="5830309" y="3657698"/>
                  <a:pt x="5831827" y="3658106"/>
                </a:cubicBezTo>
                <a:cubicBezTo>
                  <a:pt x="5834863" y="3658919"/>
                  <a:pt x="5835707" y="3673984"/>
                  <a:pt x="5838744" y="3674798"/>
                </a:cubicBezTo>
                <a:cubicBezTo>
                  <a:pt x="5835033" y="3688647"/>
                  <a:pt x="5831323" y="3702491"/>
                  <a:pt x="5832841" y="3702899"/>
                </a:cubicBezTo>
                <a:cubicBezTo>
                  <a:pt x="5844986" y="3706152"/>
                  <a:pt x="5863876" y="3696375"/>
                  <a:pt x="5861855" y="3740354"/>
                </a:cubicBezTo>
                <a:cubicBezTo>
                  <a:pt x="5866323" y="3726711"/>
                  <a:pt x="5871425" y="3724368"/>
                  <a:pt x="5877583" y="3724163"/>
                </a:cubicBezTo>
                <a:lnTo>
                  <a:pt x="5878384" y="3724176"/>
                </a:lnTo>
                <a:lnTo>
                  <a:pt x="5874587" y="3730430"/>
                </a:lnTo>
                <a:cubicBezTo>
                  <a:pt x="5873717" y="3733818"/>
                  <a:pt x="5873626" y="3737516"/>
                  <a:pt x="5874504" y="3740106"/>
                </a:cubicBezTo>
                <a:cubicBezTo>
                  <a:pt x="5881633" y="3739946"/>
                  <a:pt x="5886100" y="3737237"/>
                  <a:pt x="5888224" y="3727624"/>
                </a:cubicBezTo>
                <a:cubicBezTo>
                  <a:pt x="5886442" y="3727664"/>
                  <a:pt x="5885629" y="3726596"/>
                  <a:pt x="5884559" y="3725424"/>
                </a:cubicBezTo>
                <a:lnTo>
                  <a:pt x="5882354" y="3724234"/>
                </a:lnTo>
                <a:lnTo>
                  <a:pt x="5887660" y="3724312"/>
                </a:lnTo>
                <a:cubicBezTo>
                  <a:pt x="5891318" y="3724133"/>
                  <a:pt x="5895293" y="3723343"/>
                  <a:pt x="5899636" y="3720796"/>
                </a:cubicBezTo>
                <a:cubicBezTo>
                  <a:pt x="5908744" y="3723237"/>
                  <a:pt x="5916334" y="3725270"/>
                  <a:pt x="5922406" y="3726897"/>
                </a:cubicBezTo>
                <a:cubicBezTo>
                  <a:pt x="5928056" y="3720993"/>
                  <a:pt x="5931091" y="3721805"/>
                  <a:pt x="5933854" y="3724401"/>
                </a:cubicBezTo>
                <a:lnTo>
                  <a:pt x="5941366" y="3730675"/>
                </a:lnTo>
                <a:lnTo>
                  <a:pt x="5944487" y="3737041"/>
                </a:lnTo>
                <a:lnTo>
                  <a:pt x="5952120" y="3736962"/>
                </a:lnTo>
                <a:lnTo>
                  <a:pt x="5962329" y="3742233"/>
                </a:lnTo>
                <a:cubicBezTo>
                  <a:pt x="5982537" y="3747649"/>
                  <a:pt x="6005688" y="3745503"/>
                  <a:pt x="6016695" y="3781844"/>
                </a:cubicBezTo>
                <a:cubicBezTo>
                  <a:pt x="6047560" y="3745593"/>
                  <a:pt x="6060718" y="3793640"/>
                  <a:pt x="6081127" y="3784269"/>
                </a:cubicBezTo>
                <a:cubicBezTo>
                  <a:pt x="6079483" y="3794959"/>
                  <a:pt x="6083720" y="3790528"/>
                  <a:pt x="6082171" y="3799156"/>
                </a:cubicBezTo>
                <a:lnTo>
                  <a:pt x="6080701" y="3804429"/>
                </a:lnTo>
                <a:lnTo>
                  <a:pt x="6074322" y="3807597"/>
                </a:lnTo>
                <a:lnTo>
                  <a:pt x="6078514" y="3812273"/>
                </a:lnTo>
                <a:lnTo>
                  <a:pt x="6078260" y="3813183"/>
                </a:lnTo>
                <a:cubicBezTo>
                  <a:pt x="6078092" y="3816848"/>
                  <a:pt x="6078429" y="3817864"/>
                  <a:pt x="6079054" y="3817337"/>
                </a:cubicBezTo>
                <a:lnTo>
                  <a:pt x="6080470" y="3814454"/>
                </a:lnTo>
                <a:lnTo>
                  <a:pt x="6082531" y="3816751"/>
                </a:lnTo>
                <a:lnTo>
                  <a:pt x="6091012" y="3817779"/>
                </a:lnTo>
                <a:lnTo>
                  <a:pt x="6092239" y="3822492"/>
                </a:lnTo>
                <a:cubicBezTo>
                  <a:pt x="6094834" y="3828753"/>
                  <a:pt x="6098080" y="3833333"/>
                  <a:pt x="6101876" y="3834350"/>
                </a:cubicBezTo>
                <a:cubicBezTo>
                  <a:pt x="6103394" y="3834756"/>
                  <a:pt x="6106767" y="3828240"/>
                  <a:pt x="6110328" y="3821774"/>
                </a:cubicBezTo>
                <a:lnTo>
                  <a:pt x="6111191" y="3820340"/>
                </a:lnTo>
                <a:lnTo>
                  <a:pt x="6119682" y="3821868"/>
                </a:lnTo>
                <a:lnTo>
                  <a:pt x="6125647" y="3818445"/>
                </a:lnTo>
                <a:lnTo>
                  <a:pt x="6125658" y="3818462"/>
                </a:lnTo>
                <a:cubicBezTo>
                  <a:pt x="6127387" y="3822635"/>
                  <a:pt x="6129114" y="3826809"/>
                  <a:pt x="6131392" y="3827419"/>
                </a:cubicBezTo>
                <a:cubicBezTo>
                  <a:pt x="6133669" y="3828029"/>
                  <a:pt x="6136494" y="3825076"/>
                  <a:pt x="6139130" y="3822071"/>
                </a:cubicBezTo>
                <a:lnTo>
                  <a:pt x="6142147" y="3819486"/>
                </a:lnTo>
                <a:lnTo>
                  <a:pt x="6142538" y="3820442"/>
                </a:lnTo>
                <a:cubicBezTo>
                  <a:pt x="6149116" y="3828449"/>
                  <a:pt x="6161531" y="3807601"/>
                  <a:pt x="6156947" y="3799950"/>
                </a:cubicBezTo>
                <a:lnTo>
                  <a:pt x="6153616" y="3798415"/>
                </a:lnTo>
                <a:lnTo>
                  <a:pt x="6155797" y="3790885"/>
                </a:lnTo>
                <a:lnTo>
                  <a:pt x="6157053" y="3792764"/>
                </a:lnTo>
                <a:lnTo>
                  <a:pt x="6158872" y="3799534"/>
                </a:lnTo>
                <a:cubicBezTo>
                  <a:pt x="6159181" y="3816312"/>
                  <a:pt x="6154247" y="3848383"/>
                  <a:pt x="6161079" y="3850214"/>
                </a:cubicBezTo>
                <a:cubicBezTo>
                  <a:pt x="6164116" y="3851027"/>
                  <a:pt x="6168500" y="3822519"/>
                  <a:pt x="6174572" y="3824147"/>
                </a:cubicBezTo>
                <a:lnTo>
                  <a:pt x="6175003" y="3836137"/>
                </a:lnTo>
                <a:lnTo>
                  <a:pt x="6168645" y="3838525"/>
                </a:lnTo>
                <a:cubicBezTo>
                  <a:pt x="6166854" y="3841378"/>
                  <a:pt x="6167173" y="3845544"/>
                  <a:pt x="6172448" y="3849739"/>
                </a:cubicBezTo>
                <a:lnTo>
                  <a:pt x="6175427" y="3847861"/>
                </a:lnTo>
                <a:lnTo>
                  <a:pt x="6175585" y="3852246"/>
                </a:lnTo>
                <a:cubicBezTo>
                  <a:pt x="6175922" y="3861612"/>
                  <a:pt x="6177104" y="3869349"/>
                  <a:pt x="6181658" y="3870569"/>
                </a:cubicBezTo>
                <a:cubicBezTo>
                  <a:pt x="6179466" y="3884821"/>
                  <a:pt x="6172718" y="3897856"/>
                  <a:pt x="6169008" y="3911704"/>
                </a:cubicBezTo>
                <a:cubicBezTo>
                  <a:pt x="6124312" y="3914566"/>
                  <a:pt x="6077082" y="3872231"/>
                  <a:pt x="6011302" y="3899129"/>
                </a:cubicBezTo>
                <a:cubicBezTo>
                  <a:pt x="6007251" y="3853520"/>
                  <a:pt x="5981110" y="3920720"/>
                  <a:pt x="5977060" y="3875112"/>
                </a:cubicBezTo>
                <a:cubicBezTo>
                  <a:pt x="5962724" y="3886112"/>
                  <a:pt x="5935569" y="3908518"/>
                  <a:pt x="5936917" y="3879197"/>
                </a:cubicBezTo>
                <a:cubicBezTo>
                  <a:pt x="5927136" y="3891416"/>
                  <a:pt x="5916508" y="3888568"/>
                  <a:pt x="5920891" y="3860060"/>
                </a:cubicBezTo>
                <a:cubicBezTo>
                  <a:pt x="5906766" y="3874828"/>
                  <a:pt x="5895729" y="3883001"/>
                  <a:pt x="5886280" y="3886962"/>
                </a:cubicBezTo>
                <a:lnTo>
                  <a:pt x="5872169" y="3887875"/>
                </a:lnTo>
                <a:lnTo>
                  <a:pt x="5875018" y="3874684"/>
                </a:lnTo>
                <a:cubicBezTo>
                  <a:pt x="5874710" y="3869885"/>
                  <a:pt x="5873348" y="3865618"/>
                  <a:pt x="5871802" y="3863484"/>
                </a:cubicBezTo>
                <a:cubicBezTo>
                  <a:pt x="5866946" y="3866321"/>
                  <a:pt x="5864396" y="3869161"/>
                  <a:pt x="5860816" y="3870580"/>
                </a:cubicBezTo>
                <a:cubicBezTo>
                  <a:pt x="5859690" y="3876977"/>
                  <a:pt x="5859838" y="3881951"/>
                  <a:pt x="5861581" y="3885153"/>
                </a:cubicBezTo>
                <a:lnTo>
                  <a:pt x="5869246" y="3888063"/>
                </a:lnTo>
                <a:lnTo>
                  <a:pt x="5861184" y="3888586"/>
                </a:lnTo>
                <a:cubicBezTo>
                  <a:pt x="5845625" y="3884416"/>
                  <a:pt x="5830401" y="3872917"/>
                  <a:pt x="5803498" y="3873129"/>
                </a:cubicBezTo>
                <a:cubicBezTo>
                  <a:pt x="5800716" y="3883514"/>
                  <a:pt x="5799167" y="3885881"/>
                  <a:pt x="5795435" y="3898098"/>
                </a:cubicBezTo>
                <a:lnTo>
                  <a:pt x="5795323" y="3898495"/>
                </a:lnTo>
                <a:lnTo>
                  <a:pt x="5795251" y="3898542"/>
                </a:lnTo>
                <a:lnTo>
                  <a:pt x="5795236" y="3898801"/>
                </a:lnTo>
                <a:lnTo>
                  <a:pt x="5790850" y="3914261"/>
                </a:lnTo>
                <a:cubicBezTo>
                  <a:pt x="5791524" y="3899603"/>
                  <a:pt x="5788487" y="3898790"/>
                  <a:pt x="5781741" y="3911821"/>
                </a:cubicBezTo>
                <a:cubicBezTo>
                  <a:pt x="5777189" y="3910601"/>
                  <a:pt x="5774152" y="3909788"/>
                  <a:pt x="5774824" y="3895128"/>
                </a:cubicBezTo>
                <a:cubicBezTo>
                  <a:pt x="5774824" y="3895128"/>
                  <a:pt x="5774824" y="3895128"/>
                  <a:pt x="5773307" y="3894722"/>
                </a:cubicBezTo>
                <a:cubicBezTo>
                  <a:pt x="5775500" y="3880467"/>
                  <a:pt x="5777692" y="3866215"/>
                  <a:pt x="5782076" y="3837709"/>
                </a:cubicBezTo>
                <a:cubicBezTo>
                  <a:pt x="5776004" y="3836080"/>
                  <a:pt x="5767739" y="3848705"/>
                  <a:pt x="5757957" y="3860927"/>
                </a:cubicBezTo>
                <a:cubicBezTo>
                  <a:pt x="5757957" y="3860927"/>
                  <a:pt x="5757957" y="3860927"/>
                  <a:pt x="5754247" y="3874772"/>
                </a:cubicBezTo>
                <a:cubicBezTo>
                  <a:pt x="5750365" y="3858893"/>
                  <a:pt x="5742776" y="3856859"/>
                  <a:pt x="5735187" y="3854825"/>
                </a:cubicBezTo>
                <a:cubicBezTo>
                  <a:pt x="5734048" y="3854521"/>
                  <a:pt x="5733657" y="3852561"/>
                  <a:pt x="5733550" y="3850214"/>
                </a:cubicBezTo>
                <a:lnTo>
                  <a:pt x="5733556" y="3849219"/>
                </a:lnTo>
                <a:lnTo>
                  <a:pt x="5735685" y="3844283"/>
                </a:lnTo>
                <a:lnTo>
                  <a:pt x="5733584" y="3845722"/>
                </a:lnTo>
                <a:lnTo>
                  <a:pt x="5733604" y="3843271"/>
                </a:lnTo>
                <a:cubicBezTo>
                  <a:pt x="5733583" y="3839555"/>
                  <a:pt x="5732824" y="3839353"/>
                  <a:pt x="5727596" y="3852791"/>
                </a:cubicBezTo>
                <a:cubicBezTo>
                  <a:pt x="5726078" y="3852385"/>
                  <a:pt x="5724559" y="3851979"/>
                  <a:pt x="5721524" y="3851165"/>
                </a:cubicBezTo>
                <a:cubicBezTo>
                  <a:pt x="5721524" y="3851165"/>
                  <a:pt x="5725234" y="3837317"/>
                  <a:pt x="5725234" y="3837317"/>
                </a:cubicBezTo>
                <a:cubicBezTo>
                  <a:pt x="5723716" y="3836910"/>
                  <a:pt x="5720006" y="3850758"/>
                  <a:pt x="5720006" y="3850758"/>
                </a:cubicBezTo>
                <a:cubicBezTo>
                  <a:pt x="5722198" y="3836503"/>
                  <a:pt x="5720679" y="3836096"/>
                  <a:pt x="5717644" y="3835282"/>
                </a:cubicBezTo>
                <a:cubicBezTo>
                  <a:pt x="5718318" y="3820624"/>
                  <a:pt x="5713763" y="3819404"/>
                  <a:pt x="5707692" y="3817776"/>
                </a:cubicBezTo>
                <a:cubicBezTo>
                  <a:pt x="5707692" y="3817776"/>
                  <a:pt x="5702463" y="3831215"/>
                  <a:pt x="5702463" y="3831215"/>
                </a:cubicBezTo>
                <a:cubicBezTo>
                  <a:pt x="5698752" y="3845063"/>
                  <a:pt x="5700271" y="3845471"/>
                  <a:pt x="5701790" y="3845877"/>
                </a:cubicBezTo>
                <a:cubicBezTo>
                  <a:pt x="5706343" y="3847097"/>
                  <a:pt x="5709379" y="3847911"/>
                  <a:pt x="5710223" y="3862976"/>
                </a:cubicBezTo>
                <a:cubicBezTo>
                  <a:pt x="5711741" y="3863383"/>
                  <a:pt x="5713259" y="3863789"/>
                  <a:pt x="5714778" y="3864196"/>
                </a:cubicBezTo>
                <a:cubicBezTo>
                  <a:pt x="5714778" y="3864196"/>
                  <a:pt x="5711067" y="3878045"/>
                  <a:pt x="5711067" y="3878045"/>
                </a:cubicBezTo>
                <a:cubicBezTo>
                  <a:pt x="5711067" y="3878045"/>
                  <a:pt x="5711067" y="3878045"/>
                  <a:pt x="5707358" y="3891889"/>
                </a:cubicBezTo>
                <a:cubicBezTo>
                  <a:pt x="5704320" y="3891076"/>
                  <a:pt x="5702803" y="3890669"/>
                  <a:pt x="5701284" y="3890263"/>
                </a:cubicBezTo>
                <a:cubicBezTo>
                  <a:pt x="5699767" y="3889856"/>
                  <a:pt x="5698249" y="3889449"/>
                  <a:pt x="5696731" y="3889043"/>
                </a:cubicBezTo>
                <a:cubicBezTo>
                  <a:pt x="5693524" y="3858502"/>
                  <a:pt x="5687451" y="3856874"/>
                  <a:pt x="5675308" y="3853620"/>
                </a:cubicBezTo>
                <a:cubicBezTo>
                  <a:pt x="5675982" y="3838962"/>
                  <a:pt x="5684247" y="3826333"/>
                  <a:pt x="5690149" y="3798233"/>
                </a:cubicBezTo>
                <a:cubicBezTo>
                  <a:pt x="5681884" y="3810862"/>
                  <a:pt x="5680871" y="3766066"/>
                  <a:pt x="5662993" y="3820640"/>
                </a:cubicBezTo>
                <a:cubicBezTo>
                  <a:pt x="5659958" y="3819825"/>
                  <a:pt x="5658440" y="3819419"/>
                  <a:pt x="5662150" y="3805575"/>
                </a:cubicBezTo>
                <a:cubicBezTo>
                  <a:pt x="5652367" y="3817792"/>
                  <a:pt x="5637861" y="3799067"/>
                  <a:pt x="5630271" y="3797033"/>
                </a:cubicBezTo>
                <a:cubicBezTo>
                  <a:pt x="5632464" y="3782776"/>
                  <a:pt x="5636174" y="3768932"/>
                  <a:pt x="5639884" y="3755085"/>
                </a:cubicBezTo>
                <a:cubicBezTo>
                  <a:pt x="5622007" y="3809657"/>
                  <a:pt x="5617283" y="3778708"/>
                  <a:pt x="5614247" y="3777896"/>
                </a:cubicBezTo>
                <a:cubicBezTo>
                  <a:pt x="5627569" y="3722102"/>
                  <a:pt x="5623355" y="3780337"/>
                  <a:pt x="5634485" y="3738794"/>
                </a:cubicBezTo>
                <a:cubicBezTo>
                  <a:pt x="5636005" y="3739201"/>
                  <a:pt x="5639040" y="3740015"/>
                  <a:pt x="5644267" y="3726576"/>
                </a:cubicBezTo>
                <a:cubicBezTo>
                  <a:pt x="5643594" y="3741235"/>
                  <a:pt x="5642920" y="3755898"/>
                  <a:pt x="5647474" y="3757118"/>
                </a:cubicBezTo>
                <a:cubicBezTo>
                  <a:pt x="5647474" y="3757118"/>
                  <a:pt x="5645281" y="3771372"/>
                  <a:pt x="5645281" y="3771372"/>
                </a:cubicBezTo>
                <a:cubicBezTo>
                  <a:pt x="5645281" y="3771372"/>
                  <a:pt x="5645281" y="3771372"/>
                  <a:pt x="5641572" y="3785217"/>
                </a:cubicBezTo>
                <a:cubicBezTo>
                  <a:pt x="5643090" y="3785624"/>
                  <a:pt x="5644607" y="3786030"/>
                  <a:pt x="5646125" y="3786438"/>
                </a:cubicBezTo>
                <a:cubicBezTo>
                  <a:pt x="5647644" y="3786845"/>
                  <a:pt x="5649162" y="3787251"/>
                  <a:pt x="5650680" y="3787658"/>
                </a:cubicBezTo>
                <a:cubicBezTo>
                  <a:pt x="5650680" y="3787658"/>
                  <a:pt x="5650680" y="3787658"/>
                  <a:pt x="5654390" y="3773813"/>
                </a:cubicBezTo>
                <a:cubicBezTo>
                  <a:pt x="5654390" y="3773813"/>
                  <a:pt x="5659618" y="3760372"/>
                  <a:pt x="5663329" y="3746522"/>
                </a:cubicBezTo>
                <a:cubicBezTo>
                  <a:pt x="5663329" y="3746522"/>
                  <a:pt x="5663329" y="3746522"/>
                  <a:pt x="5661811" y="3746116"/>
                </a:cubicBezTo>
                <a:cubicBezTo>
                  <a:pt x="5664003" y="3731865"/>
                  <a:pt x="5662484" y="3731457"/>
                  <a:pt x="5662484" y="3731457"/>
                </a:cubicBezTo>
                <a:cubicBezTo>
                  <a:pt x="5687448" y="3723305"/>
                  <a:pt x="5708701" y="3728999"/>
                  <a:pt x="5727761" y="3748948"/>
                </a:cubicBezTo>
                <a:cubicBezTo>
                  <a:pt x="5729279" y="3749355"/>
                  <a:pt x="5729279" y="3749355"/>
                  <a:pt x="5732989" y="3735507"/>
                </a:cubicBezTo>
                <a:cubicBezTo>
                  <a:pt x="5732989" y="3735507"/>
                  <a:pt x="5736699" y="3721661"/>
                  <a:pt x="5735182" y="3721255"/>
                </a:cubicBezTo>
                <a:cubicBezTo>
                  <a:pt x="5716120" y="3701305"/>
                  <a:pt x="5693350" y="3695204"/>
                  <a:pt x="5668388" y="3703357"/>
                </a:cubicBezTo>
                <a:cubicBezTo>
                  <a:pt x="5666111" y="3702747"/>
                  <a:pt x="5663622" y="3698370"/>
                  <a:pt x="5660861" y="3695775"/>
                </a:cubicBezTo>
                <a:lnTo>
                  <a:pt x="5660341" y="3695553"/>
                </a:lnTo>
                <a:lnTo>
                  <a:pt x="5669955" y="3695257"/>
                </a:lnTo>
                <a:cubicBezTo>
                  <a:pt x="5675962" y="3694319"/>
                  <a:pt x="5679575" y="3690707"/>
                  <a:pt x="5672770" y="3677237"/>
                </a:cubicBezTo>
                <a:lnTo>
                  <a:pt x="5675084" y="3676865"/>
                </a:lnTo>
                <a:lnTo>
                  <a:pt x="5683389" y="3678063"/>
                </a:lnTo>
                <a:cubicBezTo>
                  <a:pt x="5686718" y="3677541"/>
                  <a:pt x="5690329" y="3676281"/>
                  <a:pt x="5693466" y="3674849"/>
                </a:cubicBezTo>
                <a:lnTo>
                  <a:pt x="5695674" y="3673552"/>
                </a:lnTo>
                <a:lnTo>
                  <a:pt x="5696553" y="3673411"/>
                </a:lnTo>
                <a:lnTo>
                  <a:pt x="5698069" y="3672146"/>
                </a:lnTo>
                <a:lnTo>
                  <a:pt x="5700703" y="3670599"/>
                </a:lnTo>
                <a:lnTo>
                  <a:pt x="5700491" y="3670125"/>
                </a:lnTo>
                <a:lnTo>
                  <a:pt x="5713762" y="3659052"/>
                </a:lnTo>
                <a:close/>
                <a:moveTo>
                  <a:pt x="6967285" y="3640429"/>
                </a:moveTo>
                <a:cubicBezTo>
                  <a:pt x="6962313" y="3647692"/>
                  <a:pt x="6955293" y="3656649"/>
                  <a:pt x="6953112" y="3666342"/>
                </a:cubicBezTo>
                <a:cubicBezTo>
                  <a:pt x="6959131" y="3669264"/>
                  <a:pt x="6966023" y="3668308"/>
                  <a:pt x="6973348" y="3665413"/>
                </a:cubicBezTo>
                <a:cubicBezTo>
                  <a:pt x="6963796" y="3655938"/>
                  <a:pt x="6968768" y="3648675"/>
                  <a:pt x="6967285" y="3640429"/>
                </a:cubicBezTo>
                <a:close/>
                <a:moveTo>
                  <a:pt x="7581241" y="3637865"/>
                </a:moveTo>
                <a:cubicBezTo>
                  <a:pt x="7578381" y="3639335"/>
                  <a:pt x="7576001" y="3642476"/>
                  <a:pt x="7575727" y="3646901"/>
                </a:cubicBezTo>
                <a:cubicBezTo>
                  <a:pt x="7578876" y="3652499"/>
                  <a:pt x="7591444" y="3651901"/>
                  <a:pt x="7589630" y="3638852"/>
                </a:cubicBezTo>
                <a:cubicBezTo>
                  <a:pt x="7587439" y="3636597"/>
                  <a:pt x="7584101" y="3636394"/>
                  <a:pt x="7581241" y="3637865"/>
                </a:cubicBezTo>
                <a:close/>
                <a:moveTo>
                  <a:pt x="6802249" y="3633921"/>
                </a:moveTo>
                <a:cubicBezTo>
                  <a:pt x="6799673" y="3632636"/>
                  <a:pt x="6794368" y="3633965"/>
                  <a:pt x="6791490" y="3637127"/>
                </a:cubicBezTo>
                <a:cubicBezTo>
                  <a:pt x="6790529" y="3638181"/>
                  <a:pt x="6789839" y="3639439"/>
                  <a:pt x="6789609" y="3640871"/>
                </a:cubicBezTo>
                <a:cubicBezTo>
                  <a:pt x="6789303" y="3642781"/>
                  <a:pt x="6789815" y="3645000"/>
                  <a:pt x="6791599" y="3647460"/>
                </a:cubicBezTo>
                <a:cubicBezTo>
                  <a:pt x="6796177" y="3649746"/>
                  <a:pt x="6807857" y="3643005"/>
                  <a:pt x="6802249" y="3633921"/>
                </a:cubicBezTo>
                <a:close/>
                <a:moveTo>
                  <a:pt x="6860151" y="3630300"/>
                </a:moveTo>
                <a:cubicBezTo>
                  <a:pt x="6857458" y="3630568"/>
                  <a:pt x="6855262" y="3631617"/>
                  <a:pt x="6853539" y="3633190"/>
                </a:cubicBezTo>
                <a:cubicBezTo>
                  <a:pt x="6845780" y="3640267"/>
                  <a:pt x="6847581" y="3657963"/>
                  <a:pt x="6856556" y="3663047"/>
                </a:cubicBezTo>
                <a:lnTo>
                  <a:pt x="6859043" y="3663052"/>
                </a:lnTo>
                <a:lnTo>
                  <a:pt x="6860327" y="3669776"/>
                </a:lnTo>
                <a:cubicBezTo>
                  <a:pt x="6864846" y="3676741"/>
                  <a:pt x="6875462" y="3674222"/>
                  <a:pt x="6877373" y="3662636"/>
                </a:cubicBezTo>
                <a:cubicBezTo>
                  <a:pt x="6874456" y="3661704"/>
                  <a:pt x="6873259" y="3658783"/>
                  <a:pt x="6871691" y="3656504"/>
                </a:cubicBezTo>
                <a:lnTo>
                  <a:pt x="6869710" y="3655936"/>
                </a:lnTo>
                <a:lnTo>
                  <a:pt x="6872430" y="3645588"/>
                </a:lnTo>
                <a:cubicBezTo>
                  <a:pt x="6872796" y="3640333"/>
                  <a:pt x="6871950" y="3635742"/>
                  <a:pt x="6869752" y="3632087"/>
                </a:cubicBezTo>
                <a:cubicBezTo>
                  <a:pt x="6866036" y="3630542"/>
                  <a:pt x="6862844" y="3630031"/>
                  <a:pt x="6860151" y="3630300"/>
                </a:cubicBezTo>
                <a:close/>
                <a:moveTo>
                  <a:pt x="6945203" y="3629621"/>
                </a:moveTo>
                <a:cubicBezTo>
                  <a:pt x="6942414" y="3628871"/>
                  <a:pt x="6940655" y="3629544"/>
                  <a:pt x="6939156" y="3630572"/>
                </a:cubicBezTo>
                <a:cubicBezTo>
                  <a:pt x="6937654" y="3631602"/>
                  <a:pt x="6936411" y="3632987"/>
                  <a:pt x="6934653" y="3633660"/>
                </a:cubicBezTo>
                <a:lnTo>
                  <a:pt x="6935712" y="3639439"/>
                </a:lnTo>
                <a:lnTo>
                  <a:pt x="6930850" y="3636898"/>
                </a:lnTo>
                <a:cubicBezTo>
                  <a:pt x="6922894" y="3635430"/>
                  <a:pt x="6915014" y="3637312"/>
                  <a:pt x="6909800" y="3645759"/>
                </a:cubicBezTo>
                <a:cubicBezTo>
                  <a:pt x="6922881" y="3653915"/>
                  <a:pt x="6935961" y="3662069"/>
                  <a:pt x="6952352" y="3648132"/>
                </a:cubicBezTo>
                <a:lnTo>
                  <a:pt x="6943154" y="3643327"/>
                </a:lnTo>
                <a:close/>
                <a:moveTo>
                  <a:pt x="2582308" y="3629358"/>
                </a:moveTo>
                <a:cubicBezTo>
                  <a:pt x="2582308" y="3629358"/>
                  <a:pt x="2581263" y="3630405"/>
                  <a:pt x="2581263" y="3630405"/>
                </a:cubicBezTo>
                <a:cubicBezTo>
                  <a:pt x="2581263" y="3630405"/>
                  <a:pt x="2589341" y="3640578"/>
                  <a:pt x="2589341" y="3640578"/>
                </a:cubicBezTo>
                <a:cubicBezTo>
                  <a:pt x="2589341" y="3640578"/>
                  <a:pt x="2598467" y="3649706"/>
                  <a:pt x="2599515" y="3648658"/>
                </a:cubicBezTo>
                <a:cubicBezTo>
                  <a:pt x="2599515" y="3648658"/>
                  <a:pt x="2600562" y="3647610"/>
                  <a:pt x="2600562" y="3647610"/>
                </a:cubicBezTo>
                <a:cubicBezTo>
                  <a:pt x="2600562" y="3647610"/>
                  <a:pt x="2601609" y="3646563"/>
                  <a:pt x="2602656" y="3645516"/>
                </a:cubicBezTo>
                <a:cubicBezTo>
                  <a:pt x="2603704" y="3644468"/>
                  <a:pt x="2603704" y="3644468"/>
                  <a:pt x="2594577" y="3635341"/>
                </a:cubicBezTo>
                <a:cubicBezTo>
                  <a:pt x="2594577" y="3635341"/>
                  <a:pt x="2594577" y="3635341"/>
                  <a:pt x="2593530" y="3636390"/>
                </a:cubicBezTo>
                <a:cubicBezTo>
                  <a:pt x="2592484" y="3637437"/>
                  <a:pt x="2592484" y="3637437"/>
                  <a:pt x="2582308" y="3629358"/>
                </a:cubicBezTo>
                <a:close/>
                <a:moveTo>
                  <a:pt x="2456642" y="3628486"/>
                </a:moveTo>
                <a:cubicBezTo>
                  <a:pt x="2452270" y="3632858"/>
                  <a:pt x="2447897" y="3637232"/>
                  <a:pt x="2443523" y="3641605"/>
                </a:cubicBezTo>
                <a:cubicBezTo>
                  <a:pt x="2441091" y="3639172"/>
                  <a:pt x="2439807" y="3638024"/>
                  <a:pt x="2439248" y="3637671"/>
                </a:cubicBezTo>
                <a:cubicBezTo>
                  <a:pt x="2438690" y="3637316"/>
                  <a:pt x="2438857" y="3637757"/>
                  <a:pt x="2439328" y="3638502"/>
                </a:cubicBezTo>
                <a:cubicBezTo>
                  <a:pt x="2440271" y="3639992"/>
                  <a:pt x="2442430" y="3642698"/>
                  <a:pt x="2442430" y="3642698"/>
                </a:cubicBezTo>
                <a:cubicBezTo>
                  <a:pt x="2452164" y="3652431"/>
                  <a:pt x="2452164" y="3652431"/>
                  <a:pt x="2453256" y="3651339"/>
                </a:cubicBezTo>
                <a:cubicBezTo>
                  <a:pt x="2457630" y="3646965"/>
                  <a:pt x="2471738" y="3652326"/>
                  <a:pt x="2476111" y="3647953"/>
                </a:cubicBezTo>
                <a:cubicBezTo>
                  <a:pt x="2477205" y="3646860"/>
                  <a:pt x="2467470" y="3637125"/>
                  <a:pt x="2467470" y="3637125"/>
                </a:cubicBezTo>
                <a:cubicBezTo>
                  <a:pt x="2467470" y="3637125"/>
                  <a:pt x="2457736" y="3627392"/>
                  <a:pt x="2456642" y="3628486"/>
                </a:cubicBezTo>
                <a:close/>
                <a:moveTo>
                  <a:pt x="6982309" y="3623945"/>
                </a:moveTo>
                <a:cubicBezTo>
                  <a:pt x="6972788" y="3629452"/>
                  <a:pt x="6972614" y="3642492"/>
                  <a:pt x="6979001" y="3650444"/>
                </a:cubicBezTo>
                <a:lnTo>
                  <a:pt x="6981613" y="3652229"/>
                </a:lnTo>
                <a:lnTo>
                  <a:pt x="6979008" y="3652842"/>
                </a:lnTo>
                <a:cubicBezTo>
                  <a:pt x="6977335" y="3653717"/>
                  <a:pt x="6975879" y="3655025"/>
                  <a:pt x="6974831" y="3656719"/>
                </a:cubicBezTo>
                <a:cubicBezTo>
                  <a:pt x="6975060" y="3660524"/>
                  <a:pt x="6975406" y="3666233"/>
                  <a:pt x="6977035" y="3667780"/>
                </a:cubicBezTo>
                <a:lnTo>
                  <a:pt x="6983568" y="3653564"/>
                </a:lnTo>
                <a:lnTo>
                  <a:pt x="6985188" y="3654670"/>
                </a:lnTo>
                <a:lnTo>
                  <a:pt x="6984810" y="3661323"/>
                </a:lnTo>
                <a:cubicBezTo>
                  <a:pt x="6987112" y="3669654"/>
                  <a:pt x="6997373" y="3672070"/>
                  <a:pt x="7010027" y="3656914"/>
                </a:cubicBezTo>
                <a:cubicBezTo>
                  <a:pt x="7012540" y="3651222"/>
                  <a:pt x="7008396" y="3642240"/>
                  <a:pt x="7002630" y="3638421"/>
                </a:cubicBezTo>
                <a:cubicBezTo>
                  <a:pt x="7000706" y="3637146"/>
                  <a:pt x="6998605" y="3636448"/>
                  <a:pt x="6996507" y="3636635"/>
                </a:cubicBezTo>
                <a:lnTo>
                  <a:pt x="6989099" y="3646487"/>
                </a:lnTo>
                <a:lnTo>
                  <a:pt x="6990802" y="3636286"/>
                </a:lnTo>
                <a:cubicBezTo>
                  <a:pt x="6989797" y="3630862"/>
                  <a:pt x="6986821" y="3626704"/>
                  <a:pt x="6982309" y="3623945"/>
                </a:cubicBezTo>
                <a:close/>
                <a:moveTo>
                  <a:pt x="2777805" y="3616372"/>
                </a:moveTo>
                <a:cubicBezTo>
                  <a:pt x="2777805" y="3616372"/>
                  <a:pt x="2777805" y="3616372"/>
                  <a:pt x="2771361" y="3622817"/>
                </a:cubicBezTo>
                <a:cubicBezTo>
                  <a:pt x="2778660" y="3630116"/>
                  <a:pt x="2778660" y="3630116"/>
                  <a:pt x="2778660" y="3630116"/>
                </a:cubicBezTo>
                <a:cubicBezTo>
                  <a:pt x="2778660" y="3630116"/>
                  <a:pt x="2778660" y="3630116"/>
                  <a:pt x="2785104" y="3623673"/>
                </a:cubicBezTo>
                <a:cubicBezTo>
                  <a:pt x="2785104" y="3623673"/>
                  <a:pt x="2785104" y="3623673"/>
                  <a:pt x="2777805" y="3616372"/>
                </a:cubicBezTo>
                <a:close/>
                <a:moveTo>
                  <a:pt x="6843137" y="3612732"/>
                </a:moveTo>
                <a:cubicBezTo>
                  <a:pt x="6842496" y="3616284"/>
                  <a:pt x="6842767" y="3619808"/>
                  <a:pt x="6844188" y="3622634"/>
                </a:cubicBezTo>
                <a:cubicBezTo>
                  <a:pt x="6845609" y="3625459"/>
                  <a:pt x="6848181" y="3627587"/>
                  <a:pt x="6852133" y="3628351"/>
                </a:cubicBezTo>
                <a:cubicBezTo>
                  <a:pt x="6854776" y="3622533"/>
                  <a:pt x="6854826" y="3617236"/>
                  <a:pt x="6853065" y="3614090"/>
                </a:cubicBezTo>
                <a:cubicBezTo>
                  <a:pt x="6851304" y="3610942"/>
                  <a:pt x="6847733" y="3609946"/>
                  <a:pt x="6843137" y="3612732"/>
                </a:cubicBezTo>
                <a:close/>
                <a:moveTo>
                  <a:pt x="2619916" y="3611219"/>
                </a:moveTo>
                <a:cubicBezTo>
                  <a:pt x="2618788" y="3612347"/>
                  <a:pt x="2617660" y="3613474"/>
                  <a:pt x="2616532" y="3614603"/>
                </a:cubicBezTo>
                <a:cubicBezTo>
                  <a:pt x="2613149" y="3617986"/>
                  <a:pt x="2600032" y="3611637"/>
                  <a:pt x="2596648" y="3615019"/>
                </a:cubicBezTo>
                <a:cubicBezTo>
                  <a:pt x="2595521" y="3616146"/>
                  <a:pt x="2605255" y="3625880"/>
                  <a:pt x="2605255" y="3625880"/>
                </a:cubicBezTo>
                <a:cubicBezTo>
                  <a:pt x="2614987" y="3635613"/>
                  <a:pt x="2614987" y="3635613"/>
                  <a:pt x="2616116" y="3634486"/>
                </a:cubicBezTo>
                <a:cubicBezTo>
                  <a:pt x="2619499" y="3631102"/>
                  <a:pt x="2622881" y="3627719"/>
                  <a:pt x="2634874" y="3635198"/>
                </a:cubicBezTo>
                <a:cubicBezTo>
                  <a:pt x="2637129" y="3632942"/>
                  <a:pt x="2638256" y="3631815"/>
                  <a:pt x="2639383" y="3630687"/>
                </a:cubicBezTo>
                <a:cubicBezTo>
                  <a:pt x="2640511" y="3629559"/>
                  <a:pt x="2640511" y="3629559"/>
                  <a:pt x="2631904" y="3618697"/>
                </a:cubicBezTo>
                <a:cubicBezTo>
                  <a:pt x="2631904" y="3618697"/>
                  <a:pt x="2621044" y="3610090"/>
                  <a:pt x="2619916" y="3611219"/>
                </a:cubicBezTo>
                <a:close/>
                <a:moveTo>
                  <a:pt x="2298877" y="3608613"/>
                </a:moveTo>
                <a:cubicBezTo>
                  <a:pt x="2296542" y="3608515"/>
                  <a:pt x="2295423" y="3609634"/>
                  <a:pt x="2294304" y="3610753"/>
                </a:cubicBezTo>
                <a:cubicBezTo>
                  <a:pt x="2294304" y="3610753"/>
                  <a:pt x="2302919" y="3621604"/>
                  <a:pt x="2302919" y="3621604"/>
                </a:cubicBezTo>
                <a:cubicBezTo>
                  <a:pt x="2313770" y="3630218"/>
                  <a:pt x="2313770" y="3630218"/>
                  <a:pt x="2314888" y="3629099"/>
                </a:cubicBezTo>
                <a:cubicBezTo>
                  <a:pt x="2316008" y="3627980"/>
                  <a:pt x="2318246" y="3625743"/>
                  <a:pt x="2319364" y="3624624"/>
                </a:cubicBezTo>
                <a:cubicBezTo>
                  <a:pt x="2320482" y="3623505"/>
                  <a:pt x="2320482" y="3623505"/>
                  <a:pt x="2330218" y="3633240"/>
                </a:cubicBezTo>
                <a:cubicBezTo>
                  <a:pt x="2330218" y="3633240"/>
                  <a:pt x="2331337" y="3632122"/>
                  <a:pt x="2331337" y="3632122"/>
                </a:cubicBezTo>
                <a:cubicBezTo>
                  <a:pt x="2331337" y="3632122"/>
                  <a:pt x="2321603" y="3622386"/>
                  <a:pt x="2322720" y="3621267"/>
                </a:cubicBezTo>
                <a:cubicBezTo>
                  <a:pt x="2322720" y="3621267"/>
                  <a:pt x="2311868" y="3612653"/>
                  <a:pt x="2311868" y="3612653"/>
                </a:cubicBezTo>
                <a:cubicBezTo>
                  <a:pt x="2310751" y="3613772"/>
                  <a:pt x="2310751" y="3613772"/>
                  <a:pt x="2310751" y="3613772"/>
                </a:cubicBezTo>
                <a:cubicBezTo>
                  <a:pt x="2304765" y="3610025"/>
                  <a:pt x="2301213" y="3608710"/>
                  <a:pt x="2298877" y="3608613"/>
                </a:cubicBezTo>
                <a:close/>
                <a:moveTo>
                  <a:pt x="7530631" y="3607546"/>
                </a:moveTo>
                <a:cubicBezTo>
                  <a:pt x="7526039" y="3604681"/>
                  <a:pt x="7520302" y="3612391"/>
                  <a:pt x="7515652" y="3618162"/>
                </a:cubicBezTo>
                <a:cubicBezTo>
                  <a:pt x="7515918" y="3621901"/>
                  <a:pt x="7516807" y="3623685"/>
                  <a:pt x="7518100" y="3624221"/>
                </a:cubicBezTo>
                <a:cubicBezTo>
                  <a:pt x="7521980" y="3625828"/>
                  <a:pt x="7529500" y="3616201"/>
                  <a:pt x="7534758" y="3614399"/>
                </a:cubicBezTo>
                <a:cubicBezTo>
                  <a:pt x="7533565" y="3610630"/>
                  <a:pt x="7532162" y="3608500"/>
                  <a:pt x="7530631" y="3607546"/>
                </a:cubicBezTo>
                <a:close/>
                <a:moveTo>
                  <a:pt x="7451759" y="3606681"/>
                </a:moveTo>
                <a:cubicBezTo>
                  <a:pt x="7442504" y="3604656"/>
                  <a:pt x="7434582" y="3604615"/>
                  <a:pt x="7428564" y="3608103"/>
                </a:cubicBezTo>
                <a:cubicBezTo>
                  <a:pt x="7422547" y="3611593"/>
                  <a:pt x="7418434" y="3618613"/>
                  <a:pt x="7416799" y="3630713"/>
                </a:cubicBezTo>
                <a:cubicBezTo>
                  <a:pt x="7432857" y="3631732"/>
                  <a:pt x="7446040" y="3627853"/>
                  <a:pt x="7451759" y="3606681"/>
                </a:cubicBezTo>
                <a:close/>
                <a:moveTo>
                  <a:pt x="6968449" y="3606549"/>
                </a:moveTo>
                <a:cubicBezTo>
                  <a:pt x="6966908" y="3606137"/>
                  <a:pt x="6966908" y="3606137"/>
                  <a:pt x="6962900" y="3621098"/>
                </a:cubicBezTo>
                <a:cubicBezTo>
                  <a:pt x="6962900" y="3621098"/>
                  <a:pt x="6962900" y="3621098"/>
                  <a:pt x="6964440" y="3621510"/>
                </a:cubicBezTo>
                <a:cubicBezTo>
                  <a:pt x="6965981" y="3621923"/>
                  <a:pt x="6967522" y="3622336"/>
                  <a:pt x="6965055" y="3637705"/>
                </a:cubicBezTo>
                <a:cubicBezTo>
                  <a:pt x="6966595" y="3638118"/>
                  <a:pt x="6966595" y="3638118"/>
                  <a:pt x="6970603" y="3623162"/>
                </a:cubicBezTo>
                <a:cubicBezTo>
                  <a:pt x="6970603" y="3623162"/>
                  <a:pt x="6974611" y="3608202"/>
                  <a:pt x="6974611" y="3608202"/>
                </a:cubicBezTo>
                <a:cubicBezTo>
                  <a:pt x="6971531" y="3607375"/>
                  <a:pt x="6969990" y="3606962"/>
                  <a:pt x="6968449" y="3606549"/>
                </a:cubicBezTo>
                <a:close/>
                <a:moveTo>
                  <a:pt x="7742377" y="3596345"/>
                </a:moveTo>
                <a:cubicBezTo>
                  <a:pt x="7738918" y="3596336"/>
                  <a:pt x="7735534" y="3597755"/>
                  <a:pt x="7732303" y="3599912"/>
                </a:cubicBezTo>
                <a:cubicBezTo>
                  <a:pt x="7725844" y="3604220"/>
                  <a:pt x="7719997" y="3611470"/>
                  <a:pt x="7715367" y="3616100"/>
                </a:cubicBezTo>
                <a:cubicBezTo>
                  <a:pt x="7715552" y="3620214"/>
                  <a:pt x="7716242" y="3623449"/>
                  <a:pt x="7717308" y="3625919"/>
                </a:cubicBezTo>
                <a:cubicBezTo>
                  <a:pt x="7724783" y="3643188"/>
                  <a:pt x="7750857" y="3622758"/>
                  <a:pt x="7752921" y="3601355"/>
                </a:cubicBezTo>
                <a:cubicBezTo>
                  <a:pt x="7749378" y="3597791"/>
                  <a:pt x="7745840" y="3596354"/>
                  <a:pt x="7742377" y="3596345"/>
                </a:cubicBezTo>
                <a:close/>
                <a:moveTo>
                  <a:pt x="2801940" y="3594062"/>
                </a:moveTo>
                <a:cubicBezTo>
                  <a:pt x="2800888" y="3593290"/>
                  <a:pt x="2800609" y="3593568"/>
                  <a:pt x="2800053" y="3594125"/>
                </a:cubicBezTo>
                <a:cubicBezTo>
                  <a:pt x="2797825" y="3596351"/>
                  <a:pt x="2795599" y="3598580"/>
                  <a:pt x="2793372" y="3600807"/>
                </a:cubicBezTo>
                <a:cubicBezTo>
                  <a:pt x="2790030" y="3604147"/>
                  <a:pt x="2786690" y="3607487"/>
                  <a:pt x="2783349" y="3610829"/>
                </a:cubicBezTo>
                <a:cubicBezTo>
                  <a:pt x="2782235" y="3611941"/>
                  <a:pt x="2782235" y="3611941"/>
                  <a:pt x="2782235" y="3611941"/>
                </a:cubicBezTo>
                <a:cubicBezTo>
                  <a:pt x="2789536" y="3619242"/>
                  <a:pt x="2789536" y="3619242"/>
                  <a:pt x="2790649" y="3618129"/>
                </a:cubicBezTo>
                <a:cubicBezTo>
                  <a:pt x="2793989" y="3614788"/>
                  <a:pt x="2797330" y="3611448"/>
                  <a:pt x="2800672" y="3608107"/>
                </a:cubicBezTo>
                <a:cubicBezTo>
                  <a:pt x="2802898" y="3605880"/>
                  <a:pt x="2805127" y="3603652"/>
                  <a:pt x="2807353" y="3601425"/>
                </a:cubicBezTo>
                <a:cubicBezTo>
                  <a:pt x="2808467" y="3600311"/>
                  <a:pt x="2808467" y="3600311"/>
                  <a:pt x="2808467" y="3600311"/>
                </a:cubicBezTo>
                <a:cubicBezTo>
                  <a:pt x="2804816" y="3596661"/>
                  <a:pt x="2802992" y="3594836"/>
                  <a:pt x="2801940" y="3594062"/>
                </a:cubicBezTo>
                <a:close/>
                <a:moveTo>
                  <a:pt x="2333138" y="3593822"/>
                </a:moveTo>
                <a:cubicBezTo>
                  <a:pt x="2332030" y="3594930"/>
                  <a:pt x="2330923" y="3596037"/>
                  <a:pt x="2330923" y="3596037"/>
                </a:cubicBezTo>
                <a:cubicBezTo>
                  <a:pt x="2330923" y="3596037"/>
                  <a:pt x="2330923" y="3596037"/>
                  <a:pt x="2329815" y="3597145"/>
                </a:cubicBezTo>
                <a:cubicBezTo>
                  <a:pt x="2329815" y="3597145"/>
                  <a:pt x="2328706" y="3598253"/>
                  <a:pt x="2328706" y="3598253"/>
                </a:cubicBezTo>
                <a:cubicBezTo>
                  <a:pt x="2337831" y="3607379"/>
                  <a:pt x="2337831" y="3607379"/>
                  <a:pt x="2338940" y="3606271"/>
                </a:cubicBezTo>
                <a:cubicBezTo>
                  <a:pt x="2340048" y="3605164"/>
                  <a:pt x="2340048" y="3605164"/>
                  <a:pt x="2350281" y="3613182"/>
                </a:cubicBezTo>
                <a:cubicBezTo>
                  <a:pt x="2351389" y="3612075"/>
                  <a:pt x="2342264" y="3602948"/>
                  <a:pt x="2342264" y="3602948"/>
                </a:cubicBezTo>
                <a:cubicBezTo>
                  <a:pt x="2342264" y="3602948"/>
                  <a:pt x="2333138" y="3593822"/>
                  <a:pt x="2333138" y="3593822"/>
                </a:cubicBezTo>
                <a:close/>
                <a:moveTo>
                  <a:pt x="6885791" y="3588615"/>
                </a:moveTo>
                <a:cubicBezTo>
                  <a:pt x="6883623" y="3589667"/>
                  <a:pt x="6882114" y="3591366"/>
                  <a:pt x="6881209" y="3593383"/>
                </a:cubicBezTo>
                <a:cubicBezTo>
                  <a:pt x="6878500" y="3599434"/>
                  <a:pt x="6881250" y="3608347"/>
                  <a:pt x="6888064" y="3611228"/>
                </a:cubicBezTo>
                <a:cubicBezTo>
                  <a:pt x="6893089" y="3600887"/>
                  <a:pt x="6891574" y="3593028"/>
                  <a:pt x="6885791" y="3588615"/>
                </a:cubicBezTo>
                <a:close/>
                <a:moveTo>
                  <a:pt x="6818963" y="3586482"/>
                </a:moveTo>
                <a:cubicBezTo>
                  <a:pt x="6817418" y="3587577"/>
                  <a:pt x="6816384" y="3589027"/>
                  <a:pt x="6815767" y="3590746"/>
                </a:cubicBezTo>
                <a:cubicBezTo>
                  <a:pt x="6813912" y="3595906"/>
                  <a:pt x="6815810" y="3603501"/>
                  <a:pt x="6818916" y="3611248"/>
                </a:cubicBezTo>
                <a:lnTo>
                  <a:pt x="6820502" y="3614622"/>
                </a:lnTo>
                <a:lnTo>
                  <a:pt x="6819391" y="3615104"/>
                </a:lnTo>
                <a:cubicBezTo>
                  <a:pt x="6815817" y="3622214"/>
                  <a:pt x="6819215" y="3642924"/>
                  <a:pt x="6827424" y="3646735"/>
                </a:cubicBezTo>
                <a:cubicBezTo>
                  <a:pt x="6830958" y="3645883"/>
                  <a:pt x="6833541" y="3644464"/>
                  <a:pt x="6835390" y="3642601"/>
                </a:cubicBezTo>
                <a:cubicBezTo>
                  <a:pt x="6840940" y="3637011"/>
                  <a:pt x="6839898" y="3627409"/>
                  <a:pt x="6838200" y="3617053"/>
                </a:cubicBezTo>
                <a:lnTo>
                  <a:pt x="6834916" y="3616150"/>
                </a:lnTo>
                <a:lnTo>
                  <a:pt x="6833702" y="3611430"/>
                </a:lnTo>
                <a:cubicBezTo>
                  <a:pt x="6829305" y="3601773"/>
                  <a:pt x="6822124" y="3592325"/>
                  <a:pt x="6818963" y="3586482"/>
                </a:cubicBezTo>
                <a:close/>
                <a:moveTo>
                  <a:pt x="7126657" y="3584403"/>
                </a:moveTo>
                <a:cubicBezTo>
                  <a:pt x="7122267" y="3589300"/>
                  <a:pt x="7127250" y="3592218"/>
                  <a:pt x="7127134" y="3601176"/>
                </a:cubicBezTo>
                <a:cubicBezTo>
                  <a:pt x="7130817" y="3597420"/>
                  <a:pt x="7130783" y="3586510"/>
                  <a:pt x="7126657" y="3584403"/>
                </a:cubicBezTo>
                <a:close/>
                <a:moveTo>
                  <a:pt x="7051516" y="3584300"/>
                </a:moveTo>
                <a:cubicBezTo>
                  <a:pt x="7032646" y="3587504"/>
                  <a:pt x="7022584" y="3600591"/>
                  <a:pt x="7019234" y="3614487"/>
                </a:cubicBezTo>
                <a:cubicBezTo>
                  <a:pt x="7013650" y="3637648"/>
                  <a:pt x="7026712" y="3663054"/>
                  <a:pt x="7048719" y="3648684"/>
                </a:cubicBezTo>
                <a:cubicBezTo>
                  <a:pt x="7065149" y="3634982"/>
                  <a:pt x="7065301" y="3604627"/>
                  <a:pt x="7051516" y="3584300"/>
                </a:cubicBezTo>
                <a:close/>
                <a:moveTo>
                  <a:pt x="7609787" y="3583483"/>
                </a:moveTo>
                <a:lnTo>
                  <a:pt x="7601462" y="3601025"/>
                </a:lnTo>
                <a:lnTo>
                  <a:pt x="7601702" y="3599984"/>
                </a:lnTo>
                <a:cubicBezTo>
                  <a:pt x="7597021" y="3599740"/>
                  <a:pt x="7593213" y="3601099"/>
                  <a:pt x="7590100" y="3603469"/>
                </a:cubicBezTo>
                <a:lnTo>
                  <a:pt x="7583634" y="3611762"/>
                </a:lnTo>
                <a:lnTo>
                  <a:pt x="7583342" y="3611765"/>
                </a:lnTo>
                <a:cubicBezTo>
                  <a:pt x="7578118" y="3615137"/>
                  <a:pt x="7573984" y="3621173"/>
                  <a:pt x="7573009" y="3628006"/>
                </a:cubicBezTo>
                <a:lnTo>
                  <a:pt x="7578050" y="3628661"/>
                </a:lnTo>
                <a:lnTo>
                  <a:pt x="7575876" y="3636050"/>
                </a:lnTo>
                <a:cubicBezTo>
                  <a:pt x="7580056" y="3635379"/>
                  <a:pt x="7586639" y="3629932"/>
                  <a:pt x="7592114" y="3622869"/>
                </a:cubicBezTo>
                <a:lnTo>
                  <a:pt x="7595878" y="3616680"/>
                </a:lnTo>
                <a:lnTo>
                  <a:pt x="7592535" y="3638073"/>
                </a:lnTo>
                <a:cubicBezTo>
                  <a:pt x="7603220" y="3627440"/>
                  <a:pt x="7620667" y="3601487"/>
                  <a:pt x="7609787" y="3583483"/>
                </a:cubicBezTo>
                <a:close/>
                <a:moveTo>
                  <a:pt x="2811317" y="3582860"/>
                </a:moveTo>
                <a:cubicBezTo>
                  <a:pt x="2811317" y="3582860"/>
                  <a:pt x="2811317" y="3582860"/>
                  <a:pt x="2807934" y="3586244"/>
                </a:cubicBezTo>
                <a:cubicBezTo>
                  <a:pt x="2806806" y="3587372"/>
                  <a:pt x="2806806" y="3587372"/>
                  <a:pt x="2815932" y="3596497"/>
                </a:cubicBezTo>
                <a:cubicBezTo>
                  <a:pt x="2815932" y="3596497"/>
                  <a:pt x="2825058" y="3605624"/>
                  <a:pt x="2826185" y="3604496"/>
                </a:cubicBezTo>
                <a:cubicBezTo>
                  <a:pt x="2826185" y="3604496"/>
                  <a:pt x="2826185" y="3604496"/>
                  <a:pt x="2829569" y="3601113"/>
                </a:cubicBezTo>
                <a:cubicBezTo>
                  <a:pt x="2830697" y="3599985"/>
                  <a:pt x="2821570" y="3590859"/>
                  <a:pt x="2821570" y="3590859"/>
                </a:cubicBezTo>
                <a:cubicBezTo>
                  <a:pt x="2812446" y="3581734"/>
                  <a:pt x="2812446" y="3581734"/>
                  <a:pt x="2811317" y="3582860"/>
                </a:cubicBezTo>
                <a:close/>
                <a:moveTo>
                  <a:pt x="7270360" y="3579851"/>
                </a:moveTo>
                <a:cubicBezTo>
                  <a:pt x="7269464" y="3582563"/>
                  <a:pt x="7267347" y="3581679"/>
                  <a:pt x="7265229" y="3580794"/>
                </a:cubicBezTo>
                <a:cubicBezTo>
                  <a:pt x="7251333" y="3600059"/>
                  <a:pt x="7248313" y="3626280"/>
                  <a:pt x="7256193" y="3645151"/>
                </a:cubicBezTo>
                <a:lnTo>
                  <a:pt x="7261314" y="3652609"/>
                </a:lnTo>
                <a:lnTo>
                  <a:pt x="7251432" y="3682719"/>
                </a:lnTo>
                <a:lnTo>
                  <a:pt x="7250215" y="3715793"/>
                </a:lnTo>
                <a:lnTo>
                  <a:pt x="7246890" y="3718111"/>
                </a:lnTo>
                <a:cubicBezTo>
                  <a:pt x="7248071" y="3727777"/>
                  <a:pt x="7251596" y="3737362"/>
                  <a:pt x="7256290" y="3739974"/>
                </a:cubicBezTo>
                <a:cubicBezTo>
                  <a:pt x="7259516" y="3739516"/>
                  <a:pt x="7261933" y="3737787"/>
                  <a:pt x="7263601" y="3735369"/>
                </a:cubicBezTo>
                <a:lnTo>
                  <a:pt x="7264690" y="3729701"/>
                </a:lnTo>
                <a:lnTo>
                  <a:pt x="7264735" y="3729738"/>
                </a:lnTo>
                <a:lnTo>
                  <a:pt x="7267064" y="3722969"/>
                </a:lnTo>
                <a:lnTo>
                  <a:pt x="7273908" y="3727744"/>
                </a:lnTo>
                <a:cubicBezTo>
                  <a:pt x="7281414" y="3735490"/>
                  <a:pt x="7288066" y="3748063"/>
                  <a:pt x="7295641" y="3747807"/>
                </a:cubicBezTo>
                <a:cubicBezTo>
                  <a:pt x="7297082" y="3747756"/>
                  <a:pt x="7298559" y="3747243"/>
                  <a:pt x="7300082" y="3746141"/>
                </a:cubicBezTo>
                <a:cubicBezTo>
                  <a:pt x="7301822" y="3744882"/>
                  <a:pt x="7303621" y="3742856"/>
                  <a:pt x="7305500" y="3739880"/>
                </a:cubicBezTo>
                <a:cubicBezTo>
                  <a:pt x="7297761" y="3737842"/>
                  <a:pt x="7292892" y="3731234"/>
                  <a:pt x="7287905" y="3725546"/>
                </a:cubicBezTo>
                <a:lnTo>
                  <a:pt x="7281239" y="3719543"/>
                </a:lnTo>
                <a:lnTo>
                  <a:pt x="7291592" y="3719588"/>
                </a:lnTo>
                <a:cubicBezTo>
                  <a:pt x="7295779" y="3719113"/>
                  <a:pt x="7300096" y="3718147"/>
                  <a:pt x="7304656" y="3716320"/>
                </a:cubicBezTo>
                <a:lnTo>
                  <a:pt x="7306786" y="3715084"/>
                </a:lnTo>
                <a:lnTo>
                  <a:pt x="7303855" y="3720300"/>
                </a:lnTo>
                <a:cubicBezTo>
                  <a:pt x="7302001" y="3729035"/>
                  <a:pt x="7304408" y="3739670"/>
                  <a:pt x="7310834" y="3744224"/>
                </a:cubicBezTo>
                <a:lnTo>
                  <a:pt x="7319321" y="3745082"/>
                </a:lnTo>
                <a:lnTo>
                  <a:pt x="7318945" y="3748389"/>
                </a:lnTo>
                <a:cubicBezTo>
                  <a:pt x="7319105" y="3752973"/>
                  <a:pt x="7320207" y="3757119"/>
                  <a:pt x="7323070" y="3758954"/>
                </a:cubicBezTo>
                <a:cubicBezTo>
                  <a:pt x="7326403" y="3756802"/>
                  <a:pt x="7327636" y="3752656"/>
                  <a:pt x="7327925" y="3747613"/>
                </a:cubicBezTo>
                <a:lnTo>
                  <a:pt x="7327623" y="3741414"/>
                </a:lnTo>
                <a:lnTo>
                  <a:pt x="7330221" y="3741537"/>
                </a:lnTo>
                <a:cubicBezTo>
                  <a:pt x="7332775" y="3740668"/>
                  <a:pt x="7335493" y="3738705"/>
                  <a:pt x="7338127" y="3735304"/>
                </a:cubicBezTo>
                <a:cubicBezTo>
                  <a:pt x="7336158" y="3732975"/>
                  <a:pt x="7335324" y="3729299"/>
                  <a:pt x="7333979" y="3726053"/>
                </a:cubicBezTo>
                <a:lnTo>
                  <a:pt x="7329524" y="3721933"/>
                </a:lnTo>
                <a:lnTo>
                  <a:pt x="7328099" y="3710154"/>
                </a:lnTo>
                <a:lnTo>
                  <a:pt x="7319250" y="3707555"/>
                </a:lnTo>
                <a:lnTo>
                  <a:pt x="7325726" y="3679325"/>
                </a:lnTo>
                <a:lnTo>
                  <a:pt x="7324789" y="3675230"/>
                </a:lnTo>
                <a:lnTo>
                  <a:pt x="7326755" y="3675308"/>
                </a:lnTo>
                <a:cubicBezTo>
                  <a:pt x="7329183" y="3674108"/>
                  <a:pt x="7331154" y="3671240"/>
                  <a:pt x="7332186" y="3668000"/>
                </a:cubicBezTo>
                <a:lnTo>
                  <a:pt x="7332438" y="3666397"/>
                </a:lnTo>
                <a:lnTo>
                  <a:pt x="7333389" y="3666962"/>
                </a:lnTo>
                <a:cubicBezTo>
                  <a:pt x="7337822" y="3670425"/>
                  <a:pt x="7341772" y="3674342"/>
                  <a:pt x="7346588" y="3677263"/>
                </a:cubicBezTo>
                <a:lnTo>
                  <a:pt x="7363958" y="3681331"/>
                </a:lnTo>
                <a:lnTo>
                  <a:pt x="7371481" y="3685911"/>
                </a:lnTo>
                <a:cubicBezTo>
                  <a:pt x="7381018" y="3689733"/>
                  <a:pt x="7386472" y="3686617"/>
                  <a:pt x="7388865" y="3681039"/>
                </a:cubicBezTo>
                <a:lnTo>
                  <a:pt x="7388591" y="3675591"/>
                </a:lnTo>
                <a:lnTo>
                  <a:pt x="7392203" y="3674896"/>
                </a:lnTo>
                <a:cubicBezTo>
                  <a:pt x="7396007" y="3672703"/>
                  <a:pt x="7399285" y="3669167"/>
                  <a:pt x="7398562" y="3665021"/>
                </a:cubicBezTo>
                <a:cubicBezTo>
                  <a:pt x="7397801" y="3662889"/>
                  <a:pt x="7396382" y="3662295"/>
                  <a:pt x="7394695" y="3662668"/>
                </a:cubicBezTo>
                <a:lnTo>
                  <a:pt x="7388197" y="3667707"/>
                </a:lnTo>
                <a:lnTo>
                  <a:pt x="7387879" y="3661391"/>
                </a:lnTo>
                <a:lnTo>
                  <a:pt x="7379881" y="3654661"/>
                </a:lnTo>
                <a:lnTo>
                  <a:pt x="7381545" y="3647759"/>
                </a:lnTo>
                <a:cubicBezTo>
                  <a:pt x="7381736" y="3641425"/>
                  <a:pt x="7380562" y="3635356"/>
                  <a:pt x="7377907" y="3630475"/>
                </a:cubicBezTo>
                <a:lnTo>
                  <a:pt x="7369477" y="3623643"/>
                </a:lnTo>
                <a:lnTo>
                  <a:pt x="7376561" y="3620888"/>
                </a:lnTo>
                <a:cubicBezTo>
                  <a:pt x="7378409" y="3618171"/>
                  <a:pt x="7379807" y="3614129"/>
                  <a:pt x="7381206" y="3610088"/>
                </a:cubicBezTo>
                <a:cubicBezTo>
                  <a:pt x="7378926" y="3608811"/>
                  <a:pt x="7376848" y="3608473"/>
                  <a:pt x="7375063" y="3608825"/>
                </a:cubicBezTo>
                <a:cubicBezTo>
                  <a:pt x="7372384" y="3609351"/>
                  <a:pt x="7370362" y="3611426"/>
                  <a:pt x="7369288" y="3614196"/>
                </a:cubicBezTo>
                <a:lnTo>
                  <a:pt x="7369219" y="3623434"/>
                </a:lnTo>
                <a:lnTo>
                  <a:pt x="7365360" y="3620306"/>
                </a:lnTo>
                <a:cubicBezTo>
                  <a:pt x="7360101" y="3619128"/>
                  <a:pt x="7355504" y="3619763"/>
                  <a:pt x="7351406" y="3621706"/>
                </a:cubicBezTo>
                <a:cubicBezTo>
                  <a:pt x="7345256" y="3624622"/>
                  <a:pt x="7340227" y="3630487"/>
                  <a:pt x="7335757" y="3637613"/>
                </a:cubicBezTo>
                <a:lnTo>
                  <a:pt x="7325303" y="3657580"/>
                </a:lnTo>
                <a:lnTo>
                  <a:pt x="7322814" y="3657624"/>
                </a:lnTo>
                <a:lnTo>
                  <a:pt x="7321803" y="3662174"/>
                </a:lnTo>
                <a:lnTo>
                  <a:pt x="7319686" y="3652927"/>
                </a:lnTo>
                <a:cubicBezTo>
                  <a:pt x="7315862" y="3645286"/>
                  <a:pt x="7310369" y="3639203"/>
                  <a:pt x="7303641" y="3635869"/>
                </a:cubicBezTo>
                <a:lnTo>
                  <a:pt x="7295244" y="3635672"/>
                </a:lnTo>
                <a:lnTo>
                  <a:pt x="7296165" y="3618404"/>
                </a:lnTo>
                <a:cubicBezTo>
                  <a:pt x="7293684" y="3600396"/>
                  <a:pt x="7284567" y="3584244"/>
                  <a:pt x="7270360" y="3579851"/>
                </a:cubicBezTo>
                <a:close/>
                <a:moveTo>
                  <a:pt x="7521116" y="3579509"/>
                </a:moveTo>
                <a:cubicBezTo>
                  <a:pt x="7519269" y="3581327"/>
                  <a:pt x="7517202" y="3585136"/>
                  <a:pt x="7513721" y="3586781"/>
                </a:cubicBezTo>
                <a:cubicBezTo>
                  <a:pt x="7516551" y="3591107"/>
                  <a:pt x="7519383" y="3595436"/>
                  <a:pt x="7522215" y="3599763"/>
                </a:cubicBezTo>
                <a:cubicBezTo>
                  <a:pt x="7529393" y="3594484"/>
                  <a:pt x="7527545" y="3596301"/>
                  <a:pt x="7531676" y="3588685"/>
                </a:cubicBezTo>
                <a:cubicBezTo>
                  <a:pt x="7529061" y="3582365"/>
                  <a:pt x="7526012" y="3580030"/>
                  <a:pt x="7521116" y="3579509"/>
                </a:cubicBezTo>
                <a:close/>
                <a:moveTo>
                  <a:pt x="6907756" y="3576589"/>
                </a:moveTo>
                <a:cubicBezTo>
                  <a:pt x="6902359" y="3595322"/>
                  <a:pt x="6923520" y="3610169"/>
                  <a:pt x="6925637" y="3632651"/>
                </a:cubicBezTo>
                <a:cubicBezTo>
                  <a:pt x="6957592" y="3610031"/>
                  <a:pt x="6920836" y="3593830"/>
                  <a:pt x="6907756" y="3576589"/>
                </a:cubicBezTo>
                <a:close/>
                <a:moveTo>
                  <a:pt x="2650752" y="3575516"/>
                </a:moveTo>
                <a:cubicBezTo>
                  <a:pt x="2650752" y="3575516"/>
                  <a:pt x="2650752" y="3575516"/>
                  <a:pt x="2648604" y="3577664"/>
                </a:cubicBezTo>
                <a:cubicBezTo>
                  <a:pt x="2648604" y="3577664"/>
                  <a:pt x="2647530" y="3578738"/>
                  <a:pt x="2658482" y="3589691"/>
                </a:cubicBezTo>
                <a:cubicBezTo>
                  <a:pt x="2658482" y="3589691"/>
                  <a:pt x="2659556" y="3588615"/>
                  <a:pt x="2659556" y="3588615"/>
                </a:cubicBezTo>
                <a:cubicBezTo>
                  <a:pt x="2659556" y="3588615"/>
                  <a:pt x="2659556" y="3588615"/>
                  <a:pt x="2661705" y="3586468"/>
                </a:cubicBezTo>
                <a:cubicBezTo>
                  <a:pt x="2650752" y="3575516"/>
                  <a:pt x="2650752" y="3575516"/>
                  <a:pt x="2650752" y="3575516"/>
                </a:cubicBezTo>
                <a:close/>
                <a:moveTo>
                  <a:pt x="7349926" y="3575438"/>
                </a:moveTo>
                <a:cubicBezTo>
                  <a:pt x="7348401" y="3575425"/>
                  <a:pt x="7346547" y="3576643"/>
                  <a:pt x="7344563" y="3579843"/>
                </a:cubicBezTo>
                <a:cubicBezTo>
                  <a:pt x="7345325" y="3583958"/>
                  <a:pt x="7348150" y="3586389"/>
                  <a:pt x="7349343" y="3588572"/>
                </a:cubicBezTo>
                <a:cubicBezTo>
                  <a:pt x="7356107" y="3586601"/>
                  <a:pt x="7354500" y="3575477"/>
                  <a:pt x="7349926" y="3575438"/>
                </a:cubicBezTo>
                <a:close/>
                <a:moveTo>
                  <a:pt x="6757215" y="3575423"/>
                </a:moveTo>
                <a:cubicBezTo>
                  <a:pt x="6755717" y="3575990"/>
                  <a:pt x="6754370" y="3576908"/>
                  <a:pt x="6753392" y="3578207"/>
                </a:cubicBezTo>
                <a:cubicBezTo>
                  <a:pt x="6752330" y="3583690"/>
                  <a:pt x="6752749" y="3588032"/>
                  <a:pt x="6753975" y="3591073"/>
                </a:cubicBezTo>
                <a:lnTo>
                  <a:pt x="6755037" y="3591610"/>
                </a:lnTo>
                <a:lnTo>
                  <a:pt x="6752525" y="3591715"/>
                </a:lnTo>
                <a:cubicBezTo>
                  <a:pt x="6749646" y="3592208"/>
                  <a:pt x="6747142" y="3592965"/>
                  <a:pt x="6745738" y="3593674"/>
                </a:cubicBezTo>
                <a:cubicBezTo>
                  <a:pt x="6745618" y="3597464"/>
                  <a:pt x="6746254" y="3599799"/>
                  <a:pt x="6747465" y="3601197"/>
                </a:cubicBezTo>
                <a:cubicBezTo>
                  <a:pt x="6751096" y="3605400"/>
                  <a:pt x="6759896" y="3601210"/>
                  <a:pt x="6768887" y="3602769"/>
                </a:cubicBezTo>
                <a:cubicBezTo>
                  <a:pt x="6770309" y="3598889"/>
                  <a:pt x="6769924" y="3596201"/>
                  <a:pt x="6768459" y="3594399"/>
                </a:cubicBezTo>
                <a:lnTo>
                  <a:pt x="6764768" y="3592761"/>
                </a:lnTo>
                <a:lnTo>
                  <a:pt x="6766854" y="3590075"/>
                </a:lnTo>
                <a:cubicBezTo>
                  <a:pt x="6767944" y="3587372"/>
                  <a:pt x="6768639" y="3583739"/>
                  <a:pt x="6768651" y="3579107"/>
                </a:cubicBezTo>
                <a:cubicBezTo>
                  <a:pt x="6767540" y="3575193"/>
                  <a:pt x="6761708" y="3573721"/>
                  <a:pt x="6757215" y="3575423"/>
                </a:cubicBezTo>
                <a:close/>
                <a:moveTo>
                  <a:pt x="2522603" y="3569527"/>
                </a:moveTo>
                <a:cubicBezTo>
                  <a:pt x="2522460" y="3569669"/>
                  <a:pt x="2524741" y="3571950"/>
                  <a:pt x="2529305" y="3576514"/>
                </a:cubicBezTo>
                <a:cubicBezTo>
                  <a:pt x="2538431" y="3585640"/>
                  <a:pt x="2539572" y="3584499"/>
                  <a:pt x="2540713" y="3583357"/>
                </a:cubicBezTo>
                <a:cubicBezTo>
                  <a:pt x="2540713" y="3583357"/>
                  <a:pt x="2541853" y="3582216"/>
                  <a:pt x="2541853" y="3582216"/>
                </a:cubicBezTo>
                <a:cubicBezTo>
                  <a:pt x="2542994" y="3581075"/>
                  <a:pt x="2544137" y="3579933"/>
                  <a:pt x="2544137" y="3579933"/>
                </a:cubicBezTo>
                <a:cubicBezTo>
                  <a:pt x="2544137" y="3579933"/>
                  <a:pt x="2545278" y="3578793"/>
                  <a:pt x="2545278" y="3578793"/>
                </a:cubicBezTo>
                <a:cubicBezTo>
                  <a:pt x="2545278" y="3578793"/>
                  <a:pt x="2536151" y="3569666"/>
                  <a:pt x="2536151" y="3569666"/>
                </a:cubicBezTo>
                <a:cubicBezTo>
                  <a:pt x="2535010" y="3570808"/>
                  <a:pt x="2533869" y="3571948"/>
                  <a:pt x="2532727" y="3573090"/>
                </a:cubicBezTo>
                <a:cubicBezTo>
                  <a:pt x="2531587" y="3574231"/>
                  <a:pt x="2530445" y="3575372"/>
                  <a:pt x="2530445" y="3575372"/>
                </a:cubicBezTo>
                <a:cubicBezTo>
                  <a:pt x="2525312" y="3571379"/>
                  <a:pt x="2522746" y="3569384"/>
                  <a:pt x="2522603" y="3569527"/>
                </a:cubicBezTo>
                <a:close/>
                <a:moveTo>
                  <a:pt x="7149079" y="3564679"/>
                </a:moveTo>
                <a:cubicBezTo>
                  <a:pt x="7142474" y="3571785"/>
                  <a:pt x="7140269" y="3581591"/>
                  <a:pt x="7131609" y="3590412"/>
                </a:cubicBezTo>
                <a:cubicBezTo>
                  <a:pt x="7132783" y="3592619"/>
                  <a:pt x="7133955" y="3594826"/>
                  <a:pt x="7135127" y="3597032"/>
                </a:cubicBezTo>
                <a:cubicBezTo>
                  <a:pt x="7150972" y="3593361"/>
                  <a:pt x="7150100" y="3574975"/>
                  <a:pt x="7149079" y="3564679"/>
                </a:cubicBezTo>
                <a:close/>
                <a:moveTo>
                  <a:pt x="6830623" y="3563286"/>
                </a:moveTo>
                <a:cubicBezTo>
                  <a:pt x="6818586" y="3583413"/>
                  <a:pt x="6837154" y="3601878"/>
                  <a:pt x="6856100" y="3592503"/>
                </a:cubicBezTo>
                <a:cubicBezTo>
                  <a:pt x="6852702" y="3582950"/>
                  <a:pt x="6851734" y="3567704"/>
                  <a:pt x="6845906" y="3563844"/>
                </a:cubicBezTo>
                <a:cubicBezTo>
                  <a:pt x="6840000" y="3565559"/>
                  <a:pt x="6834097" y="3567269"/>
                  <a:pt x="6830623" y="3563286"/>
                </a:cubicBezTo>
                <a:close/>
                <a:moveTo>
                  <a:pt x="3623083" y="3562982"/>
                </a:moveTo>
                <a:cubicBezTo>
                  <a:pt x="3624190" y="3561886"/>
                  <a:pt x="3624855" y="3562065"/>
                  <a:pt x="3625150" y="3563999"/>
                </a:cubicBezTo>
                <a:lnTo>
                  <a:pt x="3625070" y="3570239"/>
                </a:lnTo>
                <a:lnTo>
                  <a:pt x="3622061" y="3564415"/>
                </a:lnTo>
                <a:close/>
                <a:moveTo>
                  <a:pt x="6974109" y="3561556"/>
                </a:moveTo>
                <a:cubicBezTo>
                  <a:pt x="6972250" y="3562967"/>
                  <a:pt x="6971092" y="3565918"/>
                  <a:pt x="6970763" y="3570362"/>
                </a:cubicBezTo>
                <a:cubicBezTo>
                  <a:pt x="6973882" y="3572086"/>
                  <a:pt x="6976439" y="3572219"/>
                  <a:pt x="6978295" y="3570808"/>
                </a:cubicBezTo>
                <a:cubicBezTo>
                  <a:pt x="6980151" y="3569399"/>
                  <a:pt x="6981311" y="3566447"/>
                  <a:pt x="6981641" y="3562003"/>
                </a:cubicBezTo>
                <a:cubicBezTo>
                  <a:pt x="6978520" y="3560280"/>
                  <a:pt x="6975966" y="3560148"/>
                  <a:pt x="6974109" y="3561556"/>
                </a:cubicBezTo>
                <a:close/>
                <a:moveTo>
                  <a:pt x="6951972" y="3559381"/>
                </a:moveTo>
                <a:cubicBezTo>
                  <a:pt x="6950480" y="3558981"/>
                  <a:pt x="6945312" y="3572295"/>
                  <a:pt x="6945312" y="3572295"/>
                </a:cubicBezTo>
                <a:cubicBezTo>
                  <a:pt x="6941636" y="3586008"/>
                  <a:pt x="6943130" y="3586409"/>
                  <a:pt x="6943130" y="3586409"/>
                </a:cubicBezTo>
                <a:cubicBezTo>
                  <a:pt x="6945431" y="3601718"/>
                  <a:pt x="6951405" y="3603321"/>
                  <a:pt x="6955884" y="3604520"/>
                </a:cubicBezTo>
                <a:cubicBezTo>
                  <a:pt x="6955884" y="3604520"/>
                  <a:pt x="6952209" y="3618233"/>
                  <a:pt x="6953703" y="3618633"/>
                </a:cubicBezTo>
                <a:cubicBezTo>
                  <a:pt x="6953703" y="3618633"/>
                  <a:pt x="6958871" y="3605321"/>
                  <a:pt x="6958871" y="3605321"/>
                </a:cubicBezTo>
                <a:cubicBezTo>
                  <a:pt x="6962544" y="3591611"/>
                  <a:pt x="6961051" y="3591210"/>
                  <a:pt x="6961051" y="3591210"/>
                </a:cubicBezTo>
                <a:cubicBezTo>
                  <a:pt x="6958752" y="3575896"/>
                  <a:pt x="6952779" y="3574296"/>
                  <a:pt x="6951972" y="3559381"/>
                </a:cubicBezTo>
                <a:close/>
                <a:moveTo>
                  <a:pt x="7068736" y="3558315"/>
                </a:moveTo>
                <a:cubicBezTo>
                  <a:pt x="7065125" y="3559801"/>
                  <a:pt x="7062655" y="3563501"/>
                  <a:pt x="7058599" y="3566958"/>
                </a:cubicBezTo>
                <a:cubicBezTo>
                  <a:pt x="7059297" y="3571140"/>
                  <a:pt x="7062023" y="3573593"/>
                  <a:pt x="7064749" y="3576046"/>
                </a:cubicBezTo>
                <a:cubicBezTo>
                  <a:pt x="7072414" y="3571101"/>
                  <a:pt x="7075772" y="3563460"/>
                  <a:pt x="7068736" y="3558315"/>
                </a:cubicBezTo>
                <a:close/>
                <a:moveTo>
                  <a:pt x="6936404" y="3557993"/>
                </a:moveTo>
                <a:cubicBezTo>
                  <a:pt x="6932286" y="3560253"/>
                  <a:pt x="6930988" y="3570054"/>
                  <a:pt x="6932699" y="3574745"/>
                </a:cubicBezTo>
                <a:cubicBezTo>
                  <a:pt x="6935057" y="3574935"/>
                  <a:pt x="6936790" y="3574469"/>
                  <a:pt x="6938062" y="3573554"/>
                </a:cubicBezTo>
                <a:cubicBezTo>
                  <a:pt x="6941876" y="3570808"/>
                  <a:pt x="6941531" y="3564013"/>
                  <a:pt x="6941455" y="3558716"/>
                </a:cubicBezTo>
                <a:cubicBezTo>
                  <a:pt x="6939462" y="3557324"/>
                  <a:pt x="6937777" y="3557241"/>
                  <a:pt x="6936404" y="3557993"/>
                </a:cubicBezTo>
                <a:close/>
                <a:moveTo>
                  <a:pt x="2555261" y="3556028"/>
                </a:moveTo>
                <a:cubicBezTo>
                  <a:pt x="2554207" y="3555257"/>
                  <a:pt x="2553925" y="3555539"/>
                  <a:pt x="2553361" y="3556102"/>
                </a:cubicBezTo>
                <a:cubicBezTo>
                  <a:pt x="2551105" y="3558358"/>
                  <a:pt x="2548849" y="3560615"/>
                  <a:pt x="2546594" y="3562870"/>
                </a:cubicBezTo>
                <a:cubicBezTo>
                  <a:pt x="2545466" y="3563998"/>
                  <a:pt x="2545466" y="3563998"/>
                  <a:pt x="2544338" y="3565125"/>
                </a:cubicBezTo>
                <a:cubicBezTo>
                  <a:pt x="2544338" y="3565125"/>
                  <a:pt x="2543211" y="3566253"/>
                  <a:pt x="2550512" y="3573553"/>
                </a:cubicBezTo>
                <a:cubicBezTo>
                  <a:pt x="2550512" y="3573553"/>
                  <a:pt x="2551640" y="3572426"/>
                  <a:pt x="2551640" y="3572426"/>
                </a:cubicBezTo>
                <a:cubicBezTo>
                  <a:pt x="2552766" y="3571298"/>
                  <a:pt x="2552766" y="3571298"/>
                  <a:pt x="2553894" y="3570169"/>
                </a:cubicBezTo>
                <a:cubicBezTo>
                  <a:pt x="2555022" y="3569042"/>
                  <a:pt x="2556150" y="3567915"/>
                  <a:pt x="2557278" y="3566786"/>
                </a:cubicBezTo>
                <a:cubicBezTo>
                  <a:pt x="2558405" y="3565659"/>
                  <a:pt x="2560662" y="3563404"/>
                  <a:pt x="2561789" y="3562275"/>
                </a:cubicBezTo>
                <a:cubicBezTo>
                  <a:pt x="2558139" y="3558625"/>
                  <a:pt x="2556315" y="3556800"/>
                  <a:pt x="2555261" y="3556028"/>
                </a:cubicBezTo>
                <a:close/>
                <a:moveTo>
                  <a:pt x="2670570" y="3555699"/>
                </a:moveTo>
                <a:cubicBezTo>
                  <a:pt x="2670570" y="3555699"/>
                  <a:pt x="2670570" y="3555699"/>
                  <a:pt x="2667185" y="3559082"/>
                </a:cubicBezTo>
                <a:cubicBezTo>
                  <a:pt x="2666058" y="3560210"/>
                  <a:pt x="2666058" y="3560210"/>
                  <a:pt x="2677011" y="3571163"/>
                </a:cubicBezTo>
                <a:cubicBezTo>
                  <a:pt x="2677011" y="3571163"/>
                  <a:pt x="2677011" y="3571163"/>
                  <a:pt x="2678138" y="3570035"/>
                </a:cubicBezTo>
                <a:lnTo>
                  <a:pt x="2681521" y="3566651"/>
                </a:lnTo>
                <a:cubicBezTo>
                  <a:pt x="2681521" y="3566651"/>
                  <a:pt x="2682649" y="3565523"/>
                  <a:pt x="2682649" y="3565523"/>
                </a:cubicBezTo>
                <a:cubicBezTo>
                  <a:pt x="2671698" y="3554571"/>
                  <a:pt x="2670570" y="3555699"/>
                  <a:pt x="2670570" y="3555699"/>
                </a:cubicBezTo>
                <a:close/>
                <a:moveTo>
                  <a:pt x="7215520" y="3555658"/>
                </a:moveTo>
                <a:cubicBezTo>
                  <a:pt x="7209882" y="3562391"/>
                  <a:pt x="7205130" y="3550429"/>
                  <a:pt x="7199819" y="3561477"/>
                </a:cubicBezTo>
                <a:cubicBezTo>
                  <a:pt x="7197638" y="3568197"/>
                  <a:pt x="7199858" y="3574659"/>
                  <a:pt x="7204189" y="3577276"/>
                </a:cubicBezTo>
                <a:lnTo>
                  <a:pt x="7211158" y="3577808"/>
                </a:lnTo>
                <a:lnTo>
                  <a:pt x="7204301" y="3594012"/>
                </a:lnTo>
                <a:cubicBezTo>
                  <a:pt x="7203893" y="3598911"/>
                  <a:pt x="7204868" y="3602756"/>
                  <a:pt x="7206569" y="3606096"/>
                </a:cubicBezTo>
                <a:cubicBezTo>
                  <a:pt x="7211671" y="3616118"/>
                  <a:pt x="7223301" y="3621591"/>
                  <a:pt x="7223652" y="3637321"/>
                </a:cubicBezTo>
                <a:cubicBezTo>
                  <a:pt x="7234022" y="3621302"/>
                  <a:pt x="7246750" y="3614665"/>
                  <a:pt x="7250774" y="3599482"/>
                </a:cubicBezTo>
                <a:cubicBezTo>
                  <a:pt x="7256200" y="3574170"/>
                  <a:pt x="7241377" y="3563117"/>
                  <a:pt x="7227053" y="3565312"/>
                </a:cubicBezTo>
                <a:lnTo>
                  <a:pt x="7220522" y="3568519"/>
                </a:lnTo>
                <a:lnTo>
                  <a:pt x="7217781" y="3562657"/>
                </a:lnTo>
                <a:cubicBezTo>
                  <a:pt x="7217421" y="3560442"/>
                  <a:pt x="7217257" y="3558287"/>
                  <a:pt x="7215520" y="3555658"/>
                </a:cubicBezTo>
                <a:close/>
                <a:moveTo>
                  <a:pt x="7477233" y="3555263"/>
                </a:moveTo>
                <a:cubicBezTo>
                  <a:pt x="7474550" y="3555355"/>
                  <a:pt x="7471343" y="3556866"/>
                  <a:pt x="7467304" y="3560252"/>
                </a:cubicBezTo>
                <a:cubicBezTo>
                  <a:pt x="7467428" y="3574276"/>
                  <a:pt x="7480972" y="3572337"/>
                  <a:pt x="7484016" y="3558796"/>
                </a:cubicBezTo>
                <a:cubicBezTo>
                  <a:pt x="7482075" y="3556499"/>
                  <a:pt x="7479917" y="3555171"/>
                  <a:pt x="7477233" y="3555263"/>
                </a:cubicBezTo>
                <a:close/>
                <a:moveTo>
                  <a:pt x="2818007" y="3554267"/>
                </a:moveTo>
                <a:lnTo>
                  <a:pt x="2815858" y="3556416"/>
                </a:lnTo>
                <a:cubicBezTo>
                  <a:pt x="2814785" y="3557490"/>
                  <a:pt x="2814785" y="3557490"/>
                  <a:pt x="2825736" y="3568441"/>
                </a:cubicBezTo>
                <a:cubicBezTo>
                  <a:pt x="2825736" y="3568441"/>
                  <a:pt x="2825736" y="3568441"/>
                  <a:pt x="2826810" y="3567368"/>
                </a:cubicBezTo>
                <a:cubicBezTo>
                  <a:pt x="2826810" y="3567368"/>
                  <a:pt x="2826810" y="3567368"/>
                  <a:pt x="2828959" y="3565220"/>
                </a:cubicBezTo>
                <a:cubicBezTo>
                  <a:pt x="2818007" y="3554267"/>
                  <a:pt x="2818007" y="3554267"/>
                  <a:pt x="2818007" y="3554267"/>
                </a:cubicBezTo>
                <a:close/>
                <a:moveTo>
                  <a:pt x="6868092" y="3549648"/>
                </a:moveTo>
                <a:cubicBezTo>
                  <a:pt x="6865823" y="3549234"/>
                  <a:pt x="6864083" y="3549165"/>
                  <a:pt x="6862791" y="3549927"/>
                </a:cubicBezTo>
                <a:cubicBezTo>
                  <a:pt x="6861498" y="3550690"/>
                  <a:pt x="6860656" y="3552282"/>
                  <a:pt x="6860184" y="3555190"/>
                </a:cubicBezTo>
                <a:cubicBezTo>
                  <a:pt x="6865322" y="3557128"/>
                  <a:pt x="6867436" y="3558512"/>
                  <a:pt x="6868092" y="3549648"/>
                </a:cubicBezTo>
                <a:close/>
                <a:moveTo>
                  <a:pt x="7182775" y="3548624"/>
                </a:moveTo>
                <a:cubicBezTo>
                  <a:pt x="7181264" y="3546786"/>
                  <a:pt x="7178775" y="3546639"/>
                  <a:pt x="7176006" y="3549158"/>
                </a:cubicBezTo>
                <a:cubicBezTo>
                  <a:pt x="7175956" y="3551613"/>
                  <a:pt x="7176515" y="3553917"/>
                  <a:pt x="7177764" y="3555591"/>
                </a:cubicBezTo>
                <a:cubicBezTo>
                  <a:pt x="7179015" y="3557265"/>
                  <a:pt x="7180957" y="3558310"/>
                  <a:pt x="7183677" y="3558246"/>
                </a:cubicBezTo>
                <a:cubicBezTo>
                  <a:pt x="7184820" y="3553994"/>
                  <a:pt x="7184287" y="3550462"/>
                  <a:pt x="7182775" y="3548624"/>
                </a:cubicBezTo>
                <a:close/>
                <a:moveTo>
                  <a:pt x="7245916" y="3545624"/>
                </a:moveTo>
                <a:cubicBezTo>
                  <a:pt x="7243975" y="3545529"/>
                  <a:pt x="7242874" y="3546231"/>
                  <a:pt x="7241982" y="3547131"/>
                </a:cubicBezTo>
                <a:cubicBezTo>
                  <a:pt x="7241090" y="3548034"/>
                  <a:pt x="7240408" y="3549135"/>
                  <a:pt x="7239308" y="3549838"/>
                </a:cubicBezTo>
                <a:cubicBezTo>
                  <a:pt x="7240462" y="3554433"/>
                  <a:pt x="7241618" y="3559026"/>
                  <a:pt x="7246025" y="3556217"/>
                </a:cubicBezTo>
                <a:cubicBezTo>
                  <a:pt x="7245708" y="3552419"/>
                  <a:pt x="7246232" y="3549421"/>
                  <a:pt x="7245916" y="3545624"/>
                </a:cubicBezTo>
                <a:close/>
                <a:moveTo>
                  <a:pt x="2401777" y="3544648"/>
                </a:moveTo>
                <a:cubicBezTo>
                  <a:pt x="2408187" y="3557704"/>
                  <a:pt x="2394023" y="3552402"/>
                  <a:pt x="2390700" y="3555725"/>
                </a:cubicBezTo>
                <a:cubicBezTo>
                  <a:pt x="2383619" y="3553073"/>
                  <a:pt x="2378972" y="3552856"/>
                  <a:pt x="2376756" y="3555071"/>
                </a:cubicBezTo>
                <a:cubicBezTo>
                  <a:pt x="2374540" y="3557286"/>
                  <a:pt x="2374758" y="3561935"/>
                  <a:pt x="2377409" y="3569017"/>
                </a:cubicBezTo>
                <a:cubicBezTo>
                  <a:pt x="2376301" y="3570125"/>
                  <a:pt x="2376301" y="3570125"/>
                  <a:pt x="2386033" y="3579857"/>
                </a:cubicBezTo>
                <a:cubicBezTo>
                  <a:pt x="2386033" y="3579857"/>
                  <a:pt x="2387143" y="3578749"/>
                  <a:pt x="2387143" y="3578749"/>
                </a:cubicBezTo>
                <a:cubicBezTo>
                  <a:pt x="2381840" y="3564585"/>
                  <a:pt x="2396003" y="3569887"/>
                  <a:pt x="2400433" y="3565458"/>
                </a:cubicBezTo>
                <a:cubicBezTo>
                  <a:pt x="2412383" y="3572978"/>
                  <a:pt x="2415707" y="3569654"/>
                  <a:pt x="2417922" y="3567439"/>
                </a:cubicBezTo>
                <a:cubicBezTo>
                  <a:pt x="2419030" y="3566332"/>
                  <a:pt x="2420139" y="3565223"/>
                  <a:pt x="2421246" y="3564116"/>
                </a:cubicBezTo>
                <a:cubicBezTo>
                  <a:pt x="2422354" y="3563008"/>
                  <a:pt x="2412618" y="3553273"/>
                  <a:pt x="2412618" y="3553273"/>
                </a:cubicBezTo>
                <a:cubicBezTo>
                  <a:pt x="2402885" y="3543540"/>
                  <a:pt x="2402885" y="3543540"/>
                  <a:pt x="2401777" y="3544648"/>
                </a:cubicBezTo>
                <a:close/>
                <a:moveTo>
                  <a:pt x="7517252" y="3543293"/>
                </a:moveTo>
                <a:cubicBezTo>
                  <a:pt x="7498362" y="3552388"/>
                  <a:pt x="7480654" y="3560044"/>
                  <a:pt x="7474719" y="3575608"/>
                </a:cubicBezTo>
                <a:cubicBezTo>
                  <a:pt x="7476743" y="3576620"/>
                  <a:pt x="7479459" y="3577262"/>
                  <a:pt x="7482557" y="3577515"/>
                </a:cubicBezTo>
                <a:lnTo>
                  <a:pt x="7485273" y="3577393"/>
                </a:lnTo>
                <a:lnTo>
                  <a:pt x="7479917" y="3582857"/>
                </a:lnTo>
                <a:lnTo>
                  <a:pt x="7478649" y="3587174"/>
                </a:lnTo>
                <a:lnTo>
                  <a:pt x="7465716" y="3587797"/>
                </a:lnTo>
                <a:cubicBezTo>
                  <a:pt x="7461438" y="3589432"/>
                  <a:pt x="7457732" y="3592135"/>
                  <a:pt x="7455886" y="3594839"/>
                </a:cubicBezTo>
                <a:cubicBezTo>
                  <a:pt x="7464604" y="3600150"/>
                  <a:pt x="7472888" y="3607385"/>
                  <a:pt x="7485935" y="3593442"/>
                </a:cubicBezTo>
                <a:lnTo>
                  <a:pt x="7482164" y="3590032"/>
                </a:lnTo>
                <a:lnTo>
                  <a:pt x="7493606" y="3588131"/>
                </a:lnTo>
                <a:cubicBezTo>
                  <a:pt x="7499496" y="3585909"/>
                  <a:pt x="7504399" y="3582039"/>
                  <a:pt x="7503705" y="3575583"/>
                </a:cubicBezTo>
                <a:lnTo>
                  <a:pt x="7503213" y="3574119"/>
                </a:lnTo>
                <a:lnTo>
                  <a:pt x="7503239" y="3574111"/>
                </a:lnTo>
                <a:cubicBezTo>
                  <a:pt x="7506623" y="3572693"/>
                  <a:pt x="7509765" y="3570830"/>
                  <a:pt x="7512360" y="3568502"/>
                </a:cubicBezTo>
                <a:cubicBezTo>
                  <a:pt x="7518586" y="3562911"/>
                  <a:pt x="7521646" y="3554622"/>
                  <a:pt x="7517252" y="3543293"/>
                </a:cubicBezTo>
                <a:close/>
                <a:moveTo>
                  <a:pt x="7027878" y="3541238"/>
                </a:moveTo>
                <a:cubicBezTo>
                  <a:pt x="7020973" y="3543889"/>
                  <a:pt x="7016367" y="3554055"/>
                  <a:pt x="7019136" y="3562210"/>
                </a:cubicBezTo>
                <a:cubicBezTo>
                  <a:pt x="7028153" y="3567671"/>
                  <a:pt x="7030145" y="3557720"/>
                  <a:pt x="7036085" y="3554119"/>
                </a:cubicBezTo>
                <a:cubicBezTo>
                  <a:pt x="7036339" y="3549595"/>
                  <a:pt x="7035109" y="3545970"/>
                  <a:pt x="7035361" y="3541446"/>
                </a:cubicBezTo>
                <a:cubicBezTo>
                  <a:pt x="7032737" y="3540305"/>
                  <a:pt x="7030179" y="3540353"/>
                  <a:pt x="7027878" y="3541238"/>
                </a:cubicBezTo>
                <a:close/>
                <a:moveTo>
                  <a:pt x="7421310" y="3540322"/>
                </a:moveTo>
                <a:cubicBezTo>
                  <a:pt x="7413487" y="3549133"/>
                  <a:pt x="7418767" y="3565076"/>
                  <a:pt x="7421700" y="3573934"/>
                </a:cubicBezTo>
                <a:cubicBezTo>
                  <a:pt x="7438127" y="3574889"/>
                  <a:pt x="7437346" y="3556312"/>
                  <a:pt x="7435651" y="3540383"/>
                </a:cubicBezTo>
                <a:cubicBezTo>
                  <a:pt x="7430566" y="3541246"/>
                  <a:pt x="7426394" y="3539459"/>
                  <a:pt x="7421310" y="3540322"/>
                </a:cubicBezTo>
                <a:close/>
                <a:moveTo>
                  <a:pt x="2554927" y="3535072"/>
                </a:moveTo>
                <a:cubicBezTo>
                  <a:pt x="2552879" y="3534686"/>
                  <a:pt x="2552049" y="3535517"/>
                  <a:pt x="2551495" y="3536070"/>
                </a:cubicBezTo>
                <a:cubicBezTo>
                  <a:pt x="2550387" y="3537179"/>
                  <a:pt x="2560120" y="3546912"/>
                  <a:pt x="2560120" y="3546912"/>
                </a:cubicBezTo>
                <a:cubicBezTo>
                  <a:pt x="2569853" y="3556644"/>
                  <a:pt x="2569853" y="3556644"/>
                  <a:pt x="2570961" y="3555536"/>
                </a:cubicBezTo>
                <a:cubicBezTo>
                  <a:pt x="2572069" y="3554428"/>
                  <a:pt x="2574284" y="3552214"/>
                  <a:pt x="2585127" y="3560841"/>
                </a:cubicBezTo>
                <a:cubicBezTo>
                  <a:pt x="2585127" y="3560841"/>
                  <a:pt x="2586234" y="3559734"/>
                  <a:pt x="2586234" y="3559734"/>
                </a:cubicBezTo>
                <a:cubicBezTo>
                  <a:pt x="2587341" y="3558627"/>
                  <a:pt x="2578714" y="3547784"/>
                  <a:pt x="2578714" y="3547784"/>
                </a:cubicBezTo>
                <a:cubicBezTo>
                  <a:pt x="2568981" y="3538050"/>
                  <a:pt x="2567873" y="3539159"/>
                  <a:pt x="2567873" y="3539159"/>
                </a:cubicBezTo>
                <a:cubicBezTo>
                  <a:pt x="2566766" y="3540266"/>
                  <a:pt x="2566766" y="3540266"/>
                  <a:pt x="2565658" y="3541374"/>
                </a:cubicBezTo>
                <a:cubicBezTo>
                  <a:pt x="2560238" y="3537060"/>
                  <a:pt x="2556974" y="3535458"/>
                  <a:pt x="2554927" y="3535072"/>
                </a:cubicBezTo>
                <a:close/>
                <a:moveTo>
                  <a:pt x="7155074" y="3533713"/>
                </a:moveTo>
                <a:cubicBezTo>
                  <a:pt x="7153712" y="3533841"/>
                  <a:pt x="7152071" y="3534676"/>
                  <a:pt x="7149932" y="3536817"/>
                </a:cubicBezTo>
                <a:cubicBezTo>
                  <a:pt x="7150380" y="3546064"/>
                  <a:pt x="7157621" y="3563904"/>
                  <a:pt x="7165892" y="3572373"/>
                </a:cubicBezTo>
                <a:cubicBezTo>
                  <a:pt x="7168650" y="3575197"/>
                  <a:pt x="7171521" y="3576976"/>
                  <a:pt x="7174293" y="3577052"/>
                </a:cubicBezTo>
                <a:cubicBezTo>
                  <a:pt x="7174276" y="3560341"/>
                  <a:pt x="7163766" y="3555659"/>
                  <a:pt x="7165692" y="3535484"/>
                </a:cubicBezTo>
                <a:cubicBezTo>
                  <a:pt x="7160733" y="3539307"/>
                  <a:pt x="7159158" y="3533329"/>
                  <a:pt x="7155074" y="3533713"/>
                </a:cubicBezTo>
                <a:close/>
                <a:moveTo>
                  <a:pt x="7595354" y="3533161"/>
                </a:moveTo>
                <a:cubicBezTo>
                  <a:pt x="7584719" y="3536455"/>
                  <a:pt x="7573477" y="3552802"/>
                  <a:pt x="7569837" y="3567038"/>
                </a:cubicBezTo>
                <a:cubicBezTo>
                  <a:pt x="7566926" y="3578426"/>
                  <a:pt x="7568879" y="3588462"/>
                  <a:pt x="7579898" y="3589385"/>
                </a:cubicBezTo>
                <a:cubicBezTo>
                  <a:pt x="7597150" y="3571839"/>
                  <a:pt x="7603143" y="3552578"/>
                  <a:pt x="7605483" y="3534779"/>
                </a:cubicBezTo>
                <a:cubicBezTo>
                  <a:pt x="7602377" y="3532414"/>
                  <a:pt x="7598899" y="3532062"/>
                  <a:pt x="7595354" y="3533161"/>
                </a:cubicBezTo>
                <a:close/>
                <a:moveTo>
                  <a:pt x="7186677" y="3526258"/>
                </a:moveTo>
                <a:cubicBezTo>
                  <a:pt x="7184292" y="3526659"/>
                  <a:pt x="7181721" y="3528814"/>
                  <a:pt x="7179221" y="3532508"/>
                </a:cubicBezTo>
                <a:cubicBezTo>
                  <a:pt x="7180391" y="3534725"/>
                  <a:pt x="7183175" y="3537186"/>
                  <a:pt x="7185517" y="3541618"/>
                </a:cubicBezTo>
                <a:cubicBezTo>
                  <a:pt x="7189630" y="3538168"/>
                  <a:pt x="7188902" y="3533983"/>
                  <a:pt x="7193015" y="3530534"/>
                </a:cubicBezTo>
                <a:cubicBezTo>
                  <a:pt x="7191259" y="3527210"/>
                  <a:pt x="7189060" y="3525856"/>
                  <a:pt x="7186677" y="3526258"/>
                </a:cubicBezTo>
                <a:close/>
                <a:moveTo>
                  <a:pt x="6863104" y="3522617"/>
                </a:moveTo>
                <a:cubicBezTo>
                  <a:pt x="6861962" y="3522423"/>
                  <a:pt x="6860942" y="3522812"/>
                  <a:pt x="6860068" y="3523576"/>
                </a:cubicBezTo>
                <a:cubicBezTo>
                  <a:pt x="6857446" y="3525871"/>
                  <a:pt x="6856140" y="3531556"/>
                  <a:pt x="6856815" y="3535048"/>
                </a:cubicBezTo>
                <a:cubicBezTo>
                  <a:pt x="6857116" y="3536601"/>
                  <a:pt x="6857806" y="3537718"/>
                  <a:pt x="6858947" y="3537915"/>
                </a:cubicBezTo>
                <a:cubicBezTo>
                  <a:pt x="6867154" y="3540320"/>
                  <a:pt x="6866744" y="3524242"/>
                  <a:pt x="6863104" y="3522617"/>
                </a:cubicBezTo>
                <a:close/>
                <a:moveTo>
                  <a:pt x="6438863" y="3518408"/>
                </a:moveTo>
                <a:cubicBezTo>
                  <a:pt x="6435991" y="3519327"/>
                  <a:pt x="6434149" y="3523059"/>
                  <a:pt x="6434580" y="3526738"/>
                </a:cubicBezTo>
                <a:cubicBezTo>
                  <a:pt x="6435012" y="3530415"/>
                  <a:pt x="6437714" y="3534040"/>
                  <a:pt x="6443933" y="3534742"/>
                </a:cubicBezTo>
                <a:cubicBezTo>
                  <a:pt x="6448883" y="3531363"/>
                  <a:pt x="6446992" y="3521194"/>
                  <a:pt x="6438863" y="3518408"/>
                </a:cubicBezTo>
                <a:close/>
                <a:moveTo>
                  <a:pt x="7666568" y="3517931"/>
                </a:moveTo>
                <a:cubicBezTo>
                  <a:pt x="7652546" y="3516122"/>
                  <a:pt x="7637056" y="3546937"/>
                  <a:pt x="7655362" y="3557452"/>
                </a:cubicBezTo>
                <a:cubicBezTo>
                  <a:pt x="7668093" y="3551669"/>
                  <a:pt x="7676687" y="3543108"/>
                  <a:pt x="7678794" y="3532574"/>
                </a:cubicBezTo>
                <a:cubicBezTo>
                  <a:pt x="7675753" y="3522760"/>
                  <a:pt x="7671242" y="3518535"/>
                  <a:pt x="7666568" y="3517931"/>
                </a:cubicBezTo>
                <a:close/>
                <a:moveTo>
                  <a:pt x="6852855" y="3516792"/>
                </a:moveTo>
                <a:cubicBezTo>
                  <a:pt x="6848846" y="3531752"/>
                  <a:pt x="6850276" y="3532136"/>
                  <a:pt x="6850276" y="3532136"/>
                </a:cubicBezTo>
                <a:cubicBezTo>
                  <a:pt x="6850276" y="3532136"/>
                  <a:pt x="6850276" y="3532136"/>
                  <a:pt x="6851707" y="3532519"/>
                </a:cubicBezTo>
                <a:cubicBezTo>
                  <a:pt x="6851707" y="3532519"/>
                  <a:pt x="6853139" y="3532903"/>
                  <a:pt x="6854569" y="3533286"/>
                </a:cubicBezTo>
                <a:cubicBezTo>
                  <a:pt x="6855998" y="3533669"/>
                  <a:pt x="6855998" y="3533669"/>
                  <a:pt x="6855998" y="3533669"/>
                </a:cubicBezTo>
                <a:cubicBezTo>
                  <a:pt x="6855998" y="3533669"/>
                  <a:pt x="6860007" y="3518709"/>
                  <a:pt x="6860007" y="3518709"/>
                </a:cubicBezTo>
                <a:cubicBezTo>
                  <a:pt x="6857147" y="3517941"/>
                  <a:pt x="6855716" y="3517559"/>
                  <a:pt x="6855716" y="3517559"/>
                </a:cubicBezTo>
                <a:lnTo>
                  <a:pt x="6854286" y="3517176"/>
                </a:lnTo>
                <a:cubicBezTo>
                  <a:pt x="6854286" y="3517176"/>
                  <a:pt x="6852855" y="3516792"/>
                  <a:pt x="6852855" y="3516792"/>
                </a:cubicBezTo>
                <a:close/>
                <a:moveTo>
                  <a:pt x="2834046" y="3516331"/>
                </a:moveTo>
                <a:cubicBezTo>
                  <a:pt x="2829533" y="3520843"/>
                  <a:pt x="2826150" y="3524227"/>
                  <a:pt x="2822766" y="3527610"/>
                </a:cubicBezTo>
                <a:cubicBezTo>
                  <a:pt x="2832587" y="3539686"/>
                  <a:pt x="2830332" y="3541943"/>
                  <a:pt x="2829205" y="3543069"/>
                </a:cubicBezTo>
                <a:cubicBezTo>
                  <a:pt x="2828078" y="3544198"/>
                  <a:pt x="2828078" y="3544198"/>
                  <a:pt x="2828078" y="3544198"/>
                </a:cubicBezTo>
                <a:cubicBezTo>
                  <a:pt x="2839029" y="3555149"/>
                  <a:pt x="2839029" y="3555149"/>
                  <a:pt x="2840156" y="3554021"/>
                </a:cubicBezTo>
                <a:cubicBezTo>
                  <a:pt x="2841284" y="3552893"/>
                  <a:pt x="2843540" y="3550639"/>
                  <a:pt x="2844667" y="3549510"/>
                </a:cubicBezTo>
                <a:cubicBezTo>
                  <a:pt x="2848050" y="3546127"/>
                  <a:pt x="2840483" y="3531792"/>
                  <a:pt x="2854817" y="3539359"/>
                </a:cubicBezTo>
                <a:cubicBezTo>
                  <a:pt x="2855945" y="3538232"/>
                  <a:pt x="2844994" y="3527281"/>
                  <a:pt x="2844994" y="3527281"/>
                </a:cubicBezTo>
                <a:cubicBezTo>
                  <a:pt x="2844994" y="3527281"/>
                  <a:pt x="2834046" y="3516331"/>
                  <a:pt x="2834046" y="3516331"/>
                </a:cubicBezTo>
                <a:close/>
                <a:moveTo>
                  <a:pt x="6967238" y="3506997"/>
                </a:moveTo>
                <a:cubicBezTo>
                  <a:pt x="6966567" y="3508848"/>
                  <a:pt x="6966679" y="3510294"/>
                  <a:pt x="6967223" y="3511299"/>
                </a:cubicBezTo>
                <a:cubicBezTo>
                  <a:pt x="6968852" y="3514311"/>
                  <a:pt x="6974351" y="3513337"/>
                  <a:pt x="6974121" y="3507348"/>
                </a:cubicBezTo>
                <a:cubicBezTo>
                  <a:pt x="6971128" y="3506764"/>
                  <a:pt x="6969632" y="3506473"/>
                  <a:pt x="6967238" y="3506997"/>
                </a:cubicBezTo>
                <a:close/>
                <a:moveTo>
                  <a:pt x="7739816" y="3504882"/>
                </a:moveTo>
                <a:cubicBezTo>
                  <a:pt x="7725366" y="3503300"/>
                  <a:pt x="7717758" y="3511856"/>
                  <a:pt x="7705087" y="3513564"/>
                </a:cubicBezTo>
                <a:cubicBezTo>
                  <a:pt x="7709790" y="3527285"/>
                  <a:pt x="7736087" y="3518093"/>
                  <a:pt x="7739816" y="3504882"/>
                </a:cubicBezTo>
                <a:close/>
                <a:moveTo>
                  <a:pt x="7887808" y="3504399"/>
                </a:moveTo>
                <a:cubicBezTo>
                  <a:pt x="7883991" y="3503561"/>
                  <a:pt x="7877327" y="3504699"/>
                  <a:pt x="7870926" y="3507351"/>
                </a:cubicBezTo>
                <a:cubicBezTo>
                  <a:pt x="7864525" y="3510003"/>
                  <a:pt x="7858388" y="3514173"/>
                  <a:pt x="7855628" y="3519396"/>
                </a:cubicBezTo>
                <a:cubicBezTo>
                  <a:pt x="7853788" y="3522877"/>
                  <a:pt x="7853450" y="3526829"/>
                  <a:pt x="7855532" y="3531115"/>
                </a:cubicBezTo>
                <a:cubicBezTo>
                  <a:pt x="7866578" y="3531628"/>
                  <a:pt x="7891596" y="3523092"/>
                  <a:pt x="7887808" y="3504399"/>
                </a:cubicBezTo>
                <a:close/>
                <a:moveTo>
                  <a:pt x="7537201" y="3498597"/>
                </a:moveTo>
                <a:cubicBezTo>
                  <a:pt x="7533417" y="3499451"/>
                  <a:pt x="7529385" y="3504736"/>
                  <a:pt x="7526508" y="3517884"/>
                </a:cubicBezTo>
                <a:cubicBezTo>
                  <a:pt x="7557638" y="3533347"/>
                  <a:pt x="7548548" y="3496032"/>
                  <a:pt x="7537201" y="3498597"/>
                </a:cubicBezTo>
                <a:close/>
                <a:moveTo>
                  <a:pt x="2611002" y="3498461"/>
                </a:moveTo>
                <a:cubicBezTo>
                  <a:pt x="2609918" y="3499546"/>
                  <a:pt x="2608834" y="3500631"/>
                  <a:pt x="2607749" y="3501714"/>
                </a:cubicBezTo>
                <a:cubicBezTo>
                  <a:pt x="2604495" y="3504968"/>
                  <a:pt x="2601243" y="3508222"/>
                  <a:pt x="2607115" y="3520600"/>
                </a:cubicBezTo>
                <a:cubicBezTo>
                  <a:pt x="2607115" y="3520600"/>
                  <a:pt x="2607115" y="3520600"/>
                  <a:pt x="2616241" y="3529727"/>
                </a:cubicBezTo>
                <a:cubicBezTo>
                  <a:pt x="2616241" y="3529727"/>
                  <a:pt x="2616241" y="3529727"/>
                  <a:pt x="2617325" y="3528642"/>
                </a:cubicBezTo>
                <a:cubicBezTo>
                  <a:pt x="2620579" y="3525389"/>
                  <a:pt x="2622748" y="3523221"/>
                  <a:pt x="2626002" y="3519967"/>
                </a:cubicBezTo>
                <a:cubicBezTo>
                  <a:pt x="2627086" y="3518883"/>
                  <a:pt x="2628170" y="3517798"/>
                  <a:pt x="2629255" y="3516714"/>
                </a:cubicBezTo>
                <a:cubicBezTo>
                  <a:pt x="2630339" y="3515629"/>
                  <a:pt x="2621213" y="3506502"/>
                  <a:pt x="2621213" y="3506502"/>
                </a:cubicBezTo>
                <a:cubicBezTo>
                  <a:pt x="2621213" y="3506502"/>
                  <a:pt x="2612088" y="3497377"/>
                  <a:pt x="2611002" y="3498461"/>
                </a:cubicBezTo>
                <a:close/>
                <a:moveTo>
                  <a:pt x="7230141" y="3498065"/>
                </a:moveTo>
                <a:cubicBezTo>
                  <a:pt x="7227072" y="3498354"/>
                  <a:pt x="7224159" y="3499871"/>
                  <a:pt x="7221428" y="3502015"/>
                </a:cubicBezTo>
                <a:cubicBezTo>
                  <a:pt x="7215966" y="3506300"/>
                  <a:pt x="7211231" y="3513073"/>
                  <a:pt x="7207411" y="3517477"/>
                </a:cubicBezTo>
                <a:cubicBezTo>
                  <a:pt x="7207830" y="3521020"/>
                  <a:pt x="7208642" y="3523761"/>
                  <a:pt x="7209742" y="3525804"/>
                </a:cubicBezTo>
                <a:cubicBezTo>
                  <a:pt x="7217447" y="3540107"/>
                  <a:pt x="7239304" y="3520192"/>
                  <a:pt x="7239804" y="3501496"/>
                </a:cubicBezTo>
                <a:cubicBezTo>
                  <a:pt x="7236442" y="3498716"/>
                  <a:pt x="7233212" y="3497775"/>
                  <a:pt x="7230141" y="3498065"/>
                </a:cubicBezTo>
                <a:close/>
                <a:moveTo>
                  <a:pt x="6388428" y="3496926"/>
                </a:moveTo>
                <a:cubicBezTo>
                  <a:pt x="6384555" y="3497222"/>
                  <a:pt x="6382071" y="3498358"/>
                  <a:pt x="6380630" y="3500095"/>
                </a:cubicBezTo>
                <a:cubicBezTo>
                  <a:pt x="6378467" y="3502699"/>
                  <a:pt x="6378647" y="3506649"/>
                  <a:pt x="6379997" y="3511116"/>
                </a:cubicBezTo>
                <a:lnTo>
                  <a:pt x="6384708" y="3521527"/>
                </a:lnTo>
                <a:lnTo>
                  <a:pt x="6384352" y="3522013"/>
                </a:lnTo>
                <a:lnTo>
                  <a:pt x="6385081" y="3522349"/>
                </a:lnTo>
                <a:lnTo>
                  <a:pt x="6386389" y="3525240"/>
                </a:lnTo>
                <a:lnTo>
                  <a:pt x="6390293" y="3524758"/>
                </a:lnTo>
                <a:lnTo>
                  <a:pt x="6392216" y="3525645"/>
                </a:lnTo>
                <a:lnTo>
                  <a:pt x="6392855" y="3524441"/>
                </a:lnTo>
                <a:lnTo>
                  <a:pt x="6399664" y="3523599"/>
                </a:lnTo>
                <a:cubicBezTo>
                  <a:pt x="6404043" y="3515672"/>
                  <a:pt x="6394004" y="3503621"/>
                  <a:pt x="6388428" y="3496926"/>
                </a:cubicBezTo>
                <a:close/>
                <a:moveTo>
                  <a:pt x="7353957" y="3493911"/>
                </a:moveTo>
                <a:cubicBezTo>
                  <a:pt x="7347222" y="3494422"/>
                  <a:pt x="7342787" y="3497584"/>
                  <a:pt x="7340277" y="3501617"/>
                </a:cubicBezTo>
                <a:cubicBezTo>
                  <a:pt x="7338393" y="3504644"/>
                  <a:pt x="7337594" y="3508156"/>
                  <a:pt x="7337718" y="3511407"/>
                </a:cubicBezTo>
                <a:cubicBezTo>
                  <a:pt x="7338093" y="3521157"/>
                  <a:pt x="7346792" y="3528529"/>
                  <a:pt x="7359550" y="3513193"/>
                </a:cubicBezTo>
                <a:cubicBezTo>
                  <a:pt x="7357687" y="3506766"/>
                  <a:pt x="7359023" y="3500825"/>
                  <a:pt x="7353957" y="3493911"/>
                </a:cubicBezTo>
                <a:close/>
                <a:moveTo>
                  <a:pt x="6917857" y="3491456"/>
                </a:moveTo>
                <a:cubicBezTo>
                  <a:pt x="6917857" y="3491456"/>
                  <a:pt x="6912801" y="3504355"/>
                  <a:pt x="6912801" y="3504355"/>
                </a:cubicBezTo>
                <a:cubicBezTo>
                  <a:pt x="6909238" y="3517650"/>
                  <a:pt x="6909238" y="3517650"/>
                  <a:pt x="6910731" y="3518050"/>
                </a:cubicBezTo>
                <a:cubicBezTo>
                  <a:pt x="6910731" y="3518050"/>
                  <a:pt x="6912224" y="3518450"/>
                  <a:pt x="6912224" y="3518450"/>
                </a:cubicBezTo>
                <a:cubicBezTo>
                  <a:pt x="6913718" y="3518851"/>
                  <a:pt x="6911650" y="3532547"/>
                  <a:pt x="6913142" y="3532947"/>
                </a:cubicBezTo>
                <a:cubicBezTo>
                  <a:pt x="6913142" y="3532947"/>
                  <a:pt x="6913142" y="3532947"/>
                  <a:pt x="6914635" y="3533346"/>
                </a:cubicBezTo>
                <a:cubicBezTo>
                  <a:pt x="6914635" y="3533346"/>
                  <a:pt x="6919693" y="3520451"/>
                  <a:pt x="6923255" y="3507155"/>
                </a:cubicBezTo>
                <a:cubicBezTo>
                  <a:pt x="6923255" y="3507155"/>
                  <a:pt x="6921761" y="3506756"/>
                  <a:pt x="6920268" y="3506355"/>
                </a:cubicBezTo>
                <a:cubicBezTo>
                  <a:pt x="6920268" y="3506355"/>
                  <a:pt x="6922337" y="3492658"/>
                  <a:pt x="6920844" y="3492256"/>
                </a:cubicBezTo>
                <a:cubicBezTo>
                  <a:pt x="6919351" y="3491857"/>
                  <a:pt x="6919351" y="3491857"/>
                  <a:pt x="6917857" y="3491456"/>
                </a:cubicBezTo>
                <a:close/>
                <a:moveTo>
                  <a:pt x="2851677" y="3489457"/>
                </a:moveTo>
                <a:cubicBezTo>
                  <a:pt x="2850890" y="3489217"/>
                  <a:pt x="2850959" y="3489831"/>
                  <a:pt x="2851369" y="3490788"/>
                </a:cubicBezTo>
                <a:cubicBezTo>
                  <a:pt x="2852193" y="3492706"/>
                  <a:pt x="2854383" y="3495988"/>
                  <a:pt x="2853835" y="3496536"/>
                </a:cubicBezTo>
                <a:cubicBezTo>
                  <a:pt x="2852743" y="3497628"/>
                  <a:pt x="2852743" y="3497628"/>
                  <a:pt x="2851650" y="3498722"/>
                </a:cubicBezTo>
                <a:cubicBezTo>
                  <a:pt x="2851650" y="3498722"/>
                  <a:pt x="2850557" y="3499815"/>
                  <a:pt x="2861507" y="3510766"/>
                </a:cubicBezTo>
                <a:cubicBezTo>
                  <a:pt x="2861507" y="3510766"/>
                  <a:pt x="2862600" y="3509673"/>
                  <a:pt x="2862600" y="3509673"/>
                </a:cubicBezTo>
                <a:cubicBezTo>
                  <a:pt x="2863695" y="3508580"/>
                  <a:pt x="2863695" y="3508580"/>
                  <a:pt x="2864788" y="3507487"/>
                </a:cubicBezTo>
                <a:cubicBezTo>
                  <a:pt x="2865881" y="3506394"/>
                  <a:pt x="2866974" y="3505301"/>
                  <a:pt x="2868068" y="3504207"/>
                </a:cubicBezTo>
                <a:cubicBezTo>
                  <a:pt x="2868068" y="3504207"/>
                  <a:pt x="2869161" y="3503114"/>
                  <a:pt x="2869161" y="3503114"/>
                </a:cubicBezTo>
                <a:cubicBezTo>
                  <a:pt x="2869161" y="3503114"/>
                  <a:pt x="2858209" y="3492162"/>
                  <a:pt x="2857116" y="3493255"/>
                </a:cubicBezTo>
                <a:cubicBezTo>
                  <a:pt x="2854105" y="3490792"/>
                  <a:pt x="2852463" y="3489695"/>
                  <a:pt x="2851677" y="3489457"/>
                </a:cubicBezTo>
                <a:close/>
                <a:moveTo>
                  <a:pt x="6774480" y="3487098"/>
                </a:moveTo>
                <a:cubicBezTo>
                  <a:pt x="6772729" y="3489340"/>
                  <a:pt x="6771606" y="3491554"/>
                  <a:pt x="6770908" y="3493738"/>
                </a:cubicBezTo>
                <a:cubicBezTo>
                  <a:pt x="6768811" y="3500288"/>
                  <a:pt x="6770515" y="3506572"/>
                  <a:pt x="6770411" y="3512578"/>
                </a:cubicBezTo>
                <a:cubicBezTo>
                  <a:pt x="6775830" y="3525448"/>
                  <a:pt x="6787059" y="3505074"/>
                  <a:pt x="6793210" y="3522072"/>
                </a:cubicBezTo>
                <a:cubicBezTo>
                  <a:pt x="6799340" y="3516983"/>
                  <a:pt x="6801822" y="3513346"/>
                  <a:pt x="6802694" y="3509462"/>
                </a:cubicBezTo>
                <a:cubicBezTo>
                  <a:pt x="6792754" y="3501925"/>
                  <a:pt x="6783547" y="3498516"/>
                  <a:pt x="6774480" y="3487098"/>
                </a:cubicBezTo>
                <a:close/>
                <a:moveTo>
                  <a:pt x="6550595" y="3485731"/>
                </a:moveTo>
                <a:cubicBezTo>
                  <a:pt x="6549190" y="3488208"/>
                  <a:pt x="6549018" y="3490345"/>
                  <a:pt x="6549572" y="3491976"/>
                </a:cubicBezTo>
                <a:cubicBezTo>
                  <a:pt x="6551231" y="3496862"/>
                  <a:pt x="6559421" y="3497182"/>
                  <a:pt x="6560482" y="3488409"/>
                </a:cubicBezTo>
                <a:cubicBezTo>
                  <a:pt x="6556281" y="3486619"/>
                  <a:pt x="6554182" y="3485724"/>
                  <a:pt x="6550595" y="3485731"/>
                </a:cubicBezTo>
                <a:close/>
                <a:moveTo>
                  <a:pt x="6845327" y="3482711"/>
                </a:moveTo>
                <a:cubicBezTo>
                  <a:pt x="6843815" y="3482306"/>
                  <a:pt x="6839806" y="3497264"/>
                  <a:pt x="6839806" y="3497264"/>
                </a:cubicBezTo>
                <a:cubicBezTo>
                  <a:pt x="6835798" y="3512221"/>
                  <a:pt x="6835798" y="3512221"/>
                  <a:pt x="6837311" y="3512626"/>
                </a:cubicBezTo>
                <a:cubicBezTo>
                  <a:pt x="6837311" y="3512626"/>
                  <a:pt x="6837311" y="3512626"/>
                  <a:pt x="6840337" y="3513437"/>
                </a:cubicBezTo>
                <a:cubicBezTo>
                  <a:pt x="6841093" y="3513640"/>
                  <a:pt x="6841472" y="3513742"/>
                  <a:pt x="6842162" y="3511923"/>
                </a:cubicBezTo>
                <a:lnTo>
                  <a:pt x="6845835" y="3498969"/>
                </a:lnTo>
                <a:lnTo>
                  <a:pt x="6855395" y="3508328"/>
                </a:lnTo>
                <a:cubicBezTo>
                  <a:pt x="6861417" y="3505061"/>
                  <a:pt x="6860162" y="3493550"/>
                  <a:pt x="6851036" y="3489632"/>
                </a:cubicBezTo>
                <a:lnTo>
                  <a:pt x="6846329" y="3496935"/>
                </a:lnTo>
                <a:lnTo>
                  <a:pt x="6847673" y="3491356"/>
                </a:lnTo>
                <a:cubicBezTo>
                  <a:pt x="6848486" y="3487566"/>
                  <a:pt x="6849110" y="3483724"/>
                  <a:pt x="6848353" y="3483521"/>
                </a:cubicBezTo>
                <a:cubicBezTo>
                  <a:pt x="6848353" y="3483521"/>
                  <a:pt x="6848353" y="3483521"/>
                  <a:pt x="6845327" y="3482711"/>
                </a:cubicBezTo>
                <a:close/>
                <a:moveTo>
                  <a:pt x="6999619" y="3479326"/>
                </a:moveTo>
                <a:cubicBezTo>
                  <a:pt x="6989889" y="3491441"/>
                  <a:pt x="7005084" y="3506987"/>
                  <a:pt x="6997720" y="3523474"/>
                </a:cubicBezTo>
                <a:cubicBezTo>
                  <a:pt x="7001587" y="3528116"/>
                  <a:pt x="7004952" y="3521791"/>
                  <a:pt x="7008273" y="3520403"/>
                </a:cubicBezTo>
                <a:cubicBezTo>
                  <a:pt x="7011451" y="3501197"/>
                  <a:pt x="7004625" y="3491088"/>
                  <a:pt x="6999619" y="3479326"/>
                </a:cubicBezTo>
                <a:close/>
                <a:moveTo>
                  <a:pt x="6954601" y="3475961"/>
                </a:moveTo>
                <a:cubicBezTo>
                  <a:pt x="6950145" y="3477144"/>
                  <a:pt x="6946332" y="3475955"/>
                  <a:pt x="6941877" y="3477139"/>
                </a:cubicBezTo>
                <a:cubicBezTo>
                  <a:pt x="6935484" y="3485434"/>
                  <a:pt x="6941160" y="3498775"/>
                  <a:pt x="6944310" y="3506187"/>
                </a:cubicBezTo>
                <a:cubicBezTo>
                  <a:pt x="6958943" y="3505606"/>
                  <a:pt x="6957093" y="3489598"/>
                  <a:pt x="6954601" y="3475961"/>
                </a:cubicBezTo>
                <a:close/>
                <a:moveTo>
                  <a:pt x="6396152" y="3475620"/>
                </a:moveTo>
                <a:cubicBezTo>
                  <a:pt x="6394545" y="3474976"/>
                  <a:pt x="6392977" y="3475220"/>
                  <a:pt x="6391534" y="3476056"/>
                </a:cubicBezTo>
                <a:cubicBezTo>
                  <a:pt x="6387203" y="3478562"/>
                  <a:pt x="6383989" y="3486409"/>
                  <a:pt x="6384155" y="3491694"/>
                </a:cubicBezTo>
                <a:cubicBezTo>
                  <a:pt x="6384228" y="3494044"/>
                  <a:pt x="6384971" y="3495885"/>
                  <a:pt x="6386578" y="3496529"/>
                </a:cubicBezTo>
                <a:cubicBezTo>
                  <a:pt x="6397906" y="3502608"/>
                  <a:pt x="6401048" y="3479126"/>
                  <a:pt x="6396152" y="3475620"/>
                </a:cubicBezTo>
                <a:close/>
                <a:moveTo>
                  <a:pt x="6921332" y="3474971"/>
                </a:moveTo>
                <a:cubicBezTo>
                  <a:pt x="6918676" y="3481453"/>
                  <a:pt x="6919593" y="3486310"/>
                  <a:pt x="6922166" y="3488851"/>
                </a:cubicBezTo>
                <a:cubicBezTo>
                  <a:pt x="6924737" y="3491392"/>
                  <a:pt x="6928966" y="3491611"/>
                  <a:pt x="6932930" y="3488817"/>
                </a:cubicBezTo>
                <a:cubicBezTo>
                  <a:pt x="6936176" y="3483424"/>
                  <a:pt x="6935487" y="3478357"/>
                  <a:pt x="6932883" y="3475441"/>
                </a:cubicBezTo>
                <a:cubicBezTo>
                  <a:pt x="6930279" y="3472524"/>
                  <a:pt x="6925756" y="3471758"/>
                  <a:pt x="6921332" y="3474971"/>
                </a:cubicBezTo>
                <a:close/>
                <a:moveTo>
                  <a:pt x="7296660" y="3473916"/>
                </a:moveTo>
                <a:cubicBezTo>
                  <a:pt x="7294788" y="3473538"/>
                  <a:pt x="7293085" y="3473940"/>
                  <a:pt x="7291645" y="3474860"/>
                </a:cubicBezTo>
                <a:cubicBezTo>
                  <a:pt x="7287320" y="3477623"/>
                  <a:pt x="7285332" y="3485055"/>
                  <a:pt x="7288052" y="3490078"/>
                </a:cubicBezTo>
                <a:cubicBezTo>
                  <a:pt x="7294650" y="3492406"/>
                  <a:pt x="7294917" y="3485497"/>
                  <a:pt x="7298496" y="3482243"/>
                </a:cubicBezTo>
                <a:cubicBezTo>
                  <a:pt x="7298183" y="3479197"/>
                  <a:pt x="7296974" y="3476962"/>
                  <a:pt x="7296660" y="3473916"/>
                </a:cubicBezTo>
                <a:close/>
                <a:moveTo>
                  <a:pt x="7534762" y="3469538"/>
                </a:moveTo>
                <a:cubicBezTo>
                  <a:pt x="7533105" y="3469018"/>
                  <a:pt x="7531684" y="3469095"/>
                  <a:pt x="7530529" y="3469587"/>
                </a:cubicBezTo>
                <a:cubicBezTo>
                  <a:pt x="7527066" y="3471063"/>
                  <a:pt x="7526014" y="3476280"/>
                  <a:pt x="7528221" y="3480357"/>
                </a:cubicBezTo>
                <a:cubicBezTo>
                  <a:pt x="7532755" y="3481102"/>
                  <a:pt x="7533759" y="3475320"/>
                  <a:pt x="7534762" y="3469538"/>
                </a:cubicBezTo>
                <a:close/>
                <a:moveTo>
                  <a:pt x="7840108" y="3468295"/>
                </a:moveTo>
                <a:cubicBezTo>
                  <a:pt x="7829688" y="3469302"/>
                  <a:pt x="7824182" y="3486266"/>
                  <a:pt x="7821124" y="3495692"/>
                </a:cubicBezTo>
                <a:cubicBezTo>
                  <a:pt x="7831861" y="3509260"/>
                  <a:pt x="7841965" y="3493678"/>
                  <a:pt x="7849924" y="3479517"/>
                </a:cubicBezTo>
                <a:cubicBezTo>
                  <a:pt x="7845936" y="3476251"/>
                  <a:pt x="7844095" y="3471561"/>
                  <a:pt x="7840108" y="3468295"/>
                </a:cubicBezTo>
                <a:close/>
                <a:moveTo>
                  <a:pt x="2723533" y="3466238"/>
                </a:moveTo>
                <a:cubicBezTo>
                  <a:pt x="2723533" y="3466238"/>
                  <a:pt x="2722425" y="3467346"/>
                  <a:pt x="2722425" y="3467346"/>
                </a:cubicBezTo>
                <a:cubicBezTo>
                  <a:pt x="2722425" y="3467346"/>
                  <a:pt x="2721317" y="3468452"/>
                  <a:pt x="2720209" y="3469560"/>
                </a:cubicBezTo>
                <a:cubicBezTo>
                  <a:pt x="2720209" y="3469560"/>
                  <a:pt x="2720209" y="3469560"/>
                  <a:pt x="2719102" y="3470668"/>
                </a:cubicBezTo>
                <a:cubicBezTo>
                  <a:pt x="2719102" y="3470668"/>
                  <a:pt x="2719102" y="3470668"/>
                  <a:pt x="2730053" y="3481619"/>
                </a:cubicBezTo>
                <a:cubicBezTo>
                  <a:pt x="2730053" y="3481619"/>
                  <a:pt x="2730053" y="3481619"/>
                  <a:pt x="2731161" y="3480512"/>
                </a:cubicBezTo>
                <a:cubicBezTo>
                  <a:pt x="2732269" y="3479403"/>
                  <a:pt x="2733376" y="3478297"/>
                  <a:pt x="2734483" y="3477189"/>
                </a:cubicBezTo>
                <a:cubicBezTo>
                  <a:pt x="2723533" y="3466238"/>
                  <a:pt x="2723533" y="3466238"/>
                  <a:pt x="2723533" y="3466238"/>
                </a:cubicBezTo>
                <a:close/>
                <a:moveTo>
                  <a:pt x="7457569" y="3465462"/>
                </a:moveTo>
                <a:cubicBezTo>
                  <a:pt x="7457261" y="3467396"/>
                  <a:pt x="7455753" y="3467114"/>
                  <a:pt x="7454247" y="3466833"/>
                </a:cubicBezTo>
                <a:cubicBezTo>
                  <a:pt x="7447031" y="3481659"/>
                  <a:pt x="7447817" y="3499541"/>
                  <a:pt x="7455089" y="3510955"/>
                </a:cubicBezTo>
                <a:cubicBezTo>
                  <a:pt x="7459453" y="3517803"/>
                  <a:pt x="7466152" y="3522324"/>
                  <a:pt x="7474861" y="3522461"/>
                </a:cubicBezTo>
                <a:cubicBezTo>
                  <a:pt x="7488803" y="3503167"/>
                  <a:pt x="7477468" y="3467195"/>
                  <a:pt x="7457569" y="3465462"/>
                </a:cubicBezTo>
                <a:close/>
                <a:moveTo>
                  <a:pt x="7380297" y="3462774"/>
                </a:moveTo>
                <a:cubicBezTo>
                  <a:pt x="7375376" y="3461200"/>
                  <a:pt x="7369465" y="3467235"/>
                  <a:pt x="7363555" y="3473274"/>
                </a:cubicBezTo>
                <a:cubicBezTo>
                  <a:pt x="7367124" y="3478511"/>
                  <a:pt x="7369708" y="3481370"/>
                  <a:pt x="7373277" y="3486610"/>
                </a:cubicBezTo>
                <a:cubicBezTo>
                  <a:pt x="7380540" y="3480457"/>
                  <a:pt x="7384605" y="3473346"/>
                  <a:pt x="7384852" y="3467172"/>
                </a:cubicBezTo>
                <a:cubicBezTo>
                  <a:pt x="7383468" y="3464672"/>
                  <a:pt x="7381937" y="3463300"/>
                  <a:pt x="7380297" y="3462774"/>
                </a:cubicBezTo>
                <a:close/>
                <a:moveTo>
                  <a:pt x="6800078" y="3458525"/>
                </a:moveTo>
                <a:cubicBezTo>
                  <a:pt x="6799722" y="3465429"/>
                  <a:pt x="6802705" y="3470942"/>
                  <a:pt x="6802033" y="3479779"/>
                </a:cubicBezTo>
                <a:cubicBezTo>
                  <a:pt x="6803544" y="3480052"/>
                  <a:pt x="6805053" y="3480322"/>
                  <a:pt x="6806564" y="3480593"/>
                </a:cubicBezTo>
                <a:cubicBezTo>
                  <a:pt x="6812998" y="3469805"/>
                  <a:pt x="6804889" y="3462375"/>
                  <a:pt x="6800078" y="3458525"/>
                </a:cubicBezTo>
                <a:close/>
                <a:moveTo>
                  <a:pt x="7581476" y="3457063"/>
                </a:moveTo>
                <a:cubicBezTo>
                  <a:pt x="7575086" y="3457055"/>
                  <a:pt x="7569794" y="3458174"/>
                  <a:pt x="7566152" y="3461366"/>
                </a:cubicBezTo>
                <a:cubicBezTo>
                  <a:pt x="7562509" y="3464557"/>
                  <a:pt x="7560514" y="3469822"/>
                  <a:pt x="7560715" y="3478109"/>
                </a:cubicBezTo>
                <a:cubicBezTo>
                  <a:pt x="7571541" y="3476464"/>
                  <a:pt x="7579922" y="3471975"/>
                  <a:pt x="7581476" y="3457063"/>
                </a:cubicBezTo>
                <a:close/>
                <a:moveTo>
                  <a:pt x="6924111" y="3454859"/>
                </a:moveTo>
                <a:cubicBezTo>
                  <a:pt x="6922063" y="3453911"/>
                  <a:pt x="6919280" y="3454434"/>
                  <a:pt x="6916703" y="3455975"/>
                </a:cubicBezTo>
                <a:cubicBezTo>
                  <a:pt x="6916370" y="3457883"/>
                  <a:pt x="6916041" y="3459790"/>
                  <a:pt x="6915710" y="3461699"/>
                </a:cubicBezTo>
                <a:cubicBezTo>
                  <a:pt x="6917457" y="3464929"/>
                  <a:pt x="6924356" y="3465079"/>
                  <a:pt x="6927098" y="3462585"/>
                </a:cubicBezTo>
                <a:cubicBezTo>
                  <a:pt x="6927468" y="3458230"/>
                  <a:pt x="6926158" y="3455809"/>
                  <a:pt x="6924111" y="3454859"/>
                </a:cubicBezTo>
                <a:close/>
                <a:moveTo>
                  <a:pt x="5999750" y="3450911"/>
                </a:moveTo>
                <a:cubicBezTo>
                  <a:pt x="5995711" y="3454407"/>
                  <a:pt x="5992396" y="3458041"/>
                  <a:pt x="5990401" y="3462031"/>
                </a:cubicBezTo>
                <a:lnTo>
                  <a:pt x="5989296" y="3472339"/>
                </a:lnTo>
                <a:lnTo>
                  <a:pt x="5986572" y="3471891"/>
                </a:lnTo>
                <a:cubicBezTo>
                  <a:pt x="5984420" y="3473060"/>
                  <a:pt x="5982652" y="3475349"/>
                  <a:pt x="5982026" y="3478968"/>
                </a:cubicBezTo>
                <a:lnTo>
                  <a:pt x="5993744" y="3485016"/>
                </a:lnTo>
                <a:lnTo>
                  <a:pt x="5994206" y="3485960"/>
                </a:lnTo>
                <a:lnTo>
                  <a:pt x="5994639" y="3485479"/>
                </a:lnTo>
                <a:lnTo>
                  <a:pt x="5995505" y="3485925"/>
                </a:lnTo>
                <a:lnTo>
                  <a:pt x="5995593" y="3484419"/>
                </a:lnTo>
                <a:lnTo>
                  <a:pt x="6007787" y="3470868"/>
                </a:lnTo>
                <a:cubicBezTo>
                  <a:pt x="6009183" y="3465200"/>
                  <a:pt x="6006976" y="3458720"/>
                  <a:pt x="5999750" y="3450911"/>
                </a:cubicBezTo>
                <a:close/>
                <a:moveTo>
                  <a:pt x="6967842" y="3450513"/>
                </a:moveTo>
                <a:cubicBezTo>
                  <a:pt x="6963144" y="3465052"/>
                  <a:pt x="6963397" y="3472109"/>
                  <a:pt x="6965768" y="3474571"/>
                </a:cubicBezTo>
                <a:cubicBezTo>
                  <a:pt x="6972884" y="3481958"/>
                  <a:pt x="6999064" y="3447979"/>
                  <a:pt x="6967842" y="3450513"/>
                </a:cubicBezTo>
                <a:close/>
                <a:moveTo>
                  <a:pt x="6606109" y="3448228"/>
                </a:moveTo>
                <a:lnTo>
                  <a:pt x="6609345" y="3448452"/>
                </a:lnTo>
                <a:cubicBezTo>
                  <a:pt x="6616837" y="3449925"/>
                  <a:pt x="6624237" y="3452058"/>
                  <a:pt x="6631686" y="3454011"/>
                </a:cubicBezTo>
                <a:lnTo>
                  <a:pt x="6648977" y="3457417"/>
                </a:lnTo>
                <a:lnTo>
                  <a:pt x="6634234" y="3480467"/>
                </a:lnTo>
                <a:cubicBezTo>
                  <a:pt x="6636288" y="3490550"/>
                  <a:pt x="6641748" y="3498569"/>
                  <a:pt x="6640014" y="3511859"/>
                </a:cubicBezTo>
                <a:lnTo>
                  <a:pt x="6639055" y="3515110"/>
                </a:lnTo>
                <a:lnTo>
                  <a:pt x="6636606" y="3513880"/>
                </a:lnTo>
                <a:cubicBezTo>
                  <a:pt x="6633472" y="3515041"/>
                  <a:pt x="6629634" y="3519404"/>
                  <a:pt x="6624574" y="3529177"/>
                </a:cubicBezTo>
                <a:cubicBezTo>
                  <a:pt x="6624488" y="3514314"/>
                  <a:pt x="6620861" y="3509632"/>
                  <a:pt x="6615928" y="3508311"/>
                </a:cubicBezTo>
                <a:lnTo>
                  <a:pt x="6607971" y="3507969"/>
                </a:lnTo>
                <a:lnTo>
                  <a:pt x="6610507" y="3483846"/>
                </a:lnTo>
                <a:lnTo>
                  <a:pt x="6605034" y="3460487"/>
                </a:lnTo>
                <a:lnTo>
                  <a:pt x="6610141" y="3462464"/>
                </a:lnTo>
                <a:lnTo>
                  <a:pt x="6602915" y="3450707"/>
                </a:lnTo>
                <a:lnTo>
                  <a:pt x="6605166" y="3450741"/>
                </a:lnTo>
                <a:close/>
                <a:moveTo>
                  <a:pt x="2494825" y="3446736"/>
                </a:moveTo>
                <a:cubicBezTo>
                  <a:pt x="2504686" y="3458772"/>
                  <a:pt x="2503599" y="3459860"/>
                  <a:pt x="2503599" y="3459860"/>
                </a:cubicBezTo>
                <a:cubicBezTo>
                  <a:pt x="2502511" y="3460948"/>
                  <a:pt x="2502511" y="3460948"/>
                  <a:pt x="2502511" y="3460948"/>
                </a:cubicBezTo>
                <a:cubicBezTo>
                  <a:pt x="2500336" y="3463122"/>
                  <a:pt x="2498161" y="3465297"/>
                  <a:pt x="2497074" y="3466385"/>
                </a:cubicBezTo>
                <a:cubicBezTo>
                  <a:pt x="2495986" y="3467473"/>
                  <a:pt x="2495986" y="3467473"/>
                  <a:pt x="2506937" y="3478424"/>
                </a:cubicBezTo>
                <a:cubicBezTo>
                  <a:pt x="2506937" y="3478424"/>
                  <a:pt x="2506937" y="3478424"/>
                  <a:pt x="2508025" y="3477336"/>
                </a:cubicBezTo>
                <a:cubicBezTo>
                  <a:pt x="2509112" y="3476248"/>
                  <a:pt x="2511289" y="3474074"/>
                  <a:pt x="2524414" y="3482850"/>
                </a:cubicBezTo>
                <a:cubicBezTo>
                  <a:pt x="2524414" y="3482850"/>
                  <a:pt x="2524414" y="3482850"/>
                  <a:pt x="2525503" y="3481762"/>
                </a:cubicBezTo>
                <a:cubicBezTo>
                  <a:pt x="2525503" y="3481762"/>
                  <a:pt x="2525503" y="3481762"/>
                  <a:pt x="2526590" y="3480675"/>
                </a:cubicBezTo>
                <a:cubicBezTo>
                  <a:pt x="2515637" y="3469723"/>
                  <a:pt x="2516725" y="3468636"/>
                  <a:pt x="2516725" y="3468636"/>
                </a:cubicBezTo>
                <a:cubicBezTo>
                  <a:pt x="2517813" y="3467548"/>
                  <a:pt x="2506861" y="3456597"/>
                  <a:pt x="2506861" y="3456597"/>
                </a:cubicBezTo>
                <a:cubicBezTo>
                  <a:pt x="2506861" y="3456597"/>
                  <a:pt x="2494825" y="3446736"/>
                  <a:pt x="2494825" y="3446736"/>
                </a:cubicBezTo>
                <a:close/>
                <a:moveTo>
                  <a:pt x="6245451" y="3444416"/>
                </a:moveTo>
                <a:cubicBezTo>
                  <a:pt x="6230779" y="3459780"/>
                  <a:pt x="6228689" y="3476600"/>
                  <a:pt x="6232800" y="3489433"/>
                </a:cubicBezTo>
                <a:cubicBezTo>
                  <a:pt x="6239652" y="3510827"/>
                  <a:pt x="6263729" y="3521143"/>
                  <a:pt x="6275482" y="3495161"/>
                </a:cubicBezTo>
                <a:cubicBezTo>
                  <a:pt x="6282761" y="3473509"/>
                  <a:pt x="6267595" y="3450383"/>
                  <a:pt x="6245451" y="3444416"/>
                </a:cubicBezTo>
                <a:close/>
                <a:moveTo>
                  <a:pt x="6292190" y="3441382"/>
                </a:moveTo>
                <a:cubicBezTo>
                  <a:pt x="6288182" y="3456342"/>
                  <a:pt x="6289613" y="3456725"/>
                  <a:pt x="6289613" y="3456725"/>
                </a:cubicBezTo>
                <a:cubicBezTo>
                  <a:pt x="6289613" y="3456725"/>
                  <a:pt x="6289613" y="3456725"/>
                  <a:pt x="6293905" y="3457875"/>
                </a:cubicBezTo>
                <a:cubicBezTo>
                  <a:pt x="6294620" y="3458067"/>
                  <a:pt x="6294976" y="3458163"/>
                  <a:pt x="6295657" y="3456340"/>
                </a:cubicBezTo>
                <a:lnTo>
                  <a:pt x="6296591" y="3453032"/>
                </a:lnTo>
                <a:lnTo>
                  <a:pt x="6298097" y="3473836"/>
                </a:lnTo>
                <a:cubicBezTo>
                  <a:pt x="6301205" y="3482020"/>
                  <a:pt x="6306773" y="3490230"/>
                  <a:pt x="6314381" y="3495149"/>
                </a:cubicBezTo>
                <a:cubicBezTo>
                  <a:pt x="6315030" y="3489806"/>
                  <a:pt x="6314381" y="3481646"/>
                  <a:pt x="6311667" y="3473593"/>
                </a:cubicBezTo>
                <a:lnTo>
                  <a:pt x="6296656" y="3452801"/>
                </a:lnTo>
                <a:lnTo>
                  <a:pt x="6299342" y="3443298"/>
                </a:lnTo>
                <a:cubicBezTo>
                  <a:pt x="6299342" y="3443298"/>
                  <a:pt x="6299342" y="3443298"/>
                  <a:pt x="6297912" y="3442915"/>
                </a:cubicBezTo>
                <a:lnTo>
                  <a:pt x="6293621" y="3441765"/>
                </a:lnTo>
                <a:cubicBezTo>
                  <a:pt x="6293621" y="3441765"/>
                  <a:pt x="6292190" y="3441382"/>
                  <a:pt x="6292190" y="3441382"/>
                </a:cubicBezTo>
                <a:close/>
                <a:moveTo>
                  <a:pt x="2421604" y="3439651"/>
                </a:moveTo>
                <a:cubicBezTo>
                  <a:pt x="2420475" y="3440779"/>
                  <a:pt x="2419348" y="3441907"/>
                  <a:pt x="2428042" y="3455113"/>
                </a:cubicBezTo>
                <a:cubicBezTo>
                  <a:pt x="2428042" y="3455113"/>
                  <a:pt x="2428042" y="3455113"/>
                  <a:pt x="2438993" y="3466063"/>
                </a:cubicBezTo>
                <a:cubicBezTo>
                  <a:pt x="2438993" y="3466063"/>
                  <a:pt x="2440121" y="3464935"/>
                  <a:pt x="2440121" y="3464935"/>
                </a:cubicBezTo>
                <a:cubicBezTo>
                  <a:pt x="2430298" y="3452856"/>
                  <a:pt x="2431425" y="3451728"/>
                  <a:pt x="2432552" y="3450600"/>
                </a:cubicBezTo>
                <a:cubicBezTo>
                  <a:pt x="2432552" y="3450600"/>
                  <a:pt x="2433681" y="3449472"/>
                  <a:pt x="2433681" y="3449472"/>
                </a:cubicBezTo>
                <a:cubicBezTo>
                  <a:pt x="2422731" y="3438524"/>
                  <a:pt x="2422731" y="3438524"/>
                  <a:pt x="2421604" y="3439651"/>
                </a:cubicBezTo>
                <a:close/>
                <a:moveTo>
                  <a:pt x="7404754" y="3436911"/>
                </a:moveTo>
                <a:cubicBezTo>
                  <a:pt x="7390924" y="3432406"/>
                  <a:pt x="7374450" y="3437821"/>
                  <a:pt x="7356796" y="3449131"/>
                </a:cubicBezTo>
                <a:cubicBezTo>
                  <a:pt x="7370897" y="3460989"/>
                  <a:pt x="7394033" y="3443261"/>
                  <a:pt x="7408136" y="3455120"/>
                </a:cubicBezTo>
                <a:cubicBezTo>
                  <a:pt x="7413778" y="3451783"/>
                  <a:pt x="7415714" y="3448329"/>
                  <a:pt x="7417648" y="3444873"/>
                </a:cubicBezTo>
                <a:cubicBezTo>
                  <a:pt x="7413680" y="3441017"/>
                  <a:pt x="7409364" y="3438414"/>
                  <a:pt x="7404754" y="3436911"/>
                </a:cubicBezTo>
                <a:close/>
                <a:moveTo>
                  <a:pt x="2713565" y="3435141"/>
                </a:moveTo>
                <a:cubicBezTo>
                  <a:pt x="2711769" y="3434200"/>
                  <a:pt x="2711198" y="3434771"/>
                  <a:pt x="2710626" y="3435342"/>
                </a:cubicBezTo>
                <a:cubicBezTo>
                  <a:pt x="2720435" y="3447432"/>
                  <a:pt x="2719295" y="3448574"/>
                  <a:pt x="2729105" y="3460666"/>
                </a:cubicBezTo>
                <a:cubicBezTo>
                  <a:pt x="2729105" y="3460666"/>
                  <a:pt x="2727962" y="3461807"/>
                  <a:pt x="2740055" y="3471617"/>
                </a:cubicBezTo>
                <a:cubicBezTo>
                  <a:pt x="2740055" y="3471617"/>
                  <a:pt x="2740055" y="3471617"/>
                  <a:pt x="2741196" y="3470476"/>
                </a:cubicBezTo>
                <a:cubicBezTo>
                  <a:pt x="2731387" y="3458383"/>
                  <a:pt x="2732528" y="3457243"/>
                  <a:pt x="2733669" y="3456101"/>
                </a:cubicBezTo>
                <a:cubicBezTo>
                  <a:pt x="2734810" y="3454959"/>
                  <a:pt x="2723858" y="3444009"/>
                  <a:pt x="2723858" y="3444009"/>
                </a:cubicBezTo>
                <a:cubicBezTo>
                  <a:pt x="2718384" y="3438534"/>
                  <a:pt x="2715362" y="3436082"/>
                  <a:pt x="2713565" y="3435141"/>
                </a:cubicBezTo>
                <a:close/>
                <a:moveTo>
                  <a:pt x="2916213" y="3434164"/>
                </a:moveTo>
                <a:cubicBezTo>
                  <a:pt x="2915077" y="3435298"/>
                  <a:pt x="2913943" y="3436435"/>
                  <a:pt x="2912808" y="3437569"/>
                </a:cubicBezTo>
                <a:cubicBezTo>
                  <a:pt x="2910537" y="3439840"/>
                  <a:pt x="2907131" y="3443246"/>
                  <a:pt x="2904862" y="3445516"/>
                </a:cubicBezTo>
                <a:cubicBezTo>
                  <a:pt x="2903726" y="3446651"/>
                  <a:pt x="2903726" y="3446651"/>
                  <a:pt x="2914676" y="3457600"/>
                </a:cubicBezTo>
                <a:cubicBezTo>
                  <a:pt x="2914676" y="3457600"/>
                  <a:pt x="2915810" y="3456464"/>
                  <a:pt x="2915810" y="3456464"/>
                </a:cubicBezTo>
                <a:cubicBezTo>
                  <a:pt x="2918080" y="3454194"/>
                  <a:pt x="2920351" y="3451924"/>
                  <a:pt x="2923756" y="3448519"/>
                </a:cubicBezTo>
                <a:cubicBezTo>
                  <a:pt x="2924891" y="3447383"/>
                  <a:pt x="2936979" y="3457199"/>
                  <a:pt x="2938113" y="3456065"/>
                </a:cubicBezTo>
                <a:cubicBezTo>
                  <a:pt x="2938113" y="3456065"/>
                  <a:pt x="2927161" y="3445112"/>
                  <a:pt x="2927161" y="3445112"/>
                </a:cubicBezTo>
                <a:cubicBezTo>
                  <a:pt x="2927161" y="3445112"/>
                  <a:pt x="2916213" y="3434164"/>
                  <a:pt x="2916213" y="3434164"/>
                </a:cubicBezTo>
                <a:close/>
                <a:moveTo>
                  <a:pt x="5939973" y="3433387"/>
                </a:moveTo>
                <a:cubicBezTo>
                  <a:pt x="5936716" y="3438578"/>
                  <a:pt x="5935843" y="3443527"/>
                  <a:pt x="5936919" y="3448018"/>
                </a:cubicBezTo>
                <a:cubicBezTo>
                  <a:pt x="5937998" y="3452507"/>
                  <a:pt x="5941023" y="3456536"/>
                  <a:pt x="5945562" y="3459889"/>
                </a:cubicBezTo>
                <a:cubicBezTo>
                  <a:pt x="5948703" y="3459308"/>
                  <a:pt x="5950798" y="3457800"/>
                  <a:pt x="5951955" y="3455754"/>
                </a:cubicBezTo>
                <a:cubicBezTo>
                  <a:pt x="5955423" y="3449614"/>
                  <a:pt x="5950447" y="3438637"/>
                  <a:pt x="5939973" y="3433387"/>
                </a:cubicBezTo>
                <a:close/>
                <a:moveTo>
                  <a:pt x="7073343" y="3431969"/>
                </a:moveTo>
                <a:cubicBezTo>
                  <a:pt x="7060014" y="3437513"/>
                  <a:pt x="7049983" y="3446638"/>
                  <a:pt x="7036653" y="3452184"/>
                </a:cubicBezTo>
                <a:cubicBezTo>
                  <a:pt x="7031428" y="3465161"/>
                  <a:pt x="7029501" y="3481721"/>
                  <a:pt x="7022486" y="3491392"/>
                </a:cubicBezTo>
                <a:cubicBezTo>
                  <a:pt x="7025750" y="3499939"/>
                  <a:pt x="7032660" y="3505168"/>
                  <a:pt x="7028312" y="3522285"/>
                </a:cubicBezTo>
                <a:cubicBezTo>
                  <a:pt x="7043048" y="3531913"/>
                  <a:pt x="7048977" y="3547906"/>
                  <a:pt x="7067114" y="3546215"/>
                </a:cubicBezTo>
                <a:cubicBezTo>
                  <a:pt x="7072631" y="3545722"/>
                  <a:pt x="7077818" y="3543677"/>
                  <a:pt x="7082625" y="3540537"/>
                </a:cubicBezTo>
                <a:lnTo>
                  <a:pt x="7086232" y="3537198"/>
                </a:lnTo>
                <a:lnTo>
                  <a:pt x="7085438" y="3543081"/>
                </a:lnTo>
                <a:cubicBezTo>
                  <a:pt x="7086322" y="3547054"/>
                  <a:pt x="7088578" y="3550558"/>
                  <a:pt x="7092029" y="3552279"/>
                </a:cubicBezTo>
                <a:cubicBezTo>
                  <a:pt x="7102423" y="3549007"/>
                  <a:pt x="7098331" y="3540621"/>
                  <a:pt x="7101054" y="3533519"/>
                </a:cubicBezTo>
                <a:lnTo>
                  <a:pt x="7095919" y="3528185"/>
                </a:lnTo>
                <a:lnTo>
                  <a:pt x="7114289" y="3495077"/>
                </a:lnTo>
                <a:cubicBezTo>
                  <a:pt x="7113762" y="3484041"/>
                  <a:pt x="7107762" y="3477981"/>
                  <a:pt x="7112109" y="3460865"/>
                </a:cubicBezTo>
                <a:cubicBezTo>
                  <a:pt x="7106809" y="3441009"/>
                  <a:pt x="7083835" y="3443813"/>
                  <a:pt x="7073343" y="3431969"/>
                </a:cubicBezTo>
                <a:close/>
                <a:moveTo>
                  <a:pt x="2875474" y="3431100"/>
                </a:moveTo>
                <a:cubicBezTo>
                  <a:pt x="2879730" y="3448743"/>
                  <a:pt x="2873038" y="3455435"/>
                  <a:pt x="2865230" y="3463243"/>
                </a:cubicBezTo>
                <a:cubicBezTo>
                  <a:pt x="2862999" y="3465473"/>
                  <a:pt x="2860767" y="3467704"/>
                  <a:pt x="2859653" y="3468819"/>
                </a:cubicBezTo>
                <a:cubicBezTo>
                  <a:pt x="2858538" y="3469935"/>
                  <a:pt x="2858538" y="3469935"/>
                  <a:pt x="2869490" y="3480887"/>
                </a:cubicBezTo>
                <a:cubicBezTo>
                  <a:pt x="2869490" y="3480887"/>
                  <a:pt x="2880441" y="3491838"/>
                  <a:pt x="2881557" y="3490724"/>
                </a:cubicBezTo>
                <a:cubicBezTo>
                  <a:pt x="2882672" y="3489608"/>
                  <a:pt x="2884903" y="3487376"/>
                  <a:pt x="2887133" y="3485146"/>
                </a:cubicBezTo>
                <a:cubicBezTo>
                  <a:pt x="2889365" y="3482914"/>
                  <a:pt x="2891596" y="3480684"/>
                  <a:pt x="2892712" y="3479570"/>
                </a:cubicBezTo>
                <a:cubicBezTo>
                  <a:pt x="2898287" y="3473991"/>
                  <a:pt x="2903866" y="3468415"/>
                  <a:pt x="2897374" y="3453002"/>
                </a:cubicBezTo>
                <a:cubicBezTo>
                  <a:pt x="2898490" y="3451887"/>
                  <a:pt x="2898490" y="3451887"/>
                  <a:pt x="2887538" y="3440935"/>
                </a:cubicBezTo>
                <a:cubicBezTo>
                  <a:pt x="2887538" y="3440935"/>
                  <a:pt x="2875474" y="3431100"/>
                  <a:pt x="2875474" y="3431100"/>
                </a:cubicBezTo>
                <a:close/>
                <a:moveTo>
                  <a:pt x="2532720" y="3430739"/>
                </a:moveTo>
                <a:cubicBezTo>
                  <a:pt x="2532720" y="3430739"/>
                  <a:pt x="2531593" y="3431867"/>
                  <a:pt x="2530465" y="3432995"/>
                </a:cubicBezTo>
                <a:cubicBezTo>
                  <a:pt x="2530465" y="3432995"/>
                  <a:pt x="2529337" y="3434123"/>
                  <a:pt x="2529337" y="3434123"/>
                </a:cubicBezTo>
                <a:cubicBezTo>
                  <a:pt x="2528208" y="3435250"/>
                  <a:pt x="2528208" y="3435250"/>
                  <a:pt x="2539160" y="3446202"/>
                </a:cubicBezTo>
                <a:cubicBezTo>
                  <a:pt x="2539160" y="3446202"/>
                  <a:pt x="2539160" y="3446202"/>
                  <a:pt x="2540288" y="3445073"/>
                </a:cubicBezTo>
                <a:cubicBezTo>
                  <a:pt x="2540288" y="3445073"/>
                  <a:pt x="2541416" y="3443945"/>
                  <a:pt x="2541416" y="3443945"/>
                </a:cubicBezTo>
                <a:cubicBezTo>
                  <a:pt x="2541416" y="3443945"/>
                  <a:pt x="2542544" y="3442819"/>
                  <a:pt x="2542544" y="3442819"/>
                </a:cubicBezTo>
                <a:cubicBezTo>
                  <a:pt x="2543671" y="3441691"/>
                  <a:pt x="2543671" y="3441691"/>
                  <a:pt x="2543671" y="3441691"/>
                </a:cubicBezTo>
                <a:cubicBezTo>
                  <a:pt x="2544800" y="3440562"/>
                  <a:pt x="2544800" y="3440562"/>
                  <a:pt x="2544800" y="3440562"/>
                </a:cubicBezTo>
                <a:cubicBezTo>
                  <a:pt x="2533848" y="3429611"/>
                  <a:pt x="2532720" y="3430739"/>
                  <a:pt x="2532720" y="3430739"/>
                </a:cubicBezTo>
                <a:close/>
                <a:moveTo>
                  <a:pt x="7181051" y="3427937"/>
                </a:moveTo>
                <a:cubicBezTo>
                  <a:pt x="7172581" y="3437275"/>
                  <a:pt x="7179646" y="3455331"/>
                  <a:pt x="7174134" y="3470138"/>
                </a:cubicBezTo>
                <a:cubicBezTo>
                  <a:pt x="7198139" y="3469521"/>
                  <a:pt x="7183030" y="3444092"/>
                  <a:pt x="7181051" y="3427937"/>
                </a:cubicBezTo>
                <a:close/>
                <a:moveTo>
                  <a:pt x="6960374" y="3420773"/>
                </a:moveTo>
                <a:cubicBezTo>
                  <a:pt x="6958343" y="3420153"/>
                  <a:pt x="6956232" y="3420016"/>
                  <a:pt x="6953958" y="3422084"/>
                </a:cubicBezTo>
                <a:cubicBezTo>
                  <a:pt x="6952728" y="3426081"/>
                  <a:pt x="6952918" y="3429097"/>
                  <a:pt x="6953886" y="3431121"/>
                </a:cubicBezTo>
                <a:cubicBezTo>
                  <a:pt x="6956790" y="3437193"/>
                  <a:pt x="6966701" y="3434348"/>
                  <a:pt x="6966319" y="3422356"/>
                </a:cubicBezTo>
                <a:cubicBezTo>
                  <a:pt x="6964359" y="3422495"/>
                  <a:pt x="6962405" y="3421392"/>
                  <a:pt x="6960374" y="3420773"/>
                </a:cubicBezTo>
                <a:close/>
                <a:moveTo>
                  <a:pt x="3848080" y="3419498"/>
                </a:moveTo>
                <a:lnTo>
                  <a:pt x="3851386" y="3420137"/>
                </a:lnTo>
                <a:lnTo>
                  <a:pt x="3843362" y="3422116"/>
                </a:lnTo>
                <a:lnTo>
                  <a:pt x="3839410" y="3422859"/>
                </a:lnTo>
                <a:lnTo>
                  <a:pt x="3841912" y="3419963"/>
                </a:lnTo>
                <a:cubicBezTo>
                  <a:pt x="3843023" y="3418852"/>
                  <a:pt x="3845402" y="3419008"/>
                  <a:pt x="3848080" y="3419498"/>
                </a:cubicBezTo>
                <a:close/>
                <a:moveTo>
                  <a:pt x="7100154" y="3416717"/>
                </a:moveTo>
                <a:cubicBezTo>
                  <a:pt x="7099322" y="3416968"/>
                  <a:pt x="7098577" y="3417456"/>
                  <a:pt x="7098027" y="3418248"/>
                </a:cubicBezTo>
                <a:cubicBezTo>
                  <a:pt x="7097296" y="3419300"/>
                  <a:pt x="7096916" y="3420889"/>
                  <a:pt x="7097154" y="3423161"/>
                </a:cubicBezTo>
                <a:cubicBezTo>
                  <a:pt x="7098956" y="3426493"/>
                  <a:pt x="7107278" y="3427212"/>
                  <a:pt x="7106931" y="3419239"/>
                </a:cubicBezTo>
                <a:cubicBezTo>
                  <a:pt x="7105917" y="3417364"/>
                  <a:pt x="7102651" y="3415966"/>
                  <a:pt x="7100154" y="3416717"/>
                </a:cubicBezTo>
                <a:close/>
                <a:moveTo>
                  <a:pt x="7072754" y="3415649"/>
                </a:moveTo>
                <a:cubicBezTo>
                  <a:pt x="7070847" y="3416357"/>
                  <a:pt x="7069448" y="3418282"/>
                  <a:pt x="7068402" y="3422185"/>
                </a:cubicBezTo>
                <a:cubicBezTo>
                  <a:pt x="7072145" y="3423608"/>
                  <a:pt x="7072852" y="3427562"/>
                  <a:pt x="7077682" y="3428580"/>
                </a:cubicBezTo>
                <a:cubicBezTo>
                  <a:pt x="7078065" y="3424222"/>
                  <a:pt x="7079774" y="3420777"/>
                  <a:pt x="7080156" y="3416415"/>
                </a:cubicBezTo>
                <a:cubicBezTo>
                  <a:pt x="7077077" y="3415450"/>
                  <a:pt x="7074662" y="3414940"/>
                  <a:pt x="7072754" y="3415649"/>
                </a:cubicBezTo>
                <a:close/>
                <a:moveTo>
                  <a:pt x="6241178" y="3411678"/>
                </a:moveTo>
                <a:cubicBezTo>
                  <a:pt x="6237170" y="3426638"/>
                  <a:pt x="6237170" y="3426638"/>
                  <a:pt x="6238693" y="3427047"/>
                </a:cubicBezTo>
                <a:cubicBezTo>
                  <a:pt x="6239255" y="3443228"/>
                  <a:pt x="6243828" y="3444454"/>
                  <a:pt x="6248399" y="3445678"/>
                </a:cubicBezTo>
                <a:cubicBezTo>
                  <a:pt x="6249922" y="3446087"/>
                  <a:pt x="6249922" y="3446087"/>
                  <a:pt x="6251446" y="3446494"/>
                </a:cubicBezTo>
                <a:cubicBezTo>
                  <a:pt x="6252968" y="3446903"/>
                  <a:pt x="6252968" y="3446903"/>
                  <a:pt x="6252968" y="3446903"/>
                </a:cubicBezTo>
                <a:cubicBezTo>
                  <a:pt x="6256976" y="3431946"/>
                  <a:pt x="6256976" y="3431946"/>
                  <a:pt x="6255453" y="3431537"/>
                </a:cubicBezTo>
                <a:cubicBezTo>
                  <a:pt x="6255453" y="3431537"/>
                  <a:pt x="6253930" y="3431130"/>
                  <a:pt x="6252407" y="3430721"/>
                </a:cubicBezTo>
                <a:lnTo>
                  <a:pt x="6251364" y="3428721"/>
                </a:lnTo>
                <a:lnTo>
                  <a:pt x="6252715" y="3429086"/>
                </a:lnTo>
                <a:cubicBezTo>
                  <a:pt x="6256841" y="3420082"/>
                  <a:pt x="6255888" y="3411986"/>
                  <a:pt x="6247223" y="3412905"/>
                </a:cubicBezTo>
                <a:lnTo>
                  <a:pt x="6245647" y="3417744"/>
                </a:lnTo>
                <a:lnTo>
                  <a:pt x="6242702" y="3412087"/>
                </a:lnTo>
                <a:cubicBezTo>
                  <a:pt x="6242702" y="3412087"/>
                  <a:pt x="6241178" y="3411678"/>
                  <a:pt x="6241178" y="3411678"/>
                </a:cubicBezTo>
                <a:close/>
                <a:moveTo>
                  <a:pt x="6900527" y="3411184"/>
                </a:moveTo>
                <a:cubicBezTo>
                  <a:pt x="6899737" y="3416022"/>
                  <a:pt x="6899711" y="3419755"/>
                  <a:pt x="6900751" y="3422308"/>
                </a:cubicBezTo>
                <a:cubicBezTo>
                  <a:pt x="6901793" y="3424862"/>
                  <a:pt x="6903901" y="3426239"/>
                  <a:pt x="6907382" y="3426372"/>
                </a:cubicBezTo>
                <a:cubicBezTo>
                  <a:pt x="6906221" y="3419187"/>
                  <a:pt x="6908400" y="3410613"/>
                  <a:pt x="6900527" y="3411184"/>
                </a:cubicBezTo>
                <a:close/>
                <a:moveTo>
                  <a:pt x="2961398" y="3410877"/>
                </a:moveTo>
                <a:cubicBezTo>
                  <a:pt x="2960304" y="3411969"/>
                  <a:pt x="2959211" y="3413064"/>
                  <a:pt x="2958118" y="3414157"/>
                </a:cubicBezTo>
                <a:cubicBezTo>
                  <a:pt x="2957572" y="3414703"/>
                  <a:pt x="2954289" y="3412513"/>
                  <a:pt x="2952235" y="3411827"/>
                </a:cubicBezTo>
                <a:cubicBezTo>
                  <a:pt x="2951209" y="3411484"/>
                  <a:pt x="2950491" y="3411518"/>
                  <a:pt x="2950578" y="3412458"/>
                </a:cubicBezTo>
                <a:cubicBezTo>
                  <a:pt x="2950664" y="3413399"/>
                  <a:pt x="2951554" y="3415246"/>
                  <a:pt x="2953746" y="3418530"/>
                </a:cubicBezTo>
                <a:cubicBezTo>
                  <a:pt x="2953746" y="3418530"/>
                  <a:pt x="2953746" y="3418530"/>
                  <a:pt x="2964696" y="3429481"/>
                </a:cubicBezTo>
                <a:cubicBezTo>
                  <a:pt x="2964696" y="3429481"/>
                  <a:pt x="2965790" y="3428388"/>
                  <a:pt x="2965790" y="3428388"/>
                </a:cubicBezTo>
                <a:cubicBezTo>
                  <a:pt x="2955931" y="3416344"/>
                  <a:pt x="2967976" y="3426202"/>
                  <a:pt x="2969070" y="3425108"/>
                </a:cubicBezTo>
                <a:cubicBezTo>
                  <a:pt x="2969070" y="3425108"/>
                  <a:pt x="2970164" y="3424015"/>
                  <a:pt x="2971257" y="3422923"/>
                </a:cubicBezTo>
                <a:cubicBezTo>
                  <a:pt x="2971257" y="3422923"/>
                  <a:pt x="2972351" y="3421829"/>
                  <a:pt x="2972351" y="3421829"/>
                </a:cubicBezTo>
                <a:cubicBezTo>
                  <a:pt x="2961398" y="3410877"/>
                  <a:pt x="2961398" y="3410877"/>
                  <a:pt x="2961398" y="3410877"/>
                </a:cubicBezTo>
                <a:close/>
                <a:moveTo>
                  <a:pt x="7591063" y="3410786"/>
                </a:moveTo>
                <a:cubicBezTo>
                  <a:pt x="7586229" y="3410967"/>
                  <a:pt x="7581798" y="3412706"/>
                  <a:pt x="7577965" y="3415492"/>
                </a:cubicBezTo>
                <a:cubicBezTo>
                  <a:pt x="7574134" y="3418277"/>
                  <a:pt x="7570901" y="3422109"/>
                  <a:pt x="7568467" y="3426478"/>
                </a:cubicBezTo>
                <a:cubicBezTo>
                  <a:pt x="7563597" y="3435217"/>
                  <a:pt x="7561917" y="3446103"/>
                  <a:pt x="7565007" y="3455047"/>
                </a:cubicBezTo>
                <a:cubicBezTo>
                  <a:pt x="7580647" y="3454127"/>
                  <a:pt x="7585601" y="3425419"/>
                  <a:pt x="7591063" y="3410786"/>
                </a:cubicBezTo>
                <a:close/>
                <a:moveTo>
                  <a:pt x="6872598" y="3408770"/>
                </a:moveTo>
                <a:cubicBezTo>
                  <a:pt x="6866761" y="3412284"/>
                  <a:pt x="6866198" y="3418433"/>
                  <a:pt x="6867605" y="3425294"/>
                </a:cubicBezTo>
                <a:lnTo>
                  <a:pt x="6868081" y="3426745"/>
                </a:lnTo>
                <a:lnTo>
                  <a:pt x="6867483" y="3428390"/>
                </a:lnTo>
                <a:cubicBezTo>
                  <a:pt x="6867288" y="3433561"/>
                  <a:pt x="6869201" y="3438912"/>
                  <a:pt x="6872378" y="3442396"/>
                </a:cubicBezTo>
                <a:lnTo>
                  <a:pt x="6873279" y="3442603"/>
                </a:lnTo>
                <a:lnTo>
                  <a:pt x="6874040" y="3444924"/>
                </a:lnTo>
                <a:lnTo>
                  <a:pt x="6873180" y="3446177"/>
                </a:lnTo>
                <a:lnTo>
                  <a:pt x="6856548" y="3447096"/>
                </a:lnTo>
                <a:cubicBezTo>
                  <a:pt x="6850734" y="3448210"/>
                  <a:pt x="6845619" y="3451014"/>
                  <a:pt x="6842858" y="3458206"/>
                </a:cubicBezTo>
                <a:cubicBezTo>
                  <a:pt x="6847035" y="3461361"/>
                  <a:pt x="6851467" y="3463842"/>
                  <a:pt x="6856171" y="3465621"/>
                </a:cubicBezTo>
                <a:lnTo>
                  <a:pt x="6867122" y="3467127"/>
                </a:lnTo>
                <a:lnTo>
                  <a:pt x="6864681" y="3481317"/>
                </a:lnTo>
                <a:cubicBezTo>
                  <a:pt x="6863415" y="3486934"/>
                  <a:pt x="6861650" y="3492420"/>
                  <a:pt x="6858795" y="3497363"/>
                </a:cubicBezTo>
                <a:cubicBezTo>
                  <a:pt x="6876247" y="3500695"/>
                  <a:pt x="6880982" y="3491937"/>
                  <a:pt x="6881465" y="3479335"/>
                </a:cubicBezTo>
                <a:lnTo>
                  <a:pt x="6880724" y="3468393"/>
                </a:lnTo>
                <a:lnTo>
                  <a:pt x="6906067" y="3461898"/>
                </a:lnTo>
                <a:cubicBezTo>
                  <a:pt x="6902675" y="3447349"/>
                  <a:pt x="6895394" y="3452286"/>
                  <a:pt x="6890058" y="3447481"/>
                </a:cubicBezTo>
                <a:lnTo>
                  <a:pt x="6886190" y="3433958"/>
                </a:lnTo>
                <a:lnTo>
                  <a:pt x="6888082" y="3426361"/>
                </a:lnTo>
                <a:cubicBezTo>
                  <a:pt x="6888304" y="3424750"/>
                  <a:pt x="6887915" y="3424645"/>
                  <a:pt x="6887135" y="3424437"/>
                </a:cubicBezTo>
                <a:cubicBezTo>
                  <a:pt x="6885576" y="3424019"/>
                  <a:pt x="6885576" y="3424019"/>
                  <a:pt x="6884018" y="3423602"/>
                </a:cubicBezTo>
                <a:lnTo>
                  <a:pt x="6883056" y="3423344"/>
                </a:lnTo>
                <a:lnTo>
                  <a:pt x="6879704" y="3414594"/>
                </a:lnTo>
                <a:cubicBezTo>
                  <a:pt x="6878025" y="3411880"/>
                  <a:pt x="6875785" y="3409822"/>
                  <a:pt x="6872598" y="3408770"/>
                </a:cubicBezTo>
                <a:close/>
                <a:moveTo>
                  <a:pt x="2533841" y="3407719"/>
                </a:moveTo>
                <a:cubicBezTo>
                  <a:pt x="2543649" y="3419810"/>
                  <a:pt x="2541367" y="3422093"/>
                  <a:pt x="2540226" y="3423234"/>
                </a:cubicBezTo>
                <a:cubicBezTo>
                  <a:pt x="2540226" y="3423234"/>
                  <a:pt x="2539085" y="3424375"/>
                  <a:pt x="2550035" y="3435327"/>
                </a:cubicBezTo>
                <a:cubicBezTo>
                  <a:pt x="2550035" y="3435327"/>
                  <a:pt x="2550035" y="3435327"/>
                  <a:pt x="2551176" y="3434186"/>
                </a:cubicBezTo>
                <a:cubicBezTo>
                  <a:pt x="2551176" y="3434186"/>
                  <a:pt x="2551176" y="3434186"/>
                  <a:pt x="2552319" y="3433044"/>
                </a:cubicBezTo>
                <a:cubicBezTo>
                  <a:pt x="2553459" y="3431903"/>
                  <a:pt x="2554600" y="3430761"/>
                  <a:pt x="2555742" y="3429620"/>
                </a:cubicBezTo>
                <a:cubicBezTo>
                  <a:pt x="2555742" y="3429620"/>
                  <a:pt x="2555742" y="3429620"/>
                  <a:pt x="2556883" y="3428480"/>
                </a:cubicBezTo>
                <a:cubicBezTo>
                  <a:pt x="2545931" y="3417527"/>
                  <a:pt x="2545931" y="3417527"/>
                  <a:pt x="2545931" y="3417527"/>
                </a:cubicBezTo>
                <a:cubicBezTo>
                  <a:pt x="2534983" y="3406578"/>
                  <a:pt x="2534983" y="3406578"/>
                  <a:pt x="2533841" y="3407719"/>
                </a:cubicBezTo>
                <a:close/>
                <a:moveTo>
                  <a:pt x="3886225" y="3407010"/>
                </a:moveTo>
                <a:lnTo>
                  <a:pt x="3900927" y="3414594"/>
                </a:lnTo>
                <a:lnTo>
                  <a:pt x="3889711" y="3419926"/>
                </a:lnTo>
                <a:cubicBezTo>
                  <a:pt x="3883359" y="3421239"/>
                  <a:pt x="3877413" y="3421037"/>
                  <a:pt x="3871868" y="3420479"/>
                </a:cubicBezTo>
                <a:lnTo>
                  <a:pt x="3859553" y="3419214"/>
                </a:lnTo>
                <a:lnTo>
                  <a:pt x="3859998" y="3418983"/>
                </a:lnTo>
                <a:cubicBezTo>
                  <a:pt x="3860002" y="3417078"/>
                  <a:pt x="3858371" y="3413641"/>
                  <a:pt x="3854136" y="3407739"/>
                </a:cubicBezTo>
                <a:cubicBezTo>
                  <a:pt x="3874341" y="3417943"/>
                  <a:pt x="3872990" y="3404090"/>
                  <a:pt x="3886225" y="3407010"/>
                </a:cubicBezTo>
                <a:close/>
                <a:moveTo>
                  <a:pt x="2455758" y="3405496"/>
                </a:moveTo>
                <a:cubicBezTo>
                  <a:pt x="2454711" y="3406542"/>
                  <a:pt x="2454711" y="3406542"/>
                  <a:pt x="2453664" y="3407590"/>
                </a:cubicBezTo>
                <a:cubicBezTo>
                  <a:pt x="2452618" y="3408638"/>
                  <a:pt x="2451571" y="3409685"/>
                  <a:pt x="2450523" y="3410731"/>
                </a:cubicBezTo>
                <a:cubicBezTo>
                  <a:pt x="2461474" y="3421683"/>
                  <a:pt x="2461474" y="3421683"/>
                  <a:pt x="2462522" y="3420636"/>
                </a:cubicBezTo>
                <a:cubicBezTo>
                  <a:pt x="2462522" y="3420636"/>
                  <a:pt x="2463570" y="3419588"/>
                  <a:pt x="2464616" y="3418542"/>
                </a:cubicBezTo>
                <a:cubicBezTo>
                  <a:pt x="2464616" y="3418542"/>
                  <a:pt x="2465664" y="3417494"/>
                  <a:pt x="2465664" y="3417494"/>
                </a:cubicBezTo>
                <a:cubicBezTo>
                  <a:pt x="2465664" y="3417494"/>
                  <a:pt x="2466710" y="3416446"/>
                  <a:pt x="2466710" y="3416446"/>
                </a:cubicBezTo>
                <a:cubicBezTo>
                  <a:pt x="2455758" y="3405496"/>
                  <a:pt x="2455758" y="3405496"/>
                  <a:pt x="2455758" y="3405496"/>
                </a:cubicBezTo>
                <a:close/>
                <a:moveTo>
                  <a:pt x="7486479" y="3401855"/>
                </a:moveTo>
                <a:cubicBezTo>
                  <a:pt x="7478511" y="3403113"/>
                  <a:pt x="7471014" y="3406389"/>
                  <a:pt x="7463795" y="3410808"/>
                </a:cubicBezTo>
                <a:cubicBezTo>
                  <a:pt x="7449356" y="3419648"/>
                  <a:pt x="7436026" y="3433061"/>
                  <a:pt x="7422240" y="3444049"/>
                </a:cubicBezTo>
                <a:cubicBezTo>
                  <a:pt x="7430896" y="3445279"/>
                  <a:pt x="7439114" y="3444950"/>
                  <a:pt x="7447000" y="3443393"/>
                </a:cubicBezTo>
                <a:lnTo>
                  <a:pt x="7468141" y="3434466"/>
                </a:lnTo>
                <a:lnTo>
                  <a:pt x="7466667" y="3436250"/>
                </a:lnTo>
                <a:cubicBezTo>
                  <a:pt x="7478346" y="3436010"/>
                  <a:pt x="7490175" y="3427726"/>
                  <a:pt x="7501125" y="3423341"/>
                </a:cubicBezTo>
                <a:lnTo>
                  <a:pt x="7494772" y="3418291"/>
                </a:lnTo>
                <a:lnTo>
                  <a:pt x="7512000" y="3405016"/>
                </a:lnTo>
                <a:cubicBezTo>
                  <a:pt x="7502890" y="3401360"/>
                  <a:pt x="7494448" y="3400598"/>
                  <a:pt x="7486479" y="3401855"/>
                </a:cubicBezTo>
                <a:close/>
                <a:moveTo>
                  <a:pt x="7046155" y="3400629"/>
                </a:moveTo>
                <a:cubicBezTo>
                  <a:pt x="7041878" y="3404990"/>
                  <a:pt x="7039595" y="3409657"/>
                  <a:pt x="7038958" y="3414322"/>
                </a:cubicBezTo>
                <a:cubicBezTo>
                  <a:pt x="7038320" y="3418987"/>
                  <a:pt x="7039330" y="3423652"/>
                  <a:pt x="7041644" y="3428014"/>
                </a:cubicBezTo>
                <a:cubicBezTo>
                  <a:pt x="7046421" y="3428741"/>
                  <a:pt x="7052507" y="3423653"/>
                  <a:pt x="7058593" y="3418565"/>
                </a:cubicBezTo>
                <a:cubicBezTo>
                  <a:pt x="7056716" y="3412264"/>
                  <a:pt x="7054554" y="3399903"/>
                  <a:pt x="7046155" y="3400629"/>
                </a:cubicBezTo>
                <a:close/>
                <a:moveTo>
                  <a:pt x="6219370" y="3399075"/>
                </a:moveTo>
                <a:cubicBezTo>
                  <a:pt x="6218837" y="3398181"/>
                  <a:pt x="6218016" y="3398462"/>
                  <a:pt x="6217116" y="3399222"/>
                </a:cubicBezTo>
                <a:cubicBezTo>
                  <a:pt x="6215315" y="3400743"/>
                  <a:pt x="6213198" y="3404185"/>
                  <a:pt x="6212456" y="3403985"/>
                </a:cubicBezTo>
                <a:cubicBezTo>
                  <a:pt x="6210970" y="3403587"/>
                  <a:pt x="6209485" y="3403190"/>
                  <a:pt x="6207999" y="3402792"/>
                </a:cubicBezTo>
                <a:cubicBezTo>
                  <a:pt x="6206513" y="3402394"/>
                  <a:pt x="6206513" y="3402394"/>
                  <a:pt x="6202506" y="3417351"/>
                </a:cubicBezTo>
                <a:cubicBezTo>
                  <a:pt x="6202506" y="3417351"/>
                  <a:pt x="6202506" y="3417351"/>
                  <a:pt x="6203991" y="3417748"/>
                </a:cubicBezTo>
                <a:cubicBezTo>
                  <a:pt x="6205477" y="3418147"/>
                  <a:pt x="6206964" y="3418545"/>
                  <a:pt x="6208449" y="3418942"/>
                </a:cubicBezTo>
                <a:cubicBezTo>
                  <a:pt x="6209934" y="3419341"/>
                  <a:pt x="6212904" y="3420136"/>
                  <a:pt x="6215876" y="3420933"/>
                </a:cubicBezTo>
                <a:cubicBezTo>
                  <a:pt x="6215876" y="3420933"/>
                  <a:pt x="6215876" y="3420933"/>
                  <a:pt x="6217362" y="3421332"/>
                </a:cubicBezTo>
                <a:cubicBezTo>
                  <a:pt x="6217362" y="3421332"/>
                  <a:pt x="6221370" y="3406373"/>
                  <a:pt x="6219884" y="3405975"/>
                </a:cubicBezTo>
                <a:cubicBezTo>
                  <a:pt x="6220142" y="3402037"/>
                  <a:pt x="6219900" y="3399970"/>
                  <a:pt x="6219370" y="3399075"/>
                </a:cubicBezTo>
                <a:close/>
                <a:moveTo>
                  <a:pt x="7130032" y="3396870"/>
                </a:moveTo>
                <a:cubicBezTo>
                  <a:pt x="7128871" y="3396900"/>
                  <a:pt x="7127881" y="3397363"/>
                  <a:pt x="7127038" y="3398169"/>
                </a:cubicBezTo>
                <a:cubicBezTo>
                  <a:pt x="7124506" y="3400588"/>
                  <a:pt x="7123285" y="3406084"/>
                  <a:pt x="7122672" y="3412182"/>
                </a:cubicBezTo>
                <a:lnTo>
                  <a:pt x="7122533" y="3414936"/>
                </a:lnTo>
                <a:lnTo>
                  <a:pt x="7121788" y="3414767"/>
                </a:lnTo>
                <a:cubicBezTo>
                  <a:pt x="7117747" y="3417674"/>
                  <a:pt x="7113454" y="3431920"/>
                  <a:pt x="7116772" y="3437718"/>
                </a:cubicBezTo>
                <a:cubicBezTo>
                  <a:pt x="7118938" y="3438671"/>
                  <a:pt x="7120756" y="3438875"/>
                  <a:pt x="7122310" y="3438497"/>
                </a:cubicBezTo>
                <a:cubicBezTo>
                  <a:pt x="7126971" y="3437360"/>
                  <a:pt x="7129251" y="3430977"/>
                  <a:pt x="7131397" y="3423856"/>
                </a:cubicBezTo>
                <a:lnTo>
                  <a:pt x="7129886" y="3421921"/>
                </a:lnTo>
                <a:lnTo>
                  <a:pt x="7130627" y="3418490"/>
                </a:lnTo>
                <a:cubicBezTo>
                  <a:pt x="7131104" y="3410668"/>
                  <a:pt x="7130014" y="3401810"/>
                  <a:pt x="7130032" y="3396870"/>
                </a:cubicBezTo>
                <a:close/>
                <a:moveTo>
                  <a:pt x="7877319" y="3391902"/>
                </a:moveTo>
                <a:cubicBezTo>
                  <a:pt x="7872073" y="3391422"/>
                  <a:pt x="7868971" y="3393613"/>
                  <a:pt x="7865799" y="3396571"/>
                </a:cubicBezTo>
                <a:cubicBezTo>
                  <a:pt x="7862628" y="3399528"/>
                  <a:pt x="7859388" y="3403255"/>
                  <a:pt x="7853869" y="3405842"/>
                </a:cubicBezTo>
                <a:cubicBezTo>
                  <a:pt x="7855052" y="3413378"/>
                  <a:pt x="7857945" y="3417626"/>
                  <a:pt x="7861413" y="3419425"/>
                </a:cubicBezTo>
                <a:cubicBezTo>
                  <a:pt x="7871816" y="3424818"/>
                  <a:pt x="7887376" y="3408142"/>
                  <a:pt x="7877319" y="3391902"/>
                </a:cubicBezTo>
                <a:close/>
                <a:moveTo>
                  <a:pt x="7278530" y="3391466"/>
                </a:moveTo>
                <a:cubicBezTo>
                  <a:pt x="7275164" y="3391541"/>
                  <a:pt x="7271786" y="3392634"/>
                  <a:pt x="7268593" y="3394972"/>
                </a:cubicBezTo>
                <a:cubicBezTo>
                  <a:pt x="7252894" y="3405351"/>
                  <a:pt x="7255466" y="3449997"/>
                  <a:pt x="7271914" y="3460236"/>
                </a:cubicBezTo>
                <a:cubicBezTo>
                  <a:pt x="7274266" y="3461699"/>
                  <a:pt x="7276897" y="3462460"/>
                  <a:pt x="7279800" y="3462318"/>
                </a:cubicBezTo>
                <a:cubicBezTo>
                  <a:pt x="7318573" y="3443526"/>
                  <a:pt x="7307252" y="3404515"/>
                  <a:pt x="7288391" y="3394077"/>
                </a:cubicBezTo>
                <a:cubicBezTo>
                  <a:pt x="7285248" y="3392338"/>
                  <a:pt x="7281895" y="3391392"/>
                  <a:pt x="7278530" y="3391466"/>
                </a:cubicBezTo>
                <a:close/>
                <a:moveTo>
                  <a:pt x="7143216" y="3387390"/>
                </a:moveTo>
                <a:cubicBezTo>
                  <a:pt x="7130735" y="3394811"/>
                  <a:pt x="7135324" y="3414020"/>
                  <a:pt x="7148363" y="3416153"/>
                </a:cubicBezTo>
                <a:cubicBezTo>
                  <a:pt x="7149350" y="3408816"/>
                  <a:pt x="7153342" y="3398968"/>
                  <a:pt x="7151327" y="3394141"/>
                </a:cubicBezTo>
                <a:cubicBezTo>
                  <a:pt x="7147622" y="3392726"/>
                  <a:pt x="7143918" y="3391313"/>
                  <a:pt x="7143216" y="3387390"/>
                </a:cubicBezTo>
                <a:close/>
                <a:moveTo>
                  <a:pt x="7758873" y="3385079"/>
                </a:moveTo>
                <a:cubicBezTo>
                  <a:pt x="7751145" y="3389129"/>
                  <a:pt x="7747120" y="3393359"/>
                  <a:pt x="7744513" y="3398541"/>
                </a:cubicBezTo>
                <a:cubicBezTo>
                  <a:pt x="7748995" y="3408492"/>
                  <a:pt x="7756403" y="3408854"/>
                  <a:pt x="7764130" y="3404804"/>
                </a:cubicBezTo>
                <a:cubicBezTo>
                  <a:pt x="7765320" y="3398667"/>
                  <a:pt x="7764224" y="3393302"/>
                  <a:pt x="7758873" y="3385079"/>
                </a:cubicBezTo>
                <a:close/>
                <a:moveTo>
                  <a:pt x="2987270" y="3385006"/>
                </a:moveTo>
                <a:cubicBezTo>
                  <a:pt x="2985039" y="3387237"/>
                  <a:pt x="2980072" y="3386730"/>
                  <a:pt x="2976610" y="3387452"/>
                </a:cubicBezTo>
                <a:cubicBezTo>
                  <a:pt x="2974880" y="3387813"/>
                  <a:pt x="2973527" y="3388482"/>
                  <a:pt x="2973082" y="3389954"/>
                </a:cubicBezTo>
                <a:cubicBezTo>
                  <a:pt x="2972637" y="3391426"/>
                  <a:pt x="2973099" y="3393701"/>
                  <a:pt x="2975000" y="3397274"/>
                </a:cubicBezTo>
                <a:cubicBezTo>
                  <a:pt x="2973885" y="3398390"/>
                  <a:pt x="2973885" y="3398390"/>
                  <a:pt x="2973885" y="3398390"/>
                </a:cubicBezTo>
                <a:cubicBezTo>
                  <a:pt x="2984836" y="3409342"/>
                  <a:pt x="2984836" y="3409342"/>
                  <a:pt x="2985952" y="3408226"/>
                </a:cubicBezTo>
                <a:cubicBezTo>
                  <a:pt x="2989297" y="3404880"/>
                  <a:pt x="2993760" y="3400418"/>
                  <a:pt x="2998221" y="3395956"/>
                </a:cubicBezTo>
                <a:cubicBezTo>
                  <a:pt x="2988385" y="3383890"/>
                  <a:pt x="2987270" y="3385006"/>
                  <a:pt x="2987270" y="3385006"/>
                </a:cubicBezTo>
                <a:close/>
                <a:moveTo>
                  <a:pt x="6021957" y="3384798"/>
                </a:moveTo>
                <a:lnTo>
                  <a:pt x="6023442" y="3393074"/>
                </a:lnTo>
                <a:cubicBezTo>
                  <a:pt x="6026135" y="3399303"/>
                  <a:pt x="6031581" y="3405539"/>
                  <a:pt x="6036323" y="3405613"/>
                </a:cubicBezTo>
                <a:lnTo>
                  <a:pt x="6036465" y="3405554"/>
                </a:lnTo>
                <a:lnTo>
                  <a:pt x="6036758" y="3414834"/>
                </a:lnTo>
                <a:lnTo>
                  <a:pt x="6040473" y="3417980"/>
                </a:lnTo>
                <a:lnTo>
                  <a:pt x="6034026" y="3422779"/>
                </a:lnTo>
                <a:cubicBezTo>
                  <a:pt x="6032298" y="3427933"/>
                  <a:pt x="6033913" y="3435569"/>
                  <a:pt x="6037736" y="3442794"/>
                </a:cubicBezTo>
                <a:lnTo>
                  <a:pt x="6049678" y="3455161"/>
                </a:lnTo>
                <a:lnTo>
                  <a:pt x="6047006" y="3455814"/>
                </a:lnTo>
                <a:lnTo>
                  <a:pt x="6035869" y="3457751"/>
                </a:lnTo>
                <a:lnTo>
                  <a:pt x="6036326" y="3455167"/>
                </a:lnTo>
                <a:lnTo>
                  <a:pt x="6031156" y="3453354"/>
                </a:lnTo>
                <a:lnTo>
                  <a:pt x="6031496" y="3453176"/>
                </a:lnTo>
                <a:cubicBezTo>
                  <a:pt x="6031263" y="3448488"/>
                  <a:pt x="6028790" y="3443952"/>
                  <a:pt x="6025362" y="3440823"/>
                </a:cubicBezTo>
                <a:lnTo>
                  <a:pt x="6019728" y="3438969"/>
                </a:lnTo>
                <a:lnTo>
                  <a:pt x="6029780" y="3436675"/>
                </a:lnTo>
                <a:cubicBezTo>
                  <a:pt x="6028372" y="3434621"/>
                  <a:pt x="6030151" y="3433630"/>
                  <a:pt x="6031930" y="3432639"/>
                </a:cubicBezTo>
                <a:cubicBezTo>
                  <a:pt x="6030459" y="3427693"/>
                  <a:pt x="6028311" y="3422986"/>
                  <a:pt x="6025641" y="3418635"/>
                </a:cubicBezTo>
                <a:lnTo>
                  <a:pt x="6017983" y="3408979"/>
                </a:lnTo>
                <a:lnTo>
                  <a:pt x="6020539" y="3402228"/>
                </a:lnTo>
                <a:close/>
                <a:moveTo>
                  <a:pt x="3899330" y="3384009"/>
                </a:moveTo>
                <a:lnTo>
                  <a:pt x="3901890" y="3385856"/>
                </a:lnTo>
                <a:cubicBezTo>
                  <a:pt x="3906444" y="3387076"/>
                  <a:pt x="3910998" y="3388296"/>
                  <a:pt x="3909988" y="3410286"/>
                </a:cubicBezTo>
                <a:lnTo>
                  <a:pt x="3907935" y="3411261"/>
                </a:lnTo>
                <a:lnTo>
                  <a:pt x="3898858" y="3403563"/>
                </a:lnTo>
                <a:cubicBezTo>
                  <a:pt x="3895457" y="3396829"/>
                  <a:pt x="3895145" y="3392072"/>
                  <a:pt x="3896240" y="3388445"/>
                </a:cubicBezTo>
                <a:close/>
                <a:moveTo>
                  <a:pt x="2748075" y="3381828"/>
                </a:moveTo>
                <a:cubicBezTo>
                  <a:pt x="2746969" y="3382936"/>
                  <a:pt x="2744753" y="3385151"/>
                  <a:pt x="2742539" y="3387367"/>
                </a:cubicBezTo>
                <a:cubicBezTo>
                  <a:pt x="2749435" y="3400911"/>
                  <a:pt x="2746112" y="3404234"/>
                  <a:pt x="2742790" y="3407556"/>
                </a:cubicBezTo>
                <a:cubicBezTo>
                  <a:pt x="2740575" y="3409771"/>
                  <a:pt x="2714594" y="3394870"/>
                  <a:pt x="2736144" y="3414202"/>
                </a:cubicBezTo>
                <a:cubicBezTo>
                  <a:pt x="2720384" y="3409521"/>
                  <a:pt x="2725066" y="3425279"/>
                  <a:pt x="2729749" y="3441038"/>
                </a:cubicBezTo>
                <a:cubicBezTo>
                  <a:pt x="2729749" y="3441038"/>
                  <a:pt x="2739970" y="3451259"/>
                  <a:pt x="2739970" y="3451259"/>
                </a:cubicBezTo>
                <a:cubicBezTo>
                  <a:pt x="2750190" y="3461479"/>
                  <a:pt x="2750190" y="3461479"/>
                  <a:pt x="2751298" y="3460371"/>
                </a:cubicBezTo>
                <a:cubicBezTo>
                  <a:pt x="2736395" y="3434392"/>
                  <a:pt x="2741933" y="3428853"/>
                  <a:pt x="2757692" y="3433536"/>
                </a:cubicBezTo>
                <a:cubicBezTo>
                  <a:pt x="2758800" y="3432428"/>
                  <a:pt x="2772343" y="3439325"/>
                  <a:pt x="2751903" y="3418885"/>
                </a:cubicBezTo>
                <a:cubicBezTo>
                  <a:pt x="2751903" y="3418885"/>
                  <a:pt x="2762123" y="3429105"/>
                  <a:pt x="2762123" y="3429105"/>
                </a:cubicBezTo>
                <a:cubicBezTo>
                  <a:pt x="2763231" y="3427998"/>
                  <a:pt x="2763231" y="3427998"/>
                  <a:pt x="2763231" y="3427998"/>
                </a:cubicBezTo>
                <a:cubicBezTo>
                  <a:pt x="2766553" y="3424674"/>
                  <a:pt x="2760764" y="3410023"/>
                  <a:pt x="2764087" y="3406700"/>
                </a:cubicBezTo>
                <a:cubicBezTo>
                  <a:pt x="2765194" y="3405594"/>
                  <a:pt x="2767410" y="3403378"/>
                  <a:pt x="2758297" y="3392049"/>
                </a:cubicBezTo>
                <a:cubicBezTo>
                  <a:pt x="2759405" y="3390941"/>
                  <a:pt x="2759405" y="3390941"/>
                  <a:pt x="2759405" y="3390941"/>
                </a:cubicBezTo>
                <a:cubicBezTo>
                  <a:pt x="2749183" y="3380720"/>
                  <a:pt x="2749183" y="3380720"/>
                  <a:pt x="2748075" y="3381828"/>
                </a:cubicBezTo>
                <a:close/>
                <a:moveTo>
                  <a:pt x="7618668" y="3380170"/>
                </a:moveTo>
                <a:cubicBezTo>
                  <a:pt x="7615882" y="3383322"/>
                  <a:pt x="7614669" y="3385946"/>
                  <a:pt x="7614524" y="3388319"/>
                </a:cubicBezTo>
                <a:cubicBezTo>
                  <a:pt x="7614092" y="3395438"/>
                  <a:pt x="7623288" y="3400286"/>
                  <a:pt x="7628521" y="3410280"/>
                </a:cubicBezTo>
                <a:cubicBezTo>
                  <a:pt x="7643601" y="3402358"/>
                  <a:pt x="7624653" y="3383124"/>
                  <a:pt x="7618668" y="3380170"/>
                </a:cubicBezTo>
                <a:close/>
                <a:moveTo>
                  <a:pt x="2574959" y="3366603"/>
                </a:moveTo>
                <a:cubicBezTo>
                  <a:pt x="2574959" y="3366603"/>
                  <a:pt x="2573851" y="3367710"/>
                  <a:pt x="2572744" y="3368818"/>
                </a:cubicBezTo>
                <a:cubicBezTo>
                  <a:pt x="2571636" y="3369925"/>
                  <a:pt x="2582585" y="3380874"/>
                  <a:pt x="2582585" y="3380874"/>
                </a:cubicBezTo>
                <a:cubicBezTo>
                  <a:pt x="2582585" y="3380874"/>
                  <a:pt x="2593536" y="3391826"/>
                  <a:pt x="2594644" y="3390718"/>
                </a:cubicBezTo>
                <a:cubicBezTo>
                  <a:pt x="2595752" y="3389612"/>
                  <a:pt x="2596860" y="3388504"/>
                  <a:pt x="2596860" y="3388504"/>
                </a:cubicBezTo>
                <a:cubicBezTo>
                  <a:pt x="2587015" y="3376444"/>
                  <a:pt x="2587015" y="3376444"/>
                  <a:pt x="2587015" y="3376444"/>
                </a:cubicBezTo>
                <a:cubicBezTo>
                  <a:pt x="2576066" y="3365495"/>
                  <a:pt x="2574959" y="3366603"/>
                  <a:pt x="2574959" y="3366603"/>
                </a:cubicBezTo>
                <a:close/>
                <a:moveTo>
                  <a:pt x="7326698" y="3364935"/>
                </a:moveTo>
                <a:cubicBezTo>
                  <a:pt x="7319262" y="3363639"/>
                  <a:pt x="7311620" y="3364655"/>
                  <a:pt x="7304635" y="3368679"/>
                </a:cubicBezTo>
                <a:cubicBezTo>
                  <a:pt x="7305466" y="3371240"/>
                  <a:pt x="7303252" y="3372282"/>
                  <a:pt x="7301040" y="3373324"/>
                </a:cubicBezTo>
                <a:cubicBezTo>
                  <a:pt x="7300874" y="3397386"/>
                  <a:pt x="7313460" y="3417751"/>
                  <a:pt x="7330620" y="3424575"/>
                </a:cubicBezTo>
                <a:cubicBezTo>
                  <a:pt x="7340916" y="3428672"/>
                  <a:pt x="7352860" y="3427892"/>
                  <a:pt x="7364686" y="3420112"/>
                </a:cubicBezTo>
                <a:cubicBezTo>
                  <a:pt x="7369450" y="3393518"/>
                  <a:pt x="7349005" y="3368826"/>
                  <a:pt x="7326698" y="3364935"/>
                </a:cubicBezTo>
                <a:close/>
                <a:moveTo>
                  <a:pt x="7261137" y="3364710"/>
                </a:moveTo>
                <a:cubicBezTo>
                  <a:pt x="7259010" y="3364410"/>
                  <a:pt x="7256452" y="3365405"/>
                  <a:pt x="7253803" y="3368452"/>
                </a:cubicBezTo>
                <a:cubicBezTo>
                  <a:pt x="7256720" y="3375844"/>
                  <a:pt x="7254037" y="3378115"/>
                  <a:pt x="7255812" y="3379986"/>
                </a:cubicBezTo>
                <a:cubicBezTo>
                  <a:pt x="7256403" y="3380611"/>
                  <a:pt x="7257491" y="3381191"/>
                  <a:pt x="7259445" y="3381901"/>
                </a:cubicBezTo>
                <a:cubicBezTo>
                  <a:pt x="7270020" y="3378148"/>
                  <a:pt x="7267518" y="3365604"/>
                  <a:pt x="7261137" y="3364710"/>
                </a:cubicBezTo>
                <a:close/>
                <a:moveTo>
                  <a:pt x="7383678" y="3362725"/>
                </a:moveTo>
                <a:cubicBezTo>
                  <a:pt x="7378238" y="3364941"/>
                  <a:pt x="7373687" y="3372360"/>
                  <a:pt x="7372033" y="3379712"/>
                </a:cubicBezTo>
                <a:cubicBezTo>
                  <a:pt x="7370379" y="3387067"/>
                  <a:pt x="7371623" y="3394355"/>
                  <a:pt x="7377774" y="3396306"/>
                </a:cubicBezTo>
                <a:cubicBezTo>
                  <a:pt x="7389976" y="3385994"/>
                  <a:pt x="7388996" y="3375704"/>
                  <a:pt x="7383678" y="3362725"/>
                </a:cubicBezTo>
                <a:close/>
                <a:moveTo>
                  <a:pt x="6319777" y="3362667"/>
                </a:moveTo>
                <a:cubicBezTo>
                  <a:pt x="6317657" y="3372584"/>
                  <a:pt x="6320697" y="3381531"/>
                  <a:pt x="6317667" y="3394157"/>
                </a:cubicBezTo>
                <a:cubicBezTo>
                  <a:pt x="6319791" y="3395026"/>
                  <a:pt x="6321916" y="3395896"/>
                  <a:pt x="6324039" y="3396766"/>
                </a:cubicBezTo>
                <a:cubicBezTo>
                  <a:pt x="6335865" y="3383121"/>
                  <a:pt x="6325847" y="3369775"/>
                  <a:pt x="6319777" y="3362667"/>
                </a:cubicBezTo>
                <a:close/>
                <a:moveTo>
                  <a:pt x="7017104" y="3360674"/>
                </a:moveTo>
                <a:cubicBezTo>
                  <a:pt x="7012984" y="3362608"/>
                  <a:pt x="7009897" y="3365809"/>
                  <a:pt x="7007781" y="3369608"/>
                </a:cubicBezTo>
                <a:cubicBezTo>
                  <a:pt x="7001432" y="3381010"/>
                  <a:pt x="7003803" y="3397817"/>
                  <a:pt x="7013119" y="3402092"/>
                </a:cubicBezTo>
                <a:cubicBezTo>
                  <a:pt x="7017261" y="3403993"/>
                  <a:pt x="7022774" y="3403420"/>
                  <a:pt x="7029504" y="3398794"/>
                </a:cubicBezTo>
                <a:cubicBezTo>
                  <a:pt x="7033617" y="3388073"/>
                  <a:pt x="7028376" y="3364170"/>
                  <a:pt x="7017104" y="3360674"/>
                </a:cubicBezTo>
                <a:close/>
                <a:moveTo>
                  <a:pt x="7227951" y="3359568"/>
                </a:moveTo>
                <a:cubicBezTo>
                  <a:pt x="7223813" y="3357700"/>
                  <a:pt x="7218794" y="3358186"/>
                  <a:pt x="7213701" y="3360227"/>
                </a:cubicBezTo>
                <a:cubicBezTo>
                  <a:pt x="7206061" y="3363289"/>
                  <a:pt x="7198251" y="3369854"/>
                  <a:pt x="7192994" y="3377228"/>
                </a:cubicBezTo>
                <a:lnTo>
                  <a:pt x="7189659" y="3390764"/>
                </a:lnTo>
                <a:lnTo>
                  <a:pt x="7188751" y="3388041"/>
                </a:lnTo>
                <a:cubicBezTo>
                  <a:pt x="7187307" y="3385427"/>
                  <a:pt x="7185461" y="3383295"/>
                  <a:pt x="7183432" y="3382180"/>
                </a:cubicBezTo>
                <a:cubicBezTo>
                  <a:pt x="7180728" y="3380692"/>
                  <a:pt x="7177693" y="3381011"/>
                  <a:pt x="7174842" y="3384401"/>
                </a:cubicBezTo>
                <a:cubicBezTo>
                  <a:pt x="7179719" y="3399475"/>
                  <a:pt x="7176417" y="3401971"/>
                  <a:pt x="7185134" y="3410191"/>
                </a:cubicBezTo>
                <a:lnTo>
                  <a:pt x="7191629" y="3396879"/>
                </a:lnTo>
                <a:lnTo>
                  <a:pt x="7209152" y="3387283"/>
                </a:lnTo>
                <a:cubicBezTo>
                  <a:pt x="7216463" y="3383002"/>
                  <a:pt x="7223317" y="3376068"/>
                  <a:pt x="7227951" y="3359568"/>
                </a:cubicBezTo>
                <a:close/>
                <a:moveTo>
                  <a:pt x="6967380" y="3356916"/>
                </a:moveTo>
                <a:cubicBezTo>
                  <a:pt x="6966107" y="3356437"/>
                  <a:pt x="6965146" y="3357004"/>
                  <a:pt x="6964453" y="3358147"/>
                </a:cubicBezTo>
                <a:cubicBezTo>
                  <a:pt x="6962377" y="3361570"/>
                  <a:pt x="6962713" y="3370161"/>
                  <a:pt x="6964283" y="3371187"/>
                </a:cubicBezTo>
                <a:cubicBezTo>
                  <a:pt x="6966690" y="3370636"/>
                  <a:pt x="6971565" y="3359654"/>
                  <a:pt x="6967380" y="3356916"/>
                </a:cubicBezTo>
                <a:close/>
                <a:moveTo>
                  <a:pt x="3018089" y="3354184"/>
                </a:moveTo>
                <a:cubicBezTo>
                  <a:pt x="3018089" y="3354184"/>
                  <a:pt x="3026715" y="3365026"/>
                  <a:pt x="3026715" y="3365026"/>
                </a:cubicBezTo>
                <a:cubicBezTo>
                  <a:pt x="3026715" y="3365026"/>
                  <a:pt x="3036448" y="3374759"/>
                  <a:pt x="3037555" y="3373651"/>
                </a:cubicBezTo>
                <a:cubicBezTo>
                  <a:pt x="3037555" y="3373651"/>
                  <a:pt x="3038664" y="3372544"/>
                  <a:pt x="3038664" y="3372544"/>
                </a:cubicBezTo>
                <a:cubicBezTo>
                  <a:pt x="3038664" y="3372544"/>
                  <a:pt x="3048398" y="3382278"/>
                  <a:pt x="3049507" y="3381170"/>
                </a:cubicBezTo>
                <a:cubicBezTo>
                  <a:pt x="3049507" y="3381170"/>
                  <a:pt x="3049507" y="3381170"/>
                  <a:pt x="3039771" y="3371436"/>
                </a:cubicBezTo>
                <a:cubicBezTo>
                  <a:pt x="3040879" y="3370328"/>
                  <a:pt x="3040879" y="3370328"/>
                  <a:pt x="3031146" y="3360594"/>
                </a:cubicBezTo>
                <a:cubicBezTo>
                  <a:pt x="3030038" y="3361702"/>
                  <a:pt x="3019197" y="3353076"/>
                  <a:pt x="3018089" y="3354184"/>
                </a:cubicBezTo>
                <a:close/>
                <a:moveTo>
                  <a:pt x="2770870" y="3353196"/>
                </a:moveTo>
                <a:cubicBezTo>
                  <a:pt x="2770870" y="3353196"/>
                  <a:pt x="2770870" y="3353196"/>
                  <a:pt x="2781818" y="3364146"/>
                </a:cubicBezTo>
                <a:cubicBezTo>
                  <a:pt x="2767507" y="3356557"/>
                  <a:pt x="2765264" y="3358799"/>
                  <a:pt x="2761902" y="3362161"/>
                </a:cubicBezTo>
                <a:cubicBezTo>
                  <a:pt x="2758541" y="3365524"/>
                  <a:pt x="2766126" y="3379835"/>
                  <a:pt x="2752936" y="3371128"/>
                </a:cubicBezTo>
                <a:cubicBezTo>
                  <a:pt x="2751815" y="3372249"/>
                  <a:pt x="2751815" y="3372249"/>
                  <a:pt x="2761644" y="3384319"/>
                </a:cubicBezTo>
                <a:cubicBezTo>
                  <a:pt x="2761644" y="3384319"/>
                  <a:pt x="2773716" y="3394151"/>
                  <a:pt x="2773716" y="3394151"/>
                </a:cubicBezTo>
                <a:cubicBezTo>
                  <a:pt x="2777079" y="3390789"/>
                  <a:pt x="2780442" y="3387426"/>
                  <a:pt x="2783804" y="3384063"/>
                </a:cubicBezTo>
                <a:cubicBezTo>
                  <a:pt x="2787166" y="3380701"/>
                  <a:pt x="2789408" y="3378459"/>
                  <a:pt x="2802599" y="3387167"/>
                </a:cubicBezTo>
                <a:cubicBezTo>
                  <a:pt x="2814670" y="3396997"/>
                  <a:pt x="2797254" y="3370613"/>
                  <a:pt x="2798374" y="3369493"/>
                </a:cubicBezTo>
                <a:cubicBezTo>
                  <a:pt x="2787422" y="3358541"/>
                  <a:pt x="2774232" y="3349834"/>
                  <a:pt x="2770870" y="3353196"/>
                </a:cubicBezTo>
                <a:close/>
                <a:moveTo>
                  <a:pt x="7473769" y="3349850"/>
                </a:moveTo>
                <a:cubicBezTo>
                  <a:pt x="7466504" y="3346670"/>
                  <a:pt x="7456226" y="3354970"/>
                  <a:pt x="7455119" y="3364345"/>
                </a:cubicBezTo>
                <a:cubicBezTo>
                  <a:pt x="7454626" y="3368513"/>
                  <a:pt x="7455946" y="3372892"/>
                  <a:pt x="7460148" y="3376571"/>
                </a:cubicBezTo>
                <a:cubicBezTo>
                  <a:pt x="7465450" y="3375353"/>
                  <a:pt x="7477817" y="3365079"/>
                  <a:pt x="7479579" y="3357245"/>
                </a:cubicBezTo>
                <a:cubicBezTo>
                  <a:pt x="7478277" y="3353246"/>
                  <a:pt x="7476190" y="3350912"/>
                  <a:pt x="7473769" y="3349850"/>
                </a:cubicBezTo>
                <a:close/>
                <a:moveTo>
                  <a:pt x="7065895" y="3349330"/>
                </a:moveTo>
                <a:cubicBezTo>
                  <a:pt x="7060449" y="3351452"/>
                  <a:pt x="7055726" y="3356361"/>
                  <a:pt x="7052859" y="3362078"/>
                </a:cubicBezTo>
                <a:lnTo>
                  <a:pt x="7052672" y="3363808"/>
                </a:lnTo>
                <a:lnTo>
                  <a:pt x="7050398" y="3364188"/>
                </a:lnTo>
                <a:cubicBezTo>
                  <a:pt x="7042846" y="3368674"/>
                  <a:pt x="7038073" y="3381025"/>
                  <a:pt x="7041459" y="3388431"/>
                </a:cubicBezTo>
                <a:cubicBezTo>
                  <a:pt x="7042963" y="3391722"/>
                  <a:pt x="7046081" y="3394035"/>
                  <a:pt x="7051281" y="3394246"/>
                </a:cubicBezTo>
                <a:lnTo>
                  <a:pt x="7057049" y="3384356"/>
                </a:lnTo>
                <a:lnTo>
                  <a:pt x="7064101" y="3389779"/>
                </a:lnTo>
                <a:cubicBezTo>
                  <a:pt x="7073066" y="3384341"/>
                  <a:pt x="7083159" y="3360989"/>
                  <a:pt x="7077418" y="3349391"/>
                </a:cubicBezTo>
                <a:cubicBezTo>
                  <a:pt x="7073480" y="3347741"/>
                  <a:pt x="7069526" y="3347917"/>
                  <a:pt x="7065895" y="3349330"/>
                </a:cubicBezTo>
                <a:close/>
                <a:moveTo>
                  <a:pt x="2699133" y="3347369"/>
                </a:moveTo>
                <a:cubicBezTo>
                  <a:pt x="2697347" y="3346418"/>
                  <a:pt x="2696789" y="3346975"/>
                  <a:pt x="2696232" y="3347532"/>
                </a:cubicBezTo>
                <a:cubicBezTo>
                  <a:pt x="2682855" y="3360909"/>
                  <a:pt x="2668364" y="3375400"/>
                  <a:pt x="2663709" y="3401955"/>
                </a:cubicBezTo>
                <a:cubicBezTo>
                  <a:pt x="2662594" y="3403069"/>
                  <a:pt x="2661480" y="3404184"/>
                  <a:pt x="2672431" y="3415136"/>
                </a:cubicBezTo>
                <a:cubicBezTo>
                  <a:pt x="2683382" y="3426087"/>
                  <a:pt x="2684497" y="3424972"/>
                  <a:pt x="2685611" y="3423858"/>
                </a:cubicBezTo>
                <a:cubicBezTo>
                  <a:pt x="2701217" y="3408253"/>
                  <a:pt x="2704755" y="3382810"/>
                  <a:pt x="2718133" y="3369433"/>
                </a:cubicBezTo>
                <a:cubicBezTo>
                  <a:pt x="2719247" y="3368319"/>
                  <a:pt x="2709410" y="3356254"/>
                  <a:pt x="2709410" y="3356254"/>
                </a:cubicBezTo>
                <a:cubicBezTo>
                  <a:pt x="2703936" y="3350779"/>
                  <a:pt x="2700920" y="3348320"/>
                  <a:pt x="2699133" y="3347369"/>
                </a:cubicBezTo>
                <a:close/>
                <a:moveTo>
                  <a:pt x="6905549" y="3346500"/>
                </a:moveTo>
                <a:cubicBezTo>
                  <a:pt x="6904776" y="3347380"/>
                  <a:pt x="6904353" y="3348983"/>
                  <a:pt x="6904690" y="3351516"/>
                </a:cubicBezTo>
                <a:cubicBezTo>
                  <a:pt x="6906791" y="3352851"/>
                  <a:pt x="6909224" y="3352261"/>
                  <a:pt x="6910736" y="3352507"/>
                </a:cubicBezTo>
                <a:cubicBezTo>
                  <a:pt x="6912025" y="3350118"/>
                  <a:pt x="6911309" y="3347956"/>
                  <a:pt x="6909978" y="3346722"/>
                </a:cubicBezTo>
                <a:cubicBezTo>
                  <a:pt x="6908649" y="3345486"/>
                  <a:pt x="6906707" y="3345180"/>
                  <a:pt x="6905549" y="3346500"/>
                </a:cubicBezTo>
                <a:close/>
                <a:moveTo>
                  <a:pt x="7304214" y="3340061"/>
                </a:moveTo>
                <a:cubicBezTo>
                  <a:pt x="7301410" y="3339532"/>
                  <a:pt x="7298791" y="3340221"/>
                  <a:pt x="7296519" y="3341686"/>
                </a:cubicBezTo>
                <a:cubicBezTo>
                  <a:pt x="7289703" y="3346086"/>
                  <a:pt x="7286011" y="3357486"/>
                  <a:pt x="7289791" y="3364035"/>
                </a:cubicBezTo>
                <a:cubicBezTo>
                  <a:pt x="7291472" y="3366947"/>
                  <a:pt x="7294626" y="3368901"/>
                  <a:pt x="7299641" y="3368856"/>
                </a:cubicBezTo>
                <a:cubicBezTo>
                  <a:pt x="7305043" y="3363942"/>
                  <a:pt x="7309283" y="3346946"/>
                  <a:pt x="7304214" y="3340061"/>
                </a:cubicBezTo>
                <a:close/>
                <a:moveTo>
                  <a:pt x="2587696" y="3339264"/>
                </a:moveTo>
                <a:cubicBezTo>
                  <a:pt x="2585441" y="3341518"/>
                  <a:pt x="2583186" y="3343774"/>
                  <a:pt x="2582058" y="3344902"/>
                </a:cubicBezTo>
                <a:cubicBezTo>
                  <a:pt x="2579802" y="3347158"/>
                  <a:pt x="2587800" y="3357411"/>
                  <a:pt x="2586672" y="3358539"/>
                </a:cubicBezTo>
                <a:cubicBezTo>
                  <a:pt x="2585545" y="3359667"/>
                  <a:pt x="2585545" y="3359667"/>
                  <a:pt x="2585545" y="3359667"/>
                </a:cubicBezTo>
                <a:cubicBezTo>
                  <a:pt x="2594671" y="3368792"/>
                  <a:pt x="2594671" y="3368792"/>
                  <a:pt x="2595798" y="3367664"/>
                </a:cubicBezTo>
                <a:cubicBezTo>
                  <a:pt x="2596927" y="3366537"/>
                  <a:pt x="2599181" y="3364281"/>
                  <a:pt x="2591185" y="3354027"/>
                </a:cubicBezTo>
                <a:cubicBezTo>
                  <a:pt x="2592313" y="3352900"/>
                  <a:pt x="2594567" y="3350645"/>
                  <a:pt x="2595694" y="3349517"/>
                </a:cubicBezTo>
                <a:cubicBezTo>
                  <a:pt x="2596823" y="3348389"/>
                  <a:pt x="2596823" y="3348389"/>
                  <a:pt x="2596823" y="3348389"/>
                </a:cubicBezTo>
                <a:cubicBezTo>
                  <a:pt x="2587696" y="3339264"/>
                  <a:pt x="2587696" y="3339264"/>
                  <a:pt x="2587696" y="3339264"/>
                </a:cubicBezTo>
                <a:close/>
                <a:moveTo>
                  <a:pt x="2510981" y="3335674"/>
                </a:moveTo>
                <a:cubicBezTo>
                  <a:pt x="2510981" y="3335674"/>
                  <a:pt x="2510981" y="3335674"/>
                  <a:pt x="2509861" y="3336793"/>
                </a:cubicBezTo>
                <a:cubicBezTo>
                  <a:pt x="2507624" y="3339031"/>
                  <a:pt x="2514511" y="3350394"/>
                  <a:pt x="2503148" y="3343506"/>
                </a:cubicBezTo>
                <a:cubicBezTo>
                  <a:pt x="2502029" y="3344625"/>
                  <a:pt x="2502029" y="3344625"/>
                  <a:pt x="2511155" y="3353751"/>
                </a:cubicBezTo>
                <a:cubicBezTo>
                  <a:pt x="2511155" y="3353751"/>
                  <a:pt x="2511155" y="3353751"/>
                  <a:pt x="2520280" y="3362876"/>
                </a:cubicBezTo>
                <a:cubicBezTo>
                  <a:pt x="2521400" y="3361757"/>
                  <a:pt x="2522518" y="3360638"/>
                  <a:pt x="2523637" y="3359520"/>
                </a:cubicBezTo>
                <a:cubicBezTo>
                  <a:pt x="2525875" y="3357282"/>
                  <a:pt x="2526995" y="3356163"/>
                  <a:pt x="2520106" y="3344800"/>
                </a:cubicBezTo>
                <a:cubicBezTo>
                  <a:pt x="2520106" y="3344800"/>
                  <a:pt x="2521226" y="3343681"/>
                  <a:pt x="2510981" y="3335674"/>
                </a:cubicBezTo>
                <a:close/>
                <a:moveTo>
                  <a:pt x="7446069" y="3333137"/>
                </a:moveTo>
                <a:cubicBezTo>
                  <a:pt x="7441558" y="3331512"/>
                  <a:pt x="7436732" y="3331787"/>
                  <a:pt x="7433322" y="3335128"/>
                </a:cubicBezTo>
                <a:cubicBezTo>
                  <a:pt x="7428774" y="3339586"/>
                  <a:pt x="7426747" y="3349494"/>
                  <a:pt x="7431345" y="3367618"/>
                </a:cubicBezTo>
                <a:cubicBezTo>
                  <a:pt x="7470289" y="3360003"/>
                  <a:pt x="7459602" y="3338016"/>
                  <a:pt x="7446069" y="3333137"/>
                </a:cubicBezTo>
                <a:close/>
                <a:moveTo>
                  <a:pt x="2808962" y="3327558"/>
                </a:moveTo>
                <a:cubicBezTo>
                  <a:pt x="2808460" y="3328380"/>
                  <a:pt x="2809111" y="3330285"/>
                  <a:pt x="2811109" y="3333397"/>
                </a:cubicBezTo>
                <a:lnTo>
                  <a:pt x="2801070" y="3343437"/>
                </a:lnTo>
                <a:cubicBezTo>
                  <a:pt x="2797723" y="3346782"/>
                  <a:pt x="2804598" y="3360350"/>
                  <a:pt x="2791031" y="3353475"/>
                </a:cubicBezTo>
                <a:cubicBezTo>
                  <a:pt x="2791031" y="3353475"/>
                  <a:pt x="2789916" y="3354590"/>
                  <a:pt x="2800137" y="3364810"/>
                </a:cubicBezTo>
                <a:cubicBezTo>
                  <a:pt x="2810356" y="3375030"/>
                  <a:pt x="2810356" y="3375030"/>
                  <a:pt x="2811471" y="3373915"/>
                </a:cubicBezTo>
                <a:cubicBezTo>
                  <a:pt x="2813702" y="3371684"/>
                  <a:pt x="2814819" y="3370569"/>
                  <a:pt x="2817050" y="3368338"/>
                </a:cubicBezTo>
                <a:cubicBezTo>
                  <a:pt x="2818165" y="3367223"/>
                  <a:pt x="2820395" y="3364993"/>
                  <a:pt x="2822626" y="3362761"/>
                </a:cubicBezTo>
                <a:cubicBezTo>
                  <a:pt x="2824857" y="3360531"/>
                  <a:pt x="2828203" y="3357185"/>
                  <a:pt x="2831549" y="3353839"/>
                </a:cubicBezTo>
                <a:cubicBezTo>
                  <a:pt x="2851990" y="3374279"/>
                  <a:pt x="2848461" y="3357366"/>
                  <a:pt x="2839357" y="3346031"/>
                </a:cubicBezTo>
                <a:cubicBezTo>
                  <a:pt x="2828021" y="3336926"/>
                  <a:pt x="2818961" y="3330654"/>
                  <a:pt x="2813734" y="3328216"/>
                </a:cubicBezTo>
                <a:cubicBezTo>
                  <a:pt x="2811120" y="3326997"/>
                  <a:pt x="2809465" y="3326734"/>
                  <a:pt x="2808962" y="3327558"/>
                </a:cubicBezTo>
                <a:close/>
                <a:moveTo>
                  <a:pt x="2706587" y="3322578"/>
                </a:moveTo>
                <a:cubicBezTo>
                  <a:pt x="2704412" y="3324752"/>
                  <a:pt x="2703325" y="3325839"/>
                  <a:pt x="2702237" y="3326928"/>
                </a:cubicBezTo>
                <a:cubicBezTo>
                  <a:pt x="2701150" y="3328015"/>
                  <a:pt x="2700062" y="3329102"/>
                  <a:pt x="2697888" y="3331277"/>
                </a:cubicBezTo>
                <a:cubicBezTo>
                  <a:pt x="2697888" y="3331277"/>
                  <a:pt x="2705925" y="3341491"/>
                  <a:pt x="2705925" y="3341491"/>
                </a:cubicBezTo>
                <a:cubicBezTo>
                  <a:pt x="2715051" y="3350617"/>
                  <a:pt x="2716139" y="3349528"/>
                  <a:pt x="2716139" y="3349528"/>
                </a:cubicBezTo>
                <a:cubicBezTo>
                  <a:pt x="2718313" y="3347354"/>
                  <a:pt x="2719402" y="3346267"/>
                  <a:pt x="2720488" y="3345179"/>
                </a:cubicBezTo>
                <a:cubicBezTo>
                  <a:pt x="2720488" y="3345179"/>
                  <a:pt x="2721577" y="3344091"/>
                  <a:pt x="2722664" y="3343003"/>
                </a:cubicBezTo>
                <a:cubicBezTo>
                  <a:pt x="2723752" y="3341916"/>
                  <a:pt x="2723752" y="3341916"/>
                  <a:pt x="2724839" y="3340828"/>
                </a:cubicBezTo>
                <a:cubicBezTo>
                  <a:pt x="2725926" y="3339741"/>
                  <a:pt x="2716801" y="3330615"/>
                  <a:pt x="2716801" y="3330615"/>
                </a:cubicBezTo>
                <a:cubicBezTo>
                  <a:pt x="2716801" y="3330615"/>
                  <a:pt x="2706587" y="3322578"/>
                  <a:pt x="2706587" y="3322578"/>
                </a:cubicBezTo>
                <a:close/>
                <a:moveTo>
                  <a:pt x="3154783" y="3319695"/>
                </a:moveTo>
                <a:cubicBezTo>
                  <a:pt x="3153676" y="3320802"/>
                  <a:pt x="3152568" y="3321910"/>
                  <a:pt x="3151460" y="3323019"/>
                </a:cubicBezTo>
                <a:cubicBezTo>
                  <a:pt x="3158761" y="3330319"/>
                  <a:pt x="3158761" y="3330319"/>
                  <a:pt x="3158761" y="3330319"/>
                </a:cubicBezTo>
                <a:cubicBezTo>
                  <a:pt x="3159869" y="3329211"/>
                  <a:pt x="3160976" y="3328103"/>
                  <a:pt x="3162083" y="3326995"/>
                </a:cubicBezTo>
                <a:cubicBezTo>
                  <a:pt x="3162083" y="3326995"/>
                  <a:pt x="3163192" y="3325889"/>
                  <a:pt x="3163192" y="3325889"/>
                </a:cubicBezTo>
                <a:cubicBezTo>
                  <a:pt x="3163192" y="3325889"/>
                  <a:pt x="3155891" y="3318588"/>
                  <a:pt x="3154783" y="3319695"/>
                </a:cubicBezTo>
                <a:close/>
                <a:moveTo>
                  <a:pt x="3135785" y="3318620"/>
                </a:moveTo>
                <a:cubicBezTo>
                  <a:pt x="3135785" y="3318620"/>
                  <a:pt x="3135785" y="3318620"/>
                  <a:pt x="3134680" y="3319726"/>
                </a:cubicBezTo>
                <a:cubicBezTo>
                  <a:pt x="3114687" y="3319640"/>
                  <a:pt x="3103627" y="3330700"/>
                  <a:pt x="3083637" y="3330618"/>
                </a:cubicBezTo>
                <a:cubicBezTo>
                  <a:pt x="3062540" y="3331639"/>
                  <a:pt x="3051480" y="3342699"/>
                  <a:pt x="3041526" y="3352651"/>
                </a:cubicBezTo>
                <a:cubicBezTo>
                  <a:pt x="3040420" y="3353757"/>
                  <a:pt x="3040420" y="3353757"/>
                  <a:pt x="3040420" y="3353757"/>
                </a:cubicBezTo>
                <a:cubicBezTo>
                  <a:pt x="3050459" y="3363797"/>
                  <a:pt x="3050459" y="3363797"/>
                  <a:pt x="3051565" y="3362690"/>
                </a:cubicBezTo>
                <a:cubicBezTo>
                  <a:pt x="3062624" y="3351630"/>
                  <a:pt x="3083720" y="3350607"/>
                  <a:pt x="3103713" y="3350693"/>
                </a:cubicBezTo>
                <a:cubicBezTo>
                  <a:pt x="3113667" y="3340740"/>
                  <a:pt x="3134765" y="3339719"/>
                  <a:pt x="3144718" y="3329765"/>
                </a:cubicBezTo>
                <a:cubicBezTo>
                  <a:pt x="3145824" y="3328659"/>
                  <a:pt x="3145824" y="3328659"/>
                  <a:pt x="3135785" y="3318620"/>
                </a:cubicBezTo>
                <a:close/>
                <a:moveTo>
                  <a:pt x="6058937" y="3318260"/>
                </a:moveTo>
                <a:cubicBezTo>
                  <a:pt x="6053867" y="3320913"/>
                  <a:pt x="6049896" y="3324713"/>
                  <a:pt x="6047021" y="3329215"/>
                </a:cubicBezTo>
                <a:cubicBezTo>
                  <a:pt x="6044144" y="3333715"/>
                  <a:pt x="6042359" y="3338915"/>
                  <a:pt x="6041664" y="3344364"/>
                </a:cubicBezTo>
                <a:cubicBezTo>
                  <a:pt x="6039348" y="3362526"/>
                  <a:pt x="6049128" y="3383454"/>
                  <a:pt x="6070819" y="3390486"/>
                </a:cubicBezTo>
                <a:cubicBezTo>
                  <a:pt x="6078705" y="3392735"/>
                  <a:pt x="6085258" y="3392736"/>
                  <a:pt x="6090823" y="3391110"/>
                </a:cubicBezTo>
                <a:cubicBezTo>
                  <a:pt x="6107521" y="3386233"/>
                  <a:pt x="6115319" y="3366707"/>
                  <a:pt x="6123452" y="3349213"/>
                </a:cubicBezTo>
                <a:cubicBezTo>
                  <a:pt x="6100230" y="3339794"/>
                  <a:pt x="6089289" y="3320026"/>
                  <a:pt x="6058937" y="3318260"/>
                </a:cubicBezTo>
                <a:close/>
                <a:moveTo>
                  <a:pt x="7600138" y="3314180"/>
                </a:moveTo>
                <a:cubicBezTo>
                  <a:pt x="7593669" y="3313067"/>
                  <a:pt x="7587956" y="3313781"/>
                  <a:pt x="7582771" y="3315772"/>
                </a:cubicBezTo>
                <a:cubicBezTo>
                  <a:pt x="7577589" y="3317760"/>
                  <a:pt x="7572936" y="3321026"/>
                  <a:pt x="7568591" y="3325010"/>
                </a:cubicBezTo>
                <a:cubicBezTo>
                  <a:pt x="7559901" y="3332980"/>
                  <a:pt x="7552439" y="3343834"/>
                  <a:pt x="7544414" y="3353136"/>
                </a:cubicBezTo>
                <a:cubicBezTo>
                  <a:pt x="7550320" y="3352703"/>
                  <a:pt x="7555768" y="3351295"/>
                  <a:pt x="7560865" y="3349118"/>
                </a:cubicBezTo>
                <a:cubicBezTo>
                  <a:pt x="7576154" y="3342587"/>
                  <a:pt x="7588279" y="3329126"/>
                  <a:pt x="7600138" y="3314180"/>
                </a:cubicBezTo>
                <a:close/>
                <a:moveTo>
                  <a:pt x="3163705" y="3310774"/>
                </a:moveTo>
                <a:cubicBezTo>
                  <a:pt x="3162014" y="3312465"/>
                  <a:pt x="3169314" y="3319766"/>
                  <a:pt x="3176102" y="3325144"/>
                </a:cubicBezTo>
                <a:lnTo>
                  <a:pt x="3182765" y="3327175"/>
                </a:lnTo>
                <a:lnTo>
                  <a:pt x="3184302" y="3329114"/>
                </a:lnTo>
                <a:cubicBezTo>
                  <a:pt x="3185429" y="3327986"/>
                  <a:pt x="3185429" y="3327986"/>
                  <a:pt x="3185429" y="3327986"/>
                </a:cubicBezTo>
                <a:lnTo>
                  <a:pt x="3182765" y="3327175"/>
                </a:lnTo>
                <a:lnTo>
                  <a:pt x="3175696" y="3318253"/>
                </a:lnTo>
                <a:cubicBezTo>
                  <a:pt x="3165961" y="3308518"/>
                  <a:pt x="3183174" y="3330241"/>
                  <a:pt x="3163705" y="3310774"/>
                </a:cubicBezTo>
                <a:close/>
                <a:moveTo>
                  <a:pt x="7211708" y="3309305"/>
                </a:moveTo>
                <a:cubicBezTo>
                  <a:pt x="7203303" y="3308769"/>
                  <a:pt x="7203205" y="3323586"/>
                  <a:pt x="7201641" y="3333191"/>
                </a:cubicBezTo>
                <a:cubicBezTo>
                  <a:pt x="7195363" y="3329084"/>
                  <a:pt x="7188211" y="3320861"/>
                  <a:pt x="7180960" y="3327456"/>
                </a:cubicBezTo>
                <a:cubicBezTo>
                  <a:pt x="7182289" y="3331160"/>
                  <a:pt x="7183954" y="3334551"/>
                  <a:pt x="7185975" y="3337623"/>
                </a:cubicBezTo>
                <a:cubicBezTo>
                  <a:pt x="7192037" y="3346837"/>
                  <a:pt x="7201284" y="3353151"/>
                  <a:pt x="7214100" y="3356221"/>
                </a:cubicBezTo>
                <a:cubicBezTo>
                  <a:pt x="7216571" y="3345790"/>
                  <a:pt x="7211168" y="3345799"/>
                  <a:pt x="7209700" y="3340586"/>
                </a:cubicBezTo>
                <a:cubicBezTo>
                  <a:pt x="7210078" y="3328788"/>
                  <a:pt x="7217361" y="3317255"/>
                  <a:pt x="7211708" y="3309305"/>
                </a:cubicBezTo>
                <a:close/>
                <a:moveTo>
                  <a:pt x="6873560" y="3308969"/>
                </a:moveTo>
                <a:cubicBezTo>
                  <a:pt x="6870385" y="3313102"/>
                  <a:pt x="6869475" y="3317045"/>
                  <a:pt x="6869897" y="3320242"/>
                </a:cubicBezTo>
                <a:cubicBezTo>
                  <a:pt x="6870212" y="3322642"/>
                  <a:pt x="6871276" y="3324624"/>
                  <a:pt x="6872696" y="3325954"/>
                </a:cubicBezTo>
                <a:cubicBezTo>
                  <a:pt x="6876952" y="3329943"/>
                  <a:pt x="6884402" y="3328073"/>
                  <a:pt x="6884417" y="3314042"/>
                </a:cubicBezTo>
                <a:cubicBezTo>
                  <a:pt x="6880797" y="3312351"/>
                  <a:pt x="6878991" y="3309011"/>
                  <a:pt x="6873560" y="3308969"/>
                </a:cubicBezTo>
                <a:close/>
                <a:moveTo>
                  <a:pt x="6158940" y="3307660"/>
                </a:moveTo>
                <a:cubicBezTo>
                  <a:pt x="6155456" y="3306039"/>
                  <a:pt x="6151712" y="3305643"/>
                  <a:pt x="6148270" y="3308796"/>
                </a:cubicBezTo>
                <a:cubicBezTo>
                  <a:pt x="6146778" y="3315036"/>
                  <a:pt x="6147157" y="3320139"/>
                  <a:pt x="6148957" y="3324114"/>
                </a:cubicBezTo>
                <a:cubicBezTo>
                  <a:pt x="6150758" y="3328087"/>
                  <a:pt x="6153981" y="3330934"/>
                  <a:pt x="6158176" y="3332656"/>
                </a:cubicBezTo>
                <a:cubicBezTo>
                  <a:pt x="6162667" y="3329934"/>
                  <a:pt x="6165355" y="3321903"/>
                  <a:pt x="6168044" y="3313873"/>
                </a:cubicBezTo>
                <a:cubicBezTo>
                  <a:pt x="6165646" y="3312127"/>
                  <a:pt x="6162424" y="3309282"/>
                  <a:pt x="6158940" y="3307660"/>
                </a:cubicBezTo>
                <a:close/>
                <a:moveTo>
                  <a:pt x="6185026" y="3305783"/>
                </a:moveTo>
                <a:cubicBezTo>
                  <a:pt x="6183467" y="3305366"/>
                  <a:pt x="6183467" y="3305366"/>
                  <a:pt x="6177900" y="3319907"/>
                </a:cubicBezTo>
                <a:cubicBezTo>
                  <a:pt x="6177900" y="3319907"/>
                  <a:pt x="6175451" y="3335282"/>
                  <a:pt x="6177009" y="3335701"/>
                </a:cubicBezTo>
                <a:cubicBezTo>
                  <a:pt x="6178570" y="3336118"/>
                  <a:pt x="6178570" y="3336118"/>
                  <a:pt x="6180128" y="3336535"/>
                </a:cubicBezTo>
                <a:cubicBezTo>
                  <a:pt x="6181687" y="3336953"/>
                  <a:pt x="6183245" y="3337371"/>
                  <a:pt x="6187253" y="3322414"/>
                </a:cubicBezTo>
                <a:cubicBezTo>
                  <a:pt x="6187253" y="3322414"/>
                  <a:pt x="6189702" y="3307037"/>
                  <a:pt x="6188144" y="3306619"/>
                </a:cubicBezTo>
                <a:cubicBezTo>
                  <a:pt x="6188144" y="3306619"/>
                  <a:pt x="6186585" y="3306200"/>
                  <a:pt x="6185026" y="3305783"/>
                </a:cubicBezTo>
                <a:close/>
                <a:moveTo>
                  <a:pt x="7411307" y="3303094"/>
                </a:moveTo>
                <a:cubicBezTo>
                  <a:pt x="7408735" y="3303993"/>
                  <a:pt x="7406867" y="3305379"/>
                  <a:pt x="7405629" y="3307012"/>
                </a:cubicBezTo>
                <a:cubicBezTo>
                  <a:pt x="7403772" y="3309461"/>
                  <a:pt x="7403329" y="3312463"/>
                  <a:pt x="7404052" y="3315202"/>
                </a:cubicBezTo>
                <a:lnTo>
                  <a:pt x="7405169" y="3316567"/>
                </a:lnTo>
                <a:lnTo>
                  <a:pt x="7396788" y="3327422"/>
                </a:lnTo>
                <a:lnTo>
                  <a:pt x="7396310" y="3327549"/>
                </a:lnTo>
                <a:lnTo>
                  <a:pt x="7384821" y="3341243"/>
                </a:lnTo>
                <a:lnTo>
                  <a:pt x="7384591" y="3336038"/>
                </a:lnTo>
                <a:cubicBezTo>
                  <a:pt x="7380339" y="3334349"/>
                  <a:pt x="7376238" y="3333102"/>
                  <a:pt x="7372738" y="3333626"/>
                </a:cubicBezTo>
                <a:cubicBezTo>
                  <a:pt x="7369239" y="3334148"/>
                  <a:pt x="7366340" y="3336437"/>
                  <a:pt x="7364491" y="3341826"/>
                </a:cubicBezTo>
                <a:cubicBezTo>
                  <a:pt x="7363486" y="3345635"/>
                  <a:pt x="7363968" y="3348409"/>
                  <a:pt x="7365333" y="3350315"/>
                </a:cubicBezTo>
                <a:cubicBezTo>
                  <a:pt x="7367381" y="3353174"/>
                  <a:pt x="7371417" y="3354078"/>
                  <a:pt x="7375397" y="3353587"/>
                </a:cubicBezTo>
                <a:lnTo>
                  <a:pt x="7383699" y="3349256"/>
                </a:lnTo>
                <a:lnTo>
                  <a:pt x="7383048" y="3357173"/>
                </a:lnTo>
                <a:lnTo>
                  <a:pt x="7395937" y="3346396"/>
                </a:lnTo>
                <a:lnTo>
                  <a:pt x="7398395" y="3349482"/>
                </a:lnTo>
                <a:cubicBezTo>
                  <a:pt x="7412108" y="3357825"/>
                  <a:pt x="7441965" y="3347855"/>
                  <a:pt x="7417324" y="3318250"/>
                </a:cubicBezTo>
                <a:lnTo>
                  <a:pt x="7411939" y="3317374"/>
                </a:lnTo>
                <a:lnTo>
                  <a:pt x="7413746" y="3314133"/>
                </a:lnTo>
                <a:cubicBezTo>
                  <a:pt x="7413680" y="3310826"/>
                  <a:pt x="7412493" y="3306960"/>
                  <a:pt x="7411307" y="3303094"/>
                </a:cubicBezTo>
                <a:close/>
                <a:moveTo>
                  <a:pt x="3172809" y="3301671"/>
                </a:moveTo>
                <a:cubicBezTo>
                  <a:pt x="3172809" y="3301671"/>
                  <a:pt x="3171600" y="3302879"/>
                  <a:pt x="3171600" y="3302879"/>
                </a:cubicBezTo>
                <a:cubicBezTo>
                  <a:pt x="3171600" y="3302879"/>
                  <a:pt x="3170391" y="3304088"/>
                  <a:pt x="3170391" y="3304088"/>
                </a:cubicBezTo>
                <a:cubicBezTo>
                  <a:pt x="3170391" y="3304088"/>
                  <a:pt x="3180126" y="3313823"/>
                  <a:pt x="3180126" y="3313823"/>
                </a:cubicBezTo>
                <a:cubicBezTo>
                  <a:pt x="3180126" y="3313823"/>
                  <a:pt x="3189859" y="3323556"/>
                  <a:pt x="3189859" y="3323556"/>
                </a:cubicBezTo>
                <a:cubicBezTo>
                  <a:pt x="3191068" y="3322347"/>
                  <a:pt x="3200801" y="3332080"/>
                  <a:pt x="3200801" y="3332080"/>
                </a:cubicBezTo>
                <a:cubicBezTo>
                  <a:pt x="3191068" y="3322347"/>
                  <a:pt x="3192276" y="3321139"/>
                  <a:pt x="3192276" y="3321139"/>
                </a:cubicBezTo>
                <a:cubicBezTo>
                  <a:pt x="3191068" y="3322347"/>
                  <a:pt x="3182544" y="3311406"/>
                  <a:pt x="3182544" y="3311406"/>
                </a:cubicBezTo>
                <a:cubicBezTo>
                  <a:pt x="3182544" y="3311406"/>
                  <a:pt x="3172809" y="3301671"/>
                  <a:pt x="3172809" y="3301671"/>
                </a:cubicBezTo>
                <a:close/>
                <a:moveTo>
                  <a:pt x="2890151" y="3299620"/>
                </a:moveTo>
                <a:cubicBezTo>
                  <a:pt x="2889009" y="3300760"/>
                  <a:pt x="2889009" y="3300760"/>
                  <a:pt x="2897907" y="3311940"/>
                </a:cubicBezTo>
                <a:cubicBezTo>
                  <a:pt x="2897907" y="3311940"/>
                  <a:pt x="2907944" y="3321977"/>
                  <a:pt x="2909084" y="3320835"/>
                </a:cubicBezTo>
                <a:cubicBezTo>
                  <a:pt x="2921406" y="3328591"/>
                  <a:pt x="2923689" y="3326309"/>
                  <a:pt x="2925969" y="3324028"/>
                </a:cubicBezTo>
                <a:cubicBezTo>
                  <a:pt x="2927112" y="3322886"/>
                  <a:pt x="2929394" y="3320604"/>
                  <a:pt x="2940574" y="3329500"/>
                </a:cubicBezTo>
                <a:cubicBezTo>
                  <a:pt x="2941715" y="3328360"/>
                  <a:pt x="2931677" y="3318321"/>
                  <a:pt x="2931677" y="3318321"/>
                </a:cubicBezTo>
                <a:cubicBezTo>
                  <a:pt x="2921637" y="3308281"/>
                  <a:pt x="2921637" y="3308281"/>
                  <a:pt x="2920496" y="3309422"/>
                </a:cubicBezTo>
                <a:cubicBezTo>
                  <a:pt x="2909319" y="3300528"/>
                  <a:pt x="2908177" y="3301670"/>
                  <a:pt x="2905895" y="3303951"/>
                </a:cubicBezTo>
                <a:cubicBezTo>
                  <a:pt x="2903613" y="3306234"/>
                  <a:pt x="2902472" y="3307375"/>
                  <a:pt x="2890151" y="3299620"/>
                </a:cubicBezTo>
                <a:close/>
                <a:moveTo>
                  <a:pt x="2528640" y="3296116"/>
                </a:moveTo>
                <a:cubicBezTo>
                  <a:pt x="2528640" y="3296116"/>
                  <a:pt x="2528640" y="3296116"/>
                  <a:pt x="2526425" y="3298332"/>
                </a:cubicBezTo>
                <a:cubicBezTo>
                  <a:pt x="2525317" y="3299439"/>
                  <a:pt x="2525317" y="3299439"/>
                  <a:pt x="2536268" y="3310390"/>
                </a:cubicBezTo>
                <a:cubicBezTo>
                  <a:pt x="2536268" y="3310390"/>
                  <a:pt x="2536268" y="3310390"/>
                  <a:pt x="2537375" y="3309282"/>
                </a:cubicBezTo>
                <a:cubicBezTo>
                  <a:pt x="2537375" y="3309282"/>
                  <a:pt x="2537375" y="3309282"/>
                  <a:pt x="2539591" y="3307068"/>
                </a:cubicBezTo>
                <a:cubicBezTo>
                  <a:pt x="2540699" y="3305961"/>
                  <a:pt x="2540699" y="3305961"/>
                  <a:pt x="2540699" y="3305961"/>
                </a:cubicBezTo>
                <a:cubicBezTo>
                  <a:pt x="2529747" y="3295008"/>
                  <a:pt x="2529747" y="3295008"/>
                  <a:pt x="2528640" y="3296116"/>
                </a:cubicBezTo>
                <a:close/>
                <a:moveTo>
                  <a:pt x="3183819" y="3290660"/>
                </a:moveTo>
                <a:cubicBezTo>
                  <a:pt x="3183819" y="3290660"/>
                  <a:pt x="3182677" y="3291802"/>
                  <a:pt x="3182677" y="3291802"/>
                </a:cubicBezTo>
                <a:cubicBezTo>
                  <a:pt x="3181536" y="3292943"/>
                  <a:pt x="3181536" y="3292943"/>
                  <a:pt x="3180395" y="3294085"/>
                </a:cubicBezTo>
                <a:cubicBezTo>
                  <a:pt x="3179253" y="3295227"/>
                  <a:pt x="3188379" y="3304351"/>
                  <a:pt x="3188379" y="3304351"/>
                </a:cubicBezTo>
                <a:cubicBezTo>
                  <a:pt x="3188379" y="3304351"/>
                  <a:pt x="3197505" y="3313477"/>
                  <a:pt x="3198646" y="3312337"/>
                </a:cubicBezTo>
                <a:cubicBezTo>
                  <a:pt x="3199787" y="3311195"/>
                  <a:pt x="3199787" y="3311195"/>
                  <a:pt x="3200929" y="3310055"/>
                </a:cubicBezTo>
                <a:cubicBezTo>
                  <a:pt x="3200929" y="3310055"/>
                  <a:pt x="3200929" y="3310055"/>
                  <a:pt x="3202069" y="3308913"/>
                </a:cubicBezTo>
                <a:cubicBezTo>
                  <a:pt x="3202069" y="3308913"/>
                  <a:pt x="3202069" y="3308913"/>
                  <a:pt x="3203211" y="3307771"/>
                </a:cubicBezTo>
                <a:cubicBezTo>
                  <a:pt x="3203211" y="3307771"/>
                  <a:pt x="3195227" y="3297505"/>
                  <a:pt x="3194085" y="3298646"/>
                </a:cubicBezTo>
                <a:cubicBezTo>
                  <a:pt x="3194085" y="3298646"/>
                  <a:pt x="3184959" y="3289520"/>
                  <a:pt x="3183819" y="3290660"/>
                </a:cubicBezTo>
                <a:close/>
                <a:moveTo>
                  <a:pt x="7331263" y="3289511"/>
                </a:moveTo>
                <a:cubicBezTo>
                  <a:pt x="7324891" y="3295306"/>
                  <a:pt x="7315432" y="3310457"/>
                  <a:pt x="7318635" y="3323907"/>
                </a:cubicBezTo>
                <a:cubicBezTo>
                  <a:pt x="7326195" y="3320304"/>
                  <a:pt x="7334465" y="3302961"/>
                  <a:pt x="7331263" y="3289511"/>
                </a:cubicBezTo>
                <a:close/>
                <a:moveTo>
                  <a:pt x="7507756" y="3286729"/>
                </a:moveTo>
                <a:cubicBezTo>
                  <a:pt x="7504738" y="3286219"/>
                  <a:pt x="7501871" y="3285984"/>
                  <a:pt x="7499590" y="3286837"/>
                </a:cubicBezTo>
                <a:cubicBezTo>
                  <a:pt x="7497310" y="3287692"/>
                  <a:pt x="7495620" y="3289636"/>
                  <a:pt x="7494962" y="3293487"/>
                </a:cubicBezTo>
                <a:cubicBezTo>
                  <a:pt x="7494699" y="3296168"/>
                  <a:pt x="7495317" y="3297942"/>
                  <a:pt x="7496431" y="3299013"/>
                </a:cubicBezTo>
                <a:cubicBezTo>
                  <a:pt x="7499774" y="3302225"/>
                  <a:pt x="7507584" y="3299083"/>
                  <a:pt x="7509456" y="3294940"/>
                </a:cubicBezTo>
                <a:cubicBezTo>
                  <a:pt x="7509196" y="3291924"/>
                  <a:pt x="7508017" y="3289744"/>
                  <a:pt x="7507756" y="3286729"/>
                </a:cubicBezTo>
                <a:close/>
                <a:moveTo>
                  <a:pt x="2917114" y="3283911"/>
                </a:moveTo>
                <a:cubicBezTo>
                  <a:pt x="2917465" y="3284474"/>
                  <a:pt x="2918610" y="3285760"/>
                  <a:pt x="2921044" y="3288192"/>
                </a:cubicBezTo>
                <a:cubicBezTo>
                  <a:pt x="2919915" y="3289321"/>
                  <a:pt x="2918788" y="3290448"/>
                  <a:pt x="2917660" y="3291576"/>
                </a:cubicBezTo>
                <a:cubicBezTo>
                  <a:pt x="2917660" y="3291576"/>
                  <a:pt x="2916532" y="3292704"/>
                  <a:pt x="2926265" y="3302437"/>
                </a:cubicBezTo>
                <a:cubicBezTo>
                  <a:pt x="2936001" y="3312172"/>
                  <a:pt x="2936001" y="3312172"/>
                  <a:pt x="2937128" y="3311044"/>
                </a:cubicBezTo>
                <a:cubicBezTo>
                  <a:pt x="2938256" y="3309916"/>
                  <a:pt x="2939384" y="3308789"/>
                  <a:pt x="2940513" y="3307661"/>
                </a:cubicBezTo>
                <a:cubicBezTo>
                  <a:pt x="2931904" y="3296797"/>
                  <a:pt x="2931904" y="3296797"/>
                  <a:pt x="2922172" y="3287064"/>
                </a:cubicBezTo>
                <a:cubicBezTo>
                  <a:pt x="2922172" y="3287064"/>
                  <a:pt x="2919456" y="3284915"/>
                  <a:pt x="2917958" y="3283980"/>
                </a:cubicBezTo>
                <a:cubicBezTo>
                  <a:pt x="2917209" y="3283513"/>
                  <a:pt x="2916764" y="3283350"/>
                  <a:pt x="2917114" y="3283911"/>
                </a:cubicBezTo>
                <a:close/>
                <a:moveTo>
                  <a:pt x="6877935" y="3279482"/>
                </a:moveTo>
                <a:cubicBezTo>
                  <a:pt x="6876197" y="3279207"/>
                  <a:pt x="6874855" y="3279504"/>
                  <a:pt x="6873811" y="3280229"/>
                </a:cubicBezTo>
                <a:cubicBezTo>
                  <a:pt x="6870679" y="3282408"/>
                  <a:pt x="6870226" y="3288447"/>
                  <a:pt x="6869774" y="3294486"/>
                </a:cubicBezTo>
                <a:cubicBezTo>
                  <a:pt x="6873755" y="3294674"/>
                  <a:pt x="6876245" y="3294408"/>
                  <a:pt x="6880226" y="3294597"/>
                </a:cubicBezTo>
                <a:cubicBezTo>
                  <a:pt x="6881311" y="3287720"/>
                  <a:pt x="6880387" y="3282290"/>
                  <a:pt x="6877935" y="3279482"/>
                </a:cubicBezTo>
                <a:close/>
                <a:moveTo>
                  <a:pt x="7020975" y="3276411"/>
                </a:moveTo>
                <a:cubicBezTo>
                  <a:pt x="7016123" y="3289055"/>
                  <a:pt x="7013140" y="3315543"/>
                  <a:pt x="7026128" y="3328479"/>
                </a:cubicBezTo>
                <a:cubicBezTo>
                  <a:pt x="7033993" y="3317339"/>
                  <a:pt x="7033961" y="3289349"/>
                  <a:pt x="7020975" y="3276411"/>
                </a:cubicBezTo>
                <a:close/>
                <a:moveTo>
                  <a:pt x="6950597" y="3275580"/>
                </a:moveTo>
                <a:cubicBezTo>
                  <a:pt x="6938551" y="3272152"/>
                  <a:pt x="6934964" y="3293643"/>
                  <a:pt x="6930466" y="3307102"/>
                </a:cubicBezTo>
                <a:cubicBezTo>
                  <a:pt x="6922328" y="3299159"/>
                  <a:pt x="6913881" y="3284964"/>
                  <a:pt x="6901849" y="3292261"/>
                </a:cubicBezTo>
                <a:cubicBezTo>
                  <a:pt x="6902910" y="3298056"/>
                  <a:pt x="6904534" y="3303510"/>
                  <a:pt x="6906747" y="3308607"/>
                </a:cubicBezTo>
                <a:cubicBezTo>
                  <a:pt x="6913384" y="3323900"/>
                  <a:pt x="6925308" y="3335985"/>
                  <a:pt x="6943157" y="3344479"/>
                </a:cubicBezTo>
                <a:cubicBezTo>
                  <a:pt x="6949160" y="3330110"/>
                  <a:pt x="6941330" y="3328418"/>
                  <a:pt x="6940418" y="3320386"/>
                </a:cubicBezTo>
                <a:cubicBezTo>
                  <a:pt x="6943708" y="3303366"/>
                  <a:pt x="6956935" y="3288907"/>
                  <a:pt x="6950597" y="3275580"/>
                </a:cubicBezTo>
                <a:close/>
                <a:moveTo>
                  <a:pt x="6981443" y="3275267"/>
                </a:moveTo>
                <a:cubicBezTo>
                  <a:pt x="6979208" y="3274876"/>
                  <a:pt x="6977150" y="3275438"/>
                  <a:pt x="6975327" y="3276590"/>
                </a:cubicBezTo>
                <a:cubicBezTo>
                  <a:pt x="6969859" y="3280050"/>
                  <a:pt x="6966518" y="3288843"/>
                  <a:pt x="6966918" y="3293324"/>
                </a:cubicBezTo>
                <a:cubicBezTo>
                  <a:pt x="6973516" y="3290552"/>
                  <a:pt x="6980702" y="3288864"/>
                  <a:pt x="6981443" y="3275267"/>
                </a:cubicBezTo>
                <a:close/>
                <a:moveTo>
                  <a:pt x="2616303" y="3269364"/>
                </a:moveTo>
                <a:cubicBezTo>
                  <a:pt x="2614633" y="3268525"/>
                  <a:pt x="2614080" y="3269078"/>
                  <a:pt x="2613526" y="3269632"/>
                </a:cubicBezTo>
                <a:cubicBezTo>
                  <a:pt x="2615811" y="3287425"/>
                  <a:pt x="2608058" y="3295178"/>
                  <a:pt x="2600304" y="3302932"/>
                </a:cubicBezTo>
                <a:cubicBezTo>
                  <a:pt x="2594766" y="3308469"/>
                  <a:pt x="2598156" y="3325151"/>
                  <a:pt x="2592617" y="3330691"/>
                </a:cubicBezTo>
                <a:cubicBezTo>
                  <a:pt x="2592617" y="3330691"/>
                  <a:pt x="2591510" y="3331798"/>
                  <a:pt x="2601550" y="3341837"/>
                </a:cubicBezTo>
                <a:cubicBezTo>
                  <a:pt x="2601550" y="3341837"/>
                  <a:pt x="2612694" y="3350768"/>
                  <a:pt x="2613803" y="3349660"/>
                </a:cubicBezTo>
                <a:cubicBezTo>
                  <a:pt x="2609303" y="3334084"/>
                  <a:pt x="2614840" y="3328546"/>
                  <a:pt x="2620379" y="3323007"/>
                </a:cubicBezTo>
                <a:cubicBezTo>
                  <a:pt x="2628133" y="3315254"/>
                  <a:pt x="2636994" y="3306391"/>
                  <a:pt x="2634707" y="3288600"/>
                </a:cubicBezTo>
                <a:cubicBezTo>
                  <a:pt x="2625780" y="3277456"/>
                  <a:pt x="2625780" y="3277456"/>
                  <a:pt x="2625780" y="3277456"/>
                </a:cubicBezTo>
                <a:cubicBezTo>
                  <a:pt x="2620760" y="3272436"/>
                  <a:pt x="2617974" y="3270203"/>
                  <a:pt x="2616303" y="3269364"/>
                </a:cubicBezTo>
                <a:close/>
                <a:moveTo>
                  <a:pt x="6966023" y="3261426"/>
                </a:moveTo>
                <a:cubicBezTo>
                  <a:pt x="6964090" y="3261564"/>
                  <a:pt x="6962449" y="3262243"/>
                  <a:pt x="6961137" y="3263842"/>
                </a:cubicBezTo>
                <a:cubicBezTo>
                  <a:pt x="6959827" y="3265440"/>
                  <a:pt x="6958846" y="3267956"/>
                  <a:pt x="6958228" y="3271762"/>
                </a:cubicBezTo>
                <a:cubicBezTo>
                  <a:pt x="6964142" y="3277745"/>
                  <a:pt x="6970141" y="3269040"/>
                  <a:pt x="6966023" y="3261426"/>
                </a:cubicBezTo>
                <a:close/>
                <a:moveTo>
                  <a:pt x="7009801" y="3255390"/>
                </a:moveTo>
                <a:cubicBezTo>
                  <a:pt x="7006296" y="3256822"/>
                  <a:pt x="7006628" y="3263482"/>
                  <a:pt x="7006699" y="3268674"/>
                </a:cubicBezTo>
                <a:cubicBezTo>
                  <a:pt x="7008392" y="3270134"/>
                  <a:pt x="7009582" y="3270387"/>
                  <a:pt x="7010457" y="3269868"/>
                </a:cubicBezTo>
                <a:cubicBezTo>
                  <a:pt x="7013077" y="3268307"/>
                  <a:pt x="7012841" y="3259784"/>
                  <a:pt x="7014733" y="3255951"/>
                </a:cubicBezTo>
                <a:cubicBezTo>
                  <a:pt x="7012562" y="3255018"/>
                  <a:pt x="7010968" y="3254914"/>
                  <a:pt x="7009801" y="3255390"/>
                </a:cubicBezTo>
                <a:close/>
                <a:moveTo>
                  <a:pt x="6885122" y="3250807"/>
                </a:moveTo>
                <a:cubicBezTo>
                  <a:pt x="6881518" y="3251450"/>
                  <a:pt x="6878260" y="3252830"/>
                  <a:pt x="6875316" y="3254860"/>
                </a:cubicBezTo>
                <a:cubicBezTo>
                  <a:pt x="6866483" y="3260949"/>
                  <a:pt x="6860461" y="3272855"/>
                  <a:pt x="6856303" y="3287992"/>
                </a:cubicBezTo>
                <a:cubicBezTo>
                  <a:pt x="6868340" y="3284920"/>
                  <a:pt x="6872576" y="3263828"/>
                  <a:pt x="6884613" y="3260756"/>
                </a:cubicBezTo>
                <a:cubicBezTo>
                  <a:pt x="6886057" y="3256036"/>
                  <a:pt x="6885588" y="3253422"/>
                  <a:pt x="6885122" y="3250807"/>
                </a:cubicBezTo>
                <a:close/>
                <a:moveTo>
                  <a:pt x="7144272" y="3250390"/>
                </a:moveTo>
                <a:cubicBezTo>
                  <a:pt x="7139868" y="3252330"/>
                  <a:pt x="7136101" y="3256574"/>
                  <a:pt x="7133163" y="3261944"/>
                </a:cubicBezTo>
                <a:lnTo>
                  <a:pt x="7127256" y="3285571"/>
                </a:lnTo>
                <a:lnTo>
                  <a:pt x="7110667" y="3302177"/>
                </a:lnTo>
                <a:cubicBezTo>
                  <a:pt x="7105229" y="3310304"/>
                  <a:pt x="7101301" y="3320197"/>
                  <a:pt x="7102058" y="3330470"/>
                </a:cubicBezTo>
                <a:cubicBezTo>
                  <a:pt x="7110895" y="3328331"/>
                  <a:pt x="7122110" y="3315091"/>
                  <a:pt x="7126529" y="3299937"/>
                </a:cubicBezTo>
                <a:lnTo>
                  <a:pt x="7127085" y="3295198"/>
                </a:lnTo>
                <a:lnTo>
                  <a:pt x="7128163" y="3301923"/>
                </a:lnTo>
                <a:cubicBezTo>
                  <a:pt x="7129499" y="3305290"/>
                  <a:pt x="7131547" y="3307802"/>
                  <a:pt x="7134389" y="3308963"/>
                </a:cubicBezTo>
                <a:cubicBezTo>
                  <a:pt x="7138061" y="3290802"/>
                  <a:pt x="7155704" y="3280277"/>
                  <a:pt x="7144272" y="3250390"/>
                </a:cubicBezTo>
                <a:close/>
                <a:moveTo>
                  <a:pt x="7466223" y="3245789"/>
                </a:moveTo>
                <a:cubicBezTo>
                  <a:pt x="7457604" y="3251607"/>
                  <a:pt x="7451195" y="3257751"/>
                  <a:pt x="7448342" y="3264836"/>
                </a:cubicBezTo>
                <a:cubicBezTo>
                  <a:pt x="7445488" y="3271921"/>
                  <a:pt x="7446196" y="3279947"/>
                  <a:pt x="7451809" y="3289534"/>
                </a:cubicBezTo>
                <a:cubicBezTo>
                  <a:pt x="7465339" y="3277724"/>
                  <a:pt x="7473740" y="3264788"/>
                  <a:pt x="7466223" y="3245789"/>
                </a:cubicBezTo>
                <a:close/>
                <a:moveTo>
                  <a:pt x="2639102" y="3244056"/>
                </a:moveTo>
                <a:cubicBezTo>
                  <a:pt x="2639102" y="3244056"/>
                  <a:pt x="2639102" y="3244056"/>
                  <a:pt x="2633462" y="3249694"/>
                </a:cubicBezTo>
                <a:cubicBezTo>
                  <a:pt x="2633462" y="3249694"/>
                  <a:pt x="2633462" y="3249694"/>
                  <a:pt x="2644415" y="3260646"/>
                </a:cubicBezTo>
                <a:lnTo>
                  <a:pt x="2650054" y="3255007"/>
                </a:lnTo>
                <a:cubicBezTo>
                  <a:pt x="2639102" y="3244056"/>
                  <a:pt x="2639102" y="3244056"/>
                  <a:pt x="2639102" y="3244056"/>
                </a:cubicBezTo>
                <a:close/>
                <a:moveTo>
                  <a:pt x="2559168" y="3243685"/>
                </a:moveTo>
                <a:cubicBezTo>
                  <a:pt x="2559168" y="3243685"/>
                  <a:pt x="2559168" y="3243685"/>
                  <a:pt x="2558051" y="3244800"/>
                </a:cubicBezTo>
                <a:cubicBezTo>
                  <a:pt x="2551359" y="3251493"/>
                  <a:pt x="2542436" y="3260416"/>
                  <a:pt x="2534629" y="3268223"/>
                </a:cubicBezTo>
                <a:cubicBezTo>
                  <a:pt x="2534629" y="3268223"/>
                  <a:pt x="2534629" y="3268223"/>
                  <a:pt x="2532398" y="3270455"/>
                </a:cubicBezTo>
                <a:cubicBezTo>
                  <a:pt x="2531282" y="3271571"/>
                  <a:pt x="2531282" y="3271571"/>
                  <a:pt x="2542231" y="3282519"/>
                </a:cubicBezTo>
                <a:cubicBezTo>
                  <a:pt x="2542231" y="3282519"/>
                  <a:pt x="2553183" y="3293472"/>
                  <a:pt x="2554298" y="3292356"/>
                </a:cubicBezTo>
                <a:cubicBezTo>
                  <a:pt x="2554298" y="3292356"/>
                  <a:pt x="2554298" y="3292356"/>
                  <a:pt x="2556529" y="3290125"/>
                </a:cubicBezTo>
                <a:cubicBezTo>
                  <a:pt x="2558760" y="3287894"/>
                  <a:pt x="2560991" y="3285664"/>
                  <a:pt x="2563221" y="3283433"/>
                </a:cubicBezTo>
                <a:cubicBezTo>
                  <a:pt x="2568799" y="3277855"/>
                  <a:pt x="2575491" y="3271163"/>
                  <a:pt x="2570116" y="3254635"/>
                </a:cubicBezTo>
                <a:cubicBezTo>
                  <a:pt x="2570116" y="3254635"/>
                  <a:pt x="2571232" y="3253519"/>
                  <a:pt x="2559168" y="3243685"/>
                </a:cubicBezTo>
                <a:close/>
                <a:moveTo>
                  <a:pt x="7383633" y="3240913"/>
                </a:moveTo>
                <a:cubicBezTo>
                  <a:pt x="7380972" y="3240524"/>
                  <a:pt x="7379034" y="3240766"/>
                  <a:pt x="7377651" y="3241449"/>
                </a:cubicBezTo>
                <a:cubicBezTo>
                  <a:pt x="7373502" y="3243496"/>
                  <a:pt x="7374325" y="3249516"/>
                  <a:pt x="7375418" y="3254479"/>
                </a:cubicBezTo>
                <a:cubicBezTo>
                  <a:pt x="7382683" y="3256925"/>
                  <a:pt x="7383157" y="3248918"/>
                  <a:pt x="7383633" y="3240913"/>
                </a:cubicBezTo>
                <a:close/>
                <a:moveTo>
                  <a:pt x="6833766" y="3235082"/>
                </a:moveTo>
                <a:cubicBezTo>
                  <a:pt x="6831955" y="3239198"/>
                  <a:pt x="6832763" y="3245043"/>
                  <a:pt x="6835000" y="3249178"/>
                </a:cubicBezTo>
                <a:cubicBezTo>
                  <a:pt x="6837237" y="3253314"/>
                  <a:pt x="6840904" y="3255736"/>
                  <a:pt x="6844810" y="3253005"/>
                </a:cubicBezTo>
                <a:cubicBezTo>
                  <a:pt x="6846641" y="3241469"/>
                  <a:pt x="6841855" y="3237597"/>
                  <a:pt x="6833766" y="3235082"/>
                </a:cubicBezTo>
                <a:close/>
                <a:moveTo>
                  <a:pt x="6332020" y="3234244"/>
                </a:moveTo>
                <a:lnTo>
                  <a:pt x="6339911" y="3239291"/>
                </a:lnTo>
                <a:lnTo>
                  <a:pt x="6335193" y="3247051"/>
                </a:lnTo>
                <a:cubicBezTo>
                  <a:pt x="6333444" y="3248808"/>
                  <a:pt x="6332209" y="3248543"/>
                  <a:pt x="6331650" y="3245808"/>
                </a:cubicBezTo>
                <a:close/>
                <a:moveTo>
                  <a:pt x="7206694" y="3229285"/>
                </a:moveTo>
                <a:cubicBezTo>
                  <a:pt x="7200209" y="3230952"/>
                  <a:pt x="7200001" y="3239955"/>
                  <a:pt x="7200433" y="3247508"/>
                </a:cubicBezTo>
                <a:cubicBezTo>
                  <a:pt x="7210383" y="3253350"/>
                  <a:pt x="7212933" y="3241869"/>
                  <a:pt x="7215484" y="3230391"/>
                </a:cubicBezTo>
                <a:cubicBezTo>
                  <a:pt x="7211718" y="3228989"/>
                  <a:pt x="7208858" y="3228729"/>
                  <a:pt x="7206694" y="3229285"/>
                </a:cubicBezTo>
                <a:close/>
                <a:moveTo>
                  <a:pt x="2647887" y="3226027"/>
                </a:moveTo>
                <a:cubicBezTo>
                  <a:pt x="2646665" y="3226223"/>
                  <a:pt x="2646349" y="3227223"/>
                  <a:pt x="2646410" y="3228531"/>
                </a:cubicBezTo>
                <a:cubicBezTo>
                  <a:pt x="2646535" y="3231146"/>
                  <a:pt x="2648163" y="3234991"/>
                  <a:pt x="2647055" y="3236097"/>
                </a:cubicBezTo>
                <a:cubicBezTo>
                  <a:pt x="2645947" y="3237206"/>
                  <a:pt x="2656899" y="3248158"/>
                  <a:pt x="2656899" y="3248158"/>
                </a:cubicBezTo>
                <a:cubicBezTo>
                  <a:pt x="2667850" y="3259110"/>
                  <a:pt x="2667850" y="3259110"/>
                  <a:pt x="2668958" y="3258001"/>
                </a:cubicBezTo>
                <a:cubicBezTo>
                  <a:pt x="2660222" y="3244834"/>
                  <a:pt x="2662437" y="3242619"/>
                  <a:pt x="2675604" y="3251355"/>
                </a:cubicBezTo>
                <a:cubicBezTo>
                  <a:pt x="2675604" y="3251355"/>
                  <a:pt x="2676712" y="3250248"/>
                  <a:pt x="2665760" y="3239298"/>
                </a:cubicBezTo>
                <a:cubicBezTo>
                  <a:pt x="2665760" y="3239298"/>
                  <a:pt x="2665760" y="3239298"/>
                  <a:pt x="2654808" y="3228344"/>
                </a:cubicBezTo>
                <a:cubicBezTo>
                  <a:pt x="2651241" y="3226438"/>
                  <a:pt x="2649111" y="3225831"/>
                  <a:pt x="2647887" y="3226027"/>
                </a:cubicBezTo>
                <a:close/>
                <a:moveTo>
                  <a:pt x="6310115" y="3218064"/>
                </a:moveTo>
                <a:lnTo>
                  <a:pt x="6315827" y="3223658"/>
                </a:lnTo>
                <a:lnTo>
                  <a:pt x="6315461" y="3225265"/>
                </a:lnTo>
                <a:cubicBezTo>
                  <a:pt x="6313978" y="3232318"/>
                  <a:pt x="6312496" y="3239370"/>
                  <a:pt x="6308011" y="3253069"/>
                </a:cubicBezTo>
                <a:cubicBezTo>
                  <a:pt x="6303457" y="3251848"/>
                  <a:pt x="6305663" y="3237538"/>
                  <a:pt x="6301108" y="3236318"/>
                </a:cubicBezTo>
                <a:close/>
                <a:moveTo>
                  <a:pt x="3301243" y="3212659"/>
                </a:moveTo>
                <a:cubicBezTo>
                  <a:pt x="3296798" y="3217105"/>
                  <a:pt x="3298874" y="3234739"/>
                  <a:pt x="3282351" y="3231552"/>
                </a:cubicBezTo>
                <a:cubicBezTo>
                  <a:pt x="3282351" y="3231552"/>
                  <a:pt x="3282351" y="3231552"/>
                  <a:pt x="3292205" y="3241407"/>
                </a:cubicBezTo>
                <a:cubicBezTo>
                  <a:pt x="3285538" y="3248074"/>
                  <a:pt x="3269015" y="3244888"/>
                  <a:pt x="3263459" y="3250444"/>
                </a:cubicBezTo>
                <a:cubicBezTo>
                  <a:pt x="3252346" y="3261557"/>
                  <a:pt x="3231378" y="3262815"/>
                  <a:pt x="3220265" y="3273929"/>
                </a:cubicBezTo>
                <a:cubicBezTo>
                  <a:pt x="3218042" y="3276151"/>
                  <a:pt x="3216932" y="3277262"/>
                  <a:pt x="3215819" y="3278374"/>
                </a:cubicBezTo>
                <a:cubicBezTo>
                  <a:pt x="3203741" y="3270739"/>
                  <a:pt x="3202629" y="3271850"/>
                  <a:pt x="3200405" y="3274073"/>
                </a:cubicBezTo>
                <a:cubicBezTo>
                  <a:pt x="3199295" y="3275185"/>
                  <a:pt x="3199295" y="3275185"/>
                  <a:pt x="3198184" y="3276295"/>
                </a:cubicBezTo>
                <a:cubicBezTo>
                  <a:pt x="3208040" y="3286153"/>
                  <a:pt x="3219007" y="3294896"/>
                  <a:pt x="3219007" y="3294896"/>
                </a:cubicBezTo>
                <a:cubicBezTo>
                  <a:pt x="3221228" y="3292674"/>
                  <a:pt x="3222340" y="3291562"/>
                  <a:pt x="3234418" y="3299194"/>
                </a:cubicBezTo>
                <a:cubicBezTo>
                  <a:pt x="3235529" y="3298083"/>
                  <a:pt x="3237752" y="3295860"/>
                  <a:pt x="3238864" y="3294749"/>
                </a:cubicBezTo>
                <a:cubicBezTo>
                  <a:pt x="3248718" y="3304604"/>
                  <a:pt x="3248718" y="3304604"/>
                  <a:pt x="3248718" y="3304604"/>
                </a:cubicBezTo>
                <a:cubicBezTo>
                  <a:pt x="3258575" y="3314461"/>
                  <a:pt x="3259687" y="3313350"/>
                  <a:pt x="3259687" y="3313350"/>
                </a:cubicBezTo>
                <a:cubicBezTo>
                  <a:pt x="3259687" y="3313350"/>
                  <a:pt x="3260798" y="3312239"/>
                  <a:pt x="3260798" y="3312239"/>
                </a:cubicBezTo>
                <a:cubicBezTo>
                  <a:pt x="3260798" y="3312239"/>
                  <a:pt x="3261910" y="3311127"/>
                  <a:pt x="3252052" y="3301269"/>
                </a:cubicBezTo>
                <a:cubicBezTo>
                  <a:pt x="3252199" y="3281413"/>
                  <a:pt x="3272055" y="3281266"/>
                  <a:pt x="3282057" y="3271264"/>
                </a:cubicBezTo>
                <a:cubicBezTo>
                  <a:pt x="3288724" y="3264597"/>
                  <a:pt x="3305249" y="3267787"/>
                  <a:pt x="3310806" y="3262230"/>
                </a:cubicBezTo>
                <a:cubicBezTo>
                  <a:pt x="3334962" y="3277494"/>
                  <a:pt x="3371196" y="3300395"/>
                  <a:pt x="3357042" y="3275128"/>
                </a:cubicBezTo>
                <a:cubicBezTo>
                  <a:pt x="3359265" y="3272905"/>
                  <a:pt x="3360377" y="3271794"/>
                  <a:pt x="3362598" y="3269572"/>
                </a:cubicBezTo>
                <a:cubicBezTo>
                  <a:pt x="3363710" y="3268460"/>
                  <a:pt x="3364822" y="3267349"/>
                  <a:pt x="3364822" y="3267349"/>
                </a:cubicBezTo>
                <a:cubicBezTo>
                  <a:pt x="3364822" y="3267349"/>
                  <a:pt x="3365932" y="3266237"/>
                  <a:pt x="3365932" y="3266237"/>
                </a:cubicBezTo>
                <a:cubicBezTo>
                  <a:pt x="3356075" y="3256380"/>
                  <a:pt x="3356075" y="3256380"/>
                  <a:pt x="3356075" y="3256380"/>
                </a:cubicBezTo>
                <a:cubicBezTo>
                  <a:pt x="3354964" y="3257492"/>
                  <a:pt x="3353852" y="3258602"/>
                  <a:pt x="3352742" y="3259714"/>
                </a:cubicBezTo>
                <a:cubicBezTo>
                  <a:pt x="3351630" y="3260826"/>
                  <a:pt x="3349408" y="3263046"/>
                  <a:pt x="3348297" y="3264158"/>
                </a:cubicBezTo>
                <a:cubicBezTo>
                  <a:pt x="3337331" y="3255416"/>
                  <a:pt x="3336219" y="3256527"/>
                  <a:pt x="3335108" y="3257638"/>
                </a:cubicBezTo>
                <a:cubicBezTo>
                  <a:pt x="3315395" y="3237926"/>
                  <a:pt x="3340664" y="3252081"/>
                  <a:pt x="3331921" y="3241116"/>
                </a:cubicBezTo>
                <a:cubicBezTo>
                  <a:pt x="3331921" y="3241116"/>
                  <a:pt x="3333032" y="3240005"/>
                  <a:pt x="3333032" y="3240005"/>
                </a:cubicBezTo>
                <a:cubicBezTo>
                  <a:pt x="3334144" y="3238893"/>
                  <a:pt x="3335255" y="3237782"/>
                  <a:pt x="3336366" y="3236670"/>
                </a:cubicBezTo>
                <a:cubicBezTo>
                  <a:pt x="3337477" y="3235560"/>
                  <a:pt x="3337477" y="3235560"/>
                  <a:pt x="3338588" y="3234448"/>
                </a:cubicBezTo>
                <a:cubicBezTo>
                  <a:pt x="3338588" y="3234448"/>
                  <a:pt x="3339701" y="3233336"/>
                  <a:pt x="3329841" y="3223480"/>
                </a:cubicBezTo>
                <a:cubicBezTo>
                  <a:pt x="3318876" y="3214736"/>
                  <a:pt x="3318876" y="3214736"/>
                  <a:pt x="3317765" y="3215847"/>
                </a:cubicBezTo>
                <a:cubicBezTo>
                  <a:pt x="3316654" y="3216958"/>
                  <a:pt x="3315542" y="3218070"/>
                  <a:pt x="3314431" y="3219181"/>
                </a:cubicBezTo>
                <a:cubicBezTo>
                  <a:pt x="3313319" y="3220292"/>
                  <a:pt x="3302354" y="3211548"/>
                  <a:pt x="3311096" y="3222514"/>
                </a:cubicBezTo>
                <a:cubicBezTo>
                  <a:pt x="3311096" y="3222514"/>
                  <a:pt x="3311096" y="3222514"/>
                  <a:pt x="3301243" y="3212659"/>
                </a:cubicBezTo>
                <a:close/>
                <a:moveTo>
                  <a:pt x="2569069" y="3211884"/>
                </a:moveTo>
                <a:cubicBezTo>
                  <a:pt x="2569069" y="3211884"/>
                  <a:pt x="2567997" y="3212958"/>
                  <a:pt x="2567997" y="3212958"/>
                </a:cubicBezTo>
                <a:cubicBezTo>
                  <a:pt x="2567997" y="3212958"/>
                  <a:pt x="2566921" y="3214033"/>
                  <a:pt x="2566921" y="3214033"/>
                </a:cubicBezTo>
                <a:cubicBezTo>
                  <a:pt x="2564773" y="3216180"/>
                  <a:pt x="2563699" y="3217256"/>
                  <a:pt x="2562625" y="3218328"/>
                </a:cubicBezTo>
                <a:cubicBezTo>
                  <a:pt x="2562625" y="3218328"/>
                  <a:pt x="2573574" y="3229279"/>
                  <a:pt x="2573574" y="3229279"/>
                </a:cubicBezTo>
                <a:cubicBezTo>
                  <a:pt x="2573574" y="3229279"/>
                  <a:pt x="2584526" y="3240230"/>
                  <a:pt x="2585600" y="3239157"/>
                </a:cubicBezTo>
                <a:cubicBezTo>
                  <a:pt x="2585600" y="3239157"/>
                  <a:pt x="2574648" y="3228205"/>
                  <a:pt x="2574648" y="3228205"/>
                </a:cubicBezTo>
                <a:cubicBezTo>
                  <a:pt x="2575723" y="3227130"/>
                  <a:pt x="2576796" y="3226055"/>
                  <a:pt x="2576796" y="3226055"/>
                </a:cubicBezTo>
                <a:cubicBezTo>
                  <a:pt x="2577871" y="3224982"/>
                  <a:pt x="2578944" y="3223908"/>
                  <a:pt x="2578944" y="3223908"/>
                </a:cubicBezTo>
                <a:cubicBezTo>
                  <a:pt x="2580019" y="3222832"/>
                  <a:pt x="2580019" y="3222832"/>
                  <a:pt x="2569069" y="3211884"/>
                </a:cubicBezTo>
                <a:close/>
                <a:moveTo>
                  <a:pt x="4158937" y="3209856"/>
                </a:moveTo>
                <a:cubicBezTo>
                  <a:pt x="4158937" y="3209856"/>
                  <a:pt x="4160455" y="3210263"/>
                  <a:pt x="4160455" y="3210263"/>
                </a:cubicBezTo>
                <a:lnTo>
                  <a:pt x="4160268" y="3210742"/>
                </a:lnTo>
                <a:close/>
                <a:moveTo>
                  <a:pt x="7145640" y="3207859"/>
                </a:moveTo>
                <a:cubicBezTo>
                  <a:pt x="7142951" y="3207608"/>
                  <a:pt x="7140142" y="3208089"/>
                  <a:pt x="7138772" y="3209336"/>
                </a:cubicBezTo>
                <a:cubicBezTo>
                  <a:pt x="7138225" y="3212738"/>
                  <a:pt x="7138781" y="3215655"/>
                  <a:pt x="7139918" y="3217838"/>
                </a:cubicBezTo>
                <a:cubicBezTo>
                  <a:pt x="7143331" y="3224380"/>
                  <a:pt x="7151978" y="3224296"/>
                  <a:pt x="7151810" y="3210755"/>
                </a:cubicBezTo>
                <a:cubicBezTo>
                  <a:pt x="7150907" y="3209087"/>
                  <a:pt x="7148334" y="3208108"/>
                  <a:pt x="7145640" y="3207859"/>
                </a:cubicBezTo>
                <a:close/>
                <a:moveTo>
                  <a:pt x="2926078" y="3202165"/>
                </a:moveTo>
                <a:cubicBezTo>
                  <a:pt x="2851909" y="3216887"/>
                  <a:pt x="2799778" y="3249201"/>
                  <a:pt x="2754222" y="3294757"/>
                </a:cubicBezTo>
                <a:cubicBezTo>
                  <a:pt x="2745333" y="3303647"/>
                  <a:pt x="2726537" y="3302628"/>
                  <a:pt x="2717647" y="3311517"/>
                </a:cubicBezTo>
                <a:cubicBezTo>
                  <a:pt x="2717647" y="3311517"/>
                  <a:pt x="2726443" y="3322536"/>
                  <a:pt x="2726443" y="3322536"/>
                </a:cubicBezTo>
                <a:cubicBezTo>
                  <a:pt x="2736351" y="3332442"/>
                  <a:pt x="2736351" y="3332442"/>
                  <a:pt x="2737462" y="3331332"/>
                </a:cubicBezTo>
                <a:cubicBezTo>
                  <a:pt x="2746352" y="3322442"/>
                  <a:pt x="2755241" y="3313553"/>
                  <a:pt x="2774037" y="3314573"/>
                </a:cubicBezTo>
                <a:cubicBezTo>
                  <a:pt x="2819593" y="3269016"/>
                  <a:pt x="2871723" y="3236700"/>
                  <a:pt x="2944781" y="3223090"/>
                </a:cubicBezTo>
                <a:cubicBezTo>
                  <a:pt x="2944781" y="3223090"/>
                  <a:pt x="2945892" y="3221978"/>
                  <a:pt x="2945892" y="3221978"/>
                </a:cubicBezTo>
                <a:cubicBezTo>
                  <a:pt x="2945892" y="3221978"/>
                  <a:pt x="2947003" y="3220867"/>
                  <a:pt x="2947003" y="3220867"/>
                </a:cubicBezTo>
                <a:cubicBezTo>
                  <a:pt x="2937095" y="3210961"/>
                  <a:pt x="2935985" y="3212072"/>
                  <a:pt x="2926078" y="3202165"/>
                </a:cubicBezTo>
                <a:close/>
                <a:moveTo>
                  <a:pt x="2971336" y="3201398"/>
                </a:moveTo>
                <a:cubicBezTo>
                  <a:pt x="2971060" y="3201675"/>
                  <a:pt x="2973216" y="3204385"/>
                  <a:pt x="2978081" y="3209252"/>
                </a:cubicBezTo>
                <a:cubicBezTo>
                  <a:pt x="2978081" y="3209252"/>
                  <a:pt x="2987815" y="3218984"/>
                  <a:pt x="2987815" y="3218984"/>
                </a:cubicBezTo>
                <a:cubicBezTo>
                  <a:pt x="2988923" y="3217877"/>
                  <a:pt x="2999765" y="3226504"/>
                  <a:pt x="3000873" y="3225397"/>
                </a:cubicBezTo>
                <a:cubicBezTo>
                  <a:pt x="3000873" y="3225397"/>
                  <a:pt x="3000873" y="3225397"/>
                  <a:pt x="3001980" y="3224289"/>
                </a:cubicBezTo>
                <a:cubicBezTo>
                  <a:pt x="3001980" y="3224289"/>
                  <a:pt x="2992245" y="3214554"/>
                  <a:pt x="2992245" y="3214554"/>
                </a:cubicBezTo>
                <a:cubicBezTo>
                  <a:pt x="2982512" y="3204820"/>
                  <a:pt x="2982512" y="3204820"/>
                  <a:pt x="2981404" y="3205929"/>
                </a:cubicBezTo>
                <a:cubicBezTo>
                  <a:pt x="2980297" y="3207035"/>
                  <a:pt x="2980297" y="3207035"/>
                  <a:pt x="2980297" y="3207035"/>
                </a:cubicBezTo>
                <a:cubicBezTo>
                  <a:pt x="2980297" y="3207035"/>
                  <a:pt x="2979189" y="3208144"/>
                  <a:pt x="2979189" y="3208144"/>
                </a:cubicBezTo>
                <a:cubicBezTo>
                  <a:pt x="2974323" y="3203277"/>
                  <a:pt x="2971614" y="3201121"/>
                  <a:pt x="2971336" y="3201398"/>
                </a:cubicBezTo>
                <a:close/>
                <a:moveTo>
                  <a:pt x="7039557" y="3199024"/>
                </a:moveTo>
                <a:cubicBezTo>
                  <a:pt x="7039838" y="3207057"/>
                  <a:pt x="7041784" y="3213161"/>
                  <a:pt x="7044450" y="3218403"/>
                </a:cubicBezTo>
                <a:cubicBezTo>
                  <a:pt x="7047116" y="3223642"/>
                  <a:pt x="7050503" y="3228022"/>
                  <a:pt x="7053661" y="3232607"/>
                </a:cubicBezTo>
                <a:cubicBezTo>
                  <a:pt x="7054596" y="3221812"/>
                  <a:pt x="7052540" y="3200476"/>
                  <a:pt x="7039557" y="3199024"/>
                </a:cubicBezTo>
                <a:close/>
                <a:moveTo>
                  <a:pt x="2950653" y="3195315"/>
                </a:moveTo>
                <a:cubicBezTo>
                  <a:pt x="2950653" y="3195315"/>
                  <a:pt x="2949546" y="3196423"/>
                  <a:pt x="2960495" y="3207372"/>
                </a:cubicBezTo>
                <a:cubicBezTo>
                  <a:pt x="2959388" y="3208479"/>
                  <a:pt x="2959388" y="3208479"/>
                  <a:pt x="2958280" y="3209588"/>
                </a:cubicBezTo>
                <a:cubicBezTo>
                  <a:pt x="2958280" y="3209588"/>
                  <a:pt x="2958280" y="3209588"/>
                  <a:pt x="2969231" y="3220540"/>
                </a:cubicBezTo>
                <a:cubicBezTo>
                  <a:pt x="2969231" y="3220540"/>
                  <a:pt x="2969231" y="3220540"/>
                  <a:pt x="2970338" y="3219432"/>
                </a:cubicBezTo>
                <a:cubicBezTo>
                  <a:pt x="2970338" y="3219432"/>
                  <a:pt x="2971446" y="3218323"/>
                  <a:pt x="2971446" y="3218323"/>
                </a:cubicBezTo>
                <a:cubicBezTo>
                  <a:pt x="2961603" y="3206265"/>
                  <a:pt x="2961603" y="3206265"/>
                  <a:pt x="2961603" y="3206265"/>
                </a:cubicBezTo>
                <a:cubicBezTo>
                  <a:pt x="2962709" y="3205158"/>
                  <a:pt x="2962709" y="3205158"/>
                  <a:pt x="2962709" y="3205158"/>
                </a:cubicBezTo>
                <a:cubicBezTo>
                  <a:pt x="2951760" y="3194207"/>
                  <a:pt x="2950653" y="3195315"/>
                  <a:pt x="2950653" y="3195315"/>
                </a:cubicBezTo>
                <a:close/>
                <a:moveTo>
                  <a:pt x="2707748" y="3194875"/>
                </a:moveTo>
                <a:cubicBezTo>
                  <a:pt x="2704441" y="3198183"/>
                  <a:pt x="2702236" y="3200388"/>
                  <a:pt x="2698929" y="3203694"/>
                </a:cubicBezTo>
                <a:cubicBezTo>
                  <a:pt x="2695621" y="3207002"/>
                  <a:pt x="2692315" y="3210309"/>
                  <a:pt x="2679274" y="3203884"/>
                </a:cubicBezTo>
                <a:cubicBezTo>
                  <a:pt x="2679274" y="3203884"/>
                  <a:pt x="2678173" y="3204985"/>
                  <a:pt x="2687906" y="3214718"/>
                </a:cubicBezTo>
                <a:cubicBezTo>
                  <a:pt x="2687906" y="3214718"/>
                  <a:pt x="2697638" y="3224451"/>
                  <a:pt x="2698740" y="3223349"/>
                </a:cubicBezTo>
                <a:cubicBezTo>
                  <a:pt x="2702048" y="3220042"/>
                  <a:pt x="2705354" y="3216735"/>
                  <a:pt x="2708661" y="3213428"/>
                </a:cubicBezTo>
                <a:cubicBezTo>
                  <a:pt x="2711969" y="3210121"/>
                  <a:pt x="2714173" y="3207916"/>
                  <a:pt x="2727217" y="3214344"/>
                </a:cubicBezTo>
                <a:cubicBezTo>
                  <a:pt x="2727217" y="3214344"/>
                  <a:pt x="2718582" y="3203507"/>
                  <a:pt x="2718582" y="3203507"/>
                </a:cubicBezTo>
                <a:cubicBezTo>
                  <a:pt x="2708850" y="3193774"/>
                  <a:pt x="2708850" y="3193774"/>
                  <a:pt x="2707748" y="3194875"/>
                </a:cubicBezTo>
                <a:close/>
                <a:moveTo>
                  <a:pt x="6850119" y="3193863"/>
                </a:moveTo>
                <a:lnTo>
                  <a:pt x="6843457" y="3198475"/>
                </a:lnTo>
                <a:lnTo>
                  <a:pt x="6842988" y="3197878"/>
                </a:lnTo>
                <a:cubicBezTo>
                  <a:pt x="6840599" y="3196654"/>
                  <a:pt x="6837074" y="3196034"/>
                  <a:pt x="6832126" y="3196340"/>
                </a:cubicBezTo>
                <a:cubicBezTo>
                  <a:pt x="6831133" y="3200110"/>
                  <a:pt x="6826743" y="3198679"/>
                  <a:pt x="6825267" y="3201268"/>
                </a:cubicBezTo>
                <a:cubicBezTo>
                  <a:pt x="6822725" y="3226020"/>
                  <a:pt x="6834336" y="3224175"/>
                  <a:pt x="6841634" y="3216448"/>
                </a:cubicBezTo>
                <a:lnTo>
                  <a:pt x="6843949" y="3210703"/>
                </a:lnTo>
                <a:lnTo>
                  <a:pt x="6852142" y="3216003"/>
                </a:lnTo>
                <a:lnTo>
                  <a:pt x="6856467" y="3204534"/>
                </a:lnTo>
                <a:lnTo>
                  <a:pt x="6862281" y="3215383"/>
                </a:lnTo>
                <a:cubicBezTo>
                  <a:pt x="6865297" y="3219392"/>
                  <a:pt x="6868976" y="3223021"/>
                  <a:pt x="6872145" y="3224077"/>
                </a:cubicBezTo>
                <a:cubicBezTo>
                  <a:pt x="6885008" y="3219957"/>
                  <a:pt x="6876330" y="3202347"/>
                  <a:pt x="6866231" y="3200258"/>
                </a:cubicBezTo>
                <a:lnTo>
                  <a:pt x="6856532" y="3204359"/>
                </a:lnTo>
                <a:lnTo>
                  <a:pt x="6857625" y="3201460"/>
                </a:lnTo>
                <a:cubicBezTo>
                  <a:pt x="6856837" y="3196994"/>
                  <a:pt x="6853884" y="3193686"/>
                  <a:pt x="6850119" y="3193863"/>
                </a:cubicBezTo>
                <a:close/>
                <a:moveTo>
                  <a:pt x="7490624" y="3193689"/>
                </a:moveTo>
                <a:cubicBezTo>
                  <a:pt x="7477700" y="3189717"/>
                  <a:pt x="7468515" y="3209486"/>
                  <a:pt x="7475679" y="3223738"/>
                </a:cubicBezTo>
                <a:cubicBezTo>
                  <a:pt x="7489278" y="3216371"/>
                  <a:pt x="7493663" y="3205165"/>
                  <a:pt x="7490624" y="3193689"/>
                </a:cubicBezTo>
                <a:close/>
                <a:moveTo>
                  <a:pt x="6918108" y="3193022"/>
                </a:moveTo>
                <a:cubicBezTo>
                  <a:pt x="6915477" y="3192550"/>
                  <a:pt x="6913270" y="3193331"/>
                  <a:pt x="6911476" y="3194913"/>
                </a:cubicBezTo>
                <a:cubicBezTo>
                  <a:pt x="6906092" y="3199657"/>
                  <a:pt x="6904418" y="3211613"/>
                  <a:pt x="6906168" y="3218611"/>
                </a:cubicBezTo>
                <a:cubicBezTo>
                  <a:pt x="6911940" y="3211724"/>
                  <a:pt x="6914432" y="3201276"/>
                  <a:pt x="6918108" y="3193022"/>
                </a:cubicBezTo>
                <a:close/>
                <a:moveTo>
                  <a:pt x="6352957" y="3191213"/>
                </a:moveTo>
                <a:lnTo>
                  <a:pt x="6357750" y="3195537"/>
                </a:lnTo>
                <a:lnTo>
                  <a:pt x="6350543" y="3215808"/>
                </a:lnTo>
                <a:cubicBezTo>
                  <a:pt x="6347392" y="3223868"/>
                  <a:pt x="6344429" y="3230801"/>
                  <a:pt x="6341816" y="3236157"/>
                </a:cubicBezTo>
                <a:lnTo>
                  <a:pt x="6341721" y="3236313"/>
                </a:lnTo>
                <a:lnTo>
                  <a:pt x="6339822" y="3230449"/>
                </a:lnTo>
                <a:lnTo>
                  <a:pt x="6334445" y="3224032"/>
                </a:lnTo>
                <a:lnTo>
                  <a:pt x="6336870" y="3217965"/>
                </a:lnTo>
                <a:cubicBezTo>
                  <a:pt x="6340901" y="3213458"/>
                  <a:pt x="6343516" y="3225333"/>
                  <a:pt x="6350243" y="3204786"/>
                </a:cubicBezTo>
                <a:close/>
                <a:moveTo>
                  <a:pt x="3366288" y="3188497"/>
                </a:moveTo>
                <a:cubicBezTo>
                  <a:pt x="3365213" y="3189572"/>
                  <a:pt x="3365213" y="3189572"/>
                  <a:pt x="3374339" y="3198697"/>
                </a:cubicBezTo>
                <a:cubicBezTo>
                  <a:pt x="3384539" y="3206749"/>
                  <a:pt x="3386686" y="3204600"/>
                  <a:pt x="3387762" y="3203527"/>
                </a:cubicBezTo>
                <a:cubicBezTo>
                  <a:pt x="3388835" y="3202452"/>
                  <a:pt x="3388835" y="3202452"/>
                  <a:pt x="3388835" y="3202452"/>
                </a:cubicBezTo>
                <a:cubicBezTo>
                  <a:pt x="3389909" y="3201378"/>
                  <a:pt x="3389909" y="3201378"/>
                  <a:pt x="3389909" y="3201378"/>
                </a:cubicBezTo>
                <a:cubicBezTo>
                  <a:pt x="3380785" y="3192252"/>
                  <a:pt x="3380785" y="3192252"/>
                  <a:pt x="3379710" y="3193326"/>
                </a:cubicBezTo>
                <a:cubicBezTo>
                  <a:pt x="3378636" y="3194401"/>
                  <a:pt x="3376488" y="3196549"/>
                  <a:pt x="3366288" y="3188497"/>
                </a:cubicBezTo>
                <a:close/>
                <a:moveTo>
                  <a:pt x="2598171" y="3182784"/>
                </a:moveTo>
                <a:cubicBezTo>
                  <a:pt x="2598171" y="3182784"/>
                  <a:pt x="2598171" y="3182784"/>
                  <a:pt x="2597063" y="3183890"/>
                </a:cubicBezTo>
                <a:cubicBezTo>
                  <a:pt x="2605796" y="3197055"/>
                  <a:pt x="2603582" y="3199270"/>
                  <a:pt x="2590417" y="3190536"/>
                </a:cubicBezTo>
                <a:cubicBezTo>
                  <a:pt x="2588203" y="3192752"/>
                  <a:pt x="2584879" y="3196075"/>
                  <a:pt x="2592505" y="3210347"/>
                </a:cubicBezTo>
                <a:cubicBezTo>
                  <a:pt x="2603457" y="3221298"/>
                  <a:pt x="2603457" y="3221298"/>
                  <a:pt x="2603457" y="3221298"/>
                </a:cubicBezTo>
                <a:cubicBezTo>
                  <a:pt x="2603457" y="3221298"/>
                  <a:pt x="2604564" y="3220191"/>
                  <a:pt x="2604564" y="3220191"/>
                </a:cubicBezTo>
                <a:cubicBezTo>
                  <a:pt x="2595829" y="3207024"/>
                  <a:pt x="2598044" y="3204808"/>
                  <a:pt x="2612319" y="3212438"/>
                </a:cubicBezTo>
                <a:cubicBezTo>
                  <a:pt x="2614534" y="3210223"/>
                  <a:pt x="2617856" y="3206899"/>
                  <a:pt x="2609120" y="3193732"/>
                </a:cubicBezTo>
                <a:cubicBezTo>
                  <a:pt x="2609120" y="3193732"/>
                  <a:pt x="2610228" y="3192625"/>
                  <a:pt x="2598171" y="3182784"/>
                </a:cubicBezTo>
                <a:close/>
                <a:moveTo>
                  <a:pt x="2987550" y="3181005"/>
                </a:moveTo>
                <a:cubicBezTo>
                  <a:pt x="2985472" y="3180575"/>
                  <a:pt x="2984648" y="3181399"/>
                  <a:pt x="2984099" y="3181947"/>
                </a:cubicBezTo>
                <a:cubicBezTo>
                  <a:pt x="2981902" y="3184144"/>
                  <a:pt x="2980803" y="3185243"/>
                  <a:pt x="2979704" y="3186340"/>
                </a:cubicBezTo>
                <a:cubicBezTo>
                  <a:pt x="2977195" y="3183831"/>
                  <a:pt x="2975871" y="3182646"/>
                  <a:pt x="2975279" y="3182295"/>
                </a:cubicBezTo>
                <a:cubicBezTo>
                  <a:pt x="2974690" y="3181945"/>
                  <a:pt x="2974832" y="3182430"/>
                  <a:pt x="2975254" y="3183264"/>
                </a:cubicBezTo>
                <a:cubicBezTo>
                  <a:pt x="2976095" y="3184930"/>
                  <a:pt x="2978057" y="3187989"/>
                  <a:pt x="2977508" y="3188537"/>
                </a:cubicBezTo>
                <a:cubicBezTo>
                  <a:pt x="2987544" y="3198574"/>
                  <a:pt x="2987544" y="3198574"/>
                  <a:pt x="2998682" y="3207515"/>
                </a:cubicBezTo>
                <a:cubicBezTo>
                  <a:pt x="3000879" y="3205318"/>
                  <a:pt x="3001978" y="3204219"/>
                  <a:pt x="3004173" y="3202022"/>
                </a:cubicBezTo>
                <a:cubicBezTo>
                  <a:pt x="3005272" y="3200924"/>
                  <a:pt x="3006371" y="3199824"/>
                  <a:pt x="3017508" y="3208766"/>
                </a:cubicBezTo>
                <a:cubicBezTo>
                  <a:pt x="3018608" y="3207668"/>
                  <a:pt x="3018608" y="3207668"/>
                  <a:pt x="3009667" y="3196530"/>
                </a:cubicBezTo>
                <a:cubicBezTo>
                  <a:pt x="3009667" y="3196530"/>
                  <a:pt x="2999627" y="3186491"/>
                  <a:pt x="2998529" y="3187589"/>
                </a:cubicBezTo>
                <a:cubicBezTo>
                  <a:pt x="2992961" y="3183121"/>
                  <a:pt x="2989629" y="3181436"/>
                  <a:pt x="2987550" y="3181005"/>
                </a:cubicBezTo>
                <a:close/>
                <a:moveTo>
                  <a:pt x="7017072" y="3180504"/>
                </a:moveTo>
                <a:cubicBezTo>
                  <a:pt x="7006879" y="3183639"/>
                  <a:pt x="7007130" y="3204121"/>
                  <a:pt x="7012610" y="3215131"/>
                </a:cubicBezTo>
                <a:cubicBezTo>
                  <a:pt x="7015897" y="3221739"/>
                  <a:pt x="7021068" y="3224937"/>
                  <a:pt x="7026992" y="3218934"/>
                </a:cubicBezTo>
                <a:cubicBezTo>
                  <a:pt x="7028345" y="3201340"/>
                  <a:pt x="7023323" y="3189545"/>
                  <a:pt x="7017072" y="3180504"/>
                </a:cubicBezTo>
                <a:close/>
                <a:moveTo>
                  <a:pt x="2736184" y="3180129"/>
                </a:moveTo>
                <a:cubicBezTo>
                  <a:pt x="2735553" y="3179847"/>
                  <a:pt x="2735719" y="3180289"/>
                  <a:pt x="2736189" y="3181035"/>
                </a:cubicBezTo>
                <a:cubicBezTo>
                  <a:pt x="2737127" y="3182528"/>
                  <a:pt x="2739284" y="3185238"/>
                  <a:pt x="2738730" y="3185792"/>
                </a:cubicBezTo>
                <a:cubicBezTo>
                  <a:pt x="2738730" y="3185792"/>
                  <a:pt x="2748463" y="3195525"/>
                  <a:pt x="2749570" y="3194417"/>
                </a:cubicBezTo>
                <a:cubicBezTo>
                  <a:pt x="2759307" y="3204153"/>
                  <a:pt x="2760414" y="3203045"/>
                  <a:pt x="2760414" y="3203045"/>
                </a:cubicBezTo>
                <a:cubicBezTo>
                  <a:pt x="2761521" y="3201937"/>
                  <a:pt x="2761521" y="3201937"/>
                  <a:pt x="2761521" y="3201937"/>
                </a:cubicBezTo>
                <a:cubicBezTo>
                  <a:pt x="2761521" y="3201937"/>
                  <a:pt x="2762629" y="3200830"/>
                  <a:pt x="2762629" y="3200830"/>
                </a:cubicBezTo>
                <a:cubicBezTo>
                  <a:pt x="2762629" y="3200830"/>
                  <a:pt x="2752894" y="3191094"/>
                  <a:pt x="2752894" y="3191094"/>
                </a:cubicBezTo>
                <a:cubicBezTo>
                  <a:pt x="2742053" y="3182470"/>
                  <a:pt x="2742053" y="3182470"/>
                  <a:pt x="2740946" y="3183576"/>
                </a:cubicBezTo>
                <a:cubicBezTo>
                  <a:pt x="2738236" y="3181421"/>
                  <a:pt x="2736812" y="3180413"/>
                  <a:pt x="2736184" y="3180129"/>
                </a:cubicBezTo>
                <a:close/>
                <a:moveTo>
                  <a:pt x="3034499" y="3177170"/>
                </a:moveTo>
                <a:cubicBezTo>
                  <a:pt x="3034499" y="3177170"/>
                  <a:pt x="3033348" y="3178321"/>
                  <a:pt x="3033348" y="3178321"/>
                </a:cubicBezTo>
                <a:cubicBezTo>
                  <a:pt x="3042473" y="3187448"/>
                  <a:pt x="3042473" y="3187448"/>
                  <a:pt x="3042473" y="3187448"/>
                </a:cubicBezTo>
                <a:cubicBezTo>
                  <a:pt x="3053901" y="3194273"/>
                  <a:pt x="3055051" y="3193120"/>
                  <a:pt x="3057353" y="3190819"/>
                </a:cubicBezTo>
                <a:cubicBezTo>
                  <a:pt x="3057353" y="3190819"/>
                  <a:pt x="3058503" y="3189669"/>
                  <a:pt x="3058503" y="3189669"/>
                </a:cubicBezTo>
                <a:cubicBezTo>
                  <a:pt x="3058503" y="3189669"/>
                  <a:pt x="3059655" y="3188518"/>
                  <a:pt x="3059655" y="3188518"/>
                </a:cubicBezTo>
                <a:cubicBezTo>
                  <a:pt x="3050529" y="3179390"/>
                  <a:pt x="3049378" y="3180543"/>
                  <a:pt x="3049378" y="3180543"/>
                </a:cubicBezTo>
                <a:cubicBezTo>
                  <a:pt x="3047076" y="3182844"/>
                  <a:pt x="3044775" y="3185145"/>
                  <a:pt x="3034499" y="3177170"/>
                </a:cubicBezTo>
                <a:close/>
                <a:moveTo>
                  <a:pt x="6879695" y="3177010"/>
                </a:moveTo>
                <a:cubicBezTo>
                  <a:pt x="6877373" y="3176040"/>
                  <a:pt x="6875351" y="3176243"/>
                  <a:pt x="6873690" y="3177193"/>
                </a:cubicBezTo>
                <a:cubicBezTo>
                  <a:pt x="6868711" y="3180040"/>
                  <a:pt x="6867005" y="3189593"/>
                  <a:pt x="6870362" y="3194282"/>
                </a:cubicBezTo>
                <a:cubicBezTo>
                  <a:pt x="6871852" y="3196367"/>
                  <a:pt x="6874344" y="3197491"/>
                  <a:pt x="6877991" y="3196638"/>
                </a:cubicBezTo>
                <a:cubicBezTo>
                  <a:pt x="6880147" y="3193033"/>
                  <a:pt x="6882079" y="3181416"/>
                  <a:pt x="6879695" y="3177010"/>
                </a:cubicBezTo>
                <a:close/>
                <a:moveTo>
                  <a:pt x="6432690" y="3176179"/>
                </a:moveTo>
                <a:cubicBezTo>
                  <a:pt x="6430292" y="3175381"/>
                  <a:pt x="6426828" y="3176545"/>
                  <a:pt x="6424891" y="3178800"/>
                </a:cubicBezTo>
                <a:cubicBezTo>
                  <a:pt x="6422954" y="3181053"/>
                  <a:pt x="6422548" y="3184399"/>
                  <a:pt x="6426273" y="3187959"/>
                </a:cubicBezTo>
                <a:cubicBezTo>
                  <a:pt x="6431063" y="3189557"/>
                  <a:pt x="6441736" y="3183835"/>
                  <a:pt x="6432690" y="3176179"/>
                </a:cubicBezTo>
                <a:close/>
                <a:moveTo>
                  <a:pt x="7147114" y="3172477"/>
                </a:moveTo>
                <a:cubicBezTo>
                  <a:pt x="7144793" y="3172534"/>
                  <a:pt x="7142827" y="3173088"/>
                  <a:pt x="7141155" y="3174070"/>
                </a:cubicBezTo>
                <a:cubicBezTo>
                  <a:pt x="7136139" y="3177016"/>
                  <a:pt x="7133765" y="3183797"/>
                  <a:pt x="7132398" y="3192438"/>
                </a:cubicBezTo>
                <a:cubicBezTo>
                  <a:pt x="7132840" y="3194500"/>
                  <a:pt x="7133525" y="3195958"/>
                  <a:pt x="7134373" y="3196907"/>
                </a:cubicBezTo>
                <a:cubicBezTo>
                  <a:pt x="7140301" y="3203557"/>
                  <a:pt x="7154226" y="3185317"/>
                  <a:pt x="7149801" y="3174963"/>
                </a:cubicBezTo>
                <a:cubicBezTo>
                  <a:pt x="7148305" y="3174680"/>
                  <a:pt x="7146808" y="3174397"/>
                  <a:pt x="7147114" y="3172477"/>
                </a:cubicBezTo>
                <a:close/>
                <a:moveTo>
                  <a:pt x="4241512" y="3171415"/>
                </a:moveTo>
                <a:lnTo>
                  <a:pt x="4240427" y="3172854"/>
                </a:lnTo>
                <a:lnTo>
                  <a:pt x="4240349" y="3172282"/>
                </a:lnTo>
                <a:close/>
                <a:moveTo>
                  <a:pt x="7060231" y="3171360"/>
                </a:moveTo>
                <a:cubicBezTo>
                  <a:pt x="7056393" y="3173331"/>
                  <a:pt x="7053938" y="3175381"/>
                  <a:pt x="7052514" y="3177448"/>
                </a:cubicBezTo>
                <a:cubicBezTo>
                  <a:pt x="7048240" y="3183646"/>
                  <a:pt x="7053231" y="3189992"/>
                  <a:pt x="7057903" y="3194847"/>
                </a:cubicBezTo>
                <a:cubicBezTo>
                  <a:pt x="7069269" y="3191106"/>
                  <a:pt x="7064749" y="3181233"/>
                  <a:pt x="7060231" y="3171360"/>
                </a:cubicBezTo>
                <a:close/>
                <a:moveTo>
                  <a:pt x="6460959" y="3168576"/>
                </a:moveTo>
                <a:cubicBezTo>
                  <a:pt x="6455404" y="3173578"/>
                  <a:pt x="6453168" y="3179018"/>
                  <a:pt x="6453035" y="3183797"/>
                </a:cubicBezTo>
                <a:cubicBezTo>
                  <a:pt x="6452935" y="3187383"/>
                  <a:pt x="6454014" y="3190595"/>
                  <a:pt x="6455761" y="3192974"/>
                </a:cubicBezTo>
                <a:cubicBezTo>
                  <a:pt x="6460996" y="3200112"/>
                  <a:pt x="6472221" y="3199741"/>
                  <a:pt x="6475505" y="3179366"/>
                </a:cubicBezTo>
                <a:cubicBezTo>
                  <a:pt x="6470656" y="3175768"/>
                  <a:pt x="6468817" y="3170349"/>
                  <a:pt x="6460959" y="3168576"/>
                </a:cubicBezTo>
                <a:close/>
                <a:moveTo>
                  <a:pt x="4428165" y="3164257"/>
                </a:moveTo>
                <a:lnTo>
                  <a:pt x="4438746" y="3167773"/>
                </a:lnTo>
                <a:cubicBezTo>
                  <a:pt x="4439857" y="3166661"/>
                  <a:pt x="4440969" y="3165550"/>
                  <a:pt x="4442080" y="3164438"/>
                </a:cubicBezTo>
                <a:cubicBezTo>
                  <a:pt x="4442080" y="3164438"/>
                  <a:pt x="4452218" y="3174577"/>
                  <a:pt x="4452218" y="3174577"/>
                </a:cubicBezTo>
                <a:cubicBezTo>
                  <a:pt x="4452218" y="3174577"/>
                  <a:pt x="4452218" y="3174577"/>
                  <a:pt x="4462353" y="3184711"/>
                </a:cubicBezTo>
                <a:cubicBezTo>
                  <a:pt x="4460130" y="3186934"/>
                  <a:pt x="4459018" y="3188045"/>
                  <a:pt x="4457907" y="3189158"/>
                </a:cubicBezTo>
                <a:cubicBezTo>
                  <a:pt x="4456797" y="3190268"/>
                  <a:pt x="4455685" y="3191380"/>
                  <a:pt x="4454574" y="3192491"/>
                </a:cubicBezTo>
                <a:cubicBezTo>
                  <a:pt x="4440548" y="3186244"/>
                  <a:pt x="4432423" y="3184231"/>
                  <a:pt x="4426694" y="3184893"/>
                </a:cubicBezTo>
                <a:lnTo>
                  <a:pt x="4419941" y="3189112"/>
                </a:lnTo>
                <a:lnTo>
                  <a:pt x="4422779" y="3178520"/>
                </a:lnTo>
                <a:cubicBezTo>
                  <a:pt x="4423242" y="3176788"/>
                  <a:pt x="4423242" y="3176788"/>
                  <a:pt x="4423242" y="3176788"/>
                </a:cubicBezTo>
                <a:cubicBezTo>
                  <a:pt x="4423242" y="3176788"/>
                  <a:pt x="4423621" y="3176890"/>
                  <a:pt x="4424465" y="3175262"/>
                </a:cubicBezTo>
                <a:close/>
                <a:moveTo>
                  <a:pt x="3052036" y="3162067"/>
                </a:moveTo>
                <a:cubicBezTo>
                  <a:pt x="3047813" y="3161423"/>
                  <a:pt x="3046162" y="3163074"/>
                  <a:pt x="3055344" y="3173358"/>
                </a:cubicBezTo>
                <a:cubicBezTo>
                  <a:pt x="3054242" y="3174460"/>
                  <a:pt x="3054242" y="3174460"/>
                  <a:pt x="3044510" y="3164727"/>
                </a:cubicBezTo>
                <a:cubicBezTo>
                  <a:pt x="3043409" y="3165827"/>
                  <a:pt x="3043409" y="3165827"/>
                  <a:pt x="3053142" y="3175560"/>
                </a:cubicBezTo>
                <a:cubicBezTo>
                  <a:pt x="3063978" y="3184195"/>
                  <a:pt x="3063978" y="3184195"/>
                  <a:pt x="3063978" y="3184195"/>
                </a:cubicBezTo>
                <a:cubicBezTo>
                  <a:pt x="3087848" y="3199256"/>
                  <a:pt x="3099785" y="3206789"/>
                  <a:pt x="3092252" y="3194852"/>
                </a:cubicBezTo>
                <a:cubicBezTo>
                  <a:pt x="3093352" y="3193752"/>
                  <a:pt x="3093352" y="3193752"/>
                  <a:pt x="3093352" y="3193752"/>
                </a:cubicBezTo>
                <a:cubicBezTo>
                  <a:pt x="3084721" y="3182918"/>
                  <a:pt x="3096656" y="3190448"/>
                  <a:pt x="3097756" y="3189347"/>
                </a:cubicBezTo>
                <a:cubicBezTo>
                  <a:pt x="3097756" y="3189347"/>
                  <a:pt x="3098857" y="3188247"/>
                  <a:pt x="3098857" y="3188247"/>
                </a:cubicBezTo>
                <a:cubicBezTo>
                  <a:pt x="3098857" y="3188247"/>
                  <a:pt x="3089124" y="3178513"/>
                  <a:pt x="3089124" y="3178513"/>
                </a:cubicBezTo>
                <a:cubicBezTo>
                  <a:pt x="3089124" y="3178513"/>
                  <a:pt x="3089124" y="3178513"/>
                  <a:pt x="3088023" y="3179615"/>
                </a:cubicBezTo>
                <a:cubicBezTo>
                  <a:pt x="3086923" y="3180715"/>
                  <a:pt x="3074988" y="3173184"/>
                  <a:pt x="3083620" y="3184018"/>
                </a:cubicBezTo>
                <a:cubicBezTo>
                  <a:pt x="3072786" y="3175386"/>
                  <a:pt x="3063051" y="3165651"/>
                  <a:pt x="3064151" y="3164551"/>
                </a:cubicBezTo>
                <a:cubicBezTo>
                  <a:pt x="3063050" y="3165651"/>
                  <a:pt x="3056258" y="3162712"/>
                  <a:pt x="3052036" y="3162067"/>
                </a:cubicBezTo>
                <a:close/>
                <a:moveTo>
                  <a:pt x="4404958" y="3160917"/>
                </a:moveTo>
                <a:lnTo>
                  <a:pt x="4403212" y="3169567"/>
                </a:lnTo>
                <a:cubicBezTo>
                  <a:pt x="4403128" y="3171401"/>
                  <a:pt x="4403508" y="3171502"/>
                  <a:pt x="4403508" y="3171502"/>
                </a:cubicBezTo>
                <a:cubicBezTo>
                  <a:pt x="4405025" y="3171909"/>
                  <a:pt x="4405025" y="3171909"/>
                  <a:pt x="4406544" y="3172316"/>
                </a:cubicBezTo>
                <a:cubicBezTo>
                  <a:pt x="4409580" y="3173128"/>
                  <a:pt x="4412616" y="3173942"/>
                  <a:pt x="4415651" y="3174756"/>
                </a:cubicBezTo>
                <a:cubicBezTo>
                  <a:pt x="4416411" y="3174959"/>
                  <a:pt x="4418098" y="3171700"/>
                  <a:pt x="4419784" y="3168441"/>
                </a:cubicBezTo>
                <a:lnTo>
                  <a:pt x="4421792" y="3165375"/>
                </a:lnTo>
                <a:lnTo>
                  <a:pt x="4423314" y="3164528"/>
                </a:lnTo>
                <a:lnTo>
                  <a:pt x="4420860" y="3174296"/>
                </a:lnTo>
                <a:cubicBezTo>
                  <a:pt x="4420586" y="3176077"/>
                  <a:pt x="4420965" y="3176179"/>
                  <a:pt x="4421724" y="3176382"/>
                </a:cubicBezTo>
                <a:cubicBezTo>
                  <a:pt x="4421724" y="3176382"/>
                  <a:pt x="4421724" y="3176382"/>
                  <a:pt x="4418015" y="3190227"/>
                </a:cubicBezTo>
                <a:lnTo>
                  <a:pt x="4417980" y="3190337"/>
                </a:lnTo>
                <a:lnTo>
                  <a:pt x="4413186" y="3193332"/>
                </a:lnTo>
                <a:cubicBezTo>
                  <a:pt x="4407007" y="3189375"/>
                  <a:pt x="4402217" y="3184030"/>
                  <a:pt x="4396298" y="3177277"/>
                </a:cubicBezTo>
                <a:lnTo>
                  <a:pt x="4385170" y="3165757"/>
                </a:lnTo>
                <a:lnTo>
                  <a:pt x="4394944" y="3167613"/>
                </a:lnTo>
                <a:cubicBezTo>
                  <a:pt x="4398403" y="3166746"/>
                  <a:pt x="4401555" y="3164526"/>
                  <a:pt x="4404437" y="3161638"/>
                </a:cubicBezTo>
                <a:close/>
                <a:moveTo>
                  <a:pt x="7710458" y="3157783"/>
                </a:moveTo>
                <a:cubicBezTo>
                  <a:pt x="7689962" y="3169094"/>
                  <a:pt x="7685225" y="3186118"/>
                  <a:pt x="7669248" y="3199685"/>
                </a:cubicBezTo>
                <a:cubicBezTo>
                  <a:pt x="7684433" y="3211573"/>
                  <a:pt x="7713949" y="3176758"/>
                  <a:pt x="7710458" y="3157783"/>
                </a:cubicBezTo>
                <a:close/>
                <a:moveTo>
                  <a:pt x="7537923" y="3156749"/>
                </a:moveTo>
                <a:cubicBezTo>
                  <a:pt x="7534529" y="3157726"/>
                  <a:pt x="7531360" y="3160728"/>
                  <a:pt x="7530260" y="3165719"/>
                </a:cubicBezTo>
                <a:cubicBezTo>
                  <a:pt x="7532695" y="3172888"/>
                  <a:pt x="7546546" y="3175295"/>
                  <a:pt x="7546919" y="3159940"/>
                </a:cubicBezTo>
                <a:cubicBezTo>
                  <a:pt x="7544931" y="3156822"/>
                  <a:pt x="7541316" y="3155773"/>
                  <a:pt x="7537923" y="3156749"/>
                </a:cubicBezTo>
                <a:close/>
                <a:moveTo>
                  <a:pt x="6227441" y="3154880"/>
                </a:moveTo>
                <a:lnTo>
                  <a:pt x="6230737" y="3159167"/>
                </a:lnTo>
                <a:lnTo>
                  <a:pt x="6260356" y="3179972"/>
                </a:lnTo>
                <a:lnTo>
                  <a:pt x="6258603" y="3187681"/>
                </a:lnTo>
                <a:lnTo>
                  <a:pt x="6254138" y="3204718"/>
                </a:lnTo>
                <a:lnTo>
                  <a:pt x="6251170" y="3208289"/>
                </a:lnTo>
                <a:lnTo>
                  <a:pt x="6252837" y="3209683"/>
                </a:lnTo>
                <a:lnTo>
                  <a:pt x="6249481" y="3222485"/>
                </a:lnTo>
                <a:cubicBezTo>
                  <a:pt x="6240514" y="3249879"/>
                  <a:pt x="6240371" y="3220043"/>
                  <a:pt x="6232921" y="3247845"/>
                </a:cubicBezTo>
                <a:cubicBezTo>
                  <a:pt x="6231403" y="3247438"/>
                  <a:pt x="6229884" y="3247032"/>
                  <a:pt x="6228366" y="3246624"/>
                </a:cubicBezTo>
                <a:cubicBezTo>
                  <a:pt x="6226847" y="3246218"/>
                  <a:pt x="6226847" y="3246218"/>
                  <a:pt x="6223122" y="3260119"/>
                </a:cubicBezTo>
                <a:cubicBezTo>
                  <a:pt x="6223122" y="3260119"/>
                  <a:pt x="6219398" y="3274020"/>
                  <a:pt x="6220916" y="3274428"/>
                </a:cubicBezTo>
                <a:cubicBezTo>
                  <a:pt x="6222434" y="3274834"/>
                  <a:pt x="6222434" y="3274834"/>
                  <a:pt x="6223953" y="3275241"/>
                </a:cubicBezTo>
                <a:cubicBezTo>
                  <a:pt x="6220228" y="3289142"/>
                  <a:pt x="6226990" y="3276055"/>
                  <a:pt x="6228509" y="3276463"/>
                </a:cubicBezTo>
                <a:cubicBezTo>
                  <a:pt x="6218853" y="3318570"/>
                  <a:pt x="6212778" y="3316943"/>
                  <a:pt x="6207536" y="3330439"/>
                </a:cubicBezTo>
                <a:cubicBezTo>
                  <a:pt x="6206017" y="3330031"/>
                  <a:pt x="6204498" y="3329624"/>
                  <a:pt x="6199255" y="3343118"/>
                </a:cubicBezTo>
                <a:cubicBezTo>
                  <a:pt x="6197737" y="3342711"/>
                  <a:pt x="6197737" y="3342711"/>
                  <a:pt x="6195531" y="3357017"/>
                </a:cubicBezTo>
                <a:cubicBezTo>
                  <a:pt x="6195531" y="3357017"/>
                  <a:pt x="6197049" y="3357424"/>
                  <a:pt x="6197049" y="3357424"/>
                </a:cubicBezTo>
                <a:cubicBezTo>
                  <a:pt x="6197049" y="3357424"/>
                  <a:pt x="6202292" y="3343932"/>
                  <a:pt x="6203811" y="3344339"/>
                </a:cubicBezTo>
                <a:cubicBezTo>
                  <a:pt x="6203811" y="3344339"/>
                  <a:pt x="6205330" y="3344746"/>
                  <a:pt x="6205330" y="3344746"/>
                </a:cubicBezTo>
                <a:cubicBezTo>
                  <a:pt x="6218651" y="3355763"/>
                  <a:pt x="6231007" y="3362798"/>
                  <a:pt x="6243172" y="3369783"/>
                </a:cubicBezTo>
                <a:lnTo>
                  <a:pt x="6279361" y="3394171"/>
                </a:lnTo>
                <a:lnTo>
                  <a:pt x="6275811" y="3395095"/>
                </a:lnTo>
                <a:cubicBezTo>
                  <a:pt x="6274710" y="3404157"/>
                  <a:pt x="6285539" y="3423480"/>
                  <a:pt x="6296805" y="3425665"/>
                </a:cubicBezTo>
                <a:cubicBezTo>
                  <a:pt x="6303430" y="3421980"/>
                  <a:pt x="6304969" y="3414390"/>
                  <a:pt x="6303243" y="3407232"/>
                </a:cubicBezTo>
                <a:lnTo>
                  <a:pt x="6301210" y="3403058"/>
                </a:lnTo>
                <a:lnTo>
                  <a:pt x="6302651" y="3400620"/>
                </a:lnTo>
                <a:cubicBezTo>
                  <a:pt x="6304170" y="3401026"/>
                  <a:pt x="6305689" y="3401434"/>
                  <a:pt x="6307207" y="3401841"/>
                </a:cubicBezTo>
                <a:cubicBezTo>
                  <a:pt x="6308726" y="3402247"/>
                  <a:pt x="6308726" y="3402247"/>
                  <a:pt x="6310244" y="3402655"/>
                </a:cubicBezTo>
                <a:cubicBezTo>
                  <a:pt x="6310244" y="3402655"/>
                  <a:pt x="6310244" y="3402655"/>
                  <a:pt x="6311762" y="3403060"/>
                </a:cubicBezTo>
                <a:cubicBezTo>
                  <a:pt x="6311762" y="3403060"/>
                  <a:pt x="6311762" y="3403060"/>
                  <a:pt x="6313280" y="3403468"/>
                </a:cubicBezTo>
                <a:cubicBezTo>
                  <a:pt x="6317005" y="3389566"/>
                  <a:pt x="6317005" y="3389566"/>
                  <a:pt x="6315487" y="3389159"/>
                </a:cubicBezTo>
                <a:cubicBezTo>
                  <a:pt x="6317693" y="3374854"/>
                  <a:pt x="6314656" y="3374040"/>
                  <a:pt x="6313137" y="3373634"/>
                </a:cubicBezTo>
                <a:cubicBezTo>
                  <a:pt x="6313137" y="3373634"/>
                  <a:pt x="6311619" y="3373227"/>
                  <a:pt x="6311619" y="3373227"/>
                </a:cubicBezTo>
                <a:cubicBezTo>
                  <a:pt x="6330387" y="3333555"/>
                  <a:pt x="6323079" y="3391192"/>
                  <a:pt x="6341157" y="3366242"/>
                </a:cubicBezTo>
                <a:lnTo>
                  <a:pt x="6340675" y="3379964"/>
                </a:lnTo>
                <a:lnTo>
                  <a:pt x="6338664" y="3381913"/>
                </a:lnTo>
                <a:cubicBezTo>
                  <a:pt x="6336001" y="3386156"/>
                  <a:pt x="6334828" y="3390928"/>
                  <a:pt x="6335817" y="3396531"/>
                </a:cubicBezTo>
                <a:lnTo>
                  <a:pt x="6337837" y="3401485"/>
                </a:lnTo>
                <a:lnTo>
                  <a:pt x="6336057" y="3409571"/>
                </a:lnTo>
                <a:cubicBezTo>
                  <a:pt x="6346686" y="3412419"/>
                  <a:pt x="6342416" y="3470870"/>
                  <a:pt x="6365738" y="3432423"/>
                </a:cubicBezTo>
                <a:cubicBezTo>
                  <a:pt x="6367256" y="3432830"/>
                  <a:pt x="6367256" y="3432830"/>
                  <a:pt x="6368775" y="3433237"/>
                </a:cubicBezTo>
                <a:cubicBezTo>
                  <a:pt x="6368775" y="3433237"/>
                  <a:pt x="6370294" y="3433643"/>
                  <a:pt x="6371811" y="3434051"/>
                </a:cubicBezTo>
                <a:cubicBezTo>
                  <a:pt x="6373330" y="3434457"/>
                  <a:pt x="6373330" y="3434457"/>
                  <a:pt x="6373330" y="3434457"/>
                </a:cubicBezTo>
                <a:cubicBezTo>
                  <a:pt x="6376366" y="3435271"/>
                  <a:pt x="6379404" y="3436084"/>
                  <a:pt x="6382440" y="3436898"/>
                </a:cubicBezTo>
                <a:cubicBezTo>
                  <a:pt x="6383958" y="3437306"/>
                  <a:pt x="6385477" y="3437712"/>
                  <a:pt x="6386996" y="3438120"/>
                </a:cubicBezTo>
                <a:cubicBezTo>
                  <a:pt x="6383271" y="3452021"/>
                  <a:pt x="6384789" y="3452427"/>
                  <a:pt x="6384789" y="3452427"/>
                </a:cubicBezTo>
                <a:cubicBezTo>
                  <a:pt x="6384789" y="3452427"/>
                  <a:pt x="6390032" y="3438933"/>
                  <a:pt x="6390032" y="3438933"/>
                </a:cubicBezTo>
                <a:cubicBezTo>
                  <a:pt x="6393757" y="3425031"/>
                  <a:pt x="6393757" y="3425031"/>
                  <a:pt x="6395964" y="3410723"/>
                </a:cubicBezTo>
                <a:cubicBezTo>
                  <a:pt x="6392927" y="3409909"/>
                  <a:pt x="6391409" y="3409503"/>
                  <a:pt x="6388372" y="3408687"/>
                </a:cubicBezTo>
                <a:cubicBezTo>
                  <a:pt x="6386853" y="3408282"/>
                  <a:pt x="6385334" y="3407874"/>
                  <a:pt x="6383816" y="3407467"/>
                </a:cubicBezTo>
                <a:cubicBezTo>
                  <a:pt x="6383816" y="3407467"/>
                  <a:pt x="6383816" y="3407467"/>
                  <a:pt x="6387539" y="3393570"/>
                </a:cubicBezTo>
                <a:cubicBezTo>
                  <a:pt x="6391887" y="3391010"/>
                  <a:pt x="6395727" y="3391106"/>
                  <a:pt x="6399287" y="3392526"/>
                </a:cubicBezTo>
                <a:lnTo>
                  <a:pt x="6404428" y="3396039"/>
                </a:lnTo>
                <a:lnTo>
                  <a:pt x="6401270" y="3399468"/>
                </a:lnTo>
                <a:cubicBezTo>
                  <a:pt x="6403075" y="3403058"/>
                  <a:pt x="6404914" y="3404784"/>
                  <a:pt x="6406864" y="3405253"/>
                </a:cubicBezTo>
                <a:lnTo>
                  <a:pt x="6413544" y="3402323"/>
                </a:lnTo>
                <a:lnTo>
                  <a:pt x="6419163" y="3406232"/>
                </a:lnTo>
                <a:cubicBezTo>
                  <a:pt x="6422535" y="3407601"/>
                  <a:pt x="6426089" y="3407623"/>
                  <a:pt x="6430056" y="3404961"/>
                </a:cubicBezTo>
                <a:cubicBezTo>
                  <a:pt x="6430888" y="3420081"/>
                  <a:pt x="6433924" y="3420894"/>
                  <a:pt x="6438479" y="3422115"/>
                </a:cubicBezTo>
                <a:cubicBezTo>
                  <a:pt x="6435728" y="3480974"/>
                  <a:pt x="6458362" y="3457243"/>
                  <a:pt x="6475752" y="3447002"/>
                </a:cubicBezTo>
                <a:cubicBezTo>
                  <a:pt x="6480308" y="3448223"/>
                  <a:pt x="6476583" y="3462125"/>
                  <a:pt x="6479619" y="3462939"/>
                </a:cubicBezTo>
                <a:cubicBezTo>
                  <a:pt x="6491351" y="3458632"/>
                  <a:pt x="6501394" y="3457598"/>
                  <a:pt x="6510969" y="3458301"/>
                </a:cubicBezTo>
                <a:lnTo>
                  <a:pt x="6528262" y="3461806"/>
                </a:lnTo>
                <a:lnTo>
                  <a:pt x="6543546" y="3479293"/>
                </a:lnTo>
                <a:cubicBezTo>
                  <a:pt x="6552237" y="3484084"/>
                  <a:pt x="6561266" y="3483141"/>
                  <a:pt x="6565381" y="3470660"/>
                </a:cubicBezTo>
                <a:lnTo>
                  <a:pt x="6554911" y="3455820"/>
                </a:lnTo>
                <a:lnTo>
                  <a:pt x="6564956" y="3450419"/>
                </a:lnTo>
                <a:lnTo>
                  <a:pt x="6581838" y="3447631"/>
                </a:lnTo>
                <a:lnTo>
                  <a:pt x="6588570" y="3454114"/>
                </a:lnTo>
                <a:lnTo>
                  <a:pt x="6601970" y="3459302"/>
                </a:lnTo>
                <a:lnTo>
                  <a:pt x="6596794" y="3468754"/>
                </a:lnTo>
                <a:cubicBezTo>
                  <a:pt x="6595474" y="3476174"/>
                  <a:pt x="6596721" y="3484746"/>
                  <a:pt x="6596939" y="3493492"/>
                </a:cubicBezTo>
                <a:lnTo>
                  <a:pt x="6593822" y="3506816"/>
                </a:lnTo>
                <a:lnTo>
                  <a:pt x="6570429" y="3503540"/>
                </a:lnTo>
                <a:cubicBezTo>
                  <a:pt x="6560014" y="3504459"/>
                  <a:pt x="6548671" y="3508841"/>
                  <a:pt x="6535852" y="3520247"/>
                </a:cubicBezTo>
                <a:cubicBezTo>
                  <a:pt x="6534336" y="3519840"/>
                  <a:pt x="6525396" y="3547127"/>
                  <a:pt x="6523878" y="3546720"/>
                </a:cubicBezTo>
                <a:cubicBezTo>
                  <a:pt x="6517131" y="3559755"/>
                  <a:pt x="6516961" y="3530024"/>
                  <a:pt x="6510890" y="3528398"/>
                </a:cubicBezTo>
                <a:cubicBezTo>
                  <a:pt x="6491999" y="3538178"/>
                  <a:pt x="6474625" y="3548366"/>
                  <a:pt x="6454217" y="3557736"/>
                </a:cubicBezTo>
                <a:cubicBezTo>
                  <a:pt x="6438363" y="3568331"/>
                  <a:pt x="6428410" y="3550821"/>
                  <a:pt x="6414074" y="3561823"/>
                </a:cubicBezTo>
                <a:cubicBezTo>
                  <a:pt x="6412556" y="3561415"/>
                  <a:pt x="6408847" y="3575260"/>
                  <a:pt x="6405810" y="3574447"/>
                </a:cubicBezTo>
                <a:lnTo>
                  <a:pt x="6402511" y="3577259"/>
                </a:lnTo>
                <a:lnTo>
                  <a:pt x="6403515" y="3559814"/>
                </a:lnTo>
                <a:cubicBezTo>
                  <a:pt x="6403043" y="3552859"/>
                  <a:pt x="6402106" y="3545941"/>
                  <a:pt x="6401924" y="3539400"/>
                </a:cubicBezTo>
                <a:cubicBezTo>
                  <a:pt x="6398075" y="3541242"/>
                  <a:pt x="6395603" y="3544175"/>
                  <a:pt x="6394204" y="3547676"/>
                </a:cubicBezTo>
                <a:cubicBezTo>
                  <a:pt x="6392105" y="3552928"/>
                  <a:pt x="6392419" y="3559458"/>
                  <a:pt x="6394115" y="3565508"/>
                </a:cubicBezTo>
                <a:lnTo>
                  <a:pt x="6401190" y="3578386"/>
                </a:lnTo>
                <a:lnTo>
                  <a:pt x="6399291" y="3580005"/>
                </a:lnTo>
                <a:cubicBezTo>
                  <a:pt x="6385787" y="3585314"/>
                  <a:pt x="6382891" y="3542335"/>
                  <a:pt x="6361786" y="3562651"/>
                </a:cubicBezTo>
                <a:lnTo>
                  <a:pt x="6347814" y="3568304"/>
                </a:lnTo>
                <a:lnTo>
                  <a:pt x="6347496" y="3566698"/>
                </a:lnTo>
                <a:cubicBezTo>
                  <a:pt x="6345591" y="3561679"/>
                  <a:pt x="6342855" y="3557058"/>
                  <a:pt x="6339830" y="3555548"/>
                </a:cubicBezTo>
                <a:cubicBezTo>
                  <a:pt x="6336075" y="3556523"/>
                  <a:pt x="6333479" y="3558608"/>
                  <a:pt x="6331854" y="3561242"/>
                </a:cubicBezTo>
                <a:lnTo>
                  <a:pt x="6331357" y="3566089"/>
                </a:lnTo>
                <a:lnTo>
                  <a:pt x="6321985" y="3554074"/>
                </a:lnTo>
                <a:lnTo>
                  <a:pt x="6321216" y="3548310"/>
                </a:lnTo>
                <a:lnTo>
                  <a:pt x="6322853" y="3550693"/>
                </a:lnTo>
                <a:cubicBezTo>
                  <a:pt x="6330444" y="3529817"/>
                  <a:pt x="6321920" y="3514353"/>
                  <a:pt x="6324448" y="3494574"/>
                </a:cubicBezTo>
                <a:cubicBezTo>
                  <a:pt x="6319426" y="3494700"/>
                  <a:pt x="6315804" y="3497527"/>
                  <a:pt x="6313448" y="3501883"/>
                </a:cubicBezTo>
                <a:cubicBezTo>
                  <a:pt x="6311091" y="3506241"/>
                  <a:pt x="6309999" y="3512126"/>
                  <a:pt x="6310042" y="3518367"/>
                </a:cubicBezTo>
                <a:lnTo>
                  <a:pt x="6310707" y="3522009"/>
                </a:lnTo>
                <a:lnTo>
                  <a:pt x="6298850" y="3523526"/>
                </a:lnTo>
                <a:cubicBezTo>
                  <a:pt x="6292418" y="3525515"/>
                  <a:pt x="6285798" y="3527450"/>
                  <a:pt x="6278967" y="3525620"/>
                </a:cubicBezTo>
                <a:cubicBezTo>
                  <a:pt x="6273740" y="3539059"/>
                  <a:pt x="6272221" y="3538652"/>
                  <a:pt x="6266993" y="3552094"/>
                </a:cubicBezTo>
                <a:cubicBezTo>
                  <a:pt x="6263957" y="3551281"/>
                  <a:pt x="6269185" y="3537838"/>
                  <a:pt x="6272895" y="3523994"/>
                </a:cubicBezTo>
                <a:cubicBezTo>
                  <a:pt x="6257083" y="3542018"/>
                  <a:pt x="6248290" y="3520183"/>
                  <a:pt x="6237269" y="3518621"/>
                </a:cubicBezTo>
                <a:lnTo>
                  <a:pt x="6233245" y="3519452"/>
                </a:lnTo>
                <a:lnTo>
                  <a:pt x="6230528" y="3518968"/>
                </a:lnTo>
                <a:lnTo>
                  <a:pt x="6224802" y="3521597"/>
                </a:lnTo>
                <a:lnTo>
                  <a:pt x="6224780" y="3521303"/>
                </a:lnTo>
                <a:cubicBezTo>
                  <a:pt x="6225941" y="3513266"/>
                  <a:pt x="6230683" y="3497840"/>
                  <a:pt x="6229546" y="3497535"/>
                </a:cubicBezTo>
                <a:cubicBezTo>
                  <a:pt x="6228702" y="3482470"/>
                  <a:pt x="6223475" y="3495909"/>
                  <a:pt x="6216053" y="3523602"/>
                </a:cubicBezTo>
                <a:cubicBezTo>
                  <a:pt x="6209982" y="3521976"/>
                  <a:pt x="6221787" y="3465775"/>
                  <a:pt x="6208294" y="3491841"/>
                </a:cubicBezTo>
                <a:cubicBezTo>
                  <a:pt x="6204583" y="3505690"/>
                  <a:pt x="6207619" y="3506503"/>
                  <a:pt x="6203909" y="3520348"/>
                </a:cubicBezTo>
                <a:cubicBezTo>
                  <a:pt x="6197838" y="3518721"/>
                  <a:pt x="6200029" y="3504469"/>
                  <a:pt x="6202221" y="3490214"/>
                </a:cubicBezTo>
                <a:cubicBezTo>
                  <a:pt x="6178102" y="3513433"/>
                  <a:pt x="6160729" y="3523621"/>
                  <a:pt x="6157523" y="3493080"/>
                </a:cubicBezTo>
                <a:cubicBezTo>
                  <a:pt x="6156005" y="3492674"/>
                  <a:pt x="6152969" y="3491860"/>
                  <a:pt x="6147741" y="3505298"/>
                </a:cubicBezTo>
                <a:cubicBezTo>
                  <a:pt x="6146224" y="3504891"/>
                  <a:pt x="6149933" y="3491046"/>
                  <a:pt x="6152125" y="3476790"/>
                </a:cubicBezTo>
                <a:cubicBezTo>
                  <a:pt x="6133405" y="3516299"/>
                  <a:pt x="6142847" y="3444624"/>
                  <a:pt x="6118898" y="3497570"/>
                </a:cubicBezTo>
                <a:cubicBezTo>
                  <a:pt x="6119572" y="3482910"/>
                  <a:pt x="6113500" y="3481283"/>
                  <a:pt x="6114175" y="3466623"/>
                </a:cubicBezTo>
                <a:cubicBezTo>
                  <a:pt x="6089381" y="3504503"/>
                  <a:pt x="6089040" y="3445048"/>
                  <a:pt x="6061212" y="3482113"/>
                </a:cubicBezTo>
                <a:cubicBezTo>
                  <a:pt x="6061549" y="3474783"/>
                  <a:pt x="6060958" y="3470916"/>
                  <a:pt x="6060558" y="3467098"/>
                </a:cubicBezTo>
                <a:lnTo>
                  <a:pt x="6061023" y="3453005"/>
                </a:lnTo>
                <a:lnTo>
                  <a:pt x="6062217" y="3451618"/>
                </a:lnTo>
                <a:cubicBezTo>
                  <a:pt x="6065153" y="3441335"/>
                  <a:pt x="6056161" y="3427340"/>
                  <a:pt x="6051776" y="3418075"/>
                </a:cubicBezTo>
                <a:lnTo>
                  <a:pt x="6049900" y="3417791"/>
                </a:lnTo>
                <a:lnTo>
                  <a:pt x="6052738" y="3410056"/>
                </a:lnTo>
                <a:cubicBezTo>
                  <a:pt x="6052196" y="3405234"/>
                  <a:pt x="6049622" y="3400712"/>
                  <a:pt x="6045672" y="3397886"/>
                </a:cubicBezTo>
                <a:lnTo>
                  <a:pt x="6036519" y="3395029"/>
                </a:lnTo>
                <a:lnTo>
                  <a:pt x="6034679" y="3390449"/>
                </a:lnTo>
                <a:cubicBezTo>
                  <a:pt x="6033405" y="3387339"/>
                  <a:pt x="6031778" y="3384848"/>
                  <a:pt x="6027091" y="3380578"/>
                </a:cubicBezTo>
                <a:cubicBezTo>
                  <a:pt x="6025522" y="3380588"/>
                  <a:pt x="6024340" y="3380986"/>
                  <a:pt x="6023495" y="3381675"/>
                </a:cubicBezTo>
                <a:lnTo>
                  <a:pt x="6021992" y="3384349"/>
                </a:lnTo>
                <a:lnTo>
                  <a:pt x="6022369" y="3379725"/>
                </a:lnTo>
                <a:cubicBezTo>
                  <a:pt x="6022512" y="3372002"/>
                  <a:pt x="6022425" y="3364181"/>
                  <a:pt x="6022815" y="3356629"/>
                </a:cubicBezTo>
                <a:cubicBezTo>
                  <a:pt x="6016831" y="3361513"/>
                  <a:pt x="6012158" y="3366994"/>
                  <a:pt x="6008514" y="3372959"/>
                </a:cubicBezTo>
                <a:cubicBezTo>
                  <a:pt x="6005780" y="3377434"/>
                  <a:pt x="6003625" y="3382178"/>
                  <a:pt x="6001928" y="3387147"/>
                </a:cubicBezTo>
                <a:lnTo>
                  <a:pt x="6001386" y="3389330"/>
                </a:lnTo>
                <a:lnTo>
                  <a:pt x="5992037" y="3392427"/>
                </a:lnTo>
                <a:lnTo>
                  <a:pt x="5991804" y="3392328"/>
                </a:lnTo>
                <a:cubicBezTo>
                  <a:pt x="5986547" y="3390962"/>
                  <a:pt x="5981214" y="3390620"/>
                  <a:pt x="5976078" y="3391510"/>
                </a:cubicBezTo>
                <a:lnTo>
                  <a:pt x="5964603" y="3396692"/>
                </a:lnTo>
                <a:lnTo>
                  <a:pt x="5964019" y="3394995"/>
                </a:lnTo>
                <a:cubicBezTo>
                  <a:pt x="5963886" y="3393578"/>
                  <a:pt x="5963978" y="3392762"/>
                  <a:pt x="5963011" y="3391810"/>
                </a:cubicBezTo>
                <a:cubicBezTo>
                  <a:pt x="5962367" y="3391176"/>
                  <a:pt x="5961253" y="3390480"/>
                  <a:pt x="5959290" y="3389505"/>
                </a:cubicBezTo>
                <a:cubicBezTo>
                  <a:pt x="5956870" y="3389767"/>
                  <a:pt x="5955301" y="3390645"/>
                  <a:pt x="5954406" y="3391845"/>
                </a:cubicBezTo>
                <a:cubicBezTo>
                  <a:pt x="5951722" y="3395448"/>
                  <a:pt x="5955108" y="3401960"/>
                  <a:pt x="5959781" y="3403458"/>
                </a:cubicBezTo>
                <a:lnTo>
                  <a:pt x="5962779" y="3402695"/>
                </a:lnTo>
                <a:lnTo>
                  <a:pt x="5964443" y="3408830"/>
                </a:lnTo>
                <a:cubicBezTo>
                  <a:pt x="5969012" y="3419191"/>
                  <a:pt x="5978176" y="3428187"/>
                  <a:pt x="5988653" y="3434055"/>
                </a:cubicBezTo>
                <a:lnTo>
                  <a:pt x="5995763" y="3436361"/>
                </a:lnTo>
                <a:lnTo>
                  <a:pt x="5995747" y="3436579"/>
                </a:lnTo>
                <a:lnTo>
                  <a:pt x="5995978" y="3436431"/>
                </a:lnTo>
                <a:lnTo>
                  <a:pt x="6008886" y="3440616"/>
                </a:lnTo>
                <a:lnTo>
                  <a:pt x="6006229" y="3442741"/>
                </a:lnTo>
                <a:cubicBezTo>
                  <a:pt x="6005635" y="3446320"/>
                  <a:pt x="6006411" y="3449606"/>
                  <a:pt x="6008035" y="3452310"/>
                </a:cubicBezTo>
                <a:lnTo>
                  <a:pt x="6014106" y="3456221"/>
                </a:lnTo>
                <a:lnTo>
                  <a:pt x="6012965" y="3463467"/>
                </a:lnTo>
                <a:lnTo>
                  <a:pt x="6016863" y="3471816"/>
                </a:lnTo>
                <a:lnTo>
                  <a:pt x="6000660" y="3495570"/>
                </a:lnTo>
                <a:cubicBezTo>
                  <a:pt x="5993913" y="3508604"/>
                  <a:pt x="5997625" y="3494756"/>
                  <a:pt x="6001334" y="3480911"/>
                </a:cubicBezTo>
                <a:cubicBezTo>
                  <a:pt x="5978903" y="3534265"/>
                  <a:pt x="5980081" y="3475217"/>
                  <a:pt x="5961192" y="3484994"/>
                </a:cubicBezTo>
                <a:cubicBezTo>
                  <a:pt x="5958915" y="3484384"/>
                  <a:pt x="5956078" y="3485480"/>
                  <a:pt x="5952858" y="3487630"/>
                </a:cubicBezTo>
                <a:lnTo>
                  <a:pt x="5951955" y="3488393"/>
                </a:lnTo>
                <a:lnTo>
                  <a:pt x="5944921" y="3481603"/>
                </a:lnTo>
                <a:cubicBezTo>
                  <a:pt x="5943607" y="3482372"/>
                  <a:pt x="5942878" y="3483338"/>
                  <a:pt x="5942591" y="3484451"/>
                </a:cubicBezTo>
                <a:lnTo>
                  <a:pt x="5946270" y="3493186"/>
                </a:lnTo>
                <a:lnTo>
                  <a:pt x="5942216" y="3496606"/>
                </a:lnTo>
                <a:cubicBezTo>
                  <a:pt x="5934584" y="3503836"/>
                  <a:pt x="5926108" y="3512697"/>
                  <a:pt x="5918180" y="3517994"/>
                </a:cubicBezTo>
                <a:cubicBezTo>
                  <a:pt x="5907555" y="3515147"/>
                  <a:pt x="5900639" y="3498450"/>
                  <a:pt x="5886301" y="3509451"/>
                </a:cubicBezTo>
                <a:cubicBezTo>
                  <a:pt x="5886977" y="3494790"/>
                  <a:pt x="5887650" y="3480132"/>
                  <a:pt x="5889842" y="3465876"/>
                </a:cubicBezTo>
                <a:cubicBezTo>
                  <a:pt x="5883096" y="3478910"/>
                  <a:pt x="5880905" y="3493163"/>
                  <a:pt x="5877194" y="3507011"/>
                </a:cubicBezTo>
                <a:cubicBezTo>
                  <a:pt x="5870254" y="3453209"/>
                  <a:pt x="5841753" y="3484530"/>
                  <a:pt x="5833041" y="3462918"/>
                </a:cubicBezTo>
                <a:lnTo>
                  <a:pt x="5831102" y="3452501"/>
                </a:lnTo>
                <a:lnTo>
                  <a:pt x="5832121" y="3416519"/>
                </a:lnTo>
                <a:cubicBezTo>
                  <a:pt x="5833232" y="3415407"/>
                  <a:pt x="5834065" y="3414574"/>
                  <a:pt x="5836027" y="3415147"/>
                </a:cubicBezTo>
                <a:lnTo>
                  <a:pt x="5837605" y="3416191"/>
                </a:lnTo>
                <a:lnTo>
                  <a:pt x="5833350" y="3417905"/>
                </a:lnTo>
                <a:cubicBezTo>
                  <a:pt x="5833558" y="3434750"/>
                  <a:pt x="5841655" y="3438134"/>
                  <a:pt x="5854312" y="3438238"/>
                </a:cubicBezTo>
                <a:cubicBezTo>
                  <a:pt x="5855957" y="3431745"/>
                  <a:pt x="5853272" y="3423940"/>
                  <a:pt x="5848898" y="3419118"/>
                </a:cubicBezTo>
                <a:lnTo>
                  <a:pt x="5846525" y="3417709"/>
                </a:lnTo>
                <a:lnTo>
                  <a:pt x="5845355" y="3388080"/>
                </a:lnTo>
                <a:cubicBezTo>
                  <a:pt x="5846399" y="3376900"/>
                  <a:pt x="5850255" y="3367976"/>
                  <a:pt x="5860879" y="3367488"/>
                </a:cubicBezTo>
                <a:cubicBezTo>
                  <a:pt x="5876571" y="3372066"/>
                  <a:pt x="5886574" y="3362066"/>
                  <a:pt x="5895464" y="3353175"/>
                </a:cubicBezTo>
                <a:cubicBezTo>
                  <a:pt x="5897619" y="3340884"/>
                  <a:pt x="5904844" y="3333663"/>
                  <a:pt x="5913333" y="3327705"/>
                </a:cubicBezTo>
                <a:lnTo>
                  <a:pt x="5915676" y="3326061"/>
                </a:lnTo>
                <a:lnTo>
                  <a:pt x="5911096" y="3331289"/>
                </a:lnTo>
                <a:cubicBezTo>
                  <a:pt x="5902884" y="3348247"/>
                  <a:pt x="5922907" y="3374672"/>
                  <a:pt x="5939808" y="3377817"/>
                </a:cubicBezTo>
                <a:cubicBezTo>
                  <a:pt x="5943028" y="3378414"/>
                  <a:pt x="5946133" y="3378169"/>
                  <a:pt x="5948909" y="3376851"/>
                </a:cubicBezTo>
                <a:cubicBezTo>
                  <a:pt x="5962693" y="3371309"/>
                  <a:pt x="5954737" y="3333712"/>
                  <a:pt x="5937701" y="3321977"/>
                </a:cubicBezTo>
                <a:cubicBezTo>
                  <a:pt x="5935268" y="3320302"/>
                  <a:pt x="5932649" y="3319153"/>
                  <a:pt x="5929882" y="3318699"/>
                </a:cubicBezTo>
                <a:lnTo>
                  <a:pt x="5920804" y="3322464"/>
                </a:lnTo>
                <a:lnTo>
                  <a:pt x="5938805" y="3309835"/>
                </a:lnTo>
                <a:cubicBezTo>
                  <a:pt x="5956721" y="3312194"/>
                  <a:pt x="5964500" y="3304416"/>
                  <a:pt x="5961030" y="3287610"/>
                </a:cubicBezTo>
                <a:cubicBezTo>
                  <a:pt x="5968321" y="3290456"/>
                  <a:pt x="5974900" y="3291479"/>
                  <a:pt x="5980807" y="3291273"/>
                </a:cubicBezTo>
                <a:lnTo>
                  <a:pt x="5989242" y="3289288"/>
                </a:lnTo>
                <a:lnTo>
                  <a:pt x="5989514" y="3289830"/>
                </a:lnTo>
                <a:cubicBezTo>
                  <a:pt x="5991881" y="3298558"/>
                  <a:pt x="5993822" y="3310061"/>
                  <a:pt x="6002146" y="3290036"/>
                </a:cubicBezTo>
                <a:lnTo>
                  <a:pt x="6005455" y="3280884"/>
                </a:lnTo>
                <a:lnTo>
                  <a:pt x="6016864" y="3272322"/>
                </a:lnTo>
                <a:cubicBezTo>
                  <a:pt x="6053111" y="3296898"/>
                  <a:pt x="6050691" y="3280312"/>
                  <a:pt x="6050966" y="3266730"/>
                </a:cubicBezTo>
                <a:lnTo>
                  <a:pt x="6051939" y="3262798"/>
                </a:lnTo>
                <a:lnTo>
                  <a:pt x="6064981" y="3262917"/>
                </a:lnTo>
                <a:lnTo>
                  <a:pt x="6066983" y="3263460"/>
                </a:lnTo>
                <a:lnTo>
                  <a:pt x="6068525" y="3262948"/>
                </a:lnTo>
                <a:lnTo>
                  <a:pt x="6077640" y="3263032"/>
                </a:lnTo>
                <a:cubicBezTo>
                  <a:pt x="6073940" y="3276839"/>
                  <a:pt x="6073940" y="3276839"/>
                  <a:pt x="6073940" y="3276839"/>
                </a:cubicBezTo>
                <a:cubicBezTo>
                  <a:pt x="6075457" y="3277246"/>
                  <a:pt x="6071757" y="3291056"/>
                  <a:pt x="6073277" y="3291464"/>
                </a:cubicBezTo>
                <a:cubicBezTo>
                  <a:pt x="6073277" y="3291464"/>
                  <a:pt x="6073277" y="3291464"/>
                  <a:pt x="6069576" y="3305271"/>
                </a:cubicBezTo>
                <a:cubicBezTo>
                  <a:pt x="6071096" y="3305678"/>
                  <a:pt x="6071096" y="3305678"/>
                  <a:pt x="6072615" y="3306085"/>
                </a:cubicBezTo>
                <a:cubicBezTo>
                  <a:pt x="6074134" y="3306492"/>
                  <a:pt x="6074134" y="3306492"/>
                  <a:pt x="6079352" y="3293091"/>
                </a:cubicBezTo>
                <a:cubicBezTo>
                  <a:pt x="6080871" y="3293499"/>
                  <a:pt x="6080871" y="3293499"/>
                  <a:pt x="6080871" y="3293499"/>
                </a:cubicBezTo>
                <a:cubicBezTo>
                  <a:pt x="6080871" y="3293499"/>
                  <a:pt x="6080871" y="3293499"/>
                  <a:pt x="6082390" y="3293905"/>
                </a:cubicBezTo>
                <a:cubicBezTo>
                  <a:pt x="6086092" y="3280096"/>
                  <a:pt x="6086092" y="3280096"/>
                  <a:pt x="6086092" y="3280096"/>
                </a:cubicBezTo>
                <a:cubicBezTo>
                  <a:pt x="6086092" y="3280096"/>
                  <a:pt x="6089791" y="3266287"/>
                  <a:pt x="6091311" y="3266694"/>
                </a:cubicBezTo>
                <a:cubicBezTo>
                  <a:pt x="6092829" y="3267102"/>
                  <a:pt x="6094728" y="3267610"/>
                  <a:pt x="6097089" y="3266394"/>
                </a:cubicBezTo>
                <a:lnTo>
                  <a:pt x="6097621" y="3265732"/>
                </a:lnTo>
                <a:lnTo>
                  <a:pt x="6097361" y="3267002"/>
                </a:lnTo>
                <a:cubicBezTo>
                  <a:pt x="6097872" y="3270073"/>
                  <a:pt x="6099380" y="3273240"/>
                  <a:pt x="6101639" y="3275929"/>
                </a:cubicBezTo>
                <a:cubicBezTo>
                  <a:pt x="6103897" y="3278619"/>
                  <a:pt x="6106904" y="3280829"/>
                  <a:pt x="6110414" y="3281987"/>
                </a:cubicBezTo>
                <a:lnTo>
                  <a:pt x="6112347" y="3281943"/>
                </a:lnTo>
                <a:lnTo>
                  <a:pt x="6110584" y="3286658"/>
                </a:lnTo>
                <a:cubicBezTo>
                  <a:pt x="6109470" y="3290060"/>
                  <a:pt x="6108545" y="3293513"/>
                  <a:pt x="6106695" y="3300417"/>
                </a:cubicBezTo>
                <a:cubicBezTo>
                  <a:pt x="6106695" y="3300417"/>
                  <a:pt x="6108213" y="3300824"/>
                  <a:pt x="6108213" y="3300824"/>
                </a:cubicBezTo>
                <a:cubicBezTo>
                  <a:pt x="6108213" y="3300824"/>
                  <a:pt x="6108213" y="3300824"/>
                  <a:pt x="6109732" y="3301231"/>
                </a:cubicBezTo>
                <a:cubicBezTo>
                  <a:pt x="6109732" y="3301231"/>
                  <a:pt x="6111250" y="3301639"/>
                  <a:pt x="6116471" y="3288235"/>
                </a:cubicBezTo>
                <a:cubicBezTo>
                  <a:pt x="6114290" y="3302453"/>
                  <a:pt x="6115808" y="3302859"/>
                  <a:pt x="6117327" y="3303266"/>
                </a:cubicBezTo>
                <a:cubicBezTo>
                  <a:pt x="6120365" y="3304080"/>
                  <a:pt x="6123403" y="3304895"/>
                  <a:pt x="6128623" y="3291492"/>
                </a:cubicBezTo>
                <a:cubicBezTo>
                  <a:pt x="6130141" y="3291898"/>
                  <a:pt x="6131660" y="3292306"/>
                  <a:pt x="6134699" y="3293119"/>
                </a:cubicBezTo>
                <a:cubicBezTo>
                  <a:pt x="6133180" y="3292713"/>
                  <a:pt x="6136879" y="3278906"/>
                  <a:pt x="6140579" y="3265097"/>
                </a:cubicBezTo>
                <a:cubicBezTo>
                  <a:pt x="6146655" y="3266726"/>
                  <a:pt x="6154250" y="3268760"/>
                  <a:pt x="6162507" y="3256174"/>
                </a:cubicBezTo>
                <a:cubicBezTo>
                  <a:pt x="6162507" y="3256174"/>
                  <a:pt x="6162507" y="3256174"/>
                  <a:pt x="6166206" y="3242367"/>
                </a:cubicBezTo>
                <a:cubicBezTo>
                  <a:pt x="6166206" y="3242367"/>
                  <a:pt x="6162507" y="3256174"/>
                  <a:pt x="6164027" y="3256580"/>
                </a:cubicBezTo>
                <a:cubicBezTo>
                  <a:pt x="6170764" y="3243589"/>
                  <a:pt x="6175321" y="3244809"/>
                  <a:pt x="6179878" y="3246030"/>
                </a:cubicBezTo>
                <a:cubicBezTo>
                  <a:pt x="6179878" y="3246030"/>
                  <a:pt x="6179878" y="3246030"/>
                  <a:pt x="6177696" y="3260244"/>
                </a:cubicBezTo>
                <a:cubicBezTo>
                  <a:pt x="6178456" y="3260447"/>
                  <a:pt x="6178901" y="3263342"/>
                  <a:pt x="6179340" y="3266928"/>
                </a:cubicBezTo>
                <a:lnTo>
                  <a:pt x="6180304" y="3273462"/>
                </a:lnTo>
                <a:lnTo>
                  <a:pt x="6179669" y="3272781"/>
                </a:lnTo>
                <a:cubicBezTo>
                  <a:pt x="6177479" y="3273613"/>
                  <a:pt x="6176204" y="3274652"/>
                  <a:pt x="6175512" y="3275836"/>
                </a:cubicBezTo>
                <a:cubicBezTo>
                  <a:pt x="6173437" y="3279389"/>
                  <a:pt x="6176605" y="3284250"/>
                  <a:pt x="6176058" y="3288753"/>
                </a:cubicBezTo>
                <a:cubicBezTo>
                  <a:pt x="6179087" y="3291325"/>
                  <a:pt x="6182300" y="3292395"/>
                  <a:pt x="6185329" y="3294966"/>
                </a:cubicBezTo>
                <a:cubicBezTo>
                  <a:pt x="6189800" y="3292553"/>
                  <a:pt x="6190794" y="3287809"/>
                  <a:pt x="6189466" y="3283268"/>
                </a:cubicBezTo>
                <a:lnTo>
                  <a:pt x="6185386" y="3278901"/>
                </a:lnTo>
                <a:lnTo>
                  <a:pt x="6187282" y="3275560"/>
                </a:lnTo>
                <a:lnTo>
                  <a:pt x="6190117" y="3267477"/>
                </a:lnTo>
                <a:lnTo>
                  <a:pt x="6195637" y="3279194"/>
                </a:lnTo>
                <a:lnTo>
                  <a:pt x="6199755" y="3272117"/>
                </a:lnTo>
                <a:lnTo>
                  <a:pt x="6200613" y="3271934"/>
                </a:lnTo>
                <a:lnTo>
                  <a:pt x="6203733" y="3265282"/>
                </a:lnTo>
                <a:lnTo>
                  <a:pt x="6205409" y="3262402"/>
                </a:lnTo>
                <a:lnTo>
                  <a:pt x="6205330" y="3261877"/>
                </a:lnTo>
                <a:lnTo>
                  <a:pt x="6207261" y="3257760"/>
                </a:lnTo>
                <a:cubicBezTo>
                  <a:pt x="6209853" y="3250362"/>
                  <a:pt x="6212819" y="3240057"/>
                  <a:pt x="6216138" y="3226148"/>
                </a:cubicBezTo>
                <a:cubicBezTo>
                  <a:pt x="6216800" y="3211524"/>
                  <a:pt x="6212243" y="3210303"/>
                  <a:pt x="6205505" y="3223298"/>
                </a:cubicBezTo>
                <a:cubicBezTo>
                  <a:pt x="6203986" y="3222891"/>
                  <a:pt x="6203986" y="3222891"/>
                  <a:pt x="6200286" y="3236699"/>
                </a:cubicBezTo>
                <a:cubicBezTo>
                  <a:pt x="6200286" y="3236699"/>
                  <a:pt x="6200286" y="3236699"/>
                  <a:pt x="6198766" y="3236292"/>
                </a:cubicBezTo>
                <a:lnTo>
                  <a:pt x="6198995" y="3233903"/>
                </a:lnTo>
                <a:lnTo>
                  <a:pt x="6201066" y="3231815"/>
                </a:lnTo>
                <a:cubicBezTo>
                  <a:pt x="6203129" y="3228085"/>
                  <a:pt x="6204228" y="3223774"/>
                  <a:pt x="6204221" y="3219326"/>
                </a:cubicBezTo>
                <a:lnTo>
                  <a:pt x="6203395" y="3216178"/>
                </a:lnTo>
                <a:lnTo>
                  <a:pt x="6207217" y="3213746"/>
                </a:lnTo>
                <a:cubicBezTo>
                  <a:pt x="6218607" y="3202355"/>
                  <a:pt x="6224930" y="3185896"/>
                  <a:pt x="6226462" y="3164092"/>
                </a:cubicBezTo>
                <a:close/>
                <a:moveTo>
                  <a:pt x="6387192" y="3154482"/>
                </a:moveTo>
                <a:lnTo>
                  <a:pt x="6400877" y="3158339"/>
                </a:lnTo>
                <a:lnTo>
                  <a:pt x="6403412" y="3157866"/>
                </a:lnTo>
                <a:lnTo>
                  <a:pt x="6409778" y="3160484"/>
                </a:lnTo>
                <a:lnTo>
                  <a:pt x="6408772" y="3156865"/>
                </a:lnTo>
                <a:lnTo>
                  <a:pt x="6410574" y="3156527"/>
                </a:lnTo>
                <a:lnTo>
                  <a:pt x="6426119" y="3165178"/>
                </a:lnTo>
                <a:cubicBezTo>
                  <a:pt x="6432323" y="3167326"/>
                  <a:pt x="6438829" y="3168431"/>
                  <a:pt x="6445149" y="3168501"/>
                </a:cubicBezTo>
                <a:lnTo>
                  <a:pt x="6452717" y="3166784"/>
                </a:lnTo>
                <a:lnTo>
                  <a:pt x="6452835" y="3167028"/>
                </a:lnTo>
                <a:lnTo>
                  <a:pt x="6452946" y="3166732"/>
                </a:lnTo>
                <a:lnTo>
                  <a:pt x="6468281" y="3163253"/>
                </a:lnTo>
                <a:lnTo>
                  <a:pt x="6471770" y="3159256"/>
                </a:lnTo>
                <a:lnTo>
                  <a:pt x="6487648" y="3159659"/>
                </a:lnTo>
                <a:cubicBezTo>
                  <a:pt x="6498069" y="3158727"/>
                  <a:pt x="6508490" y="3157796"/>
                  <a:pt x="6518361" y="3160440"/>
                </a:cubicBezTo>
                <a:lnTo>
                  <a:pt x="6518686" y="3162380"/>
                </a:lnTo>
                <a:lnTo>
                  <a:pt x="6504911" y="3164895"/>
                </a:lnTo>
                <a:cubicBezTo>
                  <a:pt x="6504263" y="3170232"/>
                  <a:pt x="6505766" y="3178267"/>
                  <a:pt x="6509240" y="3185374"/>
                </a:cubicBezTo>
                <a:lnTo>
                  <a:pt x="6521683" y="3196850"/>
                </a:lnTo>
                <a:lnTo>
                  <a:pt x="6520680" y="3199706"/>
                </a:lnTo>
                <a:cubicBezTo>
                  <a:pt x="6514632" y="3213449"/>
                  <a:pt x="6512328" y="3207245"/>
                  <a:pt x="6504979" y="3216450"/>
                </a:cubicBezTo>
                <a:cubicBezTo>
                  <a:pt x="6502737" y="3223299"/>
                  <a:pt x="6501246" y="3228486"/>
                  <a:pt x="6500212" y="3232633"/>
                </a:cubicBezTo>
                <a:lnTo>
                  <a:pt x="6500021" y="3233561"/>
                </a:lnTo>
                <a:lnTo>
                  <a:pt x="6498564" y="3233168"/>
                </a:lnTo>
                <a:cubicBezTo>
                  <a:pt x="6497240" y="3234202"/>
                  <a:pt x="6496253" y="3236398"/>
                  <a:pt x="6496154" y="3240184"/>
                </a:cubicBezTo>
                <a:lnTo>
                  <a:pt x="6498485" y="3241098"/>
                </a:lnTo>
                <a:lnTo>
                  <a:pt x="6498186" y="3242565"/>
                </a:lnTo>
                <a:cubicBezTo>
                  <a:pt x="6497359" y="3247930"/>
                  <a:pt x="6497187" y="3251610"/>
                  <a:pt x="6495325" y="3258559"/>
                </a:cubicBezTo>
                <a:cubicBezTo>
                  <a:pt x="6490081" y="3272056"/>
                  <a:pt x="6490081" y="3272056"/>
                  <a:pt x="6486356" y="3285955"/>
                </a:cubicBezTo>
                <a:cubicBezTo>
                  <a:pt x="6486356" y="3285955"/>
                  <a:pt x="6486356" y="3285955"/>
                  <a:pt x="6490081" y="3272056"/>
                </a:cubicBezTo>
                <a:cubicBezTo>
                  <a:pt x="6469108" y="3326030"/>
                  <a:pt x="6444955" y="3349358"/>
                  <a:pt x="6450744" y="3291314"/>
                </a:cubicBezTo>
                <a:cubicBezTo>
                  <a:pt x="6454469" y="3277411"/>
                  <a:pt x="6459024" y="3278632"/>
                  <a:pt x="6462748" y="3264730"/>
                </a:cubicBezTo>
                <a:cubicBezTo>
                  <a:pt x="6462748" y="3264730"/>
                  <a:pt x="6464266" y="3265137"/>
                  <a:pt x="6464266" y="3265137"/>
                </a:cubicBezTo>
                <a:cubicBezTo>
                  <a:pt x="6467304" y="3265951"/>
                  <a:pt x="6468823" y="3266359"/>
                  <a:pt x="6475585" y="3253270"/>
                </a:cubicBezTo>
                <a:cubicBezTo>
                  <a:pt x="6479310" y="3239370"/>
                  <a:pt x="6479310" y="3239370"/>
                  <a:pt x="6483035" y="3225467"/>
                </a:cubicBezTo>
                <a:cubicBezTo>
                  <a:pt x="6481515" y="3225060"/>
                  <a:pt x="6479997" y="3224652"/>
                  <a:pt x="6479997" y="3224652"/>
                </a:cubicBezTo>
                <a:cubicBezTo>
                  <a:pt x="6474754" y="3238148"/>
                  <a:pt x="6473236" y="3237742"/>
                  <a:pt x="6471717" y="3237334"/>
                </a:cubicBezTo>
                <a:cubicBezTo>
                  <a:pt x="6471717" y="3237334"/>
                  <a:pt x="6470199" y="3236928"/>
                  <a:pt x="6468681" y="3236520"/>
                </a:cubicBezTo>
                <a:cubicBezTo>
                  <a:pt x="6469712" y="3214449"/>
                  <a:pt x="6464777" y="3213127"/>
                  <a:pt x="6456877" y="3225909"/>
                </a:cubicBezTo>
                <a:lnTo>
                  <a:pt x="6446018" y="3248832"/>
                </a:lnTo>
                <a:lnTo>
                  <a:pt x="6435806" y="3245663"/>
                </a:lnTo>
                <a:cubicBezTo>
                  <a:pt x="6435128" y="3247271"/>
                  <a:pt x="6435077" y="3248743"/>
                  <a:pt x="6435497" y="3250113"/>
                </a:cubicBezTo>
                <a:lnTo>
                  <a:pt x="6442673" y="3256260"/>
                </a:lnTo>
                <a:lnTo>
                  <a:pt x="6427280" y="3299922"/>
                </a:lnTo>
                <a:cubicBezTo>
                  <a:pt x="6427967" y="3285211"/>
                  <a:pt x="6424930" y="3284397"/>
                  <a:pt x="6421894" y="3283583"/>
                </a:cubicBezTo>
                <a:cubicBezTo>
                  <a:pt x="6431550" y="3241471"/>
                  <a:pt x="6433899" y="3257002"/>
                  <a:pt x="6439831" y="3228790"/>
                </a:cubicBezTo>
                <a:cubicBezTo>
                  <a:pt x="6425477" y="3239844"/>
                  <a:pt x="6401467" y="3293006"/>
                  <a:pt x="6392356" y="3290565"/>
                </a:cubicBezTo>
                <a:cubicBezTo>
                  <a:pt x="6407255" y="3234961"/>
                  <a:pt x="6413471" y="3266427"/>
                  <a:pt x="6424646" y="3224722"/>
                </a:cubicBezTo>
                <a:cubicBezTo>
                  <a:pt x="6436508" y="3168304"/>
                  <a:pt x="6421466" y="3194073"/>
                  <a:pt x="6415392" y="3192446"/>
                </a:cubicBezTo>
                <a:cubicBezTo>
                  <a:pt x="6409662" y="3183461"/>
                  <a:pt x="6405624" y="3171204"/>
                  <a:pt x="6399635" y="3167736"/>
                </a:cubicBezTo>
                <a:lnTo>
                  <a:pt x="6389312" y="3170482"/>
                </a:lnTo>
                <a:lnTo>
                  <a:pt x="6389968" y="3168508"/>
                </a:lnTo>
                <a:close/>
                <a:moveTo>
                  <a:pt x="3071904" y="3154365"/>
                </a:moveTo>
                <a:cubicBezTo>
                  <a:pt x="3070775" y="3155492"/>
                  <a:pt x="3069648" y="3156620"/>
                  <a:pt x="3069648" y="3156620"/>
                </a:cubicBezTo>
                <a:cubicBezTo>
                  <a:pt x="3079686" y="3166660"/>
                  <a:pt x="3079686" y="3166660"/>
                  <a:pt x="3080815" y="3165531"/>
                </a:cubicBezTo>
                <a:cubicBezTo>
                  <a:pt x="3091979" y="3174440"/>
                  <a:pt x="3093108" y="3173313"/>
                  <a:pt x="3094234" y="3172185"/>
                </a:cubicBezTo>
                <a:cubicBezTo>
                  <a:pt x="3105401" y="3181096"/>
                  <a:pt x="3107658" y="3178841"/>
                  <a:pt x="3119951" y="3186624"/>
                </a:cubicBezTo>
                <a:cubicBezTo>
                  <a:pt x="3121078" y="3185496"/>
                  <a:pt x="3111040" y="3175458"/>
                  <a:pt x="3111040" y="3175458"/>
                </a:cubicBezTo>
                <a:cubicBezTo>
                  <a:pt x="3101001" y="3165418"/>
                  <a:pt x="3101001" y="3165418"/>
                  <a:pt x="3099873" y="3166546"/>
                </a:cubicBezTo>
                <a:cubicBezTo>
                  <a:pt x="3098746" y="3167674"/>
                  <a:pt x="3086455" y="3159893"/>
                  <a:pt x="3084198" y="3162149"/>
                </a:cubicBezTo>
                <a:cubicBezTo>
                  <a:pt x="3084198" y="3162149"/>
                  <a:pt x="3073031" y="3153237"/>
                  <a:pt x="3071904" y="3154365"/>
                </a:cubicBezTo>
                <a:close/>
                <a:moveTo>
                  <a:pt x="3108783" y="3150645"/>
                </a:moveTo>
                <a:cubicBezTo>
                  <a:pt x="3108039" y="3150476"/>
                  <a:pt x="3108057" y="3151067"/>
                  <a:pt x="3108376" y="3151963"/>
                </a:cubicBezTo>
                <a:cubicBezTo>
                  <a:pt x="3109018" y="3153755"/>
                  <a:pt x="3110874" y="3156762"/>
                  <a:pt x="3110299" y="3157339"/>
                </a:cubicBezTo>
                <a:cubicBezTo>
                  <a:pt x="3109148" y="3158490"/>
                  <a:pt x="3109148" y="3158490"/>
                  <a:pt x="3107998" y="3159641"/>
                </a:cubicBezTo>
                <a:cubicBezTo>
                  <a:pt x="3107998" y="3159641"/>
                  <a:pt x="3106847" y="3160791"/>
                  <a:pt x="3116580" y="3170525"/>
                </a:cubicBezTo>
                <a:cubicBezTo>
                  <a:pt x="3116580" y="3170525"/>
                  <a:pt x="3127465" y="3179109"/>
                  <a:pt x="3127465" y="3179109"/>
                </a:cubicBezTo>
                <a:cubicBezTo>
                  <a:pt x="3128617" y="3177957"/>
                  <a:pt x="3128617" y="3177957"/>
                  <a:pt x="3120032" y="3167072"/>
                </a:cubicBezTo>
                <a:cubicBezTo>
                  <a:pt x="3121183" y="3165921"/>
                  <a:pt x="3122334" y="3164770"/>
                  <a:pt x="3122334" y="3164770"/>
                </a:cubicBezTo>
                <a:cubicBezTo>
                  <a:pt x="3132069" y="3174506"/>
                  <a:pt x="3132069" y="3174506"/>
                  <a:pt x="3133221" y="3173355"/>
                </a:cubicBezTo>
                <a:cubicBezTo>
                  <a:pt x="3133221" y="3173355"/>
                  <a:pt x="3133221" y="3173355"/>
                  <a:pt x="3124635" y="3162468"/>
                </a:cubicBezTo>
                <a:cubicBezTo>
                  <a:pt x="3124635" y="3162468"/>
                  <a:pt x="3114902" y="3152736"/>
                  <a:pt x="3113752" y="3153886"/>
                </a:cubicBezTo>
                <a:cubicBezTo>
                  <a:pt x="3111032" y="3151742"/>
                  <a:pt x="3109527" y="3150812"/>
                  <a:pt x="3108783" y="3150645"/>
                </a:cubicBezTo>
                <a:close/>
                <a:moveTo>
                  <a:pt x="2632709" y="3148245"/>
                </a:moveTo>
                <a:cubicBezTo>
                  <a:pt x="2627045" y="3153908"/>
                  <a:pt x="2631197" y="3171654"/>
                  <a:pt x="2626666" y="3176186"/>
                </a:cubicBezTo>
                <a:cubicBezTo>
                  <a:pt x="2625534" y="3177319"/>
                  <a:pt x="2625534" y="3177319"/>
                  <a:pt x="2636485" y="3188271"/>
                </a:cubicBezTo>
                <a:cubicBezTo>
                  <a:pt x="2636485" y="3188271"/>
                  <a:pt x="2636485" y="3188271"/>
                  <a:pt x="2637617" y="3187138"/>
                </a:cubicBezTo>
                <a:cubicBezTo>
                  <a:pt x="2643282" y="3181474"/>
                  <a:pt x="2648946" y="3175810"/>
                  <a:pt x="2654610" y="3170147"/>
                </a:cubicBezTo>
                <a:cubicBezTo>
                  <a:pt x="2654610" y="3170147"/>
                  <a:pt x="2643659" y="3159194"/>
                  <a:pt x="2643659" y="3159194"/>
                </a:cubicBezTo>
                <a:cubicBezTo>
                  <a:pt x="2643659" y="3159194"/>
                  <a:pt x="2632709" y="3148245"/>
                  <a:pt x="2632709" y="3148245"/>
                </a:cubicBezTo>
                <a:close/>
                <a:moveTo>
                  <a:pt x="7590925" y="3145262"/>
                </a:moveTo>
                <a:cubicBezTo>
                  <a:pt x="7588765" y="3146403"/>
                  <a:pt x="7586970" y="3148859"/>
                  <a:pt x="7586770" y="3152339"/>
                </a:cubicBezTo>
                <a:cubicBezTo>
                  <a:pt x="7589160" y="3156755"/>
                  <a:pt x="7598660" y="3156353"/>
                  <a:pt x="7597268" y="3146083"/>
                </a:cubicBezTo>
                <a:cubicBezTo>
                  <a:pt x="7595608" y="3144298"/>
                  <a:pt x="7593085" y="3144122"/>
                  <a:pt x="7590925" y="3145262"/>
                </a:cubicBezTo>
                <a:close/>
                <a:moveTo>
                  <a:pt x="3535399" y="3144403"/>
                </a:moveTo>
                <a:cubicBezTo>
                  <a:pt x="3532105" y="3144961"/>
                  <a:pt x="3532917" y="3149625"/>
                  <a:pt x="3536740" y="3156752"/>
                </a:cubicBezTo>
                <a:cubicBezTo>
                  <a:pt x="3535638" y="3157854"/>
                  <a:pt x="3534539" y="3158954"/>
                  <a:pt x="3532337" y="3161155"/>
                </a:cubicBezTo>
                <a:cubicBezTo>
                  <a:pt x="3532337" y="3161155"/>
                  <a:pt x="3542187" y="3173209"/>
                  <a:pt x="3542187" y="3173209"/>
                </a:cubicBezTo>
                <a:cubicBezTo>
                  <a:pt x="3542187" y="3173209"/>
                  <a:pt x="3554237" y="3183056"/>
                  <a:pt x="3555337" y="3181956"/>
                </a:cubicBezTo>
                <a:cubicBezTo>
                  <a:pt x="3556440" y="3180854"/>
                  <a:pt x="3557540" y="3179753"/>
                  <a:pt x="3558641" y="3178653"/>
                </a:cubicBezTo>
                <a:cubicBezTo>
                  <a:pt x="3550995" y="3164401"/>
                  <a:pt x="3554297" y="3161098"/>
                  <a:pt x="3567448" y="3169846"/>
                </a:cubicBezTo>
                <a:cubicBezTo>
                  <a:pt x="3567448" y="3169846"/>
                  <a:pt x="3568550" y="3168745"/>
                  <a:pt x="3568550" y="3168745"/>
                </a:cubicBezTo>
                <a:cubicBezTo>
                  <a:pt x="3568550" y="3168745"/>
                  <a:pt x="3569651" y="3167645"/>
                  <a:pt x="3569651" y="3167645"/>
                </a:cubicBezTo>
                <a:cubicBezTo>
                  <a:pt x="3558701" y="3156694"/>
                  <a:pt x="3558701" y="3156694"/>
                  <a:pt x="3558701" y="3156694"/>
                </a:cubicBezTo>
                <a:cubicBezTo>
                  <a:pt x="3546097" y="3147394"/>
                  <a:pt x="3538695" y="3143846"/>
                  <a:pt x="3535399" y="3144403"/>
                </a:cubicBezTo>
                <a:close/>
                <a:moveTo>
                  <a:pt x="6340206" y="3140704"/>
                </a:moveTo>
                <a:lnTo>
                  <a:pt x="6343033" y="3147242"/>
                </a:lnTo>
                <a:lnTo>
                  <a:pt x="6337420" y="3152049"/>
                </a:lnTo>
                <a:cubicBezTo>
                  <a:pt x="6335339" y="3156706"/>
                  <a:pt x="6335324" y="3162206"/>
                  <a:pt x="6336773" y="3167781"/>
                </a:cubicBezTo>
                <a:lnTo>
                  <a:pt x="6339625" y="3173445"/>
                </a:lnTo>
                <a:lnTo>
                  <a:pt x="6335292" y="3177733"/>
                </a:lnTo>
                <a:cubicBezTo>
                  <a:pt x="6330759" y="3183735"/>
                  <a:pt x="6326292" y="3190918"/>
                  <a:pt x="6322911" y="3197461"/>
                </a:cubicBezTo>
                <a:lnTo>
                  <a:pt x="6320334" y="3206172"/>
                </a:lnTo>
                <a:lnTo>
                  <a:pt x="6316760" y="3201569"/>
                </a:lnTo>
                <a:lnTo>
                  <a:pt x="6325805" y="3168441"/>
                </a:lnTo>
                <a:cubicBezTo>
                  <a:pt x="6315176" y="3165593"/>
                  <a:pt x="6298071" y="3235505"/>
                  <a:pt x="6288129" y="3217941"/>
                </a:cubicBezTo>
                <a:cubicBezTo>
                  <a:pt x="6287714" y="3210380"/>
                  <a:pt x="6290337" y="3203633"/>
                  <a:pt x="6293803" y="3195250"/>
                </a:cubicBezTo>
                <a:lnTo>
                  <a:pt x="6298676" y="3180508"/>
                </a:lnTo>
                <a:lnTo>
                  <a:pt x="6307297" y="3178336"/>
                </a:lnTo>
                <a:cubicBezTo>
                  <a:pt x="6318051" y="3173326"/>
                  <a:pt x="6327078" y="3166408"/>
                  <a:pt x="6333204" y="3157756"/>
                </a:cubicBezTo>
                <a:close/>
                <a:moveTo>
                  <a:pt x="4432978" y="3139914"/>
                </a:moveTo>
                <a:lnTo>
                  <a:pt x="4437085" y="3145543"/>
                </a:lnTo>
                <a:lnTo>
                  <a:pt x="4433699" y="3149909"/>
                </a:lnTo>
                <a:cubicBezTo>
                  <a:pt x="4433699" y="3149909"/>
                  <a:pt x="4432181" y="3149502"/>
                  <a:pt x="4432181" y="3149502"/>
                </a:cubicBezTo>
                <a:lnTo>
                  <a:pt x="4431372" y="3149284"/>
                </a:lnTo>
                <a:lnTo>
                  <a:pt x="4430768" y="3148682"/>
                </a:lnTo>
                <a:close/>
                <a:moveTo>
                  <a:pt x="3439184" y="3138416"/>
                </a:moveTo>
                <a:cubicBezTo>
                  <a:pt x="3437362" y="3137702"/>
                  <a:pt x="3436808" y="3138256"/>
                  <a:pt x="3436254" y="3138812"/>
                </a:cubicBezTo>
                <a:cubicBezTo>
                  <a:pt x="3436254" y="3138812"/>
                  <a:pt x="3435145" y="3139919"/>
                  <a:pt x="3445285" y="3150058"/>
                </a:cubicBezTo>
                <a:cubicBezTo>
                  <a:pt x="3444175" y="3151168"/>
                  <a:pt x="3455425" y="3160200"/>
                  <a:pt x="3456533" y="3159090"/>
                </a:cubicBezTo>
                <a:cubicBezTo>
                  <a:pt x="3466670" y="3169228"/>
                  <a:pt x="3466670" y="3169228"/>
                  <a:pt x="3466670" y="3169228"/>
                </a:cubicBezTo>
                <a:cubicBezTo>
                  <a:pt x="3476811" y="3179369"/>
                  <a:pt x="3477920" y="3178260"/>
                  <a:pt x="3477920" y="3178260"/>
                </a:cubicBezTo>
                <a:cubicBezTo>
                  <a:pt x="3477920" y="3178260"/>
                  <a:pt x="3477920" y="3178260"/>
                  <a:pt x="3476811" y="3179369"/>
                </a:cubicBezTo>
                <a:cubicBezTo>
                  <a:pt x="3471269" y="3184912"/>
                  <a:pt x="3464616" y="3191565"/>
                  <a:pt x="3450042" y="3185858"/>
                </a:cubicBezTo>
                <a:cubicBezTo>
                  <a:pt x="3441012" y="3174612"/>
                  <a:pt x="3443229" y="3172394"/>
                  <a:pt x="3434198" y="3161147"/>
                </a:cubicBezTo>
                <a:cubicBezTo>
                  <a:pt x="3421842" y="3153224"/>
                  <a:pt x="3406158" y="3148627"/>
                  <a:pt x="3414081" y="3160984"/>
                </a:cubicBezTo>
                <a:cubicBezTo>
                  <a:pt x="3411863" y="3163201"/>
                  <a:pt x="3408538" y="3166527"/>
                  <a:pt x="3405211" y="3169853"/>
                </a:cubicBezTo>
                <a:cubicBezTo>
                  <a:pt x="3405211" y="3169853"/>
                  <a:pt x="3404103" y="3170962"/>
                  <a:pt x="3414242" y="3181102"/>
                </a:cubicBezTo>
                <a:cubicBezTo>
                  <a:pt x="3414242" y="3181102"/>
                  <a:pt x="3425491" y="3190132"/>
                  <a:pt x="3426600" y="3189024"/>
                </a:cubicBezTo>
                <a:cubicBezTo>
                  <a:pt x="3428817" y="3186807"/>
                  <a:pt x="3431035" y="3184590"/>
                  <a:pt x="3433251" y="3182372"/>
                </a:cubicBezTo>
                <a:cubicBezTo>
                  <a:pt x="3447986" y="3208193"/>
                  <a:pt x="3421057" y="3194567"/>
                  <a:pt x="3414404" y="3201219"/>
                </a:cubicBezTo>
                <a:cubicBezTo>
                  <a:pt x="3414404" y="3201219"/>
                  <a:pt x="3414404" y="3201219"/>
                  <a:pt x="3404265" y="3191080"/>
                </a:cubicBezTo>
                <a:cubicBezTo>
                  <a:pt x="3404265" y="3191080"/>
                  <a:pt x="3405374" y="3189971"/>
                  <a:pt x="3405374" y="3189971"/>
                </a:cubicBezTo>
                <a:cubicBezTo>
                  <a:pt x="3406482" y="3188862"/>
                  <a:pt x="3406482" y="3188862"/>
                  <a:pt x="3396342" y="3178723"/>
                </a:cubicBezTo>
                <a:cubicBezTo>
                  <a:pt x="3396342" y="3178723"/>
                  <a:pt x="3386202" y="3168584"/>
                  <a:pt x="3385094" y="3169692"/>
                </a:cubicBezTo>
                <a:cubicBezTo>
                  <a:pt x="3385094" y="3169692"/>
                  <a:pt x="3394125" y="3180940"/>
                  <a:pt x="3393017" y="3182048"/>
                </a:cubicBezTo>
                <a:cubicBezTo>
                  <a:pt x="3381768" y="3173018"/>
                  <a:pt x="3379551" y="3175234"/>
                  <a:pt x="3378442" y="3176343"/>
                </a:cubicBezTo>
                <a:cubicBezTo>
                  <a:pt x="3377334" y="3177451"/>
                  <a:pt x="3387473" y="3187592"/>
                  <a:pt x="3387473" y="3187592"/>
                </a:cubicBezTo>
                <a:cubicBezTo>
                  <a:pt x="3397612" y="3197731"/>
                  <a:pt x="3397612" y="3197731"/>
                  <a:pt x="3398721" y="3196622"/>
                </a:cubicBezTo>
                <a:cubicBezTo>
                  <a:pt x="3399830" y="3195514"/>
                  <a:pt x="3400939" y="3194405"/>
                  <a:pt x="3403156" y="3192188"/>
                </a:cubicBezTo>
                <a:cubicBezTo>
                  <a:pt x="3413295" y="3202328"/>
                  <a:pt x="3423434" y="3212466"/>
                  <a:pt x="3423434" y="3212466"/>
                </a:cubicBezTo>
                <a:cubicBezTo>
                  <a:pt x="3422326" y="3213575"/>
                  <a:pt x="3422326" y="3213575"/>
                  <a:pt x="3422326" y="3213575"/>
                </a:cubicBezTo>
                <a:cubicBezTo>
                  <a:pt x="3421378" y="3234802"/>
                  <a:pt x="3401260" y="3234638"/>
                  <a:pt x="3381145" y="3234479"/>
                </a:cubicBezTo>
                <a:cubicBezTo>
                  <a:pt x="3377819" y="3237806"/>
                  <a:pt x="3373385" y="3242240"/>
                  <a:pt x="3359919" y="3235426"/>
                </a:cubicBezTo>
                <a:cubicBezTo>
                  <a:pt x="3358809" y="3236534"/>
                  <a:pt x="3367842" y="3247783"/>
                  <a:pt x="3367842" y="3247783"/>
                </a:cubicBezTo>
                <a:cubicBezTo>
                  <a:pt x="3377979" y="3257920"/>
                  <a:pt x="3379088" y="3256812"/>
                  <a:pt x="3379088" y="3256812"/>
                </a:cubicBezTo>
                <a:cubicBezTo>
                  <a:pt x="3393662" y="3262518"/>
                  <a:pt x="3396988" y="3259191"/>
                  <a:pt x="3401423" y="3254757"/>
                </a:cubicBezTo>
                <a:cubicBezTo>
                  <a:pt x="3419323" y="3257136"/>
                  <a:pt x="3437224" y="3259516"/>
                  <a:pt x="3444984" y="3251754"/>
                </a:cubicBezTo>
                <a:cubicBezTo>
                  <a:pt x="3447202" y="3249538"/>
                  <a:pt x="3450527" y="3246211"/>
                  <a:pt x="3442605" y="3233854"/>
                </a:cubicBezTo>
                <a:cubicBezTo>
                  <a:pt x="3483947" y="3233068"/>
                  <a:pt x="3500577" y="3216438"/>
                  <a:pt x="3513880" y="3203135"/>
                </a:cubicBezTo>
                <a:cubicBezTo>
                  <a:pt x="3513880" y="3203135"/>
                  <a:pt x="3513880" y="3203135"/>
                  <a:pt x="3503743" y="3192996"/>
                </a:cubicBezTo>
                <a:cubicBezTo>
                  <a:pt x="3504852" y="3191888"/>
                  <a:pt x="3517206" y="3199808"/>
                  <a:pt x="3518316" y="3198699"/>
                </a:cubicBezTo>
                <a:cubicBezTo>
                  <a:pt x="3521640" y="3195372"/>
                  <a:pt x="3535107" y="3202187"/>
                  <a:pt x="3538433" y="3198861"/>
                </a:cubicBezTo>
                <a:cubicBezTo>
                  <a:pt x="3539542" y="3197753"/>
                  <a:pt x="3539542" y="3197753"/>
                  <a:pt x="3539542" y="3197753"/>
                </a:cubicBezTo>
                <a:cubicBezTo>
                  <a:pt x="3540651" y="3196643"/>
                  <a:pt x="3530510" y="3186504"/>
                  <a:pt x="3530510" y="3186504"/>
                </a:cubicBezTo>
                <a:cubicBezTo>
                  <a:pt x="3520373" y="3176366"/>
                  <a:pt x="3520373" y="3176366"/>
                  <a:pt x="3519263" y="3177475"/>
                </a:cubicBezTo>
                <a:cubicBezTo>
                  <a:pt x="3515938" y="3180801"/>
                  <a:pt x="3502471" y="3173986"/>
                  <a:pt x="3499145" y="3177313"/>
                </a:cubicBezTo>
                <a:cubicBezTo>
                  <a:pt x="3496928" y="3179530"/>
                  <a:pt x="3495820" y="3180639"/>
                  <a:pt x="3494711" y="3181747"/>
                </a:cubicBezTo>
                <a:cubicBezTo>
                  <a:pt x="3474431" y="3161467"/>
                  <a:pt x="3489168" y="3187290"/>
                  <a:pt x="3469996" y="3165902"/>
                </a:cubicBezTo>
                <a:cubicBezTo>
                  <a:pt x="3469996" y="3165902"/>
                  <a:pt x="3469996" y="3165902"/>
                  <a:pt x="3459860" y="3155765"/>
                </a:cubicBezTo>
                <a:cubicBezTo>
                  <a:pt x="3459860" y="3155765"/>
                  <a:pt x="3459860" y="3155765"/>
                  <a:pt x="3449719" y="3145624"/>
                </a:cubicBezTo>
                <a:cubicBezTo>
                  <a:pt x="3444095" y="3141109"/>
                  <a:pt x="3441005" y="3139128"/>
                  <a:pt x="3439184" y="3138416"/>
                </a:cubicBezTo>
                <a:close/>
                <a:moveTo>
                  <a:pt x="7053011" y="3136966"/>
                </a:moveTo>
                <a:cubicBezTo>
                  <a:pt x="7047387" y="3134497"/>
                  <a:pt x="7043356" y="3135293"/>
                  <a:pt x="7040754" y="3137748"/>
                </a:cubicBezTo>
                <a:cubicBezTo>
                  <a:pt x="7032949" y="3145113"/>
                  <a:pt x="7038019" y="3167409"/>
                  <a:pt x="7051610" y="3161315"/>
                </a:cubicBezTo>
                <a:cubicBezTo>
                  <a:pt x="7055597" y="3151425"/>
                  <a:pt x="7056347" y="3142736"/>
                  <a:pt x="7053011" y="3136966"/>
                </a:cubicBezTo>
                <a:close/>
                <a:moveTo>
                  <a:pt x="2809630" y="3136796"/>
                </a:moveTo>
                <a:cubicBezTo>
                  <a:pt x="2806708" y="3136068"/>
                  <a:pt x="2805004" y="3136556"/>
                  <a:pt x="2803907" y="3137653"/>
                </a:cubicBezTo>
                <a:cubicBezTo>
                  <a:pt x="2801716" y="3139846"/>
                  <a:pt x="2801954" y="3144471"/>
                  <a:pt x="2799762" y="3146664"/>
                </a:cubicBezTo>
                <a:cubicBezTo>
                  <a:pt x="2797568" y="3148858"/>
                  <a:pt x="2795376" y="3151050"/>
                  <a:pt x="2794279" y="3152147"/>
                </a:cubicBezTo>
                <a:cubicBezTo>
                  <a:pt x="2793183" y="3153243"/>
                  <a:pt x="2793183" y="3153243"/>
                  <a:pt x="2802915" y="3162976"/>
                </a:cubicBezTo>
                <a:cubicBezTo>
                  <a:pt x="2802915" y="3162976"/>
                  <a:pt x="2812651" y="3172711"/>
                  <a:pt x="2813748" y="3171614"/>
                </a:cubicBezTo>
                <a:cubicBezTo>
                  <a:pt x="2815939" y="3169422"/>
                  <a:pt x="2817036" y="3168325"/>
                  <a:pt x="2819230" y="3166133"/>
                </a:cubicBezTo>
                <a:cubicBezTo>
                  <a:pt x="2813880" y="3152011"/>
                  <a:pt x="2817170" y="3148721"/>
                  <a:pt x="2831291" y="3154072"/>
                </a:cubicBezTo>
                <a:cubicBezTo>
                  <a:pt x="2832388" y="3152975"/>
                  <a:pt x="2832388" y="3152975"/>
                  <a:pt x="2832388" y="3152975"/>
                </a:cubicBezTo>
                <a:cubicBezTo>
                  <a:pt x="2832388" y="3152975"/>
                  <a:pt x="2822651" y="3143239"/>
                  <a:pt x="2822651" y="3143239"/>
                </a:cubicBezTo>
                <a:cubicBezTo>
                  <a:pt x="2816689" y="3139469"/>
                  <a:pt x="2812551" y="3137525"/>
                  <a:pt x="2809630" y="3136796"/>
                </a:cubicBezTo>
                <a:close/>
                <a:moveTo>
                  <a:pt x="6369164" y="3136391"/>
                </a:moveTo>
                <a:lnTo>
                  <a:pt x="6375763" y="3142035"/>
                </a:lnTo>
                <a:lnTo>
                  <a:pt x="6376158" y="3142590"/>
                </a:lnTo>
                <a:lnTo>
                  <a:pt x="6354058" y="3137801"/>
                </a:lnTo>
                <a:lnTo>
                  <a:pt x="6353423" y="3138344"/>
                </a:lnTo>
                <a:lnTo>
                  <a:pt x="6352477" y="3136990"/>
                </a:lnTo>
                <a:lnTo>
                  <a:pt x="6353968" y="3137553"/>
                </a:lnTo>
                <a:cubicBezTo>
                  <a:pt x="6359473" y="3138548"/>
                  <a:pt x="6364664" y="3138353"/>
                  <a:pt x="6368809" y="3136703"/>
                </a:cubicBezTo>
                <a:close/>
                <a:moveTo>
                  <a:pt x="3139480" y="3130590"/>
                </a:moveTo>
                <a:cubicBezTo>
                  <a:pt x="3139480" y="3130590"/>
                  <a:pt x="3138372" y="3131698"/>
                  <a:pt x="3138372" y="3131698"/>
                </a:cubicBezTo>
                <a:cubicBezTo>
                  <a:pt x="3138372" y="3131698"/>
                  <a:pt x="3138372" y="3131698"/>
                  <a:pt x="3136157" y="3133913"/>
                </a:cubicBezTo>
                <a:cubicBezTo>
                  <a:pt x="3136157" y="3133913"/>
                  <a:pt x="3135050" y="3135020"/>
                  <a:pt x="3135050" y="3135020"/>
                </a:cubicBezTo>
                <a:cubicBezTo>
                  <a:pt x="3146002" y="3145973"/>
                  <a:pt x="3147109" y="3144865"/>
                  <a:pt x="3147109" y="3144865"/>
                </a:cubicBezTo>
                <a:cubicBezTo>
                  <a:pt x="3147109" y="3144865"/>
                  <a:pt x="3147109" y="3144865"/>
                  <a:pt x="3149325" y="3142649"/>
                </a:cubicBezTo>
                <a:cubicBezTo>
                  <a:pt x="3149325" y="3142649"/>
                  <a:pt x="3150432" y="3141543"/>
                  <a:pt x="3139480" y="3130590"/>
                </a:cubicBezTo>
                <a:close/>
                <a:moveTo>
                  <a:pt x="4368414" y="3127668"/>
                </a:moveTo>
                <a:cubicBezTo>
                  <a:pt x="4365595" y="3127726"/>
                  <a:pt x="4362631" y="3128858"/>
                  <a:pt x="4360058" y="3130883"/>
                </a:cubicBezTo>
                <a:cubicBezTo>
                  <a:pt x="4354912" y="3134935"/>
                  <a:pt x="4351332" y="3142567"/>
                  <a:pt x="4353618" y="3152372"/>
                </a:cubicBezTo>
                <a:cubicBezTo>
                  <a:pt x="4362906" y="3157058"/>
                  <a:pt x="4367407" y="3148143"/>
                  <a:pt x="4378925" y="3146964"/>
                </a:cubicBezTo>
                <a:cubicBezTo>
                  <a:pt x="4379981" y="3139107"/>
                  <a:pt x="4378545" y="3133882"/>
                  <a:pt x="4375893" y="3130874"/>
                </a:cubicBezTo>
                <a:cubicBezTo>
                  <a:pt x="4373906" y="3128616"/>
                  <a:pt x="4371232" y="3127606"/>
                  <a:pt x="4368414" y="3127668"/>
                </a:cubicBezTo>
                <a:close/>
                <a:moveTo>
                  <a:pt x="4515133" y="3125972"/>
                </a:moveTo>
                <a:lnTo>
                  <a:pt x="4516805" y="3130259"/>
                </a:lnTo>
                <a:lnTo>
                  <a:pt x="4515258" y="3131103"/>
                </a:lnTo>
                <a:close/>
                <a:moveTo>
                  <a:pt x="3573829" y="3122400"/>
                </a:moveTo>
                <a:cubicBezTo>
                  <a:pt x="3571191" y="3122301"/>
                  <a:pt x="3570063" y="3123429"/>
                  <a:pt x="3568935" y="3124556"/>
                </a:cubicBezTo>
                <a:cubicBezTo>
                  <a:pt x="3564424" y="3129066"/>
                  <a:pt x="3561042" y="3132450"/>
                  <a:pt x="3557658" y="3135834"/>
                </a:cubicBezTo>
                <a:cubicBezTo>
                  <a:pt x="3554638" y="3133379"/>
                  <a:pt x="3552988" y="3132292"/>
                  <a:pt x="3552210" y="3132044"/>
                </a:cubicBezTo>
                <a:cubicBezTo>
                  <a:pt x="3551433" y="3131794"/>
                  <a:pt x="3551527" y="3132384"/>
                  <a:pt x="3552000" y="3133278"/>
                </a:cubicBezTo>
                <a:cubicBezTo>
                  <a:pt x="3552946" y="3135070"/>
                  <a:pt x="3555402" y="3138090"/>
                  <a:pt x="3555402" y="3138090"/>
                </a:cubicBezTo>
                <a:cubicBezTo>
                  <a:pt x="3566351" y="3149039"/>
                  <a:pt x="3577303" y="3159991"/>
                  <a:pt x="3578432" y="3158862"/>
                </a:cubicBezTo>
                <a:cubicBezTo>
                  <a:pt x="3593892" y="3165300"/>
                  <a:pt x="3597275" y="3161918"/>
                  <a:pt x="3601787" y="3157407"/>
                </a:cubicBezTo>
                <a:cubicBezTo>
                  <a:pt x="3604043" y="3155151"/>
                  <a:pt x="3606297" y="3152896"/>
                  <a:pt x="3608554" y="3150639"/>
                </a:cubicBezTo>
                <a:cubicBezTo>
                  <a:pt x="3609680" y="3149512"/>
                  <a:pt x="3599859" y="3137434"/>
                  <a:pt x="3599859" y="3137434"/>
                </a:cubicBezTo>
                <a:cubicBezTo>
                  <a:pt x="3588908" y="3126484"/>
                  <a:pt x="3587779" y="3127611"/>
                  <a:pt x="3587779" y="3127611"/>
                </a:cubicBezTo>
                <a:cubicBezTo>
                  <a:pt x="3580613" y="3123828"/>
                  <a:pt x="3576466" y="3122500"/>
                  <a:pt x="3573829" y="3122400"/>
                </a:cubicBezTo>
                <a:close/>
                <a:moveTo>
                  <a:pt x="7085592" y="3121486"/>
                </a:moveTo>
                <a:cubicBezTo>
                  <a:pt x="7081275" y="3122327"/>
                  <a:pt x="7078941" y="3124967"/>
                  <a:pt x="7078172" y="3128566"/>
                </a:cubicBezTo>
                <a:cubicBezTo>
                  <a:pt x="7075871" y="3139369"/>
                  <a:pt x="7087663" y="3158835"/>
                  <a:pt x="7102263" y="3164480"/>
                </a:cubicBezTo>
                <a:cubicBezTo>
                  <a:pt x="7117876" y="3153430"/>
                  <a:pt x="7102009" y="3133859"/>
                  <a:pt x="7095014" y="3121955"/>
                </a:cubicBezTo>
                <a:cubicBezTo>
                  <a:pt x="7091172" y="3121107"/>
                  <a:pt x="7088057" y="3121004"/>
                  <a:pt x="7085592" y="3121486"/>
                </a:cubicBezTo>
                <a:close/>
                <a:moveTo>
                  <a:pt x="6844882" y="3119205"/>
                </a:moveTo>
                <a:cubicBezTo>
                  <a:pt x="6842480" y="3119881"/>
                  <a:pt x="6840628" y="3121526"/>
                  <a:pt x="6839865" y="3124420"/>
                </a:cubicBezTo>
                <a:cubicBezTo>
                  <a:pt x="6848276" y="3136668"/>
                  <a:pt x="6856573" y="3136286"/>
                  <a:pt x="6867007" y="3131892"/>
                </a:cubicBezTo>
                <a:cubicBezTo>
                  <a:pt x="6865180" y="3126563"/>
                  <a:pt x="6859158" y="3121799"/>
                  <a:pt x="6853213" y="3119819"/>
                </a:cubicBezTo>
                <a:cubicBezTo>
                  <a:pt x="6850239" y="3118827"/>
                  <a:pt x="6847284" y="3118531"/>
                  <a:pt x="6844882" y="3119205"/>
                </a:cubicBezTo>
                <a:close/>
                <a:moveTo>
                  <a:pt x="3473283" y="3118000"/>
                </a:moveTo>
                <a:cubicBezTo>
                  <a:pt x="3473283" y="3118000"/>
                  <a:pt x="3472076" y="3119209"/>
                  <a:pt x="3472076" y="3119209"/>
                </a:cubicBezTo>
                <a:cubicBezTo>
                  <a:pt x="3472076" y="3119209"/>
                  <a:pt x="3483026" y="3130160"/>
                  <a:pt x="3483026" y="3130160"/>
                </a:cubicBezTo>
                <a:cubicBezTo>
                  <a:pt x="3483026" y="3130160"/>
                  <a:pt x="3483026" y="3130160"/>
                  <a:pt x="3484235" y="3128951"/>
                </a:cubicBezTo>
                <a:cubicBezTo>
                  <a:pt x="3484235" y="3128951"/>
                  <a:pt x="3484235" y="3128951"/>
                  <a:pt x="3496393" y="3138693"/>
                </a:cubicBezTo>
                <a:cubicBezTo>
                  <a:pt x="3497601" y="3137484"/>
                  <a:pt x="3486651" y="3126535"/>
                  <a:pt x="3486651" y="3126535"/>
                </a:cubicBezTo>
                <a:cubicBezTo>
                  <a:pt x="3486651" y="3126535"/>
                  <a:pt x="3486651" y="3126535"/>
                  <a:pt x="3485443" y="3127744"/>
                </a:cubicBezTo>
                <a:cubicBezTo>
                  <a:pt x="3474492" y="3116792"/>
                  <a:pt x="3474492" y="3116792"/>
                  <a:pt x="3473283" y="3118000"/>
                </a:cubicBezTo>
                <a:close/>
                <a:moveTo>
                  <a:pt x="4239353" y="3115780"/>
                </a:moveTo>
                <a:cubicBezTo>
                  <a:pt x="4236013" y="3128247"/>
                  <a:pt x="4243975" y="3117019"/>
                  <a:pt x="4237294" y="3141952"/>
                </a:cubicBezTo>
                <a:cubicBezTo>
                  <a:pt x="4243716" y="3130312"/>
                  <a:pt x="4242435" y="3116607"/>
                  <a:pt x="4239353" y="3115780"/>
                </a:cubicBezTo>
                <a:close/>
                <a:moveTo>
                  <a:pt x="6526893" y="3115385"/>
                </a:moveTo>
                <a:cubicBezTo>
                  <a:pt x="6523884" y="3116687"/>
                  <a:pt x="6520877" y="3117990"/>
                  <a:pt x="6516502" y="3118188"/>
                </a:cubicBezTo>
                <a:cubicBezTo>
                  <a:pt x="6516758" y="3133323"/>
                  <a:pt x="6537531" y="3137040"/>
                  <a:pt x="6533721" y="3120901"/>
                </a:cubicBezTo>
                <a:cubicBezTo>
                  <a:pt x="6529348" y="3121100"/>
                  <a:pt x="6527983" y="3119996"/>
                  <a:pt x="6526893" y="3115385"/>
                </a:cubicBezTo>
                <a:close/>
                <a:moveTo>
                  <a:pt x="4513759" y="3113586"/>
                </a:moveTo>
                <a:lnTo>
                  <a:pt x="4523473" y="3123590"/>
                </a:lnTo>
                <a:lnTo>
                  <a:pt x="4514995" y="3120282"/>
                </a:lnTo>
                <a:lnTo>
                  <a:pt x="4514919" y="3117212"/>
                </a:lnTo>
                <a:close/>
                <a:moveTo>
                  <a:pt x="7257058" y="3112193"/>
                </a:moveTo>
                <a:cubicBezTo>
                  <a:pt x="7252664" y="3114343"/>
                  <a:pt x="7248644" y="3116681"/>
                  <a:pt x="7246121" y="3119767"/>
                </a:cubicBezTo>
                <a:cubicBezTo>
                  <a:pt x="7243600" y="3122852"/>
                  <a:pt x="7242575" y="3126685"/>
                  <a:pt x="7244171" y="3131827"/>
                </a:cubicBezTo>
                <a:cubicBezTo>
                  <a:pt x="7245543" y="3135226"/>
                  <a:pt x="7247521" y="3136757"/>
                  <a:pt x="7249712" y="3137002"/>
                </a:cubicBezTo>
                <a:cubicBezTo>
                  <a:pt x="7256289" y="3137738"/>
                  <a:pt x="7264791" y="3126914"/>
                  <a:pt x="7264643" y="3120323"/>
                </a:cubicBezTo>
                <a:cubicBezTo>
                  <a:pt x="7262347" y="3117006"/>
                  <a:pt x="7259353" y="3115511"/>
                  <a:pt x="7257058" y="3112193"/>
                </a:cubicBezTo>
                <a:close/>
                <a:moveTo>
                  <a:pt x="4350020" y="3110624"/>
                </a:moveTo>
                <a:cubicBezTo>
                  <a:pt x="4345568" y="3110891"/>
                  <a:pt x="4341467" y="3112482"/>
                  <a:pt x="4337829" y="3116021"/>
                </a:cubicBezTo>
                <a:cubicBezTo>
                  <a:pt x="4335403" y="3118382"/>
                  <a:pt x="4333182" y="3121607"/>
                  <a:pt x="4331199" y="3125884"/>
                </a:cubicBezTo>
                <a:cubicBezTo>
                  <a:pt x="4338744" y="3129825"/>
                  <a:pt x="4345451" y="3131725"/>
                  <a:pt x="4351058" y="3130099"/>
                </a:cubicBezTo>
                <a:cubicBezTo>
                  <a:pt x="4356666" y="3128474"/>
                  <a:pt x="4361173" y="3123323"/>
                  <a:pt x="4364324" y="3113162"/>
                </a:cubicBezTo>
                <a:cubicBezTo>
                  <a:pt x="4359276" y="3111411"/>
                  <a:pt x="4354471" y="3110357"/>
                  <a:pt x="4350020" y="3110624"/>
                </a:cubicBezTo>
                <a:close/>
                <a:moveTo>
                  <a:pt x="6868207" y="3107392"/>
                </a:moveTo>
                <a:cubicBezTo>
                  <a:pt x="6866626" y="3112163"/>
                  <a:pt x="6866753" y="3116576"/>
                  <a:pt x="6867893" y="3120102"/>
                </a:cubicBezTo>
                <a:cubicBezTo>
                  <a:pt x="6871314" y="3130683"/>
                  <a:pt x="6883855" y="3133282"/>
                  <a:pt x="6886761" y="3113561"/>
                </a:cubicBezTo>
                <a:cubicBezTo>
                  <a:pt x="6885842" y="3110853"/>
                  <a:pt x="6882340" y="3108621"/>
                  <a:pt x="6878501" y="3107413"/>
                </a:cubicBezTo>
                <a:cubicBezTo>
                  <a:pt x="6874661" y="3106201"/>
                  <a:pt x="6870482" y="3106014"/>
                  <a:pt x="6868207" y="3107392"/>
                </a:cubicBezTo>
                <a:close/>
                <a:moveTo>
                  <a:pt x="6971144" y="3104355"/>
                </a:moveTo>
                <a:cubicBezTo>
                  <a:pt x="6966762" y="3103783"/>
                  <a:pt x="6961313" y="3105009"/>
                  <a:pt x="6959192" y="3106110"/>
                </a:cubicBezTo>
                <a:cubicBezTo>
                  <a:pt x="6959107" y="3109089"/>
                  <a:pt x="6959591" y="3110927"/>
                  <a:pt x="6960509" y="3112034"/>
                </a:cubicBezTo>
                <a:cubicBezTo>
                  <a:pt x="6963262" y="3115358"/>
                  <a:pt x="6969908" y="3112111"/>
                  <a:pt x="6976709" y="3113384"/>
                </a:cubicBezTo>
                <a:cubicBezTo>
                  <a:pt x="6978847" y="3107294"/>
                  <a:pt x="6975529" y="3104927"/>
                  <a:pt x="6971144" y="3104355"/>
                </a:cubicBezTo>
                <a:close/>
                <a:moveTo>
                  <a:pt x="6817007" y="3099999"/>
                </a:moveTo>
                <a:cubicBezTo>
                  <a:pt x="6808852" y="3105790"/>
                  <a:pt x="6812483" y="3119659"/>
                  <a:pt x="6822032" y="3121649"/>
                </a:cubicBezTo>
                <a:cubicBezTo>
                  <a:pt x="6825794" y="3110571"/>
                  <a:pt x="6823324" y="3103187"/>
                  <a:pt x="6817007" y="3099999"/>
                </a:cubicBezTo>
                <a:close/>
                <a:moveTo>
                  <a:pt x="4432683" y="3099336"/>
                </a:moveTo>
                <a:lnTo>
                  <a:pt x="4426259" y="3104760"/>
                </a:lnTo>
                <a:lnTo>
                  <a:pt x="4423575" y="3110138"/>
                </a:lnTo>
                <a:lnTo>
                  <a:pt x="4422430" y="3104193"/>
                </a:lnTo>
                <a:close/>
                <a:moveTo>
                  <a:pt x="6732572" y="3098054"/>
                </a:moveTo>
                <a:lnTo>
                  <a:pt x="6737592" y="3109826"/>
                </a:lnTo>
                <a:lnTo>
                  <a:pt x="6729681" y="3112769"/>
                </a:lnTo>
                <a:cubicBezTo>
                  <a:pt x="6728922" y="3112565"/>
                  <a:pt x="6730785" y="3105615"/>
                  <a:pt x="6732457" y="3098615"/>
                </a:cubicBezTo>
                <a:close/>
                <a:moveTo>
                  <a:pt x="3540699" y="3094386"/>
                </a:moveTo>
                <a:cubicBezTo>
                  <a:pt x="3540699" y="3094386"/>
                  <a:pt x="3539591" y="3095494"/>
                  <a:pt x="3539591" y="3095494"/>
                </a:cubicBezTo>
                <a:cubicBezTo>
                  <a:pt x="3539591" y="3095494"/>
                  <a:pt x="3538484" y="3096601"/>
                  <a:pt x="3537375" y="3097708"/>
                </a:cubicBezTo>
                <a:cubicBezTo>
                  <a:pt x="3536269" y="3098816"/>
                  <a:pt x="3536269" y="3098816"/>
                  <a:pt x="3536269" y="3098816"/>
                </a:cubicBezTo>
                <a:cubicBezTo>
                  <a:pt x="3547220" y="3109769"/>
                  <a:pt x="3547220" y="3109769"/>
                  <a:pt x="3548328" y="3108661"/>
                </a:cubicBezTo>
                <a:cubicBezTo>
                  <a:pt x="3549436" y="3107554"/>
                  <a:pt x="3549436" y="3107554"/>
                  <a:pt x="3549436" y="3107554"/>
                </a:cubicBezTo>
                <a:cubicBezTo>
                  <a:pt x="3550543" y="3106446"/>
                  <a:pt x="3550543" y="3106446"/>
                  <a:pt x="3550543" y="3106446"/>
                </a:cubicBezTo>
                <a:cubicBezTo>
                  <a:pt x="3551651" y="3105338"/>
                  <a:pt x="3551651" y="3105338"/>
                  <a:pt x="3540699" y="3094386"/>
                </a:cubicBezTo>
                <a:close/>
                <a:moveTo>
                  <a:pt x="2750640" y="3093582"/>
                </a:moveTo>
                <a:cubicBezTo>
                  <a:pt x="2750640" y="3093582"/>
                  <a:pt x="2750640" y="3093582"/>
                  <a:pt x="2749533" y="3094690"/>
                </a:cubicBezTo>
                <a:cubicBezTo>
                  <a:pt x="2755941" y="3107745"/>
                  <a:pt x="2751511" y="3112175"/>
                  <a:pt x="2737349" y="3106874"/>
                </a:cubicBezTo>
                <a:cubicBezTo>
                  <a:pt x="2735686" y="3108536"/>
                  <a:pt x="2731593" y="3107764"/>
                  <a:pt x="2728576" y="3108347"/>
                </a:cubicBezTo>
                <a:cubicBezTo>
                  <a:pt x="2727068" y="3108639"/>
                  <a:pt x="2725829" y="3109270"/>
                  <a:pt x="2725300" y="3110713"/>
                </a:cubicBezTo>
                <a:cubicBezTo>
                  <a:pt x="2724769" y="3112154"/>
                  <a:pt x="2724947" y="3114410"/>
                  <a:pt x="2726271" y="3117951"/>
                </a:cubicBezTo>
                <a:cubicBezTo>
                  <a:pt x="2725164" y="3119058"/>
                  <a:pt x="2725164" y="3119058"/>
                  <a:pt x="2734895" y="3128791"/>
                </a:cubicBezTo>
                <a:cubicBezTo>
                  <a:pt x="2734895" y="3128791"/>
                  <a:pt x="2745739" y="3137418"/>
                  <a:pt x="2736004" y="3127683"/>
                </a:cubicBezTo>
                <a:cubicBezTo>
                  <a:pt x="2740434" y="3123252"/>
                  <a:pt x="2743758" y="3119929"/>
                  <a:pt x="2756816" y="3126342"/>
                </a:cubicBezTo>
                <a:cubicBezTo>
                  <a:pt x="2759031" y="3124127"/>
                  <a:pt x="2761246" y="3121912"/>
                  <a:pt x="2763462" y="3119696"/>
                </a:cubicBezTo>
                <a:cubicBezTo>
                  <a:pt x="2765677" y="3117480"/>
                  <a:pt x="2767893" y="3115265"/>
                  <a:pt x="2760373" y="3103315"/>
                </a:cubicBezTo>
                <a:cubicBezTo>
                  <a:pt x="2760373" y="3103315"/>
                  <a:pt x="2761481" y="3102207"/>
                  <a:pt x="2750640" y="3093582"/>
                </a:cubicBezTo>
                <a:close/>
                <a:moveTo>
                  <a:pt x="2998073" y="3089494"/>
                </a:moveTo>
                <a:cubicBezTo>
                  <a:pt x="2998909" y="3108123"/>
                  <a:pt x="2979168" y="3108398"/>
                  <a:pt x="2959424" y="3108670"/>
                </a:cubicBezTo>
                <a:cubicBezTo>
                  <a:pt x="2944131" y="3104499"/>
                  <a:pt x="2927727" y="3101438"/>
                  <a:pt x="2921054" y="3108110"/>
                </a:cubicBezTo>
                <a:cubicBezTo>
                  <a:pt x="2921054" y="3108110"/>
                  <a:pt x="2929675" y="3118956"/>
                  <a:pt x="2929675" y="3118956"/>
                </a:cubicBezTo>
                <a:cubicBezTo>
                  <a:pt x="2939407" y="3128688"/>
                  <a:pt x="2940520" y="3127575"/>
                  <a:pt x="2940520" y="3127575"/>
                </a:cubicBezTo>
                <a:cubicBezTo>
                  <a:pt x="2947191" y="3120904"/>
                  <a:pt x="2962488" y="3125079"/>
                  <a:pt x="2978892" y="3128141"/>
                </a:cubicBezTo>
                <a:cubicBezTo>
                  <a:pt x="2995299" y="3131200"/>
                  <a:pt x="3012817" y="3133151"/>
                  <a:pt x="3019490" y="3126479"/>
                </a:cubicBezTo>
                <a:cubicBezTo>
                  <a:pt x="3022826" y="3123143"/>
                  <a:pt x="3025050" y="3120919"/>
                  <a:pt x="3018651" y="3107848"/>
                </a:cubicBezTo>
                <a:cubicBezTo>
                  <a:pt x="3018651" y="3107848"/>
                  <a:pt x="3019762" y="3106735"/>
                  <a:pt x="3010029" y="3097003"/>
                </a:cubicBezTo>
                <a:cubicBezTo>
                  <a:pt x="3010029" y="3097003"/>
                  <a:pt x="2999185" y="3088382"/>
                  <a:pt x="2998073" y="3089494"/>
                </a:cubicBezTo>
                <a:close/>
                <a:moveTo>
                  <a:pt x="7399269" y="3060317"/>
                </a:moveTo>
                <a:cubicBezTo>
                  <a:pt x="7380394" y="3069487"/>
                  <a:pt x="7370305" y="3084531"/>
                  <a:pt x="7363729" y="3101851"/>
                </a:cubicBezTo>
                <a:cubicBezTo>
                  <a:pt x="7357154" y="3119172"/>
                  <a:pt x="7354093" y="3138773"/>
                  <a:pt x="7349275" y="3157060"/>
                </a:cubicBezTo>
                <a:cubicBezTo>
                  <a:pt x="7356954" y="3151161"/>
                  <a:pt x="7363391" y="3144534"/>
                  <a:pt x="7368857" y="3137321"/>
                </a:cubicBezTo>
                <a:cubicBezTo>
                  <a:pt x="7385253" y="3115678"/>
                  <a:pt x="7392919" y="3088752"/>
                  <a:pt x="7399269" y="3060317"/>
                </a:cubicBezTo>
                <a:close/>
                <a:moveTo>
                  <a:pt x="6888856" y="3056482"/>
                </a:moveTo>
                <a:cubicBezTo>
                  <a:pt x="6885484" y="3055832"/>
                  <a:pt x="6882508" y="3056019"/>
                  <a:pt x="6879859" y="3056919"/>
                </a:cubicBezTo>
                <a:cubicBezTo>
                  <a:pt x="6871910" y="3059616"/>
                  <a:pt x="6866895" y="3068720"/>
                  <a:pt x="6862905" y="3080840"/>
                </a:cubicBezTo>
                <a:cubicBezTo>
                  <a:pt x="6863068" y="3083973"/>
                  <a:pt x="6863721" y="3086307"/>
                  <a:pt x="6864725" y="3087954"/>
                </a:cubicBezTo>
                <a:cubicBezTo>
                  <a:pt x="6871767" y="3099480"/>
                  <a:pt x="6896174" y="3077372"/>
                  <a:pt x="6892170" y="3060939"/>
                </a:cubicBezTo>
                <a:cubicBezTo>
                  <a:pt x="6890069" y="3060057"/>
                  <a:pt x="6887969" y="3059174"/>
                  <a:pt x="6888856" y="3056482"/>
                </a:cubicBezTo>
                <a:close/>
                <a:moveTo>
                  <a:pt x="4349611" y="3052631"/>
                </a:moveTo>
                <a:cubicBezTo>
                  <a:pt x="4343487" y="3052405"/>
                  <a:pt x="4338765" y="3054124"/>
                  <a:pt x="4335414" y="3057301"/>
                </a:cubicBezTo>
                <a:cubicBezTo>
                  <a:pt x="4332066" y="3060479"/>
                  <a:pt x="4330088" y="3065114"/>
                  <a:pt x="4329454" y="3070722"/>
                </a:cubicBezTo>
                <a:cubicBezTo>
                  <a:pt x="4331528" y="3073152"/>
                  <a:pt x="4333881" y="3074212"/>
                  <a:pt x="4336232" y="3074191"/>
                </a:cubicBezTo>
                <a:cubicBezTo>
                  <a:pt x="4343283" y="3074124"/>
                  <a:pt x="4350301" y="3064326"/>
                  <a:pt x="4349611" y="3052631"/>
                </a:cubicBezTo>
                <a:close/>
                <a:moveTo>
                  <a:pt x="3835812" y="3050407"/>
                </a:moveTo>
                <a:cubicBezTo>
                  <a:pt x="3831805" y="3065366"/>
                  <a:pt x="3831805" y="3065366"/>
                  <a:pt x="3831805" y="3065366"/>
                </a:cubicBezTo>
                <a:cubicBezTo>
                  <a:pt x="3833271" y="3065760"/>
                  <a:pt x="3834739" y="3066152"/>
                  <a:pt x="3836206" y="3066545"/>
                </a:cubicBezTo>
                <a:cubicBezTo>
                  <a:pt x="3836206" y="3066545"/>
                  <a:pt x="3837673" y="3066939"/>
                  <a:pt x="3837673" y="3066939"/>
                </a:cubicBezTo>
                <a:cubicBezTo>
                  <a:pt x="3839141" y="3067331"/>
                  <a:pt x="3839141" y="3067331"/>
                  <a:pt x="3840608" y="3067725"/>
                </a:cubicBezTo>
                <a:cubicBezTo>
                  <a:pt x="3840608" y="3067725"/>
                  <a:pt x="3844617" y="3052766"/>
                  <a:pt x="3844617" y="3052766"/>
                </a:cubicBezTo>
                <a:cubicBezTo>
                  <a:pt x="3843149" y="3052372"/>
                  <a:pt x="3841682" y="3051979"/>
                  <a:pt x="3840215" y="3051586"/>
                </a:cubicBezTo>
                <a:cubicBezTo>
                  <a:pt x="3838747" y="3051193"/>
                  <a:pt x="3837280" y="3050799"/>
                  <a:pt x="3835812" y="3050407"/>
                </a:cubicBezTo>
                <a:close/>
                <a:moveTo>
                  <a:pt x="3689678" y="3047611"/>
                </a:moveTo>
                <a:cubicBezTo>
                  <a:pt x="3689678" y="3047611"/>
                  <a:pt x="3688550" y="3048739"/>
                  <a:pt x="3688550" y="3048739"/>
                </a:cubicBezTo>
                <a:cubicBezTo>
                  <a:pt x="3687423" y="3049867"/>
                  <a:pt x="3687423" y="3049867"/>
                  <a:pt x="3687423" y="3049867"/>
                </a:cubicBezTo>
                <a:cubicBezTo>
                  <a:pt x="3687423" y="3049867"/>
                  <a:pt x="3687423" y="3049867"/>
                  <a:pt x="3697158" y="3059603"/>
                </a:cubicBezTo>
                <a:cubicBezTo>
                  <a:pt x="3697158" y="3059603"/>
                  <a:pt x="3697158" y="3059603"/>
                  <a:pt x="3696030" y="3060732"/>
                </a:cubicBezTo>
                <a:cubicBezTo>
                  <a:pt x="3696030" y="3060732"/>
                  <a:pt x="3694902" y="3061858"/>
                  <a:pt x="3694902" y="3061858"/>
                </a:cubicBezTo>
                <a:cubicBezTo>
                  <a:pt x="3682911" y="3054377"/>
                  <a:pt x="3681783" y="3055506"/>
                  <a:pt x="3679528" y="3057762"/>
                </a:cubicBezTo>
                <a:cubicBezTo>
                  <a:pt x="3678400" y="3058888"/>
                  <a:pt x="3678400" y="3058888"/>
                  <a:pt x="3688136" y="3068624"/>
                </a:cubicBezTo>
                <a:cubicBezTo>
                  <a:pt x="3688136" y="3068624"/>
                  <a:pt x="3697869" y="3078357"/>
                  <a:pt x="3689263" y="3067498"/>
                </a:cubicBezTo>
                <a:cubicBezTo>
                  <a:pt x="3690391" y="3066370"/>
                  <a:pt x="3702378" y="3073847"/>
                  <a:pt x="3703507" y="3072718"/>
                </a:cubicBezTo>
                <a:cubicBezTo>
                  <a:pt x="3704635" y="3071591"/>
                  <a:pt x="3715496" y="3080196"/>
                  <a:pt x="3715496" y="3080196"/>
                </a:cubicBezTo>
                <a:cubicBezTo>
                  <a:pt x="3715496" y="3080196"/>
                  <a:pt x="3715496" y="3080196"/>
                  <a:pt x="3716624" y="3079068"/>
                </a:cubicBezTo>
                <a:cubicBezTo>
                  <a:pt x="3708018" y="3068208"/>
                  <a:pt x="3708018" y="3068208"/>
                  <a:pt x="3699414" y="3057347"/>
                </a:cubicBezTo>
                <a:cubicBezTo>
                  <a:pt x="3699414" y="3057347"/>
                  <a:pt x="3699414" y="3057347"/>
                  <a:pt x="3689678" y="3047611"/>
                </a:cubicBezTo>
                <a:close/>
                <a:moveTo>
                  <a:pt x="6994955" y="3035999"/>
                </a:moveTo>
                <a:cubicBezTo>
                  <a:pt x="7000254" y="3049609"/>
                  <a:pt x="7009138" y="3054921"/>
                  <a:pt x="7018619" y="3053248"/>
                </a:cubicBezTo>
                <a:cubicBezTo>
                  <a:pt x="7022504" y="3041458"/>
                  <a:pt x="7006901" y="3030722"/>
                  <a:pt x="6994955" y="3035999"/>
                </a:cubicBezTo>
                <a:close/>
                <a:moveTo>
                  <a:pt x="7325265" y="3033491"/>
                </a:moveTo>
                <a:cubicBezTo>
                  <a:pt x="7322944" y="3033704"/>
                  <a:pt x="7320744" y="3034882"/>
                  <a:pt x="7318683" y="3036552"/>
                </a:cubicBezTo>
                <a:cubicBezTo>
                  <a:pt x="7314561" y="3039891"/>
                  <a:pt x="7310991" y="3045192"/>
                  <a:pt x="7308110" y="3048635"/>
                </a:cubicBezTo>
                <a:cubicBezTo>
                  <a:pt x="7308432" y="3051424"/>
                  <a:pt x="7309051" y="3053583"/>
                  <a:pt x="7309886" y="3055195"/>
                </a:cubicBezTo>
                <a:cubicBezTo>
                  <a:pt x="7315732" y="3066480"/>
                  <a:pt x="7332226" y="3050939"/>
                  <a:pt x="7332576" y="3036240"/>
                </a:cubicBezTo>
                <a:cubicBezTo>
                  <a:pt x="7330028" y="3034037"/>
                  <a:pt x="7327587" y="3033281"/>
                  <a:pt x="7325265" y="3033491"/>
                </a:cubicBezTo>
                <a:close/>
                <a:moveTo>
                  <a:pt x="3832118" y="3033381"/>
                </a:moveTo>
                <a:cubicBezTo>
                  <a:pt x="3830559" y="3032964"/>
                  <a:pt x="3826552" y="3047925"/>
                  <a:pt x="3826552" y="3047925"/>
                </a:cubicBezTo>
                <a:cubicBezTo>
                  <a:pt x="3824993" y="3047507"/>
                  <a:pt x="3824993" y="3047507"/>
                  <a:pt x="3823433" y="3047089"/>
                </a:cubicBezTo>
                <a:cubicBezTo>
                  <a:pt x="3821874" y="3046671"/>
                  <a:pt x="3824325" y="3031293"/>
                  <a:pt x="3818756" y="3045837"/>
                </a:cubicBezTo>
                <a:cubicBezTo>
                  <a:pt x="3814747" y="3060793"/>
                  <a:pt x="3816308" y="3061210"/>
                  <a:pt x="3816308" y="3061210"/>
                </a:cubicBezTo>
                <a:cubicBezTo>
                  <a:pt x="3816308" y="3061210"/>
                  <a:pt x="3817867" y="3061628"/>
                  <a:pt x="3819426" y="3062046"/>
                </a:cubicBezTo>
                <a:cubicBezTo>
                  <a:pt x="3819426" y="3062046"/>
                  <a:pt x="3820984" y="3062464"/>
                  <a:pt x="3820984" y="3062464"/>
                </a:cubicBezTo>
                <a:cubicBezTo>
                  <a:pt x="3822543" y="3062882"/>
                  <a:pt x="3824101" y="3063300"/>
                  <a:pt x="3824101" y="3063300"/>
                </a:cubicBezTo>
                <a:cubicBezTo>
                  <a:pt x="3824101" y="3063300"/>
                  <a:pt x="3824101" y="3063300"/>
                  <a:pt x="3828109" y="3048343"/>
                </a:cubicBezTo>
                <a:cubicBezTo>
                  <a:pt x="3828109" y="3048343"/>
                  <a:pt x="3832118" y="3033381"/>
                  <a:pt x="3832118" y="3033381"/>
                </a:cubicBezTo>
                <a:close/>
                <a:moveTo>
                  <a:pt x="6430973" y="3031434"/>
                </a:moveTo>
                <a:lnTo>
                  <a:pt x="6435371" y="3032613"/>
                </a:lnTo>
                <a:lnTo>
                  <a:pt x="6437154" y="3040378"/>
                </a:lnTo>
                <a:lnTo>
                  <a:pt x="6442003" y="3048436"/>
                </a:lnTo>
                <a:lnTo>
                  <a:pt x="6430904" y="3044077"/>
                </a:lnTo>
                <a:lnTo>
                  <a:pt x="6424371" y="3039371"/>
                </a:lnTo>
                <a:lnTo>
                  <a:pt x="6426126" y="3037262"/>
                </a:lnTo>
                <a:cubicBezTo>
                  <a:pt x="6428166" y="3034245"/>
                  <a:pt x="6430207" y="3031229"/>
                  <a:pt x="6430973" y="3031434"/>
                </a:cubicBezTo>
                <a:close/>
                <a:moveTo>
                  <a:pt x="6698662" y="3027177"/>
                </a:moveTo>
                <a:cubicBezTo>
                  <a:pt x="6690916" y="3027848"/>
                  <a:pt x="6685945" y="3035642"/>
                  <a:pt x="6683581" y="3045483"/>
                </a:cubicBezTo>
                <a:lnTo>
                  <a:pt x="6683880" y="3061557"/>
                </a:lnTo>
                <a:lnTo>
                  <a:pt x="6675181" y="3051024"/>
                </a:lnTo>
                <a:lnTo>
                  <a:pt x="6674683" y="3050879"/>
                </a:lnTo>
                <a:lnTo>
                  <a:pt x="6680209" y="3047837"/>
                </a:lnTo>
                <a:cubicBezTo>
                  <a:pt x="6682769" y="3043802"/>
                  <a:pt x="6676793" y="3037579"/>
                  <a:pt x="6672338" y="3032584"/>
                </a:cubicBezTo>
                <a:cubicBezTo>
                  <a:pt x="6669288" y="3032445"/>
                  <a:pt x="6667792" y="3033098"/>
                  <a:pt x="6667291" y="3034263"/>
                </a:cubicBezTo>
                <a:cubicBezTo>
                  <a:pt x="6666539" y="3036012"/>
                  <a:pt x="6668024" y="3038912"/>
                  <a:pt x="6669847" y="3042019"/>
                </a:cubicBezTo>
                <a:lnTo>
                  <a:pt x="6674303" y="3050771"/>
                </a:lnTo>
                <a:lnTo>
                  <a:pt x="6665919" y="3048342"/>
                </a:lnTo>
                <a:cubicBezTo>
                  <a:pt x="6662634" y="3048380"/>
                  <a:pt x="6659131" y="3049400"/>
                  <a:pt x="6655358" y="3051555"/>
                </a:cubicBezTo>
                <a:cubicBezTo>
                  <a:pt x="6662854" y="3062321"/>
                  <a:pt x="6670764" y="3070386"/>
                  <a:pt x="6680615" y="3071603"/>
                </a:cubicBezTo>
                <a:lnTo>
                  <a:pt x="6684059" y="3071206"/>
                </a:lnTo>
                <a:lnTo>
                  <a:pt x="6684150" y="3076073"/>
                </a:lnTo>
                <a:lnTo>
                  <a:pt x="6689241" y="3083997"/>
                </a:lnTo>
                <a:lnTo>
                  <a:pt x="6684495" y="3086777"/>
                </a:lnTo>
                <a:cubicBezTo>
                  <a:pt x="6686135" y="3093365"/>
                  <a:pt x="6695100" y="3092427"/>
                  <a:pt x="6695098" y="3088047"/>
                </a:cubicBezTo>
                <a:lnTo>
                  <a:pt x="6694591" y="3087288"/>
                </a:lnTo>
                <a:lnTo>
                  <a:pt x="6704095" y="3086124"/>
                </a:lnTo>
                <a:cubicBezTo>
                  <a:pt x="6710144" y="3060994"/>
                  <a:pt x="6705613" y="3042278"/>
                  <a:pt x="6698662" y="3027177"/>
                </a:cubicBezTo>
                <a:close/>
                <a:moveTo>
                  <a:pt x="3450326" y="3024152"/>
                </a:moveTo>
                <a:cubicBezTo>
                  <a:pt x="3449252" y="3025227"/>
                  <a:pt x="3448179" y="3026301"/>
                  <a:pt x="3447104" y="3027375"/>
                </a:cubicBezTo>
                <a:cubicBezTo>
                  <a:pt x="3446031" y="3028449"/>
                  <a:pt x="3444956" y="3029524"/>
                  <a:pt x="3443882" y="3030597"/>
                </a:cubicBezTo>
                <a:cubicBezTo>
                  <a:pt x="3452257" y="3036823"/>
                  <a:pt x="3453330" y="3035750"/>
                  <a:pt x="3454405" y="3034674"/>
                </a:cubicBezTo>
                <a:cubicBezTo>
                  <a:pt x="3455478" y="3033602"/>
                  <a:pt x="3455478" y="3033602"/>
                  <a:pt x="3456553" y="3032527"/>
                </a:cubicBezTo>
                <a:cubicBezTo>
                  <a:pt x="3457628" y="3031453"/>
                  <a:pt x="3457628" y="3031453"/>
                  <a:pt x="3457628" y="3031453"/>
                </a:cubicBezTo>
                <a:cubicBezTo>
                  <a:pt x="3457628" y="3031453"/>
                  <a:pt x="3450326" y="3024152"/>
                  <a:pt x="3450326" y="3024152"/>
                </a:cubicBezTo>
                <a:close/>
                <a:moveTo>
                  <a:pt x="6591610" y="3023006"/>
                </a:moveTo>
                <a:cubicBezTo>
                  <a:pt x="6595347" y="3042167"/>
                  <a:pt x="6601563" y="3049802"/>
                  <a:pt x="6607279" y="3051088"/>
                </a:cubicBezTo>
                <a:cubicBezTo>
                  <a:pt x="6616808" y="3053234"/>
                  <a:pt x="6624948" y="3037744"/>
                  <a:pt x="6617911" y="3028596"/>
                </a:cubicBezTo>
                <a:cubicBezTo>
                  <a:pt x="6614157" y="3023715"/>
                  <a:pt x="6606089" y="3020641"/>
                  <a:pt x="6591610" y="3023006"/>
                </a:cubicBezTo>
                <a:close/>
                <a:moveTo>
                  <a:pt x="3779364" y="3019409"/>
                </a:moveTo>
                <a:cubicBezTo>
                  <a:pt x="3774488" y="3017101"/>
                  <a:pt x="3782829" y="3029292"/>
                  <a:pt x="3772050" y="3023647"/>
                </a:cubicBezTo>
                <a:cubicBezTo>
                  <a:pt x="3784139" y="3033456"/>
                  <a:pt x="3786422" y="3031174"/>
                  <a:pt x="3789845" y="3027749"/>
                </a:cubicBezTo>
                <a:cubicBezTo>
                  <a:pt x="3784084" y="3022560"/>
                  <a:pt x="3780991" y="3020179"/>
                  <a:pt x="3779364" y="3019409"/>
                </a:cubicBezTo>
                <a:close/>
                <a:moveTo>
                  <a:pt x="7116914" y="3014660"/>
                </a:moveTo>
                <a:cubicBezTo>
                  <a:pt x="7113546" y="3015567"/>
                  <a:pt x="7110663" y="3014611"/>
                  <a:pt x="7107296" y="3015517"/>
                </a:cubicBezTo>
                <a:cubicBezTo>
                  <a:pt x="7102477" y="3022007"/>
                  <a:pt x="7106787" y="3032524"/>
                  <a:pt x="7109181" y="3038371"/>
                </a:cubicBezTo>
                <a:cubicBezTo>
                  <a:pt x="7120242" y="3037990"/>
                  <a:pt x="7118821" y="3025394"/>
                  <a:pt x="7116914" y="3014660"/>
                </a:cubicBezTo>
                <a:close/>
                <a:moveTo>
                  <a:pt x="6632491" y="3013594"/>
                </a:moveTo>
                <a:cubicBezTo>
                  <a:pt x="6629163" y="3012087"/>
                  <a:pt x="6625800" y="3012561"/>
                  <a:pt x="6622157" y="3015334"/>
                </a:cubicBezTo>
                <a:lnTo>
                  <a:pt x="6628127" y="3020571"/>
                </a:lnTo>
                <a:lnTo>
                  <a:pt x="6626918" y="3022456"/>
                </a:lnTo>
                <a:cubicBezTo>
                  <a:pt x="6626269" y="3025061"/>
                  <a:pt x="6626561" y="3028510"/>
                  <a:pt x="6628270" y="3032817"/>
                </a:cubicBezTo>
                <a:cubicBezTo>
                  <a:pt x="6635064" y="3031954"/>
                  <a:pt x="6636206" y="3035580"/>
                  <a:pt x="6641870" y="3035614"/>
                </a:cubicBezTo>
                <a:cubicBezTo>
                  <a:pt x="6639587" y="3028363"/>
                  <a:pt x="6650920" y="3030693"/>
                  <a:pt x="6645233" y="3021613"/>
                </a:cubicBezTo>
                <a:cubicBezTo>
                  <a:pt x="6642998" y="3018928"/>
                  <a:pt x="6640138" y="3017277"/>
                  <a:pt x="6637331" y="3016674"/>
                </a:cubicBezTo>
                <a:lnTo>
                  <a:pt x="6635829" y="3016940"/>
                </a:lnTo>
                <a:close/>
                <a:moveTo>
                  <a:pt x="3661803" y="3012913"/>
                </a:moveTo>
                <a:cubicBezTo>
                  <a:pt x="3637415" y="3017487"/>
                  <a:pt x="3622935" y="3031967"/>
                  <a:pt x="3608454" y="3046448"/>
                </a:cubicBezTo>
                <a:cubicBezTo>
                  <a:pt x="3602914" y="3047034"/>
                  <a:pt x="3598196" y="3049277"/>
                  <a:pt x="3594231" y="3052622"/>
                </a:cubicBezTo>
                <a:cubicBezTo>
                  <a:pt x="3590266" y="3055967"/>
                  <a:pt x="3587056" y="3060415"/>
                  <a:pt x="3584536" y="3065413"/>
                </a:cubicBezTo>
                <a:cubicBezTo>
                  <a:pt x="3579493" y="3075408"/>
                  <a:pt x="3577208" y="3087603"/>
                  <a:pt x="3577147" y="3097569"/>
                </a:cubicBezTo>
                <a:cubicBezTo>
                  <a:pt x="3623345" y="3150448"/>
                  <a:pt x="3613554" y="3120607"/>
                  <a:pt x="3627918" y="3126060"/>
                </a:cubicBezTo>
                <a:cubicBezTo>
                  <a:pt x="3631260" y="3122719"/>
                  <a:pt x="3600423" y="3094109"/>
                  <a:pt x="3612558" y="3101789"/>
                </a:cubicBezTo>
                <a:cubicBezTo>
                  <a:pt x="3605991" y="3088540"/>
                  <a:pt x="3619240" y="3095106"/>
                  <a:pt x="3640171" y="3113808"/>
                </a:cubicBezTo>
                <a:cubicBezTo>
                  <a:pt x="3595086" y="3059814"/>
                  <a:pt x="3652423" y="3101555"/>
                  <a:pt x="3646970" y="3087192"/>
                </a:cubicBezTo>
                <a:cubicBezTo>
                  <a:pt x="3656878" y="3097100"/>
                  <a:pt x="3657993" y="3095986"/>
                  <a:pt x="3669013" y="3104779"/>
                </a:cubicBezTo>
                <a:cubicBezTo>
                  <a:pt x="3670128" y="3103667"/>
                  <a:pt x="3671242" y="3102551"/>
                  <a:pt x="3672356" y="3101438"/>
                </a:cubicBezTo>
                <a:cubicBezTo>
                  <a:pt x="3673470" y="3100325"/>
                  <a:pt x="3674583" y="3099211"/>
                  <a:pt x="3675698" y="3098096"/>
                </a:cubicBezTo>
                <a:cubicBezTo>
                  <a:pt x="3675698" y="3098096"/>
                  <a:pt x="3666904" y="3087075"/>
                  <a:pt x="3666904" y="3087075"/>
                </a:cubicBezTo>
                <a:cubicBezTo>
                  <a:pt x="3655882" y="3078281"/>
                  <a:pt x="3655882" y="3078281"/>
                  <a:pt x="3654768" y="3079394"/>
                </a:cubicBezTo>
                <a:cubicBezTo>
                  <a:pt x="3663562" y="3090417"/>
                  <a:pt x="3661335" y="3092644"/>
                  <a:pt x="3650312" y="3083849"/>
                </a:cubicBezTo>
                <a:cubicBezTo>
                  <a:pt x="3649198" y="3084964"/>
                  <a:pt x="3649198" y="3084964"/>
                  <a:pt x="3639291" y="3075057"/>
                </a:cubicBezTo>
                <a:cubicBezTo>
                  <a:pt x="3639291" y="3075057"/>
                  <a:pt x="3629383" y="3065149"/>
                  <a:pt x="3629383" y="3065149"/>
                </a:cubicBezTo>
                <a:cubicBezTo>
                  <a:pt x="3642750" y="3051781"/>
                  <a:pt x="3658343" y="3036189"/>
                  <a:pt x="3681617" y="3032729"/>
                </a:cubicBezTo>
                <a:cubicBezTo>
                  <a:pt x="3682731" y="3031615"/>
                  <a:pt x="3682731" y="3031615"/>
                  <a:pt x="3672825" y="3021707"/>
                </a:cubicBezTo>
                <a:cubicBezTo>
                  <a:pt x="3673938" y="3020594"/>
                  <a:pt x="3662916" y="3011800"/>
                  <a:pt x="3661803" y="3012913"/>
                </a:cubicBezTo>
                <a:close/>
                <a:moveTo>
                  <a:pt x="3772707" y="3009225"/>
                </a:moveTo>
                <a:cubicBezTo>
                  <a:pt x="3770503" y="3007968"/>
                  <a:pt x="3762571" y="3027220"/>
                  <a:pt x="3761797" y="3016323"/>
                </a:cubicBezTo>
                <a:cubicBezTo>
                  <a:pt x="3760015" y="3022971"/>
                  <a:pt x="3759890" y="3026501"/>
                  <a:pt x="3760210" y="3028368"/>
                </a:cubicBezTo>
                <a:lnTo>
                  <a:pt x="3760243" y="3028430"/>
                </a:lnTo>
                <a:lnTo>
                  <a:pt x="3750055" y="3024251"/>
                </a:lnTo>
                <a:cubicBezTo>
                  <a:pt x="3745661" y="3022999"/>
                  <a:pt x="3742242" y="3022653"/>
                  <a:pt x="3739451" y="3022935"/>
                </a:cubicBezTo>
                <a:cubicBezTo>
                  <a:pt x="3733869" y="3023499"/>
                  <a:pt x="3730796" y="3026571"/>
                  <a:pt x="3727444" y="3029924"/>
                </a:cubicBezTo>
                <a:cubicBezTo>
                  <a:pt x="3722974" y="3034393"/>
                  <a:pt x="3717387" y="3039980"/>
                  <a:pt x="3702879" y="3034411"/>
                </a:cubicBezTo>
                <a:cubicBezTo>
                  <a:pt x="3702879" y="3034411"/>
                  <a:pt x="3701762" y="3035528"/>
                  <a:pt x="3701762" y="3035528"/>
                </a:cubicBezTo>
                <a:cubicBezTo>
                  <a:pt x="3711800" y="3045566"/>
                  <a:pt x="3711800" y="3045566"/>
                  <a:pt x="3712918" y="3044449"/>
                </a:cubicBezTo>
                <a:cubicBezTo>
                  <a:pt x="3727426" y="3050018"/>
                  <a:pt x="3733013" y="3044432"/>
                  <a:pt x="3737483" y="3039962"/>
                </a:cubicBezTo>
                <a:cubicBezTo>
                  <a:pt x="3742511" y="3034934"/>
                  <a:pt x="3746911" y="3030534"/>
                  <a:pt x="3759622" y="3034760"/>
                </a:cubicBezTo>
                <a:lnTo>
                  <a:pt x="3760517" y="3035179"/>
                </a:lnTo>
                <a:lnTo>
                  <a:pt x="3757362" y="3054326"/>
                </a:lnTo>
                <a:cubicBezTo>
                  <a:pt x="3757113" y="3061386"/>
                  <a:pt x="3758522" y="3065326"/>
                  <a:pt x="3763369" y="3059499"/>
                </a:cubicBezTo>
                <a:cubicBezTo>
                  <a:pt x="3768463" y="3046614"/>
                  <a:pt x="3766931" y="3046203"/>
                  <a:pt x="3766931" y="3046203"/>
                </a:cubicBezTo>
                <a:cubicBezTo>
                  <a:pt x="3772028" y="3033315"/>
                  <a:pt x="3773063" y="3047846"/>
                  <a:pt x="3771034" y="3061552"/>
                </a:cubicBezTo>
                <a:cubicBezTo>
                  <a:pt x="3771034" y="3061552"/>
                  <a:pt x="3772566" y="3061962"/>
                  <a:pt x="3772566" y="3061962"/>
                </a:cubicBezTo>
                <a:cubicBezTo>
                  <a:pt x="3776128" y="3048668"/>
                  <a:pt x="3776128" y="3048668"/>
                  <a:pt x="3776128" y="3048668"/>
                </a:cubicBezTo>
                <a:lnTo>
                  <a:pt x="3775715" y="3041880"/>
                </a:lnTo>
                <a:lnTo>
                  <a:pt x="3776554" y="3041041"/>
                </a:lnTo>
                <a:lnTo>
                  <a:pt x="3775606" y="3040094"/>
                </a:lnTo>
                <a:lnTo>
                  <a:pt x="3775026" y="3030556"/>
                </a:lnTo>
                <a:cubicBezTo>
                  <a:pt x="3774417" y="3028611"/>
                  <a:pt x="3773538" y="3027485"/>
                  <a:pt x="3772301" y="3027599"/>
                </a:cubicBezTo>
                <a:lnTo>
                  <a:pt x="3767516" y="3032003"/>
                </a:lnTo>
                <a:lnTo>
                  <a:pt x="3767477" y="3031964"/>
                </a:lnTo>
                <a:lnTo>
                  <a:pt x="3768066" y="3030472"/>
                </a:lnTo>
                <a:cubicBezTo>
                  <a:pt x="3768704" y="3028861"/>
                  <a:pt x="3769977" y="3025640"/>
                  <a:pt x="3772525" y="3019197"/>
                </a:cubicBezTo>
                <a:cubicBezTo>
                  <a:pt x="3773541" y="3012343"/>
                  <a:pt x="3773442" y="3009643"/>
                  <a:pt x="3772707" y="3009225"/>
                </a:cubicBezTo>
                <a:close/>
                <a:moveTo>
                  <a:pt x="6723928" y="3006512"/>
                </a:moveTo>
                <a:cubicBezTo>
                  <a:pt x="6725867" y="3019542"/>
                  <a:pt x="6745858" y="3040190"/>
                  <a:pt x="6765009" y="3041807"/>
                </a:cubicBezTo>
                <a:cubicBezTo>
                  <a:pt x="6759699" y="3029509"/>
                  <a:pt x="6743081" y="3008129"/>
                  <a:pt x="6723928" y="3006512"/>
                </a:cubicBezTo>
                <a:close/>
                <a:moveTo>
                  <a:pt x="4349942" y="2995775"/>
                </a:moveTo>
                <a:cubicBezTo>
                  <a:pt x="4345933" y="3010736"/>
                  <a:pt x="4347433" y="3011139"/>
                  <a:pt x="4347433" y="3011139"/>
                </a:cubicBezTo>
                <a:cubicBezTo>
                  <a:pt x="4350434" y="3011942"/>
                  <a:pt x="4351935" y="3012344"/>
                  <a:pt x="4354936" y="3013150"/>
                </a:cubicBezTo>
                <a:cubicBezTo>
                  <a:pt x="4356436" y="3013551"/>
                  <a:pt x="4359438" y="3014355"/>
                  <a:pt x="4362438" y="3015158"/>
                </a:cubicBezTo>
                <a:cubicBezTo>
                  <a:pt x="4362438" y="3015158"/>
                  <a:pt x="4362438" y="3015158"/>
                  <a:pt x="4366448" y="3000198"/>
                </a:cubicBezTo>
                <a:cubicBezTo>
                  <a:pt x="4366448" y="3000198"/>
                  <a:pt x="4366448" y="3000198"/>
                  <a:pt x="4364948" y="2999797"/>
                </a:cubicBezTo>
                <a:cubicBezTo>
                  <a:pt x="4360445" y="2998591"/>
                  <a:pt x="4355943" y="2997384"/>
                  <a:pt x="4351441" y="2996178"/>
                </a:cubicBezTo>
                <a:cubicBezTo>
                  <a:pt x="4351441" y="2996178"/>
                  <a:pt x="4349942" y="2995775"/>
                  <a:pt x="4349942" y="2995775"/>
                </a:cubicBezTo>
                <a:close/>
                <a:moveTo>
                  <a:pt x="6482413" y="2995449"/>
                </a:moveTo>
                <a:lnTo>
                  <a:pt x="6482618" y="2995461"/>
                </a:lnTo>
                <a:lnTo>
                  <a:pt x="6482450" y="2995586"/>
                </a:lnTo>
                <a:close/>
                <a:moveTo>
                  <a:pt x="6483002" y="2995176"/>
                </a:moveTo>
                <a:lnTo>
                  <a:pt x="6483001" y="2995485"/>
                </a:lnTo>
                <a:lnTo>
                  <a:pt x="6482618" y="2995461"/>
                </a:lnTo>
                <a:close/>
                <a:moveTo>
                  <a:pt x="6385102" y="2990643"/>
                </a:moveTo>
                <a:cubicBezTo>
                  <a:pt x="6383588" y="2990238"/>
                  <a:pt x="6379579" y="3005198"/>
                  <a:pt x="6379579" y="3005198"/>
                </a:cubicBezTo>
                <a:cubicBezTo>
                  <a:pt x="6379579" y="3005198"/>
                  <a:pt x="6379579" y="3005198"/>
                  <a:pt x="6381094" y="3005603"/>
                </a:cubicBezTo>
                <a:cubicBezTo>
                  <a:pt x="6381094" y="3005603"/>
                  <a:pt x="6381094" y="3005603"/>
                  <a:pt x="6391684" y="3008442"/>
                </a:cubicBezTo>
                <a:cubicBezTo>
                  <a:pt x="6391684" y="3008442"/>
                  <a:pt x="6395693" y="2993482"/>
                  <a:pt x="6395693" y="2993482"/>
                </a:cubicBezTo>
                <a:cubicBezTo>
                  <a:pt x="6395693" y="2993482"/>
                  <a:pt x="6395693" y="2993482"/>
                  <a:pt x="6385102" y="2990643"/>
                </a:cubicBezTo>
                <a:close/>
                <a:moveTo>
                  <a:pt x="6284616" y="2990091"/>
                </a:moveTo>
                <a:cubicBezTo>
                  <a:pt x="6283173" y="2996244"/>
                  <a:pt x="6282446" y="3002115"/>
                  <a:pt x="6283088" y="3007584"/>
                </a:cubicBezTo>
                <a:lnTo>
                  <a:pt x="6287814" y="3018249"/>
                </a:lnTo>
                <a:lnTo>
                  <a:pt x="6285741" y="3019804"/>
                </a:lnTo>
                <a:cubicBezTo>
                  <a:pt x="6283560" y="3024389"/>
                  <a:pt x="6289337" y="3030978"/>
                  <a:pt x="6295112" y="3037570"/>
                </a:cubicBezTo>
                <a:cubicBezTo>
                  <a:pt x="6298677" y="3035557"/>
                  <a:pt x="6300728" y="3033549"/>
                  <a:pt x="6301668" y="3031582"/>
                </a:cubicBezTo>
                <a:lnTo>
                  <a:pt x="6300996" y="3028645"/>
                </a:lnTo>
                <a:lnTo>
                  <a:pt x="6303571" y="3006738"/>
                </a:lnTo>
                <a:cubicBezTo>
                  <a:pt x="6301403" y="2999822"/>
                  <a:pt x="6295601" y="2994178"/>
                  <a:pt x="6284616" y="2990091"/>
                </a:cubicBezTo>
                <a:close/>
                <a:moveTo>
                  <a:pt x="6582275" y="2989425"/>
                </a:moveTo>
                <a:cubicBezTo>
                  <a:pt x="6579952" y="2988650"/>
                  <a:pt x="6577010" y="2989663"/>
                  <a:pt x="6574577" y="2991444"/>
                </a:cubicBezTo>
                <a:cubicBezTo>
                  <a:pt x="6572146" y="2993226"/>
                  <a:pt x="6570223" y="2995774"/>
                  <a:pt x="6569944" y="2998074"/>
                </a:cubicBezTo>
                <a:cubicBezTo>
                  <a:pt x="6576943" y="3006786"/>
                  <a:pt x="6583883" y="3002721"/>
                  <a:pt x="6586363" y="2995572"/>
                </a:cubicBezTo>
                <a:cubicBezTo>
                  <a:pt x="6585001" y="2993524"/>
                  <a:pt x="6583637" y="2991474"/>
                  <a:pt x="6582275" y="2989425"/>
                </a:cubicBezTo>
                <a:close/>
                <a:moveTo>
                  <a:pt x="3353574" y="2987446"/>
                </a:moveTo>
                <a:cubicBezTo>
                  <a:pt x="3347579" y="2985912"/>
                  <a:pt x="3342560" y="2985912"/>
                  <a:pt x="3339772" y="2988702"/>
                </a:cubicBezTo>
                <a:cubicBezTo>
                  <a:pt x="3338656" y="2989817"/>
                  <a:pt x="3348696" y="2999855"/>
                  <a:pt x="3348696" y="2999855"/>
                </a:cubicBezTo>
                <a:cubicBezTo>
                  <a:pt x="3348696" y="2999855"/>
                  <a:pt x="3358732" y="3009892"/>
                  <a:pt x="3359847" y="3008776"/>
                </a:cubicBezTo>
                <a:cubicBezTo>
                  <a:pt x="3365425" y="3003200"/>
                  <a:pt x="3368770" y="2999853"/>
                  <a:pt x="3392194" y="3016584"/>
                </a:cubicBezTo>
                <a:cubicBezTo>
                  <a:pt x="3393309" y="3015470"/>
                  <a:pt x="3393309" y="3015470"/>
                  <a:pt x="3393309" y="3015470"/>
                </a:cubicBezTo>
                <a:cubicBezTo>
                  <a:pt x="3383270" y="3005431"/>
                  <a:pt x="3383270" y="3005431"/>
                  <a:pt x="3373231" y="2995391"/>
                </a:cubicBezTo>
                <a:cubicBezTo>
                  <a:pt x="3366540" y="2992047"/>
                  <a:pt x="3359570" y="2988980"/>
                  <a:pt x="3353574" y="2987446"/>
                </a:cubicBezTo>
                <a:close/>
                <a:moveTo>
                  <a:pt x="3773016" y="2986178"/>
                </a:moveTo>
                <a:cubicBezTo>
                  <a:pt x="3773016" y="2986178"/>
                  <a:pt x="3781658" y="2997006"/>
                  <a:pt x="3781658" y="2997006"/>
                </a:cubicBezTo>
                <a:cubicBezTo>
                  <a:pt x="3791391" y="3006739"/>
                  <a:pt x="3792484" y="3005645"/>
                  <a:pt x="3792484" y="3005645"/>
                </a:cubicBezTo>
                <a:cubicBezTo>
                  <a:pt x="3794669" y="3003459"/>
                  <a:pt x="3795763" y="3002366"/>
                  <a:pt x="3796857" y="3001273"/>
                </a:cubicBezTo>
                <a:cubicBezTo>
                  <a:pt x="3806590" y="3011005"/>
                  <a:pt x="3807684" y="3009912"/>
                  <a:pt x="3807684" y="3009912"/>
                </a:cubicBezTo>
                <a:cubicBezTo>
                  <a:pt x="3807684" y="3009912"/>
                  <a:pt x="3797950" y="3000179"/>
                  <a:pt x="3797950" y="3000179"/>
                </a:cubicBezTo>
                <a:cubicBezTo>
                  <a:pt x="3799045" y="2999086"/>
                  <a:pt x="3788217" y="2990447"/>
                  <a:pt x="3788217" y="2990447"/>
                </a:cubicBezTo>
                <a:cubicBezTo>
                  <a:pt x="3786031" y="2992633"/>
                  <a:pt x="3775203" y="2983991"/>
                  <a:pt x="3773016" y="2986178"/>
                </a:cubicBezTo>
                <a:close/>
                <a:moveTo>
                  <a:pt x="6859474" y="2976615"/>
                </a:moveTo>
                <a:cubicBezTo>
                  <a:pt x="6854620" y="2976340"/>
                  <a:pt x="6850842" y="2977675"/>
                  <a:pt x="6847849" y="2980041"/>
                </a:cubicBezTo>
                <a:cubicBezTo>
                  <a:pt x="6844858" y="2982406"/>
                  <a:pt x="6842653" y="2985802"/>
                  <a:pt x="6840951" y="2989650"/>
                </a:cubicBezTo>
                <a:lnTo>
                  <a:pt x="6837202" y="3003508"/>
                </a:lnTo>
                <a:lnTo>
                  <a:pt x="6830423" y="2999939"/>
                </a:lnTo>
                <a:cubicBezTo>
                  <a:pt x="6827236" y="3002548"/>
                  <a:pt x="6825764" y="3005244"/>
                  <a:pt x="6825557" y="3007970"/>
                </a:cubicBezTo>
                <a:cubicBezTo>
                  <a:pt x="6824936" y="3016147"/>
                  <a:pt x="6835705" y="3024592"/>
                  <a:pt x="6845717" y="3031696"/>
                </a:cubicBezTo>
                <a:cubicBezTo>
                  <a:pt x="6848783" y="3027695"/>
                  <a:pt x="6853197" y="3026075"/>
                  <a:pt x="6856263" y="3022076"/>
                </a:cubicBezTo>
                <a:lnTo>
                  <a:pt x="6852741" y="3017202"/>
                </a:lnTo>
                <a:lnTo>
                  <a:pt x="6859353" y="3007741"/>
                </a:lnTo>
                <a:cubicBezTo>
                  <a:pt x="6863175" y="2998191"/>
                  <a:pt x="6863976" y="2985438"/>
                  <a:pt x="6859474" y="2976615"/>
                </a:cubicBezTo>
                <a:close/>
                <a:moveTo>
                  <a:pt x="6227673" y="2971461"/>
                </a:moveTo>
                <a:cubicBezTo>
                  <a:pt x="6224630" y="2973816"/>
                  <a:pt x="6222456" y="2976307"/>
                  <a:pt x="6221417" y="2979332"/>
                </a:cubicBezTo>
                <a:cubicBezTo>
                  <a:pt x="6220379" y="2982358"/>
                  <a:pt x="6220474" y="2985916"/>
                  <a:pt x="6221974" y="2990407"/>
                </a:cubicBezTo>
                <a:cubicBezTo>
                  <a:pt x="6227500" y="2990574"/>
                  <a:pt x="6232275" y="2988495"/>
                  <a:pt x="6234237" y="2984551"/>
                </a:cubicBezTo>
                <a:cubicBezTo>
                  <a:pt x="6232737" y="2980061"/>
                  <a:pt x="6230484" y="2973324"/>
                  <a:pt x="6227673" y="2971461"/>
                </a:cubicBezTo>
                <a:close/>
                <a:moveTo>
                  <a:pt x="6750652" y="2970856"/>
                </a:moveTo>
                <a:cubicBezTo>
                  <a:pt x="6747657" y="2970500"/>
                  <a:pt x="6745067" y="2971160"/>
                  <a:pt x="6742899" y="2972532"/>
                </a:cubicBezTo>
                <a:cubicBezTo>
                  <a:pt x="6729883" y="2980771"/>
                  <a:pt x="6732042" y="3014756"/>
                  <a:pt x="6753141" y="3010184"/>
                </a:cubicBezTo>
                <a:cubicBezTo>
                  <a:pt x="6761216" y="2997073"/>
                  <a:pt x="6764321" y="2984691"/>
                  <a:pt x="6760830" y="2975258"/>
                </a:cubicBezTo>
                <a:cubicBezTo>
                  <a:pt x="6757044" y="2972580"/>
                  <a:pt x="6753646" y="2971211"/>
                  <a:pt x="6750652" y="2970856"/>
                </a:cubicBezTo>
                <a:close/>
                <a:moveTo>
                  <a:pt x="6551568" y="2969557"/>
                </a:moveTo>
                <a:cubicBezTo>
                  <a:pt x="6549134" y="2969447"/>
                  <a:pt x="6546798" y="2970220"/>
                  <a:pt x="6544877" y="2971758"/>
                </a:cubicBezTo>
                <a:cubicBezTo>
                  <a:pt x="6542957" y="2973295"/>
                  <a:pt x="6541455" y="2975597"/>
                  <a:pt x="6540688" y="2978546"/>
                </a:cubicBezTo>
                <a:cubicBezTo>
                  <a:pt x="6543708" y="2993967"/>
                  <a:pt x="6561513" y="2995099"/>
                  <a:pt x="6564765" y="2981766"/>
                </a:cubicBezTo>
                <a:cubicBezTo>
                  <a:pt x="6561688" y="2973532"/>
                  <a:pt x="6556435" y="2969780"/>
                  <a:pt x="6551568" y="2969557"/>
                </a:cubicBezTo>
                <a:close/>
                <a:moveTo>
                  <a:pt x="6340413" y="2967925"/>
                </a:moveTo>
                <a:cubicBezTo>
                  <a:pt x="6337506" y="2968137"/>
                  <a:pt x="6335033" y="2969522"/>
                  <a:pt x="6333551" y="2972494"/>
                </a:cubicBezTo>
                <a:cubicBezTo>
                  <a:pt x="6340698" y="2987597"/>
                  <a:pt x="6350335" y="2988975"/>
                  <a:pt x="6363264" y="2986470"/>
                </a:cubicBezTo>
                <a:cubicBezTo>
                  <a:pt x="6362267" y="2980293"/>
                  <a:pt x="6356320" y="2973826"/>
                  <a:pt x="6349882" y="2970392"/>
                </a:cubicBezTo>
                <a:cubicBezTo>
                  <a:pt x="6346663" y="2968673"/>
                  <a:pt x="6343321" y="2967712"/>
                  <a:pt x="6340413" y="2967925"/>
                </a:cubicBezTo>
                <a:close/>
                <a:moveTo>
                  <a:pt x="3690697" y="2966291"/>
                </a:moveTo>
                <a:cubicBezTo>
                  <a:pt x="3698188" y="2978269"/>
                  <a:pt x="3695944" y="2980514"/>
                  <a:pt x="3693699" y="2982759"/>
                </a:cubicBezTo>
                <a:cubicBezTo>
                  <a:pt x="3691456" y="2985002"/>
                  <a:pt x="3689212" y="2987246"/>
                  <a:pt x="3686968" y="2989491"/>
                </a:cubicBezTo>
                <a:cubicBezTo>
                  <a:pt x="3685845" y="2990613"/>
                  <a:pt x="3695579" y="3000347"/>
                  <a:pt x="3695579" y="3000347"/>
                </a:cubicBezTo>
                <a:cubicBezTo>
                  <a:pt x="3695579" y="3000347"/>
                  <a:pt x="3705313" y="3010079"/>
                  <a:pt x="3706433" y="3008956"/>
                </a:cubicBezTo>
                <a:cubicBezTo>
                  <a:pt x="3708678" y="3006713"/>
                  <a:pt x="3710921" y="3004469"/>
                  <a:pt x="3703433" y="2992491"/>
                </a:cubicBezTo>
                <a:cubicBezTo>
                  <a:pt x="3705677" y="2990247"/>
                  <a:pt x="3707922" y="2988003"/>
                  <a:pt x="3710166" y="2985758"/>
                </a:cubicBezTo>
                <a:cubicBezTo>
                  <a:pt x="3711289" y="2984637"/>
                  <a:pt x="3711289" y="2984637"/>
                  <a:pt x="3701554" y="2974904"/>
                </a:cubicBezTo>
                <a:cubicBezTo>
                  <a:pt x="3701554" y="2974904"/>
                  <a:pt x="3690697" y="2966291"/>
                  <a:pt x="3690697" y="2966291"/>
                </a:cubicBezTo>
                <a:close/>
                <a:moveTo>
                  <a:pt x="4322473" y="2960071"/>
                </a:moveTo>
                <a:lnTo>
                  <a:pt x="4331082" y="2961204"/>
                </a:lnTo>
                <a:cubicBezTo>
                  <a:pt x="4335005" y="2962348"/>
                  <a:pt x="4338929" y="2963493"/>
                  <a:pt x="4340039" y="2962382"/>
                </a:cubicBezTo>
                <a:cubicBezTo>
                  <a:pt x="4350177" y="2972520"/>
                  <a:pt x="4360312" y="2982655"/>
                  <a:pt x="4361423" y="2981544"/>
                </a:cubicBezTo>
                <a:cubicBezTo>
                  <a:pt x="4365868" y="2977099"/>
                  <a:pt x="4368336" y="2969564"/>
                  <a:pt x="4374327" y="2966108"/>
                </a:cubicBezTo>
                <a:lnTo>
                  <a:pt x="4377752" y="2965766"/>
                </a:lnTo>
                <a:lnTo>
                  <a:pt x="4378880" y="2967315"/>
                </a:lnTo>
                <a:lnTo>
                  <a:pt x="4382161" y="2968534"/>
                </a:lnTo>
                <a:lnTo>
                  <a:pt x="4381365" y="2972636"/>
                </a:lnTo>
                <a:cubicBezTo>
                  <a:pt x="4381056" y="2980902"/>
                  <a:pt x="4386843" y="2974104"/>
                  <a:pt x="4387982" y="2974410"/>
                </a:cubicBezTo>
                <a:lnTo>
                  <a:pt x="4388843" y="2971015"/>
                </a:lnTo>
                <a:lnTo>
                  <a:pt x="4396822" y="2973978"/>
                </a:lnTo>
                <a:lnTo>
                  <a:pt x="4404127" y="2973142"/>
                </a:lnTo>
                <a:lnTo>
                  <a:pt x="4408368" y="2975146"/>
                </a:lnTo>
                <a:lnTo>
                  <a:pt x="4406960" y="2972817"/>
                </a:lnTo>
                <a:lnTo>
                  <a:pt x="4413187" y="2972104"/>
                </a:lnTo>
                <a:cubicBezTo>
                  <a:pt x="4418295" y="2972777"/>
                  <a:pt x="4423113" y="2974532"/>
                  <a:pt x="4427815" y="2976719"/>
                </a:cubicBezTo>
                <a:lnTo>
                  <a:pt x="4430410" y="2977926"/>
                </a:lnTo>
                <a:lnTo>
                  <a:pt x="4423591" y="2976573"/>
                </a:lnTo>
                <a:cubicBezTo>
                  <a:pt x="4404801" y="2977940"/>
                  <a:pt x="4391927" y="3008495"/>
                  <a:pt x="4397654" y="3024702"/>
                </a:cubicBezTo>
                <a:cubicBezTo>
                  <a:pt x="4398746" y="3027790"/>
                  <a:pt x="4400512" y="3030356"/>
                  <a:pt x="4403040" y="3032101"/>
                </a:cubicBezTo>
                <a:cubicBezTo>
                  <a:pt x="4411809" y="3038976"/>
                  <a:pt x="4430079" y="3026245"/>
                  <a:pt x="4439360" y="3010750"/>
                </a:cubicBezTo>
                <a:lnTo>
                  <a:pt x="4439675" y="3009862"/>
                </a:lnTo>
                <a:lnTo>
                  <a:pt x="4441262" y="3011963"/>
                </a:lnTo>
                <a:lnTo>
                  <a:pt x="4439076" y="3019659"/>
                </a:lnTo>
                <a:cubicBezTo>
                  <a:pt x="4439076" y="3019659"/>
                  <a:pt x="4440633" y="3020076"/>
                  <a:pt x="4440633" y="3020076"/>
                </a:cubicBezTo>
                <a:cubicBezTo>
                  <a:pt x="4442193" y="3020496"/>
                  <a:pt x="4442193" y="3020496"/>
                  <a:pt x="4443752" y="3020913"/>
                </a:cubicBezTo>
                <a:cubicBezTo>
                  <a:pt x="4445312" y="3021331"/>
                  <a:pt x="4449319" y="3006372"/>
                  <a:pt x="4446870" y="3021749"/>
                </a:cubicBezTo>
                <a:cubicBezTo>
                  <a:pt x="4446870" y="3021749"/>
                  <a:pt x="4452438" y="3007209"/>
                  <a:pt x="4452438" y="3007209"/>
                </a:cubicBezTo>
                <a:lnTo>
                  <a:pt x="4453045" y="3004681"/>
                </a:lnTo>
                <a:lnTo>
                  <a:pt x="4455781" y="3002262"/>
                </a:lnTo>
                <a:lnTo>
                  <a:pt x="4453954" y="3000899"/>
                </a:lnTo>
                <a:lnTo>
                  <a:pt x="4454246" y="2999676"/>
                </a:lnTo>
                <a:cubicBezTo>
                  <a:pt x="4455053" y="2995884"/>
                  <a:pt x="4455665" y="2992039"/>
                  <a:pt x="4454885" y="2991831"/>
                </a:cubicBezTo>
                <a:cubicBezTo>
                  <a:pt x="4453328" y="2991414"/>
                  <a:pt x="4451769" y="2990996"/>
                  <a:pt x="4450210" y="2990578"/>
                </a:cubicBezTo>
                <a:lnTo>
                  <a:pt x="4448202" y="2996611"/>
                </a:lnTo>
                <a:lnTo>
                  <a:pt x="4444851" y="2994113"/>
                </a:lnTo>
                <a:lnTo>
                  <a:pt x="4443887" y="2986548"/>
                </a:lnTo>
                <a:lnTo>
                  <a:pt x="4436089" y="2980567"/>
                </a:lnTo>
                <a:lnTo>
                  <a:pt x="4456026" y="2989842"/>
                </a:lnTo>
                <a:lnTo>
                  <a:pt x="4468645" y="3004058"/>
                </a:lnTo>
                <a:lnTo>
                  <a:pt x="4466248" y="3010222"/>
                </a:lnTo>
                <a:cubicBezTo>
                  <a:pt x="4466248" y="3010222"/>
                  <a:pt x="4466248" y="3010222"/>
                  <a:pt x="4467765" y="3010628"/>
                </a:cubicBezTo>
                <a:cubicBezTo>
                  <a:pt x="4469283" y="3011036"/>
                  <a:pt x="4469283" y="3011036"/>
                  <a:pt x="4470801" y="3011442"/>
                </a:cubicBezTo>
                <a:cubicBezTo>
                  <a:pt x="4473838" y="3012256"/>
                  <a:pt x="4476873" y="3013069"/>
                  <a:pt x="4483619" y="3000036"/>
                </a:cubicBezTo>
                <a:lnTo>
                  <a:pt x="4483904" y="2998900"/>
                </a:lnTo>
                <a:lnTo>
                  <a:pt x="4486387" y="2997977"/>
                </a:lnTo>
                <a:cubicBezTo>
                  <a:pt x="4488749" y="3013452"/>
                  <a:pt x="4496002" y="3022815"/>
                  <a:pt x="4504182" y="3028717"/>
                </a:cubicBezTo>
                <a:lnTo>
                  <a:pt x="4520351" y="3035618"/>
                </a:lnTo>
                <a:lnTo>
                  <a:pt x="4520627" y="3041157"/>
                </a:lnTo>
                <a:lnTo>
                  <a:pt x="4527650" y="3044735"/>
                </a:lnTo>
                <a:lnTo>
                  <a:pt x="4527862" y="3056794"/>
                </a:lnTo>
                <a:lnTo>
                  <a:pt x="4515994" y="3066451"/>
                </a:lnTo>
                <a:cubicBezTo>
                  <a:pt x="4508519" y="3072658"/>
                  <a:pt x="4500811" y="3080368"/>
                  <a:pt x="4494177" y="3092071"/>
                </a:cubicBezTo>
                <a:lnTo>
                  <a:pt x="4496045" y="3094096"/>
                </a:lnTo>
                <a:lnTo>
                  <a:pt x="4493351" y="3093251"/>
                </a:lnTo>
                <a:cubicBezTo>
                  <a:pt x="4488015" y="3093008"/>
                  <a:pt x="4482620" y="3094063"/>
                  <a:pt x="4477553" y="3096185"/>
                </a:cubicBezTo>
                <a:lnTo>
                  <a:pt x="4467728" y="3104899"/>
                </a:lnTo>
                <a:lnTo>
                  <a:pt x="4452790" y="3092913"/>
                </a:lnTo>
                <a:cubicBezTo>
                  <a:pt x="4450567" y="3095135"/>
                  <a:pt x="4451156" y="3099614"/>
                  <a:pt x="4453012" y="3105359"/>
                </a:cubicBezTo>
                <a:lnTo>
                  <a:pt x="4456720" y="3114859"/>
                </a:lnTo>
                <a:lnTo>
                  <a:pt x="4453621" y="3135121"/>
                </a:lnTo>
                <a:lnTo>
                  <a:pt x="4444168" y="3142079"/>
                </a:lnTo>
                <a:lnTo>
                  <a:pt x="4440877" y="3141471"/>
                </a:lnTo>
                <a:lnTo>
                  <a:pt x="4440846" y="3140693"/>
                </a:lnTo>
                <a:lnTo>
                  <a:pt x="4440322" y="3141368"/>
                </a:lnTo>
                <a:lnTo>
                  <a:pt x="4439356" y="3141190"/>
                </a:lnTo>
                <a:lnTo>
                  <a:pt x="4438499" y="3140686"/>
                </a:lnTo>
                <a:lnTo>
                  <a:pt x="4435289" y="3136375"/>
                </a:lnTo>
                <a:lnTo>
                  <a:pt x="4435484" y="3138913"/>
                </a:lnTo>
                <a:lnTo>
                  <a:pt x="4433522" y="3137759"/>
                </a:lnTo>
                <a:lnTo>
                  <a:pt x="4434716" y="3133022"/>
                </a:lnTo>
                <a:cubicBezTo>
                  <a:pt x="4437419" y="3121225"/>
                  <a:pt x="4436565" y="3120996"/>
                  <a:pt x="4436565" y="3120996"/>
                </a:cubicBezTo>
                <a:lnTo>
                  <a:pt x="4429502" y="3119104"/>
                </a:lnTo>
                <a:lnTo>
                  <a:pt x="4434149" y="3113178"/>
                </a:lnTo>
                <a:cubicBezTo>
                  <a:pt x="4436206" y="3110521"/>
                  <a:pt x="4437550" y="3107865"/>
                  <a:pt x="4438905" y="3101672"/>
                </a:cubicBezTo>
                <a:cubicBezTo>
                  <a:pt x="4438110" y="3100319"/>
                  <a:pt x="4437175" y="3099494"/>
                  <a:pt x="4436156" y="3099107"/>
                </a:cubicBezTo>
                <a:lnTo>
                  <a:pt x="4433089" y="3099143"/>
                </a:lnTo>
                <a:lnTo>
                  <a:pt x="4437282" y="3097157"/>
                </a:lnTo>
                <a:cubicBezTo>
                  <a:pt x="4444041" y="3093419"/>
                  <a:pt x="4450772" y="3089433"/>
                  <a:pt x="4457507" y="3085995"/>
                </a:cubicBezTo>
                <a:cubicBezTo>
                  <a:pt x="4450285" y="3083255"/>
                  <a:pt x="4443201" y="3081948"/>
                  <a:pt x="4436213" y="3081775"/>
                </a:cubicBezTo>
                <a:cubicBezTo>
                  <a:pt x="4430973" y="3081644"/>
                  <a:pt x="4425785" y="3082150"/>
                  <a:pt x="4420633" y="3083165"/>
                </a:cubicBezTo>
                <a:lnTo>
                  <a:pt x="4418473" y="3083787"/>
                </a:lnTo>
                <a:lnTo>
                  <a:pt x="4411115" y="3077239"/>
                </a:lnTo>
                <a:lnTo>
                  <a:pt x="4411085" y="3076988"/>
                </a:lnTo>
                <a:cubicBezTo>
                  <a:pt x="4409640" y="3071751"/>
                  <a:pt x="4407269" y="3066962"/>
                  <a:pt x="4403930" y="3062960"/>
                </a:cubicBezTo>
                <a:lnTo>
                  <a:pt x="4393704" y="3055613"/>
                </a:lnTo>
                <a:lnTo>
                  <a:pt x="4394882" y="3054258"/>
                </a:lnTo>
                <a:cubicBezTo>
                  <a:pt x="4396044" y="3053435"/>
                  <a:pt x="4396796" y="3053106"/>
                  <a:pt x="4397137" y="3051794"/>
                </a:cubicBezTo>
                <a:cubicBezTo>
                  <a:pt x="4397365" y="3050918"/>
                  <a:pt x="4397410" y="3049606"/>
                  <a:pt x="4397273" y="3047418"/>
                </a:cubicBezTo>
                <a:cubicBezTo>
                  <a:pt x="4395836" y="3045453"/>
                  <a:pt x="4394291" y="3044534"/>
                  <a:pt x="4392804" y="3044359"/>
                </a:cubicBezTo>
                <a:cubicBezTo>
                  <a:pt x="4388343" y="3043836"/>
                  <a:pt x="4384395" y="3050023"/>
                  <a:pt x="4385434" y="3054820"/>
                </a:cubicBezTo>
                <a:lnTo>
                  <a:pt x="4387594" y="3057035"/>
                </a:lnTo>
                <a:lnTo>
                  <a:pt x="4383113" y="3061544"/>
                </a:lnTo>
                <a:cubicBezTo>
                  <a:pt x="4376425" y="3070682"/>
                  <a:pt x="4373216" y="3083116"/>
                  <a:pt x="4373373" y="3095123"/>
                </a:cubicBezTo>
                <a:lnTo>
                  <a:pt x="4374931" y="3102432"/>
                </a:lnTo>
                <a:lnTo>
                  <a:pt x="4374734" y="3102529"/>
                </a:lnTo>
                <a:lnTo>
                  <a:pt x="4374978" y="3102654"/>
                </a:lnTo>
                <a:lnTo>
                  <a:pt x="4378136" y="3117467"/>
                </a:lnTo>
                <a:cubicBezTo>
                  <a:pt x="4381196" y="3123988"/>
                  <a:pt x="4385718" y="3129217"/>
                  <a:pt x="4391668" y="3132050"/>
                </a:cubicBezTo>
                <a:cubicBezTo>
                  <a:pt x="4392741" y="3129803"/>
                  <a:pt x="4394490" y="3130849"/>
                  <a:pt x="4396237" y="3131893"/>
                </a:cubicBezTo>
                <a:cubicBezTo>
                  <a:pt x="4399785" y="3128146"/>
                  <a:pt x="4402787" y="3123932"/>
                  <a:pt x="4405221" y="3119446"/>
                </a:cubicBezTo>
                <a:lnTo>
                  <a:pt x="4409754" y="3107986"/>
                </a:lnTo>
                <a:lnTo>
                  <a:pt x="4416880" y="3106823"/>
                </a:lnTo>
                <a:lnTo>
                  <a:pt x="4421414" y="3104676"/>
                </a:lnTo>
                <a:lnTo>
                  <a:pt x="4418348" y="3116115"/>
                </a:lnTo>
                <a:cubicBezTo>
                  <a:pt x="4417675" y="3130774"/>
                  <a:pt x="4422229" y="3131993"/>
                  <a:pt x="4425266" y="3132807"/>
                </a:cubicBezTo>
                <a:cubicBezTo>
                  <a:pt x="4428301" y="3133621"/>
                  <a:pt x="4429820" y="3134027"/>
                  <a:pt x="4431336" y="3134434"/>
                </a:cubicBezTo>
                <a:cubicBezTo>
                  <a:pt x="4431336" y="3134434"/>
                  <a:pt x="4431336" y="3134434"/>
                  <a:pt x="4430874" y="3136166"/>
                </a:cubicBezTo>
                <a:lnTo>
                  <a:pt x="4428206" y="3146119"/>
                </a:lnTo>
                <a:lnTo>
                  <a:pt x="4424030" y="3141943"/>
                </a:lnTo>
                <a:lnTo>
                  <a:pt x="4427825" y="3147540"/>
                </a:lnTo>
                <a:lnTo>
                  <a:pt x="4427626" y="3148281"/>
                </a:lnTo>
                <a:lnTo>
                  <a:pt x="4424281" y="3147386"/>
                </a:lnTo>
                <a:lnTo>
                  <a:pt x="4422380" y="3146128"/>
                </a:lnTo>
                <a:cubicBezTo>
                  <a:pt x="4420418" y="3145555"/>
                  <a:pt x="4419584" y="3146388"/>
                  <a:pt x="4418473" y="3147499"/>
                </a:cubicBezTo>
                <a:lnTo>
                  <a:pt x="4415444" y="3146406"/>
                </a:lnTo>
                <a:lnTo>
                  <a:pt x="4418773" y="3141798"/>
                </a:lnTo>
                <a:cubicBezTo>
                  <a:pt x="4417933" y="3137892"/>
                  <a:pt x="4416729" y="3134956"/>
                  <a:pt x="4415271" y="3132855"/>
                </a:cubicBezTo>
                <a:cubicBezTo>
                  <a:pt x="4412716" y="3129178"/>
                  <a:pt x="4409376" y="3128060"/>
                  <a:pt x="4405825" y="3128779"/>
                </a:cubicBezTo>
                <a:cubicBezTo>
                  <a:pt x="4400498" y="3129859"/>
                  <a:pt x="4394692" y="3135076"/>
                  <a:pt x="4390346" y="3142000"/>
                </a:cubicBezTo>
                <a:lnTo>
                  <a:pt x="4383908" y="3164450"/>
                </a:lnTo>
                <a:lnTo>
                  <a:pt x="4372640" y="3152786"/>
                </a:lnTo>
                <a:cubicBezTo>
                  <a:pt x="4379444" y="3166257"/>
                  <a:pt x="4340143" y="3144738"/>
                  <a:pt x="4378467" y="3187506"/>
                </a:cubicBezTo>
                <a:cubicBezTo>
                  <a:pt x="4376244" y="3189728"/>
                  <a:pt x="4375132" y="3190839"/>
                  <a:pt x="4364998" y="3180705"/>
                </a:cubicBezTo>
                <a:cubicBezTo>
                  <a:pt x="4367843" y="3187995"/>
                  <a:pt x="4363399" y="3192440"/>
                  <a:pt x="4357547" y="3195757"/>
                </a:cubicBezTo>
                <a:lnTo>
                  <a:pt x="4348448" y="3200502"/>
                </a:lnTo>
                <a:lnTo>
                  <a:pt x="4349260" y="3194068"/>
                </a:lnTo>
                <a:cubicBezTo>
                  <a:pt x="4349618" y="3190454"/>
                  <a:pt x="4349787" y="3186788"/>
                  <a:pt x="4349027" y="3186585"/>
                </a:cubicBezTo>
                <a:cubicBezTo>
                  <a:pt x="4349027" y="3186585"/>
                  <a:pt x="4343799" y="3200027"/>
                  <a:pt x="4343799" y="3200027"/>
                </a:cubicBezTo>
                <a:cubicBezTo>
                  <a:pt x="4342281" y="3199620"/>
                  <a:pt x="4342281" y="3199620"/>
                  <a:pt x="4340764" y="3199213"/>
                </a:cubicBezTo>
                <a:cubicBezTo>
                  <a:pt x="4340764" y="3199213"/>
                  <a:pt x="4342954" y="3184958"/>
                  <a:pt x="4341438" y="3184552"/>
                </a:cubicBezTo>
                <a:cubicBezTo>
                  <a:pt x="4341438" y="3184552"/>
                  <a:pt x="4336209" y="3197992"/>
                  <a:pt x="4336209" y="3197992"/>
                </a:cubicBezTo>
                <a:lnTo>
                  <a:pt x="4336017" y="3198796"/>
                </a:lnTo>
                <a:lnTo>
                  <a:pt x="4310140" y="3174742"/>
                </a:lnTo>
                <a:cubicBezTo>
                  <a:pt x="4348461" y="3217511"/>
                  <a:pt x="4319298" y="3206127"/>
                  <a:pt x="4317075" y="3208350"/>
                </a:cubicBezTo>
                <a:lnTo>
                  <a:pt x="4312258" y="3203559"/>
                </a:lnTo>
                <a:lnTo>
                  <a:pt x="4313437" y="3191890"/>
                </a:lnTo>
                <a:cubicBezTo>
                  <a:pt x="4313437" y="3191890"/>
                  <a:pt x="4313437" y="3191890"/>
                  <a:pt x="4311920" y="3191485"/>
                </a:cubicBezTo>
                <a:cubicBezTo>
                  <a:pt x="4311161" y="3191281"/>
                  <a:pt x="4309854" y="3194641"/>
                  <a:pt x="4308548" y="3198001"/>
                </a:cubicBezTo>
                <a:lnTo>
                  <a:pt x="4307909" y="3199234"/>
                </a:lnTo>
                <a:lnTo>
                  <a:pt x="4306868" y="3198199"/>
                </a:lnTo>
                <a:lnTo>
                  <a:pt x="4308884" y="3190671"/>
                </a:lnTo>
                <a:cubicBezTo>
                  <a:pt x="4310739" y="3183747"/>
                  <a:pt x="4309221" y="3183340"/>
                  <a:pt x="4306860" y="3184563"/>
                </a:cubicBezTo>
                <a:lnTo>
                  <a:pt x="4300659" y="3187774"/>
                </a:lnTo>
                <a:lnTo>
                  <a:pt x="4300987" y="3186428"/>
                </a:lnTo>
                <a:cubicBezTo>
                  <a:pt x="4304059" y="3185889"/>
                  <a:pt x="4308539" y="3186477"/>
                  <a:pt x="4293332" y="3171273"/>
                </a:cubicBezTo>
                <a:cubicBezTo>
                  <a:pt x="4294444" y="3170161"/>
                  <a:pt x="4296667" y="3167938"/>
                  <a:pt x="4287642" y="3156692"/>
                </a:cubicBezTo>
                <a:cubicBezTo>
                  <a:pt x="4300001" y="3164604"/>
                  <a:pt x="4312362" y="3172520"/>
                  <a:pt x="4315695" y="3169186"/>
                </a:cubicBezTo>
                <a:cubicBezTo>
                  <a:pt x="4315695" y="3169186"/>
                  <a:pt x="4326943" y="3178212"/>
                  <a:pt x="4326943" y="3178212"/>
                </a:cubicBezTo>
                <a:cubicBezTo>
                  <a:pt x="4326943" y="3178212"/>
                  <a:pt x="4326943" y="3178212"/>
                  <a:pt x="4337079" y="3188347"/>
                </a:cubicBezTo>
                <a:cubicBezTo>
                  <a:pt x="4338190" y="3187236"/>
                  <a:pt x="4339302" y="3186124"/>
                  <a:pt x="4340413" y="3185015"/>
                </a:cubicBezTo>
                <a:cubicBezTo>
                  <a:pt x="4341525" y="3183903"/>
                  <a:pt x="4342636" y="3182791"/>
                  <a:pt x="4343747" y="3181679"/>
                </a:cubicBezTo>
                <a:cubicBezTo>
                  <a:pt x="4343747" y="3181679"/>
                  <a:pt x="4343747" y="3181679"/>
                  <a:pt x="4333611" y="3171544"/>
                </a:cubicBezTo>
                <a:cubicBezTo>
                  <a:pt x="4333611" y="3171544"/>
                  <a:pt x="4324585" y="3160296"/>
                  <a:pt x="4314446" y="3150157"/>
                </a:cubicBezTo>
                <a:cubicBezTo>
                  <a:pt x="4314446" y="3150157"/>
                  <a:pt x="4314446" y="3150157"/>
                  <a:pt x="4313336" y="3151269"/>
                </a:cubicBezTo>
                <a:cubicBezTo>
                  <a:pt x="4302090" y="3142245"/>
                  <a:pt x="4300978" y="3143357"/>
                  <a:pt x="4300978" y="3143357"/>
                </a:cubicBezTo>
                <a:cubicBezTo>
                  <a:pt x="4306399" y="3117661"/>
                  <a:pt x="4321957" y="3102102"/>
                  <a:pt x="4348764" y="3095570"/>
                </a:cubicBezTo>
                <a:cubicBezTo>
                  <a:pt x="4349875" y="3094459"/>
                  <a:pt x="4349875" y="3094459"/>
                  <a:pt x="4339739" y="3084322"/>
                </a:cubicBezTo>
                <a:cubicBezTo>
                  <a:pt x="4339739" y="3084322"/>
                  <a:pt x="4329603" y="3074186"/>
                  <a:pt x="4328491" y="3075298"/>
                </a:cubicBezTo>
                <a:lnTo>
                  <a:pt x="4309202" y="3085553"/>
                </a:lnTo>
                <a:lnTo>
                  <a:pt x="4310329" y="3081024"/>
                </a:lnTo>
                <a:cubicBezTo>
                  <a:pt x="4309006" y="3080270"/>
                  <a:pt x="4307805" y="3080122"/>
                  <a:pt x="4306698" y="3080431"/>
                </a:cubicBezTo>
                <a:lnTo>
                  <a:pt x="4298505" y="3091240"/>
                </a:lnTo>
                <a:lnTo>
                  <a:pt x="4296023" y="3092560"/>
                </a:lnTo>
                <a:cubicBezTo>
                  <a:pt x="4287827" y="3100755"/>
                  <a:pt x="4282304" y="3111346"/>
                  <a:pt x="4279594" y="3124194"/>
                </a:cubicBezTo>
                <a:cubicBezTo>
                  <a:pt x="4276260" y="3127528"/>
                  <a:pt x="4259455" y="3124059"/>
                  <a:pt x="4267369" y="3136419"/>
                </a:cubicBezTo>
                <a:cubicBezTo>
                  <a:pt x="4275283" y="3148777"/>
                  <a:pt x="4273060" y="3151000"/>
                  <a:pt x="4271949" y="3152111"/>
                </a:cubicBezTo>
                <a:cubicBezTo>
                  <a:pt x="4263058" y="3161001"/>
                  <a:pt x="4267395" y="3182007"/>
                  <a:pt x="4267079" y="3197527"/>
                </a:cubicBezTo>
                <a:lnTo>
                  <a:pt x="4262784" y="3209289"/>
                </a:lnTo>
                <a:lnTo>
                  <a:pt x="4260107" y="3206935"/>
                </a:lnTo>
                <a:cubicBezTo>
                  <a:pt x="4259633" y="3204888"/>
                  <a:pt x="4259832" y="3201099"/>
                  <a:pt x="4260990" y="3193726"/>
                </a:cubicBezTo>
                <a:cubicBezTo>
                  <a:pt x="4264831" y="3179393"/>
                  <a:pt x="4263306" y="3178983"/>
                  <a:pt x="4267148" y="3164646"/>
                </a:cubicBezTo>
                <a:cubicBezTo>
                  <a:pt x="4261780" y="3178574"/>
                  <a:pt x="4262572" y="3163419"/>
                  <a:pt x="4258730" y="3177757"/>
                </a:cubicBezTo>
                <a:cubicBezTo>
                  <a:pt x="4257205" y="3177350"/>
                  <a:pt x="4262572" y="3163419"/>
                  <a:pt x="4259521" y="3162602"/>
                </a:cubicBezTo>
                <a:cubicBezTo>
                  <a:pt x="4254947" y="3161376"/>
                  <a:pt x="4255679" y="3176940"/>
                  <a:pt x="4250313" y="3190867"/>
                </a:cubicBezTo>
                <a:cubicBezTo>
                  <a:pt x="4250313" y="3190867"/>
                  <a:pt x="4250313" y="3190867"/>
                  <a:pt x="4248789" y="3190457"/>
                </a:cubicBezTo>
                <a:cubicBezTo>
                  <a:pt x="4244948" y="3204794"/>
                  <a:pt x="4244948" y="3204794"/>
                  <a:pt x="4244948" y="3204794"/>
                </a:cubicBezTo>
                <a:lnTo>
                  <a:pt x="4238846" y="3203160"/>
                </a:lnTo>
                <a:cubicBezTo>
                  <a:pt x="4242688" y="3188822"/>
                  <a:pt x="4242688" y="3188822"/>
                  <a:pt x="4241163" y="3188414"/>
                </a:cubicBezTo>
                <a:cubicBezTo>
                  <a:pt x="4243083" y="3181246"/>
                  <a:pt x="4244425" y="3177766"/>
                  <a:pt x="4246246" y="3172492"/>
                </a:cubicBezTo>
                <a:lnTo>
                  <a:pt x="4248220" y="3166411"/>
                </a:lnTo>
                <a:lnTo>
                  <a:pt x="4259908" y="3157691"/>
                </a:lnTo>
                <a:lnTo>
                  <a:pt x="4251717" y="3154625"/>
                </a:lnTo>
                <a:lnTo>
                  <a:pt x="4254213" y="3145815"/>
                </a:lnTo>
                <a:lnTo>
                  <a:pt x="4250767" y="3154270"/>
                </a:lnTo>
                <a:lnTo>
                  <a:pt x="4249050" y="3153627"/>
                </a:lnTo>
                <a:lnTo>
                  <a:pt x="4238422" y="3158195"/>
                </a:lnTo>
                <a:lnTo>
                  <a:pt x="4237052" y="3148180"/>
                </a:lnTo>
                <a:cubicBezTo>
                  <a:pt x="4231966" y="3133132"/>
                  <a:pt x="4221788" y="3144809"/>
                  <a:pt x="4206876" y="3163863"/>
                </a:cubicBezTo>
                <a:cubicBezTo>
                  <a:pt x="4193826" y="3206459"/>
                  <a:pt x="4213767" y="3150342"/>
                  <a:pt x="4202242" y="3193352"/>
                </a:cubicBezTo>
                <a:cubicBezTo>
                  <a:pt x="4202242" y="3193352"/>
                  <a:pt x="4202242" y="3193352"/>
                  <a:pt x="4200718" y="3192942"/>
                </a:cubicBezTo>
                <a:cubicBezTo>
                  <a:pt x="4200718" y="3192942"/>
                  <a:pt x="4199192" y="3192533"/>
                  <a:pt x="4199192" y="3192533"/>
                </a:cubicBezTo>
                <a:cubicBezTo>
                  <a:pt x="4199192" y="3192533"/>
                  <a:pt x="4193826" y="3206459"/>
                  <a:pt x="4193826" y="3206459"/>
                </a:cubicBezTo>
                <a:cubicBezTo>
                  <a:pt x="4193826" y="3206459"/>
                  <a:pt x="4195351" y="3206869"/>
                  <a:pt x="4195351" y="3206869"/>
                </a:cubicBezTo>
                <a:cubicBezTo>
                  <a:pt x="4196876" y="3207278"/>
                  <a:pt x="4196876" y="3207278"/>
                  <a:pt x="4198402" y="3207686"/>
                </a:cubicBezTo>
                <a:cubicBezTo>
                  <a:pt x="4201451" y="3208504"/>
                  <a:pt x="4211394" y="3195803"/>
                  <a:pt x="4198346" y="3238399"/>
                </a:cubicBezTo>
                <a:cubicBezTo>
                  <a:pt x="4215969" y="3197029"/>
                  <a:pt x="4223540" y="3229786"/>
                  <a:pt x="4233481" y="3217086"/>
                </a:cubicBezTo>
                <a:lnTo>
                  <a:pt x="4233724" y="3229650"/>
                </a:lnTo>
                <a:lnTo>
                  <a:pt x="4231100" y="3233504"/>
                </a:lnTo>
                <a:cubicBezTo>
                  <a:pt x="4224433" y="3240172"/>
                  <a:pt x="4207630" y="3236704"/>
                  <a:pt x="4200962" y="3243372"/>
                </a:cubicBezTo>
                <a:cubicBezTo>
                  <a:pt x="4199851" y="3244483"/>
                  <a:pt x="4201551" y="3247851"/>
                  <a:pt x="4203392" y="3251079"/>
                </a:cubicBezTo>
                <a:lnTo>
                  <a:pt x="4204305" y="3253004"/>
                </a:lnTo>
                <a:lnTo>
                  <a:pt x="4201727" y="3262127"/>
                </a:lnTo>
                <a:lnTo>
                  <a:pt x="4200246" y="3261826"/>
                </a:lnTo>
                <a:lnTo>
                  <a:pt x="4193645" y="3259524"/>
                </a:lnTo>
                <a:lnTo>
                  <a:pt x="4191129" y="3254423"/>
                </a:lnTo>
                <a:cubicBezTo>
                  <a:pt x="4190409" y="3253883"/>
                  <a:pt x="4189626" y="3253962"/>
                  <a:pt x="4188742" y="3255030"/>
                </a:cubicBezTo>
                <a:lnTo>
                  <a:pt x="4186976" y="3258896"/>
                </a:lnTo>
                <a:lnTo>
                  <a:pt x="4185605" y="3258925"/>
                </a:lnTo>
                <a:lnTo>
                  <a:pt x="4187950" y="3247313"/>
                </a:lnTo>
                <a:cubicBezTo>
                  <a:pt x="4186432" y="3246906"/>
                  <a:pt x="4185125" y="3250265"/>
                  <a:pt x="4184198" y="3253726"/>
                </a:cubicBezTo>
                <a:lnTo>
                  <a:pt x="4182905" y="3259879"/>
                </a:lnTo>
                <a:lnTo>
                  <a:pt x="4181166" y="3260539"/>
                </a:lnTo>
                <a:lnTo>
                  <a:pt x="4170456" y="3259087"/>
                </a:lnTo>
                <a:cubicBezTo>
                  <a:pt x="4159687" y="3258289"/>
                  <a:pt x="4153710" y="3256688"/>
                  <a:pt x="4155227" y="3223701"/>
                </a:cubicBezTo>
                <a:lnTo>
                  <a:pt x="4160268" y="3210742"/>
                </a:lnTo>
                <a:lnTo>
                  <a:pt x="4168256" y="3216063"/>
                </a:lnTo>
                <a:cubicBezTo>
                  <a:pt x="4171293" y="3216876"/>
                  <a:pt x="4174876" y="3214127"/>
                  <a:pt x="4180864" y="3200888"/>
                </a:cubicBezTo>
                <a:cubicBezTo>
                  <a:pt x="4175635" y="3214330"/>
                  <a:pt x="4185249" y="3172382"/>
                  <a:pt x="4189802" y="3173601"/>
                </a:cubicBezTo>
                <a:cubicBezTo>
                  <a:pt x="4194609" y="3152627"/>
                  <a:pt x="4192120" y="3148251"/>
                  <a:pt x="4187671" y="3148915"/>
                </a:cubicBezTo>
                <a:lnTo>
                  <a:pt x="4181362" y="3151726"/>
                </a:lnTo>
                <a:lnTo>
                  <a:pt x="4179039" y="3143658"/>
                </a:lnTo>
                <a:cubicBezTo>
                  <a:pt x="4190285" y="3152682"/>
                  <a:pt x="4193619" y="3149348"/>
                  <a:pt x="4204868" y="3158375"/>
                </a:cubicBezTo>
                <a:cubicBezTo>
                  <a:pt x="4218337" y="3165176"/>
                  <a:pt x="4196952" y="3146015"/>
                  <a:pt x="4199175" y="3143791"/>
                </a:cubicBezTo>
                <a:cubicBezTo>
                  <a:pt x="4235142" y="3168645"/>
                  <a:pt x="4182102" y="3100048"/>
                  <a:pt x="4220289" y="3122678"/>
                </a:cubicBezTo>
                <a:cubicBezTo>
                  <a:pt x="4193215" y="3088936"/>
                  <a:pt x="4239318" y="3123925"/>
                  <a:pt x="4213352" y="3089069"/>
                </a:cubicBezTo>
                <a:cubicBezTo>
                  <a:pt x="4215575" y="3086846"/>
                  <a:pt x="4226824" y="3095873"/>
                  <a:pt x="4229046" y="3093650"/>
                </a:cubicBezTo>
                <a:cubicBezTo>
                  <a:pt x="4216283" y="3025322"/>
                  <a:pt x="4300438" y="3062804"/>
                  <a:pt x="4320305" y="3022661"/>
                </a:cubicBezTo>
                <a:cubicBezTo>
                  <a:pt x="4310170" y="3012527"/>
                  <a:pt x="4316972" y="3025995"/>
                  <a:pt x="4305726" y="3016971"/>
                </a:cubicBezTo>
                <a:cubicBezTo>
                  <a:pt x="4262819" y="2958509"/>
                  <a:pt x="4372942" y="3030846"/>
                  <a:pt x="4318791" y="2963359"/>
                </a:cubicBezTo>
                <a:lnTo>
                  <a:pt x="4321406" y="2960744"/>
                </a:lnTo>
                <a:close/>
                <a:moveTo>
                  <a:pt x="3714507" y="2957083"/>
                </a:moveTo>
                <a:cubicBezTo>
                  <a:pt x="3713379" y="2958211"/>
                  <a:pt x="3713379" y="2958211"/>
                  <a:pt x="3712251" y="2959337"/>
                </a:cubicBezTo>
                <a:cubicBezTo>
                  <a:pt x="3712251" y="2959337"/>
                  <a:pt x="3711123" y="2960466"/>
                  <a:pt x="3711123" y="2960466"/>
                </a:cubicBezTo>
                <a:cubicBezTo>
                  <a:pt x="3709996" y="2961594"/>
                  <a:pt x="3709996" y="2961594"/>
                  <a:pt x="3709996" y="2961594"/>
                </a:cubicBezTo>
                <a:cubicBezTo>
                  <a:pt x="3720947" y="2972546"/>
                  <a:pt x="3720947" y="2972546"/>
                  <a:pt x="3722074" y="2971418"/>
                </a:cubicBezTo>
                <a:cubicBezTo>
                  <a:pt x="3722074" y="2971418"/>
                  <a:pt x="3722074" y="2971418"/>
                  <a:pt x="3723202" y="2970290"/>
                </a:cubicBezTo>
                <a:cubicBezTo>
                  <a:pt x="3723202" y="2970290"/>
                  <a:pt x="3724330" y="2969162"/>
                  <a:pt x="3725457" y="2968033"/>
                </a:cubicBezTo>
                <a:cubicBezTo>
                  <a:pt x="3725457" y="2968033"/>
                  <a:pt x="3726586" y="2966906"/>
                  <a:pt x="3726586" y="2966906"/>
                </a:cubicBezTo>
                <a:cubicBezTo>
                  <a:pt x="3715635" y="2955955"/>
                  <a:pt x="3714507" y="2957083"/>
                  <a:pt x="3714507" y="2957083"/>
                </a:cubicBezTo>
                <a:close/>
                <a:moveTo>
                  <a:pt x="6404343" y="2950733"/>
                </a:moveTo>
                <a:cubicBezTo>
                  <a:pt x="6401026" y="2950459"/>
                  <a:pt x="6398305" y="2951654"/>
                  <a:pt x="6396814" y="2955059"/>
                </a:cubicBezTo>
                <a:lnTo>
                  <a:pt x="6403334" y="2962854"/>
                </a:lnTo>
                <a:lnTo>
                  <a:pt x="6403140" y="2963933"/>
                </a:lnTo>
                <a:cubicBezTo>
                  <a:pt x="6403830" y="2967560"/>
                  <a:pt x="6405487" y="2971677"/>
                  <a:pt x="6407337" y="2975950"/>
                </a:cubicBezTo>
                <a:cubicBezTo>
                  <a:pt x="6413880" y="2975679"/>
                  <a:pt x="6416897" y="2983671"/>
                  <a:pt x="6425335" y="2977524"/>
                </a:cubicBezTo>
                <a:lnTo>
                  <a:pt x="6424888" y="2975494"/>
                </a:lnTo>
                <a:lnTo>
                  <a:pt x="6433084" y="2972780"/>
                </a:lnTo>
                <a:cubicBezTo>
                  <a:pt x="6431344" y="2969181"/>
                  <a:pt x="6426645" y="2963873"/>
                  <a:pt x="6421140" y="2959363"/>
                </a:cubicBezTo>
                <a:lnTo>
                  <a:pt x="6416292" y="2956873"/>
                </a:lnTo>
                <a:lnTo>
                  <a:pt x="6411371" y="2951429"/>
                </a:lnTo>
                <a:lnTo>
                  <a:pt x="6408548" y="2952894"/>
                </a:lnTo>
                <a:close/>
                <a:moveTo>
                  <a:pt x="3823619" y="2950174"/>
                </a:moveTo>
                <a:cubicBezTo>
                  <a:pt x="3828975" y="2966720"/>
                  <a:pt x="3813549" y="2960245"/>
                  <a:pt x="3807956" y="2965838"/>
                </a:cubicBezTo>
                <a:cubicBezTo>
                  <a:pt x="3804599" y="2969195"/>
                  <a:pt x="3800123" y="2973671"/>
                  <a:pt x="3795648" y="2978146"/>
                </a:cubicBezTo>
                <a:cubicBezTo>
                  <a:pt x="3795648" y="2978146"/>
                  <a:pt x="3805481" y="2990217"/>
                  <a:pt x="3805481" y="2990217"/>
                </a:cubicBezTo>
                <a:cubicBezTo>
                  <a:pt x="3805481" y="2990217"/>
                  <a:pt x="3817548" y="3000046"/>
                  <a:pt x="3817548" y="3000046"/>
                </a:cubicBezTo>
                <a:cubicBezTo>
                  <a:pt x="3811075" y="2984622"/>
                  <a:pt x="3826500" y="2991096"/>
                  <a:pt x="3829856" y="2987739"/>
                </a:cubicBezTo>
                <a:cubicBezTo>
                  <a:pt x="3832093" y="2985502"/>
                  <a:pt x="3835450" y="2982146"/>
                  <a:pt x="3837688" y="2979908"/>
                </a:cubicBezTo>
                <a:cubicBezTo>
                  <a:pt x="3839925" y="2977669"/>
                  <a:pt x="3843281" y="2974313"/>
                  <a:pt x="3845520" y="2972075"/>
                </a:cubicBezTo>
                <a:cubicBezTo>
                  <a:pt x="3845520" y="2972075"/>
                  <a:pt x="3835688" y="2960007"/>
                  <a:pt x="3835688" y="2960007"/>
                </a:cubicBezTo>
                <a:cubicBezTo>
                  <a:pt x="3824738" y="2949057"/>
                  <a:pt x="3823619" y="2950174"/>
                  <a:pt x="3823619" y="2950174"/>
                </a:cubicBezTo>
                <a:close/>
                <a:moveTo>
                  <a:pt x="6355256" y="2946763"/>
                </a:moveTo>
                <a:cubicBezTo>
                  <a:pt x="6365426" y="2960522"/>
                  <a:pt x="6378273" y="2960641"/>
                  <a:pt x="6388699" y="2977945"/>
                </a:cubicBezTo>
                <a:cubicBezTo>
                  <a:pt x="6391094" y="2973033"/>
                  <a:pt x="6396226" y="2977398"/>
                  <a:pt x="6399882" y="2975629"/>
                </a:cubicBezTo>
                <a:cubicBezTo>
                  <a:pt x="6401098" y="2975039"/>
                  <a:pt x="6402153" y="2973768"/>
                  <a:pt x="6402886" y="2971244"/>
                </a:cubicBezTo>
                <a:cubicBezTo>
                  <a:pt x="6396844" y="2963787"/>
                  <a:pt x="6379111" y="2951665"/>
                  <a:pt x="6366096" y="2947629"/>
                </a:cubicBezTo>
                <a:cubicBezTo>
                  <a:pt x="6361756" y="2946285"/>
                  <a:pt x="6357940" y="2945838"/>
                  <a:pt x="6355256" y="2946763"/>
                </a:cubicBezTo>
                <a:close/>
                <a:moveTo>
                  <a:pt x="6681354" y="2944212"/>
                </a:moveTo>
                <a:cubicBezTo>
                  <a:pt x="6679095" y="2944775"/>
                  <a:pt x="6677015" y="2946006"/>
                  <a:pt x="6675269" y="2948036"/>
                </a:cubicBezTo>
                <a:cubicBezTo>
                  <a:pt x="6673524" y="2950067"/>
                  <a:pt x="6672112" y="2952896"/>
                  <a:pt x="6671192" y="2956658"/>
                </a:cubicBezTo>
                <a:cubicBezTo>
                  <a:pt x="6675696" y="2967087"/>
                  <a:pt x="6696753" y="2981534"/>
                  <a:pt x="6707859" y="2977228"/>
                </a:cubicBezTo>
                <a:cubicBezTo>
                  <a:pt x="6714929" y="2961443"/>
                  <a:pt x="6694912" y="2940831"/>
                  <a:pt x="6681354" y="2944212"/>
                </a:cubicBezTo>
                <a:close/>
                <a:moveTo>
                  <a:pt x="6469117" y="2929934"/>
                </a:moveTo>
                <a:cubicBezTo>
                  <a:pt x="6466682" y="2929620"/>
                  <a:pt x="6464144" y="2929457"/>
                  <a:pt x="6461116" y="2930787"/>
                </a:cubicBezTo>
                <a:cubicBezTo>
                  <a:pt x="6464382" y="2935313"/>
                  <a:pt x="6465451" y="2939952"/>
                  <a:pt x="6468717" y="2944477"/>
                </a:cubicBezTo>
                <a:cubicBezTo>
                  <a:pt x="6476970" y="2941704"/>
                  <a:pt x="6480827" y="2939157"/>
                  <a:pt x="6476493" y="2929992"/>
                </a:cubicBezTo>
                <a:cubicBezTo>
                  <a:pt x="6473881" y="2930716"/>
                  <a:pt x="6471551" y="2930249"/>
                  <a:pt x="6469117" y="2929934"/>
                </a:cubicBezTo>
                <a:close/>
                <a:moveTo>
                  <a:pt x="6728471" y="2926809"/>
                </a:moveTo>
                <a:cubicBezTo>
                  <a:pt x="6726691" y="2927810"/>
                  <a:pt x="6724726" y="2930344"/>
                  <a:pt x="6721166" y="2932348"/>
                </a:cubicBezTo>
                <a:cubicBezTo>
                  <a:pt x="6723980" y="2936476"/>
                  <a:pt x="6727353" y="2936005"/>
                  <a:pt x="6730167" y="2940133"/>
                </a:cubicBezTo>
                <a:cubicBezTo>
                  <a:pt x="6735506" y="2937128"/>
                  <a:pt x="6734472" y="2931999"/>
                  <a:pt x="6728471" y="2926809"/>
                </a:cubicBezTo>
                <a:close/>
                <a:moveTo>
                  <a:pt x="7179170" y="2910714"/>
                </a:moveTo>
                <a:cubicBezTo>
                  <a:pt x="7175759" y="2910290"/>
                  <a:pt x="7172300" y="2911309"/>
                  <a:pt x="7168926" y="2913085"/>
                </a:cubicBezTo>
                <a:cubicBezTo>
                  <a:pt x="7162180" y="2916637"/>
                  <a:pt x="7155778" y="2923213"/>
                  <a:pt x="7150805" y="2927306"/>
                </a:cubicBezTo>
                <a:cubicBezTo>
                  <a:pt x="7150625" y="2931457"/>
                  <a:pt x="7151017" y="2934790"/>
                  <a:pt x="7151852" y="2937394"/>
                </a:cubicBezTo>
                <a:cubicBezTo>
                  <a:pt x="7157696" y="2955631"/>
                  <a:pt x="7185196" y="2938249"/>
                  <a:pt x="7189117" y="2917010"/>
                </a:cubicBezTo>
                <a:cubicBezTo>
                  <a:pt x="7185941" y="2913008"/>
                  <a:pt x="7182579" y="2911139"/>
                  <a:pt x="7179170" y="2910714"/>
                </a:cubicBezTo>
                <a:close/>
                <a:moveTo>
                  <a:pt x="6530551" y="2910163"/>
                </a:moveTo>
                <a:cubicBezTo>
                  <a:pt x="6533829" y="2926069"/>
                  <a:pt x="6542960" y="2933749"/>
                  <a:pt x="6554230" y="2933987"/>
                </a:cubicBezTo>
                <a:cubicBezTo>
                  <a:pt x="6561152" y="2922043"/>
                  <a:pt x="6545408" y="2907024"/>
                  <a:pt x="6530551" y="2910163"/>
                </a:cubicBezTo>
                <a:close/>
                <a:moveTo>
                  <a:pt x="6235476" y="2903967"/>
                </a:moveTo>
                <a:cubicBezTo>
                  <a:pt x="6230965" y="2903023"/>
                  <a:pt x="6226601" y="2904384"/>
                  <a:pt x="6224823" y="2908091"/>
                </a:cubicBezTo>
                <a:cubicBezTo>
                  <a:pt x="6223045" y="2911794"/>
                  <a:pt x="6223853" y="2917842"/>
                  <a:pt x="6229680" y="2926267"/>
                </a:cubicBezTo>
                <a:cubicBezTo>
                  <a:pt x="6232809" y="2926047"/>
                  <a:pt x="6235673" y="2926631"/>
                  <a:pt x="6238670" y="2926812"/>
                </a:cubicBezTo>
                <a:lnTo>
                  <a:pt x="6247763" y="2925075"/>
                </a:lnTo>
                <a:lnTo>
                  <a:pt x="6238987" y="2937403"/>
                </a:lnTo>
                <a:cubicBezTo>
                  <a:pt x="6237444" y="2942187"/>
                  <a:pt x="6238179" y="2945960"/>
                  <a:pt x="6240252" y="2948754"/>
                </a:cubicBezTo>
                <a:lnTo>
                  <a:pt x="6254785" y="2953839"/>
                </a:lnTo>
                <a:lnTo>
                  <a:pt x="6254288" y="2955592"/>
                </a:lnTo>
                <a:cubicBezTo>
                  <a:pt x="6254288" y="2955592"/>
                  <a:pt x="6250280" y="2970552"/>
                  <a:pt x="6251830" y="2970967"/>
                </a:cubicBezTo>
                <a:cubicBezTo>
                  <a:pt x="6253381" y="2971383"/>
                  <a:pt x="6254932" y="2971798"/>
                  <a:pt x="6256482" y="2972214"/>
                </a:cubicBezTo>
                <a:cubicBezTo>
                  <a:pt x="6258033" y="2972630"/>
                  <a:pt x="6258033" y="2972630"/>
                  <a:pt x="6259584" y="2973045"/>
                </a:cubicBezTo>
                <a:cubicBezTo>
                  <a:pt x="6262686" y="2973875"/>
                  <a:pt x="6264235" y="2974291"/>
                  <a:pt x="6271344" y="2960162"/>
                </a:cubicBezTo>
                <a:cubicBezTo>
                  <a:pt x="6271344" y="2960162"/>
                  <a:pt x="6271344" y="2960162"/>
                  <a:pt x="6275353" y="2945206"/>
                </a:cubicBezTo>
                <a:cubicBezTo>
                  <a:pt x="6275353" y="2945206"/>
                  <a:pt x="6275353" y="2945206"/>
                  <a:pt x="6273801" y="2944790"/>
                </a:cubicBezTo>
                <a:lnTo>
                  <a:pt x="6270243" y="2943836"/>
                </a:lnTo>
                <a:lnTo>
                  <a:pt x="6267324" y="2934686"/>
                </a:lnTo>
                <a:cubicBezTo>
                  <a:pt x="6264314" y="2930420"/>
                  <a:pt x="6259225" y="2925507"/>
                  <a:pt x="6251397" y="2919970"/>
                </a:cubicBezTo>
                <a:lnTo>
                  <a:pt x="6248285" y="2924342"/>
                </a:lnTo>
                <a:lnTo>
                  <a:pt x="6243979" y="2908911"/>
                </a:lnTo>
                <a:cubicBezTo>
                  <a:pt x="6241558" y="2906245"/>
                  <a:pt x="6238485" y="2904593"/>
                  <a:pt x="6235476" y="2903967"/>
                </a:cubicBezTo>
                <a:close/>
                <a:moveTo>
                  <a:pt x="6639909" y="2900315"/>
                </a:moveTo>
                <a:cubicBezTo>
                  <a:pt x="6636672" y="2900171"/>
                  <a:pt x="6633796" y="2900420"/>
                  <a:pt x="6632132" y="2900885"/>
                </a:cubicBezTo>
                <a:cubicBezTo>
                  <a:pt x="6631316" y="2905185"/>
                  <a:pt x="6631592" y="2908007"/>
                  <a:pt x="6632662" y="2909906"/>
                </a:cubicBezTo>
                <a:cubicBezTo>
                  <a:pt x="6635877" y="2915599"/>
                  <a:pt x="6646257" y="2912976"/>
                  <a:pt x="6655809" y="2916968"/>
                </a:cubicBezTo>
                <a:cubicBezTo>
                  <a:pt x="6660322" y="2908796"/>
                  <a:pt x="6656066" y="2904311"/>
                  <a:pt x="6649850" y="2902100"/>
                </a:cubicBezTo>
                <a:cubicBezTo>
                  <a:pt x="6646743" y="2900994"/>
                  <a:pt x="6643145" y="2900457"/>
                  <a:pt x="6639909" y="2900315"/>
                </a:cubicBezTo>
                <a:close/>
                <a:moveTo>
                  <a:pt x="6817785" y="2900218"/>
                </a:moveTo>
                <a:cubicBezTo>
                  <a:pt x="6807431" y="2912296"/>
                  <a:pt x="6820666" y="2935993"/>
                  <a:pt x="6810313" y="2948072"/>
                </a:cubicBezTo>
                <a:cubicBezTo>
                  <a:pt x="6812740" y="2953749"/>
                  <a:pt x="6815449" y="2955937"/>
                  <a:pt x="6818158" y="2958125"/>
                </a:cubicBezTo>
                <a:cubicBezTo>
                  <a:pt x="6831501" y="2944746"/>
                  <a:pt x="6828847" y="2924019"/>
                  <a:pt x="6817785" y="2900218"/>
                </a:cubicBezTo>
                <a:close/>
                <a:moveTo>
                  <a:pt x="6280691" y="2899926"/>
                </a:moveTo>
                <a:cubicBezTo>
                  <a:pt x="6278630" y="2900244"/>
                  <a:pt x="6276569" y="2900562"/>
                  <a:pt x="6274509" y="2900879"/>
                </a:cubicBezTo>
                <a:cubicBezTo>
                  <a:pt x="6275477" y="2906571"/>
                  <a:pt x="6277538" y="2906254"/>
                  <a:pt x="6279770" y="2909416"/>
                </a:cubicBezTo>
                <a:cubicBezTo>
                  <a:pt x="6283890" y="2908780"/>
                  <a:pt x="6282290" y="2904353"/>
                  <a:pt x="6280691" y="2899926"/>
                </a:cubicBezTo>
                <a:close/>
                <a:moveTo>
                  <a:pt x="3295888" y="2893881"/>
                </a:moveTo>
                <a:cubicBezTo>
                  <a:pt x="3294748" y="2895023"/>
                  <a:pt x="3292465" y="2897305"/>
                  <a:pt x="3291323" y="2898446"/>
                </a:cubicBezTo>
                <a:cubicBezTo>
                  <a:pt x="3291323" y="2898446"/>
                  <a:pt x="3290183" y="2899588"/>
                  <a:pt x="3289040" y="2900728"/>
                </a:cubicBezTo>
                <a:cubicBezTo>
                  <a:pt x="3289040" y="2900728"/>
                  <a:pt x="3299993" y="2911680"/>
                  <a:pt x="3299993" y="2911680"/>
                </a:cubicBezTo>
                <a:cubicBezTo>
                  <a:pt x="3299993" y="2911680"/>
                  <a:pt x="3301134" y="2910539"/>
                  <a:pt x="3301134" y="2910539"/>
                </a:cubicBezTo>
                <a:cubicBezTo>
                  <a:pt x="3301134" y="2910539"/>
                  <a:pt x="3302274" y="2909398"/>
                  <a:pt x="3302274" y="2909398"/>
                </a:cubicBezTo>
                <a:cubicBezTo>
                  <a:pt x="3304557" y="2907116"/>
                  <a:pt x="3305699" y="2905974"/>
                  <a:pt x="3306840" y="2904834"/>
                </a:cubicBezTo>
                <a:cubicBezTo>
                  <a:pt x="3295888" y="2893881"/>
                  <a:pt x="3295888" y="2893881"/>
                  <a:pt x="3295888" y="2893881"/>
                </a:cubicBezTo>
                <a:close/>
                <a:moveTo>
                  <a:pt x="6305184" y="2893438"/>
                </a:moveTo>
                <a:cubicBezTo>
                  <a:pt x="6303252" y="2893893"/>
                  <a:pt x="6301672" y="2894799"/>
                  <a:pt x="6300413" y="2896053"/>
                </a:cubicBezTo>
                <a:cubicBezTo>
                  <a:pt x="6296002" y="2900437"/>
                  <a:pt x="6295495" y="2909073"/>
                  <a:pt x="6297373" y="2917461"/>
                </a:cubicBezTo>
                <a:lnTo>
                  <a:pt x="6298486" y="2919429"/>
                </a:lnTo>
                <a:lnTo>
                  <a:pt x="6292289" y="2924005"/>
                </a:lnTo>
                <a:cubicBezTo>
                  <a:pt x="6287580" y="2929377"/>
                  <a:pt x="6283591" y="2936146"/>
                  <a:pt x="6280364" y="2944396"/>
                </a:cubicBezTo>
                <a:cubicBezTo>
                  <a:pt x="6292136" y="2951122"/>
                  <a:pt x="6293322" y="2943746"/>
                  <a:pt x="6299799" y="2943420"/>
                </a:cubicBezTo>
                <a:cubicBezTo>
                  <a:pt x="6313651" y="2947733"/>
                  <a:pt x="6325664" y="2961380"/>
                  <a:pt x="6336302" y="2956225"/>
                </a:cubicBezTo>
                <a:cubicBezTo>
                  <a:pt x="6337546" y="2950579"/>
                  <a:pt x="6333800" y="2946531"/>
                  <a:pt x="6328367" y="2943241"/>
                </a:cubicBezTo>
                <a:lnTo>
                  <a:pt x="6311660" y="2935436"/>
                </a:lnTo>
                <a:lnTo>
                  <a:pt x="6312615" y="2934816"/>
                </a:lnTo>
                <a:cubicBezTo>
                  <a:pt x="6313082" y="2933389"/>
                  <a:pt x="6313365" y="2931840"/>
                  <a:pt x="6315482" y="2931508"/>
                </a:cubicBezTo>
                <a:lnTo>
                  <a:pt x="6314865" y="2929787"/>
                </a:lnTo>
                <a:lnTo>
                  <a:pt x="6320643" y="2923411"/>
                </a:lnTo>
                <a:cubicBezTo>
                  <a:pt x="6323471" y="2919226"/>
                  <a:pt x="6324748" y="2914445"/>
                  <a:pt x="6321654" y="2908439"/>
                </a:cubicBezTo>
                <a:cubicBezTo>
                  <a:pt x="6316988" y="2909058"/>
                  <a:pt x="6312613" y="2910239"/>
                  <a:pt x="6308538" y="2912008"/>
                </a:cubicBezTo>
                <a:lnTo>
                  <a:pt x="6308500" y="2912037"/>
                </a:lnTo>
                <a:lnTo>
                  <a:pt x="6308134" y="2911016"/>
                </a:lnTo>
                <a:cubicBezTo>
                  <a:pt x="6306785" y="2904913"/>
                  <a:pt x="6306168" y="2899297"/>
                  <a:pt x="6305184" y="2893438"/>
                </a:cubicBezTo>
                <a:close/>
                <a:moveTo>
                  <a:pt x="6460184" y="2887716"/>
                </a:moveTo>
                <a:cubicBezTo>
                  <a:pt x="6455944" y="2888990"/>
                  <a:pt x="6453371" y="2892585"/>
                  <a:pt x="6453862" y="2896374"/>
                </a:cubicBezTo>
                <a:cubicBezTo>
                  <a:pt x="6454353" y="2900166"/>
                  <a:pt x="6457909" y="2904152"/>
                  <a:pt x="6465923" y="2906216"/>
                </a:cubicBezTo>
                <a:cubicBezTo>
                  <a:pt x="6470264" y="2904828"/>
                  <a:pt x="6472818" y="2893427"/>
                  <a:pt x="6470478" y="2888885"/>
                </a:cubicBezTo>
                <a:cubicBezTo>
                  <a:pt x="6466581" y="2887046"/>
                  <a:pt x="6463012" y="2886865"/>
                  <a:pt x="6460184" y="2887716"/>
                </a:cubicBezTo>
                <a:close/>
                <a:moveTo>
                  <a:pt x="3527912" y="2885732"/>
                </a:moveTo>
                <a:cubicBezTo>
                  <a:pt x="3526761" y="2886882"/>
                  <a:pt x="3526761" y="2886882"/>
                  <a:pt x="3526761" y="2886882"/>
                </a:cubicBezTo>
                <a:cubicBezTo>
                  <a:pt x="3525611" y="2888032"/>
                  <a:pt x="3522315" y="2886464"/>
                  <a:pt x="3520235" y="2886110"/>
                </a:cubicBezTo>
                <a:cubicBezTo>
                  <a:pt x="3519196" y="2885934"/>
                  <a:pt x="3518460" y="2886061"/>
                  <a:pt x="3518449" y="2886985"/>
                </a:cubicBezTo>
                <a:cubicBezTo>
                  <a:pt x="3518438" y="2887909"/>
                  <a:pt x="3519150" y="2889628"/>
                  <a:pt x="3521007" y="2892636"/>
                </a:cubicBezTo>
                <a:cubicBezTo>
                  <a:pt x="3530740" y="2902369"/>
                  <a:pt x="3530740" y="2902369"/>
                  <a:pt x="3530740" y="2902369"/>
                </a:cubicBezTo>
                <a:cubicBezTo>
                  <a:pt x="3530740" y="2902369"/>
                  <a:pt x="3541627" y="2910953"/>
                  <a:pt x="3531892" y="2901219"/>
                </a:cubicBezTo>
                <a:cubicBezTo>
                  <a:pt x="3533042" y="2900067"/>
                  <a:pt x="3534193" y="2898917"/>
                  <a:pt x="3535344" y="2897765"/>
                </a:cubicBezTo>
                <a:cubicBezTo>
                  <a:pt x="3546230" y="2906350"/>
                  <a:pt x="3546230" y="2906350"/>
                  <a:pt x="3546230" y="2906350"/>
                </a:cubicBezTo>
                <a:cubicBezTo>
                  <a:pt x="3546230" y="2906350"/>
                  <a:pt x="3546230" y="2906350"/>
                  <a:pt x="3547380" y="2905200"/>
                </a:cubicBezTo>
                <a:cubicBezTo>
                  <a:pt x="3547380" y="2905200"/>
                  <a:pt x="3548531" y="2904049"/>
                  <a:pt x="3537645" y="2895464"/>
                </a:cubicBezTo>
                <a:cubicBezTo>
                  <a:pt x="3537645" y="2895464"/>
                  <a:pt x="3537645" y="2895464"/>
                  <a:pt x="3527912" y="2885732"/>
                </a:cubicBezTo>
                <a:close/>
                <a:moveTo>
                  <a:pt x="6491843" y="2885625"/>
                </a:moveTo>
                <a:cubicBezTo>
                  <a:pt x="6489312" y="2885569"/>
                  <a:pt x="6487438" y="2886032"/>
                  <a:pt x="6486130" y="2886882"/>
                </a:cubicBezTo>
                <a:cubicBezTo>
                  <a:pt x="6483838" y="2888369"/>
                  <a:pt x="6483274" y="2891039"/>
                  <a:pt x="6483924" y="2894164"/>
                </a:cubicBezTo>
                <a:cubicBezTo>
                  <a:pt x="6485871" y="2903541"/>
                  <a:pt x="6498736" y="2917022"/>
                  <a:pt x="6508639" y="2914990"/>
                </a:cubicBezTo>
                <a:cubicBezTo>
                  <a:pt x="6509303" y="2913040"/>
                  <a:pt x="6509968" y="2911091"/>
                  <a:pt x="6512168" y="2912124"/>
                </a:cubicBezTo>
                <a:cubicBezTo>
                  <a:pt x="6513953" y="2899394"/>
                  <a:pt x="6505048" y="2891823"/>
                  <a:pt x="6491843" y="2885625"/>
                </a:cubicBezTo>
                <a:close/>
                <a:moveTo>
                  <a:pt x="6513928" y="2881536"/>
                </a:moveTo>
                <a:cubicBezTo>
                  <a:pt x="6512526" y="2883729"/>
                  <a:pt x="6512044" y="2885604"/>
                  <a:pt x="6512157" y="2887290"/>
                </a:cubicBezTo>
                <a:cubicBezTo>
                  <a:pt x="6512494" y="2892352"/>
                  <a:pt x="6518178" y="2895724"/>
                  <a:pt x="6520415" y="2900905"/>
                </a:cubicBezTo>
                <a:cubicBezTo>
                  <a:pt x="6524597" y="2901888"/>
                  <a:pt x="6528035" y="2901144"/>
                  <a:pt x="6532217" y="2902127"/>
                </a:cubicBezTo>
                <a:cubicBezTo>
                  <a:pt x="6537078" y="2891632"/>
                  <a:pt x="6524237" y="2879305"/>
                  <a:pt x="6513928" y="2881536"/>
                </a:cubicBezTo>
                <a:close/>
                <a:moveTo>
                  <a:pt x="6681388" y="2878058"/>
                </a:moveTo>
                <a:cubicBezTo>
                  <a:pt x="6679616" y="2879062"/>
                  <a:pt x="6677844" y="2880067"/>
                  <a:pt x="6676072" y="2881070"/>
                </a:cubicBezTo>
                <a:cubicBezTo>
                  <a:pt x="6679153" y="2896452"/>
                  <a:pt x="6693984" y="2896609"/>
                  <a:pt x="6702286" y="2896188"/>
                </a:cubicBezTo>
                <a:cubicBezTo>
                  <a:pt x="6696501" y="2889475"/>
                  <a:pt x="6688573" y="2886832"/>
                  <a:pt x="6681388" y="2878058"/>
                </a:cubicBezTo>
                <a:close/>
                <a:moveTo>
                  <a:pt x="6571968" y="2871368"/>
                </a:moveTo>
                <a:cubicBezTo>
                  <a:pt x="6569353" y="2872516"/>
                  <a:pt x="6568313" y="2874288"/>
                  <a:pt x="6568303" y="2876281"/>
                </a:cubicBezTo>
                <a:cubicBezTo>
                  <a:pt x="6568273" y="2882253"/>
                  <a:pt x="6577519" y="2890182"/>
                  <a:pt x="6581370" y="2889041"/>
                </a:cubicBezTo>
                <a:cubicBezTo>
                  <a:pt x="6586693" y="2885969"/>
                  <a:pt x="6581736" y="2875837"/>
                  <a:pt x="6576681" y="2872257"/>
                </a:cubicBezTo>
                <a:cubicBezTo>
                  <a:pt x="6574996" y="2871064"/>
                  <a:pt x="6573299" y="2870600"/>
                  <a:pt x="6571968" y="2871368"/>
                </a:cubicBezTo>
                <a:close/>
                <a:moveTo>
                  <a:pt x="6754040" y="2869954"/>
                </a:moveTo>
                <a:cubicBezTo>
                  <a:pt x="6751847" y="2868939"/>
                  <a:pt x="6749346" y="2869034"/>
                  <a:pt x="6746229" y="2871352"/>
                </a:cubicBezTo>
                <a:cubicBezTo>
                  <a:pt x="6747210" y="2877264"/>
                  <a:pt x="6749505" y="2880537"/>
                  <a:pt x="6752457" y="2882493"/>
                </a:cubicBezTo>
                <a:cubicBezTo>
                  <a:pt x="6759673" y="2883768"/>
                  <a:pt x="6755082" y="2877221"/>
                  <a:pt x="6760003" y="2875221"/>
                </a:cubicBezTo>
                <a:cubicBezTo>
                  <a:pt x="6758118" y="2873096"/>
                  <a:pt x="6756233" y="2870970"/>
                  <a:pt x="6754040" y="2869954"/>
                </a:cubicBezTo>
                <a:close/>
                <a:moveTo>
                  <a:pt x="3320533" y="2869236"/>
                </a:moveTo>
                <a:cubicBezTo>
                  <a:pt x="3318268" y="2871501"/>
                  <a:pt x="3314870" y="2874901"/>
                  <a:pt x="3312603" y="2877166"/>
                </a:cubicBezTo>
                <a:cubicBezTo>
                  <a:pt x="3320072" y="2889164"/>
                  <a:pt x="3317805" y="2891431"/>
                  <a:pt x="3305808" y="2883963"/>
                </a:cubicBezTo>
                <a:cubicBezTo>
                  <a:pt x="3304674" y="2885095"/>
                  <a:pt x="3313275" y="2895962"/>
                  <a:pt x="3313275" y="2895962"/>
                </a:cubicBezTo>
                <a:cubicBezTo>
                  <a:pt x="3323007" y="2905694"/>
                  <a:pt x="3332742" y="2915430"/>
                  <a:pt x="3333876" y="2914297"/>
                </a:cubicBezTo>
                <a:cubicBezTo>
                  <a:pt x="3335009" y="2913165"/>
                  <a:pt x="3336140" y="2912032"/>
                  <a:pt x="3337274" y="2910900"/>
                </a:cubicBezTo>
                <a:cubicBezTo>
                  <a:pt x="3339540" y="2908634"/>
                  <a:pt x="3340672" y="2907500"/>
                  <a:pt x="3342939" y="2905236"/>
                </a:cubicBezTo>
                <a:cubicBezTo>
                  <a:pt x="3345204" y="2902970"/>
                  <a:pt x="3337734" y="2890968"/>
                  <a:pt x="3349735" y="2898438"/>
                </a:cubicBezTo>
                <a:cubicBezTo>
                  <a:pt x="3349735" y="2898438"/>
                  <a:pt x="3341133" y="2887569"/>
                  <a:pt x="3341133" y="2887569"/>
                </a:cubicBezTo>
                <a:cubicBezTo>
                  <a:pt x="3331401" y="2877837"/>
                  <a:pt x="3321668" y="2868103"/>
                  <a:pt x="3320533" y="2869236"/>
                </a:cubicBezTo>
                <a:close/>
                <a:moveTo>
                  <a:pt x="7287036" y="2864749"/>
                </a:moveTo>
                <a:cubicBezTo>
                  <a:pt x="7283647" y="2864159"/>
                  <a:pt x="7280133" y="2866253"/>
                  <a:pt x="7277958" y="2869566"/>
                </a:cubicBezTo>
                <a:cubicBezTo>
                  <a:pt x="7275781" y="2872882"/>
                  <a:pt x="7274946" y="2877414"/>
                  <a:pt x="7276919" y="2881698"/>
                </a:cubicBezTo>
                <a:cubicBezTo>
                  <a:pt x="7282986" y="2884727"/>
                  <a:pt x="7295531" y="2875590"/>
                  <a:pt x="7287036" y="2864749"/>
                </a:cubicBezTo>
                <a:close/>
                <a:moveTo>
                  <a:pt x="3356217" y="2860015"/>
                </a:moveTo>
                <a:cubicBezTo>
                  <a:pt x="3355943" y="2860289"/>
                  <a:pt x="3357951" y="2862844"/>
                  <a:pt x="3362513" y="2867407"/>
                </a:cubicBezTo>
                <a:cubicBezTo>
                  <a:pt x="3361421" y="2868499"/>
                  <a:pt x="3361421" y="2868499"/>
                  <a:pt x="3351201" y="2860467"/>
                </a:cubicBezTo>
                <a:cubicBezTo>
                  <a:pt x="3350107" y="2861560"/>
                  <a:pt x="3350107" y="2861560"/>
                  <a:pt x="3349014" y="2862653"/>
                </a:cubicBezTo>
                <a:cubicBezTo>
                  <a:pt x="3347921" y="2863747"/>
                  <a:pt x="3347921" y="2863747"/>
                  <a:pt x="3357047" y="2872872"/>
                </a:cubicBezTo>
                <a:cubicBezTo>
                  <a:pt x="3357047" y="2872872"/>
                  <a:pt x="3357047" y="2872872"/>
                  <a:pt x="3358139" y="2871779"/>
                </a:cubicBezTo>
                <a:cubicBezTo>
                  <a:pt x="3367268" y="2880906"/>
                  <a:pt x="3367268" y="2880906"/>
                  <a:pt x="3368361" y="2879813"/>
                </a:cubicBezTo>
                <a:cubicBezTo>
                  <a:pt x="3368361" y="2879813"/>
                  <a:pt x="3369453" y="2878719"/>
                  <a:pt x="3370547" y="2877625"/>
                </a:cubicBezTo>
                <a:cubicBezTo>
                  <a:pt x="3371639" y="2876533"/>
                  <a:pt x="3371639" y="2876533"/>
                  <a:pt x="3372733" y="2875439"/>
                </a:cubicBezTo>
                <a:cubicBezTo>
                  <a:pt x="3372733" y="2875439"/>
                  <a:pt x="3364701" y="2865219"/>
                  <a:pt x="3363607" y="2866313"/>
                </a:cubicBezTo>
                <a:cubicBezTo>
                  <a:pt x="3359044" y="2861750"/>
                  <a:pt x="3356489" y="2859742"/>
                  <a:pt x="3356217" y="2860015"/>
                </a:cubicBezTo>
                <a:close/>
                <a:moveTo>
                  <a:pt x="6555340" y="2856339"/>
                </a:moveTo>
                <a:cubicBezTo>
                  <a:pt x="6551874" y="2857574"/>
                  <a:pt x="6549298" y="2858312"/>
                  <a:pt x="6548491" y="2859837"/>
                </a:cubicBezTo>
                <a:cubicBezTo>
                  <a:pt x="6547684" y="2861362"/>
                  <a:pt x="6548647" y="2863677"/>
                  <a:pt x="6552257" y="2868069"/>
                </a:cubicBezTo>
                <a:cubicBezTo>
                  <a:pt x="6557595" y="2865064"/>
                  <a:pt x="6559560" y="2862529"/>
                  <a:pt x="6555340" y="2856339"/>
                </a:cubicBezTo>
                <a:close/>
                <a:moveTo>
                  <a:pt x="6862972" y="2854125"/>
                </a:moveTo>
                <a:cubicBezTo>
                  <a:pt x="6859169" y="2853488"/>
                  <a:pt x="6855919" y="2854546"/>
                  <a:pt x="6853889" y="2858187"/>
                </a:cubicBezTo>
                <a:cubicBezTo>
                  <a:pt x="6860223" y="2869610"/>
                  <a:pt x="6882040" y="2892042"/>
                  <a:pt x="6894127" y="2881553"/>
                </a:cubicBezTo>
                <a:cubicBezTo>
                  <a:pt x="6890768" y="2873186"/>
                  <a:pt x="6874380" y="2856033"/>
                  <a:pt x="6862972" y="2854125"/>
                </a:cubicBezTo>
                <a:close/>
                <a:moveTo>
                  <a:pt x="6427638" y="2847219"/>
                </a:moveTo>
                <a:cubicBezTo>
                  <a:pt x="6414480" y="2853066"/>
                  <a:pt x="6416513" y="2874353"/>
                  <a:pt x="6429880" y="2880253"/>
                </a:cubicBezTo>
                <a:cubicBezTo>
                  <a:pt x="6437905" y="2865342"/>
                  <a:pt x="6436043" y="2853841"/>
                  <a:pt x="6427638" y="2847219"/>
                </a:cubicBezTo>
                <a:close/>
                <a:moveTo>
                  <a:pt x="6543569" y="2834896"/>
                </a:moveTo>
                <a:cubicBezTo>
                  <a:pt x="6540614" y="2833135"/>
                  <a:pt x="6538215" y="2833995"/>
                  <a:pt x="6536585" y="2836124"/>
                </a:cubicBezTo>
                <a:cubicBezTo>
                  <a:pt x="6533329" y="2840379"/>
                  <a:pt x="6533148" y="2849702"/>
                  <a:pt x="6537761" y="2853244"/>
                </a:cubicBezTo>
                <a:cubicBezTo>
                  <a:pt x="6540837" y="2855604"/>
                  <a:pt x="6546043" y="2855396"/>
                  <a:pt x="6553886" y="2849405"/>
                </a:cubicBezTo>
                <a:cubicBezTo>
                  <a:pt x="6550034" y="2841042"/>
                  <a:pt x="6546523" y="2836658"/>
                  <a:pt x="6543569" y="2834896"/>
                </a:cubicBezTo>
                <a:close/>
                <a:moveTo>
                  <a:pt x="6500181" y="2828419"/>
                </a:moveTo>
                <a:cubicBezTo>
                  <a:pt x="6509449" y="2844442"/>
                  <a:pt x="6502222" y="2862348"/>
                  <a:pt x="6531668" y="2879016"/>
                </a:cubicBezTo>
                <a:cubicBezTo>
                  <a:pt x="6540740" y="2863253"/>
                  <a:pt x="6516663" y="2824770"/>
                  <a:pt x="6500181" y="2828419"/>
                </a:cubicBezTo>
                <a:close/>
                <a:moveTo>
                  <a:pt x="6451952" y="2827112"/>
                </a:moveTo>
                <a:cubicBezTo>
                  <a:pt x="6447854" y="2828372"/>
                  <a:pt x="6444655" y="2829897"/>
                  <a:pt x="6443146" y="2832103"/>
                </a:cubicBezTo>
                <a:cubicBezTo>
                  <a:pt x="6441638" y="2834310"/>
                  <a:pt x="6441822" y="2837200"/>
                  <a:pt x="6444495" y="2841184"/>
                </a:cubicBezTo>
                <a:cubicBezTo>
                  <a:pt x="6449688" y="2839898"/>
                  <a:pt x="6452687" y="2838668"/>
                  <a:pt x="6457881" y="2837383"/>
                </a:cubicBezTo>
                <a:cubicBezTo>
                  <a:pt x="6455905" y="2833959"/>
                  <a:pt x="6453928" y="2830536"/>
                  <a:pt x="6451952" y="2827112"/>
                </a:cubicBezTo>
                <a:close/>
                <a:moveTo>
                  <a:pt x="3421758" y="2826415"/>
                </a:moveTo>
                <a:cubicBezTo>
                  <a:pt x="3421758" y="2826415"/>
                  <a:pt x="3420655" y="2827517"/>
                  <a:pt x="3419553" y="2828619"/>
                </a:cubicBezTo>
                <a:cubicBezTo>
                  <a:pt x="3417349" y="2830823"/>
                  <a:pt x="3414042" y="2834131"/>
                  <a:pt x="3410734" y="2837438"/>
                </a:cubicBezTo>
                <a:cubicBezTo>
                  <a:pt x="3407428" y="2840745"/>
                  <a:pt x="3405222" y="2842950"/>
                  <a:pt x="3403018" y="2845155"/>
                </a:cubicBezTo>
                <a:cubicBezTo>
                  <a:pt x="3401916" y="2846257"/>
                  <a:pt x="3411762" y="2858309"/>
                  <a:pt x="3411762" y="2858309"/>
                </a:cubicBezTo>
                <a:cubicBezTo>
                  <a:pt x="3422714" y="2869260"/>
                  <a:pt x="3423816" y="2868158"/>
                  <a:pt x="3424918" y="2867056"/>
                </a:cubicBezTo>
                <a:cubicBezTo>
                  <a:pt x="3427123" y="2864851"/>
                  <a:pt x="3429328" y="2862646"/>
                  <a:pt x="3432635" y="2859339"/>
                </a:cubicBezTo>
                <a:cubicBezTo>
                  <a:pt x="3433738" y="2858237"/>
                  <a:pt x="3434839" y="2857133"/>
                  <a:pt x="3437044" y="2854929"/>
                </a:cubicBezTo>
                <a:cubicBezTo>
                  <a:pt x="3438147" y="2853827"/>
                  <a:pt x="3440352" y="2851622"/>
                  <a:pt x="3442555" y="2849417"/>
                </a:cubicBezTo>
                <a:cubicBezTo>
                  <a:pt x="3443659" y="2848316"/>
                  <a:pt x="3432706" y="2837363"/>
                  <a:pt x="3421758" y="2826415"/>
                </a:cubicBezTo>
                <a:close/>
                <a:moveTo>
                  <a:pt x="3458983" y="2811088"/>
                </a:moveTo>
                <a:cubicBezTo>
                  <a:pt x="3456924" y="2810714"/>
                  <a:pt x="3456081" y="2811556"/>
                  <a:pt x="3454958" y="2812680"/>
                </a:cubicBezTo>
                <a:cubicBezTo>
                  <a:pt x="3450464" y="2817175"/>
                  <a:pt x="3436237" y="2811936"/>
                  <a:pt x="3431743" y="2816430"/>
                </a:cubicBezTo>
                <a:cubicBezTo>
                  <a:pt x="3431743" y="2816430"/>
                  <a:pt x="3440352" y="2827286"/>
                  <a:pt x="3440352" y="2827286"/>
                </a:cubicBezTo>
                <a:cubicBezTo>
                  <a:pt x="3450084" y="2837020"/>
                  <a:pt x="3451208" y="2835896"/>
                  <a:pt x="3451208" y="2835896"/>
                </a:cubicBezTo>
                <a:cubicBezTo>
                  <a:pt x="3455702" y="2831402"/>
                  <a:pt x="3469932" y="2836643"/>
                  <a:pt x="3474426" y="2832148"/>
                </a:cubicBezTo>
                <a:cubicBezTo>
                  <a:pt x="3475550" y="2831025"/>
                  <a:pt x="3477797" y="2828777"/>
                  <a:pt x="3480044" y="2826530"/>
                </a:cubicBezTo>
                <a:cubicBezTo>
                  <a:pt x="3481167" y="2825407"/>
                  <a:pt x="3481167" y="2825407"/>
                  <a:pt x="3481167" y="2825407"/>
                </a:cubicBezTo>
                <a:cubicBezTo>
                  <a:pt x="3471432" y="2815672"/>
                  <a:pt x="3471432" y="2815672"/>
                  <a:pt x="3470308" y="2816795"/>
                </a:cubicBezTo>
                <a:cubicBezTo>
                  <a:pt x="3464318" y="2813053"/>
                  <a:pt x="3461042" y="2811462"/>
                  <a:pt x="3458983" y="2811088"/>
                </a:cubicBezTo>
                <a:close/>
                <a:moveTo>
                  <a:pt x="6415174" y="2809661"/>
                </a:moveTo>
                <a:cubicBezTo>
                  <a:pt x="6414255" y="2811561"/>
                  <a:pt x="6413828" y="2813393"/>
                  <a:pt x="6413816" y="2815151"/>
                </a:cubicBezTo>
                <a:cubicBezTo>
                  <a:pt x="6413780" y="2820428"/>
                  <a:pt x="6417483" y="2825052"/>
                  <a:pt x="6422874" y="2828895"/>
                </a:cubicBezTo>
                <a:cubicBezTo>
                  <a:pt x="6425184" y="2828252"/>
                  <a:pt x="6427031" y="2827192"/>
                  <a:pt x="6428558" y="2825327"/>
                </a:cubicBezTo>
                <a:cubicBezTo>
                  <a:pt x="6430083" y="2823465"/>
                  <a:pt x="6431289" y="2820800"/>
                  <a:pt x="6432316" y="2816953"/>
                </a:cubicBezTo>
                <a:cubicBezTo>
                  <a:pt x="6425129" y="2811825"/>
                  <a:pt x="6420033" y="2809953"/>
                  <a:pt x="6415174" y="2809661"/>
                </a:cubicBezTo>
                <a:close/>
                <a:moveTo>
                  <a:pt x="6699772" y="2809372"/>
                </a:moveTo>
                <a:cubicBezTo>
                  <a:pt x="6696404" y="2809816"/>
                  <a:pt x="6694443" y="2812293"/>
                  <a:pt x="6692484" y="2814773"/>
                </a:cubicBezTo>
                <a:cubicBezTo>
                  <a:pt x="6696532" y="2822385"/>
                  <a:pt x="6702724" y="2826015"/>
                  <a:pt x="6706824" y="2819552"/>
                </a:cubicBezTo>
                <a:cubicBezTo>
                  <a:pt x="6705597" y="2816012"/>
                  <a:pt x="6702592" y="2813445"/>
                  <a:pt x="6699772" y="2809372"/>
                </a:cubicBezTo>
                <a:close/>
                <a:moveTo>
                  <a:pt x="6299632" y="2808386"/>
                </a:moveTo>
                <a:cubicBezTo>
                  <a:pt x="6306003" y="2832461"/>
                  <a:pt x="6295240" y="2847660"/>
                  <a:pt x="6313038" y="2876475"/>
                </a:cubicBezTo>
                <a:cubicBezTo>
                  <a:pt x="6324278" y="2884616"/>
                  <a:pt x="6336837" y="2887496"/>
                  <a:pt x="6347511" y="2886056"/>
                </a:cubicBezTo>
                <a:cubicBezTo>
                  <a:pt x="6365300" y="2883653"/>
                  <a:pt x="6377847" y="2869249"/>
                  <a:pt x="6370310" y="2847204"/>
                </a:cubicBezTo>
                <a:cubicBezTo>
                  <a:pt x="6367292" y="2839269"/>
                  <a:pt x="6363107" y="2833142"/>
                  <a:pt x="6358092" y="2828349"/>
                </a:cubicBezTo>
                <a:cubicBezTo>
                  <a:pt x="6343049" y="2813969"/>
                  <a:pt x="6320535" y="2811589"/>
                  <a:pt x="6299632" y="2808386"/>
                </a:cubicBezTo>
                <a:close/>
                <a:moveTo>
                  <a:pt x="6274064" y="2807844"/>
                </a:moveTo>
                <a:cubicBezTo>
                  <a:pt x="6270996" y="2806701"/>
                  <a:pt x="6268582" y="2807211"/>
                  <a:pt x="6266843" y="2808794"/>
                </a:cubicBezTo>
                <a:cubicBezTo>
                  <a:pt x="6261627" y="2813540"/>
                  <a:pt x="6262485" y="2827925"/>
                  <a:pt x="6269926" y="2836191"/>
                </a:cubicBezTo>
                <a:cubicBezTo>
                  <a:pt x="6273393" y="2836190"/>
                  <a:pt x="6275778" y="2835193"/>
                  <a:pt x="6277398" y="2833563"/>
                </a:cubicBezTo>
                <a:lnTo>
                  <a:pt x="6278892" y="2830239"/>
                </a:lnTo>
                <a:lnTo>
                  <a:pt x="6287971" y="2831656"/>
                </a:lnTo>
                <a:cubicBezTo>
                  <a:pt x="6287181" y="2825992"/>
                  <a:pt x="6284057" y="2822688"/>
                  <a:pt x="6280527" y="2821628"/>
                </a:cubicBezTo>
                <a:lnTo>
                  <a:pt x="6280177" y="2821751"/>
                </a:lnTo>
                <a:lnTo>
                  <a:pt x="6279963" y="2811535"/>
                </a:lnTo>
                <a:cubicBezTo>
                  <a:pt x="6277785" y="2809690"/>
                  <a:pt x="6275818" y="2808496"/>
                  <a:pt x="6274064" y="2807844"/>
                </a:cubicBezTo>
                <a:close/>
                <a:moveTo>
                  <a:pt x="6708882" y="2801522"/>
                </a:moveTo>
                <a:cubicBezTo>
                  <a:pt x="6706920" y="2804217"/>
                  <a:pt x="6707541" y="2809320"/>
                  <a:pt x="6710115" y="2813012"/>
                </a:cubicBezTo>
                <a:cubicBezTo>
                  <a:pt x="6712691" y="2816704"/>
                  <a:pt x="6717222" y="2818988"/>
                  <a:pt x="6723077" y="2816046"/>
                </a:cubicBezTo>
                <a:cubicBezTo>
                  <a:pt x="6725384" y="2809475"/>
                  <a:pt x="6717652" y="2799682"/>
                  <a:pt x="6708882" y="2801522"/>
                </a:cubicBezTo>
                <a:close/>
                <a:moveTo>
                  <a:pt x="6822803" y="2798810"/>
                </a:moveTo>
                <a:cubicBezTo>
                  <a:pt x="6819033" y="2797948"/>
                  <a:pt x="6815277" y="2798662"/>
                  <a:pt x="6811772" y="2800643"/>
                </a:cubicBezTo>
                <a:cubicBezTo>
                  <a:pt x="6811497" y="2802912"/>
                  <a:pt x="6812397" y="2805573"/>
                  <a:pt x="6813885" y="2808431"/>
                </a:cubicBezTo>
                <a:lnTo>
                  <a:pt x="6818211" y="2815306"/>
                </a:lnTo>
                <a:lnTo>
                  <a:pt x="6813064" y="2818905"/>
                </a:lnTo>
                <a:cubicBezTo>
                  <a:pt x="6811757" y="2820973"/>
                  <a:pt x="6811004" y="2823379"/>
                  <a:pt x="6810972" y="2826135"/>
                </a:cubicBezTo>
                <a:cubicBezTo>
                  <a:pt x="6819844" y="2851850"/>
                  <a:pt x="6837149" y="2857481"/>
                  <a:pt x="6850497" y="2853422"/>
                </a:cubicBezTo>
                <a:lnTo>
                  <a:pt x="6864042" y="2842891"/>
                </a:lnTo>
                <a:lnTo>
                  <a:pt x="6865099" y="2849736"/>
                </a:lnTo>
                <a:cubicBezTo>
                  <a:pt x="6873151" y="2851200"/>
                  <a:pt x="6877395" y="2847247"/>
                  <a:pt x="6879592" y="2840903"/>
                </a:cubicBezTo>
                <a:lnTo>
                  <a:pt x="6881448" y="2821503"/>
                </a:lnTo>
                <a:lnTo>
                  <a:pt x="6881851" y="2822115"/>
                </a:lnTo>
                <a:cubicBezTo>
                  <a:pt x="6887673" y="2825601"/>
                  <a:pt x="6895610" y="2819839"/>
                  <a:pt x="6888584" y="2811381"/>
                </a:cubicBezTo>
                <a:cubicBezTo>
                  <a:pt x="6882427" y="2813365"/>
                  <a:pt x="6880719" y="2810593"/>
                  <a:pt x="6879108" y="2812074"/>
                </a:cubicBezTo>
                <a:cubicBezTo>
                  <a:pt x="6878570" y="2812568"/>
                  <a:pt x="6878043" y="2813533"/>
                  <a:pt x="6877367" y="2815305"/>
                </a:cubicBezTo>
                <a:lnTo>
                  <a:pt x="6878706" y="2817337"/>
                </a:lnTo>
                <a:lnTo>
                  <a:pt x="6867680" y="2815946"/>
                </a:lnTo>
                <a:lnTo>
                  <a:pt x="6865714" y="2822066"/>
                </a:lnTo>
                <a:lnTo>
                  <a:pt x="6856029" y="2813260"/>
                </a:lnTo>
                <a:cubicBezTo>
                  <a:pt x="6851398" y="2811040"/>
                  <a:pt x="6845843" y="2809722"/>
                  <a:pt x="6840241" y="2809353"/>
                </a:cubicBezTo>
                <a:lnTo>
                  <a:pt x="6832952" y="2810163"/>
                </a:lnTo>
                <a:lnTo>
                  <a:pt x="6833905" y="2806446"/>
                </a:lnTo>
                <a:cubicBezTo>
                  <a:pt x="6830355" y="2802115"/>
                  <a:pt x="6826573" y="2799674"/>
                  <a:pt x="6822803" y="2798810"/>
                </a:cubicBezTo>
                <a:close/>
                <a:moveTo>
                  <a:pt x="6771410" y="2798747"/>
                </a:moveTo>
                <a:cubicBezTo>
                  <a:pt x="6765969" y="2798968"/>
                  <a:pt x="6760811" y="2799844"/>
                  <a:pt x="6755949" y="2801406"/>
                </a:cubicBezTo>
                <a:cubicBezTo>
                  <a:pt x="6748656" y="2803747"/>
                  <a:pt x="6742027" y="2807626"/>
                  <a:pt x="6736103" y="2813135"/>
                </a:cubicBezTo>
                <a:cubicBezTo>
                  <a:pt x="6730179" y="2818643"/>
                  <a:pt x="6724958" y="2825781"/>
                  <a:pt x="6720481" y="2834643"/>
                </a:cubicBezTo>
                <a:cubicBezTo>
                  <a:pt x="6733453" y="2843312"/>
                  <a:pt x="6735493" y="2835218"/>
                  <a:pt x="6742999" y="2835506"/>
                </a:cubicBezTo>
                <a:cubicBezTo>
                  <a:pt x="6758590" y="2841695"/>
                  <a:pt x="6771209" y="2858093"/>
                  <a:pt x="6783953" y="2853419"/>
                </a:cubicBezTo>
                <a:cubicBezTo>
                  <a:pt x="6787857" y="2841096"/>
                  <a:pt x="6768135" y="2833889"/>
                  <a:pt x="6755919" y="2826970"/>
                </a:cubicBezTo>
                <a:cubicBezTo>
                  <a:pt x="6763778" y="2819528"/>
                  <a:pt x="6777454" y="2812741"/>
                  <a:pt x="6771410" y="2798747"/>
                </a:cubicBezTo>
                <a:close/>
                <a:moveTo>
                  <a:pt x="6209001" y="2793489"/>
                </a:moveTo>
                <a:cubicBezTo>
                  <a:pt x="6208115" y="2811181"/>
                  <a:pt x="6239258" y="2813398"/>
                  <a:pt x="6250920" y="2816627"/>
                </a:cubicBezTo>
                <a:cubicBezTo>
                  <a:pt x="6252684" y="2803876"/>
                  <a:pt x="6219234" y="2797176"/>
                  <a:pt x="6209001" y="2793489"/>
                </a:cubicBezTo>
                <a:close/>
                <a:moveTo>
                  <a:pt x="6969883" y="2790406"/>
                </a:moveTo>
                <a:cubicBezTo>
                  <a:pt x="6966965" y="2790087"/>
                  <a:pt x="6964761" y="2790416"/>
                  <a:pt x="6963173" y="2791230"/>
                </a:cubicBezTo>
                <a:cubicBezTo>
                  <a:pt x="6960394" y="2792658"/>
                  <a:pt x="6959500" y="2795574"/>
                  <a:pt x="6959964" y="2799119"/>
                </a:cubicBezTo>
                <a:cubicBezTo>
                  <a:pt x="6961356" y="2809753"/>
                  <a:pt x="6974972" y="2826051"/>
                  <a:pt x="6986586" y="2824783"/>
                </a:cubicBezTo>
                <a:cubicBezTo>
                  <a:pt x="6987530" y="2822679"/>
                  <a:pt x="6988475" y="2820575"/>
                  <a:pt x="6990920" y="2821945"/>
                </a:cubicBezTo>
                <a:cubicBezTo>
                  <a:pt x="6994141" y="2807950"/>
                  <a:pt x="6984553" y="2798627"/>
                  <a:pt x="6969883" y="2790406"/>
                </a:cubicBezTo>
                <a:close/>
                <a:moveTo>
                  <a:pt x="6933159" y="2789559"/>
                </a:moveTo>
                <a:cubicBezTo>
                  <a:pt x="6928149" y="2790553"/>
                  <a:pt x="6924852" y="2794296"/>
                  <a:pt x="6925073" y="2798565"/>
                </a:cubicBezTo>
                <a:cubicBezTo>
                  <a:pt x="6925293" y="2802835"/>
                  <a:pt x="6929033" y="2807631"/>
                  <a:pt x="6938094" y="2810733"/>
                </a:cubicBezTo>
                <a:cubicBezTo>
                  <a:pt x="6943228" y="2809622"/>
                  <a:pt x="6947216" y="2797185"/>
                  <a:pt x="6944930" y="2791894"/>
                </a:cubicBezTo>
                <a:cubicBezTo>
                  <a:pt x="6940602" y="2789455"/>
                  <a:pt x="6936499" y="2788896"/>
                  <a:pt x="6933159" y="2789559"/>
                </a:cubicBezTo>
                <a:close/>
                <a:moveTo>
                  <a:pt x="3386035" y="2781832"/>
                </a:moveTo>
                <a:cubicBezTo>
                  <a:pt x="3386035" y="2781832"/>
                  <a:pt x="3386035" y="2781832"/>
                  <a:pt x="3382813" y="2785054"/>
                </a:cubicBezTo>
                <a:cubicBezTo>
                  <a:pt x="3382813" y="2785054"/>
                  <a:pt x="3393765" y="2796006"/>
                  <a:pt x="3393765" y="2796006"/>
                </a:cubicBezTo>
                <a:cubicBezTo>
                  <a:pt x="3393765" y="2796006"/>
                  <a:pt x="3393765" y="2796006"/>
                  <a:pt x="3396988" y="2792783"/>
                </a:cubicBezTo>
                <a:cubicBezTo>
                  <a:pt x="3396988" y="2792783"/>
                  <a:pt x="3386035" y="2781832"/>
                  <a:pt x="3386035" y="2781832"/>
                </a:cubicBezTo>
                <a:close/>
                <a:moveTo>
                  <a:pt x="3515840" y="2773696"/>
                </a:moveTo>
                <a:cubicBezTo>
                  <a:pt x="3510274" y="2779264"/>
                  <a:pt x="3504706" y="2784831"/>
                  <a:pt x="3499137" y="2790399"/>
                </a:cubicBezTo>
                <a:cubicBezTo>
                  <a:pt x="3495797" y="2793740"/>
                  <a:pt x="3490302" y="2794370"/>
                  <a:pt x="3486023" y="2796215"/>
                </a:cubicBezTo>
                <a:cubicBezTo>
                  <a:pt x="3483883" y="2797139"/>
                  <a:pt x="3482049" y="2798365"/>
                  <a:pt x="3480939" y="2800388"/>
                </a:cubicBezTo>
                <a:cubicBezTo>
                  <a:pt x="3479828" y="2802410"/>
                  <a:pt x="3479445" y="2805227"/>
                  <a:pt x="3480207" y="2809331"/>
                </a:cubicBezTo>
                <a:cubicBezTo>
                  <a:pt x="3479093" y="2810443"/>
                  <a:pt x="3479093" y="2810443"/>
                  <a:pt x="3488826" y="2820176"/>
                </a:cubicBezTo>
                <a:cubicBezTo>
                  <a:pt x="3498560" y="2829912"/>
                  <a:pt x="3498560" y="2829912"/>
                  <a:pt x="3499674" y="2828798"/>
                </a:cubicBezTo>
                <a:cubicBezTo>
                  <a:pt x="3496621" y="2812381"/>
                  <a:pt x="3511925" y="2816549"/>
                  <a:pt x="3518605" y="2809867"/>
                </a:cubicBezTo>
                <a:cubicBezTo>
                  <a:pt x="3521947" y="2806526"/>
                  <a:pt x="3526400" y="2802072"/>
                  <a:pt x="3529742" y="2798732"/>
                </a:cubicBezTo>
                <a:cubicBezTo>
                  <a:pt x="3531969" y="2796503"/>
                  <a:pt x="3533082" y="2795390"/>
                  <a:pt x="3535309" y="2793163"/>
                </a:cubicBezTo>
                <a:cubicBezTo>
                  <a:pt x="3536423" y="2792049"/>
                  <a:pt x="3536423" y="2792049"/>
                  <a:pt x="3526688" y="2782315"/>
                </a:cubicBezTo>
                <a:cubicBezTo>
                  <a:pt x="3526688" y="2782315"/>
                  <a:pt x="3515840" y="2773696"/>
                  <a:pt x="3515840" y="2773696"/>
                </a:cubicBezTo>
                <a:close/>
                <a:moveTo>
                  <a:pt x="6661125" y="2769083"/>
                </a:moveTo>
                <a:cubicBezTo>
                  <a:pt x="6651758" y="2765782"/>
                  <a:pt x="6641974" y="2766916"/>
                  <a:pt x="6636001" y="2771608"/>
                </a:cubicBezTo>
                <a:cubicBezTo>
                  <a:pt x="6630027" y="2776301"/>
                  <a:pt x="6627866" y="2784551"/>
                  <a:pt x="6633746" y="2795483"/>
                </a:cubicBezTo>
                <a:cubicBezTo>
                  <a:pt x="6644926" y="2811968"/>
                  <a:pt x="6669423" y="2813755"/>
                  <a:pt x="6685726" y="2801646"/>
                </a:cubicBezTo>
                <a:cubicBezTo>
                  <a:pt x="6683000" y="2783394"/>
                  <a:pt x="6672363" y="2773044"/>
                  <a:pt x="6661125" y="2769083"/>
                </a:cubicBezTo>
                <a:close/>
                <a:moveTo>
                  <a:pt x="3401744" y="2766123"/>
                </a:moveTo>
                <a:cubicBezTo>
                  <a:pt x="3400536" y="2767331"/>
                  <a:pt x="3400536" y="2767331"/>
                  <a:pt x="3399328" y="2768539"/>
                </a:cubicBezTo>
                <a:cubicBezTo>
                  <a:pt x="3398120" y="2769748"/>
                  <a:pt x="3398120" y="2769748"/>
                  <a:pt x="3398120" y="2769748"/>
                </a:cubicBezTo>
                <a:cubicBezTo>
                  <a:pt x="3409069" y="2780698"/>
                  <a:pt x="3409069" y="2780698"/>
                  <a:pt x="3409069" y="2780698"/>
                </a:cubicBezTo>
                <a:cubicBezTo>
                  <a:pt x="3409069" y="2780698"/>
                  <a:pt x="3409069" y="2780698"/>
                  <a:pt x="3410278" y="2779489"/>
                </a:cubicBezTo>
                <a:cubicBezTo>
                  <a:pt x="3410278" y="2779489"/>
                  <a:pt x="3411485" y="2778280"/>
                  <a:pt x="3411485" y="2778280"/>
                </a:cubicBezTo>
                <a:cubicBezTo>
                  <a:pt x="3411485" y="2778280"/>
                  <a:pt x="3422436" y="2789232"/>
                  <a:pt x="3422436" y="2789232"/>
                </a:cubicBezTo>
                <a:cubicBezTo>
                  <a:pt x="3422436" y="2789232"/>
                  <a:pt x="3412694" y="2777073"/>
                  <a:pt x="3412694" y="2777073"/>
                </a:cubicBezTo>
                <a:cubicBezTo>
                  <a:pt x="3412694" y="2777073"/>
                  <a:pt x="3412694" y="2777073"/>
                  <a:pt x="3401744" y="2766123"/>
                </a:cubicBezTo>
                <a:close/>
                <a:moveTo>
                  <a:pt x="6227130" y="2763313"/>
                </a:moveTo>
                <a:cubicBezTo>
                  <a:pt x="6224962" y="2764007"/>
                  <a:pt x="6223208" y="2767133"/>
                  <a:pt x="6223180" y="2770349"/>
                </a:cubicBezTo>
                <a:cubicBezTo>
                  <a:pt x="6223153" y="2773565"/>
                  <a:pt x="6224856" y="2776868"/>
                  <a:pt x="6229603" y="2777913"/>
                </a:cubicBezTo>
                <a:cubicBezTo>
                  <a:pt x="6233937" y="2776527"/>
                  <a:pt x="6238067" y="2764941"/>
                  <a:pt x="6227130" y="2763313"/>
                </a:cubicBezTo>
                <a:close/>
                <a:moveTo>
                  <a:pt x="3428328" y="2739538"/>
                </a:moveTo>
                <a:cubicBezTo>
                  <a:pt x="3427187" y="2740680"/>
                  <a:pt x="3427187" y="2740680"/>
                  <a:pt x="3438136" y="2751629"/>
                </a:cubicBezTo>
                <a:cubicBezTo>
                  <a:pt x="3436994" y="2752772"/>
                  <a:pt x="3435854" y="2753912"/>
                  <a:pt x="3434711" y="2755054"/>
                </a:cubicBezTo>
                <a:cubicBezTo>
                  <a:pt x="3434711" y="2755054"/>
                  <a:pt x="3433570" y="2756195"/>
                  <a:pt x="3433570" y="2756195"/>
                </a:cubicBezTo>
                <a:cubicBezTo>
                  <a:pt x="3432430" y="2757335"/>
                  <a:pt x="3432430" y="2757335"/>
                  <a:pt x="3432430" y="2757335"/>
                </a:cubicBezTo>
                <a:cubicBezTo>
                  <a:pt x="3443382" y="2768288"/>
                  <a:pt x="3443382" y="2768288"/>
                  <a:pt x="3444522" y="2767146"/>
                </a:cubicBezTo>
                <a:cubicBezTo>
                  <a:pt x="3444522" y="2767146"/>
                  <a:pt x="3445664" y="2766005"/>
                  <a:pt x="3445664" y="2766005"/>
                </a:cubicBezTo>
                <a:cubicBezTo>
                  <a:pt x="3445664" y="2766005"/>
                  <a:pt x="3446805" y="2764863"/>
                  <a:pt x="3446805" y="2764863"/>
                </a:cubicBezTo>
                <a:cubicBezTo>
                  <a:pt x="3447946" y="2763721"/>
                  <a:pt x="3449088" y="2762581"/>
                  <a:pt x="3439277" y="2750488"/>
                </a:cubicBezTo>
                <a:cubicBezTo>
                  <a:pt x="3439277" y="2750488"/>
                  <a:pt x="3439277" y="2750488"/>
                  <a:pt x="3428328" y="2739538"/>
                </a:cubicBezTo>
                <a:close/>
                <a:moveTo>
                  <a:pt x="6765817" y="2739130"/>
                </a:moveTo>
                <a:cubicBezTo>
                  <a:pt x="6763995" y="2746661"/>
                  <a:pt x="6770727" y="2756367"/>
                  <a:pt x="6775075" y="2759248"/>
                </a:cubicBezTo>
                <a:cubicBezTo>
                  <a:pt x="6778487" y="2756267"/>
                  <a:pt x="6779796" y="2753639"/>
                  <a:pt x="6782554" y="2751971"/>
                </a:cubicBezTo>
                <a:cubicBezTo>
                  <a:pt x="6780030" y="2741559"/>
                  <a:pt x="6774888" y="2736401"/>
                  <a:pt x="6765817" y="2739130"/>
                </a:cubicBezTo>
                <a:close/>
                <a:moveTo>
                  <a:pt x="6498643" y="2737123"/>
                </a:moveTo>
                <a:cubicBezTo>
                  <a:pt x="6493588" y="2735089"/>
                  <a:pt x="6488132" y="2735875"/>
                  <a:pt x="6484872" y="2739298"/>
                </a:cubicBezTo>
                <a:cubicBezTo>
                  <a:pt x="6482699" y="2741580"/>
                  <a:pt x="6481502" y="2745034"/>
                  <a:pt x="6482051" y="2749604"/>
                </a:cubicBezTo>
                <a:cubicBezTo>
                  <a:pt x="6486522" y="2750503"/>
                  <a:pt x="6489310" y="2753850"/>
                  <a:pt x="6492381" y="2756417"/>
                </a:cubicBezTo>
                <a:lnTo>
                  <a:pt x="6495731" y="2757012"/>
                </a:lnTo>
                <a:lnTo>
                  <a:pt x="6480600" y="2757292"/>
                </a:lnTo>
                <a:lnTo>
                  <a:pt x="6474937" y="2759697"/>
                </a:lnTo>
                <a:lnTo>
                  <a:pt x="6458624" y="2747651"/>
                </a:lnTo>
                <a:cubicBezTo>
                  <a:pt x="6457558" y="2751921"/>
                  <a:pt x="6458933" y="2756658"/>
                  <a:pt x="6461788" y="2761249"/>
                </a:cubicBezTo>
                <a:lnTo>
                  <a:pt x="6464512" y="2764128"/>
                </a:lnTo>
                <a:lnTo>
                  <a:pt x="6461787" y="2765286"/>
                </a:lnTo>
                <a:lnTo>
                  <a:pt x="6466315" y="2766034"/>
                </a:lnTo>
                <a:lnTo>
                  <a:pt x="6473832" y="2773983"/>
                </a:lnTo>
                <a:cubicBezTo>
                  <a:pt x="6483538" y="2781372"/>
                  <a:pt x="6495320" y="2785744"/>
                  <a:pt x="6501483" y="2782218"/>
                </a:cubicBezTo>
                <a:lnTo>
                  <a:pt x="6486710" y="2769163"/>
                </a:lnTo>
                <a:lnTo>
                  <a:pt x="6497714" y="2766110"/>
                </a:lnTo>
                <a:lnTo>
                  <a:pt x="6503434" y="2758380"/>
                </a:lnTo>
                <a:lnTo>
                  <a:pt x="6504403" y="2758553"/>
                </a:lnTo>
                <a:cubicBezTo>
                  <a:pt x="6504412" y="2754094"/>
                  <a:pt x="6507769" y="2753654"/>
                  <a:pt x="6510011" y="2751872"/>
                </a:cubicBezTo>
                <a:cubicBezTo>
                  <a:pt x="6508354" y="2744013"/>
                  <a:pt x="6503698" y="2739158"/>
                  <a:pt x="6498643" y="2737123"/>
                </a:cubicBezTo>
                <a:close/>
                <a:moveTo>
                  <a:pt x="6879625" y="2735153"/>
                </a:moveTo>
                <a:cubicBezTo>
                  <a:pt x="6867127" y="2738187"/>
                  <a:pt x="6865265" y="2734808"/>
                  <a:pt x="6858143" y="2742183"/>
                </a:cubicBezTo>
                <a:cubicBezTo>
                  <a:pt x="6860424" y="2757155"/>
                  <a:pt x="6890069" y="2747338"/>
                  <a:pt x="6879625" y="2735153"/>
                </a:cubicBezTo>
                <a:close/>
                <a:moveTo>
                  <a:pt x="6249994" y="2723912"/>
                </a:moveTo>
                <a:cubicBezTo>
                  <a:pt x="6249024" y="2731030"/>
                  <a:pt x="6259738" y="2742894"/>
                  <a:pt x="6266998" y="2741799"/>
                </a:cubicBezTo>
                <a:cubicBezTo>
                  <a:pt x="6267742" y="2732857"/>
                  <a:pt x="6258608" y="2733769"/>
                  <a:pt x="6249994" y="2723912"/>
                </a:cubicBezTo>
                <a:close/>
                <a:moveTo>
                  <a:pt x="6583722" y="2720525"/>
                </a:moveTo>
                <a:cubicBezTo>
                  <a:pt x="6582687" y="2725054"/>
                  <a:pt x="6582402" y="2728853"/>
                  <a:pt x="6582737" y="2732041"/>
                </a:cubicBezTo>
                <a:cubicBezTo>
                  <a:pt x="6584496" y="2748785"/>
                  <a:pt x="6603379" y="2748741"/>
                  <a:pt x="6620939" y="2749422"/>
                </a:cubicBezTo>
                <a:lnTo>
                  <a:pt x="6621020" y="2749431"/>
                </a:lnTo>
                <a:lnTo>
                  <a:pt x="6626816" y="2757966"/>
                </a:lnTo>
                <a:cubicBezTo>
                  <a:pt x="6632965" y="2761585"/>
                  <a:pt x="6643748" y="2754185"/>
                  <a:pt x="6643082" y="2746111"/>
                </a:cubicBezTo>
                <a:cubicBezTo>
                  <a:pt x="6639279" y="2740130"/>
                  <a:pt x="6634990" y="2736443"/>
                  <a:pt x="6631041" y="2734636"/>
                </a:cubicBezTo>
                <a:cubicBezTo>
                  <a:pt x="6628079" y="2733280"/>
                  <a:pt x="6625307" y="2732981"/>
                  <a:pt x="6623073" y="2733567"/>
                </a:cubicBezTo>
                <a:lnTo>
                  <a:pt x="6618845" y="2737330"/>
                </a:lnTo>
                <a:lnTo>
                  <a:pt x="6613706" y="2735076"/>
                </a:lnTo>
                <a:cubicBezTo>
                  <a:pt x="6603654" y="2731513"/>
                  <a:pt x="6592550" y="2728179"/>
                  <a:pt x="6583722" y="2720525"/>
                </a:cubicBezTo>
                <a:close/>
                <a:moveTo>
                  <a:pt x="6456507" y="2712233"/>
                </a:moveTo>
                <a:cubicBezTo>
                  <a:pt x="6451697" y="2712915"/>
                  <a:pt x="6448840" y="2714715"/>
                  <a:pt x="6448031" y="2717488"/>
                </a:cubicBezTo>
                <a:cubicBezTo>
                  <a:pt x="6447223" y="2720261"/>
                  <a:pt x="6448465" y="2724005"/>
                  <a:pt x="6451859" y="2728573"/>
                </a:cubicBezTo>
                <a:cubicBezTo>
                  <a:pt x="6461479" y="2727209"/>
                  <a:pt x="6463295" y="2721369"/>
                  <a:pt x="6456507" y="2712233"/>
                </a:cubicBezTo>
                <a:close/>
                <a:moveTo>
                  <a:pt x="6390113" y="2704279"/>
                </a:moveTo>
                <a:cubicBezTo>
                  <a:pt x="6374814" y="2707140"/>
                  <a:pt x="6363105" y="2721938"/>
                  <a:pt x="6341993" y="2714969"/>
                </a:cubicBezTo>
                <a:lnTo>
                  <a:pt x="6351061" y="2730246"/>
                </a:lnTo>
                <a:lnTo>
                  <a:pt x="6347707" y="2735506"/>
                </a:lnTo>
                <a:cubicBezTo>
                  <a:pt x="6343846" y="2748628"/>
                  <a:pt x="6346946" y="2766729"/>
                  <a:pt x="6336122" y="2774872"/>
                </a:cubicBezTo>
                <a:cubicBezTo>
                  <a:pt x="6337739" y="2781554"/>
                  <a:pt x="6340406" y="2784512"/>
                  <a:pt x="6343072" y="2787470"/>
                </a:cubicBezTo>
                <a:cubicBezTo>
                  <a:pt x="6352146" y="2781660"/>
                  <a:pt x="6356993" y="2772993"/>
                  <a:pt x="6358598" y="2762252"/>
                </a:cubicBezTo>
                <a:lnTo>
                  <a:pt x="6356148" y="2738817"/>
                </a:lnTo>
                <a:lnTo>
                  <a:pt x="6361597" y="2747995"/>
                </a:lnTo>
                <a:cubicBezTo>
                  <a:pt x="6367121" y="2758099"/>
                  <a:pt x="6372809" y="2766967"/>
                  <a:pt x="6382170" y="2773595"/>
                </a:cubicBezTo>
                <a:cubicBezTo>
                  <a:pt x="6438517" y="2809486"/>
                  <a:pt x="6459055" y="2728093"/>
                  <a:pt x="6407089" y="2706643"/>
                </a:cubicBezTo>
                <a:cubicBezTo>
                  <a:pt x="6400710" y="2703696"/>
                  <a:pt x="6395211" y="2703324"/>
                  <a:pt x="6390113" y="2704279"/>
                </a:cubicBezTo>
                <a:close/>
                <a:moveTo>
                  <a:pt x="3455060" y="2703568"/>
                </a:moveTo>
                <a:cubicBezTo>
                  <a:pt x="3455469" y="2704187"/>
                  <a:pt x="3456766" y="2705626"/>
                  <a:pt x="3459504" y="2708364"/>
                </a:cubicBezTo>
                <a:cubicBezTo>
                  <a:pt x="3458376" y="2709491"/>
                  <a:pt x="3458376" y="2709491"/>
                  <a:pt x="3457248" y="2710619"/>
                </a:cubicBezTo>
                <a:cubicBezTo>
                  <a:pt x="3457248" y="2710619"/>
                  <a:pt x="3456121" y="2711746"/>
                  <a:pt x="3467071" y="2722698"/>
                </a:cubicBezTo>
                <a:cubicBezTo>
                  <a:pt x="3478023" y="2733650"/>
                  <a:pt x="3479151" y="2732522"/>
                  <a:pt x="3479151" y="2732522"/>
                </a:cubicBezTo>
                <a:cubicBezTo>
                  <a:pt x="3480279" y="2731394"/>
                  <a:pt x="3480279" y="2731394"/>
                  <a:pt x="3480279" y="2731394"/>
                </a:cubicBezTo>
                <a:cubicBezTo>
                  <a:pt x="3480279" y="2731394"/>
                  <a:pt x="3481406" y="2730266"/>
                  <a:pt x="3471583" y="2718187"/>
                </a:cubicBezTo>
                <a:cubicBezTo>
                  <a:pt x="3471583" y="2718187"/>
                  <a:pt x="3472710" y="2717060"/>
                  <a:pt x="3460631" y="2707236"/>
                </a:cubicBezTo>
                <a:cubicBezTo>
                  <a:pt x="3460631" y="2707236"/>
                  <a:pt x="3457613" y="2704781"/>
                  <a:pt x="3455961" y="2703693"/>
                </a:cubicBezTo>
                <a:cubicBezTo>
                  <a:pt x="3455135" y="2703150"/>
                  <a:pt x="3454652" y="2702949"/>
                  <a:pt x="3455060" y="2703568"/>
                </a:cubicBezTo>
                <a:close/>
                <a:moveTo>
                  <a:pt x="6618785" y="2702924"/>
                </a:moveTo>
                <a:cubicBezTo>
                  <a:pt x="6616471" y="2708533"/>
                  <a:pt x="6617293" y="2715187"/>
                  <a:pt x="6619685" y="2722363"/>
                </a:cubicBezTo>
                <a:cubicBezTo>
                  <a:pt x="6627259" y="2713723"/>
                  <a:pt x="6633158" y="2718879"/>
                  <a:pt x="6639801" y="2717904"/>
                </a:cubicBezTo>
                <a:cubicBezTo>
                  <a:pt x="6633903" y="2712747"/>
                  <a:pt x="6626624" y="2705537"/>
                  <a:pt x="6618785" y="2702924"/>
                </a:cubicBezTo>
                <a:close/>
                <a:moveTo>
                  <a:pt x="6280448" y="2698504"/>
                </a:moveTo>
                <a:cubicBezTo>
                  <a:pt x="6276229" y="2699499"/>
                  <a:pt x="6272806" y="2703006"/>
                  <a:pt x="6271408" y="2710035"/>
                </a:cubicBezTo>
                <a:cubicBezTo>
                  <a:pt x="6276839" y="2720576"/>
                  <a:pt x="6294765" y="2735888"/>
                  <a:pt x="6306915" y="2730245"/>
                </a:cubicBezTo>
                <a:cubicBezTo>
                  <a:pt x="6312947" y="2715157"/>
                  <a:pt x="6293107" y="2695523"/>
                  <a:pt x="6280448" y="2698504"/>
                </a:cubicBezTo>
                <a:close/>
                <a:moveTo>
                  <a:pt x="6888336" y="2698141"/>
                </a:moveTo>
                <a:cubicBezTo>
                  <a:pt x="6887104" y="2700165"/>
                  <a:pt x="6886443" y="2702161"/>
                  <a:pt x="6886268" y="2704118"/>
                </a:cubicBezTo>
                <a:cubicBezTo>
                  <a:pt x="6885746" y="2709989"/>
                  <a:pt x="6889596" y="2715507"/>
                  <a:pt x="6895467" y="2720328"/>
                </a:cubicBezTo>
                <a:cubicBezTo>
                  <a:pt x="6898193" y="2719845"/>
                  <a:pt x="6900421" y="2718847"/>
                  <a:pt x="6902351" y="2716925"/>
                </a:cubicBezTo>
                <a:cubicBezTo>
                  <a:pt x="6904282" y="2715003"/>
                  <a:pt x="6905917" y="2712159"/>
                  <a:pt x="6907453" y="2707977"/>
                </a:cubicBezTo>
                <a:cubicBezTo>
                  <a:pt x="6899626" y="2701549"/>
                  <a:pt x="6893915" y="2698954"/>
                  <a:pt x="6888336" y="2698141"/>
                </a:cubicBezTo>
                <a:close/>
                <a:moveTo>
                  <a:pt x="6757006" y="2695727"/>
                </a:moveTo>
                <a:cubicBezTo>
                  <a:pt x="6749469" y="2695183"/>
                  <a:pt x="6734600" y="2700161"/>
                  <a:pt x="6727298" y="2707085"/>
                </a:cubicBezTo>
                <a:cubicBezTo>
                  <a:pt x="6724862" y="2709396"/>
                  <a:pt x="6723269" y="2711922"/>
                  <a:pt x="6723067" y="2714532"/>
                </a:cubicBezTo>
                <a:cubicBezTo>
                  <a:pt x="6736651" y="2716259"/>
                  <a:pt x="6740990" y="2706823"/>
                  <a:pt x="6757291" y="2710746"/>
                </a:cubicBezTo>
                <a:cubicBezTo>
                  <a:pt x="6753482" y="2703971"/>
                  <a:pt x="6763533" y="2704696"/>
                  <a:pt x="6757006" y="2695727"/>
                </a:cubicBezTo>
                <a:close/>
                <a:moveTo>
                  <a:pt x="6050238" y="2687025"/>
                </a:moveTo>
                <a:cubicBezTo>
                  <a:pt x="6046987" y="2686707"/>
                  <a:pt x="6044648" y="2687251"/>
                  <a:pt x="6042957" y="2688408"/>
                </a:cubicBezTo>
                <a:cubicBezTo>
                  <a:pt x="6040421" y="2690142"/>
                  <a:pt x="6039344" y="2693258"/>
                  <a:pt x="6038852" y="2696927"/>
                </a:cubicBezTo>
                <a:lnTo>
                  <a:pt x="6038605" y="2701802"/>
                </a:lnTo>
                <a:lnTo>
                  <a:pt x="6031726" y="2700958"/>
                </a:lnTo>
                <a:cubicBezTo>
                  <a:pt x="6030357" y="2703543"/>
                  <a:pt x="6029997" y="2705695"/>
                  <a:pt x="6030391" y="2707526"/>
                </a:cubicBezTo>
                <a:cubicBezTo>
                  <a:pt x="6031581" y="2713022"/>
                  <a:pt x="6039576" y="2715620"/>
                  <a:pt x="6047572" y="2718219"/>
                </a:cubicBezTo>
                <a:lnTo>
                  <a:pt x="6048260" y="2712180"/>
                </a:lnTo>
                <a:lnTo>
                  <a:pt x="6048997" y="2712431"/>
                </a:lnTo>
                <a:cubicBezTo>
                  <a:pt x="6059095" y="2711349"/>
                  <a:pt x="6065323" y="2697750"/>
                  <a:pt x="6050238" y="2687025"/>
                </a:cubicBezTo>
                <a:close/>
                <a:moveTo>
                  <a:pt x="6292437" y="2668698"/>
                </a:moveTo>
                <a:cubicBezTo>
                  <a:pt x="6283963" y="2667796"/>
                  <a:pt x="6276023" y="2670444"/>
                  <a:pt x="6272161" y="2676467"/>
                </a:cubicBezTo>
                <a:lnTo>
                  <a:pt x="6278657" y="2678989"/>
                </a:lnTo>
                <a:lnTo>
                  <a:pt x="6283094" y="2691244"/>
                </a:lnTo>
                <a:cubicBezTo>
                  <a:pt x="6291139" y="2694188"/>
                  <a:pt x="6287212" y="2686094"/>
                  <a:pt x="6293294" y="2684992"/>
                </a:cubicBezTo>
                <a:lnTo>
                  <a:pt x="6292907" y="2684521"/>
                </a:lnTo>
                <a:lnTo>
                  <a:pt x="6293031" y="2684570"/>
                </a:lnTo>
                <a:cubicBezTo>
                  <a:pt x="6301157" y="2684473"/>
                  <a:pt x="6309617" y="2682638"/>
                  <a:pt x="6315910" y="2682235"/>
                </a:cubicBezTo>
                <a:cubicBezTo>
                  <a:pt x="6309918" y="2674053"/>
                  <a:pt x="6300912" y="2669600"/>
                  <a:pt x="6292437" y="2668698"/>
                </a:cubicBezTo>
                <a:close/>
                <a:moveTo>
                  <a:pt x="6651894" y="2659469"/>
                </a:moveTo>
                <a:lnTo>
                  <a:pt x="6655567" y="2670049"/>
                </a:lnTo>
                <a:lnTo>
                  <a:pt x="6651607" y="2666295"/>
                </a:lnTo>
                <a:cubicBezTo>
                  <a:pt x="6649248" y="2665059"/>
                  <a:pt x="6646808" y="2664656"/>
                  <a:pt x="6644382" y="2664906"/>
                </a:cubicBezTo>
                <a:lnTo>
                  <a:pt x="6638239" y="2667084"/>
                </a:lnTo>
                <a:lnTo>
                  <a:pt x="6635071" y="2662537"/>
                </a:lnTo>
                <a:cubicBezTo>
                  <a:pt x="6633450" y="2665561"/>
                  <a:pt x="6631830" y="2668584"/>
                  <a:pt x="6630489" y="2671675"/>
                </a:cubicBezTo>
                <a:lnTo>
                  <a:pt x="6629514" y="2674871"/>
                </a:lnTo>
                <a:lnTo>
                  <a:pt x="6628232" y="2677047"/>
                </a:lnTo>
                <a:lnTo>
                  <a:pt x="6624763" y="2676995"/>
                </a:lnTo>
                <a:cubicBezTo>
                  <a:pt x="6620229" y="2679682"/>
                  <a:pt x="6622598" y="2689793"/>
                  <a:pt x="6619592" y="2698661"/>
                </a:cubicBezTo>
                <a:lnTo>
                  <a:pt x="6622358" y="2699246"/>
                </a:lnTo>
                <a:lnTo>
                  <a:pt x="6622436" y="2701191"/>
                </a:lnTo>
                <a:lnTo>
                  <a:pt x="6625497" y="2699908"/>
                </a:lnTo>
                <a:lnTo>
                  <a:pt x="6627442" y="2700321"/>
                </a:lnTo>
                <a:lnTo>
                  <a:pt x="6629166" y="2697618"/>
                </a:lnTo>
                <a:lnTo>
                  <a:pt x="6630214" y="2696258"/>
                </a:lnTo>
                <a:lnTo>
                  <a:pt x="6633475" y="2703181"/>
                </a:lnTo>
                <a:cubicBezTo>
                  <a:pt x="6637425" y="2698163"/>
                  <a:pt x="6641255" y="2690730"/>
                  <a:pt x="6642379" y="2683185"/>
                </a:cubicBezTo>
                <a:lnTo>
                  <a:pt x="6642062" y="2677857"/>
                </a:lnTo>
                <a:lnTo>
                  <a:pt x="6644849" y="2674801"/>
                </a:lnTo>
                <a:lnTo>
                  <a:pt x="6657755" y="2672773"/>
                </a:lnTo>
                <a:lnTo>
                  <a:pt x="6669100" y="2680018"/>
                </a:lnTo>
                <a:cubicBezTo>
                  <a:pt x="6679351" y="2684461"/>
                  <a:pt x="6691574" y="2687051"/>
                  <a:pt x="6698158" y="2689433"/>
                </a:cubicBezTo>
                <a:cubicBezTo>
                  <a:pt x="6701356" y="2675414"/>
                  <a:pt x="6663366" y="2664601"/>
                  <a:pt x="6651894" y="2659469"/>
                </a:cubicBezTo>
                <a:close/>
                <a:moveTo>
                  <a:pt x="6007967" y="2654005"/>
                </a:moveTo>
                <a:cubicBezTo>
                  <a:pt x="6009364" y="2674709"/>
                  <a:pt x="6043372" y="2678467"/>
                  <a:pt x="6051060" y="2663205"/>
                </a:cubicBezTo>
                <a:cubicBezTo>
                  <a:pt x="6036806" y="2658639"/>
                  <a:pt x="6024674" y="2654984"/>
                  <a:pt x="6007967" y="2654005"/>
                </a:cubicBezTo>
                <a:close/>
                <a:moveTo>
                  <a:pt x="6257486" y="2651634"/>
                </a:moveTo>
                <a:cubicBezTo>
                  <a:pt x="6256136" y="2654615"/>
                  <a:pt x="6254786" y="2657594"/>
                  <a:pt x="6251816" y="2660378"/>
                </a:cubicBezTo>
                <a:cubicBezTo>
                  <a:pt x="6260996" y="2674082"/>
                  <a:pt x="6277874" y="2665133"/>
                  <a:pt x="6265586" y="2652623"/>
                </a:cubicBezTo>
                <a:cubicBezTo>
                  <a:pt x="6262616" y="2655406"/>
                  <a:pt x="6260996" y="2655208"/>
                  <a:pt x="6257486" y="2651634"/>
                </a:cubicBezTo>
                <a:close/>
                <a:moveTo>
                  <a:pt x="5969181" y="2646704"/>
                </a:moveTo>
                <a:cubicBezTo>
                  <a:pt x="5967442" y="2647228"/>
                  <a:pt x="5965721" y="2648528"/>
                  <a:pt x="5963935" y="2651025"/>
                </a:cubicBezTo>
                <a:cubicBezTo>
                  <a:pt x="5963290" y="2654961"/>
                  <a:pt x="5964234" y="2657841"/>
                  <a:pt x="5966064" y="2659729"/>
                </a:cubicBezTo>
                <a:cubicBezTo>
                  <a:pt x="5971554" y="2665392"/>
                  <a:pt x="5985027" y="2662119"/>
                  <a:pt x="5987545" y="2651593"/>
                </a:cubicBezTo>
                <a:cubicBezTo>
                  <a:pt x="5983662" y="2651076"/>
                  <a:pt x="5980376" y="2649462"/>
                  <a:pt x="5977408" y="2648174"/>
                </a:cubicBezTo>
                <a:cubicBezTo>
                  <a:pt x="5974439" y="2646886"/>
                  <a:pt x="5971791" y="2645922"/>
                  <a:pt x="5969181" y="2646704"/>
                </a:cubicBezTo>
                <a:close/>
                <a:moveTo>
                  <a:pt x="6968610" y="2646389"/>
                </a:moveTo>
                <a:cubicBezTo>
                  <a:pt x="6960610" y="2647883"/>
                  <a:pt x="6953487" y="2650863"/>
                  <a:pt x="6946173" y="2653405"/>
                </a:cubicBezTo>
                <a:cubicBezTo>
                  <a:pt x="6960216" y="2659951"/>
                  <a:pt x="6989449" y="2667042"/>
                  <a:pt x="6996308" y="2648302"/>
                </a:cubicBezTo>
                <a:cubicBezTo>
                  <a:pt x="6985491" y="2644892"/>
                  <a:pt x="6976612" y="2644896"/>
                  <a:pt x="6968610" y="2646389"/>
                </a:cubicBezTo>
                <a:close/>
                <a:moveTo>
                  <a:pt x="6748112" y="2636893"/>
                </a:moveTo>
                <a:cubicBezTo>
                  <a:pt x="6743833" y="2636620"/>
                  <a:pt x="6739603" y="2637232"/>
                  <a:pt x="6735471" y="2639617"/>
                </a:cubicBezTo>
                <a:cubicBezTo>
                  <a:pt x="6735863" y="2646709"/>
                  <a:pt x="6736700" y="2648972"/>
                  <a:pt x="6741324" y="2655452"/>
                </a:cubicBezTo>
                <a:cubicBezTo>
                  <a:pt x="6751899" y="2653922"/>
                  <a:pt x="6774918" y="2658931"/>
                  <a:pt x="6761048" y="2639490"/>
                </a:cubicBezTo>
                <a:cubicBezTo>
                  <a:pt x="6756719" y="2638329"/>
                  <a:pt x="6752392" y="2637168"/>
                  <a:pt x="6748112" y="2636893"/>
                </a:cubicBezTo>
                <a:close/>
                <a:moveTo>
                  <a:pt x="6810173" y="2633752"/>
                </a:moveTo>
                <a:cubicBezTo>
                  <a:pt x="6805999" y="2633285"/>
                  <a:pt x="6801695" y="2634830"/>
                  <a:pt x="6798907" y="2637682"/>
                </a:cubicBezTo>
                <a:cubicBezTo>
                  <a:pt x="6796117" y="2640536"/>
                  <a:pt x="6794842" y="2644699"/>
                  <a:pt x="6796723" y="2649471"/>
                </a:cubicBezTo>
                <a:cubicBezTo>
                  <a:pt x="6805819" y="2655661"/>
                  <a:pt x="6822883" y="2650296"/>
                  <a:pt x="6817863" y="2637572"/>
                </a:cubicBezTo>
                <a:cubicBezTo>
                  <a:pt x="6815682" y="2635267"/>
                  <a:pt x="6812957" y="2634063"/>
                  <a:pt x="6810173" y="2633752"/>
                </a:cubicBezTo>
                <a:close/>
                <a:moveTo>
                  <a:pt x="6675566" y="2627688"/>
                </a:moveTo>
                <a:cubicBezTo>
                  <a:pt x="6673002" y="2628244"/>
                  <a:pt x="6670692" y="2631550"/>
                  <a:pt x="6670368" y="2635128"/>
                </a:cubicBezTo>
                <a:cubicBezTo>
                  <a:pt x="6670043" y="2638705"/>
                  <a:pt x="6671705" y="2642554"/>
                  <a:pt x="6677087" y="2644194"/>
                </a:cubicBezTo>
                <a:cubicBezTo>
                  <a:pt x="6682215" y="2643083"/>
                  <a:pt x="6688038" y="2630599"/>
                  <a:pt x="6675566" y="2627688"/>
                </a:cubicBezTo>
                <a:close/>
                <a:moveTo>
                  <a:pt x="6061470" y="2620239"/>
                </a:moveTo>
                <a:cubicBezTo>
                  <a:pt x="6057223" y="2620831"/>
                  <a:pt x="6054101" y="2621072"/>
                  <a:pt x="6052856" y="2622552"/>
                </a:cubicBezTo>
                <a:lnTo>
                  <a:pt x="6054027" y="2626896"/>
                </a:lnTo>
                <a:lnTo>
                  <a:pt x="6046292" y="2624145"/>
                </a:lnTo>
                <a:cubicBezTo>
                  <a:pt x="6042997" y="2624487"/>
                  <a:pt x="6040068" y="2625594"/>
                  <a:pt x="6038142" y="2627517"/>
                </a:cubicBezTo>
                <a:cubicBezTo>
                  <a:pt x="6036214" y="2629440"/>
                  <a:pt x="6035293" y="2632179"/>
                  <a:pt x="6036014" y="2635781"/>
                </a:cubicBezTo>
                <a:cubicBezTo>
                  <a:pt x="6050040" y="2645358"/>
                  <a:pt x="6057663" y="2640890"/>
                  <a:pt x="6065302" y="2630908"/>
                </a:cubicBezTo>
                <a:lnTo>
                  <a:pt x="6060724" y="2629279"/>
                </a:lnTo>
                <a:lnTo>
                  <a:pt x="6062359" y="2628338"/>
                </a:lnTo>
                <a:cubicBezTo>
                  <a:pt x="6063455" y="2626542"/>
                  <a:pt x="6063259" y="2624053"/>
                  <a:pt x="6061470" y="2620239"/>
                </a:cubicBezTo>
                <a:close/>
                <a:moveTo>
                  <a:pt x="6081127" y="2616007"/>
                </a:moveTo>
                <a:cubicBezTo>
                  <a:pt x="6077870" y="2623459"/>
                  <a:pt x="6083594" y="2641457"/>
                  <a:pt x="6095357" y="2649303"/>
                </a:cubicBezTo>
                <a:cubicBezTo>
                  <a:pt x="6096191" y="2640996"/>
                  <a:pt x="6092891" y="2623853"/>
                  <a:pt x="6081127" y="2616007"/>
                </a:cubicBezTo>
                <a:close/>
                <a:moveTo>
                  <a:pt x="6117702" y="2610668"/>
                </a:moveTo>
                <a:cubicBezTo>
                  <a:pt x="6112436" y="2608447"/>
                  <a:pt x="6106406" y="2608762"/>
                  <a:pt x="6101543" y="2611601"/>
                </a:cubicBezTo>
                <a:cubicBezTo>
                  <a:pt x="6098300" y="2613494"/>
                  <a:pt x="6095574" y="2616507"/>
                  <a:pt x="6093938" y="2620639"/>
                </a:cubicBezTo>
                <a:cubicBezTo>
                  <a:pt x="6102241" y="2624804"/>
                  <a:pt x="6112559" y="2633938"/>
                  <a:pt x="6118851" y="2633132"/>
                </a:cubicBezTo>
                <a:cubicBezTo>
                  <a:pt x="6121658" y="2628750"/>
                  <a:pt x="6124467" y="2624367"/>
                  <a:pt x="6129286" y="2624956"/>
                </a:cubicBezTo>
                <a:cubicBezTo>
                  <a:pt x="6127472" y="2617648"/>
                  <a:pt x="6122969" y="2612890"/>
                  <a:pt x="6117702" y="2610668"/>
                </a:cubicBezTo>
                <a:close/>
                <a:moveTo>
                  <a:pt x="6839007" y="2609678"/>
                </a:moveTo>
                <a:cubicBezTo>
                  <a:pt x="6836251" y="2611725"/>
                  <a:pt x="6834852" y="2615532"/>
                  <a:pt x="6836548" y="2620099"/>
                </a:cubicBezTo>
                <a:cubicBezTo>
                  <a:pt x="6842521" y="2624058"/>
                  <a:pt x="6848289" y="2624438"/>
                  <a:pt x="6853005" y="2618955"/>
                </a:cubicBezTo>
                <a:cubicBezTo>
                  <a:pt x="6852801" y="2615378"/>
                  <a:pt x="6850459" y="2612104"/>
                  <a:pt x="6849612" y="2609820"/>
                </a:cubicBezTo>
                <a:cubicBezTo>
                  <a:pt x="6845879" y="2607348"/>
                  <a:pt x="6841764" y="2607632"/>
                  <a:pt x="6839007" y="2609678"/>
                </a:cubicBezTo>
                <a:close/>
                <a:moveTo>
                  <a:pt x="6805742" y="2601701"/>
                </a:moveTo>
                <a:cubicBezTo>
                  <a:pt x="6802378" y="2602195"/>
                  <a:pt x="6798822" y="2604240"/>
                  <a:pt x="6793491" y="2607310"/>
                </a:cubicBezTo>
                <a:cubicBezTo>
                  <a:pt x="6798336" y="2621849"/>
                  <a:pt x="6814518" y="2611087"/>
                  <a:pt x="6805742" y="2601701"/>
                </a:cubicBezTo>
                <a:close/>
                <a:moveTo>
                  <a:pt x="6985049" y="2600289"/>
                </a:moveTo>
                <a:cubicBezTo>
                  <a:pt x="6981276" y="2600953"/>
                  <a:pt x="6978044" y="2602243"/>
                  <a:pt x="6975781" y="2604212"/>
                </a:cubicBezTo>
                <a:cubicBezTo>
                  <a:pt x="6973516" y="2606183"/>
                  <a:pt x="6972221" y="2608835"/>
                  <a:pt x="6972323" y="2612224"/>
                </a:cubicBezTo>
                <a:cubicBezTo>
                  <a:pt x="6972392" y="2614484"/>
                  <a:pt x="6973084" y="2617073"/>
                  <a:pt x="6974523" y="2620004"/>
                </a:cubicBezTo>
                <a:cubicBezTo>
                  <a:pt x="6997473" y="2630415"/>
                  <a:pt x="7015109" y="2628518"/>
                  <a:pt x="7029536" y="2623471"/>
                </a:cubicBezTo>
                <a:cubicBezTo>
                  <a:pt x="7029220" y="2606719"/>
                  <a:pt x="7001812" y="2597335"/>
                  <a:pt x="6985049" y="2600289"/>
                </a:cubicBezTo>
                <a:close/>
                <a:moveTo>
                  <a:pt x="6317855" y="2598766"/>
                </a:moveTo>
                <a:cubicBezTo>
                  <a:pt x="6317976" y="2602225"/>
                  <a:pt x="6329869" y="2612412"/>
                  <a:pt x="6334028" y="2607582"/>
                </a:cubicBezTo>
                <a:cubicBezTo>
                  <a:pt x="6337411" y="2601252"/>
                  <a:pt x="6319933" y="2596350"/>
                  <a:pt x="6317855" y="2598766"/>
                </a:cubicBezTo>
                <a:close/>
                <a:moveTo>
                  <a:pt x="6309476" y="2592180"/>
                </a:moveTo>
                <a:cubicBezTo>
                  <a:pt x="6307195" y="2591900"/>
                  <a:pt x="6305611" y="2593083"/>
                  <a:pt x="6304684" y="2595086"/>
                </a:cubicBezTo>
                <a:cubicBezTo>
                  <a:pt x="6301904" y="2601098"/>
                  <a:pt x="6305028" y="2614513"/>
                  <a:pt x="6312940" y="2618106"/>
                </a:cubicBezTo>
                <a:cubicBezTo>
                  <a:pt x="6314274" y="2617365"/>
                  <a:pt x="6315610" y="2616621"/>
                  <a:pt x="6316709" y="2618225"/>
                </a:cubicBezTo>
                <a:cubicBezTo>
                  <a:pt x="6323620" y="2612163"/>
                  <a:pt x="6320675" y="2603830"/>
                  <a:pt x="6314078" y="2594209"/>
                </a:cubicBezTo>
                <a:cubicBezTo>
                  <a:pt x="6312312" y="2592976"/>
                  <a:pt x="6310779" y="2592340"/>
                  <a:pt x="6309476" y="2592180"/>
                </a:cubicBezTo>
                <a:close/>
                <a:moveTo>
                  <a:pt x="6290744" y="2580331"/>
                </a:moveTo>
                <a:cubicBezTo>
                  <a:pt x="6287176" y="2579012"/>
                  <a:pt x="6283761" y="2579742"/>
                  <a:pt x="6282427" y="2582032"/>
                </a:cubicBezTo>
                <a:cubicBezTo>
                  <a:pt x="6281093" y="2584321"/>
                  <a:pt x="6281841" y="2588171"/>
                  <a:pt x="6286599" y="2593092"/>
                </a:cubicBezTo>
                <a:cubicBezTo>
                  <a:pt x="6290287" y="2594396"/>
                  <a:pt x="6297151" y="2589420"/>
                  <a:pt x="6297510" y="2585846"/>
                </a:cubicBezTo>
                <a:cubicBezTo>
                  <a:pt x="6295568" y="2583001"/>
                  <a:pt x="6293123" y="2581210"/>
                  <a:pt x="6290744" y="2580331"/>
                </a:cubicBezTo>
                <a:close/>
                <a:moveTo>
                  <a:pt x="5952888" y="2577919"/>
                </a:moveTo>
                <a:lnTo>
                  <a:pt x="5961681" y="2589447"/>
                </a:lnTo>
                <a:lnTo>
                  <a:pt x="5969273" y="2604031"/>
                </a:lnTo>
                <a:lnTo>
                  <a:pt x="5968049" y="2603115"/>
                </a:lnTo>
                <a:lnTo>
                  <a:pt x="5956408" y="2601606"/>
                </a:lnTo>
                <a:lnTo>
                  <a:pt x="5955540" y="2600777"/>
                </a:lnTo>
                <a:lnTo>
                  <a:pt x="5955000" y="2601424"/>
                </a:lnTo>
                <a:lnTo>
                  <a:pt x="5947820" y="2600494"/>
                </a:lnTo>
                <a:lnTo>
                  <a:pt x="5940868" y="2601983"/>
                </a:lnTo>
                <a:lnTo>
                  <a:pt x="5942406" y="2580186"/>
                </a:lnTo>
                <a:lnTo>
                  <a:pt x="5942202" y="2579429"/>
                </a:lnTo>
                <a:lnTo>
                  <a:pt x="5953146" y="2578600"/>
                </a:lnTo>
                <a:close/>
                <a:moveTo>
                  <a:pt x="6435066" y="2575505"/>
                </a:moveTo>
                <a:cubicBezTo>
                  <a:pt x="6427721" y="2575928"/>
                  <a:pt x="6421520" y="2580565"/>
                  <a:pt x="6422989" y="2590793"/>
                </a:cubicBezTo>
                <a:lnTo>
                  <a:pt x="6435283" y="2598901"/>
                </a:lnTo>
                <a:lnTo>
                  <a:pt x="6427517" y="2605792"/>
                </a:lnTo>
                <a:cubicBezTo>
                  <a:pt x="6422698" y="2612303"/>
                  <a:pt x="6419014" y="2620167"/>
                  <a:pt x="6416821" y="2629449"/>
                </a:cubicBezTo>
                <a:lnTo>
                  <a:pt x="6417042" y="2632669"/>
                </a:lnTo>
                <a:lnTo>
                  <a:pt x="6409234" y="2627411"/>
                </a:lnTo>
                <a:lnTo>
                  <a:pt x="6411545" y="2636275"/>
                </a:lnTo>
                <a:lnTo>
                  <a:pt x="6399392" y="2630924"/>
                </a:lnTo>
                <a:lnTo>
                  <a:pt x="6390830" y="2630226"/>
                </a:lnTo>
                <a:lnTo>
                  <a:pt x="6392698" y="2626401"/>
                </a:lnTo>
                <a:cubicBezTo>
                  <a:pt x="6389507" y="2620935"/>
                  <a:pt x="6385658" y="2617470"/>
                  <a:pt x="6381494" y="2615718"/>
                </a:cubicBezTo>
                <a:cubicBezTo>
                  <a:pt x="6377333" y="2613969"/>
                  <a:pt x="6372856" y="2613930"/>
                  <a:pt x="6368410" y="2615320"/>
                </a:cubicBezTo>
                <a:cubicBezTo>
                  <a:pt x="6367621" y="2617721"/>
                  <a:pt x="6368105" y="2620803"/>
                  <a:pt x="6369226" y="2624222"/>
                </a:cubicBezTo>
                <a:lnTo>
                  <a:pt x="6372782" y="2632612"/>
                </a:lnTo>
                <a:lnTo>
                  <a:pt x="6366104" y="2635402"/>
                </a:lnTo>
                <a:cubicBezTo>
                  <a:pt x="6364170" y="2637360"/>
                  <a:pt x="6362803" y="2639807"/>
                  <a:pt x="6362195" y="2642789"/>
                </a:cubicBezTo>
                <a:lnTo>
                  <a:pt x="6366326" y="2652867"/>
                </a:lnTo>
                <a:lnTo>
                  <a:pt x="6359628" y="2659035"/>
                </a:lnTo>
                <a:lnTo>
                  <a:pt x="6372172" y="2667126"/>
                </a:lnTo>
                <a:lnTo>
                  <a:pt x="6372675" y="2668353"/>
                </a:lnTo>
                <a:cubicBezTo>
                  <a:pt x="6387281" y="2686405"/>
                  <a:pt x="6411660" y="2683280"/>
                  <a:pt x="6422418" y="2671213"/>
                </a:cubicBezTo>
                <a:lnTo>
                  <a:pt x="6424586" y="2660783"/>
                </a:lnTo>
                <a:lnTo>
                  <a:pt x="6431065" y="2676460"/>
                </a:lnTo>
                <a:cubicBezTo>
                  <a:pt x="6433044" y="2682398"/>
                  <a:pt x="6434413" y="2688634"/>
                  <a:pt x="6434432" y="2695220"/>
                </a:cubicBezTo>
                <a:cubicBezTo>
                  <a:pt x="6445606" y="2703871"/>
                  <a:pt x="6455393" y="2710785"/>
                  <a:pt x="6464418" y="2716271"/>
                </a:cubicBezTo>
                <a:lnTo>
                  <a:pt x="6479658" y="2723757"/>
                </a:lnTo>
                <a:lnTo>
                  <a:pt x="6481738" y="2725451"/>
                </a:lnTo>
                <a:lnTo>
                  <a:pt x="6481386" y="2726534"/>
                </a:lnTo>
                <a:cubicBezTo>
                  <a:pt x="6481604" y="2728543"/>
                  <a:pt x="6482381" y="2730799"/>
                  <a:pt x="6483827" y="2733303"/>
                </a:cubicBezTo>
                <a:cubicBezTo>
                  <a:pt x="6494068" y="2737056"/>
                  <a:pt x="6502947" y="2738167"/>
                  <a:pt x="6510775" y="2737639"/>
                </a:cubicBezTo>
                <a:lnTo>
                  <a:pt x="6526407" y="2733467"/>
                </a:lnTo>
                <a:lnTo>
                  <a:pt x="6541898" y="2735464"/>
                </a:lnTo>
                <a:cubicBezTo>
                  <a:pt x="6579979" y="2704147"/>
                  <a:pt x="6596121" y="2648564"/>
                  <a:pt x="6549185" y="2608364"/>
                </a:cubicBezTo>
                <a:cubicBezTo>
                  <a:pt x="6532975" y="2593492"/>
                  <a:pt x="6512282" y="2584385"/>
                  <a:pt x="6492007" y="2581945"/>
                </a:cubicBezTo>
                <a:cubicBezTo>
                  <a:pt x="6483560" y="2580927"/>
                  <a:pt x="6475185" y="2581067"/>
                  <a:pt x="6467238" y="2582430"/>
                </a:cubicBezTo>
                <a:lnTo>
                  <a:pt x="6453716" y="2587192"/>
                </a:lnTo>
                <a:lnTo>
                  <a:pt x="6454011" y="2585492"/>
                </a:lnTo>
                <a:cubicBezTo>
                  <a:pt x="6450901" y="2578869"/>
                  <a:pt x="6442411" y="2575081"/>
                  <a:pt x="6435066" y="2575505"/>
                </a:cubicBezTo>
                <a:close/>
                <a:moveTo>
                  <a:pt x="7142294" y="2571439"/>
                </a:moveTo>
                <a:cubicBezTo>
                  <a:pt x="7136818" y="2573976"/>
                  <a:pt x="7138629" y="2585472"/>
                  <a:pt x="7134353" y="2595043"/>
                </a:cubicBezTo>
                <a:cubicBezTo>
                  <a:pt x="7148970" y="2607248"/>
                  <a:pt x="7152021" y="2579689"/>
                  <a:pt x="7150695" y="2572291"/>
                </a:cubicBezTo>
                <a:cubicBezTo>
                  <a:pt x="7146755" y="2570744"/>
                  <a:pt x="7144120" y="2570592"/>
                  <a:pt x="7142294" y="2571439"/>
                </a:cubicBezTo>
                <a:close/>
                <a:moveTo>
                  <a:pt x="6510892" y="2568572"/>
                </a:moveTo>
                <a:cubicBezTo>
                  <a:pt x="6517750" y="2578663"/>
                  <a:pt x="6529540" y="2585421"/>
                  <a:pt x="6538475" y="2593093"/>
                </a:cubicBezTo>
                <a:cubicBezTo>
                  <a:pt x="6543025" y="2579350"/>
                  <a:pt x="6522428" y="2568389"/>
                  <a:pt x="6510892" y="2568572"/>
                </a:cubicBezTo>
                <a:close/>
                <a:moveTo>
                  <a:pt x="6249365" y="2565299"/>
                </a:moveTo>
                <a:cubicBezTo>
                  <a:pt x="6245459" y="2566302"/>
                  <a:pt x="6243799" y="2570414"/>
                  <a:pt x="6244896" y="2574690"/>
                </a:cubicBezTo>
                <a:cubicBezTo>
                  <a:pt x="6245993" y="2578967"/>
                  <a:pt x="6249848" y="2583411"/>
                  <a:pt x="6256972" y="2585079"/>
                </a:cubicBezTo>
                <a:cubicBezTo>
                  <a:pt x="6257511" y="2579641"/>
                  <a:pt x="6263904" y="2575840"/>
                  <a:pt x="6260024" y="2568305"/>
                </a:cubicBezTo>
                <a:cubicBezTo>
                  <a:pt x="6255574" y="2565341"/>
                  <a:pt x="6251971" y="2564629"/>
                  <a:pt x="6249365" y="2565299"/>
                </a:cubicBezTo>
                <a:close/>
                <a:moveTo>
                  <a:pt x="6110452" y="2564208"/>
                </a:moveTo>
                <a:cubicBezTo>
                  <a:pt x="6108142" y="2566351"/>
                  <a:pt x="6107344" y="2569025"/>
                  <a:pt x="6107623" y="2571814"/>
                </a:cubicBezTo>
                <a:cubicBezTo>
                  <a:pt x="6108458" y="2580179"/>
                  <a:pt x="6118973" y="2589558"/>
                  <a:pt x="6127333" y="2588665"/>
                </a:cubicBezTo>
                <a:cubicBezTo>
                  <a:pt x="6132885" y="2584571"/>
                  <a:pt x="6129142" y="2580302"/>
                  <a:pt x="6132832" y="2575823"/>
                </a:cubicBezTo>
                <a:cubicBezTo>
                  <a:pt x="6125354" y="2569034"/>
                  <a:pt x="6116025" y="2563613"/>
                  <a:pt x="6110452" y="2564208"/>
                </a:cubicBezTo>
                <a:close/>
                <a:moveTo>
                  <a:pt x="5944308" y="2561418"/>
                </a:moveTo>
                <a:lnTo>
                  <a:pt x="5946107" y="2566916"/>
                </a:lnTo>
                <a:lnTo>
                  <a:pt x="5944809" y="2567323"/>
                </a:lnTo>
                <a:lnTo>
                  <a:pt x="5943786" y="2566830"/>
                </a:lnTo>
                <a:cubicBezTo>
                  <a:pt x="5942304" y="2566144"/>
                  <a:pt x="5941601" y="2565859"/>
                  <a:pt x="5941457" y="2565852"/>
                </a:cubicBezTo>
                <a:cubicBezTo>
                  <a:pt x="5941239" y="2565841"/>
                  <a:pt x="5942274" y="2566461"/>
                  <a:pt x="5943810" y="2567307"/>
                </a:cubicBezTo>
                <a:lnTo>
                  <a:pt x="5944200" y="2567514"/>
                </a:lnTo>
                <a:lnTo>
                  <a:pt x="5939392" y="2569024"/>
                </a:lnTo>
                <a:lnTo>
                  <a:pt x="5939017" y="2567637"/>
                </a:lnTo>
                <a:close/>
                <a:moveTo>
                  <a:pt x="6445076" y="2558269"/>
                </a:moveTo>
                <a:cubicBezTo>
                  <a:pt x="6441620" y="2558133"/>
                  <a:pt x="6438824" y="2558730"/>
                  <a:pt x="6433956" y="2561957"/>
                </a:cubicBezTo>
                <a:cubicBezTo>
                  <a:pt x="6433478" y="2578687"/>
                  <a:pt x="6469661" y="2574456"/>
                  <a:pt x="6460162" y="2558984"/>
                </a:cubicBezTo>
                <a:cubicBezTo>
                  <a:pt x="6452650" y="2559276"/>
                  <a:pt x="6448531" y="2558405"/>
                  <a:pt x="6445076" y="2558269"/>
                </a:cubicBezTo>
                <a:close/>
                <a:moveTo>
                  <a:pt x="6151726" y="2557698"/>
                </a:moveTo>
                <a:cubicBezTo>
                  <a:pt x="6149768" y="2558323"/>
                  <a:pt x="6148771" y="2560592"/>
                  <a:pt x="6149157" y="2562904"/>
                </a:cubicBezTo>
                <a:cubicBezTo>
                  <a:pt x="6149542" y="2565215"/>
                  <a:pt x="6151307" y="2567573"/>
                  <a:pt x="6154869" y="2568380"/>
                </a:cubicBezTo>
                <a:cubicBezTo>
                  <a:pt x="6156218" y="2564485"/>
                  <a:pt x="6156894" y="2562537"/>
                  <a:pt x="6156803" y="2559102"/>
                </a:cubicBezTo>
                <a:cubicBezTo>
                  <a:pt x="6154766" y="2557590"/>
                  <a:pt x="6153032" y="2557279"/>
                  <a:pt x="6151726" y="2557698"/>
                </a:cubicBezTo>
                <a:close/>
                <a:moveTo>
                  <a:pt x="6978822" y="2555846"/>
                </a:moveTo>
                <a:cubicBezTo>
                  <a:pt x="6973394" y="2554689"/>
                  <a:pt x="6969490" y="2557217"/>
                  <a:pt x="6967144" y="2561408"/>
                </a:cubicBezTo>
                <a:cubicBezTo>
                  <a:pt x="6965578" y="2564201"/>
                  <a:pt x="6964704" y="2567733"/>
                  <a:pt x="6964531" y="2571405"/>
                </a:cubicBezTo>
                <a:cubicBezTo>
                  <a:pt x="6963834" y="2586088"/>
                  <a:pt x="6974337" y="2602998"/>
                  <a:pt x="6996592" y="2583761"/>
                </a:cubicBezTo>
                <a:cubicBezTo>
                  <a:pt x="6993879" y="2578928"/>
                  <a:pt x="7000575" y="2576436"/>
                  <a:pt x="6999656" y="2572396"/>
                </a:cubicBezTo>
                <a:cubicBezTo>
                  <a:pt x="6991205" y="2561844"/>
                  <a:pt x="6984251" y="2557002"/>
                  <a:pt x="6978822" y="2555846"/>
                </a:cubicBezTo>
                <a:close/>
                <a:moveTo>
                  <a:pt x="6500701" y="2544016"/>
                </a:moveTo>
                <a:cubicBezTo>
                  <a:pt x="6496302" y="2543324"/>
                  <a:pt x="6493493" y="2549934"/>
                  <a:pt x="6487431" y="2553321"/>
                </a:cubicBezTo>
                <a:cubicBezTo>
                  <a:pt x="6492617" y="2564986"/>
                  <a:pt x="6504108" y="2551843"/>
                  <a:pt x="6505811" y="2547532"/>
                </a:cubicBezTo>
                <a:cubicBezTo>
                  <a:pt x="6503812" y="2545288"/>
                  <a:pt x="6502167" y="2544247"/>
                  <a:pt x="6500701" y="2544016"/>
                </a:cubicBezTo>
                <a:close/>
                <a:moveTo>
                  <a:pt x="6328244" y="2538675"/>
                </a:moveTo>
                <a:cubicBezTo>
                  <a:pt x="6324581" y="2546447"/>
                  <a:pt x="6330320" y="2558429"/>
                  <a:pt x="6334731" y="2562494"/>
                </a:cubicBezTo>
                <a:cubicBezTo>
                  <a:pt x="6339281" y="2559998"/>
                  <a:pt x="6341334" y="2557432"/>
                  <a:pt x="6344857" y="2556220"/>
                </a:cubicBezTo>
                <a:cubicBezTo>
                  <a:pt x="6344112" y="2544382"/>
                  <a:pt x="6339258" y="2537678"/>
                  <a:pt x="6328244" y="2538675"/>
                </a:cubicBezTo>
                <a:close/>
                <a:moveTo>
                  <a:pt x="6759558" y="2528890"/>
                </a:moveTo>
                <a:cubicBezTo>
                  <a:pt x="6749861" y="2527037"/>
                  <a:pt x="6740456" y="2529189"/>
                  <a:pt x="6735451" y="2535509"/>
                </a:cubicBezTo>
                <a:lnTo>
                  <a:pt x="6739451" y="2538772"/>
                </a:lnTo>
                <a:lnTo>
                  <a:pt x="6737898" y="2540718"/>
                </a:lnTo>
                <a:cubicBezTo>
                  <a:pt x="6737541" y="2546182"/>
                  <a:pt x="6744273" y="2553789"/>
                  <a:pt x="6734020" y="2557520"/>
                </a:cubicBezTo>
                <a:lnTo>
                  <a:pt x="6739407" y="2562657"/>
                </a:lnTo>
                <a:lnTo>
                  <a:pt x="6736248" y="2564217"/>
                </a:lnTo>
                <a:cubicBezTo>
                  <a:pt x="6734280" y="2566154"/>
                  <a:pt x="6732649" y="2568964"/>
                  <a:pt x="6731520" y="2572806"/>
                </a:cubicBezTo>
                <a:cubicBezTo>
                  <a:pt x="6736825" y="2585089"/>
                  <a:pt x="6756116" y="2603935"/>
                  <a:pt x="6770652" y="2598868"/>
                </a:cubicBezTo>
                <a:cubicBezTo>
                  <a:pt x="6776903" y="2586723"/>
                  <a:pt x="6766594" y="2570270"/>
                  <a:pt x="6754773" y="2563671"/>
                </a:cubicBezTo>
                <a:lnTo>
                  <a:pt x="6747392" y="2561918"/>
                </a:lnTo>
                <a:lnTo>
                  <a:pt x="6752008" y="2553984"/>
                </a:lnTo>
                <a:lnTo>
                  <a:pt x="6758071" y="2546466"/>
                </a:lnTo>
                <a:lnTo>
                  <a:pt x="6758795" y="2546623"/>
                </a:lnTo>
                <a:cubicBezTo>
                  <a:pt x="6768182" y="2547330"/>
                  <a:pt x="6778112" y="2546134"/>
                  <a:pt x="6785410" y="2546317"/>
                </a:cubicBezTo>
                <a:cubicBezTo>
                  <a:pt x="6779242" y="2536607"/>
                  <a:pt x="6769253" y="2530744"/>
                  <a:pt x="6759558" y="2528890"/>
                </a:cubicBezTo>
                <a:close/>
                <a:moveTo>
                  <a:pt x="6356841" y="2525054"/>
                </a:moveTo>
                <a:lnTo>
                  <a:pt x="6359983" y="2526580"/>
                </a:lnTo>
                <a:lnTo>
                  <a:pt x="6359986" y="2526682"/>
                </a:lnTo>
                <a:lnTo>
                  <a:pt x="6357054" y="2525263"/>
                </a:lnTo>
                <a:close/>
                <a:moveTo>
                  <a:pt x="6270135" y="2518048"/>
                </a:moveTo>
                <a:cubicBezTo>
                  <a:pt x="6264582" y="2515813"/>
                  <a:pt x="6257058" y="2517796"/>
                  <a:pt x="6248242" y="2528570"/>
                </a:cubicBezTo>
                <a:cubicBezTo>
                  <a:pt x="6262275" y="2543893"/>
                  <a:pt x="6271204" y="2547186"/>
                  <a:pt x="6276004" y="2544965"/>
                </a:cubicBezTo>
                <a:cubicBezTo>
                  <a:pt x="6284007" y="2541264"/>
                  <a:pt x="6280543" y="2522240"/>
                  <a:pt x="6270135" y="2518048"/>
                </a:cubicBezTo>
                <a:close/>
                <a:moveTo>
                  <a:pt x="6293510" y="2516631"/>
                </a:moveTo>
                <a:cubicBezTo>
                  <a:pt x="6292018" y="2517225"/>
                  <a:pt x="6290903" y="2518017"/>
                  <a:pt x="6290113" y="2518967"/>
                </a:cubicBezTo>
                <a:cubicBezTo>
                  <a:pt x="6287747" y="2521813"/>
                  <a:pt x="6288317" y="2526075"/>
                  <a:pt x="6290428" y="2530720"/>
                </a:cubicBezTo>
                <a:cubicBezTo>
                  <a:pt x="6292348" y="2531466"/>
                  <a:pt x="6294126" y="2531766"/>
                  <a:pt x="6296032" y="2531478"/>
                </a:cubicBezTo>
                <a:cubicBezTo>
                  <a:pt x="6297939" y="2531190"/>
                  <a:pt x="6299975" y="2530317"/>
                  <a:pt x="6302409" y="2528715"/>
                </a:cubicBezTo>
                <a:cubicBezTo>
                  <a:pt x="6299594" y="2522525"/>
                  <a:pt x="6296819" y="2519094"/>
                  <a:pt x="6293510" y="2516631"/>
                </a:cubicBezTo>
                <a:close/>
                <a:moveTo>
                  <a:pt x="6850510" y="2515501"/>
                </a:moveTo>
                <a:cubicBezTo>
                  <a:pt x="6845586" y="2518914"/>
                  <a:pt x="6842899" y="2521454"/>
                  <a:pt x="6837975" y="2524868"/>
                </a:cubicBezTo>
                <a:cubicBezTo>
                  <a:pt x="6843782" y="2533027"/>
                  <a:pt x="6850488" y="2537855"/>
                  <a:pt x="6856303" y="2538563"/>
                </a:cubicBezTo>
                <a:cubicBezTo>
                  <a:pt x="6858653" y="2537272"/>
                  <a:pt x="6859941" y="2535744"/>
                  <a:pt x="6860432" y="2534039"/>
                </a:cubicBezTo>
                <a:cubicBezTo>
                  <a:pt x="6861905" y="2528925"/>
                  <a:pt x="6856208" y="2522212"/>
                  <a:pt x="6850510" y="2515501"/>
                </a:cubicBezTo>
                <a:close/>
                <a:moveTo>
                  <a:pt x="6111658" y="2511868"/>
                </a:moveTo>
                <a:cubicBezTo>
                  <a:pt x="6110242" y="2514083"/>
                  <a:pt x="6108321" y="2515042"/>
                  <a:pt x="6106416" y="2516202"/>
                </a:cubicBezTo>
                <a:cubicBezTo>
                  <a:pt x="6104510" y="2517362"/>
                  <a:pt x="6102620" y="2518721"/>
                  <a:pt x="6101273" y="2521739"/>
                </a:cubicBezTo>
                <a:cubicBezTo>
                  <a:pt x="6106272" y="2523942"/>
                  <a:pt x="6109785" y="2527552"/>
                  <a:pt x="6114781" y="2529754"/>
                </a:cubicBezTo>
                <a:cubicBezTo>
                  <a:pt x="6118958" y="2522307"/>
                  <a:pt x="6120169" y="2517683"/>
                  <a:pt x="6111658" y="2511868"/>
                </a:cubicBezTo>
                <a:close/>
                <a:moveTo>
                  <a:pt x="6353681" y="2509365"/>
                </a:moveTo>
                <a:lnTo>
                  <a:pt x="6349931" y="2515669"/>
                </a:lnTo>
                <a:lnTo>
                  <a:pt x="6346186" y="2514651"/>
                </a:lnTo>
                <a:lnTo>
                  <a:pt x="6348937" y="2517338"/>
                </a:lnTo>
                <a:lnTo>
                  <a:pt x="6347701" y="2519415"/>
                </a:lnTo>
                <a:lnTo>
                  <a:pt x="6354437" y="2522707"/>
                </a:lnTo>
                <a:lnTo>
                  <a:pt x="6356841" y="2525054"/>
                </a:lnTo>
                <a:lnTo>
                  <a:pt x="6354248" y="2523795"/>
                </a:lnTo>
                <a:cubicBezTo>
                  <a:pt x="6352206" y="2526230"/>
                  <a:pt x="6352368" y="2529740"/>
                  <a:pt x="6351742" y="2531722"/>
                </a:cubicBezTo>
                <a:cubicBezTo>
                  <a:pt x="6355126" y="2535094"/>
                  <a:pt x="6358818" y="2533466"/>
                  <a:pt x="6360133" y="2530819"/>
                </a:cubicBezTo>
                <a:lnTo>
                  <a:pt x="6359986" y="2526682"/>
                </a:lnTo>
                <a:lnTo>
                  <a:pt x="6371249" y="2532135"/>
                </a:lnTo>
                <a:lnTo>
                  <a:pt x="6373826" y="2531624"/>
                </a:lnTo>
                <a:lnTo>
                  <a:pt x="6373337" y="2540225"/>
                </a:lnTo>
                <a:cubicBezTo>
                  <a:pt x="6374259" y="2544106"/>
                  <a:pt x="6376487" y="2547889"/>
                  <a:pt x="6380499" y="2551847"/>
                </a:cubicBezTo>
                <a:cubicBezTo>
                  <a:pt x="6385400" y="2548759"/>
                  <a:pt x="6388295" y="2543692"/>
                  <a:pt x="6387625" y="2538278"/>
                </a:cubicBezTo>
                <a:cubicBezTo>
                  <a:pt x="6385618" y="2536299"/>
                  <a:pt x="6383112" y="2533825"/>
                  <a:pt x="6380660" y="2531802"/>
                </a:cubicBezTo>
                <a:lnTo>
                  <a:pt x="6378659" y="2530665"/>
                </a:lnTo>
                <a:lnTo>
                  <a:pt x="6380206" y="2530357"/>
                </a:lnTo>
                <a:lnTo>
                  <a:pt x="6376361" y="2527864"/>
                </a:lnTo>
                <a:lnTo>
                  <a:pt x="6378095" y="2527652"/>
                </a:lnTo>
                <a:cubicBezTo>
                  <a:pt x="6381324" y="2526062"/>
                  <a:pt x="6384007" y="2523161"/>
                  <a:pt x="6385644" y="2518478"/>
                </a:cubicBezTo>
                <a:cubicBezTo>
                  <a:pt x="6383171" y="2515138"/>
                  <a:pt x="6377543" y="2511550"/>
                  <a:pt x="6371352" y="2509455"/>
                </a:cubicBezTo>
                <a:cubicBezTo>
                  <a:pt x="6365160" y="2507357"/>
                  <a:pt x="6358406" y="2506747"/>
                  <a:pt x="6353681" y="2509365"/>
                </a:cubicBezTo>
                <a:close/>
                <a:moveTo>
                  <a:pt x="6497365" y="2508764"/>
                </a:moveTo>
                <a:cubicBezTo>
                  <a:pt x="6493843" y="2510739"/>
                  <a:pt x="6491549" y="2512730"/>
                  <a:pt x="6490242" y="2515048"/>
                </a:cubicBezTo>
                <a:cubicBezTo>
                  <a:pt x="6488935" y="2517366"/>
                  <a:pt x="6488613" y="2520014"/>
                  <a:pt x="6489034" y="2523302"/>
                </a:cubicBezTo>
                <a:cubicBezTo>
                  <a:pt x="6494791" y="2529944"/>
                  <a:pt x="6499707" y="2530009"/>
                  <a:pt x="6504622" y="2530073"/>
                </a:cubicBezTo>
                <a:cubicBezTo>
                  <a:pt x="6513429" y="2525139"/>
                  <a:pt x="6505252" y="2511395"/>
                  <a:pt x="6497365" y="2508764"/>
                </a:cubicBezTo>
                <a:close/>
                <a:moveTo>
                  <a:pt x="6720781" y="2506388"/>
                </a:moveTo>
                <a:cubicBezTo>
                  <a:pt x="6718951" y="2509572"/>
                  <a:pt x="6717121" y="2512756"/>
                  <a:pt x="6713441" y="2515556"/>
                </a:cubicBezTo>
                <a:cubicBezTo>
                  <a:pt x="6722785" y="2531735"/>
                  <a:pt x="6743074" y="2523462"/>
                  <a:pt x="6730039" y="2508302"/>
                </a:cubicBezTo>
                <a:cubicBezTo>
                  <a:pt x="6726359" y="2511104"/>
                  <a:pt x="6724505" y="2510720"/>
                  <a:pt x="6720781" y="2506388"/>
                </a:cubicBezTo>
                <a:close/>
                <a:moveTo>
                  <a:pt x="6221683" y="2503377"/>
                </a:moveTo>
                <a:cubicBezTo>
                  <a:pt x="6219583" y="2504051"/>
                  <a:pt x="6218106" y="2506728"/>
                  <a:pt x="6217449" y="2509803"/>
                </a:cubicBezTo>
                <a:cubicBezTo>
                  <a:pt x="6216791" y="2512881"/>
                  <a:pt x="6216951" y="2516356"/>
                  <a:pt x="6218121" y="2518628"/>
                </a:cubicBezTo>
                <a:cubicBezTo>
                  <a:pt x="6228242" y="2522443"/>
                  <a:pt x="6230724" y="2514593"/>
                  <a:pt x="6228224" y="2506575"/>
                </a:cubicBezTo>
                <a:cubicBezTo>
                  <a:pt x="6226045" y="2505509"/>
                  <a:pt x="6223863" y="2504444"/>
                  <a:pt x="6221683" y="2503377"/>
                </a:cubicBezTo>
                <a:close/>
                <a:moveTo>
                  <a:pt x="6195165" y="2501964"/>
                </a:moveTo>
                <a:cubicBezTo>
                  <a:pt x="6192350" y="2501508"/>
                  <a:pt x="6189972" y="2502103"/>
                  <a:pt x="6188189" y="2503449"/>
                </a:cubicBezTo>
                <a:cubicBezTo>
                  <a:pt x="6186405" y="2504795"/>
                  <a:pt x="6185215" y="2506892"/>
                  <a:pt x="6184773" y="2509441"/>
                </a:cubicBezTo>
                <a:cubicBezTo>
                  <a:pt x="6184332" y="2511990"/>
                  <a:pt x="6184638" y="2514992"/>
                  <a:pt x="6185851" y="2518147"/>
                </a:cubicBezTo>
                <a:cubicBezTo>
                  <a:pt x="6197155" y="2530471"/>
                  <a:pt x="6210399" y="2520917"/>
                  <a:pt x="6204765" y="2506777"/>
                </a:cubicBezTo>
                <a:cubicBezTo>
                  <a:pt x="6201232" y="2503923"/>
                  <a:pt x="6197979" y="2502419"/>
                  <a:pt x="6195165" y="2501964"/>
                </a:cubicBezTo>
                <a:close/>
                <a:moveTo>
                  <a:pt x="6389560" y="2501398"/>
                </a:moveTo>
                <a:cubicBezTo>
                  <a:pt x="6384249" y="2499324"/>
                  <a:pt x="6379458" y="2499332"/>
                  <a:pt x="6377247" y="2502916"/>
                </a:cubicBezTo>
                <a:cubicBezTo>
                  <a:pt x="6376510" y="2504110"/>
                  <a:pt x="6376060" y="2505702"/>
                  <a:pt x="6375973" y="2507745"/>
                </a:cubicBezTo>
                <a:cubicBezTo>
                  <a:pt x="6387140" y="2521530"/>
                  <a:pt x="6399140" y="2527003"/>
                  <a:pt x="6410169" y="2529673"/>
                </a:cubicBezTo>
                <a:cubicBezTo>
                  <a:pt x="6415756" y="2520889"/>
                  <a:pt x="6401365" y="2506004"/>
                  <a:pt x="6389560" y="2501398"/>
                </a:cubicBezTo>
                <a:close/>
                <a:moveTo>
                  <a:pt x="6898103" y="2494629"/>
                </a:moveTo>
                <a:cubicBezTo>
                  <a:pt x="6899296" y="2505827"/>
                  <a:pt x="6898826" y="2517387"/>
                  <a:pt x="6916676" y="2524978"/>
                </a:cubicBezTo>
                <a:cubicBezTo>
                  <a:pt x="6922143" y="2512337"/>
                  <a:pt x="6906273" y="2496680"/>
                  <a:pt x="6898103" y="2494629"/>
                </a:cubicBezTo>
                <a:close/>
                <a:moveTo>
                  <a:pt x="6930152" y="2491899"/>
                </a:moveTo>
                <a:cubicBezTo>
                  <a:pt x="6927596" y="2493397"/>
                  <a:pt x="6926264" y="2495345"/>
                  <a:pt x="6925885" y="2497379"/>
                </a:cubicBezTo>
                <a:cubicBezTo>
                  <a:pt x="6924748" y="2503485"/>
                  <a:pt x="6932194" y="2510394"/>
                  <a:pt x="6940980" y="2508493"/>
                </a:cubicBezTo>
                <a:cubicBezTo>
                  <a:pt x="6942081" y="2502572"/>
                  <a:pt x="6939838" y="2497376"/>
                  <a:pt x="6930152" y="2491899"/>
                </a:cubicBezTo>
                <a:close/>
                <a:moveTo>
                  <a:pt x="6397755" y="2474323"/>
                </a:moveTo>
                <a:cubicBezTo>
                  <a:pt x="6393478" y="2472914"/>
                  <a:pt x="6389108" y="2475273"/>
                  <a:pt x="6386345" y="2478944"/>
                </a:cubicBezTo>
                <a:cubicBezTo>
                  <a:pt x="6383583" y="2482616"/>
                  <a:pt x="6382430" y="2487600"/>
                  <a:pt x="6384589" y="2491439"/>
                </a:cubicBezTo>
                <a:lnTo>
                  <a:pt x="6389670" y="2495375"/>
                </a:lnTo>
                <a:lnTo>
                  <a:pt x="6388911" y="2498276"/>
                </a:lnTo>
                <a:cubicBezTo>
                  <a:pt x="6390417" y="2502100"/>
                  <a:pt x="6394699" y="2505926"/>
                  <a:pt x="6402982" y="2508193"/>
                </a:cubicBezTo>
                <a:cubicBezTo>
                  <a:pt x="6405780" y="2503800"/>
                  <a:pt x="6410123" y="2502409"/>
                  <a:pt x="6411373" y="2495013"/>
                </a:cubicBezTo>
                <a:lnTo>
                  <a:pt x="6407991" y="2492681"/>
                </a:lnTo>
                <a:lnTo>
                  <a:pt x="6408602" y="2492311"/>
                </a:lnTo>
                <a:cubicBezTo>
                  <a:pt x="6406216" y="2480909"/>
                  <a:pt x="6402032" y="2475733"/>
                  <a:pt x="6397755" y="2474323"/>
                </a:cubicBezTo>
                <a:close/>
                <a:moveTo>
                  <a:pt x="6686192" y="2473352"/>
                </a:moveTo>
                <a:cubicBezTo>
                  <a:pt x="6679450" y="2473665"/>
                  <a:pt x="6672076" y="2473218"/>
                  <a:pt x="6669285" y="2476381"/>
                </a:cubicBezTo>
                <a:cubicBezTo>
                  <a:pt x="6668353" y="2477436"/>
                  <a:pt x="6667931" y="2478891"/>
                  <a:pt x="6668211" y="2480909"/>
                </a:cubicBezTo>
                <a:cubicBezTo>
                  <a:pt x="6672003" y="2484198"/>
                  <a:pt x="6679350" y="2485373"/>
                  <a:pt x="6683854" y="2483535"/>
                </a:cubicBezTo>
                <a:cubicBezTo>
                  <a:pt x="6685356" y="2482924"/>
                  <a:pt x="6686540" y="2481975"/>
                  <a:pt x="6687173" y="2480659"/>
                </a:cubicBezTo>
                <a:cubicBezTo>
                  <a:pt x="6688015" y="2478905"/>
                  <a:pt x="6687877" y="2476495"/>
                  <a:pt x="6686192" y="2473352"/>
                </a:cubicBezTo>
                <a:close/>
                <a:moveTo>
                  <a:pt x="6090552" y="2471171"/>
                </a:moveTo>
                <a:cubicBezTo>
                  <a:pt x="6090690" y="2475642"/>
                  <a:pt x="6090055" y="2478409"/>
                  <a:pt x="6088786" y="2483943"/>
                </a:cubicBezTo>
                <a:cubicBezTo>
                  <a:pt x="6098922" y="2485439"/>
                  <a:pt x="6109834" y="2488639"/>
                  <a:pt x="6114695" y="2482682"/>
                </a:cubicBezTo>
                <a:cubicBezTo>
                  <a:pt x="6113396" y="2475654"/>
                  <a:pt x="6110634" y="2473737"/>
                  <a:pt x="6106560" y="2473097"/>
                </a:cubicBezTo>
                <a:cubicBezTo>
                  <a:pt x="6102485" y="2472456"/>
                  <a:pt x="6097098" y="2473092"/>
                  <a:pt x="6090552" y="2471171"/>
                </a:cubicBezTo>
                <a:close/>
                <a:moveTo>
                  <a:pt x="5832633" y="2469434"/>
                </a:moveTo>
                <a:cubicBezTo>
                  <a:pt x="5831456" y="2471419"/>
                  <a:pt x="5830866" y="2475205"/>
                  <a:pt x="5828513" y="2479175"/>
                </a:cubicBezTo>
                <a:cubicBezTo>
                  <a:pt x="5833220" y="2482412"/>
                  <a:pt x="5836162" y="2480244"/>
                  <a:pt x="5840869" y="2483482"/>
                </a:cubicBezTo>
                <a:cubicBezTo>
                  <a:pt x="5844400" y="2477528"/>
                  <a:pt x="5840870" y="2472306"/>
                  <a:pt x="5832633" y="2469434"/>
                </a:cubicBezTo>
                <a:close/>
                <a:moveTo>
                  <a:pt x="6269816" y="2466786"/>
                </a:moveTo>
                <a:cubicBezTo>
                  <a:pt x="6273209" y="2479456"/>
                  <a:pt x="6288703" y="2486695"/>
                  <a:pt x="6304484" y="2488897"/>
                </a:cubicBezTo>
                <a:lnTo>
                  <a:pt x="6319709" y="2488606"/>
                </a:lnTo>
                <a:lnTo>
                  <a:pt x="6318718" y="2489649"/>
                </a:lnTo>
                <a:lnTo>
                  <a:pt x="6311679" y="2489607"/>
                </a:lnTo>
                <a:lnTo>
                  <a:pt x="6310933" y="2489336"/>
                </a:lnTo>
                <a:lnTo>
                  <a:pt x="6310783" y="2489601"/>
                </a:lnTo>
                <a:lnTo>
                  <a:pt x="6309296" y="2489592"/>
                </a:lnTo>
                <a:cubicBezTo>
                  <a:pt x="6302454" y="2490601"/>
                  <a:pt x="6295452" y="2492629"/>
                  <a:pt x="6290526" y="2495594"/>
                </a:cubicBezTo>
                <a:lnTo>
                  <a:pt x="6287421" y="2499058"/>
                </a:lnTo>
                <a:lnTo>
                  <a:pt x="6285273" y="2495409"/>
                </a:lnTo>
                <a:cubicBezTo>
                  <a:pt x="6282098" y="2494280"/>
                  <a:pt x="6279096" y="2494468"/>
                  <a:pt x="6276756" y="2495586"/>
                </a:cubicBezTo>
                <a:lnTo>
                  <a:pt x="6275854" y="2496723"/>
                </a:lnTo>
                <a:lnTo>
                  <a:pt x="6271509" y="2495645"/>
                </a:lnTo>
                <a:cubicBezTo>
                  <a:pt x="6268262" y="2496243"/>
                  <a:pt x="6266169" y="2498677"/>
                  <a:pt x="6265245" y="2503381"/>
                </a:cubicBezTo>
                <a:lnTo>
                  <a:pt x="6272575" y="2504627"/>
                </a:lnTo>
                <a:lnTo>
                  <a:pt x="6272842" y="2507071"/>
                </a:lnTo>
                <a:cubicBezTo>
                  <a:pt x="6273933" y="2509842"/>
                  <a:pt x="6276190" y="2512828"/>
                  <a:pt x="6279958" y="2515755"/>
                </a:cubicBezTo>
                <a:cubicBezTo>
                  <a:pt x="6284242" y="2510924"/>
                  <a:pt x="6287205" y="2513565"/>
                  <a:pt x="6291224" y="2510228"/>
                </a:cubicBezTo>
                <a:lnTo>
                  <a:pt x="6289749" y="2503555"/>
                </a:lnTo>
                <a:lnTo>
                  <a:pt x="6294315" y="2504204"/>
                </a:lnTo>
                <a:cubicBezTo>
                  <a:pt x="6300479" y="2504058"/>
                  <a:pt x="6305771" y="2502334"/>
                  <a:pt x="6312605" y="2502929"/>
                </a:cubicBezTo>
                <a:lnTo>
                  <a:pt x="6321704" y="2505354"/>
                </a:lnTo>
                <a:lnTo>
                  <a:pt x="6315771" y="2507581"/>
                </a:lnTo>
                <a:cubicBezTo>
                  <a:pt x="6313474" y="2509568"/>
                  <a:pt x="6311608" y="2512585"/>
                  <a:pt x="6310225" y="2516801"/>
                </a:cubicBezTo>
                <a:cubicBezTo>
                  <a:pt x="6321920" y="2522201"/>
                  <a:pt x="6332300" y="2524879"/>
                  <a:pt x="6339980" y="2520137"/>
                </a:cubicBezTo>
                <a:cubicBezTo>
                  <a:pt x="6342540" y="2518555"/>
                  <a:pt x="6344799" y="2516150"/>
                  <a:pt x="6346708" y="2512746"/>
                </a:cubicBezTo>
                <a:lnTo>
                  <a:pt x="6324308" y="2504673"/>
                </a:lnTo>
                <a:lnTo>
                  <a:pt x="6324293" y="2502297"/>
                </a:lnTo>
                <a:lnTo>
                  <a:pt x="6324670" y="2501204"/>
                </a:lnTo>
                <a:lnTo>
                  <a:pt x="6326714" y="2498990"/>
                </a:lnTo>
                <a:lnTo>
                  <a:pt x="6327517" y="2497661"/>
                </a:lnTo>
                <a:lnTo>
                  <a:pt x="6339535" y="2493738"/>
                </a:lnTo>
                <a:cubicBezTo>
                  <a:pt x="6345602" y="2488919"/>
                  <a:pt x="6348718" y="2481965"/>
                  <a:pt x="6348179" y="2472311"/>
                </a:cubicBezTo>
                <a:lnTo>
                  <a:pt x="6333121" y="2477371"/>
                </a:lnTo>
                <a:lnTo>
                  <a:pt x="6322377" y="2472662"/>
                </a:lnTo>
                <a:cubicBezTo>
                  <a:pt x="6304670" y="2469199"/>
                  <a:pt x="6288819" y="2476574"/>
                  <a:pt x="6269816" y="2466786"/>
                </a:cubicBezTo>
                <a:close/>
                <a:moveTo>
                  <a:pt x="5799242" y="2462414"/>
                </a:moveTo>
                <a:cubicBezTo>
                  <a:pt x="5797099" y="2461915"/>
                  <a:pt x="5795612" y="2462002"/>
                  <a:pt x="5794615" y="2462527"/>
                </a:cubicBezTo>
                <a:lnTo>
                  <a:pt x="5793313" y="2466193"/>
                </a:lnTo>
                <a:lnTo>
                  <a:pt x="5786897" y="2468808"/>
                </a:lnTo>
                <a:cubicBezTo>
                  <a:pt x="5786776" y="2470384"/>
                  <a:pt x="5787366" y="2472526"/>
                  <a:pt x="5788454" y="2474872"/>
                </a:cubicBezTo>
                <a:cubicBezTo>
                  <a:pt x="5791719" y="2481907"/>
                  <a:pt x="5799472" y="2490777"/>
                  <a:pt x="5806029" y="2491671"/>
                </a:cubicBezTo>
                <a:cubicBezTo>
                  <a:pt x="5808847" y="2490246"/>
                  <a:pt x="5810604" y="2488588"/>
                  <a:pt x="5811541" y="2486739"/>
                </a:cubicBezTo>
                <a:cubicBezTo>
                  <a:pt x="5814354" y="2481196"/>
                  <a:pt x="5809787" y="2473955"/>
                  <a:pt x="5804354" y="2466271"/>
                </a:cubicBezTo>
                <a:lnTo>
                  <a:pt x="5800822" y="2465819"/>
                </a:lnTo>
                <a:close/>
                <a:moveTo>
                  <a:pt x="6490505" y="2461644"/>
                </a:moveTo>
                <a:cubicBezTo>
                  <a:pt x="6487816" y="2462505"/>
                  <a:pt x="6485554" y="2463989"/>
                  <a:pt x="6484259" y="2466037"/>
                </a:cubicBezTo>
                <a:cubicBezTo>
                  <a:pt x="6482965" y="2468085"/>
                  <a:pt x="6482637" y="2470691"/>
                  <a:pt x="6483818" y="2473795"/>
                </a:cubicBezTo>
                <a:cubicBezTo>
                  <a:pt x="6497041" y="2480008"/>
                  <a:pt x="6502670" y="2474723"/>
                  <a:pt x="6507425" y="2464496"/>
                </a:cubicBezTo>
                <a:cubicBezTo>
                  <a:pt x="6502965" y="2460704"/>
                  <a:pt x="6495882" y="2459923"/>
                  <a:pt x="6490505" y="2461644"/>
                </a:cubicBezTo>
                <a:close/>
                <a:moveTo>
                  <a:pt x="5844386" y="2456883"/>
                </a:moveTo>
                <a:lnTo>
                  <a:pt x="5840949" y="2459022"/>
                </a:lnTo>
                <a:lnTo>
                  <a:pt x="5829200" y="2457881"/>
                </a:lnTo>
                <a:lnTo>
                  <a:pt x="5837676" y="2463895"/>
                </a:lnTo>
                <a:lnTo>
                  <a:pt x="5837047" y="2470403"/>
                </a:lnTo>
                <a:cubicBezTo>
                  <a:pt x="5838376" y="2473479"/>
                  <a:pt x="5841277" y="2475972"/>
                  <a:pt x="5845561" y="2476428"/>
                </a:cubicBezTo>
                <a:cubicBezTo>
                  <a:pt x="5847507" y="2473720"/>
                  <a:pt x="5848637" y="2470927"/>
                  <a:pt x="5848568" y="2467764"/>
                </a:cubicBezTo>
                <a:lnTo>
                  <a:pt x="5847400" y="2464724"/>
                </a:lnTo>
                <a:lnTo>
                  <a:pt x="5851843" y="2464144"/>
                </a:lnTo>
                <a:lnTo>
                  <a:pt x="5845875" y="2460757"/>
                </a:lnTo>
                <a:close/>
                <a:moveTo>
                  <a:pt x="6155876" y="2455399"/>
                </a:moveTo>
                <a:cubicBezTo>
                  <a:pt x="6149510" y="2453883"/>
                  <a:pt x="6142344" y="2455713"/>
                  <a:pt x="6138032" y="2461568"/>
                </a:cubicBezTo>
                <a:cubicBezTo>
                  <a:pt x="6143918" y="2467875"/>
                  <a:pt x="6149614" y="2471427"/>
                  <a:pt x="6154851" y="2472594"/>
                </a:cubicBezTo>
                <a:lnTo>
                  <a:pt x="6166064" y="2469968"/>
                </a:lnTo>
                <a:lnTo>
                  <a:pt x="6163401" y="2488879"/>
                </a:lnTo>
                <a:cubicBezTo>
                  <a:pt x="6173919" y="2481150"/>
                  <a:pt x="6179642" y="2488016"/>
                  <a:pt x="6187497" y="2488397"/>
                </a:cubicBezTo>
                <a:lnTo>
                  <a:pt x="6168271" y="2469451"/>
                </a:lnTo>
                <a:lnTo>
                  <a:pt x="6168916" y="2469300"/>
                </a:lnTo>
                <a:cubicBezTo>
                  <a:pt x="6167808" y="2461773"/>
                  <a:pt x="6162242" y="2456913"/>
                  <a:pt x="6155876" y="2455399"/>
                </a:cubicBezTo>
                <a:close/>
                <a:moveTo>
                  <a:pt x="6795268" y="2453577"/>
                </a:moveTo>
                <a:cubicBezTo>
                  <a:pt x="6795091" y="2457441"/>
                  <a:pt x="6807887" y="2469975"/>
                  <a:pt x="6813124" y="2465013"/>
                </a:cubicBezTo>
                <a:cubicBezTo>
                  <a:pt x="6817609" y="2458304"/>
                  <a:pt x="6797886" y="2451096"/>
                  <a:pt x="6795268" y="2453577"/>
                </a:cubicBezTo>
                <a:close/>
                <a:moveTo>
                  <a:pt x="5815214" y="2449474"/>
                </a:moveTo>
                <a:cubicBezTo>
                  <a:pt x="5810702" y="2460743"/>
                  <a:pt x="5804565" y="2471838"/>
                  <a:pt x="5816297" y="2484830"/>
                </a:cubicBezTo>
                <a:cubicBezTo>
                  <a:pt x="5827306" y="2474251"/>
                  <a:pt x="5821291" y="2454034"/>
                  <a:pt x="5815214" y="2449474"/>
                </a:cubicBezTo>
                <a:close/>
                <a:moveTo>
                  <a:pt x="5977544" y="2442595"/>
                </a:moveTo>
                <a:cubicBezTo>
                  <a:pt x="5971863" y="2442293"/>
                  <a:pt x="5968195" y="2443628"/>
                  <a:pt x="5966690" y="2446460"/>
                </a:cubicBezTo>
                <a:cubicBezTo>
                  <a:pt x="5965183" y="2449290"/>
                  <a:pt x="5965837" y="2453620"/>
                  <a:pt x="5968798" y="2459308"/>
                </a:cubicBezTo>
                <a:cubicBezTo>
                  <a:pt x="5980162" y="2459909"/>
                  <a:pt x="5983467" y="2453970"/>
                  <a:pt x="5977544" y="2442595"/>
                </a:cubicBezTo>
                <a:close/>
                <a:moveTo>
                  <a:pt x="6936946" y="2439949"/>
                </a:moveTo>
                <a:cubicBezTo>
                  <a:pt x="6932636" y="2439046"/>
                  <a:pt x="6928251" y="2439254"/>
                  <a:pt x="6924718" y="2440845"/>
                </a:cubicBezTo>
                <a:cubicBezTo>
                  <a:pt x="6922362" y="2441905"/>
                  <a:pt x="6920385" y="2443580"/>
                  <a:pt x="6919058" y="2445953"/>
                </a:cubicBezTo>
                <a:cubicBezTo>
                  <a:pt x="6917733" y="2448324"/>
                  <a:pt x="6917062" y="2451393"/>
                  <a:pt x="6917316" y="2455237"/>
                </a:cubicBezTo>
                <a:cubicBezTo>
                  <a:pt x="6928446" y="2466462"/>
                  <a:pt x="6939546" y="2472325"/>
                  <a:pt x="6948754" y="2470658"/>
                </a:cubicBezTo>
                <a:cubicBezTo>
                  <a:pt x="6962143" y="2455355"/>
                  <a:pt x="6949879" y="2442656"/>
                  <a:pt x="6936946" y="2439949"/>
                </a:cubicBezTo>
                <a:close/>
                <a:moveTo>
                  <a:pt x="7020777" y="2439307"/>
                </a:moveTo>
                <a:cubicBezTo>
                  <a:pt x="7027773" y="2451230"/>
                  <a:pt x="7040761" y="2459937"/>
                  <a:pt x="7050374" y="2469372"/>
                </a:cubicBezTo>
                <a:cubicBezTo>
                  <a:pt x="7056877" y="2454526"/>
                  <a:pt x="7034106" y="2440260"/>
                  <a:pt x="7020777" y="2439307"/>
                </a:cubicBezTo>
                <a:close/>
                <a:moveTo>
                  <a:pt x="6371607" y="2437409"/>
                </a:moveTo>
                <a:lnTo>
                  <a:pt x="6371608" y="2437410"/>
                </a:lnTo>
                <a:lnTo>
                  <a:pt x="6371607" y="2437412"/>
                </a:lnTo>
                <a:close/>
                <a:moveTo>
                  <a:pt x="5949111" y="2434188"/>
                </a:moveTo>
                <a:cubicBezTo>
                  <a:pt x="5949275" y="2447984"/>
                  <a:pt x="5956233" y="2460534"/>
                  <a:pt x="5959901" y="2472733"/>
                </a:cubicBezTo>
                <a:cubicBezTo>
                  <a:pt x="5972903" y="2460332"/>
                  <a:pt x="5960208" y="2439302"/>
                  <a:pt x="5949111" y="2434188"/>
                </a:cubicBezTo>
                <a:close/>
                <a:moveTo>
                  <a:pt x="6468200" y="2431186"/>
                </a:moveTo>
                <a:cubicBezTo>
                  <a:pt x="6468580" y="2439913"/>
                  <a:pt x="6473925" y="2449172"/>
                  <a:pt x="6476847" y="2457571"/>
                </a:cubicBezTo>
                <a:cubicBezTo>
                  <a:pt x="6486165" y="2452271"/>
                  <a:pt x="6476446" y="2436556"/>
                  <a:pt x="6468200" y="2431186"/>
                </a:cubicBezTo>
                <a:close/>
                <a:moveTo>
                  <a:pt x="6391713" y="2425230"/>
                </a:moveTo>
                <a:cubicBezTo>
                  <a:pt x="6389551" y="2425070"/>
                  <a:pt x="6388020" y="2425589"/>
                  <a:pt x="6387074" y="2426503"/>
                </a:cubicBezTo>
                <a:cubicBezTo>
                  <a:pt x="6385652" y="2427874"/>
                  <a:pt x="6385542" y="2430135"/>
                  <a:pt x="6386576" y="2432333"/>
                </a:cubicBezTo>
                <a:lnTo>
                  <a:pt x="6390226" y="2435453"/>
                </a:lnTo>
                <a:lnTo>
                  <a:pt x="6387418" y="2435825"/>
                </a:lnTo>
                <a:cubicBezTo>
                  <a:pt x="6383612" y="2438317"/>
                  <a:pt x="6381280" y="2442555"/>
                  <a:pt x="6382457" y="2448136"/>
                </a:cubicBezTo>
                <a:cubicBezTo>
                  <a:pt x="6391648" y="2456815"/>
                  <a:pt x="6412418" y="2454692"/>
                  <a:pt x="6409277" y="2439807"/>
                </a:cubicBezTo>
                <a:cubicBezTo>
                  <a:pt x="6407244" y="2436836"/>
                  <a:pt x="6404353" y="2434939"/>
                  <a:pt x="6401212" y="2434000"/>
                </a:cubicBezTo>
                <a:lnTo>
                  <a:pt x="6394133" y="2434936"/>
                </a:lnTo>
                <a:lnTo>
                  <a:pt x="6394988" y="2432898"/>
                </a:lnTo>
                <a:cubicBezTo>
                  <a:pt x="6394879" y="2430889"/>
                  <a:pt x="6393883" y="2428418"/>
                  <a:pt x="6391713" y="2425230"/>
                </a:cubicBezTo>
                <a:close/>
                <a:moveTo>
                  <a:pt x="5791028" y="2423237"/>
                </a:moveTo>
                <a:cubicBezTo>
                  <a:pt x="5786431" y="2425840"/>
                  <a:pt x="5781831" y="2428444"/>
                  <a:pt x="5777232" y="2426096"/>
                </a:cubicBezTo>
                <a:cubicBezTo>
                  <a:pt x="5776467" y="2430657"/>
                  <a:pt x="5777360" y="2434725"/>
                  <a:pt x="5779340" y="2438084"/>
                </a:cubicBezTo>
                <a:cubicBezTo>
                  <a:pt x="5782310" y="2443123"/>
                  <a:pt x="5787723" y="2446564"/>
                  <a:pt x="5793639" y="2447681"/>
                </a:cubicBezTo>
                <a:lnTo>
                  <a:pt x="5798240" y="2446522"/>
                </a:lnTo>
                <a:lnTo>
                  <a:pt x="5799103" y="2447759"/>
                </a:lnTo>
                <a:cubicBezTo>
                  <a:pt x="5800829" y="2449941"/>
                  <a:pt x="5802600" y="2451735"/>
                  <a:pt x="5804128" y="2452245"/>
                </a:cubicBezTo>
                <a:lnTo>
                  <a:pt x="5806644" y="2444404"/>
                </a:lnTo>
                <a:lnTo>
                  <a:pt x="5810954" y="2443320"/>
                </a:lnTo>
                <a:lnTo>
                  <a:pt x="5805416" y="2436705"/>
                </a:lnTo>
                <a:lnTo>
                  <a:pt x="5803508" y="2431160"/>
                </a:lnTo>
                <a:lnTo>
                  <a:pt x="5801690" y="2432255"/>
                </a:lnTo>
                <a:lnTo>
                  <a:pt x="5800991" y="2431421"/>
                </a:lnTo>
                <a:cubicBezTo>
                  <a:pt x="5797671" y="2427455"/>
                  <a:pt x="5794349" y="2424106"/>
                  <a:pt x="5791028" y="2423237"/>
                </a:cubicBezTo>
                <a:close/>
                <a:moveTo>
                  <a:pt x="6370149" y="2414913"/>
                </a:moveTo>
                <a:cubicBezTo>
                  <a:pt x="6368598" y="2418028"/>
                  <a:pt x="6366747" y="2421039"/>
                  <a:pt x="6366392" y="2424576"/>
                </a:cubicBezTo>
                <a:lnTo>
                  <a:pt x="6371607" y="2437409"/>
                </a:lnTo>
                <a:lnTo>
                  <a:pt x="6364983" y="2434004"/>
                </a:lnTo>
                <a:cubicBezTo>
                  <a:pt x="6358301" y="2431637"/>
                  <a:pt x="6350969" y="2430162"/>
                  <a:pt x="6344218" y="2430700"/>
                </a:cubicBezTo>
                <a:lnTo>
                  <a:pt x="6343718" y="2430865"/>
                </a:lnTo>
                <a:lnTo>
                  <a:pt x="6343436" y="2429595"/>
                </a:lnTo>
                <a:cubicBezTo>
                  <a:pt x="6338690" y="2427400"/>
                  <a:pt x="6333946" y="2425204"/>
                  <a:pt x="6329074" y="2423981"/>
                </a:cubicBezTo>
                <a:cubicBezTo>
                  <a:pt x="6324202" y="2422758"/>
                  <a:pt x="6319203" y="2422506"/>
                  <a:pt x="6313948" y="2424199"/>
                </a:cubicBezTo>
                <a:cubicBezTo>
                  <a:pt x="6312927" y="2431975"/>
                  <a:pt x="6313422" y="2434609"/>
                  <a:pt x="6317402" y="2442637"/>
                </a:cubicBezTo>
                <a:cubicBezTo>
                  <a:pt x="6323652" y="2442950"/>
                  <a:pt x="6333146" y="2445710"/>
                  <a:pt x="6339585" y="2445382"/>
                </a:cubicBezTo>
                <a:lnTo>
                  <a:pt x="6345980" y="2441979"/>
                </a:lnTo>
                <a:lnTo>
                  <a:pt x="6354836" y="2446488"/>
                </a:lnTo>
                <a:cubicBezTo>
                  <a:pt x="6364384" y="2448350"/>
                  <a:pt x="6374603" y="2447626"/>
                  <a:pt x="6381845" y="2442673"/>
                </a:cubicBezTo>
                <a:lnTo>
                  <a:pt x="6371608" y="2437410"/>
                </a:lnTo>
                <a:lnTo>
                  <a:pt x="6375247" y="2426837"/>
                </a:lnTo>
                <a:lnTo>
                  <a:pt x="6377206" y="2428537"/>
                </a:lnTo>
                <a:cubicBezTo>
                  <a:pt x="6378620" y="2429104"/>
                  <a:pt x="6379981" y="2429237"/>
                  <a:pt x="6381903" y="2430284"/>
                </a:cubicBezTo>
                <a:cubicBezTo>
                  <a:pt x="6385101" y="2427161"/>
                  <a:pt x="6381043" y="2423330"/>
                  <a:pt x="6376983" y="2419500"/>
                </a:cubicBezTo>
                <a:lnTo>
                  <a:pt x="6373866" y="2422542"/>
                </a:lnTo>
                <a:close/>
                <a:moveTo>
                  <a:pt x="6439423" y="2414134"/>
                </a:moveTo>
                <a:cubicBezTo>
                  <a:pt x="6435824" y="2415756"/>
                  <a:pt x="6433421" y="2419580"/>
                  <a:pt x="6434427" y="2424901"/>
                </a:cubicBezTo>
                <a:cubicBezTo>
                  <a:pt x="6440485" y="2430487"/>
                  <a:pt x="6447051" y="2432146"/>
                  <a:pt x="6453621" y="2427221"/>
                </a:cubicBezTo>
                <a:cubicBezTo>
                  <a:pt x="6454129" y="2423298"/>
                  <a:pt x="6452111" y="2419241"/>
                  <a:pt x="6451607" y="2416580"/>
                </a:cubicBezTo>
                <a:cubicBezTo>
                  <a:pt x="6447822" y="2413091"/>
                  <a:pt x="6443024" y="2412510"/>
                  <a:pt x="6439423" y="2414134"/>
                </a:cubicBezTo>
                <a:close/>
                <a:moveTo>
                  <a:pt x="6195941" y="2413335"/>
                </a:moveTo>
                <a:cubicBezTo>
                  <a:pt x="6190355" y="2415620"/>
                  <a:pt x="6187211" y="2417494"/>
                  <a:pt x="6181624" y="2419777"/>
                </a:cubicBezTo>
                <a:cubicBezTo>
                  <a:pt x="6184409" y="2423344"/>
                  <a:pt x="6187194" y="2426913"/>
                  <a:pt x="6189978" y="2430482"/>
                </a:cubicBezTo>
                <a:lnTo>
                  <a:pt x="6192777" y="2428286"/>
                </a:lnTo>
                <a:lnTo>
                  <a:pt x="6186367" y="2436252"/>
                </a:lnTo>
                <a:lnTo>
                  <a:pt x="6184581" y="2439507"/>
                </a:lnTo>
                <a:lnTo>
                  <a:pt x="6173131" y="2451863"/>
                </a:lnTo>
                <a:cubicBezTo>
                  <a:pt x="6170169" y="2457159"/>
                  <a:pt x="6169058" y="2462509"/>
                  <a:pt x="6170964" y="2466517"/>
                </a:cubicBezTo>
                <a:cubicBezTo>
                  <a:pt x="6173811" y="2466495"/>
                  <a:pt x="6176190" y="2465983"/>
                  <a:pt x="6178233" y="2465119"/>
                </a:cubicBezTo>
                <a:lnTo>
                  <a:pt x="6180949" y="2462848"/>
                </a:lnTo>
                <a:lnTo>
                  <a:pt x="6183267" y="2471062"/>
                </a:lnTo>
                <a:cubicBezTo>
                  <a:pt x="6188859" y="2466476"/>
                  <a:pt x="6194811" y="2459243"/>
                  <a:pt x="6197673" y="2451306"/>
                </a:cubicBezTo>
                <a:lnTo>
                  <a:pt x="6198415" y="2445458"/>
                </a:lnTo>
                <a:lnTo>
                  <a:pt x="6202260" y="2442748"/>
                </a:lnTo>
                <a:cubicBezTo>
                  <a:pt x="6206197" y="2441531"/>
                  <a:pt x="6211284" y="2441489"/>
                  <a:pt x="6218244" y="2443368"/>
                </a:cubicBezTo>
                <a:cubicBezTo>
                  <a:pt x="6214682" y="2435776"/>
                  <a:pt x="6209471" y="2432425"/>
                  <a:pt x="6203774" y="2431917"/>
                </a:cubicBezTo>
                <a:lnTo>
                  <a:pt x="6196248" y="2432950"/>
                </a:lnTo>
                <a:lnTo>
                  <a:pt x="6193665" y="2427590"/>
                </a:lnTo>
                <a:lnTo>
                  <a:pt x="6198977" y="2423421"/>
                </a:lnTo>
                <a:cubicBezTo>
                  <a:pt x="6200289" y="2420678"/>
                  <a:pt x="6199598" y="2417430"/>
                  <a:pt x="6195941" y="2413335"/>
                </a:cubicBezTo>
                <a:close/>
                <a:moveTo>
                  <a:pt x="6719285" y="2409450"/>
                </a:moveTo>
                <a:cubicBezTo>
                  <a:pt x="6716985" y="2409811"/>
                  <a:pt x="6715262" y="2411096"/>
                  <a:pt x="6714224" y="2412899"/>
                </a:cubicBezTo>
                <a:cubicBezTo>
                  <a:pt x="6713187" y="2414701"/>
                  <a:pt x="6712833" y="2417022"/>
                  <a:pt x="6713270" y="2419459"/>
                </a:cubicBezTo>
                <a:cubicBezTo>
                  <a:pt x="6714146" y="2424330"/>
                  <a:pt x="6718190" y="2429663"/>
                  <a:pt x="6726258" y="2432235"/>
                </a:cubicBezTo>
                <a:cubicBezTo>
                  <a:pt x="6727376" y="2426235"/>
                  <a:pt x="6735100" y="2422643"/>
                  <a:pt x="6731309" y="2413865"/>
                </a:cubicBezTo>
                <a:cubicBezTo>
                  <a:pt x="6726445" y="2410119"/>
                  <a:pt x="6722351" y="2408966"/>
                  <a:pt x="6719285" y="2409450"/>
                </a:cubicBezTo>
                <a:close/>
                <a:moveTo>
                  <a:pt x="6332315" y="2408295"/>
                </a:moveTo>
                <a:cubicBezTo>
                  <a:pt x="6327965" y="2408260"/>
                  <a:pt x="6325359" y="2408589"/>
                  <a:pt x="6321010" y="2408555"/>
                </a:cubicBezTo>
                <a:cubicBezTo>
                  <a:pt x="6321927" y="2414901"/>
                  <a:pt x="6324572" y="2419852"/>
                  <a:pt x="6328070" y="2422346"/>
                </a:cubicBezTo>
                <a:cubicBezTo>
                  <a:pt x="6330027" y="2422539"/>
                  <a:pt x="6331384" y="2422221"/>
                  <a:pt x="6332288" y="2421517"/>
                </a:cubicBezTo>
                <a:cubicBezTo>
                  <a:pt x="6335004" y="2419410"/>
                  <a:pt x="6333659" y="2413853"/>
                  <a:pt x="6332315" y="2408295"/>
                </a:cubicBezTo>
                <a:close/>
                <a:moveTo>
                  <a:pt x="6656835" y="2406527"/>
                </a:moveTo>
                <a:cubicBezTo>
                  <a:pt x="6655266" y="2407419"/>
                  <a:pt x="6654447" y="2409064"/>
                  <a:pt x="6654230" y="2411167"/>
                </a:cubicBezTo>
                <a:cubicBezTo>
                  <a:pt x="6652713" y="2425888"/>
                  <a:pt x="6680728" y="2463046"/>
                  <a:pt x="6688130" y="2421094"/>
                </a:cubicBezTo>
                <a:cubicBezTo>
                  <a:pt x="6670525" y="2407136"/>
                  <a:pt x="6661017" y="2404151"/>
                  <a:pt x="6656835" y="2406527"/>
                </a:cubicBezTo>
                <a:close/>
                <a:moveTo>
                  <a:pt x="5864969" y="2405514"/>
                </a:moveTo>
                <a:cubicBezTo>
                  <a:pt x="5859829" y="2406098"/>
                  <a:pt x="5854782" y="2409549"/>
                  <a:pt x="5851412" y="2417190"/>
                </a:cubicBezTo>
                <a:cubicBezTo>
                  <a:pt x="5855513" y="2431604"/>
                  <a:pt x="5862239" y="2440792"/>
                  <a:pt x="5871059" y="2442064"/>
                </a:cubicBezTo>
                <a:cubicBezTo>
                  <a:pt x="5896666" y="2427823"/>
                  <a:pt x="5880393" y="2403762"/>
                  <a:pt x="5864969" y="2405514"/>
                </a:cubicBezTo>
                <a:close/>
                <a:moveTo>
                  <a:pt x="6264268" y="2404751"/>
                </a:moveTo>
                <a:lnTo>
                  <a:pt x="6262724" y="2410185"/>
                </a:lnTo>
                <a:lnTo>
                  <a:pt x="6262888" y="2410937"/>
                </a:lnTo>
                <a:lnTo>
                  <a:pt x="6257922" y="2407784"/>
                </a:lnTo>
                <a:lnTo>
                  <a:pt x="6257514" y="2407610"/>
                </a:lnTo>
                <a:lnTo>
                  <a:pt x="6257755" y="2406962"/>
                </a:lnTo>
                <a:lnTo>
                  <a:pt x="6257153" y="2405531"/>
                </a:lnTo>
                <a:lnTo>
                  <a:pt x="6262910" y="2405837"/>
                </a:lnTo>
                <a:close/>
                <a:moveTo>
                  <a:pt x="5840153" y="2403831"/>
                </a:moveTo>
                <a:cubicBezTo>
                  <a:pt x="5837365" y="2404121"/>
                  <a:pt x="5834891" y="2408305"/>
                  <a:pt x="5834704" y="2419861"/>
                </a:cubicBezTo>
                <a:cubicBezTo>
                  <a:pt x="5853603" y="2426749"/>
                  <a:pt x="5849138" y="2408975"/>
                  <a:pt x="5842970" y="2404708"/>
                </a:cubicBezTo>
                <a:cubicBezTo>
                  <a:pt x="5842044" y="2404068"/>
                  <a:pt x="5841081" y="2403732"/>
                  <a:pt x="5840153" y="2403831"/>
                </a:cubicBezTo>
                <a:close/>
                <a:moveTo>
                  <a:pt x="6180976" y="2402317"/>
                </a:moveTo>
                <a:cubicBezTo>
                  <a:pt x="6179134" y="2401665"/>
                  <a:pt x="6176504" y="2402530"/>
                  <a:pt x="6175060" y="2404263"/>
                </a:cubicBezTo>
                <a:cubicBezTo>
                  <a:pt x="6173614" y="2405994"/>
                  <a:pt x="6173353" y="2408594"/>
                  <a:pt x="6176249" y="2411413"/>
                </a:cubicBezTo>
                <a:cubicBezTo>
                  <a:pt x="6179934" y="2412714"/>
                  <a:pt x="6187994" y="2408386"/>
                  <a:pt x="6180976" y="2402317"/>
                </a:cubicBezTo>
                <a:close/>
                <a:moveTo>
                  <a:pt x="6148058" y="2399432"/>
                </a:moveTo>
                <a:cubicBezTo>
                  <a:pt x="6146159" y="2399341"/>
                  <a:pt x="6144685" y="2399925"/>
                  <a:pt x="6144202" y="2401420"/>
                </a:cubicBezTo>
                <a:cubicBezTo>
                  <a:pt x="6143038" y="2404026"/>
                  <a:pt x="6143358" y="2406267"/>
                  <a:pt x="6144536" y="2408097"/>
                </a:cubicBezTo>
                <a:cubicBezTo>
                  <a:pt x="6146300" y="2410840"/>
                  <a:pt x="6149994" y="2412652"/>
                  <a:pt x="6153501" y="2413362"/>
                </a:cubicBezTo>
                <a:lnTo>
                  <a:pt x="6154161" y="2413249"/>
                </a:lnTo>
                <a:lnTo>
                  <a:pt x="6153256" y="2418012"/>
                </a:lnTo>
                <a:cubicBezTo>
                  <a:pt x="6155924" y="2426719"/>
                  <a:pt x="6169048" y="2437066"/>
                  <a:pt x="6174164" y="2442528"/>
                </a:cubicBezTo>
                <a:cubicBezTo>
                  <a:pt x="6179344" y="2437966"/>
                  <a:pt x="6168992" y="2425859"/>
                  <a:pt x="6161127" y="2417200"/>
                </a:cubicBezTo>
                <a:lnTo>
                  <a:pt x="6157126" y="2412737"/>
                </a:lnTo>
                <a:lnTo>
                  <a:pt x="6161351" y="2412011"/>
                </a:lnTo>
                <a:cubicBezTo>
                  <a:pt x="6163281" y="2406031"/>
                  <a:pt x="6153757" y="2399702"/>
                  <a:pt x="6148058" y="2399432"/>
                </a:cubicBezTo>
                <a:close/>
                <a:moveTo>
                  <a:pt x="6123526" y="2397548"/>
                </a:moveTo>
                <a:cubicBezTo>
                  <a:pt x="6121813" y="2400742"/>
                  <a:pt x="6120433" y="2402948"/>
                  <a:pt x="6120770" y="2404823"/>
                </a:cubicBezTo>
                <a:cubicBezTo>
                  <a:pt x="6121108" y="2406698"/>
                  <a:pt x="6123162" y="2408247"/>
                  <a:pt x="6128324" y="2410121"/>
                </a:cubicBezTo>
                <a:cubicBezTo>
                  <a:pt x="6130307" y="2404196"/>
                  <a:pt x="6130186" y="2400706"/>
                  <a:pt x="6123526" y="2397548"/>
                </a:cubicBezTo>
                <a:close/>
                <a:moveTo>
                  <a:pt x="7066800" y="2397304"/>
                </a:moveTo>
                <a:cubicBezTo>
                  <a:pt x="7063455" y="2398543"/>
                  <a:pt x="7061012" y="2401736"/>
                  <a:pt x="7060765" y="2407601"/>
                </a:cubicBezTo>
                <a:cubicBezTo>
                  <a:pt x="7064756" y="2412549"/>
                  <a:pt x="7079516" y="2420976"/>
                  <a:pt x="7086295" y="2419508"/>
                </a:cubicBezTo>
                <a:cubicBezTo>
                  <a:pt x="7094990" y="2407455"/>
                  <a:pt x="7076836" y="2393588"/>
                  <a:pt x="7066800" y="2397304"/>
                </a:cubicBezTo>
                <a:close/>
                <a:moveTo>
                  <a:pt x="6405867" y="2396826"/>
                </a:moveTo>
                <a:lnTo>
                  <a:pt x="6402770" y="2398332"/>
                </a:lnTo>
                <a:lnTo>
                  <a:pt x="6402763" y="2398286"/>
                </a:lnTo>
                <a:lnTo>
                  <a:pt x="6395765" y="2399857"/>
                </a:lnTo>
                <a:lnTo>
                  <a:pt x="6394357" y="2398014"/>
                </a:lnTo>
                <a:lnTo>
                  <a:pt x="6393261" y="2400420"/>
                </a:lnTo>
                <a:lnTo>
                  <a:pt x="6387488" y="2401718"/>
                </a:lnTo>
                <a:cubicBezTo>
                  <a:pt x="6388128" y="2405921"/>
                  <a:pt x="6389912" y="2408563"/>
                  <a:pt x="6392102" y="2409974"/>
                </a:cubicBezTo>
                <a:lnTo>
                  <a:pt x="6392930" y="2410076"/>
                </a:lnTo>
                <a:lnTo>
                  <a:pt x="6393963" y="2415881"/>
                </a:lnTo>
                <a:cubicBezTo>
                  <a:pt x="6399599" y="2428824"/>
                  <a:pt x="6414095" y="2442441"/>
                  <a:pt x="6423861" y="2443395"/>
                </a:cubicBezTo>
                <a:cubicBezTo>
                  <a:pt x="6428998" y="2440354"/>
                  <a:pt x="6422975" y="2436225"/>
                  <a:pt x="6426250" y="2433003"/>
                </a:cubicBezTo>
                <a:lnTo>
                  <a:pt x="6424746" y="2431577"/>
                </a:lnTo>
                <a:lnTo>
                  <a:pt x="6430818" y="2426672"/>
                </a:lnTo>
                <a:cubicBezTo>
                  <a:pt x="6432870" y="2423566"/>
                  <a:pt x="6434237" y="2419412"/>
                  <a:pt x="6434375" y="2414185"/>
                </a:cubicBezTo>
                <a:cubicBezTo>
                  <a:pt x="6430640" y="2410173"/>
                  <a:pt x="6427185" y="2409938"/>
                  <a:pt x="6423288" y="2410318"/>
                </a:cubicBezTo>
                <a:lnTo>
                  <a:pt x="6418532" y="2410258"/>
                </a:lnTo>
                <a:lnTo>
                  <a:pt x="6417350" y="2404255"/>
                </a:lnTo>
                <a:cubicBezTo>
                  <a:pt x="6414493" y="2400548"/>
                  <a:pt x="6410102" y="2397531"/>
                  <a:pt x="6405867" y="2396826"/>
                </a:cubicBezTo>
                <a:close/>
                <a:moveTo>
                  <a:pt x="6269915" y="2394930"/>
                </a:moveTo>
                <a:lnTo>
                  <a:pt x="6275864" y="2398239"/>
                </a:lnTo>
                <a:lnTo>
                  <a:pt x="6273311" y="2397995"/>
                </a:lnTo>
                <a:lnTo>
                  <a:pt x="6267853" y="2401227"/>
                </a:lnTo>
                <a:close/>
                <a:moveTo>
                  <a:pt x="5828387" y="2393522"/>
                </a:moveTo>
                <a:cubicBezTo>
                  <a:pt x="5825815" y="2393456"/>
                  <a:pt x="5823507" y="2394780"/>
                  <a:pt x="5821726" y="2398885"/>
                </a:cubicBezTo>
                <a:cubicBezTo>
                  <a:pt x="5825595" y="2405006"/>
                  <a:pt x="5829388" y="2407542"/>
                  <a:pt x="5833143" y="2408289"/>
                </a:cubicBezTo>
                <a:cubicBezTo>
                  <a:pt x="5840574" y="2406199"/>
                  <a:pt x="5832989" y="2401124"/>
                  <a:pt x="5836627" y="2396498"/>
                </a:cubicBezTo>
                <a:cubicBezTo>
                  <a:pt x="5833792" y="2395043"/>
                  <a:pt x="5830958" y="2393587"/>
                  <a:pt x="5828387" y="2393522"/>
                </a:cubicBezTo>
                <a:close/>
                <a:moveTo>
                  <a:pt x="6099142" y="2392517"/>
                </a:moveTo>
                <a:lnTo>
                  <a:pt x="6101844" y="2399679"/>
                </a:lnTo>
                <a:lnTo>
                  <a:pt x="6104438" y="2401596"/>
                </a:lnTo>
                <a:lnTo>
                  <a:pt x="6100857" y="2402670"/>
                </a:lnTo>
                <a:lnTo>
                  <a:pt x="6100634" y="2402475"/>
                </a:lnTo>
                <a:lnTo>
                  <a:pt x="6093944" y="2405370"/>
                </a:lnTo>
                <a:lnTo>
                  <a:pt x="6084539" y="2402322"/>
                </a:lnTo>
                <a:close/>
                <a:moveTo>
                  <a:pt x="6681727" y="2389276"/>
                </a:moveTo>
                <a:cubicBezTo>
                  <a:pt x="6677937" y="2394277"/>
                  <a:pt x="6677389" y="2398794"/>
                  <a:pt x="6682958" y="2405347"/>
                </a:cubicBezTo>
                <a:cubicBezTo>
                  <a:pt x="6684853" y="2402846"/>
                  <a:pt x="6687729" y="2405371"/>
                  <a:pt x="6691336" y="2401875"/>
                </a:cubicBezTo>
                <a:cubicBezTo>
                  <a:pt x="6691886" y="2397362"/>
                  <a:pt x="6686316" y="2390806"/>
                  <a:pt x="6681727" y="2389276"/>
                </a:cubicBezTo>
                <a:close/>
                <a:moveTo>
                  <a:pt x="5680174" y="2380037"/>
                </a:moveTo>
                <a:cubicBezTo>
                  <a:pt x="5677994" y="2382866"/>
                  <a:pt x="5677631" y="2385512"/>
                  <a:pt x="5678450" y="2387852"/>
                </a:cubicBezTo>
                <a:cubicBezTo>
                  <a:pt x="5679270" y="2390193"/>
                  <a:pt x="5681271" y="2392231"/>
                  <a:pt x="5683824" y="2393847"/>
                </a:cubicBezTo>
                <a:lnTo>
                  <a:pt x="5684201" y="2393930"/>
                </a:lnTo>
                <a:lnTo>
                  <a:pt x="5683308" y="2400243"/>
                </a:lnTo>
                <a:cubicBezTo>
                  <a:pt x="5683587" y="2404955"/>
                  <a:pt x="5684889" y="2409525"/>
                  <a:pt x="5687568" y="2412574"/>
                </a:cubicBezTo>
                <a:cubicBezTo>
                  <a:pt x="5691378" y="2414042"/>
                  <a:pt x="5694393" y="2414466"/>
                  <a:pt x="5696802" y="2414080"/>
                </a:cubicBezTo>
                <a:cubicBezTo>
                  <a:pt x="5704032" y="2412919"/>
                  <a:pt x="5705801" y="2404458"/>
                  <a:pt x="5707131" y="2394982"/>
                </a:cubicBezTo>
                <a:cubicBezTo>
                  <a:pt x="5703532" y="2392949"/>
                  <a:pt x="5702161" y="2389790"/>
                  <a:pt x="5700080" y="2387081"/>
                </a:cubicBezTo>
                <a:lnTo>
                  <a:pt x="5694048" y="2384311"/>
                </a:lnTo>
                <a:lnTo>
                  <a:pt x="5691501" y="2382327"/>
                </a:lnTo>
                <a:cubicBezTo>
                  <a:pt x="5687889" y="2381108"/>
                  <a:pt x="5683772" y="2380582"/>
                  <a:pt x="5680174" y="2380037"/>
                </a:cubicBezTo>
                <a:close/>
                <a:moveTo>
                  <a:pt x="6352059" y="2379841"/>
                </a:moveTo>
                <a:cubicBezTo>
                  <a:pt x="6350987" y="2379700"/>
                  <a:pt x="6350032" y="2379794"/>
                  <a:pt x="6349318" y="2380194"/>
                </a:cubicBezTo>
                <a:cubicBezTo>
                  <a:pt x="6347174" y="2381390"/>
                  <a:pt x="6347192" y="2385325"/>
                  <a:pt x="6352691" y="2393845"/>
                </a:cubicBezTo>
                <a:cubicBezTo>
                  <a:pt x="6371564" y="2392211"/>
                  <a:pt x="6359208" y="2380784"/>
                  <a:pt x="6352059" y="2379841"/>
                </a:cubicBezTo>
                <a:close/>
                <a:moveTo>
                  <a:pt x="5611753" y="2378778"/>
                </a:moveTo>
                <a:cubicBezTo>
                  <a:pt x="5609141" y="2378794"/>
                  <a:pt x="5607203" y="2379619"/>
                  <a:pt x="5605931" y="2381680"/>
                </a:cubicBezTo>
                <a:cubicBezTo>
                  <a:pt x="5605083" y="2383054"/>
                  <a:pt x="5604531" y="2384979"/>
                  <a:pt x="5604273" y="2387580"/>
                </a:cubicBezTo>
                <a:cubicBezTo>
                  <a:pt x="5610784" y="2389813"/>
                  <a:pt x="5613134" y="2395229"/>
                  <a:pt x="5621292" y="2397005"/>
                </a:cubicBezTo>
                <a:cubicBezTo>
                  <a:pt x="5620593" y="2391128"/>
                  <a:pt x="5622324" y="2386598"/>
                  <a:pt x="5621624" y="2380722"/>
                </a:cubicBezTo>
                <a:cubicBezTo>
                  <a:pt x="5617653" y="2379553"/>
                  <a:pt x="5614365" y="2378761"/>
                  <a:pt x="5611753" y="2378778"/>
                </a:cubicBezTo>
                <a:close/>
                <a:moveTo>
                  <a:pt x="6251371" y="2376540"/>
                </a:moveTo>
                <a:cubicBezTo>
                  <a:pt x="6251970" y="2382446"/>
                  <a:pt x="6256756" y="2387032"/>
                  <a:pt x="6262548" y="2390834"/>
                </a:cubicBezTo>
                <a:lnTo>
                  <a:pt x="6264857" y="2392117"/>
                </a:lnTo>
                <a:lnTo>
                  <a:pt x="6254334" y="2390661"/>
                </a:lnTo>
                <a:cubicBezTo>
                  <a:pt x="6238604" y="2385549"/>
                  <a:pt x="6224261" y="2374592"/>
                  <a:pt x="6210013" y="2382531"/>
                </a:cubicBezTo>
                <a:cubicBezTo>
                  <a:pt x="6208897" y="2383418"/>
                  <a:pt x="6208059" y="2384083"/>
                  <a:pt x="6207785" y="2385144"/>
                </a:cubicBezTo>
                <a:cubicBezTo>
                  <a:pt x="6207510" y="2386206"/>
                  <a:pt x="6207798" y="2387663"/>
                  <a:pt x="6208931" y="2390138"/>
                </a:cubicBezTo>
                <a:cubicBezTo>
                  <a:pt x="6213005" y="2389916"/>
                  <a:pt x="6217619" y="2391075"/>
                  <a:pt x="6222450" y="2392870"/>
                </a:cubicBezTo>
                <a:lnTo>
                  <a:pt x="6237056" y="2399311"/>
                </a:lnTo>
                <a:lnTo>
                  <a:pt x="6239556" y="2410399"/>
                </a:lnTo>
                <a:cubicBezTo>
                  <a:pt x="6242313" y="2415976"/>
                  <a:pt x="6246563" y="2420853"/>
                  <a:pt x="6252114" y="2422202"/>
                </a:cubicBezTo>
                <a:lnTo>
                  <a:pt x="6253523" y="2418394"/>
                </a:lnTo>
                <a:lnTo>
                  <a:pt x="6263892" y="2420764"/>
                </a:lnTo>
                <a:lnTo>
                  <a:pt x="6264948" y="2420387"/>
                </a:lnTo>
                <a:lnTo>
                  <a:pt x="6264974" y="2420505"/>
                </a:lnTo>
                <a:cubicBezTo>
                  <a:pt x="6274355" y="2427373"/>
                  <a:pt x="6297812" y="2428079"/>
                  <a:pt x="6303091" y="2417534"/>
                </a:cubicBezTo>
                <a:cubicBezTo>
                  <a:pt x="6300895" y="2408204"/>
                  <a:pt x="6293199" y="2401798"/>
                  <a:pt x="6285108" y="2399118"/>
                </a:cubicBezTo>
                <a:lnTo>
                  <a:pt x="6278682" y="2398507"/>
                </a:lnTo>
                <a:lnTo>
                  <a:pt x="6269169" y="2381938"/>
                </a:lnTo>
                <a:cubicBezTo>
                  <a:pt x="6263572" y="2377429"/>
                  <a:pt x="6256776" y="2375102"/>
                  <a:pt x="6251371" y="2376540"/>
                </a:cubicBezTo>
                <a:close/>
                <a:moveTo>
                  <a:pt x="6292646" y="2373830"/>
                </a:moveTo>
                <a:cubicBezTo>
                  <a:pt x="6289121" y="2375830"/>
                  <a:pt x="6290327" y="2379406"/>
                  <a:pt x="6286802" y="2381405"/>
                </a:cubicBezTo>
                <a:cubicBezTo>
                  <a:pt x="6289029" y="2390084"/>
                  <a:pt x="6295432" y="2404917"/>
                  <a:pt x="6305081" y="2406545"/>
                </a:cubicBezTo>
                <a:cubicBezTo>
                  <a:pt x="6310926" y="2398970"/>
                  <a:pt x="6300998" y="2386137"/>
                  <a:pt x="6292646" y="2373830"/>
                </a:cubicBezTo>
                <a:close/>
                <a:moveTo>
                  <a:pt x="6844101" y="2373751"/>
                </a:moveTo>
                <a:cubicBezTo>
                  <a:pt x="6841522" y="2376258"/>
                  <a:pt x="6841389" y="2380184"/>
                  <a:pt x="6840485" y="2382327"/>
                </a:cubicBezTo>
                <a:cubicBezTo>
                  <a:pt x="6847681" y="2390512"/>
                  <a:pt x="6858125" y="2376559"/>
                  <a:pt x="6844101" y="2373751"/>
                </a:cubicBezTo>
                <a:close/>
                <a:moveTo>
                  <a:pt x="5863078" y="2370050"/>
                </a:moveTo>
                <a:cubicBezTo>
                  <a:pt x="5861485" y="2369101"/>
                  <a:pt x="5858866" y="2370694"/>
                  <a:pt x="5855225" y="2377792"/>
                </a:cubicBezTo>
                <a:cubicBezTo>
                  <a:pt x="5863322" y="2389726"/>
                  <a:pt x="5866355" y="2376886"/>
                  <a:pt x="5864331" y="2371737"/>
                </a:cubicBezTo>
                <a:cubicBezTo>
                  <a:pt x="5864028" y="2370966"/>
                  <a:pt x="5863609" y="2370367"/>
                  <a:pt x="5863078" y="2370050"/>
                </a:cubicBezTo>
                <a:close/>
                <a:moveTo>
                  <a:pt x="5606814" y="2363089"/>
                </a:moveTo>
                <a:cubicBezTo>
                  <a:pt x="5603791" y="2361408"/>
                  <a:pt x="5599283" y="2366417"/>
                  <a:pt x="5595607" y="2366722"/>
                </a:cubicBezTo>
                <a:cubicBezTo>
                  <a:pt x="5598162" y="2372002"/>
                  <a:pt x="5600638" y="2373169"/>
                  <a:pt x="5602945" y="2372519"/>
                </a:cubicBezTo>
                <a:cubicBezTo>
                  <a:pt x="5605250" y="2371871"/>
                  <a:pt x="5607384" y="2369406"/>
                  <a:pt x="5609257" y="2367420"/>
                </a:cubicBezTo>
                <a:cubicBezTo>
                  <a:pt x="5608664" y="2364953"/>
                  <a:pt x="5607821" y="2363648"/>
                  <a:pt x="5606814" y="2363089"/>
                </a:cubicBezTo>
                <a:close/>
                <a:moveTo>
                  <a:pt x="6287662" y="2359113"/>
                </a:moveTo>
                <a:cubicBezTo>
                  <a:pt x="6287003" y="2361089"/>
                  <a:pt x="6287121" y="2364577"/>
                  <a:pt x="6285800" y="2368529"/>
                </a:cubicBezTo>
                <a:cubicBezTo>
                  <a:pt x="6290242" y="2370634"/>
                  <a:pt x="6292342" y="2368198"/>
                  <a:pt x="6296783" y="2370303"/>
                </a:cubicBezTo>
                <a:cubicBezTo>
                  <a:pt x="6298767" y="2364377"/>
                  <a:pt x="6294985" y="2360297"/>
                  <a:pt x="6287662" y="2359113"/>
                </a:cubicBezTo>
                <a:close/>
                <a:moveTo>
                  <a:pt x="6736306" y="2358375"/>
                </a:moveTo>
                <a:cubicBezTo>
                  <a:pt x="6731920" y="2359746"/>
                  <a:pt x="6726915" y="2362887"/>
                  <a:pt x="6721337" y="2368444"/>
                </a:cubicBezTo>
                <a:cubicBezTo>
                  <a:pt x="6736133" y="2386911"/>
                  <a:pt x="6746137" y="2391472"/>
                  <a:pt x="6751880" y="2389480"/>
                </a:cubicBezTo>
                <a:cubicBezTo>
                  <a:pt x="6761452" y="2386161"/>
                  <a:pt x="6759189" y="2364634"/>
                  <a:pt x="6747560" y="2358923"/>
                </a:cubicBezTo>
                <a:cubicBezTo>
                  <a:pt x="6744459" y="2357401"/>
                  <a:pt x="6740692" y="2357003"/>
                  <a:pt x="6736306" y="2358375"/>
                </a:cubicBezTo>
                <a:close/>
                <a:moveTo>
                  <a:pt x="6252000" y="2356106"/>
                </a:moveTo>
                <a:cubicBezTo>
                  <a:pt x="6249723" y="2357083"/>
                  <a:pt x="6247445" y="2358060"/>
                  <a:pt x="6244108" y="2358162"/>
                </a:cubicBezTo>
                <a:cubicBezTo>
                  <a:pt x="6244527" y="2369952"/>
                  <a:pt x="6260442" y="2373097"/>
                  <a:pt x="6257295" y="2360483"/>
                </a:cubicBezTo>
                <a:cubicBezTo>
                  <a:pt x="6253960" y="2360585"/>
                  <a:pt x="6252898" y="2359709"/>
                  <a:pt x="6252000" y="2356106"/>
                </a:cubicBezTo>
                <a:close/>
                <a:moveTo>
                  <a:pt x="6318180" y="2356040"/>
                </a:moveTo>
                <a:cubicBezTo>
                  <a:pt x="6316732" y="2357975"/>
                  <a:pt x="6320630" y="2369141"/>
                  <a:pt x="6325715" y="2368493"/>
                </a:cubicBezTo>
                <a:cubicBezTo>
                  <a:pt x="6330919" y="2366661"/>
                  <a:pt x="6320724" y="2355716"/>
                  <a:pt x="6318180" y="2356040"/>
                </a:cubicBezTo>
                <a:close/>
                <a:moveTo>
                  <a:pt x="6225432" y="2342477"/>
                </a:moveTo>
                <a:cubicBezTo>
                  <a:pt x="6224778" y="2344451"/>
                  <a:pt x="6224125" y="2346424"/>
                  <a:pt x="6223471" y="2348396"/>
                </a:cubicBezTo>
                <a:cubicBezTo>
                  <a:pt x="6234791" y="2360645"/>
                  <a:pt x="6245357" y="2351972"/>
                  <a:pt x="6250966" y="2346650"/>
                </a:cubicBezTo>
                <a:cubicBezTo>
                  <a:pt x="6242891" y="2343943"/>
                  <a:pt x="6235721" y="2346238"/>
                  <a:pt x="6225432" y="2342477"/>
                </a:cubicBezTo>
                <a:close/>
                <a:moveTo>
                  <a:pt x="5809149" y="2337268"/>
                </a:moveTo>
                <a:cubicBezTo>
                  <a:pt x="5803652" y="2335783"/>
                  <a:pt x="5800612" y="2343119"/>
                  <a:pt x="5798523" y="2349542"/>
                </a:cubicBezTo>
                <a:cubicBezTo>
                  <a:pt x="5804270" y="2358753"/>
                  <a:pt x="5809896" y="2350405"/>
                  <a:pt x="5815524" y="2342058"/>
                </a:cubicBezTo>
                <a:cubicBezTo>
                  <a:pt x="5813089" y="2339239"/>
                  <a:pt x="5810983" y="2337764"/>
                  <a:pt x="5809149" y="2337268"/>
                </a:cubicBezTo>
                <a:close/>
                <a:moveTo>
                  <a:pt x="6601742" y="2336804"/>
                </a:moveTo>
                <a:cubicBezTo>
                  <a:pt x="6598087" y="2337773"/>
                  <a:pt x="6593979" y="2340140"/>
                  <a:pt x="6587669" y="2341048"/>
                </a:cubicBezTo>
                <a:cubicBezTo>
                  <a:pt x="6589970" y="2344269"/>
                  <a:pt x="6590803" y="2346517"/>
                  <a:pt x="6592469" y="2351014"/>
                </a:cubicBezTo>
                <a:cubicBezTo>
                  <a:pt x="6601516" y="2348529"/>
                  <a:pt x="6612031" y="2347018"/>
                  <a:pt x="6613106" y="2340943"/>
                </a:cubicBezTo>
                <a:cubicBezTo>
                  <a:pt x="6608603" y="2336262"/>
                  <a:pt x="6605398" y="2335835"/>
                  <a:pt x="6601742" y="2336804"/>
                </a:cubicBezTo>
                <a:close/>
                <a:moveTo>
                  <a:pt x="6899001" y="2336576"/>
                </a:moveTo>
                <a:cubicBezTo>
                  <a:pt x="6895681" y="2335905"/>
                  <a:pt x="6892635" y="2336554"/>
                  <a:pt x="6890324" y="2338043"/>
                </a:cubicBezTo>
                <a:cubicBezTo>
                  <a:pt x="6886856" y="2340279"/>
                  <a:pt x="6885040" y="2344406"/>
                  <a:pt x="6886427" y="2348814"/>
                </a:cubicBezTo>
                <a:cubicBezTo>
                  <a:pt x="6887816" y="2353221"/>
                  <a:pt x="6892410" y="2357911"/>
                  <a:pt x="6901762" y="2361265"/>
                </a:cubicBezTo>
                <a:cubicBezTo>
                  <a:pt x="6905391" y="2356654"/>
                  <a:pt x="6910529" y="2355541"/>
                  <a:pt x="6912646" y="2347431"/>
                </a:cubicBezTo>
                <a:cubicBezTo>
                  <a:pt x="6908339" y="2340712"/>
                  <a:pt x="6903427" y="2337471"/>
                  <a:pt x="6899001" y="2336576"/>
                </a:cubicBezTo>
                <a:close/>
                <a:moveTo>
                  <a:pt x="6565247" y="2336158"/>
                </a:moveTo>
                <a:cubicBezTo>
                  <a:pt x="6563412" y="2338482"/>
                  <a:pt x="6561106" y="2339356"/>
                  <a:pt x="6558802" y="2340458"/>
                </a:cubicBezTo>
                <a:lnTo>
                  <a:pt x="6554623" y="2344124"/>
                </a:lnTo>
                <a:lnTo>
                  <a:pt x="6535875" y="2343123"/>
                </a:lnTo>
                <a:cubicBezTo>
                  <a:pt x="6527672" y="2344122"/>
                  <a:pt x="6520168" y="2346922"/>
                  <a:pt x="6513650" y="2351143"/>
                </a:cubicBezTo>
                <a:lnTo>
                  <a:pt x="6501352" y="2363625"/>
                </a:lnTo>
                <a:lnTo>
                  <a:pt x="6501203" y="2363493"/>
                </a:lnTo>
                <a:cubicBezTo>
                  <a:pt x="6498919" y="2362685"/>
                  <a:pt x="6496659" y="2362418"/>
                  <a:pt x="6494834" y="2362915"/>
                </a:cubicBezTo>
                <a:cubicBezTo>
                  <a:pt x="6493011" y="2363411"/>
                  <a:pt x="6491620" y="2364672"/>
                  <a:pt x="6491080" y="2366916"/>
                </a:cubicBezTo>
                <a:lnTo>
                  <a:pt x="6496017" y="2370855"/>
                </a:lnTo>
                <a:lnTo>
                  <a:pt x="6489508" y="2386373"/>
                </a:lnTo>
                <a:lnTo>
                  <a:pt x="6489256" y="2389938"/>
                </a:lnTo>
                <a:lnTo>
                  <a:pt x="6478226" y="2397980"/>
                </a:lnTo>
                <a:cubicBezTo>
                  <a:pt x="6473070" y="2401525"/>
                  <a:pt x="6467655" y="2404924"/>
                  <a:pt x="6461828" y="2407944"/>
                </a:cubicBezTo>
                <a:cubicBezTo>
                  <a:pt x="6465029" y="2416948"/>
                  <a:pt x="6470004" y="2418525"/>
                  <a:pt x="6473050" y="2423984"/>
                </a:cubicBezTo>
                <a:cubicBezTo>
                  <a:pt x="6477954" y="2419923"/>
                  <a:pt x="6483350" y="2416081"/>
                  <a:pt x="6488710" y="2412188"/>
                </a:cubicBezTo>
                <a:lnTo>
                  <a:pt x="6488934" y="2412013"/>
                </a:lnTo>
                <a:lnTo>
                  <a:pt x="6493721" y="2431519"/>
                </a:lnTo>
                <a:cubicBezTo>
                  <a:pt x="6496962" y="2439472"/>
                  <a:pt x="6501586" y="2447494"/>
                  <a:pt x="6507755" y="2455366"/>
                </a:cubicBezTo>
                <a:cubicBezTo>
                  <a:pt x="6517148" y="2467112"/>
                  <a:pt x="6532185" y="2468858"/>
                  <a:pt x="6547382" y="2476454"/>
                </a:cubicBezTo>
                <a:lnTo>
                  <a:pt x="6559199" y="2484411"/>
                </a:lnTo>
                <a:lnTo>
                  <a:pt x="6540994" y="2496810"/>
                </a:lnTo>
                <a:cubicBezTo>
                  <a:pt x="6532219" y="2502801"/>
                  <a:pt x="6525169" y="2510101"/>
                  <a:pt x="6522858" y="2524078"/>
                </a:cubicBezTo>
                <a:cubicBezTo>
                  <a:pt x="6522142" y="2528324"/>
                  <a:pt x="6521973" y="2532632"/>
                  <a:pt x="6522279" y="2536964"/>
                </a:cubicBezTo>
                <a:cubicBezTo>
                  <a:pt x="6524423" y="2567292"/>
                  <a:pt x="6549823" y="2598849"/>
                  <a:pt x="6573163" y="2619062"/>
                </a:cubicBezTo>
                <a:cubicBezTo>
                  <a:pt x="6588081" y="2623534"/>
                  <a:pt x="6598435" y="2617439"/>
                  <a:pt x="6619612" y="2632106"/>
                </a:cubicBezTo>
                <a:cubicBezTo>
                  <a:pt x="6626735" y="2632488"/>
                  <a:pt x="6632387" y="2630542"/>
                  <a:pt x="6637170" y="2627251"/>
                </a:cubicBezTo>
                <a:lnTo>
                  <a:pt x="6639086" y="2625241"/>
                </a:lnTo>
                <a:lnTo>
                  <a:pt x="6646196" y="2624302"/>
                </a:lnTo>
                <a:lnTo>
                  <a:pt x="6643140" y="2620991"/>
                </a:lnTo>
                <a:lnTo>
                  <a:pt x="6649500" y="2614325"/>
                </a:lnTo>
                <a:cubicBezTo>
                  <a:pt x="6656776" y="2604326"/>
                  <a:pt x="6662963" y="2592881"/>
                  <a:pt x="6672849" y="2587851"/>
                </a:cubicBezTo>
                <a:cubicBezTo>
                  <a:pt x="6670511" y="2565257"/>
                  <a:pt x="6662147" y="2545894"/>
                  <a:pt x="6659806" y="2523299"/>
                </a:cubicBezTo>
                <a:lnTo>
                  <a:pt x="6639427" y="2507605"/>
                </a:lnTo>
                <a:lnTo>
                  <a:pt x="6645073" y="2504711"/>
                </a:lnTo>
                <a:cubicBezTo>
                  <a:pt x="6647873" y="2502120"/>
                  <a:pt x="6649514" y="2498939"/>
                  <a:pt x="6649223" y="2495469"/>
                </a:cubicBezTo>
                <a:cubicBezTo>
                  <a:pt x="6642261" y="2496315"/>
                  <a:pt x="6635844" y="2497139"/>
                  <a:pt x="6629395" y="2498401"/>
                </a:cubicBezTo>
                <a:lnTo>
                  <a:pt x="6628905" y="2498536"/>
                </a:lnTo>
                <a:lnTo>
                  <a:pt x="6612892" y="2483407"/>
                </a:lnTo>
                <a:cubicBezTo>
                  <a:pt x="6603416" y="2484015"/>
                  <a:pt x="6595648" y="2488584"/>
                  <a:pt x="6583424" y="2484645"/>
                </a:cubicBezTo>
                <a:lnTo>
                  <a:pt x="6576948" y="2481280"/>
                </a:lnTo>
                <a:lnTo>
                  <a:pt x="6597641" y="2473722"/>
                </a:lnTo>
                <a:lnTo>
                  <a:pt x="6614587" y="2457206"/>
                </a:lnTo>
                <a:lnTo>
                  <a:pt x="6637654" y="2454928"/>
                </a:lnTo>
                <a:cubicBezTo>
                  <a:pt x="6634539" y="2449844"/>
                  <a:pt x="6630546" y="2446988"/>
                  <a:pt x="6626009" y="2445271"/>
                </a:cubicBezTo>
                <a:lnTo>
                  <a:pt x="6622627" y="2444630"/>
                </a:lnTo>
                <a:lnTo>
                  <a:pt x="6624313" y="2441231"/>
                </a:lnTo>
                <a:lnTo>
                  <a:pt x="6629334" y="2447829"/>
                </a:lnTo>
                <a:cubicBezTo>
                  <a:pt x="6634687" y="2451595"/>
                  <a:pt x="6641556" y="2451350"/>
                  <a:pt x="6644028" y="2442516"/>
                </a:cubicBezTo>
                <a:cubicBezTo>
                  <a:pt x="6642437" y="2437971"/>
                  <a:pt x="6640192" y="2434738"/>
                  <a:pt x="6638600" y="2430193"/>
                </a:cubicBezTo>
                <a:cubicBezTo>
                  <a:pt x="6636824" y="2429889"/>
                  <a:pt x="6634686" y="2429344"/>
                  <a:pt x="6632203" y="2429008"/>
                </a:cubicBezTo>
                <a:lnTo>
                  <a:pt x="6626133" y="2429052"/>
                </a:lnTo>
                <a:lnTo>
                  <a:pt x="6615376" y="2397976"/>
                </a:lnTo>
                <a:lnTo>
                  <a:pt x="6612851" y="2393877"/>
                </a:lnTo>
                <a:lnTo>
                  <a:pt x="6613036" y="2393273"/>
                </a:lnTo>
                <a:lnTo>
                  <a:pt x="6612321" y="2393013"/>
                </a:lnTo>
                <a:lnTo>
                  <a:pt x="6600680" y="2374116"/>
                </a:lnTo>
                <a:cubicBezTo>
                  <a:pt x="6595102" y="2366912"/>
                  <a:pt x="6588879" y="2360585"/>
                  <a:pt x="6582115" y="2355511"/>
                </a:cubicBezTo>
                <a:lnTo>
                  <a:pt x="6570266" y="2349490"/>
                </a:lnTo>
                <a:lnTo>
                  <a:pt x="6571780" y="2346066"/>
                </a:lnTo>
                <a:cubicBezTo>
                  <a:pt x="6571760" y="2342910"/>
                  <a:pt x="6569892" y="2339821"/>
                  <a:pt x="6565247" y="2336158"/>
                </a:cubicBezTo>
                <a:close/>
                <a:moveTo>
                  <a:pt x="5601194" y="2335115"/>
                </a:moveTo>
                <a:cubicBezTo>
                  <a:pt x="5595745" y="2339285"/>
                  <a:pt x="5588189" y="2335075"/>
                  <a:pt x="5583248" y="2338358"/>
                </a:cubicBezTo>
                <a:cubicBezTo>
                  <a:pt x="5581600" y="2339452"/>
                  <a:pt x="5580243" y="2341379"/>
                  <a:pt x="5579352" y="2344726"/>
                </a:cubicBezTo>
                <a:cubicBezTo>
                  <a:pt x="5583028" y="2349016"/>
                  <a:pt x="5581221" y="2352175"/>
                  <a:pt x="5581244" y="2355710"/>
                </a:cubicBezTo>
                <a:cubicBezTo>
                  <a:pt x="5591332" y="2363976"/>
                  <a:pt x="5600450" y="2362771"/>
                  <a:pt x="5604982" y="2357527"/>
                </a:cubicBezTo>
                <a:lnTo>
                  <a:pt x="5605286" y="2356453"/>
                </a:lnTo>
                <a:lnTo>
                  <a:pt x="5607103" y="2357467"/>
                </a:lnTo>
                <a:cubicBezTo>
                  <a:pt x="5608299" y="2357455"/>
                  <a:pt x="5608879" y="2356573"/>
                  <a:pt x="5609008" y="2355388"/>
                </a:cubicBezTo>
                <a:lnTo>
                  <a:pt x="5606789" y="2351169"/>
                </a:lnTo>
                <a:lnTo>
                  <a:pt x="5607885" y="2347311"/>
                </a:lnTo>
                <a:cubicBezTo>
                  <a:pt x="5607403" y="2343350"/>
                  <a:pt x="5605325" y="2339059"/>
                  <a:pt x="5601194" y="2335115"/>
                </a:cubicBezTo>
                <a:close/>
                <a:moveTo>
                  <a:pt x="6751189" y="2334117"/>
                </a:moveTo>
                <a:cubicBezTo>
                  <a:pt x="6747388" y="2334458"/>
                  <a:pt x="6744751" y="2336958"/>
                  <a:pt x="6743257" y="2342104"/>
                </a:cubicBezTo>
                <a:lnTo>
                  <a:pt x="6751600" y="2344222"/>
                </a:lnTo>
                <a:lnTo>
                  <a:pt x="6751687" y="2346972"/>
                </a:lnTo>
                <a:cubicBezTo>
                  <a:pt x="6752691" y="2350166"/>
                  <a:pt x="6755025" y="2353717"/>
                  <a:pt x="6759106" y="2357354"/>
                </a:cubicBezTo>
                <a:cubicBezTo>
                  <a:pt x="6764490" y="2352405"/>
                  <a:pt x="6767668" y="2355641"/>
                  <a:pt x="6772608" y="2352330"/>
                </a:cubicBezTo>
                <a:cubicBezTo>
                  <a:pt x="6766254" y="2345855"/>
                  <a:pt x="6777508" y="2341668"/>
                  <a:pt x="6767095" y="2335232"/>
                </a:cubicBezTo>
                <a:cubicBezTo>
                  <a:pt x="6763533" y="2333659"/>
                  <a:pt x="6760051" y="2333568"/>
                  <a:pt x="6757249" y="2334576"/>
                </a:cubicBezTo>
                <a:lnTo>
                  <a:pt x="6756106" y="2335753"/>
                </a:lnTo>
                <a:close/>
                <a:moveTo>
                  <a:pt x="6797261" y="2331043"/>
                </a:moveTo>
                <a:cubicBezTo>
                  <a:pt x="6794524" y="2332698"/>
                  <a:pt x="6793619" y="2334287"/>
                  <a:pt x="6793885" y="2335840"/>
                </a:cubicBezTo>
                <a:cubicBezTo>
                  <a:pt x="6794285" y="2338171"/>
                  <a:pt x="6797324" y="2340421"/>
                  <a:pt x="6800781" y="2342697"/>
                </a:cubicBezTo>
                <a:lnTo>
                  <a:pt x="6809926" y="2349503"/>
                </a:lnTo>
                <a:lnTo>
                  <a:pt x="6801178" y="2351843"/>
                </a:lnTo>
                <a:cubicBezTo>
                  <a:pt x="6798346" y="2353825"/>
                  <a:pt x="6795918" y="2356996"/>
                  <a:pt x="6793938" y="2361553"/>
                </a:cubicBezTo>
                <a:cubicBezTo>
                  <a:pt x="6806940" y="2368735"/>
                  <a:pt x="6818674" y="2372758"/>
                  <a:pt x="6827968" y="2368249"/>
                </a:cubicBezTo>
                <a:cubicBezTo>
                  <a:pt x="6831066" y="2366745"/>
                  <a:pt x="6833893" y="2364293"/>
                  <a:pt x="6836407" y="2360696"/>
                </a:cubicBezTo>
                <a:cubicBezTo>
                  <a:pt x="6826673" y="2353989"/>
                  <a:pt x="6818038" y="2349647"/>
                  <a:pt x="6810843" y="2349258"/>
                </a:cubicBezTo>
                <a:lnTo>
                  <a:pt x="6810323" y="2349398"/>
                </a:lnTo>
                <a:lnTo>
                  <a:pt x="6813292" y="2342847"/>
                </a:lnTo>
                <a:cubicBezTo>
                  <a:pt x="6813084" y="2336978"/>
                  <a:pt x="6804140" y="2333796"/>
                  <a:pt x="6797261" y="2331043"/>
                </a:cubicBezTo>
                <a:close/>
                <a:moveTo>
                  <a:pt x="5839058" y="2328825"/>
                </a:moveTo>
                <a:cubicBezTo>
                  <a:pt x="5834095" y="2333803"/>
                  <a:pt x="5826579" y="2344039"/>
                  <a:pt x="5829074" y="2351132"/>
                </a:cubicBezTo>
                <a:cubicBezTo>
                  <a:pt x="5836298" y="2351986"/>
                  <a:pt x="5841172" y="2340200"/>
                  <a:pt x="5846280" y="2329678"/>
                </a:cubicBezTo>
                <a:cubicBezTo>
                  <a:pt x="5843638" y="2328129"/>
                  <a:pt x="5841702" y="2330373"/>
                  <a:pt x="5839058" y="2328825"/>
                </a:cubicBezTo>
                <a:close/>
                <a:moveTo>
                  <a:pt x="6662488" y="2319811"/>
                </a:moveTo>
                <a:cubicBezTo>
                  <a:pt x="6659273" y="2321320"/>
                  <a:pt x="6657013" y="2323078"/>
                  <a:pt x="6655557" y="2324984"/>
                </a:cubicBezTo>
                <a:lnTo>
                  <a:pt x="6654669" y="2334414"/>
                </a:lnTo>
                <a:lnTo>
                  <a:pt x="6654329" y="2334454"/>
                </a:lnTo>
                <a:cubicBezTo>
                  <a:pt x="6652148" y="2335774"/>
                  <a:pt x="6650583" y="2337989"/>
                  <a:pt x="6649841" y="2340784"/>
                </a:cubicBezTo>
                <a:cubicBezTo>
                  <a:pt x="6649098" y="2343578"/>
                  <a:pt x="6649180" y="2346951"/>
                  <a:pt x="6650291" y="2350585"/>
                </a:cubicBezTo>
                <a:cubicBezTo>
                  <a:pt x="6656252" y="2358012"/>
                  <a:pt x="6663270" y="2359398"/>
                  <a:pt x="6668147" y="2356889"/>
                </a:cubicBezTo>
                <a:lnTo>
                  <a:pt x="6672922" y="2351119"/>
                </a:lnTo>
                <a:lnTo>
                  <a:pt x="6687488" y="2353538"/>
                </a:lnTo>
                <a:lnTo>
                  <a:pt x="6687485" y="2354356"/>
                </a:lnTo>
                <a:lnTo>
                  <a:pt x="6690967" y="2354115"/>
                </a:lnTo>
                <a:lnTo>
                  <a:pt x="6692895" y="2354436"/>
                </a:lnTo>
                <a:lnTo>
                  <a:pt x="6692853" y="2353985"/>
                </a:lnTo>
                <a:lnTo>
                  <a:pt x="6698920" y="2353567"/>
                </a:lnTo>
                <a:cubicBezTo>
                  <a:pt x="6700964" y="2350954"/>
                  <a:pt x="6701320" y="2346538"/>
                  <a:pt x="6700243" y="2341948"/>
                </a:cubicBezTo>
                <a:cubicBezTo>
                  <a:pt x="6697825" y="2340543"/>
                  <a:pt x="6695407" y="2339138"/>
                  <a:pt x="6692989" y="2337731"/>
                </a:cubicBezTo>
                <a:lnTo>
                  <a:pt x="6690690" y="2340559"/>
                </a:lnTo>
                <a:lnTo>
                  <a:pt x="6683869" y="2332375"/>
                </a:lnTo>
                <a:cubicBezTo>
                  <a:pt x="6677212" y="2326987"/>
                  <a:pt x="6668498" y="2323181"/>
                  <a:pt x="6662488" y="2319811"/>
                </a:cubicBezTo>
                <a:close/>
                <a:moveTo>
                  <a:pt x="7007004" y="2318211"/>
                </a:moveTo>
                <a:cubicBezTo>
                  <a:pt x="7003823" y="2318901"/>
                  <a:pt x="7001077" y="2320327"/>
                  <a:pt x="6999396" y="2322477"/>
                </a:cubicBezTo>
                <a:cubicBezTo>
                  <a:pt x="6997715" y="2324626"/>
                  <a:pt x="6997100" y="2327495"/>
                  <a:pt x="6998180" y="2331069"/>
                </a:cubicBezTo>
                <a:cubicBezTo>
                  <a:pt x="7012872" y="2339312"/>
                  <a:pt x="7019852" y="2333993"/>
                  <a:pt x="7026270" y="2323083"/>
                </a:cubicBezTo>
                <a:cubicBezTo>
                  <a:pt x="7021469" y="2318410"/>
                  <a:pt x="7013367" y="2316834"/>
                  <a:pt x="7007004" y="2318211"/>
                </a:cubicBezTo>
                <a:close/>
                <a:moveTo>
                  <a:pt x="6009788" y="2315932"/>
                </a:moveTo>
                <a:lnTo>
                  <a:pt x="6009536" y="2316385"/>
                </a:lnTo>
                <a:lnTo>
                  <a:pt x="6008932" y="2320939"/>
                </a:lnTo>
                <a:lnTo>
                  <a:pt x="6005089" y="2318040"/>
                </a:lnTo>
                <a:close/>
                <a:moveTo>
                  <a:pt x="5681324" y="2303248"/>
                </a:moveTo>
                <a:cubicBezTo>
                  <a:pt x="5681920" y="2306878"/>
                  <a:pt x="5681286" y="2308102"/>
                  <a:pt x="5678156" y="2309371"/>
                </a:cubicBezTo>
                <a:cubicBezTo>
                  <a:pt x="5679385" y="2311776"/>
                  <a:pt x="5680614" y="2314183"/>
                  <a:pt x="5681209" y="2317813"/>
                </a:cubicBezTo>
                <a:cubicBezTo>
                  <a:pt x="5689173" y="2316762"/>
                  <a:pt x="5691417" y="2306597"/>
                  <a:pt x="5687422" y="2303454"/>
                </a:cubicBezTo>
                <a:cubicBezTo>
                  <a:pt x="5686090" y="2302405"/>
                  <a:pt x="5684065" y="2302137"/>
                  <a:pt x="5681324" y="2303248"/>
                </a:cubicBezTo>
                <a:close/>
                <a:moveTo>
                  <a:pt x="5772589" y="2302192"/>
                </a:moveTo>
                <a:cubicBezTo>
                  <a:pt x="5769285" y="2303107"/>
                  <a:pt x="5767309" y="2305806"/>
                  <a:pt x="5767730" y="2308696"/>
                </a:cubicBezTo>
                <a:cubicBezTo>
                  <a:pt x="5768149" y="2311584"/>
                  <a:pt x="5770966" y="2314665"/>
                  <a:pt x="5777250" y="2316342"/>
                </a:cubicBezTo>
                <a:cubicBezTo>
                  <a:pt x="5780631" y="2315342"/>
                  <a:pt x="5782518" y="2306705"/>
                  <a:pt x="5780646" y="2303219"/>
                </a:cubicBezTo>
                <a:cubicBezTo>
                  <a:pt x="5777582" y="2301768"/>
                  <a:pt x="5774791" y="2301583"/>
                  <a:pt x="5772589" y="2302192"/>
                </a:cubicBezTo>
                <a:close/>
                <a:moveTo>
                  <a:pt x="5642790" y="2300053"/>
                </a:moveTo>
                <a:lnTo>
                  <a:pt x="5641943" y="2303420"/>
                </a:lnTo>
                <a:lnTo>
                  <a:pt x="5637594" y="2304874"/>
                </a:lnTo>
                <a:close/>
                <a:moveTo>
                  <a:pt x="6608184" y="2299925"/>
                </a:moveTo>
                <a:cubicBezTo>
                  <a:pt x="6612430" y="2310589"/>
                  <a:pt x="6619293" y="2314831"/>
                  <a:pt x="6626507" y="2313643"/>
                </a:cubicBezTo>
                <a:cubicBezTo>
                  <a:pt x="6629298" y="2304508"/>
                  <a:pt x="6617227" y="2295958"/>
                  <a:pt x="6608184" y="2299925"/>
                </a:cubicBezTo>
                <a:close/>
                <a:moveTo>
                  <a:pt x="6037606" y="2298406"/>
                </a:moveTo>
                <a:lnTo>
                  <a:pt x="6038243" y="2299303"/>
                </a:lnTo>
                <a:lnTo>
                  <a:pt x="6036191" y="2299503"/>
                </a:lnTo>
                <a:close/>
                <a:moveTo>
                  <a:pt x="5458616" y="2287142"/>
                </a:moveTo>
                <a:lnTo>
                  <a:pt x="5467830" y="2289167"/>
                </a:lnTo>
                <a:lnTo>
                  <a:pt x="5461531" y="2298131"/>
                </a:lnTo>
                <a:lnTo>
                  <a:pt x="5461278" y="2301092"/>
                </a:lnTo>
                <a:lnTo>
                  <a:pt x="5460340" y="2299578"/>
                </a:lnTo>
                <a:lnTo>
                  <a:pt x="5457194" y="2289868"/>
                </a:lnTo>
                <a:close/>
                <a:moveTo>
                  <a:pt x="5443709" y="2286988"/>
                </a:moveTo>
                <a:lnTo>
                  <a:pt x="5445454" y="2291757"/>
                </a:lnTo>
                <a:lnTo>
                  <a:pt x="5442460" y="2295191"/>
                </a:lnTo>
                <a:lnTo>
                  <a:pt x="5440548" y="2298083"/>
                </a:lnTo>
                <a:lnTo>
                  <a:pt x="5439906" y="2297230"/>
                </a:lnTo>
                <a:lnTo>
                  <a:pt x="5435130" y="2299881"/>
                </a:lnTo>
                <a:lnTo>
                  <a:pt x="5433073" y="2287501"/>
                </a:lnTo>
                <a:lnTo>
                  <a:pt x="5439626" y="2287958"/>
                </a:lnTo>
                <a:close/>
                <a:moveTo>
                  <a:pt x="5472485" y="2282058"/>
                </a:moveTo>
                <a:lnTo>
                  <a:pt x="5495785" y="2283429"/>
                </a:lnTo>
                <a:lnTo>
                  <a:pt x="5495854" y="2288673"/>
                </a:lnTo>
                <a:lnTo>
                  <a:pt x="5496789" y="2290411"/>
                </a:lnTo>
                <a:lnTo>
                  <a:pt x="5492128" y="2294774"/>
                </a:lnTo>
                <a:cubicBezTo>
                  <a:pt x="5488117" y="2299998"/>
                  <a:pt x="5485383" y="2305927"/>
                  <a:pt x="5486408" y="2311556"/>
                </a:cubicBezTo>
                <a:lnTo>
                  <a:pt x="5487226" y="2311501"/>
                </a:lnTo>
                <a:lnTo>
                  <a:pt x="5486299" y="2315490"/>
                </a:lnTo>
                <a:cubicBezTo>
                  <a:pt x="5487383" y="2322553"/>
                  <a:pt x="5496291" y="2326664"/>
                  <a:pt x="5503114" y="2330131"/>
                </a:cubicBezTo>
                <a:cubicBezTo>
                  <a:pt x="5509206" y="2326561"/>
                  <a:pt x="5507837" y="2321141"/>
                  <a:pt x="5503764" y="2316478"/>
                </a:cubicBezTo>
                <a:lnTo>
                  <a:pt x="5494168" y="2310858"/>
                </a:lnTo>
                <a:lnTo>
                  <a:pt x="5501270" y="2305281"/>
                </a:lnTo>
                <a:lnTo>
                  <a:pt x="5503314" y="2302543"/>
                </a:lnTo>
                <a:lnTo>
                  <a:pt x="5505165" y="2305984"/>
                </a:lnTo>
                <a:cubicBezTo>
                  <a:pt x="5509683" y="2310908"/>
                  <a:pt x="5515085" y="2315554"/>
                  <a:pt x="5519799" y="2321635"/>
                </a:cubicBezTo>
                <a:lnTo>
                  <a:pt x="5526114" y="2333086"/>
                </a:lnTo>
                <a:lnTo>
                  <a:pt x="5512659" y="2336975"/>
                </a:lnTo>
                <a:lnTo>
                  <a:pt x="5488956" y="2330916"/>
                </a:lnTo>
                <a:cubicBezTo>
                  <a:pt x="5480143" y="2330085"/>
                  <a:pt x="5472203" y="2330533"/>
                  <a:pt x="5464142" y="2330921"/>
                </a:cubicBezTo>
                <a:lnTo>
                  <a:pt x="5459980" y="2330862"/>
                </a:lnTo>
                <a:lnTo>
                  <a:pt x="5457535" y="2327739"/>
                </a:lnTo>
                <a:cubicBezTo>
                  <a:pt x="5453551" y="2324258"/>
                  <a:pt x="5449313" y="2322095"/>
                  <a:pt x="5444950" y="2321517"/>
                </a:cubicBezTo>
                <a:cubicBezTo>
                  <a:pt x="5440838" y="2323600"/>
                  <a:pt x="5438210" y="2325982"/>
                  <a:pt x="5436747" y="2328470"/>
                </a:cubicBezTo>
                <a:lnTo>
                  <a:pt x="5436507" y="2329988"/>
                </a:lnTo>
                <a:lnTo>
                  <a:pt x="5406377" y="2321779"/>
                </a:lnTo>
                <a:lnTo>
                  <a:pt x="5403510" y="2318277"/>
                </a:lnTo>
                <a:lnTo>
                  <a:pt x="5414945" y="2322263"/>
                </a:lnTo>
                <a:lnTo>
                  <a:pt x="5422359" y="2320470"/>
                </a:lnTo>
                <a:lnTo>
                  <a:pt x="5425177" y="2323704"/>
                </a:lnTo>
                <a:cubicBezTo>
                  <a:pt x="5430605" y="2326650"/>
                  <a:pt x="5437003" y="2321703"/>
                  <a:pt x="5443746" y="2315827"/>
                </a:cubicBezTo>
                <a:lnTo>
                  <a:pt x="5443468" y="2312349"/>
                </a:lnTo>
                <a:lnTo>
                  <a:pt x="5446420" y="2309254"/>
                </a:lnTo>
                <a:lnTo>
                  <a:pt x="5450177" y="2302686"/>
                </a:lnTo>
                <a:lnTo>
                  <a:pt x="5451739" y="2305992"/>
                </a:lnTo>
                <a:lnTo>
                  <a:pt x="5454396" y="2307762"/>
                </a:lnTo>
                <a:lnTo>
                  <a:pt x="5461714" y="2318596"/>
                </a:lnTo>
                <a:lnTo>
                  <a:pt x="5463850" y="2318251"/>
                </a:lnTo>
                <a:lnTo>
                  <a:pt x="5465794" y="2322636"/>
                </a:lnTo>
                <a:lnTo>
                  <a:pt x="5471088" y="2317116"/>
                </a:lnTo>
                <a:lnTo>
                  <a:pt x="5473707" y="2318304"/>
                </a:lnTo>
                <a:cubicBezTo>
                  <a:pt x="5477118" y="2319141"/>
                  <a:pt x="5480146" y="2319071"/>
                  <a:pt x="5482104" y="2317726"/>
                </a:cubicBezTo>
                <a:lnTo>
                  <a:pt x="5475130" y="2312902"/>
                </a:lnTo>
                <a:lnTo>
                  <a:pt x="5476103" y="2311886"/>
                </a:lnTo>
                <a:cubicBezTo>
                  <a:pt x="5479539" y="2308303"/>
                  <a:pt x="5482396" y="2304726"/>
                  <a:pt x="5482934" y="2301175"/>
                </a:cubicBezTo>
                <a:cubicBezTo>
                  <a:pt x="5480109" y="2296294"/>
                  <a:pt x="5477286" y="2291415"/>
                  <a:pt x="5479100" y="2286485"/>
                </a:cubicBezTo>
                <a:lnTo>
                  <a:pt x="5469345" y="2288577"/>
                </a:lnTo>
                <a:close/>
                <a:moveTo>
                  <a:pt x="6579802" y="2281987"/>
                </a:moveTo>
                <a:cubicBezTo>
                  <a:pt x="6570834" y="2279403"/>
                  <a:pt x="6565273" y="2282832"/>
                  <a:pt x="6561682" y="2288087"/>
                </a:cubicBezTo>
                <a:lnTo>
                  <a:pt x="6558952" y="2295493"/>
                </a:lnTo>
                <a:lnTo>
                  <a:pt x="6554601" y="2292086"/>
                </a:lnTo>
                <a:cubicBezTo>
                  <a:pt x="6551828" y="2291944"/>
                  <a:pt x="6549022" y="2292584"/>
                  <a:pt x="6546580" y="2294006"/>
                </a:cubicBezTo>
                <a:cubicBezTo>
                  <a:pt x="6544138" y="2295429"/>
                  <a:pt x="6542057" y="2297632"/>
                  <a:pt x="6540733" y="2300617"/>
                </a:cubicBezTo>
                <a:cubicBezTo>
                  <a:pt x="6552568" y="2309927"/>
                  <a:pt x="6561998" y="2309506"/>
                  <a:pt x="6567698" y="2302337"/>
                </a:cubicBezTo>
                <a:lnTo>
                  <a:pt x="6565521" y="2300633"/>
                </a:lnTo>
                <a:lnTo>
                  <a:pt x="6570827" y="2298270"/>
                </a:lnTo>
                <a:cubicBezTo>
                  <a:pt x="6576005" y="2293831"/>
                  <a:pt x="6580108" y="2287825"/>
                  <a:pt x="6579802" y="2281987"/>
                </a:cubicBezTo>
                <a:close/>
                <a:moveTo>
                  <a:pt x="5679611" y="2279029"/>
                </a:moveTo>
                <a:cubicBezTo>
                  <a:pt x="5673844" y="2282704"/>
                  <a:pt x="5671130" y="2286923"/>
                  <a:pt x="5672716" y="2295048"/>
                </a:cubicBezTo>
                <a:cubicBezTo>
                  <a:pt x="5675600" y="2293210"/>
                  <a:pt x="5676846" y="2296568"/>
                  <a:pt x="5681709" y="2294302"/>
                </a:cubicBezTo>
                <a:cubicBezTo>
                  <a:pt x="5684424" y="2290084"/>
                  <a:pt x="5682836" y="2281958"/>
                  <a:pt x="5679611" y="2279029"/>
                </a:cubicBezTo>
                <a:close/>
                <a:moveTo>
                  <a:pt x="6331120" y="2278103"/>
                </a:moveTo>
                <a:cubicBezTo>
                  <a:pt x="6328557" y="2276890"/>
                  <a:pt x="6325996" y="2277219"/>
                  <a:pt x="6323256" y="2279334"/>
                </a:cubicBezTo>
                <a:lnTo>
                  <a:pt x="6327890" y="2283483"/>
                </a:lnTo>
                <a:lnTo>
                  <a:pt x="6326995" y="2284937"/>
                </a:lnTo>
                <a:cubicBezTo>
                  <a:pt x="6326539" y="2286957"/>
                  <a:pt x="6326811" y="2289648"/>
                  <a:pt x="6328180" y="2293023"/>
                </a:cubicBezTo>
                <a:cubicBezTo>
                  <a:pt x="6333355" y="2292434"/>
                  <a:pt x="6334281" y="2295270"/>
                  <a:pt x="6338606" y="2295367"/>
                </a:cubicBezTo>
                <a:lnTo>
                  <a:pt x="6339992" y="2292241"/>
                </a:lnTo>
                <a:lnTo>
                  <a:pt x="6346498" y="2305784"/>
                </a:lnTo>
                <a:lnTo>
                  <a:pt x="6346678" y="2306162"/>
                </a:lnTo>
                <a:lnTo>
                  <a:pt x="6338269" y="2309530"/>
                </a:lnTo>
                <a:lnTo>
                  <a:pt x="6341525" y="2314040"/>
                </a:lnTo>
                <a:lnTo>
                  <a:pt x="6337274" y="2317481"/>
                </a:lnTo>
                <a:cubicBezTo>
                  <a:pt x="6336501" y="2320406"/>
                  <a:pt x="6337658" y="2324294"/>
                  <a:pt x="6337436" y="2327679"/>
                </a:cubicBezTo>
                <a:lnTo>
                  <a:pt x="6336805" y="2328238"/>
                </a:lnTo>
                <a:lnTo>
                  <a:pt x="6330313" y="2328891"/>
                </a:lnTo>
                <a:lnTo>
                  <a:pt x="6331083" y="2333300"/>
                </a:lnTo>
                <a:lnTo>
                  <a:pt x="6329319" y="2334861"/>
                </a:lnTo>
                <a:lnTo>
                  <a:pt x="6331960" y="2338322"/>
                </a:lnTo>
                <a:lnTo>
                  <a:pt x="6332605" y="2342013"/>
                </a:lnTo>
                <a:lnTo>
                  <a:pt x="6336653" y="2344472"/>
                </a:lnTo>
                <a:lnTo>
                  <a:pt x="6339093" y="2347670"/>
                </a:lnTo>
                <a:lnTo>
                  <a:pt x="6340103" y="2346568"/>
                </a:lnTo>
                <a:lnTo>
                  <a:pt x="6342034" y="2347741"/>
                </a:lnTo>
                <a:cubicBezTo>
                  <a:pt x="6344032" y="2345500"/>
                  <a:pt x="6345498" y="2343034"/>
                  <a:pt x="6346477" y="2339783"/>
                </a:cubicBezTo>
                <a:lnTo>
                  <a:pt x="6346500" y="2339584"/>
                </a:lnTo>
                <a:lnTo>
                  <a:pt x="6350774" y="2334919"/>
                </a:lnTo>
                <a:lnTo>
                  <a:pt x="6353865" y="2332444"/>
                </a:lnTo>
                <a:lnTo>
                  <a:pt x="6359819" y="2342916"/>
                </a:lnTo>
                <a:cubicBezTo>
                  <a:pt x="6366381" y="2353953"/>
                  <a:pt x="6374541" y="2364786"/>
                  <a:pt x="6390958" y="2375069"/>
                </a:cubicBezTo>
                <a:lnTo>
                  <a:pt x="6404279" y="2374230"/>
                </a:lnTo>
                <a:lnTo>
                  <a:pt x="6404469" y="2375688"/>
                </a:lnTo>
                <a:cubicBezTo>
                  <a:pt x="6408894" y="2383543"/>
                  <a:pt x="6421518" y="2384870"/>
                  <a:pt x="6432811" y="2385422"/>
                </a:cubicBezTo>
                <a:cubicBezTo>
                  <a:pt x="6432598" y="2379935"/>
                  <a:pt x="6434749" y="2375828"/>
                  <a:pt x="6434535" y="2370342"/>
                </a:cubicBezTo>
                <a:lnTo>
                  <a:pt x="6424827" y="2366073"/>
                </a:lnTo>
                <a:lnTo>
                  <a:pt x="6426686" y="2365022"/>
                </a:lnTo>
                <a:cubicBezTo>
                  <a:pt x="6440697" y="2351910"/>
                  <a:pt x="6442918" y="2328949"/>
                  <a:pt x="6423081" y="2309620"/>
                </a:cubicBezTo>
                <a:cubicBezTo>
                  <a:pt x="6415675" y="2302843"/>
                  <a:pt x="6408349" y="2298706"/>
                  <a:pt x="6401102" y="2296500"/>
                </a:cubicBezTo>
                <a:cubicBezTo>
                  <a:pt x="6390233" y="2293189"/>
                  <a:pt x="6379547" y="2294221"/>
                  <a:pt x="6369069" y="2297194"/>
                </a:cubicBezTo>
                <a:lnTo>
                  <a:pt x="6365951" y="2298441"/>
                </a:lnTo>
                <a:lnTo>
                  <a:pt x="6361823" y="2293374"/>
                </a:lnTo>
                <a:cubicBezTo>
                  <a:pt x="6359490" y="2293229"/>
                  <a:pt x="6358358" y="2293720"/>
                  <a:pt x="6357994" y="2294620"/>
                </a:cubicBezTo>
                <a:cubicBezTo>
                  <a:pt x="6357446" y="2295974"/>
                  <a:pt x="6358622" y="2298250"/>
                  <a:pt x="6360060" y="2300693"/>
                </a:cubicBezTo>
                <a:lnTo>
                  <a:pt x="6360106" y="2300783"/>
                </a:lnTo>
                <a:lnTo>
                  <a:pt x="6356724" y="2302138"/>
                </a:lnTo>
                <a:lnTo>
                  <a:pt x="6340878" y="2287262"/>
                </a:lnTo>
                <a:lnTo>
                  <a:pt x="6340967" y="2284502"/>
                </a:lnTo>
                <a:cubicBezTo>
                  <a:pt x="6339219" y="2282384"/>
                  <a:pt x="6337013" y="2281064"/>
                  <a:pt x="6334860" y="2280559"/>
                </a:cubicBezTo>
                <a:lnTo>
                  <a:pt x="6333718" y="2280750"/>
                </a:lnTo>
                <a:close/>
                <a:moveTo>
                  <a:pt x="5620301" y="2278044"/>
                </a:moveTo>
                <a:lnTo>
                  <a:pt x="5626480" y="2290514"/>
                </a:lnTo>
                <a:lnTo>
                  <a:pt x="5621897" y="2305284"/>
                </a:lnTo>
                <a:lnTo>
                  <a:pt x="5616936" y="2302122"/>
                </a:lnTo>
                <a:lnTo>
                  <a:pt x="5611645" y="2300258"/>
                </a:lnTo>
                <a:lnTo>
                  <a:pt x="5615247" y="2280294"/>
                </a:lnTo>
                <a:close/>
                <a:moveTo>
                  <a:pt x="5805175" y="2277959"/>
                </a:moveTo>
                <a:lnTo>
                  <a:pt x="5805677" y="2278114"/>
                </a:lnTo>
                <a:lnTo>
                  <a:pt x="5806262" y="2278527"/>
                </a:lnTo>
                <a:lnTo>
                  <a:pt x="5804688" y="2280027"/>
                </a:lnTo>
                <a:close/>
                <a:moveTo>
                  <a:pt x="5882820" y="2277662"/>
                </a:moveTo>
                <a:lnTo>
                  <a:pt x="5883257" y="2278801"/>
                </a:lnTo>
                <a:lnTo>
                  <a:pt x="5884364" y="2282919"/>
                </a:lnTo>
                <a:lnTo>
                  <a:pt x="5879380" y="2283905"/>
                </a:lnTo>
                <a:lnTo>
                  <a:pt x="5872922" y="2288358"/>
                </a:lnTo>
                <a:lnTo>
                  <a:pt x="5871965" y="2283744"/>
                </a:lnTo>
                <a:lnTo>
                  <a:pt x="5871407" y="2283622"/>
                </a:lnTo>
                <a:lnTo>
                  <a:pt x="5872567" y="2280044"/>
                </a:lnTo>
                <a:lnTo>
                  <a:pt x="5874020" y="2281459"/>
                </a:lnTo>
                <a:cubicBezTo>
                  <a:pt x="5876464" y="2282088"/>
                  <a:pt x="5879406" y="2280963"/>
                  <a:pt x="5881821" y="2278873"/>
                </a:cubicBezTo>
                <a:close/>
                <a:moveTo>
                  <a:pt x="6836742" y="2269909"/>
                </a:moveTo>
                <a:cubicBezTo>
                  <a:pt x="6830637" y="2270560"/>
                  <a:pt x="6824799" y="2272501"/>
                  <a:pt x="6822203" y="2276083"/>
                </a:cubicBezTo>
                <a:cubicBezTo>
                  <a:pt x="6820472" y="2278471"/>
                  <a:pt x="6820183" y="2281592"/>
                  <a:pt x="6822215" y="2285547"/>
                </a:cubicBezTo>
                <a:cubicBezTo>
                  <a:pt x="6832796" y="2288542"/>
                  <a:pt x="6856672" y="2287478"/>
                  <a:pt x="6852880" y="2271463"/>
                </a:cubicBezTo>
                <a:cubicBezTo>
                  <a:pt x="6849218" y="2269893"/>
                  <a:pt x="6842847" y="2269257"/>
                  <a:pt x="6836742" y="2269909"/>
                </a:cubicBezTo>
                <a:close/>
                <a:moveTo>
                  <a:pt x="5697787" y="2265479"/>
                </a:moveTo>
                <a:cubicBezTo>
                  <a:pt x="5692902" y="2266131"/>
                  <a:pt x="5688092" y="2267857"/>
                  <a:pt x="5685167" y="2270813"/>
                </a:cubicBezTo>
                <a:cubicBezTo>
                  <a:pt x="5681658" y="2274359"/>
                  <a:pt x="5680861" y="2279677"/>
                  <a:pt x="5685902" y="2287032"/>
                </a:cubicBezTo>
                <a:lnTo>
                  <a:pt x="5693152" y="2283218"/>
                </a:lnTo>
                <a:lnTo>
                  <a:pt x="5693320" y="2283515"/>
                </a:lnTo>
                <a:cubicBezTo>
                  <a:pt x="5695311" y="2284835"/>
                  <a:pt x="5697917" y="2284644"/>
                  <a:pt x="5699516" y="2283309"/>
                </a:cubicBezTo>
                <a:lnTo>
                  <a:pt x="5699601" y="2279825"/>
                </a:lnTo>
                <a:lnTo>
                  <a:pt x="5702262" y="2278426"/>
                </a:lnTo>
                <a:lnTo>
                  <a:pt x="5703744" y="2277067"/>
                </a:lnTo>
                <a:lnTo>
                  <a:pt x="5706129" y="2277743"/>
                </a:lnTo>
                <a:cubicBezTo>
                  <a:pt x="5711477" y="2279031"/>
                  <a:pt x="5716976" y="2280047"/>
                  <a:pt x="5723199" y="2280683"/>
                </a:cubicBezTo>
                <a:cubicBezTo>
                  <a:pt x="5722057" y="2277388"/>
                  <a:pt x="5719598" y="2274684"/>
                  <a:pt x="5716504" y="2272629"/>
                </a:cubicBezTo>
                <a:lnTo>
                  <a:pt x="5709445" y="2269829"/>
                </a:lnTo>
                <a:lnTo>
                  <a:pt x="5710867" y="2266594"/>
                </a:lnTo>
                <a:cubicBezTo>
                  <a:pt x="5707635" y="2265251"/>
                  <a:pt x="5702673" y="2264826"/>
                  <a:pt x="5697787" y="2265479"/>
                </a:cubicBezTo>
                <a:close/>
                <a:moveTo>
                  <a:pt x="5358946" y="2249023"/>
                </a:moveTo>
                <a:lnTo>
                  <a:pt x="5362862" y="2252519"/>
                </a:lnTo>
                <a:lnTo>
                  <a:pt x="5358978" y="2252319"/>
                </a:lnTo>
                <a:cubicBezTo>
                  <a:pt x="5357128" y="2253042"/>
                  <a:pt x="5355672" y="2254667"/>
                  <a:pt x="5354751" y="2257401"/>
                </a:cubicBezTo>
                <a:cubicBezTo>
                  <a:pt x="5355763" y="2260207"/>
                  <a:pt x="5358141" y="2262270"/>
                  <a:pt x="5359271" y="2263893"/>
                </a:cubicBezTo>
                <a:cubicBezTo>
                  <a:pt x="5362394" y="2264997"/>
                  <a:pt x="5365097" y="2263812"/>
                  <a:pt x="5366458" y="2261540"/>
                </a:cubicBezTo>
                <a:lnTo>
                  <a:pt x="5365808" y="2255041"/>
                </a:lnTo>
                <a:lnTo>
                  <a:pt x="5377711" y="2259177"/>
                </a:lnTo>
                <a:cubicBezTo>
                  <a:pt x="5375986" y="2252546"/>
                  <a:pt x="5363960" y="2245620"/>
                  <a:pt x="5358946" y="2249023"/>
                </a:cubicBezTo>
                <a:close/>
                <a:moveTo>
                  <a:pt x="6502465" y="2246589"/>
                </a:moveTo>
                <a:cubicBezTo>
                  <a:pt x="6500712" y="2247630"/>
                  <a:pt x="6498767" y="2250229"/>
                  <a:pt x="6495449" y="2250746"/>
                </a:cubicBezTo>
                <a:cubicBezTo>
                  <a:pt x="6498198" y="2254910"/>
                  <a:pt x="6500948" y="2259074"/>
                  <a:pt x="6503697" y="2263239"/>
                </a:cubicBezTo>
                <a:cubicBezTo>
                  <a:pt x="6510523" y="2260643"/>
                  <a:pt x="6508770" y="2261684"/>
                  <a:pt x="6512657" y="2256482"/>
                </a:cubicBezTo>
                <a:cubicBezTo>
                  <a:pt x="6510096" y="2250757"/>
                  <a:pt x="6507159" y="2248154"/>
                  <a:pt x="6502465" y="2246589"/>
                </a:cubicBezTo>
                <a:close/>
                <a:moveTo>
                  <a:pt x="6132227" y="2243553"/>
                </a:moveTo>
                <a:cubicBezTo>
                  <a:pt x="6128858" y="2242454"/>
                  <a:pt x="6125432" y="2246236"/>
                  <a:pt x="6125050" y="2251268"/>
                </a:cubicBezTo>
                <a:cubicBezTo>
                  <a:pt x="6128114" y="2255017"/>
                  <a:pt x="6131789" y="2250715"/>
                  <a:pt x="6135464" y="2246411"/>
                </a:cubicBezTo>
                <a:cubicBezTo>
                  <a:pt x="6134467" y="2244828"/>
                  <a:pt x="6133350" y="2243919"/>
                  <a:pt x="6132227" y="2243553"/>
                </a:cubicBezTo>
                <a:close/>
                <a:moveTo>
                  <a:pt x="6082518" y="2227046"/>
                </a:moveTo>
                <a:lnTo>
                  <a:pt x="6086892" y="2233238"/>
                </a:lnTo>
                <a:lnTo>
                  <a:pt x="6080912" y="2230591"/>
                </a:lnTo>
                <a:close/>
                <a:moveTo>
                  <a:pt x="5405406" y="2222693"/>
                </a:moveTo>
                <a:cubicBezTo>
                  <a:pt x="5403493" y="2223580"/>
                  <a:pt x="5402277" y="2225745"/>
                  <a:pt x="5402086" y="2228207"/>
                </a:cubicBezTo>
                <a:lnTo>
                  <a:pt x="5403707" y="2232391"/>
                </a:lnTo>
                <a:lnTo>
                  <a:pt x="5401085" y="2231869"/>
                </a:lnTo>
                <a:cubicBezTo>
                  <a:pt x="5396549" y="2233097"/>
                  <a:pt x="5392423" y="2236489"/>
                  <a:pt x="5390678" y="2242287"/>
                </a:cubicBezTo>
                <a:cubicBezTo>
                  <a:pt x="5394355" y="2253616"/>
                  <a:pt x="5413435" y="2258073"/>
                  <a:pt x="5418087" y="2242609"/>
                </a:cubicBezTo>
                <a:cubicBezTo>
                  <a:pt x="5417794" y="2239078"/>
                  <a:pt x="5416225" y="2236327"/>
                  <a:pt x="5413964" y="2234428"/>
                </a:cubicBezTo>
                <a:lnTo>
                  <a:pt x="5407355" y="2233114"/>
                </a:lnTo>
                <a:lnTo>
                  <a:pt x="5409107" y="2231400"/>
                </a:lnTo>
                <a:cubicBezTo>
                  <a:pt x="5410007" y="2229414"/>
                  <a:pt x="5410368" y="2226696"/>
                  <a:pt x="5410066" y="2222911"/>
                </a:cubicBezTo>
                <a:cubicBezTo>
                  <a:pt x="5408267" y="2222077"/>
                  <a:pt x="5406680" y="2222101"/>
                  <a:pt x="5405406" y="2222693"/>
                </a:cubicBezTo>
                <a:close/>
                <a:moveTo>
                  <a:pt x="6617505" y="2214620"/>
                </a:moveTo>
                <a:cubicBezTo>
                  <a:pt x="6615322" y="2214328"/>
                  <a:pt x="6613567" y="2214831"/>
                  <a:pt x="6612875" y="2216446"/>
                </a:cubicBezTo>
                <a:cubicBezTo>
                  <a:pt x="6611294" y="2219231"/>
                  <a:pt x="6611459" y="2221760"/>
                  <a:pt x="6612651" y="2223913"/>
                </a:cubicBezTo>
                <a:cubicBezTo>
                  <a:pt x="6616224" y="2230377"/>
                  <a:pt x="6629038" y="2233463"/>
                  <a:pt x="6631698" y="2229957"/>
                </a:cubicBezTo>
                <a:cubicBezTo>
                  <a:pt x="6634471" y="2223494"/>
                  <a:pt x="6624056" y="2215491"/>
                  <a:pt x="6617505" y="2214620"/>
                </a:cubicBezTo>
                <a:close/>
                <a:moveTo>
                  <a:pt x="5676056" y="2214358"/>
                </a:moveTo>
                <a:cubicBezTo>
                  <a:pt x="5672012" y="2212131"/>
                  <a:pt x="5665568" y="2212096"/>
                  <a:pt x="5655958" y="2216099"/>
                </a:cubicBezTo>
                <a:cubicBezTo>
                  <a:pt x="5659060" y="2234148"/>
                  <a:pt x="5663816" y="2241839"/>
                  <a:pt x="5668401" y="2243554"/>
                </a:cubicBezTo>
                <a:lnTo>
                  <a:pt x="5675694" y="2240115"/>
                </a:lnTo>
                <a:lnTo>
                  <a:pt x="5676193" y="2241139"/>
                </a:lnTo>
                <a:cubicBezTo>
                  <a:pt x="5682860" y="2246875"/>
                  <a:pt x="5694010" y="2241353"/>
                  <a:pt x="5696679" y="2228229"/>
                </a:cubicBezTo>
                <a:cubicBezTo>
                  <a:pt x="5695115" y="2223594"/>
                  <a:pt x="5692968" y="2220511"/>
                  <a:pt x="5690576" y="2218736"/>
                </a:cubicBezTo>
                <a:cubicBezTo>
                  <a:pt x="5688183" y="2216963"/>
                  <a:pt x="5685545" y="2216496"/>
                  <a:pt x="5682997" y="2217094"/>
                </a:cubicBezTo>
                <a:lnTo>
                  <a:pt x="5678831" y="2219906"/>
                </a:lnTo>
                <a:close/>
                <a:moveTo>
                  <a:pt x="6359243" y="2211866"/>
                </a:moveTo>
                <a:cubicBezTo>
                  <a:pt x="6351735" y="2210298"/>
                  <a:pt x="6343994" y="2210068"/>
                  <a:pt x="6339400" y="2212586"/>
                </a:cubicBezTo>
                <a:cubicBezTo>
                  <a:pt x="6336335" y="2214264"/>
                  <a:pt x="6334670" y="2217164"/>
                  <a:pt x="6335401" y="2221707"/>
                </a:cubicBezTo>
                <a:cubicBezTo>
                  <a:pt x="6346668" y="2228398"/>
                  <a:pt x="6375409" y="2235961"/>
                  <a:pt x="6377705" y="2219170"/>
                </a:cubicBezTo>
                <a:cubicBezTo>
                  <a:pt x="6374033" y="2216340"/>
                  <a:pt x="6366753" y="2213435"/>
                  <a:pt x="6359243" y="2211866"/>
                </a:cubicBezTo>
                <a:close/>
                <a:moveTo>
                  <a:pt x="6403118" y="2211673"/>
                </a:moveTo>
                <a:cubicBezTo>
                  <a:pt x="6401774" y="2212431"/>
                  <a:pt x="6400310" y="2214382"/>
                  <a:pt x="6397623" y="2215899"/>
                </a:cubicBezTo>
                <a:cubicBezTo>
                  <a:pt x="6399832" y="2219148"/>
                  <a:pt x="6402400" y="2218823"/>
                  <a:pt x="6404609" y="2222070"/>
                </a:cubicBezTo>
                <a:cubicBezTo>
                  <a:pt x="6408641" y="2219794"/>
                  <a:pt x="6407776" y="2215786"/>
                  <a:pt x="6403118" y="2211673"/>
                </a:cubicBezTo>
                <a:close/>
                <a:moveTo>
                  <a:pt x="5691024" y="2210316"/>
                </a:moveTo>
                <a:lnTo>
                  <a:pt x="5691197" y="2210994"/>
                </a:lnTo>
                <a:lnTo>
                  <a:pt x="5690295" y="2210682"/>
                </a:lnTo>
                <a:close/>
                <a:moveTo>
                  <a:pt x="6589366" y="2210062"/>
                </a:moveTo>
                <a:cubicBezTo>
                  <a:pt x="6587102" y="2213447"/>
                  <a:pt x="6585306" y="2215764"/>
                  <a:pt x="6585525" y="2217888"/>
                </a:cubicBezTo>
                <a:cubicBezTo>
                  <a:pt x="6585741" y="2220011"/>
                  <a:pt x="6587972" y="2221938"/>
                  <a:pt x="6593759" y="2224542"/>
                </a:cubicBezTo>
                <a:cubicBezTo>
                  <a:pt x="6596586" y="2218143"/>
                  <a:pt x="6596768" y="2214248"/>
                  <a:pt x="6589366" y="2210062"/>
                </a:cubicBezTo>
                <a:close/>
                <a:moveTo>
                  <a:pt x="5396458" y="2206104"/>
                </a:moveTo>
                <a:cubicBezTo>
                  <a:pt x="5390679" y="2211190"/>
                  <a:pt x="5384069" y="2215489"/>
                  <a:pt x="5386575" y="2228447"/>
                </a:cubicBezTo>
                <a:lnTo>
                  <a:pt x="5394976" y="2219304"/>
                </a:lnTo>
                <a:lnTo>
                  <a:pt x="5395833" y="2221572"/>
                </a:lnTo>
                <a:cubicBezTo>
                  <a:pt x="5396780" y="2222568"/>
                  <a:pt x="5397895" y="2223125"/>
                  <a:pt x="5399045" y="2224747"/>
                </a:cubicBezTo>
                <a:cubicBezTo>
                  <a:pt x="5403368" y="2222714"/>
                  <a:pt x="5401743" y="2217712"/>
                  <a:pt x="5400119" y="2212712"/>
                </a:cubicBezTo>
                <a:lnTo>
                  <a:pt x="5395905" y="2214691"/>
                </a:lnTo>
                <a:close/>
                <a:moveTo>
                  <a:pt x="5343075" y="2197484"/>
                </a:moveTo>
                <a:cubicBezTo>
                  <a:pt x="5338337" y="2204728"/>
                  <a:pt x="5337460" y="2207446"/>
                  <a:pt x="5336938" y="2216503"/>
                </a:cubicBezTo>
                <a:cubicBezTo>
                  <a:pt x="5347474" y="2221041"/>
                  <a:pt x="5364428" y="2239172"/>
                  <a:pt x="5365997" y="2211995"/>
                </a:cubicBezTo>
                <a:cubicBezTo>
                  <a:pt x="5359935" y="2204743"/>
                  <a:pt x="5353875" y="2197492"/>
                  <a:pt x="5343075" y="2197484"/>
                </a:cubicBezTo>
                <a:close/>
                <a:moveTo>
                  <a:pt x="5605138" y="2195490"/>
                </a:moveTo>
                <a:lnTo>
                  <a:pt x="5605269" y="2195803"/>
                </a:lnTo>
                <a:lnTo>
                  <a:pt x="5605161" y="2195838"/>
                </a:lnTo>
                <a:close/>
                <a:moveTo>
                  <a:pt x="6566214" y="2193887"/>
                </a:moveTo>
                <a:cubicBezTo>
                  <a:pt x="6562586" y="2193734"/>
                  <a:pt x="6561019" y="2196081"/>
                  <a:pt x="6560886" y="2199341"/>
                </a:cubicBezTo>
                <a:cubicBezTo>
                  <a:pt x="6560621" y="2205859"/>
                  <a:pt x="6566085" y="2216024"/>
                  <a:pt x="6572228" y="2217118"/>
                </a:cubicBezTo>
                <a:cubicBezTo>
                  <a:pt x="6576323" y="2217845"/>
                  <a:pt x="6580721" y="2214544"/>
                  <a:pt x="6583925" y="2203442"/>
                </a:cubicBezTo>
                <a:cubicBezTo>
                  <a:pt x="6575536" y="2196696"/>
                  <a:pt x="6569844" y="2194041"/>
                  <a:pt x="6566214" y="2193887"/>
                </a:cubicBezTo>
                <a:close/>
                <a:moveTo>
                  <a:pt x="6470914" y="2192040"/>
                </a:moveTo>
                <a:cubicBezTo>
                  <a:pt x="6465118" y="2199002"/>
                  <a:pt x="6469551" y="2211215"/>
                  <a:pt x="6468870" y="2220799"/>
                </a:cubicBezTo>
                <a:lnTo>
                  <a:pt x="6467010" y="2226102"/>
                </a:lnTo>
                <a:lnTo>
                  <a:pt x="6458008" y="2232594"/>
                </a:lnTo>
                <a:cubicBezTo>
                  <a:pt x="6459955" y="2233884"/>
                  <a:pt x="6462561" y="2235039"/>
                  <a:pt x="6465528" y="2235965"/>
                </a:cubicBezTo>
                <a:lnTo>
                  <a:pt x="6468127" y="2236503"/>
                </a:lnTo>
                <a:lnTo>
                  <a:pt x="6463050" y="2239674"/>
                </a:lnTo>
                <a:cubicBezTo>
                  <a:pt x="6461544" y="2241492"/>
                  <a:pt x="6460693" y="2243511"/>
                  <a:pt x="6460888" y="2245552"/>
                </a:cubicBezTo>
                <a:cubicBezTo>
                  <a:pt x="6464004" y="2246421"/>
                  <a:pt x="6470583" y="2247562"/>
                  <a:pt x="6476203" y="2247140"/>
                </a:cubicBezTo>
                <a:lnTo>
                  <a:pt x="6478983" y="2246349"/>
                </a:lnTo>
                <a:lnTo>
                  <a:pt x="6477271" y="2250256"/>
                </a:lnTo>
                <a:cubicBezTo>
                  <a:pt x="6477290" y="2253530"/>
                  <a:pt x="6479192" y="2256536"/>
                  <a:pt x="6483916" y="2259258"/>
                </a:cubicBezTo>
                <a:cubicBezTo>
                  <a:pt x="6487653" y="2254799"/>
                  <a:pt x="6489517" y="2251696"/>
                  <a:pt x="6493256" y="2247240"/>
                </a:cubicBezTo>
                <a:lnTo>
                  <a:pt x="6484818" y="2241605"/>
                </a:lnTo>
                <a:lnTo>
                  <a:pt x="6485760" y="2239345"/>
                </a:lnTo>
                <a:lnTo>
                  <a:pt x="6485277" y="2238044"/>
                </a:lnTo>
                <a:lnTo>
                  <a:pt x="6485300" y="2238044"/>
                </a:lnTo>
                <a:cubicBezTo>
                  <a:pt x="6488528" y="2237686"/>
                  <a:pt x="6491520" y="2236914"/>
                  <a:pt x="6493982" y="2235634"/>
                </a:cubicBezTo>
                <a:cubicBezTo>
                  <a:pt x="6499894" y="2232564"/>
                  <a:pt x="6502750" y="2226572"/>
                  <a:pt x="6498442" y="2216375"/>
                </a:cubicBezTo>
                <a:lnTo>
                  <a:pt x="6477586" y="2220573"/>
                </a:lnTo>
                <a:lnTo>
                  <a:pt x="6478530" y="2217746"/>
                </a:lnTo>
                <a:cubicBezTo>
                  <a:pt x="6478095" y="2210087"/>
                  <a:pt x="6475314" y="2201376"/>
                  <a:pt x="6470914" y="2192040"/>
                </a:cubicBezTo>
                <a:close/>
                <a:moveTo>
                  <a:pt x="5636513" y="2189961"/>
                </a:moveTo>
                <a:lnTo>
                  <a:pt x="5638942" y="2193648"/>
                </a:lnTo>
                <a:lnTo>
                  <a:pt x="5644994" y="2205356"/>
                </a:lnTo>
                <a:lnTo>
                  <a:pt x="5637689" y="2197173"/>
                </a:lnTo>
                <a:lnTo>
                  <a:pt x="5636809" y="2196935"/>
                </a:lnTo>
                <a:close/>
                <a:moveTo>
                  <a:pt x="6060849" y="2185337"/>
                </a:moveTo>
                <a:cubicBezTo>
                  <a:pt x="6059280" y="2185558"/>
                  <a:pt x="6057713" y="2185782"/>
                  <a:pt x="6056142" y="2186003"/>
                </a:cubicBezTo>
                <a:cubicBezTo>
                  <a:pt x="6056968" y="2190450"/>
                  <a:pt x="6058537" y="2190226"/>
                  <a:pt x="6060286" y="2192717"/>
                </a:cubicBezTo>
                <a:cubicBezTo>
                  <a:pt x="6063424" y="2192271"/>
                  <a:pt x="6062136" y="2188804"/>
                  <a:pt x="6060849" y="2185337"/>
                </a:cubicBezTo>
                <a:close/>
                <a:moveTo>
                  <a:pt x="6782282" y="2183722"/>
                </a:moveTo>
                <a:cubicBezTo>
                  <a:pt x="6781339" y="2185854"/>
                  <a:pt x="6781159" y="2189751"/>
                  <a:pt x="6779272" y="2194017"/>
                </a:cubicBezTo>
                <a:cubicBezTo>
                  <a:pt x="6784206" y="2196808"/>
                  <a:pt x="6786854" y="2194305"/>
                  <a:pt x="6791787" y="2197094"/>
                </a:cubicBezTo>
                <a:cubicBezTo>
                  <a:pt x="6794615" y="2190696"/>
                  <a:pt x="6790624" y="2185774"/>
                  <a:pt x="6782282" y="2183722"/>
                </a:cubicBezTo>
                <a:close/>
                <a:moveTo>
                  <a:pt x="6310197" y="2179302"/>
                </a:moveTo>
                <a:cubicBezTo>
                  <a:pt x="6305607" y="2180023"/>
                  <a:pt x="6300901" y="2182119"/>
                  <a:pt x="6296726" y="2185113"/>
                </a:cubicBezTo>
                <a:lnTo>
                  <a:pt x="6292063" y="2190188"/>
                </a:lnTo>
                <a:lnTo>
                  <a:pt x="6290526" y="2186219"/>
                </a:lnTo>
                <a:cubicBezTo>
                  <a:pt x="6285444" y="2184364"/>
                  <a:pt x="6281322" y="2184378"/>
                  <a:pt x="6278147" y="2185829"/>
                </a:cubicBezTo>
                <a:cubicBezTo>
                  <a:pt x="6274972" y="2187281"/>
                  <a:pt x="6272746" y="2190170"/>
                  <a:pt x="6271450" y="2194067"/>
                </a:cubicBezTo>
                <a:cubicBezTo>
                  <a:pt x="6272604" y="2196308"/>
                  <a:pt x="6274823" y="2198209"/>
                  <a:pt x="6277571" y="2199941"/>
                </a:cubicBezTo>
                <a:lnTo>
                  <a:pt x="6284714" y="2203661"/>
                </a:lnTo>
                <a:lnTo>
                  <a:pt x="6283221" y="2210019"/>
                </a:lnTo>
                <a:cubicBezTo>
                  <a:pt x="6283526" y="2212688"/>
                  <a:pt x="6284426" y="2215340"/>
                  <a:pt x="6286041" y="2217881"/>
                </a:cubicBezTo>
                <a:cubicBezTo>
                  <a:pt x="6329153" y="2254417"/>
                  <a:pt x="6348305" y="2197339"/>
                  <a:pt x="6322974" y="2181738"/>
                </a:cubicBezTo>
                <a:cubicBezTo>
                  <a:pt x="6319262" y="2179232"/>
                  <a:pt x="6314787" y="2178579"/>
                  <a:pt x="6310197" y="2179302"/>
                </a:cubicBezTo>
                <a:close/>
                <a:moveTo>
                  <a:pt x="6841831" y="2177964"/>
                </a:moveTo>
                <a:cubicBezTo>
                  <a:pt x="6831781" y="2174735"/>
                  <a:pt x="6830027" y="2182158"/>
                  <a:pt x="6819506" y="2183768"/>
                </a:cubicBezTo>
                <a:cubicBezTo>
                  <a:pt x="6820705" y="2190144"/>
                  <a:pt x="6823512" y="2194258"/>
                  <a:pt x="6826850" y="2196524"/>
                </a:cubicBezTo>
                <a:cubicBezTo>
                  <a:pt x="6836857" y="2203319"/>
                  <a:pt x="6851607" y="2193457"/>
                  <a:pt x="6841831" y="2177964"/>
                </a:cubicBezTo>
                <a:close/>
                <a:moveTo>
                  <a:pt x="6366452" y="2173137"/>
                </a:moveTo>
                <a:cubicBezTo>
                  <a:pt x="6365113" y="2173899"/>
                  <a:pt x="6363776" y="2174660"/>
                  <a:pt x="6362437" y="2175420"/>
                </a:cubicBezTo>
                <a:cubicBezTo>
                  <a:pt x="6365017" y="2187434"/>
                  <a:pt x="6376341" y="2187739"/>
                  <a:pt x="6382674" y="2187509"/>
                </a:cubicBezTo>
                <a:cubicBezTo>
                  <a:pt x="6378158" y="2182213"/>
                  <a:pt x="6372067" y="2180057"/>
                  <a:pt x="6366452" y="2173137"/>
                </a:cubicBezTo>
                <a:close/>
                <a:moveTo>
                  <a:pt x="6421800" y="2167703"/>
                </a:moveTo>
                <a:cubicBezTo>
                  <a:pt x="6420110" y="2166886"/>
                  <a:pt x="6418202" y="2166930"/>
                  <a:pt x="6415857" y="2168698"/>
                </a:cubicBezTo>
                <a:cubicBezTo>
                  <a:pt x="6416694" y="2173312"/>
                  <a:pt x="6418494" y="2175890"/>
                  <a:pt x="6420776" y="2177449"/>
                </a:cubicBezTo>
                <a:cubicBezTo>
                  <a:pt x="6426304" y="2178530"/>
                  <a:pt x="6422704" y="2173374"/>
                  <a:pt x="6426431" y="2171877"/>
                </a:cubicBezTo>
                <a:cubicBezTo>
                  <a:pt x="6424960" y="2170198"/>
                  <a:pt x="6423489" y="2168519"/>
                  <a:pt x="6421800" y="2167703"/>
                </a:cubicBezTo>
                <a:close/>
                <a:moveTo>
                  <a:pt x="6282812" y="2166609"/>
                </a:moveTo>
                <a:cubicBezTo>
                  <a:pt x="6280834" y="2167470"/>
                  <a:pt x="6280065" y="2168840"/>
                  <a:pt x="6280086" y="2170390"/>
                </a:cubicBezTo>
                <a:cubicBezTo>
                  <a:pt x="6280153" y="2175041"/>
                  <a:pt x="6287329" y="2181326"/>
                  <a:pt x="6290251" y="2180485"/>
                </a:cubicBezTo>
                <a:cubicBezTo>
                  <a:pt x="6294271" y="2178157"/>
                  <a:pt x="6290338" y="2170206"/>
                  <a:pt x="6286424" y="2167357"/>
                </a:cubicBezTo>
                <a:cubicBezTo>
                  <a:pt x="6285119" y="2166408"/>
                  <a:pt x="6283818" y="2166026"/>
                  <a:pt x="6282812" y="2166609"/>
                </a:cubicBezTo>
                <a:close/>
                <a:moveTo>
                  <a:pt x="6711987" y="2158962"/>
                </a:moveTo>
                <a:cubicBezTo>
                  <a:pt x="6711053" y="2161093"/>
                  <a:pt x="6710118" y="2163224"/>
                  <a:pt x="6709183" y="2165356"/>
                </a:cubicBezTo>
                <a:cubicBezTo>
                  <a:pt x="6721131" y="2180129"/>
                  <a:pt x="6734113" y="2171531"/>
                  <a:pt x="6741072" y="2166166"/>
                </a:cubicBezTo>
                <a:cubicBezTo>
                  <a:pt x="6732000" y="2162344"/>
                  <a:pt x="6723518" y="2164181"/>
                  <a:pt x="6711987" y="2158962"/>
                </a:cubicBezTo>
                <a:close/>
                <a:moveTo>
                  <a:pt x="6332064" y="2158222"/>
                </a:moveTo>
                <a:cubicBezTo>
                  <a:pt x="6328897" y="2163698"/>
                  <a:pt x="6326043" y="2162177"/>
                  <a:pt x="6325786" y="2164490"/>
                </a:cubicBezTo>
                <a:cubicBezTo>
                  <a:pt x="6325700" y="2165262"/>
                  <a:pt x="6325902" y="2166459"/>
                  <a:pt x="6326478" y="2168484"/>
                </a:cubicBezTo>
                <a:cubicBezTo>
                  <a:pt x="6337072" y="2179160"/>
                  <a:pt x="6345384" y="2162974"/>
                  <a:pt x="6332064" y="2158222"/>
                </a:cubicBezTo>
                <a:close/>
                <a:moveTo>
                  <a:pt x="6269895" y="2154703"/>
                </a:moveTo>
                <a:cubicBezTo>
                  <a:pt x="6267267" y="2155625"/>
                  <a:pt x="6265311" y="2156166"/>
                  <a:pt x="6264718" y="2157345"/>
                </a:cubicBezTo>
                <a:cubicBezTo>
                  <a:pt x="6264124" y="2158524"/>
                  <a:pt x="6264894" y="2160337"/>
                  <a:pt x="6267714" y="2163803"/>
                </a:cubicBezTo>
                <a:cubicBezTo>
                  <a:pt x="6271747" y="2161526"/>
                  <a:pt x="6273210" y="2159576"/>
                  <a:pt x="6269895" y="2154703"/>
                </a:cubicBezTo>
                <a:close/>
                <a:moveTo>
                  <a:pt x="6728368" y="2144771"/>
                </a:moveTo>
                <a:cubicBezTo>
                  <a:pt x="6721005" y="2146245"/>
                  <a:pt x="6717190" y="2148726"/>
                  <a:pt x="6714738" y="2152312"/>
                </a:cubicBezTo>
                <a:cubicBezTo>
                  <a:pt x="6719118" y="2161413"/>
                  <a:pt x="6726214" y="2163435"/>
                  <a:pt x="6733576" y="2161963"/>
                </a:cubicBezTo>
                <a:cubicBezTo>
                  <a:pt x="6734661" y="2157275"/>
                  <a:pt x="6733565" y="2152677"/>
                  <a:pt x="6728368" y="2144771"/>
                </a:cubicBezTo>
                <a:close/>
                <a:moveTo>
                  <a:pt x="6304013" y="2141109"/>
                </a:moveTo>
                <a:cubicBezTo>
                  <a:pt x="6298608" y="2145712"/>
                  <a:pt x="6297039" y="2150489"/>
                  <a:pt x="6302093" y="2158801"/>
                </a:cubicBezTo>
                <a:cubicBezTo>
                  <a:pt x="6304795" y="2156500"/>
                  <a:pt x="6307584" y="2159859"/>
                  <a:pt x="6312466" y="2156850"/>
                </a:cubicBezTo>
                <a:cubicBezTo>
                  <a:pt x="6314034" y="2152073"/>
                  <a:pt x="6308980" y="2143761"/>
                  <a:pt x="6304013" y="2141109"/>
                </a:cubicBezTo>
                <a:close/>
                <a:moveTo>
                  <a:pt x="7101076" y="2137150"/>
                </a:moveTo>
                <a:cubicBezTo>
                  <a:pt x="7096629" y="2135208"/>
                  <a:pt x="7091426" y="2135176"/>
                  <a:pt x="7087004" y="2137184"/>
                </a:cubicBezTo>
                <a:cubicBezTo>
                  <a:pt x="7084054" y="2138523"/>
                  <a:pt x="7081452" y="2140768"/>
                  <a:pt x="7079653" y="2143959"/>
                </a:cubicBezTo>
                <a:cubicBezTo>
                  <a:pt x="7092461" y="2155510"/>
                  <a:pt x="7103380" y="2155985"/>
                  <a:pt x="7110612" y="2148576"/>
                </a:cubicBezTo>
                <a:cubicBezTo>
                  <a:pt x="7109214" y="2142943"/>
                  <a:pt x="7105522" y="2139092"/>
                  <a:pt x="7101076" y="2137150"/>
                </a:cubicBezTo>
                <a:close/>
                <a:moveTo>
                  <a:pt x="6567930" y="2126375"/>
                </a:moveTo>
                <a:cubicBezTo>
                  <a:pt x="6558676" y="2124408"/>
                  <a:pt x="6551018" y="2127860"/>
                  <a:pt x="6546435" y="2133797"/>
                </a:cubicBezTo>
                <a:cubicBezTo>
                  <a:pt x="6541850" y="2139731"/>
                  <a:pt x="6540339" y="2148148"/>
                  <a:pt x="6543376" y="2156110"/>
                </a:cubicBezTo>
                <a:cubicBezTo>
                  <a:pt x="6558343" y="2159018"/>
                  <a:pt x="6562831" y="2136941"/>
                  <a:pt x="6567930" y="2126375"/>
                </a:cubicBezTo>
                <a:close/>
                <a:moveTo>
                  <a:pt x="6523657" y="2123708"/>
                </a:moveTo>
                <a:cubicBezTo>
                  <a:pt x="6518987" y="2125179"/>
                  <a:pt x="6517641" y="2123000"/>
                  <a:pt x="6516432" y="2124134"/>
                </a:cubicBezTo>
                <a:cubicBezTo>
                  <a:pt x="6516030" y="2124512"/>
                  <a:pt x="6515642" y="2125257"/>
                  <a:pt x="6515151" y="2126629"/>
                </a:cubicBezTo>
                <a:cubicBezTo>
                  <a:pt x="6517914" y="2137446"/>
                  <a:pt x="6530976" y="2132604"/>
                  <a:pt x="6523657" y="2123708"/>
                </a:cubicBezTo>
                <a:close/>
                <a:moveTo>
                  <a:pt x="5814680" y="2122689"/>
                </a:moveTo>
                <a:cubicBezTo>
                  <a:pt x="5812203" y="2121047"/>
                  <a:pt x="5807137" y="2120885"/>
                  <a:pt x="5804408" y="2122771"/>
                </a:cubicBezTo>
                <a:cubicBezTo>
                  <a:pt x="5803498" y="2123399"/>
                  <a:pt x="5802849" y="2124256"/>
                  <a:pt x="5802640" y="2125361"/>
                </a:cubicBezTo>
                <a:cubicBezTo>
                  <a:pt x="5802364" y="2126835"/>
                  <a:pt x="5802875" y="2128751"/>
                  <a:pt x="5804605" y="2131160"/>
                </a:cubicBezTo>
                <a:cubicBezTo>
                  <a:pt x="5809008" y="2134080"/>
                  <a:pt x="5820130" y="2131352"/>
                  <a:pt x="5814680" y="2122689"/>
                </a:cubicBezTo>
                <a:close/>
                <a:moveTo>
                  <a:pt x="5611899" y="2119943"/>
                </a:moveTo>
                <a:cubicBezTo>
                  <a:pt x="5610872" y="2122192"/>
                  <a:pt x="5609845" y="2124441"/>
                  <a:pt x="5607550" y="2126519"/>
                </a:cubicBezTo>
                <a:cubicBezTo>
                  <a:pt x="5614858" y="2137065"/>
                  <a:pt x="5627963" y="2130481"/>
                  <a:pt x="5618240" y="2120802"/>
                </a:cubicBezTo>
                <a:cubicBezTo>
                  <a:pt x="5615945" y="2122880"/>
                  <a:pt x="5614676" y="2122709"/>
                  <a:pt x="5611899" y="2119943"/>
                </a:cubicBezTo>
                <a:close/>
                <a:moveTo>
                  <a:pt x="6379474" y="2119867"/>
                </a:moveTo>
                <a:cubicBezTo>
                  <a:pt x="6376908" y="2120171"/>
                  <a:pt x="6375449" y="2122079"/>
                  <a:pt x="6373990" y="2123985"/>
                </a:cubicBezTo>
                <a:cubicBezTo>
                  <a:pt x="6377192" y="2129963"/>
                  <a:pt x="6381972" y="2132864"/>
                  <a:pt x="6385008" y="2127882"/>
                </a:cubicBezTo>
                <a:cubicBezTo>
                  <a:pt x="6384018" y="2125108"/>
                  <a:pt x="6381687" y="2123073"/>
                  <a:pt x="6379474" y="2119867"/>
                </a:cubicBezTo>
                <a:close/>
                <a:moveTo>
                  <a:pt x="5279341" y="2114035"/>
                </a:moveTo>
                <a:cubicBezTo>
                  <a:pt x="5275546" y="2118194"/>
                  <a:pt x="5271603" y="2114197"/>
                  <a:pt x="5268278" y="2123787"/>
                </a:cubicBezTo>
                <a:lnTo>
                  <a:pt x="5269853" y="2127658"/>
                </a:lnTo>
                <a:lnTo>
                  <a:pt x="5268802" y="2131364"/>
                </a:lnTo>
                <a:cubicBezTo>
                  <a:pt x="5272449" y="2132428"/>
                  <a:pt x="5275878" y="2135007"/>
                  <a:pt x="5279182" y="2138269"/>
                </a:cubicBezTo>
                <a:lnTo>
                  <a:pt x="5285392" y="2145373"/>
                </a:lnTo>
                <a:lnTo>
                  <a:pt x="5285256" y="2145532"/>
                </a:lnTo>
                <a:lnTo>
                  <a:pt x="5285787" y="2145825"/>
                </a:lnTo>
                <a:lnTo>
                  <a:pt x="5288668" y="2149123"/>
                </a:lnTo>
                <a:lnTo>
                  <a:pt x="5285342" y="2160694"/>
                </a:lnTo>
                <a:cubicBezTo>
                  <a:pt x="5284972" y="2166984"/>
                  <a:pt x="5286245" y="2173064"/>
                  <a:pt x="5290396" y="2176120"/>
                </a:cubicBezTo>
                <a:cubicBezTo>
                  <a:pt x="5296472" y="2175251"/>
                  <a:pt x="5300839" y="2169517"/>
                  <a:pt x="5302844" y="2163066"/>
                </a:cubicBezTo>
                <a:lnTo>
                  <a:pt x="5303030" y="2161483"/>
                </a:lnTo>
                <a:lnTo>
                  <a:pt x="5307875" y="2163592"/>
                </a:lnTo>
                <a:cubicBezTo>
                  <a:pt x="5309783" y="2163516"/>
                  <a:pt x="5311739" y="2162848"/>
                  <a:pt x="5313755" y="2161435"/>
                </a:cubicBezTo>
                <a:lnTo>
                  <a:pt x="5319361" y="2155181"/>
                </a:lnTo>
                <a:lnTo>
                  <a:pt x="5325204" y="2163614"/>
                </a:lnTo>
                <a:lnTo>
                  <a:pt x="5325168" y="2148930"/>
                </a:lnTo>
                <a:lnTo>
                  <a:pt x="5326900" y="2149271"/>
                </a:lnTo>
                <a:cubicBezTo>
                  <a:pt x="5327572" y="2148953"/>
                  <a:pt x="5328342" y="2148198"/>
                  <a:pt x="5329462" y="2146741"/>
                </a:cubicBezTo>
                <a:cubicBezTo>
                  <a:pt x="5329431" y="2141659"/>
                  <a:pt x="5326713" y="2138712"/>
                  <a:pt x="5323689" y="2137682"/>
                </a:cubicBezTo>
                <a:lnTo>
                  <a:pt x="5320797" y="2138614"/>
                </a:lnTo>
                <a:lnTo>
                  <a:pt x="5312377" y="2131468"/>
                </a:lnTo>
                <a:cubicBezTo>
                  <a:pt x="5309970" y="2137401"/>
                  <a:pt x="5311851" y="2143365"/>
                  <a:pt x="5314997" y="2148882"/>
                </a:cubicBezTo>
                <a:lnTo>
                  <a:pt x="5316364" y="2150855"/>
                </a:lnTo>
                <a:lnTo>
                  <a:pt x="5307951" y="2146136"/>
                </a:lnTo>
                <a:lnTo>
                  <a:pt x="5301953" y="2139910"/>
                </a:lnTo>
                <a:lnTo>
                  <a:pt x="5306202" y="2130364"/>
                </a:lnTo>
                <a:cubicBezTo>
                  <a:pt x="5304619" y="2129486"/>
                  <a:pt x="5302972" y="2129452"/>
                  <a:pt x="5301278" y="2130033"/>
                </a:cubicBezTo>
                <a:lnTo>
                  <a:pt x="5296165" y="2133906"/>
                </a:lnTo>
                <a:lnTo>
                  <a:pt x="5292673" y="2130286"/>
                </a:lnTo>
                <a:lnTo>
                  <a:pt x="5285468" y="2125748"/>
                </a:lnTo>
                <a:close/>
                <a:moveTo>
                  <a:pt x="6473248" y="2113125"/>
                </a:moveTo>
                <a:cubicBezTo>
                  <a:pt x="6470359" y="2112408"/>
                  <a:pt x="6467501" y="2112920"/>
                  <a:pt x="6464855" y="2114420"/>
                </a:cubicBezTo>
                <a:lnTo>
                  <a:pt x="6465715" y="2117453"/>
                </a:lnTo>
                <a:lnTo>
                  <a:pt x="6457594" y="2125447"/>
                </a:lnTo>
                <a:cubicBezTo>
                  <a:pt x="6457081" y="2129195"/>
                  <a:pt x="6458122" y="2133630"/>
                  <a:pt x="6461352" y="2138238"/>
                </a:cubicBezTo>
                <a:lnTo>
                  <a:pt x="6466950" y="2138769"/>
                </a:lnTo>
                <a:lnTo>
                  <a:pt x="6470990" y="2146575"/>
                </a:lnTo>
                <a:cubicBezTo>
                  <a:pt x="6487865" y="2169079"/>
                  <a:pt x="6516423" y="2150078"/>
                  <a:pt x="6506793" y="2132162"/>
                </a:cubicBezTo>
                <a:cubicBezTo>
                  <a:pt x="6503759" y="2125921"/>
                  <a:pt x="6495284" y="2122257"/>
                  <a:pt x="6486718" y="2121547"/>
                </a:cubicBezTo>
                <a:lnTo>
                  <a:pt x="6484095" y="2121803"/>
                </a:lnTo>
                <a:lnTo>
                  <a:pt x="6481685" y="2119868"/>
                </a:lnTo>
                <a:lnTo>
                  <a:pt x="6481840" y="2119206"/>
                </a:lnTo>
                <a:cubicBezTo>
                  <a:pt x="6479063" y="2115789"/>
                  <a:pt x="6476140" y="2113843"/>
                  <a:pt x="6473248" y="2113125"/>
                </a:cubicBezTo>
                <a:close/>
                <a:moveTo>
                  <a:pt x="6416633" y="2113019"/>
                </a:moveTo>
                <a:cubicBezTo>
                  <a:pt x="6412864" y="2116600"/>
                  <a:pt x="6411465" y="2120233"/>
                  <a:pt x="6412434" y="2123703"/>
                </a:cubicBezTo>
                <a:cubicBezTo>
                  <a:pt x="6413403" y="2127171"/>
                  <a:pt x="6416738" y="2130477"/>
                  <a:pt x="6422442" y="2133399"/>
                </a:cubicBezTo>
                <a:cubicBezTo>
                  <a:pt x="6429979" y="2126239"/>
                  <a:pt x="6428038" y="2118863"/>
                  <a:pt x="6416633" y="2113019"/>
                </a:cubicBezTo>
                <a:close/>
                <a:moveTo>
                  <a:pt x="5315181" y="2111309"/>
                </a:moveTo>
                <a:lnTo>
                  <a:pt x="5315910" y="2116458"/>
                </a:lnTo>
                <a:lnTo>
                  <a:pt x="5306402" y="2114480"/>
                </a:lnTo>
                <a:cubicBezTo>
                  <a:pt x="5309487" y="2122923"/>
                  <a:pt x="5320357" y="2127104"/>
                  <a:pt x="5331100" y="2127849"/>
                </a:cubicBezTo>
                <a:cubicBezTo>
                  <a:pt x="5336472" y="2128222"/>
                  <a:pt x="5341813" y="2127735"/>
                  <a:pt x="5346132" y="2126493"/>
                </a:cubicBezTo>
                <a:lnTo>
                  <a:pt x="5347383" y="2125666"/>
                </a:lnTo>
                <a:lnTo>
                  <a:pt x="5342560" y="2142850"/>
                </a:lnTo>
                <a:lnTo>
                  <a:pt x="5344590" y="2144903"/>
                </a:lnTo>
                <a:lnTo>
                  <a:pt x="5340720" y="2147329"/>
                </a:lnTo>
                <a:cubicBezTo>
                  <a:pt x="5338352" y="2156471"/>
                  <a:pt x="5336561" y="2172910"/>
                  <a:pt x="5344128" y="2177526"/>
                </a:cubicBezTo>
                <a:cubicBezTo>
                  <a:pt x="5348541" y="2174759"/>
                  <a:pt x="5350184" y="2169476"/>
                  <a:pt x="5350579" y="2163059"/>
                </a:cubicBezTo>
                <a:lnTo>
                  <a:pt x="5349961" y="2150334"/>
                </a:lnTo>
                <a:lnTo>
                  <a:pt x="5357850" y="2158312"/>
                </a:lnTo>
                <a:lnTo>
                  <a:pt x="5361568" y="2159151"/>
                </a:lnTo>
                <a:lnTo>
                  <a:pt x="5362606" y="2162695"/>
                </a:lnTo>
                <a:lnTo>
                  <a:pt x="5363514" y="2164395"/>
                </a:lnTo>
                <a:lnTo>
                  <a:pt x="5363313" y="2164872"/>
                </a:lnTo>
                <a:lnTo>
                  <a:pt x="5356267" y="2161653"/>
                </a:lnTo>
                <a:cubicBezTo>
                  <a:pt x="5353256" y="2162218"/>
                  <a:pt x="5351467" y="2164986"/>
                  <a:pt x="5352428" y="2169778"/>
                </a:cubicBezTo>
                <a:lnTo>
                  <a:pt x="5360491" y="2171820"/>
                </a:lnTo>
                <a:lnTo>
                  <a:pt x="5360936" y="2185803"/>
                </a:lnTo>
                <a:lnTo>
                  <a:pt x="5356959" y="2184484"/>
                </a:lnTo>
                <a:cubicBezTo>
                  <a:pt x="5354610" y="2190944"/>
                  <a:pt x="5354451" y="2196593"/>
                  <a:pt x="5356251" y="2200118"/>
                </a:cubicBezTo>
                <a:cubicBezTo>
                  <a:pt x="5357856" y="2200919"/>
                  <a:pt x="5359190" y="2201035"/>
                  <a:pt x="5360323" y="2200635"/>
                </a:cubicBezTo>
                <a:cubicBezTo>
                  <a:pt x="5362024" y="2200037"/>
                  <a:pt x="5363272" y="2198280"/>
                  <a:pt x="5364292" y="2195945"/>
                </a:cubicBezTo>
                <a:lnTo>
                  <a:pt x="5364566" y="2195089"/>
                </a:lnTo>
                <a:lnTo>
                  <a:pt x="5369923" y="2202230"/>
                </a:lnTo>
                <a:lnTo>
                  <a:pt x="5378905" y="2203573"/>
                </a:lnTo>
                <a:lnTo>
                  <a:pt x="5382056" y="2211360"/>
                </a:lnTo>
                <a:cubicBezTo>
                  <a:pt x="5387123" y="2211047"/>
                  <a:pt x="5394159" y="2208002"/>
                  <a:pt x="5399869" y="2203081"/>
                </a:cubicBezTo>
                <a:lnTo>
                  <a:pt x="5400676" y="2202105"/>
                </a:lnTo>
                <a:lnTo>
                  <a:pt x="5411128" y="2199418"/>
                </a:lnTo>
                <a:cubicBezTo>
                  <a:pt x="5406296" y="2181278"/>
                  <a:pt x="5413587" y="2164863"/>
                  <a:pt x="5400690" y="2146569"/>
                </a:cubicBezTo>
                <a:lnTo>
                  <a:pt x="5397800" y="2146029"/>
                </a:lnTo>
                <a:lnTo>
                  <a:pt x="5394705" y="2135418"/>
                </a:lnTo>
                <a:cubicBezTo>
                  <a:pt x="5386910" y="2120925"/>
                  <a:pt x="5372560" y="2116769"/>
                  <a:pt x="5360776" y="2119082"/>
                </a:cubicBezTo>
                <a:lnTo>
                  <a:pt x="5347400" y="2125654"/>
                </a:lnTo>
                <a:lnTo>
                  <a:pt x="5355041" y="2120602"/>
                </a:lnTo>
                <a:cubicBezTo>
                  <a:pt x="5345723" y="2114971"/>
                  <a:pt x="5338026" y="2115354"/>
                  <a:pt x="5330428" y="2116189"/>
                </a:cubicBezTo>
                <a:lnTo>
                  <a:pt x="5325026" y="2116608"/>
                </a:lnTo>
                <a:lnTo>
                  <a:pt x="5323051" y="2111788"/>
                </a:lnTo>
                <a:cubicBezTo>
                  <a:pt x="5320589" y="2112024"/>
                  <a:pt x="5318128" y="2112258"/>
                  <a:pt x="5315181" y="2111309"/>
                </a:cubicBezTo>
                <a:close/>
                <a:moveTo>
                  <a:pt x="5868757" y="2110656"/>
                </a:moveTo>
                <a:cubicBezTo>
                  <a:pt x="5866882" y="2112436"/>
                  <a:pt x="5864794" y="2116169"/>
                  <a:pt x="5861044" y="2119726"/>
                </a:cubicBezTo>
                <a:cubicBezTo>
                  <a:pt x="5863944" y="2123990"/>
                  <a:pt x="5867480" y="2122387"/>
                  <a:pt x="5870381" y="2126649"/>
                </a:cubicBezTo>
                <a:lnTo>
                  <a:pt x="5872148" y="2122626"/>
                </a:lnTo>
                <a:lnTo>
                  <a:pt x="5872807" y="2123332"/>
                </a:lnTo>
                <a:lnTo>
                  <a:pt x="5875223" y="2119094"/>
                </a:lnTo>
                <a:lnTo>
                  <a:pt x="5874616" y="2123791"/>
                </a:lnTo>
                <a:cubicBezTo>
                  <a:pt x="5875071" y="2126691"/>
                  <a:pt x="5876418" y="2129306"/>
                  <a:pt x="5878671" y="2132067"/>
                </a:cubicBezTo>
                <a:cubicBezTo>
                  <a:pt x="5886686" y="2134723"/>
                  <a:pt x="5890194" y="2131859"/>
                  <a:pt x="5893703" y="2128994"/>
                </a:cubicBezTo>
                <a:cubicBezTo>
                  <a:pt x="5895345" y="2124118"/>
                  <a:pt x="5892679" y="2119748"/>
                  <a:pt x="5888712" y="2116885"/>
                </a:cubicBezTo>
                <a:lnTo>
                  <a:pt x="5877958" y="2114296"/>
                </a:lnTo>
                <a:lnTo>
                  <a:pt x="5878063" y="2114113"/>
                </a:lnTo>
                <a:cubicBezTo>
                  <a:pt x="5876638" y="2112700"/>
                  <a:pt x="5875449" y="2112552"/>
                  <a:pt x="5874318" y="2112719"/>
                </a:cubicBezTo>
                <a:cubicBezTo>
                  <a:pt x="5873189" y="2112885"/>
                  <a:pt x="5872116" y="2113369"/>
                  <a:pt x="5870927" y="2113220"/>
                </a:cubicBezTo>
                <a:lnTo>
                  <a:pt x="5870827" y="2113699"/>
                </a:lnTo>
                <a:close/>
                <a:moveTo>
                  <a:pt x="5389662" y="2107781"/>
                </a:moveTo>
                <a:cubicBezTo>
                  <a:pt x="5386752" y="2109489"/>
                  <a:pt x="5384996" y="2113301"/>
                  <a:pt x="5384649" y="2117695"/>
                </a:cubicBezTo>
                <a:cubicBezTo>
                  <a:pt x="5386676" y="2119663"/>
                  <a:pt x="5388701" y="2121632"/>
                  <a:pt x="5390729" y="2123602"/>
                </a:cubicBezTo>
                <a:cubicBezTo>
                  <a:pt x="5396143" y="2124130"/>
                  <a:pt x="5402253" y="2115872"/>
                  <a:pt x="5401587" y="2110492"/>
                </a:cubicBezTo>
                <a:cubicBezTo>
                  <a:pt x="5396631" y="2106469"/>
                  <a:pt x="5392570" y="2106072"/>
                  <a:pt x="5389662" y="2107781"/>
                </a:cubicBezTo>
                <a:close/>
                <a:moveTo>
                  <a:pt x="6770232" y="2107258"/>
                </a:moveTo>
                <a:cubicBezTo>
                  <a:pt x="6767716" y="2107459"/>
                  <a:pt x="6765600" y="2109041"/>
                  <a:pt x="6764289" y="2113385"/>
                </a:cubicBezTo>
                <a:cubicBezTo>
                  <a:pt x="6768703" y="2119181"/>
                  <a:pt x="6772671" y="2121357"/>
                  <a:pt x="6776414" y="2121723"/>
                </a:cubicBezTo>
                <a:cubicBezTo>
                  <a:pt x="6783454" y="2118833"/>
                  <a:pt x="6775518" y="2114481"/>
                  <a:pt x="6778589" y="2109415"/>
                </a:cubicBezTo>
                <a:cubicBezTo>
                  <a:pt x="6775671" y="2108235"/>
                  <a:pt x="6772750" y="2107055"/>
                  <a:pt x="6770232" y="2107258"/>
                </a:cubicBezTo>
                <a:close/>
                <a:moveTo>
                  <a:pt x="5730284" y="2103528"/>
                </a:moveTo>
                <a:cubicBezTo>
                  <a:pt x="5731798" y="2111076"/>
                  <a:pt x="5732217" y="2118950"/>
                  <a:pt x="5744691" y="2123258"/>
                </a:cubicBezTo>
                <a:lnTo>
                  <a:pt x="5740972" y="2111412"/>
                </a:lnTo>
                <a:lnTo>
                  <a:pt x="5743367" y="2111803"/>
                </a:lnTo>
                <a:cubicBezTo>
                  <a:pt x="5744702" y="2111481"/>
                  <a:pt x="5745742" y="2110794"/>
                  <a:pt x="5747721" y="2110609"/>
                </a:cubicBezTo>
                <a:cubicBezTo>
                  <a:pt x="5748122" y="2105849"/>
                  <a:pt x="5742978" y="2104755"/>
                  <a:pt x="5737837" y="2103661"/>
                </a:cubicBezTo>
                <a:lnTo>
                  <a:pt x="5737444" y="2108301"/>
                </a:lnTo>
                <a:close/>
                <a:moveTo>
                  <a:pt x="6843863" y="2102217"/>
                </a:moveTo>
                <a:cubicBezTo>
                  <a:pt x="6842147" y="2121371"/>
                  <a:pt x="6867930" y="2139115"/>
                  <a:pt x="6866214" y="2158268"/>
                </a:cubicBezTo>
                <a:cubicBezTo>
                  <a:pt x="6871744" y="2162959"/>
                  <a:pt x="6875416" y="2163718"/>
                  <a:pt x="6879090" y="2164476"/>
                </a:cubicBezTo>
                <a:cubicBezTo>
                  <a:pt x="6882620" y="2142151"/>
                  <a:pt x="6867822" y="2121355"/>
                  <a:pt x="6843863" y="2102217"/>
                </a:cubicBezTo>
                <a:close/>
                <a:moveTo>
                  <a:pt x="5751642" y="2100147"/>
                </a:moveTo>
                <a:cubicBezTo>
                  <a:pt x="5750020" y="2101288"/>
                  <a:pt x="5749248" y="2102674"/>
                  <a:pt x="5749124" y="2104074"/>
                </a:cubicBezTo>
                <a:cubicBezTo>
                  <a:pt x="5748935" y="2106173"/>
                  <a:pt x="5750202" y="2108310"/>
                  <a:pt x="5752239" y="2109706"/>
                </a:cubicBezTo>
                <a:lnTo>
                  <a:pt x="5756673" y="2110393"/>
                </a:lnTo>
                <a:lnTo>
                  <a:pt x="5754910" y="2112403"/>
                </a:lnTo>
                <a:cubicBezTo>
                  <a:pt x="5753706" y="2116946"/>
                  <a:pt x="5754579" y="2122215"/>
                  <a:pt x="5758728" y="2126625"/>
                </a:cubicBezTo>
                <a:cubicBezTo>
                  <a:pt x="5770378" y="2129105"/>
                  <a:pt x="5783778" y="2114810"/>
                  <a:pt x="5772712" y="2103050"/>
                </a:cubicBezTo>
                <a:cubicBezTo>
                  <a:pt x="5769508" y="2101538"/>
                  <a:pt x="5766340" y="2101522"/>
                  <a:pt x="5763565" y="2102529"/>
                </a:cubicBezTo>
                <a:lnTo>
                  <a:pt x="5759122" y="2107596"/>
                </a:lnTo>
                <a:lnTo>
                  <a:pt x="5758514" y="2105221"/>
                </a:lnTo>
                <a:cubicBezTo>
                  <a:pt x="5757243" y="2103449"/>
                  <a:pt x="5755071" y="2101778"/>
                  <a:pt x="5751642" y="2100147"/>
                </a:cubicBezTo>
                <a:close/>
                <a:moveTo>
                  <a:pt x="5321497" y="2095067"/>
                </a:moveTo>
                <a:lnTo>
                  <a:pt x="5323432" y="2095998"/>
                </a:lnTo>
                <a:lnTo>
                  <a:pt x="5326726" y="2097375"/>
                </a:lnTo>
                <a:lnTo>
                  <a:pt x="5319494" y="2099638"/>
                </a:lnTo>
                <a:close/>
                <a:moveTo>
                  <a:pt x="5212708" y="2094391"/>
                </a:moveTo>
                <a:lnTo>
                  <a:pt x="5214513" y="2102911"/>
                </a:lnTo>
                <a:lnTo>
                  <a:pt x="5213053" y="2105523"/>
                </a:lnTo>
                <a:lnTo>
                  <a:pt x="5212584" y="2097025"/>
                </a:lnTo>
                <a:lnTo>
                  <a:pt x="5211864" y="2095297"/>
                </a:lnTo>
                <a:close/>
                <a:moveTo>
                  <a:pt x="6280409" y="2093759"/>
                </a:moveTo>
                <a:cubicBezTo>
                  <a:pt x="6273388" y="2103968"/>
                  <a:pt x="6270066" y="2101980"/>
                  <a:pt x="6269423" y="2112969"/>
                </a:cubicBezTo>
                <a:cubicBezTo>
                  <a:pt x="6279938" y="2125320"/>
                  <a:pt x="6295029" y="2098705"/>
                  <a:pt x="6280409" y="2093759"/>
                </a:cubicBezTo>
                <a:close/>
                <a:moveTo>
                  <a:pt x="5827488" y="2090680"/>
                </a:moveTo>
                <a:lnTo>
                  <a:pt x="5827237" y="2090904"/>
                </a:lnTo>
                <a:lnTo>
                  <a:pt x="5827218" y="2091658"/>
                </a:lnTo>
                <a:lnTo>
                  <a:pt x="5823322" y="2090936"/>
                </a:lnTo>
                <a:close/>
                <a:moveTo>
                  <a:pt x="6376988" y="2090672"/>
                </a:moveTo>
                <a:cubicBezTo>
                  <a:pt x="6374739" y="2092116"/>
                  <a:pt x="6373379" y="2093728"/>
                  <a:pt x="6372742" y="2095418"/>
                </a:cubicBezTo>
                <a:cubicBezTo>
                  <a:pt x="6371629" y="2098377"/>
                  <a:pt x="6372731" y="2101577"/>
                  <a:pt x="6375167" y="2104548"/>
                </a:cubicBezTo>
                <a:lnTo>
                  <a:pt x="6376022" y="2105062"/>
                </a:lnTo>
                <a:lnTo>
                  <a:pt x="6373439" y="2105659"/>
                </a:lnTo>
                <a:cubicBezTo>
                  <a:pt x="6378966" y="2126329"/>
                  <a:pt x="6418895" y="2116506"/>
                  <a:pt x="6425809" y="2097735"/>
                </a:cubicBezTo>
                <a:lnTo>
                  <a:pt x="6403434" y="2099448"/>
                </a:lnTo>
                <a:lnTo>
                  <a:pt x="6397241" y="2092883"/>
                </a:lnTo>
                <a:cubicBezTo>
                  <a:pt x="6391501" y="2090483"/>
                  <a:pt x="6384611" y="2090074"/>
                  <a:pt x="6376988" y="2090672"/>
                </a:cubicBezTo>
                <a:close/>
                <a:moveTo>
                  <a:pt x="6349372" y="2088023"/>
                </a:moveTo>
                <a:cubicBezTo>
                  <a:pt x="6342172" y="2085340"/>
                  <a:pt x="6334719" y="2086105"/>
                  <a:pt x="6330228" y="2089688"/>
                </a:cubicBezTo>
                <a:cubicBezTo>
                  <a:pt x="6325736" y="2093271"/>
                  <a:pt x="6324209" y="2099671"/>
                  <a:pt x="6328859" y="2108255"/>
                </a:cubicBezTo>
                <a:cubicBezTo>
                  <a:pt x="6333247" y="2114741"/>
                  <a:pt x="6340126" y="2118407"/>
                  <a:pt x="6347439" y="2119296"/>
                </a:cubicBezTo>
                <a:lnTo>
                  <a:pt x="6350374" y="2118518"/>
                </a:lnTo>
                <a:lnTo>
                  <a:pt x="6350205" y="2124790"/>
                </a:lnTo>
                <a:cubicBezTo>
                  <a:pt x="6352900" y="2128568"/>
                  <a:pt x="6358391" y="2130736"/>
                  <a:pt x="6366633" y="2128187"/>
                </a:cubicBezTo>
                <a:cubicBezTo>
                  <a:pt x="6368115" y="2126151"/>
                  <a:pt x="6367710" y="2121694"/>
                  <a:pt x="6366341" y="2117310"/>
                </a:cubicBezTo>
                <a:lnTo>
                  <a:pt x="6364815" y="2114692"/>
                </a:lnTo>
                <a:lnTo>
                  <a:pt x="6368634" y="2113680"/>
                </a:lnTo>
                <a:cubicBezTo>
                  <a:pt x="6366285" y="2099433"/>
                  <a:pt x="6358011" y="2091244"/>
                  <a:pt x="6349372" y="2088023"/>
                </a:cubicBezTo>
                <a:close/>
                <a:moveTo>
                  <a:pt x="5394239" y="2087130"/>
                </a:moveTo>
                <a:cubicBezTo>
                  <a:pt x="5392865" y="2089302"/>
                  <a:pt x="5392919" y="2091017"/>
                  <a:pt x="5393327" y="2092616"/>
                </a:cubicBezTo>
                <a:cubicBezTo>
                  <a:pt x="5393736" y="2094218"/>
                  <a:pt x="5394502" y="2095705"/>
                  <a:pt x="5394554" y="2097419"/>
                </a:cubicBezTo>
                <a:cubicBezTo>
                  <a:pt x="5400365" y="2099022"/>
                  <a:pt x="5406177" y="2100625"/>
                  <a:pt x="5405965" y="2093766"/>
                </a:cubicBezTo>
                <a:cubicBezTo>
                  <a:pt x="5401581" y="2091707"/>
                  <a:pt x="5398623" y="2089189"/>
                  <a:pt x="5394239" y="2087130"/>
                </a:cubicBezTo>
                <a:close/>
                <a:moveTo>
                  <a:pt x="5191725" y="2083283"/>
                </a:moveTo>
                <a:lnTo>
                  <a:pt x="5197002" y="2094514"/>
                </a:lnTo>
                <a:lnTo>
                  <a:pt x="5195866" y="2099264"/>
                </a:lnTo>
                <a:lnTo>
                  <a:pt x="5193620" y="2098271"/>
                </a:lnTo>
                <a:cubicBezTo>
                  <a:pt x="5187711" y="2096361"/>
                  <a:pt x="5182886" y="2095717"/>
                  <a:pt x="5178632" y="2095770"/>
                </a:cubicBezTo>
                <a:lnTo>
                  <a:pt x="5177835" y="2095885"/>
                </a:lnTo>
                <a:close/>
                <a:moveTo>
                  <a:pt x="5837903" y="2083250"/>
                </a:moveTo>
                <a:lnTo>
                  <a:pt x="5842517" y="2093187"/>
                </a:lnTo>
                <a:lnTo>
                  <a:pt x="5844955" y="2094886"/>
                </a:lnTo>
                <a:lnTo>
                  <a:pt x="5843175" y="2094942"/>
                </a:lnTo>
                <a:lnTo>
                  <a:pt x="5833193" y="2092812"/>
                </a:lnTo>
                <a:lnTo>
                  <a:pt x="5831543" y="2090217"/>
                </a:lnTo>
                <a:close/>
                <a:moveTo>
                  <a:pt x="5838300" y="2081180"/>
                </a:moveTo>
                <a:lnTo>
                  <a:pt x="5838150" y="2081642"/>
                </a:lnTo>
                <a:lnTo>
                  <a:pt x="5837880" y="2081247"/>
                </a:lnTo>
                <a:close/>
                <a:moveTo>
                  <a:pt x="5658583" y="2080529"/>
                </a:moveTo>
                <a:cubicBezTo>
                  <a:pt x="5658711" y="2083162"/>
                  <a:pt x="5668104" y="2091066"/>
                  <a:pt x="5671308" y="2087448"/>
                </a:cubicBezTo>
                <a:cubicBezTo>
                  <a:pt x="5673893" y="2082678"/>
                  <a:pt x="5660186" y="2078720"/>
                  <a:pt x="5658583" y="2080529"/>
                </a:cubicBezTo>
                <a:close/>
                <a:moveTo>
                  <a:pt x="6686564" y="2073981"/>
                </a:moveTo>
                <a:cubicBezTo>
                  <a:pt x="6683903" y="2076451"/>
                  <a:pt x="6683695" y="2080284"/>
                  <a:pt x="6683486" y="2084117"/>
                </a:cubicBezTo>
                <a:cubicBezTo>
                  <a:pt x="6691592" y="2089939"/>
                  <a:pt x="6699159" y="2090194"/>
                  <a:pt x="6698827" y="2080795"/>
                </a:cubicBezTo>
                <a:cubicBezTo>
                  <a:pt x="6695625" y="2077700"/>
                  <a:pt x="6691471" y="2076708"/>
                  <a:pt x="6686564" y="2073981"/>
                </a:cubicBezTo>
                <a:close/>
                <a:moveTo>
                  <a:pt x="5587044" y="2070350"/>
                </a:moveTo>
                <a:lnTo>
                  <a:pt x="5588524" y="2070415"/>
                </a:lnTo>
                <a:lnTo>
                  <a:pt x="5588203" y="2073167"/>
                </a:lnTo>
                <a:close/>
                <a:moveTo>
                  <a:pt x="5757270" y="2065700"/>
                </a:moveTo>
                <a:cubicBezTo>
                  <a:pt x="5753048" y="2064005"/>
                  <a:pt x="5748154" y="2063854"/>
                  <a:pt x="5744744" y="2065728"/>
                </a:cubicBezTo>
                <a:lnTo>
                  <a:pt x="5743454" y="2068947"/>
                </a:lnTo>
                <a:lnTo>
                  <a:pt x="5743420" y="2068909"/>
                </a:lnTo>
                <a:lnTo>
                  <a:pt x="5739416" y="2074508"/>
                </a:lnTo>
                <a:lnTo>
                  <a:pt x="5737326" y="2073660"/>
                </a:lnTo>
                <a:lnTo>
                  <a:pt x="5737983" y="2076513"/>
                </a:lnTo>
                <a:lnTo>
                  <a:pt x="5734677" y="2081135"/>
                </a:lnTo>
                <a:cubicBezTo>
                  <a:pt x="5737629" y="2084602"/>
                  <a:pt x="5740460" y="2085961"/>
                  <a:pt x="5742844" y="2085948"/>
                </a:cubicBezTo>
                <a:lnTo>
                  <a:pt x="5743489" y="2085550"/>
                </a:lnTo>
                <a:lnTo>
                  <a:pt x="5747671" y="2090250"/>
                </a:lnTo>
                <a:cubicBezTo>
                  <a:pt x="5759346" y="2098750"/>
                  <a:pt x="5777680" y="2102596"/>
                  <a:pt x="5785141" y="2097661"/>
                </a:cubicBezTo>
                <a:cubicBezTo>
                  <a:pt x="5786960" y="2091824"/>
                  <a:pt x="5780251" y="2091625"/>
                  <a:pt x="5780649" y="2086727"/>
                </a:cubicBezTo>
                <a:lnTo>
                  <a:pt x="5763341" y="2083000"/>
                </a:lnTo>
                <a:lnTo>
                  <a:pt x="5765553" y="2075633"/>
                </a:lnTo>
                <a:lnTo>
                  <a:pt x="5766563" y="2074723"/>
                </a:lnTo>
                <a:cubicBezTo>
                  <a:pt x="5768259" y="2071692"/>
                  <a:pt x="5769110" y="2068170"/>
                  <a:pt x="5768076" y="2065847"/>
                </a:cubicBezTo>
                <a:cubicBezTo>
                  <a:pt x="5765177" y="2066456"/>
                  <a:pt x="5764305" y="2068244"/>
                  <a:pt x="5763582" y="2070837"/>
                </a:cubicBezTo>
                <a:lnTo>
                  <a:pt x="5763128" y="2072077"/>
                </a:lnTo>
                <a:close/>
                <a:moveTo>
                  <a:pt x="6515693" y="2064234"/>
                </a:moveTo>
                <a:cubicBezTo>
                  <a:pt x="6506195" y="2066446"/>
                  <a:pt x="6504724" y="2063792"/>
                  <a:pt x="6499394" y="2069450"/>
                </a:cubicBezTo>
                <a:cubicBezTo>
                  <a:pt x="6501358" y="2081138"/>
                  <a:pt x="6523846" y="2073852"/>
                  <a:pt x="6515693" y="2064234"/>
                </a:cubicBezTo>
                <a:close/>
                <a:moveTo>
                  <a:pt x="5826422" y="2061729"/>
                </a:moveTo>
                <a:lnTo>
                  <a:pt x="5827528" y="2066064"/>
                </a:lnTo>
                <a:lnTo>
                  <a:pt x="5827202" y="2065585"/>
                </a:lnTo>
                <a:lnTo>
                  <a:pt x="5824957" y="2064268"/>
                </a:lnTo>
                <a:close/>
                <a:moveTo>
                  <a:pt x="6224850" y="2061175"/>
                </a:moveTo>
                <a:cubicBezTo>
                  <a:pt x="6220959" y="2059529"/>
                  <a:pt x="6216807" y="2060076"/>
                  <a:pt x="6214368" y="2062702"/>
                </a:cubicBezTo>
                <a:lnTo>
                  <a:pt x="6213092" y="2067788"/>
                </a:lnTo>
                <a:lnTo>
                  <a:pt x="6205681" y="2068462"/>
                </a:lnTo>
                <a:lnTo>
                  <a:pt x="6205835" y="2068989"/>
                </a:lnTo>
                <a:lnTo>
                  <a:pt x="6200855" y="2064603"/>
                </a:lnTo>
                <a:cubicBezTo>
                  <a:pt x="6198695" y="2063779"/>
                  <a:pt x="6196435" y="2064298"/>
                  <a:pt x="6193995" y="2067172"/>
                </a:cubicBezTo>
                <a:cubicBezTo>
                  <a:pt x="6192444" y="2069305"/>
                  <a:pt x="6192019" y="2071261"/>
                  <a:pt x="6192325" y="2072947"/>
                </a:cubicBezTo>
                <a:cubicBezTo>
                  <a:pt x="6193242" y="2078011"/>
                  <a:pt x="6200748" y="2080653"/>
                  <a:pt x="6204255" y="2078360"/>
                </a:cubicBezTo>
                <a:lnTo>
                  <a:pt x="6206594" y="2071584"/>
                </a:lnTo>
                <a:lnTo>
                  <a:pt x="6209141" y="2080307"/>
                </a:lnTo>
                <a:cubicBezTo>
                  <a:pt x="6214610" y="2079940"/>
                  <a:pt x="6220451" y="2079915"/>
                  <a:pt x="6225239" y="2079186"/>
                </a:cubicBezTo>
                <a:lnTo>
                  <a:pt x="6228070" y="2077639"/>
                </a:lnTo>
                <a:lnTo>
                  <a:pt x="6229562" y="2077933"/>
                </a:lnTo>
                <a:lnTo>
                  <a:pt x="6230182" y="2076486"/>
                </a:lnTo>
                <a:lnTo>
                  <a:pt x="6235004" y="2073852"/>
                </a:lnTo>
                <a:lnTo>
                  <a:pt x="6233272" y="2072178"/>
                </a:lnTo>
                <a:close/>
                <a:moveTo>
                  <a:pt x="5788785" y="2056614"/>
                </a:moveTo>
                <a:cubicBezTo>
                  <a:pt x="5784037" y="2055670"/>
                  <a:pt x="5780304" y="2057992"/>
                  <a:pt x="5778727" y="2061618"/>
                </a:cubicBezTo>
                <a:cubicBezTo>
                  <a:pt x="5777151" y="2065244"/>
                  <a:pt x="5777728" y="2070174"/>
                  <a:pt x="5781603" y="2074448"/>
                </a:cubicBezTo>
                <a:cubicBezTo>
                  <a:pt x="5789202" y="2075958"/>
                  <a:pt x="5794823" y="2073575"/>
                  <a:pt x="5796534" y="2065159"/>
                </a:cubicBezTo>
                <a:cubicBezTo>
                  <a:pt x="5794560" y="2061264"/>
                  <a:pt x="5790723" y="2058749"/>
                  <a:pt x="5788785" y="2056614"/>
                </a:cubicBezTo>
                <a:close/>
                <a:moveTo>
                  <a:pt x="5087616" y="2055998"/>
                </a:moveTo>
                <a:cubicBezTo>
                  <a:pt x="5082819" y="2063244"/>
                  <a:pt x="5082279" y="2071965"/>
                  <a:pt x="5075920" y="2081050"/>
                </a:cubicBezTo>
                <a:cubicBezTo>
                  <a:pt x="5077268" y="2082704"/>
                  <a:pt x="5078615" y="2084359"/>
                  <a:pt x="5079961" y="2086014"/>
                </a:cubicBezTo>
                <a:lnTo>
                  <a:pt x="5081442" y="2083877"/>
                </a:lnTo>
                <a:lnTo>
                  <a:pt x="5082168" y="2091291"/>
                </a:lnTo>
                <a:cubicBezTo>
                  <a:pt x="5083150" y="2094662"/>
                  <a:pt x="5084724" y="2097250"/>
                  <a:pt x="5086868" y="2098273"/>
                </a:cubicBezTo>
                <a:lnTo>
                  <a:pt x="5088930" y="2073070"/>
                </a:lnTo>
                <a:lnTo>
                  <a:pt x="5089710" y="2071944"/>
                </a:lnTo>
                <a:lnTo>
                  <a:pt x="5089286" y="2068715"/>
                </a:lnTo>
                <a:lnTo>
                  <a:pt x="5089941" y="2060713"/>
                </a:lnTo>
                <a:lnTo>
                  <a:pt x="5088454" y="2062376"/>
                </a:lnTo>
                <a:close/>
                <a:moveTo>
                  <a:pt x="5471162" y="2055648"/>
                </a:moveTo>
                <a:cubicBezTo>
                  <a:pt x="5469787" y="2057536"/>
                  <a:pt x="5469180" y="2059306"/>
                  <a:pt x="5469173" y="2060991"/>
                </a:cubicBezTo>
                <a:cubicBezTo>
                  <a:pt x="5469150" y="2066044"/>
                  <a:pt x="5474503" y="2070325"/>
                  <a:pt x="5480569" y="2074704"/>
                </a:cubicBezTo>
                <a:cubicBezTo>
                  <a:pt x="5484015" y="2071615"/>
                  <a:pt x="5489447" y="2075907"/>
                  <a:pt x="5491144" y="2067839"/>
                </a:cubicBezTo>
                <a:cubicBezTo>
                  <a:pt x="5489397" y="2062861"/>
                  <a:pt x="5477264" y="2054105"/>
                  <a:pt x="5471162" y="2055648"/>
                </a:cubicBezTo>
                <a:close/>
                <a:moveTo>
                  <a:pt x="6429096" y="2055384"/>
                </a:moveTo>
                <a:cubicBezTo>
                  <a:pt x="6427715" y="2058702"/>
                  <a:pt x="6427500" y="2061473"/>
                  <a:pt x="6428095" y="2063821"/>
                </a:cubicBezTo>
                <a:lnTo>
                  <a:pt x="6430110" y="2066154"/>
                </a:lnTo>
                <a:lnTo>
                  <a:pt x="6428861" y="2065959"/>
                </a:lnTo>
                <a:cubicBezTo>
                  <a:pt x="6427581" y="2071802"/>
                  <a:pt x="6432864" y="2079443"/>
                  <a:pt x="6436225" y="2081740"/>
                </a:cubicBezTo>
                <a:cubicBezTo>
                  <a:pt x="6438787" y="2079459"/>
                  <a:pt x="6439747" y="2077427"/>
                  <a:pt x="6441829" y="2076162"/>
                </a:cubicBezTo>
                <a:lnTo>
                  <a:pt x="6441024" y="2074631"/>
                </a:lnTo>
                <a:lnTo>
                  <a:pt x="6446038" y="2076902"/>
                </a:lnTo>
                <a:cubicBezTo>
                  <a:pt x="6457193" y="2068399"/>
                  <a:pt x="6438437" y="2055512"/>
                  <a:pt x="6429096" y="2055384"/>
                </a:cubicBezTo>
                <a:close/>
                <a:moveTo>
                  <a:pt x="6628698" y="2053364"/>
                </a:moveTo>
                <a:cubicBezTo>
                  <a:pt x="6623634" y="2054352"/>
                  <a:pt x="6619146" y="2056599"/>
                  <a:pt x="6615631" y="2059673"/>
                </a:cubicBezTo>
                <a:cubicBezTo>
                  <a:pt x="6612116" y="2062746"/>
                  <a:pt x="6609571" y="2066648"/>
                  <a:pt x="6608389" y="2070945"/>
                </a:cubicBezTo>
                <a:cubicBezTo>
                  <a:pt x="6606026" y="2079539"/>
                  <a:pt x="6609122" y="2089722"/>
                  <a:pt x="6620820" y="2098038"/>
                </a:cubicBezTo>
                <a:cubicBezTo>
                  <a:pt x="6640469" y="2109213"/>
                  <a:pt x="6662835" y="2096656"/>
                  <a:pt x="6669701" y="2073952"/>
                </a:cubicBezTo>
                <a:cubicBezTo>
                  <a:pt x="6656331" y="2055868"/>
                  <a:pt x="6640851" y="2050992"/>
                  <a:pt x="6628698" y="2053364"/>
                </a:cubicBezTo>
                <a:close/>
                <a:moveTo>
                  <a:pt x="6283895" y="2052328"/>
                </a:moveTo>
                <a:cubicBezTo>
                  <a:pt x="6274547" y="2051099"/>
                  <a:pt x="6268973" y="2052118"/>
                  <a:pt x="6264550" y="2054692"/>
                </a:cubicBezTo>
                <a:cubicBezTo>
                  <a:pt x="6264883" y="2057278"/>
                  <a:pt x="6265604" y="2059498"/>
                  <a:pt x="6266644" y="2061394"/>
                </a:cubicBezTo>
                <a:cubicBezTo>
                  <a:pt x="6269766" y="2067079"/>
                  <a:pt x="6275767" y="2069843"/>
                  <a:pt x="6282778" y="2070766"/>
                </a:cubicBezTo>
                <a:cubicBezTo>
                  <a:pt x="6284416" y="2068702"/>
                  <a:pt x="6285395" y="2066464"/>
                  <a:pt x="6285616" y="2063556"/>
                </a:cubicBezTo>
                <a:cubicBezTo>
                  <a:pt x="6285836" y="2060649"/>
                  <a:pt x="6285297" y="2057071"/>
                  <a:pt x="6283895" y="2052328"/>
                </a:cubicBezTo>
                <a:close/>
                <a:moveTo>
                  <a:pt x="5323620" y="2048041"/>
                </a:moveTo>
                <a:cubicBezTo>
                  <a:pt x="5321597" y="2049279"/>
                  <a:pt x="5319892" y="2046804"/>
                  <a:pt x="5316315" y="2048289"/>
                </a:cubicBezTo>
                <a:cubicBezTo>
                  <a:pt x="5314911" y="2051260"/>
                  <a:pt x="5317851" y="2057200"/>
                  <a:pt x="5321111" y="2059427"/>
                </a:cubicBezTo>
                <a:cubicBezTo>
                  <a:pt x="5325158" y="2056952"/>
                  <a:pt x="5326562" y="2053981"/>
                  <a:pt x="5323620" y="2048041"/>
                </a:cubicBezTo>
                <a:close/>
                <a:moveTo>
                  <a:pt x="6507349" y="2045204"/>
                </a:moveTo>
                <a:cubicBezTo>
                  <a:pt x="6500182" y="2044590"/>
                  <a:pt x="6493054" y="2045431"/>
                  <a:pt x="6489320" y="2048754"/>
                </a:cubicBezTo>
                <a:cubicBezTo>
                  <a:pt x="6486829" y="2050971"/>
                  <a:pt x="6485849" y="2054290"/>
                  <a:pt x="6487370" y="2059018"/>
                </a:cubicBezTo>
                <a:cubicBezTo>
                  <a:pt x="6498935" y="2064556"/>
                  <a:pt x="6526658" y="2068567"/>
                  <a:pt x="6525614" y="2050382"/>
                </a:cubicBezTo>
                <a:cubicBezTo>
                  <a:pt x="6521722" y="2047887"/>
                  <a:pt x="6514515" y="2045818"/>
                  <a:pt x="6507349" y="2045204"/>
                </a:cubicBezTo>
                <a:close/>
                <a:moveTo>
                  <a:pt x="5109693" y="2045143"/>
                </a:moveTo>
                <a:lnTo>
                  <a:pt x="5109589" y="2051559"/>
                </a:lnTo>
                <a:lnTo>
                  <a:pt x="5110764" y="2060077"/>
                </a:lnTo>
                <a:lnTo>
                  <a:pt x="5104429" y="2046375"/>
                </a:lnTo>
                <a:close/>
                <a:moveTo>
                  <a:pt x="6192312" y="2041282"/>
                </a:moveTo>
                <a:cubicBezTo>
                  <a:pt x="6188649" y="2041754"/>
                  <a:pt x="6186494" y="2043123"/>
                  <a:pt x="6185917" y="2045272"/>
                </a:cubicBezTo>
                <a:cubicBezTo>
                  <a:pt x="6185342" y="2047422"/>
                  <a:pt x="6186345" y="2050353"/>
                  <a:pt x="6189004" y="2053952"/>
                </a:cubicBezTo>
                <a:cubicBezTo>
                  <a:pt x="6196329" y="2053005"/>
                  <a:pt x="6197629" y="2048480"/>
                  <a:pt x="6192312" y="2041282"/>
                </a:cubicBezTo>
                <a:close/>
                <a:moveTo>
                  <a:pt x="6178779" y="2041147"/>
                </a:moveTo>
                <a:cubicBezTo>
                  <a:pt x="6175868" y="2040331"/>
                  <a:pt x="6173227" y="2040850"/>
                  <a:pt x="6171077" y="2042221"/>
                </a:cubicBezTo>
                <a:cubicBezTo>
                  <a:pt x="6167853" y="2044276"/>
                  <a:pt x="6165733" y="2048248"/>
                  <a:pt x="6165460" y="2052520"/>
                </a:cubicBezTo>
                <a:cubicBezTo>
                  <a:pt x="6165187" y="2056790"/>
                  <a:pt x="6166762" y="2061362"/>
                  <a:pt x="6170928" y="2064610"/>
                </a:cubicBezTo>
                <a:cubicBezTo>
                  <a:pt x="6181030" y="2064869"/>
                  <a:pt x="6189887" y="2049811"/>
                  <a:pt x="6178779" y="2041147"/>
                </a:cubicBezTo>
                <a:close/>
                <a:moveTo>
                  <a:pt x="5046182" y="2037330"/>
                </a:moveTo>
                <a:lnTo>
                  <a:pt x="5048660" y="2038706"/>
                </a:lnTo>
                <a:lnTo>
                  <a:pt x="5049359" y="2042380"/>
                </a:lnTo>
                <a:cubicBezTo>
                  <a:pt x="5054032" y="2053560"/>
                  <a:pt x="5064006" y="2056290"/>
                  <a:pt x="5073352" y="2053179"/>
                </a:cubicBezTo>
                <a:lnTo>
                  <a:pt x="5088528" y="2040699"/>
                </a:lnTo>
                <a:lnTo>
                  <a:pt x="5091409" y="2046602"/>
                </a:lnTo>
                <a:cubicBezTo>
                  <a:pt x="5094916" y="2051727"/>
                  <a:pt x="5099268" y="2056590"/>
                  <a:pt x="5103513" y="2059417"/>
                </a:cubicBezTo>
                <a:lnTo>
                  <a:pt x="5110981" y="2061655"/>
                </a:lnTo>
                <a:lnTo>
                  <a:pt x="5112224" y="2070666"/>
                </a:lnTo>
                <a:lnTo>
                  <a:pt x="5126210" y="2098556"/>
                </a:lnTo>
                <a:lnTo>
                  <a:pt x="5110148" y="2102325"/>
                </a:lnTo>
                <a:lnTo>
                  <a:pt x="5098859" y="2103312"/>
                </a:lnTo>
                <a:lnTo>
                  <a:pt x="5098889" y="2098359"/>
                </a:lnTo>
                <a:cubicBezTo>
                  <a:pt x="5095335" y="2098396"/>
                  <a:pt x="5092758" y="2099298"/>
                  <a:pt x="5090900" y="2100788"/>
                </a:cubicBezTo>
                <a:lnTo>
                  <a:pt x="5089396" y="2104138"/>
                </a:lnTo>
                <a:lnTo>
                  <a:pt x="5085337" y="2104494"/>
                </a:lnTo>
                <a:lnTo>
                  <a:pt x="5083083" y="2106307"/>
                </a:lnTo>
                <a:lnTo>
                  <a:pt x="5076693" y="2107032"/>
                </a:lnTo>
                <a:lnTo>
                  <a:pt x="5066459" y="2089315"/>
                </a:lnTo>
                <a:lnTo>
                  <a:pt x="5064430" y="2085681"/>
                </a:lnTo>
                <a:lnTo>
                  <a:pt x="5065913" y="2082002"/>
                </a:lnTo>
                <a:cubicBezTo>
                  <a:pt x="5066934" y="2076812"/>
                  <a:pt x="5066688" y="2072061"/>
                  <a:pt x="5065007" y="2067994"/>
                </a:cubicBezTo>
                <a:cubicBezTo>
                  <a:pt x="5061148" y="2065473"/>
                  <a:pt x="5057771" y="2064388"/>
                  <a:pt x="5054885" y="2064365"/>
                </a:cubicBezTo>
                <a:lnTo>
                  <a:pt x="5053450" y="2064916"/>
                </a:lnTo>
                <a:close/>
                <a:moveTo>
                  <a:pt x="6581795" y="2033985"/>
                </a:moveTo>
                <a:cubicBezTo>
                  <a:pt x="6578405" y="2034274"/>
                  <a:pt x="6575815" y="2035590"/>
                  <a:pt x="6574225" y="2037544"/>
                </a:cubicBezTo>
                <a:cubicBezTo>
                  <a:pt x="6572636" y="2039496"/>
                  <a:pt x="6572043" y="2042084"/>
                  <a:pt x="6572649" y="2044914"/>
                </a:cubicBezTo>
                <a:cubicBezTo>
                  <a:pt x="6573856" y="2050575"/>
                  <a:pt x="6579845" y="2057203"/>
                  <a:pt x="6592185" y="2061655"/>
                </a:cubicBezTo>
                <a:cubicBezTo>
                  <a:pt x="6599710" y="2061924"/>
                  <a:pt x="6604620" y="2047564"/>
                  <a:pt x="6599173" y="2039246"/>
                </a:cubicBezTo>
                <a:cubicBezTo>
                  <a:pt x="6592264" y="2035042"/>
                  <a:pt x="6586317" y="2033598"/>
                  <a:pt x="6581795" y="2033985"/>
                </a:cubicBezTo>
                <a:close/>
                <a:moveTo>
                  <a:pt x="6324699" y="2030935"/>
                </a:moveTo>
                <a:lnTo>
                  <a:pt x="6326970" y="2035697"/>
                </a:lnTo>
                <a:lnTo>
                  <a:pt x="6322855" y="2033014"/>
                </a:lnTo>
                <a:lnTo>
                  <a:pt x="6323275" y="2032840"/>
                </a:lnTo>
                <a:close/>
                <a:moveTo>
                  <a:pt x="5047093" y="2030485"/>
                </a:moveTo>
                <a:lnTo>
                  <a:pt x="5048156" y="2036067"/>
                </a:lnTo>
                <a:lnTo>
                  <a:pt x="5046095" y="2037000"/>
                </a:lnTo>
                <a:lnTo>
                  <a:pt x="5045494" y="2034718"/>
                </a:lnTo>
                <a:close/>
                <a:moveTo>
                  <a:pt x="6416227" y="2028291"/>
                </a:moveTo>
                <a:lnTo>
                  <a:pt x="6413527" y="2033494"/>
                </a:lnTo>
                <a:lnTo>
                  <a:pt x="6410128" y="2034112"/>
                </a:lnTo>
                <a:cubicBezTo>
                  <a:pt x="6405904" y="2035635"/>
                  <a:pt x="6401715" y="2037886"/>
                  <a:pt x="6398979" y="2040539"/>
                </a:cubicBezTo>
                <a:cubicBezTo>
                  <a:pt x="6397154" y="2042308"/>
                  <a:pt x="6395975" y="2044256"/>
                  <a:pt x="6395860" y="2046287"/>
                </a:cubicBezTo>
                <a:cubicBezTo>
                  <a:pt x="6401056" y="2047041"/>
                  <a:pt x="6404449" y="2045594"/>
                  <a:pt x="6408105" y="2044366"/>
                </a:cubicBezTo>
                <a:lnTo>
                  <a:pt x="6413212" y="2044138"/>
                </a:lnTo>
                <a:lnTo>
                  <a:pt x="6414623" y="2054125"/>
                </a:lnTo>
                <a:cubicBezTo>
                  <a:pt x="6464248" y="2058036"/>
                  <a:pt x="6429167" y="2020658"/>
                  <a:pt x="6416227" y="2028291"/>
                </a:cubicBezTo>
                <a:close/>
                <a:moveTo>
                  <a:pt x="5758040" y="2024206"/>
                </a:moveTo>
                <a:cubicBezTo>
                  <a:pt x="5750402" y="2027172"/>
                  <a:pt x="5744646" y="2030982"/>
                  <a:pt x="5741375" y="2035955"/>
                </a:cubicBezTo>
                <a:cubicBezTo>
                  <a:pt x="5738105" y="2040926"/>
                  <a:pt x="5737319" y="2047062"/>
                  <a:pt x="5739623" y="2054678"/>
                </a:cubicBezTo>
                <a:cubicBezTo>
                  <a:pt x="5753239" y="2048799"/>
                  <a:pt x="5758880" y="2037752"/>
                  <a:pt x="5758040" y="2024206"/>
                </a:cubicBezTo>
                <a:close/>
                <a:moveTo>
                  <a:pt x="6220254" y="2016024"/>
                </a:moveTo>
                <a:cubicBezTo>
                  <a:pt x="6218220" y="2017235"/>
                  <a:pt x="6217124" y="2018589"/>
                  <a:pt x="6216696" y="2020023"/>
                </a:cubicBezTo>
                <a:cubicBezTo>
                  <a:pt x="6215417" y="2024324"/>
                  <a:pt x="6220168" y="2029338"/>
                  <a:pt x="6223718" y="2033357"/>
                </a:cubicBezTo>
                <a:cubicBezTo>
                  <a:pt x="6233834" y="2033039"/>
                  <a:pt x="6226220" y="2019509"/>
                  <a:pt x="6220254" y="2016024"/>
                </a:cubicBezTo>
                <a:close/>
                <a:moveTo>
                  <a:pt x="6148889" y="2015510"/>
                </a:moveTo>
                <a:cubicBezTo>
                  <a:pt x="6146807" y="2017964"/>
                  <a:pt x="6145514" y="2021952"/>
                  <a:pt x="6143575" y="2027932"/>
                </a:cubicBezTo>
                <a:cubicBezTo>
                  <a:pt x="6155642" y="2038362"/>
                  <a:pt x="6160667" y="2018887"/>
                  <a:pt x="6148889" y="2015510"/>
                </a:cubicBezTo>
                <a:close/>
                <a:moveTo>
                  <a:pt x="6552031" y="2007015"/>
                </a:moveTo>
                <a:cubicBezTo>
                  <a:pt x="6553402" y="2014435"/>
                  <a:pt x="6558127" y="2021128"/>
                  <a:pt x="6564531" y="2027456"/>
                </a:cubicBezTo>
                <a:cubicBezTo>
                  <a:pt x="6565905" y="2013657"/>
                  <a:pt x="6574138" y="2015732"/>
                  <a:pt x="6579324" y="2010752"/>
                </a:cubicBezTo>
                <a:cubicBezTo>
                  <a:pt x="6571089" y="2008676"/>
                  <a:pt x="6560417" y="2005201"/>
                  <a:pt x="6552031" y="2007015"/>
                </a:cubicBezTo>
                <a:close/>
                <a:moveTo>
                  <a:pt x="2819989" y="2004904"/>
                </a:moveTo>
                <a:cubicBezTo>
                  <a:pt x="2825199" y="2002822"/>
                  <a:pt x="2823175" y="2021759"/>
                  <a:pt x="2824946" y="2033366"/>
                </a:cubicBezTo>
                <a:cubicBezTo>
                  <a:pt x="2812973" y="2059838"/>
                  <a:pt x="2815839" y="2030925"/>
                  <a:pt x="2811959" y="2015043"/>
                </a:cubicBezTo>
                <a:cubicBezTo>
                  <a:pt x="2815712" y="2008628"/>
                  <a:pt x="2818252" y="2005598"/>
                  <a:pt x="2819989" y="2004904"/>
                </a:cubicBezTo>
                <a:close/>
                <a:moveTo>
                  <a:pt x="6327909" y="2004731"/>
                </a:moveTo>
                <a:cubicBezTo>
                  <a:pt x="6326716" y="2007067"/>
                  <a:pt x="6325523" y="2009401"/>
                  <a:pt x="6324545" y="2011793"/>
                </a:cubicBezTo>
                <a:lnTo>
                  <a:pt x="6323848" y="2014271"/>
                </a:lnTo>
                <a:lnTo>
                  <a:pt x="6318226" y="2024236"/>
                </a:lnTo>
                <a:lnTo>
                  <a:pt x="6318574" y="2030223"/>
                </a:lnTo>
                <a:lnTo>
                  <a:pt x="6314407" y="2027506"/>
                </a:lnTo>
                <a:cubicBezTo>
                  <a:pt x="6307277" y="2024721"/>
                  <a:pt x="6299968" y="2023756"/>
                  <a:pt x="6293317" y="2025381"/>
                </a:cubicBezTo>
                <a:cubicBezTo>
                  <a:pt x="6294136" y="2027649"/>
                  <a:pt x="6292025" y="2027975"/>
                  <a:pt x="6289916" y="2028300"/>
                </a:cubicBezTo>
                <a:cubicBezTo>
                  <a:pt x="6289973" y="2047735"/>
                  <a:pt x="6302204" y="2067158"/>
                  <a:pt x="6318695" y="2076692"/>
                </a:cubicBezTo>
                <a:lnTo>
                  <a:pt x="6322375" y="2078007"/>
                </a:lnTo>
                <a:lnTo>
                  <a:pt x="6323015" y="2078952"/>
                </a:lnTo>
                <a:lnTo>
                  <a:pt x="6324478" y="2078759"/>
                </a:lnTo>
                <a:lnTo>
                  <a:pt x="6334474" y="2082335"/>
                </a:lnTo>
                <a:cubicBezTo>
                  <a:pt x="6339973" y="2083148"/>
                  <a:pt x="6345645" y="2082805"/>
                  <a:pt x="6351270" y="2081037"/>
                </a:cubicBezTo>
                <a:cubicBezTo>
                  <a:pt x="6354152" y="2067429"/>
                  <a:pt x="6346317" y="2051889"/>
                  <a:pt x="6334433" y="2040564"/>
                </a:cubicBezTo>
                <a:lnTo>
                  <a:pt x="6327440" y="2036005"/>
                </a:lnTo>
                <a:lnTo>
                  <a:pt x="6333793" y="2020902"/>
                </a:lnTo>
                <a:lnTo>
                  <a:pt x="6333473" y="2016746"/>
                </a:lnTo>
                <a:lnTo>
                  <a:pt x="6335554" y="2014401"/>
                </a:lnTo>
                <a:lnTo>
                  <a:pt x="6338108" y="2014031"/>
                </a:lnTo>
                <a:lnTo>
                  <a:pt x="6338606" y="2014885"/>
                </a:lnTo>
                <a:lnTo>
                  <a:pt x="6340387" y="2013700"/>
                </a:lnTo>
                <a:lnTo>
                  <a:pt x="6345825" y="2012913"/>
                </a:lnTo>
                <a:lnTo>
                  <a:pt x="6343549" y="2011597"/>
                </a:lnTo>
                <a:lnTo>
                  <a:pt x="6345863" y="2010058"/>
                </a:lnTo>
                <a:cubicBezTo>
                  <a:pt x="6345504" y="2007378"/>
                  <a:pt x="6343678" y="2005498"/>
                  <a:pt x="6341465" y="2005001"/>
                </a:cubicBezTo>
                <a:lnTo>
                  <a:pt x="6336391" y="2007464"/>
                </a:lnTo>
                <a:lnTo>
                  <a:pt x="6335051" y="2006691"/>
                </a:lnTo>
                <a:lnTo>
                  <a:pt x="6330395" y="2008312"/>
                </a:lnTo>
                <a:close/>
                <a:moveTo>
                  <a:pt x="5308558" y="2002713"/>
                </a:moveTo>
                <a:cubicBezTo>
                  <a:pt x="5305862" y="2003643"/>
                  <a:pt x="5304316" y="2008155"/>
                  <a:pt x="5302134" y="2010070"/>
                </a:cubicBezTo>
                <a:cubicBezTo>
                  <a:pt x="5303596" y="2029183"/>
                  <a:pt x="5312660" y="2036019"/>
                  <a:pt x="5320341" y="2045088"/>
                </a:cubicBezTo>
                <a:lnTo>
                  <a:pt x="5318822" y="2035295"/>
                </a:lnTo>
                <a:lnTo>
                  <a:pt x="5323611" y="2040107"/>
                </a:lnTo>
                <a:cubicBezTo>
                  <a:pt x="5325206" y="2040908"/>
                  <a:pt x="5326805" y="2041154"/>
                  <a:pt x="5328198" y="2040577"/>
                </a:cubicBezTo>
                <a:cubicBezTo>
                  <a:pt x="5328113" y="2036082"/>
                  <a:pt x="5326434" y="2023446"/>
                  <a:pt x="5321383" y="2022053"/>
                </a:cubicBezTo>
                <a:lnTo>
                  <a:pt x="5316994" y="2024215"/>
                </a:lnTo>
                <a:lnTo>
                  <a:pt x="5311701" y="2003207"/>
                </a:lnTo>
                <a:cubicBezTo>
                  <a:pt x="5310481" y="2002491"/>
                  <a:pt x="5309456" y="2002402"/>
                  <a:pt x="5308558" y="2002713"/>
                </a:cubicBezTo>
                <a:close/>
                <a:moveTo>
                  <a:pt x="6394862" y="1997219"/>
                </a:moveTo>
                <a:cubicBezTo>
                  <a:pt x="6392408" y="1997346"/>
                  <a:pt x="6390633" y="1998034"/>
                  <a:pt x="6389463" y="1999064"/>
                </a:cubicBezTo>
                <a:cubicBezTo>
                  <a:pt x="6385949" y="2002161"/>
                  <a:pt x="6387875" y="2008368"/>
                  <a:pt x="6393264" y="2011941"/>
                </a:cubicBezTo>
                <a:cubicBezTo>
                  <a:pt x="6399546" y="2010844"/>
                  <a:pt x="6397204" y="2004031"/>
                  <a:pt x="6394862" y="1997219"/>
                </a:cubicBezTo>
                <a:close/>
                <a:moveTo>
                  <a:pt x="6184690" y="1996858"/>
                </a:moveTo>
                <a:cubicBezTo>
                  <a:pt x="6180583" y="1996813"/>
                  <a:pt x="6177847" y="1999521"/>
                  <a:pt x="6177119" y="2003034"/>
                </a:cubicBezTo>
                <a:lnTo>
                  <a:pt x="6179658" y="2009298"/>
                </a:lnTo>
                <a:lnTo>
                  <a:pt x="6173076" y="2010487"/>
                </a:lnTo>
                <a:cubicBezTo>
                  <a:pt x="6167343" y="2014648"/>
                  <a:pt x="6163833" y="2022061"/>
                  <a:pt x="6163260" y="2034182"/>
                </a:cubicBezTo>
                <a:cubicBezTo>
                  <a:pt x="6171365" y="2033721"/>
                  <a:pt x="6178641" y="2032140"/>
                  <a:pt x="6184374" y="2027980"/>
                </a:cubicBezTo>
                <a:lnTo>
                  <a:pt x="6188859" y="2019782"/>
                </a:lnTo>
                <a:lnTo>
                  <a:pt x="6195163" y="2018430"/>
                </a:lnTo>
                <a:cubicBezTo>
                  <a:pt x="6202049" y="2014738"/>
                  <a:pt x="6208022" y="2009114"/>
                  <a:pt x="6208883" y="2002716"/>
                </a:cubicBezTo>
                <a:cubicBezTo>
                  <a:pt x="6203984" y="2000346"/>
                  <a:pt x="6199758" y="1999789"/>
                  <a:pt x="6196100" y="2000439"/>
                </a:cubicBezTo>
                <a:lnTo>
                  <a:pt x="6191876" y="2002684"/>
                </a:lnTo>
                <a:close/>
                <a:moveTo>
                  <a:pt x="5108040" y="1991748"/>
                </a:moveTo>
                <a:lnTo>
                  <a:pt x="5105471" y="2002885"/>
                </a:lnTo>
                <a:lnTo>
                  <a:pt x="5110408" y="2022129"/>
                </a:lnTo>
                <a:lnTo>
                  <a:pt x="5109546" y="2023144"/>
                </a:lnTo>
                <a:lnTo>
                  <a:pt x="5111035" y="2024572"/>
                </a:lnTo>
                <a:lnTo>
                  <a:pt x="5111084" y="2024764"/>
                </a:lnTo>
                <a:lnTo>
                  <a:pt x="5109649" y="2023615"/>
                </a:lnTo>
                <a:cubicBezTo>
                  <a:pt x="5106071" y="2020861"/>
                  <a:pt x="5102232" y="2019032"/>
                  <a:pt x="5096163" y="2022027"/>
                </a:cubicBezTo>
                <a:lnTo>
                  <a:pt x="5091287" y="2028912"/>
                </a:lnTo>
                <a:lnTo>
                  <a:pt x="5091220" y="2028905"/>
                </a:lnTo>
                <a:lnTo>
                  <a:pt x="5093326" y="2015766"/>
                </a:lnTo>
                <a:cubicBezTo>
                  <a:pt x="5092562" y="2011044"/>
                  <a:pt x="5090696" y="2007829"/>
                  <a:pt x="5088242" y="2005359"/>
                </a:cubicBezTo>
                <a:lnTo>
                  <a:pt x="5078644" y="1999108"/>
                </a:lnTo>
                <a:lnTo>
                  <a:pt x="5078289" y="1998711"/>
                </a:lnTo>
                <a:lnTo>
                  <a:pt x="5079882" y="1998192"/>
                </a:lnTo>
                <a:cubicBezTo>
                  <a:pt x="5088256" y="1996541"/>
                  <a:pt x="5096666" y="1995844"/>
                  <a:pt x="5104800" y="1993271"/>
                </a:cubicBezTo>
                <a:close/>
                <a:moveTo>
                  <a:pt x="5499049" y="1990229"/>
                </a:moveTo>
                <a:lnTo>
                  <a:pt x="5500506" y="1990798"/>
                </a:lnTo>
                <a:lnTo>
                  <a:pt x="5502859" y="1993764"/>
                </a:lnTo>
                <a:lnTo>
                  <a:pt x="5505502" y="1997923"/>
                </a:lnTo>
                <a:lnTo>
                  <a:pt x="5500200" y="2004119"/>
                </a:lnTo>
                <a:cubicBezTo>
                  <a:pt x="5504840" y="2009890"/>
                  <a:pt x="5508279" y="2012567"/>
                  <a:pt x="5510702" y="2013284"/>
                </a:cubicBezTo>
                <a:lnTo>
                  <a:pt x="5514028" y="2011321"/>
                </a:lnTo>
                <a:lnTo>
                  <a:pt x="5514413" y="2011926"/>
                </a:lnTo>
                <a:lnTo>
                  <a:pt x="5513765" y="2019029"/>
                </a:lnTo>
                <a:lnTo>
                  <a:pt x="5501487" y="2013712"/>
                </a:lnTo>
                <a:lnTo>
                  <a:pt x="5498818" y="2013150"/>
                </a:lnTo>
                <a:lnTo>
                  <a:pt x="5498524" y="2012494"/>
                </a:lnTo>
                <a:lnTo>
                  <a:pt x="5500838" y="1998631"/>
                </a:lnTo>
                <a:lnTo>
                  <a:pt x="5499801" y="1996227"/>
                </a:lnTo>
                <a:close/>
                <a:moveTo>
                  <a:pt x="5115084" y="1988436"/>
                </a:moveTo>
                <a:lnTo>
                  <a:pt x="5115878" y="1989576"/>
                </a:lnTo>
                <a:lnTo>
                  <a:pt x="5130446" y="2001526"/>
                </a:lnTo>
                <a:lnTo>
                  <a:pt x="5128058" y="2004237"/>
                </a:lnTo>
                <a:lnTo>
                  <a:pt x="5125492" y="2005526"/>
                </a:lnTo>
                <a:lnTo>
                  <a:pt x="5124943" y="2003800"/>
                </a:lnTo>
                <a:cubicBezTo>
                  <a:pt x="5123273" y="2003359"/>
                  <a:pt x="5121720" y="2003786"/>
                  <a:pt x="5120345" y="2004783"/>
                </a:cubicBezTo>
                <a:lnTo>
                  <a:pt x="5120288" y="2004871"/>
                </a:lnTo>
                <a:lnTo>
                  <a:pt x="5120601" y="1996430"/>
                </a:lnTo>
                <a:lnTo>
                  <a:pt x="5111968" y="1989902"/>
                </a:lnTo>
                <a:close/>
                <a:moveTo>
                  <a:pt x="6413835" y="1986125"/>
                </a:moveTo>
                <a:cubicBezTo>
                  <a:pt x="6410563" y="1985859"/>
                  <a:pt x="6407343" y="1986284"/>
                  <a:pt x="6404223" y="1988092"/>
                </a:cubicBezTo>
                <a:cubicBezTo>
                  <a:pt x="6404630" y="1993620"/>
                  <a:pt x="6405299" y="1995393"/>
                  <a:pt x="6408925" y="2000496"/>
                </a:cubicBezTo>
                <a:cubicBezTo>
                  <a:pt x="6416977" y="1999430"/>
                  <a:pt x="6434625" y="2003609"/>
                  <a:pt x="6423749" y="1988302"/>
                </a:cubicBezTo>
                <a:cubicBezTo>
                  <a:pt x="6420427" y="1987346"/>
                  <a:pt x="6417106" y="1986390"/>
                  <a:pt x="6413835" y="1986125"/>
                </a:cubicBezTo>
                <a:close/>
                <a:moveTo>
                  <a:pt x="6824685" y="1985778"/>
                </a:moveTo>
                <a:cubicBezTo>
                  <a:pt x="6819322" y="1986121"/>
                  <a:pt x="6813701" y="1987984"/>
                  <a:pt x="6808610" y="1990898"/>
                </a:cubicBezTo>
                <a:lnTo>
                  <a:pt x="6802766" y="1996081"/>
                </a:lnTo>
                <a:lnTo>
                  <a:pt x="6801355" y="1991508"/>
                </a:lnTo>
                <a:cubicBezTo>
                  <a:pt x="6795657" y="1988934"/>
                  <a:pt x="6790900" y="1988535"/>
                  <a:pt x="6787104" y="1989835"/>
                </a:cubicBezTo>
                <a:cubicBezTo>
                  <a:pt x="6783308" y="1991130"/>
                  <a:pt x="6780475" y="1994125"/>
                  <a:pt x="6778623" y="1998333"/>
                </a:cubicBezTo>
                <a:cubicBezTo>
                  <a:pt x="6779753" y="2000946"/>
                  <a:pt x="6782140" y="2003284"/>
                  <a:pt x="6785153" y="2005487"/>
                </a:cubicBezTo>
                <a:lnTo>
                  <a:pt x="6793056" y="2010348"/>
                </a:lnTo>
                <a:lnTo>
                  <a:pt x="6790754" y="2017276"/>
                </a:lnTo>
                <a:cubicBezTo>
                  <a:pt x="6790862" y="2020278"/>
                  <a:pt x="6791660" y="2023319"/>
                  <a:pt x="6793293" y="2026313"/>
                </a:cubicBezTo>
                <a:cubicBezTo>
                  <a:pt x="6839709" y="2071311"/>
                  <a:pt x="6867014" y="2009680"/>
                  <a:pt x="6839208" y="1989771"/>
                </a:cubicBezTo>
                <a:cubicBezTo>
                  <a:pt x="6835151" y="1986610"/>
                  <a:pt x="6830048" y="1985434"/>
                  <a:pt x="6824685" y="1985778"/>
                </a:cubicBezTo>
                <a:close/>
                <a:moveTo>
                  <a:pt x="6461171" y="1984425"/>
                </a:moveTo>
                <a:cubicBezTo>
                  <a:pt x="6457977" y="1984010"/>
                  <a:pt x="6454712" y="1985162"/>
                  <a:pt x="6452627" y="1987351"/>
                </a:cubicBezTo>
                <a:cubicBezTo>
                  <a:pt x="6450540" y="1989540"/>
                  <a:pt x="6449626" y="1992766"/>
                  <a:pt x="6451133" y="1996505"/>
                </a:cubicBezTo>
                <a:cubicBezTo>
                  <a:pt x="6458168" y="2001435"/>
                  <a:pt x="6471119" y="1997465"/>
                  <a:pt x="6467098" y="1987494"/>
                </a:cubicBezTo>
                <a:cubicBezTo>
                  <a:pt x="6465399" y="1985672"/>
                  <a:pt x="6463300" y="1984701"/>
                  <a:pt x="6461171" y="1984425"/>
                </a:cubicBezTo>
                <a:close/>
                <a:moveTo>
                  <a:pt x="6295480" y="1978588"/>
                </a:moveTo>
                <a:cubicBezTo>
                  <a:pt x="6292416" y="1977106"/>
                  <a:pt x="6288499" y="1977526"/>
                  <a:pt x="6285150" y="1981080"/>
                </a:cubicBezTo>
                <a:cubicBezTo>
                  <a:pt x="6283383" y="1988936"/>
                  <a:pt x="6292677" y="2000509"/>
                  <a:pt x="6300696" y="1987510"/>
                </a:cubicBezTo>
                <a:cubicBezTo>
                  <a:pt x="6300759" y="1983456"/>
                  <a:pt x="6298546" y="1980072"/>
                  <a:pt x="6295480" y="1978588"/>
                </a:cubicBezTo>
                <a:close/>
                <a:moveTo>
                  <a:pt x="6039901" y="1975018"/>
                </a:moveTo>
                <a:cubicBezTo>
                  <a:pt x="6038970" y="1979772"/>
                  <a:pt x="6037434" y="1980522"/>
                  <a:pt x="6032229" y="1978771"/>
                </a:cubicBezTo>
                <a:cubicBezTo>
                  <a:pt x="6032830" y="1982773"/>
                  <a:pt x="6033430" y="1986777"/>
                  <a:pt x="6032498" y="1991529"/>
                </a:cubicBezTo>
                <a:cubicBezTo>
                  <a:pt x="6048716" y="2000785"/>
                  <a:pt x="6058121" y="1981145"/>
                  <a:pt x="6039901" y="1975018"/>
                </a:cubicBezTo>
                <a:close/>
                <a:moveTo>
                  <a:pt x="6086475" y="1973120"/>
                </a:moveTo>
                <a:cubicBezTo>
                  <a:pt x="6081580" y="1973118"/>
                  <a:pt x="6076959" y="1974278"/>
                  <a:pt x="6072986" y="1976313"/>
                </a:cubicBezTo>
                <a:cubicBezTo>
                  <a:pt x="6069012" y="1978347"/>
                  <a:pt x="6065684" y="1981256"/>
                  <a:pt x="6063378" y="1984751"/>
                </a:cubicBezTo>
                <a:cubicBezTo>
                  <a:pt x="6061073" y="1988247"/>
                  <a:pt x="6059789" y="1992328"/>
                  <a:pt x="6059901" y="1996710"/>
                </a:cubicBezTo>
                <a:lnTo>
                  <a:pt x="6064666" y="1997317"/>
                </a:lnTo>
                <a:lnTo>
                  <a:pt x="6064727" y="2000023"/>
                </a:lnTo>
                <a:cubicBezTo>
                  <a:pt x="6067725" y="2005238"/>
                  <a:pt x="6077000" y="2008198"/>
                  <a:pt x="6071980" y="2017712"/>
                </a:cubicBezTo>
                <a:lnTo>
                  <a:pt x="6076431" y="2018685"/>
                </a:lnTo>
                <a:lnTo>
                  <a:pt x="6070687" y="2019474"/>
                </a:lnTo>
                <a:cubicBezTo>
                  <a:pt x="6068006" y="2022071"/>
                  <a:pt x="6066973" y="2024796"/>
                  <a:pt x="6067049" y="2027377"/>
                </a:cubicBezTo>
                <a:cubicBezTo>
                  <a:pt x="6067162" y="2031248"/>
                  <a:pt x="6069766" y="2034793"/>
                  <a:pt x="6073033" y="2037100"/>
                </a:cubicBezTo>
                <a:lnTo>
                  <a:pt x="6081509" y="2039051"/>
                </a:lnTo>
                <a:lnTo>
                  <a:pt x="6077028" y="2045439"/>
                </a:lnTo>
                <a:cubicBezTo>
                  <a:pt x="6084886" y="2042944"/>
                  <a:pt x="6092008" y="2047629"/>
                  <a:pt x="6100881" y="2042414"/>
                </a:cubicBezTo>
                <a:lnTo>
                  <a:pt x="6101957" y="2041383"/>
                </a:lnTo>
                <a:lnTo>
                  <a:pt x="6102293" y="2041504"/>
                </a:lnTo>
                <a:cubicBezTo>
                  <a:pt x="6110787" y="2042301"/>
                  <a:pt x="6118806" y="2040427"/>
                  <a:pt x="6122431" y="2033786"/>
                </a:cubicBezTo>
                <a:lnTo>
                  <a:pt x="6119970" y="2030380"/>
                </a:lnTo>
                <a:lnTo>
                  <a:pt x="6121997" y="2029327"/>
                </a:lnTo>
                <a:cubicBezTo>
                  <a:pt x="6123614" y="2026427"/>
                  <a:pt x="6124662" y="2022276"/>
                  <a:pt x="6125710" y="2018125"/>
                </a:cubicBezTo>
                <a:cubicBezTo>
                  <a:pt x="6123307" y="2017141"/>
                  <a:pt x="6121192" y="2017057"/>
                  <a:pt x="6119430" y="2017618"/>
                </a:cubicBezTo>
                <a:lnTo>
                  <a:pt x="6114640" y="2023006"/>
                </a:lnTo>
                <a:lnTo>
                  <a:pt x="6109909" y="2016459"/>
                </a:lnTo>
                <a:cubicBezTo>
                  <a:pt x="6103759" y="2012494"/>
                  <a:pt x="6096426" y="2010508"/>
                  <a:pt x="6090290" y="2011000"/>
                </a:cubicBezTo>
                <a:lnTo>
                  <a:pt x="6084036" y="2013787"/>
                </a:lnTo>
                <a:lnTo>
                  <a:pt x="6082577" y="2003778"/>
                </a:lnTo>
                <a:lnTo>
                  <a:pt x="6082386" y="1993288"/>
                </a:lnTo>
                <a:lnTo>
                  <a:pt x="6082992" y="1993002"/>
                </a:lnTo>
                <a:cubicBezTo>
                  <a:pt x="6090038" y="1988067"/>
                  <a:pt x="6096340" y="1981068"/>
                  <a:pt x="6101601" y="1976895"/>
                </a:cubicBezTo>
                <a:cubicBezTo>
                  <a:pt x="6096536" y="1974283"/>
                  <a:pt x="6091369" y="1973121"/>
                  <a:pt x="6086475" y="1973120"/>
                </a:cubicBezTo>
                <a:close/>
                <a:moveTo>
                  <a:pt x="5667531" y="1969190"/>
                </a:moveTo>
                <a:cubicBezTo>
                  <a:pt x="5666994" y="1969432"/>
                  <a:pt x="5666288" y="1970034"/>
                  <a:pt x="5665182" y="1971215"/>
                </a:cubicBezTo>
                <a:cubicBezTo>
                  <a:pt x="5662221" y="1982604"/>
                  <a:pt x="5675959" y="1981998"/>
                  <a:pt x="5674013" y="1971046"/>
                </a:cubicBezTo>
                <a:cubicBezTo>
                  <a:pt x="5669230" y="1971009"/>
                  <a:pt x="5669142" y="1968467"/>
                  <a:pt x="5667531" y="1969190"/>
                </a:cubicBezTo>
                <a:close/>
                <a:moveTo>
                  <a:pt x="6482830" y="1966025"/>
                </a:moveTo>
                <a:cubicBezTo>
                  <a:pt x="6480755" y="1967584"/>
                  <a:pt x="6479742" y="1970534"/>
                  <a:pt x="6481105" y="1974111"/>
                </a:cubicBezTo>
                <a:cubicBezTo>
                  <a:pt x="6485723" y="1977265"/>
                  <a:pt x="6490134" y="1977631"/>
                  <a:pt x="6493654" y="1973420"/>
                </a:cubicBezTo>
                <a:cubicBezTo>
                  <a:pt x="6493445" y="1970630"/>
                  <a:pt x="6491609" y="1968053"/>
                  <a:pt x="6490927" y="1966262"/>
                </a:cubicBezTo>
                <a:cubicBezTo>
                  <a:pt x="6488041" y="1964292"/>
                  <a:pt x="6484904" y="1964465"/>
                  <a:pt x="6482830" y="1966025"/>
                </a:cubicBezTo>
                <a:close/>
                <a:moveTo>
                  <a:pt x="6851841" y="1964498"/>
                </a:moveTo>
                <a:cubicBezTo>
                  <a:pt x="6847686" y="1970280"/>
                  <a:pt x="6844531" y="1968300"/>
                  <a:pt x="6844025" y="1970851"/>
                </a:cubicBezTo>
                <a:cubicBezTo>
                  <a:pt x="6843854" y="1971701"/>
                  <a:pt x="6843978" y="1973054"/>
                  <a:pt x="6844459" y="1975367"/>
                </a:cubicBezTo>
                <a:cubicBezTo>
                  <a:pt x="6855712" y="1988314"/>
                  <a:pt x="6866778" y="1971125"/>
                  <a:pt x="6851841" y="1964498"/>
                </a:cubicBezTo>
                <a:close/>
                <a:moveTo>
                  <a:pt x="6446930" y="1963668"/>
                </a:moveTo>
                <a:cubicBezTo>
                  <a:pt x="6438730" y="1966364"/>
                  <a:pt x="6432648" y="1969840"/>
                  <a:pt x="6429981" y="1974907"/>
                </a:cubicBezTo>
                <a:cubicBezTo>
                  <a:pt x="6427312" y="1979975"/>
                  <a:pt x="6428061" y="1986637"/>
                  <a:pt x="6433521" y="1995706"/>
                </a:cubicBezTo>
                <a:cubicBezTo>
                  <a:pt x="6446369" y="1989310"/>
                  <a:pt x="6454298" y="1980802"/>
                  <a:pt x="6446930" y="1963668"/>
                </a:cubicBezTo>
                <a:close/>
                <a:moveTo>
                  <a:pt x="6457315" y="1959410"/>
                </a:moveTo>
                <a:cubicBezTo>
                  <a:pt x="6454752" y="1959754"/>
                  <a:pt x="6452068" y="1961304"/>
                  <a:pt x="6448045" y="1963631"/>
                </a:cubicBezTo>
                <a:cubicBezTo>
                  <a:pt x="6451957" y="1975014"/>
                  <a:pt x="6464152" y="1966827"/>
                  <a:pt x="6457315" y="1959410"/>
                </a:cubicBezTo>
                <a:close/>
                <a:moveTo>
                  <a:pt x="5308363" y="1957759"/>
                </a:moveTo>
                <a:cubicBezTo>
                  <a:pt x="5306041" y="1957511"/>
                  <a:pt x="5304204" y="1957872"/>
                  <a:pt x="5302742" y="1958708"/>
                </a:cubicBezTo>
                <a:cubicBezTo>
                  <a:pt x="5298354" y="1961214"/>
                  <a:pt x="5297323" y="1967991"/>
                  <a:pt x="5296564" y="1975433"/>
                </a:cubicBezTo>
                <a:cubicBezTo>
                  <a:pt x="5300962" y="1976873"/>
                  <a:pt x="5299961" y="1983724"/>
                  <a:pt x="5307797" y="1981159"/>
                </a:cubicBezTo>
                <a:lnTo>
                  <a:pt x="5308046" y="1980270"/>
                </a:lnTo>
                <a:lnTo>
                  <a:pt x="5314912" y="1987238"/>
                </a:lnTo>
                <a:cubicBezTo>
                  <a:pt x="5318205" y="1989432"/>
                  <a:pt x="5321528" y="1990827"/>
                  <a:pt x="5322822" y="1990294"/>
                </a:cubicBezTo>
                <a:cubicBezTo>
                  <a:pt x="5323522" y="1988606"/>
                  <a:pt x="5321593" y="1984027"/>
                  <a:pt x="5318626" y="1980226"/>
                </a:cubicBezTo>
                <a:lnTo>
                  <a:pt x="5309396" y="1975439"/>
                </a:lnTo>
                <a:lnTo>
                  <a:pt x="5311014" y="1969650"/>
                </a:lnTo>
                <a:cubicBezTo>
                  <a:pt x="5311275" y="1964865"/>
                  <a:pt x="5310557" y="1960015"/>
                  <a:pt x="5308363" y="1957759"/>
                </a:cubicBezTo>
                <a:close/>
                <a:moveTo>
                  <a:pt x="6711922" y="1954348"/>
                </a:moveTo>
                <a:cubicBezTo>
                  <a:pt x="6708189" y="1953538"/>
                  <a:pt x="6704736" y="1954984"/>
                  <a:pt x="6701618" y="1959137"/>
                </a:cubicBezTo>
                <a:cubicBezTo>
                  <a:pt x="6704573" y="1968341"/>
                  <a:pt x="6716271" y="1974832"/>
                  <a:pt x="6721786" y="1975371"/>
                </a:cubicBezTo>
                <a:cubicBezTo>
                  <a:pt x="6722955" y="1970136"/>
                  <a:pt x="6722508" y="1966525"/>
                  <a:pt x="6723900" y="1963096"/>
                </a:cubicBezTo>
                <a:cubicBezTo>
                  <a:pt x="6719665" y="1958224"/>
                  <a:pt x="6715653" y="1955158"/>
                  <a:pt x="6711922" y="1954348"/>
                </a:cubicBezTo>
                <a:close/>
                <a:moveTo>
                  <a:pt x="2721928" y="1951992"/>
                </a:moveTo>
                <a:cubicBezTo>
                  <a:pt x="2721746" y="1951942"/>
                  <a:pt x="2720741" y="1955683"/>
                  <a:pt x="2718737" y="1963163"/>
                </a:cubicBezTo>
                <a:cubicBezTo>
                  <a:pt x="2716198" y="1978513"/>
                  <a:pt x="2716198" y="1978513"/>
                  <a:pt x="2717666" y="1978907"/>
                </a:cubicBezTo>
                <a:cubicBezTo>
                  <a:pt x="2717666" y="1978907"/>
                  <a:pt x="2719133" y="1979301"/>
                  <a:pt x="2719133" y="1979301"/>
                </a:cubicBezTo>
                <a:cubicBezTo>
                  <a:pt x="2723140" y="1964342"/>
                  <a:pt x="2721673" y="1963949"/>
                  <a:pt x="2721673" y="1963949"/>
                </a:cubicBezTo>
                <a:cubicBezTo>
                  <a:pt x="2721673" y="1963949"/>
                  <a:pt x="2720205" y="1963556"/>
                  <a:pt x="2720205" y="1963556"/>
                </a:cubicBezTo>
                <a:cubicBezTo>
                  <a:pt x="2721477" y="1955880"/>
                  <a:pt x="2722111" y="1952042"/>
                  <a:pt x="2721928" y="1951992"/>
                </a:cubicBezTo>
                <a:close/>
                <a:moveTo>
                  <a:pt x="6281650" y="1951588"/>
                </a:moveTo>
                <a:cubicBezTo>
                  <a:pt x="6278986" y="1953115"/>
                  <a:pt x="6276323" y="1954640"/>
                  <a:pt x="6274872" y="1956595"/>
                </a:cubicBezTo>
                <a:cubicBezTo>
                  <a:pt x="6276578" y="1964602"/>
                  <a:pt x="6289775" y="1958163"/>
                  <a:pt x="6281650" y="1951588"/>
                </a:cubicBezTo>
                <a:close/>
                <a:moveTo>
                  <a:pt x="6071850" y="1951541"/>
                </a:moveTo>
                <a:cubicBezTo>
                  <a:pt x="6064098" y="1952178"/>
                  <a:pt x="6049289" y="1958772"/>
                  <a:pt x="6044940" y="1972577"/>
                </a:cubicBezTo>
                <a:cubicBezTo>
                  <a:pt x="6052488" y="1974646"/>
                  <a:pt x="6067501" y="1965346"/>
                  <a:pt x="6071850" y="1951541"/>
                </a:cubicBezTo>
                <a:close/>
                <a:moveTo>
                  <a:pt x="6679986" y="1949499"/>
                </a:moveTo>
                <a:cubicBezTo>
                  <a:pt x="6660462" y="1953864"/>
                  <a:pt x="6656079" y="1966536"/>
                  <a:pt x="6640903" y="1973785"/>
                </a:cubicBezTo>
                <a:cubicBezTo>
                  <a:pt x="6655548" y="1986954"/>
                  <a:pt x="6683497" y="1965670"/>
                  <a:pt x="6679986" y="1949499"/>
                </a:cubicBezTo>
                <a:close/>
                <a:moveTo>
                  <a:pt x="6558475" y="1948084"/>
                </a:moveTo>
                <a:cubicBezTo>
                  <a:pt x="6555682" y="1948146"/>
                  <a:pt x="6553318" y="1949155"/>
                  <a:pt x="6551360" y="1950861"/>
                </a:cubicBezTo>
                <a:lnTo>
                  <a:pt x="6547335" y="1956841"/>
                </a:lnTo>
                <a:lnTo>
                  <a:pt x="6541842" y="1953809"/>
                </a:lnTo>
                <a:cubicBezTo>
                  <a:pt x="6542255" y="1958029"/>
                  <a:pt x="6542670" y="1962249"/>
                  <a:pt x="6543367" y="1966378"/>
                </a:cubicBezTo>
                <a:lnTo>
                  <a:pt x="6544447" y="1970404"/>
                </a:lnTo>
                <a:lnTo>
                  <a:pt x="6545616" y="1988840"/>
                </a:lnTo>
                <a:cubicBezTo>
                  <a:pt x="6547335" y="1995425"/>
                  <a:pt x="6550255" y="2000807"/>
                  <a:pt x="6554160" y="2002988"/>
                </a:cubicBezTo>
                <a:cubicBezTo>
                  <a:pt x="6555933" y="2001045"/>
                  <a:pt x="6557078" y="1998992"/>
                  <a:pt x="6557777" y="1996865"/>
                </a:cubicBezTo>
                <a:lnTo>
                  <a:pt x="6557945" y="1993063"/>
                </a:lnTo>
                <a:lnTo>
                  <a:pt x="6564950" y="1998607"/>
                </a:lnTo>
                <a:cubicBezTo>
                  <a:pt x="6565361" y="1990856"/>
                  <a:pt x="6564207" y="1980571"/>
                  <a:pt x="6560638" y="1971768"/>
                </a:cubicBezTo>
                <a:lnTo>
                  <a:pt x="6557151" y="1966203"/>
                </a:lnTo>
                <a:lnTo>
                  <a:pt x="6557730" y="1961259"/>
                </a:lnTo>
                <a:cubicBezTo>
                  <a:pt x="6559379" y="1957545"/>
                  <a:pt x="6562542" y="1954071"/>
                  <a:pt x="6568178" y="1950993"/>
                </a:cubicBezTo>
                <a:cubicBezTo>
                  <a:pt x="6564495" y="1948909"/>
                  <a:pt x="6561269" y="1948024"/>
                  <a:pt x="6558475" y="1948084"/>
                </a:cubicBezTo>
                <a:close/>
                <a:moveTo>
                  <a:pt x="6519416" y="1945404"/>
                </a:moveTo>
                <a:cubicBezTo>
                  <a:pt x="6515607" y="1946546"/>
                  <a:pt x="6511603" y="1948331"/>
                  <a:pt x="6505376" y="1948068"/>
                </a:cubicBezTo>
                <a:cubicBezTo>
                  <a:pt x="6505433" y="1955238"/>
                  <a:pt x="6507815" y="1960308"/>
                  <a:pt x="6511188" y="1963487"/>
                </a:cubicBezTo>
                <a:cubicBezTo>
                  <a:pt x="6521306" y="1973020"/>
                  <a:pt x="6540343" y="1965518"/>
                  <a:pt x="6532298" y="1946603"/>
                </a:cubicBezTo>
                <a:cubicBezTo>
                  <a:pt x="6526844" y="1943764"/>
                  <a:pt x="6523226" y="1944262"/>
                  <a:pt x="6519416" y="1945404"/>
                </a:cubicBezTo>
                <a:close/>
                <a:moveTo>
                  <a:pt x="6311141" y="1944854"/>
                </a:moveTo>
                <a:cubicBezTo>
                  <a:pt x="6301476" y="1948167"/>
                  <a:pt x="6295212" y="1953451"/>
                  <a:pt x="6290451" y="1959575"/>
                </a:cubicBezTo>
                <a:cubicBezTo>
                  <a:pt x="6285691" y="1965700"/>
                  <a:pt x="6282433" y="1972666"/>
                  <a:pt x="6278781" y="1979341"/>
                </a:cubicBezTo>
                <a:cubicBezTo>
                  <a:pt x="6292588" y="1976984"/>
                  <a:pt x="6317443" y="1966091"/>
                  <a:pt x="6311141" y="1944854"/>
                </a:cubicBezTo>
                <a:close/>
                <a:moveTo>
                  <a:pt x="6131250" y="1941850"/>
                </a:moveTo>
                <a:cubicBezTo>
                  <a:pt x="6129161" y="1941313"/>
                  <a:pt x="6127514" y="1942484"/>
                  <a:pt x="6126180" y="1944417"/>
                </a:cubicBezTo>
                <a:lnTo>
                  <a:pt x="6124341" y="1948540"/>
                </a:lnTo>
                <a:lnTo>
                  <a:pt x="6118203" y="1950591"/>
                </a:lnTo>
                <a:cubicBezTo>
                  <a:pt x="6120505" y="1955702"/>
                  <a:pt x="6122808" y="1960813"/>
                  <a:pt x="6125109" y="1965924"/>
                </a:cubicBezTo>
                <a:cubicBezTo>
                  <a:pt x="6133512" y="1964585"/>
                  <a:pt x="6131275" y="1965332"/>
                  <a:pt x="6136832" y="1960534"/>
                </a:cubicBezTo>
                <a:lnTo>
                  <a:pt x="6130620" y="1952239"/>
                </a:lnTo>
                <a:lnTo>
                  <a:pt x="6136058" y="1945487"/>
                </a:lnTo>
                <a:cubicBezTo>
                  <a:pt x="6134233" y="1943329"/>
                  <a:pt x="6132643" y="1942209"/>
                  <a:pt x="6131250" y="1941850"/>
                </a:cubicBezTo>
                <a:close/>
                <a:moveTo>
                  <a:pt x="5663897" y="1941572"/>
                </a:moveTo>
                <a:cubicBezTo>
                  <a:pt x="5661777" y="1941517"/>
                  <a:pt x="5659411" y="1943268"/>
                  <a:pt x="5656921" y="1946879"/>
                </a:cubicBezTo>
                <a:cubicBezTo>
                  <a:pt x="5658419" y="1950506"/>
                  <a:pt x="5660292" y="1952372"/>
                  <a:pt x="5662409" y="1952428"/>
                </a:cubicBezTo>
                <a:cubicBezTo>
                  <a:pt x="5664528" y="1952483"/>
                  <a:pt x="5666894" y="1950730"/>
                  <a:pt x="5669384" y="1947119"/>
                </a:cubicBezTo>
                <a:cubicBezTo>
                  <a:pt x="5667886" y="1943493"/>
                  <a:pt x="5666016" y="1941629"/>
                  <a:pt x="5663897" y="1941572"/>
                </a:cubicBezTo>
                <a:close/>
                <a:moveTo>
                  <a:pt x="5224436" y="1931735"/>
                </a:moveTo>
                <a:lnTo>
                  <a:pt x="5220461" y="1932518"/>
                </a:lnTo>
                <a:lnTo>
                  <a:pt x="5217633" y="1932091"/>
                </a:lnTo>
                <a:lnTo>
                  <a:pt x="5214128" y="1933767"/>
                </a:lnTo>
                <a:lnTo>
                  <a:pt x="5213571" y="1933878"/>
                </a:lnTo>
                <a:lnTo>
                  <a:pt x="5213304" y="1934162"/>
                </a:lnTo>
                <a:lnTo>
                  <a:pt x="5199906" y="1940573"/>
                </a:lnTo>
                <a:cubicBezTo>
                  <a:pt x="5193025" y="1946791"/>
                  <a:pt x="5188075" y="1956241"/>
                  <a:pt x="5187466" y="1968796"/>
                </a:cubicBezTo>
                <a:cubicBezTo>
                  <a:pt x="5186911" y="1975031"/>
                  <a:pt x="5188192" y="1979913"/>
                  <a:pt x="5190433" y="1984146"/>
                </a:cubicBezTo>
                <a:lnTo>
                  <a:pt x="5204009" y="2001134"/>
                </a:lnTo>
                <a:lnTo>
                  <a:pt x="5198574" y="2005377"/>
                </a:lnTo>
                <a:cubicBezTo>
                  <a:pt x="5198338" y="2009200"/>
                  <a:pt x="5198963" y="2011164"/>
                  <a:pt x="5200142" y="2011939"/>
                </a:cubicBezTo>
                <a:cubicBezTo>
                  <a:pt x="5201912" y="2013104"/>
                  <a:pt x="5204930" y="2011598"/>
                  <a:pt x="5208172" y="2009693"/>
                </a:cubicBezTo>
                <a:lnTo>
                  <a:pt x="5209142" y="2009212"/>
                </a:lnTo>
                <a:lnTo>
                  <a:pt x="5210196" y="2010873"/>
                </a:lnTo>
                <a:lnTo>
                  <a:pt x="5211032" y="2014774"/>
                </a:lnTo>
                <a:lnTo>
                  <a:pt x="5210854" y="2015044"/>
                </a:lnTo>
                <a:lnTo>
                  <a:pt x="5211228" y="2015689"/>
                </a:lnTo>
                <a:lnTo>
                  <a:pt x="5212948" y="2023709"/>
                </a:lnTo>
                <a:lnTo>
                  <a:pt x="5217676" y="2018205"/>
                </a:lnTo>
                <a:lnTo>
                  <a:pt x="5218705" y="2017990"/>
                </a:lnTo>
                <a:cubicBezTo>
                  <a:pt x="5220566" y="2017838"/>
                  <a:pt x="5222476" y="2017552"/>
                  <a:pt x="5224472" y="2016051"/>
                </a:cubicBezTo>
                <a:lnTo>
                  <a:pt x="5221961" y="2013217"/>
                </a:lnTo>
                <a:lnTo>
                  <a:pt x="5234082" y="1999105"/>
                </a:lnTo>
                <a:lnTo>
                  <a:pt x="5235884" y="1996219"/>
                </a:lnTo>
                <a:lnTo>
                  <a:pt x="5247895" y="1994564"/>
                </a:lnTo>
                <a:cubicBezTo>
                  <a:pt x="5247613" y="1991482"/>
                  <a:pt x="5246372" y="1989237"/>
                  <a:pt x="5244539" y="1987575"/>
                </a:cubicBezTo>
                <a:lnTo>
                  <a:pt x="5242059" y="1986327"/>
                </a:lnTo>
                <a:lnTo>
                  <a:pt x="5245134" y="1981403"/>
                </a:lnTo>
                <a:lnTo>
                  <a:pt x="5249598" y="1987529"/>
                </a:lnTo>
                <a:cubicBezTo>
                  <a:pt x="5252102" y="1990011"/>
                  <a:pt x="5254923" y="1991914"/>
                  <a:pt x="5257489" y="1992297"/>
                </a:cubicBezTo>
                <a:cubicBezTo>
                  <a:pt x="5259677" y="1991252"/>
                  <a:pt x="5261036" y="1990014"/>
                  <a:pt x="5261751" y="1988621"/>
                </a:cubicBezTo>
                <a:lnTo>
                  <a:pt x="5261442" y="1984016"/>
                </a:lnTo>
                <a:lnTo>
                  <a:pt x="5262120" y="1984262"/>
                </a:lnTo>
                <a:cubicBezTo>
                  <a:pt x="5267021" y="1985069"/>
                  <a:pt x="5271934" y="1984902"/>
                  <a:pt x="5274583" y="1982890"/>
                </a:cubicBezTo>
                <a:cubicBezTo>
                  <a:pt x="5276348" y="1981550"/>
                  <a:pt x="5277109" y="1979388"/>
                  <a:pt x="5276190" y="1976146"/>
                </a:cubicBezTo>
                <a:lnTo>
                  <a:pt x="5265129" y="1972445"/>
                </a:lnTo>
                <a:lnTo>
                  <a:pt x="5262730" y="1965726"/>
                </a:lnTo>
                <a:cubicBezTo>
                  <a:pt x="5261811" y="1963150"/>
                  <a:pt x="5260532" y="1960596"/>
                  <a:pt x="5257809" y="1958132"/>
                </a:cubicBezTo>
                <a:lnTo>
                  <a:pt x="5248670" y="1965706"/>
                </a:lnTo>
                <a:lnTo>
                  <a:pt x="5248481" y="1958423"/>
                </a:lnTo>
                <a:lnTo>
                  <a:pt x="5260879" y="1955587"/>
                </a:lnTo>
                <a:cubicBezTo>
                  <a:pt x="5255623" y="1950407"/>
                  <a:pt x="5250322" y="1941461"/>
                  <a:pt x="5245113" y="1940047"/>
                </a:cubicBezTo>
                <a:lnTo>
                  <a:pt x="5240980" y="1940813"/>
                </a:lnTo>
                <a:lnTo>
                  <a:pt x="5235779" y="1934840"/>
                </a:lnTo>
                <a:lnTo>
                  <a:pt x="5224602" y="1933147"/>
                </a:lnTo>
                <a:close/>
                <a:moveTo>
                  <a:pt x="5266861" y="1925629"/>
                </a:moveTo>
                <a:cubicBezTo>
                  <a:pt x="5265325" y="1925016"/>
                  <a:pt x="5263746" y="1924977"/>
                  <a:pt x="5262311" y="1925771"/>
                </a:cubicBezTo>
                <a:cubicBezTo>
                  <a:pt x="5259334" y="1928714"/>
                  <a:pt x="5257516" y="1931819"/>
                  <a:pt x="5256624" y="1934763"/>
                </a:cubicBezTo>
                <a:cubicBezTo>
                  <a:pt x="5255953" y="1936970"/>
                  <a:pt x="5255801" y="1939088"/>
                  <a:pt x="5256072" y="1940980"/>
                </a:cubicBezTo>
                <a:cubicBezTo>
                  <a:pt x="5256881" y="1946660"/>
                  <a:pt x="5261479" y="1950319"/>
                  <a:pt x="5267202" y="1948329"/>
                </a:cubicBezTo>
                <a:lnTo>
                  <a:pt x="5270016" y="1944959"/>
                </a:lnTo>
                <a:lnTo>
                  <a:pt x="5273767" y="1948372"/>
                </a:lnTo>
                <a:cubicBezTo>
                  <a:pt x="5279281" y="1941814"/>
                  <a:pt x="5281842" y="1935031"/>
                  <a:pt x="5281176" y="1929747"/>
                </a:cubicBezTo>
                <a:cubicBezTo>
                  <a:pt x="5279601" y="1927883"/>
                  <a:pt x="5278059" y="1927002"/>
                  <a:pt x="5276541" y="1926860"/>
                </a:cubicBezTo>
                <a:lnTo>
                  <a:pt x="5271104" y="1929708"/>
                </a:lnTo>
                <a:close/>
                <a:moveTo>
                  <a:pt x="5136077" y="1922156"/>
                </a:moveTo>
                <a:cubicBezTo>
                  <a:pt x="5131986" y="1922787"/>
                  <a:pt x="5129426" y="1925057"/>
                  <a:pt x="5128213" y="1928021"/>
                </a:cubicBezTo>
                <a:cubicBezTo>
                  <a:pt x="5126394" y="1932469"/>
                  <a:pt x="5127607" y="1938480"/>
                  <a:pt x="5131234" y="1942872"/>
                </a:cubicBezTo>
                <a:cubicBezTo>
                  <a:pt x="5134860" y="1947262"/>
                  <a:pt x="5140900" y="1950034"/>
                  <a:pt x="5148737" y="1948001"/>
                </a:cubicBezTo>
                <a:cubicBezTo>
                  <a:pt x="5155624" y="1938540"/>
                  <a:pt x="5144568" y="1930446"/>
                  <a:pt x="5136077" y="1922156"/>
                </a:cubicBezTo>
                <a:close/>
                <a:moveTo>
                  <a:pt x="6177897" y="1918208"/>
                </a:moveTo>
                <a:cubicBezTo>
                  <a:pt x="6165882" y="1929360"/>
                  <a:pt x="6161159" y="1942708"/>
                  <a:pt x="6162401" y="1956892"/>
                </a:cubicBezTo>
                <a:cubicBezTo>
                  <a:pt x="6162816" y="1961621"/>
                  <a:pt x="6163892" y="1966442"/>
                  <a:pt x="6165584" y="1971305"/>
                </a:cubicBezTo>
                <a:cubicBezTo>
                  <a:pt x="6174708" y="1963447"/>
                  <a:pt x="6180931" y="1955222"/>
                  <a:pt x="6183300" y="1946436"/>
                </a:cubicBezTo>
                <a:cubicBezTo>
                  <a:pt x="6185668" y="1937651"/>
                  <a:pt x="6184183" y="1928304"/>
                  <a:pt x="6177897" y="1918208"/>
                </a:cubicBezTo>
                <a:close/>
                <a:moveTo>
                  <a:pt x="6667799" y="1917515"/>
                </a:moveTo>
                <a:cubicBezTo>
                  <a:pt x="6660922" y="1921388"/>
                  <a:pt x="6651002" y="1935549"/>
                  <a:pt x="6648832" y="1947341"/>
                </a:cubicBezTo>
                <a:cubicBezTo>
                  <a:pt x="6648108" y="1951272"/>
                  <a:pt x="6648246" y="1954940"/>
                  <a:pt x="6649644" y="1957875"/>
                </a:cubicBezTo>
                <a:cubicBezTo>
                  <a:pt x="6662489" y="1951707"/>
                  <a:pt x="6660570" y="1938962"/>
                  <a:pt x="6677099" y="1933553"/>
                </a:cubicBezTo>
                <a:cubicBezTo>
                  <a:pt x="6669707" y="1928497"/>
                  <a:pt x="6678877" y="1923334"/>
                  <a:pt x="6667799" y="1917515"/>
                </a:cubicBezTo>
                <a:close/>
                <a:moveTo>
                  <a:pt x="5825432" y="1917499"/>
                </a:moveTo>
                <a:lnTo>
                  <a:pt x="5825768" y="1917543"/>
                </a:lnTo>
                <a:lnTo>
                  <a:pt x="5825744" y="1917654"/>
                </a:lnTo>
                <a:close/>
                <a:moveTo>
                  <a:pt x="6449749" y="1916232"/>
                </a:moveTo>
                <a:cubicBezTo>
                  <a:pt x="6447899" y="1920491"/>
                  <a:pt x="6446048" y="1924750"/>
                  <a:pt x="6445884" y="1928644"/>
                </a:cubicBezTo>
                <a:cubicBezTo>
                  <a:pt x="6453831" y="1938496"/>
                  <a:pt x="6463849" y="1918967"/>
                  <a:pt x="6449749" y="1916232"/>
                </a:cubicBezTo>
                <a:close/>
                <a:moveTo>
                  <a:pt x="5159112" y="1911259"/>
                </a:moveTo>
                <a:cubicBezTo>
                  <a:pt x="5157118" y="1908933"/>
                  <a:pt x="5153826" y="1908769"/>
                  <a:pt x="5150157" y="1911997"/>
                </a:cubicBezTo>
                <a:cubicBezTo>
                  <a:pt x="5150085" y="1915120"/>
                  <a:pt x="5150817" y="1918046"/>
                  <a:pt x="5152466" y="1920165"/>
                </a:cubicBezTo>
                <a:cubicBezTo>
                  <a:pt x="5154115" y="1922284"/>
                  <a:pt x="5156682" y="1923595"/>
                  <a:pt x="5160279" y="1923489"/>
                </a:cubicBezTo>
                <a:cubicBezTo>
                  <a:pt x="5161801" y="1918070"/>
                  <a:pt x="5161106" y="1913583"/>
                  <a:pt x="5159112" y="1911259"/>
                </a:cubicBezTo>
                <a:close/>
                <a:moveTo>
                  <a:pt x="5687492" y="1908919"/>
                </a:moveTo>
                <a:cubicBezTo>
                  <a:pt x="5685404" y="1908533"/>
                  <a:pt x="5683557" y="1908730"/>
                  <a:pt x="5679842" y="1910644"/>
                </a:cubicBezTo>
                <a:cubicBezTo>
                  <a:pt x="5677798" y="1916638"/>
                  <a:pt x="5682559" y="1919628"/>
                  <a:pt x="5687541" y="1919631"/>
                </a:cubicBezTo>
                <a:lnTo>
                  <a:pt x="5688035" y="1919469"/>
                </a:lnTo>
                <a:lnTo>
                  <a:pt x="5681801" y="1923058"/>
                </a:lnTo>
                <a:cubicBezTo>
                  <a:pt x="5679485" y="1925302"/>
                  <a:pt x="5677739" y="1928091"/>
                  <a:pt x="5676491" y="1931339"/>
                </a:cubicBezTo>
                <a:cubicBezTo>
                  <a:pt x="5673993" y="1937836"/>
                  <a:pt x="5673488" y="1946173"/>
                  <a:pt x="5674390" y="1955695"/>
                </a:cubicBezTo>
                <a:cubicBezTo>
                  <a:pt x="5685829" y="1951245"/>
                  <a:pt x="5682313" y="1931559"/>
                  <a:pt x="5693753" y="1927109"/>
                </a:cubicBezTo>
                <a:lnTo>
                  <a:pt x="5690733" y="1918584"/>
                </a:lnTo>
                <a:lnTo>
                  <a:pt x="5694359" y="1917396"/>
                </a:lnTo>
                <a:cubicBezTo>
                  <a:pt x="5696139" y="1915905"/>
                  <a:pt x="5697151" y="1913669"/>
                  <a:pt x="5696574" y="1910691"/>
                </a:cubicBezTo>
                <a:cubicBezTo>
                  <a:pt x="5691903" y="1910275"/>
                  <a:pt x="5689578" y="1909306"/>
                  <a:pt x="5687492" y="1908919"/>
                </a:cubicBezTo>
                <a:close/>
                <a:moveTo>
                  <a:pt x="6407309" y="1907615"/>
                </a:moveTo>
                <a:cubicBezTo>
                  <a:pt x="6405351" y="1908458"/>
                  <a:pt x="6404681" y="1909681"/>
                  <a:pt x="6404616" y="1911099"/>
                </a:cubicBezTo>
                <a:cubicBezTo>
                  <a:pt x="6404424" y="1915352"/>
                  <a:pt x="6409675" y="1921354"/>
                  <a:pt x="6401903" y="1924137"/>
                </a:cubicBezTo>
                <a:cubicBezTo>
                  <a:pt x="6405165" y="1928977"/>
                  <a:pt x="6407458" y="1931016"/>
                  <a:pt x="6409871" y="1931869"/>
                </a:cubicBezTo>
                <a:cubicBezTo>
                  <a:pt x="6414323" y="1924842"/>
                  <a:pt x="6416243" y="1918146"/>
                  <a:pt x="6423108" y="1911972"/>
                </a:cubicBezTo>
                <a:cubicBezTo>
                  <a:pt x="6421690" y="1910549"/>
                  <a:pt x="6420303" y="1909597"/>
                  <a:pt x="6418942" y="1908962"/>
                </a:cubicBezTo>
                <a:cubicBezTo>
                  <a:pt x="6414859" y="1907058"/>
                  <a:pt x="6411016" y="1908004"/>
                  <a:pt x="6407309" y="1907615"/>
                </a:cubicBezTo>
                <a:close/>
                <a:moveTo>
                  <a:pt x="6297198" y="1894545"/>
                </a:moveTo>
                <a:cubicBezTo>
                  <a:pt x="6288432" y="1896161"/>
                  <a:pt x="6279680" y="1901257"/>
                  <a:pt x="6274640" y="1907593"/>
                </a:cubicBezTo>
                <a:cubicBezTo>
                  <a:pt x="6272373" y="1910444"/>
                  <a:pt x="6270858" y="1913548"/>
                  <a:pt x="6270432" y="1916697"/>
                </a:cubicBezTo>
                <a:cubicBezTo>
                  <a:pt x="6270005" y="1919848"/>
                  <a:pt x="6270666" y="1923045"/>
                  <a:pt x="6272755" y="1926087"/>
                </a:cubicBezTo>
                <a:cubicBezTo>
                  <a:pt x="6274148" y="1928116"/>
                  <a:pt x="6276174" y="1930073"/>
                  <a:pt x="6278934" y="1931902"/>
                </a:cubicBezTo>
                <a:cubicBezTo>
                  <a:pt x="6301328" y="1927786"/>
                  <a:pt x="6312650" y="1915562"/>
                  <a:pt x="6319836" y="1902363"/>
                </a:cubicBezTo>
                <a:cubicBezTo>
                  <a:pt x="6314743" y="1894788"/>
                  <a:pt x="6305963" y="1892928"/>
                  <a:pt x="6297198" y="1894545"/>
                </a:cubicBezTo>
                <a:close/>
                <a:moveTo>
                  <a:pt x="6138724" y="1892180"/>
                </a:moveTo>
                <a:cubicBezTo>
                  <a:pt x="6134525" y="1892721"/>
                  <a:pt x="6130956" y="1895274"/>
                  <a:pt x="6128192" y="1898937"/>
                </a:cubicBezTo>
                <a:lnTo>
                  <a:pt x="6123577" y="1913976"/>
                </a:lnTo>
                <a:lnTo>
                  <a:pt x="6099075" y="1914018"/>
                </a:lnTo>
                <a:cubicBezTo>
                  <a:pt x="6090347" y="1914945"/>
                  <a:pt x="6083200" y="1917329"/>
                  <a:pt x="6078843" y="1922806"/>
                </a:cubicBezTo>
                <a:cubicBezTo>
                  <a:pt x="6080818" y="1924628"/>
                  <a:pt x="6083581" y="1926444"/>
                  <a:pt x="6086807" y="1928092"/>
                </a:cubicBezTo>
                <a:lnTo>
                  <a:pt x="6089689" y="1929237"/>
                </a:lnTo>
                <a:lnTo>
                  <a:pt x="6083182" y="1931576"/>
                </a:lnTo>
                <a:cubicBezTo>
                  <a:pt x="6081070" y="1933221"/>
                  <a:pt x="6079670" y="1935227"/>
                  <a:pt x="6079471" y="1937484"/>
                </a:cubicBezTo>
                <a:cubicBezTo>
                  <a:pt x="6086288" y="1940713"/>
                  <a:pt x="6108838" y="1948128"/>
                  <a:pt x="6109408" y="1936132"/>
                </a:cubicBezTo>
                <a:lnTo>
                  <a:pt x="6109121" y="1934618"/>
                </a:lnTo>
                <a:lnTo>
                  <a:pt x="6109150" y="1934623"/>
                </a:lnTo>
                <a:cubicBezTo>
                  <a:pt x="6112940" y="1934932"/>
                  <a:pt x="6116549" y="1934741"/>
                  <a:pt x="6119651" y="1933887"/>
                </a:cubicBezTo>
                <a:lnTo>
                  <a:pt x="6124136" y="1930569"/>
                </a:lnTo>
                <a:lnTo>
                  <a:pt x="6129785" y="1937277"/>
                </a:lnTo>
                <a:lnTo>
                  <a:pt x="6134129" y="1928263"/>
                </a:lnTo>
                <a:lnTo>
                  <a:pt x="6138158" y="1929379"/>
                </a:lnTo>
                <a:cubicBezTo>
                  <a:pt x="6141744" y="1929637"/>
                  <a:pt x="6144777" y="1929044"/>
                  <a:pt x="6147040" y="1927638"/>
                </a:cubicBezTo>
                <a:cubicBezTo>
                  <a:pt x="6147930" y="1925061"/>
                  <a:pt x="6147932" y="1922896"/>
                  <a:pt x="6147265" y="1921042"/>
                </a:cubicBezTo>
                <a:lnTo>
                  <a:pt x="6140930" y="1914869"/>
                </a:lnTo>
                <a:lnTo>
                  <a:pt x="6142529" y="1908613"/>
                </a:lnTo>
                <a:cubicBezTo>
                  <a:pt x="6142580" y="1904207"/>
                  <a:pt x="6141528" y="1898896"/>
                  <a:pt x="6138724" y="1892180"/>
                </a:cubicBezTo>
                <a:close/>
                <a:moveTo>
                  <a:pt x="5206196" y="1888895"/>
                </a:moveTo>
                <a:cubicBezTo>
                  <a:pt x="5203780" y="1891782"/>
                  <a:pt x="5202826" y="1895233"/>
                  <a:pt x="5202955" y="1898782"/>
                </a:cubicBezTo>
                <a:cubicBezTo>
                  <a:pt x="5203147" y="1904104"/>
                  <a:pt x="5205775" y="1909646"/>
                  <a:pt x="5209564" y="1913836"/>
                </a:cubicBezTo>
                <a:lnTo>
                  <a:pt x="5211170" y="1914658"/>
                </a:lnTo>
                <a:lnTo>
                  <a:pt x="5209297" y="1922078"/>
                </a:lnTo>
                <a:cubicBezTo>
                  <a:pt x="5211546" y="1927031"/>
                  <a:pt x="5221753" y="1928193"/>
                  <a:pt x="5226078" y="1924927"/>
                </a:cubicBezTo>
                <a:lnTo>
                  <a:pt x="5224501" y="1919829"/>
                </a:lnTo>
                <a:lnTo>
                  <a:pt x="5226427" y="1918475"/>
                </a:lnTo>
                <a:lnTo>
                  <a:pt x="5230768" y="1923179"/>
                </a:lnTo>
                <a:lnTo>
                  <a:pt x="5231928" y="1914610"/>
                </a:lnTo>
                <a:lnTo>
                  <a:pt x="5234160" y="1913042"/>
                </a:lnTo>
                <a:lnTo>
                  <a:pt x="5236700" y="1919870"/>
                </a:lnTo>
                <a:cubicBezTo>
                  <a:pt x="5237998" y="1921607"/>
                  <a:pt x="5239835" y="1922162"/>
                  <a:pt x="5242753" y="1920356"/>
                </a:cubicBezTo>
                <a:cubicBezTo>
                  <a:pt x="5242345" y="1915529"/>
                  <a:pt x="5243046" y="1911709"/>
                  <a:pt x="5242637" y="1906883"/>
                </a:cubicBezTo>
                <a:cubicBezTo>
                  <a:pt x="5240070" y="1906779"/>
                  <a:pt x="5238611" y="1907683"/>
                  <a:pt x="5237430" y="1908835"/>
                </a:cubicBezTo>
                <a:lnTo>
                  <a:pt x="5234385" y="1911810"/>
                </a:lnTo>
                <a:lnTo>
                  <a:pt x="5232647" y="1909296"/>
                </a:lnTo>
                <a:lnTo>
                  <a:pt x="5232875" y="1907608"/>
                </a:lnTo>
                <a:cubicBezTo>
                  <a:pt x="5232217" y="1902285"/>
                  <a:pt x="5229290" y="1896741"/>
                  <a:pt x="5221374" y="1890709"/>
                </a:cubicBezTo>
                <a:lnTo>
                  <a:pt x="5219626" y="1894787"/>
                </a:lnTo>
                <a:close/>
                <a:moveTo>
                  <a:pt x="5724681" y="1888079"/>
                </a:moveTo>
                <a:cubicBezTo>
                  <a:pt x="5711197" y="1891867"/>
                  <a:pt x="5714888" y="1915700"/>
                  <a:pt x="5700994" y="1924884"/>
                </a:cubicBezTo>
                <a:cubicBezTo>
                  <a:pt x="5701589" y="1931541"/>
                  <a:pt x="5707327" y="1928386"/>
                  <a:pt x="5710544" y="1929465"/>
                </a:cubicBezTo>
                <a:cubicBezTo>
                  <a:pt x="5722634" y="1915064"/>
                  <a:pt x="5722551" y="1901663"/>
                  <a:pt x="5724681" y="1888079"/>
                </a:cubicBezTo>
                <a:close/>
                <a:moveTo>
                  <a:pt x="5984641" y="1887800"/>
                </a:moveTo>
                <a:cubicBezTo>
                  <a:pt x="5978980" y="1887263"/>
                  <a:pt x="5975404" y="1888642"/>
                  <a:pt x="5973525" y="1890909"/>
                </a:cubicBezTo>
                <a:cubicBezTo>
                  <a:pt x="5972120" y="1892608"/>
                  <a:pt x="5971666" y="1894808"/>
                  <a:pt x="5972005" y="1897075"/>
                </a:cubicBezTo>
                <a:cubicBezTo>
                  <a:pt x="5972344" y="1899343"/>
                  <a:pt x="5973473" y="1901679"/>
                  <a:pt x="5975231" y="1903648"/>
                </a:cubicBezTo>
                <a:cubicBezTo>
                  <a:pt x="5978747" y="1907588"/>
                  <a:pt x="5984774" y="1910067"/>
                  <a:pt x="5991999" y="1907624"/>
                </a:cubicBezTo>
                <a:cubicBezTo>
                  <a:pt x="5989220" y="1901464"/>
                  <a:pt x="5992537" y="1893582"/>
                  <a:pt x="5984641" y="1887800"/>
                </a:cubicBezTo>
                <a:close/>
                <a:moveTo>
                  <a:pt x="6798114" y="1887548"/>
                </a:moveTo>
                <a:cubicBezTo>
                  <a:pt x="6793596" y="1892881"/>
                  <a:pt x="6790426" y="1894910"/>
                  <a:pt x="6788165" y="1897129"/>
                </a:cubicBezTo>
                <a:cubicBezTo>
                  <a:pt x="6785904" y="1899346"/>
                  <a:pt x="6784553" y="1901753"/>
                  <a:pt x="6783681" y="1907837"/>
                </a:cubicBezTo>
                <a:cubicBezTo>
                  <a:pt x="6794690" y="1922643"/>
                  <a:pt x="6814533" y="1894521"/>
                  <a:pt x="6798114" y="1887548"/>
                </a:cubicBezTo>
                <a:close/>
                <a:moveTo>
                  <a:pt x="6408494" y="1886064"/>
                </a:moveTo>
                <a:cubicBezTo>
                  <a:pt x="6399708" y="1886065"/>
                  <a:pt x="6394797" y="1887932"/>
                  <a:pt x="6391230" y="1891292"/>
                </a:cubicBezTo>
                <a:cubicBezTo>
                  <a:pt x="6394384" y="1902110"/>
                  <a:pt x="6402139" y="1905835"/>
                  <a:pt x="6410926" y="1905833"/>
                </a:cubicBezTo>
                <a:cubicBezTo>
                  <a:pt x="6413147" y="1900983"/>
                  <a:pt x="6412836" y="1895759"/>
                  <a:pt x="6408494" y="1886064"/>
                </a:cubicBezTo>
                <a:close/>
                <a:moveTo>
                  <a:pt x="6292339" y="1884942"/>
                </a:moveTo>
                <a:cubicBezTo>
                  <a:pt x="6287116" y="1886406"/>
                  <a:pt x="6281692" y="1884711"/>
                  <a:pt x="6279054" y="1886997"/>
                </a:cubicBezTo>
                <a:cubicBezTo>
                  <a:pt x="6278175" y="1887759"/>
                  <a:pt x="6277606" y="1888963"/>
                  <a:pt x="6277455" y="1890872"/>
                </a:cubicBezTo>
                <a:cubicBezTo>
                  <a:pt x="6278569" y="1893310"/>
                  <a:pt x="6280261" y="1894718"/>
                  <a:pt x="6282124" y="1895319"/>
                </a:cubicBezTo>
                <a:cubicBezTo>
                  <a:pt x="6287711" y="1897124"/>
                  <a:pt x="6294819" y="1891666"/>
                  <a:pt x="6292339" y="1884942"/>
                </a:cubicBezTo>
                <a:close/>
                <a:moveTo>
                  <a:pt x="5237344" y="1884802"/>
                </a:moveTo>
                <a:cubicBezTo>
                  <a:pt x="5235857" y="1889385"/>
                  <a:pt x="5237329" y="1889660"/>
                  <a:pt x="5237613" y="1892632"/>
                </a:cubicBezTo>
                <a:cubicBezTo>
                  <a:pt x="5240558" y="1893185"/>
                  <a:pt x="5241158" y="1889408"/>
                  <a:pt x="5241759" y="1885630"/>
                </a:cubicBezTo>
                <a:cubicBezTo>
                  <a:pt x="5240288" y="1885354"/>
                  <a:pt x="5238816" y="1885078"/>
                  <a:pt x="5237344" y="1884802"/>
                </a:cubicBezTo>
                <a:close/>
                <a:moveTo>
                  <a:pt x="5583899" y="1884367"/>
                </a:moveTo>
                <a:cubicBezTo>
                  <a:pt x="5583406" y="1885859"/>
                  <a:pt x="5582915" y="1887351"/>
                  <a:pt x="5582424" y="1888844"/>
                </a:cubicBezTo>
                <a:cubicBezTo>
                  <a:pt x="5591388" y="1898311"/>
                  <a:pt x="5599564" y="1891853"/>
                  <a:pt x="5603898" y="1887879"/>
                </a:cubicBezTo>
                <a:cubicBezTo>
                  <a:pt x="5597561" y="1885714"/>
                  <a:pt x="5591978" y="1887363"/>
                  <a:pt x="5583899" y="1884367"/>
                </a:cubicBezTo>
                <a:close/>
                <a:moveTo>
                  <a:pt x="6220504" y="1883314"/>
                </a:moveTo>
                <a:cubicBezTo>
                  <a:pt x="6217844" y="1884808"/>
                  <a:pt x="6216122" y="1886330"/>
                  <a:pt x="6215157" y="1888121"/>
                </a:cubicBezTo>
                <a:cubicBezTo>
                  <a:pt x="6214194" y="1889910"/>
                  <a:pt x="6213986" y="1891969"/>
                  <a:pt x="6214357" y="1894534"/>
                </a:cubicBezTo>
                <a:cubicBezTo>
                  <a:pt x="6218850" y="1899777"/>
                  <a:pt x="6222604" y="1899886"/>
                  <a:pt x="6226359" y="1899996"/>
                </a:cubicBezTo>
                <a:cubicBezTo>
                  <a:pt x="6233010" y="1896259"/>
                  <a:pt x="6226563" y="1885454"/>
                  <a:pt x="6220504" y="1883314"/>
                </a:cubicBezTo>
                <a:close/>
                <a:moveTo>
                  <a:pt x="6062605" y="1878419"/>
                </a:moveTo>
                <a:cubicBezTo>
                  <a:pt x="6055769" y="1884217"/>
                  <a:pt x="6047205" y="1885942"/>
                  <a:pt x="6038635" y="1887029"/>
                </a:cubicBezTo>
                <a:lnTo>
                  <a:pt x="6024317" y="1889878"/>
                </a:lnTo>
                <a:lnTo>
                  <a:pt x="6020906" y="1884437"/>
                </a:lnTo>
                <a:lnTo>
                  <a:pt x="6019729" y="1890792"/>
                </a:lnTo>
                <a:lnTo>
                  <a:pt x="6014635" y="1891806"/>
                </a:lnTo>
                <a:cubicBezTo>
                  <a:pt x="6010065" y="1893969"/>
                  <a:pt x="6006258" y="1897373"/>
                  <a:pt x="6003727" y="1903036"/>
                </a:cubicBezTo>
                <a:cubicBezTo>
                  <a:pt x="6003290" y="1904654"/>
                  <a:pt x="6002964" y="1905867"/>
                  <a:pt x="6003366" y="1907175"/>
                </a:cubicBezTo>
                <a:cubicBezTo>
                  <a:pt x="6003766" y="1908483"/>
                  <a:pt x="6004894" y="1909885"/>
                  <a:pt x="6007370" y="1911884"/>
                </a:cubicBezTo>
                <a:lnTo>
                  <a:pt x="6017867" y="1907929"/>
                </a:lnTo>
                <a:lnTo>
                  <a:pt x="6019530" y="1916591"/>
                </a:lnTo>
                <a:lnTo>
                  <a:pt x="6026042" y="1927349"/>
                </a:lnTo>
                <a:lnTo>
                  <a:pt x="6025979" y="1927505"/>
                </a:lnTo>
                <a:cubicBezTo>
                  <a:pt x="6029329" y="1943634"/>
                  <a:pt x="6047453" y="1930390"/>
                  <a:pt x="6037772" y="1919253"/>
                </a:cubicBezTo>
                <a:cubicBezTo>
                  <a:pt x="6031302" y="1923571"/>
                  <a:pt x="6029545" y="1920655"/>
                  <a:pt x="6027840" y="1922976"/>
                </a:cubicBezTo>
                <a:lnTo>
                  <a:pt x="6026976" y="1925078"/>
                </a:lnTo>
                <a:lnTo>
                  <a:pt x="6031098" y="1908482"/>
                </a:lnTo>
                <a:lnTo>
                  <a:pt x="6030470" y="1905849"/>
                </a:lnTo>
                <a:lnTo>
                  <a:pt x="6037564" y="1905128"/>
                </a:lnTo>
                <a:cubicBezTo>
                  <a:pt x="6048920" y="1904275"/>
                  <a:pt x="6059606" y="1903180"/>
                  <a:pt x="6063739" y="1896905"/>
                </a:cubicBezTo>
                <a:cubicBezTo>
                  <a:pt x="6064919" y="1895111"/>
                  <a:pt x="6065564" y="1892896"/>
                  <a:pt x="6065537" y="1890142"/>
                </a:cubicBezTo>
                <a:lnTo>
                  <a:pt x="6065532" y="1890121"/>
                </a:lnTo>
                <a:lnTo>
                  <a:pt x="6069777" y="1889743"/>
                </a:lnTo>
                <a:cubicBezTo>
                  <a:pt x="6071460" y="1889085"/>
                  <a:pt x="6072632" y="1887891"/>
                  <a:pt x="6072820" y="1885977"/>
                </a:cubicBezTo>
                <a:lnTo>
                  <a:pt x="6063381" y="1881517"/>
                </a:lnTo>
                <a:close/>
                <a:moveTo>
                  <a:pt x="5235050" y="1877615"/>
                </a:moveTo>
                <a:cubicBezTo>
                  <a:pt x="5229316" y="1875883"/>
                  <a:pt x="5225254" y="1876171"/>
                  <a:pt x="5223044" y="1878387"/>
                </a:cubicBezTo>
                <a:cubicBezTo>
                  <a:pt x="5220833" y="1880603"/>
                  <a:pt x="5220476" y="1884750"/>
                  <a:pt x="5222155" y="1890739"/>
                </a:cubicBezTo>
                <a:cubicBezTo>
                  <a:pt x="5227889" y="1892472"/>
                  <a:pt x="5231952" y="1892185"/>
                  <a:pt x="5234161" y="1889968"/>
                </a:cubicBezTo>
                <a:cubicBezTo>
                  <a:pt x="5236372" y="1887750"/>
                  <a:pt x="5236730" y="1883603"/>
                  <a:pt x="5235050" y="1877615"/>
                </a:cubicBezTo>
                <a:close/>
                <a:moveTo>
                  <a:pt x="5411165" y="1874485"/>
                </a:moveTo>
                <a:lnTo>
                  <a:pt x="5412979" y="1879110"/>
                </a:lnTo>
                <a:lnTo>
                  <a:pt x="5412389" y="1879724"/>
                </a:lnTo>
                <a:lnTo>
                  <a:pt x="5410639" y="1878691"/>
                </a:lnTo>
                <a:close/>
                <a:moveTo>
                  <a:pt x="5141716" y="1874196"/>
                </a:moveTo>
                <a:cubicBezTo>
                  <a:pt x="5138759" y="1873218"/>
                  <a:pt x="5135806" y="1873886"/>
                  <a:pt x="5134700" y="1876154"/>
                </a:cubicBezTo>
                <a:cubicBezTo>
                  <a:pt x="5133964" y="1877667"/>
                  <a:pt x="5134048" y="1879891"/>
                  <a:pt x="5135500" y="1882813"/>
                </a:cubicBezTo>
                <a:cubicBezTo>
                  <a:pt x="5138704" y="1881958"/>
                  <a:pt x="5139919" y="1882579"/>
                  <a:pt x="5141578" y="1885919"/>
                </a:cubicBezTo>
                <a:cubicBezTo>
                  <a:pt x="5143567" y="1884441"/>
                  <a:pt x="5145554" y="1882964"/>
                  <a:pt x="5148755" y="1882107"/>
                </a:cubicBezTo>
                <a:cubicBezTo>
                  <a:pt x="5147633" y="1877795"/>
                  <a:pt x="5144673" y="1875173"/>
                  <a:pt x="5141716" y="1874196"/>
                </a:cubicBezTo>
                <a:close/>
                <a:moveTo>
                  <a:pt x="5533276" y="1872159"/>
                </a:moveTo>
                <a:lnTo>
                  <a:pt x="5545377" y="1875350"/>
                </a:lnTo>
                <a:lnTo>
                  <a:pt x="5547322" y="1879952"/>
                </a:lnTo>
                <a:lnTo>
                  <a:pt x="5553712" y="1884096"/>
                </a:lnTo>
                <a:lnTo>
                  <a:pt x="5541373" y="1883505"/>
                </a:lnTo>
                <a:lnTo>
                  <a:pt x="5540419" y="1881591"/>
                </a:lnTo>
                <a:lnTo>
                  <a:pt x="5532815" y="1879676"/>
                </a:lnTo>
                <a:close/>
                <a:moveTo>
                  <a:pt x="6243816" y="1870606"/>
                </a:moveTo>
                <a:cubicBezTo>
                  <a:pt x="6239296" y="1872775"/>
                  <a:pt x="6238044" y="1877410"/>
                  <a:pt x="6238879" y="1882643"/>
                </a:cubicBezTo>
                <a:cubicBezTo>
                  <a:pt x="6239435" y="1886132"/>
                  <a:pt x="6240918" y="1889884"/>
                  <a:pt x="6242979" y="1893349"/>
                </a:cubicBezTo>
                <a:cubicBezTo>
                  <a:pt x="6251219" y="1907207"/>
                  <a:pt x="6268690" y="1916443"/>
                  <a:pt x="6272963" y="1885597"/>
                </a:cubicBezTo>
                <a:cubicBezTo>
                  <a:pt x="6268173" y="1882784"/>
                  <a:pt x="6271420" y="1876521"/>
                  <a:pt x="6268368" y="1873369"/>
                </a:cubicBezTo>
                <a:cubicBezTo>
                  <a:pt x="6256127" y="1868735"/>
                  <a:pt x="6248336" y="1868437"/>
                  <a:pt x="6243816" y="1870606"/>
                </a:cubicBezTo>
                <a:close/>
                <a:moveTo>
                  <a:pt x="6329503" y="1869323"/>
                </a:moveTo>
                <a:lnTo>
                  <a:pt x="6327940" y="1876470"/>
                </a:lnTo>
                <a:lnTo>
                  <a:pt x="6305948" y="1880916"/>
                </a:lnTo>
                <a:cubicBezTo>
                  <a:pt x="6310361" y="1886689"/>
                  <a:pt x="6318209" y="1887864"/>
                  <a:pt x="6324817" y="1886242"/>
                </a:cubicBezTo>
                <a:lnTo>
                  <a:pt x="6328704" y="1884248"/>
                </a:lnTo>
                <a:lnTo>
                  <a:pt x="6331024" y="1889933"/>
                </a:lnTo>
                <a:cubicBezTo>
                  <a:pt x="6340031" y="1893697"/>
                  <a:pt x="6344342" y="1890859"/>
                  <a:pt x="6348652" y="1888022"/>
                </a:cubicBezTo>
                <a:cubicBezTo>
                  <a:pt x="6353329" y="1877490"/>
                  <a:pt x="6337939" y="1867494"/>
                  <a:pt x="6329503" y="1869323"/>
                </a:cubicBezTo>
                <a:close/>
                <a:moveTo>
                  <a:pt x="5685032" y="1868661"/>
                </a:moveTo>
                <a:lnTo>
                  <a:pt x="5686390" y="1873062"/>
                </a:lnTo>
                <a:lnTo>
                  <a:pt x="5683893" y="1884357"/>
                </a:lnTo>
                <a:cubicBezTo>
                  <a:pt x="5686035" y="1884381"/>
                  <a:pt x="5688563" y="1883890"/>
                  <a:pt x="5691210" y="1882972"/>
                </a:cubicBezTo>
                <a:lnTo>
                  <a:pt x="5693363" y="1881920"/>
                </a:lnTo>
                <a:lnTo>
                  <a:pt x="5691664" y="1887843"/>
                </a:lnTo>
                <a:lnTo>
                  <a:pt x="5691913" y="1888688"/>
                </a:lnTo>
                <a:lnTo>
                  <a:pt x="5681353" y="1887348"/>
                </a:lnTo>
                <a:lnTo>
                  <a:pt x="5674797" y="1896413"/>
                </a:lnTo>
                <a:lnTo>
                  <a:pt x="5673320" y="1894436"/>
                </a:lnTo>
                <a:lnTo>
                  <a:pt x="5672301" y="1893761"/>
                </a:lnTo>
                <a:lnTo>
                  <a:pt x="5672678" y="1893005"/>
                </a:lnTo>
                <a:cubicBezTo>
                  <a:pt x="5674197" y="1888645"/>
                  <a:pt x="5675013" y="1884014"/>
                  <a:pt x="5674712" y="1878768"/>
                </a:cubicBezTo>
                <a:lnTo>
                  <a:pt x="5673135" y="1874857"/>
                </a:lnTo>
                <a:lnTo>
                  <a:pt x="5676905" y="1876296"/>
                </a:lnTo>
                <a:cubicBezTo>
                  <a:pt x="5679208" y="1876011"/>
                  <a:pt x="5681265" y="1874597"/>
                  <a:pt x="5683122" y="1872465"/>
                </a:cubicBezTo>
                <a:close/>
                <a:moveTo>
                  <a:pt x="5756469" y="1866443"/>
                </a:moveTo>
                <a:cubicBezTo>
                  <a:pt x="5753983" y="1874090"/>
                  <a:pt x="5754768" y="1882086"/>
                  <a:pt x="5757189" y="1890253"/>
                </a:cubicBezTo>
                <a:cubicBezTo>
                  <a:pt x="5765222" y="1877262"/>
                  <a:pt x="5771339" y="1881866"/>
                  <a:pt x="5778307" y="1878648"/>
                </a:cubicBezTo>
                <a:cubicBezTo>
                  <a:pt x="5772190" y="1874044"/>
                  <a:pt x="5764649" y="1867311"/>
                  <a:pt x="5756469" y="1866443"/>
                </a:cubicBezTo>
                <a:close/>
                <a:moveTo>
                  <a:pt x="5157656" y="1865696"/>
                </a:moveTo>
                <a:cubicBezTo>
                  <a:pt x="5155742" y="1865836"/>
                  <a:pt x="5153632" y="1867151"/>
                  <a:pt x="5151737" y="1870225"/>
                </a:cubicBezTo>
                <a:cubicBezTo>
                  <a:pt x="5155361" y="1875957"/>
                  <a:pt x="5153323" y="1878377"/>
                  <a:pt x="5155152" y="1879636"/>
                </a:cubicBezTo>
                <a:cubicBezTo>
                  <a:pt x="5155763" y="1880058"/>
                  <a:pt x="5156803" y="1880348"/>
                  <a:pt x="5158624" y="1880589"/>
                </a:cubicBezTo>
                <a:cubicBezTo>
                  <a:pt x="5167395" y="1875454"/>
                  <a:pt x="5163401" y="1865278"/>
                  <a:pt x="5157656" y="1865696"/>
                </a:cubicBezTo>
                <a:close/>
                <a:moveTo>
                  <a:pt x="5921353" y="1865430"/>
                </a:moveTo>
                <a:cubicBezTo>
                  <a:pt x="5918515" y="1863469"/>
                  <a:pt x="5914800" y="1863792"/>
                  <a:pt x="5910036" y="1866852"/>
                </a:cubicBezTo>
                <a:cubicBezTo>
                  <a:pt x="5908040" y="1876734"/>
                  <a:pt x="5914977" y="1886723"/>
                  <a:pt x="5919497" y="1888980"/>
                </a:cubicBezTo>
                <a:cubicBezTo>
                  <a:pt x="5923107" y="1884255"/>
                  <a:pt x="5924508" y="1880601"/>
                  <a:pt x="5927415" y="1877702"/>
                </a:cubicBezTo>
                <a:cubicBezTo>
                  <a:pt x="5926153" y="1871633"/>
                  <a:pt x="5924191" y="1867391"/>
                  <a:pt x="5921353" y="1865430"/>
                </a:cubicBezTo>
                <a:close/>
                <a:moveTo>
                  <a:pt x="6150425" y="1862559"/>
                </a:moveTo>
                <a:cubicBezTo>
                  <a:pt x="6157928" y="1872102"/>
                  <a:pt x="6164469" y="1882965"/>
                  <a:pt x="6181585" y="1879300"/>
                </a:cubicBezTo>
                <a:cubicBezTo>
                  <a:pt x="6177929" y="1864477"/>
                  <a:pt x="6157412" y="1859577"/>
                  <a:pt x="6150425" y="1862559"/>
                </a:cubicBezTo>
                <a:close/>
                <a:moveTo>
                  <a:pt x="6364147" y="1858012"/>
                </a:moveTo>
                <a:cubicBezTo>
                  <a:pt x="6359004" y="1858173"/>
                  <a:pt x="6353367" y="1857737"/>
                  <a:pt x="6351281" y="1860166"/>
                </a:cubicBezTo>
                <a:cubicBezTo>
                  <a:pt x="6350587" y="1860976"/>
                  <a:pt x="6350286" y="1862104"/>
                  <a:pt x="6350530" y="1863680"/>
                </a:cubicBezTo>
                <a:cubicBezTo>
                  <a:pt x="6353472" y="1866287"/>
                  <a:pt x="6359099" y="1867292"/>
                  <a:pt x="6362511" y="1865913"/>
                </a:cubicBezTo>
                <a:cubicBezTo>
                  <a:pt x="6363649" y="1865455"/>
                  <a:pt x="6364540" y="1864731"/>
                  <a:pt x="6365003" y="1863714"/>
                </a:cubicBezTo>
                <a:cubicBezTo>
                  <a:pt x="6365620" y="1862358"/>
                  <a:pt x="6365478" y="1860479"/>
                  <a:pt x="6364147" y="1858012"/>
                </a:cubicBezTo>
                <a:close/>
                <a:moveTo>
                  <a:pt x="5503593" y="1856445"/>
                </a:moveTo>
                <a:cubicBezTo>
                  <a:pt x="5500450" y="1856137"/>
                  <a:pt x="5495950" y="1858959"/>
                  <a:pt x="5494716" y="1862607"/>
                </a:cubicBezTo>
                <a:cubicBezTo>
                  <a:pt x="5494304" y="1863823"/>
                  <a:pt x="5494256" y="1865132"/>
                  <a:pt x="5494742" y="1866447"/>
                </a:cubicBezTo>
                <a:cubicBezTo>
                  <a:pt x="5495389" y="1868200"/>
                  <a:pt x="5496988" y="1869966"/>
                  <a:pt x="5499943" y="1871542"/>
                </a:cubicBezTo>
                <a:cubicBezTo>
                  <a:pt x="5505530" y="1872089"/>
                  <a:pt x="5513548" y="1862569"/>
                  <a:pt x="5503593" y="1856445"/>
                </a:cubicBezTo>
                <a:close/>
                <a:moveTo>
                  <a:pt x="6637418" y="1854448"/>
                </a:moveTo>
                <a:cubicBezTo>
                  <a:pt x="6632957" y="1855755"/>
                  <a:pt x="6628496" y="1857062"/>
                  <a:pt x="6624611" y="1859295"/>
                </a:cubicBezTo>
                <a:cubicBezTo>
                  <a:pt x="6620729" y="1861531"/>
                  <a:pt x="6617422" y="1864693"/>
                  <a:pt x="6615269" y="1869709"/>
                </a:cubicBezTo>
                <a:cubicBezTo>
                  <a:pt x="6619886" y="1877130"/>
                  <a:pt x="6621976" y="1879075"/>
                  <a:pt x="6629897" y="1883335"/>
                </a:cubicBezTo>
                <a:cubicBezTo>
                  <a:pt x="6638166" y="1875430"/>
                  <a:pt x="6661188" y="1867223"/>
                  <a:pt x="6637418" y="1854448"/>
                </a:cubicBezTo>
                <a:close/>
                <a:moveTo>
                  <a:pt x="6070285" y="1844786"/>
                </a:moveTo>
                <a:cubicBezTo>
                  <a:pt x="6068427" y="1849028"/>
                  <a:pt x="6071629" y="1852173"/>
                  <a:pt x="6069773" y="1856416"/>
                </a:cubicBezTo>
                <a:lnTo>
                  <a:pt x="6082695" y="1867546"/>
                </a:lnTo>
                <a:lnTo>
                  <a:pt x="6079786" y="1876089"/>
                </a:lnTo>
                <a:lnTo>
                  <a:pt x="6094636" y="1871349"/>
                </a:lnTo>
                <a:lnTo>
                  <a:pt x="6100809" y="1872732"/>
                </a:lnTo>
                <a:lnTo>
                  <a:pt x="6099836" y="1869562"/>
                </a:lnTo>
                <a:lnTo>
                  <a:pt x="6106065" y="1853124"/>
                </a:lnTo>
                <a:lnTo>
                  <a:pt x="6091600" y="1857884"/>
                </a:lnTo>
                <a:lnTo>
                  <a:pt x="6091243" y="1857526"/>
                </a:lnTo>
                <a:cubicBezTo>
                  <a:pt x="6085382" y="1853036"/>
                  <a:pt x="6077623" y="1848958"/>
                  <a:pt x="6070285" y="1844786"/>
                </a:cubicBezTo>
                <a:close/>
                <a:moveTo>
                  <a:pt x="5424930" y="1843705"/>
                </a:moveTo>
                <a:cubicBezTo>
                  <a:pt x="5428432" y="1848766"/>
                  <a:pt x="5432570" y="1855596"/>
                  <a:pt x="5438139" y="1859401"/>
                </a:cubicBezTo>
                <a:cubicBezTo>
                  <a:pt x="5441161" y="1856127"/>
                  <a:pt x="5441955" y="1851332"/>
                  <a:pt x="5441633" y="1845775"/>
                </a:cubicBezTo>
                <a:cubicBezTo>
                  <a:pt x="5433840" y="1849793"/>
                  <a:pt x="5430339" y="1844732"/>
                  <a:pt x="5424930" y="1843705"/>
                </a:cubicBezTo>
                <a:close/>
                <a:moveTo>
                  <a:pt x="5463831" y="1841002"/>
                </a:moveTo>
                <a:lnTo>
                  <a:pt x="5472881" y="1859509"/>
                </a:lnTo>
                <a:lnTo>
                  <a:pt x="5467744" y="1855882"/>
                </a:lnTo>
                <a:cubicBezTo>
                  <a:pt x="5462359" y="1854615"/>
                  <a:pt x="5456579" y="1855018"/>
                  <a:pt x="5452619" y="1856912"/>
                </a:cubicBezTo>
                <a:cubicBezTo>
                  <a:pt x="5449980" y="1858174"/>
                  <a:pt x="5448148" y="1860099"/>
                  <a:pt x="5447782" y="1862631"/>
                </a:cubicBezTo>
                <a:lnTo>
                  <a:pt x="5475335" y="1864530"/>
                </a:lnTo>
                <a:lnTo>
                  <a:pt x="5478235" y="1870461"/>
                </a:lnTo>
                <a:lnTo>
                  <a:pt x="5478756" y="1864766"/>
                </a:lnTo>
                <a:lnTo>
                  <a:pt x="5480495" y="1864886"/>
                </a:lnTo>
                <a:lnTo>
                  <a:pt x="5478851" y="1863725"/>
                </a:lnTo>
                <a:lnTo>
                  <a:pt x="5479656" y="1854916"/>
                </a:lnTo>
                <a:cubicBezTo>
                  <a:pt x="5478062" y="1849618"/>
                  <a:pt x="5474821" y="1844814"/>
                  <a:pt x="5471202" y="1842332"/>
                </a:cubicBezTo>
                <a:cubicBezTo>
                  <a:pt x="5468790" y="1840678"/>
                  <a:pt x="5466208" y="1840053"/>
                  <a:pt x="5463831" y="1841002"/>
                </a:cubicBezTo>
                <a:close/>
                <a:moveTo>
                  <a:pt x="5919942" y="1840431"/>
                </a:moveTo>
                <a:cubicBezTo>
                  <a:pt x="5917399" y="1840581"/>
                  <a:pt x="5914856" y="1840733"/>
                  <a:pt x="5912313" y="1840886"/>
                </a:cubicBezTo>
                <a:cubicBezTo>
                  <a:pt x="5909443" y="1844827"/>
                  <a:pt x="5913552" y="1855892"/>
                  <a:pt x="5918313" y="1859376"/>
                </a:cubicBezTo>
                <a:cubicBezTo>
                  <a:pt x="5929444" y="1857455"/>
                  <a:pt x="5926921" y="1847553"/>
                  <a:pt x="5919942" y="1840431"/>
                </a:cubicBezTo>
                <a:close/>
                <a:moveTo>
                  <a:pt x="5226581" y="1834413"/>
                </a:moveTo>
                <a:cubicBezTo>
                  <a:pt x="5223583" y="1836285"/>
                  <a:pt x="5222087" y="1838136"/>
                  <a:pt x="5221661" y="1839946"/>
                </a:cubicBezTo>
                <a:cubicBezTo>
                  <a:pt x="5220384" y="1845376"/>
                  <a:pt x="5228738" y="1850440"/>
                  <a:pt x="5235089" y="1854618"/>
                </a:cubicBezTo>
                <a:cubicBezTo>
                  <a:pt x="5238311" y="1853759"/>
                  <a:pt x="5239642" y="1852520"/>
                  <a:pt x="5239764" y="1851032"/>
                </a:cubicBezTo>
                <a:cubicBezTo>
                  <a:pt x="5240125" y="1846568"/>
                  <a:pt x="5229598" y="1839858"/>
                  <a:pt x="5226581" y="1834413"/>
                </a:cubicBezTo>
                <a:close/>
                <a:moveTo>
                  <a:pt x="5667504" y="1830662"/>
                </a:moveTo>
                <a:cubicBezTo>
                  <a:pt x="5662224" y="1834436"/>
                  <a:pt x="5660470" y="1839258"/>
                  <a:pt x="5661142" y="1843213"/>
                </a:cubicBezTo>
                <a:cubicBezTo>
                  <a:pt x="5661812" y="1847169"/>
                  <a:pt x="5664907" y="1850255"/>
                  <a:pt x="5669324" y="1850562"/>
                </a:cubicBezTo>
                <a:lnTo>
                  <a:pt x="5671754" y="1846365"/>
                </a:lnTo>
                <a:lnTo>
                  <a:pt x="5674781" y="1853566"/>
                </a:lnTo>
                <a:lnTo>
                  <a:pt x="5675458" y="1854504"/>
                </a:lnTo>
                <a:lnTo>
                  <a:pt x="5672715" y="1857817"/>
                </a:lnTo>
                <a:lnTo>
                  <a:pt x="5670397" y="1868067"/>
                </a:lnTo>
                <a:lnTo>
                  <a:pt x="5663676" y="1851396"/>
                </a:lnTo>
                <a:cubicBezTo>
                  <a:pt x="5646792" y="1831210"/>
                  <a:pt x="5615912" y="1832012"/>
                  <a:pt x="5603017" y="1848695"/>
                </a:cubicBezTo>
                <a:cubicBezTo>
                  <a:pt x="5597287" y="1856111"/>
                  <a:pt x="5595110" y="1866663"/>
                  <a:pt x="5599290" y="1879904"/>
                </a:cubicBezTo>
                <a:cubicBezTo>
                  <a:pt x="5601069" y="1886513"/>
                  <a:pt x="5604496" y="1891465"/>
                  <a:pt x="5608805" y="1895612"/>
                </a:cubicBezTo>
                <a:lnTo>
                  <a:pt x="5618921" y="1902751"/>
                </a:lnTo>
                <a:lnTo>
                  <a:pt x="5618922" y="1902758"/>
                </a:lnTo>
                <a:lnTo>
                  <a:pt x="5618927" y="1902755"/>
                </a:lnTo>
                <a:lnTo>
                  <a:pt x="5631611" y="1911706"/>
                </a:lnTo>
                <a:lnTo>
                  <a:pt x="5633907" y="1914372"/>
                </a:lnTo>
                <a:lnTo>
                  <a:pt x="5630273" y="1916329"/>
                </a:lnTo>
                <a:cubicBezTo>
                  <a:pt x="5628126" y="1918765"/>
                  <a:pt x="5626379" y="1921963"/>
                  <a:pt x="5625846" y="1924573"/>
                </a:cubicBezTo>
                <a:cubicBezTo>
                  <a:pt x="5627539" y="1926355"/>
                  <a:pt x="5629089" y="1927140"/>
                  <a:pt x="5630515" y="1927221"/>
                </a:cubicBezTo>
                <a:cubicBezTo>
                  <a:pt x="5632652" y="1927342"/>
                  <a:pt x="5634511" y="1925878"/>
                  <a:pt x="5636163" y="1923805"/>
                </a:cubicBezTo>
                <a:lnTo>
                  <a:pt x="5638626" y="1919850"/>
                </a:lnTo>
                <a:lnTo>
                  <a:pt x="5650956" y="1934160"/>
                </a:lnTo>
                <a:cubicBezTo>
                  <a:pt x="5655117" y="1922537"/>
                  <a:pt x="5661356" y="1913934"/>
                  <a:pt x="5666405" y="1905615"/>
                </a:cubicBezTo>
                <a:lnTo>
                  <a:pt x="5670459" y="1897462"/>
                </a:lnTo>
                <a:lnTo>
                  <a:pt x="5672113" y="1900290"/>
                </a:lnTo>
                <a:cubicBezTo>
                  <a:pt x="5673424" y="1899558"/>
                  <a:pt x="5674737" y="1898826"/>
                  <a:pt x="5676050" y="1898092"/>
                </a:cubicBezTo>
                <a:lnTo>
                  <a:pt x="5675447" y="1897286"/>
                </a:lnTo>
                <a:lnTo>
                  <a:pt x="5693007" y="1908664"/>
                </a:lnTo>
                <a:cubicBezTo>
                  <a:pt x="5700452" y="1910692"/>
                  <a:pt x="5707997" y="1909340"/>
                  <a:pt x="5712050" y="1900332"/>
                </a:cubicBezTo>
                <a:lnTo>
                  <a:pt x="5699868" y="1890452"/>
                </a:lnTo>
                <a:lnTo>
                  <a:pt x="5705390" y="1886856"/>
                </a:lnTo>
                <a:lnTo>
                  <a:pt x="5706882" y="1884478"/>
                </a:lnTo>
                <a:lnTo>
                  <a:pt x="5707997" y="1889073"/>
                </a:lnTo>
                <a:cubicBezTo>
                  <a:pt x="5709959" y="1892059"/>
                  <a:pt x="5713088" y="1893682"/>
                  <a:pt x="5718042" y="1893364"/>
                </a:cubicBezTo>
                <a:cubicBezTo>
                  <a:pt x="5718030" y="1887059"/>
                  <a:pt x="5717501" y="1883111"/>
                  <a:pt x="5717489" y="1876807"/>
                </a:cubicBezTo>
                <a:lnTo>
                  <a:pt x="5708181" y="1876665"/>
                </a:lnTo>
                <a:lnTo>
                  <a:pt x="5707501" y="1874037"/>
                </a:lnTo>
                <a:lnTo>
                  <a:pt x="5706386" y="1873133"/>
                </a:lnTo>
                <a:lnTo>
                  <a:pt x="5706405" y="1873119"/>
                </a:lnTo>
                <a:lnTo>
                  <a:pt x="5708805" y="1869351"/>
                </a:lnTo>
                <a:lnTo>
                  <a:pt x="5716897" y="1875370"/>
                </a:lnTo>
                <a:lnTo>
                  <a:pt x="5721706" y="1876838"/>
                </a:lnTo>
                <a:lnTo>
                  <a:pt x="5721697" y="1876866"/>
                </a:lnTo>
                <a:lnTo>
                  <a:pt x="5720318" y="1879177"/>
                </a:lnTo>
                <a:lnTo>
                  <a:pt x="5725866" y="1881051"/>
                </a:lnTo>
                <a:lnTo>
                  <a:pt x="5727051" y="1881636"/>
                </a:lnTo>
                <a:lnTo>
                  <a:pt x="5730555" y="1886220"/>
                </a:lnTo>
                <a:cubicBezTo>
                  <a:pt x="5734797" y="1889113"/>
                  <a:pt x="5739677" y="1889621"/>
                  <a:pt x="5742406" y="1887545"/>
                </a:cubicBezTo>
                <a:lnTo>
                  <a:pt x="5743928" y="1883923"/>
                </a:lnTo>
                <a:lnTo>
                  <a:pt x="5751442" y="1888101"/>
                </a:lnTo>
                <a:cubicBezTo>
                  <a:pt x="5751248" y="1883736"/>
                  <a:pt x="5748814" y="1879728"/>
                  <a:pt x="5745138" y="1876300"/>
                </a:cubicBezTo>
                <a:lnTo>
                  <a:pt x="5741642" y="1874180"/>
                </a:lnTo>
                <a:lnTo>
                  <a:pt x="5741357" y="1873365"/>
                </a:lnTo>
                <a:lnTo>
                  <a:pt x="5740180" y="1873293"/>
                </a:lnTo>
                <a:lnTo>
                  <a:pt x="5731393" y="1867968"/>
                </a:lnTo>
                <a:cubicBezTo>
                  <a:pt x="5726241" y="1865915"/>
                  <a:pt x="5720848" y="1864662"/>
                  <a:pt x="5716223" y="1864426"/>
                </a:cubicBezTo>
                <a:lnTo>
                  <a:pt x="5711102" y="1865670"/>
                </a:lnTo>
                <a:lnTo>
                  <a:pt x="5711107" y="1865294"/>
                </a:lnTo>
                <a:lnTo>
                  <a:pt x="5717923" y="1864023"/>
                </a:lnTo>
                <a:lnTo>
                  <a:pt x="5718687" y="1861841"/>
                </a:lnTo>
                <a:lnTo>
                  <a:pt x="5723726" y="1854137"/>
                </a:lnTo>
                <a:lnTo>
                  <a:pt x="5722178" y="1851858"/>
                </a:lnTo>
                <a:lnTo>
                  <a:pt x="5722867" y="1849888"/>
                </a:lnTo>
                <a:cubicBezTo>
                  <a:pt x="5722831" y="1844163"/>
                  <a:pt x="5720879" y="1838258"/>
                  <a:pt x="5716313" y="1834671"/>
                </a:cubicBezTo>
                <a:cubicBezTo>
                  <a:pt x="5714217" y="1834992"/>
                  <a:pt x="5712122" y="1835313"/>
                  <a:pt x="5711307" y="1833063"/>
                </a:cubicBezTo>
                <a:cubicBezTo>
                  <a:pt x="5708368" y="1834106"/>
                  <a:pt x="5706195" y="1835552"/>
                  <a:pt x="5704667" y="1837345"/>
                </a:cubicBezTo>
                <a:lnTo>
                  <a:pt x="5702036" y="1846474"/>
                </a:lnTo>
                <a:lnTo>
                  <a:pt x="5690568" y="1861710"/>
                </a:lnTo>
                <a:lnTo>
                  <a:pt x="5689768" y="1859229"/>
                </a:lnTo>
                <a:lnTo>
                  <a:pt x="5692236" y="1854318"/>
                </a:lnTo>
                <a:cubicBezTo>
                  <a:pt x="5688260" y="1852285"/>
                  <a:pt x="5685969" y="1848646"/>
                  <a:pt x="5681993" y="1846613"/>
                </a:cubicBezTo>
                <a:lnTo>
                  <a:pt x="5679646" y="1849448"/>
                </a:lnTo>
                <a:lnTo>
                  <a:pt x="5673332" y="1843641"/>
                </a:lnTo>
                <a:lnTo>
                  <a:pt x="5676028" y="1838984"/>
                </a:lnTo>
                <a:cubicBezTo>
                  <a:pt x="5675522" y="1834682"/>
                  <a:pt x="5672478" y="1830922"/>
                  <a:pt x="5667504" y="1830662"/>
                </a:cubicBezTo>
                <a:close/>
                <a:moveTo>
                  <a:pt x="5596548" y="1830626"/>
                </a:moveTo>
                <a:cubicBezTo>
                  <a:pt x="5593404" y="1830809"/>
                  <a:pt x="5589548" y="1834821"/>
                  <a:pt x="5588300" y="1838299"/>
                </a:cubicBezTo>
                <a:cubicBezTo>
                  <a:pt x="5587746" y="1839845"/>
                  <a:pt x="5587706" y="1841284"/>
                  <a:pt x="5588473" y="1842235"/>
                </a:cubicBezTo>
                <a:cubicBezTo>
                  <a:pt x="5593486" y="1849936"/>
                  <a:pt x="5601276" y="1835775"/>
                  <a:pt x="5599334" y="1831879"/>
                </a:cubicBezTo>
                <a:cubicBezTo>
                  <a:pt x="5598566" y="1830929"/>
                  <a:pt x="5597597" y="1830564"/>
                  <a:pt x="5596548" y="1830626"/>
                </a:cubicBezTo>
                <a:close/>
                <a:moveTo>
                  <a:pt x="5963444" y="1827835"/>
                </a:moveTo>
                <a:cubicBezTo>
                  <a:pt x="5960349" y="1828284"/>
                  <a:pt x="5957453" y="1830160"/>
                  <a:pt x="5955170" y="1834024"/>
                </a:cubicBezTo>
                <a:cubicBezTo>
                  <a:pt x="5952891" y="1837888"/>
                  <a:pt x="5951226" y="1843742"/>
                  <a:pt x="5950591" y="1852145"/>
                </a:cubicBezTo>
                <a:cubicBezTo>
                  <a:pt x="5972018" y="1860254"/>
                  <a:pt x="5981794" y="1858481"/>
                  <a:pt x="5984664" y="1853242"/>
                </a:cubicBezTo>
                <a:cubicBezTo>
                  <a:pt x="5989447" y="1844511"/>
                  <a:pt x="5975048" y="1826149"/>
                  <a:pt x="5963444" y="1827835"/>
                </a:cubicBezTo>
                <a:close/>
                <a:moveTo>
                  <a:pt x="6029270" y="1827522"/>
                </a:moveTo>
                <a:cubicBezTo>
                  <a:pt x="6016146" y="1835060"/>
                  <a:pt x="6014235" y="1831436"/>
                  <a:pt x="6006689" y="1842725"/>
                </a:cubicBezTo>
                <a:cubicBezTo>
                  <a:pt x="6008907" y="1860584"/>
                  <a:pt x="6040066" y="1839462"/>
                  <a:pt x="6029270" y="1827522"/>
                </a:cubicBezTo>
                <a:close/>
                <a:moveTo>
                  <a:pt x="2149662" y="1826711"/>
                </a:moveTo>
                <a:cubicBezTo>
                  <a:pt x="2146321" y="1839176"/>
                  <a:pt x="2146321" y="1839176"/>
                  <a:pt x="2147852" y="1839586"/>
                </a:cubicBezTo>
                <a:cubicBezTo>
                  <a:pt x="2150637" y="1853693"/>
                  <a:pt x="2156761" y="1855336"/>
                  <a:pt x="2162884" y="1856976"/>
                </a:cubicBezTo>
                <a:cubicBezTo>
                  <a:pt x="2167477" y="1858207"/>
                  <a:pt x="2172070" y="1859438"/>
                  <a:pt x="2175132" y="1860258"/>
                </a:cubicBezTo>
                <a:cubicBezTo>
                  <a:pt x="2175132" y="1860258"/>
                  <a:pt x="2176664" y="1860669"/>
                  <a:pt x="2176664" y="1860669"/>
                </a:cubicBezTo>
                <a:cubicBezTo>
                  <a:pt x="2176664" y="1860669"/>
                  <a:pt x="2176664" y="1860669"/>
                  <a:pt x="2181536" y="1848612"/>
                </a:cubicBezTo>
                <a:cubicBezTo>
                  <a:pt x="2181536" y="1848612"/>
                  <a:pt x="2180004" y="1848202"/>
                  <a:pt x="2180004" y="1848202"/>
                </a:cubicBezTo>
                <a:cubicBezTo>
                  <a:pt x="2178750" y="1834505"/>
                  <a:pt x="2174158" y="1833274"/>
                  <a:pt x="2169565" y="1832043"/>
                </a:cubicBezTo>
                <a:cubicBezTo>
                  <a:pt x="2163441" y="1830402"/>
                  <a:pt x="2157316" y="1828763"/>
                  <a:pt x="2151192" y="1827121"/>
                </a:cubicBezTo>
                <a:cubicBezTo>
                  <a:pt x="2149662" y="1826711"/>
                  <a:pt x="2149662" y="1826711"/>
                  <a:pt x="2149662" y="1826711"/>
                </a:cubicBezTo>
                <a:close/>
                <a:moveTo>
                  <a:pt x="5199724" y="1826143"/>
                </a:moveTo>
                <a:lnTo>
                  <a:pt x="5198192" y="1831868"/>
                </a:lnTo>
                <a:cubicBezTo>
                  <a:pt x="5197850" y="1838117"/>
                  <a:pt x="5198624" y="1844073"/>
                  <a:pt x="5199554" y="1849997"/>
                </a:cubicBezTo>
                <a:lnTo>
                  <a:pt x="5200010" y="1853537"/>
                </a:lnTo>
                <a:lnTo>
                  <a:pt x="5192118" y="1846276"/>
                </a:lnTo>
                <a:lnTo>
                  <a:pt x="5192064" y="1847330"/>
                </a:lnTo>
                <a:lnTo>
                  <a:pt x="5189757" y="1841481"/>
                </a:lnTo>
                <a:lnTo>
                  <a:pt x="5187749" y="1839446"/>
                </a:lnTo>
                <a:lnTo>
                  <a:pt x="5192328" y="1834567"/>
                </a:lnTo>
                <a:close/>
                <a:moveTo>
                  <a:pt x="6685632" y="1818784"/>
                </a:moveTo>
                <a:cubicBezTo>
                  <a:pt x="6682347" y="1817586"/>
                  <a:pt x="6679252" y="1817898"/>
                  <a:pt x="6676647" y="1819208"/>
                </a:cubicBezTo>
                <a:cubicBezTo>
                  <a:pt x="6672737" y="1821173"/>
                  <a:pt x="6669929" y="1825383"/>
                  <a:pt x="6669224" y="1830112"/>
                </a:cubicBezTo>
                <a:cubicBezTo>
                  <a:pt x="6668521" y="1834840"/>
                  <a:pt x="6669923" y="1840087"/>
                  <a:pt x="6674433" y="1844122"/>
                </a:cubicBezTo>
                <a:cubicBezTo>
                  <a:pt x="6686067" y="1845421"/>
                  <a:pt x="6697662" y="1829545"/>
                  <a:pt x="6685632" y="1818784"/>
                </a:cubicBezTo>
                <a:close/>
                <a:moveTo>
                  <a:pt x="5547295" y="1818305"/>
                </a:moveTo>
                <a:lnTo>
                  <a:pt x="5546904" y="1823654"/>
                </a:lnTo>
                <a:lnTo>
                  <a:pt x="5544663" y="1819752"/>
                </a:lnTo>
                <a:lnTo>
                  <a:pt x="5545115" y="1819712"/>
                </a:lnTo>
                <a:close/>
                <a:moveTo>
                  <a:pt x="6125535" y="1816140"/>
                </a:moveTo>
                <a:cubicBezTo>
                  <a:pt x="6124519" y="1816621"/>
                  <a:pt x="6123746" y="1817287"/>
                  <a:pt x="6123366" y="1818141"/>
                </a:cubicBezTo>
                <a:cubicBezTo>
                  <a:pt x="6122224" y="1820700"/>
                  <a:pt x="6124610" y="1824935"/>
                  <a:pt x="6134525" y="1830875"/>
                </a:cubicBezTo>
                <a:cubicBezTo>
                  <a:pt x="6149940" y="1817952"/>
                  <a:pt x="6132314" y="1812932"/>
                  <a:pt x="6125535" y="1816140"/>
                </a:cubicBezTo>
                <a:close/>
                <a:moveTo>
                  <a:pt x="6411632" y="1814377"/>
                </a:moveTo>
                <a:cubicBezTo>
                  <a:pt x="6409242" y="1817481"/>
                  <a:pt x="6406201" y="1819520"/>
                  <a:pt x="6403601" y="1821446"/>
                </a:cubicBezTo>
                <a:cubicBezTo>
                  <a:pt x="6401002" y="1823372"/>
                  <a:pt x="6398843" y="1825185"/>
                  <a:pt x="6398216" y="1827836"/>
                </a:cubicBezTo>
                <a:cubicBezTo>
                  <a:pt x="6397799" y="1829604"/>
                  <a:pt x="6398065" y="1831745"/>
                  <a:pt x="6399335" y="1834538"/>
                </a:cubicBezTo>
                <a:cubicBezTo>
                  <a:pt x="6402421" y="1837065"/>
                  <a:pt x="6405387" y="1837688"/>
                  <a:pt x="6407936" y="1837048"/>
                </a:cubicBezTo>
                <a:cubicBezTo>
                  <a:pt x="6415587" y="1835124"/>
                  <a:pt x="6419488" y="1821819"/>
                  <a:pt x="6411632" y="1814377"/>
                </a:cubicBezTo>
                <a:close/>
                <a:moveTo>
                  <a:pt x="6007727" y="1814179"/>
                </a:moveTo>
                <a:cubicBezTo>
                  <a:pt x="6001969" y="1811172"/>
                  <a:pt x="5997275" y="1818801"/>
                  <a:pt x="5993795" y="1825616"/>
                </a:cubicBezTo>
                <a:cubicBezTo>
                  <a:pt x="5998398" y="1837479"/>
                  <a:pt x="6006116" y="1829318"/>
                  <a:pt x="6013837" y="1821156"/>
                </a:cubicBezTo>
                <a:cubicBezTo>
                  <a:pt x="6011685" y="1817366"/>
                  <a:pt x="6009648" y="1815182"/>
                  <a:pt x="6007727" y="1814179"/>
                </a:cubicBezTo>
                <a:close/>
                <a:moveTo>
                  <a:pt x="5517171" y="1810323"/>
                </a:moveTo>
                <a:lnTo>
                  <a:pt x="5514659" y="1821491"/>
                </a:lnTo>
                <a:lnTo>
                  <a:pt x="5509488" y="1818067"/>
                </a:lnTo>
                <a:close/>
                <a:moveTo>
                  <a:pt x="2146076" y="1809719"/>
                </a:moveTo>
                <a:cubicBezTo>
                  <a:pt x="2141455" y="1808481"/>
                  <a:pt x="2137780" y="1822194"/>
                  <a:pt x="2132565" y="1835495"/>
                </a:cubicBezTo>
                <a:cubicBezTo>
                  <a:pt x="2140861" y="1823020"/>
                  <a:pt x="2128298" y="1863744"/>
                  <a:pt x="2136595" y="1851269"/>
                </a:cubicBezTo>
                <a:cubicBezTo>
                  <a:pt x="2140267" y="1837559"/>
                  <a:pt x="2138728" y="1837147"/>
                  <a:pt x="2146076" y="1809719"/>
                </a:cubicBezTo>
                <a:close/>
                <a:moveTo>
                  <a:pt x="6057555" y="1808584"/>
                </a:moveTo>
                <a:cubicBezTo>
                  <a:pt x="6053897" y="1809283"/>
                  <a:pt x="6051566" y="1810369"/>
                  <a:pt x="6050220" y="1811709"/>
                </a:cubicBezTo>
                <a:cubicBezTo>
                  <a:pt x="6046185" y="1815727"/>
                  <a:pt x="6051019" y="1822029"/>
                  <a:pt x="6055536" y="1827048"/>
                </a:cubicBezTo>
                <a:cubicBezTo>
                  <a:pt x="6066386" y="1826678"/>
                  <a:pt x="6061970" y="1817631"/>
                  <a:pt x="6057555" y="1808584"/>
                </a:cubicBezTo>
                <a:close/>
                <a:moveTo>
                  <a:pt x="5268577" y="1806380"/>
                </a:moveTo>
                <a:lnTo>
                  <a:pt x="5269849" y="1806823"/>
                </a:lnTo>
                <a:lnTo>
                  <a:pt x="5268819" y="1808965"/>
                </a:lnTo>
                <a:lnTo>
                  <a:pt x="5271166" y="1810020"/>
                </a:lnTo>
                <a:lnTo>
                  <a:pt x="5270360" y="1811509"/>
                </a:lnTo>
                <a:lnTo>
                  <a:pt x="5267492" y="1811572"/>
                </a:lnTo>
                <a:close/>
                <a:moveTo>
                  <a:pt x="5716716" y="1804833"/>
                </a:moveTo>
                <a:cubicBezTo>
                  <a:pt x="5714143" y="1805699"/>
                  <a:pt x="5711804" y="1808249"/>
                  <a:pt x="5711214" y="1812157"/>
                </a:cubicBezTo>
                <a:lnTo>
                  <a:pt x="5714299" y="1815140"/>
                </a:lnTo>
                <a:lnTo>
                  <a:pt x="5718733" y="1822294"/>
                </a:lnTo>
                <a:cubicBezTo>
                  <a:pt x="5721583" y="1822954"/>
                  <a:pt x="5725258" y="1821387"/>
                  <a:pt x="5728135" y="1816080"/>
                </a:cubicBezTo>
                <a:cubicBezTo>
                  <a:pt x="5726578" y="1814856"/>
                  <a:pt x="5725652" y="1812565"/>
                  <a:pt x="5724424" y="1810638"/>
                </a:cubicBezTo>
                <a:lnTo>
                  <a:pt x="5723274" y="1809959"/>
                </a:lnTo>
                <a:lnTo>
                  <a:pt x="5723628" y="1807609"/>
                </a:lnTo>
                <a:cubicBezTo>
                  <a:pt x="5722099" y="1804784"/>
                  <a:pt x="5719291" y="1803967"/>
                  <a:pt x="5716716" y="1804833"/>
                </a:cubicBezTo>
                <a:close/>
                <a:moveTo>
                  <a:pt x="5583577" y="1799486"/>
                </a:moveTo>
                <a:cubicBezTo>
                  <a:pt x="5583045" y="1805004"/>
                  <a:pt x="5584219" y="1809162"/>
                  <a:pt x="5586965" y="1811763"/>
                </a:cubicBezTo>
                <a:cubicBezTo>
                  <a:pt x="5589714" y="1814363"/>
                  <a:pt x="5594035" y="1815406"/>
                  <a:pt x="5599797" y="1814689"/>
                </a:cubicBezTo>
                <a:cubicBezTo>
                  <a:pt x="5600861" y="1803651"/>
                  <a:pt x="5595105" y="1798054"/>
                  <a:pt x="5583577" y="1799486"/>
                </a:cubicBezTo>
                <a:close/>
                <a:moveTo>
                  <a:pt x="5446084" y="1799437"/>
                </a:moveTo>
                <a:lnTo>
                  <a:pt x="5466139" y="1817934"/>
                </a:lnTo>
                <a:lnTo>
                  <a:pt x="5466520" y="1818027"/>
                </a:lnTo>
                <a:lnTo>
                  <a:pt x="5461806" y="1831036"/>
                </a:lnTo>
                <a:cubicBezTo>
                  <a:pt x="5466152" y="1832017"/>
                  <a:pt x="5470702" y="1830307"/>
                  <a:pt x="5475353" y="1827250"/>
                </a:cubicBezTo>
                <a:cubicBezTo>
                  <a:pt x="5471665" y="1824880"/>
                  <a:pt x="5470480" y="1822304"/>
                  <a:pt x="5469989" y="1819671"/>
                </a:cubicBezTo>
                <a:lnTo>
                  <a:pt x="5469865" y="1818845"/>
                </a:lnTo>
                <a:lnTo>
                  <a:pt x="5472356" y="1819455"/>
                </a:lnTo>
                <a:lnTo>
                  <a:pt x="5472034" y="1820450"/>
                </a:lnTo>
                <a:cubicBezTo>
                  <a:pt x="5472672" y="1826565"/>
                  <a:pt x="5481457" y="1828979"/>
                  <a:pt x="5487491" y="1836488"/>
                </a:cubicBezTo>
                <a:cubicBezTo>
                  <a:pt x="5490525" y="1834112"/>
                  <a:pt x="5491588" y="1831530"/>
                  <a:pt x="5491384" y="1828970"/>
                </a:cubicBezTo>
                <a:lnTo>
                  <a:pt x="5489411" y="1825027"/>
                </a:lnTo>
                <a:lnTo>
                  <a:pt x="5491962" y="1824253"/>
                </a:lnTo>
                <a:lnTo>
                  <a:pt x="5492829" y="1824465"/>
                </a:lnTo>
                <a:lnTo>
                  <a:pt x="5496210" y="1823480"/>
                </a:lnTo>
                <a:lnTo>
                  <a:pt x="5497224" y="1823967"/>
                </a:lnTo>
                <a:lnTo>
                  <a:pt x="5498143" y="1822920"/>
                </a:lnTo>
                <a:lnTo>
                  <a:pt x="5499489" y="1822528"/>
                </a:lnTo>
                <a:lnTo>
                  <a:pt x="5499670" y="1822869"/>
                </a:lnTo>
                <a:cubicBezTo>
                  <a:pt x="5502022" y="1825719"/>
                  <a:pt x="5505139" y="1828654"/>
                  <a:pt x="5508570" y="1831530"/>
                </a:cubicBezTo>
                <a:lnTo>
                  <a:pt x="5510798" y="1833213"/>
                </a:lnTo>
                <a:lnTo>
                  <a:pt x="5511412" y="1834300"/>
                </a:lnTo>
                <a:lnTo>
                  <a:pt x="5510943" y="1834726"/>
                </a:lnTo>
                <a:lnTo>
                  <a:pt x="5512739" y="1838054"/>
                </a:lnTo>
                <a:lnTo>
                  <a:pt x="5519407" y="1860932"/>
                </a:lnTo>
                <a:lnTo>
                  <a:pt x="5521950" y="1863368"/>
                </a:lnTo>
                <a:lnTo>
                  <a:pt x="5522036" y="1864489"/>
                </a:lnTo>
                <a:lnTo>
                  <a:pt x="5523402" y="1864761"/>
                </a:lnTo>
                <a:lnTo>
                  <a:pt x="5524414" y="1865730"/>
                </a:lnTo>
                <a:lnTo>
                  <a:pt x="5524209" y="1866057"/>
                </a:lnTo>
                <a:cubicBezTo>
                  <a:pt x="5522918" y="1869520"/>
                  <a:pt x="5521934" y="1873688"/>
                  <a:pt x="5521159" y="1878096"/>
                </a:cubicBezTo>
                <a:lnTo>
                  <a:pt x="5520815" y="1880867"/>
                </a:lnTo>
                <a:lnTo>
                  <a:pt x="5520182" y="1881942"/>
                </a:lnTo>
                <a:lnTo>
                  <a:pt x="5519577" y="1881749"/>
                </a:lnTo>
                <a:lnTo>
                  <a:pt x="5515558" y="1888273"/>
                </a:lnTo>
                <a:lnTo>
                  <a:pt x="5514351" y="1887032"/>
                </a:lnTo>
                <a:lnTo>
                  <a:pt x="5496195" y="1887381"/>
                </a:lnTo>
                <a:lnTo>
                  <a:pt x="5497093" y="1886243"/>
                </a:lnTo>
                <a:cubicBezTo>
                  <a:pt x="5495788" y="1883368"/>
                  <a:pt x="5491094" y="1880881"/>
                  <a:pt x="5487318" y="1881636"/>
                </a:cubicBezTo>
                <a:cubicBezTo>
                  <a:pt x="5486059" y="1881887"/>
                  <a:pt x="5484902" y="1882500"/>
                  <a:pt x="5484006" y="1883579"/>
                </a:cubicBezTo>
                <a:lnTo>
                  <a:pt x="5482364" y="1889971"/>
                </a:lnTo>
                <a:lnTo>
                  <a:pt x="5481192" y="1890250"/>
                </a:lnTo>
                <a:lnTo>
                  <a:pt x="5473043" y="1881177"/>
                </a:lnTo>
                <a:lnTo>
                  <a:pt x="5474223" y="1890034"/>
                </a:lnTo>
                <a:lnTo>
                  <a:pt x="5469880" y="1895018"/>
                </a:lnTo>
                <a:lnTo>
                  <a:pt x="5470593" y="1896836"/>
                </a:lnTo>
                <a:lnTo>
                  <a:pt x="5468562" y="1898552"/>
                </a:lnTo>
                <a:lnTo>
                  <a:pt x="5464917" y="1892509"/>
                </a:lnTo>
                <a:lnTo>
                  <a:pt x="5456617" y="1883747"/>
                </a:lnTo>
                <a:lnTo>
                  <a:pt x="5460398" y="1872153"/>
                </a:lnTo>
                <a:lnTo>
                  <a:pt x="5453320" y="1877603"/>
                </a:lnTo>
                <a:lnTo>
                  <a:pt x="5446832" y="1876333"/>
                </a:lnTo>
                <a:lnTo>
                  <a:pt x="5445614" y="1877860"/>
                </a:lnTo>
                <a:lnTo>
                  <a:pt x="5431639" y="1872826"/>
                </a:lnTo>
                <a:lnTo>
                  <a:pt x="5432054" y="1871633"/>
                </a:lnTo>
                <a:lnTo>
                  <a:pt x="5429837" y="1871129"/>
                </a:lnTo>
                <a:lnTo>
                  <a:pt x="5426586" y="1869810"/>
                </a:lnTo>
                <a:lnTo>
                  <a:pt x="5426700" y="1855468"/>
                </a:lnTo>
                <a:cubicBezTo>
                  <a:pt x="5422523" y="1857915"/>
                  <a:pt x="5417922" y="1862059"/>
                  <a:pt x="5415411" y="1866968"/>
                </a:cubicBezTo>
                <a:lnTo>
                  <a:pt x="5415510" y="1868226"/>
                </a:lnTo>
                <a:lnTo>
                  <a:pt x="5411334" y="1873133"/>
                </a:lnTo>
                <a:lnTo>
                  <a:pt x="5413277" y="1857601"/>
                </a:lnTo>
                <a:lnTo>
                  <a:pt x="5411078" y="1837797"/>
                </a:lnTo>
                <a:lnTo>
                  <a:pt x="5417268" y="1842164"/>
                </a:lnTo>
                <a:lnTo>
                  <a:pt x="5425259" y="1830786"/>
                </a:lnTo>
                <a:lnTo>
                  <a:pt x="5434742" y="1833376"/>
                </a:lnTo>
                <a:lnTo>
                  <a:pt x="5435400" y="1834416"/>
                </a:lnTo>
                <a:lnTo>
                  <a:pt x="5436700" y="1834547"/>
                </a:lnTo>
                <a:lnTo>
                  <a:pt x="5434307" y="1835429"/>
                </a:lnTo>
                <a:cubicBezTo>
                  <a:pt x="5431752" y="1836761"/>
                  <a:pt x="5429691" y="1838204"/>
                  <a:pt x="5428677" y="1839261"/>
                </a:cubicBezTo>
                <a:cubicBezTo>
                  <a:pt x="5430437" y="1842587"/>
                  <a:pt x="5432213" y="1844413"/>
                  <a:pt x="5434084" y="1845250"/>
                </a:cubicBezTo>
                <a:cubicBezTo>
                  <a:pt x="5439700" y="1847756"/>
                  <a:pt x="5446183" y="1841355"/>
                  <a:pt x="5455703" y="1839884"/>
                </a:cubicBezTo>
                <a:cubicBezTo>
                  <a:pt x="5455163" y="1836068"/>
                  <a:pt x="5453457" y="1833857"/>
                  <a:pt x="5451138" y="1832753"/>
                </a:cubicBezTo>
                <a:lnTo>
                  <a:pt x="5446736" y="1832491"/>
                </a:lnTo>
                <a:lnTo>
                  <a:pt x="5446818" y="1832141"/>
                </a:lnTo>
                <a:lnTo>
                  <a:pt x="5448171" y="1831883"/>
                </a:lnTo>
                <a:lnTo>
                  <a:pt x="5447499" y="1829711"/>
                </a:lnTo>
                <a:lnTo>
                  <a:pt x="5447015" y="1826235"/>
                </a:lnTo>
                <a:lnTo>
                  <a:pt x="5459492" y="1819163"/>
                </a:lnTo>
                <a:cubicBezTo>
                  <a:pt x="5455286" y="1816770"/>
                  <a:pt x="5449396" y="1814856"/>
                  <a:pt x="5443888" y="1815136"/>
                </a:cubicBezTo>
                <a:lnTo>
                  <a:pt x="5442849" y="1815850"/>
                </a:lnTo>
                <a:lnTo>
                  <a:pt x="5435785" y="1814555"/>
                </a:lnTo>
                <a:lnTo>
                  <a:pt x="5432158" y="1819101"/>
                </a:lnTo>
                <a:lnTo>
                  <a:pt x="5431332" y="1818898"/>
                </a:lnTo>
                <a:lnTo>
                  <a:pt x="5431444" y="1807140"/>
                </a:lnTo>
                <a:lnTo>
                  <a:pt x="5434883" y="1808316"/>
                </a:lnTo>
                <a:cubicBezTo>
                  <a:pt x="5439815" y="1808299"/>
                  <a:pt x="5443994" y="1806422"/>
                  <a:pt x="5445942" y="1802484"/>
                </a:cubicBezTo>
                <a:close/>
                <a:moveTo>
                  <a:pt x="5194127" y="1795224"/>
                </a:moveTo>
                <a:lnTo>
                  <a:pt x="5190090" y="1806522"/>
                </a:lnTo>
                <a:lnTo>
                  <a:pt x="5185356" y="1806860"/>
                </a:lnTo>
                <a:lnTo>
                  <a:pt x="5186949" y="1811215"/>
                </a:lnTo>
                <a:lnTo>
                  <a:pt x="5182321" y="1817357"/>
                </a:lnTo>
                <a:lnTo>
                  <a:pt x="5173908" y="1828483"/>
                </a:lnTo>
                <a:lnTo>
                  <a:pt x="5168264" y="1825528"/>
                </a:lnTo>
                <a:lnTo>
                  <a:pt x="5171213" y="1832047"/>
                </a:lnTo>
                <a:lnTo>
                  <a:pt x="5168218" y="1836005"/>
                </a:lnTo>
                <a:cubicBezTo>
                  <a:pt x="5166277" y="1840703"/>
                  <a:pt x="5165616" y="1846083"/>
                  <a:pt x="5167195" y="1852773"/>
                </a:cubicBezTo>
                <a:cubicBezTo>
                  <a:pt x="5167849" y="1854514"/>
                  <a:pt x="5168339" y="1855817"/>
                  <a:pt x="5169401" y="1856777"/>
                </a:cubicBezTo>
                <a:lnTo>
                  <a:pt x="5171486" y="1857492"/>
                </a:lnTo>
                <a:lnTo>
                  <a:pt x="5175804" y="1872562"/>
                </a:lnTo>
                <a:cubicBezTo>
                  <a:pt x="5178168" y="1877401"/>
                  <a:pt x="5181259" y="1881783"/>
                  <a:pt x="5184495" y="1884901"/>
                </a:cubicBezTo>
                <a:lnTo>
                  <a:pt x="5185836" y="1885572"/>
                </a:lnTo>
                <a:lnTo>
                  <a:pt x="5173309" y="1888770"/>
                </a:lnTo>
                <a:lnTo>
                  <a:pt x="5170541" y="1880522"/>
                </a:lnTo>
                <a:cubicBezTo>
                  <a:pt x="5166737" y="1879029"/>
                  <a:pt x="5164058" y="1879222"/>
                  <a:pt x="5162280" y="1880476"/>
                </a:cubicBezTo>
                <a:cubicBezTo>
                  <a:pt x="5156953" y="1884239"/>
                  <a:pt x="5159761" y="1897548"/>
                  <a:pt x="5164754" y="1903490"/>
                </a:cubicBezTo>
                <a:lnTo>
                  <a:pt x="5164853" y="1903458"/>
                </a:lnTo>
                <a:lnTo>
                  <a:pt x="5162796" y="1910960"/>
                </a:lnTo>
                <a:cubicBezTo>
                  <a:pt x="5163350" y="1919545"/>
                  <a:pt x="5166133" y="1928713"/>
                  <a:pt x="5170421" y="1935435"/>
                </a:cubicBezTo>
                <a:lnTo>
                  <a:pt x="5171099" y="1936044"/>
                </a:lnTo>
                <a:lnTo>
                  <a:pt x="5169439" y="1939828"/>
                </a:lnTo>
                <a:lnTo>
                  <a:pt x="5174557" y="1939140"/>
                </a:lnTo>
                <a:lnTo>
                  <a:pt x="5180794" y="1944726"/>
                </a:lnTo>
                <a:cubicBezTo>
                  <a:pt x="5183071" y="1945534"/>
                  <a:pt x="5185497" y="1945691"/>
                  <a:pt x="5188032" y="1945036"/>
                </a:cubicBezTo>
                <a:cubicBezTo>
                  <a:pt x="5199820" y="1936373"/>
                  <a:pt x="5205003" y="1926600"/>
                  <a:pt x="5205922" y="1917485"/>
                </a:cubicBezTo>
                <a:lnTo>
                  <a:pt x="5202811" y="1907928"/>
                </a:lnTo>
                <a:lnTo>
                  <a:pt x="5203680" y="1906673"/>
                </a:lnTo>
                <a:lnTo>
                  <a:pt x="5202026" y="1905520"/>
                </a:lnTo>
                <a:lnTo>
                  <a:pt x="5198235" y="1893880"/>
                </a:lnTo>
                <a:lnTo>
                  <a:pt x="5185854" y="1885581"/>
                </a:lnTo>
                <a:lnTo>
                  <a:pt x="5194051" y="1889672"/>
                </a:lnTo>
                <a:cubicBezTo>
                  <a:pt x="5194268" y="1878787"/>
                  <a:pt x="5190087" y="1872313"/>
                  <a:pt x="5185565" y="1866150"/>
                </a:cubicBezTo>
                <a:lnTo>
                  <a:pt x="5178580" y="1851783"/>
                </a:lnTo>
                <a:lnTo>
                  <a:pt x="5180088" y="1848844"/>
                </a:lnTo>
                <a:lnTo>
                  <a:pt x="5186413" y="1855785"/>
                </a:lnTo>
                <a:lnTo>
                  <a:pt x="5191487" y="1858543"/>
                </a:lnTo>
                <a:lnTo>
                  <a:pt x="5191280" y="1862544"/>
                </a:lnTo>
                <a:cubicBezTo>
                  <a:pt x="5192553" y="1866414"/>
                  <a:pt x="5195533" y="1868713"/>
                  <a:pt x="5200675" y="1869379"/>
                </a:cubicBezTo>
                <a:lnTo>
                  <a:pt x="5200484" y="1857257"/>
                </a:lnTo>
                <a:lnTo>
                  <a:pt x="5201853" y="1867928"/>
                </a:lnTo>
                <a:cubicBezTo>
                  <a:pt x="5202136" y="1874045"/>
                  <a:pt x="5201615" y="1880394"/>
                  <a:pt x="5199332" y="1887233"/>
                </a:cubicBezTo>
                <a:cubicBezTo>
                  <a:pt x="5210906" y="1882854"/>
                  <a:pt x="5215792" y="1866172"/>
                  <a:pt x="5215865" y="1849521"/>
                </a:cubicBezTo>
                <a:cubicBezTo>
                  <a:pt x="5215901" y="1841194"/>
                  <a:pt x="5214734" y="1832874"/>
                  <a:pt x="5212597" y="1826103"/>
                </a:cubicBezTo>
                <a:lnTo>
                  <a:pt x="5205029" y="1814326"/>
                </a:lnTo>
                <a:lnTo>
                  <a:pt x="5205917" y="1811473"/>
                </a:lnTo>
                <a:cubicBezTo>
                  <a:pt x="5205685" y="1809128"/>
                  <a:pt x="5204822" y="1806717"/>
                  <a:pt x="5203166" y="1804211"/>
                </a:cubicBezTo>
                <a:cubicBezTo>
                  <a:pt x="5201272" y="1801349"/>
                  <a:pt x="5198341" y="1798364"/>
                  <a:pt x="5194127" y="1795224"/>
                </a:cubicBezTo>
                <a:close/>
                <a:moveTo>
                  <a:pt x="5963148" y="1794529"/>
                </a:moveTo>
                <a:cubicBezTo>
                  <a:pt x="5959695" y="1795205"/>
                  <a:pt x="5957185" y="1797193"/>
                  <a:pt x="5955806" y="1799783"/>
                </a:cubicBezTo>
                <a:lnTo>
                  <a:pt x="5955698" y="1801540"/>
                </a:lnTo>
                <a:lnTo>
                  <a:pt x="5951254" y="1802965"/>
                </a:lnTo>
                <a:cubicBezTo>
                  <a:pt x="5948772" y="1805538"/>
                  <a:pt x="5948398" y="1809395"/>
                  <a:pt x="5950403" y="1814994"/>
                </a:cubicBezTo>
                <a:lnTo>
                  <a:pt x="5957553" y="1811973"/>
                </a:lnTo>
                <a:lnTo>
                  <a:pt x="5959249" y="1814440"/>
                </a:lnTo>
                <a:cubicBezTo>
                  <a:pt x="5961859" y="1816766"/>
                  <a:pt x="5965617" y="1818630"/>
                  <a:pt x="5970661" y="1819532"/>
                </a:cubicBezTo>
                <a:cubicBezTo>
                  <a:pt x="5971520" y="1811799"/>
                  <a:pt x="5975688" y="1812873"/>
                  <a:pt x="5977207" y="1806902"/>
                </a:cubicBezTo>
                <a:cubicBezTo>
                  <a:pt x="5968871" y="1804753"/>
                  <a:pt x="5974326" y="1794229"/>
                  <a:pt x="5963148" y="1794529"/>
                </a:cubicBezTo>
                <a:close/>
                <a:moveTo>
                  <a:pt x="5823341" y="1791690"/>
                </a:moveTo>
                <a:cubicBezTo>
                  <a:pt x="5815672" y="1790052"/>
                  <a:pt x="5811669" y="1791874"/>
                  <a:pt x="5810230" y="1795122"/>
                </a:cubicBezTo>
                <a:cubicBezTo>
                  <a:pt x="5809751" y="1796205"/>
                  <a:pt x="5809557" y="1797445"/>
                  <a:pt x="5809605" y="1798769"/>
                </a:cubicBezTo>
                <a:cubicBezTo>
                  <a:pt x="5809934" y="1807595"/>
                  <a:pt x="5821112" y="1820102"/>
                  <a:pt x="5831051" y="1813935"/>
                </a:cubicBezTo>
                <a:cubicBezTo>
                  <a:pt x="5831496" y="1804426"/>
                  <a:pt x="5829005" y="1796455"/>
                  <a:pt x="5823341" y="1791690"/>
                </a:cubicBezTo>
                <a:close/>
                <a:moveTo>
                  <a:pt x="5697848" y="1790384"/>
                </a:moveTo>
                <a:cubicBezTo>
                  <a:pt x="5695454" y="1789915"/>
                  <a:pt x="5692355" y="1790580"/>
                  <a:pt x="5687709" y="1791579"/>
                </a:cubicBezTo>
                <a:cubicBezTo>
                  <a:pt x="5685467" y="1803880"/>
                  <a:pt x="5700108" y="1799748"/>
                  <a:pt x="5697848" y="1790384"/>
                </a:cubicBezTo>
                <a:close/>
                <a:moveTo>
                  <a:pt x="5949752" y="1789612"/>
                </a:moveTo>
                <a:cubicBezTo>
                  <a:pt x="5945434" y="1788267"/>
                  <a:pt x="5940438" y="1789347"/>
                  <a:pt x="5935505" y="1791972"/>
                </a:cubicBezTo>
                <a:lnTo>
                  <a:pt x="5919119" y="1808316"/>
                </a:lnTo>
                <a:lnTo>
                  <a:pt x="5898168" y="1811280"/>
                </a:lnTo>
                <a:cubicBezTo>
                  <a:pt x="5889949" y="1814568"/>
                  <a:pt x="5881985" y="1820415"/>
                  <a:pt x="5877382" y="1829802"/>
                </a:cubicBezTo>
                <a:lnTo>
                  <a:pt x="5879343" y="1829871"/>
                </a:lnTo>
                <a:lnTo>
                  <a:pt x="5870065" y="1838798"/>
                </a:lnTo>
                <a:cubicBezTo>
                  <a:pt x="5867487" y="1842395"/>
                  <a:pt x="5865790" y="1846006"/>
                  <a:pt x="5865550" y="1849301"/>
                </a:cubicBezTo>
                <a:cubicBezTo>
                  <a:pt x="5879754" y="1847335"/>
                  <a:pt x="5884407" y="1834333"/>
                  <a:pt x="5901433" y="1834265"/>
                </a:cubicBezTo>
                <a:cubicBezTo>
                  <a:pt x="5899478" y="1830645"/>
                  <a:pt x="5901131" y="1828299"/>
                  <a:pt x="5902428" y="1825717"/>
                </a:cubicBezTo>
                <a:lnTo>
                  <a:pt x="5902372" y="1825214"/>
                </a:lnTo>
                <a:lnTo>
                  <a:pt x="5911328" y="1820219"/>
                </a:lnTo>
                <a:lnTo>
                  <a:pt x="5914137" y="1816510"/>
                </a:lnTo>
                <a:lnTo>
                  <a:pt x="5911567" y="1823052"/>
                </a:lnTo>
                <a:cubicBezTo>
                  <a:pt x="5910884" y="1826875"/>
                  <a:pt x="5911170" y="1830446"/>
                  <a:pt x="5912740" y="1833397"/>
                </a:cubicBezTo>
                <a:cubicBezTo>
                  <a:pt x="5924675" y="1820239"/>
                  <a:pt x="5943360" y="1823247"/>
                  <a:pt x="5949752" y="1789612"/>
                </a:cubicBezTo>
                <a:close/>
                <a:moveTo>
                  <a:pt x="6157081" y="1787667"/>
                </a:moveTo>
                <a:cubicBezTo>
                  <a:pt x="6149122" y="1786299"/>
                  <a:pt x="6140330" y="1790374"/>
                  <a:pt x="6137232" y="1797490"/>
                </a:cubicBezTo>
                <a:cubicBezTo>
                  <a:pt x="6135168" y="1802235"/>
                  <a:pt x="6135634" y="1808330"/>
                  <a:pt x="6140567" y="1815069"/>
                </a:cubicBezTo>
                <a:cubicBezTo>
                  <a:pt x="6155098" y="1818726"/>
                  <a:pt x="6166420" y="1817495"/>
                  <a:pt x="6171931" y="1810492"/>
                </a:cubicBezTo>
                <a:cubicBezTo>
                  <a:pt x="6172166" y="1795844"/>
                  <a:pt x="6165040" y="1789035"/>
                  <a:pt x="6157081" y="1787667"/>
                </a:cubicBezTo>
                <a:close/>
                <a:moveTo>
                  <a:pt x="6653479" y="1787245"/>
                </a:moveTo>
                <a:cubicBezTo>
                  <a:pt x="6650851" y="1789769"/>
                  <a:pt x="6648996" y="1794077"/>
                  <a:pt x="6646214" y="1800542"/>
                </a:cubicBezTo>
                <a:cubicBezTo>
                  <a:pt x="6659185" y="1813367"/>
                  <a:pt x="6666762" y="1792185"/>
                  <a:pt x="6653479" y="1787245"/>
                </a:cubicBezTo>
                <a:close/>
                <a:moveTo>
                  <a:pt x="5997906" y="1784839"/>
                </a:moveTo>
                <a:lnTo>
                  <a:pt x="5998418" y="1786953"/>
                </a:lnTo>
                <a:lnTo>
                  <a:pt x="5996742" y="1785376"/>
                </a:lnTo>
                <a:close/>
                <a:moveTo>
                  <a:pt x="5271792" y="1783809"/>
                </a:moveTo>
                <a:lnTo>
                  <a:pt x="5279174" y="1791292"/>
                </a:lnTo>
                <a:lnTo>
                  <a:pt x="5281426" y="1797312"/>
                </a:lnTo>
                <a:lnTo>
                  <a:pt x="5278392" y="1796679"/>
                </a:lnTo>
                <a:lnTo>
                  <a:pt x="5277097" y="1799072"/>
                </a:lnTo>
                <a:lnTo>
                  <a:pt x="5274982" y="1799220"/>
                </a:lnTo>
                <a:lnTo>
                  <a:pt x="5273062" y="1787081"/>
                </a:lnTo>
                <a:close/>
                <a:moveTo>
                  <a:pt x="5755457" y="1782790"/>
                </a:moveTo>
                <a:cubicBezTo>
                  <a:pt x="5745524" y="1781602"/>
                  <a:pt x="5739926" y="1782556"/>
                  <a:pt x="5737273" y="1784574"/>
                </a:cubicBezTo>
                <a:cubicBezTo>
                  <a:pt x="5734618" y="1786591"/>
                  <a:pt x="5734908" y="1789672"/>
                  <a:pt x="5736753" y="1792736"/>
                </a:cubicBezTo>
                <a:lnTo>
                  <a:pt x="5744374" y="1799712"/>
                </a:lnTo>
                <a:lnTo>
                  <a:pt x="5742590" y="1811271"/>
                </a:lnTo>
                <a:cubicBezTo>
                  <a:pt x="5746647" y="1823722"/>
                  <a:pt x="5766890" y="1822404"/>
                  <a:pt x="5769281" y="1801478"/>
                </a:cubicBezTo>
                <a:cubicBezTo>
                  <a:pt x="5765953" y="1797003"/>
                  <a:pt x="5762567" y="1796352"/>
                  <a:pt x="5758693" y="1796266"/>
                </a:cubicBezTo>
                <a:lnTo>
                  <a:pt x="5758230" y="1796204"/>
                </a:lnTo>
                <a:close/>
                <a:moveTo>
                  <a:pt x="6107662" y="1781155"/>
                </a:moveTo>
                <a:cubicBezTo>
                  <a:pt x="6106842" y="1781032"/>
                  <a:pt x="6106115" y="1781095"/>
                  <a:pt x="6105574" y="1781397"/>
                </a:cubicBezTo>
                <a:cubicBezTo>
                  <a:pt x="6103955" y="1782302"/>
                  <a:pt x="6104026" y="1785367"/>
                  <a:pt x="6108352" y="1792069"/>
                </a:cubicBezTo>
                <a:cubicBezTo>
                  <a:pt x="6122736" y="1791023"/>
                  <a:pt x="6113133" y="1781977"/>
                  <a:pt x="6107662" y="1781155"/>
                </a:cubicBezTo>
                <a:close/>
                <a:moveTo>
                  <a:pt x="5469858" y="1779002"/>
                </a:moveTo>
                <a:lnTo>
                  <a:pt x="5474294" y="1782013"/>
                </a:lnTo>
                <a:lnTo>
                  <a:pt x="5469794" y="1782002"/>
                </a:lnTo>
                <a:lnTo>
                  <a:pt x="5469987" y="1781592"/>
                </a:lnTo>
                <a:close/>
                <a:moveTo>
                  <a:pt x="5407560" y="1777567"/>
                </a:moveTo>
                <a:lnTo>
                  <a:pt x="5409542" y="1791502"/>
                </a:lnTo>
                <a:lnTo>
                  <a:pt x="5417079" y="1800370"/>
                </a:lnTo>
                <a:lnTo>
                  <a:pt x="5405261" y="1813092"/>
                </a:lnTo>
                <a:lnTo>
                  <a:pt x="5404786" y="1817836"/>
                </a:lnTo>
                <a:lnTo>
                  <a:pt x="5399005" y="1806067"/>
                </a:lnTo>
                <a:lnTo>
                  <a:pt x="5405887" y="1788559"/>
                </a:lnTo>
                <a:close/>
                <a:moveTo>
                  <a:pt x="6062212" y="1775757"/>
                </a:moveTo>
                <a:cubicBezTo>
                  <a:pt x="6059550" y="1777272"/>
                  <a:pt x="6060525" y="1780071"/>
                  <a:pt x="6057862" y="1781586"/>
                </a:cubicBezTo>
                <a:cubicBezTo>
                  <a:pt x="6059691" y="1788373"/>
                  <a:pt x="6064799" y="1800001"/>
                  <a:pt x="6072189" y="1801385"/>
                </a:cubicBezTo>
                <a:cubicBezTo>
                  <a:pt x="6076541" y="1795557"/>
                  <a:pt x="6068771" y="1785443"/>
                  <a:pt x="6062212" y="1775757"/>
                </a:cubicBezTo>
                <a:close/>
                <a:moveTo>
                  <a:pt x="5796605" y="1771857"/>
                </a:moveTo>
                <a:cubicBezTo>
                  <a:pt x="5792698" y="1771014"/>
                  <a:pt x="5788384" y="1771506"/>
                  <a:pt x="5785812" y="1773056"/>
                </a:cubicBezTo>
                <a:cubicBezTo>
                  <a:pt x="5784098" y="1774087"/>
                  <a:pt x="5783158" y="1775591"/>
                  <a:pt x="5783629" y="1777481"/>
                </a:cubicBezTo>
                <a:cubicBezTo>
                  <a:pt x="5784170" y="1780971"/>
                  <a:pt x="5785789" y="1783189"/>
                  <a:pt x="5787912" y="1784452"/>
                </a:cubicBezTo>
                <a:cubicBezTo>
                  <a:pt x="5794279" y="1788244"/>
                  <a:pt x="5805160" y="1783450"/>
                  <a:pt x="5804952" y="1778658"/>
                </a:cubicBezTo>
                <a:cubicBezTo>
                  <a:pt x="5804011" y="1774875"/>
                  <a:pt x="5800511" y="1772700"/>
                  <a:pt x="5796605" y="1771857"/>
                </a:cubicBezTo>
                <a:close/>
                <a:moveTo>
                  <a:pt x="6696493" y="1770067"/>
                </a:moveTo>
                <a:cubicBezTo>
                  <a:pt x="6691757" y="1769603"/>
                  <a:pt x="6688354" y="1772346"/>
                  <a:pt x="6687192" y="1776183"/>
                </a:cubicBezTo>
                <a:cubicBezTo>
                  <a:pt x="6686030" y="1780020"/>
                  <a:pt x="6687108" y="1784956"/>
                  <a:pt x="6691336" y="1788881"/>
                </a:cubicBezTo>
                <a:cubicBezTo>
                  <a:pt x="6698912" y="1789621"/>
                  <a:pt x="6704153" y="1786620"/>
                  <a:pt x="6704947" y="1777915"/>
                </a:cubicBezTo>
                <a:cubicBezTo>
                  <a:pt x="6702615" y="1774177"/>
                  <a:pt x="6698605" y="1772029"/>
                  <a:pt x="6696493" y="1770067"/>
                </a:cubicBezTo>
                <a:close/>
                <a:moveTo>
                  <a:pt x="5937150" y="1767594"/>
                </a:moveTo>
                <a:cubicBezTo>
                  <a:pt x="5933665" y="1767080"/>
                  <a:pt x="5930363" y="1768749"/>
                  <a:pt x="5929002" y="1771727"/>
                </a:cubicBezTo>
                <a:cubicBezTo>
                  <a:pt x="5927641" y="1774707"/>
                  <a:pt x="5928221" y="1778997"/>
                  <a:pt x="5932500" y="1783734"/>
                </a:cubicBezTo>
                <a:cubicBezTo>
                  <a:pt x="5941069" y="1786763"/>
                  <a:pt x="5941902" y="1778463"/>
                  <a:pt x="5943840" y="1771781"/>
                </a:cubicBezTo>
                <a:cubicBezTo>
                  <a:pt x="5941877" y="1769246"/>
                  <a:pt x="5939472" y="1767935"/>
                  <a:pt x="5937150" y="1767594"/>
                </a:cubicBezTo>
                <a:close/>
                <a:moveTo>
                  <a:pt x="5265254" y="1766355"/>
                </a:moveTo>
                <a:lnTo>
                  <a:pt x="5264658" y="1771390"/>
                </a:lnTo>
                <a:lnTo>
                  <a:pt x="5262190" y="1768858"/>
                </a:lnTo>
                <a:close/>
                <a:moveTo>
                  <a:pt x="6453445" y="1765178"/>
                </a:moveTo>
                <a:cubicBezTo>
                  <a:pt x="6442363" y="1775239"/>
                  <a:pt x="6433132" y="1783917"/>
                  <a:pt x="6423930" y="1797896"/>
                </a:cubicBezTo>
                <a:cubicBezTo>
                  <a:pt x="6442560" y="1807038"/>
                  <a:pt x="6462819" y="1779466"/>
                  <a:pt x="6453445" y="1765178"/>
                </a:cubicBezTo>
                <a:close/>
                <a:moveTo>
                  <a:pt x="5517387" y="1763638"/>
                </a:moveTo>
                <a:lnTo>
                  <a:pt x="5506310" y="1772321"/>
                </a:lnTo>
                <a:lnTo>
                  <a:pt x="5501354" y="1786211"/>
                </a:lnTo>
                <a:lnTo>
                  <a:pt x="5496189" y="1786222"/>
                </a:lnTo>
                <a:lnTo>
                  <a:pt x="5496725" y="1788333"/>
                </a:lnTo>
                <a:lnTo>
                  <a:pt x="5482458" y="1782029"/>
                </a:lnTo>
                <a:lnTo>
                  <a:pt x="5474810" y="1782013"/>
                </a:lnTo>
                <a:lnTo>
                  <a:pt x="5471787" y="1770178"/>
                </a:lnTo>
                <a:lnTo>
                  <a:pt x="5479366" y="1771840"/>
                </a:lnTo>
                <a:cubicBezTo>
                  <a:pt x="5488512" y="1771887"/>
                  <a:pt x="5497954" y="1770295"/>
                  <a:pt x="5507031" y="1767684"/>
                </a:cubicBezTo>
                <a:close/>
                <a:moveTo>
                  <a:pt x="5683870" y="1761343"/>
                </a:moveTo>
                <a:cubicBezTo>
                  <a:pt x="5680832" y="1764978"/>
                  <a:pt x="5678932" y="1768182"/>
                  <a:pt x="5678434" y="1771099"/>
                </a:cubicBezTo>
                <a:cubicBezTo>
                  <a:pt x="5677936" y="1774017"/>
                  <a:pt x="5678841" y="1776652"/>
                  <a:pt x="5681414" y="1779150"/>
                </a:cubicBezTo>
                <a:cubicBezTo>
                  <a:pt x="5684155" y="1772154"/>
                  <a:pt x="5690128" y="1766247"/>
                  <a:pt x="5683870" y="1761343"/>
                </a:cubicBezTo>
                <a:close/>
                <a:moveTo>
                  <a:pt x="5759078" y="1759377"/>
                </a:moveTo>
                <a:cubicBezTo>
                  <a:pt x="5755777" y="1760908"/>
                  <a:pt x="5751704" y="1768555"/>
                  <a:pt x="5752377" y="1770517"/>
                </a:cubicBezTo>
                <a:cubicBezTo>
                  <a:pt x="5754479" y="1771690"/>
                  <a:pt x="5763711" y="1765553"/>
                  <a:pt x="5761917" y="1760322"/>
                </a:cubicBezTo>
                <a:cubicBezTo>
                  <a:pt x="5761193" y="1759034"/>
                  <a:pt x="5760178" y="1758867"/>
                  <a:pt x="5759078" y="1759377"/>
                </a:cubicBezTo>
                <a:close/>
                <a:moveTo>
                  <a:pt x="5157151" y="1757777"/>
                </a:moveTo>
                <a:cubicBezTo>
                  <a:pt x="5154344" y="1760764"/>
                  <a:pt x="5152819" y="1764437"/>
                  <a:pt x="5151997" y="1768560"/>
                </a:cubicBezTo>
                <a:lnTo>
                  <a:pt x="5151781" y="1771678"/>
                </a:lnTo>
                <a:lnTo>
                  <a:pt x="5137196" y="1769639"/>
                </a:lnTo>
                <a:cubicBezTo>
                  <a:pt x="5134715" y="1777118"/>
                  <a:pt x="5139732" y="1784983"/>
                  <a:pt x="5147625" y="1791277"/>
                </a:cubicBezTo>
                <a:lnTo>
                  <a:pt x="5149954" y="1792305"/>
                </a:lnTo>
                <a:lnTo>
                  <a:pt x="5147888" y="1811511"/>
                </a:lnTo>
                <a:cubicBezTo>
                  <a:pt x="5155827" y="1811261"/>
                  <a:pt x="5160536" y="1809061"/>
                  <a:pt x="5163093" y="1805580"/>
                </a:cubicBezTo>
                <a:lnTo>
                  <a:pt x="5164270" y="1798618"/>
                </a:lnTo>
                <a:lnTo>
                  <a:pt x="5175309" y="1803485"/>
                </a:lnTo>
                <a:cubicBezTo>
                  <a:pt x="5186137" y="1804915"/>
                  <a:pt x="5194454" y="1801259"/>
                  <a:pt x="5192271" y="1789133"/>
                </a:cubicBezTo>
                <a:cubicBezTo>
                  <a:pt x="5182197" y="1781090"/>
                  <a:pt x="5172509" y="1776174"/>
                  <a:pt x="5163299" y="1773290"/>
                </a:cubicBezTo>
                <a:lnTo>
                  <a:pt x="5160806" y="1772941"/>
                </a:lnTo>
                <a:close/>
                <a:moveTo>
                  <a:pt x="2540070" y="1749619"/>
                </a:moveTo>
                <a:cubicBezTo>
                  <a:pt x="2536062" y="1764578"/>
                  <a:pt x="2537555" y="1764978"/>
                  <a:pt x="2537555" y="1764978"/>
                </a:cubicBezTo>
                <a:cubicBezTo>
                  <a:pt x="2539048" y="1765379"/>
                  <a:pt x="2539048" y="1765379"/>
                  <a:pt x="2540543" y="1765779"/>
                </a:cubicBezTo>
                <a:cubicBezTo>
                  <a:pt x="2542036" y="1766178"/>
                  <a:pt x="2542036" y="1766178"/>
                  <a:pt x="2543529" y="1766579"/>
                </a:cubicBezTo>
                <a:cubicBezTo>
                  <a:pt x="2543529" y="1766579"/>
                  <a:pt x="2545024" y="1766979"/>
                  <a:pt x="2546516" y="1767378"/>
                </a:cubicBezTo>
                <a:cubicBezTo>
                  <a:pt x="2546516" y="1767378"/>
                  <a:pt x="2550525" y="1752420"/>
                  <a:pt x="2550525" y="1752420"/>
                </a:cubicBezTo>
                <a:cubicBezTo>
                  <a:pt x="2550525" y="1752420"/>
                  <a:pt x="2550525" y="1752420"/>
                  <a:pt x="2549031" y="1752020"/>
                </a:cubicBezTo>
                <a:cubicBezTo>
                  <a:pt x="2547537" y="1751619"/>
                  <a:pt x="2546044" y="1751219"/>
                  <a:pt x="2544550" y="1750819"/>
                </a:cubicBezTo>
                <a:cubicBezTo>
                  <a:pt x="2544550" y="1750819"/>
                  <a:pt x="2543057" y="1750419"/>
                  <a:pt x="2541564" y="1750019"/>
                </a:cubicBezTo>
                <a:cubicBezTo>
                  <a:pt x="2541564" y="1750019"/>
                  <a:pt x="2540070" y="1749619"/>
                  <a:pt x="2540070" y="1749619"/>
                </a:cubicBezTo>
                <a:close/>
                <a:moveTo>
                  <a:pt x="5601739" y="1747444"/>
                </a:moveTo>
                <a:cubicBezTo>
                  <a:pt x="5599110" y="1746862"/>
                  <a:pt x="5597430" y="1747319"/>
                  <a:pt x="5596467" y="1748403"/>
                </a:cubicBezTo>
                <a:cubicBezTo>
                  <a:pt x="5593582" y="1751659"/>
                  <a:pt x="5597176" y="1760574"/>
                  <a:pt x="5601163" y="1764106"/>
                </a:cubicBezTo>
                <a:cubicBezTo>
                  <a:pt x="5603553" y="1763531"/>
                  <a:pt x="5605009" y="1762582"/>
                  <a:pt x="5605791" y="1761389"/>
                </a:cubicBezTo>
                <a:cubicBezTo>
                  <a:pt x="5608138" y="1757807"/>
                  <a:pt x="5604437" y="1752017"/>
                  <a:pt x="5601739" y="1747444"/>
                </a:cubicBezTo>
                <a:close/>
                <a:moveTo>
                  <a:pt x="6572296" y="1747161"/>
                </a:moveTo>
                <a:cubicBezTo>
                  <a:pt x="6566264" y="1747746"/>
                  <a:pt x="6562648" y="1752133"/>
                  <a:pt x="6558179" y="1754542"/>
                </a:cubicBezTo>
                <a:cubicBezTo>
                  <a:pt x="6556609" y="1757283"/>
                  <a:pt x="6556777" y="1759528"/>
                  <a:pt x="6557771" y="1761565"/>
                </a:cubicBezTo>
                <a:cubicBezTo>
                  <a:pt x="6560754" y="1767673"/>
                  <a:pt x="6571187" y="1771898"/>
                  <a:pt x="6564526" y="1781987"/>
                </a:cubicBezTo>
                <a:cubicBezTo>
                  <a:pt x="6571841" y="1786167"/>
                  <a:pt x="6575959" y="1787196"/>
                  <a:pt x="6579317" y="1786469"/>
                </a:cubicBezTo>
                <a:cubicBezTo>
                  <a:pt x="6579044" y="1773079"/>
                  <a:pt x="6576169" y="1762173"/>
                  <a:pt x="6579254" y="1748056"/>
                </a:cubicBezTo>
                <a:cubicBezTo>
                  <a:pt x="6576584" y="1747193"/>
                  <a:pt x="6574306" y="1746966"/>
                  <a:pt x="6572296" y="1747161"/>
                </a:cubicBezTo>
                <a:close/>
                <a:moveTo>
                  <a:pt x="6092817" y="1746670"/>
                </a:moveTo>
                <a:cubicBezTo>
                  <a:pt x="6089350" y="1747604"/>
                  <a:pt x="6086640" y="1750211"/>
                  <a:pt x="6085261" y="1755743"/>
                </a:cubicBezTo>
                <a:cubicBezTo>
                  <a:pt x="6084588" y="1759617"/>
                  <a:pt x="6085317" y="1762294"/>
                  <a:pt x="6086856" y="1764008"/>
                </a:cubicBezTo>
                <a:cubicBezTo>
                  <a:pt x="6091470" y="1769151"/>
                  <a:pt x="6103376" y="1765634"/>
                  <a:pt x="6106585" y="1759843"/>
                </a:cubicBezTo>
                <a:cubicBezTo>
                  <a:pt x="6106514" y="1755407"/>
                  <a:pt x="6104997" y="1752063"/>
                  <a:pt x="6104927" y="1747627"/>
                </a:cubicBezTo>
                <a:cubicBezTo>
                  <a:pt x="6100512" y="1746472"/>
                  <a:pt x="6096285" y="1745735"/>
                  <a:pt x="6092817" y="1746670"/>
                </a:cubicBezTo>
                <a:close/>
                <a:moveTo>
                  <a:pt x="5906192" y="1744850"/>
                </a:moveTo>
                <a:cubicBezTo>
                  <a:pt x="5901672" y="1744720"/>
                  <a:pt x="5897152" y="1744591"/>
                  <a:pt x="5892674" y="1745544"/>
                </a:cubicBezTo>
                <a:cubicBezTo>
                  <a:pt x="5888195" y="1746498"/>
                  <a:pt x="5883758" y="1748536"/>
                  <a:pt x="5879403" y="1752740"/>
                </a:cubicBezTo>
                <a:cubicBezTo>
                  <a:pt x="5879733" y="1761408"/>
                  <a:pt x="5880584" y="1763958"/>
                  <a:pt x="5885349" y="1770588"/>
                </a:cubicBezTo>
                <a:cubicBezTo>
                  <a:pt x="5896443" y="1765496"/>
                  <a:pt x="5920492" y="1764743"/>
                  <a:pt x="5906192" y="1744850"/>
                </a:cubicBezTo>
                <a:close/>
                <a:moveTo>
                  <a:pt x="5159700" y="1743588"/>
                </a:moveTo>
                <a:lnTo>
                  <a:pt x="5160818" y="1754165"/>
                </a:lnTo>
                <a:cubicBezTo>
                  <a:pt x="5162382" y="1759395"/>
                  <a:pt x="5164585" y="1762449"/>
                  <a:pt x="5167047" y="1763876"/>
                </a:cubicBezTo>
                <a:cubicBezTo>
                  <a:pt x="5170742" y="1766016"/>
                  <a:pt x="5175026" y="1764491"/>
                  <a:pt x="5178628" y="1761142"/>
                </a:cubicBezTo>
                <a:lnTo>
                  <a:pt x="5180337" y="1758025"/>
                </a:lnTo>
                <a:lnTo>
                  <a:pt x="5184909" y="1759671"/>
                </a:lnTo>
                <a:lnTo>
                  <a:pt x="5179547" y="1759863"/>
                </a:lnTo>
                <a:cubicBezTo>
                  <a:pt x="5180758" y="1764851"/>
                  <a:pt x="5184891" y="1765825"/>
                  <a:pt x="5186101" y="1770815"/>
                </a:cubicBezTo>
                <a:lnTo>
                  <a:pt x="5201842" y="1773320"/>
                </a:lnTo>
                <a:lnTo>
                  <a:pt x="5204871" y="1782873"/>
                </a:lnTo>
                <a:lnTo>
                  <a:pt x="5212535" y="1769701"/>
                </a:lnTo>
                <a:lnTo>
                  <a:pt x="5216886" y="1767682"/>
                </a:lnTo>
                <a:lnTo>
                  <a:pt x="5222235" y="1767783"/>
                </a:lnTo>
                <a:lnTo>
                  <a:pt x="5221884" y="1777613"/>
                </a:lnTo>
                <a:cubicBezTo>
                  <a:pt x="5224277" y="1784469"/>
                  <a:pt x="5229739" y="1791517"/>
                  <a:pt x="5234285" y="1799041"/>
                </a:cubicBezTo>
                <a:lnTo>
                  <a:pt x="5238135" y="1812569"/>
                </a:lnTo>
                <a:lnTo>
                  <a:pt x="5233544" y="1822750"/>
                </a:lnTo>
                <a:lnTo>
                  <a:pt x="5232572" y="1823463"/>
                </a:lnTo>
                <a:cubicBezTo>
                  <a:pt x="5231207" y="1825368"/>
                  <a:pt x="5230214" y="1827732"/>
                  <a:pt x="5230065" y="1829701"/>
                </a:cubicBezTo>
                <a:cubicBezTo>
                  <a:pt x="5232148" y="1830834"/>
                  <a:pt x="5234008" y="1831333"/>
                  <a:pt x="5235808" y="1830859"/>
                </a:cubicBezTo>
                <a:lnTo>
                  <a:pt x="5241143" y="1826211"/>
                </a:lnTo>
                <a:lnTo>
                  <a:pt x="5243465" y="1825643"/>
                </a:lnTo>
                <a:lnTo>
                  <a:pt x="5240261" y="1831654"/>
                </a:lnTo>
                <a:cubicBezTo>
                  <a:pt x="5239749" y="1834415"/>
                  <a:pt x="5239956" y="1837085"/>
                  <a:pt x="5241155" y="1839269"/>
                </a:cubicBezTo>
                <a:cubicBezTo>
                  <a:pt x="5247890" y="1838173"/>
                  <a:pt x="5268218" y="1831552"/>
                  <a:pt x="5261487" y="1820228"/>
                </a:cubicBezTo>
                <a:lnTo>
                  <a:pt x="5260384" y="1819013"/>
                </a:lnTo>
                <a:lnTo>
                  <a:pt x="5260408" y="1819001"/>
                </a:lnTo>
                <a:lnTo>
                  <a:pt x="5264643" y="1814802"/>
                </a:lnTo>
                <a:lnTo>
                  <a:pt x="5263413" y="1824120"/>
                </a:lnTo>
                <a:cubicBezTo>
                  <a:pt x="5263640" y="1827458"/>
                  <a:pt x="5264168" y="1830348"/>
                  <a:pt x="5263568" y="1833920"/>
                </a:cubicBezTo>
                <a:lnTo>
                  <a:pt x="5281286" y="1831779"/>
                </a:lnTo>
                <a:lnTo>
                  <a:pt x="5283173" y="1833118"/>
                </a:lnTo>
                <a:lnTo>
                  <a:pt x="5278789" y="1843688"/>
                </a:lnTo>
                <a:lnTo>
                  <a:pt x="5277257" y="1842615"/>
                </a:lnTo>
                <a:cubicBezTo>
                  <a:pt x="5275393" y="1842538"/>
                  <a:pt x="5273981" y="1845791"/>
                  <a:pt x="5271141" y="1844978"/>
                </a:cubicBezTo>
                <a:lnTo>
                  <a:pt x="5271239" y="1847643"/>
                </a:lnTo>
                <a:lnTo>
                  <a:pt x="5269916" y="1847930"/>
                </a:lnTo>
                <a:lnTo>
                  <a:pt x="5269014" y="1850944"/>
                </a:lnTo>
                <a:lnTo>
                  <a:pt x="5265218" y="1841381"/>
                </a:lnTo>
                <a:cubicBezTo>
                  <a:pt x="5260747" y="1844263"/>
                  <a:pt x="5257801" y="1851397"/>
                  <a:pt x="5257397" y="1857939"/>
                </a:cubicBezTo>
                <a:cubicBezTo>
                  <a:pt x="5256993" y="1864481"/>
                  <a:pt x="5259129" y="1870433"/>
                  <a:pt x="5264819" y="1870950"/>
                </a:cubicBezTo>
                <a:lnTo>
                  <a:pt x="5270905" y="1855894"/>
                </a:lnTo>
                <a:lnTo>
                  <a:pt x="5273432" y="1858134"/>
                </a:lnTo>
                <a:lnTo>
                  <a:pt x="5275378" y="1858168"/>
                </a:lnTo>
                <a:lnTo>
                  <a:pt x="5273129" y="1869168"/>
                </a:lnTo>
                <a:lnTo>
                  <a:pt x="5270138" y="1869489"/>
                </a:lnTo>
                <a:lnTo>
                  <a:pt x="5269621" y="1875944"/>
                </a:lnTo>
                <a:lnTo>
                  <a:pt x="5269528" y="1875978"/>
                </a:lnTo>
                <a:lnTo>
                  <a:pt x="5269574" y="1876524"/>
                </a:lnTo>
                <a:lnTo>
                  <a:pt x="5269081" y="1882668"/>
                </a:lnTo>
                <a:lnTo>
                  <a:pt x="5272155" y="1883954"/>
                </a:lnTo>
                <a:lnTo>
                  <a:pt x="5272028" y="1884835"/>
                </a:lnTo>
                <a:cubicBezTo>
                  <a:pt x="5272013" y="1890500"/>
                  <a:pt x="5273356" y="1895427"/>
                  <a:pt x="5275453" y="1900077"/>
                </a:cubicBezTo>
                <a:lnTo>
                  <a:pt x="5277764" y="1904025"/>
                </a:lnTo>
                <a:lnTo>
                  <a:pt x="5274553" y="1904724"/>
                </a:lnTo>
                <a:lnTo>
                  <a:pt x="5262186" y="1913653"/>
                </a:lnTo>
                <a:lnTo>
                  <a:pt x="5256023" y="1899828"/>
                </a:lnTo>
                <a:lnTo>
                  <a:pt x="5260268" y="1886847"/>
                </a:lnTo>
                <a:cubicBezTo>
                  <a:pt x="5258828" y="1886707"/>
                  <a:pt x="5257453" y="1887001"/>
                  <a:pt x="5256158" y="1887640"/>
                </a:cubicBezTo>
                <a:lnTo>
                  <a:pt x="5250538" y="1896394"/>
                </a:lnTo>
                <a:lnTo>
                  <a:pt x="5242518" y="1892675"/>
                </a:lnTo>
                <a:cubicBezTo>
                  <a:pt x="5239107" y="1897601"/>
                  <a:pt x="5240741" y="1903510"/>
                  <a:pt x="5244915" y="1907958"/>
                </a:cubicBezTo>
                <a:lnTo>
                  <a:pt x="5246164" y="1908419"/>
                </a:lnTo>
                <a:lnTo>
                  <a:pt x="5246141" y="1921223"/>
                </a:lnTo>
                <a:cubicBezTo>
                  <a:pt x="5249768" y="1922889"/>
                  <a:pt x="5249796" y="1917897"/>
                  <a:pt x="5252824" y="1918455"/>
                </a:cubicBezTo>
                <a:lnTo>
                  <a:pt x="5253978" y="1911304"/>
                </a:lnTo>
                <a:lnTo>
                  <a:pt x="5261560" y="1914104"/>
                </a:lnTo>
                <a:lnTo>
                  <a:pt x="5253908" y="1919630"/>
                </a:lnTo>
                <a:cubicBezTo>
                  <a:pt x="5260960" y="1923356"/>
                  <a:pt x="5268943" y="1920392"/>
                  <a:pt x="5276926" y="1917429"/>
                </a:cubicBezTo>
                <a:lnTo>
                  <a:pt x="5284316" y="1915178"/>
                </a:lnTo>
                <a:lnTo>
                  <a:pt x="5286109" y="1918156"/>
                </a:lnTo>
                <a:lnTo>
                  <a:pt x="5280511" y="1936540"/>
                </a:lnTo>
                <a:cubicBezTo>
                  <a:pt x="5279765" y="1942186"/>
                  <a:pt x="5280488" y="1945748"/>
                  <a:pt x="5282114" y="1947706"/>
                </a:cubicBezTo>
                <a:cubicBezTo>
                  <a:pt x="5284556" y="1950645"/>
                  <a:pt x="5289034" y="1949972"/>
                  <a:pt x="5293653" y="1947302"/>
                </a:cubicBezTo>
                <a:lnTo>
                  <a:pt x="5297310" y="1943638"/>
                </a:lnTo>
                <a:lnTo>
                  <a:pt x="5298428" y="1947018"/>
                </a:lnTo>
                <a:lnTo>
                  <a:pt x="5336128" y="1953896"/>
                </a:lnTo>
                <a:lnTo>
                  <a:pt x="5335726" y="1958413"/>
                </a:lnTo>
                <a:lnTo>
                  <a:pt x="5335027" y="1960120"/>
                </a:lnTo>
                <a:lnTo>
                  <a:pt x="5336839" y="1964121"/>
                </a:lnTo>
                <a:lnTo>
                  <a:pt x="5337873" y="1977343"/>
                </a:lnTo>
                <a:lnTo>
                  <a:pt x="5331768" y="1959275"/>
                </a:lnTo>
                <a:cubicBezTo>
                  <a:pt x="5323924" y="1967450"/>
                  <a:pt x="5325221" y="1977729"/>
                  <a:pt x="5326899" y="1988846"/>
                </a:cubicBezTo>
                <a:lnTo>
                  <a:pt x="5327191" y="1991781"/>
                </a:lnTo>
                <a:lnTo>
                  <a:pt x="5322380" y="1992717"/>
                </a:lnTo>
                <a:cubicBezTo>
                  <a:pt x="5323474" y="1997300"/>
                  <a:pt x="5316945" y="1997580"/>
                  <a:pt x="5316677" y="2001064"/>
                </a:cubicBezTo>
                <a:lnTo>
                  <a:pt x="5318101" y="2003382"/>
                </a:lnTo>
                <a:lnTo>
                  <a:pt x="5316505" y="2006662"/>
                </a:lnTo>
                <a:lnTo>
                  <a:pt x="5320785" y="2012939"/>
                </a:lnTo>
                <a:lnTo>
                  <a:pt x="5320931" y="2017861"/>
                </a:lnTo>
                <a:cubicBezTo>
                  <a:pt x="5321921" y="2022701"/>
                  <a:pt x="5323786" y="2026920"/>
                  <a:pt x="5326624" y="2028899"/>
                </a:cubicBezTo>
                <a:lnTo>
                  <a:pt x="5332148" y="2027139"/>
                </a:lnTo>
                <a:lnTo>
                  <a:pt x="5332953" y="2027757"/>
                </a:lnTo>
                <a:cubicBezTo>
                  <a:pt x="5335958" y="2029230"/>
                  <a:pt x="5338723" y="2030216"/>
                  <a:pt x="5341517" y="2032522"/>
                </a:cubicBezTo>
                <a:lnTo>
                  <a:pt x="5349539" y="2013726"/>
                </a:lnTo>
                <a:lnTo>
                  <a:pt x="5357588" y="2024225"/>
                </a:lnTo>
                <a:lnTo>
                  <a:pt x="5355892" y="2025015"/>
                </a:lnTo>
                <a:cubicBezTo>
                  <a:pt x="5354893" y="2026590"/>
                  <a:pt x="5357005" y="2029440"/>
                  <a:pt x="5354880" y="2031494"/>
                </a:cubicBezTo>
                <a:lnTo>
                  <a:pt x="5356254" y="2032220"/>
                </a:lnTo>
                <a:lnTo>
                  <a:pt x="5354389" y="2035644"/>
                </a:lnTo>
                <a:lnTo>
                  <a:pt x="5348803" y="2034825"/>
                </a:lnTo>
                <a:lnTo>
                  <a:pt x="5350619" y="2037446"/>
                </a:lnTo>
                <a:lnTo>
                  <a:pt x="5344704" y="2044474"/>
                </a:lnTo>
                <a:cubicBezTo>
                  <a:pt x="5342932" y="2047819"/>
                  <a:pt x="5341663" y="2051683"/>
                  <a:pt x="5341485" y="2055004"/>
                </a:cubicBezTo>
                <a:lnTo>
                  <a:pt x="5342207" y="2056583"/>
                </a:lnTo>
                <a:lnTo>
                  <a:pt x="5341138" y="2061161"/>
                </a:lnTo>
                <a:cubicBezTo>
                  <a:pt x="5340748" y="2065121"/>
                  <a:pt x="5341018" y="2068615"/>
                  <a:pt x="5342184" y="2070886"/>
                </a:cubicBezTo>
                <a:cubicBezTo>
                  <a:pt x="5344671" y="2072227"/>
                  <a:pt x="5347080" y="2072138"/>
                  <a:pt x="5349223" y="2071107"/>
                </a:cubicBezTo>
                <a:cubicBezTo>
                  <a:pt x="5352438" y="2069561"/>
                  <a:pt x="5355052" y="2065895"/>
                  <a:pt x="5356425" y="2061764"/>
                </a:cubicBezTo>
                <a:lnTo>
                  <a:pt x="5356691" y="2060168"/>
                </a:lnTo>
                <a:lnTo>
                  <a:pt x="5357347" y="2060053"/>
                </a:lnTo>
                <a:lnTo>
                  <a:pt x="5358019" y="2060432"/>
                </a:lnTo>
                <a:lnTo>
                  <a:pt x="5374656" y="2072826"/>
                </a:lnTo>
                <a:lnTo>
                  <a:pt x="5368591" y="2073286"/>
                </a:lnTo>
                <a:cubicBezTo>
                  <a:pt x="5366212" y="2075697"/>
                  <a:pt x="5364768" y="2080059"/>
                  <a:pt x="5366379" y="2085576"/>
                </a:cubicBezTo>
                <a:cubicBezTo>
                  <a:pt x="5368260" y="2084703"/>
                  <a:pt x="5370428" y="2084990"/>
                  <a:pt x="5372558" y="2084797"/>
                </a:cubicBezTo>
                <a:lnTo>
                  <a:pt x="5375544" y="2082964"/>
                </a:lnTo>
                <a:lnTo>
                  <a:pt x="5376119" y="2083392"/>
                </a:lnTo>
                <a:cubicBezTo>
                  <a:pt x="5377106" y="2083711"/>
                  <a:pt x="5378029" y="2083736"/>
                  <a:pt x="5379387" y="2084356"/>
                </a:cubicBezTo>
                <a:cubicBezTo>
                  <a:pt x="5380361" y="2083219"/>
                  <a:pt x="5380106" y="2082049"/>
                  <a:pt x="5379236" y="2080861"/>
                </a:cubicBezTo>
                <a:lnTo>
                  <a:pt x="5378197" y="2079889"/>
                </a:lnTo>
                <a:lnTo>
                  <a:pt x="5376736" y="2073938"/>
                </a:lnTo>
                <a:lnTo>
                  <a:pt x="5386081" y="2077734"/>
                </a:lnTo>
                <a:lnTo>
                  <a:pt x="5390668" y="2078069"/>
                </a:lnTo>
                <a:lnTo>
                  <a:pt x="5392812" y="2082223"/>
                </a:lnTo>
                <a:cubicBezTo>
                  <a:pt x="5397809" y="2087298"/>
                  <a:pt x="5403995" y="2091144"/>
                  <a:pt x="5408410" y="2091266"/>
                </a:cubicBezTo>
                <a:cubicBezTo>
                  <a:pt x="5411666" y="2088958"/>
                  <a:pt x="5407357" y="2086438"/>
                  <a:pt x="5409353" y="2084095"/>
                </a:cubicBezTo>
                <a:lnTo>
                  <a:pt x="5406150" y="2081484"/>
                </a:lnTo>
                <a:lnTo>
                  <a:pt x="5410019" y="2080554"/>
                </a:lnTo>
                <a:lnTo>
                  <a:pt x="5410479" y="2079488"/>
                </a:lnTo>
                <a:lnTo>
                  <a:pt x="5410913" y="2083743"/>
                </a:lnTo>
                <a:cubicBezTo>
                  <a:pt x="5414290" y="2081621"/>
                  <a:pt x="5416335" y="2078461"/>
                  <a:pt x="5417713" y="2074782"/>
                </a:cubicBezTo>
                <a:lnTo>
                  <a:pt x="5419984" y="2065000"/>
                </a:lnTo>
                <a:lnTo>
                  <a:pt x="5423720" y="2065881"/>
                </a:lnTo>
                <a:lnTo>
                  <a:pt x="5423413" y="2066113"/>
                </a:lnTo>
                <a:cubicBezTo>
                  <a:pt x="5422016" y="2067935"/>
                  <a:pt x="5420919" y="2070639"/>
                  <a:pt x="5420434" y="2074352"/>
                </a:cubicBezTo>
                <a:lnTo>
                  <a:pt x="5422534" y="2075620"/>
                </a:lnTo>
                <a:lnTo>
                  <a:pt x="5420433" y="2079537"/>
                </a:lnTo>
                <a:cubicBezTo>
                  <a:pt x="5421495" y="2083587"/>
                  <a:pt x="5423275" y="2086713"/>
                  <a:pt x="5425378" y="2088958"/>
                </a:cubicBezTo>
                <a:cubicBezTo>
                  <a:pt x="5426953" y="2090642"/>
                  <a:pt x="5428711" y="2091832"/>
                  <a:pt x="5430486" y="2092544"/>
                </a:cubicBezTo>
                <a:lnTo>
                  <a:pt x="5436393" y="2089591"/>
                </a:lnTo>
                <a:lnTo>
                  <a:pt x="5438496" y="2092339"/>
                </a:lnTo>
                <a:lnTo>
                  <a:pt x="5421013" y="2093578"/>
                </a:lnTo>
                <a:lnTo>
                  <a:pt x="5421603" y="2098987"/>
                </a:lnTo>
                <a:lnTo>
                  <a:pt x="5416209" y="2100999"/>
                </a:lnTo>
                <a:cubicBezTo>
                  <a:pt x="5411967" y="2106203"/>
                  <a:pt x="5412519" y="2117583"/>
                  <a:pt x="5400691" y="2115407"/>
                </a:cubicBezTo>
                <a:cubicBezTo>
                  <a:pt x="5399984" y="2123869"/>
                  <a:pt x="5400775" y="2128105"/>
                  <a:pt x="5402825" y="2130938"/>
                </a:cubicBezTo>
                <a:lnTo>
                  <a:pt x="5402828" y="2130936"/>
                </a:lnTo>
                <a:lnTo>
                  <a:pt x="5402050" y="2140981"/>
                </a:lnTo>
                <a:cubicBezTo>
                  <a:pt x="5403995" y="2150050"/>
                  <a:pt x="5409703" y="2159062"/>
                  <a:pt x="5420272" y="2165868"/>
                </a:cubicBezTo>
                <a:lnTo>
                  <a:pt x="5432726" y="2170170"/>
                </a:lnTo>
                <a:lnTo>
                  <a:pt x="5434266" y="2173880"/>
                </a:lnTo>
                <a:cubicBezTo>
                  <a:pt x="5445943" y="2180569"/>
                  <a:pt x="5459063" y="2180340"/>
                  <a:pt x="5470258" y="2175327"/>
                </a:cubicBezTo>
                <a:lnTo>
                  <a:pt x="5476005" y="2169781"/>
                </a:lnTo>
                <a:lnTo>
                  <a:pt x="5480569" y="2171255"/>
                </a:lnTo>
                <a:lnTo>
                  <a:pt x="5479027" y="2166863"/>
                </a:lnTo>
                <a:lnTo>
                  <a:pt x="5485595" y="2160524"/>
                </a:lnTo>
                <a:lnTo>
                  <a:pt x="5495085" y="2179775"/>
                </a:lnTo>
                <a:cubicBezTo>
                  <a:pt x="5502394" y="2188972"/>
                  <a:pt x="5511404" y="2197183"/>
                  <a:pt x="5519888" y="2203493"/>
                </a:cubicBezTo>
                <a:lnTo>
                  <a:pt x="5526420" y="2203880"/>
                </a:lnTo>
                <a:lnTo>
                  <a:pt x="5516897" y="2213197"/>
                </a:lnTo>
                <a:lnTo>
                  <a:pt x="5503098" y="2197367"/>
                </a:lnTo>
                <a:cubicBezTo>
                  <a:pt x="5491262" y="2188035"/>
                  <a:pt x="5476781" y="2182834"/>
                  <a:pt x="5463004" y="2182139"/>
                </a:cubicBezTo>
                <a:lnTo>
                  <a:pt x="5461703" y="2182469"/>
                </a:lnTo>
                <a:lnTo>
                  <a:pt x="5460524" y="2181923"/>
                </a:lnTo>
                <a:lnTo>
                  <a:pt x="5456409" y="2183812"/>
                </a:lnTo>
                <a:lnTo>
                  <a:pt x="5431971" y="2190014"/>
                </a:lnTo>
                <a:lnTo>
                  <a:pt x="5430155" y="2191931"/>
                </a:lnTo>
                <a:lnTo>
                  <a:pt x="5428295" y="2192018"/>
                </a:lnTo>
                <a:cubicBezTo>
                  <a:pt x="5427437" y="2192281"/>
                  <a:pt x="5426794" y="2192861"/>
                  <a:pt x="5424711" y="2194155"/>
                </a:cubicBezTo>
                <a:lnTo>
                  <a:pt x="5426032" y="2196287"/>
                </a:lnTo>
                <a:lnTo>
                  <a:pt x="5423257" y="2199222"/>
                </a:lnTo>
                <a:lnTo>
                  <a:pt x="5418047" y="2198713"/>
                </a:lnTo>
                <a:lnTo>
                  <a:pt x="5418003" y="2203697"/>
                </a:lnTo>
                <a:lnTo>
                  <a:pt x="5408634" y="2207762"/>
                </a:lnTo>
                <a:cubicBezTo>
                  <a:pt x="5405365" y="2210096"/>
                  <a:pt x="5404702" y="2213505"/>
                  <a:pt x="5411755" y="2219639"/>
                </a:cubicBezTo>
                <a:lnTo>
                  <a:pt x="5415929" y="2219221"/>
                </a:lnTo>
                <a:lnTo>
                  <a:pt x="5417888" y="2225030"/>
                </a:lnTo>
                <a:lnTo>
                  <a:pt x="5419237" y="2236489"/>
                </a:lnTo>
                <a:lnTo>
                  <a:pt x="5420049" y="2237673"/>
                </a:lnTo>
                <a:lnTo>
                  <a:pt x="5419324" y="2237514"/>
                </a:lnTo>
                <a:cubicBezTo>
                  <a:pt x="5418107" y="2238741"/>
                  <a:pt x="5417701" y="2240299"/>
                  <a:pt x="5417877" y="2241989"/>
                </a:cubicBezTo>
                <a:cubicBezTo>
                  <a:pt x="5418141" y="2244525"/>
                  <a:pt x="5419713" y="2247354"/>
                  <a:pt x="5421822" y="2249807"/>
                </a:cubicBezTo>
                <a:lnTo>
                  <a:pt x="5425593" y="2252732"/>
                </a:lnTo>
                <a:lnTo>
                  <a:pt x="5428379" y="2260521"/>
                </a:lnTo>
                <a:lnTo>
                  <a:pt x="5430750" y="2259833"/>
                </a:lnTo>
                <a:lnTo>
                  <a:pt x="5431524" y="2261820"/>
                </a:lnTo>
                <a:lnTo>
                  <a:pt x="5452228" y="2274224"/>
                </a:lnTo>
                <a:lnTo>
                  <a:pt x="5452507" y="2277165"/>
                </a:lnTo>
                <a:lnTo>
                  <a:pt x="5452460" y="2277161"/>
                </a:lnTo>
                <a:lnTo>
                  <a:pt x="5447436" y="2271452"/>
                </a:lnTo>
                <a:cubicBezTo>
                  <a:pt x="5446117" y="2270902"/>
                  <a:pt x="5444610" y="2270781"/>
                  <a:pt x="5442867" y="2271203"/>
                </a:cubicBezTo>
                <a:lnTo>
                  <a:pt x="5436239" y="2274738"/>
                </a:lnTo>
                <a:lnTo>
                  <a:pt x="5426988" y="2272977"/>
                </a:lnTo>
                <a:cubicBezTo>
                  <a:pt x="5428116" y="2276566"/>
                  <a:pt x="5426155" y="2277563"/>
                  <a:pt x="5424474" y="2278897"/>
                </a:cubicBezTo>
                <a:lnTo>
                  <a:pt x="5424205" y="2279273"/>
                </a:lnTo>
                <a:lnTo>
                  <a:pt x="5413880" y="2270880"/>
                </a:lnTo>
                <a:cubicBezTo>
                  <a:pt x="5409408" y="2269180"/>
                  <a:pt x="5405690" y="2269188"/>
                  <a:pt x="5402325" y="2270079"/>
                </a:cubicBezTo>
                <a:lnTo>
                  <a:pt x="5392039" y="2275301"/>
                </a:lnTo>
                <a:lnTo>
                  <a:pt x="5390980" y="2272567"/>
                </a:lnTo>
                <a:lnTo>
                  <a:pt x="5387606" y="2271623"/>
                </a:lnTo>
                <a:lnTo>
                  <a:pt x="5396899" y="2261614"/>
                </a:lnTo>
                <a:cubicBezTo>
                  <a:pt x="5394417" y="2257786"/>
                  <a:pt x="5392311" y="2255057"/>
                  <a:pt x="5389934" y="2254119"/>
                </a:cubicBezTo>
                <a:cubicBezTo>
                  <a:pt x="5387556" y="2253179"/>
                  <a:pt x="5384908" y="2254030"/>
                  <a:pt x="5381346" y="2257368"/>
                </a:cubicBezTo>
                <a:cubicBezTo>
                  <a:pt x="5382773" y="2259831"/>
                  <a:pt x="5383030" y="2262304"/>
                  <a:pt x="5383456" y="2264843"/>
                </a:cubicBezTo>
                <a:lnTo>
                  <a:pt x="5385969" y="2271166"/>
                </a:lnTo>
                <a:lnTo>
                  <a:pt x="5385334" y="2270990"/>
                </a:lnTo>
                <a:lnTo>
                  <a:pt x="5380214" y="2272935"/>
                </a:lnTo>
                <a:lnTo>
                  <a:pt x="5380034" y="2272534"/>
                </a:lnTo>
                <a:lnTo>
                  <a:pt x="5361760" y="2268575"/>
                </a:lnTo>
                <a:lnTo>
                  <a:pt x="5348516" y="2255469"/>
                </a:lnTo>
                <a:lnTo>
                  <a:pt x="5348945" y="2255038"/>
                </a:lnTo>
                <a:lnTo>
                  <a:pt x="5348090" y="2255049"/>
                </a:lnTo>
                <a:lnTo>
                  <a:pt x="5341033" y="2248065"/>
                </a:lnTo>
                <a:lnTo>
                  <a:pt x="5316703" y="2220762"/>
                </a:lnTo>
                <a:lnTo>
                  <a:pt x="5321285" y="2221264"/>
                </a:lnTo>
                <a:cubicBezTo>
                  <a:pt x="5324379" y="2221579"/>
                  <a:pt x="5326918" y="2221226"/>
                  <a:pt x="5331451" y="2218737"/>
                </a:cubicBezTo>
                <a:cubicBezTo>
                  <a:pt x="5331933" y="2213364"/>
                  <a:pt x="5327637" y="2210225"/>
                  <a:pt x="5322487" y="2209129"/>
                </a:cubicBezTo>
                <a:lnTo>
                  <a:pt x="5308654" y="2211732"/>
                </a:lnTo>
                <a:lnTo>
                  <a:pt x="5302672" y="2205016"/>
                </a:lnTo>
                <a:cubicBezTo>
                  <a:pt x="5291815" y="2191798"/>
                  <a:pt x="5282924" y="2179783"/>
                  <a:pt x="5276106" y="2169179"/>
                </a:cubicBezTo>
                <a:lnTo>
                  <a:pt x="5275823" y="2168631"/>
                </a:lnTo>
                <a:lnTo>
                  <a:pt x="5278376" y="2165791"/>
                </a:lnTo>
                <a:cubicBezTo>
                  <a:pt x="5276311" y="2164181"/>
                  <a:pt x="5275051" y="2161217"/>
                  <a:pt x="5273402" y="2158712"/>
                </a:cubicBezTo>
                <a:lnTo>
                  <a:pt x="5269509" y="2156406"/>
                </a:lnTo>
                <a:lnTo>
                  <a:pt x="5261974" y="2141814"/>
                </a:lnTo>
                <a:cubicBezTo>
                  <a:pt x="5250726" y="2132790"/>
                  <a:pt x="5240957" y="2125453"/>
                  <a:pt x="5232406" y="2119511"/>
                </a:cubicBezTo>
                <a:lnTo>
                  <a:pt x="5219224" y="2111261"/>
                </a:lnTo>
                <a:lnTo>
                  <a:pt x="5220135" y="2109338"/>
                </a:lnTo>
                <a:lnTo>
                  <a:pt x="5224266" y="2112830"/>
                </a:lnTo>
                <a:lnTo>
                  <a:pt x="5226107" y="2113107"/>
                </a:lnTo>
                <a:lnTo>
                  <a:pt x="5229312" y="2116704"/>
                </a:lnTo>
                <a:lnTo>
                  <a:pt x="5230002" y="2113691"/>
                </a:lnTo>
                <a:lnTo>
                  <a:pt x="5236110" y="2114610"/>
                </a:lnTo>
                <a:lnTo>
                  <a:pt x="5258148" y="2117028"/>
                </a:lnTo>
                <a:lnTo>
                  <a:pt x="5264271" y="2121500"/>
                </a:lnTo>
                <a:lnTo>
                  <a:pt x="5265947" y="2110534"/>
                </a:lnTo>
                <a:lnTo>
                  <a:pt x="5279483" y="2096231"/>
                </a:lnTo>
                <a:lnTo>
                  <a:pt x="5279404" y="2096728"/>
                </a:lnTo>
                <a:cubicBezTo>
                  <a:pt x="5279733" y="2100272"/>
                  <a:pt x="5282404" y="2101710"/>
                  <a:pt x="5289165" y="2094016"/>
                </a:cubicBezTo>
                <a:lnTo>
                  <a:pt x="5286749" y="2089303"/>
                </a:lnTo>
                <a:lnTo>
                  <a:pt x="5290547" y="2089876"/>
                </a:lnTo>
                <a:lnTo>
                  <a:pt x="5296427" y="2077494"/>
                </a:lnTo>
                <a:lnTo>
                  <a:pt x="5307052" y="2088115"/>
                </a:lnTo>
                <a:lnTo>
                  <a:pt x="5321113" y="2094882"/>
                </a:lnTo>
                <a:lnTo>
                  <a:pt x="5317779" y="2093739"/>
                </a:lnTo>
                <a:cubicBezTo>
                  <a:pt x="5313483" y="2095624"/>
                  <a:pt x="5308301" y="2105343"/>
                  <a:pt x="5309222" y="2107879"/>
                </a:cubicBezTo>
                <a:cubicBezTo>
                  <a:pt x="5310611" y="2108658"/>
                  <a:pt x="5314300" y="2107134"/>
                  <a:pt x="5317334" y="2104570"/>
                </a:cubicBezTo>
                <a:lnTo>
                  <a:pt x="5318510" y="2101885"/>
                </a:lnTo>
                <a:lnTo>
                  <a:pt x="5330162" y="2109438"/>
                </a:lnTo>
                <a:cubicBezTo>
                  <a:pt x="5334151" y="2110270"/>
                  <a:pt x="5337631" y="2108839"/>
                  <a:pt x="5340778" y="2104719"/>
                </a:cubicBezTo>
                <a:lnTo>
                  <a:pt x="5330186" y="2098823"/>
                </a:lnTo>
                <a:lnTo>
                  <a:pt x="5340110" y="2102973"/>
                </a:lnTo>
                <a:cubicBezTo>
                  <a:pt x="5345551" y="2105787"/>
                  <a:pt x="5350788" y="2109412"/>
                  <a:pt x="5355570" y="2114810"/>
                </a:cubicBezTo>
                <a:cubicBezTo>
                  <a:pt x="5357564" y="2102596"/>
                  <a:pt x="5345560" y="2090024"/>
                  <a:pt x="5331176" y="2081635"/>
                </a:cubicBezTo>
                <a:cubicBezTo>
                  <a:pt x="5316789" y="2073245"/>
                  <a:pt x="5300020" y="2069039"/>
                  <a:pt x="5292487" y="2073555"/>
                </a:cubicBezTo>
                <a:lnTo>
                  <a:pt x="5296413" y="2077480"/>
                </a:lnTo>
                <a:lnTo>
                  <a:pt x="5291110" y="2076678"/>
                </a:lnTo>
                <a:lnTo>
                  <a:pt x="5291952" y="2062570"/>
                </a:lnTo>
                <a:cubicBezTo>
                  <a:pt x="5292259" y="2055308"/>
                  <a:pt x="5292882" y="2048345"/>
                  <a:pt x="5295156" y="2042507"/>
                </a:cubicBezTo>
                <a:cubicBezTo>
                  <a:pt x="5291244" y="2037459"/>
                  <a:pt x="5285772" y="2034930"/>
                  <a:pt x="5283355" y="2026550"/>
                </a:cubicBezTo>
                <a:lnTo>
                  <a:pt x="5282785" y="2021613"/>
                </a:lnTo>
                <a:lnTo>
                  <a:pt x="5285690" y="2021108"/>
                </a:lnTo>
                <a:lnTo>
                  <a:pt x="5282156" y="2015859"/>
                </a:lnTo>
                <a:lnTo>
                  <a:pt x="5284994" y="2010871"/>
                </a:lnTo>
                <a:lnTo>
                  <a:pt x="5291862" y="2013791"/>
                </a:lnTo>
                <a:cubicBezTo>
                  <a:pt x="5297317" y="2008350"/>
                  <a:pt x="5297994" y="2001404"/>
                  <a:pt x="5295643" y="1996061"/>
                </a:cubicBezTo>
                <a:lnTo>
                  <a:pt x="5293985" y="1994149"/>
                </a:lnTo>
                <a:lnTo>
                  <a:pt x="5297573" y="1995220"/>
                </a:lnTo>
                <a:cubicBezTo>
                  <a:pt x="5302006" y="1994313"/>
                  <a:pt x="5306250" y="1991329"/>
                  <a:pt x="5307955" y="1986197"/>
                </a:cubicBezTo>
                <a:cubicBezTo>
                  <a:pt x="5300390" y="1984227"/>
                  <a:pt x="5295566" y="1978139"/>
                  <a:pt x="5290286" y="1979087"/>
                </a:cubicBezTo>
                <a:cubicBezTo>
                  <a:pt x="5288526" y="1979403"/>
                  <a:pt x="5286715" y="1980500"/>
                  <a:pt x="5284737" y="1982793"/>
                </a:cubicBezTo>
                <a:lnTo>
                  <a:pt x="5285622" y="1988785"/>
                </a:lnTo>
                <a:lnTo>
                  <a:pt x="5281275" y="1987951"/>
                </a:lnTo>
                <a:lnTo>
                  <a:pt x="5281099" y="1995264"/>
                </a:lnTo>
                <a:lnTo>
                  <a:pt x="5280880" y="1995233"/>
                </a:lnTo>
                <a:lnTo>
                  <a:pt x="5280703" y="1997572"/>
                </a:lnTo>
                <a:lnTo>
                  <a:pt x="5275777" y="1999256"/>
                </a:lnTo>
                <a:cubicBezTo>
                  <a:pt x="5273591" y="2000728"/>
                  <a:pt x="5271959" y="2002736"/>
                  <a:pt x="5271155" y="2005185"/>
                </a:cubicBezTo>
                <a:lnTo>
                  <a:pt x="5274844" y="2012834"/>
                </a:lnTo>
                <a:lnTo>
                  <a:pt x="5274661" y="2013060"/>
                </a:lnTo>
                <a:lnTo>
                  <a:pt x="5260586" y="2007673"/>
                </a:lnTo>
                <a:cubicBezTo>
                  <a:pt x="5257265" y="2006407"/>
                  <a:pt x="5253923" y="2005512"/>
                  <a:pt x="5250332" y="2005460"/>
                </a:cubicBezTo>
                <a:cubicBezTo>
                  <a:pt x="5246740" y="2005409"/>
                  <a:pt x="5242897" y="2006203"/>
                  <a:pt x="5238573" y="2008315"/>
                </a:cubicBezTo>
                <a:cubicBezTo>
                  <a:pt x="5235940" y="2009592"/>
                  <a:pt x="5233481" y="2011196"/>
                  <a:pt x="5231184" y="2013078"/>
                </a:cubicBezTo>
                <a:cubicBezTo>
                  <a:pt x="5223150" y="2019662"/>
                  <a:pt x="5217137" y="2029611"/>
                  <a:pt x="5212827" y="2040540"/>
                </a:cubicBezTo>
                <a:lnTo>
                  <a:pt x="5212107" y="2043492"/>
                </a:lnTo>
                <a:lnTo>
                  <a:pt x="5205566" y="2042158"/>
                </a:lnTo>
                <a:cubicBezTo>
                  <a:pt x="5204485" y="2042523"/>
                  <a:pt x="5203632" y="2043092"/>
                  <a:pt x="5203158" y="2043885"/>
                </a:cubicBezTo>
                <a:cubicBezTo>
                  <a:pt x="5202446" y="2045076"/>
                  <a:pt x="5202586" y="2046767"/>
                  <a:pt x="5204080" y="2049013"/>
                </a:cubicBezTo>
                <a:lnTo>
                  <a:pt x="5209518" y="2054097"/>
                </a:lnTo>
                <a:lnTo>
                  <a:pt x="5204689" y="2073879"/>
                </a:lnTo>
                <a:lnTo>
                  <a:pt x="5209263" y="2083012"/>
                </a:lnTo>
                <a:lnTo>
                  <a:pt x="5206903" y="2083391"/>
                </a:lnTo>
                <a:lnTo>
                  <a:pt x="5206072" y="2081397"/>
                </a:lnTo>
                <a:lnTo>
                  <a:pt x="5196456" y="2071277"/>
                </a:lnTo>
                <a:lnTo>
                  <a:pt x="5201599" y="2056276"/>
                </a:lnTo>
                <a:cubicBezTo>
                  <a:pt x="5203763" y="2041359"/>
                  <a:pt x="5201026" y="2026218"/>
                  <a:pt x="5194740" y="2013939"/>
                </a:cubicBezTo>
                <a:cubicBezTo>
                  <a:pt x="5189499" y="2003707"/>
                  <a:pt x="5181795" y="1995464"/>
                  <a:pt x="5172403" y="1991002"/>
                </a:cubicBezTo>
                <a:lnTo>
                  <a:pt x="5169835" y="1990388"/>
                </a:lnTo>
                <a:lnTo>
                  <a:pt x="5168830" y="1988820"/>
                </a:lnTo>
                <a:cubicBezTo>
                  <a:pt x="5168172" y="1988208"/>
                  <a:pt x="5167349" y="1987942"/>
                  <a:pt x="5165187" y="1986785"/>
                </a:cubicBezTo>
                <a:lnTo>
                  <a:pt x="5164001" y="1988996"/>
                </a:lnTo>
                <a:lnTo>
                  <a:pt x="5157151" y="1987361"/>
                </a:lnTo>
                <a:lnTo>
                  <a:pt x="5156042" y="1987579"/>
                </a:lnTo>
                <a:lnTo>
                  <a:pt x="5145364" y="1979665"/>
                </a:lnTo>
                <a:cubicBezTo>
                  <a:pt x="5141708" y="1978000"/>
                  <a:pt x="5138425" y="1979132"/>
                  <a:pt x="5136639" y="1988307"/>
                </a:cubicBezTo>
                <a:lnTo>
                  <a:pt x="5139089" y="1991712"/>
                </a:lnTo>
                <a:lnTo>
                  <a:pt x="5138587" y="1992282"/>
                </a:lnTo>
                <a:lnTo>
                  <a:pt x="5128332" y="1983259"/>
                </a:lnTo>
                <a:lnTo>
                  <a:pt x="5124521" y="1980401"/>
                </a:lnTo>
                <a:lnTo>
                  <a:pt x="5128068" y="1977089"/>
                </a:lnTo>
                <a:cubicBezTo>
                  <a:pt x="5130122" y="1956594"/>
                  <a:pt x="5117397" y="1934937"/>
                  <a:pt x="5100499" y="1923345"/>
                </a:cubicBezTo>
                <a:lnTo>
                  <a:pt x="5084848" y="1916506"/>
                </a:lnTo>
                <a:lnTo>
                  <a:pt x="5088140" y="1906550"/>
                </a:lnTo>
                <a:lnTo>
                  <a:pt x="5089997" y="1910769"/>
                </a:lnTo>
                <a:cubicBezTo>
                  <a:pt x="5091272" y="1913607"/>
                  <a:pt x="5092847" y="1915628"/>
                  <a:pt x="5097268" y="1918310"/>
                </a:cubicBezTo>
                <a:cubicBezTo>
                  <a:pt x="5102162" y="1916041"/>
                  <a:pt x="5102734" y="1910750"/>
                  <a:pt x="5101107" y="1905743"/>
                </a:cubicBezTo>
                <a:lnTo>
                  <a:pt x="5091938" y="1895064"/>
                </a:lnTo>
                <a:lnTo>
                  <a:pt x="5094761" y="1886526"/>
                </a:lnTo>
                <a:cubicBezTo>
                  <a:pt x="5106799" y="1854504"/>
                  <a:pt x="5118604" y="1831696"/>
                  <a:pt x="5129147" y="1819680"/>
                </a:cubicBezTo>
                <a:cubicBezTo>
                  <a:pt x="5131338" y="1805427"/>
                  <a:pt x="5132809" y="1793298"/>
                  <a:pt x="5133678" y="1782922"/>
                </a:cubicBezTo>
                <a:lnTo>
                  <a:pt x="5134486" y="1760233"/>
                </a:lnTo>
                <a:lnTo>
                  <a:pt x="5143240" y="1754512"/>
                </a:lnTo>
                <a:lnTo>
                  <a:pt x="5148881" y="1747130"/>
                </a:lnTo>
                <a:lnTo>
                  <a:pt x="5149661" y="1748515"/>
                </a:lnTo>
                <a:cubicBezTo>
                  <a:pt x="5152165" y="1750237"/>
                  <a:pt x="5155499" y="1751439"/>
                  <a:pt x="5158586" y="1752393"/>
                </a:cubicBezTo>
                <a:close/>
                <a:moveTo>
                  <a:pt x="5663904" y="1740118"/>
                </a:moveTo>
                <a:cubicBezTo>
                  <a:pt x="5657706" y="1739150"/>
                  <a:pt x="5654182" y="1744072"/>
                  <a:pt x="5651791" y="1750958"/>
                </a:cubicBezTo>
                <a:lnTo>
                  <a:pt x="5649313" y="1761517"/>
                </a:lnTo>
                <a:lnTo>
                  <a:pt x="5648602" y="1761374"/>
                </a:lnTo>
                <a:cubicBezTo>
                  <a:pt x="5645022" y="1761862"/>
                  <a:pt x="5641363" y="1763393"/>
                  <a:pt x="5638129" y="1765615"/>
                </a:cubicBezTo>
                <a:lnTo>
                  <a:pt x="5637480" y="1766301"/>
                </a:lnTo>
                <a:lnTo>
                  <a:pt x="5632420" y="1762197"/>
                </a:lnTo>
                <a:cubicBezTo>
                  <a:pt x="5627449" y="1759174"/>
                  <a:pt x="5622156" y="1758089"/>
                  <a:pt x="5616439" y="1762406"/>
                </a:cubicBezTo>
                <a:lnTo>
                  <a:pt x="5619764" y="1770524"/>
                </a:lnTo>
                <a:lnTo>
                  <a:pt x="5618455" y="1772091"/>
                </a:lnTo>
                <a:lnTo>
                  <a:pt x="5620867" y="1774358"/>
                </a:lnTo>
                <a:lnTo>
                  <a:pt x="5619888" y="1786508"/>
                </a:lnTo>
                <a:lnTo>
                  <a:pt x="5625851" y="1792014"/>
                </a:lnTo>
                <a:lnTo>
                  <a:pt x="5623269" y="1795049"/>
                </a:lnTo>
                <a:lnTo>
                  <a:pt x="5615831" y="1788009"/>
                </a:lnTo>
                <a:cubicBezTo>
                  <a:pt x="5604712" y="1782314"/>
                  <a:pt x="5588449" y="1778970"/>
                  <a:pt x="5577816" y="1773542"/>
                </a:cubicBezTo>
                <a:cubicBezTo>
                  <a:pt x="5579831" y="1782520"/>
                  <a:pt x="5587825" y="1788568"/>
                  <a:pt x="5596965" y="1794729"/>
                </a:cubicBezTo>
                <a:lnTo>
                  <a:pt x="5610311" y="1805939"/>
                </a:lnTo>
                <a:lnTo>
                  <a:pt x="5608793" y="1807127"/>
                </a:lnTo>
                <a:cubicBezTo>
                  <a:pt x="5611680" y="1810837"/>
                  <a:pt x="5614349" y="1813349"/>
                  <a:pt x="5616830" y="1814866"/>
                </a:cubicBezTo>
                <a:lnTo>
                  <a:pt x="5617635" y="1815073"/>
                </a:lnTo>
                <a:lnTo>
                  <a:pt x="5616222" y="1821367"/>
                </a:lnTo>
                <a:cubicBezTo>
                  <a:pt x="5619220" y="1821819"/>
                  <a:pt x="5621054" y="1820206"/>
                  <a:pt x="5622307" y="1817558"/>
                </a:cubicBezTo>
                <a:lnTo>
                  <a:pt x="5622621" y="1816346"/>
                </a:lnTo>
                <a:lnTo>
                  <a:pt x="5622739" y="1816376"/>
                </a:lnTo>
                <a:lnTo>
                  <a:pt x="5622989" y="1816587"/>
                </a:lnTo>
                <a:lnTo>
                  <a:pt x="5623023" y="1816449"/>
                </a:lnTo>
                <a:lnTo>
                  <a:pt x="5623746" y="1816635"/>
                </a:lnTo>
                <a:cubicBezTo>
                  <a:pt x="5628033" y="1816092"/>
                  <a:pt x="5631713" y="1812378"/>
                  <a:pt x="5635069" y="1807105"/>
                </a:cubicBezTo>
                <a:lnTo>
                  <a:pt x="5637057" y="1803113"/>
                </a:lnTo>
                <a:lnTo>
                  <a:pt x="5635393" y="1808157"/>
                </a:lnTo>
                <a:lnTo>
                  <a:pt x="5635423" y="1810380"/>
                </a:lnTo>
                <a:lnTo>
                  <a:pt x="5635110" y="1810537"/>
                </a:lnTo>
                <a:cubicBezTo>
                  <a:pt x="5634161" y="1811902"/>
                  <a:pt x="5633638" y="1813495"/>
                  <a:pt x="5632262" y="1814631"/>
                </a:cubicBezTo>
                <a:cubicBezTo>
                  <a:pt x="5636338" y="1820550"/>
                  <a:pt x="5640415" y="1826468"/>
                  <a:pt x="5645923" y="1821922"/>
                </a:cubicBezTo>
                <a:lnTo>
                  <a:pt x="5644329" y="1817759"/>
                </a:lnTo>
                <a:lnTo>
                  <a:pt x="5648455" y="1818974"/>
                </a:lnTo>
                <a:cubicBezTo>
                  <a:pt x="5652475" y="1819275"/>
                  <a:pt x="5655323" y="1817101"/>
                  <a:pt x="5654396" y="1807947"/>
                </a:cubicBezTo>
                <a:cubicBezTo>
                  <a:pt x="5651987" y="1805973"/>
                  <a:pt x="5649578" y="1804000"/>
                  <a:pt x="5646870" y="1802715"/>
                </a:cubicBezTo>
                <a:lnTo>
                  <a:pt x="5637789" y="1801638"/>
                </a:lnTo>
                <a:lnTo>
                  <a:pt x="5640021" y="1797151"/>
                </a:lnTo>
                <a:lnTo>
                  <a:pt x="5662384" y="1808848"/>
                </a:lnTo>
                <a:lnTo>
                  <a:pt x="5659209" y="1818219"/>
                </a:lnTo>
                <a:lnTo>
                  <a:pt x="5671633" y="1813358"/>
                </a:lnTo>
                <a:lnTo>
                  <a:pt x="5669928" y="1815351"/>
                </a:lnTo>
                <a:cubicBezTo>
                  <a:pt x="5669776" y="1817344"/>
                  <a:pt x="5670990" y="1819555"/>
                  <a:pt x="5672658" y="1821234"/>
                </a:cubicBezTo>
                <a:lnTo>
                  <a:pt x="5675433" y="1822600"/>
                </a:lnTo>
                <a:lnTo>
                  <a:pt x="5674100" y="1824529"/>
                </a:lnTo>
                <a:cubicBezTo>
                  <a:pt x="5675932" y="1828031"/>
                  <a:pt x="5680150" y="1829833"/>
                  <a:pt x="5684091" y="1829389"/>
                </a:cubicBezTo>
                <a:lnTo>
                  <a:pt x="5686736" y="1826657"/>
                </a:lnTo>
                <a:lnTo>
                  <a:pt x="5690397" y="1830933"/>
                </a:lnTo>
                <a:lnTo>
                  <a:pt x="5690029" y="1823251"/>
                </a:lnTo>
                <a:lnTo>
                  <a:pt x="5692424" y="1820776"/>
                </a:lnTo>
                <a:lnTo>
                  <a:pt x="5689739" y="1817187"/>
                </a:lnTo>
                <a:lnTo>
                  <a:pt x="5689611" y="1814507"/>
                </a:lnTo>
                <a:lnTo>
                  <a:pt x="5687212" y="1815959"/>
                </a:lnTo>
                <a:lnTo>
                  <a:pt x="5679933" y="1816091"/>
                </a:lnTo>
                <a:lnTo>
                  <a:pt x="5679451" y="1816789"/>
                </a:lnTo>
                <a:lnTo>
                  <a:pt x="5679746" y="1815207"/>
                </a:lnTo>
                <a:lnTo>
                  <a:pt x="5674992" y="1812041"/>
                </a:lnTo>
                <a:lnTo>
                  <a:pt x="5677552" y="1811041"/>
                </a:lnTo>
                <a:cubicBezTo>
                  <a:pt x="5682377" y="1806948"/>
                  <a:pt x="5685676" y="1800755"/>
                  <a:pt x="5686725" y="1791266"/>
                </a:cubicBezTo>
                <a:cubicBezTo>
                  <a:pt x="5678271" y="1791312"/>
                  <a:pt x="5671271" y="1792782"/>
                  <a:pt x="5666442" y="1796875"/>
                </a:cubicBezTo>
                <a:lnTo>
                  <a:pt x="5662664" y="1808024"/>
                </a:lnTo>
                <a:lnTo>
                  <a:pt x="5663989" y="1800076"/>
                </a:lnTo>
                <a:lnTo>
                  <a:pt x="5661685" y="1793855"/>
                </a:lnTo>
                <a:lnTo>
                  <a:pt x="5666293" y="1788607"/>
                </a:lnTo>
                <a:cubicBezTo>
                  <a:pt x="5667891" y="1784303"/>
                  <a:pt x="5668153" y="1779336"/>
                  <a:pt x="5666925" y="1774776"/>
                </a:cubicBezTo>
                <a:lnTo>
                  <a:pt x="5662271" y="1768405"/>
                </a:lnTo>
                <a:lnTo>
                  <a:pt x="5664275" y="1761010"/>
                </a:lnTo>
                <a:lnTo>
                  <a:pt x="5665338" y="1755399"/>
                </a:lnTo>
                <a:lnTo>
                  <a:pt x="5666900" y="1756171"/>
                </a:lnTo>
                <a:cubicBezTo>
                  <a:pt x="5671730" y="1756046"/>
                  <a:pt x="5673338" y="1748472"/>
                  <a:pt x="5665494" y="1745629"/>
                </a:cubicBezTo>
                <a:lnTo>
                  <a:pt x="5665316" y="1745806"/>
                </a:lnTo>
                <a:close/>
                <a:moveTo>
                  <a:pt x="5642458" y="1737675"/>
                </a:moveTo>
                <a:cubicBezTo>
                  <a:pt x="5638570" y="1737159"/>
                  <a:pt x="5636020" y="1737847"/>
                  <a:pt x="5634910" y="1739654"/>
                </a:cubicBezTo>
                <a:cubicBezTo>
                  <a:pt x="5633803" y="1741461"/>
                  <a:pt x="5634137" y="1744387"/>
                  <a:pt x="5636020" y="1748348"/>
                </a:cubicBezTo>
                <a:cubicBezTo>
                  <a:pt x="5639910" y="1748864"/>
                  <a:pt x="5642461" y="1748176"/>
                  <a:pt x="5643568" y="1746369"/>
                </a:cubicBezTo>
                <a:cubicBezTo>
                  <a:pt x="5644675" y="1744562"/>
                  <a:pt x="5644341" y="1741637"/>
                  <a:pt x="5642458" y="1737675"/>
                </a:cubicBezTo>
                <a:close/>
                <a:moveTo>
                  <a:pt x="6225677" y="1734730"/>
                </a:moveTo>
                <a:cubicBezTo>
                  <a:pt x="6217760" y="1733549"/>
                  <a:pt x="6209124" y="1735433"/>
                  <a:pt x="6204136" y="1738960"/>
                </a:cubicBezTo>
                <a:cubicBezTo>
                  <a:pt x="6216166" y="1745715"/>
                  <a:pt x="6230513" y="1745964"/>
                  <a:pt x="6242912" y="1748886"/>
                </a:cubicBezTo>
                <a:cubicBezTo>
                  <a:pt x="6240793" y="1740157"/>
                  <a:pt x="6233594" y="1735911"/>
                  <a:pt x="6225677" y="1734730"/>
                </a:cubicBezTo>
                <a:close/>
                <a:moveTo>
                  <a:pt x="5583834" y="1733359"/>
                </a:moveTo>
                <a:lnTo>
                  <a:pt x="5580586" y="1740286"/>
                </a:lnTo>
                <a:lnTo>
                  <a:pt x="5574040" y="1736674"/>
                </a:lnTo>
                <a:cubicBezTo>
                  <a:pt x="5568332" y="1735390"/>
                  <a:pt x="5561438" y="1736589"/>
                  <a:pt x="5558103" y="1739307"/>
                </a:cubicBezTo>
                <a:cubicBezTo>
                  <a:pt x="5559102" y="1743165"/>
                  <a:pt x="5560597" y="1745830"/>
                  <a:pt x="5562414" y="1747625"/>
                </a:cubicBezTo>
                <a:lnTo>
                  <a:pt x="5565223" y="1748565"/>
                </a:lnTo>
                <a:lnTo>
                  <a:pt x="5564226" y="1749128"/>
                </a:lnTo>
                <a:cubicBezTo>
                  <a:pt x="5566796" y="1755239"/>
                  <a:pt x="5575068" y="1759092"/>
                  <a:pt x="5578809" y="1759196"/>
                </a:cubicBezTo>
                <a:lnTo>
                  <a:pt x="5579155" y="1754631"/>
                </a:lnTo>
                <a:lnTo>
                  <a:pt x="5585242" y="1745750"/>
                </a:lnTo>
                <a:cubicBezTo>
                  <a:pt x="5585716" y="1741317"/>
                  <a:pt x="5584688" y="1736669"/>
                  <a:pt x="5583834" y="1733359"/>
                </a:cubicBezTo>
                <a:close/>
                <a:moveTo>
                  <a:pt x="5843129" y="1727566"/>
                </a:moveTo>
                <a:cubicBezTo>
                  <a:pt x="5833080" y="1735154"/>
                  <a:pt x="5817471" y="1755972"/>
                  <a:pt x="5820801" y="1776041"/>
                </a:cubicBezTo>
                <a:cubicBezTo>
                  <a:pt x="5832380" y="1771816"/>
                  <a:pt x="5846460" y="1747634"/>
                  <a:pt x="5843129" y="1727566"/>
                </a:cubicBezTo>
                <a:close/>
                <a:moveTo>
                  <a:pt x="6189781" y="1724575"/>
                </a:moveTo>
                <a:cubicBezTo>
                  <a:pt x="6184973" y="1724632"/>
                  <a:pt x="6179594" y="1726762"/>
                  <a:pt x="6175674" y="1727757"/>
                </a:cubicBezTo>
                <a:cubicBezTo>
                  <a:pt x="6174513" y="1730385"/>
                  <a:pt x="6173894" y="1732673"/>
                  <a:pt x="6173715" y="1734638"/>
                </a:cubicBezTo>
                <a:cubicBezTo>
                  <a:pt x="6172461" y="1748386"/>
                  <a:pt x="6192802" y="1746275"/>
                  <a:pt x="6200474" y="1733828"/>
                </a:cubicBezTo>
                <a:cubicBezTo>
                  <a:pt x="6199653" y="1730181"/>
                  <a:pt x="6198181" y="1727853"/>
                  <a:pt x="6196315" y="1726444"/>
                </a:cubicBezTo>
                <a:cubicBezTo>
                  <a:pt x="6194448" y="1725036"/>
                  <a:pt x="6192186" y="1724546"/>
                  <a:pt x="6189781" y="1724575"/>
                </a:cubicBezTo>
                <a:close/>
                <a:moveTo>
                  <a:pt x="6472239" y="1719454"/>
                </a:moveTo>
                <a:cubicBezTo>
                  <a:pt x="6469403" y="1721616"/>
                  <a:pt x="6466318" y="1723667"/>
                  <a:pt x="6463875" y="1725810"/>
                </a:cubicBezTo>
                <a:cubicBezTo>
                  <a:pt x="6461432" y="1727953"/>
                  <a:pt x="6459632" y="1730188"/>
                  <a:pt x="6459372" y="1732721"/>
                </a:cubicBezTo>
                <a:cubicBezTo>
                  <a:pt x="6459199" y="1734408"/>
                  <a:pt x="6459709" y="1736227"/>
                  <a:pt x="6461168" y="1738239"/>
                </a:cubicBezTo>
                <a:cubicBezTo>
                  <a:pt x="6466446" y="1739548"/>
                  <a:pt x="6473538" y="1736472"/>
                  <a:pt x="6476344" y="1731825"/>
                </a:cubicBezTo>
                <a:cubicBezTo>
                  <a:pt x="6477280" y="1730276"/>
                  <a:pt x="6477738" y="1728552"/>
                  <a:pt x="6477494" y="1726758"/>
                </a:cubicBezTo>
                <a:cubicBezTo>
                  <a:pt x="6477169" y="1724367"/>
                  <a:pt x="6475596" y="1721850"/>
                  <a:pt x="6472239" y="1719454"/>
                </a:cubicBezTo>
                <a:close/>
                <a:moveTo>
                  <a:pt x="1925231" y="1718479"/>
                </a:moveTo>
                <a:cubicBezTo>
                  <a:pt x="1916684" y="1732223"/>
                  <a:pt x="1918729" y="1748801"/>
                  <a:pt x="1922736" y="1733845"/>
                </a:cubicBezTo>
                <a:cubicBezTo>
                  <a:pt x="1921223" y="1733439"/>
                  <a:pt x="1921223" y="1733439"/>
                  <a:pt x="1925231" y="1718479"/>
                </a:cubicBezTo>
                <a:close/>
                <a:moveTo>
                  <a:pt x="5627725" y="1717001"/>
                </a:moveTo>
                <a:cubicBezTo>
                  <a:pt x="5624590" y="1722320"/>
                  <a:pt x="5620204" y="1715187"/>
                  <a:pt x="5617717" y="1723296"/>
                </a:cubicBezTo>
                <a:cubicBezTo>
                  <a:pt x="5616108" y="1732831"/>
                  <a:pt x="5626259" y="1738923"/>
                  <a:pt x="5632988" y="1725561"/>
                </a:cubicBezTo>
                <a:cubicBezTo>
                  <a:pt x="5629019" y="1722578"/>
                  <a:pt x="5630586" y="1719920"/>
                  <a:pt x="5627725" y="1717001"/>
                </a:cubicBezTo>
                <a:close/>
                <a:moveTo>
                  <a:pt x="5213373" y="1712023"/>
                </a:moveTo>
                <a:cubicBezTo>
                  <a:pt x="5212542" y="1712941"/>
                  <a:pt x="5211767" y="1714278"/>
                  <a:pt x="5211020" y="1716127"/>
                </a:cubicBezTo>
                <a:cubicBezTo>
                  <a:pt x="5214503" y="1718275"/>
                  <a:pt x="5214713" y="1722364"/>
                  <a:pt x="5219310" y="1724321"/>
                </a:cubicBezTo>
                <a:cubicBezTo>
                  <a:pt x="5220214" y="1720037"/>
                  <a:pt x="5222302" y="1716926"/>
                  <a:pt x="5223207" y="1712644"/>
                </a:cubicBezTo>
                <a:cubicBezTo>
                  <a:pt x="5218870" y="1710300"/>
                  <a:pt x="5215866" y="1709271"/>
                  <a:pt x="5213373" y="1712023"/>
                </a:cubicBezTo>
                <a:close/>
                <a:moveTo>
                  <a:pt x="5794626" y="1711569"/>
                </a:moveTo>
                <a:cubicBezTo>
                  <a:pt x="5792783" y="1717199"/>
                  <a:pt x="5799074" y="1718168"/>
                  <a:pt x="5803403" y="1725978"/>
                </a:cubicBezTo>
                <a:cubicBezTo>
                  <a:pt x="5805123" y="1721561"/>
                  <a:pt x="5799683" y="1712102"/>
                  <a:pt x="5794626" y="1711569"/>
                </a:cubicBezTo>
                <a:close/>
                <a:moveTo>
                  <a:pt x="5592142" y="1711528"/>
                </a:moveTo>
                <a:cubicBezTo>
                  <a:pt x="5588192" y="1715921"/>
                  <a:pt x="5586571" y="1707897"/>
                  <a:pt x="5581654" y="1714877"/>
                </a:cubicBezTo>
                <a:cubicBezTo>
                  <a:pt x="5582870" y="1720898"/>
                  <a:pt x="5589516" y="1731511"/>
                  <a:pt x="5595928" y="1735790"/>
                </a:cubicBezTo>
                <a:cubicBezTo>
                  <a:pt x="5598066" y="1737216"/>
                  <a:pt x="5600178" y="1737940"/>
                  <a:pt x="5602054" y="1737555"/>
                </a:cubicBezTo>
                <a:cubicBezTo>
                  <a:pt x="5600390" y="1726552"/>
                  <a:pt x="5592841" y="1725117"/>
                  <a:pt x="5592142" y="1711528"/>
                </a:cubicBezTo>
                <a:close/>
                <a:moveTo>
                  <a:pt x="5720273" y="1708953"/>
                </a:moveTo>
                <a:cubicBezTo>
                  <a:pt x="5719245" y="1709182"/>
                  <a:pt x="5718116" y="1710275"/>
                  <a:pt x="5717095" y="1712694"/>
                </a:cubicBezTo>
                <a:cubicBezTo>
                  <a:pt x="5718014" y="1715286"/>
                  <a:pt x="5720159" y="1716443"/>
                  <a:pt x="5721180" y="1717693"/>
                </a:cubicBezTo>
                <a:cubicBezTo>
                  <a:pt x="5725544" y="1715335"/>
                  <a:pt x="5723361" y="1708261"/>
                  <a:pt x="5720273" y="1708953"/>
                </a:cubicBezTo>
                <a:close/>
                <a:moveTo>
                  <a:pt x="5684530" y="1702957"/>
                </a:moveTo>
                <a:lnTo>
                  <a:pt x="5682601" y="1703524"/>
                </a:lnTo>
                <a:lnTo>
                  <a:pt x="5674246" y="1703364"/>
                </a:lnTo>
                <a:lnTo>
                  <a:pt x="5674892" y="1711268"/>
                </a:lnTo>
                <a:lnTo>
                  <a:pt x="5673539" y="1714951"/>
                </a:lnTo>
                <a:lnTo>
                  <a:pt x="5678617" y="1725229"/>
                </a:lnTo>
                <a:lnTo>
                  <a:pt x="5676049" y="1726837"/>
                </a:lnTo>
                <a:cubicBezTo>
                  <a:pt x="5673774" y="1730913"/>
                  <a:pt x="5675357" y="1738403"/>
                  <a:pt x="5667232" y="1738668"/>
                </a:cubicBezTo>
                <a:cubicBezTo>
                  <a:pt x="5667664" y="1744400"/>
                  <a:pt x="5668644" y="1747105"/>
                  <a:pt x="5670316" y="1748692"/>
                </a:cubicBezTo>
                <a:lnTo>
                  <a:pt x="5688772" y="1735554"/>
                </a:lnTo>
                <a:lnTo>
                  <a:pt x="5687574" y="1741321"/>
                </a:lnTo>
                <a:cubicBezTo>
                  <a:pt x="5687865" y="1749480"/>
                  <a:pt x="5691804" y="1758085"/>
                  <a:pt x="5698683" y="1763567"/>
                </a:cubicBezTo>
                <a:lnTo>
                  <a:pt x="5703452" y="1757182"/>
                </a:lnTo>
                <a:lnTo>
                  <a:pt x="5707040" y="1761262"/>
                </a:lnTo>
                <a:cubicBezTo>
                  <a:pt x="5712548" y="1761569"/>
                  <a:pt x="5720842" y="1751324"/>
                  <a:pt x="5712679" y="1746007"/>
                </a:cubicBezTo>
                <a:lnTo>
                  <a:pt x="5704191" y="1755704"/>
                </a:lnTo>
                <a:lnTo>
                  <a:pt x="5704127" y="1745082"/>
                </a:lnTo>
                <a:cubicBezTo>
                  <a:pt x="5702839" y="1736994"/>
                  <a:pt x="5699678" y="1728097"/>
                  <a:pt x="5698337" y="1721743"/>
                </a:cubicBezTo>
                <a:cubicBezTo>
                  <a:pt x="5694485" y="1723594"/>
                  <a:pt x="5691721" y="1726448"/>
                  <a:pt x="5689956" y="1729860"/>
                </a:cubicBezTo>
                <a:lnTo>
                  <a:pt x="5689923" y="1730019"/>
                </a:lnTo>
                <a:lnTo>
                  <a:pt x="5689541" y="1729258"/>
                </a:lnTo>
                <a:lnTo>
                  <a:pt x="5681582" y="1725068"/>
                </a:lnTo>
                <a:lnTo>
                  <a:pt x="5688081" y="1722492"/>
                </a:lnTo>
                <a:cubicBezTo>
                  <a:pt x="5689267" y="1719791"/>
                  <a:pt x="5689516" y="1716227"/>
                  <a:pt x="5691513" y="1713732"/>
                </a:cubicBezTo>
                <a:lnTo>
                  <a:pt x="5690167" y="1711655"/>
                </a:lnTo>
                <a:lnTo>
                  <a:pt x="5691820" y="1703702"/>
                </a:lnTo>
                <a:lnTo>
                  <a:pt x="5684926" y="1703569"/>
                </a:lnTo>
                <a:close/>
                <a:moveTo>
                  <a:pt x="5845249" y="1701763"/>
                </a:moveTo>
                <a:cubicBezTo>
                  <a:pt x="5841871" y="1700596"/>
                  <a:pt x="5838766" y="1706573"/>
                  <a:pt x="5836203" y="1711103"/>
                </a:cubicBezTo>
                <a:cubicBezTo>
                  <a:pt x="5836752" y="1713523"/>
                  <a:pt x="5837526" y="1714559"/>
                  <a:pt x="5838451" y="1714708"/>
                </a:cubicBezTo>
                <a:cubicBezTo>
                  <a:pt x="5841224" y="1715159"/>
                  <a:pt x="5845341" y="1707640"/>
                  <a:pt x="5848709" y="1705629"/>
                </a:cubicBezTo>
                <a:cubicBezTo>
                  <a:pt x="5847531" y="1703333"/>
                  <a:pt x="5846375" y="1702152"/>
                  <a:pt x="5845249" y="1701763"/>
                </a:cubicBezTo>
                <a:close/>
                <a:moveTo>
                  <a:pt x="6476085" y="1701386"/>
                </a:moveTo>
                <a:cubicBezTo>
                  <a:pt x="6471434" y="1701819"/>
                  <a:pt x="6467004" y="1703259"/>
                  <a:pt x="6465075" y="1706018"/>
                </a:cubicBezTo>
                <a:cubicBezTo>
                  <a:pt x="6463790" y="1707858"/>
                  <a:pt x="6463615" y="1710284"/>
                  <a:pt x="6465226" y="1713388"/>
                </a:cubicBezTo>
                <a:cubicBezTo>
                  <a:pt x="6473348" y="1715849"/>
                  <a:pt x="6491561" y="1715306"/>
                  <a:pt x="6488430" y="1702792"/>
                </a:cubicBezTo>
                <a:cubicBezTo>
                  <a:pt x="6485610" y="1701525"/>
                  <a:pt x="6480736" y="1700952"/>
                  <a:pt x="6476085" y="1701386"/>
                </a:cubicBezTo>
                <a:close/>
                <a:moveTo>
                  <a:pt x="5808421" y="1696434"/>
                </a:moveTo>
                <a:cubicBezTo>
                  <a:pt x="5802532" y="1695673"/>
                  <a:pt x="5795566" y="1700973"/>
                  <a:pt x="5793612" y="1705116"/>
                </a:cubicBezTo>
                <a:cubicBezTo>
                  <a:pt x="5800013" y="1707244"/>
                  <a:pt x="5806313" y="1710711"/>
                  <a:pt x="5813728" y="1699484"/>
                </a:cubicBezTo>
                <a:cubicBezTo>
                  <a:pt x="5812229" y="1697616"/>
                  <a:pt x="5810385" y="1696687"/>
                  <a:pt x="5808421" y="1696434"/>
                </a:cubicBezTo>
                <a:close/>
                <a:moveTo>
                  <a:pt x="5624505" y="1695914"/>
                </a:moveTo>
                <a:cubicBezTo>
                  <a:pt x="5619114" y="1703587"/>
                  <a:pt x="5616498" y="1702032"/>
                  <a:pt x="5616098" y="1710381"/>
                </a:cubicBezTo>
                <a:cubicBezTo>
                  <a:pt x="5624437" y="1719914"/>
                  <a:pt x="5635979" y="1699869"/>
                  <a:pt x="5624505" y="1695914"/>
                </a:cubicBezTo>
                <a:close/>
                <a:moveTo>
                  <a:pt x="5211352" y="1694366"/>
                </a:moveTo>
                <a:cubicBezTo>
                  <a:pt x="5207534" y="1694083"/>
                  <a:pt x="5202958" y="1697295"/>
                  <a:pt x="5201519" y="1700779"/>
                </a:cubicBezTo>
                <a:cubicBezTo>
                  <a:pt x="5201088" y="1701827"/>
                  <a:pt x="5200940" y="1702896"/>
                  <a:pt x="5201177" y="1703902"/>
                </a:cubicBezTo>
                <a:cubicBezTo>
                  <a:pt x="5201893" y="1706925"/>
                  <a:pt x="5206096" y="1709383"/>
                  <a:pt x="5216628" y="1708925"/>
                </a:cubicBezTo>
                <a:cubicBezTo>
                  <a:pt x="5218227" y="1698427"/>
                  <a:pt x="5215169" y="1694649"/>
                  <a:pt x="5211352" y="1694366"/>
                </a:cubicBezTo>
                <a:close/>
                <a:moveTo>
                  <a:pt x="5162915" y="1693411"/>
                </a:moveTo>
                <a:cubicBezTo>
                  <a:pt x="5157778" y="1699009"/>
                  <a:pt x="5156016" y="1704638"/>
                  <a:pt x="5156302" y="1709364"/>
                </a:cubicBezTo>
                <a:cubicBezTo>
                  <a:pt x="5156517" y="1712909"/>
                  <a:pt x="5157886" y="1715947"/>
                  <a:pt x="5159848" y="1718083"/>
                </a:cubicBezTo>
                <a:cubicBezTo>
                  <a:pt x="5165734" y="1724487"/>
                  <a:pt x="5176970" y="1722775"/>
                  <a:pt x="5178469" y="1702299"/>
                </a:cubicBezTo>
                <a:cubicBezTo>
                  <a:pt x="5173284" y="1699337"/>
                  <a:pt x="5170958" y="1694215"/>
                  <a:pt x="5162915" y="1693411"/>
                </a:cubicBezTo>
                <a:close/>
                <a:moveTo>
                  <a:pt x="1844167" y="1689991"/>
                </a:moveTo>
                <a:cubicBezTo>
                  <a:pt x="1844186" y="1689246"/>
                  <a:pt x="1843531" y="1689572"/>
                  <a:pt x="1842607" y="1690327"/>
                </a:cubicBezTo>
                <a:cubicBezTo>
                  <a:pt x="1840758" y="1691835"/>
                  <a:pt x="1837830" y="1695060"/>
                  <a:pt x="1837061" y="1694854"/>
                </a:cubicBezTo>
                <a:cubicBezTo>
                  <a:pt x="1833051" y="1709814"/>
                  <a:pt x="1836133" y="1710639"/>
                  <a:pt x="1832125" y="1725596"/>
                </a:cubicBezTo>
                <a:cubicBezTo>
                  <a:pt x="1836748" y="1726834"/>
                  <a:pt x="1837061" y="1694854"/>
                  <a:pt x="1841681" y="1696092"/>
                </a:cubicBezTo>
                <a:cubicBezTo>
                  <a:pt x="1843455" y="1692558"/>
                  <a:pt x="1844149" y="1690738"/>
                  <a:pt x="1844167" y="1689991"/>
                </a:cubicBezTo>
                <a:close/>
                <a:moveTo>
                  <a:pt x="1856346" y="1683986"/>
                </a:moveTo>
                <a:cubicBezTo>
                  <a:pt x="1854825" y="1683580"/>
                  <a:pt x="1850815" y="1698540"/>
                  <a:pt x="1850815" y="1698540"/>
                </a:cubicBezTo>
                <a:cubicBezTo>
                  <a:pt x="1846807" y="1713499"/>
                  <a:pt x="1846807" y="1713499"/>
                  <a:pt x="1848329" y="1713907"/>
                </a:cubicBezTo>
                <a:cubicBezTo>
                  <a:pt x="1849849" y="1714314"/>
                  <a:pt x="1849849" y="1714314"/>
                  <a:pt x="1849849" y="1714314"/>
                </a:cubicBezTo>
                <a:cubicBezTo>
                  <a:pt x="1849849" y="1714314"/>
                  <a:pt x="1849849" y="1714314"/>
                  <a:pt x="1847363" y="1729679"/>
                </a:cubicBezTo>
                <a:cubicBezTo>
                  <a:pt x="1847363" y="1729679"/>
                  <a:pt x="1847363" y="1729679"/>
                  <a:pt x="1848884" y="1730086"/>
                </a:cubicBezTo>
                <a:cubicBezTo>
                  <a:pt x="1861464" y="1701392"/>
                  <a:pt x="1865060" y="1718390"/>
                  <a:pt x="1869624" y="1719613"/>
                </a:cubicBezTo>
                <a:cubicBezTo>
                  <a:pt x="1871146" y="1720020"/>
                  <a:pt x="1871146" y="1720020"/>
                  <a:pt x="1876675" y="1705468"/>
                </a:cubicBezTo>
                <a:cubicBezTo>
                  <a:pt x="1876675" y="1705468"/>
                  <a:pt x="1879162" y="1690100"/>
                  <a:pt x="1879162" y="1690100"/>
                </a:cubicBezTo>
                <a:cubicBezTo>
                  <a:pt x="1873078" y="1688470"/>
                  <a:pt x="1865471" y="1686431"/>
                  <a:pt x="1855379" y="1699763"/>
                </a:cubicBezTo>
                <a:cubicBezTo>
                  <a:pt x="1859388" y="1684802"/>
                  <a:pt x="1857866" y="1684394"/>
                  <a:pt x="1856346" y="1683986"/>
                </a:cubicBezTo>
                <a:close/>
                <a:moveTo>
                  <a:pt x="5168097" y="1679379"/>
                </a:moveTo>
                <a:cubicBezTo>
                  <a:pt x="5167443" y="1679754"/>
                  <a:pt x="5166967" y="1680243"/>
                  <a:pt x="5166767" y="1680841"/>
                </a:cubicBezTo>
                <a:cubicBezTo>
                  <a:pt x="5166162" y="1682632"/>
                  <a:pt x="5168034" y="1685397"/>
                  <a:pt x="5175073" y="1688962"/>
                </a:cubicBezTo>
                <a:cubicBezTo>
                  <a:pt x="5184608" y="1679449"/>
                  <a:pt x="5172449" y="1676878"/>
                  <a:pt x="5168097" y="1679379"/>
                </a:cubicBezTo>
                <a:close/>
                <a:moveTo>
                  <a:pt x="5804085" y="1675705"/>
                </a:moveTo>
                <a:cubicBezTo>
                  <a:pt x="5802286" y="1676185"/>
                  <a:pt x="5800274" y="1677684"/>
                  <a:pt x="5797888" y="1680548"/>
                </a:cubicBezTo>
                <a:cubicBezTo>
                  <a:pt x="5799357" y="1689763"/>
                  <a:pt x="5808294" y="1686363"/>
                  <a:pt x="5809008" y="1676968"/>
                </a:cubicBezTo>
                <a:cubicBezTo>
                  <a:pt x="5807471" y="1675761"/>
                  <a:pt x="5805885" y="1675224"/>
                  <a:pt x="5804085" y="1675705"/>
                </a:cubicBezTo>
                <a:close/>
                <a:moveTo>
                  <a:pt x="5433263" y="1669078"/>
                </a:moveTo>
                <a:lnTo>
                  <a:pt x="5433459" y="1671463"/>
                </a:lnTo>
                <a:lnTo>
                  <a:pt x="5431446" y="1671283"/>
                </a:lnTo>
                <a:close/>
                <a:moveTo>
                  <a:pt x="6226578" y="1667914"/>
                </a:moveTo>
                <a:cubicBezTo>
                  <a:pt x="6220575" y="1666584"/>
                  <a:pt x="6214090" y="1668451"/>
                  <a:pt x="6211653" y="1673136"/>
                </a:cubicBezTo>
                <a:cubicBezTo>
                  <a:pt x="6210027" y="1676260"/>
                  <a:pt x="6210202" y="1680635"/>
                  <a:pt x="6213515" y="1686152"/>
                </a:cubicBezTo>
                <a:lnTo>
                  <a:pt x="6217893" y="1686379"/>
                </a:lnTo>
                <a:lnTo>
                  <a:pt x="6221714" y="1692175"/>
                </a:lnTo>
                <a:cubicBezTo>
                  <a:pt x="6226887" y="1690234"/>
                  <a:pt x="6225564" y="1691023"/>
                  <a:pt x="6228454" y="1687020"/>
                </a:cubicBezTo>
                <a:lnTo>
                  <a:pt x="6227820" y="1686393"/>
                </a:lnTo>
                <a:lnTo>
                  <a:pt x="6238620" y="1681873"/>
                </a:lnTo>
                <a:cubicBezTo>
                  <a:pt x="6238105" y="1673770"/>
                  <a:pt x="6232583" y="1669243"/>
                  <a:pt x="6226578" y="1667914"/>
                </a:cubicBezTo>
                <a:close/>
                <a:moveTo>
                  <a:pt x="5348782" y="1662323"/>
                </a:moveTo>
                <a:cubicBezTo>
                  <a:pt x="5347603" y="1662808"/>
                  <a:pt x="5346678" y="1663597"/>
                  <a:pt x="5346210" y="1664750"/>
                </a:cubicBezTo>
                <a:cubicBezTo>
                  <a:pt x="5345585" y="1666287"/>
                  <a:pt x="5345776" y="1668475"/>
                  <a:pt x="5347268" y="1671461"/>
                </a:cubicBezTo>
                <a:lnTo>
                  <a:pt x="5353233" y="1672654"/>
                </a:lnTo>
                <a:lnTo>
                  <a:pt x="5352039" y="1674362"/>
                </a:lnTo>
                <a:cubicBezTo>
                  <a:pt x="5351872" y="1675584"/>
                  <a:pt x="5352187" y="1677024"/>
                  <a:pt x="5353217" y="1678862"/>
                </a:cubicBezTo>
                <a:cubicBezTo>
                  <a:pt x="5355451" y="1680432"/>
                  <a:pt x="5357483" y="1680713"/>
                  <a:pt x="5359156" y="1680157"/>
                </a:cubicBezTo>
                <a:cubicBezTo>
                  <a:pt x="5361665" y="1679322"/>
                  <a:pt x="5363362" y="1676600"/>
                  <a:pt x="5363715" y="1673499"/>
                </a:cubicBezTo>
                <a:lnTo>
                  <a:pt x="5360737" y="1665949"/>
                </a:lnTo>
                <a:lnTo>
                  <a:pt x="5360631" y="1664458"/>
                </a:lnTo>
                <a:cubicBezTo>
                  <a:pt x="5358119" y="1662141"/>
                  <a:pt x="5352317" y="1660867"/>
                  <a:pt x="5348782" y="1662323"/>
                </a:cubicBezTo>
                <a:close/>
                <a:moveTo>
                  <a:pt x="5618977" y="1660266"/>
                </a:moveTo>
                <a:lnTo>
                  <a:pt x="5620272" y="1668293"/>
                </a:lnTo>
                <a:lnTo>
                  <a:pt x="5605363" y="1666485"/>
                </a:lnTo>
                <a:cubicBezTo>
                  <a:pt x="5605846" y="1669987"/>
                  <a:pt x="5607645" y="1672639"/>
                  <a:pt x="5610141" y="1674479"/>
                </a:cubicBezTo>
                <a:lnTo>
                  <a:pt x="5615765" y="1676433"/>
                </a:lnTo>
                <a:lnTo>
                  <a:pt x="5613079" y="1678622"/>
                </a:lnTo>
                <a:lnTo>
                  <a:pt x="5610446" y="1681461"/>
                </a:lnTo>
                <a:lnTo>
                  <a:pt x="5609900" y="1680335"/>
                </a:lnTo>
                <a:cubicBezTo>
                  <a:pt x="5603462" y="1678406"/>
                  <a:pt x="5586491" y="1688568"/>
                  <a:pt x="5584341" y="1699108"/>
                </a:cubicBezTo>
                <a:cubicBezTo>
                  <a:pt x="5585511" y="1702892"/>
                  <a:pt x="5587035" y="1705415"/>
                  <a:pt x="5588838" y="1706964"/>
                </a:cubicBezTo>
                <a:cubicBezTo>
                  <a:pt x="5591545" y="1709290"/>
                  <a:pt x="5594880" y="1709427"/>
                  <a:pt x="5598602" y="1708346"/>
                </a:cubicBezTo>
                <a:lnTo>
                  <a:pt x="5601036" y="1707154"/>
                </a:lnTo>
                <a:lnTo>
                  <a:pt x="5601099" y="1707293"/>
                </a:lnTo>
                <a:lnTo>
                  <a:pt x="5600970" y="1707448"/>
                </a:lnTo>
                <a:lnTo>
                  <a:pt x="5601322" y="1707791"/>
                </a:lnTo>
                <a:lnTo>
                  <a:pt x="5601406" y="1707981"/>
                </a:lnTo>
                <a:lnTo>
                  <a:pt x="5601478" y="1707943"/>
                </a:lnTo>
                <a:lnTo>
                  <a:pt x="5606113" y="1712460"/>
                </a:lnTo>
                <a:cubicBezTo>
                  <a:pt x="5608544" y="1709545"/>
                  <a:pt x="5607640" y="1706901"/>
                  <a:pt x="5610070" y="1703984"/>
                </a:cubicBezTo>
                <a:lnTo>
                  <a:pt x="5609592" y="1703799"/>
                </a:lnTo>
                <a:lnTo>
                  <a:pt x="5620967" y="1697989"/>
                </a:lnTo>
                <a:cubicBezTo>
                  <a:pt x="5623707" y="1695272"/>
                  <a:pt x="5625726" y="1692111"/>
                  <a:pt x="5626340" y="1688627"/>
                </a:cubicBezTo>
                <a:lnTo>
                  <a:pt x="5625247" y="1684609"/>
                </a:lnTo>
                <a:lnTo>
                  <a:pt x="5631085" y="1687933"/>
                </a:lnTo>
                <a:lnTo>
                  <a:pt x="5633469" y="1687590"/>
                </a:lnTo>
                <a:lnTo>
                  <a:pt x="5633610" y="1715454"/>
                </a:lnTo>
                <a:cubicBezTo>
                  <a:pt x="5641204" y="1708673"/>
                  <a:pt x="5653898" y="1702942"/>
                  <a:pt x="5656391" y="1695110"/>
                </a:cubicBezTo>
                <a:cubicBezTo>
                  <a:pt x="5654194" y="1688878"/>
                  <a:pt x="5651997" y="1682647"/>
                  <a:pt x="5654900" y="1677466"/>
                </a:cubicBezTo>
                <a:cubicBezTo>
                  <a:pt x="5650283" y="1675552"/>
                  <a:pt x="5646000" y="1675791"/>
                  <a:pt x="5642332" y="1677524"/>
                </a:cubicBezTo>
                <a:lnTo>
                  <a:pt x="5640290" y="1679598"/>
                </a:lnTo>
                <a:lnTo>
                  <a:pt x="5641796" y="1671743"/>
                </a:lnTo>
                <a:cubicBezTo>
                  <a:pt x="5639826" y="1666900"/>
                  <a:pt x="5635667" y="1663042"/>
                  <a:pt x="5631553" y="1662605"/>
                </a:cubicBezTo>
                <a:lnTo>
                  <a:pt x="5627834" y="1667512"/>
                </a:lnTo>
                <a:close/>
                <a:moveTo>
                  <a:pt x="6217010" y="1655613"/>
                </a:moveTo>
                <a:cubicBezTo>
                  <a:pt x="6203306" y="1657692"/>
                  <a:pt x="6190445" y="1659093"/>
                  <a:pt x="6186378" y="1667756"/>
                </a:cubicBezTo>
                <a:cubicBezTo>
                  <a:pt x="6187884" y="1668785"/>
                  <a:pt x="6189891" y="1669716"/>
                  <a:pt x="6192171" y="1670474"/>
                </a:cubicBezTo>
                <a:lnTo>
                  <a:pt x="6194162" y="1670923"/>
                </a:lnTo>
                <a:lnTo>
                  <a:pt x="6190332" y="1673331"/>
                </a:lnTo>
                <a:cubicBezTo>
                  <a:pt x="6189209" y="1674728"/>
                  <a:pt x="6188590" y="1676292"/>
                  <a:pt x="6188769" y="1677884"/>
                </a:cubicBezTo>
                <a:cubicBezTo>
                  <a:pt x="6193552" y="1679310"/>
                  <a:pt x="6208928" y="1681758"/>
                  <a:pt x="6207665" y="1673348"/>
                </a:cubicBezTo>
                <a:lnTo>
                  <a:pt x="6207277" y="1672330"/>
                </a:lnTo>
                <a:lnTo>
                  <a:pt x="6207297" y="1672330"/>
                </a:lnTo>
                <a:cubicBezTo>
                  <a:pt x="6209755" y="1672091"/>
                  <a:pt x="6212028" y="1671525"/>
                  <a:pt x="6213889" y="1670558"/>
                </a:cubicBezTo>
                <a:cubicBezTo>
                  <a:pt x="6218357" y="1668238"/>
                  <a:pt x="6220450" y="1663606"/>
                  <a:pt x="6217010" y="1655613"/>
                </a:cubicBezTo>
                <a:close/>
                <a:moveTo>
                  <a:pt x="5844238" y="1655215"/>
                </a:moveTo>
                <a:cubicBezTo>
                  <a:pt x="5835560" y="1657108"/>
                  <a:pt x="5830663" y="1663835"/>
                  <a:pt x="5819419" y="1665914"/>
                </a:cubicBezTo>
                <a:cubicBezTo>
                  <a:pt x="5820028" y="1668421"/>
                  <a:pt x="5820635" y="1670927"/>
                  <a:pt x="5821241" y="1673435"/>
                </a:cubicBezTo>
                <a:cubicBezTo>
                  <a:pt x="5838463" y="1679857"/>
                  <a:pt x="5842515" y="1664264"/>
                  <a:pt x="5844238" y="1655215"/>
                </a:cubicBezTo>
                <a:close/>
                <a:moveTo>
                  <a:pt x="6054971" y="1653912"/>
                </a:moveTo>
                <a:cubicBezTo>
                  <a:pt x="6052119" y="1653519"/>
                  <a:pt x="6049932" y="1653880"/>
                  <a:pt x="6048368" y="1654746"/>
                </a:cubicBezTo>
                <a:cubicBezTo>
                  <a:pt x="6046023" y="1656043"/>
                  <a:pt x="6045083" y="1658481"/>
                  <a:pt x="6045413" y="1661223"/>
                </a:cubicBezTo>
                <a:lnTo>
                  <a:pt x="6049925" y="1669262"/>
                </a:lnTo>
                <a:lnTo>
                  <a:pt x="6044619" y="1667759"/>
                </a:lnTo>
                <a:cubicBezTo>
                  <a:pt x="6038920" y="1668388"/>
                  <a:pt x="6034763" y="1670383"/>
                  <a:pt x="6031738" y="1673356"/>
                </a:cubicBezTo>
                <a:cubicBezTo>
                  <a:pt x="6027203" y="1677819"/>
                  <a:pt x="6025215" y="1684489"/>
                  <a:pt x="6024399" y="1692079"/>
                </a:cubicBezTo>
                <a:lnTo>
                  <a:pt x="6024125" y="1712693"/>
                </a:lnTo>
                <a:lnTo>
                  <a:pt x="6021727" y="1713512"/>
                </a:lnTo>
                <a:lnTo>
                  <a:pt x="6022997" y="1717781"/>
                </a:lnTo>
                <a:lnTo>
                  <a:pt x="6016356" y="1710419"/>
                </a:lnTo>
                <a:cubicBezTo>
                  <a:pt x="6008848" y="1704988"/>
                  <a:pt x="6000490" y="1701432"/>
                  <a:pt x="5992293" y="1700653"/>
                </a:cubicBezTo>
                <a:lnTo>
                  <a:pt x="5987850" y="1701980"/>
                </a:lnTo>
                <a:lnTo>
                  <a:pt x="5988990" y="1698409"/>
                </a:lnTo>
                <a:lnTo>
                  <a:pt x="5994561" y="1699053"/>
                </a:lnTo>
                <a:cubicBezTo>
                  <a:pt x="5997472" y="1698095"/>
                  <a:pt x="6000231" y="1695722"/>
                  <a:pt x="6002732" y="1691614"/>
                </a:cubicBezTo>
                <a:cubicBezTo>
                  <a:pt x="6002561" y="1687242"/>
                  <a:pt x="6000146" y="1683894"/>
                  <a:pt x="5999283" y="1681322"/>
                </a:cubicBezTo>
                <a:cubicBezTo>
                  <a:pt x="5995402" y="1679386"/>
                  <a:pt x="5991091" y="1680982"/>
                  <a:pt x="5988180" y="1684351"/>
                </a:cubicBezTo>
                <a:lnTo>
                  <a:pt x="5987350" y="1688553"/>
                </a:lnTo>
                <a:lnTo>
                  <a:pt x="5985792" y="1685133"/>
                </a:lnTo>
                <a:lnTo>
                  <a:pt x="5977700" y="1690501"/>
                </a:lnTo>
                <a:lnTo>
                  <a:pt x="5976367" y="1687841"/>
                </a:lnTo>
                <a:cubicBezTo>
                  <a:pt x="5965029" y="1672989"/>
                  <a:pt x="5948156" y="1661834"/>
                  <a:pt x="5932158" y="1662483"/>
                </a:cubicBezTo>
                <a:cubicBezTo>
                  <a:pt x="5932630" y="1665118"/>
                  <a:pt x="5930133" y="1665016"/>
                  <a:pt x="5927636" y="1664913"/>
                </a:cubicBezTo>
                <a:cubicBezTo>
                  <a:pt x="5923666" y="1686000"/>
                  <a:pt x="5933722" y="1709707"/>
                  <a:pt x="5950738" y="1723613"/>
                </a:cubicBezTo>
                <a:lnTo>
                  <a:pt x="5954031" y="1725459"/>
                </a:lnTo>
                <a:lnTo>
                  <a:pt x="5945858" y="1731168"/>
                </a:lnTo>
                <a:cubicBezTo>
                  <a:pt x="5942905" y="1735546"/>
                  <a:pt x="5941522" y="1741091"/>
                  <a:pt x="5943437" y="1746433"/>
                </a:cubicBezTo>
                <a:cubicBezTo>
                  <a:pt x="5948163" y="1748892"/>
                  <a:pt x="5955010" y="1747170"/>
                  <a:pt x="5960037" y="1743054"/>
                </a:cubicBezTo>
                <a:lnTo>
                  <a:pt x="5961661" y="1740839"/>
                </a:lnTo>
                <a:lnTo>
                  <a:pt x="5964263" y="1755178"/>
                </a:lnTo>
                <a:lnTo>
                  <a:pt x="5962855" y="1758530"/>
                </a:lnTo>
                <a:cubicBezTo>
                  <a:pt x="5962500" y="1762523"/>
                  <a:pt x="5963973" y="1765983"/>
                  <a:pt x="5966371" y="1766969"/>
                </a:cubicBezTo>
                <a:lnTo>
                  <a:pt x="5968701" y="1765324"/>
                </a:lnTo>
                <a:lnTo>
                  <a:pt x="5979929" y="1786806"/>
                </a:lnTo>
                <a:lnTo>
                  <a:pt x="5977845" y="1789863"/>
                </a:lnTo>
                <a:cubicBezTo>
                  <a:pt x="5983783" y="1797883"/>
                  <a:pt x="5991962" y="1805094"/>
                  <a:pt x="5997822" y="1805886"/>
                </a:cubicBezTo>
                <a:lnTo>
                  <a:pt x="6000813" y="1801992"/>
                </a:lnTo>
                <a:lnTo>
                  <a:pt x="6015343" y="1798798"/>
                </a:lnTo>
                <a:lnTo>
                  <a:pt x="6019530" y="1794681"/>
                </a:lnTo>
                <a:lnTo>
                  <a:pt x="6025903" y="1797645"/>
                </a:lnTo>
                <a:cubicBezTo>
                  <a:pt x="6031375" y="1800072"/>
                  <a:pt x="6036362" y="1801627"/>
                  <a:pt x="6039982" y="1800326"/>
                </a:cubicBezTo>
                <a:cubicBezTo>
                  <a:pt x="6041362" y="1799830"/>
                  <a:pt x="6042542" y="1798920"/>
                  <a:pt x="6043478" y="1797486"/>
                </a:cubicBezTo>
                <a:lnTo>
                  <a:pt x="6044628" y="1793692"/>
                </a:lnTo>
                <a:lnTo>
                  <a:pt x="6048393" y="1792986"/>
                </a:lnTo>
                <a:cubicBezTo>
                  <a:pt x="6051786" y="1789274"/>
                  <a:pt x="6049097" y="1779677"/>
                  <a:pt x="6040419" y="1784002"/>
                </a:cubicBezTo>
                <a:lnTo>
                  <a:pt x="6041753" y="1789238"/>
                </a:lnTo>
                <a:lnTo>
                  <a:pt x="6026218" y="1784801"/>
                </a:lnTo>
                <a:lnTo>
                  <a:pt x="6027222" y="1776624"/>
                </a:lnTo>
                <a:lnTo>
                  <a:pt x="6022426" y="1776877"/>
                </a:lnTo>
                <a:lnTo>
                  <a:pt x="6033150" y="1770165"/>
                </a:lnTo>
                <a:cubicBezTo>
                  <a:pt x="6036680" y="1767146"/>
                  <a:pt x="6040021" y="1763307"/>
                  <a:pt x="6043094" y="1758288"/>
                </a:cubicBezTo>
                <a:cubicBezTo>
                  <a:pt x="6043037" y="1748966"/>
                  <a:pt x="6040106" y="1739713"/>
                  <a:pt x="6035311" y="1731435"/>
                </a:cubicBezTo>
                <a:lnTo>
                  <a:pt x="6032371" y="1728176"/>
                </a:lnTo>
                <a:lnTo>
                  <a:pt x="6034323" y="1727625"/>
                </a:lnTo>
                <a:cubicBezTo>
                  <a:pt x="6036090" y="1725822"/>
                  <a:pt x="6036586" y="1722713"/>
                  <a:pt x="6035985" y="1719577"/>
                </a:cubicBezTo>
                <a:lnTo>
                  <a:pt x="6035435" y="1718105"/>
                </a:lnTo>
                <a:lnTo>
                  <a:pt x="6036640" y="1718297"/>
                </a:lnTo>
                <a:lnTo>
                  <a:pt x="6052796" y="1722614"/>
                </a:lnTo>
                <a:lnTo>
                  <a:pt x="6051818" y="1723823"/>
                </a:lnTo>
                <a:cubicBezTo>
                  <a:pt x="6050699" y="1727931"/>
                  <a:pt x="6051872" y="1732791"/>
                  <a:pt x="6055472" y="1736001"/>
                </a:cubicBezTo>
                <a:cubicBezTo>
                  <a:pt x="6059075" y="1739211"/>
                  <a:pt x="6065106" y="1740772"/>
                  <a:pt x="6073704" y="1738281"/>
                </a:cubicBezTo>
                <a:cubicBezTo>
                  <a:pt x="6073613" y="1735093"/>
                  <a:pt x="6074310" y="1732479"/>
                  <a:pt x="6074613" y="1729577"/>
                </a:cubicBezTo>
                <a:lnTo>
                  <a:pt x="6073443" y="1721174"/>
                </a:lnTo>
                <a:lnTo>
                  <a:pt x="6073499" y="1721169"/>
                </a:lnTo>
                <a:lnTo>
                  <a:pt x="6083084" y="1722781"/>
                </a:lnTo>
                <a:cubicBezTo>
                  <a:pt x="6105424" y="1723422"/>
                  <a:pt x="6098133" y="1705112"/>
                  <a:pt x="6086885" y="1696346"/>
                </a:cubicBezTo>
                <a:lnTo>
                  <a:pt x="6075771" y="1693017"/>
                </a:lnTo>
                <a:lnTo>
                  <a:pt x="6073967" y="1686503"/>
                </a:lnTo>
                <a:cubicBezTo>
                  <a:pt x="6071015" y="1680946"/>
                  <a:pt x="6066867" y="1676048"/>
                  <a:pt x="6061863" y="1672644"/>
                </a:cubicBezTo>
                <a:lnTo>
                  <a:pt x="6050278" y="1669361"/>
                </a:lnTo>
                <a:lnTo>
                  <a:pt x="6055802" y="1664746"/>
                </a:lnTo>
                <a:cubicBezTo>
                  <a:pt x="6056253" y="1661807"/>
                  <a:pt x="6055613" y="1657859"/>
                  <a:pt x="6054971" y="1653912"/>
                </a:cubicBezTo>
                <a:close/>
                <a:moveTo>
                  <a:pt x="6297626" y="1652937"/>
                </a:moveTo>
                <a:cubicBezTo>
                  <a:pt x="6284771" y="1653362"/>
                  <a:pt x="6272914" y="1657937"/>
                  <a:pt x="6263130" y="1667825"/>
                </a:cubicBezTo>
                <a:cubicBezTo>
                  <a:pt x="6250078" y="1679685"/>
                  <a:pt x="6243798" y="1697657"/>
                  <a:pt x="6244457" y="1717127"/>
                </a:cubicBezTo>
                <a:cubicBezTo>
                  <a:pt x="6244731" y="1725240"/>
                  <a:pt x="6246211" y="1733612"/>
                  <a:pt x="6248907" y="1741909"/>
                </a:cubicBezTo>
                <a:lnTo>
                  <a:pt x="6250835" y="1745904"/>
                </a:lnTo>
                <a:lnTo>
                  <a:pt x="6248060" y="1754817"/>
                </a:lnTo>
                <a:lnTo>
                  <a:pt x="6247460" y="1754775"/>
                </a:lnTo>
                <a:cubicBezTo>
                  <a:pt x="6241212" y="1755455"/>
                  <a:pt x="6235523" y="1757544"/>
                  <a:pt x="6230611" y="1760754"/>
                </a:cubicBezTo>
                <a:cubicBezTo>
                  <a:pt x="6225695" y="1763962"/>
                  <a:pt x="6221557" y="1768292"/>
                  <a:pt x="6218402" y="1773449"/>
                </a:cubicBezTo>
                <a:cubicBezTo>
                  <a:pt x="6215775" y="1777746"/>
                  <a:pt x="6213832" y="1782620"/>
                  <a:pt x="6212698" y="1787900"/>
                </a:cubicBezTo>
                <a:lnTo>
                  <a:pt x="6212557" y="1790672"/>
                </a:lnTo>
                <a:lnTo>
                  <a:pt x="6204255" y="1796804"/>
                </a:lnTo>
                <a:cubicBezTo>
                  <a:pt x="6200370" y="1799502"/>
                  <a:pt x="6196287" y="1802085"/>
                  <a:pt x="6191884" y="1804366"/>
                </a:cubicBezTo>
                <a:lnTo>
                  <a:pt x="6195110" y="1809675"/>
                </a:lnTo>
                <a:lnTo>
                  <a:pt x="6191038" y="1811813"/>
                </a:lnTo>
                <a:cubicBezTo>
                  <a:pt x="6177322" y="1822257"/>
                  <a:pt x="6165125" y="1837077"/>
                  <a:pt x="6152254" y="1849560"/>
                </a:cubicBezTo>
                <a:lnTo>
                  <a:pt x="6171617" y="1846736"/>
                </a:lnTo>
                <a:lnTo>
                  <a:pt x="6171677" y="1848555"/>
                </a:lnTo>
                <a:cubicBezTo>
                  <a:pt x="6174505" y="1854821"/>
                  <a:pt x="6183870" y="1856719"/>
                  <a:pt x="6188942" y="1849755"/>
                </a:cubicBezTo>
                <a:cubicBezTo>
                  <a:pt x="6187570" y="1846717"/>
                  <a:pt x="6185717" y="1844342"/>
                  <a:pt x="6182943" y="1842820"/>
                </a:cubicBezTo>
                <a:lnTo>
                  <a:pt x="6182741" y="1842788"/>
                </a:lnTo>
                <a:lnTo>
                  <a:pt x="6209561" y="1827912"/>
                </a:lnTo>
                <a:lnTo>
                  <a:pt x="6216208" y="1821666"/>
                </a:lnTo>
                <a:lnTo>
                  <a:pt x="6216581" y="1823110"/>
                </a:lnTo>
                <a:lnTo>
                  <a:pt x="6220977" y="1830555"/>
                </a:lnTo>
                <a:lnTo>
                  <a:pt x="6212958" y="1829513"/>
                </a:lnTo>
                <a:cubicBezTo>
                  <a:pt x="6208478" y="1830198"/>
                  <a:pt x="6204464" y="1832081"/>
                  <a:pt x="6201209" y="1834803"/>
                </a:cubicBezTo>
                <a:cubicBezTo>
                  <a:pt x="6194698" y="1840248"/>
                  <a:pt x="6191208" y="1849048"/>
                  <a:pt x="6193055" y="1858338"/>
                </a:cubicBezTo>
                <a:cubicBezTo>
                  <a:pt x="6201372" y="1861535"/>
                  <a:pt x="6207970" y="1857390"/>
                  <a:pt x="6213495" y="1851151"/>
                </a:cubicBezTo>
                <a:lnTo>
                  <a:pt x="6224218" y="1836043"/>
                </a:lnTo>
                <a:lnTo>
                  <a:pt x="6227646" y="1841852"/>
                </a:lnTo>
                <a:cubicBezTo>
                  <a:pt x="6237440" y="1854199"/>
                  <a:pt x="6254631" y="1852825"/>
                  <a:pt x="6269851" y="1866825"/>
                </a:cubicBezTo>
                <a:cubicBezTo>
                  <a:pt x="6292926" y="1861455"/>
                  <a:pt x="6303957" y="1854899"/>
                  <a:pt x="6311855" y="1841964"/>
                </a:cubicBezTo>
                <a:lnTo>
                  <a:pt x="6316428" y="1832247"/>
                </a:lnTo>
                <a:lnTo>
                  <a:pt x="6320360" y="1837448"/>
                </a:lnTo>
                <a:cubicBezTo>
                  <a:pt x="6324503" y="1840446"/>
                  <a:pt x="6329744" y="1840338"/>
                  <a:pt x="6331499" y="1833488"/>
                </a:cubicBezTo>
                <a:cubicBezTo>
                  <a:pt x="6330218" y="1829930"/>
                  <a:pt x="6328456" y="1827383"/>
                  <a:pt x="6327174" y="1823825"/>
                </a:cubicBezTo>
                <a:cubicBezTo>
                  <a:pt x="6325813" y="1823566"/>
                  <a:pt x="6324172" y="1823117"/>
                  <a:pt x="6322273" y="1822824"/>
                </a:cubicBezTo>
                <a:lnTo>
                  <a:pt x="6317639" y="1822786"/>
                </a:lnTo>
                <a:lnTo>
                  <a:pt x="6311918" y="1806734"/>
                </a:lnTo>
                <a:lnTo>
                  <a:pt x="6321390" y="1808726"/>
                </a:lnTo>
                <a:cubicBezTo>
                  <a:pt x="6328901" y="1808706"/>
                  <a:pt x="6336533" y="1806851"/>
                  <a:pt x="6344880" y="1805702"/>
                </a:cubicBezTo>
                <a:lnTo>
                  <a:pt x="6361305" y="1806420"/>
                </a:lnTo>
                <a:lnTo>
                  <a:pt x="6359900" y="1807021"/>
                </a:lnTo>
                <a:cubicBezTo>
                  <a:pt x="6354503" y="1811413"/>
                  <a:pt x="6350586" y="1816987"/>
                  <a:pt x="6347515" y="1823229"/>
                </a:cubicBezTo>
                <a:cubicBezTo>
                  <a:pt x="6341375" y="1835712"/>
                  <a:pt x="6338618" y="1850861"/>
                  <a:pt x="6334169" y="1864535"/>
                </a:cubicBezTo>
                <a:cubicBezTo>
                  <a:pt x="6341470" y="1861555"/>
                  <a:pt x="6347573" y="1857696"/>
                  <a:pt x="6352741" y="1853134"/>
                </a:cubicBezTo>
                <a:cubicBezTo>
                  <a:pt x="6360493" y="1846291"/>
                  <a:pt x="6366146" y="1837868"/>
                  <a:pt x="6370586" y="1828466"/>
                </a:cubicBezTo>
                <a:lnTo>
                  <a:pt x="6376217" y="1812212"/>
                </a:lnTo>
                <a:lnTo>
                  <a:pt x="6376932" y="1814006"/>
                </a:lnTo>
                <a:cubicBezTo>
                  <a:pt x="6385721" y="1815248"/>
                  <a:pt x="6386557" y="1809105"/>
                  <a:pt x="6384528" y="1801906"/>
                </a:cubicBezTo>
                <a:lnTo>
                  <a:pt x="6381666" y="1795117"/>
                </a:lnTo>
                <a:lnTo>
                  <a:pt x="6386517" y="1788753"/>
                </a:lnTo>
                <a:cubicBezTo>
                  <a:pt x="6397842" y="1771627"/>
                  <a:pt x="6401897" y="1756942"/>
                  <a:pt x="6401266" y="1738636"/>
                </a:cubicBezTo>
                <a:lnTo>
                  <a:pt x="6399108" y="1721386"/>
                </a:lnTo>
                <a:lnTo>
                  <a:pt x="6407449" y="1725537"/>
                </a:lnTo>
                <a:cubicBezTo>
                  <a:pt x="6414371" y="1726435"/>
                  <a:pt x="6420190" y="1722108"/>
                  <a:pt x="6417015" y="1711117"/>
                </a:cubicBezTo>
                <a:cubicBezTo>
                  <a:pt x="6412893" y="1707153"/>
                  <a:pt x="6408993" y="1704992"/>
                  <a:pt x="6404871" y="1701030"/>
                </a:cubicBezTo>
                <a:cubicBezTo>
                  <a:pt x="6403145" y="1701752"/>
                  <a:pt x="6400957" y="1702427"/>
                  <a:pt x="6398597" y="1703532"/>
                </a:cubicBezTo>
                <a:lnTo>
                  <a:pt x="6393349" y="1707171"/>
                </a:lnTo>
                <a:lnTo>
                  <a:pt x="6371976" y="1686488"/>
                </a:lnTo>
                <a:lnTo>
                  <a:pt x="6373830" y="1686190"/>
                </a:lnTo>
                <a:cubicBezTo>
                  <a:pt x="6384665" y="1681827"/>
                  <a:pt x="6393645" y="1672994"/>
                  <a:pt x="6393303" y="1663845"/>
                </a:cubicBezTo>
                <a:cubicBezTo>
                  <a:pt x="6381605" y="1664101"/>
                  <a:pt x="6373836" y="1667426"/>
                  <a:pt x="6366618" y="1671260"/>
                </a:cubicBezTo>
                <a:lnTo>
                  <a:pt x="6357710" y="1675249"/>
                </a:lnTo>
                <a:lnTo>
                  <a:pt x="6338121" y="1662945"/>
                </a:lnTo>
                <a:cubicBezTo>
                  <a:pt x="6324338" y="1656236"/>
                  <a:pt x="6310482" y="1652512"/>
                  <a:pt x="6297626" y="1652937"/>
                </a:cubicBezTo>
                <a:close/>
                <a:moveTo>
                  <a:pt x="5444097" y="1649180"/>
                </a:moveTo>
                <a:lnTo>
                  <a:pt x="5441309" y="1659314"/>
                </a:lnTo>
                <a:lnTo>
                  <a:pt x="5433263" y="1669078"/>
                </a:lnTo>
                <a:lnTo>
                  <a:pt x="5432477" y="1659542"/>
                </a:lnTo>
                <a:lnTo>
                  <a:pt x="5441899" y="1651916"/>
                </a:lnTo>
                <a:close/>
                <a:moveTo>
                  <a:pt x="5392904" y="1644728"/>
                </a:moveTo>
                <a:lnTo>
                  <a:pt x="5393705" y="1645565"/>
                </a:lnTo>
                <a:lnTo>
                  <a:pt x="5392157" y="1645618"/>
                </a:lnTo>
                <a:lnTo>
                  <a:pt x="5392015" y="1645248"/>
                </a:lnTo>
                <a:close/>
                <a:moveTo>
                  <a:pt x="3990972" y="1644621"/>
                </a:moveTo>
                <a:lnTo>
                  <a:pt x="3990712" y="1645822"/>
                </a:lnTo>
                <a:lnTo>
                  <a:pt x="3988050" y="1644811"/>
                </a:lnTo>
                <a:close/>
                <a:moveTo>
                  <a:pt x="5589104" y="1644123"/>
                </a:moveTo>
                <a:cubicBezTo>
                  <a:pt x="5585984" y="1642341"/>
                  <a:pt x="5581064" y="1642235"/>
                  <a:pt x="5573786" y="1645237"/>
                </a:cubicBezTo>
                <a:cubicBezTo>
                  <a:pt x="5575103" y="1652285"/>
                  <a:pt x="5576698" y="1657320"/>
                  <a:pt x="5578404" y="1660768"/>
                </a:cubicBezTo>
                <a:lnTo>
                  <a:pt x="5580901" y="1663602"/>
                </a:lnTo>
                <a:lnTo>
                  <a:pt x="5581080" y="1664132"/>
                </a:lnTo>
                <a:lnTo>
                  <a:pt x="5579004" y="1663953"/>
                </a:lnTo>
                <a:cubicBezTo>
                  <a:pt x="5577863" y="1664419"/>
                  <a:pt x="5576773" y="1665411"/>
                  <a:pt x="5575697" y="1667223"/>
                </a:cubicBezTo>
                <a:cubicBezTo>
                  <a:pt x="5575454" y="1669942"/>
                  <a:pt x="5576228" y="1671842"/>
                  <a:pt x="5577545" y="1673014"/>
                </a:cubicBezTo>
                <a:cubicBezTo>
                  <a:pt x="5579522" y="1674769"/>
                  <a:pt x="5582728" y="1674877"/>
                  <a:pt x="5585590" y="1673632"/>
                </a:cubicBezTo>
                <a:lnTo>
                  <a:pt x="5590640" y="1667278"/>
                </a:lnTo>
                <a:lnTo>
                  <a:pt x="5591879" y="1666441"/>
                </a:lnTo>
                <a:lnTo>
                  <a:pt x="5590750" y="1663304"/>
                </a:lnTo>
                <a:lnTo>
                  <a:pt x="5593625" y="1653067"/>
                </a:lnTo>
                <a:cubicBezTo>
                  <a:pt x="5593544" y="1649363"/>
                  <a:pt x="5592224" y="1645906"/>
                  <a:pt x="5589104" y="1644123"/>
                </a:cubicBezTo>
                <a:close/>
                <a:moveTo>
                  <a:pt x="5822546" y="1643180"/>
                </a:moveTo>
                <a:cubicBezTo>
                  <a:pt x="5818224" y="1648907"/>
                  <a:pt x="5817005" y="1653449"/>
                  <a:pt x="5817409" y="1658188"/>
                </a:cubicBezTo>
                <a:cubicBezTo>
                  <a:pt x="5825912" y="1663917"/>
                  <a:pt x="5832124" y="1661550"/>
                  <a:pt x="5836446" y="1655823"/>
                </a:cubicBezTo>
                <a:cubicBezTo>
                  <a:pt x="5834424" y="1650885"/>
                  <a:pt x="5830917" y="1647329"/>
                  <a:pt x="5822546" y="1643180"/>
                </a:cubicBezTo>
                <a:close/>
                <a:moveTo>
                  <a:pt x="2412430" y="1639151"/>
                </a:moveTo>
                <a:lnTo>
                  <a:pt x="2412701" y="1640927"/>
                </a:lnTo>
                <a:lnTo>
                  <a:pt x="2411776" y="1646941"/>
                </a:lnTo>
                <a:cubicBezTo>
                  <a:pt x="2411701" y="1645180"/>
                  <a:pt x="2411880" y="1642737"/>
                  <a:pt x="2412378" y="1639420"/>
                </a:cubicBezTo>
                <a:close/>
                <a:moveTo>
                  <a:pt x="6417685" y="1631380"/>
                </a:moveTo>
                <a:cubicBezTo>
                  <a:pt x="6417406" y="1639016"/>
                  <a:pt x="6419649" y="1644211"/>
                  <a:pt x="6428439" y="1647990"/>
                </a:cubicBezTo>
                <a:cubicBezTo>
                  <a:pt x="6428580" y="1644171"/>
                  <a:pt x="6432601" y="1645194"/>
                  <a:pt x="6433628" y="1639289"/>
                </a:cubicBezTo>
                <a:cubicBezTo>
                  <a:pt x="6431384" y="1634095"/>
                  <a:pt x="6422594" y="1630317"/>
                  <a:pt x="6417685" y="1631380"/>
                </a:cubicBezTo>
                <a:close/>
                <a:moveTo>
                  <a:pt x="6478615" y="1629839"/>
                </a:moveTo>
                <a:cubicBezTo>
                  <a:pt x="6470891" y="1627205"/>
                  <a:pt x="6469662" y="1632963"/>
                  <a:pt x="6461655" y="1634092"/>
                </a:cubicBezTo>
                <a:cubicBezTo>
                  <a:pt x="6462663" y="1639071"/>
                  <a:pt x="6464869" y="1642310"/>
                  <a:pt x="6467449" y="1644114"/>
                </a:cubicBezTo>
                <a:cubicBezTo>
                  <a:pt x="6475190" y="1649525"/>
                  <a:pt x="6486305" y="1642025"/>
                  <a:pt x="6478615" y="1629839"/>
                </a:cubicBezTo>
                <a:close/>
                <a:moveTo>
                  <a:pt x="6121912" y="1628795"/>
                </a:moveTo>
                <a:cubicBezTo>
                  <a:pt x="6111906" y="1629944"/>
                  <a:pt x="6104180" y="1632396"/>
                  <a:pt x="6100055" y="1637316"/>
                </a:cubicBezTo>
                <a:cubicBezTo>
                  <a:pt x="6095930" y="1642233"/>
                  <a:pt x="6095409" y="1649618"/>
                  <a:pt x="6099815" y="1660635"/>
                </a:cubicBezTo>
                <a:cubicBezTo>
                  <a:pt x="6107878" y="1658555"/>
                  <a:pt x="6114634" y="1655639"/>
                  <a:pt x="6118760" y="1650721"/>
                </a:cubicBezTo>
                <a:lnTo>
                  <a:pt x="6120559" y="1646710"/>
                </a:lnTo>
                <a:lnTo>
                  <a:pt x="6123819" y="1653300"/>
                </a:lnTo>
                <a:cubicBezTo>
                  <a:pt x="6139092" y="1652109"/>
                  <a:pt x="6140857" y="1643090"/>
                  <a:pt x="6138902" y="1629285"/>
                </a:cubicBezTo>
                <a:lnTo>
                  <a:pt x="6122430" y="1636268"/>
                </a:lnTo>
                <a:close/>
                <a:moveTo>
                  <a:pt x="2414894" y="1626672"/>
                </a:moveTo>
                <a:lnTo>
                  <a:pt x="2412430" y="1639151"/>
                </a:lnTo>
                <a:lnTo>
                  <a:pt x="2412406" y="1638992"/>
                </a:lnTo>
                <a:cubicBezTo>
                  <a:pt x="2412491" y="1637160"/>
                  <a:pt x="2413039" y="1633597"/>
                  <a:pt x="2414894" y="1626672"/>
                </a:cubicBezTo>
                <a:close/>
                <a:moveTo>
                  <a:pt x="5902833" y="1620032"/>
                </a:moveTo>
                <a:cubicBezTo>
                  <a:pt x="5897309" y="1618707"/>
                  <a:pt x="5891997" y="1621837"/>
                  <a:pt x="5886924" y="1622777"/>
                </a:cubicBezTo>
                <a:cubicBezTo>
                  <a:pt x="5884201" y="1624950"/>
                  <a:pt x="5883233" y="1627188"/>
                  <a:pt x="5883087" y="1629481"/>
                </a:cubicBezTo>
                <a:cubicBezTo>
                  <a:pt x="5882869" y="1632920"/>
                  <a:pt x="5884500" y="1636487"/>
                  <a:pt x="5884838" y="1640158"/>
                </a:cubicBezTo>
                <a:lnTo>
                  <a:pt x="5883609" y="1642471"/>
                </a:lnTo>
                <a:lnTo>
                  <a:pt x="5881513" y="1642629"/>
                </a:lnTo>
                <a:cubicBezTo>
                  <a:pt x="5874672" y="1646466"/>
                  <a:pt x="5868711" y="1658994"/>
                  <a:pt x="5867667" y="1668939"/>
                </a:cubicBezTo>
                <a:cubicBezTo>
                  <a:pt x="5867250" y="1672917"/>
                  <a:pt x="5867618" y="1676482"/>
                  <a:pt x="5869030" y="1678912"/>
                </a:cubicBezTo>
                <a:lnTo>
                  <a:pt x="5873686" y="1680845"/>
                </a:lnTo>
                <a:lnTo>
                  <a:pt x="5874917" y="1695522"/>
                </a:lnTo>
                <a:cubicBezTo>
                  <a:pt x="5876947" y="1699904"/>
                  <a:pt x="5879803" y="1702935"/>
                  <a:pt x="5883114" y="1705300"/>
                </a:cubicBezTo>
                <a:lnTo>
                  <a:pt x="5890024" y="1708793"/>
                </a:lnTo>
                <a:lnTo>
                  <a:pt x="5889993" y="1712160"/>
                </a:lnTo>
                <a:lnTo>
                  <a:pt x="5891279" y="1709428"/>
                </a:lnTo>
                <a:lnTo>
                  <a:pt x="5899830" y="1713751"/>
                </a:lnTo>
                <a:cubicBezTo>
                  <a:pt x="5905595" y="1716605"/>
                  <a:pt x="5911135" y="1720265"/>
                  <a:pt x="5915204" y="1727037"/>
                </a:cubicBezTo>
                <a:cubicBezTo>
                  <a:pt x="5917354" y="1709876"/>
                  <a:pt x="5926445" y="1700118"/>
                  <a:pt x="5922834" y="1685674"/>
                </a:cubicBezTo>
                <a:lnTo>
                  <a:pt x="5919874" y="1680014"/>
                </a:lnTo>
                <a:lnTo>
                  <a:pt x="5922399" y="1679202"/>
                </a:lnTo>
                <a:cubicBezTo>
                  <a:pt x="5924292" y="1675415"/>
                  <a:pt x="5925067" y="1669605"/>
                  <a:pt x="5925841" y="1663794"/>
                </a:cubicBezTo>
                <a:cubicBezTo>
                  <a:pt x="5921935" y="1662867"/>
                  <a:pt x="5919041" y="1662953"/>
                  <a:pt x="5916921" y="1663760"/>
                </a:cubicBezTo>
                <a:lnTo>
                  <a:pt x="5912979" y="1669506"/>
                </a:lnTo>
                <a:lnTo>
                  <a:pt x="5904923" y="1663290"/>
                </a:lnTo>
                <a:lnTo>
                  <a:pt x="5885348" y="1663445"/>
                </a:lnTo>
                <a:lnTo>
                  <a:pt x="5886359" y="1661279"/>
                </a:lnTo>
                <a:lnTo>
                  <a:pt x="5886709" y="1658151"/>
                </a:lnTo>
                <a:lnTo>
                  <a:pt x="5889449" y="1660475"/>
                </a:lnTo>
                <a:lnTo>
                  <a:pt x="5891187" y="1656515"/>
                </a:lnTo>
                <a:lnTo>
                  <a:pt x="5893103" y="1655684"/>
                </a:lnTo>
                <a:cubicBezTo>
                  <a:pt x="5894484" y="1654624"/>
                  <a:pt x="5895864" y="1653563"/>
                  <a:pt x="5898435" y="1653372"/>
                </a:cubicBezTo>
                <a:lnTo>
                  <a:pt x="5895834" y="1649829"/>
                </a:lnTo>
                <a:lnTo>
                  <a:pt x="5896774" y="1649612"/>
                </a:lnTo>
                <a:lnTo>
                  <a:pt x="5895313" y="1647113"/>
                </a:lnTo>
                <a:lnTo>
                  <a:pt x="5897710" y="1641651"/>
                </a:lnTo>
                <a:cubicBezTo>
                  <a:pt x="5900447" y="1635538"/>
                  <a:pt x="5903593" y="1629469"/>
                  <a:pt x="5908429" y="1623087"/>
                </a:cubicBezTo>
                <a:cubicBezTo>
                  <a:pt x="5906540" y="1621410"/>
                  <a:pt x="5904674" y="1620474"/>
                  <a:pt x="5902833" y="1620032"/>
                </a:cubicBezTo>
                <a:close/>
                <a:moveTo>
                  <a:pt x="6328926" y="1619806"/>
                </a:moveTo>
                <a:cubicBezTo>
                  <a:pt x="6322190" y="1617417"/>
                  <a:pt x="6319148" y="1618850"/>
                  <a:pt x="6316556" y="1622060"/>
                </a:cubicBezTo>
                <a:cubicBezTo>
                  <a:pt x="6313964" y="1625267"/>
                  <a:pt x="6311821" y="1630249"/>
                  <a:pt x="6306884" y="1634959"/>
                </a:cubicBezTo>
                <a:cubicBezTo>
                  <a:pt x="6310826" y="1637075"/>
                  <a:pt x="6312905" y="1639009"/>
                  <a:pt x="6317063" y="1642875"/>
                </a:cubicBezTo>
                <a:cubicBezTo>
                  <a:pt x="6323426" y="1634844"/>
                  <a:pt x="6331653" y="1626994"/>
                  <a:pt x="6328926" y="1619806"/>
                </a:cubicBezTo>
                <a:close/>
                <a:moveTo>
                  <a:pt x="5563029" y="1619296"/>
                </a:moveTo>
                <a:cubicBezTo>
                  <a:pt x="5560593" y="1617658"/>
                  <a:pt x="5557529" y="1617996"/>
                  <a:pt x="5553003" y="1620946"/>
                </a:cubicBezTo>
                <a:lnTo>
                  <a:pt x="5553078" y="1621671"/>
                </a:lnTo>
                <a:lnTo>
                  <a:pt x="5551783" y="1621768"/>
                </a:lnTo>
                <a:lnTo>
                  <a:pt x="5550619" y="1622425"/>
                </a:lnTo>
                <a:lnTo>
                  <a:pt x="5548762" y="1620943"/>
                </a:lnTo>
                <a:cubicBezTo>
                  <a:pt x="5545550" y="1620854"/>
                  <a:pt x="5543440" y="1622878"/>
                  <a:pt x="5542902" y="1625542"/>
                </a:cubicBezTo>
                <a:cubicBezTo>
                  <a:pt x="5542364" y="1628202"/>
                  <a:pt x="5543404" y="1631503"/>
                  <a:pt x="5546493" y="1633969"/>
                </a:cubicBezTo>
                <a:lnTo>
                  <a:pt x="5550619" y="1632788"/>
                </a:lnTo>
                <a:lnTo>
                  <a:pt x="5554487" y="1632667"/>
                </a:lnTo>
                <a:lnTo>
                  <a:pt x="5555914" y="1639683"/>
                </a:lnTo>
                <a:cubicBezTo>
                  <a:pt x="5560232" y="1635394"/>
                  <a:pt x="5564967" y="1633785"/>
                  <a:pt x="5569286" y="1629496"/>
                </a:cubicBezTo>
                <a:cubicBezTo>
                  <a:pt x="5567271" y="1624545"/>
                  <a:pt x="5565463" y="1620933"/>
                  <a:pt x="5563029" y="1619296"/>
                </a:cubicBezTo>
                <a:close/>
                <a:moveTo>
                  <a:pt x="5185703" y="1613815"/>
                </a:moveTo>
                <a:lnTo>
                  <a:pt x="5188532" y="1615780"/>
                </a:lnTo>
                <a:lnTo>
                  <a:pt x="5187941" y="1617038"/>
                </a:lnTo>
                <a:cubicBezTo>
                  <a:pt x="5186249" y="1623202"/>
                  <a:pt x="5185683" y="1630971"/>
                  <a:pt x="5184635" y="1637086"/>
                </a:cubicBezTo>
                <a:lnTo>
                  <a:pt x="5173951" y="1630063"/>
                </a:lnTo>
                <a:lnTo>
                  <a:pt x="5184368" y="1624554"/>
                </a:lnTo>
                <a:close/>
                <a:moveTo>
                  <a:pt x="6271970" y="1613415"/>
                </a:moveTo>
                <a:cubicBezTo>
                  <a:pt x="6268722" y="1612144"/>
                  <a:pt x="6265374" y="1613020"/>
                  <a:pt x="6263320" y="1615194"/>
                </a:cubicBezTo>
                <a:cubicBezTo>
                  <a:pt x="6261267" y="1617368"/>
                  <a:pt x="6260509" y="1620840"/>
                  <a:pt x="6262435" y="1624768"/>
                </a:cubicBezTo>
                <a:cubicBezTo>
                  <a:pt x="6268272" y="1628637"/>
                  <a:pt x="6280201" y="1624172"/>
                  <a:pt x="6271970" y="1613415"/>
                </a:cubicBezTo>
                <a:close/>
                <a:moveTo>
                  <a:pt x="5053500" y="1606984"/>
                </a:moveTo>
                <a:lnTo>
                  <a:pt x="5060795" y="1611269"/>
                </a:lnTo>
                <a:lnTo>
                  <a:pt x="5056156" y="1613048"/>
                </a:lnTo>
                <a:lnTo>
                  <a:pt x="5051762" y="1622795"/>
                </a:lnTo>
                <a:lnTo>
                  <a:pt x="5046635" y="1616289"/>
                </a:lnTo>
                <a:lnTo>
                  <a:pt x="5049598" y="1613897"/>
                </a:lnTo>
                <a:close/>
                <a:moveTo>
                  <a:pt x="5922392" y="1606099"/>
                </a:moveTo>
                <a:cubicBezTo>
                  <a:pt x="5913374" y="1609119"/>
                  <a:pt x="5916550" y="1616958"/>
                  <a:pt x="5910081" y="1624690"/>
                </a:cubicBezTo>
                <a:lnTo>
                  <a:pt x="5919456" y="1630056"/>
                </a:lnTo>
                <a:lnTo>
                  <a:pt x="5917558" y="1634183"/>
                </a:lnTo>
                <a:cubicBezTo>
                  <a:pt x="5916178" y="1640495"/>
                  <a:pt x="5917676" y="1647189"/>
                  <a:pt x="5924365" y="1649216"/>
                </a:cubicBezTo>
                <a:cubicBezTo>
                  <a:pt x="5932372" y="1643412"/>
                  <a:pt x="5937317" y="1636427"/>
                  <a:pt x="5937697" y="1629160"/>
                </a:cubicBezTo>
                <a:lnTo>
                  <a:pt x="5931140" y="1623932"/>
                </a:lnTo>
                <a:lnTo>
                  <a:pt x="5932828" y="1622289"/>
                </a:lnTo>
                <a:cubicBezTo>
                  <a:pt x="5933340" y="1616827"/>
                  <a:pt x="5930449" y="1610284"/>
                  <a:pt x="5922392" y="1606099"/>
                </a:cubicBezTo>
                <a:close/>
                <a:moveTo>
                  <a:pt x="5863605" y="1604068"/>
                </a:moveTo>
                <a:cubicBezTo>
                  <a:pt x="5858957" y="1602712"/>
                  <a:pt x="5855350" y="1602909"/>
                  <a:pt x="5852507" y="1604125"/>
                </a:cubicBezTo>
                <a:cubicBezTo>
                  <a:pt x="5849662" y="1605340"/>
                  <a:pt x="5847582" y="1607572"/>
                  <a:pt x="5845987" y="1610290"/>
                </a:cubicBezTo>
                <a:cubicBezTo>
                  <a:pt x="5842797" y="1615724"/>
                  <a:pt x="5841547" y="1623090"/>
                  <a:pt x="5840013" y="1628114"/>
                </a:cubicBezTo>
                <a:cubicBezTo>
                  <a:pt x="5842178" y="1631057"/>
                  <a:pt x="5844326" y="1633183"/>
                  <a:pt x="5846408" y="1634610"/>
                </a:cubicBezTo>
                <a:cubicBezTo>
                  <a:pt x="5860990" y="1644605"/>
                  <a:pt x="5872384" y="1620453"/>
                  <a:pt x="5863605" y="1604068"/>
                </a:cubicBezTo>
                <a:close/>
                <a:moveTo>
                  <a:pt x="6391498" y="1602621"/>
                </a:moveTo>
                <a:cubicBezTo>
                  <a:pt x="6385897" y="1603678"/>
                  <a:pt x="6383020" y="1605566"/>
                  <a:pt x="6381203" y="1608330"/>
                </a:cubicBezTo>
                <a:cubicBezTo>
                  <a:pt x="6384681" y="1615470"/>
                  <a:pt x="6390128" y="1617130"/>
                  <a:pt x="6395729" y="1616072"/>
                </a:cubicBezTo>
                <a:cubicBezTo>
                  <a:pt x="6396486" y="1612435"/>
                  <a:pt x="6395580" y="1608840"/>
                  <a:pt x="6391498" y="1602621"/>
                </a:cubicBezTo>
                <a:close/>
                <a:moveTo>
                  <a:pt x="5763646" y="1602174"/>
                </a:moveTo>
                <a:cubicBezTo>
                  <a:pt x="5759546" y="1601245"/>
                  <a:pt x="5756021" y="1602806"/>
                  <a:pt x="5750935" y="1603227"/>
                </a:cubicBezTo>
                <a:cubicBezTo>
                  <a:pt x="5750527" y="1607071"/>
                  <a:pt x="5752660" y="1610705"/>
                  <a:pt x="5754790" y="1614338"/>
                </a:cubicBezTo>
                <a:cubicBezTo>
                  <a:pt x="5763974" y="1614846"/>
                  <a:pt x="5769468" y="1610581"/>
                  <a:pt x="5763646" y="1602174"/>
                </a:cubicBezTo>
                <a:close/>
                <a:moveTo>
                  <a:pt x="1644042" y="1600381"/>
                </a:moveTo>
                <a:cubicBezTo>
                  <a:pt x="1644042" y="1600381"/>
                  <a:pt x="1638955" y="1613271"/>
                  <a:pt x="1638955" y="1613271"/>
                </a:cubicBezTo>
                <a:cubicBezTo>
                  <a:pt x="1635392" y="1626566"/>
                  <a:pt x="1635392" y="1626566"/>
                  <a:pt x="1636916" y="1626975"/>
                </a:cubicBezTo>
                <a:cubicBezTo>
                  <a:pt x="1639444" y="1641901"/>
                  <a:pt x="1645534" y="1643534"/>
                  <a:pt x="1651625" y="1645167"/>
                </a:cubicBezTo>
                <a:cubicBezTo>
                  <a:pt x="1657716" y="1646799"/>
                  <a:pt x="1663807" y="1648431"/>
                  <a:pt x="1669897" y="1650063"/>
                </a:cubicBezTo>
                <a:cubicBezTo>
                  <a:pt x="1682596" y="1639214"/>
                  <a:pt x="1690211" y="1641255"/>
                  <a:pt x="1699346" y="1643703"/>
                </a:cubicBezTo>
                <a:cubicBezTo>
                  <a:pt x="1699346" y="1643703"/>
                  <a:pt x="1700869" y="1644111"/>
                  <a:pt x="1704431" y="1630816"/>
                </a:cubicBezTo>
                <a:cubicBezTo>
                  <a:pt x="1704431" y="1630816"/>
                  <a:pt x="1707994" y="1617517"/>
                  <a:pt x="1706472" y="1617109"/>
                </a:cubicBezTo>
                <a:cubicBezTo>
                  <a:pt x="1697335" y="1614661"/>
                  <a:pt x="1689721" y="1612621"/>
                  <a:pt x="1677023" y="1623471"/>
                </a:cubicBezTo>
                <a:cubicBezTo>
                  <a:pt x="1664841" y="1620207"/>
                  <a:pt x="1652659" y="1616943"/>
                  <a:pt x="1644042" y="1600381"/>
                </a:cubicBezTo>
                <a:close/>
                <a:moveTo>
                  <a:pt x="5790744" y="1600227"/>
                </a:moveTo>
                <a:cubicBezTo>
                  <a:pt x="5776140" y="1606534"/>
                  <a:pt x="5763824" y="1612076"/>
                  <a:pt x="5748912" y="1622784"/>
                </a:cubicBezTo>
                <a:cubicBezTo>
                  <a:pt x="5760550" y="1637529"/>
                  <a:pt x="5791798" y="1617070"/>
                  <a:pt x="5790744" y="1600227"/>
                </a:cubicBezTo>
                <a:close/>
                <a:moveTo>
                  <a:pt x="5489938" y="1599623"/>
                </a:moveTo>
                <a:cubicBezTo>
                  <a:pt x="5491163" y="1604623"/>
                  <a:pt x="5492389" y="1609623"/>
                  <a:pt x="5494589" y="1613286"/>
                </a:cubicBezTo>
                <a:cubicBezTo>
                  <a:pt x="5506059" y="1617581"/>
                  <a:pt x="5501519" y="1593744"/>
                  <a:pt x="5489938" y="1599623"/>
                </a:cubicBezTo>
                <a:close/>
                <a:moveTo>
                  <a:pt x="5394879" y="1597224"/>
                </a:moveTo>
                <a:cubicBezTo>
                  <a:pt x="5391344" y="1600431"/>
                  <a:pt x="5387106" y="1603382"/>
                  <a:pt x="5387079" y="1606847"/>
                </a:cubicBezTo>
                <a:cubicBezTo>
                  <a:pt x="5387069" y="1608002"/>
                  <a:pt x="5387528" y="1609213"/>
                  <a:pt x="5388637" y="1610510"/>
                </a:cubicBezTo>
                <a:cubicBezTo>
                  <a:pt x="5392266" y="1611149"/>
                  <a:pt x="5396834" y="1608722"/>
                  <a:pt x="5398424" y="1605431"/>
                </a:cubicBezTo>
                <a:cubicBezTo>
                  <a:pt x="5398955" y="1604336"/>
                  <a:pt x="5399153" y="1603143"/>
                  <a:pt x="5398875" y="1601937"/>
                </a:cubicBezTo>
                <a:cubicBezTo>
                  <a:pt x="5398504" y="1600326"/>
                  <a:pt x="5397288" y="1598693"/>
                  <a:pt x="5394879" y="1597224"/>
                </a:cubicBezTo>
                <a:close/>
                <a:moveTo>
                  <a:pt x="5647305" y="1596198"/>
                </a:moveTo>
                <a:lnTo>
                  <a:pt x="5654350" y="1600983"/>
                </a:lnTo>
                <a:lnTo>
                  <a:pt x="5647601" y="1602862"/>
                </a:lnTo>
                <a:lnTo>
                  <a:pt x="5645762" y="1614150"/>
                </a:lnTo>
                <a:lnTo>
                  <a:pt x="5644316" y="1613610"/>
                </a:lnTo>
                <a:close/>
                <a:moveTo>
                  <a:pt x="4098264" y="1591127"/>
                </a:moveTo>
                <a:cubicBezTo>
                  <a:pt x="4095761" y="1591465"/>
                  <a:pt x="4093514" y="1592559"/>
                  <a:pt x="4091928" y="1594597"/>
                </a:cubicBezTo>
                <a:cubicBezTo>
                  <a:pt x="4089365" y="1600461"/>
                  <a:pt x="4088522" y="1605689"/>
                  <a:pt x="4088891" y="1610046"/>
                </a:cubicBezTo>
                <a:cubicBezTo>
                  <a:pt x="4089168" y="1613314"/>
                  <a:pt x="4090127" y="1616092"/>
                  <a:pt x="4091555" y="1618282"/>
                </a:cubicBezTo>
                <a:cubicBezTo>
                  <a:pt x="4095840" y="1624854"/>
                  <a:pt x="4104345" y="1626139"/>
                  <a:pt x="4111309" y="1619490"/>
                </a:cubicBezTo>
                <a:cubicBezTo>
                  <a:pt x="4113117" y="1614083"/>
                  <a:pt x="4114925" y="1608676"/>
                  <a:pt x="4116732" y="1603270"/>
                </a:cubicBezTo>
                <a:cubicBezTo>
                  <a:pt x="4116160" y="1599574"/>
                  <a:pt x="4113421" y="1596283"/>
                  <a:pt x="4109886" y="1594045"/>
                </a:cubicBezTo>
                <a:cubicBezTo>
                  <a:pt x="4106350" y="1591805"/>
                  <a:pt x="4102019" y="1590617"/>
                  <a:pt x="4098264" y="1591127"/>
                </a:cubicBezTo>
                <a:close/>
                <a:moveTo>
                  <a:pt x="6175916" y="1583425"/>
                </a:moveTo>
                <a:cubicBezTo>
                  <a:pt x="6175019" y="1585583"/>
                  <a:pt x="6174897" y="1589538"/>
                  <a:pt x="6172325" y="1592060"/>
                </a:cubicBezTo>
                <a:cubicBezTo>
                  <a:pt x="6177223" y="1594928"/>
                  <a:pt x="6182123" y="1597794"/>
                  <a:pt x="6187023" y="1600661"/>
                </a:cubicBezTo>
                <a:cubicBezTo>
                  <a:pt x="6191388" y="1593823"/>
                  <a:pt x="6190490" y="1595982"/>
                  <a:pt x="6190735" y="1588073"/>
                </a:cubicBezTo>
                <a:cubicBezTo>
                  <a:pt x="6185060" y="1583410"/>
                  <a:pt x="6180938" y="1582339"/>
                  <a:pt x="6175916" y="1583425"/>
                </a:cubicBezTo>
                <a:close/>
                <a:moveTo>
                  <a:pt x="5836978" y="1580946"/>
                </a:moveTo>
                <a:cubicBezTo>
                  <a:pt x="5834215" y="1581601"/>
                  <a:pt x="5831453" y="1582258"/>
                  <a:pt x="5829795" y="1583939"/>
                </a:cubicBezTo>
                <a:cubicBezTo>
                  <a:pt x="5828136" y="1585621"/>
                  <a:pt x="5827585" y="1588327"/>
                  <a:pt x="5829242" y="1593084"/>
                </a:cubicBezTo>
                <a:cubicBezTo>
                  <a:pt x="5835807" y="1595766"/>
                  <a:pt x="5839901" y="1595400"/>
                  <a:pt x="5842761" y="1593508"/>
                </a:cubicBezTo>
                <a:cubicBezTo>
                  <a:pt x="5846013" y="1586676"/>
                  <a:pt x="5837822" y="1587411"/>
                  <a:pt x="5836978" y="1580946"/>
                </a:cubicBezTo>
                <a:close/>
                <a:moveTo>
                  <a:pt x="5111730" y="1580136"/>
                </a:moveTo>
                <a:cubicBezTo>
                  <a:pt x="5108614" y="1585894"/>
                  <a:pt x="5109194" y="1594538"/>
                  <a:pt x="5112074" y="1600878"/>
                </a:cubicBezTo>
                <a:cubicBezTo>
                  <a:pt x="5114953" y="1607218"/>
                  <a:pt x="5120131" y="1611255"/>
                  <a:pt x="5126205" y="1607803"/>
                </a:cubicBezTo>
                <a:cubicBezTo>
                  <a:pt x="5130133" y="1591215"/>
                  <a:pt x="5123449" y="1584910"/>
                  <a:pt x="5111730" y="1580136"/>
                </a:cubicBezTo>
                <a:close/>
                <a:moveTo>
                  <a:pt x="5335178" y="1577627"/>
                </a:moveTo>
                <a:lnTo>
                  <a:pt x="5333431" y="1584412"/>
                </a:lnTo>
                <a:lnTo>
                  <a:pt x="5339503" y="1589373"/>
                </a:lnTo>
                <a:lnTo>
                  <a:pt x="5338051" y="1590097"/>
                </a:lnTo>
                <a:lnTo>
                  <a:pt x="5327513" y="1581335"/>
                </a:lnTo>
                <a:close/>
                <a:moveTo>
                  <a:pt x="6264452" y="1575887"/>
                </a:moveTo>
                <a:cubicBezTo>
                  <a:pt x="6259778" y="1577144"/>
                  <a:pt x="6256748" y="1579520"/>
                  <a:pt x="6254894" y="1582555"/>
                </a:cubicBezTo>
                <a:lnTo>
                  <a:pt x="6252714" y="1591784"/>
                </a:lnTo>
                <a:lnTo>
                  <a:pt x="6252432" y="1591879"/>
                </a:lnTo>
                <a:cubicBezTo>
                  <a:pt x="6249020" y="1596446"/>
                  <a:pt x="6247991" y="1602983"/>
                  <a:pt x="6250427" y="1609220"/>
                </a:cubicBezTo>
                <a:lnTo>
                  <a:pt x="6255655" y="1608205"/>
                </a:lnTo>
                <a:lnTo>
                  <a:pt x="6257201" y="1615303"/>
                </a:lnTo>
                <a:cubicBezTo>
                  <a:pt x="6260937" y="1613406"/>
                  <a:pt x="6264641" y="1606612"/>
                  <a:pt x="6266466" y="1598762"/>
                </a:cubicBezTo>
                <a:lnTo>
                  <a:pt x="6267263" y="1589982"/>
                </a:lnTo>
                <a:lnTo>
                  <a:pt x="6268734" y="1586358"/>
                </a:lnTo>
                <a:lnTo>
                  <a:pt x="6267555" y="1586758"/>
                </a:lnTo>
                <a:lnTo>
                  <a:pt x="6267563" y="1586675"/>
                </a:lnTo>
                <a:cubicBezTo>
                  <a:pt x="6267304" y="1582701"/>
                  <a:pt x="6266345" y="1578945"/>
                  <a:pt x="6264452" y="1575887"/>
                </a:cubicBezTo>
                <a:close/>
                <a:moveTo>
                  <a:pt x="5466063" y="1573321"/>
                </a:moveTo>
                <a:cubicBezTo>
                  <a:pt x="5464158" y="1572667"/>
                  <a:pt x="5462117" y="1573011"/>
                  <a:pt x="5461645" y="1574521"/>
                </a:cubicBezTo>
                <a:cubicBezTo>
                  <a:pt x="5461330" y="1575526"/>
                  <a:pt x="5461712" y="1577051"/>
                  <a:pt x="5463295" y="1579144"/>
                </a:cubicBezTo>
                <a:cubicBezTo>
                  <a:pt x="5465999" y="1579643"/>
                  <a:pt x="5468074" y="1578365"/>
                  <a:pt x="5469667" y="1578105"/>
                </a:cubicBezTo>
                <a:cubicBezTo>
                  <a:pt x="5469737" y="1575626"/>
                  <a:pt x="5467968" y="1573975"/>
                  <a:pt x="5466063" y="1573321"/>
                </a:cubicBezTo>
                <a:close/>
                <a:moveTo>
                  <a:pt x="5526953" y="1564140"/>
                </a:moveTo>
                <a:cubicBezTo>
                  <a:pt x="5525477" y="1564124"/>
                  <a:pt x="5524824" y="1564919"/>
                  <a:pt x="5524716" y="1566127"/>
                </a:cubicBezTo>
                <a:cubicBezTo>
                  <a:pt x="5524392" y="1569751"/>
                  <a:pt x="5528978" y="1577102"/>
                  <a:pt x="5531012" y="1577500"/>
                </a:cubicBezTo>
                <a:cubicBezTo>
                  <a:pt x="5533080" y="1576266"/>
                  <a:pt x="5532381" y="1565201"/>
                  <a:pt x="5526953" y="1564140"/>
                </a:cubicBezTo>
                <a:close/>
                <a:moveTo>
                  <a:pt x="5905245" y="1562272"/>
                </a:moveTo>
                <a:cubicBezTo>
                  <a:pt x="5903237" y="1562531"/>
                  <a:pt x="5901778" y="1563414"/>
                  <a:pt x="5900834" y="1564666"/>
                </a:cubicBezTo>
                <a:cubicBezTo>
                  <a:pt x="5897996" y="1568423"/>
                  <a:pt x="5899745" y="1575496"/>
                  <a:pt x="5904880" y="1579003"/>
                </a:cubicBezTo>
                <a:cubicBezTo>
                  <a:pt x="5912452" y="1578952"/>
                  <a:pt x="5909289" y="1572872"/>
                  <a:pt x="5911158" y="1568923"/>
                </a:cubicBezTo>
                <a:cubicBezTo>
                  <a:pt x="5909343" y="1566377"/>
                  <a:pt x="5907061" y="1564818"/>
                  <a:pt x="5905245" y="1562272"/>
                </a:cubicBezTo>
                <a:close/>
                <a:moveTo>
                  <a:pt x="5829714" y="1561652"/>
                </a:moveTo>
                <a:cubicBezTo>
                  <a:pt x="5826184" y="1562865"/>
                  <a:pt x="5822488" y="1563891"/>
                  <a:pt x="5819306" y="1565207"/>
                </a:cubicBezTo>
                <a:cubicBezTo>
                  <a:pt x="5816123" y="1566524"/>
                  <a:pt x="5813453" y="1568136"/>
                  <a:pt x="5811972" y="1570516"/>
                </a:cubicBezTo>
                <a:cubicBezTo>
                  <a:pt x="5810985" y="1572104"/>
                  <a:pt x="5810526" y="1574034"/>
                  <a:pt x="5810796" y="1576448"/>
                </a:cubicBezTo>
                <a:cubicBezTo>
                  <a:pt x="5814729" y="1579380"/>
                  <a:pt x="5822410" y="1578615"/>
                  <a:pt x="5827149" y="1574976"/>
                </a:cubicBezTo>
                <a:cubicBezTo>
                  <a:pt x="5828727" y="1573762"/>
                  <a:pt x="5829980" y="1572230"/>
                  <a:pt x="5830658" y="1570409"/>
                </a:cubicBezTo>
                <a:cubicBezTo>
                  <a:pt x="5831561" y="1567979"/>
                  <a:pt x="5831442" y="1565037"/>
                  <a:pt x="5829714" y="1561652"/>
                </a:cubicBezTo>
                <a:close/>
                <a:moveTo>
                  <a:pt x="6040066" y="1561535"/>
                </a:moveTo>
                <a:cubicBezTo>
                  <a:pt x="6033142" y="1563833"/>
                  <a:pt x="6031110" y="1575868"/>
                  <a:pt x="6029981" y="1582555"/>
                </a:cubicBezTo>
                <a:cubicBezTo>
                  <a:pt x="6038560" y="1589807"/>
                  <a:pt x="6043830" y="1577960"/>
                  <a:pt x="6047793" y="1567387"/>
                </a:cubicBezTo>
                <a:cubicBezTo>
                  <a:pt x="6044783" y="1565861"/>
                  <a:pt x="6043077" y="1563063"/>
                  <a:pt x="6040066" y="1561535"/>
                </a:cubicBezTo>
                <a:close/>
                <a:moveTo>
                  <a:pt x="5770001" y="1558674"/>
                </a:moveTo>
                <a:cubicBezTo>
                  <a:pt x="5766388" y="1569439"/>
                  <a:pt x="5782207" y="1582894"/>
                  <a:pt x="5784184" y="1597477"/>
                </a:cubicBezTo>
                <a:lnTo>
                  <a:pt x="5787917" y="1594296"/>
                </a:lnTo>
                <a:lnTo>
                  <a:pt x="5785190" y="1598986"/>
                </a:lnTo>
                <a:cubicBezTo>
                  <a:pt x="5793038" y="1596999"/>
                  <a:pt x="5800192" y="1589687"/>
                  <a:pt x="5807140" y="1585083"/>
                </a:cubicBezTo>
                <a:cubicBezTo>
                  <a:pt x="5805383" y="1582874"/>
                  <a:pt x="5803315" y="1582034"/>
                  <a:pt x="5801158" y="1582170"/>
                </a:cubicBezTo>
                <a:lnTo>
                  <a:pt x="5792242" y="1587606"/>
                </a:lnTo>
                <a:lnTo>
                  <a:pt x="5789458" y="1580072"/>
                </a:lnTo>
                <a:cubicBezTo>
                  <a:pt x="5784272" y="1573056"/>
                  <a:pt x="5774965" y="1565374"/>
                  <a:pt x="5770001" y="1558674"/>
                </a:cubicBezTo>
                <a:close/>
                <a:moveTo>
                  <a:pt x="4205328" y="1557301"/>
                </a:moveTo>
                <a:lnTo>
                  <a:pt x="4206083" y="1560199"/>
                </a:lnTo>
                <a:lnTo>
                  <a:pt x="4203964" y="1559901"/>
                </a:lnTo>
                <a:close/>
                <a:moveTo>
                  <a:pt x="6154209" y="1553204"/>
                </a:moveTo>
                <a:cubicBezTo>
                  <a:pt x="6140341" y="1567032"/>
                  <a:pt x="6126910" y="1579240"/>
                  <a:pt x="6128848" y="1594612"/>
                </a:cubicBezTo>
                <a:cubicBezTo>
                  <a:pt x="6131319" y="1594855"/>
                  <a:pt x="6134280" y="1594560"/>
                  <a:pt x="6137417" y="1593805"/>
                </a:cubicBezTo>
                <a:lnTo>
                  <a:pt x="6140000" y="1592848"/>
                </a:lnTo>
                <a:lnTo>
                  <a:pt x="6137498" y="1599270"/>
                </a:lnTo>
                <a:cubicBezTo>
                  <a:pt x="6137285" y="1602122"/>
                  <a:pt x="6137764" y="1604806"/>
                  <a:pt x="6139163" y="1606892"/>
                </a:cubicBezTo>
                <a:cubicBezTo>
                  <a:pt x="6145624" y="1605080"/>
                  <a:pt x="6164783" y="1596258"/>
                  <a:pt x="6157032" y="1585486"/>
                </a:cubicBezTo>
                <a:lnTo>
                  <a:pt x="6155829" y="1584370"/>
                </a:lnTo>
                <a:lnTo>
                  <a:pt x="6155851" y="1584355"/>
                </a:lnTo>
                <a:cubicBezTo>
                  <a:pt x="6158438" y="1582061"/>
                  <a:pt x="6160574" y="1579457"/>
                  <a:pt x="6161942" y="1576620"/>
                </a:cubicBezTo>
                <a:cubicBezTo>
                  <a:pt x="6165228" y="1569813"/>
                  <a:pt x="6164099" y="1561658"/>
                  <a:pt x="6154209" y="1553204"/>
                </a:cubicBezTo>
                <a:close/>
                <a:moveTo>
                  <a:pt x="6243043" y="1552525"/>
                </a:moveTo>
                <a:cubicBezTo>
                  <a:pt x="6239721" y="1553897"/>
                  <a:pt x="6236804" y="1557236"/>
                  <a:pt x="6236141" y="1562285"/>
                </a:cubicBezTo>
                <a:cubicBezTo>
                  <a:pt x="6239217" y="1569059"/>
                  <a:pt x="6253336" y="1569768"/>
                  <a:pt x="6252355" y="1554590"/>
                </a:cubicBezTo>
                <a:cubicBezTo>
                  <a:pt x="6250083" y="1551758"/>
                  <a:pt x="6246362" y="1551157"/>
                  <a:pt x="6243043" y="1552525"/>
                </a:cubicBezTo>
                <a:close/>
                <a:moveTo>
                  <a:pt x="5362195" y="1551679"/>
                </a:moveTo>
                <a:lnTo>
                  <a:pt x="5361559" y="1553065"/>
                </a:lnTo>
                <a:lnTo>
                  <a:pt x="5362209" y="1569177"/>
                </a:lnTo>
                <a:lnTo>
                  <a:pt x="5359550" y="1567168"/>
                </a:lnTo>
                <a:cubicBezTo>
                  <a:pt x="5355361" y="1565647"/>
                  <a:pt x="5350973" y="1565384"/>
                  <a:pt x="5346988" y="1566122"/>
                </a:cubicBezTo>
                <a:lnTo>
                  <a:pt x="5344295" y="1567442"/>
                </a:lnTo>
                <a:lnTo>
                  <a:pt x="5350172" y="1560789"/>
                </a:lnTo>
                <a:close/>
                <a:moveTo>
                  <a:pt x="1577660" y="1550529"/>
                </a:moveTo>
                <a:cubicBezTo>
                  <a:pt x="1576133" y="1550119"/>
                  <a:pt x="1574606" y="1549710"/>
                  <a:pt x="1570865" y="1563672"/>
                </a:cubicBezTo>
                <a:cubicBezTo>
                  <a:pt x="1567124" y="1577634"/>
                  <a:pt x="1568650" y="1578041"/>
                  <a:pt x="1568650" y="1578041"/>
                </a:cubicBezTo>
                <a:cubicBezTo>
                  <a:pt x="1581017" y="1611284"/>
                  <a:pt x="1599340" y="1616193"/>
                  <a:pt x="1613920" y="1635064"/>
                </a:cubicBezTo>
                <a:cubicBezTo>
                  <a:pt x="1613920" y="1635064"/>
                  <a:pt x="1613920" y="1635064"/>
                  <a:pt x="1615448" y="1635473"/>
                </a:cubicBezTo>
                <a:cubicBezTo>
                  <a:pt x="1615448" y="1635473"/>
                  <a:pt x="1620716" y="1621921"/>
                  <a:pt x="1620716" y="1621921"/>
                </a:cubicBezTo>
                <a:cubicBezTo>
                  <a:pt x="1624458" y="1607959"/>
                  <a:pt x="1624458" y="1607959"/>
                  <a:pt x="1622929" y="1607550"/>
                </a:cubicBezTo>
                <a:cubicBezTo>
                  <a:pt x="1606822" y="1588270"/>
                  <a:pt x="1588500" y="1583360"/>
                  <a:pt x="1577660" y="1550529"/>
                </a:cubicBezTo>
                <a:close/>
                <a:moveTo>
                  <a:pt x="5842008" y="1545284"/>
                </a:moveTo>
                <a:cubicBezTo>
                  <a:pt x="5837757" y="1544245"/>
                  <a:pt x="5833198" y="1544255"/>
                  <a:pt x="5830155" y="1546333"/>
                </a:cubicBezTo>
                <a:cubicBezTo>
                  <a:pt x="5828128" y="1547719"/>
                  <a:pt x="5826774" y="1550023"/>
                  <a:pt x="5826634" y="1553548"/>
                </a:cubicBezTo>
                <a:cubicBezTo>
                  <a:pt x="5832465" y="1558493"/>
                  <a:pt x="5848541" y="1563687"/>
                  <a:pt x="5852026" y="1550528"/>
                </a:cubicBezTo>
                <a:cubicBezTo>
                  <a:pt x="5850206" y="1548411"/>
                  <a:pt x="5846261" y="1546322"/>
                  <a:pt x="5842008" y="1545284"/>
                </a:cubicBezTo>
                <a:close/>
                <a:moveTo>
                  <a:pt x="4107194" y="1544347"/>
                </a:moveTo>
                <a:cubicBezTo>
                  <a:pt x="4114497" y="1555048"/>
                  <a:pt x="4147370" y="1576180"/>
                  <a:pt x="4156809" y="1555328"/>
                </a:cubicBezTo>
                <a:cubicBezTo>
                  <a:pt x="4151330" y="1550005"/>
                  <a:pt x="4142579" y="1547206"/>
                  <a:pt x="4133372" y="1545765"/>
                </a:cubicBezTo>
                <a:cubicBezTo>
                  <a:pt x="4124163" y="1544324"/>
                  <a:pt x="4114499" y="1544241"/>
                  <a:pt x="4107194" y="1544347"/>
                </a:cubicBezTo>
                <a:close/>
                <a:moveTo>
                  <a:pt x="5878781" y="1535540"/>
                </a:moveTo>
                <a:lnTo>
                  <a:pt x="5883242" y="1538993"/>
                </a:lnTo>
                <a:lnTo>
                  <a:pt x="5882094" y="1538224"/>
                </a:lnTo>
                <a:cubicBezTo>
                  <a:pt x="5880528" y="1540735"/>
                  <a:pt x="5879970" y="1542656"/>
                  <a:pt x="5880106" y="1544239"/>
                </a:cubicBezTo>
                <a:cubicBezTo>
                  <a:pt x="5880521" y="1548994"/>
                  <a:pt x="5887196" y="1550747"/>
                  <a:pt x="5891713" y="1556507"/>
                </a:cubicBezTo>
                <a:cubicBezTo>
                  <a:pt x="5894058" y="1554611"/>
                  <a:pt x="5894900" y="1552584"/>
                  <a:pt x="5894776" y="1550593"/>
                </a:cubicBezTo>
                <a:lnTo>
                  <a:pt x="5892738" y="1546347"/>
                </a:lnTo>
                <a:lnTo>
                  <a:pt x="5903338" y="1554554"/>
                </a:lnTo>
                <a:cubicBezTo>
                  <a:pt x="5913071" y="1559421"/>
                  <a:pt x="5922804" y="1564289"/>
                  <a:pt x="5927893" y="1573567"/>
                </a:cubicBezTo>
                <a:cubicBezTo>
                  <a:pt x="5934587" y="1574572"/>
                  <a:pt x="5937630" y="1573084"/>
                  <a:pt x="5940674" y="1571595"/>
                </a:cubicBezTo>
                <a:cubicBezTo>
                  <a:pt x="5929891" y="1549054"/>
                  <a:pt x="5907077" y="1538816"/>
                  <a:pt x="5878781" y="1535540"/>
                </a:cubicBezTo>
                <a:close/>
                <a:moveTo>
                  <a:pt x="5087556" y="1531411"/>
                </a:moveTo>
                <a:cubicBezTo>
                  <a:pt x="5081175" y="1538413"/>
                  <a:pt x="5077178" y="1545254"/>
                  <a:pt x="5077190" y="1552210"/>
                </a:cubicBezTo>
                <a:cubicBezTo>
                  <a:pt x="5077203" y="1559166"/>
                  <a:pt x="5081226" y="1566238"/>
                  <a:pt x="5090888" y="1573703"/>
                </a:cubicBezTo>
                <a:lnTo>
                  <a:pt x="5092564" y="1569146"/>
                </a:lnTo>
                <a:lnTo>
                  <a:pt x="5092975" y="1571378"/>
                </a:lnTo>
                <a:cubicBezTo>
                  <a:pt x="5096136" y="1572017"/>
                  <a:pt x="5099297" y="1572655"/>
                  <a:pt x="5102767" y="1574967"/>
                </a:cubicBezTo>
                <a:cubicBezTo>
                  <a:pt x="5110168" y="1565579"/>
                  <a:pt x="5104491" y="1554912"/>
                  <a:pt x="5097891" y="1556639"/>
                </a:cubicBezTo>
                <a:lnTo>
                  <a:pt x="5096748" y="1557767"/>
                </a:lnTo>
                <a:lnTo>
                  <a:pt x="5098368" y="1553361"/>
                </a:lnTo>
                <a:cubicBezTo>
                  <a:pt x="5098355" y="1546405"/>
                  <a:pt x="5095294" y="1539181"/>
                  <a:pt x="5087556" y="1531411"/>
                </a:cubicBezTo>
                <a:close/>
                <a:moveTo>
                  <a:pt x="5221833" y="1529562"/>
                </a:moveTo>
                <a:lnTo>
                  <a:pt x="5226600" y="1539413"/>
                </a:lnTo>
                <a:lnTo>
                  <a:pt x="5226717" y="1539545"/>
                </a:lnTo>
                <a:lnTo>
                  <a:pt x="5226256" y="1540325"/>
                </a:lnTo>
                <a:lnTo>
                  <a:pt x="5220787" y="1533845"/>
                </a:lnTo>
                <a:close/>
                <a:moveTo>
                  <a:pt x="3975528" y="1528571"/>
                </a:moveTo>
                <a:cubicBezTo>
                  <a:pt x="3970633" y="1531279"/>
                  <a:pt x="3967415" y="1535739"/>
                  <a:pt x="3964304" y="1546164"/>
                </a:cubicBezTo>
                <a:cubicBezTo>
                  <a:pt x="3970984" y="1551173"/>
                  <a:pt x="3975948" y="1552440"/>
                  <a:pt x="3980880" y="1551720"/>
                </a:cubicBezTo>
                <a:cubicBezTo>
                  <a:pt x="3985634" y="1541055"/>
                  <a:pt x="3982206" y="1533579"/>
                  <a:pt x="3975528" y="1528571"/>
                </a:cubicBezTo>
                <a:close/>
                <a:moveTo>
                  <a:pt x="6117516" y="1515216"/>
                </a:moveTo>
                <a:cubicBezTo>
                  <a:pt x="6115286" y="1518676"/>
                  <a:pt x="6113906" y="1521821"/>
                  <a:pt x="6113225" y="1524642"/>
                </a:cubicBezTo>
                <a:cubicBezTo>
                  <a:pt x="6108468" y="1544387"/>
                  <a:pt x="6138083" y="1548232"/>
                  <a:pt x="6151761" y="1532587"/>
                </a:cubicBezTo>
                <a:cubicBezTo>
                  <a:pt x="6150974" y="1521324"/>
                  <a:pt x="6145331" y="1516919"/>
                  <a:pt x="6138424" y="1515361"/>
                </a:cubicBezTo>
                <a:cubicBezTo>
                  <a:pt x="6131518" y="1513803"/>
                  <a:pt x="6123349" y="1515091"/>
                  <a:pt x="6117516" y="1515216"/>
                </a:cubicBezTo>
                <a:close/>
                <a:moveTo>
                  <a:pt x="6151464" y="1508141"/>
                </a:moveTo>
                <a:cubicBezTo>
                  <a:pt x="6148209" y="1510072"/>
                  <a:pt x="6146905" y="1515925"/>
                  <a:pt x="6150621" y="1528241"/>
                </a:cubicBezTo>
                <a:cubicBezTo>
                  <a:pt x="6188567" y="1531887"/>
                  <a:pt x="6161232" y="1502353"/>
                  <a:pt x="6151464" y="1508141"/>
                </a:cubicBezTo>
                <a:close/>
                <a:moveTo>
                  <a:pt x="6057581" y="1504393"/>
                </a:moveTo>
                <a:cubicBezTo>
                  <a:pt x="6058240" y="1506168"/>
                  <a:pt x="6056635" y="1506397"/>
                  <a:pt x="6055029" y="1506625"/>
                </a:cubicBezTo>
                <a:cubicBezTo>
                  <a:pt x="6055357" y="1521763"/>
                  <a:pt x="6064983" y="1537036"/>
                  <a:pt x="6077714" y="1544660"/>
                </a:cubicBezTo>
                <a:cubicBezTo>
                  <a:pt x="6085353" y="1549233"/>
                  <a:pt x="6094111" y="1551054"/>
                  <a:pt x="6102649" y="1548436"/>
                </a:cubicBezTo>
                <a:cubicBezTo>
                  <a:pt x="6106650" y="1527311"/>
                  <a:pt x="6077798" y="1499647"/>
                  <a:pt x="6057581" y="1504393"/>
                </a:cubicBezTo>
                <a:close/>
                <a:moveTo>
                  <a:pt x="5763871" y="1497510"/>
                </a:moveTo>
                <a:lnTo>
                  <a:pt x="5760652" y="1503352"/>
                </a:lnTo>
                <a:lnTo>
                  <a:pt x="5759025" y="1498093"/>
                </a:lnTo>
                <a:lnTo>
                  <a:pt x="5760781" y="1498386"/>
                </a:lnTo>
                <a:close/>
                <a:moveTo>
                  <a:pt x="5500172" y="1488852"/>
                </a:moveTo>
                <a:cubicBezTo>
                  <a:pt x="5497804" y="1489216"/>
                  <a:pt x="5496079" y="1490349"/>
                  <a:pt x="5494877" y="1491923"/>
                </a:cubicBezTo>
                <a:cubicBezTo>
                  <a:pt x="5491273" y="1496642"/>
                  <a:pt x="5492380" y="1505326"/>
                  <a:pt x="5494992" y="1509090"/>
                </a:cubicBezTo>
                <a:cubicBezTo>
                  <a:pt x="5500035" y="1504609"/>
                  <a:pt x="5506186" y="1500887"/>
                  <a:pt x="5500172" y="1488852"/>
                </a:cubicBezTo>
                <a:close/>
                <a:moveTo>
                  <a:pt x="6134693" y="1483684"/>
                </a:moveTo>
                <a:cubicBezTo>
                  <a:pt x="6132823" y="1483755"/>
                  <a:pt x="6131478" y="1484268"/>
                  <a:pt x="6130599" y="1485058"/>
                </a:cubicBezTo>
                <a:cubicBezTo>
                  <a:pt x="6127963" y="1487426"/>
                  <a:pt x="6129525" y="1492284"/>
                  <a:pt x="6133691" y="1495131"/>
                </a:cubicBezTo>
                <a:cubicBezTo>
                  <a:pt x="6138471" y="1494353"/>
                  <a:pt x="6136583" y="1489018"/>
                  <a:pt x="6134693" y="1483684"/>
                </a:cubicBezTo>
                <a:close/>
                <a:moveTo>
                  <a:pt x="5478312" y="1481682"/>
                </a:moveTo>
                <a:cubicBezTo>
                  <a:pt x="5476499" y="1482408"/>
                  <a:pt x="5475241" y="1483514"/>
                  <a:pt x="5474757" y="1485313"/>
                </a:cubicBezTo>
                <a:cubicBezTo>
                  <a:pt x="5474273" y="1487111"/>
                  <a:pt x="5474565" y="1489604"/>
                  <a:pt x="5475853" y="1493103"/>
                </a:cubicBezTo>
                <a:cubicBezTo>
                  <a:pt x="5484569" y="1496436"/>
                  <a:pt x="5486091" y="1486996"/>
                  <a:pt x="5478312" y="1481682"/>
                </a:cubicBezTo>
                <a:close/>
                <a:moveTo>
                  <a:pt x="5539192" y="1477430"/>
                </a:moveTo>
                <a:cubicBezTo>
                  <a:pt x="5540739" y="1489927"/>
                  <a:pt x="5550964" y="1513855"/>
                  <a:pt x="5570009" y="1521005"/>
                </a:cubicBezTo>
                <a:cubicBezTo>
                  <a:pt x="5572139" y="1508866"/>
                  <a:pt x="5558238" y="1484580"/>
                  <a:pt x="5539192" y="1477430"/>
                </a:cubicBezTo>
                <a:close/>
                <a:moveTo>
                  <a:pt x="5400042" y="1476289"/>
                </a:moveTo>
                <a:lnTo>
                  <a:pt x="5401170" y="1476294"/>
                </a:lnTo>
                <a:lnTo>
                  <a:pt x="5401086" y="1477229"/>
                </a:lnTo>
                <a:close/>
                <a:moveTo>
                  <a:pt x="5135739" y="1463391"/>
                </a:moveTo>
                <a:cubicBezTo>
                  <a:pt x="5131879" y="1462539"/>
                  <a:pt x="5129333" y="1462690"/>
                  <a:pt x="5127741" y="1463538"/>
                </a:cubicBezTo>
                <a:cubicBezTo>
                  <a:pt x="5122964" y="1466082"/>
                  <a:pt x="5126772" y="1474906"/>
                  <a:pt x="5129445" y="1481819"/>
                </a:cubicBezTo>
                <a:cubicBezTo>
                  <a:pt x="5132817" y="1483458"/>
                  <a:pt x="5134806" y="1483581"/>
                  <a:pt x="5135917" y="1482728"/>
                </a:cubicBezTo>
                <a:cubicBezTo>
                  <a:pt x="5139247" y="1480172"/>
                  <a:pt x="5134671" y="1468846"/>
                  <a:pt x="5135739" y="1463391"/>
                </a:cubicBezTo>
                <a:close/>
                <a:moveTo>
                  <a:pt x="5522984" y="1461630"/>
                </a:moveTo>
                <a:cubicBezTo>
                  <a:pt x="5520408" y="1461502"/>
                  <a:pt x="5518805" y="1461913"/>
                  <a:pt x="5517906" y="1462694"/>
                </a:cubicBezTo>
                <a:cubicBezTo>
                  <a:pt x="5515207" y="1465036"/>
                  <a:pt x="5518830" y="1470713"/>
                  <a:pt x="5521472" y="1475198"/>
                </a:cubicBezTo>
                <a:cubicBezTo>
                  <a:pt x="5523842" y="1475932"/>
                  <a:pt x="5525127" y="1475779"/>
                  <a:pt x="5525718" y="1475053"/>
                </a:cubicBezTo>
                <a:cubicBezTo>
                  <a:pt x="5527495" y="1472877"/>
                  <a:pt x="5523042" y="1465552"/>
                  <a:pt x="5522984" y="1461630"/>
                </a:cubicBezTo>
                <a:close/>
                <a:moveTo>
                  <a:pt x="5651724" y="1460408"/>
                </a:moveTo>
                <a:lnTo>
                  <a:pt x="5652269" y="1461093"/>
                </a:lnTo>
                <a:lnTo>
                  <a:pt x="5652071" y="1461234"/>
                </a:lnTo>
                <a:close/>
                <a:moveTo>
                  <a:pt x="5880458" y="1458244"/>
                </a:moveTo>
                <a:cubicBezTo>
                  <a:pt x="5872583" y="1459454"/>
                  <a:pt x="5865651" y="1462734"/>
                  <a:pt x="5860852" y="1468421"/>
                </a:cubicBezTo>
                <a:cubicBezTo>
                  <a:pt x="5862930" y="1470384"/>
                  <a:pt x="5861292" y="1471983"/>
                  <a:pt x="5859656" y="1473582"/>
                </a:cubicBezTo>
                <a:lnTo>
                  <a:pt x="5862839" y="1476935"/>
                </a:lnTo>
                <a:lnTo>
                  <a:pt x="5862893" y="1486859"/>
                </a:lnTo>
                <a:cubicBezTo>
                  <a:pt x="5864912" y="1490707"/>
                  <a:pt x="5869263" y="1491680"/>
                  <a:pt x="5873029" y="1489907"/>
                </a:cubicBezTo>
                <a:lnTo>
                  <a:pt x="5873756" y="1488435"/>
                </a:lnTo>
                <a:lnTo>
                  <a:pt x="5883626" y="1498831"/>
                </a:lnTo>
                <a:cubicBezTo>
                  <a:pt x="5893189" y="1504946"/>
                  <a:pt x="5903792" y="1508511"/>
                  <a:pt x="5913828" y="1508777"/>
                </a:cubicBezTo>
                <a:cubicBezTo>
                  <a:pt x="5925875" y="1509097"/>
                  <a:pt x="5937107" y="1504671"/>
                  <a:pt x="5944755" y="1494204"/>
                </a:cubicBezTo>
                <a:cubicBezTo>
                  <a:pt x="5936209" y="1469623"/>
                  <a:pt x="5904086" y="1454614"/>
                  <a:pt x="5880458" y="1458244"/>
                </a:cubicBezTo>
                <a:close/>
                <a:moveTo>
                  <a:pt x="6173952" y="1458185"/>
                </a:moveTo>
                <a:cubicBezTo>
                  <a:pt x="6167731" y="1460184"/>
                  <a:pt x="6163138" y="1462819"/>
                  <a:pt x="6161177" y="1466732"/>
                </a:cubicBezTo>
                <a:cubicBezTo>
                  <a:pt x="6159215" y="1470647"/>
                  <a:pt x="6159884" y="1475844"/>
                  <a:pt x="6164188" y="1482973"/>
                </a:cubicBezTo>
                <a:cubicBezTo>
                  <a:pt x="6173901" y="1478145"/>
                  <a:pt x="6179830" y="1471617"/>
                  <a:pt x="6173952" y="1458185"/>
                </a:cubicBezTo>
                <a:close/>
                <a:moveTo>
                  <a:pt x="5219834" y="1451339"/>
                </a:moveTo>
                <a:lnTo>
                  <a:pt x="5224639" y="1451950"/>
                </a:lnTo>
                <a:lnTo>
                  <a:pt x="5223190" y="1455142"/>
                </a:lnTo>
                <a:close/>
                <a:moveTo>
                  <a:pt x="6351676" y="1449958"/>
                </a:moveTo>
                <a:cubicBezTo>
                  <a:pt x="6336835" y="1453124"/>
                  <a:pt x="6333675" y="1462940"/>
                  <a:pt x="6322195" y="1468401"/>
                </a:cubicBezTo>
                <a:cubicBezTo>
                  <a:pt x="6333572" y="1478834"/>
                  <a:pt x="6354594" y="1462596"/>
                  <a:pt x="6351676" y="1449958"/>
                </a:cubicBezTo>
                <a:close/>
                <a:moveTo>
                  <a:pt x="5216717" y="1448141"/>
                </a:moveTo>
                <a:lnTo>
                  <a:pt x="5217090" y="1448228"/>
                </a:lnTo>
                <a:lnTo>
                  <a:pt x="5219834" y="1451339"/>
                </a:lnTo>
                <a:lnTo>
                  <a:pt x="5219111" y="1451246"/>
                </a:lnTo>
                <a:close/>
                <a:moveTo>
                  <a:pt x="5631184" y="1443426"/>
                </a:moveTo>
                <a:cubicBezTo>
                  <a:pt x="5629645" y="1443779"/>
                  <a:pt x="5627398" y="1445271"/>
                  <a:pt x="5625025" y="1444830"/>
                </a:cubicBezTo>
                <a:cubicBezTo>
                  <a:pt x="5625276" y="1448696"/>
                  <a:pt x="5625529" y="1452562"/>
                  <a:pt x="5625780" y="1456427"/>
                </a:cubicBezTo>
                <a:cubicBezTo>
                  <a:pt x="5631231" y="1456166"/>
                  <a:pt x="5629693" y="1456515"/>
                  <a:pt x="5634186" y="1453530"/>
                </a:cubicBezTo>
                <a:cubicBezTo>
                  <a:pt x="5634641" y="1448524"/>
                  <a:pt x="5633682" y="1445801"/>
                  <a:pt x="5631184" y="1443426"/>
                </a:cubicBezTo>
                <a:close/>
                <a:moveTo>
                  <a:pt x="5777342" y="1435495"/>
                </a:moveTo>
                <a:cubicBezTo>
                  <a:pt x="5768239" y="1434907"/>
                  <a:pt x="5764003" y="1449364"/>
                  <a:pt x="5770241" y="1457628"/>
                </a:cubicBezTo>
                <a:cubicBezTo>
                  <a:pt x="5778678" y="1450643"/>
                  <a:pt x="5780525" y="1442577"/>
                  <a:pt x="5777342" y="1435495"/>
                </a:cubicBezTo>
                <a:close/>
                <a:moveTo>
                  <a:pt x="6080574" y="1434828"/>
                </a:moveTo>
                <a:cubicBezTo>
                  <a:pt x="6059229" y="1434205"/>
                  <a:pt x="6046219" y="1442792"/>
                  <a:pt x="6036554" y="1454998"/>
                </a:cubicBezTo>
                <a:cubicBezTo>
                  <a:pt x="6026889" y="1467207"/>
                  <a:pt x="6020569" y="1483036"/>
                  <a:pt x="6012605" y="1496903"/>
                </a:cubicBezTo>
                <a:cubicBezTo>
                  <a:pt x="6021633" y="1495251"/>
                  <a:pt x="6029464" y="1492385"/>
                  <a:pt x="6036364" y="1488557"/>
                </a:cubicBezTo>
                <a:cubicBezTo>
                  <a:pt x="6057065" y="1477071"/>
                  <a:pt x="6069396" y="1456916"/>
                  <a:pt x="6080574" y="1434828"/>
                </a:cubicBezTo>
                <a:close/>
                <a:moveTo>
                  <a:pt x="5585692" y="1431459"/>
                </a:moveTo>
                <a:cubicBezTo>
                  <a:pt x="5583320" y="1435309"/>
                  <a:pt x="5580948" y="1439159"/>
                  <a:pt x="5579534" y="1443513"/>
                </a:cubicBezTo>
                <a:cubicBezTo>
                  <a:pt x="5578121" y="1447869"/>
                  <a:pt x="5577667" y="1452730"/>
                  <a:pt x="5579131" y="1458603"/>
                </a:cubicBezTo>
                <a:cubicBezTo>
                  <a:pt x="5586803" y="1462651"/>
                  <a:pt x="5589435" y="1463191"/>
                  <a:pt x="5597561" y="1462379"/>
                </a:cubicBezTo>
                <a:cubicBezTo>
                  <a:pt x="5598698" y="1450225"/>
                  <a:pt x="5610070" y="1429021"/>
                  <a:pt x="5585692" y="1431459"/>
                </a:cubicBezTo>
                <a:close/>
                <a:moveTo>
                  <a:pt x="4946604" y="1431116"/>
                </a:moveTo>
                <a:lnTo>
                  <a:pt x="4946771" y="1431564"/>
                </a:lnTo>
                <a:lnTo>
                  <a:pt x="4946560" y="1431474"/>
                </a:lnTo>
                <a:close/>
                <a:moveTo>
                  <a:pt x="5184353" y="1428098"/>
                </a:moveTo>
                <a:cubicBezTo>
                  <a:pt x="5181303" y="1428867"/>
                  <a:pt x="5179460" y="1431656"/>
                  <a:pt x="5179303" y="1434868"/>
                </a:cubicBezTo>
                <a:cubicBezTo>
                  <a:pt x="5179147" y="1438080"/>
                  <a:pt x="5180676" y="1441712"/>
                  <a:pt x="5184371" y="1444162"/>
                </a:cubicBezTo>
                <a:cubicBezTo>
                  <a:pt x="5190794" y="1444233"/>
                  <a:pt x="5196561" y="1433050"/>
                  <a:pt x="5184353" y="1428098"/>
                </a:cubicBezTo>
                <a:close/>
                <a:moveTo>
                  <a:pt x="5817530" y="1422641"/>
                </a:moveTo>
                <a:cubicBezTo>
                  <a:pt x="5812145" y="1421910"/>
                  <a:pt x="5808713" y="1422845"/>
                  <a:pt x="5805767" y="1424961"/>
                </a:cubicBezTo>
                <a:cubicBezTo>
                  <a:pt x="5805246" y="1432999"/>
                  <a:pt x="5809152" y="1436326"/>
                  <a:pt x="5814536" y="1437055"/>
                </a:cubicBezTo>
                <a:cubicBezTo>
                  <a:pt x="5816997" y="1433753"/>
                  <a:pt x="5817992" y="1429973"/>
                  <a:pt x="5817530" y="1422641"/>
                </a:cubicBezTo>
                <a:close/>
                <a:moveTo>
                  <a:pt x="5621600" y="1416943"/>
                </a:moveTo>
                <a:cubicBezTo>
                  <a:pt x="5616042" y="1416882"/>
                  <a:pt x="5611121" y="1418000"/>
                  <a:pt x="5607210" y="1421577"/>
                </a:cubicBezTo>
                <a:cubicBezTo>
                  <a:pt x="5608008" y="1423048"/>
                  <a:pt x="5609288" y="1424585"/>
                  <a:pt x="5610892" y="1426038"/>
                </a:cubicBezTo>
                <a:lnTo>
                  <a:pt x="5612397" y="1427101"/>
                </a:lnTo>
                <a:lnTo>
                  <a:pt x="5607880" y="1428241"/>
                </a:lnTo>
                <a:cubicBezTo>
                  <a:pt x="5606213" y="1429247"/>
                  <a:pt x="5604900" y="1430574"/>
                  <a:pt x="5604267" y="1432179"/>
                </a:cubicBezTo>
                <a:cubicBezTo>
                  <a:pt x="5607711" y="1435068"/>
                  <a:pt x="5619845" y="1442278"/>
                  <a:pt x="5622915" y="1433702"/>
                </a:cubicBezTo>
                <a:lnTo>
                  <a:pt x="5623084" y="1432589"/>
                </a:lnTo>
                <a:lnTo>
                  <a:pt x="5623100" y="1432596"/>
                </a:lnTo>
                <a:cubicBezTo>
                  <a:pt x="5625353" y="1433134"/>
                  <a:pt x="5627606" y="1433298"/>
                  <a:pt x="5629702" y="1432943"/>
                </a:cubicBezTo>
                <a:cubicBezTo>
                  <a:pt x="5634728" y="1432089"/>
                  <a:pt x="5638840" y="1428241"/>
                  <a:pt x="5639815" y="1419384"/>
                </a:cubicBezTo>
                <a:cubicBezTo>
                  <a:pt x="5633353" y="1418243"/>
                  <a:pt x="5627158" y="1417004"/>
                  <a:pt x="5621600" y="1416943"/>
                </a:cubicBezTo>
                <a:close/>
                <a:moveTo>
                  <a:pt x="5748467" y="1416329"/>
                </a:moveTo>
                <a:cubicBezTo>
                  <a:pt x="5746566" y="1416171"/>
                  <a:pt x="5744769" y="1416859"/>
                  <a:pt x="5742848" y="1418011"/>
                </a:cubicBezTo>
                <a:cubicBezTo>
                  <a:pt x="5739009" y="1420317"/>
                  <a:pt x="5734680" y="1424491"/>
                  <a:pt x="5728062" y="1427522"/>
                </a:cubicBezTo>
                <a:cubicBezTo>
                  <a:pt x="5730433" y="1430818"/>
                  <a:pt x="5731279" y="1433352"/>
                  <a:pt x="5732972" y="1438420"/>
                </a:cubicBezTo>
                <a:cubicBezTo>
                  <a:pt x="5742477" y="1432606"/>
                  <a:pt x="5753507" y="1427554"/>
                  <a:pt x="5754701" y="1419705"/>
                </a:cubicBezTo>
                <a:cubicBezTo>
                  <a:pt x="5752370" y="1417485"/>
                  <a:pt x="5750367" y="1416486"/>
                  <a:pt x="5748467" y="1416329"/>
                </a:cubicBezTo>
                <a:close/>
                <a:moveTo>
                  <a:pt x="5646238" y="1416115"/>
                </a:moveTo>
                <a:cubicBezTo>
                  <a:pt x="5642914" y="1419182"/>
                  <a:pt x="5641351" y="1424050"/>
                  <a:pt x="5641157" y="1429634"/>
                </a:cubicBezTo>
                <a:lnTo>
                  <a:pt x="5647119" y="1451997"/>
                </a:lnTo>
                <a:lnTo>
                  <a:pt x="5639211" y="1471622"/>
                </a:lnTo>
                <a:lnTo>
                  <a:pt x="5640369" y="1477218"/>
                </a:lnTo>
                <a:lnTo>
                  <a:pt x="5633155" y="1487844"/>
                </a:lnTo>
                <a:cubicBezTo>
                  <a:pt x="5629374" y="1495822"/>
                  <a:pt x="5626510" y="1504431"/>
                  <a:pt x="5624737" y="1513349"/>
                </a:cubicBezTo>
                <a:lnTo>
                  <a:pt x="5624430" y="1517841"/>
                </a:lnTo>
                <a:lnTo>
                  <a:pt x="5617605" y="1525640"/>
                </a:lnTo>
                <a:lnTo>
                  <a:pt x="5617105" y="1525409"/>
                </a:lnTo>
                <a:cubicBezTo>
                  <a:pt x="5611346" y="1524109"/>
                  <a:pt x="5605373" y="1524355"/>
                  <a:pt x="5599516" y="1525933"/>
                </a:cubicBezTo>
                <a:lnTo>
                  <a:pt x="5584417" y="1533547"/>
                </a:lnTo>
                <a:lnTo>
                  <a:pt x="5582594" y="1531591"/>
                </a:lnTo>
                <a:cubicBezTo>
                  <a:pt x="5579151" y="1531354"/>
                  <a:pt x="5576180" y="1531897"/>
                  <a:pt x="5573600" y="1533101"/>
                </a:cubicBezTo>
                <a:lnTo>
                  <a:pt x="5570851" y="1535923"/>
                </a:lnTo>
                <a:lnTo>
                  <a:pt x="5570694" y="1535932"/>
                </a:lnTo>
                <a:cubicBezTo>
                  <a:pt x="5564929" y="1538771"/>
                  <a:pt x="5560117" y="1543739"/>
                  <a:pt x="5558345" y="1549932"/>
                </a:cubicBezTo>
                <a:lnTo>
                  <a:pt x="5558922" y="1552677"/>
                </a:lnTo>
                <a:lnTo>
                  <a:pt x="5558777" y="1552724"/>
                </a:lnTo>
                <a:cubicBezTo>
                  <a:pt x="5554067" y="1554128"/>
                  <a:pt x="5549243" y="1555356"/>
                  <a:pt x="5544289" y="1556194"/>
                </a:cubicBezTo>
                <a:cubicBezTo>
                  <a:pt x="5543033" y="1563861"/>
                  <a:pt x="5545711" y="1566316"/>
                  <a:pt x="5545675" y="1571241"/>
                </a:cubicBezTo>
                <a:cubicBezTo>
                  <a:pt x="5550410" y="1569380"/>
                  <a:pt x="5555388" y="1567808"/>
                  <a:pt x="5560360" y="1566190"/>
                </a:cubicBezTo>
                <a:lnTo>
                  <a:pt x="5560573" y="1566112"/>
                </a:lnTo>
                <a:lnTo>
                  <a:pt x="5556438" y="1582185"/>
                </a:lnTo>
                <a:lnTo>
                  <a:pt x="5556479" y="1584899"/>
                </a:lnTo>
                <a:lnTo>
                  <a:pt x="5556470" y="1584904"/>
                </a:lnTo>
                <a:lnTo>
                  <a:pt x="5553296" y="1589016"/>
                </a:lnTo>
                <a:lnTo>
                  <a:pt x="5550121" y="1587274"/>
                </a:lnTo>
                <a:cubicBezTo>
                  <a:pt x="5545892" y="1586534"/>
                  <a:pt x="5541476" y="1587107"/>
                  <a:pt x="5537302" y="1588731"/>
                </a:cubicBezTo>
                <a:cubicBezTo>
                  <a:pt x="5528951" y="1591982"/>
                  <a:pt x="5521561" y="1599446"/>
                  <a:pt x="5518561" y="1609064"/>
                </a:cubicBezTo>
                <a:cubicBezTo>
                  <a:pt x="5524196" y="1614786"/>
                  <a:pt x="5531976" y="1612826"/>
                  <a:pt x="5539862" y="1608493"/>
                </a:cubicBezTo>
                <a:lnTo>
                  <a:pt x="5553025" y="1599614"/>
                </a:lnTo>
                <a:lnTo>
                  <a:pt x="5556737" y="1602596"/>
                </a:lnTo>
                <a:lnTo>
                  <a:pt x="5556757" y="1603891"/>
                </a:lnTo>
                <a:cubicBezTo>
                  <a:pt x="5559137" y="1618978"/>
                  <a:pt x="5574741" y="1623041"/>
                  <a:pt x="5581013" y="1641441"/>
                </a:cubicBezTo>
                <a:cubicBezTo>
                  <a:pt x="5603704" y="1643465"/>
                  <a:pt x="5616527" y="1640551"/>
                  <a:pt x="5629793" y="1630449"/>
                </a:cubicBezTo>
                <a:lnTo>
                  <a:pt x="5630609" y="1629704"/>
                </a:lnTo>
                <a:lnTo>
                  <a:pt x="5637113" y="1633201"/>
                </a:lnTo>
                <a:lnTo>
                  <a:pt x="5635578" y="1625171"/>
                </a:lnTo>
                <a:lnTo>
                  <a:pt x="5638578" y="1622434"/>
                </a:lnTo>
                <a:lnTo>
                  <a:pt x="5639413" y="1628728"/>
                </a:lnTo>
                <a:lnTo>
                  <a:pt x="5642834" y="1631385"/>
                </a:lnTo>
                <a:lnTo>
                  <a:pt x="5645642" y="1645180"/>
                </a:lnTo>
                <a:lnTo>
                  <a:pt x="5646078" y="1650317"/>
                </a:lnTo>
                <a:lnTo>
                  <a:pt x="5637975" y="1659414"/>
                </a:lnTo>
                <a:lnTo>
                  <a:pt x="5646671" y="1657314"/>
                </a:lnTo>
                <a:lnTo>
                  <a:pt x="5647200" y="1663556"/>
                </a:lnTo>
                <a:cubicBezTo>
                  <a:pt x="5654611" y="1669951"/>
                  <a:pt x="5663924" y="1672319"/>
                  <a:pt x="5668178" y="1688541"/>
                </a:cubicBezTo>
                <a:cubicBezTo>
                  <a:pt x="5687282" y="1692270"/>
                  <a:pt x="5700976" y="1704289"/>
                  <a:pt x="5717781" y="1697125"/>
                </a:cubicBezTo>
                <a:cubicBezTo>
                  <a:pt x="5722902" y="1694964"/>
                  <a:pt x="5726933" y="1691559"/>
                  <a:pt x="5730054" y="1687324"/>
                </a:cubicBezTo>
                <a:lnTo>
                  <a:pt x="5731909" y="1683294"/>
                </a:lnTo>
                <a:lnTo>
                  <a:pt x="5734051" y="1688649"/>
                </a:lnTo>
                <a:lnTo>
                  <a:pt x="5740440" y="1692093"/>
                </a:lnTo>
                <a:lnTo>
                  <a:pt x="5740572" y="1704344"/>
                </a:lnTo>
                <a:cubicBezTo>
                  <a:pt x="5742133" y="1713660"/>
                  <a:pt x="5745186" y="1723203"/>
                  <a:pt x="5749813" y="1732985"/>
                </a:cubicBezTo>
                <a:cubicBezTo>
                  <a:pt x="5761608" y="1724695"/>
                  <a:pt x="5756522" y="1717868"/>
                  <a:pt x="5759877" y="1710310"/>
                </a:cubicBezTo>
                <a:cubicBezTo>
                  <a:pt x="5770948" y="1697874"/>
                  <a:pt x="5788268" y="1694460"/>
                  <a:pt x="5790175" y="1678611"/>
                </a:cubicBezTo>
                <a:cubicBezTo>
                  <a:pt x="5782767" y="1667397"/>
                  <a:pt x="5769218" y="1683489"/>
                  <a:pt x="5759025" y="1692024"/>
                </a:cubicBezTo>
                <a:cubicBezTo>
                  <a:pt x="5756854" y="1679590"/>
                  <a:pt x="5757601" y="1661548"/>
                  <a:pt x="5744799" y="1659599"/>
                </a:cubicBezTo>
                <a:lnTo>
                  <a:pt x="5741050" y="1674080"/>
                </a:lnTo>
                <a:lnTo>
                  <a:pt x="5736864" y="1672427"/>
                </a:lnTo>
                <a:lnTo>
                  <a:pt x="5737791" y="1650587"/>
                </a:lnTo>
                <a:lnTo>
                  <a:pt x="5739860" y="1647570"/>
                </a:lnTo>
                <a:lnTo>
                  <a:pt x="5739171" y="1619666"/>
                </a:lnTo>
                <a:lnTo>
                  <a:pt x="5747606" y="1620591"/>
                </a:lnTo>
                <a:cubicBezTo>
                  <a:pt x="5751077" y="1617509"/>
                  <a:pt x="5752041" y="1614930"/>
                  <a:pt x="5753004" y="1612353"/>
                </a:cubicBezTo>
                <a:cubicBezTo>
                  <a:pt x="5749947" y="1610436"/>
                  <a:pt x="5746781" y="1609396"/>
                  <a:pt x="5743524" y="1609131"/>
                </a:cubicBezTo>
                <a:lnTo>
                  <a:pt x="5731429" y="1612042"/>
                </a:lnTo>
                <a:lnTo>
                  <a:pt x="5719951" y="1610247"/>
                </a:lnTo>
                <a:lnTo>
                  <a:pt x="5719254" y="1608909"/>
                </a:lnTo>
                <a:lnTo>
                  <a:pt x="5714733" y="1606090"/>
                </a:lnTo>
                <a:lnTo>
                  <a:pt x="5720967" y="1602138"/>
                </a:lnTo>
                <a:cubicBezTo>
                  <a:pt x="5739285" y="1589036"/>
                  <a:pt x="5750081" y="1576026"/>
                  <a:pt x="5758606" y="1558020"/>
                </a:cubicBezTo>
                <a:lnTo>
                  <a:pt x="5765281" y="1540561"/>
                </a:lnTo>
                <a:lnTo>
                  <a:pt x="5770463" y="1547220"/>
                </a:lnTo>
                <a:lnTo>
                  <a:pt x="5772752" y="1547224"/>
                </a:lnTo>
                <a:lnTo>
                  <a:pt x="5770293" y="1553446"/>
                </a:lnTo>
                <a:cubicBezTo>
                  <a:pt x="5770375" y="1556268"/>
                  <a:pt x="5771697" y="1558946"/>
                  <a:pt x="5774892" y="1560709"/>
                </a:cubicBezTo>
                <a:cubicBezTo>
                  <a:pt x="5778346" y="1559076"/>
                  <a:pt x="5785664" y="1550371"/>
                  <a:pt x="5786077" y="1544935"/>
                </a:cubicBezTo>
                <a:lnTo>
                  <a:pt x="5782490" y="1541880"/>
                </a:lnTo>
                <a:lnTo>
                  <a:pt x="5785912" y="1536196"/>
                </a:lnTo>
                <a:cubicBezTo>
                  <a:pt x="5784300" y="1531047"/>
                  <a:pt x="5781985" y="1527720"/>
                  <a:pt x="5780372" y="1522569"/>
                </a:cubicBezTo>
                <a:cubicBezTo>
                  <a:pt x="5778515" y="1522730"/>
                  <a:pt x="5776281" y="1522701"/>
                  <a:pt x="5773685" y="1523034"/>
                </a:cubicBezTo>
                <a:lnTo>
                  <a:pt x="5768216" y="1524660"/>
                </a:lnTo>
                <a:lnTo>
                  <a:pt x="5777189" y="1514561"/>
                </a:lnTo>
                <a:cubicBezTo>
                  <a:pt x="5779684" y="1511554"/>
                  <a:pt x="5781739" y="1508008"/>
                  <a:pt x="5782712" y="1503241"/>
                </a:cubicBezTo>
                <a:lnTo>
                  <a:pt x="5781987" y="1489313"/>
                </a:lnTo>
                <a:lnTo>
                  <a:pt x="5788671" y="1482846"/>
                </a:lnTo>
                <a:lnTo>
                  <a:pt x="5790774" y="1489354"/>
                </a:lnTo>
                <a:cubicBezTo>
                  <a:pt x="5792637" y="1492039"/>
                  <a:pt x="5795008" y="1494348"/>
                  <a:pt x="5797942" y="1496118"/>
                </a:cubicBezTo>
                <a:lnTo>
                  <a:pt x="5807966" y="1496843"/>
                </a:lnTo>
                <a:lnTo>
                  <a:pt x="5809026" y="1501309"/>
                </a:lnTo>
                <a:cubicBezTo>
                  <a:pt x="5812252" y="1503575"/>
                  <a:pt x="5817337" y="1502527"/>
                  <a:pt x="5823408" y="1495011"/>
                </a:cubicBezTo>
                <a:lnTo>
                  <a:pt x="5823370" y="1494881"/>
                </a:lnTo>
                <a:lnTo>
                  <a:pt x="5829151" y="1492599"/>
                </a:lnTo>
                <a:cubicBezTo>
                  <a:pt x="5835402" y="1487672"/>
                  <a:pt x="5837827" y="1479811"/>
                  <a:pt x="5837410" y="1471472"/>
                </a:cubicBezTo>
                <a:lnTo>
                  <a:pt x="5835783" y="1467039"/>
                </a:lnTo>
                <a:lnTo>
                  <a:pt x="5841502" y="1464976"/>
                </a:lnTo>
                <a:lnTo>
                  <a:pt x="5844110" y="1469054"/>
                </a:lnTo>
                <a:cubicBezTo>
                  <a:pt x="5847188" y="1471053"/>
                  <a:pt x="5851225" y="1471758"/>
                  <a:pt x="5856082" y="1470143"/>
                </a:cubicBezTo>
                <a:cubicBezTo>
                  <a:pt x="5857491" y="1467162"/>
                  <a:pt x="5857122" y="1461651"/>
                  <a:pt x="5855357" y="1456336"/>
                </a:cubicBezTo>
                <a:lnTo>
                  <a:pt x="5853583" y="1453874"/>
                </a:lnTo>
                <a:lnTo>
                  <a:pt x="5854029" y="1453297"/>
                </a:lnTo>
                <a:cubicBezTo>
                  <a:pt x="5852880" y="1451096"/>
                  <a:pt x="5851731" y="1448895"/>
                  <a:pt x="5853760" y="1447178"/>
                </a:cubicBezTo>
                <a:cubicBezTo>
                  <a:pt x="5851530" y="1444305"/>
                  <a:pt x="5849179" y="1442428"/>
                  <a:pt x="5846717" y="1441388"/>
                </a:cubicBezTo>
                <a:cubicBezTo>
                  <a:pt x="5843023" y="1439828"/>
                  <a:pt x="5839078" y="1440153"/>
                  <a:pt x="5834916" y="1441835"/>
                </a:cubicBezTo>
                <a:lnTo>
                  <a:pt x="5827406" y="1446750"/>
                </a:lnTo>
                <a:lnTo>
                  <a:pt x="5808629" y="1435360"/>
                </a:lnTo>
                <a:cubicBezTo>
                  <a:pt x="5803885" y="1434877"/>
                  <a:pt x="5799581" y="1436835"/>
                  <a:pt x="5795999" y="1440338"/>
                </a:cubicBezTo>
                <a:cubicBezTo>
                  <a:pt x="5792418" y="1443841"/>
                  <a:pt x="5789557" y="1448890"/>
                  <a:pt x="5787698" y="1454585"/>
                </a:cubicBezTo>
                <a:lnTo>
                  <a:pt x="5786653" y="1462807"/>
                </a:lnTo>
                <a:lnTo>
                  <a:pt x="5782937" y="1459458"/>
                </a:lnTo>
                <a:cubicBezTo>
                  <a:pt x="5777382" y="1460489"/>
                  <a:pt x="5773787" y="1462953"/>
                  <a:pt x="5771881" y="1466401"/>
                </a:cubicBezTo>
                <a:cubicBezTo>
                  <a:pt x="5769971" y="1469844"/>
                  <a:pt x="5769751" y="1474271"/>
                  <a:pt x="5770947" y="1479223"/>
                </a:cubicBezTo>
                <a:cubicBezTo>
                  <a:pt x="5773296" y="1480944"/>
                  <a:pt x="5776373" y="1481666"/>
                  <a:pt x="5779812" y="1481892"/>
                </a:cubicBezTo>
                <a:lnTo>
                  <a:pt x="5788282" y="1481641"/>
                </a:lnTo>
                <a:lnTo>
                  <a:pt x="5788644" y="1482759"/>
                </a:lnTo>
                <a:lnTo>
                  <a:pt x="5763673" y="1481674"/>
                </a:lnTo>
                <a:lnTo>
                  <a:pt x="5761062" y="1477787"/>
                </a:lnTo>
                <a:cubicBezTo>
                  <a:pt x="5758902" y="1476477"/>
                  <a:pt x="5756586" y="1475888"/>
                  <a:pt x="5754581" y="1473857"/>
                </a:cubicBezTo>
                <a:cubicBezTo>
                  <a:pt x="5749102" y="1463497"/>
                  <a:pt x="5750470" y="1451198"/>
                  <a:pt x="5741033" y="1446074"/>
                </a:cubicBezTo>
                <a:cubicBezTo>
                  <a:pt x="5738922" y="1446617"/>
                  <a:pt x="5737792" y="1447830"/>
                  <a:pt x="5737335" y="1449483"/>
                </a:cubicBezTo>
                <a:cubicBezTo>
                  <a:pt x="5736649" y="1451961"/>
                  <a:pt x="5737477" y="1455427"/>
                  <a:pt x="5738781" y="1459100"/>
                </a:cubicBezTo>
                <a:lnTo>
                  <a:pt x="5740784" y="1464168"/>
                </a:lnTo>
                <a:lnTo>
                  <a:pt x="5711116" y="1442102"/>
                </a:lnTo>
                <a:cubicBezTo>
                  <a:pt x="5705431" y="1440289"/>
                  <a:pt x="5699449" y="1439565"/>
                  <a:pt x="5693214" y="1440111"/>
                </a:cubicBezTo>
                <a:cubicBezTo>
                  <a:pt x="5686980" y="1440659"/>
                  <a:pt x="5680492" y="1442477"/>
                  <a:pt x="5673796" y="1445751"/>
                </a:cubicBezTo>
                <a:lnTo>
                  <a:pt x="5664234" y="1452565"/>
                </a:lnTo>
                <a:lnTo>
                  <a:pt x="5663633" y="1445128"/>
                </a:lnTo>
                <a:cubicBezTo>
                  <a:pt x="5662700" y="1436549"/>
                  <a:pt x="5659204" y="1427292"/>
                  <a:pt x="5646238" y="1416115"/>
                </a:cubicBezTo>
                <a:close/>
                <a:moveTo>
                  <a:pt x="6160345" y="1415004"/>
                </a:moveTo>
                <a:cubicBezTo>
                  <a:pt x="6155732" y="1416681"/>
                  <a:pt x="6152283" y="1419582"/>
                  <a:pt x="6149935" y="1423203"/>
                </a:cubicBezTo>
                <a:cubicBezTo>
                  <a:pt x="6147588" y="1426825"/>
                  <a:pt x="6146345" y="1431167"/>
                  <a:pt x="6146141" y="1435724"/>
                </a:cubicBezTo>
                <a:cubicBezTo>
                  <a:pt x="6145734" y="1444840"/>
                  <a:pt x="6149494" y="1454815"/>
                  <a:pt x="6156932" y="1461608"/>
                </a:cubicBezTo>
                <a:cubicBezTo>
                  <a:pt x="6171690" y="1455897"/>
                  <a:pt x="6162283" y="1429423"/>
                  <a:pt x="6160345" y="1415004"/>
                </a:cubicBezTo>
                <a:close/>
                <a:moveTo>
                  <a:pt x="6081149" y="1414570"/>
                </a:moveTo>
                <a:cubicBezTo>
                  <a:pt x="6076854" y="1415437"/>
                  <a:pt x="6073162" y="1418501"/>
                  <a:pt x="6071234" y="1422970"/>
                </a:cubicBezTo>
                <a:cubicBezTo>
                  <a:pt x="6069948" y="1425948"/>
                  <a:pt x="6069446" y="1429552"/>
                  <a:pt x="6070072" y="1433542"/>
                </a:cubicBezTo>
                <a:cubicBezTo>
                  <a:pt x="6085983" y="1436503"/>
                  <a:pt x="6093977" y="1430444"/>
                  <a:pt x="6094676" y="1419360"/>
                </a:cubicBezTo>
                <a:cubicBezTo>
                  <a:pt x="6090339" y="1415035"/>
                  <a:pt x="6085443" y="1413704"/>
                  <a:pt x="6081149" y="1414570"/>
                </a:cubicBezTo>
                <a:close/>
                <a:moveTo>
                  <a:pt x="4884266" y="1407991"/>
                </a:moveTo>
                <a:lnTo>
                  <a:pt x="4887689" y="1408450"/>
                </a:lnTo>
                <a:lnTo>
                  <a:pt x="4885064" y="1412938"/>
                </a:lnTo>
                <a:close/>
                <a:moveTo>
                  <a:pt x="5318896" y="1407550"/>
                </a:moveTo>
                <a:cubicBezTo>
                  <a:pt x="5315634" y="1407796"/>
                  <a:pt x="5312769" y="1408387"/>
                  <a:pt x="5311141" y="1409046"/>
                </a:cubicBezTo>
                <a:cubicBezTo>
                  <a:pt x="5310699" y="1413381"/>
                  <a:pt x="5311224" y="1416130"/>
                  <a:pt x="5312468" y="1417872"/>
                </a:cubicBezTo>
                <a:cubicBezTo>
                  <a:pt x="5316197" y="1423100"/>
                  <a:pt x="5326386" y="1419266"/>
                  <a:pt x="5336329" y="1422053"/>
                </a:cubicBezTo>
                <a:cubicBezTo>
                  <a:pt x="5340137" y="1413461"/>
                  <a:pt x="5335468" y="1409549"/>
                  <a:pt x="5329035" y="1408117"/>
                </a:cubicBezTo>
                <a:cubicBezTo>
                  <a:pt x="5325818" y="1407400"/>
                  <a:pt x="5322159" y="1407303"/>
                  <a:pt x="5318896" y="1407550"/>
                </a:cubicBezTo>
                <a:close/>
                <a:moveTo>
                  <a:pt x="5802520" y="1404709"/>
                </a:moveTo>
                <a:cubicBezTo>
                  <a:pt x="5803024" y="1412471"/>
                  <a:pt x="5799620" y="1412534"/>
                  <a:pt x="5800778" y="1415171"/>
                </a:cubicBezTo>
                <a:cubicBezTo>
                  <a:pt x="5801163" y="1416051"/>
                  <a:pt x="5802055" y="1417217"/>
                  <a:pt x="5803769" y="1419048"/>
                </a:cubicBezTo>
                <a:cubicBezTo>
                  <a:pt x="5819412" y="1424211"/>
                  <a:pt x="5817004" y="1401893"/>
                  <a:pt x="5802520" y="1404709"/>
                </a:cubicBezTo>
                <a:close/>
                <a:moveTo>
                  <a:pt x="5518920" y="1404422"/>
                </a:moveTo>
                <a:cubicBezTo>
                  <a:pt x="5523173" y="1411306"/>
                  <a:pt x="5528091" y="1415992"/>
                  <a:pt x="5533281" y="1419705"/>
                </a:cubicBezTo>
                <a:cubicBezTo>
                  <a:pt x="5538473" y="1423416"/>
                  <a:pt x="5543938" y="1426154"/>
                  <a:pt x="5549282" y="1429142"/>
                </a:cubicBezTo>
                <a:cubicBezTo>
                  <a:pt x="5544842" y="1419477"/>
                  <a:pt x="5532268" y="1401603"/>
                  <a:pt x="5518920" y="1404422"/>
                </a:cubicBezTo>
                <a:close/>
                <a:moveTo>
                  <a:pt x="6495399" y="1403056"/>
                </a:moveTo>
                <a:cubicBezTo>
                  <a:pt x="6491270" y="1403528"/>
                  <a:pt x="6485350" y="1406607"/>
                  <a:pt x="6480439" y="1410921"/>
                </a:cubicBezTo>
                <a:cubicBezTo>
                  <a:pt x="6475527" y="1415234"/>
                  <a:pt x="6471623" y="1420779"/>
                  <a:pt x="6471526" y="1426180"/>
                </a:cubicBezTo>
                <a:cubicBezTo>
                  <a:pt x="6471462" y="1429782"/>
                  <a:pt x="6473090" y="1433318"/>
                  <a:pt x="6477240" y="1436383"/>
                </a:cubicBezTo>
                <a:cubicBezTo>
                  <a:pt x="6488240" y="1433359"/>
                  <a:pt x="6508345" y="1418091"/>
                  <a:pt x="6495399" y="1403056"/>
                </a:cubicBezTo>
                <a:close/>
                <a:moveTo>
                  <a:pt x="5108062" y="1402279"/>
                </a:moveTo>
                <a:lnTo>
                  <a:pt x="5108309" y="1402693"/>
                </a:lnTo>
                <a:lnTo>
                  <a:pt x="5107902" y="1403234"/>
                </a:lnTo>
                <a:close/>
                <a:moveTo>
                  <a:pt x="5228363" y="1400080"/>
                </a:moveTo>
                <a:cubicBezTo>
                  <a:pt x="5225275" y="1400989"/>
                  <a:pt x="5223408" y="1402225"/>
                  <a:pt x="5222322" y="1403792"/>
                </a:cubicBezTo>
                <a:cubicBezTo>
                  <a:pt x="5221235" y="1405360"/>
                  <a:pt x="5220932" y="1407259"/>
                  <a:pt x="5220969" y="1409499"/>
                </a:cubicBezTo>
                <a:lnTo>
                  <a:pt x="5221747" y="1425700"/>
                </a:lnTo>
                <a:lnTo>
                  <a:pt x="5217601" y="1427327"/>
                </a:lnTo>
                <a:cubicBezTo>
                  <a:pt x="5216646" y="1428231"/>
                  <a:pt x="5215863" y="1429376"/>
                  <a:pt x="5215249" y="1430680"/>
                </a:cubicBezTo>
                <a:cubicBezTo>
                  <a:pt x="5213205" y="1435025"/>
                  <a:pt x="5213060" y="1441115"/>
                  <a:pt x="5214885" y="1445761"/>
                </a:cubicBezTo>
                <a:lnTo>
                  <a:pt x="5216717" y="1448141"/>
                </a:lnTo>
                <a:lnTo>
                  <a:pt x="5197067" y="1443499"/>
                </a:lnTo>
                <a:cubicBezTo>
                  <a:pt x="5183067" y="1445703"/>
                  <a:pt x="5169117" y="1457626"/>
                  <a:pt x="5163311" y="1473311"/>
                </a:cubicBezTo>
                <a:cubicBezTo>
                  <a:pt x="5161376" y="1478540"/>
                  <a:pt x="5160344" y="1484186"/>
                  <a:pt x="5160518" y="1490030"/>
                </a:cubicBezTo>
                <a:lnTo>
                  <a:pt x="5164741" y="1507069"/>
                </a:lnTo>
                <a:lnTo>
                  <a:pt x="5159420" y="1513969"/>
                </a:lnTo>
                <a:cubicBezTo>
                  <a:pt x="5156589" y="1518752"/>
                  <a:pt x="5155097" y="1523573"/>
                  <a:pt x="5156238" y="1528747"/>
                </a:cubicBezTo>
                <a:cubicBezTo>
                  <a:pt x="5157911" y="1528793"/>
                  <a:pt x="5159882" y="1528453"/>
                  <a:pt x="5161942" y="1527791"/>
                </a:cubicBezTo>
                <a:lnTo>
                  <a:pt x="5163616" y="1527018"/>
                </a:lnTo>
                <a:lnTo>
                  <a:pt x="5162345" y="1531501"/>
                </a:lnTo>
                <a:cubicBezTo>
                  <a:pt x="5162383" y="1533447"/>
                  <a:pt x="5162875" y="1535247"/>
                  <a:pt x="5163948" y="1536598"/>
                </a:cubicBezTo>
                <a:cubicBezTo>
                  <a:pt x="5166061" y="1535829"/>
                  <a:pt x="5170194" y="1533719"/>
                  <a:pt x="5173064" y="1530932"/>
                </a:cubicBezTo>
                <a:lnTo>
                  <a:pt x="5173683" y="1526984"/>
                </a:lnTo>
                <a:lnTo>
                  <a:pt x="5181300" y="1530072"/>
                </a:lnTo>
                <a:lnTo>
                  <a:pt x="5183994" y="1522457"/>
                </a:lnTo>
                <a:lnTo>
                  <a:pt x="5185885" y="1522999"/>
                </a:lnTo>
                <a:lnTo>
                  <a:pt x="5185284" y="1524946"/>
                </a:lnTo>
                <a:cubicBezTo>
                  <a:pt x="5188758" y="1526661"/>
                  <a:pt x="5192231" y="1528377"/>
                  <a:pt x="5195705" y="1530091"/>
                </a:cubicBezTo>
                <a:lnTo>
                  <a:pt x="5197442" y="1526307"/>
                </a:lnTo>
                <a:lnTo>
                  <a:pt x="5198399" y="1526581"/>
                </a:lnTo>
                <a:lnTo>
                  <a:pt x="5209522" y="1531310"/>
                </a:lnTo>
                <a:lnTo>
                  <a:pt x="5199094" y="1530110"/>
                </a:lnTo>
                <a:cubicBezTo>
                  <a:pt x="5194301" y="1531262"/>
                  <a:pt x="5189744" y="1533568"/>
                  <a:pt x="5185367" y="1536707"/>
                </a:cubicBezTo>
                <a:lnTo>
                  <a:pt x="5177034" y="1544345"/>
                </a:lnTo>
                <a:lnTo>
                  <a:pt x="5178806" y="1539587"/>
                </a:lnTo>
                <a:cubicBezTo>
                  <a:pt x="5176798" y="1538232"/>
                  <a:pt x="5175253" y="1537820"/>
                  <a:pt x="5174055" y="1538069"/>
                </a:cubicBezTo>
                <a:cubicBezTo>
                  <a:pt x="5172856" y="1538318"/>
                  <a:pt x="5172001" y="1539233"/>
                  <a:pt x="5171377" y="1540531"/>
                </a:cubicBezTo>
                <a:cubicBezTo>
                  <a:pt x="5170126" y="1543130"/>
                  <a:pt x="5169784" y="1547273"/>
                  <a:pt x="5169408" y="1550742"/>
                </a:cubicBezTo>
                <a:lnTo>
                  <a:pt x="5170420" y="1551294"/>
                </a:lnTo>
                <a:lnTo>
                  <a:pt x="5152951" y="1573998"/>
                </a:lnTo>
                <a:lnTo>
                  <a:pt x="5149339" y="1573277"/>
                </a:lnTo>
                <a:cubicBezTo>
                  <a:pt x="5144613" y="1581985"/>
                  <a:pt x="5141546" y="1592459"/>
                  <a:pt x="5143274" y="1598223"/>
                </a:cubicBezTo>
                <a:cubicBezTo>
                  <a:pt x="5145753" y="1600365"/>
                  <a:pt x="5148404" y="1600857"/>
                  <a:pt x="5150934" y="1600204"/>
                </a:cubicBezTo>
                <a:cubicBezTo>
                  <a:pt x="5154728" y="1599229"/>
                  <a:pt x="5158249" y="1595683"/>
                  <a:pt x="5160496" y="1591301"/>
                </a:cubicBezTo>
                <a:lnTo>
                  <a:pt x="5161235" y="1589052"/>
                </a:lnTo>
                <a:lnTo>
                  <a:pt x="5162482" y="1590172"/>
                </a:lnTo>
                <a:cubicBezTo>
                  <a:pt x="5168099" y="1596598"/>
                  <a:pt x="5172907" y="1603534"/>
                  <a:pt x="5179202" y="1609292"/>
                </a:cubicBezTo>
                <a:lnTo>
                  <a:pt x="5182141" y="1611336"/>
                </a:lnTo>
                <a:lnTo>
                  <a:pt x="5171211" y="1614679"/>
                </a:lnTo>
                <a:lnTo>
                  <a:pt x="5155070" y="1630480"/>
                </a:lnTo>
                <a:lnTo>
                  <a:pt x="5155348" y="1628663"/>
                </a:lnTo>
                <a:cubicBezTo>
                  <a:pt x="5155944" y="1624188"/>
                  <a:pt x="5155608" y="1619948"/>
                  <a:pt x="5149979" y="1616191"/>
                </a:cubicBezTo>
                <a:cubicBezTo>
                  <a:pt x="5145638" y="1619023"/>
                  <a:pt x="5143130" y="1616200"/>
                  <a:pt x="5140010" y="1615264"/>
                </a:cubicBezTo>
                <a:cubicBezTo>
                  <a:pt x="5126776" y="1628356"/>
                  <a:pt x="5132652" y="1644860"/>
                  <a:pt x="5143348" y="1646521"/>
                </a:cubicBezTo>
                <a:lnTo>
                  <a:pt x="5146864" y="1645337"/>
                </a:lnTo>
                <a:lnTo>
                  <a:pt x="5139555" y="1660436"/>
                </a:lnTo>
                <a:cubicBezTo>
                  <a:pt x="5148634" y="1659017"/>
                  <a:pt x="5155297" y="1650755"/>
                  <a:pt x="5161960" y="1642496"/>
                </a:cubicBezTo>
                <a:lnTo>
                  <a:pt x="5163073" y="1641250"/>
                </a:lnTo>
                <a:lnTo>
                  <a:pt x="5163901" y="1642865"/>
                </a:lnTo>
                <a:lnTo>
                  <a:pt x="5172336" y="1650987"/>
                </a:lnTo>
                <a:lnTo>
                  <a:pt x="5166313" y="1651502"/>
                </a:lnTo>
                <a:cubicBezTo>
                  <a:pt x="5161444" y="1654253"/>
                  <a:pt x="5160137" y="1663004"/>
                  <a:pt x="5158831" y="1671756"/>
                </a:cubicBezTo>
                <a:cubicBezTo>
                  <a:pt x="5164707" y="1672574"/>
                  <a:pt x="5168428" y="1672525"/>
                  <a:pt x="5174305" y="1673344"/>
                </a:cubicBezTo>
                <a:cubicBezTo>
                  <a:pt x="5175471" y="1668402"/>
                  <a:pt x="5175855" y="1663917"/>
                  <a:pt x="5175529" y="1660114"/>
                </a:cubicBezTo>
                <a:lnTo>
                  <a:pt x="5172587" y="1651227"/>
                </a:lnTo>
                <a:lnTo>
                  <a:pt x="5179121" y="1657518"/>
                </a:lnTo>
                <a:cubicBezTo>
                  <a:pt x="5185292" y="1661439"/>
                  <a:pt x="5192583" y="1664373"/>
                  <a:pt x="5201054" y="1666268"/>
                </a:cubicBezTo>
                <a:cubicBezTo>
                  <a:pt x="5204350" y="1652981"/>
                  <a:pt x="5197201" y="1653038"/>
                  <a:pt x="5195274" y="1646423"/>
                </a:cubicBezTo>
                <a:cubicBezTo>
                  <a:pt x="5195540" y="1638918"/>
                  <a:pt x="5198088" y="1631482"/>
                  <a:pt x="5199639" y="1624665"/>
                </a:cubicBezTo>
                <a:lnTo>
                  <a:pt x="5200208" y="1619935"/>
                </a:lnTo>
                <a:lnTo>
                  <a:pt x="5204850" y="1621350"/>
                </a:lnTo>
                <a:cubicBezTo>
                  <a:pt x="5229885" y="1610059"/>
                  <a:pt x="5243574" y="1574981"/>
                  <a:pt x="5235433" y="1551195"/>
                </a:cubicBezTo>
                <a:lnTo>
                  <a:pt x="5232599" y="1547839"/>
                </a:lnTo>
                <a:lnTo>
                  <a:pt x="5233134" y="1546737"/>
                </a:lnTo>
                <a:lnTo>
                  <a:pt x="5244480" y="1559456"/>
                </a:lnTo>
                <a:lnTo>
                  <a:pt x="5248216" y="1561967"/>
                </a:lnTo>
                <a:lnTo>
                  <a:pt x="5251558" y="1571778"/>
                </a:lnTo>
                <a:lnTo>
                  <a:pt x="5251108" y="1572094"/>
                </a:lnTo>
                <a:cubicBezTo>
                  <a:pt x="5247101" y="1576433"/>
                  <a:pt x="5244328" y="1581729"/>
                  <a:pt x="5242766" y="1587589"/>
                </a:cubicBezTo>
                <a:lnTo>
                  <a:pt x="5241964" y="1601767"/>
                </a:lnTo>
                <a:lnTo>
                  <a:pt x="5236066" y="1606984"/>
                </a:lnTo>
                <a:cubicBezTo>
                  <a:pt x="5235072" y="1609653"/>
                  <a:pt x="5234730" y="1612640"/>
                  <a:pt x="5235345" y="1615683"/>
                </a:cubicBezTo>
                <a:lnTo>
                  <a:pt x="5237972" y="1620395"/>
                </a:lnTo>
                <a:lnTo>
                  <a:pt x="5242964" y="1635244"/>
                </a:lnTo>
                <a:lnTo>
                  <a:pt x="5245630" y="1636117"/>
                </a:lnTo>
                <a:lnTo>
                  <a:pt x="5245599" y="1636267"/>
                </a:lnTo>
                <a:cubicBezTo>
                  <a:pt x="5244459" y="1641047"/>
                  <a:pt x="5243111" y="1645839"/>
                  <a:pt x="5241360" y="1650547"/>
                </a:cubicBezTo>
                <a:cubicBezTo>
                  <a:pt x="5247371" y="1655470"/>
                  <a:pt x="5250836" y="1654377"/>
                  <a:pt x="5255083" y="1656872"/>
                </a:cubicBezTo>
                <a:cubicBezTo>
                  <a:pt x="5255840" y="1651840"/>
                  <a:pt x="5256967" y="1646743"/>
                  <a:pt x="5258053" y="1641628"/>
                </a:cubicBezTo>
                <a:lnTo>
                  <a:pt x="5258092" y="1641405"/>
                </a:lnTo>
                <a:lnTo>
                  <a:pt x="5269944" y="1653022"/>
                </a:lnTo>
                <a:lnTo>
                  <a:pt x="5277474" y="1657222"/>
                </a:lnTo>
                <a:lnTo>
                  <a:pt x="5271192" y="1661038"/>
                </a:lnTo>
                <a:cubicBezTo>
                  <a:pt x="5268437" y="1664330"/>
                  <a:pt x="5266724" y="1668440"/>
                  <a:pt x="5266044" y="1672867"/>
                </a:cubicBezTo>
                <a:cubicBezTo>
                  <a:pt x="5264684" y="1681724"/>
                  <a:pt x="5267453" y="1691857"/>
                  <a:pt x="5274283" y="1699264"/>
                </a:cubicBezTo>
                <a:cubicBezTo>
                  <a:pt x="5282056" y="1697245"/>
                  <a:pt x="5284248" y="1689527"/>
                  <a:pt x="5284439" y="1680531"/>
                </a:cubicBezTo>
                <a:lnTo>
                  <a:pt x="5283025" y="1660321"/>
                </a:lnTo>
                <a:lnTo>
                  <a:pt x="5288900" y="1663599"/>
                </a:lnTo>
                <a:lnTo>
                  <a:pt x="5300531" y="1663330"/>
                </a:lnTo>
                <a:lnTo>
                  <a:pt x="5301150" y="1675537"/>
                </a:lnTo>
                <a:lnTo>
                  <a:pt x="5304791" y="1677226"/>
                </a:lnTo>
                <a:lnTo>
                  <a:pt x="5302888" y="1683338"/>
                </a:lnTo>
                <a:lnTo>
                  <a:pt x="5310889" y="1680057"/>
                </a:lnTo>
                <a:lnTo>
                  <a:pt x="5314166" y="1681579"/>
                </a:lnTo>
                <a:lnTo>
                  <a:pt x="5314629" y="1680603"/>
                </a:lnTo>
                <a:lnTo>
                  <a:pt x="5319475" y="1682225"/>
                </a:lnTo>
                <a:lnTo>
                  <a:pt x="5318555" y="1675039"/>
                </a:lnTo>
                <a:lnTo>
                  <a:pt x="5324847" y="1662001"/>
                </a:lnTo>
                <a:lnTo>
                  <a:pt x="5328080" y="1661766"/>
                </a:lnTo>
                <a:lnTo>
                  <a:pt x="5333346" y="1669669"/>
                </a:lnTo>
                <a:cubicBezTo>
                  <a:pt x="5336373" y="1670476"/>
                  <a:pt x="5340143" y="1668712"/>
                  <a:pt x="5344488" y="1664264"/>
                </a:cubicBezTo>
                <a:cubicBezTo>
                  <a:pt x="5343121" y="1658431"/>
                  <a:pt x="5340841" y="1655058"/>
                  <a:pt x="5337816" y="1654250"/>
                </a:cubicBezTo>
                <a:lnTo>
                  <a:pt x="5337174" y="1654562"/>
                </a:lnTo>
                <a:lnTo>
                  <a:pt x="5346689" y="1636711"/>
                </a:lnTo>
                <a:cubicBezTo>
                  <a:pt x="5349034" y="1629172"/>
                  <a:pt x="5349476" y="1621897"/>
                  <a:pt x="5348418" y="1613627"/>
                </a:cubicBezTo>
                <a:lnTo>
                  <a:pt x="5348295" y="1613063"/>
                </a:lnTo>
                <a:lnTo>
                  <a:pt x="5353135" y="1606971"/>
                </a:lnTo>
                <a:lnTo>
                  <a:pt x="5353893" y="1604214"/>
                </a:lnTo>
                <a:lnTo>
                  <a:pt x="5360408" y="1605742"/>
                </a:lnTo>
                <a:lnTo>
                  <a:pt x="5373394" y="1608330"/>
                </a:lnTo>
                <a:lnTo>
                  <a:pt x="5377594" y="1621023"/>
                </a:lnTo>
                <a:lnTo>
                  <a:pt x="5381665" y="1607211"/>
                </a:lnTo>
                <a:lnTo>
                  <a:pt x="5387203" y="1605963"/>
                </a:lnTo>
                <a:cubicBezTo>
                  <a:pt x="5389116" y="1604589"/>
                  <a:pt x="5390775" y="1602636"/>
                  <a:pt x="5392115" y="1599948"/>
                </a:cubicBezTo>
                <a:cubicBezTo>
                  <a:pt x="5393648" y="1596878"/>
                  <a:pt x="5394767" y="1592847"/>
                  <a:pt x="5395380" y="1587626"/>
                </a:cubicBezTo>
                <a:lnTo>
                  <a:pt x="5383578" y="1589780"/>
                </a:lnTo>
                <a:lnTo>
                  <a:pt x="5383292" y="1589358"/>
                </a:lnTo>
                <a:lnTo>
                  <a:pt x="5382728" y="1580308"/>
                </a:lnTo>
                <a:lnTo>
                  <a:pt x="5387309" y="1585985"/>
                </a:lnTo>
                <a:cubicBezTo>
                  <a:pt x="5390838" y="1587597"/>
                  <a:pt x="5395022" y="1586952"/>
                  <a:pt x="5399727" y="1582976"/>
                </a:cubicBezTo>
                <a:cubicBezTo>
                  <a:pt x="5401655" y="1570229"/>
                  <a:pt x="5401068" y="1559381"/>
                  <a:pt x="5398961" y="1549963"/>
                </a:cubicBezTo>
                <a:lnTo>
                  <a:pt x="5389834" y="1527415"/>
                </a:lnTo>
                <a:lnTo>
                  <a:pt x="5391767" y="1522936"/>
                </a:lnTo>
                <a:cubicBezTo>
                  <a:pt x="5392731" y="1516414"/>
                  <a:pt x="5393694" y="1509893"/>
                  <a:pt x="5398788" y="1506669"/>
                </a:cubicBezTo>
                <a:cubicBezTo>
                  <a:pt x="5397854" y="1502121"/>
                  <a:pt x="5396103" y="1499998"/>
                  <a:pt x="5394352" y="1497875"/>
                </a:cubicBezTo>
                <a:cubicBezTo>
                  <a:pt x="5391164" y="1499564"/>
                  <a:pt x="5388680" y="1501786"/>
                  <a:pt x="5386823" y="1504474"/>
                </a:cubicBezTo>
                <a:cubicBezTo>
                  <a:pt x="5384035" y="1508503"/>
                  <a:pt x="5382651" y="1513574"/>
                  <a:pt x="5382397" y="1519444"/>
                </a:cubicBezTo>
                <a:lnTo>
                  <a:pt x="5383605" y="1529606"/>
                </a:lnTo>
                <a:lnTo>
                  <a:pt x="5379979" y="1532310"/>
                </a:lnTo>
                <a:cubicBezTo>
                  <a:pt x="5377750" y="1535826"/>
                  <a:pt x="5376298" y="1540391"/>
                  <a:pt x="5375546" y="1545382"/>
                </a:cubicBezTo>
                <a:lnTo>
                  <a:pt x="5375670" y="1546522"/>
                </a:lnTo>
                <a:lnTo>
                  <a:pt x="5371162" y="1532080"/>
                </a:lnTo>
                <a:lnTo>
                  <a:pt x="5370065" y="1534478"/>
                </a:lnTo>
                <a:lnTo>
                  <a:pt x="5369488" y="1520512"/>
                </a:lnTo>
                <a:lnTo>
                  <a:pt x="5368957" y="1518002"/>
                </a:lnTo>
                <a:lnTo>
                  <a:pt x="5377299" y="1507871"/>
                </a:lnTo>
                <a:cubicBezTo>
                  <a:pt x="5377500" y="1501385"/>
                  <a:pt x="5373947" y="1494828"/>
                  <a:pt x="5366872" y="1492749"/>
                </a:cubicBezTo>
                <a:lnTo>
                  <a:pt x="5364081" y="1494977"/>
                </a:lnTo>
                <a:lnTo>
                  <a:pt x="5363222" y="1490923"/>
                </a:lnTo>
                <a:cubicBezTo>
                  <a:pt x="5360065" y="1482109"/>
                  <a:pt x="5355766" y="1474049"/>
                  <a:pt x="5350100" y="1465857"/>
                </a:cubicBezTo>
                <a:lnTo>
                  <a:pt x="5339518" y="1452826"/>
                </a:lnTo>
                <a:lnTo>
                  <a:pt x="5341213" y="1450945"/>
                </a:lnTo>
                <a:lnTo>
                  <a:pt x="5346676" y="1450188"/>
                </a:lnTo>
                <a:lnTo>
                  <a:pt x="5347823" y="1448208"/>
                </a:lnTo>
                <a:lnTo>
                  <a:pt x="5351982" y="1453448"/>
                </a:lnTo>
                <a:cubicBezTo>
                  <a:pt x="5354466" y="1454789"/>
                  <a:pt x="5357447" y="1454983"/>
                  <a:pt x="5360571" y="1453098"/>
                </a:cubicBezTo>
                <a:cubicBezTo>
                  <a:pt x="5360884" y="1449290"/>
                  <a:pt x="5357005" y="1438600"/>
                  <a:pt x="5352503" y="1435524"/>
                </a:cubicBezTo>
                <a:lnTo>
                  <a:pt x="5348064" y="1437102"/>
                </a:lnTo>
                <a:lnTo>
                  <a:pt x="5344853" y="1431298"/>
                </a:lnTo>
                <a:cubicBezTo>
                  <a:pt x="5339586" y="1430119"/>
                  <a:pt x="5335548" y="1430461"/>
                  <a:pt x="5330281" y="1429283"/>
                </a:cubicBezTo>
                <a:cubicBezTo>
                  <a:pt x="5329492" y="1430971"/>
                  <a:pt x="5328350" y="1432891"/>
                  <a:pt x="5327340" y="1435306"/>
                </a:cubicBezTo>
                <a:lnTo>
                  <a:pt x="5325799" y="1441757"/>
                </a:lnTo>
                <a:lnTo>
                  <a:pt x="5298410" y="1435531"/>
                </a:lnTo>
                <a:lnTo>
                  <a:pt x="5299543" y="1434156"/>
                </a:lnTo>
                <a:cubicBezTo>
                  <a:pt x="5304596" y="1423717"/>
                  <a:pt x="5305684" y="1410290"/>
                  <a:pt x="5300001" y="1402119"/>
                </a:cubicBezTo>
                <a:cubicBezTo>
                  <a:pt x="5291895" y="1409309"/>
                  <a:pt x="5288390" y="1416974"/>
                  <a:pt x="5285573" y="1424776"/>
                </a:cubicBezTo>
                <a:lnTo>
                  <a:pt x="5281655" y="1433725"/>
                </a:lnTo>
                <a:lnTo>
                  <a:pt x="5260508" y="1434107"/>
                </a:lnTo>
                <a:lnTo>
                  <a:pt x="5226993" y="1448582"/>
                </a:lnTo>
                <a:lnTo>
                  <a:pt x="5230679" y="1428106"/>
                </a:lnTo>
                <a:lnTo>
                  <a:pt x="5230125" y="1427896"/>
                </a:lnTo>
                <a:lnTo>
                  <a:pt x="5233706" y="1428256"/>
                </a:lnTo>
                <a:cubicBezTo>
                  <a:pt x="5233424" y="1417118"/>
                  <a:pt x="5234563" y="1405039"/>
                  <a:pt x="5228363" y="1400080"/>
                </a:cubicBezTo>
                <a:close/>
                <a:moveTo>
                  <a:pt x="5937587" y="1398792"/>
                </a:moveTo>
                <a:cubicBezTo>
                  <a:pt x="5934389" y="1399162"/>
                  <a:pt x="5931702" y="1401108"/>
                  <a:pt x="5929646" y="1403926"/>
                </a:cubicBezTo>
                <a:lnTo>
                  <a:pt x="5925258" y="1419421"/>
                </a:lnTo>
                <a:lnTo>
                  <a:pt x="5922454" y="1414976"/>
                </a:lnTo>
                <a:cubicBezTo>
                  <a:pt x="5917481" y="1414845"/>
                  <a:pt x="5912875" y="1415052"/>
                  <a:pt x="5909729" y="1416604"/>
                </a:cubicBezTo>
                <a:cubicBezTo>
                  <a:pt x="5906583" y="1418156"/>
                  <a:pt x="5904898" y="1421055"/>
                  <a:pt x="5905770" y="1426313"/>
                </a:cubicBezTo>
                <a:cubicBezTo>
                  <a:pt x="5906679" y="1429934"/>
                  <a:pt x="5908523" y="1432191"/>
                  <a:pt x="5910796" y="1433416"/>
                </a:cubicBezTo>
                <a:cubicBezTo>
                  <a:pt x="5914205" y="1435254"/>
                  <a:pt x="5918577" y="1434771"/>
                  <a:pt x="5922209" y="1433095"/>
                </a:cubicBezTo>
                <a:lnTo>
                  <a:pt x="5928137" y="1426730"/>
                </a:lnTo>
                <a:lnTo>
                  <a:pt x="5931428" y="1433805"/>
                </a:lnTo>
                <a:cubicBezTo>
                  <a:pt x="5933784" y="1423068"/>
                  <a:pt x="5946545" y="1419846"/>
                  <a:pt x="5937587" y="1398792"/>
                </a:cubicBezTo>
                <a:close/>
                <a:moveTo>
                  <a:pt x="5086088" y="1397176"/>
                </a:moveTo>
                <a:cubicBezTo>
                  <a:pt x="5081116" y="1404439"/>
                  <a:pt x="5074096" y="1413395"/>
                  <a:pt x="5071915" y="1423089"/>
                </a:cubicBezTo>
                <a:cubicBezTo>
                  <a:pt x="5077935" y="1426011"/>
                  <a:pt x="5084826" y="1425055"/>
                  <a:pt x="5092151" y="1422161"/>
                </a:cubicBezTo>
                <a:cubicBezTo>
                  <a:pt x="5082600" y="1412684"/>
                  <a:pt x="5087572" y="1405422"/>
                  <a:pt x="5086088" y="1397176"/>
                </a:cubicBezTo>
                <a:close/>
                <a:moveTo>
                  <a:pt x="5980820" y="1393149"/>
                </a:moveTo>
                <a:cubicBezTo>
                  <a:pt x="5975627" y="1393155"/>
                  <a:pt x="5971069" y="1394910"/>
                  <a:pt x="5969407" y="1398882"/>
                </a:cubicBezTo>
                <a:cubicBezTo>
                  <a:pt x="5967192" y="1404178"/>
                  <a:pt x="5970129" y="1413415"/>
                  <a:pt x="5983585" y="1427703"/>
                </a:cubicBezTo>
                <a:cubicBezTo>
                  <a:pt x="6017694" y="1408860"/>
                  <a:pt x="5996402" y="1393132"/>
                  <a:pt x="5980820" y="1393149"/>
                </a:cubicBezTo>
                <a:close/>
                <a:moveTo>
                  <a:pt x="5847521" y="1391340"/>
                </a:moveTo>
                <a:cubicBezTo>
                  <a:pt x="5844196" y="1398372"/>
                  <a:pt x="5842501" y="1414494"/>
                  <a:pt x="5852284" y="1425162"/>
                </a:cubicBezTo>
                <a:cubicBezTo>
                  <a:pt x="5857850" y="1419661"/>
                  <a:pt x="5857302" y="1402009"/>
                  <a:pt x="5847521" y="1391340"/>
                </a:cubicBezTo>
                <a:close/>
                <a:moveTo>
                  <a:pt x="5010289" y="1390956"/>
                </a:moveTo>
                <a:cubicBezTo>
                  <a:pt x="5009009" y="1392132"/>
                  <a:pt x="5008364" y="1393400"/>
                  <a:pt x="5008214" y="1394647"/>
                </a:cubicBezTo>
                <a:cubicBezTo>
                  <a:pt x="5007761" y="1398385"/>
                  <a:pt x="5011753" y="1401904"/>
                  <a:pt x="5016388" y="1402031"/>
                </a:cubicBezTo>
                <a:cubicBezTo>
                  <a:pt x="5019300" y="1398477"/>
                  <a:pt x="5014794" y="1394717"/>
                  <a:pt x="5010289" y="1390956"/>
                </a:cubicBezTo>
                <a:close/>
                <a:moveTo>
                  <a:pt x="4921052" y="1390668"/>
                </a:moveTo>
                <a:cubicBezTo>
                  <a:pt x="4918476" y="1389383"/>
                  <a:pt x="4913172" y="1390713"/>
                  <a:pt x="4910294" y="1393874"/>
                </a:cubicBezTo>
                <a:cubicBezTo>
                  <a:pt x="4909333" y="1394927"/>
                  <a:pt x="4908642" y="1396186"/>
                  <a:pt x="4908412" y="1397618"/>
                </a:cubicBezTo>
                <a:cubicBezTo>
                  <a:pt x="4908106" y="1399527"/>
                  <a:pt x="4908618" y="1401747"/>
                  <a:pt x="4910402" y="1404207"/>
                </a:cubicBezTo>
                <a:cubicBezTo>
                  <a:pt x="4914980" y="1406492"/>
                  <a:pt x="4926660" y="1399751"/>
                  <a:pt x="4921052" y="1390668"/>
                </a:cubicBezTo>
                <a:close/>
                <a:moveTo>
                  <a:pt x="5253358" y="1388369"/>
                </a:moveTo>
                <a:cubicBezTo>
                  <a:pt x="5248296" y="1395958"/>
                  <a:pt x="5258700" y="1406856"/>
                  <a:pt x="5268975" y="1405585"/>
                </a:cubicBezTo>
                <a:cubicBezTo>
                  <a:pt x="5267145" y="1394786"/>
                  <a:pt x="5261082" y="1389153"/>
                  <a:pt x="5253358" y="1388369"/>
                </a:cubicBezTo>
                <a:close/>
                <a:moveTo>
                  <a:pt x="4978955" y="1387047"/>
                </a:moveTo>
                <a:cubicBezTo>
                  <a:pt x="4976261" y="1387315"/>
                  <a:pt x="4974066" y="1388363"/>
                  <a:pt x="4972342" y="1389936"/>
                </a:cubicBezTo>
                <a:cubicBezTo>
                  <a:pt x="4964583" y="1397013"/>
                  <a:pt x="4966384" y="1414709"/>
                  <a:pt x="4975360" y="1419793"/>
                </a:cubicBezTo>
                <a:lnTo>
                  <a:pt x="4977847" y="1419799"/>
                </a:lnTo>
                <a:lnTo>
                  <a:pt x="4979130" y="1426522"/>
                </a:lnTo>
                <a:cubicBezTo>
                  <a:pt x="4983649" y="1433488"/>
                  <a:pt x="4994265" y="1430969"/>
                  <a:pt x="4996177" y="1419382"/>
                </a:cubicBezTo>
                <a:cubicBezTo>
                  <a:pt x="4993259" y="1418451"/>
                  <a:pt x="4992062" y="1415529"/>
                  <a:pt x="4990495" y="1413252"/>
                </a:cubicBezTo>
                <a:lnTo>
                  <a:pt x="4988513" y="1412683"/>
                </a:lnTo>
                <a:lnTo>
                  <a:pt x="4991234" y="1402334"/>
                </a:lnTo>
                <a:cubicBezTo>
                  <a:pt x="4991600" y="1397080"/>
                  <a:pt x="4990753" y="1392489"/>
                  <a:pt x="4988555" y="1388834"/>
                </a:cubicBezTo>
                <a:cubicBezTo>
                  <a:pt x="4984840" y="1387289"/>
                  <a:pt x="4981647" y="1386777"/>
                  <a:pt x="4978955" y="1387047"/>
                </a:cubicBezTo>
                <a:close/>
                <a:moveTo>
                  <a:pt x="5626492" y="1378769"/>
                </a:moveTo>
                <a:cubicBezTo>
                  <a:pt x="5623751" y="1379399"/>
                  <a:pt x="5621257" y="1380696"/>
                  <a:pt x="5620543" y="1382209"/>
                </a:cubicBezTo>
                <a:cubicBezTo>
                  <a:pt x="5621696" y="1385333"/>
                  <a:pt x="5623683" y="1387691"/>
                  <a:pt x="5625870" y="1389227"/>
                </a:cubicBezTo>
                <a:cubicBezTo>
                  <a:pt x="5632432" y="1393835"/>
                  <a:pt x="5640801" y="1391046"/>
                  <a:pt x="5633928" y="1379346"/>
                </a:cubicBezTo>
                <a:cubicBezTo>
                  <a:pt x="5632223" y="1378180"/>
                  <a:pt x="5629234" y="1378140"/>
                  <a:pt x="5626492" y="1378769"/>
                </a:cubicBezTo>
                <a:close/>
                <a:moveTo>
                  <a:pt x="5932115" y="1377989"/>
                </a:moveTo>
                <a:cubicBezTo>
                  <a:pt x="5930060" y="1379577"/>
                  <a:pt x="5928930" y="1381367"/>
                  <a:pt x="5928535" y="1383173"/>
                </a:cubicBezTo>
                <a:cubicBezTo>
                  <a:pt x="5927349" y="1388593"/>
                  <a:pt x="5932764" y="1394151"/>
                  <a:pt x="5939600" y="1394818"/>
                </a:cubicBezTo>
                <a:cubicBezTo>
                  <a:pt x="5944397" y="1389921"/>
                  <a:pt x="5938256" y="1383955"/>
                  <a:pt x="5932115" y="1377989"/>
                </a:cubicBezTo>
                <a:close/>
                <a:moveTo>
                  <a:pt x="5316851" y="1375489"/>
                </a:moveTo>
                <a:cubicBezTo>
                  <a:pt x="5312516" y="1375645"/>
                  <a:pt x="5308359" y="1376794"/>
                  <a:pt x="5306828" y="1378705"/>
                </a:cubicBezTo>
                <a:cubicBezTo>
                  <a:pt x="5307653" y="1383343"/>
                  <a:pt x="5309964" y="1387133"/>
                  <a:pt x="5312821" y="1389835"/>
                </a:cubicBezTo>
                <a:cubicBezTo>
                  <a:pt x="5321392" y="1397945"/>
                  <a:pt x="5334880" y="1396263"/>
                  <a:pt x="5327933" y="1378233"/>
                </a:cubicBezTo>
                <a:cubicBezTo>
                  <a:pt x="5325697" y="1376170"/>
                  <a:pt x="5321185" y="1375333"/>
                  <a:pt x="5316851" y="1375489"/>
                </a:cubicBezTo>
                <a:close/>
                <a:moveTo>
                  <a:pt x="5598524" y="1370137"/>
                </a:moveTo>
                <a:cubicBezTo>
                  <a:pt x="5595492" y="1370993"/>
                  <a:pt x="5593494" y="1373120"/>
                  <a:pt x="5592432" y="1375868"/>
                </a:cubicBezTo>
                <a:cubicBezTo>
                  <a:pt x="5590842" y="1379992"/>
                  <a:pt x="5591363" y="1385518"/>
                  <a:pt x="5593677" y="1390266"/>
                </a:cubicBezTo>
                <a:cubicBezTo>
                  <a:pt x="5595991" y="1395012"/>
                  <a:pt x="5600101" y="1398983"/>
                  <a:pt x="5605685" y="1399995"/>
                </a:cubicBezTo>
                <a:cubicBezTo>
                  <a:pt x="5614671" y="1394266"/>
                  <a:pt x="5613416" y="1372835"/>
                  <a:pt x="5598524" y="1370137"/>
                </a:cubicBezTo>
                <a:close/>
                <a:moveTo>
                  <a:pt x="4961941" y="1369480"/>
                </a:moveTo>
                <a:cubicBezTo>
                  <a:pt x="4961299" y="1373030"/>
                  <a:pt x="4961570" y="1376554"/>
                  <a:pt x="4962991" y="1379380"/>
                </a:cubicBezTo>
                <a:cubicBezTo>
                  <a:pt x="4964412" y="1382206"/>
                  <a:pt x="4966984" y="1384334"/>
                  <a:pt x="4970937" y="1385099"/>
                </a:cubicBezTo>
                <a:cubicBezTo>
                  <a:pt x="4973580" y="1379280"/>
                  <a:pt x="4973629" y="1373983"/>
                  <a:pt x="4971868" y="1370837"/>
                </a:cubicBezTo>
                <a:cubicBezTo>
                  <a:pt x="4970107" y="1367690"/>
                  <a:pt x="4966536" y="1366694"/>
                  <a:pt x="4961941" y="1369480"/>
                </a:cubicBezTo>
                <a:close/>
                <a:moveTo>
                  <a:pt x="5649435" y="1364293"/>
                </a:moveTo>
                <a:cubicBezTo>
                  <a:pt x="5644843" y="1361427"/>
                  <a:pt x="5639105" y="1369138"/>
                  <a:pt x="5634456" y="1374909"/>
                </a:cubicBezTo>
                <a:cubicBezTo>
                  <a:pt x="5634721" y="1378648"/>
                  <a:pt x="5635610" y="1380432"/>
                  <a:pt x="5636903" y="1380968"/>
                </a:cubicBezTo>
                <a:cubicBezTo>
                  <a:pt x="5640783" y="1382574"/>
                  <a:pt x="5648303" y="1372948"/>
                  <a:pt x="5653561" y="1371145"/>
                </a:cubicBezTo>
                <a:cubicBezTo>
                  <a:pt x="5652368" y="1367377"/>
                  <a:pt x="5650965" y="1365247"/>
                  <a:pt x="5649435" y="1364293"/>
                </a:cubicBezTo>
                <a:close/>
                <a:moveTo>
                  <a:pt x="5087252" y="1363297"/>
                </a:moveTo>
                <a:cubicBezTo>
                  <a:pt x="5085712" y="1362885"/>
                  <a:pt x="5085712" y="1362885"/>
                  <a:pt x="5081704" y="1377844"/>
                </a:cubicBezTo>
                <a:cubicBezTo>
                  <a:pt x="5081704" y="1377844"/>
                  <a:pt x="5081704" y="1377844"/>
                  <a:pt x="5083243" y="1378257"/>
                </a:cubicBezTo>
                <a:cubicBezTo>
                  <a:pt x="5084785" y="1378670"/>
                  <a:pt x="5086325" y="1379083"/>
                  <a:pt x="5083858" y="1394452"/>
                </a:cubicBezTo>
                <a:cubicBezTo>
                  <a:pt x="5085399" y="1394864"/>
                  <a:pt x="5085399" y="1394864"/>
                  <a:pt x="5089407" y="1379908"/>
                </a:cubicBezTo>
                <a:cubicBezTo>
                  <a:pt x="5089407" y="1379908"/>
                  <a:pt x="5093415" y="1364948"/>
                  <a:pt x="5093415" y="1364948"/>
                </a:cubicBezTo>
                <a:cubicBezTo>
                  <a:pt x="5090334" y="1364122"/>
                  <a:pt x="5088794" y="1363710"/>
                  <a:pt x="5087252" y="1363297"/>
                </a:cubicBezTo>
                <a:close/>
                <a:moveTo>
                  <a:pt x="5102148" y="1362332"/>
                </a:moveTo>
                <a:cubicBezTo>
                  <a:pt x="5094948" y="1365347"/>
                  <a:pt x="5093973" y="1373674"/>
                  <a:pt x="5096551" y="1382958"/>
                </a:cubicBezTo>
                <a:lnTo>
                  <a:pt x="5098103" y="1385563"/>
                </a:lnTo>
                <a:lnTo>
                  <a:pt x="5093493" y="1393024"/>
                </a:lnTo>
                <a:cubicBezTo>
                  <a:pt x="5093058" y="1397967"/>
                  <a:pt x="5094610" y="1403215"/>
                  <a:pt x="5097805" y="1407191"/>
                </a:cubicBezTo>
                <a:lnTo>
                  <a:pt x="5100417" y="1408976"/>
                </a:lnTo>
                <a:lnTo>
                  <a:pt x="5097811" y="1409588"/>
                </a:lnTo>
                <a:cubicBezTo>
                  <a:pt x="5096138" y="1410465"/>
                  <a:pt x="5094682" y="1411772"/>
                  <a:pt x="5093634" y="1413466"/>
                </a:cubicBezTo>
                <a:cubicBezTo>
                  <a:pt x="5093863" y="1417272"/>
                  <a:pt x="5094210" y="1422980"/>
                  <a:pt x="5095839" y="1424526"/>
                </a:cubicBezTo>
                <a:lnTo>
                  <a:pt x="5102371" y="1410311"/>
                </a:lnTo>
                <a:lnTo>
                  <a:pt x="5103991" y="1411418"/>
                </a:lnTo>
                <a:lnTo>
                  <a:pt x="5103614" y="1418070"/>
                </a:lnTo>
                <a:cubicBezTo>
                  <a:pt x="5104764" y="1422235"/>
                  <a:pt x="5107905" y="1424921"/>
                  <a:pt x="5112340" y="1424673"/>
                </a:cubicBezTo>
                <a:lnTo>
                  <a:pt x="5124457" y="1416581"/>
                </a:lnTo>
                <a:lnTo>
                  <a:pt x="5125242" y="1417047"/>
                </a:lnTo>
                <a:cubicBezTo>
                  <a:pt x="5129498" y="1417772"/>
                  <a:pt x="5133492" y="1416333"/>
                  <a:pt x="5136646" y="1411791"/>
                </a:cubicBezTo>
                <a:cubicBezTo>
                  <a:pt x="5130077" y="1388078"/>
                  <a:pt x="5116394" y="1373257"/>
                  <a:pt x="5102148" y="1362332"/>
                </a:cubicBezTo>
                <a:close/>
                <a:moveTo>
                  <a:pt x="5557068" y="1360381"/>
                </a:moveTo>
                <a:lnTo>
                  <a:pt x="5557715" y="1364215"/>
                </a:lnTo>
                <a:lnTo>
                  <a:pt x="5547368" y="1364850"/>
                </a:lnTo>
                <a:cubicBezTo>
                  <a:pt x="5544358" y="1366595"/>
                  <a:pt x="5541827" y="1369222"/>
                  <a:pt x="5539841" y="1372926"/>
                </a:cubicBezTo>
                <a:lnTo>
                  <a:pt x="5536544" y="1384233"/>
                </a:lnTo>
                <a:lnTo>
                  <a:pt x="5525320" y="1373915"/>
                </a:lnTo>
                <a:cubicBezTo>
                  <a:pt x="5522564" y="1376833"/>
                  <a:pt x="5521192" y="1379383"/>
                  <a:pt x="5520831" y="1381622"/>
                </a:cubicBezTo>
                <a:cubicBezTo>
                  <a:pt x="5519745" y="1388346"/>
                  <a:pt x="5527744" y="1392287"/>
                  <a:pt x="5534695" y="1395033"/>
                </a:cubicBezTo>
                <a:lnTo>
                  <a:pt x="5536355" y="1387330"/>
                </a:lnTo>
                <a:lnTo>
                  <a:pt x="5556960" y="1383765"/>
                </a:lnTo>
                <a:lnTo>
                  <a:pt x="5561777" y="1376564"/>
                </a:lnTo>
                <a:lnTo>
                  <a:pt x="5568225" y="1375522"/>
                </a:lnTo>
                <a:cubicBezTo>
                  <a:pt x="5569714" y="1373901"/>
                  <a:pt x="5569996" y="1371398"/>
                  <a:pt x="5569370" y="1368872"/>
                </a:cubicBezTo>
                <a:lnTo>
                  <a:pt x="5568175" y="1366996"/>
                </a:lnTo>
                <a:lnTo>
                  <a:pt x="5570562" y="1363427"/>
                </a:lnTo>
                <a:lnTo>
                  <a:pt x="5566078" y="1363703"/>
                </a:lnTo>
                <a:lnTo>
                  <a:pt x="5565059" y="1362101"/>
                </a:lnTo>
                <a:cubicBezTo>
                  <a:pt x="5562909" y="1360398"/>
                  <a:pt x="5560147" y="1359537"/>
                  <a:pt x="5557068" y="1360381"/>
                </a:cubicBezTo>
                <a:close/>
                <a:moveTo>
                  <a:pt x="5861181" y="1353092"/>
                </a:moveTo>
                <a:cubicBezTo>
                  <a:pt x="5857721" y="1353082"/>
                  <a:pt x="5854337" y="1354502"/>
                  <a:pt x="5851107" y="1356658"/>
                </a:cubicBezTo>
                <a:cubicBezTo>
                  <a:pt x="5844647" y="1360968"/>
                  <a:pt x="5838801" y="1368216"/>
                  <a:pt x="5834171" y="1372847"/>
                </a:cubicBezTo>
                <a:cubicBezTo>
                  <a:pt x="5834356" y="1376961"/>
                  <a:pt x="5835045" y="1380197"/>
                  <a:pt x="5836112" y="1382665"/>
                </a:cubicBezTo>
                <a:cubicBezTo>
                  <a:pt x="5843586" y="1399936"/>
                  <a:pt x="5869660" y="1379504"/>
                  <a:pt x="5871724" y="1358101"/>
                </a:cubicBezTo>
                <a:cubicBezTo>
                  <a:pt x="5868181" y="1354538"/>
                  <a:pt x="5864643" y="1353100"/>
                  <a:pt x="5861181" y="1353092"/>
                </a:cubicBezTo>
                <a:close/>
                <a:moveTo>
                  <a:pt x="5610390" y="1347596"/>
                </a:moveTo>
                <a:cubicBezTo>
                  <a:pt x="5608162" y="1348375"/>
                  <a:pt x="5606524" y="1349475"/>
                  <a:pt x="5605384" y="1350851"/>
                </a:cubicBezTo>
                <a:cubicBezTo>
                  <a:pt x="5601964" y="1354983"/>
                  <a:pt x="5603017" y="1361614"/>
                  <a:pt x="5605967" y="1369543"/>
                </a:cubicBezTo>
                <a:cubicBezTo>
                  <a:pt x="5607421" y="1371195"/>
                  <a:pt x="5608809" y="1372244"/>
                  <a:pt x="5610101" y="1372802"/>
                </a:cubicBezTo>
                <a:cubicBezTo>
                  <a:pt x="5619166" y="1376713"/>
                  <a:pt x="5623672" y="1356507"/>
                  <a:pt x="5614237" y="1348910"/>
                </a:cubicBezTo>
                <a:cubicBezTo>
                  <a:pt x="5612642" y="1349134"/>
                  <a:pt x="5611046" y="1349358"/>
                  <a:pt x="5610390" y="1347596"/>
                </a:cubicBezTo>
                <a:close/>
                <a:moveTo>
                  <a:pt x="5262320" y="1347137"/>
                </a:moveTo>
                <a:cubicBezTo>
                  <a:pt x="5258994" y="1351436"/>
                  <a:pt x="5258087" y="1354874"/>
                  <a:pt x="5258447" y="1358484"/>
                </a:cubicBezTo>
                <a:cubicBezTo>
                  <a:pt x="5265148" y="1362956"/>
                  <a:pt x="5269982" y="1361236"/>
                  <a:pt x="5273305" y="1356937"/>
                </a:cubicBezTo>
                <a:cubicBezTo>
                  <a:pt x="5271677" y="1353155"/>
                  <a:pt x="5268900" y="1350404"/>
                  <a:pt x="5262320" y="1347137"/>
                </a:cubicBezTo>
                <a:close/>
                <a:moveTo>
                  <a:pt x="5245461" y="1341149"/>
                </a:moveTo>
                <a:cubicBezTo>
                  <a:pt x="5241071" y="1346047"/>
                  <a:pt x="5246053" y="1348965"/>
                  <a:pt x="5245937" y="1357922"/>
                </a:cubicBezTo>
                <a:cubicBezTo>
                  <a:pt x="5249620" y="1354167"/>
                  <a:pt x="5249586" y="1343256"/>
                  <a:pt x="5245461" y="1341149"/>
                </a:cubicBezTo>
                <a:close/>
                <a:moveTo>
                  <a:pt x="5170320" y="1341046"/>
                </a:moveTo>
                <a:cubicBezTo>
                  <a:pt x="5151449" y="1344250"/>
                  <a:pt x="5141387" y="1357337"/>
                  <a:pt x="5138038" y="1371233"/>
                </a:cubicBezTo>
                <a:cubicBezTo>
                  <a:pt x="5133849" y="1388604"/>
                  <a:pt x="5140150" y="1407238"/>
                  <a:pt x="5152846" y="1409407"/>
                </a:cubicBezTo>
                <a:lnTo>
                  <a:pt x="5154169" y="1409048"/>
                </a:lnTo>
                <a:lnTo>
                  <a:pt x="5153945" y="1409999"/>
                </a:lnTo>
                <a:lnTo>
                  <a:pt x="5157893" y="1419745"/>
                </a:lnTo>
                <a:lnTo>
                  <a:pt x="5157751" y="1419999"/>
                </a:lnTo>
                <a:cubicBezTo>
                  <a:pt x="5158058" y="1426210"/>
                  <a:pt x="5161217" y="1432807"/>
                  <a:pt x="5166649" y="1437068"/>
                </a:cubicBezTo>
                <a:lnTo>
                  <a:pt x="5169736" y="1433030"/>
                </a:lnTo>
                <a:lnTo>
                  <a:pt x="5175048" y="1438608"/>
                </a:lnTo>
                <a:cubicBezTo>
                  <a:pt x="5176557" y="1434652"/>
                  <a:pt x="5175132" y="1426228"/>
                  <a:pt x="5171753" y="1417955"/>
                </a:cubicBezTo>
                <a:lnTo>
                  <a:pt x="5168276" y="1411600"/>
                </a:lnTo>
                <a:lnTo>
                  <a:pt x="5185131" y="1425192"/>
                </a:lnTo>
                <a:lnTo>
                  <a:pt x="5185018" y="1424958"/>
                </a:lnTo>
                <a:lnTo>
                  <a:pt x="5190388" y="1429013"/>
                </a:lnTo>
                <a:cubicBezTo>
                  <a:pt x="5192599" y="1429734"/>
                  <a:pt x="5194760" y="1428992"/>
                  <a:pt x="5196824" y="1425328"/>
                </a:cubicBezTo>
                <a:cubicBezTo>
                  <a:pt x="5193950" y="1421138"/>
                  <a:pt x="5192724" y="1417125"/>
                  <a:pt x="5189849" y="1412937"/>
                </a:cubicBezTo>
                <a:cubicBezTo>
                  <a:pt x="5187170" y="1414594"/>
                  <a:pt x="5186139" y="1416427"/>
                  <a:pt x="5185519" y="1418302"/>
                </a:cubicBezTo>
                <a:lnTo>
                  <a:pt x="5184010" y="1422866"/>
                </a:lnTo>
                <a:lnTo>
                  <a:pt x="5172243" y="1398452"/>
                </a:lnTo>
                <a:lnTo>
                  <a:pt x="5171023" y="1397262"/>
                </a:lnTo>
                <a:lnTo>
                  <a:pt x="5180251" y="1375723"/>
                </a:lnTo>
                <a:cubicBezTo>
                  <a:pt x="5180620" y="1363881"/>
                  <a:pt x="5177211" y="1351210"/>
                  <a:pt x="5170320" y="1341046"/>
                </a:cubicBezTo>
                <a:close/>
                <a:moveTo>
                  <a:pt x="5728591" y="1340229"/>
                </a:moveTo>
                <a:lnTo>
                  <a:pt x="5720265" y="1357772"/>
                </a:lnTo>
                <a:lnTo>
                  <a:pt x="5720506" y="1356731"/>
                </a:lnTo>
                <a:cubicBezTo>
                  <a:pt x="5715824" y="1356486"/>
                  <a:pt x="5712016" y="1357846"/>
                  <a:pt x="5708904" y="1360216"/>
                </a:cubicBezTo>
                <a:lnTo>
                  <a:pt x="5702437" y="1368508"/>
                </a:lnTo>
                <a:lnTo>
                  <a:pt x="5702145" y="1368513"/>
                </a:lnTo>
                <a:cubicBezTo>
                  <a:pt x="5696922" y="1371883"/>
                  <a:pt x="5692787" y="1377919"/>
                  <a:pt x="5691813" y="1384752"/>
                </a:cubicBezTo>
                <a:lnTo>
                  <a:pt x="5694593" y="1385114"/>
                </a:lnTo>
                <a:lnTo>
                  <a:pt x="5694353" y="1385982"/>
                </a:lnTo>
                <a:lnTo>
                  <a:pt x="5695830" y="1388883"/>
                </a:lnTo>
                <a:lnTo>
                  <a:pt x="5694679" y="1392797"/>
                </a:lnTo>
                <a:lnTo>
                  <a:pt x="5697135" y="1391447"/>
                </a:lnTo>
                <a:lnTo>
                  <a:pt x="5699336" y="1395772"/>
                </a:lnTo>
                <a:lnTo>
                  <a:pt x="5694530" y="1403647"/>
                </a:lnTo>
                <a:cubicBezTo>
                  <a:pt x="5697680" y="1409245"/>
                  <a:pt x="5710248" y="1408648"/>
                  <a:pt x="5708433" y="1395599"/>
                </a:cubicBezTo>
                <a:lnTo>
                  <a:pt x="5701561" y="1394790"/>
                </a:lnTo>
                <a:lnTo>
                  <a:pt x="5708437" y="1390949"/>
                </a:lnTo>
                <a:lnTo>
                  <a:pt x="5707020" y="1383686"/>
                </a:lnTo>
                <a:lnTo>
                  <a:pt x="5710917" y="1379616"/>
                </a:lnTo>
                <a:lnTo>
                  <a:pt x="5714681" y="1373427"/>
                </a:lnTo>
                <a:lnTo>
                  <a:pt x="5711339" y="1394821"/>
                </a:lnTo>
                <a:lnTo>
                  <a:pt x="5718411" y="1384439"/>
                </a:lnTo>
                <a:lnTo>
                  <a:pt x="5720703" y="1393363"/>
                </a:lnTo>
                <a:cubicBezTo>
                  <a:pt x="5728991" y="1396867"/>
                  <a:pt x="5732457" y="1389234"/>
                  <a:pt x="5731883" y="1381146"/>
                </a:cubicBezTo>
                <a:lnTo>
                  <a:pt x="5728109" y="1370063"/>
                </a:lnTo>
                <a:lnTo>
                  <a:pt x="5731988" y="1354859"/>
                </a:lnTo>
                <a:cubicBezTo>
                  <a:pt x="5732260" y="1349728"/>
                  <a:pt x="5731310" y="1344730"/>
                  <a:pt x="5728591" y="1340229"/>
                </a:cubicBezTo>
                <a:close/>
                <a:moveTo>
                  <a:pt x="6310845" y="1339984"/>
                </a:moveTo>
                <a:cubicBezTo>
                  <a:pt x="6305335" y="1345927"/>
                  <a:pt x="6303515" y="1350862"/>
                  <a:pt x="6303546" y="1356179"/>
                </a:cubicBezTo>
                <a:cubicBezTo>
                  <a:pt x="6312838" y="1363410"/>
                  <a:pt x="6320221" y="1361396"/>
                  <a:pt x="6325732" y="1355454"/>
                </a:cubicBezTo>
                <a:cubicBezTo>
                  <a:pt x="6323849" y="1349754"/>
                  <a:pt x="6320125" y="1345442"/>
                  <a:pt x="6310845" y="1339984"/>
                </a:cubicBezTo>
                <a:close/>
                <a:moveTo>
                  <a:pt x="5389164" y="1336598"/>
                </a:moveTo>
                <a:cubicBezTo>
                  <a:pt x="5388267" y="1339309"/>
                  <a:pt x="5386150" y="1338425"/>
                  <a:pt x="5384033" y="1337541"/>
                </a:cubicBezTo>
                <a:cubicBezTo>
                  <a:pt x="5370137" y="1356806"/>
                  <a:pt x="5367116" y="1383026"/>
                  <a:pt x="5374997" y="1401898"/>
                </a:cubicBezTo>
                <a:lnTo>
                  <a:pt x="5380117" y="1409356"/>
                </a:lnTo>
                <a:lnTo>
                  <a:pt x="5370236" y="1439465"/>
                </a:lnTo>
                <a:lnTo>
                  <a:pt x="5369018" y="1472540"/>
                </a:lnTo>
                <a:lnTo>
                  <a:pt x="5365693" y="1474858"/>
                </a:lnTo>
                <a:cubicBezTo>
                  <a:pt x="5366874" y="1484523"/>
                  <a:pt x="5370399" y="1494108"/>
                  <a:pt x="5375094" y="1496720"/>
                </a:cubicBezTo>
                <a:cubicBezTo>
                  <a:pt x="5378319" y="1496263"/>
                  <a:pt x="5380738" y="1494534"/>
                  <a:pt x="5382404" y="1492115"/>
                </a:cubicBezTo>
                <a:lnTo>
                  <a:pt x="5383494" y="1486447"/>
                </a:lnTo>
                <a:lnTo>
                  <a:pt x="5383539" y="1486484"/>
                </a:lnTo>
                <a:lnTo>
                  <a:pt x="5385868" y="1479717"/>
                </a:lnTo>
                <a:lnTo>
                  <a:pt x="5392711" y="1484491"/>
                </a:lnTo>
                <a:lnTo>
                  <a:pt x="5401004" y="1494460"/>
                </a:lnTo>
                <a:lnTo>
                  <a:pt x="5401339" y="1506634"/>
                </a:lnTo>
                <a:lnTo>
                  <a:pt x="5408961" y="1501014"/>
                </a:lnTo>
                <a:lnTo>
                  <a:pt x="5414444" y="1504553"/>
                </a:lnTo>
                <a:cubicBezTo>
                  <a:pt x="5415885" y="1504503"/>
                  <a:pt x="5417363" y="1503990"/>
                  <a:pt x="5418885" y="1502888"/>
                </a:cubicBezTo>
                <a:cubicBezTo>
                  <a:pt x="5420625" y="1501628"/>
                  <a:pt x="5422424" y="1499602"/>
                  <a:pt x="5424303" y="1496626"/>
                </a:cubicBezTo>
                <a:lnTo>
                  <a:pt x="5413910" y="1488159"/>
                </a:lnTo>
                <a:lnTo>
                  <a:pt x="5414668" y="1484682"/>
                </a:lnTo>
                <a:lnTo>
                  <a:pt x="5412816" y="1475729"/>
                </a:lnTo>
                <a:lnTo>
                  <a:pt x="5423460" y="1473067"/>
                </a:lnTo>
                <a:lnTo>
                  <a:pt x="5425590" y="1471831"/>
                </a:lnTo>
                <a:lnTo>
                  <a:pt x="5422658" y="1477047"/>
                </a:lnTo>
                <a:cubicBezTo>
                  <a:pt x="5420804" y="1485781"/>
                  <a:pt x="5423211" y="1496416"/>
                  <a:pt x="5429638" y="1500970"/>
                </a:cubicBezTo>
                <a:lnTo>
                  <a:pt x="5438125" y="1501829"/>
                </a:lnTo>
                <a:lnTo>
                  <a:pt x="5437748" y="1505135"/>
                </a:lnTo>
                <a:cubicBezTo>
                  <a:pt x="5437909" y="1509720"/>
                  <a:pt x="5439010" y="1513866"/>
                  <a:pt x="5441874" y="1515701"/>
                </a:cubicBezTo>
                <a:cubicBezTo>
                  <a:pt x="5445207" y="1513548"/>
                  <a:pt x="5446440" y="1509403"/>
                  <a:pt x="5446728" y="1504360"/>
                </a:cubicBezTo>
                <a:lnTo>
                  <a:pt x="5446427" y="1498160"/>
                </a:lnTo>
                <a:lnTo>
                  <a:pt x="5449025" y="1498283"/>
                </a:lnTo>
                <a:cubicBezTo>
                  <a:pt x="5451578" y="1497414"/>
                  <a:pt x="5454297" y="1495451"/>
                  <a:pt x="5456930" y="1492050"/>
                </a:cubicBezTo>
                <a:cubicBezTo>
                  <a:pt x="5454962" y="1489722"/>
                  <a:pt x="5454128" y="1486045"/>
                  <a:pt x="5452782" y="1482799"/>
                </a:cubicBezTo>
                <a:lnTo>
                  <a:pt x="5448328" y="1478680"/>
                </a:lnTo>
                <a:lnTo>
                  <a:pt x="5446902" y="1466901"/>
                </a:lnTo>
                <a:lnTo>
                  <a:pt x="5438054" y="1464301"/>
                </a:lnTo>
                <a:lnTo>
                  <a:pt x="5444529" y="1436072"/>
                </a:lnTo>
                <a:lnTo>
                  <a:pt x="5443592" y="1431977"/>
                </a:lnTo>
                <a:lnTo>
                  <a:pt x="5445559" y="1432054"/>
                </a:lnTo>
                <a:cubicBezTo>
                  <a:pt x="5447987" y="1430854"/>
                  <a:pt x="5449957" y="1427988"/>
                  <a:pt x="5450989" y="1424747"/>
                </a:cubicBezTo>
                <a:lnTo>
                  <a:pt x="5451242" y="1423144"/>
                </a:lnTo>
                <a:lnTo>
                  <a:pt x="5452193" y="1423709"/>
                </a:lnTo>
                <a:cubicBezTo>
                  <a:pt x="5456626" y="1427171"/>
                  <a:pt x="5460575" y="1431088"/>
                  <a:pt x="5465391" y="1434009"/>
                </a:cubicBezTo>
                <a:lnTo>
                  <a:pt x="5482762" y="1438078"/>
                </a:lnTo>
                <a:lnTo>
                  <a:pt x="5490284" y="1442657"/>
                </a:lnTo>
                <a:cubicBezTo>
                  <a:pt x="5499821" y="1446479"/>
                  <a:pt x="5505275" y="1443364"/>
                  <a:pt x="5507668" y="1437786"/>
                </a:cubicBezTo>
                <a:lnTo>
                  <a:pt x="5507394" y="1432337"/>
                </a:lnTo>
                <a:lnTo>
                  <a:pt x="5511006" y="1431642"/>
                </a:lnTo>
                <a:lnTo>
                  <a:pt x="5513212" y="1428217"/>
                </a:lnTo>
                <a:lnTo>
                  <a:pt x="5516563" y="1425650"/>
                </a:lnTo>
                <a:lnTo>
                  <a:pt x="5515679" y="1424387"/>
                </a:lnTo>
                <a:lnTo>
                  <a:pt x="5517366" y="1421768"/>
                </a:lnTo>
                <a:cubicBezTo>
                  <a:pt x="5516604" y="1419635"/>
                  <a:pt x="5515186" y="1419042"/>
                  <a:pt x="5513499" y="1419415"/>
                </a:cubicBezTo>
                <a:lnTo>
                  <a:pt x="5512655" y="1420068"/>
                </a:lnTo>
                <a:lnTo>
                  <a:pt x="5503400" y="1406849"/>
                </a:lnTo>
                <a:lnTo>
                  <a:pt x="5500867" y="1404982"/>
                </a:lnTo>
                <a:lnTo>
                  <a:pt x="5504250" y="1403772"/>
                </a:lnTo>
                <a:lnTo>
                  <a:pt x="5498565" y="1396034"/>
                </a:lnTo>
                <a:lnTo>
                  <a:pt x="5496710" y="1387222"/>
                </a:lnTo>
                <a:lnTo>
                  <a:pt x="5488280" y="1380389"/>
                </a:lnTo>
                <a:lnTo>
                  <a:pt x="5495364" y="1377634"/>
                </a:lnTo>
                <a:lnTo>
                  <a:pt x="5499380" y="1368296"/>
                </a:lnTo>
                <a:lnTo>
                  <a:pt x="5503625" y="1370517"/>
                </a:lnTo>
                <a:cubicBezTo>
                  <a:pt x="5506495" y="1370976"/>
                  <a:pt x="5509407" y="1370293"/>
                  <a:pt x="5511957" y="1367903"/>
                </a:cubicBezTo>
                <a:cubicBezTo>
                  <a:pt x="5510935" y="1358066"/>
                  <a:pt x="5507357" y="1350292"/>
                  <a:pt x="5501253" y="1346330"/>
                </a:cubicBezTo>
                <a:cubicBezTo>
                  <a:pt x="5494560" y="1345954"/>
                  <a:pt x="5491032" y="1347910"/>
                  <a:pt x="5489718" y="1350858"/>
                </a:cubicBezTo>
                <a:cubicBezTo>
                  <a:pt x="5488733" y="1353068"/>
                  <a:pt x="5488992" y="1355837"/>
                  <a:pt x="5490095" y="1358596"/>
                </a:cubicBezTo>
                <a:lnTo>
                  <a:pt x="5495229" y="1365852"/>
                </a:lnTo>
                <a:lnTo>
                  <a:pt x="5493866" y="1365572"/>
                </a:lnTo>
                <a:cubicBezTo>
                  <a:pt x="5491188" y="1366099"/>
                  <a:pt x="5489165" y="1368174"/>
                  <a:pt x="5488092" y="1370944"/>
                </a:cubicBezTo>
                <a:lnTo>
                  <a:pt x="5488022" y="1380180"/>
                </a:lnTo>
                <a:lnTo>
                  <a:pt x="5481361" y="1368640"/>
                </a:lnTo>
                <a:cubicBezTo>
                  <a:pt x="5478964" y="1369437"/>
                  <a:pt x="5477221" y="1370585"/>
                  <a:pt x="5475916" y="1371958"/>
                </a:cubicBezTo>
                <a:lnTo>
                  <a:pt x="5473654" y="1378108"/>
                </a:lnTo>
                <a:lnTo>
                  <a:pt x="5470209" y="1378452"/>
                </a:lnTo>
                <a:cubicBezTo>
                  <a:pt x="5464060" y="1381368"/>
                  <a:pt x="5459031" y="1387234"/>
                  <a:pt x="5454560" y="1394359"/>
                </a:cubicBezTo>
                <a:lnTo>
                  <a:pt x="5444107" y="1414327"/>
                </a:lnTo>
                <a:lnTo>
                  <a:pt x="5441618" y="1414371"/>
                </a:lnTo>
                <a:lnTo>
                  <a:pt x="5440606" y="1418921"/>
                </a:lnTo>
                <a:lnTo>
                  <a:pt x="5438489" y="1409674"/>
                </a:lnTo>
                <a:cubicBezTo>
                  <a:pt x="5434665" y="1402033"/>
                  <a:pt x="5429173" y="1395949"/>
                  <a:pt x="5422444" y="1392616"/>
                </a:cubicBezTo>
                <a:lnTo>
                  <a:pt x="5414047" y="1392419"/>
                </a:lnTo>
                <a:lnTo>
                  <a:pt x="5414969" y="1375151"/>
                </a:lnTo>
                <a:lnTo>
                  <a:pt x="5407093" y="1352575"/>
                </a:lnTo>
                <a:lnTo>
                  <a:pt x="5415343" y="1349827"/>
                </a:lnTo>
                <a:cubicBezTo>
                  <a:pt x="5414405" y="1343869"/>
                  <a:pt x="5410003" y="1342855"/>
                  <a:pt x="5405456" y="1343736"/>
                </a:cubicBezTo>
                <a:lnTo>
                  <a:pt x="5400717" y="1346061"/>
                </a:lnTo>
                <a:close/>
                <a:moveTo>
                  <a:pt x="5639919" y="1336256"/>
                </a:moveTo>
                <a:cubicBezTo>
                  <a:pt x="5638072" y="1338075"/>
                  <a:pt x="5636005" y="1341883"/>
                  <a:pt x="5632524" y="1343527"/>
                </a:cubicBezTo>
                <a:cubicBezTo>
                  <a:pt x="5635354" y="1347854"/>
                  <a:pt x="5638186" y="1352183"/>
                  <a:pt x="5641019" y="1356510"/>
                </a:cubicBezTo>
                <a:cubicBezTo>
                  <a:pt x="5648197" y="1351231"/>
                  <a:pt x="5646349" y="1353048"/>
                  <a:pt x="5650479" y="1345431"/>
                </a:cubicBezTo>
                <a:cubicBezTo>
                  <a:pt x="5647864" y="1339112"/>
                  <a:pt x="5644816" y="1336777"/>
                  <a:pt x="5639919" y="1336256"/>
                </a:cubicBezTo>
                <a:close/>
                <a:moveTo>
                  <a:pt x="6017828" y="1333490"/>
                </a:moveTo>
                <a:cubicBezTo>
                  <a:pt x="6014641" y="1333996"/>
                  <a:pt x="6011734" y="1334692"/>
                  <a:pt x="6009938" y="1336150"/>
                </a:cubicBezTo>
                <a:cubicBezTo>
                  <a:pt x="6008144" y="1337607"/>
                  <a:pt x="6007464" y="1339824"/>
                  <a:pt x="6008732" y="1343375"/>
                </a:cubicBezTo>
                <a:cubicBezTo>
                  <a:pt x="6009804" y="1345784"/>
                  <a:pt x="6011286" y="1347131"/>
                  <a:pt x="6012899" y="1347710"/>
                </a:cubicBezTo>
                <a:cubicBezTo>
                  <a:pt x="6017743" y="1349446"/>
                  <a:pt x="6023784" y="1344267"/>
                  <a:pt x="6023552" y="1340083"/>
                </a:cubicBezTo>
                <a:cubicBezTo>
                  <a:pt x="6021803" y="1337549"/>
                  <a:pt x="6019576" y="1336026"/>
                  <a:pt x="6017828" y="1333490"/>
                </a:cubicBezTo>
                <a:close/>
                <a:moveTo>
                  <a:pt x="5026560" y="1333335"/>
                </a:moveTo>
                <a:cubicBezTo>
                  <a:pt x="5025211" y="1338018"/>
                  <a:pt x="5025521" y="1342459"/>
                  <a:pt x="5026779" y="1346836"/>
                </a:cubicBezTo>
                <a:lnTo>
                  <a:pt x="5030146" y="1354323"/>
                </a:lnTo>
                <a:lnTo>
                  <a:pt x="5022841" y="1344264"/>
                </a:lnTo>
                <a:cubicBezTo>
                  <a:pt x="5019640" y="1349794"/>
                  <a:pt x="5017963" y="1354936"/>
                  <a:pt x="5018905" y="1359687"/>
                </a:cubicBezTo>
                <a:cubicBezTo>
                  <a:pt x="5019847" y="1364436"/>
                  <a:pt x="5023411" y="1368797"/>
                  <a:pt x="5030687" y="1372766"/>
                </a:cubicBezTo>
                <a:lnTo>
                  <a:pt x="5032565" y="1359701"/>
                </a:lnTo>
                <a:lnTo>
                  <a:pt x="5032682" y="1359960"/>
                </a:lnTo>
                <a:cubicBezTo>
                  <a:pt x="5037563" y="1368824"/>
                  <a:pt x="5043382" y="1378156"/>
                  <a:pt x="5044441" y="1389397"/>
                </a:cubicBezTo>
                <a:cubicBezTo>
                  <a:pt x="5076395" y="1366778"/>
                  <a:pt x="5039639" y="1350577"/>
                  <a:pt x="5026560" y="1333335"/>
                </a:cubicBezTo>
                <a:close/>
                <a:moveTo>
                  <a:pt x="5874382" y="1332708"/>
                </a:moveTo>
                <a:cubicBezTo>
                  <a:pt x="5871601" y="1333209"/>
                  <a:pt x="5869836" y="1334026"/>
                  <a:pt x="5868829" y="1335053"/>
                </a:cubicBezTo>
                <a:cubicBezTo>
                  <a:pt x="5865807" y="1338133"/>
                  <a:pt x="5869590" y="1343100"/>
                  <a:pt x="5873113" y="1347064"/>
                </a:cubicBezTo>
                <a:cubicBezTo>
                  <a:pt x="5881392" y="1346906"/>
                  <a:pt x="5877887" y="1339807"/>
                  <a:pt x="5874382" y="1332708"/>
                </a:cubicBezTo>
                <a:close/>
                <a:moveTo>
                  <a:pt x="5468729" y="1332184"/>
                </a:moveTo>
                <a:cubicBezTo>
                  <a:pt x="5467204" y="1332171"/>
                  <a:pt x="5465350" y="1333390"/>
                  <a:pt x="5463366" y="1336589"/>
                </a:cubicBezTo>
                <a:cubicBezTo>
                  <a:pt x="5464128" y="1340704"/>
                  <a:pt x="5466953" y="1343135"/>
                  <a:pt x="5468146" y="1345319"/>
                </a:cubicBezTo>
                <a:cubicBezTo>
                  <a:pt x="5474911" y="1343347"/>
                  <a:pt x="5473303" y="1332224"/>
                  <a:pt x="5468729" y="1332184"/>
                </a:cubicBezTo>
                <a:close/>
                <a:moveTo>
                  <a:pt x="4876019" y="1332169"/>
                </a:moveTo>
                <a:cubicBezTo>
                  <a:pt x="4874521" y="1332737"/>
                  <a:pt x="4873173" y="1333655"/>
                  <a:pt x="4872196" y="1334954"/>
                </a:cubicBezTo>
                <a:cubicBezTo>
                  <a:pt x="4871134" y="1340436"/>
                  <a:pt x="4871552" y="1344779"/>
                  <a:pt x="4872778" y="1347820"/>
                </a:cubicBezTo>
                <a:lnTo>
                  <a:pt x="4873840" y="1348356"/>
                </a:lnTo>
                <a:lnTo>
                  <a:pt x="4871329" y="1348462"/>
                </a:lnTo>
                <a:cubicBezTo>
                  <a:pt x="4868449" y="1348954"/>
                  <a:pt x="4865946" y="1349712"/>
                  <a:pt x="4864541" y="1350421"/>
                </a:cubicBezTo>
                <a:cubicBezTo>
                  <a:pt x="4864421" y="1354210"/>
                  <a:pt x="4865057" y="1356545"/>
                  <a:pt x="4866268" y="1357944"/>
                </a:cubicBezTo>
                <a:cubicBezTo>
                  <a:pt x="4869899" y="1362147"/>
                  <a:pt x="4878699" y="1357956"/>
                  <a:pt x="4887691" y="1359516"/>
                </a:cubicBezTo>
                <a:cubicBezTo>
                  <a:pt x="4889112" y="1355635"/>
                  <a:pt x="4888728" y="1352948"/>
                  <a:pt x="4887263" y="1351146"/>
                </a:cubicBezTo>
                <a:lnTo>
                  <a:pt x="4883571" y="1349508"/>
                </a:lnTo>
                <a:lnTo>
                  <a:pt x="4885658" y="1346822"/>
                </a:lnTo>
                <a:cubicBezTo>
                  <a:pt x="4886748" y="1344118"/>
                  <a:pt x="4887442" y="1340485"/>
                  <a:pt x="4887454" y="1335854"/>
                </a:cubicBezTo>
                <a:cubicBezTo>
                  <a:pt x="4886344" y="1331939"/>
                  <a:pt x="4880512" y="1330469"/>
                  <a:pt x="4876019" y="1332169"/>
                </a:cubicBezTo>
                <a:close/>
                <a:moveTo>
                  <a:pt x="6121298" y="1328303"/>
                </a:moveTo>
                <a:cubicBezTo>
                  <a:pt x="6114454" y="1329367"/>
                  <a:pt x="6109250" y="1331783"/>
                  <a:pt x="6105195" y="1335137"/>
                </a:cubicBezTo>
                <a:cubicBezTo>
                  <a:pt x="6101138" y="1338492"/>
                  <a:pt x="6098230" y="1342788"/>
                  <a:pt x="6095978" y="1347611"/>
                </a:cubicBezTo>
                <a:cubicBezTo>
                  <a:pt x="6091473" y="1357258"/>
                  <a:pt x="6089592" y="1369022"/>
                  <a:pt x="6086398" y="1379619"/>
                </a:cubicBezTo>
                <a:cubicBezTo>
                  <a:pt x="6091928" y="1377386"/>
                  <a:pt x="6096530" y="1374454"/>
                  <a:pt x="6100408" y="1370964"/>
                </a:cubicBezTo>
                <a:cubicBezTo>
                  <a:pt x="6112046" y="1360493"/>
                  <a:pt x="6117170" y="1344999"/>
                  <a:pt x="6121298" y="1328303"/>
                </a:cubicBezTo>
                <a:close/>
                <a:moveTo>
                  <a:pt x="4838467" y="1322940"/>
                </a:moveTo>
                <a:cubicBezTo>
                  <a:pt x="4836517" y="1325299"/>
                  <a:pt x="4834880" y="1327664"/>
                  <a:pt x="4834479" y="1330067"/>
                </a:cubicBezTo>
                <a:cubicBezTo>
                  <a:pt x="4834080" y="1332469"/>
                  <a:pt x="4834916" y="1334904"/>
                  <a:pt x="4837923" y="1337399"/>
                </a:cubicBezTo>
                <a:cubicBezTo>
                  <a:pt x="4840113" y="1338968"/>
                  <a:pt x="4841958" y="1339319"/>
                  <a:pt x="4843443" y="1338890"/>
                </a:cubicBezTo>
                <a:cubicBezTo>
                  <a:pt x="4847897" y="1337600"/>
                  <a:pt x="4849080" y="1329266"/>
                  <a:pt x="4846429" y="1325573"/>
                </a:cubicBezTo>
                <a:cubicBezTo>
                  <a:pt x="4843687" y="1324291"/>
                  <a:pt x="4841209" y="1324222"/>
                  <a:pt x="4838467" y="1322940"/>
                </a:cubicBezTo>
                <a:close/>
                <a:moveTo>
                  <a:pt x="5267882" y="1321425"/>
                </a:moveTo>
                <a:cubicBezTo>
                  <a:pt x="5261278" y="1328531"/>
                  <a:pt x="5259073" y="1338337"/>
                  <a:pt x="5250412" y="1347159"/>
                </a:cubicBezTo>
                <a:cubicBezTo>
                  <a:pt x="5251587" y="1349365"/>
                  <a:pt x="5252758" y="1351573"/>
                  <a:pt x="5253931" y="1353779"/>
                </a:cubicBezTo>
                <a:cubicBezTo>
                  <a:pt x="5269776" y="1350107"/>
                  <a:pt x="5268903" y="1331722"/>
                  <a:pt x="5267882" y="1321425"/>
                </a:cubicBezTo>
                <a:close/>
                <a:moveTo>
                  <a:pt x="4949426" y="1320032"/>
                </a:moveTo>
                <a:cubicBezTo>
                  <a:pt x="4937389" y="1340160"/>
                  <a:pt x="4955957" y="1358624"/>
                  <a:pt x="4974904" y="1349249"/>
                </a:cubicBezTo>
                <a:cubicBezTo>
                  <a:pt x="4971506" y="1339697"/>
                  <a:pt x="4970537" y="1324450"/>
                  <a:pt x="4964709" y="1320592"/>
                </a:cubicBezTo>
                <a:cubicBezTo>
                  <a:pt x="4958804" y="1322305"/>
                  <a:pt x="4952900" y="1324016"/>
                  <a:pt x="4949426" y="1320032"/>
                </a:cubicBezTo>
                <a:close/>
                <a:moveTo>
                  <a:pt x="5577221" y="1319075"/>
                </a:moveTo>
                <a:cubicBezTo>
                  <a:pt x="5573603" y="1321468"/>
                  <a:pt x="5572830" y="1326000"/>
                  <a:pt x="5574293" y="1330206"/>
                </a:cubicBezTo>
                <a:cubicBezTo>
                  <a:pt x="5575754" y="1334410"/>
                  <a:pt x="5579450" y="1338288"/>
                  <a:pt x="5584768" y="1339367"/>
                </a:cubicBezTo>
                <a:cubicBezTo>
                  <a:pt x="5590557" y="1335538"/>
                  <a:pt x="5592474" y="1329676"/>
                  <a:pt x="5587858" y="1321234"/>
                </a:cubicBezTo>
                <a:cubicBezTo>
                  <a:pt x="5583987" y="1319197"/>
                  <a:pt x="5579880" y="1319614"/>
                  <a:pt x="5577221" y="1319075"/>
                </a:cubicBezTo>
                <a:close/>
                <a:moveTo>
                  <a:pt x="5092912" y="1318304"/>
                </a:moveTo>
                <a:cubicBezTo>
                  <a:pt x="5091054" y="1319713"/>
                  <a:pt x="5089895" y="1322665"/>
                  <a:pt x="5089566" y="1327109"/>
                </a:cubicBezTo>
                <a:cubicBezTo>
                  <a:pt x="5092686" y="1328833"/>
                  <a:pt x="5095242" y="1328965"/>
                  <a:pt x="5097098" y="1327556"/>
                </a:cubicBezTo>
                <a:cubicBezTo>
                  <a:pt x="5098955" y="1326146"/>
                  <a:pt x="5100114" y="1323194"/>
                  <a:pt x="5100444" y="1318749"/>
                </a:cubicBezTo>
                <a:cubicBezTo>
                  <a:pt x="5097323" y="1317027"/>
                  <a:pt x="5094769" y="1316895"/>
                  <a:pt x="5092912" y="1318304"/>
                </a:cubicBezTo>
                <a:close/>
                <a:moveTo>
                  <a:pt x="5070776" y="1316128"/>
                </a:moveTo>
                <a:cubicBezTo>
                  <a:pt x="5069284" y="1315728"/>
                  <a:pt x="5064115" y="1329042"/>
                  <a:pt x="5064115" y="1329042"/>
                </a:cubicBezTo>
                <a:cubicBezTo>
                  <a:pt x="5060441" y="1342755"/>
                  <a:pt x="5061934" y="1343155"/>
                  <a:pt x="5061934" y="1343155"/>
                </a:cubicBezTo>
                <a:cubicBezTo>
                  <a:pt x="5064235" y="1358466"/>
                  <a:pt x="5070209" y="1360067"/>
                  <a:pt x="5074687" y="1361268"/>
                </a:cubicBezTo>
                <a:cubicBezTo>
                  <a:pt x="5074687" y="1361268"/>
                  <a:pt x="5071013" y="1374980"/>
                  <a:pt x="5072507" y="1375379"/>
                </a:cubicBezTo>
                <a:cubicBezTo>
                  <a:pt x="5072507" y="1375379"/>
                  <a:pt x="5077675" y="1362067"/>
                  <a:pt x="5077675" y="1362067"/>
                </a:cubicBezTo>
                <a:cubicBezTo>
                  <a:pt x="5081348" y="1348357"/>
                  <a:pt x="5079855" y="1347957"/>
                  <a:pt x="5079855" y="1347957"/>
                </a:cubicBezTo>
                <a:cubicBezTo>
                  <a:pt x="5077555" y="1332643"/>
                  <a:pt x="5071583" y="1331042"/>
                  <a:pt x="5070776" y="1316128"/>
                </a:cubicBezTo>
                <a:close/>
                <a:moveTo>
                  <a:pt x="5187539" y="1315061"/>
                </a:moveTo>
                <a:cubicBezTo>
                  <a:pt x="5183929" y="1316548"/>
                  <a:pt x="5181458" y="1320248"/>
                  <a:pt x="5177403" y="1323705"/>
                </a:cubicBezTo>
                <a:cubicBezTo>
                  <a:pt x="5178100" y="1327886"/>
                  <a:pt x="5180827" y="1330340"/>
                  <a:pt x="5183552" y="1332792"/>
                </a:cubicBezTo>
                <a:cubicBezTo>
                  <a:pt x="5191218" y="1327847"/>
                  <a:pt x="5194575" y="1320207"/>
                  <a:pt x="5187539" y="1315061"/>
                </a:cubicBezTo>
                <a:close/>
                <a:moveTo>
                  <a:pt x="5055207" y="1314739"/>
                </a:moveTo>
                <a:cubicBezTo>
                  <a:pt x="5051090" y="1317000"/>
                  <a:pt x="5049791" y="1326802"/>
                  <a:pt x="5051503" y="1331492"/>
                </a:cubicBezTo>
                <a:cubicBezTo>
                  <a:pt x="5053861" y="1331681"/>
                  <a:pt x="5055594" y="1331215"/>
                  <a:pt x="5056865" y="1330301"/>
                </a:cubicBezTo>
                <a:cubicBezTo>
                  <a:pt x="5060679" y="1327554"/>
                  <a:pt x="5060334" y="1320759"/>
                  <a:pt x="5060259" y="1315463"/>
                </a:cubicBezTo>
                <a:cubicBezTo>
                  <a:pt x="5058266" y="1314071"/>
                  <a:pt x="5056580" y="1313987"/>
                  <a:pt x="5055207" y="1314739"/>
                </a:cubicBezTo>
                <a:close/>
                <a:moveTo>
                  <a:pt x="4987557" y="1312822"/>
                </a:moveTo>
                <a:cubicBezTo>
                  <a:pt x="4985297" y="1317099"/>
                  <a:pt x="4984587" y="1321807"/>
                  <a:pt x="4985083" y="1326519"/>
                </a:cubicBezTo>
                <a:cubicBezTo>
                  <a:pt x="4985580" y="1331229"/>
                  <a:pt x="4987283" y="1335945"/>
                  <a:pt x="4989850" y="1340238"/>
                </a:cubicBezTo>
                <a:cubicBezTo>
                  <a:pt x="4992416" y="1344531"/>
                  <a:pt x="4995847" y="1348403"/>
                  <a:pt x="4999796" y="1351425"/>
                </a:cubicBezTo>
                <a:lnTo>
                  <a:pt x="4999993" y="1351517"/>
                </a:lnTo>
                <a:lnTo>
                  <a:pt x="4999869" y="1360241"/>
                </a:lnTo>
                <a:cubicBezTo>
                  <a:pt x="5001069" y="1363585"/>
                  <a:pt x="5003460" y="1366534"/>
                  <a:pt x="5006867" y="1367975"/>
                </a:cubicBezTo>
                <a:lnTo>
                  <a:pt x="5009463" y="1355934"/>
                </a:lnTo>
                <a:lnTo>
                  <a:pt x="5012861" y="1357518"/>
                </a:lnTo>
                <a:cubicBezTo>
                  <a:pt x="5019884" y="1343514"/>
                  <a:pt x="4997500" y="1324870"/>
                  <a:pt x="4987557" y="1312822"/>
                </a:cubicBezTo>
                <a:close/>
                <a:moveTo>
                  <a:pt x="5334324" y="1312404"/>
                </a:moveTo>
                <a:cubicBezTo>
                  <a:pt x="5328686" y="1319138"/>
                  <a:pt x="5323934" y="1307176"/>
                  <a:pt x="5318623" y="1318224"/>
                </a:cubicBezTo>
                <a:cubicBezTo>
                  <a:pt x="5316441" y="1324943"/>
                  <a:pt x="5318662" y="1331405"/>
                  <a:pt x="5322992" y="1334023"/>
                </a:cubicBezTo>
                <a:lnTo>
                  <a:pt x="5329962" y="1334555"/>
                </a:lnTo>
                <a:lnTo>
                  <a:pt x="5323104" y="1350759"/>
                </a:lnTo>
                <a:cubicBezTo>
                  <a:pt x="5322696" y="1355657"/>
                  <a:pt x="5323671" y="1359504"/>
                  <a:pt x="5325373" y="1362844"/>
                </a:cubicBezTo>
                <a:cubicBezTo>
                  <a:pt x="5330475" y="1372865"/>
                  <a:pt x="5342104" y="1378337"/>
                  <a:pt x="5342455" y="1394067"/>
                </a:cubicBezTo>
                <a:cubicBezTo>
                  <a:pt x="5352827" y="1378049"/>
                  <a:pt x="5365553" y="1371413"/>
                  <a:pt x="5369577" y="1356229"/>
                </a:cubicBezTo>
                <a:cubicBezTo>
                  <a:pt x="5375003" y="1330917"/>
                  <a:pt x="5360180" y="1319863"/>
                  <a:pt x="5345856" y="1322058"/>
                </a:cubicBezTo>
                <a:lnTo>
                  <a:pt x="5342362" y="1323775"/>
                </a:lnTo>
                <a:lnTo>
                  <a:pt x="5340011" y="1320253"/>
                </a:lnTo>
                <a:lnTo>
                  <a:pt x="5337964" y="1322355"/>
                </a:lnTo>
                <a:lnTo>
                  <a:pt x="5336585" y="1319404"/>
                </a:lnTo>
                <a:cubicBezTo>
                  <a:pt x="5336224" y="1317189"/>
                  <a:pt x="5336060" y="1315033"/>
                  <a:pt x="5334324" y="1312404"/>
                </a:cubicBezTo>
                <a:close/>
                <a:moveTo>
                  <a:pt x="5596036" y="1312010"/>
                </a:moveTo>
                <a:cubicBezTo>
                  <a:pt x="5593354" y="1312101"/>
                  <a:pt x="5590146" y="1313613"/>
                  <a:pt x="5586108" y="1316999"/>
                </a:cubicBezTo>
                <a:cubicBezTo>
                  <a:pt x="5586231" y="1331023"/>
                  <a:pt x="5599775" y="1329083"/>
                  <a:pt x="5602820" y="1315542"/>
                </a:cubicBezTo>
                <a:cubicBezTo>
                  <a:pt x="5600878" y="1313247"/>
                  <a:pt x="5598720" y="1311917"/>
                  <a:pt x="5596036" y="1312010"/>
                </a:cubicBezTo>
                <a:close/>
                <a:moveTo>
                  <a:pt x="5957138" y="1311001"/>
                </a:moveTo>
                <a:cubicBezTo>
                  <a:pt x="5951638" y="1318758"/>
                  <a:pt x="5948447" y="1326104"/>
                  <a:pt x="5949183" y="1333149"/>
                </a:cubicBezTo>
                <a:cubicBezTo>
                  <a:pt x="5949920" y="1340194"/>
                  <a:pt x="5954584" y="1346941"/>
                  <a:pt x="5964795" y="1353497"/>
                </a:cubicBezTo>
                <a:cubicBezTo>
                  <a:pt x="5972103" y="1338998"/>
                  <a:pt x="5973868" y="1325130"/>
                  <a:pt x="5957138" y="1311001"/>
                </a:cubicBezTo>
                <a:close/>
                <a:moveTo>
                  <a:pt x="6429444" y="1308705"/>
                </a:moveTo>
                <a:cubicBezTo>
                  <a:pt x="6424103" y="1309935"/>
                  <a:pt x="6422172" y="1312809"/>
                  <a:pt x="6420552" y="1316374"/>
                </a:cubicBezTo>
                <a:cubicBezTo>
                  <a:pt x="6418934" y="1319937"/>
                  <a:pt x="6417630" y="1324190"/>
                  <a:pt x="6413543" y="1328169"/>
                </a:cubicBezTo>
                <a:cubicBezTo>
                  <a:pt x="6418427" y="1334338"/>
                  <a:pt x="6423347" y="1337117"/>
                  <a:pt x="6427612" y="1337589"/>
                </a:cubicBezTo>
                <a:cubicBezTo>
                  <a:pt x="6440403" y="1339002"/>
                  <a:pt x="6447277" y="1319641"/>
                  <a:pt x="6429444" y="1308705"/>
                </a:cubicBezTo>
                <a:close/>
                <a:moveTo>
                  <a:pt x="4986897" y="1306395"/>
                </a:moveTo>
                <a:cubicBezTo>
                  <a:pt x="4984627" y="1305981"/>
                  <a:pt x="4982886" y="1305912"/>
                  <a:pt x="4981594" y="1306674"/>
                </a:cubicBezTo>
                <a:cubicBezTo>
                  <a:pt x="4980301" y="1307437"/>
                  <a:pt x="4979459" y="1309028"/>
                  <a:pt x="4978987" y="1311937"/>
                </a:cubicBezTo>
                <a:cubicBezTo>
                  <a:pt x="4984126" y="1313874"/>
                  <a:pt x="4986239" y="1315259"/>
                  <a:pt x="4986897" y="1306395"/>
                </a:cubicBezTo>
                <a:close/>
                <a:moveTo>
                  <a:pt x="5301579" y="1305370"/>
                </a:moveTo>
                <a:cubicBezTo>
                  <a:pt x="5300067" y="1303532"/>
                  <a:pt x="5297578" y="1303385"/>
                  <a:pt x="5294809" y="1305904"/>
                </a:cubicBezTo>
                <a:cubicBezTo>
                  <a:pt x="5294760" y="1308359"/>
                  <a:pt x="5295318" y="1310664"/>
                  <a:pt x="5296567" y="1312337"/>
                </a:cubicBezTo>
                <a:cubicBezTo>
                  <a:pt x="5297818" y="1314013"/>
                  <a:pt x="5299761" y="1315057"/>
                  <a:pt x="5302480" y="1314994"/>
                </a:cubicBezTo>
                <a:cubicBezTo>
                  <a:pt x="5303623" y="1310740"/>
                  <a:pt x="5303090" y="1307209"/>
                  <a:pt x="5301579" y="1305370"/>
                </a:cubicBezTo>
                <a:close/>
                <a:moveTo>
                  <a:pt x="5364719" y="1302370"/>
                </a:moveTo>
                <a:cubicBezTo>
                  <a:pt x="5362779" y="1302276"/>
                  <a:pt x="5361677" y="1302978"/>
                  <a:pt x="5360786" y="1303879"/>
                </a:cubicBezTo>
                <a:cubicBezTo>
                  <a:pt x="5359893" y="1304781"/>
                  <a:pt x="5359211" y="1305883"/>
                  <a:pt x="5358111" y="1306584"/>
                </a:cubicBezTo>
                <a:cubicBezTo>
                  <a:pt x="5359266" y="1311179"/>
                  <a:pt x="5360421" y="1315774"/>
                  <a:pt x="5364828" y="1312963"/>
                </a:cubicBezTo>
                <a:cubicBezTo>
                  <a:pt x="5364512" y="1309167"/>
                  <a:pt x="5365036" y="1306169"/>
                  <a:pt x="5364719" y="1302370"/>
                </a:cubicBezTo>
                <a:close/>
                <a:moveTo>
                  <a:pt x="5636055" y="1300039"/>
                </a:moveTo>
                <a:cubicBezTo>
                  <a:pt x="5617165" y="1309135"/>
                  <a:pt x="5599457" y="1316790"/>
                  <a:pt x="5593522" y="1332355"/>
                </a:cubicBezTo>
                <a:cubicBezTo>
                  <a:pt x="5595546" y="1333366"/>
                  <a:pt x="5598262" y="1334009"/>
                  <a:pt x="5601360" y="1334262"/>
                </a:cubicBezTo>
                <a:lnTo>
                  <a:pt x="5604076" y="1334140"/>
                </a:lnTo>
                <a:lnTo>
                  <a:pt x="5598720" y="1339603"/>
                </a:lnTo>
                <a:lnTo>
                  <a:pt x="5597452" y="1343920"/>
                </a:lnTo>
                <a:lnTo>
                  <a:pt x="5584519" y="1344543"/>
                </a:lnTo>
                <a:cubicBezTo>
                  <a:pt x="5580242" y="1346179"/>
                  <a:pt x="5576535" y="1348882"/>
                  <a:pt x="5574689" y="1351587"/>
                </a:cubicBezTo>
                <a:cubicBezTo>
                  <a:pt x="5583408" y="1356897"/>
                  <a:pt x="5591692" y="1364131"/>
                  <a:pt x="5604739" y="1350188"/>
                </a:cubicBezTo>
                <a:lnTo>
                  <a:pt x="5600967" y="1346778"/>
                </a:lnTo>
                <a:lnTo>
                  <a:pt x="5612411" y="1344878"/>
                </a:lnTo>
                <a:cubicBezTo>
                  <a:pt x="5618299" y="1342656"/>
                  <a:pt x="5623202" y="1338786"/>
                  <a:pt x="5622508" y="1332330"/>
                </a:cubicBezTo>
                <a:lnTo>
                  <a:pt x="5622017" y="1330865"/>
                </a:lnTo>
                <a:lnTo>
                  <a:pt x="5622042" y="1330857"/>
                </a:lnTo>
                <a:cubicBezTo>
                  <a:pt x="5625426" y="1329440"/>
                  <a:pt x="5628569" y="1327577"/>
                  <a:pt x="5631163" y="1325248"/>
                </a:cubicBezTo>
                <a:cubicBezTo>
                  <a:pt x="5637389" y="1319657"/>
                  <a:pt x="5640450" y="1311369"/>
                  <a:pt x="5636055" y="1300039"/>
                </a:cubicBezTo>
                <a:close/>
                <a:moveTo>
                  <a:pt x="5136894" y="1297740"/>
                </a:moveTo>
                <a:cubicBezTo>
                  <a:pt x="5126876" y="1295468"/>
                  <a:pt x="5120960" y="1297260"/>
                  <a:pt x="5118100" y="1301007"/>
                </a:cubicBezTo>
                <a:cubicBezTo>
                  <a:pt x="5109523" y="1312245"/>
                  <a:pt x="5128465" y="1341067"/>
                  <a:pt x="5146724" y="1330472"/>
                </a:cubicBezTo>
                <a:lnTo>
                  <a:pt x="5145846" y="1318426"/>
                </a:lnTo>
                <a:lnTo>
                  <a:pt x="5147569" y="1318310"/>
                </a:lnTo>
                <a:cubicBezTo>
                  <a:pt x="5149935" y="1316055"/>
                  <a:pt x="5151919" y="1312666"/>
                  <a:pt x="5154889" y="1310866"/>
                </a:cubicBezTo>
                <a:cubicBezTo>
                  <a:pt x="5155142" y="1306341"/>
                  <a:pt x="5153913" y="1302716"/>
                  <a:pt x="5154165" y="1298192"/>
                </a:cubicBezTo>
                <a:cubicBezTo>
                  <a:pt x="5151540" y="1297051"/>
                  <a:pt x="5148982" y="1297100"/>
                  <a:pt x="5146681" y="1297984"/>
                </a:cubicBezTo>
                <a:lnTo>
                  <a:pt x="5140821" y="1304155"/>
                </a:lnTo>
                <a:close/>
                <a:moveTo>
                  <a:pt x="5540113" y="1297069"/>
                </a:moveTo>
                <a:cubicBezTo>
                  <a:pt x="5532291" y="1305880"/>
                  <a:pt x="5537570" y="1321822"/>
                  <a:pt x="5540504" y="1330681"/>
                </a:cubicBezTo>
                <a:cubicBezTo>
                  <a:pt x="5556931" y="1331636"/>
                  <a:pt x="5556150" y="1313059"/>
                  <a:pt x="5554454" y="1297131"/>
                </a:cubicBezTo>
                <a:cubicBezTo>
                  <a:pt x="5549370" y="1297993"/>
                  <a:pt x="5545197" y="1296207"/>
                  <a:pt x="5540113" y="1297069"/>
                </a:cubicBezTo>
                <a:close/>
                <a:moveTo>
                  <a:pt x="5273877" y="1290459"/>
                </a:moveTo>
                <a:cubicBezTo>
                  <a:pt x="5272515" y="1290588"/>
                  <a:pt x="5270874" y="1291423"/>
                  <a:pt x="5268737" y="1293564"/>
                </a:cubicBezTo>
                <a:cubicBezTo>
                  <a:pt x="5269183" y="1302810"/>
                  <a:pt x="5276425" y="1320651"/>
                  <a:pt x="5284696" y="1329120"/>
                </a:cubicBezTo>
                <a:lnTo>
                  <a:pt x="5292090" y="1333238"/>
                </a:lnTo>
                <a:lnTo>
                  <a:pt x="5287635" y="1341678"/>
                </a:lnTo>
                <a:cubicBezTo>
                  <a:pt x="5287010" y="1346123"/>
                  <a:pt x="5287449" y="1351436"/>
                  <a:pt x="5288511" y="1357322"/>
                </a:cubicBezTo>
                <a:cubicBezTo>
                  <a:pt x="5290224" y="1359991"/>
                  <a:pt x="5292015" y="1361813"/>
                  <a:pt x="5293808" y="1362927"/>
                </a:cubicBezTo>
                <a:lnTo>
                  <a:pt x="5302676" y="1363029"/>
                </a:lnTo>
                <a:lnTo>
                  <a:pt x="5305104" y="1365648"/>
                </a:lnTo>
                <a:cubicBezTo>
                  <a:pt x="5307872" y="1367177"/>
                  <a:pt x="5311155" y="1367592"/>
                  <a:pt x="5315380" y="1366707"/>
                </a:cubicBezTo>
                <a:cubicBezTo>
                  <a:pt x="5313208" y="1363129"/>
                  <a:pt x="5316656" y="1361673"/>
                  <a:pt x="5313871" y="1355656"/>
                </a:cubicBezTo>
                <a:lnTo>
                  <a:pt x="5309560" y="1354848"/>
                </a:lnTo>
                <a:lnTo>
                  <a:pt x="5309688" y="1354692"/>
                </a:lnTo>
                <a:cubicBezTo>
                  <a:pt x="5312949" y="1347326"/>
                  <a:pt x="5313137" y="1337360"/>
                  <a:pt x="5307117" y="1330857"/>
                </a:cubicBezTo>
                <a:cubicBezTo>
                  <a:pt x="5304638" y="1330752"/>
                  <a:pt x="5302156" y="1330646"/>
                  <a:pt x="5301684" y="1328030"/>
                </a:cubicBezTo>
                <a:cubicBezTo>
                  <a:pt x="5298082" y="1328525"/>
                  <a:pt x="5295280" y="1329622"/>
                  <a:pt x="5293149" y="1331235"/>
                </a:cubicBezTo>
                <a:lnTo>
                  <a:pt x="5292670" y="1332142"/>
                </a:lnTo>
                <a:lnTo>
                  <a:pt x="5288068" y="1314313"/>
                </a:lnTo>
                <a:cubicBezTo>
                  <a:pt x="5285679" y="1308532"/>
                  <a:pt x="5283533" y="1302318"/>
                  <a:pt x="5284496" y="1292230"/>
                </a:cubicBezTo>
                <a:cubicBezTo>
                  <a:pt x="5279536" y="1296053"/>
                  <a:pt x="5277962" y="1290075"/>
                  <a:pt x="5273877" y="1290459"/>
                </a:cubicBezTo>
                <a:close/>
                <a:moveTo>
                  <a:pt x="5714157" y="1289907"/>
                </a:moveTo>
                <a:cubicBezTo>
                  <a:pt x="5703523" y="1293201"/>
                  <a:pt x="5692281" y="1309549"/>
                  <a:pt x="5688641" y="1323785"/>
                </a:cubicBezTo>
                <a:cubicBezTo>
                  <a:pt x="5685730" y="1335174"/>
                  <a:pt x="5687682" y="1345209"/>
                  <a:pt x="5698702" y="1346132"/>
                </a:cubicBezTo>
                <a:cubicBezTo>
                  <a:pt x="5715953" y="1328585"/>
                  <a:pt x="5721947" y="1309325"/>
                  <a:pt x="5724287" y="1291525"/>
                </a:cubicBezTo>
                <a:cubicBezTo>
                  <a:pt x="5721180" y="1289161"/>
                  <a:pt x="5717703" y="1288809"/>
                  <a:pt x="5714157" y="1289907"/>
                </a:cubicBezTo>
                <a:close/>
                <a:moveTo>
                  <a:pt x="5305480" y="1283004"/>
                </a:moveTo>
                <a:cubicBezTo>
                  <a:pt x="5303095" y="1283405"/>
                  <a:pt x="5300524" y="1285561"/>
                  <a:pt x="5298024" y="1289256"/>
                </a:cubicBezTo>
                <a:cubicBezTo>
                  <a:pt x="5299195" y="1291472"/>
                  <a:pt x="5301979" y="1293934"/>
                  <a:pt x="5304320" y="1298365"/>
                </a:cubicBezTo>
                <a:cubicBezTo>
                  <a:pt x="5308433" y="1294915"/>
                  <a:pt x="5307706" y="1290729"/>
                  <a:pt x="5311818" y="1287281"/>
                </a:cubicBezTo>
                <a:cubicBezTo>
                  <a:pt x="5310063" y="1283957"/>
                  <a:pt x="5307864" y="1282603"/>
                  <a:pt x="5305480" y="1283004"/>
                </a:cubicBezTo>
                <a:close/>
                <a:moveTo>
                  <a:pt x="5785371" y="1274677"/>
                </a:moveTo>
                <a:cubicBezTo>
                  <a:pt x="5771350" y="1272869"/>
                  <a:pt x="5755860" y="1303684"/>
                  <a:pt x="5774166" y="1314199"/>
                </a:cubicBezTo>
                <a:cubicBezTo>
                  <a:pt x="5786897" y="1308415"/>
                  <a:pt x="5795491" y="1299855"/>
                  <a:pt x="5797597" y="1289320"/>
                </a:cubicBezTo>
                <a:cubicBezTo>
                  <a:pt x="5794556" y="1279508"/>
                  <a:pt x="5790045" y="1275281"/>
                  <a:pt x="5785371" y="1274677"/>
                </a:cubicBezTo>
                <a:close/>
                <a:moveTo>
                  <a:pt x="4508154" y="1271935"/>
                </a:moveTo>
                <a:cubicBezTo>
                  <a:pt x="4506106" y="1272635"/>
                  <a:pt x="4504514" y="1274683"/>
                  <a:pt x="4503156" y="1278760"/>
                </a:cubicBezTo>
                <a:cubicBezTo>
                  <a:pt x="4510148" y="1283191"/>
                  <a:pt x="4512885" y="1285868"/>
                  <a:pt x="4515899" y="1273200"/>
                </a:cubicBezTo>
                <a:cubicBezTo>
                  <a:pt x="4512709" y="1271884"/>
                  <a:pt x="4510202" y="1271236"/>
                  <a:pt x="4508154" y="1271935"/>
                </a:cubicBezTo>
                <a:close/>
                <a:moveTo>
                  <a:pt x="4992684" y="1269097"/>
                </a:moveTo>
                <a:cubicBezTo>
                  <a:pt x="4985542" y="1269131"/>
                  <a:pt x="4977621" y="1271755"/>
                  <a:pt x="4974846" y="1273608"/>
                </a:cubicBezTo>
                <a:lnTo>
                  <a:pt x="4975465" y="1274559"/>
                </a:lnTo>
                <a:lnTo>
                  <a:pt x="4974520" y="1274306"/>
                </a:lnTo>
                <a:lnTo>
                  <a:pt x="4973090" y="1273923"/>
                </a:lnTo>
                <a:cubicBezTo>
                  <a:pt x="4973090" y="1273923"/>
                  <a:pt x="4971658" y="1273540"/>
                  <a:pt x="4971658" y="1273540"/>
                </a:cubicBezTo>
                <a:cubicBezTo>
                  <a:pt x="4967649" y="1288499"/>
                  <a:pt x="4969079" y="1288882"/>
                  <a:pt x="4969079" y="1288882"/>
                </a:cubicBezTo>
                <a:cubicBezTo>
                  <a:pt x="4969079" y="1288882"/>
                  <a:pt x="4969079" y="1288882"/>
                  <a:pt x="4970512" y="1289266"/>
                </a:cubicBezTo>
                <a:cubicBezTo>
                  <a:pt x="4970512" y="1289266"/>
                  <a:pt x="4971942" y="1289649"/>
                  <a:pt x="4973373" y="1290032"/>
                </a:cubicBezTo>
                <a:cubicBezTo>
                  <a:pt x="4974802" y="1290415"/>
                  <a:pt x="4974802" y="1290415"/>
                  <a:pt x="4974802" y="1290415"/>
                </a:cubicBezTo>
                <a:cubicBezTo>
                  <a:pt x="4974802" y="1290415"/>
                  <a:pt x="4975804" y="1286675"/>
                  <a:pt x="4976807" y="1282935"/>
                </a:cubicBezTo>
                <a:lnTo>
                  <a:pt x="4978004" y="1278463"/>
                </a:lnTo>
                <a:lnTo>
                  <a:pt x="4979155" y="1280233"/>
                </a:lnTo>
                <a:lnTo>
                  <a:pt x="4978871" y="1280322"/>
                </a:lnTo>
                <a:cubicBezTo>
                  <a:pt x="4976249" y="1282618"/>
                  <a:pt x="4974943" y="1288303"/>
                  <a:pt x="4975618" y="1291795"/>
                </a:cubicBezTo>
                <a:cubicBezTo>
                  <a:pt x="4975919" y="1293348"/>
                  <a:pt x="4976610" y="1294465"/>
                  <a:pt x="4977750" y="1294661"/>
                </a:cubicBezTo>
                <a:cubicBezTo>
                  <a:pt x="4981855" y="1295864"/>
                  <a:pt x="4983803" y="1292446"/>
                  <a:pt x="4984271" y="1288524"/>
                </a:cubicBezTo>
                <a:lnTo>
                  <a:pt x="4982444" y="1281444"/>
                </a:lnTo>
                <a:lnTo>
                  <a:pt x="4990844" y="1282002"/>
                </a:lnTo>
                <a:cubicBezTo>
                  <a:pt x="4995196" y="1281167"/>
                  <a:pt x="5000213" y="1279898"/>
                  <a:pt x="5005848" y="1280130"/>
                </a:cubicBezTo>
                <a:cubicBezTo>
                  <a:pt x="5006188" y="1271620"/>
                  <a:pt x="4999825" y="1269064"/>
                  <a:pt x="4992684" y="1269097"/>
                </a:cubicBezTo>
                <a:close/>
                <a:moveTo>
                  <a:pt x="5233525" y="1267934"/>
                </a:moveTo>
                <a:cubicBezTo>
                  <a:pt x="5228667" y="1269220"/>
                  <a:pt x="5225652" y="1271566"/>
                  <a:pt x="5223914" y="1274561"/>
                </a:cubicBezTo>
                <a:cubicBezTo>
                  <a:pt x="5222176" y="1277551"/>
                  <a:pt x="5221714" y="1281192"/>
                  <a:pt x="5221965" y="1285067"/>
                </a:cubicBezTo>
                <a:cubicBezTo>
                  <a:pt x="5222468" y="1292817"/>
                  <a:pt x="5225822" y="1301505"/>
                  <a:pt x="5227517" y="1307830"/>
                </a:cubicBezTo>
                <a:cubicBezTo>
                  <a:pt x="5231172" y="1309726"/>
                  <a:pt x="5234319" y="1310747"/>
                  <a:pt x="5236991" y="1311058"/>
                </a:cubicBezTo>
                <a:cubicBezTo>
                  <a:pt x="5255684" y="1313220"/>
                  <a:pt x="5251027" y="1280423"/>
                  <a:pt x="5233525" y="1267934"/>
                </a:cubicBezTo>
                <a:close/>
                <a:moveTo>
                  <a:pt x="5086041" y="1263743"/>
                </a:moveTo>
                <a:cubicBezTo>
                  <a:pt x="5085371" y="1265595"/>
                  <a:pt x="5085483" y="1267041"/>
                  <a:pt x="5086026" y="1268045"/>
                </a:cubicBezTo>
                <a:cubicBezTo>
                  <a:pt x="5087656" y="1271057"/>
                  <a:pt x="5093154" y="1270085"/>
                  <a:pt x="5092924" y="1264095"/>
                </a:cubicBezTo>
                <a:cubicBezTo>
                  <a:pt x="5089932" y="1263511"/>
                  <a:pt x="5088435" y="1263220"/>
                  <a:pt x="5086041" y="1263743"/>
                </a:cubicBezTo>
                <a:close/>
                <a:moveTo>
                  <a:pt x="5858619" y="1261629"/>
                </a:moveTo>
                <a:cubicBezTo>
                  <a:pt x="5844169" y="1260046"/>
                  <a:pt x="5836561" y="1268603"/>
                  <a:pt x="5823891" y="1270311"/>
                </a:cubicBezTo>
                <a:cubicBezTo>
                  <a:pt x="5828594" y="1284031"/>
                  <a:pt x="5854891" y="1274839"/>
                  <a:pt x="5858619" y="1261629"/>
                </a:cubicBezTo>
                <a:close/>
                <a:moveTo>
                  <a:pt x="6006612" y="1261146"/>
                </a:moveTo>
                <a:cubicBezTo>
                  <a:pt x="6002795" y="1260308"/>
                  <a:pt x="5996130" y="1261446"/>
                  <a:pt x="5989729" y="1264097"/>
                </a:cubicBezTo>
                <a:cubicBezTo>
                  <a:pt x="5983329" y="1266749"/>
                  <a:pt x="5977192" y="1270919"/>
                  <a:pt x="5974432" y="1276142"/>
                </a:cubicBezTo>
                <a:cubicBezTo>
                  <a:pt x="5972591" y="1279623"/>
                  <a:pt x="5972253" y="1283576"/>
                  <a:pt x="5974336" y="1287862"/>
                </a:cubicBezTo>
                <a:cubicBezTo>
                  <a:pt x="5985381" y="1288376"/>
                  <a:pt x="6010399" y="1279838"/>
                  <a:pt x="6006612" y="1261146"/>
                </a:cubicBezTo>
                <a:close/>
                <a:moveTo>
                  <a:pt x="5687465" y="1260736"/>
                </a:moveTo>
                <a:cubicBezTo>
                  <a:pt x="5684257" y="1263984"/>
                  <a:pt x="5681506" y="1267276"/>
                  <a:pt x="5680581" y="1270747"/>
                </a:cubicBezTo>
                <a:cubicBezTo>
                  <a:pt x="5679656" y="1274217"/>
                  <a:pt x="5680558" y="1277866"/>
                  <a:pt x="5684661" y="1281826"/>
                </a:cubicBezTo>
                <a:cubicBezTo>
                  <a:pt x="5687679" y="1284347"/>
                  <a:pt x="5690361" y="1285053"/>
                  <a:pt x="5692615" y="1284578"/>
                </a:cubicBezTo>
                <a:cubicBezTo>
                  <a:pt x="5699376" y="1283153"/>
                  <a:pt x="5702284" y="1271085"/>
                  <a:pt x="5698873" y="1265411"/>
                </a:cubicBezTo>
                <a:cubicBezTo>
                  <a:pt x="5694996" y="1263253"/>
                  <a:pt x="5691341" y="1262896"/>
                  <a:pt x="5687465" y="1260736"/>
                </a:cubicBezTo>
                <a:close/>
                <a:moveTo>
                  <a:pt x="5656004" y="1255343"/>
                </a:moveTo>
                <a:cubicBezTo>
                  <a:pt x="5652221" y="1256197"/>
                  <a:pt x="5648188" y="1261482"/>
                  <a:pt x="5645312" y="1274631"/>
                </a:cubicBezTo>
                <a:cubicBezTo>
                  <a:pt x="5676441" y="1290095"/>
                  <a:pt x="5667351" y="1252778"/>
                  <a:pt x="5656004" y="1255343"/>
                </a:cubicBezTo>
                <a:close/>
                <a:moveTo>
                  <a:pt x="5348945" y="1254811"/>
                </a:moveTo>
                <a:cubicBezTo>
                  <a:pt x="5345875" y="1255100"/>
                  <a:pt x="5342963" y="1256618"/>
                  <a:pt x="5340231" y="1258761"/>
                </a:cubicBezTo>
                <a:cubicBezTo>
                  <a:pt x="5334769" y="1263046"/>
                  <a:pt x="5330034" y="1269820"/>
                  <a:pt x="5326214" y="1274223"/>
                </a:cubicBezTo>
                <a:cubicBezTo>
                  <a:pt x="5326635" y="1277766"/>
                  <a:pt x="5327446" y="1280507"/>
                  <a:pt x="5328545" y="1282551"/>
                </a:cubicBezTo>
                <a:cubicBezTo>
                  <a:pt x="5336251" y="1296853"/>
                  <a:pt x="5358107" y="1276938"/>
                  <a:pt x="5358607" y="1258243"/>
                </a:cubicBezTo>
                <a:cubicBezTo>
                  <a:pt x="5355246" y="1255463"/>
                  <a:pt x="5352016" y="1254522"/>
                  <a:pt x="5348945" y="1254811"/>
                </a:cubicBezTo>
                <a:close/>
                <a:moveTo>
                  <a:pt x="5472760" y="1250658"/>
                </a:moveTo>
                <a:cubicBezTo>
                  <a:pt x="5466025" y="1251168"/>
                  <a:pt x="5461590" y="1254331"/>
                  <a:pt x="5459081" y="1258363"/>
                </a:cubicBezTo>
                <a:cubicBezTo>
                  <a:pt x="5457197" y="1261390"/>
                  <a:pt x="5456398" y="1264903"/>
                  <a:pt x="5456521" y="1268154"/>
                </a:cubicBezTo>
                <a:cubicBezTo>
                  <a:pt x="5456897" y="1277903"/>
                  <a:pt x="5465596" y="1285276"/>
                  <a:pt x="5478354" y="1269939"/>
                </a:cubicBezTo>
                <a:cubicBezTo>
                  <a:pt x="5476490" y="1263512"/>
                  <a:pt x="5477826" y="1257572"/>
                  <a:pt x="5472760" y="1250658"/>
                </a:cubicBezTo>
                <a:close/>
                <a:moveTo>
                  <a:pt x="5036660" y="1248202"/>
                </a:moveTo>
                <a:cubicBezTo>
                  <a:pt x="5036660" y="1248202"/>
                  <a:pt x="5031604" y="1261101"/>
                  <a:pt x="5031604" y="1261101"/>
                </a:cubicBezTo>
                <a:cubicBezTo>
                  <a:pt x="5028042" y="1274396"/>
                  <a:pt x="5028042" y="1274396"/>
                  <a:pt x="5029535" y="1274796"/>
                </a:cubicBezTo>
                <a:cubicBezTo>
                  <a:pt x="5029535" y="1274796"/>
                  <a:pt x="5031027" y="1275196"/>
                  <a:pt x="5031027" y="1275196"/>
                </a:cubicBezTo>
                <a:cubicBezTo>
                  <a:pt x="5032521" y="1275598"/>
                  <a:pt x="5030454" y="1289293"/>
                  <a:pt x="5031946" y="1289694"/>
                </a:cubicBezTo>
                <a:cubicBezTo>
                  <a:pt x="5031946" y="1289694"/>
                  <a:pt x="5031946" y="1289694"/>
                  <a:pt x="5033439" y="1290094"/>
                </a:cubicBezTo>
                <a:cubicBezTo>
                  <a:pt x="5033439" y="1290094"/>
                  <a:pt x="5038496" y="1277197"/>
                  <a:pt x="5042058" y="1263902"/>
                </a:cubicBezTo>
                <a:cubicBezTo>
                  <a:pt x="5042058" y="1263902"/>
                  <a:pt x="5040564" y="1263502"/>
                  <a:pt x="5039071" y="1263102"/>
                </a:cubicBezTo>
                <a:cubicBezTo>
                  <a:pt x="5039071" y="1263102"/>
                  <a:pt x="5041141" y="1249404"/>
                  <a:pt x="5039647" y="1249003"/>
                </a:cubicBezTo>
                <a:cubicBezTo>
                  <a:pt x="5038154" y="1248604"/>
                  <a:pt x="5038154" y="1248604"/>
                  <a:pt x="5036660" y="1248202"/>
                </a:cubicBezTo>
                <a:close/>
                <a:moveTo>
                  <a:pt x="4893283" y="1243844"/>
                </a:moveTo>
                <a:cubicBezTo>
                  <a:pt x="4891532" y="1246086"/>
                  <a:pt x="4890409" y="1248301"/>
                  <a:pt x="4889711" y="1250484"/>
                </a:cubicBezTo>
                <a:cubicBezTo>
                  <a:pt x="4887615" y="1257034"/>
                  <a:pt x="4889318" y="1263318"/>
                  <a:pt x="4889214" y="1269325"/>
                </a:cubicBezTo>
                <a:cubicBezTo>
                  <a:pt x="4891924" y="1275759"/>
                  <a:pt x="4896086" y="1273883"/>
                  <a:pt x="4900339" y="1272524"/>
                </a:cubicBezTo>
                <a:lnTo>
                  <a:pt x="4901148" y="1272453"/>
                </a:lnTo>
                <a:lnTo>
                  <a:pt x="4901127" y="1272497"/>
                </a:lnTo>
                <a:cubicBezTo>
                  <a:pt x="4900258" y="1277979"/>
                  <a:pt x="4900759" y="1283641"/>
                  <a:pt x="4902038" y="1289397"/>
                </a:cubicBezTo>
                <a:cubicBezTo>
                  <a:pt x="4904594" y="1300908"/>
                  <a:pt x="4910263" y="1312796"/>
                  <a:pt x="4914308" y="1324397"/>
                </a:cubicBezTo>
                <a:cubicBezTo>
                  <a:pt x="4916885" y="1319066"/>
                  <a:pt x="4918390" y="1313644"/>
                  <a:pt x="4919053" y="1308141"/>
                </a:cubicBezTo>
                <a:cubicBezTo>
                  <a:pt x="4920047" y="1299888"/>
                  <a:pt x="4919145" y="1291454"/>
                  <a:pt x="4917119" y="1282865"/>
                </a:cubicBezTo>
                <a:lnTo>
                  <a:pt x="4914626" y="1275345"/>
                </a:lnTo>
                <a:lnTo>
                  <a:pt x="4921498" y="1266208"/>
                </a:lnTo>
                <a:lnTo>
                  <a:pt x="4908751" y="1257620"/>
                </a:lnTo>
                <a:lnTo>
                  <a:pt x="4908432" y="1256660"/>
                </a:lnTo>
                <a:lnTo>
                  <a:pt x="4908170" y="1257228"/>
                </a:lnTo>
                <a:lnTo>
                  <a:pt x="4907062" y="1256482"/>
                </a:lnTo>
                <a:cubicBezTo>
                  <a:pt x="4902386" y="1253261"/>
                  <a:pt x="4897816" y="1249554"/>
                  <a:pt x="4893283" y="1243844"/>
                </a:cubicBezTo>
                <a:close/>
                <a:moveTo>
                  <a:pt x="4669398" y="1242477"/>
                </a:moveTo>
                <a:cubicBezTo>
                  <a:pt x="4667994" y="1244955"/>
                  <a:pt x="4667822" y="1247092"/>
                  <a:pt x="4668376" y="1248722"/>
                </a:cubicBezTo>
                <a:cubicBezTo>
                  <a:pt x="4670034" y="1253609"/>
                  <a:pt x="4678224" y="1253928"/>
                  <a:pt x="4679285" y="1245155"/>
                </a:cubicBezTo>
                <a:cubicBezTo>
                  <a:pt x="4675085" y="1243365"/>
                  <a:pt x="4672985" y="1242471"/>
                  <a:pt x="4669398" y="1242477"/>
                </a:cubicBezTo>
                <a:close/>
                <a:moveTo>
                  <a:pt x="4964131" y="1239457"/>
                </a:moveTo>
                <a:cubicBezTo>
                  <a:pt x="4962618" y="1239052"/>
                  <a:pt x="4958609" y="1254012"/>
                  <a:pt x="4958609" y="1254012"/>
                </a:cubicBezTo>
                <a:cubicBezTo>
                  <a:pt x="4954601" y="1268968"/>
                  <a:pt x="4954601" y="1268968"/>
                  <a:pt x="4956115" y="1269374"/>
                </a:cubicBezTo>
                <a:cubicBezTo>
                  <a:pt x="4956115" y="1269374"/>
                  <a:pt x="4956115" y="1269374"/>
                  <a:pt x="4959141" y="1270185"/>
                </a:cubicBezTo>
                <a:cubicBezTo>
                  <a:pt x="4960653" y="1270590"/>
                  <a:pt x="4960653" y="1270590"/>
                  <a:pt x="4964661" y="1255633"/>
                </a:cubicBezTo>
                <a:cubicBezTo>
                  <a:pt x="4964661" y="1255633"/>
                  <a:pt x="4968670" y="1240673"/>
                  <a:pt x="4967157" y="1240268"/>
                </a:cubicBezTo>
                <a:cubicBezTo>
                  <a:pt x="4967157" y="1240268"/>
                  <a:pt x="4967157" y="1240268"/>
                  <a:pt x="4964131" y="1239457"/>
                </a:cubicBezTo>
                <a:close/>
                <a:moveTo>
                  <a:pt x="5118423" y="1236073"/>
                </a:moveTo>
                <a:cubicBezTo>
                  <a:pt x="5108692" y="1248188"/>
                  <a:pt x="5123887" y="1263734"/>
                  <a:pt x="5116523" y="1280221"/>
                </a:cubicBezTo>
                <a:cubicBezTo>
                  <a:pt x="5120390" y="1284862"/>
                  <a:pt x="5123756" y="1278538"/>
                  <a:pt x="5127076" y="1277150"/>
                </a:cubicBezTo>
                <a:cubicBezTo>
                  <a:pt x="5130254" y="1257943"/>
                  <a:pt x="5123429" y="1247835"/>
                  <a:pt x="5118423" y="1236073"/>
                </a:cubicBezTo>
                <a:close/>
                <a:moveTo>
                  <a:pt x="5073405" y="1232709"/>
                </a:moveTo>
                <a:cubicBezTo>
                  <a:pt x="5068948" y="1233891"/>
                  <a:pt x="5065135" y="1232702"/>
                  <a:pt x="5060680" y="1233885"/>
                </a:cubicBezTo>
                <a:cubicBezTo>
                  <a:pt x="5054288" y="1242180"/>
                  <a:pt x="5059963" y="1255522"/>
                  <a:pt x="5063114" y="1262933"/>
                </a:cubicBezTo>
                <a:cubicBezTo>
                  <a:pt x="5077746" y="1262353"/>
                  <a:pt x="5075896" y="1246344"/>
                  <a:pt x="5073405" y="1232709"/>
                </a:cubicBezTo>
                <a:close/>
                <a:moveTo>
                  <a:pt x="4514955" y="1232366"/>
                </a:moveTo>
                <a:cubicBezTo>
                  <a:pt x="4513348" y="1231723"/>
                  <a:pt x="4511781" y="1231966"/>
                  <a:pt x="4510337" y="1232802"/>
                </a:cubicBezTo>
                <a:cubicBezTo>
                  <a:pt x="4506006" y="1235310"/>
                  <a:pt x="4502792" y="1243156"/>
                  <a:pt x="4502959" y="1248441"/>
                </a:cubicBezTo>
                <a:cubicBezTo>
                  <a:pt x="4503031" y="1250790"/>
                  <a:pt x="4503774" y="1252632"/>
                  <a:pt x="4505381" y="1253276"/>
                </a:cubicBezTo>
                <a:cubicBezTo>
                  <a:pt x="4516709" y="1259356"/>
                  <a:pt x="4519851" y="1235872"/>
                  <a:pt x="4514955" y="1232366"/>
                </a:cubicBezTo>
                <a:close/>
                <a:moveTo>
                  <a:pt x="5040136" y="1231717"/>
                </a:moveTo>
                <a:cubicBezTo>
                  <a:pt x="5037479" y="1238200"/>
                  <a:pt x="5038396" y="1243057"/>
                  <a:pt x="5040969" y="1245598"/>
                </a:cubicBezTo>
                <a:cubicBezTo>
                  <a:pt x="5043540" y="1248138"/>
                  <a:pt x="5047769" y="1248358"/>
                  <a:pt x="5051733" y="1245563"/>
                </a:cubicBezTo>
                <a:cubicBezTo>
                  <a:pt x="5054979" y="1240171"/>
                  <a:pt x="5054291" y="1235104"/>
                  <a:pt x="5051687" y="1232187"/>
                </a:cubicBezTo>
                <a:cubicBezTo>
                  <a:pt x="5049082" y="1229271"/>
                  <a:pt x="5044559" y="1228505"/>
                  <a:pt x="5040136" y="1231717"/>
                </a:cubicBezTo>
                <a:close/>
                <a:moveTo>
                  <a:pt x="5415464" y="1230663"/>
                </a:moveTo>
                <a:cubicBezTo>
                  <a:pt x="5413591" y="1230284"/>
                  <a:pt x="5411889" y="1230686"/>
                  <a:pt x="5410449" y="1231606"/>
                </a:cubicBezTo>
                <a:cubicBezTo>
                  <a:pt x="5406123" y="1234369"/>
                  <a:pt x="5404135" y="1241801"/>
                  <a:pt x="5406856" y="1246824"/>
                </a:cubicBezTo>
                <a:cubicBezTo>
                  <a:pt x="5413454" y="1249153"/>
                  <a:pt x="5413721" y="1242245"/>
                  <a:pt x="5417299" y="1238990"/>
                </a:cubicBezTo>
                <a:cubicBezTo>
                  <a:pt x="5416986" y="1235943"/>
                  <a:pt x="5415777" y="1233709"/>
                  <a:pt x="5415464" y="1230663"/>
                </a:cubicBezTo>
                <a:close/>
                <a:moveTo>
                  <a:pt x="4105375" y="1228638"/>
                </a:moveTo>
                <a:cubicBezTo>
                  <a:pt x="4103223" y="1229806"/>
                  <a:pt x="4101456" y="1232095"/>
                  <a:pt x="4100830" y="1235715"/>
                </a:cubicBezTo>
                <a:cubicBezTo>
                  <a:pt x="4103585" y="1238367"/>
                  <a:pt x="4107875" y="1240091"/>
                  <a:pt x="4114308" y="1242672"/>
                </a:cubicBezTo>
                <a:cubicBezTo>
                  <a:pt x="4118004" y="1237189"/>
                  <a:pt x="4117385" y="1232803"/>
                  <a:pt x="4115033" y="1230227"/>
                </a:cubicBezTo>
                <a:cubicBezTo>
                  <a:pt x="4112682" y="1227651"/>
                  <a:pt x="4108601" y="1226883"/>
                  <a:pt x="4105375" y="1228638"/>
                </a:cubicBezTo>
                <a:close/>
                <a:moveTo>
                  <a:pt x="5653566" y="1226285"/>
                </a:moveTo>
                <a:cubicBezTo>
                  <a:pt x="5651908" y="1225764"/>
                  <a:pt x="5650487" y="1225841"/>
                  <a:pt x="5649333" y="1226333"/>
                </a:cubicBezTo>
                <a:cubicBezTo>
                  <a:pt x="5645869" y="1227809"/>
                  <a:pt x="5644817" y="1233026"/>
                  <a:pt x="5647024" y="1237103"/>
                </a:cubicBezTo>
                <a:cubicBezTo>
                  <a:pt x="5651558" y="1237849"/>
                  <a:pt x="5652562" y="1232067"/>
                  <a:pt x="5653566" y="1226285"/>
                </a:cubicBezTo>
                <a:close/>
                <a:moveTo>
                  <a:pt x="5958911" y="1225042"/>
                </a:moveTo>
                <a:cubicBezTo>
                  <a:pt x="5948491" y="1226049"/>
                  <a:pt x="5942986" y="1243014"/>
                  <a:pt x="5939928" y="1252438"/>
                </a:cubicBezTo>
                <a:cubicBezTo>
                  <a:pt x="5950664" y="1266007"/>
                  <a:pt x="5960768" y="1250424"/>
                  <a:pt x="5968727" y="1236264"/>
                </a:cubicBezTo>
                <a:cubicBezTo>
                  <a:pt x="5964740" y="1232998"/>
                  <a:pt x="5962898" y="1228308"/>
                  <a:pt x="5958911" y="1225042"/>
                </a:cubicBezTo>
                <a:close/>
                <a:moveTo>
                  <a:pt x="5576373" y="1222209"/>
                </a:moveTo>
                <a:cubicBezTo>
                  <a:pt x="5576064" y="1224143"/>
                  <a:pt x="5574556" y="1223861"/>
                  <a:pt x="5573050" y="1223579"/>
                </a:cubicBezTo>
                <a:cubicBezTo>
                  <a:pt x="5565834" y="1238406"/>
                  <a:pt x="5566620" y="1256288"/>
                  <a:pt x="5573892" y="1267702"/>
                </a:cubicBezTo>
                <a:cubicBezTo>
                  <a:pt x="5578256" y="1274549"/>
                  <a:pt x="5584956" y="1279070"/>
                  <a:pt x="5593665" y="1279208"/>
                </a:cubicBezTo>
                <a:cubicBezTo>
                  <a:pt x="5607606" y="1259913"/>
                  <a:pt x="5596271" y="1223942"/>
                  <a:pt x="5576373" y="1222209"/>
                </a:cubicBezTo>
                <a:close/>
                <a:moveTo>
                  <a:pt x="5499100" y="1219522"/>
                </a:moveTo>
                <a:cubicBezTo>
                  <a:pt x="5494179" y="1217946"/>
                  <a:pt x="5488268" y="1223983"/>
                  <a:pt x="5482359" y="1230020"/>
                </a:cubicBezTo>
                <a:cubicBezTo>
                  <a:pt x="5485927" y="1235257"/>
                  <a:pt x="5488511" y="1238116"/>
                  <a:pt x="5492080" y="1243356"/>
                </a:cubicBezTo>
                <a:lnTo>
                  <a:pt x="5497702" y="1233915"/>
                </a:lnTo>
                <a:lnTo>
                  <a:pt x="5497942" y="1234544"/>
                </a:lnTo>
                <a:cubicBezTo>
                  <a:pt x="5500763" y="1237922"/>
                  <a:pt x="5504422" y="1240946"/>
                  <a:pt x="5507035" y="1243107"/>
                </a:cubicBezTo>
                <a:cubicBezTo>
                  <a:pt x="5517605" y="1239303"/>
                  <a:pt x="5509980" y="1228817"/>
                  <a:pt x="5502804" y="1220097"/>
                </a:cubicBezTo>
                <a:lnTo>
                  <a:pt x="5500642" y="1221009"/>
                </a:lnTo>
                <a:close/>
                <a:moveTo>
                  <a:pt x="4918882" y="1215272"/>
                </a:moveTo>
                <a:cubicBezTo>
                  <a:pt x="4918526" y="1222175"/>
                  <a:pt x="4921509" y="1227689"/>
                  <a:pt x="4920836" y="1236526"/>
                </a:cubicBezTo>
                <a:cubicBezTo>
                  <a:pt x="4922347" y="1236798"/>
                  <a:pt x="4923857" y="1237068"/>
                  <a:pt x="4925367" y="1237339"/>
                </a:cubicBezTo>
                <a:cubicBezTo>
                  <a:pt x="4931802" y="1226552"/>
                  <a:pt x="4923692" y="1219122"/>
                  <a:pt x="4918882" y="1215272"/>
                </a:cubicBezTo>
                <a:close/>
                <a:moveTo>
                  <a:pt x="5700280" y="1213810"/>
                </a:moveTo>
                <a:cubicBezTo>
                  <a:pt x="5693889" y="1213802"/>
                  <a:pt x="5688598" y="1214920"/>
                  <a:pt x="5684955" y="1218113"/>
                </a:cubicBezTo>
                <a:cubicBezTo>
                  <a:pt x="5681312" y="1221303"/>
                  <a:pt x="5679318" y="1226570"/>
                  <a:pt x="5679519" y="1234856"/>
                </a:cubicBezTo>
                <a:cubicBezTo>
                  <a:pt x="5690344" y="1233210"/>
                  <a:pt x="5698725" y="1228721"/>
                  <a:pt x="5700280" y="1213810"/>
                </a:cubicBezTo>
                <a:close/>
                <a:moveTo>
                  <a:pt x="5042914" y="1211606"/>
                </a:moveTo>
                <a:cubicBezTo>
                  <a:pt x="5040866" y="1210657"/>
                  <a:pt x="5038083" y="1211181"/>
                  <a:pt x="5035506" y="1212721"/>
                </a:cubicBezTo>
                <a:cubicBezTo>
                  <a:pt x="5035174" y="1214629"/>
                  <a:pt x="5034844" y="1216537"/>
                  <a:pt x="5034514" y="1218445"/>
                </a:cubicBezTo>
                <a:cubicBezTo>
                  <a:pt x="5036260" y="1221675"/>
                  <a:pt x="5043160" y="1221826"/>
                  <a:pt x="5045902" y="1219331"/>
                </a:cubicBezTo>
                <a:cubicBezTo>
                  <a:pt x="5046272" y="1214976"/>
                  <a:pt x="5044961" y="1212556"/>
                  <a:pt x="5042914" y="1211606"/>
                </a:cubicBezTo>
                <a:close/>
                <a:moveTo>
                  <a:pt x="5993094" y="1211138"/>
                </a:moveTo>
                <a:cubicBezTo>
                  <a:pt x="5989614" y="1209057"/>
                  <a:pt x="5985577" y="1209280"/>
                  <a:pt x="5982760" y="1211194"/>
                </a:cubicBezTo>
                <a:cubicBezTo>
                  <a:pt x="5979944" y="1213108"/>
                  <a:pt x="5978349" y="1216709"/>
                  <a:pt x="5979752" y="1221386"/>
                </a:cubicBezTo>
                <a:cubicBezTo>
                  <a:pt x="5985673" y="1226844"/>
                  <a:pt x="6000342" y="1224582"/>
                  <a:pt x="5993094" y="1211138"/>
                </a:cubicBezTo>
                <a:close/>
                <a:moveTo>
                  <a:pt x="5086645" y="1207259"/>
                </a:moveTo>
                <a:cubicBezTo>
                  <a:pt x="5081947" y="1221798"/>
                  <a:pt x="5082201" y="1228855"/>
                  <a:pt x="5084572" y="1231318"/>
                </a:cubicBezTo>
                <a:cubicBezTo>
                  <a:pt x="5091687" y="1238704"/>
                  <a:pt x="5117868" y="1204726"/>
                  <a:pt x="5086645" y="1207259"/>
                </a:cubicBezTo>
                <a:close/>
                <a:moveTo>
                  <a:pt x="4719985" y="1204633"/>
                </a:moveTo>
                <a:lnTo>
                  <a:pt x="4728149" y="1205198"/>
                </a:lnTo>
                <a:cubicBezTo>
                  <a:pt x="4735641" y="1206671"/>
                  <a:pt x="4743040" y="1208805"/>
                  <a:pt x="4750490" y="1210757"/>
                </a:cubicBezTo>
                <a:lnTo>
                  <a:pt x="4767780" y="1214165"/>
                </a:lnTo>
                <a:lnTo>
                  <a:pt x="4754294" y="1235251"/>
                </a:lnTo>
                <a:lnTo>
                  <a:pt x="4754303" y="1231917"/>
                </a:lnTo>
                <a:cubicBezTo>
                  <a:pt x="4753420" y="1229804"/>
                  <a:pt x="4751525" y="1227630"/>
                  <a:pt x="4748247" y="1225630"/>
                </a:cubicBezTo>
                <a:cubicBezTo>
                  <a:pt x="4744553" y="1225792"/>
                  <a:pt x="4741837" y="1228398"/>
                  <a:pt x="4740986" y="1231826"/>
                </a:cubicBezTo>
                <a:cubicBezTo>
                  <a:pt x="4740134" y="1235252"/>
                  <a:pt x="4741150" y="1239499"/>
                  <a:pt x="4744922" y="1242945"/>
                </a:cubicBezTo>
                <a:lnTo>
                  <a:pt x="4753372" y="1238339"/>
                </a:lnTo>
                <a:lnTo>
                  <a:pt x="4757348" y="1251707"/>
                </a:lnTo>
                <a:cubicBezTo>
                  <a:pt x="4758753" y="1256633"/>
                  <a:pt x="4759685" y="1261960"/>
                  <a:pt x="4758818" y="1268605"/>
                </a:cubicBezTo>
                <a:lnTo>
                  <a:pt x="4757858" y="1271856"/>
                </a:lnTo>
                <a:lnTo>
                  <a:pt x="4755410" y="1270627"/>
                </a:lnTo>
                <a:cubicBezTo>
                  <a:pt x="4752275" y="1271787"/>
                  <a:pt x="4748437" y="1276150"/>
                  <a:pt x="4743377" y="1285924"/>
                </a:cubicBezTo>
                <a:cubicBezTo>
                  <a:pt x="4743291" y="1271061"/>
                  <a:pt x="4739665" y="1266378"/>
                  <a:pt x="4734732" y="1265058"/>
                </a:cubicBezTo>
                <a:lnTo>
                  <a:pt x="4726775" y="1264716"/>
                </a:lnTo>
                <a:lnTo>
                  <a:pt x="4729310" y="1240592"/>
                </a:lnTo>
                <a:lnTo>
                  <a:pt x="4723837" y="1217234"/>
                </a:lnTo>
                <a:lnTo>
                  <a:pt x="4728945" y="1219210"/>
                </a:lnTo>
                <a:close/>
                <a:moveTo>
                  <a:pt x="4364255" y="1201162"/>
                </a:moveTo>
                <a:cubicBezTo>
                  <a:pt x="4349582" y="1216526"/>
                  <a:pt x="4347492" y="1233347"/>
                  <a:pt x="4351603" y="1246180"/>
                </a:cubicBezTo>
                <a:cubicBezTo>
                  <a:pt x="4358456" y="1267573"/>
                  <a:pt x="4382533" y="1277889"/>
                  <a:pt x="4394285" y="1251909"/>
                </a:cubicBezTo>
                <a:cubicBezTo>
                  <a:pt x="4401564" y="1230256"/>
                  <a:pt x="4386398" y="1207131"/>
                  <a:pt x="4364255" y="1201162"/>
                </a:cubicBezTo>
                <a:close/>
                <a:moveTo>
                  <a:pt x="4410993" y="1198128"/>
                </a:moveTo>
                <a:cubicBezTo>
                  <a:pt x="4406985" y="1213088"/>
                  <a:pt x="4408416" y="1213471"/>
                  <a:pt x="4408416" y="1213471"/>
                </a:cubicBezTo>
                <a:cubicBezTo>
                  <a:pt x="4408416" y="1213471"/>
                  <a:pt x="4408416" y="1213471"/>
                  <a:pt x="4412708" y="1214621"/>
                </a:cubicBezTo>
                <a:cubicBezTo>
                  <a:pt x="4414138" y="1215004"/>
                  <a:pt x="4414138" y="1215004"/>
                  <a:pt x="4418146" y="1200044"/>
                </a:cubicBezTo>
                <a:cubicBezTo>
                  <a:pt x="4418146" y="1200044"/>
                  <a:pt x="4418146" y="1200044"/>
                  <a:pt x="4416715" y="1199661"/>
                </a:cubicBezTo>
                <a:lnTo>
                  <a:pt x="4412424" y="1198511"/>
                </a:lnTo>
                <a:cubicBezTo>
                  <a:pt x="4412424" y="1198511"/>
                  <a:pt x="4410993" y="1198128"/>
                  <a:pt x="4410993" y="1198128"/>
                </a:cubicBezTo>
                <a:close/>
                <a:moveTo>
                  <a:pt x="4132307" y="1193668"/>
                </a:moveTo>
                <a:cubicBezTo>
                  <a:pt x="4129608" y="1194299"/>
                  <a:pt x="4127055" y="1196115"/>
                  <a:pt x="4125033" y="1199488"/>
                </a:cubicBezTo>
                <a:cubicBezTo>
                  <a:pt x="4124439" y="1203066"/>
                  <a:pt x="4125215" y="1206352"/>
                  <a:pt x="4126839" y="1209056"/>
                </a:cubicBezTo>
                <a:cubicBezTo>
                  <a:pt x="4131715" y="1217166"/>
                  <a:pt x="4144232" y="1220041"/>
                  <a:pt x="4150300" y="1209922"/>
                </a:cubicBezTo>
                <a:cubicBezTo>
                  <a:pt x="4149833" y="1200548"/>
                  <a:pt x="4140405" y="1191776"/>
                  <a:pt x="4132307" y="1193668"/>
                </a:cubicBezTo>
                <a:close/>
                <a:moveTo>
                  <a:pt x="5523557" y="1193658"/>
                </a:moveTo>
                <a:cubicBezTo>
                  <a:pt x="5509727" y="1189153"/>
                  <a:pt x="5493253" y="1194568"/>
                  <a:pt x="5475600" y="1205878"/>
                </a:cubicBezTo>
                <a:cubicBezTo>
                  <a:pt x="5489701" y="1217735"/>
                  <a:pt x="5512836" y="1200008"/>
                  <a:pt x="5526939" y="1211867"/>
                </a:cubicBezTo>
                <a:cubicBezTo>
                  <a:pt x="5532581" y="1208529"/>
                  <a:pt x="5534517" y="1205075"/>
                  <a:pt x="5536452" y="1201619"/>
                </a:cubicBezTo>
                <a:cubicBezTo>
                  <a:pt x="5532483" y="1197764"/>
                  <a:pt x="5528168" y="1195161"/>
                  <a:pt x="5523557" y="1193658"/>
                </a:cubicBezTo>
                <a:close/>
                <a:moveTo>
                  <a:pt x="1894024" y="1190285"/>
                </a:moveTo>
                <a:cubicBezTo>
                  <a:pt x="1892716" y="1193645"/>
                  <a:pt x="1892295" y="1194460"/>
                  <a:pt x="1892398" y="1193792"/>
                </a:cubicBezTo>
                <a:lnTo>
                  <a:pt x="1893334" y="1190476"/>
                </a:lnTo>
                <a:close/>
                <a:moveTo>
                  <a:pt x="5192146" y="1188715"/>
                </a:moveTo>
                <a:cubicBezTo>
                  <a:pt x="5178817" y="1194260"/>
                  <a:pt x="5168786" y="1203385"/>
                  <a:pt x="5155457" y="1208930"/>
                </a:cubicBezTo>
                <a:cubicBezTo>
                  <a:pt x="5152844" y="1215419"/>
                  <a:pt x="5151056" y="1222804"/>
                  <a:pt x="5149044" y="1229774"/>
                </a:cubicBezTo>
                <a:lnTo>
                  <a:pt x="5144959" y="1239451"/>
                </a:lnTo>
                <a:lnTo>
                  <a:pt x="5143425" y="1231048"/>
                </a:lnTo>
                <a:cubicBezTo>
                  <a:pt x="5134828" y="1242771"/>
                  <a:pt x="5138435" y="1253637"/>
                  <a:pt x="5133578" y="1265465"/>
                </a:cubicBezTo>
                <a:cubicBezTo>
                  <a:pt x="5137137" y="1266161"/>
                  <a:pt x="5140130" y="1264973"/>
                  <a:pt x="5142468" y="1262645"/>
                </a:cubicBezTo>
                <a:lnTo>
                  <a:pt x="5145420" y="1256900"/>
                </a:lnTo>
                <a:lnTo>
                  <a:pt x="5147057" y="1260372"/>
                </a:lnTo>
                <a:cubicBezTo>
                  <a:pt x="5148649" y="1264887"/>
                  <a:pt x="5149290" y="1270473"/>
                  <a:pt x="5147116" y="1279032"/>
                </a:cubicBezTo>
                <a:cubicBezTo>
                  <a:pt x="5161851" y="1288661"/>
                  <a:pt x="5167781" y="1304653"/>
                  <a:pt x="5185917" y="1302961"/>
                </a:cubicBezTo>
                <a:cubicBezTo>
                  <a:pt x="5191434" y="1302469"/>
                  <a:pt x="5196621" y="1300423"/>
                  <a:pt x="5201428" y="1297283"/>
                </a:cubicBezTo>
                <a:lnTo>
                  <a:pt x="5205035" y="1293946"/>
                </a:lnTo>
                <a:lnTo>
                  <a:pt x="5204241" y="1299827"/>
                </a:lnTo>
                <a:cubicBezTo>
                  <a:pt x="5205126" y="1303800"/>
                  <a:pt x="5207381" y="1307306"/>
                  <a:pt x="5210832" y="1309026"/>
                </a:cubicBezTo>
                <a:cubicBezTo>
                  <a:pt x="5221226" y="1305755"/>
                  <a:pt x="5217134" y="1297367"/>
                  <a:pt x="5219857" y="1290267"/>
                </a:cubicBezTo>
                <a:lnTo>
                  <a:pt x="5214723" y="1284932"/>
                </a:lnTo>
                <a:lnTo>
                  <a:pt x="5233092" y="1251824"/>
                </a:lnTo>
                <a:cubicBezTo>
                  <a:pt x="5232565" y="1240788"/>
                  <a:pt x="5226565" y="1234728"/>
                  <a:pt x="5230912" y="1217611"/>
                </a:cubicBezTo>
                <a:cubicBezTo>
                  <a:pt x="5225612" y="1197755"/>
                  <a:pt x="5202638" y="1200560"/>
                  <a:pt x="5192146" y="1188715"/>
                </a:cubicBezTo>
                <a:close/>
                <a:moveTo>
                  <a:pt x="5299854" y="1184684"/>
                </a:moveTo>
                <a:cubicBezTo>
                  <a:pt x="5291384" y="1194022"/>
                  <a:pt x="5298449" y="1212077"/>
                  <a:pt x="5292938" y="1226884"/>
                </a:cubicBezTo>
                <a:cubicBezTo>
                  <a:pt x="5316943" y="1226267"/>
                  <a:pt x="5301833" y="1200838"/>
                  <a:pt x="5299854" y="1184684"/>
                </a:cubicBezTo>
                <a:close/>
                <a:moveTo>
                  <a:pt x="6035205" y="1183297"/>
                </a:moveTo>
                <a:cubicBezTo>
                  <a:pt x="6032704" y="1182268"/>
                  <a:pt x="6030162" y="1182908"/>
                  <a:pt x="6028626" y="1184576"/>
                </a:cubicBezTo>
                <a:cubicBezTo>
                  <a:pt x="6027091" y="1186244"/>
                  <a:pt x="6026563" y="1188940"/>
                  <a:pt x="6028091" y="1192023"/>
                </a:cubicBezTo>
                <a:cubicBezTo>
                  <a:pt x="6032605" y="1195107"/>
                  <a:pt x="6041646" y="1191774"/>
                  <a:pt x="6035205" y="1183297"/>
                </a:cubicBezTo>
                <a:close/>
                <a:moveTo>
                  <a:pt x="5079178" y="1177519"/>
                </a:moveTo>
                <a:cubicBezTo>
                  <a:pt x="5077146" y="1176900"/>
                  <a:pt x="5075036" y="1176762"/>
                  <a:pt x="5072762" y="1178831"/>
                </a:cubicBezTo>
                <a:cubicBezTo>
                  <a:pt x="5071531" y="1182828"/>
                  <a:pt x="5071721" y="1185843"/>
                  <a:pt x="5072690" y="1187867"/>
                </a:cubicBezTo>
                <a:cubicBezTo>
                  <a:pt x="5075594" y="1193940"/>
                  <a:pt x="5085505" y="1191095"/>
                  <a:pt x="5085123" y="1179103"/>
                </a:cubicBezTo>
                <a:cubicBezTo>
                  <a:pt x="5083162" y="1179241"/>
                  <a:pt x="5081208" y="1178139"/>
                  <a:pt x="5079178" y="1177519"/>
                </a:cubicBezTo>
                <a:close/>
                <a:moveTo>
                  <a:pt x="5218958" y="1173464"/>
                </a:moveTo>
                <a:cubicBezTo>
                  <a:pt x="5218125" y="1173714"/>
                  <a:pt x="5217381" y="1174203"/>
                  <a:pt x="5216830" y="1174994"/>
                </a:cubicBezTo>
                <a:cubicBezTo>
                  <a:pt x="5216100" y="1176047"/>
                  <a:pt x="5215719" y="1177636"/>
                  <a:pt x="5215958" y="1179907"/>
                </a:cubicBezTo>
                <a:cubicBezTo>
                  <a:pt x="5217759" y="1183240"/>
                  <a:pt x="5226081" y="1183959"/>
                  <a:pt x="5225735" y="1175985"/>
                </a:cubicBezTo>
                <a:cubicBezTo>
                  <a:pt x="5224720" y="1174111"/>
                  <a:pt x="5221454" y="1172712"/>
                  <a:pt x="5218958" y="1173464"/>
                </a:cubicBezTo>
                <a:close/>
                <a:moveTo>
                  <a:pt x="5191558" y="1172396"/>
                </a:moveTo>
                <a:cubicBezTo>
                  <a:pt x="5189651" y="1173104"/>
                  <a:pt x="5188251" y="1175028"/>
                  <a:pt x="5187205" y="1178931"/>
                </a:cubicBezTo>
                <a:cubicBezTo>
                  <a:pt x="5190949" y="1180355"/>
                  <a:pt x="5191656" y="1184309"/>
                  <a:pt x="5196486" y="1185328"/>
                </a:cubicBezTo>
                <a:cubicBezTo>
                  <a:pt x="5196869" y="1180968"/>
                  <a:pt x="5198578" y="1177523"/>
                  <a:pt x="5198960" y="1173163"/>
                </a:cubicBezTo>
                <a:cubicBezTo>
                  <a:pt x="5195880" y="1172197"/>
                  <a:pt x="5193465" y="1171687"/>
                  <a:pt x="5191558" y="1172396"/>
                </a:cubicBezTo>
                <a:close/>
                <a:moveTo>
                  <a:pt x="5800094" y="1171041"/>
                </a:moveTo>
                <a:cubicBezTo>
                  <a:pt x="5786280" y="1184930"/>
                  <a:pt x="5783920" y="1201156"/>
                  <a:pt x="5786108" y="1218257"/>
                </a:cubicBezTo>
                <a:cubicBezTo>
                  <a:pt x="5788295" y="1235356"/>
                  <a:pt x="5795030" y="1253330"/>
                  <a:pt x="5799406" y="1270717"/>
                </a:cubicBezTo>
                <a:cubicBezTo>
                  <a:pt x="5803954" y="1263184"/>
                  <a:pt x="5806930" y="1255410"/>
                  <a:pt x="5808671" y="1247432"/>
                </a:cubicBezTo>
                <a:cubicBezTo>
                  <a:pt x="5813899" y="1223498"/>
                  <a:pt x="5808008" y="1197717"/>
                  <a:pt x="5800094" y="1171041"/>
                </a:cubicBezTo>
                <a:close/>
                <a:moveTo>
                  <a:pt x="5714814" y="1171002"/>
                </a:moveTo>
                <a:cubicBezTo>
                  <a:pt x="5712662" y="1171915"/>
                  <a:pt x="5711105" y="1173629"/>
                  <a:pt x="5709928" y="1175726"/>
                </a:cubicBezTo>
                <a:cubicBezTo>
                  <a:pt x="5707573" y="1179918"/>
                  <a:pt x="5706729" y="1185642"/>
                  <a:pt x="5705630" y="1189534"/>
                </a:cubicBezTo>
                <a:cubicBezTo>
                  <a:pt x="5707326" y="1191853"/>
                  <a:pt x="5708998" y="1193533"/>
                  <a:pt x="5710610" y="1194671"/>
                </a:cubicBezTo>
                <a:cubicBezTo>
                  <a:pt x="5721889" y="1202631"/>
                  <a:pt x="5730231" y="1183960"/>
                  <a:pt x="5723287" y="1171091"/>
                </a:cubicBezTo>
                <a:cubicBezTo>
                  <a:pt x="5719719" y="1169980"/>
                  <a:pt x="5716967" y="1170090"/>
                  <a:pt x="5714814" y="1171002"/>
                </a:cubicBezTo>
                <a:close/>
                <a:moveTo>
                  <a:pt x="4359981" y="1168425"/>
                </a:moveTo>
                <a:cubicBezTo>
                  <a:pt x="4355973" y="1183385"/>
                  <a:pt x="4355973" y="1183385"/>
                  <a:pt x="4357496" y="1183794"/>
                </a:cubicBezTo>
                <a:cubicBezTo>
                  <a:pt x="4358059" y="1199975"/>
                  <a:pt x="4362631" y="1201200"/>
                  <a:pt x="4367202" y="1202425"/>
                </a:cubicBezTo>
                <a:cubicBezTo>
                  <a:pt x="4368725" y="1202833"/>
                  <a:pt x="4368725" y="1202833"/>
                  <a:pt x="4370249" y="1203241"/>
                </a:cubicBezTo>
                <a:cubicBezTo>
                  <a:pt x="4371772" y="1203649"/>
                  <a:pt x="4371772" y="1203649"/>
                  <a:pt x="4371772" y="1203649"/>
                </a:cubicBezTo>
                <a:cubicBezTo>
                  <a:pt x="4375780" y="1188692"/>
                  <a:pt x="4375780" y="1188692"/>
                  <a:pt x="4374257" y="1188285"/>
                </a:cubicBezTo>
                <a:cubicBezTo>
                  <a:pt x="4374257" y="1188285"/>
                  <a:pt x="4372733" y="1187876"/>
                  <a:pt x="4371210" y="1187468"/>
                </a:cubicBezTo>
                <a:lnTo>
                  <a:pt x="4370168" y="1185467"/>
                </a:lnTo>
                <a:lnTo>
                  <a:pt x="4371519" y="1185833"/>
                </a:lnTo>
                <a:cubicBezTo>
                  <a:pt x="4375644" y="1176828"/>
                  <a:pt x="4374691" y="1168732"/>
                  <a:pt x="4366026" y="1169652"/>
                </a:cubicBezTo>
                <a:lnTo>
                  <a:pt x="4364451" y="1174490"/>
                </a:lnTo>
                <a:lnTo>
                  <a:pt x="4361505" y="1168834"/>
                </a:lnTo>
                <a:cubicBezTo>
                  <a:pt x="4361505" y="1168834"/>
                  <a:pt x="4359981" y="1168425"/>
                  <a:pt x="4359981" y="1168425"/>
                </a:cubicBezTo>
                <a:close/>
                <a:moveTo>
                  <a:pt x="5019331" y="1167930"/>
                </a:moveTo>
                <a:cubicBezTo>
                  <a:pt x="5018540" y="1172768"/>
                  <a:pt x="5018514" y="1176501"/>
                  <a:pt x="5019555" y="1179055"/>
                </a:cubicBezTo>
                <a:cubicBezTo>
                  <a:pt x="5020596" y="1181608"/>
                  <a:pt x="5022704" y="1182986"/>
                  <a:pt x="5026185" y="1183118"/>
                </a:cubicBezTo>
                <a:cubicBezTo>
                  <a:pt x="5025024" y="1175933"/>
                  <a:pt x="5027204" y="1167359"/>
                  <a:pt x="5019331" y="1167930"/>
                </a:cubicBezTo>
                <a:close/>
                <a:moveTo>
                  <a:pt x="5709866" y="1167532"/>
                </a:moveTo>
                <a:cubicBezTo>
                  <a:pt x="5705032" y="1167714"/>
                  <a:pt x="5700601" y="1169452"/>
                  <a:pt x="5696768" y="1172238"/>
                </a:cubicBezTo>
                <a:cubicBezTo>
                  <a:pt x="5692937" y="1175024"/>
                  <a:pt x="5689704" y="1178856"/>
                  <a:pt x="5687270" y="1183226"/>
                </a:cubicBezTo>
                <a:cubicBezTo>
                  <a:pt x="5682401" y="1191964"/>
                  <a:pt x="5680720" y="1202850"/>
                  <a:pt x="5683811" y="1211793"/>
                </a:cubicBezTo>
                <a:cubicBezTo>
                  <a:pt x="5699450" y="1210873"/>
                  <a:pt x="5704405" y="1182166"/>
                  <a:pt x="5709866" y="1167532"/>
                </a:cubicBezTo>
                <a:close/>
                <a:moveTo>
                  <a:pt x="4991402" y="1165517"/>
                </a:moveTo>
                <a:cubicBezTo>
                  <a:pt x="4985564" y="1169031"/>
                  <a:pt x="4985001" y="1175179"/>
                  <a:pt x="4986409" y="1182040"/>
                </a:cubicBezTo>
                <a:lnTo>
                  <a:pt x="4986885" y="1183492"/>
                </a:lnTo>
                <a:lnTo>
                  <a:pt x="4986287" y="1185136"/>
                </a:lnTo>
                <a:cubicBezTo>
                  <a:pt x="4986091" y="1190308"/>
                  <a:pt x="4988005" y="1195659"/>
                  <a:pt x="4991181" y="1199144"/>
                </a:cubicBezTo>
                <a:lnTo>
                  <a:pt x="4992083" y="1199349"/>
                </a:lnTo>
                <a:lnTo>
                  <a:pt x="4992843" y="1201671"/>
                </a:lnTo>
                <a:lnTo>
                  <a:pt x="4991984" y="1202924"/>
                </a:lnTo>
                <a:lnTo>
                  <a:pt x="4975351" y="1203842"/>
                </a:lnTo>
                <a:cubicBezTo>
                  <a:pt x="4969537" y="1204956"/>
                  <a:pt x="4964422" y="1207760"/>
                  <a:pt x="4961661" y="1214953"/>
                </a:cubicBezTo>
                <a:cubicBezTo>
                  <a:pt x="4965839" y="1218108"/>
                  <a:pt x="4970271" y="1220589"/>
                  <a:pt x="4974975" y="1222367"/>
                </a:cubicBezTo>
                <a:lnTo>
                  <a:pt x="4985925" y="1223873"/>
                </a:lnTo>
                <a:lnTo>
                  <a:pt x="4983485" y="1238063"/>
                </a:lnTo>
                <a:cubicBezTo>
                  <a:pt x="4982218" y="1243681"/>
                  <a:pt x="4980453" y="1249167"/>
                  <a:pt x="4977598" y="1254110"/>
                </a:cubicBezTo>
                <a:cubicBezTo>
                  <a:pt x="4995050" y="1257441"/>
                  <a:pt x="4999785" y="1248684"/>
                  <a:pt x="5000269" y="1236081"/>
                </a:cubicBezTo>
                <a:lnTo>
                  <a:pt x="4999527" y="1225139"/>
                </a:lnTo>
                <a:lnTo>
                  <a:pt x="5024871" y="1218644"/>
                </a:lnTo>
                <a:cubicBezTo>
                  <a:pt x="5021478" y="1204096"/>
                  <a:pt x="5014198" y="1209033"/>
                  <a:pt x="5008861" y="1204227"/>
                </a:cubicBezTo>
                <a:lnTo>
                  <a:pt x="5004994" y="1190705"/>
                </a:lnTo>
                <a:lnTo>
                  <a:pt x="5006886" y="1183108"/>
                </a:lnTo>
                <a:cubicBezTo>
                  <a:pt x="5007108" y="1181497"/>
                  <a:pt x="5006718" y="1181393"/>
                  <a:pt x="5005938" y="1181183"/>
                </a:cubicBezTo>
                <a:cubicBezTo>
                  <a:pt x="5004380" y="1180766"/>
                  <a:pt x="5004380" y="1180766"/>
                  <a:pt x="5002821" y="1180348"/>
                </a:cubicBezTo>
                <a:lnTo>
                  <a:pt x="5001859" y="1180090"/>
                </a:lnTo>
                <a:lnTo>
                  <a:pt x="4998508" y="1171340"/>
                </a:lnTo>
                <a:cubicBezTo>
                  <a:pt x="4996828" y="1168626"/>
                  <a:pt x="4994589" y="1166570"/>
                  <a:pt x="4991402" y="1165517"/>
                </a:cubicBezTo>
                <a:close/>
                <a:moveTo>
                  <a:pt x="5605282" y="1158601"/>
                </a:moveTo>
                <a:cubicBezTo>
                  <a:pt x="5597314" y="1159859"/>
                  <a:pt x="5589818" y="1163135"/>
                  <a:pt x="5582599" y="1167555"/>
                </a:cubicBezTo>
                <a:cubicBezTo>
                  <a:pt x="5568160" y="1176394"/>
                  <a:pt x="5554830" y="1189808"/>
                  <a:pt x="5541044" y="1200795"/>
                </a:cubicBezTo>
                <a:cubicBezTo>
                  <a:pt x="5549700" y="1202025"/>
                  <a:pt x="5557917" y="1201697"/>
                  <a:pt x="5565803" y="1200140"/>
                </a:cubicBezTo>
                <a:lnTo>
                  <a:pt x="5586945" y="1191213"/>
                </a:lnTo>
                <a:lnTo>
                  <a:pt x="5585470" y="1192997"/>
                </a:lnTo>
                <a:cubicBezTo>
                  <a:pt x="5597150" y="1192756"/>
                  <a:pt x="5608978" y="1184472"/>
                  <a:pt x="5619930" y="1180088"/>
                </a:cubicBezTo>
                <a:lnTo>
                  <a:pt x="5613576" y="1175039"/>
                </a:lnTo>
                <a:lnTo>
                  <a:pt x="5630804" y="1161762"/>
                </a:lnTo>
                <a:cubicBezTo>
                  <a:pt x="5621694" y="1158106"/>
                  <a:pt x="5613252" y="1157345"/>
                  <a:pt x="5605282" y="1158601"/>
                </a:cubicBezTo>
                <a:close/>
                <a:moveTo>
                  <a:pt x="6151109" y="1157900"/>
                </a:moveTo>
                <a:cubicBezTo>
                  <a:pt x="6136775" y="1174155"/>
                  <a:pt x="6140605" y="1190419"/>
                  <a:pt x="6131786" y="1207215"/>
                </a:cubicBezTo>
                <a:cubicBezTo>
                  <a:pt x="6152449" y="1212764"/>
                  <a:pt x="6163907" y="1173273"/>
                  <a:pt x="6151109" y="1157900"/>
                </a:cubicBezTo>
                <a:close/>
                <a:moveTo>
                  <a:pt x="5164958" y="1157376"/>
                </a:moveTo>
                <a:cubicBezTo>
                  <a:pt x="5160681" y="1161738"/>
                  <a:pt x="5158398" y="1166403"/>
                  <a:pt x="5157762" y="1171068"/>
                </a:cubicBezTo>
                <a:cubicBezTo>
                  <a:pt x="5157124" y="1175733"/>
                  <a:pt x="5158133" y="1180399"/>
                  <a:pt x="5160448" y="1184761"/>
                </a:cubicBezTo>
                <a:cubicBezTo>
                  <a:pt x="5165225" y="1185487"/>
                  <a:pt x="5171310" y="1180400"/>
                  <a:pt x="5177396" y="1175311"/>
                </a:cubicBezTo>
                <a:cubicBezTo>
                  <a:pt x="5175519" y="1169010"/>
                  <a:pt x="5173358" y="1156651"/>
                  <a:pt x="5164958" y="1157376"/>
                </a:cubicBezTo>
                <a:close/>
                <a:moveTo>
                  <a:pt x="4338173" y="1155821"/>
                </a:moveTo>
                <a:cubicBezTo>
                  <a:pt x="4337640" y="1154927"/>
                  <a:pt x="4336819" y="1155208"/>
                  <a:pt x="4335919" y="1155969"/>
                </a:cubicBezTo>
                <a:cubicBezTo>
                  <a:pt x="4334118" y="1157490"/>
                  <a:pt x="4332001" y="1160931"/>
                  <a:pt x="4331259" y="1160731"/>
                </a:cubicBezTo>
                <a:cubicBezTo>
                  <a:pt x="4329773" y="1160333"/>
                  <a:pt x="4328288" y="1159936"/>
                  <a:pt x="4326802" y="1159538"/>
                </a:cubicBezTo>
                <a:cubicBezTo>
                  <a:pt x="4325317" y="1159140"/>
                  <a:pt x="4325317" y="1159140"/>
                  <a:pt x="4321310" y="1174097"/>
                </a:cubicBezTo>
                <a:cubicBezTo>
                  <a:pt x="4321310" y="1174097"/>
                  <a:pt x="4321310" y="1174097"/>
                  <a:pt x="4322795" y="1174495"/>
                </a:cubicBezTo>
                <a:cubicBezTo>
                  <a:pt x="4324280" y="1174893"/>
                  <a:pt x="4325767" y="1175291"/>
                  <a:pt x="4327252" y="1175688"/>
                </a:cubicBezTo>
                <a:cubicBezTo>
                  <a:pt x="4328737" y="1176088"/>
                  <a:pt x="4331708" y="1176882"/>
                  <a:pt x="4334680" y="1177679"/>
                </a:cubicBezTo>
                <a:cubicBezTo>
                  <a:pt x="4334680" y="1177679"/>
                  <a:pt x="4334680" y="1177679"/>
                  <a:pt x="4336165" y="1178078"/>
                </a:cubicBezTo>
                <a:cubicBezTo>
                  <a:pt x="4336165" y="1178078"/>
                  <a:pt x="4340174" y="1163120"/>
                  <a:pt x="4338688" y="1162722"/>
                </a:cubicBezTo>
                <a:cubicBezTo>
                  <a:pt x="4338946" y="1158784"/>
                  <a:pt x="4338704" y="1156716"/>
                  <a:pt x="4338173" y="1155821"/>
                </a:cubicBezTo>
                <a:close/>
                <a:moveTo>
                  <a:pt x="5049201" y="1154642"/>
                </a:moveTo>
                <a:cubicBezTo>
                  <a:pt x="5048844" y="1163360"/>
                  <a:pt x="5050494" y="1168960"/>
                  <a:pt x="5053679" y="1173808"/>
                </a:cubicBezTo>
                <a:cubicBezTo>
                  <a:pt x="5064537" y="1174903"/>
                  <a:pt x="5068554" y="1168668"/>
                  <a:pt x="5068910" y="1159951"/>
                </a:cubicBezTo>
                <a:cubicBezTo>
                  <a:pt x="5064191" y="1155852"/>
                  <a:pt x="5058996" y="1154119"/>
                  <a:pt x="5049201" y="1154642"/>
                </a:cubicBezTo>
                <a:close/>
                <a:moveTo>
                  <a:pt x="5248835" y="1153616"/>
                </a:moveTo>
                <a:cubicBezTo>
                  <a:pt x="5247674" y="1153646"/>
                  <a:pt x="5246685" y="1154110"/>
                  <a:pt x="5245841" y="1154917"/>
                </a:cubicBezTo>
                <a:cubicBezTo>
                  <a:pt x="5243309" y="1157334"/>
                  <a:pt x="5242088" y="1162832"/>
                  <a:pt x="5241475" y="1168929"/>
                </a:cubicBezTo>
                <a:lnTo>
                  <a:pt x="5241337" y="1171682"/>
                </a:lnTo>
                <a:lnTo>
                  <a:pt x="5240591" y="1171515"/>
                </a:lnTo>
                <a:cubicBezTo>
                  <a:pt x="5236551" y="1174420"/>
                  <a:pt x="5232258" y="1188666"/>
                  <a:pt x="5235575" y="1194464"/>
                </a:cubicBezTo>
                <a:cubicBezTo>
                  <a:pt x="5237742" y="1195418"/>
                  <a:pt x="5239560" y="1195621"/>
                  <a:pt x="5241114" y="1195243"/>
                </a:cubicBezTo>
                <a:cubicBezTo>
                  <a:pt x="5245775" y="1194106"/>
                  <a:pt x="5248054" y="1187723"/>
                  <a:pt x="5250200" y="1180602"/>
                </a:cubicBezTo>
                <a:lnTo>
                  <a:pt x="5248689" y="1178667"/>
                </a:lnTo>
                <a:lnTo>
                  <a:pt x="5249430" y="1175236"/>
                </a:lnTo>
                <a:cubicBezTo>
                  <a:pt x="5249908" y="1167414"/>
                  <a:pt x="5248817" y="1158556"/>
                  <a:pt x="5248835" y="1153616"/>
                </a:cubicBezTo>
                <a:close/>
                <a:moveTo>
                  <a:pt x="5996123" y="1148649"/>
                </a:moveTo>
                <a:cubicBezTo>
                  <a:pt x="5990877" y="1148169"/>
                  <a:pt x="5987774" y="1150359"/>
                  <a:pt x="5984602" y="1153317"/>
                </a:cubicBezTo>
                <a:cubicBezTo>
                  <a:pt x="5981431" y="1156275"/>
                  <a:pt x="5978191" y="1160001"/>
                  <a:pt x="5972673" y="1162590"/>
                </a:cubicBezTo>
                <a:cubicBezTo>
                  <a:pt x="5973855" y="1170125"/>
                  <a:pt x="5976749" y="1174373"/>
                  <a:pt x="5980218" y="1176171"/>
                </a:cubicBezTo>
                <a:cubicBezTo>
                  <a:pt x="5990620" y="1181564"/>
                  <a:pt x="6006180" y="1164889"/>
                  <a:pt x="5996123" y="1148649"/>
                </a:cubicBezTo>
                <a:close/>
                <a:moveTo>
                  <a:pt x="5397333" y="1148213"/>
                </a:moveTo>
                <a:cubicBezTo>
                  <a:pt x="5393968" y="1148287"/>
                  <a:pt x="5390589" y="1149380"/>
                  <a:pt x="5387396" y="1151719"/>
                </a:cubicBezTo>
                <a:cubicBezTo>
                  <a:pt x="5371697" y="1162097"/>
                  <a:pt x="5374270" y="1206743"/>
                  <a:pt x="5390717" y="1216983"/>
                </a:cubicBezTo>
                <a:cubicBezTo>
                  <a:pt x="5393069" y="1218445"/>
                  <a:pt x="5395701" y="1219206"/>
                  <a:pt x="5398604" y="1219064"/>
                </a:cubicBezTo>
                <a:cubicBezTo>
                  <a:pt x="5437377" y="1200272"/>
                  <a:pt x="5426056" y="1161261"/>
                  <a:pt x="5407194" y="1150824"/>
                </a:cubicBezTo>
                <a:cubicBezTo>
                  <a:pt x="5404051" y="1149085"/>
                  <a:pt x="5400698" y="1148139"/>
                  <a:pt x="5397333" y="1148213"/>
                </a:cubicBezTo>
                <a:close/>
                <a:moveTo>
                  <a:pt x="5262019" y="1144136"/>
                </a:moveTo>
                <a:cubicBezTo>
                  <a:pt x="5249539" y="1151558"/>
                  <a:pt x="5254128" y="1170766"/>
                  <a:pt x="5267166" y="1172899"/>
                </a:cubicBezTo>
                <a:cubicBezTo>
                  <a:pt x="5268153" y="1165562"/>
                  <a:pt x="5272145" y="1155715"/>
                  <a:pt x="5270131" y="1150887"/>
                </a:cubicBezTo>
                <a:cubicBezTo>
                  <a:pt x="5266425" y="1149474"/>
                  <a:pt x="5262721" y="1148059"/>
                  <a:pt x="5262019" y="1144136"/>
                </a:cubicBezTo>
                <a:close/>
                <a:moveTo>
                  <a:pt x="5877676" y="1141826"/>
                </a:moveTo>
                <a:cubicBezTo>
                  <a:pt x="5869949" y="1145876"/>
                  <a:pt x="5865923" y="1150105"/>
                  <a:pt x="5863317" y="1155288"/>
                </a:cubicBezTo>
                <a:cubicBezTo>
                  <a:pt x="5867798" y="1165239"/>
                  <a:pt x="5875206" y="1165600"/>
                  <a:pt x="5882933" y="1161550"/>
                </a:cubicBezTo>
                <a:cubicBezTo>
                  <a:pt x="5884124" y="1155414"/>
                  <a:pt x="5883028" y="1150049"/>
                  <a:pt x="5877676" y="1141826"/>
                </a:cubicBezTo>
                <a:close/>
                <a:moveTo>
                  <a:pt x="5737472" y="1136916"/>
                </a:moveTo>
                <a:cubicBezTo>
                  <a:pt x="5734686" y="1140068"/>
                  <a:pt x="5733473" y="1142694"/>
                  <a:pt x="5733328" y="1145065"/>
                </a:cubicBezTo>
                <a:cubicBezTo>
                  <a:pt x="5732896" y="1152184"/>
                  <a:pt x="5742092" y="1157034"/>
                  <a:pt x="5747324" y="1167026"/>
                </a:cubicBezTo>
                <a:cubicBezTo>
                  <a:pt x="5762404" y="1159104"/>
                  <a:pt x="5743457" y="1139871"/>
                  <a:pt x="5737472" y="1136916"/>
                </a:cubicBezTo>
                <a:close/>
                <a:moveTo>
                  <a:pt x="5445502" y="1121682"/>
                </a:moveTo>
                <a:cubicBezTo>
                  <a:pt x="5438066" y="1120385"/>
                  <a:pt x="5430424" y="1121401"/>
                  <a:pt x="5423439" y="1125426"/>
                </a:cubicBezTo>
                <a:cubicBezTo>
                  <a:pt x="5424270" y="1127987"/>
                  <a:pt x="5422055" y="1129028"/>
                  <a:pt x="5419843" y="1130070"/>
                </a:cubicBezTo>
                <a:cubicBezTo>
                  <a:pt x="5419678" y="1154132"/>
                  <a:pt x="5432263" y="1174499"/>
                  <a:pt x="5449424" y="1181322"/>
                </a:cubicBezTo>
                <a:cubicBezTo>
                  <a:pt x="5459719" y="1185418"/>
                  <a:pt x="5471664" y="1184639"/>
                  <a:pt x="5483489" y="1176859"/>
                </a:cubicBezTo>
                <a:cubicBezTo>
                  <a:pt x="5488253" y="1150264"/>
                  <a:pt x="5467808" y="1125572"/>
                  <a:pt x="5445502" y="1121682"/>
                </a:cubicBezTo>
                <a:close/>
                <a:moveTo>
                  <a:pt x="5379941" y="1121456"/>
                </a:moveTo>
                <a:cubicBezTo>
                  <a:pt x="5377813" y="1121157"/>
                  <a:pt x="5375255" y="1122151"/>
                  <a:pt x="5372607" y="1125199"/>
                </a:cubicBezTo>
                <a:cubicBezTo>
                  <a:pt x="5375524" y="1132592"/>
                  <a:pt x="5372840" y="1134862"/>
                  <a:pt x="5374615" y="1136732"/>
                </a:cubicBezTo>
                <a:cubicBezTo>
                  <a:pt x="5375206" y="1137357"/>
                  <a:pt x="5376294" y="1137937"/>
                  <a:pt x="5378249" y="1138647"/>
                </a:cubicBezTo>
                <a:cubicBezTo>
                  <a:pt x="5388824" y="1134894"/>
                  <a:pt x="5386322" y="1122350"/>
                  <a:pt x="5379941" y="1121456"/>
                </a:cubicBezTo>
                <a:close/>
                <a:moveTo>
                  <a:pt x="4438581" y="1119413"/>
                </a:moveTo>
                <a:cubicBezTo>
                  <a:pt x="4436461" y="1129330"/>
                  <a:pt x="4439500" y="1138277"/>
                  <a:pt x="4436470" y="1150903"/>
                </a:cubicBezTo>
                <a:cubicBezTo>
                  <a:pt x="4438595" y="1151773"/>
                  <a:pt x="4440720" y="1152643"/>
                  <a:pt x="4442843" y="1153512"/>
                </a:cubicBezTo>
                <a:cubicBezTo>
                  <a:pt x="4454669" y="1139868"/>
                  <a:pt x="4444651" y="1126522"/>
                  <a:pt x="4438581" y="1119413"/>
                </a:cubicBezTo>
                <a:close/>
                <a:moveTo>
                  <a:pt x="5135907" y="1117420"/>
                </a:moveTo>
                <a:cubicBezTo>
                  <a:pt x="5131787" y="1119354"/>
                  <a:pt x="5128701" y="1122556"/>
                  <a:pt x="5126584" y="1126354"/>
                </a:cubicBezTo>
                <a:cubicBezTo>
                  <a:pt x="5120235" y="1137756"/>
                  <a:pt x="5122606" y="1154563"/>
                  <a:pt x="5131923" y="1158839"/>
                </a:cubicBezTo>
                <a:cubicBezTo>
                  <a:pt x="5136064" y="1160739"/>
                  <a:pt x="5141578" y="1160166"/>
                  <a:pt x="5148307" y="1155541"/>
                </a:cubicBezTo>
                <a:cubicBezTo>
                  <a:pt x="5152420" y="1144820"/>
                  <a:pt x="5147180" y="1120916"/>
                  <a:pt x="5135907" y="1117420"/>
                </a:cubicBezTo>
                <a:close/>
                <a:moveTo>
                  <a:pt x="5346754" y="1116315"/>
                </a:moveTo>
                <a:cubicBezTo>
                  <a:pt x="5342616" y="1114446"/>
                  <a:pt x="5337597" y="1114932"/>
                  <a:pt x="5332505" y="1116974"/>
                </a:cubicBezTo>
                <a:cubicBezTo>
                  <a:pt x="5324864" y="1120035"/>
                  <a:pt x="5317055" y="1126600"/>
                  <a:pt x="5311798" y="1133974"/>
                </a:cubicBezTo>
                <a:lnTo>
                  <a:pt x="5308462" y="1147512"/>
                </a:lnTo>
                <a:lnTo>
                  <a:pt x="5307554" y="1144788"/>
                </a:lnTo>
                <a:cubicBezTo>
                  <a:pt x="5306110" y="1142173"/>
                  <a:pt x="5304265" y="1140041"/>
                  <a:pt x="5302236" y="1138927"/>
                </a:cubicBezTo>
                <a:cubicBezTo>
                  <a:pt x="5299531" y="1137439"/>
                  <a:pt x="5296496" y="1137757"/>
                  <a:pt x="5293645" y="1141148"/>
                </a:cubicBezTo>
                <a:cubicBezTo>
                  <a:pt x="5298523" y="1156221"/>
                  <a:pt x="5295220" y="1158718"/>
                  <a:pt x="5303938" y="1166938"/>
                </a:cubicBezTo>
                <a:lnTo>
                  <a:pt x="5310433" y="1153626"/>
                </a:lnTo>
                <a:lnTo>
                  <a:pt x="5327956" y="1144030"/>
                </a:lnTo>
                <a:cubicBezTo>
                  <a:pt x="5335266" y="1139748"/>
                  <a:pt x="5342120" y="1132814"/>
                  <a:pt x="5346754" y="1116315"/>
                </a:cubicBezTo>
                <a:close/>
                <a:moveTo>
                  <a:pt x="5086184" y="1113662"/>
                </a:moveTo>
                <a:cubicBezTo>
                  <a:pt x="5084910" y="1113184"/>
                  <a:pt x="5083950" y="1113750"/>
                  <a:pt x="5083256" y="1114893"/>
                </a:cubicBezTo>
                <a:cubicBezTo>
                  <a:pt x="5081180" y="1118317"/>
                  <a:pt x="5081517" y="1126907"/>
                  <a:pt x="5083086" y="1127933"/>
                </a:cubicBezTo>
                <a:cubicBezTo>
                  <a:pt x="5085493" y="1127382"/>
                  <a:pt x="5090369" y="1116400"/>
                  <a:pt x="5086184" y="1113662"/>
                </a:cubicBezTo>
                <a:close/>
                <a:moveTo>
                  <a:pt x="5511855" y="1110320"/>
                </a:moveTo>
                <a:cubicBezTo>
                  <a:pt x="5508327" y="1111022"/>
                  <a:pt x="5505467" y="1112994"/>
                  <a:pt x="5503066" y="1115595"/>
                </a:cubicBezTo>
                <a:lnTo>
                  <a:pt x="5498870" y="1122745"/>
                </a:lnTo>
                <a:lnTo>
                  <a:pt x="5495239" y="1126039"/>
                </a:lnTo>
                <a:cubicBezTo>
                  <a:pt x="5493214" y="1129090"/>
                  <a:pt x="5491664" y="1132783"/>
                  <a:pt x="5490836" y="1136459"/>
                </a:cubicBezTo>
                <a:cubicBezTo>
                  <a:pt x="5489183" y="1143814"/>
                  <a:pt x="5490426" y="1151101"/>
                  <a:pt x="5496578" y="1153052"/>
                </a:cubicBezTo>
                <a:lnTo>
                  <a:pt x="5502362" y="1143458"/>
                </a:lnTo>
                <a:lnTo>
                  <a:pt x="5509743" y="1146134"/>
                </a:lnTo>
                <a:cubicBezTo>
                  <a:pt x="5520739" y="1144442"/>
                  <a:pt x="5529684" y="1127409"/>
                  <a:pt x="5524651" y="1112658"/>
                </a:cubicBezTo>
                <a:cubicBezTo>
                  <a:pt x="5519578" y="1110183"/>
                  <a:pt x="5515382" y="1109617"/>
                  <a:pt x="5511855" y="1110320"/>
                </a:cubicBezTo>
                <a:close/>
                <a:moveTo>
                  <a:pt x="5592573" y="1106598"/>
                </a:moveTo>
                <a:cubicBezTo>
                  <a:pt x="5585307" y="1103416"/>
                  <a:pt x="5575029" y="1111716"/>
                  <a:pt x="5573922" y="1121093"/>
                </a:cubicBezTo>
                <a:cubicBezTo>
                  <a:pt x="5573430" y="1125259"/>
                  <a:pt x="5574750" y="1129639"/>
                  <a:pt x="5578951" y="1133318"/>
                </a:cubicBezTo>
                <a:cubicBezTo>
                  <a:pt x="5584253" y="1132099"/>
                  <a:pt x="5596621" y="1121826"/>
                  <a:pt x="5598382" y="1113991"/>
                </a:cubicBezTo>
                <a:cubicBezTo>
                  <a:pt x="5597080" y="1109994"/>
                  <a:pt x="5594993" y="1107658"/>
                  <a:pt x="5592573" y="1106598"/>
                </a:cubicBezTo>
                <a:close/>
                <a:moveTo>
                  <a:pt x="5184698" y="1106077"/>
                </a:moveTo>
                <a:cubicBezTo>
                  <a:pt x="5179252" y="1108199"/>
                  <a:pt x="5174530" y="1113108"/>
                  <a:pt x="5171663" y="1118824"/>
                </a:cubicBezTo>
                <a:lnTo>
                  <a:pt x="5171476" y="1120555"/>
                </a:lnTo>
                <a:lnTo>
                  <a:pt x="5169202" y="1120935"/>
                </a:lnTo>
                <a:lnTo>
                  <a:pt x="5165970" y="1125091"/>
                </a:lnTo>
                <a:lnTo>
                  <a:pt x="5161885" y="1125898"/>
                </a:lnTo>
                <a:lnTo>
                  <a:pt x="5162561" y="1129477"/>
                </a:lnTo>
                <a:lnTo>
                  <a:pt x="5160630" y="1131961"/>
                </a:lnTo>
                <a:cubicBezTo>
                  <a:pt x="5158915" y="1136535"/>
                  <a:pt x="5158569" y="1141474"/>
                  <a:pt x="5160263" y="1145177"/>
                </a:cubicBezTo>
                <a:cubicBezTo>
                  <a:pt x="5161767" y="1148468"/>
                  <a:pt x="5164884" y="1150782"/>
                  <a:pt x="5170085" y="1150994"/>
                </a:cubicBezTo>
                <a:lnTo>
                  <a:pt x="5170961" y="1149490"/>
                </a:lnTo>
                <a:lnTo>
                  <a:pt x="5176120" y="1156037"/>
                </a:lnTo>
                <a:cubicBezTo>
                  <a:pt x="5184679" y="1154780"/>
                  <a:pt x="5186847" y="1150016"/>
                  <a:pt x="5185841" y="1143819"/>
                </a:cubicBezTo>
                <a:lnTo>
                  <a:pt x="5185406" y="1142850"/>
                </a:lnTo>
                <a:lnTo>
                  <a:pt x="5195078" y="1128641"/>
                </a:lnTo>
                <a:cubicBezTo>
                  <a:pt x="5198004" y="1120674"/>
                  <a:pt x="5199092" y="1111937"/>
                  <a:pt x="5196221" y="1106137"/>
                </a:cubicBezTo>
                <a:cubicBezTo>
                  <a:pt x="5192283" y="1104487"/>
                  <a:pt x="5188330" y="1104663"/>
                  <a:pt x="5184698" y="1106077"/>
                </a:cubicBezTo>
                <a:close/>
                <a:moveTo>
                  <a:pt x="5024352" y="1103247"/>
                </a:moveTo>
                <a:cubicBezTo>
                  <a:pt x="5023580" y="1104127"/>
                  <a:pt x="5023156" y="1105730"/>
                  <a:pt x="5023494" y="1108262"/>
                </a:cubicBezTo>
                <a:cubicBezTo>
                  <a:pt x="5025595" y="1109598"/>
                  <a:pt x="5028028" y="1109007"/>
                  <a:pt x="5029539" y="1109255"/>
                </a:cubicBezTo>
                <a:cubicBezTo>
                  <a:pt x="5030829" y="1106865"/>
                  <a:pt x="5030112" y="1104703"/>
                  <a:pt x="5028781" y="1103468"/>
                </a:cubicBezTo>
                <a:cubicBezTo>
                  <a:pt x="5027452" y="1102233"/>
                  <a:pt x="5025511" y="1101927"/>
                  <a:pt x="5024352" y="1103247"/>
                </a:cubicBezTo>
                <a:close/>
                <a:moveTo>
                  <a:pt x="5217002" y="1102640"/>
                </a:moveTo>
                <a:cubicBezTo>
                  <a:pt x="5214368" y="1105527"/>
                  <a:pt x="5212021" y="1111868"/>
                  <a:pt x="5211116" y="1118736"/>
                </a:cubicBezTo>
                <a:cubicBezTo>
                  <a:pt x="5210214" y="1125606"/>
                  <a:pt x="5210756" y="1133005"/>
                  <a:pt x="5213899" y="1138007"/>
                </a:cubicBezTo>
                <a:cubicBezTo>
                  <a:pt x="5215994" y="1141342"/>
                  <a:pt x="5219247" y="1143611"/>
                  <a:pt x="5224001" y="1143950"/>
                </a:cubicBezTo>
                <a:cubicBezTo>
                  <a:pt x="5229968" y="1134641"/>
                  <a:pt x="5235084" y="1108707"/>
                  <a:pt x="5217002" y="1102640"/>
                </a:cubicBezTo>
                <a:close/>
                <a:moveTo>
                  <a:pt x="5423018" y="1096808"/>
                </a:moveTo>
                <a:cubicBezTo>
                  <a:pt x="5420213" y="1096279"/>
                  <a:pt x="5417594" y="1096967"/>
                  <a:pt x="5415322" y="1098432"/>
                </a:cubicBezTo>
                <a:cubicBezTo>
                  <a:pt x="5408507" y="1102833"/>
                  <a:pt x="5404815" y="1114232"/>
                  <a:pt x="5408595" y="1120782"/>
                </a:cubicBezTo>
                <a:cubicBezTo>
                  <a:pt x="5410275" y="1123694"/>
                  <a:pt x="5413429" y="1125647"/>
                  <a:pt x="5418444" y="1125602"/>
                </a:cubicBezTo>
                <a:cubicBezTo>
                  <a:pt x="5423846" y="1120688"/>
                  <a:pt x="5428086" y="1103692"/>
                  <a:pt x="5423018" y="1096808"/>
                </a:cubicBezTo>
                <a:close/>
                <a:moveTo>
                  <a:pt x="5564872" y="1089884"/>
                </a:moveTo>
                <a:cubicBezTo>
                  <a:pt x="5560361" y="1088258"/>
                  <a:pt x="5555535" y="1088534"/>
                  <a:pt x="5552126" y="1091876"/>
                </a:cubicBezTo>
                <a:cubicBezTo>
                  <a:pt x="5547578" y="1096333"/>
                  <a:pt x="5545550" y="1106240"/>
                  <a:pt x="5550149" y="1124364"/>
                </a:cubicBezTo>
                <a:cubicBezTo>
                  <a:pt x="5589093" y="1116749"/>
                  <a:pt x="5578406" y="1094762"/>
                  <a:pt x="5564872" y="1089884"/>
                </a:cubicBezTo>
                <a:close/>
                <a:moveTo>
                  <a:pt x="5718942" y="1070927"/>
                </a:moveTo>
                <a:cubicBezTo>
                  <a:pt x="5712473" y="1069813"/>
                  <a:pt x="5706760" y="1070528"/>
                  <a:pt x="5701575" y="1072519"/>
                </a:cubicBezTo>
                <a:cubicBezTo>
                  <a:pt x="5696392" y="1074508"/>
                  <a:pt x="5691740" y="1077772"/>
                  <a:pt x="5687394" y="1081757"/>
                </a:cubicBezTo>
                <a:cubicBezTo>
                  <a:pt x="5678705" y="1089726"/>
                  <a:pt x="5671242" y="1100580"/>
                  <a:pt x="5663218" y="1109883"/>
                </a:cubicBezTo>
                <a:cubicBezTo>
                  <a:pt x="5669123" y="1109450"/>
                  <a:pt x="5674572" y="1108042"/>
                  <a:pt x="5679668" y="1105864"/>
                </a:cubicBezTo>
                <a:cubicBezTo>
                  <a:pt x="5694957" y="1099335"/>
                  <a:pt x="5707082" y="1085873"/>
                  <a:pt x="5718942" y="1070927"/>
                </a:cubicBezTo>
                <a:close/>
                <a:moveTo>
                  <a:pt x="5330511" y="1066053"/>
                </a:moveTo>
                <a:cubicBezTo>
                  <a:pt x="5322106" y="1065515"/>
                  <a:pt x="5322009" y="1080332"/>
                  <a:pt x="5320444" y="1089937"/>
                </a:cubicBezTo>
                <a:cubicBezTo>
                  <a:pt x="5314166" y="1085830"/>
                  <a:pt x="5307014" y="1077608"/>
                  <a:pt x="5299764" y="1084203"/>
                </a:cubicBezTo>
                <a:cubicBezTo>
                  <a:pt x="5301092" y="1087907"/>
                  <a:pt x="5302757" y="1091298"/>
                  <a:pt x="5304779" y="1094370"/>
                </a:cubicBezTo>
                <a:cubicBezTo>
                  <a:pt x="5310840" y="1103584"/>
                  <a:pt x="5320087" y="1109897"/>
                  <a:pt x="5332904" y="1112967"/>
                </a:cubicBezTo>
                <a:cubicBezTo>
                  <a:pt x="5335375" y="1102537"/>
                  <a:pt x="5329971" y="1102545"/>
                  <a:pt x="5328503" y="1097333"/>
                </a:cubicBezTo>
                <a:cubicBezTo>
                  <a:pt x="5328882" y="1085535"/>
                  <a:pt x="5336164" y="1074001"/>
                  <a:pt x="5330511" y="1066053"/>
                </a:cubicBezTo>
                <a:close/>
                <a:moveTo>
                  <a:pt x="4992363" y="1065715"/>
                </a:moveTo>
                <a:cubicBezTo>
                  <a:pt x="4989188" y="1069849"/>
                  <a:pt x="4988279" y="1073791"/>
                  <a:pt x="4988701" y="1076989"/>
                </a:cubicBezTo>
                <a:cubicBezTo>
                  <a:pt x="4989016" y="1079388"/>
                  <a:pt x="4990080" y="1081370"/>
                  <a:pt x="4991499" y="1082700"/>
                </a:cubicBezTo>
                <a:cubicBezTo>
                  <a:pt x="4995755" y="1086690"/>
                  <a:pt x="5003205" y="1084819"/>
                  <a:pt x="5003220" y="1070789"/>
                </a:cubicBezTo>
                <a:cubicBezTo>
                  <a:pt x="4999600" y="1069097"/>
                  <a:pt x="4997794" y="1065757"/>
                  <a:pt x="4992363" y="1065715"/>
                </a:cubicBezTo>
                <a:close/>
                <a:moveTo>
                  <a:pt x="4277743" y="1064406"/>
                </a:moveTo>
                <a:cubicBezTo>
                  <a:pt x="4274259" y="1062786"/>
                  <a:pt x="4270516" y="1062389"/>
                  <a:pt x="4267073" y="1065543"/>
                </a:cubicBezTo>
                <a:cubicBezTo>
                  <a:pt x="4265581" y="1071782"/>
                  <a:pt x="4265960" y="1076885"/>
                  <a:pt x="4267761" y="1080860"/>
                </a:cubicBezTo>
                <a:cubicBezTo>
                  <a:pt x="4269562" y="1084834"/>
                  <a:pt x="4272784" y="1087681"/>
                  <a:pt x="4276980" y="1089404"/>
                </a:cubicBezTo>
                <a:cubicBezTo>
                  <a:pt x="4281470" y="1086680"/>
                  <a:pt x="4284159" y="1078649"/>
                  <a:pt x="4286847" y="1070619"/>
                </a:cubicBezTo>
                <a:cubicBezTo>
                  <a:pt x="4284449" y="1068873"/>
                  <a:pt x="4281227" y="1066028"/>
                  <a:pt x="4277743" y="1064406"/>
                </a:cubicBezTo>
                <a:close/>
                <a:moveTo>
                  <a:pt x="4303830" y="1062530"/>
                </a:moveTo>
                <a:cubicBezTo>
                  <a:pt x="4302270" y="1062112"/>
                  <a:pt x="4302270" y="1062112"/>
                  <a:pt x="4296703" y="1076655"/>
                </a:cubicBezTo>
                <a:cubicBezTo>
                  <a:pt x="4296703" y="1076655"/>
                  <a:pt x="4294254" y="1092029"/>
                  <a:pt x="4295813" y="1092447"/>
                </a:cubicBezTo>
                <a:cubicBezTo>
                  <a:pt x="4297374" y="1092864"/>
                  <a:pt x="4297374" y="1092864"/>
                  <a:pt x="4298931" y="1093282"/>
                </a:cubicBezTo>
                <a:cubicBezTo>
                  <a:pt x="4300490" y="1093699"/>
                  <a:pt x="4302049" y="1094117"/>
                  <a:pt x="4306057" y="1079160"/>
                </a:cubicBezTo>
                <a:cubicBezTo>
                  <a:pt x="4306057" y="1079160"/>
                  <a:pt x="4308506" y="1063783"/>
                  <a:pt x="4306947" y="1063366"/>
                </a:cubicBezTo>
                <a:cubicBezTo>
                  <a:pt x="4306947" y="1063366"/>
                  <a:pt x="4305389" y="1062947"/>
                  <a:pt x="4303830" y="1062530"/>
                </a:cubicBezTo>
                <a:close/>
                <a:moveTo>
                  <a:pt x="5530110" y="1059840"/>
                </a:moveTo>
                <a:cubicBezTo>
                  <a:pt x="5527538" y="1060740"/>
                  <a:pt x="5525670" y="1062126"/>
                  <a:pt x="5524432" y="1063758"/>
                </a:cubicBezTo>
                <a:cubicBezTo>
                  <a:pt x="5522575" y="1066207"/>
                  <a:pt x="5522132" y="1069209"/>
                  <a:pt x="5522855" y="1071949"/>
                </a:cubicBezTo>
                <a:lnTo>
                  <a:pt x="5523972" y="1073314"/>
                </a:lnTo>
                <a:lnTo>
                  <a:pt x="5515592" y="1084169"/>
                </a:lnTo>
                <a:lnTo>
                  <a:pt x="5515113" y="1084296"/>
                </a:lnTo>
                <a:lnTo>
                  <a:pt x="5503625" y="1097990"/>
                </a:lnTo>
                <a:lnTo>
                  <a:pt x="5503395" y="1092786"/>
                </a:lnTo>
                <a:cubicBezTo>
                  <a:pt x="5499142" y="1091095"/>
                  <a:pt x="5495042" y="1089849"/>
                  <a:pt x="5491542" y="1090372"/>
                </a:cubicBezTo>
                <a:cubicBezTo>
                  <a:pt x="5488042" y="1090895"/>
                  <a:pt x="5485143" y="1093184"/>
                  <a:pt x="5483294" y="1098573"/>
                </a:cubicBezTo>
                <a:cubicBezTo>
                  <a:pt x="5482289" y="1102381"/>
                  <a:pt x="5482771" y="1105156"/>
                  <a:pt x="5484136" y="1107061"/>
                </a:cubicBezTo>
                <a:cubicBezTo>
                  <a:pt x="5486185" y="1109920"/>
                  <a:pt x="5490221" y="1110824"/>
                  <a:pt x="5494201" y="1110335"/>
                </a:cubicBezTo>
                <a:lnTo>
                  <a:pt x="5502503" y="1106002"/>
                </a:lnTo>
                <a:lnTo>
                  <a:pt x="5501851" y="1113919"/>
                </a:lnTo>
                <a:lnTo>
                  <a:pt x="5514740" y="1103143"/>
                </a:lnTo>
                <a:lnTo>
                  <a:pt x="5517198" y="1106229"/>
                </a:lnTo>
                <a:cubicBezTo>
                  <a:pt x="5530912" y="1114572"/>
                  <a:pt x="5560769" y="1104601"/>
                  <a:pt x="5536128" y="1074996"/>
                </a:cubicBezTo>
                <a:lnTo>
                  <a:pt x="5530742" y="1074120"/>
                </a:lnTo>
                <a:lnTo>
                  <a:pt x="5532549" y="1070880"/>
                </a:lnTo>
                <a:cubicBezTo>
                  <a:pt x="5532483" y="1067573"/>
                  <a:pt x="5531296" y="1063707"/>
                  <a:pt x="5530110" y="1059840"/>
                </a:cubicBezTo>
                <a:close/>
                <a:moveTo>
                  <a:pt x="5114333" y="1055476"/>
                </a:moveTo>
                <a:cubicBezTo>
                  <a:pt x="5111294" y="1059779"/>
                  <a:pt x="5111639" y="1063561"/>
                  <a:pt x="5112614" y="1067787"/>
                </a:cubicBezTo>
                <a:cubicBezTo>
                  <a:pt x="5113591" y="1072012"/>
                  <a:pt x="5115198" y="1076681"/>
                  <a:pt x="5114680" y="1082754"/>
                </a:cubicBezTo>
                <a:cubicBezTo>
                  <a:pt x="5121797" y="1085498"/>
                  <a:pt x="5126923" y="1085116"/>
                  <a:pt x="5130214" y="1083011"/>
                </a:cubicBezTo>
                <a:cubicBezTo>
                  <a:pt x="5140086" y="1076699"/>
                  <a:pt x="5133426" y="1054886"/>
                  <a:pt x="5114333" y="1055476"/>
                </a:cubicBezTo>
                <a:close/>
                <a:moveTo>
                  <a:pt x="5450066" y="1046257"/>
                </a:moveTo>
                <a:cubicBezTo>
                  <a:pt x="5443695" y="1052053"/>
                  <a:pt x="5434235" y="1067204"/>
                  <a:pt x="5437438" y="1080653"/>
                </a:cubicBezTo>
                <a:cubicBezTo>
                  <a:pt x="5444998" y="1077051"/>
                  <a:pt x="5453268" y="1059707"/>
                  <a:pt x="5450066" y="1046257"/>
                </a:cubicBezTo>
                <a:close/>
                <a:moveTo>
                  <a:pt x="5626559" y="1043475"/>
                </a:moveTo>
                <a:cubicBezTo>
                  <a:pt x="5623542" y="1042965"/>
                  <a:pt x="5620674" y="1042730"/>
                  <a:pt x="5618395" y="1043585"/>
                </a:cubicBezTo>
                <a:cubicBezTo>
                  <a:pt x="5616114" y="1044439"/>
                  <a:pt x="5614423" y="1046382"/>
                  <a:pt x="5613765" y="1050233"/>
                </a:cubicBezTo>
                <a:cubicBezTo>
                  <a:pt x="5613502" y="1052914"/>
                  <a:pt x="5614120" y="1054688"/>
                  <a:pt x="5615234" y="1055760"/>
                </a:cubicBezTo>
                <a:cubicBezTo>
                  <a:pt x="5618579" y="1058971"/>
                  <a:pt x="5626387" y="1055829"/>
                  <a:pt x="5628260" y="1051687"/>
                </a:cubicBezTo>
                <a:cubicBezTo>
                  <a:pt x="5627999" y="1048671"/>
                  <a:pt x="5626820" y="1046490"/>
                  <a:pt x="5626559" y="1043475"/>
                </a:cubicBezTo>
                <a:close/>
                <a:moveTo>
                  <a:pt x="5594004" y="1036542"/>
                </a:moveTo>
                <a:cubicBezTo>
                  <a:pt x="5590415" y="1037094"/>
                  <a:pt x="5588033" y="1040016"/>
                  <a:pt x="5587559" y="1043575"/>
                </a:cubicBezTo>
                <a:cubicBezTo>
                  <a:pt x="5587087" y="1047137"/>
                  <a:pt x="5588519" y="1051333"/>
                  <a:pt x="5592561" y="1054431"/>
                </a:cubicBezTo>
                <a:cubicBezTo>
                  <a:pt x="5599965" y="1055155"/>
                  <a:pt x="5607639" y="1043283"/>
                  <a:pt x="5594004" y="1036542"/>
                </a:cubicBezTo>
                <a:close/>
                <a:moveTo>
                  <a:pt x="4996738" y="1036229"/>
                </a:moveTo>
                <a:cubicBezTo>
                  <a:pt x="4995001" y="1035954"/>
                  <a:pt x="4993659" y="1036251"/>
                  <a:pt x="4992614" y="1036977"/>
                </a:cubicBezTo>
                <a:cubicBezTo>
                  <a:pt x="4989482" y="1039154"/>
                  <a:pt x="4989030" y="1045193"/>
                  <a:pt x="4988577" y="1051232"/>
                </a:cubicBezTo>
                <a:cubicBezTo>
                  <a:pt x="4992558" y="1051421"/>
                  <a:pt x="4995049" y="1051154"/>
                  <a:pt x="4999029" y="1051344"/>
                </a:cubicBezTo>
                <a:cubicBezTo>
                  <a:pt x="5000115" y="1044466"/>
                  <a:pt x="4999191" y="1039038"/>
                  <a:pt x="4996738" y="1036229"/>
                </a:cubicBezTo>
                <a:close/>
                <a:moveTo>
                  <a:pt x="5139778" y="1033157"/>
                </a:moveTo>
                <a:cubicBezTo>
                  <a:pt x="5134926" y="1045802"/>
                  <a:pt x="5131943" y="1072289"/>
                  <a:pt x="5144931" y="1085226"/>
                </a:cubicBezTo>
                <a:cubicBezTo>
                  <a:pt x="5152796" y="1074085"/>
                  <a:pt x="5152764" y="1046096"/>
                  <a:pt x="5139778" y="1033157"/>
                </a:cubicBezTo>
                <a:close/>
                <a:moveTo>
                  <a:pt x="5069400" y="1032326"/>
                </a:moveTo>
                <a:cubicBezTo>
                  <a:pt x="5057354" y="1028898"/>
                  <a:pt x="5053767" y="1050389"/>
                  <a:pt x="5049270" y="1063850"/>
                </a:cubicBezTo>
                <a:cubicBezTo>
                  <a:pt x="5041131" y="1055907"/>
                  <a:pt x="5032685" y="1041710"/>
                  <a:pt x="5020652" y="1049008"/>
                </a:cubicBezTo>
                <a:cubicBezTo>
                  <a:pt x="5021713" y="1054802"/>
                  <a:pt x="5023338" y="1060256"/>
                  <a:pt x="5025550" y="1065354"/>
                </a:cubicBezTo>
                <a:cubicBezTo>
                  <a:pt x="5032187" y="1080647"/>
                  <a:pt x="5044112" y="1092731"/>
                  <a:pt x="5061960" y="1101227"/>
                </a:cubicBezTo>
                <a:cubicBezTo>
                  <a:pt x="5067963" y="1086856"/>
                  <a:pt x="5060133" y="1085164"/>
                  <a:pt x="5059222" y="1077132"/>
                </a:cubicBezTo>
                <a:cubicBezTo>
                  <a:pt x="5062511" y="1060114"/>
                  <a:pt x="5075738" y="1045653"/>
                  <a:pt x="5069400" y="1032326"/>
                </a:cubicBezTo>
                <a:close/>
                <a:moveTo>
                  <a:pt x="5100247" y="1032013"/>
                </a:moveTo>
                <a:cubicBezTo>
                  <a:pt x="5098011" y="1031622"/>
                  <a:pt x="5095953" y="1032185"/>
                  <a:pt x="5094130" y="1033337"/>
                </a:cubicBezTo>
                <a:cubicBezTo>
                  <a:pt x="5088662" y="1036796"/>
                  <a:pt x="5085321" y="1045590"/>
                  <a:pt x="5085721" y="1050071"/>
                </a:cubicBezTo>
                <a:cubicBezTo>
                  <a:pt x="5092320" y="1047298"/>
                  <a:pt x="5099505" y="1045610"/>
                  <a:pt x="5100247" y="1032013"/>
                </a:cubicBezTo>
                <a:close/>
                <a:moveTo>
                  <a:pt x="5084827" y="1018173"/>
                </a:moveTo>
                <a:cubicBezTo>
                  <a:pt x="5082893" y="1018311"/>
                  <a:pt x="5081252" y="1018989"/>
                  <a:pt x="5079941" y="1020588"/>
                </a:cubicBezTo>
                <a:cubicBezTo>
                  <a:pt x="5078631" y="1022186"/>
                  <a:pt x="5077649" y="1024702"/>
                  <a:pt x="5077031" y="1028509"/>
                </a:cubicBezTo>
                <a:cubicBezTo>
                  <a:pt x="5082945" y="1034491"/>
                  <a:pt x="5088944" y="1025787"/>
                  <a:pt x="5084827" y="1018173"/>
                </a:cubicBezTo>
                <a:close/>
                <a:moveTo>
                  <a:pt x="5128604" y="1012136"/>
                </a:moveTo>
                <a:cubicBezTo>
                  <a:pt x="5125099" y="1013568"/>
                  <a:pt x="5125432" y="1020228"/>
                  <a:pt x="5125503" y="1025421"/>
                </a:cubicBezTo>
                <a:cubicBezTo>
                  <a:pt x="5127195" y="1026880"/>
                  <a:pt x="5128386" y="1027133"/>
                  <a:pt x="5129260" y="1026615"/>
                </a:cubicBezTo>
                <a:cubicBezTo>
                  <a:pt x="5131881" y="1025054"/>
                  <a:pt x="5131644" y="1016530"/>
                  <a:pt x="5133536" y="1012698"/>
                </a:cubicBezTo>
                <a:cubicBezTo>
                  <a:pt x="5131365" y="1011765"/>
                  <a:pt x="5129771" y="1011661"/>
                  <a:pt x="5128604" y="1012136"/>
                </a:cubicBezTo>
                <a:close/>
                <a:moveTo>
                  <a:pt x="5003926" y="1007553"/>
                </a:moveTo>
                <a:cubicBezTo>
                  <a:pt x="5000322" y="1008196"/>
                  <a:pt x="4997063" y="1009577"/>
                  <a:pt x="4994120" y="1011607"/>
                </a:cubicBezTo>
                <a:cubicBezTo>
                  <a:pt x="4985286" y="1017695"/>
                  <a:pt x="4979265" y="1029602"/>
                  <a:pt x="4975106" y="1044738"/>
                </a:cubicBezTo>
                <a:cubicBezTo>
                  <a:pt x="4987143" y="1041667"/>
                  <a:pt x="4991379" y="1020574"/>
                  <a:pt x="5003416" y="1017502"/>
                </a:cubicBezTo>
                <a:cubicBezTo>
                  <a:pt x="5004861" y="1012783"/>
                  <a:pt x="5004392" y="1010169"/>
                  <a:pt x="5003926" y="1007553"/>
                </a:cubicBezTo>
                <a:close/>
                <a:moveTo>
                  <a:pt x="5263075" y="1007136"/>
                </a:moveTo>
                <a:cubicBezTo>
                  <a:pt x="5258671" y="1009076"/>
                  <a:pt x="5254904" y="1013320"/>
                  <a:pt x="5251967" y="1018690"/>
                </a:cubicBezTo>
                <a:lnTo>
                  <a:pt x="5246059" y="1042317"/>
                </a:lnTo>
                <a:lnTo>
                  <a:pt x="5229471" y="1058923"/>
                </a:lnTo>
                <a:cubicBezTo>
                  <a:pt x="5224032" y="1067050"/>
                  <a:pt x="5220105" y="1076943"/>
                  <a:pt x="5220862" y="1087216"/>
                </a:cubicBezTo>
                <a:cubicBezTo>
                  <a:pt x="5229699" y="1085077"/>
                  <a:pt x="5240914" y="1071838"/>
                  <a:pt x="5245333" y="1056683"/>
                </a:cubicBezTo>
                <a:lnTo>
                  <a:pt x="5245889" y="1051944"/>
                </a:lnTo>
                <a:lnTo>
                  <a:pt x="5246967" y="1058669"/>
                </a:lnTo>
                <a:cubicBezTo>
                  <a:pt x="5248303" y="1062036"/>
                  <a:pt x="5250351" y="1064548"/>
                  <a:pt x="5253193" y="1065710"/>
                </a:cubicBezTo>
                <a:cubicBezTo>
                  <a:pt x="5256864" y="1047550"/>
                  <a:pt x="5274508" y="1037024"/>
                  <a:pt x="5263075" y="1007136"/>
                </a:cubicBezTo>
                <a:close/>
                <a:moveTo>
                  <a:pt x="5585027" y="1002535"/>
                </a:moveTo>
                <a:cubicBezTo>
                  <a:pt x="5576407" y="1008354"/>
                  <a:pt x="5569998" y="1014497"/>
                  <a:pt x="5567146" y="1021582"/>
                </a:cubicBezTo>
                <a:cubicBezTo>
                  <a:pt x="5564292" y="1028667"/>
                  <a:pt x="5564999" y="1036694"/>
                  <a:pt x="5570612" y="1046280"/>
                </a:cubicBezTo>
                <a:cubicBezTo>
                  <a:pt x="5584143" y="1034471"/>
                  <a:pt x="5592544" y="1021534"/>
                  <a:pt x="5585027" y="1002535"/>
                </a:cubicBezTo>
                <a:close/>
                <a:moveTo>
                  <a:pt x="5502436" y="997659"/>
                </a:moveTo>
                <a:cubicBezTo>
                  <a:pt x="5499775" y="997271"/>
                  <a:pt x="5497838" y="997513"/>
                  <a:pt x="5496454" y="998195"/>
                </a:cubicBezTo>
                <a:cubicBezTo>
                  <a:pt x="5492305" y="1000243"/>
                  <a:pt x="5493128" y="1006262"/>
                  <a:pt x="5494221" y="1011226"/>
                </a:cubicBezTo>
                <a:cubicBezTo>
                  <a:pt x="5501486" y="1013672"/>
                  <a:pt x="5501961" y="1005664"/>
                  <a:pt x="5502436" y="997659"/>
                </a:cubicBezTo>
                <a:close/>
                <a:moveTo>
                  <a:pt x="4952569" y="991828"/>
                </a:moveTo>
                <a:cubicBezTo>
                  <a:pt x="4950759" y="995945"/>
                  <a:pt x="4951566" y="1001790"/>
                  <a:pt x="4953803" y="1005925"/>
                </a:cubicBezTo>
                <a:cubicBezTo>
                  <a:pt x="4956040" y="1010061"/>
                  <a:pt x="4959707" y="1012482"/>
                  <a:pt x="4963613" y="1009751"/>
                </a:cubicBezTo>
                <a:cubicBezTo>
                  <a:pt x="4965444" y="998215"/>
                  <a:pt x="4960659" y="994344"/>
                  <a:pt x="4952569" y="991828"/>
                </a:cubicBezTo>
                <a:close/>
                <a:moveTo>
                  <a:pt x="5325498" y="986032"/>
                </a:moveTo>
                <a:cubicBezTo>
                  <a:pt x="5319012" y="987699"/>
                  <a:pt x="5318805" y="996703"/>
                  <a:pt x="5319236" y="1004254"/>
                </a:cubicBezTo>
                <a:cubicBezTo>
                  <a:pt x="5329186" y="1010096"/>
                  <a:pt x="5331737" y="998616"/>
                  <a:pt x="5334288" y="987137"/>
                </a:cubicBezTo>
                <a:cubicBezTo>
                  <a:pt x="5330521" y="985735"/>
                  <a:pt x="5327661" y="985476"/>
                  <a:pt x="5325498" y="986032"/>
                </a:cubicBezTo>
                <a:close/>
                <a:moveTo>
                  <a:pt x="3620495" y="970283"/>
                </a:moveTo>
                <a:cubicBezTo>
                  <a:pt x="3618045" y="985658"/>
                  <a:pt x="3621162" y="986493"/>
                  <a:pt x="3625840" y="987746"/>
                </a:cubicBezTo>
                <a:cubicBezTo>
                  <a:pt x="3632297" y="957412"/>
                  <a:pt x="3621162" y="986493"/>
                  <a:pt x="3620495" y="970283"/>
                </a:cubicBezTo>
                <a:close/>
                <a:moveTo>
                  <a:pt x="3671699" y="967969"/>
                </a:moveTo>
                <a:cubicBezTo>
                  <a:pt x="3671699" y="967969"/>
                  <a:pt x="3666162" y="982520"/>
                  <a:pt x="3666162" y="982520"/>
                </a:cubicBezTo>
                <a:cubicBezTo>
                  <a:pt x="3666162" y="982520"/>
                  <a:pt x="3663683" y="997886"/>
                  <a:pt x="3663683" y="997886"/>
                </a:cubicBezTo>
                <a:cubicBezTo>
                  <a:pt x="3673803" y="984567"/>
                  <a:pt x="3675910" y="1001163"/>
                  <a:pt x="3680495" y="1002391"/>
                </a:cubicBezTo>
                <a:cubicBezTo>
                  <a:pt x="3683550" y="1003211"/>
                  <a:pt x="3688137" y="1004439"/>
                  <a:pt x="3691194" y="1005258"/>
                </a:cubicBezTo>
                <a:cubicBezTo>
                  <a:pt x="3694251" y="1006076"/>
                  <a:pt x="3698836" y="1007305"/>
                  <a:pt x="3701893" y="1008125"/>
                </a:cubicBezTo>
                <a:cubicBezTo>
                  <a:pt x="3701893" y="1008125"/>
                  <a:pt x="3707427" y="993576"/>
                  <a:pt x="3707427" y="993576"/>
                </a:cubicBezTo>
                <a:cubicBezTo>
                  <a:pt x="3711435" y="978618"/>
                  <a:pt x="3709910" y="978208"/>
                  <a:pt x="3709910" y="978208"/>
                </a:cubicBezTo>
                <a:cubicBezTo>
                  <a:pt x="3698258" y="991119"/>
                  <a:pt x="3696153" y="974521"/>
                  <a:pt x="3688511" y="972474"/>
                </a:cubicBezTo>
                <a:cubicBezTo>
                  <a:pt x="3683926" y="971246"/>
                  <a:pt x="3677812" y="969607"/>
                  <a:pt x="3671699" y="967969"/>
                </a:cubicBezTo>
                <a:close/>
                <a:moveTo>
                  <a:pt x="2277742" y="966603"/>
                </a:moveTo>
                <a:cubicBezTo>
                  <a:pt x="2277742" y="966603"/>
                  <a:pt x="2279259" y="967010"/>
                  <a:pt x="2279259" y="967010"/>
                </a:cubicBezTo>
                <a:lnTo>
                  <a:pt x="2279072" y="967488"/>
                </a:lnTo>
                <a:close/>
                <a:moveTo>
                  <a:pt x="5264444" y="964605"/>
                </a:moveTo>
                <a:cubicBezTo>
                  <a:pt x="5261754" y="964356"/>
                  <a:pt x="5258946" y="964835"/>
                  <a:pt x="5257575" y="966082"/>
                </a:cubicBezTo>
                <a:cubicBezTo>
                  <a:pt x="5257029" y="969484"/>
                  <a:pt x="5257585" y="972401"/>
                  <a:pt x="5258722" y="974584"/>
                </a:cubicBezTo>
                <a:cubicBezTo>
                  <a:pt x="5262134" y="981127"/>
                  <a:pt x="5270781" y="981042"/>
                  <a:pt x="5270614" y="967501"/>
                </a:cubicBezTo>
                <a:cubicBezTo>
                  <a:pt x="5269710" y="965833"/>
                  <a:pt x="5267137" y="964855"/>
                  <a:pt x="5264444" y="964605"/>
                </a:cubicBezTo>
                <a:close/>
                <a:moveTo>
                  <a:pt x="3809205" y="957051"/>
                </a:moveTo>
                <a:cubicBezTo>
                  <a:pt x="3801455" y="958647"/>
                  <a:pt x="3792787" y="963673"/>
                  <a:pt x="3784117" y="968700"/>
                </a:cubicBezTo>
                <a:cubicBezTo>
                  <a:pt x="3771972" y="965445"/>
                  <a:pt x="3756153" y="975900"/>
                  <a:pt x="3747681" y="958937"/>
                </a:cubicBezTo>
                <a:cubicBezTo>
                  <a:pt x="3746162" y="958530"/>
                  <a:pt x="3742489" y="972240"/>
                  <a:pt x="3740971" y="971833"/>
                </a:cubicBezTo>
                <a:cubicBezTo>
                  <a:pt x="3737295" y="985547"/>
                  <a:pt x="3738815" y="985954"/>
                  <a:pt x="3740332" y="986360"/>
                </a:cubicBezTo>
                <a:cubicBezTo>
                  <a:pt x="3741851" y="986768"/>
                  <a:pt x="3744888" y="987580"/>
                  <a:pt x="3747923" y="988393"/>
                </a:cubicBezTo>
                <a:cubicBezTo>
                  <a:pt x="3757033" y="990835"/>
                  <a:pt x="3767661" y="993682"/>
                  <a:pt x="3780443" y="982409"/>
                </a:cubicBezTo>
                <a:cubicBezTo>
                  <a:pt x="3794107" y="986071"/>
                  <a:pt x="3811444" y="976022"/>
                  <a:pt x="3821434" y="993392"/>
                </a:cubicBezTo>
                <a:cubicBezTo>
                  <a:pt x="3821434" y="993392"/>
                  <a:pt x="3826627" y="980090"/>
                  <a:pt x="3826627" y="980090"/>
                </a:cubicBezTo>
                <a:cubicBezTo>
                  <a:pt x="3830301" y="966376"/>
                  <a:pt x="3830301" y="966376"/>
                  <a:pt x="3828784" y="965969"/>
                </a:cubicBezTo>
                <a:cubicBezTo>
                  <a:pt x="3826285" y="961627"/>
                  <a:pt x="3823329" y="958997"/>
                  <a:pt x="3820028" y="957653"/>
                </a:cubicBezTo>
                <a:cubicBezTo>
                  <a:pt x="3816726" y="956310"/>
                  <a:pt x="3813081" y="956253"/>
                  <a:pt x="3809205" y="957051"/>
                </a:cubicBezTo>
                <a:close/>
                <a:moveTo>
                  <a:pt x="5158361" y="955771"/>
                </a:moveTo>
                <a:cubicBezTo>
                  <a:pt x="5158642" y="963804"/>
                  <a:pt x="5160587" y="969907"/>
                  <a:pt x="5163254" y="975149"/>
                </a:cubicBezTo>
                <a:cubicBezTo>
                  <a:pt x="5165920" y="980389"/>
                  <a:pt x="5169306" y="984768"/>
                  <a:pt x="5172464" y="989354"/>
                </a:cubicBezTo>
                <a:cubicBezTo>
                  <a:pt x="5173399" y="978558"/>
                  <a:pt x="5171343" y="957222"/>
                  <a:pt x="5158361" y="955771"/>
                </a:cubicBezTo>
                <a:close/>
                <a:moveTo>
                  <a:pt x="3653428" y="952386"/>
                </a:moveTo>
                <a:cubicBezTo>
                  <a:pt x="3653428" y="952386"/>
                  <a:pt x="3648371" y="965283"/>
                  <a:pt x="3648371" y="965283"/>
                </a:cubicBezTo>
                <a:cubicBezTo>
                  <a:pt x="3644808" y="978580"/>
                  <a:pt x="3646301" y="978980"/>
                  <a:pt x="3646301" y="978980"/>
                </a:cubicBezTo>
                <a:cubicBezTo>
                  <a:pt x="3649288" y="979779"/>
                  <a:pt x="3650781" y="980180"/>
                  <a:pt x="3652275" y="980580"/>
                </a:cubicBezTo>
                <a:cubicBezTo>
                  <a:pt x="3648714" y="993875"/>
                  <a:pt x="3650207" y="994275"/>
                  <a:pt x="3650207" y="994275"/>
                </a:cubicBezTo>
                <a:cubicBezTo>
                  <a:pt x="3650207" y="994275"/>
                  <a:pt x="3653769" y="980980"/>
                  <a:pt x="3653769" y="980980"/>
                </a:cubicBezTo>
                <a:cubicBezTo>
                  <a:pt x="3655262" y="981382"/>
                  <a:pt x="3657332" y="967684"/>
                  <a:pt x="3657332" y="967684"/>
                </a:cubicBezTo>
                <a:cubicBezTo>
                  <a:pt x="3654345" y="966885"/>
                  <a:pt x="3656415" y="953187"/>
                  <a:pt x="3653428" y="952386"/>
                </a:cubicBezTo>
                <a:close/>
                <a:moveTo>
                  <a:pt x="4968923" y="950609"/>
                </a:moveTo>
                <a:lnTo>
                  <a:pt x="4962261" y="955221"/>
                </a:lnTo>
                <a:lnTo>
                  <a:pt x="4961791" y="954624"/>
                </a:lnTo>
                <a:cubicBezTo>
                  <a:pt x="4959402" y="953401"/>
                  <a:pt x="4955877" y="952781"/>
                  <a:pt x="4950930" y="953087"/>
                </a:cubicBezTo>
                <a:cubicBezTo>
                  <a:pt x="4949937" y="956856"/>
                  <a:pt x="4945547" y="955426"/>
                  <a:pt x="4944070" y="958014"/>
                </a:cubicBezTo>
                <a:cubicBezTo>
                  <a:pt x="4941528" y="982767"/>
                  <a:pt x="4953140" y="980921"/>
                  <a:pt x="4960438" y="973195"/>
                </a:cubicBezTo>
                <a:lnTo>
                  <a:pt x="4962753" y="967449"/>
                </a:lnTo>
                <a:lnTo>
                  <a:pt x="4970945" y="972750"/>
                </a:lnTo>
                <a:cubicBezTo>
                  <a:pt x="4980733" y="963842"/>
                  <a:pt x="4976454" y="950258"/>
                  <a:pt x="4968923" y="950609"/>
                </a:cubicBezTo>
                <a:close/>
                <a:moveTo>
                  <a:pt x="5609428" y="950436"/>
                </a:moveTo>
                <a:cubicBezTo>
                  <a:pt x="5596503" y="946463"/>
                  <a:pt x="5587318" y="966233"/>
                  <a:pt x="5594482" y="980484"/>
                </a:cubicBezTo>
                <a:cubicBezTo>
                  <a:pt x="5608081" y="973117"/>
                  <a:pt x="5612467" y="961912"/>
                  <a:pt x="5609428" y="950436"/>
                </a:cubicBezTo>
                <a:close/>
                <a:moveTo>
                  <a:pt x="5036911" y="949769"/>
                </a:moveTo>
                <a:cubicBezTo>
                  <a:pt x="5034281" y="949296"/>
                  <a:pt x="5032074" y="950078"/>
                  <a:pt x="5030279" y="951659"/>
                </a:cubicBezTo>
                <a:cubicBezTo>
                  <a:pt x="5024895" y="956403"/>
                  <a:pt x="5023222" y="968359"/>
                  <a:pt x="5024972" y="975357"/>
                </a:cubicBezTo>
                <a:cubicBezTo>
                  <a:pt x="5030744" y="968470"/>
                  <a:pt x="5033235" y="958022"/>
                  <a:pt x="5036911" y="949769"/>
                </a:cubicBezTo>
                <a:close/>
                <a:moveTo>
                  <a:pt x="4319556" y="949171"/>
                </a:moveTo>
                <a:cubicBezTo>
                  <a:pt x="4319556" y="949171"/>
                  <a:pt x="4315856" y="962979"/>
                  <a:pt x="4315856" y="962979"/>
                </a:cubicBezTo>
                <a:cubicBezTo>
                  <a:pt x="4310637" y="976382"/>
                  <a:pt x="4309117" y="975976"/>
                  <a:pt x="4305419" y="989783"/>
                </a:cubicBezTo>
                <a:cubicBezTo>
                  <a:pt x="4305419" y="989783"/>
                  <a:pt x="4305419" y="989783"/>
                  <a:pt x="4303900" y="989376"/>
                </a:cubicBezTo>
                <a:cubicBezTo>
                  <a:pt x="4303900" y="989376"/>
                  <a:pt x="4303900" y="989376"/>
                  <a:pt x="4302381" y="988970"/>
                </a:cubicBezTo>
                <a:cubicBezTo>
                  <a:pt x="4301523" y="973941"/>
                  <a:pt x="4298487" y="973126"/>
                  <a:pt x="4290230" y="985712"/>
                </a:cubicBezTo>
                <a:cubicBezTo>
                  <a:pt x="4280257" y="968241"/>
                  <a:pt x="4258992" y="962544"/>
                  <a:pt x="4233364" y="985276"/>
                </a:cubicBezTo>
                <a:cubicBezTo>
                  <a:pt x="4235544" y="971061"/>
                  <a:pt x="4234026" y="970653"/>
                  <a:pt x="4234026" y="970653"/>
                </a:cubicBezTo>
                <a:cubicBezTo>
                  <a:pt x="4227287" y="983647"/>
                  <a:pt x="4224250" y="982833"/>
                  <a:pt x="4221213" y="982020"/>
                </a:cubicBezTo>
                <a:cubicBezTo>
                  <a:pt x="4219693" y="981611"/>
                  <a:pt x="4219693" y="981611"/>
                  <a:pt x="4219693" y="981611"/>
                </a:cubicBezTo>
                <a:cubicBezTo>
                  <a:pt x="4215137" y="980391"/>
                  <a:pt x="4212099" y="979577"/>
                  <a:pt x="4203841" y="992162"/>
                </a:cubicBezTo>
                <a:cubicBezTo>
                  <a:pt x="4179537" y="985650"/>
                  <a:pt x="4156090" y="994167"/>
                  <a:pt x="4132645" y="1002684"/>
                </a:cubicBezTo>
                <a:cubicBezTo>
                  <a:pt x="4127231" y="986433"/>
                  <a:pt x="4122011" y="999834"/>
                  <a:pt x="4112236" y="1012014"/>
                </a:cubicBezTo>
                <a:cubicBezTo>
                  <a:pt x="4098564" y="1008351"/>
                  <a:pt x="4084894" y="1004687"/>
                  <a:pt x="4068185" y="1000211"/>
                </a:cubicBezTo>
                <a:cubicBezTo>
                  <a:pt x="4066666" y="999803"/>
                  <a:pt x="4066666" y="999803"/>
                  <a:pt x="4062965" y="1013614"/>
                </a:cubicBezTo>
                <a:cubicBezTo>
                  <a:pt x="4062965" y="1013614"/>
                  <a:pt x="4059266" y="1027420"/>
                  <a:pt x="4060785" y="1027828"/>
                </a:cubicBezTo>
                <a:cubicBezTo>
                  <a:pt x="4069898" y="1030270"/>
                  <a:pt x="4077493" y="1032305"/>
                  <a:pt x="4085088" y="1034340"/>
                </a:cubicBezTo>
                <a:cubicBezTo>
                  <a:pt x="4091165" y="1035969"/>
                  <a:pt x="4098760" y="1038003"/>
                  <a:pt x="4104837" y="1039632"/>
                </a:cubicBezTo>
                <a:cubicBezTo>
                  <a:pt x="4110910" y="1041259"/>
                  <a:pt x="4108927" y="1085125"/>
                  <a:pt x="4126762" y="1030709"/>
                </a:cubicBezTo>
                <a:cubicBezTo>
                  <a:pt x="4148691" y="1021782"/>
                  <a:pt x="4172138" y="1013265"/>
                  <a:pt x="4196443" y="1019778"/>
                </a:cubicBezTo>
                <a:cubicBezTo>
                  <a:pt x="4192743" y="1033586"/>
                  <a:pt x="4192743" y="1033586"/>
                  <a:pt x="4192743" y="1033586"/>
                </a:cubicBezTo>
                <a:cubicBezTo>
                  <a:pt x="4194260" y="1033993"/>
                  <a:pt x="4190561" y="1047802"/>
                  <a:pt x="4192080" y="1048210"/>
                </a:cubicBezTo>
                <a:cubicBezTo>
                  <a:pt x="4192080" y="1048210"/>
                  <a:pt x="4192080" y="1048210"/>
                  <a:pt x="4188379" y="1062018"/>
                </a:cubicBezTo>
                <a:cubicBezTo>
                  <a:pt x="4189899" y="1062425"/>
                  <a:pt x="4189899" y="1062425"/>
                  <a:pt x="4191418" y="1062831"/>
                </a:cubicBezTo>
                <a:cubicBezTo>
                  <a:pt x="4192938" y="1063239"/>
                  <a:pt x="4192938" y="1063239"/>
                  <a:pt x="4198155" y="1049838"/>
                </a:cubicBezTo>
                <a:cubicBezTo>
                  <a:pt x="4199675" y="1050245"/>
                  <a:pt x="4199675" y="1050245"/>
                  <a:pt x="4199675" y="1050245"/>
                </a:cubicBezTo>
                <a:cubicBezTo>
                  <a:pt x="4199675" y="1050245"/>
                  <a:pt x="4199675" y="1050245"/>
                  <a:pt x="4201194" y="1050651"/>
                </a:cubicBezTo>
                <a:cubicBezTo>
                  <a:pt x="4204895" y="1036842"/>
                  <a:pt x="4204895" y="1036842"/>
                  <a:pt x="4204895" y="1036842"/>
                </a:cubicBezTo>
                <a:cubicBezTo>
                  <a:pt x="4204895" y="1036842"/>
                  <a:pt x="4208594" y="1023034"/>
                  <a:pt x="4210115" y="1023441"/>
                </a:cubicBezTo>
                <a:cubicBezTo>
                  <a:pt x="4213151" y="1024256"/>
                  <a:pt x="4217709" y="1025477"/>
                  <a:pt x="4224445" y="1012483"/>
                </a:cubicBezTo>
                <a:cubicBezTo>
                  <a:pt x="4225303" y="1027512"/>
                  <a:pt x="4229860" y="1028732"/>
                  <a:pt x="4234417" y="1029953"/>
                </a:cubicBezTo>
                <a:cubicBezTo>
                  <a:pt x="4229198" y="1043354"/>
                  <a:pt x="4229198" y="1043354"/>
                  <a:pt x="4225498" y="1057164"/>
                </a:cubicBezTo>
                <a:cubicBezTo>
                  <a:pt x="4225498" y="1057164"/>
                  <a:pt x="4227017" y="1057570"/>
                  <a:pt x="4227017" y="1057570"/>
                </a:cubicBezTo>
                <a:cubicBezTo>
                  <a:pt x="4227017" y="1057570"/>
                  <a:pt x="4227017" y="1057570"/>
                  <a:pt x="4228536" y="1057978"/>
                </a:cubicBezTo>
                <a:cubicBezTo>
                  <a:pt x="4228536" y="1057978"/>
                  <a:pt x="4230054" y="1058385"/>
                  <a:pt x="4235274" y="1044982"/>
                </a:cubicBezTo>
                <a:cubicBezTo>
                  <a:pt x="4233093" y="1059199"/>
                  <a:pt x="4234611" y="1059606"/>
                  <a:pt x="4236130" y="1060013"/>
                </a:cubicBezTo>
                <a:cubicBezTo>
                  <a:pt x="4239168" y="1060826"/>
                  <a:pt x="4242207" y="1061642"/>
                  <a:pt x="4247426" y="1048238"/>
                </a:cubicBezTo>
                <a:cubicBezTo>
                  <a:pt x="4248945" y="1048645"/>
                  <a:pt x="4250464" y="1049052"/>
                  <a:pt x="4253502" y="1049866"/>
                </a:cubicBezTo>
                <a:cubicBezTo>
                  <a:pt x="4251984" y="1049459"/>
                  <a:pt x="4255682" y="1035652"/>
                  <a:pt x="4259382" y="1021843"/>
                </a:cubicBezTo>
                <a:cubicBezTo>
                  <a:pt x="4265459" y="1023472"/>
                  <a:pt x="4273053" y="1025507"/>
                  <a:pt x="4281310" y="1012921"/>
                </a:cubicBezTo>
                <a:cubicBezTo>
                  <a:pt x="4281310" y="1012921"/>
                  <a:pt x="4281310" y="1012921"/>
                  <a:pt x="4285010" y="999113"/>
                </a:cubicBezTo>
                <a:cubicBezTo>
                  <a:pt x="4285010" y="999113"/>
                  <a:pt x="4281310" y="1012921"/>
                  <a:pt x="4282830" y="1013328"/>
                </a:cubicBezTo>
                <a:cubicBezTo>
                  <a:pt x="4289567" y="1000335"/>
                  <a:pt x="4294124" y="1001555"/>
                  <a:pt x="4298682" y="1002776"/>
                </a:cubicBezTo>
                <a:cubicBezTo>
                  <a:pt x="4298682" y="1002776"/>
                  <a:pt x="4298682" y="1002776"/>
                  <a:pt x="4296499" y="1016990"/>
                </a:cubicBezTo>
                <a:cubicBezTo>
                  <a:pt x="4299538" y="1017805"/>
                  <a:pt x="4297552" y="1061669"/>
                  <a:pt x="4310171" y="1020654"/>
                </a:cubicBezTo>
                <a:cubicBezTo>
                  <a:pt x="4310171" y="1020654"/>
                  <a:pt x="4310171" y="1020654"/>
                  <a:pt x="4311690" y="1021061"/>
                </a:cubicBezTo>
                <a:cubicBezTo>
                  <a:pt x="4311690" y="1021061"/>
                  <a:pt x="4313210" y="1021467"/>
                  <a:pt x="4313210" y="1021467"/>
                </a:cubicBezTo>
                <a:cubicBezTo>
                  <a:pt x="4314065" y="1036496"/>
                  <a:pt x="4321662" y="1038531"/>
                  <a:pt x="4334941" y="982894"/>
                </a:cubicBezTo>
                <a:cubicBezTo>
                  <a:pt x="4335604" y="968270"/>
                  <a:pt x="4331046" y="967049"/>
                  <a:pt x="4324309" y="980045"/>
                </a:cubicBezTo>
                <a:cubicBezTo>
                  <a:pt x="4322789" y="979638"/>
                  <a:pt x="4322789" y="979638"/>
                  <a:pt x="4319090" y="993446"/>
                </a:cubicBezTo>
                <a:cubicBezTo>
                  <a:pt x="4319090" y="993446"/>
                  <a:pt x="4319090" y="993446"/>
                  <a:pt x="4317570" y="993039"/>
                </a:cubicBezTo>
                <a:cubicBezTo>
                  <a:pt x="4323451" y="965014"/>
                  <a:pt x="4308456" y="990597"/>
                  <a:pt x="4319556" y="949171"/>
                </a:cubicBezTo>
                <a:close/>
                <a:moveTo>
                  <a:pt x="4471760" y="947959"/>
                </a:moveTo>
                <a:lnTo>
                  <a:pt x="4476554" y="952284"/>
                </a:lnTo>
                <a:lnTo>
                  <a:pt x="4469347" y="972556"/>
                </a:lnTo>
                <a:cubicBezTo>
                  <a:pt x="4456742" y="1004795"/>
                  <a:pt x="4447142" y="1018984"/>
                  <a:pt x="4450967" y="986487"/>
                </a:cubicBezTo>
                <a:cubicBezTo>
                  <a:pt x="4458417" y="958685"/>
                  <a:pt x="4460077" y="988929"/>
                  <a:pt x="4469046" y="961532"/>
                </a:cubicBezTo>
                <a:close/>
                <a:moveTo>
                  <a:pt x="2580522" y="942799"/>
                </a:moveTo>
                <a:cubicBezTo>
                  <a:pt x="2580522" y="942799"/>
                  <a:pt x="2576512" y="957759"/>
                  <a:pt x="2576512" y="957759"/>
                </a:cubicBezTo>
                <a:cubicBezTo>
                  <a:pt x="2579539" y="958570"/>
                  <a:pt x="2577044" y="973932"/>
                  <a:pt x="2577044" y="973932"/>
                </a:cubicBezTo>
                <a:cubicBezTo>
                  <a:pt x="2578558" y="974338"/>
                  <a:pt x="2578558" y="974338"/>
                  <a:pt x="2578558" y="974338"/>
                </a:cubicBezTo>
                <a:cubicBezTo>
                  <a:pt x="2578558" y="974338"/>
                  <a:pt x="2582565" y="959381"/>
                  <a:pt x="2582565" y="959381"/>
                </a:cubicBezTo>
                <a:cubicBezTo>
                  <a:pt x="2581053" y="958975"/>
                  <a:pt x="2583548" y="943609"/>
                  <a:pt x="2580522" y="942799"/>
                </a:cubicBezTo>
                <a:close/>
                <a:moveTo>
                  <a:pt x="5135876" y="937250"/>
                </a:moveTo>
                <a:cubicBezTo>
                  <a:pt x="5125682" y="940386"/>
                  <a:pt x="5125933" y="960867"/>
                  <a:pt x="5131414" y="971878"/>
                </a:cubicBezTo>
                <a:cubicBezTo>
                  <a:pt x="5134700" y="978485"/>
                  <a:pt x="5139872" y="981684"/>
                  <a:pt x="5145796" y="975681"/>
                </a:cubicBezTo>
                <a:cubicBezTo>
                  <a:pt x="5147148" y="958087"/>
                  <a:pt x="5142126" y="946292"/>
                  <a:pt x="5135876" y="937250"/>
                </a:cubicBezTo>
                <a:close/>
                <a:moveTo>
                  <a:pt x="4998498" y="933756"/>
                </a:moveTo>
                <a:cubicBezTo>
                  <a:pt x="4996177" y="932786"/>
                  <a:pt x="4994154" y="932990"/>
                  <a:pt x="4992493" y="933939"/>
                </a:cubicBezTo>
                <a:cubicBezTo>
                  <a:pt x="4987514" y="936787"/>
                  <a:pt x="4985808" y="946339"/>
                  <a:pt x="4989165" y="951028"/>
                </a:cubicBezTo>
                <a:cubicBezTo>
                  <a:pt x="4990655" y="953114"/>
                  <a:pt x="4993147" y="954237"/>
                  <a:pt x="4996794" y="953385"/>
                </a:cubicBezTo>
                <a:cubicBezTo>
                  <a:pt x="4998951" y="949780"/>
                  <a:pt x="5000883" y="938162"/>
                  <a:pt x="4998498" y="933756"/>
                </a:cubicBezTo>
                <a:close/>
                <a:moveTo>
                  <a:pt x="5265917" y="929225"/>
                </a:moveTo>
                <a:cubicBezTo>
                  <a:pt x="5263596" y="929280"/>
                  <a:pt x="5261630" y="929836"/>
                  <a:pt x="5259959" y="930817"/>
                </a:cubicBezTo>
                <a:cubicBezTo>
                  <a:pt x="5254942" y="933762"/>
                  <a:pt x="5252568" y="940543"/>
                  <a:pt x="5251202" y="949184"/>
                </a:cubicBezTo>
                <a:cubicBezTo>
                  <a:pt x="5251644" y="951246"/>
                  <a:pt x="5252328" y="952704"/>
                  <a:pt x="5253177" y="953653"/>
                </a:cubicBezTo>
                <a:cubicBezTo>
                  <a:pt x="5259105" y="960303"/>
                  <a:pt x="5273030" y="942064"/>
                  <a:pt x="5268604" y="931709"/>
                </a:cubicBezTo>
                <a:cubicBezTo>
                  <a:pt x="5267108" y="931427"/>
                  <a:pt x="5265612" y="931144"/>
                  <a:pt x="5265917" y="929225"/>
                </a:cubicBezTo>
                <a:close/>
                <a:moveTo>
                  <a:pt x="5179035" y="928106"/>
                </a:moveTo>
                <a:cubicBezTo>
                  <a:pt x="5175197" y="930078"/>
                  <a:pt x="5172742" y="932127"/>
                  <a:pt x="5171318" y="934194"/>
                </a:cubicBezTo>
                <a:cubicBezTo>
                  <a:pt x="5167044" y="940392"/>
                  <a:pt x="5172034" y="946738"/>
                  <a:pt x="5176707" y="951593"/>
                </a:cubicBezTo>
                <a:cubicBezTo>
                  <a:pt x="5188073" y="947852"/>
                  <a:pt x="5183554" y="937980"/>
                  <a:pt x="5179035" y="928106"/>
                </a:cubicBezTo>
                <a:close/>
                <a:moveTo>
                  <a:pt x="4579762" y="925322"/>
                </a:moveTo>
                <a:cubicBezTo>
                  <a:pt x="4574207" y="930325"/>
                  <a:pt x="4571971" y="935765"/>
                  <a:pt x="4571840" y="940543"/>
                </a:cubicBezTo>
                <a:cubicBezTo>
                  <a:pt x="4571739" y="944130"/>
                  <a:pt x="4572817" y="947341"/>
                  <a:pt x="4574564" y="949720"/>
                </a:cubicBezTo>
                <a:cubicBezTo>
                  <a:pt x="4579800" y="956858"/>
                  <a:pt x="4591025" y="956487"/>
                  <a:pt x="4594309" y="936112"/>
                </a:cubicBezTo>
                <a:cubicBezTo>
                  <a:pt x="4589460" y="932514"/>
                  <a:pt x="4587620" y="927095"/>
                  <a:pt x="4579762" y="925322"/>
                </a:cubicBezTo>
                <a:close/>
                <a:moveTo>
                  <a:pt x="3575062" y="915354"/>
                </a:moveTo>
                <a:cubicBezTo>
                  <a:pt x="3571388" y="929066"/>
                  <a:pt x="3571388" y="929066"/>
                  <a:pt x="3572913" y="929475"/>
                </a:cubicBezTo>
                <a:cubicBezTo>
                  <a:pt x="3575345" y="944825"/>
                  <a:pt x="3582977" y="946870"/>
                  <a:pt x="3589083" y="948506"/>
                </a:cubicBezTo>
                <a:cubicBezTo>
                  <a:pt x="3598240" y="950959"/>
                  <a:pt x="3605873" y="953004"/>
                  <a:pt x="3606157" y="982473"/>
                </a:cubicBezTo>
                <a:cubicBezTo>
                  <a:pt x="3607683" y="982881"/>
                  <a:pt x="3607683" y="982881"/>
                  <a:pt x="3607683" y="982881"/>
                </a:cubicBezTo>
                <a:cubicBezTo>
                  <a:pt x="3611357" y="969168"/>
                  <a:pt x="3611357" y="969168"/>
                  <a:pt x="3611357" y="969168"/>
                </a:cubicBezTo>
                <a:cubicBezTo>
                  <a:pt x="3609547" y="939291"/>
                  <a:pt x="3601915" y="937246"/>
                  <a:pt x="3592756" y="934792"/>
                </a:cubicBezTo>
                <a:cubicBezTo>
                  <a:pt x="3586652" y="933156"/>
                  <a:pt x="3579020" y="931112"/>
                  <a:pt x="3576588" y="915762"/>
                </a:cubicBezTo>
                <a:cubicBezTo>
                  <a:pt x="3576588" y="915762"/>
                  <a:pt x="3575062" y="915354"/>
                  <a:pt x="3575062" y="915354"/>
                </a:cubicBezTo>
                <a:close/>
                <a:moveTo>
                  <a:pt x="5829262" y="914529"/>
                </a:moveTo>
                <a:cubicBezTo>
                  <a:pt x="5808765" y="925840"/>
                  <a:pt x="5804029" y="942864"/>
                  <a:pt x="5788052" y="956432"/>
                </a:cubicBezTo>
                <a:cubicBezTo>
                  <a:pt x="5803236" y="968320"/>
                  <a:pt x="5832752" y="933505"/>
                  <a:pt x="5829262" y="914529"/>
                </a:cubicBezTo>
                <a:close/>
                <a:moveTo>
                  <a:pt x="5656726" y="913496"/>
                </a:moveTo>
                <a:cubicBezTo>
                  <a:pt x="5653332" y="914472"/>
                  <a:pt x="5650163" y="917475"/>
                  <a:pt x="5649064" y="922465"/>
                </a:cubicBezTo>
                <a:cubicBezTo>
                  <a:pt x="5651498" y="929634"/>
                  <a:pt x="5665350" y="932041"/>
                  <a:pt x="5665722" y="916686"/>
                </a:cubicBezTo>
                <a:cubicBezTo>
                  <a:pt x="5663734" y="913569"/>
                  <a:pt x="5660120" y="912519"/>
                  <a:pt x="5656726" y="913496"/>
                </a:cubicBezTo>
                <a:close/>
                <a:moveTo>
                  <a:pt x="3544690" y="907215"/>
                </a:moveTo>
                <a:cubicBezTo>
                  <a:pt x="3543150" y="906802"/>
                  <a:pt x="3543150" y="906802"/>
                  <a:pt x="3539587" y="920101"/>
                </a:cubicBezTo>
                <a:cubicBezTo>
                  <a:pt x="3539587" y="920101"/>
                  <a:pt x="3536024" y="933396"/>
                  <a:pt x="3541126" y="920515"/>
                </a:cubicBezTo>
                <a:cubicBezTo>
                  <a:pt x="3542667" y="920927"/>
                  <a:pt x="3542186" y="935047"/>
                  <a:pt x="3543727" y="935460"/>
                </a:cubicBezTo>
                <a:cubicBezTo>
                  <a:pt x="3545268" y="935873"/>
                  <a:pt x="3543245" y="949582"/>
                  <a:pt x="3543245" y="949582"/>
                </a:cubicBezTo>
                <a:cubicBezTo>
                  <a:pt x="3543245" y="949582"/>
                  <a:pt x="3543245" y="949582"/>
                  <a:pt x="3544786" y="949994"/>
                </a:cubicBezTo>
                <a:cubicBezTo>
                  <a:pt x="3549889" y="937111"/>
                  <a:pt x="3549889" y="937111"/>
                  <a:pt x="3554992" y="924229"/>
                </a:cubicBezTo>
                <a:cubicBezTo>
                  <a:pt x="3554992" y="924229"/>
                  <a:pt x="3554992" y="924229"/>
                  <a:pt x="3558556" y="910931"/>
                </a:cubicBezTo>
                <a:cubicBezTo>
                  <a:pt x="3558556" y="910931"/>
                  <a:pt x="3557014" y="910517"/>
                  <a:pt x="3557014" y="910517"/>
                </a:cubicBezTo>
                <a:cubicBezTo>
                  <a:pt x="3555475" y="910105"/>
                  <a:pt x="3555475" y="910105"/>
                  <a:pt x="3555475" y="910105"/>
                </a:cubicBezTo>
                <a:cubicBezTo>
                  <a:pt x="3555475" y="910105"/>
                  <a:pt x="3555475" y="910105"/>
                  <a:pt x="3551910" y="923403"/>
                </a:cubicBezTo>
                <a:cubicBezTo>
                  <a:pt x="3551910" y="923403"/>
                  <a:pt x="3551910" y="923403"/>
                  <a:pt x="3550369" y="922990"/>
                </a:cubicBezTo>
                <a:cubicBezTo>
                  <a:pt x="3550369" y="922990"/>
                  <a:pt x="3548830" y="922577"/>
                  <a:pt x="3548830" y="922577"/>
                </a:cubicBezTo>
                <a:cubicBezTo>
                  <a:pt x="3549312" y="908452"/>
                  <a:pt x="3547772" y="908039"/>
                  <a:pt x="3544690" y="907215"/>
                </a:cubicBezTo>
                <a:close/>
                <a:moveTo>
                  <a:pt x="5709728" y="902009"/>
                </a:moveTo>
                <a:cubicBezTo>
                  <a:pt x="5707568" y="903149"/>
                  <a:pt x="5705773" y="905606"/>
                  <a:pt x="5705573" y="909085"/>
                </a:cubicBezTo>
                <a:cubicBezTo>
                  <a:pt x="5707963" y="913502"/>
                  <a:pt x="5717464" y="913099"/>
                  <a:pt x="5716072" y="902829"/>
                </a:cubicBezTo>
                <a:cubicBezTo>
                  <a:pt x="5714411" y="901044"/>
                  <a:pt x="5711889" y="900868"/>
                  <a:pt x="5709728" y="902009"/>
                </a:cubicBezTo>
                <a:close/>
                <a:moveTo>
                  <a:pt x="2349085" y="898071"/>
                </a:moveTo>
                <a:cubicBezTo>
                  <a:pt x="2343458" y="898484"/>
                  <a:pt x="2335620" y="907907"/>
                  <a:pt x="2325679" y="920609"/>
                </a:cubicBezTo>
                <a:cubicBezTo>
                  <a:pt x="2312630" y="963207"/>
                  <a:pt x="2332570" y="907088"/>
                  <a:pt x="2321046" y="950098"/>
                </a:cubicBezTo>
                <a:cubicBezTo>
                  <a:pt x="2321046" y="950098"/>
                  <a:pt x="2321046" y="950098"/>
                  <a:pt x="2319522" y="949689"/>
                </a:cubicBezTo>
                <a:cubicBezTo>
                  <a:pt x="2319522" y="949689"/>
                  <a:pt x="2317996" y="949280"/>
                  <a:pt x="2317996" y="949280"/>
                </a:cubicBezTo>
                <a:cubicBezTo>
                  <a:pt x="2317996" y="949280"/>
                  <a:pt x="2312630" y="963207"/>
                  <a:pt x="2312630" y="963207"/>
                </a:cubicBezTo>
                <a:cubicBezTo>
                  <a:pt x="2312630" y="963207"/>
                  <a:pt x="2314154" y="963616"/>
                  <a:pt x="2314154" y="963616"/>
                </a:cubicBezTo>
                <a:cubicBezTo>
                  <a:pt x="2315680" y="964025"/>
                  <a:pt x="2315680" y="964025"/>
                  <a:pt x="2317206" y="964432"/>
                </a:cubicBezTo>
                <a:cubicBezTo>
                  <a:pt x="2320255" y="965251"/>
                  <a:pt x="2330198" y="952549"/>
                  <a:pt x="2317149" y="995146"/>
                </a:cubicBezTo>
                <a:cubicBezTo>
                  <a:pt x="2334773" y="953775"/>
                  <a:pt x="2342342" y="986532"/>
                  <a:pt x="2352283" y="973832"/>
                </a:cubicBezTo>
                <a:cubicBezTo>
                  <a:pt x="2351493" y="988984"/>
                  <a:pt x="2353018" y="989393"/>
                  <a:pt x="2354544" y="989802"/>
                </a:cubicBezTo>
                <a:cubicBezTo>
                  <a:pt x="2356069" y="990210"/>
                  <a:pt x="2357594" y="990619"/>
                  <a:pt x="2359119" y="991028"/>
                </a:cubicBezTo>
                <a:cubicBezTo>
                  <a:pt x="2356803" y="1005771"/>
                  <a:pt x="2363694" y="992254"/>
                  <a:pt x="2370585" y="978737"/>
                </a:cubicBezTo>
                <a:cubicBezTo>
                  <a:pt x="2372111" y="979144"/>
                  <a:pt x="2373636" y="979553"/>
                  <a:pt x="2376685" y="980370"/>
                </a:cubicBezTo>
                <a:cubicBezTo>
                  <a:pt x="2376685" y="980370"/>
                  <a:pt x="2376685" y="980370"/>
                  <a:pt x="2378212" y="980779"/>
                </a:cubicBezTo>
                <a:cubicBezTo>
                  <a:pt x="2379680" y="1011901"/>
                  <a:pt x="2386572" y="998383"/>
                  <a:pt x="2395722" y="1000835"/>
                </a:cubicBezTo>
                <a:cubicBezTo>
                  <a:pt x="2407245" y="957830"/>
                  <a:pt x="2387307" y="1013944"/>
                  <a:pt x="2400354" y="971348"/>
                </a:cubicBezTo>
                <a:cubicBezTo>
                  <a:pt x="2401879" y="971757"/>
                  <a:pt x="2407245" y="957830"/>
                  <a:pt x="2405721" y="957421"/>
                </a:cubicBezTo>
                <a:cubicBezTo>
                  <a:pt x="2409561" y="943086"/>
                  <a:pt x="2409561" y="943086"/>
                  <a:pt x="2408036" y="942677"/>
                </a:cubicBezTo>
                <a:cubicBezTo>
                  <a:pt x="2408036" y="942677"/>
                  <a:pt x="2406512" y="942268"/>
                  <a:pt x="2406512" y="942268"/>
                </a:cubicBezTo>
                <a:cubicBezTo>
                  <a:pt x="2409619" y="912369"/>
                  <a:pt x="2395102" y="923844"/>
                  <a:pt x="2383578" y="966853"/>
                </a:cubicBezTo>
                <a:cubicBezTo>
                  <a:pt x="2382053" y="966445"/>
                  <a:pt x="2382053" y="966445"/>
                  <a:pt x="2382053" y="966445"/>
                </a:cubicBezTo>
                <a:cubicBezTo>
                  <a:pt x="2379002" y="965626"/>
                  <a:pt x="2377478" y="965219"/>
                  <a:pt x="2379794" y="950473"/>
                </a:cubicBezTo>
                <a:cubicBezTo>
                  <a:pt x="2383634" y="936139"/>
                  <a:pt x="2382110" y="935730"/>
                  <a:pt x="2385951" y="921392"/>
                </a:cubicBezTo>
                <a:cubicBezTo>
                  <a:pt x="2380584" y="935321"/>
                  <a:pt x="2381375" y="920166"/>
                  <a:pt x="2377534" y="934503"/>
                </a:cubicBezTo>
                <a:cubicBezTo>
                  <a:pt x="2376009" y="934096"/>
                  <a:pt x="2381375" y="920166"/>
                  <a:pt x="2378325" y="919349"/>
                </a:cubicBezTo>
                <a:cubicBezTo>
                  <a:pt x="2373751" y="918123"/>
                  <a:pt x="2374481" y="933687"/>
                  <a:pt x="2369117" y="947613"/>
                </a:cubicBezTo>
                <a:cubicBezTo>
                  <a:pt x="2369117" y="947613"/>
                  <a:pt x="2369117" y="947613"/>
                  <a:pt x="2367592" y="947205"/>
                </a:cubicBezTo>
                <a:cubicBezTo>
                  <a:pt x="2363751" y="961540"/>
                  <a:pt x="2363751" y="961540"/>
                  <a:pt x="2363751" y="961540"/>
                </a:cubicBezTo>
                <a:lnTo>
                  <a:pt x="2357650" y="959906"/>
                </a:lnTo>
                <a:cubicBezTo>
                  <a:pt x="2361492" y="945570"/>
                  <a:pt x="2361492" y="945570"/>
                  <a:pt x="2359965" y="945160"/>
                </a:cubicBezTo>
                <a:cubicBezTo>
                  <a:pt x="2363808" y="930827"/>
                  <a:pt x="2365332" y="931235"/>
                  <a:pt x="2373016" y="902562"/>
                </a:cubicBezTo>
                <a:cubicBezTo>
                  <a:pt x="2367648" y="916488"/>
                  <a:pt x="2362282" y="930417"/>
                  <a:pt x="2359232" y="929600"/>
                </a:cubicBezTo>
                <a:cubicBezTo>
                  <a:pt x="2358130" y="906257"/>
                  <a:pt x="2354713" y="897658"/>
                  <a:pt x="2349085" y="898071"/>
                </a:cubicBezTo>
                <a:close/>
                <a:moveTo>
                  <a:pt x="5171816" y="893712"/>
                </a:moveTo>
                <a:cubicBezTo>
                  <a:pt x="5166191" y="891243"/>
                  <a:pt x="5162159" y="892040"/>
                  <a:pt x="5159557" y="894495"/>
                </a:cubicBezTo>
                <a:cubicBezTo>
                  <a:pt x="5151752" y="901859"/>
                  <a:pt x="5156823" y="924156"/>
                  <a:pt x="5170413" y="918061"/>
                </a:cubicBezTo>
                <a:cubicBezTo>
                  <a:pt x="5174401" y="908171"/>
                  <a:pt x="5175151" y="899483"/>
                  <a:pt x="5171816" y="893712"/>
                </a:cubicBezTo>
                <a:close/>
                <a:moveTo>
                  <a:pt x="4434538" y="890955"/>
                </a:moveTo>
                <a:cubicBezTo>
                  <a:pt x="4432551" y="892187"/>
                  <a:pt x="4430844" y="894693"/>
                  <a:pt x="4430094" y="898820"/>
                </a:cubicBezTo>
                <a:cubicBezTo>
                  <a:pt x="4436337" y="902427"/>
                  <a:pt x="4435164" y="905988"/>
                  <a:pt x="4437639" y="906190"/>
                </a:cubicBezTo>
                <a:cubicBezTo>
                  <a:pt x="4438463" y="906259"/>
                  <a:pt x="4439695" y="905953"/>
                  <a:pt x="4441740" y="905152"/>
                </a:cubicBezTo>
                <a:cubicBezTo>
                  <a:pt x="4445358" y="900105"/>
                  <a:pt x="4445048" y="895632"/>
                  <a:pt x="4443087" y="892882"/>
                </a:cubicBezTo>
                <a:cubicBezTo>
                  <a:pt x="4441127" y="890132"/>
                  <a:pt x="4437517" y="889107"/>
                  <a:pt x="4434538" y="890955"/>
                </a:cubicBezTo>
                <a:close/>
                <a:moveTo>
                  <a:pt x="3643208" y="885517"/>
                </a:moveTo>
                <a:cubicBezTo>
                  <a:pt x="3639199" y="900477"/>
                  <a:pt x="3639199" y="900477"/>
                  <a:pt x="3640739" y="900889"/>
                </a:cubicBezTo>
                <a:cubicBezTo>
                  <a:pt x="3640739" y="900889"/>
                  <a:pt x="3640739" y="900889"/>
                  <a:pt x="3642280" y="901302"/>
                </a:cubicBezTo>
                <a:cubicBezTo>
                  <a:pt x="3642280" y="901302"/>
                  <a:pt x="3643821" y="901714"/>
                  <a:pt x="3645361" y="902126"/>
                </a:cubicBezTo>
                <a:cubicBezTo>
                  <a:pt x="3645361" y="902126"/>
                  <a:pt x="3646902" y="902540"/>
                  <a:pt x="3646902" y="902540"/>
                </a:cubicBezTo>
                <a:cubicBezTo>
                  <a:pt x="3650910" y="887581"/>
                  <a:pt x="3649370" y="887168"/>
                  <a:pt x="3649370" y="887168"/>
                </a:cubicBezTo>
                <a:cubicBezTo>
                  <a:pt x="3647829" y="886755"/>
                  <a:pt x="3647829" y="886755"/>
                  <a:pt x="3646289" y="886341"/>
                </a:cubicBezTo>
                <a:cubicBezTo>
                  <a:pt x="3646289" y="886341"/>
                  <a:pt x="3644749" y="885930"/>
                  <a:pt x="3644749" y="885930"/>
                </a:cubicBezTo>
                <a:cubicBezTo>
                  <a:pt x="3643208" y="885517"/>
                  <a:pt x="3643208" y="885517"/>
                  <a:pt x="3643208" y="885517"/>
                </a:cubicBezTo>
                <a:close/>
                <a:moveTo>
                  <a:pt x="2358156" y="872527"/>
                </a:moveTo>
                <a:cubicBezTo>
                  <a:pt x="2354816" y="884993"/>
                  <a:pt x="2362779" y="873765"/>
                  <a:pt x="2356098" y="898699"/>
                </a:cubicBezTo>
                <a:cubicBezTo>
                  <a:pt x="2362520" y="887059"/>
                  <a:pt x="2361238" y="873354"/>
                  <a:pt x="2358156" y="872527"/>
                </a:cubicBezTo>
                <a:close/>
                <a:moveTo>
                  <a:pt x="3629491" y="871153"/>
                </a:moveTo>
                <a:cubicBezTo>
                  <a:pt x="3622863" y="883630"/>
                  <a:pt x="3619797" y="882809"/>
                  <a:pt x="3616730" y="881987"/>
                </a:cubicBezTo>
                <a:cubicBezTo>
                  <a:pt x="3613666" y="881165"/>
                  <a:pt x="3610600" y="880344"/>
                  <a:pt x="3607535" y="879523"/>
                </a:cubicBezTo>
                <a:cubicBezTo>
                  <a:pt x="3606001" y="879112"/>
                  <a:pt x="3602439" y="892408"/>
                  <a:pt x="3602439" y="892408"/>
                </a:cubicBezTo>
                <a:cubicBezTo>
                  <a:pt x="3602439" y="892408"/>
                  <a:pt x="3598877" y="905704"/>
                  <a:pt x="3600410" y="906114"/>
                </a:cubicBezTo>
                <a:cubicBezTo>
                  <a:pt x="3603475" y="906936"/>
                  <a:pt x="3606540" y="907756"/>
                  <a:pt x="3613169" y="895283"/>
                </a:cubicBezTo>
                <a:cubicBezTo>
                  <a:pt x="3616234" y="896103"/>
                  <a:pt x="3619299" y="896926"/>
                  <a:pt x="3622366" y="897747"/>
                </a:cubicBezTo>
                <a:cubicBezTo>
                  <a:pt x="3623898" y="898158"/>
                  <a:pt x="3623898" y="898158"/>
                  <a:pt x="3627460" y="884861"/>
                </a:cubicBezTo>
                <a:cubicBezTo>
                  <a:pt x="3627460" y="884861"/>
                  <a:pt x="3629491" y="871153"/>
                  <a:pt x="3629491" y="871153"/>
                </a:cubicBezTo>
                <a:close/>
                <a:moveTo>
                  <a:pt x="5375861" y="868939"/>
                </a:moveTo>
                <a:cubicBezTo>
                  <a:pt x="5371467" y="871089"/>
                  <a:pt x="5367447" y="873428"/>
                  <a:pt x="5364924" y="876515"/>
                </a:cubicBezTo>
                <a:cubicBezTo>
                  <a:pt x="5362403" y="879599"/>
                  <a:pt x="5361378" y="883432"/>
                  <a:pt x="5362975" y="888573"/>
                </a:cubicBezTo>
                <a:cubicBezTo>
                  <a:pt x="5364346" y="891972"/>
                  <a:pt x="5366324" y="893503"/>
                  <a:pt x="5368516" y="893748"/>
                </a:cubicBezTo>
                <a:cubicBezTo>
                  <a:pt x="5375092" y="894485"/>
                  <a:pt x="5383595" y="883661"/>
                  <a:pt x="5383447" y="877069"/>
                </a:cubicBezTo>
                <a:cubicBezTo>
                  <a:pt x="5381151" y="873752"/>
                  <a:pt x="5378156" y="872257"/>
                  <a:pt x="5375861" y="868939"/>
                </a:cubicBezTo>
                <a:close/>
                <a:moveTo>
                  <a:pt x="4987011" y="864139"/>
                </a:moveTo>
                <a:cubicBezTo>
                  <a:pt x="4985429" y="868909"/>
                  <a:pt x="4985556" y="873322"/>
                  <a:pt x="4986697" y="876848"/>
                </a:cubicBezTo>
                <a:cubicBezTo>
                  <a:pt x="4990117" y="887430"/>
                  <a:pt x="5002659" y="890030"/>
                  <a:pt x="5005564" y="870307"/>
                </a:cubicBezTo>
                <a:cubicBezTo>
                  <a:pt x="5004645" y="867599"/>
                  <a:pt x="5001143" y="865367"/>
                  <a:pt x="4997304" y="864159"/>
                </a:cubicBezTo>
                <a:cubicBezTo>
                  <a:pt x="4993465" y="862948"/>
                  <a:pt x="4989286" y="862760"/>
                  <a:pt x="4987011" y="864139"/>
                </a:cubicBezTo>
                <a:close/>
                <a:moveTo>
                  <a:pt x="5089947" y="861101"/>
                </a:moveTo>
                <a:cubicBezTo>
                  <a:pt x="5085565" y="860530"/>
                  <a:pt x="5080116" y="861756"/>
                  <a:pt x="5077995" y="862857"/>
                </a:cubicBezTo>
                <a:cubicBezTo>
                  <a:pt x="5077910" y="865835"/>
                  <a:pt x="5078394" y="867673"/>
                  <a:pt x="5079312" y="868780"/>
                </a:cubicBezTo>
                <a:cubicBezTo>
                  <a:pt x="5082065" y="872104"/>
                  <a:pt x="5088711" y="868857"/>
                  <a:pt x="5095512" y="870130"/>
                </a:cubicBezTo>
                <a:cubicBezTo>
                  <a:pt x="5097650" y="864040"/>
                  <a:pt x="5094332" y="861673"/>
                  <a:pt x="5089947" y="861101"/>
                </a:cubicBezTo>
                <a:close/>
                <a:moveTo>
                  <a:pt x="2508984" y="858081"/>
                </a:moveTo>
                <a:cubicBezTo>
                  <a:pt x="2508309" y="858652"/>
                  <a:pt x="2507223" y="860365"/>
                  <a:pt x="2505441" y="863897"/>
                </a:cubicBezTo>
                <a:cubicBezTo>
                  <a:pt x="2510118" y="865150"/>
                  <a:pt x="2502102" y="895066"/>
                  <a:pt x="2513236" y="865986"/>
                </a:cubicBezTo>
                <a:cubicBezTo>
                  <a:pt x="2514238" y="862244"/>
                  <a:pt x="2514642" y="860348"/>
                  <a:pt x="2514684" y="859607"/>
                </a:cubicBezTo>
                <a:cubicBezTo>
                  <a:pt x="2514726" y="858867"/>
                  <a:pt x="2514405" y="859283"/>
                  <a:pt x="2513960" y="860166"/>
                </a:cubicBezTo>
                <a:cubicBezTo>
                  <a:pt x="2513070" y="861931"/>
                  <a:pt x="2511677" y="865568"/>
                  <a:pt x="2511677" y="865568"/>
                </a:cubicBezTo>
                <a:cubicBezTo>
                  <a:pt x="2509338" y="864941"/>
                  <a:pt x="2511009" y="856369"/>
                  <a:pt x="2508984" y="858081"/>
                </a:cubicBezTo>
                <a:close/>
                <a:moveTo>
                  <a:pt x="4935810" y="856746"/>
                </a:moveTo>
                <a:cubicBezTo>
                  <a:pt x="4927655" y="862537"/>
                  <a:pt x="4931287" y="876405"/>
                  <a:pt x="4940835" y="878395"/>
                </a:cubicBezTo>
                <a:cubicBezTo>
                  <a:pt x="4944597" y="867317"/>
                  <a:pt x="4942127" y="859933"/>
                  <a:pt x="4935810" y="856746"/>
                </a:cubicBezTo>
                <a:close/>
                <a:moveTo>
                  <a:pt x="4851376" y="854801"/>
                </a:moveTo>
                <a:lnTo>
                  <a:pt x="4856396" y="866572"/>
                </a:lnTo>
                <a:lnTo>
                  <a:pt x="4848484" y="869516"/>
                </a:lnTo>
                <a:cubicBezTo>
                  <a:pt x="4847726" y="869312"/>
                  <a:pt x="4849589" y="862362"/>
                  <a:pt x="4851260" y="855361"/>
                </a:cubicBezTo>
                <a:close/>
                <a:moveTo>
                  <a:pt x="2074622" y="848578"/>
                </a:moveTo>
                <a:cubicBezTo>
                  <a:pt x="2074669" y="847841"/>
                  <a:pt x="2074354" y="848257"/>
                  <a:pt x="2073914" y="849140"/>
                </a:cubicBezTo>
                <a:cubicBezTo>
                  <a:pt x="2073036" y="850908"/>
                  <a:pt x="2071654" y="854547"/>
                  <a:pt x="2071654" y="854547"/>
                </a:cubicBezTo>
                <a:cubicBezTo>
                  <a:pt x="2071654" y="854547"/>
                  <a:pt x="2071654" y="854547"/>
                  <a:pt x="2069161" y="869910"/>
                </a:cubicBezTo>
                <a:cubicBezTo>
                  <a:pt x="2070673" y="870315"/>
                  <a:pt x="2072186" y="870719"/>
                  <a:pt x="2072186" y="870719"/>
                </a:cubicBezTo>
                <a:cubicBezTo>
                  <a:pt x="2073699" y="871126"/>
                  <a:pt x="2073699" y="871126"/>
                  <a:pt x="2073699" y="871126"/>
                </a:cubicBezTo>
                <a:cubicBezTo>
                  <a:pt x="2077708" y="856168"/>
                  <a:pt x="2077708" y="856168"/>
                  <a:pt x="2077708" y="856168"/>
                </a:cubicBezTo>
                <a:cubicBezTo>
                  <a:pt x="2076194" y="855763"/>
                  <a:pt x="2074681" y="855357"/>
                  <a:pt x="2073168" y="854953"/>
                </a:cubicBezTo>
                <a:cubicBezTo>
                  <a:pt x="2074170" y="851214"/>
                  <a:pt x="2074577" y="849319"/>
                  <a:pt x="2074622" y="848578"/>
                </a:cubicBezTo>
                <a:close/>
                <a:moveTo>
                  <a:pt x="2116458" y="834483"/>
                </a:moveTo>
                <a:cubicBezTo>
                  <a:pt x="2110956" y="849044"/>
                  <a:pt x="2109462" y="848644"/>
                  <a:pt x="2107969" y="848243"/>
                </a:cubicBezTo>
                <a:lnTo>
                  <a:pt x="2106474" y="847843"/>
                </a:lnTo>
                <a:cubicBezTo>
                  <a:pt x="2102467" y="862800"/>
                  <a:pt x="2102467" y="862800"/>
                  <a:pt x="2102467" y="862800"/>
                </a:cubicBezTo>
                <a:cubicBezTo>
                  <a:pt x="2102467" y="862800"/>
                  <a:pt x="2102467" y="862800"/>
                  <a:pt x="2103962" y="863201"/>
                </a:cubicBezTo>
                <a:cubicBezTo>
                  <a:pt x="2105454" y="863601"/>
                  <a:pt x="2108442" y="864402"/>
                  <a:pt x="2113943" y="849845"/>
                </a:cubicBezTo>
                <a:cubicBezTo>
                  <a:pt x="2113943" y="849845"/>
                  <a:pt x="2115436" y="850245"/>
                  <a:pt x="2115436" y="850245"/>
                </a:cubicBezTo>
                <a:cubicBezTo>
                  <a:pt x="2111428" y="865201"/>
                  <a:pt x="2116930" y="850644"/>
                  <a:pt x="2116930" y="850644"/>
                </a:cubicBezTo>
                <a:cubicBezTo>
                  <a:pt x="2116930" y="850644"/>
                  <a:pt x="2116930" y="850644"/>
                  <a:pt x="2120938" y="835684"/>
                </a:cubicBezTo>
                <a:cubicBezTo>
                  <a:pt x="2119445" y="835284"/>
                  <a:pt x="2117950" y="834883"/>
                  <a:pt x="2117950" y="834883"/>
                </a:cubicBezTo>
                <a:cubicBezTo>
                  <a:pt x="2117950" y="834883"/>
                  <a:pt x="2117950" y="834883"/>
                  <a:pt x="2116458" y="834483"/>
                </a:cubicBezTo>
                <a:close/>
                <a:moveTo>
                  <a:pt x="3416701" y="834096"/>
                </a:moveTo>
                <a:cubicBezTo>
                  <a:pt x="3416529" y="833298"/>
                  <a:pt x="3416065" y="833675"/>
                  <a:pt x="3415527" y="834531"/>
                </a:cubicBezTo>
                <a:cubicBezTo>
                  <a:pt x="3414448" y="836245"/>
                  <a:pt x="3413061" y="839883"/>
                  <a:pt x="3413061" y="839883"/>
                </a:cubicBezTo>
                <a:cubicBezTo>
                  <a:pt x="3409054" y="854840"/>
                  <a:pt x="3405045" y="869800"/>
                  <a:pt x="3406587" y="870213"/>
                </a:cubicBezTo>
                <a:cubicBezTo>
                  <a:pt x="3408741" y="886822"/>
                  <a:pt x="3413362" y="888060"/>
                  <a:pt x="3419525" y="889712"/>
                </a:cubicBezTo>
                <a:cubicBezTo>
                  <a:pt x="3422606" y="890537"/>
                  <a:pt x="3425686" y="891363"/>
                  <a:pt x="3428768" y="892189"/>
                </a:cubicBezTo>
                <a:cubicBezTo>
                  <a:pt x="3430307" y="892600"/>
                  <a:pt x="3435857" y="878056"/>
                  <a:pt x="3435857" y="878056"/>
                </a:cubicBezTo>
                <a:cubicBezTo>
                  <a:pt x="3439866" y="863097"/>
                  <a:pt x="3438325" y="862683"/>
                  <a:pt x="3438325" y="862683"/>
                </a:cubicBezTo>
                <a:cubicBezTo>
                  <a:pt x="3437711" y="846488"/>
                  <a:pt x="3434630" y="845662"/>
                  <a:pt x="3431548" y="844837"/>
                </a:cubicBezTo>
                <a:cubicBezTo>
                  <a:pt x="3425386" y="843185"/>
                  <a:pt x="3420765" y="841947"/>
                  <a:pt x="3416143" y="840708"/>
                </a:cubicBezTo>
                <a:cubicBezTo>
                  <a:pt x="3416759" y="836867"/>
                  <a:pt x="3416875" y="834893"/>
                  <a:pt x="3416701" y="834096"/>
                </a:cubicBezTo>
                <a:close/>
                <a:moveTo>
                  <a:pt x="3490568" y="828775"/>
                </a:moveTo>
                <a:cubicBezTo>
                  <a:pt x="3479390" y="829406"/>
                  <a:pt x="3467687" y="833525"/>
                  <a:pt x="3459026" y="838454"/>
                </a:cubicBezTo>
                <a:cubicBezTo>
                  <a:pt x="3436329" y="904902"/>
                  <a:pt x="3457277" y="881503"/>
                  <a:pt x="3459737" y="896669"/>
                </a:cubicBezTo>
                <a:cubicBezTo>
                  <a:pt x="3464302" y="897892"/>
                  <a:pt x="3473660" y="856881"/>
                  <a:pt x="3473077" y="871231"/>
                </a:cubicBezTo>
                <a:cubicBezTo>
                  <a:pt x="3481267" y="858920"/>
                  <a:pt x="3482205" y="873676"/>
                  <a:pt x="3476474" y="901154"/>
                </a:cubicBezTo>
                <a:cubicBezTo>
                  <a:pt x="3500692" y="835113"/>
                  <a:pt x="3493212" y="905638"/>
                  <a:pt x="3502924" y="893735"/>
                </a:cubicBezTo>
                <a:cubicBezTo>
                  <a:pt x="3499298" y="907270"/>
                  <a:pt x="3500819" y="907677"/>
                  <a:pt x="3498715" y="921618"/>
                </a:cubicBezTo>
                <a:cubicBezTo>
                  <a:pt x="3500236" y="922027"/>
                  <a:pt x="3501757" y="922434"/>
                  <a:pt x="3503279" y="922842"/>
                </a:cubicBezTo>
                <a:cubicBezTo>
                  <a:pt x="3504801" y="923250"/>
                  <a:pt x="3506321" y="923657"/>
                  <a:pt x="3507845" y="924065"/>
                </a:cubicBezTo>
                <a:cubicBezTo>
                  <a:pt x="3507845" y="924065"/>
                  <a:pt x="3512992" y="910938"/>
                  <a:pt x="3512992" y="910938"/>
                </a:cubicBezTo>
                <a:cubicBezTo>
                  <a:pt x="3515097" y="896996"/>
                  <a:pt x="3515097" y="896996"/>
                  <a:pt x="3513576" y="896588"/>
                </a:cubicBezTo>
                <a:cubicBezTo>
                  <a:pt x="3508426" y="909715"/>
                  <a:pt x="3505384" y="908900"/>
                  <a:pt x="3507490" y="894957"/>
                </a:cubicBezTo>
                <a:cubicBezTo>
                  <a:pt x="3505967" y="894549"/>
                  <a:pt x="3505967" y="894549"/>
                  <a:pt x="3509594" y="881016"/>
                </a:cubicBezTo>
                <a:cubicBezTo>
                  <a:pt x="3509594" y="881016"/>
                  <a:pt x="3513220" y="867481"/>
                  <a:pt x="3513220" y="867481"/>
                </a:cubicBezTo>
                <a:cubicBezTo>
                  <a:pt x="3531480" y="872374"/>
                  <a:pt x="3552780" y="878082"/>
                  <a:pt x="3567413" y="896508"/>
                </a:cubicBezTo>
                <a:cubicBezTo>
                  <a:pt x="3568935" y="896916"/>
                  <a:pt x="3568935" y="896916"/>
                  <a:pt x="3572563" y="883382"/>
                </a:cubicBezTo>
                <a:cubicBezTo>
                  <a:pt x="3574083" y="883790"/>
                  <a:pt x="3576188" y="869848"/>
                  <a:pt x="3574667" y="869439"/>
                </a:cubicBezTo>
                <a:cubicBezTo>
                  <a:pt x="3558513" y="850606"/>
                  <a:pt x="3538732" y="845306"/>
                  <a:pt x="3518952" y="840006"/>
                </a:cubicBezTo>
                <a:cubicBezTo>
                  <a:pt x="3515673" y="835503"/>
                  <a:pt x="3511373" y="832537"/>
                  <a:pt x="3506493" y="830776"/>
                </a:cubicBezTo>
                <a:cubicBezTo>
                  <a:pt x="3501614" y="829015"/>
                  <a:pt x="3496157" y="828459"/>
                  <a:pt x="3490568" y="828775"/>
                </a:cubicBezTo>
                <a:close/>
                <a:moveTo>
                  <a:pt x="3397592" y="825717"/>
                </a:moveTo>
                <a:cubicBezTo>
                  <a:pt x="3395462" y="823143"/>
                  <a:pt x="3391828" y="826179"/>
                  <a:pt x="3387568" y="833052"/>
                </a:cubicBezTo>
                <a:cubicBezTo>
                  <a:pt x="3386063" y="832649"/>
                  <a:pt x="3384560" y="832247"/>
                  <a:pt x="3381553" y="831440"/>
                </a:cubicBezTo>
                <a:cubicBezTo>
                  <a:pt x="3381553" y="831440"/>
                  <a:pt x="3376040" y="845998"/>
                  <a:pt x="3376040" y="845998"/>
                </a:cubicBezTo>
                <a:cubicBezTo>
                  <a:pt x="3376040" y="845998"/>
                  <a:pt x="3373536" y="861357"/>
                  <a:pt x="3375039" y="861760"/>
                </a:cubicBezTo>
                <a:cubicBezTo>
                  <a:pt x="3376545" y="862164"/>
                  <a:pt x="3378048" y="862566"/>
                  <a:pt x="3379552" y="862970"/>
                </a:cubicBezTo>
                <a:cubicBezTo>
                  <a:pt x="3388071" y="849221"/>
                  <a:pt x="3392583" y="850430"/>
                  <a:pt x="3391583" y="866193"/>
                </a:cubicBezTo>
                <a:cubicBezTo>
                  <a:pt x="3391583" y="866193"/>
                  <a:pt x="3393087" y="866598"/>
                  <a:pt x="3393087" y="866598"/>
                </a:cubicBezTo>
                <a:cubicBezTo>
                  <a:pt x="3393087" y="866598"/>
                  <a:pt x="3394590" y="867000"/>
                  <a:pt x="3394590" y="867000"/>
                </a:cubicBezTo>
                <a:cubicBezTo>
                  <a:pt x="3398598" y="852042"/>
                  <a:pt x="3398598" y="852042"/>
                  <a:pt x="3398598" y="852042"/>
                </a:cubicBezTo>
                <a:cubicBezTo>
                  <a:pt x="3400351" y="836477"/>
                  <a:pt x="3399723" y="828293"/>
                  <a:pt x="3397592" y="825717"/>
                </a:cubicBezTo>
                <a:close/>
                <a:moveTo>
                  <a:pt x="5518072" y="817063"/>
                </a:moveTo>
                <a:cubicBezTo>
                  <a:pt x="5499197" y="826235"/>
                  <a:pt x="5489108" y="841277"/>
                  <a:pt x="5482533" y="858597"/>
                </a:cubicBezTo>
                <a:cubicBezTo>
                  <a:pt x="5475957" y="875919"/>
                  <a:pt x="5472896" y="895519"/>
                  <a:pt x="5468078" y="913807"/>
                </a:cubicBezTo>
                <a:cubicBezTo>
                  <a:pt x="5475758" y="907908"/>
                  <a:pt x="5482195" y="901280"/>
                  <a:pt x="5487660" y="894067"/>
                </a:cubicBezTo>
                <a:cubicBezTo>
                  <a:pt x="5504056" y="872424"/>
                  <a:pt x="5511722" y="845498"/>
                  <a:pt x="5518072" y="817063"/>
                </a:cubicBezTo>
                <a:close/>
                <a:moveTo>
                  <a:pt x="3880063" y="815376"/>
                </a:moveTo>
                <a:cubicBezTo>
                  <a:pt x="3880063" y="815376"/>
                  <a:pt x="3874795" y="828928"/>
                  <a:pt x="3874795" y="828928"/>
                </a:cubicBezTo>
                <a:cubicBezTo>
                  <a:pt x="3874795" y="828928"/>
                  <a:pt x="3871054" y="842890"/>
                  <a:pt x="3872581" y="843297"/>
                </a:cubicBezTo>
                <a:cubicBezTo>
                  <a:pt x="3874106" y="843706"/>
                  <a:pt x="3877158" y="844524"/>
                  <a:pt x="3878684" y="844933"/>
                </a:cubicBezTo>
                <a:cubicBezTo>
                  <a:pt x="3886311" y="846976"/>
                  <a:pt x="3893938" y="849021"/>
                  <a:pt x="3896301" y="864617"/>
                </a:cubicBezTo>
                <a:cubicBezTo>
                  <a:pt x="3896301" y="864617"/>
                  <a:pt x="3892559" y="878579"/>
                  <a:pt x="3892559" y="878579"/>
                </a:cubicBezTo>
                <a:cubicBezTo>
                  <a:pt x="3892559" y="878579"/>
                  <a:pt x="3892559" y="878579"/>
                  <a:pt x="3894086" y="878989"/>
                </a:cubicBezTo>
                <a:cubicBezTo>
                  <a:pt x="3890345" y="892949"/>
                  <a:pt x="3890345" y="892949"/>
                  <a:pt x="3890345" y="892949"/>
                </a:cubicBezTo>
                <a:cubicBezTo>
                  <a:pt x="3891870" y="893358"/>
                  <a:pt x="3891870" y="893358"/>
                  <a:pt x="3891870" y="893358"/>
                </a:cubicBezTo>
                <a:cubicBezTo>
                  <a:pt x="3895611" y="879397"/>
                  <a:pt x="3897135" y="879805"/>
                  <a:pt x="3895611" y="879397"/>
                </a:cubicBezTo>
                <a:cubicBezTo>
                  <a:pt x="3899352" y="865434"/>
                  <a:pt x="3899352" y="865434"/>
                  <a:pt x="3899352" y="865434"/>
                </a:cubicBezTo>
                <a:cubicBezTo>
                  <a:pt x="3899352" y="865434"/>
                  <a:pt x="3899352" y="865434"/>
                  <a:pt x="3903093" y="851473"/>
                </a:cubicBezTo>
                <a:cubicBezTo>
                  <a:pt x="3903093" y="851473"/>
                  <a:pt x="3903093" y="851473"/>
                  <a:pt x="3901567" y="851065"/>
                </a:cubicBezTo>
                <a:cubicBezTo>
                  <a:pt x="3899205" y="835469"/>
                  <a:pt x="3890052" y="833016"/>
                  <a:pt x="3882424" y="830972"/>
                </a:cubicBezTo>
                <a:cubicBezTo>
                  <a:pt x="3884640" y="816601"/>
                  <a:pt x="3881588" y="815783"/>
                  <a:pt x="3880063" y="815376"/>
                </a:cubicBezTo>
                <a:close/>
                <a:moveTo>
                  <a:pt x="5007660" y="813228"/>
                </a:moveTo>
                <a:cubicBezTo>
                  <a:pt x="5004287" y="812579"/>
                  <a:pt x="5001311" y="812765"/>
                  <a:pt x="4998662" y="813665"/>
                </a:cubicBezTo>
                <a:cubicBezTo>
                  <a:pt x="4990713" y="816363"/>
                  <a:pt x="4985698" y="825466"/>
                  <a:pt x="4981709" y="837586"/>
                </a:cubicBezTo>
                <a:cubicBezTo>
                  <a:pt x="4981871" y="840719"/>
                  <a:pt x="4982524" y="843053"/>
                  <a:pt x="4983529" y="844700"/>
                </a:cubicBezTo>
                <a:cubicBezTo>
                  <a:pt x="4990570" y="856227"/>
                  <a:pt x="5014978" y="834118"/>
                  <a:pt x="5010974" y="817685"/>
                </a:cubicBezTo>
                <a:cubicBezTo>
                  <a:pt x="5008872" y="816803"/>
                  <a:pt x="5006772" y="815920"/>
                  <a:pt x="5007660" y="813228"/>
                </a:cubicBezTo>
                <a:close/>
                <a:moveTo>
                  <a:pt x="4123261" y="808395"/>
                </a:moveTo>
                <a:cubicBezTo>
                  <a:pt x="4119920" y="820861"/>
                  <a:pt x="4119920" y="820861"/>
                  <a:pt x="4121414" y="821261"/>
                </a:cubicBezTo>
                <a:cubicBezTo>
                  <a:pt x="4122907" y="821661"/>
                  <a:pt x="4124400" y="822061"/>
                  <a:pt x="4125894" y="822461"/>
                </a:cubicBezTo>
                <a:cubicBezTo>
                  <a:pt x="4127388" y="822862"/>
                  <a:pt x="4128881" y="823262"/>
                  <a:pt x="4131868" y="824063"/>
                </a:cubicBezTo>
                <a:cubicBezTo>
                  <a:pt x="4133362" y="824461"/>
                  <a:pt x="4136349" y="825262"/>
                  <a:pt x="4140828" y="826463"/>
                </a:cubicBezTo>
                <a:cubicBezTo>
                  <a:pt x="4140828" y="826463"/>
                  <a:pt x="4144169" y="813996"/>
                  <a:pt x="4144169" y="813996"/>
                </a:cubicBezTo>
                <a:cubicBezTo>
                  <a:pt x="4144169" y="813996"/>
                  <a:pt x="4145004" y="810882"/>
                  <a:pt x="4145235" y="809270"/>
                </a:cubicBezTo>
                <a:cubicBezTo>
                  <a:pt x="4145351" y="808466"/>
                  <a:pt x="4145315" y="808039"/>
                  <a:pt x="4144949" y="808567"/>
                </a:cubicBezTo>
                <a:cubicBezTo>
                  <a:pt x="4144581" y="809096"/>
                  <a:pt x="4143885" y="810579"/>
                  <a:pt x="4142675" y="813597"/>
                </a:cubicBezTo>
                <a:cubicBezTo>
                  <a:pt x="4138196" y="812396"/>
                  <a:pt x="4133715" y="811196"/>
                  <a:pt x="4129235" y="809995"/>
                </a:cubicBezTo>
                <a:cubicBezTo>
                  <a:pt x="4127741" y="809594"/>
                  <a:pt x="4126248" y="809195"/>
                  <a:pt x="4124754" y="808795"/>
                </a:cubicBezTo>
                <a:cubicBezTo>
                  <a:pt x="4123261" y="808395"/>
                  <a:pt x="4123261" y="808395"/>
                  <a:pt x="4123261" y="808395"/>
                </a:cubicBezTo>
                <a:close/>
                <a:moveTo>
                  <a:pt x="1954616" y="807153"/>
                </a:moveTo>
                <a:cubicBezTo>
                  <a:pt x="1950609" y="822113"/>
                  <a:pt x="1950609" y="822113"/>
                  <a:pt x="1950609" y="822113"/>
                </a:cubicBezTo>
                <a:cubicBezTo>
                  <a:pt x="1952075" y="822506"/>
                  <a:pt x="1953542" y="822898"/>
                  <a:pt x="1955010" y="823292"/>
                </a:cubicBezTo>
                <a:cubicBezTo>
                  <a:pt x="1955010" y="823292"/>
                  <a:pt x="1956477" y="823686"/>
                  <a:pt x="1956477" y="823686"/>
                </a:cubicBezTo>
                <a:cubicBezTo>
                  <a:pt x="1957945" y="824078"/>
                  <a:pt x="1957945" y="824078"/>
                  <a:pt x="1959411" y="824471"/>
                </a:cubicBezTo>
                <a:cubicBezTo>
                  <a:pt x="1959411" y="824471"/>
                  <a:pt x="1963420" y="809512"/>
                  <a:pt x="1963420" y="809512"/>
                </a:cubicBezTo>
                <a:cubicBezTo>
                  <a:pt x="1961953" y="809118"/>
                  <a:pt x="1960486" y="808725"/>
                  <a:pt x="1959018" y="808333"/>
                </a:cubicBezTo>
                <a:cubicBezTo>
                  <a:pt x="1957550" y="807939"/>
                  <a:pt x="1956083" y="807546"/>
                  <a:pt x="1954616" y="807153"/>
                </a:cubicBezTo>
                <a:close/>
                <a:moveTo>
                  <a:pt x="4539310" y="805462"/>
                </a:moveTo>
                <a:cubicBezTo>
                  <a:pt x="4535731" y="810870"/>
                  <a:pt x="4535540" y="819616"/>
                  <a:pt x="4537820" y="826325"/>
                </a:cubicBezTo>
                <a:cubicBezTo>
                  <a:pt x="4540098" y="833036"/>
                  <a:pt x="4544845" y="837712"/>
                  <a:pt x="4551135" y="834976"/>
                </a:cubicBezTo>
                <a:cubicBezTo>
                  <a:pt x="4556471" y="818793"/>
                  <a:pt x="4550440" y="811661"/>
                  <a:pt x="4539310" y="805462"/>
                </a:cubicBezTo>
                <a:close/>
                <a:moveTo>
                  <a:pt x="3437507" y="803676"/>
                </a:moveTo>
                <a:cubicBezTo>
                  <a:pt x="3433497" y="818637"/>
                  <a:pt x="3433497" y="818637"/>
                  <a:pt x="3435010" y="819043"/>
                </a:cubicBezTo>
                <a:cubicBezTo>
                  <a:pt x="3436523" y="819448"/>
                  <a:pt x="3436523" y="819448"/>
                  <a:pt x="3436523" y="819448"/>
                </a:cubicBezTo>
                <a:cubicBezTo>
                  <a:pt x="3438036" y="819853"/>
                  <a:pt x="3438036" y="819853"/>
                  <a:pt x="3438036" y="819853"/>
                </a:cubicBezTo>
                <a:cubicBezTo>
                  <a:pt x="3439550" y="820258"/>
                  <a:pt x="3439550" y="820258"/>
                  <a:pt x="3443558" y="805298"/>
                </a:cubicBezTo>
                <a:cubicBezTo>
                  <a:pt x="3443558" y="805298"/>
                  <a:pt x="3442045" y="804892"/>
                  <a:pt x="3442045" y="804892"/>
                </a:cubicBezTo>
                <a:cubicBezTo>
                  <a:pt x="3442045" y="804892"/>
                  <a:pt x="3440533" y="804487"/>
                  <a:pt x="3439019" y="804081"/>
                </a:cubicBezTo>
                <a:cubicBezTo>
                  <a:pt x="3437507" y="803676"/>
                  <a:pt x="3437507" y="803676"/>
                  <a:pt x="3437507" y="803676"/>
                </a:cubicBezTo>
                <a:close/>
                <a:moveTo>
                  <a:pt x="2055952" y="791551"/>
                </a:moveTo>
                <a:cubicBezTo>
                  <a:pt x="2054440" y="791147"/>
                  <a:pt x="2054440" y="791147"/>
                  <a:pt x="2051766" y="801119"/>
                </a:cubicBezTo>
                <a:cubicBezTo>
                  <a:pt x="2053280" y="801524"/>
                  <a:pt x="2053280" y="801524"/>
                  <a:pt x="2053280" y="801524"/>
                </a:cubicBezTo>
                <a:cubicBezTo>
                  <a:pt x="2054793" y="801930"/>
                  <a:pt x="2056306" y="802335"/>
                  <a:pt x="2057820" y="802741"/>
                </a:cubicBezTo>
                <a:cubicBezTo>
                  <a:pt x="2059332" y="803146"/>
                  <a:pt x="2060846" y="803552"/>
                  <a:pt x="2063872" y="804363"/>
                </a:cubicBezTo>
                <a:cubicBezTo>
                  <a:pt x="2066544" y="794389"/>
                  <a:pt x="2066544" y="794389"/>
                  <a:pt x="2066544" y="794389"/>
                </a:cubicBezTo>
                <a:cubicBezTo>
                  <a:pt x="2063518" y="793579"/>
                  <a:pt x="2062004" y="793173"/>
                  <a:pt x="2060492" y="792768"/>
                </a:cubicBezTo>
                <a:cubicBezTo>
                  <a:pt x="2058978" y="792363"/>
                  <a:pt x="2057465" y="791958"/>
                  <a:pt x="2055952" y="791551"/>
                </a:cubicBezTo>
                <a:close/>
                <a:moveTo>
                  <a:pt x="2015361" y="791364"/>
                </a:moveTo>
                <a:cubicBezTo>
                  <a:pt x="2015361" y="791364"/>
                  <a:pt x="2009794" y="805907"/>
                  <a:pt x="2009794" y="805907"/>
                </a:cubicBezTo>
                <a:cubicBezTo>
                  <a:pt x="2009794" y="805907"/>
                  <a:pt x="2011352" y="806325"/>
                  <a:pt x="2011352" y="806325"/>
                </a:cubicBezTo>
                <a:cubicBezTo>
                  <a:pt x="2011352" y="806325"/>
                  <a:pt x="2011352" y="806325"/>
                  <a:pt x="2017588" y="807995"/>
                </a:cubicBezTo>
                <a:cubicBezTo>
                  <a:pt x="2019148" y="808414"/>
                  <a:pt x="2019148" y="808414"/>
                  <a:pt x="2019148" y="808414"/>
                </a:cubicBezTo>
                <a:cubicBezTo>
                  <a:pt x="2019148" y="808414"/>
                  <a:pt x="2023156" y="793452"/>
                  <a:pt x="2021597" y="793035"/>
                </a:cubicBezTo>
                <a:close/>
                <a:moveTo>
                  <a:pt x="5444068" y="790238"/>
                </a:moveTo>
                <a:cubicBezTo>
                  <a:pt x="5441748" y="790450"/>
                  <a:pt x="5439547" y="791629"/>
                  <a:pt x="5437487" y="793298"/>
                </a:cubicBezTo>
                <a:cubicBezTo>
                  <a:pt x="5433365" y="796637"/>
                  <a:pt x="5429795" y="801939"/>
                  <a:pt x="5426913" y="805381"/>
                </a:cubicBezTo>
                <a:cubicBezTo>
                  <a:pt x="5427236" y="808170"/>
                  <a:pt x="5427854" y="810329"/>
                  <a:pt x="5428690" y="811941"/>
                </a:cubicBezTo>
                <a:cubicBezTo>
                  <a:pt x="5434535" y="823227"/>
                  <a:pt x="5451030" y="807685"/>
                  <a:pt x="5451379" y="792987"/>
                </a:cubicBezTo>
                <a:cubicBezTo>
                  <a:pt x="5448832" y="790784"/>
                  <a:pt x="5446390" y="790027"/>
                  <a:pt x="5444068" y="790238"/>
                </a:cubicBezTo>
                <a:close/>
                <a:moveTo>
                  <a:pt x="1950922" y="790128"/>
                </a:moveTo>
                <a:cubicBezTo>
                  <a:pt x="1949363" y="789711"/>
                  <a:pt x="1945355" y="804671"/>
                  <a:pt x="1945355" y="804671"/>
                </a:cubicBezTo>
                <a:cubicBezTo>
                  <a:pt x="1943796" y="804253"/>
                  <a:pt x="1943796" y="804253"/>
                  <a:pt x="1942237" y="803836"/>
                </a:cubicBezTo>
                <a:cubicBezTo>
                  <a:pt x="1940677" y="803417"/>
                  <a:pt x="1943128" y="788040"/>
                  <a:pt x="1937559" y="802583"/>
                </a:cubicBezTo>
                <a:cubicBezTo>
                  <a:pt x="1933551" y="817540"/>
                  <a:pt x="1935111" y="817957"/>
                  <a:pt x="1935111" y="817957"/>
                </a:cubicBezTo>
                <a:cubicBezTo>
                  <a:pt x="1935111" y="817957"/>
                  <a:pt x="1936670" y="818375"/>
                  <a:pt x="1938230" y="818792"/>
                </a:cubicBezTo>
                <a:cubicBezTo>
                  <a:pt x="1938230" y="818792"/>
                  <a:pt x="1939787" y="819210"/>
                  <a:pt x="1939787" y="819210"/>
                </a:cubicBezTo>
                <a:cubicBezTo>
                  <a:pt x="1941346" y="819628"/>
                  <a:pt x="1942905" y="820046"/>
                  <a:pt x="1942905" y="820046"/>
                </a:cubicBezTo>
                <a:cubicBezTo>
                  <a:pt x="1942905" y="820046"/>
                  <a:pt x="1942905" y="820046"/>
                  <a:pt x="1946913" y="805090"/>
                </a:cubicBezTo>
                <a:cubicBezTo>
                  <a:pt x="1946913" y="805090"/>
                  <a:pt x="1950922" y="790128"/>
                  <a:pt x="1950922" y="790128"/>
                </a:cubicBezTo>
                <a:close/>
                <a:moveTo>
                  <a:pt x="4817465" y="783923"/>
                </a:moveTo>
                <a:cubicBezTo>
                  <a:pt x="4801974" y="785267"/>
                  <a:pt x="4797577" y="815097"/>
                  <a:pt x="4802953" y="832819"/>
                </a:cubicBezTo>
                <a:cubicBezTo>
                  <a:pt x="4806179" y="843452"/>
                  <a:pt x="4812923" y="849724"/>
                  <a:pt x="4822899" y="842870"/>
                </a:cubicBezTo>
                <a:cubicBezTo>
                  <a:pt x="4828947" y="817740"/>
                  <a:pt x="4824416" y="799025"/>
                  <a:pt x="4817465" y="783923"/>
                </a:cubicBezTo>
                <a:close/>
                <a:moveTo>
                  <a:pt x="4357554" y="782993"/>
                </a:moveTo>
                <a:cubicBezTo>
                  <a:pt x="4357554" y="782993"/>
                  <a:pt x="4356038" y="782587"/>
                  <a:pt x="4352475" y="795882"/>
                </a:cubicBezTo>
                <a:cubicBezTo>
                  <a:pt x="4352475" y="795882"/>
                  <a:pt x="4350429" y="809584"/>
                  <a:pt x="4350429" y="809584"/>
                </a:cubicBezTo>
                <a:cubicBezTo>
                  <a:pt x="4368628" y="814460"/>
                  <a:pt x="4385311" y="818931"/>
                  <a:pt x="4401994" y="823401"/>
                </a:cubicBezTo>
                <a:cubicBezTo>
                  <a:pt x="4420193" y="828277"/>
                  <a:pt x="4436347" y="846858"/>
                  <a:pt x="4456062" y="852142"/>
                </a:cubicBezTo>
                <a:cubicBezTo>
                  <a:pt x="4457579" y="852548"/>
                  <a:pt x="4459095" y="852955"/>
                  <a:pt x="4462128" y="853766"/>
                </a:cubicBezTo>
                <a:cubicBezTo>
                  <a:pt x="4462128" y="853766"/>
                  <a:pt x="4467208" y="840875"/>
                  <a:pt x="4470771" y="827579"/>
                </a:cubicBezTo>
                <a:cubicBezTo>
                  <a:pt x="4470771" y="827579"/>
                  <a:pt x="4472817" y="813877"/>
                  <a:pt x="4472817" y="813877"/>
                </a:cubicBezTo>
                <a:cubicBezTo>
                  <a:pt x="4451585" y="808189"/>
                  <a:pt x="4428834" y="802092"/>
                  <a:pt x="4409118" y="796811"/>
                </a:cubicBezTo>
                <a:cubicBezTo>
                  <a:pt x="4392437" y="792340"/>
                  <a:pt x="4375754" y="787870"/>
                  <a:pt x="4357554" y="782993"/>
                </a:cubicBezTo>
                <a:close/>
                <a:moveTo>
                  <a:pt x="2083207" y="782822"/>
                </a:moveTo>
                <a:cubicBezTo>
                  <a:pt x="2083207" y="782822"/>
                  <a:pt x="2079867" y="795287"/>
                  <a:pt x="2079867" y="795287"/>
                </a:cubicBezTo>
                <a:cubicBezTo>
                  <a:pt x="2079867" y="795287"/>
                  <a:pt x="2079867" y="795287"/>
                  <a:pt x="2081360" y="795687"/>
                </a:cubicBezTo>
                <a:cubicBezTo>
                  <a:pt x="2082854" y="796087"/>
                  <a:pt x="2085841" y="796888"/>
                  <a:pt x="2085488" y="810154"/>
                </a:cubicBezTo>
                <a:cubicBezTo>
                  <a:pt x="2085488" y="810154"/>
                  <a:pt x="2085488" y="810154"/>
                  <a:pt x="2086981" y="810555"/>
                </a:cubicBezTo>
                <a:cubicBezTo>
                  <a:pt x="2090322" y="798088"/>
                  <a:pt x="2090322" y="798088"/>
                  <a:pt x="2090322" y="798088"/>
                </a:cubicBezTo>
                <a:cubicBezTo>
                  <a:pt x="2090322" y="798088"/>
                  <a:pt x="2088828" y="797688"/>
                  <a:pt x="2088828" y="797688"/>
                </a:cubicBezTo>
                <a:cubicBezTo>
                  <a:pt x="2089181" y="784422"/>
                  <a:pt x="2086194" y="783621"/>
                  <a:pt x="2083207" y="782822"/>
                </a:cubicBezTo>
                <a:close/>
                <a:moveTo>
                  <a:pt x="4280345" y="773660"/>
                </a:moveTo>
                <a:cubicBezTo>
                  <a:pt x="4267599" y="774032"/>
                  <a:pt x="4253906" y="777934"/>
                  <a:pt x="4240594" y="781939"/>
                </a:cubicBezTo>
                <a:cubicBezTo>
                  <a:pt x="4224629" y="792802"/>
                  <a:pt x="4212449" y="789539"/>
                  <a:pt x="4194960" y="799995"/>
                </a:cubicBezTo>
                <a:cubicBezTo>
                  <a:pt x="4194960" y="799995"/>
                  <a:pt x="4193438" y="799587"/>
                  <a:pt x="4189653" y="813715"/>
                </a:cubicBezTo>
                <a:cubicBezTo>
                  <a:pt x="4189653" y="813715"/>
                  <a:pt x="4187390" y="828251"/>
                  <a:pt x="4188913" y="828659"/>
                </a:cubicBezTo>
                <a:cubicBezTo>
                  <a:pt x="4204877" y="817795"/>
                  <a:pt x="4217058" y="821058"/>
                  <a:pt x="4233024" y="810193"/>
                </a:cubicBezTo>
                <a:cubicBezTo>
                  <a:pt x="4259647" y="802185"/>
                  <a:pt x="4287792" y="794585"/>
                  <a:pt x="4306845" y="814832"/>
                </a:cubicBezTo>
                <a:cubicBezTo>
                  <a:pt x="4308366" y="815239"/>
                  <a:pt x="4312153" y="801112"/>
                  <a:pt x="4312153" y="801112"/>
                </a:cubicBezTo>
                <a:cubicBezTo>
                  <a:pt x="4315938" y="786986"/>
                  <a:pt x="4315938" y="786986"/>
                  <a:pt x="4314416" y="786577"/>
                </a:cubicBezTo>
                <a:cubicBezTo>
                  <a:pt x="4309653" y="781514"/>
                  <a:pt x="4304322" y="778194"/>
                  <a:pt x="4298587" y="776185"/>
                </a:cubicBezTo>
                <a:cubicBezTo>
                  <a:pt x="4292854" y="774174"/>
                  <a:pt x="4286719" y="773476"/>
                  <a:pt x="4280345" y="773660"/>
                </a:cubicBezTo>
                <a:close/>
                <a:moveTo>
                  <a:pt x="5235717" y="771407"/>
                </a:moveTo>
                <a:cubicBezTo>
                  <a:pt x="5232349" y="772313"/>
                  <a:pt x="5229466" y="771357"/>
                  <a:pt x="5226099" y="772263"/>
                </a:cubicBezTo>
                <a:cubicBezTo>
                  <a:pt x="5221280" y="778753"/>
                  <a:pt x="5225590" y="789272"/>
                  <a:pt x="5227984" y="795117"/>
                </a:cubicBezTo>
                <a:cubicBezTo>
                  <a:pt x="5239045" y="794737"/>
                  <a:pt x="5237624" y="782140"/>
                  <a:pt x="5235717" y="771407"/>
                </a:cubicBezTo>
                <a:close/>
                <a:moveTo>
                  <a:pt x="4671233" y="770935"/>
                </a:moveTo>
                <a:cubicBezTo>
                  <a:pt x="4667534" y="769421"/>
                  <a:pt x="4664155" y="769860"/>
                  <a:pt x="4661190" y="771591"/>
                </a:cubicBezTo>
                <a:cubicBezTo>
                  <a:pt x="4652290" y="776786"/>
                  <a:pt x="4647085" y="793625"/>
                  <a:pt x="4647993" y="804342"/>
                </a:cubicBezTo>
                <a:lnTo>
                  <a:pt x="4650682" y="801000"/>
                </a:lnTo>
                <a:lnTo>
                  <a:pt x="4648332" y="812808"/>
                </a:lnTo>
                <a:cubicBezTo>
                  <a:pt x="4648268" y="814571"/>
                  <a:pt x="4648649" y="814674"/>
                  <a:pt x="4648649" y="814674"/>
                </a:cubicBezTo>
                <a:cubicBezTo>
                  <a:pt x="4648133" y="828788"/>
                  <a:pt x="4651180" y="829605"/>
                  <a:pt x="4655751" y="830829"/>
                </a:cubicBezTo>
                <a:cubicBezTo>
                  <a:pt x="4658799" y="831646"/>
                  <a:pt x="4661846" y="832463"/>
                  <a:pt x="4666418" y="833687"/>
                </a:cubicBezTo>
                <a:cubicBezTo>
                  <a:pt x="4674552" y="821615"/>
                  <a:pt x="4680646" y="823247"/>
                  <a:pt x="4685217" y="824472"/>
                </a:cubicBezTo>
                <a:cubicBezTo>
                  <a:pt x="4686742" y="824881"/>
                  <a:pt x="4686742" y="824881"/>
                  <a:pt x="4686742" y="824881"/>
                </a:cubicBezTo>
                <a:cubicBezTo>
                  <a:pt x="4690303" y="811584"/>
                  <a:pt x="4690303" y="811584"/>
                  <a:pt x="4688779" y="811176"/>
                </a:cubicBezTo>
                <a:cubicBezTo>
                  <a:pt x="4688527" y="807548"/>
                  <a:pt x="4687735" y="805554"/>
                  <a:pt x="4686593" y="804580"/>
                </a:cubicBezTo>
                <a:cubicBezTo>
                  <a:pt x="4685449" y="803606"/>
                  <a:pt x="4683957" y="803651"/>
                  <a:pt x="4682307" y="804099"/>
                </a:cubicBezTo>
                <a:cubicBezTo>
                  <a:pt x="4679005" y="804996"/>
                  <a:pt x="4675067" y="807502"/>
                  <a:pt x="4672019" y="806685"/>
                </a:cubicBezTo>
                <a:cubicBezTo>
                  <a:pt x="4665924" y="805053"/>
                  <a:pt x="4656268" y="816716"/>
                  <a:pt x="4653736" y="801787"/>
                </a:cubicBezTo>
                <a:lnTo>
                  <a:pt x="4650703" y="800974"/>
                </a:lnTo>
                <a:lnTo>
                  <a:pt x="4660633" y="788631"/>
                </a:lnTo>
                <a:cubicBezTo>
                  <a:pt x="4664291" y="782655"/>
                  <a:pt x="4667611" y="776350"/>
                  <a:pt x="4671233" y="770935"/>
                </a:cubicBezTo>
                <a:close/>
                <a:moveTo>
                  <a:pt x="2668851" y="766056"/>
                </a:moveTo>
                <a:cubicBezTo>
                  <a:pt x="2667983" y="765828"/>
                  <a:pt x="2665438" y="789191"/>
                  <a:pt x="2665438" y="789191"/>
                </a:cubicBezTo>
                <a:cubicBezTo>
                  <a:pt x="2670541" y="776309"/>
                  <a:pt x="2670541" y="776309"/>
                  <a:pt x="2669000" y="775897"/>
                </a:cubicBezTo>
                <a:cubicBezTo>
                  <a:pt x="2669241" y="768835"/>
                  <a:pt x="2669139" y="766133"/>
                  <a:pt x="2668851" y="766056"/>
                </a:cubicBezTo>
                <a:close/>
                <a:moveTo>
                  <a:pt x="1891510" y="765971"/>
                </a:moveTo>
                <a:cubicBezTo>
                  <a:pt x="1889306" y="764715"/>
                  <a:pt x="1881375" y="783966"/>
                  <a:pt x="1880600" y="773069"/>
                </a:cubicBezTo>
                <a:cubicBezTo>
                  <a:pt x="1877036" y="786366"/>
                  <a:pt x="1880101" y="787186"/>
                  <a:pt x="1880101" y="787186"/>
                </a:cubicBezTo>
                <a:cubicBezTo>
                  <a:pt x="1876539" y="800486"/>
                  <a:pt x="1872478" y="827898"/>
                  <a:pt x="1882172" y="816246"/>
                </a:cubicBezTo>
                <a:cubicBezTo>
                  <a:pt x="1887267" y="803360"/>
                  <a:pt x="1885735" y="802950"/>
                  <a:pt x="1885735" y="802950"/>
                </a:cubicBezTo>
                <a:cubicBezTo>
                  <a:pt x="1890831" y="790061"/>
                  <a:pt x="1891866" y="804592"/>
                  <a:pt x="1889837" y="818298"/>
                </a:cubicBezTo>
                <a:cubicBezTo>
                  <a:pt x="1889837" y="818298"/>
                  <a:pt x="1891369" y="818708"/>
                  <a:pt x="1891369" y="818708"/>
                </a:cubicBezTo>
                <a:cubicBezTo>
                  <a:pt x="1894931" y="805414"/>
                  <a:pt x="1894931" y="805414"/>
                  <a:pt x="1894931" y="805414"/>
                </a:cubicBezTo>
                <a:cubicBezTo>
                  <a:pt x="1895430" y="791293"/>
                  <a:pt x="1894393" y="776765"/>
                  <a:pt x="1886233" y="788830"/>
                </a:cubicBezTo>
                <a:cubicBezTo>
                  <a:pt x="1886233" y="788830"/>
                  <a:pt x="1886233" y="788830"/>
                  <a:pt x="1891328" y="775943"/>
                </a:cubicBezTo>
                <a:cubicBezTo>
                  <a:pt x="1892345" y="769090"/>
                  <a:pt x="1892246" y="766391"/>
                  <a:pt x="1891510" y="765971"/>
                </a:cubicBezTo>
                <a:close/>
                <a:moveTo>
                  <a:pt x="2249791" y="764887"/>
                </a:moveTo>
                <a:cubicBezTo>
                  <a:pt x="2249837" y="769574"/>
                  <a:pt x="2254302" y="789475"/>
                  <a:pt x="2251647" y="767389"/>
                </a:cubicBezTo>
                <a:cubicBezTo>
                  <a:pt x="2250252" y="763452"/>
                  <a:pt x="2249776" y="763324"/>
                  <a:pt x="2249791" y="764887"/>
                </a:cubicBezTo>
                <a:close/>
                <a:moveTo>
                  <a:pt x="3387749" y="758279"/>
                </a:moveTo>
                <a:cubicBezTo>
                  <a:pt x="3387749" y="758279"/>
                  <a:pt x="3383741" y="773239"/>
                  <a:pt x="3383741" y="773239"/>
                </a:cubicBezTo>
                <a:cubicBezTo>
                  <a:pt x="3383741" y="773239"/>
                  <a:pt x="3383741" y="773239"/>
                  <a:pt x="3385392" y="773682"/>
                </a:cubicBezTo>
                <a:cubicBezTo>
                  <a:pt x="3385392" y="773682"/>
                  <a:pt x="3385392" y="773682"/>
                  <a:pt x="3383034" y="789080"/>
                </a:cubicBezTo>
                <a:cubicBezTo>
                  <a:pt x="3384684" y="789523"/>
                  <a:pt x="3388692" y="774566"/>
                  <a:pt x="3388692" y="774566"/>
                </a:cubicBezTo>
                <a:cubicBezTo>
                  <a:pt x="3388692" y="774566"/>
                  <a:pt x="3388692" y="774566"/>
                  <a:pt x="3387042" y="774124"/>
                </a:cubicBezTo>
                <a:cubicBezTo>
                  <a:pt x="3391050" y="759164"/>
                  <a:pt x="3391050" y="759164"/>
                  <a:pt x="3389400" y="758721"/>
                </a:cubicBezTo>
                <a:cubicBezTo>
                  <a:pt x="3389400" y="758721"/>
                  <a:pt x="3387749" y="758279"/>
                  <a:pt x="3387749" y="758279"/>
                </a:cubicBezTo>
                <a:close/>
                <a:moveTo>
                  <a:pt x="2468745" y="752522"/>
                </a:moveTo>
                <a:cubicBezTo>
                  <a:pt x="2464737" y="767483"/>
                  <a:pt x="2466237" y="767885"/>
                  <a:pt x="2466237" y="767885"/>
                </a:cubicBezTo>
                <a:cubicBezTo>
                  <a:pt x="2469238" y="768689"/>
                  <a:pt x="2470738" y="769091"/>
                  <a:pt x="2473740" y="769896"/>
                </a:cubicBezTo>
                <a:cubicBezTo>
                  <a:pt x="2475240" y="770298"/>
                  <a:pt x="2478241" y="771102"/>
                  <a:pt x="2481242" y="771905"/>
                </a:cubicBezTo>
                <a:cubicBezTo>
                  <a:pt x="2481242" y="771905"/>
                  <a:pt x="2481242" y="771905"/>
                  <a:pt x="2485252" y="756945"/>
                </a:cubicBezTo>
                <a:cubicBezTo>
                  <a:pt x="2485252" y="756945"/>
                  <a:pt x="2485252" y="756945"/>
                  <a:pt x="2483751" y="756543"/>
                </a:cubicBezTo>
                <a:cubicBezTo>
                  <a:pt x="2479248" y="755337"/>
                  <a:pt x="2474746" y="754131"/>
                  <a:pt x="2470245" y="752924"/>
                </a:cubicBezTo>
                <a:cubicBezTo>
                  <a:pt x="2470245" y="752924"/>
                  <a:pt x="2468745" y="752522"/>
                  <a:pt x="2468745" y="752522"/>
                </a:cubicBezTo>
                <a:close/>
                <a:moveTo>
                  <a:pt x="4545941" y="748672"/>
                </a:moveTo>
                <a:cubicBezTo>
                  <a:pt x="4543626" y="753834"/>
                  <a:pt x="4537600" y="750373"/>
                  <a:pt x="4534861" y="753668"/>
                </a:cubicBezTo>
                <a:cubicBezTo>
                  <a:pt x="4530142" y="771244"/>
                  <a:pt x="4532095" y="780278"/>
                  <a:pt x="4536772" y="783801"/>
                </a:cubicBezTo>
                <a:lnTo>
                  <a:pt x="4537575" y="783945"/>
                </a:lnTo>
                <a:lnTo>
                  <a:pt x="4537515" y="784895"/>
                </a:lnTo>
                <a:cubicBezTo>
                  <a:pt x="4540579" y="785717"/>
                  <a:pt x="4538550" y="799426"/>
                  <a:pt x="4540082" y="799836"/>
                </a:cubicBezTo>
                <a:cubicBezTo>
                  <a:pt x="4541615" y="800246"/>
                  <a:pt x="4548244" y="787770"/>
                  <a:pt x="4549776" y="788181"/>
                </a:cubicBezTo>
                <a:cubicBezTo>
                  <a:pt x="4551310" y="788591"/>
                  <a:pt x="4554376" y="789414"/>
                  <a:pt x="4555908" y="789824"/>
                </a:cubicBezTo>
                <a:cubicBezTo>
                  <a:pt x="4557441" y="790235"/>
                  <a:pt x="4557441" y="790235"/>
                  <a:pt x="4561003" y="776938"/>
                </a:cubicBezTo>
                <a:cubicBezTo>
                  <a:pt x="4561003" y="776938"/>
                  <a:pt x="4561893" y="773615"/>
                  <a:pt x="4562593" y="770240"/>
                </a:cubicBezTo>
                <a:lnTo>
                  <a:pt x="4562707" y="768412"/>
                </a:lnTo>
                <a:lnTo>
                  <a:pt x="4565982" y="763094"/>
                </a:lnTo>
                <a:cubicBezTo>
                  <a:pt x="4565781" y="756716"/>
                  <a:pt x="4560416" y="750897"/>
                  <a:pt x="4545941" y="748672"/>
                </a:cubicBezTo>
                <a:close/>
                <a:moveTo>
                  <a:pt x="4503905" y="747390"/>
                </a:moveTo>
                <a:cubicBezTo>
                  <a:pt x="4502391" y="746984"/>
                  <a:pt x="4498383" y="761944"/>
                  <a:pt x="4498383" y="761944"/>
                </a:cubicBezTo>
                <a:cubicBezTo>
                  <a:pt x="4498383" y="761944"/>
                  <a:pt x="4498383" y="761944"/>
                  <a:pt x="4499897" y="762349"/>
                </a:cubicBezTo>
                <a:cubicBezTo>
                  <a:pt x="4499897" y="762349"/>
                  <a:pt x="4499897" y="762349"/>
                  <a:pt x="4510488" y="765188"/>
                </a:cubicBezTo>
                <a:cubicBezTo>
                  <a:pt x="4510488" y="765188"/>
                  <a:pt x="4514497" y="750228"/>
                  <a:pt x="4514497" y="750228"/>
                </a:cubicBezTo>
                <a:cubicBezTo>
                  <a:pt x="4514497" y="750228"/>
                  <a:pt x="4514497" y="750228"/>
                  <a:pt x="4503905" y="747390"/>
                </a:cubicBezTo>
                <a:close/>
                <a:moveTo>
                  <a:pt x="2569013" y="747324"/>
                </a:moveTo>
                <a:cubicBezTo>
                  <a:pt x="2565004" y="762284"/>
                  <a:pt x="2563446" y="761866"/>
                  <a:pt x="2563446" y="761866"/>
                </a:cubicBezTo>
                <a:cubicBezTo>
                  <a:pt x="2561887" y="761448"/>
                  <a:pt x="2561887" y="761448"/>
                  <a:pt x="2557879" y="776406"/>
                </a:cubicBezTo>
                <a:cubicBezTo>
                  <a:pt x="2557879" y="776406"/>
                  <a:pt x="2559437" y="776823"/>
                  <a:pt x="2559437" y="776823"/>
                </a:cubicBezTo>
                <a:cubicBezTo>
                  <a:pt x="2560997" y="777242"/>
                  <a:pt x="2560997" y="777242"/>
                  <a:pt x="2562555" y="777660"/>
                </a:cubicBezTo>
                <a:cubicBezTo>
                  <a:pt x="2564115" y="778077"/>
                  <a:pt x="2568123" y="763119"/>
                  <a:pt x="2565673" y="778495"/>
                </a:cubicBezTo>
                <a:cubicBezTo>
                  <a:pt x="2565673" y="778495"/>
                  <a:pt x="2571241" y="763955"/>
                  <a:pt x="2571241" y="763955"/>
                </a:cubicBezTo>
                <a:cubicBezTo>
                  <a:pt x="2571241" y="763955"/>
                  <a:pt x="2575249" y="748995"/>
                  <a:pt x="2573689" y="748577"/>
                </a:cubicBezTo>
                <a:cubicBezTo>
                  <a:pt x="2572132" y="748160"/>
                  <a:pt x="2570572" y="747742"/>
                  <a:pt x="2569013" y="747324"/>
                </a:cubicBezTo>
                <a:close/>
                <a:moveTo>
                  <a:pt x="4610587" y="733950"/>
                </a:moveTo>
                <a:cubicBezTo>
                  <a:pt x="4602711" y="736519"/>
                  <a:pt x="4598023" y="749857"/>
                  <a:pt x="4601793" y="757725"/>
                </a:cubicBezTo>
                <a:cubicBezTo>
                  <a:pt x="4603468" y="761222"/>
                  <a:pt x="4606814" y="763640"/>
                  <a:pt x="4612294" y="763550"/>
                </a:cubicBezTo>
                <a:cubicBezTo>
                  <a:pt x="4616255" y="758993"/>
                  <a:pt x="4621753" y="742726"/>
                  <a:pt x="4619326" y="735576"/>
                </a:cubicBezTo>
                <a:cubicBezTo>
                  <a:pt x="4616189" y="733436"/>
                  <a:pt x="4613210" y="733096"/>
                  <a:pt x="4610587" y="733950"/>
                </a:cubicBezTo>
                <a:close/>
                <a:moveTo>
                  <a:pt x="4978277" y="733361"/>
                </a:moveTo>
                <a:cubicBezTo>
                  <a:pt x="4973424" y="733087"/>
                  <a:pt x="4969646" y="734422"/>
                  <a:pt x="4966652" y="736789"/>
                </a:cubicBezTo>
                <a:cubicBezTo>
                  <a:pt x="4963662" y="739152"/>
                  <a:pt x="4961456" y="742548"/>
                  <a:pt x="4959755" y="746396"/>
                </a:cubicBezTo>
                <a:cubicBezTo>
                  <a:pt x="4956350" y="754093"/>
                  <a:pt x="4954958" y="763598"/>
                  <a:pt x="4953292" y="770283"/>
                </a:cubicBezTo>
                <a:cubicBezTo>
                  <a:pt x="4955526" y="773276"/>
                  <a:pt x="4957752" y="775259"/>
                  <a:pt x="4959915" y="776398"/>
                </a:cubicBezTo>
                <a:cubicBezTo>
                  <a:pt x="4975072" y="784374"/>
                  <a:pt x="4987282" y="751008"/>
                  <a:pt x="4978277" y="733361"/>
                </a:cubicBezTo>
                <a:close/>
                <a:moveTo>
                  <a:pt x="4869456" y="727602"/>
                </a:moveTo>
                <a:cubicBezTo>
                  <a:pt x="4866460" y="727246"/>
                  <a:pt x="4863871" y="727906"/>
                  <a:pt x="4861702" y="729278"/>
                </a:cubicBezTo>
                <a:cubicBezTo>
                  <a:pt x="4848686" y="737517"/>
                  <a:pt x="4850845" y="771503"/>
                  <a:pt x="4871944" y="766931"/>
                </a:cubicBezTo>
                <a:cubicBezTo>
                  <a:pt x="4880019" y="753820"/>
                  <a:pt x="4883124" y="741437"/>
                  <a:pt x="4879633" y="732004"/>
                </a:cubicBezTo>
                <a:cubicBezTo>
                  <a:pt x="4875848" y="729326"/>
                  <a:pt x="4872449" y="727958"/>
                  <a:pt x="4869456" y="727602"/>
                </a:cubicBezTo>
                <a:close/>
                <a:moveTo>
                  <a:pt x="3818262" y="713310"/>
                </a:moveTo>
                <a:cubicBezTo>
                  <a:pt x="3818262" y="713310"/>
                  <a:pt x="3816831" y="712926"/>
                  <a:pt x="3814700" y="726604"/>
                </a:cubicBezTo>
                <a:cubicBezTo>
                  <a:pt x="3811138" y="739901"/>
                  <a:pt x="3812568" y="740284"/>
                  <a:pt x="3812568" y="740284"/>
                </a:cubicBezTo>
                <a:cubicBezTo>
                  <a:pt x="3810435" y="753965"/>
                  <a:pt x="3810435" y="753965"/>
                  <a:pt x="3810435" y="753965"/>
                </a:cubicBezTo>
                <a:cubicBezTo>
                  <a:pt x="3810435" y="753965"/>
                  <a:pt x="3811865" y="754347"/>
                  <a:pt x="3811865" y="754347"/>
                </a:cubicBezTo>
                <a:cubicBezTo>
                  <a:pt x="3813297" y="754732"/>
                  <a:pt x="3816860" y="741434"/>
                  <a:pt x="3816860" y="741434"/>
                </a:cubicBezTo>
                <a:cubicBezTo>
                  <a:pt x="3815429" y="741050"/>
                  <a:pt x="3818992" y="727753"/>
                  <a:pt x="3817562" y="727370"/>
                </a:cubicBezTo>
                <a:cubicBezTo>
                  <a:pt x="3817562" y="727370"/>
                  <a:pt x="3816130" y="726987"/>
                  <a:pt x="3819694" y="713693"/>
                </a:cubicBezTo>
                <a:cubicBezTo>
                  <a:pt x="3819694" y="713693"/>
                  <a:pt x="3819694" y="713693"/>
                  <a:pt x="3818262" y="713310"/>
                </a:cubicBezTo>
                <a:close/>
                <a:moveTo>
                  <a:pt x="3291453" y="705756"/>
                </a:moveTo>
                <a:cubicBezTo>
                  <a:pt x="3289938" y="705352"/>
                  <a:pt x="3286226" y="719203"/>
                  <a:pt x="3286226" y="719203"/>
                </a:cubicBezTo>
                <a:cubicBezTo>
                  <a:pt x="3282515" y="733054"/>
                  <a:pt x="3282515" y="733054"/>
                  <a:pt x="3284030" y="733459"/>
                </a:cubicBezTo>
                <a:cubicBezTo>
                  <a:pt x="3285544" y="733865"/>
                  <a:pt x="3287059" y="734271"/>
                  <a:pt x="3290087" y="735084"/>
                </a:cubicBezTo>
                <a:cubicBezTo>
                  <a:pt x="3286375" y="748934"/>
                  <a:pt x="3282665" y="762783"/>
                  <a:pt x="3282665" y="762783"/>
                </a:cubicBezTo>
                <a:cubicBezTo>
                  <a:pt x="3281152" y="762378"/>
                  <a:pt x="3281152" y="762378"/>
                  <a:pt x="3281152" y="762378"/>
                </a:cubicBezTo>
                <a:cubicBezTo>
                  <a:pt x="3262294" y="772171"/>
                  <a:pt x="3252376" y="754667"/>
                  <a:pt x="3242457" y="737167"/>
                </a:cubicBezTo>
                <a:cubicBezTo>
                  <a:pt x="3237913" y="735950"/>
                  <a:pt x="3231856" y="734326"/>
                  <a:pt x="3231024" y="719257"/>
                </a:cubicBezTo>
                <a:cubicBezTo>
                  <a:pt x="3229509" y="718851"/>
                  <a:pt x="3224284" y="732298"/>
                  <a:pt x="3224284" y="732298"/>
                </a:cubicBezTo>
                <a:cubicBezTo>
                  <a:pt x="3220573" y="746145"/>
                  <a:pt x="3222088" y="746552"/>
                  <a:pt x="3222088" y="746552"/>
                </a:cubicBezTo>
                <a:cubicBezTo>
                  <a:pt x="3224433" y="762026"/>
                  <a:pt x="3228977" y="763242"/>
                  <a:pt x="3235035" y="764867"/>
                </a:cubicBezTo>
                <a:cubicBezTo>
                  <a:pt x="3241925" y="781557"/>
                  <a:pt x="3248814" y="798251"/>
                  <a:pt x="3259415" y="801090"/>
                </a:cubicBezTo>
                <a:cubicBezTo>
                  <a:pt x="3262444" y="801903"/>
                  <a:pt x="3266987" y="803119"/>
                  <a:pt x="3273728" y="790080"/>
                </a:cubicBezTo>
                <a:cubicBezTo>
                  <a:pt x="3295080" y="825489"/>
                  <a:pt x="3317797" y="831578"/>
                  <a:pt x="3335969" y="836447"/>
                </a:cubicBezTo>
                <a:cubicBezTo>
                  <a:pt x="3335969" y="836447"/>
                  <a:pt x="3335969" y="836447"/>
                  <a:pt x="3339681" y="822598"/>
                </a:cubicBezTo>
                <a:cubicBezTo>
                  <a:pt x="3341196" y="823004"/>
                  <a:pt x="3340514" y="837663"/>
                  <a:pt x="3342028" y="838070"/>
                </a:cubicBezTo>
                <a:cubicBezTo>
                  <a:pt x="3346571" y="839286"/>
                  <a:pt x="3347404" y="854355"/>
                  <a:pt x="3351948" y="855573"/>
                </a:cubicBezTo>
                <a:cubicBezTo>
                  <a:pt x="3353460" y="855979"/>
                  <a:pt x="3353460" y="855979"/>
                  <a:pt x="3353460" y="855979"/>
                </a:cubicBezTo>
                <a:cubicBezTo>
                  <a:pt x="3354976" y="856384"/>
                  <a:pt x="3358687" y="842533"/>
                  <a:pt x="3358687" y="842533"/>
                </a:cubicBezTo>
                <a:cubicBezTo>
                  <a:pt x="3362399" y="828685"/>
                  <a:pt x="3362399" y="828685"/>
                  <a:pt x="3360882" y="828278"/>
                </a:cubicBezTo>
                <a:cubicBezTo>
                  <a:pt x="3356341" y="827062"/>
                  <a:pt x="3355508" y="811992"/>
                  <a:pt x="3350964" y="810775"/>
                </a:cubicBezTo>
                <a:cubicBezTo>
                  <a:pt x="3347935" y="809964"/>
                  <a:pt x="3346422" y="809557"/>
                  <a:pt x="3344907" y="809152"/>
                </a:cubicBezTo>
                <a:cubicBezTo>
                  <a:pt x="3352330" y="781449"/>
                  <a:pt x="3337335" y="807122"/>
                  <a:pt x="3346272" y="779826"/>
                </a:cubicBezTo>
                <a:cubicBezTo>
                  <a:pt x="3346272" y="779826"/>
                  <a:pt x="3346272" y="779826"/>
                  <a:pt x="3349982" y="765979"/>
                </a:cubicBezTo>
                <a:cubicBezTo>
                  <a:pt x="3349982" y="765979"/>
                  <a:pt x="3349982" y="765979"/>
                  <a:pt x="3353694" y="752126"/>
                </a:cubicBezTo>
                <a:cubicBezTo>
                  <a:pt x="3355891" y="737870"/>
                  <a:pt x="3354376" y="737463"/>
                  <a:pt x="3352862" y="737058"/>
                </a:cubicBezTo>
                <a:cubicBezTo>
                  <a:pt x="3352862" y="737058"/>
                  <a:pt x="3351347" y="736652"/>
                  <a:pt x="3347637" y="750503"/>
                </a:cubicBezTo>
                <a:cubicBezTo>
                  <a:pt x="3346122" y="750097"/>
                  <a:pt x="3343925" y="764354"/>
                  <a:pt x="3345439" y="764759"/>
                </a:cubicBezTo>
                <a:cubicBezTo>
                  <a:pt x="3341728" y="778609"/>
                  <a:pt x="3341728" y="778609"/>
                  <a:pt x="3341728" y="778609"/>
                </a:cubicBezTo>
                <a:cubicBezTo>
                  <a:pt x="3338016" y="792460"/>
                  <a:pt x="3339532" y="792867"/>
                  <a:pt x="3339532" y="792867"/>
                </a:cubicBezTo>
                <a:cubicBezTo>
                  <a:pt x="3339532" y="792867"/>
                  <a:pt x="3339532" y="792867"/>
                  <a:pt x="3338016" y="792460"/>
                </a:cubicBezTo>
                <a:cubicBezTo>
                  <a:pt x="3330445" y="790432"/>
                  <a:pt x="3321357" y="787997"/>
                  <a:pt x="3319012" y="772522"/>
                </a:cubicBezTo>
                <a:cubicBezTo>
                  <a:pt x="3324238" y="759079"/>
                  <a:pt x="3327267" y="759890"/>
                  <a:pt x="3332491" y="746445"/>
                </a:cubicBezTo>
                <a:cubicBezTo>
                  <a:pt x="3333175" y="731783"/>
                  <a:pt x="3329314" y="715902"/>
                  <a:pt x="3322573" y="728942"/>
                </a:cubicBezTo>
                <a:cubicBezTo>
                  <a:pt x="3319544" y="728131"/>
                  <a:pt x="3315002" y="726913"/>
                  <a:pt x="3310457" y="725696"/>
                </a:cubicBezTo>
                <a:cubicBezTo>
                  <a:pt x="3310457" y="725696"/>
                  <a:pt x="3308943" y="725290"/>
                  <a:pt x="3305231" y="739140"/>
                </a:cubicBezTo>
                <a:cubicBezTo>
                  <a:pt x="3305231" y="739140"/>
                  <a:pt x="3303035" y="753398"/>
                  <a:pt x="3304549" y="753804"/>
                </a:cubicBezTo>
                <a:cubicBezTo>
                  <a:pt x="3307577" y="754616"/>
                  <a:pt x="3310607" y="755428"/>
                  <a:pt x="3313636" y="756238"/>
                </a:cubicBezTo>
                <a:cubicBezTo>
                  <a:pt x="3298641" y="781910"/>
                  <a:pt x="3296978" y="751775"/>
                  <a:pt x="3287890" y="749340"/>
                </a:cubicBezTo>
                <a:cubicBezTo>
                  <a:pt x="3287890" y="749340"/>
                  <a:pt x="3287890" y="749340"/>
                  <a:pt x="3291602" y="735488"/>
                </a:cubicBezTo>
                <a:cubicBezTo>
                  <a:pt x="3291602" y="735488"/>
                  <a:pt x="3293116" y="735895"/>
                  <a:pt x="3293116" y="735895"/>
                </a:cubicBezTo>
                <a:cubicBezTo>
                  <a:pt x="3294631" y="736300"/>
                  <a:pt x="3294631" y="736300"/>
                  <a:pt x="3298342" y="722450"/>
                </a:cubicBezTo>
                <a:cubicBezTo>
                  <a:pt x="3298342" y="722450"/>
                  <a:pt x="3302053" y="708598"/>
                  <a:pt x="3300539" y="708193"/>
                </a:cubicBezTo>
                <a:cubicBezTo>
                  <a:pt x="3300539" y="708193"/>
                  <a:pt x="3295313" y="721638"/>
                  <a:pt x="3293799" y="721232"/>
                </a:cubicBezTo>
                <a:cubicBezTo>
                  <a:pt x="3295996" y="706975"/>
                  <a:pt x="3292966" y="706164"/>
                  <a:pt x="3291453" y="705756"/>
                </a:cubicBezTo>
                <a:close/>
                <a:moveTo>
                  <a:pt x="3725889" y="704591"/>
                </a:moveTo>
                <a:cubicBezTo>
                  <a:pt x="3722548" y="717058"/>
                  <a:pt x="3722548" y="717058"/>
                  <a:pt x="3724122" y="717480"/>
                </a:cubicBezTo>
                <a:cubicBezTo>
                  <a:pt x="3724122" y="717480"/>
                  <a:pt x="3725692" y="717900"/>
                  <a:pt x="3725692" y="717900"/>
                </a:cubicBezTo>
                <a:cubicBezTo>
                  <a:pt x="3727265" y="718322"/>
                  <a:pt x="3725497" y="731210"/>
                  <a:pt x="3725497" y="731210"/>
                </a:cubicBezTo>
                <a:cubicBezTo>
                  <a:pt x="3727069" y="731631"/>
                  <a:pt x="3731982" y="719586"/>
                  <a:pt x="3731982" y="719586"/>
                </a:cubicBezTo>
                <a:cubicBezTo>
                  <a:pt x="3733553" y="720007"/>
                  <a:pt x="3736894" y="707542"/>
                  <a:pt x="3736894" y="707542"/>
                </a:cubicBezTo>
                <a:cubicBezTo>
                  <a:pt x="3735321" y="707119"/>
                  <a:pt x="3735321" y="707119"/>
                  <a:pt x="3733749" y="706699"/>
                </a:cubicBezTo>
                <a:cubicBezTo>
                  <a:pt x="3733749" y="706699"/>
                  <a:pt x="3732178" y="706277"/>
                  <a:pt x="3730605" y="705855"/>
                </a:cubicBezTo>
                <a:cubicBezTo>
                  <a:pt x="3729032" y="705435"/>
                  <a:pt x="3727462" y="705014"/>
                  <a:pt x="3727462" y="705014"/>
                </a:cubicBezTo>
                <a:cubicBezTo>
                  <a:pt x="3725889" y="704591"/>
                  <a:pt x="3725889" y="704591"/>
                  <a:pt x="3725889" y="704591"/>
                </a:cubicBezTo>
                <a:close/>
                <a:moveTo>
                  <a:pt x="3993840" y="701571"/>
                </a:moveTo>
                <a:cubicBezTo>
                  <a:pt x="3991168" y="711544"/>
                  <a:pt x="3991168" y="711544"/>
                  <a:pt x="3991168" y="711544"/>
                </a:cubicBezTo>
                <a:cubicBezTo>
                  <a:pt x="3994249" y="712369"/>
                  <a:pt x="3995790" y="712781"/>
                  <a:pt x="3997331" y="713194"/>
                </a:cubicBezTo>
                <a:cubicBezTo>
                  <a:pt x="3998871" y="713608"/>
                  <a:pt x="3997331" y="713194"/>
                  <a:pt x="4000003" y="703223"/>
                </a:cubicBezTo>
                <a:cubicBezTo>
                  <a:pt x="3998462" y="702810"/>
                  <a:pt x="3996922" y="702397"/>
                  <a:pt x="3993840" y="701571"/>
                </a:cubicBezTo>
                <a:close/>
                <a:moveTo>
                  <a:pt x="3274850" y="701309"/>
                </a:moveTo>
                <a:cubicBezTo>
                  <a:pt x="3273382" y="700916"/>
                  <a:pt x="3273382" y="700916"/>
                  <a:pt x="3270041" y="713382"/>
                </a:cubicBezTo>
                <a:cubicBezTo>
                  <a:pt x="3268169" y="726241"/>
                  <a:pt x="3271104" y="727027"/>
                  <a:pt x="3272571" y="727421"/>
                </a:cubicBezTo>
                <a:cubicBezTo>
                  <a:pt x="3274038" y="727813"/>
                  <a:pt x="3274038" y="727813"/>
                  <a:pt x="3274038" y="727813"/>
                </a:cubicBezTo>
                <a:cubicBezTo>
                  <a:pt x="3275505" y="728206"/>
                  <a:pt x="3275505" y="728206"/>
                  <a:pt x="3275505" y="728206"/>
                </a:cubicBezTo>
                <a:cubicBezTo>
                  <a:pt x="3278846" y="715741"/>
                  <a:pt x="3278846" y="715741"/>
                  <a:pt x="3277378" y="715347"/>
                </a:cubicBezTo>
                <a:cubicBezTo>
                  <a:pt x="3275911" y="714955"/>
                  <a:pt x="3272977" y="714168"/>
                  <a:pt x="3274850" y="701309"/>
                </a:cubicBezTo>
                <a:close/>
                <a:moveTo>
                  <a:pt x="4378650" y="697797"/>
                </a:moveTo>
                <a:cubicBezTo>
                  <a:pt x="4377100" y="697382"/>
                  <a:pt x="4377100" y="697382"/>
                  <a:pt x="4373092" y="712338"/>
                </a:cubicBezTo>
                <a:cubicBezTo>
                  <a:pt x="4373092" y="712338"/>
                  <a:pt x="4369083" y="727298"/>
                  <a:pt x="4370634" y="727713"/>
                </a:cubicBezTo>
                <a:cubicBezTo>
                  <a:pt x="4372185" y="728129"/>
                  <a:pt x="4373736" y="728545"/>
                  <a:pt x="4375285" y="728961"/>
                </a:cubicBezTo>
                <a:cubicBezTo>
                  <a:pt x="4376836" y="729376"/>
                  <a:pt x="4376836" y="729376"/>
                  <a:pt x="4378387" y="729792"/>
                </a:cubicBezTo>
                <a:cubicBezTo>
                  <a:pt x="4381489" y="730622"/>
                  <a:pt x="4383038" y="731038"/>
                  <a:pt x="4390148" y="716908"/>
                </a:cubicBezTo>
                <a:cubicBezTo>
                  <a:pt x="4390148" y="716908"/>
                  <a:pt x="4390148" y="716908"/>
                  <a:pt x="4394157" y="701952"/>
                </a:cubicBezTo>
                <a:cubicBezTo>
                  <a:pt x="4394157" y="701952"/>
                  <a:pt x="4394157" y="701952"/>
                  <a:pt x="4392605" y="701536"/>
                </a:cubicBezTo>
                <a:cubicBezTo>
                  <a:pt x="4389505" y="700706"/>
                  <a:pt x="4386403" y="699874"/>
                  <a:pt x="4383301" y="699044"/>
                </a:cubicBezTo>
                <a:cubicBezTo>
                  <a:pt x="4381751" y="698628"/>
                  <a:pt x="4380202" y="698213"/>
                  <a:pt x="4378650" y="697797"/>
                </a:cubicBezTo>
                <a:close/>
                <a:moveTo>
                  <a:pt x="3755942" y="696611"/>
                </a:moveTo>
                <a:cubicBezTo>
                  <a:pt x="3755942" y="696611"/>
                  <a:pt x="3755942" y="696611"/>
                  <a:pt x="3750912" y="709512"/>
                </a:cubicBezTo>
                <a:cubicBezTo>
                  <a:pt x="3749444" y="709119"/>
                  <a:pt x="3747977" y="708726"/>
                  <a:pt x="3746509" y="708333"/>
                </a:cubicBezTo>
                <a:cubicBezTo>
                  <a:pt x="3745043" y="707940"/>
                  <a:pt x="3745043" y="707940"/>
                  <a:pt x="3741480" y="721236"/>
                </a:cubicBezTo>
                <a:cubicBezTo>
                  <a:pt x="3741480" y="721236"/>
                  <a:pt x="3737917" y="734534"/>
                  <a:pt x="3739384" y="734927"/>
                </a:cubicBezTo>
                <a:cubicBezTo>
                  <a:pt x="3740851" y="735320"/>
                  <a:pt x="3747349" y="722808"/>
                  <a:pt x="3748816" y="723202"/>
                </a:cubicBezTo>
                <a:cubicBezTo>
                  <a:pt x="3750284" y="723595"/>
                  <a:pt x="3750284" y="723595"/>
                  <a:pt x="3753847" y="710299"/>
                </a:cubicBezTo>
                <a:cubicBezTo>
                  <a:pt x="3753847" y="710299"/>
                  <a:pt x="3755942" y="696611"/>
                  <a:pt x="3755942" y="696611"/>
                </a:cubicBezTo>
                <a:close/>
                <a:moveTo>
                  <a:pt x="3980375" y="689652"/>
                </a:moveTo>
                <a:cubicBezTo>
                  <a:pt x="3979844" y="690136"/>
                  <a:pt x="3979054" y="691595"/>
                  <a:pt x="3977844" y="694612"/>
                </a:cubicBezTo>
                <a:cubicBezTo>
                  <a:pt x="3976351" y="694212"/>
                  <a:pt x="3976351" y="694212"/>
                  <a:pt x="3976351" y="694212"/>
                </a:cubicBezTo>
                <a:cubicBezTo>
                  <a:pt x="3973011" y="706678"/>
                  <a:pt x="3973011" y="706678"/>
                  <a:pt x="3974505" y="707077"/>
                </a:cubicBezTo>
                <a:cubicBezTo>
                  <a:pt x="3975998" y="707478"/>
                  <a:pt x="3977492" y="707878"/>
                  <a:pt x="3978986" y="708278"/>
                </a:cubicBezTo>
                <a:cubicBezTo>
                  <a:pt x="3980479" y="708679"/>
                  <a:pt x="3980479" y="708679"/>
                  <a:pt x="3981971" y="709078"/>
                </a:cubicBezTo>
                <a:cubicBezTo>
                  <a:pt x="3983466" y="709480"/>
                  <a:pt x="3983466" y="709480"/>
                  <a:pt x="3983466" y="709480"/>
                </a:cubicBezTo>
                <a:cubicBezTo>
                  <a:pt x="3986806" y="697012"/>
                  <a:pt x="3986806" y="697012"/>
                  <a:pt x="3985312" y="696613"/>
                </a:cubicBezTo>
                <a:cubicBezTo>
                  <a:pt x="3985312" y="696613"/>
                  <a:pt x="3983818" y="696212"/>
                  <a:pt x="3982325" y="695813"/>
                </a:cubicBezTo>
                <a:cubicBezTo>
                  <a:pt x="3981579" y="695613"/>
                  <a:pt x="3981667" y="692297"/>
                  <a:pt x="3981338" y="690535"/>
                </a:cubicBezTo>
                <a:cubicBezTo>
                  <a:pt x="3981174" y="689656"/>
                  <a:pt x="3980904" y="689167"/>
                  <a:pt x="3980375" y="689652"/>
                </a:cubicBezTo>
                <a:close/>
                <a:moveTo>
                  <a:pt x="3450393" y="689557"/>
                </a:moveTo>
                <a:cubicBezTo>
                  <a:pt x="3449188" y="699923"/>
                  <a:pt x="3450655" y="700316"/>
                  <a:pt x="3452123" y="700709"/>
                </a:cubicBezTo>
                <a:cubicBezTo>
                  <a:pt x="3453589" y="701102"/>
                  <a:pt x="3453589" y="701102"/>
                  <a:pt x="3455056" y="701496"/>
                </a:cubicBezTo>
                <a:cubicBezTo>
                  <a:pt x="3456524" y="701888"/>
                  <a:pt x="3456524" y="701888"/>
                  <a:pt x="3456524" y="701888"/>
                </a:cubicBezTo>
                <a:cubicBezTo>
                  <a:pt x="3456524" y="701888"/>
                  <a:pt x="3459196" y="691916"/>
                  <a:pt x="3459196" y="691916"/>
                </a:cubicBezTo>
                <a:cubicBezTo>
                  <a:pt x="3457728" y="691523"/>
                  <a:pt x="3456261" y="691130"/>
                  <a:pt x="3454794" y="690736"/>
                </a:cubicBezTo>
                <a:cubicBezTo>
                  <a:pt x="3453327" y="690345"/>
                  <a:pt x="3451859" y="689951"/>
                  <a:pt x="3450393" y="689557"/>
                </a:cubicBezTo>
                <a:close/>
                <a:moveTo>
                  <a:pt x="2560922" y="686369"/>
                </a:moveTo>
                <a:cubicBezTo>
                  <a:pt x="2559787" y="686064"/>
                  <a:pt x="2559025" y="688532"/>
                  <a:pt x="2558513" y="691958"/>
                </a:cubicBezTo>
                <a:lnTo>
                  <a:pt x="2558123" y="696816"/>
                </a:lnTo>
                <a:lnTo>
                  <a:pt x="2557359" y="699668"/>
                </a:lnTo>
                <a:cubicBezTo>
                  <a:pt x="2557579" y="713976"/>
                  <a:pt x="2557336" y="710348"/>
                  <a:pt x="2557603" y="703294"/>
                </a:cubicBezTo>
                <a:lnTo>
                  <a:pt x="2558123" y="696816"/>
                </a:lnTo>
                <a:lnTo>
                  <a:pt x="2559141" y="693019"/>
                </a:lnTo>
                <a:cubicBezTo>
                  <a:pt x="2560032" y="689693"/>
                  <a:pt x="2560922" y="686369"/>
                  <a:pt x="2560922" y="686369"/>
                </a:cubicBezTo>
                <a:close/>
                <a:moveTo>
                  <a:pt x="3612048" y="682328"/>
                </a:moveTo>
                <a:cubicBezTo>
                  <a:pt x="3611241" y="682780"/>
                  <a:pt x="3610109" y="684257"/>
                  <a:pt x="3608433" y="687369"/>
                </a:cubicBezTo>
                <a:cubicBezTo>
                  <a:pt x="3604870" y="700665"/>
                  <a:pt x="3604870" y="700665"/>
                  <a:pt x="3604870" y="700665"/>
                </a:cubicBezTo>
                <a:cubicBezTo>
                  <a:pt x="3604870" y="700665"/>
                  <a:pt x="3602880" y="714385"/>
                  <a:pt x="3606442" y="701087"/>
                </a:cubicBezTo>
                <a:cubicBezTo>
                  <a:pt x="3608015" y="701507"/>
                  <a:pt x="3609586" y="701929"/>
                  <a:pt x="3611159" y="702350"/>
                </a:cubicBezTo>
                <a:cubicBezTo>
                  <a:pt x="3609167" y="716070"/>
                  <a:pt x="3609167" y="716070"/>
                  <a:pt x="3609167" y="716070"/>
                </a:cubicBezTo>
                <a:cubicBezTo>
                  <a:pt x="3609167" y="716070"/>
                  <a:pt x="3609167" y="716070"/>
                  <a:pt x="3610739" y="716491"/>
                </a:cubicBezTo>
                <a:cubicBezTo>
                  <a:pt x="3610739" y="716491"/>
                  <a:pt x="3612311" y="716912"/>
                  <a:pt x="3614302" y="703192"/>
                </a:cubicBezTo>
                <a:cubicBezTo>
                  <a:pt x="3614302" y="703192"/>
                  <a:pt x="3614302" y="703192"/>
                  <a:pt x="3617865" y="689896"/>
                </a:cubicBezTo>
                <a:cubicBezTo>
                  <a:pt x="3616293" y="689476"/>
                  <a:pt x="3616293" y="689476"/>
                  <a:pt x="3616293" y="689476"/>
                </a:cubicBezTo>
                <a:cubicBezTo>
                  <a:pt x="3614722" y="689054"/>
                  <a:pt x="3614432" y="685416"/>
                  <a:pt x="3613698" y="683439"/>
                </a:cubicBezTo>
                <a:cubicBezTo>
                  <a:pt x="3613331" y="682450"/>
                  <a:pt x="3612854" y="681877"/>
                  <a:pt x="3612048" y="682328"/>
                </a:cubicBezTo>
                <a:close/>
                <a:moveTo>
                  <a:pt x="5297973" y="667460"/>
                </a:moveTo>
                <a:cubicBezTo>
                  <a:pt x="5294563" y="667036"/>
                  <a:pt x="5291103" y="668055"/>
                  <a:pt x="5287729" y="669831"/>
                </a:cubicBezTo>
                <a:cubicBezTo>
                  <a:pt x="5280983" y="673384"/>
                  <a:pt x="5274581" y="679959"/>
                  <a:pt x="5269608" y="684053"/>
                </a:cubicBezTo>
                <a:cubicBezTo>
                  <a:pt x="5269428" y="688203"/>
                  <a:pt x="5269821" y="691536"/>
                  <a:pt x="5270656" y="694142"/>
                </a:cubicBezTo>
                <a:cubicBezTo>
                  <a:pt x="5276500" y="712377"/>
                  <a:pt x="5303999" y="694995"/>
                  <a:pt x="5307921" y="673756"/>
                </a:cubicBezTo>
                <a:cubicBezTo>
                  <a:pt x="5304744" y="669755"/>
                  <a:pt x="5301383" y="667886"/>
                  <a:pt x="5297973" y="667460"/>
                </a:cubicBezTo>
                <a:close/>
                <a:moveTo>
                  <a:pt x="3951665" y="658206"/>
                </a:moveTo>
                <a:cubicBezTo>
                  <a:pt x="3951665" y="658206"/>
                  <a:pt x="3950137" y="657796"/>
                  <a:pt x="3947658" y="673162"/>
                </a:cubicBezTo>
                <a:cubicBezTo>
                  <a:pt x="3947658" y="673162"/>
                  <a:pt x="3943648" y="688122"/>
                  <a:pt x="3945177" y="688531"/>
                </a:cubicBezTo>
                <a:cubicBezTo>
                  <a:pt x="3952244" y="674390"/>
                  <a:pt x="3951291" y="690170"/>
                  <a:pt x="3955876" y="691399"/>
                </a:cubicBezTo>
                <a:cubicBezTo>
                  <a:pt x="3957404" y="691808"/>
                  <a:pt x="3960460" y="692627"/>
                  <a:pt x="3963518" y="693446"/>
                </a:cubicBezTo>
                <a:cubicBezTo>
                  <a:pt x="3965046" y="693856"/>
                  <a:pt x="3966574" y="694265"/>
                  <a:pt x="3968102" y="694674"/>
                </a:cubicBezTo>
                <a:cubicBezTo>
                  <a:pt x="3968102" y="694674"/>
                  <a:pt x="3973639" y="680125"/>
                  <a:pt x="3973639" y="680125"/>
                </a:cubicBezTo>
                <a:cubicBezTo>
                  <a:pt x="3977647" y="665167"/>
                  <a:pt x="3976118" y="664757"/>
                  <a:pt x="3974590" y="664348"/>
                </a:cubicBezTo>
                <a:cubicBezTo>
                  <a:pt x="3967525" y="678486"/>
                  <a:pt x="3968476" y="662710"/>
                  <a:pt x="3963892" y="661482"/>
                </a:cubicBezTo>
                <a:cubicBezTo>
                  <a:pt x="3960835" y="660663"/>
                  <a:pt x="3956251" y="659435"/>
                  <a:pt x="3951665" y="658206"/>
                </a:cubicBezTo>
                <a:close/>
                <a:moveTo>
                  <a:pt x="4758712" y="657061"/>
                </a:moveTo>
                <a:cubicBezTo>
                  <a:pt x="4755475" y="656917"/>
                  <a:pt x="4752599" y="657166"/>
                  <a:pt x="4750935" y="657632"/>
                </a:cubicBezTo>
                <a:cubicBezTo>
                  <a:pt x="4750120" y="661931"/>
                  <a:pt x="4750395" y="664754"/>
                  <a:pt x="4751465" y="666652"/>
                </a:cubicBezTo>
                <a:cubicBezTo>
                  <a:pt x="4754680" y="672346"/>
                  <a:pt x="4765061" y="669722"/>
                  <a:pt x="4774612" y="673714"/>
                </a:cubicBezTo>
                <a:cubicBezTo>
                  <a:pt x="4779125" y="665542"/>
                  <a:pt x="4774870" y="661057"/>
                  <a:pt x="4768654" y="658846"/>
                </a:cubicBezTo>
                <a:cubicBezTo>
                  <a:pt x="4765546" y="657741"/>
                  <a:pt x="4761948" y="657205"/>
                  <a:pt x="4758712" y="657061"/>
                </a:cubicBezTo>
                <a:close/>
                <a:moveTo>
                  <a:pt x="3934338" y="637527"/>
                </a:moveTo>
                <a:cubicBezTo>
                  <a:pt x="3934338" y="637527"/>
                  <a:pt x="3934338" y="637527"/>
                  <a:pt x="3930330" y="652484"/>
                </a:cubicBezTo>
                <a:cubicBezTo>
                  <a:pt x="3931903" y="652906"/>
                  <a:pt x="3933473" y="653327"/>
                  <a:pt x="3929465" y="668287"/>
                </a:cubicBezTo>
                <a:cubicBezTo>
                  <a:pt x="3931037" y="668709"/>
                  <a:pt x="3932610" y="669130"/>
                  <a:pt x="3934182" y="669551"/>
                </a:cubicBezTo>
                <a:cubicBezTo>
                  <a:pt x="3935753" y="669973"/>
                  <a:pt x="3935753" y="669973"/>
                  <a:pt x="3937326" y="670394"/>
                </a:cubicBezTo>
                <a:cubicBezTo>
                  <a:pt x="3937326" y="670394"/>
                  <a:pt x="3941334" y="655434"/>
                  <a:pt x="3941334" y="655434"/>
                </a:cubicBezTo>
                <a:cubicBezTo>
                  <a:pt x="3941334" y="655434"/>
                  <a:pt x="3945342" y="640476"/>
                  <a:pt x="3945342" y="640476"/>
                </a:cubicBezTo>
                <a:cubicBezTo>
                  <a:pt x="3942197" y="639633"/>
                  <a:pt x="3940626" y="639213"/>
                  <a:pt x="3939054" y="638791"/>
                </a:cubicBezTo>
                <a:cubicBezTo>
                  <a:pt x="3937481" y="638370"/>
                  <a:pt x="3935911" y="637948"/>
                  <a:pt x="3934338" y="637527"/>
                </a:cubicBezTo>
                <a:close/>
                <a:moveTo>
                  <a:pt x="5405839" y="621495"/>
                </a:moveTo>
                <a:cubicBezTo>
                  <a:pt x="5402451" y="620905"/>
                  <a:pt x="5398936" y="623000"/>
                  <a:pt x="5396761" y="626312"/>
                </a:cubicBezTo>
                <a:cubicBezTo>
                  <a:pt x="5394584" y="629628"/>
                  <a:pt x="5393749" y="634161"/>
                  <a:pt x="5395722" y="638445"/>
                </a:cubicBezTo>
                <a:cubicBezTo>
                  <a:pt x="5401789" y="641473"/>
                  <a:pt x="5414335" y="632336"/>
                  <a:pt x="5405839" y="621495"/>
                </a:cubicBezTo>
                <a:close/>
                <a:moveTo>
                  <a:pt x="2508905" y="613647"/>
                </a:moveTo>
                <a:cubicBezTo>
                  <a:pt x="2504503" y="612466"/>
                  <a:pt x="2500829" y="626180"/>
                  <a:pt x="2492752" y="638713"/>
                </a:cubicBezTo>
                <a:cubicBezTo>
                  <a:pt x="2488339" y="666923"/>
                  <a:pt x="2504503" y="612466"/>
                  <a:pt x="2501556" y="641072"/>
                </a:cubicBezTo>
                <a:cubicBezTo>
                  <a:pt x="2505231" y="627359"/>
                  <a:pt x="2508905" y="613647"/>
                  <a:pt x="2508905" y="613647"/>
                </a:cubicBezTo>
                <a:close/>
                <a:moveTo>
                  <a:pt x="3867843" y="607496"/>
                </a:moveTo>
                <a:cubicBezTo>
                  <a:pt x="3847195" y="605590"/>
                  <a:pt x="3824734" y="610452"/>
                  <a:pt x="3801366" y="618696"/>
                </a:cubicBezTo>
                <a:cubicBezTo>
                  <a:pt x="3774961" y="626127"/>
                  <a:pt x="3748556" y="633558"/>
                  <a:pt x="3725776" y="627454"/>
                </a:cubicBezTo>
                <a:cubicBezTo>
                  <a:pt x="3724258" y="627047"/>
                  <a:pt x="3724258" y="627047"/>
                  <a:pt x="3720632" y="640580"/>
                </a:cubicBezTo>
                <a:cubicBezTo>
                  <a:pt x="3720632" y="640580"/>
                  <a:pt x="3717005" y="654115"/>
                  <a:pt x="3718524" y="654522"/>
                </a:cubicBezTo>
                <a:cubicBezTo>
                  <a:pt x="3741304" y="660626"/>
                  <a:pt x="3767707" y="653196"/>
                  <a:pt x="3794114" y="645765"/>
                </a:cubicBezTo>
                <a:cubicBezTo>
                  <a:pt x="3840849" y="629277"/>
                  <a:pt x="3887586" y="612787"/>
                  <a:pt x="3914671" y="663563"/>
                </a:cubicBezTo>
                <a:cubicBezTo>
                  <a:pt x="3916190" y="663970"/>
                  <a:pt x="3917708" y="664376"/>
                  <a:pt x="3921334" y="650841"/>
                </a:cubicBezTo>
                <a:cubicBezTo>
                  <a:pt x="3921334" y="650841"/>
                  <a:pt x="3923442" y="636901"/>
                  <a:pt x="3923442" y="636901"/>
                </a:cubicBezTo>
                <a:cubicBezTo>
                  <a:pt x="3907327" y="618077"/>
                  <a:pt x="3888492" y="609405"/>
                  <a:pt x="3867843" y="607496"/>
                </a:cubicBezTo>
                <a:close/>
                <a:moveTo>
                  <a:pt x="3668287" y="606545"/>
                </a:moveTo>
                <a:cubicBezTo>
                  <a:pt x="3665982" y="606594"/>
                  <a:pt x="3663350" y="607671"/>
                  <a:pt x="3660177" y="610382"/>
                </a:cubicBezTo>
                <a:cubicBezTo>
                  <a:pt x="3658656" y="609974"/>
                  <a:pt x="3658656" y="609974"/>
                  <a:pt x="3655095" y="623270"/>
                </a:cubicBezTo>
                <a:cubicBezTo>
                  <a:pt x="3651530" y="636568"/>
                  <a:pt x="3651530" y="636568"/>
                  <a:pt x="3653051" y="636975"/>
                </a:cubicBezTo>
                <a:cubicBezTo>
                  <a:pt x="3665742" y="626123"/>
                  <a:pt x="3669784" y="641460"/>
                  <a:pt x="3678912" y="643904"/>
                </a:cubicBezTo>
                <a:cubicBezTo>
                  <a:pt x="3683475" y="645128"/>
                  <a:pt x="3689561" y="646758"/>
                  <a:pt x="3694124" y="647982"/>
                </a:cubicBezTo>
                <a:cubicBezTo>
                  <a:pt x="3697166" y="648795"/>
                  <a:pt x="3698687" y="649204"/>
                  <a:pt x="3701730" y="650018"/>
                </a:cubicBezTo>
                <a:cubicBezTo>
                  <a:pt x="3703251" y="650427"/>
                  <a:pt x="3703251" y="650427"/>
                  <a:pt x="3706814" y="637128"/>
                </a:cubicBezTo>
                <a:cubicBezTo>
                  <a:pt x="3706814" y="637128"/>
                  <a:pt x="3708855" y="623425"/>
                  <a:pt x="3708855" y="623425"/>
                </a:cubicBezTo>
                <a:cubicBezTo>
                  <a:pt x="3701250" y="621388"/>
                  <a:pt x="3693644" y="619349"/>
                  <a:pt x="3686037" y="617311"/>
                </a:cubicBezTo>
                <a:cubicBezTo>
                  <a:pt x="3681474" y="616088"/>
                  <a:pt x="3678181" y="611645"/>
                  <a:pt x="3674443" y="608861"/>
                </a:cubicBezTo>
                <a:cubicBezTo>
                  <a:pt x="3672574" y="607470"/>
                  <a:pt x="3670594" y="606495"/>
                  <a:pt x="3668287" y="606545"/>
                </a:cubicBezTo>
                <a:close/>
                <a:moveTo>
                  <a:pt x="4546441" y="603966"/>
                </a:moveTo>
                <a:cubicBezTo>
                  <a:pt x="4533284" y="609812"/>
                  <a:pt x="4535317" y="631100"/>
                  <a:pt x="4548683" y="636999"/>
                </a:cubicBezTo>
                <a:cubicBezTo>
                  <a:pt x="4556708" y="622089"/>
                  <a:pt x="4554846" y="610587"/>
                  <a:pt x="4546441" y="603966"/>
                </a:cubicBezTo>
                <a:close/>
                <a:moveTo>
                  <a:pt x="3114762" y="599625"/>
                </a:moveTo>
                <a:cubicBezTo>
                  <a:pt x="3111154" y="613090"/>
                  <a:pt x="3109065" y="626960"/>
                  <a:pt x="3109065" y="626960"/>
                </a:cubicBezTo>
                <a:cubicBezTo>
                  <a:pt x="3112101" y="627772"/>
                  <a:pt x="3113619" y="628179"/>
                  <a:pt x="3113047" y="642455"/>
                </a:cubicBezTo>
                <a:cubicBezTo>
                  <a:pt x="3114567" y="642862"/>
                  <a:pt x="3117603" y="643675"/>
                  <a:pt x="3119122" y="644082"/>
                </a:cubicBezTo>
                <a:cubicBezTo>
                  <a:pt x="3115514" y="657544"/>
                  <a:pt x="3115514" y="657544"/>
                  <a:pt x="3115514" y="657544"/>
                </a:cubicBezTo>
                <a:cubicBezTo>
                  <a:pt x="3111906" y="671009"/>
                  <a:pt x="3113423" y="671416"/>
                  <a:pt x="3113423" y="671416"/>
                </a:cubicBezTo>
                <a:cubicBezTo>
                  <a:pt x="3113423" y="671416"/>
                  <a:pt x="3114941" y="671823"/>
                  <a:pt x="3114941" y="671823"/>
                </a:cubicBezTo>
                <a:cubicBezTo>
                  <a:pt x="3114941" y="671823"/>
                  <a:pt x="3116460" y="672229"/>
                  <a:pt x="3120069" y="658764"/>
                </a:cubicBezTo>
                <a:cubicBezTo>
                  <a:pt x="3137337" y="648964"/>
                  <a:pt x="3147393" y="666086"/>
                  <a:pt x="3161055" y="669746"/>
                </a:cubicBezTo>
                <a:cubicBezTo>
                  <a:pt x="3170163" y="672186"/>
                  <a:pt x="3175663" y="688093"/>
                  <a:pt x="3183253" y="690127"/>
                </a:cubicBezTo>
                <a:cubicBezTo>
                  <a:pt x="3182114" y="718678"/>
                  <a:pt x="3180398" y="761507"/>
                  <a:pt x="3195202" y="736618"/>
                </a:cubicBezTo>
                <a:cubicBezTo>
                  <a:pt x="3198239" y="737431"/>
                  <a:pt x="3199757" y="737838"/>
                  <a:pt x="3202792" y="738652"/>
                </a:cubicBezTo>
                <a:cubicBezTo>
                  <a:pt x="3204312" y="739058"/>
                  <a:pt x="3205829" y="739465"/>
                  <a:pt x="3205829" y="739465"/>
                </a:cubicBezTo>
                <a:cubicBezTo>
                  <a:pt x="3205829" y="739465"/>
                  <a:pt x="3207348" y="739871"/>
                  <a:pt x="3207348" y="739871"/>
                </a:cubicBezTo>
                <a:cubicBezTo>
                  <a:pt x="3210955" y="726405"/>
                  <a:pt x="3210955" y="726405"/>
                  <a:pt x="3210955" y="726405"/>
                </a:cubicBezTo>
                <a:cubicBezTo>
                  <a:pt x="3209437" y="725999"/>
                  <a:pt x="3207919" y="725591"/>
                  <a:pt x="3206400" y="725186"/>
                </a:cubicBezTo>
                <a:cubicBezTo>
                  <a:pt x="3204883" y="724780"/>
                  <a:pt x="3201847" y="723965"/>
                  <a:pt x="3200330" y="723559"/>
                </a:cubicBezTo>
                <a:cubicBezTo>
                  <a:pt x="3202418" y="709690"/>
                  <a:pt x="3200900" y="709283"/>
                  <a:pt x="3199381" y="708877"/>
                </a:cubicBezTo>
                <a:cubicBezTo>
                  <a:pt x="3206597" y="681949"/>
                  <a:pt x="3206972" y="710911"/>
                  <a:pt x="3212098" y="697855"/>
                </a:cubicBezTo>
                <a:cubicBezTo>
                  <a:pt x="3212098" y="697855"/>
                  <a:pt x="3213615" y="698263"/>
                  <a:pt x="3213615" y="698263"/>
                </a:cubicBezTo>
                <a:cubicBezTo>
                  <a:pt x="3215134" y="698669"/>
                  <a:pt x="3216651" y="699075"/>
                  <a:pt x="3218169" y="699483"/>
                </a:cubicBezTo>
                <a:cubicBezTo>
                  <a:pt x="3219687" y="699889"/>
                  <a:pt x="3219687" y="699889"/>
                  <a:pt x="3221205" y="700296"/>
                </a:cubicBezTo>
                <a:cubicBezTo>
                  <a:pt x="3221205" y="700296"/>
                  <a:pt x="3222724" y="700703"/>
                  <a:pt x="3226331" y="687236"/>
                </a:cubicBezTo>
                <a:cubicBezTo>
                  <a:pt x="3228421" y="673368"/>
                  <a:pt x="3228421" y="673368"/>
                  <a:pt x="3226903" y="672962"/>
                </a:cubicBezTo>
                <a:cubicBezTo>
                  <a:pt x="3225385" y="672556"/>
                  <a:pt x="3223867" y="672148"/>
                  <a:pt x="3222348" y="671742"/>
                </a:cubicBezTo>
                <a:cubicBezTo>
                  <a:pt x="3220830" y="671334"/>
                  <a:pt x="3222919" y="657466"/>
                  <a:pt x="3217795" y="670521"/>
                </a:cubicBezTo>
                <a:cubicBezTo>
                  <a:pt x="3217795" y="670521"/>
                  <a:pt x="3217795" y="670521"/>
                  <a:pt x="3221402" y="657059"/>
                </a:cubicBezTo>
                <a:cubicBezTo>
                  <a:pt x="3215329" y="655433"/>
                  <a:pt x="3201096" y="666047"/>
                  <a:pt x="3195595" y="650145"/>
                </a:cubicBezTo>
                <a:cubicBezTo>
                  <a:pt x="3195595" y="650145"/>
                  <a:pt x="3195595" y="650145"/>
                  <a:pt x="3191987" y="663606"/>
                </a:cubicBezTo>
                <a:cubicBezTo>
                  <a:pt x="3182880" y="661166"/>
                  <a:pt x="3177378" y="645263"/>
                  <a:pt x="3169788" y="643230"/>
                </a:cubicBezTo>
                <a:cubicBezTo>
                  <a:pt x="3154607" y="639162"/>
                  <a:pt x="3143034" y="621633"/>
                  <a:pt x="3127853" y="617565"/>
                </a:cubicBezTo>
                <a:cubicBezTo>
                  <a:pt x="3124817" y="616751"/>
                  <a:pt x="3123299" y="616345"/>
                  <a:pt x="3121780" y="615937"/>
                </a:cubicBezTo>
                <a:cubicBezTo>
                  <a:pt x="3122352" y="601660"/>
                  <a:pt x="3120834" y="601253"/>
                  <a:pt x="3117798" y="600439"/>
                </a:cubicBezTo>
                <a:cubicBezTo>
                  <a:pt x="3116280" y="600032"/>
                  <a:pt x="3116280" y="600032"/>
                  <a:pt x="3114762" y="599625"/>
                </a:cubicBezTo>
                <a:close/>
                <a:moveTo>
                  <a:pt x="3090462" y="593114"/>
                </a:moveTo>
                <a:cubicBezTo>
                  <a:pt x="3088901" y="592697"/>
                  <a:pt x="3085563" y="605163"/>
                  <a:pt x="3085563" y="605163"/>
                </a:cubicBezTo>
                <a:cubicBezTo>
                  <a:pt x="3085563" y="605163"/>
                  <a:pt x="3082222" y="617629"/>
                  <a:pt x="3083781" y="618047"/>
                </a:cubicBezTo>
                <a:cubicBezTo>
                  <a:pt x="3085339" y="618465"/>
                  <a:pt x="3085339" y="618465"/>
                  <a:pt x="3086898" y="618882"/>
                </a:cubicBezTo>
                <a:cubicBezTo>
                  <a:pt x="3086898" y="618882"/>
                  <a:pt x="3086898" y="618882"/>
                  <a:pt x="3088458" y="619299"/>
                </a:cubicBezTo>
                <a:cubicBezTo>
                  <a:pt x="3088458" y="619299"/>
                  <a:pt x="3088458" y="619299"/>
                  <a:pt x="3090017" y="619718"/>
                </a:cubicBezTo>
                <a:cubicBezTo>
                  <a:pt x="3090017" y="619718"/>
                  <a:pt x="3094915" y="607669"/>
                  <a:pt x="3093357" y="607252"/>
                </a:cubicBezTo>
                <a:cubicBezTo>
                  <a:pt x="3093357" y="607252"/>
                  <a:pt x="3096698" y="594785"/>
                  <a:pt x="3095138" y="594367"/>
                </a:cubicBezTo>
                <a:cubicBezTo>
                  <a:pt x="3095138" y="594367"/>
                  <a:pt x="3093579" y="593950"/>
                  <a:pt x="3093579" y="593950"/>
                </a:cubicBezTo>
                <a:cubicBezTo>
                  <a:pt x="3092021" y="593532"/>
                  <a:pt x="3092021" y="593532"/>
                  <a:pt x="3090462" y="593114"/>
                </a:cubicBezTo>
                <a:close/>
                <a:moveTo>
                  <a:pt x="3076797" y="589452"/>
                </a:moveTo>
                <a:cubicBezTo>
                  <a:pt x="3076797" y="589452"/>
                  <a:pt x="3073234" y="602751"/>
                  <a:pt x="3073234" y="602751"/>
                </a:cubicBezTo>
                <a:cubicBezTo>
                  <a:pt x="3073234" y="602751"/>
                  <a:pt x="3069671" y="616046"/>
                  <a:pt x="3069671" y="616046"/>
                </a:cubicBezTo>
                <a:cubicBezTo>
                  <a:pt x="3071322" y="616490"/>
                  <a:pt x="3067760" y="629784"/>
                  <a:pt x="3067760" y="629784"/>
                </a:cubicBezTo>
                <a:cubicBezTo>
                  <a:pt x="3071322" y="616490"/>
                  <a:pt x="3072973" y="616931"/>
                  <a:pt x="3072973" y="616931"/>
                </a:cubicBezTo>
                <a:cubicBezTo>
                  <a:pt x="3071322" y="616490"/>
                  <a:pt x="3076536" y="603636"/>
                  <a:pt x="3076536" y="603636"/>
                </a:cubicBezTo>
                <a:cubicBezTo>
                  <a:pt x="3076536" y="603636"/>
                  <a:pt x="3080099" y="590338"/>
                  <a:pt x="3080099" y="590338"/>
                </a:cubicBezTo>
                <a:cubicBezTo>
                  <a:pt x="3080099" y="590338"/>
                  <a:pt x="3078448" y="589895"/>
                  <a:pt x="3078448" y="589895"/>
                </a:cubicBezTo>
                <a:cubicBezTo>
                  <a:pt x="3078448" y="589895"/>
                  <a:pt x="3076797" y="589452"/>
                  <a:pt x="3076797" y="589452"/>
                </a:cubicBezTo>
                <a:close/>
                <a:moveTo>
                  <a:pt x="3067664" y="587005"/>
                </a:moveTo>
                <a:cubicBezTo>
                  <a:pt x="3065353" y="586386"/>
                  <a:pt x="3062681" y="596359"/>
                  <a:pt x="3061417" y="604927"/>
                </a:cubicBezTo>
                <a:lnTo>
                  <a:pt x="3062991" y="611712"/>
                </a:lnTo>
                <a:lnTo>
                  <a:pt x="3062079" y="614013"/>
                </a:lnTo>
                <a:cubicBezTo>
                  <a:pt x="3063619" y="614426"/>
                  <a:pt x="3063619" y="614426"/>
                  <a:pt x="3063619" y="614426"/>
                </a:cubicBezTo>
                <a:lnTo>
                  <a:pt x="3062991" y="611712"/>
                </a:lnTo>
                <a:lnTo>
                  <a:pt x="3067183" y="601129"/>
                </a:lnTo>
                <a:cubicBezTo>
                  <a:pt x="3070746" y="587831"/>
                  <a:pt x="3060538" y="613600"/>
                  <a:pt x="3067664" y="587005"/>
                </a:cubicBezTo>
                <a:close/>
                <a:moveTo>
                  <a:pt x="3050937" y="582524"/>
                </a:moveTo>
                <a:cubicBezTo>
                  <a:pt x="3048265" y="592496"/>
                  <a:pt x="3048265" y="592496"/>
                  <a:pt x="3048265" y="592496"/>
                </a:cubicBezTo>
                <a:cubicBezTo>
                  <a:pt x="3049778" y="592901"/>
                  <a:pt x="3051292" y="593307"/>
                  <a:pt x="3052804" y="593711"/>
                </a:cubicBezTo>
                <a:cubicBezTo>
                  <a:pt x="3052804" y="593711"/>
                  <a:pt x="3054317" y="594118"/>
                  <a:pt x="3054317" y="594118"/>
                </a:cubicBezTo>
                <a:cubicBezTo>
                  <a:pt x="3054317" y="594118"/>
                  <a:pt x="3056989" y="584146"/>
                  <a:pt x="3055476" y="583740"/>
                </a:cubicBezTo>
                <a:cubicBezTo>
                  <a:pt x="3053964" y="583335"/>
                  <a:pt x="3052450" y="582929"/>
                  <a:pt x="3050937" y="582524"/>
                </a:cubicBezTo>
                <a:close/>
                <a:moveTo>
                  <a:pt x="3434620" y="578448"/>
                </a:moveTo>
                <a:cubicBezTo>
                  <a:pt x="3433096" y="578039"/>
                  <a:pt x="3429422" y="591753"/>
                  <a:pt x="3429422" y="591753"/>
                </a:cubicBezTo>
                <a:cubicBezTo>
                  <a:pt x="3429422" y="591753"/>
                  <a:pt x="3425748" y="605463"/>
                  <a:pt x="3427272" y="605871"/>
                </a:cubicBezTo>
                <a:cubicBezTo>
                  <a:pt x="3434890" y="607912"/>
                  <a:pt x="3439462" y="609137"/>
                  <a:pt x="3436683" y="637788"/>
                </a:cubicBezTo>
                <a:cubicBezTo>
                  <a:pt x="3438207" y="638196"/>
                  <a:pt x="3438207" y="638196"/>
                  <a:pt x="3438207" y="638196"/>
                </a:cubicBezTo>
                <a:cubicBezTo>
                  <a:pt x="3441881" y="624483"/>
                  <a:pt x="3441881" y="624483"/>
                  <a:pt x="3445556" y="610770"/>
                </a:cubicBezTo>
                <a:cubicBezTo>
                  <a:pt x="3444658" y="595835"/>
                  <a:pt x="3442239" y="580488"/>
                  <a:pt x="3434620" y="578448"/>
                </a:cubicBezTo>
                <a:close/>
                <a:moveTo>
                  <a:pt x="4986483" y="572693"/>
                </a:moveTo>
                <a:cubicBezTo>
                  <a:pt x="4977995" y="580599"/>
                  <a:pt x="4981792" y="597237"/>
                  <a:pt x="4983902" y="606482"/>
                </a:cubicBezTo>
                <a:cubicBezTo>
                  <a:pt x="5000008" y="609412"/>
                  <a:pt x="5000876" y="590669"/>
                  <a:pt x="5000612" y="574476"/>
                </a:cubicBezTo>
                <a:cubicBezTo>
                  <a:pt x="4995525" y="574732"/>
                  <a:pt x="4991570" y="572437"/>
                  <a:pt x="4986483" y="572693"/>
                </a:cubicBezTo>
                <a:close/>
                <a:moveTo>
                  <a:pt x="3629796" y="571961"/>
                </a:moveTo>
                <a:cubicBezTo>
                  <a:pt x="3629796" y="571961"/>
                  <a:pt x="3624699" y="584844"/>
                  <a:pt x="3624699" y="584844"/>
                </a:cubicBezTo>
                <a:cubicBezTo>
                  <a:pt x="3621136" y="598140"/>
                  <a:pt x="3622671" y="598551"/>
                  <a:pt x="3622671" y="598551"/>
                </a:cubicBezTo>
                <a:cubicBezTo>
                  <a:pt x="3628811" y="600196"/>
                  <a:pt x="3631386" y="615141"/>
                  <a:pt x="3637526" y="616785"/>
                </a:cubicBezTo>
                <a:cubicBezTo>
                  <a:pt x="3639061" y="617197"/>
                  <a:pt x="3642131" y="618019"/>
                  <a:pt x="3645200" y="618841"/>
                </a:cubicBezTo>
                <a:cubicBezTo>
                  <a:pt x="3646735" y="619252"/>
                  <a:pt x="3646735" y="619252"/>
                  <a:pt x="3646735" y="619252"/>
                </a:cubicBezTo>
                <a:cubicBezTo>
                  <a:pt x="3650298" y="605954"/>
                  <a:pt x="3650298" y="605954"/>
                  <a:pt x="3648763" y="605543"/>
                </a:cubicBezTo>
                <a:cubicBezTo>
                  <a:pt x="3649255" y="591424"/>
                  <a:pt x="3647721" y="591013"/>
                  <a:pt x="3644652" y="590191"/>
                </a:cubicBezTo>
                <a:cubicBezTo>
                  <a:pt x="3638513" y="588546"/>
                  <a:pt x="3635935" y="573606"/>
                  <a:pt x="3629796" y="571961"/>
                </a:cubicBezTo>
                <a:close/>
                <a:moveTo>
                  <a:pt x="1997467" y="567456"/>
                </a:moveTo>
                <a:cubicBezTo>
                  <a:pt x="1994126" y="579923"/>
                  <a:pt x="1994126" y="579923"/>
                  <a:pt x="1994126" y="579923"/>
                </a:cubicBezTo>
                <a:cubicBezTo>
                  <a:pt x="1995638" y="580328"/>
                  <a:pt x="1997153" y="580734"/>
                  <a:pt x="1998664" y="581139"/>
                </a:cubicBezTo>
                <a:cubicBezTo>
                  <a:pt x="2000179" y="581545"/>
                  <a:pt x="1998351" y="594416"/>
                  <a:pt x="1999864" y="594821"/>
                </a:cubicBezTo>
                <a:cubicBezTo>
                  <a:pt x="1999864" y="594821"/>
                  <a:pt x="1999864" y="594821"/>
                  <a:pt x="2003204" y="582356"/>
                </a:cubicBezTo>
                <a:cubicBezTo>
                  <a:pt x="2001691" y="581949"/>
                  <a:pt x="2003519" y="569078"/>
                  <a:pt x="2003519" y="569078"/>
                </a:cubicBezTo>
                <a:cubicBezTo>
                  <a:pt x="2000492" y="568267"/>
                  <a:pt x="1998979" y="567861"/>
                  <a:pt x="1997467" y="567456"/>
                </a:cubicBezTo>
                <a:close/>
                <a:moveTo>
                  <a:pt x="3590558" y="561448"/>
                </a:moveTo>
                <a:cubicBezTo>
                  <a:pt x="3589052" y="561044"/>
                  <a:pt x="3583538" y="575597"/>
                  <a:pt x="3583538" y="575597"/>
                </a:cubicBezTo>
                <a:cubicBezTo>
                  <a:pt x="3579530" y="590556"/>
                  <a:pt x="3581036" y="590960"/>
                  <a:pt x="3582542" y="591364"/>
                </a:cubicBezTo>
                <a:cubicBezTo>
                  <a:pt x="3585553" y="592171"/>
                  <a:pt x="3588565" y="592978"/>
                  <a:pt x="3593083" y="594188"/>
                </a:cubicBezTo>
                <a:cubicBezTo>
                  <a:pt x="3594589" y="594591"/>
                  <a:pt x="3596095" y="594994"/>
                  <a:pt x="3599106" y="595801"/>
                </a:cubicBezTo>
                <a:cubicBezTo>
                  <a:pt x="3600613" y="596206"/>
                  <a:pt x="3603624" y="597013"/>
                  <a:pt x="3606635" y="597818"/>
                </a:cubicBezTo>
                <a:cubicBezTo>
                  <a:pt x="3608141" y="598223"/>
                  <a:pt x="3612149" y="583263"/>
                  <a:pt x="3616158" y="568306"/>
                </a:cubicBezTo>
                <a:cubicBezTo>
                  <a:pt x="3616158" y="568306"/>
                  <a:pt x="3614651" y="567903"/>
                  <a:pt x="3613145" y="567499"/>
                </a:cubicBezTo>
                <a:cubicBezTo>
                  <a:pt x="3610134" y="566692"/>
                  <a:pt x="3605617" y="565482"/>
                  <a:pt x="3601099" y="564271"/>
                </a:cubicBezTo>
                <a:cubicBezTo>
                  <a:pt x="3596581" y="563061"/>
                  <a:pt x="3593569" y="562253"/>
                  <a:pt x="3590558" y="561448"/>
                </a:cubicBezTo>
                <a:close/>
                <a:moveTo>
                  <a:pt x="3966581" y="560660"/>
                </a:moveTo>
                <a:cubicBezTo>
                  <a:pt x="3965068" y="560255"/>
                  <a:pt x="3965068" y="560255"/>
                  <a:pt x="3961728" y="572721"/>
                </a:cubicBezTo>
                <a:cubicBezTo>
                  <a:pt x="3961728" y="572721"/>
                  <a:pt x="3961728" y="572721"/>
                  <a:pt x="3963242" y="573127"/>
                </a:cubicBezTo>
                <a:cubicBezTo>
                  <a:pt x="3963242" y="573127"/>
                  <a:pt x="3964753" y="573531"/>
                  <a:pt x="3964753" y="573531"/>
                </a:cubicBezTo>
                <a:cubicBezTo>
                  <a:pt x="3967780" y="574342"/>
                  <a:pt x="3970806" y="575153"/>
                  <a:pt x="3968979" y="588026"/>
                </a:cubicBezTo>
                <a:cubicBezTo>
                  <a:pt x="3970491" y="588431"/>
                  <a:pt x="3970491" y="588431"/>
                  <a:pt x="3970491" y="588431"/>
                </a:cubicBezTo>
                <a:cubicBezTo>
                  <a:pt x="3973832" y="575964"/>
                  <a:pt x="3973832" y="575964"/>
                  <a:pt x="3973832" y="575964"/>
                </a:cubicBezTo>
                <a:cubicBezTo>
                  <a:pt x="3974146" y="562688"/>
                  <a:pt x="3971121" y="561877"/>
                  <a:pt x="3968094" y="561066"/>
                </a:cubicBezTo>
                <a:cubicBezTo>
                  <a:pt x="3968094" y="561066"/>
                  <a:pt x="3966581" y="560660"/>
                  <a:pt x="3966581" y="560660"/>
                </a:cubicBezTo>
                <a:close/>
                <a:moveTo>
                  <a:pt x="1975623" y="545573"/>
                </a:moveTo>
                <a:cubicBezTo>
                  <a:pt x="1974100" y="545164"/>
                  <a:pt x="1970760" y="557630"/>
                  <a:pt x="1970760" y="557630"/>
                </a:cubicBezTo>
                <a:cubicBezTo>
                  <a:pt x="1970760" y="557630"/>
                  <a:pt x="1967420" y="570096"/>
                  <a:pt x="1968944" y="570504"/>
                </a:cubicBezTo>
                <a:cubicBezTo>
                  <a:pt x="1970467" y="570914"/>
                  <a:pt x="1973515" y="571729"/>
                  <a:pt x="1976562" y="572546"/>
                </a:cubicBezTo>
                <a:cubicBezTo>
                  <a:pt x="1979609" y="573362"/>
                  <a:pt x="1982656" y="574180"/>
                  <a:pt x="1985703" y="574996"/>
                </a:cubicBezTo>
                <a:cubicBezTo>
                  <a:pt x="1985703" y="574996"/>
                  <a:pt x="1987228" y="575405"/>
                  <a:pt x="1990568" y="562938"/>
                </a:cubicBezTo>
                <a:cubicBezTo>
                  <a:pt x="1990568" y="562938"/>
                  <a:pt x="1989045" y="562530"/>
                  <a:pt x="1989045" y="562530"/>
                </a:cubicBezTo>
                <a:cubicBezTo>
                  <a:pt x="1989337" y="549247"/>
                  <a:pt x="1986291" y="548430"/>
                  <a:pt x="1983242" y="547614"/>
                </a:cubicBezTo>
                <a:cubicBezTo>
                  <a:pt x="1980195" y="546798"/>
                  <a:pt x="1975331" y="558855"/>
                  <a:pt x="1975623" y="545573"/>
                </a:cubicBezTo>
                <a:close/>
                <a:moveTo>
                  <a:pt x="3953577" y="541145"/>
                </a:moveTo>
                <a:cubicBezTo>
                  <a:pt x="3953577" y="541145"/>
                  <a:pt x="3948678" y="553194"/>
                  <a:pt x="3948678" y="553194"/>
                </a:cubicBezTo>
                <a:cubicBezTo>
                  <a:pt x="3948678" y="553194"/>
                  <a:pt x="3946897" y="566079"/>
                  <a:pt x="3946897" y="566079"/>
                </a:cubicBezTo>
                <a:cubicBezTo>
                  <a:pt x="3948457" y="566497"/>
                  <a:pt x="3948457" y="566497"/>
                  <a:pt x="3950015" y="566914"/>
                </a:cubicBezTo>
                <a:cubicBezTo>
                  <a:pt x="3950015" y="566914"/>
                  <a:pt x="3951574" y="567331"/>
                  <a:pt x="3953133" y="567749"/>
                </a:cubicBezTo>
                <a:cubicBezTo>
                  <a:pt x="3953133" y="567749"/>
                  <a:pt x="3953133" y="567749"/>
                  <a:pt x="3954692" y="568167"/>
                </a:cubicBezTo>
                <a:cubicBezTo>
                  <a:pt x="3954692" y="568167"/>
                  <a:pt x="3954692" y="568167"/>
                  <a:pt x="3958033" y="555700"/>
                </a:cubicBezTo>
                <a:cubicBezTo>
                  <a:pt x="3958033" y="555700"/>
                  <a:pt x="3958033" y="555700"/>
                  <a:pt x="3956474" y="555283"/>
                </a:cubicBezTo>
                <a:cubicBezTo>
                  <a:pt x="3956474" y="555283"/>
                  <a:pt x="3954914" y="554865"/>
                  <a:pt x="3953356" y="554447"/>
                </a:cubicBezTo>
                <a:cubicBezTo>
                  <a:pt x="3951796" y="554029"/>
                  <a:pt x="3955136" y="541563"/>
                  <a:pt x="3953577" y="541145"/>
                </a:cubicBezTo>
                <a:close/>
                <a:moveTo>
                  <a:pt x="3779136" y="537158"/>
                </a:moveTo>
                <a:cubicBezTo>
                  <a:pt x="3773006" y="535515"/>
                  <a:pt x="3762866" y="548829"/>
                  <a:pt x="3756735" y="547186"/>
                </a:cubicBezTo>
                <a:cubicBezTo>
                  <a:pt x="3755201" y="546775"/>
                  <a:pt x="3755201" y="546775"/>
                  <a:pt x="3755201" y="546775"/>
                </a:cubicBezTo>
                <a:cubicBezTo>
                  <a:pt x="3755201" y="546775"/>
                  <a:pt x="3751194" y="561734"/>
                  <a:pt x="3752726" y="562147"/>
                </a:cubicBezTo>
                <a:cubicBezTo>
                  <a:pt x="3752726" y="562147"/>
                  <a:pt x="3754260" y="562558"/>
                  <a:pt x="3754260" y="562558"/>
                </a:cubicBezTo>
                <a:cubicBezTo>
                  <a:pt x="3760390" y="564199"/>
                  <a:pt x="3770530" y="550882"/>
                  <a:pt x="3775128" y="552114"/>
                </a:cubicBezTo>
                <a:cubicBezTo>
                  <a:pt x="3775128" y="552114"/>
                  <a:pt x="3775128" y="552114"/>
                  <a:pt x="3776661" y="552527"/>
                </a:cubicBezTo>
                <a:cubicBezTo>
                  <a:pt x="3776661" y="552527"/>
                  <a:pt x="3780669" y="537568"/>
                  <a:pt x="3780669" y="537568"/>
                </a:cubicBezTo>
                <a:cubicBezTo>
                  <a:pt x="3780669" y="537568"/>
                  <a:pt x="3780669" y="537568"/>
                  <a:pt x="3779136" y="537158"/>
                </a:cubicBezTo>
                <a:close/>
                <a:moveTo>
                  <a:pt x="3739197" y="535724"/>
                </a:moveTo>
                <a:cubicBezTo>
                  <a:pt x="3738864" y="536386"/>
                  <a:pt x="3738267" y="538229"/>
                  <a:pt x="3737265" y="541970"/>
                </a:cubicBezTo>
                <a:cubicBezTo>
                  <a:pt x="3735725" y="541556"/>
                  <a:pt x="3735725" y="541556"/>
                  <a:pt x="3734185" y="541143"/>
                </a:cubicBezTo>
                <a:cubicBezTo>
                  <a:pt x="3734185" y="541143"/>
                  <a:pt x="3732644" y="540730"/>
                  <a:pt x="3728636" y="555691"/>
                </a:cubicBezTo>
                <a:cubicBezTo>
                  <a:pt x="3724626" y="570650"/>
                  <a:pt x="3726168" y="571064"/>
                  <a:pt x="3726168" y="571064"/>
                </a:cubicBezTo>
                <a:cubicBezTo>
                  <a:pt x="3727708" y="571476"/>
                  <a:pt x="3727708" y="571476"/>
                  <a:pt x="3727708" y="571476"/>
                </a:cubicBezTo>
                <a:cubicBezTo>
                  <a:pt x="3727708" y="571476"/>
                  <a:pt x="3729248" y="571889"/>
                  <a:pt x="3734797" y="557343"/>
                </a:cubicBezTo>
                <a:cubicBezTo>
                  <a:pt x="3734797" y="557343"/>
                  <a:pt x="3736338" y="557756"/>
                  <a:pt x="3738806" y="542382"/>
                </a:cubicBezTo>
                <a:cubicBezTo>
                  <a:pt x="3738806" y="542382"/>
                  <a:pt x="3739422" y="538541"/>
                  <a:pt x="3739539" y="536566"/>
                </a:cubicBezTo>
                <a:cubicBezTo>
                  <a:pt x="3739597" y="535580"/>
                  <a:pt x="3739528" y="535061"/>
                  <a:pt x="3739197" y="535724"/>
                </a:cubicBezTo>
                <a:close/>
                <a:moveTo>
                  <a:pt x="3694680" y="530558"/>
                </a:moveTo>
                <a:cubicBezTo>
                  <a:pt x="3693120" y="530141"/>
                  <a:pt x="3693120" y="530141"/>
                  <a:pt x="3689113" y="545097"/>
                </a:cubicBezTo>
                <a:cubicBezTo>
                  <a:pt x="3687553" y="544680"/>
                  <a:pt x="3685994" y="544263"/>
                  <a:pt x="3684434" y="543844"/>
                </a:cubicBezTo>
                <a:cubicBezTo>
                  <a:pt x="3684434" y="543844"/>
                  <a:pt x="3682876" y="543427"/>
                  <a:pt x="3682876" y="543427"/>
                </a:cubicBezTo>
                <a:cubicBezTo>
                  <a:pt x="3681318" y="543009"/>
                  <a:pt x="3681318" y="543009"/>
                  <a:pt x="3681318" y="543009"/>
                </a:cubicBezTo>
                <a:cubicBezTo>
                  <a:pt x="3677309" y="557970"/>
                  <a:pt x="3677309" y="557970"/>
                  <a:pt x="3678868" y="558387"/>
                </a:cubicBezTo>
                <a:cubicBezTo>
                  <a:pt x="3678868" y="558387"/>
                  <a:pt x="3680427" y="558805"/>
                  <a:pt x="3680427" y="558805"/>
                </a:cubicBezTo>
                <a:cubicBezTo>
                  <a:pt x="3680427" y="558805"/>
                  <a:pt x="3681986" y="559221"/>
                  <a:pt x="3681986" y="559221"/>
                </a:cubicBezTo>
                <a:cubicBezTo>
                  <a:pt x="3683545" y="559639"/>
                  <a:pt x="3685104" y="560057"/>
                  <a:pt x="3690671" y="545515"/>
                </a:cubicBezTo>
                <a:cubicBezTo>
                  <a:pt x="3690671" y="545515"/>
                  <a:pt x="3690671" y="545515"/>
                  <a:pt x="3694680" y="530558"/>
                </a:cubicBezTo>
                <a:close/>
                <a:moveTo>
                  <a:pt x="3548402" y="523428"/>
                </a:moveTo>
                <a:cubicBezTo>
                  <a:pt x="3546908" y="523027"/>
                  <a:pt x="3546908" y="523027"/>
                  <a:pt x="3543568" y="535494"/>
                </a:cubicBezTo>
                <a:cubicBezTo>
                  <a:pt x="3543568" y="535494"/>
                  <a:pt x="3543568" y="535494"/>
                  <a:pt x="3545061" y="535894"/>
                </a:cubicBezTo>
                <a:cubicBezTo>
                  <a:pt x="3541721" y="548362"/>
                  <a:pt x="3541721" y="548362"/>
                  <a:pt x="3543214" y="548762"/>
                </a:cubicBezTo>
                <a:cubicBezTo>
                  <a:pt x="3543214" y="548762"/>
                  <a:pt x="3544708" y="549161"/>
                  <a:pt x="3546202" y="549561"/>
                </a:cubicBezTo>
                <a:cubicBezTo>
                  <a:pt x="3547695" y="549961"/>
                  <a:pt x="3547695" y="549961"/>
                  <a:pt x="3549189" y="550362"/>
                </a:cubicBezTo>
                <a:cubicBezTo>
                  <a:pt x="3549189" y="550362"/>
                  <a:pt x="3554024" y="538295"/>
                  <a:pt x="3552530" y="537896"/>
                </a:cubicBezTo>
                <a:cubicBezTo>
                  <a:pt x="3555870" y="525429"/>
                  <a:pt x="3554376" y="525029"/>
                  <a:pt x="3551035" y="537495"/>
                </a:cubicBezTo>
                <a:cubicBezTo>
                  <a:pt x="3549542" y="537095"/>
                  <a:pt x="3549542" y="537095"/>
                  <a:pt x="3551389" y="524228"/>
                </a:cubicBezTo>
                <a:cubicBezTo>
                  <a:pt x="3549896" y="523828"/>
                  <a:pt x="3549896" y="523828"/>
                  <a:pt x="3548402" y="523428"/>
                </a:cubicBezTo>
                <a:close/>
                <a:moveTo>
                  <a:pt x="3653413" y="519502"/>
                </a:moveTo>
                <a:cubicBezTo>
                  <a:pt x="3649405" y="534459"/>
                  <a:pt x="3649405" y="534459"/>
                  <a:pt x="3649405" y="534459"/>
                </a:cubicBezTo>
                <a:cubicBezTo>
                  <a:pt x="3649405" y="534459"/>
                  <a:pt x="3649405" y="534459"/>
                  <a:pt x="3651057" y="534901"/>
                </a:cubicBezTo>
                <a:cubicBezTo>
                  <a:pt x="3651057" y="534901"/>
                  <a:pt x="3652708" y="535343"/>
                  <a:pt x="3652708" y="535343"/>
                </a:cubicBezTo>
                <a:cubicBezTo>
                  <a:pt x="3652708" y="535343"/>
                  <a:pt x="3648698" y="550302"/>
                  <a:pt x="3648698" y="550302"/>
                </a:cubicBezTo>
                <a:cubicBezTo>
                  <a:pt x="3648698" y="550302"/>
                  <a:pt x="3654358" y="535786"/>
                  <a:pt x="3654358" y="535786"/>
                </a:cubicBezTo>
                <a:cubicBezTo>
                  <a:pt x="3654358" y="535786"/>
                  <a:pt x="3654358" y="535786"/>
                  <a:pt x="3658365" y="520828"/>
                </a:cubicBezTo>
                <a:cubicBezTo>
                  <a:pt x="3656714" y="520385"/>
                  <a:pt x="3656714" y="520385"/>
                  <a:pt x="3655064" y="519943"/>
                </a:cubicBezTo>
                <a:cubicBezTo>
                  <a:pt x="3653413" y="519502"/>
                  <a:pt x="3653413" y="519502"/>
                  <a:pt x="3653413" y="519502"/>
                </a:cubicBezTo>
                <a:close/>
                <a:moveTo>
                  <a:pt x="3853393" y="514302"/>
                </a:moveTo>
                <a:cubicBezTo>
                  <a:pt x="3851882" y="513896"/>
                  <a:pt x="3848541" y="526362"/>
                  <a:pt x="3848541" y="526362"/>
                </a:cubicBezTo>
                <a:cubicBezTo>
                  <a:pt x="3848541" y="526362"/>
                  <a:pt x="3846713" y="539233"/>
                  <a:pt x="3846713" y="539233"/>
                </a:cubicBezTo>
                <a:cubicBezTo>
                  <a:pt x="3854593" y="527984"/>
                  <a:pt x="3859131" y="529200"/>
                  <a:pt x="3863672" y="530416"/>
                </a:cubicBezTo>
                <a:cubicBezTo>
                  <a:pt x="3866697" y="531227"/>
                  <a:pt x="3868212" y="531633"/>
                  <a:pt x="3871236" y="532443"/>
                </a:cubicBezTo>
                <a:cubicBezTo>
                  <a:pt x="3871236" y="532443"/>
                  <a:pt x="3872750" y="532849"/>
                  <a:pt x="3876089" y="520382"/>
                </a:cubicBezTo>
                <a:cubicBezTo>
                  <a:pt x="3876089" y="520382"/>
                  <a:pt x="3874576" y="519977"/>
                  <a:pt x="3874576" y="519977"/>
                </a:cubicBezTo>
                <a:cubicBezTo>
                  <a:pt x="3871552" y="519167"/>
                  <a:pt x="3868525" y="518355"/>
                  <a:pt x="3867011" y="517949"/>
                </a:cubicBezTo>
                <a:cubicBezTo>
                  <a:pt x="3862472" y="516734"/>
                  <a:pt x="3857933" y="515518"/>
                  <a:pt x="3853393" y="514302"/>
                </a:cubicBezTo>
                <a:close/>
                <a:moveTo>
                  <a:pt x="3632504" y="513899"/>
                </a:moveTo>
                <a:cubicBezTo>
                  <a:pt x="3632504" y="513899"/>
                  <a:pt x="3628496" y="528859"/>
                  <a:pt x="3628496" y="528859"/>
                </a:cubicBezTo>
                <a:cubicBezTo>
                  <a:pt x="3628496" y="528859"/>
                  <a:pt x="3628496" y="528859"/>
                  <a:pt x="3632898" y="530039"/>
                </a:cubicBezTo>
                <a:cubicBezTo>
                  <a:pt x="3632898" y="530039"/>
                  <a:pt x="3636905" y="515078"/>
                  <a:pt x="3636905" y="515078"/>
                </a:cubicBezTo>
                <a:cubicBezTo>
                  <a:pt x="3636905" y="515078"/>
                  <a:pt x="3636905" y="515078"/>
                  <a:pt x="3632504" y="513899"/>
                </a:cubicBezTo>
                <a:close/>
                <a:moveTo>
                  <a:pt x="3835627" y="509540"/>
                </a:moveTo>
                <a:cubicBezTo>
                  <a:pt x="3825859" y="521621"/>
                  <a:pt x="3816091" y="533697"/>
                  <a:pt x="3809995" y="532064"/>
                </a:cubicBezTo>
                <a:cubicBezTo>
                  <a:pt x="3803902" y="530431"/>
                  <a:pt x="3799330" y="529206"/>
                  <a:pt x="3793235" y="527573"/>
                </a:cubicBezTo>
                <a:cubicBezTo>
                  <a:pt x="3789561" y="541286"/>
                  <a:pt x="3788037" y="540878"/>
                  <a:pt x="3788037" y="540878"/>
                </a:cubicBezTo>
                <a:cubicBezTo>
                  <a:pt x="3784364" y="554592"/>
                  <a:pt x="3785886" y="555000"/>
                  <a:pt x="3785886" y="555000"/>
                </a:cubicBezTo>
                <a:cubicBezTo>
                  <a:pt x="3795656" y="542920"/>
                  <a:pt x="3800227" y="544145"/>
                  <a:pt x="3806322" y="545779"/>
                </a:cubicBezTo>
                <a:cubicBezTo>
                  <a:pt x="3812416" y="547411"/>
                  <a:pt x="3818511" y="549044"/>
                  <a:pt x="3828280" y="536964"/>
                </a:cubicBezTo>
                <a:cubicBezTo>
                  <a:pt x="3829804" y="537372"/>
                  <a:pt x="3829804" y="537372"/>
                  <a:pt x="3829804" y="537372"/>
                </a:cubicBezTo>
                <a:cubicBezTo>
                  <a:pt x="3831328" y="537780"/>
                  <a:pt x="3835001" y="524071"/>
                  <a:pt x="3835001" y="524071"/>
                </a:cubicBezTo>
                <a:cubicBezTo>
                  <a:pt x="3835001" y="524071"/>
                  <a:pt x="3835001" y="524071"/>
                  <a:pt x="3837151" y="509949"/>
                </a:cubicBezTo>
                <a:cubicBezTo>
                  <a:pt x="3837151" y="509949"/>
                  <a:pt x="3837151" y="509949"/>
                  <a:pt x="3835627" y="509540"/>
                </a:cubicBezTo>
                <a:close/>
                <a:moveTo>
                  <a:pt x="3892570" y="508765"/>
                </a:moveTo>
                <a:cubicBezTo>
                  <a:pt x="3891102" y="508371"/>
                  <a:pt x="3889636" y="507978"/>
                  <a:pt x="3884160" y="522542"/>
                </a:cubicBezTo>
                <a:cubicBezTo>
                  <a:pt x="3882693" y="522149"/>
                  <a:pt x="3878685" y="537109"/>
                  <a:pt x="3878685" y="537109"/>
                </a:cubicBezTo>
                <a:cubicBezTo>
                  <a:pt x="3878685" y="537109"/>
                  <a:pt x="3880152" y="537502"/>
                  <a:pt x="3880152" y="537502"/>
                </a:cubicBezTo>
                <a:cubicBezTo>
                  <a:pt x="3881619" y="537895"/>
                  <a:pt x="3883086" y="538287"/>
                  <a:pt x="3884553" y="538681"/>
                </a:cubicBezTo>
                <a:cubicBezTo>
                  <a:pt x="3887488" y="539467"/>
                  <a:pt x="3888955" y="539861"/>
                  <a:pt x="3894431" y="525294"/>
                </a:cubicBezTo>
                <a:cubicBezTo>
                  <a:pt x="3895898" y="525687"/>
                  <a:pt x="3895898" y="525687"/>
                  <a:pt x="3899906" y="510730"/>
                </a:cubicBezTo>
                <a:cubicBezTo>
                  <a:pt x="3899906" y="510730"/>
                  <a:pt x="3898438" y="510336"/>
                  <a:pt x="3898438" y="510336"/>
                </a:cubicBezTo>
                <a:cubicBezTo>
                  <a:pt x="3896972" y="509944"/>
                  <a:pt x="3895505" y="509551"/>
                  <a:pt x="3892570" y="508765"/>
                </a:cubicBezTo>
                <a:close/>
                <a:moveTo>
                  <a:pt x="2968796" y="501729"/>
                </a:moveTo>
                <a:cubicBezTo>
                  <a:pt x="2965121" y="515442"/>
                  <a:pt x="2965121" y="515442"/>
                  <a:pt x="2966633" y="515847"/>
                </a:cubicBezTo>
                <a:cubicBezTo>
                  <a:pt x="2981740" y="519896"/>
                  <a:pt x="2993174" y="537653"/>
                  <a:pt x="3003097" y="555011"/>
                </a:cubicBezTo>
                <a:cubicBezTo>
                  <a:pt x="3016693" y="558654"/>
                  <a:pt x="3028126" y="576416"/>
                  <a:pt x="3041724" y="580057"/>
                </a:cubicBezTo>
                <a:cubicBezTo>
                  <a:pt x="3043234" y="580463"/>
                  <a:pt x="3043234" y="580463"/>
                  <a:pt x="3046908" y="566750"/>
                </a:cubicBezTo>
                <a:cubicBezTo>
                  <a:pt x="3046908" y="566750"/>
                  <a:pt x="3046908" y="566750"/>
                  <a:pt x="3045398" y="566345"/>
                </a:cubicBezTo>
                <a:cubicBezTo>
                  <a:pt x="3035476" y="548987"/>
                  <a:pt x="3020368" y="544939"/>
                  <a:pt x="3010444" y="527586"/>
                </a:cubicBezTo>
                <a:cubicBezTo>
                  <a:pt x="2999012" y="509826"/>
                  <a:pt x="2983903" y="505778"/>
                  <a:pt x="2970307" y="502134"/>
                </a:cubicBezTo>
                <a:cubicBezTo>
                  <a:pt x="2968796" y="501729"/>
                  <a:pt x="2968796" y="501729"/>
                  <a:pt x="2968796" y="501729"/>
                </a:cubicBezTo>
                <a:close/>
                <a:moveTo>
                  <a:pt x="3508343" y="496664"/>
                </a:moveTo>
                <a:cubicBezTo>
                  <a:pt x="3506797" y="496248"/>
                  <a:pt x="3501686" y="509131"/>
                  <a:pt x="3501686" y="509131"/>
                </a:cubicBezTo>
                <a:cubicBezTo>
                  <a:pt x="3498124" y="522425"/>
                  <a:pt x="3494560" y="535724"/>
                  <a:pt x="3496109" y="536139"/>
                </a:cubicBezTo>
                <a:cubicBezTo>
                  <a:pt x="3497655" y="536554"/>
                  <a:pt x="3499201" y="536967"/>
                  <a:pt x="3500749" y="537383"/>
                </a:cubicBezTo>
                <a:cubicBezTo>
                  <a:pt x="3503845" y="538213"/>
                  <a:pt x="3505393" y="538627"/>
                  <a:pt x="3508488" y="539457"/>
                </a:cubicBezTo>
                <a:cubicBezTo>
                  <a:pt x="3511582" y="540286"/>
                  <a:pt x="3518241" y="527816"/>
                  <a:pt x="3517773" y="541943"/>
                </a:cubicBezTo>
                <a:cubicBezTo>
                  <a:pt x="3517773" y="541943"/>
                  <a:pt x="3522883" y="529060"/>
                  <a:pt x="3522883" y="529060"/>
                </a:cubicBezTo>
                <a:cubicBezTo>
                  <a:pt x="3526446" y="515765"/>
                  <a:pt x="3530009" y="502470"/>
                  <a:pt x="3528460" y="502054"/>
                </a:cubicBezTo>
                <a:cubicBezTo>
                  <a:pt x="3525366" y="501224"/>
                  <a:pt x="3520724" y="499982"/>
                  <a:pt x="3517629" y="499151"/>
                </a:cubicBezTo>
                <a:cubicBezTo>
                  <a:pt x="3510972" y="511618"/>
                  <a:pt x="3507875" y="510789"/>
                  <a:pt x="3508343" y="496664"/>
                </a:cubicBezTo>
                <a:close/>
                <a:moveTo>
                  <a:pt x="3485441" y="490526"/>
                </a:moveTo>
                <a:cubicBezTo>
                  <a:pt x="3485441" y="490526"/>
                  <a:pt x="3481434" y="505487"/>
                  <a:pt x="3481434" y="505487"/>
                </a:cubicBezTo>
                <a:cubicBezTo>
                  <a:pt x="3481434" y="505487"/>
                  <a:pt x="3482992" y="505905"/>
                  <a:pt x="3482992" y="505905"/>
                </a:cubicBezTo>
                <a:cubicBezTo>
                  <a:pt x="3482992" y="505905"/>
                  <a:pt x="3484550" y="506323"/>
                  <a:pt x="3484550" y="506323"/>
                </a:cubicBezTo>
                <a:cubicBezTo>
                  <a:pt x="3487668" y="507158"/>
                  <a:pt x="3489228" y="507575"/>
                  <a:pt x="3490786" y="507993"/>
                </a:cubicBezTo>
                <a:cubicBezTo>
                  <a:pt x="3494794" y="493033"/>
                  <a:pt x="3494794" y="493033"/>
                  <a:pt x="3494794" y="493033"/>
                </a:cubicBezTo>
                <a:cubicBezTo>
                  <a:pt x="3493236" y="492616"/>
                  <a:pt x="3490117" y="491781"/>
                  <a:pt x="3488559" y="491362"/>
                </a:cubicBezTo>
                <a:cubicBezTo>
                  <a:pt x="3488559" y="491362"/>
                  <a:pt x="3487000" y="490946"/>
                  <a:pt x="3485441" y="490526"/>
                </a:cubicBezTo>
                <a:close/>
                <a:moveTo>
                  <a:pt x="2957261" y="482604"/>
                </a:moveTo>
                <a:cubicBezTo>
                  <a:pt x="2957261" y="482604"/>
                  <a:pt x="2952185" y="495495"/>
                  <a:pt x="2952185" y="495495"/>
                </a:cubicBezTo>
                <a:cubicBezTo>
                  <a:pt x="2952185" y="495495"/>
                  <a:pt x="2948623" y="508790"/>
                  <a:pt x="2950136" y="509195"/>
                </a:cubicBezTo>
                <a:cubicBezTo>
                  <a:pt x="2950136" y="509195"/>
                  <a:pt x="2951649" y="509601"/>
                  <a:pt x="2951649" y="509601"/>
                </a:cubicBezTo>
                <a:cubicBezTo>
                  <a:pt x="2951649" y="509601"/>
                  <a:pt x="2948086" y="522898"/>
                  <a:pt x="2949599" y="523305"/>
                </a:cubicBezTo>
                <a:cubicBezTo>
                  <a:pt x="2949599" y="523305"/>
                  <a:pt x="2949599" y="523305"/>
                  <a:pt x="2953162" y="510006"/>
                </a:cubicBezTo>
                <a:cubicBezTo>
                  <a:pt x="2954675" y="510412"/>
                  <a:pt x="2954675" y="510412"/>
                  <a:pt x="2958238" y="497115"/>
                </a:cubicBezTo>
                <a:cubicBezTo>
                  <a:pt x="2956724" y="496710"/>
                  <a:pt x="2958775" y="483009"/>
                  <a:pt x="2957261" y="482604"/>
                </a:cubicBezTo>
                <a:close/>
                <a:moveTo>
                  <a:pt x="3205543" y="474313"/>
                </a:moveTo>
                <a:cubicBezTo>
                  <a:pt x="3201534" y="489273"/>
                  <a:pt x="3203047" y="489679"/>
                  <a:pt x="3203047" y="489679"/>
                </a:cubicBezTo>
                <a:cubicBezTo>
                  <a:pt x="3203047" y="489679"/>
                  <a:pt x="3203047" y="489679"/>
                  <a:pt x="3206073" y="490490"/>
                </a:cubicBezTo>
                <a:cubicBezTo>
                  <a:pt x="3206073" y="490490"/>
                  <a:pt x="3207585" y="490894"/>
                  <a:pt x="3211595" y="475934"/>
                </a:cubicBezTo>
                <a:cubicBezTo>
                  <a:pt x="3211595" y="475934"/>
                  <a:pt x="3210082" y="475529"/>
                  <a:pt x="3210082" y="475529"/>
                </a:cubicBezTo>
                <a:cubicBezTo>
                  <a:pt x="3210082" y="475529"/>
                  <a:pt x="3210082" y="475529"/>
                  <a:pt x="3207055" y="474718"/>
                </a:cubicBezTo>
                <a:cubicBezTo>
                  <a:pt x="3207055" y="474718"/>
                  <a:pt x="3205543" y="474313"/>
                  <a:pt x="3205543" y="474313"/>
                </a:cubicBezTo>
                <a:close/>
                <a:moveTo>
                  <a:pt x="2903780" y="461511"/>
                </a:moveTo>
                <a:cubicBezTo>
                  <a:pt x="2902283" y="461861"/>
                  <a:pt x="2900543" y="463399"/>
                  <a:pt x="2898399" y="466832"/>
                </a:cubicBezTo>
                <a:cubicBezTo>
                  <a:pt x="2896876" y="466425"/>
                  <a:pt x="2896876" y="466425"/>
                  <a:pt x="2896876" y="466425"/>
                </a:cubicBezTo>
                <a:cubicBezTo>
                  <a:pt x="2892867" y="481385"/>
                  <a:pt x="2892867" y="481385"/>
                  <a:pt x="2894391" y="481793"/>
                </a:cubicBezTo>
                <a:cubicBezTo>
                  <a:pt x="2898962" y="483018"/>
                  <a:pt x="2905057" y="484652"/>
                  <a:pt x="2911152" y="486284"/>
                </a:cubicBezTo>
                <a:cubicBezTo>
                  <a:pt x="2916684" y="471732"/>
                  <a:pt x="2915159" y="471323"/>
                  <a:pt x="2915159" y="471323"/>
                </a:cubicBezTo>
                <a:cubicBezTo>
                  <a:pt x="2912111" y="470507"/>
                  <a:pt x="2910066" y="465953"/>
                  <a:pt x="2907711" y="463315"/>
                </a:cubicBezTo>
                <a:cubicBezTo>
                  <a:pt x="2906533" y="461998"/>
                  <a:pt x="2905277" y="461161"/>
                  <a:pt x="2903780" y="461511"/>
                </a:cubicBezTo>
                <a:close/>
                <a:moveTo>
                  <a:pt x="3178879" y="459377"/>
                </a:moveTo>
                <a:cubicBezTo>
                  <a:pt x="3178653" y="458648"/>
                  <a:pt x="3178149" y="458959"/>
                  <a:pt x="3177533" y="459684"/>
                </a:cubicBezTo>
                <a:cubicBezTo>
                  <a:pt x="3176302" y="461135"/>
                  <a:pt x="3174625" y="464247"/>
                  <a:pt x="3173839" y="464037"/>
                </a:cubicBezTo>
                <a:cubicBezTo>
                  <a:pt x="3172267" y="463616"/>
                  <a:pt x="3172267" y="463616"/>
                  <a:pt x="3170695" y="463194"/>
                </a:cubicBezTo>
                <a:cubicBezTo>
                  <a:pt x="3170695" y="463194"/>
                  <a:pt x="3169124" y="462774"/>
                  <a:pt x="3165560" y="476069"/>
                </a:cubicBezTo>
                <a:cubicBezTo>
                  <a:pt x="3165560" y="476069"/>
                  <a:pt x="3163569" y="489788"/>
                  <a:pt x="3163569" y="489788"/>
                </a:cubicBezTo>
                <a:cubicBezTo>
                  <a:pt x="3165142" y="490210"/>
                  <a:pt x="3165142" y="490210"/>
                  <a:pt x="3170276" y="477333"/>
                </a:cubicBezTo>
                <a:cubicBezTo>
                  <a:pt x="3171850" y="477754"/>
                  <a:pt x="3173421" y="478175"/>
                  <a:pt x="3173421" y="478175"/>
                </a:cubicBezTo>
                <a:cubicBezTo>
                  <a:pt x="3169857" y="491474"/>
                  <a:pt x="3169857" y="491474"/>
                  <a:pt x="3171430" y="491896"/>
                </a:cubicBezTo>
                <a:cubicBezTo>
                  <a:pt x="3171430" y="491896"/>
                  <a:pt x="3171430" y="491896"/>
                  <a:pt x="3176566" y="479018"/>
                </a:cubicBezTo>
                <a:cubicBezTo>
                  <a:pt x="3176566" y="479018"/>
                  <a:pt x="3180127" y="465722"/>
                  <a:pt x="3178556" y="465301"/>
                </a:cubicBezTo>
                <a:cubicBezTo>
                  <a:pt x="3179053" y="461872"/>
                  <a:pt x="3179105" y="460106"/>
                  <a:pt x="3178879" y="459377"/>
                </a:cubicBezTo>
                <a:close/>
                <a:moveTo>
                  <a:pt x="2873039" y="453274"/>
                </a:moveTo>
                <a:cubicBezTo>
                  <a:pt x="2872267" y="453818"/>
                  <a:pt x="2871112" y="455514"/>
                  <a:pt x="2869364" y="459053"/>
                </a:cubicBezTo>
                <a:cubicBezTo>
                  <a:pt x="2869364" y="459053"/>
                  <a:pt x="2869364" y="459053"/>
                  <a:pt x="2865356" y="474012"/>
                </a:cubicBezTo>
                <a:cubicBezTo>
                  <a:pt x="2865356" y="474012"/>
                  <a:pt x="2866849" y="474413"/>
                  <a:pt x="2866849" y="474413"/>
                </a:cubicBezTo>
                <a:cubicBezTo>
                  <a:pt x="2872351" y="459854"/>
                  <a:pt x="2869836" y="475213"/>
                  <a:pt x="2871330" y="475614"/>
                </a:cubicBezTo>
                <a:cubicBezTo>
                  <a:pt x="2871330" y="475614"/>
                  <a:pt x="2872823" y="476014"/>
                  <a:pt x="2874316" y="476414"/>
                </a:cubicBezTo>
                <a:cubicBezTo>
                  <a:pt x="2874316" y="476414"/>
                  <a:pt x="2875810" y="476815"/>
                  <a:pt x="2875810" y="476815"/>
                </a:cubicBezTo>
                <a:cubicBezTo>
                  <a:pt x="2879819" y="461854"/>
                  <a:pt x="2879819" y="461854"/>
                  <a:pt x="2879819" y="461854"/>
                </a:cubicBezTo>
                <a:cubicBezTo>
                  <a:pt x="2878326" y="461453"/>
                  <a:pt x="2876831" y="461054"/>
                  <a:pt x="2875338" y="460653"/>
                </a:cubicBezTo>
                <a:cubicBezTo>
                  <a:pt x="2874592" y="460453"/>
                  <a:pt x="2874847" y="456515"/>
                  <a:pt x="2874414" y="454394"/>
                </a:cubicBezTo>
                <a:cubicBezTo>
                  <a:pt x="2874198" y="453334"/>
                  <a:pt x="2873810" y="452729"/>
                  <a:pt x="2873039" y="453274"/>
                </a:cubicBezTo>
                <a:close/>
                <a:moveTo>
                  <a:pt x="1955878" y="449429"/>
                </a:moveTo>
                <a:cubicBezTo>
                  <a:pt x="1952797" y="448603"/>
                  <a:pt x="1956177" y="497609"/>
                  <a:pt x="1955878" y="449429"/>
                </a:cubicBezTo>
                <a:close/>
                <a:moveTo>
                  <a:pt x="2821553" y="430211"/>
                </a:moveTo>
                <a:cubicBezTo>
                  <a:pt x="2820001" y="429796"/>
                  <a:pt x="2820001" y="429796"/>
                  <a:pt x="2815994" y="444752"/>
                </a:cubicBezTo>
                <a:cubicBezTo>
                  <a:pt x="2815994" y="444752"/>
                  <a:pt x="2817545" y="445168"/>
                  <a:pt x="2817545" y="445168"/>
                </a:cubicBezTo>
                <a:cubicBezTo>
                  <a:pt x="2820646" y="445998"/>
                  <a:pt x="2823747" y="446830"/>
                  <a:pt x="2828398" y="448076"/>
                </a:cubicBezTo>
                <a:cubicBezTo>
                  <a:pt x="2829949" y="448492"/>
                  <a:pt x="2827493" y="463867"/>
                  <a:pt x="2829042" y="464283"/>
                </a:cubicBezTo>
                <a:cubicBezTo>
                  <a:pt x="2829042" y="464283"/>
                  <a:pt x="2833051" y="449322"/>
                  <a:pt x="2833051" y="449322"/>
                </a:cubicBezTo>
                <a:cubicBezTo>
                  <a:pt x="2833051" y="449322"/>
                  <a:pt x="2837059" y="434366"/>
                  <a:pt x="2837059" y="434366"/>
                </a:cubicBezTo>
                <a:cubicBezTo>
                  <a:pt x="2835509" y="433950"/>
                  <a:pt x="2833957" y="433535"/>
                  <a:pt x="2832407" y="433120"/>
                </a:cubicBezTo>
                <a:cubicBezTo>
                  <a:pt x="2829304" y="432288"/>
                  <a:pt x="2824653" y="431042"/>
                  <a:pt x="2821553" y="430211"/>
                </a:cubicBezTo>
                <a:close/>
                <a:moveTo>
                  <a:pt x="3154136" y="428473"/>
                </a:moveTo>
                <a:cubicBezTo>
                  <a:pt x="3150461" y="442187"/>
                  <a:pt x="3150461" y="442187"/>
                  <a:pt x="3152002" y="442599"/>
                </a:cubicBezTo>
                <a:cubicBezTo>
                  <a:pt x="3149868" y="456723"/>
                  <a:pt x="3151409" y="457135"/>
                  <a:pt x="3152950" y="457548"/>
                </a:cubicBezTo>
                <a:cubicBezTo>
                  <a:pt x="3150816" y="471674"/>
                  <a:pt x="3153897" y="472500"/>
                  <a:pt x="3153304" y="487039"/>
                </a:cubicBezTo>
                <a:cubicBezTo>
                  <a:pt x="3154844" y="487451"/>
                  <a:pt x="3158519" y="473739"/>
                  <a:pt x="3158519" y="473739"/>
                </a:cubicBezTo>
                <a:cubicBezTo>
                  <a:pt x="3162193" y="460025"/>
                  <a:pt x="3162193" y="460025"/>
                  <a:pt x="3160653" y="459612"/>
                </a:cubicBezTo>
                <a:cubicBezTo>
                  <a:pt x="3159112" y="459200"/>
                  <a:pt x="3159705" y="444664"/>
                  <a:pt x="3156623" y="443838"/>
                </a:cubicBezTo>
                <a:cubicBezTo>
                  <a:pt x="3156623" y="443838"/>
                  <a:pt x="3158757" y="429711"/>
                  <a:pt x="3157216" y="429299"/>
                </a:cubicBezTo>
                <a:cubicBezTo>
                  <a:pt x="3155677" y="428885"/>
                  <a:pt x="3154136" y="428473"/>
                  <a:pt x="3154136" y="428473"/>
                </a:cubicBezTo>
                <a:close/>
                <a:moveTo>
                  <a:pt x="2651214" y="416635"/>
                </a:moveTo>
                <a:cubicBezTo>
                  <a:pt x="2649673" y="416222"/>
                  <a:pt x="2649673" y="416222"/>
                  <a:pt x="2646333" y="428687"/>
                </a:cubicBezTo>
                <a:cubicBezTo>
                  <a:pt x="2646333" y="428687"/>
                  <a:pt x="2642992" y="441153"/>
                  <a:pt x="2644532" y="441566"/>
                </a:cubicBezTo>
                <a:cubicBezTo>
                  <a:pt x="2644532" y="441566"/>
                  <a:pt x="2644532" y="441566"/>
                  <a:pt x="2649155" y="442805"/>
                </a:cubicBezTo>
                <a:cubicBezTo>
                  <a:pt x="2650695" y="443217"/>
                  <a:pt x="2654035" y="430750"/>
                  <a:pt x="2654035" y="430750"/>
                </a:cubicBezTo>
                <a:cubicBezTo>
                  <a:pt x="2657376" y="418285"/>
                  <a:pt x="2657376" y="418285"/>
                  <a:pt x="2655836" y="417872"/>
                </a:cubicBezTo>
                <a:cubicBezTo>
                  <a:pt x="2655836" y="417872"/>
                  <a:pt x="2655836" y="417872"/>
                  <a:pt x="2651214" y="416635"/>
                </a:cubicBezTo>
                <a:close/>
                <a:moveTo>
                  <a:pt x="3134547" y="410756"/>
                </a:moveTo>
                <a:cubicBezTo>
                  <a:pt x="3133042" y="410353"/>
                  <a:pt x="3133042" y="410353"/>
                  <a:pt x="3129480" y="423647"/>
                </a:cubicBezTo>
                <a:cubicBezTo>
                  <a:pt x="3127420" y="437350"/>
                  <a:pt x="3127420" y="437350"/>
                  <a:pt x="3127420" y="437350"/>
                </a:cubicBezTo>
                <a:cubicBezTo>
                  <a:pt x="3126312" y="465553"/>
                  <a:pt x="3125757" y="479656"/>
                  <a:pt x="3132328" y="467164"/>
                </a:cubicBezTo>
                <a:cubicBezTo>
                  <a:pt x="3133832" y="467568"/>
                  <a:pt x="3133832" y="467568"/>
                  <a:pt x="3133832" y="467568"/>
                </a:cubicBezTo>
                <a:cubicBezTo>
                  <a:pt x="3138898" y="454675"/>
                  <a:pt x="3138344" y="468777"/>
                  <a:pt x="3139848" y="469179"/>
                </a:cubicBezTo>
                <a:cubicBezTo>
                  <a:pt x="3139848" y="469179"/>
                  <a:pt x="3141351" y="469582"/>
                  <a:pt x="3141351" y="469582"/>
                </a:cubicBezTo>
                <a:cubicBezTo>
                  <a:pt x="3141351" y="469582"/>
                  <a:pt x="3144914" y="456286"/>
                  <a:pt x="3144914" y="456286"/>
                </a:cubicBezTo>
                <a:cubicBezTo>
                  <a:pt x="3144914" y="456286"/>
                  <a:pt x="3144914" y="456286"/>
                  <a:pt x="3143410" y="455884"/>
                </a:cubicBezTo>
                <a:cubicBezTo>
                  <a:pt x="3141907" y="455481"/>
                  <a:pt x="3142461" y="441379"/>
                  <a:pt x="3137394" y="454271"/>
                </a:cubicBezTo>
                <a:cubicBezTo>
                  <a:pt x="3139453" y="440573"/>
                  <a:pt x="3143017" y="427275"/>
                  <a:pt x="3144521" y="427678"/>
                </a:cubicBezTo>
                <a:cubicBezTo>
                  <a:pt x="3141512" y="426872"/>
                  <a:pt x="3141117" y="398266"/>
                  <a:pt x="3132489" y="424454"/>
                </a:cubicBezTo>
                <a:cubicBezTo>
                  <a:pt x="3130984" y="424051"/>
                  <a:pt x="3130984" y="424051"/>
                  <a:pt x="3134547" y="410756"/>
                </a:cubicBezTo>
                <a:close/>
                <a:moveTo>
                  <a:pt x="2681007" y="408583"/>
                </a:moveTo>
                <a:cubicBezTo>
                  <a:pt x="2679540" y="408190"/>
                  <a:pt x="2679540" y="408190"/>
                  <a:pt x="2675533" y="423149"/>
                </a:cubicBezTo>
                <a:cubicBezTo>
                  <a:pt x="2675533" y="423149"/>
                  <a:pt x="2675533" y="423149"/>
                  <a:pt x="2676999" y="423543"/>
                </a:cubicBezTo>
                <a:cubicBezTo>
                  <a:pt x="2676999" y="423543"/>
                  <a:pt x="2676999" y="423543"/>
                  <a:pt x="2679934" y="424330"/>
                </a:cubicBezTo>
                <a:cubicBezTo>
                  <a:pt x="2683944" y="409370"/>
                  <a:pt x="2683944" y="409370"/>
                  <a:pt x="2683944" y="409370"/>
                </a:cubicBezTo>
                <a:close/>
                <a:moveTo>
                  <a:pt x="3117193" y="407886"/>
                </a:moveTo>
                <a:cubicBezTo>
                  <a:pt x="3113851" y="420352"/>
                  <a:pt x="3113851" y="420352"/>
                  <a:pt x="3113851" y="420352"/>
                </a:cubicBezTo>
                <a:cubicBezTo>
                  <a:pt x="3113655" y="433662"/>
                  <a:pt x="3115228" y="434082"/>
                  <a:pt x="3118372" y="434925"/>
                </a:cubicBezTo>
                <a:cubicBezTo>
                  <a:pt x="3118372" y="434925"/>
                  <a:pt x="3119943" y="435346"/>
                  <a:pt x="3119943" y="435346"/>
                </a:cubicBezTo>
                <a:cubicBezTo>
                  <a:pt x="3119943" y="435346"/>
                  <a:pt x="3121516" y="435768"/>
                  <a:pt x="3121516" y="435768"/>
                </a:cubicBezTo>
                <a:cubicBezTo>
                  <a:pt x="3124856" y="423300"/>
                  <a:pt x="3123283" y="422879"/>
                  <a:pt x="3123283" y="422879"/>
                </a:cubicBezTo>
                <a:cubicBezTo>
                  <a:pt x="3120139" y="422037"/>
                  <a:pt x="3116997" y="421195"/>
                  <a:pt x="3118764" y="408308"/>
                </a:cubicBezTo>
                <a:cubicBezTo>
                  <a:pt x="3118764" y="408308"/>
                  <a:pt x="3117193" y="407886"/>
                  <a:pt x="3117193" y="407886"/>
                </a:cubicBezTo>
                <a:close/>
                <a:moveTo>
                  <a:pt x="2616110" y="407228"/>
                </a:moveTo>
                <a:cubicBezTo>
                  <a:pt x="2613438" y="417200"/>
                  <a:pt x="2613438" y="417200"/>
                  <a:pt x="2614958" y="417607"/>
                </a:cubicBezTo>
                <a:cubicBezTo>
                  <a:pt x="2619522" y="418829"/>
                  <a:pt x="2624086" y="420053"/>
                  <a:pt x="2628649" y="421276"/>
                </a:cubicBezTo>
                <a:cubicBezTo>
                  <a:pt x="2631692" y="422091"/>
                  <a:pt x="2634734" y="422906"/>
                  <a:pt x="2637776" y="423721"/>
                </a:cubicBezTo>
                <a:cubicBezTo>
                  <a:pt x="2639297" y="424129"/>
                  <a:pt x="2639297" y="424129"/>
                  <a:pt x="2639297" y="424129"/>
                </a:cubicBezTo>
                <a:cubicBezTo>
                  <a:pt x="2641970" y="414156"/>
                  <a:pt x="2641970" y="414156"/>
                  <a:pt x="2640448" y="413749"/>
                </a:cubicBezTo>
                <a:cubicBezTo>
                  <a:pt x="2637406" y="412934"/>
                  <a:pt x="2634363" y="412119"/>
                  <a:pt x="2631321" y="411304"/>
                </a:cubicBezTo>
                <a:cubicBezTo>
                  <a:pt x="2626758" y="410080"/>
                  <a:pt x="2622194" y="408858"/>
                  <a:pt x="2617630" y="407636"/>
                </a:cubicBezTo>
                <a:cubicBezTo>
                  <a:pt x="2616110" y="407228"/>
                  <a:pt x="2616110" y="407228"/>
                  <a:pt x="2616110" y="407228"/>
                </a:cubicBezTo>
                <a:close/>
                <a:moveTo>
                  <a:pt x="2756906" y="406122"/>
                </a:moveTo>
                <a:cubicBezTo>
                  <a:pt x="2756720" y="405322"/>
                  <a:pt x="2756222" y="405688"/>
                  <a:pt x="2755599" y="406522"/>
                </a:cubicBezTo>
                <a:cubicBezTo>
                  <a:pt x="2754350" y="408195"/>
                  <a:pt x="2752602" y="411732"/>
                  <a:pt x="2751854" y="411532"/>
                </a:cubicBezTo>
                <a:cubicBezTo>
                  <a:pt x="2750361" y="411132"/>
                  <a:pt x="2750361" y="411132"/>
                  <a:pt x="2748868" y="410732"/>
                </a:cubicBezTo>
                <a:cubicBezTo>
                  <a:pt x="2748868" y="410732"/>
                  <a:pt x="2747374" y="410331"/>
                  <a:pt x="2743366" y="425291"/>
                </a:cubicBezTo>
                <a:cubicBezTo>
                  <a:pt x="2743366" y="425291"/>
                  <a:pt x="2744858" y="425691"/>
                  <a:pt x="2744858" y="425691"/>
                </a:cubicBezTo>
                <a:cubicBezTo>
                  <a:pt x="2746353" y="426092"/>
                  <a:pt x="2746353" y="426092"/>
                  <a:pt x="2747846" y="426492"/>
                </a:cubicBezTo>
                <a:cubicBezTo>
                  <a:pt x="2749339" y="426893"/>
                  <a:pt x="2750833" y="427293"/>
                  <a:pt x="2752327" y="427693"/>
                </a:cubicBezTo>
                <a:cubicBezTo>
                  <a:pt x="2752327" y="427693"/>
                  <a:pt x="2753820" y="428093"/>
                  <a:pt x="2753820" y="428093"/>
                </a:cubicBezTo>
                <a:cubicBezTo>
                  <a:pt x="2753820" y="428093"/>
                  <a:pt x="2757829" y="413132"/>
                  <a:pt x="2756336" y="412732"/>
                </a:cubicBezTo>
                <a:cubicBezTo>
                  <a:pt x="2756963" y="408893"/>
                  <a:pt x="2757092" y="406923"/>
                  <a:pt x="2756906" y="406122"/>
                </a:cubicBezTo>
                <a:close/>
                <a:moveTo>
                  <a:pt x="2569788" y="405504"/>
                </a:moveTo>
                <a:cubicBezTo>
                  <a:pt x="2569788" y="405504"/>
                  <a:pt x="2568321" y="405111"/>
                  <a:pt x="2564311" y="420071"/>
                </a:cubicBezTo>
                <a:cubicBezTo>
                  <a:pt x="2564311" y="420071"/>
                  <a:pt x="2565779" y="420464"/>
                  <a:pt x="2565779" y="420464"/>
                </a:cubicBezTo>
                <a:cubicBezTo>
                  <a:pt x="2565779" y="420464"/>
                  <a:pt x="2565779" y="420464"/>
                  <a:pt x="2571648" y="422037"/>
                </a:cubicBezTo>
                <a:cubicBezTo>
                  <a:pt x="2571648" y="422037"/>
                  <a:pt x="2573114" y="422430"/>
                  <a:pt x="2573114" y="422430"/>
                </a:cubicBezTo>
                <a:cubicBezTo>
                  <a:pt x="2577123" y="407470"/>
                  <a:pt x="2575657" y="407076"/>
                  <a:pt x="2575657" y="407076"/>
                </a:cubicBezTo>
                <a:cubicBezTo>
                  <a:pt x="2575657" y="407076"/>
                  <a:pt x="2575657" y="407076"/>
                  <a:pt x="2569788" y="405504"/>
                </a:cubicBezTo>
                <a:close/>
                <a:moveTo>
                  <a:pt x="2601254" y="403247"/>
                </a:moveTo>
                <a:cubicBezTo>
                  <a:pt x="2598582" y="413218"/>
                  <a:pt x="2598582" y="413218"/>
                  <a:pt x="2598582" y="413218"/>
                </a:cubicBezTo>
                <a:cubicBezTo>
                  <a:pt x="2598582" y="413218"/>
                  <a:pt x="2598582" y="413218"/>
                  <a:pt x="2607386" y="415577"/>
                </a:cubicBezTo>
                <a:cubicBezTo>
                  <a:pt x="2607386" y="415577"/>
                  <a:pt x="2607386" y="415577"/>
                  <a:pt x="2610057" y="405606"/>
                </a:cubicBezTo>
                <a:cubicBezTo>
                  <a:pt x="2610057" y="405606"/>
                  <a:pt x="2610057" y="405606"/>
                  <a:pt x="2601254" y="403247"/>
                </a:cubicBezTo>
                <a:close/>
                <a:moveTo>
                  <a:pt x="2550163" y="400246"/>
                </a:moveTo>
                <a:cubicBezTo>
                  <a:pt x="2550163" y="400246"/>
                  <a:pt x="2546155" y="415206"/>
                  <a:pt x="2546155" y="415206"/>
                </a:cubicBezTo>
                <a:cubicBezTo>
                  <a:pt x="2546155" y="415206"/>
                  <a:pt x="2546155" y="415206"/>
                  <a:pt x="2552206" y="416827"/>
                </a:cubicBezTo>
                <a:cubicBezTo>
                  <a:pt x="2552206" y="416827"/>
                  <a:pt x="2556215" y="401867"/>
                  <a:pt x="2556215" y="401867"/>
                </a:cubicBezTo>
                <a:cubicBezTo>
                  <a:pt x="2556215" y="401867"/>
                  <a:pt x="2556215" y="401867"/>
                  <a:pt x="2550163" y="400246"/>
                </a:cubicBezTo>
                <a:close/>
                <a:moveTo>
                  <a:pt x="2709409" y="400163"/>
                </a:moveTo>
                <a:cubicBezTo>
                  <a:pt x="2703860" y="414705"/>
                  <a:pt x="2700779" y="413881"/>
                  <a:pt x="2699239" y="413468"/>
                </a:cubicBezTo>
                <a:cubicBezTo>
                  <a:pt x="2697699" y="413055"/>
                  <a:pt x="2697699" y="413055"/>
                  <a:pt x="2697699" y="413055"/>
                </a:cubicBezTo>
                <a:cubicBezTo>
                  <a:pt x="2693690" y="428016"/>
                  <a:pt x="2693690" y="428016"/>
                  <a:pt x="2695231" y="428428"/>
                </a:cubicBezTo>
                <a:cubicBezTo>
                  <a:pt x="2696771" y="428841"/>
                  <a:pt x="2699852" y="429667"/>
                  <a:pt x="2701393" y="430079"/>
                </a:cubicBezTo>
                <a:cubicBezTo>
                  <a:pt x="2706014" y="431317"/>
                  <a:pt x="2714644" y="417596"/>
                  <a:pt x="2715258" y="433794"/>
                </a:cubicBezTo>
                <a:cubicBezTo>
                  <a:pt x="2716799" y="434207"/>
                  <a:pt x="2720807" y="419247"/>
                  <a:pt x="2720807" y="419247"/>
                </a:cubicBezTo>
                <a:cubicBezTo>
                  <a:pt x="2720807" y="419247"/>
                  <a:pt x="2724816" y="404290"/>
                  <a:pt x="2724816" y="404290"/>
                </a:cubicBezTo>
                <a:cubicBezTo>
                  <a:pt x="2718652" y="402639"/>
                  <a:pt x="2714030" y="401401"/>
                  <a:pt x="2709409" y="400163"/>
                </a:cubicBezTo>
                <a:close/>
                <a:moveTo>
                  <a:pt x="2819341" y="397552"/>
                </a:moveTo>
                <a:cubicBezTo>
                  <a:pt x="2806191" y="410060"/>
                  <a:pt x="2797050" y="407611"/>
                  <a:pt x="2786384" y="404754"/>
                </a:cubicBezTo>
                <a:cubicBezTo>
                  <a:pt x="2783338" y="403936"/>
                  <a:pt x="2780289" y="403120"/>
                  <a:pt x="2778766" y="402711"/>
                </a:cubicBezTo>
                <a:cubicBezTo>
                  <a:pt x="2777243" y="402304"/>
                  <a:pt x="2777243" y="402304"/>
                  <a:pt x="2773234" y="417264"/>
                </a:cubicBezTo>
                <a:cubicBezTo>
                  <a:pt x="2773234" y="417264"/>
                  <a:pt x="2769225" y="432224"/>
                  <a:pt x="2770749" y="432633"/>
                </a:cubicBezTo>
                <a:cubicBezTo>
                  <a:pt x="2772272" y="433041"/>
                  <a:pt x="2775320" y="433857"/>
                  <a:pt x="2778367" y="434673"/>
                </a:cubicBezTo>
                <a:cubicBezTo>
                  <a:pt x="2781415" y="435490"/>
                  <a:pt x="2784463" y="436307"/>
                  <a:pt x="2785985" y="436716"/>
                </a:cubicBezTo>
                <a:cubicBezTo>
                  <a:pt x="2793604" y="438756"/>
                  <a:pt x="2801222" y="440798"/>
                  <a:pt x="2811324" y="427471"/>
                </a:cubicBezTo>
                <a:cubicBezTo>
                  <a:pt x="2812849" y="427879"/>
                  <a:pt x="2812849" y="427879"/>
                  <a:pt x="2816857" y="412918"/>
                </a:cubicBezTo>
                <a:cubicBezTo>
                  <a:pt x="2816857" y="412918"/>
                  <a:pt x="2819341" y="397552"/>
                  <a:pt x="2819341" y="397552"/>
                </a:cubicBezTo>
                <a:close/>
                <a:moveTo>
                  <a:pt x="2520346" y="373774"/>
                </a:moveTo>
                <a:cubicBezTo>
                  <a:pt x="2518880" y="374048"/>
                  <a:pt x="2517205" y="375380"/>
                  <a:pt x="2515179" y="378398"/>
                </a:cubicBezTo>
                <a:cubicBezTo>
                  <a:pt x="2513667" y="377993"/>
                  <a:pt x="2513667" y="377993"/>
                  <a:pt x="2510103" y="391289"/>
                </a:cubicBezTo>
                <a:cubicBezTo>
                  <a:pt x="2510103" y="391289"/>
                  <a:pt x="2510103" y="391289"/>
                  <a:pt x="2511617" y="391695"/>
                </a:cubicBezTo>
                <a:cubicBezTo>
                  <a:pt x="2516154" y="392911"/>
                  <a:pt x="2522208" y="394533"/>
                  <a:pt x="2523184" y="409048"/>
                </a:cubicBezTo>
                <a:cubicBezTo>
                  <a:pt x="2524697" y="409453"/>
                  <a:pt x="2524697" y="409453"/>
                  <a:pt x="2528260" y="396155"/>
                </a:cubicBezTo>
                <a:cubicBezTo>
                  <a:pt x="2528260" y="396155"/>
                  <a:pt x="2528260" y="396155"/>
                  <a:pt x="2531824" y="382858"/>
                </a:cubicBezTo>
                <a:cubicBezTo>
                  <a:pt x="2528797" y="382047"/>
                  <a:pt x="2526661" y="377914"/>
                  <a:pt x="2524269" y="375493"/>
                </a:cubicBezTo>
                <a:cubicBezTo>
                  <a:pt x="2523073" y="374281"/>
                  <a:pt x="2521814" y="373499"/>
                  <a:pt x="2520346" y="373774"/>
                </a:cubicBezTo>
                <a:close/>
                <a:moveTo>
                  <a:pt x="3066202" y="365720"/>
                </a:moveTo>
                <a:cubicBezTo>
                  <a:pt x="3065823" y="365620"/>
                  <a:pt x="3064554" y="368843"/>
                  <a:pt x="3062772" y="375490"/>
                </a:cubicBezTo>
                <a:cubicBezTo>
                  <a:pt x="3062772" y="375490"/>
                  <a:pt x="3059211" y="388785"/>
                  <a:pt x="3059211" y="388785"/>
                </a:cubicBezTo>
                <a:cubicBezTo>
                  <a:pt x="3060723" y="389191"/>
                  <a:pt x="3058674" y="402894"/>
                  <a:pt x="3060186" y="403299"/>
                </a:cubicBezTo>
                <a:cubicBezTo>
                  <a:pt x="3060186" y="403299"/>
                  <a:pt x="3060186" y="403299"/>
                  <a:pt x="3061699" y="403704"/>
                </a:cubicBezTo>
                <a:cubicBezTo>
                  <a:pt x="3061699" y="403704"/>
                  <a:pt x="3065263" y="390407"/>
                  <a:pt x="3065263" y="390407"/>
                </a:cubicBezTo>
                <a:cubicBezTo>
                  <a:pt x="3068825" y="377111"/>
                  <a:pt x="3068825" y="377111"/>
                  <a:pt x="3067312" y="376705"/>
                </a:cubicBezTo>
                <a:cubicBezTo>
                  <a:pt x="3065800" y="376300"/>
                  <a:pt x="3065800" y="376300"/>
                  <a:pt x="3065800" y="376300"/>
                </a:cubicBezTo>
                <a:cubicBezTo>
                  <a:pt x="3065800" y="376300"/>
                  <a:pt x="3064287" y="375895"/>
                  <a:pt x="3064287" y="375895"/>
                </a:cubicBezTo>
                <a:cubicBezTo>
                  <a:pt x="3066067" y="369248"/>
                  <a:pt x="3066580" y="365823"/>
                  <a:pt x="3066202" y="365720"/>
                </a:cubicBezTo>
                <a:close/>
                <a:moveTo>
                  <a:pt x="2484609" y="364198"/>
                </a:moveTo>
                <a:cubicBezTo>
                  <a:pt x="2483929" y="364683"/>
                  <a:pt x="2483016" y="366220"/>
                  <a:pt x="2481753" y="369443"/>
                </a:cubicBezTo>
                <a:cubicBezTo>
                  <a:pt x="2481753" y="369443"/>
                  <a:pt x="2478192" y="382739"/>
                  <a:pt x="2478192" y="382739"/>
                </a:cubicBezTo>
                <a:cubicBezTo>
                  <a:pt x="2474629" y="396037"/>
                  <a:pt x="2476121" y="396437"/>
                  <a:pt x="2476121" y="396437"/>
                </a:cubicBezTo>
                <a:cubicBezTo>
                  <a:pt x="2481178" y="383538"/>
                  <a:pt x="2481178" y="383538"/>
                  <a:pt x="2479108" y="397237"/>
                </a:cubicBezTo>
                <a:cubicBezTo>
                  <a:pt x="2480600" y="397637"/>
                  <a:pt x="2482095" y="398037"/>
                  <a:pt x="2487151" y="385140"/>
                </a:cubicBezTo>
                <a:cubicBezTo>
                  <a:pt x="2488644" y="385540"/>
                  <a:pt x="2492208" y="372243"/>
                  <a:pt x="2492208" y="372243"/>
                </a:cubicBezTo>
                <a:cubicBezTo>
                  <a:pt x="2491461" y="372043"/>
                  <a:pt x="2491978" y="368620"/>
                  <a:pt x="2492050" y="366858"/>
                </a:cubicBezTo>
                <a:cubicBezTo>
                  <a:pt x="2492085" y="365979"/>
                  <a:pt x="2492010" y="365514"/>
                  <a:pt x="2491611" y="366073"/>
                </a:cubicBezTo>
                <a:cubicBezTo>
                  <a:pt x="2491210" y="366634"/>
                  <a:pt x="2490484" y="368220"/>
                  <a:pt x="2489221" y="371443"/>
                </a:cubicBezTo>
                <a:cubicBezTo>
                  <a:pt x="2489221" y="371443"/>
                  <a:pt x="2487728" y="371043"/>
                  <a:pt x="2487728" y="371043"/>
                </a:cubicBezTo>
                <a:cubicBezTo>
                  <a:pt x="2486981" y="370844"/>
                  <a:pt x="2486751" y="367220"/>
                  <a:pt x="2486076" y="365258"/>
                </a:cubicBezTo>
                <a:cubicBezTo>
                  <a:pt x="2485738" y="364278"/>
                  <a:pt x="2485290" y="363712"/>
                  <a:pt x="2484609" y="364198"/>
                </a:cubicBezTo>
                <a:close/>
                <a:moveTo>
                  <a:pt x="2967632" y="360020"/>
                </a:moveTo>
                <a:cubicBezTo>
                  <a:pt x="2967321" y="360605"/>
                  <a:pt x="2966779" y="362240"/>
                  <a:pt x="2965889" y="365564"/>
                </a:cubicBezTo>
                <a:cubicBezTo>
                  <a:pt x="2964348" y="365151"/>
                  <a:pt x="2962807" y="364738"/>
                  <a:pt x="2961268" y="364325"/>
                </a:cubicBezTo>
                <a:cubicBezTo>
                  <a:pt x="2961268" y="364325"/>
                  <a:pt x="2959727" y="363912"/>
                  <a:pt x="2956165" y="377207"/>
                </a:cubicBezTo>
                <a:cubicBezTo>
                  <a:pt x="2952601" y="390506"/>
                  <a:pt x="2952601" y="390506"/>
                  <a:pt x="2954141" y="390919"/>
                </a:cubicBezTo>
                <a:cubicBezTo>
                  <a:pt x="2955682" y="391332"/>
                  <a:pt x="2957222" y="391746"/>
                  <a:pt x="2958763" y="392159"/>
                </a:cubicBezTo>
                <a:cubicBezTo>
                  <a:pt x="2963868" y="379272"/>
                  <a:pt x="2963868" y="379272"/>
                  <a:pt x="2967430" y="365977"/>
                </a:cubicBezTo>
                <a:cubicBezTo>
                  <a:pt x="2967430" y="365977"/>
                  <a:pt x="2967933" y="362549"/>
                  <a:pt x="2967994" y="360786"/>
                </a:cubicBezTo>
                <a:cubicBezTo>
                  <a:pt x="2968024" y="359904"/>
                  <a:pt x="2967943" y="359436"/>
                  <a:pt x="2967632" y="360020"/>
                </a:cubicBezTo>
                <a:close/>
                <a:moveTo>
                  <a:pt x="2470643" y="359939"/>
                </a:moveTo>
                <a:cubicBezTo>
                  <a:pt x="2470272" y="360466"/>
                  <a:pt x="2469571" y="361949"/>
                  <a:pt x="2468358" y="364964"/>
                </a:cubicBezTo>
                <a:cubicBezTo>
                  <a:pt x="2468358" y="364964"/>
                  <a:pt x="2466845" y="364560"/>
                  <a:pt x="2465332" y="364154"/>
                </a:cubicBezTo>
                <a:cubicBezTo>
                  <a:pt x="2465332" y="364154"/>
                  <a:pt x="2463819" y="363749"/>
                  <a:pt x="2463819" y="363749"/>
                </a:cubicBezTo>
                <a:cubicBezTo>
                  <a:pt x="2460478" y="376215"/>
                  <a:pt x="2461992" y="376620"/>
                  <a:pt x="2461992" y="376620"/>
                </a:cubicBezTo>
                <a:cubicBezTo>
                  <a:pt x="2463505" y="377026"/>
                  <a:pt x="2465018" y="377430"/>
                  <a:pt x="2466531" y="377837"/>
                </a:cubicBezTo>
                <a:cubicBezTo>
                  <a:pt x="2469871" y="365370"/>
                  <a:pt x="2469871" y="365370"/>
                  <a:pt x="2469871" y="365370"/>
                </a:cubicBezTo>
                <a:cubicBezTo>
                  <a:pt x="2469871" y="365370"/>
                  <a:pt x="2470706" y="362255"/>
                  <a:pt x="2470934" y="360644"/>
                </a:cubicBezTo>
                <a:cubicBezTo>
                  <a:pt x="2471050" y="359838"/>
                  <a:pt x="2471013" y="359410"/>
                  <a:pt x="2470643" y="359939"/>
                </a:cubicBezTo>
                <a:close/>
                <a:moveTo>
                  <a:pt x="3084717" y="359585"/>
                </a:moveTo>
                <a:cubicBezTo>
                  <a:pt x="3084726" y="358899"/>
                  <a:pt x="3084377" y="359266"/>
                  <a:pt x="3083865" y="360047"/>
                </a:cubicBezTo>
                <a:cubicBezTo>
                  <a:pt x="3082843" y="361608"/>
                  <a:pt x="3081174" y="364837"/>
                  <a:pt x="3080424" y="364636"/>
                </a:cubicBezTo>
                <a:cubicBezTo>
                  <a:pt x="3076751" y="378346"/>
                  <a:pt x="3076751" y="378346"/>
                  <a:pt x="3074577" y="392462"/>
                </a:cubicBezTo>
                <a:cubicBezTo>
                  <a:pt x="3077578" y="393266"/>
                  <a:pt x="3079079" y="393668"/>
                  <a:pt x="3082080" y="394471"/>
                </a:cubicBezTo>
                <a:cubicBezTo>
                  <a:pt x="3083581" y="394874"/>
                  <a:pt x="3085081" y="395275"/>
                  <a:pt x="3082906" y="409391"/>
                </a:cubicBezTo>
                <a:cubicBezTo>
                  <a:pt x="3084407" y="409794"/>
                  <a:pt x="3084407" y="409794"/>
                  <a:pt x="3089582" y="396482"/>
                </a:cubicBezTo>
                <a:cubicBezTo>
                  <a:pt x="3089582" y="396482"/>
                  <a:pt x="3093257" y="382769"/>
                  <a:pt x="3091756" y="382367"/>
                </a:cubicBezTo>
                <a:cubicBezTo>
                  <a:pt x="3093929" y="368255"/>
                  <a:pt x="3090928" y="367451"/>
                  <a:pt x="3089427" y="367049"/>
                </a:cubicBezTo>
                <a:cubicBezTo>
                  <a:pt x="3086427" y="366243"/>
                  <a:pt x="3084925" y="365842"/>
                  <a:pt x="3083426" y="365440"/>
                </a:cubicBezTo>
                <a:cubicBezTo>
                  <a:pt x="3084345" y="362011"/>
                  <a:pt x="3084709" y="360273"/>
                  <a:pt x="3084717" y="359585"/>
                </a:cubicBezTo>
                <a:close/>
                <a:moveTo>
                  <a:pt x="2439637" y="352815"/>
                </a:moveTo>
                <a:cubicBezTo>
                  <a:pt x="2436945" y="353876"/>
                  <a:pt x="2433809" y="356595"/>
                  <a:pt x="2431561" y="355994"/>
                </a:cubicBezTo>
                <a:cubicBezTo>
                  <a:pt x="2428567" y="355190"/>
                  <a:pt x="2425571" y="354388"/>
                  <a:pt x="2421077" y="353184"/>
                </a:cubicBezTo>
                <a:cubicBezTo>
                  <a:pt x="2421077" y="353184"/>
                  <a:pt x="2419579" y="352783"/>
                  <a:pt x="2416017" y="366079"/>
                </a:cubicBezTo>
                <a:cubicBezTo>
                  <a:pt x="2416017" y="366079"/>
                  <a:pt x="2413952" y="379778"/>
                  <a:pt x="2413952" y="379778"/>
                </a:cubicBezTo>
                <a:cubicBezTo>
                  <a:pt x="2415449" y="380180"/>
                  <a:pt x="2415449" y="380180"/>
                  <a:pt x="2416947" y="380582"/>
                </a:cubicBezTo>
                <a:cubicBezTo>
                  <a:pt x="2419942" y="381384"/>
                  <a:pt x="2425003" y="368487"/>
                  <a:pt x="2427998" y="369289"/>
                </a:cubicBezTo>
                <a:cubicBezTo>
                  <a:pt x="2432493" y="370493"/>
                  <a:pt x="2436986" y="371698"/>
                  <a:pt x="2441479" y="372902"/>
                </a:cubicBezTo>
                <a:cubicBezTo>
                  <a:pt x="2441479" y="372902"/>
                  <a:pt x="2442977" y="373303"/>
                  <a:pt x="2442977" y="373303"/>
                </a:cubicBezTo>
                <a:cubicBezTo>
                  <a:pt x="2446540" y="360006"/>
                  <a:pt x="2445043" y="359606"/>
                  <a:pt x="2445043" y="359606"/>
                </a:cubicBezTo>
                <a:cubicBezTo>
                  <a:pt x="2444810" y="355983"/>
                  <a:pt x="2444131" y="354020"/>
                  <a:pt x="2443176" y="353096"/>
                </a:cubicBezTo>
                <a:cubicBezTo>
                  <a:pt x="2442219" y="352172"/>
                  <a:pt x="2440984" y="352285"/>
                  <a:pt x="2439637" y="352815"/>
                </a:cubicBezTo>
                <a:close/>
                <a:moveTo>
                  <a:pt x="3061128" y="344768"/>
                </a:moveTo>
                <a:cubicBezTo>
                  <a:pt x="3061128" y="344768"/>
                  <a:pt x="3059615" y="344363"/>
                  <a:pt x="3055607" y="359320"/>
                </a:cubicBezTo>
                <a:cubicBezTo>
                  <a:pt x="3054094" y="358914"/>
                  <a:pt x="3054094" y="358914"/>
                  <a:pt x="3052580" y="358509"/>
                </a:cubicBezTo>
                <a:cubicBezTo>
                  <a:pt x="3052580" y="358509"/>
                  <a:pt x="3052580" y="358509"/>
                  <a:pt x="3048571" y="373469"/>
                </a:cubicBezTo>
                <a:cubicBezTo>
                  <a:pt x="3048571" y="373469"/>
                  <a:pt x="3048571" y="373469"/>
                  <a:pt x="3050084" y="373874"/>
                </a:cubicBezTo>
                <a:cubicBezTo>
                  <a:pt x="3050084" y="373874"/>
                  <a:pt x="3051599" y="374279"/>
                  <a:pt x="3051599" y="374279"/>
                </a:cubicBezTo>
                <a:cubicBezTo>
                  <a:pt x="3057120" y="359726"/>
                  <a:pt x="3057120" y="359726"/>
                  <a:pt x="3057120" y="359726"/>
                </a:cubicBezTo>
                <a:cubicBezTo>
                  <a:pt x="3058632" y="360130"/>
                  <a:pt x="3058632" y="360130"/>
                  <a:pt x="3058632" y="360130"/>
                </a:cubicBezTo>
                <a:cubicBezTo>
                  <a:pt x="3062640" y="345173"/>
                  <a:pt x="3061128" y="344768"/>
                  <a:pt x="3061128" y="344768"/>
                </a:cubicBezTo>
                <a:close/>
                <a:moveTo>
                  <a:pt x="2940547" y="344524"/>
                </a:moveTo>
                <a:cubicBezTo>
                  <a:pt x="2938988" y="344105"/>
                  <a:pt x="2938988" y="344105"/>
                  <a:pt x="2933755" y="357401"/>
                </a:cubicBezTo>
                <a:cubicBezTo>
                  <a:pt x="2933755" y="357401"/>
                  <a:pt x="2930080" y="371111"/>
                  <a:pt x="2931640" y="371528"/>
                </a:cubicBezTo>
                <a:cubicBezTo>
                  <a:pt x="2931084" y="386078"/>
                  <a:pt x="2934201" y="386913"/>
                  <a:pt x="2937318" y="387747"/>
                </a:cubicBezTo>
                <a:cubicBezTo>
                  <a:pt x="2938878" y="388166"/>
                  <a:pt x="2941996" y="389001"/>
                  <a:pt x="2939881" y="403132"/>
                </a:cubicBezTo>
                <a:cubicBezTo>
                  <a:pt x="2941439" y="403549"/>
                  <a:pt x="2945113" y="389837"/>
                  <a:pt x="2945113" y="389837"/>
                </a:cubicBezTo>
                <a:cubicBezTo>
                  <a:pt x="2948788" y="376122"/>
                  <a:pt x="2948788" y="376122"/>
                  <a:pt x="2947229" y="375705"/>
                </a:cubicBezTo>
                <a:cubicBezTo>
                  <a:pt x="2949344" y="361578"/>
                  <a:pt x="2947784" y="361160"/>
                  <a:pt x="2944667" y="360325"/>
                </a:cubicBezTo>
                <a:cubicBezTo>
                  <a:pt x="2941549" y="359489"/>
                  <a:pt x="2939990" y="359071"/>
                  <a:pt x="2940547" y="344524"/>
                </a:cubicBezTo>
                <a:close/>
                <a:moveTo>
                  <a:pt x="2388372" y="323408"/>
                </a:moveTo>
                <a:cubicBezTo>
                  <a:pt x="2388536" y="322700"/>
                  <a:pt x="2388363" y="323155"/>
                  <a:pt x="2388018" y="324064"/>
                </a:cubicBezTo>
                <a:cubicBezTo>
                  <a:pt x="2387325" y="325884"/>
                  <a:pt x="2385942" y="329521"/>
                  <a:pt x="2385177" y="329316"/>
                </a:cubicBezTo>
                <a:cubicBezTo>
                  <a:pt x="2385177" y="329316"/>
                  <a:pt x="2385177" y="329316"/>
                  <a:pt x="2382697" y="344685"/>
                </a:cubicBezTo>
                <a:cubicBezTo>
                  <a:pt x="2385753" y="345503"/>
                  <a:pt x="2388810" y="346322"/>
                  <a:pt x="2391868" y="347142"/>
                </a:cubicBezTo>
                <a:cubicBezTo>
                  <a:pt x="2391868" y="347142"/>
                  <a:pt x="2393396" y="347551"/>
                  <a:pt x="2393396" y="347551"/>
                </a:cubicBezTo>
                <a:cubicBezTo>
                  <a:pt x="2393396" y="347551"/>
                  <a:pt x="2394925" y="347961"/>
                  <a:pt x="2394925" y="347961"/>
                </a:cubicBezTo>
                <a:cubicBezTo>
                  <a:pt x="2398933" y="333002"/>
                  <a:pt x="2397403" y="332591"/>
                  <a:pt x="2397403" y="332591"/>
                </a:cubicBezTo>
                <a:cubicBezTo>
                  <a:pt x="2394347" y="331773"/>
                  <a:pt x="2389762" y="330545"/>
                  <a:pt x="2386705" y="329725"/>
                </a:cubicBezTo>
                <a:cubicBezTo>
                  <a:pt x="2387708" y="325985"/>
                  <a:pt x="2388208" y="324116"/>
                  <a:pt x="2388372" y="323408"/>
                </a:cubicBezTo>
                <a:close/>
                <a:moveTo>
                  <a:pt x="2376809" y="319282"/>
                </a:moveTo>
                <a:cubicBezTo>
                  <a:pt x="2376601" y="318558"/>
                  <a:pt x="2376117" y="318875"/>
                  <a:pt x="2375521" y="319604"/>
                </a:cubicBezTo>
                <a:cubicBezTo>
                  <a:pt x="2374329" y="321066"/>
                  <a:pt x="2372693" y="324190"/>
                  <a:pt x="2371946" y="323989"/>
                </a:cubicBezTo>
                <a:cubicBezTo>
                  <a:pt x="2371946" y="323989"/>
                  <a:pt x="2370453" y="323589"/>
                  <a:pt x="2370453" y="323589"/>
                </a:cubicBezTo>
                <a:cubicBezTo>
                  <a:pt x="2370453" y="323589"/>
                  <a:pt x="2368959" y="323188"/>
                  <a:pt x="2368959" y="323188"/>
                </a:cubicBezTo>
                <a:cubicBezTo>
                  <a:pt x="2363903" y="336084"/>
                  <a:pt x="2363903" y="336084"/>
                  <a:pt x="2365396" y="336484"/>
                </a:cubicBezTo>
                <a:cubicBezTo>
                  <a:pt x="2361833" y="349783"/>
                  <a:pt x="2363325" y="350183"/>
                  <a:pt x="2363325" y="350183"/>
                </a:cubicBezTo>
                <a:cubicBezTo>
                  <a:pt x="2364820" y="350583"/>
                  <a:pt x="2366314" y="350982"/>
                  <a:pt x="2369877" y="337684"/>
                </a:cubicBezTo>
                <a:cubicBezTo>
                  <a:pt x="2371370" y="338084"/>
                  <a:pt x="2371370" y="338084"/>
                  <a:pt x="2372863" y="338485"/>
                </a:cubicBezTo>
                <a:cubicBezTo>
                  <a:pt x="2372863" y="338485"/>
                  <a:pt x="2374357" y="338885"/>
                  <a:pt x="2374357" y="338885"/>
                </a:cubicBezTo>
                <a:cubicBezTo>
                  <a:pt x="2377920" y="325590"/>
                  <a:pt x="2377920" y="325590"/>
                  <a:pt x="2376426" y="325190"/>
                </a:cubicBezTo>
                <a:cubicBezTo>
                  <a:pt x="2376943" y="321767"/>
                  <a:pt x="2377014" y="320005"/>
                  <a:pt x="2376809" y="319282"/>
                </a:cubicBezTo>
                <a:close/>
                <a:moveTo>
                  <a:pt x="2357135" y="305771"/>
                </a:moveTo>
                <a:cubicBezTo>
                  <a:pt x="2357135" y="305771"/>
                  <a:pt x="2355621" y="305365"/>
                  <a:pt x="2351614" y="320323"/>
                </a:cubicBezTo>
                <a:cubicBezTo>
                  <a:pt x="2351614" y="320323"/>
                  <a:pt x="2347606" y="335282"/>
                  <a:pt x="2349119" y="335688"/>
                </a:cubicBezTo>
                <a:cubicBezTo>
                  <a:pt x="2349119" y="335688"/>
                  <a:pt x="2350633" y="336093"/>
                  <a:pt x="2352145" y="336499"/>
                </a:cubicBezTo>
                <a:cubicBezTo>
                  <a:pt x="2352145" y="336499"/>
                  <a:pt x="2353659" y="336904"/>
                  <a:pt x="2357667" y="321944"/>
                </a:cubicBezTo>
                <a:cubicBezTo>
                  <a:pt x="2357667" y="321944"/>
                  <a:pt x="2356154" y="321539"/>
                  <a:pt x="2360162" y="306582"/>
                </a:cubicBezTo>
                <a:cubicBezTo>
                  <a:pt x="2358648" y="306176"/>
                  <a:pt x="2358648" y="306176"/>
                  <a:pt x="2357135" y="305771"/>
                </a:cubicBezTo>
                <a:close/>
                <a:moveTo>
                  <a:pt x="2268252" y="297986"/>
                </a:moveTo>
                <a:cubicBezTo>
                  <a:pt x="2247910" y="307232"/>
                  <a:pt x="2228210" y="301953"/>
                  <a:pt x="2206352" y="310791"/>
                </a:cubicBezTo>
                <a:cubicBezTo>
                  <a:pt x="2194230" y="307543"/>
                  <a:pt x="2183622" y="304701"/>
                  <a:pt x="2173015" y="301858"/>
                </a:cubicBezTo>
                <a:cubicBezTo>
                  <a:pt x="2171500" y="301453"/>
                  <a:pt x="2167825" y="315166"/>
                  <a:pt x="2167825" y="315166"/>
                </a:cubicBezTo>
                <a:cubicBezTo>
                  <a:pt x="2164151" y="328880"/>
                  <a:pt x="2164151" y="328880"/>
                  <a:pt x="2165666" y="329285"/>
                </a:cubicBezTo>
                <a:cubicBezTo>
                  <a:pt x="2176273" y="332127"/>
                  <a:pt x="2192071" y="321662"/>
                  <a:pt x="2202679" y="324504"/>
                </a:cubicBezTo>
                <a:cubicBezTo>
                  <a:pt x="2220861" y="329377"/>
                  <a:pt x="2244236" y="320942"/>
                  <a:pt x="2266093" y="312105"/>
                </a:cubicBezTo>
                <a:cubicBezTo>
                  <a:pt x="2266093" y="312105"/>
                  <a:pt x="2267609" y="312510"/>
                  <a:pt x="2271283" y="298797"/>
                </a:cubicBezTo>
                <a:cubicBezTo>
                  <a:pt x="2269769" y="298392"/>
                  <a:pt x="2269769" y="298392"/>
                  <a:pt x="2268252" y="297986"/>
                </a:cubicBezTo>
                <a:close/>
                <a:moveTo>
                  <a:pt x="2844346" y="285611"/>
                </a:moveTo>
                <a:cubicBezTo>
                  <a:pt x="2844346" y="285611"/>
                  <a:pt x="2842823" y="285203"/>
                  <a:pt x="2839083" y="299165"/>
                </a:cubicBezTo>
                <a:cubicBezTo>
                  <a:pt x="2835342" y="313125"/>
                  <a:pt x="2835342" y="313125"/>
                  <a:pt x="2836865" y="313533"/>
                </a:cubicBezTo>
                <a:cubicBezTo>
                  <a:pt x="2839913" y="314349"/>
                  <a:pt x="2841437" y="314759"/>
                  <a:pt x="2844484" y="315576"/>
                </a:cubicBezTo>
                <a:cubicBezTo>
                  <a:pt x="2846007" y="315983"/>
                  <a:pt x="2849054" y="316800"/>
                  <a:pt x="2852102" y="317616"/>
                </a:cubicBezTo>
                <a:cubicBezTo>
                  <a:pt x="2855149" y="318433"/>
                  <a:pt x="2859719" y="319658"/>
                  <a:pt x="2864291" y="320882"/>
                </a:cubicBezTo>
                <a:cubicBezTo>
                  <a:pt x="2856809" y="348805"/>
                  <a:pt x="2869691" y="337293"/>
                  <a:pt x="2874956" y="323740"/>
                </a:cubicBezTo>
                <a:cubicBezTo>
                  <a:pt x="2877174" y="309370"/>
                  <a:pt x="2878075" y="298389"/>
                  <a:pt x="2877574" y="292643"/>
                </a:cubicBezTo>
                <a:cubicBezTo>
                  <a:pt x="2877322" y="289770"/>
                  <a:pt x="2876722" y="288205"/>
                  <a:pt x="2875757" y="288180"/>
                </a:cubicBezTo>
                <a:cubicBezTo>
                  <a:pt x="2874794" y="288156"/>
                  <a:pt x="2873470" y="289673"/>
                  <a:pt x="2871773" y="292960"/>
                </a:cubicBezTo>
                <a:lnTo>
                  <a:pt x="2858060" y="289286"/>
                </a:lnTo>
                <a:cubicBezTo>
                  <a:pt x="2853490" y="288061"/>
                  <a:pt x="2845176" y="300797"/>
                  <a:pt x="2844346" y="285611"/>
                </a:cubicBezTo>
                <a:close/>
                <a:moveTo>
                  <a:pt x="2706889" y="281914"/>
                </a:moveTo>
                <a:cubicBezTo>
                  <a:pt x="2706889" y="281914"/>
                  <a:pt x="2706889" y="281914"/>
                  <a:pt x="2702881" y="296875"/>
                </a:cubicBezTo>
                <a:cubicBezTo>
                  <a:pt x="2702881" y="296875"/>
                  <a:pt x="2702881" y="296875"/>
                  <a:pt x="2704394" y="297280"/>
                </a:cubicBezTo>
                <a:cubicBezTo>
                  <a:pt x="2705907" y="297686"/>
                  <a:pt x="2707420" y="298091"/>
                  <a:pt x="2708933" y="298497"/>
                </a:cubicBezTo>
                <a:cubicBezTo>
                  <a:pt x="2712942" y="283537"/>
                  <a:pt x="2712942" y="283537"/>
                  <a:pt x="2712942" y="283537"/>
                </a:cubicBezTo>
                <a:cubicBezTo>
                  <a:pt x="2712942" y="283537"/>
                  <a:pt x="2711429" y="283132"/>
                  <a:pt x="2711429" y="283132"/>
                </a:cubicBezTo>
                <a:cubicBezTo>
                  <a:pt x="2711429" y="283132"/>
                  <a:pt x="2709916" y="282725"/>
                  <a:pt x="2708403" y="282320"/>
                </a:cubicBezTo>
                <a:cubicBezTo>
                  <a:pt x="2708403" y="282320"/>
                  <a:pt x="2708403" y="282320"/>
                  <a:pt x="2706889" y="281914"/>
                </a:cubicBezTo>
                <a:close/>
                <a:moveTo>
                  <a:pt x="2604362" y="281160"/>
                </a:moveTo>
                <a:cubicBezTo>
                  <a:pt x="2602822" y="280749"/>
                  <a:pt x="2602822" y="280749"/>
                  <a:pt x="2598813" y="295711"/>
                </a:cubicBezTo>
                <a:cubicBezTo>
                  <a:pt x="2598813" y="295711"/>
                  <a:pt x="2598813" y="295711"/>
                  <a:pt x="2600353" y="296123"/>
                </a:cubicBezTo>
                <a:lnTo>
                  <a:pt x="2604976" y="297361"/>
                </a:lnTo>
                <a:cubicBezTo>
                  <a:pt x="2604976" y="297361"/>
                  <a:pt x="2606516" y="297773"/>
                  <a:pt x="2606516" y="297773"/>
                </a:cubicBezTo>
                <a:cubicBezTo>
                  <a:pt x="2610525" y="282813"/>
                  <a:pt x="2608984" y="282400"/>
                  <a:pt x="2608984" y="282400"/>
                </a:cubicBezTo>
                <a:cubicBezTo>
                  <a:pt x="2608984" y="282400"/>
                  <a:pt x="2608984" y="282400"/>
                  <a:pt x="2604362" y="281160"/>
                </a:cubicBezTo>
                <a:close/>
                <a:moveTo>
                  <a:pt x="3121850" y="275532"/>
                </a:moveTo>
                <a:cubicBezTo>
                  <a:pt x="3121850" y="275532"/>
                  <a:pt x="3116768" y="288420"/>
                  <a:pt x="3116768" y="288420"/>
                </a:cubicBezTo>
                <a:cubicBezTo>
                  <a:pt x="3113205" y="301714"/>
                  <a:pt x="3114725" y="302122"/>
                  <a:pt x="3114725" y="302122"/>
                </a:cubicBezTo>
                <a:cubicBezTo>
                  <a:pt x="3123839" y="304565"/>
                  <a:pt x="3127871" y="319899"/>
                  <a:pt x="3133423" y="335635"/>
                </a:cubicBezTo>
                <a:cubicBezTo>
                  <a:pt x="3138976" y="351375"/>
                  <a:pt x="3146045" y="367522"/>
                  <a:pt x="3155160" y="369964"/>
                </a:cubicBezTo>
                <a:cubicBezTo>
                  <a:pt x="3159717" y="371185"/>
                  <a:pt x="3162755" y="371999"/>
                  <a:pt x="3170875" y="359921"/>
                </a:cubicBezTo>
                <a:cubicBezTo>
                  <a:pt x="3170875" y="359921"/>
                  <a:pt x="3172394" y="360328"/>
                  <a:pt x="3175957" y="347032"/>
                </a:cubicBezTo>
                <a:cubicBezTo>
                  <a:pt x="3175957" y="347032"/>
                  <a:pt x="3178001" y="333330"/>
                  <a:pt x="3176482" y="332923"/>
                </a:cubicBezTo>
                <a:cubicBezTo>
                  <a:pt x="3160767" y="342963"/>
                  <a:pt x="3150658" y="326004"/>
                  <a:pt x="3140550" y="309042"/>
                </a:cubicBezTo>
                <a:cubicBezTo>
                  <a:pt x="3136517" y="293711"/>
                  <a:pt x="3130965" y="277974"/>
                  <a:pt x="3121850" y="275532"/>
                </a:cubicBezTo>
                <a:close/>
                <a:moveTo>
                  <a:pt x="2578980" y="274360"/>
                </a:moveTo>
                <a:cubicBezTo>
                  <a:pt x="2578980" y="274360"/>
                  <a:pt x="2577512" y="273968"/>
                  <a:pt x="2573503" y="288929"/>
                </a:cubicBezTo>
                <a:cubicBezTo>
                  <a:pt x="2573503" y="288929"/>
                  <a:pt x="2574971" y="289321"/>
                  <a:pt x="2574971" y="289321"/>
                </a:cubicBezTo>
                <a:cubicBezTo>
                  <a:pt x="2574971" y="289321"/>
                  <a:pt x="2574971" y="289321"/>
                  <a:pt x="2577905" y="290108"/>
                </a:cubicBezTo>
                <a:cubicBezTo>
                  <a:pt x="2581913" y="275147"/>
                  <a:pt x="2581913" y="275147"/>
                  <a:pt x="2581913" y="275147"/>
                </a:cubicBezTo>
                <a:cubicBezTo>
                  <a:pt x="2581913" y="275147"/>
                  <a:pt x="2581913" y="275147"/>
                  <a:pt x="2578980" y="274360"/>
                </a:cubicBezTo>
                <a:close/>
                <a:moveTo>
                  <a:pt x="2925655" y="271942"/>
                </a:moveTo>
                <a:lnTo>
                  <a:pt x="2957057" y="287585"/>
                </a:lnTo>
                <a:cubicBezTo>
                  <a:pt x="2984389" y="303974"/>
                  <a:pt x="3009980" y="325338"/>
                  <a:pt x="3034138" y="353569"/>
                </a:cubicBezTo>
                <a:cubicBezTo>
                  <a:pt x="3034138" y="353569"/>
                  <a:pt x="3035656" y="353977"/>
                  <a:pt x="3035656" y="353977"/>
                </a:cubicBezTo>
                <a:cubicBezTo>
                  <a:pt x="3035656" y="353977"/>
                  <a:pt x="3037173" y="354383"/>
                  <a:pt x="3037173" y="354383"/>
                </a:cubicBezTo>
                <a:cubicBezTo>
                  <a:pt x="3040800" y="340849"/>
                  <a:pt x="3039282" y="340443"/>
                  <a:pt x="3042909" y="326909"/>
                </a:cubicBezTo>
                <a:cubicBezTo>
                  <a:pt x="3030450" y="312692"/>
                  <a:pt x="3017729" y="300217"/>
                  <a:pt x="3004681" y="289241"/>
                </a:cubicBezTo>
                <a:lnTo>
                  <a:pt x="2980440" y="271942"/>
                </a:lnTo>
                <a:close/>
                <a:moveTo>
                  <a:pt x="2804388" y="271942"/>
                </a:moveTo>
                <a:lnTo>
                  <a:pt x="2802940" y="275583"/>
                </a:lnTo>
                <a:cubicBezTo>
                  <a:pt x="2802940" y="275583"/>
                  <a:pt x="2800463" y="290953"/>
                  <a:pt x="2800463" y="290953"/>
                </a:cubicBezTo>
                <a:cubicBezTo>
                  <a:pt x="2805056" y="292186"/>
                  <a:pt x="2809649" y="293416"/>
                  <a:pt x="2814243" y="294646"/>
                </a:cubicBezTo>
                <a:cubicBezTo>
                  <a:pt x="2818836" y="295877"/>
                  <a:pt x="2821898" y="296697"/>
                  <a:pt x="2820952" y="312475"/>
                </a:cubicBezTo>
                <a:cubicBezTo>
                  <a:pt x="2818474" y="327844"/>
                  <a:pt x="2832615" y="299569"/>
                  <a:pt x="2834146" y="299979"/>
                </a:cubicBezTo>
                <a:cubicBezTo>
                  <a:pt x="2836151" y="292500"/>
                  <a:pt x="2837389" y="284814"/>
                  <a:pt x="2837553" y="278846"/>
                </a:cubicBezTo>
                <a:lnTo>
                  <a:pt x="2835613" y="271942"/>
                </a:lnTo>
                <a:lnTo>
                  <a:pt x="2833454" y="271942"/>
                </a:lnTo>
                <a:lnTo>
                  <a:pt x="2830499" y="282967"/>
                </a:lnTo>
                <a:lnTo>
                  <a:pt x="2828541" y="271942"/>
                </a:lnTo>
                <a:close/>
                <a:moveTo>
                  <a:pt x="2742743" y="271942"/>
                </a:moveTo>
                <a:lnTo>
                  <a:pt x="2737874" y="276321"/>
                </a:lnTo>
                <a:cubicBezTo>
                  <a:pt x="2737874" y="276321"/>
                  <a:pt x="2734132" y="290284"/>
                  <a:pt x="2734132" y="290284"/>
                </a:cubicBezTo>
                <a:cubicBezTo>
                  <a:pt x="2730392" y="304243"/>
                  <a:pt x="2730392" y="304243"/>
                  <a:pt x="2731906" y="304649"/>
                </a:cubicBezTo>
                <a:cubicBezTo>
                  <a:pt x="2746952" y="278753"/>
                  <a:pt x="2754518" y="280780"/>
                  <a:pt x="2758343" y="296769"/>
                </a:cubicBezTo>
                <a:cubicBezTo>
                  <a:pt x="2759855" y="297175"/>
                  <a:pt x="2760654" y="312353"/>
                  <a:pt x="2768136" y="284429"/>
                </a:cubicBezTo>
                <a:cubicBezTo>
                  <a:pt x="2768136" y="284429"/>
                  <a:pt x="2764395" y="298391"/>
                  <a:pt x="2764395" y="298391"/>
                </a:cubicBezTo>
                <a:cubicBezTo>
                  <a:pt x="2765907" y="298797"/>
                  <a:pt x="2765907" y="298797"/>
                  <a:pt x="2765907" y="298797"/>
                </a:cubicBezTo>
                <a:cubicBezTo>
                  <a:pt x="2770446" y="300012"/>
                  <a:pt x="2780241" y="287673"/>
                  <a:pt x="2784780" y="288890"/>
                </a:cubicBezTo>
                <a:cubicBezTo>
                  <a:pt x="2786292" y="289295"/>
                  <a:pt x="2789318" y="290105"/>
                  <a:pt x="2794572" y="276549"/>
                </a:cubicBezTo>
                <a:cubicBezTo>
                  <a:pt x="2796086" y="276954"/>
                  <a:pt x="2796086" y="276954"/>
                  <a:pt x="2796086" y="276954"/>
                </a:cubicBezTo>
                <a:lnTo>
                  <a:pt x="2797346" y="271942"/>
                </a:lnTo>
                <a:close/>
                <a:moveTo>
                  <a:pt x="2726591" y="271942"/>
                </a:moveTo>
                <a:lnTo>
                  <a:pt x="2720553" y="285577"/>
                </a:lnTo>
                <a:cubicBezTo>
                  <a:pt x="2720553" y="285577"/>
                  <a:pt x="2718993" y="285159"/>
                  <a:pt x="2716545" y="300536"/>
                </a:cubicBezTo>
                <a:cubicBezTo>
                  <a:pt x="2716545" y="300536"/>
                  <a:pt x="2716545" y="300536"/>
                  <a:pt x="2718103" y="300954"/>
                </a:cubicBezTo>
                <a:cubicBezTo>
                  <a:pt x="2723670" y="286412"/>
                  <a:pt x="2725229" y="286830"/>
                  <a:pt x="2726789" y="287246"/>
                </a:cubicBezTo>
                <a:cubicBezTo>
                  <a:pt x="2728347" y="287664"/>
                  <a:pt x="2732355" y="272704"/>
                  <a:pt x="2732355" y="272704"/>
                </a:cubicBezTo>
                <a:lnTo>
                  <a:pt x="2732500" y="271942"/>
                </a:lnTo>
                <a:close/>
                <a:moveTo>
                  <a:pt x="2512791" y="271942"/>
                </a:moveTo>
                <a:lnTo>
                  <a:pt x="2512624" y="272612"/>
                </a:lnTo>
                <a:cubicBezTo>
                  <a:pt x="2512371" y="274325"/>
                  <a:pt x="2512757" y="274428"/>
                  <a:pt x="2513526" y="274635"/>
                </a:cubicBezTo>
                <a:cubicBezTo>
                  <a:pt x="2518147" y="275873"/>
                  <a:pt x="2522770" y="277111"/>
                  <a:pt x="2522288" y="291237"/>
                </a:cubicBezTo>
                <a:cubicBezTo>
                  <a:pt x="2525369" y="292061"/>
                  <a:pt x="2526910" y="292473"/>
                  <a:pt x="2528450" y="292886"/>
                </a:cubicBezTo>
                <a:cubicBezTo>
                  <a:pt x="2529991" y="293299"/>
                  <a:pt x="2529991" y="293299"/>
                  <a:pt x="2535095" y="280414"/>
                </a:cubicBezTo>
                <a:cubicBezTo>
                  <a:pt x="2535095" y="280414"/>
                  <a:pt x="2535600" y="276987"/>
                  <a:pt x="2535913" y="273508"/>
                </a:cubicBezTo>
                <a:lnTo>
                  <a:pt x="2535840" y="271942"/>
                </a:lnTo>
                <a:close/>
                <a:moveTo>
                  <a:pt x="0" y="0"/>
                </a:moveTo>
                <a:lnTo>
                  <a:pt x="11737975" y="0"/>
                </a:lnTo>
                <a:lnTo>
                  <a:pt x="11737975" y="6407152"/>
                </a:lnTo>
                <a:lnTo>
                  <a:pt x="8201864" y="6407152"/>
                </a:lnTo>
                <a:lnTo>
                  <a:pt x="8201426" y="6405796"/>
                </a:lnTo>
                <a:cubicBezTo>
                  <a:pt x="8198406" y="6401139"/>
                  <a:pt x="8193858" y="6400167"/>
                  <a:pt x="8189235" y="6401471"/>
                </a:cubicBezTo>
                <a:cubicBezTo>
                  <a:pt x="8186153" y="6402339"/>
                  <a:pt x="8183037" y="6404218"/>
                  <a:pt x="8180318" y="6406691"/>
                </a:cubicBezTo>
                <a:lnTo>
                  <a:pt x="8180117" y="6407152"/>
                </a:lnTo>
                <a:lnTo>
                  <a:pt x="7837600" y="6407152"/>
                </a:lnTo>
                <a:lnTo>
                  <a:pt x="7841881" y="6399499"/>
                </a:lnTo>
                <a:cubicBezTo>
                  <a:pt x="7842092" y="6395412"/>
                  <a:pt x="7840581" y="6391089"/>
                  <a:pt x="7836829" y="6388639"/>
                </a:cubicBezTo>
                <a:cubicBezTo>
                  <a:pt x="7833537" y="6389156"/>
                  <a:pt x="7830368" y="6393203"/>
                  <a:pt x="7829577" y="6397635"/>
                </a:cubicBezTo>
                <a:lnTo>
                  <a:pt x="7835484" y="6407152"/>
                </a:lnTo>
                <a:lnTo>
                  <a:pt x="7607199" y="6407152"/>
                </a:lnTo>
                <a:lnTo>
                  <a:pt x="7606773" y="6396219"/>
                </a:lnTo>
                <a:cubicBezTo>
                  <a:pt x="7605130" y="6394421"/>
                  <a:pt x="7602932" y="6393315"/>
                  <a:pt x="7600486" y="6393045"/>
                </a:cubicBezTo>
                <a:cubicBezTo>
                  <a:pt x="7598041" y="6392774"/>
                  <a:pt x="7595351" y="6393339"/>
                  <a:pt x="7592724" y="6394881"/>
                </a:cubicBezTo>
                <a:lnTo>
                  <a:pt x="7592502" y="6407152"/>
                </a:lnTo>
                <a:lnTo>
                  <a:pt x="7542799" y="6407152"/>
                </a:lnTo>
                <a:lnTo>
                  <a:pt x="7558609" y="6387217"/>
                </a:lnTo>
                <a:lnTo>
                  <a:pt x="7539701" y="6365781"/>
                </a:lnTo>
                <a:lnTo>
                  <a:pt x="7548466" y="6367086"/>
                </a:lnTo>
                <a:cubicBezTo>
                  <a:pt x="7549395" y="6364791"/>
                  <a:pt x="7549287" y="6362916"/>
                  <a:pt x="7548605" y="6361554"/>
                </a:cubicBezTo>
                <a:cubicBezTo>
                  <a:pt x="7547585" y="6359512"/>
                  <a:pt x="7545275" y="6358626"/>
                  <a:pt x="7543235" y="6359220"/>
                </a:cubicBezTo>
                <a:lnTo>
                  <a:pt x="7539566" y="6365628"/>
                </a:lnTo>
                <a:lnTo>
                  <a:pt x="7534241" y="6359592"/>
                </a:lnTo>
                <a:cubicBezTo>
                  <a:pt x="7526637" y="6350200"/>
                  <a:pt x="7517791" y="6341773"/>
                  <a:pt x="7502417" y="6337744"/>
                </a:cubicBezTo>
                <a:cubicBezTo>
                  <a:pt x="7496291" y="6339904"/>
                  <a:pt x="7490910" y="6343645"/>
                  <a:pt x="7486423" y="6348432"/>
                </a:cubicBezTo>
                <a:cubicBezTo>
                  <a:pt x="7481937" y="6353220"/>
                  <a:pt x="7478344" y="6359052"/>
                  <a:pt x="7475792" y="6365394"/>
                </a:cubicBezTo>
                <a:lnTo>
                  <a:pt x="7473523" y="6374521"/>
                </a:lnTo>
                <a:lnTo>
                  <a:pt x="7468757" y="6363590"/>
                </a:lnTo>
                <a:cubicBezTo>
                  <a:pt x="7466805" y="6357576"/>
                  <a:pt x="7466125" y="6350306"/>
                  <a:pt x="7469201" y="6339575"/>
                </a:cubicBezTo>
                <a:cubicBezTo>
                  <a:pt x="7450244" y="6325295"/>
                  <a:pt x="7442952" y="6303958"/>
                  <a:pt x="7419240" y="6303806"/>
                </a:cubicBezTo>
                <a:cubicBezTo>
                  <a:pt x="7415635" y="6303769"/>
                  <a:pt x="7412126" y="6304241"/>
                  <a:pt x="7408723" y="6305152"/>
                </a:cubicBezTo>
                <a:lnTo>
                  <a:pt x="7393145" y="6312926"/>
                </a:lnTo>
                <a:lnTo>
                  <a:pt x="7388398" y="6309730"/>
                </a:lnTo>
                <a:cubicBezTo>
                  <a:pt x="7386385" y="6311821"/>
                  <a:pt x="7383931" y="6316816"/>
                  <a:pt x="7382265" y="6322218"/>
                </a:cubicBezTo>
                <a:lnTo>
                  <a:pt x="7382198" y="6322926"/>
                </a:lnTo>
                <a:lnTo>
                  <a:pt x="7379038" y="6325982"/>
                </a:lnTo>
                <a:lnTo>
                  <a:pt x="7375982" y="6318365"/>
                </a:lnTo>
                <a:cubicBezTo>
                  <a:pt x="7374033" y="6315893"/>
                  <a:pt x="7371715" y="6314015"/>
                  <a:pt x="7369011" y="6312934"/>
                </a:cubicBezTo>
                <a:lnTo>
                  <a:pt x="7365354" y="6313860"/>
                </a:lnTo>
                <a:lnTo>
                  <a:pt x="7365633" y="6312794"/>
                </a:lnTo>
                <a:cubicBezTo>
                  <a:pt x="7366611" y="6303264"/>
                  <a:pt x="7366202" y="6293496"/>
                  <a:pt x="7364483" y="6284066"/>
                </a:cubicBezTo>
                <a:cubicBezTo>
                  <a:pt x="7362333" y="6272278"/>
                  <a:pt x="7358133" y="6261020"/>
                  <a:pt x="7352025" y="6251413"/>
                </a:cubicBezTo>
                <a:lnTo>
                  <a:pt x="7350138" y="6249617"/>
                </a:lnTo>
                <a:lnTo>
                  <a:pt x="7349532" y="6246590"/>
                </a:lnTo>
                <a:cubicBezTo>
                  <a:pt x="7348085" y="6243397"/>
                  <a:pt x="7345950" y="6240852"/>
                  <a:pt x="7343211" y="6239549"/>
                </a:cubicBezTo>
                <a:lnTo>
                  <a:pt x="7340198" y="6240163"/>
                </a:lnTo>
                <a:lnTo>
                  <a:pt x="7328119" y="6228672"/>
                </a:lnTo>
                <a:lnTo>
                  <a:pt x="7322492" y="6227045"/>
                </a:lnTo>
                <a:lnTo>
                  <a:pt x="7327293" y="6219223"/>
                </a:lnTo>
                <a:cubicBezTo>
                  <a:pt x="7331739" y="6210487"/>
                  <a:pt x="7336073" y="6200296"/>
                  <a:pt x="7340279" y="6188257"/>
                </a:cubicBezTo>
                <a:lnTo>
                  <a:pt x="7349827" y="6155369"/>
                </a:lnTo>
                <a:lnTo>
                  <a:pt x="7351518" y="6155877"/>
                </a:lnTo>
                <a:cubicBezTo>
                  <a:pt x="7360284" y="6156406"/>
                  <a:pt x="7369130" y="6154957"/>
                  <a:pt x="7377543" y="6151685"/>
                </a:cubicBezTo>
                <a:cubicBezTo>
                  <a:pt x="7384553" y="6148957"/>
                  <a:pt x="7391260" y="6144964"/>
                  <a:pt x="7397367" y="6139793"/>
                </a:cubicBezTo>
                <a:lnTo>
                  <a:pt x="7405057" y="6130804"/>
                </a:lnTo>
                <a:lnTo>
                  <a:pt x="7405573" y="6131410"/>
                </a:lnTo>
                <a:lnTo>
                  <a:pt x="7405693" y="6130063"/>
                </a:lnTo>
                <a:lnTo>
                  <a:pt x="7413583" y="6120841"/>
                </a:lnTo>
                <a:cubicBezTo>
                  <a:pt x="7418188" y="6113406"/>
                  <a:pt x="7421894" y="6104881"/>
                  <a:pt x="7424398" y="6095360"/>
                </a:cubicBezTo>
                <a:lnTo>
                  <a:pt x="7425790" y="6083266"/>
                </a:lnTo>
                <a:lnTo>
                  <a:pt x="7426259" y="6083727"/>
                </a:lnTo>
                <a:lnTo>
                  <a:pt x="7425893" y="6082370"/>
                </a:lnTo>
                <a:lnTo>
                  <a:pt x="7428019" y="6063892"/>
                </a:lnTo>
                <a:cubicBezTo>
                  <a:pt x="7427867" y="6058165"/>
                  <a:pt x="7426391" y="6053035"/>
                  <a:pt x="7424174" y="6048101"/>
                </a:cubicBezTo>
                <a:lnTo>
                  <a:pt x="7418678" y="6038408"/>
                </a:lnTo>
                <a:lnTo>
                  <a:pt x="7420659" y="6036428"/>
                </a:lnTo>
                <a:cubicBezTo>
                  <a:pt x="7421967" y="6033088"/>
                  <a:pt x="7422805" y="6028828"/>
                  <a:pt x="7423612" y="6025126"/>
                </a:cubicBezTo>
                <a:cubicBezTo>
                  <a:pt x="7421720" y="6022086"/>
                  <a:pt x="7420134" y="6021045"/>
                  <a:pt x="7418740" y="6021281"/>
                </a:cubicBezTo>
                <a:cubicBezTo>
                  <a:pt x="7416645" y="6021638"/>
                  <a:pt x="7414978" y="6024874"/>
                  <a:pt x="7413343" y="6028563"/>
                </a:cubicBezTo>
                <a:lnTo>
                  <a:pt x="7413193" y="6028854"/>
                </a:lnTo>
                <a:lnTo>
                  <a:pt x="7406657" y="6017618"/>
                </a:lnTo>
                <a:lnTo>
                  <a:pt x="7405220" y="6013404"/>
                </a:lnTo>
                <a:lnTo>
                  <a:pt x="7417985" y="6008174"/>
                </a:lnTo>
                <a:cubicBezTo>
                  <a:pt x="7431494" y="6000252"/>
                  <a:pt x="7442287" y="5988520"/>
                  <a:pt x="7447708" y="5973202"/>
                </a:cubicBezTo>
                <a:lnTo>
                  <a:pt x="7448218" y="5966975"/>
                </a:lnTo>
                <a:lnTo>
                  <a:pt x="7459561" y="5973522"/>
                </a:lnTo>
                <a:cubicBezTo>
                  <a:pt x="7464398" y="5975018"/>
                  <a:pt x="7469217" y="5975219"/>
                  <a:pt x="7473403" y="5973782"/>
                </a:cubicBezTo>
                <a:lnTo>
                  <a:pt x="7473800" y="5973478"/>
                </a:lnTo>
                <a:lnTo>
                  <a:pt x="7478589" y="5980023"/>
                </a:lnTo>
                <a:cubicBezTo>
                  <a:pt x="7480456" y="5983402"/>
                  <a:pt x="7482142" y="5987569"/>
                  <a:pt x="7483524" y="5992995"/>
                </a:cubicBezTo>
                <a:cubicBezTo>
                  <a:pt x="7488025" y="5997200"/>
                  <a:pt x="7492905" y="5999006"/>
                  <a:pt x="7497987" y="5999414"/>
                </a:cubicBezTo>
                <a:lnTo>
                  <a:pt x="7500426" y="5999107"/>
                </a:lnTo>
                <a:lnTo>
                  <a:pt x="7505686" y="6002405"/>
                </a:lnTo>
                <a:lnTo>
                  <a:pt x="7505584" y="5998459"/>
                </a:lnTo>
                <a:lnTo>
                  <a:pt x="7507317" y="5998241"/>
                </a:lnTo>
                <a:lnTo>
                  <a:pt x="7519650" y="6008703"/>
                </a:lnTo>
                <a:cubicBezTo>
                  <a:pt x="7524869" y="6011486"/>
                  <a:pt x="7530601" y="6013178"/>
                  <a:pt x="7536399" y="6013750"/>
                </a:cubicBezTo>
                <a:lnTo>
                  <a:pt x="7543748" y="6012513"/>
                </a:lnTo>
                <a:lnTo>
                  <a:pt x="7543801" y="6012782"/>
                </a:lnTo>
                <a:lnTo>
                  <a:pt x="7543971" y="6012475"/>
                </a:lnTo>
                <a:lnTo>
                  <a:pt x="7547340" y="6011907"/>
                </a:lnTo>
                <a:lnTo>
                  <a:pt x="7546328" y="6023753"/>
                </a:lnTo>
                <a:cubicBezTo>
                  <a:pt x="7552604" y="6027055"/>
                  <a:pt x="7556605" y="6022874"/>
                  <a:pt x="7557378" y="6013851"/>
                </a:cubicBezTo>
                <a:lnTo>
                  <a:pt x="7550593" y="6011360"/>
                </a:lnTo>
                <a:lnTo>
                  <a:pt x="7558863" y="6009967"/>
                </a:lnTo>
                <a:cubicBezTo>
                  <a:pt x="7565751" y="6006657"/>
                  <a:pt x="7571686" y="6001275"/>
                  <a:pt x="7575596" y="5993735"/>
                </a:cubicBezTo>
                <a:lnTo>
                  <a:pt x="7576286" y="5988208"/>
                </a:lnTo>
                <a:lnTo>
                  <a:pt x="7576476" y="5988646"/>
                </a:lnTo>
                <a:cubicBezTo>
                  <a:pt x="7581127" y="5981026"/>
                  <a:pt x="7590331" y="5973016"/>
                  <a:pt x="7590427" y="5965787"/>
                </a:cubicBezTo>
                <a:cubicBezTo>
                  <a:pt x="7586989" y="5961081"/>
                  <a:pt x="7583549" y="5956374"/>
                  <a:pt x="7584666" y="5951279"/>
                </a:cubicBezTo>
                <a:cubicBezTo>
                  <a:pt x="7580297" y="5950820"/>
                  <a:pt x="7576758" y="5952095"/>
                  <a:pt x="7574118" y="5954474"/>
                </a:cubicBezTo>
                <a:cubicBezTo>
                  <a:pt x="7570159" y="5958041"/>
                  <a:pt x="7568222" y="5964091"/>
                  <a:pt x="7568538" y="5970497"/>
                </a:cubicBezTo>
                <a:lnTo>
                  <a:pt x="7575668" y="5986794"/>
                </a:lnTo>
                <a:lnTo>
                  <a:pt x="7566150" y="5974425"/>
                </a:lnTo>
                <a:lnTo>
                  <a:pt x="7557958" y="5968550"/>
                </a:lnTo>
                <a:lnTo>
                  <a:pt x="7558952" y="5966787"/>
                </a:lnTo>
                <a:lnTo>
                  <a:pt x="7562814" y="5959940"/>
                </a:lnTo>
                <a:lnTo>
                  <a:pt x="7568029" y="5969533"/>
                </a:lnTo>
                <a:cubicBezTo>
                  <a:pt x="7569182" y="5964655"/>
                  <a:pt x="7569051" y="5959888"/>
                  <a:pt x="7569040" y="5954792"/>
                </a:cubicBezTo>
                <a:lnTo>
                  <a:pt x="7569272" y="5952543"/>
                </a:lnTo>
                <a:lnTo>
                  <a:pt x="7572088" y="5952787"/>
                </a:lnTo>
                <a:cubicBezTo>
                  <a:pt x="7573359" y="5952052"/>
                  <a:pt x="7574421" y="5950743"/>
                  <a:pt x="7575152" y="5948736"/>
                </a:cubicBezTo>
                <a:lnTo>
                  <a:pt x="7571811" y="5943983"/>
                </a:lnTo>
                <a:lnTo>
                  <a:pt x="7573373" y="5941214"/>
                </a:lnTo>
                <a:lnTo>
                  <a:pt x="7569096" y="5919878"/>
                </a:lnTo>
                <a:lnTo>
                  <a:pt x="7574663" y="5918102"/>
                </a:lnTo>
                <a:cubicBezTo>
                  <a:pt x="7577800" y="5916669"/>
                  <a:pt x="7580464" y="5915064"/>
                  <a:pt x="7581900" y="5913852"/>
                </a:cubicBezTo>
                <a:lnTo>
                  <a:pt x="7581039" y="5911937"/>
                </a:lnTo>
                <a:lnTo>
                  <a:pt x="7584147" y="5913979"/>
                </a:lnTo>
                <a:cubicBezTo>
                  <a:pt x="7588819" y="5915646"/>
                  <a:pt x="7593998" y="5916164"/>
                  <a:pt x="7599604" y="5915219"/>
                </a:cubicBezTo>
                <a:cubicBezTo>
                  <a:pt x="7607658" y="5913475"/>
                  <a:pt x="7613776" y="5909787"/>
                  <a:pt x="7618468" y="5904703"/>
                </a:cubicBezTo>
                <a:cubicBezTo>
                  <a:pt x="7621986" y="5900890"/>
                  <a:pt x="7624703" y="5896292"/>
                  <a:pt x="7626832" y="5891140"/>
                </a:cubicBezTo>
                <a:lnTo>
                  <a:pt x="7628429" y="5885572"/>
                </a:lnTo>
                <a:lnTo>
                  <a:pt x="7628655" y="5885912"/>
                </a:lnTo>
                <a:lnTo>
                  <a:pt x="7628594" y="5887198"/>
                </a:lnTo>
                <a:cubicBezTo>
                  <a:pt x="7629452" y="5891343"/>
                  <a:pt x="7631522" y="5894438"/>
                  <a:pt x="7635209" y="5894967"/>
                </a:cubicBezTo>
                <a:lnTo>
                  <a:pt x="7636515" y="5894713"/>
                </a:lnTo>
                <a:lnTo>
                  <a:pt x="7631513" y="5903554"/>
                </a:lnTo>
                <a:cubicBezTo>
                  <a:pt x="7629540" y="5909787"/>
                  <a:pt x="7629382" y="5916198"/>
                  <a:pt x="7633767" y="5919874"/>
                </a:cubicBezTo>
                <a:lnTo>
                  <a:pt x="7633977" y="5919565"/>
                </a:lnTo>
                <a:lnTo>
                  <a:pt x="7633648" y="5921247"/>
                </a:lnTo>
                <a:cubicBezTo>
                  <a:pt x="7634385" y="5924383"/>
                  <a:pt x="7636734" y="5926432"/>
                  <a:pt x="7641043" y="5926414"/>
                </a:cubicBezTo>
                <a:cubicBezTo>
                  <a:pt x="7643465" y="5923030"/>
                  <a:pt x="7643824" y="5918532"/>
                  <a:pt x="7645679" y="5913279"/>
                </a:cubicBezTo>
                <a:lnTo>
                  <a:pt x="7639748" y="5911027"/>
                </a:lnTo>
                <a:lnTo>
                  <a:pt x="7641151" y="5908951"/>
                </a:lnTo>
                <a:cubicBezTo>
                  <a:pt x="7643386" y="5904034"/>
                  <a:pt x="7644931" y="5898496"/>
                  <a:pt x="7644396" y="5894310"/>
                </a:cubicBezTo>
                <a:lnTo>
                  <a:pt x="7644082" y="5893869"/>
                </a:lnTo>
                <a:lnTo>
                  <a:pt x="7645753" y="5891164"/>
                </a:lnTo>
                <a:lnTo>
                  <a:pt x="7651513" y="5887351"/>
                </a:lnTo>
                <a:lnTo>
                  <a:pt x="7650432" y="5883599"/>
                </a:lnTo>
                <a:lnTo>
                  <a:pt x="7657190" y="5872669"/>
                </a:lnTo>
                <a:lnTo>
                  <a:pt x="7657066" y="5862654"/>
                </a:lnTo>
                <a:lnTo>
                  <a:pt x="7660943" y="5862965"/>
                </a:lnTo>
                <a:cubicBezTo>
                  <a:pt x="7663566" y="5860960"/>
                  <a:pt x="7665003" y="5856670"/>
                  <a:pt x="7665058" y="5850162"/>
                </a:cubicBezTo>
                <a:cubicBezTo>
                  <a:pt x="7661454" y="5848189"/>
                  <a:pt x="7658409" y="5847538"/>
                  <a:pt x="7656005" y="5848184"/>
                </a:cubicBezTo>
                <a:lnTo>
                  <a:pt x="7655681" y="5848544"/>
                </a:lnTo>
                <a:lnTo>
                  <a:pt x="7649352" y="5836449"/>
                </a:lnTo>
                <a:cubicBezTo>
                  <a:pt x="7646047" y="5832512"/>
                  <a:pt x="7642111" y="5829605"/>
                  <a:pt x="7637991" y="5828169"/>
                </a:cubicBezTo>
                <a:lnTo>
                  <a:pt x="7637455" y="5828194"/>
                </a:lnTo>
                <a:lnTo>
                  <a:pt x="7639968" y="5814609"/>
                </a:lnTo>
                <a:cubicBezTo>
                  <a:pt x="7646051" y="5819314"/>
                  <a:pt x="7652876" y="5828252"/>
                  <a:pt x="7660231" y="5822237"/>
                </a:cubicBezTo>
                <a:lnTo>
                  <a:pt x="7659141" y="5819731"/>
                </a:lnTo>
                <a:lnTo>
                  <a:pt x="7665971" y="5819211"/>
                </a:lnTo>
                <a:cubicBezTo>
                  <a:pt x="7668918" y="5811825"/>
                  <a:pt x="7669451" y="5805391"/>
                  <a:pt x="7668488" y="5800449"/>
                </a:cubicBezTo>
                <a:cubicBezTo>
                  <a:pt x="7667045" y="5793036"/>
                  <a:pt x="7662242" y="5788980"/>
                  <a:pt x="7657188" y="5790103"/>
                </a:cubicBezTo>
                <a:cubicBezTo>
                  <a:pt x="7654660" y="5790665"/>
                  <a:pt x="7652071" y="5792520"/>
                  <a:pt x="7649806" y="5795898"/>
                </a:cubicBezTo>
                <a:lnTo>
                  <a:pt x="7646657" y="5804561"/>
                </a:lnTo>
                <a:lnTo>
                  <a:pt x="7628334" y="5790248"/>
                </a:lnTo>
                <a:cubicBezTo>
                  <a:pt x="7625587" y="5800559"/>
                  <a:pt x="7630927" y="5801032"/>
                  <a:pt x="7632224" y="5806424"/>
                </a:cubicBezTo>
                <a:lnTo>
                  <a:pt x="7631428" y="5810051"/>
                </a:lnTo>
                <a:lnTo>
                  <a:pt x="7625784" y="5811252"/>
                </a:lnTo>
                <a:cubicBezTo>
                  <a:pt x="7627819" y="5815550"/>
                  <a:pt x="7627443" y="5817261"/>
                  <a:pt x="7623908" y="5819815"/>
                </a:cubicBezTo>
                <a:lnTo>
                  <a:pt x="7628671" y="5826394"/>
                </a:lnTo>
                <a:lnTo>
                  <a:pt x="7628796" y="5828583"/>
                </a:lnTo>
                <a:lnTo>
                  <a:pt x="7625538" y="5828729"/>
                </a:lnTo>
                <a:lnTo>
                  <a:pt x="7620159" y="5834709"/>
                </a:lnTo>
                <a:lnTo>
                  <a:pt x="7618736" y="5834586"/>
                </a:lnTo>
                <a:cubicBezTo>
                  <a:pt x="7602416" y="5831099"/>
                  <a:pt x="7587815" y="5824033"/>
                  <a:pt x="7566158" y="5835261"/>
                </a:cubicBezTo>
                <a:cubicBezTo>
                  <a:pt x="7562249" y="5841297"/>
                  <a:pt x="7559719" y="5848094"/>
                  <a:pt x="7558427" y="5855114"/>
                </a:cubicBezTo>
                <a:cubicBezTo>
                  <a:pt x="7557134" y="5862133"/>
                  <a:pt x="7557079" y="5869373"/>
                  <a:pt x="7558117" y="5876302"/>
                </a:cubicBezTo>
                <a:lnTo>
                  <a:pt x="7560748" y="5885288"/>
                </a:lnTo>
                <a:lnTo>
                  <a:pt x="7551529" y="5879759"/>
                </a:lnTo>
                <a:cubicBezTo>
                  <a:pt x="7546999" y="5876249"/>
                  <a:pt x="7542888" y="5870830"/>
                  <a:pt x="7540124" y="5859978"/>
                </a:cubicBezTo>
                <a:cubicBezTo>
                  <a:pt x="7517758" y="5861660"/>
                  <a:pt x="7501394" y="5849461"/>
                  <a:pt x="7482095" y="5865921"/>
                </a:cubicBezTo>
                <a:cubicBezTo>
                  <a:pt x="7479153" y="5868413"/>
                  <a:pt x="7476540" y="5871250"/>
                  <a:pt x="7474226" y="5874368"/>
                </a:cubicBezTo>
                <a:lnTo>
                  <a:pt x="7465405" y="5891568"/>
                </a:lnTo>
                <a:lnTo>
                  <a:pt x="7459990" y="5892296"/>
                </a:lnTo>
                <a:cubicBezTo>
                  <a:pt x="7459384" y="5895399"/>
                  <a:pt x="7459840" y="5901165"/>
                  <a:pt x="7461135" y="5906711"/>
                </a:cubicBezTo>
                <a:lnTo>
                  <a:pt x="7461428" y="5907331"/>
                </a:lnTo>
                <a:lnTo>
                  <a:pt x="7460364" y="5912019"/>
                </a:lnTo>
                <a:lnTo>
                  <a:pt x="7454154" y="5907981"/>
                </a:lnTo>
                <a:cubicBezTo>
                  <a:pt x="7451364" y="5907341"/>
                  <a:pt x="7448564" y="5907437"/>
                  <a:pt x="7445841" y="5908453"/>
                </a:cubicBezTo>
                <a:lnTo>
                  <a:pt x="7443330" y="5911763"/>
                </a:lnTo>
                <a:lnTo>
                  <a:pt x="7443035" y="5910704"/>
                </a:lnTo>
                <a:cubicBezTo>
                  <a:pt x="7439158" y="5902293"/>
                  <a:pt x="7434042" y="5894658"/>
                  <a:pt x="7428028" y="5888215"/>
                </a:cubicBezTo>
                <a:cubicBezTo>
                  <a:pt x="7423017" y="5882845"/>
                  <a:pt x="7417381" y="5878305"/>
                  <a:pt x="7411319" y="5874832"/>
                </a:cubicBezTo>
                <a:lnTo>
                  <a:pt x="7401070" y="5871122"/>
                </a:lnTo>
                <a:lnTo>
                  <a:pt x="7401298" y="5869207"/>
                </a:lnTo>
                <a:lnTo>
                  <a:pt x="7399836" y="5868048"/>
                </a:lnTo>
                <a:lnTo>
                  <a:pt x="7399636" y="5859500"/>
                </a:lnTo>
                <a:cubicBezTo>
                  <a:pt x="7402386" y="5834411"/>
                  <a:pt x="7404535" y="5803837"/>
                  <a:pt x="7406872" y="5776178"/>
                </a:cubicBezTo>
                <a:lnTo>
                  <a:pt x="7410590" y="5738197"/>
                </a:lnTo>
                <a:lnTo>
                  <a:pt x="7410760" y="5738174"/>
                </a:lnTo>
                <a:lnTo>
                  <a:pt x="7410734" y="5737223"/>
                </a:lnTo>
                <a:lnTo>
                  <a:pt x="7415235" y="5710350"/>
                </a:lnTo>
                <a:lnTo>
                  <a:pt x="7415389" y="5709947"/>
                </a:lnTo>
                <a:lnTo>
                  <a:pt x="7428047" y="5710387"/>
                </a:lnTo>
                <a:cubicBezTo>
                  <a:pt x="7437181" y="5707330"/>
                  <a:pt x="7444680" y="5699720"/>
                  <a:pt x="7451358" y="5690151"/>
                </a:cubicBezTo>
                <a:lnTo>
                  <a:pt x="7451749" y="5689470"/>
                </a:lnTo>
                <a:lnTo>
                  <a:pt x="7460073" y="5696623"/>
                </a:lnTo>
                <a:lnTo>
                  <a:pt x="7463606" y="5688790"/>
                </a:lnTo>
                <a:lnTo>
                  <a:pt x="7464706" y="5691775"/>
                </a:lnTo>
                <a:cubicBezTo>
                  <a:pt x="7464971" y="5692249"/>
                  <a:pt x="7464935" y="5691603"/>
                  <a:pt x="7464347" y="5689023"/>
                </a:cubicBezTo>
                <a:lnTo>
                  <a:pt x="7463977" y="5687966"/>
                </a:lnTo>
                <a:lnTo>
                  <a:pt x="7465532" y="5684520"/>
                </a:lnTo>
                <a:lnTo>
                  <a:pt x="7462153" y="5682754"/>
                </a:lnTo>
                <a:lnTo>
                  <a:pt x="7461778" y="5681681"/>
                </a:lnTo>
                <a:cubicBezTo>
                  <a:pt x="7461215" y="5680148"/>
                  <a:pt x="7460920" y="5679450"/>
                  <a:pt x="7460822" y="5679343"/>
                </a:cubicBezTo>
                <a:cubicBezTo>
                  <a:pt x="7460676" y="5679181"/>
                  <a:pt x="7460969" y="5680351"/>
                  <a:pt x="7461457" y="5682036"/>
                </a:cubicBezTo>
                <a:lnTo>
                  <a:pt x="7461588" y="5682458"/>
                </a:lnTo>
                <a:lnTo>
                  <a:pt x="7457119" y="5680125"/>
                </a:lnTo>
                <a:lnTo>
                  <a:pt x="7464334" y="5667567"/>
                </a:lnTo>
                <a:lnTo>
                  <a:pt x="7467198" y="5667808"/>
                </a:lnTo>
                <a:lnTo>
                  <a:pt x="7478110" y="5664023"/>
                </a:lnTo>
                <a:lnTo>
                  <a:pt x="7477553" y="5670088"/>
                </a:lnTo>
                <a:cubicBezTo>
                  <a:pt x="7477690" y="5676465"/>
                  <a:pt x="7478699" y="5683458"/>
                  <a:pt x="7481157" y="5691501"/>
                </a:cubicBezTo>
                <a:lnTo>
                  <a:pt x="7491361" y="5698950"/>
                </a:lnTo>
                <a:lnTo>
                  <a:pt x="7490192" y="5701223"/>
                </a:lnTo>
                <a:cubicBezTo>
                  <a:pt x="7491370" y="5704311"/>
                  <a:pt x="7492573" y="5705592"/>
                  <a:pt x="7493797" y="5705722"/>
                </a:cubicBezTo>
                <a:lnTo>
                  <a:pt x="7497711" y="5702237"/>
                </a:lnTo>
                <a:lnTo>
                  <a:pt x="7510688" y="5704447"/>
                </a:lnTo>
                <a:lnTo>
                  <a:pt x="7530436" y="5694343"/>
                </a:lnTo>
                <a:lnTo>
                  <a:pt x="7532293" y="5700334"/>
                </a:lnTo>
                <a:cubicBezTo>
                  <a:pt x="7537972" y="5698328"/>
                  <a:pt x="7541350" y="5693787"/>
                  <a:pt x="7541250" y="5682660"/>
                </a:cubicBezTo>
                <a:lnTo>
                  <a:pt x="7535757" y="5681897"/>
                </a:lnTo>
                <a:lnTo>
                  <a:pt x="7540472" y="5664754"/>
                </a:lnTo>
                <a:cubicBezTo>
                  <a:pt x="7539496" y="5656043"/>
                  <a:pt x="7537039" y="5649169"/>
                  <a:pt x="7533514" y="5643655"/>
                </a:cubicBezTo>
                <a:cubicBezTo>
                  <a:pt x="7522941" y="5627115"/>
                  <a:pt x="7502775" y="5622801"/>
                  <a:pt x="7484277" y="5617735"/>
                </a:cubicBezTo>
                <a:lnTo>
                  <a:pt x="7481961" y="5633473"/>
                </a:lnTo>
                <a:lnTo>
                  <a:pt x="7479747" y="5628530"/>
                </a:lnTo>
                <a:lnTo>
                  <a:pt x="7480988" y="5625489"/>
                </a:lnTo>
                <a:lnTo>
                  <a:pt x="7477765" y="5624105"/>
                </a:lnTo>
                <a:lnTo>
                  <a:pt x="7470477" y="5607834"/>
                </a:lnTo>
                <a:cubicBezTo>
                  <a:pt x="7466350" y="5606543"/>
                  <a:pt x="7462187" y="5606499"/>
                  <a:pt x="7458227" y="5607447"/>
                </a:cubicBezTo>
                <a:cubicBezTo>
                  <a:pt x="7454267" y="5608394"/>
                  <a:pt x="7450509" y="5610332"/>
                  <a:pt x="7447197" y="5613010"/>
                </a:cubicBezTo>
                <a:lnTo>
                  <a:pt x="7435857" y="5630705"/>
                </a:lnTo>
                <a:lnTo>
                  <a:pt x="7427996" y="5625047"/>
                </a:lnTo>
                <a:lnTo>
                  <a:pt x="7417788" y="5622318"/>
                </a:lnTo>
                <a:lnTo>
                  <a:pt x="7417841" y="5622270"/>
                </a:lnTo>
                <a:cubicBezTo>
                  <a:pt x="7422089" y="5618015"/>
                  <a:pt x="7426268" y="5613580"/>
                  <a:pt x="7430555" y="5609556"/>
                </a:cubicBezTo>
                <a:cubicBezTo>
                  <a:pt x="7424736" y="5609015"/>
                  <a:pt x="7419293" y="5609528"/>
                  <a:pt x="7414134" y="5610876"/>
                </a:cubicBezTo>
                <a:lnTo>
                  <a:pt x="7413625" y="5611075"/>
                </a:lnTo>
                <a:lnTo>
                  <a:pt x="7413584" y="5610423"/>
                </a:lnTo>
                <a:lnTo>
                  <a:pt x="7406929" y="5560756"/>
                </a:lnTo>
                <a:lnTo>
                  <a:pt x="7407954" y="5560916"/>
                </a:lnTo>
                <a:lnTo>
                  <a:pt x="7408180" y="5561623"/>
                </a:lnTo>
                <a:cubicBezTo>
                  <a:pt x="7412260" y="5570106"/>
                  <a:pt x="7418261" y="5578108"/>
                  <a:pt x="7421753" y="5584519"/>
                </a:cubicBezTo>
                <a:cubicBezTo>
                  <a:pt x="7427078" y="5574322"/>
                  <a:pt x="7427160" y="5562741"/>
                  <a:pt x="7423917" y="5553416"/>
                </a:cubicBezTo>
                <a:cubicBezTo>
                  <a:pt x="7420674" y="5544092"/>
                  <a:pt x="7414108" y="5537023"/>
                  <a:pt x="7406132" y="5535849"/>
                </a:cubicBezTo>
                <a:lnTo>
                  <a:pt x="7405306" y="5540946"/>
                </a:lnTo>
                <a:lnTo>
                  <a:pt x="7404253" y="5540786"/>
                </a:lnTo>
                <a:lnTo>
                  <a:pt x="7402779" y="5529787"/>
                </a:lnTo>
                <a:lnTo>
                  <a:pt x="7401142" y="5521910"/>
                </a:lnTo>
                <a:lnTo>
                  <a:pt x="7407582" y="5516968"/>
                </a:lnTo>
                <a:cubicBezTo>
                  <a:pt x="7415942" y="5490986"/>
                  <a:pt x="7407973" y="5474791"/>
                  <a:pt x="7395923" y="5467592"/>
                </a:cubicBezTo>
                <a:lnTo>
                  <a:pt x="7389644" y="5466263"/>
                </a:lnTo>
                <a:lnTo>
                  <a:pt x="7387845" y="5457501"/>
                </a:lnTo>
                <a:lnTo>
                  <a:pt x="7388442" y="5450060"/>
                </a:lnTo>
                <a:lnTo>
                  <a:pt x="7384623" y="5440247"/>
                </a:lnTo>
                <a:lnTo>
                  <a:pt x="7387615" y="5442179"/>
                </a:lnTo>
                <a:cubicBezTo>
                  <a:pt x="7391259" y="5443311"/>
                  <a:pt x="7394834" y="5443140"/>
                  <a:pt x="7397694" y="5441154"/>
                </a:cubicBezTo>
                <a:cubicBezTo>
                  <a:pt x="7393481" y="5435547"/>
                  <a:pt x="7389558" y="5430402"/>
                  <a:pt x="7385241" y="5425448"/>
                </a:cubicBezTo>
                <a:lnTo>
                  <a:pt x="7384878" y="5425092"/>
                </a:lnTo>
                <a:lnTo>
                  <a:pt x="7386959" y="5416344"/>
                </a:lnTo>
                <a:lnTo>
                  <a:pt x="7394160" y="5416613"/>
                </a:lnTo>
                <a:lnTo>
                  <a:pt x="7388387" y="5410333"/>
                </a:lnTo>
                <a:lnTo>
                  <a:pt x="7389975" y="5403659"/>
                </a:lnTo>
                <a:cubicBezTo>
                  <a:pt x="7384709" y="5395756"/>
                  <a:pt x="7376869" y="5391314"/>
                  <a:pt x="7374169" y="5378757"/>
                </a:cubicBezTo>
                <a:lnTo>
                  <a:pt x="7373844" y="5371467"/>
                </a:lnTo>
                <a:lnTo>
                  <a:pt x="7390736" y="5385609"/>
                </a:lnTo>
                <a:lnTo>
                  <a:pt x="7392299" y="5386049"/>
                </a:lnTo>
                <a:lnTo>
                  <a:pt x="7389680" y="5391433"/>
                </a:lnTo>
                <a:cubicBezTo>
                  <a:pt x="7391336" y="5395165"/>
                  <a:pt x="7393168" y="5397596"/>
                  <a:pt x="7395145" y="5399028"/>
                </a:cubicBezTo>
                <a:cubicBezTo>
                  <a:pt x="7398111" y="5401174"/>
                  <a:pt x="7401403" y="5401063"/>
                  <a:pt x="7404908" y="5399697"/>
                </a:cubicBezTo>
                <a:lnTo>
                  <a:pt x="7414662" y="5393630"/>
                </a:lnTo>
                <a:lnTo>
                  <a:pt x="7420016" y="5401097"/>
                </a:lnTo>
                <a:lnTo>
                  <a:pt x="7425368" y="5422012"/>
                </a:lnTo>
                <a:cubicBezTo>
                  <a:pt x="7431875" y="5434266"/>
                  <a:pt x="7442242" y="5442483"/>
                  <a:pt x="7453752" y="5445665"/>
                </a:cubicBezTo>
                <a:cubicBezTo>
                  <a:pt x="7463344" y="5448316"/>
                  <a:pt x="7473729" y="5447470"/>
                  <a:pt x="7483336" y="5442547"/>
                </a:cubicBezTo>
                <a:lnTo>
                  <a:pt x="7496273" y="5428222"/>
                </a:lnTo>
                <a:lnTo>
                  <a:pt x="7499805" y="5430828"/>
                </a:lnTo>
                <a:cubicBezTo>
                  <a:pt x="7501897" y="5429938"/>
                  <a:pt x="7503667" y="5427467"/>
                  <a:pt x="7504791" y="5424626"/>
                </a:cubicBezTo>
                <a:lnTo>
                  <a:pt x="7505702" y="5417782"/>
                </a:lnTo>
                <a:lnTo>
                  <a:pt x="7508245" y="5414965"/>
                </a:lnTo>
                <a:cubicBezTo>
                  <a:pt x="7514608" y="5401182"/>
                  <a:pt x="7506080" y="5384175"/>
                  <a:pt x="7511534" y="5364372"/>
                </a:cubicBezTo>
                <a:cubicBezTo>
                  <a:pt x="7501895" y="5349885"/>
                  <a:pt x="7494095" y="5340992"/>
                  <a:pt x="7485691" y="5335494"/>
                </a:cubicBezTo>
                <a:lnTo>
                  <a:pt x="7479769" y="5333786"/>
                </a:lnTo>
                <a:lnTo>
                  <a:pt x="7485347" y="5313057"/>
                </a:lnTo>
                <a:lnTo>
                  <a:pt x="7484853" y="5303837"/>
                </a:lnTo>
                <a:lnTo>
                  <a:pt x="7485097" y="5303913"/>
                </a:lnTo>
                <a:lnTo>
                  <a:pt x="7485006" y="5304242"/>
                </a:lnTo>
                <a:cubicBezTo>
                  <a:pt x="7485480" y="5306583"/>
                  <a:pt x="7487457" y="5308291"/>
                  <a:pt x="7489532" y="5308477"/>
                </a:cubicBezTo>
                <a:lnTo>
                  <a:pt x="7492056" y="5306074"/>
                </a:lnTo>
                <a:lnTo>
                  <a:pt x="7494928" y="5306966"/>
                </a:lnTo>
                <a:lnTo>
                  <a:pt x="7496935" y="5307053"/>
                </a:lnTo>
                <a:lnTo>
                  <a:pt x="7498144" y="5309217"/>
                </a:lnTo>
                <a:lnTo>
                  <a:pt x="7499911" y="5311719"/>
                </a:lnTo>
                <a:lnTo>
                  <a:pt x="7494418" y="5319775"/>
                </a:lnTo>
                <a:cubicBezTo>
                  <a:pt x="7501095" y="5326368"/>
                  <a:pt x="7507661" y="5334720"/>
                  <a:pt x="7513460" y="5332612"/>
                </a:cubicBezTo>
                <a:cubicBezTo>
                  <a:pt x="7515262" y="5326372"/>
                  <a:pt x="7514029" y="5323384"/>
                  <a:pt x="7511362" y="5320702"/>
                </a:cubicBezTo>
                <a:lnTo>
                  <a:pt x="7508619" y="5318125"/>
                </a:lnTo>
                <a:lnTo>
                  <a:pt x="7509097" y="5312938"/>
                </a:lnTo>
                <a:lnTo>
                  <a:pt x="7506084" y="5305966"/>
                </a:lnTo>
                <a:lnTo>
                  <a:pt x="7509378" y="5304684"/>
                </a:lnTo>
                <a:cubicBezTo>
                  <a:pt x="7508044" y="5301449"/>
                  <a:pt x="7504833" y="5297641"/>
                  <a:pt x="7500918" y="5294647"/>
                </a:cubicBezTo>
                <a:lnTo>
                  <a:pt x="7492452" y="5291211"/>
                </a:lnTo>
                <a:lnTo>
                  <a:pt x="7493674" y="5288773"/>
                </a:lnTo>
                <a:cubicBezTo>
                  <a:pt x="7490743" y="5288346"/>
                  <a:pt x="7488833" y="5286786"/>
                  <a:pt x="7486727" y="5285340"/>
                </a:cubicBezTo>
                <a:lnTo>
                  <a:pt x="7481463" y="5283555"/>
                </a:lnTo>
                <a:lnTo>
                  <a:pt x="7472956" y="5266819"/>
                </a:lnTo>
                <a:cubicBezTo>
                  <a:pt x="7467989" y="5260214"/>
                  <a:pt x="7461812" y="5255115"/>
                  <a:pt x="7454897" y="5251581"/>
                </a:cubicBezTo>
                <a:lnTo>
                  <a:pt x="7452563" y="5250975"/>
                </a:lnTo>
                <a:lnTo>
                  <a:pt x="7453743" y="5246625"/>
                </a:lnTo>
                <a:lnTo>
                  <a:pt x="7453796" y="5248353"/>
                </a:lnTo>
                <a:cubicBezTo>
                  <a:pt x="7459980" y="5243895"/>
                  <a:pt x="7467096" y="5236639"/>
                  <a:pt x="7471529" y="5228390"/>
                </a:cubicBezTo>
                <a:lnTo>
                  <a:pt x="7473539" y="5222203"/>
                </a:lnTo>
                <a:lnTo>
                  <a:pt x="7477689" y="5219611"/>
                </a:lnTo>
                <a:lnTo>
                  <a:pt x="7490646" y="5221321"/>
                </a:lnTo>
                <a:lnTo>
                  <a:pt x="7493482" y="5224654"/>
                </a:lnTo>
                <a:cubicBezTo>
                  <a:pt x="7494998" y="5219883"/>
                  <a:pt x="7498182" y="5218958"/>
                  <a:pt x="7499494" y="5212803"/>
                </a:cubicBezTo>
                <a:cubicBezTo>
                  <a:pt x="7496106" y="5212344"/>
                  <a:pt x="7493577" y="5210191"/>
                  <a:pt x="7490189" y="5209734"/>
                </a:cubicBezTo>
                <a:lnTo>
                  <a:pt x="7489429" y="5214894"/>
                </a:lnTo>
                <a:lnTo>
                  <a:pt x="7488234" y="5212076"/>
                </a:lnTo>
                <a:cubicBezTo>
                  <a:pt x="7486390" y="5209906"/>
                  <a:pt x="7484101" y="5208661"/>
                  <a:pt x="7481540" y="5208166"/>
                </a:cubicBezTo>
                <a:lnTo>
                  <a:pt x="7474382" y="5208675"/>
                </a:lnTo>
                <a:lnTo>
                  <a:pt x="7473225" y="5202748"/>
                </a:lnTo>
                <a:lnTo>
                  <a:pt x="7479054" y="5198714"/>
                </a:lnTo>
                <a:cubicBezTo>
                  <a:pt x="7480885" y="5195889"/>
                  <a:pt x="7480985" y="5192368"/>
                  <a:pt x="7478552" y="5187706"/>
                </a:cubicBezTo>
                <a:cubicBezTo>
                  <a:pt x="7472896" y="5189705"/>
                  <a:pt x="7469578" y="5191458"/>
                  <a:pt x="7463921" y="5193458"/>
                </a:cubicBezTo>
                <a:cubicBezTo>
                  <a:pt x="7465673" y="5197487"/>
                  <a:pt x="7467425" y="5201517"/>
                  <a:pt x="7469177" y="5205545"/>
                </a:cubicBezTo>
                <a:lnTo>
                  <a:pt x="7472249" y="5203421"/>
                </a:lnTo>
                <a:lnTo>
                  <a:pt x="7464546" y="5211423"/>
                </a:lnTo>
                <a:lnTo>
                  <a:pt x="7462165" y="5214758"/>
                </a:lnTo>
                <a:lnTo>
                  <a:pt x="7448830" y="5227053"/>
                </a:lnTo>
                <a:lnTo>
                  <a:pt x="7446897" y="5232678"/>
                </a:lnTo>
                <a:lnTo>
                  <a:pt x="7441918" y="5231859"/>
                </a:lnTo>
                <a:lnTo>
                  <a:pt x="7439414" y="5243786"/>
                </a:lnTo>
                <a:lnTo>
                  <a:pt x="7439065" y="5243332"/>
                </a:lnTo>
                <a:lnTo>
                  <a:pt x="7437897" y="5246798"/>
                </a:lnTo>
                <a:lnTo>
                  <a:pt x="7435295" y="5241172"/>
                </a:lnTo>
                <a:cubicBezTo>
                  <a:pt x="7433952" y="5239841"/>
                  <a:pt x="7432166" y="5239267"/>
                  <a:pt x="7429953" y="5239922"/>
                </a:cubicBezTo>
                <a:lnTo>
                  <a:pt x="7429010" y="5246166"/>
                </a:lnTo>
                <a:lnTo>
                  <a:pt x="7412317" y="5248289"/>
                </a:lnTo>
                <a:lnTo>
                  <a:pt x="7409104" y="5249853"/>
                </a:lnTo>
                <a:lnTo>
                  <a:pt x="7396624" y="5244322"/>
                </a:lnTo>
                <a:cubicBezTo>
                  <a:pt x="7390975" y="5241628"/>
                  <a:pt x="7385324" y="5238638"/>
                  <a:pt x="7379795" y="5235103"/>
                </a:cubicBezTo>
                <a:cubicBezTo>
                  <a:pt x="7373598" y="5242376"/>
                  <a:pt x="7374720" y="5247474"/>
                  <a:pt x="7371515" y="5252841"/>
                </a:cubicBezTo>
                <a:cubicBezTo>
                  <a:pt x="7377484" y="5255057"/>
                  <a:pt x="7383511" y="5257810"/>
                  <a:pt x="7389561" y="5260505"/>
                </a:cubicBezTo>
                <a:lnTo>
                  <a:pt x="7389824" y="5260612"/>
                </a:lnTo>
                <a:lnTo>
                  <a:pt x="7377905" y="5272038"/>
                </a:lnTo>
                <a:lnTo>
                  <a:pt x="7375514" y="5270488"/>
                </a:lnTo>
                <a:cubicBezTo>
                  <a:pt x="7373346" y="5268148"/>
                  <a:pt x="7371301" y="5265775"/>
                  <a:pt x="7368392" y="5265188"/>
                </a:cubicBezTo>
                <a:cubicBezTo>
                  <a:pt x="7366454" y="5264797"/>
                  <a:pt x="7364132" y="5265200"/>
                  <a:pt x="7361135" y="5266936"/>
                </a:cubicBezTo>
                <a:cubicBezTo>
                  <a:pt x="7360701" y="5272570"/>
                  <a:pt x="7357190" y="5273526"/>
                  <a:pt x="7354705" y="5276042"/>
                </a:cubicBezTo>
                <a:cubicBezTo>
                  <a:pt x="7355350" y="5282531"/>
                  <a:pt x="7357498" y="5287174"/>
                  <a:pt x="7360348" y="5290132"/>
                </a:cubicBezTo>
                <a:lnTo>
                  <a:pt x="7365338" y="5292146"/>
                </a:lnTo>
                <a:lnTo>
                  <a:pt x="7362988" y="5296296"/>
                </a:lnTo>
                <a:lnTo>
                  <a:pt x="7357077" y="5293984"/>
                </a:lnTo>
                <a:cubicBezTo>
                  <a:pt x="7355149" y="5299524"/>
                  <a:pt x="7356075" y="5302100"/>
                  <a:pt x="7358165" y="5303273"/>
                </a:cubicBezTo>
                <a:lnTo>
                  <a:pt x="7361299" y="5303605"/>
                </a:lnTo>
                <a:lnTo>
                  <a:pt x="7360441" y="5314630"/>
                </a:lnTo>
                <a:lnTo>
                  <a:pt x="7359968" y="5313926"/>
                </a:lnTo>
                <a:cubicBezTo>
                  <a:pt x="7358109" y="5312090"/>
                  <a:pt x="7356156" y="5311304"/>
                  <a:pt x="7353799" y="5311861"/>
                </a:cubicBezTo>
                <a:cubicBezTo>
                  <a:pt x="7352228" y="5312234"/>
                  <a:pt x="7350477" y="5313204"/>
                  <a:pt x="7348455" y="5314861"/>
                </a:cubicBezTo>
                <a:cubicBezTo>
                  <a:pt x="7351480" y="5321044"/>
                  <a:pt x="7349311" y="5326536"/>
                  <a:pt x="7353824" y="5333559"/>
                </a:cubicBezTo>
                <a:lnTo>
                  <a:pt x="7360957" y="5326712"/>
                </a:lnTo>
                <a:lnTo>
                  <a:pt x="7363241" y="5343449"/>
                </a:lnTo>
                <a:lnTo>
                  <a:pt x="7362994" y="5347012"/>
                </a:lnTo>
                <a:lnTo>
                  <a:pt x="7361364" y="5349987"/>
                </a:lnTo>
                <a:lnTo>
                  <a:pt x="7362510" y="5354018"/>
                </a:lnTo>
                <a:lnTo>
                  <a:pt x="7362327" y="5356671"/>
                </a:lnTo>
                <a:lnTo>
                  <a:pt x="7360721" y="5349492"/>
                </a:lnTo>
                <a:cubicBezTo>
                  <a:pt x="7357751" y="5349464"/>
                  <a:pt x="7355358" y="5350628"/>
                  <a:pt x="7353588" y="5352550"/>
                </a:cubicBezTo>
                <a:lnTo>
                  <a:pt x="7353351" y="5353367"/>
                </a:lnTo>
                <a:lnTo>
                  <a:pt x="7351038" y="5352252"/>
                </a:lnTo>
                <a:lnTo>
                  <a:pt x="7346202" y="5343428"/>
                </a:lnTo>
                <a:cubicBezTo>
                  <a:pt x="7339915" y="5329095"/>
                  <a:pt x="7336771" y="5286087"/>
                  <a:pt x="7332057" y="5300425"/>
                </a:cubicBezTo>
                <a:cubicBezTo>
                  <a:pt x="7329700" y="5278921"/>
                  <a:pt x="7330879" y="5273545"/>
                  <a:pt x="7330952" y="5260106"/>
                </a:cubicBezTo>
                <a:lnTo>
                  <a:pt x="7330914" y="5258726"/>
                </a:lnTo>
                <a:lnTo>
                  <a:pt x="7335491" y="5256975"/>
                </a:lnTo>
                <a:lnTo>
                  <a:pt x="7336887" y="5257815"/>
                </a:lnTo>
                <a:lnTo>
                  <a:pt x="7337274" y="5256210"/>
                </a:lnTo>
                <a:lnTo>
                  <a:pt x="7350516" y="5249481"/>
                </a:lnTo>
                <a:lnTo>
                  <a:pt x="7358694" y="5237339"/>
                </a:lnTo>
                <a:lnTo>
                  <a:pt x="7358996" y="5237633"/>
                </a:lnTo>
                <a:cubicBezTo>
                  <a:pt x="7362648" y="5236112"/>
                  <a:pt x="7365153" y="5232336"/>
                  <a:pt x="7367206" y="5230570"/>
                </a:cubicBezTo>
                <a:cubicBezTo>
                  <a:pt x="7368334" y="5225546"/>
                  <a:pt x="7366439" y="5221101"/>
                  <a:pt x="7363232" y="5218794"/>
                </a:cubicBezTo>
                <a:cubicBezTo>
                  <a:pt x="7360028" y="5216487"/>
                  <a:pt x="7355514" y="5216319"/>
                  <a:pt x="7351409" y="5219851"/>
                </a:cubicBezTo>
                <a:lnTo>
                  <a:pt x="7351647" y="5228756"/>
                </a:lnTo>
                <a:lnTo>
                  <a:pt x="7337596" y="5236547"/>
                </a:lnTo>
                <a:lnTo>
                  <a:pt x="7329270" y="5239423"/>
                </a:lnTo>
                <a:lnTo>
                  <a:pt x="7322797" y="5219929"/>
                </a:lnTo>
                <a:lnTo>
                  <a:pt x="7315307" y="5207296"/>
                </a:lnTo>
                <a:lnTo>
                  <a:pt x="7317517" y="5208561"/>
                </a:lnTo>
                <a:cubicBezTo>
                  <a:pt x="7320210" y="5208911"/>
                  <a:pt x="7323096" y="5208063"/>
                  <a:pt x="7325926" y="5205523"/>
                </a:cubicBezTo>
                <a:cubicBezTo>
                  <a:pt x="7327482" y="5202276"/>
                  <a:pt x="7327679" y="5198825"/>
                  <a:pt x="7326922" y="5195636"/>
                </a:cubicBezTo>
                <a:lnTo>
                  <a:pt x="7326921" y="5195632"/>
                </a:lnTo>
                <a:lnTo>
                  <a:pt x="7327661" y="5193513"/>
                </a:lnTo>
                <a:lnTo>
                  <a:pt x="7326172" y="5187818"/>
                </a:lnTo>
                <a:lnTo>
                  <a:pt x="7329768" y="5183024"/>
                </a:lnTo>
                <a:cubicBezTo>
                  <a:pt x="7328825" y="5181071"/>
                  <a:pt x="7327610" y="5180005"/>
                  <a:pt x="7326346" y="5179643"/>
                </a:cubicBezTo>
                <a:lnTo>
                  <a:pt x="7324288" y="5180607"/>
                </a:lnTo>
                <a:lnTo>
                  <a:pt x="7323097" y="5176051"/>
                </a:lnTo>
                <a:cubicBezTo>
                  <a:pt x="7319673" y="5177007"/>
                  <a:pt x="7317417" y="5178545"/>
                  <a:pt x="7316008" y="5180465"/>
                </a:cubicBezTo>
                <a:lnTo>
                  <a:pt x="7315268" y="5185051"/>
                </a:lnTo>
                <a:lnTo>
                  <a:pt x="7305302" y="5186461"/>
                </a:lnTo>
                <a:lnTo>
                  <a:pt x="7307360" y="5193891"/>
                </a:lnTo>
                <a:lnTo>
                  <a:pt x="7306981" y="5193252"/>
                </a:lnTo>
                <a:cubicBezTo>
                  <a:pt x="7301338" y="5186433"/>
                  <a:pt x="7295405" y="5181135"/>
                  <a:pt x="7289431" y="5175708"/>
                </a:cubicBezTo>
                <a:lnTo>
                  <a:pt x="7286530" y="5172724"/>
                </a:lnTo>
                <a:lnTo>
                  <a:pt x="7287010" y="5168787"/>
                </a:lnTo>
                <a:cubicBezTo>
                  <a:pt x="7286653" y="5163509"/>
                  <a:pt x="7285186" y="5158983"/>
                  <a:pt x="7282510" y="5155490"/>
                </a:cubicBezTo>
                <a:cubicBezTo>
                  <a:pt x="7278130" y="5154054"/>
                  <a:pt x="7274586" y="5153880"/>
                  <a:pt x="7271793" y="5154605"/>
                </a:cubicBezTo>
                <a:lnTo>
                  <a:pt x="7270549" y="5155508"/>
                </a:lnTo>
                <a:lnTo>
                  <a:pt x="7255049" y="5128399"/>
                </a:lnTo>
                <a:lnTo>
                  <a:pt x="7255498" y="5123896"/>
                </a:lnTo>
                <a:lnTo>
                  <a:pt x="7260766" y="5134799"/>
                </a:lnTo>
                <a:cubicBezTo>
                  <a:pt x="7264469" y="5139594"/>
                  <a:pt x="7268906" y="5142005"/>
                  <a:pt x="7273445" y="5142540"/>
                </a:cubicBezTo>
                <a:lnTo>
                  <a:pt x="7282899" y="5140037"/>
                </a:lnTo>
                <a:lnTo>
                  <a:pt x="7286251" y="5147956"/>
                </a:lnTo>
                <a:lnTo>
                  <a:pt x="7292397" y="5151793"/>
                </a:lnTo>
                <a:lnTo>
                  <a:pt x="7292920" y="5161716"/>
                </a:lnTo>
                <a:cubicBezTo>
                  <a:pt x="7296081" y="5170916"/>
                  <a:pt x="7301817" y="5179405"/>
                  <a:pt x="7309727" y="5183200"/>
                </a:cubicBezTo>
                <a:lnTo>
                  <a:pt x="7309441" y="5177319"/>
                </a:lnTo>
                <a:lnTo>
                  <a:pt x="7311462" y="5179080"/>
                </a:lnTo>
                <a:lnTo>
                  <a:pt x="7310086" y="5171523"/>
                </a:lnTo>
                <a:lnTo>
                  <a:pt x="7320142" y="5169568"/>
                </a:lnTo>
                <a:lnTo>
                  <a:pt x="7319650" y="5172114"/>
                </a:lnTo>
                <a:cubicBezTo>
                  <a:pt x="7319866" y="5173622"/>
                  <a:pt x="7320431" y="5174867"/>
                  <a:pt x="7320486" y="5177055"/>
                </a:cubicBezTo>
                <a:cubicBezTo>
                  <a:pt x="7324789" y="5178263"/>
                  <a:pt x="7326078" y="5172833"/>
                  <a:pt x="7327365" y="5167402"/>
                </a:cubicBezTo>
                <a:lnTo>
                  <a:pt x="7323172" y="5166224"/>
                </a:lnTo>
                <a:lnTo>
                  <a:pt x="7327920" y="5159190"/>
                </a:lnTo>
                <a:cubicBezTo>
                  <a:pt x="7324447" y="5159404"/>
                  <a:pt x="7320914" y="5159307"/>
                  <a:pt x="7317673" y="5160769"/>
                </a:cubicBezTo>
                <a:lnTo>
                  <a:pt x="7309938" y="5170710"/>
                </a:lnTo>
                <a:lnTo>
                  <a:pt x="7308819" y="5164565"/>
                </a:lnTo>
                <a:lnTo>
                  <a:pt x="7308804" y="5164262"/>
                </a:lnTo>
                <a:lnTo>
                  <a:pt x="7308727" y="5164061"/>
                </a:lnTo>
                <a:lnTo>
                  <a:pt x="7306931" y="5154201"/>
                </a:lnTo>
                <a:lnTo>
                  <a:pt x="7307394" y="5152912"/>
                </a:lnTo>
                <a:lnTo>
                  <a:pt x="7306148" y="5149903"/>
                </a:lnTo>
                <a:lnTo>
                  <a:pt x="7304709" y="5142004"/>
                </a:lnTo>
                <a:lnTo>
                  <a:pt x="7303703" y="5143995"/>
                </a:lnTo>
                <a:lnTo>
                  <a:pt x="7301243" y="5138051"/>
                </a:lnTo>
                <a:lnTo>
                  <a:pt x="7301138" y="5138721"/>
                </a:lnTo>
                <a:lnTo>
                  <a:pt x="7299530" y="5128152"/>
                </a:lnTo>
                <a:lnTo>
                  <a:pt x="7297246" y="5124325"/>
                </a:lnTo>
                <a:lnTo>
                  <a:pt x="7298165" y="5123038"/>
                </a:lnTo>
                <a:lnTo>
                  <a:pt x="7300743" y="5126002"/>
                </a:lnTo>
                <a:lnTo>
                  <a:pt x="7300444" y="5126465"/>
                </a:lnTo>
                <a:cubicBezTo>
                  <a:pt x="7301255" y="5128257"/>
                  <a:pt x="7302208" y="5129272"/>
                  <a:pt x="7303272" y="5129704"/>
                </a:cubicBezTo>
                <a:lnTo>
                  <a:pt x="7304683" y="5129355"/>
                </a:lnTo>
                <a:lnTo>
                  <a:pt x="7317484" y="5137240"/>
                </a:lnTo>
                <a:lnTo>
                  <a:pt x="7325276" y="5137468"/>
                </a:lnTo>
                <a:lnTo>
                  <a:pt x="7328809" y="5145850"/>
                </a:lnTo>
                <a:lnTo>
                  <a:pt x="7351725" y="5171632"/>
                </a:lnTo>
                <a:lnTo>
                  <a:pt x="7348017" y="5167608"/>
                </a:lnTo>
                <a:cubicBezTo>
                  <a:pt x="7344697" y="5170264"/>
                  <a:pt x="7343301" y="5173130"/>
                  <a:pt x="7343175" y="5175732"/>
                </a:cubicBezTo>
                <a:lnTo>
                  <a:pt x="7343500" y="5176500"/>
                </a:lnTo>
                <a:lnTo>
                  <a:pt x="7338989" y="5180298"/>
                </a:lnTo>
                <a:cubicBezTo>
                  <a:pt x="7330598" y="5191650"/>
                  <a:pt x="7326054" y="5211014"/>
                  <a:pt x="7330110" y="5219948"/>
                </a:cubicBezTo>
                <a:cubicBezTo>
                  <a:pt x="7335312" y="5222875"/>
                  <a:pt x="7335876" y="5215594"/>
                  <a:pt x="7340304" y="5216821"/>
                </a:cubicBezTo>
                <a:lnTo>
                  <a:pt x="7344683" y="5198555"/>
                </a:lnTo>
                <a:lnTo>
                  <a:pt x="7351866" y="5202500"/>
                </a:lnTo>
                <a:cubicBezTo>
                  <a:pt x="7359776" y="5202324"/>
                  <a:pt x="7364457" y="5189120"/>
                  <a:pt x="7361442" y="5181080"/>
                </a:cubicBezTo>
                <a:lnTo>
                  <a:pt x="7358591" y="5179152"/>
                </a:lnTo>
                <a:lnTo>
                  <a:pt x="7358627" y="5179122"/>
                </a:lnTo>
                <a:lnTo>
                  <a:pt x="7353766" y="5173847"/>
                </a:lnTo>
                <a:lnTo>
                  <a:pt x="7354532" y="5172013"/>
                </a:lnTo>
                <a:lnTo>
                  <a:pt x="7374108" y="5168844"/>
                </a:lnTo>
                <a:lnTo>
                  <a:pt x="7372751" y="5170854"/>
                </a:lnTo>
                <a:lnTo>
                  <a:pt x="7371424" y="5170312"/>
                </a:lnTo>
                <a:cubicBezTo>
                  <a:pt x="7367170" y="5170381"/>
                  <a:pt x="7363111" y="5172734"/>
                  <a:pt x="7359261" y="5178600"/>
                </a:cubicBezTo>
                <a:lnTo>
                  <a:pt x="7371702" y="5185386"/>
                </a:lnTo>
                <a:lnTo>
                  <a:pt x="7372462" y="5189671"/>
                </a:lnTo>
                <a:lnTo>
                  <a:pt x="7374200" y="5190983"/>
                </a:lnTo>
                <a:lnTo>
                  <a:pt x="7372953" y="5197784"/>
                </a:lnTo>
                <a:cubicBezTo>
                  <a:pt x="7375349" y="5206635"/>
                  <a:pt x="7388093" y="5214579"/>
                  <a:pt x="7394182" y="5222668"/>
                </a:cubicBezTo>
                <a:lnTo>
                  <a:pt x="7390547" y="5209297"/>
                </a:lnTo>
                <a:lnTo>
                  <a:pt x="7397774" y="5211850"/>
                </a:lnTo>
                <a:cubicBezTo>
                  <a:pt x="7400277" y="5212677"/>
                  <a:pt x="7402470" y="5212524"/>
                  <a:pt x="7404703" y="5209059"/>
                </a:cubicBezTo>
                <a:cubicBezTo>
                  <a:pt x="7405022" y="5206335"/>
                  <a:pt x="7404316" y="5204347"/>
                  <a:pt x="7403047" y="5203048"/>
                </a:cubicBezTo>
                <a:cubicBezTo>
                  <a:pt x="7401145" y="5201101"/>
                  <a:pt x="7397978" y="5200704"/>
                  <a:pt x="7395117" y="5201708"/>
                </a:cubicBezTo>
                <a:lnTo>
                  <a:pt x="7390067" y="5207530"/>
                </a:lnTo>
                <a:lnTo>
                  <a:pt x="7389069" y="5203858"/>
                </a:lnTo>
                <a:lnTo>
                  <a:pt x="7386547" y="5197950"/>
                </a:lnTo>
                <a:lnTo>
                  <a:pt x="7398713" y="5192666"/>
                </a:lnTo>
                <a:lnTo>
                  <a:pt x="7397556" y="5182123"/>
                </a:lnTo>
                <a:lnTo>
                  <a:pt x="7399396" y="5183207"/>
                </a:lnTo>
                <a:cubicBezTo>
                  <a:pt x="7408576" y="5185996"/>
                  <a:pt x="7418415" y="5185002"/>
                  <a:pt x="7426812" y="5179954"/>
                </a:cubicBezTo>
                <a:lnTo>
                  <a:pt x="7439560" y="5161221"/>
                </a:lnTo>
                <a:lnTo>
                  <a:pt x="7441490" y="5163845"/>
                </a:lnTo>
                <a:lnTo>
                  <a:pt x="7442849" y="5156386"/>
                </a:lnTo>
                <a:lnTo>
                  <a:pt x="7443471" y="5155473"/>
                </a:lnTo>
                <a:lnTo>
                  <a:pt x="7447946" y="5157580"/>
                </a:lnTo>
                <a:lnTo>
                  <a:pt x="7449796" y="5157369"/>
                </a:lnTo>
                <a:lnTo>
                  <a:pt x="7453823" y="5160015"/>
                </a:lnTo>
                <a:lnTo>
                  <a:pt x="7453710" y="5156926"/>
                </a:lnTo>
                <a:lnTo>
                  <a:pt x="7459847" y="5156232"/>
                </a:lnTo>
                <a:cubicBezTo>
                  <a:pt x="7467900" y="5154194"/>
                  <a:pt x="7476031" y="5150912"/>
                  <a:pt x="7483249" y="5152636"/>
                </a:cubicBezTo>
                <a:lnTo>
                  <a:pt x="7496986" y="5127254"/>
                </a:lnTo>
                <a:lnTo>
                  <a:pt x="7497038" y="5127755"/>
                </a:lnTo>
                <a:cubicBezTo>
                  <a:pt x="7498273" y="5131092"/>
                  <a:pt x="7501225" y="5131791"/>
                  <a:pt x="7505765" y="5122608"/>
                </a:cubicBezTo>
                <a:lnTo>
                  <a:pt x="7502211" y="5118682"/>
                </a:lnTo>
                <a:lnTo>
                  <a:pt x="7506028" y="5118253"/>
                </a:lnTo>
                <a:cubicBezTo>
                  <a:pt x="7508363" y="5115761"/>
                  <a:pt x="7509249" y="5111227"/>
                  <a:pt x="7508505" y="5104758"/>
                </a:cubicBezTo>
                <a:lnTo>
                  <a:pt x="7503156" y="5105358"/>
                </a:lnTo>
                <a:lnTo>
                  <a:pt x="7500318" y="5091512"/>
                </a:lnTo>
                <a:cubicBezTo>
                  <a:pt x="7498735" y="5084419"/>
                  <a:pt x="7497534" y="5077532"/>
                  <a:pt x="7498220" y="5071305"/>
                </a:cubicBezTo>
                <a:cubicBezTo>
                  <a:pt x="7493135" y="5067441"/>
                  <a:pt x="7487195" y="5066414"/>
                  <a:pt x="7482692" y="5058946"/>
                </a:cubicBezTo>
                <a:lnTo>
                  <a:pt x="7480863" y="5054325"/>
                </a:lnTo>
                <a:lnTo>
                  <a:pt x="7482679" y="5053483"/>
                </a:lnTo>
                <a:lnTo>
                  <a:pt x="7483599" y="5057495"/>
                </a:lnTo>
                <a:cubicBezTo>
                  <a:pt x="7487495" y="5065500"/>
                  <a:pt x="7493372" y="5071066"/>
                  <a:pt x="7501217" y="5067864"/>
                </a:cubicBezTo>
                <a:cubicBezTo>
                  <a:pt x="7501832" y="5063267"/>
                  <a:pt x="7500708" y="5055510"/>
                  <a:pt x="7498311" y="5048223"/>
                </a:cubicBezTo>
                <a:lnTo>
                  <a:pt x="7489901" y="5034803"/>
                </a:lnTo>
                <a:lnTo>
                  <a:pt x="7489955" y="5034575"/>
                </a:lnTo>
                <a:cubicBezTo>
                  <a:pt x="7489696" y="5031451"/>
                  <a:pt x="7488496" y="5028592"/>
                  <a:pt x="7486670" y="5026315"/>
                </a:cubicBezTo>
                <a:lnTo>
                  <a:pt x="7484573" y="5024898"/>
                </a:lnTo>
                <a:lnTo>
                  <a:pt x="7488316" y="5025003"/>
                </a:lnTo>
                <a:lnTo>
                  <a:pt x="7490176" y="5022247"/>
                </a:lnTo>
                <a:lnTo>
                  <a:pt x="7496718" y="5019940"/>
                </a:lnTo>
                <a:cubicBezTo>
                  <a:pt x="7502210" y="5015506"/>
                  <a:pt x="7506057" y="5009183"/>
                  <a:pt x="7506269" y="5001749"/>
                </a:cubicBezTo>
                <a:cubicBezTo>
                  <a:pt x="7506895" y="4992813"/>
                  <a:pt x="7499582" y="4984942"/>
                  <a:pt x="7490223" y="4980705"/>
                </a:cubicBezTo>
                <a:lnTo>
                  <a:pt x="7483496" y="4979204"/>
                </a:lnTo>
                <a:lnTo>
                  <a:pt x="7484820" y="4977559"/>
                </a:lnTo>
                <a:lnTo>
                  <a:pt x="7514861" y="4975108"/>
                </a:lnTo>
                <a:lnTo>
                  <a:pt x="7515642" y="4979575"/>
                </a:lnTo>
                <a:lnTo>
                  <a:pt x="7515409" y="4981405"/>
                </a:lnTo>
                <a:cubicBezTo>
                  <a:pt x="7518188" y="4994489"/>
                  <a:pt x="7533263" y="5001960"/>
                  <a:pt x="7546482" y="4993850"/>
                </a:cubicBezTo>
                <a:cubicBezTo>
                  <a:pt x="7544159" y="4989236"/>
                  <a:pt x="7542253" y="4983160"/>
                  <a:pt x="7540139" y="4977816"/>
                </a:cubicBezTo>
                <a:lnTo>
                  <a:pt x="7538649" y="4975531"/>
                </a:lnTo>
                <a:lnTo>
                  <a:pt x="7543830" y="4961897"/>
                </a:lnTo>
                <a:lnTo>
                  <a:pt x="7543164" y="4960927"/>
                </a:lnTo>
                <a:lnTo>
                  <a:pt x="7547214" y="4958697"/>
                </a:lnTo>
                <a:lnTo>
                  <a:pt x="7552327" y="4953345"/>
                </a:lnTo>
                <a:lnTo>
                  <a:pt x="7555648" y="4960920"/>
                </a:lnTo>
                <a:lnTo>
                  <a:pt x="7555213" y="4964680"/>
                </a:lnTo>
                <a:lnTo>
                  <a:pt x="7554143" y="4969491"/>
                </a:lnTo>
                <a:lnTo>
                  <a:pt x="7546012" y="4970122"/>
                </a:lnTo>
                <a:cubicBezTo>
                  <a:pt x="7545212" y="4977484"/>
                  <a:pt x="7545751" y="4981809"/>
                  <a:pt x="7546957" y="4984029"/>
                </a:cubicBezTo>
                <a:lnTo>
                  <a:pt x="7550697" y="4984993"/>
                </a:lnTo>
                <a:lnTo>
                  <a:pt x="7548912" y="4993019"/>
                </a:lnTo>
                <a:lnTo>
                  <a:pt x="7556499" y="5003358"/>
                </a:lnTo>
                <a:lnTo>
                  <a:pt x="7554964" y="5005327"/>
                </a:lnTo>
                <a:cubicBezTo>
                  <a:pt x="7556242" y="5008058"/>
                  <a:pt x="7557837" y="5009667"/>
                  <a:pt x="7559472" y="5010358"/>
                </a:cubicBezTo>
                <a:lnTo>
                  <a:pt x="7561159" y="5010194"/>
                </a:lnTo>
                <a:lnTo>
                  <a:pt x="7565020" y="5020014"/>
                </a:lnTo>
                <a:lnTo>
                  <a:pt x="7565121" y="5021688"/>
                </a:lnTo>
                <a:lnTo>
                  <a:pt x="7557015" y="5035442"/>
                </a:lnTo>
                <a:lnTo>
                  <a:pt x="7553359" y="5050583"/>
                </a:lnTo>
                <a:lnTo>
                  <a:pt x="7550696" y="5051607"/>
                </a:lnTo>
                <a:cubicBezTo>
                  <a:pt x="7547107" y="5055140"/>
                  <a:pt x="7544830" y="5064877"/>
                  <a:pt x="7546204" y="5071385"/>
                </a:cubicBezTo>
                <a:lnTo>
                  <a:pt x="7547311" y="5072724"/>
                </a:lnTo>
                <a:lnTo>
                  <a:pt x="7547463" y="5077422"/>
                </a:lnTo>
                <a:cubicBezTo>
                  <a:pt x="7548111" y="5081348"/>
                  <a:pt x="7549276" y="5084653"/>
                  <a:pt x="7550990" y="5086545"/>
                </a:cubicBezTo>
                <a:cubicBezTo>
                  <a:pt x="7553739" y="5087197"/>
                  <a:pt x="7556044" y="5086487"/>
                  <a:pt x="7557847" y="5084936"/>
                </a:cubicBezTo>
                <a:cubicBezTo>
                  <a:pt x="7560551" y="5082611"/>
                  <a:pt x="7562128" y="5078393"/>
                  <a:pt x="7562386" y="5074048"/>
                </a:cubicBezTo>
                <a:lnTo>
                  <a:pt x="7562229" y="5072438"/>
                </a:lnTo>
                <a:lnTo>
                  <a:pt x="7562832" y="5072156"/>
                </a:lnTo>
                <a:lnTo>
                  <a:pt x="7563581" y="5072349"/>
                </a:lnTo>
                <a:lnTo>
                  <a:pt x="7582858" y="5080014"/>
                </a:lnTo>
                <a:lnTo>
                  <a:pt x="7577119" y="5082028"/>
                </a:lnTo>
                <a:cubicBezTo>
                  <a:pt x="7575445" y="5084973"/>
                  <a:pt x="7575180" y="5089560"/>
                  <a:pt x="7578164" y="5094472"/>
                </a:cubicBezTo>
                <a:cubicBezTo>
                  <a:pt x="7581345" y="5091812"/>
                  <a:pt x="7586838" y="5093336"/>
                  <a:pt x="7588730" y="5087053"/>
                </a:cubicBezTo>
                <a:lnTo>
                  <a:pt x="7585156" y="5080550"/>
                </a:lnTo>
                <a:lnTo>
                  <a:pt x="7595163" y="5081798"/>
                </a:lnTo>
                <a:lnTo>
                  <a:pt x="7607097" y="5079518"/>
                </a:lnTo>
                <a:lnTo>
                  <a:pt x="7609811" y="5083326"/>
                </a:lnTo>
                <a:cubicBezTo>
                  <a:pt x="7616123" y="5085807"/>
                  <a:pt x="7624345" y="5073500"/>
                  <a:pt x="7620916" y="5065368"/>
                </a:cubicBezTo>
                <a:lnTo>
                  <a:pt x="7616856" y="5061478"/>
                </a:lnTo>
                <a:lnTo>
                  <a:pt x="7617101" y="5060948"/>
                </a:lnTo>
                <a:lnTo>
                  <a:pt x="7628453" y="5060608"/>
                </a:lnTo>
                <a:lnTo>
                  <a:pt x="7628217" y="5060911"/>
                </a:lnTo>
                <a:cubicBezTo>
                  <a:pt x="7627338" y="5063032"/>
                  <a:pt x="7626979" y="5065928"/>
                  <a:pt x="7627472" y="5069640"/>
                </a:cubicBezTo>
                <a:cubicBezTo>
                  <a:pt x="7632365" y="5069417"/>
                  <a:pt x="7632572" y="5072520"/>
                  <a:pt x="7636529" y="5072962"/>
                </a:cubicBezTo>
                <a:lnTo>
                  <a:pt x="7638718" y="5069399"/>
                </a:lnTo>
                <a:lnTo>
                  <a:pt x="7642691" y="5077045"/>
                </a:lnTo>
                <a:lnTo>
                  <a:pt x="7649574" y="5082339"/>
                </a:lnTo>
                <a:lnTo>
                  <a:pt x="7633006" y="5088061"/>
                </a:lnTo>
                <a:lnTo>
                  <a:pt x="7634526" y="5091973"/>
                </a:lnTo>
                <a:lnTo>
                  <a:pt x="7633312" y="5093223"/>
                </a:lnTo>
                <a:lnTo>
                  <a:pt x="7622328" y="5090187"/>
                </a:lnTo>
                <a:cubicBezTo>
                  <a:pt x="7618825" y="5091617"/>
                  <a:pt x="7615505" y="5094736"/>
                  <a:pt x="7613130" y="5099837"/>
                </a:cubicBezTo>
                <a:lnTo>
                  <a:pt x="7615469" y="5104951"/>
                </a:lnTo>
                <a:lnTo>
                  <a:pt x="7610729" y="5112352"/>
                </a:lnTo>
                <a:cubicBezTo>
                  <a:pt x="7599677" y="5138218"/>
                  <a:pt x="7630412" y="5153450"/>
                  <a:pt x="7641112" y="5136152"/>
                </a:cubicBezTo>
                <a:cubicBezTo>
                  <a:pt x="7643056" y="5133278"/>
                  <a:pt x="7643763" y="5129548"/>
                  <a:pt x="7643523" y="5125565"/>
                </a:cubicBezTo>
                <a:lnTo>
                  <a:pt x="7640636" y="5114824"/>
                </a:lnTo>
                <a:lnTo>
                  <a:pt x="7642149" y="5113757"/>
                </a:lnTo>
                <a:lnTo>
                  <a:pt x="7645249" y="5125409"/>
                </a:lnTo>
                <a:lnTo>
                  <a:pt x="7651187" y="5140569"/>
                </a:lnTo>
                <a:lnTo>
                  <a:pt x="7650083" y="5140624"/>
                </a:lnTo>
                <a:cubicBezTo>
                  <a:pt x="7644093" y="5146475"/>
                  <a:pt x="7648628" y="5152939"/>
                  <a:pt x="7652976" y="5151255"/>
                </a:cubicBezTo>
                <a:lnTo>
                  <a:pt x="7655666" y="5147987"/>
                </a:lnTo>
                <a:lnTo>
                  <a:pt x="7666592" y="5162197"/>
                </a:lnTo>
                <a:cubicBezTo>
                  <a:pt x="7679603" y="5165636"/>
                  <a:pt x="7692216" y="5162018"/>
                  <a:pt x="7701732" y="5154279"/>
                </a:cubicBezTo>
                <a:cubicBezTo>
                  <a:pt x="7709662" y="5147831"/>
                  <a:pt x="7715441" y="5138520"/>
                  <a:pt x="7717505" y="5128047"/>
                </a:cubicBezTo>
                <a:lnTo>
                  <a:pt x="7717615" y="5112103"/>
                </a:lnTo>
                <a:lnTo>
                  <a:pt x="7721346" y="5111562"/>
                </a:lnTo>
                <a:cubicBezTo>
                  <a:pt x="7721776" y="5102325"/>
                  <a:pt x="7714099" y="5082459"/>
                  <a:pt x="7704609" y="5079316"/>
                </a:cubicBezTo>
                <a:lnTo>
                  <a:pt x="7696929" y="5081997"/>
                </a:lnTo>
                <a:lnTo>
                  <a:pt x="7693749" y="5079092"/>
                </a:lnTo>
                <a:cubicBezTo>
                  <a:pt x="7684504" y="5074702"/>
                  <a:pt x="7674444" y="5074963"/>
                  <a:pt x="7664130" y="5077312"/>
                </a:cubicBezTo>
                <a:lnTo>
                  <a:pt x="7660981" y="5078399"/>
                </a:lnTo>
                <a:lnTo>
                  <a:pt x="7660389" y="5077115"/>
                </a:lnTo>
                <a:lnTo>
                  <a:pt x="7667081" y="5065476"/>
                </a:lnTo>
                <a:lnTo>
                  <a:pt x="7666281" y="5055360"/>
                </a:lnTo>
                <a:lnTo>
                  <a:pt x="7670237" y="5048277"/>
                </a:lnTo>
                <a:cubicBezTo>
                  <a:pt x="7671730" y="5042262"/>
                  <a:pt x="7671035" y="5034552"/>
                  <a:pt x="7668755" y="5030475"/>
                </a:cubicBezTo>
                <a:lnTo>
                  <a:pt x="7662409" y="5033201"/>
                </a:lnTo>
                <a:lnTo>
                  <a:pt x="7666704" y="5027593"/>
                </a:lnTo>
                <a:lnTo>
                  <a:pt x="7667591" y="5025552"/>
                </a:lnTo>
                <a:lnTo>
                  <a:pt x="7670294" y="5030020"/>
                </a:lnTo>
                <a:cubicBezTo>
                  <a:pt x="7687307" y="5050627"/>
                  <a:pt x="7697229" y="5012250"/>
                  <a:pt x="7685784" y="5005783"/>
                </a:cubicBezTo>
                <a:lnTo>
                  <a:pt x="7685447" y="5005799"/>
                </a:lnTo>
                <a:lnTo>
                  <a:pt x="7687559" y="4996593"/>
                </a:lnTo>
                <a:cubicBezTo>
                  <a:pt x="7688287" y="4989415"/>
                  <a:pt x="7687961" y="4981876"/>
                  <a:pt x="7685537" y="4975689"/>
                </a:cubicBezTo>
                <a:lnTo>
                  <a:pt x="7683913" y="4973636"/>
                </a:lnTo>
                <a:lnTo>
                  <a:pt x="7676189" y="4954656"/>
                </a:lnTo>
                <a:cubicBezTo>
                  <a:pt x="7673299" y="4947680"/>
                  <a:pt x="7671095" y="4939459"/>
                  <a:pt x="7671919" y="4926615"/>
                </a:cubicBezTo>
                <a:cubicBezTo>
                  <a:pt x="7665293" y="4913014"/>
                  <a:pt x="7653748" y="4908667"/>
                  <a:pt x="7641530" y="4905919"/>
                </a:cubicBezTo>
                <a:lnTo>
                  <a:pt x="7639730" y="4905539"/>
                </a:lnTo>
                <a:lnTo>
                  <a:pt x="7639714" y="4905511"/>
                </a:lnTo>
                <a:lnTo>
                  <a:pt x="7639699" y="4905532"/>
                </a:lnTo>
                <a:lnTo>
                  <a:pt x="7638703" y="4905321"/>
                </a:lnTo>
                <a:lnTo>
                  <a:pt x="7638811" y="4897336"/>
                </a:lnTo>
                <a:cubicBezTo>
                  <a:pt x="7633154" y="4891172"/>
                  <a:pt x="7628120" y="4886288"/>
                  <a:pt x="7623374" y="4882480"/>
                </a:cubicBezTo>
                <a:lnTo>
                  <a:pt x="7613089" y="4876165"/>
                </a:lnTo>
                <a:lnTo>
                  <a:pt x="7613741" y="4863987"/>
                </a:lnTo>
                <a:lnTo>
                  <a:pt x="7608314" y="4871084"/>
                </a:lnTo>
                <a:lnTo>
                  <a:pt x="7601719" y="4871536"/>
                </a:lnTo>
                <a:lnTo>
                  <a:pt x="7600937" y="4873326"/>
                </a:lnTo>
                <a:lnTo>
                  <a:pt x="7579344" y="4871509"/>
                </a:lnTo>
                <a:lnTo>
                  <a:pt x="7568067" y="4888231"/>
                </a:lnTo>
                <a:lnTo>
                  <a:pt x="7564459" y="4862127"/>
                </a:lnTo>
                <a:lnTo>
                  <a:pt x="7557209" y="4843567"/>
                </a:lnTo>
                <a:lnTo>
                  <a:pt x="7564319" y="4846182"/>
                </a:lnTo>
                <a:lnTo>
                  <a:pt x="7569093" y="4833125"/>
                </a:lnTo>
                <a:lnTo>
                  <a:pt x="7581316" y="4833183"/>
                </a:lnTo>
                <a:lnTo>
                  <a:pt x="7584272" y="4831752"/>
                </a:lnTo>
                <a:lnTo>
                  <a:pt x="7585577" y="4832183"/>
                </a:lnTo>
                <a:lnTo>
                  <a:pt x="7586475" y="4830688"/>
                </a:lnTo>
                <a:lnTo>
                  <a:pt x="7591508" y="4828254"/>
                </a:lnTo>
                <a:lnTo>
                  <a:pt x="7590296" y="4826330"/>
                </a:lnTo>
                <a:lnTo>
                  <a:pt x="7588929" y="4823099"/>
                </a:lnTo>
                <a:lnTo>
                  <a:pt x="7598486" y="4813693"/>
                </a:lnTo>
                <a:lnTo>
                  <a:pt x="7604260" y="4813431"/>
                </a:lnTo>
                <a:cubicBezTo>
                  <a:pt x="7603864" y="4808005"/>
                  <a:pt x="7602232" y="4804065"/>
                  <a:pt x="7599841" y="4801223"/>
                </a:cubicBezTo>
                <a:lnTo>
                  <a:pt x="7595785" y="4798688"/>
                </a:lnTo>
                <a:lnTo>
                  <a:pt x="7597236" y="4789551"/>
                </a:lnTo>
                <a:cubicBezTo>
                  <a:pt x="7595223" y="4785971"/>
                  <a:pt x="7591509" y="4784956"/>
                  <a:pt x="7588103" y="4786081"/>
                </a:cubicBezTo>
                <a:lnTo>
                  <a:pt x="7580974" y="4795229"/>
                </a:lnTo>
                <a:lnTo>
                  <a:pt x="7570625" y="4794836"/>
                </a:lnTo>
                <a:cubicBezTo>
                  <a:pt x="7571727" y="4799413"/>
                  <a:pt x="7577151" y="4805289"/>
                  <a:pt x="7583792" y="4809407"/>
                </a:cubicBezTo>
                <a:lnTo>
                  <a:pt x="7592443" y="4813100"/>
                </a:lnTo>
                <a:lnTo>
                  <a:pt x="7583037" y="4813187"/>
                </a:lnTo>
                <a:lnTo>
                  <a:pt x="7582217" y="4814146"/>
                </a:lnTo>
                <a:lnTo>
                  <a:pt x="7575059" y="4814723"/>
                </a:lnTo>
                <a:lnTo>
                  <a:pt x="7572733" y="4820053"/>
                </a:lnTo>
                <a:lnTo>
                  <a:pt x="7571881" y="4820070"/>
                </a:lnTo>
                <a:lnTo>
                  <a:pt x="7566485" y="4799133"/>
                </a:lnTo>
                <a:cubicBezTo>
                  <a:pt x="7561978" y="4798825"/>
                  <a:pt x="7558004" y="4800428"/>
                  <a:pt x="7554724" y="4803209"/>
                </a:cubicBezTo>
                <a:lnTo>
                  <a:pt x="7554149" y="4804296"/>
                </a:lnTo>
                <a:lnTo>
                  <a:pt x="7551146" y="4800442"/>
                </a:lnTo>
                <a:cubicBezTo>
                  <a:pt x="7547753" y="4798678"/>
                  <a:pt x="7543253" y="4798828"/>
                  <a:pt x="7539418" y="4800728"/>
                </a:cubicBezTo>
                <a:cubicBezTo>
                  <a:pt x="7535583" y="4802626"/>
                  <a:pt x="7532412" y="4806276"/>
                  <a:pt x="7531681" y="4811509"/>
                </a:cubicBezTo>
                <a:cubicBezTo>
                  <a:pt x="7534095" y="4815948"/>
                  <a:pt x="7539669" y="4818202"/>
                  <a:pt x="7544883" y="4817603"/>
                </a:cubicBezTo>
                <a:lnTo>
                  <a:pt x="7549597" y="4812897"/>
                </a:lnTo>
                <a:lnTo>
                  <a:pt x="7545196" y="4821210"/>
                </a:lnTo>
                <a:lnTo>
                  <a:pt x="7545964" y="4825915"/>
                </a:lnTo>
                <a:lnTo>
                  <a:pt x="7536639" y="4815246"/>
                </a:lnTo>
                <a:lnTo>
                  <a:pt x="7531154" y="4813119"/>
                </a:lnTo>
                <a:lnTo>
                  <a:pt x="7523431" y="4787017"/>
                </a:lnTo>
                <a:cubicBezTo>
                  <a:pt x="7514971" y="4769599"/>
                  <a:pt x="7500088" y="4757885"/>
                  <a:pt x="7482830" y="4753313"/>
                </a:cubicBezTo>
                <a:cubicBezTo>
                  <a:pt x="7475637" y="4751408"/>
                  <a:pt x="7468033" y="4750743"/>
                  <a:pt x="7460309" y="4751421"/>
                </a:cubicBezTo>
                <a:lnTo>
                  <a:pt x="7456493" y="4752433"/>
                </a:lnTo>
                <a:lnTo>
                  <a:pt x="7443818" y="4743155"/>
                </a:lnTo>
                <a:lnTo>
                  <a:pt x="7443314" y="4742718"/>
                </a:lnTo>
                <a:lnTo>
                  <a:pt x="7445914" y="4739182"/>
                </a:lnTo>
                <a:cubicBezTo>
                  <a:pt x="7447334" y="4735476"/>
                  <a:pt x="7447165" y="4731655"/>
                  <a:pt x="7445940" y="4728746"/>
                </a:cubicBezTo>
                <a:lnTo>
                  <a:pt x="7445349" y="4728281"/>
                </a:lnTo>
                <a:lnTo>
                  <a:pt x="7447538" y="4722570"/>
                </a:lnTo>
                <a:lnTo>
                  <a:pt x="7445365" y="4716641"/>
                </a:lnTo>
                <a:lnTo>
                  <a:pt x="7454697" y="4712660"/>
                </a:lnTo>
                <a:cubicBezTo>
                  <a:pt x="7459280" y="4701305"/>
                  <a:pt x="7462156" y="4690260"/>
                  <a:pt x="7465030" y="4679216"/>
                </a:cubicBezTo>
                <a:lnTo>
                  <a:pt x="7465674" y="4677134"/>
                </a:lnTo>
                <a:lnTo>
                  <a:pt x="7470104" y="4677717"/>
                </a:lnTo>
                <a:cubicBezTo>
                  <a:pt x="7471811" y="4676267"/>
                  <a:pt x="7471990" y="4672494"/>
                  <a:pt x="7471956" y="4668337"/>
                </a:cubicBezTo>
                <a:lnTo>
                  <a:pt x="7472167" y="4664059"/>
                </a:lnTo>
                <a:lnTo>
                  <a:pt x="7473715" y="4663201"/>
                </a:lnTo>
                <a:cubicBezTo>
                  <a:pt x="7473279" y="4660485"/>
                  <a:pt x="7474388" y="4658341"/>
                  <a:pt x="7474957" y="4656059"/>
                </a:cubicBezTo>
                <a:lnTo>
                  <a:pt x="7473712" y="4651117"/>
                </a:lnTo>
                <a:lnTo>
                  <a:pt x="7475365" y="4645769"/>
                </a:lnTo>
                <a:lnTo>
                  <a:pt x="7467767" y="4629161"/>
                </a:lnTo>
                <a:lnTo>
                  <a:pt x="7474144" y="4625812"/>
                </a:lnTo>
                <a:cubicBezTo>
                  <a:pt x="7475637" y="4623989"/>
                  <a:pt x="7476733" y="4621674"/>
                  <a:pt x="7477333" y="4618731"/>
                </a:cubicBezTo>
                <a:lnTo>
                  <a:pt x="7477331" y="4617853"/>
                </a:lnTo>
                <a:lnTo>
                  <a:pt x="7479971" y="4615374"/>
                </a:lnTo>
                <a:lnTo>
                  <a:pt x="7477322" y="4614894"/>
                </a:lnTo>
                <a:lnTo>
                  <a:pt x="7477297" y="4605984"/>
                </a:lnTo>
                <a:lnTo>
                  <a:pt x="7466453" y="4611119"/>
                </a:lnTo>
                <a:lnTo>
                  <a:pt x="7462867" y="4608011"/>
                </a:lnTo>
                <a:lnTo>
                  <a:pt x="7461020" y="4611985"/>
                </a:lnTo>
                <a:lnTo>
                  <a:pt x="7460814" y="4611977"/>
                </a:lnTo>
                <a:lnTo>
                  <a:pt x="7454411" y="4592229"/>
                </a:lnTo>
                <a:cubicBezTo>
                  <a:pt x="7445884" y="4589844"/>
                  <a:pt x="7436879" y="4591848"/>
                  <a:pt x="7428221" y="4584177"/>
                </a:cubicBezTo>
                <a:lnTo>
                  <a:pt x="7424267" y="4578872"/>
                </a:lnTo>
                <a:lnTo>
                  <a:pt x="7445973" y="4578017"/>
                </a:lnTo>
                <a:lnTo>
                  <a:pt x="7449544" y="4576341"/>
                </a:lnTo>
                <a:lnTo>
                  <a:pt x="7458149" y="4598520"/>
                </a:lnTo>
                <a:cubicBezTo>
                  <a:pt x="7464795" y="4607188"/>
                  <a:pt x="7473260" y="4610484"/>
                  <a:pt x="7480291" y="4600366"/>
                </a:cubicBezTo>
                <a:cubicBezTo>
                  <a:pt x="7478855" y="4587556"/>
                  <a:pt x="7475481" y="4577229"/>
                  <a:pt x="7471009" y="4568676"/>
                </a:cubicBezTo>
                <a:lnTo>
                  <a:pt x="7470186" y="4567586"/>
                </a:lnTo>
                <a:lnTo>
                  <a:pt x="7490019" y="4572303"/>
                </a:lnTo>
                <a:lnTo>
                  <a:pt x="7489127" y="4570116"/>
                </a:lnTo>
                <a:lnTo>
                  <a:pt x="7490437" y="4570926"/>
                </a:lnTo>
                <a:lnTo>
                  <a:pt x="7493849" y="4569930"/>
                </a:lnTo>
                <a:lnTo>
                  <a:pt x="7495919" y="4574328"/>
                </a:lnTo>
                <a:lnTo>
                  <a:pt x="7491991" y="4570671"/>
                </a:lnTo>
                <a:cubicBezTo>
                  <a:pt x="7489320" y="4575054"/>
                  <a:pt x="7491553" y="4578666"/>
                  <a:pt x="7488881" y="4583050"/>
                </a:cubicBezTo>
                <a:lnTo>
                  <a:pt x="7498240" y="4595951"/>
                </a:lnTo>
                <a:lnTo>
                  <a:pt x="7493627" y="4604848"/>
                </a:lnTo>
                <a:lnTo>
                  <a:pt x="7508360" y="4600954"/>
                </a:lnTo>
                <a:lnTo>
                  <a:pt x="7512865" y="4602603"/>
                </a:lnTo>
                <a:lnTo>
                  <a:pt x="7513086" y="4602832"/>
                </a:lnTo>
                <a:lnTo>
                  <a:pt x="7506842" y="4603107"/>
                </a:lnTo>
                <a:cubicBezTo>
                  <a:pt x="7505511" y="4603840"/>
                  <a:pt x="7504424" y="4605122"/>
                  <a:pt x="7503668" y="4607174"/>
                </a:cubicBezTo>
                <a:lnTo>
                  <a:pt x="7511009" y="4611640"/>
                </a:lnTo>
                <a:lnTo>
                  <a:pt x="7509377" y="4613159"/>
                </a:lnTo>
                <a:cubicBezTo>
                  <a:pt x="7506221" y="4619699"/>
                  <a:pt x="7505099" y="4628546"/>
                  <a:pt x="7502994" y="4637080"/>
                </a:cubicBezTo>
                <a:lnTo>
                  <a:pt x="7498633" y="4644911"/>
                </a:lnTo>
                <a:lnTo>
                  <a:pt x="7494631" y="4645119"/>
                </a:lnTo>
                <a:lnTo>
                  <a:pt x="7490278" y="4651590"/>
                </a:lnTo>
                <a:lnTo>
                  <a:pt x="7482159" y="4654661"/>
                </a:lnTo>
                <a:lnTo>
                  <a:pt x="7487742" y="4660377"/>
                </a:lnTo>
                <a:lnTo>
                  <a:pt x="7488114" y="4663162"/>
                </a:lnTo>
                <a:lnTo>
                  <a:pt x="7484158" y="4664367"/>
                </a:lnTo>
                <a:cubicBezTo>
                  <a:pt x="7481844" y="4665957"/>
                  <a:pt x="7480102" y="4667990"/>
                  <a:pt x="7479406" y="4670384"/>
                </a:cubicBezTo>
                <a:cubicBezTo>
                  <a:pt x="7484943" y="4674371"/>
                  <a:pt x="7503999" y="4684063"/>
                  <a:pt x="7507247" y="4671296"/>
                </a:cubicBezTo>
                <a:lnTo>
                  <a:pt x="7507326" y="4669657"/>
                </a:lnTo>
                <a:lnTo>
                  <a:pt x="7507352" y="4669665"/>
                </a:lnTo>
                <a:cubicBezTo>
                  <a:pt x="7510766" y="4670294"/>
                  <a:pt x="7514128" y="4670376"/>
                  <a:pt x="7517175" y="4669707"/>
                </a:cubicBezTo>
                <a:lnTo>
                  <a:pt x="7522053" y="4666518"/>
                </a:lnTo>
                <a:lnTo>
                  <a:pt x="7525727" y="4674124"/>
                </a:lnTo>
                <a:lnTo>
                  <a:pt x="7531439" y="4666266"/>
                </a:lnTo>
                <a:lnTo>
                  <a:pt x="7536218" y="4668230"/>
                </a:lnTo>
                <a:lnTo>
                  <a:pt x="7539537" y="4666071"/>
                </a:lnTo>
                <a:lnTo>
                  <a:pt x="7537354" y="4674849"/>
                </a:lnTo>
                <a:cubicBezTo>
                  <a:pt x="7535662" y="4678852"/>
                  <a:pt x="7533088" y="4683047"/>
                  <a:pt x="7529204" y="4687512"/>
                </a:cubicBezTo>
                <a:lnTo>
                  <a:pt x="7531910" y="4695515"/>
                </a:lnTo>
                <a:lnTo>
                  <a:pt x="7531568" y="4696603"/>
                </a:lnTo>
                <a:lnTo>
                  <a:pt x="7524931" y="4700978"/>
                </a:lnTo>
                <a:lnTo>
                  <a:pt x="7526932" y="4699515"/>
                </a:lnTo>
                <a:cubicBezTo>
                  <a:pt x="7526847" y="4692156"/>
                  <a:pt x="7525016" y="4688239"/>
                  <a:pt x="7520959" y="4684942"/>
                </a:cubicBezTo>
                <a:cubicBezTo>
                  <a:pt x="7518732" y="4685565"/>
                  <a:pt x="7515632" y="4687908"/>
                  <a:pt x="7512053" y="4687431"/>
                </a:cubicBezTo>
                <a:cubicBezTo>
                  <a:pt x="7513012" y="4693069"/>
                  <a:pt x="7513970" y="4698709"/>
                  <a:pt x="7514928" y="4704347"/>
                </a:cubicBezTo>
                <a:cubicBezTo>
                  <a:pt x="7518944" y="4703963"/>
                  <a:pt x="7520395" y="4703926"/>
                  <a:pt x="7521617" y="4703400"/>
                </a:cubicBezTo>
                <a:lnTo>
                  <a:pt x="7522861" y="4702490"/>
                </a:lnTo>
                <a:lnTo>
                  <a:pt x="7524953" y="4709056"/>
                </a:lnTo>
                <a:lnTo>
                  <a:pt x="7521437" y="4709582"/>
                </a:lnTo>
                <a:cubicBezTo>
                  <a:pt x="7518769" y="4710848"/>
                  <a:pt x="7515961" y="4713070"/>
                  <a:pt x="7513077" y="4716454"/>
                </a:cubicBezTo>
                <a:cubicBezTo>
                  <a:pt x="7511596" y="4730068"/>
                  <a:pt x="7519000" y="4754459"/>
                  <a:pt x="7534127" y="4754096"/>
                </a:cubicBezTo>
                <a:cubicBezTo>
                  <a:pt x="7545573" y="4744245"/>
                  <a:pt x="7544780" y="4725003"/>
                  <a:pt x="7537790" y="4714869"/>
                </a:cubicBezTo>
                <a:lnTo>
                  <a:pt x="7532249" y="4710846"/>
                </a:lnTo>
                <a:lnTo>
                  <a:pt x="7536073" y="4707827"/>
                </a:lnTo>
                <a:lnTo>
                  <a:pt x="7539178" y="4717007"/>
                </a:lnTo>
                <a:cubicBezTo>
                  <a:pt x="7541856" y="4726414"/>
                  <a:pt x="7544597" y="4735211"/>
                  <a:pt x="7549518" y="4742843"/>
                </a:cubicBezTo>
                <a:lnTo>
                  <a:pt x="7560556" y="4754017"/>
                </a:lnTo>
                <a:lnTo>
                  <a:pt x="7548847" y="4768817"/>
                </a:lnTo>
                <a:cubicBezTo>
                  <a:pt x="7552698" y="4770599"/>
                  <a:pt x="7560271" y="4769334"/>
                  <a:pt x="7567441" y="4765934"/>
                </a:cubicBezTo>
                <a:lnTo>
                  <a:pt x="7572940" y="4760600"/>
                </a:lnTo>
                <a:lnTo>
                  <a:pt x="7579615" y="4763399"/>
                </a:lnTo>
                <a:cubicBezTo>
                  <a:pt x="7588267" y="4765168"/>
                  <a:pt x="7597253" y="4764506"/>
                  <a:pt x="7606100" y="4762184"/>
                </a:cubicBezTo>
                <a:lnTo>
                  <a:pt x="7610449" y="4760288"/>
                </a:lnTo>
                <a:lnTo>
                  <a:pt x="7631711" y="4762323"/>
                </a:lnTo>
                <a:lnTo>
                  <a:pt x="7631031" y="4770700"/>
                </a:lnTo>
                <a:cubicBezTo>
                  <a:pt x="7633096" y="4782669"/>
                  <a:pt x="7641898" y="4791992"/>
                  <a:pt x="7650224" y="4789179"/>
                </a:cubicBezTo>
                <a:lnTo>
                  <a:pt x="7652477" y="4787124"/>
                </a:lnTo>
                <a:lnTo>
                  <a:pt x="7653581" y="4814385"/>
                </a:lnTo>
                <a:cubicBezTo>
                  <a:pt x="7656371" y="4823840"/>
                  <a:pt x="7661333" y="4832137"/>
                  <a:pt x="7667835" y="4837876"/>
                </a:cubicBezTo>
                <a:lnTo>
                  <a:pt x="7670922" y="4839571"/>
                </a:lnTo>
                <a:lnTo>
                  <a:pt x="7671294" y="4840631"/>
                </a:lnTo>
                <a:lnTo>
                  <a:pt x="7672684" y="4840540"/>
                </a:lnTo>
                <a:lnTo>
                  <a:pt x="7673913" y="4841215"/>
                </a:lnTo>
                <a:lnTo>
                  <a:pt x="7673800" y="4841584"/>
                </a:lnTo>
                <a:cubicBezTo>
                  <a:pt x="7673449" y="4845263"/>
                  <a:pt x="7673577" y="4849543"/>
                  <a:pt x="7673969" y="4854002"/>
                </a:cubicBezTo>
                <a:lnTo>
                  <a:pt x="7674354" y="4856768"/>
                </a:lnTo>
                <a:lnTo>
                  <a:pt x="7674020" y="4857970"/>
                </a:lnTo>
                <a:lnTo>
                  <a:pt x="7673387" y="4857940"/>
                </a:lnTo>
                <a:lnTo>
                  <a:pt x="7672055" y="4862400"/>
                </a:lnTo>
                <a:lnTo>
                  <a:pt x="7659453" y="4862278"/>
                </a:lnTo>
                <a:lnTo>
                  <a:pt x="7669782" y="4870007"/>
                </a:lnTo>
                <a:lnTo>
                  <a:pt x="7668531" y="4874195"/>
                </a:lnTo>
                <a:cubicBezTo>
                  <a:pt x="7668108" y="4881169"/>
                  <a:pt x="7669133" y="4888431"/>
                  <a:pt x="7672366" y="4892180"/>
                </a:cubicBezTo>
                <a:cubicBezTo>
                  <a:pt x="7675808" y="4893005"/>
                  <a:pt x="7678530" y="4892841"/>
                  <a:pt x="7680703" y="4891905"/>
                </a:cubicBezTo>
                <a:lnTo>
                  <a:pt x="7685678" y="4885411"/>
                </a:lnTo>
                <a:lnTo>
                  <a:pt x="7697781" y="4882889"/>
                </a:lnTo>
                <a:lnTo>
                  <a:pt x="7699692" y="4885963"/>
                </a:lnTo>
                <a:lnTo>
                  <a:pt x="7700985" y="4882221"/>
                </a:lnTo>
                <a:lnTo>
                  <a:pt x="7705372" y="4881308"/>
                </a:lnTo>
                <a:lnTo>
                  <a:pt x="7704222" y="4873742"/>
                </a:lnTo>
                <a:lnTo>
                  <a:pt x="7705499" y="4873059"/>
                </a:lnTo>
                <a:lnTo>
                  <a:pt x="7704016" y="4872381"/>
                </a:lnTo>
                <a:lnTo>
                  <a:pt x="7702532" y="4862621"/>
                </a:lnTo>
                <a:cubicBezTo>
                  <a:pt x="7700326" y="4857832"/>
                  <a:pt x="7697085" y="4854453"/>
                  <a:pt x="7693477" y="4852393"/>
                </a:cubicBezTo>
                <a:lnTo>
                  <a:pt x="7685637" y="4852511"/>
                </a:lnTo>
                <a:lnTo>
                  <a:pt x="7684138" y="4845131"/>
                </a:lnTo>
                <a:lnTo>
                  <a:pt x="7696651" y="4845082"/>
                </a:lnTo>
                <a:lnTo>
                  <a:pt x="7699721" y="4849023"/>
                </a:lnTo>
                <a:cubicBezTo>
                  <a:pt x="7703367" y="4851687"/>
                  <a:pt x="7707815" y="4853300"/>
                  <a:pt x="7712742" y="4853246"/>
                </a:cubicBezTo>
                <a:lnTo>
                  <a:pt x="7712903" y="4847790"/>
                </a:lnTo>
                <a:lnTo>
                  <a:pt x="7723531" y="4855659"/>
                </a:lnTo>
                <a:cubicBezTo>
                  <a:pt x="7731316" y="4858701"/>
                  <a:pt x="7739134" y="4859531"/>
                  <a:pt x="7746646" y="4859343"/>
                </a:cubicBezTo>
                <a:cubicBezTo>
                  <a:pt x="7754672" y="4842947"/>
                  <a:pt x="7735532" y="4825209"/>
                  <a:pt x="7719519" y="4822817"/>
                </a:cubicBezTo>
                <a:lnTo>
                  <a:pt x="7711429" y="4823552"/>
                </a:lnTo>
                <a:lnTo>
                  <a:pt x="7711013" y="4820869"/>
                </a:lnTo>
                <a:cubicBezTo>
                  <a:pt x="7705188" y="4819769"/>
                  <a:pt x="7699365" y="4818668"/>
                  <a:pt x="7697253" y="4813210"/>
                </a:cubicBezTo>
                <a:lnTo>
                  <a:pt x="7696138" y="4815082"/>
                </a:lnTo>
                <a:lnTo>
                  <a:pt x="7690507" y="4800535"/>
                </a:lnTo>
                <a:lnTo>
                  <a:pt x="7685111" y="4795117"/>
                </a:lnTo>
                <a:lnTo>
                  <a:pt x="7694380" y="4779488"/>
                </a:lnTo>
                <a:lnTo>
                  <a:pt x="7695028" y="4775025"/>
                </a:lnTo>
                <a:lnTo>
                  <a:pt x="7697475" y="4772685"/>
                </a:lnTo>
                <a:lnTo>
                  <a:pt x="7701489" y="4772366"/>
                </a:lnTo>
                <a:lnTo>
                  <a:pt x="7701957" y="4777206"/>
                </a:lnTo>
                <a:cubicBezTo>
                  <a:pt x="7708518" y="4781098"/>
                  <a:pt x="7714651" y="4770112"/>
                  <a:pt x="7713476" y="4763794"/>
                </a:cubicBezTo>
                <a:cubicBezTo>
                  <a:pt x="7710852" y="4762237"/>
                  <a:pt x="7708673" y="4761508"/>
                  <a:pt x="7706639" y="4761567"/>
                </a:cubicBezTo>
                <a:cubicBezTo>
                  <a:pt x="7704609" y="4761628"/>
                  <a:pt x="7702723" y="4762477"/>
                  <a:pt x="7700686" y="4764081"/>
                </a:cubicBezTo>
                <a:lnTo>
                  <a:pt x="7700901" y="4766297"/>
                </a:lnTo>
                <a:lnTo>
                  <a:pt x="7698762" y="4764410"/>
                </a:lnTo>
                <a:lnTo>
                  <a:pt x="7694111" y="4765775"/>
                </a:lnTo>
                <a:lnTo>
                  <a:pt x="7692637" y="4761757"/>
                </a:lnTo>
                <a:cubicBezTo>
                  <a:pt x="7691011" y="4764157"/>
                  <a:pt x="7689384" y="4766555"/>
                  <a:pt x="7687941" y="4769032"/>
                </a:cubicBezTo>
                <a:lnTo>
                  <a:pt x="7686738" y="4771625"/>
                </a:lnTo>
                <a:lnTo>
                  <a:pt x="7679307" y="4781824"/>
                </a:lnTo>
                <a:lnTo>
                  <a:pt x="7678267" y="4788244"/>
                </a:lnTo>
                <a:lnTo>
                  <a:pt x="7675052" y="4785015"/>
                </a:lnTo>
                <a:lnTo>
                  <a:pt x="7658123" y="4781498"/>
                </a:lnTo>
                <a:lnTo>
                  <a:pt x="7657996" y="4759683"/>
                </a:lnTo>
                <a:lnTo>
                  <a:pt x="7652145" y="4752820"/>
                </a:lnTo>
                <a:lnTo>
                  <a:pt x="7661954" y="4744342"/>
                </a:lnTo>
                <a:lnTo>
                  <a:pt x="7643563" y="4742752"/>
                </a:lnTo>
                <a:lnTo>
                  <a:pt x="7643334" y="4742484"/>
                </a:lnTo>
                <a:lnTo>
                  <a:pt x="7651533" y="4736453"/>
                </a:lnTo>
                <a:cubicBezTo>
                  <a:pt x="7654485" y="4729065"/>
                  <a:pt x="7655009" y="4721945"/>
                  <a:pt x="7656738" y="4714441"/>
                </a:cubicBezTo>
                <a:lnTo>
                  <a:pt x="7659439" y="4709151"/>
                </a:lnTo>
                <a:lnTo>
                  <a:pt x="7660616" y="4709900"/>
                </a:lnTo>
                <a:lnTo>
                  <a:pt x="7661463" y="4705190"/>
                </a:lnTo>
                <a:lnTo>
                  <a:pt x="7669165" y="4690112"/>
                </a:lnTo>
                <a:cubicBezTo>
                  <a:pt x="7670479" y="4682401"/>
                  <a:pt x="7669586" y="4675441"/>
                  <a:pt x="7667416" y="4668936"/>
                </a:cubicBezTo>
                <a:lnTo>
                  <a:pt x="7664154" y="4662548"/>
                </a:lnTo>
                <a:lnTo>
                  <a:pt x="7665552" y="4656834"/>
                </a:lnTo>
                <a:lnTo>
                  <a:pt x="7664509" y="4653000"/>
                </a:lnTo>
                <a:lnTo>
                  <a:pt x="7665052" y="4652417"/>
                </a:lnTo>
                <a:lnTo>
                  <a:pt x="7682402" y="4649593"/>
                </a:lnTo>
                <a:lnTo>
                  <a:pt x="7671048" y="4639446"/>
                </a:lnTo>
                <a:lnTo>
                  <a:pt x="7671179" y="4638958"/>
                </a:lnTo>
                <a:cubicBezTo>
                  <a:pt x="7672137" y="4631636"/>
                  <a:pt x="7671789" y="4622877"/>
                  <a:pt x="7671732" y="4614437"/>
                </a:cubicBezTo>
                <a:cubicBezTo>
                  <a:pt x="7667130" y="4614948"/>
                  <a:pt x="7666007" y="4619296"/>
                  <a:pt x="7661405" y="4619809"/>
                </a:cubicBezTo>
                <a:lnTo>
                  <a:pt x="7658227" y="4636564"/>
                </a:lnTo>
                <a:lnTo>
                  <a:pt x="7649896" y="4638213"/>
                </a:lnTo>
                <a:lnTo>
                  <a:pt x="7646494" y="4633057"/>
                </a:lnTo>
                <a:cubicBezTo>
                  <a:pt x="7642928" y="4627213"/>
                  <a:pt x="7639941" y="4621241"/>
                  <a:pt x="7638462" y="4614849"/>
                </a:cubicBezTo>
                <a:lnTo>
                  <a:pt x="7624413" y="4612455"/>
                </a:lnTo>
                <a:lnTo>
                  <a:pt x="7619325" y="4608149"/>
                </a:lnTo>
                <a:lnTo>
                  <a:pt x="7609698" y="4597173"/>
                </a:lnTo>
                <a:lnTo>
                  <a:pt x="7610580" y="4595508"/>
                </a:lnTo>
                <a:lnTo>
                  <a:pt x="7612203" y="4595638"/>
                </a:lnTo>
                <a:cubicBezTo>
                  <a:pt x="7615633" y="4594392"/>
                  <a:pt x="7619009" y="4591858"/>
                  <a:pt x="7622257" y="4588745"/>
                </a:cubicBezTo>
                <a:lnTo>
                  <a:pt x="7635548" y="4573454"/>
                </a:lnTo>
                <a:lnTo>
                  <a:pt x="7637384" y="4579927"/>
                </a:lnTo>
                <a:cubicBezTo>
                  <a:pt x="7643589" y="4593884"/>
                  <a:pt x="7659712" y="4593769"/>
                  <a:pt x="7670533" y="4609919"/>
                </a:cubicBezTo>
                <a:cubicBezTo>
                  <a:pt x="7681753" y="4607961"/>
                  <a:pt x="7690272" y="4605448"/>
                  <a:pt x="7697260" y="4601776"/>
                </a:cubicBezTo>
                <a:lnTo>
                  <a:pt x="7711101" y="4589864"/>
                </a:lnTo>
                <a:lnTo>
                  <a:pt x="7710271" y="4594386"/>
                </a:lnTo>
                <a:cubicBezTo>
                  <a:pt x="7713883" y="4594813"/>
                  <a:pt x="7716908" y="4592080"/>
                  <a:pt x="7719667" y="4587925"/>
                </a:cubicBezTo>
                <a:lnTo>
                  <a:pt x="7723132" y="4581273"/>
                </a:lnTo>
                <a:lnTo>
                  <a:pt x="7723652" y="4582525"/>
                </a:lnTo>
                <a:cubicBezTo>
                  <a:pt x="7725218" y="4584289"/>
                  <a:pt x="7727212" y="4585245"/>
                  <a:pt x="7729209" y="4584863"/>
                </a:cubicBezTo>
                <a:lnTo>
                  <a:pt x="7730601" y="4583444"/>
                </a:lnTo>
                <a:lnTo>
                  <a:pt x="7734881" y="4589360"/>
                </a:lnTo>
                <a:lnTo>
                  <a:pt x="7740426" y="4592211"/>
                </a:lnTo>
                <a:lnTo>
                  <a:pt x="7730206" y="4612537"/>
                </a:lnTo>
                <a:cubicBezTo>
                  <a:pt x="7737597" y="4609931"/>
                  <a:pt x="7744086" y="4606291"/>
                  <a:pt x="7749874" y="4601825"/>
                </a:cubicBezTo>
                <a:cubicBezTo>
                  <a:pt x="7758557" y="4595129"/>
                  <a:pt x="7765666" y="4586580"/>
                  <a:pt x="7771883" y="4576889"/>
                </a:cubicBezTo>
                <a:lnTo>
                  <a:pt x="7781538" y="4558474"/>
                </a:lnTo>
                <a:lnTo>
                  <a:pt x="7783792" y="4564520"/>
                </a:lnTo>
                <a:cubicBezTo>
                  <a:pt x="7794406" y="4584187"/>
                  <a:pt x="7806618" y="4568718"/>
                  <a:pt x="7808586" y="4554592"/>
                </a:cubicBezTo>
                <a:lnTo>
                  <a:pt x="7808434" y="4553954"/>
                </a:lnTo>
                <a:lnTo>
                  <a:pt x="7809586" y="4553201"/>
                </a:lnTo>
                <a:cubicBezTo>
                  <a:pt x="7814879" y="4549271"/>
                  <a:pt x="7820171" y="4545341"/>
                  <a:pt x="7826053" y="4546662"/>
                </a:cubicBezTo>
                <a:cubicBezTo>
                  <a:pt x="7828609" y="4542786"/>
                  <a:pt x="7828872" y="4540047"/>
                  <a:pt x="7829135" y="4537308"/>
                </a:cubicBezTo>
                <a:cubicBezTo>
                  <a:pt x="7825686" y="4536248"/>
                  <a:pt x="7822358" y="4536062"/>
                  <a:pt x="7819145" y="4536650"/>
                </a:cubicBezTo>
                <a:lnTo>
                  <a:pt x="7806025" y="4543783"/>
                </a:lnTo>
                <a:lnTo>
                  <a:pt x="7805912" y="4543304"/>
                </a:lnTo>
                <a:lnTo>
                  <a:pt x="7810651" y="4538484"/>
                </a:lnTo>
                <a:cubicBezTo>
                  <a:pt x="7813988" y="4533149"/>
                  <a:pt x="7816155" y="4527107"/>
                  <a:pt x="7816602" y="4521072"/>
                </a:cubicBezTo>
                <a:lnTo>
                  <a:pt x="7813651" y="4509398"/>
                </a:lnTo>
                <a:lnTo>
                  <a:pt x="7820411" y="4511874"/>
                </a:lnTo>
                <a:cubicBezTo>
                  <a:pt x="7823182" y="4510796"/>
                  <a:pt x="7826281" y="4508267"/>
                  <a:pt x="7829378" y="4505738"/>
                </a:cubicBezTo>
                <a:cubicBezTo>
                  <a:pt x="7828292" y="4503072"/>
                  <a:pt x="7826886" y="4501358"/>
                  <a:pt x="7825355" y="4500436"/>
                </a:cubicBezTo>
                <a:cubicBezTo>
                  <a:pt x="7823058" y="4499054"/>
                  <a:pt x="7820478" y="4499459"/>
                  <a:pt x="7818267" y="4501115"/>
                </a:cubicBezTo>
                <a:lnTo>
                  <a:pt x="7813561" y="4509042"/>
                </a:lnTo>
                <a:lnTo>
                  <a:pt x="7813067" y="4507090"/>
                </a:lnTo>
                <a:lnTo>
                  <a:pt x="7820483" y="4483377"/>
                </a:lnTo>
                <a:lnTo>
                  <a:pt x="7822413" y="4464785"/>
                </a:lnTo>
                <a:lnTo>
                  <a:pt x="7829142" y="4469876"/>
                </a:lnTo>
                <a:lnTo>
                  <a:pt x="7831354" y="4469287"/>
                </a:lnTo>
                <a:lnTo>
                  <a:pt x="7830589" y="4475933"/>
                </a:lnTo>
                <a:cubicBezTo>
                  <a:pt x="7831397" y="4478638"/>
                  <a:pt x="7833368" y="4480882"/>
                  <a:pt x="7836911" y="4481758"/>
                </a:cubicBezTo>
                <a:cubicBezTo>
                  <a:pt x="7839824" y="4479287"/>
                  <a:pt x="7844640" y="4468985"/>
                  <a:pt x="7843632" y="4463627"/>
                </a:cubicBezTo>
                <a:lnTo>
                  <a:pt x="7839377" y="4461605"/>
                </a:lnTo>
                <a:lnTo>
                  <a:pt x="7841211" y="4455229"/>
                </a:lnTo>
                <a:cubicBezTo>
                  <a:pt x="7838320" y="4450672"/>
                  <a:pt x="7835223" y="4448058"/>
                  <a:pt x="7832332" y="4443500"/>
                </a:cubicBezTo>
                <a:cubicBezTo>
                  <a:pt x="7830580" y="4444136"/>
                  <a:pt x="7828415" y="4444686"/>
                  <a:pt x="7825994" y="4445680"/>
                </a:cubicBezTo>
                <a:lnTo>
                  <a:pt x="7820341" y="4449152"/>
                </a:lnTo>
                <a:lnTo>
                  <a:pt x="7805377" y="4425382"/>
                </a:lnTo>
                <a:lnTo>
                  <a:pt x="7807151" y="4425211"/>
                </a:lnTo>
                <a:cubicBezTo>
                  <a:pt x="7818105" y="4421403"/>
                  <a:pt x="7828369" y="4412678"/>
                  <a:pt x="7830129" y="4402882"/>
                </a:cubicBezTo>
                <a:cubicBezTo>
                  <a:pt x="7819313" y="4402234"/>
                  <a:pt x="7811414" y="4405174"/>
                  <a:pt x="7803905" y="4408700"/>
                </a:cubicBezTo>
                <a:lnTo>
                  <a:pt x="7794807" y="4412258"/>
                </a:lnTo>
                <a:lnTo>
                  <a:pt x="7779583" y="4397575"/>
                </a:lnTo>
                <a:lnTo>
                  <a:pt x="7745740" y="4384147"/>
                </a:lnTo>
                <a:lnTo>
                  <a:pt x="7746232" y="4380482"/>
                </a:lnTo>
                <a:cubicBezTo>
                  <a:pt x="7745427" y="4372300"/>
                  <a:pt x="7741017" y="4365393"/>
                  <a:pt x="7735032" y="4361432"/>
                </a:cubicBezTo>
                <a:cubicBezTo>
                  <a:pt x="7731041" y="4358791"/>
                  <a:pt x="7726352" y="4357459"/>
                  <a:pt x="7721563" y="4357932"/>
                </a:cubicBezTo>
                <a:cubicBezTo>
                  <a:pt x="7715179" y="4358560"/>
                  <a:pt x="7708621" y="4362396"/>
                  <a:pt x="7703315" y="4370611"/>
                </a:cubicBezTo>
                <a:cubicBezTo>
                  <a:pt x="7700536" y="4374560"/>
                  <a:pt x="7699338" y="4378549"/>
                  <a:pt x="7698946" y="4382599"/>
                </a:cubicBezTo>
                <a:cubicBezTo>
                  <a:pt x="7698355" y="4388672"/>
                  <a:pt x="7699576" y="4394882"/>
                  <a:pt x="7699986" y="4401301"/>
                </a:cubicBezTo>
                <a:lnTo>
                  <a:pt x="7698211" y="4410574"/>
                </a:lnTo>
                <a:lnTo>
                  <a:pt x="7691244" y="4419019"/>
                </a:lnTo>
                <a:cubicBezTo>
                  <a:pt x="7686468" y="4427753"/>
                  <a:pt x="7683051" y="4437639"/>
                  <a:pt x="7681144" y="4448061"/>
                </a:cubicBezTo>
                <a:cubicBezTo>
                  <a:pt x="7679557" y="4456745"/>
                  <a:pt x="7679019" y="4465802"/>
                  <a:pt x="7679615" y="4474876"/>
                </a:cubicBezTo>
                <a:lnTo>
                  <a:pt x="7680481" y="4479294"/>
                </a:lnTo>
                <a:lnTo>
                  <a:pt x="7675907" y="4488594"/>
                </a:lnTo>
                <a:lnTo>
                  <a:pt x="7675365" y="4488500"/>
                </a:lnTo>
                <a:cubicBezTo>
                  <a:pt x="7669464" y="4488735"/>
                  <a:pt x="7663759" y="4490518"/>
                  <a:pt x="7658510" y="4493558"/>
                </a:cubicBezTo>
                <a:lnTo>
                  <a:pt x="7657378" y="4494569"/>
                </a:lnTo>
                <a:lnTo>
                  <a:pt x="7653468" y="4492794"/>
                </a:lnTo>
                <a:lnTo>
                  <a:pt x="7651892" y="4493579"/>
                </a:lnTo>
                <a:lnTo>
                  <a:pt x="7648436" y="4490442"/>
                </a:lnTo>
                <a:cubicBezTo>
                  <a:pt x="7644967" y="4489580"/>
                  <a:pt x="7641439" y="4491183"/>
                  <a:pt x="7637592" y="4495721"/>
                </a:cubicBezTo>
                <a:lnTo>
                  <a:pt x="7643783" y="4500402"/>
                </a:lnTo>
                <a:lnTo>
                  <a:pt x="7642496" y="4503104"/>
                </a:lnTo>
                <a:lnTo>
                  <a:pt x="7642577" y="4503883"/>
                </a:lnTo>
                <a:lnTo>
                  <a:pt x="7635332" y="4507190"/>
                </a:lnTo>
                <a:lnTo>
                  <a:pt x="7633407" y="4510626"/>
                </a:lnTo>
                <a:lnTo>
                  <a:pt x="7633258" y="4510677"/>
                </a:lnTo>
                <a:lnTo>
                  <a:pt x="7632082" y="4513044"/>
                </a:lnTo>
                <a:lnTo>
                  <a:pt x="7623496" y="4509364"/>
                </a:lnTo>
                <a:cubicBezTo>
                  <a:pt x="7619009" y="4509322"/>
                  <a:pt x="7613108" y="4510806"/>
                  <a:pt x="7605513" y="4514459"/>
                </a:cubicBezTo>
                <a:cubicBezTo>
                  <a:pt x="7607358" y="4525764"/>
                  <a:pt x="7609887" y="4533312"/>
                  <a:pt x="7612700" y="4538016"/>
                </a:cubicBezTo>
                <a:lnTo>
                  <a:pt x="7613436" y="4538553"/>
                </a:lnTo>
                <a:lnTo>
                  <a:pt x="7615438" y="4545282"/>
                </a:lnTo>
                <a:cubicBezTo>
                  <a:pt x="7616494" y="4547263"/>
                  <a:pt x="7617610" y="4548875"/>
                  <a:pt x="7618229" y="4551258"/>
                </a:cubicBezTo>
                <a:cubicBezTo>
                  <a:pt x="7622322" y="4548235"/>
                  <a:pt x="7626724" y="4545427"/>
                  <a:pt x="7631108" y="4542578"/>
                </a:cubicBezTo>
                <a:lnTo>
                  <a:pt x="7631293" y="4542448"/>
                </a:lnTo>
                <a:lnTo>
                  <a:pt x="7631459" y="4559043"/>
                </a:lnTo>
                <a:lnTo>
                  <a:pt x="7633814" y="4567339"/>
                </a:lnTo>
                <a:lnTo>
                  <a:pt x="7626674" y="4565594"/>
                </a:lnTo>
                <a:cubicBezTo>
                  <a:pt x="7622398" y="4565974"/>
                  <a:pt x="7618281" y="4567669"/>
                  <a:pt x="7614669" y="4570319"/>
                </a:cubicBezTo>
                <a:cubicBezTo>
                  <a:pt x="7611057" y="4572969"/>
                  <a:pt x="7607949" y="4576576"/>
                  <a:pt x="7605693" y="4580777"/>
                </a:cubicBezTo>
                <a:lnTo>
                  <a:pt x="7603214" y="4589784"/>
                </a:lnTo>
                <a:lnTo>
                  <a:pt x="7603187" y="4589753"/>
                </a:lnTo>
                <a:cubicBezTo>
                  <a:pt x="7599028" y="4586877"/>
                  <a:pt x="7594178" y="4585282"/>
                  <a:pt x="7588007" y="4585921"/>
                </a:cubicBezTo>
                <a:cubicBezTo>
                  <a:pt x="7586389" y="4586352"/>
                  <a:pt x="7585175" y="4586676"/>
                  <a:pt x="7584243" y="4587677"/>
                </a:cubicBezTo>
                <a:cubicBezTo>
                  <a:pt x="7583310" y="4588678"/>
                  <a:pt x="7582661" y="4590357"/>
                  <a:pt x="7582168" y="4593501"/>
                </a:cubicBezTo>
                <a:lnTo>
                  <a:pt x="7590841" y="4600613"/>
                </a:lnTo>
                <a:lnTo>
                  <a:pt x="7584931" y="4605726"/>
                </a:lnTo>
                <a:lnTo>
                  <a:pt x="7581146" y="4605081"/>
                </a:lnTo>
                <a:cubicBezTo>
                  <a:pt x="7574065" y="4610910"/>
                  <a:pt x="7567471" y="4618704"/>
                  <a:pt x="7560845" y="4625745"/>
                </a:cubicBezTo>
                <a:lnTo>
                  <a:pt x="7546472" y="4637074"/>
                </a:lnTo>
                <a:lnTo>
                  <a:pt x="7552951" y="4622588"/>
                </a:lnTo>
                <a:cubicBezTo>
                  <a:pt x="7550465" y="4619489"/>
                  <a:pt x="7547382" y="4617889"/>
                  <a:pt x="7544151" y="4617454"/>
                </a:cubicBezTo>
                <a:cubicBezTo>
                  <a:pt x="7534455" y="4616150"/>
                  <a:pt x="7523405" y="4625323"/>
                  <a:pt x="7523003" y="4635900"/>
                </a:cubicBezTo>
                <a:lnTo>
                  <a:pt x="7527266" y="4644731"/>
                </a:lnTo>
                <a:lnTo>
                  <a:pt x="7525304" y="4648753"/>
                </a:lnTo>
                <a:lnTo>
                  <a:pt x="7512550" y="4647687"/>
                </a:lnTo>
                <a:lnTo>
                  <a:pt x="7517880" y="4634097"/>
                </a:lnTo>
                <a:lnTo>
                  <a:pt x="7518846" y="4613459"/>
                </a:lnTo>
                <a:lnTo>
                  <a:pt x="7520250" y="4612887"/>
                </a:lnTo>
                <a:lnTo>
                  <a:pt x="7520954" y="4611000"/>
                </a:lnTo>
                <a:lnTo>
                  <a:pt x="7523179" y="4613311"/>
                </a:lnTo>
                <a:lnTo>
                  <a:pt x="7521981" y="4608250"/>
                </a:lnTo>
                <a:lnTo>
                  <a:pt x="7523019" y="4605470"/>
                </a:lnTo>
                <a:lnTo>
                  <a:pt x="7521191" y="4604915"/>
                </a:lnTo>
                <a:lnTo>
                  <a:pt x="7518119" y="4591932"/>
                </a:lnTo>
                <a:lnTo>
                  <a:pt x="7517904" y="4591597"/>
                </a:lnTo>
                <a:lnTo>
                  <a:pt x="7523006" y="4582393"/>
                </a:lnTo>
                <a:lnTo>
                  <a:pt x="7513643" y="4584961"/>
                </a:lnTo>
                <a:lnTo>
                  <a:pt x="7505878" y="4572871"/>
                </a:lnTo>
                <a:lnTo>
                  <a:pt x="7495629" y="4569411"/>
                </a:lnTo>
                <a:lnTo>
                  <a:pt x="7505414" y="4566554"/>
                </a:lnTo>
                <a:cubicBezTo>
                  <a:pt x="7509749" y="4563594"/>
                  <a:pt x="7512694" y="4559267"/>
                  <a:pt x="7512053" y="4553975"/>
                </a:cubicBezTo>
                <a:lnTo>
                  <a:pt x="7511559" y="4552894"/>
                </a:lnTo>
                <a:lnTo>
                  <a:pt x="7514699" y="4551922"/>
                </a:lnTo>
                <a:lnTo>
                  <a:pt x="7523987" y="4543307"/>
                </a:lnTo>
                <a:lnTo>
                  <a:pt x="7522462" y="4549365"/>
                </a:lnTo>
                <a:cubicBezTo>
                  <a:pt x="7521938" y="4561873"/>
                  <a:pt x="7526546" y="4575163"/>
                  <a:pt x="7537492" y="4568849"/>
                </a:cubicBezTo>
                <a:lnTo>
                  <a:pt x="7550098" y="4555764"/>
                </a:lnTo>
                <a:lnTo>
                  <a:pt x="7554231" y="4560873"/>
                </a:lnTo>
                <a:lnTo>
                  <a:pt x="7560005" y="4554431"/>
                </a:lnTo>
                <a:lnTo>
                  <a:pt x="7562405" y="4561067"/>
                </a:lnTo>
                <a:cubicBezTo>
                  <a:pt x="7570370" y="4560016"/>
                  <a:pt x="7572614" y="4549851"/>
                  <a:pt x="7568618" y="4546708"/>
                </a:cubicBezTo>
                <a:cubicBezTo>
                  <a:pt x="7567287" y="4545659"/>
                  <a:pt x="7565261" y="4545391"/>
                  <a:pt x="7562520" y="4546502"/>
                </a:cubicBezTo>
                <a:lnTo>
                  <a:pt x="7561143" y="4549164"/>
                </a:lnTo>
                <a:lnTo>
                  <a:pt x="7560795" y="4546847"/>
                </a:lnTo>
                <a:cubicBezTo>
                  <a:pt x="7558296" y="4543948"/>
                  <a:pt x="7552787" y="4542984"/>
                  <a:pt x="7549306" y="4544430"/>
                </a:cubicBezTo>
                <a:cubicBezTo>
                  <a:pt x="7548261" y="4544865"/>
                  <a:pt x="7547399" y="4545516"/>
                  <a:pt x="7546856" y="4546396"/>
                </a:cubicBezTo>
                <a:lnTo>
                  <a:pt x="7546928" y="4548905"/>
                </a:lnTo>
                <a:lnTo>
                  <a:pt x="7539293" y="4535705"/>
                </a:lnTo>
                <a:cubicBezTo>
                  <a:pt x="7535953" y="4531969"/>
                  <a:pt x="7533057" y="4530746"/>
                  <a:pt x="7530654" y="4531245"/>
                </a:cubicBezTo>
                <a:cubicBezTo>
                  <a:pt x="7528850" y="4531619"/>
                  <a:pt x="7527323" y="4532963"/>
                  <a:pt x="7526093" y="4534940"/>
                </a:cubicBezTo>
                <a:lnTo>
                  <a:pt x="7525323" y="4538000"/>
                </a:lnTo>
                <a:lnTo>
                  <a:pt x="7521855" y="4531234"/>
                </a:lnTo>
                <a:cubicBezTo>
                  <a:pt x="7517919" y="4528530"/>
                  <a:pt x="7512386" y="4528879"/>
                  <a:pt x="7508187" y="4532122"/>
                </a:cubicBezTo>
                <a:lnTo>
                  <a:pt x="7504954" y="4542541"/>
                </a:lnTo>
                <a:lnTo>
                  <a:pt x="7497166" y="4535609"/>
                </a:lnTo>
                <a:lnTo>
                  <a:pt x="7493435" y="4540222"/>
                </a:lnTo>
                <a:lnTo>
                  <a:pt x="7496444" y="4523548"/>
                </a:lnTo>
                <a:lnTo>
                  <a:pt x="7501314" y="4521380"/>
                </a:lnTo>
                <a:lnTo>
                  <a:pt x="7503591" y="4524476"/>
                </a:lnTo>
                <a:lnTo>
                  <a:pt x="7504222" y="4520086"/>
                </a:lnTo>
                <a:lnTo>
                  <a:pt x="7513621" y="4515901"/>
                </a:lnTo>
                <a:cubicBezTo>
                  <a:pt x="7524447" y="4508339"/>
                  <a:pt x="7532915" y="4496588"/>
                  <a:pt x="7535820" y="4483534"/>
                </a:cubicBezTo>
                <a:lnTo>
                  <a:pt x="7533457" y="4458519"/>
                </a:lnTo>
                <a:lnTo>
                  <a:pt x="7553929" y="4437846"/>
                </a:lnTo>
                <a:cubicBezTo>
                  <a:pt x="7561893" y="4430412"/>
                  <a:pt x="7568671" y="4423022"/>
                  <a:pt x="7572451" y="4412218"/>
                </a:cubicBezTo>
                <a:cubicBezTo>
                  <a:pt x="7576019" y="4400152"/>
                  <a:pt x="7576087" y="4390090"/>
                  <a:pt x="7573797" y="4382082"/>
                </a:cubicBezTo>
                <a:lnTo>
                  <a:pt x="7567491" y="4373314"/>
                </a:lnTo>
                <a:lnTo>
                  <a:pt x="7580139" y="4367467"/>
                </a:lnTo>
                <a:lnTo>
                  <a:pt x="7573368" y="4378441"/>
                </a:lnTo>
                <a:cubicBezTo>
                  <a:pt x="7572411" y="4383702"/>
                  <a:pt x="7573678" y="4389067"/>
                  <a:pt x="7578833" y="4391829"/>
                </a:cubicBezTo>
                <a:cubicBezTo>
                  <a:pt x="7587291" y="4387459"/>
                  <a:pt x="7592949" y="4381317"/>
                  <a:pt x="7594243" y="4374029"/>
                </a:cubicBezTo>
                <a:cubicBezTo>
                  <a:pt x="7591828" y="4366568"/>
                  <a:pt x="7588247" y="4364013"/>
                  <a:pt x="7584716" y="4364391"/>
                </a:cubicBezTo>
                <a:cubicBezTo>
                  <a:pt x="7583538" y="4364517"/>
                  <a:pt x="7582367" y="4364969"/>
                  <a:pt x="7581245" y="4365674"/>
                </a:cubicBezTo>
                <a:lnTo>
                  <a:pt x="7581020" y="4366038"/>
                </a:lnTo>
                <a:lnTo>
                  <a:pt x="7587192" y="4347883"/>
                </a:lnTo>
                <a:lnTo>
                  <a:pt x="7588012" y="4349403"/>
                </a:lnTo>
                <a:cubicBezTo>
                  <a:pt x="7590902" y="4351764"/>
                  <a:pt x="7594312" y="4352876"/>
                  <a:pt x="7596335" y="4351589"/>
                </a:cubicBezTo>
                <a:cubicBezTo>
                  <a:pt x="7601946" y="4346173"/>
                  <a:pt x="7596873" y="4335116"/>
                  <a:pt x="7591617" y="4332211"/>
                </a:cubicBezTo>
                <a:cubicBezTo>
                  <a:pt x="7589866" y="4331242"/>
                  <a:pt x="7588095" y="4331180"/>
                  <a:pt x="7586693" y="4332533"/>
                </a:cubicBezTo>
                <a:cubicBezTo>
                  <a:pt x="7583941" y="4334746"/>
                  <a:pt x="7582830" y="4337258"/>
                  <a:pt x="7582797" y="4339727"/>
                </a:cubicBezTo>
                <a:lnTo>
                  <a:pt x="7585655" y="4345031"/>
                </a:lnTo>
                <a:lnTo>
                  <a:pt x="7566447" y="4351461"/>
                </a:lnTo>
                <a:lnTo>
                  <a:pt x="7562993" y="4367056"/>
                </a:lnTo>
                <a:lnTo>
                  <a:pt x="7560995" y="4364278"/>
                </a:lnTo>
                <a:cubicBezTo>
                  <a:pt x="7555131" y="4360431"/>
                  <a:pt x="7548052" y="4358690"/>
                  <a:pt x="7540901" y="4359106"/>
                </a:cubicBezTo>
                <a:lnTo>
                  <a:pt x="7521075" y="4366607"/>
                </a:lnTo>
                <a:lnTo>
                  <a:pt x="7521216" y="4365635"/>
                </a:lnTo>
                <a:cubicBezTo>
                  <a:pt x="7518684" y="4364992"/>
                  <a:pt x="7516589" y="4365203"/>
                  <a:pt x="7514955" y="4366005"/>
                </a:cubicBezTo>
                <a:cubicBezTo>
                  <a:pt x="7512505" y="4367207"/>
                  <a:pt x="7511087" y="4369735"/>
                  <a:pt x="7510768" y="4372688"/>
                </a:cubicBezTo>
                <a:lnTo>
                  <a:pt x="7512949" y="4381080"/>
                </a:lnTo>
                <a:lnTo>
                  <a:pt x="7512744" y="4381474"/>
                </a:lnTo>
                <a:lnTo>
                  <a:pt x="7508555" y="4379606"/>
                </a:lnTo>
                <a:cubicBezTo>
                  <a:pt x="7503170" y="4379830"/>
                  <a:pt x="7498894" y="4381632"/>
                  <a:pt x="7495439" y="4384570"/>
                </a:cubicBezTo>
                <a:cubicBezTo>
                  <a:pt x="7490253" y="4388978"/>
                  <a:pt x="7486913" y="4395946"/>
                  <a:pt x="7484440" y="4403985"/>
                </a:cubicBezTo>
                <a:lnTo>
                  <a:pt x="7479510" y="4425977"/>
                </a:lnTo>
                <a:lnTo>
                  <a:pt x="7477118" y="4426664"/>
                </a:lnTo>
                <a:lnTo>
                  <a:pt x="7477318" y="4431321"/>
                </a:lnTo>
                <a:lnTo>
                  <a:pt x="7472880" y="4422937"/>
                </a:lnTo>
                <a:cubicBezTo>
                  <a:pt x="7467208" y="4416546"/>
                  <a:pt x="7460328" y="4412092"/>
                  <a:pt x="7452966" y="4410614"/>
                </a:cubicBezTo>
                <a:lnTo>
                  <a:pt x="7444804" y="4412596"/>
                </a:lnTo>
                <a:lnTo>
                  <a:pt x="7441225" y="4395678"/>
                </a:lnTo>
                <a:cubicBezTo>
                  <a:pt x="7434168" y="4378926"/>
                  <a:pt x="7421181" y="4365684"/>
                  <a:pt x="7406321" y="4365118"/>
                </a:cubicBezTo>
                <a:cubicBezTo>
                  <a:pt x="7406157" y="4367969"/>
                  <a:pt x="7403883" y="4367663"/>
                  <a:pt x="7401610" y="4367356"/>
                </a:cubicBezTo>
                <a:cubicBezTo>
                  <a:pt x="7393174" y="4389562"/>
                  <a:pt x="7397042" y="4415671"/>
                  <a:pt x="7409538" y="4431860"/>
                </a:cubicBezTo>
                <a:lnTo>
                  <a:pt x="7416415" y="4437738"/>
                </a:lnTo>
                <a:lnTo>
                  <a:pt x="7416279" y="4440200"/>
                </a:lnTo>
                <a:lnTo>
                  <a:pt x="7411650" y="4437937"/>
                </a:lnTo>
                <a:cubicBezTo>
                  <a:pt x="7409820" y="4437847"/>
                  <a:pt x="7407991" y="4438638"/>
                  <a:pt x="7406410" y="4440650"/>
                </a:cubicBezTo>
                <a:lnTo>
                  <a:pt x="7408741" y="4446033"/>
                </a:lnTo>
                <a:lnTo>
                  <a:pt x="7395404" y="4459083"/>
                </a:lnTo>
                <a:lnTo>
                  <a:pt x="7393417" y="4462471"/>
                </a:lnTo>
                <a:lnTo>
                  <a:pt x="7379858" y="4466831"/>
                </a:lnTo>
                <a:lnTo>
                  <a:pt x="7364725" y="4470416"/>
                </a:lnTo>
                <a:lnTo>
                  <a:pt x="7364363" y="4463703"/>
                </a:lnTo>
                <a:lnTo>
                  <a:pt x="7377404" y="4461336"/>
                </a:lnTo>
                <a:cubicBezTo>
                  <a:pt x="7378859" y="4452051"/>
                  <a:pt x="7373337" y="4449481"/>
                  <a:pt x="7366752" y="4449762"/>
                </a:cubicBezTo>
                <a:lnTo>
                  <a:pt x="7361193" y="4450924"/>
                </a:lnTo>
                <a:lnTo>
                  <a:pt x="7355708" y="4440989"/>
                </a:lnTo>
                <a:cubicBezTo>
                  <a:pt x="7354349" y="4440074"/>
                  <a:pt x="7353331" y="4439390"/>
                  <a:pt x="7352117" y="4439471"/>
                </a:cubicBezTo>
                <a:cubicBezTo>
                  <a:pt x="7350902" y="4439552"/>
                  <a:pt x="7349493" y="4440399"/>
                  <a:pt x="7347355" y="4442548"/>
                </a:cubicBezTo>
                <a:cubicBezTo>
                  <a:pt x="7350984" y="4451396"/>
                  <a:pt x="7349685" y="4464641"/>
                  <a:pt x="7348702" y="4477224"/>
                </a:cubicBezTo>
                <a:lnTo>
                  <a:pt x="7348190" y="4492920"/>
                </a:lnTo>
                <a:lnTo>
                  <a:pt x="7348046" y="4492852"/>
                </a:lnTo>
                <a:cubicBezTo>
                  <a:pt x="7344816" y="4492505"/>
                  <a:pt x="7342050" y="4493435"/>
                  <a:pt x="7339791" y="4495216"/>
                </a:cubicBezTo>
                <a:cubicBezTo>
                  <a:pt x="7338284" y="4496402"/>
                  <a:pt x="7337001" y="4497968"/>
                  <a:pt x="7335957" y="4499785"/>
                </a:cubicBezTo>
                <a:cubicBezTo>
                  <a:pt x="7334214" y="4502816"/>
                  <a:pt x="7333129" y="4506550"/>
                  <a:pt x="7332754" y="4510404"/>
                </a:cubicBezTo>
                <a:lnTo>
                  <a:pt x="7333709" y="4520473"/>
                </a:lnTo>
                <a:lnTo>
                  <a:pt x="7328633" y="4514706"/>
                </a:lnTo>
                <a:cubicBezTo>
                  <a:pt x="7327314" y="4514157"/>
                  <a:pt x="7325807" y="4514035"/>
                  <a:pt x="7324064" y="4514457"/>
                </a:cubicBezTo>
                <a:cubicBezTo>
                  <a:pt x="7322071" y="4514938"/>
                  <a:pt x="7319766" y="4516125"/>
                  <a:pt x="7317072" y="4518186"/>
                </a:cubicBezTo>
                <a:lnTo>
                  <a:pt x="7322124" y="4525178"/>
                </a:lnTo>
                <a:lnTo>
                  <a:pt x="7320678" y="4524598"/>
                </a:lnTo>
                <a:cubicBezTo>
                  <a:pt x="7316078" y="4524999"/>
                  <a:pt x="7311088" y="4531068"/>
                  <a:pt x="7309846" y="4536241"/>
                </a:cubicBezTo>
                <a:cubicBezTo>
                  <a:pt x="7309295" y="4538541"/>
                  <a:pt x="7309485" y="4540663"/>
                  <a:pt x="7310777" y="4542031"/>
                </a:cubicBezTo>
                <a:lnTo>
                  <a:pt x="7314835" y="4543962"/>
                </a:lnTo>
                <a:lnTo>
                  <a:pt x="7309115" y="4547136"/>
                </a:lnTo>
                <a:cubicBezTo>
                  <a:pt x="7304953" y="4551186"/>
                  <a:pt x="7301485" y="4556459"/>
                  <a:pt x="7301294" y="4561128"/>
                </a:cubicBezTo>
                <a:lnTo>
                  <a:pt x="7304011" y="4564246"/>
                </a:lnTo>
                <a:lnTo>
                  <a:pt x="7302041" y="4565565"/>
                </a:lnTo>
                <a:cubicBezTo>
                  <a:pt x="7304638" y="4569330"/>
                  <a:pt x="7306384" y="4572177"/>
                  <a:pt x="7308240" y="4572731"/>
                </a:cubicBezTo>
                <a:lnTo>
                  <a:pt x="7314884" y="4566348"/>
                </a:lnTo>
                <a:lnTo>
                  <a:pt x="7315165" y="4566329"/>
                </a:lnTo>
                <a:cubicBezTo>
                  <a:pt x="7318286" y="4564725"/>
                  <a:pt x="7321572" y="4562019"/>
                  <a:pt x="7324943" y="4559081"/>
                </a:cubicBezTo>
                <a:lnTo>
                  <a:pt x="7324664" y="4555602"/>
                </a:lnTo>
                <a:lnTo>
                  <a:pt x="7327617" y="4552508"/>
                </a:lnTo>
                <a:lnTo>
                  <a:pt x="7331373" y="4545940"/>
                </a:lnTo>
                <a:lnTo>
                  <a:pt x="7332935" y="4549247"/>
                </a:lnTo>
                <a:cubicBezTo>
                  <a:pt x="7335010" y="4552076"/>
                  <a:pt x="7337756" y="4554198"/>
                  <a:pt x="7341741" y="4555113"/>
                </a:cubicBezTo>
                <a:lnTo>
                  <a:pt x="7342096" y="4554847"/>
                </a:lnTo>
                <a:lnTo>
                  <a:pt x="7346990" y="4565890"/>
                </a:lnTo>
                <a:cubicBezTo>
                  <a:pt x="7352703" y="4558736"/>
                  <a:pt x="7363056" y="4551532"/>
                  <a:pt x="7364130" y="4544429"/>
                </a:cubicBezTo>
                <a:cubicBezTo>
                  <a:pt x="7361306" y="4539548"/>
                  <a:pt x="7358483" y="4534668"/>
                  <a:pt x="7360297" y="4529738"/>
                </a:cubicBezTo>
                <a:lnTo>
                  <a:pt x="7350541" y="4531831"/>
                </a:lnTo>
                <a:lnTo>
                  <a:pt x="7358974" y="4514320"/>
                </a:lnTo>
                <a:lnTo>
                  <a:pt x="7358992" y="4511717"/>
                </a:lnTo>
                <a:lnTo>
                  <a:pt x="7368419" y="4511715"/>
                </a:lnTo>
                <a:cubicBezTo>
                  <a:pt x="7365709" y="4505707"/>
                  <a:pt x="7364711" y="4499356"/>
                  <a:pt x="7364451" y="4492942"/>
                </a:cubicBezTo>
                <a:lnTo>
                  <a:pt x="7364526" y="4489811"/>
                </a:lnTo>
                <a:lnTo>
                  <a:pt x="7378760" y="4485011"/>
                </a:lnTo>
                <a:lnTo>
                  <a:pt x="7379121" y="4494626"/>
                </a:lnTo>
                <a:lnTo>
                  <a:pt x="7379308" y="4494583"/>
                </a:lnTo>
                <a:lnTo>
                  <a:pt x="7376687" y="4504324"/>
                </a:lnTo>
                <a:cubicBezTo>
                  <a:pt x="7375559" y="4513080"/>
                  <a:pt x="7375596" y="4522332"/>
                  <a:pt x="7377051" y="4531927"/>
                </a:cubicBezTo>
                <a:lnTo>
                  <a:pt x="7377985" y="4533665"/>
                </a:lnTo>
                <a:lnTo>
                  <a:pt x="7373324" y="4538028"/>
                </a:lnTo>
                <a:cubicBezTo>
                  <a:pt x="7369314" y="4543251"/>
                  <a:pt x="7366580" y="4549180"/>
                  <a:pt x="7367605" y="4554810"/>
                </a:cubicBezTo>
                <a:cubicBezTo>
                  <a:pt x="7372690" y="4556669"/>
                  <a:pt x="7377614" y="4553690"/>
                  <a:pt x="7382467" y="4548535"/>
                </a:cubicBezTo>
                <a:lnTo>
                  <a:pt x="7384511" y="4545796"/>
                </a:lnTo>
                <a:lnTo>
                  <a:pt x="7386362" y="4549238"/>
                </a:lnTo>
                <a:cubicBezTo>
                  <a:pt x="7390879" y="4554162"/>
                  <a:pt x="7396282" y="4558808"/>
                  <a:pt x="7400995" y="4564889"/>
                </a:cubicBezTo>
                <a:lnTo>
                  <a:pt x="7407310" y="4576340"/>
                </a:lnTo>
                <a:lnTo>
                  <a:pt x="7385363" y="4582683"/>
                </a:lnTo>
                <a:cubicBezTo>
                  <a:pt x="7374778" y="4585756"/>
                  <a:pt x="7365040" y="4590643"/>
                  <a:pt x="7356108" y="4603513"/>
                </a:cubicBezTo>
                <a:cubicBezTo>
                  <a:pt x="7353383" y="4607418"/>
                  <a:pt x="7351101" y="4611556"/>
                  <a:pt x="7349220" y="4615867"/>
                </a:cubicBezTo>
                <a:lnTo>
                  <a:pt x="7346100" y="4637638"/>
                </a:lnTo>
                <a:lnTo>
                  <a:pt x="7338248" y="4648225"/>
                </a:lnTo>
                <a:lnTo>
                  <a:pt x="7344268" y="4650423"/>
                </a:lnTo>
                <a:lnTo>
                  <a:pt x="7343715" y="4654287"/>
                </a:lnTo>
                <a:lnTo>
                  <a:pt x="7336786" y="4653278"/>
                </a:lnTo>
                <a:cubicBezTo>
                  <a:pt x="7332355" y="4655137"/>
                  <a:pt x="7328963" y="4660246"/>
                  <a:pt x="7328422" y="4665916"/>
                </a:cubicBezTo>
                <a:cubicBezTo>
                  <a:pt x="7327882" y="4671584"/>
                  <a:pt x="7330192" y="4677816"/>
                  <a:pt x="7337171" y="4681919"/>
                </a:cubicBezTo>
                <a:lnTo>
                  <a:pt x="7344259" y="4674209"/>
                </a:lnTo>
                <a:lnTo>
                  <a:pt x="7352703" y="4711711"/>
                </a:lnTo>
                <a:cubicBezTo>
                  <a:pt x="7363435" y="4720745"/>
                  <a:pt x="7375442" y="4718071"/>
                  <a:pt x="7386556" y="4738988"/>
                </a:cubicBezTo>
                <a:lnTo>
                  <a:pt x="7400988" y="4739636"/>
                </a:lnTo>
                <a:lnTo>
                  <a:pt x="7396707" y="4745958"/>
                </a:lnTo>
                <a:cubicBezTo>
                  <a:pt x="7394582" y="4754784"/>
                  <a:pt x="7401159" y="4765624"/>
                  <a:pt x="7411104" y="4766579"/>
                </a:cubicBezTo>
                <a:cubicBezTo>
                  <a:pt x="7411050" y="4759200"/>
                  <a:pt x="7413627" y="4749125"/>
                  <a:pt x="7410944" y="4744443"/>
                </a:cubicBezTo>
                <a:lnTo>
                  <a:pt x="7404158" y="4739779"/>
                </a:lnTo>
                <a:lnTo>
                  <a:pt x="7404202" y="4739780"/>
                </a:lnTo>
                <a:lnTo>
                  <a:pt x="7406861" y="4738427"/>
                </a:lnTo>
                <a:lnTo>
                  <a:pt x="7413497" y="4739748"/>
                </a:lnTo>
                <a:lnTo>
                  <a:pt x="7412487" y="4735565"/>
                </a:lnTo>
                <a:lnTo>
                  <a:pt x="7421309" y="4731079"/>
                </a:lnTo>
                <a:lnTo>
                  <a:pt x="7433928" y="4722553"/>
                </a:lnTo>
                <a:lnTo>
                  <a:pt x="7435621" y="4726227"/>
                </a:lnTo>
                <a:lnTo>
                  <a:pt x="7431245" y="4728911"/>
                </a:lnTo>
                <a:cubicBezTo>
                  <a:pt x="7432857" y="4730783"/>
                  <a:pt x="7433654" y="4732218"/>
                  <a:pt x="7433623" y="4733718"/>
                </a:cubicBezTo>
                <a:lnTo>
                  <a:pt x="7433413" y="4734141"/>
                </a:lnTo>
                <a:lnTo>
                  <a:pt x="7427055" y="4728632"/>
                </a:lnTo>
                <a:cubicBezTo>
                  <a:pt x="7418910" y="4735433"/>
                  <a:pt x="7419197" y="4741509"/>
                  <a:pt x="7414688" y="4746853"/>
                </a:cubicBezTo>
                <a:lnTo>
                  <a:pt x="7429676" y="4757485"/>
                </a:lnTo>
                <a:lnTo>
                  <a:pt x="7429113" y="4757870"/>
                </a:lnTo>
                <a:lnTo>
                  <a:pt x="7429375" y="4760010"/>
                </a:lnTo>
                <a:lnTo>
                  <a:pt x="7419560" y="4766953"/>
                </a:lnTo>
                <a:cubicBezTo>
                  <a:pt x="7416149" y="4769157"/>
                  <a:pt x="7412772" y="4771659"/>
                  <a:pt x="7409459" y="4775076"/>
                </a:cubicBezTo>
                <a:lnTo>
                  <a:pt x="7405541" y="4780567"/>
                </a:lnTo>
                <a:lnTo>
                  <a:pt x="7401016" y="4775746"/>
                </a:lnTo>
                <a:lnTo>
                  <a:pt x="7400330" y="4779565"/>
                </a:lnTo>
                <a:lnTo>
                  <a:pt x="7395291" y="4775528"/>
                </a:lnTo>
                <a:lnTo>
                  <a:pt x="7395328" y="4775366"/>
                </a:lnTo>
                <a:cubicBezTo>
                  <a:pt x="7391045" y="4772866"/>
                  <a:pt x="7392384" y="4766276"/>
                  <a:pt x="7384494" y="4766938"/>
                </a:cubicBezTo>
                <a:cubicBezTo>
                  <a:pt x="7383593" y="4767727"/>
                  <a:pt x="7382775" y="4769226"/>
                  <a:pt x="7382121" y="4771115"/>
                </a:cubicBezTo>
                <a:lnTo>
                  <a:pt x="7381255" y="4776632"/>
                </a:lnTo>
                <a:lnTo>
                  <a:pt x="7376388" y="4780895"/>
                </a:lnTo>
                <a:lnTo>
                  <a:pt x="7373959" y="4783699"/>
                </a:lnTo>
                <a:lnTo>
                  <a:pt x="7360950" y="4793869"/>
                </a:lnTo>
                <a:lnTo>
                  <a:pt x="7360474" y="4794887"/>
                </a:lnTo>
                <a:lnTo>
                  <a:pt x="7357112" y="4793602"/>
                </a:lnTo>
                <a:cubicBezTo>
                  <a:pt x="7355634" y="4793790"/>
                  <a:pt x="7354239" y="4794384"/>
                  <a:pt x="7352678" y="4794164"/>
                </a:cubicBezTo>
                <a:cubicBezTo>
                  <a:pt x="7351783" y="4797201"/>
                  <a:pt x="7350888" y="4800238"/>
                  <a:pt x="7350998" y="4802627"/>
                </a:cubicBezTo>
                <a:lnTo>
                  <a:pt x="7354924" y="4806752"/>
                </a:lnTo>
                <a:lnTo>
                  <a:pt x="7354771" y="4807078"/>
                </a:lnTo>
                <a:lnTo>
                  <a:pt x="7355199" y="4807041"/>
                </a:lnTo>
                <a:lnTo>
                  <a:pt x="7355344" y="4807194"/>
                </a:lnTo>
                <a:lnTo>
                  <a:pt x="7355444" y="4807020"/>
                </a:lnTo>
                <a:lnTo>
                  <a:pt x="7359590" y="4806660"/>
                </a:lnTo>
                <a:lnTo>
                  <a:pt x="7357476" y="4810266"/>
                </a:lnTo>
                <a:cubicBezTo>
                  <a:pt x="7358432" y="4812228"/>
                  <a:pt x="7359544" y="4812136"/>
                  <a:pt x="7360669" y="4811874"/>
                </a:cubicBezTo>
                <a:lnTo>
                  <a:pt x="7363375" y="4812355"/>
                </a:lnTo>
                <a:lnTo>
                  <a:pt x="7363366" y="4812481"/>
                </a:lnTo>
                <a:lnTo>
                  <a:pt x="7363479" y="4812373"/>
                </a:lnTo>
                <a:lnTo>
                  <a:pt x="7363941" y="4812456"/>
                </a:lnTo>
                <a:lnTo>
                  <a:pt x="7365951" y="4810040"/>
                </a:lnTo>
                <a:lnTo>
                  <a:pt x="7381005" y="4795828"/>
                </a:lnTo>
                <a:lnTo>
                  <a:pt x="7382248" y="4793050"/>
                </a:lnTo>
                <a:lnTo>
                  <a:pt x="7385436" y="4790339"/>
                </a:lnTo>
                <a:lnTo>
                  <a:pt x="7388362" y="4790555"/>
                </a:lnTo>
                <a:lnTo>
                  <a:pt x="7389829" y="4788878"/>
                </a:lnTo>
                <a:lnTo>
                  <a:pt x="7394025" y="4789592"/>
                </a:lnTo>
                <a:lnTo>
                  <a:pt x="7398314" y="4793031"/>
                </a:lnTo>
                <a:lnTo>
                  <a:pt x="7395446" y="4796599"/>
                </a:lnTo>
                <a:lnTo>
                  <a:pt x="7391578" y="4808393"/>
                </a:lnTo>
                <a:lnTo>
                  <a:pt x="7390760" y="4807993"/>
                </a:lnTo>
                <a:cubicBezTo>
                  <a:pt x="7388173" y="4807488"/>
                  <a:pt x="7385600" y="4807753"/>
                  <a:pt x="7383298" y="4808917"/>
                </a:cubicBezTo>
                <a:cubicBezTo>
                  <a:pt x="7381322" y="4814060"/>
                  <a:pt x="7378358" y="4821772"/>
                  <a:pt x="7379449" y="4825364"/>
                </a:cubicBezTo>
                <a:lnTo>
                  <a:pt x="7389868" y="4822502"/>
                </a:lnTo>
                <a:lnTo>
                  <a:pt x="7389546" y="4829280"/>
                </a:lnTo>
                <a:cubicBezTo>
                  <a:pt x="7389504" y="4841273"/>
                  <a:pt x="7389542" y="4854334"/>
                  <a:pt x="7384133" y="4868369"/>
                </a:cubicBezTo>
                <a:lnTo>
                  <a:pt x="7410152" y="4901275"/>
                </a:lnTo>
                <a:lnTo>
                  <a:pt x="7405286" y="4904762"/>
                </a:lnTo>
                <a:cubicBezTo>
                  <a:pt x="7398023" y="4915809"/>
                  <a:pt x="7401997" y="4934062"/>
                  <a:pt x="7415497" y="4940443"/>
                </a:cubicBezTo>
                <a:cubicBezTo>
                  <a:pt x="7417249" y="4935357"/>
                  <a:pt x="7420251" y="4929682"/>
                  <a:pt x="7422629" y="4924303"/>
                </a:cubicBezTo>
                <a:lnTo>
                  <a:pt x="7423622" y="4920082"/>
                </a:lnTo>
                <a:lnTo>
                  <a:pt x="7424733" y="4919277"/>
                </a:lnTo>
                <a:lnTo>
                  <a:pt x="7424090" y="4918098"/>
                </a:lnTo>
                <a:lnTo>
                  <a:pt x="7425881" y="4910485"/>
                </a:lnTo>
                <a:lnTo>
                  <a:pt x="7429610" y="4912482"/>
                </a:lnTo>
                <a:lnTo>
                  <a:pt x="7431663" y="4923661"/>
                </a:lnTo>
                <a:lnTo>
                  <a:pt x="7434967" y="4924107"/>
                </a:lnTo>
                <a:lnTo>
                  <a:pt x="7435071" y="4924991"/>
                </a:lnTo>
                <a:cubicBezTo>
                  <a:pt x="7436523" y="4930468"/>
                  <a:pt x="7439095" y="4934878"/>
                  <a:pt x="7442324" y="4938827"/>
                </a:cubicBezTo>
                <a:lnTo>
                  <a:pt x="7445578" y="4942042"/>
                </a:lnTo>
                <a:lnTo>
                  <a:pt x="7442658" y="4943549"/>
                </a:lnTo>
                <a:cubicBezTo>
                  <a:pt x="7436984" y="4948544"/>
                  <a:pt x="7431634" y="4955281"/>
                  <a:pt x="7426574" y="4963290"/>
                </a:cubicBezTo>
                <a:cubicBezTo>
                  <a:pt x="7434350" y="4965064"/>
                  <a:pt x="7441294" y="4960135"/>
                  <a:pt x="7448239" y="4955206"/>
                </a:cubicBezTo>
                <a:lnTo>
                  <a:pt x="7454794" y="4951120"/>
                </a:lnTo>
                <a:lnTo>
                  <a:pt x="7457297" y="4953533"/>
                </a:lnTo>
                <a:lnTo>
                  <a:pt x="7456648" y="4972738"/>
                </a:lnTo>
                <a:lnTo>
                  <a:pt x="7460892" y="4982652"/>
                </a:lnTo>
                <a:lnTo>
                  <a:pt x="7456501" y="4987835"/>
                </a:lnTo>
                <a:cubicBezTo>
                  <a:pt x="7453980" y="5001736"/>
                  <a:pt x="7455777" y="5011415"/>
                  <a:pt x="7459904" y="5017649"/>
                </a:cubicBezTo>
                <a:lnTo>
                  <a:pt x="7471004" y="5023489"/>
                </a:lnTo>
                <a:lnTo>
                  <a:pt x="7472415" y="5029309"/>
                </a:lnTo>
                <a:lnTo>
                  <a:pt x="7472195" y="5029337"/>
                </a:lnTo>
                <a:cubicBezTo>
                  <a:pt x="7471721" y="5032165"/>
                  <a:pt x="7472286" y="5034215"/>
                  <a:pt x="7473360" y="5035522"/>
                </a:cubicBezTo>
                <a:lnTo>
                  <a:pt x="7474289" y="5035661"/>
                </a:lnTo>
                <a:lnTo>
                  <a:pt x="7477593" y="5043007"/>
                </a:lnTo>
                <a:lnTo>
                  <a:pt x="7480367" y="5043398"/>
                </a:lnTo>
                <a:lnTo>
                  <a:pt x="7482351" y="5052051"/>
                </a:lnTo>
                <a:lnTo>
                  <a:pt x="7474892" y="5045559"/>
                </a:lnTo>
                <a:cubicBezTo>
                  <a:pt x="7473696" y="5045448"/>
                  <a:pt x="7472555" y="5045688"/>
                  <a:pt x="7471601" y="5046388"/>
                </a:cubicBezTo>
                <a:lnTo>
                  <a:pt x="7470801" y="5048165"/>
                </a:lnTo>
                <a:lnTo>
                  <a:pt x="7455813" y="5046605"/>
                </a:lnTo>
                <a:cubicBezTo>
                  <a:pt x="7448741" y="5045879"/>
                  <a:pt x="7441976" y="5046603"/>
                  <a:pt x="7434715" y="5052923"/>
                </a:cubicBezTo>
                <a:cubicBezTo>
                  <a:pt x="7432502" y="5054837"/>
                  <a:pt x="7430542" y="5057024"/>
                  <a:pt x="7428811" y="5059436"/>
                </a:cubicBezTo>
                <a:lnTo>
                  <a:pt x="7426373" y="5066614"/>
                </a:lnTo>
                <a:lnTo>
                  <a:pt x="7426629" y="5061453"/>
                </a:lnTo>
                <a:lnTo>
                  <a:pt x="7425893" y="5060559"/>
                </a:lnTo>
                <a:lnTo>
                  <a:pt x="7426886" y="5056986"/>
                </a:lnTo>
                <a:lnTo>
                  <a:pt x="7424028" y="5053443"/>
                </a:lnTo>
                <a:lnTo>
                  <a:pt x="7427994" y="5045189"/>
                </a:lnTo>
                <a:lnTo>
                  <a:pt x="7428987" y="5041935"/>
                </a:lnTo>
                <a:lnTo>
                  <a:pt x="7440161" y="5037227"/>
                </a:lnTo>
                <a:cubicBezTo>
                  <a:pt x="7439091" y="5034323"/>
                  <a:pt x="7437312" y="5032476"/>
                  <a:pt x="7435110" y="5031345"/>
                </a:cubicBezTo>
                <a:lnTo>
                  <a:pt x="7432392" y="5030782"/>
                </a:lnTo>
                <a:lnTo>
                  <a:pt x="7432737" y="5029651"/>
                </a:lnTo>
                <a:lnTo>
                  <a:pt x="7433043" y="5029348"/>
                </a:lnTo>
                <a:lnTo>
                  <a:pt x="7435782" y="5021175"/>
                </a:lnTo>
                <a:lnTo>
                  <a:pt x="7442251" y="5025265"/>
                </a:lnTo>
                <a:cubicBezTo>
                  <a:pt x="7445723" y="5024609"/>
                  <a:pt x="7449314" y="5020874"/>
                  <a:pt x="7451691" y="5012283"/>
                </a:cubicBezTo>
                <a:cubicBezTo>
                  <a:pt x="7449793" y="5010148"/>
                  <a:pt x="7448582" y="5007783"/>
                  <a:pt x="7447027" y="5005532"/>
                </a:cubicBezTo>
                <a:lnTo>
                  <a:pt x="7443056" y="5001950"/>
                </a:lnTo>
                <a:lnTo>
                  <a:pt x="7446026" y="5000418"/>
                </a:lnTo>
                <a:cubicBezTo>
                  <a:pt x="7444553" y="4996748"/>
                  <a:pt x="7443216" y="4992834"/>
                  <a:pt x="7441700" y="4989595"/>
                </a:cubicBezTo>
                <a:lnTo>
                  <a:pt x="7440833" y="4988507"/>
                </a:lnTo>
                <a:lnTo>
                  <a:pt x="7446843" y="4987571"/>
                </a:lnTo>
                <a:lnTo>
                  <a:pt x="7448689" y="4983588"/>
                </a:lnTo>
                <a:lnTo>
                  <a:pt x="7453196" y="4985913"/>
                </a:lnTo>
                <a:cubicBezTo>
                  <a:pt x="7456825" y="4978151"/>
                  <a:pt x="7457542" y="4970937"/>
                  <a:pt x="7455533" y="4966005"/>
                </a:cubicBezTo>
                <a:cubicBezTo>
                  <a:pt x="7453529" y="4964612"/>
                  <a:pt x="7451811" y="4964161"/>
                  <a:pt x="7450307" y="4964417"/>
                </a:cubicBezTo>
                <a:lnTo>
                  <a:pt x="7445793" y="4968574"/>
                </a:lnTo>
                <a:lnTo>
                  <a:pt x="7440639" y="4965732"/>
                </a:lnTo>
                <a:cubicBezTo>
                  <a:pt x="7438996" y="4965538"/>
                  <a:pt x="7437461" y="4965910"/>
                  <a:pt x="7436279" y="4967047"/>
                </a:cubicBezTo>
                <a:cubicBezTo>
                  <a:pt x="7434167" y="4970661"/>
                  <a:pt x="7433215" y="4974130"/>
                  <a:pt x="7433114" y="4977205"/>
                </a:cubicBezTo>
                <a:lnTo>
                  <a:pt x="7434132" y="4983013"/>
                </a:lnTo>
                <a:lnTo>
                  <a:pt x="7432298" y="4983175"/>
                </a:lnTo>
                <a:lnTo>
                  <a:pt x="7419423" y="4973701"/>
                </a:lnTo>
                <a:lnTo>
                  <a:pt x="7409591" y="4973224"/>
                </a:lnTo>
                <a:lnTo>
                  <a:pt x="7408302" y="4971357"/>
                </a:lnTo>
                <a:lnTo>
                  <a:pt x="7419423" y="4966610"/>
                </a:lnTo>
                <a:lnTo>
                  <a:pt x="7419484" y="4966839"/>
                </a:lnTo>
                <a:lnTo>
                  <a:pt x="7421133" y="4965880"/>
                </a:lnTo>
                <a:lnTo>
                  <a:pt x="7425325" y="4964091"/>
                </a:lnTo>
                <a:cubicBezTo>
                  <a:pt x="7430659" y="4960979"/>
                  <a:pt x="7434890" y="4956523"/>
                  <a:pt x="7435735" y="4948767"/>
                </a:cubicBezTo>
                <a:lnTo>
                  <a:pt x="7424754" y="4947077"/>
                </a:lnTo>
                <a:lnTo>
                  <a:pt x="7424232" y="4929978"/>
                </a:lnTo>
                <a:cubicBezTo>
                  <a:pt x="7422805" y="4930216"/>
                  <a:pt x="7421554" y="4930855"/>
                  <a:pt x="7420468" y="4931807"/>
                </a:cubicBezTo>
                <a:lnTo>
                  <a:pt x="7415377" y="4947761"/>
                </a:lnTo>
                <a:lnTo>
                  <a:pt x="7399025" y="4951436"/>
                </a:lnTo>
                <a:lnTo>
                  <a:pt x="7384262" y="4926570"/>
                </a:lnTo>
                <a:lnTo>
                  <a:pt x="7383543" y="4930409"/>
                </a:lnTo>
                <a:lnTo>
                  <a:pt x="7377965" y="4927370"/>
                </a:lnTo>
                <a:cubicBezTo>
                  <a:pt x="7376315" y="4927997"/>
                  <a:pt x="7374441" y="4929640"/>
                  <a:pt x="7372606" y="4931902"/>
                </a:cubicBezTo>
                <a:lnTo>
                  <a:pt x="7371883" y="4933227"/>
                </a:lnTo>
                <a:lnTo>
                  <a:pt x="7373935" y="4929099"/>
                </a:lnTo>
                <a:cubicBezTo>
                  <a:pt x="7374761" y="4921839"/>
                  <a:pt x="7373802" y="4913468"/>
                  <a:pt x="7371682" y="4905416"/>
                </a:cubicBezTo>
                <a:cubicBezTo>
                  <a:pt x="7367441" y="4889312"/>
                  <a:pt x="7358558" y="4874479"/>
                  <a:pt x="7350038" y="4872345"/>
                </a:cubicBezTo>
                <a:lnTo>
                  <a:pt x="7350040" y="4882747"/>
                </a:lnTo>
                <a:lnTo>
                  <a:pt x="7343560" y="4879240"/>
                </a:lnTo>
                <a:cubicBezTo>
                  <a:pt x="7339544" y="4878314"/>
                  <a:pt x="7335405" y="4878494"/>
                  <a:pt x="7331649" y="4879838"/>
                </a:cubicBezTo>
                <a:cubicBezTo>
                  <a:pt x="7327894" y="4881183"/>
                  <a:pt x="7324525" y="4883692"/>
                  <a:pt x="7322057" y="4887425"/>
                </a:cubicBezTo>
                <a:lnTo>
                  <a:pt x="7321324" y="4890032"/>
                </a:lnTo>
                <a:lnTo>
                  <a:pt x="7318207" y="4885848"/>
                </a:lnTo>
                <a:cubicBezTo>
                  <a:pt x="7315509" y="4883342"/>
                  <a:pt x="7312195" y="4881394"/>
                  <a:pt x="7307849" y="4880253"/>
                </a:cubicBezTo>
                <a:lnTo>
                  <a:pt x="7304887" y="4879901"/>
                </a:lnTo>
                <a:lnTo>
                  <a:pt x="7309337" y="4876632"/>
                </a:lnTo>
                <a:lnTo>
                  <a:pt x="7308606" y="4868923"/>
                </a:lnTo>
                <a:lnTo>
                  <a:pt x="7321331" y="4865891"/>
                </a:lnTo>
                <a:lnTo>
                  <a:pt x="7330166" y="4860252"/>
                </a:lnTo>
                <a:lnTo>
                  <a:pt x="7330438" y="4863683"/>
                </a:lnTo>
                <a:cubicBezTo>
                  <a:pt x="7333981" y="4869135"/>
                  <a:pt x="7347009" y="4865323"/>
                  <a:pt x="7350432" y="4857258"/>
                </a:cubicBezTo>
                <a:cubicBezTo>
                  <a:pt x="7350095" y="4850246"/>
                  <a:pt x="7348199" y="4845314"/>
                  <a:pt x="7345667" y="4842315"/>
                </a:cubicBezTo>
                <a:lnTo>
                  <a:pt x="7342412" y="4840510"/>
                </a:lnTo>
                <a:lnTo>
                  <a:pt x="7344996" y="4835809"/>
                </a:lnTo>
                <a:lnTo>
                  <a:pt x="7343997" y="4826501"/>
                </a:lnTo>
                <a:lnTo>
                  <a:pt x="7353454" y="4825115"/>
                </a:lnTo>
                <a:cubicBezTo>
                  <a:pt x="7356234" y="4826221"/>
                  <a:pt x="7358438" y="4828221"/>
                  <a:pt x="7361563" y="4828791"/>
                </a:cubicBezTo>
                <a:cubicBezTo>
                  <a:pt x="7358996" y="4821922"/>
                  <a:pt x="7356253" y="4812622"/>
                  <a:pt x="7350743" y="4807618"/>
                </a:cubicBezTo>
                <a:lnTo>
                  <a:pt x="7345686" y="4818582"/>
                </a:lnTo>
                <a:lnTo>
                  <a:pt x="7343966" y="4813422"/>
                </a:lnTo>
                <a:lnTo>
                  <a:pt x="7341730" y="4813693"/>
                </a:lnTo>
                <a:lnTo>
                  <a:pt x="7335134" y="4805796"/>
                </a:lnTo>
                <a:lnTo>
                  <a:pt x="7335719" y="4804464"/>
                </a:lnTo>
                <a:lnTo>
                  <a:pt x="7332308" y="4802414"/>
                </a:lnTo>
                <a:lnTo>
                  <a:pt x="7330381" y="4800107"/>
                </a:lnTo>
                <a:lnTo>
                  <a:pt x="7326878" y="4799154"/>
                </a:lnTo>
                <a:lnTo>
                  <a:pt x="7326398" y="4798866"/>
                </a:lnTo>
                <a:lnTo>
                  <a:pt x="7326054" y="4798928"/>
                </a:lnTo>
                <a:lnTo>
                  <a:pt x="7315682" y="4796102"/>
                </a:lnTo>
                <a:lnTo>
                  <a:pt x="7310777" y="4788681"/>
                </a:lnTo>
                <a:lnTo>
                  <a:pt x="7308360" y="4788284"/>
                </a:lnTo>
                <a:lnTo>
                  <a:pt x="7316646" y="4782791"/>
                </a:lnTo>
                <a:cubicBezTo>
                  <a:pt x="7329968" y="4768629"/>
                  <a:pt x="7339384" y="4751530"/>
                  <a:pt x="7341975" y="4732847"/>
                </a:cubicBezTo>
                <a:lnTo>
                  <a:pt x="7339896" y="4715854"/>
                </a:lnTo>
                <a:lnTo>
                  <a:pt x="7342217" y="4695297"/>
                </a:lnTo>
                <a:lnTo>
                  <a:pt x="7337882" y="4699417"/>
                </a:lnTo>
                <a:lnTo>
                  <a:pt x="7337192" y="4693773"/>
                </a:lnTo>
                <a:cubicBezTo>
                  <a:pt x="7333842" y="4683994"/>
                  <a:pt x="7328805" y="4675264"/>
                  <a:pt x="7322557" y="4667887"/>
                </a:cubicBezTo>
                <a:lnTo>
                  <a:pt x="7317186" y="4663529"/>
                </a:lnTo>
                <a:lnTo>
                  <a:pt x="7320910" y="4651338"/>
                </a:lnTo>
                <a:lnTo>
                  <a:pt x="7316129" y="4626515"/>
                </a:lnTo>
                <a:lnTo>
                  <a:pt x="7321807" y="4625959"/>
                </a:lnTo>
                <a:cubicBezTo>
                  <a:pt x="7325168" y="4624494"/>
                  <a:pt x="7328334" y="4622346"/>
                  <a:pt x="7329690" y="4620973"/>
                </a:cubicBezTo>
                <a:cubicBezTo>
                  <a:pt x="7329066" y="4618163"/>
                  <a:pt x="7328156" y="4616634"/>
                  <a:pt x="7326996" y="4615949"/>
                </a:cubicBezTo>
                <a:cubicBezTo>
                  <a:pt x="7325258" y="4614921"/>
                  <a:pt x="7322960" y="4615795"/>
                  <a:pt x="7320230" y="4617098"/>
                </a:cubicBezTo>
                <a:lnTo>
                  <a:pt x="7314738" y="4619289"/>
                </a:lnTo>
                <a:lnTo>
                  <a:pt x="7313371" y="4612191"/>
                </a:lnTo>
                <a:lnTo>
                  <a:pt x="7309765" y="4609683"/>
                </a:lnTo>
                <a:lnTo>
                  <a:pt x="7313451" y="4590514"/>
                </a:lnTo>
                <a:cubicBezTo>
                  <a:pt x="7309464" y="4590497"/>
                  <a:pt x="7306442" y="4592173"/>
                  <a:pt x="7304248" y="4594897"/>
                </a:cubicBezTo>
                <a:lnTo>
                  <a:pt x="7301694" y="4604066"/>
                </a:lnTo>
                <a:lnTo>
                  <a:pt x="7294733" y="4599223"/>
                </a:lnTo>
                <a:lnTo>
                  <a:pt x="7294051" y="4568649"/>
                </a:lnTo>
                <a:cubicBezTo>
                  <a:pt x="7294201" y="4557121"/>
                  <a:pt x="7293603" y="4546670"/>
                  <a:pt x="7288703" y="4536817"/>
                </a:cubicBezTo>
                <a:cubicBezTo>
                  <a:pt x="7285753" y="4531606"/>
                  <a:pt x="7282571" y="4527469"/>
                  <a:pt x="7279256" y="4524287"/>
                </a:cubicBezTo>
                <a:lnTo>
                  <a:pt x="7274140" y="4520891"/>
                </a:lnTo>
                <a:lnTo>
                  <a:pt x="7273645" y="4519614"/>
                </a:lnTo>
                <a:lnTo>
                  <a:pt x="7278965" y="4518890"/>
                </a:lnTo>
                <a:lnTo>
                  <a:pt x="7277814" y="4505171"/>
                </a:lnTo>
                <a:lnTo>
                  <a:pt x="7278096" y="4504867"/>
                </a:lnTo>
                <a:lnTo>
                  <a:pt x="7277758" y="4504504"/>
                </a:lnTo>
                <a:lnTo>
                  <a:pt x="7276921" y="4494527"/>
                </a:lnTo>
                <a:cubicBezTo>
                  <a:pt x="7273582" y="4493351"/>
                  <a:pt x="7270887" y="4493170"/>
                  <a:pt x="7268770" y="4493703"/>
                </a:cubicBezTo>
                <a:cubicBezTo>
                  <a:pt x="7266654" y="4494236"/>
                  <a:pt x="7265116" y="4495482"/>
                  <a:pt x="7264086" y="4497160"/>
                </a:cubicBezTo>
                <a:lnTo>
                  <a:pt x="7262870" y="4500499"/>
                </a:lnTo>
                <a:lnTo>
                  <a:pt x="7262543" y="4500622"/>
                </a:lnTo>
                <a:lnTo>
                  <a:pt x="7262879" y="4501814"/>
                </a:lnTo>
                <a:lnTo>
                  <a:pt x="7265944" y="4514467"/>
                </a:lnTo>
                <a:lnTo>
                  <a:pt x="7261410" y="4516189"/>
                </a:lnTo>
                <a:lnTo>
                  <a:pt x="7261231" y="4515788"/>
                </a:lnTo>
                <a:cubicBezTo>
                  <a:pt x="7252733" y="4512835"/>
                  <a:pt x="7244491" y="4511605"/>
                  <a:pt x="7236248" y="4510375"/>
                </a:cubicBezTo>
                <a:lnTo>
                  <a:pt x="7221301" y="4507138"/>
                </a:lnTo>
                <a:lnTo>
                  <a:pt x="7230141" y="4498292"/>
                </a:lnTo>
                <a:lnTo>
                  <a:pt x="7214566" y="4498483"/>
                </a:lnTo>
                <a:lnTo>
                  <a:pt x="7207573" y="4490528"/>
                </a:lnTo>
                <a:lnTo>
                  <a:pt x="7207449" y="4490480"/>
                </a:lnTo>
                <a:lnTo>
                  <a:pt x="7210047" y="4488970"/>
                </a:lnTo>
                <a:cubicBezTo>
                  <a:pt x="7222372" y="4471483"/>
                  <a:pt x="7214662" y="4442122"/>
                  <a:pt x="7196085" y="4426056"/>
                </a:cubicBezTo>
                <a:cubicBezTo>
                  <a:pt x="7178687" y="4434035"/>
                  <a:pt x="7172356" y="4449280"/>
                  <a:pt x="7172716" y="4463569"/>
                </a:cubicBezTo>
                <a:lnTo>
                  <a:pt x="7175211" y="4475121"/>
                </a:lnTo>
                <a:lnTo>
                  <a:pt x="7165544" y="4468754"/>
                </a:lnTo>
                <a:lnTo>
                  <a:pt x="7169018" y="4465360"/>
                </a:lnTo>
                <a:cubicBezTo>
                  <a:pt x="7171191" y="4461751"/>
                  <a:pt x="7172375" y="4457406"/>
                  <a:pt x="7172435" y="4451821"/>
                </a:cubicBezTo>
                <a:lnTo>
                  <a:pt x="7168348" y="4452381"/>
                </a:lnTo>
                <a:lnTo>
                  <a:pt x="7175068" y="4448658"/>
                </a:lnTo>
                <a:cubicBezTo>
                  <a:pt x="7177245" y="4444523"/>
                  <a:pt x="7177333" y="4439492"/>
                  <a:pt x="7174808" y="4436501"/>
                </a:cubicBezTo>
                <a:cubicBezTo>
                  <a:pt x="7173123" y="4434511"/>
                  <a:pt x="7170276" y="4433425"/>
                  <a:pt x="7166112" y="4434119"/>
                </a:cubicBezTo>
                <a:cubicBezTo>
                  <a:pt x="7166182" y="4439649"/>
                  <a:pt x="7165010" y="4441230"/>
                  <a:pt x="7160250" y="4442021"/>
                </a:cubicBezTo>
                <a:lnTo>
                  <a:pt x="7162568" y="4454189"/>
                </a:lnTo>
                <a:lnTo>
                  <a:pt x="7157572" y="4458041"/>
                </a:lnTo>
                <a:cubicBezTo>
                  <a:pt x="7157513" y="4463626"/>
                  <a:pt x="7157424" y="4472004"/>
                  <a:pt x="7159675" y="4474484"/>
                </a:cubicBezTo>
                <a:lnTo>
                  <a:pt x="7165044" y="4469241"/>
                </a:lnTo>
                <a:lnTo>
                  <a:pt x="7168452" y="4486860"/>
                </a:lnTo>
                <a:lnTo>
                  <a:pt x="7169059" y="4487401"/>
                </a:lnTo>
                <a:lnTo>
                  <a:pt x="7168123" y="4488878"/>
                </a:lnTo>
                <a:cubicBezTo>
                  <a:pt x="7170217" y="4490177"/>
                  <a:pt x="7172312" y="4491475"/>
                  <a:pt x="7174404" y="4492772"/>
                </a:cubicBezTo>
                <a:lnTo>
                  <a:pt x="7174595" y="4492331"/>
                </a:lnTo>
                <a:lnTo>
                  <a:pt x="7183997" y="4500701"/>
                </a:lnTo>
                <a:lnTo>
                  <a:pt x="7197356" y="4505200"/>
                </a:lnTo>
                <a:lnTo>
                  <a:pt x="7195978" y="4505903"/>
                </a:lnTo>
                <a:lnTo>
                  <a:pt x="7187828" y="4502887"/>
                </a:lnTo>
                <a:lnTo>
                  <a:pt x="7173443" y="4502846"/>
                </a:lnTo>
                <a:lnTo>
                  <a:pt x="7171656" y="4497478"/>
                </a:lnTo>
                <a:cubicBezTo>
                  <a:pt x="7169373" y="4494534"/>
                  <a:pt x="7166151" y="4492084"/>
                  <a:pt x="7162872" y="4490985"/>
                </a:cubicBezTo>
                <a:cubicBezTo>
                  <a:pt x="7160685" y="4490252"/>
                  <a:pt x="7158474" y="4490121"/>
                  <a:pt x="7156497" y="4490844"/>
                </a:cubicBezTo>
                <a:lnTo>
                  <a:pt x="7151891" y="4502279"/>
                </a:lnTo>
                <a:lnTo>
                  <a:pt x="7150896" y="4491985"/>
                </a:lnTo>
                <a:cubicBezTo>
                  <a:pt x="7148520" y="4487005"/>
                  <a:pt x="7144570" y="4483760"/>
                  <a:pt x="7139498" y="4482263"/>
                </a:cubicBezTo>
                <a:cubicBezTo>
                  <a:pt x="7131727" y="4490045"/>
                  <a:pt x="7134933" y="4502687"/>
                  <a:pt x="7143161" y="4508715"/>
                </a:cubicBezTo>
                <a:lnTo>
                  <a:pt x="7146147" y="4509763"/>
                </a:lnTo>
                <a:lnTo>
                  <a:pt x="7143788" y="4511029"/>
                </a:lnTo>
                <a:cubicBezTo>
                  <a:pt x="7142399" y="4512308"/>
                  <a:pt x="7141331" y="4513947"/>
                  <a:pt x="7140757" y="4515855"/>
                </a:cubicBezTo>
                <a:lnTo>
                  <a:pt x="7142579" y="4519546"/>
                </a:lnTo>
                <a:lnTo>
                  <a:pt x="7141510" y="4522167"/>
                </a:lnTo>
                <a:lnTo>
                  <a:pt x="7140887" y="4523820"/>
                </a:lnTo>
                <a:lnTo>
                  <a:pt x="7132371" y="4513693"/>
                </a:lnTo>
                <a:cubicBezTo>
                  <a:pt x="7131197" y="4509835"/>
                  <a:pt x="7131035" y="4505864"/>
                  <a:pt x="7129252" y="4502073"/>
                </a:cubicBezTo>
                <a:lnTo>
                  <a:pt x="7125797" y="4512093"/>
                </a:lnTo>
                <a:lnTo>
                  <a:pt x="7121154" y="4502191"/>
                </a:lnTo>
                <a:cubicBezTo>
                  <a:pt x="7118146" y="4498286"/>
                  <a:pt x="7114247" y="4494985"/>
                  <a:pt x="7110224" y="4493929"/>
                </a:cubicBezTo>
                <a:cubicBezTo>
                  <a:pt x="7105398" y="4492662"/>
                  <a:pt x="7100394" y="4494632"/>
                  <a:pt x="7096545" y="4502674"/>
                </a:cubicBezTo>
                <a:lnTo>
                  <a:pt x="7096905" y="4502901"/>
                </a:lnTo>
                <a:lnTo>
                  <a:pt x="7095980" y="4503981"/>
                </a:lnTo>
                <a:lnTo>
                  <a:pt x="7098499" y="4509288"/>
                </a:lnTo>
                <a:lnTo>
                  <a:pt x="7093144" y="4508092"/>
                </a:lnTo>
                <a:cubicBezTo>
                  <a:pt x="7085080" y="4508734"/>
                  <a:pt x="7077955" y="4512591"/>
                  <a:pt x="7075105" y="4522101"/>
                </a:cubicBezTo>
                <a:cubicBezTo>
                  <a:pt x="7086165" y="4525470"/>
                  <a:pt x="7097223" y="4528838"/>
                  <a:pt x="7107220" y="4522843"/>
                </a:cubicBezTo>
                <a:lnTo>
                  <a:pt x="7114687" y="4515483"/>
                </a:lnTo>
                <a:lnTo>
                  <a:pt x="7114703" y="4515547"/>
                </a:lnTo>
                <a:cubicBezTo>
                  <a:pt x="7116262" y="4520824"/>
                  <a:pt x="7118131" y="4526093"/>
                  <a:pt x="7120692" y="4531799"/>
                </a:cubicBezTo>
                <a:lnTo>
                  <a:pt x="7123088" y="4525310"/>
                </a:lnTo>
                <a:lnTo>
                  <a:pt x="7122269" y="4530772"/>
                </a:lnTo>
                <a:lnTo>
                  <a:pt x="7140443" y="4524997"/>
                </a:lnTo>
                <a:lnTo>
                  <a:pt x="7136063" y="4536614"/>
                </a:lnTo>
                <a:lnTo>
                  <a:pt x="7128367" y="4545579"/>
                </a:lnTo>
                <a:lnTo>
                  <a:pt x="7126964" y="4545369"/>
                </a:lnTo>
                <a:lnTo>
                  <a:pt x="7127623" y="4546445"/>
                </a:lnTo>
                <a:lnTo>
                  <a:pt x="7126200" y="4548102"/>
                </a:lnTo>
                <a:cubicBezTo>
                  <a:pt x="7126657" y="4552384"/>
                  <a:pt x="7128749" y="4553547"/>
                  <a:pt x="7131258" y="4553824"/>
                </a:cubicBezTo>
                <a:lnTo>
                  <a:pt x="7132184" y="4553873"/>
                </a:lnTo>
                <a:lnTo>
                  <a:pt x="7134875" y="4558255"/>
                </a:lnTo>
                <a:lnTo>
                  <a:pt x="7124537" y="4558993"/>
                </a:lnTo>
                <a:lnTo>
                  <a:pt x="7117953" y="4556586"/>
                </a:lnTo>
                <a:lnTo>
                  <a:pt x="7116531" y="4545714"/>
                </a:lnTo>
                <a:cubicBezTo>
                  <a:pt x="7111057" y="4534272"/>
                  <a:pt x="7101174" y="4528157"/>
                  <a:pt x="7090704" y="4527003"/>
                </a:cubicBezTo>
                <a:lnTo>
                  <a:pt x="7080274" y="4528297"/>
                </a:lnTo>
                <a:lnTo>
                  <a:pt x="7072581" y="4523656"/>
                </a:lnTo>
                <a:lnTo>
                  <a:pt x="7072662" y="4521848"/>
                </a:lnTo>
                <a:lnTo>
                  <a:pt x="7070513" y="4522409"/>
                </a:lnTo>
                <a:lnTo>
                  <a:pt x="7069608" y="4521863"/>
                </a:lnTo>
                <a:lnTo>
                  <a:pt x="7067660" y="4522934"/>
                </a:lnTo>
                <a:lnTo>
                  <a:pt x="7067682" y="4522272"/>
                </a:lnTo>
                <a:cubicBezTo>
                  <a:pt x="7067033" y="4516996"/>
                  <a:pt x="7065538" y="4512542"/>
                  <a:pt x="7063189" y="4509955"/>
                </a:cubicBezTo>
                <a:cubicBezTo>
                  <a:pt x="7061736" y="4509756"/>
                  <a:pt x="7060722" y="4510041"/>
                  <a:pt x="7059947" y="4510590"/>
                </a:cubicBezTo>
                <a:cubicBezTo>
                  <a:pt x="7057621" y="4512237"/>
                  <a:pt x="7057443" y="4516247"/>
                  <a:pt x="7053963" y="4516619"/>
                </a:cubicBezTo>
                <a:lnTo>
                  <a:pt x="7053963" y="4516736"/>
                </a:lnTo>
                <a:lnTo>
                  <a:pt x="7053906" y="4516686"/>
                </a:lnTo>
                <a:cubicBezTo>
                  <a:pt x="7049683" y="4514643"/>
                  <a:pt x="7045122" y="4513829"/>
                  <a:pt x="7040771" y="4514443"/>
                </a:cubicBezTo>
                <a:lnTo>
                  <a:pt x="7040262" y="4514714"/>
                </a:lnTo>
                <a:lnTo>
                  <a:pt x="7040054" y="4512284"/>
                </a:lnTo>
                <a:lnTo>
                  <a:pt x="7047463" y="4512782"/>
                </a:lnTo>
                <a:cubicBezTo>
                  <a:pt x="7049159" y="4509287"/>
                  <a:pt x="7049561" y="4506718"/>
                  <a:pt x="7049720" y="4504427"/>
                </a:cubicBezTo>
                <a:lnTo>
                  <a:pt x="7049814" y="4503661"/>
                </a:lnTo>
                <a:lnTo>
                  <a:pt x="7050478" y="4503814"/>
                </a:lnTo>
                <a:cubicBezTo>
                  <a:pt x="7054289" y="4504122"/>
                  <a:pt x="7057898" y="4503135"/>
                  <a:pt x="7060652" y="4498687"/>
                </a:cubicBezTo>
                <a:lnTo>
                  <a:pt x="7058941" y="4496913"/>
                </a:lnTo>
                <a:lnTo>
                  <a:pt x="7065389" y="4493260"/>
                </a:lnTo>
                <a:cubicBezTo>
                  <a:pt x="7066286" y="4485165"/>
                  <a:pt x="7065105" y="4479063"/>
                  <a:pt x="7062875" y="4475014"/>
                </a:cubicBezTo>
                <a:cubicBezTo>
                  <a:pt x="7061205" y="4471978"/>
                  <a:pt x="7058945" y="4470096"/>
                  <a:pt x="7056529" y="4469395"/>
                </a:cubicBezTo>
                <a:cubicBezTo>
                  <a:pt x="7054114" y="4468696"/>
                  <a:pt x="7051544" y="4469176"/>
                  <a:pt x="7049257" y="4470863"/>
                </a:cubicBezTo>
                <a:cubicBezTo>
                  <a:pt x="7046967" y="4472551"/>
                  <a:pt x="7044958" y="4475446"/>
                  <a:pt x="7043664" y="4479574"/>
                </a:cubicBezTo>
                <a:lnTo>
                  <a:pt x="7043654" y="4479706"/>
                </a:lnTo>
                <a:lnTo>
                  <a:pt x="7037124" y="4473118"/>
                </a:lnTo>
                <a:cubicBezTo>
                  <a:pt x="7035303" y="4474695"/>
                  <a:pt x="7034284" y="4476726"/>
                  <a:pt x="7033933" y="4478908"/>
                </a:cubicBezTo>
                <a:lnTo>
                  <a:pt x="7036104" y="4487499"/>
                </a:lnTo>
                <a:lnTo>
                  <a:pt x="7021475" y="4484434"/>
                </a:lnTo>
                <a:cubicBezTo>
                  <a:pt x="7021541" y="4495096"/>
                  <a:pt x="7026814" y="4493039"/>
                  <a:pt x="7029483" y="4497341"/>
                </a:cubicBezTo>
                <a:lnTo>
                  <a:pt x="7029505" y="4497765"/>
                </a:lnTo>
                <a:lnTo>
                  <a:pt x="7020196" y="4497774"/>
                </a:lnTo>
                <a:cubicBezTo>
                  <a:pt x="7015208" y="4498145"/>
                  <a:pt x="7010342" y="4498973"/>
                  <a:pt x="7005729" y="4500669"/>
                </a:cubicBezTo>
                <a:lnTo>
                  <a:pt x="6992787" y="4508763"/>
                </a:lnTo>
                <a:lnTo>
                  <a:pt x="6992715" y="4508636"/>
                </a:lnTo>
                <a:cubicBezTo>
                  <a:pt x="6989342" y="4504541"/>
                  <a:pt x="6985310" y="4500677"/>
                  <a:pt x="6981551" y="4497233"/>
                </a:cubicBezTo>
                <a:lnTo>
                  <a:pt x="6979908" y="4495702"/>
                </a:lnTo>
                <a:lnTo>
                  <a:pt x="6983268" y="4493853"/>
                </a:lnTo>
                <a:cubicBezTo>
                  <a:pt x="6981324" y="4485805"/>
                  <a:pt x="6979434" y="4480883"/>
                  <a:pt x="6974592" y="4480742"/>
                </a:cubicBezTo>
                <a:cubicBezTo>
                  <a:pt x="6972978" y="4480695"/>
                  <a:pt x="6971036" y="4481179"/>
                  <a:pt x="6968654" y="4482256"/>
                </a:cubicBezTo>
                <a:cubicBezTo>
                  <a:pt x="6969975" y="4489012"/>
                  <a:pt x="6966459" y="4493754"/>
                  <a:pt x="6969001" y="4501707"/>
                </a:cubicBezTo>
                <a:lnTo>
                  <a:pt x="6972812" y="4499609"/>
                </a:lnTo>
                <a:lnTo>
                  <a:pt x="6978386" y="4512287"/>
                </a:lnTo>
                <a:lnTo>
                  <a:pt x="6980700" y="4515027"/>
                </a:lnTo>
                <a:lnTo>
                  <a:pt x="6978257" y="4513016"/>
                </a:lnTo>
                <a:cubicBezTo>
                  <a:pt x="6975189" y="4514376"/>
                  <a:pt x="6973172" y="4516727"/>
                  <a:pt x="6972032" y="4519526"/>
                </a:cubicBezTo>
                <a:cubicBezTo>
                  <a:pt x="6968612" y="4527925"/>
                  <a:pt x="6973091" y="4540353"/>
                  <a:pt x="6980790" y="4542110"/>
                </a:cubicBezTo>
                <a:cubicBezTo>
                  <a:pt x="6984214" y="4540991"/>
                  <a:pt x="6985643" y="4539099"/>
                  <a:pt x="6986893" y="4537086"/>
                </a:cubicBezTo>
                <a:lnTo>
                  <a:pt x="6987642" y="4536231"/>
                </a:lnTo>
                <a:lnTo>
                  <a:pt x="6995789" y="4544362"/>
                </a:lnTo>
                <a:cubicBezTo>
                  <a:pt x="6998982" y="4542625"/>
                  <a:pt x="7001110" y="4540586"/>
                  <a:pt x="7002413" y="4538308"/>
                </a:cubicBezTo>
                <a:cubicBezTo>
                  <a:pt x="7006327" y="4531472"/>
                  <a:pt x="7002836" y="4522467"/>
                  <a:pt x="6998515" y="4512904"/>
                </a:cubicBezTo>
                <a:lnTo>
                  <a:pt x="6995110" y="4512881"/>
                </a:lnTo>
                <a:lnTo>
                  <a:pt x="6992790" y="4508769"/>
                </a:lnTo>
                <a:lnTo>
                  <a:pt x="7002987" y="4509585"/>
                </a:lnTo>
                <a:lnTo>
                  <a:pt x="7005744" y="4516744"/>
                </a:lnTo>
                <a:cubicBezTo>
                  <a:pt x="7007847" y="4519106"/>
                  <a:pt x="7010882" y="4520496"/>
                  <a:pt x="7014898" y="4520211"/>
                </a:cubicBezTo>
                <a:lnTo>
                  <a:pt x="7012941" y="4510381"/>
                </a:lnTo>
                <a:lnTo>
                  <a:pt x="7018817" y="4510852"/>
                </a:lnTo>
                <a:lnTo>
                  <a:pt x="7024882" y="4511261"/>
                </a:lnTo>
                <a:lnTo>
                  <a:pt x="7024992" y="4513401"/>
                </a:lnTo>
                <a:lnTo>
                  <a:pt x="7031317" y="4517168"/>
                </a:lnTo>
                <a:lnTo>
                  <a:pt x="7032014" y="4519103"/>
                </a:lnTo>
                <a:lnTo>
                  <a:pt x="7031520" y="4519365"/>
                </a:lnTo>
                <a:lnTo>
                  <a:pt x="7023147" y="4520017"/>
                </a:lnTo>
                <a:cubicBezTo>
                  <a:pt x="7020615" y="4520974"/>
                  <a:pt x="7018765" y="4522555"/>
                  <a:pt x="7017508" y="4524520"/>
                </a:cubicBezTo>
                <a:cubicBezTo>
                  <a:pt x="7014677" y="4528942"/>
                  <a:pt x="7014840" y="4535310"/>
                  <a:pt x="7016961" y="4540896"/>
                </a:cubicBezTo>
                <a:lnTo>
                  <a:pt x="7025329" y="4549634"/>
                </a:lnTo>
                <a:lnTo>
                  <a:pt x="7026926" y="4555182"/>
                </a:lnTo>
                <a:lnTo>
                  <a:pt x="7015554" y="4575457"/>
                </a:lnTo>
                <a:lnTo>
                  <a:pt x="7015533" y="4577377"/>
                </a:lnTo>
                <a:lnTo>
                  <a:pt x="7013762" y="4574762"/>
                </a:lnTo>
                <a:lnTo>
                  <a:pt x="7016989" y="4564978"/>
                </a:lnTo>
                <a:lnTo>
                  <a:pt x="7016372" y="4558369"/>
                </a:lnTo>
                <a:lnTo>
                  <a:pt x="7016815" y="4555172"/>
                </a:lnTo>
                <a:cubicBezTo>
                  <a:pt x="7016066" y="4551434"/>
                  <a:pt x="7014463" y="4547606"/>
                  <a:pt x="7013136" y="4544217"/>
                </a:cubicBezTo>
                <a:cubicBezTo>
                  <a:pt x="7009595" y="4543743"/>
                  <a:pt x="7007124" y="4544752"/>
                  <a:pt x="7005506" y="4546631"/>
                </a:cubicBezTo>
                <a:cubicBezTo>
                  <a:pt x="7003889" y="4548512"/>
                  <a:pt x="7003126" y="4551264"/>
                  <a:pt x="7003001" y="4554282"/>
                </a:cubicBezTo>
                <a:lnTo>
                  <a:pt x="7003118" y="4554651"/>
                </a:lnTo>
                <a:lnTo>
                  <a:pt x="6997204" y="4557034"/>
                </a:lnTo>
                <a:cubicBezTo>
                  <a:pt x="6993264" y="4559632"/>
                  <a:pt x="6989956" y="4563044"/>
                  <a:pt x="6988656" y="4566889"/>
                </a:cubicBezTo>
                <a:lnTo>
                  <a:pt x="6990497" y="4571752"/>
                </a:lnTo>
                <a:lnTo>
                  <a:pt x="6977519" y="4577071"/>
                </a:lnTo>
                <a:lnTo>
                  <a:pt x="6975923" y="4577992"/>
                </a:lnTo>
                <a:lnTo>
                  <a:pt x="6974053" y="4577056"/>
                </a:lnTo>
                <a:lnTo>
                  <a:pt x="6971142" y="4572068"/>
                </a:lnTo>
                <a:lnTo>
                  <a:pt x="6970724" y="4556910"/>
                </a:lnTo>
                <a:lnTo>
                  <a:pt x="6969004" y="4549872"/>
                </a:lnTo>
                <a:lnTo>
                  <a:pt x="6969557" y="4549548"/>
                </a:lnTo>
                <a:cubicBezTo>
                  <a:pt x="6971597" y="4546377"/>
                  <a:pt x="6972039" y="4542163"/>
                  <a:pt x="6968154" y="4538502"/>
                </a:cubicBezTo>
                <a:lnTo>
                  <a:pt x="6966478" y="4539534"/>
                </a:lnTo>
                <a:lnTo>
                  <a:pt x="6966212" y="4538449"/>
                </a:lnTo>
                <a:lnTo>
                  <a:pt x="6970928" y="4533502"/>
                </a:lnTo>
                <a:cubicBezTo>
                  <a:pt x="6972900" y="4528902"/>
                  <a:pt x="6973033" y="4523900"/>
                  <a:pt x="6971538" y="4518882"/>
                </a:cubicBezTo>
                <a:cubicBezTo>
                  <a:pt x="6968677" y="4518086"/>
                  <a:pt x="6966064" y="4518592"/>
                  <a:pt x="6963857" y="4519989"/>
                </a:cubicBezTo>
                <a:lnTo>
                  <a:pt x="6962321" y="4522520"/>
                </a:lnTo>
                <a:lnTo>
                  <a:pt x="6959084" y="4509267"/>
                </a:lnTo>
                <a:cubicBezTo>
                  <a:pt x="6956721" y="4493795"/>
                  <a:pt x="6964815" y="4451439"/>
                  <a:pt x="6956551" y="4464068"/>
                </a:cubicBezTo>
                <a:cubicBezTo>
                  <a:pt x="6959840" y="4442687"/>
                  <a:pt x="6962370" y="4437799"/>
                  <a:pt x="6965919" y="4424837"/>
                </a:cubicBezTo>
                <a:lnTo>
                  <a:pt x="6966240" y="4423494"/>
                </a:lnTo>
                <a:lnTo>
                  <a:pt x="6971114" y="4422988"/>
                </a:lnTo>
                <a:lnTo>
                  <a:pt x="6972245" y="4424160"/>
                </a:lnTo>
                <a:lnTo>
                  <a:pt x="6973034" y="4422710"/>
                </a:lnTo>
                <a:lnTo>
                  <a:pt x="6987129" y="4419730"/>
                </a:lnTo>
                <a:lnTo>
                  <a:pt x="6987390" y="4424497"/>
                </a:lnTo>
                <a:lnTo>
                  <a:pt x="6981151" y="4427696"/>
                </a:lnTo>
                <a:cubicBezTo>
                  <a:pt x="6979197" y="4429534"/>
                  <a:pt x="6977564" y="4431906"/>
                  <a:pt x="6976781" y="4434123"/>
                </a:cubicBezTo>
                <a:cubicBezTo>
                  <a:pt x="6976085" y="4436095"/>
                  <a:pt x="6976063" y="4437942"/>
                  <a:pt x="6977088" y="4439182"/>
                </a:cubicBezTo>
                <a:cubicBezTo>
                  <a:pt x="6980449" y="4444190"/>
                  <a:pt x="6984611" y="4442196"/>
                  <a:pt x="6987604" y="4438318"/>
                </a:cubicBezTo>
                <a:lnTo>
                  <a:pt x="6990648" y="4427753"/>
                </a:lnTo>
                <a:lnTo>
                  <a:pt x="6992646" y="4427753"/>
                </a:lnTo>
                <a:cubicBezTo>
                  <a:pt x="6994126" y="4427753"/>
                  <a:pt x="6994126" y="4427753"/>
                  <a:pt x="6994126" y="4427753"/>
                </a:cubicBezTo>
                <a:cubicBezTo>
                  <a:pt x="6994126" y="4427753"/>
                  <a:pt x="6994126" y="4423882"/>
                  <a:pt x="6994126" y="4420009"/>
                </a:cubicBezTo>
                <a:lnTo>
                  <a:pt x="6994126" y="4413926"/>
                </a:lnTo>
                <a:lnTo>
                  <a:pt x="7000771" y="4408141"/>
                </a:lnTo>
                <a:cubicBezTo>
                  <a:pt x="7002498" y="4404710"/>
                  <a:pt x="7003361" y="4402994"/>
                  <a:pt x="6999981" y="4398424"/>
                </a:cubicBezTo>
                <a:cubicBezTo>
                  <a:pt x="6994165" y="4402423"/>
                  <a:pt x="6986426" y="4403423"/>
                  <a:pt x="6978434" y="4403800"/>
                </a:cubicBezTo>
                <a:lnTo>
                  <a:pt x="6975224" y="4404028"/>
                </a:lnTo>
                <a:lnTo>
                  <a:pt x="6975329" y="4396781"/>
                </a:lnTo>
                <a:cubicBezTo>
                  <a:pt x="6975329" y="4396781"/>
                  <a:pt x="6975330" y="4381294"/>
                  <a:pt x="6973762" y="4381294"/>
                </a:cubicBezTo>
                <a:cubicBezTo>
                  <a:pt x="6973762" y="4381294"/>
                  <a:pt x="6973762" y="4381294"/>
                  <a:pt x="6970629" y="4381294"/>
                </a:cubicBezTo>
                <a:cubicBezTo>
                  <a:pt x="6969846" y="4381294"/>
                  <a:pt x="6969455" y="4385165"/>
                  <a:pt x="6969259" y="4389038"/>
                </a:cubicBezTo>
                <a:lnTo>
                  <a:pt x="6969104" y="4395183"/>
                </a:lnTo>
                <a:lnTo>
                  <a:pt x="6968440" y="4383918"/>
                </a:lnTo>
                <a:cubicBezTo>
                  <a:pt x="6966766" y="4371548"/>
                  <a:pt x="6963753" y="4362105"/>
                  <a:pt x="6960068" y="4354057"/>
                </a:cubicBezTo>
                <a:lnTo>
                  <a:pt x="6957057" y="4348846"/>
                </a:lnTo>
                <a:lnTo>
                  <a:pt x="6957716" y="4349665"/>
                </a:lnTo>
                <a:cubicBezTo>
                  <a:pt x="6967330" y="4342534"/>
                  <a:pt x="6960077" y="4331595"/>
                  <a:pt x="6953283" y="4331972"/>
                </a:cubicBezTo>
                <a:lnTo>
                  <a:pt x="6951400" y="4333449"/>
                </a:lnTo>
                <a:lnTo>
                  <a:pt x="6951227" y="4330923"/>
                </a:lnTo>
                <a:lnTo>
                  <a:pt x="6949786" y="4296419"/>
                </a:lnTo>
                <a:lnTo>
                  <a:pt x="6954549" y="4296433"/>
                </a:lnTo>
                <a:lnTo>
                  <a:pt x="6969725" y="4283953"/>
                </a:lnTo>
                <a:lnTo>
                  <a:pt x="6972605" y="4289856"/>
                </a:lnTo>
                <a:cubicBezTo>
                  <a:pt x="6976112" y="4294980"/>
                  <a:pt x="6980464" y="4299844"/>
                  <a:pt x="6984710" y="4302671"/>
                </a:cubicBezTo>
                <a:lnTo>
                  <a:pt x="6992178" y="4304909"/>
                </a:lnTo>
                <a:lnTo>
                  <a:pt x="6993421" y="4313919"/>
                </a:lnTo>
                <a:lnTo>
                  <a:pt x="6993554" y="4314185"/>
                </a:lnTo>
                <a:lnTo>
                  <a:pt x="6992703" y="4314185"/>
                </a:lnTo>
                <a:lnTo>
                  <a:pt x="6991707" y="4314185"/>
                </a:lnTo>
                <a:lnTo>
                  <a:pt x="6986205" y="4306600"/>
                </a:lnTo>
                <a:cubicBezTo>
                  <a:pt x="6983880" y="4304413"/>
                  <a:pt x="6981185" y="4303006"/>
                  <a:pt x="6977834" y="4302814"/>
                </a:cubicBezTo>
                <a:cubicBezTo>
                  <a:pt x="6973105" y="4307720"/>
                  <a:pt x="6974152" y="4313804"/>
                  <a:pt x="6977287" y="4320067"/>
                </a:cubicBezTo>
                <a:lnTo>
                  <a:pt x="6978123" y="4321346"/>
                </a:lnTo>
                <a:lnTo>
                  <a:pt x="6977971" y="4323089"/>
                </a:lnTo>
                <a:cubicBezTo>
                  <a:pt x="6979121" y="4328135"/>
                  <a:pt x="6982354" y="4332808"/>
                  <a:pt x="6986324" y="4335352"/>
                </a:cubicBezTo>
                <a:lnTo>
                  <a:pt x="6987248" y="4335318"/>
                </a:lnTo>
                <a:lnTo>
                  <a:pt x="6988584" y="4337363"/>
                </a:lnTo>
                <a:lnTo>
                  <a:pt x="6988078" y="4338796"/>
                </a:lnTo>
                <a:lnTo>
                  <a:pt x="6972249" y="4343988"/>
                </a:lnTo>
                <a:lnTo>
                  <a:pt x="6972243" y="4343997"/>
                </a:lnTo>
                <a:lnTo>
                  <a:pt x="6972097" y="4344042"/>
                </a:lnTo>
                <a:lnTo>
                  <a:pt x="6971911" y="4344454"/>
                </a:lnTo>
                <a:lnTo>
                  <a:pt x="6961902" y="4358263"/>
                </a:lnTo>
                <a:lnTo>
                  <a:pt x="6967771" y="4359739"/>
                </a:lnTo>
                <a:lnTo>
                  <a:pt x="6967826" y="4365925"/>
                </a:lnTo>
                <a:cubicBezTo>
                  <a:pt x="6970895" y="4367670"/>
                  <a:pt x="6973432" y="4367569"/>
                  <a:pt x="6975452" y="4366300"/>
                </a:cubicBezTo>
                <a:lnTo>
                  <a:pt x="6978557" y="4361744"/>
                </a:lnTo>
                <a:lnTo>
                  <a:pt x="6987648" y="4360600"/>
                </a:lnTo>
                <a:lnTo>
                  <a:pt x="6988963" y="4374938"/>
                </a:lnTo>
                <a:cubicBezTo>
                  <a:pt x="6989194" y="4380692"/>
                  <a:pt x="6988909" y="4386448"/>
                  <a:pt x="6987430" y="4391961"/>
                </a:cubicBezTo>
                <a:cubicBezTo>
                  <a:pt x="7005150" y="4390662"/>
                  <a:pt x="7007457" y="4380978"/>
                  <a:pt x="7004663" y="4368679"/>
                </a:cubicBezTo>
                <a:lnTo>
                  <a:pt x="7001114" y="4358302"/>
                </a:lnTo>
                <a:lnTo>
                  <a:pt x="7021444" y="4346860"/>
                </a:lnTo>
                <a:lnTo>
                  <a:pt x="7031225" y="4347854"/>
                </a:lnTo>
                <a:lnTo>
                  <a:pt x="7029393" y="4349445"/>
                </a:lnTo>
                <a:lnTo>
                  <a:pt x="7028253" y="4348577"/>
                </a:lnTo>
                <a:cubicBezTo>
                  <a:pt x="7024126" y="4347543"/>
                  <a:pt x="7019596" y="4348766"/>
                  <a:pt x="7014358" y="4353435"/>
                </a:cubicBezTo>
                <a:lnTo>
                  <a:pt x="7024619" y="4363209"/>
                </a:lnTo>
                <a:lnTo>
                  <a:pt x="7024245" y="4367546"/>
                </a:lnTo>
                <a:lnTo>
                  <a:pt x="7025583" y="4369262"/>
                </a:lnTo>
                <a:lnTo>
                  <a:pt x="7022619" y="4375510"/>
                </a:lnTo>
                <a:cubicBezTo>
                  <a:pt x="7022642" y="4384679"/>
                  <a:pt x="7032896" y="4395650"/>
                  <a:pt x="7036683" y="4405040"/>
                </a:cubicBezTo>
                <a:lnTo>
                  <a:pt x="7036634" y="4391184"/>
                </a:lnTo>
                <a:lnTo>
                  <a:pt x="7041563" y="4394566"/>
                </a:lnTo>
                <a:lnTo>
                  <a:pt x="7041599" y="4396781"/>
                </a:lnTo>
                <a:cubicBezTo>
                  <a:pt x="7041792" y="4398501"/>
                  <a:pt x="7042179" y="4398501"/>
                  <a:pt x="7042951" y="4398501"/>
                </a:cubicBezTo>
                <a:cubicBezTo>
                  <a:pt x="7042951" y="4398501"/>
                  <a:pt x="7044497" y="4398501"/>
                  <a:pt x="7044497" y="4398501"/>
                </a:cubicBezTo>
                <a:cubicBezTo>
                  <a:pt x="7046044" y="4398502"/>
                  <a:pt x="7047590" y="4412266"/>
                  <a:pt x="7049136" y="4412266"/>
                </a:cubicBezTo>
                <a:cubicBezTo>
                  <a:pt x="7049136" y="4412266"/>
                  <a:pt x="7049136" y="4412266"/>
                  <a:pt x="7050681" y="4412266"/>
                </a:cubicBezTo>
                <a:cubicBezTo>
                  <a:pt x="7050681" y="4412266"/>
                  <a:pt x="7052229" y="4398501"/>
                  <a:pt x="7052229" y="4384736"/>
                </a:cubicBezTo>
                <a:cubicBezTo>
                  <a:pt x="7052229" y="4384736"/>
                  <a:pt x="7050682" y="4384736"/>
                  <a:pt x="7049136" y="4384736"/>
                </a:cubicBezTo>
                <a:cubicBezTo>
                  <a:pt x="7049136" y="4384736"/>
                  <a:pt x="7047590" y="4370970"/>
                  <a:pt x="7046043" y="4370969"/>
                </a:cubicBezTo>
                <a:cubicBezTo>
                  <a:pt x="7044498" y="4370970"/>
                  <a:pt x="7044498" y="4370970"/>
                  <a:pt x="7042951" y="4370969"/>
                </a:cubicBezTo>
                <a:cubicBezTo>
                  <a:pt x="7042951" y="4370969"/>
                  <a:pt x="7041405" y="4384736"/>
                  <a:pt x="7041405" y="4384736"/>
                </a:cubicBezTo>
                <a:lnTo>
                  <a:pt x="7041428" y="4386107"/>
                </a:lnTo>
                <a:lnTo>
                  <a:pt x="7036627" y="4389352"/>
                </a:lnTo>
                <a:lnTo>
                  <a:pt x="7036614" y="4385547"/>
                </a:lnTo>
                <a:lnTo>
                  <a:pt x="7035146" y="4375260"/>
                </a:lnTo>
                <a:lnTo>
                  <a:pt x="7039545" y="4360441"/>
                </a:lnTo>
                <a:lnTo>
                  <a:pt x="7038509" y="4358291"/>
                </a:lnTo>
                <a:lnTo>
                  <a:pt x="7039703" y="4357273"/>
                </a:lnTo>
                <a:lnTo>
                  <a:pt x="7037044" y="4355254"/>
                </a:lnTo>
                <a:lnTo>
                  <a:pt x="7033585" y="4348081"/>
                </a:lnTo>
                <a:lnTo>
                  <a:pt x="7056226" y="4341684"/>
                </a:lnTo>
                <a:cubicBezTo>
                  <a:pt x="7070038" y="4334307"/>
                  <a:pt x="7080461" y="4320559"/>
                  <a:pt x="7082796" y="4299529"/>
                </a:cubicBezTo>
                <a:cubicBezTo>
                  <a:pt x="7084959" y="4284613"/>
                  <a:pt x="7082223" y="4269470"/>
                  <a:pt x="7075936" y="4257192"/>
                </a:cubicBezTo>
                <a:lnTo>
                  <a:pt x="7057947" y="4238719"/>
                </a:lnTo>
                <a:lnTo>
                  <a:pt x="7058916" y="4235642"/>
                </a:lnTo>
                <a:cubicBezTo>
                  <a:pt x="7059062" y="4232334"/>
                  <a:pt x="7058341" y="4228977"/>
                  <a:pt x="7055966" y="4228196"/>
                </a:cubicBezTo>
                <a:cubicBezTo>
                  <a:pt x="7054611" y="4228063"/>
                  <a:pt x="7053830" y="4228859"/>
                  <a:pt x="7053456" y="4230142"/>
                </a:cubicBezTo>
                <a:lnTo>
                  <a:pt x="7053750" y="4234408"/>
                </a:lnTo>
                <a:lnTo>
                  <a:pt x="7053600" y="4234255"/>
                </a:lnTo>
                <a:lnTo>
                  <a:pt x="7051032" y="4233641"/>
                </a:lnTo>
                <a:lnTo>
                  <a:pt x="7050026" y="4232074"/>
                </a:lnTo>
                <a:cubicBezTo>
                  <a:pt x="7049369" y="4231462"/>
                  <a:pt x="7048546" y="4231196"/>
                  <a:pt x="7046384" y="4230039"/>
                </a:cubicBezTo>
                <a:lnTo>
                  <a:pt x="7045197" y="4232249"/>
                </a:lnTo>
                <a:lnTo>
                  <a:pt x="7038347" y="4230614"/>
                </a:lnTo>
                <a:lnTo>
                  <a:pt x="7037238" y="4230832"/>
                </a:lnTo>
                <a:lnTo>
                  <a:pt x="7026561" y="4222919"/>
                </a:lnTo>
                <a:cubicBezTo>
                  <a:pt x="7022905" y="4221254"/>
                  <a:pt x="7019622" y="4222385"/>
                  <a:pt x="7017836" y="4231561"/>
                </a:cubicBezTo>
                <a:lnTo>
                  <a:pt x="7020285" y="4234965"/>
                </a:lnTo>
                <a:lnTo>
                  <a:pt x="7007166" y="4249862"/>
                </a:lnTo>
                <a:lnTo>
                  <a:pt x="7007071" y="4249982"/>
                </a:lnTo>
                <a:lnTo>
                  <a:pt x="7006140" y="4247054"/>
                </a:lnTo>
                <a:cubicBezTo>
                  <a:pt x="7004469" y="4246612"/>
                  <a:pt x="7002916" y="4247040"/>
                  <a:pt x="7001541" y="4248036"/>
                </a:cubicBezTo>
                <a:cubicBezTo>
                  <a:pt x="6999476" y="4249533"/>
                  <a:pt x="6997814" y="4252309"/>
                  <a:pt x="6996743" y="4255362"/>
                </a:cubicBezTo>
                <a:lnTo>
                  <a:pt x="6996095" y="4260090"/>
                </a:lnTo>
                <a:lnTo>
                  <a:pt x="6990743" y="4266398"/>
                </a:lnTo>
                <a:lnTo>
                  <a:pt x="6992525" y="4268108"/>
                </a:lnTo>
                <a:lnTo>
                  <a:pt x="6991191" y="4269771"/>
                </a:lnTo>
                <a:cubicBezTo>
                  <a:pt x="6990591" y="4279421"/>
                  <a:pt x="6990435" y="4287612"/>
                  <a:pt x="6990786" y="4294813"/>
                </a:cubicBezTo>
                <a:lnTo>
                  <a:pt x="6991960" y="4303331"/>
                </a:lnTo>
                <a:lnTo>
                  <a:pt x="6985561" y="4289491"/>
                </a:lnTo>
                <a:cubicBezTo>
                  <a:pt x="6982633" y="4285028"/>
                  <a:pt x="6979855" y="4280154"/>
                  <a:pt x="6979260" y="4271421"/>
                </a:cubicBezTo>
                <a:cubicBezTo>
                  <a:pt x="6976716" y="4274193"/>
                  <a:pt x="6974872" y="4272992"/>
                  <a:pt x="6972876" y="4272205"/>
                </a:cubicBezTo>
                <a:lnTo>
                  <a:pt x="6972416" y="4272159"/>
                </a:lnTo>
                <a:lnTo>
                  <a:pt x="6974522" y="4259020"/>
                </a:lnTo>
                <a:cubicBezTo>
                  <a:pt x="6973758" y="4254298"/>
                  <a:pt x="6971892" y="4251082"/>
                  <a:pt x="6969438" y="4248613"/>
                </a:cubicBezTo>
                <a:cubicBezTo>
                  <a:pt x="6965758" y="4244909"/>
                  <a:pt x="6960755" y="4242883"/>
                  <a:pt x="6956162" y="4239966"/>
                </a:cubicBezTo>
                <a:lnTo>
                  <a:pt x="6946569" y="4227561"/>
                </a:lnTo>
                <a:lnTo>
                  <a:pt x="6957857" y="4184526"/>
                </a:lnTo>
                <a:lnTo>
                  <a:pt x="6969336" y="4149804"/>
                </a:lnTo>
                <a:lnTo>
                  <a:pt x="6971194" y="4154023"/>
                </a:lnTo>
                <a:cubicBezTo>
                  <a:pt x="6972469" y="4156860"/>
                  <a:pt x="6974043" y="4158882"/>
                  <a:pt x="6978465" y="4161563"/>
                </a:cubicBezTo>
                <a:cubicBezTo>
                  <a:pt x="6983359" y="4159295"/>
                  <a:pt x="6983930" y="4154004"/>
                  <a:pt x="6982304" y="4148997"/>
                </a:cubicBezTo>
                <a:lnTo>
                  <a:pt x="6973134" y="4138318"/>
                </a:lnTo>
                <a:lnTo>
                  <a:pt x="6975957" y="4129780"/>
                </a:lnTo>
                <a:cubicBezTo>
                  <a:pt x="6987995" y="4097758"/>
                  <a:pt x="6999801" y="4074949"/>
                  <a:pt x="7010344" y="4062933"/>
                </a:cubicBezTo>
                <a:cubicBezTo>
                  <a:pt x="7012535" y="4048680"/>
                  <a:pt x="7014005" y="4036552"/>
                  <a:pt x="7014875" y="4026175"/>
                </a:cubicBezTo>
                <a:lnTo>
                  <a:pt x="7015682" y="4003487"/>
                </a:lnTo>
                <a:lnTo>
                  <a:pt x="7024437" y="3997765"/>
                </a:lnTo>
                <a:cubicBezTo>
                  <a:pt x="7032589" y="3989901"/>
                  <a:pt x="7038945" y="3978715"/>
                  <a:pt x="7038684" y="3970885"/>
                </a:cubicBezTo>
                <a:cubicBezTo>
                  <a:pt x="7037798" y="3969592"/>
                  <a:pt x="7036939" y="3969032"/>
                  <a:pt x="7036092" y="3968870"/>
                </a:cubicBezTo>
                <a:cubicBezTo>
                  <a:pt x="7033553" y="3968385"/>
                  <a:pt x="7031131" y="3971479"/>
                  <a:pt x="7028527" y="3969067"/>
                </a:cubicBezTo>
                <a:lnTo>
                  <a:pt x="7014636" y="3989028"/>
                </a:lnTo>
                <a:lnTo>
                  <a:pt x="7013876" y="3981966"/>
                </a:lnTo>
                <a:cubicBezTo>
                  <a:pt x="7008675" y="3957674"/>
                  <a:pt x="6994588" y="3958536"/>
                  <a:pt x="6986892" y="3937924"/>
                </a:cubicBezTo>
                <a:lnTo>
                  <a:pt x="6983256" y="3933005"/>
                </a:lnTo>
                <a:lnTo>
                  <a:pt x="6986337" y="3930556"/>
                </a:lnTo>
                <a:cubicBezTo>
                  <a:pt x="6970239" y="3922462"/>
                  <a:pt x="6965879" y="3901461"/>
                  <a:pt x="6954346" y="3891301"/>
                </a:cubicBezTo>
                <a:lnTo>
                  <a:pt x="6951648" y="3890254"/>
                </a:lnTo>
                <a:lnTo>
                  <a:pt x="6945840" y="3882399"/>
                </a:lnTo>
                <a:lnTo>
                  <a:pt x="6927832" y="3859541"/>
                </a:lnTo>
                <a:lnTo>
                  <a:pt x="6930794" y="3857151"/>
                </a:lnTo>
                <a:cubicBezTo>
                  <a:pt x="6938184" y="3848984"/>
                  <a:pt x="6940561" y="3838047"/>
                  <a:pt x="6943086" y="3826011"/>
                </a:cubicBezTo>
                <a:lnTo>
                  <a:pt x="6943126" y="3825896"/>
                </a:lnTo>
                <a:lnTo>
                  <a:pt x="6946764" y="3829998"/>
                </a:lnTo>
                <a:lnTo>
                  <a:pt x="6945123" y="3820169"/>
                </a:lnTo>
                <a:lnTo>
                  <a:pt x="6956247" y="3788295"/>
                </a:lnTo>
                <a:cubicBezTo>
                  <a:pt x="6952299" y="3776088"/>
                  <a:pt x="6948436" y="3766029"/>
                  <a:pt x="6944335" y="3757600"/>
                </a:cubicBezTo>
                <a:lnTo>
                  <a:pt x="6939649" y="3750257"/>
                </a:lnTo>
                <a:lnTo>
                  <a:pt x="6951357" y="3753076"/>
                </a:lnTo>
                <a:cubicBezTo>
                  <a:pt x="6957294" y="3753275"/>
                  <a:pt x="6963178" y="3752997"/>
                  <a:pt x="6968123" y="3754323"/>
                </a:cubicBezTo>
                <a:lnTo>
                  <a:pt x="6982898" y="3789881"/>
                </a:lnTo>
                <a:lnTo>
                  <a:pt x="6982812" y="3791353"/>
                </a:lnTo>
                <a:cubicBezTo>
                  <a:pt x="6983383" y="3795939"/>
                  <a:pt x="6984784" y="3799051"/>
                  <a:pt x="6986703" y="3800976"/>
                </a:cubicBezTo>
                <a:lnTo>
                  <a:pt x="6987650" y="3801317"/>
                </a:lnTo>
                <a:lnTo>
                  <a:pt x="6988945" y="3804437"/>
                </a:lnTo>
                <a:cubicBezTo>
                  <a:pt x="6988945" y="3804437"/>
                  <a:pt x="6990467" y="3804843"/>
                  <a:pt x="6990467" y="3804843"/>
                </a:cubicBezTo>
                <a:cubicBezTo>
                  <a:pt x="6990467" y="3804843"/>
                  <a:pt x="6990847" y="3804946"/>
                  <a:pt x="6991692" y="3803316"/>
                </a:cubicBezTo>
                <a:lnTo>
                  <a:pt x="6991855" y="3802828"/>
                </a:lnTo>
                <a:lnTo>
                  <a:pt x="6993708" y="3803492"/>
                </a:lnTo>
                <a:cubicBezTo>
                  <a:pt x="7006947" y="3802727"/>
                  <a:pt x="7025429" y="3779594"/>
                  <a:pt x="7010504" y="3770349"/>
                </a:cubicBezTo>
                <a:lnTo>
                  <a:pt x="6995027" y="3766728"/>
                </a:lnTo>
                <a:lnTo>
                  <a:pt x="6992727" y="3758364"/>
                </a:lnTo>
                <a:cubicBezTo>
                  <a:pt x="6987188" y="3743658"/>
                  <a:pt x="6980752" y="3739149"/>
                  <a:pt x="6975546" y="3726620"/>
                </a:cubicBezTo>
                <a:cubicBezTo>
                  <a:pt x="6975416" y="3721019"/>
                  <a:pt x="6974901" y="3716473"/>
                  <a:pt x="6974077" y="3712773"/>
                </a:cubicBezTo>
                <a:lnTo>
                  <a:pt x="6973086" y="3710157"/>
                </a:lnTo>
                <a:lnTo>
                  <a:pt x="6972888" y="3708673"/>
                </a:lnTo>
                <a:lnTo>
                  <a:pt x="6978017" y="3719328"/>
                </a:lnTo>
                <a:lnTo>
                  <a:pt x="6981468" y="3722271"/>
                </a:lnTo>
                <a:lnTo>
                  <a:pt x="6979098" y="3724105"/>
                </a:lnTo>
                <a:lnTo>
                  <a:pt x="6983682" y="3728311"/>
                </a:lnTo>
                <a:lnTo>
                  <a:pt x="6984495" y="3734173"/>
                </a:lnTo>
                <a:cubicBezTo>
                  <a:pt x="6986743" y="3738318"/>
                  <a:pt x="6990726" y="3740347"/>
                  <a:pt x="6994124" y="3739184"/>
                </a:cubicBezTo>
                <a:lnTo>
                  <a:pt x="6997241" y="3736138"/>
                </a:lnTo>
                <a:lnTo>
                  <a:pt x="7001691" y="3742563"/>
                </a:lnTo>
                <a:cubicBezTo>
                  <a:pt x="7003688" y="3738255"/>
                  <a:pt x="7003560" y="3733592"/>
                  <a:pt x="7002068" y="3729103"/>
                </a:cubicBezTo>
                <a:lnTo>
                  <a:pt x="7000085" y="3725942"/>
                </a:lnTo>
                <a:lnTo>
                  <a:pt x="7000242" y="3725059"/>
                </a:lnTo>
                <a:lnTo>
                  <a:pt x="6999255" y="3724620"/>
                </a:lnTo>
                <a:lnTo>
                  <a:pt x="6994267" y="3716680"/>
                </a:lnTo>
                <a:cubicBezTo>
                  <a:pt x="6990811" y="3713065"/>
                  <a:pt x="6986754" y="3710152"/>
                  <a:pt x="6982854" y="3708470"/>
                </a:cubicBezTo>
                <a:lnTo>
                  <a:pt x="6972756" y="3707676"/>
                </a:lnTo>
                <a:lnTo>
                  <a:pt x="6971644" y="3699325"/>
                </a:lnTo>
                <a:cubicBezTo>
                  <a:pt x="6968137" y="3688843"/>
                  <a:pt x="6961089" y="3680492"/>
                  <a:pt x="6953869" y="3681658"/>
                </a:cubicBezTo>
                <a:lnTo>
                  <a:pt x="6958176" y="3696152"/>
                </a:lnTo>
                <a:lnTo>
                  <a:pt x="6947999" y="3694190"/>
                </a:lnTo>
                <a:lnTo>
                  <a:pt x="6942261" y="3690160"/>
                </a:lnTo>
                <a:lnTo>
                  <a:pt x="6943702" y="3679291"/>
                </a:lnTo>
                <a:cubicBezTo>
                  <a:pt x="6939050" y="3654352"/>
                  <a:pt x="6911849" y="3645433"/>
                  <a:pt x="6892389" y="3657612"/>
                </a:cubicBezTo>
                <a:cubicBezTo>
                  <a:pt x="6883740" y="3663025"/>
                  <a:pt x="6876619" y="3672606"/>
                  <a:pt x="6873687" y="3686799"/>
                </a:cubicBezTo>
                <a:cubicBezTo>
                  <a:pt x="6871958" y="3693788"/>
                  <a:pt x="6872476" y="3699680"/>
                  <a:pt x="6874162" y="3705068"/>
                </a:cubicBezTo>
                <a:lnTo>
                  <a:pt x="6880563" y="3717426"/>
                </a:lnTo>
                <a:lnTo>
                  <a:pt x="6865482" y="3724759"/>
                </a:lnTo>
                <a:lnTo>
                  <a:pt x="6862115" y="3716589"/>
                </a:lnTo>
                <a:lnTo>
                  <a:pt x="6860008" y="3715476"/>
                </a:lnTo>
                <a:lnTo>
                  <a:pt x="6847563" y="3701806"/>
                </a:lnTo>
                <a:cubicBezTo>
                  <a:pt x="6842940" y="3696802"/>
                  <a:pt x="6838649" y="3690349"/>
                  <a:pt x="6836061" y="3678276"/>
                </a:cubicBezTo>
                <a:cubicBezTo>
                  <a:pt x="6826090" y="3668988"/>
                  <a:pt x="6813816" y="3670407"/>
                  <a:pt x="6801311" y="3673599"/>
                </a:cubicBezTo>
                <a:lnTo>
                  <a:pt x="6798428" y="3674372"/>
                </a:lnTo>
                <a:lnTo>
                  <a:pt x="6796430" y="3667054"/>
                </a:lnTo>
                <a:lnTo>
                  <a:pt x="6793543" y="3666082"/>
                </a:lnTo>
                <a:lnTo>
                  <a:pt x="6792068" y="3663106"/>
                </a:lnTo>
                <a:lnTo>
                  <a:pt x="6789380" y="3664682"/>
                </a:lnTo>
                <a:lnTo>
                  <a:pt x="6777633" y="3660726"/>
                </a:lnTo>
                <a:lnTo>
                  <a:pt x="6774786" y="3660491"/>
                </a:lnTo>
                <a:lnTo>
                  <a:pt x="6774799" y="3658478"/>
                </a:lnTo>
                <a:cubicBezTo>
                  <a:pt x="6774779" y="3654763"/>
                  <a:pt x="6774948" y="3651098"/>
                  <a:pt x="6776044" y="3643969"/>
                </a:cubicBezTo>
                <a:cubicBezTo>
                  <a:pt x="6773008" y="3643156"/>
                  <a:pt x="6766261" y="3656190"/>
                  <a:pt x="6766261" y="3656190"/>
                </a:cubicBezTo>
                <a:cubicBezTo>
                  <a:pt x="6764743" y="3655784"/>
                  <a:pt x="6765459" y="3648556"/>
                  <a:pt x="6766640" y="3639596"/>
                </a:cubicBezTo>
                <a:lnTo>
                  <a:pt x="6767743" y="3630181"/>
                </a:lnTo>
                <a:lnTo>
                  <a:pt x="6778018" y="3634877"/>
                </a:lnTo>
                <a:cubicBezTo>
                  <a:pt x="6778330" y="3629466"/>
                  <a:pt x="6775456" y="3625039"/>
                  <a:pt x="6771412" y="3622113"/>
                </a:cubicBezTo>
                <a:lnTo>
                  <a:pt x="6768773" y="3621389"/>
                </a:lnTo>
                <a:lnTo>
                  <a:pt x="6769802" y="3612616"/>
                </a:lnTo>
                <a:cubicBezTo>
                  <a:pt x="6766765" y="3611802"/>
                  <a:pt x="6757657" y="3609362"/>
                  <a:pt x="6751585" y="3607734"/>
                </a:cubicBezTo>
                <a:lnTo>
                  <a:pt x="6750897" y="3607633"/>
                </a:lnTo>
                <a:lnTo>
                  <a:pt x="6753756" y="3604081"/>
                </a:lnTo>
                <a:cubicBezTo>
                  <a:pt x="6745001" y="3605540"/>
                  <a:pt x="6744470" y="3599519"/>
                  <a:pt x="6740283" y="3596820"/>
                </a:cubicBezTo>
                <a:lnTo>
                  <a:pt x="6742090" y="3606335"/>
                </a:lnTo>
                <a:lnTo>
                  <a:pt x="6736178" y="3605461"/>
                </a:lnTo>
                <a:cubicBezTo>
                  <a:pt x="6723479" y="3596494"/>
                  <a:pt x="6717092" y="3572520"/>
                  <a:pt x="6700646" y="3579241"/>
                </a:cubicBezTo>
                <a:lnTo>
                  <a:pt x="6699708" y="3573092"/>
                </a:lnTo>
                <a:lnTo>
                  <a:pt x="6704081" y="3572749"/>
                </a:lnTo>
                <a:cubicBezTo>
                  <a:pt x="6721696" y="3567910"/>
                  <a:pt x="6738044" y="3553598"/>
                  <a:pt x="6751081" y="3537196"/>
                </a:cubicBezTo>
                <a:lnTo>
                  <a:pt x="6757983" y="3527029"/>
                </a:lnTo>
                <a:lnTo>
                  <a:pt x="6752796" y="3541206"/>
                </a:lnTo>
                <a:cubicBezTo>
                  <a:pt x="6752392" y="3546616"/>
                  <a:pt x="6753521" y="3551475"/>
                  <a:pt x="6755578" y="3555447"/>
                </a:cubicBezTo>
                <a:cubicBezTo>
                  <a:pt x="6762435" y="3568687"/>
                  <a:pt x="6779603" y="3572066"/>
                  <a:pt x="6784671" y="3553080"/>
                </a:cubicBezTo>
                <a:cubicBezTo>
                  <a:pt x="6785941" y="3545352"/>
                  <a:pt x="6783432" y="3538189"/>
                  <a:pt x="6778675" y="3532863"/>
                </a:cubicBezTo>
                <a:lnTo>
                  <a:pt x="6760010" y="3524043"/>
                </a:lnTo>
                <a:lnTo>
                  <a:pt x="6766327" y="3514735"/>
                </a:lnTo>
                <a:cubicBezTo>
                  <a:pt x="6768129" y="3498540"/>
                  <a:pt x="6760849" y="3487849"/>
                  <a:pt x="6771123" y="3464356"/>
                </a:cubicBezTo>
                <a:cubicBezTo>
                  <a:pt x="6770360" y="3456728"/>
                  <a:pt x="6767665" y="3450809"/>
                  <a:pt x="6763861" y="3445902"/>
                </a:cubicBezTo>
                <a:lnTo>
                  <a:pt x="6759034" y="3441608"/>
                </a:lnTo>
                <a:lnTo>
                  <a:pt x="6758877" y="3435756"/>
                </a:lnTo>
                <a:cubicBezTo>
                  <a:pt x="6758124" y="3433356"/>
                  <a:pt x="6756798" y="3431508"/>
                  <a:pt x="6755201" y="3430282"/>
                </a:cubicBezTo>
                <a:lnTo>
                  <a:pt x="6745945" y="3430841"/>
                </a:lnTo>
                <a:lnTo>
                  <a:pt x="6734239" y="3422999"/>
                </a:lnTo>
                <a:lnTo>
                  <a:pt x="6723331" y="3411839"/>
                </a:lnTo>
                <a:lnTo>
                  <a:pt x="6726248" y="3405640"/>
                </a:lnTo>
                <a:lnTo>
                  <a:pt x="6726850" y="3404864"/>
                </a:lnTo>
                <a:lnTo>
                  <a:pt x="6728772" y="3406617"/>
                </a:lnTo>
                <a:lnTo>
                  <a:pt x="6731917" y="3398330"/>
                </a:lnTo>
                <a:lnTo>
                  <a:pt x="6733124" y="3396773"/>
                </a:lnTo>
                <a:cubicBezTo>
                  <a:pt x="6736903" y="3394061"/>
                  <a:pt x="6738628" y="3398248"/>
                  <a:pt x="6735663" y="3412353"/>
                </a:cubicBezTo>
                <a:cubicBezTo>
                  <a:pt x="6740183" y="3406114"/>
                  <a:pt x="6745187" y="3401867"/>
                  <a:pt x="6750140" y="3399703"/>
                </a:cubicBezTo>
                <a:lnTo>
                  <a:pt x="6760084" y="3399592"/>
                </a:lnTo>
                <a:lnTo>
                  <a:pt x="6758230" y="3404877"/>
                </a:lnTo>
                <a:cubicBezTo>
                  <a:pt x="6759148" y="3407581"/>
                  <a:pt x="6762578" y="3409850"/>
                  <a:pt x="6765947" y="3409980"/>
                </a:cubicBezTo>
                <a:lnTo>
                  <a:pt x="6769707" y="3406033"/>
                </a:lnTo>
                <a:lnTo>
                  <a:pt x="6775009" y="3412420"/>
                </a:lnTo>
                <a:cubicBezTo>
                  <a:pt x="6777635" y="3418944"/>
                  <a:pt x="6779146" y="3427728"/>
                  <a:pt x="6779010" y="3438868"/>
                </a:cubicBezTo>
                <a:lnTo>
                  <a:pt x="6793111" y="3439429"/>
                </a:lnTo>
                <a:lnTo>
                  <a:pt x="6792390" y="3440153"/>
                </a:lnTo>
                <a:cubicBezTo>
                  <a:pt x="6790789" y="3440748"/>
                  <a:pt x="6789247" y="3441670"/>
                  <a:pt x="6788883" y="3446003"/>
                </a:cubicBezTo>
                <a:cubicBezTo>
                  <a:pt x="6790924" y="3447868"/>
                  <a:pt x="6794717" y="3449674"/>
                  <a:pt x="6798959" y="3450870"/>
                </a:cubicBezTo>
                <a:lnTo>
                  <a:pt x="6809776" y="3451892"/>
                </a:lnTo>
                <a:lnTo>
                  <a:pt x="6827744" y="3481722"/>
                </a:lnTo>
                <a:cubicBezTo>
                  <a:pt x="6827744" y="3481722"/>
                  <a:pt x="6829260" y="3482129"/>
                  <a:pt x="6829260" y="3482129"/>
                </a:cubicBezTo>
                <a:cubicBezTo>
                  <a:pt x="6830779" y="3482536"/>
                  <a:pt x="6830779" y="3482536"/>
                  <a:pt x="6830779" y="3482536"/>
                </a:cubicBezTo>
                <a:cubicBezTo>
                  <a:pt x="6830779" y="3482536"/>
                  <a:pt x="6834504" y="3468633"/>
                  <a:pt x="6832985" y="3468227"/>
                </a:cubicBezTo>
                <a:cubicBezTo>
                  <a:pt x="6833157" y="3464549"/>
                  <a:pt x="6833890" y="3459159"/>
                  <a:pt x="6835043" y="3452484"/>
                </a:cubicBezTo>
                <a:lnTo>
                  <a:pt x="6837381" y="3440514"/>
                </a:lnTo>
                <a:lnTo>
                  <a:pt x="6841040" y="3448817"/>
                </a:lnTo>
                <a:cubicBezTo>
                  <a:pt x="6852173" y="3444418"/>
                  <a:pt x="6847997" y="3431974"/>
                  <a:pt x="6841337" y="3430580"/>
                </a:cubicBezTo>
                <a:lnTo>
                  <a:pt x="6839137" y="3431520"/>
                </a:lnTo>
                <a:lnTo>
                  <a:pt x="6839623" y="3429035"/>
                </a:lnTo>
                <a:cubicBezTo>
                  <a:pt x="6843329" y="3411404"/>
                  <a:pt x="6848156" y="3390348"/>
                  <a:pt x="6852985" y="3369295"/>
                </a:cubicBezTo>
                <a:cubicBezTo>
                  <a:pt x="6851087" y="3368787"/>
                  <a:pt x="6849939" y="3366617"/>
                  <a:pt x="6849108" y="3363833"/>
                </a:cubicBezTo>
                <a:lnTo>
                  <a:pt x="6848826" y="3362527"/>
                </a:lnTo>
                <a:lnTo>
                  <a:pt x="6854679" y="3356106"/>
                </a:lnTo>
                <a:cubicBezTo>
                  <a:pt x="6852114" y="3353265"/>
                  <a:pt x="6849987" y="3351960"/>
                  <a:pt x="6848071" y="3351694"/>
                </a:cubicBezTo>
                <a:lnTo>
                  <a:pt x="6846288" y="3352620"/>
                </a:lnTo>
                <a:lnTo>
                  <a:pt x="6844460" y="3348153"/>
                </a:lnTo>
                <a:cubicBezTo>
                  <a:pt x="6843164" y="3347107"/>
                  <a:pt x="6841318" y="3347544"/>
                  <a:pt x="6838489" y="3350510"/>
                </a:cubicBezTo>
                <a:lnTo>
                  <a:pt x="6835477" y="3359712"/>
                </a:lnTo>
                <a:lnTo>
                  <a:pt x="6830455" y="3363916"/>
                </a:lnTo>
                <a:lnTo>
                  <a:pt x="6833241" y="3366540"/>
                </a:lnTo>
                <a:lnTo>
                  <a:pt x="6832843" y="3367756"/>
                </a:lnTo>
                <a:lnTo>
                  <a:pt x="6822436" y="3376085"/>
                </a:lnTo>
                <a:cubicBezTo>
                  <a:pt x="6820143" y="3379911"/>
                  <a:pt x="6819134" y="3384448"/>
                  <a:pt x="6819319" y="3388994"/>
                </a:cubicBezTo>
                <a:lnTo>
                  <a:pt x="6823239" y="3401579"/>
                </a:lnTo>
                <a:lnTo>
                  <a:pt x="6822071" y="3405707"/>
                </a:lnTo>
                <a:cubicBezTo>
                  <a:pt x="6813790" y="3418387"/>
                  <a:pt x="6811442" y="3402858"/>
                  <a:pt x="6812817" y="3373430"/>
                </a:cubicBezTo>
                <a:cubicBezTo>
                  <a:pt x="6816750" y="3363310"/>
                  <a:pt x="6819363" y="3354697"/>
                  <a:pt x="6821302" y="3346604"/>
                </a:cubicBezTo>
                <a:lnTo>
                  <a:pt x="6822798" y="3338635"/>
                </a:lnTo>
                <a:lnTo>
                  <a:pt x="6823094" y="3338409"/>
                </a:lnTo>
                <a:lnTo>
                  <a:pt x="6824614" y="3328947"/>
                </a:lnTo>
                <a:lnTo>
                  <a:pt x="6825751" y="3322886"/>
                </a:lnTo>
                <a:cubicBezTo>
                  <a:pt x="6828233" y="3306789"/>
                  <a:pt x="6830612" y="3288802"/>
                  <a:pt x="6838061" y="3261002"/>
                </a:cubicBezTo>
                <a:cubicBezTo>
                  <a:pt x="6836300" y="3249355"/>
                  <a:pt x="6832899" y="3241926"/>
                  <a:pt x="6828515" y="3237026"/>
                </a:cubicBezTo>
                <a:lnTo>
                  <a:pt x="6823713" y="3234292"/>
                </a:lnTo>
                <a:lnTo>
                  <a:pt x="6824003" y="3233874"/>
                </a:lnTo>
                <a:cubicBezTo>
                  <a:pt x="6825237" y="3224985"/>
                  <a:pt x="6816293" y="3212481"/>
                  <a:pt x="6808291" y="3207432"/>
                </a:cubicBezTo>
                <a:cubicBezTo>
                  <a:pt x="6808431" y="3213034"/>
                  <a:pt x="6810195" y="3218780"/>
                  <a:pt x="6812376" y="3224468"/>
                </a:cubicBezTo>
                <a:lnTo>
                  <a:pt x="6814093" y="3228815"/>
                </a:lnTo>
                <a:lnTo>
                  <a:pt x="6813072" y="3228232"/>
                </a:lnTo>
                <a:cubicBezTo>
                  <a:pt x="6801683" y="3225182"/>
                  <a:pt x="6788984" y="3225503"/>
                  <a:pt x="6780217" y="3215705"/>
                </a:cubicBezTo>
                <a:cubicBezTo>
                  <a:pt x="6768758" y="3197734"/>
                  <a:pt x="6764748" y="3151964"/>
                  <a:pt x="6737702" y="3204313"/>
                </a:cubicBezTo>
                <a:cubicBezTo>
                  <a:pt x="6732388" y="3202890"/>
                  <a:pt x="6728764" y="3198193"/>
                  <a:pt x="6725795" y="3191810"/>
                </a:cubicBezTo>
                <a:lnTo>
                  <a:pt x="6724622" y="3188483"/>
                </a:lnTo>
                <a:lnTo>
                  <a:pt x="6733632" y="3195571"/>
                </a:lnTo>
                <a:cubicBezTo>
                  <a:pt x="6758021" y="3190028"/>
                  <a:pt x="6742226" y="3166751"/>
                  <a:pt x="6727475" y="3164566"/>
                </a:cubicBezTo>
                <a:lnTo>
                  <a:pt x="6717848" y="3169264"/>
                </a:lnTo>
                <a:lnTo>
                  <a:pt x="6717821" y="3169186"/>
                </a:lnTo>
                <a:cubicBezTo>
                  <a:pt x="6738105" y="3129927"/>
                  <a:pt x="6746670" y="3176917"/>
                  <a:pt x="6769162" y="3123347"/>
                </a:cubicBezTo>
                <a:cubicBezTo>
                  <a:pt x="6775235" y="3124975"/>
                  <a:pt x="6779790" y="3126196"/>
                  <a:pt x="6784344" y="3127416"/>
                </a:cubicBezTo>
                <a:cubicBezTo>
                  <a:pt x="6785864" y="3127824"/>
                  <a:pt x="6785864" y="3127824"/>
                  <a:pt x="6789588" y="3113925"/>
                </a:cubicBezTo>
                <a:cubicBezTo>
                  <a:pt x="6789588" y="3113925"/>
                  <a:pt x="6789588" y="3113925"/>
                  <a:pt x="6793312" y="3100023"/>
                </a:cubicBezTo>
                <a:cubicBezTo>
                  <a:pt x="6787240" y="3098395"/>
                  <a:pt x="6782685" y="3097175"/>
                  <a:pt x="6771367" y="3109043"/>
                </a:cubicBezTo>
                <a:cubicBezTo>
                  <a:pt x="6771367" y="3109043"/>
                  <a:pt x="6771367" y="3109043"/>
                  <a:pt x="6775092" y="3095141"/>
                </a:cubicBezTo>
                <a:cubicBezTo>
                  <a:pt x="6767156" y="3100464"/>
                  <a:pt x="6760151" y="3102313"/>
                  <a:pt x="6752956" y="3104109"/>
                </a:cubicBezTo>
                <a:lnTo>
                  <a:pt x="6739911" y="3108962"/>
                </a:lnTo>
                <a:lnTo>
                  <a:pt x="6741128" y="3091236"/>
                </a:lnTo>
                <a:lnTo>
                  <a:pt x="6745402" y="3100637"/>
                </a:lnTo>
                <a:cubicBezTo>
                  <a:pt x="6750574" y="3099198"/>
                  <a:pt x="6755378" y="3100799"/>
                  <a:pt x="6760920" y="3096320"/>
                </a:cubicBezTo>
                <a:cubicBezTo>
                  <a:pt x="6760459" y="3089839"/>
                  <a:pt x="6757871" y="3085418"/>
                  <a:pt x="6754598" y="3082795"/>
                </a:cubicBezTo>
                <a:cubicBezTo>
                  <a:pt x="6752143" y="3080827"/>
                  <a:pt x="6749301" y="3079870"/>
                  <a:pt x="6746680" y="3079815"/>
                </a:cubicBezTo>
                <a:lnTo>
                  <a:pt x="6741307" y="3083358"/>
                </a:lnTo>
                <a:lnTo>
                  <a:pt x="6737225" y="3069929"/>
                </a:lnTo>
                <a:cubicBezTo>
                  <a:pt x="6734875" y="3065851"/>
                  <a:pt x="6731536" y="3062712"/>
                  <a:pt x="6726920" y="3061163"/>
                </a:cubicBezTo>
                <a:lnTo>
                  <a:pt x="6729088" y="3086085"/>
                </a:lnTo>
                <a:lnTo>
                  <a:pt x="6677095" y="3106130"/>
                </a:lnTo>
                <a:lnTo>
                  <a:pt x="6619486" y="3118623"/>
                </a:lnTo>
                <a:lnTo>
                  <a:pt x="6613603" y="3113959"/>
                </a:lnTo>
                <a:lnTo>
                  <a:pt x="6614565" y="3119690"/>
                </a:lnTo>
                <a:lnTo>
                  <a:pt x="6601467" y="3122531"/>
                </a:lnTo>
                <a:cubicBezTo>
                  <a:pt x="6576995" y="3126100"/>
                  <a:pt x="6552518" y="3128620"/>
                  <a:pt x="6525810" y="3132637"/>
                </a:cubicBezTo>
                <a:cubicBezTo>
                  <a:pt x="6510832" y="3132348"/>
                  <a:pt x="6496512" y="3130374"/>
                  <a:pt x="6482753" y="3127154"/>
                </a:cubicBezTo>
                <a:lnTo>
                  <a:pt x="6461440" y="3120192"/>
                </a:lnTo>
                <a:lnTo>
                  <a:pt x="6464510" y="3117346"/>
                </a:lnTo>
                <a:cubicBezTo>
                  <a:pt x="6471806" y="3109852"/>
                  <a:pt x="6479103" y="3102359"/>
                  <a:pt x="6488177" y="3102023"/>
                </a:cubicBezTo>
                <a:cubicBezTo>
                  <a:pt x="6491365" y="3095625"/>
                  <a:pt x="6491295" y="3091678"/>
                  <a:pt x="6491225" y="3087733"/>
                </a:cubicBezTo>
                <a:cubicBezTo>
                  <a:pt x="6485858" y="3087529"/>
                  <a:pt x="6480818" y="3088511"/>
                  <a:pt x="6476083" y="3090532"/>
                </a:cubicBezTo>
                <a:lnTo>
                  <a:pt x="6467480" y="3097455"/>
                </a:lnTo>
                <a:lnTo>
                  <a:pt x="6456120" y="3074168"/>
                </a:lnTo>
                <a:lnTo>
                  <a:pt x="6450827" y="3059499"/>
                </a:lnTo>
                <a:lnTo>
                  <a:pt x="6458412" y="3066468"/>
                </a:lnTo>
                <a:cubicBezTo>
                  <a:pt x="6467693" y="3072634"/>
                  <a:pt x="6478743" y="3075524"/>
                  <a:pt x="6490288" y="3072904"/>
                </a:cubicBezTo>
                <a:cubicBezTo>
                  <a:pt x="6498493" y="3070666"/>
                  <a:pt x="6504189" y="3066792"/>
                  <a:pt x="6508047" y="3061746"/>
                </a:cubicBezTo>
                <a:cubicBezTo>
                  <a:pt x="6510937" y="3057962"/>
                  <a:pt x="6512795" y="3053520"/>
                  <a:pt x="6513900" y="3048615"/>
                </a:cubicBezTo>
                <a:lnTo>
                  <a:pt x="6514421" y="3042413"/>
                </a:lnTo>
                <a:lnTo>
                  <a:pt x="6514887" y="3044849"/>
                </a:lnTo>
                <a:cubicBezTo>
                  <a:pt x="6516743" y="3048595"/>
                  <a:pt x="6519657" y="3051277"/>
                  <a:pt x="6523712" y="3051475"/>
                </a:cubicBezTo>
                <a:lnTo>
                  <a:pt x="6531233" y="3047501"/>
                </a:lnTo>
                <a:lnTo>
                  <a:pt x="6529529" y="3056061"/>
                </a:lnTo>
                <a:cubicBezTo>
                  <a:pt x="6529464" y="3057825"/>
                  <a:pt x="6529846" y="3057927"/>
                  <a:pt x="6529846" y="3057927"/>
                </a:cubicBezTo>
                <a:cubicBezTo>
                  <a:pt x="6529330" y="3072042"/>
                  <a:pt x="6532376" y="3072858"/>
                  <a:pt x="6536948" y="3074083"/>
                </a:cubicBezTo>
                <a:cubicBezTo>
                  <a:pt x="6539995" y="3074899"/>
                  <a:pt x="6543043" y="3075716"/>
                  <a:pt x="6547614" y="3076941"/>
                </a:cubicBezTo>
                <a:cubicBezTo>
                  <a:pt x="6551681" y="3070905"/>
                  <a:pt x="6555239" y="3068294"/>
                  <a:pt x="6558350" y="3067347"/>
                </a:cubicBezTo>
                <a:lnTo>
                  <a:pt x="6565868" y="3067700"/>
                </a:lnTo>
                <a:lnTo>
                  <a:pt x="6566000" y="3068093"/>
                </a:lnTo>
                <a:lnTo>
                  <a:pt x="6566650" y="3067789"/>
                </a:lnTo>
                <a:lnTo>
                  <a:pt x="6567938" y="3068134"/>
                </a:lnTo>
                <a:lnTo>
                  <a:pt x="6568206" y="3067061"/>
                </a:lnTo>
                <a:lnTo>
                  <a:pt x="6573434" y="3064618"/>
                </a:lnTo>
                <a:cubicBezTo>
                  <a:pt x="6576045" y="3063504"/>
                  <a:pt x="6578306" y="3061877"/>
                  <a:pt x="6578769" y="3058063"/>
                </a:cubicBezTo>
                <a:cubicBezTo>
                  <a:pt x="6576457" y="3053326"/>
                  <a:pt x="6573582" y="3050681"/>
                  <a:pt x="6570799" y="3049604"/>
                </a:cubicBezTo>
                <a:lnTo>
                  <a:pt x="6568666" y="3050479"/>
                </a:lnTo>
                <a:lnTo>
                  <a:pt x="6567790" y="3047834"/>
                </a:lnTo>
                <a:cubicBezTo>
                  <a:pt x="6566646" y="3046859"/>
                  <a:pt x="6565154" y="3046905"/>
                  <a:pt x="6563503" y="3047353"/>
                </a:cubicBezTo>
                <a:cubicBezTo>
                  <a:pt x="6560202" y="3048250"/>
                  <a:pt x="6556264" y="3050755"/>
                  <a:pt x="6553215" y="3049939"/>
                </a:cubicBezTo>
                <a:cubicBezTo>
                  <a:pt x="6548645" y="3048714"/>
                  <a:pt x="6542070" y="3054968"/>
                  <a:pt x="6538001" y="3051874"/>
                </a:cubicBezTo>
                <a:lnTo>
                  <a:pt x="6535116" y="3045449"/>
                </a:lnTo>
                <a:lnTo>
                  <a:pt x="6539397" y="3043187"/>
                </a:lnTo>
                <a:lnTo>
                  <a:pt x="6536563" y="3038432"/>
                </a:lnTo>
                <a:lnTo>
                  <a:pt x="6541829" y="3031884"/>
                </a:lnTo>
                <a:cubicBezTo>
                  <a:pt x="6545488" y="3025909"/>
                  <a:pt x="6548807" y="3019604"/>
                  <a:pt x="6552429" y="3014189"/>
                </a:cubicBezTo>
                <a:cubicBezTo>
                  <a:pt x="6548731" y="3012674"/>
                  <a:pt x="6545351" y="3013114"/>
                  <a:pt x="6542386" y="3014845"/>
                </a:cubicBezTo>
                <a:cubicBezTo>
                  <a:pt x="6537936" y="3017443"/>
                  <a:pt x="6534410" y="3022951"/>
                  <a:pt x="6532110" y="3029150"/>
                </a:cubicBezTo>
                <a:lnTo>
                  <a:pt x="6531883" y="3030580"/>
                </a:lnTo>
                <a:lnTo>
                  <a:pt x="6528397" y="3024731"/>
                </a:lnTo>
                <a:cubicBezTo>
                  <a:pt x="6525166" y="3020927"/>
                  <a:pt x="6522383" y="3019260"/>
                  <a:pt x="6520086" y="3019103"/>
                </a:cubicBezTo>
                <a:cubicBezTo>
                  <a:pt x="6518364" y="3018984"/>
                  <a:pt x="6516914" y="3019715"/>
                  <a:pt x="6515753" y="3021028"/>
                </a:cubicBezTo>
                <a:lnTo>
                  <a:pt x="6514396" y="3025415"/>
                </a:lnTo>
                <a:lnTo>
                  <a:pt x="6511145" y="2997248"/>
                </a:lnTo>
                <a:lnTo>
                  <a:pt x="6498199" y="2996437"/>
                </a:lnTo>
                <a:lnTo>
                  <a:pt x="6499402" y="2993789"/>
                </a:lnTo>
                <a:cubicBezTo>
                  <a:pt x="6500969" y="2988258"/>
                  <a:pt x="6501736" y="2982404"/>
                  <a:pt x="6500522" y="2978830"/>
                </a:cubicBezTo>
                <a:cubicBezTo>
                  <a:pt x="6497386" y="2976689"/>
                  <a:pt x="6494406" y="2976349"/>
                  <a:pt x="6491783" y="2977204"/>
                </a:cubicBezTo>
                <a:cubicBezTo>
                  <a:pt x="6487845" y="2978488"/>
                  <a:pt x="6484704" y="2982464"/>
                  <a:pt x="6483019" y="2987104"/>
                </a:cubicBezTo>
                <a:lnTo>
                  <a:pt x="6483019" y="2987321"/>
                </a:lnTo>
                <a:lnTo>
                  <a:pt x="6480477" y="2988323"/>
                </a:lnTo>
                <a:lnTo>
                  <a:pt x="6482413" y="2995449"/>
                </a:lnTo>
                <a:lnTo>
                  <a:pt x="6474380" y="2994946"/>
                </a:lnTo>
                <a:cubicBezTo>
                  <a:pt x="6468372" y="2994313"/>
                  <a:pt x="6462314" y="2994072"/>
                  <a:pt x="6456043" y="2994991"/>
                </a:cubicBezTo>
                <a:lnTo>
                  <a:pt x="6443516" y="2999467"/>
                </a:lnTo>
                <a:lnTo>
                  <a:pt x="6442511" y="2997578"/>
                </a:lnTo>
                <a:cubicBezTo>
                  <a:pt x="6439335" y="2995049"/>
                  <a:pt x="6434375" y="2993038"/>
                  <a:pt x="6427138" y="2991925"/>
                </a:cubicBezTo>
                <a:cubicBezTo>
                  <a:pt x="6424823" y="2997088"/>
                  <a:pt x="6418797" y="2993626"/>
                  <a:pt x="6416056" y="2996922"/>
                </a:cubicBezTo>
                <a:lnTo>
                  <a:pt x="6415797" y="2998980"/>
                </a:lnTo>
                <a:lnTo>
                  <a:pt x="6407925" y="2994390"/>
                </a:lnTo>
                <a:cubicBezTo>
                  <a:pt x="6403831" y="2993798"/>
                  <a:pt x="6399543" y="2994305"/>
                  <a:pt x="6395589" y="2996249"/>
                </a:cubicBezTo>
                <a:cubicBezTo>
                  <a:pt x="6400715" y="3004128"/>
                  <a:pt x="6404729" y="3016712"/>
                  <a:pt x="6410969" y="3019882"/>
                </a:cubicBezTo>
                <a:lnTo>
                  <a:pt x="6414374" y="3019191"/>
                </a:lnTo>
                <a:lnTo>
                  <a:pt x="6417969" y="3027054"/>
                </a:lnTo>
                <a:lnTo>
                  <a:pt x="6418771" y="3027197"/>
                </a:lnTo>
                <a:lnTo>
                  <a:pt x="6418712" y="3028149"/>
                </a:lnTo>
                <a:lnTo>
                  <a:pt x="6420435" y="3035220"/>
                </a:lnTo>
                <a:lnTo>
                  <a:pt x="6414236" y="3026782"/>
                </a:lnTo>
                <a:cubicBezTo>
                  <a:pt x="6390733" y="3030089"/>
                  <a:pt x="6370490" y="3020158"/>
                  <a:pt x="6353616" y="3036816"/>
                </a:cubicBezTo>
                <a:cubicBezTo>
                  <a:pt x="6351040" y="3039340"/>
                  <a:pt x="6348893" y="3042155"/>
                  <a:pt x="6347131" y="3045205"/>
                </a:cubicBezTo>
                <a:lnTo>
                  <a:pt x="6344039" y="3054458"/>
                </a:lnTo>
                <a:lnTo>
                  <a:pt x="6290314" y="3040064"/>
                </a:lnTo>
                <a:lnTo>
                  <a:pt x="6244205" y="3027708"/>
                </a:lnTo>
                <a:lnTo>
                  <a:pt x="6245722" y="3023699"/>
                </a:lnTo>
                <a:cubicBezTo>
                  <a:pt x="6245084" y="3015047"/>
                  <a:pt x="6234174" y="3006219"/>
                  <a:pt x="6221877" y="3006810"/>
                </a:cubicBezTo>
                <a:cubicBezTo>
                  <a:pt x="6222132" y="3014318"/>
                  <a:pt x="6224327" y="3020150"/>
                  <a:pt x="6227954" y="3024330"/>
                </a:cubicBezTo>
                <a:lnTo>
                  <a:pt x="6237083" y="3029072"/>
                </a:lnTo>
                <a:lnTo>
                  <a:pt x="6233671" y="3039135"/>
                </a:lnTo>
                <a:cubicBezTo>
                  <a:pt x="6233671" y="3039135"/>
                  <a:pt x="6233159" y="3042561"/>
                  <a:pt x="6232648" y="3045986"/>
                </a:cubicBezTo>
                <a:lnTo>
                  <a:pt x="6231995" y="3050360"/>
                </a:lnTo>
                <a:lnTo>
                  <a:pt x="6230926" y="3050950"/>
                </a:lnTo>
                <a:lnTo>
                  <a:pt x="6228790" y="3042024"/>
                </a:lnTo>
                <a:cubicBezTo>
                  <a:pt x="6225756" y="3032704"/>
                  <a:pt x="6221616" y="3022433"/>
                  <a:pt x="6216076" y="3010946"/>
                </a:cubicBezTo>
                <a:lnTo>
                  <a:pt x="6199573" y="2980938"/>
                </a:lnTo>
                <a:lnTo>
                  <a:pt x="6201127" y="2980102"/>
                </a:lnTo>
                <a:cubicBezTo>
                  <a:pt x="6207700" y="2974278"/>
                  <a:pt x="6212931" y="2966997"/>
                  <a:pt x="6216566" y="2958735"/>
                </a:cubicBezTo>
                <a:cubicBezTo>
                  <a:pt x="6219594" y="2951849"/>
                  <a:pt x="6221513" y="2944284"/>
                  <a:pt x="6222175" y="2936309"/>
                </a:cubicBezTo>
                <a:lnTo>
                  <a:pt x="6221257" y="2924515"/>
                </a:lnTo>
                <a:lnTo>
                  <a:pt x="6222049" y="2924578"/>
                </a:lnTo>
                <a:lnTo>
                  <a:pt x="6221181" y="2923541"/>
                </a:lnTo>
                <a:lnTo>
                  <a:pt x="6220239" y="2911441"/>
                </a:lnTo>
                <a:cubicBezTo>
                  <a:pt x="6218239" y="2902927"/>
                  <a:pt x="6214831" y="2894280"/>
                  <a:pt x="6209870" y="2885777"/>
                </a:cubicBezTo>
                <a:lnTo>
                  <a:pt x="6202303" y="2876241"/>
                </a:lnTo>
                <a:lnTo>
                  <a:pt x="6202960" y="2876234"/>
                </a:lnTo>
                <a:lnTo>
                  <a:pt x="6201741" y="2875533"/>
                </a:lnTo>
                <a:lnTo>
                  <a:pt x="6190179" y="2860964"/>
                </a:lnTo>
                <a:cubicBezTo>
                  <a:pt x="6186021" y="2857022"/>
                  <a:pt x="6181350" y="2854438"/>
                  <a:pt x="6176294" y="2852517"/>
                </a:cubicBezTo>
                <a:lnTo>
                  <a:pt x="6165553" y="2849550"/>
                </a:lnTo>
                <a:lnTo>
                  <a:pt x="6165555" y="2846749"/>
                </a:lnTo>
                <a:cubicBezTo>
                  <a:pt x="6164118" y="2843462"/>
                  <a:pt x="6161698" y="2839858"/>
                  <a:pt x="6159650" y="2836669"/>
                </a:cubicBezTo>
                <a:cubicBezTo>
                  <a:pt x="6156163" y="2835857"/>
                  <a:pt x="6154306" y="2836242"/>
                  <a:pt x="6153487" y="2837396"/>
                </a:cubicBezTo>
                <a:cubicBezTo>
                  <a:pt x="6152258" y="2839129"/>
                  <a:pt x="6153368" y="2842596"/>
                  <a:pt x="6154820" y="2846360"/>
                </a:cubicBezTo>
                <a:lnTo>
                  <a:pt x="6154920" y="2846672"/>
                </a:lnTo>
                <a:lnTo>
                  <a:pt x="6142353" y="2843349"/>
                </a:lnTo>
                <a:lnTo>
                  <a:pt x="6138357" y="2841386"/>
                </a:lnTo>
                <a:lnTo>
                  <a:pt x="6143685" y="2828662"/>
                </a:lnTo>
                <a:cubicBezTo>
                  <a:pt x="6147635" y="2813507"/>
                  <a:pt x="6146972" y="2797580"/>
                  <a:pt x="6139973" y="2782915"/>
                </a:cubicBezTo>
                <a:lnTo>
                  <a:pt x="6135931" y="2778151"/>
                </a:lnTo>
                <a:lnTo>
                  <a:pt x="6148581" y="2774759"/>
                </a:lnTo>
                <a:cubicBezTo>
                  <a:pt x="6153060" y="2772398"/>
                  <a:pt x="6156609" y="2769132"/>
                  <a:pt x="6158553" y="2765156"/>
                </a:cubicBezTo>
                <a:lnTo>
                  <a:pt x="6158618" y="2764660"/>
                </a:lnTo>
                <a:lnTo>
                  <a:pt x="6166633" y="2765902"/>
                </a:lnTo>
                <a:cubicBezTo>
                  <a:pt x="6170341" y="2766971"/>
                  <a:pt x="6174481" y="2768725"/>
                  <a:pt x="6179295" y="2771585"/>
                </a:cubicBezTo>
                <a:cubicBezTo>
                  <a:pt x="6185450" y="2771375"/>
                  <a:pt x="6190179" y="2769202"/>
                  <a:pt x="6194060" y="2765897"/>
                </a:cubicBezTo>
                <a:lnTo>
                  <a:pt x="6195568" y="2763956"/>
                </a:lnTo>
                <a:lnTo>
                  <a:pt x="6201621" y="2762567"/>
                </a:lnTo>
                <a:lnTo>
                  <a:pt x="6198757" y="2759850"/>
                </a:lnTo>
                <a:lnTo>
                  <a:pt x="6199829" y="2758471"/>
                </a:lnTo>
                <a:lnTo>
                  <a:pt x="6215947" y="2757148"/>
                </a:lnTo>
                <a:cubicBezTo>
                  <a:pt x="6221605" y="2755425"/>
                  <a:pt x="6226855" y="2752568"/>
                  <a:pt x="6231359" y="2748872"/>
                </a:cubicBezTo>
                <a:lnTo>
                  <a:pt x="6235681" y="2742801"/>
                </a:lnTo>
                <a:lnTo>
                  <a:pt x="6235909" y="2742953"/>
                </a:lnTo>
                <a:lnTo>
                  <a:pt x="6235812" y="2742617"/>
                </a:lnTo>
                <a:lnTo>
                  <a:pt x="6237792" y="2739833"/>
                </a:lnTo>
                <a:lnTo>
                  <a:pt x="6245453" y="2748925"/>
                </a:lnTo>
                <a:cubicBezTo>
                  <a:pt x="6252226" y="2746822"/>
                  <a:pt x="6252099" y="2741036"/>
                  <a:pt x="6246265" y="2734110"/>
                </a:cubicBezTo>
                <a:lnTo>
                  <a:pt x="6239706" y="2737146"/>
                </a:lnTo>
                <a:lnTo>
                  <a:pt x="6244568" y="2730313"/>
                </a:lnTo>
                <a:cubicBezTo>
                  <a:pt x="6247098" y="2723102"/>
                  <a:pt x="6247490" y="2715100"/>
                  <a:pt x="6244923" y="2707003"/>
                </a:cubicBezTo>
                <a:lnTo>
                  <a:pt x="6241502" y="2702607"/>
                </a:lnTo>
                <a:lnTo>
                  <a:pt x="6241947" y="2702782"/>
                </a:lnTo>
                <a:cubicBezTo>
                  <a:pt x="6239847" y="2694106"/>
                  <a:pt x="6240692" y="2681933"/>
                  <a:pt x="6235647" y="2676754"/>
                </a:cubicBezTo>
                <a:cubicBezTo>
                  <a:pt x="6229888" y="2675858"/>
                  <a:pt x="6224128" y="2674962"/>
                  <a:pt x="6221316" y="2670569"/>
                </a:cubicBezTo>
                <a:cubicBezTo>
                  <a:pt x="6217902" y="2673334"/>
                  <a:pt x="6216301" y="2676738"/>
                  <a:pt x="6216116" y="2680287"/>
                </a:cubicBezTo>
                <a:cubicBezTo>
                  <a:pt x="6215839" y="2685609"/>
                  <a:pt x="6218747" y="2691256"/>
                  <a:pt x="6223500" y="2695562"/>
                </a:cubicBezTo>
                <a:lnTo>
                  <a:pt x="6240065" y="2702044"/>
                </a:lnTo>
                <a:lnTo>
                  <a:pt x="6224589" y="2700029"/>
                </a:lnTo>
                <a:lnTo>
                  <a:pt x="6214642" y="2701666"/>
                </a:lnTo>
                <a:lnTo>
                  <a:pt x="6214098" y="2699717"/>
                </a:lnTo>
                <a:lnTo>
                  <a:pt x="6211987" y="2692145"/>
                </a:lnTo>
                <a:lnTo>
                  <a:pt x="6222459" y="2695241"/>
                </a:lnTo>
                <a:cubicBezTo>
                  <a:pt x="6219825" y="2690976"/>
                  <a:pt x="6216361" y="2687698"/>
                  <a:pt x="6212750" y="2684102"/>
                </a:cubicBezTo>
                <a:lnTo>
                  <a:pt x="6211324" y="2682347"/>
                </a:lnTo>
                <a:lnTo>
                  <a:pt x="6213487" y="2680529"/>
                </a:lnTo>
                <a:cubicBezTo>
                  <a:pt x="6213866" y="2679111"/>
                  <a:pt x="6213692" y="2677434"/>
                  <a:pt x="6212790" y="2675498"/>
                </a:cubicBezTo>
                <a:lnTo>
                  <a:pt x="6207066" y="2674500"/>
                </a:lnTo>
                <a:lnTo>
                  <a:pt x="6206212" y="2671438"/>
                </a:lnTo>
                <a:cubicBezTo>
                  <a:pt x="6199125" y="2665786"/>
                  <a:pt x="6190798" y="2660970"/>
                  <a:pt x="6183010" y="2655984"/>
                </a:cubicBezTo>
                <a:lnTo>
                  <a:pt x="6170550" y="2645700"/>
                </a:lnTo>
                <a:lnTo>
                  <a:pt x="6180048" y="2647570"/>
                </a:lnTo>
                <a:cubicBezTo>
                  <a:pt x="6190266" y="2647695"/>
                  <a:pt x="6199787" y="2643772"/>
                  <a:pt x="6206380" y="2634509"/>
                </a:cubicBezTo>
                <a:cubicBezTo>
                  <a:pt x="6210842" y="2627580"/>
                  <a:pt x="6212560" y="2620646"/>
                  <a:pt x="6212283" y="2613733"/>
                </a:cubicBezTo>
                <a:cubicBezTo>
                  <a:pt x="6212074" y="2608549"/>
                  <a:pt x="6210744" y="2603377"/>
                  <a:pt x="6208606" y="2598228"/>
                </a:cubicBezTo>
                <a:lnTo>
                  <a:pt x="6205799" y="2593163"/>
                </a:lnTo>
                <a:lnTo>
                  <a:pt x="6206198" y="2593242"/>
                </a:lnTo>
                <a:lnTo>
                  <a:pt x="6207065" y="2594195"/>
                </a:lnTo>
                <a:cubicBezTo>
                  <a:pt x="6210602" y="2596519"/>
                  <a:pt x="6214255" y="2597244"/>
                  <a:pt x="6217236" y="2595012"/>
                </a:cubicBezTo>
                <a:lnTo>
                  <a:pt x="6217979" y="2593908"/>
                </a:lnTo>
                <a:lnTo>
                  <a:pt x="6220694" y="2603696"/>
                </a:lnTo>
                <a:cubicBezTo>
                  <a:pt x="6223706" y="2609498"/>
                  <a:pt x="6228128" y="2614144"/>
                  <a:pt x="6233828" y="2613643"/>
                </a:cubicBezTo>
                <a:lnTo>
                  <a:pt x="6233759" y="2613275"/>
                </a:lnTo>
                <a:lnTo>
                  <a:pt x="6234716" y="2614698"/>
                </a:lnTo>
                <a:cubicBezTo>
                  <a:pt x="6237453" y="2616393"/>
                  <a:pt x="6240564" y="2616182"/>
                  <a:pt x="6243598" y="2613121"/>
                </a:cubicBezTo>
                <a:cubicBezTo>
                  <a:pt x="6242918" y="2609016"/>
                  <a:pt x="6239991" y="2605582"/>
                  <a:pt x="6237588" y="2600556"/>
                </a:cubicBezTo>
                <a:lnTo>
                  <a:pt x="6231802" y="2603157"/>
                </a:lnTo>
                <a:lnTo>
                  <a:pt x="6231326" y="2600697"/>
                </a:lnTo>
                <a:cubicBezTo>
                  <a:pt x="6229430" y="2595640"/>
                  <a:pt x="6226606" y="2590632"/>
                  <a:pt x="6223267" y="2588049"/>
                </a:cubicBezTo>
                <a:lnTo>
                  <a:pt x="6222734" y="2587960"/>
                </a:lnTo>
                <a:lnTo>
                  <a:pt x="6222003" y="2584866"/>
                </a:lnTo>
                <a:lnTo>
                  <a:pt x="6223379" y="2578097"/>
                </a:lnTo>
                <a:lnTo>
                  <a:pt x="6219962" y="2576209"/>
                </a:lnTo>
                <a:lnTo>
                  <a:pt x="6217012" y="2563702"/>
                </a:lnTo>
                <a:lnTo>
                  <a:pt x="6209842" y="2556708"/>
                </a:lnTo>
                <a:lnTo>
                  <a:pt x="6212804" y="2554186"/>
                </a:lnTo>
                <a:cubicBezTo>
                  <a:pt x="6213241" y="2550914"/>
                  <a:pt x="6211224" y="2546864"/>
                  <a:pt x="6206661" y="2542222"/>
                </a:cubicBezTo>
                <a:cubicBezTo>
                  <a:pt x="6202716" y="2543376"/>
                  <a:pt x="6200103" y="2545069"/>
                  <a:pt x="6198861" y="2547225"/>
                </a:cubicBezTo>
                <a:lnTo>
                  <a:pt x="6198886" y="2547709"/>
                </a:lnTo>
                <a:lnTo>
                  <a:pt x="6185859" y="2543632"/>
                </a:lnTo>
                <a:cubicBezTo>
                  <a:pt x="6180737" y="2543186"/>
                  <a:pt x="6175898" y="2543912"/>
                  <a:pt x="6171970" y="2545811"/>
                </a:cubicBezTo>
                <a:lnTo>
                  <a:pt x="6171608" y="2546207"/>
                </a:lnTo>
                <a:lnTo>
                  <a:pt x="6163779" y="2534824"/>
                </a:lnTo>
                <a:cubicBezTo>
                  <a:pt x="6171407" y="2533849"/>
                  <a:pt x="6182554" y="2535343"/>
                  <a:pt x="6183501" y="2525891"/>
                </a:cubicBezTo>
                <a:lnTo>
                  <a:pt x="6180959" y="2524889"/>
                </a:lnTo>
                <a:lnTo>
                  <a:pt x="6185420" y="2519692"/>
                </a:lnTo>
                <a:cubicBezTo>
                  <a:pt x="6182281" y="2512385"/>
                  <a:pt x="6178109" y="2507458"/>
                  <a:pt x="6173934" y="2504645"/>
                </a:cubicBezTo>
                <a:cubicBezTo>
                  <a:pt x="6167671" y="2500423"/>
                  <a:pt x="6161407" y="2500952"/>
                  <a:pt x="6158628" y="2505320"/>
                </a:cubicBezTo>
                <a:cubicBezTo>
                  <a:pt x="6157237" y="2507504"/>
                  <a:pt x="6156718" y="2510647"/>
                  <a:pt x="6157505" y="2514636"/>
                </a:cubicBezTo>
                <a:lnTo>
                  <a:pt x="6161404" y="2522989"/>
                </a:lnTo>
                <a:lnTo>
                  <a:pt x="6153645" y="2523942"/>
                </a:lnTo>
                <a:lnTo>
                  <a:pt x="6150772" y="2522218"/>
                </a:lnTo>
                <a:lnTo>
                  <a:pt x="6150111" y="2524377"/>
                </a:lnTo>
                <a:lnTo>
                  <a:pt x="6138327" y="2525825"/>
                </a:lnTo>
                <a:cubicBezTo>
                  <a:pt x="6141002" y="2530442"/>
                  <a:pt x="6143367" y="2531889"/>
                  <a:pt x="6145654" y="2532545"/>
                </a:cubicBezTo>
                <a:lnTo>
                  <a:pt x="6148992" y="2533502"/>
                </a:lnTo>
                <a:lnTo>
                  <a:pt x="6151330" y="2538668"/>
                </a:lnTo>
                <a:lnTo>
                  <a:pt x="6153596" y="2536200"/>
                </a:lnTo>
                <a:lnTo>
                  <a:pt x="6154517" y="2537640"/>
                </a:lnTo>
                <a:lnTo>
                  <a:pt x="6151376" y="2542480"/>
                </a:lnTo>
                <a:cubicBezTo>
                  <a:pt x="6155854" y="2544080"/>
                  <a:pt x="6156798" y="2545557"/>
                  <a:pt x="6156104" y="2549863"/>
                </a:cubicBezTo>
                <a:lnTo>
                  <a:pt x="6164124" y="2551146"/>
                </a:lnTo>
                <a:lnTo>
                  <a:pt x="6165760" y="2552605"/>
                </a:lnTo>
                <a:lnTo>
                  <a:pt x="6163561" y="2555012"/>
                </a:lnTo>
                <a:lnTo>
                  <a:pt x="6163986" y="2563044"/>
                </a:lnTo>
                <a:lnTo>
                  <a:pt x="6162892" y="2563964"/>
                </a:lnTo>
                <a:lnTo>
                  <a:pt x="6151273" y="2571496"/>
                </a:lnTo>
                <a:lnTo>
                  <a:pt x="6149052" y="2565338"/>
                </a:lnTo>
                <a:cubicBezTo>
                  <a:pt x="6145675" y="2567125"/>
                  <a:pt x="6143143" y="2569154"/>
                  <a:pt x="6141594" y="2571924"/>
                </a:cubicBezTo>
                <a:lnTo>
                  <a:pt x="6140477" y="2579876"/>
                </a:lnTo>
                <a:lnTo>
                  <a:pt x="6126191" y="2601619"/>
                </a:lnTo>
                <a:cubicBezTo>
                  <a:pt x="6127695" y="2608651"/>
                  <a:pt x="6130712" y="2615246"/>
                  <a:pt x="6134763" y="2621123"/>
                </a:cubicBezTo>
                <a:cubicBezTo>
                  <a:pt x="6138811" y="2627001"/>
                  <a:pt x="6143893" y="2632160"/>
                  <a:pt x="6149525" y="2636325"/>
                </a:cubicBezTo>
                <a:lnTo>
                  <a:pt x="6157740" y="2640819"/>
                </a:lnTo>
                <a:lnTo>
                  <a:pt x="6147311" y="2643428"/>
                </a:lnTo>
                <a:cubicBezTo>
                  <a:pt x="6141626" y="2644148"/>
                  <a:pt x="6134887" y="2643224"/>
                  <a:pt x="6125261" y="2637505"/>
                </a:cubicBezTo>
                <a:lnTo>
                  <a:pt x="6113270" y="2647612"/>
                </a:lnTo>
                <a:lnTo>
                  <a:pt x="6108108" y="2643698"/>
                </a:lnTo>
                <a:cubicBezTo>
                  <a:pt x="6105871" y="2643504"/>
                  <a:pt x="6103684" y="2644566"/>
                  <a:pt x="6101800" y="2647513"/>
                </a:cubicBezTo>
                <a:lnTo>
                  <a:pt x="6105475" y="2654184"/>
                </a:lnTo>
                <a:lnTo>
                  <a:pt x="6102112" y="2657017"/>
                </a:lnTo>
                <a:lnTo>
                  <a:pt x="6097526" y="2662228"/>
                </a:lnTo>
                <a:lnTo>
                  <a:pt x="6100054" y="2656619"/>
                </a:lnTo>
                <a:cubicBezTo>
                  <a:pt x="6096764" y="2655245"/>
                  <a:pt x="6093445" y="2653598"/>
                  <a:pt x="6090367" y="2652554"/>
                </a:cubicBezTo>
                <a:lnTo>
                  <a:pt x="6087973" y="2652425"/>
                </a:lnTo>
                <a:lnTo>
                  <a:pt x="6082747" y="2642119"/>
                </a:lnTo>
                <a:cubicBezTo>
                  <a:pt x="6081054" y="2640460"/>
                  <a:pt x="6079196" y="2639590"/>
                  <a:pt x="6077504" y="2640134"/>
                </a:cubicBezTo>
                <a:cubicBezTo>
                  <a:pt x="6074254" y="2640813"/>
                  <a:pt x="6072687" y="2642511"/>
                  <a:pt x="6072262" y="2644668"/>
                </a:cubicBezTo>
                <a:cubicBezTo>
                  <a:pt x="6070989" y="2651139"/>
                  <a:pt x="6079992" y="2661738"/>
                  <a:pt x="6084664" y="2661334"/>
                </a:cubicBezTo>
                <a:lnTo>
                  <a:pt x="6084683" y="2661288"/>
                </a:lnTo>
                <a:lnTo>
                  <a:pt x="6091394" y="2666360"/>
                </a:lnTo>
                <a:lnTo>
                  <a:pt x="6094822" y="2665298"/>
                </a:lnTo>
                <a:lnTo>
                  <a:pt x="6092975" y="2667396"/>
                </a:lnTo>
                <a:cubicBezTo>
                  <a:pt x="6090571" y="2671494"/>
                  <a:pt x="6088932" y="2676419"/>
                  <a:pt x="6088430" y="2682740"/>
                </a:cubicBezTo>
                <a:cubicBezTo>
                  <a:pt x="6088112" y="2686582"/>
                  <a:pt x="6088271" y="2690437"/>
                  <a:pt x="6088839" y="2694278"/>
                </a:cubicBezTo>
                <a:lnTo>
                  <a:pt x="6094763" y="2712677"/>
                </a:lnTo>
                <a:lnTo>
                  <a:pt x="6091449" y="2717021"/>
                </a:lnTo>
                <a:cubicBezTo>
                  <a:pt x="6093215" y="2719644"/>
                  <a:pt x="6097615" y="2723398"/>
                  <a:pt x="6102452" y="2726404"/>
                </a:cubicBezTo>
                <a:lnTo>
                  <a:pt x="6103097" y="2726636"/>
                </a:lnTo>
                <a:lnTo>
                  <a:pt x="6105659" y="2730703"/>
                </a:lnTo>
                <a:lnTo>
                  <a:pt x="6098413" y="2732238"/>
                </a:lnTo>
                <a:cubicBezTo>
                  <a:pt x="6095987" y="2733759"/>
                  <a:pt x="6094076" y="2735806"/>
                  <a:pt x="6092869" y="2738451"/>
                </a:cubicBezTo>
                <a:lnTo>
                  <a:pt x="6093433" y="2742566"/>
                </a:lnTo>
                <a:lnTo>
                  <a:pt x="6092477" y="2742027"/>
                </a:lnTo>
                <a:cubicBezTo>
                  <a:pt x="6083787" y="2738821"/>
                  <a:pt x="6074770" y="2737040"/>
                  <a:pt x="6065962" y="2736735"/>
                </a:cubicBezTo>
                <a:cubicBezTo>
                  <a:pt x="6058622" y="2736482"/>
                  <a:pt x="6051426" y="2737256"/>
                  <a:pt x="6044684" y="2739087"/>
                </a:cubicBezTo>
                <a:lnTo>
                  <a:pt x="6034814" y="2743711"/>
                </a:lnTo>
                <a:lnTo>
                  <a:pt x="6033621" y="2742196"/>
                </a:lnTo>
                <a:lnTo>
                  <a:pt x="6031767" y="2742410"/>
                </a:lnTo>
                <a:lnTo>
                  <a:pt x="6025582" y="2736507"/>
                </a:lnTo>
                <a:cubicBezTo>
                  <a:pt x="6009786" y="2716822"/>
                  <a:pt x="5989686" y="2693683"/>
                  <a:pt x="5971780" y="2672474"/>
                </a:cubicBezTo>
                <a:lnTo>
                  <a:pt x="5947553" y="2642988"/>
                </a:lnTo>
                <a:lnTo>
                  <a:pt x="5947658" y="2642852"/>
                </a:lnTo>
                <a:lnTo>
                  <a:pt x="5946967" y="2642198"/>
                </a:lnTo>
                <a:lnTo>
                  <a:pt x="5931640" y="2620703"/>
                </a:lnTo>
                <a:lnTo>
                  <a:pt x="5954820" y="2623092"/>
                </a:lnTo>
                <a:lnTo>
                  <a:pt x="5971712" y="2619841"/>
                </a:lnTo>
                <a:lnTo>
                  <a:pt x="5970515" y="2621357"/>
                </a:lnTo>
                <a:cubicBezTo>
                  <a:pt x="5973836" y="2629589"/>
                  <a:pt x="5979573" y="2627243"/>
                  <a:pt x="5984793" y="2621886"/>
                </a:cubicBezTo>
                <a:lnTo>
                  <a:pt x="5989242" y="2616014"/>
                </a:lnTo>
                <a:lnTo>
                  <a:pt x="5991231" y="2616269"/>
                </a:lnTo>
                <a:lnTo>
                  <a:pt x="5997560" y="2618454"/>
                </a:lnTo>
                <a:lnTo>
                  <a:pt x="5997958" y="2616973"/>
                </a:lnTo>
                <a:lnTo>
                  <a:pt x="6024425" y="2614994"/>
                </a:lnTo>
                <a:lnTo>
                  <a:pt x="6040624" y="2607939"/>
                </a:lnTo>
                <a:lnTo>
                  <a:pt x="6041866" y="2613081"/>
                </a:lnTo>
                <a:cubicBezTo>
                  <a:pt x="6044918" y="2616307"/>
                  <a:pt x="6050957" y="2617207"/>
                  <a:pt x="6061234" y="2612407"/>
                </a:cubicBezTo>
                <a:lnTo>
                  <a:pt x="6056341" y="2602496"/>
                </a:lnTo>
                <a:lnTo>
                  <a:pt x="6062363" y="2603089"/>
                </a:lnTo>
                <a:lnTo>
                  <a:pt x="6062392" y="2603552"/>
                </a:lnTo>
                <a:cubicBezTo>
                  <a:pt x="6063733" y="2606773"/>
                  <a:pt x="6066068" y="2609103"/>
                  <a:pt x="6069058" y="2609596"/>
                </a:cubicBezTo>
                <a:lnTo>
                  <a:pt x="6075049" y="2606788"/>
                </a:lnTo>
                <a:lnTo>
                  <a:pt x="6078190" y="2607979"/>
                </a:lnTo>
                <a:lnTo>
                  <a:pt x="6079621" y="2604645"/>
                </a:lnTo>
                <a:lnTo>
                  <a:pt x="6079662" y="2604625"/>
                </a:lnTo>
                <a:lnTo>
                  <a:pt x="6079685" y="2604496"/>
                </a:lnTo>
                <a:lnTo>
                  <a:pt x="6080414" y="2602796"/>
                </a:lnTo>
                <a:cubicBezTo>
                  <a:pt x="6082006" y="2601817"/>
                  <a:pt x="6083943" y="2601105"/>
                  <a:pt x="6084707" y="2599208"/>
                </a:cubicBezTo>
                <a:cubicBezTo>
                  <a:pt x="6085216" y="2597945"/>
                  <a:pt x="6085204" y="2596153"/>
                  <a:pt x="6084221" y="2593407"/>
                </a:cubicBezTo>
                <a:lnTo>
                  <a:pt x="6082334" y="2593148"/>
                </a:lnTo>
                <a:lnTo>
                  <a:pt x="6084526" y="2590326"/>
                </a:lnTo>
                <a:lnTo>
                  <a:pt x="6090162" y="2595068"/>
                </a:lnTo>
                <a:cubicBezTo>
                  <a:pt x="6094620" y="2590930"/>
                  <a:pt x="6101503" y="2596453"/>
                  <a:pt x="6103804" y="2585806"/>
                </a:cubicBezTo>
                <a:cubicBezTo>
                  <a:pt x="6101647" y="2579299"/>
                  <a:pt x="6086262" y="2568054"/>
                  <a:pt x="6078429" y="2570220"/>
                </a:cubicBezTo>
                <a:lnTo>
                  <a:pt x="6077965" y="2571467"/>
                </a:lnTo>
                <a:lnTo>
                  <a:pt x="6075275" y="2568196"/>
                </a:lnTo>
                <a:lnTo>
                  <a:pt x="6074708" y="2568338"/>
                </a:lnTo>
                <a:lnTo>
                  <a:pt x="6078473" y="2553306"/>
                </a:lnTo>
                <a:lnTo>
                  <a:pt x="6079657" y="2554764"/>
                </a:lnTo>
                <a:cubicBezTo>
                  <a:pt x="6088853" y="2561965"/>
                  <a:pt x="6100993" y="2565326"/>
                  <a:pt x="6108745" y="2560454"/>
                </a:cubicBezTo>
                <a:cubicBezTo>
                  <a:pt x="6102674" y="2550452"/>
                  <a:pt x="6095910" y="2545386"/>
                  <a:pt x="6088981" y="2541052"/>
                </a:cubicBezTo>
                <a:lnTo>
                  <a:pt x="6081072" y="2535332"/>
                </a:lnTo>
                <a:lnTo>
                  <a:pt x="6081933" y="2512215"/>
                </a:lnTo>
                <a:lnTo>
                  <a:pt x="6072768" y="2480498"/>
                </a:lnTo>
                <a:lnTo>
                  <a:pt x="6073234" y="2480231"/>
                </a:lnTo>
                <a:cubicBezTo>
                  <a:pt x="6076874" y="2476919"/>
                  <a:pt x="6079499" y="2472517"/>
                  <a:pt x="6080383" y="2466106"/>
                </a:cubicBezTo>
                <a:cubicBezTo>
                  <a:pt x="6080360" y="2462585"/>
                  <a:pt x="6080349" y="2460826"/>
                  <a:pt x="6074798" y="2457920"/>
                </a:cubicBezTo>
                <a:lnTo>
                  <a:pt x="6061994" y="2465921"/>
                </a:lnTo>
                <a:lnTo>
                  <a:pt x="6040211" y="2449712"/>
                </a:lnTo>
                <a:lnTo>
                  <a:pt x="6036333" y="2449468"/>
                </a:lnTo>
                <a:lnTo>
                  <a:pt x="6043447" y="2438147"/>
                </a:lnTo>
                <a:lnTo>
                  <a:pt x="6035642" y="2433692"/>
                </a:lnTo>
                <a:lnTo>
                  <a:pt x="6036127" y="2430557"/>
                </a:lnTo>
                <a:cubicBezTo>
                  <a:pt x="6035171" y="2424843"/>
                  <a:pt x="6031289" y="2418054"/>
                  <a:pt x="6027290" y="2414858"/>
                </a:cubicBezTo>
                <a:lnTo>
                  <a:pt x="6021871" y="2418667"/>
                </a:lnTo>
                <a:lnTo>
                  <a:pt x="6021859" y="2418101"/>
                </a:lnTo>
                <a:cubicBezTo>
                  <a:pt x="6020934" y="2415168"/>
                  <a:pt x="6019257" y="2412533"/>
                  <a:pt x="6017151" y="2410658"/>
                </a:cubicBezTo>
                <a:lnTo>
                  <a:pt x="6010691" y="2408109"/>
                </a:lnTo>
                <a:lnTo>
                  <a:pt x="6008773" y="2403990"/>
                </a:lnTo>
                <a:lnTo>
                  <a:pt x="6013224" y="2408434"/>
                </a:lnTo>
                <a:cubicBezTo>
                  <a:pt x="6017467" y="2411144"/>
                  <a:pt x="6022525" y="2410640"/>
                  <a:pt x="6027728" y="2403664"/>
                </a:cubicBezTo>
                <a:cubicBezTo>
                  <a:pt x="6019075" y="2392836"/>
                  <a:pt x="6011432" y="2382397"/>
                  <a:pt x="6001895" y="2383207"/>
                </a:cubicBezTo>
                <a:cubicBezTo>
                  <a:pt x="6001758" y="2385026"/>
                  <a:pt x="6001954" y="2387229"/>
                  <a:pt x="6002438" y="2389584"/>
                </a:cubicBezTo>
                <a:lnTo>
                  <a:pt x="6003045" y="2391533"/>
                </a:lnTo>
                <a:lnTo>
                  <a:pt x="6002953" y="2391484"/>
                </a:lnTo>
                <a:lnTo>
                  <a:pt x="5999930" y="2384990"/>
                </a:lnTo>
                <a:lnTo>
                  <a:pt x="5998452" y="2389535"/>
                </a:lnTo>
                <a:lnTo>
                  <a:pt x="5994319" y="2390342"/>
                </a:lnTo>
                <a:cubicBezTo>
                  <a:pt x="5994898" y="2392770"/>
                  <a:pt x="5996579" y="2397618"/>
                  <a:pt x="5998947" y="2401198"/>
                </a:cubicBezTo>
                <a:lnTo>
                  <a:pt x="6000027" y="2402262"/>
                </a:lnTo>
                <a:lnTo>
                  <a:pt x="6000611" y="2404180"/>
                </a:lnTo>
                <a:lnTo>
                  <a:pt x="6005551" y="2411181"/>
                </a:lnTo>
                <a:lnTo>
                  <a:pt x="5999533" y="2415907"/>
                </a:lnTo>
                <a:lnTo>
                  <a:pt x="6001525" y="2419812"/>
                </a:lnTo>
                <a:lnTo>
                  <a:pt x="5998416" y="2426019"/>
                </a:lnTo>
                <a:cubicBezTo>
                  <a:pt x="6002683" y="2429529"/>
                  <a:pt x="6001339" y="2428777"/>
                  <a:pt x="6006251" y="2429279"/>
                </a:cubicBezTo>
                <a:lnTo>
                  <a:pt x="6006476" y="2428416"/>
                </a:lnTo>
                <a:lnTo>
                  <a:pt x="6015791" y="2435508"/>
                </a:lnTo>
                <a:lnTo>
                  <a:pt x="6021241" y="2428380"/>
                </a:lnTo>
                <a:lnTo>
                  <a:pt x="6021295" y="2429315"/>
                </a:lnTo>
                <a:cubicBezTo>
                  <a:pt x="6022845" y="2432881"/>
                  <a:pt x="6025319" y="2436557"/>
                  <a:pt x="6027412" y="2439810"/>
                </a:cubicBezTo>
                <a:lnTo>
                  <a:pt x="6030976" y="2438840"/>
                </a:lnTo>
                <a:lnTo>
                  <a:pt x="6029904" y="2442075"/>
                </a:lnTo>
                <a:lnTo>
                  <a:pt x="6036144" y="2449456"/>
                </a:lnTo>
                <a:lnTo>
                  <a:pt x="6014096" y="2448071"/>
                </a:lnTo>
                <a:lnTo>
                  <a:pt x="6006333" y="2451102"/>
                </a:lnTo>
                <a:lnTo>
                  <a:pt x="6005770" y="2448945"/>
                </a:lnTo>
                <a:cubicBezTo>
                  <a:pt x="6004072" y="2445594"/>
                  <a:pt x="6001711" y="2443022"/>
                  <a:pt x="5998745" y="2441985"/>
                </a:cubicBezTo>
                <a:lnTo>
                  <a:pt x="5995936" y="2455162"/>
                </a:lnTo>
                <a:lnTo>
                  <a:pt x="5988179" y="2458191"/>
                </a:lnTo>
                <a:cubicBezTo>
                  <a:pt x="5981289" y="2462485"/>
                  <a:pt x="5974779" y="2467952"/>
                  <a:pt x="5968941" y="2474436"/>
                </a:cubicBezTo>
                <a:lnTo>
                  <a:pt x="5966446" y="2478103"/>
                </a:lnTo>
                <a:lnTo>
                  <a:pt x="5957340" y="2480157"/>
                </a:lnTo>
                <a:lnTo>
                  <a:pt x="5957076" y="2479616"/>
                </a:lnTo>
                <a:cubicBezTo>
                  <a:pt x="5953362" y="2474545"/>
                  <a:pt x="5948709" y="2470663"/>
                  <a:pt x="5943473" y="2468013"/>
                </a:cubicBezTo>
                <a:cubicBezTo>
                  <a:pt x="5938237" y="2465361"/>
                  <a:pt x="5932418" y="2463941"/>
                  <a:pt x="5926374" y="2463788"/>
                </a:cubicBezTo>
                <a:lnTo>
                  <a:pt x="5923872" y="2464160"/>
                </a:lnTo>
                <a:lnTo>
                  <a:pt x="5924049" y="2463444"/>
                </a:lnTo>
                <a:lnTo>
                  <a:pt x="5920807" y="2453616"/>
                </a:lnTo>
                <a:lnTo>
                  <a:pt x="5932711" y="2460722"/>
                </a:lnTo>
                <a:cubicBezTo>
                  <a:pt x="5935660" y="2450007"/>
                  <a:pt x="5933929" y="2439189"/>
                  <a:pt x="5928675" y="2428400"/>
                </a:cubicBezTo>
                <a:lnTo>
                  <a:pt x="5913010" y="2408402"/>
                </a:lnTo>
                <a:lnTo>
                  <a:pt x="5922312" y="2413563"/>
                </a:lnTo>
                <a:cubicBezTo>
                  <a:pt x="5932223" y="2419530"/>
                  <a:pt x="5941512" y="2424266"/>
                  <a:pt x="5952063" y="2424769"/>
                </a:cubicBezTo>
                <a:lnTo>
                  <a:pt x="5968015" y="2421411"/>
                </a:lnTo>
                <a:lnTo>
                  <a:pt x="5970113" y="2425329"/>
                </a:lnTo>
                <a:cubicBezTo>
                  <a:pt x="5975369" y="2429690"/>
                  <a:pt x="5982246" y="2431618"/>
                  <a:pt x="5988834" y="2427557"/>
                </a:cubicBezTo>
                <a:cubicBezTo>
                  <a:pt x="5989245" y="2421446"/>
                  <a:pt x="5988683" y="2415843"/>
                  <a:pt x="5987106" y="2411018"/>
                </a:cubicBezTo>
                <a:lnTo>
                  <a:pt x="5982987" y="2404765"/>
                </a:lnTo>
                <a:lnTo>
                  <a:pt x="5984929" y="2397431"/>
                </a:lnTo>
                <a:cubicBezTo>
                  <a:pt x="5985058" y="2392516"/>
                  <a:pt x="5984168" y="2387332"/>
                  <a:pt x="5982414" y="2382244"/>
                </a:cubicBezTo>
                <a:lnTo>
                  <a:pt x="5981511" y="2381022"/>
                </a:lnTo>
                <a:lnTo>
                  <a:pt x="5989158" y="2367117"/>
                </a:lnTo>
                <a:cubicBezTo>
                  <a:pt x="5989748" y="2360252"/>
                  <a:pt x="5987454" y="2352442"/>
                  <a:pt x="5980949" y="2344914"/>
                </a:cubicBezTo>
                <a:lnTo>
                  <a:pt x="5974957" y="2340503"/>
                </a:lnTo>
                <a:lnTo>
                  <a:pt x="5977351" y="2332256"/>
                </a:lnTo>
                <a:cubicBezTo>
                  <a:pt x="5976272" y="2329236"/>
                  <a:pt x="5973168" y="2326546"/>
                  <a:pt x="5968056" y="2324384"/>
                </a:cubicBezTo>
                <a:cubicBezTo>
                  <a:pt x="5965066" y="2327869"/>
                  <a:pt x="5964119" y="2331217"/>
                  <a:pt x="5965197" y="2334237"/>
                </a:cubicBezTo>
                <a:lnTo>
                  <a:pt x="5968483" y="2337020"/>
                </a:lnTo>
                <a:lnTo>
                  <a:pt x="5953646" y="2334144"/>
                </a:lnTo>
                <a:cubicBezTo>
                  <a:pt x="5947734" y="2333055"/>
                  <a:pt x="5941778" y="2331064"/>
                  <a:pt x="5936191" y="2325398"/>
                </a:cubicBezTo>
                <a:cubicBezTo>
                  <a:pt x="5937794" y="2334577"/>
                  <a:pt x="5937325" y="2342409"/>
                  <a:pt x="5937386" y="2349659"/>
                </a:cubicBezTo>
                <a:lnTo>
                  <a:pt x="5937521" y="2350298"/>
                </a:lnTo>
                <a:lnTo>
                  <a:pt x="5929842" y="2348653"/>
                </a:lnTo>
                <a:cubicBezTo>
                  <a:pt x="5923587" y="2349749"/>
                  <a:pt x="5919483" y="2352678"/>
                  <a:pt x="5916451" y="2356582"/>
                </a:cubicBezTo>
                <a:cubicBezTo>
                  <a:pt x="5907351" y="2368300"/>
                  <a:pt x="5907884" y="2388810"/>
                  <a:pt x="5888834" y="2394985"/>
                </a:cubicBezTo>
                <a:lnTo>
                  <a:pt x="5904320" y="2403580"/>
                </a:lnTo>
                <a:lnTo>
                  <a:pt x="5905081" y="2410390"/>
                </a:lnTo>
                <a:cubicBezTo>
                  <a:pt x="5907619" y="2417545"/>
                  <a:pt x="5912127" y="2424804"/>
                  <a:pt x="5915651" y="2432011"/>
                </a:cubicBezTo>
                <a:lnTo>
                  <a:pt x="5919529" y="2449745"/>
                </a:lnTo>
                <a:lnTo>
                  <a:pt x="5914684" y="2435060"/>
                </a:lnTo>
                <a:cubicBezTo>
                  <a:pt x="5908315" y="2445300"/>
                  <a:pt x="5904700" y="2455221"/>
                  <a:pt x="5904758" y="2464792"/>
                </a:cubicBezTo>
                <a:lnTo>
                  <a:pt x="5905246" y="2465904"/>
                </a:lnTo>
                <a:lnTo>
                  <a:pt x="5899074" y="2463215"/>
                </a:lnTo>
                <a:cubicBezTo>
                  <a:pt x="5894797" y="2461198"/>
                  <a:pt x="5890519" y="2458953"/>
                  <a:pt x="5886341" y="2456281"/>
                </a:cubicBezTo>
                <a:cubicBezTo>
                  <a:pt x="5883932" y="2459159"/>
                  <a:pt x="5882927" y="2461586"/>
                  <a:pt x="5882209" y="2463823"/>
                </a:cubicBezTo>
                <a:lnTo>
                  <a:pt x="5880877" y="2467369"/>
                </a:lnTo>
                <a:lnTo>
                  <a:pt x="5871264" y="2454591"/>
                </a:lnTo>
                <a:cubicBezTo>
                  <a:pt x="5868937" y="2452307"/>
                  <a:pt x="5866638" y="2450682"/>
                  <a:pt x="5864592" y="2450177"/>
                </a:cubicBezTo>
                <a:cubicBezTo>
                  <a:pt x="5866377" y="2461017"/>
                  <a:pt x="5874602" y="2465780"/>
                  <a:pt x="5875327" y="2478549"/>
                </a:cubicBezTo>
                <a:cubicBezTo>
                  <a:pt x="5878567" y="2476884"/>
                  <a:pt x="5880358" y="2481020"/>
                  <a:pt x="5883322" y="2481442"/>
                </a:cubicBezTo>
                <a:cubicBezTo>
                  <a:pt x="5884309" y="2481584"/>
                  <a:pt x="5885426" y="2481311"/>
                  <a:pt x="5886771" y="2480272"/>
                </a:cubicBezTo>
                <a:lnTo>
                  <a:pt x="5882827" y="2471477"/>
                </a:lnTo>
                <a:lnTo>
                  <a:pt x="5893492" y="2475924"/>
                </a:lnTo>
                <a:lnTo>
                  <a:pt x="5893691" y="2476004"/>
                </a:lnTo>
                <a:lnTo>
                  <a:pt x="5882456" y="2487042"/>
                </a:lnTo>
                <a:lnTo>
                  <a:pt x="5878207" y="2494570"/>
                </a:lnTo>
                <a:lnTo>
                  <a:pt x="5875100" y="2487105"/>
                </a:lnTo>
                <a:cubicBezTo>
                  <a:pt x="5872267" y="2483567"/>
                  <a:pt x="5868629" y="2481034"/>
                  <a:pt x="5864646" y="2479575"/>
                </a:cubicBezTo>
                <a:cubicBezTo>
                  <a:pt x="5856672" y="2476659"/>
                  <a:pt x="5847307" y="2478037"/>
                  <a:pt x="5840184" y="2484282"/>
                </a:cubicBezTo>
                <a:cubicBezTo>
                  <a:pt x="5841575" y="2493082"/>
                  <a:pt x="5848463" y="2496724"/>
                  <a:pt x="5856629" y="2498390"/>
                </a:cubicBezTo>
                <a:lnTo>
                  <a:pt x="5875074" y="2500122"/>
                </a:lnTo>
                <a:lnTo>
                  <a:pt x="5871759" y="2505996"/>
                </a:lnTo>
                <a:lnTo>
                  <a:pt x="5871704" y="2507633"/>
                </a:lnTo>
                <a:lnTo>
                  <a:pt x="5856923" y="2498978"/>
                </a:lnTo>
                <a:cubicBezTo>
                  <a:pt x="5843522" y="2493915"/>
                  <a:pt x="5828795" y="2492974"/>
                  <a:pt x="5823206" y="2498254"/>
                </a:cubicBezTo>
                <a:cubicBezTo>
                  <a:pt x="5837407" y="2513701"/>
                  <a:pt x="5852802" y="2511691"/>
                  <a:pt x="5867835" y="2516478"/>
                </a:cubicBezTo>
                <a:lnTo>
                  <a:pt x="5871349" y="2518359"/>
                </a:lnTo>
                <a:lnTo>
                  <a:pt x="5871015" y="2528441"/>
                </a:lnTo>
                <a:cubicBezTo>
                  <a:pt x="5872172" y="2536346"/>
                  <a:pt x="5873491" y="2544941"/>
                  <a:pt x="5871233" y="2555032"/>
                </a:cubicBezTo>
                <a:lnTo>
                  <a:pt x="5871669" y="2555401"/>
                </a:lnTo>
                <a:lnTo>
                  <a:pt x="5870704" y="2555959"/>
                </a:lnTo>
                <a:lnTo>
                  <a:pt x="5870708" y="2555888"/>
                </a:lnTo>
                <a:cubicBezTo>
                  <a:pt x="5870703" y="2549876"/>
                  <a:pt x="5870522" y="2543783"/>
                  <a:pt x="5870708" y="2537907"/>
                </a:cubicBezTo>
                <a:lnTo>
                  <a:pt x="5862277" y="2547812"/>
                </a:lnTo>
                <a:lnTo>
                  <a:pt x="5860645" y="2541915"/>
                </a:lnTo>
                <a:cubicBezTo>
                  <a:pt x="5858955" y="2538223"/>
                  <a:pt x="5857011" y="2535791"/>
                  <a:pt x="5854942" y="2534376"/>
                </a:cubicBezTo>
                <a:cubicBezTo>
                  <a:pt x="5850803" y="2531546"/>
                  <a:pt x="5846164" y="2532780"/>
                  <a:pt x="5842048" y="2536119"/>
                </a:cubicBezTo>
                <a:lnTo>
                  <a:pt x="5841441" y="2536867"/>
                </a:lnTo>
                <a:lnTo>
                  <a:pt x="5830183" y="2528269"/>
                </a:lnTo>
                <a:lnTo>
                  <a:pt x="5832280" y="2520540"/>
                </a:lnTo>
                <a:cubicBezTo>
                  <a:pt x="5829655" y="2518983"/>
                  <a:pt x="5827477" y="2518254"/>
                  <a:pt x="5825443" y="2518314"/>
                </a:cubicBezTo>
                <a:lnTo>
                  <a:pt x="5820101" y="2520570"/>
                </a:lnTo>
                <a:lnTo>
                  <a:pt x="5794662" y="2501143"/>
                </a:lnTo>
                <a:lnTo>
                  <a:pt x="5787934" y="2496730"/>
                </a:lnTo>
                <a:lnTo>
                  <a:pt x="5788993" y="2488682"/>
                </a:lnTo>
                <a:lnTo>
                  <a:pt x="5769057" y="2466314"/>
                </a:lnTo>
                <a:lnTo>
                  <a:pt x="5771383" y="2465662"/>
                </a:lnTo>
                <a:cubicBezTo>
                  <a:pt x="5775224" y="2463503"/>
                  <a:pt x="5779298" y="2459936"/>
                  <a:pt x="5783712" y="2454150"/>
                </a:cubicBezTo>
                <a:lnTo>
                  <a:pt x="5780499" y="2452491"/>
                </a:lnTo>
                <a:lnTo>
                  <a:pt x="5792711" y="2448005"/>
                </a:lnTo>
                <a:cubicBezTo>
                  <a:pt x="5783918" y="2443327"/>
                  <a:pt x="5775134" y="2444237"/>
                  <a:pt x="5763995" y="2437941"/>
                </a:cubicBezTo>
                <a:cubicBezTo>
                  <a:pt x="5762827" y="2439925"/>
                  <a:pt x="5761659" y="2441910"/>
                  <a:pt x="5760489" y="2443893"/>
                </a:cubicBezTo>
                <a:lnTo>
                  <a:pt x="5766746" y="2449752"/>
                </a:lnTo>
                <a:lnTo>
                  <a:pt x="5757262" y="2451931"/>
                </a:lnTo>
                <a:lnTo>
                  <a:pt x="5744976" y="2430732"/>
                </a:lnTo>
                <a:cubicBezTo>
                  <a:pt x="5739808" y="2423637"/>
                  <a:pt x="5734170" y="2418639"/>
                  <a:pt x="5727248" y="2417605"/>
                </a:cubicBezTo>
                <a:cubicBezTo>
                  <a:pt x="5726658" y="2420226"/>
                  <a:pt x="5726466" y="2423526"/>
                  <a:pt x="5726652" y="2427145"/>
                </a:cubicBezTo>
                <a:lnTo>
                  <a:pt x="5727101" y="2430213"/>
                </a:lnTo>
                <a:lnTo>
                  <a:pt x="5721822" y="2425747"/>
                </a:lnTo>
                <a:cubicBezTo>
                  <a:pt x="5719341" y="2424741"/>
                  <a:pt x="5716904" y="2424532"/>
                  <a:pt x="5714850" y="2425487"/>
                </a:cubicBezTo>
                <a:cubicBezTo>
                  <a:pt x="5715462" y="2433006"/>
                  <a:pt x="5720316" y="2456242"/>
                  <a:pt x="5730990" y="2450738"/>
                </a:cubicBezTo>
                <a:lnTo>
                  <a:pt x="5732158" y="2449733"/>
                </a:lnTo>
                <a:lnTo>
                  <a:pt x="5732168" y="2449760"/>
                </a:lnTo>
                <a:cubicBezTo>
                  <a:pt x="5733794" y="2453197"/>
                  <a:pt x="5735765" y="2456227"/>
                  <a:pt x="5738056" y="2458486"/>
                </a:cubicBezTo>
                <a:lnTo>
                  <a:pt x="5743172" y="2460711"/>
                </a:lnTo>
                <a:lnTo>
                  <a:pt x="5741735" y="2464680"/>
                </a:lnTo>
                <a:lnTo>
                  <a:pt x="5740456" y="2465512"/>
                </a:lnTo>
                <a:lnTo>
                  <a:pt x="5732987" y="2460588"/>
                </a:lnTo>
                <a:lnTo>
                  <a:pt x="5728149" y="2454905"/>
                </a:lnTo>
                <a:cubicBezTo>
                  <a:pt x="5724403" y="2452674"/>
                  <a:pt x="5720052" y="2451103"/>
                  <a:pt x="5716944" y="2449979"/>
                </a:cubicBezTo>
                <a:lnTo>
                  <a:pt x="5716797" y="2450281"/>
                </a:lnTo>
                <a:lnTo>
                  <a:pt x="5696065" y="2437238"/>
                </a:lnTo>
                <a:lnTo>
                  <a:pt x="5695527" y="2436947"/>
                </a:lnTo>
                <a:lnTo>
                  <a:pt x="5698837" y="2436215"/>
                </a:lnTo>
                <a:cubicBezTo>
                  <a:pt x="5703105" y="2433981"/>
                  <a:pt x="5706367" y="2429919"/>
                  <a:pt x="5708541" y="2427211"/>
                </a:cubicBezTo>
                <a:cubicBezTo>
                  <a:pt x="5705570" y="2425624"/>
                  <a:pt x="5699916" y="2425442"/>
                  <a:pt x="5694649" y="2426626"/>
                </a:cubicBezTo>
                <a:lnTo>
                  <a:pt x="5686445" y="2432035"/>
                </a:lnTo>
                <a:lnTo>
                  <a:pt x="5669960" y="2423115"/>
                </a:lnTo>
                <a:lnTo>
                  <a:pt x="5661391" y="2420614"/>
                </a:lnTo>
                <a:lnTo>
                  <a:pt x="5662560" y="2409986"/>
                </a:lnTo>
                <a:lnTo>
                  <a:pt x="5659224" y="2407741"/>
                </a:lnTo>
                <a:lnTo>
                  <a:pt x="5662176" y="2406996"/>
                </a:lnTo>
                <a:cubicBezTo>
                  <a:pt x="5662919" y="2403471"/>
                  <a:pt x="5661995" y="2401288"/>
                  <a:pt x="5660877" y="2399199"/>
                </a:cubicBezTo>
                <a:lnTo>
                  <a:pt x="5660861" y="2399153"/>
                </a:lnTo>
                <a:lnTo>
                  <a:pt x="5663675" y="2397399"/>
                </a:lnTo>
                <a:cubicBezTo>
                  <a:pt x="5668464" y="2392116"/>
                  <a:pt x="5672095" y="2385386"/>
                  <a:pt x="5671754" y="2379335"/>
                </a:cubicBezTo>
                <a:cubicBezTo>
                  <a:pt x="5669268" y="2376235"/>
                  <a:pt x="5666186" y="2374636"/>
                  <a:pt x="5662954" y="2374200"/>
                </a:cubicBezTo>
                <a:cubicBezTo>
                  <a:pt x="5658106" y="2373548"/>
                  <a:pt x="5652919" y="2375516"/>
                  <a:pt x="5648895" y="2378968"/>
                </a:cubicBezTo>
                <a:lnTo>
                  <a:pt x="5641989" y="2392292"/>
                </a:lnTo>
                <a:lnTo>
                  <a:pt x="5635714" y="2394643"/>
                </a:lnTo>
                <a:cubicBezTo>
                  <a:pt x="5635357" y="2397981"/>
                  <a:pt x="5636385" y="2400902"/>
                  <a:pt x="5638239" y="2403289"/>
                </a:cubicBezTo>
                <a:lnTo>
                  <a:pt x="5648875" y="2409216"/>
                </a:lnTo>
                <a:lnTo>
                  <a:pt x="5647717" y="2409917"/>
                </a:lnTo>
                <a:lnTo>
                  <a:pt x="5637435" y="2403395"/>
                </a:lnTo>
                <a:cubicBezTo>
                  <a:pt x="5635315" y="2405475"/>
                  <a:pt x="5634445" y="2407991"/>
                  <a:pt x="5634553" y="2410601"/>
                </a:cubicBezTo>
                <a:lnTo>
                  <a:pt x="5635977" y="2413196"/>
                </a:lnTo>
                <a:lnTo>
                  <a:pt x="5622880" y="2409373"/>
                </a:lnTo>
                <a:lnTo>
                  <a:pt x="5622621" y="2409230"/>
                </a:lnTo>
                <a:lnTo>
                  <a:pt x="5621848" y="2401428"/>
                </a:lnTo>
                <a:cubicBezTo>
                  <a:pt x="5618734" y="2400262"/>
                  <a:pt x="5615871" y="2400563"/>
                  <a:pt x="5613435" y="2401866"/>
                </a:cubicBezTo>
                <a:lnTo>
                  <a:pt x="5612338" y="2403496"/>
                </a:lnTo>
                <a:lnTo>
                  <a:pt x="5609458" y="2401890"/>
                </a:lnTo>
                <a:cubicBezTo>
                  <a:pt x="5604455" y="2398657"/>
                  <a:pt x="5599221" y="2395022"/>
                  <a:pt x="5594655" y="2391985"/>
                </a:cubicBezTo>
                <a:lnTo>
                  <a:pt x="5587412" y="2387748"/>
                </a:lnTo>
                <a:lnTo>
                  <a:pt x="5584256" y="2380849"/>
                </a:lnTo>
                <a:lnTo>
                  <a:pt x="5590591" y="2379806"/>
                </a:lnTo>
                <a:cubicBezTo>
                  <a:pt x="5594306" y="2378165"/>
                  <a:pt x="5597307" y="2375585"/>
                  <a:pt x="5598774" y="2372120"/>
                </a:cubicBezTo>
                <a:lnTo>
                  <a:pt x="5590736" y="2370666"/>
                </a:lnTo>
                <a:lnTo>
                  <a:pt x="5590281" y="2367832"/>
                </a:lnTo>
                <a:lnTo>
                  <a:pt x="5585419" y="2369705"/>
                </a:lnTo>
                <a:lnTo>
                  <a:pt x="5580110" y="2368744"/>
                </a:lnTo>
                <a:lnTo>
                  <a:pt x="5579617" y="2368723"/>
                </a:lnTo>
                <a:lnTo>
                  <a:pt x="5575513" y="2356063"/>
                </a:lnTo>
                <a:lnTo>
                  <a:pt x="5576397" y="2355515"/>
                </a:lnTo>
                <a:cubicBezTo>
                  <a:pt x="5578222" y="2350212"/>
                  <a:pt x="5571182" y="2340272"/>
                  <a:pt x="5566916" y="2340082"/>
                </a:cubicBezTo>
                <a:cubicBezTo>
                  <a:pt x="5565329" y="2340348"/>
                  <a:pt x="5564263" y="2341209"/>
                  <a:pt x="5563623" y="2342423"/>
                </a:cubicBezTo>
                <a:lnTo>
                  <a:pt x="5564750" y="2347650"/>
                </a:lnTo>
                <a:lnTo>
                  <a:pt x="5560169" y="2346931"/>
                </a:lnTo>
                <a:lnTo>
                  <a:pt x="5557590" y="2345752"/>
                </a:lnTo>
                <a:lnTo>
                  <a:pt x="5559500" y="2339891"/>
                </a:lnTo>
                <a:lnTo>
                  <a:pt x="5558547" y="2335008"/>
                </a:lnTo>
                <a:lnTo>
                  <a:pt x="5564777" y="2334763"/>
                </a:lnTo>
                <a:lnTo>
                  <a:pt x="5587671" y="2324019"/>
                </a:lnTo>
                <a:lnTo>
                  <a:pt x="5608822" y="2329049"/>
                </a:lnTo>
                <a:cubicBezTo>
                  <a:pt x="5608636" y="2323125"/>
                  <a:pt x="5606586" y="2319095"/>
                  <a:pt x="5603501" y="2315998"/>
                </a:cubicBezTo>
                <a:lnTo>
                  <a:pt x="5600881" y="2314311"/>
                </a:lnTo>
                <a:lnTo>
                  <a:pt x="5604030" y="2311533"/>
                </a:lnTo>
                <a:lnTo>
                  <a:pt x="5605119" y="2319530"/>
                </a:lnTo>
                <a:cubicBezTo>
                  <a:pt x="5607897" y="2324876"/>
                  <a:pt x="5613982" y="2326794"/>
                  <a:pt x="5620504" y="2318977"/>
                </a:cubicBezTo>
                <a:lnTo>
                  <a:pt x="5621693" y="2307321"/>
                </a:lnTo>
                <a:lnTo>
                  <a:pt x="5627445" y="2310543"/>
                </a:lnTo>
                <a:cubicBezTo>
                  <a:pt x="5629472" y="2310683"/>
                  <a:pt x="5631491" y="2309940"/>
                  <a:pt x="5633503" y="2308668"/>
                </a:cubicBezTo>
                <a:lnTo>
                  <a:pt x="5636922" y="2305497"/>
                </a:lnTo>
                <a:lnTo>
                  <a:pt x="5634708" y="2312079"/>
                </a:lnTo>
                <a:cubicBezTo>
                  <a:pt x="5635025" y="2314906"/>
                  <a:pt x="5636528" y="2318093"/>
                  <a:pt x="5639457" y="2321278"/>
                </a:cubicBezTo>
                <a:lnTo>
                  <a:pt x="5647176" y="2326606"/>
                </a:lnTo>
                <a:lnTo>
                  <a:pt x="5632570" y="2342925"/>
                </a:lnTo>
                <a:cubicBezTo>
                  <a:pt x="5641836" y="2348198"/>
                  <a:pt x="5642691" y="2342604"/>
                  <a:pt x="5647752" y="2342442"/>
                </a:cubicBezTo>
                <a:lnTo>
                  <a:pt x="5648130" y="2342635"/>
                </a:lnTo>
                <a:lnTo>
                  <a:pt x="5643482" y="2350702"/>
                </a:lnTo>
                <a:lnTo>
                  <a:pt x="5639797" y="2361602"/>
                </a:lnTo>
                <a:lnTo>
                  <a:pt x="5632978" y="2359530"/>
                </a:lnTo>
                <a:cubicBezTo>
                  <a:pt x="5630183" y="2358890"/>
                  <a:pt x="5627641" y="2358752"/>
                  <a:pt x="5625645" y="2359852"/>
                </a:cubicBezTo>
                <a:cubicBezTo>
                  <a:pt x="5624314" y="2360585"/>
                  <a:pt x="5623228" y="2361868"/>
                  <a:pt x="5622471" y="2363920"/>
                </a:cubicBezTo>
                <a:cubicBezTo>
                  <a:pt x="5624130" y="2368311"/>
                  <a:pt x="5629925" y="2371763"/>
                  <a:pt x="5634745" y="2371388"/>
                </a:cubicBezTo>
                <a:lnTo>
                  <a:pt x="5638933" y="2369681"/>
                </a:lnTo>
                <a:lnTo>
                  <a:pt x="5639296" y="2379943"/>
                </a:lnTo>
                <a:cubicBezTo>
                  <a:pt x="5644899" y="2373976"/>
                  <a:pt x="5649411" y="2366400"/>
                  <a:pt x="5654120" y="2358436"/>
                </a:cubicBezTo>
                <a:lnTo>
                  <a:pt x="5657507" y="2353387"/>
                </a:lnTo>
                <a:lnTo>
                  <a:pt x="5659415" y="2354362"/>
                </a:lnTo>
                <a:lnTo>
                  <a:pt x="5665839" y="2350768"/>
                </a:lnTo>
                <a:lnTo>
                  <a:pt x="5667863" y="2351132"/>
                </a:lnTo>
                <a:lnTo>
                  <a:pt x="5667740" y="2354643"/>
                </a:lnTo>
                <a:cubicBezTo>
                  <a:pt x="5669221" y="2359394"/>
                  <a:pt x="5672486" y="2364294"/>
                  <a:pt x="5677980" y="2368964"/>
                </a:cubicBezTo>
                <a:lnTo>
                  <a:pt x="5696565" y="2373577"/>
                </a:lnTo>
                <a:lnTo>
                  <a:pt x="5696909" y="2374157"/>
                </a:lnTo>
                <a:lnTo>
                  <a:pt x="5696671" y="2374593"/>
                </a:lnTo>
                <a:lnTo>
                  <a:pt x="5697095" y="2374470"/>
                </a:lnTo>
                <a:lnTo>
                  <a:pt x="5708438" y="2393564"/>
                </a:lnTo>
                <a:cubicBezTo>
                  <a:pt x="5715300" y="2400754"/>
                  <a:pt x="5723934" y="2406200"/>
                  <a:pt x="5734427" y="2408961"/>
                </a:cubicBezTo>
                <a:cubicBezTo>
                  <a:pt x="5747693" y="2413024"/>
                  <a:pt x="5760833" y="2411505"/>
                  <a:pt x="5771222" y="2405617"/>
                </a:cubicBezTo>
                <a:lnTo>
                  <a:pt x="5774850" y="2401134"/>
                </a:lnTo>
                <a:lnTo>
                  <a:pt x="5779708" y="2405553"/>
                </a:lnTo>
                <a:lnTo>
                  <a:pt x="5781597" y="2411591"/>
                </a:lnTo>
                <a:lnTo>
                  <a:pt x="5783855" y="2409163"/>
                </a:lnTo>
                <a:lnTo>
                  <a:pt x="5801205" y="2406339"/>
                </a:lnTo>
                <a:lnTo>
                  <a:pt x="5789851" y="2396192"/>
                </a:lnTo>
                <a:lnTo>
                  <a:pt x="5789983" y="2395703"/>
                </a:lnTo>
                <a:lnTo>
                  <a:pt x="5790354" y="2379251"/>
                </a:lnTo>
                <a:lnTo>
                  <a:pt x="5792137" y="2365420"/>
                </a:lnTo>
                <a:cubicBezTo>
                  <a:pt x="5791886" y="2359205"/>
                  <a:pt x="5790586" y="2352494"/>
                  <a:pt x="5788047" y="2345376"/>
                </a:cubicBezTo>
                <a:cubicBezTo>
                  <a:pt x="5782799" y="2331130"/>
                  <a:pt x="5764743" y="2325135"/>
                  <a:pt x="5754598" y="2307276"/>
                </a:cubicBezTo>
                <a:cubicBezTo>
                  <a:pt x="5737537" y="2303847"/>
                  <a:pt x="5725734" y="2303073"/>
                  <a:pt x="5715903" y="2305130"/>
                </a:cubicBezTo>
                <a:lnTo>
                  <a:pt x="5703677" y="2311880"/>
                </a:lnTo>
                <a:lnTo>
                  <a:pt x="5702213" y="2310447"/>
                </a:lnTo>
                <a:cubicBezTo>
                  <a:pt x="5700039" y="2310080"/>
                  <a:pt x="5697907" y="2310788"/>
                  <a:pt x="5696112" y="2312214"/>
                </a:cubicBezTo>
                <a:lnTo>
                  <a:pt x="5692059" y="2318256"/>
                </a:lnTo>
                <a:lnTo>
                  <a:pt x="5690564" y="2317302"/>
                </a:lnTo>
                <a:lnTo>
                  <a:pt x="5689976" y="2319443"/>
                </a:lnTo>
                <a:lnTo>
                  <a:pt x="5689051" y="2319954"/>
                </a:lnTo>
                <a:lnTo>
                  <a:pt x="5689004" y="2322178"/>
                </a:lnTo>
                <a:lnTo>
                  <a:pt x="5688442" y="2321827"/>
                </a:lnTo>
                <a:cubicBezTo>
                  <a:pt x="5683548" y="2319751"/>
                  <a:pt x="5678944" y="2318819"/>
                  <a:pt x="5675529" y="2319559"/>
                </a:cubicBezTo>
                <a:cubicBezTo>
                  <a:pt x="5674630" y="2320719"/>
                  <a:pt x="5674370" y="2321739"/>
                  <a:pt x="5674458" y="2322684"/>
                </a:cubicBezTo>
                <a:cubicBezTo>
                  <a:pt x="5674721" y="2325523"/>
                  <a:pt x="5678104" y="2327682"/>
                  <a:pt x="5676686" y="2330882"/>
                </a:cubicBezTo>
                <a:lnTo>
                  <a:pt x="5676788" y="2330940"/>
                </a:lnTo>
                <a:lnTo>
                  <a:pt x="5676716" y="2330965"/>
                </a:lnTo>
                <a:cubicBezTo>
                  <a:pt x="5672835" y="2333599"/>
                  <a:pt x="5669850" y="2337143"/>
                  <a:pt x="5668206" y="2341217"/>
                </a:cubicBezTo>
                <a:lnTo>
                  <a:pt x="5668187" y="2341795"/>
                </a:lnTo>
                <a:lnTo>
                  <a:pt x="5665978" y="2340760"/>
                </a:lnTo>
                <a:lnTo>
                  <a:pt x="5670114" y="2334592"/>
                </a:lnTo>
                <a:cubicBezTo>
                  <a:pt x="5667936" y="2331376"/>
                  <a:pt x="5665911" y="2329743"/>
                  <a:pt x="5664007" y="2328460"/>
                </a:cubicBezTo>
                <a:lnTo>
                  <a:pt x="5663391" y="2327996"/>
                </a:lnTo>
                <a:lnTo>
                  <a:pt x="5663855" y="2327498"/>
                </a:lnTo>
                <a:lnTo>
                  <a:pt x="5664443" y="2317138"/>
                </a:lnTo>
                <a:lnTo>
                  <a:pt x="5669402" y="2311993"/>
                </a:lnTo>
                <a:cubicBezTo>
                  <a:pt x="5661037" y="2292884"/>
                  <a:pt x="5654265" y="2286993"/>
                  <a:pt x="5649457" y="2287991"/>
                </a:cubicBezTo>
                <a:cubicBezTo>
                  <a:pt x="5647653" y="2288365"/>
                  <a:pt x="5646126" y="2289710"/>
                  <a:pt x="5644896" y="2291686"/>
                </a:cubicBezTo>
                <a:lnTo>
                  <a:pt x="5644126" y="2294745"/>
                </a:lnTo>
                <a:lnTo>
                  <a:pt x="5640658" y="2287980"/>
                </a:lnTo>
                <a:lnTo>
                  <a:pt x="5632115" y="2288535"/>
                </a:lnTo>
                <a:lnTo>
                  <a:pt x="5635561" y="2283427"/>
                </a:lnTo>
                <a:cubicBezTo>
                  <a:pt x="5638667" y="2281940"/>
                  <a:pt x="5642141" y="2281581"/>
                  <a:pt x="5645027" y="2279419"/>
                </a:cubicBezTo>
                <a:cubicBezTo>
                  <a:pt x="5640965" y="2277977"/>
                  <a:pt x="5636320" y="2276129"/>
                  <a:pt x="5631607" y="2274756"/>
                </a:cubicBezTo>
                <a:lnTo>
                  <a:pt x="5630840" y="2274654"/>
                </a:lnTo>
                <a:lnTo>
                  <a:pt x="5635236" y="2273189"/>
                </a:lnTo>
                <a:lnTo>
                  <a:pt x="5634012" y="2271054"/>
                </a:lnTo>
                <a:lnTo>
                  <a:pt x="5646494" y="2258524"/>
                </a:lnTo>
                <a:cubicBezTo>
                  <a:pt x="5650328" y="2253009"/>
                  <a:pt x="5653171" y="2246808"/>
                  <a:pt x="5654624" y="2240280"/>
                </a:cubicBezTo>
                <a:lnTo>
                  <a:pt x="5652261" y="2215265"/>
                </a:lnTo>
                <a:lnTo>
                  <a:pt x="5665694" y="2201700"/>
                </a:lnTo>
                <a:lnTo>
                  <a:pt x="5676923" y="2205612"/>
                </a:lnTo>
                <a:lnTo>
                  <a:pt x="5677761" y="2211864"/>
                </a:lnTo>
                <a:cubicBezTo>
                  <a:pt x="5682569" y="2214708"/>
                  <a:pt x="5689780" y="2218974"/>
                  <a:pt x="5693053" y="2218266"/>
                </a:cubicBezTo>
                <a:lnTo>
                  <a:pt x="5691197" y="2210994"/>
                </a:lnTo>
                <a:lnTo>
                  <a:pt x="5708160" y="2216851"/>
                </a:lnTo>
                <a:lnTo>
                  <a:pt x="5708932" y="2216596"/>
                </a:lnTo>
                <a:lnTo>
                  <a:pt x="5709743" y="2218145"/>
                </a:lnTo>
                <a:cubicBezTo>
                  <a:pt x="5711914" y="2216982"/>
                  <a:pt x="5714085" y="2215816"/>
                  <a:pt x="5716257" y="2214652"/>
                </a:cubicBezTo>
                <a:lnTo>
                  <a:pt x="5715968" y="2214266"/>
                </a:lnTo>
                <a:lnTo>
                  <a:pt x="5727918" y="2210309"/>
                </a:lnTo>
                <a:lnTo>
                  <a:pt x="5738495" y="2200990"/>
                </a:lnTo>
                <a:lnTo>
                  <a:pt x="5738414" y="2202536"/>
                </a:lnTo>
                <a:lnTo>
                  <a:pt x="5731727" y="2208085"/>
                </a:lnTo>
                <a:cubicBezTo>
                  <a:pt x="5727498" y="2213078"/>
                  <a:pt x="5723759" y="2219097"/>
                  <a:pt x="5722046" y="2224742"/>
                </a:cubicBezTo>
                <a:cubicBezTo>
                  <a:pt x="5720904" y="2228505"/>
                  <a:pt x="5720662" y="2232100"/>
                  <a:pt x="5721773" y="2235111"/>
                </a:cubicBezTo>
                <a:cubicBezTo>
                  <a:pt x="5732014" y="2231599"/>
                  <a:pt x="5734227" y="2223606"/>
                  <a:pt x="5741995" y="2218328"/>
                </a:cubicBezTo>
                <a:lnTo>
                  <a:pt x="5747731" y="2216003"/>
                </a:lnTo>
                <a:lnTo>
                  <a:pt x="5748562" y="2216863"/>
                </a:lnTo>
                <a:lnTo>
                  <a:pt x="5750247" y="2216684"/>
                </a:lnTo>
                <a:lnTo>
                  <a:pt x="5751690" y="2238137"/>
                </a:lnTo>
                <a:lnTo>
                  <a:pt x="5756155" y="2241418"/>
                </a:lnTo>
                <a:lnTo>
                  <a:pt x="5747344" y="2244597"/>
                </a:lnTo>
                <a:lnTo>
                  <a:pt x="5745993" y="2246225"/>
                </a:lnTo>
                <a:lnTo>
                  <a:pt x="5736662" y="2242228"/>
                </a:lnTo>
                <a:cubicBezTo>
                  <a:pt x="5735963" y="2243659"/>
                  <a:pt x="5735645" y="2245047"/>
                  <a:pt x="5735653" y="2246385"/>
                </a:cubicBezTo>
                <a:lnTo>
                  <a:pt x="5740257" y="2253137"/>
                </a:lnTo>
                <a:lnTo>
                  <a:pt x="5738769" y="2254930"/>
                </a:lnTo>
                <a:lnTo>
                  <a:pt x="5735416" y="2250962"/>
                </a:lnTo>
                <a:lnTo>
                  <a:pt x="5717952" y="2237010"/>
                </a:lnTo>
                <a:lnTo>
                  <a:pt x="5714928" y="2232425"/>
                </a:lnTo>
                <a:cubicBezTo>
                  <a:pt x="5710079" y="2231911"/>
                  <a:pt x="5702553" y="2241001"/>
                  <a:pt x="5701914" y="2246866"/>
                </a:cubicBezTo>
                <a:cubicBezTo>
                  <a:pt x="5705528" y="2251206"/>
                  <a:pt x="5709165" y="2251592"/>
                  <a:pt x="5712232" y="2249692"/>
                </a:cubicBezTo>
                <a:lnTo>
                  <a:pt x="5716115" y="2243568"/>
                </a:lnTo>
                <a:lnTo>
                  <a:pt x="5716560" y="2246615"/>
                </a:lnTo>
                <a:cubicBezTo>
                  <a:pt x="5718630" y="2250417"/>
                  <a:pt x="5721857" y="2254068"/>
                  <a:pt x="5725265" y="2257837"/>
                </a:cubicBezTo>
                <a:lnTo>
                  <a:pt x="5733979" y="2268467"/>
                </a:lnTo>
                <a:lnTo>
                  <a:pt x="5724316" y="2271205"/>
                </a:lnTo>
                <a:cubicBezTo>
                  <a:pt x="5728008" y="2293815"/>
                  <a:pt x="5734430" y="2301395"/>
                  <a:pt x="5740402" y="2301262"/>
                </a:cubicBezTo>
                <a:cubicBezTo>
                  <a:pt x="5750356" y="2301038"/>
                  <a:pt x="5759059" y="2279387"/>
                  <a:pt x="5751796" y="2270180"/>
                </a:cubicBezTo>
                <a:lnTo>
                  <a:pt x="5747850" y="2268489"/>
                </a:lnTo>
                <a:lnTo>
                  <a:pt x="5744484" y="2261697"/>
                </a:lnTo>
                <a:lnTo>
                  <a:pt x="5740600" y="2257099"/>
                </a:lnTo>
                <a:lnTo>
                  <a:pt x="5756340" y="2259387"/>
                </a:lnTo>
                <a:lnTo>
                  <a:pt x="5762292" y="2257766"/>
                </a:lnTo>
                <a:lnTo>
                  <a:pt x="5761299" y="2259850"/>
                </a:lnTo>
                <a:cubicBezTo>
                  <a:pt x="5760589" y="2263273"/>
                  <a:pt x="5760854" y="2267460"/>
                  <a:pt x="5762595" y="2272280"/>
                </a:cubicBezTo>
                <a:cubicBezTo>
                  <a:pt x="5769721" y="2269157"/>
                  <a:pt x="5770875" y="2273303"/>
                  <a:pt x="5776807" y="2271634"/>
                </a:cubicBezTo>
                <a:lnTo>
                  <a:pt x="5777986" y="2268389"/>
                </a:lnTo>
                <a:lnTo>
                  <a:pt x="5778553" y="2269802"/>
                </a:lnTo>
                <a:lnTo>
                  <a:pt x="5789034" y="2273013"/>
                </a:lnTo>
                <a:lnTo>
                  <a:pt x="5787604" y="2277703"/>
                </a:lnTo>
                <a:cubicBezTo>
                  <a:pt x="5786849" y="2282203"/>
                  <a:pt x="5786871" y="2286244"/>
                  <a:pt x="5787993" y="2288979"/>
                </a:cubicBezTo>
                <a:lnTo>
                  <a:pt x="5792861" y="2289622"/>
                </a:lnTo>
                <a:lnTo>
                  <a:pt x="5802892" y="2300608"/>
                </a:lnTo>
                <a:lnTo>
                  <a:pt x="5808551" y="2302174"/>
                </a:lnTo>
                <a:lnTo>
                  <a:pt x="5809159" y="2309040"/>
                </a:lnTo>
                <a:lnTo>
                  <a:pt x="5797316" y="2301023"/>
                </a:lnTo>
                <a:cubicBezTo>
                  <a:pt x="5795336" y="2300946"/>
                  <a:pt x="5793876" y="2301274"/>
                  <a:pt x="5792860" y="2301902"/>
                </a:cubicBezTo>
                <a:cubicBezTo>
                  <a:pt x="5791083" y="2303003"/>
                  <a:pt x="5790670" y="2305028"/>
                  <a:pt x="5791205" y="2307413"/>
                </a:cubicBezTo>
                <a:cubicBezTo>
                  <a:pt x="5792817" y="2314570"/>
                  <a:pt x="5803001" y="2324993"/>
                  <a:pt x="5810723" y="2323579"/>
                </a:cubicBezTo>
                <a:lnTo>
                  <a:pt x="5813450" y="2321451"/>
                </a:lnTo>
                <a:lnTo>
                  <a:pt x="5813889" y="2322710"/>
                </a:lnTo>
                <a:cubicBezTo>
                  <a:pt x="5815008" y="2323658"/>
                  <a:pt x="5816387" y="2324224"/>
                  <a:pt x="5818096" y="2324317"/>
                </a:cubicBezTo>
                <a:lnTo>
                  <a:pt x="5821957" y="2323418"/>
                </a:lnTo>
                <a:lnTo>
                  <a:pt x="5824450" y="2326324"/>
                </a:lnTo>
                <a:cubicBezTo>
                  <a:pt x="5829362" y="2327407"/>
                  <a:pt x="5836329" y="2320279"/>
                  <a:pt x="5828244" y="2314926"/>
                </a:cubicBezTo>
                <a:lnTo>
                  <a:pt x="5824377" y="2318700"/>
                </a:lnTo>
                <a:lnTo>
                  <a:pt x="5820451" y="2303028"/>
                </a:lnTo>
                <a:lnTo>
                  <a:pt x="5828035" y="2299809"/>
                </a:lnTo>
                <a:lnTo>
                  <a:pt x="5825418" y="2295781"/>
                </a:lnTo>
                <a:lnTo>
                  <a:pt x="5836593" y="2301713"/>
                </a:lnTo>
                <a:cubicBezTo>
                  <a:pt x="5840972" y="2303261"/>
                  <a:pt x="5845967" y="2304234"/>
                  <a:pt x="5851850" y="2304386"/>
                </a:cubicBezTo>
                <a:lnTo>
                  <a:pt x="5857651" y="2298345"/>
                </a:lnTo>
                <a:lnTo>
                  <a:pt x="5861598" y="2301275"/>
                </a:lnTo>
                <a:lnTo>
                  <a:pt x="5858544" y="2307800"/>
                </a:lnTo>
                <a:cubicBezTo>
                  <a:pt x="5858341" y="2310743"/>
                  <a:pt x="5858831" y="2313796"/>
                  <a:pt x="5860175" y="2316888"/>
                </a:cubicBezTo>
                <a:cubicBezTo>
                  <a:pt x="5876052" y="2335176"/>
                  <a:pt x="5890766" y="2338544"/>
                  <a:pt x="5901583" y="2334433"/>
                </a:cubicBezTo>
                <a:lnTo>
                  <a:pt x="5909017" y="2328209"/>
                </a:lnTo>
                <a:lnTo>
                  <a:pt x="5910671" y="2329999"/>
                </a:lnTo>
                <a:cubicBezTo>
                  <a:pt x="5918675" y="2333283"/>
                  <a:pt x="5925914" y="2321932"/>
                  <a:pt x="5927389" y="2311340"/>
                </a:cubicBezTo>
                <a:lnTo>
                  <a:pt x="5925756" y="2304446"/>
                </a:lnTo>
                <a:lnTo>
                  <a:pt x="5928819" y="2306761"/>
                </a:lnTo>
                <a:cubicBezTo>
                  <a:pt x="5933750" y="2311022"/>
                  <a:pt x="5938423" y="2315916"/>
                  <a:pt x="5942355" y="2321935"/>
                </a:cubicBezTo>
                <a:cubicBezTo>
                  <a:pt x="5955388" y="2323211"/>
                  <a:pt x="5966408" y="2323720"/>
                  <a:pt x="5976041" y="2323376"/>
                </a:cubicBezTo>
                <a:lnTo>
                  <a:pt x="5983829" y="2322245"/>
                </a:lnTo>
                <a:lnTo>
                  <a:pt x="5996438" y="2330290"/>
                </a:lnTo>
                <a:lnTo>
                  <a:pt x="6008481" y="2324336"/>
                </a:lnTo>
                <a:lnTo>
                  <a:pt x="6008166" y="2326713"/>
                </a:lnTo>
                <a:lnTo>
                  <a:pt x="6007885" y="2327817"/>
                </a:lnTo>
                <a:lnTo>
                  <a:pt x="6004176" y="2332295"/>
                </a:lnTo>
                <a:lnTo>
                  <a:pt x="6005702" y="2336395"/>
                </a:lnTo>
                <a:lnTo>
                  <a:pt x="6002491" y="2349012"/>
                </a:lnTo>
                <a:lnTo>
                  <a:pt x="6007190" y="2357562"/>
                </a:lnTo>
                <a:lnTo>
                  <a:pt x="5990613" y="2355552"/>
                </a:lnTo>
                <a:cubicBezTo>
                  <a:pt x="5992399" y="2360095"/>
                  <a:pt x="5996185" y="2363613"/>
                  <a:pt x="6000932" y="2366119"/>
                </a:cubicBezTo>
                <a:lnTo>
                  <a:pt x="6013884" y="2369743"/>
                </a:lnTo>
                <a:lnTo>
                  <a:pt x="6014506" y="2370874"/>
                </a:lnTo>
                <a:cubicBezTo>
                  <a:pt x="6026234" y="2389294"/>
                  <a:pt x="6037990" y="2398555"/>
                  <a:pt x="6057719" y="2409158"/>
                </a:cubicBezTo>
                <a:lnTo>
                  <a:pt x="6069905" y="2406469"/>
                </a:lnTo>
                <a:lnTo>
                  <a:pt x="6083085" y="2417996"/>
                </a:lnTo>
                <a:lnTo>
                  <a:pt x="6082733" y="2418316"/>
                </a:lnTo>
                <a:lnTo>
                  <a:pt x="6083441" y="2418307"/>
                </a:lnTo>
                <a:lnTo>
                  <a:pt x="6086379" y="2420876"/>
                </a:lnTo>
                <a:lnTo>
                  <a:pt x="6085177" y="2422334"/>
                </a:lnTo>
                <a:lnTo>
                  <a:pt x="6085228" y="2423864"/>
                </a:lnTo>
                <a:lnTo>
                  <a:pt x="6077153" y="2427581"/>
                </a:lnTo>
                <a:cubicBezTo>
                  <a:pt x="6076830" y="2432823"/>
                  <a:pt x="6082278" y="2438688"/>
                  <a:pt x="6087217" y="2436018"/>
                </a:cubicBezTo>
                <a:lnTo>
                  <a:pt x="6088682" y="2434127"/>
                </a:lnTo>
                <a:lnTo>
                  <a:pt x="6092979" y="2438407"/>
                </a:lnTo>
                <a:lnTo>
                  <a:pt x="6111012" y="2450310"/>
                </a:lnTo>
                <a:lnTo>
                  <a:pt x="6111443" y="2451565"/>
                </a:lnTo>
                <a:cubicBezTo>
                  <a:pt x="6114691" y="2455998"/>
                  <a:pt x="6120710" y="2455705"/>
                  <a:pt x="6125371" y="2459119"/>
                </a:cubicBezTo>
                <a:cubicBezTo>
                  <a:pt x="6128907" y="2457532"/>
                  <a:pt x="6130891" y="2454806"/>
                  <a:pt x="6134429" y="2453221"/>
                </a:cubicBezTo>
                <a:cubicBezTo>
                  <a:pt x="6133024" y="2446970"/>
                  <a:pt x="6128222" y="2442933"/>
                  <a:pt x="6123030" y="2441478"/>
                </a:cubicBezTo>
                <a:lnTo>
                  <a:pt x="6109738" y="2445116"/>
                </a:lnTo>
                <a:lnTo>
                  <a:pt x="6104051" y="2435238"/>
                </a:lnTo>
                <a:lnTo>
                  <a:pt x="6099295" y="2429066"/>
                </a:lnTo>
                <a:lnTo>
                  <a:pt x="6101431" y="2430309"/>
                </a:lnTo>
                <a:cubicBezTo>
                  <a:pt x="6106519" y="2432078"/>
                  <a:pt x="6112623" y="2432949"/>
                  <a:pt x="6120297" y="2432384"/>
                </a:cubicBezTo>
                <a:cubicBezTo>
                  <a:pt x="6119556" y="2427429"/>
                  <a:pt x="6116507" y="2422404"/>
                  <a:pt x="6112203" y="2417861"/>
                </a:cubicBezTo>
                <a:lnTo>
                  <a:pt x="6108349" y="2414991"/>
                </a:lnTo>
                <a:lnTo>
                  <a:pt x="6109692" y="2414370"/>
                </a:lnTo>
                <a:lnTo>
                  <a:pt x="6113567" y="2413831"/>
                </a:lnTo>
                <a:lnTo>
                  <a:pt x="6112630" y="2413010"/>
                </a:lnTo>
                <a:lnTo>
                  <a:pt x="6112706" y="2412976"/>
                </a:lnTo>
                <a:cubicBezTo>
                  <a:pt x="6116018" y="2410765"/>
                  <a:pt x="6118791" y="2408056"/>
                  <a:pt x="6120494" y="2404888"/>
                </a:cubicBezTo>
                <a:lnTo>
                  <a:pt x="6114587" y="2402121"/>
                </a:lnTo>
                <a:lnTo>
                  <a:pt x="6118376" y="2392065"/>
                </a:lnTo>
                <a:cubicBezTo>
                  <a:pt x="6114529" y="2389381"/>
                  <a:pt x="6111335" y="2387558"/>
                  <a:pt x="6108711" y="2386424"/>
                </a:cubicBezTo>
                <a:lnTo>
                  <a:pt x="6104097" y="2385309"/>
                </a:lnTo>
                <a:lnTo>
                  <a:pt x="6110593" y="2371627"/>
                </a:lnTo>
                <a:cubicBezTo>
                  <a:pt x="6111628" y="2364110"/>
                  <a:pt x="6110423" y="2355562"/>
                  <a:pt x="6106347" y="2346068"/>
                </a:cubicBezTo>
                <a:cubicBezTo>
                  <a:pt x="6103704" y="2339255"/>
                  <a:pt x="6099840" y="2332777"/>
                  <a:pt x="6095113" y="2326918"/>
                </a:cubicBezTo>
                <a:lnTo>
                  <a:pt x="6078853" y="2311624"/>
                </a:lnTo>
                <a:lnTo>
                  <a:pt x="6084215" y="2299833"/>
                </a:lnTo>
                <a:lnTo>
                  <a:pt x="6101248" y="2314237"/>
                </a:lnTo>
                <a:cubicBezTo>
                  <a:pt x="6102464" y="2305954"/>
                  <a:pt x="6104933" y="2298990"/>
                  <a:pt x="6107314" y="2292544"/>
                </a:cubicBezTo>
                <a:lnTo>
                  <a:pt x="6108795" y="2287572"/>
                </a:lnTo>
                <a:lnTo>
                  <a:pt x="6115690" y="2296443"/>
                </a:lnTo>
                <a:lnTo>
                  <a:pt x="6115923" y="2296336"/>
                </a:lnTo>
                <a:lnTo>
                  <a:pt x="6113721" y="2299282"/>
                </a:lnTo>
                <a:cubicBezTo>
                  <a:pt x="6104614" y="2315756"/>
                  <a:pt x="6110045" y="2341379"/>
                  <a:pt x="6118076" y="2360378"/>
                </a:cubicBezTo>
                <a:lnTo>
                  <a:pt x="6127052" y="2366867"/>
                </a:lnTo>
                <a:lnTo>
                  <a:pt x="6118215" y="2371357"/>
                </a:lnTo>
                <a:cubicBezTo>
                  <a:pt x="6116358" y="2375211"/>
                  <a:pt x="6117011" y="2380710"/>
                  <a:pt x="6122500" y="2386707"/>
                </a:cubicBezTo>
                <a:cubicBezTo>
                  <a:pt x="6128076" y="2388564"/>
                  <a:pt x="6131189" y="2386825"/>
                  <a:pt x="6133245" y="2383543"/>
                </a:cubicBezTo>
                <a:lnTo>
                  <a:pt x="6136044" y="2375663"/>
                </a:lnTo>
                <a:lnTo>
                  <a:pt x="6143450" y="2384124"/>
                </a:lnTo>
                <a:cubicBezTo>
                  <a:pt x="6147902" y="2386929"/>
                  <a:pt x="6152209" y="2387991"/>
                  <a:pt x="6156424" y="2388038"/>
                </a:cubicBezTo>
                <a:lnTo>
                  <a:pt x="6158352" y="2387699"/>
                </a:lnTo>
                <a:lnTo>
                  <a:pt x="6163251" y="2389816"/>
                </a:lnTo>
                <a:lnTo>
                  <a:pt x="6162430" y="2386984"/>
                </a:lnTo>
                <a:lnTo>
                  <a:pt x="6168826" y="2385863"/>
                </a:lnTo>
                <a:cubicBezTo>
                  <a:pt x="6176964" y="2383352"/>
                  <a:pt x="6184901" y="2379696"/>
                  <a:pt x="6193000" y="2380711"/>
                </a:cubicBezTo>
                <a:cubicBezTo>
                  <a:pt x="6199306" y="2368166"/>
                  <a:pt x="6200619" y="2355087"/>
                  <a:pt x="6206926" y="2342541"/>
                </a:cubicBezTo>
                <a:cubicBezTo>
                  <a:pt x="6201907" y="2329686"/>
                  <a:pt x="6191896" y="2316295"/>
                  <a:pt x="6190533" y="2304733"/>
                </a:cubicBezTo>
                <a:cubicBezTo>
                  <a:pt x="6186328" y="2302631"/>
                  <a:pt x="6182004" y="2301718"/>
                  <a:pt x="6177661" y="2299412"/>
                </a:cubicBezTo>
                <a:lnTo>
                  <a:pt x="6169583" y="2290906"/>
                </a:lnTo>
                <a:lnTo>
                  <a:pt x="6181750" y="2271969"/>
                </a:lnTo>
                <a:lnTo>
                  <a:pt x="6181246" y="2274387"/>
                </a:lnTo>
                <a:cubicBezTo>
                  <a:pt x="6192141" y="2290515"/>
                  <a:pt x="6204345" y="2293602"/>
                  <a:pt x="6216310" y="2299060"/>
                </a:cubicBezTo>
                <a:cubicBezTo>
                  <a:pt x="6215816" y="2291518"/>
                  <a:pt x="6209981" y="2287308"/>
                  <a:pt x="6203544" y="2282883"/>
                </a:cubicBezTo>
                <a:lnTo>
                  <a:pt x="6200114" y="2279230"/>
                </a:lnTo>
                <a:lnTo>
                  <a:pt x="6205241" y="2280706"/>
                </a:lnTo>
                <a:lnTo>
                  <a:pt x="6206740" y="2277615"/>
                </a:lnTo>
                <a:lnTo>
                  <a:pt x="6214400" y="2283036"/>
                </a:lnTo>
                <a:cubicBezTo>
                  <a:pt x="6217784" y="2281733"/>
                  <a:pt x="6219962" y="2280063"/>
                  <a:pt x="6221213" y="2278099"/>
                </a:cubicBezTo>
                <a:cubicBezTo>
                  <a:pt x="6223088" y="2275154"/>
                  <a:pt x="6222875" y="2271550"/>
                  <a:pt x="6221495" y="2267547"/>
                </a:cubicBezTo>
                <a:lnTo>
                  <a:pt x="6218217" y="2261216"/>
                </a:lnTo>
                <a:lnTo>
                  <a:pt x="6223846" y="2262130"/>
                </a:lnTo>
                <a:lnTo>
                  <a:pt x="6226124" y="2261516"/>
                </a:lnTo>
                <a:lnTo>
                  <a:pt x="6227215" y="2279481"/>
                </a:lnTo>
                <a:cubicBezTo>
                  <a:pt x="6241528" y="2279706"/>
                  <a:pt x="6238156" y="2271082"/>
                  <a:pt x="6243627" y="2266883"/>
                </a:cubicBezTo>
                <a:lnTo>
                  <a:pt x="6245253" y="2266818"/>
                </a:lnTo>
                <a:lnTo>
                  <a:pt x="6245181" y="2267119"/>
                </a:lnTo>
                <a:lnTo>
                  <a:pt x="6244714" y="2281334"/>
                </a:lnTo>
                <a:lnTo>
                  <a:pt x="6242102" y="2282486"/>
                </a:lnTo>
                <a:cubicBezTo>
                  <a:pt x="6239070" y="2286017"/>
                  <a:pt x="6238849" y="2295151"/>
                  <a:pt x="6241793" y="2301027"/>
                </a:cubicBezTo>
                <a:lnTo>
                  <a:pt x="6243277" y="2302172"/>
                </a:lnTo>
                <a:lnTo>
                  <a:pt x="6244507" y="2306481"/>
                </a:lnTo>
                <a:cubicBezTo>
                  <a:pt x="6246089" y="2310040"/>
                  <a:pt x="6248083" y="2312989"/>
                  <a:pt x="6250343" y="2314593"/>
                </a:cubicBezTo>
                <a:cubicBezTo>
                  <a:pt x="6253426" y="2314977"/>
                  <a:pt x="6255727" y="2314142"/>
                  <a:pt x="6257300" y="2312575"/>
                </a:cubicBezTo>
                <a:cubicBezTo>
                  <a:pt x="6259660" y="2310222"/>
                  <a:pt x="6260386" y="2306220"/>
                  <a:pt x="6259677" y="2302203"/>
                </a:cubicBezTo>
                <a:lnTo>
                  <a:pt x="6259143" y="2300736"/>
                </a:lnTo>
                <a:lnTo>
                  <a:pt x="6259726" y="2300428"/>
                </a:lnTo>
                <a:lnTo>
                  <a:pt x="6260568" y="2300546"/>
                </a:lnTo>
                <a:lnTo>
                  <a:pt x="6282893" y="2306077"/>
                </a:lnTo>
                <a:lnTo>
                  <a:pt x="6277221" y="2308382"/>
                </a:lnTo>
                <a:cubicBezTo>
                  <a:pt x="6276101" y="2311223"/>
                  <a:pt x="6276858" y="2315462"/>
                  <a:pt x="6281160" y="2319745"/>
                </a:cubicBezTo>
                <a:cubicBezTo>
                  <a:pt x="6283954" y="2317050"/>
                  <a:pt x="6290165" y="2318018"/>
                  <a:pt x="6290760" y="2312090"/>
                </a:cubicBezTo>
                <a:lnTo>
                  <a:pt x="6285468" y="2306391"/>
                </a:lnTo>
                <a:lnTo>
                  <a:pt x="6296439" y="2306749"/>
                </a:lnTo>
                <a:lnTo>
                  <a:pt x="6308664" y="2303715"/>
                </a:lnTo>
                <a:lnTo>
                  <a:pt x="6312425" y="2307002"/>
                </a:lnTo>
                <a:cubicBezTo>
                  <a:pt x="6319731" y="2308786"/>
                  <a:pt x="6325717" y="2296821"/>
                  <a:pt x="6320210" y="2289611"/>
                </a:cubicBezTo>
                <a:lnTo>
                  <a:pt x="6314991" y="2286353"/>
                </a:lnTo>
                <a:lnTo>
                  <a:pt x="6316281" y="2281728"/>
                </a:lnTo>
                <a:cubicBezTo>
                  <a:pt x="6316000" y="2266228"/>
                  <a:pt x="6307693" y="2249937"/>
                  <a:pt x="6294748" y="2241399"/>
                </a:cubicBezTo>
                <a:lnTo>
                  <a:pt x="6291355" y="2240504"/>
                </a:lnTo>
                <a:lnTo>
                  <a:pt x="6291701" y="2233245"/>
                </a:lnTo>
                <a:cubicBezTo>
                  <a:pt x="6283871" y="2232125"/>
                  <a:pt x="6275469" y="2230047"/>
                  <a:pt x="6271597" y="2232872"/>
                </a:cubicBezTo>
                <a:lnTo>
                  <a:pt x="6269904" y="2236512"/>
                </a:lnTo>
                <a:lnTo>
                  <a:pt x="6255263" y="2242925"/>
                </a:lnTo>
                <a:lnTo>
                  <a:pt x="6249933" y="2251200"/>
                </a:lnTo>
                <a:lnTo>
                  <a:pt x="6247671" y="2251383"/>
                </a:lnTo>
                <a:cubicBezTo>
                  <a:pt x="6248794" y="2239898"/>
                  <a:pt x="6254414" y="2225550"/>
                  <a:pt x="6241825" y="2216332"/>
                </a:cubicBezTo>
                <a:cubicBezTo>
                  <a:pt x="6238115" y="2219771"/>
                  <a:pt x="6234996" y="2223641"/>
                  <a:pt x="6232490" y="2227961"/>
                </a:cubicBezTo>
                <a:lnTo>
                  <a:pt x="6225780" y="2249458"/>
                </a:lnTo>
                <a:lnTo>
                  <a:pt x="6196864" y="2249810"/>
                </a:lnTo>
                <a:lnTo>
                  <a:pt x="6199830" y="2252351"/>
                </a:lnTo>
                <a:lnTo>
                  <a:pt x="6194409" y="2255663"/>
                </a:lnTo>
                <a:cubicBezTo>
                  <a:pt x="6194127" y="2257406"/>
                  <a:pt x="6194613" y="2259850"/>
                  <a:pt x="6195653" y="2262570"/>
                </a:cubicBezTo>
                <a:lnTo>
                  <a:pt x="6200088" y="2269832"/>
                </a:lnTo>
                <a:lnTo>
                  <a:pt x="6197568" y="2268661"/>
                </a:lnTo>
                <a:lnTo>
                  <a:pt x="6196227" y="2275089"/>
                </a:lnTo>
                <a:lnTo>
                  <a:pt x="6187152" y="2265424"/>
                </a:lnTo>
                <a:cubicBezTo>
                  <a:pt x="6185611" y="2265184"/>
                  <a:pt x="6184568" y="2265431"/>
                  <a:pt x="6183849" y="2265981"/>
                </a:cubicBezTo>
                <a:lnTo>
                  <a:pt x="6182383" y="2269438"/>
                </a:lnTo>
                <a:lnTo>
                  <a:pt x="6170606" y="2260652"/>
                </a:lnTo>
                <a:lnTo>
                  <a:pt x="6172853" y="2256223"/>
                </a:lnTo>
                <a:lnTo>
                  <a:pt x="6175855" y="2256891"/>
                </a:lnTo>
                <a:cubicBezTo>
                  <a:pt x="6186719" y="2254647"/>
                  <a:pt x="6199130" y="2240951"/>
                  <a:pt x="6207768" y="2234287"/>
                </a:cubicBezTo>
                <a:cubicBezTo>
                  <a:pt x="6204009" y="2231131"/>
                  <a:pt x="6199773" y="2229594"/>
                  <a:pt x="6195464" y="2229371"/>
                </a:cubicBezTo>
                <a:cubicBezTo>
                  <a:pt x="6191153" y="2229149"/>
                  <a:pt x="6186770" y="2230244"/>
                  <a:pt x="6182722" y="2232346"/>
                </a:cubicBezTo>
                <a:lnTo>
                  <a:pt x="6172126" y="2246222"/>
                </a:lnTo>
                <a:lnTo>
                  <a:pt x="6169855" y="2236513"/>
                </a:lnTo>
                <a:cubicBezTo>
                  <a:pt x="6167736" y="2232277"/>
                  <a:pt x="6164635" y="2228292"/>
                  <a:pt x="6161383" y="2227024"/>
                </a:cubicBezTo>
                <a:cubicBezTo>
                  <a:pt x="6159001" y="2227537"/>
                  <a:pt x="6157393" y="2228429"/>
                  <a:pt x="6156385" y="2229611"/>
                </a:cubicBezTo>
                <a:cubicBezTo>
                  <a:pt x="6153358" y="2233165"/>
                  <a:pt x="6155713" y="2239372"/>
                  <a:pt x="6158663" y="2246071"/>
                </a:cubicBezTo>
                <a:cubicBezTo>
                  <a:pt x="6161159" y="2246005"/>
                  <a:pt x="6163012" y="2247537"/>
                  <a:pt x="6165036" y="2248500"/>
                </a:cubicBezTo>
                <a:lnTo>
                  <a:pt x="6170993" y="2247705"/>
                </a:lnTo>
                <a:lnTo>
                  <a:pt x="6168278" y="2251261"/>
                </a:lnTo>
                <a:lnTo>
                  <a:pt x="6163348" y="2250844"/>
                </a:lnTo>
                <a:cubicBezTo>
                  <a:pt x="6159795" y="2250295"/>
                  <a:pt x="6156700" y="2249974"/>
                  <a:pt x="6154367" y="2251214"/>
                </a:cubicBezTo>
                <a:lnTo>
                  <a:pt x="6151652" y="2254996"/>
                </a:lnTo>
                <a:lnTo>
                  <a:pt x="6146324" y="2254756"/>
                </a:lnTo>
                <a:cubicBezTo>
                  <a:pt x="6142035" y="2256029"/>
                  <a:pt x="6138333" y="2258381"/>
                  <a:pt x="6135525" y="2261394"/>
                </a:cubicBezTo>
                <a:cubicBezTo>
                  <a:pt x="6132715" y="2264408"/>
                  <a:pt x="6130800" y="2268083"/>
                  <a:pt x="6130087" y="2272008"/>
                </a:cubicBezTo>
                <a:cubicBezTo>
                  <a:pt x="6129374" y="2275932"/>
                  <a:pt x="6129863" y="2280104"/>
                  <a:pt x="6131861" y="2284109"/>
                </a:cubicBezTo>
                <a:lnTo>
                  <a:pt x="6133752" y="2286046"/>
                </a:lnTo>
                <a:lnTo>
                  <a:pt x="6128571" y="2286655"/>
                </a:lnTo>
                <a:lnTo>
                  <a:pt x="6124353" y="2289251"/>
                </a:lnTo>
                <a:lnTo>
                  <a:pt x="6126283" y="2281845"/>
                </a:lnTo>
                <a:cubicBezTo>
                  <a:pt x="6126255" y="2278000"/>
                  <a:pt x="6125144" y="2274555"/>
                  <a:pt x="6122669" y="2273164"/>
                </a:cubicBezTo>
                <a:cubicBezTo>
                  <a:pt x="6121019" y="2272237"/>
                  <a:pt x="6118764" y="2272223"/>
                  <a:pt x="6115820" y="2273612"/>
                </a:cubicBezTo>
                <a:lnTo>
                  <a:pt x="6112047" y="2276661"/>
                </a:lnTo>
                <a:lnTo>
                  <a:pt x="6112849" y="2273970"/>
                </a:lnTo>
                <a:lnTo>
                  <a:pt x="6112384" y="2263499"/>
                </a:lnTo>
                <a:lnTo>
                  <a:pt x="6115490" y="2264979"/>
                </a:lnTo>
                <a:cubicBezTo>
                  <a:pt x="6121984" y="2264637"/>
                  <a:pt x="6125196" y="2251448"/>
                  <a:pt x="6119924" y="2244451"/>
                </a:cubicBezTo>
                <a:cubicBezTo>
                  <a:pt x="6113682" y="2241237"/>
                  <a:pt x="6108464" y="2240412"/>
                  <a:pt x="6104599" y="2241106"/>
                </a:cubicBezTo>
                <a:lnTo>
                  <a:pt x="6101410" y="2243023"/>
                </a:lnTo>
                <a:lnTo>
                  <a:pt x="6098631" y="2238435"/>
                </a:lnTo>
                <a:lnTo>
                  <a:pt x="6090070" y="2234646"/>
                </a:lnTo>
                <a:lnTo>
                  <a:pt x="6093598" y="2225763"/>
                </a:lnTo>
                <a:cubicBezTo>
                  <a:pt x="6095945" y="2223909"/>
                  <a:pt x="6098780" y="2223000"/>
                  <a:pt x="6100835" y="2220578"/>
                </a:cubicBezTo>
                <a:lnTo>
                  <a:pt x="6084372" y="2219734"/>
                </a:lnTo>
                <a:lnTo>
                  <a:pt x="6084799" y="2213511"/>
                </a:lnTo>
                <a:lnTo>
                  <a:pt x="6085738" y="2212894"/>
                </a:lnTo>
                <a:lnTo>
                  <a:pt x="6087508" y="2210790"/>
                </a:lnTo>
                <a:lnTo>
                  <a:pt x="6087613" y="2210862"/>
                </a:lnTo>
                <a:lnTo>
                  <a:pt x="6087575" y="2210710"/>
                </a:lnTo>
                <a:lnTo>
                  <a:pt x="6087877" y="2210351"/>
                </a:lnTo>
                <a:lnTo>
                  <a:pt x="6086791" y="2207402"/>
                </a:lnTo>
                <a:lnTo>
                  <a:pt x="6082009" y="2187259"/>
                </a:lnTo>
                <a:lnTo>
                  <a:pt x="6080226" y="2184794"/>
                </a:lnTo>
                <a:lnTo>
                  <a:pt x="6079454" y="2180579"/>
                </a:lnTo>
                <a:lnTo>
                  <a:pt x="6078668" y="2181010"/>
                </a:lnTo>
                <a:lnTo>
                  <a:pt x="6078767" y="2178115"/>
                </a:lnTo>
                <a:lnTo>
                  <a:pt x="6086673" y="2168583"/>
                </a:lnTo>
                <a:lnTo>
                  <a:pt x="6087352" y="2168576"/>
                </a:lnTo>
                <a:lnTo>
                  <a:pt x="6089899" y="2175139"/>
                </a:lnTo>
                <a:cubicBezTo>
                  <a:pt x="6101073" y="2194832"/>
                  <a:pt x="6127495" y="2197417"/>
                  <a:pt x="6146396" y="2220821"/>
                </a:cubicBezTo>
                <a:lnTo>
                  <a:pt x="6187903" y="2214741"/>
                </a:lnTo>
                <a:lnTo>
                  <a:pt x="6188491" y="2220699"/>
                </a:lnTo>
                <a:cubicBezTo>
                  <a:pt x="6194426" y="2232511"/>
                  <a:pt x="6212220" y="2238196"/>
                  <a:pt x="6224496" y="2229696"/>
                </a:cubicBezTo>
                <a:cubicBezTo>
                  <a:pt x="6220968" y="2225636"/>
                  <a:pt x="6217554" y="2220198"/>
                  <a:pt x="6214085" y="2215450"/>
                </a:cubicBezTo>
                <a:lnTo>
                  <a:pt x="6210926" y="2212479"/>
                </a:lnTo>
                <a:lnTo>
                  <a:pt x="6210785" y="2211114"/>
                </a:lnTo>
                <a:lnTo>
                  <a:pt x="6209441" y="2211081"/>
                </a:lnTo>
                <a:lnTo>
                  <a:pt x="6203744" y="2205724"/>
                </a:lnTo>
                <a:lnTo>
                  <a:pt x="6217300" y="2197309"/>
                </a:lnTo>
                <a:lnTo>
                  <a:pt x="6227093" y="2185026"/>
                </a:lnTo>
                <a:lnTo>
                  <a:pt x="6231507" y="2193270"/>
                </a:lnTo>
                <a:cubicBezTo>
                  <a:pt x="6236892" y="2198509"/>
                  <a:pt x="6244854" y="2199730"/>
                  <a:pt x="6249535" y="2190686"/>
                </a:cubicBezTo>
                <a:cubicBezTo>
                  <a:pt x="6248646" y="2185414"/>
                  <a:pt x="6246730" y="2181421"/>
                  <a:pt x="6245842" y="2176149"/>
                </a:cubicBezTo>
                <a:cubicBezTo>
                  <a:pt x="6243858" y="2175434"/>
                  <a:pt x="6241508" y="2174380"/>
                  <a:pt x="6238719" y="2173479"/>
                </a:cubicBezTo>
                <a:lnTo>
                  <a:pt x="6231717" y="2172214"/>
                </a:lnTo>
                <a:lnTo>
                  <a:pt x="6229961" y="2161567"/>
                </a:lnTo>
                <a:lnTo>
                  <a:pt x="6239022" y="2162346"/>
                </a:lnTo>
                <a:cubicBezTo>
                  <a:pt x="6246942" y="2161527"/>
                  <a:pt x="6255069" y="2159506"/>
                  <a:pt x="6263331" y="2157120"/>
                </a:cubicBezTo>
                <a:lnTo>
                  <a:pt x="6256594" y="2152044"/>
                </a:lnTo>
                <a:lnTo>
                  <a:pt x="6268684" y="2149286"/>
                </a:lnTo>
                <a:cubicBezTo>
                  <a:pt x="6262554" y="2136166"/>
                  <a:pt x="6257703" y="2135457"/>
                  <a:pt x="6255279" y="2138733"/>
                </a:cubicBezTo>
                <a:lnTo>
                  <a:pt x="6256414" y="2151907"/>
                </a:lnTo>
                <a:lnTo>
                  <a:pt x="6249360" y="2146591"/>
                </a:lnTo>
                <a:cubicBezTo>
                  <a:pt x="6244426" y="2144755"/>
                  <a:pt x="6239252" y="2144385"/>
                  <a:pt x="6233949" y="2144847"/>
                </a:cubicBezTo>
                <a:lnTo>
                  <a:pt x="6227459" y="2146386"/>
                </a:lnTo>
                <a:lnTo>
                  <a:pt x="6225779" y="2136190"/>
                </a:lnTo>
                <a:cubicBezTo>
                  <a:pt x="6213625" y="2095357"/>
                  <a:pt x="6185999" y="2060598"/>
                  <a:pt x="6145592" y="2059509"/>
                </a:cubicBezTo>
                <a:lnTo>
                  <a:pt x="6128007" y="2062017"/>
                </a:lnTo>
                <a:lnTo>
                  <a:pt x="6126261" y="2060868"/>
                </a:lnTo>
                <a:lnTo>
                  <a:pt x="6123898" y="2062603"/>
                </a:lnTo>
                <a:lnTo>
                  <a:pt x="6118326" y="2063398"/>
                </a:lnTo>
                <a:cubicBezTo>
                  <a:pt x="6109942" y="2066565"/>
                  <a:pt x="6102398" y="2071489"/>
                  <a:pt x="6096103" y="2077819"/>
                </a:cubicBezTo>
                <a:cubicBezTo>
                  <a:pt x="6090857" y="2083096"/>
                  <a:pt x="6086480" y="2089348"/>
                  <a:pt x="6083204" y="2096377"/>
                </a:cubicBezTo>
                <a:lnTo>
                  <a:pt x="6082174" y="2100188"/>
                </a:lnTo>
                <a:lnTo>
                  <a:pt x="6067800" y="2106526"/>
                </a:lnTo>
                <a:lnTo>
                  <a:pt x="6067170" y="2106742"/>
                </a:lnTo>
                <a:lnTo>
                  <a:pt x="6065408" y="2102723"/>
                </a:lnTo>
                <a:cubicBezTo>
                  <a:pt x="6060408" y="2096559"/>
                  <a:pt x="6051837" y="2095666"/>
                  <a:pt x="6048917" y="2100470"/>
                </a:cubicBezTo>
                <a:cubicBezTo>
                  <a:pt x="6047617" y="2102605"/>
                  <a:pt x="6047436" y="2105867"/>
                  <a:pt x="6049178" y="2110293"/>
                </a:cubicBezTo>
                <a:cubicBezTo>
                  <a:pt x="6051605" y="2109831"/>
                  <a:pt x="6053247" y="2109859"/>
                  <a:pt x="6054531" y="2110635"/>
                </a:cubicBezTo>
                <a:lnTo>
                  <a:pt x="6054791" y="2111029"/>
                </a:lnTo>
                <a:lnTo>
                  <a:pt x="6046842" y="2113781"/>
                </a:lnTo>
                <a:cubicBezTo>
                  <a:pt x="6048659" y="2124235"/>
                  <a:pt x="6054064" y="2127024"/>
                  <a:pt x="6056438" y="2133602"/>
                </a:cubicBezTo>
                <a:lnTo>
                  <a:pt x="6073139" y="2125937"/>
                </a:lnTo>
                <a:lnTo>
                  <a:pt x="6073191" y="2126618"/>
                </a:lnTo>
                <a:lnTo>
                  <a:pt x="6075177" y="2127460"/>
                </a:lnTo>
                <a:lnTo>
                  <a:pt x="6076282" y="2139433"/>
                </a:lnTo>
                <a:lnTo>
                  <a:pt x="6077410" y="2146715"/>
                </a:lnTo>
                <a:lnTo>
                  <a:pt x="6062972" y="2147289"/>
                </a:lnTo>
                <a:lnTo>
                  <a:pt x="6077000" y="2159332"/>
                </a:lnTo>
                <a:lnTo>
                  <a:pt x="6074624" y="2159889"/>
                </a:lnTo>
                <a:lnTo>
                  <a:pt x="6083509" y="2167391"/>
                </a:lnTo>
                <a:lnTo>
                  <a:pt x="6078480" y="2166308"/>
                </a:lnTo>
                <a:cubicBezTo>
                  <a:pt x="6076080" y="2166578"/>
                  <a:pt x="6074117" y="2167661"/>
                  <a:pt x="6072553" y="2169334"/>
                </a:cubicBezTo>
                <a:lnTo>
                  <a:pt x="6069512" y="2174980"/>
                </a:lnTo>
                <a:lnTo>
                  <a:pt x="6064571" y="2172700"/>
                </a:lnTo>
                <a:cubicBezTo>
                  <a:pt x="6065225" y="2176432"/>
                  <a:pt x="6065878" y="2180164"/>
                  <a:pt x="6066769" y="2183792"/>
                </a:cubicBezTo>
                <a:lnTo>
                  <a:pt x="6067983" y="2187297"/>
                </a:lnTo>
                <a:lnTo>
                  <a:pt x="6069200" y="2195939"/>
                </a:lnTo>
                <a:lnTo>
                  <a:pt x="6060201" y="2205604"/>
                </a:lnTo>
                <a:cubicBezTo>
                  <a:pt x="6056449" y="2212433"/>
                  <a:pt x="6054286" y="2220135"/>
                  <a:pt x="6054168" y="2227553"/>
                </a:cubicBezTo>
                <a:lnTo>
                  <a:pt x="6057474" y="2235993"/>
                </a:lnTo>
                <a:lnTo>
                  <a:pt x="6057337" y="2236069"/>
                </a:lnTo>
                <a:lnTo>
                  <a:pt x="6057219" y="2236399"/>
                </a:lnTo>
                <a:lnTo>
                  <a:pt x="6047364" y="2246172"/>
                </a:lnTo>
                <a:cubicBezTo>
                  <a:pt x="6043751" y="2253731"/>
                  <a:pt x="6043619" y="2263488"/>
                  <a:pt x="6049247" y="2274576"/>
                </a:cubicBezTo>
                <a:cubicBezTo>
                  <a:pt x="6051799" y="2280161"/>
                  <a:pt x="6055464" y="2283998"/>
                  <a:pt x="6059740" y="2286968"/>
                </a:cubicBezTo>
                <a:lnTo>
                  <a:pt x="6080577" y="2297067"/>
                </a:lnTo>
                <a:lnTo>
                  <a:pt x="6058284" y="2292020"/>
                </a:lnTo>
                <a:lnTo>
                  <a:pt x="6040916" y="2295837"/>
                </a:lnTo>
                <a:lnTo>
                  <a:pt x="6042156" y="2294874"/>
                </a:lnTo>
                <a:cubicBezTo>
                  <a:pt x="6048352" y="2256386"/>
                  <a:pt x="6037720" y="2212740"/>
                  <a:pt x="6007952" y="2189570"/>
                </a:cubicBezTo>
                <a:lnTo>
                  <a:pt x="5992196" y="2182874"/>
                </a:lnTo>
                <a:lnTo>
                  <a:pt x="5975554" y="2170584"/>
                </a:lnTo>
                <a:lnTo>
                  <a:pt x="5976954" y="2176399"/>
                </a:lnTo>
                <a:lnTo>
                  <a:pt x="5971722" y="2174174"/>
                </a:lnTo>
                <a:cubicBezTo>
                  <a:pt x="5951433" y="2170198"/>
                  <a:pt x="5931407" y="2174166"/>
                  <a:pt x="5915643" y="2183988"/>
                </a:cubicBezTo>
                <a:lnTo>
                  <a:pt x="5908766" y="2190056"/>
                </a:lnTo>
                <a:lnTo>
                  <a:pt x="5908842" y="2186499"/>
                </a:lnTo>
                <a:cubicBezTo>
                  <a:pt x="5905906" y="2185653"/>
                  <a:pt x="5903639" y="2185572"/>
                  <a:pt x="5902094" y="2186233"/>
                </a:cubicBezTo>
                <a:cubicBezTo>
                  <a:pt x="5900548" y="2186892"/>
                  <a:pt x="5899725" y="2188293"/>
                  <a:pt x="5899671" y="2190405"/>
                </a:cubicBezTo>
                <a:cubicBezTo>
                  <a:pt x="5899636" y="2191813"/>
                  <a:pt x="5899942" y="2193540"/>
                  <a:pt x="5900609" y="2195575"/>
                </a:cubicBezTo>
                <a:lnTo>
                  <a:pt x="5902697" y="2195409"/>
                </a:lnTo>
                <a:lnTo>
                  <a:pt x="5898443" y="2199161"/>
                </a:lnTo>
                <a:cubicBezTo>
                  <a:pt x="5891243" y="2208122"/>
                  <a:pt x="5886355" y="2219028"/>
                  <a:pt x="5884759" y="2231369"/>
                </a:cubicBezTo>
                <a:lnTo>
                  <a:pt x="5889161" y="2261070"/>
                </a:lnTo>
                <a:lnTo>
                  <a:pt x="5881852" y="2265161"/>
                </a:lnTo>
                <a:lnTo>
                  <a:pt x="5879944" y="2263494"/>
                </a:lnTo>
                <a:lnTo>
                  <a:pt x="5876882" y="2266728"/>
                </a:lnTo>
                <a:lnTo>
                  <a:pt x="5879937" y="2257295"/>
                </a:lnTo>
                <a:cubicBezTo>
                  <a:pt x="5880886" y="2248078"/>
                  <a:pt x="5879788" y="2239062"/>
                  <a:pt x="5876363" y="2231574"/>
                </a:cubicBezTo>
                <a:lnTo>
                  <a:pt x="5872993" y="2228389"/>
                </a:lnTo>
                <a:lnTo>
                  <a:pt x="5880429" y="2226769"/>
                </a:lnTo>
                <a:cubicBezTo>
                  <a:pt x="5883194" y="2225115"/>
                  <a:pt x="5885392" y="2222375"/>
                  <a:pt x="5886554" y="2218184"/>
                </a:cubicBezTo>
                <a:lnTo>
                  <a:pt x="5877858" y="2213860"/>
                </a:lnTo>
                <a:lnTo>
                  <a:pt x="5879495" y="2211376"/>
                </a:lnTo>
                <a:lnTo>
                  <a:pt x="5883125" y="2194664"/>
                </a:lnTo>
                <a:lnTo>
                  <a:pt x="5884952" y="2190550"/>
                </a:lnTo>
                <a:lnTo>
                  <a:pt x="5884257" y="2189447"/>
                </a:lnTo>
                <a:lnTo>
                  <a:pt x="5885332" y="2184500"/>
                </a:lnTo>
                <a:lnTo>
                  <a:pt x="5884542" y="2181319"/>
                </a:lnTo>
                <a:lnTo>
                  <a:pt x="5888167" y="2180357"/>
                </a:lnTo>
                <a:cubicBezTo>
                  <a:pt x="5892161" y="2178401"/>
                  <a:pt x="5895417" y="2175707"/>
                  <a:pt x="5897847" y="2172179"/>
                </a:cubicBezTo>
                <a:lnTo>
                  <a:pt x="5901542" y="2161868"/>
                </a:lnTo>
                <a:lnTo>
                  <a:pt x="5901543" y="2161869"/>
                </a:lnTo>
                <a:cubicBezTo>
                  <a:pt x="5906034" y="2159536"/>
                  <a:pt x="5905945" y="2147994"/>
                  <a:pt x="5904924" y="2144271"/>
                </a:cubicBezTo>
                <a:cubicBezTo>
                  <a:pt x="5902178" y="2143407"/>
                  <a:pt x="5900398" y="2143432"/>
                  <a:pt x="5899226" y="2144093"/>
                </a:cubicBezTo>
                <a:cubicBezTo>
                  <a:pt x="5897468" y="2145083"/>
                  <a:pt x="5897075" y="2147511"/>
                  <a:pt x="5896839" y="2150527"/>
                </a:cubicBezTo>
                <a:lnTo>
                  <a:pt x="5895485" y="2159853"/>
                </a:lnTo>
                <a:lnTo>
                  <a:pt x="5879689" y="2161766"/>
                </a:lnTo>
                <a:lnTo>
                  <a:pt x="5879352" y="2160411"/>
                </a:lnTo>
                <a:cubicBezTo>
                  <a:pt x="5877306" y="2162136"/>
                  <a:pt x="5876146" y="2159923"/>
                  <a:pt x="5874986" y="2157709"/>
                </a:cubicBezTo>
                <a:lnTo>
                  <a:pt x="5851796" y="2174903"/>
                </a:lnTo>
                <a:lnTo>
                  <a:pt x="5847785" y="2167139"/>
                </a:lnTo>
                <a:lnTo>
                  <a:pt x="5854606" y="2163931"/>
                </a:lnTo>
                <a:cubicBezTo>
                  <a:pt x="5871476" y="2145805"/>
                  <a:pt x="5865806" y="2126100"/>
                  <a:pt x="5853836" y="2118179"/>
                </a:cubicBezTo>
                <a:lnTo>
                  <a:pt x="5846498" y="2116272"/>
                </a:lnTo>
                <a:lnTo>
                  <a:pt x="5845798" y="2115939"/>
                </a:lnTo>
                <a:lnTo>
                  <a:pt x="5844595" y="2111835"/>
                </a:lnTo>
                <a:lnTo>
                  <a:pt x="5840785" y="2105298"/>
                </a:lnTo>
                <a:lnTo>
                  <a:pt x="5844430" y="2105598"/>
                </a:lnTo>
                <a:cubicBezTo>
                  <a:pt x="5847917" y="2105216"/>
                  <a:pt x="5851129" y="2103898"/>
                  <a:pt x="5853912" y="2100905"/>
                </a:cubicBezTo>
                <a:lnTo>
                  <a:pt x="5853860" y="2100465"/>
                </a:lnTo>
                <a:lnTo>
                  <a:pt x="5865871" y="2101748"/>
                </a:lnTo>
                <a:cubicBezTo>
                  <a:pt x="5862532" y="2093223"/>
                  <a:pt x="5861469" y="2080656"/>
                  <a:pt x="5855854" y="2076173"/>
                </a:cubicBezTo>
                <a:cubicBezTo>
                  <a:pt x="5850216" y="2076180"/>
                  <a:pt x="5844578" y="2076185"/>
                  <a:pt x="5841216" y="2072149"/>
                </a:cubicBezTo>
                <a:lnTo>
                  <a:pt x="5839072" y="2078788"/>
                </a:lnTo>
                <a:lnTo>
                  <a:pt x="5833539" y="2074879"/>
                </a:lnTo>
                <a:lnTo>
                  <a:pt x="5831058" y="2071240"/>
                </a:lnTo>
                <a:lnTo>
                  <a:pt x="5837264" y="2074192"/>
                </a:lnTo>
                <a:cubicBezTo>
                  <a:pt x="5840529" y="2069971"/>
                  <a:pt x="5841855" y="2065156"/>
                  <a:pt x="5841262" y="2055833"/>
                </a:cubicBezTo>
                <a:lnTo>
                  <a:pt x="5828362" y="2058364"/>
                </a:lnTo>
                <a:lnTo>
                  <a:pt x="5829667" y="2056102"/>
                </a:lnTo>
                <a:cubicBezTo>
                  <a:pt x="5823111" y="2055445"/>
                  <a:pt x="5817111" y="2053134"/>
                  <a:pt x="5811425" y="2050152"/>
                </a:cubicBezTo>
                <a:lnTo>
                  <a:pt x="5808752" y="2048521"/>
                </a:lnTo>
                <a:lnTo>
                  <a:pt x="5812369" y="2030528"/>
                </a:lnTo>
                <a:lnTo>
                  <a:pt x="5812422" y="2030235"/>
                </a:lnTo>
                <a:lnTo>
                  <a:pt x="5827401" y="2045247"/>
                </a:lnTo>
                <a:cubicBezTo>
                  <a:pt x="5834420" y="2050601"/>
                  <a:pt x="5842452" y="2055195"/>
                  <a:pt x="5851489" y="2058734"/>
                </a:cubicBezTo>
                <a:lnTo>
                  <a:pt x="5853461" y="2058793"/>
                </a:lnTo>
                <a:lnTo>
                  <a:pt x="5854909" y="2065011"/>
                </a:lnTo>
                <a:lnTo>
                  <a:pt x="5860759" y="2071697"/>
                </a:lnTo>
                <a:lnTo>
                  <a:pt x="5860616" y="2072213"/>
                </a:lnTo>
                <a:cubicBezTo>
                  <a:pt x="5859252" y="2089839"/>
                  <a:pt x="5885863" y="2087629"/>
                  <a:pt x="5895664" y="2071835"/>
                </a:cubicBezTo>
                <a:cubicBezTo>
                  <a:pt x="5894514" y="2067131"/>
                  <a:pt x="5892540" y="2064105"/>
                  <a:pt x="5890066" y="2062251"/>
                </a:cubicBezTo>
                <a:cubicBezTo>
                  <a:pt x="5887592" y="2060396"/>
                  <a:pt x="5884618" y="2059710"/>
                  <a:pt x="5881466" y="2059687"/>
                </a:cubicBezTo>
                <a:lnTo>
                  <a:pt x="5868562" y="2062307"/>
                </a:lnTo>
                <a:lnTo>
                  <a:pt x="5867229" y="2059207"/>
                </a:lnTo>
                <a:lnTo>
                  <a:pt x="5871135" y="2059325"/>
                </a:lnTo>
                <a:cubicBezTo>
                  <a:pt x="5877658" y="2057875"/>
                  <a:pt x="5884383" y="2055520"/>
                  <a:pt x="5892006" y="2054478"/>
                </a:cubicBezTo>
                <a:lnTo>
                  <a:pt x="5905081" y="2054734"/>
                </a:lnTo>
                <a:lnTo>
                  <a:pt x="5899600" y="2076912"/>
                </a:lnTo>
                <a:cubicBezTo>
                  <a:pt x="5896969" y="2087615"/>
                  <a:pt x="5896332" y="2098493"/>
                  <a:pt x="5903012" y="2112664"/>
                </a:cubicBezTo>
                <a:lnTo>
                  <a:pt x="5908453" y="2121769"/>
                </a:lnTo>
                <a:lnTo>
                  <a:pt x="5901044" y="2122394"/>
                </a:lnTo>
                <a:cubicBezTo>
                  <a:pt x="5898925" y="2128972"/>
                  <a:pt x="5899324" y="2133856"/>
                  <a:pt x="5901098" y="2137107"/>
                </a:cubicBezTo>
                <a:cubicBezTo>
                  <a:pt x="5903757" y="2141983"/>
                  <a:pt x="5909509" y="2143182"/>
                  <a:pt x="5914496" y="2140894"/>
                </a:cubicBezTo>
                <a:lnTo>
                  <a:pt x="5919169" y="2131799"/>
                </a:lnTo>
                <a:lnTo>
                  <a:pt x="5927561" y="2138393"/>
                </a:lnTo>
                <a:lnTo>
                  <a:pt x="5932804" y="2150486"/>
                </a:lnTo>
                <a:lnTo>
                  <a:pt x="5937717" y="2146372"/>
                </a:lnTo>
                <a:lnTo>
                  <a:pt x="5949283" y="2155458"/>
                </a:lnTo>
                <a:cubicBezTo>
                  <a:pt x="5964463" y="2162796"/>
                  <a:pt x="5980763" y="2167399"/>
                  <a:pt x="5995012" y="2169711"/>
                </a:cubicBezTo>
                <a:cubicBezTo>
                  <a:pt x="6008202" y="2164934"/>
                  <a:pt x="6011889" y="2153198"/>
                  <a:pt x="6035561" y="2154033"/>
                </a:cubicBezTo>
                <a:cubicBezTo>
                  <a:pt x="6040817" y="2150147"/>
                  <a:pt x="6043650" y="2145004"/>
                  <a:pt x="6045070" y="2139146"/>
                </a:cubicBezTo>
                <a:lnTo>
                  <a:pt x="6045227" y="2136167"/>
                </a:lnTo>
                <a:lnTo>
                  <a:pt x="6049689" y="2131080"/>
                </a:lnTo>
                <a:lnTo>
                  <a:pt x="6045562" y="2129864"/>
                </a:lnTo>
                <a:lnTo>
                  <a:pt x="6046088" y="2119980"/>
                </a:lnTo>
                <a:cubicBezTo>
                  <a:pt x="6045281" y="2106499"/>
                  <a:pt x="6042840" y="2092341"/>
                  <a:pt x="6046830" y="2081856"/>
                </a:cubicBezTo>
                <a:lnTo>
                  <a:pt x="6038027" y="2072360"/>
                </a:lnTo>
                <a:lnTo>
                  <a:pt x="6042010" y="2063474"/>
                </a:lnTo>
                <a:cubicBezTo>
                  <a:pt x="6046548" y="2036951"/>
                  <a:pt x="6033738" y="2005565"/>
                  <a:pt x="6011761" y="2001627"/>
                </a:cubicBezTo>
                <a:cubicBezTo>
                  <a:pt x="6011101" y="2004408"/>
                  <a:pt x="6008897" y="2003789"/>
                  <a:pt x="6006695" y="2003171"/>
                </a:cubicBezTo>
                <a:lnTo>
                  <a:pt x="5998618" y="2030453"/>
                </a:lnTo>
                <a:lnTo>
                  <a:pt x="5975516" y="2028264"/>
                </a:lnTo>
                <a:lnTo>
                  <a:pt x="5977779" y="2022255"/>
                </a:lnTo>
                <a:cubicBezTo>
                  <a:pt x="5978217" y="2018217"/>
                  <a:pt x="5977482" y="2014329"/>
                  <a:pt x="5975215" y="2011325"/>
                </a:cubicBezTo>
                <a:cubicBezTo>
                  <a:pt x="5970801" y="2016240"/>
                  <a:pt x="5966762" y="2020811"/>
                  <a:pt x="5962959" y="2025801"/>
                </a:cubicBezTo>
                <a:lnTo>
                  <a:pt x="5962695" y="2026217"/>
                </a:lnTo>
                <a:lnTo>
                  <a:pt x="5942391" y="2021888"/>
                </a:lnTo>
                <a:cubicBezTo>
                  <a:pt x="5936062" y="2028080"/>
                  <a:pt x="5933295" y="2036880"/>
                  <a:pt x="5922323" y="2040543"/>
                </a:cubicBezTo>
                <a:lnTo>
                  <a:pt x="5915751" y="2041315"/>
                </a:lnTo>
                <a:lnTo>
                  <a:pt x="5925864" y="2022090"/>
                </a:lnTo>
                <a:lnTo>
                  <a:pt x="5928007" y="1996890"/>
                </a:lnTo>
                <a:lnTo>
                  <a:pt x="5942939" y="1981088"/>
                </a:lnTo>
                <a:cubicBezTo>
                  <a:pt x="5937715" y="1978286"/>
                  <a:pt x="5933200" y="1978048"/>
                  <a:pt x="5928975" y="1979171"/>
                </a:cubicBezTo>
                <a:lnTo>
                  <a:pt x="5926204" y="1980596"/>
                </a:lnTo>
                <a:lnTo>
                  <a:pt x="5925373" y="1976480"/>
                </a:lnTo>
                <a:lnTo>
                  <a:pt x="5932843" y="1979536"/>
                </a:lnTo>
                <a:cubicBezTo>
                  <a:pt x="5938863" y="1979803"/>
                  <a:pt x="5943566" y="1975492"/>
                  <a:pt x="5940058" y="1965935"/>
                </a:cubicBezTo>
                <a:lnTo>
                  <a:pt x="5930557" y="1959079"/>
                </a:lnTo>
                <a:lnTo>
                  <a:pt x="5936223" y="1955707"/>
                </a:lnTo>
                <a:lnTo>
                  <a:pt x="5937124" y="1951743"/>
                </a:lnTo>
                <a:lnTo>
                  <a:pt x="5942536" y="1951366"/>
                </a:lnTo>
                <a:lnTo>
                  <a:pt x="5950182" y="1946404"/>
                </a:lnTo>
                <a:lnTo>
                  <a:pt x="5950315" y="1946464"/>
                </a:lnTo>
                <a:cubicBezTo>
                  <a:pt x="5953928" y="1947382"/>
                  <a:pt x="5957270" y="1947434"/>
                  <a:pt x="5959708" y="1946204"/>
                </a:cubicBezTo>
                <a:lnTo>
                  <a:pt x="5961865" y="1941887"/>
                </a:lnTo>
                <a:lnTo>
                  <a:pt x="5964027" y="1945388"/>
                </a:lnTo>
                <a:lnTo>
                  <a:pt x="5958594" y="1951404"/>
                </a:lnTo>
                <a:cubicBezTo>
                  <a:pt x="5957200" y="1954359"/>
                  <a:pt x="5956386" y="1957568"/>
                  <a:pt x="5956320" y="1960992"/>
                </a:cubicBezTo>
                <a:cubicBezTo>
                  <a:pt x="5965314" y="1990169"/>
                  <a:pt x="5983373" y="1991913"/>
                  <a:pt x="5997398" y="1982850"/>
                </a:cubicBezTo>
                <a:lnTo>
                  <a:pt x="6006552" y="1971884"/>
                </a:lnTo>
                <a:lnTo>
                  <a:pt x="6009396" y="1976330"/>
                </a:lnTo>
                <a:lnTo>
                  <a:pt x="6008418" y="1976685"/>
                </a:lnTo>
                <a:cubicBezTo>
                  <a:pt x="6005305" y="1979434"/>
                  <a:pt x="6003059" y="1983322"/>
                  <a:pt x="6002843" y="1987444"/>
                </a:cubicBezTo>
                <a:cubicBezTo>
                  <a:pt x="6002650" y="1991109"/>
                  <a:pt x="6004059" y="1994958"/>
                  <a:pt x="6007885" y="1998356"/>
                </a:cubicBezTo>
                <a:cubicBezTo>
                  <a:pt x="6011171" y="1998086"/>
                  <a:pt x="6015760" y="1995010"/>
                  <a:pt x="6019479" y="1990825"/>
                </a:cubicBezTo>
                <a:lnTo>
                  <a:pt x="6022151" y="1984887"/>
                </a:lnTo>
                <a:lnTo>
                  <a:pt x="6030163" y="1985479"/>
                </a:lnTo>
                <a:cubicBezTo>
                  <a:pt x="6034006" y="1977764"/>
                  <a:pt x="6028775" y="1957193"/>
                  <a:pt x="6017953" y="1951731"/>
                </a:cubicBezTo>
                <a:lnTo>
                  <a:pt x="6013975" y="1954003"/>
                </a:lnTo>
                <a:lnTo>
                  <a:pt x="6014282" y="1939869"/>
                </a:lnTo>
                <a:cubicBezTo>
                  <a:pt x="6012328" y="1935519"/>
                  <a:pt x="6008481" y="1932771"/>
                  <a:pt x="6003656" y="1931422"/>
                </a:cubicBezTo>
                <a:cubicBezTo>
                  <a:pt x="5998832" y="1930072"/>
                  <a:pt x="5993028" y="1930118"/>
                  <a:pt x="5987167" y="1931355"/>
                </a:cubicBezTo>
                <a:lnTo>
                  <a:pt x="5979525" y="1934561"/>
                </a:lnTo>
                <a:lnTo>
                  <a:pt x="5980566" y="1929668"/>
                </a:lnTo>
                <a:cubicBezTo>
                  <a:pt x="5976896" y="1925374"/>
                  <a:pt x="5972965" y="1923493"/>
                  <a:pt x="5969025" y="1923565"/>
                </a:cubicBezTo>
                <a:lnTo>
                  <a:pt x="5960627" y="1927631"/>
                </a:lnTo>
                <a:lnTo>
                  <a:pt x="5958457" y="1920097"/>
                </a:lnTo>
                <a:lnTo>
                  <a:pt x="5953651" y="1920101"/>
                </a:lnTo>
                <a:lnTo>
                  <a:pt x="5953755" y="1919889"/>
                </a:lnTo>
                <a:cubicBezTo>
                  <a:pt x="5953810" y="1917363"/>
                  <a:pt x="5953163" y="1915063"/>
                  <a:pt x="5953918" y="1912312"/>
                </a:cubicBezTo>
                <a:lnTo>
                  <a:pt x="5958187" y="1907495"/>
                </a:lnTo>
                <a:lnTo>
                  <a:pt x="5960564" y="1911205"/>
                </a:lnTo>
                <a:cubicBezTo>
                  <a:pt x="5963261" y="1911343"/>
                  <a:pt x="5965959" y="1911481"/>
                  <a:pt x="5969401" y="1912782"/>
                </a:cubicBezTo>
                <a:cubicBezTo>
                  <a:pt x="5970937" y="1909070"/>
                  <a:pt x="5969785" y="1905458"/>
                  <a:pt x="5967659" y="1903009"/>
                </a:cubicBezTo>
                <a:lnTo>
                  <a:pt x="5963513" y="1901485"/>
                </a:lnTo>
                <a:lnTo>
                  <a:pt x="5965004" y="1899803"/>
                </a:lnTo>
                <a:cubicBezTo>
                  <a:pt x="5968582" y="1895979"/>
                  <a:pt x="5971346" y="1892054"/>
                  <a:pt x="5971205" y="1886687"/>
                </a:cubicBezTo>
                <a:cubicBezTo>
                  <a:pt x="5969680" y="1885130"/>
                  <a:pt x="5968064" y="1884759"/>
                  <a:pt x="5966404" y="1885188"/>
                </a:cubicBezTo>
                <a:cubicBezTo>
                  <a:pt x="5961426" y="1886479"/>
                  <a:pt x="5956056" y="1894989"/>
                  <a:pt x="5951535" y="1900403"/>
                </a:cubicBezTo>
                <a:cubicBezTo>
                  <a:pt x="5948843" y="1892555"/>
                  <a:pt x="5947562" y="1880556"/>
                  <a:pt x="5938740" y="1881280"/>
                </a:cubicBezTo>
                <a:cubicBezTo>
                  <a:pt x="5937881" y="1885385"/>
                  <a:pt x="5937434" y="1889456"/>
                  <a:pt x="5937419" y="1893490"/>
                </a:cubicBezTo>
                <a:lnTo>
                  <a:pt x="5937947" y="1895050"/>
                </a:lnTo>
                <a:lnTo>
                  <a:pt x="5935015" y="1894773"/>
                </a:lnTo>
                <a:cubicBezTo>
                  <a:pt x="5935164" y="1898189"/>
                  <a:pt x="5935812" y="1901012"/>
                  <a:pt x="5937403" y="1903318"/>
                </a:cubicBezTo>
                <a:lnTo>
                  <a:pt x="5941737" y="1906249"/>
                </a:lnTo>
                <a:lnTo>
                  <a:pt x="5946428" y="1920107"/>
                </a:lnTo>
                <a:lnTo>
                  <a:pt x="5935882" y="1920117"/>
                </a:lnTo>
                <a:cubicBezTo>
                  <a:pt x="5930976" y="1921141"/>
                  <a:pt x="5928469" y="1923037"/>
                  <a:pt x="5927699" y="1925368"/>
                </a:cubicBezTo>
                <a:cubicBezTo>
                  <a:pt x="5927121" y="1927118"/>
                  <a:pt x="5927522" y="1929112"/>
                  <a:pt x="5928619" y="1931166"/>
                </a:cubicBezTo>
                <a:lnTo>
                  <a:pt x="5929836" y="1932347"/>
                </a:lnTo>
                <a:lnTo>
                  <a:pt x="5922786" y="1932487"/>
                </a:lnTo>
                <a:cubicBezTo>
                  <a:pt x="5915085" y="1935249"/>
                  <a:pt x="5908912" y="1940459"/>
                  <a:pt x="5907689" y="1947661"/>
                </a:cubicBezTo>
                <a:lnTo>
                  <a:pt x="5922201" y="1950644"/>
                </a:lnTo>
                <a:lnTo>
                  <a:pt x="5928894" y="1957882"/>
                </a:lnTo>
                <a:lnTo>
                  <a:pt x="5923676" y="1960598"/>
                </a:lnTo>
                <a:lnTo>
                  <a:pt x="5919416" y="1964248"/>
                </a:lnTo>
                <a:lnTo>
                  <a:pt x="5903928" y="1951146"/>
                </a:lnTo>
                <a:lnTo>
                  <a:pt x="5905895" y="1932447"/>
                </a:lnTo>
                <a:cubicBezTo>
                  <a:pt x="5904759" y="1919291"/>
                  <a:pt x="5898816" y="1906082"/>
                  <a:pt x="5888963" y="1897038"/>
                </a:cubicBezTo>
                <a:lnTo>
                  <a:pt x="5866118" y="1886577"/>
                </a:lnTo>
                <a:lnTo>
                  <a:pt x="5861546" y="1869843"/>
                </a:lnTo>
                <a:lnTo>
                  <a:pt x="5873514" y="1869198"/>
                </a:lnTo>
                <a:lnTo>
                  <a:pt x="5883305" y="1864209"/>
                </a:lnTo>
                <a:lnTo>
                  <a:pt x="5883665" y="1869337"/>
                </a:lnTo>
                <a:cubicBezTo>
                  <a:pt x="5884804" y="1872337"/>
                  <a:pt x="5886867" y="1875375"/>
                  <a:pt x="5889813" y="1878041"/>
                </a:cubicBezTo>
                <a:cubicBezTo>
                  <a:pt x="5907061" y="1884554"/>
                  <a:pt x="5912930" y="1866424"/>
                  <a:pt x="5899555" y="1854592"/>
                </a:cubicBezTo>
                <a:lnTo>
                  <a:pt x="5892897" y="1854911"/>
                </a:lnTo>
                <a:lnTo>
                  <a:pt x="5896036" y="1850682"/>
                </a:lnTo>
                <a:cubicBezTo>
                  <a:pt x="5886481" y="1849740"/>
                  <a:pt x="5879182" y="1852006"/>
                  <a:pt x="5872177" y="1854793"/>
                </a:cubicBezTo>
                <a:lnTo>
                  <a:pt x="5858645" y="1859225"/>
                </a:lnTo>
                <a:lnTo>
                  <a:pt x="5858450" y="1858512"/>
                </a:lnTo>
                <a:lnTo>
                  <a:pt x="5846888" y="1832716"/>
                </a:lnTo>
                <a:lnTo>
                  <a:pt x="5849161" y="1829246"/>
                </a:lnTo>
                <a:cubicBezTo>
                  <a:pt x="5847005" y="1825121"/>
                  <a:pt x="5843920" y="1822563"/>
                  <a:pt x="5840453" y="1821296"/>
                </a:cubicBezTo>
                <a:lnTo>
                  <a:pt x="5833752" y="1822145"/>
                </a:lnTo>
                <a:lnTo>
                  <a:pt x="5820092" y="1813424"/>
                </a:lnTo>
                <a:lnTo>
                  <a:pt x="5798407" y="1815595"/>
                </a:lnTo>
                <a:lnTo>
                  <a:pt x="5797733" y="1797646"/>
                </a:lnTo>
                <a:lnTo>
                  <a:pt x="5787393" y="1798828"/>
                </a:lnTo>
                <a:lnTo>
                  <a:pt x="5776103" y="1791346"/>
                </a:lnTo>
                <a:lnTo>
                  <a:pt x="5774876" y="1796098"/>
                </a:lnTo>
                <a:lnTo>
                  <a:pt x="5771307" y="1787898"/>
                </a:lnTo>
                <a:cubicBezTo>
                  <a:pt x="5769569" y="1786108"/>
                  <a:pt x="5767093" y="1785331"/>
                  <a:pt x="5763236" y="1785615"/>
                </a:cubicBezTo>
                <a:cubicBezTo>
                  <a:pt x="5763650" y="1790061"/>
                  <a:pt x="5763760" y="1793251"/>
                  <a:pt x="5765176" y="1795064"/>
                </a:cubicBezTo>
                <a:lnTo>
                  <a:pt x="5774838" y="1796249"/>
                </a:lnTo>
                <a:lnTo>
                  <a:pt x="5774551" y="1797364"/>
                </a:lnTo>
                <a:cubicBezTo>
                  <a:pt x="5774877" y="1799188"/>
                  <a:pt x="5775626" y="1800919"/>
                  <a:pt x="5775530" y="1802834"/>
                </a:cubicBezTo>
                <a:lnTo>
                  <a:pt x="5781588" y="1804370"/>
                </a:lnTo>
                <a:lnTo>
                  <a:pt x="5774702" y="1812501"/>
                </a:lnTo>
                <a:lnTo>
                  <a:pt x="5773993" y="1811485"/>
                </a:lnTo>
                <a:cubicBezTo>
                  <a:pt x="5772261" y="1815720"/>
                  <a:pt x="5770530" y="1819955"/>
                  <a:pt x="5769087" y="1824191"/>
                </a:cubicBezTo>
                <a:lnTo>
                  <a:pt x="5768031" y="1828447"/>
                </a:lnTo>
                <a:lnTo>
                  <a:pt x="5759909" y="1846747"/>
                </a:lnTo>
                <a:cubicBezTo>
                  <a:pt x="5758138" y="1853693"/>
                  <a:pt x="5758004" y="1859845"/>
                  <a:pt x="5760313" y="1863195"/>
                </a:cubicBezTo>
                <a:cubicBezTo>
                  <a:pt x="5762816" y="1861860"/>
                  <a:pt x="5764827" y="1860225"/>
                  <a:pt x="5766487" y="1858373"/>
                </a:cubicBezTo>
                <a:lnTo>
                  <a:pt x="5768516" y="1854728"/>
                </a:lnTo>
                <a:lnTo>
                  <a:pt x="5771851" y="1862321"/>
                </a:lnTo>
                <a:lnTo>
                  <a:pt x="5781318" y="1835116"/>
                </a:lnTo>
                <a:lnTo>
                  <a:pt x="5782833" y="1836017"/>
                </a:lnTo>
                <a:lnTo>
                  <a:pt x="5780208" y="1852088"/>
                </a:lnTo>
                <a:lnTo>
                  <a:pt x="5790784" y="1868742"/>
                </a:lnTo>
                <a:lnTo>
                  <a:pt x="5790088" y="1873514"/>
                </a:lnTo>
                <a:cubicBezTo>
                  <a:pt x="5790679" y="1880459"/>
                  <a:pt x="5793748" y="1887903"/>
                  <a:pt x="5795794" y="1892868"/>
                </a:cubicBezTo>
                <a:lnTo>
                  <a:pt x="5800457" y="1882267"/>
                </a:lnTo>
                <a:lnTo>
                  <a:pt x="5807309" y="1885227"/>
                </a:lnTo>
                <a:lnTo>
                  <a:pt x="5805641" y="1885899"/>
                </a:lnTo>
                <a:cubicBezTo>
                  <a:pt x="5807762" y="1889692"/>
                  <a:pt x="5806306" y="1893591"/>
                  <a:pt x="5809457" y="1897780"/>
                </a:cubicBezTo>
                <a:cubicBezTo>
                  <a:pt x="5811944" y="1894281"/>
                  <a:pt x="5814976" y="1892477"/>
                  <a:pt x="5817462" y="1888977"/>
                </a:cubicBezTo>
                <a:lnTo>
                  <a:pt x="5817201" y="1888690"/>
                </a:lnTo>
                <a:lnTo>
                  <a:pt x="5840737" y="1887303"/>
                </a:lnTo>
                <a:lnTo>
                  <a:pt x="5853903" y="1887915"/>
                </a:lnTo>
                <a:lnTo>
                  <a:pt x="5843164" y="1890151"/>
                </a:lnTo>
                <a:cubicBezTo>
                  <a:pt x="5839072" y="1892653"/>
                  <a:pt x="5835782" y="1896087"/>
                  <a:pt x="5833080" y="1900187"/>
                </a:cubicBezTo>
                <a:lnTo>
                  <a:pt x="5831811" y="1902904"/>
                </a:lnTo>
                <a:lnTo>
                  <a:pt x="5830093" y="1902805"/>
                </a:lnTo>
                <a:lnTo>
                  <a:pt x="5828166" y="1905041"/>
                </a:lnTo>
                <a:lnTo>
                  <a:pt x="5828126" y="1904747"/>
                </a:lnTo>
                <a:cubicBezTo>
                  <a:pt x="5825500" y="1904202"/>
                  <a:pt x="5823792" y="1904328"/>
                  <a:pt x="5822751" y="1904922"/>
                </a:cubicBezTo>
                <a:cubicBezTo>
                  <a:pt x="5821708" y="1905516"/>
                  <a:pt x="5821330" y="1906576"/>
                  <a:pt x="5821366" y="1907899"/>
                </a:cubicBezTo>
                <a:lnTo>
                  <a:pt x="5824379" y="1916980"/>
                </a:lnTo>
                <a:lnTo>
                  <a:pt x="5821192" y="1915406"/>
                </a:lnTo>
                <a:cubicBezTo>
                  <a:pt x="5821277" y="1918625"/>
                  <a:pt x="5820170" y="1920797"/>
                  <a:pt x="5819198" y="1923175"/>
                </a:cubicBezTo>
                <a:lnTo>
                  <a:pt x="5818428" y="1929017"/>
                </a:lnTo>
                <a:lnTo>
                  <a:pt x="5817711" y="1929547"/>
                </a:lnTo>
                <a:lnTo>
                  <a:pt x="5814867" y="1922228"/>
                </a:lnTo>
                <a:cubicBezTo>
                  <a:pt x="5810657" y="1914122"/>
                  <a:pt x="5805451" y="1906437"/>
                  <a:pt x="5804457" y="1897731"/>
                </a:cubicBezTo>
                <a:cubicBezTo>
                  <a:pt x="5791555" y="1893380"/>
                  <a:pt x="5779349" y="1894382"/>
                  <a:pt x="5766445" y="1890032"/>
                </a:cubicBezTo>
                <a:cubicBezTo>
                  <a:pt x="5755944" y="1897653"/>
                  <a:pt x="5746137" y="1910625"/>
                  <a:pt x="5735945" y="1914166"/>
                </a:cubicBezTo>
                <a:cubicBezTo>
                  <a:pt x="5734111" y="1923782"/>
                  <a:pt x="5736717" y="1933031"/>
                  <a:pt x="5724795" y="1944826"/>
                </a:cubicBezTo>
                <a:lnTo>
                  <a:pt x="5730119" y="1970041"/>
                </a:lnTo>
                <a:lnTo>
                  <a:pt x="5720612" y="1968060"/>
                </a:lnTo>
                <a:cubicBezTo>
                  <a:pt x="5721692" y="1972736"/>
                  <a:pt x="5724187" y="1974160"/>
                  <a:pt x="5727754" y="1975351"/>
                </a:cubicBezTo>
                <a:lnTo>
                  <a:pt x="5734308" y="1978195"/>
                </a:lnTo>
                <a:lnTo>
                  <a:pt x="5742163" y="1992075"/>
                </a:lnTo>
                <a:cubicBezTo>
                  <a:pt x="5746595" y="1995429"/>
                  <a:pt x="5751558" y="1997219"/>
                  <a:pt x="5756787" y="1997804"/>
                </a:cubicBezTo>
                <a:lnTo>
                  <a:pt x="5761205" y="1997396"/>
                </a:lnTo>
                <a:lnTo>
                  <a:pt x="5757638" y="2001928"/>
                </a:lnTo>
                <a:cubicBezTo>
                  <a:pt x="5756307" y="2005964"/>
                  <a:pt x="5756251" y="2010534"/>
                  <a:pt x="5758000" y="2014386"/>
                </a:cubicBezTo>
                <a:cubicBezTo>
                  <a:pt x="5767534" y="2018686"/>
                  <a:pt x="5768656" y="2008640"/>
                  <a:pt x="5774300" y="2004378"/>
                </a:cubicBezTo>
                <a:lnTo>
                  <a:pt x="5773093" y="1996254"/>
                </a:lnTo>
                <a:lnTo>
                  <a:pt x="5789096" y="1987897"/>
                </a:lnTo>
                <a:lnTo>
                  <a:pt x="5792947" y="1988342"/>
                </a:lnTo>
                <a:lnTo>
                  <a:pt x="5797579" y="2006418"/>
                </a:lnTo>
                <a:lnTo>
                  <a:pt x="5799521" y="2009832"/>
                </a:lnTo>
                <a:lnTo>
                  <a:pt x="5796516" y="2023754"/>
                </a:lnTo>
                <a:lnTo>
                  <a:pt x="5792055" y="2038652"/>
                </a:lnTo>
                <a:lnTo>
                  <a:pt x="5779095" y="2032075"/>
                </a:lnTo>
                <a:cubicBezTo>
                  <a:pt x="5773678" y="2030342"/>
                  <a:pt x="5768081" y="2029906"/>
                  <a:pt x="5762061" y="2031748"/>
                </a:cubicBezTo>
                <a:cubicBezTo>
                  <a:pt x="5760591" y="2032468"/>
                  <a:pt x="5759488" y="2033007"/>
                  <a:pt x="5758951" y="2034099"/>
                </a:cubicBezTo>
                <a:cubicBezTo>
                  <a:pt x="5758415" y="2035191"/>
                  <a:pt x="5758443" y="2036834"/>
                  <a:pt x="5759235" y="2039762"/>
                </a:cubicBezTo>
                <a:cubicBezTo>
                  <a:pt x="5768713" y="2041041"/>
                  <a:pt x="5779533" y="2048790"/>
                  <a:pt x="5789939" y="2055933"/>
                </a:cubicBezTo>
                <a:lnTo>
                  <a:pt x="5803276" y="2064224"/>
                </a:lnTo>
                <a:lnTo>
                  <a:pt x="5803146" y="2064315"/>
                </a:lnTo>
                <a:cubicBezTo>
                  <a:pt x="5801231" y="2066939"/>
                  <a:pt x="5800653" y="2069799"/>
                  <a:pt x="5801065" y="2072646"/>
                </a:cubicBezTo>
                <a:cubicBezTo>
                  <a:pt x="5801339" y="2074544"/>
                  <a:pt x="5802053" y="2076437"/>
                  <a:pt x="5803105" y="2078250"/>
                </a:cubicBezTo>
                <a:cubicBezTo>
                  <a:pt x="5804859" y="2081275"/>
                  <a:pt x="5807550" y="2084083"/>
                  <a:pt x="5810700" y="2086333"/>
                </a:cubicBezTo>
                <a:lnTo>
                  <a:pt x="5819898" y="2090542"/>
                </a:lnTo>
                <a:lnTo>
                  <a:pt x="5812366" y="2092054"/>
                </a:lnTo>
                <a:cubicBezTo>
                  <a:pt x="5811230" y="2092921"/>
                  <a:pt x="5810371" y="2094165"/>
                  <a:pt x="5809865" y="2095886"/>
                </a:cubicBezTo>
                <a:cubicBezTo>
                  <a:pt x="5809285" y="2097853"/>
                  <a:pt x="5809160" y="2100443"/>
                  <a:pt x="5809599" y="2103806"/>
                </a:cubicBezTo>
                <a:cubicBezTo>
                  <a:pt x="5813403" y="2102362"/>
                  <a:pt x="5817379" y="2102207"/>
                  <a:pt x="5821376" y="2102599"/>
                </a:cubicBezTo>
                <a:lnTo>
                  <a:pt x="5828958" y="2103923"/>
                </a:lnTo>
                <a:lnTo>
                  <a:pt x="5830435" y="2108233"/>
                </a:lnTo>
                <a:lnTo>
                  <a:pt x="5831984" y="2111334"/>
                </a:lnTo>
                <a:lnTo>
                  <a:pt x="5830925" y="2111464"/>
                </a:lnTo>
                <a:lnTo>
                  <a:pt x="5830757" y="2121355"/>
                </a:lnTo>
                <a:lnTo>
                  <a:pt x="5822119" y="2127358"/>
                </a:lnTo>
                <a:cubicBezTo>
                  <a:pt x="5819339" y="2131307"/>
                  <a:pt x="5818141" y="2135295"/>
                  <a:pt x="5817749" y="2139345"/>
                </a:cubicBezTo>
                <a:lnTo>
                  <a:pt x="5818631" y="2155195"/>
                </a:lnTo>
                <a:lnTo>
                  <a:pt x="5814136" y="2154583"/>
                </a:lnTo>
                <a:lnTo>
                  <a:pt x="5802886" y="2153405"/>
                </a:lnTo>
                <a:lnTo>
                  <a:pt x="5803457" y="2151523"/>
                </a:lnTo>
                <a:cubicBezTo>
                  <a:pt x="5794991" y="2142503"/>
                  <a:pt x="5788959" y="2140251"/>
                  <a:pt x="5785102" y="2141503"/>
                </a:cubicBezTo>
                <a:lnTo>
                  <a:pt x="5782598" y="2143954"/>
                </a:lnTo>
                <a:lnTo>
                  <a:pt x="5778576" y="2130900"/>
                </a:lnTo>
                <a:cubicBezTo>
                  <a:pt x="5774021" y="2131137"/>
                  <a:pt x="5770604" y="2131596"/>
                  <a:pt x="5768602" y="2133186"/>
                </a:cubicBezTo>
                <a:cubicBezTo>
                  <a:pt x="5766599" y="2134776"/>
                  <a:pt x="5766013" y="2137493"/>
                  <a:pt x="5767123" y="2142248"/>
                </a:cubicBezTo>
                <a:cubicBezTo>
                  <a:pt x="5769969" y="2142242"/>
                  <a:pt x="5772239" y="2143257"/>
                  <a:pt x="5774653" y="2144158"/>
                </a:cubicBezTo>
                <a:lnTo>
                  <a:pt x="5781384" y="2145144"/>
                </a:lnTo>
                <a:lnTo>
                  <a:pt x="5780914" y="2145605"/>
                </a:lnTo>
                <a:lnTo>
                  <a:pt x="5780038" y="2151012"/>
                </a:lnTo>
                <a:lnTo>
                  <a:pt x="5779601" y="2150967"/>
                </a:lnTo>
                <a:cubicBezTo>
                  <a:pt x="5772795" y="2156849"/>
                  <a:pt x="5767609" y="2163372"/>
                  <a:pt x="5762422" y="2169896"/>
                </a:cubicBezTo>
                <a:lnTo>
                  <a:pt x="5752144" y="2181221"/>
                </a:lnTo>
                <a:lnTo>
                  <a:pt x="5748905" y="2169142"/>
                </a:lnTo>
                <a:lnTo>
                  <a:pt x="5741282" y="2182728"/>
                </a:lnTo>
                <a:lnTo>
                  <a:pt x="5730896" y="2184806"/>
                </a:lnTo>
                <a:cubicBezTo>
                  <a:pt x="5723617" y="2188485"/>
                  <a:pt x="5718275" y="2194369"/>
                  <a:pt x="5712349" y="2199625"/>
                </a:cubicBezTo>
                <a:lnTo>
                  <a:pt x="5691024" y="2210316"/>
                </a:lnTo>
                <a:lnTo>
                  <a:pt x="5689824" y="2205611"/>
                </a:lnTo>
                <a:cubicBezTo>
                  <a:pt x="5687783" y="2201926"/>
                  <a:pt x="5684612" y="2198727"/>
                  <a:pt x="5679805" y="2195883"/>
                </a:cubicBezTo>
                <a:lnTo>
                  <a:pt x="5678248" y="2199703"/>
                </a:lnTo>
                <a:lnTo>
                  <a:pt x="5678384" y="2192022"/>
                </a:lnTo>
                <a:lnTo>
                  <a:pt x="5675668" y="2190530"/>
                </a:lnTo>
                <a:lnTo>
                  <a:pt x="5691254" y="2168964"/>
                </a:lnTo>
                <a:cubicBezTo>
                  <a:pt x="5698392" y="2144831"/>
                  <a:pt x="5691525" y="2128716"/>
                  <a:pt x="5679798" y="2121024"/>
                </a:cubicBezTo>
                <a:cubicBezTo>
                  <a:pt x="5673935" y="2117177"/>
                  <a:pt x="5666856" y="2115437"/>
                  <a:pt x="5659704" y="2115852"/>
                </a:cubicBezTo>
                <a:lnTo>
                  <a:pt x="5659081" y="2116088"/>
                </a:lnTo>
                <a:lnTo>
                  <a:pt x="5651134" y="2112000"/>
                </a:lnTo>
                <a:lnTo>
                  <a:pt x="5651389" y="2118998"/>
                </a:lnTo>
                <a:lnTo>
                  <a:pt x="5639174" y="2123621"/>
                </a:lnTo>
                <a:lnTo>
                  <a:pt x="5632853" y="2135718"/>
                </a:lnTo>
                <a:lnTo>
                  <a:pt x="5623605" y="2139027"/>
                </a:lnTo>
                <a:lnTo>
                  <a:pt x="5629474" y="2141331"/>
                </a:lnTo>
                <a:lnTo>
                  <a:pt x="5625559" y="2142891"/>
                </a:lnTo>
                <a:lnTo>
                  <a:pt x="5621776" y="2146867"/>
                </a:lnTo>
                <a:lnTo>
                  <a:pt x="5619563" y="2143822"/>
                </a:lnTo>
                <a:cubicBezTo>
                  <a:pt x="5618011" y="2144754"/>
                  <a:pt x="5617157" y="2146163"/>
                  <a:pt x="5616814" y="2147921"/>
                </a:cubicBezTo>
                <a:lnTo>
                  <a:pt x="5617275" y="2151598"/>
                </a:lnTo>
                <a:lnTo>
                  <a:pt x="5613820" y="2155229"/>
                </a:lnTo>
                <a:lnTo>
                  <a:pt x="5612730" y="2155500"/>
                </a:lnTo>
                <a:lnTo>
                  <a:pt x="5605197" y="2159470"/>
                </a:lnTo>
                <a:lnTo>
                  <a:pt x="5591990" y="2158921"/>
                </a:lnTo>
                <a:cubicBezTo>
                  <a:pt x="5593695" y="2164287"/>
                  <a:pt x="5588261" y="2165702"/>
                  <a:pt x="5594904" y="2173376"/>
                </a:cubicBezTo>
                <a:lnTo>
                  <a:pt x="5599044" y="2173948"/>
                </a:lnTo>
                <a:lnTo>
                  <a:pt x="5601728" y="2176712"/>
                </a:lnTo>
                <a:cubicBezTo>
                  <a:pt x="5604473" y="2174086"/>
                  <a:pt x="5608421" y="2172405"/>
                  <a:pt x="5612898" y="2171175"/>
                </a:cubicBezTo>
                <a:lnTo>
                  <a:pt x="5622155" y="2169349"/>
                </a:lnTo>
                <a:lnTo>
                  <a:pt x="5622224" y="2169545"/>
                </a:lnTo>
                <a:lnTo>
                  <a:pt x="5622744" y="2169233"/>
                </a:lnTo>
                <a:lnTo>
                  <a:pt x="5624631" y="2168861"/>
                </a:lnTo>
                <a:lnTo>
                  <a:pt x="5625063" y="2172578"/>
                </a:lnTo>
                <a:lnTo>
                  <a:pt x="5633811" y="2185859"/>
                </a:lnTo>
                <a:lnTo>
                  <a:pt x="5627714" y="2186402"/>
                </a:lnTo>
                <a:cubicBezTo>
                  <a:pt x="5624719" y="2186577"/>
                  <a:pt x="5621928" y="2187318"/>
                  <a:pt x="5620310" y="2190565"/>
                </a:cubicBezTo>
                <a:lnTo>
                  <a:pt x="5622016" y="2193627"/>
                </a:lnTo>
                <a:lnTo>
                  <a:pt x="5613787" y="2194340"/>
                </a:lnTo>
                <a:lnTo>
                  <a:pt x="5617529" y="2191448"/>
                </a:lnTo>
                <a:cubicBezTo>
                  <a:pt x="5616688" y="2188901"/>
                  <a:pt x="5615725" y="2187486"/>
                  <a:pt x="5614690" y="2186880"/>
                </a:cubicBezTo>
                <a:cubicBezTo>
                  <a:pt x="5613654" y="2186274"/>
                  <a:pt x="5612547" y="2186478"/>
                  <a:pt x="5611419" y="2187169"/>
                </a:cubicBezTo>
                <a:lnTo>
                  <a:pt x="5605062" y="2194319"/>
                </a:lnTo>
                <a:lnTo>
                  <a:pt x="5604832" y="2190772"/>
                </a:lnTo>
                <a:cubicBezTo>
                  <a:pt x="5602086" y="2192456"/>
                  <a:pt x="5599652" y="2192583"/>
                  <a:pt x="5597106" y="2192930"/>
                </a:cubicBezTo>
                <a:lnTo>
                  <a:pt x="5591662" y="2195184"/>
                </a:lnTo>
                <a:lnTo>
                  <a:pt x="5576715" y="2188682"/>
                </a:lnTo>
                <a:lnTo>
                  <a:pt x="5584877" y="2177555"/>
                </a:lnTo>
                <a:lnTo>
                  <a:pt x="5576643" y="2149895"/>
                </a:lnTo>
                <a:lnTo>
                  <a:pt x="5577033" y="2150212"/>
                </a:lnTo>
                <a:cubicBezTo>
                  <a:pt x="5580267" y="2151699"/>
                  <a:pt x="5582848" y="2150105"/>
                  <a:pt x="5579565" y="2140402"/>
                </a:cubicBezTo>
                <a:lnTo>
                  <a:pt x="5574275" y="2140138"/>
                </a:lnTo>
                <a:lnTo>
                  <a:pt x="5576672" y="2137136"/>
                </a:lnTo>
                <a:cubicBezTo>
                  <a:pt x="5576560" y="2133723"/>
                  <a:pt x="5573981" y="2129891"/>
                  <a:pt x="5568881" y="2125842"/>
                </a:cubicBezTo>
                <a:lnTo>
                  <a:pt x="5565523" y="2130048"/>
                </a:lnTo>
                <a:lnTo>
                  <a:pt x="5553725" y="2122265"/>
                </a:lnTo>
                <a:cubicBezTo>
                  <a:pt x="5547590" y="2118369"/>
                  <a:pt x="5541871" y="2114348"/>
                  <a:pt x="5537953" y="2109460"/>
                </a:cubicBezTo>
                <a:cubicBezTo>
                  <a:pt x="5531625" y="2110324"/>
                  <a:pt x="5526698" y="2113797"/>
                  <a:pt x="5518234" y="2111701"/>
                </a:cubicBezTo>
                <a:lnTo>
                  <a:pt x="5513674" y="2109726"/>
                </a:lnTo>
                <a:lnTo>
                  <a:pt x="5514687" y="2106958"/>
                </a:lnTo>
                <a:cubicBezTo>
                  <a:pt x="5511386" y="2105029"/>
                  <a:pt x="5506028" y="2105447"/>
                  <a:pt x="5503253" y="2107750"/>
                </a:cubicBezTo>
                <a:cubicBezTo>
                  <a:pt x="5502328" y="2108517"/>
                  <a:pt x="5501691" y="2109494"/>
                  <a:pt x="5501511" y="2110663"/>
                </a:cubicBezTo>
                <a:lnTo>
                  <a:pt x="5502203" y="2112485"/>
                </a:lnTo>
                <a:lnTo>
                  <a:pt x="5493894" y="2119227"/>
                </a:lnTo>
                <a:lnTo>
                  <a:pt x="5482007" y="2100636"/>
                </a:lnTo>
                <a:cubicBezTo>
                  <a:pt x="5474213" y="2094003"/>
                  <a:pt x="5464429" y="2091650"/>
                  <a:pt x="5453858" y="2091250"/>
                </a:cubicBezTo>
                <a:lnTo>
                  <a:pt x="5450535" y="2091486"/>
                </a:lnTo>
                <a:lnTo>
                  <a:pt x="5450295" y="2090092"/>
                </a:lnTo>
                <a:lnTo>
                  <a:pt x="5459771" y="2080581"/>
                </a:lnTo>
                <a:cubicBezTo>
                  <a:pt x="5463502" y="2072469"/>
                  <a:pt x="5462387" y="2063799"/>
                  <a:pt x="5458864" y="2057261"/>
                </a:cubicBezTo>
                <a:lnTo>
                  <a:pt x="5458565" y="2056914"/>
                </a:lnTo>
                <a:lnTo>
                  <a:pt x="5481698" y="2029671"/>
                </a:lnTo>
                <a:lnTo>
                  <a:pt x="5485409" y="2032278"/>
                </a:lnTo>
                <a:lnTo>
                  <a:pt x="5486539" y="2033736"/>
                </a:lnTo>
                <a:lnTo>
                  <a:pt x="5488362" y="2033917"/>
                </a:lnTo>
                <a:lnTo>
                  <a:pt x="5488377" y="2036337"/>
                </a:lnTo>
                <a:lnTo>
                  <a:pt x="5489595" y="2034038"/>
                </a:lnTo>
                <a:lnTo>
                  <a:pt x="5504776" y="2035539"/>
                </a:lnTo>
                <a:lnTo>
                  <a:pt x="5513088" y="2025608"/>
                </a:lnTo>
                <a:lnTo>
                  <a:pt x="5510677" y="2039004"/>
                </a:lnTo>
                <a:lnTo>
                  <a:pt x="5509516" y="2041214"/>
                </a:lnTo>
                <a:lnTo>
                  <a:pt x="5484178" y="2036136"/>
                </a:lnTo>
                <a:cubicBezTo>
                  <a:pt x="5487335" y="2047017"/>
                  <a:pt x="5496886" y="2051033"/>
                  <a:pt x="5507352" y="2055140"/>
                </a:cubicBezTo>
                <a:lnTo>
                  <a:pt x="5512875" y="2057635"/>
                </a:lnTo>
                <a:lnTo>
                  <a:pt x="5511511" y="2062230"/>
                </a:lnTo>
                <a:cubicBezTo>
                  <a:pt x="5512347" y="2063993"/>
                  <a:pt x="5514143" y="2065942"/>
                  <a:pt x="5516496" y="2067814"/>
                </a:cubicBezTo>
                <a:lnTo>
                  <a:pt x="5527695" y="2073844"/>
                </a:lnTo>
                <a:lnTo>
                  <a:pt x="5518682" y="2073424"/>
                </a:lnTo>
                <a:lnTo>
                  <a:pt x="5513492" y="2075851"/>
                </a:lnTo>
                <a:lnTo>
                  <a:pt x="5512190" y="2075481"/>
                </a:lnTo>
                <a:lnTo>
                  <a:pt x="5510918" y="2077055"/>
                </a:lnTo>
                <a:lnTo>
                  <a:pt x="5498081" y="2083062"/>
                </a:lnTo>
                <a:lnTo>
                  <a:pt x="5495586" y="2070221"/>
                </a:lnTo>
                <a:cubicBezTo>
                  <a:pt x="5490098" y="2075787"/>
                  <a:pt x="5482413" y="2076921"/>
                  <a:pt x="5480595" y="2081968"/>
                </a:cubicBezTo>
                <a:cubicBezTo>
                  <a:pt x="5479988" y="2083649"/>
                  <a:pt x="5480033" y="2085766"/>
                  <a:pt x="5481030" y="2088626"/>
                </a:cubicBezTo>
                <a:lnTo>
                  <a:pt x="5486661" y="2090856"/>
                </a:lnTo>
                <a:lnTo>
                  <a:pt x="5483765" y="2094204"/>
                </a:lnTo>
                <a:lnTo>
                  <a:pt x="5490011" y="2098012"/>
                </a:lnTo>
                <a:lnTo>
                  <a:pt x="5489874" y="2098186"/>
                </a:lnTo>
                <a:cubicBezTo>
                  <a:pt x="5491538" y="2100521"/>
                  <a:pt x="5493388" y="2101572"/>
                  <a:pt x="5495072" y="2101737"/>
                </a:cubicBezTo>
                <a:lnTo>
                  <a:pt x="5495826" y="2101178"/>
                </a:lnTo>
                <a:lnTo>
                  <a:pt x="5503357" y="2104036"/>
                </a:lnTo>
                <a:cubicBezTo>
                  <a:pt x="5505510" y="2100739"/>
                  <a:pt x="5507663" y="2097443"/>
                  <a:pt x="5511437" y="2097955"/>
                </a:cubicBezTo>
                <a:cubicBezTo>
                  <a:pt x="5509452" y="2090510"/>
                  <a:pt x="5503775" y="2086451"/>
                  <a:pt x="5497973" y="2085815"/>
                </a:cubicBezTo>
                <a:lnTo>
                  <a:pt x="5495488" y="2086295"/>
                </a:lnTo>
                <a:lnTo>
                  <a:pt x="5497743" y="2084163"/>
                </a:lnTo>
                <a:lnTo>
                  <a:pt x="5504612" y="2086330"/>
                </a:lnTo>
                <a:lnTo>
                  <a:pt x="5512660" y="2085178"/>
                </a:lnTo>
                <a:lnTo>
                  <a:pt x="5513350" y="2087199"/>
                </a:lnTo>
                <a:cubicBezTo>
                  <a:pt x="5530634" y="2095488"/>
                  <a:pt x="5541086" y="2091057"/>
                  <a:pt x="5552780" y="2088939"/>
                </a:cubicBezTo>
                <a:lnTo>
                  <a:pt x="5543539" y="2085358"/>
                </a:lnTo>
                <a:lnTo>
                  <a:pt x="5550103" y="2083617"/>
                </a:lnTo>
                <a:cubicBezTo>
                  <a:pt x="5551593" y="2082636"/>
                  <a:pt x="5552607" y="2081374"/>
                  <a:pt x="5552802" y="2079880"/>
                </a:cubicBezTo>
                <a:cubicBezTo>
                  <a:pt x="5548867" y="2077707"/>
                  <a:pt x="5537085" y="2072842"/>
                  <a:pt x="5533352" y="2076520"/>
                </a:cubicBezTo>
                <a:lnTo>
                  <a:pt x="5533342" y="2076680"/>
                </a:lnTo>
                <a:lnTo>
                  <a:pt x="5530175" y="2074847"/>
                </a:lnTo>
                <a:lnTo>
                  <a:pt x="5541901" y="2075403"/>
                </a:lnTo>
                <a:cubicBezTo>
                  <a:pt x="5543516" y="2072199"/>
                  <a:pt x="5544060" y="2069373"/>
                  <a:pt x="5543776" y="2066831"/>
                </a:cubicBezTo>
                <a:lnTo>
                  <a:pt x="5541469" y="2063100"/>
                </a:lnTo>
                <a:lnTo>
                  <a:pt x="5541371" y="2059343"/>
                </a:lnTo>
                <a:lnTo>
                  <a:pt x="5537832" y="2057217"/>
                </a:lnTo>
                <a:lnTo>
                  <a:pt x="5537700" y="2057004"/>
                </a:lnTo>
                <a:lnTo>
                  <a:pt x="5531620" y="2053156"/>
                </a:lnTo>
                <a:lnTo>
                  <a:pt x="5533911" y="2051884"/>
                </a:lnTo>
                <a:lnTo>
                  <a:pt x="5535917" y="2051828"/>
                </a:lnTo>
                <a:lnTo>
                  <a:pt x="5545005" y="2051262"/>
                </a:lnTo>
                <a:lnTo>
                  <a:pt x="5543383" y="2054108"/>
                </a:lnTo>
                <a:cubicBezTo>
                  <a:pt x="5544672" y="2054879"/>
                  <a:pt x="5545963" y="2055649"/>
                  <a:pt x="5547255" y="2056418"/>
                </a:cubicBezTo>
                <a:cubicBezTo>
                  <a:pt x="5548609" y="2054455"/>
                  <a:pt x="5548965" y="2053281"/>
                  <a:pt x="5549056" y="2052226"/>
                </a:cubicBezTo>
                <a:lnTo>
                  <a:pt x="5549131" y="2051006"/>
                </a:lnTo>
                <a:lnTo>
                  <a:pt x="5549974" y="2050955"/>
                </a:lnTo>
                <a:lnTo>
                  <a:pt x="5557477" y="2047943"/>
                </a:lnTo>
                <a:lnTo>
                  <a:pt x="5562290" y="2055819"/>
                </a:lnTo>
                <a:lnTo>
                  <a:pt x="5561131" y="2058425"/>
                </a:lnTo>
                <a:lnTo>
                  <a:pt x="5563582" y="2065191"/>
                </a:lnTo>
                <a:lnTo>
                  <a:pt x="5559150" y="2069856"/>
                </a:lnTo>
                <a:cubicBezTo>
                  <a:pt x="5561423" y="2071680"/>
                  <a:pt x="5566569" y="2074855"/>
                  <a:pt x="5571656" y="2076211"/>
                </a:cubicBezTo>
                <a:lnTo>
                  <a:pt x="5574261" y="2076307"/>
                </a:lnTo>
                <a:lnTo>
                  <a:pt x="5574366" y="2076404"/>
                </a:lnTo>
                <a:lnTo>
                  <a:pt x="5571039" y="2079576"/>
                </a:lnTo>
                <a:cubicBezTo>
                  <a:pt x="5569434" y="2082767"/>
                  <a:pt x="5569593" y="2086290"/>
                  <a:pt x="5572345" y="2090421"/>
                </a:cubicBezTo>
                <a:lnTo>
                  <a:pt x="5585074" y="2082494"/>
                </a:lnTo>
                <a:lnTo>
                  <a:pt x="5586043" y="2082922"/>
                </a:lnTo>
                <a:lnTo>
                  <a:pt x="5587419" y="2080703"/>
                </a:lnTo>
                <a:lnTo>
                  <a:pt x="5588489" y="2085331"/>
                </a:lnTo>
                <a:lnTo>
                  <a:pt x="5588461" y="2085337"/>
                </a:lnTo>
                <a:lnTo>
                  <a:pt x="5585769" y="2085298"/>
                </a:lnTo>
                <a:lnTo>
                  <a:pt x="5586920" y="2091040"/>
                </a:lnTo>
                <a:lnTo>
                  <a:pt x="5587006" y="2092358"/>
                </a:lnTo>
                <a:lnTo>
                  <a:pt x="5584788" y="2097686"/>
                </a:lnTo>
                <a:cubicBezTo>
                  <a:pt x="5584404" y="2102806"/>
                  <a:pt x="5586404" y="2107286"/>
                  <a:pt x="5589566" y="2108611"/>
                </a:cubicBezTo>
                <a:lnTo>
                  <a:pt x="5593465" y="2108118"/>
                </a:lnTo>
                <a:lnTo>
                  <a:pt x="5593602" y="2116715"/>
                </a:lnTo>
                <a:lnTo>
                  <a:pt x="5593881" y="2116267"/>
                </a:lnTo>
                <a:lnTo>
                  <a:pt x="5596426" y="2124296"/>
                </a:lnTo>
                <a:cubicBezTo>
                  <a:pt x="5598150" y="2127275"/>
                  <a:pt x="5600271" y="2129730"/>
                  <a:pt x="5601600" y="2129964"/>
                </a:cubicBezTo>
                <a:cubicBezTo>
                  <a:pt x="5604339" y="2128336"/>
                  <a:pt x="5603698" y="2114140"/>
                  <a:pt x="5596612" y="2112887"/>
                </a:cubicBezTo>
                <a:lnTo>
                  <a:pt x="5595241" y="2114082"/>
                </a:lnTo>
                <a:lnTo>
                  <a:pt x="5600673" y="2105355"/>
                </a:lnTo>
                <a:lnTo>
                  <a:pt x="5600760" y="2101268"/>
                </a:lnTo>
                <a:lnTo>
                  <a:pt x="5601323" y="2100613"/>
                </a:lnTo>
                <a:lnTo>
                  <a:pt x="5600797" y="2099558"/>
                </a:lnTo>
                <a:lnTo>
                  <a:pt x="5601015" y="2089286"/>
                </a:lnTo>
                <a:cubicBezTo>
                  <a:pt x="5600216" y="2083797"/>
                  <a:pt x="5598605" y="2078501"/>
                  <a:pt x="5596497" y="2074377"/>
                </a:cubicBezTo>
                <a:lnTo>
                  <a:pt x="5592859" y="2070564"/>
                </a:lnTo>
                <a:lnTo>
                  <a:pt x="5593187" y="2070380"/>
                </a:lnTo>
                <a:lnTo>
                  <a:pt x="5597696" y="2075647"/>
                </a:lnTo>
                <a:cubicBezTo>
                  <a:pt x="5605761" y="2078151"/>
                  <a:pt x="5620662" y="2071072"/>
                  <a:pt x="5622310" y="2059577"/>
                </a:cubicBezTo>
                <a:cubicBezTo>
                  <a:pt x="5620984" y="2057923"/>
                  <a:pt x="5619659" y="2056269"/>
                  <a:pt x="5621199" y="2054438"/>
                </a:cubicBezTo>
                <a:cubicBezTo>
                  <a:pt x="5618827" y="2052414"/>
                  <a:pt x="5616488" y="2051256"/>
                  <a:pt x="5614172" y="2050828"/>
                </a:cubicBezTo>
                <a:lnTo>
                  <a:pt x="5609095" y="2052087"/>
                </a:lnTo>
                <a:lnTo>
                  <a:pt x="5613922" y="2048330"/>
                </a:lnTo>
                <a:lnTo>
                  <a:pt x="5620748" y="2038281"/>
                </a:lnTo>
                <a:lnTo>
                  <a:pt x="5625360" y="2039053"/>
                </a:lnTo>
                <a:cubicBezTo>
                  <a:pt x="5628469" y="2037699"/>
                  <a:pt x="5629302" y="2033393"/>
                  <a:pt x="5628334" y="2029009"/>
                </a:cubicBezTo>
                <a:lnTo>
                  <a:pt x="5626395" y="2026403"/>
                </a:lnTo>
                <a:lnTo>
                  <a:pt x="5626423" y="2026371"/>
                </a:lnTo>
                <a:lnTo>
                  <a:pt x="5626334" y="2026322"/>
                </a:lnTo>
                <a:lnTo>
                  <a:pt x="5620515" y="2018503"/>
                </a:lnTo>
                <a:lnTo>
                  <a:pt x="5614892" y="2018623"/>
                </a:lnTo>
                <a:lnTo>
                  <a:pt x="5614691" y="2018075"/>
                </a:lnTo>
                <a:lnTo>
                  <a:pt x="5622477" y="2009807"/>
                </a:lnTo>
                <a:lnTo>
                  <a:pt x="5622524" y="2010188"/>
                </a:lnTo>
                <a:cubicBezTo>
                  <a:pt x="5623404" y="2012310"/>
                  <a:pt x="5625197" y="2014611"/>
                  <a:pt x="5628171" y="2016888"/>
                </a:cubicBezTo>
                <a:cubicBezTo>
                  <a:pt x="5631472" y="2013271"/>
                  <a:pt x="5633813" y="2015317"/>
                  <a:pt x="5636924" y="2012832"/>
                </a:cubicBezTo>
                <a:lnTo>
                  <a:pt x="5635952" y="2008766"/>
                </a:lnTo>
                <a:lnTo>
                  <a:pt x="5644168" y="2011363"/>
                </a:lnTo>
                <a:lnTo>
                  <a:pt x="5652778" y="2010239"/>
                </a:lnTo>
                <a:lnTo>
                  <a:pt x="5645109" y="2026001"/>
                </a:lnTo>
                <a:lnTo>
                  <a:pt x="5650089" y="2028193"/>
                </a:lnTo>
                <a:lnTo>
                  <a:pt x="5649135" y="2033871"/>
                </a:lnTo>
                <a:cubicBezTo>
                  <a:pt x="5651521" y="2040146"/>
                  <a:pt x="5661652" y="2045358"/>
                  <a:pt x="5653853" y="2054514"/>
                </a:cubicBezTo>
                <a:lnTo>
                  <a:pt x="5667972" y="2060269"/>
                </a:lnTo>
                <a:lnTo>
                  <a:pt x="5666271" y="2067962"/>
                </a:lnTo>
                <a:cubicBezTo>
                  <a:pt x="5666363" y="2072020"/>
                  <a:pt x="5667487" y="2075669"/>
                  <a:pt x="5669883" y="2077165"/>
                </a:cubicBezTo>
                <a:lnTo>
                  <a:pt x="5675328" y="2076838"/>
                </a:lnTo>
                <a:lnTo>
                  <a:pt x="5671741" y="2092860"/>
                </a:lnTo>
                <a:lnTo>
                  <a:pt x="5673165" y="2101185"/>
                </a:lnTo>
                <a:lnTo>
                  <a:pt x="5667427" y="2098297"/>
                </a:lnTo>
                <a:cubicBezTo>
                  <a:pt x="5668194" y="2102522"/>
                  <a:pt x="5664128" y="2101469"/>
                  <a:pt x="5663103" y="2104032"/>
                </a:cubicBezTo>
                <a:cubicBezTo>
                  <a:pt x="5662761" y="2104885"/>
                  <a:pt x="5662758" y="2106141"/>
                  <a:pt x="5663383" y="2108127"/>
                </a:cubicBezTo>
                <a:cubicBezTo>
                  <a:pt x="5666223" y="2109535"/>
                  <a:pt x="5670872" y="2110647"/>
                  <a:pt x="5675763" y="2111140"/>
                </a:cubicBezTo>
                <a:lnTo>
                  <a:pt x="5677690" y="2111204"/>
                </a:lnTo>
                <a:lnTo>
                  <a:pt x="5682424" y="2117435"/>
                </a:lnTo>
                <a:lnTo>
                  <a:pt x="5694940" y="2124141"/>
                </a:lnTo>
                <a:lnTo>
                  <a:pt x="5691810" y="2126925"/>
                </a:lnTo>
                <a:lnTo>
                  <a:pt x="5695725" y="2129428"/>
                </a:lnTo>
                <a:lnTo>
                  <a:pt x="5692171" y="2135188"/>
                </a:lnTo>
                <a:lnTo>
                  <a:pt x="5696299" y="2145298"/>
                </a:lnTo>
                <a:lnTo>
                  <a:pt x="5696126" y="2145449"/>
                </a:lnTo>
                <a:lnTo>
                  <a:pt x="5696791" y="2146503"/>
                </a:lnTo>
                <a:lnTo>
                  <a:pt x="5697637" y="2148576"/>
                </a:lnTo>
                <a:lnTo>
                  <a:pt x="5697903" y="2148267"/>
                </a:lnTo>
                <a:lnTo>
                  <a:pt x="5701448" y="2153891"/>
                </a:lnTo>
                <a:cubicBezTo>
                  <a:pt x="5703363" y="2156009"/>
                  <a:pt x="5705737" y="2157784"/>
                  <a:pt x="5709528" y="2160274"/>
                </a:cubicBezTo>
                <a:cubicBezTo>
                  <a:pt x="5718726" y="2153417"/>
                  <a:pt x="5742905" y="2147801"/>
                  <a:pt x="5720154" y="2132854"/>
                </a:cubicBezTo>
                <a:lnTo>
                  <a:pt x="5708759" y="2135729"/>
                </a:lnTo>
                <a:lnTo>
                  <a:pt x="5713046" y="2130776"/>
                </a:lnTo>
                <a:lnTo>
                  <a:pt x="5709831" y="2125033"/>
                </a:lnTo>
                <a:lnTo>
                  <a:pt x="5713660" y="2124572"/>
                </a:lnTo>
                <a:lnTo>
                  <a:pt x="5719313" y="2117465"/>
                </a:lnTo>
                <a:lnTo>
                  <a:pt x="5727634" y="2118629"/>
                </a:lnTo>
                <a:cubicBezTo>
                  <a:pt x="5729896" y="2114084"/>
                  <a:pt x="5730778" y="2106469"/>
                  <a:pt x="5729371" y="2099062"/>
                </a:cubicBezTo>
                <a:lnTo>
                  <a:pt x="5728928" y="2097875"/>
                </a:lnTo>
                <a:lnTo>
                  <a:pt x="5731828" y="2087481"/>
                </a:lnTo>
                <a:cubicBezTo>
                  <a:pt x="5722765" y="2085038"/>
                  <a:pt x="5715590" y="2080186"/>
                  <a:pt x="5707896" y="2076198"/>
                </a:cubicBezTo>
                <a:lnTo>
                  <a:pt x="5683312" y="2070654"/>
                </a:lnTo>
                <a:lnTo>
                  <a:pt x="5686811" y="2067537"/>
                </a:lnTo>
                <a:cubicBezTo>
                  <a:pt x="5682875" y="2058340"/>
                  <a:pt x="5679249" y="2053969"/>
                  <a:pt x="5676175" y="2052680"/>
                </a:cubicBezTo>
                <a:cubicBezTo>
                  <a:pt x="5673101" y="2051390"/>
                  <a:pt x="5670578" y="2053181"/>
                  <a:pt x="5668848" y="2056311"/>
                </a:cubicBezTo>
                <a:lnTo>
                  <a:pt x="5668453" y="2058094"/>
                </a:lnTo>
                <a:lnTo>
                  <a:pt x="5669033" y="2041810"/>
                </a:lnTo>
                <a:lnTo>
                  <a:pt x="5669744" y="2037705"/>
                </a:lnTo>
                <a:lnTo>
                  <a:pt x="5680176" y="2043753"/>
                </a:lnTo>
                <a:cubicBezTo>
                  <a:pt x="5691372" y="2049955"/>
                  <a:pt x="5703576" y="2055021"/>
                  <a:pt x="5721280" y="2054673"/>
                </a:cubicBezTo>
                <a:cubicBezTo>
                  <a:pt x="5732912" y="2047905"/>
                  <a:pt x="5739273" y="2036428"/>
                  <a:pt x="5740530" y="2024227"/>
                </a:cubicBezTo>
                <a:cubicBezTo>
                  <a:pt x="5741577" y="2014059"/>
                  <a:pt x="5739080" y="2003390"/>
                  <a:pt x="5733132" y="1994525"/>
                </a:cubicBezTo>
                <a:lnTo>
                  <a:pt x="5709211" y="1978453"/>
                </a:lnTo>
                <a:lnTo>
                  <a:pt x="5714647" y="1977629"/>
                </a:lnTo>
                <a:cubicBezTo>
                  <a:pt x="5717120" y="1973898"/>
                  <a:pt x="5718012" y="1969928"/>
                  <a:pt x="5720487" y="1966195"/>
                </a:cubicBezTo>
                <a:cubicBezTo>
                  <a:pt x="5719070" y="1963413"/>
                  <a:pt x="5717105" y="1961700"/>
                  <a:pt x="5714915" y="1960887"/>
                </a:cubicBezTo>
                <a:cubicBezTo>
                  <a:pt x="5708342" y="1958442"/>
                  <a:pt x="5699726" y="1964061"/>
                  <a:pt x="5697716" y="1972998"/>
                </a:cubicBezTo>
                <a:lnTo>
                  <a:pt x="5701280" y="1975820"/>
                </a:lnTo>
                <a:lnTo>
                  <a:pt x="5681720" y="1976706"/>
                </a:lnTo>
                <a:cubicBezTo>
                  <a:pt x="5672078" y="1980140"/>
                  <a:pt x="5665149" y="1987437"/>
                  <a:pt x="5659517" y="1996391"/>
                </a:cubicBezTo>
                <a:lnTo>
                  <a:pt x="5658059" y="1999386"/>
                </a:lnTo>
                <a:lnTo>
                  <a:pt x="5656732" y="1998898"/>
                </a:lnTo>
                <a:lnTo>
                  <a:pt x="5653233" y="1985935"/>
                </a:lnTo>
                <a:lnTo>
                  <a:pt x="5650526" y="1984509"/>
                </a:lnTo>
                <a:lnTo>
                  <a:pt x="5655185" y="1973972"/>
                </a:lnTo>
                <a:cubicBezTo>
                  <a:pt x="5655645" y="1966947"/>
                  <a:pt x="5650104" y="1960720"/>
                  <a:pt x="5643022" y="1957340"/>
                </a:cubicBezTo>
                <a:lnTo>
                  <a:pt x="5640617" y="1956766"/>
                </a:lnTo>
                <a:lnTo>
                  <a:pt x="5639486" y="1954126"/>
                </a:lnTo>
                <a:lnTo>
                  <a:pt x="5639946" y="1953531"/>
                </a:lnTo>
                <a:cubicBezTo>
                  <a:pt x="5639230" y="1949335"/>
                  <a:pt x="5637659" y="1946525"/>
                  <a:pt x="5635504" y="1944918"/>
                </a:cubicBezTo>
                <a:cubicBezTo>
                  <a:pt x="5633350" y="1943312"/>
                  <a:pt x="5630616" y="1942912"/>
                  <a:pt x="5627577" y="1943540"/>
                </a:cubicBezTo>
                <a:lnTo>
                  <a:pt x="5626820" y="1946762"/>
                </a:lnTo>
                <a:lnTo>
                  <a:pt x="5622078" y="1949013"/>
                </a:lnTo>
                <a:lnTo>
                  <a:pt x="5615871" y="1933281"/>
                </a:lnTo>
                <a:lnTo>
                  <a:pt x="5614203" y="1930493"/>
                </a:lnTo>
                <a:lnTo>
                  <a:pt x="5629219" y="1939041"/>
                </a:lnTo>
                <a:cubicBezTo>
                  <a:pt x="5627127" y="1934420"/>
                  <a:pt x="5623566" y="1928339"/>
                  <a:pt x="5619006" y="1922747"/>
                </a:cubicBezTo>
                <a:lnTo>
                  <a:pt x="5606552" y="1912490"/>
                </a:lnTo>
                <a:lnTo>
                  <a:pt x="5606000" y="1909070"/>
                </a:lnTo>
                <a:lnTo>
                  <a:pt x="5604860" y="1911097"/>
                </a:lnTo>
                <a:lnTo>
                  <a:pt x="5602795" y="1909397"/>
                </a:lnTo>
                <a:lnTo>
                  <a:pt x="5600195" y="1909092"/>
                </a:lnTo>
                <a:lnTo>
                  <a:pt x="5581313" y="1901134"/>
                </a:lnTo>
                <a:cubicBezTo>
                  <a:pt x="5577825" y="1899690"/>
                  <a:pt x="5574238" y="1897903"/>
                  <a:pt x="5570461" y="1895270"/>
                </a:cubicBezTo>
                <a:lnTo>
                  <a:pt x="5559457" y="1885229"/>
                </a:lnTo>
                <a:lnTo>
                  <a:pt x="5563928" y="1870321"/>
                </a:lnTo>
                <a:lnTo>
                  <a:pt x="5564973" y="1860693"/>
                </a:lnTo>
                <a:lnTo>
                  <a:pt x="5570856" y="1864668"/>
                </a:lnTo>
                <a:lnTo>
                  <a:pt x="5573276" y="1863892"/>
                </a:lnTo>
                <a:lnTo>
                  <a:pt x="5577857" y="1869324"/>
                </a:lnTo>
                <a:cubicBezTo>
                  <a:pt x="5585706" y="1873952"/>
                  <a:pt x="5594784" y="1868429"/>
                  <a:pt x="5590901" y="1857772"/>
                </a:cubicBezTo>
                <a:lnTo>
                  <a:pt x="5585925" y="1855718"/>
                </a:lnTo>
                <a:lnTo>
                  <a:pt x="5585335" y="1855237"/>
                </a:lnTo>
                <a:lnTo>
                  <a:pt x="5585100" y="1855377"/>
                </a:lnTo>
                <a:lnTo>
                  <a:pt x="5582335" y="1854236"/>
                </a:lnTo>
                <a:lnTo>
                  <a:pt x="5580126" y="1854365"/>
                </a:lnTo>
                <a:lnTo>
                  <a:pt x="5577644" y="1844527"/>
                </a:lnTo>
                <a:lnTo>
                  <a:pt x="5568907" y="1834305"/>
                </a:lnTo>
                <a:lnTo>
                  <a:pt x="5570087" y="1831898"/>
                </a:lnTo>
                <a:cubicBezTo>
                  <a:pt x="5567741" y="1829947"/>
                  <a:pt x="5564883" y="1829471"/>
                  <a:pt x="5561415" y="1827853"/>
                </a:cubicBezTo>
                <a:lnTo>
                  <a:pt x="5560000" y="1834847"/>
                </a:lnTo>
                <a:lnTo>
                  <a:pt x="5558124" y="1835115"/>
                </a:lnTo>
                <a:cubicBezTo>
                  <a:pt x="5555635" y="1836195"/>
                  <a:pt x="5554020" y="1837794"/>
                  <a:pt x="5553123" y="1839700"/>
                </a:cubicBezTo>
                <a:lnTo>
                  <a:pt x="5554171" y="1844754"/>
                </a:lnTo>
                <a:lnTo>
                  <a:pt x="5552645" y="1846240"/>
                </a:lnTo>
                <a:lnTo>
                  <a:pt x="5550973" y="1830732"/>
                </a:lnTo>
                <a:lnTo>
                  <a:pt x="5549914" y="1828891"/>
                </a:lnTo>
                <a:lnTo>
                  <a:pt x="5550083" y="1828633"/>
                </a:lnTo>
                <a:lnTo>
                  <a:pt x="5549533" y="1828228"/>
                </a:lnTo>
                <a:lnTo>
                  <a:pt x="5547162" y="1824101"/>
                </a:lnTo>
                <a:lnTo>
                  <a:pt x="5560159" y="1811404"/>
                </a:lnTo>
                <a:lnTo>
                  <a:pt x="5561941" y="1807261"/>
                </a:lnTo>
                <a:lnTo>
                  <a:pt x="5564910" y="1805634"/>
                </a:lnTo>
                <a:lnTo>
                  <a:pt x="5566874" y="1805996"/>
                </a:lnTo>
                <a:lnTo>
                  <a:pt x="5575826" y="1809793"/>
                </a:lnTo>
                <a:cubicBezTo>
                  <a:pt x="5575588" y="1799238"/>
                  <a:pt x="5570220" y="1792894"/>
                  <a:pt x="5562408" y="1790879"/>
                </a:cubicBezTo>
                <a:lnTo>
                  <a:pt x="5560393" y="1796245"/>
                </a:lnTo>
                <a:lnTo>
                  <a:pt x="5556647" y="1799637"/>
                </a:lnTo>
                <a:lnTo>
                  <a:pt x="5554813" y="1801831"/>
                </a:lnTo>
                <a:lnTo>
                  <a:pt x="5544996" y="1809759"/>
                </a:lnTo>
                <a:lnTo>
                  <a:pt x="5542329" y="1815691"/>
                </a:lnTo>
                <a:lnTo>
                  <a:pt x="5540060" y="1811740"/>
                </a:lnTo>
                <a:lnTo>
                  <a:pt x="5529692" y="1806517"/>
                </a:lnTo>
                <a:lnTo>
                  <a:pt x="5535452" y="1803580"/>
                </a:lnTo>
                <a:lnTo>
                  <a:pt x="5527051" y="1794666"/>
                </a:lnTo>
                <a:lnTo>
                  <a:pt x="5530142" y="1782857"/>
                </a:lnTo>
                <a:lnTo>
                  <a:pt x="5523832" y="1769598"/>
                </a:lnTo>
                <a:lnTo>
                  <a:pt x="5527049" y="1769250"/>
                </a:lnTo>
                <a:cubicBezTo>
                  <a:pt x="5528011" y="1768407"/>
                  <a:pt x="5527757" y="1766566"/>
                  <a:pt x="5525881" y="1762616"/>
                </a:cubicBezTo>
                <a:lnTo>
                  <a:pt x="5521332" y="1764343"/>
                </a:lnTo>
                <a:lnTo>
                  <a:pt x="5520430" y="1762449"/>
                </a:lnTo>
                <a:lnTo>
                  <a:pt x="5529911" y="1758745"/>
                </a:lnTo>
                <a:lnTo>
                  <a:pt x="5540589" y="1738918"/>
                </a:lnTo>
                <a:lnTo>
                  <a:pt x="5547137" y="1746759"/>
                </a:lnTo>
                <a:cubicBezTo>
                  <a:pt x="5556477" y="1740276"/>
                  <a:pt x="5560545" y="1734580"/>
                  <a:pt x="5561322" y="1729910"/>
                </a:cubicBezTo>
                <a:lnTo>
                  <a:pt x="5556696" y="1721030"/>
                </a:lnTo>
                <a:lnTo>
                  <a:pt x="5558937" y="1718547"/>
                </a:lnTo>
                <a:cubicBezTo>
                  <a:pt x="5562201" y="1711439"/>
                  <a:pt x="5563140" y="1704485"/>
                  <a:pt x="5562728" y="1697639"/>
                </a:cubicBezTo>
                <a:lnTo>
                  <a:pt x="5561230" y="1690625"/>
                </a:lnTo>
                <a:lnTo>
                  <a:pt x="5564060" y="1685468"/>
                </a:lnTo>
                <a:lnTo>
                  <a:pt x="5564049" y="1682768"/>
                </a:lnTo>
                <a:lnTo>
                  <a:pt x="5566786" y="1690139"/>
                </a:lnTo>
                <a:cubicBezTo>
                  <a:pt x="5570399" y="1694421"/>
                  <a:pt x="5575116" y="1698231"/>
                  <a:pt x="5578486" y="1700952"/>
                </a:cubicBezTo>
                <a:cubicBezTo>
                  <a:pt x="5592430" y="1695851"/>
                  <a:pt x="5582700" y="1682539"/>
                  <a:pt x="5573517" y="1671485"/>
                </a:cubicBezTo>
                <a:lnTo>
                  <a:pt x="5561830" y="1676457"/>
                </a:lnTo>
                <a:lnTo>
                  <a:pt x="5556729" y="1672361"/>
                </a:lnTo>
                <a:lnTo>
                  <a:pt x="5551805" y="1657569"/>
                </a:lnTo>
                <a:cubicBezTo>
                  <a:pt x="5549873" y="1651001"/>
                  <a:pt x="5548534" y="1644458"/>
                  <a:pt x="5548759" y="1637903"/>
                </a:cubicBezTo>
                <a:cubicBezTo>
                  <a:pt x="5531197" y="1627115"/>
                  <a:pt x="5513485" y="1624419"/>
                  <a:pt x="5495924" y="1613633"/>
                </a:cubicBezTo>
                <a:cubicBezTo>
                  <a:pt x="5487576" y="1617429"/>
                  <a:pt x="5479189" y="1623252"/>
                  <a:pt x="5470967" y="1628338"/>
                </a:cubicBezTo>
                <a:lnTo>
                  <a:pt x="5470225" y="1628657"/>
                </a:lnTo>
                <a:lnTo>
                  <a:pt x="5468595" y="1611565"/>
                </a:lnTo>
                <a:cubicBezTo>
                  <a:pt x="5466748" y="1611106"/>
                  <a:pt x="5465203" y="1611060"/>
                  <a:pt x="5463863" y="1611288"/>
                </a:cubicBezTo>
                <a:cubicBezTo>
                  <a:pt x="5459849" y="1611972"/>
                  <a:pt x="5457698" y="1615124"/>
                  <a:pt x="5454850" y="1616973"/>
                </a:cubicBezTo>
                <a:cubicBezTo>
                  <a:pt x="5453969" y="1618908"/>
                  <a:pt x="5454223" y="1620426"/>
                  <a:pt x="5455021" y="1621762"/>
                </a:cubicBezTo>
                <a:cubicBezTo>
                  <a:pt x="5456217" y="1623766"/>
                  <a:pt x="5458634" y="1625361"/>
                  <a:pt x="5460274" y="1627352"/>
                </a:cubicBezTo>
                <a:lnTo>
                  <a:pt x="5460671" y="1632760"/>
                </a:lnTo>
                <a:lnTo>
                  <a:pt x="5451286" y="1636791"/>
                </a:lnTo>
                <a:lnTo>
                  <a:pt x="5454632" y="1624919"/>
                </a:lnTo>
                <a:cubicBezTo>
                  <a:pt x="5450717" y="1624126"/>
                  <a:pt x="5446354" y="1625490"/>
                  <a:pt x="5442141" y="1628184"/>
                </a:cubicBezTo>
                <a:lnTo>
                  <a:pt x="5430682" y="1641363"/>
                </a:lnTo>
                <a:lnTo>
                  <a:pt x="5422343" y="1638364"/>
                </a:lnTo>
                <a:lnTo>
                  <a:pt x="5422127" y="1636414"/>
                </a:lnTo>
                <a:lnTo>
                  <a:pt x="5421197" y="1633566"/>
                </a:lnTo>
                <a:lnTo>
                  <a:pt x="5427304" y="1625285"/>
                </a:lnTo>
                <a:lnTo>
                  <a:pt x="5434926" y="1601371"/>
                </a:lnTo>
                <a:lnTo>
                  <a:pt x="5437329" y="1605722"/>
                </a:lnTo>
                <a:lnTo>
                  <a:pt x="5433791" y="1611587"/>
                </a:lnTo>
                <a:cubicBezTo>
                  <a:pt x="5442452" y="1619616"/>
                  <a:pt x="5450141" y="1618417"/>
                  <a:pt x="5456344" y="1613189"/>
                </a:cubicBezTo>
                <a:cubicBezTo>
                  <a:pt x="5455027" y="1607428"/>
                  <a:pt x="5451703" y="1602831"/>
                  <a:pt x="5442871" y="1596537"/>
                </a:cubicBezTo>
                <a:lnTo>
                  <a:pt x="5437853" y="1604853"/>
                </a:lnTo>
                <a:lnTo>
                  <a:pt x="5438448" y="1584619"/>
                </a:lnTo>
                <a:lnTo>
                  <a:pt x="5438326" y="1584239"/>
                </a:lnTo>
                <a:lnTo>
                  <a:pt x="5445637" y="1576669"/>
                </a:lnTo>
                <a:lnTo>
                  <a:pt x="5435928" y="1576726"/>
                </a:lnTo>
                <a:lnTo>
                  <a:pt x="5431557" y="1563040"/>
                </a:lnTo>
                <a:lnTo>
                  <a:pt x="5426119" y="1559419"/>
                </a:lnTo>
                <a:lnTo>
                  <a:pt x="5425696" y="1556974"/>
                </a:lnTo>
                <a:lnTo>
                  <a:pt x="5432744" y="1556817"/>
                </a:lnTo>
                <a:cubicBezTo>
                  <a:pt x="5437698" y="1555080"/>
                  <a:pt x="5441663" y="1551662"/>
                  <a:pt x="5442413" y="1546385"/>
                </a:cubicBezTo>
                <a:lnTo>
                  <a:pt x="5441062" y="1538332"/>
                </a:lnTo>
                <a:lnTo>
                  <a:pt x="5444032" y="1541253"/>
                </a:lnTo>
                <a:cubicBezTo>
                  <a:pt x="5451049" y="1546848"/>
                  <a:pt x="5458955" y="1551331"/>
                  <a:pt x="5467803" y="1554637"/>
                </a:cubicBezTo>
                <a:lnTo>
                  <a:pt x="5478215" y="1556873"/>
                </a:lnTo>
                <a:lnTo>
                  <a:pt x="5481368" y="1563965"/>
                </a:lnTo>
                <a:lnTo>
                  <a:pt x="5488764" y="1559137"/>
                </a:lnTo>
                <a:lnTo>
                  <a:pt x="5497227" y="1560954"/>
                </a:lnTo>
                <a:cubicBezTo>
                  <a:pt x="5495945" y="1546595"/>
                  <a:pt x="5487490" y="1547585"/>
                  <a:pt x="5482622" y="1540900"/>
                </a:cubicBezTo>
                <a:cubicBezTo>
                  <a:pt x="5480006" y="1532998"/>
                  <a:pt x="5480122" y="1524869"/>
                  <a:pt x="5479297" y="1517521"/>
                </a:cubicBezTo>
                <a:lnTo>
                  <a:pt x="5479286" y="1517496"/>
                </a:lnTo>
                <a:lnTo>
                  <a:pt x="5486788" y="1514836"/>
                </a:lnTo>
                <a:cubicBezTo>
                  <a:pt x="5486908" y="1512005"/>
                  <a:pt x="5484859" y="1508421"/>
                  <a:pt x="5482689" y="1507162"/>
                </a:cubicBezTo>
                <a:cubicBezTo>
                  <a:pt x="5482038" y="1506784"/>
                  <a:pt x="5481376" y="1506616"/>
                  <a:pt x="5480758" y="1506742"/>
                </a:cubicBezTo>
                <a:cubicBezTo>
                  <a:pt x="5479831" y="1506927"/>
                  <a:pt x="5479003" y="1507771"/>
                  <a:pt x="5478460" y="1509553"/>
                </a:cubicBezTo>
                <a:lnTo>
                  <a:pt x="5478086" y="1514995"/>
                </a:lnTo>
                <a:lnTo>
                  <a:pt x="5470319" y="1498813"/>
                </a:lnTo>
                <a:cubicBezTo>
                  <a:pt x="5456903" y="1499622"/>
                  <a:pt x="5464065" y="1519401"/>
                  <a:pt x="5466360" y="1532497"/>
                </a:cubicBezTo>
                <a:cubicBezTo>
                  <a:pt x="5457469" y="1529244"/>
                  <a:pt x="5446668" y="1522991"/>
                  <a:pt x="5438410" y="1524336"/>
                </a:cubicBezTo>
                <a:lnTo>
                  <a:pt x="5434141" y="1526852"/>
                </a:lnTo>
                <a:lnTo>
                  <a:pt x="5432786" y="1524792"/>
                </a:lnTo>
                <a:lnTo>
                  <a:pt x="5423542" y="1531516"/>
                </a:lnTo>
                <a:lnTo>
                  <a:pt x="5425605" y="1518104"/>
                </a:lnTo>
                <a:cubicBezTo>
                  <a:pt x="5422083" y="1517636"/>
                  <a:pt x="5419522" y="1517961"/>
                  <a:pt x="5417690" y="1518842"/>
                </a:cubicBezTo>
                <a:cubicBezTo>
                  <a:pt x="5412194" y="1521482"/>
                  <a:pt x="5413268" y="1529131"/>
                  <a:pt x="5414702" y="1535432"/>
                </a:cubicBezTo>
                <a:lnTo>
                  <a:pt x="5422883" y="1531995"/>
                </a:lnTo>
                <a:lnTo>
                  <a:pt x="5414283" y="1538251"/>
                </a:lnTo>
                <a:lnTo>
                  <a:pt x="5413239" y="1540273"/>
                </a:lnTo>
                <a:lnTo>
                  <a:pt x="5413229" y="1538951"/>
                </a:lnTo>
                <a:lnTo>
                  <a:pt x="5410571" y="1536506"/>
                </a:lnTo>
                <a:lnTo>
                  <a:pt x="5401571" y="1525021"/>
                </a:lnTo>
                <a:cubicBezTo>
                  <a:pt x="5399744" y="1525328"/>
                  <a:pt x="5398587" y="1526008"/>
                  <a:pt x="5397930" y="1526968"/>
                </a:cubicBezTo>
                <a:cubicBezTo>
                  <a:pt x="5396947" y="1528405"/>
                  <a:pt x="5397094" y="1530468"/>
                  <a:pt x="5397806" y="1532847"/>
                </a:cubicBezTo>
                <a:lnTo>
                  <a:pt x="5400992" y="1540426"/>
                </a:lnTo>
                <a:lnTo>
                  <a:pt x="5400990" y="1549339"/>
                </a:lnTo>
                <a:cubicBezTo>
                  <a:pt x="5401746" y="1551204"/>
                  <a:pt x="5403206" y="1553006"/>
                  <a:pt x="5405765" y="1554810"/>
                </a:cubicBezTo>
                <a:lnTo>
                  <a:pt x="5412017" y="1552480"/>
                </a:lnTo>
                <a:lnTo>
                  <a:pt x="5413953" y="1562927"/>
                </a:lnTo>
                <a:lnTo>
                  <a:pt x="5415116" y="1563782"/>
                </a:lnTo>
                <a:lnTo>
                  <a:pt x="5412505" y="1568472"/>
                </a:lnTo>
                <a:lnTo>
                  <a:pt x="5418206" y="1583356"/>
                </a:lnTo>
                <a:lnTo>
                  <a:pt x="5411448" y="1590756"/>
                </a:lnTo>
                <a:lnTo>
                  <a:pt x="5426686" y="1590808"/>
                </a:lnTo>
                <a:lnTo>
                  <a:pt x="5430611" y="1593567"/>
                </a:lnTo>
                <a:lnTo>
                  <a:pt x="5433198" y="1598249"/>
                </a:lnTo>
                <a:lnTo>
                  <a:pt x="5424510" y="1602861"/>
                </a:lnTo>
                <a:lnTo>
                  <a:pt x="5413968" y="1621162"/>
                </a:lnTo>
                <a:lnTo>
                  <a:pt x="5401689" y="1615392"/>
                </a:lnTo>
                <a:cubicBezTo>
                  <a:pt x="5397723" y="1618433"/>
                  <a:pt x="5395790" y="1622262"/>
                  <a:pt x="5395456" y="1626304"/>
                </a:cubicBezTo>
                <a:lnTo>
                  <a:pt x="5396232" y="1629110"/>
                </a:lnTo>
                <a:lnTo>
                  <a:pt x="5390182" y="1623879"/>
                </a:lnTo>
                <a:cubicBezTo>
                  <a:pt x="5385002" y="1623164"/>
                  <a:pt x="5379582" y="1624836"/>
                  <a:pt x="5377146" y="1628181"/>
                </a:cubicBezTo>
                <a:lnTo>
                  <a:pt x="5380294" y="1635654"/>
                </a:lnTo>
                <a:lnTo>
                  <a:pt x="5375518" y="1642013"/>
                </a:lnTo>
                <a:lnTo>
                  <a:pt x="5377668" y="1635328"/>
                </a:lnTo>
                <a:cubicBezTo>
                  <a:pt x="5374547" y="1633668"/>
                  <a:pt x="5372197" y="1633298"/>
                  <a:pt x="5370417" y="1633833"/>
                </a:cubicBezTo>
                <a:cubicBezTo>
                  <a:pt x="5365075" y="1635444"/>
                  <a:pt x="5364866" y="1645210"/>
                  <a:pt x="5364424" y="1652799"/>
                </a:cubicBezTo>
                <a:cubicBezTo>
                  <a:pt x="5366779" y="1655159"/>
                  <a:pt x="5368517" y="1655693"/>
                  <a:pt x="5369867" y="1655053"/>
                </a:cubicBezTo>
                <a:lnTo>
                  <a:pt x="5370999" y="1652748"/>
                </a:lnTo>
                <a:lnTo>
                  <a:pt x="5376724" y="1652660"/>
                </a:lnTo>
                <a:lnTo>
                  <a:pt x="5381227" y="1648767"/>
                </a:lnTo>
                <a:lnTo>
                  <a:pt x="5381408" y="1649886"/>
                </a:lnTo>
                <a:lnTo>
                  <a:pt x="5380749" y="1650378"/>
                </a:lnTo>
                <a:lnTo>
                  <a:pt x="5381601" y="1651080"/>
                </a:lnTo>
                <a:lnTo>
                  <a:pt x="5381780" y="1652189"/>
                </a:lnTo>
                <a:lnTo>
                  <a:pt x="5382922" y="1655887"/>
                </a:lnTo>
                <a:lnTo>
                  <a:pt x="5381675" y="1655798"/>
                </a:lnTo>
                <a:cubicBezTo>
                  <a:pt x="5379230" y="1658102"/>
                  <a:pt x="5378086" y="1664200"/>
                  <a:pt x="5378560" y="1670612"/>
                </a:cubicBezTo>
                <a:lnTo>
                  <a:pt x="5382586" y="1680812"/>
                </a:lnTo>
                <a:lnTo>
                  <a:pt x="5381937" y="1680967"/>
                </a:lnTo>
                <a:cubicBezTo>
                  <a:pt x="5380683" y="1683085"/>
                  <a:pt x="5380299" y="1685472"/>
                  <a:pt x="5380551" y="1687762"/>
                </a:cubicBezTo>
                <a:cubicBezTo>
                  <a:pt x="5381311" y="1694634"/>
                  <a:pt x="5387829" y="1700656"/>
                  <a:pt x="5393914" y="1696121"/>
                </a:cubicBezTo>
                <a:lnTo>
                  <a:pt x="5393555" y="1687349"/>
                </a:lnTo>
                <a:lnTo>
                  <a:pt x="5394205" y="1687351"/>
                </a:lnTo>
                <a:cubicBezTo>
                  <a:pt x="5397572" y="1686172"/>
                  <a:pt x="5399358" y="1683351"/>
                  <a:pt x="5400285" y="1679587"/>
                </a:cubicBezTo>
                <a:lnTo>
                  <a:pt x="5400491" y="1676550"/>
                </a:lnTo>
                <a:lnTo>
                  <a:pt x="5400690" y="1677088"/>
                </a:lnTo>
                <a:cubicBezTo>
                  <a:pt x="5402298" y="1676855"/>
                  <a:pt x="5404384" y="1675611"/>
                  <a:pt x="5407602" y="1675140"/>
                </a:cubicBezTo>
                <a:cubicBezTo>
                  <a:pt x="5406293" y="1671576"/>
                  <a:pt x="5403551" y="1671037"/>
                  <a:pt x="5402241" y="1667474"/>
                </a:cubicBezTo>
                <a:lnTo>
                  <a:pt x="5401043" y="1668437"/>
                </a:lnTo>
                <a:lnTo>
                  <a:pt x="5401196" y="1666174"/>
                </a:lnTo>
                <a:lnTo>
                  <a:pt x="5397879" y="1663870"/>
                </a:lnTo>
                <a:lnTo>
                  <a:pt x="5397651" y="1661870"/>
                </a:lnTo>
                <a:lnTo>
                  <a:pt x="5401130" y="1662792"/>
                </a:lnTo>
                <a:cubicBezTo>
                  <a:pt x="5403593" y="1662599"/>
                  <a:pt x="5405795" y="1661338"/>
                  <a:pt x="5407405" y="1658465"/>
                </a:cubicBezTo>
                <a:lnTo>
                  <a:pt x="5407906" y="1656902"/>
                </a:lnTo>
                <a:lnTo>
                  <a:pt x="5407929" y="1656917"/>
                </a:lnTo>
                <a:cubicBezTo>
                  <a:pt x="5411064" y="1658408"/>
                  <a:pt x="5414291" y="1659357"/>
                  <a:pt x="5417406" y="1659500"/>
                </a:cubicBezTo>
                <a:lnTo>
                  <a:pt x="5422944" y="1657681"/>
                </a:lnTo>
                <a:lnTo>
                  <a:pt x="5423133" y="1658671"/>
                </a:lnTo>
                <a:lnTo>
                  <a:pt x="5422340" y="1658693"/>
                </a:lnTo>
                <a:cubicBezTo>
                  <a:pt x="5425379" y="1664068"/>
                  <a:pt x="5417009" y="1664299"/>
                  <a:pt x="5422789" y="1670507"/>
                </a:cubicBezTo>
                <a:lnTo>
                  <a:pt x="5431446" y="1671283"/>
                </a:lnTo>
                <a:lnTo>
                  <a:pt x="5424417" y="1679812"/>
                </a:lnTo>
                <a:lnTo>
                  <a:pt x="5425135" y="1690967"/>
                </a:lnTo>
                <a:lnTo>
                  <a:pt x="5419051" y="1690309"/>
                </a:lnTo>
                <a:lnTo>
                  <a:pt x="5417118" y="1675195"/>
                </a:lnTo>
                <a:cubicBezTo>
                  <a:pt x="5414805" y="1675220"/>
                  <a:pt x="5411206" y="1676680"/>
                  <a:pt x="5407872" y="1675294"/>
                </a:cubicBezTo>
                <a:lnTo>
                  <a:pt x="5406662" y="1688205"/>
                </a:lnTo>
                <a:lnTo>
                  <a:pt x="5399810" y="1686772"/>
                </a:lnTo>
                <a:cubicBezTo>
                  <a:pt x="5401639" y="1692391"/>
                  <a:pt x="5393880" y="1689782"/>
                  <a:pt x="5397466" y="1697531"/>
                </a:cubicBezTo>
                <a:cubicBezTo>
                  <a:pt x="5403287" y="1699487"/>
                  <a:pt x="5415801" y="1699039"/>
                  <a:pt x="5422714" y="1695625"/>
                </a:cubicBezTo>
                <a:lnTo>
                  <a:pt x="5425276" y="1693157"/>
                </a:lnTo>
                <a:lnTo>
                  <a:pt x="5426406" y="1710716"/>
                </a:lnTo>
                <a:lnTo>
                  <a:pt x="5425997" y="1709859"/>
                </a:lnTo>
                <a:cubicBezTo>
                  <a:pt x="5422394" y="1707232"/>
                  <a:pt x="5417855" y="1705799"/>
                  <a:pt x="5414561" y="1704884"/>
                </a:cubicBezTo>
                <a:cubicBezTo>
                  <a:pt x="5417637" y="1710987"/>
                  <a:pt x="5423272" y="1714837"/>
                  <a:pt x="5426996" y="1722719"/>
                </a:cubicBezTo>
                <a:lnTo>
                  <a:pt x="5427817" y="1722596"/>
                </a:lnTo>
                <a:lnTo>
                  <a:pt x="5429718" y="1738514"/>
                </a:lnTo>
                <a:lnTo>
                  <a:pt x="5437488" y="1752165"/>
                </a:lnTo>
                <a:lnTo>
                  <a:pt x="5422348" y="1763430"/>
                </a:lnTo>
                <a:cubicBezTo>
                  <a:pt x="5425607" y="1766148"/>
                  <a:pt x="5433248" y="1766886"/>
                  <a:pt x="5441055" y="1765457"/>
                </a:cubicBezTo>
                <a:lnTo>
                  <a:pt x="5447747" y="1761728"/>
                </a:lnTo>
                <a:lnTo>
                  <a:pt x="5453470" y="1766159"/>
                </a:lnTo>
                <a:lnTo>
                  <a:pt x="5459869" y="1767563"/>
                </a:lnTo>
                <a:lnTo>
                  <a:pt x="5460694" y="1772820"/>
                </a:lnTo>
                <a:lnTo>
                  <a:pt x="5458956" y="1773770"/>
                </a:lnTo>
                <a:cubicBezTo>
                  <a:pt x="5457335" y="1775660"/>
                  <a:pt x="5456934" y="1778199"/>
                  <a:pt x="5457075" y="1780892"/>
                </a:cubicBezTo>
                <a:lnTo>
                  <a:pt x="5457590" y="1783928"/>
                </a:lnTo>
                <a:lnTo>
                  <a:pt x="5446097" y="1791467"/>
                </a:lnTo>
                <a:lnTo>
                  <a:pt x="5430581" y="1776131"/>
                </a:lnTo>
                <a:lnTo>
                  <a:pt x="5408053" y="1774337"/>
                </a:lnTo>
                <a:lnTo>
                  <a:pt x="5409585" y="1764275"/>
                </a:lnTo>
                <a:cubicBezTo>
                  <a:pt x="5406449" y="1756963"/>
                  <a:pt x="5401786" y="1751559"/>
                  <a:pt x="5397700" y="1745030"/>
                </a:cubicBezTo>
                <a:lnTo>
                  <a:pt x="5395871" y="1739379"/>
                </a:lnTo>
                <a:lnTo>
                  <a:pt x="5397232" y="1739077"/>
                </a:lnTo>
                <a:lnTo>
                  <a:pt x="5394501" y="1735148"/>
                </a:lnTo>
                <a:lnTo>
                  <a:pt x="5389286" y="1719039"/>
                </a:lnTo>
                <a:cubicBezTo>
                  <a:pt x="5384762" y="1712658"/>
                  <a:pt x="5379208" y="1708368"/>
                  <a:pt x="5373075" y="1705302"/>
                </a:cubicBezTo>
                <a:lnTo>
                  <a:pt x="5366252" y="1703093"/>
                </a:lnTo>
                <a:lnTo>
                  <a:pt x="5365988" y="1702658"/>
                </a:lnTo>
                <a:lnTo>
                  <a:pt x="5368332" y="1697544"/>
                </a:lnTo>
                <a:cubicBezTo>
                  <a:pt x="5367625" y="1695094"/>
                  <a:pt x="5365458" y="1693241"/>
                  <a:pt x="5363145" y="1693303"/>
                </a:cubicBezTo>
                <a:lnTo>
                  <a:pt x="5359409" y="1695894"/>
                </a:lnTo>
                <a:lnTo>
                  <a:pt x="5356911" y="1694466"/>
                </a:lnTo>
                <a:lnTo>
                  <a:pt x="5348183" y="1697858"/>
                </a:lnTo>
                <a:lnTo>
                  <a:pt x="5334618" y="1695077"/>
                </a:lnTo>
                <a:lnTo>
                  <a:pt x="5336460" y="1692537"/>
                </a:lnTo>
                <a:cubicBezTo>
                  <a:pt x="5337851" y="1687717"/>
                  <a:pt x="5337337" y="1682846"/>
                  <a:pt x="5335179" y="1678260"/>
                </a:cubicBezTo>
                <a:cubicBezTo>
                  <a:pt x="5329209" y="1677769"/>
                  <a:pt x="5324909" y="1682139"/>
                  <a:pt x="5323143" y="1687978"/>
                </a:cubicBezTo>
                <a:lnTo>
                  <a:pt x="5323687" y="1691150"/>
                </a:lnTo>
                <a:lnTo>
                  <a:pt x="5314356" y="1687532"/>
                </a:lnTo>
                <a:lnTo>
                  <a:pt x="5293716" y="1702160"/>
                </a:lnTo>
                <a:lnTo>
                  <a:pt x="5288348" y="1695874"/>
                </a:lnTo>
                <a:cubicBezTo>
                  <a:pt x="5285074" y="1697124"/>
                  <a:pt x="5282753" y="1699315"/>
                  <a:pt x="5281308" y="1701972"/>
                </a:cubicBezTo>
                <a:lnTo>
                  <a:pt x="5280715" y="1711375"/>
                </a:lnTo>
                <a:lnTo>
                  <a:pt x="5266920" y="1721153"/>
                </a:lnTo>
                <a:lnTo>
                  <a:pt x="5266922" y="1721386"/>
                </a:lnTo>
                <a:lnTo>
                  <a:pt x="5264081" y="1719078"/>
                </a:lnTo>
                <a:cubicBezTo>
                  <a:pt x="5263006" y="1719606"/>
                  <a:pt x="5261830" y="1720842"/>
                  <a:pt x="5260709" y="1722497"/>
                </a:cubicBezTo>
                <a:cubicBezTo>
                  <a:pt x="5257344" y="1727462"/>
                  <a:pt x="5254487" y="1736209"/>
                  <a:pt x="5256390" y="1741038"/>
                </a:cubicBezTo>
                <a:cubicBezTo>
                  <a:pt x="5258390" y="1742410"/>
                  <a:pt x="5260141" y="1742967"/>
                  <a:pt x="5261705" y="1742890"/>
                </a:cubicBezTo>
                <a:lnTo>
                  <a:pt x="5265538" y="1740320"/>
                </a:lnTo>
                <a:lnTo>
                  <a:pt x="5265665" y="1741030"/>
                </a:lnTo>
                <a:lnTo>
                  <a:pt x="5267114" y="1743003"/>
                </a:lnTo>
                <a:lnTo>
                  <a:pt x="5267177" y="1750119"/>
                </a:lnTo>
                <a:lnTo>
                  <a:pt x="5265359" y="1765465"/>
                </a:lnTo>
                <a:lnTo>
                  <a:pt x="5259508" y="1760354"/>
                </a:lnTo>
                <a:cubicBezTo>
                  <a:pt x="5257140" y="1759198"/>
                  <a:pt x="5254586" y="1758788"/>
                  <a:pt x="5252061" y="1759315"/>
                </a:cubicBezTo>
                <a:cubicBezTo>
                  <a:pt x="5248821" y="1763772"/>
                  <a:pt x="5243963" y="1770455"/>
                  <a:pt x="5244086" y="1774207"/>
                </a:cubicBezTo>
                <a:lnTo>
                  <a:pt x="5252865" y="1774151"/>
                </a:lnTo>
                <a:lnTo>
                  <a:pt x="5252630" y="1775005"/>
                </a:lnTo>
                <a:lnTo>
                  <a:pt x="5258315" y="1791519"/>
                </a:lnTo>
                <a:lnTo>
                  <a:pt x="5248543" y="1799784"/>
                </a:lnTo>
                <a:lnTo>
                  <a:pt x="5242703" y="1786405"/>
                </a:lnTo>
                <a:lnTo>
                  <a:pt x="5225802" y="1767848"/>
                </a:lnTo>
                <a:lnTo>
                  <a:pt x="5231751" y="1767961"/>
                </a:lnTo>
                <a:lnTo>
                  <a:pt x="5213080" y="1756437"/>
                </a:lnTo>
                <a:lnTo>
                  <a:pt x="5212904" y="1753487"/>
                </a:lnTo>
                <a:lnTo>
                  <a:pt x="5211805" y="1753331"/>
                </a:lnTo>
                <a:lnTo>
                  <a:pt x="5209766" y="1746221"/>
                </a:lnTo>
                <a:lnTo>
                  <a:pt x="5204961" y="1754657"/>
                </a:lnTo>
                <a:lnTo>
                  <a:pt x="5190922" y="1751599"/>
                </a:lnTo>
                <a:lnTo>
                  <a:pt x="5181228" y="1756400"/>
                </a:lnTo>
                <a:lnTo>
                  <a:pt x="5186127" y="1747461"/>
                </a:lnTo>
                <a:lnTo>
                  <a:pt x="5182707" y="1736400"/>
                </a:lnTo>
                <a:lnTo>
                  <a:pt x="5187649" y="1737579"/>
                </a:lnTo>
                <a:cubicBezTo>
                  <a:pt x="5194188" y="1736048"/>
                  <a:pt x="5191526" y="1724767"/>
                  <a:pt x="5187248" y="1721000"/>
                </a:cubicBezTo>
                <a:cubicBezTo>
                  <a:pt x="5186391" y="1720247"/>
                  <a:pt x="5185472" y="1719793"/>
                  <a:pt x="5184548" y="1719779"/>
                </a:cubicBezTo>
                <a:cubicBezTo>
                  <a:pt x="5183161" y="1719758"/>
                  <a:pt x="5181767" y="1720724"/>
                  <a:pt x="5180568" y="1723142"/>
                </a:cubicBezTo>
                <a:lnTo>
                  <a:pt x="5178168" y="1733478"/>
                </a:lnTo>
                <a:lnTo>
                  <a:pt x="5158414" y="1731411"/>
                </a:lnTo>
                <a:lnTo>
                  <a:pt x="5159614" y="1742778"/>
                </a:lnTo>
                <a:lnTo>
                  <a:pt x="5154276" y="1738495"/>
                </a:lnTo>
                <a:lnTo>
                  <a:pt x="5157487" y="1727631"/>
                </a:lnTo>
                <a:cubicBezTo>
                  <a:pt x="5156601" y="1726338"/>
                  <a:pt x="5155743" y="1725778"/>
                  <a:pt x="5154895" y="1725617"/>
                </a:cubicBezTo>
                <a:cubicBezTo>
                  <a:pt x="5152356" y="1725132"/>
                  <a:pt x="5149935" y="1728225"/>
                  <a:pt x="5147331" y="1725814"/>
                </a:cubicBezTo>
                <a:lnTo>
                  <a:pt x="5133439" y="1745775"/>
                </a:lnTo>
                <a:lnTo>
                  <a:pt x="5132680" y="1738712"/>
                </a:lnTo>
                <a:lnTo>
                  <a:pt x="5131835" y="1736456"/>
                </a:lnTo>
                <a:lnTo>
                  <a:pt x="5132494" y="1732497"/>
                </a:lnTo>
                <a:cubicBezTo>
                  <a:pt x="5132272" y="1730362"/>
                  <a:pt x="5131418" y="1727790"/>
                  <a:pt x="5129779" y="1724675"/>
                </a:cubicBezTo>
                <a:lnTo>
                  <a:pt x="5127835" y="1725774"/>
                </a:lnTo>
                <a:lnTo>
                  <a:pt x="5127351" y="1724482"/>
                </a:lnTo>
                <a:lnTo>
                  <a:pt x="5125914" y="1722658"/>
                </a:lnTo>
                <a:lnTo>
                  <a:pt x="5136209" y="1722226"/>
                </a:lnTo>
                <a:lnTo>
                  <a:pt x="5141196" y="1715306"/>
                </a:lnTo>
                <a:lnTo>
                  <a:pt x="5143871" y="1717286"/>
                </a:lnTo>
                <a:cubicBezTo>
                  <a:pt x="5147922" y="1719438"/>
                  <a:pt x="5152063" y="1720558"/>
                  <a:pt x="5155084" y="1718996"/>
                </a:cubicBezTo>
                <a:cubicBezTo>
                  <a:pt x="5154886" y="1715033"/>
                  <a:pt x="5151913" y="1711892"/>
                  <a:pt x="5147689" y="1709121"/>
                </a:cubicBezTo>
                <a:lnTo>
                  <a:pt x="5142170" y="1706282"/>
                </a:lnTo>
                <a:lnTo>
                  <a:pt x="5143575" y="1704094"/>
                </a:lnTo>
                <a:cubicBezTo>
                  <a:pt x="5144099" y="1701448"/>
                  <a:pt x="5143760" y="1698113"/>
                  <a:pt x="5142130" y="1694130"/>
                </a:cubicBezTo>
                <a:lnTo>
                  <a:pt x="5137143" y="1693620"/>
                </a:lnTo>
                <a:lnTo>
                  <a:pt x="5138529" y="1681052"/>
                </a:lnTo>
                <a:cubicBezTo>
                  <a:pt x="5133948" y="1681014"/>
                  <a:pt x="5132457" y="1685244"/>
                  <a:pt x="5127877" y="1685205"/>
                </a:cubicBezTo>
                <a:lnTo>
                  <a:pt x="5125276" y="1694480"/>
                </a:lnTo>
                <a:lnTo>
                  <a:pt x="5115336" y="1690241"/>
                </a:lnTo>
                <a:lnTo>
                  <a:pt x="5108661" y="1696604"/>
                </a:lnTo>
                <a:lnTo>
                  <a:pt x="5103747" y="1692036"/>
                </a:lnTo>
                <a:lnTo>
                  <a:pt x="5102059" y="1689751"/>
                </a:lnTo>
                <a:lnTo>
                  <a:pt x="5105140" y="1687303"/>
                </a:lnTo>
                <a:cubicBezTo>
                  <a:pt x="5097091" y="1683255"/>
                  <a:pt x="5091977" y="1675982"/>
                  <a:pt x="5087432" y="1668449"/>
                </a:cubicBezTo>
                <a:lnTo>
                  <a:pt x="5083525" y="1662869"/>
                </a:lnTo>
                <a:lnTo>
                  <a:pt x="5096095" y="1657783"/>
                </a:lnTo>
                <a:lnTo>
                  <a:pt x="5108305" y="1644774"/>
                </a:lnTo>
                <a:lnTo>
                  <a:pt x="5116033" y="1640549"/>
                </a:lnTo>
                <a:cubicBezTo>
                  <a:pt x="5124111" y="1634200"/>
                  <a:pt x="5124140" y="1627919"/>
                  <a:pt x="5120504" y="1623058"/>
                </a:cubicBezTo>
                <a:lnTo>
                  <a:pt x="5115651" y="1620571"/>
                </a:lnTo>
                <a:lnTo>
                  <a:pt x="5116854" y="1617096"/>
                </a:lnTo>
                <a:cubicBezTo>
                  <a:pt x="5116857" y="1612705"/>
                  <a:pt x="5115433" y="1608098"/>
                  <a:pt x="5111482" y="1606652"/>
                </a:cubicBezTo>
                <a:cubicBezTo>
                  <a:pt x="5109254" y="1606244"/>
                  <a:pt x="5108031" y="1607176"/>
                  <a:pt x="5107510" y="1608824"/>
                </a:cubicBezTo>
                <a:lnTo>
                  <a:pt x="5108624" y="1616971"/>
                </a:lnTo>
                <a:lnTo>
                  <a:pt x="5102995" y="1614087"/>
                </a:lnTo>
                <a:lnTo>
                  <a:pt x="5093170" y="1617650"/>
                </a:lnTo>
                <a:lnTo>
                  <a:pt x="5088023" y="1612757"/>
                </a:lnTo>
                <a:cubicBezTo>
                  <a:pt x="5082634" y="1609425"/>
                  <a:pt x="5076791" y="1607407"/>
                  <a:pt x="5071236" y="1607266"/>
                </a:cubicBezTo>
                <a:lnTo>
                  <a:pt x="5061104" y="1611150"/>
                </a:lnTo>
                <a:lnTo>
                  <a:pt x="5062260" y="1603639"/>
                </a:lnTo>
                <a:lnTo>
                  <a:pt x="5058029" y="1597967"/>
                </a:lnTo>
                <a:lnTo>
                  <a:pt x="5061889" y="1582757"/>
                </a:lnTo>
                <a:lnTo>
                  <a:pt x="5061930" y="1582642"/>
                </a:lnTo>
                <a:lnTo>
                  <a:pt x="5065567" y="1586745"/>
                </a:lnTo>
                <a:lnTo>
                  <a:pt x="5063926" y="1576915"/>
                </a:lnTo>
                <a:lnTo>
                  <a:pt x="5075051" y="1545041"/>
                </a:lnTo>
                <a:cubicBezTo>
                  <a:pt x="5071103" y="1532834"/>
                  <a:pt x="5067239" y="1522776"/>
                  <a:pt x="5063138" y="1514346"/>
                </a:cubicBezTo>
                <a:lnTo>
                  <a:pt x="5058453" y="1507004"/>
                </a:lnTo>
                <a:lnTo>
                  <a:pt x="5070160" y="1509823"/>
                </a:lnTo>
                <a:lnTo>
                  <a:pt x="5078234" y="1510423"/>
                </a:lnTo>
                <a:lnTo>
                  <a:pt x="5079364" y="1521917"/>
                </a:lnTo>
                <a:lnTo>
                  <a:pt x="5088787" y="1515548"/>
                </a:lnTo>
                <a:lnTo>
                  <a:pt x="5101701" y="1546627"/>
                </a:lnTo>
                <a:lnTo>
                  <a:pt x="5101615" y="1548099"/>
                </a:lnTo>
                <a:cubicBezTo>
                  <a:pt x="5102186" y="1552685"/>
                  <a:pt x="5103588" y="1555797"/>
                  <a:pt x="5105507" y="1557724"/>
                </a:cubicBezTo>
                <a:lnTo>
                  <a:pt x="5106453" y="1558064"/>
                </a:lnTo>
                <a:lnTo>
                  <a:pt x="5107748" y="1561183"/>
                </a:lnTo>
                <a:cubicBezTo>
                  <a:pt x="5107748" y="1561183"/>
                  <a:pt x="5109271" y="1561590"/>
                  <a:pt x="5109271" y="1561590"/>
                </a:cubicBezTo>
                <a:cubicBezTo>
                  <a:pt x="5109271" y="1561590"/>
                  <a:pt x="5109650" y="1561692"/>
                  <a:pt x="5110496" y="1560062"/>
                </a:cubicBezTo>
                <a:lnTo>
                  <a:pt x="5110658" y="1559574"/>
                </a:lnTo>
                <a:lnTo>
                  <a:pt x="5112512" y="1560239"/>
                </a:lnTo>
                <a:cubicBezTo>
                  <a:pt x="5125750" y="1559474"/>
                  <a:pt x="5144233" y="1536340"/>
                  <a:pt x="5129308" y="1527096"/>
                </a:cubicBezTo>
                <a:lnTo>
                  <a:pt x="5113830" y="1523474"/>
                </a:lnTo>
                <a:lnTo>
                  <a:pt x="5111531" y="1515111"/>
                </a:lnTo>
                <a:cubicBezTo>
                  <a:pt x="5105992" y="1500405"/>
                  <a:pt x="5099556" y="1495895"/>
                  <a:pt x="5094350" y="1483366"/>
                </a:cubicBezTo>
                <a:cubicBezTo>
                  <a:pt x="5094220" y="1477765"/>
                  <a:pt x="5093704" y="1473219"/>
                  <a:pt x="5092880" y="1469519"/>
                </a:cubicBezTo>
                <a:lnTo>
                  <a:pt x="5091890" y="1466903"/>
                </a:lnTo>
                <a:lnTo>
                  <a:pt x="5091692" y="1465420"/>
                </a:lnTo>
                <a:lnTo>
                  <a:pt x="5096820" y="1476074"/>
                </a:lnTo>
                <a:lnTo>
                  <a:pt x="5100271" y="1479017"/>
                </a:lnTo>
                <a:lnTo>
                  <a:pt x="5097902" y="1480851"/>
                </a:lnTo>
                <a:lnTo>
                  <a:pt x="5102485" y="1485058"/>
                </a:lnTo>
                <a:lnTo>
                  <a:pt x="5103298" y="1490919"/>
                </a:lnTo>
                <a:cubicBezTo>
                  <a:pt x="5105547" y="1495065"/>
                  <a:pt x="5109530" y="1497093"/>
                  <a:pt x="5112927" y="1495930"/>
                </a:cubicBezTo>
                <a:lnTo>
                  <a:pt x="5116044" y="1492884"/>
                </a:lnTo>
                <a:lnTo>
                  <a:pt x="5120494" y="1499309"/>
                </a:lnTo>
                <a:cubicBezTo>
                  <a:pt x="5122491" y="1495001"/>
                  <a:pt x="5122363" y="1490338"/>
                  <a:pt x="5120871" y="1485849"/>
                </a:cubicBezTo>
                <a:lnTo>
                  <a:pt x="5118888" y="1482689"/>
                </a:lnTo>
                <a:lnTo>
                  <a:pt x="5119045" y="1481806"/>
                </a:lnTo>
                <a:lnTo>
                  <a:pt x="5118058" y="1481367"/>
                </a:lnTo>
                <a:lnTo>
                  <a:pt x="5113070" y="1473426"/>
                </a:lnTo>
                <a:lnTo>
                  <a:pt x="5104965" y="1467596"/>
                </a:lnTo>
                <a:lnTo>
                  <a:pt x="5116793" y="1466935"/>
                </a:lnTo>
                <a:cubicBezTo>
                  <a:pt x="5116302" y="1462507"/>
                  <a:pt x="5116218" y="1460920"/>
                  <a:pt x="5115692" y="1459518"/>
                </a:cubicBezTo>
                <a:lnTo>
                  <a:pt x="5113034" y="1455056"/>
                </a:lnTo>
                <a:lnTo>
                  <a:pt x="5116843" y="1447404"/>
                </a:lnTo>
                <a:cubicBezTo>
                  <a:pt x="5117876" y="1443503"/>
                  <a:pt x="5117938" y="1439584"/>
                  <a:pt x="5116481" y="1436302"/>
                </a:cubicBezTo>
                <a:cubicBezTo>
                  <a:pt x="5114503" y="1435955"/>
                  <a:pt x="5112526" y="1435610"/>
                  <a:pt x="5112933" y="1433163"/>
                </a:cubicBezTo>
                <a:cubicBezTo>
                  <a:pt x="5109865" y="1433257"/>
                  <a:pt x="5107262" y="1433980"/>
                  <a:pt x="5105048" y="1435244"/>
                </a:cubicBezTo>
                <a:cubicBezTo>
                  <a:pt x="5098406" y="1439034"/>
                  <a:pt x="5095248" y="1447680"/>
                  <a:pt x="5093415" y="1458682"/>
                </a:cubicBezTo>
                <a:cubicBezTo>
                  <a:pt x="5093997" y="1461299"/>
                  <a:pt x="5094898" y="1463149"/>
                  <a:pt x="5096016" y="1464348"/>
                </a:cubicBezTo>
                <a:lnTo>
                  <a:pt x="5100571" y="1464977"/>
                </a:lnTo>
                <a:lnTo>
                  <a:pt x="5100612" y="1465135"/>
                </a:lnTo>
                <a:lnTo>
                  <a:pt x="5091559" y="1464422"/>
                </a:lnTo>
                <a:lnTo>
                  <a:pt x="5090447" y="1456072"/>
                </a:lnTo>
                <a:cubicBezTo>
                  <a:pt x="5086940" y="1445590"/>
                  <a:pt x="5079892" y="1437239"/>
                  <a:pt x="5072672" y="1438405"/>
                </a:cubicBezTo>
                <a:lnTo>
                  <a:pt x="5075357" y="1447441"/>
                </a:lnTo>
                <a:lnTo>
                  <a:pt x="5065406" y="1442998"/>
                </a:lnTo>
                <a:lnTo>
                  <a:pt x="5065137" y="1449766"/>
                </a:lnTo>
                <a:lnTo>
                  <a:pt x="5061065" y="1446906"/>
                </a:lnTo>
                <a:lnTo>
                  <a:pt x="5062505" y="1436037"/>
                </a:lnTo>
                <a:cubicBezTo>
                  <a:pt x="5061342" y="1429803"/>
                  <a:pt x="5058770" y="1424569"/>
                  <a:pt x="5055262" y="1420416"/>
                </a:cubicBezTo>
                <a:lnTo>
                  <a:pt x="5051781" y="1417943"/>
                </a:lnTo>
                <a:lnTo>
                  <a:pt x="5057249" y="1411624"/>
                </a:lnTo>
                <a:lnTo>
                  <a:pt x="5059432" y="1411534"/>
                </a:lnTo>
                <a:cubicBezTo>
                  <a:pt x="5063167" y="1410466"/>
                  <a:pt x="5067058" y="1408363"/>
                  <a:pt x="5071157" y="1404879"/>
                </a:cubicBezTo>
                <a:lnTo>
                  <a:pt x="5061957" y="1400073"/>
                </a:lnTo>
                <a:lnTo>
                  <a:pt x="5064007" y="1386367"/>
                </a:lnTo>
                <a:cubicBezTo>
                  <a:pt x="5061217" y="1385617"/>
                  <a:pt x="5059459" y="1386292"/>
                  <a:pt x="5057959" y="1387319"/>
                </a:cubicBezTo>
                <a:cubicBezTo>
                  <a:pt x="5056457" y="1388348"/>
                  <a:pt x="5055214" y="1389733"/>
                  <a:pt x="5053456" y="1390407"/>
                </a:cubicBezTo>
                <a:lnTo>
                  <a:pt x="5054516" y="1396185"/>
                </a:lnTo>
                <a:lnTo>
                  <a:pt x="5049653" y="1393644"/>
                </a:lnTo>
                <a:cubicBezTo>
                  <a:pt x="5041698" y="1392177"/>
                  <a:pt x="5033817" y="1394058"/>
                  <a:pt x="5028603" y="1402507"/>
                </a:cubicBezTo>
                <a:lnTo>
                  <a:pt x="5037337" y="1406635"/>
                </a:lnTo>
                <a:lnTo>
                  <a:pt x="5038163" y="1410688"/>
                </a:lnTo>
                <a:lnTo>
                  <a:pt x="5026765" y="1409101"/>
                </a:lnTo>
                <a:cubicBezTo>
                  <a:pt x="5021406" y="1409587"/>
                  <a:pt x="5016058" y="1411314"/>
                  <a:pt x="5011192" y="1414359"/>
                </a:cubicBezTo>
                <a:cubicBezTo>
                  <a:pt x="5002544" y="1419772"/>
                  <a:pt x="4995423" y="1429353"/>
                  <a:pt x="4992490" y="1443546"/>
                </a:cubicBezTo>
                <a:lnTo>
                  <a:pt x="4992611" y="1448151"/>
                </a:lnTo>
                <a:lnTo>
                  <a:pt x="4980687" y="1447924"/>
                </a:lnTo>
                <a:cubicBezTo>
                  <a:pt x="4975473" y="1449121"/>
                  <a:pt x="4971025" y="1451679"/>
                  <a:pt x="4968162" y="1455771"/>
                </a:cubicBezTo>
                <a:cubicBezTo>
                  <a:pt x="4969683" y="1457004"/>
                  <a:pt x="4968684" y="1458169"/>
                  <a:pt x="4967687" y="1459332"/>
                </a:cubicBezTo>
                <a:cubicBezTo>
                  <a:pt x="4972304" y="1466163"/>
                  <a:pt x="4978582" y="1471645"/>
                  <a:pt x="4985395" y="1475343"/>
                </a:cubicBezTo>
                <a:lnTo>
                  <a:pt x="4992988" y="1477275"/>
                </a:lnTo>
                <a:lnTo>
                  <a:pt x="4984285" y="1481505"/>
                </a:lnTo>
                <a:lnTo>
                  <a:pt x="4980918" y="1473336"/>
                </a:lnTo>
                <a:lnTo>
                  <a:pt x="4978812" y="1472222"/>
                </a:lnTo>
                <a:lnTo>
                  <a:pt x="4966367" y="1458552"/>
                </a:lnTo>
                <a:cubicBezTo>
                  <a:pt x="4961744" y="1453548"/>
                  <a:pt x="4957453" y="1447095"/>
                  <a:pt x="4954865" y="1435023"/>
                </a:cubicBezTo>
                <a:lnTo>
                  <a:pt x="4947747" y="1431981"/>
                </a:lnTo>
                <a:lnTo>
                  <a:pt x="4951920" y="1415677"/>
                </a:lnTo>
                <a:lnTo>
                  <a:pt x="4953226" y="1399850"/>
                </a:lnTo>
                <a:lnTo>
                  <a:pt x="4954194" y="1399348"/>
                </a:lnTo>
                <a:cubicBezTo>
                  <a:pt x="4959743" y="1393758"/>
                  <a:pt x="4958702" y="1384156"/>
                  <a:pt x="4957003" y="1373801"/>
                </a:cubicBezTo>
                <a:lnTo>
                  <a:pt x="4953720" y="1372896"/>
                </a:lnTo>
                <a:lnTo>
                  <a:pt x="4952506" y="1368176"/>
                </a:lnTo>
                <a:cubicBezTo>
                  <a:pt x="4948108" y="1358519"/>
                  <a:pt x="4940927" y="1349072"/>
                  <a:pt x="4937767" y="1343229"/>
                </a:cubicBezTo>
                <a:cubicBezTo>
                  <a:pt x="4936222" y="1344324"/>
                  <a:pt x="4935187" y="1345774"/>
                  <a:pt x="4934571" y="1347493"/>
                </a:cubicBezTo>
                <a:cubicBezTo>
                  <a:pt x="4932716" y="1352653"/>
                  <a:pt x="4934614" y="1360248"/>
                  <a:pt x="4937719" y="1367995"/>
                </a:cubicBezTo>
                <a:lnTo>
                  <a:pt x="4939306" y="1371369"/>
                </a:lnTo>
                <a:lnTo>
                  <a:pt x="4938195" y="1371850"/>
                </a:lnTo>
                <a:lnTo>
                  <a:pt x="4937879" y="1385228"/>
                </a:lnTo>
                <a:lnTo>
                  <a:pt x="4927532" y="1398929"/>
                </a:lnTo>
                <a:cubicBezTo>
                  <a:pt x="4924636" y="1406460"/>
                  <a:pt x="4923726" y="1414590"/>
                  <a:pt x="4923944" y="1423052"/>
                </a:cubicBezTo>
                <a:lnTo>
                  <a:pt x="4924960" y="1429727"/>
                </a:lnTo>
                <a:lnTo>
                  <a:pt x="4920114" y="1430347"/>
                </a:lnTo>
                <a:lnTo>
                  <a:pt x="4917231" y="1431118"/>
                </a:lnTo>
                <a:lnTo>
                  <a:pt x="4915233" y="1423801"/>
                </a:lnTo>
                <a:lnTo>
                  <a:pt x="4912347" y="1422830"/>
                </a:lnTo>
                <a:lnTo>
                  <a:pt x="4910871" y="1419852"/>
                </a:lnTo>
                <a:lnTo>
                  <a:pt x="4908183" y="1421428"/>
                </a:lnTo>
                <a:lnTo>
                  <a:pt x="4896436" y="1417474"/>
                </a:lnTo>
                <a:lnTo>
                  <a:pt x="4893589" y="1417237"/>
                </a:lnTo>
                <a:lnTo>
                  <a:pt x="4893603" y="1415226"/>
                </a:lnTo>
                <a:cubicBezTo>
                  <a:pt x="4893582" y="1411509"/>
                  <a:pt x="4893751" y="1407844"/>
                  <a:pt x="4894847" y="1400716"/>
                </a:cubicBezTo>
                <a:lnTo>
                  <a:pt x="4892162" y="1403301"/>
                </a:lnTo>
                <a:lnTo>
                  <a:pt x="4891771" y="1395937"/>
                </a:lnTo>
                <a:lnTo>
                  <a:pt x="4887763" y="1387484"/>
                </a:lnTo>
                <a:lnTo>
                  <a:pt x="4896821" y="1391623"/>
                </a:lnTo>
                <a:cubicBezTo>
                  <a:pt x="4897133" y="1386212"/>
                  <a:pt x="4894259" y="1381786"/>
                  <a:pt x="4890215" y="1378861"/>
                </a:cubicBezTo>
                <a:lnTo>
                  <a:pt x="4887577" y="1378136"/>
                </a:lnTo>
                <a:lnTo>
                  <a:pt x="4888605" y="1369362"/>
                </a:lnTo>
                <a:cubicBezTo>
                  <a:pt x="4885569" y="1368549"/>
                  <a:pt x="4876461" y="1366108"/>
                  <a:pt x="4870388" y="1364481"/>
                </a:cubicBezTo>
                <a:lnTo>
                  <a:pt x="4869700" y="1364380"/>
                </a:lnTo>
                <a:lnTo>
                  <a:pt x="4872559" y="1360828"/>
                </a:lnTo>
                <a:cubicBezTo>
                  <a:pt x="4863804" y="1362288"/>
                  <a:pt x="4863274" y="1356265"/>
                  <a:pt x="4859086" y="1353567"/>
                </a:cubicBezTo>
                <a:lnTo>
                  <a:pt x="4860893" y="1363081"/>
                </a:lnTo>
                <a:lnTo>
                  <a:pt x="4854981" y="1362208"/>
                </a:lnTo>
                <a:cubicBezTo>
                  <a:pt x="4842283" y="1353241"/>
                  <a:pt x="4835895" y="1329267"/>
                  <a:pt x="4819449" y="1335988"/>
                </a:cubicBezTo>
                <a:lnTo>
                  <a:pt x="4818511" y="1329839"/>
                </a:lnTo>
                <a:lnTo>
                  <a:pt x="4822885" y="1329496"/>
                </a:lnTo>
                <a:cubicBezTo>
                  <a:pt x="4840499" y="1324657"/>
                  <a:pt x="4856847" y="1310346"/>
                  <a:pt x="4869884" y="1293943"/>
                </a:cubicBezTo>
                <a:lnTo>
                  <a:pt x="4876788" y="1283776"/>
                </a:lnTo>
                <a:lnTo>
                  <a:pt x="4871600" y="1297953"/>
                </a:lnTo>
                <a:cubicBezTo>
                  <a:pt x="4871195" y="1303362"/>
                  <a:pt x="4872325" y="1308221"/>
                  <a:pt x="4874381" y="1312194"/>
                </a:cubicBezTo>
                <a:cubicBezTo>
                  <a:pt x="4881239" y="1325433"/>
                  <a:pt x="4898406" y="1328813"/>
                  <a:pt x="4903474" y="1309826"/>
                </a:cubicBezTo>
                <a:cubicBezTo>
                  <a:pt x="4904745" y="1302098"/>
                  <a:pt x="4902235" y="1294936"/>
                  <a:pt x="4897479" y="1289610"/>
                </a:cubicBezTo>
                <a:lnTo>
                  <a:pt x="4878813" y="1280789"/>
                </a:lnTo>
                <a:lnTo>
                  <a:pt x="4885131" y="1271481"/>
                </a:lnTo>
                <a:cubicBezTo>
                  <a:pt x="4886932" y="1255286"/>
                  <a:pt x="4879652" y="1244595"/>
                  <a:pt x="4889926" y="1221102"/>
                </a:cubicBezTo>
                <a:cubicBezTo>
                  <a:pt x="4889163" y="1213474"/>
                  <a:pt x="4886468" y="1207556"/>
                  <a:pt x="4882664" y="1202648"/>
                </a:cubicBezTo>
                <a:lnTo>
                  <a:pt x="4877837" y="1198354"/>
                </a:lnTo>
                <a:lnTo>
                  <a:pt x="4877680" y="1192502"/>
                </a:lnTo>
                <a:cubicBezTo>
                  <a:pt x="4876928" y="1190103"/>
                  <a:pt x="4875601" y="1188255"/>
                  <a:pt x="4874005" y="1187029"/>
                </a:cubicBezTo>
                <a:lnTo>
                  <a:pt x="4864748" y="1187589"/>
                </a:lnTo>
                <a:lnTo>
                  <a:pt x="4853043" y="1179745"/>
                </a:lnTo>
                <a:lnTo>
                  <a:pt x="4842134" y="1168587"/>
                </a:lnTo>
                <a:lnTo>
                  <a:pt x="4845051" y="1162387"/>
                </a:lnTo>
                <a:lnTo>
                  <a:pt x="4845653" y="1161611"/>
                </a:lnTo>
                <a:lnTo>
                  <a:pt x="4847575" y="1163363"/>
                </a:lnTo>
                <a:lnTo>
                  <a:pt x="4850720" y="1155077"/>
                </a:lnTo>
                <a:lnTo>
                  <a:pt x="4851927" y="1153519"/>
                </a:lnTo>
                <a:cubicBezTo>
                  <a:pt x="4855706" y="1150807"/>
                  <a:pt x="4857432" y="1154994"/>
                  <a:pt x="4854466" y="1169100"/>
                </a:cubicBezTo>
                <a:cubicBezTo>
                  <a:pt x="4858986" y="1162861"/>
                  <a:pt x="4863990" y="1158614"/>
                  <a:pt x="4868944" y="1156450"/>
                </a:cubicBezTo>
                <a:lnTo>
                  <a:pt x="4878887" y="1156339"/>
                </a:lnTo>
                <a:lnTo>
                  <a:pt x="4877033" y="1161624"/>
                </a:lnTo>
                <a:cubicBezTo>
                  <a:pt x="4877951" y="1164328"/>
                  <a:pt x="4881381" y="1166597"/>
                  <a:pt x="4884750" y="1166727"/>
                </a:cubicBezTo>
                <a:lnTo>
                  <a:pt x="4888512" y="1162780"/>
                </a:lnTo>
                <a:lnTo>
                  <a:pt x="4893813" y="1169166"/>
                </a:lnTo>
                <a:cubicBezTo>
                  <a:pt x="4896438" y="1175691"/>
                  <a:pt x="4897950" y="1184476"/>
                  <a:pt x="4897813" y="1195614"/>
                </a:cubicBezTo>
                <a:lnTo>
                  <a:pt x="4911914" y="1196175"/>
                </a:lnTo>
                <a:lnTo>
                  <a:pt x="4911194" y="1196899"/>
                </a:lnTo>
                <a:cubicBezTo>
                  <a:pt x="4909592" y="1197495"/>
                  <a:pt x="4908051" y="1198418"/>
                  <a:pt x="4907686" y="1202749"/>
                </a:cubicBezTo>
                <a:cubicBezTo>
                  <a:pt x="4909728" y="1204615"/>
                  <a:pt x="4913520" y="1206421"/>
                  <a:pt x="4917762" y="1207617"/>
                </a:cubicBezTo>
                <a:lnTo>
                  <a:pt x="4928579" y="1208639"/>
                </a:lnTo>
                <a:lnTo>
                  <a:pt x="4946547" y="1238468"/>
                </a:lnTo>
                <a:cubicBezTo>
                  <a:pt x="4946547" y="1238468"/>
                  <a:pt x="4948063" y="1238875"/>
                  <a:pt x="4948063" y="1238875"/>
                </a:cubicBezTo>
                <a:cubicBezTo>
                  <a:pt x="4949582" y="1239282"/>
                  <a:pt x="4949582" y="1239282"/>
                  <a:pt x="4949582" y="1239282"/>
                </a:cubicBezTo>
                <a:cubicBezTo>
                  <a:pt x="4949582" y="1239282"/>
                  <a:pt x="4953307" y="1225380"/>
                  <a:pt x="4951789" y="1224973"/>
                </a:cubicBezTo>
                <a:cubicBezTo>
                  <a:pt x="4951960" y="1221296"/>
                  <a:pt x="4952694" y="1215905"/>
                  <a:pt x="4953846" y="1209230"/>
                </a:cubicBezTo>
                <a:lnTo>
                  <a:pt x="4956185" y="1197260"/>
                </a:lnTo>
                <a:lnTo>
                  <a:pt x="4959843" y="1205565"/>
                </a:lnTo>
                <a:cubicBezTo>
                  <a:pt x="4970976" y="1201164"/>
                  <a:pt x="4966802" y="1188721"/>
                  <a:pt x="4960140" y="1187327"/>
                </a:cubicBezTo>
                <a:lnTo>
                  <a:pt x="4957940" y="1188266"/>
                </a:lnTo>
                <a:lnTo>
                  <a:pt x="4958426" y="1185781"/>
                </a:lnTo>
                <a:cubicBezTo>
                  <a:pt x="4962132" y="1168150"/>
                  <a:pt x="4966960" y="1147095"/>
                  <a:pt x="4971789" y="1126041"/>
                </a:cubicBezTo>
                <a:cubicBezTo>
                  <a:pt x="4964195" y="1124007"/>
                  <a:pt x="4968609" y="1095390"/>
                  <a:pt x="4957292" y="1107256"/>
                </a:cubicBezTo>
                <a:cubicBezTo>
                  <a:pt x="4955430" y="1114207"/>
                  <a:pt x="4954119" y="1117582"/>
                  <a:pt x="4952808" y="1120955"/>
                </a:cubicBezTo>
                <a:lnTo>
                  <a:pt x="4951646" y="1124503"/>
                </a:lnTo>
                <a:lnTo>
                  <a:pt x="4941239" y="1132832"/>
                </a:lnTo>
                <a:cubicBezTo>
                  <a:pt x="4938947" y="1136657"/>
                  <a:pt x="4937937" y="1141194"/>
                  <a:pt x="4938122" y="1145740"/>
                </a:cubicBezTo>
                <a:lnTo>
                  <a:pt x="4942042" y="1158326"/>
                </a:lnTo>
                <a:lnTo>
                  <a:pt x="4940875" y="1162453"/>
                </a:lnTo>
                <a:cubicBezTo>
                  <a:pt x="4932594" y="1175134"/>
                  <a:pt x="4930245" y="1159606"/>
                  <a:pt x="4931620" y="1130176"/>
                </a:cubicBezTo>
                <a:cubicBezTo>
                  <a:pt x="4935554" y="1120057"/>
                  <a:pt x="4938167" y="1111445"/>
                  <a:pt x="4940105" y="1103351"/>
                </a:cubicBezTo>
                <a:lnTo>
                  <a:pt x="4941601" y="1095381"/>
                </a:lnTo>
                <a:lnTo>
                  <a:pt x="4941897" y="1095155"/>
                </a:lnTo>
                <a:lnTo>
                  <a:pt x="4943418" y="1085693"/>
                </a:lnTo>
                <a:lnTo>
                  <a:pt x="4944554" y="1079632"/>
                </a:lnTo>
                <a:cubicBezTo>
                  <a:pt x="4947037" y="1063536"/>
                  <a:pt x="4949416" y="1045549"/>
                  <a:pt x="4956864" y="1017748"/>
                </a:cubicBezTo>
                <a:cubicBezTo>
                  <a:pt x="4949818" y="971163"/>
                  <a:pt x="4916554" y="992049"/>
                  <a:pt x="4899020" y="972452"/>
                </a:cubicBezTo>
                <a:cubicBezTo>
                  <a:pt x="4887562" y="954481"/>
                  <a:pt x="4883552" y="908711"/>
                  <a:pt x="4856505" y="961060"/>
                </a:cubicBezTo>
                <a:cubicBezTo>
                  <a:pt x="4845878" y="958212"/>
                  <a:pt x="4842009" y="942275"/>
                  <a:pt x="4836624" y="925932"/>
                </a:cubicBezTo>
                <a:cubicBezTo>
                  <a:pt x="4856909" y="886673"/>
                  <a:pt x="4865473" y="933663"/>
                  <a:pt x="4887965" y="880094"/>
                </a:cubicBezTo>
                <a:cubicBezTo>
                  <a:pt x="4894039" y="881722"/>
                  <a:pt x="4898593" y="882942"/>
                  <a:pt x="4903148" y="884163"/>
                </a:cubicBezTo>
                <a:cubicBezTo>
                  <a:pt x="4904667" y="884570"/>
                  <a:pt x="4904667" y="884570"/>
                  <a:pt x="4908391" y="870672"/>
                </a:cubicBezTo>
                <a:cubicBezTo>
                  <a:pt x="4908391" y="870672"/>
                  <a:pt x="4908391" y="870672"/>
                  <a:pt x="4912116" y="856769"/>
                </a:cubicBezTo>
                <a:cubicBezTo>
                  <a:pt x="4906043" y="855143"/>
                  <a:pt x="4901489" y="853921"/>
                  <a:pt x="4890170" y="865789"/>
                </a:cubicBezTo>
                <a:cubicBezTo>
                  <a:pt x="4890170" y="865789"/>
                  <a:pt x="4890170" y="865789"/>
                  <a:pt x="4893895" y="851889"/>
                </a:cubicBezTo>
                <a:cubicBezTo>
                  <a:pt x="4885959" y="857210"/>
                  <a:pt x="4878954" y="859059"/>
                  <a:pt x="4871760" y="860855"/>
                </a:cubicBezTo>
                <a:lnTo>
                  <a:pt x="4858714" y="865709"/>
                </a:lnTo>
                <a:lnTo>
                  <a:pt x="4860405" y="841076"/>
                </a:lnTo>
                <a:cubicBezTo>
                  <a:pt x="4859076" y="830468"/>
                  <a:pt x="4854956" y="821007"/>
                  <a:pt x="4845724" y="817909"/>
                </a:cubicBezTo>
                <a:lnTo>
                  <a:pt x="4847891" y="842832"/>
                </a:lnTo>
                <a:lnTo>
                  <a:pt x="4795899" y="862876"/>
                </a:lnTo>
                <a:cubicBezTo>
                  <a:pt x="4742520" y="879303"/>
                  <a:pt x="4698031" y="881349"/>
                  <a:pt x="4644613" y="889383"/>
                </a:cubicBezTo>
                <a:cubicBezTo>
                  <a:pt x="4629636" y="889095"/>
                  <a:pt x="4615315" y="887120"/>
                  <a:pt x="4601557" y="883901"/>
                </a:cubicBezTo>
                <a:lnTo>
                  <a:pt x="4580243" y="876938"/>
                </a:lnTo>
                <a:lnTo>
                  <a:pt x="4583313" y="874092"/>
                </a:lnTo>
                <a:cubicBezTo>
                  <a:pt x="4590609" y="866599"/>
                  <a:pt x="4597906" y="859106"/>
                  <a:pt x="4606980" y="858769"/>
                </a:cubicBezTo>
                <a:cubicBezTo>
                  <a:pt x="4610169" y="852372"/>
                  <a:pt x="4610099" y="848425"/>
                  <a:pt x="4610029" y="844480"/>
                </a:cubicBezTo>
                <a:cubicBezTo>
                  <a:pt x="4604661" y="844275"/>
                  <a:pt x="4599622" y="845257"/>
                  <a:pt x="4594886" y="847279"/>
                </a:cubicBezTo>
                <a:cubicBezTo>
                  <a:pt x="4587783" y="850309"/>
                  <a:pt x="4581357" y="855674"/>
                  <a:pt x="4575518" y="862865"/>
                </a:cubicBezTo>
                <a:lnTo>
                  <a:pt x="4569251" y="873348"/>
                </a:lnTo>
                <a:lnTo>
                  <a:pt x="4561877" y="870939"/>
                </a:lnTo>
                <a:cubicBezTo>
                  <a:pt x="4536426" y="860395"/>
                  <a:pt x="4512853" y="846631"/>
                  <a:pt x="4490422" y="833168"/>
                </a:cubicBezTo>
                <a:cubicBezTo>
                  <a:pt x="4488904" y="832762"/>
                  <a:pt x="4483660" y="846256"/>
                  <a:pt x="4483660" y="846256"/>
                </a:cubicBezTo>
                <a:cubicBezTo>
                  <a:pt x="4479935" y="860158"/>
                  <a:pt x="4481454" y="860565"/>
                  <a:pt x="4482972" y="860972"/>
                </a:cubicBezTo>
                <a:cubicBezTo>
                  <a:pt x="4509615" y="883011"/>
                  <a:pt x="4540815" y="906267"/>
                  <a:pt x="4575739" y="915626"/>
                </a:cubicBezTo>
                <a:cubicBezTo>
                  <a:pt x="4595478" y="920914"/>
                  <a:pt x="4617423" y="911897"/>
                  <a:pt x="4637164" y="917188"/>
                </a:cubicBezTo>
                <a:cubicBezTo>
                  <a:pt x="4636476" y="931900"/>
                  <a:pt x="4646275" y="919628"/>
                  <a:pt x="4647105" y="934748"/>
                </a:cubicBezTo>
                <a:cubicBezTo>
                  <a:pt x="4634412" y="976045"/>
                  <a:pt x="4633581" y="960923"/>
                  <a:pt x="4623783" y="973197"/>
                </a:cubicBezTo>
                <a:cubicBezTo>
                  <a:pt x="4621540" y="980046"/>
                  <a:pt x="4620049" y="985233"/>
                  <a:pt x="4619015" y="989379"/>
                </a:cubicBezTo>
                <a:lnTo>
                  <a:pt x="4618825" y="990308"/>
                </a:lnTo>
                <a:lnTo>
                  <a:pt x="4617367" y="989914"/>
                </a:lnTo>
                <a:cubicBezTo>
                  <a:pt x="4616044" y="990949"/>
                  <a:pt x="4615057" y="993145"/>
                  <a:pt x="4614958" y="996930"/>
                </a:cubicBezTo>
                <a:lnTo>
                  <a:pt x="4617289" y="997844"/>
                </a:lnTo>
                <a:lnTo>
                  <a:pt x="4616990" y="999311"/>
                </a:lnTo>
                <a:cubicBezTo>
                  <a:pt x="4616162" y="1004676"/>
                  <a:pt x="4615991" y="1008356"/>
                  <a:pt x="4614128" y="1015306"/>
                </a:cubicBezTo>
                <a:cubicBezTo>
                  <a:pt x="4608884" y="1028802"/>
                  <a:pt x="4608884" y="1028802"/>
                  <a:pt x="4605159" y="1042702"/>
                </a:cubicBezTo>
                <a:cubicBezTo>
                  <a:pt x="4605159" y="1042702"/>
                  <a:pt x="4605159" y="1042702"/>
                  <a:pt x="4608884" y="1028802"/>
                </a:cubicBezTo>
                <a:cubicBezTo>
                  <a:pt x="4587912" y="1082777"/>
                  <a:pt x="4563758" y="1106104"/>
                  <a:pt x="4569547" y="1048061"/>
                </a:cubicBezTo>
                <a:cubicBezTo>
                  <a:pt x="4573272" y="1034158"/>
                  <a:pt x="4577827" y="1035378"/>
                  <a:pt x="4581551" y="1021477"/>
                </a:cubicBezTo>
                <a:cubicBezTo>
                  <a:pt x="4581551" y="1021477"/>
                  <a:pt x="4583070" y="1021884"/>
                  <a:pt x="4583070" y="1021884"/>
                </a:cubicBezTo>
                <a:cubicBezTo>
                  <a:pt x="4586108" y="1022698"/>
                  <a:pt x="4587626" y="1023105"/>
                  <a:pt x="4594388" y="1010016"/>
                </a:cubicBezTo>
                <a:cubicBezTo>
                  <a:pt x="4598113" y="996116"/>
                  <a:pt x="4598113" y="996116"/>
                  <a:pt x="4601838" y="982214"/>
                </a:cubicBezTo>
                <a:cubicBezTo>
                  <a:pt x="4600319" y="981807"/>
                  <a:pt x="4598801" y="981399"/>
                  <a:pt x="4598801" y="981399"/>
                </a:cubicBezTo>
                <a:cubicBezTo>
                  <a:pt x="4593558" y="994895"/>
                  <a:pt x="4592039" y="994488"/>
                  <a:pt x="4590520" y="994080"/>
                </a:cubicBezTo>
                <a:cubicBezTo>
                  <a:pt x="4590520" y="994080"/>
                  <a:pt x="4589002" y="993674"/>
                  <a:pt x="4587484" y="993267"/>
                </a:cubicBezTo>
                <a:cubicBezTo>
                  <a:pt x="4589547" y="949124"/>
                  <a:pt x="4567745" y="987977"/>
                  <a:pt x="4546083" y="1056669"/>
                </a:cubicBezTo>
                <a:cubicBezTo>
                  <a:pt x="4546771" y="1041957"/>
                  <a:pt x="4543733" y="1041144"/>
                  <a:pt x="4540697" y="1040331"/>
                </a:cubicBezTo>
                <a:cubicBezTo>
                  <a:pt x="4550354" y="998218"/>
                  <a:pt x="4552702" y="1013748"/>
                  <a:pt x="4558634" y="985536"/>
                </a:cubicBezTo>
                <a:cubicBezTo>
                  <a:pt x="4544280" y="996590"/>
                  <a:pt x="4520270" y="1049754"/>
                  <a:pt x="4511160" y="1047312"/>
                </a:cubicBezTo>
                <a:cubicBezTo>
                  <a:pt x="4526058" y="991707"/>
                  <a:pt x="4532275" y="1023173"/>
                  <a:pt x="4543449" y="981468"/>
                </a:cubicBezTo>
                <a:cubicBezTo>
                  <a:pt x="4555312" y="925050"/>
                  <a:pt x="4540269" y="950820"/>
                  <a:pt x="4534196" y="949193"/>
                </a:cubicBezTo>
                <a:cubicBezTo>
                  <a:pt x="4528467" y="940207"/>
                  <a:pt x="4524428" y="927951"/>
                  <a:pt x="4518438" y="924482"/>
                </a:cubicBezTo>
                <a:lnTo>
                  <a:pt x="4508116" y="927229"/>
                </a:lnTo>
                <a:lnTo>
                  <a:pt x="4508772" y="925254"/>
                </a:lnTo>
                <a:cubicBezTo>
                  <a:pt x="4509609" y="902127"/>
                  <a:pt x="4489016" y="890789"/>
                  <a:pt x="4472861" y="894547"/>
                </a:cubicBezTo>
                <a:cubicBezTo>
                  <a:pt x="4465683" y="896217"/>
                  <a:pt x="4459379" y="900871"/>
                  <a:pt x="4456223" y="908796"/>
                </a:cubicBezTo>
                <a:cubicBezTo>
                  <a:pt x="4454143" y="913453"/>
                  <a:pt x="4454128" y="918952"/>
                  <a:pt x="4455577" y="924527"/>
                </a:cubicBezTo>
                <a:lnTo>
                  <a:pt x="4458428" y="930192"/>
                </a:lnTo>
                <a:lnTo>
                  <a:pt x="4454095" y="934480"/>
                </a:lnTo>
                <a:cubicBezTo>
                  <a:pt x="4449563" y="940482"/>
                  <a:pt x="4445095" y="947664"/>
                  <a:pt x="4441714" y="954208"/>
                </a:cubicBezTo>
                <a:cubicBezTo>
                  <a:pt x="4432746" y="981605"/>
                  <a:pt x="4435783" y="982419"/>
                  <a:pt x="4426815" y="1009816"/>
                </a:cubicBezTo>
                <a:cubicBezTo>
                  <a:pt x="4422260" y="1008595"/>
                  <a:pt x="4424467" y="994286"/>
                  <a:pt x="4419911" y="993065"/>
                </a:cubicBezTo>
                <a:cubicBezTo>
                  <a:pt x="4428191" y="980385"/>
                  <a:pt x="4440197" y="953801"/>
                  <a:pt x="4444608" y="925187"/>
                </a:cubicBezTo>
                <a:cubicBezTo>
                  <a:pt x="4433979" y="922339"/>
                  <a:pt x="4416874" y="992251"/>
                  <a:pt x="4406933" y="974689"/>
                </a:cubicBezTo>
                <a:cubicBezTo>
                  <a:pt x="4406103" y="959566"/>
                  <a:pt x="4417421" y="947699"/>
                  <a:pt x="4423350" y="919492"/>
                </a:cubicBezTo>
                <a:cubicBezTo>
                  <a:pt x="4417134" y="888026"/>
                  <a:pt x="4401263" y="898673"/>
                  <a:pt x="4385389" y="909321"/>
                </a:cubicBezTo>
                <a:cubicBezTo>
                  <a:pt x="4381666" y="923221"/>
                  <a:pt x="4379631" y="933850"/>
                  <a:pt x="4377406" y="944427"/>
                </a:cubicBezTo>
                <a:lnTo>
                  <a:pt x="4372941" y="961465"/>
                </a:lnTo>
                <a:lnTo>
                  <a:pt x="4369973" y="965036"/>
                </a:lnTo>
                <a:lnTo>
                  <a:pt x="4371640" y="966429"/>
                </a:lnTo>
                <a:lnTo>
                  <a:pt x="4368284" y="979231"/>
                </a:lnTo>
                <a:cubicBezTo>
                  <a:pt x="4359317" y="1006625"/>
                  <a:pt x="4359174" y="976791"/>
                  <a:pt x="4351724" y="1004591"/>
                </a:cubicBezTo>
                <a:cubicBezTo>
                  <a:pt x="4350206" y="1004184"/>
                  <a:pt x="4348687" y="1003778"/>
                  <a:pt x="4347169" y="1003370"/>
                </a:cubicBezTo>
                <a:cubicBezTo>
                  <a:pt x="4345651" y="1002964"/>
                  <a:pt x="4345651" y="1002964"/>
                  <a:pt x="4341926" y="1016865"/>
                </a:cubicBezTo>
                <a:cubicBezTo>
                  <a:pt x="4341926" y="1016865"/>
                  <a:pt x="4338201" y="1030767"/>
                  <a:pt x="4339719" y="1031175"/>
                </a:cubicBezTo>
                <a:cubicBezTo>
                  <a:pt x="4341237" y="1031580"/>
                  <a:pt x="4341237" y="1031580"/>
                  <a:pt x="4342756" y="1031989"/>
                </a:cubicBezTo>
                <a:cubicBezTo>
                  <a:pt x="4339032" y="1045888"/>
                  <a:pt x="4345794" y="1032802"/>
                  <a:pt x="4347312" y="1033209"/>
                </a:cubicBezTo>
                <a:cubicBezTo>
                  <a:pt x="4337656" y="1075316"/>
                  <a:pt x="4331582" y="1073689"/>
                  <a:pt x="4326340" y="1087185"/>
                </a:cubicBezTo>
                <a:cubicBezTo>
                  <a:pt x="4324820" y="1086777"/>
                  <a:pt x="4323301" y="1086370"/>
                  <a:pt x="4318058" y="1099864"/>
                </a:cubicBezTo>
                <a:cubicBezTo>
                  <a:pt x="4316540" y="1099458"/>
                  <a:pt x="4316540" y="1099458"/>
                  <a:pt x="4314334" y="1113763"/>
                </a:cubicBezTo>
                <a:cubicBezTo>
                  <a:pt x="4314334" y="1113763"/>
                  <a:pt x="4315853" y="1114171"/>
                  <a:pt x="4315853" y="1114171"/>
                </a:cubicBezTo>
                <a:cubicBezTo>
                  <a:pt x="4315853" y="1114171"/>
                  <a:pt x="4321096" y="1100678"/>
                  <a:pt x="4322615" y="1101085"/>
                </a:cubicBezTo>
                <a:cubicBezTo>
                  <a:pt x="4322615" y="1101085"/>
                  <a:pt x="4324133" y="1101492"/>
                  <a:pt x="4324133" y="1101492"/>
                </a:cubicBezTo>
                <a:cubicBezTo>
                  <a:pt x="4350777" y="1123528"/>
                  <a:pt x="4373553" y="1129631"/>
                  <a:pt x="4398678" y="1151264"/>
                </a:cubicBezTo>
                <a:cubicBezTo>
                  <a:pt x="4400197" y="1151670"/>
                  <a:pt x="4401716" y="1152077"/>
                  <a:pt x="4403233" y="1152484"/>
                </a:cubicBezTo>
                <a:cubicBezTo>
                  <a:pt x="4404752" y="1152891"/>
                  <a:pt x="4406271" y="1153298"/>
                  <a:pt x="4407789" y="1153705"/>
                </a:cubicBezTo>
                <a:cubicBezTo>
                  <a:pt x="4409308" y="1154112"/>
                  <a:pt x="4410826" y="1154519"/>
                  <a:pt x="4412344" y="1154925"/>
                </a:cubicBezTo>
                <a:cubicBezTo>
                  <a:pt x="4415382" y="1155739"/>
                  <a:pt x="4416212" y="1170861"/>
                  <a:pt x="4421455" y="1157366"/>
                </a:cubicBezTo>
                <a:cubicBezTo>
                  <a:pt x="4422973" y="1157774"/>
                  <a:pt x="4424492" y="1158180"/>
                  <a:pt x="4426010" y="1158587"/>
                </a:cubicBezTo>
                <a:cubicBezTo>
                  <a:pt x="4427529" y="1158994"/>
                  <a:pt x="4427529" y="1158994"/>
                  <a:pt x="4429047" y="1159401"/>
                </a:cubicBezTo>
                <a:cubicBezTo>
                  <a:pt x="4429047" y="1159401"/>
                  <a:pt x="4429047" y="1159401"/>
                  <a:pt x="4430566" y="1159806"/>
                </a:cubicBezTo>
                <a:cubicBezTo>
                  <a:pt x="4430566" y="1159806"/>
                  <a:pt x="4430566" y="1159806"/>
                  <a:pt x="4432084" y="1160215"/>
                </a:cubicBezTo>
                <a:cubicBezTo>
                  <a:pt x="4435809" y="1146313"/>
                  <a:pt x="4435809" y="1146313"/>
                  <a:pt x="4434291" y="1145906"/>
                </a:cubicBezTo>
                <a:cubicBezTo>
                  <a:pt x="4436496" y="1131600"/>
                  <a:pt x="4433459" y="1130787"/>
                  <a:pt x="4431942" y="1130380"/>
                </a:cubicBezTo>
                <a:cubicBezTo>
                  <a:pt x="4431942" y="1130380"/>
                  <a:pt x="4430423" y="1129974"/>
                  <a:pt x="4430423" y="1129974"/>
                </a:cubicBezTo>
                <a:cubicBezTo>
                  <a:pt x="4449190" y="1090302"/>
                  <a:pt x="4441882" y="1147939"/>
                  <a:pt x="4459960" y="1122988"/>
                </a:cubicBezTo>
                <a:cubicBezTo>
                  <a:pt x="4457754" y="1137296"/>
                  <a:pt x="4462309" y="1138517"/>
                  <a:pt x="4454860" y="1166317"/>
                </a:cubicBezTo>
                <a:cubicBezTo>
                  <a:pt x="4465489" y="1169165"/>
                  <a:pt x="4461220" y="1227617"/>
                  <a:pt x="4484542" y="1189169"/>
                </a:cubicBezTo>
                <a:cubicBezTo>
                  <a:pt x="4486060" y="1189577"/>
                  <a:pt x="4486060" y="1189577"/>
                  <a:pt x="4487578" y="1189983"/>
                </a:cubicBezTo>
                <a:cubicBezTo>
                  <a:pt x="4487578" y="1189983"/>
                  <a:pt x="4489097" y="1190390"/>
                  <a:pt x="4490614" y="1190797"/>
                </a:cubicBezTo>
                <a:cubicBezTo>
                  <a:pt x="4492133" y="1191204"/>
                  <a:pt x="4492133" y="1191204"/>
                  <a:pt x="4492133" y="1191204"/>
                </a:cubicBezTo>
                <a:cubicBezTo>
                  <a:pt x="4495170" y="1192018"/>
                  <a:pt x="4498207" y="1192831"/>
                  <a:pt x="4501243" y="1193644"/>
                </a:cubicBezTo>
                <a:cubicBezTo>
                  <a:pt x="4502761" y="1194053"/>
                  <a:pt x="4504281" y="1194459"/>
                  <a:pt x="4505800" y="1194866"/>
                </a:cubicBezTo>
                <a:cubicBezTo>
                  <a:pt x="4502075" y="1208767"/>
                  <a:pt x="4503592" y="1209174"/>
                  <a:pt x="4503592" y="1209174"/>
                </a:cubicBezTo>
                <a:cubicBezTo>
                  <a:pt x="4503592" y="1209174"/>
                  <a:pt x="4508835" y="1195680"/>
                  <a:pt x="4508835" y="1195680"/>
                </a:cubicBezTo>
                <a:cubicBezTo>
                  <a:pt x="4512560" y="1181778"/>
                  <a:pt x="4512560" y="1181778"/>
                  <a:pt x="4514768" y="1167469"/>
                </a:cubicBezTo>
                <a:cubicBezTo>
                  <a:pt x="4511730" y="1166656"/>
                  <a:pt x="4510212" y="1166249"/>
                  <a:pt x="4507176" y="1165434"/>
                </a:cubicBezTo>
                <a:cubicBezTo>
                  <a:pt x="4505657" y="1165028"/>
                  <a:pt x="4504138" y="1164621"/>
                  <a:pt x="4502619" y="1164213"/>
                </a:cubicBezTo>
                <a:cubicBezTo>
                  <a:pt x="4502619" y="1164213"/>
                  <a:pt x="4502619" y="1164213"/>
                  <a:pt x="4506342" y="1150316"/>
                </a:cubicBezTo>
                <a:cubicBezTo>
                  <a:pt x="4510691" y="1147756"/>
                  <a:pt x="4514530" y="1147853"/>
                  <a:pt x="4518091" y="1149272"/>
                </a:cubicBezTo>
                <a:lnTo>
                  <a:pt x="4523231" y="1152786"/>
                </a:lnTo>
                <a:lnTo>
                  <a:pt x="4520073" y="1156215"/>
                </a:lnTo>
                <a:cubicBezTo>
                  <a:pt x="4521878" y="1159806"/>
                  <a:pt x="4523717" y="1161530"/>
                  <a:pt x="4525668" y="1162000"/>
                </a:cubicBezTo>
                <a:lnTo>
                  <a:pt x="4532348" y="1159069"/>
                </a:lnTo>
                <a:lnTo>
                  <a:pt x="4537966" y="1162978"/>
                </a:lnTo>
                <a:cubicBezTo>
                  <a:pt x="4541338" y="1164347"/>
                  <a:pt x="4544892" y="1164369"/>
                  <a:pt x="4548860" y="1161708"/>
                </a:cubicBezTo>
                <a:cubicBezTo>
                  <a:pt x="4549691" y="1176828"/>
                  <a:pt x="4552728" y="1177642"/>
                  <a:pt x="4557282" y="1178862"/>
                </a:cubicBezTo>
                <a:cubicBezTo>
                  <a:pt x="4554532" y="1237720"/>
                  <a:pt x="4577166" y="1213989"/>
                  <a:pt x="4594555" y="1203748"/>
                </a:cubicBezTo>
                <a:cubicBezTo>
                  <a:pt x="4599112" y="1204970"/>
                  <a:pt x="4595386" y="1218871"/>
                  <a:pt x="4598422" y="1219685"/>
                </a:cubicBezTo>
                <a:cubicBezTo>
                  <a:pt x="4610155" y="1215378"/>
                  <a:pt x="4620197" y="1214344"/>
                  <a:pt x="4629772" y="1215048"/>
                </a:cubicBezTo>
                <a:lnTo>
                  <a:pt x="4647065" y="1218553"/>
                </a:lnTo>
                <a:lnTo>
                  <a:pt x="4662349" y="1236039"/>
                </a:lnTo>
                <a:cubicBezTo>
                  <a:pt x="4671040" y="1240830"/>
                  <a:pt x="4680069" y="1239888"/>
                  <a:pt x="4684184" y="1227407"/>
                </a:cubicBezTo>
                <a:lnTo>
                  <a:pt x="4673714" y="1212566"/>
                </a:lnTo>
                <a:lnTo>
                  <a:pt x="4683759" y="1207165"/>
                </a:lnTo>
                <a:lnTo>
                  <a:pt x="4700641" y="1204377"/>
                </a:lnTo>
                <a:lnTo>
                  <a:pt x="4707374" y="1210860"/>
                </a:lnTo>
                <a:lnTo>
                  <a:pt x="4720774" y="1216048"/>
                </a:lnTo>
                <a:lnTo>
                  <a:pt x="4715597" y="1225501"/>
                </a:lnTo>
                <a:cubicBezTo>
                  <a:pt x="4714277" y="1232921"/>
                  <a:pt x="4715524" y="1241494"/>
                  <a:pt x="4715743" y="1250238"/>
                </a:cubicBezTo>
                <a:lnTo>
                  <a:pt x="4712625" y="1263564"/>
                </a:lnTo>
                <a:lnTo>
                  <a:pt x="4689232" y="1260287"/>
                </a:lnTo>
                <a:cubicBezTo>
                  <a:pt x="4678817" y="1261206"/>
                  <a:pt x="4667474" y="1265587"/>
                  <a:pt x="4654655" y="1276994"/>
                </a:cubicBezTo>
                <a:cubicBezTo>
                  <a:pt x="4653139" y="1276586"/>
                  <a:pt x="4644199" y="1303874"/>
                  <a:pt x="4642682" y="1303468"/>
                </a:cubicBezTo>
                <a:cubicBezTo>
                  <a:pt x="4635935" y="1316501"/>
                  <a:pt x="4635765" y="1286771"/>
                  <a:pt x="4629694" y="1285144"/>
                </a:cubicBezTo>
                <a:lnTo>
                  <a:pt x="4590074" y="1305655"/>
                </a:lnTo>
                <a:lnTo>
                  <a:pt x="4588144" y="1303687"/>
                </a:lnTo>
                <a:lnTo>
                  <a:pt x="4588550" y="1306444"/>
                </a:lnTo>
                <a:lnTo>
                  <a:pt x="4573021" y="1314483"/>
                </a:lnTo>
                <a:cubicBezTo>
                  <a:pt x="4557166" y="1325077"/>
                  <a:pt x="4547214" y="1307568"/>
                  <a:pt x="4532877" y="1318569"/>
                </a:cubicBezTo>
                <a:cubicBezTo>
                  <a:pt x="4531359" y="1318163"/>
                  <a:pt x="4527650" y="1332006"/>
                  <a:pt x="4524614" y="1331194"/>
                </a:cubicBezTo>
                <a:lnTo>
                  <a:pt x="4521314" y="1334006"/>
                </a:lnTo>
                <a:lnTo>
                  <a:pt x="4522318" y="1316561"/>
                </a:lnTo>
                <a:cubicBezTo>
                  <a:pt x="4521847" y="1309606"/>
                  <a:pt x="4520909" y="1302688"/>
                  <a:pt x="4520727" y="1296146"/>
                </a:cubicBezTo>
                <a:cubicBezTo>
                  <a:pt x="4516878" y="1297988"/>
                  <a:pt x="4514406" y="1300922"/>
                  <a:pt x="4513007" y="1304423"/>
                </a:cubicBezTo>
                <a:cubicBezTo>
                  <a:pt x="4510908" y="1309675"/>
                  <a:pt x="4511222" y="1316205"/>
                  <a:pt x="4512919" y="1322255"/>
                </a:cubicBezTo>
                <a:lnTo>
                  <a:pt x="4519993" y="1335133"/>
                </a:lnTo>
                <a:lnTo>
                  <a:pt x="4518095" y="1336752"/>
                </a:lnTo>
                <a:cubicBezTo>
                  <a:pt x="4504591" y="1342061"/>
                  <a:pt x="4501695" y="1299081"/>
                  <a:pt x="4480590" y="1319398"/>
                </a:cubicBezTo>
                <a:lnTo>
                  <a:pt x="4466618" y="1325051"/>
                </a:lnTo>
                <a:lnTo>
                  <a:pt x="4466299" y="1323445"/>
                </a:lnTo>
                <a:cubicBezTo>
                  <a:pt x="4464394" y="1318425"/>
                  <a:pt x="4461659" y="1313805"/>
                  <a:pt x="4458634" y="1312295"/>
                </a:cubicBezTo>
                <a:cubicBezTo>
                  <a:pt x="4454878" y="1313270"/>
                  <a:pt x="4452282" y="1315355"/>
                  <a:pt x="4450657" y="1317988"/>
                </a:cubicBezTo>
                <a:lnTo>
                  <a:pt x="4450161" y="1322837"/>
                </a:lnTo>
                <a:lnTo>
                  <a:pt x="4440788" y="1310820"/>
                </a:lnTo>
                <a:cubicBezTo>
                  <a:pt x="4438105" y="1303377"/>
                  <a:pt x="4436481" y="1292738"/>
                  <a:pt x="4436396" y="1277875"/>
                </a:cubicBezTo>
                <a:cubicBezTo>
                  <a:pt x="4424252" y="1274620"/>
                  <a:pt x="4411433" y="1286029"/>
                  <a:pt x="4397770" y="1282366"/>
                </a:cubicBezTo>
                <a:cubicBezTo>
                  <a:pt x="4392543" y="1295806"/>
                  <a:pt x="4391024" y="1295398"/>
                  <a:pt x="4385796" y="1308841"/>
                </a:cubicBezTo>
                <a:cubicBezTo>
                  <a:pt x="4382760" y="1308028"/>
                  <a:pt x="4387989" y="1294586"/>
                  <a:pt x="4391699" y="1280741"/>
                </a:cubicBezTo>
                <a:cubicBezTo>
                  <a:pt x="4375886" y="1298766"/>
                  <a:pt x="4367093" y="1276929"/>
                  <a:pt x="4356072" y="1275367"/>
                </a:cubicBezTo>
                <a:lnTo>
                  <a:pt x="4352049" y="1276199"/>
                </a:lnTo>
                <a:lnTo>
                  <a:pt x="4349332" y="1275714"/>
                </a:lnTo>
                <a:lnTo>
                  <a:pt x="4343606" y="1278344"/>
                </a:lnTo>
                <a:lnTo>
                  <a:pt x="4343583" y="1278049"/>
                </a:lnTo>
                <a:cubicBezTo>
                  <a:pt x="4344745" y="1270013"/>
                  <a:pt x="4349487" y="1254587"/>
                  <a:pt x="4348349" y="1254283"/>
                </a:cubicBezTo>
                <a:cubicBezTo>
                  <a:pt x="4347505" y="1239217"/>
                  <a:pt x="4342278" y="1252655"/>
                  <a:pt x="4334856" y="1280348"/>
                </a:cubicBezTo>
                <a:cubicBezTo>
                  <a:pt x="4328786" y="1278722"/>
                  <a:pt x="4340590" y="1222522"/>
                  <a:pt x="4327097" y="1248587"/>
                </a:cubicBezTo>
                <a:cubicBezTo>
                  <a:pt x="4323386" y="1262436"/>
                  <a:pt x="4326423" y="1263250"/>
                  <a:pt x="4322712" y="1277094"/>
                </a:cubicBezTo>
                <a:cubicBezTo>
                  <a:pt x="4316641" y="1275467"/>
                  <a:pt x="4318832" y="1261216"/>
                  <a:pt x="4321025" y="1246961"/>
                </a:cubicBezTo>
                <a:cubicBezTo>
                  <a:pt x="4296906" y="1270180"/>
                  <a:pt x="4279532" y="1280367"/>
                  <a:pt x="4276327" y="1249826"/>
                </a:cubicBezTo>
                <a:cubicBezTo>
                  <a:pt x="4274809" y="1249420"/>
                  <a:pt x="4271772" y="1248606"/>
                  <a:pt x="4266544" y="1262044"/>
                </a:cubicBezTo>
                <a:cubicBezTo>
                  <a:pt x="4265028" y="1261638"/>
                  <a:pt x="4268736" y="1247793"/>
                  <a:pt x="4270929" y="1233537"/>
                </a:cubicBezTo>
                <a:cubicBezTo>
                  <a:pt x="4252208" y="1273046"/>
                  <a:pt x="4261651" y="1201371"/>
                  <a:pt x="4237702" y="1254316"/>
                </a:cubicBezTo>
                <a:cubicBezTo>
                  <a:pt x="4238376" y="1239658"/>
                  <a:pt x="4232304" y="1238030"/>
                  <a:pt x="4232978" y="1223369"/>
                </a:cubicBezTo>
                <a:cubicBezTo>
                  <a:pt x="4208185" y="1261250"/>
                  <a:pt x="4207844" y="1201795"/>
                  <a:pt x="4180015" y="1238859"/>
                </a:cubicBezTo>
                <a:cubicBezTo>
                  <a:pt x="4180689" y="1224200"/>
                  <a:pt x="4177654" y="1223388"/>
                  <a:pt x="4179847" y="1209132"/>
                </a:cubicBezTo>
                <a:cubicBezTo>
                  <a:pt x="4159437" y="1218506"/>
                  <a:pt x="4147966" y="1200590"/>
                  <a:pt x="4119464" y="1252316"/>
                </a:cubicBezTo>
                <a:cubicBezTo>
                  <a:pt x="4112716" y="1265352"/>
                  <a:pt x="4116428" y="1251503"/>
                  <a:pt x="4120137" y="1237657"/>
                </a:cubicBezTo>
                <a:cubicBezTo>
                  <a:pt x="4097707" y="1291011"/>
                  <a:pt x="4098885" y="1231963"/>
                  <a:pt x="4079995" y="1241741"/>
                </a:cubicBezTo>
                <a:cubicBezTo>
                  <a:pt x="4070886" y="1239300"/>
                  <a:pt x="4052840" y="1264146"/>
                  <a:pt x="4036983" y="1274741"/>
                </a:cubicBezTo>
                <a:cubicBezTo>
                  <a:pt x="4026358" y="1271893"/>
                  <a:pt x="4019443" y="1255197"/>
                  <a:pt x="4005105" y="1266198"/>
                </a:cubicBezTo>
                <a:cubicBezTo>
                  <a:pt x="4005780" y="1251536"/>
                  <a:pt x="4006454" y="1236878"/>
                  <a:pt x="4008645" y="1222622"/>
                </a:cubicBezTo>
                <a:cubicBezTo>
                  <a:pt x="4001899" y="1235657"/>
                  <a:pt x="3999708" y="1249910"/>
                  <a:pt x="3995997" y="1263758"/>
                </a:cubicBezTo>
                <a:cubicBezTo>
                  <a:pt x="3988067" y="1202270"/>
                  <a:pt x="3951973" y="1251962"/>
                  <a:pt x="3949443" y="1206760"/>
                </a:cubicBezTo>
                <a:cubicBezTo>
                  <a:pt x="3946406" y="1205946"/>
                  <a:pt x="3942696" y="1219793"/>
                  <a:pt x="3939659" y="1218981"/>
                </a:cubicBezTo>
                <a:cubicBezTo>
                  <a:pt x="3938141" y="1218574"/>
                  <a:pt x="3941852" y="1204726"/>
                  <a:pt x="3941852" y="1204726"/>
                </a:cubicBezTo>
                <a:cubicBezTo>
                  <a:pt x="3934263" y="1202692"/>
                  <a:pt x="3910816" y="1211252"/>
                  <a:pt x="3917394" y="1168489"/>
                </a:cubicBezTo>
                <a:cubicBezTo>
                  <a:pt x="3890240" y="1190896"/>
                  <a:pt x="3885515" y="1159949"/>
                  <a:pt x="3864262" y="1154253"/>
                </a:cubicBezTo>
                <a:cubicBezTo>
                  <a:pt x="3861227" y="1153439"/>
                  <a:pt x="3867971" y="1140408"/>
                  <a:pt x="3871683" y="1126560"/>
                </a:cubicBezTo>
                <a:cubicBezTo>
                  <a:pt x="3868647" y="1125746"/>
                  <a:pt x="3861900" y="1138781"/>
                  <a:pt x="3864092" y="1124526"/>
                </a:cubicBezTo>
                <a:cubicBezTo>
                  <a:pt x="3870838" y="1111494"/>
                  <a:pt x="3872356" y="1111901"/>
                  <a:pt x="3875392" y="1112714"/>
                </a:cubicBezTo>
                <a:cubicBezTo>
                  <a:pt x="3875392" y="1112714"/>
                  <a:pt x="3876910" y="1113122"/>
                  <a:pt x="3876910" y="1113122"/>
                </a:cubicBezTo>
                <a:cubicBezTo>
                  <a:pt x="3880621" y="1099274"/>
                  <a:pt x="3880621" y="1099274"/>
                  <a:pt x="3879103" y="1098867"/>
                </a:cubicBezTo>
                <a:cubicBezTo>
                  <a:pt x="3879778" y="1084205"/>
                  <a:pt x="3873030" y="1097239"/>
                  <a:pt x="3866283" y="1110274"/>
                </a:cubicBezTo>
                <a:cubicBezTo>
                  <a:pt x="3859538" y="1123305"/>
                  <a:pt x="3857175" y="1107834"/>
                  <a:pt x="3847563" y="1149779"/>
                </a:cubicBezTo>
                <a:cubicBezTo>
                  <a:pt x="3847393" y="1120051"/>
                  <a:pt x="3827829" y="1144491"/>
                  <a:pt x="3832214" y="1115984"/>
                </a:cubicBezTo>
                <a:cubicBezTo>
                  <a:pt x="3816527" y="1156306"/>
                  <a:pt x="3826815" y="1099698"/>
                  <a:pt x="3817033" y="1111916"/>
                </a:cubicBezTo>
                <a:cubicBezTo>
                  <a:pt x="3817033" y="1111916"/>
                  <a:pt x="3817033" y="1111916"/>
                  <a:pt x="3820742" y="1098072"/>
                </a:cubicBezTo>
                <a:cubicBezTo>
                  <a:pt x="3825297" y="1099292"/>
                  <a:pt x="3830525" y="1085851"/>
                  <a:pt x="3835079" y="1087071"/>
                </a:cubicBezTo>
                <a:cubicBezTo>
                  <a:pt x="3836597" y="1087477"/>
                  <a:pt x="3836597" y="1087477"/>
                  <a:pt x="3838115" y="1087884"/>
                </a:cubicBezTo>
                <a:cubicBezTo>
                  <a:pt x="3838115" y="1087884"/>
                  <a:pt x="3839633" y="1088291"/>
                  <a:pt x="3841152" y="1088698"/>
                </a:cubicBezTo>
                <a:cubicBezTo>
                  <a:pt x="3842670" y="1089105"/>
                  <a:pt x="3844187" y="1089511"/>
                  <a:pt x="3847223" y="1090324"/>
                </a:cubicBezTo>
                <a:cubicBezTo>
                  <a:pt x="3843513" y="1104172"/>
                  <a:pt x="3839804" y="1118018"/>
                  <a:pt x="3839804" y="1118018"/>
                </a:cubicBezTo>
                <a:cubicBezTo>
                  <a:pt x="3839129" y="1132679"/>
                  <a:pt x="3854814" y="1092359"/>
                  <a:pt x="3848911" y="1120458"/>
                </a:cubicBezTo>
                <a:cubicBezTo>
                  <a:pt x="3848911" y="1120458"/>
                  <a:pt x="3854140" y="1107020"/>
                  <a:pt x="3857851" y="1093172"/>
                </a:cubicBezTo>
                <a:cubicBezTo>
                  <a:pt x="3857851" y="1093172"/>
                  <a:pt x="3859367" y="1093578"/>
                  <a:pt x="3859367" y="1093578"/>
                </a:cubicBezTo>
                <a:cubicBezTo>
                  <a:pt x="3860886" y="1093986"/>
                  <a:pt x="3866115" y="1080544"/>
                  <a:pt x="3866115" y="1080544"/>
                </a:cubicBezTo>
                <a:cubicBezTo>
                  <a:pt x="3864597" y="1080137"/>
                  <a:pt x="3863079" y="1079730"/>
                  <a:pt x="3863079" y="1079730"/>
                </a:cubicBezTo>
                <a:cubicBezTo>
                  <a:pt x="3861561" y="1079324"/>
                  <a:pt x="3857851" y="1093172"/>
                  <a:pt x="3856332" y="1092766"/>
                </a:cubicBezTo>
                <a:cubicBezTo>
                  <a:pt x="3856332" y="1092766"/>
                  <a:pt x="3856332" y="1092766"/>
                  <a:pt x="3860043" y="1078916"/>
                </a:cubicBezTo>
                <a:cubicBezTo>
                  <a:pt x="3867463" y="1051224"/>
                  <a:pt x="3858355" y="1048784"/>
                  <a:pt x="3850935" y="1076476"/>
                </a:cubicBezTo>
                <a:cubicBezTo>
                  <a:pt x="3850935" y="1076476"/>
                  <a:pt x="3854645" y="1062631"/>
                  <a:pt x="3854645" y="1062631"/>
                </a:cubicBezTo>
                <a:cubicBezTo>
                  <a:pt x="3853126" y="1062224"/>
                  <a:pt x="3850090" y="1061411"/>
                  <a:pt x="3850090" y="1061411"/>
                </a:cubicBezTo>
                <a:cubicBezTo>
                  <a:pt x="3850090" y="1061411"/>
                  <a:pt x="3850090" y="1061411"/>
                  <a:pt x="3853801" y="1047564"/>
                </a:cubicBezTo>
                <a:cubicBezTo>
                  <a:pt x="3852282" y="1047156"/>
                  <a:pt x="3849246" y="1046342"/>
                  <a:pt x="3845535" y="1060190"/>
                </a:cubicBezTo>
                <a:cubicBezTo>
                  <a:pt x="3845535" y="1060190"/>
                  <a:pt x="3844017" y="1059784"/>
                  <a:pt x="3842500" y="1059376"/>
                </a:cubicBezTo>
                <a:cubicBezTo>
                  <a:pt x="3830185" y="1026395"/>
                  <a:pt x="3817198" y="1008073"/>
                  <a:pt x="3795945" y="1002379"/>
                </a:cubicBezTo>
                <a:cubicBezTo>
                  <a:pt x="3794427" y="1001972"/>
                  <a:pt x="3789198" y="1015413"/>
                  <a:pt x="3783969" y="1028852"/>
                </a:cubicBezTo>
                <a:cubicBezTo>
                  <a:pt x="3779416" y="1027632"/>
                  <a:pt x="3780091" y="1012973"/>
                  <a:pt x="3777054" y="1012159"/>
                </a:cubicBezTo>
                <a:cubicBezTo>
                  <a:pt x="3770982" y="1010532"/>
                  <a:pt x="3757489" y="1036598"/>
                  <a:pt x="3751417" y="1034972"/>
                </a:cubicBezTo>
                <a:cubicBezTo>
                  <a:pt x="3743826" y="1032938"/>
                  <a:pt x="3734718" y="1030497"/>
                  <a:pt x="3721901" y="1041902"/>
                </a:cubicBezTo>
                <a:cubicBezTo>
                  <a:pt x="3720382" y="1041495"/>
                  <a:pt x="3711443" y="1068784"/>
                  <a:pt x="3709925" y="1068378"/>
                </a:cubicBezTo>
                <a:cubicBezTo>
                  <a:pt x="3698625" y="1080189"/>
                  <a:pt x="3683444" y="1076121"/>
                  <a:pt x="3687154" y="1062275"/>
                </a:cubicBezTo>
                <a:cubicBezTo>
                  <a:pt x="3679563" y="1060242"/>
                  <a:pt x="3669612" y="1042734"/>
                  <a:pt x="3648699" y="1096494"/>
                </a:cubicBezTo>
                <a:cubicBezTo>
                  <a:pt x="3643131" y="1050480"/>
                  <a:pt x="3613785" y="1087138"/>
                  <a:pt x="3604505" y="1054969"/>
                </a:cubicBezTo>
                <a:cubicBezTo>
                  <a:pt x="3602988" y="1054563"/>
                  <a:pt x="3604505" y="1054969"/>
                  <a:pt x="3600795" y="1068817"/>
                </a:cubicBezTo>
                <a:cubicBezTo>
                  <a:pt x="3601236" y="1029978"/>
                  <a:pt x="3588766" y="1067218"/>
                  <a:pt x="3582478" y="1056401"/>
                </a:cubicBezTo>
                <a:lnTo>
                  <a:pt x="3580955" y="1051052"/>
                </a:lnTo>
                <a:lnTo>
                  <a:pt x="3581082" y="1050550"/>
                </a:lnTo>
                <a:cubicBezTo>
                  <a:pt x="3581356" y="1048767"/>
                  <a:pt x="3580976" y="1048665"/>
                  <a:pt x="3580217" y="1048461"/>
                </a:cubicBezTo>
                <a:lnTo>
                  <a:pt x="3580955" y="1051052"/>
                </a:lnTo>
                <a:lnTo>
                  <a:pt x="3578025" y="1062716"/>
                </a:lnTo>
                <a:cubicBezTo>
                  <a:pt x="3573470" y="1061496"/>
                  <a:pt x="3580891" y="1033803"/>
                  <a:pt x="3576337" y="1032583"/>
                </a:cubicBezTo>
                <a:cubicBezTo>
                  <a:pt x="3571109" y="1046021"/>
                  <a:pt x="3567397" y="1059870"/>
                  <a:pt x="3560652" y="1072901"/>
                </a:cubicBezTo>
                <a:cubicBezTo>
                  <a:pt x="3546315" y="1083903"/>
                  <a:pt x="3561661" y="984126"/>
                  <a:pt x="3532482" y="1050514"/>
                </a:cubicBezTo>
                <a:cubicBezTo>
                  <a:pt x="3530965" y="1050107"/>
                  <a:pt x="3534675" y="1036259"/>
                  <a:pt x="3533158" y="1035852"/>
                </a:cubicBezTo>
                <a:cubicBezTo>
                  <a:pt x="3511230" y="1044820"/>
                  <a:pt x="3485253" y="1008177"/>
                  <a:pt x="3468387" y="973973"/>
                </a:cubicBezTo>
                <a:cubicBezTo>
                  <a:pt x="3445110" y="1012260"/>
                  <a:pt x="3452361" y="954840"/>
                  <a:pt x="3435832" y="980093"/>
                </a:cubicBezTo>
                <a:cubicBezTo>
                  <a:pt x="3432797" y="979280"/>
                  <a:pt x="3436507" y="965431"/>
                  <a:pt x="3438699" y="951179"/>
                </a:cubicBezTo>
                <a:cubicBezTo>
                  <a:pt x="3420652" y="976025"/>
                  <a:pt x="3405471" y="971958"/>
                  <a:pt x="3411203" y="914130"/>
                </a:cubicBezTo>
                <a:cubicBezTo>
                  <a:pt x="3405301" y="942231"/>
                  <a:pt x="3404457" y="927161"/>
                  <a:pt x="3406649" y="912910"/>
                </a:cubicBezTo>
                <a:cubicBezTo>
                  <a:pt x="3401421" y="926349"/>
                  <a:pt x="3398385" y="925535"/>
                  <a:pt x="3393157" y="938976"/>
                </a:cubicBezTo>
                <a:cubicBezTo>
                  <a:pt x="3386915" y="907622"/>
                  <a:pt x="3362966" y="960568"/>
                  <a:pt x="3361952" y="915773"/>
                </a:cubicBezTo>
                <a:cubicBezTo>
                  <a:pt x="3357398" y="914553"/>
                  <a:pt x="3358073" y="899894"/>
                  <a:pt x="3352844" y="913332"/>
                </a:cubicBezTo>
                <a:cubicBezTo>
                  <a:pt x="3348290" y="912112"/>
                  <a:pt x="3345254" y="911299"/>
                  <a:pt x="3349638" y="882792"/>
                </a:cubicBezTo>
                <a:cubicBezTo>
                  <a:pt x="3321809" y="919859"/>
                  <a:pt x="3322987" y="860812"/>
                  <a:pt x="3295158" y="897876"/>
                </a:cubicBezTo>
                <a:cubicBezTo>
                  <a:pt x="3293639" y="897468"/>
                  <a:pt x="3295833" y="883216"/>
                  <a:pt x="3299542" y="869369"/>
                </a:cubicBezTo>
                <a:cubicBezTo>
                  <a:pt x="3284532" y="895028"/>
                  <a:pt x="3284362" y="865301"/>
                  <a:pt x="3267835" y="890554"/>
                </a:cubicBezTo>
                <a:cubicBezTo>
                  <a:pt x="3264797" y="889739"/>
                  <a:pt x="3268508" y="875894"/>
                  <a:pt x="3269181" y="861233"/>
                </a:cubicBezTo>
                <a:cubicBezTo>
                  <a:pt x="3257881" y="873047"/>
                  <a:pt x="3254674" y="842507"/>
                  <a:pt x="3247084" y="840473"/>
                </a:cubicBezTo>
                <a:cubicBezTo>
                  <a:pt x="3240338" y="853505"/>
                  <a:pt x="3235785" y="852284"/>
                  <a:pt x="3226846" y="879572"/>
                </a:cubicBezTo>
                <a:cubicBezTo>
                  <a:pt x="3227520" y="864912"/>
                  <a:pt x="3226002" y="864504"/>
                  <a:pt x="3226677" y="849844"/>
                </a:cubicBezTo>
                <a:cubicBezTo>
                  <a:pt x="3196655" y="901162"/>
                  <a:pt x="3193952" y="826237"/>
                  <a:pt x="3171183" y="820136"/>
                </a:cubicBezTo>
                <a:cubicBezTo>
                  <a:pt x="3162075" y="817694"/>
                  <a:pt x="3150775" y="829506"/>
                  <a:pt x="3149087" y="799371"/>
                </a:cubicBezTo>
                <a:cubicBezTo>
                  <a:pt x="3146050" y="798557"/>
                  <a:pt x="3140148" y="826658"/>
                  <a:pt x="3139304" y="811592"/>
                </a:cubicBezTo>
                <a:cubicBezTo>
                  <a:pt x="3123109" y="762729"/>
                  <a:pt x="3088194" y="753374"/>
                  <a:pt x="3053953" y="729359"/>
                </a:cubicBezTo>
                <a:cubicBezTo>
                  <a:pt x="3055471" y="729767"/>
                  <a:pt x="3059181" y="715919"/>
                  <a:pt x="3060699" y="716326"/>
                </a:cubicBezTo>
                <a:cubicBezTo>
                  <a:pt x="3064409" y="702480"/>
                  <a:pt x="3064409" y="702480"/>
                  <a:pt x="3062891" y="702073"/>
                </a:cubicBezTo>
                <a:cubicBezTo>
                  <a:pt x="3059855" y="701261"/>
                  <a:pt x="3053109" y="714291"/>
                  <a:pt x="3057664" y="715511"/>
                </a:cubicBezTo>
                <a:cubicBezTo>
                  <a:pt x="3052435" y="728953"/>
                  <a:pt x="3035062" y="739137"/>
                  <a:pt x="3043157" y="696785"/>
                </a:cubicBezTo>
                <a:cubicBezTo>
                  <a:pt x="3019037" y="720005"/>
                  <a:pt x="3022409" y="646702"/>
                  <a:pt x="2991542" y="682955"/>
                </a:cubicBezTo>
                <a:cubicBezTo>
                  <a:pt x="2988507" y="682143"/>
                  <a:pt x="2990701" y="667887"/>
                  <a:pt x="2992891" y="653635"/>
                </a:cubicBezTo>
                <a:cubicBezTo>
                  <a:pt x="2986819" y="652007"/>
                  <a:pt x="2979229" y="649973"/>
                  <a:pt x="2969447" y="662192"/>
                </a:cubicBezTo>
                <a:cubicBezTo>
                  <a:pt x="2964893" y="660972"/>
                  <a:pt x="2970795" y="632873"/>
                  <a:pt x="2967759" y="632059"/>
                </a:cubicBezTo>
                <a:cubicBezTo>
                  <a:pt x="2932844" y="622704"/>
                  <a:pt x="2897085" y="598279"/>
                  <a:pt x="2860652" y="588517"/>
                </a:cubicBezTo>
                <a:cubicBezTo>
                  <a:pt x="2848507" y="585263"/>
                  <a:pt x="2841590" y="568571"/>
                  <a:pt x="2833157" y="551468"/>
                </a:cubicBezTo>
                <a:cubicBezTo>
                  <a:pt x="2824049" y="549028"/>
                  <a:pt x="2806001" y="573872"/>
                  <a:pt x="2800604" y="557587"/>
                </a:cubicBezTo>
                <a:cubicBezTo>
                  <a:pt x="2797568" y="556775"/>
                  <a:pt x="2800434" y="527860"/>
                  <a:pt x="2792169" y="540486"/>
                </a:cubicBezTo>
                <a:cubicBezTo>
                  <a:pt x="2795879" y="526640"/>
                  <a:pt x="2797397" y="527046"/>
                  <a:pt x="2797397" y="527046"/>
                </a:cubicBezTo>
                <a:cubicBezTo>
                  <a:pt x="2799801" y="516558"/>
                  <a:pt x="2800391" y="512078"/>
                  <a:pt x="2799819" y="511460"/>
                </a:cubicBezTo>
                <a:cubicBezTo>
                  <a:pt x="2798104" y="509609"/>
                  <a:pt x="2785929" y="542522"/>
                  <a:pt x="2780869" y="552299"/>
                </a:cubicBezTo>
                <a:cubicBezTo>
                  <a:pt x="2770243" y="549452"/>
                  <a:pt x="2757928" y="516472"/>
                  <a:pt x="2745110" y="527876"/>
                </a:cubicBezTo>
                <a:cubicBezTo>
                  <a:pt x="2743593" y="527470"/>
                  <a:pt x="2720317" y="565758"/>
                  <a:pt x="2731448" y="524216"/>
                </a:cubicBezTo>
                <a:cubicBezTo>
                  <a:pt x="2733640" y="509964"/>
                  <a:pt x="2721666" y="536437"/>
                  <a:pt x="2717956" y="550281"/>
                </a:cubicBezTo>
                <a:cubicBezTo>
                  <a:pt x="2718629" y="535622"/>
                  <a:pt x="2719304" y="520961"/>
                  <a:pt x="2714750" y="519741"/>
                </a:cubicBezTo>
                <a:cubicBezTo>
                  <a:pt x="2684897" y="600790"/>
                  <a:pt x="2702435" y="486759"/>
                  <a:pt x="2668029" y="566589"/>
                </a:cubicBezTo>
                <a:cubicBezTo>
                  <a:pt x="2674606" y="523826"/>
                  <a:pt x="2648295" y="561300"/>
                  <a:pt x="2664653" y="506318"/>
                </a:cubicBezTo>
                <a:cubicBezTo>
                  <a:pt x="2658581" y="504691"/>
                  <a:pt x="2661618" y="505504"/>
                  <a:pt x="2654199" y="533198"/>
                </a:cubicBezTo>
                <a:cubicBezTo>
                  <a:pt x="2649642" y="531977"/>
                  <a:pt x="2658581" y="504691"/>
                  <a:pt x="2652510" y="503064"/>
                </a:cubicBezTo>
                <a:cubicBezTo>
                  <a:pt x="2650317" y="517318"/>
                  <a:pt x="2651836" y="517725"/>
                  <a:pt x="2653353" y="518132"/>
                </a:cubicBezTo>
                <a:cubicBezTo>
                  <a:pt x="2633788" y="542571"/>
                  <a:pt x="2601236" y="548690"/>
                  <a:pt x="2589765" y="530775"/>
                </a:cubicBezTo>
                <a:cubicBezTo>
                  <a:pt x="2588246" y="530369"/>
                  <a:pt x="2590440" y="516115"/>
                  <a:pt x="2591957" y="516521"/>
                </a:cubicBezTo>
                <a:cubicBezTo>
                  <a:pt x="2599377" y="488827"/>
                  <a:pt x="2587402" y="515300"/>
                  <a:pt x="2585210" y="529555"/>
                </a:cubicBezTo>
                <a:cubicBezTo>
                  <a:pt x="2569186" y="510418"/>
                  <a:pt x="2545742" y="518980"/>
                  <a:pt x="2522970" y="512878"/>
                </a:cubicBezTo>
                <a:cubicBezTo>
                  <a:pt x="2513862" y="510437"/>
                  <a:pt x="2498007" y="521031"/>
                  <a:pt x="2503066" y="477862"/>
                </a:cubicBezTo>
                <a:cubicBezTo>
                  <a:pt x="2485863" y="517777"/>
                  <a:pt x="2486367" y="473388"/>
                  <a:pt x="2469839" y="498641"/>
                </a:cubicBezTo>
                <a:cubicBezTo>
                  <a:pt x="2465284" y="497422"/>
                  <a:pt x="2476416" y="455879"/>
                  <a:pt x="2471862" y="454659"/>
                </a:cubicBezTo>
                <a:cubicBezTo>
                  <a:pt x="2447238" y="522268"/>
                  <a:pt x="2455162" y="450185"/>
                  <a:pt x="2431887" y="488472"/>
                </a:cubicBezTo>
                <a:cubicBezTo>
                  <a:pt x="2420921" y="426170"/>
                  <a:pt x="2376394" y="458760"/>
                  <a:pt x="2350417" y="422118"/>
                </a:cubicBezTo>
                <a:cubicBezTo>
                  <a:pt x="2348898" y="421711"/>
                  <a:pt x="2344346" y="420491"/>
                  <a:pt x="2351766" y="392798"/>
                </a:cubicBezTo>
                <a:cubicBezTo>
                  <a:pt x="2318709" y="443304"/>
                  <a:pt x="2302515" y="394444"/>
                  <a:pt x="2272998" y="401373"/>
                </a:cubicBezTo>
                <a:cubicBezTo>
                  <a:pt x="2265406" y="399340"/>
                  <a:pt x="2250396" y="425000"/>
                  <a:pt x="2247190" y="394459"/>
                </a:cubicBezTo>
                <a:cubicBezTo>
                  <a:pt x="2240443" y="407493"/>
                  <a:pt x="2253092" y="366358"/>
                  <a:pt x="2251574" y="365951"/>
                </a:cubicBezTo>
                <a:cubicBezTo>
                  <a:pt x="2235045" y="391205"/>
                  <a:pt x="2223745" y="403020"/>
                  <a:pt x="2212445" y="414831"/>
                </a:cubicBezTo>
                <a:cubicBezTo>
                  <a:pt x="2211601" y="399766"/>
                  <a:pt x="2219865" y="387137"/>
                  <a:pt x="2220539" y="372478"/>
                </a:cubicBezTo>
                <a:cubicBezTo>
                  <a:pt x="2196590" y="425425"/>
                  <a:pt x="2190854" y="349682"/>
                  <a:pt x="2161845" y="445796"/>
                </a:cubicBezTo>
                <a:cubicBezTo>
                  <a:pt x="2160328" y="445388"/>
                  <a:pt x="2170614" y="388783"/>
                  <a:pt x="2164712" y="416882"/>
                </a:cubicBezTo>
                <a:cubicBezTo>
                  <a:pt x="2170614" y="388783"/>
                  <a:pt x="2176516" y="360682"/>
                  <a:pt x="2154084" y="414035"/>
                </a:cubicBezTo>
                <a:cubicBezTo>
                  <a:pt x="2149361" y="383087"/>
                  <a:pt x="2121532" y="420154"/>
                  <a:pt x="2113097" y="403053"/>
                </a:cubicBezTo>
                <a:cubicBezTo>
                  <a:pt x="2106351" y="416086"/>
                  <a:pt x="2097412" y="443374"/>
                  <a:pt x="2092857" y="442153"/>
                </a:cubicBezTo>
                <a:cubicBezTo>
                  <a:pt x="2088303" y="440934"/>
                  <a:pt x="2088978" y="426271"/>
                  <a:pt x="2089652" y="411612"/>
                </a:cubicBezTo>
                <a:cubicBezTo>
                  <a:pt x="2076834" y="423017"/>
                  <a:pt x="2063341" y="449083"/>
                  <a:pt x="2048161" y="445016"/>
                </a:cubicBezTo>
                <a:cubicBezTo>
                  <a:pt x="2048161" y="445016"/>
                  <a:pt x="2046643" y="444609"/>
                  <a:pt x="2045124" y="444204"/>
                </a:cubicBezTo>
                <a:cubicBezTo>
                  <a:pt x="2041244" y="428323"/>
                  <a:pt x="2038883" y="412848"/>
                  <a:pt x="2025390" y="438914"/>
                </a:cubicBezTo>
                <a:cubicBezTo>
                  <a:pt x="2017125" y="451542"/>
                  <a:pt x="2014764" y="436067"/>
                  <a:pt x="2013920" y="421002"/>
                </a:cubicBezTo>
                <a:cubicBezTo>
                  <a:pt x="2010883" y="420189"/>
                  <a:pt x="2007847" y="419375"/>
                  <a:pt x="2010040" y="405120"/>
                </a:cubicBezTo>
                <a:cubicBezTo>
                  <a:pt x="2008523" y="404713"/>
                  <a:pt x="2003293" y="418156"/>
                  <a:pt x="2003293" y="418156"/>
                </a:cubicBezTo>
                <a:cubicBezTo>
                  <a:pt x="1999583" y="432000"/>
                  <a:pt x="2001102" y="432407"/>
                  <a:pt x="2001102" y="432407"/>
                </a:cubicBezTo>
                <a:cubicBezTo>
                  <a:pt x="2000427" y="447068"/>
                  <a:pt x="2003463" y="447882"/>
                  <a:pt x="2004981" y="448289"/>
                </a:cubicBezTo>
                <a:cubicBezTo>
                  <a:pt x="2007344" y="463761"/>
                  <a:pt x="2011896" y="464982"/>
                  <a:pt x="2016451" y="466201"/>
                </a:cubicBezTo>
                <a:cubicBezTo>
                  <a:pt x="2017970" y="466608"/>
                  <a:pt x="2017970" y="466608"/>
                  <a:pt x="2019488" y="467015"/>
                </a:cubicBezTo>
                <a:cubicBezTo>
                  <a:pt x="2019488" y="467015"/>
                  <a:pt x="2019488" y="467015"/>
                  <a:pt x="2015776" y="480863"/>
                </a:cubicBezTo>
                <a:cubicBezTo>
                  <a:pt x="2023368" y="482896"/>
                  <a:pt x="2030958" y="484930"/>
                  <a:pt x="2037704" y="471897"/>
                </a:cubicBezTo>
                <a:cubicBezTo>
                  <a:pt x="2039222" y="472302"/>
                  <a:pt x="2039222" y="472302"/>
                  <a:pt x="2039222" y="472302"/>
                </a:cubicBezTo>
                <a:cubicBezTo>
                  <a:pt x="2035512" y="486151"/>
                  <a:pt x="2035512" y="486151"/>
                  <a:pt x="2037029" y="486557"/>
                </a:cubicBezTo>
                <a:cubicBezTo>
                  <a:pt x="2066548" y="479624"/>
                  <a:pt x="2094716" y="502014"/>
                  <a:pt x="2117486" y="508116"/>
                </a:cubicBezTo>
                <a:cubicBezTo>
                  <a:pt x="2120521" y="508930"/>
                  <a:pt x="2129631" y="511370"/>
                  <a:pt x="2136378" y="498336"/>
                </a:cubicBezTo>
                <a:cubicBezTo>
                  <a:pt x="2136378" y="498336"/>
                  <a:pt x="2138569" y="484084"/>
                  <a:pt x="2138569" y="484084"/>
                </a:cubicBezTo>
                <a:cubicBezTo>
                  <a:pt x="2152907" y="473083"/>
                  <a:pt x="2149365" y="516657"/>
                  <a:pt x="2156282" y="533350"/>
                </a:cubicBezTo>
                <a:cubicBezTo>
                  <a:pt x="2161510" y="519911"/>
                  <a:pt x="2166738" y="506470"/>
                  <a:pt x="2173485" y="493439"/>
                </a:cubicBezTo>
                <a:cubicBezTo>
                  <a:pt x="2176520" y="494253"/>
                  <a:pt x="2174329" y="508505"/>
                  <a:pt x="2173655" y="523165"/>
                </a:cubicBezTo>
                <a:cubicBezTo>
                  <a:pt x="2181245" y="525200"/>
                  <a:pt x="2209748" y="473474"/>
                  <a:pt x="2196426" y="529267"/>
                </a:cubicBezTo>
                <a:cubicBezTo>
                  <a:pt x="2228809" y="493422"/>
                  <a:pt x="2275698" y="476302"/>
                  <a:pt x="2285147" y="538199"/>
                </a:cubicBezTo>
                <a:cubicBezTo>
                  <a:pt x="2301506" y="483218"/>
                  <a:pt x="2288352" y="568739"/>
                  <a:pt x="2305555" y="528827"/>
                </a:cubicBezTo>
                <a:cubicBezTo>
                  <a:pt x="2301845" y="542672"/>
                  <a:pt x="2301845" y="542672"/>
                  <a:pt x="2296616" y="556114"/>
                </a:cubicBezTo>
                <a:cubicBezTo>
                  <a:pt x="2296616" y="556114"/>
                  <a:pt x="2298135" y="556521"/>
                  <a:pt x="2298135" y="556521"/>
                </a:cubicBezTo>
                <a:cubicBezTo>
                  <a:pt x="2299652" y="556928"/>
                  <a:pt x="2303363" y="543079"/>
                  <a:pt x="2307073" y="529234"/>
                </a:cubicBezTo>
                <a:cubicBezTo>
                  <a:pt x="2307073" y="529234"/>
                  <a:pt x="2307073" y="529234"/>
                  <a:pt x="2308591" y="529641"/>
                </a:cubicBezTo>
                <a:cubicBezTo>
                  <a:pt x="2304882" y="543487"/>
                  <a:pt x="2306398" y="543893"/>
                  <a:pt x="2310110" y="530047"/>
                </a:cubicBezTo>
                <a:cubicBezTo>
                  <a:pt x="2311627" y="530455"/>
                  <a:pt x="2311627" y="530455"/>
                  <a:pt x="2307916" y="544300"/>
                </a:cubicBezTo>
                <a:cubicBezTo>
                  <a:pt x="2307916" y="544300"/>
                  <a:pt x="2307916" y="544300"/>
                  <a:pt x="2304206" y="558147"/>
                </a:cubicBezTo>
                <a:cubicBezTo>
                  <a:pt x="2280932" y="596432"/>
                  <a:pt x="2279748" y="521913"/>
                  <a:pt x="2252762" y="574045"/>
                </a:cubicBezTo>
                <a:cubicBezTo>
                  <a:pt x="2254955" y="559790"/>
                  <a:pt x="2251919" y="558977"/>
                  <a:pt x="2254111" y="544725"/>
                </a:cubicBezTo>
                <a:cubicBezTo>
                  <a:pt x="2252592" y="544317"/>
                  <a:pt x="2250401" y="558569"/>
                  <a:pt x="2246690" y="572419"/>
                </a:cubicBezTo>
                <a:cubicBezTo>
                  <a:pt x="2232859" y="539029"/>
                  <a:pt x="2206547" y="576501"/>
                  <a:pt x="2195753" y="543927"/>
                </a:cubicBezTo>
                <a:cubicBezTo>
                  <a:pt x="2190522" y="557368"/>
                  <a:pt x="2190522" y="557368"/>
                  <a:pt x="2185295" y="570806"/>
                </a:cubicBezTo>
                <a:cubicBezTo>
                  <a:pt x="2185295" y="570806"/>
                  <a:pt x="2185295" y="570806"/>
                  <a:pt x="2179222" y="569180"/>
                </a:cubicBezTo>
                <a:cubicBezTo>
                  <a:pt x="2189508" y="512572"/>
                  <a:pt x="2167077" y="565926"/>
                  <a:pt x="2157971" y="563484"/>
                </a:cubicBezTo>
                <a:cubicBezTo>
                  <a:pt x="2151899" y="561858"/>
                  <a:pt x="2155438" y="518285"/>
                  <a:pt x="2142114" y="574079"/>
                </a:cubicBezTo>
                <a:cubicBezTo>
                  <a:pt x="2139752" y="558604"/>
                  <a:pt x="2137391" y="543132"/>
                  <a:pt x="2120188" y="583043"/>
                </a:cubicBezTo>
                <a:cubicBezTo>
                  <a:pt x="2117153" y="582230"/>
                  <a:pt x="2112598" y="581009"/>
                  <a:pt x="2108044" y="579789"/>
                </a:cubicBezTo>
                <a:cubicBezTo>
                  <a:pt x="2105007" y="578975"/>
                  <a:pt x="2101971" y="578162"/>
                  <a:pt x="2097418" y="576942"/>
                </a:cubicBezTo>
                <a:cubicBezTo>
                  <a:pt x="2091346" y="575315"/>
                  <a:pt x="2113777" y="521961"/>
                  <a:pt x="2099439" y="532963"/>
                </a:cubicBezTo>
                <a:cubicBezTo>
                  <a:pt x="2092019" y="560656"/>
                  <a:pt x="2100284" y="548028"/>
                  <a:pt x="2092864" y="575720"/>
                </a:cubicBezTo>
                <a:cubicBezTo>
                  <a:pt x="2089827" y="574908"/>
                  <a:pt x="2095729" y="546808"/>
                  <a:pt x="2088309" y="574501"/>
                </a:cubicBezTo>
                <a:cubicBezTo>
                  <a:pt x="2066382" y="583468"/>
                  <a:pt x="2052721" y="579807"/>
                  <a:pt x="2044285" y="562704"/>
                </a:cubicBezTo>
                <a:cubicBezTo>
                  <a:pt x="2043441" y="547638"/>
                  <a:pt x="2031298" y="544385"/>
                  <a:pt x="2022358" y="571672"/>
                </a:cubicBezTo>
                <a:cubicBezTo>
                  <a:pt x="2022358" y="571672"/>
                  <a:pt x="2022358" y="571672"/>
                  <a:pt x="2020841" y="571265"/>
                </a:cubicBezTo>
                <a:cubicBezTo>
                  <a:pt x="2017131" y="585111"/>
                  <a:pt x="2017131" y="585111"/>
                  <a:pt x="2017131" y="585111"/>
                </a:cubicBezTo>
                <a:cubicBezTo>
                  <a:pt x="2017131" y="585111"/>
                  <a:pt x="2017131" y="585111"/>
                  <a:pt x="2018649" y="585517"/>
                </a:cubicBezTo>
                <a:cubicBezTo>
                  <a:pt x="2013590" y="628686"/>
                  <a:pt x="2029275" y="588365"/>
                  <a:pt x="2036191" y="605060"/>
                </a:cubicBezTo>
                <a:cubicBezTo>
                  <a:pt x="2036191" y="605060"/>
                  <a:pt x="2039901" y="591211"/>
                  <a:pt x="2038384" y="590804"/>
                </a:cubicBezTo>
                <a:cubicBezTo>
                  <a:pt x="2042263" y="606686"/>
                  <a:pt x="2049853" y="608721"/>
                  <a:pt x="2057443" y="610755"/>
                </a:cubicBezTo>
                <a:cubicBezTo>
                  <a:pt x="2065033" y="612787"/>
                  <a:pt x="2071106" y="614416"/>
                  <a:pt x="2082407" y="602601"/>
                </a:cubicBezTo>
                <a:cubicBezTo>
                  <a:pt x="2077179" y="616042"/>
                  <a:pt x="2075660" y="615636"/>
                  <a:pt x="2068240" y="643329"/>
                </a:cubicBezTo>
                <a:cubicBezTo>
                  <a:pt x="2071277" y="644143"/>
                  <a:pt x="2074312" y="644956"/>
                  <a:pt x="2077349" y="645769"/>
                </a:cubicBezTo>
                <a:cubicBezTo>
                  <a:pt x="2081059" y="631924"/>
                  <a:pt x="2084768" y="618077"/>
                  <a:pt x="2088479" y="604228"/>
                </a:cubicBezTo>
                <a:cubicBezTo>
                  <a:pt x="2089997" y="604635"/>
                  <a:pt x="2089997" y="604635"/>
                  <a:pt x="2089997" y="604635"/>
                </a:cubicBezTo>
                <a:cubicBezTo>
                  <a:pt x="2093034" y="605449"/>
                  <a:pt x="2097587" y="606668"/>
                  <a:pt x="2100623" y="607482"/>
                </a:cubicBezTo>
                <a:cubicBezTo>
                  <a:pt x="2105178" y="608703"/>
                  <a:pt x="2108214" y="609514"/>
                  <a:pt x="2112769" y="610737"/>
                </a:cubicBezTo>
                <a:cubicBezTo>
                  <a:pt x="2112094" y="625399"/>
                  <a:pt x="2109901" y="639653"/>
                  <a:pt x="2115973" y="641279"/>
                </a:cubicBezTo>
                <a:cubicBezTo>
                  <a:pt x="2118165" y="627025"/>
                  <a:pt x="2118165" y="627025"/>
                  <a:pt x="2121876" y="613177"/>
                </a:cubicBezTo>
                <a:cubicBezTo>
                  <a:pt x="2122720" y="628245"/>
                  <a:pt x="2133176" y="601365"/>
                  <a:pt x="2134021" y="616431"/>
                </a:cubicBezTo>
                <a:cubicBezTo>
                  <a:pt x="2135539" y="616837"/>
                  <a:pt x="2131828" y="630686"/>
                  <a:pt x="2131828" y="630686"/>
                </a:cubicBezTo>
                <a:cubicBezTo>
                  <a:pt x="2133346" y="631093"/>
                  <a:pt x="2137058" y="617244"/>
                  <a:pt x="2138574" y="617651"/>
                </a:cubicBezTo>
                <a:cubicBezTo>
                  <a:pt x="2146839" y="605026"/>
                  <a:pt x="2138744" y="647381"/>
                  <a:pt x="2144816" y="649008"/>
                </a:cubicBezTo>
                <a:cubicBezTo>
                  <a:pt x="2148527" y="635161"/>
                  <a:pt x="2147009" y="634754"/>
                  <a:pt x="2150720" y="620905"/>
                </a:cubicBezTo>
                <a:cubicBezTo>
                  <a:pt x="2152237" y="621312"/>
                  <a:pt x="2157635" y="637601"/>
                  <a:pt x="2171801" y="596873"/>
                </a:cubicBezTo>
                <a:cubicBezTo>
                  <a:pt x="2171801" y="596873"/>
                  <a:pt x="2171801" y="596873"/>
                  <a:pt x="2173320" y="597279"/>
                </a:cubicBezTo>
                <a:cubicBezTo>
                  <a:pt x="2173320" y="597279"/>
                  <a:pt x="2173320" y="597279"/>
                  <a:pt x="2177874" y="598500"/>
                </a:cubicBezTo>
                <a:cubicBezTo>
                  <a:pt x="2181924" y="644108"/>
                  <a:pt x="2209753" y="607042"/>
                  <a:pt x="2215996" y="638396"/>
                </a:cubicBezTo>
                <a:cubicBezTo>
                  <a:pt x="2226452" y="611517"/>
                  <a:pt x="2234042" y="613550"/>
                  <a:pt x="2232694" y="642870"/>
                </a:cubicBezTo>
                <a:cubicBezTo>
                  <a:pt x="2244668" y="616397"/>
                  <a:pt x="2238092" y="659159"/>
                  <a:pt x="2244163" y="660787"/>
                </a:cubicBezTo>
                <a:cubicBezTo>
                  <a:pt x="2249562" y="677074"/>
                  <a:pt x="2278066" y="625346"/>
                  <a:pt x="2267104" y="696614"/>
                </a:cubicBezTo>
                <a:cubicBezTo>
                  <a:pt x="2289535" y="643262"/>
                  <a:pt x="2287512" y="687244"/>
                  <a:pt x="2292067" y="688464"/>
                </a:cubicBezTo>
                <a:cubicBezTo>
                  <a:pt x="2292067" y="688464"/>
                  <a:pt x="2299488" y="660768"/>
                  <a:pt x="2297970" y="660361"/>
                </a:cubicBezTo>
                <a:cubicBezTo>
                  <a:pt x="2298813" y="675428"/>
                  <a:pt x="2291562" y="732850"/>
                  <a:pt x="2310114" y="663615"/>
                </a:cubicBezTo>
                <a:cubicBezTo>
                  <a:pt x="2317705" y="665648"/>
                  <a:pt x="2318548" y="680717"/>
                  <a:pt x="2319392" y="695786"/>
                </a:cubicBezTo>
                <a:cubicBezTo>
                  <a:pt x="2340135" y="612296"/>
                  <a:pt x="2324790" y="712071"/>
                  <a:pt x="2337608" y="700666"/>
                </a:cubicBezTo>
                <a:cubicBezTo>
                  <a:pt x="2341319" y="686819"/>
                  <a:pt x="2345030" y="672970"/>
                  <a:pt x="2345030" y="672970"/>
                </a:cubicBezTo>
                <a:cubicBezTo>
                  <a:pt x="2352620" y="675004"/>
                  <a:pt x="2355657" y="675818"/>
                  <a:pt x="2354306" y="705141"/>
                </a:cubicBezTo>
                <a:cubicBezTo>
                  <a:pt x="2367630" y="649345"/>
                  <a:pt x="2370161" y="694546"/>
                  <a:pt x="2379945" y="682325"/>
                </a:cubicBezTo>
                <a:cubicBezTo>
                  <a:pt x="2379945" y="682325"/>
                  <a:pt x="2378427" y="681919"/>
                  <a:pt x="2374716" y="695768"/>
                </a:cubicBezTo>
                <a:cubicBezTo>
                  <a:pt x="2374716" y="695768"/>
                  <a:pt x="2376234" y="696174"/>
                  <a:pt x="2376234" y="696174"/>
                </a:cubicBezTo>
                <a:cubicBezTo>
                  <a:pt x="2376234" y="696174"/>
                  <a:pt x="2376234" y="696174"/>
                  <a:pt x="2377751" y="696581"/>
                </a:cubicBezTo>
                <a:cubicBezTo>
                  <a:pt x="2377751" y="696581"/>
                  <a:pt x="2377751" y="696581"/>
                  <a:pt x="2381462" y="682732"/>
                </a:cubicBezTo>
                <a:cubicBezTo>
                  <a:pt x="2384669" y="713276"/>
                  <a:pt x="2413172" y="661548"/>
                  <a:pt x="2408113" y="704716"/>
                </a:cubicBezTo>
                <a:cubicBezTo>
                  <a:pt x="2405247" y="733629"/>
                  <a:pt x="2406595" y="704310"/>
                  <a:pt x="2412667" y="705937"/>
                </a:cubicBezTo>
                <a:cubicBezTo>
                  <a:pt x="2413511" y="721004"/>
                  <a:pt x="2407608" y="749105"/>
                  <a:pt x="2414356" y="736070"/>
                </a:cubicBezTo>
                <a:cubicBezTo>
                  <a:pt x="2418909" y="737290"/>
                  <a:pt x="2419583" y="722632"/>
                  <a:pt x="2427847" y="710004"/>
                </a:cubicBezTo>
                <a:cubicBezTo>
                  <a:pt x="2424136" y="723852"/>
                  <a:pt x="2424136" y="723852"/>
                  <a:pt x="2421945" y="738103"/>
                </a:cubicBezTo>
                <a:cubicBezTo>
                  <a:pt x="2423463" y="738510"/>
                  <a:pt x="2423463" y="738510"/>
                  <a:pt x="2423463" y="738510"/>
                </a:cubicBezTo>
                <a:cubicBezTo>
                  <a:pt x="2427173" y="724666"/>
                  <a:pt x="2427173" y="724666"/>
                  <a:pt x="2427173" y="724666"/>
                </a:cubicBezTo>
                <a:cubicBezTo>
                  <a:pt x="2427173" y="724666"/>
                  <a:pt x="2430883" y="710818"/>
                  <a:pt x="2430883" y="710818"/>
                </a:cubicBezTo>
                <a:cubicBezTo>
                  <a:pt x="2430883" y="710818"/>
                  <a:pt x="2440836" y="728326"/>
                  <a:pt x="2448931" y="685972"/>
                </a:cubicBezTo>
                <a:cubicBezTo>
                  <a:pt x="2450449" y="686379"/>
                  <a:pt x="2451967" y="686785"/>
                  <a:pt x="2455003" y="687599"/>
                </a:cubicBezTo>
                <a:cubicBezTo>
                  <a:pt x="2451294" y="701443"/>
                  <a:pt x="2451294" y="701443"/>
                  <a:pt x="2449775" y="701037"/>
                </a:cubicBezTo>
                <a:cubicBezTo>
                  <a:pt x="2455847" y="702664"/>
                  <a:pt x="2464280" y="719765"/>
                  <a:pt x="2476426" y="723020"/>
                </a:cubicBezTo>
                <a:cubicBezTo>
                  <a:pt x="2477943" y="723428"/>
                  <a:pt x="2479461" y="723834"/>
                  <a:pt x="2480980" y="724241"/>
                </a:cubicBezTo>
                <a:cubicBezTo>
                  <a:pt x="2480980" y="724241"/>
                  <a:pt x="2482498" y="724648"/>
                  <a:pt x="2482498" y="724648"/>
                </a:cubicBezTo>
                <a:cubicBezTo>
                  <a:pt x="2482498" y="724648"/>
                  <a:pt x="2486208" y="710799"/>
                  <a:pt x="2486208" y="710799"/>
                </a:cubicBezTo>
                <a:cubicBezTo>
                  <a:pt x="2484690" y="710391"/>
                  <a:pt x="2481653" y="709578"/>
                  <a:pt x="2481653" y="709578"/>
                </a:cubicBezTo>
                <a:cubicBezTo>
                  <a:pt x="2480135" y="709172"/>
                  <a:pt x="2480135" y="709172"/>
                  <a:pt x="2483846" y="695326"/>
                </a:cubicBezTo>
                <a:cubicBezTo>
                  <a:pt x="2491437" y="697361"/>
                  <a:pt x="2497507" y="698988"/>
                  <a:pt x="2505098" y="701021"/>
                </a:cubicBezTo>
                <a:cubicBezTo>
                  <a:pt x="2505098" y="701021"/>
                  <a:pt x="2503580" y="700615"/>
                  <a:pt x="2499870" y="714460"/>
                </a:cubicBezTo>
                <a:cubicBezTo>
                  <a:pt x="2501389" y="714866"/>
                  <a:pt x="2502907" y="715274"/>
                  <a:pt x="2502907" y="715274"/>
                </a:cubicBezTo>
                <a:cubicBezTo>
                  <a:pt x="2495485" y="742970"/>
                  <a:pt x="2505268" y="730749"/>
                  <a:pt x="2506786" y="731156"/>
                </a:cubicBezTo>
                <a:cubicBezTo>
                  <a:pt x="2510497" y="717307"/>
                  <a:pt x="2510497" y="717307"/>
                  <a:pt x="2512687" y="703055"/>
                </a:cubicBezTo>
                <a:cubicBezTo>
                  <a:pt x="2517243" y="704275"/>
                  <a:pt x="2521796" y="705496"/>
                  <a:pt x="2526351" y="706717"/>
                </a:cubicBezTo>
                <a:cubicBezTo>
                  <a:pt x="2529387" y="707529"/>
                  <a:pt x="2532423" y="708343"/>
                  <a:pt x="2535458" y="709157"/>
                </a:cubicBezTo>
                <a:cubicBezTo>
                  <a:pt x="2536977" y="709563"/>
                  <a:pt x="2536977" y="709563"/>
                  <a:pt x="2536977" y="709563"/>
                </a:cubicBezTo>
                <a:cubicBezTo>
                  <a:pt x="2536977" y="709563"/>
                  <a:pt x="2538496" y="709971"/>
                  <a:pt x="2538496" y="709971"/>
                </a:cubicBezTo>
                <a:cubicBezTo>
                  <a:pt x="2542206" y="696122"/>
                  <a:pt x="2540688" y="695716"/>
                  <a:pt x="2540688" y="695716"/>
                </a:cubicBezTo>
                <a:cubicBezTo>
                  <a:pt x="2540688" y="695716"/>
                  <a:pt x="2540688" y="695716"/>
                  <a:pt x="2539170" y="695309"/>
                </a:cubicBezTo>
                <a:cubicBezTo>
                  <a:pt x="2536134" y="694496"/>
                  <a:pt x="2533097" y="693682"/>
                  <a:pt x="2530062" y="692868"/>
                </a:cubicBezTo>
                <a:cubicBezTo>
                  <a:pt x="2529217" y="677802"/>
                  <a:pt x="2524663" y="676582"/>
                  <a:pt x="2520109" y="675362"/>
                </a:cubicBezTo>
                <a:cubicBezTo>
                  <a:pt x="2518590" y="674955"/>
                  <a:pt x="2522301" y="661107"/>
                  <a:pt x="2519266" y="660292"/>
                </a:cubicBezTo>
                <a:cubicBezTo>
                  <a:pt x="2517073" y="674548"/>
                  <a:pt x="2513363" y="688393"/>
                  <a:pt x="2510327" y="687581"/>
                </a:cubicBezTo>
                <a:cubicBezTo>
                  <a:pt x="2506447" y="671701"/>
                  <a:pt x="2497339" y="669260"/>
                  <a:pt x="2486038" y="681072"/>
                </a:cubicBezTo>
                <a:cubicBezTo>
                  <a:pt x="2483675" y="665599"/>
                  <a:pt x="2475242" y="648497"/>
                  <a:pt x="2462423" y="659905"/>
                </a:cubicBezTo>
                <a:cubicBezTo>
                  <a:pt x="2460905" y="659498"/>
                  <a:pt x="2457870" y="658685"/>
                  <a:pt x="2454833" y="657871"/>
                </a:cubicBezTo>
                <a:cubicBezTo>
                  <a:pt x="2409967" y="631007"/>
                  <a:pt x="2356835" y="616770"/>
                  <a:pt x="2304376" y="587875"/>
                </a:cubicBezTo>
                <a:cubicBezTo>
                  <a:pt x="2305051" y="573212"/>
                  <a:pt x="2320061" y="547553"/>
                  <a:pt x="2312472" y="545519"/>
                </a:cubicBezTo>
                <a:cubicBezTo>
                  <a:pt x="2312472" y="545519"/>
                  <a:pt x="2312472" y="545519"/>
                  <a:pt x="2316182" y="531675"/>
                </a:cubicBezTo>
                <a:cubicBezTo>
                  <a:pt x="2327652" y="549588"/>
                  <a:pt x="2360709" y="499081"/>
                  <a:pt x="2363410" y="574011"/>
                </a:cubicBezTo>
                <a:cubicBezTo>
                  <a:pt x="2393432" y="522693"/>
                  <a:pt x="2401192" y="554453"/>
                  <a:pt x="2422445" y="560148"/>
                </a:cubicBezTo>
                <a:cubicBezTo>
                  <a:pt x="2413506" y="587434"/>
                  <a:pt x="2414181" y="572773"/>
                  <a:pt x="2413506" y="587434"/>
                </a:cubicBezTo>
                <a:cubicBezTo>
                  <a:pt x="2430710" y="547521"/>
                  <a:pt x="2452805" y="568283"/>
                  <a:pt x="2450783" y="612262"/>
                </a:cubicBezTo>
                <a:cubicBezTo>
                  <a:pt x="2453820" y="613076"/>
                  <a:pt x="2454493" y="598416"/>
                  <a:pt x="2458203" y="584570"/>
                </a:cubicBezTo>
                <a:cubicBezTo>
                  <a:pt x="2461411" y="615109"/>
                  <a:pt x="2456181" y="628551"/>
                  <a:pt x="2472037" y="617955"/>
                </a:cubicBezTo>
                <a:cubicBezTo>
                  <a:pt x="2475746" y="604112"/>
                  <a:pt x="2474229" y="603705"/>
                  <a:pt x="2477939" y="589857"/>
                </a:cubicBezTo>
                <a:cubicBezTo>
                  <a:pt x="2485528" y="591891"/>
                  <a:pt x="2478782" y="604924"/>
                  <a:pt x="2472881" y="633026"/>
                </a:cubicBezTo>
                <a:cubicBezTo>
                  <a:pt x="2475916" y="633840"/>
                  <a:pt x="2477433" y="634246"/>
                  <a:pt x="2483505" y="635873"/>
                </a:cubicBezTo>
                <a:cubicBezTo>
                  <a:pt x="2492445" y="608585"/>
                  <a:pt x="2496156" y="594738"/>
                  <a:pt x="2502901" y="581706"/>
                </a:cubicBezTo>
                <a:cubicBezTo>
                  <a:pt x="2513697" y="614280"/>
                  <a:pt x="2555189" y="580875"/>
                  <a:pt x="2562274" y="627296"/>
                </a:cubicBezTo>
                <a:cubicBezTo>
                  <a:pt x="2562274" y="627296"/>
                  <a:pt x="2562274" y="627296"/>
                  <a:pt x="2558564" y="641142"/>
                </a:cubicBezTo>
                <a:cubicBezTo>
                  <a:pt x="2560083" y="641549"/>
                  <a:pt x="2560083" y="641549"/>
                  <a:pt x="2560083" y="641549"/>
                </a:cubicBezTo>
                <a:cubicBezTo>
                  <a:pt x="2560083" y="641549"/>
                  <a:pt x="2560083" y="641549"/>
                  <a:pt x="2563793" y="627703"/>
                </a:cubicBezTo>
                <a:cubicBezTo>
                  <a:pt x="2565311" y="628110"/>
                  <a:pt x="2569021" y="614261"/>
                  <a:pt x="2569021" y="614261"/>
                </a:cubicBezTo>
                <a:cubicBezTo>
                  <a:pt x="2595502" y="606518"/>
                  <a:pt x="2605455" y="624024"/>
                  <a:pt x="2627550" y="644787"/>
                </a:cubicBezTo>
                <a:cubicBezTo>
                  <a:pt x="2622324" y="658225"/>
                  <a:pt x="2618613" y="672075"/>
                  <a:pt x="2617095" y="671668"/>
                </a:cubicBezTo>
                <a:cubicBezTo>
                  <a:pt x="2619287" y="657413"/>
                  <a:pt x="2617769" y="657006"/>
                  <a:pt x="2619961" y="642754"/>
                </a:cubicBezTo>
                <a:cubicBezTo>
                  <a:pt x="2619961" y="642754"/>
                  <a:pt x="2618443" y="642346"/>
                  <a:pt x="2613215" y="655785"/>
                </a:cubicBezTo>
                <a:cubicBezTo>
                  <a:pt x="2613215" y="655785"/>
                  <a:pt x="2609504" y="669634"/>
                  <a:pt x="2611023" y="670041"/>
                </a:cubicBezTo>
                <a:cubicBezTo>
                  <a:pt x="2607312" y="683886"/>
                  <a:pt x="2608830" y="684293"/>
                  <a:pt x="2608830" y="684293"/>
                </a:cubicBezTo>
                <a:cubicBezTo>
                  <a:pt x="2607312" y="683886"/>
                  <a:pt x="2604276" y="683072"/>
                  <a:pt x="2601239" y="682259"/>
                </a:cubicBezTo>
                <a:cubicBezTo>
                  <a:pt x="2599723" y="681852"/>
                  <a:pt x="2598204" y="681445"/>
                  <a:pt x="2596686" y="681039"/>
                </a:cubicBezTo>
                <a:cubicBezTo>
                  <a:pt x="2600397" y="667193"/>
                  <a:pt x="2601914" y="667600"/>
                  <a:pt x="2601914" y="667600"/>
                </a:cubicBezTo>
                <a:cubicBezTo>
                  <a:pt x="2605625" y="653752"/>
                  <a:pt x="2604107" y="653345"/>
                  <a:pt x="2604107" y="653345"/>
                </a:cubicBezTo>
                <a:cubicBezTo>
                  <a:pt x="2602587" y="652938"/>
                  <a:pt x="2602587" y="652938"/>
                  <a:pt x="2601070" y="652531"/>
                </a:cubicBezTo>
                <a:cubicBezTo>
                  <a:pt x="2599553" y="652124"/>
                  <a:pt x="2596517" y="651310"/>
                  <a:pt x="2594997" y="650903"/>
                </a:cubicBezTo>
                <a:cubicBezTo>
                  <a:pt x="2591287" y="664753"/>
                  <a:pt x="2583867" y="692446"/>
                  <a:pt x="2582349" y="692038"/>
                </a:cubicBezTo>
                <a:cubicBezTo>
                  <a:pt x="2580830" y="691632"/>
                  <a:pt x="2579312" y="691226"/>
                  <a:pt x="2581505" y="676971"/>
                </a:cubicBezTo>
                <a:cubicBezTo>
                  <a:pt x="2579987" y="676564"/>
                  <a:pt x="2578470" y="676158"/>
                  <a:pt x="2574760" y="690006"/>
                </a:cubicBezTo>
                <a:cubicBezTo>
                  <a:pt x="2574760" y="690006"/>
                  <a:pt x="2571050" y="703851"/>
                  <a:pt x="2571050" y="703851"/>
                </a:cubicBezTo>
                <a:cubicBezTo>
                  <a:pt x="2570374" y="718513"/>
                  <a:pt x="2571893" y="718919"/>
                  <a:pt x="2574929" y="719732"/>
                </a:cubicBezTo>
                <a:cubicBezTo>
                  <a:pt x="2574929" y="719732"/>
                  <a:pt x="2571220" y="733578"/>
                  <a:pt x="2571220" y="733578"/>
                </a:cubicBezTo>
                <a:cubicBezTo>
                  <a:pt x="2575772" y="734798"/>
                  <a:pt x="2581001" y="721359"/>
                  <a:pt x="2587747" y="708326"/>
                </a:cubicBezTo>
                <a:cubicBezTo>
                  <a:pt x="2587747" y="708326"/>
                  <a:pt x="2587747" y="708326"/>
                  <a:pt x="2589266" y="708733"/>
                </a:cubicBezTo>
                <a:cubicBezTo>
                  <a:pt x="2590783" y="709139"/>
                  <a:pt x="2592301" y="709546"/>
                  <a:pt x="2593820" y="709953"/>
                </a:cubicBezTo>
                <a:cubicBezTo>
                  <a:pt x="2596856" y="710766"/>
                  <a:pt x="2599892" y="711580"/>
                  <a:pt x="2601410" y="711987"/>
                </a:cubicBezTo>
                <a:cubicBezTo>
                  <a:pt x="2599218" y="726241"/>
                  <a:pt x="2595508" y="740086"/>
                  <a:pt x="2590279" y="753528"/>
                </a:cubicBezTo>
                <a:cubicBezTo>
                  <a:pt x="2590279" y="753528"/>
                  <a:pt x="2590279" y="753528"/>
                  <a:pt x="2585051" y="766969"/>
                </a:cubicBezTo>
                <a:cubicBezTo>
                  <a:pt x="2585051" y="766969"/>
                  <a:pt x="2585051" y="766969"/>
                  <a:pt x="2586569" y="767374"/>
                </a:cubicBezTo>
                <a:cubicBezTo>
                  <a:pt x="2588087" y="767782"/>
                  <a:pt x="2588087" y="767782"/>
                  <a:pt x="2589604" y="768189"/>
                </a:cubicBezTo>
                <a:cubicBezTo>
                  <a:pt x="2592641" y="769003"/>
                  <a:pt x="2595677" y="769816"/>
                  <a:pt x="2602423" y="756782"/>
                </a:cubicBezTo>
                <a:cubicBezTo>
                  <a:pt x="2606134" y="742933"/>
                  <a:pt x="2606134" y="742933"/>
                  <a:pt x="2604616" y="742526"/>
                </a:cubicBezTo>
                <a:cubicBezTo>
                  <a:pt x="2597869" y="755562"/>
                  <a:pt x="2594833" y="754748"/>
                  <a:pt x="2591797" y="753934"/>
                </a:cubicBezTo>
                <a:cubicBezTo>
                  <a:pt x="2597027" y="740493"/>
                  <a:pt x="2600736" y="726646"/>
                  <a:pt x="2606638" y="698547"/>
                </a:cubicBezTo>
                <a:cubicBezTo>
                  <a:pt x="2606638" y="698547"/>
                  <a:pt x="2606638" y="698547"/>
                  <a:pt x="2604446" y="712800"/>
                </a:cubicBezTo>
                <a:cubicBezTo>
                  <a:pt x="2596352" y="755155"/>
                  <a:pt x="2620975" y="687547"/>
                  <a:pt x="2609844" y="729089"/>
                </a:cubicBezTo>
                <a:cubicBezTo>
                  <a:pt x="2614398" y="730309"/>
                  <a:pt x="2619457" y="687140"/>
                  <a:pt x="2627046" y="689173"/>
                </a:cubicBezTo>
                <a:cubicBezTo>
                  <a:pt x="2624855" y="703428"/>
                  <a:pt x="2626373" y="703835"/>
                  <a:pt x="2627890" y="704241"/>
                </a:cubicBezTo>
                <a:cubicBezTo>
                  <a:pt x="2630926" y="705055"/>
                  <a:pt x="2632444" y="705462"/>
                  <a:pt x="2637673" y="692021"/>
                </a:cubicBezTo>
                <a:cubicBezTo>
                  <a:pt x="2637673" y="692021"/>
                  <a:pt x="2637673" y="692021"/>
                  <a:pt x="2639191" y="692428"/>
                </a:cubicBezTo>
                <a:cubicBezTo>
                  <a:pt x="2639191" y="692428"/>
                  <a:pt x="2639191" y="692428"/>
                  <a:pt x="2641383" y="678176"/>
                </a:cubicBezTo>
                <a:cubicBezTo>
                  <a:pt x="2641383" y="678176"/>
                  <a:pt x="2641383" y="678176"/>
                  <a:pt x="2645093" y="664326"/>
                </a:cubicBezTo>
                <a:cubicBezTo>
                  <a:pt x="2645093" y="664326"/>
                  <a:pt x="2645093" y="664326"/>
                  <a:pt x="2643575" y="663919"/>
                </a:cubicBezTo>
                <a:cubicBezTo>
                  <a:pt x="2642057" y="663513"/>
                  <a:pt x="2642057" y="663513"/>
                  <a:pt x="2642057" y="663513"/>
                </a:cubicBezTo>
                <a:cubicBezTo>
                  <a:pt x="2640539" y="663106"/>
                  <a:pt x="2638346" y="677362"/>
                  <a:pt x="2638346" y="677362"/>
                </a:cubicBezTo>
                <a:lnTo>
                  <a:pt x="2630756" y="675328"/>
                </a:lnTo>
                <a:cubicBezTo>
                  <a:pt x="2638176" y="647635"/>
                  <a:pt x="2632105" y="646008"/>
                  <a:pt x="2629069" y="645194"/>
                </a:cubicBezTo>
                <a:cubicBezTo>
                  <a:pt x="2629069" y="645194"/>
                  <a:pt x="2632780" y="631347"/>
                  <a:pt x="2632780" y="631347"/>
                </a:cubicBezTo>
                <a:cubicBezTo>
                  <a:pt x="2644923" y="634601"/>
                  <a:pt x="2662971" y="609755"/>
                  <a:pt x="2663141" y="639481"/>
                </a:cubicBezTo>
                <a:cubicBezTo>
                  <a:pt x="2667693" y="640702"/>
                  <a:pt x="2673596" y="612602"/>
                  <a:pt x="2676633" y="613415"/>
                </a:cubicBezTo>
                <a:cubicBezTo>
                  <a:pt x="2680512" y="629297"/>
                  <a:pt x="2681357" y="644363"/>
                  <a:pt x="2692657" y="632551"/>
                </a:cubicBezTo>
                <a:cubicBezTo>
                  <a:pt x="2702440" y="620329"/>
                  <a:pt x="2703115" y="605671"/>
                  <a:pt x="2704802" y="635805"/>
                </a:cubicBezTo>
                <a:cubicBezTo>
                  <a:pt x="2714755" y="653312"/>
                  <a:pt x="2739546" y="615433"/>
                  <a:pt x="2743597" y="661039"/>
                </a:cubicBezTo>
                <a:cubicBezTo>
                  <a:pt x="2734659" y="688326"/>
                  <a:pt x="2730778" y="672447"/>
                  <a:pt x="2721839" y="699734"/>
                </a:cubicBezTo>
                <a:cubicBezTo>
                  <a:pt x="2721839" y="699734"/>
                  <a:pt x="2720322" y="699328"/>
                  <a:pt x="2720322" y="699328"/>
                </a:cubicBezTo>
                <a:cubicBezTo>
                  <a:pt x="2720322" y="699328"/>
                  <a:pt x="2720322" y="699328"/>
                  <a:pt x="2718803" y="698920"/>
                </a:cubicBezTo>
                <a:cubicBezTo>
                  <a:pt x="2717286" y="698513"/>
                  <a:pt x="2714249" y="697700"/>
                  <a:pt x="2716442" y="683444"/>
                </a:cubicBezTo>
                <a:cubicBezTo>
                  <a:pt x="2713237" y="652904"/>
                  <a:pt x="2681022" y="718478"/>
                  <a:pt x="2688273" y="661058"/>
                </a:cubicBezTo>
                <a:cubicBezTo>
                  <a:pt x="2681528" y="674089"/>
                  <a:pt x="2677647" y="658210"/>
                  <a:pt x="2668708" y="685498"/>
                </a:cubicBezTo>
                <a:cubicBezTo>
                  <a:pt x="2668708" y="685498"/>
                  <a:pt x="2667190" y="685091"/>
                  <a:pt x="2665672" y="684684"/>
                </a:cubicBezTo>
                <a:cubicBezTo>
                  <a:pt x="2664153" y="684278"/>
                  <a:pt x="2664153" y="684278"/>
                  <a:pt x="2664153" y="684278"/>
                </a:cubicBezTo>
                <a:cubicBezTo>
                  <a:pt x="2659599" y="683058"/>
                  <a:pt x="2665502" y="654956"/>
                  <a:pt x="2655046" y="681837"/>
                </a:cubicBezTo>
                <a:cubicBezTo>
                  <a:pt x="2644758" y="738443"/>
                  <a:pt x="2641722" y="737629"/>
                  <a:pt x="2650831" y="740071"/>
                </a:cubicBezTo>
                <a:cubicBezTo>
                  <a:pt x="2654542" y="726222"/>
                  <a:pt x="2651506" y="725409"/>
                  <a:pt x="2656733" y="711970"/>
                </a:cubicBezTo>
                <a:cubicBezTo>
                  <a:pt x="2658252" y="712376"/>
                  <a:pt x="2659769" y="712784"/>
                  <a:pt x="2661287" y="713190"/>
                </a:cubicBezTo>
                <a:cubicBezTo>
                  <a:pt x="2661287" y="713190"/>
                  <a:pt x="2662806" y="713598"/>
                  <a:pt x="2668034" y="700156"/>
                </a:cubicBezTo>
                <a:cubicBezTo>
                  <a:pt x="2668034" y="700156"/>
                  <a:pt x="2668034" y="700156"/>
                  <a:pt x="2664323" y="714003"/>
                </a:cubicBezTo>
                <a:cubicBezTo>
                  <a:pt x="2664323" y="714003"/>
                  <a:pt x="2659096" y="727443"/>
                  <a:pt x="2655385" y="741291"/>
                </a:cubicBezTo>
                <a:cubicBezTo>
                  <a:pt x="2658423" y="742105"/>
                  <a:pt x="2662133" y="728257"/>
                  <a:pt x="2665842" y="714409"/>
                </a:cubicBezTo>
                <a:cubicBezTo>
                  <a:pt x="2659266" y="757170"/>
                  <a:pt x="2671240" y="730697"/>
                  <a:pt x="2676638" y="746985"/>
                </a:cubicBezTo>
                <a:cubicBezTo>
                  <a:pt x="2676638" y="746985"/>
                  <a:pt x="2676638" y="746985"/>
                  <a:pt x="2680349" y="733138"/>
                </a:cubicBezTo>
                <a:cubicBezTo>
                  <a:pt x="2678156" y="747392"/>
                  <a:pt x="2679674" y="747798"/>
                  <a:pt x="2679674" y="747798"/>
                </a:cubicBezTo>
                <a:cubicBezTo>
                  <a:pt x="2681192" y="748206"/>
                  <a:pt x="2681192" y="748206"/>
                  <a:pt x="2682710" y="748613"/>
                </a:cubicBezTo>
                <a:cubicBezTo>
                  <a:pt x="2684227" y="749019"/>
                  <a:pt x="2684227" y="749019"/>
                  <a:pt x="2687939" y="735171"/>
                </a:cubicBezTo>
                <a:cubicBezTo>
                  <a:pt x="2685746" y="749426"/>
                  <a:pt x="2691145" y="765711"/>
                  <a:pt x="2701601" y="738833"/>
                </a:cubicBezTo>
                <a:cubicBezTo>
                  <a:pt x="2712058" y="711952"/>
                  <a:pt x="2695529" y="737205"/>
                  <a:pt x="2709022" y="711139"/>
                </a:cubicBezTo>
                <a:cubicBezTo>
                  <a:pt x="2710539" y="711546"/>
                  <a:pt x="2712058" y="711952"/>
                  <a:pt x="2713576" y="712359"/>
                </a:cubicBezTo>
                <a:cubicBezTo>
                  <a:pt x="2709865" y="726205"/>
                  <a:pt x="2706156" y="740053"/>
                  <a:pt x="2706156" y="740053"/>
                </a:cubicBezTo>
                <a:cubicBezTo>
                  <a:pt x="2704637" y="739646"/>
                  <a:pt x="2700927" y="753493"/>
                  <a:pt x="2702445" y="753901"/>
                </a:cubicBezTo>
                <a:cubicBezTo>
                  <a:pt x="2702445" y="753901"/>
                  <a:pt x="2702445" y="753901"/>
                  <a:pt x="2703962" y="754307"/>
                </a:cubicBezTo>
                <a:cubicBezTo>
                  <a:pt x="2707674" y="740459"/>
                  <a:pt x="2711384" y="726614"/>
                  <a:pt x="2711384" y="726614"/>
                </a:cubicBezTo>
                <a:cubicBezTo>
                  <a:pt x="2715093" y="712766"/>
                  <a:pt x="2715093" y="712766"/>
                  <a:pt x="2715093" y="712766"/>
                </a:cubicBezTo>
                <a:cubicBezTo>
                  <a:pt x="2715093" y="712766"/>
                  <a:pt x="2715093" y="712766"/>
                  <a:pt x="2716612" y="713172"/>
                </a:cubicBezTo>
                <a:cubicBezTo>
                  <a:pt x="2710035" y="755934"/>
                  <a:pt x="2718299" y="743307"/>
                  <a:pt x="2723697" y="759595"/>
                </a:cubicBezTo>
                <a:cubicBezTo>
                  <a:pt x="2721507" y="773847"/>
                  <a:pt x="2723025" y="774253"/>
                  <a:pt x="2724542" y="774661"/>
                </a:cubicBezTo>
                <a:cubicBezTo>
                  <a:pt x="2723025" y="774253"/>
                  <a:pt x="2721507" y="773847"/>
                  <a:pt x="2718469" y="773033"/>
                </a:cubicBezTo>
                <a:cubicBezTo>
                  <a:pt x="2716951" y="772626"/>
                  <a:pt x="2716951" y="772626"/>
                  <a:pt x="2715434" y="772220"/>
                </a:cubicBezTo>
                <a:cubicBezTo>
                  <a:pt x="2715434" y="772220"/>
                  <a:pt x="2710205" y="785662"/>
                  <a:pt x="2710205" y="785662"/>
                </a:cubicBezTo>
                <a:cubicBezTo>
                  <a:pt x="2706494" y="799509"/>
                  <a:pt x="2708012" y="799916"/>
                  <a:pt x="2708012" y="799916"/>
                </a:cubicBezTo>
                <a:cubicBezTo>
                  <a:pt x="2709530" y="800323"/>
                  <a:pt x="2709530" y="800323"/>
                  <a:pt x="2711049" y="800729"/>
                </a:cubicBezTo>
                <a:cubicBezTo>
                  <a:pt x="2711049" y="800729"/>
                  <a:pt x="2712567" y="801137"/>
                  <a:pt x="2712567" y="801137"/>
                </a:cubicBezTo>
                <a:cubicBezTo>
                  <a:pt x="2715602" y="801949"/>
                  <a:pt x="2718639" y="802763"/>
                  <a:pt x="2723868" y="789322"/>
                </a:cubicBezTo>
                <a:cubicBezTo>
                  <a:pt x="2723868" y="789322"/>
                  <a:pt x="2723868" y="789322"/>
                  <a:pt x="2729095" y="775881"/>
                </a:cubicBezTo>
                <a:cubicBezTo>
                  <a:pt x="2723193" y="803982"/>
                  <a:pt x="2736686" y="777914"/>
                  <a:pt x="2725555" y="819456"/>
                </a:cubicBezTo>
                <a:cubicBezTo>
                  <a:pt x="2775985" y="758763"/>
                  <a:pt x="2796903" y="838573"/>
                  <a:pt x="2830301" y="847523"/>
                </a:cubicBezTo>
                <a:cubicBezTo>
                  <a:pt x="2846155" y="836931"/>
                  <a:pt x="2860662" y="855657"/>
                  <a:pt x="2871288" y="858505"/>
                </a:cubicBezTo>
                <a:cubicBezTo>
                  <a:pt x="2876685" y="874794"/>
                  <a:pt x="2903841" y="852388"/>
                  <a:pt x="2885120" y="891893"/>
                </a:cubicBezTo>
                <a:cubicBezTo>
                  <a:pt x="2888156" y="892706"/>
                  <a:pt x="2907720" y="868267"/>
                  <a:pt x="2916155" y="885370"/>
                </a:cubicBezTo>
                <a:cubicBezTo>
                  <a:pt x="2923745" y="887403"/>
                  <a:pt x="2930661" y="904096"/>
                  <a:pt x="2944324" y="907756"/>
                </a:cubicBezTo>
                <a:cubicBezTo>
                  <a:pt x="2947360" y="908570"/>
                  <a:pt x="2941458" y="936671"/>
                  <a:pt x="2944494" y="937484"/>
                </a:cubicBezTo>
                <a:cubicBezTo>
                  <a:pt x="2952084" y="939518"/>
                  <a:pt x="2963384" y="927707"/>
                  <a:pt x="2965745" y="943179"/>
                </a:cubicBezTo>
                <a:cubicBezTo>
                  <a:pt x="2965745" y="943179"/>
                  <a:pt x="2959844" y="971278"/>
                  <a:pt x="2962880" y="972091"/>
                </a:cubicBezTo>
                <a:cubicBezTo>
                  <a:pt x="2964399" y="972499"/>
                  <a:pt x="2974855" y="945619"/>
                  <a:pt x="2977891" y="946433"/>
                </a:cubicBezTo>
                <a:cubicBezTo>
                  <a:pt x="2980926" y="947247"/>
                  <a:pt x="2981771" y="962314"/>
                  <a:pt x="2984806" y="963128"/>
                </a:cubicBezTo>
                <a:cubicBezTo>
                  <a:pt x="2986324" y="963535"/>
                  <a:pt x="2980422" y="991636"/>
                  <a:pt x="2981940" y="992042"/>
                </a:cubicBezTo>
                <a:cubicBezTo>
                  <a:pt x="2981940" y="992042"/>
                  <a:pt x="2992396" y="965162"/>
                  <a:pt x="2993242" y="980227"/>
                </a:cubicBezTo>
                <a:cubicBezTo>
                  <a:pt x="2996278" y="981041"/>
                  <a:pt x="2996278" y="981041"/>
                  <a:pt x="2995604" y="995703"/>
                </a:cubicBezTo>
                <a:cubicBezTo>
                  <a:pt x="3006904" y="983888"/>
                  <a:pt x="3014494" y="985923"/>
                  <a:pt x="3007917" y="1028683"/>
                </a:cubicBezTo>
                <a:cubicBezTo>
                  <a:pt x="3013145" y="1015242"/>
                  <a:pt x="3014664" y="1015649"/>
                  <a:pt x="3019891" y="1002212"/>
                </a:cubicBezTo>
                <a:cubicBezTo>
                  <a:pt x="3017700" y="1016463"/>
                  <a:pt x="3013989" y="1030311"/>
                  <a:pt x="3015507" y="1030717"/>
                </a:cubicBezTo>
                <a:cubicBezTo>
                  <a:pt x="3028666" y="1078764"/>
                  <a:pt x="3065604" y="1044140"/>
                  <a:pt x="3077242" y="1091781"/>
                </a:cubicBezTo>
                <a:cubicBezTo>
                  <a:pt x="3078761" y="1092188"/>
                  <a:pt x="3075051" y="1106035"/>
                  <a:pt x="3071339" y="1119884"/>
                </a:cubicBezTo>
                <a:cubicBezTo>
                  <a:pt x="3084834" y="1093814"/>
                  <a:pt x="3093942" y="1096254"/>
                  <a:pt x="3104568" y="1099102"/>
                </a:cubicBezTo>
                <a:cubicBezTo>
                  <a:pt x="3106087" y="1099508"/>
                  <a:pt x="3101702" y="1128018"/>
                  <a:pt x="3104737" y="1128832"/>
                </a:cubicBezTo>
                <a:cubicBezTo>
                  <a:pt x="3113845" y="1131272"/>
                  <a:pt x="3126665" y="1119865"/>
                  <a:pt x="3132062" y="1136155"/>
                </a:cubicBezTo>
                <a:cubicBezTo>
                  <a:pt x="3135099" y="1136969"/>
                  <a:pt x="3135269" y="1166696"/>
                  <a:pt x="3145895" y="1169543"/>
                </a:cubicBezTo>
                <a:cubicBezTo>
                  <a:pt x="3147412" y="1169950"/>
                  <a:pt x="3149605" y="1155693"/>
                  <a:pt x="3154832" y="1142256"/>
                </a:cubicBezTo>
                <a:cubicBezTo>
                  <a:pt x="3145221" y="1184201"/>
                  <a:pt x="3163268" y="1159354"/>
                  <a:pt x="3152137" y="1200896"/>
                </a:cubicBezTo>
                <a:cubicBezTo>
                  <a:pt x="3198012" y="1138984"/>
                  <a:pt x="3218760" y="1189068"/>
                  <a:pt x="3253676" y="1198423"/>
                </a:cubicBezTo>
                <a:cubicBezTo>
                  <a:pt x="3256038" y="1213895"/>
                  <a:pt x="3271049" y="1188234"/>
                  <a:pt x="3264472" y="1230996"/>
                </a:cubicBezTo>
                <a:cubicBezTo>
                  <a:pt x="3280327" y="1220403"/>
                  <a:pt x="3295507" y="1224469"/>
                  <a:pt x="3312206" y="1228944"/>
                </a:cubicBezTo>
                <a:cubicBezTo>
                  <a:pt x="3318279" y="1230572"/>
                  <a:pt x="3316931" y="1259892"/>
                  <a:pt x="3328904" y="1233419"/>
                </a:cubicBezTo>
                <a:cubicBezTo>
                  <a:pt x="3330592" y="1263552"/>
                  <a:pt x="3350157" y="1239113"/>
                  <a:pt x="3346616" y="1282689"/>
                </a:cubicBezTo>
                <a:cubicBezTo>
                  <a:pt x="3348134" y="1283096"/>
                  <a:pt x="3348134" y="1283096"/>
                  <a:pt x="3345943" y="1297348"/>
                </a:cubicBezTo>
                <a:cubicBezTo>
                  <a:pt x="3347461" y="1297755"/>
                  <a:pt x="3347461" y="1297755"/>
                  <a:pt x="3347461" y="1297755"/>
                </a:cubicBezTo>
                <a:cubicBezTo>
                  <a:pt x="3352689" y="1284315"/>
                  <a:pt x="3352689" y="1284315"/>
                  <a:pt x="3354882" y="1270061"/>
                </a:cubicBezTo>
                <a:cubicBezTo>
                  <a:pt x="3363145" y="1257436"/>
                  <a:pt x="3370736" y="1259470"/>
                  <a:pt x="3376808" y="1261097"/>
                </a:cubicBezTo>
                <a:cubicBezTo>
                  <a:pt x="3378326" y="1261503"/>
                  <a:pt x="3377652" y="1276162"/>
                  <a:pt x="3380688" y="1276976"/>
                </a:cubicBezTo>
                <a:cubicBezTo>
                  <a:pt x="3380688" y="1276976"/>
                  <a:pt x="3387434" y="1263944"/>
                  <a:pt x="3385242" y="1278196"/>
                </a:cubicBezTo>
                <a:cubicBezTo>
                  <a:pt x="3386760" y="1278602"/>
                  <a:pt x="3384568" y="1292858"/>
                  <a:pt x="3384568" y="1292858"/>
                </a:cubicBezTo>
                <a:cubicBezTo>
                  <a:pt x="3386086" y="1293265"/>
                  <a:pt x="3389797" y="1279416"/>
                  <a:pt x="3391315" y="1279823"/>
                </a:cubicBezTo>
                <a:cubicBezTo>
                  <a:pt x="3398060" y="1266791"/>
                  <a:pt x="3397387" y="1281450"/>
                  <a:pt x="3401940" y="1282670"/>
                </a:cubicBezTo>
                <a:cubicBezTo>
                  <a:pt x="3412567" y="1285518"/>
                  <a:pt x="3427747" y="1289585"/>
                  <a:pt x="3439893" y="1292839"/>
                </a:cubicBezTo>
                <a:cubicBezTo>
                  <a:pt x="3445290" y="1309128"/>
                  <a:pt x="3455916" y="1311976"/>
                  <a:pt x="3463506" y="1314010"/>
                </a:cubicBezTo>
                <a:cubicBezTo>
                  <a:pt x="3481724" y="1318890"/>
                  <a:pt x="3499267" y="1338430"/>
                  <a:pt x="3521866" y="1314804"/>
                </a:cubicBezTo>
                <a:cubicBezTo>
                  <a:pt x="3530975" y="1317245"/>
                  <a:pt x="3540927" y="1334754"/>
                  <a:pt x="3553072" y="1338007"/>
                </a:cubicBezTo>
                <a:cubicBezTo>
                  <a:pt x="3553072" y="1338007"/>
                  <a:pt x="3556783" y="1324160"/>
                  <a:pt x="3556783" y="1324160"/>
                </a:cubicBezTo>
                <a:cubicBezTo>
                  <a:pt x="3564373" y="1326194"/>
                  <a:pt x="3566061" y="1356328"/>
                  <a:pt x="3579553" y="1330261"/>
                </a:cubicBezTo>
                <a:cubicBezTo>
                  <a:pt x="3589335" y="1318043"/>
                  <a:pt x="3584276" y="1361209"/>
                  <a:pt x="3595407" y="1319670"/>
                </a:cubicBezTo>
                <a:cubicBezTo>
                  <a:pt x="3597095" y="1349805"/>
                  <a:pt x="3609915" y="1338397"/>
                  <a:pt x="3620540" y="1341244"/>
                </a:cubicBezTo>
                <a:cubicBezTo>
                  <a:pt x="3623576" y="1342057"/>
                  <a:pt x="3620709" y="1370972"/>
                  <a:pt x="3623747" y="1371784"/>
                </a:cubicBezTo>
                <a:cubicBezTo>
                  <a:pt x="3628300" y="1373005"/>
                  <a:pt x="3638757" y="1346125"/>
                  <a:pt x="3643312" y="1347345"/>
                </a:cubicBezTo>
                <a:cubicBezTo>
                  <a:pt x="3655454" y="1350599"/>
                  <a:pt x="3654950" y="1394989"/>
                  <a:pt x="3665576" y="1397836"/>
                </a:cubicBezTo>
                <a:cubicBezTo>
                  <a:pt x="3668613" y="1398650"/>
                  <a:pt x="3673842" y="1385208"/>
                  <a:pt x="3676878" y="1386022"/>
                </a:cubicBezTo>
                <a:cubicBezTo>
                  <a:pt x="3697960" y="1361989"/>
                  <a:pt x="3698300" y="1421443"/>
                  <a:pt x="3720057" y="1382752"/>
                </a:cubicBezTo>
                <a:cubicBezTo>
                  <a:pt x="3717866" y="1397004"/>
                  <a:pt x="3722419" y="1398224"/>
                  <a:pt x="3720227" y="1412480"/>
                </a:cubicBezTo>
                <a:cubicBezTo>
                  <a:pt x="3721071" y="1427545"/>
                  <a:pt x="3726973" y="1399444"/>
                  <a:pt x="3730010" y="1400257"/>
                </a:cubicBezTo>
                <a:cubicBezTo>
                  <a:pt x="3726468" y="1443833"/>
                  <a:pt x="3759356" y="1363600"/>
                  <a:pt x="3758852" y="1407986"/>
                </a:cubicBezTo>
                <a:cubicBezTo>
                  <a:pt x="3774536" y="1367668"/>
                  <a:pt x="3767286" y="1425089"/>
                  <a:pt x="3784490" y="1385174"/>
                </a:cubicBezTo>
                <a:cubicBezTo>
                  <a:pt x="3787526" y="1385987"/>
                  <a:pt x="3785332" y="1400243"/>
                  <a:pt x="3788369" y="1401057"/>
                </a:cubicBezTo>
                <a:cubicBezTo>
                  <a:pt x="3841161" y="1355839"/>
                  <a:pt x="3850779" y="1447460"/>
                  <a:pt x="3895477" y="1444595"/>
                </a:cubicBezTo>
                <a:cubicBezTo>
                  <a:pt x="3899187" y="1430749"/>
                  <a:pt x="3890923" y="1443375"/>
                  <a:pt x="3893115" y="1429123"/>
                </a:cubicBezTo>
                <a:cubicBezTo>
                  <a:pt x="3922292" y="1362734"/>
                  <a:pt x="3914708" y="1494271"/>
                  <a:pt x="3946076" y="1413632"/>
                </a:cubicBezTo>
                <a:cubicBezTo>
                  <a:pt x="3947595" y="1414039"/>
                  <a:pt x="3949112" y="1414446"/>
                  <a:pt x="3950631" y="1414852"/>
                </a:cubicBezTo>
                <a:cubicBezTo>
                  <a:pt x="3953666" y="1415666"/>
                  <a:pt x="3954511" y="1430732"/>
                  <a:pt x="3957547" y="1431544"/>
                </a:cubicBezTo>
                <a:cubicBezTo>
                  <a:pt x="3953836" y="1445393"/>
                  <a:pt x="3950127" y="1459239"/>
                  <a:pt x="3951645" y="1459645"/>
                </a:cubicBezTo>
                <a:cubicBezTo>
                  <a:pt x="3963790" y="1462898"/>
                  <a:pt x="3982680" y="1453122"/>
                  <a:pt x="3980658" y="1497101"/>
                </a:cubicBezTo>
                <a:cubicBezTo>
                  <a:pt x="3985126" y="1483457"/>
                  <a:pt x="3990228" y="1481114"/>
                  <a:pt x="3996386" y="1480910"/>
                </a:cubicBezTo>
                <a:lnTo>
                  <a:pt x="3997188" y="1480922"/>
                </a:lnTo>
                <a:lnTo>
                  <a:pt x="3993390" y="1487176"/>
                </a:lnTo>
                <a:cubicBezTo>
                  <a:pt x="3992520" y="1490564"/>
                  <a:pt x="3992430" y="1494262"/>
                  <a:pt x="3993308" y="1496852"/>
                </a:cubicBezTo>
                <a:cubicBezTo>
                  <a:pt x="4000436" y="1496692"/>
                  <a:pt x="4004904" y="1493983"/>
                  <a:pt x="4007027" y="1484370"/>
                </a:cubicBezTo>
                <a:cubicBezTo>
                  <a:pt x="4005246" y="1484410"/>
                  <a:pt x="4004432" y="1483343"/>
                  <a:pt x="4003362" y="1482170"/>
                </a:cubicBezTo>
                <a:lnTo>
                  <a:pt x="4001157" y="1480980"/>
                </a:lnTo>
                <a:lnTo>
                  <a:pt x="4006463" y="1481058"/>
                </a:lnTo>
                <a:cubicBezTo>
                  <a:pt x="4010122" y="1480879"/>
                  <a:pt x="4014096" y="1480089"/>
                  <a:pt x="4018439" y="1477543"/>
                </a:cubicBezTo>
                <a:cubicBezTo>
                  <a:pt x="4027547" y="1479983"/>
                  <a:pt x="4035137" y="1482016"/>
                  <a:pt x="4041209" y="1483643"/>
                </a:cubicBezTo>
                <a:cubicBezTo>
                  <a:pt x="4046860" y="1477739"/>
                  <a:pt x="4049894" y="1478552"/>
                  <a:pt x="4052658" y="1481147"/>
                </a:cubicBezTo>
                <a:lnTo>
                  <a:pt x="4060169" y="1487422"/>
                </a:lnTo>
                <a:lnTo>
                  <a:pt x="4063290" y="1493788"/>
                </a:lnTo>
                <a:lnTo>
                  <a:pt x="4070923" y="1493708"/>
                </a:lnTo>
                <a:lnTo>
                  <a:pt x="4081132" y="1498979"/>
                </a:lnTo>
                <a:cubicBezTo>
                  <a:pt x="4101340" y="1504395"/>
                  <a:pt x="4124491" y="1502250"/>
                  <a:pt x="4135498" y="1538590"/>
                </a:cubicBezTo>
                <a:cubicBezTo>
                  <a:pt x="4166363" y="1502340"/>
                  <a:pt x="4179522" y="1550386"/>
                  <a:pt x="4199931" y="1541016"/>
                </a:cubicBezTo>
                <a:cubicBezTo>
                  <a:pt x="4198286" y="1551705"/>
                  <a:pt x="4202523" y="1547274"/>
                  <a:pt x="4200974" y="1555904"/>
                </a:cubicBezTo>
                <a:lnTo>
                  <a:pt x="4199504" y="1561176"/>
                </a:lnTo>
                <a:lnTo>
                  <a:pt x="4193125" y="1564344"/>
                </a:lnTo>
                <a:lnTo>
                  <a:pt x="4197317" y="1569019"/>
                </a:lnTo>
                <a:lnTo>
                  <a:pt x="4197063" y="1569929"/>
                </a:lnTo>
                <a:cubicBezTo>
                  <a:pt x="4196895" y="1573594"/>
                  <a:pt x="4197232" y="1574610"/>
                  <a:pt x="4197857" y="1574083"/>
                </a:cubicBezTo>
                <a:lnTo>
                  <a:pt x="4199274" y="1571201"/>
                </a:lnTo>
                <a:lnTo>
                  <a:pt x="4201335" y="1573498"/>
                </a:lnTo>
                <a:lnTo>
                  <a:pt x="4209815" y="1574525"/>
                </a:lnTo>
                <a:lnTo>
                  <a:pt x="4211043" y="1579239"/>
                </a:lnTo>
                <a:cubicBezTo>
                  <a:pt x="4213637" y="1585499"/>
                  <a:pt x="4216884" y="1590080"/>
                  <a:pt x="4220679" y="1591096"/>
                </a:cubicBezTo>
                <a:cubicBezTo>
                  <a:pt x="4222198" y="1591504"/>
                  <a:pt x="4225570" y="1584986"/>
                  <a:pt x="4229132" y="1578520"/>
                </a:cubicBezTo>
                <a:lnTo>
                  <a:pt x="4229994" y="1577086"/>
                </a:lnTo>
                <a:lnTo>
                  <a:pt x="4238486" y="1578615"/>
                </a:lnTo>
                <a:lnTo>
                  <a:pt x="4244450" y="1575191"/>
                </a:lnTo>
                <a:lnTo>
                  <a:pt x="4244461" y="1575208"/>
                </a:lnTo>
                <a:cubicBezTo>
                  <a:pt x="4246190" y="1579382"/>
                  <a:pt x="4247918" y="1583555"/>
                  <a:pt x="4250196" y="1584165"/>
                </a:cubicBezTo>
                <a:cubicBezTo>
                  <a:pt x="4252473" y="1584775"/>
                  <a:pt x="4255298" y="1581822"/>
                  <a:pt x="4257933" y="1578817"/>
                </a:cubicBezTo>
                <a:lnTo>
                  <a:pt x="4260951" y="1576233"/>
                </a:lnTo>
                <a:lnTo>
                  <a:pt x="4261341" y="1577189"/>
                </a:lnTo>
                <a:cubicBezTo>
                  <a:pt x="4267919" y="1585196"/>
                  <a:pt x="4280335" y="1564348"/>
                  <a:pt x="4275751" y="1556696"/>
                </a:cubicBezTo>
                <a:lnTo>
                  <a:pt x="4272420" y="1555161"/>
                </a:lnTo>
                <a:lnTo>
                  <a:pt x="4274600" y="1547631"/>
                </a:lnTo>
                <a:lnTo>
                  <a:pt x="4275857" y="1549511"/>
                </a:lnTo>
                <a:lnTo>
                  <a:pt x="4277675" y="1556280"/>
                </a:lnTo>
                <a:cubicBezTo>
                  <a:pt x="4277984" y="1573060"/>
                  <a:pt x="4273050" y="1605130"/>
                  <a:pt x="4279883" y="1606960"/>
                </a:cubicBezTo>
                <a:cubicBezTo>
                  <a:pt x="4282919" y="1607774"/>
                  <a:pt x="4287303" y="1579266"/>
                  <a:pt x="4293375" y="1580893"/>
                </a:cubicBezTo>
                <a:cubicBezTo>
                  <a:pt x="4295736" y="1596368"/>
                  <a:pt x="4291352" y="1624875"/>
                  <a:pt x="4300462" y="1627316"/>
                </a:cubicBezTo>
                <a:cubicBezTo>
                  <a:pt x="4298270" y="1641567"/>
                  <a:pt x="4291522" y="1654603"/>
                  <a:pt x="4287812" y="1668450"/>
                </a:cubicBezTo>
                <a:cubicBezTo>
                  <a:pt x="4254289" y="1670597"/>
                  <a:pt x="4219343" y="1647321"/>
                  <a:pt x="4176213" y="1646895"/>
                </a:cubicBezTo>
                <a:lnTo>
                  <a:pt x="4141519" y="1653652"/>
                </a:lnTo>
                <a:lnTo>
                  <a:pt x="4142124" y="1652079"/>
                </a:lnTo>
                <a:cubicBezTo>
                  <a:pt x="4141485" y="1643597"/>
                  <a:pt x="4129945" y="1636428"/>
                  <a:pt x="4119328" y="1630527"/>
                </a:cubicBezTo>
                <a:cubicBezTo>
                  <a:pt x="4117006" y="1635061"/>
                  <a:pt x="4113042" y="1637338"/>
                  <a:pt x="4110720" y="1641871"/>
                </a:cubicBezTo>
                <a:lnTo>
                  <a:pt x="4112657" y="1644008"/>
                </a:lnTo>
                <a:lnTo>
                  <a:pt x="4102353" y="1648438"/>
                </a:lnTo>
                <a:cubicBezTo>
                  <a:pt x="4099270" y="1647612"/>
                  <a:pt x="4096876" y="1643261"/>
                  <a:pt x="4095863" y="1631858"/>
                </a:cubicBezTo>
                <a:cubicBezTo>
                  <a:pt x="4081527" y="1642859"/>
                  <a:pt x="4054373" y="1665264"/>
                  <a:pt x="4055720" y="1635944"/>
                </a:cubicBezTo>
                <a:cubicBezTo>
                  <a:pt x="4045939" y="1648162"/>
                  <a:pt x="4035311" y="1645314"/>
                  <a:pt x="4039695" y="1616807"/>
                </a:cubicBezTo>
                <a:cubicBezTo>
                  <a:pt x="4025570" y="1631574"/>
                  <a:pt x="4014533" y="1639747"/>
                  <a:pt x="4005083" y="1643708"/>
                </a:cubicBezTo>
                <a:lnTo>
                  <a:pt x="3990972" y="1644621"/>
                </a:lnTo>
                <a:lnTo>
                  <a:pt x="3993822" y="1631430"/>
                </a:lnTo>
                <a:cubicBezTo>
                  <a:pt x="3993513" y="1626631"/>
                  <a:pt x="3992151" y="1622364"/>
                  <a:pt x="3990605" y="1620230"/>
                </a:cubicBezTo>
                <a:cubicBezTo>
                  <a:pt x="3985750" y="1623069"/>
                  <a:pt x="3983199" y="1625907"/>
                  <a:pt x="3979619" y="1627326"/>
                </a:cubicBezTo>
                <a:cubicBezTo>
                  <a:pt x="3978493" y="1633723"/>
                  <a:pt x="3978642" y="1638698"/>
                  <a:pt x="3980384" y="1641899"/>
                </a:cubicBezTo>
                <a:lnTo>
                  <a:pt x="3988050" y="1644811"/>
                </a:lnTo>
                <a:lnTo>
                  <a:pt x="3979987" y="1645332"/>
                </a:lnTo>
                <a:cubicBezTo>
                  <a:pt x="3964428" y="1641163"/>
                  <a:pt x="3949204" y="1629664"/>
                  <a:pt x="3922302" y="1629877"/>
                </a:cubicBezTo>
                <a:cubicBezTo>
                  <a:pt x="3919519" y="1640261"/>
                  <a:pt x="3917970" y="1642628"/>
                  <a:pt x="3914239" y="1654845"/>
                </a:cubicBezTo>
                <a:lnTo>
                  <a:pt x="3914126" y="1655242"/>
                </a:lnTo>
                <a:lnTo>
                  <a:pt x="3914055" y="1655288"/>
                </a:lnTo>
                <a:lnTo>
                  <a:pt x="3914040" y="1655547"/>
                </a:lnTo>
                <a:lnTo>
                  <a:pt x="3909654" y="1671007"/>
                </a:lnTo>
                <a:cubicBezTo>
                  <a:pt x="3910328" y="1656350"/>
                  <a:pt x="3907290" y="1655536"/>
                  <a:pt x="3900544" y="1668567"/>
                </a:cubicBezTo>
                <a:cubicBezTo>
                  <a:pt x="3895992" y="1667347"/>
                  <a:pt x="3892955" y="1666534"/>
                  <a:pt x="3893628" y="1651876"/>
                </a:cubicBezTo>
                <a:cubicBezTo>
                  <a:pt x="3893628" y="1651876"/>
                  <a:pt x="3893628" y="1651876"/>
                  <a:pt x="3892112" y="1651468"/>
                </a:cubicBezTo>
                <a:cubicBezTo>
                  <a:pt x="3894303" y="1637213"/>
                  <a:pt x="3896495" y="1622961"/>
                  <a:pt x="3900880" y="1594455"/>
                </a:cubicBezTo>
                <a:cubicBezTo>
                  <a:pt x="3894807" y="1592827"/>
                  <a:pt x="3886544" y="1605452"/>
                  <a:pt x="3876760" y="1617673"/>
                </a:cubicBezTo>
                <a:cubicBezTo>
                  <a:pt x="3876760" y="1617673"/>
                  <a:pt x="3876760" y="1617673"/>
                  <a:pt x="3873050" y="1631518"/>
                </a:cubicBezTo>
                <a:cubicBezTo>
                  <a:pt x="3869170" y="1615639"/>
                  <a:pt x="3861579" y="1613605"/>
                  <a:pt x="3853990" y="1611572"/>
                </a:cubicBezTo>
                <a:cubicBezTo>
                  <a:pt x="3852851" y="1611267"/>
                  <a:pt x="3852461" y="1609307"/>
                  <a:pt x="3852353" y="1606960"/>
                </a:cubicBezTo>
                <a:lnTo>
                  <a:pt x="3852360" y="1605966"/>
                </a:lnTo>
                <a:lnTo>
                  <a:pt x="3854490" y="1601029"/>
                </a:lnTo>
                <a:lnTo>
                  <a:pt x="3852388" y="1602468"/>
                </a:lnTo>
                <a:lnTo>
                  <a:pt x="3852408" y="1600018"/>
                </a:lnTo>
                <a:cubicBezTo>
                  <a:pt x="3852387" y="1596301"/>
                  <a:pt x="3851627" y="1596099"/>
                  <a:pt x="3846400" y="1609539"/>
                </a:cubicBezTo>
                <a:cubicBezTo>
                  <a:pt x="3844882" y="1609131"/>
                  <a:pt x="3843363" y="1608725"/>
                  <a:pt x="3840328" y="1607911"/>
                </a:cubicBezTo>
                <a:cubicBezTo>
                  <a:pt x="3840328" y="1607911"/>
                  <a:pt x="3844038" y="1594064"/>
                  <a:pt x="3844038" y="1594064"/>
                </a:cubicBezTo>
                <a:cubicBezTo>
                  <a:pt x="3842520" y="1593657"/>
                  <a:pt x="3838809" y="1607505"/>
                  <a:pt x="3838809" y="1607505"/>
                </a:cubicBezTo>
                <a:cubicBezTo>
                  <a:pt x="3841001" y="1593250"/>
                  <a:pt x="3839483" y="1592843"/>
                  <a:pt x="3836448" y="1592029"/>
                </a:cubicBezTo>
                <a:cubicBezTo>
                  <a:pt x="3837121" y="1577370"/>
                  <a:pt x="3832567" y="1576150"/>
                  <a:pt x="3826496" y="1574523"/>
                </a:cubicBezTo>
                <a:cubicBezTo>
                  <a:pt x="3826496" y="1574523"/>
                  <a:pt x="3821267" y="1587961"/>
                  <a:pt x="3821267" y="1587961"/>
                </a:cubicBezTo>
                <a:cubicBezTo>
                  <a:pt x="3817557" y="1601809"/>
                  <a:pt x="3819075" y="1602217"/>
                  <a:pt x="3820593" y="1602623"/>
                </a:cubicBezTo>
                <a:cubicBezTo>
                  <a:pt x="3825147" y="1603843"/>
                  <a:pt x="3828182" y="1604657"/>
                  <a:pt x="3829027" y="1619722"/>
                </a:cubicBezTo>
                <a:cubicBezTo>
                  <a:pt x="3830545" y="1620129"/>
                  <a:pt x="3832063" y="1620536"/>
                  <a:pt x="3833581" y="1620943"/>
                </a:cubicBezTo>
                <a:cubicBezTo>
                  <a:pt x="3833581" y="1620943"/>
                  <a:pt x="3829871" y="1634792"/>
                  <a:pt x="3829871" y="1634792"/>
                </a:cubicBezTo>
                <a:cubicBezTo>
                  <a:pt x="3829871" y="1634792"/>
                  <a:pt x="3829871" y="1634792"/>
                  <a:pt x="3826161" y="1648636"/>
                </a:cubicBezTo>
                <a:cubicBezTo>
                  <a:pt x="3823124" y="1647823"/>
                  <a:pt x="3821607" y="1647416"/>
                  <a:pt x="3820088" y="1647009"/>
                </a:cubicBezTo>
                <a:cubicBezTo>
                  <a:pt x="3818570" y="1646603"/>
                  <a:pt x="3817052" y="1646195"/>
                  <a:pt x="3815535" y="1645789"/>
                </a:cubicBezTo>
                <a:cubicBezTo>
                  <a:pt x="3812328" y="1615248"/>
                  <a:pt x="3806255" y="1613620"/>
                  <a:pt x="3794111" y="1610366"/>
                </a:cubicBezTo>
                <a:cubicBezTo>
                  <a:pt x="3794786" y="1595709"/>
                  <a:pt x="3803051" y="1583080"/>
                  <a:pt x="3808952" y="1554980"/>
                </a:cubicBezTo>
                <a:cubicBezTo>
                  <a:pt x="3800688" y="1567608"/>
                  <a:pt x="3799675" y="1522812"/>
                  <a:pt x="3781797" y="1577386"/>
                </a:cubicBezTo>
                <a:cubicBezTo>
                  <a:pt x="3778762" y="1576572"/>
                  <a:pt x="3777244" y="1576165"/>
                  <a:pt x="3780954" y="1562321"/>
                </a:cubicBezTo>
                <a:cubicBezTo>
                  <a:pt x="3771172" y="1574539"/>
                  <a:pt x="3756665" y="1555813"/>
                  <a:pt x="3749075" y="1553779"/>
                </a:cubicBezTo>
                <a:cubicBezTo>
                  <a:pt x="3751267" y="1539522"/>
                  <a:pt x="3754976" y="1525679"/>
                  <a:pt x="3758687" y="1511831"/>
                </a:cubicBezTo>
                <a:cubicBezTo>
                  <a:pt x="3740810" y="1566403"/>
                  <a:pt x="3736086" y="1535456"/>
                  <a:pt x="3733050" y="1534642"/>
                </a:cubicBezTo>
                <a:cubicBezTo>
                  <a:pt x="3746373" y="1478849"/>
                  <a:pt x="3742158" y="1537083"/>
                  <a:pt x="3753289" y="1495540"/>
                </a:cubicBezTo>
                <a:cubicBezTo>
                  <a:pt x="3754807" y="1495948"/>
                  <a:pt x="3757843" y="1496761"/>
                  <a:pt x="3763071" y="1483323"/>
                </a:cubicBezTo>
                <a:cubicBezTo>
                  <a:pt x="3762398" y="1497981"/>
                  <a:pt x="3761725" y="1512645"/>
                  <a:pt x="3766277" y="1513864"/>
                </a:cubicBezTo>
                <a:cubicBezTo>
                  <a:pt x="3766277" y="1513864"/>
                  <a:pt x="3764085" y="1528118"/>
                  <a:pt x="3764085" y="1528118"/>
                </a:cubicBezTo>
                <a:cubicBezTo>
                  <a:pt x="3764085" y="1528118"/>
                  <a:pt x="3764085" y="1528118"/>
                  <a:pt x="3760375" y="1541963"/>
                </a:cubicBezTo>
                <a:cubicBezTo>
                  <a:pt x="3761894" y="1542370"/>
                  <a:pt x="3763412" y="1542776"/>
                  <a:pt x="3764929" y="1543185"/>
                </a:cubicBezTo>
                <a:cubicBezTo>
                  <a:pt x="3766447" y="1543591"/>
                  <a:pt x="3767965" y="1543998"/>
                  <a:pt x="3769484" y="1544404"/>
                </a:cubicBezTo>
                <a:cubicBezTo>
                  <a:pt x="3769484" y="1544404"/>
                  <a:pt x="3769484" y="1544404"/>
                  <a:pt x="3773194" y="1530559"/>
                </a:cubicBezTo>
                <a:cubicBezTo>
                  <a:pt x="3773194" y="1530559"/>
                  <a:pt x="3778423" y="1517118"/>
                  <a:pt x="3782133" y="1503268"/>
                </a:cubicBezTo>
                <a:cubicBezTo>
                  <a:pt x="3782133" y="1503268"/>
                  <a:pt x="3782133" y="1503268"/>
                  <a:pt x="3780615" y="1502863"/>
                </a:cubicBezTo>
                <a:cubicBezTo>
                  <a:pt x="3782807" y="1488611"/>
                  <a:pt x="3781288" y="1488204"/>
                  <a:pt x="3781288" y="1488204"/>
                </a:cubicBezTo>
                <a:cubicBezTo>
                  <a:pt x="3806251" y="1480051"/>
                  <a:pt x="3827505" y="1485745"/>
                  <a:pt x="3846566" y="1505695"/>
                </a:cubicBezTo>
                <a:cubicBezTo>
                  <a:pt x="3848083" y="1506101"/>
                  <a:pt x="3848083" y="1506101"/>
                  <a:pt x="3851794" y="1492254"/>
                </a:cubicBezTo>
                <a:cubicBezTo>
                  <a:pt x="3851794" y="1492254"/>
                  <a:pt x="3855503" y="1478408"/>
                  <a:pt x="3853986" y="1478001"/>
                </a:cubicBezTo>
                <a:cubicBezTo>
                  <a:pt x="3834924" y="1458052"/>
                  <a:pt x="3812154" y="1451950"/>
                  <a:pt x="3787192" y="1460104"/>
                </a:cubicBezTo>
                <a:cubicBezTo>
                  <a:pt x="3782637" y="1458884"/>
                  <a:pt x="3777240" y="1442595"/>
                  <a:pt x="3770493" y="1455629"/>
                </a:cubicBezTo>
                <a:cubicBezTo>
                  <a:pt x="3763746" y="1468661"/>
                  <a:pt x="3760710" y="1467848"/>
                  <a:pt x="3759192" y="1467441"/>
                </a:cubicBezTo>
                <a:cubicBezTo>
                  <a:pt x="3734903" y="1460933"/>
                  <a:pt x="3695099" y="1524473"/>
                  <a:pt x="3690205" y="1463799"/>
                </a:cubicBezTo>
                <a:cubicBezTo>
                  <a:pt x="3680424" y="1476016"/>
                  <a:pt x="3674351" y="1474390"/>
                  <a:pt x="3668279" y="1472762"/>
                </a:cubicBezTo>
                <a:cubicBezTo>
                  <a:pt x="3659171" y="1470322"/>
                  <a:pt x="3653773" y="1454036"/>
                  <a:pt x="3644663" y="1451595"/>
                </a:cubicBezTo>
                <a:cubicBezTo>
                  <a:pt x="3641628" y="1450782"/>
                  <a:pt x="3636400" y="1464220"/>
                  <a:pt x="3634882" y="1463814"/>
                </a:cubicBezTo>
                <a:cubicBezTo>
                  <a:pt x="3626617" y="1476442"/>
                  <a:pt x="3629484" y="1447528"/>
                  <a:pt x="3623411" y="1445901"/>
                </a:cubicBezTo>
                <a:cubicBezTo>
                  <a:pt x="3616496" y="1429206"/>
                  <a:pt x="3596931" y="1453643"/>
                  <a:pt x="3587822" y="1451204"/>
                </a:cubicBezTo>
                <a:cubicBezTo>
                  <a:pt x="3586304" y="1450798"/>
                  <a:pt x="3588496" y="1436545"/>
                  <a:pt x="3590014" y="1436952"/>
                </a:cubicBezTo>
                <a:cubicBezTo>
                  <a:pt x="3577870" y="1433698"/>
                  <a:pt x="3558979" y="1443475"/>
                  <a:pt x="3549702" y="1411308"/>
                </a:cubicBezTo>
                <a:cubicBezTo>
                  <a:pt x="3547509" y="1425562"/>
                  <a:pt x="3533172" y="1436560"/>
                  <a:pt x="3530810" y="1421089"/>
                </a:cubicBezTo>
                <a:cubicBezTo>
                  <a:pt x="3524907" y="1449190"/>
                  <a:pt x="3524065" y="1434120"/>
                  <a:pt x="3520354" y="1447969"/>
                </a:cubicBezTo>
                <a:cubicBezTo>
                  <a:pt x="3517318" y="1447155"/>
                  <a:pt x="3524737" y="1419462"/>
                  <a:pt x="3516474" y="1432086"/>
                </a:cubicBezTo>
                <a:cubicBezTo>
                  <a:pt x="3493199" y="1470373"/>
                  <a:pt x="3498761" y="1382819"/>
                  <a:pt x="3469582" y="1449207"/>
                </a:cubicBezTo>
                <a:cubicBezTo>
                  <a:pt x="3472451" y="1420290"/>
                  <a:pt x="3456765" y="1460611"/>
                  <a:pt x="3464185" y="1432919"/>
                </a:cubicBezTo>
                <a:cubicBezTo>
                  <a:pt x="3463342" y="1417849"/>
                  <a:pt x="3455921" y="1445546"/>
                  <a:pt x="3456595" y="1430885"/>
                </a:cubicBezTo>
                <a:cubicBezTo>
                  <a:pt x="3455753" y="1415816"/>
                  <a:pt x="3454909" y="1400751"/>
                  <a:pt x="3448836" y="1399124"/>
                </a:cubicBezTo>
                <a:cubicBezTo>
                  <a:pt x="3442089" y="1412155"/>
                  <a:pt x="3436861" y="1425597"/>
                  <a:pt x="3428595" y="1438224"/>
                </a:cubicBezTo>
                <a:cubicBezTo>
                  <a:pt x="3423368" y="1451663"/>
                  <a:pt x="3429271" y="1423563"/>
                  <a:pt x="3427753" y="1423156"/>
                </a:cubicBezTo>
                <a:cubicBezTo>
                  <a:pt x="3422525" y="1436598"/>
                  <a:pt x="3420331" y="1450849"/>
                  <a:pt x="3418815" y="1450443"/>
                </a:cubicBezTo>
                <a:cubicBezTo>
                  <a:pt x="3409705" y="1448001"/>
                  <a:pt x="3414090" y="1419495"/>
                  <a:pt x="3404981" y="1417055"/>
                </a:cubicBezTo>
                <a:cubicBezTo>
                  <a:pt x="3407175" y="1402799"/>
                  <a:pt x="3409366" y="1388548"/>
                  <a:pt x="3407847" y="1388141"/>
                </a:cubicBezTo>
                <a:cubicBezTo>
                  <a:pt x="3397221" y="1385294"/>
                  <a:pt x="3397897" y="1370632"/>
                  <a:pt x="3376982" y="1424395"/>
                </a:cubicBezTo>
                <a:cubicBezTo>
                  <a:pt x="3369222" y="1392630"/>
                  <a:pt x="3349488" y="1387343"/>
                  <a:pt x="3332789" y="1382869"/>
                </a:cubicBezTo>
                <a:cubicBezTo>
                  <a:pt x="3337004" y="1324634"/>
                  <a:pt x="3308331" y="1346633"/>
                  <a:pt x="3286404" y="1355600"/>
                </a:cubicBezTo>
                <a:cubicBezTo>
                  <a:pt x="3287079" y="1340939"/>
                  <a:pt x="3289270" y="1326686"/>
                  <a:pt x="3284716" y="1325466"/>
                </a:cubicBezTo>
                <a:cubicBezTo>
                  <a:pt x="3271898" y="1336871"/>
                  <a:pt x="3268018" y="1320992"/>
                  <a:pt x="3249971" y="1345838"/>
                </a:cubicBezTo>
                <a:cubicBezTo>
                  <a:pt x="3241707" y="1358463"/>
                  <a:pt x="3249127" y="1330769"/>
                  <a:pt x="3249801" y="1316111"/>
                </a:cubicBezTo>
                <a:cubicBezTo>
                  <a:pt x="3228044" y="1354801"/>
                  <a:pt x="3215730" y="1321820"/>
                  <a:pt x="3217078" y="1292500"/>
                </a:cubicBezTo>
                <a:cubicBezTo>
                  <a:pt x="3207970" y="1290059"/>
                  <a:pt x="3201223" y="1303094"/>
                  <a:pt x="3195827" y="1286805"/>
                </a:cubicBezTo>
                <a:cubicBezTo>
                  <a:pt x="3191271" y="1285586"/>
                  <a:pt x="3183851" y="1313279"/>
                  <a:pt x="3175586" y="1325907"/>
                </a:cubicBezTo>
                <a:cubicBezTo>
                  <a:pt x="3169345" y="1294552"/>
                  <a:pt x="3147588" y="1333243"/>
                  <a:pt x="3152646" y="1290077"/>
                </a:cubicBezTo>
                <a:cubicBezTo>
                  <a:pt x="3151802" y="1275010"/>
                  <a:pt x="3134599" y="1314924"/>
                  <a:pt x="3145731" y="1273383"/>
                </a:cubicBezTo>
                <a:cubicBezTo>
                  <a:pt x="3130719" y="1299042"/>
                  <a:pt x="3117730" y="1280722"/>
                  <a:pt x="3110815" y="1264028"/>
                </a:cubicBezTo>
                <a:cubicBezTo>
                  <a:pt x="3109972" y="1248962"/>
                  <a:pt x="3096478" y="1275028"/>
                  <a:pt x="3091925" y="1273808"/>
                </a:cubicBezTo>
                <a:cubicBezTo>
                  <a:pt x="3092598" y="1259146"/>
                  <a:pt x="3096308" y="1245302"/>
                  <a:pt x="3093273" y="1244488"/>
                </a:cubicBezTo>
                <a:cubicBezTo>
                  <a:pt x="3084164" y="1242047"/>
                  <a:pt x="3068309" y="1252638"/>
                  <a:pt x="3062911" y="1236352"/>
                </a:cubicBezTo>
                <a:cubicBezTo>
                  <a:pt x="3049924" y="1218029"/>
                  <a:pt x="3036935" y="1199710"/>
                  <a:pt x="3022429" y="1180981"/>
                </a:cubicBezTo>
                <a:cubicBezTo>
                  <a:pt x="3013321" y="1178540"/>
                  <a:pt x="2996792" y="1203793"/>
                  <a:pt x="3000332" y="1160220"/>
                </a:cubicBezTo>
                <a:cubicBezTo>
                  <a:pt x="2978574" y="1198911"/>
                  <a:pt x="2975198" y="1138644"/>
                  <a:pt x="2964573" y="1135797"/>
                </a:cubicBezTo>
                <a:cubicBezTo>
                  <a:pt x="2961537" y="1134982"/>
                  <a:pt x="2956309" y="1148424"/>
                  <a:pt x="2953273" y="1147611"/>
                </a:cubicBezTo>
                <a:cubicBezTo>
                  <a:pt x="2938766" y="1128882"/>
                  <a:pt x="2926452" y="1095899"/>
                  <a:pt x="2910427" y="1076768"/>
                </a:cubicBezTo>
                <a:cubicBezTo>
                  <a:pt x="2895246" y="1072700"/>
                  <a:pt x="2874837" y="1082071"/>
                  <a:pt x="2861849" y="1063752"/>
                </a:cubicBezTo>
                <a:cubicBezTo>
                  <a:pt x="2844982" y="1029545"/>
                  <a:pt x="2813947" y="1036074"/>
                  <a:pt x="2803824" y="988837"/>
                </a:cubicBezTo>
                <a:cubicBezTo>
                  <a:pt x="2800789" y="988023"/>
                  <a:pt x="2795561" y="1001464"/>
                  <a:pt x="2790333" y="1014903"/>
                </a:cubicBezTo>
                <a:cubicBezTo>
                  <a:pt x="2761994" y="962788"/>
                  <a:pt x="2700428" y="931451"/>
                  <a:pt x="2661803" y="935943"/>
                </a:cubicBezTo>
                <a:cubicBezTo>
                  <a:pt x="2653708" y="978294"/>
                  <a:pt x="2653538" y="948568"/>
                  <a:pt x="2637178" y="1003550"/>
                </a:cubicBezTo>
                <a:cubicBezTo>
                  <a:pt x="2643755" y="960789"/>
                  <a:pt x="2641563" y="975041"/>
                  <a:pt x="2650503" y="947754"/>
                </a:cubicBezTo>
                <a:cubicBezTo>
                  <a:pt x="2635322" y="943687"/>
                  <a:pt x="2634478" y="928621"/>
                  <a:pt x="2614070" y="937992"/>
                </a:cubicBezTo>
                <a:cubicBezTo>
                  <a:pt x="2612549" y="937584"/>
                  <a:pt x="2611032" y="937178"/>
                  <a:pt x="2605804" y="950620"/>
                </a:cubicBezTo>
                <a:cubicBezTo>
                  <a:pt x="2605804" y="950620"/>
                  <a:pt x="2602095" y="964464"/>
                  <a:pt x="2602095" y="964464"/>
                </a:cubicBezTo>
                <a:cubicBezTo>
                  <a:pt x="2598384" y="978313"/>
                  <a:pt x="2599901" y="978721"/>
                  <a:pt x="2599901" y="978721"/>
                </a:cubicBezTo>
                <a:cubicBezTo>
                  <a:pt x="2599901" y="978721"/>
                  <a:pt x="2601419" y="979127"/>
                  <a:pt x="2601419" y="979127"/>
                </a:cubicBezTo>
                <a:cubicBezTo>
                  <a:pt x="2601419" y="979127"/>
                  <a:pt x="2601419" y="979127"/>
                  <a:pt x="2605131" y="965278"/>
                </a:cubicBezTo>
                <a:cubicBezTo>
                  <a:pt x="2593324" y="1021482"/>
                  <a:pt x="2620310" y="969346"/>
                  <a:pt x="2615757" y="968125"/>
                </a:cubicBezTo>
                <a:cubicBezTo>
                  <a:pt x="2617274" y="968533"/>
                  <a:pt x="2617442" y="998262"/>
                  <a:pt x="2616771" y="1012921"/>
                </a:cubicBezTo>
                <a:cubicBezTo>
                  <a:pt x="2613735" y="1012108"/>
                  <a:pt x="2610698" y="1011294"/>
                  <a:pt x="2607662" y="1010480"/>
                </a:cubicBezTo>
                <a:cubicBezTo>
                  <a:pt x="2602432" y="1023923"/>
                  <a:pt x="2599397" y="1023109"/>
                  <a:pt x="2596360" y="1022296"/>
                </a:cubicBezTo>
                <a:cubicBezTo>
                  <a:pt x="2585060" y="1034106"/>
                  <a:pt x="2586409" y="1004787"/>
                  <a:pt x="2569206" y="1044701"/>
                </a:cubicBezTo>
                <a:cubicBezTo>
                  <a:pt x="2567686" y="1044294"/>
                  <a:pt x="2566170" y="1043887"/>
                  <a:pt x="2564651" y="1043480"/>
                </a:cubicBezTo>
                <a:cubicBezTo>
                  <a:pt x="2570554" y="1015381"/>
                  <a:pt x="2562290" y="1028006"/>
                  <a:pt x="2566674" y="999498"/>
                </a:cubicBezTo>
                <a:cubicBezTo>
                  <a:pt x="2570384" y="985653"/>
                  <a:pt x="2568866" y="985247"/>
                  <a:pt x="2571059" y="970992"/>
                </a:cubicBezTo>
                <a:cubicBezTo>
                  <a:pt x="2571059" y="970992"/>
                  <a:pt x="2569541" y="970584"/>
                  <a:pt x="2569541" y="970584"/>
                </a:cubicBezTo>
                <a:cubicBezTo>
                  <a:pt x="2573251" y="956737"/>
                  <a:pt x="2573251" y="956737"/>
                  <a:pt x="2573251" y="956737"/>
                </a:cubicBezTo>
                <a:cubicBezTo>
                  <a:pt x="2571733" y="956329"/>
                  <a:pt x="2571733" y="956329"/>
                  <a:pt x="2568022" y="970179"/>
                </a:cubicBezTo>
                <a:cubicBezTo>
                  <a:pt x="2564312" y="984026"/>
                  <a:pt x="2565830" y="984432"/>
                  <a:pt x="2567347" y="984839"/>
                </a:cubicBezTo>
                <a:cubicBezTo>
                  <a:pt x="2563637" y="998684"/>
                  <a:pt x="2565156" y="999090"/>
                  <a:pt x="2565156" y="999090"/>
                </a:cubicBezTo>
                <a:cubicBezTo>
                  <a:pt x="2565156" y="999090"/>
                  <a:pt x="2561445" y="1012940"/>
                  <a:pt x="2561445" y="1012940"/>
                </a:cubicBezTo>
                <a:cubicBezTo>
                  <a:pt x="2560601" y="997871"/>
                  <a:pt x="2550818" y="1010092"/>
                  <a:pt x="2542555" y="1022718"/>
                </a:cubicBezTo>
                <a:cubicBezTo>
                  <a:pt x="2542555" y="1022718"/>
                  <a:pt x="2541036" y="1022311"/>
                  <a:pt x="2541036" y="1022311"/>
                </a:cubicBezTo>
                <a:cubicBezTo>
                  <a:pt x="2532773" y="1034938"/>
                  <a:pt x="2529736" y="1034125"/>
                  <a:pt x="2528893" y="1019057"/>
                </a:cubicBezTo>
                <a:cubicBezTo>
                  <a:pt x="2525858" y="1018243"/>
                  <a:pt x="2522820" y="1017429"/>
                  <a:pt x="2519785" y="1016616"/>
                </a:cubicBezTo>
                <a:cubicBezTo>
                  <a:pt x="2521977" y="1002365"/>
                  <a:pt x="2521977" y="1002365"/>
                  <a:pt x="2521977" y="1002365"/>
                </a:cubicBezTo>
                <a:cubicBezTo>
                  <a:pt x="2527205" y="988922"/>
                  <a:pt x="2534626" y="961229"/>
                  <a:pt x="2538337" y="947381"/>
                </a:cubicBezTo>
                <a:cubicBezTo>
                  <a:pt x="2542046" y="933535"/>
                  <a:pt x="2542046" y="933535"/>
                  <a:pt x="2542046" y="933535"/>
                </a:cubicBezTo>
                <a:cubicBezTo>
                  <a:pt x="2542046" y="933535"/>
                  <a:pt x="2543564" y="933942"/>
                  <a:pt x="2547275" y="920094"/>
                </a:cubicBezTo>
                <a:cubicBezTo>
                  <a:pt x="2547275" y="920094"/>
                  <a:pt x="2548793" y="920502"/>
                  <a:pt x="2548793" y="920502"/>
                </a:cubicBezTo>
                <a:cubicBezTo>
                  <a:pt x="2551829" y="921315"/>
                  <a:pt x="2554865" y="922128"/>
                  <a:pt x="2556383" y="922535"/>
                </a:cubicBezTo>
                <a:cubicBezTo>
                  <a:pt x="2556383" y="922535"/>
                  <a:pt x="2557901" y="922942"/>
                  <a:pt x="2557901" y="922942"/>
                </a:cubicBezTo>
                <a:cubicBezTo>
                  <a:pt x="2561611" y="909096"/>
                  <a:pt x="2561611" y="909096"/>
                  <a:pt x="2560093" y="908689"/>
                </a:cubicBezTo>
                <a:cubicBezTo>
                  <a:pt x="2562285" y="894436"/>
                  <a:pt x="2559250" y="893621"/>
                  <a:pt x="2552503" y="906655"/>
                </a:cubicBezTo>
                <a:cubicBezTo>
                  <a:pt x="2552503" y="906655"/>
                  <a:pt x="2550984" y="906248"/>
                  <a:pt x="2550984" y="906248"/>
                </a:cubicBezTo>
                <a:cubicBezTo>
                  <a:pt x="2549466" y="905842"/>
                  <a:pt x="2549466" y="905842"/>
                  <a:pt x="2549466" y="905842"/>
                </a:cubicBezTo>
                <a:cubicBezTo>
                  <a:pt x="2556886" y="878149"/>
                  <a:pt x="2555369" y="877742"/>
                  <a:pt x="2555369" y="877742"/>
                </a:cubicBezTo>
                <a:cubicBezTo>
                  <a:pt x="2552333" y="876929"/>
                  <a:pt x="2550814" y="876522"/>
                  <a:pt x="2547778" y="875709"/>
                </a:cubicBezTo>
                <a:cubicBezTo>
                  <a:pt x="2544742" y="874895"/>
                  <a:pt x="2541706" y="874082"/>
                  <a:pt x="2540863" y="859012"/>
                </a:cubicBezTo>
                <a:cubicBezTo>
                  <a:pt x="2540863" y="859012"/>
                  <a:pt x="2540863" y="859012"/>
                  <a:pt x="2537152" y="872862"/>
                </a:cubicBezTo>
                <a:cubicBezTo>
                  <a:pt x="2536478" y="887520"/>
                  <a:pt x="2541033" y="888739"/>
                  <a:pt x="2544069" y="889553"/>
                </a:cubicBezTo>
                <a:cubicBezTo>
                  <a:pt x="2547104" y="890367"/>
                  <a:pt x="2548623" y="890773"/>
                  <a:pt x="2550141" y="891182"/>
                </a:cubicBezTo>
                <a:cubicBezTo>
                  <a:pt x="2550141" y="891182"/>
                  <a:pt x="2550141" y="891182"/>
                  <a:pt x="2546430" y="905028"/>
                </a:cubicBezTo>
                <a:cubicBezTo>
                  <a:pt x="2544912" y="904622"/>
                  <a:pt x="2543395" y="904215"/>
                  <a:pt x="2541876" y="903809"/>
                </a:cubicBezTo>
                <a:cubicBezTo>
                  <a:pt x="2533612" y="916434"/>
                  <a:pt x="2530576" y="915620"/>
                  <a:pt x="2526021" y="914400"/>
                </a:cubicBezTo>
                <a:cubicBezTo>
                  <a:pt x="2526021" y="914400"/>
                  <a:pt x="2526021" y="914400"/>
                  <a:pt x="2524503" y="913993"/>
                </a:cubicBezTo>
                <a:cubicBezTo>
                  <a:pt x="2520793" y="927841"/>
                  <a:pt x="2522311" y="928248"/>
                  <a:pt x="2522311" y="928248"/>
                </a:cubicBezTo>
                <a:cubicBezTo>
                  <a:pt x="2523829" y="928655"/>
                  <a:pt x="2523829" y="928655"/>
                  <a:pt x="2525347" y="929062"/>
                </a:cubicBezTo>
                <a:cubicBezTo>
                  <a:pt x="2528383" y="929874"/>
                  <a:pt x="2531419" y="930688"/>
                  <a:pt x="2534455" y="931502"/>
                </a:cubicBezTo>
                <a:cubicBezTo>
                  <a:pt x="2535974" y="931910"/>
                  <a:pt x="2541202" y="918468"/>
                  <a:pt x="2542720" y="918874"/>
                </a:cubicBezTo>
                <a:cubicBezTo>
                  <a:pt x="2539009" y="932722"/>
                  <a:pt x="2539009" y="932722"/>
                  <a:pt x="2540527" y="933128"/>
                </a:cubicBezTo>
                <a:cubicBezTo>
                  <a:pt x="2540527" y="933128"/>
                  <a:pt x="2540527" y="933128"/>
                  <a:pt x="2536818" y="946974"/>
                </a:cubicBezTo>
                <a:cubicBezTo>
                  <a:pt x="2533108" y="960823"/>
                  <a:pt x="2529398" y="974670"/>
                  <a:pt x="2524169" y="988109"/>
                </a:cubicBezTo>
                <a:cubicBezTo>
                  <a:pt x="2510676" y="1014175"/>
                  <a:pt x="2511854" y="955127"/>
                  <a:pt x="2490941" y="1008887"/>
                </a:cubicBezTo>
                <a:lnTo>
                  <a:pt x="2486387" y="1007667"/>
                </a:lnTo>
                <a:cubicBezTo>
                  <a:pt x="2493809" y="979973"/>
                  <a:pt x="2483352" y="1006854"/>
                  <a:pt x="2485543" y="992601"/>
                </a:cubicBezTo>
                <a:cubicBezTo>
                  <a:pt x="2490772" y="979160"/>
                  <a:pt x="2490772" y="979160"/>
                  <a:pt x="2494482" y="965314"/>
                </a:cubicBezTo>
                <a:cubicBezTo>
                  <a:pt x="2494482" y="965314"/>
                  <a:pt x="2492964" y="964908"/>
                  <a:pt x="2492964" y="964908"/>
                </a:cubicBezTo>
                <a:cubicBezTo>
                  <a:pt x="2492964" y="964908"/>
                  <a:pt x="2489253" y="978754"/>
                  <a:pt x="2487735" y="978347"/>
                </a:cubicBezTo>
                <a:cubicBezTo>
                  <a:pt x="2487735" y="978347"/>
                  <a:pt x="2482507" y="991789"/>
                  <a:pt x="2482507" y="991789"/>
                </a:cubicBezTo>
                <a:cubicBezTo>
                  <a:pt x="2477953" y="990568"/>
                  <a:pt x="2474917" y="989755"/>
                  <a:pt x="2470363" y="988534"/>
                </a:cubicBezTo>
                <a:cubicBezTo>
                  <a:pt x="2465808" y="987314"/>
                  <a:pt x="2461255" y="986093"/>
                  <a:pt x="2456700" y="984874"/>
                </a:cubicBezTo>
                <a:cubicBezTo>
                  <a:pt x="2460412" y="971024"/>
                  <a:pt x="2461930" y="971431"/>
                  <a:pt x="2461930" y="971431"/>
                </a:cubicBezTo>
                <a:cubicBezTo>
                  <a:pt x="2463447" y="971838"/>
                  <a:pt x="2463447" y="971838"/>
                  <a:pt x="2467157" y="957993"/>
                </a:cubicBezTo>
                <a:cubicBezTo>
                  <a:pt x="2467157" y="957993"/>
                  <a:pt x="2469349" y="943738"/>
                  <a:pt x="2467831" y="943332"/>
                </a:cubicBezTo>
                <a:cubicBezTo>
                  <a:pt x="2467831" y="943332"/>
                  <a:pt x="2462603" y="956773"/>
                  <a:pt x="2462603" y="956773"/>
                </a:cubicBezTo>
                <a:cubicBezTo>
                  <a:pt x="2461085" y="956366"/>
                  <a:pt x="2461085" y="956366"/>
                  <a:pt x="2459567" y="955959"/>
                </a:cubicBezTo>
                <a:cubicBezTo>
                  <a:pt x="2459567" y="955959"/>
                  <a:pt x="2461758" y="941705"/>
                  <a:pt x="2460242" y="941299"/>
                </a:cubicBezTo>
                <a:cubicBezTo>
                  <a:pt x="2460242" y="941299"/>
                  <a:pt x="2455013" y="954738"/>
                  <a:pt x="2455013" y="954738"/>
                </a:cubicBezTo>
                <a:cubicBezTo>
                  <a:pt x="2455013" y="954738"/>
                  <a:pt x="2451302" y="968585"/>
                  <a:pt x="2452820" y="968991"/>
                </a:cubicBezTo>
                <a:cubicBezTo>
                  <a:pt x="2452820" y="968991"/>
                  <a:pt x="2454338" y="969398"/>
                  <a:pt x="2454338" y="969398"/>
                </a:cubicBezTo>
                <a:cubicBezTo>
                  <a:pt x="2454338" y="969398"/>
                  <a:pt x="2450627" y="983246"/>
                  <a:pt x="2450627" y="983246"/>
                </a:cubicBezTo>
                <a:cubicBezTo>
                  <a:pt x="2449110" y="982840"/>
                  <a:pt x="2447592" y="982433"/>
                  <a:pt x="2446073" y="982026"/>
                </a:cubicBezTo>
                <a:cubicBezTo>
                  <a:pt x="2434773" y="993837"/>
                  <a:pt x="2423473" y="1005652"/>
                  <a:pt x="2432241" y="948638"/>
                </a:cubicBezTo>
                <a:cubicBezTo>
                  <a:pt x="2432241" y="948638"/>
                  <a:pt x="2432241" y="948638"/>
                  <a:pt x="2430724" y="948231"/>
                </a:cubicBezTo>
                <a:cubicBezTo>
                  <a:pt x="2429206" y="947825"/>
                  <a:pt x="2425496" y="961669"/>
                  <a:pt x="2423979" y="961262"/>
                </a:cubicBezTo>
                <a:cubicBezTo>
                  <a:pt x="2423979" y="961262"/>
                  <a:pt x="2423979" y="961262"/>
                  <a:pt x="2427687" y="947418"/>
                </a:cubicBezTo>
                <a:cubicBezTo>
                  <a:pt x="2431398" y="933569"/>
                  <a:pt x="2421616" y="945790"/>
                  <a:pt x="2418579" y="944977"/>
                </a:cubicBezTo>
                <a:cubicBezTo>
                  <a:pt x="2418579" y="944977"/>
                  <a:pt x="2416388" y="959228"/>
                  <a:pt x="2412677" y="973077"/>
                </a:cubicBezTo>
                <a:cubicBezTo>
                  <a:pt x="2411159" y="972671"/>
                  <a:pt x="2407450" y="986515"/>
                  <a:pt x="2407450" y="986515"/>
                </a:cubicBezTo>
                <a:cubicBezTo>
                  <a:pt x="2405931" y="986109"/>
                  <a:pt x="2405931" y="986109"/>
                  <a:pt x="2405931" y="986109"/>
                </a:cubicBezTo>
                <a:cubicBezTo>
                  <a:pt x="2402220" y="999957"/>
                  <a:pt x="2403738" y="1000364"/>
                  <a:pt x="2403738" y="1000364"/>
                </a:cubicBezTo>
                <a:cubicBezTo>
                  <a:pt x="2407450" y="986515"/>
                  <a:pt x="2408967" y="986922"/>
                  <a:pt x="2410485" y="987329"/>
                </a:cubicBezTo>
                <a:cubicBezTo>
                  <a:pt x="2399354" y="1028871"/>
                  <a:pt x="2409811" y="1001990"/>
                  <a:pt x="2416557" y="988956"/>
                </a:cubicBezTo>
                <a:cubicBezTo>
                  <a:pt x="2416557" y="988956"/>
                  <a:pt x="2416557" y="988956"/>
                  <a:pt x="2412847" y="1002804"/>
                </a:cubicBezTo>
                <a:cubicBezTo>
                  <a:pt x="2412847" y="1002804"/>
                  <a:pt x="2414365" y="1003211"/>
                  <a:pt x="2414365" y="1003211"/>
                </a:cubicBezTo>
                <a:cubicBezTo>
                  <a:pt x="2414365" y="1003211"/>
                  <a:pt x="2414365" y="1003211"/>
                  <a:pt x="2415883" y="1003618"/>
                </a:cubicBezTo>
                <a:cubicBezTo>
                  <a:pt x="2415883" y="1003618"/>
                  <a:pt x="2419593" y="989769"/>
                  <a:pt x="2419593" y="989769"/>
                </a:cubicBezTo>
                <a:cubicBezTo>
                  <a:pt x="2423303" y="975926"/>
                  <a:pt x="2423303" y="975926"/>
                  <a:pt x="2423303" y="975926"/>
                </a:cubicBezTo>
                <a:cubicBezTo>
                  <a:pt x="2418919" y="1004432"/>
                  <a:pt x="2423473" y="1005652"/>
                  <a:pt x="2429544" y="1007278"/>
                </a:cubicBezTo>
                <a:cubicBezTo>
                  <a:pt x="2432581" y="1008092"/>
                  <a:pt x="2435616" y="1008906"/>
                  <a:pt x="2440171" y="1010126"/>
                </a:cubicBezTo>
                <a:cubicBezTo>
                  <a:pt x="2441689" y="1010532"/>
                  <a:pt x="2441689" y="1010532"/>
                  <a:pt x="2446917" y="997092"/>
                </a:cubicBezTo>
                <a:cubicBezTo>
                  <a:pt x="2443207" y="1010939"/>
                  <a:pt x="2444726" y="1011346"/>
                  <a:pt x="2444726" y="1011346"/>
                </a:cubicBezTo>
                <a:cubicBezTo>
                  <a:pt x="2444726" y="1011346"/>
                  <a:pt x="2444726" y="1011346"/>
                  <a:pt x="2446243" y="1011753"/>
                </a:cubicBezTo>
                <a:cubicBezTo>
                  <a:pt x="2445570" y="1026412"/>
                  <a:pt x="2450125" y="1027632"/>
                  <a:pt x="2453160" y="1028445"/>
                </a:cubicBezTo>
                <a:cubicBezTo>
                  <a:pt x="2454678" y="1028852"/>
                  <a:pt x="2457715" y="1029666"/>
                  <a:pt x="2459233" y="1030072"/>
                </a:cubicBezTo>
                <a:cubicBezTo>
                  <a:pt x="2467497" y="1017448"/>
                  <a:pt x="2470533" y="1018262"/>
                  <a:pt x="2471377" y="1033326"/>
                </a:cubicBezTo>
                <a:cubicBezTo>
                  <a:pt x="2470703" y="1047989"/>
                  <a:pt x="2476775" y="1049615"/>
                  <a:pt x="2484194" y="1021922"/>
                </a:cubicBezTo>
                <a:cubicBezTo>
                  <a:pt x="2484194" y="1021922"/>
                  <a:pt x="2485714" y="1022329"/>
                  <a:pt x="2487230" y="1022736"/>
                </a:cubicBezTo>
                <a:cubicBezTo>
                  <a:pt x="2487230" y="1022736"/>
                  <a:pt x="2487230" y="1022736"/>
                  <a:pt x="2483521" y="1036580"/>
                </a:cubicBezTo>
                <a:cubicBezTo>
                  <a:pt x="2479810" y="1050429"/>
                  <a:pt x="2489593" y="1038208"/>
                  <a:pt x="2487400" y="1052463"/>
                </a:cubicBezTo>
                <a:cubicBezTo>
                  <a:pt x="2478463" y="1079750"/>
                  <a:pt x="2486557" y="1037394"/>
                  <a:pt x="2479810" y="1050429"/>
                </a:cubicBezTo>
                <a:cubicBezTo>
                  <a:pt x="2479810" y="1050429"/>
                  <a:pt x="2477619" y="1064681"/>
                  <a:pt x="2476100" y="1064274"/>
                </a:cubicBezTo>
                <a:cubicBezTo>
                  <a:pt x="2467836" y="1076902"/>
                  <a:pt x="2470703" y="1047989"/>
                  <a:pt x="2464630" y="1046361"/>
                </a:cubicBezTo>
                <a:cubicBezTo>
                  <a:pt x="2463112" y="1045955"/>
                  <a:pt x="2460920" y="1060207"/>
                  <a:pt x="2459402" y="1059800"/>
                </a:cubicBezTo>
                <a:cubicBezTo>
                  <a:pt x="2452656" y="1072835"/>
                  <a:pt x="2450967" y="1042701"/>
                  <a:pt x="2441186" y="1054918"/>
                </a:cubicBezTo>
                <a:cubicBezTo>
                  <a:pt x="2439668" y="1054511"/>
                  <a:pt x="2408802" y="1090765"/>
                  <a:pt x="2418414" y="1048817"/>
                </a:cubicBezTo>
                <a:cubicBezTo>
                  <a:pt x="2412343" y="1047190"/>
                  <a:pt x="2401042" y="1059005"/>
                  <a:pt x="2403234" y="1044750"/>
                </a:cubicBezTo>
                <a:cubicBezTo>
                  <a:pt x="2401717" y="1044343"/>
                  <a:pt x="2400198" y="1043936"/>
                  <a:pt x="2397162" y="1043123"/>
                </a:cubicBezTo>
                <a:cubicBezTo>
                  <a:pt x="2394126" y="1042309"/>
                  <a:pt x="2379115" y="1067969"/>
                  <a:pt x="2376753" y="1052497"/>
                </a:cubicBezTo>
                <a:cubicBezTo>
                  <a:pt x="2375235" y="1052090"/>
                  <a:pt x="2378945" y="1038242"/>
                  <a:pt x="2378945" y="1038242"/>
                </a:cubicBezTo>
                <a:cubicBezTo>
                  <a:pt x="2377428" y="1037835"/>
                  <a:pt x="2372199" y="1051276"/>
                  <a:pt x="2370680" y="1050870"/>
                </a:cubicBezTo>
                <a:cubicBezTo>
                  <a:pt x="2357863" y="1062274"/>
                  <a:pt x="2349428" y="1045176"/>
                  <a:pt x="2346222" y="1014634"/>
                </a:cubicBezTo>
                <a:cubicBezTo>
                  <a:pt x="2331212" y="1040294"/>
                  <a:pt x="2328850" y="1024818"/>
                  <a:pt x="2323452" y="1008533"/>
                </a:cubicBezTo>
                <a:cubicBezTo>
                  <a:pt x="2313840" y="1050479"/>
                  <a:pt x="2313500" y="991023"/>
                  <a:pt x="2304561" y="1018310"/>
                </a:cubicBezTo>
                <a:cubicBezTo>
                  <a:pt x="2303044" y="1017904"/>
                  <a:pt x="2304561" y="1018310"/>
                  <a:pt x="2306753" y="1004059"/>
                </a:cubicBezTo>
                <a:cubicBezTo>
                  <a:pt x="2303718" y="1003245"/>
                  <a:pt x="2301525" y="1017496"/>
                  <a:pt x="2301525" y="1017496"/>
                </a:cubicBezTo>
                <a:cubicBezTo>
                  <a:pt x="2283309" y="1012616"/>
                  <a:pt x="2272007" y="1024430"/>
                  <a:pt x="2274031" y="980447"/>
                </a:cubicBezTo>
                <a:lnTo>
                  <a:pt x="2279072" y="967488"/>
                </a:lnTo>
                <a:lnTo>
                  <a:pt x="2287060" y="972809"/>
                </a:lnTo>
                <a:cubicBezTo>
                  <a:pt x="2290096" y="973623"/>
                  <a:pt x="2293680" y="970874"/>
                  <a:pt x="2299667" y="957635"/>
                </a:cubicBezTo>
                <a:cubicBezTo>
                  <a:pt x="2294439" y="971077"/>
                  <a:pt x="2304051" y="929129"/>
                  <a:pt x="2308606" y="930349"/>
                </a:cubicBezTo>
                <a:cubicBezTo>
                  <a:pt x="2318219" y="888400"/>
                  <a:pt x="2298652" y="912843"/>
                  <a:pt x="2292581" y="911215"/>
                </a:cubicBezTo>
                <a:cubicBezTo>
                  <a:pt x="2294603" y="867233"/>
                  <a:pt x="2281616" y="848911"/>
                  <a:pt x="2261376" y="888012"/>
                </a:cubicBezTo>
                <a:cubicBezTo>
                  <a:pt x="2268796" y="860318"/>
                  <a:pt x="2259014" y="872538"/>
                  <a:pt x="2258171" y="857471"/>
                </a:cubicBezTo>
                <a:cubicBezTo>
                  <a:pt x="2246365" y="913671"/>
                  <a:pt x="2228823" y="894132"/>
                  <a:pt x="2222750" y="892505"/>
                </a:cubicBezTo>
                <a:cubicBezTo>
                  <a:pt x="2222750" y="892505"/>
                  <a:pt x="2226461" y="878658"/>
                  <a:pt x="2226461" y="878658"/>
                </a:cubicBezTo>
                <a:cubicBezTo>
                  <a:pt x="2227979" y="879064"/>
                  <a:pt x="2231689" y="865216"/>
                  <a:pt x="2233207" y="865622"/>
                </a:cubicBezTo>
                <a:cubicBezTo>
                  <a:pt x="2234726" y="866029"/>
                  <a:pt x="2234726" y="866029"/>
                  <a:pt x="2238436" y="852184"/>
                </a:cubicBezTo>
                <a:cubicBezTo>
                  <a:pt x="2238436" y="852184"/>
                  <a:pt x="2236917" y="851776"/>
                  <a:pt x="2236917" y="851776"/>
                </a:cubicBezTo>
                <a:cubicBezTo>
                  <a:pt x="2235400" y="851370"/>
                  <a:pt x="2235400" y="851370"/>
                  <a:pt x="2233882" y="850963"/>
                </a:cubicBezTo>
                <a:cubicBezTo>
                  <a:pt x="2232364" y="850557"/>
                  <a:pt x="2230846" y="850151"/>
                  <a:pt x="2229328" y="849743"/>
                </a:cubicBezTo>
                <a:cubicBezTo>
                  <a:pt x="2227810" y="849336"/>
                  <a:pt x="2226291" y="848929"/>
                  <a:pt x="2226291" y="848929"/>
                </a:cubicBezTo>
                <a:cubicBezTo>
                  <a:pt x="2224773" y="848522"/>
                  <a:pt x="2224773" y="848522"/>
                  <a:pt x="2223257" y="848116"/>
                </a:cubicBezTo>
                <a:cubicBezTo>
                  <a:pt x="2230676" y="820422"/>
                  <a:pt x="2230676" y="820422"/>
                  <a:pt x="2223086" y="818389"/>
                </a:cubicBezTo>
                <a:cubicBezTo>
                  <a:pt x="2219376" y="832235"/>
                  <a:pt x="2220894" y="832641"/>
                  <a:pt x="2218701" y="846896"/>
                </a:cubicBezTo>
                <a:cubicBezTo>
                  <a:pt x="2215665" y="846082"/>
                  <a:pt x="2212628" y="845268"/>
                  <a:pt x="2209593" y="844456"/>
                </a:cubicBezTo>
                <a:cubicBezTo>
                  <a:pt x="2206557" y="843642"/>
                  <a:pt x="2203521" y="842828"/>
                  <a:pt x="2200485" y="842014"/>
                </a:cubicBezTo>
                <a:cubicBezTo>
                  <a:pt x="2207906" y="814321"/>
                  <a:pt x="2207906" y="814321"/>
                  <a:pt x="2202677" y="827760"/>
                </a:cubicBezTo>
                <a:cubicBezTo>
                  <a:pt x="2201833" y="812694"/>
                  <a:pt x="2209424" y="814727"/>
                  <a:pt x="2213808" y="786221"/>
                </a:cubicBezTo>
                <a:cubicBezTo>
                  <a:pt x="2211446" y="770745"/>
                  <a:pt x="2199641" y="826947"/>
                  <a:pt x="2197279" y="811473"/>
                </a:cubicBezTo>
                <a:cubicBezTo>
                  <a:pt x="2192050" y="824913"/>
                  <a:pt x="2204869" y="813507"/>
                  <a:pt x="2196606" y="826133"/>
                </a:cubicBezTo>
                <a:cubicBezTo>
                  <a:pt x="2189015" y="824099"/>
                  <a:pt x="2181425" y="822065"/>
                  <a:pt x="2170124" y="833879"/>
                </a:cubicBezTo>
                <a:cubicBezTo>
                  <a:pt x="2159497" y="831033"/>
                  <a:pt x="2150389" y="828592"/>
                  <a:pt x="2141281" y="826151"/>
                </a:cubicBezTo>
                <a:cubicBezTo>
                  <a:pt x="2139763" y="825744"/>
                  <a:pt x="2139763" y="825744"/>
                  <a:pt x="2136054" y="839589"/>
                </a:cubicBezTo>
                <a:cubicBezTo>
                  <a:pt x="2136054" y="839589"/>
                  <a:pt x="2132342" y="853438"/>
                  <a:pt x="2133860" y="853845"/>
                </a:cubicBezTo>
                <a:cubicBezTo>
                  <a:pt x="2136897" y="854658"/>
                  <a:pt x="2139933" y="855471"/>
                  <a:pt x="2142968" y="856286"/>
                </a:cubicBezTo>
                <a:cubicBezTo>
                  <a:pt x="2149041" y="857912"/>
                  <a:pt x="2155113" y="859540"/>
                  <a:pt x="2162704" y="861573"/>
                </a:cubicBezTo>
                <a:cubicBezTo>
                  <a:pt x="2174005" y="849758"/>
                  <a:pt x="2181594" y="851791"/>
                  <a:pt x="2189184" y="853826"/>
                </a:cubicBezTo>
                <a:cubicBezTo>
                  <a:pt x="2185474" y="867674"/>
                  <a:pt x="2188511" y="868488"/>
                  <a:pt x="2191546" y="869302"/>
                </a:cubicBezTo>
                <a:lnTo>
                  <a:pt x="2196100" y="870521"/>
                </a:lnTo>
                <a:cubicBezTo>
                  <a:pt x="2197619" y="870929"/>
                  <a:pt x="2200655" y="871742"/>
                  <a:pt x="2202172" y="872149"/>
                </a:cubicBezTo>
                <a:cubicBezTo>
                  <a:pt x="2205209" y="872962"/>
                  <a:pt x="2213473" y="860333"/>
                  <a:pt x="2212798" y="874997"/>
                </a:cubicBezTo>
                <a:lnTo>
                  <a:pt x="2214316" y="875404"/>
                </a:lnTo>
                <a:cubicBezTo>
                  <a:pt x="2215835" y="875809"/>
                  <a:pt x="2215835" y="875809"/>
                  <a:pt x="2215835" y="875809"/>
                </a:cubicBezTo>
                <a:lnTo>
                  <a:pt x="2218871" y="876623"/>
                </a:lnTo>
                <a:cubicBezTo>
                  <a:pt x="2218871" y="876623"/>
                  <a:pt x="2220388" y="877029"/>
                  <a:pt x="2220388" y="877029"/>
                </a:cubicBezTo>
                <a:cubicBezTo>
                  <a:pt x="2220388" y="877029"/>
                  <a:pt x="2220388" y="877029"/>
                  <a:pt x="2216678" y="890878"/>
                </a:cubicBezTo>
                <a:cubicBezTo>
                  <a:pt x="2207569" y="888438"/>
                  <a:pt x="2178224" y="925095"/>
                  <a:pt x="2173500" y="894148"/>
                </a:cubicBezTo>
                <a:cubicBezTo>
                  <a:pt x="2170464" y="893333"/>
                  <a:pt x="2168945" y="892926"/>
                  <a:pt x="2163716" y="906369"/>
                </a:cubicBezTo>
                <a:cubicBezTo>
                  <a:pt x="2163716" y="906369"/>
                  <a:pt x="2162199" y="905963"/>
                  <a:pt x="2162199" y="905963"/>
                </a:cubicBezTo>
                <a:cubicBezTo>
                  <a:pt x="2162874" y="891300"/>
                  <a:pt x="2152416" y="918180"/>
                  <a:pt x="2156126" y="904334"/>
                </a:cubicBezTo>
                <a:cubicBezTo>
                  <a:pt x="2153091" y="903522"/>
                  <a:pt x="2147189" y="931622"/>
                  <a:pt x="2143478" y="945466"/>
                </a:cubicBezTo>
                <a:cubicBezTo>
                  <a:pt x="2138925" y="944247"/>
                  <a:pt x="2141115" y="929995"/>
                  <a:pt x="2147018" y="901895"/>
                </a:cubicBezTo>
                <a:cubicBezTo>
                  <a:pt x="2143982" y="901081"/>
                  <a:pt x="2132852" y="942619"/>
                  <a:pt x="2129815" y="941805"/>
                </a:cubicBezTo>
                <a:cubicBezTo>
                  <a:pt x="2147693" y="887233"/>
                  <a:pt x="2128127" y="911671"/>
                  <a:pt x="2122729" y="895387"/>
                </a:cubicBezTo>
                <a:cubicBezTo>
                  <a:pt x="2118345" y="923893"/>
                  <a:pt x="2119019" y="909231"/>
                  <a:pt x="2111599" y="936924"/>
                </a:cubicBezTo>
                <a:cubicBezTo>
                  <a:pt x="2110081" y="936518"/>
                  <a:pt x="2107045" y="935704"/>
                  <a:pt x="2104009" y="934891"/>
                </a:cubicBezTo>
                <a:cubicBezTo>
                  <a:pt x="2104009" y="934891"/>
                  <a:pt x="2104009" y="934891"/>
                  <a:pt x="2107719" y="921045"/>
                </a:cubicBezTo>
                <a:cubicBezTo>
                  <a:pt x="2106200" y="920639"/>
                  <a:pt x="2106200" y="920639"/>
                  <a:pt x="2106200" y="920639"/>
                </a:cubicBezTo>
                <a:cubicBezTo>
                  <a:pt x="2106200" y="920639"/>
                  <a:pt x="2106200" y="920639"/>
                  <a:pt x="2102491" y="934484"/>
                </a:cubicBezTo>
                <a:cubicBezTo>
                  <a:pt x="2065889" y="894994"/>
                  <a:pt x="2030297" y="900301"/>
                  <a:pt x="1991673" y="904790"/>
                </a:cubicBezTo>
                <a:cubicBezTo>
                  <a:pt x="1991673" y="904790"/>
                  <a:pt x="1993191" y="905197"/>
                  <a:pt x="1989481" y="919046"/>
                </a:cubicBezTo>
                <a:cubicBezTo>
                  <a:pt x="1957602" y="910504"/>
                  <a:pt x="1900930" y="939840"/>
                  <a:pt x="1881700" y="890166"/>
                </a:cubicBezTo>
                <a:cubicBezTo>
                  <a:pt x="1878663" y="889352"/>
                  <a:pt x="1872760" y="917453"/>
                  <a:pt x="1867533" y="930890"/>
                </a:cubicBezTo>
                <a:cubicBezTo>
                  <a:pt x="1866689" y="915826"/>
                  <a:pt x="1870230" y="872250"/>
                  <a:pt x="1861965" y="884878"/>
                </a:cubicBezTo>
                <a:cubicBezTo>
                  <a:pt x="1861965" y="884878"/>
                  <a:pt x="1861965" y="884878"/>
                  <a:pt x="1860446" y="884471"/>
                </a:cubicBezTo>
                <a:cubicBezTo>
                  <a:pt x="1862639" y="870216"/>
                  <a:pt x="1861121" y="869809"/>
                  <a:pt x="1855892" y="883251"/>
                </a:cubicBezTo>
                <a:cubicBezTo>
                  <a:pt x="1855892" y="883251"/>
                  <a:pt x="1854374" y="882844"/>
                  <a:pt x="1852182" y="897095"/>
                </a:cubicBezTo>
                <a:cubicBezTo>
                  <a:pt x="1852182" y="897095"/>
                  <a:pt x="1853701" y="897503"/>
                  <a:pt x="1853701" y="897503"/>
                </a:cubicBezTo>
                <a:cubicBezTo>
                  <a:pt x="1853701" y="897503"/>
                  <a:pt x="1855219" y="897909"/>
                  <a:pt x="1856736" y="898316"/>
                </a:cubicBezTo>
                <a:cubicBezTo>
                  <a:pt x="1856736" y="898316"/>
                  <a:pt x="1856736" y="898316"/>
                  <a:pt x="1858255" y="898723"/>
                </a:cubicBezTo>
                <a:cubicBezTo>
                  <a:pt x="1853025" y="912165"/>
                  <a:pt x="1849316" y="926010"/>
                  <a:pt x="1847798" y="925602"/>
                </a:cubicBezTo>
                <a:cubicBezTo>
                  <a:pt x="1844087" y="939451"/>
                  <a:pt x="1856063" y="912978"/>
                  <a:pt x="1848641" y="940670"/>
                </a:cubicBezTo>
                <a:cubicBezTo>
                  <a:pt x="1848641" y="940670"/>
                  <a:pt x="1848641" y="940670"/>
                  <a:pt x="1846450" y="954923"/>
                </a:cubicBezTo>
                <a:cubicBezTo>
                  <a:pt x="1847124" y="940264"/>
                  <a:pt x="1844087" y="939451"/>
                  <a:pt x="1841052" y="938637"/>
                </a:cubicBezTo>
                <a:cubicBezTo>
                  <a:pt x="1838015" y="937824"/>
                  <a:pt x="1834979" y="937010"/>
                  <a:pt x="1835654" y="922349"/>
                </a:cubicBezTo>
                <a:cubicBezTo>
                  <a:pt x="1834136" y="921942"/>
                  <a:pt x="1834136" y="921942"/>
                  <a:pt x="1830424" y="935790"/>
                </a:cubicBezTo>
                <a:cubicBezTo>
                  <a:pt x="1829752" y="950448"/>
                  <a:pt x="1834306" y="951669"/>
                  <a:pt x="1837341" y="952483"/>
                </a:cubicBezTo>
                <a:cubicBezTo>
                  <a:pt x="1840378" y="953296"/>
                  <a:pt x="1841896" y="953703"/>
                  <a:pt x="1841222" y="968365"/>
                </a:cubicBezTo>
                <a:cubicBezTo>
                  <a:pt x="1841390" y="998092"/>
                  <a:pt x="1857246" y="987497"/>
                  <a:pt x="1854379" y="1016415"/>
                </a:cubicBezTo>
                <a:cubicBezTo>
                  <a:pt x="1854379" y="1016415"/>
                  <a:pt x="1854379" y="1016415"/>
                  <a:pt x="1858090" y="1002567"/>
                </a:cubicBezTo>
                <a:cubicBezTo>
                  <a:pt x="1859607" y="1002974"/>
                  <a:pt x="1858934" y="1017635"/>
                  <a:pt x="1861970" y="1018448"/>
                </a:cubicBezTo>
                <a:cubicBezTo>
                  <a:pt x="1856742" y="1031887"/>
                  <a:pt x="1861125" y="1003381"/>
                  <a:pt x="1849995" y="1044922"/>
                </a:cubicBezTo>
                <a:cubicBezTo>
                  <a:pt x="1856911" y="1061614"/>
                  <a:pt x="1873441" y="1036361"/>
                  <a:pt x="1874283" y="1051430"/>
                </a:cubicBezTo>
                <a:cubicBezTo>
                  <a:pt x="1875802" y="1051836"/>
                  <a:pt x="1874283" y="1051430"/>
                  <a:pt x="1877994" y="1037582"/>
                </a:cubicBezTo>
                <a:cubicBezTo>
                  <a:pt x="1873609" y="1066089"/>
                  <a:pt x="1885584" y="1039615"/>
                  <a:pt x="1876646" y="1066902"/>
                </a:cubicBezTo>
                <a:cubicBezTo>
                  <a:pt x="1879681" y="1067715"/>
                  <a:pt x="1883393" y="1053871"/>
                  <a:pt x="1884910" y="1054276"/>
                </a:cubicBezTo>
                <a:cubicBezTo>
                  <a:pt x="1896211" y="1042462"/>
                  <a:pt x="1912910" y="1046938"/>
                  <a:pt x="1916789" y="1062819"/>
                </a:cubicBezTo>
                <a:cubicBezTo>
                  <a:pt x="1919826" y="1063632"/>
                  <a:pt x="1914597" y="1077070"/>
                  <a:pt x="1914597" y="1077070"/>
                </a:cubicBezTo>
                <a:cubicBezTo>
                  <a:pt x="1916116" y="1077478"/>
                  <a:pt x="1923706" y="1079511"/>
                  <a:pt x="1927415" y="1065667"/>
                </a:cubicBezTo>
                <a:cubicBezTo>
                  <a:pt x="1929273" y="1125528"/>
                  <a:pt x="1979029" y="1079496"/>
                  <a:pt x="1981562" y="1124695"/>
                </a:cubicBezTo>
                <a:cubicBezTo>
                  <a:pt x="1992692" y="1083157"/>
                  <a:pt x="1996912" y="1158490"/>
                  <a:pt x="2012596" y="1118172"/>
                </a:cubicBezTo>
                <a:cubicBezTo>
                  <a:pt x="2010573" y="1162152"/>
                  <a:pt x="2030812" y="1123053"/>
                  <a:pt x="2028790" y="1167032"/>
                </a:cubicBezTo>
                <a:cubicBezTo>
                  <a:pt x="2000117" y="1189031"/>
                  <a:pt x="1978020" y="1168272"/>
                  <a:pt x="1962166" y="1178863"/>
                </a:cubicBezTo>
                <a:cubicBezTo>
                  <a:pt x="1956095" y="1177235"/>
                  <a:pt x="1949348" y="1190269"/>
                  <a:pt x="1953731" y="1161762"/>
                </a:cubicBezTo>
                <a:cubicBezTo>
                  <a:pt x="1936529" y="1201673"/>
                  <a:pt x="1936359" y="1171947"/>
                  <a:pt x="1928769" y="1169913"/>
                </a:cubicBezTo>
                <a:cubicBezTo>
                  <a:pt x="1922023" y="1182948"/>
                  <a:pt x="1913759" y="1195573"/>
                  <a:pt x="1910722" y="1194759"/>
                </a:cubicBezTo>
                <a:cubicBezTo>
                  <a:pt x="1906168" y="1193539"/>
                  <a:pt x="1900770" y="1177253"/>
                  <a:pt x="1897733" y="1176439"/>
                </a:cubicBezTo>
                <a:cubicBezTo>
                  <a:pt x="1897733" y="1176439"/>
                  <a:pt x="1895499" y="1183262"/>
                  <a:pt x="1893918" y="1188403"/>
                </a:cubicBezTo>
                <a:lnTo>
                  <a:pt x="1893334" y="1190476"/>
                </a:lnTo>
                <a:lnTo>
                  <a:pt x="1873593" y="1195943"/>
                </a:lnTo>
                <a:cubicBezTo>
                  <a:pt x="1867332" y="1194266"/>
                  <a:pt x="1861807" y="1189075"/>
                  <a:pt x="1857591" y="1180522"/>
                </a:cubicBezTo>
                <a:cubicBezTo>
                  <a:pt x="1840892" y="1176048"/>
                  <a:pt x="1826385" y="1157321"/>
                  <a:pt x="1811879" y="1138593"/>
                </a:cubicBezTo>
                <a:cubicBezTo>
                  <a:pt x="1793662" y="1133711"/>
                  <a:pt x="1783710" y="1116206"/>
                  <a:pt x="1769204" y="1097476"/>
                </a:cubicBezTo>
                <a:cubicBezTo>
                  <a:pt x="1760939" y="1110105"/>
                  <a:pt x="1752001" y="1137391"/>
                  <a:pt x="1741545" y="1164271"/>
                </a:cubicBezTo>
                <a:cubicBezTo>
                  <a:pt x="1733280" y="1176896"/>
                  <a:pt x="1739183" y="1148794"/>
                  <a:pt x="1733955" y="1162237"/>
                </a:cubicBezTo>
                <a:cubicBezTo>
                  <a:pt x="1732436" y="1161830"/>
                  <a:pt x="1729400" y="1161016"/>
                  <a:pt x="1727881" y="1160610"/>
                </a:cubicBezTo>
                <a:cubicBezTo>
                  <a:pt x="1726363" y="1160203"/>
                  <a:pt x="1723328" y="1159390"/>
                  <a:pt x="1725520" y="1145134"/>
                </a:cubicBezTo>
                <a:cubicBezTo>
                  <a:pt x="1725520" y="1145134"/>
                  <a:pt x="1725520" y="1145134"/>
                  <a:pt x="1729230" y="1131289"/>
                </a:cubicBezTo>
                <a:cubicBezTo>
                  <a:pt x="1729230" y="1131289"/>
                  <a:pt x="1729230" y="1131289"/>
                  <a:pt x="1727711" y="1130883"/>
                </a:cubicBezTo>
                <a:cubicBezTo>
                  <a:pt x="1727711" y="1130883"/>
                  <a:pt x="1726195" y="1130476"/>
                  <a:pt x="1728386" y="1116221"/>
                </a:cubicBezTo>
                <a:cubicBezTo>
                  <a:pt x="1728386" y="1116221"/>
                  <a:pt x="1728386" y="1116221"/>
                  <a:pt x="1726869" y="1115815"/>
                </a:cubicBezTo>
                <a:cubicBezTo>
                  <a:pt x="1723158" y="1129663"/>
                  <a:pt x="1723158" y="1129663"/>
                  <a:pt x="1724676" y="1130069"/>
                </a:cubicBezTo>
                <a:cubicBezTo>
                  <a:pt x="1724676" y="1130069"/>
                  <a:pt x="1722485" y="1144321"/>
                  <a:pt x="1724002" y="1144728"/>
                </a:cubicBezTo>
                <a:cubicBezTo>
                  <a:pt x="1716412" y="1142694"/>
                  <a:pt x="1711014" y="1126409"/>
                  <a:pt x="1703423" y="1124375"/>
                </a:cubicBezTo>
                <a:cubicBezTo>
                  <a:pt x="1694314" y="1121933"/>
                  <a:pt x="1683690" y="1119087"/>
                  <a:pt x="1682000" y="1088953"/>
                </a:cubicBezTo>
                <a:cubicBezTo>
                  <a:pt x="1682000" y="1088953"/>
                  <a:pt x="1680482" y="1088547"/>
                  <a:pt x="1676772" y="1102392"/>
                </a:cubicBezTo>
                <a:cubicBezTo>
                  <a:pt x="1676772" y="1102392"/>
                  <a:pt x="1673062" y="1116239"/>
                  <a:pt x="1674581" y="1116646"/>
                </a:cubicBezTo>
                <a:cubicBezTo>
                  <a:pt x="1679980" y="1132932"/>
                  <a:pt x="1690605" y="1135777"/>
                  <a:pt x="1696003" y="1152068"/>
                </a:cubicBezTo>
                <a:cubicBezTo>
                  <a:pt x="1703593" y="1154102"/>
                  <a:pt x="1712700" y="1156542"/>
                  <a:pt x="1716581" y="1172421"/>
                </a:cubicBezTo>
                <a:cubicBezTo>
                  <a:pt x="1716581" y="1172421"/>
                  <a:pt x="1716581" y="1172421"/>
                  <a:pt x="1718100" y="1172828"/>
                </a:cubicBezTo>
                <a:cubicBezTo>
                  <a:pt x="1715908" y="1187082"/>
                  <a:pt x="1718944" y="1187896"/>
                  <a:pt x="1720461" y="1188302"/>
                </a:cubicBezTo>
                <a:cubicBezTo>
                  <a:pt x="1721979" y="1188711"/>
                  <a:pt x="1723498" y="1189117"/>
                  <a:pt x="1725016" y="1189523"/>
                </a:cubicBezTo>
                <a:cubicBezTo>
                  <a:pt x="1722824" y="1203778"/>
                  <a:pt x="1721475" y="1233099"/>
                  <a:pt x="1716920" y="1231879"/>
                </a:cubicBezTo>
                <a:cubicBezTo>
                  <a:pt x="1714054" y="1260793"/>
                  <a:pt x="1728561" y="1279519"/>
                  <a:pt x="1735478" y="1296214"/>
                </a:cubicBezTo>
                <a:cubicBezTo>
                  <a:pt x="1734803" y="1310874"/>
                  <a:pt x="1737165" y="1326349"/>
                  <a:pt x="1737165" y="1326349"/>
                </a:cubicBezTo>
                <a:cubicBezTo>
                  <a:pt x="1745429" y="1313719"/>
                  <a:pt x="1745429" y="1313719"/>
                  <a:pt x="1741888" y="1357296"/>
                </a:cubicBezTo>
                <a:cubicBezTo>
                  <a:pt x="1743406" y="1357702"/>
                  <a:pt x="1743406" y="1357702"/>
                  <a:pt x="1744925" y="1358110"/>
                </a:cubicBezTo>
                <a:cubicBezTo>
                  <a:pt x="1744925" y="1358110"/>
                  <a:pt x="1735313" y="1400054"/>
                  <a:pt x="1735313" y="1400054"/>
                </a:cubicBezTo>
                <a:cubicBezTo>
                  <a:pt x="1736830" y="1400462"/>
                  <a:pt x="1742733" y="1372361"/>
                  <a:pt x="1744251" y="1372768"/>
                </a:cubicBezTo>
                <a:cubicBezTo>
                  <a:pt x="1745095" y="1387837"/>
                  <a:pt x="1749818" y="1418784"/>
                  <a:pt x="1759600" y="1406562"/>
                </a:cubicBezTo>
                <a:cubicBezTo>
                  <a:pt x="1778995" y="1352397"/>
                  <a:pt x="1782372" y="1412665"/>
                  <a:pt x="1792829" y="1385784"/>
                </a:cubicBezTo>
                <a:cubicBezTo>
                  <a:pt x="1790301" y="1474156"/>
                  <a:pt x="1836851" y="1397580"/>
                  <a:pt x="1831963" y="1470476"/>
                </a:cubicBezTo>
                <a:cubicBezTo>
                  <a:pt x="1845456" y="1444410"/>
                  <a:pt x="1854394" y="1417123"/>
                  <a:pt x="1858275" y="1433003"/>
                </a:cubicBezTo>
                <a:cubicBezTo>
                  <a:pt x="1856082" y="1447258"/>
                  <a:pt x="1846299" y="1459478"/>
                  <a:pt x="1845625" y="1474135"/>
                </a:cubicBezTo>
                <a:cubicBezTo>
                  <a:pt x="1848662" y="1474950"/>
                  <a:pt x="1852372" y="1461105"/>
                  <a:pt x="1859793" y="1433409"/>
                </a:cubicBezTo>
                <a:cubicBezTo>
                  <a:pt x="1848832" y="1504678"/>
                  <a:pt x="1889310" y="1426479"/>
                  <a:pt x="1876157" y="1512000"/>
                </a:cubicBezTo>
                <a:cubicBezTo>
                  <a:pt x="1901624" y="1459460"/>
                  <a:pt x="1901118" y="1503850"/>
                  <a:pt x="1922202" y="1479817"/>
                </a:cubicBezTo>
                <a:cubicBezTo>
                  <a:pt x="1923720" y="1480223"/>
                  <a:pt x="1921528" y="1494475"/>
                  <a:pt x="1923045" y="1494881"/>
                </a:cubicBezTo>
                <a:cubicBezTo>
                  <a:pt x="1924564" y="1495289"/>
                  <a:pt x="1926082" y="1495695"/>
                  <a:pt x="1931310" y="1482257"/>
                </a:cubicBezTo>
                <a:cubicBezTo>
                  <a:pt x="1931310" y="1482257"/>
                  <a:pt x="1935021" y="1468409"/>
                  <a:pt x="1935021" y="1468409"/>
                </a:cubicBezTo>
                <a:cubicBezTo>
                  <a:pt x="1938056" y="1469223"/>
                  <a:pt x="1929118" y="1496508"/>
                  <a:pt x="1933673" y="1497729"/>
                </a:cubicBezTo>
                <a:cubicBezTo>
                  <a:pt x="1933673" y="1497729"/>
                  <a:pt x="1933673" y="1497729"/>
                  <a:pt x="1937382" y="1483884"/>
                </a:cubicBezTo>
                <a:cubicBezTo>
                  <a:pt x="1935191" y="1498136"/>
                  <a:pt x="1936709" y="1498543"/>
                  <a:pt x="1938227" y="1498949"/>
                </a:cubicBezTo>
                <a:cubicBezTo>
                  <a:pt x="1939745" y="1499356"/>
                  <a:pt x="1939745" y="1499356"/>
                  <a:pt x="1941263" y="1499763"/>
                </a:cubicBezTo>
                <a:cubicBezTo>
                  <a:pt x="1944972" y="1485918"/>
                  <a:pt x="1944972" y="1485918"/>
                  <a:pt x="1944972" y="1485918"/>
                </a:cubicBezTo>
                <a:cubicBezTo>
                  <a:pt x="1944972" y="1485918"/>
                  <a:pt x="1943455" y="1485511"/>
                  <a:pt x="1943455" y="1485511"/>
                </a:cubicBezTo>
                <a:cubicBezTo>
                  <a:pt x="1941936" y="1485105"/>
                  <a:pt x="1940418" y="1484697"/>
                  <a:pt x="1938901" y="1484291"/>
                </a:cubicBezTo>
                <a:cubicBezTo>
                  <a:pt x="1950876" y="1457815"/>
                  <a:pt x="1956272" y="1474104"/>
                  <a:pt x="1953407" y="1503017"/>
                </a:cubicBezTo>
                <a:cubicBezTo>
                  <a:pt x="1954081" y="1488359"/>
                  <a:pt x="1970610" y="1463103"/>
                  <a:pt x="1978200" y="1465137"/>
                </a:cubicBezTo>
                <a:cubicBezTo>
                  <a:pt x="1979043" y="1480205"/>
                  <a:pt x="1981405" y="1495679"/>
                  <a:pt x="1983768" y="1511152"/>
                </a:cubicBezTo>
                <a:cubicBezTo>
                  <a:pt x="1997431" y="1514813"/>
                  <a:pt x="2023067" y="1492001"/>
                  <a:pt x="2036729" y="1495662"/>
                </a:cubicBezTo>
                <a:cubicBezTo>
                  <a:pt x="2044320" y="1497696"/>
                  <a:pt x="2048201" y="1513578"/>
                  <a:pt x="2052080" y="1529456"/>
                </a:cubicBezTo>
                <a:cubicBezTo>
                  <a:pt x="2056634" y="1530676"/>
                  <a:pt x="2064898" y="1518052"/>
                  <a:pt x="2067935" y="1518864"/>
                </a:cubicBezTo>
                <a:cubicBezTo>
                  <a:pt x="2077042" y="1521306"/>
                  <a:pt x="2073502" y="1564878"/>
                  <a:pt x="2090705" y="1524966"/>
                </a:cubicBezTo>
                <a:cubicBezTo>
                  <a:pt x="2115838" y="1546541"/>
                  <a:pt x="2142993" y="1524135"/>
                  <a:pt x="2155308" y="1557116"/>
                </a:cubicBezTo>
                <a:cubicBezTo>
                  <a:pt x="2174029" y="1517608"/>
                  <a:pt x="2172006" y="1561591"/>
                  <a:pt x="2181114" y="1564031"/>
                </a:cubicBezTo>
                <a:cubicBezTo>
                  <a:pt x="2184151" y="1564845"/>
                  <a:pt x="2190897" y="1551813"/>
                  <a:pt x="2188704" y="1566065"/>
                </a:cubicBezTo>
                <a:cubicBezTo>
                  <a:pt x="2191742" y="1566878"/>
                  <a:pt x="2189548" y="1581133"/>
                  <a:pt x="2192584" y="1581947"/>
                </a:cubicBezTo>
                <a:cubicBezTo>
                  <a:pt x="2200174" y="1583981"/>
                  <a:pt x="2226486" y="1546507"/>
                  <a:pt x="2215355" y="1588049"/>
                </a:cubicBezTo>
                <a:cubicBezTo>
                  <a:pt x="2214681" y="1602706"/>
                  <a:pt x="2243184" y="1550981"/>
                  <a:pt x="2222441" y="1634467"/>
                </a:cubicBezTo>
                <a:cubicBezTo>
                  <a:pt x="2223960" y="1634874"/>
                  <a:pt x="2229862" y="1606774"/>
                  <a:pt x="2235090" y="1593337"/>
                </a:cubicBezTo>
                <a:cubicBezTo>
                  <a:pt x="2242850" y="1625097"/>
                  <a:pt x="2258535" y="1584775"/>
                  <a:pt x="2266294" y="1616537"/>
                </a:cubicBezTo>
                <a:cubicBezTo>
                  <a:pt x="2281306" y="1590877"/>
                  <a:pt x="2282148" y="1605945"/>
                  <a:pt x="2282318" y="1635673"/>
                </a:cubicBezTo>
                <a:cubicBezTo>
                  <a:pt x="2297330" y="1610014"/>
                  <a:pt x="2301211" y="1625892"/>
                  <a:pt x="2315546" y="1614895"/>
                </a:cubicBezTo>
                <a:cubicBezTo>
                  <a:pt x="2316390" y="1629960"/>
                  <a:pt x="2314198" y="1644214"/>
                  <a:pt x="2326173" y="1617742"/>
                </a:cubicBezTo>
                <a:cubicBezTo>
                  <a:pt x="2337643" y="1635655"/>
                  <a:pt x="2354511" y="1669855"/>
                  <a:pt x="2382510" y="1662519"/>
                </a:cubicBezTo>
                <a:cubicBezTo>
                  <a:pt x="2384029" y="1662925"/>
                  <a:pt x="2383184" y="1647857"/>
                  <a:pt x="2383184" y="1647857"/>
                </a:cubicBezTo>
                <a:cubicBezTo>
                  <a:pt x="2392123" y="1620570"/>
                  <a:pt x="2386391" y="1678397"/>
                  <a:pt x="2388582" y="1664145"/>
                </a:cubicBezTo>
                <a:cubicBezTo>
                  <a:pt x="2392966" y="1635639"/>
                  <a:pt x="2393811" y="1650705"/>
                  <a:pt x="2395329" y="1651111"/>
                </a:cubicBezTo>
                <a:cubicBezTo>
                  <a:pt x="2391619" y="1664959"/>
                  <a:pt x="2391619" y="1664959"/>
                  <a:pt x="2393137" y="1665366"/>
                </a:cubicBezTo>
                <a:cubicBezTo>
                  <a:pt x="2393137" y="1665366"/>
                  <a:pt x="2396847" y="1651518"/>
                  <a:pt x="2396847" y="1651518"/>
                </a:cubicBezTo>
                <a:cubicBezTo>
                  <a:pt x="2396847" y="1651518"/>
                  <a:pt x="2396847" y="1651518"/>
                  <a:pt x="2395329" y="1651111"/>
                </a:cubicBezTo>
                <a:cubicBezTo>
                  <a:pt x="2405110" y="1638893"/>
                  <a:pt x="2402919" y="1653145"/>
                  <a:pt x="2409665" y="1640114"/>
                </a:cubicBezTo>
                <a:cubicBezTo>
                  <a:pt x="2409665" y="1640114"/>
                  <a:pt x="2409665" y="1640114"/>
                  <a:pt x="2407473" y="1654365"/>
                </a:cubicBezTo>
                <a:cubicBezTo>
                  <a:pt x="2407473" y="1654365"/>
                  <a:pt x="2403763" y="1668213"/>
                  <a:pt x="2401571" y="1682465"/>
                </a:cubicBezTo>
                <a:cubicBezTo>
                  <a:pt x="2401571" y="1682465"/>
                  <a:pt x="2401571" y="1682465"/>
                  <a:pt x="2403089" y="1682871"/>
                </a:cubicBezTo>
                <a:cubicBezTo>
                  <a:pt x="2406799" y="1669027"/>
                  <a:pt x="2408317" y="1669432"/>
                  <a:pt x="2409836" y="1669840"/>
                </a:cubicBezTo>
                <a:cubicBezTo>
                  <a:pt x="2413546" y="1655993"/>
                  <a:pt x="2413546" y="1655993"/>
                  <a:pt x="2412027" y="1655585"/>
                </a:cubicBezTo>
                <a:cubicBezTo>
                  <a:pt x="2412027" y="1655585"/>
                  <a:pt x="2410510" y="1655179"/>
                  <a:pt x="2410510" y="1655179"/>
                </a:cubicBezTo>
                <a:lnTo>
                  <a:pt x="2411776" y="1646941"/>
                </a:lnTo>
                <a:lnTo>
                  <a:pt x="2414747" y="1650750"/>
                </a:lnTo>
                <a:cubicBezTo>
                  <a:pt x="2418057" y="1649782"/>
                  <a:pt x="2423327" y="1643774"/>
                  <a:pt x="2426364" y="1644588"/>
                </a:cubicBezTo>
                <a:cubicBezTo>
                  <a:pt x="2430918" y="1645808"/>
                  <a:pt x="2429570" y="1675128"/>
                  <a:pt x="2432606" y="1675941"/>
                </a:cubicBezTo>
                <a:cubicBezTo>
                  <a:pt x="2437160" y="1677162"/>
                  <a:pt x="2455881" y="1637653"/>
                  <a:pt x="2450823" y="1680823"/>
                </a:cubicBezTo>
                <a:cubicBezTo>
                  <a:pt x="2456051" y="1667381"/>
                  <a:pt x="2456895" y="1682449"/>
                  <a:pt x="2462796" y="1654349"/>
                </a:cubicBezTo>
                <a:cubicBezTo>
                  <a:pt x="2463642" y="1669414"/>
                  <a:pt x="2462123" y="1669009"/>
                  <a:pt x="2456221" y="1697109"/>
                </a:cubicBezTo>
                <a:cubicBezTo>
                  <a:pt x="2477304" y="1673077"/>
                  <a:pt x="2470728" y="1715838"/>
                  <a:pt x="2493158" y="1662486"/>
                </a:cubicBezTo>
                <a:cubicBezTo>
                  <a:pt x="2492483" y="1677144"/>
                  <a:pt x="2485063" y="1704837"/>
                  <a:pt x="2499229" y="1664112"/>
                </a:cubicBezTo>
                <a:cubicBezTo>
                  <a:pt x="2491979" y="1721533"/>
                  <a:pt x="2516098" y="1698314"/>
                  <a:pt x="2528243" y="1701568"/>
                </a:cubicBezTo>
                <a:cubicBezTo>
                  <a:pt x="2532797" y="1702788"/>
                  <a:pt x="2535159" y="1718259"/>
                  <a:pt x="2529257" y="1746360"/>
                </a:cubicBezTo>
                <a:cubicBezTo>
                  <a:pt x="2530775" y="1746767"/>
                  <a:pt x="2536677" y="1718667"/>
                  <a:pt x="2541905" y="1705228"/>
                </a:cubicBezTo>
                <a:cubicBezTo>
                  <a:pt x="2558604" y="1709703"/>
                  <a:pt x="2572266" y="1713364"/>
                  <a:pt x="2580702" y="1730463"/>
                </a:cubicBezTo>
                <a:cubicBezTo>
                  <a:pt x="2580702" y="1730463"/>
                  <a:pt x="2576991" y="1744311"/>
                  <a:pt x="2574799" y="1758563"/>
                </a:cubicBezTo>
                <a:cubicBezTo>
                  <a:pt x="2566534" y="1771192"/>
                  <a:pt x="2558945" y="1769158"/>
                  <a:pt x="2561136" y="1754902"/>
                </a:cubicBezTo>
                <a:cubicBezTo>
                  <a:pt x="2559618" y="1754496"/>
                  <a:pt x="2559618" y="1754496"/>
                  <a:pt x="2555907" y="1768344"/>
                </a:cubicBezTo>
                <a:cubicBezTo>
                  <a:pt x="2554390" y="1767938"/>
                  <a:pt x="2552198" y="1782188"/>
                  <a:pt x="2552198" y="1782188"/>
                </a:cubicBezTo>
                <a:cubicBezTo>
                  <a:pt x="2553715" y="1782596"/>
                  <a:pt x="2556753" y="1783410"/>
                  <a:pt x="2559789" y="1784224"/>
                </a:cubicBezTo>
                <a:cubicBezTo>
                  <a:pt x="2562825" y="1785036"/>
                  <a:pt x="2565860" y="1785850"/>
                  <a:pt x="2572606" y="1772818"/>
                </a:cubicBezTo>
                <a:cubicBezTo>
                  <a:pt x="2571933" y="1787477"/>
                  <a:pt x="2576487" y="1788697"/>
                  <a:pt x="2579523" y="1789511"/>
                </a:cubicBezTo>
                <a:cubicBezTo>
                  <a:pt x="2578848" y="1804173"/>
                  <a:pt x="2581884" y="1804986"/>
                  <a:pt x="2584921" y="1805799"/>
                </a:cubicBezTo>
                <a:cubicBezTo>
                  <a:pt x="2581210" y="1819644"/>
                  <a:pt x="2581210" y="1819644"/>
                  <a:pt x="2575982" y="1833086"/>
                </a:cubicBezTo>
                <a:cubicBezTo>
                  <a:pt x="2574464" y="1832679"/>
                  <a:pt x="2572946" y="1832273"/>
                  <a:pt x="2567717" y="1845711"/>
                </a:cubicBezTo>
                <a:cubicBezTo>
                  <a:pt x="2567717" y="1845711"/>
                  <a:pt x="2567717" y="1845711"/>
                  <a:pt x="2569236" y="1846117"/>
                </a:cubicBezTo>
                <a:cubicBezTo>
                  <a:pt x="2570753" y="1846525"/>
                  <a:pt x="2574464" y="1832679"/>
                  <a:pt x="2575982" y="1833086"/>
                </a:cubicBezTo>
                <a:cubicBezTo>
                  <a:pt x="2575982" y="1833086"/>
                  <a:pt x="2575982" y="1833086"/>
                  <a:pt x="2577500" y="1833493"/>
                </a:cubicBezTo>
                <a:cubicBezTo>
                  <a:pt x="2577500" y="1833493"/>
                  <a:pt x="2582728" y="1820051"/>
                  <a:pt x="2586438" y="1806207"/>
                </a:cubicBezTo>
                <a:cubicBezTo>
                  <a:pt x="2586438" y="1806207"/>
                  <a:pt x="2586438" y="1806207"/>
                  <a:pt x="2587956" y="1806613"/>
                </a:cubicBezTo>
                <a:cubicBezTo>
                  <a:pt x="2589474" y="1807021"/>
                  <a:pt x="2585765" y="1820864"/>
                  <a:pt x="2583573" y="1835119"/>
                </a:cubicBezTo>
                <a:cubicBezTo>
                  <a:pt x="2581379" y="1849372"/>
                  <a:pt x="2580706" y="1864034"/>
                  <a:pt x="2582224" y="1864440"/>
                </a:cubicBezTo>
                <a:cubicBezTo>
                  <a:pt x="2583742" y="1864847"/>
                  <a:pt x="2585260" y="1865254"/>
                  <a:pt x="2590488" y="1851812"/>
                </a:cubicBezTo>
                <a:cubicBezTo>
                  <a:pt x="2590488" y="1851812"/>
                  <a:pt x="2590488" y="1851812"/>
                  <a:pt x="2586777" y="1865660"/>
                </a:cubicBezTo>
                <a:cubicBezTo>
                  <a:pt x="2586777" y="1865660"/>
                  <a:pt x="2588295" y="1866068"/>
                  <a:pt x="2589813" y="1866474"/>
                </a:cubicBezTo>
                <a:cubicBezTo>
                  <a:pt x="2591333" y="1866881"/>
                  <a:pt x="2592850" y="1867288"/>
                  <a:pt x="2594369" y="1867695"/>
                </a:cubicBezTo>
                <a:cubicBezTo>
                  <a:pt x="2595886" y="1868102"/>
                  <a:pt x="2598922" y="1868915"/>
                  <a:pt x="2600440" y="1869322"/>
                </a:cubicBezTo>
                <a:cubicBezTo>
                  <a:pt x="2601958" y="1869728"/>
                  <a:pt x="2601958" y="1869728"/>
                  <a:pt x="2603476" y="1870134"/>
                </a:cubicBezTo>
                <a:cubicBezTo>
                  <a:pt x="2604995" y="1870542"/>
                  <a:pt x="2604995" y="1870542"/>
                  <a:pt x="2606513" y="1870949"/>
                </a:cubicBezTo>
                <a:cubicBezTo>
                  <a:pt x="2608031" y="1871356"/>
                  <a:pt x="2608031" y="1871356"/>
                  <a:pt x="2608031" y="1871356"/>
                </a:cubicBezTo>
                <a:cubicBezTo>
                  <a:pt x="2608031" y="1871356"/>
                  <a:pt x="2611741" y="1857507"/>
                  <a:pt x="2611741" y="1857507"/>
                </a:cubicBezTo>
                <a:cubicBezTo>
                  <a:pt x="2613933" y="1843255"/>
                  <a:pt x="2612416" y="1842848"/>
                  <a:pt x="2610898" y="1842442"/>
                </a:cubicBezTo>
                <a:cubicBezTo>
                  <a:pt x="2610898" y="1842442"/>
                  <a:pt x="2609380" y="1842035"/>
                  <a:pt x="2609380" y="1842035"/>
                </a:cubicBezTo>
                <a:cubicBezTo>
                  <a:pt x="2611570" y="1827780"/>
                  <a:pt x="2615281" y="1813934"/>
                  <a:pt x="2615956" y="1799273"/>
                </a:cubicBezTo>
                <a:cubicBezTo>
                  <a:pt x="2615956" y="1799273"/>
                  <a:pt x="2614438" y="1798866"/>
                  <a:pt x="2610727" y="1812715"/>
                </a:cubicBezTo>
                <a:cubicBezTo>
                  <a:pt x="2610727" y="1812715"/>
                  <a:pt x="2607018" y="1826559"/>
                  <a:pt x="2608536" y="1826966"/>
                </a:cubicBezTo>
                <a:cubicBezTo>
                  <a:pt x="2608536" y="1826966"/>
                  <a:pt x="2606342" y="1841221"/>
                  <a:pt x="2606342" y="1841221"/>
                </a:cubicBezTo>
                <a:cubicBezTo>
                  <a:pt x="2599598" y="1854253"/>
                  <a:pt x="2596560" y="1853440"/>
                  <a:pt x="2595042" y="1853034"/>
                </a:cubicBezTo>
                <a:cubicBezTo>
                  <a:pt x="2597234" y="1838782"/>
                  <a:pt x="2603138" y="1810680"/>
                  <a:pt x="2597909" y="1824118"/>
                </a:cubicBezTo>
                <a:cubicBezTo>
                  <a:pt x="2597909" y="1824118"/>
                  <a:pt x="2601618" y="1810275"/>
                  <a:pt x="2603138" y="1810680"/>
                </a:cubicBezTo>
                <a:cubicBezTo>
                  <a:pt x="2603138" y="1810680"/>
                  <a:pt x="2603138" y="1810680"/>
                  <a:pt x="2604654" y="1811086"/>
                </a:cubicBezTo>
                <a:cubicBezTo>
                  <a:pt x="2604654" y="1811086"/>
                  <a:pt x="2606173" y="1811494"/>
                  <a:pt x="2609884" y="1797646"/>
                </a:cubicBezTo>
                <a:cubicBezTo>
                  <a:pt x="2609884" y="1797646"/>
                  <a:pt x="2608366" y="1797240"/>
                  <a:pt x="2608366" y="1797240"/>
                </a:cubicBezTo>
                <a:cubicBezTo>
                  <a:pt x="2608366" y="1797240"/>
                  <a:pt x="2608366" y="1797240"/>
                  <a:pt x="2606848" y="1796832"/>
                </a:cubicBezTo>
                <a:cubicBezTo>
                  <a:pt x="2606848" y="1796832"/>
                  <a:pt x="2606848" y="1796832"/>
                  <a:pt x="2605329" y="1796426"/>
                </a:cubicBezTo>
                <a:cubicBezTo>
                  <a:pt x="2605329" y="1796426"/>
                  <a:pt x="2600101" y="1809867"/>
                  <a:pt x="2598582" y="1809461"/>
                </a:cubicBezTo>
                <a:cubicBezTo>
                  <a:pt x="2594873" y="1823305"/>
                  <a:pt x="2591162" y="1837153"/>
                  <a:pt x="2591162" y="1837153"/>
                </a:cubicBezTo>
                <a:cubicBezTo>
                  <a:pt x="2585934" y="1850593"/>
                  <a:pt x="2588126" y="1836340"/>
                  <a:pt x="2590318" y="1822085"/>
                </a:cubicBezTo>
                <a:cubicBezTo>
                  <a:pt x="2592511" y="1807833"/>
                  <a:pt x="2594703" y="1793578"/>
                  <a:pt x="2591667" y="1792765"/>
                </a:cubicBezTo>
                <a:cubicBezTo>
                  <a:pt x="2590822" y="1777700"/>
                  <a:pt x="2587787" y="1776886"/>
                  <a:pt x="2583232" y="1775666"/>
                </a:cubicBezTo>
                <a:cubicBezTo>
                  <a:pt x="2580196" y="1774852"/>
                  <a:pt x="2579352" y="1759783"/>
                  <a:pt x="2576317" y="1758970"/>
                </a:cubicBezTo>
                <a:cubicBezTo>
                  <a:pt x="2576317" y="1758970"/>
                  <a:pt x="2580027" y="1745125"/>
                  <a:pt x="2580027" y="1745125"/>
                </a:cubicBezTo>
                <a:cubicBezTo>
                  <a:pt x="2597399" y="1734937"/>
                  <a:pt x="2601280" y="1750819"/>
                  <a:pt x="2607521" y="1782173"/>
                </a:cubicBezTo>
                <a:cubicBezTo>
                  <a:pt x="2617304" y="1769952"/>
                  <a:pt x="2621858" y="1771173"/>
                  <a:pt x="2627930" y="1772799"/>
                </a:cubicBezTo>
                <a:cubicBezTo>
                  <a:pt x="2630967" y="1773613"/>
                  <a:pt x="2625738" y="1787055"/>
                  <a:pt x="2627256" y="1787462"/>
                </a:cubicBezTo>
                <a:cubicBezTo>
                  <a:pt x="2626582" y="1802120"/>
                  <a:pt x="2630292" y="1788275"/>
                  <a:pt x="2631811" y="1788682"/>
                </a:cubicBezTo>
                <a:cubicBezTo>
                  <a:pt x="2634846" y="1789496"/>
                  <a:pt x="2628943" y="1817595"/>
                  <a:pt x="2628943" y="1817595"/>
                </a:cubicBezTo>
                <a:cubicBezTo>
                  <a:pt x="2631979" y="1818409"/>
                  <a:pt x="2650701" y="1778900"/>
                  <a:pt x="2654582" y="1794784"/>
                </a:cubicBezTo>
                <a:cubicBezTo>
                  <a:pt x="2652388" y="1809036"/>
                  <a:pt x="2655426" y="1809849"/>
                  <a:pt x="2649523" y="1837949"/>
                </a:cubicBezTo>
                <a:cubicBezTo>
                  <a:pt x="2653233" y="1824103"/>
                  <a:pt x="2658461" y="1810662"/>
                  <a:pt x="2666724" y="1798038"/>
                </a:cubicBezTo>
                <a:cubicBezTo>
                  <a:pt x="2663859" y="1826950"/>
                  <a:pt x="2666222" y="1842422"/>
                  <a:pt x="2677522" y="1830612"/>
                </a:cubicBezTo>
                <a:cubicBezTo>
                  <a:pt x="2681401" y="1846491"/>
                  <a:pt x="2685452" y="1892100"/>
                  <a:pt x="2705690" y="1852999"/>
                </a:cubicBezTo>
                <a:cubicBezTo>
                  <a:pt x="2701306" y="1881506"/>
                  <a:pt x="2711088" y="1869288"/>
                  <a:pt x="2711933" y="1884353"/>
                </a:cubicBezTo>
                <a:cubicBezTo>
                  <a:pt x="2724919" y="1902676"/>
                  <a:pt x="2732006" y="1949099"/>
                  <a:pt x="2762197" y="1927507"/>
                </a:cubicBezTo>
                <a:cubicBezTo>
                  <a:pt x="2754103" y="1969859"/>
                  <a:pt x="2781089" y="1917727"/>
                  <a:pt x="2781932" y="1932794"/>
                </a:cubicBezTo>
                <a:cubicBezTo>
                  <a:pt x="2781258" y="1947453"/>
                  <a:pt x="2777547" y="1961302"/>
                  <a:pt x="2775355" y="1975554"/>
                </a:cubicBezTo>
                <a:cubicBezTo>
                  <a:pt x="2782945" y="1977587"/>
                  <a:pt x="2792054" y="1980028"/>
                  <a:pt x="2799644" y="1982063"/>
                </a:cubicBezTo>
                <a:cubicBezTo>
                  <a:pt x="2807909" y="1969438"/>
                  <a:pt x="2812462" y="1970658"/>
                  <a:pt x="2820727" y="1958030"/>
                </a:cubicBezTo>
                <a:cubicBezTo>
                  <a:pt x="2820053" y="1972692"/>
                  <a:pt x="2819379" y="1987349"/>
                  <a:pt x="2811959" y="2015043"/>
                </a:cubicBezTo>
                <a:cubicBezTo>
                  <a:pt x="2806055" y="2043143"/>
                  <a:pt x="2790875" y="2039076"/>
                  <a:pt x="2792224" y="2009755"/>
                </a:cubicBezTo>
                <a:cubicBezTo>
                  <a:pt x="2787670" y="2008535"/>
                  <a:pt x="2778732" y="2035822"/>
                  <a:pt x="2773503" y="2049262"/>
                </a:cubicBezTo>
                <a:cubicBezTo>
                  <a:pt x="2770467" y="2048449"/>
                  <a:pt x="2779405" y="2021163"/>
                  <a:pt x="2783115" y="2007314"/>
                </a:cubicBezTo>
                <a:cubicBezTo>
                  <a:pt x="2777044" y="2005687"/>
                  <a:pt x="2770971" y="2004061"/>
                  <a:pt x="2765068" y="2032160"/>
                </a:cubicBezTo>
                <a:cubicBezTo>
                  <a:pt x="2755959" y="2029720"/>
                  <a:pt x="2746178" y="2041940"/>
                  <a:pt x="2745334" y="2026872"/>
                </a:cubicBezTo>
                <a:cubicBezTo>
                  <a:pt x="2749045" y="2013028"/>
                  <a:pt x="2750562" y="2013434"/>
                  <a:pt x="2750562" y="2013434"/>
                </a:cubicBezTo>
                <a:cubicBezTo>
                  <a:pt x="2750562" y="2013434"/>
                  <a:pt x="2754273" y="1999585"/>
                  <a:pt x="2757983" y="1985741"/>
                </a:cubicBezTo>
                <a:cubicBezTo>
                  <a:pt x="2757983" y="1985741"/>
                  <a:pt x="2756465" y="1985334"/>
                  <a:pt x="2754946" y="1984927"/>
                </a:cubicBezTo>
                <a:cubicBezTo>
                  <a:pt x="2749718" y="1998365"/>
                  <a:pt x="2746007" y="2012214"/>
                  <a:pt x="2742298" y="2026059"/>
                </a:cubicBezTo>
                <a:cubicBezTo>
                  <a:pt x="2740780" y="2025652"/>
                  <a:pt x="2740780" y="2025652"/>
                  <a:pt x="2740780" y="2025652"/>
                </a:cubicBezTo>
                <a:cubicBezTo>
                  <a:pt x="2742972" y="2011400"/>
                  <a:pt x="2745165" y="1997145"/>
                  <a:pt x="2742802" y="1981673"/>
                </a:cubicBezTo>
                <a:cubicBezTo>
                  <a:pt x="2741284" y="1981267"/>
                  <a:pt x="2743478" y="1967011"/>
                  <a:pt x="2743478" y="1967011"/>
                </a:cubicBezTo>
                <a:cubicBezTo>
                  <a:pt x="2741959" y="1966605"/>
                  <a:pt x="2741959" y="1966605"/>
                  <a:pt x="2741959" y="1966605"/>
                </a:cubicBezTo>
                <a:cubicBezTo>
                  <a:pt x="2745668" y="1952760"/>
                  <a:pt x="2744151" y="1952354"/>
                  <a:pt x="2747861" y="1938505"/>
                </a:cubicBezTo>
                <a:cubicBezTo>
                  <a:pt x="2742632" y="1951947"/>
                  <a:pt x="2735212" y="1979638"/>
                  <a:pt x="2729985" y="1993077"/>
                </a:cubicBezTo>
                <a:cubicBezTo>
                  <a:pt x="2729311" y="2007740"/>
                  <a:pt x="2733020" y="1993891"/>
                  <a:pt x="2734538" y="1994298"/>
                </a:cubicBezTo>
                <a:cubicBezTo>
                  <a:pt x="2734538" y="1994298"/>
                  <a:pt x="2736057" y="1994705"/>
                  <a:pt x="2736057" y="1994705"/>
                </a:cubicBezTo>
                <a:cubicBezTo>
                  <a:pt x="2732346" y="2008553"/>
                  <a:pt x="2732346" y="2008553"/>
                  <a:pt x="2733863" y="2008960"/>
                </a:cubicBezTo>
                <a:cubicBezTo>
                  <a:pt x="2706035" y="2046025"/>
                  <a:pt x="2697262" y="1969471"/>
                  <a:pt x="2681236" y="1950335"/>
                </a:cubicBezTo>
                <a:cubicBezTo>
                  <a:pt x="2678201" y="1949521"/>
                  <a:pt x="2675164" y="1948708"/>
                  <a:pt x="2670611" y="1947487"/>
                </a:cubicBezTo>
                <a:cubicBezTo>
                  <a:pt x="2667574" y="1946674"/>
                  <a:pt x="2668247" y="1932014"/>
                  <a:pt x="2668922" y="1917353"/>
                </a:cubicBezTo>
                <a:cubicBezTo>
                  <a:pt x="2680726" y="1861152"/>
                  <a:pt x="2662681" y="1885999"/>
                  <a:pt x="2655090" y="1883965"/>
                </a:cubicBezTo>
                <a:cubicBezTo>
                  <a:pt x="2655090" y="1883965"/>
                  <a:pt x="2655090" y="1883965"/>
                  <a:pt x="2653572" y="1883558"/>
                </a:cubicBezTo>
                <a:cubicBezTo>
                  <a:pt x="2650536" y="1882745"/>
                  <a:pt x="2647500" y="1881931"/>
                  <a:pt x="2644464" y="1881118"/>
                </a:cubicBezTo>
                <a:cubicBezTo>
                  <a:pt x="2635356" y="1878677"/>
                  <a:pt x="2624729" y="1875830"/>
                  <a:pt x="2624559" y="1846103"/>
                </a:cubicBezTo>
                <a:cubicBezTo>
                  <a:pt x="2628270" y="1832254"/>
                  <a:pt x="2626752" y="1831847"/>
                  <a:pt x="2623041" y="1845695"/>
                </a:cubicBezTo>
                <a:cubicBezTo>
                  <a:pt x="2621523" y="1845289"/>
                  <a:pt x="2617813" y="1859134"/>
                  <a:pt x="2619331" y="1859542"/>
                </a:cubicBezTo>
                <a:cubicBezTo>
                  <a:pt x="2615790" y="1903117"/>
                  <a:pt x="2626417" y="1905964"/>
                  <a:pt x="2637044" y="1908811"/>
                </a:cubicBezTo>
                <a:cubicBezTo>
                  <a:pt x="2640079" y="1909625"/>
                  <a:pt x="2643116" y="1910438"/>
                  <a:pt x="2646151" y="1911251"/>
                </a:cubicBezTo>
                <a:cubicBezTo>
                  <a:pt x="2644803" y="1940572"/>
                  <a:pt x="2651549" y="1927541"/>
                  <a:pt x="2659985" y="1944641"/>
                </a:cubicBezTo>
                <a:cubicBezTo>
                  <a:pt x="2659985" y="1944641"/>
                  <a:pt x="2659985" y="1944641"/>
                  <a:pt x="2663694" y="1930795"/>
                </a:cubicBezTo>
                <a:cubicBezTo>
                  <a:pt x="2663020" y="1945454"/>
                  <a:pt x="2663864" y="1960522"/>
                  <a:pt x="2666900" y="1961335"/>
                </a:cubicBezTo>
                <a:cubicBezTo>
                  <a:pt x="2669935" y="1962149"/>
                  <a:pt x="2672973" y="1962963"/>
                  <a:pt x="2676008" y="1963775"/>
                </a:cubicBezTo>
                <a:cubicBezTo>
                  <a:pt x="2672298" y="1977621"/>
                  <a:pt x="2673816" y="1978027"/>
                  <a:pt x="2673816" y="1978027"/>
                </a:cubicBezTo>
                <a:cubicBezTo>
                  <a:pt x="2668588" y="1991470"/>
                  <a:pt x="2669935" y="1962149"/>
                  <a:pt x="2659479" y="1989028"/>
                </a:cubicBezTo>
                <a:cubicBezTo>
                  <a:pt x="2658635" y="1973960"/>
                  <a:pt x="2657791" y="1958895"/>
                  <a:pt x="2653237" y="1957674"/>
                </a:cubicBezTo>
                <a:cubicBezTo>
                  <a:pt x="2651718" y="1957267"/>
                  <a:pt x="2648008" y="1971112"/>
                  <a:pt x="2646491" y="1970706"/>
                </a:cubicBezTo>
                <a:cubicBezTo>
                  <a:pt x="2642781" y="1984554"/>
                  <a:pt x="2644298" y="1984961"/>
                  <a:pt x="2645816" y="1985367"/>
                </a:cubicBezTo>
                <a:cubicBezTo>
                  <a:pt x="2650371" y="1986588"/>
                  <a:pt x="2651216" y="2001654"/>
                  <a:pt x="2652059" y="2016722"/>
                </a:cubicBezTo>
                <a:cubicBezTo>
                  <a:pt x="2640929" y="2058261"/>
                  <a:pt x="2635530" y="2041975"/>
                  <a:pt x="2648179" y="2000840"/>
                </a:cubicBezTo>
                <a:cubicBezTo>
                  <a:pt x="2641432" y="2013874"/>
                  <a:pt x="2631650" y="2026092"/>
                  <a:pt x="2641262" y="1984148"/>
                </a:cubicBezTo>
                <a:cubicBezTo>
                  <a:pt x="2626252" y="2009806"/>
                  <a:pt x="2635865" y="1967858"/>
                  <a:pt x="2629793" y="1966232"/>
                </a:cubicBezTo>
                <a:cubicBezTo>
                  <a:pt x="2630467" y="1951573"/>
                  <a:pt x="2624565" y="1979674"/>
                  <a:pt x="2621528" y="1978860"/>
                </a:cubicBezTo>
                <a:cubicBezTo>
                  <a:pt x="2585599" y="1924708"/>
                  <a:pt x="2542249" y="1898254"/>
                  <a:pt x="2511720" y="1860392"/>
                </a:cubicBezTo>
                <a:cubicBezTo>
                  <a:pt x="2499574" y="1857137"/>
                  <a:pt x="2483720" y="1867729"/>
                  <a:pt x="2478323" y="1851443"/>
                </a:cubicBezTo>
                <a:cubicBezTo>
                  <a:pt x="2475286" y="1850630"/>
                  <a:pt x="2477478" y="1836374"/>
                  <a:pt x="2475961" y="1835968"/>
                </a:cubicBezTo>
                <a:cubicBezTo>
                  <a:pt x="2472923" y="1835154"/>
                  <a:pt x="2469214" y="1849002"/>
                  <a:pt x="2466178" y="1848188"/>
                </a:cubicBezTo>
                <a:cubicBezTo>
                  <a:pt x="2463816" y="1832714"/>
                  <a:pt x="2466683" y="1803799"/>
                  <a:pt x="2453864" y="1815205"/>
                </a:cubicBezTo>
                <a:cubicBezTo>
                  <a:pt x="2454537" y="1800546"/>
                  <a:pt x="2456731" y="1786289"/>
                  <a:pt x="2458922" y="1772039"/>
                </a:cubicBezTo>
                <a:cubicBezTo>
                  <a:pt x="2430924" y="1779375"/>
                  <a:pt x="2406635" y="1772867"/>
                  <a:pt x="2391959" y="1724414"/>
                </a:cubicBezTo>
                <a:cubicBezTo>
                  <a:pt x="2365647" y="1761885"/>
                  <a:pt x="2363115" y="1716686"/>
                  <a:pt x="2349454" y="1713025"/>
                </a:cubicBezTo>
                <a:cubicBezTo>
                  <a:pt x="2325164" y="1706516"/>
                  <a:pt x="2292611" y="1712633"/>
                  <a:pt x="2271360" y="1706939"/>
                </a:cubicBezTo>
                <a:cubicBezTo>
                  <a:pt x="2244707" y="1684959"/>
                  <a:pt x="2200854" y="1702890"/>
                  <a:pt x="2176395" y="1666655"/>
                </a:cubicBezTo>
                <a:cubicBezTo>
                  <a:pt x="2176395" y="1666655"/>
                  <a:pt x="2171167" y="1680092"/>
                  <a:pt x="2171167" y="1680092"/>
                </a:cubicBezTo>
                <a:cubicBezTo>
                  <a:pt x="2162732" y="1662992"/>
                  <a:pt x="2145190" y="1643450"/>
                  <a:pt x="2126300" y="1653231"/>
                </a:cubicBezTo>
                <a:cubicBezTo>
                  <a:pt x="2110445" y="1663822"/>
                  <a:pt x="2110276" y="1634095"/>
                  <a:pt x="2095265" y="1659754"/>
                </a:cubicBezTo>
                <a:cubicBezTo>
                  <a:pt x="2092229" y="1658941"/>
                  <a:pt x="2095938" y="1645096"/>
                  <a:pt x="2092902" y="1644282"/>
                </a:cubicBezTo>
                <a:cubicBezTo>
                  <a:pt x="2080085" y="1655687"/>
                  <a:pt x="2073842" y="1624333"/>
                  <a:pt x="2054277" y="1648772"/>
                </a:cubicBezTo>
                <a:cubicBezTo>
                  <a:pt x="2054277" y="1648772"/>
                  <a:pt x="2054277" y="1648772"/>
                  <a:pt x="2052759" y="1648366"/>
                </a:cubicBezTo>
                <a:cubicBezTo>
                  <a:pt x="2051242" y="1647958"/>
                  <a:pt x="2053433" y="1633707"/>
                  <a:pt x="2048206" y="1647144"/>
                </a:cubicBezTo>
                <a:cubicBezTo>
                  <a:pt x="2048206" y="1647144"/>
                  <a:pt x="2048206" y="1647144"/>
                  <a:pt x="2051915" y="1633300"/>
                </a:cubicBezTo>
                <a:cubicBezTo>
                  <a:pt x="2023917" y="1640636"/>
                  <a:pt x="1987484" y="1630874"/>
                  <a:pt x="1957122" y="1622739"/>
                </a:cubicBezTo>
                <a:cubicBezTo>
                  <a:pt x="1936209" y="1676499"/>
                  <a:pt x="1944133" y="1604420"/>
                  <a:pt x="1923895" y="1643518"/>
                </a:cubicBezTo>
                <a:cubicBezTo>
                  <a:pt x="1883581" y="1617877"/>
                  <a:pt x="1839558" y="1606080"/>
                  <a:pt x="1793344" y="1608537"/>
                </a:cubicBezTo>
                <a:cubicBezTo>
                  <a:pt x="1793344" y="1608537"/>
                  <a:pt x="1793344" y="1608537"/>
                  <a:pt x="1797054" y="1594691"/>
                </a:cubicBezTo>
                <a:cubicBezTo>
                  <a:pt x="1792498" y="1593471"/>
                  <a:pt x="1781198" y="1605282"/>
                  <a:pt x="1784064" y="1576369"/>
                </a:cubicBezTo>
                <a:cubicBezTo>
                  <a:pt x="1772090" y="1602841"/>
                  <a:pt x="1758428" y="1599181"/>
                  <a:pt x="1756235" y="1613435"/>
                </a:cubicBezTo>
                <a:cubicBezTo>
                  <a:pt x="1749490" y="1626468"/>
                  <a:pt x="1746454" y="1625654"/>
                  <a:pt x="1741900" y="1624434"/>
                </a:cubicBezTo>
                <a:cubicBezTo>
                  <a:pt x="1737345" y="1623214"/>
                  <a:pt x="1734309" y="1622400"/>
                  <a:pt x="1729754" y="1621179"/>
                </a:cubicBezTo>
                <a:cubicBezTo>
                  <a:pt x="1726719" y="1620367"/>
                  <a:pt x="1723008" y="1634214"/>
                  <a:pt x="1721491" y="1633808"/>
                </a:cubicBezTo>
                <a:cubicBezTo>
                  <a:pt x="1719973" y="1633401"/>
                  <a:pt x="1718454" y="1632994"/>
                  <a:pt x="1716936" y="1632588"/>
                </a:cubicBezTo>
                <a:cubicBezTo>
                  <a:pt x="1716936" y="1632588"/>
                  <a:pt x="1719129" y="1618332"/>
                  <a:pt x="1717610" y="1617925"/>
                </a:cubicBezTo>
                <a:cubicBezTo>
                  <a:pt x="1716093" y="1617519"/>
                  <a:pt x="1712381" y="1631367"/>
                  <a:pt x="1712381" y="1631367"/>
                </a:cubicBezTo>
                <a:cubicBezTo>
                  <a:pt x="1708672" y="1645216"/>
                  <a:pt x="1708672" y="1645216"/>
                  <a:pt x="1710189" y="1645622"/>
                </a:cubicBezTo>
                <a:cubicBezTo>
                  <a:pt x="1710189" y="1645622"/>
                  <a:pt x="1707997" y="1659875"/>
                  <a:pt x="1707997" y="1659875"/>
                </a:cubicBezTo>
                <a:cubicBezTo>
                  <a:pt x="1709515" y="1660281"/>
                  <a:pt x="1711034" y="1660687"/>
                  <a:pt x="1712551" y="1661095"/>
                </a:cubicBezTo>
                <a:cubicBezTo>
                  <a:pt x="1714070" y="1661501"/>
                  <a:pt x="1714070" y="1661501"/>
                  <a:pt x="1714070" y="1661501"/>
                </a:cubicBezTo>
                <a:cubicBezTo>
                  <a:pt x="1710359" y="1675350"/>
                  <a:pt x="1708167" y="1689602"/>
                  <a:pt x="1711203" y="1690415"/>
                </a:cubicBezTo>
                <a:cubicBezTo>
                  <a:pt x="1717275" y="1692042"/>
                  <a:pt x="1716432" y="1676977"/>
                  <a:pt x="1720143" y="1663129"/>
                </a:cubicBezTo>
                <a:cubicBezTo>
                  <a:pt x="1726888" y="1650097"/>
                  <a:pt x="1731442" y="1651317"/>
                  <a:pt x="1734478" y="1652131"/>
                </a:cubicBezTo>
                <a:cubicBezTo>
                  <a:pt x="1739033" y="1653350"/>
                  <a:pt x="1743585" y="1654571"/>
                  <a:pt x="1748141" y="1655792"/>
                </a:cubicBezTo>
                <a:cubicBezTo>
                  <a:pt x="1759441" y="1643976"/>
                  <a:pt x="1745273" y="1684705"/>
                  <a:pt x="1744600" y="1699364"/>
                </a:cubicBezTo>
                <a:cubicBezTo>
                  <a:pt x="1755057" y="1672483"/>
                  <a:pt x="1754382" y="1687146"/>
                  <a:pt x="1758766" y="1658639"/>
                </a:cubicBezTo>
                <a:cubicBezTo>
                  <a:pt x="1764838" y="1660266"/>
                  <a:pt x="1783560" y="1620758"/>
                  <a:pt x="1775466" y="1663113"/>
                </a:cubicBezTo>
                <a:cubicBezTo>
                  <a:pt x="1781368" y="1635009"/>
                  <a:pt x="1777657" y="1648858"/>
                  <a:pt x="1785923" y="1636229"/>
                </a:cubicBezTo>
                <a:cubicBezTo>
                  <a:pt x="1828429" y="1647619"/>
                  <a:pt x="1876161" y="1645570"/>
                  <a:pt x="1916475" y="1671212"/>
                </a:cubicBezTo>
                <a:cubicBezTo>
                  <a:pt x="1912764" y="1685059"/>
                  <a:pt x="1912764" y="1685059"/>
                  <a:pt x="1910572" y="1699314"/>
                </a:cubicBezTo>
                <a:cubicBezTo>
                  <a:pt x="1910572" y="1699314"/>
                  <a:pt x="1909054" y="1698908"/>
                  <a:pt x="1909054" y="1698908"/>
                </a:cubicBezTo>
                <a:cubicBezTo>
                  <a:pt x="1909054" y="1698908"/>
                  <a:pt x="1903826" y="1712346"/>
                  <a:pt x="1903826" y="1712346"/>
                </a:cubicBezTo>
                <a:cubicBezTo>
                  <a:pt x="1896236" y="1710313"/>
                  <a:pt x="1886452" y="1722534"/>
                  <a:pt x="1886282" y="1692806"/>
                </a:cubicBezTo>
                <a:cubicBezTo>
                  <a:pt x="1886282" y="1692806"/>
                  <a:pt x="1881056" y="1706245"/>
                  <a:pt x="1881056" y="1706245"/>
                </a:cubicBezTo>
                <a:cubicBezTo>
                  <a:pt x="1881056" y="1706245"/>
                  <a:pt x="1877344" y="1720093"/>
                  <a:pt x="1878862" y="1720500"/>
                </a:cubicBezTo>
                <a:cubicBezTo>
                  <a:pt x="1881898" y="1721313"/>
                  <a:pt x="1882742" y="1736378"/>
                  <a:pt x="1887297" y="1737599"/>
                </a:cubicBezTo>
                <a:cubicBezTo>
                  <a:pt x="1890333" y="1738413"/>
                  <a:pt x="1897078" y="1725380"/>
                  <a:pt x="1900114" y="1726195"/>
                </a:cubicBezTo>
                <a:cubicBezTo>
                  <a:pt x="1900114" y="1726195"/>
                  <a:pt x="1901633" y="1726601"/>
                  <a:pt x="1901633" y="1726601"/>
                </a:cubicBezTo>
                <a:cubicBezTo>
                  <a:pt x="1905344" y="1712752"/>
                  <a:pt x="1906861" y="1713159"/>
                  <a:pt x="1906861" y="1713159"/>
                </a:cubicBezTo>
                <a:cubicBezTo>
                  <a:pt x="1906861" y="1713159"/>
                  <a:pt x="1906861" y="1713159"/>
                  <a:pt x="1903150" y="1727009"/>
                </a:cubicBezTo>
                <a:cubicBezTo>
                  <a:pt x="1903150" y="1727009"/>
                  <a:pt x="1903150" y="1727009"/>
                  <a:pt x="1904669" y="1727415"/>
                </a:cubicBezTo>
                <a:cubicBezTo>
                  <a:pt x="1908379" y="1713566"/>
                  <a:pt x="1908379" y="1713566"/>
                  <a:pt x="1908379" y="1713566"/>
                </a:cubicBezTo>
                <a:cubicBezTo>
                  <a:pt x="1908379" y="1713566"/>
                  <a:pt x="1906861" y="1713159"/>
                  <a:pt x="1906861" y="1713159"/>
                </a:cubicBezTo>
                <a:cubicBezTo>
                  <a:pt x="1906861" y="1713159"/>
                  <a:pt x="1912089" y="1699722"/>
                  <a:pt x="1912089" y="1699722"/>
                </a:cubicBezTo>
                <a:cubicBezTo>
                  <a:pt x="1915125" y="1700535"/>
                  <a:pt x="1918835" y="1686686"/>
                  <a:pt x="1920355" y="1687093"/>
                </a:cubicBezTo>
                <a:cubicBezTo>
                  <a:pt x="1926426" y="1688720"/>
                  <a:pt x="1907705" y="1728228"/>
                  <a:pt x="1911585" y="1744108"/>
                </a:cubicBezTo>
                <a:cubicBezTo>
                  <a:pt x="1917488" y="1716006"/>
                  <a:pt x="1917488" y="1716006"/>
                  <a:pt x="1922716" y="1702568"/>
                </a:cubicBezTo>
                <a:cubicBezTo>
                  <a:pt x="1932499" y="1690347"/>
                  <a:pt x="1932669" y="1720075"/>
                  <a:pt x="1942451" y="1707856"/>
                </a:cubicBezTo>
                <a:cubicBezTo>
                  <a:pt x="1943969" y="1708264"/>
                  <a:pt x="1938742" y="1721702"/>
                  <a:pt x="1931321" y="1749395"/>
                </a:cubicBezTo>
                <a:cubicBezTo>
                  <a:pt x="1941102" y="1737177"/>
                  <a:pt x="1938066" y="1736364"/>
                  <a:pt x="1935875" y="1750616"/>
                </a:cubicBezTo>
                <a:cubicBezTo>
                  <a:pt x="1935200" y="1765277"/>
                  <a:pt x="1940428" y="1751836"/>
                  <a:pt x="1947850" y="1724142"/>
                </a:cubicBezTo>
                <a:cubicBezTo>
                  <a:pt x="1949366" y="1724549"/>
                  <a:pt x="1941947" y="1752243"/>
                  <a:pt x="1946501" y="1753462"/>
                </a:cubicBezTo>
                <a:cubicBezTo>
                  <a:pt x="1953922" y="1725770"/>
                  <a:pt x="1960668" y="1712737"/>
                  <a:pt x="1964378" y="1698889"/>
                </a:cubicBezTo>
                <a:cubicBezTo>
                  <a:pt x="1968932" y="1700109"/>
                  <a:pt x="1956958" y="1726583"/>
                  <a:pt x="1959993" y="1727396"/>
                </a:cubicBezTo>
                <a:cubicBezTo>
                  <a:pt x="1985801" y="1734312"/>
                  <a:pt x="2016161" y="1742446"/>
                  <a:pt x="2048041" y="1750988"/>
                </a:cubicBezTo>
                <a:cubicBezTo>
                  <a:pt x="2049558" y="1751395"/>
                  <a:pt x="2045848" y="1765244"/>
                  <a:pt x="2042138" y="1779089"/>
                </a:cubicBezTo>
                <a:cubicBezTo>
                  <a:pt x="2041464" y="1793750"/>
                  <a:pt x="2048884" y="1766058"/>
                  <a:pt x="2054113" y="1752616"/>
                </a:cubicBezTo>
                <a:cubicBezTo>
                  <a:pt x="2055631" y="1753021"/>
                  <a:pt x="2051920" y="1766871"/>
                  <a:pt x="2053437" y="1767277"/>
                </a:cubicBezTo>
                <a:cubicBezTo>
                  <a:pt x="2053437" y="1767277"/>
                  <a:pt x="2049728" y="1781123"/>
                  <a:pt x="2049728" y="1781123"/>
                </a:cubicBezTo>
                <a:cubicBezTo>
                  <a:pt x="2049728" y="1781123"/>
                  <a:pt x="2047535" y="1795377"/>
                  <a:pt x="2049054" y="1795784"/>
                </a:cubicBezTo>
                <a:cubicBezTo>
                  <a:pt x="2050571" y="1796191"/>
                  <a:pt x="2054282" y="1782343"/>
                  <a:pt x="2054282" y="1782343"/>
                </a:cubicBezTo>
                <a:cubicBezTo>
                  <a:pt x="2054282" y="1782343"/>
                  <a:pt x="2052763" y="1781936"/>
                  <a:pt x="2052763" y="1781936"/>
                </a:cubicBezTo>
                <a:cubicBezTo>
                  <a:pt x="2052763" y="1781936"/>
                  <a:pt x="2054955" y="1767684"/>
                  <a:pt x="2054955" y="1767684"/>
                </a:cubicBezTo>
                <a:cubicBezTo>
                  <a:pt x="2092738" y="1748126"/>
                  <a:pt x="2125630" y="1801461"/>
                  <a:pt x="2158858" y="1780682"/>
                </a:cubicBezTo>
                <a:cubicBezTo>
                  <a:pt x="2158183" y="1795344"/>
                  <a:pt x="2165773" y="1797378"/>
                  <a:pt x="2166617" y="1812443"/>
                </a:cubicBezTo>
                <a:cubicBezTo>
                  <a:pt x="2190907" y="1818951"/>
                  <a:pt x="2226326" y="1783921"/>
                  <a:pt x="2247748" y="1819343"/>
                </a:cubicBezTo>
                <a:cubicBezTo>
                  <a:pt x="2249267" y="1819749"/>
                  <a:pt x="2249267" y="1819749"/>
                  <a:pt x="2245557" y="1833595"/>
                </a:cubicBezTo>
                <a:cubicBezTo>
                  <a:pt x="2244038" y="1833188"/>
                  <a:pt x="2242519" y="1832781"/>
                  <a:pt x="2241003" y="1832373"/>
                </a:cubicBezTo>
                <a:cubicBezTo>
                  <a:pt x="2235774" y="1845816"/>
                  <a:pt x="2234257" y="1845408"/>
                  <a:pt x="2232737" y="1845002"/>
                </a:cubicBezTo>
                <a:cubicBezTo>
                  <a:pt x="2232737" y="1845002"/>
                  <a:pt x="2231220" y="1844595"/>
                  <a:pt x="2231220" y="1844595"/>
                </a:cubicBezTo>
                <a:cubicBezTo>
                  <a:pt x="2227509" y="1858439"/>
                  <a:pt x="2227509" y="1858439"/>
                  <a:pt x="2229028" y="1858847"/>
                </a:cubicBezTo>
                <a:cubicBezTo>
                  <a:pt x="2229028" y="1858847"/>
                  <a:pt x="2229028" y="1858847"/>
                  <a:pt x="2230547" y="1859254"/>
                </a:cubicBezTo>
                <a:cubicBezTo>
                  <a:pt x="2232064" y="1859660"/>
                  <a:pt x="2233582" y="1860067"/>
                  <a:pt x="2235100" y="1860474"/>
                </a:cubicBezTo>
                <a:cubicBezTo>
                  <a:pt x="2240328" y="1847036"/>
                  <a:pt x="2241846" y="1847442"/>
                  <a:pt x="2243364" y="1847848"/>
                </a:cubicBezTo>
                <a:cubicBezTo>
                  <a:pt x="2243364" y="1847848"/>
                  <a:pt x="2243364" y="1847848"/>
                  <a:pt x="2247074" y="1834001"/>
                </a:cubicBezTo>
                <a:cubicBezTo>
                  <a:pt x="2247074" y="1834001"/>
                  <a:pt x="2250784" y="1820156"/>
                  <a:pt x="2254495" y="1806308"/>
                </a:cubicBezTo>
                <a:cubicBezTo>
                  <a:pt x="2287891" y="1815256"/>
                  <a:pt x="2317408" y="1808327"/>
                  <a:pt x="2337313" y="1843342"/>
                </a:cubicBezTo>
                <a:cubicBezTo>
                  <a:pt x="2337313" y="1843342"/>
                  <a:pt x="2337313" y="1843342"/>
                  <a:pt x="2333603" y="1857187"/>
                </a:cubicBezTo>
                <a:cubicBezTo>
                  <a:pt x="2324494" y="1854746"/>
                  <a:pt x="2315387" y="1852306"/>
                  <a:pt x="2306279" y="1849865"/>
                </a:cubicBezTo>
                <a:cubicBezTo>
                  <a:pt x="2291098" y="1845798"/>
                  <a:pt x="2275916" y="1841729"/>
                  <a:pt x="2260737" y="1837662"/>
                </a:cubicBezTo>
                <a:cubicBezTo>
                  <a:pt x="2259219" y="1837256"/>
                  <a:pt x="2253990" y="1850695"/>
                  <a:pt x="2253990" y="1850695"/>
                </a:cubicBezTo>
                <a:cubicBezTo>
                  <a:pt x="2251799" y="1864948"/>
                  <a:pt x="2251799" y="1864948"/>
                  <a:pt x="2253316" y="1865355"/>
                </a:cubicBezTo>
                <a:cubicBezTo>
                  <a:pt x="2268496" y="1869423"/>
                  <a:pt x="2283678" y="1873490"/>
                  <a:pt x="2298859" y="1877558"/>
                </a:cubicBezTo>
                <a:cubicBezTo>
                  <a:pt x="2307966" y="1879998"/>
                  <a:pt x="2318592" y="1882845"/>
                  <a:pt x="2327701" y="1885286"/>
                </a:cubicBezTo>
                <a:cubicBezTo>
                  <a:pt x="2332255" y="1886506"/>
                  <a:pt x="2335291" y="1887320"/>
                  <a:pt x="2338327" y="1888133"/>
                </a:cubicBezTo>
                <a:cubicBezTo>
                  <a:pt x="2341364" y="1888947"/>
                  <a:pt x="2344399" y="1889760"/>
                  <a:pt x="2347436" y="1890574"/>
                </a:cubicBezTo>
                <a:cubicBezTo>
                  <a:pt x="2348954" y="1890981"/>
                  <a:pt x="2351990" y="1891794"/>
                  <a:pt x="2353508" y="1892202"/>
                </a:cubicBezTo>
                <a:cubicBezTo>
                  <a:pt x="2353508" y="1892202"/>
                  <a:pt x="2353508" y="1892202"/>
                  <a:pt x="2355026" y="1892608"/>
                </a:cubicBezTo>
                <a:cubicBezTo>
                  <a:pt x="2356544" y="1893015"/>
                  <a:pt x="2356544" y="1893015"/>
                  <a:pt x="2358062" y="1893422"/>
                </a:cubicBezTo>
                <a:cubicBezTo>
                  <a:pt x="2358062" y="1893422"/>
                  <a:pt x="2359580" y="1893828"/>
                  <a:pt x="2359580" y="1893828"/>
                </a:cubicBezTo>
                <a:cubicBezTo>
                  <a:pt x="2387749" y="1916219"/>
                  <a:pt x="2406304" y="1980554"/>
                  <a:pt x="2444086" y="1960996"/>
                </a:cubicBezTo>
                <a:cubicBezTo>
                  <a:pt x="2445604" y="1961402"/>
                  <a:pt x="2448641" y="1962216"/>
                  <a:pt x="2450158" y="1962622"/>
                </a:cubicBezTo>
                <a:cubicBezTo>
                  <a:pt x="2453195" y="1963436"/>
                  <a:pt x="2456231" y="1964250"/>
                  <a:pt x="2461459" y="1950808"/>
                </a:cubicBezTo>
                <a:cubicBezTo>
                  <a:pt x="2459267" y="1965063"/>
                  <a:pt x="2460785" y="1965470"/>
                  <a:pt x="2460785" y="1965470"/>
                </a:cubicBezTo>
                <a:cubicBezTo>
                  <a:pt x="2462303" y="1965876"/>
                  <a:pt x="2462303" y="1965876"/>
                  <a:pt x="2462303" y="1965876"/>
                </a:cubicBezTo>
                <a:cubicBezTo>
                  <a:pt x="2462303" y="1965876"/>
                  <a:pt x="2462303" y="1965876"/>
                  <a:pt x="2463821" y="1966284"/>
                </a:cubicBezTo>
                <a:cubicBezTo>
                  <a:pt x="2465339" y="1966690"/>
                  <a:pt x="2464666" y="1981350"/>
                  <a:pt x="2467701" y="1982162"/>
                </a:cubicBezTo>
                <a:cubicBezTo>
                  <a:pt x="2467701" y="1982162"/>
                  <a:pt x="2469218" y="1982570"/>
                  <a:pt x="2469218" y="1982570"/>
                </a:cubicBezTo>
                <a:cubicBezTo>
                  <a:pt x="2466353" y="2011482"/>
                  <a:pt x="2479845" y="1985417"/>
                  <a:pt x="2484400" y="1986638"/>
                </a:cubicBezTo>
                <a:cubicBezTo>
                  <a:pt x="2491821" y="1958944"/>
                  <a:pt x="2483555" y="1971571"/>
                  <a:pt x="2487266" y="1957723"/>
                </a:cubicBezTo>
                <a:cubicBezTo>
                  <a:pt x="2496204" y="1930436"/>
                  <a:pt x="2503795" y="1932469"/>
                  <a:pt x="2499411" y="1960978"/>
                </a:cubicBezTo>
                <a:cubicBezTo>
                  <a:pt x="2499411" y="1960978"/>
                  <a:pt x="2499411" y="1960978"/>
                  <a:pt x="2495700" y="1974825"/>
                </a:cubicBezTo>
                <a:cubicBezTo>
                  <a:pt x="2494182" y="1974418"/>
                  <a:pt x="2494182" y="1974418"/>
                  <a:pt x="2494182" y="1974418"/>
                </a:cubicBezTo>
                <a:cubicBezTo>
                  <a:pt x="2492663" y="1974012"/>
                  <a:pt x="2492663" y="1974012"/>
                  <a:pt x="2488954" y="1987858"/>
                </a:cubicBezTo>
                <a:cubicBezTo>
                  <a:pt x="2488954" y="1987858"/>
                  <a:pt x="2490472" y="1988263"/>
                  <a:pt x="2490472" y="1988263"/>
                </a:cubicBezTo>
                <a:cubicBezTo>
                  <a:pt x="2491990" y="1988671"/>
                  <a:pt x="2491990" y="1988671"/>
                  <a:pt x="2491990" y="1988671"/>
                </a:cubicBezTo>
                <a:cubicBezTo>
                  <a:pt x="2491990" y="1988671"/>
                  <a:pt x="2491990" y="1988671"/>
                  <a:pt x="2493508" y="1989078"/>
                </a:cubicBezTo>
                <a:cubicBezTo>
                  <a:pt x="2494352" y="2004146"/>
                  <a:pt x="2498906" y="2005367"/>
                  <a:pt x="2499750" y="2020432"/>
                </a:cubicBezTo>
                <a:cubicBezTo>
                  <a:pt x="2502786" y="2021245"/>
                  <a:pt x="2505823" y="2022058"/>
                  <a:pt x="2508859" y="2022871"/>
                </a:cubicBezTo>
                <a:cubicBezTo>
                  <a:pt x="2508859" y="2022871"/>
                  <a:pt x="2508859" y="2022871"/>
                  <a:pt x="2510377" y="2023278"/>
                </a:cubicBezTo>
                <a:cubicBezTo>
                  <a:pt x="2517967" y="2025313"/>
                  <a:pt x="2521846" y="2041195"/>
                  <a:pt x="2524209" y="2056667"/>
                </a:cubicBezTo>
                <a:cubicBezTo>
                  <a:pt x="2527244" y="2057480"/>
                  <a:pt x="2528763" y="2057887"/>
                  <a:pt x="2531798" y="2058701"/>
                </a:cubicBezTo>
                <a:cubicBezTo>
                  <a:pt x="2526570" y="2072142"/>
                  <a:pt x="2526570" y="2072142"/>
                  <a:pt x="2524378" y="2086397"/>
                </a:cubicBezTo>
                <a:cubicBezTo>
                  <a:pt x="2539558" y="2090465"/>
                  <a:pt x="2539729" y="2120192"/>
                  <a:pt x="2554065" y="2109191"/>
                </a:cubicBezTo>
                <a:cubicBezTo>
                  <a:pt x="2555583" y="2109598"/>
                  <a:pt x="2555583" y="2109598"/>
                  <a:pt x="2557102" y="2110005"/>
                </a:cubicBezTo>
                <a:cubicBezTo>
                  <a:pt x="2558619" y="2110411"/>
                  <a:pt x="2556427" y="2124667"/>
                  <a:pt x="2557944" y="2125073"/>
                </a:cubicBezTo>
                <a:cubicBezTo>
                  <a:pt x="2554235" y="2138918"/>
                  <a:pt x="2555752" y="2139326"/>
                  <a:pt x="2555752" y="2139326"/>
                </a:cubicBezTo>
                <a:cubicBezTo>
                  <a:pt x="2555752" y="2139326"/>
                  <a:pt x="2557271" y="2139732"/>
                  <a:pt x="2557271" y="2139732"/>
                </a:cubicBezTo>
                <a:cubicBezTo>
                  <a:pt x="2562498" y="2126293"/>
                  <a:pt x="2562498" y="2126293"/>
                  <a:pt x="2564692" y="2112039"/>
                </a:cubicBezTo>
                <a:cubicBezTo>
                  <a:pt x="2570594" y="2083938"/>
                  <a:pt x="2567557" y="2083124"/>
                  <a:pt x="2564522" y="2082311"/>
                </a:cubicBezTo>
                <a:cubicBezTo>
                  <a:pt x="2564522" y="2082311"/>
                  <a:pt x="2563003" y="2081904"/>
                  <a:pt x="2563003" y="2081904"/>
                </a:cubicBezTo>
                <a:cubicBezTo>
                  <a:pt x="2563003" y="2081904"/>
                  <a:pt x="2561486" y="2081498"/>
                  <a:pt x="2561486" y="2081498"/>
                </a:cubicBezTo>
                <a:cubicBezTo>
                  <a:pt x="2560472" y="2036702"/>
                  <a:pt x="2540907" y="2061141"/>
                  <a:pt x="2540737" y="2031414"/>
                </a:cubicBezTo>
                <a:cubicBezTo>
                  <a:pt x="2540737" y="2031414"/>
                  <a:pt x="2540737" y="2031414"/>
                  <a:pt x="2539220" y="2031007"/>
                </a:cubicBezTo>
                <a:cubicBezTo>
                  <a:pt x="2537700" y="2030600"/>
                  <a:pt x="2538375" y="2015942"/>
                  <a:pt x="2536857" y="2015535"/>
                </a:cubicBezTo>
                <a:cubicBezTo>
                  <a:pt x="2529267" y="2013501"/>
                  <a:pt x="2526906" y="1998027"/>
                  <a:pt x="2519314" y="1995992"/>
                </a:cubicBezTo>
                <a:cubicBezTo>
                  <a:pt x="2523024" y="1982147"/>
                  <a:pt x="2523024" y="1982147"/>
                  <a:pt x="2526736" y="1968299"/>
                </a:cubicBezTo>
                <a:cubicBezTo>
                  <a:pt x="2553385" y="1990282"/>
                  <a:pt x="2581555" y="2012670"/>
                  <a:pt x="2586618" y="2103074"/>
                </a:cubicBezTo>
                <a:cubicBezTo>
                  <a:pt x="2585099" y="2102667"/>
                  <a:pt x="2585099" y="2102667"/>
                  <a:pt x="2581390" y="2116513"/>
                </a:cubicBezTo>
                <a:cubicBezTo>
                  <a:pt x="2579872" y="2116106"/>
                  <a:pt x="2579872" y="2116106"/>
                  <a:pt x="2578354" y="2115699"/>
                </a:cubicBezTo>
                <a:cubicBezTo>
                  <a:pt x="2576836" y="2115293"/>
                  <a:pt x="2575317" y="2114885"/>
                  <a:pt x="2573799" y="2114479"/>
                </a:cubicBezTo>
                <a:cubicBezTo>
                  <a:pt x="2573799" y="2114479"/>
                  <a:pt x="2568571" y="2127921"/>
                  <a:pt x="2568571" y="2127921"/>
                </a:cubicBezTo>
                <a:cubicBezTo>
                  <a:pt x="2564862" y="2141766"/>
                  <a:pt x="2566379" y="2142171"/>
                  <a:pt x="2567898" y="2142580"/>
                </a:cubicBezTo>
                <a:cubicBezTo>
                  <a:pt x="2569415" y="2142986"/>
                  <a:pt x="2569415" y="2142986"/>
                  <a:pt x="2570933" y="2143392"/>
                </a:cubicBezTo>
                <a:cubicBezTo>
                  <a:pt x="2572451" y="2143800"/>
                  <a:pt x="2573969" y="2144206"/>
                  <a:pt x="2575487" y="2144613"/>
                </a:cubicBezTo>
                <a:cubicBezTo>
                  <a:pt x="2601464" y="2181255"/>
                  <a:pt x="2616645" y="2185323"/>
                  <a:pt x="2640429" y="2236220"/>
                </a:cubicBezTo>
                <a:cubicBezTo>
                  <a:pt x="2644139" y="2222372"/>
                  <a:pt x="2644983" y="2237440"/>
                  <a:pt x="2652402" y="2209747"/>
                </a:cubicBezTo>
                <a:cubicBezTo>
                  <a:pt x="2644983" y="2237440"/>
                  <a:pt x="2651901" y="2254134"/>
                  <a:pt x="2653417" y="2254540"/>
                </a:cubicBezTo>
                <a:cubicBezTo>
                  <a:pt x="2656454" y="2255353"/>
                  <a:pt x="2654261" y="2269608"/>
                  <a:pt x="2657298" y="2270421"/>
                </a:cubicBezTo>
                <a:cubicBezTo>
                  <a:pt x="2658816" y="2270828"/>
                  <a:pt x="2658816" y="2270828"/>
                  <a:pt x="2658816" y="2270828"/>
                </a:cubicBezTo>
                <a:cubicBezTo>
                  <a:pt x="2660332" y="2271235"/>
                  <a:pt x="2664044" y="2257387"/>
                  <a:pt x="2664044" y="2257387"/>
                </a:cubicBezTo>
                <a:cubicBezTo>
                  <a:pt x="2667753" y="2243541"/>
                  <a:pt x="2667753" y="2243541"/>
                  <a:pt x="2666236" y="2243135"/>
                </a:cubicBezTo>
                <a:cubicBezTo>
                  <a:pt x="2663200" y="2242321"/>
                  <a:pt x="2663874" y="2227659"/>
                  <a:pt x="2662357" y="2227252"/>
                </a:cubicBezTo>
                <a:cubicBezTo>
                  <a:pt x="2674330" y="2200780"/>
                  <a:pt x="2688667" y="2189781"/>
                  <a:pt x="2668599" y="2258606"/>
                </a:cubicBezTo>
                <a:cubicBezTo>
                  <a:pt x="2692212" y="2279776"/>
                  <a:pt x="2719034" y="2331485"/>
                  <a:pt x="2741129" y="2352247"/>
                </a:cubicBezTo>
                <a:cubicBezTo>
                  <a:pt x="2749394" y="2339621"/>
                  <a:pt x="2748550" y="2324555"/>
                  <a:pt x="2755296" y="2311518"/>
                </a:cubicBezTo>
                <a:cubicBezTo>
                  <a:pt x="2758332" y="2312332"/>
                  <a:pt x="2750912" y="2340027"/>
                  <a:pt x="2750238" y="2354688"/>
                </a:cubicBezTo>
                <a:cubicBezTo>
                  <a:pt x="2791226" y="2365670"/>
                  <a:pt x="2833225" y="2421449"/>
                  <a:pt x="2882477" y="2419803"/>
                </a:cubicBezTo>
                <a:cubicBezTo>
                  <a:pt x="2883996" y="2420211"/>
                  <a:pt x="2885514" y="2420617"/>
                  <a:pt x="2885514" y="2420617"/>
                </a:cubicBezTo>
                <a:cubicBezTo>
                  <a:pt x="2887031" y="2421023"/>
                  <a:pt x="2890068" y="2421837"/>
                  <a:pt x="2890068" y="2421837"/>
                </a:cubicBezTo>
                <a:cubicBezTo>
                  <a:pt x="2896814" y="2408805"/>
                  <a:pt x="2896814" y="2408805"/>
                  <a:pt x="2898332" y="2409213"/>
                </a:cubicBezTo>
                <a:cubicBezTo>
                  <a:pt x="2893947" y="2437720"/>
                  <a:pt x="2904574" y="2440567"/>
                  <a:pt x="2911320" y="2427531"/>
                </a:cubicBezTo>
                <a:cubicBezTo>
                  <a:pt x="2911320" y="2427531"/>
                  <a:pt x="2911320" y="2427531"/>
                  <a:pt x="2912838" y="2427939"/>
                </a:cubicBezTo>
                <a:cubicBezTo>
                  <a:pt x="2912838" y="2427939"/>
                  <a:pt x="2914357" y="2428345"/>
                  <a:pt x="2914357" y="2428345"/>
                </a:cubicBezTo>
                <a:cubicBezTo>
                  <a:pt x="2933416" y="2448295"/>
                  <a:pt x="2950286" y="2482497"/>
                  <a:pt x="2974573" y="2489005"/>
                </a:cubicBezTo>
                <a:cubicBezTo>
                  <a:pt x="2979129" y="2490224"/>
                  <a:pt x="2985875" y="2477190"/>
                  <a:pt x="2990429" y="2478411"/>
                </a:cubicBezTo>
                <a:cubicBezTo>
                  <a:pt x="2993465" y="2479224"/>
                  <a:pt x="2991272" y="2493479"/>
                  <a:pt x="2992790" y="2493885"/>
                </a:cubicBezTo>
                <a:cubicBezTo>
                  <a:pt x="2995153" y="2509358"/>
                  <a:pt x="3004935" y="2497139"/>
                  <a:pt x="3011008" y="2498767"/>
                </a:cubicBezTo>
                <a:cubicBezTo>
                  <a:pt x="3014888" y="2514646"/>
                  <a:pt x="3027033" y="2517900"/>
                  <a:pt x="3037659" y="2520748"/>
                </a:cubicBezTo>
                <a:cubicBezTo>
                  <a:pt x="3048285" y="2523594"/>
                  <a:pt x="3053683" y="2539884"/>
                  <a:pt x="3065827" y="2543138"/>
                </a:cubicBezTo>
                <a:cubicBezTo>
                  <a:pt x="3088598" y="2549238"/>
                  <a:pt x="3104622" y="2568371"/>
                  <a:pt x="3129756" y="2589948"/>
                </a:cubicBezTo>
                <a:cubicBezTo>
                  <a:pt x="3136502" y="2576914"/>
                  <a:pt x="3139537" y="2577728"/>
                  <a:pt x="3144766" y="2564288"/>
                </a:cubicBezTo>
                <a:cubicBezTo>
                  <a:pt x="3147802" y="2565101"/>
                  <a:pt x="3144091" y="2578947"/>
                  <a:pt x="3141899" y="2593202"/>
                </a:cubicBezTo>
                <a:cubicBezTo>
                  <a:pt x="3182213" y="2618844"/>
                  <a:pt x="3241920" y="2590321"/>
                  <a:pt x="3291846" y="2574017"/>
                </a:cubicBezTo>
                <a:cubicBezTo>
                  <a:pt x="3302473" y="2576864"/>
                  <a:pt x="3309390" y="2593557"/>
                  <a:pt x="3321533" y="2596811"/>
                </a:cubicBezTo>
                <a:cubicBezTo>
                  <a:pt x="3345823" y="2603318"/>
                  <a:pt x="3382759" y="2568695"/>
                  <a:pt x="3382425" y="2642809"/>
                </a:cubicBezTo>
                <a:cubicBezTo>
                  <a:pt x="3421725" y="2623657"/>
                  <a:pt x="3455965" y="2647675"/>
                  <a:pt x="3469124" y="2695722"/>
                </a:cubicBezTo>
                <a:lnTo>
                  <a:pt x="3474576" y="2686155"/>
                </a:lnTo>
                <a:lnTo>
                  <a:pt x="3473756" y="2694112"/>
                </a:lnTo>
                <a:cubicBezTo>
                  <a:pt x="3472634" y="2695233"/>
                  <a:pt x="3472634" y="2695233"/>
                  <a:pt x="3472634" y="2695233"/>
                </a:cubicBezTo>
                <a:cubicBezTo>
                  <a:pt x="3472634" y="2695233"/>
                  <a:pt x="3483585" y="2706184"/>
                  <a:pt x="3484707" y="2705064"/>
                </a:cubicBezTo>
                <a:cubicBezTo>
                  <a:pt x="3484707" y="2705064"/>
                  <a:pt x="3485831" y="2703941"/>
                  <a:pt x="3485831" y="2703941"/>
                </a:cubicBezTo>
                <a:cubicBezTo>
                  <a:pt x="3488074" y="2701697"/>
                  <a:pt x="3487580" y="2696714"/>
                  <a:pt x="3486946" y="2691872"/>
                </a:cubicBezTo>
                <a:lnTo>
                  <a:pt x="3487015" y="2689068"/>
                </a:lnTo>
                <a:lnTo>
                  <a:pt x="3491609" y="2695487"/>
                </a:lnTo>
                <a:cubicBezTo>
                  <a:pt x="3494045" y="2696835"/>
                  <a:pt x="3497166" y="2695816"/>
                  <a:pt x="3501677" y="2689604"/>
                </a:cubicBezTo>
                <a:cubicBezTo>
                  <a:pt x="3496619" y="2732770"/>
                  <a:pt x="3513146" y="2707518"/>
                  <a:pt x="3522257" y="2709958"/>
                </a:cubicBezTo>
                <a:cubicBezTo>
                  <a:pt x="3523774" y="2710366"/>
                  <a:pt x="3521581" y="2724620"/>
                  <a:pt x="3520908" y="2739278"/>
                </a:cubicBezTo>
                <a:cubicBezTo>
                  <a:pt x="3525462" y="2740497"/>
                  <a:pt x="3535244" y="2728280"/>
                  <a:pt x="3536088" y="2743346"/>
                </a:cubicBezTo>
                <a:lnTo>
                  <a:pt x="3537315" y="2745263"/>
                </a:lnTo>
                <a:lnTo>
                  <a:pt x="3527790" y="2761057"/>
                </a:lnTo>
                <a:cubicBezTo>
                  <a:pt x="3526679" y="2762167"/>
                  <a:pt x="3526679" y="2762167"/>
                  <a:pt x="3536587" y="2772074"/>
                </a:cubicBezTo>
                <a:cubicBezTo>
                  <a:pt x="3536587" y="2772074"/>
                  <a:pt x="3546494" y="2781983"/>
                  <a:pt x="3547606" y="2780871"/>
                </a:cubicBezTo>
                <a:lnTo>
                  <a:pt x="3552359" y="2772992"/>
                </a:lnTo>
                <a:lnTo>
                  <a:pt x="3554474" y="2777954"/>
                </a:lnTo>
                <a:cubicBezTo>
                  <a:pt x="3562486" y="2787522"/>
                  <a:pt x="3572734" y="2790267"/>
                  <a:pt x="3583444" y="2791282"/>
                </a:cubicBezTo>
                <a:lnTo>
                  <a:pt x="3601248" y="2792932"/>
                </a:lnTo>
                <a:lnTo>
                  <a:pt x="3600405" y="2793773"/>
                </a:lnTo>
                <a:cubicBezTo>
                  <a:pt x="3600405" y="2793773"/>
                  <a:pt x="3599254" y="2794924"/>
                  <a:pt x="3598103" y="2796075"/>
                </a:cubicBezTo>
                <a:cubicBezTo>
                  <a:pt x="3596952" y="2797227"/>
                  <a:pt x="3595802" y="2798377"/>
                  <a:pt x="3595802" y="2798377"/>
                </a:cubicBezTo>
                <a:cubicBezTo>
                  <a:pt x="3594651" y="2799527"/>
                  <a:pt x="3594651" y="2799527"/>
                  <a:pt x="3594651" y="2799527"/>
                </a:cubicBezTo>
                <a:cubicBezTo>
                  <a:pt x="3603776" y="2808654"/>
                  <a:pt x="3603776" y="2808654"/>
                  <a:pt x="3604928" y="2807502"/>
                </a:cubicBezTo>
                <a:cubicBezTo>
                  <a:pt x="3604928" y="2807502"/>
                  <a:pt x="3606078" y="2806351"/>
                  <a:pt x="3606078" y="2806351"/>
                </a:cubicBezTo>
                <a:cubicBezTo>
                  <a:pt x="3607230" y="2805201"/>
                  <a:pt x="3617507" y="2813176"/>
                  <a:pt x="3617507" y="2813176"/>
                </a:cubicBezTo>
                <a:cubicBezTo>
                  <a:pt x="3618657" y="2812025"/>
                  <a:pt x="3610682" y="2801748"/>
                  <a:pt x="3610682" y="2801748"/>
                </a:cubicBezTo>
                <a:cubicBezTo>
                  <a:pt x="3611257" y="2801173"/>
                  <a:pt x="3609264" y="2798604"/>
                  <a:pt x="3607126" y="2796178"/>
                </a:cubicBezTo>
                <a:lnTo>
                  <a:pt x="3604347" y="2793218"/>
                </a:lnTo>
                <a:lnTo>
                  <a:pt x="3615197" y="2794224"/>
                </a:lnTo>
                <a:lnTo>
                  <a:pt x="3618029" y="2795452"/>
                </a:lnTo>
                <a:lnTo>
                  <a:pt x="3621862" y="2799080"/>
                </a:lnTo>
                <a:cubicBezTo>
                  <a:pt x="3624429" y="2801379"/>
                  <a:pt x="3627132" y="2803545"/>
                  <a:pt x="3627669" y="2803008"/>
                </a:cubicBezTo>
                <a:lnTo>
                  <a:pt x="3626098" y="2798955"/>
                </a:lnTo>
                <a:lnTo>
                  <a:pt x="3648720" y="2808773"/>
                </a:lnTo>
                <a:cubicBezTo>
                  <a:pt x="3660021" y="2813657"/>
                  <a:pt x="3671786" y="2816809"/>
                  <a:pt x="3685027" y="2812935"/>
                </a:cubicBezTo>
                <a:cubicBezTo>
                  <a:pt x="3703917" y="2803158"/>
                  <a:pt x="3721289" y="2792970"/>
                  <a:pt x="3736471" y="2797038"/>
                </a:cubicBezTo>
                <a:cubicBezTo>
                  <a:pt x="3756206" y="2802326"/>
                  <a:pt x="3765484" y="2834493"/>
                  <a:pt x="3787410" y="2825529"/>
                </a:cubicBezTo>
                <a:cubicBezTo>
                  <a:pt x="3791964" y="2826750"/>
                  <a:pt x="3799554" y="2828784"/>
                  <a:pt x="3804108" y="2830004"/>
                </a:cubicBezTo>
                <a:cubicBezTo>
                  <a:pt x="3805627" y="2830411"/>
                  <a:pt x="3803435" y="2844663"/>
                  <a:pt x="3804953" y="2845070"/>
                </a:cubicBezTo>
                <a:cubicBezTo>
                  <a:pt x="3813387" y="2862172"/>
                  <a:pt x="3831433" y="2837326"/>
                  <a:pt x="3841386" y="2854832"/>
                </a:cubicBezTo>
                <a:lnTo>
                  <a:pt x="3852994" y="2875487"/>
                </a:lnTo>
                <a:lnTo>
                  <a:pt x="3852489" y="2881155"/>
                </a:lnTo>
                <a:cubicBezTo>
                  <a:pt x="3843598" y="2890046"/>
                  <a:pt x="3844743" y="2908973"/>
                  <a:pt x="3825816" y="2907828"/>
                </a:cubicBezTo>
                <a:cubicBezTo>
                  <a:pt x="3824705" y="2908939"/>
                  <a:pt x="3834740" y="2918976"/>
                  <a:pt x="3833630" y="2920087"/>
                </a:cubicBezTo>
                <a:cubicBezTo>
                  <a:pt x="3843669" y="2930127"/>
                  <a:pt x="3844780" y="2929014"/>
                  <a:pt x="3845891" y="2927903"/>
                </a:cubicBezTo>
                <a:cubicBezTo>
                  <a:pt x="3847003" y="2926792"/>
                  <a:pt x="3849226" y="2924568"/>
                  <a:pt x="3851448" y="2922345"/>
                </a:cubicBezTo>
                <a:cubicBezTo>
                  <a:pt x="3858117" y="2915678"/>
                  <a:pt x="3865896" y="2907897"/>
                  <a:pt x="3862525" y="2891191"/>
                </a:cubicBezTo>
                <a:lnTo>
                  <a:pt x="3866089" y="2885241"/>
                </a:lnTo>
                <a:lnTo>
                  <a:pt x="3875501" y="2889946"/>
                </a:lnTo>
                <a:lnTo>
                  <a:pt x="3890876" y="2893417"/>
                </a:lnTo>
                <a:lnTo>
                  <a:pt x="3892239" y="2895753"/>
                </a:lnTo>
                <a:cubicBezTo>
                  <a:pt x="3895484" y="2900110"/>
                  <a:pt x="3899997" y="2905734"/>
                  <a:pt x="3904509" y="2911358"/>
                </a:cubicBezTo>
                <a:cubicBezTo>
                  <a:pt x="3901176" y="2914692"/>
                  <a:pt x="3888818" y="2906778"/>
                  <a:pt x="3886594" y="2909001"/>
                </a:cubicBezTo>
                <a:cubicBezTo>
                  <a:pt x="3882150" y="2913446"/>
                  <a:pt x="3897977" y="2938164"/>
                  <a:pt x="3893532" y="2942610"/>
                </a:cubicBezTo>
                <a:cubicBezTo>
                  <a:pt x="3887975" y="2948166"/>
                  <a:pt x="3881307" y="2954833"/>
                  <a:pt x="3884775" y="2971637"/>
                </a:cubicBezTo>
                <a:cubicBezTo>
                  <a:pt x="3883663" y="2972749"/>
                  <a:pt x="3902829" y="2994134"/>
                  <a:pt x="3901716" y="2995246"/>
                </a:cubicBezTo>
                <a:cubicBezTo>
                  <a:pt x="3906295" y="3010937"/>
                  <a:pt x="3895183" y="3022050"/>
                  <a:pt x="3885046" y="3011915"/>
                </a:cubicBezTo>
                <a:cubicBezTo>
                  <a:pt x="3879491" y="3017472"/>
                  <a:pt x="3859352" y="3017335"/>
                  <a:pt x="3895453" y="3062326"/>
                </a:cubicBezTo>
                <a:cubicBezTo>
                  <a:pt x="3852819" y="3044142"/>
                  <a:pt x="3869893" y="3087886"/>
                  <a:pt x="3837395" y="3079837"/>
                </a:cubicBezTo>
                <a:cubicBezTo>
                  <a:pt x="3836284" y="3080948"/>
                  <a:pt x="3837395" y="3079837"/>
                  <a:pt x="3847532" y="3089975"/>
                </a:cubicBezTo>
                <a:cubicBezTo>
                  <a:pt x="3814117" y="3070173"/>
                  <a:pt x="3840132" y="3099591"/>
                  <a:pt x="3827621" y="3099630"/>
                </a:cubicBezTo>
                <a:lnTo>
                  <a:pt x="3822227" y="3098274"/>
                </a:lnTo>
                <a:lnTo>
                  <a:pt x="3821855" y="3097912"/>
                </a:lnTo>
                <a:cubicBezTo>
                  <a:pt x="3820448" y="3096784"/>
                  <a:pt x="3820170" y="3097062"/>
                  <a:pt x="3819615" y="3097617"/>
                </a:cubicBezTo>
                <a:lnTo>
                  <a:pt x="3822227" y="3098274"/>
                </a:lnTo>
                <a:lnTo>
                  <a:pt x="3830864" y="3106644"/>
                </a:lnTo>
                <a:cubicBezTo>
                  <a:pt x="3827530" y="3109978"/>
                  <a:pt x="3807257" y="3089705"/>
                  <a:pt x="3803923" y="3093039"/>
                </a:cubicBezTo>
                <a:cubicBezTo>
                  <a:pt x="3812947" y="3104285"/>
                  <a:pt x="3823085" y="3114424"/>
                  <a:pt x="3830997" y="3126782"/>
                </a:cubicBezTo>
                <a:cubicBezTo>
                  <a:pt x="3833357" y="3144698"/>
                  <a:pt x="3754620" y="3081520"/>
                  <a:pt x="3797524" y="3139983"/>
                </a:cubicBezTo>
                <a:cubicBezTo>
                  <a:pt x="3796414" y="3141094"/>
                  <a:pt x="3786276" y="3130956"/>
                  <a:pt x="3785165" y="3132068"/>
                </a:cubicBezTo>
                <a:cubicBezTo>
                  <a:pt x="3784365" y="3137936"/>
                  <a:pt x="3780970" y="3142599"/>
                  <a:pt x="3775734" y="3146252"/>
                </a:cubicBezTo>
                <a:lnTo>
                  <a:pt x="3771392" y="3147975"/>
                </a:lnTo>
                <a:lnTo>
                  <a:pt x="3762896" y="3133419"/>
                </a:lnTo>
                <a:cubicBezTo>
                  <a:pt x="3761378" y="3133013"/>
                  <a:pt x="3759143" y="3139834"/>
                  <a:pt x="3756635" y="3148437"/>
                </a:cubicBezTo>
                <a:lnTo>
                  <a:pt x="3754799" y="3154406"/>
                </a:lnTo>
                <a:lnTo>
                  <a:pt x="3748680" y="3154716"/>
                </a:lnTo>
                <a:lnTo>
                  <a:pt x="3748728" y="3140753"/>
                </a:lnTo>
                <a:cubicBezTo>
                  <a:pt x="3748474" y="3129554"/>
                  <a:pt x="3747293" y="3121817"/>
                  <a:pt x="3743161" y="3128131"/>
                </a:cubicBezTo>
                <a:cubicBezTo>
                  <a:pt x="3743161" y="3128131"/>
                  <a:pt x="3743161" y="3128131"/>
                  <a:pt x="3741642" y="3127725"/>
                </a:cubicBezTo>
                <a:cubicBezTo>
                  <a:pt x="3743835" y="3113469"/>
                  <a:pt x="3742317" y="3113062"/>
                  <a:pt x="3737089" y="3126504"/>
                </a:cubicBezTo>
                <a:cubicBezTo>
                  <a:pt x="3737089" y="3126504"/>
                  <a:pt x="3735571" y="3126097"/>
                  <a:pt x="3733379" y="3140349"/>
                </a:cubicBezTo>
                <a:cubicBezTo>
                  <a:pt x="3733379" y="3140349"/>
                  <a:pt x="3734897" y="3140756"/>
                  <a:pt x="3734897" y="3140756"/>
                </a:cubicBezTo>
                <a:cubicBezTo>
                  <a:pt x="3734897" y="3140756"/>
                  <a:pt x="3736415" y="3141163"/>
                  <a:pt x="3737933" y="3141569"/>
                </a:cubicBezTo>
                <a:cubicBezTo>
                  <a:pt x="3737933" y="3141569"/>
                  <a:pt x="3737933" y="3141569"/>
                  <a:pt x="3739452" y="3141977"/>
                </a:cubicBezTo>
                <a:lnTo>
                  <a:pt x="3734673" y="3155424"/>
                </a:lnTo>
                <a:lnTo>
                  <a:pt x="3699190" y="3157222"/>
                </a:lnTo>
                <a:cubicBezTo>
                  <a:pt x="3720709" y="3196523"/>
                  <a:pt x="3674608" y="3161534"/>
                  <a:pt x="3688213" y="3188475"/>
                </a:cubicBezTo>
                <a:cubicBezTo>
                  <a:pt x="3685990" y="3190696"/>
                  <a:pt x="3675853" y="3180560"/>
                  <a:pt x="3664606" y="3171535"/>
                </a:cubicBezTo>
                <a:cubicBezTo>
                  <a:pt x="3677100" y="3199587"/>
                  <a:pt x="3665987" y="3210700"/>
                  <a:pt x="3618773" y="3176822"/>
                </a:cubicBezTo>
                <a:cubicBezTo>
                  <a:pt x="3640158" y="3195983"/>
                  <a:pt x="3626686" y="3189179"/>
                  <a:pt x="3615439" y="3180155"/>
                </a:cubicBezTo>
                <a:cubicBezTo>
                  <a:pt x="3624464" y="3191403"/>
                  <a:pt x="3622241" y="3193626"/>
                  <a:pt x="3631267" y="3204874"/>
                </a:cubicBezTo>
                <a:cubicBezTo>
                  <a:pt x="3600993" y="3194603"/>
                  <a:pt x="3634871" y="3241816"/>
                  <a:pt x="3595570" y="3220297"/>
                </a:cubicBezTo>
                <a:cubicBezTo>
                  <a:pt x="3592237" y="3223630"/>
                  <a:pt x="3579878" y="3215716"/>
                  <a:pt x="3588902" y="3226964"/>
                </a:cubicBezTo>
                <a:cubicBezTo>
                  <a:pt x="3585569" y="3230298"/>
                  <a:pt x="3583346" y="3232520"/>
                  <a:pt x="3560850" y="3214470"/>
                </a:cubicBezTo>
                <a:cubicBezTo>
                  <a:pt x="3579037" y="3257105"/>
                  <a:pt x="3528489" y="3226561"/>
                  <a:pt x="3546674" y="3269193"/>
                </a:cubicBezTo>
                <a:cubicBezTo>
                  <a:pt x="3545562" y="3270305"/>
                  <a:pt x="3534315" y="3261280"/>
                  <a:pt x="3524179" y="3251142"/>
                </a:cubicBezTo>
                <a:cubicBezTo>
                  <a:pt x="3538894" y="3276972"/>
                  <a:pt x="3513066" y="3262255"/>
                  <a:pt x="3526671" y="3289196"/>
                </a:cubicBezTo>
                <a:cubicBezTo>
                  <a:pt x="3524448" y="3291418"/>
                  <a:pt x="3514313" y="3281282"/>
                  <a:pt x="3501953" y="3273368"/>
                </a:cubicBezTo>
                <a:cubicBezTo>
                  <a:pt x="3506533" y="3289062"/>
                  <a:pt x="3478481" y="3276569"/>
                  <a:pt x="3472924" y="3282125"/>
                </a:cubicBezTo>
                <a:cubicBezTo>
                  <a:pt x="3480837" y="3294482"/>
                  <a:pt x="3477503" y="3297816"/>
                  <a:pt x="3496667" y="3319201"/>
                </a:cubicBezTo>
                <a:cubicBezTo>
                  <a:pt x="3484307" y="3311287"/>
                  <a:pt x="3483196" y="3312398"/>
                  <a:pt x="3470836" y="3304484"/>
                </a:cubicBezTo>
                <a:cubicBezTo>
                  <a:pt x="3500269" y="3356143"/>
                  <a:pt x="3434030" y="3321020"/>
                  <a:pt x="3417361" y="3337689"/>
                </a:cubicBezTo>
                <a:cubicBezTo>
                  <a:pt x="3410692" y="3344356"/>
                  <a:pt x="3415272" y="3360048"/>
                  <a:pt x="3388330" y="3346442"/>
                </a:cubicBezTo>
                <a:cubicBezTo>
                  <a:pt x="3386107" y="3348665"/>
                  <a:pt x="3407492" y="3367827"/>
                  <a:pt x="3394023" y="3361025"/>
                </a:cubicBezTo>
                <a:cubicBezTo>
                  <a:pt x="3343610" y="3350618"/>
                  <a:pt x="3318050" y="3376178"/>
                  <a:pt x="3280132" y="3393825"/>
                </a:cubicBezTo>
                <a:cubicBezTo>
                  <a:pt x="3281243" y="3392713"/>
                  <a:pt x="3271106" y="3382577"/>
                  <a:pt x="3272217" y="3381465"/>
                </a:cubicBezTo>
                <a:cubicBezTo>
                  <a:pt x="3262081" y="3371329"/>
                  <a:pt x="3262081" y="3371329"/>
                  <a:pt x="3260970" y="3372441"/>
                </a:cubicBezTo>
                <a:cubicBezTo>
                  <a:pt x="3258748" y="3374663"/>
                  <a:pt x="3266660" y="3387022"/>
                  <a:pt x="3269995" y="3383687"/>
                </a:cubicBezTo>
                <a:cubicBezTo>
                  <a:pt x="3279021" y="3394936"/>
                  <a:pt x="3279154" y="3415074"/>
                  <a:pt x="3246523" y="3386887"/>
                </a:cubicBezTo>
                <a:cubicBezTo>
                  <a:pt x="3254573" y="3419385"/>
                  <a:pt x="3192776" y="3379814"/>
                  <a:pt x="3208739" y="3424672"/>
                </a:cubicBezTo>
                <a:cubicBezTo>
                  <a:pt x="3206518" y="3426894"/>
                  <a:pt x="3195269" y="3417866"/>
                  <a:pt x="3184021" y="3408843"/>
                </a:cubicBezTo>
                <a:cubicBezTo>
                  <a:pt x="3179577" y="3413289"/>
                  <a:pt x="3174020" y="3418845"/>
                  <a:pt x="3179710" y="3433426"/>
                </a:cubicBezTo>
                <a:cubicBezTo>
                  <a:pt x="3176376" y="3436759"/>
                  <a:pt x="3154993" y="3417598"/>
                  <a:pt x="3152770" y="3419822"/>
                </a:cubicBezTo>
                <a:cubicBezTo>
                  <a:pt x="3127211" y="3445380"/>
                  <a:pt x="3088179" y="3464136"/>
                  <a:pt x="3061508" y="3490808"/>
                </a:cubicBezTo>
                <a:cubicBezTo>
                  <a:pt x="3052618" y="3499697"/>
                  <a:pt x="3034703" y="3497342"/>
                  <a:pt x="3015675" y="3496094"/>
                </a:cubicBezTo>
                <a:cubicBezTo>
                  <a:pt x="3009008" y="3502762"/>
                  <a:pt x="3021501" y="3530814"/>
                  <a:pt x="3004699" y="3527345"/>
                </a:cubicBezTo>
                <a:cubicBezTo>
                  <a:pt x="3002477" y="3529568"/>
                  <a:pt x="2978868" y="3512629"/>
                  <a:pt x="2985670" y="3526099"/>
                </a:cubicBezTo>
                <a:cubicBezTo>
                  <a:pt x="2975535" y="3515963"/>
                  <a:pt x="2976646" y="3514851"/>
                  <a:pt x="2976646" y="3514851"/>
                </a:cubicBezTo>
                <a:cubicBezTo>
                  <a:pt x="2968765" y="3507525"/>
                  <a:pt x="2965180" y="3504775"/>
                  <a:pt x="2964359" y="3504961"/>
                </a:cubicBezTo>
                <a:cubicBezTo>
                  <a:pt x="2961898" y="3505521"/>
                  <a:pt x="2984315" y="3532521"/>
                  <a:pt x="2990251" y="3541792"/>
                </a:cubicBezTo>
                <a:cubicBezTo>
                  <a:pt x="2982472" y="3549571"/>
                  <a:pt x="2947753" y="3543746"/>
                  <a:pt x="2951221" y="3560548"/>
                </a:cubicBezTo>
                <a:cubicBezTo>
                  <a:pt x="2950110" y="3561659"/>
                  <a:pt x="2971630" y="3600961"/>
                  <a:pt x="2941219" y="3570550"/>
                </a:cubicBezTo>
                <a:cubicBezTo>
                  <a:pt x="2929973" y="3561526"/>
                  <a:pt x="2946912" y="3585132"/>
                  <a:pt x="2957048" y="3595268"/>
                </a:cubicBezTo>
                <a:cubicBezTo>
                  <a:pt x="2944688" y="3587355"/>
                  <a:pt x="2932329" y="3579440"/>
                  <a:pt x="2928995" y="3582774"/>
                </a:cubicBezTo>
                <a:cubicBezTo>
                  <a:pt x="2984261" y="3649152"/>
                  <a:pt x="2894275" y="3576947"/>
                  <a:pt x="2946206" y="3646659"/>
                </a:cubicBezTo>
                <a:cubicBezTo>
                  <a:pt x="2912461" y="3619582"/>
                  <a:pt x="2931759" y="3661105"/>
                  <a:pt x="2892322" y="3619447"/>
                </a:cubicBezTo>
                <a:cubicBezTo>
                  <a:pt x="2887878" y="3623891"/>
                  <a:pt x="2890100" y="3621670"/>
                  <a:pt x="2910373" y="3641941"/>
                </a:cubicBezTo>
                <a:cubicBezTo>
                  <a:pt x="2907038" y="3645276"/>
                  <a:pt x="2887878" y="3623891"/>
                  <a:pt x="2883432" y="3628336"/>
                </a:cubicBezTo>
                <a:cubicBezTo>
                  <a:pt x="2894681" y="3637363"/>
                  <a:pt x="2895793" y="3636251"/>
                  <a:pt x="2896904" y="3635140"/>
                </a:cubicBezTo>
                <a:cubicBezTo>
                  <a:pt x="2908287" y="3664304"/>
                  <a:pt x="2897309" y="3695555"/>
                  <a:pt x="2876059" y="3696531"/>
                </a:cubicBezTo>
                <a:cubicBezTo>
                  <a:pt x="2874948" y="3697643"/>
                  <a:pt x="2863699" y="3688616"/>
                  <a:pt x="2864810" y="3687506"/>
                </a:cubicBezTo>
                <a:cubicBezTo>
                  <a:pt x="2844536" y="3667232"/>
                  <a:pt x="2861476" y="3690839"/>
                  <a:pt x="2872725" y="3699865"/>
                </a:cubicBezTo>
                <a:cubicBezTo>
                  <a:pt x="2848140" y="3704174"/>
                  <a:pt x="2843832" y="3728759"/>
                  <a:pt x="2827162" y="3745429"/>
                </a:cubicBezTo>
                <a:cubicBezTo>
                  <a:pt x="2820494" y="3752096"/>
                  <a:pt x="2821741" y="3771123"/>
                  <a:pt x="2786885" y="3745158"/>
                </a:cubicBezTo>
                <a:cubicBezTo>
                  <a:pt x="2812850" y="3780013"/>
                  <a:pt x="2774661" y="3757382"/>
                  <a:pt x="2788267" y="3784323"/>
                </a:cubicBezTo>
                <a:cubicBezTo>
                  <a:pt x="2784934" y="3787658"/>
                  <a:pt x="2754522" y="3757247"/>
                  <a:pt x="2751189" y="3760580"/>
                </a:cubicBezTo>
                <a:cubicBezTo>
                  <a:pt x="2797427" y="3815709"/>
                  <a:pt x="2738964" y="3772805"/>
                  <a:pt x="2760485" y="3812105"/>
                </a:cubicBezTo>
                <a:cubicBezTo>
                  <a:pt x="2701046" y="3790451"/>
                  <a:pt x="2707007" y="3845309"/>
                  <a:pt x="2662286" y="3849484"/>
                </a:cubicBezTo>
                <a:cubicBezTo>
                  <a:pt x="2661174" y="3850595"/>
                  <a:pt x="2657841" y="3853928"/>
                  <a:pt x="2637567" y="3833656"/>
                </a:cubicBezTo>
                <a:cubicBezTo>
                  <a:pt x="2664778" y="3887537"/>
                  <a:pt x="2614367" y="3877132"/>
                  <a:pt x="2605611" y="3906159"/>
                </a:cubicBezTo>
                <a:cubicBezTo>
                  <a:pt x="2600054" y="3911716"/>
                  <a:pt x="2614770" y="3937546"/>
                  <a:pt x="2586718" y="3925051"/>
                </a:cubicBezTo>
                <a:cubicBezTo>
                  <a:pt x="2594632" y="3937411"/>
                  <a:pt x="2565333" y="3905890"/>
                  <a:pt x="2564222" y="3907001"/>
                </a:cubicBezTo>
                <a:cubicBezTo>
                  <a:pt x="2577828" y="3933942"/>
                  <a:pt x="2582409" y="3949636"/>
                  <a:pt x="2586988" y="3965328"/>
                </a:cubicBezTo>
                <a:cubicBezTo>
                  <a:pt x="2573519" y="3958526"/>
                  <a:pt x="2566715" y="3945055"/>
                  <a:pt x="2554356" y="3937141"/>
                </a:cubicBezTo>
                <a:cubicBezTo>
                  <a:pt x="2588235" y="3984356"/>
                  <a:pt x="2519771" y="3951452"/>
                  <a:pt x="2588504" y="4024632"/>
                </a:cubicBezTo>
                <a:cubicBezTo>
                  <a:pt x="2587393" y="4025742"/>
                  <a:pt x="2543513" y="3988530"/>
                  <a:pt x="2564899" y="4007692"/>
                </a:cubicBezTo>
                <a:cubicBezTo>
                  <a:pt x="2543513" y="3988530"/>
                  <a:pt x="2522128" y="3969369"/>
                  <a:pt x="2557118" y="4015472"/>
                </a:cubicBezTo>
                <a:cubicBezTo>
                  <a:pt x="2527956" y="4004088"/>
                  <a:pt x="2546141" y="4046723"/>
                  <a:pt x="2527114" y="4045477"/>
                </a:cubicBezTo>
                <a:cubicBezTo>
                  <a:pt x="2535028" y="4057836"/>
                  <a:pt x="2554191" y="4079221"/>
                  <a:pt x="2550857" y="4082555"/>
                </a:cubicBezTo>
                <a:cubicBezTo>
                  <a:pt x="2547523" y="4085889"/>
                  <a:pt x="2535162" y="4077973"/>
                  <a:pt x="2522804" y="4070060"/>
                </a:cubicBezTo>
                <a:cubicBezTo>
                  <a:pt x="2526272" y="4086864"/>
                  <a:pt x="2542100" y="4111581"/>
                  <a:pt x="2530988" y="4122694"/>
                </a:cubicBezTo>
                <a:cubicBezTo>
                  <a:pt x="2530988" y="4122694"/>
                  <a:pt x="2529876" y="4123805"/>
                  <a:pt x="2528765" y="4124918"/>
                </a:cubicBezTo>
                <a:cubicBezTo>
                  <a:pt x="2513072" y="4120338"/>
                  <a:pt x="2498490" y="4114645"/>
                  <a:pt x="2514318" y="4139364"/>
                </a:cubicBezTo>
                <a:cubicBezTo>
                  <a:pt x="2521122" y="4152835"/>
                  <a:pt x="2506539" y="4147142"/>
                  <a:pt x="2493070" y="4140342"/>
                </a:cubicBezTo>
                <a:cubicBezTo>
                  <a:pt x="2490847" y="4142563"/>
                  <a:pt x="2488625" y="4144787"/>
                  <a:pt x="2477375" y="4135760"/>
                </a:cubicBezTo>
                <a:cubicBezTo>
                  <a:pt x="2476264" y="4136871"/>
                  <a:pt x="2485291" y="4148120"/>
                  <a:pt x="2485291" y="4148120"/>
                </a:cubicBezTo>
                <a:cubicBezTo>
                  <a:pt x="2495426" y="4158255"/>
                  <a:pt x="2496538" y="4157144"/>
                  <a:pt x="2496538" y="4157144"/>
                </a:cubicBezTo>
                <a:cubicBezTo>
                  <a:pt x="2508897" y="4165059"/>
                  <a:pt x="2511121" y="4162837"/>
                  <a:pt x="2512232" y="4161726"/>
                </a:cubicBezTo>
                <a:cubicBezTo>
                  <a:pt x="2526813" y="4167415"/>
                  <a:pt x="2530146" y="4164083"/>
                  <a:pt x="2533479" y="4160749"/>
                </a:cubicBezTo>
                <a:cubicBezTo>
                  <a:pt x="2534591" y="4159637"/>
                  <a:pt x="2534591" y="4159637"/>
                  <a:pt x="2535702" y="4158525"/>
                </a:cubicBezTo>
                <a:cubicBezTo>
                  <a:pt x="2535702" y="4158525"/>
                  <a:pt x="2535702" y="4158525"/>
                  <a:pt x="2545840" y="4168664"/>
                </a:cubicBezTo>
                <a:cubicBezTo>
                  <a:pt x="2551396" y="4163106"/>
                  <a:pt x="2556953" y="4157550"/>
                  <a:pt x="2549039" y="4145190"/>
                </a:cubicBezTo>
                <a:cubicBezTo>
                  <a:pt x="2550148" y="4144079"/>
                  <a:pt x="2550148" y="4144079"/>
                  <a:pt x="2550148" y="4144079"/>
                </a:cubicBezTo>
                <a:cubicBezTo>
                  <a:pt x="2560287" y="4154215"/>
                  <a:pt x="2560287" y="4154215"/>
                  <a:pt x="2561397" y="4153105"/>
                </a:cubicBezTo>
                <a:cubicBezTo>
                  <a:pt x="2570153" y="4124075"/>
                  <a:pt x="2603626" y="4110875"/>
                  <a:pt x="2620295" y="4094207"/>
                </a:cubicBezTo>
                <a:cubicBezTo>
                  <a:pt x="2622519" y="4091985"/>
                  <a:pt x="2629186" y="4085316"/>
                  <a:pt x="2621272" y="4072955"/>
                </a:cubicBezTo>
                <a:cubicBezTo>
                  <a:pt x="2621272" y="4072955"/>
                  <a:pt x="2610025" y="4063932"/>
                  <a:pt x="2610025" y="4063932"/>
                </a:cubicBezTo>
                <a:cubicBezTo>
                  <a:pt x="2607666" y="4046015"/>
                  <a:pt x="2643632" y="4070869"/>
                  <a:pt x="2661547" y="4073225"/>
                </a:cubicBezTo>
                <a:cubicBezTo>
                  <a:pt x="2652524" y="4061979"/>
                  <a:pt x="2643497" y="4050730"/>
                  <a:pt x="2635585" y="4038372"/>
                </a:cubicBezTo>
                <a:cubicBezTo>
                  <a:pt x="2637807" y="4036150"/>
                  <a:pt x="2649055" y="4045173"/>
                  <a:pt x="2661414" y="4053088"/>
                </a:cubicBezTo>
                <a:cubicBezTo>
                  <a:pt x="2666971" y="4047532"/>
                  <a:pt x="2636426" y="3996985"/>
                  <a:pt x="2678082" y="4036419"/>
                </a:cubicBezTo>
                <a:cubicBezTo>
                  <a:pt x="2663231" y="3990452"/>
                  <a:pt x="2671851" y="3941284"/>
                  <a:pt x="2730178" y="3964050"/>
                </a:cubicBezTo>
                <a:cubicBezTo>
                  <a:pt x="2690743" y="3922392"/>
                  <a:pt x="2758230" y="3976544"/>
                  <a:pt x="2732267" y="3941690"/>
                </a:cubicBezTo>
                <a:cubicBezTo>
                  <a:pt x="2742402" y="3951826"/>
                  <a:pt x="2742402" y="3951826"/>
                  <a:pt x="2751428" y="3963075"/>
                </a:cubicBezTo>
                <a:cubicBezTo>
                  <a:pt x="2751428" y="3963075"/>
                  <a:pt x="2752540" y="3961963"/>
                  <a:pt x="2752540" y="3961963"/>
                </a:cubicBezTo>
                <a:cubicBezTo>
                  <a:pt x="2753651" y="3960853"/>
                  <a:pt x="2743513" y="3950714"/>
                  <a:pt x="2733378" y="3940579"/>
                </a:cubicBezTo>
                <a:cubicBezTo>
                  <a:pt x="2733378" y="3940579"/>
                  <a:pt x="2733378" y="3940579"/>
                  <a:pt x="2734489" y="3939468"/>
                </a:cubicBezTo>
                <a:cubicBezTo>
                  <a:pt x="2744626" y="3949603"/>
                  <a:pt x="2745736" y="3948492"/>
                  <a:pt x="2735601" y="3938356"/>
                </a:cubicBezTo>
                <a:cubicBezTo>
                  <a:pt x="2736713" y="3937245"/>
                  <a:pt x="2736713" y="3937245"/>
                  <a:pt x="2746847" y="3947381"/>
                </a:cubicBezTo>
                <a:cubicBezTo>
                  <a:pt x="2746847" y="3947381"/>
                  <a:pt x="2746847" y="3947381"/>
                  <a:pt x="2756984" y="3957518"/>
                </a:cubicBezTo>
                <a:cubicBezTo>
                  <a:pt x="2778503" y="3996817"/>
                  <a:pt x="2713375" y="3960583"/>
                  <a:pt x="2745030" y="4010019"/>
                </a:cubicBezTo>
                <a:cubicBezTo>
                  <a:pt x="2733782" y="4000992"/>
                  <a:pt x="2731558" y="4003216"/>
                  <a:pt x="2720313" y="3994191"/>
                </a:cubicBezTo>
                <a:cubicBezTo>
                  <a:pt x="2719200" y="3995301"/>
                  <a:pt x="2730447" y="4004325"/>
                  <a:pt x="2740585" y="4014464"/>
                </a:cubicBezTo>
                <a:cubicBezTo>
                  <a:pt x="2704754" y="4009748"/>
                  <a:pt x="2724050" y="4051270"/>
                  <a:pt x="2690442" y="4044331"/>
                </a:cubicBezTo>
                <a:cubicBezTo>
                  <a:pt x="2699467" y="4055582"/>
                  <a:pt x="2699467" y="4055582"/>
                  <a:pt x="2708491" y="4066828"/>
                </a:cubicBezTo>
                <a:cubicBezTo>
                  <a:pt x="2708491" y="4066828"/>
                  <a:pt x="2708491" y="4066828"/>
                  <a:pt x="2704046" y="4071274"/>
                </a:cubicBezTo>
                <a:cubicBezTo>
                  <a:pt x="2660166" y="4034062"/>
                  <a:pt x="2695157" y="4080164"/>
                  <a:pt x="2688488" y="4086831"/>
                </a:cubicBezTo>
                <a:cubicBezTo>
                  <a:pt x="2684044" y="4091276"/>
                  <a:pt x="2648078" y="4066425"/>
                  <a:pt x="2689735" y="4105859"/>
                </a:cubicBezTo>
                <a:cubicBezTo>
                  <a:pt x="2675153" y="4100167"/>
                  <a:pt x="2660573" y="4094477"/>
                  <a:pt x="2686536" y="4129330"/>
                </a:cubicBezTo>
                <a:cubicBezTo>
                  <a:pt x="2684314" y="4131553"/>
                  <a:pt x="2680979" y="4134887"/>
                  <a:pt x="2677646" y="4138221"/>
                </a:cubicBezTo>
                <a:cubicBezTo>
                  <a:pt x="2675423" y="4140443"/>
                  <a:pt x="2673200" y="4142666"/>
                  <a:pt x="2669867" y="4145999"/>
                </a:cubicBezTo>
                <a:cubicBezTo>
                  <a:pt x="2665422" y="4150445"/>
                  <a:pt x="2630432" y="4104342"/>
                  <a:pt x="2632790" y="4122259"/>
                </a:cubicBezTo>
                <a:cubicBezTo>
                  <a:pt x="2653063" y="4142531"/>
                  <a:pt x="2646260" y="4129060"/>
                  <a:pt x="2666532" y="4149333"/>
                </a:cubicBezTo>
                <a:cubicBezTo>
                  <a:pt x="2664310" y="4151555"/>
                  <a:pt x="2642926" y="4132395"/>
                  <a:pt x="2663199" y="4152667"/>
                </a:cubicBezTo>
                <a:cubicBezTo>
                  <a:pt x="2660000" y="4176141"/>
                  <a:pt x="2649999" y="4186142"/>
                  <a:pt x="2630970" y="4184895"/>
                </a:cubicBezTo>
                <a:cubicBezTo>
                  <a:pt x="2617501" y="4178092"/>
                  <a:pt x="2608612" y="4186983"/>
                  <a:pt x="2627773" y="4208368"/>
                </a:cubicBezTo>
                <a:cubicBezTo>
                  <a:pt x="2627773" y="4208368"/>
                  <a:pt x="2627773" y="4208368"/>
                  <a:pt x="2626662" y="4209480"/>
                </a:cubicBezTo>
                <a:cubicBezTo>
                  <a:pt x="2636797" y="4219614"/>
                  <a:pt x="2636797" y="4219614"/>
                  <a:pt x="2636797" y="4219614"/>
                </a:cubicBezTo>
                <a:cubicBezTo>
                  <a:pt x="2636797" y="4219614"/>
                  <a:pt x="2636797" y="4219614"/>
                  <a:pt x="2637909" y="4218503"/>
                </a:cubicBezTo>
                <a:cubicBezTo>
                  <a:pt x="2672763" y="4244469"/>
                  <a:pt x="2645688" y="4210724"/>
                  <a:pt x="2663605" y="4213083"/>
                </a:cubicBezTo>
                <a:cubicBezTo>
                  <a:pt x="2663605" y="4213083"/>
                  <a:pt x="2653466" y="4202945"/>
                  <a:pt x="2652354" y="4204055"/>
                </a:cubicBezTo>
                <a:cubicBezTo>
                  <a:pt x="2668049" y="4208637"/>
                  <a:pt x="2673606" y="4203081"/>
                  <a:pt x="2679162" y="4197526"/>
                </a:cubicBezTo>
                <a:cubicBezTo>
                  <a:pt x="2684718" y="4191968"/>
                  <a:pt x="2689164" y="4187524"/>
                  <a:pt x="2684583" y="4171828"/>
                </a:cubicBezTo>
                <a:cubicBezTo>
                  <a:pt x="2693609" y="4183077"/>
                  <a:pt x="2692498" y="4184189"/>
                  <a:pt x="2712770" y="4204462"/>
                </a:cubicBezTo>
                <a:cubicBezTo>
                  <a:pt x="2714994" y="4202239"/>
                  <a:pt x="2717216" y="4200016"/>
                  <a:pt x="2719438" y="4197794"/>
                </a:cubicBezTo>
                <a:cubicBezTo>
                  <a:pt x="2709302" y="4187659"/>
                  <a:pt x="2699166" y="4177521"/>
                  <a:pt x="2689028" y="4167384"/>
                </a:cubicBezTo>
                <a:cubicBezTo>
                  <a:pt x="2690140" y="4166272"/>
                  <a:pt x="2690140" y="4166272"/>
                  <a:pt x="2690140" y="4166272"/>
                </a:cubicBezTo>
                <a:cubicBezTo>
                  <a:pt x="2692361" y="4164049"/>
                  <a:pt x="2695695" y="4160715"/>
                  <a:pt x="2697918" y="4158493"/>
                </a:cubicBezTo>
                <a:cubicBezTo>
                  <a:pt x="2701253" y="4155159"/>
                  <a:pt x="2703474" y="4152936"/>
                  <a:pt x="2706809" y="4149602"/>
                </a:cubicBezTo>
                <a:cubicBezTo>
                  <a:pt x="2719169" y="4157518"/>
                  <a:pt x="2730418" y="4166545"/>
                  <a:pt x="2734863" y="4162100"/>
                </a:cubicBezTo>
                <a:cubicBezTo>
                  <a:pt x="2723614" y="4153074"/>
                  <a:pt x="2723614" y="4153074"/>
                  <a:pt x="2713476" y="4142935"/>
                </a:cubicBezTo>
                <a:cubicBezTo>
                  <a:pt x="2726949" y="4149739"/>
                  <a:pt x="2708898" y="4127243"/>
                  <a:pt x="2722367" y="4134045"/>
                </a:cubicBezTo>
                <a:cubicBezTo>
                  <a:pt x="2723478" y="4132934"/>
                  <a:pt x="2733615" y="4143071"/>
                  <a:pt x="2733615" y="4143071"/>
                </a:cubicBezTo>
                <a:cubicBezTo>
                  <a:pt x="2734727" y="4141961"/>
                  <a:pt x="2724590" y="4131822"/>
                  <a:pt x="2725700" y="4130711"/>
                </a:cubicBezTo>
                <a:cubicBezTo>
                  <a:pt x="2718899" y="4117242"/>
                  <a:pt x="2751533" y="4145430"/>
                  <a:pt x="2755977" y="4140984"/>
                </a:cubicBezTo>
                <a:cubicBezTo>
                  <a:pt x="2745840" y="4130848"/>
                  <a:pt x="2744729" y="4131958"/>
                  <a:pt x="2734591" y="4121821"/>
                </a:cubicBezTo>
                <a:cubicBezTo>
                  <a:pt x="2735702" y="4120709"/>
                  <a:pt x="2752507" y="4124180"/>
                  <a:pt x="2724320" y="4091547"/>
                </a:cubicBezTo>
                <a:cubicBezTo>
                  <a:pt x="2724320" y="4091547"/>
                  <a:pt x="2724320" y="4091547"/>
                  <a:pt x="2725431" y="4090434"/>
                </a:cubicBezTo>
                <a:cubicBezTo>
                  <a:pt x="2725431" y="4090434"/>
                  <a:pt x="2725431" y="4090434"/>
                  <a:pt x="2728765" y="4087102"/>
                </a:cubicBezTo>
                <a:cubicBezTo>
                  <a:pt x="2770288" y="4106398"/>
                  <a:pt x="2752102" y="4063764"/>
                  <a:pt x="2782376" y="4074035"/>
                </a:cubicBezTo>
                <a:cubicBezTo>
                  <a:pt x="2764327" y="4051540"/>
                  <a:pt x="2769883" y="4045984"/>
                  <a:pt x="2794599" y="4061811"/>
                </a:cubicBezTo>
                <a:cubicBezTo>
                  <a:pt x="2777661" y="4038205"/>
                  <a:pt x="2811406" y="4065281"/>
                  <a:pt x="2815851" y="4060836"/>
                </a:cubicBezTo>
                <a:cubicBezTo>
                  <a:pt x="2832656" y="4064306"/>
                  <a:pt x="2802111" y="4013756"/>
                  <a:pt x="2858350" y="4058883"/>
                </a:cubicBezTo>
                <a:cubicBezTo>
                  <a:pt x="2823360" y="4012781"/>
                  <a:pt x="2860438" y="4036524"/>
                  <a:pt x="2863772" y="4033189"/>
                </a:cubicBezTo>
                <a:cubicBezTo>
                  <a:pt x="2863772" y="4033189"/>
                  <a:pt x="2843497" y="4012914"/>
                  <a:pt x="2842386" y="4014026"/>
                </a:cubicBezTo>
                <a:cubicBezTo>
                  <a:pt x="2855857" y="4020829"/>
                  <a:pt x="2901959" y="4055819"/>
                  <a:pt x="2851276" y="4005135"/>
                </a:cubicBezTo>
                <a:cubicBezTo>
                  <a:pt x="2856832" y="3999579"/>
                  <a:pt x="2870304" y="4006383"/>
                  <a:pt x="2883775" y="4013186"/>
                </a:cubicBezTo>
                <a:cubicBezTo>
                  <a:pt x="2821843" y="3953477"/>
                  <a:pt x="2900578" y="4016654"/>
                  <a:pt x="2897111" y="3999850"/>
                </a:cubicBezTo>
                <a:cubicBezTo>
                  <a:pt x="2886974" y="3989714"/>
                  <a:pt x="2876836" y="3979576"/>
                  <a:pt x="2876836" y="3979576"/>
                </a:cubicBezTo>
                <a:cubicBezTo>
                  <a:pt x="2882393" y="3974019"/>
                  <a:pt x="2884615" y="3971796"/>
                  <a:pt x="2909335" y="3987627"/>
                </a:cubicBezTo>
                <a:cubicBezTo>
                  <a:pt x="2867676" y="3948191"/>
                  <a:pt x="2908087" y="3968598"/>
                  <a:pt x="2902395" y="3954016"/>
                </a:cubicBezTo>
                <a:cubicBezTo>
                  <a:pt x="2902395" y="3954016"/>
                  <a:pt x="2901284" y="3955127"/>
                  <a:pt x="2911422" y="3965265"/>
                </a:cubicBezTo>
                <a:cubicBezTo>
                  <a:pt x="2911422" y="3965265"/>
                  <a:pt x="2912534" y="3964154"/>
                  <a:pt x="2912534" y="3964154"/>
                </a:cubicBezTo>
                <a:cubicBezTo>
                  <a:pt x="2912534" y="3964154"/>
                  <a:pt x="2912534" y="3964154"/>
                  <a:pt x="2913645" y="3963042"/>
                </a:cubicBezTo>
                <a:cubicBezTo>
                  <a:pt x="2913645" y="3963042"/>
                  <a:pt x="2913645" y="3963042"/>
                  <a:pt x="2903507" y="3952905"/>
                </a:cubicBezTo>
                <a:cubicBezTo>
                  <a:pt x="2931561" y="3965400"/>
                  <a:pt x="2901014" y="3914851"/>
                  <a:pt x="2935871" y="3940817"/>
                </a:cubicBezTo>
                <a:cubicBezTo>
                  <a:pt x="2959477" y="3957756"/>
                  <a:pt x="2934759" y="3941928"/>
                  <a:pt x="2939205" y="3937483"/>
                </a:cubicBezTo>
                <a:cubicBezTo>
                  <a:pt x="2952675" y="3944286"/>
                  <a:pt x="2974059" y="3963449"/>
                  <a:pt x="2966144" y="3951088"/>
                </a:cubicBezTo>
                <a:cubicBezTo>
                  <a:pt x="2969479" y="3947754"/>
                  <a:pt x="2957121" y="3939841"/>
                  <a:pt x="2950317" y="3926371"/>
                </a:cubicBezTo>
                <a:cubicBezTo>
                  <a:pt x="2960454" y="3936508"/>
                  <a:pt x="2960454" y="3936508"/>
                  <a:pt x="2971700" y="3945532"/>
                </a:cubicBezTo>
                <a:cubicBezTo>
                  <a:pt x="2972811" y="3944421"/>
                  <a:pt x="2972811" y="3944421"/>
                  <a:pt x="2972811" y="3944421"/>
                </a:cubicBezTo>
                <a:cubicBezTo>
                  <a:pt x="2962676" y="3934285"/>
                  <a:pt x="2962676" y="3934285"/>
                  <a:pt x="2962676" y="3934285"/>
                </a:cubicBezTo>
                <a:cubicBezTo>
                  <a:pt x="2962676" y="3934285"/>
                  <a:pt x="2952539" y="3924148"/>
                  <a:pt x="2952539" y="3924148"/>
                </a:cubicBezTo>
                <a:cubicBezTo>
                  <a:pt x="2952539" y="3924148"/>
                  <a:pt x="2972679" y="3924283"/>
                  <a:pt x="2940046" y="3896095"/>
                </a:cubicBezTo>
                <a:cubicBezTo>
                  <a:pt x="2941158" y="3894983"/>
                  <a:pt x="2942268" y="3893873"/>
                  <a:pt x="2944491" y="3891650"/>
                </a:cubicBezTo>
                <a:cubicBezTo>
                  <a:pt x="2954626" y="3901785"/>
                  <a:pt x="2954626" y="3901785"/>
                  <a:pt x="2953515" y="3902897"/>
                </a:cubicBezTo>
                <a:cubicBezTo>
                  <a:pt x="2957959" y="3898452"/>
                  <a:pt x="2976987" y="3899699"/>
                  <a:pt x="2985879" y="3890808"/>
                </a:cubicBezTo>
                <a:cubicBezTo>
                  <a:pt x="2986990" y="3889697"/>
                  <a:pt x="2988101" y="3888587"/>
                  <a:pt x="2989212" y="3887475"/>
                </a:cubicBezTo>
                <a:cubicBezTo>
                  <a:pt x="2989212" y="3887475"/>
                  <a:pt x="2990323" y="3886364"/>
                  <a:pt x="2990323" y="3886364"/>
                </a:cubicBezTo>
                <a:cubicBezTo>
                  <a:pt x="2990323" y="3886364"/>
                  <a:pt x="2980185" y="3876226"/>
                  <a:pt x="2980185" y="3876226"/>
                </a:cubicBezTo>
                <a:cubicBezTo>
                  <a:pt x="2979074" y="3877336"/>
                  <a:pt x="2976851" y="3879560"/>
                  <a:pt x="2976851" y="3879560"/>
                </a:cubicBezTo>
                <a:cubicBezTo>
                  <a:pt x="2975740" y="3880672"/>
                  <a:pt x="2975740" y="3880672"/>
                  <a:pt x="2965605" y="3870535"/>
                </a:cubicBezTo>
                <a:cubicBezTo>
                  <a:pt x="2971162" y="3864979"/>
                  <a:pt x="2975607" y="3860535"/>
                  <a:pt x="2981164" y="3854978"/>
                </a:cubicBezTo>
                <a:cubicBezTo>
                  <a:pt x="2981164" y="3854978"/>
                  <a:pt x="2980052" y="3856089"/>
                  <a:pt x="2990187" y="3866225"/>
                </a:cubicBezTo>
                <a:cubicBezTo>
                  <a:pt x="2991298" y="3865113"/>
                  <a:pt x="2992409" y="3864002"/>
                  <a:pt x="2992409" y="3864002"/>
                </a:cubicBezTo>
                <a:cubicBezTo>
                  <a:pt x="3012685" y="3884277"/>
                  <a:pt x="3006992" y="3869695"/>
                  <a:pt x="3008104" y="3868583"/>
                </a:cubicBezTo>
                <a:cubicBezTo>
                  <a:pt x="2997966" y="3858446"/>
                  <a:pt x="2997966" y="3858446"/>
                  <a:pt x="2986719" y="3849422"/>
                </a:cubicBezTo>
                <a:cubicBezTo>
                  <a:pt x="2990053" y="3846087"/>
                  <a:pt x="2993387" y="3842754"/>
                  <a:pt x="2996722" y="3839419"/>
                </a:cubicBezTo>
                <a:cubicBezTo>
                  <a:pt x="2998943" y="3837197"/>
                  <a:pt x="3001166" y="3834975"/>
                  <a:pt x="3003389" y="3832752"/>
                </a:cubicBezTo>
                <a:cubicBezTo>
                  <a:pt x="3004500" y="3831641"/>
                  <a:pt x="3004500" y="3831641"/>
                  <a:pt x="3004500" y="3831641"/>
                </a:cubicBezTo>
                <a:cubicBezTo>
                  <a:pt x="3004500" y="3831641"/>
                  <a:pt x="3005612" y="3830529"/>
                  <a:pt x="3005612" y="3830529"/>
                </a:cubicBezTo>
                <a:cubicBezTo>
                  <a:pt x="2995475" y="3820392"/>
                  <a:pt x="2994363" y="3821503"/>
                  <a:pt x="2994363" y="3821503"/>
                </a:cubicBezTo>
                <a:cubicBezTo>
                  <a:pt x="2994363" y="3821503"/>
                  <a:pt x="2994363" y="3821503"/>
                  <a:pt x="2993252" y="3822615"/>
                </a:cubicBezTo>
                <a:cubicBezTo>
                  <a:pt x="2991029" y="3824837"/>
                  <a:pt x="2988807" y="3827060"/>
                  <a:pt x="2986584" y="3829283"/>
                </a:cubicBezTo>
                <a:cubicBezTo>
                  <a:pt x="2973114" y="3822480"/>
                  <a:pt x="2969781" y="3825815"/>
                  <a:pt x="2966446" y="3829148"/>
                </a:cubicBezTo>
                <a:cubicBezTo>
                  <a:pt x="2965334" y="3830260"/>
                  <a:pt x="2955198" y="3820123"/>
                  <a:pt x="2952974" y="3822345"/>
                </a:cubicBezTo>
                <a:cubicBezTo>
                  <a:pt x="2964223" y="3831371"/>
                  <a:pt x="2974359" y="3841506"/>
                  <a:pt x="2972138" y="3843729"/>
                </a:cubicBezTo>
                <a:cubicBezTo>
                  <a:pt x="2956445" y="3839150"/>
                  <a:pt x="2949777" y="3845818"/>
                  <a:pt x="2954357" y="3861510"/>
                </a:cubicBezTo>
                <a:cubicBezTo>
                  <a:pt x="2939775" y="3855819"/>
                  <a:pt x="2920748" y="3854572"/>
                  <a:pt x="2924218" y="3871377"/>
                </a:cubicBezTo>
                <a:cubicBezTo>
                  <a:pt x="2923106" y="3872488"/>
                  <a:pt x="2920884" y="3874711"/>
                  <a:pt x="2918661" y="3876934"/>
                </a:cubicBezTo>
                <a:cubicBezTo>
                  <a:pt x="2872963" y="3902358"/>
                  <a:pt x="2834067" y="3941252"/>
                  <a:pt x="2782815" y="3972236"/>
                </a:cubicBezTo>
                <a:cubicBezTo>
                  <a:pt x="2770453" y="3964320"/>
                  <a:pt x="2755737" y="3938491"/>
                  <a:pt x="2750182" y="3944046"/>
                </a:cubicBezTo>
                <a:cubicBezTo>
                  <a:pt x="2750182" y="3944046"/>
                  <a:pt x="2750182" y="3944046"/>
                  <a:pt x="2740046" y="3933910"/>
                </a:cubicBezTo>
                <a:cubicBezTo>
                  <a:pt x="2761295" y="3932934"/>
                  <a:pt x="2734083" y="3879052"/>
                  <a:pt x="2800325" y="3914178"/>
                </a:cubicBezTo>
                <a:cubicBezTo>
                  <a:pt x="2770893" y="3862520"/>
                  <a:pt x="2802278" y="3871679"/>
                  <a:pt x="2817836" y="3856121"/>
                </a:cubicBezTo>
                <a:cubicBezTo>
                  <a:pt x="2836998" y="3877505"/>
                  <a:pt x="2824638" y="3869590"/>
                  <a:pt x="2836998" y="3877505"/>
                </a:cubicBezTo>
                <a:cubicBezTo>
                  <a:pt x="2811033" y="3842650"/>
                  <a:pt x="2840061" y="3833895"/>
                  <a:pt x="2877137" y="3857636"/>
                </a:cubicBezTo>
                <a:cubicBezTo>
                  <a:pt x="2879360" y="3855414"/>
                  <a:pt x="2867002" y="3847501"/>
                  <a:pt x="2856865" y="3837364"/>
                </a:cubicBezTo>
                <a:cubicBezTo>
                  <a:pt x="2884917" y="3849856"/>
                  <a:pt x="2893944" y="3861106"/>
                  <a:pt x="2892696" y="3842077"/>
                </a:cubicBezTo>
                <a:cubicBezTo>
                  <a:pt x="2882561" y="3831942"/>
                  <a:pt x="2881450" y="3833053"/>
                  <a:pt x="2871311" y="3822916"/>
                </a:cubicBezTo>
                <a:cubicBezTo>
                  <a:pt x="2876867" y="3817360"/>
                  <a:pt x="2884783" y="3829720"/>
                  <a:pt x="2906169" y="3848881"/>
                </a:cubicBezTo>
                <a:cubicBezTo>
                  <a:pt x="2908390" y="3846659"/>
                  <a:pt x="2909501" y="3845549"/>
                  <a:pt x="2913946" y="3841104"/>
                </a:cubicBezTo>
                <a:cubicBezTo>
                  <a:pt x="2894785" y="3819718"/>
                  <a:pt x="2884648" y="3809581"/>
                  <a:pt x="2876734" y="3797223"/>
                </a:cubicBezTo>
                <a:cubicBezTo>
                  <a:pt x="2910342" y="3804160"/>
                  <a:pt x="2902158" y="3751524"/>
                  <a:pt x="2945904" y="3768599"/>
                </a:cubicBezTo>
                <a:cubicBezTo>
                  <a:pt x="2945904" y="3768599"/>
                  <a:pt x="2945904" y="3768599"/>
                  <a:pt x="2956039" y="3778734"/>
                </a:cubicBezTo>
                <a:cubicBezTo>
                  <a:pt x="2957151" y="3777623"/>
                  <a:pt x="2957151" y="3777623"/>
                  <a:pt x="2957151" y="3777623"/>
                </a:cubicBezTo>
                <a:cubicBezTo>
                  <a:pt x="2957151" y="3777623"/>
                  <a:pt x="2957151" y="3777623"/>
                  <a:pt x="2947015" y="3767487"/>
                </a:cubicBezTo>
                <a:cubicBezTo>
                  <a:pt x="2948126" y="3766376"/>
                  <a:pt x="2937989" y="3756239"/>
                  <a:pt x="2937989" y="3756239"/>
                </a:cubicBezTo>
                <a:cubicBezTo>
                  <a:pt x="2944523" y="3729435"/>
                  <a:pt x="2964660" y="3729568"/>
                  <a:pt x="2993689" y="3720814"/>
                </a:cubicBezTo>
                <a:cubicBezTo>
                  <a:pt x="3002713" y="3732059"/>
                  <a:pt x="3012852" y="3742197"/>
                  <a:pt x="3011740" y="3743309"/>
                </a:cubicBezTo>
                <a:cubicBezTo>
                  <a:pt x="3000491" y="3734283"/>
                  <a:pt x="2999380" y="3735394"/>
                  <a:pt x="2988133" y="3726369"/>
                </a:cubicBezTo>
                <a:cubicBezTo>
                  <a:pt x="2988133" y="3726369"/>
                  <a:pt x="2987021" y="3727481"/>
                  <a:pt x="2996045" y="3738728"/>
                </a:cubicBezTo>
                <a:cubicBezTo>
                  <a:pt x="2996045" y="3738728"/>
                  <a:pt x="3006184" y="3748866"/>
                  <a:pt x="3007295" y="3747754"/>
                </a:cubicBezTo>
                <a:cubicBezTo>
                  <a:pt x="3017430" y="3757890"/>
                  <a:pt x="3018541" y="3756779"/>
                  <a:pt x="3018541" y="3756779"/>
                </a:cubicBezTo>
                <a:cubicBezTo>
                  <a:pt x="3017430" y="3757890"/>
                  <a:pt x="3015207" y="3760113"/>
                  <a:pt x="3012984" y="3762335"/>
                </a:cubicBezTo>
                <a:cubicBezTo>
                  <a:pt x="3011875" y="3763446"/>
                  <a:pt x="3010763" y="3764558"/>
                  <a:pt x="3009651" y="3765669"/>
                </a:cubicBezTo>
                <a:cubicBezTo>
                  <a:pt x="2999516" y="3755532"/>
                  <a:pt x="3000627" y="3754422"/>
                  <a:pt x="3000627" y="3754422"/>
                </a:cubicBezTo>
                <a:cubicBezTo>
                  <a:pt x="2990489" y="3744285"/>
                  <a:pt x="2989379" y="3745395"/>
                  <a:pt x="2989379" y="3745395"/>
                </a:cubicBezTo>
                <a:cubicBezTo>
                  <a:pt x="2988267" y="3746508"/>
                  <a:pt x="2988267" y="3746508"/>
                  <a:pt x="2987155" y="3747618"/>
                </a:cubicBezTo>
                <a:cubicBezTo>
                  <a:pt x="2986044" y="3748729"/>
                  <a:pt x="2983821" y="3750951"/>
                  <a:pt x="2982709" y="3752063"/>
                </a:cubicBezTo>
                <a:cubicBezTo>
                  <a:pt x="2992847" y="3762202"/>
                  <a:pt x="3013120" y="3782474"/>
                  <a:pt x="3012009" y="3783586"/>
                </a:cubicBezTo>
                <a:cubicBezTo>
                  <a:pt x="3010898" y="3784697"/>
                  <a:pt x="3009787" y="3785808"/>
                  <a:pt x="2998538" y="3776782"/>
                </a:cubicBezTo>
                <a:cubicBezTo>
                  <a:pt x="2997426" y="3777894"/>
                  <a:pt x="2996316" y="3779004"/>
                  <a:pt x="3006453" y="3789141"/>
                </a:cubicBezTo>
                <a:cubicBezTo>
                  <a:pt x="3006453" y="3789141"/>
                  <a:pt x="3016589" y="3799278"/>
                  <a:pt x="3016589" y="3799278"/>
                </a:cubicBezTo>
                <a:cubicBezTo>
                  <a:pt x="3028948" y="3807192"/>
                  <a:pt x="3030061" y="3806080"/>
                  <a:pt x="3032282" y="3803859"/>
                </a:cubicBezTo>
                <a:cubicBezTo>
                  <a:pt x="3032282" y="3803859"/>
                  <a:pt x="3042418" y="3813993"/>
                  <a:pt x="3042418" y="3813993"/>
                </a:cubicBezTo>
                <a:cubicBezTo>
                  <a:pt x="3045752" y="3810660"/>
                  <a:pt x="3036727" y="3799413"/>
                  <a:pt x="3028813" y="3787054"/>
                </a:cubicBezTo>
                <a:cubicBezTo>
                  <a:pt x="3028813" y="3787054"/>
                  <a:pt x="3028813" y="3787054"/>
                  <a:pt x="3029925" y="3785941"/>
                </a:cubicBezTo>
                <a:cubicBezTo>
                  <a:pt x="3031035" y="3784831"/>
                  <a:pt x="3032147" y="3783720"/>
                  <a:pt x="3033258" y="3782608"/>
                </a:cubicBezTo>
                <a:cubicBezTo>
                  <a:pt x="3035481" y="3780385"/>
                  <a:pt x="3037704" y="3778163"/>
                  <a:pt x="3038815" y="3777052"/>
                </a:cubicBezTo>
                <a:cubicBezTo>
                  <a:pt x="3050063" y="3786078"/>
                  <a:pt x="3060199" y="3796213"/>
                  <a:pt x="3069225" y="3807462"/>
                </a:cubicBezTo>
                <a:cubicBezTo>
                  <a:pt x="3069225" y="3807462"/>
                  <a:pt x="3069225" y="3807462"/>
                  <a:pt x="3078252" y="3818711"/>
                </a:cubicBezTo>
                <a:cubicBezTo>
                  <a:pt x="3078252" y="3818711"/>
                  <a:pt x="3078252" y="3818711"/>
                  <a:pt x="3079362" y="3817599"/>
                </a:cubicBezTo>
                <a:cubicBezTo>
                  <a:pt x="3080474" y="3816488"/>
                  <a:pt x="3080474" y="3816488"/>
                  <a:pt x="3081585" y="3815377"/>
                </a:cubicBezTo>
                <a:cubicBezTo>
                  <a:pt x="3083808" y="3813154"/>
                  <a:pt x="3086031" y="3810932"/>
                  <a:pt x="3078115" y="3798572"/>
                </a:cubicBezTo>
                <a:cubicBezTo>
                  <a:pt x="3067978" y="3788434"/>
                  <a:pt x="3067978" y="3788434"/>
                  <a:pt x="3066866" y="3789545"/>
                </a:cubicBezTo>
                <a:cubicBezTo>
                  <a:pt x="3074781" y="3801906"/>
                  <a:pt x="3072559" y="3804129"/>
                  <a:pt x="3070337" y="3806351"/>
                </a:cubicBezTo>
                <a:cubicBezTo>
                  <a:pt x="3061311" y="3795101"/>
                  <a:pt x="3051174" y="3784966"/>
                  <a:pt x="3029790" y="3765803"/>
                </a:cubicBezTo>
                <a:cubicBezTo>
                  <a:pt x="3029790" y="3765803"/>
                  <a:pt x="3029790" y="3765803"/>
                  <a:pt x="3041037" y="3774829"/>
                </a:cubicBezTo>
                <a:cubicBezTo>
                  <a:pt x="3073670" y="3803017"/>
                  <a:pt x="3027432" y="3747888"/>
                  <a:pt x="3057842" y="3778299"/>
                </a:cubicBezTo>
                <a:cubicBezTo>
                  <a:pt x="3061176" y="3774965"/>
                  <a:pt x="3026321" y="3749000"/>
                  <a:pt x="3031877" y="3743444"/>
                </a:cubicBezTo>
                <a:cubicBezTo>
                  <a:pt x="3043125" y="3752469"/>
                  <a:pt x="3044236" y="3751358"/>
                  <a:pt x="3045347" y="3750246"/>
                </a:cubicBezTo>
                <a:cubicBezTo>
                  <a:pt x="3047570" y="3748024"/>
                  <a:pt x="3048681" y="3746914"/>
                  <a:pt x="3039655" y="3735665"/>
                </a:cubicBezTo>
                <a:cubicBezTo>
                  <a:pt x="3039655" y="3735665"/>
                  <a:pt x="3039655" y="3735665"/>
                  <a:pt x="3040767" y="3734553"/>
                </a:cubicBezTo>
                <a:cubicBezTo>
                  <a:pt x="3040767" y="3734553"/>
                  <a:pt x="3040767" y="3734553"/>
                  <a:pt x="3029521" y="3725529"/>
                </a:cubicBezTo>
                <a:cubicBezTo>
                  <a:pt x="3029521" y="3725529"/>
                  <a:pt x="3029521" y="3725529"/>
                  <a:pt x="3019381" y="3715391"/>
                </a:cubicBezTo>
                <a:cubicBezTo>
                  <a:pt x="3019381" y="3715391"/>
                  <a:pt x="3019381" y="3715391"/>
                  <a:pt x="3018270" y="3716503"/>
                </a:cubicBezTo>
                <a:cubicBezTo>
                  <a:pt x="3017160" y="3717613"/>
                  <a:pt x="3017160" y="3717613"/>
                  <a:pt x="3017160" y="3717613"/>
                </a:cubicBezTo>
                <a:cubicBezTo>
                  <a:pt x="3016048" y="3718724"/>
                  <a:pt x="3027298" y="3727752"/>
                  <a:pt x="3027298" y="3727752"/>
                </a:cubicBezTo>
                <a:lnTo>
                  <a:pt x="3021742" y="3733308"/>
                </a:lnTo>
                <a:cubicBezTo>
                  <a:pt x="3001468" y="3713035"/>
                  <a:pt x="2997023" y="3717480"/>
                  <a:pt x="2994800" y="3719701"/>
                </a:cubicBezTo>
                <a:cubicBezTo>
                  <a:pt x="2994800" y="3719701"/>
                  <a:pt x="2984664" y="3709565"/>
                  <a:pt x="2984664" y="3709565"/>
                </a:cubicBezTo>
                <a:cubicBezTo>
                  <a:pt x="2993554" y="3700675"/>
                  <a:pt x="2981059" y="3672623"/>
                  <a:pt x="3006888" y="3687340"/>
                </a:cubicBezTo>
                <a:cubicBezTo>
                  <a:pt x="3010223" y="3684006"/>
                  <a:pt x="2988838" y="3664844"/>
                  <a:pt x="2991061" y="3662621"/>
                </a:cubicBezTo>
                <a:cubicBezTo>
                  <a:pt x="3006755" y="3667202"/>
                  <a:pt x="3020225" y="3674004"/>
                  <a:pt x="3015645" y="3658312"/>
                </a:cubicBezTo>
                <a:cubicBezTo>
                  <a:pt x="3009953" y="3643728"/>
                  <a:pt x="2997595" y="3635815"/>
                  <a:pt x="3024536" y="3649421"/>
                </a:cubicBezTo>
                <a:cubicBezTo>
                  <a:pt x="3044674" y="3649555"/>
                  <a:pt x="3024266" y="3609145"/>
                  <a:pt x="3065787" y="3628440"/>
                </a:cubicBezTo>
                <a:cubicBezTo>
                  <a:pt x="3084949" y="3649824"/>
                  <a:pt x="3069257" y="3645247"/>
                  <a:pt x="3088419" y="3666631"/>
                </a:cubicBezTo>
                <a:cubicBezTo>
                  <a:pt x="3088419" y="3666631"/>
                  <a:pt x="3087308" y="3667742"/>
                  <a:pt x="3087308" y="3667742"/>
                </a:cubicBezTo>
                <a:cubicBezTo>
                  <a:pt x="3087308" y="3667742"/>
                  <a:pt x="3087308" y="3667742"/>
                  <a:pt x="3086196" y="3668853"/>
                </a:cubicBezTo>
                <a:cubicBezTo>
                  <a:pt x="3085085" y="3669963"/>
                  <a:pt x="3082862" y="3672187"/>
                  <a:pt x="3071613" y="3663159"/>
                </a:cubicBezTo>
                <a:cubicBezTo>
                  <a:pt x="3043562" y="3650666"/>
                  <a:pt x="3084243" y="3711351"/>
                  <a:pt x="3038140" y="3676362"/>
                </a:cubicBezTo>
                <a:cubicBezTo>
                  <a:pt x="3046054" y="3688719"/>
                  <a:pt x="3030362" y="3684141"/>
                  <a:pt x="3049523" y="3705526"/>
                </a:cubicBezTo>
                <a:cubicBezTo>
                  <a:pt x="3049523" y="3705526"/>
                  <a:pt x="3048412" y="3706638"/>
                  <a:pt x="3047302" y="3707748"/>
                </a:cubicBezTo>
                <a:cubicBezTo>
                  <a:pt x="3046190" y="3708860"/>
                  <a:pt x="3046190" y="3708860"/>
                  <a:pt x="3046190" y="3708860"/>
                </a:cubicBezTo>
                <a:cubicBezTo>
                  <a:pt x="3042856" y="3712194"/>
                  <a:pt x="3021471" y="3693031"/>
                  <a:pt x="3039523" y="3715527"/>
                </a:cubicBezTo>
                <a:cubicBezTo>
                  <a:pt x="3083401" y="3752740"/>
                  <a:pt x="3081179" y="3754962"/>
                  <a:pt x="3087847" y="3748294"/>
                </a:cubicBezTo>
                <a:cubicBezTo>
                  <a:pt x="3077709" y="3738156"/>
                  <a:pt x="3075487" y="3740379"/>
                  <a:pt x="3066462" y="3729132"/>
                </a:cubicBezTo>
                <a:cubicBezTo>
                  <a:pt x="3067574" y="3728021"/>
                  <a:pt x="3068685" y="3726910"/>
                  <a:pt x="3069796" y="3725798"/>
                </a:cubicBezTo>
                <a:cubicBezTo>
                  <a:pt x="3069796" y="3725798"/>
                  <a:pt x="3070908" y="3724687"/>
                  <a:pt x="3061882" y="3713438"/>
                </a:cubicBezTo>
                <a:cubicBezTo>
                  <a:pt x="3061882" y="3713438"/>
                  <a:pt x="3061882" y="3713438"/>
                  <a:pt x="3072018" y="3723576"/>
                </a:cubicBezTo>
                <a:cubicBezTo>
                  <a:pt x="3072018" y="3723576"/>
                  <a:pt x="3081044" y="3734822"/>
                  <a:pt x="3091181" y="3744960"/>
                </a:cubicBezTo>
                <a:cubicBezTo>
                  <a:pt x="3093404" y="3742737"/>
                  <a:pt x="3083267" y="3732600"/>
                  <a:pt x="3073129" y="3722464"/>
                </a:cubicBezTo>
                <a:cubicBezTo>
                  <a:pt x="3106873" y="3749539"/>
                  <a:pt x="3089934" y="3725933"/>
                  <a:pt x="3106739" y="3729402"/>
                </a:cubicBezTo>
                <a:cubicBezTo>
                  <a:pt x="3106739" y="3729402"/>
                  <a:pt x="3106739" y="3729402"/>
                  <a:pt x="3096602" y="3719265"/>
                </a:cubicBezTo>
                <a:cubicBezTo>
                  <a:pt x="3107850" y="3728291"/>
                  <a:pt x="3108961" y="3727178"/>
                  <a:pt x="3108961" y="3727178"/>
                </a:cubicBezTo>
                <a:cubicBezTo>
                  <a:pt x="3110073" y="3726068"/>
                  <a:pt x="3110073" y="3726068"/>
                  <a:pt x="3111184" y="3724957"/>
                </a:cubicBezTo>
                <a:cubicBezTo>
                  <a:pt x="3112294" y="3723847"/>
                  <a:pt x="3112294" y="3723847"/>
                  <a:pt x="3102158" y="3713708"/>
                </a:cubicBezTo>
                <a:cubicBezTo>
                  <a:pt x="3113406" y="3722735"/>
                  <a:pt x="3130210" y="3726202"/>
                  <a:pt x="3112160" y="3703707"/>
                </a:cubicBezTo>
                <a:cubicBezTo>
                  <a:pt x="3094109" y="3681211"/>
                  <a:pt x="3107715" y="3708152"/>
                  <a:pt x="3091886" y="3683433"/>
                </a:cubicBezTo>
                <a:cubicBezTo>
                  <a:pt x="3092998" y="3682323"/>
                  <a:pt x="3094109" y="3681211"/>
                  <a:pt x="3095220" y="3680100"/>
                </a:cubicBezTo>
                <a:cubicBezTo>
                  <a:pt x="3105357" y="3690237"/>
                  <a:pt x="3115494" y="3700373"/>
                  <a:pt x="3115494" y="3700373"/>
                </a:cubicBezTo>
                <a:cubicBezTo>
                  <a:pt x="3114382" y="3701484"/>
                  <a:pt x="3124519" y="3711622"/>
                  <a:pt x="3125631" y="3710510"/>
                </a:cubicBezTo>
                <a:cubicBezTo>
                  <a:pt x="3125631" y="3710510"/>
                  <a:pt x="3125631" y="3710510"/>
                  <a:pt x="3126742" y="3709399"/>
                </a:cubicBezTo>
                <a:cubicBezTo>
                  <a:pt x="3116605" y="3699262"/>
                  <a:pt x="3106469" y="3689126"/>
                  <a:pt x="3106469" y="3689126"/>
                </a:cubicBezTo>
                <a:cubicBezTo>
                  <a:pt x="3096332" y="3678989"/>
                  <a:pt x="3096332" y="3678989"/>
                  <a:pt x="3096332" y="3678989"/>
                </a:cubicBezTo>
                <a:cubicBezTo>
                  <a:pt x="3096332" y="3678989"/>
                  <a:pt x="3096332" y="3678989"/>
                  <a:pt x="3097443" y="3677877"/>
                </a:cubicBezTo>
                <a:cubicBezTo>
                  <a:pt x="3131187" y="3704954"/>
                  <a:pt x="3124384" y="3691483"/>
                  <a:pt x="3141189" y="3694952"/>
                </a:cubicBezTo>
                <a:cubicBezTo>
                  <a:pt x="3152436" y="3703976"/>
                  <a:pt x="3153547" y="3702864"/>
                  <a:pt x="3154658" y="3701753"/>
                </a:cubicBezTo>
                <a:cubicBezTo>
                  <a:pt x="3153547" y="3702864"/>
                  <a:pt x="3152436" y="3703976"/>
                  <a:pt x="3150213" y="3706199"/>
                </a:cubicBezTo>
                <a:cubicBezTo>
                  <a:pt x="3149101" y="3707310"/>
                  <a:pt x="3149101" y="3707310"/>
                  <a:pt x="3147991" y="3708421"/>
                </a:cubicBezTo>
                <a:cubicBezTo>
                  <a:pt x="3147991" y="3708421"/>
                  <a:pt x="3157017" y="3719670"/>
                  <a:pt x="3157017" y="3719670"/>
                </a:cubicBezTo>
                <a:cubicBezTo>
                  <a:pt x="3167154" y="3729808"/>
                  <a:pt x="3168265" y="3728696"/>
                  <a:pt x="3168265" y="3728696"/>
                </a:cubicBezTo>
                <a:cubicBezTo>
                  <a:pt x="3169377" y="3727585"/>
                  <a:pt x="3169377" y="3727585"/>
                  <a:pt x="3170488" y="3726474"/>
                </a:cubicBezTo>
                <a:cubicBezTo>
                  <a:pt x="3170488" y="3726474"/>
                  <a:pt x="3171599" y="3725362"/>
                  <a:pt x="3171599" y="3725362"/>
                </a:cubicBezTo>
                <a:cubicBezTo>
                  <a:pt x="3173821" y="3723139"/>
                  <a:pt x="3176045" y="3720917"/>
                  <a:pt x="3167019" y="3709668"/>
                </a:cubicBezTo>
                <a:cubicBezTo>
                  <a:pt x="3167019" y="3709668"/>
                  <a:pt x="3167019" y="3709668"/>
                  <a:pt x="3157992" y="3698420"/>
                </a:cubicBezTo>
                <a:cubicBezTo>
                  <a:pt x="3179377" y="3717583"/>
                  <a:pt x="3163548" y="3692864"/>
                  <a:pt x="3193959" y="3723274"/>
                </a:cubicBezTo>
                <a:cubicBezTo>
                  <a:pt x="3166612" y="3649254"/>
                  <a:pt x="3246190" y="3671043"/>
                  <a:pt x="3270637" y="3646595"/>
                </a:cubicBezTo>
                <a:cubicBezTo>
                  <a:pt x="3269393" y="3627569"/>
                  <a:pt x="3292863" y="3624369"/>
                  <a:pt x="3300642" y="3616590"/>
                </a:cubicBezTo>
                <a:cubicBezTo>
                  <a:pt x="3317448" y="3620060"/>
                  <a:pt x="3311621" y="3585340"/>
                  <a:pt x="3336473" y="3621305"/>
                </a:cubicBezTo>
                <a:cubicBezTo>
                  <a:pt x="3338696" y="3619083"/>
                  <a:pt x="3327313" y="3589919"/>
                  <a:pt x="3346341" y="3591166"/>
                </a:cubicBezTo>
                <a:cubicBezTo>
                  <a:pt x="3351898" y="3585610"/>
                  <a:pt x="3369812" y="3587966"/>
                  <a:pt x="3379814" y="3577965"/>
                </a:cubicBezTo>
                <a:cubicBezTo>
                  <a:pt x="3382037" y="3575742"/>
                  <a:pt x="3403421" y="3594903"/>
                  <a:pt x="3405644" y="3592681"/>
                </a:cubicBezTo>
                <a:cubicBezTo>
                  <a:pt x="3411201" y="3587124"/>
                  <a:pt x="3406622" y="3571433"/>
                  <a:pt x="3421201" y="3577123"/>
                </a:cubicBezTo>
                <a:cubicBezTo>
                  <a:pt x="3421201" y="3577123"/>
                  <a:pt x="3442584" y="3596285"/>
                  <a:pt x="3444808" y="3594062"/>
                </a:cubicBezTo>
                <a:cubicBezTo>
                  <a:pt x="3445920" y="3592950"/>
                  <a:pt x="3427870" y="3570455"/>
                  <a:pt x="3430091" y="3568233"/>
                </a:cubicBezTo>
                <a:cubicBezTo>
                  <a:pt x="3432314" y="3566010"/>
                  <a:pt x="3445786" y="3572813"/>
                  <a:pt x="3448007" y="3570592"/>
                </a:cubicBezTo>
                <a:cubicBezTo>
                  <a:pt x="3449119" y="3569481"/>
                  <a:pt x="3470504" y="3588643"/>
                  <a:pt x="3471616" y="3587531"/>
                </a:cubicBezTo>
                <a:cubicBezTo>
                  <a:pt x="3471616" y="3587531"/>
                  <a:pt x="3453565" y="3565035"/>
                  <a:pt x="3467034" y="3571836"/>
                </a:cubicBezTo>
                <a:cubicBezTo>
                  <a:pt x="3469256" y="3569613"/>
                  <a:pt x="3469256" y="3569613"/>
                  <a:pt x="3481617" y="3577529"/>
                </a:cubicBezTo>
                <a:cubicBezTo>
                  <a:pt x="3477036" y="3561834"/>
                  <a:pt x="3482593" y="3556278"/>
                  <a:pt x="3516335" y="3583355"/>
                </a:cubicBezTo>
                <a:cubicBezTo>
                  <a:pt x="3507310" y="3572106"/>
                  <a:pt x="3508421" y="3570994"/>
                  <a:pt x="3499398" y="3559749"/>
                </a:cubicBezTo>
                <a:cubicBezTo>
                  <a:pt x="3510644" y="3568772"/>
                  <a:pt x="3520781" y="3578909"/>
                  <a:pt x="3521893" y="3577798"/>
                </a:cubicBezTo>
                <a:cubicBezTo>
                  <a:pt x="3570082" y="3590426"/>
                  <a:pt x="3558566" y="3541125"/>
                  <a:pt x="3605642" y="3554866"/>
                </a:cubicBezTo>
                <a:cubicBezTo>
                  <a:pt x="3606198" y="3554310"/>
                  <a:pt x="3609010" y="3556567"/>
                  <a:pt x="3612951" y="3560229"/>
                </a:cubicBezTo>
                <a:lnTo>
                  <a:pt x="3617835" y="3565016"/>
                </a:lnTo>
                <a:lnTo>
                  <a:pt x="3618361" y="3569602"/>
                </a:lnTo>
                <a:lnTo>
                  <a:pt x="3620070" y="3567207"/>
                </a:lnTo>
                <a:lnTo>
                  <a:pt x="3625047" y="3572086"/>
                </a:lnTo>
                <a:lnTo>
                  <a:pt x="3625003" y="3575554"/>
                </a:lnTo>
                <a:cubicBezTo>
                  <a:pt x="3624634" y="3581484"/>
                  <a:pt x="3623970" y="3589655"/>
                  <a:pt x="3623085" y="3600549"/>
                </a:cubicBezTo>
                <a:cubicBezTo>
                  <a:pt x="3624602" y="3600956"/>
                  <a:pt x="3624602" y="3600956"/>
                  <a:pt x="3626121" y="3601362"/>
                </a:cubicBezTo>
                <a:cubicBezTo>
                  <a:pt x="3626121" y="3601362"/>
                  <a:pt x="3616509" y="3643308"/>
                  <a:pt x="3616509" y="3643308"/>
                </a:cubicBezTo>
                <a:cubicBezTo>
                  <a:pt x="3618026" y="3643714"/>
                  <a:pt x="3623930" y="3615615"/>
                  <a:pt x="3625448" y="3616021"/>
                </a:cubicBezTo>
                <a:cubicBezTo>
                  <a:pt x="3626291" y="3631091"/>
                  <a:pt x="3631015" y="3662038"/>
                  <a:pt x="3640797" y="3649816"/>
                </a:cubicBezTo>
                <a:cubicBezTo>
                  <a:pt x="3660192" y="3595650"/>
                  <a:pt x="3663568" y="3655918"/>
                  <a:pt x="3674025" y="3629037"/>
                </a:cubicBezTo>
                <a:lnTo>
                  <a:pt x="3674728" y="3644855"/>
                </a:lnTo>
                <a:lnTo>
                  <a:pt x="3655484" y="3646936"/>
                </a:lnTo>
                <a:cubicBezTo>
                  <a:pt x="3648817" y="3653603"/>
                  <a:pt x="3662423" y="3680544"/>
                  <a:pt x="3626458" y="3655692"/>
                </a:cubicBezTo>
                <a:cubicBezTo>
                  <a:pt x="3649085" y="3693880"/>
                  <a:pt x="3595206" y="3666670"/>
                  <a:pt x="3587427" y="3674449"/>
                </a:cubicBezTo>
                <a:cubicBezTo>
                  <a:pt x="3585204" y="3676670"/>
                  <a:pt x="3594231" y="3687919"/>
                  <a:pt x="3592009" y="3690142"/>
                </a:cubicBezTo>
                <a:cubicBezTo>
                  <a:pt x="3568535" y="3693341"/>
                  <a:pt x="3533815" y="3687513"/>
                  <a:pt x="3509233" y="3691826"/>
                </a:cubicBezTo>
                <a:cubicBezTo>
                  <a:pt x="3498120" y="3702939"/>
                  <a:pt x="3496031" y="3725299"/>
                  <a:pt x="3473672" y="3727388"/>
                </a:cubicBezTo>
                <a:cubicBezTo>
                  <a:pt x="3435615" y="3724892"/>
                  <a:pt x="3425752" y="3755033"/>
                  <a:pt x="3379781" y="3740181"/>
                </a:cubicBezTo>
                <a:cubicBezTo>
                  <a:pt x="3377559" y="3742403"/>
                  <a:pt x="3386586" y="3753651"/>
                  <a:pt x="3395610" y="3764898"/>
                </a:cubicBezTo>
                <a:cubicBezTo>
                  <a:pt x="3336307" y="3763384"/>
                  <a:pt x="3278385" y="3801032"/>
                  <a:pt x="3262963" y="3836729"/>
                </a:cubicBezTo>
                <a:cubicBezTo>
                  <a:pt x="3295593" y="3864914"/>
                  <a:pt x="3269764" y="3850198"/>
                  <a:pt x="3309200" y="3891857"/>
                </a:cubicBezTo>
                <a:cubicBezTo>
                  <a:pt x="3275456" y="3864782"/>
                  <a:pt x="3286703" y="3873806"/>
                  <a:pt x="3267542" y="3852420"/>
                </a:cubicBezTo>
                <a:cubicBezTo>
                  <a:pt x="3256429" y="3863533"/>
                  <a:pt x="3242960" y="3856732"/>
                  <a:pt x="3240872" y="3879091"/>
                </a:cubicBezTo>
                <a:cubicBezTo>
                  <a:pt x="3239759" y="3880203"/>
                  <a:pt x="3238647" y="3881314"/>
                  <a:pt x="3247675" y="3892563"/>
                </a:cubicBezTo>
                <a:cubicBezTo>
                  <a:pt x="3247675" y="3892563"/>
                  <a:pt x="3257810" y="3902698"/>
                  <a:pt x="3257810" y="3902698"/>
                </a:cubicBezTo>
                <a:cubicBezTo>
                  <a:pt x="3267948" y="3912835"/>
                  <a:pt x="3269058" y="3911725"/>
                  <a:pt x="3269058" y="3911725"/>
                </a:cubicBezTo>
                <a:cubicBezTo>
                  <a:pt x="3269058" y="3911725"/>
                  <a:pt x="3270169" y="3910615"/>
                  <a:pt x="3270169" y="3910615"/>
                </a:cubicBezTo>
                <a:cubicBezTo>
                  <a:pt x="3270169" y="3910615"/>
                  <a:pt x="3270169" y="3910615"/>
                  <a:pt x="3260032" y="3900475"/>
                </a:cubicBezTo>
                <a:cubicBezTo>
                  <a:pt x="3302803" y="3938802"/>
                  <a:pt x="3271146" y="3889363"/>
                  <a:pt x="3267811" y="3892696"/>
                </a:cubicBezTo>
                <a:cubicBezTo>
                  <a:pt x="3268923" y="3891587"/>
                  <a:pt x="3294753" y="3906305"/>
                  <a:pt x="3307113" y="3914217"/>
                </a:cubicBezTo>
                <a:cubicBezTo>
                  <a:pt x="3304889" y="3916439"/>
                  <a:pt x="3302667" y="3918661"/>
                  <a:pt x="3300444" y="3920885"/>
                </a:cubicBezTo>
                <a:cubicBezTo>
                  <a:pt x="3309471" y="3932134"/>
                  <a:pt x="3307248" y="3934357"/>
                  <a:pt x="3305026" y="3936580"/>
                </a:cubicBezTo>
                <a:cubicBezTo>
                  <a:pt x="3309604" y="3952270"/>
                  <a:pt x="3284887" y="3936443"/>
                  <a:pt x="3310852" y="3971298"/>
                </a:cubicBezTo>
                <a:cubicBezTo>
                  <a:pt x="3309740" y="3972410"/>
                  <a:pt x="3308629" y="3973521"/>
                  <a:pt x="3307517" y="3974633"/>
                </a:cubicBezTo>
                <a:cubicBezTo>
                  <a:pt x="3286134" y="3955471"/>
                  <a:pt x="3292935" y="3968940"/>
                  <a:pt x="3270438" y="3950890"/>
                </a:cubicBezTo>
                <a:cubicBezTo>
                  <a:pt x="3260305" y="3940755"/>
                  <a:pt x="3259193" y="3941866"/>
                  <a:pt x="3247944" y="3932840"/>
                </a:cubicBezTo>
                <a:cubicBezTo>
                  <a:pt x="3247944" y="3932840"/>
                  <a:pt x="3246832" y="3933951"/>
                  <a:pt x="3246832" y="3933951"/>
                </a:cubicBezTo>
                <a:cubicBezTo>
                  <a:pt x="3236695" y="3923814"/>
                  <a:pt x="3236695" y="3923814"/>
                  <a:pt x="3236695" y="3923814"/>
                </a:cubicBezTo>
                <a:cubicBezTo>
                  <a:pt x="3235584" y="3924925"/>
                  <a:pt x="3235584" y="3924925"/>
                  <a:pt x="3245722" y="3935063"/>
                </a:cubicBezTo>
                <a:cubicBezTo>
                  <a:pt x="3255858" y="3945200"/>
                  <a:pt x="3256970" y="3944087"/>
                  <a:pt x="3258081" y="3942978"/>
                </a:cubicBezTo>
                <a:cubicBezTo>
                  <a:pt x="3268216" y="3953112"/>
                  <a:pt x="3269327" y="3952000"/>
                  <a:pt x="3269327" y="3952000"/>
                </a:cubicBezTo>
                <a:cubicBezTo>
                  <a:pt x="3269327" y="3952000"/>
                  <a:pt x="3279466" y="3962139"/>
                  <a:pt x="3279466" y="3962139"/>
                </a:cubicBezTo>
                <a:cubicBezTo>
                  <a:pt x="3265994" y="3955336"/>
                  <a:pt x="3271686" y="3969919"/>
                  <a:pt x="3278488" y="3983388"/>
                </a:cubicBezTo>
                <a:cubicBezTo>
                  <a:pt x="3278488" y="3983388"/>
                  <a:pt x="3277376" y="3984500"/>
                  <a:pt x="3277376" y="3984500"/>
                </a:cubicBezTo>
                <a:cubicBezTo>
                  <a:pt x="3284181" y="3997970"/>
                  <a:pt x="3281958" y="4000192"/>
                  <a:pt x="3268487" y="3993388"/>
                </a:cubicBezTo>
                <a:cubicBezTo>
                  <a:pt x="3266264" y="3995610"/>
                  <a:pt x="3264042" y="3997833"/>
                  <a:pt x="3261820" y="4000056"/>
                </a:cubicBezTo>
                <a:cubicBezTo>
                  <a:pt x="3250573" y="3991032"/>
                  <a:pt x="3250573" y="3991032"/>
                  <a:pt x="3250573" y="3991032"/>
                </a:cubicBezTo>
                <a:cubicBezTo>
                  <a:pt x="3241546" y="3979783"/>
                  <a:pt x="3221274" y="3959510"/>
                  <a:pt x="3211136" y="3949372"/>
                </a:cubicBezTo>
                <a:cubicBezTo>
                  <a:pt x="3201000" y="3939237"/>
                  <a:pt x="3201000" y="3939237"/>
                  <a:pt x="3201000" y="3939237"/>
                </a:cubicBezTo>
                <a:cubicBezTo>
                  <a:pt x="3201000" y="3939237"/>
                  <a:pt x="3202111" y="3938126"/>
                  <a:pt x="3191975" y="3927988"/>
                </a:cubicBezTo>
                <a:cubicBezTo>
                  <a:pt x="3191975" y="3927988"/>
                  <a:pt x="3193085" y="3926877"/>
                  <a:pt x="3193085" y="3926877"/>
                </a:cubicBezTo>
                <a:cubicBezTo>
                  <a:pt x="3195308" y="3924655"/>
                  <a:pt x="3197531" y="3922432"/>
                  <a:pt x="3198641" y="3921320"/>
                </a:cubicBezTo>
                <a:cubicBezTo>
                  <a:pt x="3198641" y="3921320"/>
                  <a:pt x="3199753" y="3920209"/>
                  <a:pt x="3199753" y="3920209"/>
                </a:cubicBezTo>
                <a:cubicBezTo>
                  <a:pt x="3189617" y="3910074"/>
                  <a:pt x="3189617" y="3910074"/>
                  <a:pt x="3188506" y="3911184"/>
                </a:cubicBezTo>
                <a:cubicBezTo>
                  <a:pt x="3177258" y="3902160"/>
                  <a:pt x="3175035" y="3904381"/>
                  <a:pt x="3182950" y="3916741"/>
                </a:cubicBezTo>
                <a:cubicBezTo>
                  <a:pt x="3182950" y="3916741"/>
                  <a:pt x="3181839" y="3917852"/>
                  <a:pt x="3181839" y="3917852"/>
                </a:cubicBezTo>
                <a:cubicBezTo>
                  <a:pt x="3180727" y="3918963"/>
                  <a:pt x="3180727" y="3918963"/>
                  <a:pt x="3180727" y="3918963"/>
                </a:cubicBezTo>
                <a:cubicBezTo>
                  <a:pt x="3160454" y="3898692"/>
                  <a:pt x="3159344" y="3899802"/>
                  <a:pt x="3159344" y="3899802"/>
                </a:cubicBezTo>
                <a:cubicBezTo>
                  <a:pt x="3157120" y="3902025"/>
                  <a:pt x="3156009" y="3903137"/>
                  <a:pt x="3153788" y="3905359"/>
                </a:cubicBezTo>
                <a:cubicBezTo>
                  <a:pt x="3151564" y="3907582"/>
                  <a:pt x="3149342" y="3909804"/>
                  <a:pt x="3135869" y="3903000"/>
                </a:cubicBezTo>
                <a:cubicBezTo>
                  <a:pt x="3135869" y="3903000"/>
                  <a:pt x="3135869" y="3903000"/>
                  <a:pt x="3146008" y="3913139"/>
                </a:cubicBezTo>
                <a:cubicBezTo>
                  <a:pt x="3158366" y="3921051"/>
                  <a:pt x="3161699" y="3917717"/>
                  <a:pt x="3163922" y="3915494"/>
                </a:cubicBezTo>
                <a:cubicBezTo>
                  <a:pt x="3166144" y="3913272"/>
                  <a:pt x="3167256" y="3912161"/>
                  <a:pt x="3168368" y="3911050"/>
                </a:cubicBezTo>
                <a:cubicBezTo>
                  <a:pt x="3168368" y="3911050"/>
                  <a:pt x="3168368" y="3911050"/>
                  <a:pt x="3178504" y="3921187"/>
                </a:cubicBezTo>
                <a:cubicBezTo>
                  <a:pt x="3177394" y="3922298"/>
                  <a:pt x="3176282" y="3923409"/>
                  <a:pt x="3175170" y="3924521"/>
                </a:cubicBezTo>
                <a:cubicBezTo>
                  <a:pt x="3181972" y="3937990"/>
                  <a:pt x="3179749" y="3940213"/>
                  <a:pt x="3176415" y="3943546"/>
                </a:cubicBezTo>
                <a:cubicBezTo>
                  <a:pt x="3176415" y="3943546"/>
                  <a:pt x="3176415" y="3943546"/>
                  <a:pt x="3175304" y="3944658"/>
                </a:cubicBezTo>
                <a:cubicBezTo>
                  <a:pt x="3185442" y="3954795"/>
                  <a:pt x="3186554" y="3953685"/>
                  <a:pt x="3186554" y="3953685"/>
                </a:cubicBezTo>
                <a:cubicBezTo>
                  <a:pt x="3187665" y="3952573"/>
                  <a:pt x="3187665" y="3952573"/>
                  <a:pt x="3188777" y="3951461"/>
                </a:cubicBezTo>
                <a:cubicBezTo>
                  <a:pt x="3190997" y="3949239"/>
                  <a:pt x="3193221" y="3947016"/>
                  <a:pt x="3195444" y="3944794"/>
                </a:cubicBezTo>
                <a:cubicBezTo>
                  <a:pt x="3196555" y="3943683"/>
                  <a:pt x="3187528" y="3932433"/>
                  <a:pt x="3188640" y="3931322"/>
                </a:cubicBezTo>
                <a:cubicBezTo>
                  <a:pt x="3198777" y="3941460"/>
                  <a:pt x="3198777" y="3941460"/>
                  <a:pt x="3199889" y="3940348"/>
                </a:cubicBezTo>
                <a:cubicBezTo>
                  <a:pt x="3199889" y="3940348"/>
                  <a:pt x="3199889" y="3940348"/>
                  <a:pt x="3210024" y="3950484"/>
                </a:cubicBezTo>
                <a:cubicBezTo>
                  <a:pt x="3220163" y="3960622"/>
                  <a:pt x="3230300" y="3970758"/>
                  <a:pt x="3239324" y="3982006"/>
                </a:cubicBezTo>
                <a:cubicBezTo>
                  <a:pt x="3255150" y="4006724"/>
                  <a:pt x="3204603" y="3976180"/>
                  <a:pt x="3240704" y="4021171"/>
                </a:cubicBezTo>
                <a:lnTo>
                  <a:pt x="3237370" y="4024505"/>
                </a:lnTo>
                <a:cubicBezTo>
                  <a:pt x="3217098" y="4004230"/>
                  <a:pt x="3235149" y="4026727"/>
                  <a:pt x="3223901" y="4017702"/>
                </a:cubicBezTo>
                <a:cubicBezTo>
                  <a:pt x="3214875" y="4006455"/>
                  <a:pt x="3214875" y="4006455"/>
                  <a:pt x="3204739" y="3996318"/>
                </a:cubicBezTo>
                <a:cubicBezTo>
                  <a:pt x="3204739" y="3996318"/>
                  <a:pt x="3203629" y="3997430"/>
                  <a:pt x="3203629" y="3997430"/>
                </a:cubicBezTo>
                <a:cubicBezTo>
                  <a:pt x="3203629" y="3997430"/>
                  <a:pt x="3213764" y="4007566"/>
                  <a:pt x="3212653" y="4008677"/>
                </a:cubicBezTo>
                <a:cubicBezTo>
                  <a:pt x="3212653" y="4008677"/>
                  <a:pt x="3221679" y="4019926"/>
                  <a:pt x="3221679" y="4019926"/>
                </a:cubicBezTo>
                <a:cubicBezTo>
                  <a:pt x="3218345" y="4023260"/>
                  <a:pt x="3216123" y="4025482"/>
                  <a:pt x="3212789" y="4028816"/>
                </a:cubicBezTo>
                <a:cubicBezTo>
                  <a:pt x="3209455" y="4032151"/>
                  <a:pt x="3206121" y="4035483"/>
                  <a:pt x="3202787" y="4038818"/>
                </a:cubicBezTo>
                <a:cubicBezTo>
                  <a:pt x="3192649" y="4028679"/>
                  <a:pt x="3193761" y="4027568"/>
                  <a:pt x="3193761" y="4027568"/>
                </a:cubicBezTo>
                <a:cubicBezTo>
                  <a:pt x="3194872" y="4026456"/>
                  <a:pt x="3194872" y="4026456"/>
                  <a:pt x="3184736" y="4016321"/>
                </a:cubicBezTo>
                <a:cubicBezTo>
                  <a:pt x="3184736" y="4016321"/>
                  <a:pt x="3173487" y="4007296"/>
                  <a:pt x="3172377" y="4008407"/>
                </a:cubicBezTo>
                <a:cubicBezTo>
                  <a:pt x="3172377" y="4008407"/>
                  <a:pt x="3181403" y="4019656"/>
                  <a:pt x="3181403" y="4019656"/>
                </a:cubicBezTo>
                <a:cubicBezTo>
                  <a:pt x="3180291" y="4020767"/>
                  <a:pt x="3180291" y="4020767"/>
                  <a:pt x="3179180" y="4021877"/>
                </a:cubicBezTo>
                <a:cubicBezTo>
                  <a:pt x="3179180" y="4021877"/>
                  <a:pt x="3167931" y="4012853"/>
                  <a:pt x="3166821" y="4013963"/>
                </a:cubicBezTo>
                <a:cubicBezTo>
                  <a:pt x="3166821" y="4013963"/>
                  <a:pt x="3175846" y="4025212"/>
                  <a:pt x="3175846" y="4025212"/>
                </a:cubicBezTo>
                <a:cubicBezTo>
                  <a:pt x="3175846" y="4025212"/>
                  <a:pt x="3185981" y="4035348"/>
                  <a:pt x="3187093" y="4034237"/>
                </a:cubicBezTo>
                <a:cubicBezTo>
                  <a:pt x="3187093" y="4034237"/>
                  <a:pt x="3188204" y="4033126"/>
                  <a:pt x="3188204" y="4033126"/>
                </a:cubicBezTo>
                <a:cubicBezTo>
                  <a:pt x="3188204" y="4033126"/>
                  <a:pt x="3198342" y="4043264"/>
                  <a:pt x="3198342" y="4043264"/>
                </a:cubicBezTo>
                <a:cubicBezTo>
                  <a:pt x="3197232" y="4044374"/>
                  <a:pt x="3196119" y="4045485"/>
                  <a:pt x="3195007" y="4046598"/>
                </a:cubicBezTo>
                <a:cubicBezTo>
                  <a:pt x="3199586" y="4062290"/>
                  <a:pt x="3204168" y="4077983"/>
                  <a:pt x="3159177" y="4041882"/>
                </a:cubicBezTo>
                <a:cubicBezTo>
                  <a:pt x="3159177" y="4041882"/>
                  <a:pt x="3159177" y="4041882"/>
                  <a:pt x="3158066" y="4042994"/>
                </a:cubicBezTo>
                <a:cubicBezTo>
                  <a:pt x="3156955" y="4044104"/>
                  <a:pt x="3167090" y="4054239"/>
                  <a:pt x="3165978" y="4055350"/>
                </a:cubicBezTo>
                <a:cubicBezTo>
                  <a:pt x="3165978" y="4055350"/>
                  <a:pt x="3165978" y="4055350"/>
                  <a:pt x="3155843" y="4045215"/>
                </a:cubicBezTo>
                <a:cubicBezTo>
                  <a:pt x="3145705" y="4035078"/>
                  <a:pt x="3151398" y="4049660"/>
                  <a:pt x="3149176" y="4051883"/>
                </a:cubicBezTo>
                <a:cubicBezTo>
                  <a:pt x="3149176" y="4051883"/>
                  <a:pt x="3160422" y="4060907"/>
                  <a:pt x="3170560" y="4071045"/>
                </a:cubicBezTo>
                <a:cubicBezTo>
                  <a:pt x="3169449" y="4072156"/>
                  <a:pt x="3179584" y="4082291"/>
                  <a:pt x="3179584" y="4082291"/>
                </a:cubicBezTo>
                <a:cubicBezTo>
                  <a:pt x="3178473" y="4083402"/>
                  <a:pt x="3178473" y="4083402"/>
                  <a:pt x="3178473" y="4083402"/>
                </a:cubicBezTo>
                <a:cubicBezTo>
                  <a:pt x="3188610" y="4093541"/>
                  <a:pt x="3189720" y="4092430"/>
                  <a:pt x="3189720" y="4092430"/>
                </a:cubicBezTo>
                <a:cubicBezTo>
                  <a:pt x="3179584" y="4082291"/>
                  <a:pt x="3180694" y="4081180"/>
                  <a:pt x="3181806" y="4080069"/>
                </a:cubicBezTo>
                <a:cubicBezTo>
                  <a:pt x="3212217" y="4110480"/>
                  <a:pt x="3194166" y="4087983"/>
                  <a:pt x="3186250" y="4075624"/>
                </a:cubicBezTo>
                <a:cubicBezTo>
                  <a:pt x="3186250" y="4075624"/>
                  <a:pt x="3186250" y="4075624"/>
                  <a:pt x="3196389" y="4085761"/>
                </a:cubicBezTo>
                <a:cubicBezTo>
                  <a:pt x="3196389" y="4085761"/>
                  <a:pt x="3197500" y="4084650"/>
                  <a:pt x="3197500" y="4084650"/>
                </a:cubicBezTo>
                <a:cubicBezTo>
                  <a:pt x="3197500" y="4084650"/>
                  <a:pt x="3197500" y="4084650"/>
                  <a:pt x="3198612" y="4083539"/>
                </a:cubicBezTo>
                <a:cubicBezTo>
                  <a:pt x="3198612" y="4083539"/>
                  <a:pt x="3188474" y="4073401"/>
                  <a:pt x="3188474" y="4073401"/>
                </a:cubicBezTo>
                <a:cubicBezTo>
                  <a:pt x="3178339" y="4063266"/>
                  <a:pt x="3178339" y="4063266"/>
                  <a:pt x="3178339" y="4063266"/>
                </a:cubicBezTo>
                <a:cubicBezTo>
                  <a:pt x="3200834" y="4081317"/>
                  <a:pt x="3204168" y="4077983"/>
                  <a:pt x="3208613" y="4073537"/>
                </a:cubicBezTo>
                <a:cubicBezTo>
                  <a:pt x="3210835" y="4071315"/>
                  <a:pt x="3213058" y="4069092"/>
                  <a:pt x="3216392" y="4065759"/>
                </a:cubicBezTo>
                <a:cubicBezTo>
                  <a:pt x="3217503" y="4064647"/>
                  <a:pt x="3217503" y="4064647"/>
                  <a:pt x="3208477" y="4053398"/>
                </a:cubicBezTo>
                <a:cubicBezTo>
                  <a:pt x="3218614" y="4063535"/>
                  <a:pt x="3219726" y="4062424"/>
                  <a:pt x="3219726" y="4062424"/>
                </a:cubicBezTo>
                <a:cubicBezTo>
                  <a:pt x="3219726" y="4062424"/>
                  <a:pt x="3219726" y="4062424"/>
                  <a:pt x="3220837" y="4061313"/>
                </a:cubicBezTo>
                <a:cubicBezTo>
                  <a:pt x="3233196" y="4069225"/>
                  <a:pt x="3236529" y="4065891"/>
                  <a:pt x="3238751" y="4063670"/>
                </a:cubicBezTo>
                <a:cubicBezTo>
                  <a:pt x="3239863" y="4062558"/>
                  <a:pt x="3242086" y="4060335"/>
                  <a:pt x="3243196" y="4059224"/>
                </a:cubicBezTo>
                <a:cubicBezTo>
                  <a:pt x="3236396" y="4045754"/>
                  <a:pt x="3238618" y="4043533"/>
                  <a:pt x="3252088" y="4050333"/>
                </a:cubicBezTo>
                <a:cubicBezTo>
                  <a:pt x="3264448" y="4058249"/>
                  <a:pt x="3268892" y="4053804"/>
                  <a:pt x="3248619" y="4033531"/>
                </a:cubicBezTo>
                <a:cubicBezTo>
                  <a:pt x="3248619" y="4033531"/>
                  <a:pt x="3249731" y="4032420"/>
                  <a:pt x="3250841" y="4031309"/>
                </a:cubicBezTo>
                <a:cubicBezTo>
                  <a:pt x="3250841" y="4031309"/>
                  <a:pt x="3250841" y="4031309"/>
                  <a:pt x="3260977" y="4041445"/>
                </a:cubicBezTo>
                <a:cubicBezTo>
                  <a:pt x="3271115" y="4051582"/>
                  <a:pt x="3265422" y="4036998"/>
                  <a:pt x="3276671" y="4046025"/>
                </a:cubicBezTo>
                <a:cubicBezTo>
                  <a:pt x="3295833" y="4067410"/>
                  <a:pt x="3263200" y="4039221"/>
                  <a:pt x="3271115" y="4051582"/>
                </a:cubicBezTo>
                <a:cubicBezTo>
                  <a:pt x="3271115" y="4051582"/>
                  <a:pt x="3282361" y="4060605"/>
                  <a:pt x="3281250" y="4061717"/>
                </a:cubicBezTo>
                <a:cubicBezTo>
                  <a:pt x="3288055" y="4075188"/>
                  <a:pt x="3264448" y="4058249"/>
                  <a:pt x="3260003" y="4062694"/>
                </a:cubicBezTo>
                <a:cubicBezTo>
                  <a:pt x="3258891" y="4063805"/>
                  <a:pt x="3270137" y="4072829"/>
                  <a:pt x="3269027" y="4073941"/>
                </a:cubicBezTo>
                <a:cubicBezTo>
                  <a:pt x="3276942" y="4086301"/>
                  <a:pt x="3250001" y="4072696"/>
                  <a:pt x="3255690" y="4087276"/>
                </a:cubicBezTo>
                <a:cubicBezTo>
                  <a:pt x="3254578" y="4088387"/>
                  <a:pt x="3270542" y="4133245"/>
                  <a:pt x="3239021" y="4103947"/>
                </a:cubicBezTo>
                <a:cubicBezTo>
                  <a:pt x="3234576" y="4108391"/>
                  <a:pt x="3239158" y="4124085"/>
                  <a:pt x="3227909" y="4115059"/>
                </a:cubicBezTo>
                <a:cubicBezTo>
                  <a:pt x="3226797" y="4116169"/>
                  <a:pt x="3225685" y="4117281"/>
                  <a:pt x="3223463" y="4119504"/>
                </a:cubicBezTo>
                <a:cubicBezTo>
                  <a:pt x="3221241" y="4121726"/>
                  <a:pt x="3235958" y="4147556"/>
                  <a:pt x="3221377" y="4141866"/>
                </a:cubicBezTo>
                <a:cubicBezTo>
                  <a:pt x="3220266" y="4142977"/>
                  <a:pt x="3210128" y="4132839"/>
                  <a:pt x="3210128" y="4132839"/>
                </a:cubicBezTo>
                <a:cubicBezTo>
                  <a:pt x="3209016" y="4133950"/>
                  <a:pt x="3218043" y="4145200"/>
                  <a:pt x="3216932" y="4146311"/>
                </a:cubicBezTo>
                <a:cubicBezTo>
                  <a:pt x="3220399" y="4163114"/>
                  <a:pt x="3201374" y="4161869"/>
                  <a:pt x="3173321" y="4149375"/>
                </a:cubicBezTo>
                <a:cubicBezTo>
                  <a:pt x="3188038" y="4175204"/>
                  <a:pt x="3173456" y="4169512"/>
                  <a:pt x="3156653" y="4166044"/>
                </a:cubicBezTo>
                <a:cubicBezTo>
                  <a:pt x="3188172" y="4195341"/>
                  <a:pt x="3136513" y="4165908"/>
                  <a:pt x="3155675" y="4187292"/>
                </a:cubicBezTo>
                <a:cubicBezTo>
                  <a:pt x="3154564" y="4188404"/>
                  <a:pt x="3155675" y="4187292"/>
                  <a:pt x="3144428" y="4178268"/>
                </a:cubicBezTo>
                <a:cubicBezTo>
                  <a:pt x="3142206" y="4180490"/>
                  <a:pt x="3153452" y="4189515"/>
                  <a:pt x="3153452" y="4189515"/>
                </a:cubicBezTo>
                <a:cubicBezTo>
                  <a:pt x="3140117" y="4202850"/>
                  <a:pt x="3144698" y="4218545"/>
                  <a:pt x="3107619" y="4194801"/>
                </a:cubicBezTo>
                <a:lnTo>
                  <a:pt x="3098917" y="4183956"/>
                </a:lnTo>
                <a:lnTo>
                  <a:pt x="3107519" y="4179698"/>
                </a:lnTo>
                <a:cubicBezTo>
                  <a:pt x="3109742" y="4177476"/>
                  <a:pt x="3109153" y="4172998"/>
                  <a:pt x="3100682" y="4161193"/>
                </a:cubicBezTo>
                <a:cubicBezTo>
                  <a:pt x="3109708" y="4172442"/>
                  <a:pt x="3078186" y="4143142"/>
                  <a:pt x="3081520" y="4139809"/>
                </a:cubicBezTo>
                <a:cubicBezTo>
                  <a:pt x="3049998" y="4110510"/>
                  <a:pt x="3061383" y="4139675"/>
                  <a:pt x="3056938" y="4144120"/>
                </a:cubicBezTo>
                <a:cubicBezTo>
                  <a:pt x="3019860" y="4120377"/>
                  <a:pt x="2997498" y="4122464"/>
                  <a:pt x="3021241" y="4159542"/>
                </a:cubicBezTo>
                <a:cubicBezTo>
                  <a:pt x="3000967" y="4139270"/>
                  <a:pt x="3006659" y="4153850"/>
                  <a:pt x="2993188" y="4147049"/>
                </a:cubicBezTo>
                <a:cubicBezTo>
                  <a:pt x="3035957" y="4185372"/>
                  <a:pt x="3010264" y="4190794"/>
                  <a:pt x="3005819" y="4195240"/>
                </a:cubicBezTo>
                <a:cubicBezTo>
                  <a:pt x="3005819" y="4195240"/>
                  <a:pt x="2995682" y="4185103"/>
                  <a:pt x="2995682" y="4185103"/>
                </a:cubicBezTo>
                <a:cubicBezTo>
                  <a:pt x="2996794" y="4183991"/>
                  <a:pt x="2986655" y="4173853"/>
                  <a:pt x="2987766" y="4172743"/>
                </a:cubicBezTo>
                <a:cubicBezTo>
                  <a:pt x="2988878" y="4171631"/>
                  <a:pt x="2988878" y="4171631"/>
                  <a:pt x="2978742" y="4161495"/>
                </a:cubicBezTo>
                <a:cubicBezTo>
                  <a:pt x="2978742" y="4161495"/>
                  <a:pt x="2977630" y="4162607"/>
                  <a:pt x="2977630" y="4162607"/>
                </a:cubicBezTo>
                <a:cubicBezTo>
                  <a:pt x="2976519" y="4163717"/>
                  <a:pt x="2976519" y="4163717"/>
                  <a:pt x="2975408" y="4164829"/>
                </a:cubicBezTo>
                <a:cubicBezTo>
                  <a:pt x="2974298" y="4165941"/>
                  <a:pt x="2973186" y="4167052"/>
                  <a:pt x="2972074" y="4168163"/>
                </a:cubicBezTo>
                <a:cubicBezTo>
                  <a:pt x="2970963" y="4169274"/>
                  <a:pt x="2969852" y="4170385"/>
                  <a:pt x="2969852" y="4170385"/>
                </a:cubicBezTo>
                <a:cubicBezTo>
                  <a:pt x="2968741" y="4171496"/>
                  <a:pt x="2968741" y="4171496"/>
                  <a:pt x="2967630" y="4172607"/>
                </a:cubicBezTo>
                <a:cubicBezTo>
                  <a:pt x="2947356" y="4152335"/>
                  <a:pt x="2947356" y="4152335"/>
                  <a:pt x="2941800" y="4157892"/>
                </a:cubicBezTo>
                <a:cubicBezTo>
                  <a:pt x="2951935" y="4168027"/>
                  <a:pt x="2953047" y="4166916"/>
                  <a:pt x="2964296" y="4175942"/>
                </a:cubicBezTo>
                <a:cubicBezTo>
                  <a:pt x="2962072" y="4178164"/>
                  <a:pt x="2959849" y="4180388"/>
                  <a:pt x="2957629" y="4182609"/>
                </a:cubicBezTo>
                <a:cubicBezTo>
                  <a:pt x="2955406" y="4184833"/>
                  <a:pt x="2953182" y="4187055"/>
                  <a:pt x="2950960" y="4189277"/>
                </a:cubicBezTo>
                <a:cubicBezTo>
                  <a:pt x="2930687" y="4169004"/>
                  <a:pt x="2930687" y="4169004"/>
                  <a:pt x="2939711" y="4180250"/>
                </a:cubicBezTo>
                <a:cubicBezTo>
                  <a:pt x="2926242" y="4173450"/>
                  <a:pt x="2931798" y="4167892"/>
                  <a:pt x="2909303" y="4149842"/>
                </a:cubicBezTo>
                <a:cubicBezTo>
                  <a:pt x="2894719" y="4144151"/>
                  <a:pt x="2937489" y="4182474"/>
                  <a:pt x="2922908" y="4176783"/>
                </a:cubicBezTo>
                <a:cubicBezTo>
                  <a:pt x="2931932" y="4188031"/>
                  <a:pt x="2928464" y="4171226"/>
                  <a:pt x="2935266" y="4184696"/>
                </a:cubicBezTo>
                <a:cubicBezTo>
                  <a:pt x="2929709" y="4190253"/>
                  <a:pt x="2924154" y="4195809"/>
                  <a:pt x="2928735" y="4211502"/>
                </a:cubicBezTo>
                <a:cubicBezTo>
                  <a:pt x="2920955" y="4219283"/>
                  <a:pt x="2914288" y="4225951"/>
                  <a:pt x="2907620" y="4232617"/>
                </a:cubicBezTo>
                <a:cubicBezTo>
                  <a:pt x="2906509" y="4233728"/>
                  <a:pt x="2906509" y="4233728"/>
                  <a:pt x="2916644" y="4243864"/>
                </a:cubicBezTo>
                <a:cubicBezTo>
                  <a:pt x="2916644" y="4243864"/>
                  <a:pt x="2926782" y="4254003"/>
                  <a:pt x="2927893" y="4252891"/>
                </a:cubicBezTo>
                <a:cubicBezTo>
                  <a:pt x="2930116" y="4250667"/>
                  <a:pt x="2932338" y="4248446"/>
                  <a:pt x="2934561" y="4246224"/>
                </a:cubicBezTo>
                <a:cubicBezTo>
                  <a:pt x="2939006" y="4241778"/>
                  <a:pt x="2943452" y="4237333"/>
                  <a:pt x="2949007" y="4231776"/>
                </a:cubicBezTo>
                <a:cubicBezTo>
                  <a:pt x="2944426" y="4216081"/>
                  <a:pt x="2949982" y="4210526"/>
                  <a:pt x="2955539" y="4204970"/>
                </a:cubicBezTo>
                <a:cubicBezTo>
                  <a:pt x="2965676" y="4215107"/>
                  <a:pt x="2967899" y="4212884"/>
                  <a:pt x="2970122" y="4210662"/>
                </a:cubicBezTo>
                <a:lnTo>
                  <a:pt x="2973456" y="4207328"/>
                </a:lnTo>
                <a:cubicBezTo>
                  <a:pt x="2974567" y="4206216"/>
                  <a:pt x="2976790" y="4203994"/>
                  <a:pt x="2977901" y="4202884"/>
                </a:cubicBezTo>
                <a:cubicBezTo>
                  <a:pt x="2980124" y="4200660"/>
                  <a:pt x="2973319" y="4187188"/>
                  <a:pt x="2985680" y="4195105"/>
                </a:cubicBezTo>
                <a:lnTo>
                  <a:pt x="2986792" y="4193993"/>
                </a:lnTo>
                <a:cubicBezTo>
                  <a:pt x="2987902" y="4192882"/>
                  <a:pt x="2987902" y="4192882"/>
                  <a:pt x="2987902" y="4192882"/>
                </a:cubicBezTo>
                <a:lnTo>
                  <a:pt x="2990125" y="4190658"/>
                </a:lnTo>
                <a:cubicBezTo>
                  <a:pt x="2990125" y="4190658"/>
                  <a:pt x="2991236" y="4189547"/>
                  <a:pt x="2991236" y="4189547"/>
                </a:cubicBezTo>
                <a:cubicBezTo>
                  <a:pt x="2991236" y="4189547"/>
                  <a:pt x="2991236" y="4189547"/>
                  <a:pt x="3001374" y="4199685"/>
                </a:cubicBezTo>
                <a:cubicBezTo>
                  <a:pt x="2994706" y="4206354"/>
                  <a:pt x="3011780" y="4250097"/>
                  <a:pt x="2982616" y="4238714"/>
                </a:cubicBezTo>
                <a:cubicBezTo>
                  <a:pt x="2980393" y="4240935"/>
                  <a:pt x="2979281" y="4242047"/>
                  <a:pt x="2988309" y="4253297"/>
                </a:cubicBezTo>
                <a:cubicBezTo>
                  <a:pt x="2988309" y="4253297"/>
                  <a:pt x="2987197" y="4254408"/>
                  <a:pt x="2987197" y="4254408"/>
                </a:cubicBezTo>
                <a:cubicBezTo>
                  <a:pt x="2974837" y="4246492"/>
                  <a:pt x="2992887" y="4268988"/>
                  <a:pt x="2982752" y="4258852"/>
                </a:cubicBezTo>
                <a:cubicBezTo>
                  <a:pt x="2980530" y="4261076"/>
                  <a:pt x="3001914" y="4280237"/>
                  <a:pt x="3012048" y="4290372"/>
                </a:cubicBezTo>
                <a:cubicBezTo>
                  <a:pt x="3008715" y="4293706"/>
                  <a:pt x="2997468" y="4284683"/>
                  <a:pt x="2976085" y="4265521"/>
                </a:cubicBezTo>
                <a:cubicBezTo>
                  <a:pt x="2973862" y="4267744"/>
                  <a:pt x="3004270" y="4298151"/>
                  <a:pt x="3002046" y="4300375"/>
                </a:cubicBezTo>
                <a:cubicBezTo>
                  <a:pt x="2963724" y="4257605"/>
                  <a:pt x="2975106" y="4286769"/>
                  <a:pt x="2958304" y="4283302"/>
                </a:cubicBezTo>
                <a:cubicBezTo>
                  <a:pt x="2980798" y="4301352"/>
                  <a:pt x="2968439" y="4293437"/>
                  <a:pt x="2988711" y="4313710"/>
                </a:cubicBezTo>
                <a:cubicBezTo>
                  <a:pt x="2987601" y="4314820"/>
                  <a:pt x="2985377" y="4317044"/>
                  <a:pt x="2983155" y="4319266"/>
                </a:cubicBezTo>
                <a:cubicBezTo>
                  <a:pt x="2983155" y="4319266"/>
                  <a:pt x="2983155" y="4319266"/>
                  <a:pt x="2973020" y="4309131"/>
                </a:cubicBezTo>
                <a:cubicBezTo>
                  <a:pt x="2971909" y="4310241"/>
                  <a:pt x="2971909" y="4310241"/>
                  <a:pt x="2971909" y="4310241"/>
                </a:cubicBezTo>
                <a:cubicBezTo>
                  <a:pt x="2971909" y="4310241"/>
                  <a:pt x="2971909" y="4310241"/>
                  <a:pt x="2982044" y="4320377"/>
                </a:cubicBezTo>
                <a:cubicBezTo>
                  <a:pt x="2929544" y="4332331"/>
                  <a:pt x="2916344" y="4365806"/>
                  <a:pt x="2900920" y="4401502"/>
                </a:cubicBezTo>
                <a:cubicBezTo>
                  <a:pt x="2900920" y="4401502"/>
                  <a:pt x="2902031" y="4400390"/>
                  <a:pt x="2912168" y="4410529"/>
                </a:cubicBezTo>
                <a:cubicBezTo>
                  <a:pt x="2888832" y="4433865"/>
                  <a:pt x="2885902" y="4497612"/>
                  <a:pt x="2833267" y="4489430"/>
                </a:cubicBezTo>
                <a:cubicBezTo>
                  <a:pt x="2831045" y="4491652"/>
                  <a:pt x="2852429" y="4510814"/>
                  <a:pt x="2861453" y="4522061"/>
                </a:cubicBezTo>
                <a:cubicBezTo>
                  <a:pt x="2847984" y="4515259"/>
                  <a:pt x="2812017" y="4490405"/>
                  <a:pt x="2818821" y="4503876"/>
                </a:cubicBezTo>
                <a:cubicBezTo>
                  <a:pt x="2818821" y="4503876"/>
                  <a:pt x="2818821" y="4503876"/>
                  <a:pt x="2817709" y="4504988"/>
                </a:cubicBezTo>
                <a:cubicBezTo>
                  <a:pt x="2806460" y="4495961"/>
                  <a:pt x="2805349" y="4497072"/>
                  <a:pt x="2814376" y="4508321"/>
                </a:cubicBezTo>
                <a:cubicBezTo>
                  <a:pt x="2814376" y="4508321"/>
                  <a:pt x="2813264" y="4509432"/>
                  <a:pt x="2824510" y="4518456"/>
                </a:cubicBezTo>
                <a:cubicBezTo>
                  <a:pt x="2824510" y="4518456"/>
                  <a:pt x="2825621" y="4517345"/>
                  <a:pt x="2825621" y="4517345"/>
                </a:cubicBezTo>
                <a:cubicBezTo>
                  <a:pt x="2825621" y="4517345"/>
                  <a:pt x="2826733" y="4516235"/>
                  <a:pt x="2827844" y="4515123"/>
                </a:cubicBezTo>
                <a:cubicBezTo>
                  <a:pt x="2827844" y="4515123"/>
                  <a:pt x="2827844" y="4515123"/>
                  <a:pt x="2828956" y="4514011"/>
                </a:cubicBezTo>
                <a:cubicBezTo>
                  <a:pt x="2837983" y="4525261"/>
                  <a:pt x="2848118" y="4535396"/>
                  <a:pt x="2847006" y="4536507"/>
                </a:cubicBezTo>
                <a:cubicBezTo>
                  <a:pt x="2857143" y="4546645"/>
                  <a:pt x="2840205" y="4523038"/>
                  <a:pt x="2860477" y="4543311"/>
                </a:cubicBezTo>
                <a:cubicBezTo>
                  <a:pt x="2860477" y="4543311"/>
                  <a:pt x="2860477" y="4543311"/>
                  <a:pt x="2871724" y="4552335"/>
                </a:cubicBezTo>
                <a:cubicBezTo>
                  <a:pt x="2859367" y="4544422"/>
                  <a:pt x="2857143" y="4546645"/>
                  <a:pt x="2854921" y="4548867"/>
                </a:cubicBezTo>
                <a:cubicBezTo>
                  <a:pt x="2852698" y="4551090"/>
                  <a:pt x="2850475" y="4553313"/>
                  <a:pt x="2838116" y="4545397"/>
                </a:cubicBezTo>
                <a:cubicBezTo>
                  <a:pt x="2837004" y="4546508"/>
                  <a:pt x="2837004" y="4546508"/>
                  <a:pt x="2847141" y="4556647"/>
                </a:cubicBezTo>
                <a:cubicBezTo>
                  <a:pt x="2859500" y="4564559"/>
                  <a:pt x="2862834" y="4561226"/>
                  <a:pt x="2865057" y="4559003"/>
                </a:cubicBezTo>
                <a:cubicBezTo>
                  <a:pt x="2867279" y="4556780"/>
                  <a:pt x="2868391" y="4555669"/>
                  <a:pt x="2880751" y="4563584"/>
                </a:cubicBezTo>
                <a:cubicBezTo>
                  <a:pt x="2906580" y="4578301"/>
                  <a:pt x="2905333" y="4559272"/>
                  <a:pt x="2928942" y="4576214"/>
                </a:cubicBezTo>
                <a:cubicBezTo>
                  <a:pt x="2928942" y="4576214"/>
                  <a:pt x="2928942" y="4576214"/>
                  <a:pt x="2918805" y="4566076"/>
                </a:cubicBezTo>
                <a:cubicBezTo>
                  <a:pt x="2919916" y="4564966"/>
                  <a:pt x="2932276" y="4572880"/>
                  <a:pt x="2934498" y="4570657"/>
                </a:cubicBezTo>
                <a:cubicBezTo>
                  <a:pt x="2943523" y="4581904"/>
                  <a:pt x="2921027" y="4563855"/>
                  <a:pt x="2951438" y="4594265"/>
                </a:cubicBezTo>
                <a:cubicBezTo>
                  <a:pt x="2969352" y="4596621"/>
                  <a:pt x="2955746" y="4569679"/>
                  <a:pt x="2969218" y="4576484"/>
                </a:cubicBezTo>
                <a:cubicBezTo>
                  <a:pt x="2970330" y="4575371"/>
                  <a:pt x="2969218" y="4576484"/>
                  <a:pt x="2959080" y="4566346"/>
                </a:cubicBezTo>
                <a:cubicBezTo>
                  <a:pt x="2981577" y="4584397"/>
                  <a:pt x="2964637" y="4560789"/>
                  <a:pt x="2983799" y="4582174"/>
                </a:cubicBezTo>
                <a:cubicBezTo>
                  <a:pt x="2986021" y="4579951"/>
                  <a:pt x="2975887" y="4569816"/>
                  <a:pt x="2976997" y="4568704"/>
                </a:cubicBezTo>
                <a:cubicBezTo>
                  <a:pt x="2972416" y="4553010"/>
                  <a:pt x="2984641" y="4540786"/>
                  <a:pt x="3000335" y="4545368"/>
                </a:cubicBezTo>
                <a:cubicBezTo>
                  <a:pt x="3002557" y="4543145"/>
                  <a:pt x="3011580" y="4554392"/>
                  <a:pt x="3011580" y="4554392"/>
                </a:cubicBezTo>
                <a:cubicBezTo>
                  <a:pt x="3012692" y="4553280"/>
                  <a:pt x="3018248" y="4547724"/>
                  <a:pt x="3008113" y="4537590"/>
                </a:cubicBezTo>
                <a:cubicBezTo>
                  <a:pt x="3060884" y="4565910"/>
                  <a:pt x="3045897" y="4499805"/>
                  <a:pt x="3086307" y="4520211"/>
                </a:cubicBezTo>
                <a:cubicBezTo>
                  <a:pt x="3055899" y="4489802"/>
                  <a:pt x="3123250" y="4523815"/>
                  <a:pt x="3096175" y="4490073"/>
                </a:cubicBezTo>
                <a:cubicBezTo>
                  <a:pt x="3133251" y="4513814"/>
                  <a:pt x="3109510" y="4476738"/>
                  <a:pt x="3146587" y="4500477"/>
                </a:cubicBezTo>
                <a:cubicBezTo>
                  <a:pt x="3151302" y="4536309"/>
                  <a:pt x="3122274" y="4545066"/>
                  <a:pt x="3123520" y="4564092"/>
                </a:cubicBezTo>
                <a:cubicBezTo>
                  <a:pt x="3119074" y="4568536"/>
                  <a:pt x="3126988" y="4580896"/>
                  <a:pt x="3104492" y="4562847"/>
                </a:cubicBezTo>
                <a:cubicBezTo>
                  <a:pt x="3130456" y="4597699"/>
                  <a:pt x="3104628" y="4582984"/>
                  <a:pt x="3099071" y="4588540"/>
                </a:cubicBezTo>
                <a:cubicBezTo>
                  <a:pt x="3106986" y="4600899"/>
                  <a:pt x="3113787" y="4614369"/>
                  <a:pt x="3111565" y="4616591"/>
                </a:cubicBezTo>
                <a:cubicBezTo>
                  <a:pt x="3108230" y="4619925"/>
                  <a:pt x="3091428" y="4616458"/>
                  <a:pt x="3089204" y="4618681"/>
                </a:cubicBezTo>
                <a:cubicBezTo>
                  <a:pt x="3089204" y="4618681"/>
                  <a:pt x="3093996" y="4624028"/>
                  <a:pt x="3097658" y="4627966"/>
                </a:cubicBezTo>
                <a:lnTo>
                  <a:pt x="3099161" y="4629509"/>
                </a:lnTo>
                <a:lnTo>
                  <a:pt x="3094025" y="4649339"/>
                </a:lnTo>
                <a:cubicBezTo>
                  <a:pt x="3089441" y="4653922"/>
                  <a:pt x="3082184" y="4656111"/>
                  <a:pt x="3072669" y="4655486"/>
                </a:cubicBezTo>
                <a:cubicBezTo>
                  <a:pt x="3060445" y="4667711"/>
                  <a:pt x="3036973" y="4670912"/>
                  <a:pt x="3013502" y="4674109"/>
                </a:cubicBezTo>
                <a:cubicBezTo>
                  <a:pt x="3000165" y="4687444"/>
                  <a:pt x="2980029" y="4687311"/>
                  <a:pt x="2956555" y="4690509"/>
                </a:cubicBezTo>
                <a:cubicBezTo>
                  <a:pt x="2963360" y="4703981"/>
                  <a:pt x="2982522" y="4725364"/>
                  <a:pt x="3000572" y="4747859"/>
                </a:cubicBezTo>
                <a:cubicBezTo>
                  <a:pt x="3007373" y="4761329"/>
                  <a:pt x="2985987" y="4742167"/>
                  <a:pt x="2995016" y="4753416"/>
                </a:cubicBezTo>
                <a:cubicBezTo>
                  <a:pt x="2993904" y="4754528"/>
                  <a:pt x="2991681" y="4756750"/>
                  <a:pt x="2990570" y="4757862"/>
                </a:cubicBezTo>
                <a:cubicBezTo>
                  <a:pt x="2989459" y="4758973"/>
                  <a:pt x="2987236" y="4761196"/>
                  <a:pt x="2975988" y="4752169"/>
                </a:cubicBezTo>
                <a:cubicBezTo>
                  <a:pt x="2975988" y="4752169"/>
                  <a:pt x="2975988" y="4752169"/>
                  <a:pt x="2965852" y="4742033"/>
                </a:cubicBezTo>
                <a:cubicBezTo>
                  <a:pt x="2965852" y="4742033"/>
                  <a:pt x="2965852" y="4742033"/>
                  <a:pt x="2964740" y="4743145"/>
                </a:cubicBezTo>
                <a:cubicBezTo>
                  <a:pt x="2964740" y="4743145"/>
                  <a:pt x="2963629" y="4744256"/>
                  <a:pt x="2952381" y="4735231"/>
                </a:cubicBezTo>
                <a:cubicBezTo>
                  <a:pt x="2952381" y="4735231"/>
                  <a:pt x="2952381" y="4735231"/>
                  <a:pt x="2951270" y="4736341"/>
                </a:cubicBezTo>
                <a:cubicBezTo>
                  <a:pt x="2961407" y="4746478"/>
                  <a:pt x="2961407" y="4746478"/>
                  <a:pt x="2962519" y="4745367"/>
                </a:cubicBezTo>
                <a:cubicBezTo>
                  <a:pt x="2962519" y="4745367"/>
                  <a:pt x="2973765" y="4754391"/>
                  <a:pt x="2974876" y="4753281"/>
                </a:cubicBezTo>
                <a:cubicBezTo>
                  <a:pt x="2969320" y="4758837"/>
                  <a:pt x="2952516" y="4755369"/>
                  <a:pt x="2946960" y="4760926"/>
                </a:cubicBezTo>
                <a:cubicBezTo>
                  <a:pt x="2940291" y="4767593"/>
                  <a:pt x="2932514" y="4775372"/>
                  <a:pt x="2905572" y="4761767"/>
                </a:cubicBezTo>
                <a:cubicBezTo>
                  <a:pt x="2905572" y="4761767"/>
                  <a:pt x="2904462" y="4762878"/>
                  <a:pt x="2914597" y="4773014"/>
                </a:cubicBezTo>
                <a:cubicBezTo>
                  <a:pt x="2914597" y="4773014"/>
                  <a:pt x="2924733" y="4783152"/>
                  <a:pt x="2925845" y="4782040"/>
                </a:cubicBezTo>
                <a:cubicBezTo>
                  <a:pt x="2942649" y="4785507"/>
                  <a:pt x="2950426" y="4777728"/>
                  <a:pt x="2967234" y="4781198"/>
                </a:cubicBezTo>
                <a:cubicBezTo>
                  <a:pt x="2972790" y="4775642"/>
                  <a:pt x="2979457" y="4768975"/>
                  <a:pt x="2995149" y="4773554"/>
                </a:cubicBezTo>
                <a:cubicBezTo>
                  <a:pt x="2995149" y="4773554"/>
                  <a:pt x="2995149" y="4773554"/>
                  <a:pt x="2996260" y="4772441"/>
                </a:cubicBezTo>
                <a:cubicBezTo>
                  <a:pt x="3007509" y="4781468"/>
                  <a:pt x="3009731" y="4779245"/>
                  <a:pt x="3010842" y="4778135"/>
                </a:cubicBezTo>
                <a:cubicBezTo>
                  <a:pt x="3011955" y="4777023"/>
                  <a:pt x="3013066" y="4775912"/>
                  <a:pt x="3014178" y="4774801"/>
                </a:cubicBezTo>
                <a:cubicBezTo>
                  <a:pt x="3025427" y="4783826"/>
                  <a:pt x="3050144" y="4799654"/>
                  <a:pt x="3046810" y="4802989"/>
                </a:cubicBezTo>
                <a:cubicBezTo>
                  <a:pt x="3070417" y="4819928"/>
                  <a:pt x="3093889" y="4816727"/>
                  <a:pt x="3111804" y="4819085"/>
                </a:cubicBezTo>
                <a:cubicBezTo>
                  <a:pt x="3124162" y="4826999"/>
                  <a:pt x="3138746" y="4832692"/>
                  <a:pt x="3138746" y="4832692"/>
                </a:cubicBezTo>
                <a:cubicBezTo>
                  <a:pt x="3131941" y="4819220"/>
                  <a:pt x="3131941" y="4819220"/>
                  <a:pt x="3167909" y="4844074"/>
                </a:cubicBezTo>
                <a:cubicBezTo>
                  <a:pt x="3169019" y="4842963"/>
                  <a:pt x="3169019" y="4842963"/>
                  <a:pt x="3170132" y="4841851"/>
                </a:cubicBezTo>
                <a:cubicBezTo>
                  <a:pt x="3170132" y="4841851"/>
                  <a:pt x="3201651" y="4871149"/>
                  <a:pt x="3201651" y="4871149"/>
                </a:cubicBezTo>
                <a:cubicBezTo>
                  <a:pt x="3202761" y="4870038"/>
                  <a:pt x="3181378" y="4850875"/>
                  <a:pt x="3182489" y="4849764"/>
                </a:cubicBezTo>
                <a:cubicBezTo>
                  <a:pt x="3195961" y="4856568"/>
                  <a:pt x="3225124" y="4867951"/>
                  <a:pt x="3219431" y="4853369"/>
                </a:cubicBezTo>
                <a:cubicBezTo>
                  <a:pt x="3182219" y="4809488"/>
                  <a:pt x="3236101" y="4836699"/>
                  <a:pt x="3218050" y="4814203"/>
                </a:cubicBezTo>
                <a:cubicBezTo>
                  <a:pt x="3293318" y="4860577"/>
                  <a:pt x="3250277" y="4781975"/>
                  <a:pt x="3310963" y="4822658"/>
                </a:cubicBezTo>
                <a:cubicBezTo>
                  <a:pt x="3295136" y="4797940"/>
                  <a:pt x="3275974" y="4776556"/>
                  <a:pt x="3291665" y="4781135"/>
                </a:cubicBezTo>
                <a:cubicBezTo>
                  <a:pt x="3302914" y="4790161"/>
                  <a:pt x="3308607" y="4804743"/>
                  <a:pt x="3320963" y="4812656"/>
                </a:cubicBezTo>
                <a:cubicBezTo>
                  <a:pt x="3323187" y="4810432"/>
                  <a:pt x="3313053" y="4800297"/>
                  <a:pt x="3292777" y="4780023"/>
                </a:cubicBezTo>
                <a:cubicBezTo>
                  <a:pt x="3349017" y="4825149"/>
                  <a:pt x="3301533" y="4750995"/>
                  <a:pt x="3369020" y="4805147"/>
                </a:cubicBezTo>
                <a:cubicBezTo>
                  <a:pt x="3336252" y="4756821"/>
                  <a:pt x="3374442" y="4779454"/>
                  <a:pt x="3364171" y="4749178"/>
                </a:cubicBezTo>
                <a:cubicBezTo>
                  <a:pt x="3365282" y="4748067"/>
                  <a:pt x="3376528" y="4757091"/>
                  <a:pt x="3377640" y="4755981"/>
                </a:cubicBezTo>
                <a:cubicBezTo>
                  <a:pt x="3378752" y="4754869"/>
                  <a:pt x="3379862" y="4753758"/>
                  <a:pt x="3370839" y="4742511"/>
                </a:cubicBezTo>
                <a:cubicBezTo>
                  <a:pt x="3370839" y="4742511"/>
                  <a:pt x="3360702" y="4732374"/>
                  <a:pt x="3360702" y="4732374"/>
                </a:cubicBezTo>
                <a:cubicBezTo>
                  <a:pt x="3362924" y="4730151"/>
                  <a:pt x="3382084" y="4751534"/>
                  <a:pt x="3385420" y="4748201"/>
                </a:cubicBezTo>
                <a:cubicBezTo>
                  <a:pt x="3385420" y="4748201"/>
                  <a:pt x="3385420" y="4748201"/>
                  <a:pt x="3375284" y="4738065"/>
                </a:cubicBezTo>
                <a:cubicBezTo>
                  <a:pt x="3386530" y="4747090"/>
                  <a:pt x="3387641" y="4745978"/>
                  <a:pt x="3388753" y="4744867"/>
                </a:cubicBezTo>
                <a:cubicBezTo>
                  <a:pt x="3389865" y="4743756"/>
                  <a:pt x="3389865" y="4743756"/>
                  <a:pt x="3390976" y="4742644"/>
                </a:cubicBezTo>
                <a:cubicBezTo>
                  <a:pt x="3380841" y="4732509"/>
                  <a:pt x="3380841" y="4732509"/>
                  <a:pt x="3380841" y="4732509"/>
                </a:cubicBezTo>
                <a:cubicBezTo>
                  <a:pt x="3380841" y="4732509"/>
                  <a:pt x="3379729" y="4733620"/>
                  <a:pt x="3379729" y="4733620"/>
                </a:cubicBezTo>
                <a:cubicBezTo>
                  <a:pt x="3378617" y="4734732"/>
                  <a:pt x="3377506" y="4735843"/>
                  <a:pt x="3376396" y="4736954"/>
                </a:cubicBezTo>
                <a:cubicBezTo>
                  <a:pt x="3359455" y="4713346"/>
                  <a:pt x="3376259" y="4716816"/>
                  <a:pt x="3399866" y="4733754"/>
                </a:cubicBezTo>
                <a:cubicBezTo>
                  <a:pt x="3387509" y="4725841"/>
                  <a:pt x="3373901" y="4698899"/>
                  <a:pt x="3379457" y="4693342"/>
                </a:cubicBezTo>
                <a:cubicBezTo>
                  <a:pt x="3392928" y="4700146"/>
                  <a:pt x="3407510" y="4705839"/>
                  <a:pt x="3422092" y="4711528"/>
                </a:cubicBezTo>
                <a:cubicBezTo>
                  <a:pt x="3432093" y="4701526"/>
                  <a:pt x="3425157" y="4667919"/>
                  <a:pt x="3435158" y="4657918"/>
                </a:cubicBezTo>
                <a:cubicBezTo>
                  <a:pt x="3440714" y="4652361"/>
                  <a:pt x="3456408" y="4656942"/>
                  <a:pt x="3472099" y="4661520"/>
                </a:cubicBezTo>
                <a:cubicBezTo>
                  <a:pt x="3475433" y="4658186"/>
                  <a:pt x="3468632" y="4644718"/>
                  <a:pt x="3470854" y="4642494"/>
                </a:cubicBezTo>
                <a:cubicBezTo>
                  <a:pt x="3477523" y="4635827"/>
                  <a:pt x="3513488" y="4660679"/>
                  <a:pt x="3487523" y="4625825"/>
                </a:cubicBezTo>
                <a:cubicBezTo>
                  <a:pt x="3518774" y="4614847"/>
                  <a:pt x="3512948" y="4580127"/>
                  <a:pt x="3547668" y="4585952"/>
                </a:cubicBezTo>
                <a:cubicBezTo>
                  <a:pt x="3522813" y="4549986"/>
                  <a:pt x="3559892" y="4573729"/>
                  <a:pt x="3566560" y="4567061"/>
                </a:cubicBezTo>
                <a:cubicBezTo>
                  <a:pt x="3568782" y="4564838"/>
                  <a:pt x="3560869" y="4552481"/>
                  <a:pt x="3572116" y="4561505"/>
                </a:cubicBezTo>
                <a:cubicBezTo>
                  <a:pt x="3574339" y="4559281"/>
                  <a:pt x="3585588" y="4568308"/>
                  <a:pt x="3587810" y="4566086"/>
                </a:cubicBezTo>
                <a:cubicBezTo>
                  <a:pt x="3593366" y="4560530"/>
                  <a:pt x="3574069" y="4519006"/>
                  <a:pt x="3604479" y="4549417"/>
                </a:cubicBezTo>
                <a:cubicBezTo>
                  <a:pt x="3616836" y="4557329"/>
                  <a:pt x="3586293" y="4506782"/>
                  <a:pt x="3648222" y="4566489"/>
                </a:cubicBezTo>
                <a:cubicBezTo>
                  <a:pt x="3649334" y="4565378"/>
                  <a:pt x="3627950" y="4546217"/>
                  <a:pt x="3618927" y="4534969"/>
                </a:cubicBezTo>
                <a:cubicBezTo>
                  <a:pt x="3650312" y="4544129"/>
                  <a:pt x="3623235" y="4510385"/>
                  <a:pt x="3654620" y="4519546"/>
                </a:cubicBezTo>
                <a:cubicBezTo>
                  <a:pt x="3639904" y="4493716"/>
                  <a:pt x="3653376" y="4500520"/>
                  <a:pt x="3679205" y="4515236"/>
                </a:cubicBezTo>
                <a:cubicBezTo>
                  <a:pt x="3664490" y="4489406"/>
                  <a:pt x="3680181" y="4493984"/>
                  <a:pt x="3677825" y="4476071"/>
                </a:cubicBezTo>
                <a:cubicBezTo>
                  <a:pt x="3691294" y="4482873"/>
                  <a:pt x="3702541" y="4491898"/>
                  <a:pt x="3685604" y="4468292"/>
                </a:cubicBezTo>
                <a:cubicBezTo>
                  <a:pt x="3706852" y="4467315"/>
                  <a:pt x="3744905" y="4469807"/>
                  <a:pt x="3752550" y="4441891"/>
                </a:cubicBezTo>
                <a:cubicBezTo>
                  <a:pt x="3753662" y="4440779"/>
                  <a:pt x="3740190" y="4433977"/>
                  <a:pt x="3740190" y="4433977"/>
                </a:cubicBezTo>
                <a:cubicBezTo>
                  <a:pt x="3721028" y="4412592"/>
                  <a:pt x="3768243" y="4446470"/>
                  <a:pt x="3756995" y="4437445"/>
                </a:cubicBezTo>
                <a:cubicBezTo>
                  <a:pt x="3734500" y="4419397"/>
                  <a:pt x="3747969" y="4426197"/>
                  <a:pt x="3749080" y="4425086"/>
                </a:cubicBezTo>
                <a:cubicBezTo>
                  <a:pt x="3759218" y="4435223"/>
                  <a:pt x="3759218" y="4435223"/>
                  <a:pt x="3760330" y="4434112"/>
                </a:cubicBezTo>
                <a:cubicBezTo>
                  <a:pt x="3760330" y="4434112"/>
                  <a:pt x="3750191" y="4423975"/>
                  <a:pt x="3750191" y="4423975"/>
                </a:cubicBezTo>
                <a:cubicBezTo>
                  <a:pt x="3750191" y="4423975"/>
                  <a:pt x="3750191" y="4423975"/>
                  <a:pt x="3749080" y="4425086"/>
                </a:cubicBezTo>
                <a:cubicBezTo>
                  <a:pt x="3743391" y="4410505"/>
                  <a:pt x="3754637" y="4419529"/>
                  <a:pt x="3746724" y="4407172"/>
                </a:cubicBezTo>
                <a:cubicBezTo>
                  <a:pt x="3746724" y="4407172"/>
                  <a:pt x="3746724" y="4407172"/>
                  <a:pt x="3757971" y="4416196"/>
                </a:cubicBezTo>
                <a:cubicBezTo>
                  <a:pt x="3757971" y="4416196"/>
                  <a:pt x="3768108" y="4426332"/>
                  <a:pt x="3779355" y="4435356"/>
                </a:cubicBezTo>
                <a:cubicBezTo>
                  <a:pt x="3779355" y="4435356"/>
                  <a:pt x="3779355" y="4435356"/>
                  <a:pt x="3780467" y="4434245"/>
                </a:cubicBezTo>
                <a:cubicBezTo>
                  <a:pt x="3770331" y="4424110"/>
                  <a:pt x="3771441" y="4422999"/>
                  <a:pt x="3772555" y="4421887"/>
                </a:cubicBezTo>
                <a:cubicBezTo>
                  <a:pt x="3762417" y="4411751"/>
                  <a:pt x="3762417" y="4411751"/>
                  <a:pt x="3761305" y="4412862"/>
                </a:cubicBezTo>
                <a:cubicBezTo>
                  <a:pt x="3761305" y="4412862"/>
                  <a:pt x="3760194" y="4413972"/>
                  <a:pt x="3760194" y="4413972"/>
                </a:cubicBezTo>
                <a:lnTo>
                  <a:pt x="3753693" y="4408757"/>
                </a:lnTo>
                <a:lnTo>
                  <a:pt x="3758477" y="4408088"/>
                </a:lnTo>
                <a:cubicBezTo>
                  <a:pt x="3759293" y="4404738"/>
                  <a:pt x="3756726" y="4397170"/>
                  <a:pt x="3758949" y="4394947"/>
                </a:cubicBezTo>
                <a:cubicBezTo>
                  <a:pt x="3762283" y="4391614"/>
                  <a:pt x="3787000" y="4407441"/>
                  <a:pt x="3789223" y="4405217"/>
                </a:cubicBezTo>
                <a:cubicBezTo>
                  <a:pt x="3792557" y="4401885"/>
                  <a:pt x="3767702" y="4365917"/>
                  <a:pt x="3802558" y="4391883"/>
                </a:cubicBezTo>
                <a:cubicBezTo>
                  <a:pt x="3793532" y="4380634"/>
                  <a:pt x="3807004" y="4387436"/>
                  <a:pt x="3785619" y="4368276"/>
                </a:cubicBezTo>
                <a:cubicBezTo>
                  <a:pt x="3799088" y="4375077"/>
                  <a:pt x="3797978" y="4376189"/>
                  <a:pt x="3819361" y="4395351"/>
                </a:cubicBezTo>
                <a:cubicBezTo>
                  <a:pt x="3809091" y="4365076"/>
                  <a:pt x="3842835" y="4392153"/>
                  <a:pt x="3807845" y="4346051"/>
                </a:cubicBezTo>
                <a:cubicBezTo>
                  <a:pt x="3820203" y="4353964"/>
                  <a:pt x="3840475" y="4374236"/>
                  <a:pt x="3812290" y="4341606"/>
                </a:cubicBezTo>
                <a:cubicBezTo>
                  <a:pt x="3858392" y="4376594"/>
                  <a:pt x="3850344" y="4344097"/>
                  <a:pt x="3859233" y="4335208"/>
                </a:cubicBezTo>
                <a:cubicBezTo>
                  <a:pt x="3860901" y="4333540"/>
                  <a:pt x="3865379" y="4334129"/>
                  <a:pt x="3872114" y="4337530"/>
                </a:cubicBezTo>
                <a:lnTo>
                  <a:pt x="3898252" y="4356521"/>
                </a:lnTo>
                <a:lnTo>
                  <a:pt x="3898898" y="4366840"/>
                </a:lnTo>
                <a:cubicBezTo>
                  <a:pt x="3899290" y="4368631"/>
                  <a:pt x="3899684" y="4368631"/>
                  <a:pt x="3899684" y="4368631"/>
                </a:cubicBezTo>
                <a:cubicBezTo>
                  <a:pt x="3902827" y="4382968"/>
                  <a:pt x="3905970" y="4382968"/>
                  <a:pt x="3907541" y="4382968"/>
                </a:cubicBezTo>
                <a:cubicBezTo>
                  <a:pt x="3913828" y="4397301"/>
                  <a:pt x="3918542" y="4397302"/>
                  <a:pt x="3923257" y="4397301"/>
                </a:cubicBezTo>
                <a:cubicBezTo>
                  <a:pt x="3924828" y="4397301"/>
                  <a:pt x="3924828" y="4397301"/>
                  <a:pt x="3926401" y="4397301"/>
                </a:cubicBezTo>
                <a:cubicBezTo>
                  <a:pt x="3926401" y="4397301"/>
                  <a:pt x="3926401" y="4397301"/>
                  <a:pt x="3926399" y="4411638"/>
                </a:cubicBezTo>
                <a:cubicBezTo>
                  <a:pt x="3934258" y="4411637"/>
                  <a:pt x="3942116" y="4411637"/>
                  <a:pt x="3945259" y="4397302"/>
                </a:cubicBezTo>
                <a:cubicBezTo>
                  <a:pt x="3946830" y="4397301"/>
                  <a:pt x="3946830" y="4397301"/>
                  <a:pt x="3946830" y="4397301"/>
                </a:cubicBezTo>
                <a:cubicBezTo>
                  <a:pt x="3946831" y="4411637"/>
                  <a:pt x="3946831" y="4411637"/>
                  <a:pt x="3948402" y="4411637"/>
                </a:cubicBezTo>
                <a:cubicBezTo>
                  <a:pt x="3975120" y="4397301"/>
                  <a:pt x="4008123" y="4411637"/>
                  <a:pt x="4031696" y="4411637"/>
                </a:cubicBezTo>
                <a:cubicBezTo>
                  <a:pt x="4034839" y="4411638"/>
                  <a:pt x="4044270" y="4411637"/>
                  <a:pt x="4047414" y="4397301"/>
                </a:cubicBezTo>
                <a:cubicBezTo>
                  <a:pt x="4047414" y="4397301"/>
                  <a:pt x="4045841" y="4382968"/>
                  <a:pt x="4045841" y="4382968"/>
                </a:cubicBezTo>
                <a:cubicBezTo>
                  <a:pt x="4051342" y="4375799"/>
                  <a:pt x="4056057" y="4382967"/>
                  <a:pt x="4060772" y="4393718"/>
                </a:cubicBezTo>
                <a:lnTo>
                  <a:pt x="4066715" y="4408199"/>
                </a:lnTo>
                <a:lnTo>
                  <a:pt x="4060966" y="4409697"/>
                </a:lnTo>
                <a:cubicBezTo>
                  <a:pt x="4035705" y="4417219"/>
                  <a:pt x="4012545" y="4425175"/>
                  <a:pt x="3988518" y="4428929"/>
                </a:cubicBezTo>
                <a:cubicBezTo>
                  <a:pt x="3979626" y="4437819"/>
                  <a:pt x="3980872" y="4456845"/>
                  <a:pt x="3964069" y="4453377"/>
                </a:cubicBezTo>
                <a:cubicBezTo>
                  <a:pt x="3961848" y="4455600"/>
                  <a:pt x="3950597" y="4446573"/>
                  <a:pt x="3949487" y="4447685"/>
                </a:cubicBezTo>
                <a:cubicBezTo>
                  <a:pt x="3947264" y="4449908"/>
                  <a:pt x="3957402" y="4460045"/>
                  <a:pt x="3955178" y="4462267"/>
                </a:cubicBezTo>
                <a:cubicBezTo>
                  <a:pt x="3940596" y="4456574"/>
                  <a:pt x="3916989" y="4439635"/>
                  <a:pt x="3920457" y="4456440"/>
                </a:cubicBezTo>
                <a:cubicBezTo>
                  <a:pt x="3908100" y="4448527"/>
                  <a:pt x="3896849" y="4439500"/>
                  <a:pt x="3885603" y="4430476"/>
                </a:cubicBezTo>
                <a:cubicBezTo>
                  <a:pt x="3877957" y="4458392"/>
                  <a:pt x="3860178" y="4476173"/>
                  <a:pt x="3810878" y="4464656"/>
                </a:cubicBezTo>
                <a:cubicBezTo>
                  <a:pt x="3830173" y="4506177"/>
                  <a:pt x="3789763" y="4485771"/>
                  <a:pt x="3779761" y="4495772"/>
                </a:cubicBezTo>
                <a:cubicBezTo>
                  <a:pt x="3761980" y="4513553"/>
                  <a:pt x="3751001" y="4544803"/>
                  <a:pt x="3735444" y="4560361"/>
                </a:cubicBezTo>
                <a:cubicBezTo>
                  <a:pt x="3703082" y="4572452"/>
                  <a:pt x="3696684" y="4619395"/>
                  <a:pt x="3653074" y="4622460"/>
                </a:cubicBezTo>
                <a:cubicBezTo>
                  <a:pt x="3653074" y="4622460"/>
                  <a:pt x="3662098" y="4633706"/>
                  <a:pt x="3662098" y="4633706"/>
                </a:cubicBezTo>
                <a:cubicBezTo>
                  <a:pt x="3643072" y="4632461"/>
                  <a:pt x="3617376" y="4637882"/>
                  <a:pt x="3616401" y="4659132"/>
                </a:cubicBezTo>
                <a:cubicBezTo>
                  <a:pt x="3617647" y="4678158"/>
                  <a:pt x="3591817" y="4663440"/>
                  <a:pt x="3606533" y="4689271"/>
                </a:cubicBezTo>
                <a:cubicBezTo>
                  <a:pt x="3604311" y="4691493"/>
                  <a:pt x="3594175" y="4681357"/>
                  <a:pt x="3591953" y="4683581"/>
                </a:cubicBezTo>
                <a:cubicBezTo>
                  <a:pt x="3595421" y="4700383"/>
                  <a:pt x="3565146" y="4690111"/>
                  <a:pt x="3576528" y="4719275"/>
                </a:cubicBezTo>
                <a:cubicBezTo>
                  <a:pt x="3576528" y="4719275"/>
                  <a:pt x="3576528" y="4719275"/>
                  <a:pt x="3575417" y="4720387"/>
                </a:cubicBezTo>
                <a:cubicBezTo>
                  <a:pt x="3574306" y="4721498"/>
                  <a:pt x="3563060" y="4712474"/>
                  <a:pt x="3572084" y="4723720"/>
                </a:cubicBezTo>
                <a:cubicBezTo>
                  <a:pt x="3572084" y="4723720"/>
                  <a:pt x="3572084" y="4723720"/>
                  <a:pt x="3561949" y="4713585"/>
                </a:cubicBezTo>
                <a:cubicBezTo>
                  <a:pt x="3554303" y="4741500"/>
                  <a:pt x="3527633" y="4768172"/>
                  <a:pt x="3505406" y="4790398"/>
                </a:cubicBezTo>
                <a:cubicBezTo>
                  <a:pt x="3541506" y="4835389"/>
                  <a:pt x="3483047" y="4792487"/>
                  <a:pt x="3506787" y="4829563"/>
                </a:cubicBezTo>
                <a:cubicBezTo>
                  <a:pt x="3464424" y="4851655"/>
                  <a:pt x="3432196" y="4883882"/>
                  <a:pt x="3411217" y="4925133"/>
                </a:cubicBezTo>
                <a:cubicBezTo>
                  <a:pt x="3411217" y="4925133"/>
                  <a:pt x="3411217" y="4925133"/>
                  <a:pt x="3401082" y="4914997"/>
                </a:cubicBezTo>
                <a:cubicBezTo>
                  <a:pt x="3397747" y="4918332"/>
                  <a:pt x="3402326" y="4934024"/>
                  <a:pt x="3378718" y="4917085"/>
                </a:cubicBezTo>
                <a:cubicBezTo>
                  <a:pt x="3395657" y="4940691"/>
                  <a:pt x="3385657" y="4950693"/>
                  <a:pt x="3396905" y="4959719"/>
                </a:cubicBezTo>
                <a:cubicBezTo>
                  <a:pt x="3404820" y="4972078"/>
                  <a:pt x="3402596" y="4974299"/>
                  <a:pt x="3399262" y="4977634"/>
                </a:cubicBezTo>
                <a:cubicBezTo>
                  <a:pt x="3395928" y="4980968"/>
                  <a:pt x="3393706" y="4983190"/>
                  <a:pt x="3390371" y="4986524"/>
                </a:cubicBezTo>
                <a:cubicBezTo>
                  <a:pt x="3388150" y="4988747"/>
                  <a:pt x="3398287" y="4998884"/>
                  <a:pt x="3397175" y="4999995"/>
                </a:cubicBezTo>
                <a:cubicBezTo>
                  <a:pt x="3396065" y="5001107"/>
                  <a:pt x="3394953" y="5002219"/>
                  <a:pt x="3393842" y="5003329"/>
                </a:cubicBezTo>
                <a:cubicBezTo>
                  <a:pt x="3393842" y="5003329"/>
                  <a:pt x="3382593" y="4994303"/>
                  <a:pt x="3381482" y="4995415"/>
                </a:cubicBezTo>
                <a:cubicBezTo>
                  <a:pt x="3380371" y="4996526"/>
                  <a:pt x="3390508" y="5006664"/>
                  <a:pt x="3390508" y="5006664"/>
                </a:cubicBezTo>
                <a:cubicBezTo>
                  <a:pt x="3400646" y="5016801"/>
                  <a:pt x="3400646" y="5016801"/>
                  <a:pt x="3401757" y="5015690"/>
                </a:cubicBezTo>
                <a:cubicBezTo>
                  <a:pt x="3401757" y="5015690"/>
                  <a:pt x="3413004" y="5024714"/>
                  <a:pt x="3413004" y="5024714"/>
                </a:cubicBezTo>
                <a:cubicBezTo>
                  <a:pt x="3414115" y="5023603"/>
                  <a:pt x="3415226" y="5022491"/>
                  <a:pt x="3416337" y="5021380"/>
                </a:cubicBezTo>
                <a:cubicBezTo>
                  <a:pt x="3417449" y="5020269"/>
                  <a:pt x="3417449" y="5020269"/>
                  <a:pt x="3417449" y="5020269"/>
                </a:cubicBezTo>
                <a:cubicBezTo>
                  <a:pt x="3427587" y="5030406"/>
                  <a:pt x="3438833" y="5039430"/>
                  <a:pt x="3441056" y="5037209"/>
                </a:cubicBezTo>
                <a:cubicBezTo>
                  <a:pt x="3445501" y="5032762"/>
                  <a:pt x="3432032" y="5025961"/>
                  <a:pt x="3421894" y="5015823"/>
                </a:cubicBezTo>
                <a:cubicBezTo>
                  <a:pt x="3413981" y="5003466"/>
                  <a:pt x="3417314" y="5000132"/>
                  <a:pt x="3419538" y="4997909"/>
                </a:cubicBezTo>
                <a:cubicBezTo>
                  <a:pt x="3422870" y="4994575"/>
                  <a:pt x="3426205" y="4991242"/>
                  <a:pt x="3429540" y="4987908"/>
                </a:cubicBezTo>
                <a:cubicBezTo>
                  <a:pt x="3424958" y="4972214"/>
                  <a:pt x="3453146" y="5004848"/>
                  <a:pt x="3465503" y="5012760"/>
                </a:cubicBezTo>
                <a:cubicBezTo>
                  <a:pt x="3447454" y="4990264"/>
                  <a:pt x="3459814" y="4998179"/>
                  <a:pt x="3437318" y="4980129"/>
                </a:cubicBezTo>
                <a:cubicBezTo>
                  <a:pt x="3441763" y="4975684"/>
                  <a:pt x="3416910" y="4939717"/>
                  <a:pt x="3449542" y="4967904"/>
                </a:cubicBezTo>
                <a:cubicBezTo>
                  <a:pt x="3428155" y="4948741"/>
                  <a:pt x="3438293" y="4958878"/>
                  <a:pt x="3431489" y="4945406"/>
                </a:cubicBezTo>
                <a:cubicBezTo>
                  <a:pt x="3462605" y="4914290"/>
                  <a:pt x="3484698" y="4871928"/>
                  <a:pt x="3527061" y="4849836"/>
                </a:cubicBezTo>
                <a:cubicBezTo>
                  <a:pt x="3537198" y="4859973"/>
                  <a:pt x="3537198" y="4859973"/>
                  <a:pt x="3548447" y="4869000"/>
                </a:cubicBezTo>
                <a:cubicBezTo>
                  <a:pt x="3548447" y="4869000"/>
                  <a:pt x="3547335" y="4870112"/>
                  <a:pt x="3547335" y="4870112"/>
                </a:cubicBezTo>
                <a:cubicBezTo>
                  <a:pt x="3547335" y="4870112"/>
                  <a:pt x="3556360" y="4881357"/>
                  <a:pt x="3556360" y="4881357"/>
                </a:cubicBezTo>
                <a:cubicBezTo>
                  <a:pt x="3550803" y="4886914"/>
                  <a:pt x="3556496" y="4901497"/>
                  <a:pt x="3530666" y="4886781"/>
                </a:cubicBezTo>
                <a:cubicBezTo>
                  <a:pt x="3530666" y="4886781"/>
                  <a:pt x="3539691" y="4898026"/>
                  <a:pt x="3539691" y="4898026"/>
                </a:cubicBezTo>
                <a:cubicBezTo>
                  <a:pt x="3539691" y="4898026"/>
                  <a:pt x="3549829" y="4908165"/>
                  <a:pt x="3550939" y="4907054"/>
                </a:cubicBezTo>
                <a:cubicBezTo>
                  <a:pt x="3553162" y="4904831"/>
                  <a:pt x="3566631" y="4911633"/>
                  <a:pt x="3569965" y="4908298"/>
                </a:cubicBezTo>
                <a:cubicBezTo>
                  <a:pt x="3572188" y="4906076"/>
                  <a:pt x="3564274" y="4893717"/>
                  <a:pt x="3566497" y="4891496"/>
                </a:cubicBezTo>
                <a:cubicBezTo>
                  <a:pt x="3566497" y="4891496"/>
                  <a:pt x="3567609" y="4890384"/>
                  <a:pt x="3567609" y="4890384"/>
                </a:cubicBezTo>
                <a:cubicBezTo>
                  <a:pt x="3557470" y="4880245"/>
                  <a:pt x="3558582" y="4879136"/>
                  <a:pt x="3558582" y="4879136"/>
                </a:cubicBezTo>
                <a:cubicBezTo>
                  <a:pt x="3558582" y="4879136"/>
                  <a:pt x="3558582" y="4879136"/>
                  <a:pt x="3568719" y="4889273"/>
                </a:cubicBezTo>
                <a:cubicBezTo>
                  <a:pt x="3568719" y="4889273"/>
                  <a:pt x="3568719" y="4889273"/>
                  <a:pt x="3569832" y="4888161"/>
                </a:cubicBezTo>
                <a:cubicBezTo>
                  <a:pt x="3559694" y="4878024"/>
                  <a:pt x="3559694" y="4878024"/>
                  <a:pt x="3559694" y="4878024"/>
                </a:cubicBezTo>
                <a:cubicBezTo>
                  <a:pt x="3559694" y="4878024"/>
                  <a:pt x="3558582" y="4879136"/>
                  <a:pt x="3558582" y="4879136"/>
                </a:cubicBezTo>
                <a:cubicBezTo>
                  <a:pt x="3558582" y="4879136"/>
                  <a:pt x="3549558" y="4867889"/>
                  <a:pt x="3549558" y="4867889"/>
                </a:cubicBezTo>
                <a:cubicBezTo>
                  <a:pt x="3551780" y="4865665"/>
                  <a:pt x="3541643" y="4855529"/>
                  <a:pt x="3542755" y="4854417"/>
                </a:cubicBezTo>
                <a:cubicBezTo>
                  <a:pt x="3547200" y="4849972"/>
                  <a:pt x="3572053" y="4885939"/>
                  <a:pt x="3587746" y="4890518"/>
                </a:cubicBezTo>
                <a:cubicBezTo>
                  <a:pt x="3566360" y="4871355"/>
                  <a:pt x="3566360" y="4871355"/>
                  <a:pt x="3557337" y="4860109"/>
                </a:cubicBezTo>
                <a:cubicBezTo>
                  <a:pt x="3551645" y="4845527"/>
                  <a:pt x="3577475" y="4860243"/>
                  <a:pt x="3571784" y="4845663"/>
                </a:cubicBezTo>
                <a:cubicBezTo>
                  <a:pt x="3572896" y="4844551"/>
                  <a:pt x="3581920" y="4855798"/>
                  <a:pt x="3602193" y="4876071"/>
                </a:cubicBezTo>
                <a:cubicBezTo>
                  <a:pt x="3596503" y="4861491"/>
                  <a:pt x="3594280" y="4863713"/>
                  <a:pt x="3605527" y="4872737"/>
                </a:cubicBezTo>
                <a:cubicBezTo>
                  <a:pt x="3617886" y="4880652"/>
                  <a:pt x="3608860" y="4869403"/>
                  <a:pt x="3588588" y="4849130"/>
                </a:cubicBezTo>
                <a:cubicBezTo>
                  <a:pt x="3589698" y="4848019"/>
                  <a:pt x="3609972" y="4868292"/>
                  <a:pt x="3613304" y="4864958"/>
                </a:cubicBezTo>
                <a:cubicBezTo>
                  <a:pt x="3593033" y="4844685"/>
                  <a:pt x="3585120" y="4832326"/>
                  <a:pt x="3574982" y="4822189"/>
                </a:cubicBezTo>
                <a:cubicBezTo>
                  <a:pt x="3578315" y="4818855"/>
                  <a:pt x="3595255" y="4842462"/>
                  <a:pt x="3597478" y="4840240"/>
                </a:cubicBezTo>
                <a:cubicBezTo>
                  <a:pt x="3616370" y="4821348"/>
                  <a:pt x="3638596" y="4799122"/>
                  <a:pt x="3661933" y="4775785"/>
                </a:cubicBezTo>
                <a:cubicBezTo>
                  <a:pt x="3663043" y="4774674"/>
                  <a:pt x="3673182" y="4784812"/>
                  <a:pt x="3683317" y="4794947"/>
                </a:cubicBezTo>
                <a:cubicBezTo>
                  <a:pt x="3695677" y="4802862"/>
                  <a:pt x="3675405" y="4782589"/>
                  <a:pt x="3666378" y="4771340"/>
                </a:cubicBezTo>
                <a:cubicBezTo>
                  <a:pt x="3667488" y="4770228"/>
                  <a:pt x="3677627" y="4780367"/>
                  <a:pt x="3678737" y="4779256"/>
                </a:cubicBezTo>
                <a:cubicBezTo>
                  <a:pt x="3678737" y="4779256"/>
                  <a:pt x="3688873" y="4789391"/>
                  <a:pt x="3688873" y="4789391"/>
                </a:cubicBezTo>
                <a:cubicBezTo>
                  <a:pt x="3688873" y="4789391"/>
                  <a:pt x="3700121" y="4798416"/>
                  <a:pt x="3701233" y="4797306"/>
                </a:cubicBezTo>
                <a:cubicBezTo>
                  <a:pt x="3702344" y="4796195"/>
                  <a:pt x="3692206" y="4786057"/>
                  <a:pt x="3692206" y="4786057"/>
                </a:cubicBezTo>
                <a:cubicBezTo>
                  <a:pt x="3692206" y="4786057"/>
                  <a:pt x="3691096" y="4787168"/>
                  <a:pt x="3691096" y="4787168"/>
                </a:cubicBezTo>
                <a:cubicBezTo>
                  <a:pt x="3691096" y="4787168"/>
                  <a:pt x="3679849" y="4778144"/>
                  <a:pt x="3679849" y="4778144"/>
                </a:cubicBezTo>
                <a:cubicBezTo>
                  <a:pt x="3681801" y="4735645"/>
                  <a:pt x="3744437" y="4733826"/>
                  <a:pt x="3743057" y="4694660"/>
                </a:cubicBezTo>
                <a:cubicBezTo>
                  <a:pt x="3755417" y="4702576"/>
                  <a:pt x="3760973" y="4697020"/>
                  <a:pt x="3774442" y="4703822"/>
                </a:cubicBezTo>
                <a:cubicBezTo>
                  <a:pt x="3792224" y="4686040"/>
                  <a:pt x="3779596" y="4637852"/>
                  <a:pt x="3820983" y="4637010"/>
                </a:cubicBezTo>
                <a:cubicBezTo>
                  <a:pt x="3822095" y="4635898"/>
                  <a:pt x="3822095" y="4635898"/>
                  <a:pt x="3832230" y="4646034"/>
                </a:cubicBezTo>
                <a:cubicBezTo>
                  <a:pt x="3831118" y="4647146"/>
                  <a:pt x="3830007" y="4648258"/>
                  <a:pt x="3828895" y="4649367"/>
                </a:cubicBezTo>
                <a:cubicBezTo>
                  <a:pt x="3837922" y="4660617"/>
                  <a:pt x="3836811" y="4661728"/>
                  <a:pt x="3835699" y="4662840"/>
                </a:cubicBezTo>
                <a:cubicBezTo>
                  <a:pt x="3835699" y="4662840"/>
                  <a:pt x="3834588" y="4663949"/>
                  <a:pt x="3834588" y="4663949"/>
                </a:cubicBezTo>
                <a:cubicBezTo>
                  <a:pt x="3844722" y="4674086"/>
                  <a:pt x="3844722" y="4674086"/>
                  <a:pt x="3845835" y="4672974"/>
                </a:cubicBezTo>
                <a:cubicBezTo>
                  <a:pt x="3845835" y="4672974"/>
                  <a:pt x="3845835" y="4672974"/>
                  <a:pt x="3846946" y="4671863"/>
                </a:cubicBezTo>
                <a:cubicBezTo>
                  <a:pt x="3848057" y="4670753"/>
                  <a:pt x="3849169" y="4669640"/>
                  <a:pt x="3850280" y="4668529"/>
                </a:cubicBezTo>
                <a:cubicBezTo>
                  <a:pt x="3841256" y="4657283"/>
                  <a:pt x="3842367" y="4656171"/>
                  <a:pt x="3843477" y="4655060"/>
                </a:cubicBezTo>
                <a:cubicBezTo>
                  <a:pt x="3843477" y="4655060"/>
                  <a:pt x="3843477" y="4655060"/>
                  <a:pt x="3833341" y="4644923"/>
                </a:cubicBezTo>
                <a:cubicBezTo>
                  <a:pt x="3833341" y="4644923"/>
                  <a:pt x="3823205" y="4634788"/>
                  <a:pt x="3813068" y="4624650"/>
                </a:cubicBezTo>
                <a:cubicBezTo>
                  <a:pt x="3837516" y="4600202"/>
                  <a:pt x="3846273" y="4571175"/>
                  <a:pt x="3886549" y="4571445"/>
                </a:cubicBezTo>
                <a:cubicBezTo>
                  <a:pt x="3886549" y="4571445"/>
                  <a:pt x="3886549" y="4571445"/>
                  <a:pt x="3896685" y="4581579"/>
                </a:cubicBezTo>
                <a:cubicBezTo>
                  <a:pt x="3890016" y="4588248"/>
                  <a:pt x="3883349" y="4594915"/>
                  <a:pt x="3876682" y="4601583"/>
                </a:cubicBezTo>
                <a:cubicBezTo>
                  <a:pt x="3865569" y="4612696"/>
                  <a:pt x="3854455" y="4623809"/>
                  <a:pt x="3843342" y="4634921"/>
                </a:cubicBezTo>
                <a:cubicBezTo>
                  <a:pt x="3842232" y="4636033"/>
                  <a:pt x="3851256" y="4647281"/>
                  <a:pt x="3851256" y="4647281"/>
                </a:cubicBezTo>
                <a:cubicBezTo>
                  <a:pt x="3862504" y="4656305"/>
                  <a:pt x="3862504" y="4656305"/>
                  <a:pt x="3863615" y="4655194"/>
                </a:cubicBezTo>
                <a:cubicBezTo>
                  <a:pt x="3874728" y="4644081"/>
                  <a:pt x="3885841" y="4632968"/>
                  <a:pt x="3896954" y="4621855"/>
                </a:cubicBezTo>
                <a:cubicBezTo>
                  <a:pt x="3903621" y="4615189"/>
                  <a:pt x="3911401" y="4607409"/>
                  <a:pt x="3918068" y="4600741"/>
                </a:cubicBezTo>
                <a:cubicBezTo>
                  <a:pt x="3921402" y="4597408"/>
                  <a:pt x="3923624" y="4595184"/>
                  <a:pt x="3925847" y="4592962"/>
                </a:cubicBezTo>
                <a:cubicBezTo>
                  <a:pt x="3928070" y="4590739"/>
                  <a:pt x="3930292" y="4588516"/>
                  <a:pt x="3932516" y="4586294"/>
                </a:cubicBezTo>
                <a:cubicBezTo>
                  <a:pt x="3933627" y="4585183"/>
                  <a:pt x="3935848" y="4582959"/>
                  <a:pt x="3936961" y="4581849"/>
                </a:cubicBezTo>
                <a:cubicBezTo>
                  <a:pt x="3936961" y="4581849"/>
                  <a:pt x="3936961" y="4581849"/>
                  <a:pt x="3938071" y="4580738"/>
                </a:cubicBezTo>
                <a:cubicBezTo>
                  <a:pt x="3939183" y="4579626"/>
                  <a:pt x="3939183" y="4579626"/>
                  <a:pt x="3940294" y="4578515"/>
                </a:cubicBezTo>
                <a:cubicBezTo>
                  <a:pt x="3940294" y="4578515"/>
                  <a:pt x="3941405" y="4577404"/>
                  <a:pt x="3941405" y="4577404"/>
                </a:cubicBezTo>
                <a:cubicBezTo>
                  <a:pt x="3974880" y="4564204"/>
                  <a:pt x="4039874" y="4580302"/>
                  <a:pt x="4041827" y="4537803"/>
                </a:cubicBezTo>
                <a:cubicBezTo>
                  <a:pt x="4042937" y="4536692"/>
                  <a:pt x="4045161" y="4534468"/>
                  <a:pt x="4046272" y="4533358"/>
                </a:cubicBezTo>
                <a:cubicBezTo>
                  <a:pt x="4048494" y="4531135"/>
                  <a:pt x="4050717" y="4528912"/>
                  <a:pt x="4041690" y="4517664"/>
                </a:cubicBezTo>
                <a:cubicBezTo>
                  <a:pt x="4052940" y="4526690"/>
                  <a:pt x="4054051" y="4525579"/>
                  <a:pt x="4054051" y="4525579"/>
                </a:cubicBezTo>
                <a:cubicBezTo>
                  <a:pt x="4055162" y="4524467"/>
                  <a:pt x="4055162" y="4524467"/>
                  <a:pt x="4055162" y="4524467"/>
                </a:cubicBezTo>
                <a:lnTo>
                  <a:pt x="4056208" y="4523422"/>
                </a:lnTo>
                <a:lnTo>
                  <a:pt x="4058022" y="4531696"/>
                </a:lnTo>
                <a:cubicBezTo>
                  <a:pt x="4059593" y="4537072"/>
                  <a:pt x="4061557" y="4540656"/>
                  <a:pt x="4064700" y="4540656"/>
                </a:cubicBezTo>
                <a:cubicBezTo>
                  <a:pt x="4063914" y="4533488"/>
                  <a:pt x="4063522" y="4529905"/>
                  <a:pt x="4063326" y="4526320"/>
                </a:cubicBezTo>
                <a:lnTo>
                  <a:pt x="4063320" y="4525923"/>
                </a:lnTo>
                <a:lnTo>
                  <a:pt x="4063703" y="4526062"/>
                </a:lnTo>
                <a:cubicBezTo>
                  <a:pt x="4067209" y="4527624"/>
                  <a:pt x="4070854" y="4529047"/>
                  <a:pt x="4071965" y="4527935"/>
                </a:cubicBezTo>
                <a:cubicBezTo>
                  <a:pt x="4071965" y="4527935"/>
                  <a:pt x="4073077" y="4526824"/>
                  <a:pt x="4073077" y="4526824"/>
                </a:cubicBezTo>
                <a:cubicBezTo>
                  <a:pt x="4096684" y="4543763"/>
                  <a:pt x="4080855" y="4519045"/>
                  <a:pt x="4084190" y="4515711"/>
                </a:cubicBezTo>
                <a:lnTo>
                  <a:pt x="4080358" y="4512249"/>
                </a:lnTo>
                <a:lnTo>
                  <a:pt x="4080416" y="4511983"/>
                </a:lnTo>
                <a:cubicBezTo>
                  <a:pt x="4085131" y="4497649"/>
                  <a:pt x="4088275" y="4540656"/>
                  <a:pt x="4094561" y="4540656"/>
                </a:cubicBezTo>
                <a:cubicBezTo>
                  <a:pt x="4094561" y="4526320"/>
                  <a:pt x="4092990" y="4526320"/>
                  <a:pt x="4092990" y="4511983"/>
                </a:cubicBezTo>
                <a:cubicBezTo>
                  <a:pt x="4093775" y="4511983"/>
                  <a:pt x="4096526" y="4515567"/>
                  <a:pt x="4099472" y="4513776"/>
                </a:cubicBezTo>
                <a:lnTo>
                  <a:pt x="4100317" y="4512253"/>
                </a:lnTo>
                <a:lnTo>
                  <a:pt x="4105995" y="4514180"/>
                </a:lnTo>
                <a:cubicBezTo>
                  <a:pt x="4110197" y="4515047"/>
                  <a:pt x="4114397" y="4515914"/>
                  <a:pt x="4121131" y="4519315"/>
                </a:cubicBezTo>
                <a:cubicBezTo>
                  <a:pt x="4123355" y="4517092"/>
                  <a:pt x="4125577" y="4514870"/>
                  <a:pt x="4127798" y="4512646"/>
                </a:cubicBezTo>
                <a:cubicBezTo>
                  <a:pt x="4127798" y="4512646"/>
                  <a:pt x="4127798" y="4512646"/>
                  <a:pt x="4128910" y="4511534"/>
                </a:cubicBezTo>
                <a:cubicBezTo>
                  <a:pt x="4134468" y="4505979"/>
                  <a:pt x="4150162" y="4510561"/>
                  <a:pt x="4164742" y="4516250"/>
                </a:cubicBezTo>
                <a:cubicBezTo>
                  <a:pt x="4166963" y="4514028"/>
                  <a:pt x="4168076" y="4512917"/>
                  <a:pt x="4170299" y="4510694"/>
                </a:cubicBezTo>
                <a:cubicBezTo>
                  <a:pt x="4179324" y="4521944"/>
                  <a:pt x="4179324" y="4521944"/>
                  <a:pt x="4190574" y="4530970"/>
                </a:cubicBezTo>
                <a:lnTo>
                  <a:pt x="4200615" y="4526725"/>
                </a:lnTo>
                <a:lnTo>
                  <a:pt x="4201356" y="4526768"/>
                </a:lnTo>
                <a:lnTo>
                  <a:pt x="4201596" y="4526554"/>
                </a:lnTo>
                <a:lnTo>
                  <a:pt x="4212917" y="4526365"/>
                </a:lnTo>
                <a:lnTo>
                  <a:pt x="4219100" y="4525393"/>
                </a:lnTo>
                <a:lnTo>
                  <a:pt x="4221784" y="4533767"/>
                </a:lnTo>
                <a:cubicBezTo>
                  <a:pt x="4222941" y="4539087"/>
                  <a:pt x="4224021" y="4546030"/>
                  <a:pt x="4225003" y="4554989"/>
                </a:cubicBezTo>
                <a:cubicBezTo>
                  <a:pt x="4232861" y="4497649"/>
                  <a:pt x="4242291" y="4540656"/>
                  <a:pt x="4247006" y="4540656"/>
                </a:cubicBezTo>
                <a:cubicBezTo>
                  <a:pt x="4247006" y="4540656"/>
                  <a:pt x="4247006" y="4538864"/>
                  <a:pt x="4246982" y="4536176"/>
                </a:cubicBezTo>
                <a:lnTo>
                  <a:pt x="4246813" y="4526496"/>
                </a:lnTo>
                <a:lnTo>
                  <a:pt x="4249603" y="4528958"/>
                </a:lnTo>
                <a:lnTo>
                  <a:pt x="4253489" y="4544238"/>
                </a:lnTo>
                <a:cubicBezTo>
                  <a:pt x="4255404" y="4549614"/>
                  <a:pt x="4256989" y="4548942"/>
                  <a:pt x="4257660" y="4533150"/>
                </a:cubicBezTo>
                <a:lnTo>
                  <a:pt x="4257854" y="4521341"/>
                </a:lnTo>
                <a:lnTo>
                  <a:pt x="4258194" y="4521632"/>
                </a:lnTo>
                <a:cubicBezTo>
                  <a:pt x="4259877" y="4522482"/>
                  <a:pt x="4260432" y="4521926"/>
                  <a:pt x="4260988" y="4521371"/>
                </a:cubicBezTo>
                <a:cubicBezTo>
                  <a:pt x="4262100" y="4520260"/>
                  <a:pt x="4262100" y="4520260"/>
                  <a:pt x="4263211" y="4519148"/>
                </a:cubicBezTo>
                <a:lnTo>
                  <a:pt x="4264476" y="4517884"/>
                </a:lnTo>
                <a:lnTo>
                  <a:pt x="4267830" y="4520943"/>
                </a:lnTo>
                <a:cubicBezTo>
                  <a:pt x="4270580" y="4526320"/>
                  <a:pt x="4272938" y="4533488"/>
                  <a:pt x="4275295" y="4540656"/>
                </a:cubicBezTo>
                <a:cubicBezTo>
                  <a:pt x="4275099" y="4529905"/>
                  <a:pt x="4275099" y="4522065"/>
                  <a:pt x="4275267" y="4516548"/>
                </a:cubicBezTo>
                <a:lnTo>
                  <a:pt x="4275463" y="4514539"/>
                </a:lnTo>
                <a:lnTo>
                  <a:pt x="4280607" y="4513802"/>
                </a:lnTo>
                <a:lnTo>
                  <a:pt x="4287008" y="4534608"/>
                </a:lnTo>
                <a:cubicBezTo>
                  <a:pt x="4289341" y="4540655"/>
                  <a:pt x="4291797" y="4544240"/>
                  <a:pt x="4294154" y="4540656"/>
                </a:cubicBezTo>
                <a:cubicBezTo>
                  <a:pt x="4294154" y="4526320"/>
                  <a:pt x="4294154" y="4511983"/>
                  <a:pt x="4294154" y="4511983"/>
                </a:cubicBezTo>
                <a:cubicBezTo>
                  <a:pt x="4302012" y="4511983"/>
                  <a:pt x="4305156" y="4511983"/>
                  <a:pt x="4311441" y="4540656"/>
                </a:cubicBezTo>
                <a:cubicBezTo>
                  <a:pt x="4309870" y="4483313"/>
                  <a:pt x="4324014" y="4526319"/>
                  <a:pt x="4330301" y="4511982"/>
                </a:cubicBezTo>
                <a:cubicBezTo>
                  <a:pt x="4330301" y="4511982"/>
                  <a:pt x="4328729" y="4511983"/>
                  <a:pt x="4328729" y="4526320"/>
                </a:cubicBezTo>
                <a:cubicBezTo>
                  <a:pt x="4328729" y="4526320"/>
                  <a:pt x="4330301" y="4526320"/>
                  <a:pt x="4330301" y="4526320"/>
                </a:cubicBezTo>
                <a:cubicBezTo>
                  <a:pt x="4330301" y="4526320"/>
                  <a:pt x="4330301" y="4526320"/>
                  <a:pt x="4331872" y="4526320"/>
                </a:cubicBezTo>
                <a:cubicBezTo>
                  <a:pt x="4331872" y="4526320"/>
                  <a:pt x="4331872" y="4526320"/>
                  <a:pt x="4331872" y="4511983"/>
                </a:cubicBezTo>
                <a:cubicBezTo>
                  <a:pt x="4342874" y="4540656"/>
                  <a:pt x="4357019" y="4483313"/>
                  <a:pt x="4363305" y="4526320"/>
                </a:cubicBezTo>
                <a:cubicBezTo>
                  <a:pt x="4368019" y="4554989"/>
                  <a:pt x="4361733" y="4526320"/>
                  <a:pt x="4368020" y="4526320"/>
                </a:cubicBezTo>
                <a:cubicBezTo>
                  <a:pt x="4372734" y="4540656"/>
                  <a:pt x="4374305" y="4569327"/>
                  <a:pt x="4377450" y="4554989"/>
                </a:cubicBezTo>
                <a:cubicBezTo>
                  <a:pt x="4382163" y="4554989"/>
                  <a:pt x="4379021" y="4540656"/>
                  <a:pt x="4383735" y="4526320"/>
                </a:cubicBezTo>
                <a:cubicBezTo>
                  <a:pt x="4383735" y="4540656"/>
                  <a:pt x="4383735" y="4540656"/>
                  <a:pt x="4385306" y="4554989"/>
                </a:cubicBezTo>
                <a:cubicBezTo>
                  <a:pt x="4386878" y="4554989"/>
                  <a:pt x="4386878" y="4554989"/>
                  <a:pt x="4386878" y="4554989"/>
                </a:cubicBezTo>
                <a:cubicBezTo>
                  <a:pt x="4386878" y="4540656"/>
                  <a:pt x="4386878" y="4540656"/>
                  <a:pt x="4386878" y="4540656"/>
                </a:cubicBezTo>
                <a:cubicBezTo>
                  <a:pt x="4386878" y="4540656"/>
                  <a:pt x="4386878" y="4526320"/>
                  <a:pt x="4386878" y="4526320"/>
                </a:cubicBezTo>
                <a:cubicBezTo>
                  <a:pt x="4386878" y="4526320"/>
                  <a:pt x="4394836" y="4534384"/>
                  <a:pt x="4397487" y="4520272"/>
                </a:cubicBezTo>
                <a:lnTo>
                  <a:pt x="4397794" y="4502648"/>
                </a:lnTo>
                <a:lnTo>
                  <a:pt x="4400709" y="4503289"/>
                </a:lnTo>
                <a:lnTo>
                  <a:pt x="4404063" y="4504268"/>
                </a:lnTo>
                <a:lnTo>
                  <a:pt x="4403971" y="4510191"/>
                </a:lnTo>
                <a:cubicBezTo>
                  <a:pt x="4403774" y="4511983"/>
                  <a:pt x="4403381" y="4511983"/>
                  <a:pt x="4402595" y="4511983"/>
                </a:cubicBezTo>
                <a:cubicBezTo>
                  <a:pt x="4408881" y="4511983"/>
                  <a:pt x="4421454" y="4526319"/>
                  <a:pt x="4434027" y="4526320"/>
                </a:cubicBezTo>
                <a:cubicBezTo>
                  <a:pt x="4435599" y="4526320"/>
                  <a:pt x="4437170" y="4526320"/>
                  <a:pt x="4438741" y="4526320"/>
                </a:cubicBezTo>
                <a:cubicBezTo>
                  <a:pt x="4438741" y="4526320"/>
                  <a:pt x="4440313" y="4526320"/>
                  <a:pt x="4440313" y="4526320"/>
                </a:cubicBezTo>
                <a:cubicBezTo>
                  <a:pt x="4440313" y="4526320"/>
                  <a:pt x="4440313" y="4511983"/>
                  <a:pt x="4440313" y="4511983"/>
                </a:cubicBezTo>
                <a:cubicBezTo>
                  <a:pt x="4438741" y="4511982"/>
                  <a:pt x="4435598" y="4511983"/>
                  <a:pt x="4435598" y="4511983"/>
                </a:cubicBezTo>
                <a:cubicBezTo>
                  <a:pt x="4434026" y="4511983"/>
                  <a:pt x="4434026" y="4511983"/>
                  <a:pt x="4434027" y="4497648"/>
                </a:cubicBezTo>
                <a:cubicBezTo>
                  <a:pt x="4441885" y="4497649"/>
                  <a:pt x="4448171" y="4497649"/>
                  <a:pt x="4456030" y="4497649"/>
                </a:cubicBezTo>
                <a:cubicBezTo>
                  <a:pt x="4456030" y="4497649"/>
                  <a:pt x="4454457" y="4497649"/>
                  <a:pt x="4454456" y="4511983"/>
                </a:cubicBezTo>
                <a:cubicBezTo>
                  <a:pt x="4456030" y="4511983"/>
                  <a:pt x="4457600" y="4511983"/>
                  <a:pt x="4457600" y="4511983"/>
                </a:cubicBezTo>
                <a:cubicBezTo>
                  <a:pt x="4457600" y="4540656"/>
                  <a:pt x="4463886" y="4526320"/>
                  <a:pt x="4465458" y="4526320"/>
                </a:cubicBezTo>
                <a:cubicBezTo>
                  <a:pt x="4465458" y="4511983"/>
                  <a:pt x="4465458" y="4511983"/>
                  <a:pt x="4463886" y="4497649"/>
                </a:cubicBezTo>
                <a:cubicBezTo>
                  <a:pt x="4468601" y="4497648"/>
                  <a:pt x="4473317" y="4497649"/>
                  <a:pt x="4478032" y="4497649"/>
                </a:cubicBezTo>
                <a:cubicBezTo>
                  <a:pt x="4481174" y="4497648"/>
                  <a:pt x="4484317" y="4497649"/>
                  <a:pt x="4487460" y="4497649"/>
                </a:cubicBezTo>
                <a:cubicBezTo>
                  <a:pt x="4489033" y="4497649"/>
                  <a:pt x="4489033" y="4497649"/>
                  <a:pt x="4489033" y="4497649"/>
                </a:cubicBezTo>
                <a:cubicBezTo>
                  <a:pt x="4489033" y="4497649"/>
                  <a:pt x="4490605" y="4497649"/>
                  <a:pt x="4490605" y="4497649"/>
                </a:cubicBezTo>
                <a:cubicBezTo>
                  <a:pt x="4490604" y="4483313"/>
                  <a:pt x="4489033" y="4483313"/>
                  <a:pt x="4489033" y="4483313"/>
                </a:cubicBezTo>
                <a:cubicBezTo>
                  <a:pt x="4489033" y="4483313"/>
                  <a:pt x="4489033" y="4483313"/>
                  <a:pt x="4487461" y="4483313"/>
                </a:cubicBezTo>
                <a:cubicBezTo>
                  <a:pt x="4484317" y="4483313"/>
                  <a:pt x="4481174" y="4483313"/>
                  <a:pt x="4478032" y="4483313"/>
                </a:cubicBezTo>
                <a:lnTo>
                  <a:pt x="4477941" y="4483151"/>
                </a:lnTo>
                <a:lnTo>
                  <a:pt x="4502837" y="4480987"/>
                </a:lnTo>
                <a:lnTo>
                  <a:pt x="4506158" y="4480381"/>
                </a:lnTo>
                <a:lnTo>
                  <a:pt x="4506158" y="4482815"/>
                </a:lnTo>
                <a:cubicBezTo>
                  <a:pt x="4510074" y="4496580"/>
                  <a:pt x="4508900" y="4493138"/>
                  <a:pt x="4507333" y="4486255"/>
                </a:cubicBezTo>
                <a:lnTo>
                  <a:pt x="4506251" y="4480365"/>
                </a:lnTo>
                <a:lnTo>
                  <a:pt x="4520465" y="4477772"/>
                </a:lnTo>
                <a:lnTo>
                  <a:pt x="4520465" y="4483313"/>
                </a:lnTo>
                <a:cubicBezTo>
                  <a:pt x="4523608" y="4497649"/>
                  <a:pt x="4525180" y="4497649"/>
                  <a:pt x="4528322" y="4497648"/>
                </a:cubicBezTo>
                <a:cubicBezTo>
                  <a:pt x="4528322" y="4497648"/>
                  <a:pt x="4528323" y="4511983"/>
                  <a:pt x="4528323" y="4511983"/>
                </a:cubicBezTo>
                <a:cubicBezTo>
                  <a:pt x="4530680" y="4511983"/>
                  <a:pt x="4532251" y="4508400"/>
                  <a:pt x="4533627" y="4503024"/>
                </a:cubicBezTo>
                <a:lnTo>
                  <a:pt x="4534672" y="4498031"/>
                </a:lnTo>
                <a:lnTo>
                  <a:pt x="4536554" y="4505734"/>
                </a:lnTo>
                <a:cubicBezTo>
                  <a:pt x="4536765" y="4509501"/>
                  <a:pt x="4536976" y="4513268"/>
                  <a:pt x="4538493" y="4513675"/>
                </a:cubicBezTo>
                <a:cubicBezTo>
                  <a:pt x="4540012" y="4514081"/>
                  <a:pt x="4540012" y="4514081"/>
                  <a:pt x="4540012" y="4514081"/>
                </a:cubicBezTo>
                <a:cubicBezTo>
                  <a:pt x="4541530" y="4514488"/>
                  <a:pt x="4545241" y="4500642"/>
                  <a:pt x="4545241" y="4500642"/>
                </a:cubicBezTo>
                <a:cubicBezTo>
                  <a:pt x="4548949" y="4486795"/>
                  <a:pt x="4548949" y="4486795"/>
                  <a:pt x="4547432" y="4486389"/>
                </a:cubicBezTo>
                <a:lnTo>
                  <a:pt x="4546479" y="4483313"/>
                </a:lnTo>
                <a:lnTo>
                  <a:pt x="4551897" y="4483313"/>
                </a:lnTo>
                <a:lnTo>
                  <a:pt x="4551897" y="4494063"/>
                </a:lnTo>
                <a:lnTo>
                  <a:pt x="4549794" y="4501861"/>
                </a:lnTo>
                <a:lnTo>
                  <a:pt x="4551897" y="4504247"/>
                </a:lnTo>
                <a:lnTo>
                  <a:pt x="4551897" y="4526320"/>
                </a:lnTo>
                <a:cubicBezTo>
                  <a:pt x="4551897" y="4526320"/>
                  <a:pt x="4551897" y="4526320"/>
                  <a:pt x="4550326" y="4540656"/>
                </a:cubicBezTo>
                <a:cubicBezTo>
                  <a:pt x="4550326" y="4540656"/>
                  <a:pt x="4550326" y="4540656"/>
                  <a:pt x="4551897" y="4540655"/>
                </a:cubicBezTo>
                <a:cubicBezTo>
                  <a:pt x="4553468" y="4540656"/>
                  <a:pt x="4553468" y="4540656"/>
                  <a:pt x="4555041" y="4540656"/>
                </a:cubicBezTo>
                <a:cubicBezTo>
                  <a:pt x="4558184" y="4540656"/>
                  <a:pt x="4561326" y="4540656"/>
                  <a:pt x="4564469" y="4526320"/>
                </a:cubicBezTo>
                <a:lnTo>
                  <a:pt x="4564345" y="4518375"/>
                </a:lnTo>
                <a:lnTo>
                  <a:pt x="4567982" y="4522503"/>
                </a:lnTo>
                <a:cubicBezTo>
                  <a:pt x="4586524" y="4546950"/>
                  <a:pt x="4605753" y="4579930"/>
                  <a:pt x="4622325" y="4595501"/>
                </a:cubicBezTo>
                <a:cubicBezTo>
                  <a:pt x="4630591" y="4582873"/>
                  <a:pt x="4629746" y="4567808"/>
                  <a:pt x="4636492" y="4554773"/>
                </a:cubicBezTo>
                <a:cubicBezTo>
                  <a:pt x="4639530" y="4555586"/>
                  <a:pt x="4632109" y="4583281"/>
                  <a:pt x="4631434" y="4597942"/>
                </a:cubicBezTo>
                <a:cubicBezTo>
                  <a:pt x="4672422" y="4608924"/>
                  <a:pt x="4714422" y="4664703"/>
                  <a:pt x="4763674" y="4663057"/>
                </a:cubicBezTo>
                <a:cubicBezTo>
                  <a:pt x="4765192" y="4663465"/>
                  <a:pt x="4766711" y="4663871"/>
                  <a:pt x="4766711" y="4663871"/>
                </a:cubicBezTo>
                <a:cubicBezTo>
                  <a:pt x="4768229" y="4664277"/>
                  <a:pt x="4771264" y="4665091"/>
                  <a:pt x="4771264" y="4665091"/>
                </a:cubicBezTo>
                <a:cubicBezTo>
                  <a:pt x="4778010" y="4652060"/>
                  <a:pt x="4778010" y="4652060"/>
                  <a:pt x="4779528" y="4652466"/>
                </a:cubicBezTo>
                <a:cubicBezTo>
                  <a:pt x="4775143" y="4680973"/>
                  <a:pt x="4785770" y="4683821"/>
                  <a:pt x="4792517" y="4670785"/>
                </a:cubicBezTo>
                <a:cubicBezTo>
                  <a:pt x="4792517" y="4670785"/>
                  <a:pt x="4792517" y="4670785"/>
                  <a:pt x="4794035" y="4671193"/>
                </a:cubicBezTo>
                <a:cubicBezTo>
                  <a:pt x="4794035" y="4671193"/>
                  <a:pt x="4795554" y="4671599"/>
                  <a:pt x="4795554" y="4671599"/>
                </a:cubicBezTo>
                <a:lnTo>
                  <a:pt x="4818301" y="4700184"/>
                </a:lnTo>
                <a:lnTo>
                  <a:pt x="4815337" y="4707302"/>
                </a:lnTo>
                <a:cubicBezTo>
                  <a:pt x="4814354" y="4712677"/>
                  <a:pt x="4813568" y="4719844"/>
                  <a:pt x="4812782" y="4727011"/>
                </a:cubicBezTo>
                <a:cubicBezTo>
                  <a:pt x="4771921" y="4684007"/>
                  <a:pt x="4704342" y="4669672"/>
                  <a:pt x="4668196" y="4684008"/>
                </a:cubicBezTo>
                <a:cubicBezTo>
                  <a:pt x="4671339" y="4727011"/>
                  <a:pt x="4663480" y="4698341"/>
                  <a:pt x="4661908" y="4755684"/>
                </a:cubicBezTo>
                <a:cubicBezTo>
                  <a:pt x="4657194" y="4712679"/>
                  <a:pt x="4658765" y="4727012"/>
                  <a:pt x="4660337" y="4698341"/>
                </a:cubicBezTo>
                <a:cubicBezTo>
                  <a:pt x="4644621" y="4698341"/>
                  <a:pt x="4639906" y="4684008"/>
                  <a:pt x="4622620" y="4698341"/>
                </a:cubicBezTo>
                <a:cubicBezTo>
                  <a:pt x="4621046" y="4698341"/>
                  <a:pt x="4619475" y="4698341"/>
                  <a:pt x="4617904" y="4712679"/>
                </a:cubicBezTo>
                <a:cubicBezTo>
                  <a:pt x="4617904" y="4712679"/>
                  <a:pt x="4617904" y="4727011"/>
                  <a:pt x="4617904" y="4727011"/>
                </a:cubicBezTo>
                <a:cubicBezTo>
                  <a:pt x="4617904" y="4741348"/>
                  <a:pt x="4619475" y="4741349"/>
                  <a:pt x="4619475" y="4741349"/>
                </a:cubicBezTo>
                <a:cubicBezTo>
                  <a:pt x="4619475" y="4741349"/>
                  <a:pt x="4621046" y="4741349"/>
                  <a:pt x="4621046" y="4741349"/>
                </a:cubicBezTo>
                <a:cubicBezTo>
                  <a:pt x="4621046" y="4741349"/>
                  <a:pt x="4621046" y="4741349"/>
                  <a:pt x="4621047" y="4727011"/>
                </a:cubicBezTo>
                <a:cubicBezTo>
                  <a:pt x="4624190" y="4784356"/>
                  <a:pt x="4636763" y="4727012"/>
                  <a:pt x="4632048" y="4727011"/>
                </a:cubicBezTo>
                <a:cubicBezTo>
                  <a:pt x="4633619" y="4727012"/>
                  <a:pt x="4641477" y="4755684"/>
                  <a:pt x="4644621" y="4770019"/>
                </a:cubicBezTo>
                <a:cubicBezTo>
                  <a:pt x="4641478" y="4770018"/>
                  <a:pt x="4638335" y="4770018"/>
                  <a:pt x="4635191" y="4770018"/>
                </a:cubicBezTo>
                <a:cubicBezTo>
                  <a:pt x="4633619" y="4784356"/>
                  <a:pt x="4630477" y="4784356"/>
                  <a:pt x="4627333" y="4784356"/>
                </a:cubicBezTo>
                <a:cubicBezTo>
                  <a:pt x="4619475" y="4798688"/>
                  <a:pt x="4613190" y="4770019"/>
                  <a:pt x="4606902" y="4813025"/>
                </a:cubicBezTo>
                <a:cubicBezTo>
                  <a:pt x="4605330" y="4813025"/>
                  <a:pt x="4603760" y="4813025"/>
                  <a:pt x="4602187" y="4813025"/>
                </a:cubicBezTo>
                <a:cubicBezTo>
                  <a:pt x="4600616" y="4784356"/>
                  <a:pt x="4595902" y="4798689"/>
                  <a:pt x="4592759" y="4770018"/>
                </a:cubicBezTo>
                <a:cubicBezTo>
                  <a:pt x="4592759" y="4755685"/>
                  <a:pt x="4591186" y="4755685"/>
                  <a:pt x="4589615" y="4741348"/>
                </a:cubicBezTo>
                <a:cubicBezTo>
                  <a:pt x="4589615" y="4741348"/>
                  <a:pt x="4588044" y="4741348"/>
                  <a:pt x="4588044" y="4741348"/>
                </a:cubicBezTo>
                <a:cubicBezTo>
                  <a:pt x="4588043" y="4727012"/>
                  <a:pt x="4588043" y="4727012"/>
                  <a:pt x="4588043" y="4727012"/>
                </a:cubicBezTo>
                <a:cubicBezTo>
                  <a:pt x="4586471" y="4727012"/>
                  <a:pt x="4586471" y="4727012"/>
                  <a:pt x="4586471" y="4741349"/>
                </a:cubicBezTo>
                <a:cubicBezTo>
                  <a:pt x="4586471" y="4755684"/>
                  <a:pt x="4588044" y="4755684"/>
                  <a:pt x="4589615" y="4755685"/>
                </a:cubicBezTo>
                <a:cubicBezTo>
                  <a:pt x="4589615" y="4770018"/>
                  <a:pt x="4591186" y="4770018"/>
                  <a:pt x="4591186" y="4770018"/>
                </a:cubicBezTo>
                <a:cubicBezTo>
                  <a:pt x="4591186" y="4770018"/>
                  <a:pt x="4591186" y="4784356"/>
                  <a:pt x="4591186" y="4784356"/>
                </a:cubicBezTo>
                <a:cubicBezTo>
                  <a:pt x="4586471" y="4770019"/>
                  <a:pt x="4580185" y="4784356"/>
                  <a:pt x="4575470" y="4798689"/>
                </a:cubicBezTo>
                <a:cubicBezTo>
                  <a:pt x="4575470" y="4798689"/>
                  <a:pt x="4573898" y="4798689"/>
                  <a:pt x="4573898" y="4798689"/>
                </a:cubicBezTo>
                <a:cubicBezTo>
                  <a:pt x="4569185" y="4813025"/>
                  <a:pt x="4566041" y="4813025"/>
                  <a:pt x="4561326" y="4798689"/>
                </a:cubicBezTo>
                <a:cubicBezTo>
                  <a:pt x="4558184" y="4798688"/>
                  <a:pt x="4555041" y="4798688"/>
                  <a:pt x="4551897" y="4798689"/>
                </a:cubicBezTo>
                <a:cubicBezTo>
                  <a:pt x="4550326" y="4784356"/>
                  <a:pt x="4550326" y="4784356"/>
                  <a:pt x="4550326" y="4784356"/>
                </a:cubicBezTo>
                <a:cubicBezTo>
                  <a:pt x="4551897" y="4770018"/>
                  <a:pt x="4551897" y="4741348"/>
                  <a:pt x="4551897" y="4727012"/>
                </a:cubicBezTo>
                <a:cubicBezTo>
                  <a:pt x="4551897" y="4712678"/>
                  <a:pt x="4551897" y="4712678"/>
                  <a:pt x="4551897" y="4712678"/>
                </a:cubicBezTo>
                <a:cubicBezTo>
                  <a:pt x="4551897" y="4712678"/>
                  <a:pt x="4553468" y="4712678"/>
                  <a:pt x="4553468" y="4698341"/>
                </a:cubicBezTo>
                <a:cubicBezTo>
                  <a:pt x="4553468" y="4698341"/>
                  <a:pt x="4555041" y="4698341"/>
                  <a:pt x="4555041" y="4698341"/>
                </a:cubicBezTo>
                <a:cubicBezTo>
                  <a:pt x="4558184" y="4698341"/>
                  <a:pt x="4561326" y="4698341"/>
                  <a:pt x="4562898" y="4698341"/>
                </a:cubicBezTo>
                <a:cubicBezTo>
                  <a:pt x="4562898" y="4698341"/>
                  <a:pt x="4564469" y="4698341"/>
                  <a:pt x="4564469" y="4698341"/>
                </a:cubicBezTo>
                <a:cubicBezTo>
                  <a:pt x="4564469" y="4684007"/>
                  <a:pt x="4564469" y="4684007"/>
                  <a:pt x="4562898" y="4684007"/>
                </a:cubicBezTo>
                <a:cubicBezTo>
                  <a:pt x="4561326" y="4669672"/>
                  <a:pt x="4558184" y="4669671"/>
                  <a:pt x="4555041" y="4684007"/>
                </a:cubicBezTo>
                <a:cubicBezTo>
                  <a:pt x="4555041" y="4684007"/>
                  <a:pt x="4553468" y="4684007"/>
                  <a:pt x="4553468" y="4684007"/>
                </a:cubicBezTo>
                <a:cubicBezTo>
                  <a:pt x="4551897" y="4684007"/>
                  <a:pt x="4551897" y="4684007"/>
                  <a:pt x="4551897" y="4684007"/>
                </a:cubicBezTo>
                <a:cubicBezTo>
                  <a:pt x="4551897" y="4655337"/>
                  <a:pt x="4550326" y="4655337"/>
                  <a:pt x="4550326" y="4655337"/>
                </a:cubicBezTo>
                <a:cubicBezTo>
                  <a:pt x="4547182" y="4655337"/>
                  <a:pt x="4545610" y="4655337"/>
                  <a:pt x="4542468" y="4655338"/>
                </a:cubicBezTo>
                <a:cubicBezTo>
                  <a:pt x="4539324" y="4655337"/>
                  <a:pt x="4536181" y="4655337"/>
                  <a:pt x="4531466" y="4641000"/>
                </a:cubicBezTo>
                <a:cubicBezTo>
                  <a:pt x="4531466" y="4641000"/>
                  <a:pt x="4531466" y="4641000"/>
                  <a:pt x="4531466" y="4655338"/>
                </a:cubicBezTo>
                <a:cubicBezTo>
                  <a:pt x="4534610" y="4669672"/>
                  <a:pt x="4539324" y="4669671"/>
                  <a:pt x="4542468" y="4669671"/>
                </a:cubicBezTo>
                <a:cubicBezTo>
                  <a:pt x="4545610" y="4669671"/>
                  <a:pt x="4547182" y="4669671"/>
                  <a:pt x="4548753" y="4669672"/>
                </a:cubicBezTo>
                <a:cubicBezTo>
                  <a:pt x="4548753" y="4669672"/>
                  <a:pt x="4548753" y="4669672"/>
                  <a:pt x="4548753" y="4684007"/>
                </a:cubicBezTo>
                <a:cubicBezTo>
                  <a:pt x="4547182" y="4684008"/>
                  <a:pt x="4545610" y="4684007"/>
                  <a:pt x="4544038" y="4684008"/>
                </a:cubicBezTo>
                <a:cubicBezTo>
                  <a:pt x="4539324" y="4698341"/>
                  <a:pt x="4536180" y="4698341"/>
                  <a:pt x="4531466" y="4698341"/>
                </a:cubicBezTo>
                <a:cubicBezTo>
                  <a:pt x="4531466" y="4698341"/>
                  <a:pt x="4531466" y="4698341"/>
                  <a:pt x="4529893" y="4698341"/>
                </a:cubicBezTo>
                <a:cubicBezTo>
                  <a:pt x="4529894" y="4712678"/>
                  <a:pt x="4531466" y="4712679"/>
                  <a:pt x="4531466" y="4712679"/>
                </a:cubicBezTo>
                <a:cubicBezTo>
                  <a:pt x="4533037" y="4712679"/>
                  <a:pt x="4533037" y="4712679"/>
                  <a:pt x="4534610" y="4712679"/>
                </a:cubicBezTo>
                <a:cubicBezTo>
                  <a:pt x="4537751" y="4712678"/>
                  <a:pt x="4540895" y="4712678"/>
                  <a:pt x="4544038" y="4712679"/>
                </a:cubicBezTo>
                <a:cubicBezTo>
                  <a:pt x="4545610" y="4712679"/>
                  <a:pt x="4547182" y="4698341"/>
                  <a:pt x="4548753" y="4698341"/>
                </a:cubicBezTo>
                <a:cubicBezTo>
                  <a:pt x="4548753" y="4712678"/>
                  <a:pt x="4548753" y="4712678"/>
                  <a:pt x="4550325" y="4712678"/>
                </a:cubicBezTo>
                <a:cubicBezTo>
                  <a:pt x="4550325" y="4712678"/>
                  <a:pt x="4550325" y="4712678"/>
                  <a:pt x="4550325" y="4727011"/>
                </a:cubicBezTo>
                <a:cubicBezTo>
                  <a:pt x="4550326" y="4741349"/>
                  <a:pt x="4550326" y="4755684"/>
                  <a:pt x="4548753" y="4770019"/>
                </a:cubicBezTo>
                <a:cubicBezTo>
                  <a:pt x="4542467" y="4798688"/>
                  <a:pt x="4528322" y="4741348"/>
                  <a:pt x="4522035" y="4798688"/>
                </a:cubicBezTo>
                <a:lnTo>
                  <a:pt x="4517321" y="4798688"/>
                </a:lnTo>
                <a:cubicBezTo>
                  <a:pt x="4517323" y="4770018"/>
                  <a:pt x="4514179" y="4798689"/>
                  <a:pt x="4512607" y="4784355"/>
                </a:cubicBezTo>
                <a:cubicBezTo>
                  <a:pt x="4514179" y="4770019"/>
                  <a:pt x="4514179" y="4770019"/>
                  <a:pt x="4514179" y="4755684"/>
                </a:cubicBezTo>
                <a:cubicBezTo>
                  <a:pt x="4514179" y="4755684"/>
                  <a:pt x="4512607" y="4755684"/>
                  <a:pt x="4512607" y="4755684"/>
                </a:cubicBezTo>
                <a:cubicBezTo>
                  <a:pt x="4512607" y="4755684"/>
                  <a:pt x="4512607" y="4770019"/>
                  <a:pt x="4511035" y="4770019"/>
                </a:cubicBezTo>
                <a:cubicBezTo>
                  <a:pt x="4511035" y="4770019"/>
                  <a:pt x="4509464" y="4784356"/>
                  <a:pt x="4509464" y="4784356"/>
                </a:cubicBezTo>
                <a:cubicBezTo>
                  <a:pt x="4504749" y="4784356"/>
                  <a:pt x="4501606" y="4784356"/>
                  <a:pt x="4496891" y="4784356"/>
                </a:cubicBezTo>
                <a:cubicBezTo>
                  <a:pt x="4492175" y="4784356"/>
                  <a:pt x="4487461" y="4784355"/>
                  <a:pt x="4482746" y="4784356"/>
                </a:cubicBezTo>
                <a:cubicBezTo>
                  <a:pt x="4482747" y="4770018"/>
                  <a:pt x="4484318" y="4770018"/>
                  <a:pt x="4484318" y="4770018"/>
                </a:cubicBezTo>
                <a:cubicBezTo>
                  <a:pt x="4485890" y="4770018"/>
                  <a:pt x="4485890" y="4770018"/>
                  <a:pt x="4485890" y="4755684"/>
                </a:cubicBezTo>
                <a:cubicBezTo>
                  <a:pt x="4485890" y="4755684"/>
                  <a:pt x="4484317" y="4741348"/>
                  <a:pt x="4482746" y="4741348"/>
                </a:cubicBezTo>
                <a:cubicBezTo>
                  <a:pt x="4482746" y="4741348"/>
                  <a:pt x="4481174" y="4755685"/>
                  <a:pt x="4481174" y="4755685"/>
                </a:cubicBezTo>
                <a:cubicBezTo>
                  <a:pt x="4479603" y="4755684"/>
                  <a:pt x="4479603" y="4755684"/>
                  <a:pt x="4478032" y="4755684"/>
                </a:cubicBezTo>
                <a:cubicBezTo>
                  <a:pt x="4478032" y="4755684"/>
                  <a:pt x="4476459" y="4741349"/>
                  <a:pt x="4474889" y="4741349"/>
                </a:cubicBezTo>
                <a:cubicBezTo>
                  <a:pt x="4474889" y="4741349"/>
                  <a:pt x="4473317" y="4755684"/>
                  <a:pt x="4473317" y="4755684"/>
                </a:cubicBezTo>
                <a:cubicBezTo>
                  <a:pt x="4473317" y="4755684"/>
                  <a:pt x="4473317" y="4770019"/>
                  <a:pt x="4474888" y="4770019"/>
                </a:cubicBezTo>
                <a:cubicBezTo>
                  <a:pt x="4474888" y="4770019"/>
                  <a:pt x="4476459" y="4770019"/>
                  <a:pt x="4476459" y="4770019"/>
                </a:cubicBezTo>
                <a:cubicBezTo>
                  <a:pt x="4476459" y="4770019"/>
                  <a:pt x="4476459" y="4784356"/>
                  <a:pt x="4476459" y="4784356"/>
                </a:cubicBezTo>
                <a:cubicBezTo>
                  <a:pt x="4474889" y="4784356"/>
                  <a:pt x="4473317" y="4784355"/>
                  <a:pt x="4471744" y="4784356"/>
                </a:cubicBezTo>
                <a:cubicBezTo>
                  <a:pt x="4463886" y="4798689"/>
                  <a:pt x="4456030" y="4813025"/>
                  <a:pt x="4449742" y="4755684"/>
                </a:cubicBezTo>
                <a:cubicBezTo>
                  <a:pt x="4449742" y="4755684"/>
                  <a:pt x="4449742" y="4755684"/>
                  <a:pt x="4448171" y="4755685"/>
                </a:cubicBezTo>
                <a:cubicBezTo>
                  <a:pt x="4446599" y="4755685"/>
                  <a:pt x="4446599" y="4770018"/>
                  <a:pt x="4445028" y="4770018"/>
                </a:cubicBezTo>
                <a:cubicBezTo>
                  <a:pt x="4445028" y="4770018"/>
                  <a:pt x="4445028" y="4770018"/>
                  <a:pt x="4445028" y="4755685"/>
                </a:cubicBezTo>
                <a:cubicBezTo>
                  <a:pt x="4445028" y="4741348"/>
                  <a:pt x="4438741" y="4755684"/>
                  <a:pt x="4435599" y="4755685"/>
                </a:cubicBezTo>
                <a:cubicBezTo>
                  <a:pt x="4435599" y="4755685"/>
                  <a:pt x="4437170" y="4770018"/>
                  <a:pt x="4437170" y="4784355"/>
                </a:cubicBezTo>
                <a:cubicBezTo>
                  <a:pt x="4435599" y="4784356"/>
                  <a:pt x="4435599" y="4798688"/>
                  <a:pt x="4435599" y="4798688"/>
                </a:cubicBezTo>
                <a:cubicBezTo>
                  <a:pt x="4434027" y="4798688"/>
                  <a:pt x="4434027" y="4798688"/>
                  <a:pt x="4434027" y="4798688"/>
                </a:cubicBezTo>
                <a:cubicBezTo>
                  <a:pt x="4434026" y="4813025"/>
                  <a:pt x="4435598" y="4813025"/>
                  <a:pt x="4435598" y="4813025"/>
                </a:cubicBezTo>
                <a:cubicBezTo>
                  <a:pt x="4435599" y="4798688"/>
                  <a:pt x="4437170" y="4798688"/>
                  <a:pt x="4438741" y="4798688"/>
                </a:cubicBezTo>
                <a:cubicBezTo>
                  <a:pt x="4438741" y="4841696"/>
                  <a:pt x="4441885" y="4813025"/>
                  <a:pt x="4445027" y="4798688"/>
                </a:cubicBezTo>
                <a:cubicBezTo>
                  <a:pt x="4445027" y="4798688"/>
                  <a:pt x="4445027" y="4798688"/>
                  <a:pt x="4445028" y="4813025"/>
                </a:cubicBezTo>
                <a:cubicBezTo>
                  <a:pt x="4445028" y="4813025"/>
                  <a:pt x="4446599" y="4813025"/>
                  <a:pt x="4446599" y="4813025"/>
                </a:cubicBezTo>
                <a:cubicBezTo>
                  <a:pt x="4446599" y="4813025"/>
                  <a:pt x="4446599" y="4813025"/>
                  <a:pt x="4448171" y="4813025"/>
                </a:cubicBezTo>
                <a:cubicBezTo>
                  <a:pt x="4448171" y="4813025"/>
                  <a:pt x="4448171" y="4798688"/>
                  <a:pt x="4448171" y="4798688"/>
                </a:cubicBezTo>
                <a:cubicBezTo>
                  <a:pt x="4448171" y="4784356"/>
                  <a:pt x="4448171" y="4784356"/>
                  <a:pt x="4448171" y="4784356"/>
                </a:cubicBezTo>
                <a:cubicBezTo>
                  <a:pt x="4451314" y="4813025"/>
                  <a:pt x="4456030" y="4813025"/>
                  <a:pt x="4462315" y="4813025"/>
                </a:cubicBezTo>
                <a:cubicBezTo>
                  <a:pt x="4465458" y="4813025"/>
                  <a:pt x="4468601" y="4813025"/>
                  <a:pt x="4473317" y="4813025"/>
                </a:cubicBezTo>
                <a:cubicBezTo>
                  <a:pt x="4474888" y="4813025"/>
                  <a:pt x="4474888" y="4813025"/>
                  <a:pt x="4476459" y="4798689"/>
                </a:cubicBezTo>
                <a:cubicBezTo>
                  <a:pt x="4476459" y="4813025"/>
                  <a:pt x="4478032" y="4813025"/>
                  <a:pt x="4478032" y="4813025"/>
                </a:cubicBezTo>
                <a:cubicBezTo>
                  <a:pt x="4478032" y="4813025"/>
                  <a:pt x="4478032" y="4813025"/>
                  <a:pt x="4479602" y="4813025"/>
                </a:cubicBezTo>
                <a:cubicBezTo>
                  <a:pt x="4482747" y="4827359"/>
                  <a:pt x="4487461" y="4827359"/>
                  <a:pt x="4490604" y="4827359"/>
                </a:cubicBezTo>
                <a:cubicBezTo>
                  <a:pt x="4492175" y="4827359"/>
                  <a:pt x="4495319" y="4827359"/>
                  <a:pt x="4496891" y="4827359"/>
                </a:cubicBezTo>
                <a:cubicBezTo>
                  <a:pt x="4501606" y="4813025"/>
                  <a:pt x="4504749" y="4813025"/>
                  <a:pt x="4509464" y="4827359"/>
                </a:cubicBezTo>
                <a:cubicBezTo>
                  <a:pt x="4512607" y="4841696"/>
                  <a:pt x="4518892" y="4841696"/>
                  <a:pt x="4518892" y="4813025"/>
                </a:cubicBezTo>
                <a:cubicBezTo>
                  <a:pt x="4518892" y="4813025"/>
                  <a:pt x="4520465" y="4813025"/>
                  <a:pt x="4522035" y="4813025"/>
                </a:cubicBezTo>
                <a:cubicBezTo>
                  <a:pt x="4522035" y="4813025"/>
                  <a:pt x="4522035" y="4813025"/>
                  <a:pt x="4522035" y="4827359"/>
                </a:cubicBezTo>
                <a:cubicBezTo>
                  <a:pt x="4522035" y="4841696"/>
                  <a:pt x="4528323" y="4827359"/>
                  <a:pt x="4529893" y="4841696"/>
                </a:cubicBezTo>
                <a:cubicBezTo>
                  <a:pt x="4528323" y="4870367"/>
                  <a:pt x="4525179" y="4827359"/>
                  <a:pt x="4522035" y="4841696"/>
                </a:cubicBezTo>
                <a:cubicBezTo>
                  <a:pt x="4522035" y="4841696"/>
                  <a:pt x="4523608" y="4856029"/>
                  <a:pt x="4522035" y="4856029"/>
                </a:cubicBezTo>
                <a:cubicBezTo>
                  <a:pt x="4517323" y="4870367"/>
                  <a:pt x="4512607" y="4841696"/>
                  <a:pt x="4506320" y="4841696"/>
                </a:cubicBezTo>
                <a:cubicBezTo>
                  <a:pt x="4504749" y="4841696"/>
                  <a:pt x="4506320" y="4856029"/>
                  <a:pt x="4504749" y="4856029"/>
                </a:cubicBezTo>
                <a:cubicBezTo>
                  <a:pt x="4501606" y="4870367"/>
                  <a:pt x="4492175" y="4841696"/>
                  <a:pt x="4485890" y="4856029"/>
                </a:cubicBezTo>
                <a:cubicBezTo>
                  <a:pt x="4484317" y="4856029"/>
                  <a:pt x="4463886" y="4899036"/>
                  <a:pt x="4462315" y="4856029"/>
                </a:cubicBezTo>
                <a:cubicBezTo>
                  <a:pt x="4456030" y="4856029"/>
                  <a:pt x="4448171" y="4870367"/>
                  <a:pt x="4446599" y="4856029"/>
                </a:cubicBezTo>
                <a:cubicBezTo>
                  <a:pt x="4445028" y="4856029"/>
                  <a:pt x="4443456" y="4856029"/>
                  <a:pt x="4440313" y="4856029"/>
                </a:cubicBezTo>
                <a:cubicBezTo>
                  <a:pt x="4437170" y="4856029"/>
                  <a:pt x="4429312" y="4884700"/>
                  <a:pt x="4423025" y="4870367"/>
                </a:cubicBezTo>
                <a:cubicBezTo>
                  <a:pt x="4421454" y="4870367"/>
                  <a:pt x="4421454" y="4856029"/>
                  <a:pt x="4421454" y="4856029"/>
                </a:cubicBezTo>
                <a:cubicBezTo>
                  <a:pt x="4419882" y="4856029"/>
                  <a:pt x="4418312" y="4870367"/>
                  <a:pt x="4416739" y="4870367"/>
                </a:cubicBezTo>
                <a:cubicBezTo>
                  <a:pt x="4407309" y="4884700"/>
                  <a:pt x="4394737" y="4870367"/>
                  <a:pt x="4383735" y="4841696"/>
                </a:cubicBezTo>
                <a:cubicBezTo>
                  <a:pt x="4375878" y="4870367"/>
                  <a:pt x="4369591" y="4856029"/>
                  <a:pt x="4360162" y="4841696"/>
                </a:cubicBezTo>
                <a:cubicBezTo>
                  <a:pt x="4361733" y="4884700"/>
                  <a:pt x="4346017" y="4827359"/>
                  <a:pt x="4344446" y="4856029"/>
                </a:cubicBezTo>
                <a:cubicBezTo>
                  <a:pt x="4342874" y="4856029"/>
                  <a:pt x="4344446" y="4856029"/>
                  <a:pt x="4342874" y="4841696"/>
                </a:cubicBezTo>
                <a:cubicBezTo>
                  <a:pt x="4339732" y="4841696"/>
                  <a:pt x="4341302" y="4856029"/>
                  <a:pt x="4341302" y="4856029"/>
                </a:cubicBezTo>
                <a:cubicBezTo>
                  <a:pt x="4322443" y="4856029"/>
                  <a:pt x="4314585" y="4870367"/>
                  <a:pt x="4305155" y="4827359"/>
                </a:cubicBezTo>
                <a:lnTo>
                  <a:pt x="4306671" y="4813537"/>
                </a:lnTo>
                <a:lnTo>
                  <a:pt x="4315764" y="4816608"/>
                </a:lnTo>
                <a:cubicBezTo>
                  <a:pt x="4318908" y="4816608"/>
                  <a:pt x="4321657" y="4813025"/>
                  <a:pt x="4324014" y="4798688"/>
                </a:cubicBezTo>
                <a:cubicBezTo>
                  <a:pt x="4322443" y="4813025"/>
                  <a:pt x="4320871" y="4770019"/>
                  <a:pt x="4325586" y="4770018"/>
                </a:cubicBezTo>
                <a:cubicBezTo>
                  <a:pt x="4324014" y="4727011"/>
                  <a:pt x="4311441" y="4755685"/>
                  <a:pt x="4305155" y="4755684"/>
                </a:cubicBezTo>
                <a:cubicBezTo>
                  <a:pt x="4295725" y="4712678"/>
                  <a:pt x="4278438" y="4698341"/>
                  <a:pt x="4269008" y="4741348"/>
                </a:cubicBezTo>
                <a:cubicBezTo>
                  <a:pt x="4269008" y="4712678"/>
                  <a:pt x="4262722" y="4727012"/>
                  <a:pt x="4258007" y="4712678"/>
                </a:cubicBezTo>
                <a:cubicBezTo>
                  <a:pt x="4261150" y="4770018"/>
                  <a:pt x="4239148" y="4755685"/>
                  <a:pt x="4232861" y="4755684"/>
                </a:cubicBezTo>
                <a:cubicBezTo>
                  <a:pt x="4232861" y="4755684"/>
                  <a:pt x="4232861" y="4741349"/>
                  <a:pt x="4232861" y="4741349"/>
                </a:cubicBezTo>
                <a:cubicBezTo>
                  <a:pt x="4234434" y="4741349"/>
                  <a:pt x="4234433" y="4727012"/>
                  <a:pt x="4236004" y="4727012"/>
                </a:cubicBezTo>
                <a:cubicBezTo>
                  <a:pt x="4237576" y="4727012"/>
                  <a:pt x="4237576" y="4727012"/>
                  <a:pt x="4237576" y="4712678"/>
                </a:cubicBezTo>
                <a:cubicBezTo>
                  <a:pt x="4237576" y="4712678"/>
                  <a:pt x="4236004" y="4712678"/>
                  <a:pt x="4236004" y="4712678"/>
                </a:cubicBezTo>
                <a:cubicBezTo>
                  <a:pt x="4234434" y="4712678"/>
                  <a:pt x="4234434" y="4712678"/>
                  <a:pt x="4232861" y="4712678"/>
                </a:cubicBezTo>
                <a:cubicBezTo>
                  <a:pt x="4231290" y="4712679"/>
                  <a:pt x="4229718" y="4712679"/>
                  <a:pt x="4228147" y="4712678"/>
                </a:cubicBezTo>
                <a:cubicBezTo>
                  <a:pt x="4226576" y="4712678"/>
                  <a:pt x="4225003" y="4712678"/>
                  <a:pt x="4225003" y="4712678"/>
                </a:cubicBezTo>
                <a:cubicBezTo>
                  <a:pt x="4223432" y="4712678"/>
                  <a:pt x="4223432" y="4712678"/>
                  <a:pt x="4221861" y="4712678"/>
                </a:cubicBezTo>
                <a:cubicBezTo>
                  <a:pt x="4221860" y="4684007"/>
                  <a:pt x="4221860" y="4684007"/>
                  <a:pt x="4214002" y="4684008"/>
                </a:cubicBezTo>
                <a:cubicBezTo>
                  <a:pt x="4214002" y="4698341"/>
                  <a:pt x="4215574" y="4698341"/>
                  <a:pt x="4217145" y="4712679"/>
                </a:cubicBezTo>
                <a:cubicBezTo>
                  <a:pt x="4214002" y="4712678"/>
                  <a:pt x="4210859" y="4712678"/>
                  <a:pt x="4207717" y="4712679"/>
                </a:cubicBezTo>
                <a:cubicBezTo>
                  <a:pt x="4204573" y="4712679"/>
                  <a:pt x="4201430" y="4712678"/>
                  <a:pt x="4198286" y="4712678"/>
                </a:cubicBezTo>
                <a:cubicBezTo>
                  <a:pt x="4198287" y="4684007"/>
                  <a:pt x="4198287" y="4684007"/>
                  <a:pt x="4196716" y="4698341"/>
                </a:cubicBezTo>
                <a:cubicBezTo>
                  <a:pt x="4192001" y="4684008"/>
                  <a:pt x="4199859" y="4684007"/>
                  <a:pt x="4196716" y="4655337"/>
                </a:cubicBezTo>
                <a:cubicBezTo>
                  <a:pt x="4190428" y="4641000"/>
                  <a:pt x="4193572" y="4698341"/>
                  <a:pt x="4187285" y="4684007"/>
                </a:cubicBezTo>
                <a:cubicBezTo>
                  <a:pt x="4185713" y="4698341"/>
                  <a:pt x="4195143" y="4684007"/>
                  <a:pt x="4190429" y="4698341"/>
                </a:cubicBezTo>
                <a:cubicBezTo>
                  <a:pt x="4182570" y="4698341"/>
                  <a:pt x="4174713" y="4698341"/>
                  <a:pt x="4166855" y="4712678"/>
                </a:cubicBezTo>
                <a:cubicBezTo>
                  <a:pt x="4155853" y="4712679"/>
                  <a:pt x="4146424" y="4712679"/>
                  <a:pt x="4136994" y="4712678"/>
                </a:cubicBezTo>
                <a:cubicBezTo>
                  <a:pt x="4135423" y="4712678"/>
                  <a:pt x="4135423" y="4712678"/>
                  <a:pt x="4135423" y="4727011"/>
                </a:cubicBezTo>
                <a:cubicBezTo>
                  <a:pt x="4135423" y="4727011"/>
                  <a:pt x="4135423" y="4741349"/>
                  <a:pt x="4136994" y="4741349"/>
                </a:cubicBezTo>
                <a:cubicBezTo>
                  <a:pt x="4140138" y="4741348"/>
                  <a:pt x="4143281" y="4741348"/>
                  <a:pt x="4146424" y="4741349"/>
                </a:cubicBezTo>
                <a:cubicBezTo>
                  <a:pt x="4152710" y="4741348"/>
                  <a:pt x="4158997" y="4741349"/>
                  <a:pt x="4166855" y="4741348"/>
                </a:cubicBezTo>
                <a:cubicBezTo>
                  <a:pt x="4174713" y="4727011"/>
                  <a:pt x="4182570" y="4727011"/>
                  <a:pt x="4190428" y="4727012"/>
                </a:cubicBezTo>
                <a:cubicBezTo>
                  <a:pt x="4190428" y="4741348"/>
                  <a:pt x="4193572" y="4741348"/>
                  <a:pt x="4196715" y="4741349"/>
                </a:cubicBezTo>
                <a:lnTo>
                  <a:pt x="4201430" y="4741348"/>
                </a:lnTo>
                <a:cubicBezTo>
                  <a:pt x="4203001" y="4741348"/>
                  <a:pt x="4206145" y="4741348"/>
                  <a:pt x="4207716" y="4741349"/>
                </a:cubicBezTo>
                <a:cubicBezTo>
                  <a:pt x="4210859" y="4741348"/>
                  <a:pt x="4215574" y="4727011"/>
                  <a:pt x="4218717" y="4741349"/>
                </a:cubicBezTo>
                <a:lnTo>
                  <a:pt x="4220289" y="4741349"/>
                </a:lnTo>
                <a:cubicBezTo>
                  <a:pt x="4221860" y="4741348"/>
                  <a:pt x="4221860" y="4741348"/>
                  <a:pt x="4221860" y="4741348"/>
                </a:cubicBezTo>
                <a:lnTo>
                  <a:pt x="4225004" y="4741348"/>
                </a:lnTo>
                <a:cubicBezTo>
                  <a:pt x="4225004" y="4741348"/>
                  <a:pt x="4226575" y="4741348"/>
                  <a:pt x="4226575" y="4741348"/>
                </a:cubicBezTo>
                <a:cubicBezTo>
                  <a:pt x="4226575" y="4741348"/>
                  <a:pt x="4226575" y="4741348"/>
                  <a:pt x="4226576" y="4755685"/>
                </a:cubicBezTo>
                <a:cubicBezTo>
                  <a:pt x="4217145" y="4755685"/>
                  <a:pt x="4198287" y="4798689"/>
                  <a:pt x="4185714" y="4770019"/>
                </a:cubicBezTo>
                <a:cubicBezTo>
                  <a:pt x="4182571" y="4770018"/>
                  <a:pt x="4180999" y="4770018"/>
                  <a:pt x="4179427" y="4784356"/>
                </a:cubicBezTo>
                <a:cubicBezTo>
                  <a:pt x="4179427" y="4784356"/>
                  <a:pt x="4177856" y="4784356"/>
                  <a:pt x="4177856" y="4784356"/>
                </a:cubicBezTo>
                <a:cubicBezTo>
                  <a:pt x="4174713" y="4770019"/>
                  <a:pt x="4171569" y="4798688"/>
                  <a:pt x="4171569" y="4784355"/>
                </a:cubicBezTo>
                <a:cubicBezTo>
                  <a:pt x="4168426" y="4784356"/>
                  <a:pt x="4169999" y="4813025"/>
                  <a:pt x="4169998" y="4827359"/>
                </a:cubicBezTo>
                <a:cubicBezTo>
                  <a:pt x="4165283" y="4827359"/>
                  <a:pt x="4163711" y="4813025"/>
                  <a:pt x="4162140" y="4784356"/>
                </a:cubicBezTo>
                <a:cubicBezTo>
                  <a:pt x="4158997" y="4784356"/>
                  <a:pt x="4158997" y="4827359"/>
                  <a:pt x="4155852" y="4827359"/>
                </a:cubicBezTo>
                <a:cubicBezTo>
                  <a:pt x="4158997" y="4770019"/>
                  <a:pt x="4146424" y="4798688"/>
                  <a:pt x="4136994" y="4784356"/>
                </a:cubicBezTo>
                <a:cubicBezTo>
                  <a:pt x="4140137" y="4813025"/>
                  <a:pt x="4136994" y="4798689"/>
                  <a:pt x="4136993" y="4827359"/>
                </a:cubicBezTo>
                <a:cubicBezTo>
                  <a:pt x="4135423" y="4827359"/>
                  <a:pt x="4132279" y="4827359"/>
                  <a:pt x="4129137" y="4827359"/>
                </a:cubicBezTo>
                <a:cubicBezTo>
                  <a:pt x="4129137" y="4827359"/>
                  <a:pt x="4129137" y="4827359"/>
                  <a:pt x="4129137" y="4813025"/>
                </a:cubicBezTo>
                <a:cubicBezTo>
                  <a:pt x="4127565" y="4813025"/>
                  <a:pt x="4127565" y="4813025"/>
                  <a:pt x="4127565" y="4813025"/>
                </a:cubicBezTo>
                <a:cubicBezTo>
                  <a:pt x="4127565" y="4813025"/>
                  <a:pt x="4127565" y="4813025"/>
                  <a:pt x="4127565" y="4827359"/>
                </a:cubicBezTo>
                <a:cubicBezTo>
                  <a:pt x="4081989" y="4798688"/>
                  <a:pt x="4048984" y="4813025"/>
                  <a:pt x="4012838" y="4827359"/>
                </a:cubicBezTo>
                <a:cubicBezTo>
                  <a:pt x="4012838" y="4827359"/>
                  <a:pt x="4014409" y="4827359"/>
                  <a:pt x="4014409" y="4841696"/>
                </a:cubicBezTo>
                <a:cubicBezTo>
                  <a:pt x="3981405" y="4841696"/>
                  <a:pt x="3934258" y="4884700"/>
                  <a:pt x="3902827" y="4841696"/>
                </a:cubicBezTo>
                <a:cubicBezTo>
                  <a:pt x="3899684" y="4841696"/>
                  <a:pt x="3901254" y="4870367"/>
                  <a:pt x="3899684" y="4884700"/>
                </a:cubicBezTo>
                <a:cubicBezTo>
                  <a:pt x="3894968" y="4870367"/>
                  <a:pt x="3887110" y="4827359"/>
                  <a:pt x="3882396" y="4841696"/>
                </a:cubicBezTo>
                <a:cubicBezTo>
                  <a:pt x="3882396" y="4841696"/>
                  <a:pt x="3882396" y="4841696"/>
                  <a:pt x="3880824" y="4841696"/>
                </a:cubicBezTo>
                <a:cubicBezTo>
                  <a:pt x="3879252" y="4827359"/>
                  <a:pt x="3877680" y="4827359"/>
                  <a:pt x="3876110" y="4841696"/>
                </a:cubicBezTo>
                <a:cubicBezTo>
                  <a:pt x="3876110" y="4841696"/>
                  <a:pt x="3874537" y="4841696"/>
                  <a:pt x="3876110" y="4856029"/>
                </a:cubicBezTo>
                <a:cubicBezTo>
                  <a:pt x="3876110" y="4856029"/>
                  <a:pt x="3877680" y="4856029"/>
                  <a:pt x="3877680" y="4856029"/>
                </a:cubicBezTo>
                <a:cubicBezTo>
                  <a:pt x="3877680" y="4856029"/>
                  <a:pt x="3879252" y="4856029"/>
                  <a:pt x="3880824" y="4856029"/>
                </a:cubicBezTo>
                <a:cubicBezTo>
                  <a:pt x="3880824" y="4856029"/>
                  <a:pt x="3880824" y="4856029"/>
                  <a:pt x="3882396" y="4856029"/>
                </a:cubicBezTo>
                <a:cubicBezTo>
                  <a:pt x="3880824" y="4870367"/>
                  <a:pt x="3880824" y="4884700"/>
                  <a:pt x="3879252" y="4884699"/>
                </a:cubicBezTo>
                <a:cubicBezTo>
                  <a:pt x="3879252" y="4899036"/>
                  <a:pt x="3883967" y="4870367"/>
                  <a:pt x="3883966" y="4899036"/>
                </a:cubicBezTo>
                <a:cubicBezTo>
                  <a:pt x="3883966" y="4899036"/>
                  <a:pt x="3883966" y="4899036"/>
                  <a:pt x="3885538" y="4913371"/>
                </a:cubicBezTo>
                <a:cubicBezTo>
                  <a:pt x="3882396" y="4899036"/>
                  <a:pt x="3879252" y="4899036"/>
                  <a:pt x="3876110" y="4899036"/>
                </a:cubicBezTo>
                <a:cubicBezTo>
                  <a:pt x="3872965" y="4899036"/>
                  <a:pt x="3869823" y="4899036"/>
                  <a:pt x="3866680" y="4884700"/>
                </a:cubicBezTo>
                <a:cubicBezTo>
                  <a:pt x="3865108" y="4884700"/>
                  <a:pt x="3865108" y="4884700"/>
                  <a:pt x="3865108" y="4899036"/>
                </a:cubicBezTo>
                <a:cubicBezTo>
                  <a:pt x="3868251" y="4913370"/>
                  <a:pt x="3872965" y="4913371"/>
                  <a:pt x="3876108" y="4913371"/>
                </a:cubicBezTo>
                <a:cubicBezTo>
                  <a:pt x="3879252" y="4913370"/>
                  <a:pt x="3880824" y="4913371"/>
                  <a:pt x="3883967" y="4927707"/>
                </a:cubicBezTo>
                <a:cubicBezTo>
                  <a:pt x="3891824" y="4956377"/>
                  <a:pt x="3904397" y="4942040"/>
                  <a:pt x="3909112" y="4970715"/>
                </a:cubicBezTo>
                <a:cubicBezTo>
                  <a:pt x="3909112" y="4970715"/>
                  <a:pt x="3909112" y="4970715"/>
                  <a:pt x="3909112" y="4956377"/>
                </a:cubicBezTo>
                <a:cubicBezTo>
                  <a:pt x="3910685" y="4956378"/>
                  <a:pt x="3913828" y="4970714"/>
                  <a:pt x="3916971" y="4970714"/>
                </a:cubicBezTo>
                <a:cubicBezTo>
                  <a:pt x="3915400" y="4985048"/>
                  <a:pt x="3912255" y="4956378"/>
                  <a:pt x="3912255" y="4999385"/>
                </a:cubicBezTo>
                <a:cubicBezTo>
                  <a:pt x="3923257" y="5013718"/>
                  <a:pt x="3932688" y="4985047"/>
                  <a:pt x="3937401" y="4999384"/>
                </a:cubicBezTo>
                <a:cubicBezTo>
                  <a:pt x="3938973" y="4999384"/>
                  <a:pt x="3937401" y="4999384"/>
                  <a:pt x="3937401" y="4985048"/>
                </a:cubicBezTo>
                <a:cubicBezTo>
                  <a:pt x="3940544" y="5013718"/>
                  <a:pt x="3945259" y="4985047"/>
                  <a:pt x="3943688" y="5013718"/>
                </a:cubicBezTo>
                <a:cubicBezTo>
                  <a:pt x="3946830" y="5013718"/>
                  <a:pt x="3946831" y="4999385"/>
                  <a:pt x="3948402" y="4999384"/>
                </a:cubicBezTo>
                <a:cubicBezTo>
                  <a:pt x="3956261" y="4985047"/>
                  <a:pt x="3973548" y="4985048"/>
                  <a:pt x="3981405" y="4999385"/>
                </a:cubicBezTo>
                <a:cubicBezTo>
                  <a:pt x="3984549" y="4999384"/>
                  <a:pt x="3982977" y="5013718"/>
                  <a:pt x="3982977" y="5013718"/>
                </a:cubicBezTo>
                <a:cubicBezTo>
                  <a:pt x="3984549" y="5013718"/>
                  <a:pt x="3992408" y="5013718"/>
                  <a:pt x="3992406" y="4999385"/>
                </a:cubicBezTo>
                <a:cubicBezTo>
                  <a:pt x="4009695" y="5056725"/>
                  <a:pt x="4045841" y="4999384"/>
                  <a:pt x="4059986" y="5042388"/>
                </a:cubicBezTo>
                <a:cubicBezTo>
                  <a:pt x="4059986" y="4999384"/>
                  <a:pt x="4083560" y="5071059"/>
                  <a:pt x="4088275" y="5028055"/>
                </a:cubicBezTo>
                <a:cubicBezTo>
                  <a:pt x="4097704" y="5071059"/>
                  <a:pt x="4107133" y="5028055"/>
                  <a:pt x="4116564" y="5071059"/>
                </a:cubicBezTo>
                <a:cubicBezTo>
                  <a:pt x="4094561" y="5099729"/>
                  <a:pt x="4067844" y="5085396"/>
                  <a:pt x="4055271" y="5099729"/>
                </a:cubicBezTo>
                <a:cubicBezTo>
                  <a:pt x="4048985" y="5099729"/>
                  <a:pt x="4045841" y="5114065"/>
                  <a:pt x="4042697" y="5085395"/>
                </a:cubicBezTo>
                <a:cubicBezTo>
                  <a:pt x="4036412" y="5128399"/>
                  <a:pt x="4028554" y="5099729"/>
                  <a:pt x="4020696" y="5099729"/>
                </a:cubicBezTo>
                <a:cubicBezTo>
                  <a:pt x="4017553" y="5114065"/>
                  <a:pt x="4012838" y="5128399"/>
                  <a:pt x="4009695" y="5128399"/>
                </a:cubicBezTo>
                <a:cubicBezTo>
                  <a:pt x="4004979" y="5128399"/>
                  <a:pt x="3995550" y="5114065"/>
                  <a:pt x="3992406" y="5114065"/>
                </a:cubicBezTo>
                <a:cubicBezTo>
                  <a:pt x="3992406" y="5114065"/>
                  <a:pt x="3992014" y="5121234"/>
                  <a:pt x="3991818" y="5126609"/>
                </a:cubicBezTo>
                <a:lnTo>
                  <a:pt x="3991790" y="5128762"/>
                </a:lnTo>
                <a:lnTo>
                  <a:pt x="3974137" y="5139152"/>
                </a:lnTo>
                <a:cubicBezTo>
                  <a:pt x="3967655" y="5139152"/>
                  <a:pt x="3960975" y="5135568"/>
                  <a:pt x="3954688" y="5128398"/>
                </a:cubicBezTo>
                <a:cubicBezTo>
                  <a:pt x="3937401" y="5128399"/>
                  <a:pt x="3918542" y="5114065"/>
                  <a:pt x="3899684" y="5099729"/>
                </a:cubicBezTo>
                <a:cubicBezTo>
                  <a:pt x="3880824" y="5099728"/>
                  <a:pt x="3866680" y="5085396"/>
                  <a:pt x="3847820" y="5071059"/>
                </a:cubicBezTo>
                <a:cubicBezTo>
                  <a:pt x="3843106" y="5085396"/>
                  <a:pt x="3841534" y="5114065"/>
                  <a:pt x="3838392" y="5142736"/>
                </a:cubicBezTo>
                <a:cubicBezTo>
                  <a:pt x="3833677" y="5157069"/>
                  <a:pt x="3832103" y="5128398"/>
                  <a:pt x="3830533" y="5142736"/>
                </a:cubicBezTo>
                <a:cubicBezTo>
                  <a:pt x="3828960" y="5142736"/>
                  <a:pt x="3825819" y="5142736"/>
                  <a:pt x="3824246" y="5142736"/>
                </a:cubicBezTo>
                <a:cubicBezTo>
                  <a:pt x="3822674" y="5142736"/>
                  <a:pt x="3819531" y="5142736"/>
                  <a:pt x="3817960" y="5128399"/>
                </a:cubicBezTo>
                <a:cubicBezTo>
                  <a:pt x="3817960" y="5128399"/>
                  <a:pt x="3817960" y="5128399"/>
                  <a:pt x="3817960" y="5114065"/>
                </a:cubicBezTo>
                <a:cubicBezTo>
                  <a:pt x="3817960" y="5114065"/>
                  <a:pt x="3817960" y="5114065"/>
                  <a:pt x="3816388" y="5114065"/>
                </a:cubicBezTo>
                <a:cubicBezTo>
                  <a:pt x="3816388" y="5114065"/>
                  <a:pt x="3814818" y="5114065"/>
                  <a:pt x="3813245" y="5099729"/>
                </a:cubicBezTo>
                <a:cubicBezTo>
                  <a:pt x="3813245" y="5099729"/>
                  <a:pt x="3813245" y="5099729"/>
                  <a:pt x="3811675" y="5099729"/>
                </a:cubicBezTo>
                <a:cubicBezTo>
                  <a:pt x="3811673" y="5114065"/>
                  <a:pt x="3811673" y="5114065"/>
                  <a:pt x="3813245" y="5114065"/>
                </a:cubicBezTo>
                <a:cubicBezTo>
                  <a:pt x="3813245" y="5114065"/>
                  <a:pt x="3814818" y="5128399"/>
                  <a:pt x="3816388" y="5128399"/>
                </a:cubicBezTo>
                <a:cubicBezTo>
                  <a:pt x="3808530" y="5128399"/>
                  <a:pt x="3799101" y="5114065"/>
                  <a:pt x="3791243" y="5114065"/>
                </a:cubicBezTo>
                <a:cubicBezTo>
                  <a:pt x="3781812" y="5114065"/>
                  <a:pt x="3770812" y="5114065"/>
                  <a:pt x="3761382" y="5085396"/>
                </a:cubicBezTo>
                <a:cubicBezTo>
                  <a:pt x="3761382" y="5085396"/>
                  <a:pt x="3759811" y="5085396"/>
                  <a:pt x="3759811" y="5099729"/>
                </a:cubicBezTo>
                <a:cubicBezTo>
                  <a:pt x="3759811" y="5099729"/>
                  <a:pt x="3759809" y="5114065"/>
                  <a:pt x="3761382" y="5114065"/>
                </a:cubicBezTo>
                <a:cubicBezTo>
                  <a:pt x="3770812" y="5128399"/>
                  <a:pt x="3781812" y="5128398"/>
                  <a:pt x="3791243" y="5142736"/>
                </a:cubicBezTo>
                <a:cubicBezTo>
                  <a:pt x="3799101" y="5142736"/>
                  <a:pt x="3808530" y="5142736"/>
                  <a:pt x="3816388" y="5157069"/>
                </a:cubicBezTo>
                <a:cubicBezTo>
                  <a:pt x="3816388" y="5157069"/>
                  <a:pt x="3816388" y="5157069"/>
                  <a:pt x="3817960" y="5157069"/>
                </a:cubicBezTo>
                <a:cubicBezTo>
                  <a:pt x="3819531" y="5171406"/>
                  <a:pt x="3822676" y="5171406"/>
                  <a:pt x="3824246" y="5171406"/>
                </a:cubicBezTo>
                <a:cubicBezTo>
                  <a:pt x="3825819" y="5171407"/>
                  <a:pt x="3827389" y="5171407"/>
                  <a:pt x="3828960" y="5171407"/>
                </a:cubicBezTo>
                <a:cubicBezTo>
                  <a:pt x="3830533" y="5185743"/>
                  <a:pt x="3836819" y="5214413"/>
                  <a:pt x="3832103" y="5214413"/>
                </a:cubicBezTo>
                <a:cubicBezTo>
                  <a:pt x="3836819" y="5243084"/>
                  <a:pt x="3855679" y="5257417"/>
                  <a:pt x="3866680" y="5271754"/>
                </a:cubicBezTo>
                <a:cubicBezTo>
                  <a:pt x="3869823" y="5286088"/>
                  <a:pt x="3876110" y="5300425"/>
                  <a:pt x="3876110" y="5300425"/>
                </a:cubicBezTo>
                <a:cubicBezTo>
                  <a:pt x="3880824" y="5286087"/>
                  <a:pt x="3880824" y="5286087"/>
                  <a:pt x="3888681" y="5329095"/>
                </a:cubicBezTo>
                <a:cubicBezTo>
                  <a:pt x="3890254" y="5329095"/>
                  <a:pt x="3890254" y="5329095"/>
                  <a:pt x="3891826" y="5329095"/>
                </a:cubicBezTo>
                <a:cubicBezTo>
                  <a:pt x="3891826" y="5329095"/>
                  <a:pt x="3893396" y="5372099"/>
                  <a:pt x="3893396" y="5372099"/>
                </a:cubicBezTo>
                <a:cubicBezTo>
                  <a:pt x="3894967" y="5372099"/>
                  <a:pt x="3893396" y="5343428"/>
                  <a:pt x="3894968" y="5343428"/>
                </a:cubicBezTo>
                <a:cubicBezTo>
                  <a:pt x="3899684" y="5357765"/>
                  <a:pt x="3912255" y="5386436"/>
                  <a:pt x="3918542" y="5372099"/>
                </a:cubicBezTo>
                <a:cubicBezTo>
                  <a:pt x="3923257" y="5314758"/>
                  <a:pt x="3942116" y="5372099"/>
                  <a:pt x="3945259" y="5343428"/>
                </a:cubicBezTo>
                <a:cubicBezTo>
                  <a:pt x="3965689" y="5429443"/>
                  <a:pt x="3990835" y="5343428"/>
                  <a:pt x="4004979" y="5415105"/>
                </a:cubicBezTo>
                <a:cubicBezTo>
                  <a:pt x="4011266" y="5386436"/>
                  <a:pt x="4012838" y="5357765"/>
                  <a:pt x="4020696" y="5372099"/>
                </a:cubicBezTo>
                <a:cubicBezTo>
                  <a:pt x="4022267" y="5386436"/>
                  <a:pt x="4015980" y="5400772"/>
                  <a:pt x="4019123" y="5415104"/>
                </a:cubicBezTo>
                <a:cubicBezTo>
                  <a:pt x="4022268" y="5415104"/>
                  <a:pt x="4022268" y="5400772"/>
                  <a:pt x="4022268" y="5372099"/>
                </a:cubicBezTo>
                <a:cubicBezTo>
                  <a:pt x="4030126" y="5443776"/>
                  <a:pt x="4048985" y="5357765"/>
                  <a:pt x="4058414" y="5443776"/>
                </a:cubicBezTo>
                <a:cubicBezTo>
                  <a:pt x="4069415" y="5386435"/>
                  <a:pt x="4080416" y="5429443"/>
                  <a:pt x="4094561" y="5400772"/>
                </a:cubicBezTo>
                <a:cubicBezTo>
                  <a:pt x="4096132" y="5400772"/>
                  <a:pt x="4097704" y="5415105"/>
                  <a:pt x="4099275" y="5415105"/>
                </a:cubicBezTo>
                <a:cubicBezTo>
                  <a:pt x="4100848" y="5415105"/>
                  <a:pt x="4102418" y="5415105"/>
                  <a:pt x="4103990" y="5400772"/>
                </a:cubicBezTo>
                <a:cubicBezTo>
                  <a:pt x="4103990" y="5400772"/>
                  <a:pt x="4103990" y="5386436"/>
                  <a:pt x="4103990" y="5386436"/>
                </a:cubicBezTo>
                <a:cubicBezTo>
                  <a:pt x="4107133" y="5386436"/>
                  <a:pt x="4105562" y="5415104"/>
                  <a:pt x="4110277" y="5415105"/>
                </a:cubicBezTo>
                <a:cubicBezTo>
                  <a:pt x="4110277" y="5415105"/>
                  <a:pt x="4110277" y="5415105"/>
                  <a:pt x="4110277" y="5400772"/>
                </a:cubicBezTo>
                <a:cubicBezTo>
                  <a:pt x="4111848" y="5415105"/>
                  <a:pt x="4113420" y="5415105"/>
                  <a:pt x="4114992" y="5415105"/>
                </a:cubicBezTo>
                <a:cubicBezTo>
                  <a:pt x="4116564" y="5415105"/>
                  <a:pt x="4116564" y="5415105"/>
                  <a:pt x="4118135" y="5415105"/>
                </a:cubicBezTo>
                <a:cubicBezTo>
                  <a:pt x="4118135" y="5400772"/>
                  <a:pt x="4118135" y="5400772"/>
                  <a:pt x="4118135" y="5400772"/>
                </a:cubicBezTo>
                <a:cubicBezTo>
                  <a:pt x="4118135" y="5400772"/>
                  <a:pt x="4116564" y="5400772"/>
                  <a:pt x="4116564" y="5400772"/>
                </a:cubicBezTo>
                <a:cubicBezTo>
                  <a:pt x="4114991" y="5400772"/>
                  <a:pt x="4113420" y="5400772"/>
                  <a:pt x="4111848" y="5400772"/>
                </a:cubicBezTo>
                <a:cubicBezTo>
                  <a:pt x="4116564" y="5372099"/>
                  <a:pt x="4125993" y="5386436"/>
                  <a:pt x="4130707" y="5415105"/>
                </a:cubicBezTo>
                <a:cubicBezTo>
                  <a:pt x="4127565" y="5400772"/>
                  <a:pt x="4136994" y="5372099"/>
                  <a:pt x="4144852" y="5372099"/>
                </a:cubicBezTo>
                <a:cubicBezTo>
                  <a:pt x="4149566" y="5386436"/>
                  <a:pt x="4155852" y="5400772"/>
                  <a:pt x="4162140" y="5415105"/>
                </a:cubicBezTo>
                <a:cubicBezTo>
                  <a:pt x="4176284" y="5415105"/>
                  <a:pt x="4195143" y="5386436"/>
                  <a:pt x="4209287" y="5386436"/>
                </a:cubicBezTo>
                <a:cubicBezTo>
                  <a:pt x="4217145" y="5386436"/>
                  <a:pt x="4225004" y="5400772"/>
                  <a:pt x="4232861" y="5415105"/>
                </a:cubicBezTo>
                <a:cubicBezTo>
                  <a:pt x="4237576" y="5415104"/>
                  <a:pt x="4242291" y="5400772"/>
                  <a:pt x="4245435" y="5400771"/>
                </a:cubicBezTo>
                <a:cubicBezTo>
                  <a:pt x="4254864" y="5400772"/>
                  <a:pt x="4262722" y="5443776"/>
                  <a:pt x="4269008" y="5400771"/>
                </a:cubicBezTo>
                <a:cubicBezTo>
                  <a:pt x="4298869" y="5415105"/>
                  <a:pt x="4319301" y="5386436"/>
                  <a:pt x="4339732" y="5415105"/>
                </a:cubicBezTo>
                <a:cubicBezTo>
                  <a:pt x="4347588" y="5372099"/>
                  <a:pt x="4357019" y="5415105"/>
                  <a:pt x="4366447" y="5415105"/>
                </a:cubicBezTo>
                <a:cubicBezTo>
                  <a:pt x="4369591" y="5415105"/>
                  <a:pt x="4372734" y="5400772"/>
                  <a:pt x="4374305" y="5415105"/>
                </a:cubicBezTo>
                <a:cubicBezTo>
                  <a:pt x="4377450" y="5415105"/>
                  <a:pt x="4379021" y="5429443"/>
                  <a:pt x="4382163" y="5429443"/>
                </a:cubicBezTo>
                <a:cubicBezTo>
                  <a:pt x="4390022" y="5429443"/>
                  <a:pt x="4405738" y="5386436"/>
                  <a:pt x="4405738" y="5429443"/>
                </a:cubicBezTo>
                <a:cubicBezTo>
                  <a:pt x="4408881" y="5443775"/>
                  <a:pt x="4423025" y="5386436"/>
                  <a:pt x="4424597" y="5472446"/>
                </a:cubicBezTo>
                <a:cubicBezTo>
                  <a:pt x="4426169" y="5472446"/>
                  <a:pt x="4424597" y="5443776"/>
                  <a:pt x="4426169" y="5429443"/>
                </a:cubicBezTo>
                <a:cubicBezTo>
                  <a:pt x="4441885" y="5458112"/>
                  <a:pt x="4446599" y="5415105"/>
                  <a:pt x="4462315" y="5443776"/>
                </a:cubicBezTo>
                <a:cubicBezTo>
                  <a:pt x="4470174" y="5415105"/>
                  <a:pt x="4474888" y="5429443"/>
                  <a:pt x="4482746" y="5458112"/>
                </a:cubicBezTo>
                <a:cubicBezTo>
                  <a:pt x="4490605" y="5429443"/>
                  <a:pt x="4498463" y="5443775"/>
                  <a:pt x="4509464" y="5429443"/>
                </a:cubicBezTo>
                <a:cubicBezTo>
                  <a:pt x="4514179" y="5443776"/>
                  <a:pt x="4515750" y="5458111"/>
                  <a:pt x="4520465" y="5429443"/>
                </a:cubicBezTo>
                <a:cubicBezTo>
                  <a:pt x="4536180" y="5443776"/>
                  <a:pt x="4561326" y="5472446"/>
                  <a:pt x="4586471" y="5458112"/>
                </a:cubicBezTo>
                <a:cubicBezTo>
                  <a:pt x="4588044" y="5458112"/>
                  <a:pt x="4583328" y="5443776"/>
                  <a:pt x="4583328" y="5443776"/>
                </a:cubicBezTo>
                <a:cubicBezTo>
                  <a:pt x="4584900" y="5415105"/>
                  <a:pt x="4594330" y="5472446"/>
                  <a:pt x="4592759" y="5458112"/>
                </a:cubicBezTo>
                <a:cubicBezTo>
                  <a:pt x="4589615" y="5429443"/>
                  <a:pt x="4594330" y="5443776"/>
                  <a:pt x="4595901" y="5443776"/>
                </a:cubicBezTo>
                <a:cubicBezTo>
                  <a:pt x="4595902" y="5458112"/>
                  <a:pt x="4595902" y="5458112"/>
                  <a:pt x="4597473" y="5458112"/>
                </a:cubicBezTo>
                <a:cubicBezTo>
                  <a:pt x="4597473" y="5458112"/>
                  <a:pt x="4597472" y="5443776"/>
                  <a:pt x="4597472" y="5443776"/>
                </a:cubicBezTo>
                <a:cubicBezTo>
                  <a:pt x="4597472" y="5443776"/>
                  <a:pt x="4597472" y="5443776"/>
                  <a:pt x="4595901" y="5443776"/>
                </a:cubicBezTo>
                <a:cubicBezTo>
                  <a:pt x="4602187" y="5429443"/>
                  <a:pt x="4603760" y="5443776"/>
                  <a:pt x="4606902" y="5429443"/>
                </a:cubicBezTo>
                <a:cubicBezTo>
                  <a:pt x="4606902" y="5429443"/>
                  <a:pt x="4606902" y="5429443"/>
                  <a:pt x="4608474" y="5443776"/>
                </a:cubicBezTo>
                <a:cubicBezTo>
                  <a:pt x="4608474" y="5443776"/>
                  <a:pt x="4608474" y="5458112"/>
                  <a:pt x="4610046" y="5472446"/>
                </a:cubicBezTo>
                <a:cubicBezTo>
                  <a:pt x="4610046" y="5472446"/>
                  <a:pt x="4610046" y="5472446"/>
                  <a:pt x="4611618" y="5472446"/>
                </a:cubicBezTo>
                <a:cubicBezTo>
                  <a:pt x="4611618" y="5458112"/>
                  <a:pt x="4613188" y="5458111"/>
                  <a:pt x="4614761" y="5458112"/>
                </a:cubicBezTo>
                <a:cubicBezTo>
                  <a:pt x="4614761" y="5443776"/>
                  <a:pt x="4614761" y="5443776"/>
                  <a:pt x="4613188" y="5443776"/>
                </a:cubicBezTo>
                <a:cubicBezTo>
                  <a:pt x="4613188" y="5443776"/>
                  <a:pt x="4611618" y="5443776"/>
                  <a:pt x="4611618" y="5443776"/>
                </a:cubicBezTo>
                <a:lnTo>
                  <a:pt x="4610709" y="5435491"/>
                </a:lnTo>
                <a:lnTo>
                  <a:pt x="4614564" y="5438401"/>
                </a:lnTo>
                <a:cubicBezTo>
                  <a:pt x="4617511" y="5436609"/>
                  <a:pt x="4621047" y="5429443"/>
                  <a:pt x="4624190" y="5429443"/>
                </a:cubicBezTo>
                <a:cubicBezTo>
                  <a:pt x="4628905" y="5429443"/>
                  <a:pt x="4635191" y="5458112"/>
                  <a:pt x="4638335" y="5458111"/>
                </a:cubicBezTo>
                <a:cubicBezTo>
                  <a:pt x="4643049" y="5458112"/>
                  <a:pt x="4650908" y="5415104"/>
                  <a:pt x="4657194" y="5458112"/>
                </a:cubicBezTo>
                <a:cubicBezTo>
                  <a:pt x="4658765" y="5443776"/>
                  <a:pt x="4663480" y="5458111"/>
                  <a:pt x="4661908" y="5429442"/>
                </a:cubicBezTo>
                <a:cubicBezTo>
                  <a:pt x="4666623" y="5443775"/>
                  <a:pt x="4665052" y="5443776"/>
                  <a:pt x="4666623" y="5472446"/>
                </a:cubicBezTo>
                <a:cubicBezTo>
                  <a:pt x="4680768" y="5443776"/>
                  <a:pt x="4685483" y="5486783"/>
                  <a:pt x="4693340" y="5429443"/>
                </a:cubicBezTo>
                <a:cubicBezTo>
                  <a:pt x="4696483" y="5443776"/>
                  <a:pt x="4696483" y="5472446"/>
                  <a:pt x="4699626" y="5429443"/>
                </a:cubicBezTo>
                <a:cubicBezTo>
                  <a:pt x="4707485" y="5486783"/>
                  <a:pt x="4724772" y="5458112"/>
                  <a:pt x="4737345" y="5458112"/>
                </a:cubicBezTo>
                <a:cubicBezTo>
                  <a:pt x="4742060" y="5458112"/>
                  <a:pt x="4748346" y="5472446"/>
                  <a:pt x="4749919" y="5501116"/>
                </a:cubicBezTo>
                <a:cubicBezTo>
                  <a:pt x="4751489" y="5501116"/>
                  <a:pt x="4749919" y="5472446"/>
                  <a:pt x="4751489" y="5458112"/>
                </a:cubicBezTo>
                <a:cubicBezTo>
                  <a:pt x="4768778" y="5458112"/>
                  <a:pt x="4782922" y="5458112"/>
                  <a:pt x="4795495" y="5472446"/>
                </a:cubicBezTo>
                <a:cubicBezTo>
                  <a:pt x="4795495" y="5472446"/>
                  <a:pt x="4795495" y="5486783"/>
                  <a:pt x="4797066" y="5501116"/>
                </a:cubicBezTo>
                <a:cubicBezTo>
                  <a:pt x="4792351" y="5515453"/>
                  <a:pt x="4784494" y="5515453"/>
                  <a:pt x="4782922" y="5501116"/>
                </a:cubicBezTo>
                <a:cubicBezTo>
                  <a:pt x="4781350" y="5501116"/>
                  <a:pt x="4781350" y="5501116"/>
                  <a:pt x="4781350" y="5515453"/>
                </a:cubicBezTo>
                <a:cubicBezTo>
                  <a:pt x="4779779" y="5515453"/>
                  <a:pt x="4781350" y="5529786"/>
                  <a:pt x="4781350" y="5529786"/>
                </a:cubicBezTo>
                <a:cubicBezTo>
                  <a:pt x="4782922" y="5529787"/>
                  <a:pt x="4786065" y="5529787"/>
                  <a:pt x="4789209" y="5529787"/>
                </a:cubicBezTo>
                <a:cubicBezTo>
                  <a:pt x="4792351" y="5529786"/>
                  <a:pt x="4795494" y="5529787"/>
                  <a:pt x="4798638" y="5515453"/>
                </a:cubicBezTo>
                <a:cubicBezTo>
                  <a:pt x="4801781" y="5529787"/>
                  <a:pt x="4806496" y="5529787"/>
                  <a:pt x="4809639" y="5529787"/>
                </a:cubicBezTo>
                <a:cubicBezTo>
                  <a:pt x="4812782" y="5544124"/>
                  <a:pt x="4815925" y="5544123"/>
                  <a:pt x="4819069" y="5544123"/>
                </a:cubicBezTo>
                <a:cubicBezTo>
                  <a:pt x="4819068" y="5558456"/>
                  <a:pt x="4819068" y="5558456"/>
                  <a:pt x="4817497" y="5572793"/>
                </a:cubicBezTo>
                <a:cubicBezTo>
                  <a:pt x="4815925" y="5572793"/>
                  <a:pt x="4814354" y="5572793"/>
                  <a:pt x="4812782" y="5587127"/>
                </a:cubicBezTo>
                <a:cubicBezTo>
                  <a:pt x="4812782" y="5587127"/>
                  <a:pt x="4812782" y="5587127"/>
                  <a:pt x="4814354" y="5587127"/>
                </a:cubicBezTo>
                <a:cubicBezTo>
                  <a:pt x="4815924" y="5587128"/>
                  <a:pt x="4815925" y="5572793"/>
                  <a:pt x="4817497" y="5572793"/>
                </a:cubicBezTo>
                <a:cubicBezTo>
                  <a:pt x="4817497" y="5572793"/>
                  <a:pt x="4817497" y="5572793"/>
                  <a:pt x="4819068" y="5572793"/>
                </a:cubicBezTo>
                <a:cubicBezTo>
                  <a:pt x="4819068" y="5572793"/>
                  <a:pt x="4820640" y="5558456"/>
                  <a:pt x="4820640" y="5544124"/>
                </a:cubicBezTo>
                <a:cubicBezTo>
                  <a:pt x="4820640" y="5544124"/>
                  <a:pt x="4820640" y="5544124"/>
                  <a:pt x="4822212" y="5544124"/>
                </a:cubicBezTo>
                <a:cubicBezTo>
                  <a:pt x="4823783" y="5544124"/>
                  <a:pt x="4823783" y="5558456"/>
                  <a:pt x="4825355" y="5572793"/>
                </a:cubicBezTo>
                <a:cubicBezTo>
                  <a:pt x="4826925" y="5587128"/>
                  <a:pt x="4830070" y="5601464"/>
                  <a:pt x="4831641" y="5601464"/>
                </a:cubicBezTo>
                <a:cubicBezTo>
                  <a:pt x="4833213" y="5601464"/>
                  <a:pt x="4834784" y="5601464"/>
                  <a:pt x="4836356" y="5587127"/>
                </a:cubicBezTo>
                <a:cubicBezTo>
                  <a:pt x="4836356" y="5587127"/>
                  <a:pt x="4836356" y="5587127"/>
                  <a:pt x="4836356" y="5601464"/>
                </a:cubicBezTo>
                <a:cubicBezTo>
                  <a:pt x="4836356" y="5601464"/>
                  <a:pt x="4837927" y="5601464"/>
                  <a:pt x="4839499" y="5601464"/>
                </a:cubicBezTo>
                <a:cubicBezTo>
                  <a:pt x="4841071" y="5601464"/>
                  <a:pt x="4842642" y="5601464"/>
                  <a:pt x="4844215" y="5601464"/>
                </a:cubicBezTo>
                <a:cubicBezTo>
                  <a:pt x="4845785" y="5601464"/>
                  <a:pt x="4848929" y="5601464"/>
                  <a:pt x="4850500" y="5601464"/>
                </a:cubicBezTo>
                <a:cubicBezTo>
                  <a:pt x="4852072" y="5601464"/>
                  <a:pt x="4852072" y="5601464"/>
                  <a:pt x="4853643" y="5601464"/>
                </a:cubicBezTo>
                <a:cubicBezTo>
                  <a:pt x="4855216" y="5601464"/>
                  <a:pt x="4855216" y="5601464"/>
                  <a:pt x="4856787" y="5601464"/>
                </a:cubicBezTo>
                <a:cubicBezTo>
                  <a:pt x="4858358" y="5601464"/>
                  <a:pt x="4858358" y="5601464"/>
                  <a:pt x="4858358" y="5601464"/>
                </a:cubicBezTo>
                <a:cubicBezTo>
                  <a:pt x="4858358" y="5601464"/>
                  <a:pt x="4858358" y="5587127"/>
                  <a:pt x="4858358" y="5587127"/>
                </a:cubicBezTo>
                <a:cubicBezTo>
                  <a:pt x="4856787" y="5572793"/>
                  <a:pt x="4855216" y="5572793"/>
                  <a:pt x="4853644" y="5572793"/>
                </a:cubicBezTo>
                <a:cubicBezTo>
                  <a:pt x="4853644" y="5572793"/>
                  <a:pt x="4852073" y="5572793"/>
                  <a:pt x="4852073" y="5572793"/>
                </a:cubicBezTo>
                <a:cubicBezTo>
                  <a:pt x="4850499" y="5558457"/>
                  <a:pt x="4850500" y="5544123"/>
                  <a:pt x="4847358" y="5529787"/>
                </a:cubicBezTo>
                <a:cubicBezTo>
                  <a:pt x="4847358" y="5529787"/>
                  <a:pt x="4845786" y="5529787"/>
                  <a:pt x="4845785" y="5544124"/>
                </a:cubicBezTo>
                <a:cubicBezTo>
                  <a:pt x="4845785" y="5544124"/>
                  <a:pt x="4845786" y="5558456"/>
                  <a:pt x="4847358" y="5558456"/>
                </a:cubicBezTo>
                <a:cubicBezTo>
                  <a:pt x="4847358" y="5558456"/>
                  <a:pt x="4848928" y="5572793"/>
                  <a:pt x="4848928" y="5572793"/>
                </a:cubicBezTo>
                <a:cubicBezTo>
                  <a:pt x="4845786" y="5587127"/>
                  <a:pt x="4842642" y="5587128"/>
                  <a:pt x="4841071" y="5587128"/>
                </a:cubicBezTo>
                <a:cubicBezTo>
                  <a:pt x="4839500" y="5572794"/>
                  <a:pt x="4837928" y="5544123"/>
                  <a:pt x="4836356" y="5558456"/>
                </a:cubicBezTo>
                <a:cubicBezTo>
                  <a:pt x="4836356" y="5558456"/>
                  <a:pt x="4836356" y="5544124"/>
                  <a:pt x="4837928" y="5544123"/>
                </a:cubicBezTo>
                <a:cubicBezTo>
                  <a:pt x="4837928" y="5544123"/>
                  <a:pt x="4837928" y="5544123"/>
                  <a:pt x="4839499" y="5544123"/>
                </a:cubicBezTo>
                <a:cubicBezTo>
                  <a:pt x="4839499" y="5544123"/>
                  <a:pt x="4841071" y="5544123"/>
                  <a:pt x="4841072" y="5529787"/>
                </a:cubicBezTo>
                <a:cubicBezTo>
                  <a:pt x="4841072" y="5529787"/>
                  <a:pt x="4839500" y="5529787"/>
                  <a:pt x="4839500" y="5529787"/>
                </a:cubicBezTo>
                <a:cubicBezTo>
                  <a:pt x="4839500" y="5529787"/>
                  <a:pt x="4839500" y="5529787"/>
                  <a:pt x="4837928" y="5529787"/>
                </a:cubicBezTo>
                <a:cubicBezTo>
                  <a:pt x="4837928" y="5529787"/>
                  <a:pt x="4837928" y="5529787"/>
                  <a:pt x="4836356" y="5529787"/>
                </a:cubicBezTo>
                <a:cubicBezTo>
                  <a:pt x="4836356" y="5529787"/>
                  <a:pt x="4834784" y="5544124"/>
                  <a:pt x="4833213" y="5544124"/>
                </a:cubicBezTo>
                <a:cubicBezTo>
                  <a:pt x="4833213" y="5558456"/>
                  <a:pt x="4833213" y="5572793"/>
                  <a:pt x="4833213" y="5572793"/>
                </a:cubicBezTo>
                <a:cubicBezTo>
                  <a:pt x="4831641" y="5587128"/>
                  <a:pt x="4830070" y="5572793"/>
                  <a:pt x="4828498" y="5558457"/>
                </a:cubicBezTo>
                <a:cubicBezTo>
                  <a:pt x="4826927" y="5544123"/>
                  <a:pt x="4825355" y="5529787"/>
                  <a:pt x="4822212" y="5529787"/>
                </a:cubicBezTo>
                <a:cubicBezTo>
                  <a:pt x="4817497" y="5515453"/>
                  <a:pt x="4814354" y="5515453"/>
                  <a:pt x="4809639" y="5515453"/>
                </a:cubicBezTo>
                <a:cubicBezTo>
                  <a:pt x="4806496" y="5515453"/>
                  <a:pt x="4801781" y="5501116"/>
                  <a:pt x="4798638" y="5501116"/>
                </a:cubicBezTo>
                <a:cubicBezTo>
                  <a:pt x="4798638" y="5501116"/>
                  <a:pt x="4798638" y="5486783"/>
                  <a:pt x="4798638" y="5486783"/>
                </a:cubicBezTo>
                <a:cubicBezTo>
                  <a:pt x="4812782" y="5472446"/>
                  <a:pt x="4820641" y="5486783"/>
                  <a:pt x="4834784" y="5515452"/>
                </a:cubicBezTo>
                <a:cubicBezTo>
                  <a:pt x="4841071" y="5501115"/>
                  <a:pt x="4845785" y="5501116"/>
                  <a:pt x="4852072" y="5501115"/>
                </a:cubicBezTo>
                <a:cubicBezTo>
                  <a:pt x="4855216" y="5501116"/>
                  <a:pt x="4853644" y="5515453"/>
                  <a:pt x="4855216" y="5515453"/>
                </a:cubicBezTo>
                <a:cubicBezTo>
                  <a:pt x="4858358" y="5529787"/>
                  <a:pt x="4858358" y="5515452"/>
                  <a:pt x="4859931" y="5515453"/>
                </a:cubicBezTo>
                <a:cubicBezTo>
                  <a:pt x="4863073" y="5515453"/>
                  <a:pt x="4864644" y="5544123"/>
                  <a:pt x="4864644" y="5544123"/>
                </a:cubicBezTo>
                <a:cubicBezTo>
                  <a:pt x="4867788" y="5544124"/>
                  <a:pt x="4875646" y="5501115"/>
                  <a:pt x="4883505" y="5515453"/>
                </a:cubicBezTo>
                <a:cubicBezTo>
                  <a:pt x="4885076" y="5529787"/>
                  <a:pt x="4888219" y="5529787"/>
                  <a:pt x="4889791" y="5558457"/>
                </a:cubicBezTo>
                <a:cubicBezTo>
                  <a:pt x="4889791" y="5544123"/>
                  <a:pt x="4891362" y="5529787"/>
                  <a:pt x="4896076" y="5515453"/>
                </a:cubicBezTo>
                <a:cubicBezTo>
                  <a:pt x="4900792" y="5544123"/>
                  <a:pt x="4907078" y="5558456"/>
                  <a:pt x="4914936" y="5544123"/>
                </a:cubicBezTo>
                <a:cubicBezTo>
                  <a:pt x="4922793" y="5558457"/>
                  <a:pt x="4938511" y="5601464"/>
                  <a:pt x="4947939" y="5558457"/>
                </a:cubicBezTo>
                <a:cubicBezTo>
                  <a:pt x="4951083" y="5587128"/>
                  <a:pt x="4957369" y="5572794"/>
                  <a:pt x="4962085" y="5587127"/>
                </a:cubicBezTo>
                <a:cubicBezTo>
                  <a:pt x="4979371" y="5601464"/>
                  <a:pt x="4998232" y="5644472"/>
                  <a:pt x="5021805" y="5615801"/>
                </a:cubicBezTo>
                <a:cubicBezTo>
                  <a:pt x="5024948" y="5658805"/>
                  <a:pt x="5037521" y="5601464"/>
                  <a:pt x="5042236" y="5615800"/>
                </a:cubicBezTo>
                <a:cubicBezTo>
                  <a:pt x="5045379" y="5630135"/>
                  <a:pt x="5045379" y="5644472"/>
                  <a:pt x="5046950" y="5658805"/>
                </a:cubicBezTo>
                <a:cubicBezTo>
                  <a:pt x="5054808" y="5658805"/>
                  <a:pt x="5064239" y="5658804"/>
                  <a:pt x="5072097" y="5658805"/>
                </a:cubicBezTo>
                <a:cubicBezTo>
                  <a:pt x="5076812" y="5644472"/>
                  <a:pt x="5081526" y="5644472"/>
                  <a:pt x="5086240" y="5630135"/>
                </a:cubicBezTo>
                <a:cubicBezTo>
                  <a:pt x="5089384" y="5644472"/>
                  <a:pt x="5092527" y="5658805"/>
                  <a:pt x="5092527" y="5687475"/>
                </a:cubicBezTo>
                <a:cubicBezTo>
                  <a:pt x="5094097" y="5716145"/>
                  <a:pt x="5078382" y="5716145"/>
                  <a:pt x="5072097" y="5687475"/>
                </a:cubicBezTo>
                <a:cubicBezTo>
                  <a:pt x="5067381" y="5687475"/>
                  <a:pt x="5065810" y="5716145"/>
                  <a:pt x="5064239" y="5730482"/>
                </a:cubicBezTo>
                <a:cubicBezTo>
                  <a:pt x="5061096" y="5730482"/>
                  <a:pt x="5062666" y="5701812"/>
                  <a:pt x="5062666" y="5687475"/>
                </a:cubicBezTo>
                <a:cubicBezTo>
                  <a:pt x="5056381" y="5687475"/>
                  <a:pt x="5050094" y="5687475"/>
                  <a:pt x="5051665" y="5716145"/>
                </a:cubicBezTo>
                <a:cubicBezTo>
                  <a:pt x="5042235" y="5716145"/>
                  <a:pt x="5035950" y="5730482"/>
                  <a:pt x="5031234" y="5716145"/>
                </a:cubicBezTo>
                <a:cubicBezTo>
                  <a:pt x="5031235" y="5701812"/>
                  <a:pt x="5032806" y="5701812"/>
                  <a:pt x="5032806" y="5701812"/>
                </a:cubicBezTo>
                <a:cubicBezTo>
                  <a:pt x="5032806" y="5701812"/>
                  <a:pt x="5032806" y="5687475"/>
                  <a:pt x="5032806" y="5673141"/>
                </a:cubicBezTo>
                <a:cubicBezTo>
                  <a:pt x="5032806" y="5673141"/>
                  <a:pt x="5031235" y="5673141"/>
                  <a:pt x="5029662" y="5673141"/>
                </a:cubicBezTo>
                <a:cubicBezTo>
                  <a:pt x="5028091" y="5687475"/>
                  <a:pt x="5028091" y="5701812"/>
                  <a:pt x="5028091" y="5716145"/>
                </a:cubicBezTo>
                <a:cubicBezTo>
                  <a:pt x="5026520" y="5716145"/>
                  <a:pt x="5026520" y="5716145"/>
                  <a:pt x="5026520" y="5716145"/>
                </a:cubicBezTo>
                <a:cubicBezTo>
                  <a:pt x="5024948" y="5701812"/>
                  <a:pt x="5023377" y="5687475"/>
                  <a:pt x="5017090" y="5673141"/>
                </a:cubicBezTo>
                <a:cubicBezTo>
                  <a:pt x="5015519" y="5673141"/>
                  <a:pt x="5013947" y="5658804"/>
                  <a:pt x="5013947" y="5658804"/>
                </a:cubicBezTo>
                <a:cubicBezTo>
                  <a:pt x="5012376" y="5658805"/>
                  <a:pt x="5012376" y="5658805"/>
                  <a:pt x="5012376" y="5658805"/>
                </a:cubicBezTo>
                <a:cubicBezTo>
                  <a:pt x="5012376" y="5644472"/>
                  <a:pt x="5010804" y="5644472"/>
                  <a:pt x="5010804" y="5630135"/>
                </a:cubicBezTo>
                <a:cubicBezTo>
                  <a:pt x="5009232" y="5644472"/>
                  <a:pt x="5009232" y="5673140"/>
                  <a:pt x="5007662" y="5687475"/>
                </a:cubicBezTo>
                <a:cubicBezTo>
                  <a:pt x="5010804" y="5701812"/>
                  <a:pt x="5010804" y="5687475"/>
                  <a:pt x="5012375" y="5687475"/>
                </a:cubicBezTo>
                <a:cubicBezTo>
                  <a:pt x="5012375" y="5687475"/>
                  <a:pt x="5013947" y="5687475"/>
                  <a:pt x="5013947" y="5687475"/>
                </a:cubicBezTo>
                <a:cubicBezTo>
                  <a:pt x="5013947" y="5701812"/>
                  <a:pt x="5013947" y="5701812"/>
                  <a:pt x="5015519" y="5701812"/>
                </a:cubicBezTo>
                <a:cubicBezTo>
                  <a:pt x="4998232" y="5744816"/>
                  <a:pt x="4969943" y="5673141"/>
                  <a:pt x="4949511" y="5658805"/>
                </a:cubicBezTo>
                <a:cubicBezTo>
                  <a:pt x="4946369" y="5658805"/>
                  <a:pt x="4943225" y="5658805"/>
                  <a:pt x="4938511" y="5658805"/>
                </a:cubicBezTo>
                <a:cubicBezTo>
                  <a:pt x="4935367" y="5658805"/>
                  <a:pt x="4932223" y="5644471"/>
                  <a:pt x="4929080" y="5630135"/>
                </a:cubicBezTo>
                <a:cubicBezTo>
                  <a:pt x="4925936" y="5572793"/>
                  <a:pt x="4914936" y="5601464"/>
                  <a:pt x="4907078" y="5601464"/>
                </a:cubicBezTo>
                <a:cubicBezTo>
                  <a:pt x="4907078" y="5601464"/>
                  <a:pt x="4907078" y="5601464"/>
                  <a:pt x="4905507" y="5601464"/>
                </a:cubicBezTo>
                <a:cubicBezTo>
                  <a:pt x="4902365" y="5601464"/>
                  <a:pt x="4899220" y="5601464"/>
                  <a:pt x="4896077" y="5601464"/>
                </a:cubicBezTo>
                <a:cubicBezTo>
                  <a:pt x="4886648" y="5601464"/>
                  <a:pt x="4875646" y="5601464"/>
                  <a:pt x="4867788" y="5572793"/>
                </a:cubicBezTo>
                <a:cubicBezTo>
                  <a:pt x="4867788" y="5558456"/>
                  <a:pt x="4866217" y="5558456"/>
                  <a:pt x="4866217" y="5572793"/>
                </a:cubicBezTo>
                <a:cubicBezTo>
                  <a:pt x="4864644" y="5572793"/>
                  <a:pt x="4864645" y="5587128"/>
                  <a:pt x="4866217" y="5587128"/>
                </a:cubicBezTo>
                <a:cubicBezTo>
                  <a:pt x="4874075" y="5630135"/>
                  <a:pt x="4885076" y="5630135"/>
                  <a:pt x="4896077" y="5630135"/>
                </a:cubicBezTo>
                <a:cubicBezTo>
                  <a:pt x="4899220" y="5630135"/>
                  <a:pt x="4902365" y="5630135"/>
                  <a:pt x="4905506" y="5630135"/>
                </a:cubicBezTo>
                <a:cubicBezTo>
                  <a:pt x="4911793" y="5658805"/>
                  <a:pt x="4914936" y="5644472"/>
                  <a:pt x="4927510" y="5658805"/>
                </a:cubicBezTo>
                <a:cubicBezTo>
                  <a:pt x="4927510" y="5658805"/>
                  <a:pt x="4927510" y="5658805"/>
                  <a:pt x="4927510" y="5644472"/>
                </a:cubicBezTo>
                <a:cubicBezTo>
                  <a:pt x="4930652" y="5658805"/>
                  <a:pt x="4935368" y="5673141"/>
                  <a:pt x="4938511" y="5673141"/>
                </a:cubicBezTo>
                <a:cubicBezTo>
                  <a:pt x="4941653" y="5673141"/>
                  <a:pt x="4944797" y="5673141"/>
                  <a:pt x="4947940" y="5673141"/>
                </a:cubicBezTo>
                <a:cubicBezTo>
                  <a:pt x="4947940" y="5687475"/>
                  <a:pt x="4949511" y="5687475"/>
                  <a:pt x="4949511" y="5687475"/>
                </a:cubicBezTo>
                <a:cubicBezTo>
                  <a:pt x="4947940" y="5701812"/>
                  <a:pt x="4941653" y="5673141"/>
                  <a:pt x="4938511" y="5701811"/>
                </a:cubicBezTo>
                <a:cubicBezTo>
                  <a:pt x="4933795" y="5687475"/>
                  <a:pt x="4929080" y="5673141"/>
                  <a:pt x="4924365" y="5673141"/>
                </a:cubicBezTo>
                <a:cubicBezTo>
                  <a:pt x="4922793" y="5673141"/>
                  <a:pt x="4922793" y="5687475"/>
                  <a:pt x="4921222" y="5687475"/>
                </a:cubicBezTo>
                <a:cubicBezTo>
                  <a:pt x="4921223" y="5701812"/>
                  <a:pt x="4922793" y="5701812"/>
                  <a:pt x="4924365" y="5701811"/>
                </a:cubicBezTo>
                <a:cubicBezTo>
                  <a:pt x="4929081" y="5701812"/>
                  <a:pt x="4933795" y="5716145"/>
                  <a:pt x="4938511" y="5730482"/>
                </a:cubicBezTo>
                <a:cubicBezTo>
                  <a:pt x="4938511" y="5773486"/>
                  <a:pt x="4929080" y="5759152"/>
                  <a:pt x="4930652" y="5716145"/>
                </a:cubicBezTo>
                <a:cubicBezTo>
                  <a:pt x="4927509" y="5730482"/>
                  <a:pt x="4921222" y="5744815"/>
                  <a:pt x="4919651" y="5701812"/>
                </a:cubicBezTo>
                <a:cubicBezTo>
                  <a:pt x="4911793" y="5730482"/>
                  <a:pt x="4910221" y="5687475"/>
                  <a:pt x="4903935" y="5687475"/>
                </a:cubicBezTo>
                <a:cubicBezTo>
                  <a:pt x="4900792" y="5673141"/>
                  <a:pt x="4902365" y="5701812"/>
                  <a:pt x="4899220" y="5701812"/>
                </a:cubicBezTo>
                <a:cubicBezTo>
                  <a:pt x="4850499" y="5658805"/>
                  <a:pt x="4801781" y="5644472"/>
                  <a:pt x="4762491" y="5615801"/>
                </a:cubicBezTo>
                <a:cubicBezTo>
                  <a:pt x="4749919" y="5615800"/>
                  <a:pt x="4737345" y="5630135"/>
                  <a:pt x="4727916" y="5615801"/>
                </a:cubicBezTo>
                <a:cubicBezTo>
                  <a:pt x="4724773" y="5615801"/>
                  <a:pt x="4723201" y="5601464"/>
                  <a:pt x="4721630" y="5601464"/>
                </a:cubicBezTo>
                <a:cubicBezTo>
                  <a:pt x="4718486" y="5601464"/>
                  <a:pt x="4718486" y="5615801"/>
                  <a:pt x="4715343" y="5615800"/>
                </a:cubicBezTo>
                <a:cubicBezTo>
                  <a:pt x="4709057" y="5601464"/>
                  <a:pt x="4704342" y="5572793"/>
                  <a:pt x="4694912" y="5587128"/>
                </a:cubicBezTo>
                <a:cubicBezTo>
                  <a:pt x="4691770" y="5572794"/>
                  <a:pt x="4690197" y="5558456"/>
                  <a:pt x="4688626" y="5544124"/>
                </a:cubicBezTo>
                <a:cubicBezTo>
                  <a:pt x="4663480" y="5558456"/>
                  <a:pt x="4638335" y="5558456"/>
                  <a:pt x="4611618" y="5515453"/>
                </a:cubicBezTo>
                <a:cubicBezTo>
                  <a:pt x="4595902" y="5558457"/>
                  <a:pt x="4581757" y="5515453"/>
                  <a:pt x="4567613" y="5515453"/>
                </a:cubicBezTo>
                <a:cubicBezTo>
                  <a:pt x="4542467" y="5515452"/>
                  <a:pt x="4512607" y="5529787"/>
                  <a:pt x="4490605" y="5529787"/>
                </a:cubicBezTo>
                <a:cubicBezTo>
                  <a:pt x="4459172" y="5515453"/>
                  <a:pt x="4421454" y="5544124"/>
                  <a:pt x="4388450" y="5515453"/>
                </a:cubicBezTo>
                <a:cubicBezTo>
                  <a:pt x="4388450" y="5515453"/>
                  <a:pt x="4386878" y="5529787"/>
                  <a:pt x="4386878" y="5529787"/>
                </a:cubicBezTo>
                <a:cubicBezTo>
                  <a:pt x="4374305" y="5515452"/>
                  <a:pt x="4352303" y="5501116"/>
                  <a:pt x="4336587" y="5515453"/>
                </a:cubicBezTo>
                <a:cubicBezTo>
                  <a:pt x="4324014" y="5529787"/>
                  <a:pt x="4316157" y="5501116"/>
                  <a:pt x="4308298" y="5529787"/>
                </a:cubicBezTo>
                <a:cubicBezTo>
                  <a:pt x="4305155" y="5529787"/>
                  <a:pt x="4305155" y="5515453"/>
                  <a:pt x="4302011" y="5515453"/>
                </a:cubicBezTo>
                <a:cubicBezTo>
                  <a:pt x="4292583" y="5529787"/>
                  <a:pt x="4278438" y="5501116"/>
                  <a:pt x="4265865" y="5529787"/>
                </a:cubicBezTo>
                <a:cubicBezTo>
                  <a:pt x="4265865" y="5529787"/>
                  <a:pt x="4265865" y="5529787"/>
                  <a:pt x="4264294" y="5529787"/>
                </a:cubicBezTo>
                <a:cubicBezTo>
                  <a:pt x="4262722" y="5529787"/>
                  <a:pt x="4261151" y="5515453"/>
                  <a:pt x="4259579" y="5529786"/>
                </a:cubicBezTo>
                <a:cubicBezTo>
                  <a:pt x="4259579" y="5529786"/>
                  <a:pt x="4259579" y="5529786"/>
                  <a:pt x="4259579" y="5515453"/>
                </a:cubicBezTo>
                <a:cubicBezTo>
                  <a:pt x="4234434" y="5529787"/>
                  <a:pt x="4196716" y="5529787"/>
                  <a:pt x="4165283" y="5529787"/>
                </a:cubicBezTo>
                <a:cubicBezTo>
                  <a:pt x="4158996" y="5587127"/>
                  <a:pt x="4147995" y="5515453"/>
                  <a:pt x="4138566" y="5558457"/>
                </a:cubicBezTo>
                <a:cubicBezTo>
                  <a:pt x="4092989" y="5544124"/>
                  <a:pt x="4047413" y="5544123"/>
                  <a:pt x="4003409" y="5558457"/>
                </a:cubicBezTo>
                <a:cubicBezTo>
                  <a:pt x="4003409" y="5558457"/>
                  <a:pt x="4003409" y="5558457"/>
                  <a:pt x="4003409" y="5544123"/>
                </a:cubicBezTo>
                <a:cubicBezTo>
                  <a:pt x="3998693" y="5544124"/>
                  <a:pt x="3990835" y="5558457"/>
                  <a:pt x="3986120" y="5529787"/>
                </a:cubicBezTo>
                <a:cubicBezTo>
                  <a:pt x="3981405" y="5558456"/>
                  <a:pt x="3967262" y="5558457"/>
                  <a:pt x="3968833" y="5572793"/>
                </a:cubicBezTo>
                <a:cubicBezTo>
                  <a:pt x="3965690" y="5587128"/>
                  <a:pt x="3962547" y="5587127"/>
                  <a:pt x="3957832" y="5587127"/>
                </a:cubicBezTo>
                <a:cubicBezTo>
                  <a:pt x="3953117" y="5587128"/>
                  <a:pt x="3949974" y="5587127"/>
                  <a:pt x="3945259" y="5587127"/>
                </a:cubicBezTo>
                <a:cubicBezTo>
                  <a:pt x="3942116" y="5587128"/>
                  <a:pt x="3942116" y="5601464"/>
                  <a:pt x="3940545" y="5601464"/>
                </a:cubicBezTo>
                <a:cubicBezTo>
                  <a:pt x="3938973" y="5601464"/>
                  <a:pt x="3937401" y="5601464"/>
                  <a:pt x="3935830" y="5601464"/>
                </a:cubicBezTo>
                <a:cubicBezTo>
                  <a:pt x="3935830" y="5601464"/>
                  <a:pt x="3934258" y="5587127"/>
                  <a:pt x="3932686" y="5587128"/>
                </a:cubicBezTo>
                <a:cubicBezTo>
                  <a:pt x="3931115" y="5587128"/>
                  <a:pt x="3931115" y="5601464"/>
                  <a:pt x="3931115" y="5601464"/>
                </a:cubicBezTo>
                <a:cubicBezTo>
                  <a:pt x="3931115" y="5615801"/>
                  <a:pt x="3931115" y="5615801"/>
                  <a:pt x="3932688" y="5615801"/>
                </a:cubicBezTo>
                <a:cubicBezTo>
                  <a:pt x="3932688" y="5615801"/>
                  <a:pt x="3934258" y="5630135"/>
                  <a:pt x="3934258" y="5630135"/>
                </a:cubicBezTo>
                <a:cubicBezTo>
                  <a:pt x="3935830" y="5630135"/>
                  <a:pt x="3937401" y="5630135"/>
                  <a:pt x="3938972" y="5630135"/>
                </a:cubicBezTo>
                <a:cubicBezTo>
                  <a:pt x="3940545" y="5630135"/>
                  <a:pt x="3940545" y="5630135"/>
                  <a:pt x="3940545" y="5630135"/>
                </a:cubicBezTo>
                <a:cubicBezTo>
                  <a:pt x="3940545" y="5644472"/>
                  <a:pt x="3942116" y="5658805"/>
                  <a:pt x="3945259" y="5658805"/>
                </a:cubicBezTo>
                <a:cubicBezTo>
                  <a:pt x="3951546" y="5658805"/>
                  <a:pt x="3946831" y="5644472"/>
                  <a:pt x="3946831" y="5630135"/>
                </a:cubicBezTo>
                <a:cubicBezTo>
                  <a:pt x="3949974" y="5615801"/>
                  <a:pt x="3954688" y="5615801"/>
                  <a:pt x="3957832" y="5615801"/>
                </a:cubicBezTo>
                <a:cubicBezTo>
                  <a:pt x="3962546" y="5615800"/>
                  <a:pt x="3967261" y="5615801"/>
                  <a:pt x="3971977" y="5615801"/>
                </a:cubicBezTo>
                <a:cubicBezTo>
                  <a:pt x="3979834" y="5601464"/>
                  <a:pt x="3976690" y="5644472"/>
                  <a:pt x="3979834" y="5658805"/>
                </a:cubicBezTo>
                <a:cubicBezTo>
                  <a:pt x="3982978" y="5630135"/>
                  <a:pt x="3986120" y="5644472"/>
                  <a:pt x="3982977" y="5615801"/>
                </a:cubicBezTo>
                <a:cubicBezTo>
                  <a:pt x="3989264" y="5615801"/>
                  <a:pt x="3997122" y="5572794"/>
                  <a:pt x="4000265" y="5615801"/>
                </a:cubicBezTo>
                <a:cubicBezTo>
                  <a:pt x="3998693" y="5587127"/>
                  <a:pt x="3998693" y="5601464"/>
                  <a:pt x="4003408" y="5587127"/>
                </a:cubicBezTo>
                <a:cubicBezTo>
                  <a:pt x="4047414" y="5587127"/>
                  <a:pt x="4092990" y="5572794"/>
                  <a:pt x="4138566" y="5587128"/>
                </a:cubicBezTo>
                <a:cubicBezTo>
                  <a:pt x="4138566" y="5601464"/>
                  <a:pt x="4138566" y="5601464"/>
                  <a:pt x="4140138" y="5615801"/>
                </a:cubicBezTo>
                <a:cubicBezTo>
                  <a:pt x="4140138" y="5615801"/>
                  <a:pt x="4138566" y="5615801"/>
                  <a:pt x="4138566" y="5615801"/>
                </a:cubicBezTo>
                <a:cubicBezTo>
                  <a:pt x="4138566" y="5615801"/>
                  <a:pt x="4136994" y="5630135"/>
                  <a:pt x="4136994" y="5630135"/>
                </a:cubicBezTo>
                <a:cubicBezTo>
                  <a:pt x="4129137" y="5630135"/>
                  <a:pt x="4122849" y="5644472"/>
                  <a:pt x="4114991" y="5615801"/>
                </a:cubicBezTo>
                <a:cubicBezTo>
                  <a:pt x="4114991" y="5615801"/>
                  <a:pt x="4113421" y="5630135"/>
                  <a:pt x="4113421" y="5630135"/>
                </a:cubicBezTo>
                <a:cubicBezTo>
                  <a:pt x="4113421" y="5630135"/>
                  <a:pt x="4113420" y="5644472"/>
                  <a:pt x="4114991" y="5644472"/>
                </a:cubicBezTo>
                <a:cubicBezTo>
                  <a:pt x="4118134" y="5644472"/>
                  <a:pt x="4122849" y="5658805"/>
                  <a:pt x="4127565" y="5658805"/>
                </a:cubicBezTo>
                <a:cubicBezTo>
                  <a:pt x="4130707" y="5658805"/>
                  <a:pt x="4133850" y="5644471"/>
                  <a:pt x="4136993" y="5644472"/>
                </a:cubicBezTo>
                <a:cubicBezTo>
                  <a:pt x="4136993" y="5644472"/>
                  <a:pt x="4138566" y="5644472"/>
                  <a:pt x="4138566" y="5644472"/>
                </a:cubicBezTo>
                <a:cubicBezTo>
                  <a:pt x="4138566" y="5630134"/>
                  <a:pt x="4140137" y="5630135"/>
                  <a:pt x="4140137" y="5630135"/>
                </a:cubicBezTo>
                <a:cubicBezTo>
                  <a:pt x="4140137" y="5630135"/>
                  <a:pt x="4140137" y="5630135"/>
                  <a:pt x="4140137" y="5644472"/>
                </a:cubicBezTo>
                <a:cubicBezTo>
                  <a:pt x="4140137" y="5644472"/>
                  <a:pt x="4140137" y="5644472"/>
                  <a:pt x="4141709" y="5644472"/>
                </a:cubicBezTo>
                <a:cubicBezTo>
                  <a:pt x="4141708" y="5630135"/>
                  <a:pt x="4141708" y="5630135"/>
                  <a:pt x="4141708" y="5630135"/>
                </a:cubicBezTo>
                <a:cubicBezTo>
                  <a:pt x="4141708" y="5630135"/>
                  <a:pt x="4140137" y="5630135"/>
                  <a:pt x="4140137" y="5630135"/>
                </a:cubicBezTo>
                <a:cubicBezTo>
                  <a:pt x="4140137" y="5630135"/>
                  <a:pt x="4141708" y="5615801"/>
                  <a:pt x="4141708" y="5615801"/>
                </a:cubicBezTo>
                <a:cubicBezTo>
                  <a:pt x="4144852" y="5615800"/>
                  <a:pt x="4144851" y="5601464"/>
                  <a:pt x="4146424" y="5601464"/>
                </a:cubicBezTo>
                <a:cubicBezTo>
                  <a:pt x="4152710" y="5601464"/>
                  <a:pt x="4144851" y="5644471"/>
                  <a:pt x="4152710" y="5658805"/>
                </a:cubicBezTo>
                <a:cubicBezTo>
                  <a:pt x="4151139" y="5630134"/>
                  <a:pt x="4151139" y="5630134"/>
                  <a:pt x="4152710" y="5615801"/>
                </a:cubicBezTo>
                <a:cubicBezTo>
                  <a:pt x="4158997" y="5601464"/>
                  <a:pt x="4166855" y="5630135"/>
                  <a:pt x="4173141" y="5615801"/>
                </a:cubicBezTo>
                <a:cubicBezTo>
                  <a:pt x="4174713" y="5615801"/>
                  <a:pt x="4173142" y="5630135"/>
                  <a:pt x="4173142" y="5658805"/>
                </a:cubicBezTo>
                <a:cubicBezTo>
                  <a:pt x="4179427" y="5644472"/>
                  <a:pt x="4176284" y="5644472"/>
                  <a:pt x="4177856" y="5658805"/>
                </a:cubicBezTo>
                <a:cubicBezTo>
                  <a:pt x="4180999" y="5673141"/>
                  <a:pt x="4182570" y="5658805"/>
                  <a:pt x="4182571" y="5630135"/>
                </a:cubicBezTo>
                <a:cubicBezTo>
                  <a:pt x="4184142" y="5630135"/>
                  <a:pt x="4184142" y="5658805"/>
                  <a:pt x="4188857" y="5658804"/>
                </a:cubicBezTo>
                <a:cubicBezTo>
                  <a:pt x="4188858" y="5630135"/>
                  <a:pt x="4192001" y="5615800"/>
                  <a:pt x="4192001" y="5601464"/>
                </a:cubicBezTo>
                <a:cubicBezTo>
                  <a:pt x="4196715" y="5601464"/>
                  <a:pt x="4192001" y="5630135"/>
                  <a:pt x="4195143" y="5630135"/>
                </a:cubicBezTo>
                <a:cubicBezTo>
                  <a:pt x="4221861" y="5630135"/>
                  <a:pt x="4253293" y="5630135"/>
                  <a:pt x="4286296" y="5630135"/>
                </a:cubicBezTo>
                <a:cubicBezTo>
                  <a:pt x="4287868" y="5630135"/>
                  <a:pt x="4287868" y="5644472"/>
                  <a:pt x="4287868" y="5658805"/>
                </a:cubicBezTo>
                <a:cubicBezTo>
                  <a:pt x="4291011" y="5673141"/>
                  <a:pt x="4291011" y="5644472"/>
                  <a:pt x="4292583" y="5630135"/>
                </a:cubicBezTo>
                <a:cubicBezTo>
                  <a:pt x="4294154" y="5630134"/>
                  <a:pt x="4294154" y="5644472"/>
                  <a:pt x="4295725" y="5644472"/>
                </a:cubicBezTo>
                <a:cubicBezTo>
                  <a:pt x="4295725" y="5644472"/>
                  <a:pt x="4295726" y="5658805"/>
                  <a:pt x="4295726" y="5658805"/>
                </a:cubicBezTo>
                <a:cubicBezTo>
                  <a:pt x="4295726" y="5658805"/>
                  <a:pt x="4297297" y="5673141"/>
                  <a:pt x="4298869" y="5673141"/>
                </a:cubicBezTo>
                <a:cubicBezTo>
                  <a:pt x="4300440" y="5673141"/>
                  <a:pt x="4300440" y="5658805"/>
                  <a:pt x="4300440" y="5658805"/>
                </a:cubicBezTo>
                <a:cubicBezTo>
                  <a:pt x="4300440" y="5658805"/>
                  <a:pt x="4298869" y="5658805"/>
                  <a:pt x="4298869" y="5658805"/>
                </a:cubicBezTo>
                <a:cubicBezTo>
                  <a:pt x="4298869" y="5658805"/>
                  <a:pt x="4297297" y="5644472"/>
                  <a:pt x="4297297" y="5644472"/>
                </a:cubicBezTo>
                <a:cubicBezTo>
                  <a:pt x="4328729" y="5615801"/>
                  <a:pt x="4374305" y="5658805"/>
                  <a:pt x="4401023" y="5630135"/>
                </a:cubicBezTo>
                <a:cubicBezTo>
                  <a:pt x="4404166" y="5644472"/>
                  <a:pt x="4412024" y="5644472"/>
                  <a:pt x="4416739" y="5658805"/>
                </a:cubicBezTo>
                <a:cubicBezTo>
                  <a:pt x="4441885" y="5658805"/>
                  <a:pt x="4467031" y="5615801"/>
                  <a:pt x="4496891" y="5644472"/>
                </a:cubicBezTo>
                <a:cubicBezTo>
                  <a:pt x="4498463" y="5644471"/>
                  <a:pt x="4498463" y="5644471"/>
                  <a:pt x="4498463" y="5658805"/>
                </a:cubicBezTo>
                <a:cubicBezTo>
                  <a:pt x="4496891" y="5658805"/>
                  <a:pt x="4495318" y="5658805"/>
                  <a:pt x="4493748" y="5658804"/>
                </a:cubicBezTo>
                <a:cubicBezTo>
                  <a:pt x="4492175" y="5673141"/>
                  <a:pt x="4490605" y="5673141"/>
                  <a:pt x="4489033" y="5673141"/>
                </a:cubicBezTo>
                <a:cubicBezTo>
                  <a:pt x="4489033" y="5673141"/>
                  <a:pt x="4487461" y="5673140"/>
                  <a:pt x="4487461" y="5673140"/>
                </a:cubicBezTo>
                <a:cubicBezTo>
                  <a:pt x="4487460" y="5687475"/>
                  <a:pt x="4487460" y="5687475"/>
                  <a:pt x="4489033" y="5687475"/>
                </a:cubicBezTo>
                <a:cubicBezTo>
                  <a:pt x="4489033" y="5687475"/>
                  <a:pt x="4489033" y="5687475"/>
                  <a:pt x="4490605" y="5687475"/>
                </a:cubicBezTo>
                <a:cubicBezTo>
                  <a:pt x="4492175" y="5687475"/>
                  <a:pt x="4493748" y="5687475"/>
                  <a:pt x="4495319" y="5687475"/>
                </a:cubicBezTo>
                <a:cubicBezTo>
                  <a:pt x="4496891" y="5673141"/>
                  <a:pt x="4498463" y="5673141"/>
                  <a:pt x="4500033" y="5673140"/>
                </a:cubicBezTo>
                <a:cubicBezTo>
                  <a:pt x="4500033" y="5673140"/>
                  <a:pt x="4500033" y="5673140"/>
                  <a:pt x="4500033" y="5658805"/>
                </a:cubicBezTo>
                <a:cubicBezTo>
                  <a:pt x="4500033" y="5658805"/>
                  <a:pt x="4500033" y="5644472"/>
                  <a:pt x="4500034" y="5630135"/>
                </a:cubicBezTo>
                <a:cubicBezTo>
                  <a:pt x="4534609" y="5630135"/>
                  <a:pt x="4561326" y="5615801"/>
                  <a:pt x="4589615" y="5644472"/>
                </a:cubicBezTo>
                <a:cubicBezTo>
                  <a:pt x="4589615" y="5644472"/>
                  <a:pt x="4589615" y="5644472"/>
                  <a:pt x="4589615" y="5658805"/>
                </a:cubicBezTo>
                <a:cubicBezTo>
                  <a:pt x="4580185" y="5658805"/>
                  <a:pt x="4570756" y="5658805"/>
                  <a:pt x="4561326" y="5658805"/>
                </a:cubicBezTo>
                <a:cubicBezTo>
                  <a:pt x="4545610" y="5658805"/>
                  <a:pt x="4529893" y="5658805"/>
                  <a:pt x="4514179" y="5658805"/>
                </a:cubicBezTo>
                <a:cubicBezTo>
                  <a:pt x="4512607" y="5658805"/>
                  <a:pt x="4511035" y="5673140"/>
                  <a:pt x="4511035" y="5673140"/>
                </a:cubicBezTo>
                <a:cubicBezTo>
                  <a:pt x="4512607" y="5687475"/>
                  <a:pt x="4512607" y="5687475"/>
                  <a:pt x="4514179" y="5687475"/>
                </a:cubicBezTo>
                <a:cubicBezTo>
                  <a:pt x="4529893" y="5687475"/>
                  <a:pt x="4545610" y="5687475"/>
                  <a:pt x="4561326" y="5687475"/>
                </a:cubicBezTo>
                <a:cubicBezTo>
                  <a:pt x="4570755" y="5687475"/>
                  <a:pt x="4581756" y="5687475"/>
                  <a:pt x="4591186" y="5687475"/>
                </a:cubicBezTo>
                <a:cubicBezTo>
                  <a:pt x="4595901" y="5687475"/>
                  <a:pt x="4599044" y="5687475"/>
                  <a:pt x="4602187" y="5687475"/>
                </a:cubicBezTo>
                <a:cubicBezTo>
                  <a:pt x="4605331" y="5687475"/>
                  <a:pt x="4608474" y="5687475"/>
                  <a:pt x="4611618" y="5687475"/>
                </a:cubicBezTo>
                <a:cubicBezTo>
                  <a:pt x="4613190" y="5687475"/>
                  <a:pt x="4616332" y="5687474"/>
                  <a:pt x="4617904" y="5687475"/>
                </a:cubicBezTo>
                <a:cubicBezTo>
                  <a:pt x="4617904" y="5687475"/>
                  <a:pt x="4617904" y="5687475"/>
                  <a:pt x="4619475" y="5687475"/>
                </a:cubicBezTo>
                <a:cubicBezTo>
                  <a:pt x="4621047" y="5687475"/>
                  <a:pt x="4621047" y="5687475"/>
                  <a:pt x="4622619" y="5687475"/>
                </a:cubicBezTo>
                <a:cubicBezTo>
                  <a:pt x="4622619" y="5687475"/>
                  <a:pt x="4624190" y="5687475"/>
                  <a:pt x="4624190" y="5687475"/>
                </a:cubicBezTo>
                <a:cubicBezTo>
                  <a:pt x="4657195" y="5701812"/>
                  <a:pt x="4691770" y="5759152"/>
                  <a:pt x="4723201" y="5730482"/>
                </a:cubicBezTo>
                <a:cubicBezTo>
                  <a:pt x="4724772" y="5730482"/>
                  <a:pt x="4727916" y="5730482"/>
                  <a:pt x="4729488" y="5730482"/>
                </a:cubicBezTo>
                <a:cubicBezTo>
                  <a:pt x="4732630" y="5730482"/>
                  <a:pt x="4735774" y="5730482"/>
                  <a:pt x="4737345" y="5716144"/>
                </a:cubicBezTo>
                <a:cubicBezTo>
                  <a:pt x="4738917" y="5730482"/>
                  <a:pt x="4740489" y="5730482"/>
                  <a:pt x="4740489" y="5730482"/>
                </a:cubicBezTo>
                <a:cubicBezTo>
                  <a:pt x="4742060" y="5730482"/>
                  <a:pt x="4742060" y="5730482"/>
                  <a:pt x="4742060" y="5730482"/>
                </a:cubicBezTo>
                <a:cubicBezTo>
                  <a:pt x="4742060" y="5730482"/>
                  <a:pt x="4742060" y="5730482"/>
                  <a:pt x="4743632" y="5730482"/>
                </a:cubicBezTo>
                <a:cubicBezTo>
                  <a:pt x="4745204" y="5730482"/>
                  <a:pt x="4748347" y="5744816"/>
                  <a:pt x="4751489" y="5744815"/>
                </a:cubicBezTo>
                <a:cubicBezTo>
                  <a:pt x="4751489" y="5744815"/>
                  <a:pt x="4753061" y="5744816"/>
                  <a:pt x="4753061" y="5744816"/>
                </a:cubicBezTo>
                <a:cubicBezTo>
                  <a:pt x="4757776" y="5773486"/>
                  <a:pt x="4764063" y="5744815"/>
                  <a:pt x="4768777" y="5744816"/>
                </a:cubicBezTo>
                <a:cubicBezTo>
                  <a:pt x="4768778" y="5716145"/>
                  <a:pt x="4764063" y="5730482"/>
                  <a:pt x="4764063" y="5716145"/>
                </a:cubicBezTo>
                <a:cubicBezTo>
                  <a:pt x="4765634" y="5687475"/>
                  <a:pt x="4773492" y="5687474"/>
                  <a:pt x="4776636" y="5716145"/>
                </a:cubicBezTo>
                <a:cubicBezTo>
                  <a:pt x="4776636" y="5716145"/>
                  <a:pt x="4776636" y="5716145"/>
                  <a:pt x="4776635" y="5730482"/>
                </a:cubicBezTo>
                <a:cubicBezTo>
                  <a:pt x="4775064" y="5730482"/>
                  <a:pt x="4775064" y="5730482"/>
                  <a:pt x="4775064" y="5730482"/>
                </a:cubicBezTo>
                <a:cubicBezTo>
                  <a:pt x="4773492" y="5730482"/>
                  <a:pt x="4773492" y="5730482"/>
                  <a:pt x="4773492" y="5744816"/>
                </a:cubicBezTo>
                <a:cubicBezTo>
                  <a:pt x="4773492" y="5744816"/>
                  <a:pt x="4775064" y="5744815"/>
                  <a:pt x="4775064" y="5744815"/>
                </a:cubicBezTo>
                <a:cubicBezTo>
                  <a:pt x="4776635" y="5744815"/>
                  <a:pt x="4776635" y="5744815"/>
                  <a:pt x="4776635" y="5744815"/>
                </a:cubicBezTo>
                <a:cubicBezTo>
                  <a:pt x="4776635" y="5744815"/>
                  <a:pt x="4776635" y="5744815"/>
                  <a:pt x="4778207" y="5744816"/>
                </a:cubicBezTo>
                <a:cubicBezTo>
                  <a:pt x="4782922" y="5759152"/>
                  <a:pt x="4787637" y="5759152"/>
                  <a:pt x="4792351" y="5773486"/>
                </a:cubicBezTo>
                <a:cubicBezTo>
                  <a:pt x="4795495" y="5773486"/>
                  <a:pt x="4798638" y="5773486"/>
                  <a:pt x="4801781" y="5773485"/>
                </a:cubicBezTo>
                <a:cubicBezTo>
                  <a:pt x="4801781" y="5773485"/>
                  <a:pt x="4801781" y="5773485"/>
                  <a:pt x="4803353" y="5773485"/>
                </a:cubicBezTo>
                <a:cubicBezTo>
                  <a:pt x="4811211" y="5773486"/>
                  <a:pt x="4819068" y="5787823"/>
                  <a:pt x="4825355" y="5802156"/>
                </a:cubicBezTo>
                <a:cubicBezTo>
                  <a:pt x="4828498" y="5802155"/>
                  <a:pt x="4830070" y="5802156"/>
                  <a:pt x="4833213" y="5802156"/>
                </a:cubicBezTo>
                <a:cubicBezTo>
                  <a:pt x="4831641" y="5816492"/>
                  <a:pt x="4831641" y="5816492"/>
                  <a:pt x="4833213" y="5830829"/>
                </a:cubicBezTo>
                <a:cubicBezTo>
                  <a:pt x="4848928" y="5830829"/>
                  <a:pt x="4856787" y="5859499"/>
                  <a:pt x="4867788" y="5845163"/>
                </a:cubicBezTo>
                <a:cubicBezTo>
                  <a:pt x="4869359" y="5845163"/>
                  <a:pt x="4869359" y="5845163"/>
                  <a:pt x="4870932" y="5845163"/>
                </a:cubicBezTo>
                <a:cubicBezTo>
                  <a:pt x="4872503" y="5845163"/>
                  <a:pt x="4874075" y="5859500"/>
                  <a:pt x="4875646" y="5859500"/>
                </a:cubicBezTo>
                <a:cubicBezTo>
                  <a:pt x="4875646" y="5873833"/>
                  <a:pt x="4877217" y="5873833"/>
                  <a:pt x="4877217" y="5873833"/>
                </a:cubicBezTo>
                <a:cubicBezTo>
                  <a:pt x="4877217" y="5873833"/>
                  <a:pt x="4878790" y="5873833"/>
                  <a:pt x="4878790" y="5873833"/>
                </a:cubicBezTo>
                <a:cubicBezTo>
                  <a:pt x="4880360" y="5859499"/>
                  <a:pt x="4880360" y="5859499"/>
                  <a:pt x="4878790" y="5845163"/>
                </a:cubicBezTo>
                <a:cubicBezTo>
                  <a:pt x="4877217" y="5816492"/>
                  <a:pt x="4874075" y="5816492"/>
                  <a:pt x="4870932" y="5816492"/>
                </a:cubicBezTo>
                <a:cubicBezTo>
                  <a:pt x="4870932" y="5816492"/>
                  <a:pt x="4869359" y="5816492"/>
                  <a:pt x="4869359" y="5816492"/>
                </a:cubicBezTo>
                <a:cubicBezTo>
                  <a:pt x="4869359" y="5816492"/>
                  <a:pt x="4867788" y="5816492"/>
                  <a:pt x="4867788" y="5816492"/>
                </a:cubicBezTo>
                <a:cubicBezTo>
                  <a:pt x="4855216" y="5773486"/>
                  <a:pt x="4842642" y="5802156"/>
                  <a:pt x="4834784" y="5773486"/>
                </a:cubicBezTo>
                <a:cubicBezTo>
                  <a:pt x="4834784" y="5773486"/>
                  <a:pt x="4834784" y="5773486"/>
                  <a:pt x="4833213" y="5773486"/>
                </a:cubicBezTo>
                <a:cubicBezTo>
                  <a:pt x="4831641" y="5773486"/>
                  <a:pt x="4828498" y="5759152"/>
                  <a:pt x="4826926" y="5759152"/>
                </a:cubicBezTo>
                <a:cubicBezTo>
                  <a:pt x="4819069" y="5759152"/>
                  <a:pt x="4812782" y="5744816"/>
                  <a:pt x="4804924" y="5744816"/>
                </a:cubicBezTo>
                <a:cubicBezTo>
                  <a:pt x="4804924" y="5730482"/>
                  <a:pt x="4804924" y="5730482"/>
                  <a:pt x="4804924" y="5716145"/>
                </a:cubicBezTo>
                <a:cubicBezTo>
                  <a:pt x="4836356" y="5730482"/>
                  <a:pt x="4869359" y="5744816"/>
                  <a:pt x="4897649" y="5830829"/>
                </a:cubicBezTo>
                <a:cubicBezTo>
                  <a:pt x="4896076" y="5830829"/>
                  <a:pt x="4896076" y="5830829"/>
                  <a:pt x="4896077" y="5845163"/>
                </a:cubicBezTo>
                <a:cubicBezTo>
                  <a:pt x="4894506" y="5845163"/>
                  <a:pt x="4894506" y="5845163"/>
                  <a:pt x="4892934" y="5845163"/>
                </a:cubicBezTo>
                <a:cubicBezTo>
                  <a:pt x="4891362" y="5845163"/>
                  <a:pt x="4889791" y="5845163"/>
                  <a:pt x="4888218" y="5845163"/>
                </a:cubicBezTo>
                <a:cubicBezTo>
                  <a:pt x="4888218" y="5845163"/>
                  <a:pt x="4886648" y="5859500"/>
                  <a:pt x="4886648" y="5859500"/>
                </a:cubicBezTo>
                <a:cubicBezTo>
                  <a:pt x="4886648" y="5873833"/>
                  <a:pt x="4888219" y="5873833"/>
                  <a:pt x="4889791" y="5873833"/>
                </a:cubicBezTo>
                <a:cubicBezTo>
                  <a:pt x="4891362" y="5873833"/>
                  <a:pt x="4891362" y="5873833"/>
                  <a:pt x="4892934" y="5873833"/>
                </a:cubicBezTo>
                <a:cubicBezTo>
                  <a:pt x="4894505" y="5873833"/>
                  <a:pt x="4896076" y="5873833"/>
                  <a:pt x="4897649" y="5873833"/>
                </a:cubicBezTo>
                <a:cubicBezTo>
                  <a:pt x="4932223" y="5902504"/>
                  <a:pt x="4947940" y="5902504"/>
                  <a:pt x="4984086" y="5945511"/>
                </a:cubicBezTo>
                <a:cubicBezTo>
                  <a:pt x="4984086" y="5931175"/>
                  <a:pt x="4988802" y="5945511"/>
                  <a:pt x="4988801" y="5916841"/>
                </a:cubicBezTo>
                <a:cubicBezTo>
                  <a:pt x="4988802" y="5945511"/>
                  <a:pt x="4999804" y="5959845"/>
                  <a:pt x="5001374" y="5959845"/>
                </a:cubicBezTo>
                <a:cubicBezTo>
                  <a:pt x="5004518" y="5959844"/>
                  <a:pt x="5006089" y="5974181"/>
                  <a:pt x="5009232" y="5974180"/>
                </a:cubicBezTo>
                <a:cubicBezTo>
                  <a:pt x="5010804" y="5974180"/>
                  <a:pt x="5010804" y="5974180"/>
                  <a:pt x="5010804" y="5974180"/>
                </a:cubicBezTo>
                <a:cubicBezTo>
                  <a:pt x="5012375" y="5974181"/>
                  <a:pt x="5012376" y="5959845"/>
                  <a:pt x="5012376" y="5959845"/>
                </a:cubicBezTo>
                <a:cubicBezTo>
                  <a:pt x="5012375" y="5945511"/>
                  <a:pt x="5012375" y="5945511"/>
                  <a:pt x="5010804" y="5945511"/>
                </a:cubicBezTo>
                <a:cubicBezTo>
                  <a:pt x="5007662" y="5945511"/>
                  <a:pt x="5004518" y="5931174"/>
                  <a:pt x="5002946" y="5931174"/>
                </a:cubicBezTo>
                <a:cubicBezTo>
                  <a:pt x="5007661" y="5902504"/>
                  <a:pt x="5018663" y="5888170"/>
                  <a:pt x="5017090" y="5959844"/>
                </a:cubicBezTo>
                <a:cubicBezTo>
                  <a:pt x="5045379" y="5974180"/>
                  <a:pt x="5084669" y="6017185"/>
                  <a:pt x="5111386" y="6031522"/>
                </a:cubicBezTo>
                <a:cubicBezTo>
                  <a:pt x="5116101" y="6017185"/>
                  <a:pt x="5111386" y="6002852"/>
                  <a:pt x="5114530" y="5988514"/>
                </a:cubicBezTo>
                <a:cubicBezTo>
                  <a:pt x="5117673" y="5988514"/>
                  <a:pt x="5117673" y="6017185"/>
                  <a:pt x="5120816" y="6031522"/>
                </a:cubicBezTo>
                <a:cubicBezTo>
                  <a:pt x="5163249" y="6031522"/>
                  <a:pt x="5218255" y="6074529"/>
                  <a:pt x="5265402" y="6060192"/>
                </a:cubicBezTo>
                <a:cubicBezTo>
                  <a:pt x="5266975" y="6060192"/>
                  <a:pt x="5268546" y="6060192"/>
                  <a:pt x="5268546" y="6060192"/>
                </a:cubicBezTo>
                <a:cubicBezTo>
                  <a:pt x="5270118" y="6060192"/>
                  <a:pt x="5273260" y="6060192"/>
                  <a:pt x="5273260" y="6060192"/>
                </a:cubicBezTo>
                <a:cubicBezTo>
                  <a:pt x="5276404" y="6045859"/>
                  <a:pt x="5276404" y="6045859"/>
                  <a:pt x="5277976" y="6045859"/>
                </a:cubicBezTo>
                <a:cubicBezTo>
                  <a:pt x="5281119" y="6074529"/>
                  <a:pt x="5292121" y="6074529"/>
                  <a:pt x="5295263" y="6060192"/>
                </a:cubicBezTo>
                <a:cubicBezTo>
                  <a:pt x="5295263" y="6060192"/>
                  <a:pt x="5295263" y="6060192"/>
                  <a:pt x="5296835" y="6060192"/>
                </a:cubicBezTo>
                <a:cubicBezTo>
                  <a:pt x="5296835" y="6060192"/>
                  <a:pt x="5298407" y="6060192"/>
                  <a:pt x="5298407" y="6060192"/>
                </a:cubicBezTo>
                <a:cubicBezTo>
                  <a:pt x="5321980" y="6074529"/>
                  <a:pt x="5347127" y="6103199"/>
                  <a:pt x="5372271" y="6103199"/>
                </a:cubicBezTo>
                <a:cubicBezTo>
                  <a:pt x="5376987" y="6103198"/>
                  <a:pt x="5380129" y="6088863"/>
                  <a:pt x="5384844" y="6088863"/>
                </a:cubicBezTo>
                <a:cubicBezTo>
                  <a:pt x="5387988" y="6088863"/>
                  <a:pt x="5389559" y="6103199"/>
                  <a:pt x="5391130" y="6103199"/>
                </a:cubicBezTo>
                <a:cubicBezTo>
                  <a:pt x="5397417" y="6117532"/>
                  <a:pt x="5403704" y="6103199"/>
                  <a:pt x="5409990" y="6103199"/>
                </a:cubicBezTo>
                <a:cubicBezTo>
                  <a:pt x="5417848" y="6117532"/>
                  <a:pt x="5430422" y="6117532"/>
                  <a:pt x="5441423" y="6117532"/>
                </a:cubicBezTo>
                <a:cubicBezTo>
                  <a:pt x="5452423" y="6117532"/>
                  <a:pt x="5461853" y="6131869"/>
                  <a:pt x="5474426" y="6131869"/>
                </a:cubicBezTo>
                <a:cubicBezTo>
                  <a:pt x="5497999" y="6131869"/>
                  <a:pt x="5518430" y="6146203"/>
                  <a:pt x="5548292" y="6160539"/>
                </a:cubicBezTo>
                <a:cubicBezTo>
                  <a:pt x="5551434" y="6146203"/>
                  <a:pt x="5554577" y="6146203"/>
                  <a:pt x="5556149" y="6131869"/>
                </a:cubicBezTo>
                <a:cubicBezTo>
                  <a:pt x="5559292" y="6131869"/>
                  <a:pt x="5559292" y="6146203"/>
                  <a:pt x="5560865" y="6160539"/>
                </a:cubicBezTo>
                <a:cubicBezTo>
                  <a:pt x="5606440" y="6174873"/>
                  <a:pt x="5656732" y="6131869"/>
                  <a:pt x="5700736" y="6103199"/>
                </a:cubicBezTo>
                <a:cubicBezTo>
                  <a:pt x="5711738" y="6103199"/>
                  <a:pt x="5722739" y="6117532"/>
                  <a:pt x="5735312" y="6117532"/>
                </a:cubicBezTo>
                <a:cubicBezTo>
                  <a:pt x="5760457" y="6117531"/>
                  <a:pt x="5787174" y="6074528"/>
                  <a:pt x="5806033" y="6146203"/>
                </a:cubicBezTo>
                <a:cubicBezTo>
                  <a:pt x="5839037" y="6117532"/>
                  <a:pt x="5878327" y="6131869"/>
                  <a:pt x="5903472" y="6174873"/>
                </a:cubicBezTo>
                <a:cubicBezTo>
                  <a:pt x="5911331" y="6131869"/>
                  <a:pt x="5922332" y="6189210"/>
                  <a:pt x="5933334" y="6160539"/>
                </a:cubicBezTo>
                <a:cubicBezTo>
                  <a:pt x="5939619" y="6203543"/>
                  <a:pt x="5949048" y="6174873"/>
                  <a:pt x="5958479" y="6174873"/>
                </a:cubicBezTo>
                <a:cubicBezTo>
                  <a:pt x="5960051" y="6174873"/>
                  <a:pt x="5961622" y="6189210"/>
                  <a:pt x="5964765" y="6203543"/>
                </a:cubicBezTo>
                <a:cubicBezTo>
                  <a:pt x="5969480" y="6203542"/>
                  <a:pt x="5975766" y="6189210"/>
                  <a:pt x="5980481" y="6203543"/>
                </a:cubicBezTo>
                <a:cubicBezTo>
                  <a:pt x="5985196" y="6203543"/>
                  <a:pt x="5986768" y="6217880"/>
                  <a:pt x="5994626" y="6203543"/>
                </a:cubicBezTo>
                <a:cubicBezTo>
                  <a:pt x="5997769" y="6203543"/>
                  <a:pt x="6002483" y="6232214"/>
                  <a:pt x="6007198" y="6232214"/>
                </a:cubicBezTo>
                <a:cubicBezTo>
                  <a:pt x="6027630" y="6246550"/>
                  <a:pt x="6049632" y="6232214"/>
                  <a:pt x="6070063" y="6232213"/>
                </a:cubicBezTo>
                <a:cubicBezTo>
                  <a:pt x="6093636" y="6232214"/>
                  <a:pt x="6118782" y="6246550"/>
                  <a:pt x="6142356" y="6232214"/>
                </a:cubicBezTo>
                <a:cubicBezTo>
                  <a:pt x="6158072" y="6217880"/>
                  <a:pt x="6172216" y="6203543"/>
                  <a:pt x="6187933" y="6203543"/>
                </a:cubicBezTo>
                <a:cubicBezTo>
                  <a:pt x="6208364" y="6203543"/>
                  <a:pt x="6225651" y="6232213"/>
                  <a:pt x="6244510" y="6217879"/>
                </a:cubicBezTo>
                <a:cubicBezTo>
                  <a:pt x="6249225" y="6217880"/>
                  <a:pt x="6257083" y="6217880"/>
                  <a:pt x="6261797" y="6217880"/>
                </a:cubicBezTo>
                <a:cubicBezTo>
                  <a:pt x="6263369" y="6217880"/>
                  <a:pt x="6264941" y="6232214"/>
                  <a:pt x="6266512" y="6232214"/>
                </a:cubicBezTo>
                <a:cubicBezTo>
                  <a:pt x="6279086" y="6246551"/>
                  <a:pt x="6290087" y="6217880"/>
                  <a:pt x="6304230" y="6232214"/>
                </a:cubicBezTo>
                <a:cubicBezTo>
                  <a:pt x="6329376" y="6275221"/>
                  <a:pt x="6362380" y="6246551"/>
                  <a:pt x="6390669" y="6260887"/>
                </a:cubicBezTo>
                <a:cubicBezTo>
                  <a:pt x="6409528" y="6260888"/>
                  <a:pt x="6429959" y="6289558"/>
                  <a:pt x="6450390" y="6275221"/>
                </a:cubicBezTo>
                <a:cubicBezTo>
                  <a:pt x="6451961" y="6275221"/>
                  <a:pt x="6455105" y="6275221"/>
                  <a:pt x="6456676" y="6275220"/>
                </a:cubicBezTo>
                <a:cubicBezTo>
                  <a:pt x="6464533" y="6275220"/>
                  <a:pt x="6475535" y="6303892"/>
                  <a:pt x="6484965" y="6275220"/>
                </a:cubicBezTo>
                <a:cubicBezTo>
                  <a:pt x="6508539" y="6303891"/>
                  <a:pt x="6543114" y="6289558"/>
                  <a:pt x="6574545" y="6275220"/>
                </a:cubicBezTo>
                <a:cubicBezTo>
                  <a:pt x="6590262" y="6275220"/>
                  <a:pt x="6607550" y="6289558"/>
                  <a:pt x="6624836" y="6275220"/>
                </a:cubicBezTo>
                <a:cubicBezTo>
                  <a:pt x="6637017" y="6268054"/>
                  <a:pt x="6649688" y="6264470"/>
                  <a:pt x="6662653" y="6262005"/>
                </a:cubicBezTo>
                <a:lnTo>
                  <a:pt x="6665767" y="6261494"/>
                </a:lnTo>
                <a:lnTo>
                  <a:pt x="6659134" y="6266431"/>
                </a:lnTo>
                <a:cubicBezTo>
                  <a:pt x="6664961" y="6273745"/>
                  <a:pt x="6670564" y="6278701"/>
                  <a:pt x="6676095" y="6279745"/>
                </a:cubicBezTo>
                <a:cubicBezTo>
                  <a:pt x="6681625" y="6280789"/>
                  <a:pt x="6687083" y="6277921"/>
                  <a:pt x="6692625" y="6269591"/>
                </a:cubicBezTo>
                <a:cubicBezTo>
                  <a:pt x="6688494" y="6265553"/>
                  <a:pt x="6684400" y="6262299"/>
                  <a:pt x="6680278" y="6260483"/>
                </a:cubicBezTo>
                <a:lnTo>
                  <a:pt x="6673496" y="6260226"/>
                </a:lnTo>
                <a:lnTo>
                  <a:pt x="6702238" y="6255510"/>
                </a:lnTo>
                <a:cubicBezTo>
                  <a:pt x="6728955" y="6250134"/>
                  <a:pt x="6756066" y="6239382"/>
                  <a:pt x="6781998" y="6203543"/>
                </a:cubicBezTo>
                <a:cubicBezTo>
                  <a:pt x="6785140" y="6203543"/>
                  <a:pt x="6786712" y="6203543"/>
                  <a:pt x="6788283" y="6217880"/>
                </a:cubicBezTo>
                <a:cubicBezTo>
                  <a:pt x="6800858" y="6203543"/>
                  <a:pt x="6821287" y="6174873"/>
                  <a:pt x="6837003" y="6189209"/>
                </a:cubicBezTo>
                <a:cubicBezTo>
                  <a:pt x="6844861" y="6203542"/>
                  <a:pt x="6859006" y="6203543"/>
                  <a:pt x="6871578" y="6203543"/>
                </a:cubicBezTo>
                <a:cubicBezTo>
                  <a:pt x="6881793" y="6196376"/>
                  <a:pt x="6892009" y="6196377"/>
                  <a:pt x="6902225" y="6198168"/>
                </a:cubicBezTo>
                <a:lnTo>
                  <a:pt x="6905043" y="6198662"/>
                </a:lnTo>
                <a:lnTo>
                  <a:pt x="6898107" y="6199120"/>
                </a:lnTo>
                <a:cubicBezTo>
                  <a:pt x="6880311" y="6205305"/>
                  <a:pt x="6875784" y="6238149"/>
                  <a:pt x="6885511" y="6252323"/>
                </a:cubicBezTo>
                <a:cubicBezTo>
                  <a:pt x="6887364" y="6255023"/>
                  <a:pt x="6889735" y="6257044"/>
                  <a:pt x="6892628" y="6258076"/>
                </a:cubicBezTo>
                <a:cubicBezTo>
                  <a:pt x="6906294" y="6263904"/>
                  <a:pt x="6927254" y="6231692"/>
                  <a:pt x="6923505" y="6211349"/>
                </a:cubicBezTo>
                <a:cubicBezTo>
                  <a:pt x="6922970" y="6208443"/>
                  <a:pt x="6921930" y="6205779"/>
                  <a:pt x="6920293" y="6203502"/>
                </a:cubicBezTo>
                <a:lnTo>
                  <a:pt x="6911213" y="6199744"/>
                </a:lnTo>
                <a:lnTo>
                  <a:pt x="6932871" y="6203543"/>
                </a:lnTo>
                <a:cubicBezTo>
                  <a:pt x="6943872" y="6217880"/>
                  <a:pt x="6954873" y="6217880"/>
                  <a:pt x="6964303" y="6203543"/>
                </a:cubicBezTo>
                <a:cubicBezTo>
                  <a:pt x="6976876" y="6232214"/>
                  <a:pt x="7002021" y="6232214"/>
                  <a:pt x="7014594" y="6232214"/>
                </a:cubicBezTo>
                <a:cubicBezTo>
                  <a:pt x="7022845" y="6275222"/>
                  <a:pt x="7032863" y="6261783"/>
                  <a:pt x="7042662" y="6252374"/>
                </a:cubicBezTo>
                <a:lnTo>
                  <a:pt x="7048954" y="6248577"/>
                </a:lnTo>
                <a:lnTo>
                  <a:pt x="7056300" y="6261387"/>
                </a:lnTo>
                <a:lnTo>
                  <a:pt x="7062315" y="6264408"/>
                </a:lnTo>
                <a:lnTo>
                  <a:pt x="7062252" y="6264641"/>
                </a:lnTo>
                <a:lnTo>
                  <a:pt x="7062497" y="6264501"/>
                </a:lnTo>
                <a:lnTo>
                  <a:pt x="7072566" y="6269556"/>
                </a:lnTo>
                <a:lnTo>
                  <a:pt x="7072744" y="6269846"/>
                </a:lnTo>
                <a:lnTo>
                  <a:pt x="7079483" y="6282591"/>
                </a:lnTo>
                <a:lnTo>
                  <a:pt x="7075275" y="6285372"/>
                </a:lnTo>
                <a:cubicBezTo>
                  <a:pt x="7073465" y="6287905"/>
                  <a:pt x="7072292" y="6291210"/>
                  <a:pt x="7071987" y="6294709"/>
                </a:cubicBezTo>
                <a:cubicBezTo>
                  <a:pt x="7071378" y="6301706"/>
                  <a:pt x="7074240" y="6309469"/>
                  <a:pt x="7082437" y="6313349"/>
                </a:cubicBezTo>
                <a:cubicBezTo>
                  <a:pt x="7087086" y="6310648"/>
                  <a:pt x="7088626" y="6306960"/>
                  <a:pt x="7089849" y="6302582"/>
                </a:cubicBezTo>
                <a:lnTo>
                  <a:pt x="7090694" y="6300299"/>
                </a:lnTo>
                <a:lnTo>
                  <a:pt x="7093173" y="6303891"/>
                </a:lnTo>
                <a:cubicBezTo>
                  <a:pt x="7099460" y="6303891"/>
                  <a:pt x="7104175" y="6289558"/>
                  <a:pt x="7110462" y="6289558"/>
                </a:cubicBezTo>
                <a:cubicBezTo>
                  <a:pt x="7121464" y="6289558"/>
                  <a:pt x="7132465" y="6303892"/>
                  <a:pt x="7141894" y="6303891"/>
                </a:cubicBezTo>
                <a:lnTo>
                  <a:pt x="7162810" y="6317655"/>
                </a:lnTo>
                <a:lnTo>
                  <a:pt x="7149019" y="6326093"/>
                </a:lnTo>
                <a:lnTo>
                  <a:pt x="7159426" y="6332959"/>
                </a:lnTo>
                <a:lnTo>
                  <a:pt x="7150472" y="6338493"/>
                </a:lnTo>
                <a:cubicBezTo>
                  <a:pt x="7144395" y="6342508"/>
                  <a:pt x="7138924" y="6348834"/>
                  <a:pt x="7136146" y="6363485"/>
                </a:cubicBezTo>
                <a:cubicBezTo>
                  <a:pt x="7147465" y="6367976"/>
                  <a:pt x="7164095" y="6353587"/>
                  <a:pt x="7168611" y="6339991"/>
                </a:cubicBezTo>
                <a:lnTo>
                  <a:pt x="7168530" y="6333842"/>
                </a:lnTo>
                <a:lnTo>
                  <a:pt x="7173487" y="6333822"/>
                </a:lnTo>
                <a:cubicBezTo>
                  <a:pt x="7177584" y="6332643"/>
                  <a:pt x="7181409" y="6330372"/>
                  <a:pt x="7184549" y="6327221"/>
                </a:cubicBezTo>
                <a:lnTo>
                  <a:pt x="7186190" y="6324411"/>
                </a:lnTo>
                <a:lnTo>
                  <a:pt x="7190613" y="6325394"/>
                </a:lnTo>
                <a:cubicBezTo>
                  <a:pt x="7206721" y="6325394"/>
                  <a:pt x="7222831" y="6318226"/>
                  <a:pt x="7239332" y="6303892"/>
                </a:cubicBezTo>
                <a:lnTo>
                  <a:pt x="7246538" y="6298070"/>
                </a:lnTo>
                <a:lnTo>
                  <a:pt x="7245837" y="6303432"/>
                </a:lnTo>
                <a:cubicBezTo>
                  <a:pt x="7245438" y="6319116"/>
                  <a:pt x="7248487" y="6333644"/>
                  <a:pt x="7254315" y="6351938"/>
                </a:cubicBezTo>
                <a:cubicBezTo>
                  <a:pt x="7274191" y="6368926"/>
                  <a:pt x="7298391" y="6378462"/>
                  <a:pt x="7319289" y="6374889"/>
                </a:cubicBezTo>
                <a:lnTo>
                  <a:pt x="7336299" y="6367783"/>
                </a:lnTo>
                <a:lnTo>
                  <a:pt x="7332754" y="6376727"/>
                </a:lnTo>
                <a:cubicBezTo>
                  <a:pt x="7331377" y="6383395"/>
                  <a:pt x="7330963" y="6390532"/>
                  <a:pt x="7331656" y="6396875"/>
                </a:cubicBezTo>
                <a:lnTo>
                  <a:pt x="7335361" y="6407152"/>
                </a:lnTo>
                <a:lnTo>
                  <a:pt x="7275056" y="6407152"/>
                </a:lnTo>
                <a:lnTo>
                  <a:pt x="7277476" y="6387940"/>
                </a:lnTo>
                <a:cubicBezTo>
                  <a:pt x="7273557" y="6387655"/>
                  <a:pt x="7270427" y="6387946"/>
                  <a:pt x="7267951" y="6388716"/>
                </a:cubicBezTo>
                <a:cubicBezTo>
                  <a:pt x="7263619" y="6390063"/>
                  <a:pt x="7261293" y="6392876"/>
                  <a:pt x="7260272" y="6396624"/>
                </a:cubicBezTo>
                <a:lnTo>
                  <a:pt x="7260382" y="6407152"/>
                </a:lnTo>
                <a:lnTo>
                  <a:pt x="6492932" y="6407152"/>
                </a:lnTo>
                <a:lnTo>
                  <a:pt x="6496209" y="6406137"/>
                </a:lnTo>
                <a:cubicBezTo>
                  <a:pt x="6498642" y="6403254"/>
                  <a:pt x="6499921" y="6398824"/>
                  <a:pt x="6498485" y="6394012"/>
                </a:cubicBezTo>
                <a:cubicBezTo>
                  <a:pt x="6495739" y="6391781"/>
                  <a:pt x="6491120" y="6392284"/>
                  <a:pt x="6488061" y="6394964"/>
                </a:cubicBezTo>
                <a:lnTo>
                  <a:pt x="6487141" y="6407152"/>
                </a:lnTo>
                <a:lnTo>
                  <a:pt x="0" y="6407152"/>
                </a:lnTo>
                <a:close/>
              </a:path>
            </a:pathLst>
          </a:custGeom>
          <a:solidFill>
            <a:schemeClr val="bg1">
              <a:alpha val="5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C6E0D96-0DFE-D040-960E-5D887B979D70}"/>
              </a:ext>
            </a:extLst>
          </p:cNvPr>
          <p:cNvSpPr txBox="1"/>
          <p:nvPr/>
        </p:nvSpPr>
        <p:spPr>
          <a:xfrm flipH="1">
            <a:off x="8040687" y="1354027"/>
            <a:ext cx="3225556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 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 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 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3230721-726D-6540-AED2-9312C38A39DF}"/>
              </a:ext>
            </a:extLst>
          </p:cNvPr>
          <p:cNvSpPr txBox="1"/>
          <p:nvPr/>
        </p:nvSpPr>
        <p:spPr>
          <a:xfrm>
            <a:off x="966264" y="2617885"/>
            <a:ext cx="2705667" cy="166199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3600" b="1" dirty="0">
                <a:ea typeface="Open Sans SemiBold" charset="0"/>
                <a:cs typeface="Open Sans SemiBold" charset="0"/>
              </a:rPr>
              <a:t>We Are Creative Company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36E2870-BDB5-A944-8768-0C28FCBE6A1A}"/>
              </a:ext>
            </a:extLst>
          </p:cNvPr>
          <p:cNvSpPr txBox="1"/>
          <p:nvPr/>
        </p:nvSpPr>
        <p:spPr>
          <a:xfrm flipH="1">
            <a:off x="966264" y="4779514"/>
            <a:ext cx="2705667" cy="10793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0CE5F1-E868-434B-89FE-5771872B5ACC}"/>
              </a:ext>
            </a:extLst>
          </p:cNvPr>
          <p:cNvSpPr txBox="1"/>
          <p:nvPr/>
        </p:nvSpPr>
        <p:spPr>
          <a:xfrm flipH="1">
            <a:off x="8040687" y="2280164"/>
            <a:ext cx="3225556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 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 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 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A093963-84CE-432A-A7D3-C0AE2F63CA66}"/>
              </a:ext>
            </a:extLst>
          </p:cNvPr>
          <p:cNvSpPr txBox="1"/>
          <p:nvPr/>
        </p:nvSpPr>
        <p:spPr>
          <a:xfrm flipH="1">
            <a:off x="8040687" y="3227249"/>
            <a:ext cx="3225556" cy="675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 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 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 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028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8B48A71-FF78-482C-A283-479C9075829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3592" b="13592"/>
          <a:stretch>
            <a:fillRect/>
          </a:stretch>
        </p:blipFill>
        <p:spPr/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F747C2A8-4B4A-5949-A5BD-8A20F7FACE32}"/>
              </a:ext>
            </a:extLst>
          </p:cNvPr>
          <p:cNvSpPr/>
          <p:nvPr/>
        </p:nvSpPr>
        <p:spPr>
          <a:xfrm>
            <a:off x="227013" y="225424"/>
            <a:ext cx="11737976" cy="6407151"/>
          </a:xfrm>
          <a:custGeom>
            <a:avLst/>
            <a:gdLst>
              <a:gd name="connsiteX0" fmla="*/ 2292524 w 11737976"/>
              <a:gd name="connsiteY0" fmla="*/ 6393596 h 6407151"/>
              <a:gd name="connsiteX1" fmla="*/ 2286234 w 11737976"/>
              <a:gd name="connsiteY1" fmla="*/ 6402843 h 6407151"/>
              <a:gd name="connsiteX2" fmla="*/ 2289387 w 11737976"/>
              <a:gd name="connsiteY2" fmla="*/ 6402784 h 6407151"/>
              <a:gd name="connsiteX3" fmla="*/ 2295222 w 11737976"/>
              <a:gd name="connsiteY3" fmla="*/ 6398086 h 6407151"/>
              <a:gd name="connsiteX4" fmla="*/ 2292524 w 11737976"/>
              <a:gd name="connsiteY4" fmla="*/ 6393596 h 6407151"/>
              <a:gd name="connsiteX5" fmla="*/ 2338819 w 11737976"/>
              <a:gd name="connsiteY5" fmla="*/ 6368126 h 6407151"/>
              <a:gd name="connsiteX6" fmla="*/ 2331463 w 11737976"/>
              <a:gd name="connsiteY6" fmla="*/ 6376424 h 6407151"/>
              <a:gd name="connsiteX7" fmla="*/ 2339090 w 11737976"/>
              <a:gd name="connsiteY7" fmla="*/ 6370952 h 6407151"/>
              <a:gd name="connsiteX8" fmla="*/ 2338819 w 11737976"/>
              <a:gd name="connsiteY8" fmla="*/ 6368126 h 6407151"/>
              <a:gd name="connsiteX9" fmla="*/ 2356786 w 11737976"/>
              <a:gd name="connsiteY9" fmla="*/ 6358593 h 6407151"/>
              <a:gd name="connsiteX10" fmla="*/ 2351627 w 11737976"/>
              <a:gd name="connsiteY10" fmla="*/ 6360190 h 6407151"/>
              <a:gd name="connsiteX11" fmla="*/ 2346468 w 11737976"/>
              <a:gd name="connsiteY11" fmla="*/ 6361787 h 6407151"/>
              <a:gd name="connsiteX12" fmla="*/ 2345077 w 11737976"/>
              <a:gd name="connsiteY12" fmla="*/ 6362906 h 6407151"/>
              <a:gd name="connsiteX13" fmla="*/ 2347052 w 11737976"/>
              <a:gd name="connsiteY13" fmla="*/ 6366431 h 6407151"/>
              <a:gd name="connsiteX14" fmla="*/ 2353199 w 11737976"/>
              <a:gd name="connsiteY14" fmla="*/ 6366596 h 6407151"/>
              <a:gd name="connsiteX15" fmla="*/ 2358357 w 11737976"/>
              <a:gd name="connsiteY15" fmla="*/ 6365000 h 6407151"/>
              <a:gd name="connsiteX16" fmla="*/ 2358761 w 11737976"/>
              <a:gd name="connsiteY16" fmla="*/ 6362118 h 6407151"/>
              <a:gd name="connsiteX17" fmla="*/ 2356786 w 11737976"/>
              <a:gd name="connsiteY17" fmla="*/ 6358593 h 6407151"/>
              <a:gd name="connsiteX18" fmla="*/ 2506854 w 11737976"/>
              <a:gd name="connsiteY18" fmla="*/ 6355414 h 6407151"/>
              <a:gd name="connsiteX19" fmla="*/ 2491724 w 11737976"/>
              <a:gd name="connsiteY19" fmla="*/ 6359923 h 6407151"/>
              <a:gd name="connsiteX20" fmla="*/ 2492711 w 11737976"/>
              <a:gd name="connsiteY20" fmla="*/ 6361685 h 6407151"/>
              <a:gd name="connsiteX21" fmla="*/ 2493699 w 11737976"/>
              <a:gd name="connsiteY21" fmla="*/ 6363448 h 6407151"/>
              <a:gd name="connsiteX22" fmla="*/ 2507477 w 11737976"/>
              <a:gd name="connsiteY22" fmla="*/ 6360028 h 6407151"/>
              <a:gd name="connsiteX23" fmla="*/ 2508829 w 11737976"/>
              <a:gd name="connsiteY23" fmla="*/ 6358939 h 6407151"/>
              <a:gd name="connsiteX24" fmla="*/ 2506854 w 11737976"/>
              <a:gd name="connsiteY24" fmla="*/ 6355414 h 6407151"/>
              <a:gd name="connsiteX25" fmla="*/ 2238999 w 11737976"/>
              <a:gd name="connsiteY25" fmla="*/ 6354021 h 6407151"/>
              <a:gd name="connsiteX26" fmla="*/ 2233959 w 11737976"/>
              <a:gd name="connsiteY26" fmla="*/ 6355291 h 6407151"/>
              <a:gd name="connsiteX27" fmla="*/ 2241240 w 11737976"/>
              <a:gd name="connsiteY27" fmla="*/ 6360585 h 6407151"/>
              <a:gd name="connsiteX28" fmla="*/ 2244757 w 11737976"/>
              <a:gd name="connsiteY28" fmla="*/ 6354034 h 6407151"/>
              <a:gd name="connsiteX29" fmla="*/ 2238999 w 11737976"/>
              <a:gd name="connsiteY29" fmla="*/ 6354021 h 6407151"/>
              <a:gd name="connsiteX30" fmla="*/ 2249265 w 11737976"/>
              <a:gd name="connsiteY30" fmla="*/ 6347794 h 6407151"/>
              <a:gd name="connsiteX31" fmla="*/ 2250549 w 11737976"/>
              <a:gd name="connsiteY31" fmla="*/ 6356808 h 6407151"/>
              <a:gd name="connsiteX32" fmla="*/ 2258574 w 11737976"/>
              <a:gd name="connsiteY32" fmla="*/ 6354586 h 6407151"/>
              <a:gd name="connsiteX33" fmla="*/ 2258337 w 11737976"/>
              <a:gd name="connsiteY33" fmla="*/ 6350537 h 6407151"/>
              <a:gd name="connsiteX34" fmla="*/ 2249265 w 11737976"/>
              <a:gd name="connsiteY34" fmla="*/ 6347794 h 6407151"/>
              <a:gd name="connsiteX35" fmla="*/ 2351483 w 11737976"/>
              <a:gd name="connsiteY35" fmla="*/ 6342829 h 6407151"/>
              <a:gd name="connsiteX36" fmla="*/ 2350446 w 11737976"/>
              <a:gd name="connsiteY36" fmla="*/ 6347431 h 6407151"/>
              <a:gd name="connsiteX37" fmla="*/ 2351483 w 11737976"/>
              <a:gd name="connsiteY37" fmla="*/ 6342829 h 6407151"/>
              <a:gd name="connsiteX38" fmla="*/ 2366773 w 11737976"/>
              <a:gd name="connsiteY38" fmla="*/ 6336380 h 6407151"/>
              <a:gd name="connsiteX39" fmla="*/ 2362018 w 11737976"/>
              <a:gd name="connsiteY39" fmla="*/ 6336783 h 6407151"/>
              <a:gd name="connsiteX40" fmla="*/ 2366773 w 11737976"/>
              <a:gd name="connsiteY40" fmla="*/ 6336380 h 6407151"/>
              <a:gd name="connsiteX41" fmla="*/ 2270255 w 11737976"/>
              <a:gd name="connsiteY41" fmla="*/ 6333635 h 6407151"/>
              <a:gd name="connsiteX42" fmla="*/ 2267209 w 11737976"/>
              <a:gd name="connsiteY42" fmla="*/ 6338463 h 6407151"/>
              <a:gd name="connsiteX43" fmla="*/ 2265887 w 11737976"/>
              <a:gd name="connsiteY43" fmla="*/ 6339526 h 6407151"/>
              <a:gd name="connsiteX44" fmla="*/ 2265079 w 11737976"/>
              <a:gd name="connsiteY44" fmla="*/ 6344926 h 6407151"/>
              <a:gd name="connsiteX45" fmla="*/ 2269556 w 11737976"/>
              <a:gd name="connsiteY45" fmla="*/ 6346072 h 6407151"/>
              <a:gd name="connsiteX46" fmla="*/ 2272198 w 11737976"/>
              <a:gd name="connsiteY46" fmla="*/ 6343945 h 6407151"/>
              <a:gd name="connsiteX47" fmla="*/ 2273923 w 11737976"/>
              <a:gd name="connsiteY47" fmla="*/ 6340181 h 6407151"/>
              <a:gd name="connsiteX48" fmla="*/ 2273410 w 11737976"/>
              <a:gd name="connsiteY48" fmla="*/ 6335844 h 6407151"/>
              <a:gd name="connsiteX49" fmla="*/ 2270255 w 11737976"/>
              <a:gd name="connsiteY49" fmla="*/ 6333635 h 6407151"/>
              <a:gd name="connsiteX50" fmla="*/ 2400073 w 11737976"/>
              <a:gd name="connsiteY50" fmla="*/ 6331231 h 6407151"/>
              <a:gd name="connsiteX51" fmla="*/ 2370438 w 11737976"/>
              <a:gd name="connsiteY51" fmla="*/ 6347966 h 6407151"/>
              <a:gd name="connsiteX52" fmla="*/ 2370011 w 11737976"/>
              <a:gd name="connsiteY52" fmla="*/ 6350686 h 6407151"/>
              <a:gd name="connsiteX53" fmla="*/ 2372272 w 11737976"/>
              <a:gd name="connsiteY53" fmla="*/ 6351240 h 6407151"/>
              <a:gd name="connsiteX54" fmla="*/ 2400563 w 11737976"/>
              <a:gd name="connsiteY54" fmla="*/ 6335587 h 6407151"/>
              <a:gd name="connsiteX55" fmla="*/ 2400991 w 11737976"/>
              <a:gd name="connsiteY55" fmla="*/ 6332868 h 6407151"/>
              <a:gd name="connsiteX56" fmla="*/ 2400073 w 11737976"/>
              <a:gd name="connsiteY56" fmla="*/ 6331231 h 6407151"/>
              <a:gd name="connsiteX57" fmla="*/ 2458796 w 11737976"/>
              <a:gd name="connsiteY57" fmla="*/ 6328892 h 6407151"/>
              <a:gd name="connsiteX58" fmla="*/ 2469184 w 11737976"/>
              <a:gd name="connsiteY58" fmla="*/ 6333314 h 6407151"/>
              <a:gd name="connsiteX59" fmla="*/ 2458796 w 11737976"/>
              <a:gd name="connsiteY59" fmla="*/ 6328892 h 6407151"/>
              <a:gd name="connsiteX60" fmla="*/ 2379102 w 11737976"/>
              <a:gd name="connsiteY60" fmla="*/ 6326073 h 6407151"/>
              <a:gd name="connsiteX61" fmla="*/ 2374366 w 11737976"/>
              <a:gd name="connsiteY61" fmla="*/ 6327451 h 6407151"/>
              <a:gd name="connsiteX62" fmla="*/ 2374041 w 11737976"/>
              <a:gd name="connsiteY62" fmla="*/ 6330149 h 6407151"/>
              <a:gd name="connsiteX63" fmla="*/ 2376246 w 11737976"/>
              <a:gd name="connsiteY63" fmla="*/ 6330807 h 6407151"/>
              <a:gd name="connsiteX64" fmla="*/ 2380983 w 11737976"/>
              <a:gd name="connsiteY64" fmla="*/ 6329430 h 6407151"/>
              <a:gd name="connsiteX65" fmla="*/ 2381308 w 11737976"/>
              <a:gd name="connsiteY65" fmla="*/ 6326732 h 6407151"/>
              <a:gd name="connsiteX66" fmla="*/ 2379102 w 11737976"/>
              <a:gd name="connsiteY66" fmla="*/ 6326073 h 6407151"/>
              <a:gd name="connsiteX67" fmla="*/ 2302912 w 11737976"/>
              <a:gd name="connsiteY67" fmla="*/ 6317860 h 6407151"/>
              <a:gd name="connsiteX68" fmla="*/ 2300194 w 11737976"/>
              <a:gd name="connsiteY68" fmla="*/ 6324405 h 6407151"/>
              <a:gd name="connsiteX69" fmla="*/ 2305030 w 11737976"/>
              <a:gd name="connsiteY69" fmla="*/ 6320880 h 6407151"/>
              <a:gd name="connsiteX70" fmla="*/ 2302912 w 11737976"/>
              <a:gd name="connsiteY70" fmla="*/ 6317860 h 6407151"/>
              <a:gd name="connsiteX71" fmla="*/ 2558875 w 11737976"/>
              <a:gd name="connsiteY71" fmla="*/ 6317157 h 6407151"/>
              <a:gd name="connsiteX72" fmla="*/ 2557026 w 11737976"/>
              <a:gd name="connsiteY72" fmla="*/ 6322692 h 6407151"/>
              <a:gd name="connsiteX73" fmla="*/ 2560306 w 11737976"/>
              <a:gd name="connsiteY73" fmla="*/ 6322209 h 6407151"/>
              <a:gd name="connsiteX74" fmla="*/ 2558875 w 11737976"/>
              <a:gd name="connsiteY74" fmla="*/ 6317157 h 6407151"/>
              <a:gd name="connsiteX75" fmla="*/ 2425968 w 11737976"/>
              <a:gd name="connsiteY75" fmla="*/ 6315682 h 6407151"/>
              <a:gd name="connsiteX76" fmla="*/ 2416108 w 11737976"/>
              <a:gd name="connsiteY76" fmla="*/ 6318505 h 6407151"/>
              <a:gd name="connsiteX77" fmla="*/ 2413480 w 11737976"/>
              <a:gd name="connsiteY77" fmla="*/ 6320620 h 6407151"/>
              <a:gd name="connsiteX78" fmla="*/ 2413154 w 11737976"/>
              <a:gd name="connsiteY78" fmla="*/ 6323442 h 6407151"/>
              <a:gd name="connsiteX79" fmla="*/ 2412827 w 11737976"/>
              <a:gd name="connsiteY79" fmla="*/ 6326261 h 6407151"/>
              <a:gd name="connsiteX80" fmla="*/ 2416116 w 11737976"/>
              <a:gd name="connsiteY80" fmla="*/ 6328729 h 6407151"/>
              <a:gd name="connsiteX81" fmla="*/ 2417430 w 11737976"/>
              <a:gd name="connsiteY81" fmla="*/ 6327670 h 6407151"/>
              <a:gd name="connsiteX82" fmla="*/ 2427616 w 11737976"/>
              <a:gd name="connsiteY82" fmla="*/ 6322027 h 6407151"/>
              <a:gd name="connsiteX83" fmla="*/ 2427943 w 11737976"/>
              <a:gd name="connsiteY83" fmla="*/ 6319207 h 6407151"/>
              <a:gd name="connsiteX84" fmla="*/ 2425968 w 11737976"/>
              <a:gd name="connsiteY84" fmla="*/ 6315682 h 6407151"/>
              <a:gd name="connsiteX85" fmla="*/ 2244979 w 11737976"/>
              <a:gd name="connsiteY85" fmla="*/ 6311998 h 6407151"/>
              <a:gd name="connsiteX86" fmla="*/ 2242881 w 11737976"/>
              <a:gd name="connsiteY86" fmla="*/ 6315256 h 6407151"/>
              <a:gd name="connsiteX87" fmla="*/ 2237855 w 11737976"/>
              <a:gd name="connsiteY87" fmla="*/ 6316792 h 6407151"/>
              <a:gd name="connsiteX88" fmla="*/ 2237474 w 11737976"/>
              <a:gd name="connsiteY88" fmla="*/ 6319611 h 6407151"/>
              <a:gd name="connsiteX89" fmla="*/ 2238444 w 11737976"/>
              <a:gd name="connsiteY89" fmla="*/ 6321342 h 6407151"/>
              <a:gd name="connsiteX90" fmla="*/ 2244822 w 11737976"/>
              <a:gd name="connsiteY90" fmla="*/ 6318719 h 6407151"/>
              <a:gd name="connsiteX91" fmla="*/ 2249847 w 11737976"/>
              <a:gd name="connsiteY91" fmla="*/ 6317184 h 6407151"/>
              <a:gd name="connsiteX92" fmla="*/ 2251199 w 11737976"/>
              <a:gd name="connsiteY92" fmla="*/ 6316096 h 6407151"/>
              <a:gd name="connsiteX93" fmla="*/ 2249260 w 11737976"/>
              <a:gd name="connsiteY93" fmla="*/ 6312635 h 6407151"/>
              <a:gd name="connsiteX94" fmla="*/ 2244979 w 11737976"/>
              <a:gd name="connsiteY94" fmla="*/ 6311998 h 6407151"/>
              <a:gd name="connsiteX95" fmla="*/ 2501128 w 11737976"/>
              <a:gd name="connsiteY95" fmla="*/ 6306607 h 6407151"/>
              <a:gd name="connsiteX96" fmla="*/ 2496893 w 11737976"/>
              <a:gd name="connsiteY96" fmla="*/ 6313441 h 6407151"/>
              <a:gd name="connsiteX97" fmla="*/ 2505588 w 11737976"/>
              <a:gd name="connsiteY97" fmla="*/ 6311312 h 6407151"/>
              <a:gd name="connsiteX98" fmla="*/ 2501128 w 11737976"/>
              <a:gd name="connsiteY98" fmla="*/ 6306607 h 6407151"/>
              <a:gd name="connsiteX99" fmla="*/ 2413334 w 11737976"/>
              <a:gd name="connsiteY99" fmla="*/ 6302928 h 6407151"/>
              <a:gd name="connsiteX100" fmla="*/ 2396568 w 11737976"/>
              <a:gd name="connsiteY100" fmla="*/ 6311402 h 6407151"/>
              <a:gd name="connsiteX101" fmla="*/ 2395220 w 11737976"/>
              <a:gd name="connsiteY101" fmla="*/ 6312487 h 6407151"/>
              <a:gd name="connsiteX102" fmla="*/ 2396191 w 11737976"/>
              <a:gd name="connsiteY102" fmla="*/ 6314218 h 6407151"/>
              <a:gd name="connsiteX103" fmla="*/ 2398130 w 11737976"/>
              <a:gd name="connsiteY103" fmla="*/ 6317680 h 6407151"/>
              <a:gd name="connsiteX104" fmla="*/ 2415273 w 11737976"/>
              <a:gd name="connsiteY104" fmla="*/ 6306390 h 6407151"/>
              <a:gd name="connsiteX105" fmla="*/ 2415650 w 11737976"/>
              <a:gd name="connsiteY105" fmla="*/ 6303573 h 6407151"/>
              <a:gd name="connsiteX106" fmla="*/ 2413334 w 11737976"/>
              <a:gd name="connsiteY106" fmla="*/ 6302928 h 6407151"/>
              <a:gd name="connsiteX107" fmla="*/ 2279368 w 11737976"/>
              <a:gd name="connsiteY107" fmla="*/ 6290677 h 6407151"/>
              <a:gd name="connsiteX108" fmla="*/ 2278040 w 11737976"/>
              <a:gd name="connsiteY108" fmla="*/ 6291745 h 6407151"/>
              <a:gd name="connsiteX109" fmla="*/ 2267421 w 11737976"/>
              <a:gd name="connsiteY109" fmla="*/ 6300295 h 6407151"/>
              <a:gd name="connsiteX110" fmla="*/ 2266094 w 11737976"/>
              <a:gd name="connsiteY110" fmla="*/ 6301364 h 6407151"/>
              <a:gd name="connsiteX111" fmla="*/ 2269538 w 11737976"/>
              <a:gd name="connsiteY111" fmla="*/ 6304072 h 6407151"/>
              <a:gd name="connsiteX112" fmla="*/ 2280156 w 11737976"/>
              <a:gd name="connsiteY112" fmla="*/ 6295522 h 6407151"/>
              <a:gd name="connsiteX113" fmla="*/ 2281483 w 11737976"/>
              <a:gd name="connsiteY113" fmla="*/ 6294453 h 6407151"/>
              <a:gd name="connsiteX114" fmla="*/ 2281753 w 11737976"/>
              <a:gd name="connsiteY114" fmla="*/ 6291496 h 6407151"/>
              <a:gd name="connsiteX115" fmla="*/ 2279368 w 11737976"/>
              <a:gd name="connsiteY115" fmla="*/ 6290677 h 6407151"/>
              <a:gd name="connsiteX116" fmla="*/ 2430742 w 11737976"/>
              <a:gd name="connsiteY116" fmla="*/ 6288911 h 6407151"/>
              <a:gd name="connsiteX117" fmla="*/ 2420039 w 11737976"/>
              <a:gd name="connsiteY117" fmla="*/ 6295018 h 6407151"/>
              <a:gd name="connsiteX118" fmla="*/ 2429233 w 11737976"/>
              <a:gd name="connsiteY118" fmla="*/ 6300173 h 6407151"/>
              <a:gd name="connsiteX119" fmla="*/ 2430742 w 11737976"/>
              <a:gd name="connsiteY119" fmla="*/ 6288911 h 6407151"/>
              <a:gd name="connsiteX120" fmla="*/ 2376238 w 11737976"/>
              <a:gd name="connsiteY120" fmla="*/ 6285754 h 6407151"/>
              <a:gd name="connsiteX121" fmla="*/ 2372101 w 11737976"/>
              <a:gd name="connsiteY121" fmla="*/ 6289086 h 6407151"/>
              <a:gd name="connsiteX122" fmla="*/ 2381243 w 11737976"/>
              <a:gd name="connsiteY122" fmla="*/ 6292343 h 6407151"/>
              <a:gd name="connsiteX123" fmla="*/ 2381818 w 11737976"/>
              <a:gd name="connsiteY123" fmla="*/ 6288570 h 6407151"/>
              <a:gd name="connsiteX124" fmla="*/ 2376238 w 11737976"/>
              <a:gd name="connsiteY124" fmla="*/ 6285754 h 6407151"/>
              <a:gd name="connsiteX125" fmla="*/ 2297758 w 11737976"/>
              <a:gd name="connsiteY125" fmla="*/ 6280985 h 6407151"/>
              <a:gd name="connsiteX126" fmla="*/ 2291253 w 11737976"/>
              <a:gd name="connsiteY126" fmla="*/ 6283664 h 6407151"/>
              <a:gd name="connsiteX127" fmla="*/ 2296064 w 11737976"/>
              <a:gd name="connsiteY127" fmla="*/ 6287784 h 6407151"/>
              <a:gd name="connsiteX128" fmla="*/ 2297758 w 11737976"/>
              <a:gd name="connsiteY128" fmla="*/ 6280985 h 6407151"/>
              <a:gd name="connsiteX129" fmla="*/ 2442924 w 11737976"/>
              <a:gd name="connsiteY129" fmla="*/ 6279561 h 6407151"/>
              <a:gd name="connsiteX130" fmla="*/ 2442567 w 11737976"/>
              <a:gd name="connsiteY130" fmla="*/ 6282285 h 6407151"/>
              <a:gd name="connsiteX131" fmla="*/ 2443507 w 11737976"/>
              <a:gd name="connsiteY131" fmla="*/ 6283963 h 6407151"/>
              <a:gd name="connsiteX132" fmla="*/ 2450223 w 11737976"/>
              <a:gd name="connsiteY132" fmla="*/ 6285862 h 6407151"/>
              <a:gd name="connsiteX133" fmla="*/ 2452819 w 11737976"/>
              <a:gd name="connsiteY133" fmla="*/ 6283773 h 6407151"/>
              <a:gd name="connsiteX134" fmla="*/ 2453703 w 11737976"/>
              <a:gd name="connsiteY134" fmla="*/ 6283670 h 6407151"/>
              <a:gd name="connsiteX135" fmla="*/ 2453175 w 11737976"/>
              <a:gd name="connsiteY135" fmla="*/ 6281049 h 6407151"/>
              <a:gd name="connsiteX136" fmla="*/ 2450937 w 11737976"/>
              <a:gd name="connsiteY136" fmla="*/ 6280416 h 6407151"/>
              <a:gd name="connsiteX137" fmla="*/ 2448698 w 11737976"/>
              <a:gd name="connsiteY137" fmla="*/ 6279783 h 6407151"/>
              <a:gd name="connsiteX138" fmla="*/ 2445162 w 11737976"/>
              <a:gd name="connsiteY138" fmla="*/ 6280194 h 6407151"/>
              <a:gd name="connsiteX139" fmla="*/ 2442924 w 11737976"/>
              <a:gd name="connsiteY139" fmla="*/ 6279561 h 6407151"/>
              <a:gd name="connsiteX140" fmla="*/ 2497108 w 11737976"/>
              <a:gd name="connsiteY140" fmla="*/ 6278500 h 6407151"/>
              <a:gd name="connsiteX141" fmla="*/ 2440222 w 11737976"/>
              <a:gd name="connsiteY141" fmla="*/ 6306397 h 6407151"/>
              <a:gd name="connsiteX142" fmla="*/ 2438872 w 11737976"/>
              <a:gd name="connsiteY142" fmla="*/ 6307484 h 6407151"/>
              <a:gd name="connsiteX143" fmla="*/ 2439497 w 11737976"/>
              <a:gd name="connsiteY143" fmla="*/ 6312097 h 6407151"/>
              <a:gd name="connsiteX144" fmla="*/ 2442823 w 11737976"/>
              <a:gd name="connsiteY144" fmla="*/ 6314534 h 6407151"/>
              <a:gd name="connsiteX145" fmla="*/ 2500070 w 11737976"/>
              <a:gd name="connsiteY145" fmla="*/ 6283787 h 6407151"/>
              <a:gd name="connsiteX146" fmla="*/ 2499446 w 11737976"/>
              <a:gd name="connsiteY146" fmla="*/ 6279175 h 6407151"/>
              <a:gd name="connsiteX147" fmla="*/ 2497108 w 11737976"/>
              <a:gd name="connsiteY147" fmla="*/ 6278500 h 6407151"/>
              <a:gd name="connsiteX148" fmla="*/ 2558108 w 11737976"/>
              <a:gd name="connsiteY148" fmla="*/ 6273366 h 6407151"/>
              <a:gd name="connsiteX149" fmla="*/ 2552298 w 11737976"/>
              <a:gd name="connsiteY149" fmla="*/ 6276445 h 6407151"/>
              <a:gd name="connsiteX150" fmla="*/ 2563726 w 11737976"/>
              <a:gd name="connsiteY150" fmla="*/ 6280031 h 6407151"/>
              <a:gd name="connsiteX151" fmla="*/ 2558108 w 11737976"/>
              <a:gd name="connsiteY151" fmla="*/ 6273366 h 6407151"/>
              <a:gd name="connsiteX152" fmla="*/ 2512071 w 11737976"/>
              <a:gd name="connsiteY152" fmla="*/ 6271203 h 6407151"/>
              <a:gd name="connsiteX153" fmla="*/ 2510708 w 11737976"/>
              <a:gd name="connsiteY153" fmla="*/ 6272300 h 6407151"/>
              <a:gd name="connsiteX154" fmla="*/ 2506994 w 11737976"/>
              <a:gd name="connsiteY154" fmla="*/ 6272732 h 6407151"/>
              <a:gd name="connsiteX155" fmla="*/ 2505631 w 11737976"/>
              <a:gd name="connsiteY155" fmla="*/ 6273829 h 6407151"/>
              <a:gd name="connsiteX156" fmla="*/ 2507607 w 11737976"/>
              <a:gd name="connsiteY156" fmla="*/ 6277354 h 6407151"/>
              <a:gd name="connsiteX157" fmla="*/ 2509957 w 11737976"/>
              <a:gd name="connsiteY157" fmla="*/ 6278019 h 6407151"/>
              <a:gd name="connsiteX158" fmla="*/ 2512308 w 11737976"/>
              <a:gd name="connsiteY158" fmla="*/ 6278684 h 6407151"/>
              <a:gd name="connsiteX159" fmla="*/ 2516021 w 11737976"/>
              <a:gd name="connsiteY159" fmla="*/ 6278252 h 6407151"/>
              <a:gd name="connsiteX160" fmla="*/ 2515408 w 11737976"/>
              <a:gd name="connsiteY160" fmla="*/ 6273630 h 6407151"/>
              <a:gd name="connsiteX161" fmla="*/ 2512071 w 11737976"/>
              <a:gd name="connsiteY161" fmla="*/ 6271203 h 6407151"/>
              <a:gd name="connsiteX162" fmla="*/ 2490935 w 11737976"/>
              <a:gd name="connsiteY162" fmla="*/ 6271046 h 6407151"/>
              <a:gd name="connsiteX163" fmla="*/ 2489757 w 11737976"/>
              <a:gd name="connsiteY163" fmla="*/ 6279531 h 6407151"/>
              <a:gd name="connsiteX164" fmla="*/ 2493118 w 11737976"/>
              <a:gd name="connsiteY164" fmla="*/ 6274942 h 6407151"/>
              <a:gd name="connsiteX165" fmla="*/ 2490935 w 11737976"/>
              <a:gd name="connsiteY165" fmla="*/ 6271046 h 6407151"/>
              <a:gd name="connsiteX166" fmla="*/ 2232466 w 11737976"/>
              <a:gd name="connsiteY166" fmla="*/ 6268766 h 6407151"/>
              <a:gd name="connsiteX167" fmla="*/ 2228848 w 11737976"/>
              <a:gd name="connsiteY167" fmla="*/ 6269242 h 6407151"/>
              <a:gd name="connsiteX168" fmla="*/ 2228450 w 11737976"/>
              <a:gd name="connsiteY168" fmla="*/ 6271998 h 6407151"/>
              <a:gd name="connsiteX169" fmla="*/ 2230729 w 11737976"/>
              <a:gd name="connsiteY169" fmla="*/ 6272598 h 6407151"/>
              <a:gd name="connsiteX170" fmla="*/ 2234346 w 11737976"/>
              <a:gd name="connsiteY170" fmla="*/ 6272122 h 6407151"/>
              <a:gd name="connsiteX171" fmla="*/ 2234744 w 11737976"/>
              <a:gd name="connsiteY171" fmla="*/ 6269366 h 6407151"/>
              <a:gd name="connsiteX172" fmla="*/ 2232466 w 11737976"/>
              <a:gd name="connsiteY172" fmla="*/ 6268766 h 6407151"/>
              <a:gd name="connsiteX173" fmla="*/ 2269536 w 11737976"/>
              <a:gd name="connsiteY173" fmla="*/ 6264022 h 6407151"/>
              <a:gd name="connsiteX174" fmla="*/ 2267751 w 11737976"/>
              <a:gd name="connsiteY174" fmla="*/ 6272811 h 6407151"/>
              <a:gd name="connsiteX175" fmla="*/ 2277986 w 11737976"/>
              <a:gd name="connsiteY175" fmla="*/ 6267128 h 6407151"/>
              <a:gd name="connsiteX176" fmla="*/ 2269536 w 11737976"/>
              <a:gd name="connsiteY176" fmla="*/ 6264022 h 6407151"/>
              <a:gd name="connsiteX177" fmla="*/ 2475077 w 11737976"/>
              <a:gd name="connsiteY177" fmla="*/ 6260559 h 6407151"/>
              <a:gd name="connsiteX178" fmla="*/ 2471439 w 11737976"/>
              <a:gd name="connsiteY178" fmla="*/ 6260959 h 6407151"/>
              <a:gd name="connsiteX179" fmla="*/ 2469755 w 11737976"/>
              <a:gd name="connsiteY179" fmla="*/ 6264844 h 6407151"/>
              <a:gd name="connsiteX180" fmla="*/ 2467094 w 11737976"/>
              <a:gd name="connsiteY180" fmla="*/ 6266985 h 6407151"/>
              <a:gd name="connsiteX181" fmla="*/ 2457782 w 11737976"/>
              <a:gd name="connsiteY181" fmla="*/ 6274483 h 6407151"/>
              <a:gd name="connsiteX182" fmla="*/ 2469928 w 11737976"/>
              <a:gd name="connsiteY182" fmla="*/ 6282962 h 6407151"/>
              <a:gd name="connsiteX183" fmla="*/ 2472458 w 11737976"/>
              <a:gd name="connsiteY183" fmla="*/ 6280807 h 6407151"/>
              <a:gd name="connsiteX184" fmla="*/ 2471002 w 11737976"/>
              <a:gd name="connsiteY184" fmla="*/ 6273958 h 6407151"/>
              <a:gd name="connsiteX185" fmla="*/ 2472686 w 11737976"/>
              <a:gd name="connsiteY185" fmla="*/ 6270072 h 6407151"/>
              <a:gd name="connsiteX186" fmla="*/ 2476677 w 11737976"/>
              <a:gd name="connsiteY186" fmla="*/ 6266859 h 6407151"/>
              <a:gd name="connsiteX187" fmla="*/ 2478360 w 11737976"/>
              <a:gd name="connsiteY187" fmla="*/ 6262974 h 6407151"/>
              <a:gd name="connsiteX188" fmla="*/ 2475077 w 11737976"/>
              <a:gd name="connsiteY188" fmla="*/ 6260559 h 6407151"/>
              <a:gd name="connsiteX189" fmla="*/ 2394365 w 11737976"/>
              <a:gd name="connsiteY189" fmla="*/ 6258678 h 6407151"/>
              <a:gd name="connsiteX190" fmla="*/ 2393022 w 11737976"/>
              <a:gd name="connsiteY190" fmla="*/ 6259759 h 6407151"/>
              <a:gd name="connsiteX191" fmla="*/ 2374604 w 11737976"/>
              <a:gd name="connsiteY191" fmla="*/ 6272102 h 6407151"/>
              <a:gd name="connsiteX192" fmla="*/ 2366546 w 11737976"/>
              <a:gd name="connsiteY192" fmla="*/ 6278590 h 6407151"/>
              <a:gd name="connsiteX193" fmla="*/ 2346785 w 11737976"/>
              <a:gd name="connsiteY193" fmla="*/ 6292012 h 6407151"/>
              <a:gd name="connsiteX194" fmla="*/ 2322034 w 11737976"/>
              <a:gd name="connsiteY194" fmla="*/ 6306966 h 6407151"/>
              <a:gd name="connsiteX195" fmla="*/ 2321074 w 11737976"/>
              <a:gd name="connsiteY195" fmla="*/ 6305253 h 6407151"/>
              <a:gd name="connsiteX196" fmla="*/ 2321652 w 11737976"/>
              <a:gd name="connsiteY196" fmla="*/ 6309761 h 6407151"/>
              <a:gd name="connsiteX197" fmla="*/ 2324915 w 11737976"/>
              <a:gd name="connsiteY197" fmla="*/ 6312107 h 6407151"/>
              <a:gd name="connsiteX198" fmla="*/ 2350625 w 11737976"/>
              <a:gd name="connsiteY198" fmla="*/ 6298867 h 6407151"/>
              <a:gd name="connsiteX199" fmla="*/ 2370387 w 11737976"/>
              <a:gd name="connsiteY199" fmla="*/ 6285442 h 6407151"/>
              <a:gd name="connsiteX200" fmla="*/ 2387273 w 11737976"/>
              <a:gd name="connsiteY200" fmla="*/ 6284279 h 6407151"/>
              <a:gd name="connsiteX201" fmla="*/ 2396554 w 11737976"/>
              <a:gd name="connsiteY201" fmla="*/ 6277855 h 6407151"/>
              <a:gd name="connsiteX202" fmla="*/ 2398017 w 11737976"/>
              <a:gd name="connsiteY202" fmla="*/ 6275629 h 6407151"/>
              <a:gd name="connsiteX203" fmla="*/ 2393793 w 11737976"/>
              <a:gd name="connsiteY203" fmla="*/ 6271569 h 6407151"/>
              <a:gd name="connsiteX204" fmla="*/ 2397823 w 11737976"/>
              <a:gd name="connsiteY204" fmla="*/ 6268326 h 6407151"/>
              <a:gd name="connsiteX205" fmla="*/ 2399165 w 11737976"/>
              <a:gd name="connsiteY205" fmla="*/ 6267246 h 6407151"/>
              <a:gd name="connsiteX206" fmla="*/ 2399931 w 11737976"/>
              <a:gd name="connsiteY206" fmla="*/ 6261655 h 6407151"/>
              <a:gd name="connsiteX207" fmla="*/ 2394365 w 11737976"/>
              <a:gd name="connsiteY207" fmla="*/ 6258678 h 6407151"/>
              <a:gd name="connsiteX208" fmla="*/ 2287343 w 11737976"/>
              <a:gd name="connsiteY208" fmla="*/ 6252106 h 6407151"/>
              <a:gd name="connsiteX209" fmla="*/ 2282218 w 11737976"/>
              <a:gd name="connsiteY209" fmla="*/ 6253674 h 6407151"/>
              <a:gd name="connsiteX210" fmla="*/ 2280839 w 11737976"/>
              <a:gd name="connsiteY210" fmla="*/ 6254784 h 6407151"/>
              <a:gd name="connsiteX211" fmla="*/ 2281435 w 11737976"/>
              <a:gd name="connsiteY211" fmla="*/ 6259419 h 6407151"/>
              <a:gd name="connsiteX212" fmla="*/ 2284789 w 11737976"/>
              <a:gd name="connsiteY212" fmla="*/ 6261833 h 6407151"/>
              <a:gd name="connsiteX213" fmla="*/ 2291293 w 11737976"/>
              <a:gd name="connsiteY213" fmla="*/ 6259155 h 6407151"/>
              <a:gd name="connsiteX214" fmla="*/ 2290696 w 11737976"/>
              <a:gd name="connsiteY214" fmla="*/ 6254519 h 6407151"/>
              <a:gd name="connsiteX215" fmla="*/ 2287343 w 11737976"/>
              <a:gd name="connsiteY215" fmla="*/ 6252106 h 6407151"/>
              <a:gd name="connsiteX216" fmla="*/ 2341266 w 11737976"/>
              <a:gd name="connsiteY216" fmla="*/ 6251193 h 6407151"/>
              <a:gd name="connsiteX217" fmla="*/ 2325952 w 11737976"/>
              <a:gd name="connsiteY217" fmla="*/ 6258650 h 6407151"/>
              <a:gd name="connsiteX218" fmla="*/ 2307011 w 11737976"/>
              <a:gd name="connsiteY218" fmla="*/ 6266593 h 6407151"/>
              <a:gd name="connsiteX219" fmla="*/ 2305265 w 11737976"/>
              <a:gd name="connsiteY219" fmla="*/ 6270435 h 6407151"/>
              <a:gd name="connsiteX220" fmla="*/ 2308490 w 11737976"/>
              <a:gd name="connsiteY220" fmla="*/ 6272711 h 6407151"/>
              <a:gd name="connsiteX221" fmla="*/ 2329715 w 11737976"/>
              <a:gd name="connsiteY221" fmla="*/ 6265365 h 6407151"/>
              <a:gd name="connsiteX222" fmla="*/ 2343684 w 11737976"/>
              <a:gd name="connsiteY222" fmla="*/ 6258988 h 6407151"/>
              <a:gd name="connsiteX223" fmla="*/ 2344491 w 11737976"/>
              <a:gd name="connsiteY223" fmla="*/ 6253469 h 6407151"/>
              <a:gd name="connsiteX224" fmla="*/ 2341266 w 11737976"/>
              <a:gd name="connsiteY224" fmla="*/ 6251193 h 6407151"/>
              <a:gd name="connsiteX225" fmla="*/ 2350057 w 11737976"/>
              <a:gd name="connsiteY225" fmla="*/ 6248639 h 6407151"/>
              <a:gd name="connsiteX226" fmla="*/ 2348351 w 11737976"/>
              <a:gd name="connsiteY226" fmla="*/ 6252796 h 6407151"/>
              <a:gd name="connsiteX227" fmla="*/ 2352303 w 11737976"/>
              <a:gd name="connsiteY227" fmla="*/ 6252013 h 6407151"/>
              <a:gd name="connsiteX228" fmla="*/ 2350057 w 11737976"/>
              <a:gd name="connsiteY228" fmla="*/ 6248639 h 6407151"/>
              <a:gd name="connsiteX229" fmla="*/ 2609855 w 11737976"/>
              <a:gd name="connsiteY229" fmla="*/ 6240154 h 6407151"/>
              <a:gd name="connsiteX230" fmla="*/ 2607213 w 11737976"/>
              <a:gd name="connsiteY230" fmla="*/ 6242281 h 6407151"/>
              <a:gd name="connsiteX231" fmla="*/ 2604570 w 11737976"/>
              <a:gd name="connsiteY231" fmla="*/ 6244407 h 6407151"/>
              <a:gd name="connsiteX232" fmla="*/ 2603249 w 11737976"/>
              <a:gd name="connsiteY232" fmla="*/ 6245472 h 6407151"/>
              <a:gd name="connsiteX233" fmla="*/ 2602898 w 11737976"/>
              <a:gd name="connsiteY233" fmla="*/ 6248266 h 6407151"/>
              <a:gd name="connsiteX234" fmla="*/ 2606160 w 11737976"/>
              <a:gd name="connsiteY234" fmla="*/ 6250664 h 6407151"/>
              <a:gd name="connsiteX235" fmla="*/ 2612413 w 11737976"/>
              <a:gd name="connsiteY235" fmla="*/ 6248140 h 6407151"/>
              <a:gd name="connsiteX236" fmla="*/ 2612764 w 11737976"/>
              <a:gd name="connsiteY236" fmla="*/ 6245345 h 6407151"/>
              <a:gd name="connsiteX237" fmla="*/ 2613115 w 11737976"/>
              <a:gd name="connsiteY237" fmla="*/ 6242552 h 6407151"/>
              <a:gd name="connsiteX238" fmla="*/ 2609855 w 11737976"/>
              <a:gd name="connsiteY238" fmla="*/ 6240154 h 6407151"/>
              <a:gd name="connsiteX239" fmla="*/ 2517963 w 11737976"/>
              <a:gd name="connsiteY239" fmla="*/ 6236346 h 6407151"/>
              <a:gd name="connsiteX240" fmla="*/ 2511513 w 11737976"/>
              <a:gd name="connsiteY240" fmla="*/ 6238952 h 6407151"/>
              <a:gd name="connsiteX241" fmla="*/ 2510151 w 11737976"/>
              <a:gd name="connsiteY241" fmla="*/ 6240049 h 6407151"/>
              <a:gd name="connsiteX242" fmla="*/ 2506062 w 11737976"/>
              <a:gd name="connsiteY242" fmla="*/ 6243341 h 6407151"/>
              <a:gd name="connsiteX243" fmla="*/ 2506698 w 11737976"/>
              <a:gd name="connsiteY243" fmla="*/ 6248005 h 6407151"/>
              <a:gd name="connsiteX244" fmla="*/ 2511060 w 11737976"/>
              <a:gd name="connsiteY244" fmla="*/ 6252256 h 6407151"/>
              <a:gd name="connsiteX245" fmla="*/ 2515147 w 11737976"/>
              <a:gd name="connsiteY245" fmla="*/ 6248966 h 6407151"/>
              <a:gd name="connsiteX246" fmla="*/ 2519235 w 11737976"/>
              <a:gd name="connsiteY246" fmla="*/ 6245674 h 6407151"/>
              <a:gd name="connsiteX247" fmla="*/ 2521359 w 11737976"/>
              <a:gd name="connsiteY247" fmla="*/ 6244612 h 6407151"/>
              <a:gd name="connsiteX248" fmla="*/ 2520962 w 11737976"/>
              <a:gd name="connsiteY248" fmla="*/ 6241697 h 6407151"/>
              <a:gd name="connsiteX249" fmla="*/ 2517963 w 11737976"/>
              <a:gd name="connsiteY249" fmla="*/ 6236346 h 6407151"/>
              <a:gd name="connsiteX250" fmla="*/ 2370079 w 11737976"/>
              <a:gd name="connsiteY250" fmla="*/ 6233301 h 6407151"/>
              <a:gd name="connsiteX251" fmla="*/ 2363731 w 11737976"/>
              <a:gd name="connsiteY251" fmla="*/ 6235934 h 6407151"/>
              <a:gd name="connsiteX252" fmla="*/ 2355076 w 11737976"/>
              <a:gd name="connsiteY252" fmla="*/ 6237942 h 6407151"/>
              <a:gd name="connsiteX253" fmla="*/ 2353338 w 11737976"/>
              <a:gd name="connsiteY253" fmla="*/ 6241820 h 6407151"/>
              <a:gd name="connsiteX254" fmla="*/ 2352948 w 11737976"/>
              <a:gd name="connsiteY254" fmla="*/ 6244614 h 6407151"/>
              <a:gd name="connsiteX255" fmla="*/ 2357558 w 11737976"/>
              <a:gd name="connsiteY255" fmla="*/ 6245862 h 6407151"/>
              <a:gd name="connsiteX256" fmla="*/ 2365254 w 11737976"/>
              <a:gd name="connsiteY256" fmla="*/ 6242143 h 6407151"/>
              <a:gd name="connsiteX257" fmla="*/ 2373908 w 11737976"/>
              <a:gd name="connsiteY257" fmla="*/ 6240135 h 6407151"/>
              <a:gd name="connsiteX258" fmla="*/ 2373342 w 11737976"/>
              <a:gd name="connsiteY258" fmla="*/ 6235633 h 6407151"/>
              <a:gd name="connsiteX259" fmla="*/ 2370079 w 11737976"/>
              <a:gd name="connsiteY259" fmla="*/ 6233301 h 6407151"/>
              <a:gd name="connsiteX260" fmla="*/ 2469438 w 11737976"/>
              <a:gd name="connsiteY260" fmla="*/ 6233187 h 6407151"/>
              <a:gd name="connsiteX261" fmla="*/ 2463612 w 11737976"/>
              <a:gd name="connsiteY261" fmla="*/ 6240436 h 6407151"/>
              <a:gd name="connsiteX262" fmla="*/ 2469830 w 11737976"/>
              <a:gd name="connsiteY262" fmla="*/ 6236149 h 6407151"/>
              <a:gd name="connsiteX263" fmla="*/ 2469438 w 11737976"/>
              <a:gd name="connsiteY263" fmla="*/ 6233187 h 6407151"/>
              <a:gd name="connsiteX264" fmla="*/ 2578644 w 11737976"/>
              <a:gd name="connsiteY264" fmla="*/ 6229887 h 6407151"/>
              <a:gd name="connsiteX265" fmla="*/ 2574618 w 11737976"/>
              <a:gd name="connsiteY265" fmla="*/ 6233129 h 6407151"/>
              <a:gd name="connsiteX266" fmla="*/ 2562912 w 11737976"/>
              <a:gd name="connsiteY266" fmla="*/ 6240041 h 6407151"/>
              <a:gd name="connsiteX267" fmla="*/ 2550833 w 11737976"/>
              <a:gd name="connsiteY267" fmla="*/ 6249767 h 6407151"/>
              <a:gd name="connsiteX268" fmla="*/ 2539498 w 11737976"/>
              <a:gd name="connsiteY268" fmla="*/ 6253870 h 6407151"/>
              <a:gd name="connsiteX269" fmla="*/ 2538156 w 11737976"/>
              <a:gd name="connsiteY269" fmla="*/ 6254949 h 6407151"/>
              <a:gd name="connsiteX270" fmla="*/ 2535471 w 11737976"/>
              <a:gd name="connsiteY270" fmla="*/ 6257111 h 6407151"/>
              <a:gd name="connsiteX271" fmla="*/ 2534129 w 11737976"/>
              <a:gd name="connsiteY271" fmla="*/ 6258191 h 6407151"/>
              <a:gd name="connsiteX272" fmla="*/ 2533758 w 11737976"/>
              <a:gd name="connsiteY272" fmla="*/ 6261002 h 6407151"/>
              <a:gd name="connsiteX273" fmla="*/ 2537039 w 11737976"/>
              <a:gd name="connsiteY273" fmla="*/ 6263383 h 6407151"/>
              <a:gd name="connsiteX274" fmla="*/ 2538382 w 11737976"/>
              <a:gd name="connsiteY274" fmla="*/ 6262303 h 6407151"/>
              <a:gd name="connsiteX275" fmla="*/ 2539724 w 11737976"/>
              <a:gd name="connsiteY275" fmla="*/ 6261223 h 6407151"/>
              <a:gd name="connsiteX276" fmla="*/ 2540920 w 11737976"/>
              <a:gd name="connsiteY276" fmla="*/ 6270307 h 6407151"/>
              <a:gd name="connsiteX277" fmla="*/ 2541889 w 11737976"/>
              <a:gd name="connsiteY277" fmla="*/ 6272038 h 6407151"/>
              <a:gd name="connsiteX278" fmla="*/ 2543231 w 11737976"/>
              <a:gd name="connsiteY278" fmla="*/ 6270958 h 6407151"/>
              <a:gd name="connsiteX279" fmla="*/ 2545543 w 11737976"/>
              <a:gd name="connsiteY279" fmla="*/ 6271608 h 6407151"/>
              <a:gd name="connsiteX280" fmla="*/ 2547855 w 11737976"/>
              <a:gd name="connsiteY280" fmla="*/ 6272258 h 6407151"/>
              <a:gd name="connsiteX281" fmla="*/ 2549197 w 11737976"/>
              <a:gd name="connsiteY281" fmla="*/ 6271178 h 6407151"/>
              <a:gd name="connsiteX282" fmla="*/ 2548228 w 11737976"/>
              <a:gd name="connsiteY282" fmla="*/ 6269447 h 6407151"/>
              <a:gd name="connsiteX283" fmla="*/ 2543604 w 11737976"/>
              <a:gd name="connsiteY283" fmla="*/ 6268147 h 6407151"/>
              <a:gd name="connsiteX284" fmla="*/ 2543378 w 11737976"/>
              <a:gd name="connsiteY284" fmla="*/ 6260792 h 6407151"/>
              <a:gd name="connsiteX285" fmla="*/ 2554713 w 11737976"/>
              <a:gd name="connsiteY285" fmla="*/ 6256691 h 6407151"/>
              <a:gd name="connsiteX286" fmla="*/ 2566791 w 11737976"/>
              <a:gd name="connsiteY286" fmla="*/ 6246965 h 6407151"/>
              <a:gd name="connsiteX287" fmla="*/ 2582006 w 11737976"/>
              <a:gd name="connsiteY287" fmla="*/ 6249786 h 6407151"/>
              <a:gd name="connsiteX288" fmla="*/ 2577900 w 11737976"/>
              <a:gd name="connsiteY288" fmla="*/ 6235509 h 6407151"/>
              <a:gd name="connsiteX289" fmla="*/ 2580585 w 11737976"/>
              <a:gd name="connsiteY289" fmla="*/ 6233348 h 6407151"/>
              <a:gd name="connsiteX290" fmla="*/ 2580957 w 11737976"/>
              <a:gd name="connsiteY290" fmla="*/ 6230537 h 6407151"/>
              <a:gd name="connsiteX291" fmla="*/ 2578644 w 11737976"/>
              <a:gd name="connsiteY291" fmla="*/ 6229887 h 6407151"/>
              <a:gd name="connsiteX292" fmla="*/ 2318886 w 11737976"/>
              <a:gd name="connsiteY292" fmla="*/ 6225181 h 6407151"/>
              <a:gd name="connsiteX293" fmla="*/ 2308617 w 11737976"/>
              <a:gd name="connsiteY293" fmla="*/ 6234703 h 6407151"/>
              <a:gd name="connsiteX294" fmla="*/ 2310931 w 11737976"/>
              <a:gd name="connsiteY294" fmla="*/ 6235352 h 6407151"/>
              <a:gd name="connsiteX295" fmla="*/ 2299208 w 11737976"/>
              <a:gd name="connsiteY295" fmla="*/ 6242278 h 6407151"/>
              <a:gd name="connsiteX296" fmla="*/ 2299803 w 11737976"/>
              <a:gd name="connsiteY296" fmla="*/ 6246822 h 6407151"/>
              <a:gd name="connsiteX297" fmla="*/ 2302117 w 11737976"/>
              <a:gd name="connsiteY297" fmla="*/ 6247471 h 6407151"/>
              <a:gd name="connsiteX298" fmla="*/ 2312496 w 11737976"/>
              <a:gd name="connsiteY298" fmla="*/ 6241626 h 6407151"/>
              <a:gd name="connsiteX299" fmla="*/ 2325412 w 11737976"/>
              <a:gd name="connsiteY299" fmla="*/ 6243788 h 6407151"/>
              <a:gd name="connsiteX300" fmla="*/ 2331227 w 11737976"/>
              <a:gd name="connsiteY300" fmla="*/ 6240676 h 6407151"/>
              <a:gd name="connsiteX301" fmla="*/ 2333677 w 11737976"/>
              <a:gd name="connsiteY301" fmla="*/ 6237488 h 6407151"/>
              <a:gd name="connsiteX302" fmla="*/ 2330941 w 11737976"/>
              <a:gd name="connsiteY302" fmla="*/ 6229289 h 6407151"/>
              <a:gd name="connsiteX303" fmla="*/ 2318886 w 11737976"/>
              <a:gd name="connsiteY303" fmla="*/ 6225181 h 6407151"/>
              <a:gd name="connsiteX304" fmla="*/ 2653690 w 11737976"/>
              <a:gd name="connsiteY304" fmla="*/ 6224772 h 6407151"/>
              <a:gd name="connsiteX305" fmla="*/ 2628576 w 11737976"/>
              <a:gd name="connsiteY305" fmla="*/ 6259971 h 6407151"/>
              <a:gd name="connsiteX306" fmla="*/ 2616486 w 11737976"/>
              <a:gd name="connsiteY306" fmla="*/ 6269705 h 6407151"/>
              <a:gd name="connsiteX307" fmla="*/ 2591720 w 11737976"/>
              <a:gd name="connsiteY307" fmla="*/ 6284651 h 6407151"/>
              <a:gd name="connsiteX308" fmla="*/ 2589792 w 11737976"/>
              <a:gd name="connsiteY308" fmla="*/ 6281210 h 6407151"/>
              <a:gd name="connsiteX309" fmla="*/ 2588827 w 11737976"/>
              <a:gd name="connsiteY309" fmla="*/ 6279490 h 6407151"/>
              <a:gd name="connsiteX310" fmla="*/ 2587864 w 11737976"/>
              <a:gd name="connsiteY310" fmla="*/ 6277770 h 6407151"/>
              <a:gd name="connsiteX311" fmla="*/ 2587484 w 11737976"/>
              <a:gd name="connsiteY311" fmla="*/ 6280571 h 6407151"/>
              <a:gd name="connsiteX312" fmla="*/ 2588449 w 11737976"/>
              <a:gd name="connsiteY312" fmla="*/ 6282292 h 6407151"/>
              <a:gd name="connsiteX313" fmla="*/ 2590376 w 11737976"/>
              <a:gd name="connsiteY313" fmla="*/ 6285733 h 6407151"/>
              <a:gd name="connsiteX314" fmla="*/ 2589997 w 11737976"/>
              <a:gd name="connsiteY314" fmla="*/ 6288534 h 6407151"/>
              <a:gd name="connsiteX315" fmla="*/ 2580009 w 11737976"/>
              <a:gd name="connsiteY315" fmla="*/ 6291585 h 6407151"/>
              <a:gd name="connsiteX316" fmla="*/ 2579044 w 11737976"/>
              <a:gd name="connsiteY316" fmla="*/ 6289864 h 6407151"/>
              <a:gd name="connsiteX317" fmla="*/ 2572882 w 11737976"/>
              <a:gd name="connsiteY317" fmla="*/ 6282343 h 6407151"/>
              <a:gd name="connsiteX318" fmla="*/ 2551182 w 11737976"/>
              <a:gd name="connsiteY318" fmla="*/ 6292324 h 6407151"/>
              <a:gd name="connsiteX319" fmla="*/ 2537573 w 11737976"/>
              <a:gd name="connsiteY319" fmla="*/ 6313267 h 6407151"/>
              <a:gd name="connsiteX320" fmla="*/ 2537194 w 11737976"/>
              <a:gd name="connsiteY320" fmla="*/ 6316068 h 6407151"/>
              <a:gd name="connsiteX321" fmla="*/ 2532959 w 11737976"/>
              <a:gd name="connsiteY321" fmla="*/ 6311988 h 6407151"/>
              <a:gd name="connsiteX322" fmla="*/ 2532579 w 11737976"/>
              <a:gd name="connsiteY322" fmla="*/ 6314791 h 6407151"/>
              <a:gd name="connsiteX323" fmla="*/ 2535851 w 11737976"/>
              <a:gd name="connsiteY323" fmla="*/ 6317150 h 6407151"/>
              <a:gd name="connsiteX324" fmla="*/ 2525104 w 11737976"/>
              <a:gd name="connsiteY324" fmla="*/ 6325803 h 6407151"/>
              <a:gd name="connsiteX325" fmla="*/ 2522417 w 11737976"/>
              <a:gd name="connsiteY325" fmla="*/ 6327966 h 6407151"/>
              <a:gd name="connsiteX326" fmla="*/ 2517801 w 11737976"/>
              <a:gd name="connsiteY326" fmla="*/ 6326689 h 6407151"/>
              <a:gd name="connsiteX327" fmla="*/ 2498789 w 11737976"/>
              <a:gd name="connsiteY327" fmla="*/ 6334506 h 6407151"/>
              <a:gd name="connsiteX328" fmla="*/ 2499753 w 11737976"/>
              <a:gd name="connsiteY328" fmla="*/ 6336226 h 6407151"/>
              <a:gd name="connsiteX329" fmla="*/ 2493035 w 11737976"/>
              <a:gd name="connsiteY329" fmla="*/ 6341635 h 6407151"/>
              <a:gd name="connsiteX330" fmla="*/ 2475951 w 11737976"/>
              <a:gd name="connsiteY330" fmla="*/ 6352893 h 6407151"/>
              <a:gd name="connsiteX331" fmla="*/ 2476124 w 11737976"/>
              <a:gd name="connsiteY331" fmla="*/ 6342767 h 6407151"/>
              <a:gd name="connsiteX332" fmla="*/ 2466343 w 11737976"/>
              <a:gd name="connsiteY332" fmla="*/ 6353140 h 6407151"/>
              <a:gd name="connsiteX333" fmla="*/ 2451943 w 11737976"/>
              <a:gd name="connsiteY333" fmla="*/ 6362236 h 6407151"/>
              <a:gd name="connsiteX334" fmla="*/ 2442160 w 11737976"/>
              <a:gd name="connsiteY334" fmla="*/ 6372609 h 6407151"/>
              <a:gd name="connsiteX335" fmla="*/ 2443709 w 11737976"/>
              <a:gd name="connsiteY335" fmla="*/ 6378851 h 6407151"/>
              <a:gd name="connsiteX336" fmla="*/ 2448324 w 11737976"/>
              <a:gd name="connsiteY336" fmla="*/ 6380129 h 6407151"/>
              <a:gd name="connsiteX337" fmla="*/ 2471162 w 11737976"/>
              <a:gd name="connsiteY337" fmla="*/ 6361742 h 6407151"/>
              <a:gd name="connsiteX338" fmla="*/ 2472505 w 11737976"/>
              <a:gd name="connsiteY338" fmla="*/ 6360661 h 6407151"/>
              <a:gd name="connsiteX339" fmla="*/ 2476156 w 11737976"/>
              <a:gd name="connsiteY339" fmla="*/ 6360218 h 6407151"/>
              <a:gd name="connsiteX340" fmla="*/ 2477500 w 11737976"/>
              <a:gd name="connsiteY340" fmla="*/ 6359136 h 6407151"/>
              <a:gd name="connsiteX341" fmla="*/ 2496892 w 11737976"/>
              <a:gd name="connsiteY341" fmla="*/ 6348516 h 6407151"/>
              <a:gd name="connsiteX342" fmla="*/ 2502645 w 11737976"/>
              <a:gd name="connsiteY342" fmla="*/ 6341388 h 6407151"/>
              <a:gd name="connsiteX343" fmla="*/ 2503989 w 11737976"/>
              <a:gd name="connsiteY343" fmla="*/ 6340306 h 6407151"/>
              <a:gd name="connsiteX344" fmla="*/ 2504953 w 11737976"/>
              <a:gd name="connsiteY344" fmla="*/ 6342026 h 6407151"/>
              <a:gd name="connsiteX345" fmla="*/ 2514355 w 11737976"/>
              <a:gd name="connsiteY345" fmla="*/ 6334454 h 6407151"/>
              <a:gd name="connsiteX346" fmla="*/ 2517248 w 11737976"/>
              <a:gd name="connsiteY346" fmla="*/ 6339616 h 6407151"/>
              <a:gd name="connsiteX347" fmla="*/ 2523965 w 11737976"/>
              <a:gd name="connsiteY347" fmla="*/ 6334208 h 6407151"/>
              <a:gd name="connsiteX348" fmla="*/ 2524929 w 11737976"/>
              <a:gd name="connsiteY348" fmla="*/ 6335929 h 6407151"/>
              <a:gd name="connsiteX349" fmla="*/ 2517834 w 11737976"/>
              <a:gd name="connsiteY349" fmla="*/ 6344138 h 6407151"/>
              <a:gd name="connsiteX350" fmla="*/ 2515525 w 11737976"/>
              <a:gd name="connsiteY350" fmla="*/ 6343501 h 6407151"/>
              <a:gd name="connsiteX351" fmla="*/ 2515147 w 11737976"/>
              <a:gd name="connsiteY351" fmla="*/ 6346302 h 6407151"/>
              <a:gd name="connsiteX352" fmla="*/ 2516110 w 11737976"/>
              <a:gd name="connsiteY352" fmla="*/ 6348022 h 6407151"/>
              <a:gd name="connsiteX353" fmla="*/ 2519761 w 11737976"/>
              <a:gd name="connsiteY353" fmla="*/ 6347579 h 6407151"/>
              <a:gd name="connsiteX354" fmla="*/ 2528201 w 11737976"/>
              <a:gd name="connsiteY354" fmla="*/ 6338288 h 6407151"/>
              <a:gd name="connsiteX355" fmla="*/ 2527237 w 11737976"/>
              <a:gd name="connsiteY355" fmla="*/ 6336567 h 6407151"/>
              <a:gd name="connsiteX356" fmla="*/ 2525309 w 11737976"/>
              <a:gd name="connsiteY356" fmla="*/ 6333127 h 6407151"/>
              <a:gd name="connsiteX357" fmla="*/ 2527995 w 11737976"/>
              <a:gd name="connsiteY357" fmla="*/ 6330963 h 6407151"/>
              <a:gd name="connsiteX358" fmla="*/ 2538743 w 11737976"/>
              <a:gd name="connsiteY358" fmla="*/ 6322310 h 6407151"/>
              <a:gd name="connsiteX359" fmla="*/ 2540086 w 11737976"/>
              <a:gd name="connsiteY359" fmla="*/ 6321229 h 6407151"/>
              <a:gd name="connsiteX360" fmla="*/ 2541809 w 11737976"/>
              <a:gd name="connsiteY360" fmla="*/ 6317346 h 6407151"/>
              <a:gd name="connsiteX361" fmla="*/ 2542773 w 11737976"/>
              <a:gd name="connsiteY361" fmla="*/ 6319066 h 6407151"/>
              <a:gd name="connsiteX362" fmla="*/ 2582900 w 11737976"/>
              <a:gd name="connsiteY362" fmla="*/ 6296745 h 6407151"/>
              <a:gd name="connsiteX363" fmla="*/ 2592890 w 11737976"/>
              <a:gd name="connsiteY363" fmla="*/ 6293696 h 6407151"/>
              <a:gd name="connsiteX364" fmla="*/ 2594233 w 11737976"/>
              <a:gd name="connsiteY364" fmla="*/ 6292615 h 6407151"/>
              <a:gd name="connsiteX365" fmla="*/ 2620342 w 11737976"/>
              <a:gd name="connsiteY365" fmla="*/ 6276586 h 6407151"/>
              <a:gd name="connsiteX366" fmla="*/ 2632432 w 11737976"/>
              <a:gd name="connsiteY366" fmla="*/ 6266853 h 6407151"/>
              <a:gd name="connsiteX367" fmla="*/ 2633397 w 11737976"/>
              <a:gd name="connsiteY367" fmla="*/ 6268572 h 6407151"/>
              <a:gd name="connsiteX368" fmla="*/ 2660470 w 11737976"/>
              <a:gd name="connsiteY368" fmla="*/ 6254265 h 6407151"/>
              <a:gd name="connsiteX369" fmla="*/ 2655854 w 11737976"/>
              <a:gd name="connsiteY369" fmla="*/ 6252987 h 6407151"/>
              <a:gd name="connsiteX370" fmla="*/ 2687543 w 11737976"/>
              <a:gd name="connsiteY370" fmla="*/ 6239958 h 6407151"/>
              <a:gd name="connsiteX371" fmla="*/ 2686579 w 11737976"/>
              <a:gd name="connsiteY371" fmla="*/ 6238237 h 6407151"/>
              <a:gd name="connsiteX372" fmla="*/ 2691142 w 11737976"/>
              <a:gd name="connsiteY372" fmla="*/ 6237684 h 6407151"/>
              <a:gd name="connsiteX373" fmla="*/ 2694260 w 11737976"/>
              <a:gd name="connsiteY373" fmla="*/ 6234550 h 6407151"/>
              <a:gd name="connsiteX374" fmla="*/ 2692711 w 11737976"/>
              <a:gd name="connsiteY374" fmla="*/ 6228306 h 6407151"/>
              <a:gd name="connsiteX375" fmla="*/ 2689060 w 11737976"/>
              <a:gd name="connsiteY375" fmla="*/ 6228750 h 6407151"/>
              <a:gd name="connsiteX376" fmla="*/ 2686374 w 11737976"/>
              <a:gd name="connsiteY376" fmla="*/ 6230913 h 6407151"/>
              <a:gd name="connsiteX377" fmla="*/ 2671771 w 11737976"/>
              <a:gd name="connsiteY377" fmla="*/ 6232685 h 6407151"/>
              <a:gd name="connsiteX378" fmla="*/ 2653690 w 11737976"/>
              <a:gd name="connsiteY378" fmla="*/ 6224772 h 6407151"/>
              <a:gd name="connsiteX379" fmla="*/ 2277084 w 11737976"/>
              <a:gd name="connsiteY379" fmla="*/ 6223098 h 6407151"/>
              <a:gd name="connsiteX380" fmla="*/ 2263106 w 11737976"/>
              <a:gd name="connsiteY380" fmla="*/ 6246911 h 6407151"/>
              <a:gd name="connsiteX381" fmla="*/ 2250033 w 11737976"/>
              <a:gd name="connsiteY381" fmla="*/ 6254925 h 6407151"/>
              <a:gd name="connsiteX382" fmla="*/ 2240995 w 11737976"/>
              <a:gd name="connsiteY382" fmla="*/ 6259691 h 6407151"/>
              <a:gd name="connsiteX383" fmla="*/ 2240620 w 11737976"/>
              <a:gd name="connsiteY383" fmla="*/ 6262504 h 6407151"/>
              <a:gd name="connsiteX384" fmla="*/ 2242560 w 11737976"/>
              <a:gd name="connsiteY384" fmla="*/ 6265965 h 6407151"/>
              <a:gd name="connsiteX385" fmla="*/ 2251598 w 11737976"/>
              <a:gd name="connsiteY385" fmla="*/ 6261200 h 6407151"/>
              <a:gd name="connsiteX386" fmla="*/ 2266986 w 11737976"/>
              <a:gd name="connsiteY386" fmla="*/ 6253835 h 6407151"/>
              <a:gd name="connsiteX387" fmla="*/ 2285065 w 11737976"/>
              <a:gd name="connsiteY387" fmla="*/ 6244304 h 6407151"/>
              <a:gd name="connsiteX388" fmla="*/ 2284845 w 11737976"/>
              <a:gd name="connsiteY388" fmla="*/ 6236945 h 6407151"/>
              <a:gd name="connsiteX389" fmla="*/ 2291194 w 11737976"/>
              <a:gd name="connsiteY389" fmla="*/ 6234346 h 6407151"/>
              <a:gd name="connsiteX390" fmla="*/ 2294853 w 11737976"/>
              <a:gd name="connsiteY390" fmla="*/ 6233910 h 6407151"/>
              <a:gd name="connsiteX391" fmla="*/ 2295229 w 11737976"/>
              <a:gd name="connsiteY391" fmla="*/ 6231098 h 6407151"/>
              <a:gd name="connsiteX392" fmla="*/ 2291943 w 11737976"/>
              <a:gd name="connsiteY392" fmla="*/ 6228719 h 6407151"/>
              <a:gd name="connsiteX393" fmla="*/ 2290599 w 11737976"/>
              <a:gd name="connsiteY393" fmla="*/ 6229801 h 6407151"/>
              <a:gd name="connsiteX394" fmla="*/ 2281934 w 11737976"/>
              <a:gd name="connsiteY394" fmla="*/ 6231753 h 6407151"/>
              <a:gd name="connsiteX395" fmla="*/ 2277084 w 11737976"/>
              <a:gd name="connsiteY395" fmla="*/ 6223098 h 6407151"/>
              <a:gd name="connsiteX396" fmla="*/ 2702875 w 11737976"/>
              <a:gd name="connsiteY396" fmla="*/ 6222498 h 6407151"/>
              <a:gd name="connsiteX397" fmla="*/ 2698138 w 11737976"/>
              <a:gd name="connsiteY397" fmla="*/ 6223875 h 6407151"/>
              <a:gd name="connsiteX398" fmla="*/ 2701322 w 11737976"/>
              <a:gd name="connsiteY398" fmla="*/ 6227098 h 6407151"/>
              <a:gd name="connsiteX399" fmla="*/ 2702875 w 11737976"/>
              <a:gd name="connsiteY399" fmla="*/ 6222498 h 6407151"/>
              <a:gd name="connsiteX400" fmla="*/ 2440473 w 11737976"/>
              <a:gd name="connsiteY400" fmla="*/ 6219171 h 6407151"/>
              <a:gd name="connsiteX401" fmla="*/ 2413434 w 11737976"/>
              <a:gd name="connsiteY401" fmla="*/ 6240941 h 6407151"/>
              <a:gd name="connsiteX402" fmla="*/ 2416491 w 11737976"/>
              <a:gd name="connsiteY402" fmla="*/ 6253397 h 6407151"/>
              <a:gd name="connsiteX403" fmla="*/ 2428443 w 11737976"/>
              <a:gd name="connsiteY403" fmla="*/ 6253720 h 6407151"/>
              <a:gd name="connsiteX404" fmla="*/ 2429795 w 11737976"/>
              <a:gd name="connsiteY404" fmla="*/ 6252631 h 6407151"/>
              <a:gd name="connsiteX405" fmla="*/ 2433636 w 11737976"/>
              <a:gd name="connsiteY405" fmla="*/ 6259485 h 6407151"/>
              <a:gd name="connsiteX406" fmla="*/ 2435947 w 11737976"/>
              <a:gd name="connsiteY406" fmla="*/ 6260110 h 6407151"/>
              <a:gd name="connsiteX407" fmla="*/ 2434988 w 11737976"/>
              <a:gd name="connsiteY407" fmla="*/ 6258398 h 6407151"/>
              <a:gd name="connsiteX408" fmla="*/ 2434028 w 11737976"/>
              <a:gd name="connsiteY408" fmla="*/ 6256684 h 6407151"/>
              <a:gd name="connsiteX409" fmla="*/ 2432108 w 11737976"/>
              <a:gd name="connsiteY409" fmla="*/ 6253256 h 6407151"/>
              <a:gd name="connsiteX410" fmla="*/ 2458755 w 11737976"/>
              <a:gd name="connsiteY410" fmla="*/ 6234288 h 6407151"/>
              <a:gd name="connsiteX411" fmla="*/ 2453954 w 11737976"/>
              <a:gd name="connsiteY411" fmla="*/ 6225722 h 6407151"/>
              <a:gd name="connsiteX412" fmla="*/ 2440473 w 11737976"/>
              <a:gd name="connsiteY412" fmla="*/ 6219171 h 6407151"/>
              <a:gd name="connsiteX413" fmla="*/ 2646851 w 11737976"/>
              <a:gd name="connsiteY413" fmla="*/ 6216825 h 6407151"/>
              <a:gd name="connsiteX414" fmla="*/ 2643334 w 11737976"/>
              <a:gd name="connsiteY414" fmla="*/ 6223376 h 6407151"/>
              <a:gd name="connsiteX415" fmla="*/ 2654132 w 11737976"/>
              <a:gd name="connsiteY415" fmla="*/ 6222120 h 6407151"/>
              <a:gd name="connsiteX416" fmla="*/ 2646851 w 11737976"/>
              <a:gd name="connsiteY416" fmla="*/ 6216825 h 6407151"/>
              <a:gd name="connsiteX417" fmla="*/ 2549975 w 11737976"/>
              <a:gd name="connsiteY417" fmla="*/ 6213324 h 6407151"/>
              <a:gd name="connsiteX418" fmla="*/ 2544244 w 11737976"/>
              <a:gd name="connsiteY418" fmla="*/ 6220136 h 6407151"/>
              <a:gd name="connsiteX419" fmla="*/ 2542895 w 11737976"/>
              <a:gd name="connsiteY419" fmla="*/ 6221222 h 6407151"/>
              <a:gd name="connsiteX420" fmla="*/ 2538847 w 11737976"/>
              <a:gd name="connsiteY420" fmla="*/ 6224482 h 6407151"/>
              <a:gd name="connsiteX421" fmla="*/ 2537286 w 11737976"/>
              <a:gd name="connsiteY421" fmla="*/ 6218201 h 6407151"/>
              <a:gd name="connsiteX422" fmla="*/ 2525140 w 11737976"/>
              <a:gd name="connsiteY422" fmla="*/ 6227980 h 6407151"/>
              <a:gd name="connsiteX423" fmla="*/ 2543696 w 11737976"/>
              <a:gd name="connsiteY423" fmla="*/ 6233136 h 6407151"/>
              <a:gd name="connsiteX424" fmla="*/ 2549094 w 11737976"/>
              <a:gd name="connsiteY424" fmla="*/ 6228789 h 6407151"/>
              <a:gd name="connsiteX425" fmla="*/ 2561071 w 11737976"/>
              <a:gd name="connsiteY425" fmla="*/ 6229194 h 6407151"/>
              <a:gd name="connsiteX426" fmla="*/ 2558330 w 11737976"/>
              <a:gd name="connsiteY426" fmla="*/ 6213818 h 6407151"/>
              <a:gd name="connsiteX427" fmla="*/ 2549975 w 11737976"/>
              <a:gd name="connsiteY427" fmla="*/ 6213324 h 6407151"/>
              <a:gd name="connsiteX428" fmla="*/ 2379986 w 11737976"/>
              <a:gd name="connsiteY428" fmla="*/ 6212409 h 6407151"/>
              <a:gd name="connsiteX429" fmla="*/ 2380502 w 11737976"/>
              <a:gd name="connsiteY429" fmla="*/ 6234756 h 6407151"/>
              <a:gd name="connsiteX430" fmla="*/ 2393785 w 11737976"/>
              <a:gd name="connsiteY430" fmla="*/ 6228331 h 6407151"/>
              <a:gd name="connsiteX431" fmla="*/ 2395671 w 11737976"/>
              <a:gd name="connsiteY431" fmla="*/ 6222545 h 6407151"/>
              <a:gd name="connsiteX432" fmla="*/ 2392741 w 11737976"/>
              <a:gd name="connsiteY432" fmla="*/ 6217316 h 6407151"/>
              <a:gd name="connsiteX433" fmla="*/ 2380961 w 11737976"/>
              <a:gd name="connsiteY433" fmla="*/ 6214152 h 6407151"/>
              <a:gd name="connsiteX434" fmla="*/ 2379986 w 11737976"/>
              <a:gd name="connsiteY434" fmla="*/ 6212409 h 6407151"/>
              <a:gd name="connsiteX435" fmla="*/ 2577340 w 11737976"/>
              <a:gd name="connsiteY435" fmla="*/ 6206438 h 6407151"/>
              <a:gd name="connsiteX436" fmla="*/ 2571485 w 11737976"/>
              <a:gd name="connsiteY436" fmla="*/ 6213632 h 6407151"/>
              <a:gd name="connsiteX437" fmla="*/ 2578310 w 11737976"/>
              <a:gd name="connsiteY437" fmla="*/ 6210926 h 6407151"/>
              <a:gd name="connsiteX438" fmla="*/ 2577340 w 11737976"/>
              <a:gd name="connsiteY438" fmla="*/ 6206438 h 6407151"/>
              <a:gd name="connsiteX439" fmla="*/ 2698232 w 11737976"/>
              <a:gd name="connsiteY439" fmla="*/ 6203707 h 6407151"/>
              <a:gd name="connsiteX440" fmla="*/ 2693040 w 11737976"/>
              <a:gd name="connsiteY440" fmla="*/ 6207887 h 6407151"/>
              <a:gd name="connsiteX441" fmla="*/ 2693624 w 11737976"/>
              <a:gd name="connsiteY441" fmla="*/ 6212289 h 6407151"/>
              <a:gd name="connsiteX442" fmla="*/ 2695863 w 11737976"/>
              <a:gd name="connsiteY442" fmla="*/ 6212922 h 6407151"/>
              <a:gd name="connsiteX443" fmla="*/ 2701053 w 11737976"/>
              <a:gd name="connsiteY443" fmla="*/ 6208742 h 6407151"/>
              <a:gd name="connsiteX444" fmla="*/ 2701411 w 11737976"/>
              <a:gd name="connsiteY444" fmla="*/ 6206020 h 6407151"/>
              <a:gd name="connsiteX445" fmla="*/ 2698232 w 11737976"/>
              <a:gd name="connsiteY445" fmla="*/ 6203707 h 6407151"/>
              <a:gd name="connsiteX446" fmla="*/ 2567084 w 11737976"/>
              <a:gd name="connsiteY446" fmla="*/ 6202061 h 6407151"/>
              <a:gd name="connsiteX447" fmla="*/ 2566006 w 11737976"/>
              <a:gd name="connsiteY447" fmla="*/ 6207639 h 6407151"/>
              <a:gd name="connsiteX448" fmla="*/ 2573174 w 11737976"/>
              <a:gd name="connsiteY448" fmla="*/ 6205046 h 6407151"/>
              <a:gd name="connsiteX449" fmla="*/ 2572820 w 11737976"/>
              <a:gd name="connsiteY449" fmla="*/ 6202152 h 6407151"/>
              <a:gd name="connsiteX450" fmla="*/ 2567084 w 11737976"/>
              <a:gd name="connsiteY450" fmla="*/ 6202061 h 6407151"/>
              <a:gd name="connsiteX451" fmla="*/ 2588955 w 11737976"/>
              <a:gd name="connsiteY451" fmla="*/ 6199437 h 6407151"/>
              <a:gd name="connsiteX452" fmla="*/ 2581409 w 11737976"/>
              <a:gd name="connsiteY452" fmla="*/ 6203076 h 6407151"/>
              <a:gd name="connsiteX453" fmla="*/ 2586307 w 11737976"/>
              <a:gd name="connsiteY453" fmla="*/ 6205831 h 6407151"/>
              <a:gd name="connsiteX454" fmla="*/ 2588955 w 11737976"/>
              <a:gd name="connsiteY454" fmla="*/ 6199437 h 6407151"/>
              <a:gd name="connsiteX455" fmla="*/ 2746784 w 11737976"/>
              <a:gd name="connsiteY455" fmla="*/ 6185026 h 6407151"/>
              <a:gd name="connsiteX456" fmla="*/ 2746691 w 11737976"/>
              <a:gd name="connsiteY456" fmla="*/ 6199858 h 6407151"/>
              <a:gd name="connsiteX457" fmla="*/ 2757705 w 11737976"/>
              <a:gd name="connsiteY457" fmla="*/ 6197897 h 6407151"/>
              <a:gd name="connsiteX458" fmla="*/ 2758379 w 11737976"/>
              <a:gd name="connsiteY458" fmla="*/ 6185424 h 6407151"/>
              <a:gd name="connsiteX459" fmla="*/ 2746784 w 11737976"/>
              <a:gd name="connsiteY459" fmla="*/ 6185026 h 6407151"/>
              <a:gd name="connsiteX460" fmla="*/ 2518163 w 11737976"/>
              <a:gd name="connsiteY460" fmla="*/ 6181499 h 6407151"/>
              <a:gd name="connsiteX461" fmla="*/ 2472759 w 11737976"/>
              <a:gd name="connsiteY461" fmla="*/ 6208158 h 6407151"/>
              <a:gd name="connsiteX462" fmla="*/ 2471235 w 11737976"/>
              <a:gd name="connsiteY462" fmla="*/ 6201965 h 6407151"/>
              <a:gd name="connsiteX463" fmla="*/ 2460503 w 11737976"/>
              <a:gd name="connsiteY463" fmla="*/ 6210605 h 6407151"/>
              <a:gd name="connsiteX464" fmla="*/ 2459345 w 11737976"/>
              <a:gd name="connsiteY464" fmla="*/ 6218959 h 6407151"/>
              <a:gd name="connsiteX465" fmla="*/ 2470056 w 11737976"/>
              <a:gd name="connsiteY465" fmla="*/ 6227651 h 6407151"/>
              <a:gd name="connsiteX466" fmla="*/ 2472739 w 11737976"/>
              <a:gd name="connsiteY466" fmla="*/ 6225491 h 6407151"/>
              <a:gd name="connsiteX467" fmla="*/ 2491884 w 11737976"/>
              <a:gd name="connsiteY467" fmla="*/ 6224919 h 6407151"/>
              <a:gd name="connsiteX468" fmla="*/ 2497066 w 11737976"/>
              <a:gd name="connsiteY468" fmla="*/ 6213325 h 6407151"/>
              <a:gd name="connsiteX469" fmla="*/ 2509688 w 11737976"/>
              <a:gd name="connsiteY469" fmla="*/ 6225428 h 6407151"/>
              <a:gd name="connsiteX470" fmla="*/ 2513352 w 11737976"/>
              <a:gd name="connsiteY470" fmla="*/ 6223173 h 6407151"/>
              <a:gd name="connsiteX471" fmla="*/ 2515054 w 11737976"/>
              <a:gd name="connsiteY471" fmla="*/ 6221107 h 6407151"/>
              <a:gd name="connsiteX472" fmla="*/ 2520419 w 11737976"/>
              <a:gd name="connsiteY472" fmla="*/ 6216787 h 6407151"/>
              <a:gd name="connsiteX473" fmla="*/ 2523102 w 11737976"/>
              <a:gd name="connsiteY473" fmla="*/ 6214628 h 6407151"/>
              <a:gd name="connsiteX474" fmla="*/ 2523487 w 11737976"/>
              <a:gd name="connsiteY474" fmla="*/ 6211843 h 6407151"/>
              <a:gd name="connsiteX475" fmla="*/ 2520236 w 11737976"/>
              <a:gd name="connsiteY475" fmla="*/ 6209513 h 6407151"/>
              <a:gd name="connsiteX476" fmla="*/ 2517554 w 11737976"/>
              <a:gd name="connsiteY476" fmla="*/ 6211675 h 6407151"/>
              <a:gd name="connsiteX477" fmla="*/ 2513529 w 11737976"/>
              <a:gd name="connsiteY477" fmla="*/ 6214914 h 6407151"/>
              <a:gd name="connsiteX478" fmla="*/ 2508367 w 11737976"/>
              <a:gd name="connsiteY478" fmla="*/ 6209174 h 6407151"/>
              <a:gd name="connsiteX479" fmla="*/ 2517757 w 11737976"/>
              <a:gd name="connsiteY479" fmla="*/ 6201616 h 6407151"/>
              <a:gd name="connsiteX480" fmla="*/ 2522553 w 11737976"/>
              <a:gd name="connsiteY480" fmla="*/ 6192805 h 6407151"/>
              <a:gd name="connsiteX481" fmla="*/ 2518163 w 11737976"/>
              <a:gd name="connsiteY481" fmla="*/ 6181499 h 6407151"/>
              <a:gd name="connsiteX482" fmla="*/ 2727758 w 11737976"/>
              <a:gd name="connsiteY482" fmla="*/ 6179935 h 6407151"/>
              <a:gd name="connsiteX483" fmla="*/ 2723865 w 11737976"/>
              <a:gd name="connsiteY483" fmla="*/ 6183070 h 6407151"/>
              <a:gd name="connsiteX484" fmla="*/ 2726686 w 11737976"/>
              <a:gd name="connsiteY484" fmla="*/ 6188105 h 6407151"/>
              <a:gd name="connsiteX485" fmla="*/ 2730580 w 11737976"/>
              <a:gd name="connsiteY485" fmla="*/ 6184970 h 6407151"/>
              <a:gd name="connsiteX486" fmla="*/ 2727758 w 11737976"/>
              <a:gd name="connsiteY486" fmla="*/ 6179935 h 6407151"/>
              <a:gd name="connsiteX487" fmla="*/ 2766730 w 11737976"/>
              <a:gd name="connsiteY487" fmla="*/ 6175960 h 6407151"/>
              <a:gd name="connsiteX488" fmla="*/ 2766133 w 11737976"/>
              <a:gd name="connsiteY488" fmla="*/ 6181617 h 6407151"/>
              <a:gd name="connsiteX489" fmla="*/ 2770428 w 11737976"/>
              <a:gd name="connsiteY489" fmla="*/ 6185921 h 6407151"/>
              <a:gd name="connsiteX490" fmla="*/ 2774023 w 11737976"/>
              <a:gd name="connsiteY490" fmla="*/ 6185614 h 6407151"/>
              <a:gd name="connsiteX491" fmla="*/ 2775322 w 11737976"/>
              <a:gd name="connsiteY491" fmla="*/ 6184570 h 6407151"/>
              <a:gd name="connsiteX492" fmla="*/ 2776919 w 11737976"/>
              <a:gd name="connsiteY492" fmla="*/ 6180698 h 6407151"/>
              <a:gd name="connsiteX493" fmla="*/ 2772623 w 11737976"/>
              <a:gd name="connsiteY493" fmla="*/ 6176392 h 6407151"/>
              <a:gd name="connsiteX494" fmla="*/ 2771324 w 11737976"/>
              <a:gd name="connsiteY494" fmla="*/ 6177437 h 6407151"/>
              <a:gd name="connsiteX495" fmla="*/ 2767729 w 11737976"/>
              <a:gd name="connsiteY495" fmla="*/ 6177743 h 6407151"/>
              <a:gd name="connsiteX496" fmla="*/ 2766730 w 11737976"/>
              <a:gd name="connsiteY496" fmla="*/ 6175960 h 6407151"/>
              <a:gd name="connsiteX497" fmla="*/ 2497595 w 11737976"/>
              <a:gd name="connsiteY497" fmla="*/ 6172521 h 6407151"/>
              <a:gd name="connsiteX498" fmla="*/ 2496256 w 11737976"/>
              <a:gd name="connsiteY498" fmla="*/ 6173599 h 6407151"/>
              <a:gd name="connsiteX499" fmla="*/ 2494918 w 11737976"/>
              <a:gd name="connsiteY499" fmla="*/ 6174677 h 6407151"/>
              <a:gd name="connsiteX500" fmla="*/ 2493579 w 11737976"/>
              <a:gd name="connsiteY500" fmla="*/ 6175754 h 6407151"/>
              <a:gd name="connsiteX501" fmla="*/ 2493299 w 11737976"/>
              <a:gd name="connsiteY501" fmla="*/ 6178721 h 6407151"/>
              <a:gd name="connsiteX502" fmla="*/ 2495695 w 11737976"/>
              <a:gd name="connsiteY502" fmla="*/ 6179530 h 6407151"/>
              <a:gd name="connsiteX503" fmla="*/ 2497034 w 11737976"/>
              <a:gd name="connsiteY503" fmla="*/ 6178454 h 6407151"/>
              <a:gd name="connsiteX504" fmla="*/ 2498372 w 11737976"/>
              <a:gd name="connsiteY504" fmla="*/ 6177376 h 6407151"/>
              <a:gd name="connsiteX505" fmla="*/ 2497595 w 11737976"/>
              <a:gd name="connsiteY505" fmla="*/ 6172521 h 6407151"/>
              <a:gd name="connsiteX506" fmla="*/ 2567878 w 11737976"/>
              <a:gd name="connsiteY506" fmla="*/ 6168546 h 6407151"/>
              <a:gd name="connsiteX507" fmla="*/ 2562729 w 11737976"/>
              <a:gd name="connsiteY507" fmla="*/ 6180363 h 6407151"/>
              <a:gd name="connsiteX508" fmla="*/ 2573887 w 11737976"/>
              <a:gd name="connsiteY508" fmla="*/ 6177135 h 6407151"/>
              <a:gd name="connsiteX509" fmla="*/ 2573545 w 11737976"/>
              <a:gd name="connsiteY509" fmla="*/ 6171656 h 6407151"/>
              <a:gd name="connsiteX510" fmla="*/ 2567878 w 11737976"/>
              <a:gd name="connsiteY510" fmla="*/ 6168546 h 6407151"/>
              <a:gd name="connsiteX511" fmla="*/ 2747806 w 11737976"/>
              <a:gd name="connsiteY511" fmla="*/ 6165052 h 6407151"/>
              <a:gd name="connsiteX512" fmla="*/ 2740370 w 11737976"/>
              <a:gd name="connsiteY512" fmla="*/ 6174713 h 6407151"/>
              <a:gd name="connsiteX513" fmla="*/ 2751081 w 11737976"/>
              <a:gd name="connsiteY513" fmla="*/ 6168464 h 6407151"/>
              <a:gd name="connsiteX514" fmla="*/ 2747806 w 11737976"/>
              <a:gd name="connsiteY514" fmla="*/ 6165052 h 6407151"/>
              <a:gd name="connsiteX515" fmla="*/ 2213829 w 11737976"/>
              <a:gd name="connsiteY515" fmla="*/ 6158941 h 6407151"/>
              <a:gd name="connsiteX516" fmla="*/ 2205556 w 11737976"/>
              <a:gd name="connsiteY516" fmla="*/ 6165603 h 6407151"/>
              <a:gd name="connsiteX517" fmla="*/ 2213340 w 11737976"/>
              <a:gd name="connsiteY517" fmla="*/ 6162418 h 6407151"/>
              <a:gd name="connsiteX518" fmla="*/ 2213829 w 11737976"/>
              <a:gd name="connsiteY518" fmla="*/ 6158941 h 6407151"/>
              <a:gd name="connsiteX519" fmla="*/ 2766960 w 11737976"/>
              <a:gd name="connsiteY519" fmla="*/ 6155680 h 6407151"/>
              <a:gd name="connsiteX520" fmla="*/ 2765622 w 11737976"/>
              <a:gd name="connsiteY520" fmla="*/ 6156757 h 6407151"/>
              <a:gd name="connsiteX521" fmla="*/ 2766610 w 11737976"/>
              <a:gd name="connsiteY521" fmla="*/ 6158519 h 6407151"/>
              <a:gd name="connsiteX522" fmla="*/ 2768584 w 11737976"/>
              <a:gd name="connsiteY522" fmla="*/ 6162044 h 6407151"/>
              <a:gd name="connsiteX523" fmla="*/ 2773587 w 11737976"/>
              <a:gd name="connsiteY523" fmla="*/ 6160574 h 6407151"/>
              <a:gd name="connsiteX524" fmla="*/ 2774126 w 11737976"/>
              <a:gd name="connsiteY524" fmla="*/ 6161100 h 6407151"/>
              <a:gd name="connsiteX525" fmla="*/ 2774926 w 11737976"/>
              <a:gd name="connsiteY525" fmla="*/ 6159495 h 6407151"/>
              <a:gd name="connsiteX526" fmla="*/ 2771612 w 11737976"/>
              <a:gd name="connsiteY526" fmla="*/ 6157049 h 6407151"/>
              <a:gd name="connsiteX527" fmla="*/ 2766960 w 11737976"/>
              <a:gd name="connsiteY527" fmla="*/ 6155680 h 6407151"/>
              <a:gd name="connsiteX528" fmla="*/ 2810994 w 11737976"/>
              <a:gd name="connsiteY528" fmla="*/ 6150760 h 6407151"/>
              <a:gd name="connsiteX529" fmla="*/ 2806419 w 11737976"/>
              <a:gd name="connsiteY529" fmla="*/ 6159401 h 6407151"/>
              <a:gd name="connsiteX530" fmla="*/ 2811117 w 11737976"/>
              <a:gd name="connsiteY530" fmla="*/ 6156859 h 6407151"/>
              <a:gd name="connsiteX531" fmla="*/ 2810994 w 11737976"/>
              <a:gd name="connsiteY531" fmla="*/ 6150760 h 6407151"/>
              <a:gd name="connsiteX532" fmla="*/ 2167261 w 11737976"/>
              <a:gd name="connsiteY532" fmla="*/ 6148940 h 6407151"/>
              <a:gd name="connsiteX533" fmla="*/ 2154705 w 11737976"/>
              <a:gd name="connsiteY533" fmla="*/ 6151741 h 6407151"/>
              <a:gd name="connsiteX534" fmla="*/ 2167622 w 11737976"/>
              <a:gd name="connsiteY534" fmla="*/ 6155043 h 6407151"/>
              <a:gd name="connsiteX535" fmla="*/ 2167261 w 11737976"/>
              <a:gd name="connsiteY535" fmla="*/ 6148940 h 6407151"/>
              <a:gd name="connsiteX536" fmla="*/ 2309979 w 11737976"/>
              <a:gd name="connsiteY536" fmla="*/ 6146509 h 6407151"/>
              <a:gd name="connsiteX537" fmla="*/ 2311083 w 11737976"/>
              <a:gd name="connsiteY537" fmla="*/ 6155538 h 6407151"/>
              <a:gd name="connsiteX538" fmla="*/ 2309979 w 11737976"/>
              <a:gd name="connsiteY538" fmla="*/ 6146509 h 6407151"/>
              <a:gd name="connsiteX539" fmla="*/ 2237560 w 11737976"/>
              <a:gd name="connsiteY539" fmla="*/ 6139532 h 6407151"/>
              <a:gd name="connsiteX540" fmla="*/ 2235271 w 11737976"/>
              <a:gd name="connsiteY540" fmla="*/ 6140645 h 6407151"/>
              <a:gd name="connsiteX541" fmla="*/ 2233846 w 11737976"/>
              <a:gd name="connsiteY541" fmla="*/ 6140702 h 6407151"/>
              <a:gd name="connsiteX542" fmla="*/ 2234509 w 11737976"/>
              <a:gd name="connsiteY542" fmla="*/ 6141017 h 6407151"/>
              <a:gd name="connsiteX543" fmla="*/ 2235271 w 11737976"/>
              <a:gd name="connsiteY543" fmla="*/ 6140645 h 6407151"/>
              <a:gd name="connsiteX544" fmla="*/ 2236221 w 11737976"/>
              <a:gd name="connsiteY544" fmla="*/ 6140608 h 6407151"/>
              <a:gd name="connsiteX545" fmla="*/ 2240271 w 11737976"/>
              <a:gd name="connsiteY545" fmla="*/ 6142202 h 6407151"/>
              <a:gd name="connsiteX546" fmla="*/ 2237560 w 11737976"/>
              <a:gd name="connsiteY546" fmla="*/ 6139532 h 6407151"/>
              <a:gd name="connsiteX547" fmla="*/ 2379008 w 11737976"/>
              <a:gd name="connsiteY547" fmla="*/ 6138298 h 6407151"/>
              <a:gd name="connsiteX548" fmla="*/ 2377669 w 11737976"/>
              <a:gd name="connsiteY548" fmla="*/ 6139375 h 6407151"/>
              <a:gd name="connsiteX549" fmla="*/ 2377902 w 11737976"/>
              <a:gd name="connsiteY549" fmla="*/ 6146724 h 6407151"/>
              <a:gd name="connsiteX550" fmla="*/ 2380211 w 11737976"/>
              <a:gd name="connsiteY550" fmla="*/ 6147378 h 6407151"/>
              <a:gd name="connsiteX551" fmla="*/ 2379610 w 11737976"/>
              <a:gd name="connsiteY551" fmla="*/ 6142838 h 6407151"/>
              <a:gd name="connsiteX552" fmla="*/ 2381918 w 11737976"/>
              <a:gd name="connsiteY552" fmla="*/ 6143490 h 6407151"/>
              <a:gd name="connsiteX553" fmla="*/ 2384226 w 11737976"/>
              <a:gd name="connsiteY553" fmla="*/ 6144144 h 6407151"/>
              <a:gd name="connsiteX554" fmla="*/ 2383257 w 11737976"/>
              <a:gd name="connsiteY554" fmla="*/ 6142414 h 6407151"/>
              <a:gd name="connsiteX555" fmla="*/ 2379978 w 11737976"/>
              <a:gd name="connsiteY555" fmla="*/ 6140030 h 6407151"/>
              <a:gd name="connsiteX556" fmla="*/ 2019293 w 11737976"/>
              <a:gd name="connsiteY556" fmla="*/ 6135449 h 6407151"/>
              <a:gd name="connsiteX557" fmla="*/ 2014217 w 11737976"/>
              <a:gd name="connsiteY557" fmla="*/ 6136978 h 6407151"/>
              <a:gd name="connsiteX558" fmla="*/ 2011492 w 11737976"/>
              <a:gd name="connsiteY558" fmla="*/ 6139172 h 6407151"/>
              <a:gd name="connsiteX559" fmla="*/ 2008766 w 11737976"/>
              <a:gd name="connsiteY559" fmla="*/ 6141366 h 6407151"/>
              <a:gd name="connsiteX560" fmla="*/ 2008015 w 11737976"/>
              <a:gd name="connsiteY560" fmla="*/ 6147085 h 6407151"/>
              <a:gd name="connsiteX561" fmla="*/ 2011354 w 11737976"/>
              <a:gd name="connsiteY561" fmla="*/ 6149513 h 6407151"/>
              <a:gd name="connsiteX562" fmla="*/ 2015442 w 11737976"/>
              <a:gd name="connsiteY562" fmla="*/ 6146221 h 6407151"/>
              <a:gd name="connsiteX563" fmla="*/ 2020893 w 11737976"/>
              <a:gd name="connsiteY563" fmla="*/ 6141833 h 6407151"/>
              <a:gd name="connsiteX564" fmla="*/ 2023618 w 11737976"/>
              <a:gd name="connsiteY564" fmla="*/ 6139638 h 6407151"/>
              <a:gd name="connsiteX565" fmla="*/ 2019293 w 11737976"/>
              <a:gd name="connsiteY565" fmla="*/ 6135449 h 6407151"/>
              <a:gd name="connsiteX566" fmla="*/ 2178986 w 11737976"/>
              <a:gd name="connsiteY566" fmla="*/ 6132193 h 6407151"/>
              <a:gd name="connsiteX567" fmla="*/ 2183879 w 11737976"/>
              <a:gd name="connsiteY567" fmla="*/ 6147926 h 6407151"/>
              <a:gd name="connsiteX568" fmla="*/ 2189673 w 11737976"/>
              <a:gd name="connsiteY568" fmla="*/ 6144672 h 6407151"/>
              <a:gd name="connsiteX569" fmla="*/ 2191313 w 11737976"/>
              <a:gd name="connsiteY569" fmla="*/ 6142978 h 6407151"/>
              <a:gd name="connsiteX570" fmla="*/ 2189142 w 11737976"/>
              <a:gd name="connsiteY570" fmla="*/ 6136312 h 6407151"/>
              <a:gd name="connsiteX571" fmla="*/ 2178986 w 11737976"/>
              <a:gd name="connsiteY571" fmla="*/ 6132193 h 6407151"/>
              <a:gd name="connsiteX572" fmla="*/ 2809625 w 11737976"/>
              <a:gd name="connsiteY572" fmla="*/ 6131932 h 6407151"/>
              <a:gd name="connsiteX573" fmla="*/ 2802615 w 11737976"/>
              <a:gd name="connsiteY573" fmla="*/ 6142110 h 6407151"/>
              <a:gd name="connsiteX574" fmla="*/ 2813614 w 11737976"/>
              <a:gd name="connsiteY574" fmla="*/ 6138212 h 6407151"/>
              <a:gd name="connsiteX575" fmla="*/ 2809625 w 11737976"/>
              <a:gd name="connsiteY575" fmla="*/ 6131932 h 6407151"/>
              <a:gd name="connsiteX576" fmla="*/ 2184945 w 11737976"/>
              <a:gd name="connsiteY576" fmla="*/ 6131657 h 6407151"/>
              <a:gd name="connsiteX577" fmla="*/ 2183347 w 11737976"/>
              <a:gd name="connsiteY577" fmla="*/ 6134656 h 6407151"/>
              <a:gd name="connsiteX578" fmla="*/ 2185027 w 11737976"/>
              <a:gd name="connsiteY578" fmla="*/ 6131805 h 6407151"/>
              <a:gd name="connsiteX579" fmla="*/ 2184945 w 11737976"/>
              <a:gd name="connsiteY579" fmla="*/ 6131657 h 6407151"/>
              <a:gd name="connsiteX580" fmla="*/ 2009405 w 11737976"/>
              <a:gd name="connsiteY580" fmla="*/ 6128928 h 6407151"/>
              <a:gd name="connsiteX581" fmla="*/ 2015689 w 11737976"/>
              <a:gd name="connsiteY581" fmla="*/ 6133052 h 6407151"/>
              <a:gd name="connsiteX582" fmla="*/ 2009405 w 11737976"/>
              <a:gd name="connsiteY582" fmla="*/ 6128928 h 6407151"/>
              <a:gd name="connsiteX583" fmla="*/ 2783516 w 11737976"/>
              <a:gd name="connsiteY583" fmla="*/ 6122750 h 6407151"/>
              <a:gd name="connsiteX584" fmla="*/ 2781795 w 11737976"/>
              <a:gd name="connsiteY584" fmla="*/ 6126382 h 6407151"/>
              <a:gd name="connsiteX585" fmla="*/ 2785819 w 11737976"/>
              <a:gd name="connsiteY585" fmla="*/ 6126739 h 6407151"/>
              <a:gd name="connsiteX586" fmla="*/ 2783516 w 11737976"/>
              <a:gd name="connsiteY586" fmla="*/ 6122750 h 6407151"/>
              <a:gd name="connsiteX587" fmla="*/ 2854480 w 11737976"/>
              <a:gd name="connsiteY587" fmla="*/ 6122524 h 6407151"/>
              <a:gd name="connsiteX588" fmla="*/ 2852317 w 11737976"/>
              <a:gd name="connsiteY588" fmla="*/ 6127451 h 6407151"/>
              <a:gd name="connsiteX589" fmla="*/ 2856475 w 11737976"/>
              <a:gd name="connsiteY589" fmla="*/ 6124830 h 6407151"/>
              <a:gd name="connsiteX590" fmla="*/ 2854480 w 11737976"/>
              <a:gd name="connsiteY590" fmla="*/ 6122524 h 6407151"/>
              <a:gd name="connsiteX591" fmla="*/ 2818560 w 11737976"/>
              <a:gd name="connsiteY591" fmla="*/ 6122355 h 6407151"/>
              <a:gd name="connsiteX592" fmla="*/ 2815884 w 11737976"/>
              <a:gd name="connsiteY592" fmla="*/ 6124511 h 6407151"/>
              <a:gd name="connsiteX593" fmla="*/ 2816427 w 11737976"/>
              <a:gd name="connsiteY593" fmla="*/ 6128946 h 6407151"/>
              <a:gd name="connsiteX594" fmla="*/ 2818705 w 11737976"/>
              <a:gd name="connsiteY594" fmla="*/ 6129546 h 6407151"/>
              <a:gd name="connsiteX595" fmla="*/ 2821383 w 11737976"/>
              <a:gd name="connsiteY595" fmla="*/ 6127391 h 6407151"/>
              <a:gd name="connsiteX596" fmla="*/ 2821780 w 11737976"/>
              <a:gd name="connsiteY596" fmla="*/ 6124635 h 6407151"/>
              <a:gd name="connsiteX597" fmla="*/ 2818560 w 11737976"/>
              <a:gd name="connsiteY597" fmla="*/ 6122355 h 6407151"/>
              <a:gd name="connsiteX598" fmla="*/ 2386893 w 11737976"/>
              <a:gd name="connsiteY598" fmla="*/ 6119395 h 6407151"/>
              <a:gd name="connsiteX599" fmla="*/ 2393002 w 11737976"/>
              <a:gd name="connsiteY599" fmla="*/ 6132345 h 6407151"/>
              <a:gd name="connsiteX600" fmla="*/ 2392207 w 11737976"/>
              <a:gd name="connsiteY600" fmla="*/ 6130028 h 6407151"/>
              <a:gd name="connsiteX601" fmla="*/ 2392091 w 11737976"/>
              <a:gd name="connsiteY601" fmla="*/ 6128245 h 6407151"/>
              <a:gd name="connsiteX602" fmla="*/ 2390528 w 11737976"/>
              <a:gd name="connsiteY602" fmla="*/ 6123880 h 6407151"/>
              <a:gd name="connsiteX603" fmla="*/ 2386893 w 11737976"/>
              <a:gd name="connsiteY603" fmla="*/ 6119395 h 6407151"/>
              <a:gd name="connsiteX604" fmla="*/ 2040504 w 11737976"/>
              <a:gd name="connsiteY604" fmla="*/ 6118097 h 6407151"/>
              <a:gd name="connsiteX605" fmla="*/ 2036850 w 11737976"/>
              <a:gd name="connsiteY605" fmla="*/ 6118450 h 6407151"/>
              <a:gd name="connsiteX606" fmla="*/ 2026559 w 11737976"/>
              <a:gd name="connsiteY606" fmla="*/ 6124149 h 6407151"/>
              <a:gd name="connsiteX607" fmla="*/ 2025231 w 11737976"/>
              <a:gd name="connsiteY607" fmla="*/ 6125216 h 6407151"/>
              <a:gd name="connsiteX608" fmla="*/ 2024234 w 11737976"/>
              <a:gd name="connsiteY608" fmla="*/ 6123433 h 6407151"/>
              <a:gd name="connsiteX609" fmla="*/ 2024904 w 11737976"/>
              <a:gd name="connsiteY609" fmla="*/ 6128069 h 6407151"/>
              <a:gd name="connsiteX610" fmla="*/ 2027231 w 11737976"/>
              <a:gd name="connsiteY610" fmla="*/ 6128783 h 6407151"/>
              <a:gd name="connsiteX611" fmla="*/ 2028230 w 11737976"/>
              <a:gd name="connsiteY611" fmla="*/ 6130567 h 6407151"/>
              <a:gd name="connsiteX612" fmla="*/ 2035453 w 11737976"/>
              <a:gd name="connsiteY612" fmla="*/ 6127987 h 6407151"/>
              <a:gd name="connsiteX613" fmla="*/ 2041175 w 11737976"/>
              <a:gd name="connsiteY613" fmla="*/ 6122733 h 6407151"/>
              <a:gd name="connsiteX614" fmla="*/ 2040504 w 11737976"/>
              <a:gd name="connsiteY614" fmla="*/ 6118097 h 6407151"/>
              <a:gd name="connsiteX615" fmla="*/ 2884722 w 11737976"/>
              <a:gd name="connsiteY615" fmla="*/ 6098315 h 6407151"/>
              <a:gd name="connsiteX616" fmla="*/ 2880829 w 11737976"/>
              <a:gd name="connsiteY616" fmla="*/ 6101451 h 6407151"/>
              <a:gd name="connsiteX617" fmla="*/ 2884003 w 11737976"/>
              <a:gd name="connsiteY617" fmla="*/ 6107115 h 6407151"/>
              <a:gd name="connsiteX618" fmla="*/ 2887897 w 11737976"/>
              <a:gd name="connsiteY618" fmla="*/ 6103981 h 6407151"/>
              <a:gd name="connsiteX619" fmla="*/ 2884722 w 11737976"/>
              <a:gd name="connsiteY619" fmla="*/ 6098315 h 6407151"/>
              <a:gd name="connsiteX620" fmla="*/ 2370437 w 11737976"/>
              <a:gd name="connsiteY620" fmla="*/ 6097812 h 6407151"/>
              <a:gd name="connsiteX621" fmla="*/ 2367747 w 11737976"/>
              <a:gd name="connsiteY621" fmla="*/ 6099977 h 6407151"/>
              <a:gd name="connsiteX622" fmla="*/ 2356772 w 11737976"/>
              <a:gd name="connsiteY622" fmla="*/ 6118700 h 6407151"/>
              <a:gd name="connsiteX623" fmla="*/ 2350047 w 11737976"/>
              <a:gd name="connsiteY623" fmla="*/ 6124114 h 6407151"/>
              <a:gd name="connsiteX624" fmla="*/ 2351002 w 11737976"/>
              <a:gd name="connsiteY624" fmla="*/ 6125817 h 6407151"/>
              <a:gd name="connsiteX625" fmla="*/ 2344277 w 11737976"/>
              <a:gd name="connsiteY625" fmla="*/ 6131231 h 6407151"/>
              <a:gd name="connsiteX626" fmla="*/ 2335254 w 11737976"/>
              <a:gd name="connsiteY626" fmla="*/ 6136023 h 6407151"/>
              <a:gd name="connsiteX627" fmla="*/ 2334300 w 11737976"/>
              <a:gd name="connsiteY627" fmla="*/ 6134320 h 6407151"/>
              <a:gd name="connsiteX628" fmla="*/ 2336989 w 11737976"/>
              <a:gd name="connsiteY628" fmla="*/ 6132156 h 6407151"/>
              <a:gd name="connsiteX629" fmla="*/ 2338334 w 11737976"/>
              <a:gd name="connsiteY629" fmla="*/ 6131074 h 6407151"/>
              <a:gd name="connsiteX630" fmla="*/ 2337771 w 11737976"/>
              <a:gd name="connsiteY630" fmla="*/ 6126584 h 6407151"/>
              <a:gd name="connsiteX631" fmla="*/ 2334517 w 11737976"/>
              <a:gd name="connsiteY631" fmla="*/ 6124260 h 6407151"/>
              <a:gd name="connsiteX632" fmla="*/ 2333172 w 11737976"/>
              <a:gd name="connsiteY632" fmla="*/ 6125343 h 6407151"/>
              <a:gd name="connsiteX633" fmla="*/ 2334126 w 11737976"/>
              <a:gd name="connsiteY633" fmla="*/ 6127046 h 6407151"/>
              <a:gd name="connsiteX634" fmla="*/ 2330092 w 11737976"/>
              <a:gd name="connsiteY634" fmla="*/ 6130294 h 6407151"/>
              <a:gd name="connsiteX635" fmla="*/ 2328747 w 11737976"/>
              <a:gd name="connsiteY635" fmla="*/ 6131377 h 6407151"/>
              <a:gd name="connsiteX636" fmla="*/ 2327402 w 11737976"/>
              <a:gd name="connsiteY636" fmla="*/ 6132459 h 6407151"/>
              <a:gd name="connsiteX637" fmla="*/ 2322414 w 11737976"/>
              <a:gd name="connsiteY637" fmla="*/ 6134005 h 6407151"/>
              <a:gd name="connsiteX638" fmla="*/ 2321633 w 11737976"/>
              <a:gd name="connsiteY638" fmla="*/ 6139576 h 6407151"/>
              <a:gd name="connsiteX639" fmla="*/ 2326231 w 11737976"/>
              <a:gd name="connsiteY639" fmla="*/ 6140816 h 6407151"/>
              <a:gd name="connsiteX640" fmla="*/ 2328531 w 11737976"/>
              <a:gd name="connsiteY640" fmla="*/ 6141437 h 6407151"/>
              <a:gd name="connsiteX641" fmla="*/ 2334864 w 11737976"/>
              <a:gd name="connsiteY641" fmla="*/ 6138809 h 6407151"/>
              <a:gd name="connsiteX642" fmla="*/ 2337163 w 11737976"/>
              <a:gd name="connsiteY642" fmla="*/ 6139430 h 6407151"/>
              <a:gd name="connsiteX643" fmla="*/ 2338117 w 11737976"/>
              <a:gd name="connsiteY643" fmla="*/ 6141133 h 6407151"/>
              <a:gd name="connsiteX644" fmla="*/ 2346187 w 11737976"/>
              <a:gd name="connsiteY644" fmla="*/ 6134637 h 6407151"/>
              <a:gd name="connsiteX645" fmla="*/ 2352910 w 11737976"/>
              <a:gd name="connsiteY645" fmla="*/ 6129223 h 6407151"/>
              <a:gd name="connsiteX646" fmla="*/ 2360445 w 11737976"/>
              <a:gd name="connsiteY646" fmla="*/ 6130533 h 6407151"/>
              <a:gd name="connsiteX647" fmla="*/ 2376336 w 11737976"/>
              <a:gd name="connsiteY647" fmla="*/ 6115305 h 6407151"/>
              <a:gd name="connsiteX648" fmla="*/ 2375382 w 11737976"/>
              <a:gd name="connsiteY648" fmla="*/ 6113602 h 6407151"/>
              <a:gd name="connsiteX649" fmla="*/ 2379026 w 11737976"/>
              <a:gd name="connsiteY649" fmla="*/ 6113140 h 6407151"/>
              <a:gd name="connsiteX650" fmla="*/ 2378463 w 11737976"/>
              <a:gd name="connsiteY650" fmla="*/ 6108651 h 6407151"/>
              <a:gd name="connsiteX651" fmla="*/ 2375208 w 11737976"/>
              <a:gd name="connsiteY651" fmla="*/ 6106327 h 6407151"/>
              <a:gd name="connsiteX652" fmla="*/ 2373864 w 11737976"/>
              <a:gd name="connsiteY652" fmla="*/ 6107410 h 6407151"/>
              <a:gd name="connsiteX653" fmla="*/ 2372910 w 11737976"/>
              <a:gd name="connsiteY653" fmla="*/ 6105707 h 6407151"/>
              <a:gd name="connsiteX654" fmla="*/ 2374254 w 11737976"/>
              <a:gd name="connsiteY654" fmla="*/ 6104624 h 6407151"/>
              <a:gd name="connsiteX655" fmla="*/ 2373691 w 11737976"/>
              <a:gd name="connsiteY655" fmla="*/ 6100135 h 6407151"/>
              <a:gd name="connsiteX656" fmla="*/ 2370437 w 11737976"/>
              <a:gd name="connsiteY656" fmla="*/ 6097812 h 6407151"/>
              <a:gd name="connsiteX657" fmla="*/ 2242677 w 11737976"/>
              <a:gd name="connsiteY657" fmla="*/ 6092892 h 6407151"/>
              <a:gd name="connsiteX658" fmla="*/ 2238794 w 11737976"/>
              <a:gd name="connsiteY658" fmla="*/ 6103291 h 6407151"/>
              <a:gd name="connsiteX659" fmla="*/ 2236479 w 11737976"/>
              <a:gd name="connsiteY659" fmla="*/ 6102626 h 6407151"/>
              <a:gd name="connsiteX660" fmla="*/ 2237094 w 11737976"/>
              <a:gd name="connsiteY660" fmla="*/ 6107190 h 6407151"/>
              <a:gd name="connsiteX661" fmla="*/ 2240385 w 11737976"/>
              <a:gd name="connsiteY661" fmla="*/ 6109597 h 6407151"/>
              <a:gd name="connsiteX662" fmla="*/ 2243315 w 11737976"/>
              <a:gd name="connsiteY662" fmla="*/ 6114826 h 6407151"/>
              <a:gd name="connsiteX663" fmla="*/ 2250798 w 11737976"/>
              <a:gd name="connsiteY663" fmla="*/ 6109117 h 6407151"/>
              <a:gd name="connsiteX664" fmla="*/ 2253155 w 11737976"/>
              <a:gd name="connsiteY664" fmla="*/ 6094258 h 6407151"/>
              <a:gd name="connsiteX665" fmla="*/ 2242677 w 11737976"/>
              <a:gd name="connsiteY665" fmla="*/ 6092892 h 6407151"/>
              <a:gd name="connsiteX666" fmla="*/ 2273391 w 11737976"/>
              <a:gd name="connsiteY666" fmla="*/ 6078334 h 6407151"/>
              <a:gd name="connsiteX667" fmla="*/ 2267405 w 11737976"/>
              <a:gd name="connsiteY667" fmla="*/ 6088178 h 6407151"/>
              <a:gd name="connsiteX668" fmla="*/ 2278240 w 11737976"/>
              <a:gd name="connsiteY668" fmla="*/ 6086988 h 6407151"/>
              <a:gd name="connsiteX669" fmla="*/ 2273391 w 11737976"/>
              <a:gd name="connsiteY669" fmla="*/ 6078334 h 6407151"/>
              <a:gd name="connsiteX670" fmla="*/ 2308616 w 11737976"/>
              <a:gd name="connsiteY670" fmla="*/ 6075543 h 6407151"/>
              <a:gd name="connsiteX671" fmla="*/ 2309261 w 11737976"/>
              <a:gd name="connsiteY671" fmla="*/ 6079266 h 6407151"/>
              <a:gd name="connsiteX672" fmla="*/ 2314477 w 11737976"/>
              <a:gd name="connsiteY672" fmla="*/ 6085215 h 6407151"/>
              <a:gd name="connsiteX673" fmla="*/ 2315432 w 11737976"/>
              <a:gd name="connsiteY673" fmla="*/ 6076835 h 6407151"/>
              <a:gd name="connsiteX674" fmla="*/ 2308616 w 11737976"/>
              <a:gd name="connsiteY674" fmla="*/ 6075543 h 6407151"/>
              <a:gd name="connsiteX675" fmla="*/ 2330541 w 11737976"/>
              <a:gd name="connsiteY675" fmla="*/ 6071027 h 6407151"/>
              <a:gd name="connsiteX676" fmla="*/ 2326645 w 11737976"/>
              <a:gd name="connsiteY676" fmla="*/ 6075420 h 6407151"/>
              <a:gd name="connsiteX677" fmla="*/ 2336172 w 11737976"/>
              <a:gd name="connsiteY677" fmla="*/ 6074460 h 6407151"/>
              <a:gd name="connsiteX678" fmla="*/ 2336372 w 11737976"/>
              <a:gd name="connsiteY678" fmla="*/ 6072611 h 6407151"/>
              <a:gd name="connsiteX679" fmla="*/ 2330541 w 11737976"/>
              <a:gd name="connsiteY679" fmla="*/ 6071027 h 6407151"/>
              <a:gd name="connsiteX680" fmla="*/ 2217484 w 11737976"/>
              <a:gd name="connsiteY680" fmla="*/ 6068415 h 6407151"/>
              <a:gd name="connsiteX681" fmla="*/ 2216178 w 11737976"/>
              <a:gd name="connsiteY681" fmla="*/ 6073393 h 6407151"/>
              <a:gd name="connsiteX682" fmla="*/ 2217484 w 11737976"/>
              <a:gd name="connsiteY682" fmla="*/ 6068415 h 6407151"/>
              <a:gd name="connsiteX683" fmla="*/ 2088161 w 11737976"/>
              <a:gd name="connsiteY683" fmla="*/ 6060090 h 6407151"/>
              <a:gd name="connsiteX684" fmla="*/ 2093124 w 11737976"/>
              <a:gd name="connsiteY684" fmla="*/ 6068458 h 6407151"/>
              <a:gd name="connsiteX685" fmla="*/ 2092409 w 11737976"/>
              <a:gd name="connsiteY685" fmla="*/ 6064205 h 6407151"/>
              <a:gd name="connsiteX686" fmla="*/ 2090101 w 11737976"/>
              <a:gd name="connsiteY686" fmla="*/ 6063552 h 6407151"/>
              <a:gd name="connsiteX687" fmla="*/ 2088161 w 11737976"/>
              <a:gd name="connsiteY687" fmla="*/ 6060090 h 6407151"/>
              <a:gd name="connsiteX688" fmla="*/ 2343108 w 11737976"/>
              <a:gd name="connsiteY688" fmla="*/ 6059424 h 6407151"/>
              <a:gd name="connsiteX689" fmla="*/ 2340350 w 11737976"/>
              <a:gd name="connsiteY689" fmla="*/ 6061644 h 6407151"/>
              <a:gd name="connsiteX690" fmla="*/ 2336534 w 11737976"/>
              <a:gd name="connsiteY690" fmla="*/ 6061977 h 6407151"/>
              <a:gd name="connsiteX691" fmla="*/ 2335155 w 11737976"/>
              <a:gd name="connsiteY691" fmla="*/ 6063087 h 6407151"/>
              <a:gd name="connsiteX692" fmla="*/ 2337272 w 11737976"/>
              <a:gd name="connsiteY692" fmla="*/ 6066864 h 6407151"/>
              <a:gd name="connsiteX693" fmla="*/ 2343845 w 11737976"/>
              <a:gd name="connsiteY693" fmla="*/ 6064311 h 6407151"/>
              <a:gd name="connsiteX694" fmla="*/ 2345225 w 11737976"/>
              <a:gd name="connsiteY694" fmla="*/ 6063201 h 6407151"/>
              <a:gd name="connsiteX695" fmla="*/ 2344166 w 11737976"/>
              <a:gd name="connsiteY695" fmla="*/ 6061313 h 6407151"/>
              <a:gd name="connsiteX696" fmla="*/ 2343108 w 11737976"/>
              <a:gd name="connsiteY696" fmla="*/ 6059424 h 6407151"/>
              <a:gd name="connsiteX697" fmla="*/ 2171470 w 11737976"/>
              <a:gd name="connsiteY697" fmla="*/ 6054946 h 6407151"/>
              <a:gd name="connsiteX698" fmla="*/ 2169938 w 11737976"/>
              <a:gd name="connsiteY698" fmla="*/ 6056489 h 6407151"/>
              <a:gd name="connsiteX699" fmla="*/ 2169211 w 11737976"/>
              <a:gd name="connsiteY699" fmla="*/ 6062033 h 6407151"/>
              <a:gd name="connsiteX700" fmla="*/ 2174251 w 11737976"/>
              <a:gd name="connsiteY700" fmla="*/ 6060765 h 6407151"/>
              <a:gd name="connsiteX701" fmla="*/ 2177138 w 11737976"/>
              <a:gd name="connsiteY701" fmla="*/ 6055652 h 6407151"/>
              <a:gd name="connsiteX702" fmla="*/ 2171470 w 11737976"/>
              <a:gd name="connsiteY702" fmla="*/ 6054946 h 6407151"/>
              <a:gd name="connsiteX703" fmla="*/ 2277145 w 11737976"/>
              <a:gd name="connsiteY703" fmla="*/ 6053163 h 6407151"/>
              <a:gd name="connsiteX704" fmla="*/ 2275824 w 11737976"/>
              <a:gd name="connsiteY704" fmla="*/ 6054227 h 6407151"/>
              <a:gd name="connsiteX705" fmla="*/ 2273181 w 11737976"/>
              <a:gd name="connsiteY705" fmla="*/ 6056354 h 6407151"/>
              <a:gd name="connsiteX706" fmla="*/ 2272302 w 11737976"/>
              <a:gd name="connsiteY706" fmla="*/ 6061628 h 6407151"/>
              <a:gd name="connsiteX707" fmla="*/ 2276709 w 11737976"/>
              <a:gd name="connsiteY707" fmla="*/ 6062648 h 6407151"/>
              <a:gd name="connsiteX708" fmla="*/ 2278029 w 11737976"/>
              <a:gd name="connsiteY708" fmla="*/ 6061584 h 6407151"/>
              <a:gd name="connsiteX709" fmla="*/ 2280671 w 11737976"/>
              <a:gd name="connsiteY709" fmla="*/ 6059458 h 6407151"/>
              <a:gd name="connsiteX710" fmla="*/ 2282432 w 11737976"/>
              <a:gd name="connsiteY710" fmla="*/ 6055756 h 6407151"/>
              <a:gd name="connsiteX711" fmla="*/ 2277145 w 11737976"/>
              <a:gd name="connsiteY711" fmla="*/ 6053163 h 6407151"/>
              <a:gd name="connsiteX712" fmla="*/ 2128655 w 11737976"/>
              <a:gd name="connsiteY712" fmla="*/ 6052066 h 6407151"/>
              <a:gd name="connsiteX713" fmla="*/ 2125929 w 11737976"/>
              <a:gd name="connsiteY713" fmla="*/ 6054260 h 6407151"/>
              <a:gd name="connsiteX714" fmla="*/ 2119517 w 11737976"/>
              <a:gd name="connsiteY714" fmla="*/ 6056933 h 6407151"/>
              <a:gd name="connsiteX715" fmla="*/ 2116390 w 11737976"/>
              <a:gd name="connsiteY715" fmla="*/ 6061939 h 6407151"/>
              <a:gd name="connsiteX716" fmla="*/ 2115428 w 11737976"/>
              <a:gd name="connsiteY716" fmla="*/ 6060224 h 6407151"/>
              <a:gd name="connsiteX717" fmla="*/ 2103003 w 11737976"/>
              <a:gd name="connsiteY717" fmla="*/ 6062755 h 6407151"/>
              <a:gd name="connsiteX718" fmla="*/ 2104687 w 11737976"/>
              <a:gd name="connsiteY718" fmla="*/ 6076346 h 6407151"/>
              <a:gd name="connsiteX719" fmla="*/ 2122563 w 11737976"/>
              <a:gd name="connsiteY719" fmla="*/ 6069426 h 6407151"/>
              <a:gd name="connsiteX720" fmla="*/ 2119677 w 11737976"/>
              <a:gd name="connsiteY720" fmla="*/ 6064277 h 6407151"/>
              <a:gd name="connsiteX721" fmla="*/ 2127853 w 11737976"/>
              <a:gd name="connsiteY721" fmla="*/ 6057694 h 6407151"/>
              <a:gd name="connsiteX722" fmla="*/ 2130178 w 11737976"/>
              <a:gd name="connsiteY722" fmla="*/ 6058314 h 6407151"/>
              <a:gd name="connsiteX723" fmla="*/ 2129617 w 11737976"/>
              <a:gd name="connsiteY723" fmla="*/ 6053782 h 6407151"/>
              <a:gd name="connsiteX724" fmla="*/ 2128655 w 11737976"/>
              <a:gd name="connsiteY724" fmla="*/ 6052066 h 6407151"/>
              <a:gd name="connsiteX725" fmla="*/ 2304855 w 11737976"/>
              <a:gd name="connsiteY725" fmla="*/ 6050399 h 6407151"/>
              <a:gd name="connsiteX726" fmla="*/ 2294998 w 11737976"/>
              <a:gd name="connsiteY726" fmla="*/ 6050663 h 6407151"/>
              <a:gd name="connsiteX727" fmla="*/ 2301261 w 11737976"/>
              <a:gd name="connsiteY727" fmla="*/ 6054251 h 6407151"/>
              <a:gd name="connsiteX728" fmla="*/ 2304855 w 11737976"/>
              <a:gd name="connsiteY728" fmla="*/ 6050399 h 6407151"/>
              <a:gd name="connsiteX729" fmla="*/ 2025934 w 11737976"/>
              <a:gd name="connsiteY729" fmla="*/ 6050000 h 6407151"/>
              <a:gd name="connsiteX730" fmla="*/ 2026020 w 11737976"/>
              <a:gd name="connsiteY730" fmla="*/ 6050718 h 6407151"/>
              <a:gd name="connsiteX731" fmla="*/ 2025712 w 11737976"/>
              <a:gd name="connsiteY731" fmla="*/ 6050486 h 6407151"/>
              <a:gd name="connsiteX732" fmla="*/ 2026476 w 11737976"/>
              <a:gd name="connsiteY732" fmla="*/ 6054496 h 6407151"/>
              <a:gd name="connsiteX733" fmla="*/ 2026020 w 11737976"/>
              <a:gd name="connsiteY733" fmla="*/ 6050718 h 6407151"/>
              <a:gd name="connsiteX734" fmla="*/ 2026249 w 11737976"/>
              <a:gd name="connsiteY734" fmla="*/ 6050892 h 6407151"/>
              <a:gd name="connsiteX735" fmla="*/ 2029332 w 11737976"/>
              <a:gd name="connsiteY735" fmla="*/ 6059593 h 6407151"/>
              <a:gd name="connsiteX736" fmla="*/ 2033260 w 11737976"/>
              <a:gd name="connsiteY736" fmla="*/ 6058166 h 6407151"/>
              <a:gd name="connsiteX737" fmla="*/ 2033421 w 11737976"/>
              <a:gd name="connsiteY737" fmla="*/ 6056302 h 6407151"/>
              <a:gd name="connsiteX738" fmla="*/ 2026249 w 11737976"/>
              <a:gd name="connsiteY738" fmla="*/ 6050892 h 6407151"/>
              <a:gd name="connsiteX739" fmla="*/ 2169490 w 11737976"/>
              <a:gd name="connsiteY739" fmla="*/ 6045803 h 6407151"/>
              <a:gd name="connsiteX740" fmla="*/ 2166274 w 11737976"/>
              <a:gd name="connsiteY740" fmla="*/ 6046979 h 6407151"/>
              <a:gd name="connsiteX741" fmla="*/ 2169490 w 11737976"/>
              <a:gd name="connsiteY741" fmla="*/ 6045803 h 6407151"/>
              <a:gd name="connsiteX742" fmla="*/ 2086081 w 11737976"/>
              <a:gd name="connsiteY742" fmla="*/ 6040396 h 6407151"/>
              <a:gd name="connsiteX743" fmla="*/ 2083499 w 11737976"/>
              <a:gd name="connsiteY743" fmla="*/ 6048620 h 6407151"/>
              <a:gd name="connsiteX744" fmla="*/ 2093425 w 11737976"/>
              <a:gd name="connsiteY744" fmla="*/ 6045806 h 6407151"/>
              <a:gd name="connsiteX745" fmla="*/ 2086081 w 11737976"/>
              <a:gd name="connsiteY745" fmla="*/ 6040396 h 6407151"/>
              <a:gd name="connsiteX746" fmla="*/ 2192901 w 11737976"/>
              <a:gd name="connsiteY746" fmla="*/ 6035131 h 6407151"/>
              <a:gd name="connsiteX747" fmla="*/ 2198556 w 11737976"/>
              <a:gd name="connsiteY747" fmla="*/ 6043900 h 6407151"/>
              <a:gd name="connsiteX748" fmla="*/ 2192901 w 11737976"/>
              <a:gd name="connsiteY748" fmla="*/ 6035131 h 6407151"/>
              <a:gd name="connsiteX749" fmla="*/ 2201819 w 11737976"/>
              <a:gd name="connsiteY749" fmla="*/ 6030692 h 6407151"/>
              <a:gd name="connsiteX750" fmla="*/ 2201469 w 11737976"/>
              <a:gd name="connsiteY750" fmla="*/ 6033531 h 6407151"/>
              <a:gd name="connsiteX751" fmla="*/ 2204431 w 11737976"/>
              <a:gd name="connsiteY751" fmla="*/ 6038818 h 6407151"/>
              <a:gd name="connsiteX752" fmla="*/ 2209434 w 11737976"/>
              <a:gd name="connsiteY752" fmla="*/ 6037349 h 6407151"/>
              <a:gd name="connsiteX753" fmla="*/ 2210773 w 11737976"/>
              <a:gd name="connsiteY753" fmla="*/ 6036270 h 6407151"/>
              <a:gd name="connsiteX754" fmla="*/ 2209786 w 11737976"/>
              <a:gd name="connsiteY754" fmla="*/ 6034508 h 6407151"/>
              <a:gd name="connsiteX755" fmla="*/ 2208798 w 11737976"/>
              <a:gd name="connsiteY755" fmla="*/ 6032746 h 6407151"/>
              <a:gd name="connsiteX756" fmla="*/ 2207459 w 11737976"/>
              <a:gd name="connsiteY756" fmla="*/ 6033824 h 6407151"/>
              <a:gd name="connsiteX757" fmla="*/ 2204782 w 11737976"/>
              <a:gd name="connsiteY757" fmla="*/ 6035979 h 6407151"/>
              <a:gd name="connsiteX758" fmla="*/ 2203794 w 11737976"/>
              <a:gd name="connsiteY758" fmla="*/ 6034216 h 6407151"/>
              <a:gd name="connsiteX759" fmla="*/ 2201819 w 11737976"/>
              <a:gd name="connsiteY759" fmla="*/ 6030692 h 6407151"/>
              <a:gd name="connsiteX760" fmla="*/ 2250862 w 11737976"/>
              <a:gd name="connsiteY760" fmla="*/ 6024431 h 6407151"/>
              <a:gd name="connsiteX761" fmla="*/ 2249102 w 11737976"/>
              <a:gd name="connsiteY761" fmla="*/ 6027788 h 6407151"/>
              <a:gd name="connsiteX762" fmla="*/ 2252101 w 11737976"/>
              <a:gd name="connsiteY762" fmla="*/ 6033138 h 6407151"/>
              <a:gd name="connsiteX763" fmla="*/ 2256116 w 11737976"/>
              <a:gd name="connsiteY763" fmla="*/ 6029905 h 6407151"/>
              <a:gd name="connsiteX764" fmla="*/ 2250862 w 11737976"/>
              <a:gd name="connsiteY764" fmla="*/ 6024431 h 6407151"/>
              <a:gd name="connsiteX765" fmla="*/ 2104984 w 11737976"/>
              <a:gd name="connsiteY765" fmla="*/ 6023940 h 6407151"/>
              <a:gd name="connsiteX766" fmla="*/ 2092705 w 11737976"/>
              <a:gd name="connsiteY766" fmla="*/ 6026291 h 6407151"/>
              <a:gd name="connsiteX767" fmla="*/ 2095615 w 11737976"/>
              <a:gd name="connsiteY767" fmla="*/ 6031483 h 6407151"/>
              <a:gd name="connsiteX768" fmla="*/ 2096217 w 11737976"/>
              <a:gd name="connsiteY768" fmla="*/ 6036021 h 6407151"/>
              <a:gd name="connsiteX769" fmla="*/ 2103422 w 11737976"/>
              <a:gd name="connsiteY769" fmla="*/ 6032418 h 6407151"/>
              <a:gd name="connsiteX770" fmla="*/ 2104984 w 11737976"/>
              <a:gd name="connsiteY770" fmla="*/ 6023940 h 6407151"/>
              <a:gd name="connsiteX771" fmla="*/ 2179328 w 11737976"/>
              <a:gd name="connsiteY771" fmla="*/ 6021750 h 6407151"/>
              <a:gd name="connsiteX772" fmla="*/ 2168620 w 11737976"/>
              <a:gd name="connsiteY772" fmla="*/ 6030370 h 6407151"/>
              <a:gd name="connsiteX773" fmla="*/ 2168232 w 11737976"/>
              <a:gd name="connsiteY773" fmla="*/ 6033142 h 6407151"/>
              <a:gd name="connsiteX774" fmla="*/ 2169182 w 11737976"/>
              <a:gd name="connsiteY774" fmla="*/ 6034838 h 6407151"/>
              <a:gd name="connsiteX775" fmla="*/ 2158691 w 11737976"/>
              <a:gd name="connsiteY775" fmla="*/ 6033447 h 6407151"/>
              <a:gd name="connsiteX776" fmla="*/ 2157353 w 11737976"/>
              <a:gd name="connsiteY776" fmla="*/ 6034524 h 6407151"/>
              <a:gd name="connsiteX777" fmla="*/ 2156014 w 11737976"/>
              <a:gd name="connsiteY777" fmla="*/ 6035602 h 6407151"/>
              <a:gd name="connsiteX778" fmla="*/ 2159252 w 11737976"/>
              <a:gd name="connsiteY778" fmla="*/ 6037913 h 6407151"/>
              <a:gd name="connsiteX779" fmla="*/ 2169742 w 11737976"/>
              <a:gd name="connsiteY779" fmla="*/ 6039304 h 6407151"/>
              <a:gd name="connsiteX780" fmla="*/ 2183082 w 11737976"/>
              <a:gd name="connsiteY780" fmla="*/ 6045778 h 6407151"/>
              <a:gd name="connsiteX781" fmla="*/ 2192279 w 11737976"/>
              <a:gd name="connsiteY781" fmla="*/ 6030996 h 6407151"/>
              <a:gd name="connsiteX782" fmla="*/ 2179328 w 11737976"/>
              <a:gd name="connsiteY782" fmla="*/ 6021750 h 6407151"/>
              <a:gd name="connsiteX783" fmla="*/ 1977095 w 11737976"/>
              <a:gd name="connsiteY783" fmla="*/ 6021639 h 6407151"/>
              <a:gd name="connsiteX784" fmla="*/ 1976744 w 11737976"/>
              <a:gd name="connsiteY784" fmla="*/ 6024480 h 6407151"/>
              <a:gd name="connsiteX785" fmla="*/ 1978719 w 11737976"/>
              <a:gd name="connsiteY785" fmla="*/ 6028005 h 6407151"/>
              <a:gd name="connsiteX786" fmla="*/ 1982383 w 11737976"/>
              <a:gd name="connsiteY786" fmla="*/ 6027611 h 6407151"/>
              <a:gd name="connsiteX787" fmla="*/ 1983925 w 11737976"/>
              <a:gd name="connsiteY787" fmla="*/ 6027330 h 6407151"/>
              <a:gd name="connsiteX788" fmla="*/ 1983722 w 11737976"/>
              <a:gd name="connsiteY788" fmla="*/ 6026534 h 6407151"/>
              <a:gd name="connsiteX789" fmla="*/ 1981746 w 11737976"/>
              <a:gd name="connsiteY789" fmla="*/ 6023009 h 6407151"/>
              <a:gd name="connsiteX790" fmla="*/ 1979420 w 11737976"/>
              <a:gd name="connsiteY790" fmla="*/ 6022324 h 6407151"/>
              <a:gd name="connsiteX791" fmla="*/ 1977095 w 11737976"/>
              <a:gd name="connsiteY791" fmla="*/ 6021639 h 6407151"/>
              <a:gd name="connsiteX792" fmla="*/ 2214413 w 11737976"/>
              <a:gd name="connsiteY792" fmla="*/ 6017811 h 6407151"/>
              <a:gd name="connsiteX793" fmla="*/ 2216048 w 11737976"/>
              <a:gd name="connsiteY793" fmla="*/ 6024259 h 6407151"/>
              <a:gd name="connsiteX794" fmla="*/ 2220409 w 11737976"/>
              <a:gd name="connsiteY794" fmla="*/ 6028512 h 6407151"/>
              <a:gd name="connsiteX795" fmla="*/ 2218706 w 11737976"/>
              <a:gd name="connsiteY795" fmla="*/ 6020179 h 6407151"/>
              <a:gd name="connsiteX796" fmla="*/ 2214413 w 11737976"/>
              <a:gd name="connsiteY796" fmla="*/ 6017811 h 6407151"/>
              <a:gd name="connsiteX797" fmla="*/ 2134228 w 11737976"/>
              <a:gd name="connsiteY797" fmla="*/ 6017521 h 6407151"/>
              <a:gd name="connsiteX798" fmla="*/ 2132890 w 11737976"/>
              <a:gd name="connsiteY798" fmla="*/ 6018597 h 6407151"/>
              <a:gd name="connsiteX799" fmla="*/ 2134491 w 11737976"/>
              <a:gd name="connsiteY799" fmla="*/ 6024920 h 6407151"/>
              <a:gd name="connsiteX800" fmla="*/ 2136809 w 11737976"/>
              <a:gd name="connsiteY800" fmla="*/ 6025591 h 6407151"/>
              <a:gd name="connsiteX801" fmla="*/ 2137431 w 11737976"/>
              <a:gd name="connsiteY801" fmla="*/ 6030166 h 6407151"/>
              <a:gd name="connsiteX802" fmla="*/ 2135112 w 11737976"/>
              <a:gd name="connsiteY802" fmla="*/ 6029495 h 6407151"/>
              <a:gd name="connsiteX803" fmla="*/ 2127439 w 11737976"/>
              <a:gd name="connsiteY803" fmla="*/ 6033135 h 6407151"/>
              <a:gd name="connsiteX804" fmla="*/ 2126102 w 11737976"/>
              <a:gd name="connsiteY804" fmla="*/ 6034211 h 6407151"/>
              <a:gd name="connsiteX805" fmla="*/ 2125743 w 11737976"/>
              <a:gd name="connsiteY805" fmla="*/ 6037038 h 6407151"/>
              <a:gd name="connsiteX806" fmla="*/ 2129042 w 11737976"/>
              <a:gd name="connsiteY806" fmla="*/ 6039456 h 6407151"/>
              <a:gd name="connsiteX807" fmla="*/ 2138051 w 11737976"/>
              <a:gd name="connsiteY807" fmla="*/ 6034741 h 6407151"/>
              <a:gd name="connsiteX808" fmla="*/ 2140370 w 11737976"/>
              <a:gd name="connsiteY808" fmla="*/ 6035411 h 6407151"/>
              <a:gd name="connsiteX809" fmla="*/ 2139652 w 11737976"/>
              <a:gd name="connsiteY809" fmla="*/ 6041063 h 6407151"/>
              <a:gd name="connsiteX810" fmla="*/ 2140632 w 11737976"/>
              <a:gd name="connsiteY810" fmla="*/ 6042811 h 6407151"/>
              <a:gd name="connsiteX811" fmla="*/ 2141612 w 11737976"/>
              <a:gd name="connsiteY811" fmla="*/ 6044559 h 6407151"/>
              <a:gd name="connsiteX812" fmla="*/ 2144909 w 11737976"/>
              <a:gd name="connsiteY812" fmla="*/ 6046979 h 6407151"/>
              <a:gd name="connsiteX813" fmla="*/ 2148207 w 11737976"/>
              <a:gd name="connsiteY813" fmla="*/ 6049397 h 6407151"/>
              <a:gd name="connsiteX814" fmla="*/ 2151864 w 11737976"/>
              <a:gd name="connsiteY814" fmla="*/ 6048990 h 6407151"/>
              <a:gd name="connsiteX815" fmla="*/ 2149904 w 11737976"/>
              <a:gd name="connsiteY815" fmla="*/ 6045495 h 6407151"/>
              <a:gd name="connsiteX816" fmla="*/ 2145627 w 11737976"/>
              <a:gd name="connsiteY816" fmla="*/ 6041327 h 6407151"/>
              <a:gd name="connsiteX817" fmla="*/ 2143308 w 11737976"/>
              <a:gd name="connsiteY817" fmla="*/ 6040656 h 6407151"/>
              <a:gd name="connsiteX818" fmla="*/ 2143667 w 11737976"/>
              <a:gd name="connsiteY818" fmla="*/ 6037830 h 6407151"/>
              <a:gd name="connsiteX819" fmla="*/ 2145005 w 11737976"/>
              <a:gd name="connsiteY819" fmla="*/ 6036752 h 6407151"/>
              <a:gd name="connsiteX820" fmla="*/ 2147324 w 11737976"/>
              <a:gd name="connsiteY820" fmla="*/ 6037423 h 6407151"/>
              <a:gd name="connsiteX821" fmla="*/ 2147682 w 11737976"/>
              <a:gd name="connsiteY821" fmla="*/ 6034597 h 6407151"/>
              <a:gd name="connsiteX822" fmla="*/ 2145724 w 11737976"/>
              <a:gd name="connsiteY822" fmla="*/ 6031101 h 6407151"/>
              <a:gd name="connsiteX823" fmla="*/ 2144385 w 11737976"/>
              <a:gd name="connsiteY823" fmla="*/ 6032179 h 6407151"/>
              <a:gd name="connsiteX824" fmla="*/ 2143405 w 11737976"/>
              <a:gd name="connsiteY824" fmla="*/ 6030430 h 6407151"/>
              <a:gd name="connsiteX825" fmla="*/ 2142784 w 11737976"/>
              <a:gd name="connsiteY825" fmla="*/ 6025856 h 6407151"/>
              <a:gd name="connsiteX826" fmla="*/ 2145101 w 11737976"/>
              <a:gd name="connsiteY826" fmla="*/ 6026526 h 6407151"/>
              <a:gd name="connsiteX827" fmla="*/ 2147778 w 11737976"/>
              <a:gd name="connsiteY827" fmla="*/ 6024371 h 6407151"/>
              <a:gd name="connsiteX828" fmla="*/ 2148138 w 11737976"/>
              <a:gd name="connsiteY828" fmla="*/ 6021545 h 6407151"/>
              <a:gd name="connsiteX829" fmla="*/ 2145819 w 11737976"/>
              <a:gd name="connsiteY829" fmla="*/ 6020874 h 6407151"/>
              <a:gd name="connsiteX830" fmla="*/ 2143501 w 11737976"/>
              <a:gd name="connsiteY830" fmla="*/ 6020204 h 6407151"/>
              <a:gd name="connsiteX831" fmla="*/ 2140824 w 11737976"/>
              <a:gd name="connsiteY831" fmla="*/ 6022359 h 6407151"/>
              <a:gd name="connsiteX832" fmla="*/ 2139486 w 11737976"/>
              <a:gd name="connsiteY832" fmla="*/ 6023436 h 6407151"/>
              <a:gd name="connsiteX833" fmla="*/ 2134228 w 11737976"/>
              <a:gd name="connsiteY833" fmla="*/ 6017521 h 6407151"/>
              <a:gd name="connsiteX834" fmla="*/ 2229362 w 11737976"/>
              <a:gd name="connsiteY834" fmla="*/ 6016508 h 6407151"/>
              <a:gd name="connsiteX835" fmla="*/ 2225667 w 11737976"/>
              <a:gd name="connsiteY835" fmla="*/ 6016971 h 6407151"/>
              <a:gd name="connsiteX836" fmla="*/ 2222941 w 11737976"/>
              <a:gd name="connsiteY836" fmla="*/ 6019166 h 6407151"/>
              <a:gd name="connsiteX837" fmla="*/ 2222548 w 11737976"/>
              <a:gd name="connsiteY837" fmla="*/ 6021994 h 6407151"/>
              <a:gd name="connsiteX838" fmla="*/ 2224881 w 11737976"/>
              <a:gd name="connsiteY838" fmla="*/ 6022628 h 6407151"/>
              <a:gd name="connsiteX839" fmla="*/ 2227213 w 11737976"/>
              <a:gd name="connsiteY839" fmla="*/ 6023261 h 6407151"/>
              <a:gd name="connsiteX840" fmla="*/ 2230910 w 11737976"/>
              <a:gd name="connsiteY840" fmla="*/ 6022799 h 6407151"/>
              <a:gd name="connsiteX841" fmla="*/ 2231302 w 11737976"/>
              <a:gd name="connsiteY841" fmla="*/ 6019970 h 6407151"/>
              <a:gd name="connsiteX842" fmla="*/ 2229362 w 11737976"/>
              <a:gd name="connsiteY842" fmla="*/ 6016508 h 6407151"/>
              <a:gd name="connsiteX843" fmla="*/ 2063473 w 11737976"/>
              <a:gd name="connsiteY843" fmla="*/ 6012377 h 6407151"/>
              <a:gd name="connsiteX844" fmla="*/ 2060747 w 11737976"/>
              <a:gd name="connsiteY844" fmla="*/ 6014571 h 6407151"/>
              <a:gd name="connsiteX845" fmla="*/ 2066115 w 11737976"/>
              <a:gd name="connsiteY845" fmla="*/ 6018859 h 6407151"/>
              <a:gd name="connsiteX846" fmla="*/ 2066670 w 11737976"/>
              <a:gd name="connsiteY846" fmla="*/ 6014553 h 6407151"/>
              <a:gd name="connsiteX847" fmla="*/ 2063473 w 11737976"/>
              <a:gd name="connsiteY847" fmla="*/ 6012377 h 6407151"/>
              <a:gd name="connsiteX848" fmla="*/ 2117229 w 11737976"/>
              <a:gd name="connsiteY848" fmla="*/ 6011341 h 6407151"/>
              <a:gd name="connsiteX849" fmla="*/ 2113649 w 11737976"/>
              <a:gd name="connsiteY849" fmla="*/ 6021759 h 6407151"/>
              <a:gd name="connsiteX850" fmla="*/ 2121109 w 11737976"/>
              <a:gd name="connsiteY850" fmla="*/ 6018265 h 6407151"/>
              <a:gd name="connsiteX851" fmla="*/ 2117229 w 11737976"/>
              <a:gd name="connsiteY851" fmla="*/ 6011341 h 6407151"/>
              <a:gd name="connsiteX852" fmla="*/ 2194950 w 11737976"/>
              <a:gd name="connsiteY852" fmla="*/ 6004254 h 6407151"/>
              <a:gd name="connsiteX853" fmla="*/ 2194610 w 11737976"/>
              <a:gd name="connsiteY853" fmla="*/ 6007008 h 6407151"/>
              <a:gd name="connsiteX854" fmla="*/ 2195568 w 11737976"/>
              <a:gd name="connsiteY854" fmla="*/ 6008715 h 6407151"/>
              <a:gd name="connsiteX855" fmla="*/ 2193312 w 11737976"/>
              <a:gd name="connsiteY855" fmla="*/ 6008052 h 6407151"/>
              <a:gd name="connsiteX856" fmla="*/ 2190375 w 11737976"/>
              <a:gd name="connsiteY856" fmla="*/ 6012895 h 6407151"/>
              <a:gd name="connsiteX857" fmla="*/ 2190993 w 11737976"/>
              <a:gd name="connsiteY857" fmla="*/ 6017357 h 6407151"/>
              <a:gd name="connsiteX858" fmla="*/ 2193248 w 11737976"/>
              <a:gd name="connsiteY858" fmla="*/ 6018020 h 6407151"/>
              <a:gd name="connsiteX859" fmla="*/ 2194546 w 11737976"/>
              <a:gd name="connsiteY859" fmla="*/ 6016976 h 6407151"/>
              <a:gd name="connsiteX860" fmla="*/ 2197141 w 11737976"/>
              <a:gd name="connsiteY860" fmla="*/ 6014886 h 6407151"/>
              <a:gd name="connsiteX861" fmla="*/ 2199397 w 11737976"/>
              <a:gd name="connsiteY861" fmla="*/ 6015549 h 6407151"/>
              <a:gd name="connsiteX862" fmla="*/ 2202950 w 11737976"/>
              <a:gd name="connsiteY862" fmla="*/ 6015168 h 6407151"/>
              <a:gd name="connsiteX863" fmla="*/ 2203631 w 11737976"/>
              <a:gd name="connsiteY863" fmla="*/ 6009661 h 6407151"/>
              <a:gd name="connsiteX864" fmla="*/ 2200418 w 11737976"/>
              <a:gd name="connsiteY864" fmla="*/ 6007290 h 6407151"/>
              <a:gd name="connsiteX865" fmla="*/ 2196865 w 11737976"/>
              <a:gd name="connsiteY865" fmla="*/ 6007671 h 6407151"/>
              <a:gd name="connsiteX866" fmla="*/ 2195908 w 11737976"/>
              <a:gd name="connsiteY866" fmla="*/ 6005963 h 6407151"/>
              <a:gd name="connsiteX867" fmla="*/ 2194950 w 11737976"/>
              <a:gd name="connsiteY867" fmla="*/ 6004254 h 6407151"/>
              <a:gd name="connsiteX868" fmla="*/ 2127685 w 11737976"/>
              <a:gd name="connsiteY868" fmla="*/ 6002693 h 6407151"/>
              <a:gd name="connsiteX869" fmla="*/ 2126388 w 11737976"/>
              <a:gd name="connsiteY869" fmla="*/ 6003738 h 6407151"/>
              <a:gd name="connsiteX870" fmla="*/ 2124850 w 11737976"/>
              <a:gd name="connsiteY870" fmla="*/ 6007717 h 6407151"/>
              <a:gd name="connsiteX871" fmla="*/ 2126967 w 11737976"/>
              <a:gd name="connsiteY871" fmla="*/ 6011493 h 6407151"/>
              <a:gd name="connsiteX872" fmla="*/ 2128264 w 11737976"/>
              <a:gd name="connsiteY872" fmla="*/ 6010449 h 6407151"/>
              <a:gd name="connsiteX873" fmla="*/ 2127447 w 11737976"/>
              <a:gd name="connsiteY873" fmla="*/ 6005627 h 6407151"/>
              <a:gd name="connsiteX874" fmla="*/ 2127685 w 11737976"/>
              <a:gd name="connsiteY874" fmla="*/ 6002693 h 6407151"/>
              <a:gd name="connsiteX875" fmla="*/ 2026638 w 11737976"/>
              <a:gd name="connsiteY875" fmla="*/ 5992163 h 6407151"/>
              <a:gd name="connsiteX876" fmla="*/ 2025248 w 11737976"/>
              <a:gd name="connsiteY876" fmla="*/ 5993283 h 6407151"/>
              <a:gd name="connsiteX877" fmla="*/ 2019172 w 11737976"/>
              <a:gd name="connsiteY877" fmla="*/ 5993241 h 6407151"/>
              <a:gd name="connsiteX878" fmla="*/ 2019685 w 11737976"/>
              <a:gd name="connsiteY878" fmla="*/ 5997761 h 6407151"/>
              <a:gd name="connsiteX879" fmla="*/ 2023934 w 11737976"/>
              <a:gd name="connsiteY879" fmla="*/ 6001740 h 6407151"/>
              <a:gd name="connsiteX880" fmla="*/ 2026715 w 11737976"/>
              <a:gd name="connsiteY880" fmla="*/ 5999500 h 6407151"/>
              <a:gd name="connsiteX881" fmla="*/ 2031914 w 11737976"/>
              <a:gd name="connsiteY881" fmla="*/ 6005178 h 6407151"/>
              <a:gd name="connsiteX882" fmla="*/ 2032353 w 11737976"/>
              <a:gd name="connsiteY882" fmla="*/ 6002360 h 6407151"/>
              <a:gd name="connsiteX883" fmla="*/ 2029057 w 11737976"/>
              <a:gd name="connsiteY883" fmla="*/ 6000080 h 6407151"/>
              <a:gd name="connsiteX884" fmla="*/ 2029496 w 11737976"/>
              <a:gd name="connsiteY884" fmla="*/ 5997262 h 6407151"/>
              <a:gd name="connsiteX885" fmla="*/ 2030886 w 11737976"/>
              <a:gd name="connsiteY885" fmla="*/ 5996141 h 6407151"/>
              <a:gd name="connsiteX886" fmla="*/ 2031324 w 11737976"/>
              <a:gd name="connsiteY886" fmla="*/ 5993323 h 6407151"/>
              <a:gd name="connsiteX887" fmla="*/ 2028981 w 11737976"/>
              <a:gd name="connsiteY887" fmla="*/ 5992743 h 6407151"/>
              <a:gd name="connsiteX888" fmla="*/ 2026638 w 11737976"/>
              <a:gd name="connsiteY888" fmla="*/ 5992163 h 6407151"/>
              <a:gd name="connsiteX889" fmla="*/ 3006306 w 11737976"/>
              <a:gd name="connsiteY889" fmla="*/ 5988554 h 6407151"/>
              <a:gd name="connsiteX890" fmla="*/ 3001450 w 11737976"/>
              <a:gd name="connsiteY890" fmla="*/ 5989724 h 6407151"/>
              <a:gd name="connsiteX891" fmla="*/ 3008346 w 11737976"/>
              <a:gd name="connsiteY891" fmla="*/ 5996044 h 6407151"/>
              <a:gd name="connsiteX892" fmla="*/ 3010877 w 11737976"/>
              <a:gd name="connsiteY892" fmla="*/ 5989441 h 6407151"/>
              <a:gd name="connsiteX893" fmla="*/ 3006306 w 11737976"/>
              <a:gd name="connsiteY893" fmla="*/ 5988554 h 6407151"/>
              <a:gd name="connsiteX894" fmla="*/ 2151228 w 11737976"/>
              <a:gd name="connsiteY894" fmla="*/ 5981686 h 6407151"/>
              <a:gd name="connsiteX895" fmla="*/ 2146169 w 11737976"/>
              <a:gd name="connsiteY895" fmla="*/ 5983246 h 6407151"/>
              <a:gd name="connsiteX896" fmla="*/ 2144806 w 11737976"/>
              <a:gd name="connsiteY896" fmla="*/ 5984343 h 6407151"/>
              <a:gd name="connsiteX897" fmla="*/ 2145384 w 11737976"/>
              <a:gd name="connsiteY897" fmla="*/ 5988902 h 6407151"/>
              <a:gd name="connsiteX898" fmla="*/ 2147716 w 11737976"/>
              <a:gd name="connsiteY898" fmla="*/ 5989536 h 6407151"/>
              <a:gd name="connsiteX899" fmla="*/ 2149078 w 11737976"/>
              <a:gd name="connsiteY899" fmla="*/ 5988438 h 6407151"/>
              <a:gd name="connsiteX900" fmla="*/ 2151412 w 11737976"/>
              <a:gd name="connsiteY900" fmla="*/ 5989073 h 6407151"/>
              <a:gd name="connsiteX901" fmla="*/ 2153167 w 11737976"/>
              <a:gd name="connsiteY901" fmla="*/ 5985147 h 6407151"/>
              <a:gd name="connsiteX902" fmla="*/ 2151228 w 11737976"/>
              <a:gd name="connsiteY902" fmla="*/ 5981686 h 6407151"/>
              <a:gd name="connsiteX903" fmla="*/ 2161723 w 11737976"/>
              <a:gd name="connsiteY903" fmla="*/ 5981334 h 6407151"/>
              <a:gd name="connsiteX904" fmla="*/ 2155911 w 11737976"/>
              <a:gd name="connsiteY904" fmla="*/ 5982482 h 6407151"/>
              <a:gd name="connsiteX905" fmla="*/ 2161376 w 11737976"/>
              <a:gd name="connsiteY905" fmla="*/ 5985145 h 6407151"/>
              <a:gd name="connsiteX906" fmla="*/ 2161723 w 11737976"/>
              <a:gd name="connsiteY906" fmla="*/ 5981334 h 6407151"/>
              <a:gd name="connsiteX907" fmla="*/ 1926405 w 11737976"/>
              <a:gd name="connsiteY907" fmla="*/ 5980339 h 6407151"/>
              <a:gd name="connsiteX908" fmla="*/ 1922570 w 11737976"/>
              <a:gd name="connsiteY908" fmla="*/ 5990824 h 6407151"/>
              <a:gd name="connsiteX909" fmla="*/ 1926604 w 11737976"/>
              <a:gd name="connsiteY909" fmla="*/ 5990929 h 6407151"/>
              <a:gd name="connsiteX910" fmla="*/ 1929084 w 11737976"/>
              <a:gd name="connsiteY910" fmla="*/ 5984206 h 6407151"/>
              <a:gd name="connsiteX911" fmla="*/ 1926405 w 11737976"/>
              <a:gd name="connsiteY911" fmla="*/ 5980339 h 6407151"/>
              <a:gd name="connsiteX912" fmla="*/ 2177624 w 11737976"/>
              <a:gd name="connsiteY912" fmla="*/ 5973083 h 6407151"/>
              <a:gd name="connsiteX913" fmla="*/ 2173982 w 11737976"/>
              <a:gd name="connsiteY913" fmla="*/ 5973641 h 6407151"/>
              <a:gd name="connsiteX914" fmla="*/ 2173536 w 11737976"/>
              <a:gd name="connsiteY914" fmla="*/ 5976374 h 6407151"/>
              <a:gd name="connsiteX915" fmla="*/ 2176287 w 11737976"/>
              <a:gd name="connsiteY915" fmla="*/ 5981284 h 6407151"/>
              <a:gd name="connsiteX916" fmla="*/ 2181292 w 11737976"/>
              <a:gd name="connsiteY916" fmla="*/ 5979629 h 6407151"/>
              <a:gd name="connsiteX917" fmla="*/ 2180821 w 11737976"/>
              <a:gd name="connsiteY917" fmla="*/ 5975259 h 6407151"/>
              <a:gd name="connsiteX918" fmla="*/ 2177624 w 11737976"/>
              <a:gd name="connsiteY918" fmla="*/ 5973083 h 6407151"/>
              <a:gd name="connsiteX919" fmla="*/ 2108300 w 11737976"/>
              <a:gd name="connsiteY919" fmla="*/ 5971034 h 6407151"/>
              <a:gd name="connsiteX920" fmla="*/ 2107794 w 11737976"/>
              <a:gd name="connsiteY920" fmla="*/ 5973814 h 6407151"/>
              <a:gd name="connsiteX921" fmla="*/ 2109385 w 11737976"/>
              <a:gd name="connsiteY921" fmla="*/ 5980120 h 6407151"/>
              <a:gd name="connsiteX922" fmla="*/ 2117606 w 11737976"/>
              <a:gd name="connsiteY922" fmla="*/ 5979194 h 6407151"/>
              <a:gd name="connsiteX923" fmla="*/ 2117416 w 11737976"/>
              <a:gd name="connsiteY923" fmla="*/ 5973654 h 6407151"/>
              <a:gd name="connsiteX924" fmla="*/ 2108300 w 11737976"/>
              <a:gd name="connsiteY924" fmla="*/ 5971034 h 6407151"/>
              <a:gd name="connsiteX925" fmla="*/ 1949268 w 11737976"/>
              <a:gd name="connsiteY925" fmla="*/ 5969147 h 6407151"/>
              <a:gd name="connsiteX926" fmla="*/ 1950312 w 11737976"/>
              <a:gd name="connsiteY926" fmla="*/ 5981093 h 6407151"/>
              <a:gd name="connsiteX927" fmla="*/ 1954205 w 11737976"/>
              <a:gd name="connsiteY927" fmla="*/ 5977958 h 6407151"/>
              <a:gd name="connsiteX928" fmla="*/ 1949268 w 11737976"/>
              <a:gd name="connsiteY928" fmla="*/ 5969147 h 6407151"/>
              <a:gd name="connsiteX929" fmla="*/ 2064407 w 11737976"/>
              <a:gd name="connsiteY929" fmla="*/ 5968879 h 6407151"/>
              <a:gd name="connsiteX930" fmla="*/ 2054500 w 11737976"/>
              <a:gd name="connsiteY930" fmla="*/ 5972106 h 6407151"/>
              <a:gd name="connsiteX931" fmla="*/ 2048688 w 11737976"/>
              <a:gd name="connsiteY931" fmla="*/ 5979159 h 6407151"/>
              <a:gd name="connsiteX932" fmla="*/ 2043307 w 11737976"/>
              <a:gd name="connsiteY932" fmla="*/ 5983492 h 6407151"/>
              <a:gd name="connsiteX933" fmla="*/ 2042878 w 11737976"/>
              <a:gd name="connsiteY933" fmla="*/ 5986212 h 6407151"/>
              <a:gd name="connsiteX934" fmla="*/ 2046058 w 11737976"/>
              <a:gd name="connsiteY934" fmla="*/ 5988402 h 6407151"/>
              <a:gd name="connsiteX935" fmla="*/ 2050523 w 11737976"/>
              <a:gd name="connsiteY935" fmla="*/ 5982433 h 6407151"/>
              <a:gd name="connsiteX936" fmla="*/ 2064896 w 11737976"/>
              <a:gd name="connsiteY936" fmla="*/ 5973236 h 6407151"/>
              <a:gd name="connsiteX937" fmla="*/ 2066418 w 11737976"/>
              <a:gd name="connsiteY937" fmla="*/ 5972902 h 6407151"/>
              <a:gd name="connsiteX938" fmla="*/ 2066242 w 11737976"/>
              <a:gd name="connsiteY938" fmla="*/ 5972153 h 6407151"/>
              <a:gd name="connsiteX939" fmla="*/ 2064407 w 11737976"/>
              <a:gd name="connsiteY939" fmla="*/ 5968879 h 6407151"/>
              <a:gd name="connsiteX940" fmla="*/ 1996980 w 11737976"/>
              <a:gd name="connsiteY940" fmla="*/ 5965221 h 6407151"/>
              <a:gd name="connsiteX941" fmla="*/ 2002347 w 11737976"/>
              <a:gd name="connsiteY941" fmla="*/ 5969340 h 6407151"/>
              <a:gd name="connsiteX942" fmla="*/ 1996980 w 11737976"/>
              <a:gd name="connsiteY942" fmla="*/ 5965221 h 6407151"/>
              <a:gd name="connsiteX943" fmla="*/ 1938410 w 11737976"/>
              <a:gd name="connsiteY943" fmla="*/ 5963274 h 6407151"/>
              <a:gd name="connsiteX944" fmla="*/ 1938029 w 11737976"/>
              <a:gd name="connsiteY944" fmla="*/ 5966018 h 6407151"/>
              <a:gd name="connsiteX945" fmla="*/ 1933686 w 11737976"/>
              <a:gd name="connsiteY945" fmla="*/ 5971949 h 6407151"/>
              <a:gd name="connsiteX946" fmla="*/ 1933305 w 11737976"/>
              <a:gd name="connsiteY946" fmla="*/ 5974691 h 6407151"/>
              <a:gd name="connsiteX947" fmla="*/ 1935187 w 11737976"/>
              <a:gd name="connsiteY947" fmla="*/ 5978049 h 6407151"/>
              <a:gd name="connsiteX948" fmla="*/ 1940281 w 11737976"/>
              <a:gd name="connsiteY948" fmla="*/ 5975165 h 6407151"/>
              <a:gd name="connsiteX949" fmla="*/ 1942553 w 11737976"/>
              <a:gd name="connsiteY949" fmla="*/ 5967246 h 6407151"/>
              <a:gd name="connsiteX950" fmla="*/ 1938410 w 11737976"/>
              <a:gd name="connsiteY950" fmla="*/ 5963274 h 6407151"/>
              <a:gd name="connsiteX951" fmla="*/ 2092190 w 11737976"/>
              <a:gd name="connsiteY951" fmla="*/ 5948928 h 6407151"/>
              <a:gd name="connsiteX952" fmla="*/ 2074474 w 11737976"/>
              <a:gd name="connsiteY952" fmla="*/ 5963192 h 6407151"/>
              <a:gd name="connsiteX953" fmla="*/ 2088511 w 11737976"/>
              <a:gd name="connsiteY953" fmla="*/ 5967067 h 6407151"/>
              <a:gd name="connsiteX954" fmla="*/ 2093757 w 11737976"/>
              <a:gd name="connsiteY954" fmla="*/ 5955254 h 6407151"/>
              <a:gd name="connsiteX955" fmla="*/ 2092779 w 11737976"/>
              <a:gd name="connsiteY955" fmla="*/ 5953511 h 6407151"/>
              <a:gd name="connsiteX956" fmla="*/ 2095119 w 11737976"/>
              <a:gd name="connsiteY956" fmla="*/ 5954157 h 6407151"/>
              <a:gd name="connsiteX957" fmla="*/ 2098050 w 11737976"/>
              <a:gd name="connsiteY957" fmla="*/ 5959386 h 6407151"/>
              <a:gd name="connsiteX958" fmla="*/ 2100003 w 11737976"/>
              <a:gd name="connsiteY958" fmla="*/ 5962873 h 6407151"/>
              <a:gd name="connsiteX959" fmla="*/ 2100389 w 11737976"/>
              <a:gd name="connsiteY959" fmla="*/ 5960032 h 6407151"/>
              <a:gd name="connsiteX960" fmla="*/ 2096868 w 11737976"/>
              <a:gd name="connsiteY960" fmla="*/ 5950220 h 6407151"/>
              <a:gd name="connsiteX961" fmla="*/ 2095506 w 11737976"/>
              <a:gd name="connsiteY961" fmla="*/ 5951316 h 6407151"/>
              <a:gd name="connsiteX962" fmla="*/ 2093166 w 11737976"/>
              <a:gd name="connsiteY962" fmla="*/ 5950671 h 6407151"/>
              <a:gd name="connsiteX963" fmla="*/ 2090827 w 11737976"/>
              <a:gd name="connsiteY963" fmla="*/ 5950026 h 6407151"/>
              <a:gd name="connsiteX964" fmla="*/ 2092190 w 11737976"/>
              <a:gd name="connsiteY964" fmla="*/ 5948928 h 6407151"/>
              <a:gd name="connsiteX965" fmla="*/ 2016546 w 11737976"/>
              <a:gd name="connsiteY965" fmla="*/ 5939641 h 6407151"/>
              <a:gd name="connsiteX966" fmla="*/ 2013497 w 11737976"/>
              <a:gd name="connsiteY966" fmla="*/ 5944705 h 6407151"/>
              <a:gd name="connsiteX967" fmla="*/ 2020896 w 11737976"/>
              <a:gd name="connsiteY967" fmla="*/ 5954406 h 6407151"/>
              <a:gd name="connsiteX968" fmla="*/ 2024951 w 11737976"/>
              <a:gd name="connsiteY968" fmla="*/ 5951141 h 6407151"/>
              <a:gd name="connsiteX969" fmla="*/ 2016546 w 11737976"/>
              <a:gd name="connsiteY969" fmla="*/ 5939641 h 6407151"/>
              <a:gd name="connsiteX970" fmla="*/ 2021114 w 11737976"/>
              <a:gd name="connsiteY970" fmla="*/ 5937534 h 6407151"/>
              <a:gd name="connsiteX971" fmla="*/ 2024579 w 11737976"/>
              <a:gd name="connsiteY971" fmla="*/ 5943222 h 6407151"/>
              <a:gd name="connsiteX972" fmla="*/ 2021114 w 11737976"/>
              <a:gd name="connsiteY972" fmla="*/ 5937534 h 6407151"/>
              <a:gd name="connsiteX973" fmla="*/ 2122574 w 11737976"/>
              <a:gd name="connsiteY973" fmla="*/ 5926204 h 6407151"/>
              <a:gd name="connsiteX974" fmla="*/ 2117843 w 11737976"/>
              <a:gd name="connsiteY974" fmla="*/ 5928414 h 6407151"/>
              <a:gd name="connsiteX975" fmla="*/ 2129109 w 11737976"/>
              <a:gd name="connsiteY975" fmla="*/ 5932132 h 6407151"/>
              <a:gd name="connsiteX976" fmla="*/ 2122574 w 11737976"/>
              <a:gd name="connsiteY976" fmla="*/ 5926204 h 6407151"/>
              <a:gd name="connsiteX977" fmla="*/ 2029336 w 11737976"/>
              <a:gd name="connsiteY977" fmla="*/ 5925425 h 6407151"/>
              <a:gd name="connsiteX978" fmla="*/ 2023251 w 11737976"/>
              <a:gd name="connsiteY978" fmla="*/ 5927240 h 6407151"/>
              <a:gd name="connsiteX979" fmla="*/ 2032366 w 11737976"/>
              <a:gd name="connsiteY979" fmla="*/ 5929644 h 6407151"/>
              <a:gd name="connsiteX980" fmla="*/ 2029336 w 11737976"/>
              <a:gd name="connsiteY980" fmla="*/ 5925425 h 6407151"/>
              <a:gd name="connsiteX981" fmla="*/ 3095532 w 11737976"/>
              <a:gd name="connsiteY981" fmla="*/ 5924300 h 6407151"/>
              <a:gd name="connsiteX982" fmla="*/ 3096347 w 11737976"/>
              <a:gd name="connsiteY982" fmla="*/ 5925756 h 6407151"/>
              <a:gd name="connsiteX983" fmla="*/ 3097312 w 11737976"/>
              <a:gd name="connsiteY983" fmla="*/ 5927480 h 6407151"/>
              <a:gd name="connsiteX984" fmla="*/ 3095004 w 11737976"/>
              <a:gd name="connsiteY984" fmla="*/ 5926838 h 6407151"/>
              <a:gd name="connsiteX985" fmla="*/ 3095381 w 11737976"/>
              <a:gd name="connsiteY985" fmla="*/ 5924032 h 6407151"/>
              <a:gd name="connsiteX986" fmla="*/ 3095576 w 11737976"/>
              <a:gd name="connsiteY986" fmla="*/ 5924087 h 6407151"/>
              <a:gd name="connsiteX987" fmla="*/ 3095532 w 11737976"/>
              <a:gd name="connsiteY987" fmla="*/ 5924300 h 6407151"/>
              <a:gd name="connsiteX988" fmla="*/ 1919025 w 11737976"/>
              <a:gd name="connsiteY988" fmla="*/ 5918598 h 6407151"/>
              <a:gd name="connsiteX989" fmla="*/ 1916383 w 11737976"/>
              <a:gd name="connsiteY989" fmla="*/ 5920725 h 6407151"/>
              <a:gd name="connsiteX990" fmla="*/ 1913741 w 11737976"/>
              <a:gd name="connsiteY990" fmla="*/ 5922853 h 6407151"/>
              <a:gd name="connsiteX991" fmla="*/ 1914360 w 11737976"/>
              <a:gd name="connsiteY991" fmla="*/ 5927379 h 6407151"/>
              <a:gd name="connsiteX992" fmla="*/ 1917621 w 11737976"/>
              <a:gd name="connsiteY992" fmla="*/ 5929777 h 6407151"/>
              <a:gd name="connsiteX993" fmla="*/ 1918942 w 11737976"/>
              <a:gd name="connsiteY993" fmla="*/ 5928712 h 6407151"/>
              <a:gd name="connsiteX994" fmla="*/ 1921584 w 11737976"/>
              <a:gd name="connsiteY994" fmla="*/ 5926586 h 6407151"/>
              <a:gd name="connsiteX995" fmla="*/ 1923256 w 11737976"/>
              <a:gd name="connsiteY995" fmla="*/ 5922727 h 6407151"/>
              <a:gd name="connsiteX996" fmla="*/ 1919025 w 11737976"/>
              <a:gd name="connsiteY996" fmla="*/ 5918598 h 6407151"/>
              <a:gd name="connsiteX997" fmla="*/ 2168176 w 11737976"/>
              <a:gd name="connsiteY997" fmla="*/ 5918032 h 6407151"/>
              <a:gd name="connsiteX998" fmla="*/ 2165611 w 11737976"/>
              <a:gd name="connsiteY998" fmla="*/ 5921255 h 6407151"/>
              <a:gd name="connsiteX999" fmla="*/ 2168176 w 11737976"/>
              <a:gd name="connsiteY999" fmla="*/ 5918032 h 6407151"/>
              <a:gd name="connsiteX1000" fmla="*/ 2128467 w 11737976"/>
              <a:gd name="connsiteY1000" fmla="*/ 5917121 h 6407151"/>
              <a:gd name="connsiteX1001" fmla="*/ 2126812 w 11737976"/>
              <a:gd name="connsiteY1001" fmla="*/ 5920890 h 6407151"/>
              <a:gd name="connsiteX1002" fmla="*/ 2126454 w 11737976"/>
              <a:gd name="connsiteY1002" fmla="*/ 5923613 h 6407151"/>
              <a:gd name="connsiteX1003" fmla="*/ 2128693 w 11737976"/>
              <a:gd name="connsiteY1003" fmla="*/ 5924247 h 6407151"/>
              <a:gd name="connsiteX1004" fmla="*/ 2129407 w 11737976"/>
              <a:gd name="connsiteY1004" fmla="*/ 5918800 h 6407151"/>
              <a:gd name="connsiteX1005" fmla="*/ 2128467 w 11737976"/>
              <a:gd name="connsiteY1005" fmla="*/ 5917121 h 6407151"/>
              <a:gd name="connsiteX1006" fmla="*/ 2142169 w 11737976"/>
              <a:gd name="connsiteY1006" fmla="*/ 5916365 h 6407151"/>
              <a:gd name="connsiteX1007" fmla="*/ 2134374 w 11737976"/>
              <a:gd name="connsiteY1007" fmla="*/ 5927664 h 6407151"/>
              <a:gd name="connsiteX1008" fmla="*/ 2138125 w 11737976"/>
              <a:gd name="connsiteY1008" fmla="*/ 5927156 h 6407151"/>
              <a:gd name="connsiteX1009" fmla="*/ 2142169 w 11737976"/>
              <a:gd name="connsiteY1009" fmla="*/ 5916365 h 6407151"/>
              <a:gd name="connsiteX1010" fmla="*/ 2107002 w 11737976"/>
              <a:gd name="connsiteY1010" fmla="*/ 5913658 h 6407151"/>
              <a:gd name="connsiteX1011" fmla="*/ 2106089 w 11737976"/>
              <a:gd name="connsiteY1011" fmla="*/ 5915210 h 6407151"/>
              <a:gd name="connsiteX1012" fmla="*/ 2109392 w 11737976"/>
              <a:gd name="connsiteY1012" fmla="*/ 5917533 h 6407151"/>
              <a:gd name="connsiteX1013" fmla="*/ 2108373 w 11737976"/>
              <a:gd name="connsiteY1013" fmla="*/ 5919286 h 6407151"/>
              <a:gd name="connsiteX1014" fmla="*/ 2110670 w 11737976"/>
              <a:gd name="connsiteY1014" fmla="*/ 5916543 h 6407151"/>
              <a:gd name="connsiteX1015" fmla="*/ 2111067 w 11737976"/>
              <a:gd name="connsiteY1015" fmla="*/ 5916952 h 6407151"/>
              <a:gd name="connsiteX1016" fmla="*/ 2116542 w 11737976"/>
              <a:gd name="connsiteY1016" fmla="*/ 5926722 h 6407151"/>
              <a:gd name="connsiteX1017" fmla="*/ 2115997 w 11737976"/>
              <a:gd name="connsiteY1017" fmla="*/ 5922179 h 6407151"/>
              <a:gd name="connsiteX1018" fmla="*/ 2114238 w 11737976"/>
              <a:gd name="connsiteY1018" fmla="*/ 5920210 h 6407151"/>
              <a:gd name="connsiteX1019" fmla="*/ 2111067 w 11737976"/>
              <a:gd name="connsiteY1019" fmla="*/ 5916952 h 6407151"/>
              <a:gd name="connsiteX1020" fmla="*/ 2110771 w 11737976"/>
              <a:gd name="connsiteY1020" fmla="*/ 5916422 h 6407151"/>
              <a:gd name="connsiteX1021" fmla="*/ 2110670 w 11737976"/>
              <a:gd name="connsiteY1021" fmla="*/ 5916543 h 6407151"/>
              <a:gd name="connsiteX1022" fmla="*/ 2110478 w 11737976"/>
              <a:gd name="connsiteY1022" fmla="*/ 5916348 h 6407151"/>
              <a:gd name="connsiteX1023" fmla="*/ 2107002 w 11737976"/>
              <a:gd name="connsiteY1023" fmla="*/ 5913658 h 6407151"/>
              <a:gd name="connsiteX1024" fmla="*/ 2042115 w 11737976"/>
              <a:gd name="connsiteY1024" fmla="*/ 5911748 h 6407151"/>
              <a:gd name="connsiteX1025" fmla="*/ 2043103 w 11737976"/>
              <a:gd name="connsiteY1025" fmla="*/ 5913510 h 6407151"/>
              <a:gd name="connsiteX1026" fmla="*/ 2044090 w 11737976"/>
              <a:gd name="connsiteY1026" fmla="*/ 5915273 h 6407151"/>
              <a:gd name="connsiteX1027" fmla="*/ 2048661 w 11737976"/>
              <a:gd name="connsiteY1027" fmla="*/ 5916707 h 6407151"/>
              <a:gd name="connsiteX1028" fmla="*/ 2049193 w 11737976"/>
              <a:gd name="connsiteY1028" fmla="*/ 5917238 h 6407151"/>
              <a:gd name="connsiteX1029" fmla="*/ 2049958 w 11737976"/>
              <a:gd name="connsiteY1029" fmla="*/ 5915663 h 6407151"/>
              <a:gd name="connsiteX1030" fmla="*/ 2048971 w 11737976"/>
              <a:gd name="connsiteY1030" fmla="*/ 5913900 h 6407151"/>
              <a:gd name="connsiteX1031" fmla="*/ 2042115 w 11737976"/>
              <a:gd name="connsiteY1031" fmla="*/ 5911748 h 6407151"/>
              <a:gd name="connsiteX1032" fmla="*/ 2116429 w 11737976"/>
              <a:gd name="connsiteY1032" fmla="*/ 5902152 h 6407151"/>
              <a:gd name="connsiteX1033" fmla="*/ 2115050 w 11737976"/>
              <a:gd name="connsiteY1033" fmla="*/ 5903262 h 6407151"/>
              <a:gd name="connsiteX1034" fmla="*/ 2116037 w 11737976"/>
              <a:gd name="connsiteY1034" fmla="*/ 5905025 h 6407151"/>
              <a:gd name="connsiteX1035" fmla="*/ 2117025 w 11737976"/>
              <a:gd name="connsiteY1035" fmla="*/ 5906787 h 6407151"/>
              <a:gd name="connsiteX1036" fmla="*/ 2122150 w 11737976"/>
              <a:gd name="connsiteY1036" fmla="*/ 5905219 h 6407151"/>
              <a:gd name="connsiteX1037" fmla="*/ 2128262 w 11737976"/>
              <a:gd name="connsiteY1037" fmla="*/ 5905413 h 6407151"/>
              <a:gd name="connsiteX1038" fmla="*/ 2127274 w 11737976"/>
              <a:gd name="connsiteY1038" fmla="*/ 5903650 h 6407151"/>
              <a:gd name="connsiteX1039" fmla="*/ 2121162 w 11737976"/>
              <a:gd name="connsiteY1039" fmla="*/ 5903456 h 6407151"/>
              <a:gd name="connsiteX1040" fmla="*/ 2116429 w 11737976"/>
              <a:gd name="connsiteY1040" fmla="*/ 5902152 h 6407151"/>
              <a:gd name="connsiteX1041" fmla="*/ 2030657 w 11737976"/>
              <a:gd name="connsiteY1041" fmla="*/ 5891441 h 6407151"/>
              <a:gd name="connsiteX1042" fmla="*/ 2025661 w 11737976"/>
              <a:gd name="connsiteY1042" fmla="*/ 5893028 h 6407151"/>
              <a:gd name="connsiteX1043" fmla="*/ 2027130 w 11737976"/>
              <a:gd name="connsiteY1043" fmla="*/ 5899152 h 6407151"/>
              <a:gd name="connsiteX1044" fmla="*/ 2025778 w 11737976"/>
              <a:gd name="connsiteY1044" fmla="*/ 5900240 h 6407151"/>
              <a:gd name="connsiteX1045" fmla="*/ 2032606 w 11737976"/>
              <a:gd name="connsiteY1045" fmla="*/ 5901594 h 6407151"/>
              <a:gd name="connsiteX1046" fmla="*/ 2032126 w 11737976"/>
              <a:gd name="connsiteY1046" fmla="*/ 5897565 h 6407151"/>
              <a:gd name="connsiteX1047" fmla="*/ 2033068 w 11737976"/>
              <a:gd name="connsiteY1047" fmla="*/ 5892354 h 6407151"/>
              <a:gd name="connsiteX1048" fmla="*/ 2030657 w 11737976"/>
              <a:gd name="connsiteY1048" fmla="*/ 5891441 h 6407151"/>
              <a:gd name="connsiteX1049" fmla="*/ 1963098 w 11737976"/>
              <a:gd name="connsiteY1049" fmla="*/ 5885856 h 6407151"/>
              <a:gd name="connsiteX1050" fmla="*/ 1963680 w 11737976"/>
              <a:gd name="connsiteY1050" fmla="*/ 5890257 h 6407151"/>
              <a:gd name="connsiteX1051" fmla="*/ 1965920 w 11737976"/>
              <a:gd name="connsiteY1051" fmla="*/ 5890891 h 6407151"/>
              <a:gd name="connsiteX1052" fmla="*/ 1972992 w 11737976"/>
              <a:gd name="connsiteY1052" fmla="*/ 5890068 h 6407151"/>
              <a:gd name="connsiteX1053" fmla="*/ 1973994 w 11737976"/>
              <a:gd name="connsiteY1053" fmla="*/ 5890174 h 6407151"/>
              <a:gd name="connsiteX1054" fmla="*/ 1974290 w 11737976"/>
              <a:gd name="connsiteY1054" fmla="*/ 5889023 h 6407151"/>
              <a:gd name="connsiteX1055" fmla="*/ 1971112 w 11737976"/>
              <a:gd name="connsiteY1055" fmla="*/ 5886711 h 6407151"/>
              <a:gd name="connsiteX1056" fmla="*/ 1963098 w 11737976"/>
              <a:gd name="connsiteY1056" fmla="*/ 5885856 h 6407151"/>
              <a:gd name="connsiteX1057" fmla="*/ 2137366 w 11737976"/>
              <a:gd name="connsiteY1057" fmla="*/ 5879816 h 6407151"/>
              <a:gd name="connsiteX1058" fmla="*/ 2131915 w 11737976"/>
              <a:gd name="connsiteY1058" fmla="*/ 5884204 h 6407151"/>
              <a:gd name="connsiteX1059" fmla="*/ 2138515 w 11737976"/>
              <a:gd name="connsiteY1059" fmla="*/ 5888481 h 6407151"/>
              <a:gd name="connsiteX1060" fmla="*/ 2141692 w 11737976"/>
              <a:gd name="connsiteY1060" fmla="*/ 5884006 h 6407151"/>
              <a:gd name="connsiteX1061" fmla="*/ 2137366 w 11737976"/>
              <a:gd name="connsiteY1061" fmla="*/ 5879816 h 6407151"/>
              <a:gd name="connsiteX1062" fmla="*/ 3156323 w 11737976"/>
              <a:gd name="connsiteY1062" fmla="*/ 5879514 h 6407151"/>
              <a:gd name="connsiteX1063" fmla="*/ 3153487 w 11737976"/>
              <a:gd name="connsiteY1063" fmla="*/ 5882386 h 6407151"/>
              <a:gd name="connsiteX1064" fmla="*/ 3160981 w 11737976"/>
              <a:gd name="connsiteY1064" fmla="*/ 5887656 h 6407151"/>
              <a:gd name="connsiteX1065" fmla="*/ 3164740 w 11737976"/>
              <a:gd name="connsiteY1065" fmla="*/ 5880862 h 6407151"/>
              <a:gd name="connsiteX1066" fmla="*/ 3156323 w 11737976"/>
              <a:gd name="connsiteY1066" fmla="*/ 5879514 h 6407151"/>
              <a:gd name="connsiteX1067" fmla="*/ 2014162 w 11737976"/>
              <a:gd name="connsiteY1067" fmla="*/ 5876366 h 6407151"/>
              <a:gd name="connsiteX1068" fmla="*/ 2019089 w 11737976"/>
              <a:gd name="connsiteY1068" fmla="*/ 5880224 h 6407151"/>
              <a:gd name="connsiteX1069" fmla="*/ 2018927 w 11737976"/>
              <a:gd name="connsiteY1069" fmla="*/ 5877933 h 6407151"/>
              <a:gd name="connsiteX1070" fmla="*/ 2017589 w 11737976"/>
              <a:gd name="connsiteY1070" fmla="*/ 5879010 h 6407151"/>
              <a:gd name="connsiteX1071" fmla="*/ 2014162 w 11737976"/>
              <a:gd name="connsiteY1071" fmla="*/ 5876366 h 6407151"/>
              <a:gd name="connsiteX1072" fmla="*/ 2046709 w 11737976"/>
              <a:gd name="connsiteY1072" fmla="*/ 5873875 h 6407151"/>
              <a:gd name="connsiteX1073" fmla="*/ 2046965 w 11737976"/>
              <a:gd name="connsiteY1073" fmla="*/ 5875571 h 6407151"/>
              <a:gd name="connsiteX1074" fmla="*/ 2052608 w 11737976"/>
              <a:gd name="connsiteY1074" fmla="*/ 5885642 h 6407151"/>
              <a:gd name="connsiteX1075" fmla="*/ 2056290 w 11737976"/>
              <a:gd name="connsiteY1075" fmla="*/ 5877806 h 6407151"/>
              <a:gd name="connsiteX1076" fmla="*/ 2046709 w 11737976"/>
              <a:gd name="connsiteY1076" fmla="*/ 5873875 h 6407151"/>
              <a:gd name="connsiteX1077" fmla="*/ 1933874 w 11737976"/>
              <a:gd name="connsiteY1077" fmla="*/ 5871935 h 6407151"/>
              <a:gd name="connsiteX1078" fmla="*/ 1936922 w 11737976"/>
              <a:gd name="connsiteY1078" fmla="*/ 5884096 h 6407151"/>
              <a:gd name="connsiteX1079" fmla="*/ 1947531 w 11737976"/>
              <a:gd name="connsiteY1079" fmla="*/ 5882862 h 6407151"/>
              <a:gd name="connsiteX1080" fmla="*/ 1933874 w 11737976"/>
              <a:gd name="connsiteY1080" fmla="*/ 5871935 h 6407151"/>
              <a:gd name="connsiteX1081" fmla="*/ 2132178 w 11737976"/>
              <a:gd name="connsiteY1081" fmla="*/ 5864507 h 6407151"/>
              <a:gd name="connsiteX1082" fmla="*/ 2122931 w 11737976"/>
              <a:gd name="connsiteY1082" fmla="*/ 5871952 h 6407151"/>
              <a:gd name="connsiteX1083" fmla="*/ 2132159 w 11737976"/>
              <a:gd name="connsiteY1083" fmla="*/ 5869660 h 6407151"/>
              <a:gd name="connsiteX1084" fmla="*/ 2132178 w 11737976"/>
              <a:gd name="connsiteY1084" fmla="*/ 5864507 h 6407151"/>
              <a:gd name="connsiteX1085" fmla="*/ 3192058 w 11737976"/>
              <a:gd name="connsiteY1085" fmla="*/ 5858859 h 6407151"/>
              <a:gd name="connsiteX1086" fmla="*/ 3182717 w 11737976"/>
              <a:gd name="connsiteY1086" fmla="*/ 5868514 h 6407151"/>
              <a:gd name="connsiteX1087" fmla="*/ 3177725 w 11737976"/>
              <a:gd name="connsiteY1087" fmla="*/ 5870004 h 6407151"/>
              <a:gd name="connsiteX1088" fmla="*/ 3173709 w 11737976"/>
              <a:gd name="connsiteY1088" fmla="*/ 5873236 h 6407151"/>
              <a:gd name="connsiteX1089" fmla="*/ 3172372 w 11737976"/>
              <a:gd name="connsiteY1089" fmla="*/ 5874314 h 6407151"/>
              <a:gd name="connsiteX1090" fmla="*/ 3173349 w 11737976"/>
              <a:gd name="connsiteY1090" fmla="*/ 5876057 h 6407151"/>
              <a:gd name="connsiteX1091" fmla="*/ 3175664 w 11737976"/>
              <a:gd name="connsiteY1091" fmla="*/ 5876722 h 6407151"/>
              <a:gd name="connsiteX1092" fmla="*/ 3178341 w 11737976"/>
              <a:gd name="connsiteY1092" fmla="*/ 5874568 h 6407151"/>
              <a:gd name="connsiteX1093" fmla="*/ 3184670 w 11737976"/>
              <a:gd name="connsiteY1093" fmla="*/ 5871999 h 6407151"/>
              <a:gd name="connsiteX1094" fmla="*/ 3189916 w 11737976"/>
              <a:gd name="connsiteY1094" fmla="*/ 5877895 h 6407151"/>
              <a:gd name="connsiteX1095" fmla="*/ 3190893 w 11737976"/>
              <a:gd name="connsiteY1095" fmla="*/ 5879636 h 6407151"/>
              <a:gd name="connsiteX1096" fmla="*/ 3192485 w 11737976"/>
              <a:gd name="connsiteY1096" fmla="*/ 5885943 h 6407151"/>
              <a:gd name="connsiteX1097" fmla="*/ 3185069 w 11737976"/>
              <a:gd name="connsiteY1097" fmla="*/ 5896972 h 6407151"/>
              <a:gd name="connsiteX1098" fmla="*/ 3179716 w 11737976"/>
              <a:gd name="connsiteY1098" fmla="*/ 5901283 h 6407151"/>
              <a:gd name="connsiteX1099" fmla="*/ 3171323 w 11737976"/>
              <a:gd name="connsiteY1099" fmla="*/ 5910568 h 6407151"/>
              <a:gd name="connsiteX1100" fmla="*/ 3172915 w 11737976"/>
              <a:gd name="connsiteY1100" fmla="*/ 5916875 h 6407151"/>
              <a:gd name="connsiteX1101" fmla="*/ 3176568 w 11737976"/>
              <a:gd name="connsiteY1101" fmla="*/ 5916463 h 6407151"/>
              <a:gd name="connsiteX1102" fmla="*/ 3183260 w 11737976"/>
              <a:gd name="connsiteY1102" fmla="*/ 5911075 h 6407151"/>
              <a:gd name="connsiteX1103" fmla="*/ 3190314 w 11737976"/>
              <a:gd name="connsiteY1103" fmla="*/ 5902866 h 6407151"/>
              <a:gd name="connsiteX1104" fmla="*/ 3191291 w 11737976"/>
              <a:gd name="connsiteY1104" fmla="*/ 5904610 h 6407151"/>
              <a:gd name="connsiteX1105" fmla="*/ 3220990 w 11737976"/>
              <a:gd name="connsiteY1105" fmla="*/ 5888287 h 6407151"/>
              <a:gd name="connsiteX1106" fmla="*/ 3218674 w 11737976"/>
              <a:gd name="connsiteY1106" fmla="*/ 5887622 h 6407151"/>
              <a:gd name="connsiteX1107" fmla="*/ 3221351 w 11737976"/>
              <a:gd name="connsiteY1107" fmla="*/ 5885466 h 6407151"/>
              <a:gd name="connsiteX1108" fmla="*/ 3228659 w 11737976"/>
              <a:gd name="connsiteY1108" fmla="*/ 5884642 h 6407151"/>
              <a:gd name="connsiteX1109" fmla="*/ 3232311 w 11737976"/>
              <a:gd name="connsiteY1109" fmla="*/ 5884230 h 6407151"/>
              <a:gd name="connsiteX1110" fmla="*/ 3230358 w 11737976"/>
              <a:gd name="connsiteY1110" fmla="*/ 5880744 h 6407151"/>
              <a:gd name="connsiteX1111" fmla="*/ 3218422 w 11737976"/>
              <a:gd name="connsiteY1111" fmla="*/ 5880237 h 6407151"/>
              <a:gd name="connsiteX1112" fmla="*/ 3217083 w 11737976"/>
              <a:gd name="connsiteY1112" fmla="*/ 5881315 h 6407151"/>
              <a:gd name="connsiteX1113" fmla="*/ 3196138 w 11737976"/>
              <a:gd name="connsiteY1113" fmla="*/ 5885532 h 6407151"/>
              <a:gd name="connsiteX1114" fmla="*/ 3194799 w 11737976"/>
              <a:gd name="connsiteY1114" fmla="*/ 5886608 h 6407151"/>
              <a:gd name="connsiteX1115" fmla="*/ 3193208 w 11737976"/>
              <a:gd name="connsiteY1115" fmla="*/ 5880301 h 6407151"/>
              <a:gd name="connsiteX1116" fmla="*/ 3198308 w 11737976"/>
              <a:gd name="connsiteY1116" fmla="*/ 5868608 h 6407151"/>
              <a:gd name="connsiteX1117" fmla="*/ 3197332 w 11737976"/>
              <a:gd name="connsiteY1117" fmla="*/ 5866864 h 6407151"/>
              <a:gd name="connsiteX1118" fmla="*/ 3202323 w 11737976"/>
              <a:gd name="connsiteY1118" fmla="*/ 5865375 h 6407151"/>
              <a:gd name="connsiteX1119" fmla="*/ 3202685 w 11737976"/>
              <a:gd name="connsiteY1119" fmla="*/ 5862555 h 6407151"/>
              <a:gd name="connsiteX1120" fmla="*/ 3200370 w 11737976"/>
              <a:gd name="connsiteY1120" fmla="*/ 5861889 h 6407151"/>
              <a:gd name="connsiteX1121" fmla="*/ 3197693 w 11737976"/>
              <a:gd name="connsiteY1121" fmla="*/ 5864043 h 6407151"/>
              <a:gd name="connsiteX1122" fmla="*/ 3192058 w 11737976"/>
              <a:gd name="connsiteY1122" fmla="*/ 5858859 h 6407151"/>
              <a:gd name="connsiteX1123" fmla="*/ 2034290 w 11737976"/>
              <a:gd name="connsiteY1123" fmla="*/ 5855939 h 6407151"/>
              <a:gd name="connsiteX1124" fmla="*/ 2032926 w 11737976"/>
              <a:gd name="connsiteY1124" fmla="*/ 5857035 h 6407151"/>
              <a:gd name="connsiteX1125" fmla="*/ 2031171 w 11737976"/>
              <a:gd name="connsiteY1125" fmla="*/ 5860962 h 6407151"/>
              <a:gd name="connsiteX1126" fmla="*/ 2033111 w 11737976"/>
              <a:gd name="connsiteY1126" fmla="*/ 5864423 h 6407151"/>
              <a:gd name="connsiteX1127" fmla="*/ 2033646 w 11737976"/>
              <a:gd name="connsiteY1127" fmla="*/ 5864935 h 6407151"/>
              <a:gd name="connsiteX1128" fmla="*/ 2034473 w 11737976"/>
              <a:gd name="connsiteY1128" fmla="*/ 5863326 h 6407151"/>
              <a:gd name="connsiteX1129" fmla="*/ 2037199 w 11737976"/>
              <a:gd name="connsiteY1129" fmla="*/ 5861132 h 6407151"/>
              <a:gd name="connsiteX1130" fmla="*/ 2036622 w 11737976"/>
              <a:gd name="connsiteY1130" fmla="*/ 5856573 h 6407151"/>
              <a:gd name="connsiteX1131" fmla="*/ 2034290 w 11737976"/>
              <a:gd name="connsiteY1131" fmla="*/ 5855939 h 6407151"/>
              <a:gd name="connsiteX1132" fmla="*/ 3213653 w 11737976"/>
              <a:gd name="connsiteY1132" fmla="*/ 5852227 h 6407151"/>
              <a:gd name="connsiteX1133" fmla="*/ 3211943 w 11737976"/>
              <a:gd name="connsiteY1133" fmla="*/ 5857962 h 6407151"/>
              <a:gd name="connsiteX1134" fmla="*/ 3215962 w 11737976"/>
              <a:gd name="connsiteY1134" fmla="*/ 5855092 h 6407151"/>
              <a:gd name="connsiteX1135" fmla="*/ 3213653 w 11737976"/>
              <a:gd name="connsiteY1135" fmla="*/ 5852227 h 6407151"/>
              <a:gd name="connsiteX1136" fmla="*/ 1842721 w 11737976"/>
              <a:gd name="connsiteY1136" fmla="*/ 5844550 h 6407151"/>
              <a:gd name="connsiteX1137" fmla="*/ 1841261 w 11737976"/>
              <a:gd name="connsiteY1137" fmla="*/ 5845725 h 6407151"/>
              <a:gd name="connsiteX1138" fmla="*/ 1838859 w 11737976"/>
              <a:gd name="connsiteY1138" fmla="*/ 5845221 h 6407151"/>
              <a:gd name="connsiteX1139" fmla="*/ 1838340 w 11737976"/>
              <a:gd name="connsiteY1139" fmla="*/ 5848076 h 6407151"/>
              <a:gd name="connsiteX1140" fmla="*/ 1841681 w 11737976"/>
              <a:gd name="connsiteY1140" fmla="*/ 5850257 h 6407151"/>
              <a:gd name="connsiteX1141" fmla="*/ 1843141 w 11737976"/>
              <a:gd name="connsiteY1141" fmla="*/ 5849082 h 6407151"/>
              <a:gd name="connsiteX1142" fmla="*/ 1844601 w 11737976"/>
              <a:gd name="connsiteY1142" fmla="*/ 5847906 h 6407151"/>
              <a:gd name="connsiteX1143" fmla="*/ 1845122 w 11737976"/>
              <a:gd name="connsiteY1143" fmla="*/ 5845052 h 6407151"/>
              <a:gd name="connsiteX1144" fmla="*/ 1842721 w 11737976"/>
              <a:gd name="connsiteY1144" fmla="*/ 5844550 h 6407151"/>
              <a:gd name="connsiteX1145" fmla="*/ 2147859 w 11737976"/>
              <a:gd name="connsiteY1145" fmla="*/ 5843967 h 6407151"/>
              <a:gd name="connsiteX1146" fmla="*/ 2152161 w 11737976"/>
              <a:gd name="connsiteY1146" fmla="*/ 5848176 h 6407151"/>
              <a:gd name="connsiteX1147" fmla="*/ 2153940 w 11737976"/>
              <a:gd name="connsiteY1147" fmla="*/ 5849619 h 6407151"/>
              <a:gd name="connsiteX1148" fmla="*/ 2153499 w 11737976"/>
              <a:gd name="connsiteY1148" fmla="*/ 5847098 h 6407151"/>
              <a:gd name="connsiteX1149" fmla="*/ 2147859 w 11737976"/>
              <a:gd name="connsiteY1149" fmla="*/ 5843967 h 6407151"/>
              <a:gd name="connsiteX1150" fmla="*/ 2044710 w 11737976"/>
              <a:gd name="connsiteY1150" fmla="*/ 5840358 h 6407151"/>
              <a:gd name="connsiteX1151" fmla="*/ 2042959 w 11737976"/>
              <a:gd name="connsiteY1151" fmla="*/ 5843935 h 6407151"/>
              <a:gd name="connsiteX1152" fmla="*/ 2046933 w 11737976"/>
              <a:gd name="connsiteY1152" fmla="*/ 5844204 h 6407151"/>
              <a:gd name="connsiteX1153" fmla="*/ 2044710 w 11737976"/>
              <a:gd name="connsiteY1153" fmla="*/ 5840358 h 6407151"/>
              <a:gd name="connsiteX1154" fmla="*/ 2046450 w 11737976"/>
              <a:gd name="connsiteY1154" fmla="*/ 5833360 h 6407151"/>
              <a:gd name="connsiteX1155" fmla="*/ 2047092 w 11737976"/>
              <a:gd name="connsiteY1155" fmla="*/ 5837867 h 6407151"/>
              <a:gd name="connsiteX1156" fmla="*/ 2043854 w 11737976"/>
              <a:gd name="connsiteY1156" fmla="*/ 5835451 h 6407151"/>
              <a:gd name="connsiteX1157" fmla="*/ 2049675 w 11737976"/>
              <a:gd name="connsiteY1157" fmla="*/ 5845836 h 6407151"/>
              <a:gd name="connsiteX1158" fmla="*/ 2050250 w 11737976"/>
              <a:gd name="connsiteY1158" fmla="*/ 5839721 h 6407151"/>
              <a:gd name="connsiteX1159" fmla="*/ 2046450 w 11737976"/>
              <a:gd name="connsiteY1159" fmla="*/ 5833360 h 6407151"/>
              <a:gd name="connsiteX1160" fmla="*/ 1980416 w 11737976"/>
              <a:gd name="connsiteY1160" fmla="*/ 5826853 h 6407151"/>
              <a:gd name="connsiteX1161" fmla="*/ 1979078 w 11737976"/>
              <a:gd name="connsiteY1161" fmla="*/ 5827931 h 6407151"/>
              <a:gd name="connsiteX1162" fmla="*/ 1975460 w 11737976"/>
              <a:gd name="connsiteY1162" fmla="*/ 5828407 h 6407151"/>
              <a:gd name="connsiteX1163" fmla="*/ 1974123 w 11737976"/>
              <a:gd name="connsiteY1163" fmla="*/ 5829484 h 6407151"/>
              <a:gd name="connsiteX1164" fmla="*/ 1975062 w 11737976"/>
              <a:gd name="connsiteY1164" fmla="*/ 5831163 h 6407151"/>
              <a:gd name="connsiteX1165" fmla="*/ 1980959 w 11737976"/>
              <a:gd name="connsiteY1165" fmla="*/ 5831287 h 6407151"/>
              <a:gd name="connsiteX1166" fmla="*/ 1982840 w 11737976"/>
              <a:gd name="connsiteY1166" fmla="*/ 5834644 h 6407151"/>
              <a:gd name="connsiteX1167" fmla="*/ 1985118 w 11737976"/>
              <a:gd name="connsiteY1167" fmla="*/ 5835244 h 6407151"/>
              <a:gd name="connsiteX1168" fmla="*/ 1984179 w 11737976"/>
              <a:gd name="connsiteY1168" fmla="*/ 5833567 h 6407151"/>
              <a:gd name="connsiteX1169" fmla="*/ 1980416 w 11737976"/>
              <a:gd name="connsiteY1169" fmla="*/ 5826853 h 6407151"/>
              <a:gd name="connsiteX1170" fmla="*/ 3184126 w 11737976"/>
              <a:gd name="connsiteY1170" fmla="*/ 5803815 h 6407151"/>
              <a:gd name="connsiteX1171" fmla="*/ 3188077 w 11737976"/>
              <a:gd name="connsiteY1171" fmla="*/ 5804588 h 6407151"/>
              <a:gd name="connsiteX1172" fmla="*/ 3177115 w 11737976"/>
              <a:gd name="connsiteY1172" fmla="*/ 5814528 h 6407151"/>
              <a:gd name="connsiteX1173" fmla="*/ 3175043 w 11737976"/>
              <a:gd name="connsiteY1173" fmla="*/ 5812379 h 6407151"/>
              <a:gd name="connsiteX1174" fmla="*/ 3184126 w 11737976"/>
              <a:gd name="connsiteY1174" fmla="*/ 5803815 h 6407151"/>
              <a:gd name="connsiteX1175" fmla="*/ 1929290 w 11737976"/>
              <a:gd name="connsiteY1175" fmla="*/ 5792970 h 6407151"/>
              <a:gd name="connsiteX1176" fmla="*/ 1935056 w 11737976"/>
              <a:gd name="connsiteY1176" fmla="*/ 5800943 h 6407151"/>
              <a:gd name="connsiteX1177" fmla="*/ 1936154 w 11737976"/>
              <a:gd name="connsiteY1177" fmla="*/ 5802213 h 6407151"/>
              <a:gd name="connsiteX1178" fmla="*/ 1929290 w 11737976"/>
              <a:gd name="connsiteY1178" fmla="*/ 5792970 h 6407151"/>
              <a:gd name="connsiteX1179" fmla="*/ 4490948 w 11737976"/>
              <a:gd name="connsiteY1179" fmla="*/ 5789109 h 6407151"/>
              <a:gd name="connsiteX1180" fmla="*/ 4495581 w 11737976"/>
              <a:gd name="connsiteY1180" fmla="*/ 5797517 h 6407151"/>
              <a:gd name="connsiteX1181" fmla="*/ 4498611 w 11737976"/>
              <a:gd name="connsiteY1181" fmla="*/ 5795227 h 6407151"/>
              <a:gd name="connsiteX1182" fmla="*/ 4495809 w 11737976"/>
              <a:gd name="connsiteY1182" fmla="*/ 5791541 h 6407151"/>
              <a:gd name="connsiteX1183" fmla="*/ 4490948 w 11737976"/>
              <a:gd name="connsiteY1183" fmla="*/ 5789109 h 6407151"/>
              <a:gd name="connsiteX1184" fmla="*/ 2013435 w 11737976"/>
              <a:gd name="connsiteY1184" fmla="*/ 5789041 h 6407151"/>
              <a:gd name="connsiteX1185" fmla="*/ 2009469 w 11737976"/>
              <a:gd name="connsiteY1185" fmla="*/ 5790978 h 6407151"/>
              <a:gd name="connsiteX1186" fmla="*/ 2018411 w 11737976"/>
              <a:gd name="connsiteY1186" fmla="*/ 5793826 h 6407151"/>
              <a:gd name="connsiteX1187" fmla="*/ 2013435 w 11737976"/>
              <a:gd name="connsiteY1187" fmla="*/ 5789041 h 6407151"/>
              <a:gd name="connsiteX1188" fmla="*/ 1944764 w 11737976"/>
              <a:gd name="connsiteY1188" fmla="*/ 5787359 h 6407151"/>
              <a:gd name="connsiteX1189" fmla="*/ 1944336 w 11737976"/>
              <a:gd name="connsiteY1189" fmla="*/ 5790194 h 6407151"/>
              <a:gd name="connsiteX1190" fmla="*/ 1946259 w 11737976"/>
              <a:gd name="connsiteY1190" fmla="*/ 5793627 h 6407151"/>
              <a:gd name="connsiteX1191" fmla="*/ 1959945 w 11737976"/>
              <a:gd name="connsiteY1191" fmla="*/ 5800045 h 6407151"/>
              <a:gd name="connsiteX1192" fmla="*/ 1961001 w 11737976"/>
              <a:gd name="connsiteY1192" fmla="*/ 5800129 h 6407151"/>
              <a:gd name="connsiteX1193" fmla="*/ 1961336 w 11737976"/>
              <a:gd name="connsiteY1193" fmla="*/ 5798926 h 6407151"/>
              <a:gd name="connsiteX1194" fmla="*/ 1960803 w 11737976"/>
              <a:gd name="connsiteY1194" fmla="*/ 5794373 h 6407151"/>
              <a:gd name="connsiteX1195" fmla="*/ 1944764 w 11737976"/>
              <a:gd name="connsiteY1195" fmla="*/ 5787359 h 6407151"/>
              <a:gd name="connsiteX1196" fmla="*/ 1840975 w 11737976"/>
              <a:gd name="connsiteY1196" fmla="*/ 5785977 h 6407151"/>
              <a:gd name="connsiteX1197" fmla="*/ 1838379 w 11737976"/>
              <a:gd name="connsiteY1197" fmla="*/ 5788066 h 6407151"/>
              <a:gd name="connsiteX1198" fmla="*/ 1838139 w 11737976"/>
              <a:gd name="connsiteY1198" fmla="*/ 5791000 h 6407151"/>
              <a:gd name="connsiteX1199" fmla="*/ 1840495 w 11737976"/>
              <a:gd name="connsiteY1199" fmla="*/ 5791843 h 6407151"/>
              <a:gd name="connsiteX1200" fmla="*/ 1843091 w 11737976"/>
              <a:gd name="connsiteY1200" fmla="*/ 5789753 h 6407151"/>
              <a:gd name="connsiteX1201" fmla="*/ 1842033 w 11737976"/>
              <a:gd name="connsiteY1201" fmla="*/ 5787865 h 6407151"/>
              <a:gd name="connsiteX1202" fmla="*/ 1840975 w 11737976"/>
              <a:gd name="connsiteY1202" fmla="*/ 5785977 h 6407151"/>
              <a:gd name="connsiteX1203" fmla="*/ 1975432 w 11737976"/>
              <a:gd name="connsiteY1203" fmla="*/ 5775054 h 6407151"/>
              <a:gd name="connsiteX1204" fmla="*/ 1968844 w 11737976"/>
              <a:gd name="connsiteY1204" fmla="*/ 5778474 h 6407151"/>
              <a:gd name="connsiteX1205" fmla="*/ 1977270 w 11737976"/>
              <a:gd name="connsiteY1205" fmla="*/ 5779226 h 6407151"/>
              <a:gd name="connsiteX1206" fmla="*/ 1980180 w 11737976"/>
              <a:gd name="connsiteY1206" fmla="*/ 5784420 h 6407151"/>
              <a:gd name="connsiteX1207" fmla="*/ 1975432 w 11737976"/>
              <a:gd name="connsiteY1207" fmla="*/ 5775054 h 6407151"/>
              <a:gd name="connsiteX1208" fmla="*/ 4506481 w 11737976"/>
              <a:gd name="connsiteY1208" fmla="*/ 5769805 h 6407151"/>
              <a:gd name="connsiteX1209" fmla="*/ 4502630 w 11737976"/>
              <a:gd name="connsiteY1209" fmla="*/ 5784124 h 6407151"/>
              <a:gd name="connsiteX1210" fmla="*/ 4511952 w 11737976"/>
              <a:gd name="connsiteY1210" fmla="*/ 5772541 h 6407151"/>
              <a:gd name="connsiteX1211" fmla="*/ 4506481 w 11737976"/>
              <a:gd name="connsiteY1211" fmla="*/ 5769805 h 6407151"/>
              <a:gd name="connsiteX1212" fmla="*/ 1861728 w 11737976"/>
              <a:gd name="connsiteY1212" fmla="*/ 5767136 h 6407151"/>
              <a:gd name="connsiteX1213" fmla="*/ 1859472 w 11737976"/>
              <a:gd name="connsiteY1213" fmla="*/ 5773824 h 6407151"/>
              <a:gd name="connsiteX1214" fmla="*/ 1861728 w 11737976"/>
              <a:gd name="connsiteY1214" fmla="*/ 5767136 h 6407151"/>
              <a:gd name="connsiteX1215" fmla="*/ 1987247 w 11737976"/>
              <a:gd name="connsiteY1215" fmla="*/ 5765941 h 6407151"/>
              <a:gd name="connsiteX1216" fmla="*/ 1985982 w 11737976"/>
              <a:gd name="connsiteY1216" fmla="*/ 5766960 h 6407151"/>
              <a:gd name="connsiteX1217" fmla="*/ 1983451 w 11737976"/>
              <a:gd name="connsiteY1217" fmla="*/ 5768997 h 6407151"/>
              <a:gd name="connsiteX1218" fmla="*/ 1982185 w 11737976"/>
              <a:gd name="connsiteY1218" fmla="*/ 5770016 h 6407151"/>
              <a:gd name="connsiteX1219" fmla="*/ 1980920 w 11737976"/>
              <a:gd name="connsiteY1219" fmla="*/ 5771035 h 6407151"/>
              <a:gd name="connsiteX1220" fmla="*/ 1981860 w 11737976"/>
              <a:gd name="connsiteY1220" fmla="*/ 5772714 h 6407151"/>
              <a:gd name="connsiteX1221" fmla="*/ 1984067 w 11737976"/>
              <a:gd name="connsiteY1221" fmla="*/ 5773373 h 6407151"/>
              <a:gd name="connsiteX1222" fmla="*/ 1985332 w 11737976"/>
              <a:gd name="connsiteY1222" fmla="*/ 5772355 h 6407151"/>
              <a:gd name="connsiteX1223" fmla="*/ 1989129 w 11737976"/>
              <a:gd name="connsiteY1223" fmla="*/ 5769298 h 6407151"/>
              <a:gd name="connsiteX1224" fmla="*/ 1987247 w 11737976"/>
              <a:gd name="connsiteY1224" fmla="*/ 5765941 h 6407151"/>
              <a:gd name="connsiteX1225" fmla="*/ 2002410 w 11737976"/>
              <a:gd name="connsiteY1225" fmla="*/ 5761041 h 6407151"/>
              <a:gd name="connsiteX1226" fmla="*/ 2001054 w 11737976"/>
              <a:gd name="connsiteY1226" fmla="*/ 5762132 h 6407151"/>
              <a:gd name="connsiteX1227" fmla="*/ 2003014 w 11737976"/>
              <a:gd name="connsiteY1227" fmla="*/ 5765629 h 6407151"/>
              <a:gd name="connsiteX1228" fmla="*/ 2006704 w 11737976"/>
              <a:gd name="connsiteY1228" fmla="*/ 5765194 h 6407151"/>
              <a:gd name="connsiteX1229" fmla="*/ 2010396 w 11737976"/>
              <a:gd name="connsiteY1229" fmla="*/ 5764759 h 6407151"/>
              <a:gd name="connsiteX1230" fmla="*/ 2012356 w 11737976"/>
              <a:gd name="connsiteY1230" fmla="*/ 5768255 h 6407151"/>
              <a:gd name="connsiteX1231" fmla="*/ 2013415 w 11737976"/>
              <a:gd name="connsiteY1231" fmla="*/ 5787702 h 6407151"/>
              <a:gd name="connsiteX1232" fmla="*/ 2028180 w 11737976"/>
              <a:gd name="connsiteY1232" fmla="*/ 5785962 h 6407151"/>
              <a:gd name="connsiteX1233" fmla="*/ 2028101 w 11737976"/>
              <a:gd name="connsiteY1233" fmla="*/ 5768265 h 6407151"/>
              <a:gd name="connsiteX1234" fmla="*/ 2023430 w 11737976"/>
              <a:gd name="connsiteY1234" fmla="*/ 5766951 h 6407151"/>
              <a:gd name="connsiteX1235" fmla="*/ 2022450 w 11737976"/>
              <a:gd name="connsiteY1235" fmla="*/ 5765203 h 6407151"/>
              <a:gd name="connsiteX1236" fmla="*/ 2019363 w 11737976"/>
              <a:gd name="connsiteY1236" fmla="*/ 5770226 h 6407151"/>
              <a:gd name="connsiteX1237" fmla="*/ 2015068 w 11737976"/>
              <a:gd name="connsiteY1237" fmla="*/ 5766072 h 6407151"/>
              <a:gd name="connsiteX1238" fmla="*/ 2014691 w 11737976"/>
              <a:gd name="connsiteY1238" fmla="*/ 5768912 h 6407151"/>
              <a:gd name="connsiteX1239" fmla="*/ 2011752 w 11737976"/>
              <a:gd name="connsiteY1239" fmla="*/ 5763667 h 6407151"/>
              <a:gd name="connsiteX1240" fmla="*/ 2010772 w 11737976"/>
              <a:gd name="connsiteY1240" fmla="*/ 5761919 h 6407151"/>
              <a:gd name="connsiteX1241" fmla="*/ 2004745 w 11737976"/>
              <a:gd name="connsiteY1241" fmla="*/ 5761698 h 6407151"/>
              <a:gd name="connsiteX1242" fmla="*/ 2002410 w 11737976"/>
              <a:gd name="connsiteY1242" fmla="*/ 5761041 h 6407151"/>
              <a:gd name="connsiteX1243" fmla="*/ 1995378 w 11737976"/>
              <a:gd name="connsiteY1243" fmla="*/ 5759656 h 6407151"/>
              <a:gd name="connsiteX1244" fmla="*/ 1995879 w 11737976"/>
              <a:gd name="connsiteY1244" fmla="*/ 5763556 h 6407151"/>
              <a:gd name="connsiteX1245" fmla="*/ 1994161 w 11737976"/>
              <a:gd name="connsiteY1245" fmla="*/ 5763115 h 6407151"/>
              <a:gd name="connsiteX1246" fmla="*/ 1993419 w 11737976"/>
              <a:gd name="connsiteY1246" fmla="*/ 5762720 h 6407151"/>
              <a:gd name="connsiteX1247" fmla="*/ 1992234 w 11737976"/>
              <a:gd name="connsiteY1247" fmla="*/ 5762053 h 6407151"/>
              <a:gd name="connsiteX1248" fmla="*/ 1991264 w 11737976"/>
              <a:gd name="connsiteY1248" fmla="*/ 5761574 h 6407151"/>
              <a:gd name="connsiteX1249" fmla="*/ 1993419 w 11737976"/>
              <a:gd name="connsiteY1249" fmla="*/ 5762720 h 6407151"/>
              <a:gd name="connsiteX1250" fmla="*/ 1995955 w 11737976"/>
              <a:gd name="connsiteY1250" fmla="*/ 5764151 h 6407151"/>
              <a:gd name="connsiteX1251" fmla="*/ 1995879 w 11737976"/>
              <a:gd name="connsiteY1251" fmla="*/ 5763556 h 6407151"/>
              <a:gd name="connsiteX1252" fmla="*/ 1997811 w 11737976"/>
              <a:gd name="connsiteY1252" fmla="*/ 5764050 h 6407151"/>
              <a:gd name="connsiteX1253" fmla="*/ 1995378 w 11737976"/>
              <a:gd name="connsiteY1253" fmla="*/ 5759656 h 6407151"/>
              <a:gd name="connsiteX1254" fmla="*/ 1899547 w 11737976"/>
              <a:gd name="connsiteY1254" fmla="*/ 5751607 h 6407151"/>
              <a:gd name="connsiteX1255" fmla="*/ 1891851 w 11737976"/>
              <a:gd name="connsiteY1255" fmla="*/ 5755519 h 6407151"/>
              <a:gd name="connsiteX1256" fmla="*/ 1885518 w 11737976"/>
              <a:gd name="connsiteY1256" fmla="*/ 5758335 h 6407151"/>
              <a:gd name="connsiteX1257" fmla="*/ 1886400 w 11737976"/>
              <a:gd name="connsiteY1257" fmla="*/ 5759908 h 6407151"/>
              <a:gd name="connsiteX1258" fmla="*/ 1887282 w 11737976"/>
              <a:gd name="connsiteY1258" fmla="*/ 5761482 h 6407151"/>
              <a:gd name="connsiteX1259" fmla="*/ 1893614 w 11737976"/>
              <a:gd name="connsiteY1259" fmla="*/ 5758665 h 6407151"/>
              <a:gd name="connsiteX1260" fmla="*/ 1901310 w 11737976"/>
              <a:gd name="connsiteY1260" fmla="*/ 5754754 h 6407151"/>
              <a:gd name="connsiteX1261" fmla="*/ 1901792 w 11737976"/>
              <a:gd name="connsiteY1261" fmla="*/ 5752083 h 6407151"/>
              <a:gd name="connsiteX1262" fmla="*/ 1899547 w 11737976"/>
              <a:gd name="connsiteY1262" fmla="*/ 5751607 h 6407151"/>
              <a:gd name="connsiteX1263" fmla="*/ 1822053 w 11737976"/>
              <a:gd name="connsiteY1263" fmla="*/ 5738919 h 6407151"/>
              <a:gd name="connsiteX1264" fmla="*/ 1822700 w 11737976"/>
              <a:gd name="connsiteY1264" fmla="*/ 5743513 h 6407151"/>
              <a:gd name="connsiteX1265" fmla="*/ 1818411 w 11737976"/>
              <a:gd name="connsiteY1265" fmla="*/ 5739294 h 6407151"/>
              <a:gd name="connsiteX1266" fmla="*/ 1817389 w 11737976"/>
              <a:gd name="connsiteY1266" fmla="*/ 5747788 h 6407151"/>
              <a:gd name="connsiteX1267" fmla="*/ 1824062 w 11737976"/>
              <a:gd name="connsiteY1267" fmla="*/ 5744654 h 6407151"/>
              <a:gd name="connsiteX1268" fmla="*/ 1822053 w 11737976"/>
              <a:gd name="connsiteY1268" fmla="*/ 5738919 h 6407151"/>
              <a:gd name="connsiteX1269" fmla="*/ 521764 w 11737976"/>
              <a:gd name="connsiteY1269" fmla="*/ 5738791 h 6407151"/>
              <a:gd name="connsiteX1270" fmla="*/ 522183 w 11737976"/>
              <a:gd name="connsiteY1270" fmla="*/ 5740766 h 6407151"/>
              <a:gd name="connsiteX1271" fmla="*/ 522604 w 11737976"/>
              <a:gd name="connsiteY1271" fmla="*/ 5742743 h 6407151"/>
              <a:gd name="connsiteX1272" fmla="*/ 536776 w 11737976"/>
              <a:gd name="connsiteY1272" fmla="*/ 5743563 h 6407151"/>
              <a:gd name="connsiteX1273" fmla="*/ 538391 w 11737976"/>
              <a:gd name="connsiteY1273" fmla="*/ 5742924 h 6407151"/>
              <a:gd name="connsiteX1274" fmla="*/ 537550 w 11737976"/>
              <a:gd name="connsiteY1274" fmla="*/ 5738971 h 6407151"/>
              <a:gd name="connsiteX1275" fmla="*/ 521764 w 11737976"/>
              <a:gd name="connsiteY1275" fmla="*/ 5738791 h 6407151"/>
              <a:gd name="connsiteX1276" fmla="*/ 1944362 w 11737976"/>
              <a:gd name="connsiteY1276" fmla="*/ 5730530 h 6407151"/>
              <a:gd name="connsiteX1277" fmla="*/ 1944825 w 11737976"/>
              <a:gd name="connsiteY1277" fmla="*/ 5733450 h 6407151"/>
              <a:gd name="connsiteX1278" fmla="*/ 1942686 w 11737976"/>
              <a:gd name="connsiteY1278" fmla="*/ 5733429 h 6407151"/>
              <a:gd name="connsiteX1279" fmla="*/ 1937808 w 11737976"/>
              <a:gd name="connsiteY1279" fmla="*/ 5733329 h 6407151"/>
              <a:gd name="connsiteX1280" fmla="*/ 1945365 w 11737976"/>
              <a:gd name="connsiteY1280" fmla="*/ 5736851 h 6407151"/>
              <a:gd name="connsiteX1281" fmla="*/ 1944825 w 11737976"/>
              <a:gd name="connsiteY1281" fmla="*/ 5733450 h 6407151"/>
              <a:gd name="connsiteX1282" fmla="*/ 1945015 w 11737976"/>
              <a:gd name="connsiteY1282" fmla="*/ 5733451 h 6407151"/>
              <a:gd name="connsiteX1283" fmla="*/ 1944362 w 11737976"/>
              <a:gd name="connsiteY1283" fmla="*/ 5730530 h 6407151"/>
              <a:gd name="connsiteX1284" fmla="*/ 1951025 w 11737976"/>
              <a:gd name="connsiteY1284" fmla="*/ 5726510 h 6407151"/>
              <a:gd name="connsiteX1285" fmla="*/ 1949911 w 11737976"/>
              <a:gd name="connsiteY1285" fmla="*/ 5733344 h 6407151"/>
              <a:gd name="connsiteX1286" fmla="*/ 1957641 w 11737976"/>
              <a:gd name="connsiteY1286" fmla="*/ 5729493 h 6407151"/>
              <a:gd name="connsiteX1287" fmla="*/ 1951025 w 11737976"/>
              <a:gd name="connsiteY1287" fmla="*/ 5726510 h 6407151"/>
              <a:gd name="connsiteX1288" fmla="*/ 1882317 w 11737976"/>
              <a:gd name="connsiteY1288" fmla="*/ 5726224 h 6407151"/>
              <a:gd name="connsiteX1289" fmla="*/ 1881287 w 11737976"/>
              <a:gd name="connsiteY1289" fmla="*/ 5729042 h 6407151"/>
              <a:gd name="connsiteX1290" fmla="*/ 1880912 w 11737976"/>
              <a:gd name="connsiteY1290" fmla="*/ 5731841 h 6407151"/>
              <a:gd name="connsiteX1291" fmla="*/ 1878610 w 11737976"/>
              <a:gd name="connsiteY1291" fmla="*/ 5731197 h 6407151"/>
              <a:gd name="connsiteX1292" fmla="*/ 1878451 w 11737976"/>
              <a:gd name="connsiteY1292" fmla="*/ 5741312 h 6407151"/>
              <a:gd name="connsiteX1293" fmla="*/ 1878077 w 11737976"/>
              <a:gd name="connsiteY1293" fmla="*/ 5744110 h 6407151"/>
              <a:gd name="connsiteX1294" fmla="*/ 1873472 w 11737976"/>
              <a:gd name="connsiteY1294" fmla="*/ 5742824 h 6407151"/>
              <a:gd name="connsiteX1295" fmla="*/ 1871169 w 11737976"/>
              <a:gd name="connsiteY1295" fmla="*/ 5742182 h 6407151"/>
              <a:gd name="connsiteX1296" fmla="*/ 1869831 w 11737976"/>
              <a:gd name="connsiteY1296" fmla="*/ 5743259 h 6407151"/>
              <a:gd name="connsiteX1297" fmla="*/ 1869082 w 11737976"/>
              <a:gd name="connsiteY1297" fmla="*/ 5748855 h 6407151"/>
              <a:gd name="connsiteX1298" fmla="*/ 1864534 w 11737976"/>
              <a:gd name="connsiteY1298" fmla="*/ 5765000 h 6407151"/>
              <a:gd name="connsiteX1299" fmla="*/ 1878508 w 11737976"/>
              <a:gd name="connsiteY1299" fmla="*/ 5758743 h 6407151"/>
              <a:gd name="connsiteX1300" fmla="*/ 1874276 w 11737976"/>
              <a:gd name="connsiteY1300" fmla="*/ 5754659 h 6407151"/>
              <a:gd name="connsiteX1301" fmla="*/ 1871974 w 11737976"/>
              <a:gd name="connsiteY1301" fmla="*/ 5754017 h 6407151"/>
              <a:gd name="connsiteX1302" fmla="*/ 1872723 w 11737976"/>
              <a:gd name="connsiteY1302" fmla="*/ 5748420 h 6407151"/>
              <a:gd name="connsiteX1303" fmla="*/ 1875025 w 11737976"/>
              <a:gd name="connsiteY1303" fmla="*/ 5749063 h 6407151"/>
              <a:gd name="connsiteX1304" fmla="*/ 1881343 w 11737976"/>
              <a:gd name="connsiteY1304" fmla="*/ 5746473 h 6407151"/>
              <a:gd name="connsiteX1305" fmla="*/ 1880753 w 11737976"/>
              <a:gd name="connsiteY1305" fmla="*/ 5741955 h 6407151"/>
              <a:gd name="connsiteX1306" fmla="*/ 1881502 w 11737976"/>
              <a:gd name="connsiteY1306" fmla="*/ 5736358 h 6407151"/>
              <a:gd name="connsiteX1307" fmla="*/ 1887661 w 11737976"/>
              <a:gd name="connsiteY1307" fmla="*/ 5743883 h 6407151"/>
              <a:gd name="connsiteX1308" fmla="*/ 1891676 w 11737976"/>
              <a:gd name="connsiteY1308" fmla="*/ 5740651 h 6407151"/>
              <a:gd name="connsiteX1309" fmla="*/ 1892640 w 11737976"/>
              <a:gd name="connsiteY1309" fmla="*/ 5742371 h 6407151"/>
              <a:gd name="connsiteX1310" fmla="*/ 1890871 w 11737976"/>
              <a:gd name="connsiteY1310" fmla="*/ 5728816 h 6407151"/>
              <a:gd name="connsiteX1311" fmla="*/ 1882317 w 11737976"/>
              <a:gd name="connsiteY1311" fmla="*/ 5726224 h 6407151"/>
              <a:gd name="connsiteX1312" fmla="*/ 1835583 w 11737976"/>
              <a:gd name="connsiteY1312" fmla="*/ 5720901 h 6407151"/>
              <a:gd name="connsiteX1313" fmla="*/ 1833034 w 11737976"/>
              <a:gd name="connsiteY1313" fmla="*/ 5725780 h 6407151"/>
              <a:gd name="connsiteX1314" fmla="*/ 1835583 w 11737976"/>
              <a:gd name="connsiteY1314" fmla="*/ 5720901 h 6407151"/>
              <a:gd name="connsiteX1315" fmla="*/ 1962510 w 11737976"/>
              <a:gd name="connsiteY1315" fmla="*/ 5718268 h 6407151"/>
              <a:gd name="connsiteX1316" fmla="*/ 1962135 w 11737976"/>
              <a:gd name="connsiteY1316" fmla="*/ 5721127 h 6407151"/>
              <a:gd name="connsiteX1317" fmla="*/ 1964110 w 11737976"/>
              <a:gd name="connsiteY1317" fmla="*/ 5724653 h 6407151"/>
              <a:gd name="connsiteX1318" fmla="*/ 1971536 w 11737976"/>
              <a:gd name="connsiteY1318" fmla="*/ 5723788 h 6407151"/>
              <a:gd name="connsiteX1319" fmla="*/ 1970924 w 11737976"/>
              <a:gd name="connsiteY1319" fmla="*/ 5719166 h 6407151"/>
              <a:gd name="connsiteX1320" fmla="*/ 1968574 w 11737976"/>
              <a:gd name="connsiteY1320" fmla="*/ 5718500 h 6407151"/>
              <a:gd name="connsiteX1321" fmla="*/ 1963498 w 11737976"/>
              <a:gd name="connsiteY1321" fmla="*/ 5720030 h 6407151"/>
              <a:gd name="connsiteX1322" fmla="*/ 1962510 w 11737976"/>
              <a:gd name="connsiteY1322" fmla="*/ 5718268 h 6407151"/>
              <a:gd name="connsiteX1323" fmla="*/ 597161 w 11737976"/>
              <a:gd name="connsiteY1323" fmla="*/ 5717777 h 6407151"/>
              <a:gd name="connsiteX1324" fmla="*/ 595170 w 11737976"/>
              <a:gd name="connsiteY1324" fmla="*/ 5722603 h 6407151"/>
              <a:gd name="connsiteX1325" fmla="*/ 598445 w 11737976"/>
              <a:gd name="connsiteY1325" fmla="*/ 5723115 h 6407151"/>
              <a:gd name="connsiteX1326" fmla="*/ 598577 w 11737976"/>
              <a:gd name="connsiteY1326" fmla="*/ 5717866 h 6407151"/>
              <a:gd name="connsiteX1327" fmla="*/ 597161 w 11737976"/>
              <a:gd name="connsiteY1327" fmla="*/ 5717777 h 6407151"/>
              <a:gd name="connsiteX1328" fmla="*/ 307210 w 11737976"/>
              <a:gd name="connsiteY1328" fmla="*/ 5716751 h 6407151"/>
              <a:gd name="connsiteX1329" fmla="*/ 300329 w 11737976"/>
              <a:gd name="connsiteY1329" fmla="*/ 5719473 h 6407151"/>
              <a:gd name="connsiteX1330" fmla="*/ 307541 w 11737976"/>
              <a:gd name="connsiteY1330" fmla="*/ 5720169 h 6407151"/>
              <a:gd name="connsiteX1331" fmla="*/ 307210 w 11737976"/>
              <a:gd name="connsiteY1331" fmla="*/ 5716751 h 6407151"/>
              <a:gd name="connsiteX1332" fmla="*/ 317763 w 11737976"/>
              <a:gd name="connsiteY1332" fmla="*/ 5711673 h 6407151"/>
              <a:gd name="connsiteX1333" fmla="*/ 312791 w 11737976"/>
              <a:gd name="connsiteY1333" fmla="*/ 5718833 h 6407151"/>
              <a:gd name="connsiteX1334" fmla="*/ 315819 w 11737976"/>
              <a:gd name="connsiteY1334" fmla="*/ 5719711 h 6407151"/>
              <a:gd name="connsiteX1335" fmla="*/ 322785 w 11737976"/>
              <a:gd name="connsiteY1335" fmla="*/ 5716956 h 6407151"/>
              <a:gd name="connsiteX1336" fmla="*/ 317763 w 11737976"/>
              <a:gd name="connsiteY1336" fmla="*/ 5711673 h 6407151"/>
              <a:gd name="connsiteX1337" fmla="*/ 1749804 w 11737976"/>
              <a:gd name="connsiteY1337" fmla="*/ 5709407 h 6407151"/>
              <a:gd name="connsiteX1338" fmla="*/ 1749097 w 11737976"/>
              <a:gd name="connsiteY1338" fmla="*/ 5712765 h 6407151"/>
              <a:gd name="connsiteX1339" fmla="*/ 1754565 w 11737976"/>
              <a:gd name="connsiteY1339" fmla="*/ 5715801 h 6407151"/>
              <a:gd name="connsiteX1340" fmla="*/ 1749804 w 11737976"/>
              <a:gd name="connsiteY1340" fmla="*/ 5709407 h 6407151"/>
              <a:gd name="connsiteX1341" fmla="*/ 1902562 w 11737976"/>
              <a:gd name="connsiteY1341" fmla="*/ 5708514 h 6407151"/>
              <a:gd name="connsiteX1342" fmla="*/ 1901531 w 11737976"/>
              <a:gd name="connsiteY1342" fmla="*/ 5709668 h 6407151"/>
              <a:gd name="connsiteX1343" fmla="*/ 1896569 w 11737976"/>
              <a:gd name="connsiteY1343" fmla="*/ 5711075 h 6407151"/>
              <a:gd name="connsiteX1344" fmla="*/ 1895248 w 11737976"/>
              <a:gd name="connsiteY1344" fmla="*/ 5712139 h 6407151"/>
              <a:gd name="connsiteX1345" fmla="*/ 1893605 w 11737976"/>
              <a:gd name="connsiteY1345" fmla="*/ 5716049 h 6407151"/>
              <a:gd name="connsiteX1346" fmla="*/ 1897924 w 11737976"/>
              <a:gd name="connsiteY1346" fmla="*/ 5720336 h 6407151"/>
              <a:gd name="connsiteX1347" fmla="*/ 1901982 w 11737976"/>
              <a:gd name="connsiteY1347" fmla="*/ 5720305 h 6407151"/>
              <a:gd name="connsiteX1348" fmla="*/ 1905529 w 11737976"/>
              <a:gd name="connsiteY1348" fmla="*/ 5716802 h 6407151"/>
              <a:gd name="connsiteX1349" fmla="*/ 1904851 w 11737976"/>
              <a:gd name="connsiteY1349" fmla="*/ 5712170 h 6407151"/>
              <a:gd name="connsiteX1350" fmla="*/ 1902562 w 11737976"/>
              <a:gd name="connsiteY1350" fmla="*/ 5708514 h 6407151"/>
              <a:gd name="connsiteX1351" fmla="*/ 1946095 w 11737976"/>
              <a:gd name="connsiteY1351" fmla="*/ 5706367 h 6407151"/>
              <a:gd name="connsiteX1352" fmla="*/ 1942038 w 11737976"/>
              <a:gd name="connsiteY1352" fmla="*/ 5709633 h 6407151"/>
              <a:gd name="connsiteX1353" fmla="*/ 1934691 w 11737976"/>
              <a:gd name="connsiteY1353" fmla="*/ 5710524 h 6407151"/>
              <a:gd name="connsiteX1354" fmla="*/ 1931987 w 11737976"/>
              <a:gd name="connsiteY1354" fmla="*/ 5712701 h 6407151"/>
              <a:gd name="connsiteX1355" fmla="*/ 1933927 w 11737976"/>
              <a:gd name="connsiteY1355" fmla="*/ 5716163 h 6407151"/>
              <a:gd name="connsiteX1356" fmla="*/ 1935279 w 11737976"/>
              <a:gd name="connsiteY1356" fmla="*/ 5715075 h 6407151"/>
              <a:gd name="connsiteX1357" fmla="*/ 1943979 w 11737976"/>
              <a:gd name="connsiteY1357" fmla="*/ 5713094 h 6407151"/>
              <a:gd name="connsiteX1358" fmla="*/ 1946682 w 11737976"/>
              <a:gd name="connsiteY1358" fmla="*/ 5710917 h 6407151"/>
              <a:gd name="connsiteX1359" fmla="*/ 1947065 w 11737976"/>
              <a:gd name="connsiteY1359" fmla="*/ 5708098 h 6407151"/>
              <a:gd name="connsiteX1360" fmla="*/ 1946095 w 11737976"/>
              <a:gd name="connsiteY1360" fmla="*/ 5706367 h 6407151"/>
              <a:gd name="connsiteX1361" fmla="*/ 373307 w 11737976"/>
              <a:gd name="connsiteY1361" fmla="*/ 5701273 h 6407151"/>
              <a:gd name="connsiteX1362" fmla="*/ 363820 w 11737976"/>
              <a:gd name="connsiteY1362" fmla="*/ 5707016 h 6407151"/>
              <a:gd name="connsiteX1363" fmla="*/ 372726 w 11737976"/>
              <a:gd name="connsiteY1363" fmla="*/ 5704053 h 6407151"/>
              <a:gd name="connsiteX1364" fmla="*/ 373307 w 11737976"/>
              <a:gd name="connsiteY1364" fmla="*/ 5701273 h 6407151"/>
              <a:gd name="connsiteX1365" fmla="*/ 1981850 w 11737976"/>
              <a:gd name="connsiteY1365" fmla="*/ 5699956 h 6407151"/>
              <a:gd name="connsiteX1366" fmla="*/ 1987730 w 11737976"/>
              <a:gd name="connsiteY1366" fmla="*/ 5710446 h 6407151"/>
              <a:gd name="connsiteX1367" fmla="*/ 1995953 w 11737976"/>
              <a:gd name="connsiteY1367" fmla="*/ 5711437 h 6407151"/>
              <a:gd name="connsiteX1368" fmla="*/ 1981850 w 11737976"/>
              <a:gd name="connsiteY1368" fmla="*/ 5699956 h 6407151"/>
              <a:gd name="connsiteX1369" fmla="*/ 499521 w 11737976"/>
              <a:gd name="connsiteY1369" fmla="*/ 5699389 h 6407151"/>
              <a:gd name="connsiteX1370" fmla="*/ 508130 w 11737976"/>
              <a:gd name="connsiteY1370" fmla="*/ 5706694 h 6407151"/>
              <a:gd name="connsiteX1371" fmla="*/ 499521 w 11737976"/>
              <a:gd name="connsiteY1371" fmla="*/ 5699389 h 6407151"/>
              <a:gd name="connsiteX1372" fmla="*/ 382490 w 11737976"/>
              <a:gd name="connsiteY1372" fmla="*/ 5697488 h 6407151"/>
              <a:gd name="connsiteX1373" fmla="*/ 380830 w 11737976"/>
              <a:gd name="connsiteY1373" fmla="*/ 5698145 h 6407151"/>
              <a:gd name="connsiteX1374" fmla="*/ 381671 w 11737976"/>
              <a:gd name="connsiteY1374" fmla="*/ 5702096 h 6407151"/>
              <a:gd name="connsiteX1375" fmla="*/ 387492 w 11737976"/>
              <a:gd name="connsiteY1375" fmla="*/ 5704078 h 6407151"/>
              <a:gd name="connsiteX1376" fmla="*/ 392893 w 11737976"/>
              <a:gd name="connsiteY1376" fmla="*/ 5704084 h 6407151"/>
              <a:gd name="connsiteX1377" fmla="*/ 394133 w 11737976"/>
              <a:gd name="connsiteY1377" fmla="*/ 5701451 h 6407151"/>
              <a:gd name="connsiteX1378" fmla="*/ 393292 w 11737976"/>
              <a:gd name="connsiteY1378" fmla="*/ 5697499 h 6407151"/>
              <a:gd name="connsiteX1379" fmla="*/ 387891 w 11737976"/>
              <a:gd name="connsiteY1379" fmla="*/ 5697493 h 6407151"/>
              <a:gd name="connsiteX1380" fmla="*/ 382490 w 11737976"/>
              <a:gd name="connsiteY1380" fmla="*/ 5697488 h 6407151"/>
              <a:gd name="connsiteX1381" fmla="*/ 2007832 w 11737976"/>
              <a:gd name="connsiteY1381" fmla="*/ 5695022 h 6407151"/>
              <a:gd name="connsiteX1382" fmla="*/ 2007843 w 11737976"/>
              <a:gd name="connsiteY1382" fmla="*/ 5701864 h 6407151"/>
              <a:gd name="connsiteX1383" fmla="*/ 2010519 w 11737976"/>
              <a:gd name="connsiteY1383" fmla="*/ 5699709 h 6407151"/>
              <a:gd name="connsiteX1384" fmla="*/ 2007832 w 11737976"/>
              <a:gd name="connsiteY1384" fmla="*/ 5695022 h 6407151"/>
              <a:gd name="connsiteX1385" fmla="*/ 541623 w 11737976"/>
              <a:gd name="connsiteY1385" fmla="*/ 5689874 h 6407151"/>
              <a:gd name="connsiteX1386" fmla="*/ 540487 w 11737976"/>
              <a:gd name="connsiteY1386" fmla="*/ 5695933 h 6407151"/>
              <a:gd name="connsiteX1387" fmla="*/ 549421 w 11737976"/>
              <a:gd name="connsiteY1387" fmla="*/ 5696479 h 6407151"/>
              <a:gd name="connsiteX1388" fmla="*/ 541623 w 11737976"/>
              <a:gd name="connsiteY1388" fmla="*/ 5689874 h 6407151"/>
              <a:gd name="connsiteX1389" fmla="*/ 1965362 w 11737976"/>
              <a:gd name="connsiteY1389" fmla="*/ 5688570 h 6407151"/>
              <a:gd name="connsiteX1390" fmla="*/ 1962830 w 11737976"/>
              <a:gd name="connsiteY1390" fmla="*/ 5690608 h 6407151"/>
              <a:gd name="connsiteX1391" fmla="*/ 1961271 w 11737976"/>
              <a:gd name="connsiteY1391" fmla="*/ 5694377 h 6407151"/>
              <a:gd name="connsiteX1392" fmla="*/ 1964476 w 11737976"/>
              <a:gd name="connsiteY1392" fmla="*/ 5696820 h 6407151"/>
              <a:gd name="connsiteX1393" fmla="*/ 1968272 w 11737976"/>
              <a:gd name="connsiteY1393" fmla="*/ 5693763 h 6407151"/>
              <a:gd name="connsiteX1394" fmla="*/ 1967597 w 11737976"/>
              <a:gd name="connsiteY1394" fmla="*/ 5689283 h 6407151"/>
              <a:gd name="connsiteX1395" fmla="*/ 1965362 w 11737976"/>
              <a:gd name="connsiteY1395" fmla="*/ 5688570 h 6407151"/>
              <a:gd name="connsiteX1396" fmla="*/ 442747 w 11737976"/>
              <a:gd name="connsiteY1396" fmla="*/ 5684207 h 6407151"/>
              <a:gd name="connsiteX1397" fmla="*/ 409482 w 11737976"/>
              <a:gd name="connsiteY1397" fmla="*/ 5691399 h 6407151"/>
              <a:gd name="connsiteX1398" fmla="*/ 408267 w 11737976"/>
              <a:gd name="connsiteY1398" fmla="*/ 5693869 h 6407151"/>
              <a:gd name="connsiteX1399" fmla="*/ 410263 w 11737976"/>
              <a:gd name="connsiteY1399" fmla="*/ 5695069 h 6407151"/>
              <a:gd name="connsiteX1400" fmla="*/ 441922 w 11737976"/>
              <a:gd name="connsiteY1400" fmla="*/ 5688512 h 6407151"/>
              <a:gd name="connsiteX1401" fmla="*/ 443138 w 11737976"/>
              <a:gd name="connsiteY1401" fmla="*/ 5686042 h 6407151"/>
              <a:gd name="connsiteX1402" fmla="*/ 442747 w 11737976"/>
              <a:gd name="connsiteY1402" fmla="*/ 5684207 h 6407151"/>
              <a:gd name="connsiteX1403" fmla="*/ 1978482 w 11737976"/>
              <a:gd name="connsiteY1403" fmla="*/ 5683185 h 6407151"/>
              <a:gd name="connsiteX1404" fmla="*/ 1978083 w 11737976"/>
              <a:gd name="connsiteY1404" fmla="*/ 5685940 h 6407151"/>
              <a:gd name="connsiteX1405" fmla="*/ 1976745 w 11737976"/>
              <a:gd name="connsiteY1405" fmla="*/ 5687018 h 6407151"/>
              <a:gd name="connsiteX1406" fmla="*/ 1975407 w 11737976"/>
              <a:gd name="connsiteY1406" fmla="*/ 5688095 h 6407151"/>
              <a:gd name="connsiteX1407" fmla="*/ 1976348 w 11737976"/>
              <a:gd name="connsiteY1407" fmla="*/ 5689773 h 6407151"/>
              <a:gd name="connsiteX1408" fmla="*/ 1977686 w 11737976"/>
              <a:gd name="connsiteY1408" fmla="*/ 5688696 h 6407151"/>
              <a:gd name="connsiteX1409" fmla="*/ 1980363 w 11737976"/>
              <a:gd name="connsiteY1409" fmla="*/ 5686541 h 6407151"/>
              <a:gd name="connsiteX1410" fmla="*/ 1978482 w 11737976"/>
              <a:gd name="connsiteY1410" fmla="*/ 5683185 h 6407151"/>
              <a:gd name="connsiteX1411" fmla="*/ 1743439 w 11737976"/>
              <a:gd name="connsiteY1411" fmla="*/ 5682503 h 6407151"/>
              <a:gd name="connsiteX1412" fmla="*/ 1744194 w 11737976"/>
              <a:gd name="connsiteY1412" fmla="*/ 5686371 h 6407151"/>
              <a:gd name="connsiteX1413" fmla="*/ 1750360 w 11737976"/>
              <a:gd name="connsiteY1413" fmla="*/ 5689813 h 6407151"/>
              <a:gd name="connsiteX1414" fmla="*/ 1750011 w 11737976"/>
              <a:gd name="connsiteY1414" fmla="*/ 5686668 h 6407151"/>
              <a:gd name="connsiteX1415" fmla="*/ 1743439 w 11737976"/>
              <a:gd name="connsiteY1415" fmla="*/ 5682503 h 6407151"/>
              <a:gd name="connsiteX1416" fmla="*/ 392903 w 11737976"/>
              <a:gd name="connsiteY1416" fmla="*/ 5680871 h 6407151"/>
              <a:gd name="connsiteX1417" fmla="*/ 390549 w 11737976"/>
              <a:gd name="connsiteY1417" fmla="*/ 5684959 h 6407151"/>
              <a:gd name="connsiteX1418" fmla="*/ 392903 w 11737976"/>
              <a:gd name="connsiteY1418" fmla="*/ 5680871 h 6407151"/>
              <a:gd name="connsiteX1419" fmla="*/ 1740681 w 11737976"/>
              <a:gd name="connsiteY1419" fmla="*/ 5680015 h 6407151"/>
              <a:gd name="connsiteX1420" fmla="*/ 1739677 w 11737976"/>
              <a:gd name="connsiteY1420" fmla="*/ 5680924 h 6407151"/>
              <a:gd name="connsiteX1421" fmla="*/ 1736051 w 11737976"/>
              <a:gd name="connsiteY1421" fmla="*/ 5685685 h 6407151"/>
              <a:gd name="connsiteX1422" fmla="*/ 1738588 w 11737976"/>
              <a:gd name="connsiteY1422" fmla="*/ 5683300 h 6407151"/>
              <a:gd name="connsiteX1423" fmla="*/ 1740681 w 11737976"/>
              <a:gd name="connsiteY1423" fmla="*/ 5680015 h 6407151"/>
              <a:gd name="connsiteX1424" fmla="*/ 404757 w 11737976"/>
              <a:gd name="connsiteY1424" fmla="*/ 5678222 h 6407151"/>
              <a:gd name="connsiteX1425" fmla="*/ 409419 w 11737976"/>
              <a:gd name="connsiteY1425" fmla="*/ 5679247 h 6407151"/>
              <a:gd name="connsiteX1426" fmla="*/ 404757 w 11737976"/>
              <a:gd name="connsiteY1426" fmla="*/ 5678222 h 6407151"/>
              <a:gd name="connsiteX1427" fmla="*/ 461834 w 11737976"/>
              <a:gd name="connsiteY1427" fmla="*/ 5676809 h 6407151"/>
              <a:gd name="connsiteX1428" fmla="*/ 458698 w 11737976"/>
              <a:gd name="connsiteY1428" fmla="*/ 5678049 h 6407151"/>
              <a:gd name="connsiteX1429" fmla="*/ 457549 w 11737976"/>
              <a:gd name="connsiteY1429" fmla="*/ 5680647 h 6407151"/>
              <a:gd name="connsiteX1430" fmla="*/ 456400 w 11737976"/>
              <a:gd name="connsiteY1430" fmla="*/ 5683243 h 6407151"/>
              <a:gd name="connsiteX1431" fmla="*/ 458809 w 11737976"/>
              <a:gd name="connsiteY1431" fmla="*/ 5686575 h 6407151"/>
              <a:gd name="connsiteX1432" fmla="*/ 460379 w 11737976"/>
              <a:gd name="connsiteY1432" fmla="*/ 5685954 h 6407151"/>
              <a:gd name="connsiteX1433" fmla="*/ 471781 w 11737976"/>
              <a:gd name="connsiteY1433" fmla="*/ 5683586 h 6407151"/>
              <a:gd name="connsiteX1434" fmla="*/ 472929 w 11737976"/>
              <a:gd name="connsiteY1434" fmla="*/ 5680989 h 6407151"/>
              <a:gd name="connsiteX1435" fmla="*/ 472088 w 11737976"/>
              <a:gd name="connsiteY1435" fmla="*/ 5677037 h 6407151"/>
              <a:gd name="connsiteX1436" fmla="*/ 461834 w 11737976"/>
              <a:gd name="connsiteY1436" fmla="*/ 5676809 h 6407151"/>
              <a:gd name="connsiteX1437" fmla="*/ 610833 w 11737976"/>
              <a:gd name="connsiteY1437" fmla="*/ 5675818 h 6407151"/>
              <a:gd name="connsiteX1438" fmla="*/ 604372 w 11737976"/>
              <a:gd name="connsiteY1438" fmla="*/ 5677035 h 6407151"/>
              <a:gd name="connsiteX1439" fmla="*/ 614221 w 11737976"/>
              <a:gd name="connsiteY1439" fmla="*/ 5683849 h 6407151"/>
              <a:gd name="connsiteX1440" fmla="*/ 610833 w 11737976"/>
              <a:gd name="connsiteY1440" fmla="*/ 5675818 h 6407151"/>
              <a:gd name="connsiteX1441" fmla="*/ 1922988 w 11737976"/>
              <a:gd name="connsiteY1441" fmla="*/ 5674963 h 6407151"/>
              <a:gd name="connsiteX1442" fmla="*/ 1919292 w 11737976"/>
              <a:gd name="connsiteY1442" fmla="*/ 5675426 h 6407151"/>
              <a:gd name="connsiteX1443" fmla="*/ 1917929 w 11737976"/>
              <a:gd name="connsiteY1443" fmla="*/ 5676524 h 6407151"/>
              <a:gd name="connsiteX1444" fmla="*/ 1918506 w 11737976"/>
              <a:gd name="connsiteY1444" fmla="*/ 5681084 h 6407151"/>
              <a:gd name="connsiteX1445" fmla="*/ 1922202 w 11737976"/>
              <a:gd name="connsiteY1445" fmla="*/ 5680618 h 6407151"/>
              <a:gd name="connsiteX1446" fmla="*/ 1924534 w 11737976"/>
              <a:gd name="connsiteY1446" fmla="*/ 5681252 h 6407151"/>
              <a:gd name="connsiteX1447" fmla="*/ 1926291 w 11737976"/>
              <a:gd name="connsiteY1447" fmla="*/ 5677328 h 6407151"/>
              <a:gd name="connsiteX1448" fmla="*/ 1922988 w 11737976"/>
              <a:gd name="connsiteY1448" fmla="*/ 5674963 h 6407151"/>
              <a:gd name="connsiteX1449" fmla="*/ 1990191 w 11737976"/>
              <a:gd name="connsiteY1449" fmla="*/ 5673831 h 6407151"/>
              <a:gd name="connsiteX1450" fmla="*/ 1986545 w 11737976"/>
              <a:gd name="connsiteY1450" fmla="*/ 5674255 h 6407151"/>
              <a:gd name="connsiteX1451" fmla="*/ 1985206 w 11737976"/>
              <a:gd name="connsiteY1451" fmla="*/ 5675334 h 6407151"/>
              <a:gd name="connsiteX1452" fmla="*/ 1988485 w 11737976"/>
              <a:gd name="connsiteY1452" fmla="*/ 5677718 h 6407151"/>
              <a:gd name="connsiteX1453" fmla="*/ 1990792 w 11737976"/>
              <a:gd name="connsiteY1453" fmla="*/ 5678371 h 6407151"/>
              <a:gd name="connsiteX1454" fmla="*/ 1993101 w 11737976"/>
              <a:gd name="connsiteY1454" fmla="*/ 5679024 h 6407151"/>
              <a:gd name="connsiteX1455" fmla="*/ 1994440 w 11737976"/>
              <a:gd name="connsiteY1455" fmla="*/ 5677947 h 6407151"/>
              <a:gd name="connsiteX1456" fmla="*/ 1991162 w 11737976"/>
              <a:gd name="connsiteY1456" fmla="*/ 5675563 h 6407151"/>
              <a:gd name="connsiteX1457" fmla="*/ 1990191 w 11737976"/>
              <a:gd name="connsiteY1457" fmla="*/ 5673831 h 6407151"/>
              <a:gd name="connsiteX1458" fmla="*/ 419317 w 11737976"/>
              <a:gd name="connsiteY1458" fmla="*/ 5672972 h 6407151"/>
              <a:gd name="connsiteX1459" fmla="*/ 418206 w 11737976"/>
              <a:gd name="connsiteY1459" fmla="*/ 5675451 h 6407151"/>
              <a:gd name="connsiteX1460" fmla="*/ 420118 w 11737976"/>
              <a:gd name="connsiteY1460" fmla="*/ 5676734 h 6407151"/>
              <a:gd name="connsiteX1461" fmla="*/ 425050 w 11737976"/>
              <a:gd name="connsiteY1461" fmla="*/ 5676824 h 6407151"/>
              <a:gd name="connsiteX1462" fmla="*/ 426161 w 11737976"/>
              <a:gd name="connsiteY1462" fmla="*/ 5674344 h 6407151"/>
              <a:gd name="connsiteX1463" fmla="*/ 424249 w 11737976"/>
              <a:gd name="connsiteY1463" fmla="*/ 5673060 h 6407151"/>
              <a:gd name="connsiteX1464" fmla="*/ 419317 w 11737976"/>
              <a:gd name="connsiteY1464" fmla="*/ 5672972 h 6407151"/>
              <a:gd name="connsiteX1465" fmla="*/ 759241 w 11737976"/>
              <a:gd name="connsiteY1465" fmla="*/ 5670086 h 6407151"/>
              <a:gd name="connsiteX1466" fmla="*/ 761325 w 11737976"/>
              <a:gd name="connsiteY1466" fmla="*/ 5674107 h 6407151"/>
              <a:gd name="connsiteX1467" fmla="*/ 764173 w 11737976"/>
              <a:gd name="connsiteY1467" fmla="*/ 5670174 h 6407151"/>
              <a:gd name="connsiteX1468" fmla="*/ 759241 w 11737976"/>
              <a:gd name="connsiteY1468" fmla="*/ 5670086 h 6407151"/>
              <a:gd name="connsiteX1469" fmla="*/ 1969498 w 11737976"/>
              <a:gd name="connsiteY1469" fmla="*/ 5667887 h 6407151"/>
              <a:gd name="connsiteX1470" fmla="*/ 1970176 w 11737976"/>
              <a:gd name="connsiteY1470" fmla="*/ 5672456 h 6407151"/>
              <a:gd name="connsiteX1471" fmla="*/ 1975733 w 11737976"/>
              <a:gd name="connsiteY1471" fmla="*/ 5675653 h 6407151"/>
              <a:gd name="connsiteX1472" fmla="*/ 1976044 w 11737976"/>
              <a:gd name="connsiteY1472" fmla="*/ 5672847 h 6407151"/>
              <a:gd name="connsiteX1473" fmla="*/ 1972771 w 11737976"/>
              <a:gd name="connsiteY1473" fmla="*/ 5670367 h 6407151"/>
              <a:gd name="connsiteX1474" fmla="*/ 1971784 w 11737976"/>
              <a:gd name="connsiteY1474" fmla="*/ 5668605 h 6407151"/>
              <a:gd name="connsiteX1475" fmla="*/ 1969498 w 11737976"/>
              <a:gd name="connsiteY1475" fmla="*/ 5667887 h 6407151"/>
              <a:gd name="connsiteX1476" fmla="*/ 1857865 w 11737976"/>
              <a:gd name="connsiteY1476" fmla="*/ 5662772 h 6407151"/>
              <a:gd name="connsiteX1477" fmla="*/ 1860397 w 11737976"/>
              <a:gd name="connsiteY1477" fmla="*/ 5670651 h 6407151"/>
              <a:gd name="connsiteX1478" fmla="*/ 1869758 w 11737976"/>
              <a:gd name="connsiteY1478" fmla="*/ 5670552 h 6407151"/>
              <a:gd name="connsiteX1479" fmla="*/ 1857865 w 11737976"/>
              <a:gd name="connsiteY1479" fmla="*/ 5662772 h 6407151"/>
              <a:gd name="connsiteX1480" fmla="*/ 551055 w 11737976"/>
              <a:gd name="connsiteY1480" fmla="*/ 5662628 h 6407151"/>
              <a:gd name="connsiteX1481" fmla="*/ 488454 w 11737976"/>
              <a:gd name="connsiteY1481" fmla="*/ 5672397 h 6407151"/>
              <a:gd name="connsiteX1482" fmla="*/ 486843 w 11737976"/>
              <a:gd name="connsiteY1482" fmla="*/ 5673036 h 6407151"/>
              <a:gd name="connsiteX1483" fmla="*/ 486071 w 11737976"/>
              <a:gd name="connsiteY1483" fmla="*/ 5677626 h 6407151"/>
              <a:gd name="connsiteX1484" fmla="*/ 488525 w 11737976"/>
              <a:gd name="connsiteY1484" fmla="*/ 5680939 h 6407151"/>
              <a:gd name="connsiteX1485" fmla="*/ 552316 w 11737976"/>
              <a:gd name="connsiteY1485" fmla="*/ 5668556 h 6407151"/>
              <a:gd name="connsiteX1486" fmla="*/ 553087 w 11737976"/>
              <a:gd name="connsiteY1486" fmla="*/ 5663966 h 6407151"/>
              <a:gd name="connsiteX1487" fmla="*/ 551055 w 11737976"/>
              <a:gd name="connsiteY1487" fmla="*/ 5662628 h 6407151"/>
              <a:gd name="connsiteX1488" fmla="*/ 463805 w 11737976"/>
              <a:gd name="connsiteY1488" fmla="*/ 5661110 h 6407151"/>
              <a:gd name="connsiteX1489" fmla="*/ 445280 w 11737976"/>
              <a:gd name="connsiteY1489" fmla="*/ 5664229 h 6407151"/>
              <a:gd name="connsiteX1490" fmla="*/ 443672 w 11737976"/>
              <a:gd name="connsiteY1490" fmla="*/ 5664866 h 6407151"/>
              <a:gd name="connsiteX1491" fmla="*/ 444085 w 11737976"/>
              <a:gd name="connsiteY1491" fmla="*/ 5666808 h 6407151"/>
              <a:gd name="connsiteX1492" fmla="*/ 444909 w 11737976"/>
              <a:gd name="connsiteY1492" fmla="*/ 5670689 h 6407151"/>
              <a:gd name="connsiteX1493" fmla="*/ 464630 w 11737976"/>
              <a:gd name="connsiteY1493" fmla="*/ 5664991 h 6407151"/>
              <a:gd name="connsiteX1494" fmla="*/ 465827 w 11737976"/>
              <a:gd name="connsiteY1494" fmla="*/ 5662412 h 6407151"/>
              <a:gd name="connsiteX1495" fmla="*/ 463805 w 11737976"/>
              <a:gd name="connsiteY1495" fmla="*/ 5661110 h 6407151"/>
              <a:gd name="connsiteX1496" fmla="*/ 1978506 w 11737976"/>
              <a:gd name="connsiteY1496" fmla="*/ 5660374 h 6407151"/>
              <a:gd name="connsiteX1497" fmla="*/ 1976033 w 11737976"/>
              <a:gd name="connsiteY1497" fmla="*/ 5665265 h 6407151"/>
              <a:gd name="connsiteX1498" fmla="*/ 1980447 w 11737976"/>
              <a:gd name="connsiteY1498" fmla="*/ 5664209 h 6407151"/>
              <a:gd name="connsiteX1499" fmla="*/ 1978506 w 11737976"/>
              <a:gd name="connsiteY1499" fmla="*/ 5660374 h 6407151"/>
              <a:gd name="connsiteX1500" fmla="*/ 562207 w 11737976"/>
              <a:gd name="connsiteY1500" fmla="*/ 5660051 h 6407151"/>
              <a:gd name="connsiteX1501" fmla="*/ 560580 w 11737976"/>
              <a:gd name="connsiteY1501" fmla="*/ 5660695 h 6407151"/>
              <a:gd name="connsiteX1502" fmla="*/ 561421 w 11737976"/>
              <a:gd name="connsiteY1502" fmla="*/ 5664647 h 6407151"/>
              <a:gd name="connsiteX1503" fmla="*/ 563469 w 11737976"/>
              <a:gd name="connsiteY1503" fmla="*/ 5665979 h 6407151"/>
              <a:gd name="connsiteX1504" fmla="*/ 565517 w 11737976"/>
              <a:gd name="connsiteY1504" fmla="*/ 5667311 h 6407151"/>
              <a:gd name="connsiteX1505" fmla="*/ 569190 w 11737976"/>
              <a:gd name="connsiteY1505" fmla="*/ 5668001 h 6407151"/>
              <a:gd name="connsiteX1506" fmla="*/ 569976 w 11737976"/>
              <a:gd name="connsiteY1506" fmla="*/ 5663405 h 6407151"/>
              <a:gd name="connsiteX1507" fmla="*/ 567509 w 11737976"/>
              <a:gd name="connsiteY1507" fmla="*/ 5660098 h 6407151"/>
              <a:gd name="connsiteX1508" fmla="*/ 565881 w 11737976"/>
              <a:gd name="connsiteY1508" fmla="*/ 5660741 h 6407151"/>
              <a:gd name="connsiteX1509" fmla="*/ 562207 w 11737976"/>
              <a:gd name="connsiteY1509" fmla="*/ 5660051 h 6407151"/>
              <a:gd name="connsiteX1510" fmla="*/ 670102 w 11737976"/>
              <a:gd name="connsiteY1510" fmla="*/ 5659447 h 6407151"/>
              <a:gd name="connsiteX1511" fmla="*/ 666947 w 11737976"/>
              <a:gd name="connsiteY1511" fmla="*/ 5660695 h 6407151"/>
              <a:gd name="connsiteX1512" fmla="*/ 663794 w 11737976"/>
              <a:gd name="connsiteY1512" fmla="*/ 5661942 h 6407151"/>
              <a:gd name="connsiteX1513" fmla="*/ 662217 w 11737976"/>
              <a:gd name="connsiteY1513" fmla="*/ 5662567 h 6407151"/>
              <a:gd name="connsiteX1514" fmla="*/ 661052 w 11737976"/>
              <a:gd name="connsiteY1514" fmla="*/ 5665131 h 6407151"/>
              <a:gd name="connsiteX1515" fmla="*/ 663455 w 11737976"/>
              <a:gd name="connsiteY1515" fmla="*/ 5668389 h 6407151"/>
              <a:gd name="connsiteX1516" fmla="*/ 670176 w 11737976"/>
              <a:gd name="connsiteY1516" fmla="*/ 5667833 h 6407151"/>
              <a:gd name="connsiteX1517" fmla="*/ 671340 w 11737976"/>
              <a:gd name="connsiteY1517" fmla="*/ 5665268 h 6407151"/>
              <a:gd name="connsiteX1518" fmla="*/ 672505 w 11737976"/>
              <a:gd name="connsiteY1518" fmla="*/ 5662704 h 6407151"/>
              <a:gd name="connsiteX1519" fmla="*/ 670102 w 11737976"/>
              <a:gd name="connsiteY1519" fmla="*/ 5659447 h 6407151"/>
              <a:gd name="connsiteX1520" fmla="*/ 276970 w 11737976"/>
              <a:gd name="connsiteY1520" fmla="*/ 5657915 h 6407151"/>
              <a:gd name="connsiteX1521" fmla="*/ 282353 w 11737976"/>
              <a:gd name="connsiteY1521" fmla="*/ 5665131 h 6407151"/>
              <a:gd name="connsiteX1522" fmla="*/ 287656 w 11737976"/>
              <a:gd name="connsiteY1522" fmla="*/ 5659917 h 6407151"/>
              <a:gd name="connsiteX1523" fmla="*/ 276970 w 11737976"/>
              <a:gd name="connsiteY1523" fmla="*/ 5657915 h 6407151"/>
              <a:gd name="connsiteX1524" fmla="*/ 716526 w 11737976"/>
              <a:gd name="connsiteY1524" fmla="*/ 5657759 h 6407151"/>
              <a:gd name="connsiteX1525" fmla="*/ 682102 w 11737976"/>
              <a:gd name="connsiteY1525" fmla="*/ 5683926 h 6407151"/>
              <a:gd name="connsiteX1526" fmla="*/ 667670 w 11737976"/>
              <a:gd name="connsiteY1526" fmla="*/ 5689636 h 6407151"/>
              <a:gd name="connsiteX1527" fmla="*/ 639586 w 11737976"/>
              <a:gd name="connsiteY1527" fmla="*/ 5696564 h 6407151"/>
              <a:gd name="connsiteX1528" fmla="*/ 638765 w 11737976"/>
              <a:gd name="connsiteY1528" fmla="*/ 5692706 h 6407151"/>
              <a:gd name="connsiteX1529" fmla="*/ 638354 w 11737976"/>
              <a:gd name="connsiteY1529" fmla="*/ 5690777 h 6407151"/>
              <a:gd name="connsiteX1530" fmla="*/ 637944 w 11737976"/>
              <a:gd name="connsiteY1530" fmla="*/ 5688848 h 6407151"/>
              <a:gd name="connsiteX1531" fmla="*/ 636751 w 11737976"/>
              <a:gd name="connsiteY1531" fmla="*/ 5691411 h 6407151"/>
              <a:gd name="connsiteX1532" fmla="*/ 637161 w 11737976"/>
              <a:gd name="connsiteY1532" fmla="*/ 5693340 h 6407151"/>
              <a:gd name="connsiteX1533" fmla="*/ 637982 w 11737976"/>
              <a:gd name="connsiteY1533" fmla="*/ 5697198 h 6407151"/>
              <a:gd name="connsiteX1534" fmla="*/ 636788 w 11737976"/>
              <a:gd name="connsiteY1534" fmla="*/ 5699761 h 6407151"/>
              <a:gd name="connsiteX1535" fmla="*/ 626344 w 11737976"/>
              <a:gd name="connsiteY1535" fmla="*/ 5699712 h 6407151"/>
              <a:gd name="connsiteX1536" fmla="*/ 625935 w 11737976"/>
              <a:gd name="connsiteY1536" fmla="*/ 5697782 h 6407151"/>
              <a:gd name="connsiteX1537" fmla="*/ 622280 w 11737976"/>
              <a:gd name="connsiteY1537" fmla="*/ 5688772 h 6407151"/>
              <a:gd name="connsiteX1538" fmla="*/ 598595 w 11737976"/>
              <a:gd name="connsiteY1538" fmla="*/ 5691868 h 6407151"/>
              <a:gd name="connsiteX1539" fmla="*/ 579387 w 11737976"/>
              <a:gd name="connsiteY1539" fmla="*/ 5707832 h 6407151"/>
              <a:gd name="connsiteX1540" fmla="*/ 578194 w 11737976"/>
              <a:gd name="connsiteY1540" fmla="*/ 5710395 h 6407151"/>
              <a:gd name="connsiteX1541" fmla="*/ 575361 w 11737976"/>
              <a:gd name="connsiteY1541" fmla="*/ 5705242 h 6407151"/>
              <a:gd name="connsiteX1542" fmla="*/ 574167 w 11737976"/>
              <a:gd name="connsiteY1542" fmla="*/ 5707807 h 6407151"/>
              <a:gd name="connsiteX1543" fmla="*/ 576591 w 11737976"/>
              <a:gd name="connsiteY1543" fmla="*/ 5711029 h 6407151"/>
              <a:gd name="connsiteX1544" fmla="*/ 563761 w 11737976"/>
              <a:gd name="connsiteY1544" fmla="*/ 5716106 h 6407151"/>
              <a:gd name="connsiteX1545" fmla="*/ 560553 w 11737976"/>
              <a:gd name="connsiteY1545" fmla="*/ 5717375 h 6407151"/>
              <a:gd name="connsiteX1546" fmla="*/ 556525 w 11737976"/>
              <a:gd name="connsiteY1546" fmla="*/ 5714786 h 6407151"/>
              <a:gd name="connsiteX1547" fmla="*/ 536049 w 11737976"/>
              <a:gd name="connsiteY1547" fmla="*/ 5716613 h 6407151"/>
              <a:gd name="connsiteX1548" fmla="*/ 536459 w 11737976"/>
              <a:gd name="connsiteY1548" fmla="*/ 5718541 h 6407151"/>
              <a:gd name="connsiteX1549" fmla="*/ 528440 w 11737976"/>
              <a:gd name="connsiteY1549" fmla="*/ 5721714 h 6407151"/>
              <a:gd name="connsiteX1550" fmla="*/ 508786 w 11737976"/>
              <a:gd name="connsiteY1550" fmla="*/ 5727398 h 6407151"/>
              <a:gd name="connsiteX1551" fmla="*/ 511954 w 11737976"/>
              <a:gd name="connsiteY1551" fmla="*/ 5717780 h 6407151"/>
              <a:gd name="connsiteX1552" fmla="*/ 499536 w 11737976"/>
              <a:gd name="connsiteY1552" fmla="*/ 5724785 h 6407151"/>
              <a:gd name="connsiteX1553" fmla="*/ 483088 w 11737976"/>
              <a:gd name="connsiteY1553" fmla="*/ 5729200 h 6407151"/>
              <a:gd name="connsiteX1554" fmla="*/ 470667 w 11737976"/>
              <a:gd name="connsiteY1554" fmla="*/ 5736205 h 6407151"/>
              <a:gd name="connsiteX1555" fmla="*/ 470296 w 11737976"/>
              <a:gd name="connsiteY1555" fmla="*/ 5742626 h 6407151"/>
              <a:gd name="connsiteX1556" fmla="*/ 474324 w 11737976"/>
              <a:gd name="connsiteY1556" fmla="*/ 5745215 h 6407151"/>
              <a:gd name="connsiteX1557" fmla="*/ 501588 w 11737976"/>
              <a:gd name="connsiteY1557" fmla="*/ 5734430 h 6407151"/>
              <a:gd name="connsiteX1558" fmla="*/ 503191 w 11737976"/>
              <a:gd name="connsiteY1558" fmla="*/ 5733795 h 6407151"/>
              <a:gd name="connsiteX1559" fmla="*/ 506808 w 11737976"/>
              <a:gd name="connsiteY1559" fmla="*/ 5734455 h 6407151"/>
              <a:gd name="connsiteX1560" fmla="*/ 508412 w 11737976"/>
              <a:gd name="connsiteY1560" fmla="*/ 5733820 h 6407151"/>
              <a:gd name="connsiteX1561" fmla="*/ 530082 w 11737976"/>
              <a:gd name="connsiteY1561" fmla="*/ 5729430 h 6407151"/>
              <a:gd name="connsiteX1562" fmla="*/ 537690 w 11737976"/>
              <a:gd name="connsiteY1562" fmla="*/ 5724328 h 6407151"/>
              <a:gd name="connsiteX1563" fmla="*/ 539294 w 11737976"/>
              <a:gd name="connsiteY1563" fmla="*/ 5723694 h 6407151"/>
              <a:gd name="connsiteX1564" fmla="*/ 539705 w 11737976"/>
              <a:gd name="connsiteY1564" fmla="*/ 5725622 h 6407151"/>
              <a:gd name="connsiteX1565" fmla="*/ 550931 w 11737976"/>
              <a:gd name="connsiteY1565" fmla="*/ 5721180 h 6407151"/>
              <a:gd name="connsiteX1566" fmla="*/ 552162 w 11737976"/>
              <a:gd name="connsiteY1566" fmla="*/ 5726968 h 6407151"/>
              <a:gd name="connsiteX1567" fmla="*/ 560181 w 11737976"/>
              <a:gd name="connsiteY1567" fmla="*/ 5723795 h 6407151"/>
              <a:gd name="connsiteX1568" fmla="*/ 560592 w 11737976"/>
              <a:gd name="connsiteY1568" fmla="*/ 5725724 h 6407151"/>
              <a:gd name="connsiteX1569" fmla="*/ 551381 w 11737976"/>
              <a:gd name="connsiteY1569" fmla="*/ 5731460 h 6407151"/>
              <a:gd name="connsiteX1570" fmla="*/ 549365 w 11737976"/>
              <a:gd name="connsiteY1570" fmla="*/ 5730166 h 6407151"/>
              <a:gd name="connsiteX1571" fmla="*/ 548173 w 11737976"/>
              <a:gd name="connsiteY1571" fmla="*/ 5732729 h 6407151"/>
              <a:gd name="connsiteX1572" fmla="*/ 548583 w 11737976"/>
              <a:gd name="connsiteY1572" fmla="*/ 5734657 h 6407151"/>
              <a:gd name="connsiteX1573" fmla="*/ 552200 w 11737976"/>
              <a:gd name="connsiteY1573" fmla="*/ 5735317 h 6407151"/>
              <a:gd name="connsiteX1574" fmla="*/ 563016 w 11737976"/>
              <a:gd name="connsiteY1574" fmla="*/ 5728948 h 6407151"/>
              <a:gd name="connsiteX1575" fmla="*/ 562605 w 11737976"/>
              <a:gd name="connsiteY1575" fmla="*/ 5727019 h 6407151"/>
              <a:gd name="connsiteX1576" fmla="*/ 561784 w 11737976"/>
              <a:gd name="connsiteY1576" fmla="*/ 5723161 h 6407151"/>
              <a:gd name="connsiteX1577" fmla="*/ 564992 w 11737976"/>
              <a:gd name="connsiteY1577" fmla="*/ 5721892 h 6407151"/>
              <a:gd name="connsiteX1578" fmla="*/ 577822 w 11737976"/>
              <a:gd name="connsiteY1578" fmla="*/ 5716816 h 6407151"/>
              <a:gd name="connsiteX1579" fmla="*/ 579427 w 11737976"/>
              <a:gd name="connsiteY1579" fmla="*/ 5716181 h 6407151"/>
              <a:gd name="connsiteX1580" fmla="*/ 582222 w 11737976"/>
              <a:gd name="connsiteY1580" fmla="*/ 5712983 h 6407151"/>
              <a:gd name="connsiteX1581" fmla="*/ 582633 w 11737976"/>
              <a:gd name="connsiteY1581" fmla="*/ 5714912 h 6407151"/>
              <a:gd name="connsiteX1582" fmla="*/ 627576 w 11737976"/>
              <a:gd name="connsiteY1582" fmla="*/ 5705498 h 6407151"/>
              <a:gd name="connsiteX1583" fmla="*/ 638021 w 11737976"/>
              <a:gd name="connsiteY1583" fmla="*/ 5705548 h 6407151"/>
              <a:gd name="connsiteX1584" fmla="*/ 639624 w 11737976"/>
              <a:gd name="connsiteY1584" fmla="*/ 5704914 h 6407151"/>
              <a:gd name="connsiteX1585" fmla="*/ 669313 w 11737976"/>
              <a:gd name="connsiteY1585" fmla="*/ 5697350 h 6407151"/>
              <a:gd name="connsiteX1586" fmla="*/ 683744 w 11737976"/>
              <a:gd name="connsiteY1586" fmla="*/ 5691642 h 6407151"/>
              <a:gd name="connsiteX1587" fmla="*/ 684156 w 11737976"/>
              <a:gd name="connsiteY1587" fmla="*/ 5693570 h 6407151"/>
              <a:gd name="connsiteX1588" fmla="*/ 714254 w 11737976"/>
              <a:gd name="connsiteY1588" fmla="*/ 5687936 h 6407151"/>
              <a:gd name="connsiteX1589" fmla="*/ 710226 w 11737976"/>
              <a:gd name="connsiteY1589" fmla="*/ 5685346 h 6407151"/>
              <a:gd name="connsiteX1590" fmla="*/ 744353 w 11737976"/>
              <a:gd name="connsiteY1590" fmla="*/ 5682301 h 6407151"/>
              <a:gd name="connsiteX1591" fmla="*/ 743943 w 11737976"/>
              <a:gd name="connsiteY1591" fmla="*/ 5680372 h 6407151"/>
              <a:gd name="connsiteX1592" fmla="*/ 748464 w 11737976"/>
              <a:gd name="connsiteY1592" fmla="*/ 5681198 h 6407151"/>
              <a:gd name="connsiteX1593" fmla="*/ 752372 w 11737976"/>
              <a:gd name="connsiteY1593" fmla="*/ 5679130 h 6407151"/>
              <a:gd name="connsiteX1594" fmla="*/ 752745 w 11737976"/>
              <a:gd name="connsiteY1594" fmla="*/ 5672708 h 6407151"/>
              <a:gd name="connsiteX1595" fmla="*/ 749125 w 11737976"/>
              <a:gd name="connsiteY1595" fmla="*/ 5672049 h 6407151"/>
              <a:gd name="connsiteX1596" fmla="*/ 745919 w 11737976"/>
              <a:gd name="connsiteY1596" fmla="*/ 5673317 h 6407151"/>
              <a:gd name="connsiteX1597" fmla="*/ 731448 w 11737976"/>
              <a:gd name="connsiteY1597" fmla="*/ 5670678 h 6407151"/>
              <a:gd name="connsiteX1598" fmla="*/ 716526 w 11737976"/>
              <a:gd name="connsiteY1598" fmla="*/ 5657759 h 6407151"/>
              <a:gd name="connsiteX1599" fmla="*/ 293812 w 11737976"/>
              <a:gd name="connsiteY1599" fmla="*/ 5655296 h 6407151"/>
              <a:gd name="connsiteX1600" fmla="*/ 292366 w 11737976"/>
              <a:gd name="connsiteY1600" fmla="*/ 5664284 h 6407151"/>
              <a:gd name="connsiteX1601" fmla="*/ 300688 w 11737976"/>
              <a:gd name="connsiteY1601" fmla="*/ 5664542 h 6407151"/>
              <a:gd name="connsiteX1602" fmla="*/ 301662 w 11737976"/>
              <a:gd name="connsiteY1602" fmla="*/ 5660605 h 6407151"/>
              <a:gd name="connsiteX1603" fmla="*/ 293812 w 11737976"/>
              <a:gd name="connsiteY1603" fmla="*/ 5655296 h 6407151"/>
              <a:gd name="connsiteX1604" fmla="*/ 2070630 w 11737976"/>
              <a:gd name="connsiteY1604" fmla="*/ 5653843 h 6407151"/>
              <a:gd name="connsiteX1605" fmla="*/ 2061822 w 11737976"/>
              <a:gd name="connsiteY1605" fmla="*/ 5665853 h 6407151"/>
              <a:gd name="connsiteX1606" fmla="*/ 2073648 w 11737976"/>
              <a:gd name="connsiteY1606" fmla="*/ 5668435 h 6407151"/>
              <a:gd name="connsiteX1607" fmla="*/ 2076328 w 11737976"/>
              <a:gd name="connsiteY1607" fmla="*/ 5664011 h 6407151"/>
              <a:gd name="connsiteX1608" fmla="*/ 2069852 w 11737976"/>
              <a:gd name="connsiteY1608" fmla="*/ 5659387 h 6407151"/>
              <a:gd name="connsiteX1609" fmla="*/ 2070630 w 11737976"/>
              <a:gd name="connsiteY1609" fmla="*/ 5653843 h 6407151"/>
              <a:gd name="connsiteX1610" fmla="*/ 547371 w 11737976"/>
              <a:gd name="connsiteY1610" fmla="*/ 5653679 h 6407151"/>
              <a:gd name="connsiteX1611" fmla="*/ 543729 w 11737976"/>
              <a:gd name="connsiteY1611" fmla="*/ 5661433 h 6407151"/>
              <a:gd name="connsiteX1612" fmla="*/ 548300 w 11737976"/>
              <a:gd name="connsiteY1612" fmla="*/ 5658046 h 6407151"/>
              <a:gd name="connsiteX1613" fmla="*/ 547371 w 11737976"/>
              <a:gd name="connsiteY1613" fmla="*/ 5653679 h 6407151"/>
              <a:gd name="connsiteX1614" fmla="*/ 478261 w 11737976"/>
              <a:gd name="connsiteY1614" fmla="*/ 5652760 h 6407151"/>
              <a:gd name="connsiteX1615" fmla="*/ 472554 w 11737976"/>
              <a:gd name="connsiteY1615" fmla="*/ 5655545 h 6407151"/>
              <a:gd name="connsiteX1616" fmla="*/ 479806 w 11737976"/>
              <a:gd name="connsiteY1616" fmla="*/ 5663195 h 6407151"/>
              <a:gd name="connsiteX1617" fmla="*/ 484588 w 11737976"/>
              <a:gd name="connsiteY1617" fmla="*/ 5652887 h 6407151"/>
              <a:gd name="connsiteX1618" fmla="*/ 478261 w 11737976"/>
              <a:gd name="connsiteY1618" fmla="*/ 5652760 h 6407151"/>
              <a:gd name="connsiteX1619" fmla="*/ 2044562 w 11737976"/>
              <a:gd name="connsiteY1619" fmla="*/ 5652207 h 6407151"/>
              <a:gd name="connsiteX1620" fmla="*/ 2045522 w 11737976"/>
              <a:gd name="connsiteY1620" fmla="*/ 5653921 h 6407151"/>
              <a:gd name="connsiteX1621" fmla="*/ 2045157 w 11737976"/>
              <a:gd name="connsiteY1621" fmla="*/ 5656700 h 6407151"/>
              <a:gd name="connsiteX1622" fmla="*/ 2046713 w 11737976"/>
              <a:gd name="connsiteY1622" fmla="*/ 5662908 h 6407151"/>
              <a:gd name="connsiteX1623" fmla="*/ 2047673 w 11737976"/>
              <a:gd name="connsiteY1623" fmla="*/ 5664621 h 6407151"/>
              <a:gd name="connsiteX1624" fmla="*/ 2042738 w 11737976"/>
              <a:gd name="connsiteY1624" fmla="*/ 5666108 h 6407151"/>
              <a:gd name="connsiteX1625" fmla="*/ 2041413 w 11737976"/>
              <a:gd name="connsiteY1625" fmla="*/ 5667174 h 6407151"/>
              <a:gd name="connsiteX1626" fmla="*/ 2042373 w 11737976"/>
              <a:gd name="connsiteY1626" fmla="*/ 5668888 h 6407151"/>
              <a:gd name="connsiteX1627" fmla="*/ 2043334 w 11737976"/>
              <a:gd name="connsiteY1627" fmla="*/ 5670601 h 6407151"/>
              <a:gd name="connsiteX1628" fmla="*/ 2047308 w 11737976"/>
              <a:gd name="connsiteY1628" fmla="*/ 5667400 h 6407151"/>
              <a:gd name="connsiteX1629" fmla="*/ 2048269 w 11737976"/>
              <a:gd name="connsiteY1629" fmla="*/ 5669114 h 6407151"/>
              <a:gd name="connsiteX1630" fmla="*/ 2046578 w 11737976"/>
              <a:gd name="connsiteY1630" fmla="*/ 5672962 h 6407151"/>
              <a:gd name="connsiteX1631" fmla="*/ 2041048 w 11737976"/>
              <a:gd name="connsiteY1631" fmla="*/ 5669955 h 6407151"/>
              <a:gd name="connsiteX1632" fmla="*/ 2035980 w 11737976"/>
              <a:gd name="connsiteY1632" fmla="*/ 5681495 h 6407151"/>
              <a:gd name="connsiteX1633" fmla="*/ 2038860 w 11737976"/>
              <a:gd name="connsiteY1633" fmla="*/ 5686635 h 6407151"/>
              <a:gd name="connsiteX1634" fmla="*/ 2049921 w 11737976"/>
              <a:gd name="connsiteY1634" fmla="*/ 5692648 h 6407151"/>
              <a:gd name="connsiteX1635" fmla="*/ 2052704 w 11737976"/>
              <a:gd name="connsiteY1635" fmla="*/ 5680461 h 6407151"/>
              <a:gd name="connsiteX1636" fmla="*/ 2055353 w 11737976"/>
              <a:gd name="connsiteY1636" fmla="*/ 5678328 h 6407151"/>
              <a:gd name="connsiteX1637" fmla="*/ 2061655 w 11737976"/>
              <a:gd name="connsiteY1637" fmla="*/ 5678849 h 6407151"/>
              <a:gd name="connsiteX1638" fmla="*/ 2061168 w 11737976"/>
              <a:gd name="connsiteY1638" fmla="*/ 5676524 h 6407151"/>
              <a:gd name="connsiteX1639" fmla="*/ 2061688 w 11737976"/>
              <a:gd name="connsiteY1639" fmla="*/ 5676337 h 6407151"/>
              <a:gd name="connsiteX1640" fmla="*/ 2060653 w 11737976"/>
              <a:gd name="connsiteY1640" fmla="*/ 5674061 h 6407151"/>
              <a:gd name="connsiteX1641" fmla="*/ 2061168 w 11737976"/>
              <a:gd name="connsiteY1641" fmla="*/ 5676524 h 6407151"/>
              <a:gd name="connsiteX1642" fmla="*/ 2060289 w 11737976"/>
              <a:gd name="connsiteY1642" fmla="*/ 5676841 h 6407151"/>
              <a:gd name="connsiteX1643" fmla="*/ 2055123 w 11737976"/>
              <a:gd name="connsiteY1643" fmla="*/ 5671055 h 6407151"/>
              <a:gd name="connsiteX1644" fmla="*/ 2057177 w 11737976"/>
              <a:gd name="connsiteY1644" fmla="*/ 5664427 h 6407151"/>
              <a:gd name="connsiteX1645" fmla="*/ 2049132 w 11737976"/>
              <a:gd name="connsiteY1645" fmla="*/ 5653501 h 6407151"/>
              <a:gd name="connsiteX1646" fmla="*/ 2048767 w 11737976"/>
              <a:gd name="connsiteY1646" fmla="*/ 5656280 h 6407151"/>
              <a:gd name="connsiteX1647" fmla="*/ 2048402 w 11737976"/>
              <a:gd name="connsiteY1647" fmla="*/ 5659060 h 6407151"/>
              <a:gd name="connsiteX1648" fmla="*/ 2046847 w 11737976"/>
              <a:gd name="connsiteY1648" fmla="*/ 5652854 h 6407151"/>
              <a:gd name="connsiteX1649" fmla="*/ 2044562 w 11737976"/>
              <a:gd name="connsiteY1649" fmla="*/ 5652207 h 6407151"/>
              <a:gd name="connsiteX1650" fmla="*/ 1855315 w 11737976"/>
              <a:gd name="connsiteY1650" fmla="*/ 5652130 h 6407151"/>
              <a:gd name="connsiteX1651" fmla="*/ 1853590 w 11737976"/>
              <a:gd name="connsiteY1651" fmla="*/ 5655985 h 6407151"/>
              <a:gd name="connsiteX1652" fmla="*/ 1860598 w 11737976"/>
              <a:gd name="connsiteY1652" fmla="*/ 5657279 h 6407151"/>
              <a:gd name="connsiteX1653" fmla="*/ 1859896 w 11737976"/>
              <a:gd name="connsiteY1653" fmla="*/ 5653374 h 6407151"/>
              <a:gd name="connsiteX1654" fmla="*/ 1855315 w 11737976"/>
              <a:gd name="connsiteY1654" fmla="*/ 5652130 h 6407151"/>
              <a:gd name="connsiteX1655" fmla="*/ 765312 w 11737976"/>
              <a:gd name="connsiteY1655" fmla="*/ 5650852 h 6407151"/>
              <a:gd name="connsiteX1656" fmla="*/ 759114 w 11737976"/>
              <a:gd name="connsiteY1656" fmla="*/ 5653304 h 6407151"/>
              <a:gd name="connsiteX1657" fmla="*/ 758366 w 11737976"/>
              <a:gd name="connsiteY1657" fmla="*/ 5657681 h 6407151"/>
              <a:gd name="connsiteX1658" fmla="*/ 760317 w 11737976"/>
              <a:gd name="connsiteY1658" fmla="*/ 5658950 h 6407151"/>
              <a:gd name="connsiteX1659" fmla="*/ 766514 w 11737976"/>
              <a:gd name="connsiteY1659" fmla="*/ 5656498 h 6407151"/>
              <a:gd name="connsiteX1660" fmla="*/ 767663 w 11737976"/>
              <a:gd name="connsiteY1660" fmla="*/ 5654004 h 6407151"/>
              <a:gd name="connsiteX1661" fmla="*/ 765312 w 11737976"/>
              <a:gd name="connsiteY1661" fmla="*/ 5650852 h 6407151"/>
              <a:gd name="connsiteX1662" fmla="*/ 1749973 w 11737976"/>
              <a:gd name="connsiteY1662" fmla="*/ 5650779 h 6407151"/>
              <a:gd name="connsiteX1663" fmla="*/ 1750742 w 11737976"/>
              <a:gd name="connsiteY1663" fmla="*/ 5656464 h 6407151"/>
              <a:gd name="connsiteX1664" fmla="*/ 1753182 w 11737976"/>
              <a:gd name="connsiteY1664" fmla="*/ 5657037 h 6407151"/>
              <a:gd name="connsiteX1665" fmla="*/ 1755142 w 11737976"/>
              <a:gd name="connsiteY1665" fmla="*/ 5660534 h 6407151"/>
              <a:gd name="connsiteX1666" fmla="*/ 1749973 w 11737976"/>
              <a:gd name="connsiteY1666" fmla="*/ 5650779 h 6407151"/>
              <a:gd name="connsiteX1667" fmla="*/ 712353 w 11737976"/>
              <a:gd name="connsiteY1667" fmla="*/ 5648142 h 6407151"/>
              <a:gd name="connsiteX1668" fmla="*/ 707050 w 11737976"/>
              <a:gd name="connsiteY1668" fmla="*/ 5653354 h 6407151"/>
              <a:gd name="connsiteX1669" fmla="*/ 717736 w 11737976"/>
              <a:gd name="connsiteY1669" fmla="*/ 5655358 h 6407151"/>
              <a:gd name="connsiteX1670" fmla="*/ 712353 w 11737976"/>
              <a:gd name="connsiteY1670" fmla="*/ 5648142 h 6407151"/>
              <a:gd name="connsiteX1671" fmla="*/ 318057 w 11737976"/>
              <a:gd name="connsiteY1671" fmla="*/ 5648000 h 6407151"/>
              <a:gd name="connsiteX1672" fmla="*/ 313716 w 11737976"/>
              <a:gd name="connsiteY1672" fmla="*/ 5651706 h 6407151"/>
              <a:gd name="connsiteX1673" fmla="*/ 312138 w 11737976"/>
              <a:gd name="connsiteY1673" fmla="*/ 5652330 h 6407151"/>
              <a:gd name="connsiteX1674" fmla="*/ 309765 w 11737976"/>
              <a:gd name="connsiteY1674" fmla="*/ 5657248 h 6407151"/>
              <a:gd name="connsiteX1675" fmla="*/ 313700 w 11737976"/>
              <a:gd name="connsiteY1675" fmla="*/ 5659668 h 6407151"/>
              <a:gd name="connsiteX1676" fmla="*/ 316854 w 11737976"/>
              <a:gd name="connsiteY1676" fmla="*/ 5658421 h 6407151"/>
              <a:gd name="connsiteX1677" fmla="*/ 319618 w 11737976"/>
              <a:gd name="connsiteY1677" fmla="*/ 5655339 h 6407151"/>
              <a:gd name="connsiteX1678" fmla="*/ 320414 w 11737976"/>
              <a:gd name="connsiteY1678" fmla="*/ 5651044 h 6407151"/>
              <a:gd name="connsiteX1679" fmla="*/ 318057 w 11737976"/>
              <a:gd name="connsiteY1679" fmla="*/ 5648000 h 6407151"/>
              <a:gd name="connsiteX1680" fmla="*/ 498994 w 11737976"/>
              <a:gd name="connsiteY1680" fmla="*/ 5647571 h 6407151"/>
              <a:gd name="connsiteX1681" fmla="*/ 497846 w 11737976"/>
              <a:gd name="connsiteY1681" fmla="*/ 5650066 h 6407151"/>
              <a:gd name="connsiteX1682" fmla="*/ 498246 w 11737976"/>
              <a:gd name="connsiteY1682" fmla="*/ 5651948 h 6407151"/>
              <a:gd name="connsiteX1683" fmla="*/ 504096 w 11737976"/>
              <a:gd name="connsiteY1683" fmla="*/ 5655753 h 6407151"/>
              <a:gd name="connsiteX1684" fmla="*/ 507195 w 11737976"/>
              <a:gd name="connsiteY1684" fmla="*/ 5654528 h 6407151"/>
              <a:gd name="connsiteX1685" fmla="*/ 508070 w 11737976"/>
              <a:gd name="connsiteY1685" fmla="*/ 5654692 h 6407151"/>
              <a:gd name="connsiteX1686" fmla="*/ 508342 w 11737976"/>
              <a:gd name="connsiteY1686" fmla="*/ 5652032 h 6407151"/>
              <a:gd name="connsiteX1687" fmla="*/ 506393 w 11737976"/>
              <a:gd name="connsiteY1687" fmla="*/ 5650764 h 6407151"/>
              <a:gd name="connsiteX1688" fmla="*/ 504443 w 11737976"/>
              <a:gd name="connsiteY1688" fmla="*/ 5649496 h 6407151"/>
              <a:gd name="connsiteX1689" fmla="*/ 500944 w 11737976"/>
              <a:gd name="connsiteY1689" fmla="*/ 5648838 h 6407151"/>
              <a:gd name="connsiteX1690" fmla="*/ 498994 w 11737976"/>
              <a:gd name="connsiteY1690" fmla="*/ 5647571 h 6407151"/>
              <a:gd name="connsiteX1691" fmla="*/ 817220 w 11737976"/>
              <a:gd name="connsiteY1691" fmla="*/ 5647412 h 6407151"/>
              <a:gd name="connsiteX1692" fmla="*/ 812732 w 11737976"/>
              <a:gd name="connsiteY1692" fmla="*/ 5661549 h 6407151"/>
              <a:gd name="connsiteX1693" fmla="*/ 823832 w 11737976"/>
              <a:gd name="connsiteY1693" fmla="*/ 5662943 h 6407151"/>
              <a:gd name="connsiteX1694" fmla="*/ 828176 w 11737976"/>
              <a:gd name="connsiteY1694" fmla="*/ 5651231 h 6407151"/>
              <a:gd name="connsiteX1695" fmla="*/ 817220 w 11737976"/>
              <a:gd name="connsiteY1695" fmla="*/ 5647412 h 6407151"/>
              <a:gd name="connsiteX1696" fmla="*/ 838957 w 11737976"/>
              <a:gd name="connsiteY1696" fmla="*/ 5644670 h 6407151"/>
              <a:gd name="connsiteX1697" fmla="*/ 836710 w 11737976"/>
              <a:gd name="connsiteY1697" fmla="*/ 5649896 h 6407151"/>
              <a:gd name="connsiteX1698" fmla="*/ 839536 w 11737976"/>
              <a:gd name="connsiteY1698" fmla="*/ 5655280 h 6407151"/>
              <a:gd name="connsiteX1699" fmla="*/ 843060 w 11737976"/>
              <a:gd name="connsiteY1699" fmla="*/ 5656053 h 6407151"/>
              <a:gd name="connsiteX1700" fmla="*/ 844609 w 11737976"/>
              <a:gd name="connsiteY1700" fmla="*/ 5655441 h 6407151"/>
              <a:gd name="connsiteX1701" fmla="*/ 847282 w 11737976"/>
              <a:gd name="connsiteY1701" fmla="*/ 5652217 h 6407151"/>
              <a:gd name="connsiteX1702" fmla="*/ 844457 w 11737976"/>
              <a:gd name="connsiteY1702" fmla="*/ 5646830 h 6407151"/>
              <a:gd name="connsiteX1703" fmla="*/ 842907 w 11737976"/>
              <a:gd name="connsiteY1703" fmla="*/ 5647443 h 6407151"/>
              <a:gd name="connsiteX1704" fmla="*/ 839384 w 11737976"/>
              <a:gd name="connsiteY1704" fmla="*/ 5646670 h 6407151"/>
              <a:gd name="connsiteX1705" fmla="*/ 838957 w 11737976"/>
              <a:gd name="connsiteY1705" fmla="*/ 5644670 h 6407151"/>
              <a:gd name="connsiteX1706" fmla="*/ 353923 w 11737976"/>
              <a:gd name="connsiteY1706" fmla="*/ 5642620 h 6407151"/>
              <a:gd name="connsiteX1707" fmla="*/ 349387 w 11737976"/>
              <a:gd name="connsiteY1707" fmla="*/ 5648064 h 6407151"/>
              <a:gd name="connsiteX1708" fmla="*/ 355051 w 11737976"/>
              <a:gd name="connsiteY1708" fmla="*/ 5646132 h 6407151"/>
              <a:gd name="connsiteX1709" fmla="*/ 353923 w 11737976"/>
              <a:gd name="connsiteY1709" fmla="*/ 5642620 h 6407151"/>
              <a:gd name="connsiteX1710" fmla="*/ 1856997 w 11737976"/>
              <a:gd name="connsiteY1710" fmla="*/ 5640638 h 6407151"/>
              <a:gd name="connsiteX1711" fmla="*/ 1854401 w 11737976"/>
              <a:gd name="connsiteY1711" fmla="*/ 5642728 h 6407151"/>
              <a:gd name="connsiteX1712" fmla="*/ 1854162 w 11737976"/>
              <a:gd name="connsiteY1712" fmla="*/ 5645661 h 6407151"/>
              <a:gd name="connsiteX1713" fmla="*/ 1856517 w 11737976"/>
              <a:gd name="connsiteY1713" fmla="*/ 5646504 h 6407151"/>
              <a:gd name="connsiteX1714" fmla="*/ 1859113 w 11737976"/>
              <a:gd name="connsiteY1714" fmla="*/ 5644414 h 6407151"/>
              <a:gd name="connsiteX1715" fmla="*/ 1858055 w 11737976"/>
              <a:gd name="connsiteY1715" fmla="*/ 5642526 h 6407151"/>
              <a:gd name="connsiteX1716" fmla="*/ 1856997 w 11737976"/>
              <a:gd name="connsiteY1716" fmla="*/ 5640638 h 6407151"/>
              <a:gd name="connsiteX1717" fmla="*/ 643341 w 11737976"/>
              <a:gd name="connsiteY1717" fmla="*/ 5640386 h 6407151"/>
              <a:gd name="connsiteX1718" fmla="*/ 638535 w 11737976"/>
              <a:gd name="connsiteY1718" fmla="*/ 5642287 h 6407151"/>
              <a:gd name="connsiteX1719" fmla="*/ 625304 w 11737976"/>
              <a:gd name="connsiteY1719" fmla="*/ 5645417 h 6407151"/>
              <a:gd name="connsiteX1720" fmla="*/ 610884 w 11737976"/>
              <a:gd name="connsiteY1720" fmla="*/ 5651122 h 6407151"/>
              <a:gd name="connsiteX1721" fmla="*/ 598843 w 11737976"/>
              <a:gd name="connsiteY1721" fmla="*/ 5651679 h 6407151"/>
              <a:gd name="connsiteX1722" fmla="*/ 597241 w 11737976"/>
              <a:gd name="connsiteY1722" fmla="*/ 5652312 h 6407151"/>
              <a:gd name="connsiteX1723" fmla="*/ 594036 w 11737976"/>
              <a:gd name="connsiteY1723" fmla="*/ 5653580 h 6407151"/>
              <a:gd name="connsiteX1724" fmla="*/ 592434 w 11737976"/>
              <a:gd name="connsiteY1724" fmla="*/ 5654214 h 6407151"/>
              <a:gd name="connsiteX1725" fmla="*/ 591245 w 11737976"/>
              <a:gd name="connsiteY1725" fmla="*/ 5656788 h 6407151"/>
              <a:gd name="connsiteX1726" fmla="*/ 593673 w 11737976"/>
              <a:gd name="connsiteY1726" fmla="*/ 5660034 h 6407151"/>
              <a:gd name="connsiteX1727" fmla="*/ 595275 w 11737976"/>
              <a:gd name="connsiteY1727" fmla="*/ 5659401 h 6407151"/>
              <a:gd name="connsiteX1728" fmla="*/ 596878 w 11737976"/>
              <a:gd name="connsiteY1728" fmla="*/ 5658768 h 6407151"/>
              <a:gd name="connsiteX1729" fmla="*/ 595325 w 11737976"/>
              <a:gd name="connsiteY1729" fmla="*/ 5667798 h 6407151"/>
              <a:gd name="connsiteX1730" fmla="*/ 595737 w 11737976"/>
              <a:gd name="connsiteY1730" fmla="*/ 5669739 h 6407151"/>
              <a:gd name="connsiteX1731" fmla="*/ 597340 w 11737976"/>
              <a:gd name="connsiteY1731" fmla="*/ 5669106 h 6407151"/>
              <a:gd name="connsiteX1732" fmla="*/ 599355 w 11737976"/>
              <a:gd name="connsiteY1732" fmla="*/ 5670411 h 6407151"/>
              <a:gd name="connsiteX1733" fmla="*/ 601370 w 11737976"/>
              <a:gd name="connsiteY1733" fmla="*/ 5671719 h 6407151"/>
              <a:gd name="connsiteX1734" fmla="*/ 602972 w 11737976"/>
              <a:gd name="connsiteY1734" fmla="*/ 5671085 h 6407151"/>
              <a:gd name="connsiteX1735" fmla="*/ 602560 w 11737976"/>
              <a:gd name="connsiteY1735" fmla="*/ 5669144 h 6407151"/>
              <a:gd name="connsiteX1736" fmla="*/ 598529 w 11737976"/>
              <a:gd name="connsiteY1736" fmla="*/ 5666531 h 6407151"/>
              <a:gd name="connsiteX1737" fmla="*/ 600495 w 11737976"/>
              <a:gd name="connsiteY1737" fmla="*/ 5659441 h 6407151"/>
              <a:gd name="connsiteX1738" fmla="*/ 612536 w 11737976"/>
              <a:gd name="connsiteY1738" fmla="*/ 5658886 h 6407151"/>
              <a:gd name="connsiteX1739" fmla="*/ 626956 w 11737976"/>
              <a:gd name="connsiteY1739" fmla="*/ 5653179 h 6407151"/>
              <a:gd name="connsiteX1740" fmla="*/ 640649 w 11737976"/>
              <a:gd name="connsiteY1740" fmla="*/ 5660386 h 6407151"/>
              <a:gd name="connsiteX1741" fmla="*/ 640963 w 11737976"/>
              <a:gd name="connsiteY1741" fmla="*/ 5645534 h 6407151"/>
              <a:gd name="connsiteX1742" fmla="*/ 644168 w 11737976"/>
              <a:gd name="connsiteY1742" fmla="*/ 5644266 h 6407151"/>
              <a:gd name="connsiteX1743" fmla="*/ 645356 w 11737976"/>
              <a:gd name="connsiteY1743" fmla="*/ 5641693 h 6407151"/>
              <a:gd name="connsiteX1744" fmla="*/ 643341 w 11737976"/>
              <a:gd name="connsiteY1744" fmla="*/ 5640386 h 6407151"/>
              <a:gd name="connsiteX1745" fmla="*/ 531744 w 11737976"/>
              <a:gd name="connsiteY1745" fmla="*/ 5638263 h 6407151"/>
              <a:gd name="connsiteX1746" fmla="*/ 528983 w 11737976"/>
              <a:gd name="connsiteY1746" fmla="*/ 5641474 h 6407151"/>
              <a:gd name="connsiteX1747" fmla="*/ 525808 w 11737976"/>
              <a:gd name="connsiteY1747" fmla="*/ 5642729 h 6407151"/>
              <a:gd name="connsiteX1748" fmla="*/ 514690 w 11737976"/>
              <a:gd name="connsiteY1748" fmla="*/ 5647128 h 6407151"/>
              <a:gd name="connsiteX1749" fmla="*/ 523774 w 11737976"/>
              <a:gd name="connsiteY1749" fmla="*/ 5658828 h 6407151"/>
              <a:gd name="connsiteX1750" fmla="*/ 526830 w 11737976"/>
              <a:gd name="connsiteY1750" fmla="*/ 5657520 h 6407151"/>
              <a:gd name="connsiteX1751" fmla="*/ 527471 w 11737976"/>
              <a:gd name="connsiteY1751" fmla="*/ 5650547 h 6407151"/>
              <a:gd name="connsiteX1752" fmla="*/ 530231 w 11737976"/>
              <a:gd name="connsiteY1752" fmla="*/ 5647336 h 6407151"/>
              <a:gd name="connsiteX1753" fmla="*/ 534996 w 11737976"/>
              <a:gd name="connsiteY1753" fmla="*/ 5645451 h 6407151"/>
              <a:gd name="connsiteX1754" fmla="*/ 537757 w 11737976"/>
              <a:gd name="connsiteY1754" fmla="*/ 5642240 h 6407151"/>
              <a:gd name="connsiteX1755" fmla="*/ 535337 w 11737976"/>
              <a:gd name="connsiteY1755" fmla="*/ 5638960 h 6407151"/>
              <a:gd name="connsiteX1756" fmla="*/ 531744 w 11737976"/>
              <a:gd name="connsiteY1756" fmla="*/ 5638263 h 6407151"/>
              <a:gd name="connsiteX1757" fmla="*/ 1886200 w 11737976"/>
              <a:gd name="connsiteY1757" fmla="*/ 5637611 h 6407151"/>
              <a:gd name="connsiteX1758" fmla="*/ 1883719 w 11737976"/>
              <a:gd name="connsiteY1758" fmla="*/ 5647046 h 6407151"/>
              <a:gd name="connsiteX1759" fmla="*/ 1889265 w 11737976"/>
              <a:gd name="connsiteY1759" fmla="*/ 5643511 h 6407151"/>
              <a:gd name="connsiteX1760" fmla="*/ 1886200 w 11737976"/>
              <a:gd name="connsiteY1760" fmla="*/ 5637611 h 6407151"/>
              <a:gd name="connsiteX1761" fmla="*/ 1889760 w 11737976"/>
              <a:gd name="connsiteY1761" fmla="*/ 5637095 h 6407151"/>
              <a:gd name="connsiteX1762" fmla="*/ 1892348 w 11737976"/>
              <a:gd name="connsiteY1762" fmla="*/ 5645241 h 6407151"/>
              <a:gd name="connsiteX1763" fmla="*/ 1892722 w 11737976"/>
              <a:gd name="connsiteY1763" fmla="*/ 5642381 h 6407151"/>
              <a:gd name="connsiteX1764" fmla="*/ 1894128 w 11737976"/>
              <a:gd name="connsiteY1764" fmla="*/ 5644447 h 6407151"/>
              <a:gd name="connsiteX1765" fmla="*/ 1895073 w 11737976"/>
              <a:gd name="connsiteY1765" fmla="*/ 5643047 h 6407151"/>
              <a:gd name="connsiteX1766" fmla="*/ 1889760 w 11737976"/>
              <a:gd name="connsiteY1766" fmla="*/ 5637095 h 6407151"/>
              <a:gd name="connsiteX1767" fmla="*/ 800561 w 11737976"/>
              <a:gd name="connsiteY1767" fmla="*/ 5636907 h 6407151"/>
              <a:gd name="connsiteX1768" fmla="*/ 795913 w 11737976"/>
              <a:gd name="connsiteY1768" fmla="*/ 5638747 h 6407151"/>
              <a:gd name="connsiteX1769" fmla="*/ 797113 w 11737976"/>
              <a:gd name="connsiteY1769" fmla="*/ 5644392 h 6407151"/>
              <a:gd name="connsiteX1770" fmla="*/ 801762 w 11737976"/>
              <a:gd name="connsiteY1770" fmla="*/ 5642553 h 6407151"/>
              <a:gd name="connsiteX1771" fmla="*/ 800561 w 11737976"/>
              <a:gd name="connsiteY1771" fmla="*/ 5636907 h 6407151"/>
              <a:gd name="connsiteX1772" fmla="*/ 888705 w 11737976"/>
              <a:gd name="connsiteY1772" fmla="*/ 5633732 h 6407151"/>
              <a:gd name="connsiteX1773" fmla="*/ 881772 w 11737976"/>
              <a:gd name="connsiteY1773" fmla="*/ 5640628 h 6407151"/>
              <a:gd name="connsiteX1774" fmla="*/ 887013 w 11737976"/>
              <a:gd name="connsiteY1774" fmla="*/ 5639594 h 6407151"/>
              <a:gd name="connsiteX1775" fmla="*/ 888705 w 11737976"/>
              <a:gd name="connsiteY1775" fmla="*/ 5633732 h 6407151"/>
              <a:gd name="connsiteX1776" fmla="*/ 433472 w 11737976"/>
              <a:gd name="connsiteY1776" fmla="*/ 5633707 h 6407151"/>
              <a:gd name="connsiteX1777" fmla="*/ 428533 w 11737976"/>
              <a:gd name="connsiteY1777" fmla="*/ 5635661 h 6407151"/>
              <a:gd name="connsiteX1778" fmla="*/ 436298 w 11737976"/>
              <a:gd name="connsiteY1778" fmla="*/ 5641483 h 6407151"/>
              <a:gd name="connsiteX1779" fmla="*/ 437965 w 11737976"/>
              <a:gd name="connsiteY1779" fmla="*/ 5638050 h 6407151"/>
              <a:gd name="connsiteX1780" fmla="*/ 433472 w 11737976"/>
              <a:gd name="connsiteY1780" fmla="*/ 5633707 h 6407151"/>
              <a:gd name="connsiteX1781" fmla="*/ 1959106 w 11737976"/>
              <a:gd name="connsiteY1781" fmla="*/ 5628757 h 6407151"/>
              <a:gd name="connsiteX1782" fmla="*/ 1971831 w 11737976"/>
              <a:gd name="connsiteY1782" fmla="*/ 5632458 h 6407151"/>
              <a:gd name="connsiteX1783" fmla="*/ 1970584 w 11737976"/>
              <a:gd name="connsiteY1783" fmla="*/ 5631911 h 6407151"/>
              <a:gd name="connsiteX1784" fmla="*/ 1959106 w 11737976"/>
              <a:gd name="connsiteY1784" fmla="*/ 5628757 h 6407151"/>
              <a:gd name="connsiteX1785" fmla="*/ 824122 w 11737976"/>
              <a:gd name="connsiteY1785" fmla="*/ 5628641 h 6407151"/>
              <a:gd name="connsiteX1786" fmla="*/ 814154 w 11737976"/>
              <a:gd name="connsiteY1786" fmla="*/ 5635661 h 6407151"/>
              <a:gd name="connsiteX1787" fmla="*/ 826236 w 11737976"/>
              <a:gd name="connsiteY1787" fmla="*/ 5632870 h 6407151"/>
              <a:gd name="connsiteX1788" fmla="*/ 824122 w 11737976"/>
              <a:gd name="connsiteY1788" fmla="*/ 5628641 h 6407151"/>
              <a:gd name="connsiteX1789" fmla="*/ 583475 w 11737976"/>
              <a:gd name="connsiteY1789" fmla="*/ 5628557 h 6407151"/>
              <a:gd name="connsiteX1790" fmla="*/ 576543 w 11737976"/>
              <a:gd name="connsiteY1790" fmla="*/ 5629132 h 6407151"/>
              <a:gd name="connsiteX1791" fmla="*/ 574916 w 11737976"/>
              <a:gd name="connsiteY1791" fmla="*/ 5629776 h 6407151"/>
              <a:gd name="connsiteX1792" fmla="*/ 570035 w 11737976"/>
              <a:gd name="connsiteY1792" fmla="*/ 5631706 h 6407151"/>
              <a:gd name="connsiteX1793" fmla="*/ 569259 w 11737976"/>
              <a:gd name="connsiteY1793" fmla="*/ 5636349 h 6407151"/>
              <a:gd name="connsiteX1794" fmla="*/ 572162 w 11737976"/>
              <a:gd name="connsiteY1794" fmla="*/ 5641703 h 6407151"/>
              <a:gd name="connsiteX1795" fmla="*/ 577042 w 11737976"/>
              <a:gd name="connsiteY1795" fmla="*/ 5639774 h 6407151"/>
              <a:gd name="connsiteX1796" fmla="*/ 581922 w 11737976"/>
              <a:gd name="connsiteY1796" fmla="*/ 5637842 h 6407151"/>
              <a:gd name="connsiteX1797" fmla="*/ 584266 w 11737976"/>
              <a:gd name="connsiteY1797" fmla="*/ 5637458 h 6407151"/>
              <a:gd name="connsiteX1798" fmla="*/ 584752 w 11737976"/>
              <a:gd name="connsiteY1798" fmla="*/ 5634556 h 6407151"/>
              <a:gd name="connsiteX1799" fmla="*/ 583475 w 11737976"/>
              <a:gd name="connsiteY1799" fmla="*/ 5628557 h 6407151"/>
              <a:gd name="connsiteX1800" fmla="*/ 2024376 w 11737976"/>
              <a:gd name="connsiteY1800" fmla="*/ 5626443 h 6407151"/>
              <a:gd name="connsiteX1801" fmla="*/ 2022640 w 11737976"/>
              <a:gd name="connsiteY1801" fmla="*/ 5630277 h 6407151"/>
              <a:gd name="connsiteX1802" fmla="*/ 2022243 w 11737976"/>
              <a:gd name="connsiteY1802" fmla="*/ 5633033 h 6407151"/>
              <a:gd name="connsiteX1803" fmla="*/ 2023327 w 11737976"/>
              <a:gd name="connsiteY1803" fmla="*/ 5641902 h 6407151"/>
              <a:gd name="connsiteX1804" fmla="*/ 2018372 w 11737976"/>
              <a:gd name="connsiteY1804" fmla="*/ 5643456 h 6407151"/>
              <a:gd name="connsiteX1805" fmla="*/ 2017034 w 11737976"/>
              <a:gd name="connsiteY1805" fmla="*/ 5644534 h 6407151"/>
              <a:gd name="connsiteX1806" fmla="*/ 2015695 w 11737976"/>
              <a:gd name="connsiteY1806" fmla="*/ 5645612 h 6407151"/>
              <a:gd name="connsiteX1807" fmla="*/ 2015296 w 11737976"/>
              <a:gd name="connsiteY1807" fmla="*/ 5648367 h 6407151"/>
              <a:gd name="connsiteX1808" fmla="*/ 2018516 w 11737976"/>
              <a:gd name="connsiteY1808" fmla="*/ 5650647 h 6407151"/>
              <a:gd name="connsiteX1809" fmla="*/ 2021193 w 11737976"/>
              <a:gd name="connsiteY1809" fmla="*/ 5648491 h 6407151"/>
              <a:gd name="connsiteX1810" fmla="*/ 2026149 w 11737976"/>
              <a:gd name="connsiteY1810" fmla="*/ 5646937 h 6407151"/>
              <a:gd name="connsiteX1811" fmla="*/ 2029369 w 11737976"/>
              <a:gd name="connsiteY1811" fmla="*/ 5649216 h 6407151"/>
              <a:gd name="connsiteX1812" fmla="*/ 2032046 w 11737976"/>
              <a:gd name="connsiteY1812" fmla="*/ 5647062 h 6407151"/>
              <a:gd name="connsiteX1813" fmla="*/ 2028826 w 11737976"/>
              <a:gd name="connsiteY1813" fmla="*/ 5644782 h 6407151"/>
              <a:gd name="connsiteX1814" fmla="*/ 2027885 w 11737976"/>
              <a:gd name="connsiteY1814" fmla="*/ 5643103 h 6407151"/>
              <a:gd name="connsiteX1815" fmla="*/ 2026800 w 11737976"/>
              <a:gd name="connsiteY1815" fmla="*/ 5634234 h 6407151"/>
              <a:gd name="connsiteX1816" fmla="*/ 2028139 w 11737976"/>
              <a:gd name="connsiteY1816" fmla="*/ 5633158 h 6407151"/>
              <a:gd name="connsiteX1817" fmla="*/ 2027596 w 11737976"/>
              <a:gd name="connsiteY1817" fmla="*/ 5628722 h 6407151"/>
              <a:gd name="connsiteX1818" fmla="*/ 2024376 w 11737976"/>
              <a:gd name="connsiteY1818" fmla="*/ 5626443 h 6407151"/>
              <a:gd name="connsiteX1819" fmla="*/ 845193 w 11737976"/>
              <a:gd name="connsiteY1819" fmla="*/ 5625371 h 6407151"/>
              <a:gd name="connsiteX1820" fmla="*/ 843595 w 11737976"/>
              <a:gd name="connsiteY1820" fmla="*/ 5626003 h 6407151"/>
              <a:gd name="connsiteX1821" fmla="*/ 844015 w 11737976"/>
              <a:gd name="connsiteY1821" fmla="*/ 5627979 h 6407151"/>
              <a:gd name="connsiteX1822" fmla="*/ 844856 w 11737976"/>
              <a:gd name="connsiteY1822" fmla="*/ 5631931 h 6407151"/>
              <a:gd name="connsiteX1823" fmla="*/ 850069 w 11737976"/>
              <a:gd name="connsiteY1823" fmla="*/ 5632010 h 6407151"/>
              <a:gd name="connsiteX1824" fmla="*/ 850428 w 11737976"/>
              <a:gd name="connsiteY1824" fmla="*/ 5632672 h 6407151"/>
              <a:gd name="connsiteX1825" fmla="*/ 851668 w 11737976"/>
              <a:gd name="connsiteY1825" fmla="*/ 5631378 h 6407151"/>
              <a:gd name="connsiteX1826" fmla="*/ 849228 w 11737976"/>
              <a:gd name="connsiteY1826" fmla="*/ 5628058 h 6407151"/>
              <a:gd name="connsiteX1827" fmla="*/ 845193 w 11737976"/>
              <a:gd name="connsiteY1827" fmla="*/ 5625371 h 6407151"/>
              <a:gd name="connsiteX1828" fmla="*/ 300336 w 11737976"/>
              <a:gd name="connsiteY1828" fmla="*/ 5619840 h 6407151"/>
              <a:gd name="connsiteX1829" fmla="*/ 297366 w 11737976"/>
              <a:gd name="connsiteY1829" fmla="*/ 5622328 h 6407151"/>
              <a:gd name="connsiteX1830" fmla="*/ 292110 w 11737976"/>
              <a:gd name="connsiteY1830" fmla="*/ 5622304 h 6407151"/>
              <a:gd name="connsiteX1831" fmla="*/ 290909 w 11737976"/>
              <a:gd name="connsiteY1831" fmla="*/ 5624884 h 6407151"/>
              <a:gd name="connsiteX1832" fmla="*/ 291324 w 11737976"/>
              <a:gd name="connsiteY1832" fmla="*/ 5626824 h 6407151"/>
              <a:gd name="connsiteX1833" fmla="*/ 298192 w 11737976"/>
              <a:gd name="connsiteY1833" fmla="*/ 5626211 h 6407151"/>
              <a:gd name="connsiteX1834" fmla="*/ 303447 w 11737976"/>
              <a:gd name="connsiteY1834" fmla="*/ 5626235 h 6407151"/>
              <a:gd name="connsiteX1835" fmla="*/ 305061 w 11737976"/>
              <a:gd name="connsiteY1835" fmla="*/ 5625597 h 6407151"/>
              <a:gd name="connsiteX1836" fmla="*/ 304236 w 11737976"/>
              <a:gd name="connsiteY1836" fmla="*/ 5621716 h 6407151"/>
              <a:gd name="connsiteX1837" fmla="*/ 300336 w 11737976"/>
              <a:gd name="connsiteY1837" fmla="*/ 5619840 h 6407151"/>
              <a:gd name="connsiteX1838" fmla="*/ 938608 w 11737976"/>
              <a:gd name="connsiteY1838" fmla="*/ 5619666 h 6407151"/>
              <a:gd name="connsiteX1839" fmla="*/ 935080 w 11737976"/>
              <a:gd name="connsiteY1839" fmla="*/ 5623729 h 6407151"/>
              <a:gd name="connsiteX1840" fmla="*/ 939829 w 11737976"/>
              <a:gd name="connsiteY1840" fmla="*/ 5622459 h 6407151"/>
              <a:gd name="connsiteX1841" fmla="*/ 938608 w 11737976"/>
              <a:gd name="connsiteY1841" fmla="*/ 5619666 h 6407151"/>
              <a:gd name="connsiteX1842" fmla="*/ 649050 w 11737976"/>
              <a:gd name="connsiteY1842" fmla="*/ 5617605 h 6407151"/>
              <a:gd name="connsiteX1843" fmla="*/ 641325 w 11737976"/>
              <a:gd name="connsiteY1843" fmla="*/ 5622739 h 6407151"/>
              <a:gd name="connsiteX1844" fmla="*/ 648646 w 11737976"/>
              <a:gd name="connsiteY1844" fmla="*/ 5622179 h 6407151"/>
              <a:gd name="connsiteX1845" fmla="*/ 649050 w 11737976"/>
              <a:gd name="connsiteY1845" fmla="*/ 5617605 h 6407151"/>
              <a:gd name="connsiteX1846" fmla="*/ 620874 w 11737976"/>
              <a:gd name="connsiteY1846" fmla="*/ 5616065 h 6407151"/>
              <a:gd name="connsiteX1847" fmla="*/ 613381 w 11737976"/>
              <a:gd name="connsiteY1847" fmla="*/ 5620870 h 6407151"/>
              <a:gd name="connsiteX1848" fmla="*/ 611770 w 11737976"/>
              <a:gd name="connsiteY1848" fmla="*/ 5621507 h 6407151"/>
              <a:gd name="connsiteX1849" fmla="*/ 606937 w 11737976"/>
              <a:gd name="connsiteY1849" fmla="*/ 5623420 h 6407151"/>
              <a:gd name="connsiteX1850" fmla="*/ 607310 w 11737976"/>
              <a:gd name="connsiteY1850" fmla="*/ 5616960 h 6407151"/>
              <a:gd name="connsiteX1851" fmla="*/ 592810 w 11737976"/>
              <a:gd name="connsiteY1851" fmla="*/ 5622696 h 6407151"/>
              <a:gd name="connsiteX1852" fmla="*/ 609002 w 11737976"/>
              <a:gd name="connsiteY1852" fmla="*/ 5633123 h 6407151"/>
              <a:gd name="connsiteX1853" fmla="*/ 615446 w 11737976"/>
              <a:gd name="connsiteY1853" fmla="*/ 5630572 h 6407151"/>
              <a:gd name="connsiteX1854" fmla="*/ 626764 w 11737976"/>
              <a:gd name="connsiteY1854" fmla="*/ 5634511 h 6407151"/>
              <a:gd name="connsiteX1855" fmla="*/ 628706 w 11737976"/>
              <a:gd name="connsiteY1855" fmla="*/ 5619015 h 6407151"/>
              <a:gd name="connsiteX1856" fmla="*/ 620874 w 11737976"/>
              <a:gd name="connsiteY1856" fmla="*/ 5616065 h 6407151"/>
              <a:gd name="connsiteX1857" fmla="*/ 1910786 w 11737976"/>
              <a:gd name="connsiteY1857" fmla="*/ 5614686 h 6407151"/>
              <a:gd name="connsiteX1858" fmla="*/ 1909448 w 11737976"/>
              <a:gd name="connsiteY1858" fmla="*/ 5615763 h 6407151"/>
              <a:gd name="connsiteX1859" fmla="*/ 1910417 w 11737976"/>
              <a:gd name="connsiteY1859" fmla="*/ 5617493 h 6407151"/>
              <a:gd name="connsiteX1860" fmla="*/ 1911388 w 11737976"/>
              <a:gd name="connsiteY1860" fmla="*/ 5619225 h 6407151"/>
              <a:gd name="connsiteX1861" fmla="*/ 1914666 w 11737976"/>
              <a:gd name="connsiteY1861" fmla="*/ 5621609 h 6407151"/>
              <a:gd name="connsiteX1862" fmla="*/ 1916005 w 11737976"/>
              <a:gd name="connsiteY1862" fmla="*/ 5620531 h 6407151"/>
              <a:gd name="connsiteX1863" fmla="*/ 1917343 w 11737976"/>
              <a:gd name="connsiteY1863" fmla="*/ 5619454 h 6407151"/>
              <a:gd name="connsiteX1864" fmla="*/ 1917711 w 11737976"/>
              <a:gd name="connsiteY1864" fmla="*/ 5616645 h 6407151"/>
              <a:gd name="connsiteX1865" fmla="*/ 1915404 w 11737976"/>
              <a:gd name="connsiteY1865" fmla="*/ 5615992 h 6407151"/>
              <a:gd name="connsiteX1866" fmla="*/ 1914064 w 11737976"/>
              <a:gd name="connsiteY1866" fmla="*/ 5617070 h 6407151"/>
              <a:gd name="connsiteX1867" fmla="*/ 1910786 w 11737976"/>
              <a:gd name="connsiteY1867" fmla="*/ 5614686 h 6407151"/>
              <a:gd name="connsiteX1868" fmla="*/ 888581 w 11737976"/>
              <a:gd name="connsiteY1868" fmla="*/ 5614395 h 6407151"/>
              <a:gd name="connsiteX1869" fmla="*/ 883269 w 11737976"/>
              <a:gd name="connsiteY1869" fmla="*/ 5622986 h 6407151"/>
              <a:gd name="connsiteX1870" fmla="*/ 894928 w 11737976"/>
              <a:gd name="connsiteY1870" fmla="*/ 5622526 h 6407151"/>
              <a:gd name="connsiteX1871" fmla="*/ 888581 w 11737976"/>
              <a:gd name="connsiteY1871" fmla="*/ 5614395 h 6407151"/>
              <a:gd name="connsiteX1872" fmla="*/ 657926 w 11737976"/>
              <a:gd name="connsiteY1872" fmla="*/ 5614277 h 6407151"/>
              <a:gd name="connsiteX1873" fmla="*/ 653933 w 11737976"/>
              <a:gd name="connsiteY1873" fmla="*/ 5615601 h 6407151"/>
              <a:gd name="connsiteX1874" fmla="*/ 657795 w 11737976"/>
              <a:gd name="connsiteY1874" fmla="*/ 5619684 h 6407151"/>
              <a:gd name="connsiteX1875" fmla="*/ 662219 w 11737976"/>
              <a:gd name="connsiteY1875" fmla="*/ 5614363 h 6407151"/>
              <a:gd name="connsiteX1876" fmla="*/ 657926 w 11737976"/>
              <a:gd name="connsiteY1876" fmla="*/ 5614277 h 6407151"/>
              <a:gd name="connsiteX1877" fmla="*/ 445514 w 11737976"/>
              <a:gd name="connsiteY1877" fmla="*/ 5611979 h 6407151"/>
              <a:gd name="connsiteX1878" fmla="*/ 435960 w 11737976"/>
              <a:gd name="connsiteY1878" fmla="*/ 5620184 h 6407151"/>
              <a:gd name="connsiteX1879" fmla="*/ 426341 w 11737976"/>
              <a:gd name="connsiteY1879" fmla="*/ 5623990 h 6407151"/>
              <a:gd name="connsiteX1880" fmla="*/ 403488 w 11737976"/>
              <a:gd name="connsiteY1880" fmla="*/ 5630947 h 6407151"/>
              <a:gd name="connsiteX1881" fmla="*/ 375416 w 11737976"/>
              <a:gd name="connsiteY1881" fmla="*/ 5637888 h 6407151"/>
              <a:gd name="connsiteX1882" fmla="*/ 375008 w 11737976"/>
              <a:gd name="connsiteY1882" fmla="*/ 5635967 h 6407151"/>
              <a:gd name="connsiteX1883" fmla="*/ 374222 w 11737976"/>
              <a:gd name="connsiteY1883" fmla="*/ 5640443 h 6407151"/>
              <a:gd name="connsiteX1884" fmla="*/ 376643 w 11737976"/>
              <a:gd name="connsiteY1884" fmla="*/ 5643652 h 6407151"/>
              <a:gd name="connsiteX1885" fmla="*/ 405122 w 11737976"/>
              <a:gd name="connsiteY1885" fmla="*/ 5638633 h 6407151"/>
              <a:gd name="connsiteX1886" fmla="*/ 427977 w 11737976"/>
              <a:gd name="connsiteY1886" fmla="*/ 5631673 h 6407151"/>
              <a:gd name="connsiteX1887" fmla="*/ 444449 w 11737976"/>
              <a:gd name="connsiteY1887" fmla="*/ 5635570 h 6407151"/>
              <a:gd name="connsiteX1888" fmla="*/ 455216 w 11737976"/>
              <a:gd name="connsiteY1888" fmla="*/ 5632189 h 6407151"/>
              <a:gd name="connsiteX1889" fmla="*/ 457274 w 11737976"/>
              <a:gd name="connsiteY1889" fmla="*/ 5630497 h 6407151"/>
              <a:gd name="connsiteX1890" fmla="*/ 454445 w 11737976"/>
              <a:gd name="connsiteY1890" fmla="*/ 5625366 h 6407151"/>
              <a:gd name="connsiteX1891" fmla="*/ 459255 w 11737976"/>
              <a:gd name="connsiteY1891" fmla="*/ 5623464 h 6407151"/>
              <a:gd name="connsiteX1892" fmla="*/ 460858 w 11737976"/>
              <a:gd name="connsiteY1892" fmla="*/ 5622831 h 6407151"/>
              <a:gd name="connsiteX1893" fmla="*/ 463246 w 11737976"/>
              <a:gd name="connsiteY1893" fmla="*/ 5617720 h 6407151"/>
              <a:gd name="connsiteX1894" fmla="*/ 458814 w 11737976"/>
              <a:gd name="connsiteY1894" fmla="*/ 5613225 h 6407151"/>
              <a:gd name="connsiteX1895" fmla="*/ 457211 w 11737976"/>
              <a:gd name="connsiteY1895" fmla="*/ 5613859 h 6407151"/>
              <a:gd name="connsiteX1896" fmla="*/ 445514 w 11737976"/>
              <a:gd name="connsiteY1896" fmla="*/ 5611979 h 6407151"/>
              <a:gd name="connsiteX1897" fmla="*/ 538069 w 11737976"/>
              <a:gd name="connsiteY1897" fmla="*/ 5611147 h 6407151"/>
              <a:gd name="connsiteX1898" fmla="*/ 530356 w 11737976"/>
              <a:gd name="connsiteY1898" fmla="*/ 5616342 h 6407151"/>
              <a:gd name="connsiteX1899" fmla="*/ 537565 w 11737976"/>
              <a:gd name="connsiteY1899" fmla="*/ 5614092 h 6407151"/>
              <a:gd name="connsiteX1900" fmla="*/ 538069 w 11737976"/>
              <a:gd name="connsiteY1900" fmla="*/ 5611147 h 6407151"/>
              <a:gd name="connsiteX1901" fmla="*/ 640553 w 11737976"/>
              <a:gd name="connsiteY1901" fmla="*/ 5610383 h 6407151"/>
              <a:gd name="connsiteX1902" fmla="*/ 637870 w 11737976"/>
              <a:gd name="connsiteY1902" fmla="*/ 5615390 h 6407151"/>
              <a:gd name="connsiteX1903" fmla="*/ 645484 w 11737976"/>
              <a:gd name="connsiteY1903" fmla="*/ 5615040 h 6407151"/>
              <a:gd name="connsiteX1904" fmla="*/ 646004 w 11737976"/>
              <a:gd name="connsiteY1904" fmla="*/ 5612171 h 6407151"/>
              <a:gd name="connsiteX1905" fmla="*/ 640553 w 11737976"/>
              <a:gd name="connsiteY1905" fmla="*/ 5610383 h 6407151"/>
              <a:gd name="connsiteX1906" fmla="*/ 339502 w 11737976"/>
              <a:gd name="connsiteY1906" fmla="*/ 5609676 h 6407151"/>
              <a:gd name="connsiteX1907" fmla="*/ 337916 w 11737976"/>
              <a:gd name="connsiteY1907" fmla="*/ 5610303 h 6407151"/>
              <a:gd name="connsiteX1908" fmla="*/ 325239 w 11737976"/>
              <a:gd name="connsiteY1908" fmla="*/ 5615319 h 6407151"/>
              <a:gd name="connsiteX1909" fmla="*/ 323655 w 11737976"/>
              <a:gd name="connsiteY1909" fmla="*/ 5615946 h 6407151"/>
              <a:gd name="connsiteX1910" fmla="*/ 326140 w 11737976"/>
              <a:gd name="connsiteY1910" fmla="*/ 5619554 h 6407151"/>
              <a:gd name="connsiteX1911" fmla="*/ 338817 w 11737976"/>
              <a:gd name="connsiteY1911" fmla="*/ 5614538 h 6407151"/>
              <a:gd name="connsiteX1912" fmla="*/ 340402 w 11737976"/>
              <a:gd name="connsiteY1912" fmla="*/ 5613911 h 6407151"/>
              <a:gd name="connsiteX1913" fmla="*/ 341536 w 11737976"/>
              <a:gd name="connsiteY1913" fmla="*/ 5611167 h 6407151"/>
              <a:gd name="connsiteX1914" fmla="*/ 339502 w 11737976"/>
              <a:gd name="connsiteY1914" fmla="*/ 5609676 h 6407151"/>
              <a:gd name="connsiteX1915" fmla="*/ 904355 w 11737976"/>
              <a:gd name="connsiteY1915" fmla="*/ 5608850 h 6407151"/>
              <a:gd name="connsiteX1916" fmla="*/ 901159 w 11737976"/>
              <a:gd name="connsiteY1916" fmla="*/ 5610115 h 6407151"/>
              <a:gd name="connsiteX1917" fmla="*/ 900363 w 11737976"/>
              <a:gd name="connsiteY1917" fmla="*/ 5614511 h 6407151"/>
              <a:gd name="connsiteX1918" fmla="*/ 902361 w 11737976"/>
              <a:gd name="connsiteY1918" fmla="*/ 5615760 h 6407151"/>
              <a:gd name="connsiteX1919" fmla="*/ 905557 w 11737976"/>
              <a:gd name="connsiteY1919" fmla="*/ 5614496 h 6407151"/>
              <a:gd name="connsiteX1920" fmla="*/ 906754 w 11737976"/>
              <a:gd name="connsiteY1920" fmla="*/ 5611982 h 6407151"/>
              <a:gd name="connsiteX1921" fmla="*/ 904355 w 11737976"/>
              <a:gd name="connsiteY1921" fmla="*/ 5608850 h 6407151"/>
              <a:gd name="connsiteX1922" fmla="*/ 355661 w 11737976"/>
              <a:gd name="connsiteY1922" fmla="*/ 5605694 h 6407151"/>
              <a:gd name="connsiteX1923" fmla="*/ 352932 w 11737976"/>
              <a:gd name="connsiteY1923" fmla="*/ 5606505 h 6407151"/>
              <a:gd name="connsiteX1924" fmla="*/ 356304 w 11737976"/>
              <a:gd name="connsiteY1924" fmla="*/ 5611866 h 6407151"/>
              <a:gd name="connsiteX1925" fmla="*/ 359939 w 11737976"/>
              <a:gd name="connsiteY1925" fmla="*/ 5605876 h 6407151"/>
              <a:gd name="connsiteX1926" fmla="*/ 355661 w 11737976"/>
              <a:gd name="connsiteY1926" fmla="*/ 5605694 h 6407151"/>
              <a:gd name="connsiteX1927" fmla="*/ 974671 w 11737976"/>
              <a:gd name="connsiteY1927" fmla="*/ 5605514 h 6407151"/>
              <a:gd name="connsiteX1928" fmla="*/ 970022 w 11737976"/>
              <a:gd name="connsiteY1928" fmla="*/ 5607354 h 6407151"/>
              <a:gd name="connsiteX1929" fmla="*/ 971373 w 11737976"/>
              <a:gd name="connsiteY1929" fmla="*/ 5613706 h 6407151"/>
              <a:gd name="connsiteX1930" fmla="*/ 976021 w 11737976"/>
              <a:gd name="connsiteY1930" fmla="*/ 5611867 h 6407151"/>
              <a:gd name="connsiteX1931" fmla="*/ 974671 w 11737976"/>
              <a:gd name="connsiteY1931" fmla="*/ 5605514 h 6407151"/>
              <a:gd name="connsiteX1932" fmla="*/ 1966435 w 11737976"/>
              <a:gd name="connsiteY1932" fmla="*/ 5602763 h 6407151"/>
              <a:gd name="connsiteX1933" fmla="*/ 1964975 w 11737976"/>
              <a:gd name="connsiteY1933" fmla="*/ 5603939 h 6407151"/>
              <a:gd name="connsiteX1934" fmla="*/ 1963514 w 11737976"/>
              <a:gd name="connsiteY1934" fmla="*/ 5605114 h 6407151"/>
              <a:gd name="connsiteX1935" fmla="*/ 1964964 w 11737976"/>
              <a:gd name="connsiteY1935" fmla="*/ 5611482 h 6407151"/>
              <a:gd name="connsiteX1936" fmla="*/ 1967394 w 11737976"/>
              <a:gd name="connsiteY1936" fmla="*/ 5612038 h 6407151"/>
              <a:gd name="connsiteX1937" fmla="*/ 1966424 w 11737976"/>
              <a:gd name="connsiteY1937" fmla="*/ 5610307 h 6407151"/>
              <a:gd name="connsiteX1938" fmla="*/ 1965945 w 11737976"/>
              <a:gd name="connsiteY1938" fmla="*/ 5605669 h 6407151"/>
              <a:gd name="connsiteX1939" fmla="*/ 1966914 w 11737976"/>
              <a:gd name="connsiteY1939" fmla="*/ 5607400 h 6407151"/>
              <a:gd name="connsiteX1940" fmla="*/ 1968375 w 11737976"/>
              <a:gd name="connsiteY1940" fmla="*/ 5606226 h 6407151"/>
              <a:gd name="connsiteX1941" fmla="*/ 1967405 w 11737976"/>
              <a:gd name="connsiteY1941" fmla="*/ 5604494 h 6407151"/>
              <a:gd name="connsiteX1942" fmla="*/ 1966435 w 11737976"/>
              <a:gd name="connsiteY1942" fmla="*/ 5602763 h 6407151"/>
              <a:gd name="connsiteX1943" fmla="*/ 869184 w 11737976"/>
              <a:gd name="connsiteY1943" fmla="*/ 5598283 h 6407151"/>
              <a:gd name="connsiteX1944" fmla="*/ 868050 w 11737976"/>
              <a:gd name="connsiteY1944" fmla="*/ 5601792 h 6407151"/>
              <a:gd name="connsiteX1945" fmla="*/ 871786 w 11737976"/>
              <a:gd name="connsiteY1945" fmla="*/ 5603326 h 6407151"/>
              <a:gd name="connsiteX1946" fmla="*/ 869184 w 11737976"/>
              <a:gd name="connsiteY1946" fmla="*/ 5598283 h 6407151"/>
              <a:gd name="connsiteX1947" fmla="*/ 1922421 w 11737976"/>
              <a:gd name="connsiteY1947" fmla="*/ 5590704 h 6407151"/>
              <a:gd name="connsiteX1948" fmla="*/ 1919745 w 11737976"/>
              <a:gd name="connsiteY1948" fmla="*/ 5592859 h 6407151"/>
              <a:gd name="connsiteX1949" fmla="*/ 1919346 w 11737976"/>
              <a:gd name="connsiteY1949" fmla="*/ 5595615 h 6407151"/>
              <a:gd name="connsiteX1950" fmla="*/ 1921625 w 11737976"/>
              <a:gd name="connsiteY1950" fmla="*/ 5596216 h 6407151"/>
              <a:gd name="connsiteX1951" fmla="*/ 1924302 w 11737976"/>
              <a:gd name="connsiteY1951" fmla="*/ 5594061 h 6407151"/>
              <a:gd name="connsiteX1952" fmla="*/ 1924700 w 11737976"/>
              <a:gd name="connsiteY1952" fmla="*/ 5591305 h 6407151"/>
              <a:gd name="connsiteX1953" fmla="*/ 1922421 w 11737976"/>
              <a:gd name="connsiteY1953" fmla="*/ 5590704 h 6407151"/>
              <a:gd name="connsiteX1954" fmla="*/ 419478 w 11737976"/>
              <a:gd name="connsiteY1954" fmla="*/ 5590497 h 6407151"/>
              <a:gd name="connsiteX1955" fmla="*/ 416615 w 11737976"/>
              <a:gd name="connsiteY1955" fmla="*/ 5593961 h 6407151"/>
              <a:gd name="connsiteX1956" fmla="*/ 420622 w 11737976"/>
              <a:gd name="connsiteY1956" fmla="*/ 5594384 h 6407151"/>
              <a:gd name="connsiteX1957" fmla="*/ 419478 w 11737976"/>
              <a:gd name="connsiteY1957" fmla="*/ 5590497 h 6407151"/>
              <a:gd name="connsiteX1958" fmla="*/ 401606 w 11737976"/>
              <a:gd name="connsiteY1958" fmla="*/ 5590207 h 6407151"/>
              <a:gd name="connsiteX1959" fmla="*/ 393488 w 11737976"/>
              <a:gd name="connsiteY1959" fmla="*/ 5592908 h 6407151"/>
              <a:gd name="connsiteX1960" fmla="*/ 373043 w 11737976"/>
              <a:gd name="connsiteY1960" fmla="*/ 5594875 h 6407151"/>
              <a:gd name="connsiteX1961" fmla="*/ 370236 w 11737976"/>
              <a:gd name="connsiteY1961" fmla="*/ 5598026 h 6407151"/>
              <a:gd name="connsiteX1962" fmla="*/ 372641 w 11737976"/>
              <a:gd name="connsiteY1962" fmla="*/ 5601156 h 6407151"/>
              <a:gd name="connsiteX1963" fmla="*/ 395090 w 11737976"/>
              <a:gd name="connsiteY1963" fmla="*/ 5600436 h 6407151"/>
              <a:gd name="connsiteX1964" fmla="*/ 410322 w 11737976"/>
              <a:gd name="connsiteY1964" fmla="*/ 5598490 h 6407151"/>
              <a:gd name="connsiteX1965" fmla="*/ 412729 w 11737976"/>
              <a:gd name="connsiteY1965" fmla="*/ 5593458 h 6407151"/>
              <a:gd name="connsiteX1966" fmla="*/ 410325 w 11737976"/>
              <a:gd name="connsiteY1966" fmla="*/ 5590328 h 6407151"/>
              <a:gd name="connsiteX1967" fmla="*/ 401606 w 11737976"/>
              <a:gd name="connsiteY1967" fmla="*/ 5590207 h 6407151"/>
              <a:gd name="connsiteX1968" fmla="*/ 514565 w 11737976"/>
              <a:gd name="connsiteY1968" fmla="*/ 5589171 h 6407151"/>
              <a:gd name="connsiteX1969" fmla="*/ 482286 w 11737976"/>
              <a:gd name="connsiteY1969" fmla="*/ 5601941 h 6407151"/>
              <a:gd name="connsiteX1970" fmla="*/ 481511 w 11737976"/>
              <a:gd name="connsiteY1970" fmla="*/ 5614744 h 6407151"/>
              <a:gd name="connsiteX1971" fmla="*/ 492829 w 11737976"/>
              <a:gd name="connsiteY1971" fmla="*/ 5618598 h 6407151"/>
              <a:gd name="connsiteX1972" fmla="*/ 494443 w 11737976"/>
              <a:gd name="connsiteY1972" fmla="*/ 5617959 h 6407151"/>
              <a:gd name="connsiteX1973" fmla="*/ 496078 w 11737976"/>
              <a:gd name="connsiteY1973" fmla="*/ 5625643 h 6407151"/>
              <a:gd name="connsiteX1974" fmla="*/ 498101 w 11737976"/>
              <a:gd name="connsiteY1974" fmla="*/ 5626925 h 6407151"/>
              <a:gd name="connsiteX1975" fmla="*/ 497693 w 11737976"/>
              <a:gd name="connsiteY1975" fmla="*/ 5625005 h 6407151"/>
              <a:gd name="connsiteX1976" fmla="*/ 497284 w 11737976"/>
              <a:gd name="connsiteY1976" fmla="*/ 5623084 h 6407151"/>
              <a:gd name="connsiteX1977" fmla="*/ 496466 w 11737976"/>
              <a:gd name="connsiteY1977" fmla="*/ 5619242 h 6407151"/>
              <a:gd name="connsiteX1978" fmla="*/ 527540 w 11737976"/>
              <a:gd name="connsiteY1978" fmla="*/ 5609030 h 6407151"/>
              <a:gd name="connsiteX1979" fmla="*/ 525496 w 11737976"/>
              <a:gd name="connsiteY1979" fmla="*/ 5599425 h 6407151"/>
              <a:gd name="connsiteX1980" fmla="*/ 514565 w 11737976"/>
              <a:gd name="connsiteY1980" fmla="*/ 5589171 h 6407151"/>
              <a:gd name="connsiteX1981" fmla="*/ 1958675 w 11737976"/>
              <a:gd name="connsiteY1981" fmla="*/ 5588917 h 6407151"/>
              <a:gd name="connsiteX1982" fmla="*/ 1957215 w 11737976"/>
              <a:gd name="connsiteY1982" fmla="*/ 5590092 h 6407151"/>
              <a:gd name="connsiteX1983" fmla="*/ 1956696 w 11737976"/>
              <a:gd name="connsiteY1983" fmla="*/ 5592946 h 6407151"/>
              <a:gd name="connsiteX1984" fmla="*/ 1957117 w 11737976"/>
              <a:gd name="connsiteY1984" fmla="*/ 5597478 h 6407151"/>
              <a:gd name="connsiteX1985" fmla="*/ 1958577 w 11737976"/>
              <a:gd name="connsiteY1985" fmla="*/ 5596303 h 6407151"/>
              <a:gd name="connsiteX1986" fmla="*/ 1959617 w 11737976"/>
              <a:gd name="connsiteY1986" fmla="*/ 5590595 h 6407151"/>
              <a:gd name="connsiteX1987" fmla="*/ 1958675 w 11737976"/>
              <a:gd name="connsiteY1987" fmla="*/ 5588917 h 6407151"/>
              <a:gd name="connsiteX1988" fmla="*/ 1932474 w 11737976"/>
              <a:gd name="connsiteY1988" fmla="*/ 5587786 h 6407151"/>
              <a:gd name="connsiteX1989" fmla="*/ 1937176 w 11737976"/>
              <a:gd name="connsiteY1989" fmla="*/ 5596177 h 6407151"/>
              <a:gd name="connsiteX1990" fmla="*/ 1940996 w 11737976"/>
              <a:gd name="connsiteY1990" fmla="*/ 5592075 h 6407151"/>
              <a:gd name="connsiteX1991" fmla="*/ 1939385 w 11737976"/>
              <a:gd name="connsiteY1991" fmla="*/ 5589529 h 6407151"/>
              <a:gd name="connsiteX1992" fmla="*/ 1932474 w 11737976"/>
              <a:gd name="connsiteY1992" fmla="*/ 5587786 h 6407151"/>
              <a:gd name="connsiteX1993" fmla="*/ 427444 w 11737976"/>
              <a:gd name="connsiteY1993" fmla="*/ 5581770 h 6407151"/>
              <a:gd name="connsiteX1994" fmla="*/ 424634 w 11737976"/>
              <a:gd name="connsiteY1994" fmla="*/ 5584958 h 6407151"/>
              <a:gd name="connsiteX1995" fmla="*/ 423433 w 11737976"/>
              <a:gd name="connsiteY1995" fmla="*/ 5587510 h 6407151"/>
              <a:gd name="connsiteX1996" fmla="*/ 427465 w 11737976"/>
              <a:gd name="connsiteY1996" fmla="*/ 5590069 h 6407151"/>
              <a:gd name="connsiteX1997" fmla="*/ 435918 w 11737976"/>
              <a:gd name="connsiteY1997" fmla="*/ 5588800 h 6407151"/>
              <a:gd name="connsiteX1998" fmla="*/ 444778 w 11737976"/>
              <a:gd name="connsiteY1998" fmla="*/ 5589449 h 6407151"/>
              <a:gd name="connsiteX1999" fmla="*/ 445572 w 11737976"/>
              <a:gd name="connsiteY1999" fmla="*/ 5584981 h 6407151"/>
              <a:gd name="connsiteX2000" fmla="*/ 443148 w 11737976"/>
              <a:gd name="connsiteY2000" fmla="*/ 5581787 h 6407151"/>
              <a:gd name="connsiteX2001" fmla="*/ 436305 w 11737976"/>
              <a:gd name="connsiteY2001" fmla="*/ 5582418 h 6407151"/>
              <a:gd name="connsiteX2002" fmla="*/ 427444 w 11737976"/>
              <a:gd name="connsiteY2002" fmla="*/ 5581770 h 6407151"/>
              <a:gd name="connsiteX2003" fmla="*/ 338016 w 11737976"/>
              <a:gd name="connsiteY2003" fmla="*/ 5581305 h 6407151"/>
              <a:gd name="connsiteX2004" fmla="*/ 333705 w 11737976"/>
              <a:gd name="connsiteY2004" fmla="*/ 5589169 h 6407151"/>
              <a:gd name="connsiteX2005" fmla="*/ 345166 w 11737976"/>
              <a:gd name="connsiteY2005" fmla="*/ 5586778 h 6407151"/>
              <a:gd name="connsiteX2006" fmla="*/ 338016 w 11737976"/>
              <a:gd name="connsiteY2006" fmla="*/ 5581305 h 6407151"/>
              <a:gd name="connsiteX2007" fmla="*/ 651252 w 11737976"/>
              <a:gd name="connsiteY2007" fmla="*/ 5578612 h 6407151"/>
              <a:gd name="connsiteX2008" fmla="*/ 642830 w 11737976"/>
              <a:gd name="connsiteY2008" fmla="*/ 5588370 h 6407151"/>
              <a:gd name="connsiteX2009" fmla="*/ 654444 w 11737976"/>
              <a:gd name="connsiteY2009" fmla="*/ 5588597 h 6407151"/>
              <a:gd name="connsiteX2010" fmla="*/ 655742 w 11737976"/>
              <a:gd name="connsiteY2010" fmla="*/ 5583262 h 6407151"/>
              <a:gd name="connsiteX2011" fmla="*/ 651252 w 11737976"/>
              <a:gd name="connsiteY2011" fmla="*/ 5578612 h 6407151"/>
              <a:gd name="connsiteX2012" fmla="*/ 599933 w 11737976"/>
              <a:gd name="connsiteY2012" fmla="*/ 5576236 h 6407151"/>
              <a:gd name="connsiteX2013" fmla="*/ 548664 w 11737976"/>
              <a:gd name="connsiteY2013" fmla="*/ 5588230 h 6407151"/>
              <a:gd name="connsiteX2014" fmla="*/ 549045 w 11737976"/>
              <a:gd name="connsiteY2014" fmla="*/ 5581863 h 6407151"/>
              <a:gd name="connsiteX2015" fmla="*/ 536235 w 11737976"/>
              <a:gd name="connsiteY2015" fmla="*/ 5586931 h 6407151"/>
              <a:gd name="connsiteX2016" fmla="*/ 532651 w 11737976"/>
              <a:gd name="connsiteY2016" fmla="*/ 5594566 h 6407151"/>
              <a:gd name="connsiteX2017" fmla="*/ 540301 w 11737976"/>
              <a:gd name="connsiteY2017" fmla="*/ 5606044 h 6407151"/>
              <a:gd name="connsiteX2018" fmla="*/ 543505 w 11737976"/>
              <a:gd name="connsiteY2018" fmla="*/ 5604777 h 6407151"/>
              <a:gd name="connsiteX2019" fmla="*/ 561958 w 11737976"/>
              <a:gd name="connsiteY2019" fmla="*/ 5609909 h 6407151"/>
              <a:gd name="connsiteX2020" fmla="*/ 570346 w 11737976"/>
              <a:gd name="connsiteY2020" fmla="*/ 5600374 h 6407151"/>
              <a:gd name="connsiteX2021" fmla="*/ 578809 w 11737976"/>
              <a:gd name="connsiteY2021" fmla="*/ 5615674 h 6407151"/>
              <a:gd name="connsiteX2022" fmla="*/ 582979 w 11737976"/>
              <a:gd name="connsiteY2022" fmla="*/ 5614608 h 6407151"/>
              <a:gd name="connsiteX2023" fmla="*/ 585216 w 11737976"/>
              <a:gd name="connsiteY2023" fmla="*/ 5613140 h 6407151"/>
              <a:gd name="connsiteX2024" fmla="*/ 591621 w 11737976"/>
              <a:gd name="connsiteY2024" fmla="*/ 5610606 h 6407151"/>
              <a:gd name="connsiteX2025" fmla="*/ 594823 w 11737976"/>
              <a:gd name="connsiteY2025" fmla="*/ 5609340 h 6407151"/>
              <a:gd name="connsiteX2026" fmla="*/ 596018 w 11737976"/>
              <a:gd name="connsiteY2026" fmla="*/ 5606795 h 6407151"/>
              <a:gd name="connsiteX2027" fmla="*/ 593603 w 11737976"/>
              <a:gd name="connsiteY2027" fmla="*/ 5603605 h 6407151"/>
              <a:gd name="connsiteX2028" fmla="*/ 590401 w 11737976"/>
              <a:gd name="connsiteY2028" fmla="*/ 5604873 h 6407151"/>
              <a:gd name="connsiteX2029" fmla="*/ 585597 w 11737976"/>
              <a:gd name="connsiteY2029" fmla="*/ 5606774 h 6407151"/>
              <a:gd name="connsiteX2030" fmla="*/ 582369 w 11737976"/>
              <a:gd name="connsiteY2030" fmla="*/ 5599761 h 6407151"/>
              <a:gd name="connsiteX2031" fmla="*/ 593578 w 11737976"/>
              <a:gd name="connsiteY2031" fmla="*/ 5595327 h 6407151"/>
              <a:gd name="connsiteX2032" fmla="*/ 600771 w 11737976"/>
              <a:gd name="connsiteY2032" fmla="*/ 5588336 h 6407151"/>
              <a:gd name="connsiteX2033" fmla="*/ 599933 w 11737976"/>
              <a:gd name="connsiteY2033" fmla="*/ 5576236 h 6407151"/>
              <a:gd name="connsiteX2034" fmla="*/ 353197 w 11737976"/>
              <a:gd name="connsiteY2034" fmla="*/ 5575183 h 6407151"/>
              <a:gd name="connsiteX2035" fmla="*/ 351552 w 11737976"/>
              <a:gd name="connsiteY2035" fmla="*/ 5575835 h 6407151"/>
              <a:gd name="connsiteX2036" fmla="*/ 350745 w 11737976"/>
              <a:gd name="connsiteY2036" fmla="*/ 5580437 h 6407151"/>
              <a:gd name="connsiteX2037" fmla="*/ 353234 w 11737976"/>
              <a:gd name="connsiteY2037" fmla="*/ 5583739 h 6407151"/>
              <a:gd name="connsiteX2038" fmla="*/ 360238 w 11737976"/>
              <a:gd name="connsiteY2038" fmla="*/ 5583110 h 6407151"/>
              <a:gd name="connsiteX2039" fmla="*/ 361044 w 11737976"/>
              <a:gd name="connsiteY2039" fmla="*/ 5578506 h 6407151"/>
              <a:gd name="connsiteX2040" fmla="*/ 358556 w 11737976"/>
              <a:gd name="connsiteY2040" fmla="*/ 5575207 h 6407151"/>
              <a:gd name="connsiteX2041" fmla="*/ 353197 w 11737976"/>
              <a:gd name="connsiteY2041" fmla="*/ 5575183 h 6407151"/>
              <a:gd name="connsiteX2042" fmla="*/ 297612 w 11737976"/>
              <a:gd name="connsiteY2042" fmla="*/ 5574222 h 6407151"/>
              <a:gd name="connsiteX2043" fmla="*/ 296414 w 11737976"/>
              <a:gd name="connsiteY2043" fmla="*/ 5576737 h 6407151"/>
              <a:gd name="connsiteX2044" fmla="*/ 298413 w 11737976"/>
              <a:gd name="connsiteY2044" fmla="*/ 5577985 h 6407151"/>
              <a:gd name="connsiteX2045" fmla="*/ 302007 w 11737976"/>
              <a:gd name="connsiteY2045" fmla="*/ 5578604 h 6407151"/>
              <a:gd name="connsiteX2046" fmla="*/ 303206 w 11737976"/>
              <a:gd name="connsiteY2046" fmla="*/ 5576089 h 6407151"/>
              <a:gd name="connsiteX2047" fmla="*/ 301207 w 11737976"/>
              <a:gd name="connsiteY2047" fmla="*/ 5574841 h 6407151"/>
              <a:gd name="connsiteX2048" fmla="*/ 297612 w 11737976"/>
              <a:gd name="connsiteY2048" fmla="*/ 5574222 h 6407151"/>
              <a:gd name="connsiteX2049" fmla="*/ 6933824 w 11737976"/>
              <a:gd name="connsiteY2049" fmla="*/ 5573821 h 6407151"/>
              <a:gd name="connsiteX2050" fmla="*/ 6924436 w 11737976"/>
              <a:gd name="connsiteY2050" fmla="*/ 5577407 h 6407151"/>
              <a:gd name="connsiteX2051" fmla="*/ 6933824 w 11737976"/>
              <a:gd name="connsiteY2051" fmla="*/ 5580994 h 6407151"/>
              <a:gd name="connsiteX2052" fmla="*/ 6933824 w 11737976"/>
              <a:gd name="connsiteY2052" fmla="*/ 5573821 h 6407151"/>
              <a:gd name="connsiteX2053" fmla="*/ 6639050 w 11737976"/>
              <a:gd name="connsiteY2053" fmla="*/ 5573821 h 6407151"/>
              <a:gd name="connsiteX2054" fmla="*/ 6634298 w 11737976"/>
              <a:gd name="connsiteY2054" fmla="*/ 5574437 h 6407151"/>
              <a:gd name="connsiteX2055" fmla="*/ 6634825 w 11737976"/>
              <a:gd name="connsiteY2055" fmla="*/ 5576063 h 6407151"/>
              <a:gd name="connsiteX2056" fmla="*/ 6639050 w 11737976"/>
              <a:gd name="connsiteY2056" fmla="*/ 5580994 h 6407151"/>
              <a:gd name="connsiteX2057" fmla="*/ 6639050 w 11737976"/>
              <a:gd name="connsiteY2057" fmla="*/ 5573821 h 6407151"/>
              <a:gd name="connsiteX2058" fmla="*/ 1929573 w 11737976"/>
              <a:gd name="connsiteY2058" fmla="*/ 5572158 h 6407151"/>
              <a:gd name="connsiteX2059" fmla="*/ 1938528 w 11737976"/>
              <a:gd name="connsiteY2059" fmla="*/ 5586142 h 6407151"/>
              <a:gd name="connsiteX2060" fmla="*/ 1941849 w 11737976"/>
              <a:gd name="connsiteY2060" fmla="*/ 5579857 h 6407151"/>
              <a:gd name="connsiteX2061" fmla="*/ 1942819 w 11737976"/>
              <a:gd name="connsiteY2061" fmla="*/ 5581588 h 6407151"/>
              <a:gd name="connsiteX2062" fmla="*/ 1943622 w 11737976"/>
              <a:gd name="connsiteY2062" fmla="*/ 5575918 h 6407151"/>
              <a:gd name="connsiteX2063" fmla="*/ 1940311 w 11737976"/>
              <a:gd name="connsiteY2063" fmla="*/ 5573560 h 6407151"/>
              <a:gd name="connsiteX2064" fmla="*/ 1937969 w 11737976"/>
              <a:gd name="connsiteY2064" fmla="*/ 5572934 h 6407151"/>
              <a:gd name="connsiteX2065" fmla="*/ 1936598 w 11737976"/>
              <a:gd name="connsiteY2065" fmla="*/ 5574038 h 6407151"/>
              <a:gd name="connsiteX2066" fmla="*/ 1929573 w 11737976"/>
              <a:gd name="connsiteY2066" fmla="*/ 5572158 h 6407151"/>
              <a:gd name="connsiteX2067" fmla="*/ 6732927 w 11737976"/>
              <a:gd name="connsiteY2067" fmla="*/ 5569518 h 6407151"/>
              <a:gd name="connsiteX2068" fmla="*/ 6732927 w 11737976"/>
              <a:gd name="connsiteY2068" fmla="*/ 5573822 h 6407151"/>
              <a:gd name="connsiteX2069" fmla="*/ 6744193 w 11737976"/>
              <a:gd name="connsiteY2069" fmla="*/ 5573822 h 6407151"/>
              <a:gd name="connsiteX2070" fmla="*/ 6744193 w 11737976"/>
              <a:gd name="connsiteY2070" fmla="*/ 5569518 h 6407151"/>
              <a:gd name="connsiteX2071" fmla="*/ 6732927 w 11737976"/>
              <a:gd name="connsiteY2071" fmla="*/ 5569518 h 6407151"/>
              <a:gd name="connsiteX2072" fmla="*/ 6661579 w 11737976"/>
              <a:gd name="connsiteY2072" fmla="*/ 5565215 h 6407151"/>
              <a:gd name="connsiteX2073" fmla="*/ 6661578 w 11737976"/>
              <a:gd name="connsiteY2073" fmla="*/ 5569518 h 6407151"/>
              <a:gd name="connsiteX2074" fmla="*/ 6669089 w 11737976"/>
              <a:gd name="connsiteY2074" fmla="*/ 5569518 h 6407151"/>
              <a:gd name="connsiteX2075" fmla="*/ 6669089 w 11737976"/>
              <a:gd name="connsiteY2075" fmla="*/ 5565215 h 6407151"/>
              <a:gd name="connsiteX2076" fmla="*/ 6661579 w 11737976"/>
              <a:gd name="connsiteY2076" fmla="*/ 5565215 h 6407151"/>
              <a:gd name="connsiteX2077" fmla="*/ 458805 w 11737976"/>
              <a:gd name="connsiteY2077" fmla="*/ 5564773 h 6407151"/>
              <a:gd name="connsiteX2078" fmla="*/ 452670 w 11737976"/>
              <a:gd name="connsiteY2078" fmla="*/ 5586268 h 6407151"/>
              <a:gd name="connsiteX2079" fmla="*/ 467261 w 11737976"/>
              <a:gd name="connsiteY2079" fmla="*/ 5584071 h 6407151"/>
              <a:gd name="connsiteX2080" fmla="*/ 470778 w 11737976"/>
              <a:gd name="connsiteY2080" fmla="*/ 5579105 h 6407151"/>
              <a:gd name="connsiteX2081" fmla="*/ 469531 w 11737976"/>
              <a:gd name="connsiteY2081" fmla="*/ 5573242 h 6407151"/>
              <a:gd name="connsiteX2082" fmla="*/ 459220 w 11737976"/>
              <a:gd name="connsiteY2082" fmla="*/ 5566727 h 6407151"/>
              <a:gd name="connsiteX2083" fmla="*/ 458805 w 11737976"/>
              <a:gd name="connsiteY2083" fmla="*/ 5564773 h 6407151"/>
              <a:gd name="connsiteX2084" fmla="*/ 1916417 w 11737976"/>
              <a:gd name="connsiteY2084" fmla="*/ 5562658 h 6407151"/>
              <a:gd name="connsiteX2085" fmla="*/ 1915958 w 11737976"/>
              <a:gd name="connsiteY2085" fmla="*/ 5568142 h 6407151"/>
              <a:gd name="connsiteX2086" fmla="*/ 1921354 w 11737976"/>
              <a:gd name="connsiteY2086" fmla="*/ 5571469 h 6407151"/>
              <a:gd name="connsiteX2087" fmla="*/ 1916417 w 11737976"/>
              <a:gd name="connsiteY2087" fmla="*/ 5562658 h 6407151"/>
              <a:gd name="connsiteX2088" fmla="*/ 1926287 w 11737976"/>
              <a:gd name="connsiteY2088" fmla="*/ 5562627 h 6407151"/>
              <a:gd name="connsiteX2089" fmla="*/ 1922668 w 11737976"/>
              <a:gd name="connsiteY2089" fmla="*/ 5563104 h 6407151"/>
              <a:gd name="connsiteX2090" fmla="*/ 1925093 w 11737976"/>
              <a:gd name="connsiteY2090" fmla="*/ 5570895 h 6407151"/>
              <a:gd name="connsiteX2091" fmla="*/ 1922813 w 11737976"/>
              <a:gd name="connsiteY2091" fmla="*/ 5570294 h 6407151"/>
              <a:gd name="connsiteX2092" fmla="*/ 1928312 w 11737976"/>
              <a:gd name="connsiteY2092" fmla="*/ 5573174 h 6407151"/>
              <a:gd name="connsiteX2093" fmla="*/ 1929108 w 11737976"/>
              <a:gd name="connsiteY2093" fmla="*/ 5567662 h 6407151"/>
              <a:gd name="connsiteX2094" fmla="*/ 1926287 w 11737976"/>
              <a:gd name="connsiteY2094" fmla="*/ 5562627 h 6407151"/>
              <a:gd name="connsiteX2095" fmla="*/ 582953 w 11737976"/>
              <a:gd name="connsiteY2095" fmla="*/ 5561562 h 6407151"/>
              <a:gd name="connsiteX2096" fmla="*/ 581354 w 11737976"/>
              <a:gd name="connsiteY2096" fmla="*/ 5562194 h 6407151"/>
              <a:gd name="connsiteX2097" fmla="*/ 579757 w 11737976"/>
              <a:gd name="connsiteY2097" fmla="*/ 5562827 h 6407151"/>
              <a:gd name="connsiteX2098" fmla="*/ 578158 w 11737976"/>
              <a:gd name="connsiteY2098" fmla="*/ 5563459 h 6407151"/>
              <a:gd name="connsiteX2099" fmla="*/ 577012 w 11737976"/>
              <a:gd name="connsiteY2099" fmla="*/ 5566209 h 6407151"/>
              <a:gd name="connsiteX2100" fmla="*/ 579060 w 11737976"/>
              <a:gd name="connsiteY2100" fmla="*/ 5567693 h 6407151"/>
              <a:gd name="connsiteX2101" fmla="*/ 580658 w 11737976"/>
              <a:gd name="connsiteY2101" fmla="*/ 5567061 h 6407151"/>
              <a:gd name="connsiteX2102" fmla="*/ 582255 w 11737976"/>
              <a:gd name="connsiteY2102" fmla="*/ 5566428 h 6407151"/>
              <a:gd name="connsiteX2103" fmla="*/ 582953 w 11737976"/>
              <a:gd name="connsiteY2103" fmla="*/ 5561562 h 6407151"/>
              <a:gd name="connsiteX2104" fmla="*/ 6458803 w 11737976"/>
              <a:gd name="connsiteY2104" fmla="*/ 5560911 h 6407151"/>
              <a:gd name="connsiteX2105" fmla="*/ 6470069 w 11737976"/>
              <a:gd name="connsiteY2105" fmla="*/ 5565215 h 6407151"/>
              <a:gd name="connsiteX2106" fmla="*/ 6470069 w 11737976"/>
              <a:gd name="connsiteY2106" fmla="*/ 5560911 h 6407151"/>
              <a:gd name="connsiteX2107" fmla="*/ 6458803 w 11737976"/>
              <a:gd name="connsiteY2107" fmla="*/ 5560911 h 6407151"/>
              <a:gd name="connsiteX2108" fmla="*/ 396666 w 11737976"/>
              <a:gd name="connsiteY2108" fmla="*/ 5558848 h 6407151"/>
              <a:gd name="connsiteX2109" fmla="*/ 384035 w 11737976"/>
              <a:gd name="connsiteY2109" fmla="*/ 5564897 h 6407151"/>
              <a:gd name="connsiteX2110" fmla="*/ 386052 w 11737976"/>
              <a:gd name="connsiteY2110" fmla="*/ 5566202 h 6407151"/>
              <a:gd name="connsiteX2111" fmla="*/ 372803 w 11737976"/>
              <a:gd name="connsiteY2111" fmla="*/ 5569340 h 6407151"/>
              <a:gd name="connsiteX2112" fmla="*/ 372024 w 11737976"/>
              <a:gd name="connsiteY2112" fmla="*/ 5573856 h 6407151"/>
              <a:gd name="connsiteX2113" fmla="*/ 374041 w 11737976"/>
              <a:gd name="connsiteY2113" fmla="*/ 5575162 h 6407151"/>
              <a:gd name="connsiteX2114" fmla="*/ 385687 w 11737976"/>
              <a:gd name="connsiteY2114" fmla="*/ 5572659 h 6407151"/>
              <a:gd name="connsiteX2115" fmla="*/ 397380 w 11737976"/>
              <a:gd name="connsiteY2115" fmla="*/ 5578554 h 6407151"/>
              <a:gd name="connsiteX2116" fmla="*/ 403857 w 11737976"/>
              <a:gd name="connsiteY2116" fmla="*/ 5577307 h 6407151"/>
              <a:gd name="connsiteX2117" fmla="*/ 407142 w 11737976"/>
              <a:gd name="connsiteY2117" fmla="*/ 5574988 h 6407151"/>
              <a:gd name="connsiteX2118" fmla="*/ 406961 w 11737976"/>
              <a:gd name="connsiteY2118" fmla="*/ 5566347 h 6407151"/>
              <a:gd name="connsiteX2119" fmla="*/ 396666 w 11737976"/>
              <a:gd name="connsiteY2119" fmla="*/ 5558848 h 6407151"/>
              <a:gd name="connsiteX2120" fmla="*/ 357364 w 11737976"/>
              <a:gd name="connsiteY2120" fmla="*/ 5544462 h 6407151"/>
              <a:gd name="connsiteX2121" fmla="*/ 336952 w 11737976"/>
              <a:gd name="connsiteY2121" fmla="*/ 5563057 h 6407151"/>
              <a:gd name="connsiteX2122" fmla="*/ 322090 w 11737976"/>
              <a:gd name="connsiteY2122" fmla="*/ 5566833 h 6407151"/>
              <a:gd name="connsiteX2123" fmla="*/ 312045 w 11737976"/>
              <a:gd name="connsiteY2123" fmla="*/ 5568703 h 6407151"/>
              <a:gd name="connsiteX2124" fmla="*/ 310853 w 11737976"/>
              <a:gd name="connsiteY2124" fmla="*/ 5571280 h 6407151"/>
              <a:gd name="connsiteX2125" fmla="*/ 311678 w 11737976"/>
              <a:gd name="connsiteY2125" fmla="*/ 5575160 h 6407151"/>
              <a:gd name="connsiteX2126" fmla="*/ 321724 w 11737976"/>
              <a:gd name="connsiteY2126" fmla="*/ 5573290 h 6407151"/>
              <a:gd name="connsiteX2127" fmla="*/ 338604 w 11737976"/>
              <a:gd name="connsiteY2127" fmla="*/ 5570819 h 6407151"/>
              <a:gd name="connsiteX2128" fmla="*/ 358695 w 11737976"/>
              <a:gd name="connsiteY2128" fmla="*/ 5567080 h 6407151"/>
              <a:gd name="connsiteX2129" fmla="*/ 360667 w 11737976"/>
              <a:gd name="connsiteY2129" fmla="*/ 5559988 h 6407151"/>
              <a:gd name="connsiteX2130" fmla="*/ 367502 w 11737976"/>
              <a:gd name="connsiteY2130" fmla="*/ 5559388 h 6407151"/>
              <a:gd name="connsiteX2131" fmla="*/ 371127 w 11737976"/>
              <a:gd name="connsiteY2131" fmla="*/ 5560057 h 6407151"/>
              <a:gd name="connsiteX2132" fmla="*/ 372319 w 11737976"/>
              <a:gd name="connsiteY2132" fmla="*/ 5557482 h 6407151"/>
              <a:gd name="connsiteX2133" fmla="*/ 369887 w 11737976"/>
              <a:gd name="connsiteY2133" fmla="*/ 5554236 h 6407151"/>
              <a:gd name="connsiteX2134" fmla="*/ 368281 w 11737976"/>
              <a:gd name="connsiteY2134" fmla="*/ 5554871 h 6407151"/>
              <a:gd name="connsiteX2135" fmla="*/ 359429 w 11737976"/>
              <a:gd name="connsiteY2135" fmla="*/ 5554165 h 6407151"/>
              <a:gd name="connsiteX2136" fmla="*/ 357364 w 11737976"/>
              <a:gd name="connsiteY2136" fmla="*/ 5544462 h 6407151"/>
              <a:gd name="connsiteX2137" fmla="*/ 2058223 w 11737976"/>
              <a:gd name="connsiteY2137" fmla="*/ 5544302 h 6407151"/>
              <a:gd name="connsiteX2138" fmla="*/ 2057704 w 11737976"/>
              <a:gd name="connsiteY2138" fmla="*/ 5547171 h 6407151"/>
              <a:gd name="connsiteX2139" fmla="*/ 2057574 w 11737976"/>
              <a:gd name="connsiteY2139" fmla="*/ 5547044 h 6407151"/>
              <a:gd name="connsiteX2140" fmla="*/ 2057215 w 11737976"/>
              <a:gd name="connsiteY2140" fmla="*/ 5549871 h 6407151"/>
              <a:gd name="connsiteX2141" fmla="*/ 2057704 w 11737976"/>
              <a:gd name="connsiteY2141" fmla="*/ 5547171 h 6407151"/>
              <a:gd name="connsiteX2142" fmla="*/ 2066129 w 11737976"/>
              <a:gd name="connsiteY2142" fmla="*/ 5555379 h 6407151"/>
              <a:gd name="connsiteX2143" fmla="*/ 2066847 w 11737976"/>
              <a:gd name="connsiteY2143" fmla="*/ 5549727 h 6407151"/>
              <a:gd name="connsiteX2144" fmla="*/ 2058223 w 11737976"/>
              <a:gd name="connsiteY2144" fmla="*/ 5544302 h 6407151"/>
              <a:gd name="connsiteX2145" fmla="*/ 1944977 w 11737976"/>
              <a:gd name="connsiteY2145" fmla="*/ 5540271 h 6407151"/>
              <a:gd name="connsiteX2146" fmla="*/ 1941310 w 11737976"/>
              <a:gd name="connsiteY2146" fmla="*/ 5540787 h 6407151"/>
              <a:gd name="connsiteX2147" fmla="*/ 1939948 w 11737976"/>
              <a:gd name="connsiteY2147" fmla="*/ 5541884 h 6407151"/>
              <a:gd name="connsiteX2148" fmla="*/ 1940467 w 11737976"/>
              <a:gd name="connsiteY2148" fmla="*/ 5546340 h 6407151"/>
              <a:gd name="connsiteX2149" fmla="*/ 1944651 w 11737976"/>
              <a:gd name="connsiteY2149" fmla="*/ 5550277 h 6407151"/>
              <a:gd name="connsiteX2150" fmla="*/ 1948317 w 11737976"/>
              <a:gd name="connsiteY2150" fmla="*/ 5549761 h 6407151"/>
              <a:gd name="connsiteX2151" fmla="*/ 1949161 w 11737976"/>
              <a:gd name="connsiteY2151" fmla="*/ 5544211 h 6407151"/>
              <a:gd name="connsiteX2152" fmla="*/ 1944977 w 11737976"/>
              <a:gd name="connsiteY2152" fmla="*/ 5540271 h 6407151"/>
              <a:gd name="connsiteX2153" fmla="*/ 1118353 w 11737976"/>
              <a:gd name="connsiteY2153" fmla="*/ 5536430 h 6407151"/>
              <a:gd name="connsiteX2154" fmla="*/ 1123065 w 11737976"/>
              <a:gd name="connsiteY2154" fmla="*/ 5544512 h 6407151"/>
              <a:gd name="connsiteX2155" fmla="*/ 1127440 w 11737976"/>
              <a:gd name="connsiteY2155" fmla="*/ 5538957 h 6407151"/>
              <a:gd name="connsiteX2156" fmla="*/ 1118353 w 11737976"/>
              <a:gd name="connsiteY2156" fmla="*/ 5536430 h 6407151"/>
              <a:gd name="connsiteX2157" fmla="*/ 2003511 w 11737976"/>
              <a:gd name="connsiteY2157" fmla="*/ 5530400 h 6407151"/>
              <a:gd name="connsiteX2158" fmla="*/ 2003123 w 11737976"/>
              <a:gd name="connsiteY2158" fmla="*/ 5533203 h 6407151"/>
              <a:gd name="connsiteX2159" fmla="*/ 2005047 w 11737976"/>
              <a:gd name="connsiteY2159" fmla="*/ 5536636 h 6407151"/>
              <a:gd name="connsiteX2160" fmla="*/ 1999463 w 11737976"/>
              <a:gd name="connsiteY2160" fmla="*/ 5533659 h 6407151"/>
              <a:gd name="connsiteX2161" fmla="*/ 2000998 w 11737976"/>
              <a:gd name="connsiteY2161" fmla="*/ 5539896 h 6407151"/>
              <a:gd name="connsiteX2162" fmla="*/ 1993289 w 11737976"/>
              <a:gd name="connsiteY2162" fmla="*/ 5543611 h 6407151"/>
              <a:gd name="connsiteX2163" fmla="*/ 1988667 w 11737976"/>
              <a:gd name="connsiteY2163" fmla="*/ 5542351 h 6407151"/>
              <a:gd name="connsiteX2164" fmla="*/ 1987318 w 11737976"/>
              <a:gd name="connsiteY2164" fmla="*/ 5543438 h 6407151"/>
              <a:gd name="connsiteX2165" fmla="*/ 1985581 w 11737976"/>
              <a:gd name="connsiteY2165" fmla="*/ 5547328 h 6407151"/>
              <a:gd name="connsiteX2166" fmla="*/ 1982106 w 11737976"/>
              <a:gd name="connsiteY2166" fmla="*/ 5555107 h 6407151"/>
              <a:gd name="connsiteX2167" fmla="*/ 1983068 w 11737976"/>
              <a:gd name="connsiteY2167" fmla="*/ 5556823 h 6407151"/>
              <a:gd name="connsiteX2168" fmla="*/ 1991538 w 11737976"/>
              <a:gd name="connsiteY2168" fmla="*/ 5564949 h 6407151"/>
              <a:gd name="connsiteX2169" fmla="*/ 1997698 w 11737976"/>
              <a:gd name="connsiteY2169" fmla="*/ 5572446 h 6407151"/>
              <a:gd name="connsiteX2170" fmla="*/ 1999621 w 11737976"/>
              <a:gd name="connsiteY2170" fmla="*/ 5575879 h 6407151"/>
              <a:gd name="connsiteX2171" fmla="*/ 2000971 w 11737976"/>
              <a:gd name="connsiteY2171" fmla="*/ 5574792 h 6407151"/>
              <a:gd name="connsiteX2172" fmla="*/ 2006943 w 11737976"/>
              <a:gd name="connsiteY2172" fmla="*/ 5574966 h 6407151"/>
              <a:gd name="connsiteX2173" fmla="*/ 2010604 w 11737976"/>
              <a:gd name="connsiteY2173" fmla="*/ 5574509 h 6407151"/>
              <a:gd name="connsiteX2174" fmla="*/ 2011954 w 11737976"/>
              <a:gd name="connsiteY2174" fmla="*/ 5573423 h 6407151"/>
              <a:gd name="connsiteX2175" fmla="*/ 2011192 w 11737976"/>
              <a:gd name="connsiteY2175" fmla="*/ 5561581 h 6407151"/>
              <a:gd name="connsiteX2176" fmla="*/ 2010230 w 11737976"/>
              <a:gd name="connsiteY2176" fmla="*/ 5559864 h 6407151"/>
              <a:gd name="connsiteX2177" fmla="*/ 2009268 w 11737976"/>
              <a:gd name="connsiteY2177" fmla="*/ 5558148 h 6407151"/>
              <a:gd name="connsiteX2178" fmla="*/ 2006957 w 11737976"/>
              <a:gd name="connsiteY2178" fmla="*/ 5557517 h 6407151"/>
              <a:gd name="connsiteX2179" fmla="*/ 2004645 w 11737976"/>
              <a:gd name="connsiteY2179" fmla="*/ 5556887 h 6407151"/>
              <a:gd name="connsiteX2180" fmla="*/ 2005220 w 11737976"/>
              <a:gd name="connsiteY2180" fmla="*/ 5561406 h 6407151"/>
              <a:gd name="connsiteX2181" fmla="*/ 2008493 w 11737976"/>
              <a:gd name="connsiteY2181" fmla="*/ 5563754 h 6407151"/>
              <a:gd name="connsiteX2182" fmla="*/ 2009068 w 11737976"/>
              <a:gd name="connsiteY2182" fmla="*/ 5568273 h 6407151"/>
              <a:gd name="connsiteX2183" fmla="*/ 2005406 w 11737976"/>
              <a:gd name="connsiteY2183" fmla="*/ 5568730 h 6407151"/>
              <a:gd name="connsiteX2184" fmla="*/ 2000397 w 11737976"/>
              <a:gd name="connsiteY2184" fmla="*/ 5570273 h 6407151"/>
              <a:gd name="connsiteX2185" fmla="*/ 1992314 w 11737976"/>
              <a:gd name="connsiteY2185" fmla="*/ 5559343 h 6407151"/>
              <a:gd name="connsiteX2186" fmla="*/ 1985767 w 11737976"/>
              <a:gd name="connsiteY2186" fmla="*/ 5554650 h 6407151"/>
              <a:gd name="connsiteX2187" fmla="*/ 1988467 w 11737976"/>
              <a:gd name="connsiteY2187" fmla="*/ 5552477 h 6407151"/>
              <a:gd name="connsiteX2188" fmla="*/ 1990203 w 11737976"/>
              <a:gd name="connsiteY2188" fmla="*/ 5548587 h 6407151"/>
              <a:gd name="connsiteX2189" fmla="*/ 1996175 w 11737976"/>
              <a:gd name="connsiteY2189" fmla="*/ 5548761 h 6407151"/>
              <a:gd name="connsiteX2190" fmla="*/ 1997137 w 11737976"/>
              <a:gd name="connsiteY2190" fmla="*/ 5550477 h 6407151"/>
              <a:gd name="connsiteX2191" fmla="*/ 2012556 w 11737976"/>
              <a:gd name="connsiteY2191" fmla="*/ 5543045 h 6407151"/>
              <a:gd name="connsiteX2192" fmla="*/ 2010244 w 11737976"/>
              <a:gd name="connsiteY2192" fmla="*/ 5542416 h 6407151"/>
              <a:gd name="connsiteX2193" fmla="*/ 2013906 w 11737976"/>
              <a:gd name="connsiteY2193" fmla="*/ 5541959 h 6407151"/>
              <a:gd name="connsiteX2194" fmla="*/ 2020252 w 11737976"/>
              <a:gd name="connsiteY2194" fmla="*/ 5556778 h 6407151"/>
              <a:gd name="connsiteX2195" fmla="*/ 2022563 w 11737976"/>
              <a:gd name="connsiteY2195" fmla="*/ 5557408 h 6407151"/>
              <a:gd name="connsiteX2196" fmla="*/ 2022950 w 11737976"/>
              <a:gd name="connsiteY2196" fmla="*/ 5554605 h 6407151"/>
              <a:gd name="connsiteX2197" fmla="*/ 2016603 w 11737976"/>
              <a:gd name="connsiteY2197" fmla="*/ 5539786 h 6407151"/>
              <a:gd name="connsiteX2198" fmla="*/ 2014292 w 11737976"/>
              <a:gd name="connsiteY2198" fmla="*/ 5539156 h 6407151"/>
              <a:gd name="connsiteX2199" fmla="*/ 2008708 w 11737976"/>
              <a:gd name="connsiteY2199" fmla="*/ 5536180 h 6407151"/>
              <a:gd name="connsiteX2200" fmla="*/ 2005822 w 11737976"/>
              <a:gd name="connsiteY2200" fmla="*/ 5531030 h 6407151"/>
              <a:gd name="connsiteX2201" fmla="*/ 2003511 w 11737976"/>
              <a:gd name="connsiteY2201" fmla="*/ 5530400 h 6407151"/>
              <a:gd name="connsiteX2202" fmla="*/ 1973552 w 11737976"/>
              <a:gd name="connsiteY2202" fmla="*/ 5529443 h 6407151"/>
              <a:gd name="connsiteX2203" fmla="*/ 1974522 w 11737976"/>
              <a:gd name="connsiteY2203" fmla="*/ 5531174 h 6407151"/>
              <a:gd name="connsiteX2204" fmla="*/ 1973183 w 11737976"/>
              <a:gd name="connsiteY2204" fmla="*/ 5532252 h 6407151"/>
              <a:gd name="connsiteX2205" fmla="*/ 1971844 w 11737976"/>
              <a:gd name="connsiteY2205" fmla="*/ 5533330 h 6407151"/>
              <a:gd name="connsiteX2206" fmla="*/ 1972447 w 11737976"/>
              <a:gd name="connsiteY2206" fmla="*/ 5537868 h 6407151"/>
              <a:gd name="connsiteX2207" fmla="*/ 1974755 w 11737976"/>
              <a:gd name="connsiteY2207" fmla="*/ 5538523 h 6407151"/>
              <a:gd name="connsiteX2208" fmla="*/ 1976093 w 11737976"/>
              <a:gd name="connsiteY2208" fmla="*/ 5537445 h 6407151"/>
              <a:gd name="connsiteX2209" fmla="*/ 1977800 w 11737976"/>
              <a:gd name="connsiteY2209" fmla="*/ 5533558 h 6407151"/>
              <a:gd name="connsiteX2210" fmla="*/ 1975860 w 11737976"/>
              <a:gd name="connsiteY2210" fmla="*/ 5530096 h 6407151"/>
              <a:gd name="connsiteX2211" fmla="*/ 1973552 w 11737976"/>
              <a:gd name="connsiteY2211" fmla="*/ 5529443 h 6407151"/>
              <a:gd name="connsiteX2212" fmla="*/ 2086250 w 11737976"/>
              <a:gd name="connsiteY2212" fmla="*/ 5524823 h 6407151"/>
              <a:gd name="connsiteX2213" fmla="*/ 2088631 w 11737976"/>
              <a:gd name="connsiteY2213" fmla="*/ 5529498 h 6407151"/>
              <a:gd name="connsiteX2214" fmla="*/ 2094306 w 11737976"/>
              <a:gd name="connsiteY2214" fmla="*/ 5529522 h 6407151"/>
              <a:gd name="connsiteX2215" fmla="*/ 2093915 w 11737976"/>
              <a:gd name="connsiteY2215" fmla="*/ 5525245 h 6407151"/>
              <a:gd name="connsiteX2216" fmla="*/ 2086250 w 11737976"/>
              <a:gd name="connsiteY2216" fmla="*/ 5524823 h 6407151"/>
              <a:gd name="connsiteX2217" fmla="*/ 2084968 w 11737976"/>
              <a:gd name="connsiteY2217" fmla="*/ 5515489 h 6407151"/>
              <a:gd name="connsiteX2218" fmla="*/ 2083575 w 11737976"/>
              <a:gd name="connsiteY2218" fmla="*/ 5520657 h 6407151"/>
              <a:gd name="connsiteX2219" fmla="*/ 2093787 w 11737976"/>
              <a:gd name="connsiteY2219" fmla="*/ 5520143 h 6407151"/>
              <a:gd name="connsiteX2220" fmla="*/ 2092453 w 11737976"/>
              <a:gd name="connsiteY2220" fmla="*/ 5518493 h 6407151"/>
              <a:gd name="connsiteX2221" fmla="*/ 2084968 w 11737976"/>
              <a:gd name="connsiteY2221" fmla="*/ 5515489 h 6407151"/>
              <a:gd name="connsiteX2222" fmla="*/ 6575212 w 11737976"/>
              <a:gd name="connsiteY2222" fmla="*/ 5509269 h 6407151"/>
              <a:gd name="connsiteX2223" fmla="*/ 6556907 w 11737976"/>
              <a:gd name="connsiteY2223" fmla="*/ 5516261 h 6407151"/>
              <a:gd name="connsiteX2224" fmla="*/ 6563949 w 11737976"/>
              <a:gd name="connsiteY2224" fmla="*/ 5526483 h 6407151"/>
              <a:gd name="connsiteX2225" fmla="*/ 6575212 w 11737976"/>
              <a:gd name="connsiteY2225" fmla="*/ 5509269 h 6407151"/>
              <a:gd name="connsiteX2226" fmla="*/ 2092845 w 11737976"/>
              <a:gd name="connsiteY2226" fmla="*/ 5505289 h 6407151"/>
              <a:gd name="connsiteX2227" fmla="*/ 2090430 w 11737976"/>
              <a:gd name="connsiteY2227" fmla="*/ 5507682 h 6407151"/>
              <a:gd name="connsiteX2228" fmla="*/ 2095010 w 11737976"/>
              <a:gd name="connsiteY2228" fmla="*/ 5509030 h 6407151"/>
              <a:gd name="connsiteX2229" fmla="*/ 2092845 w 11737976"/>
              <a:gd name="connsiteY2229" fmla="*/ 5505289 h 6407151"/>
              <a:gd name="connsiteX2230" fmla="*/ 1227605 w 11737976"/>
              <a:gd name="connsiteY2230" fmla="*/ 5501856 h 6407151"/>
              <a:gd name="connsiteX2231" fmla="*/ 1227952 w 11737976"/>
              <a:gd name="connsiteY2231" fmla="*/ 5503487 h 6407151"/>
              <a:gd name="connsiteX2232" fmla="*/ 1228363 w 11737976"/>
              <a:gd name="connsiteY2232" fmla="*/ 5505419 h 6407151"/>
              <a:gd name="connsiteX2233" fmla="*/ 1226349 w 11737976"/>
              <a:gd name="connsiteY2233" fmla="*/ 5504122 h 6407151"/>
              <a:gd name="connsiteX2234" fmla="*/ 1227541 w 11737976"/>
              <a:gd name="connsiteY2234" fmla="*/ 5501555 h 6407151"/>
              <a:gd name="connsiteX2235" fmla="*/ 1227711 w 11737976"/>
              <a:gd name="connsiteY2235" fmla="*/ 5501664 h 6407151"/>
              <a:gd name="connsiteX2236" fmla="*/ 1227605 w 11737976"/>
              <a:gd name="connsiteY2236" fmla="*/ 5501856 h 6407151"/>
              <a:gd name="connsiteX2237" fmla="*/ 451160 w 11737976"/>
              <a:gd name="connsiteY2237" fmla="*/ 5500349 h 6407151"/>
              <a:gd name="connsiteX2238" fmla="*/ 457591 w 11737976"/>
              <a:gd name="connsiteY2238" fmla="*/ 5502323 h 6407151"/>
              <a:gd name="connsiteX2239" fmla="*/ 451160 w 11737976"/>
              <a:gd name="connsiteY2239" fmla="*/ 5500349 h 6407151"/>
              <a:gd name="connsiteX2240" fmla="*/ 6511375 w 11737976"/>
              <a:gd name="connsiteY2240" fmla="*/ 5498870 h 6407151"/>
              <a:gd name="connsiteX2241" fmla="*/ 6500110 w 11737976"/>
              <a:gd name="connsiteY2241" fmla="*/ 5502096 h 6407151"/>
              <a:gd name="connsiteX2242" fmla="*/ 6522640 w 11737976"/>
              <a:gd name="connsiteY2242" fmla="*/ 5502096 h 6407151"/>
              <a:gd name="connsiteX2243" fmla="*/ 6511375 w 11737976"/>
              <a:gd name="connsiteY2243" fmla="*/ 5498870 h 6407151"/>
              <a:gd name="connsiteX2244" fmla="*/ 2060798 w 11737976"/>
              <a:gd name="connsiteY2244" fmla="*/ 5496649 h 6407151"/>
              <a:gd name="connsiteX2245" fmla="*/ 2061756 w 11737976"/>
              <a:gd name="connsiteY2245" fmla="*/ 5498356 h 6407151"/>
              <a:gd name="connsiteX2246" fmla="*/ 2063671 w 11737976"/>
              <a:gd name="connsiteY2246" fmla="*/ 5501774 h 6407151"/>
              <a:gd name="connsiteX2247" fmla="*/ 2065991 w 11737976"/>
              <a:gd name="connsiteY2247" fmla="*/ 5502385 h 6407151"/>
              <a:gd name="connsiteX2248" fmla="*/ 2066948 w 11737976"/>
              <a:gd name="connsiteY2248" fmla="*/ 5504093 h 6407151"/>
              <a:gd name="connsiteX2249" fmla="*/ 2069415 w 11737976"/>
              <a:gd name="connsiteY2249" fmla="*/ 5512023 h 6407151"/>
              <a:gd name="connsiteX2250" fmla="*/ 2075969 w 11737976"/>
              <a:gd name="connsiteY2250" fmla="*/ 5516662 h 6407151"/>
              <a:gd name="connsiteX2251" fmla="*/ 2077333 w 11737976"/>
              <a:gd name="connsiteY2251" fmla="*/ 5515566 h 6407151"/>
              <a:gd name="connsiteX2252" fmla="*/ 2075418 w 11737976"/>
              <a:gd name="connsiteY2252" fmla="*/ 5512149 h 6407151"/>
              <a:gd name="connsiteX2253" fmla="*/ 2072140 w 11737976"/>
              <a:gd name="connsiteY2253" fmla="*/ 5509830 h 6407151"/>
              <a:gd name="connsiteX2254" fmla="*/ 2069674 w 11737976"/>
              <a:gd name="connsiteY2254" fmla="*/ 5501899 h 6407151"/>
              <a:gd name="connsiteX2255" fmla="*/ 2070079 w 11737976"/>
              <a:gd name="connsiteY2255" fmla="*/ 5499093 h 6407151"/>
              <a:gd name="connsiteX2256" fmla="*/ 2067759 w 11737976"/>
              <a:gd name="connsiteY2256" fmla="*/ 5498481 h 6407151"/>
              <a:gd name="connsiteX2257" fmla="*/ 2065438 w 11737976"/>
              <a:gd name="connsiteY2257" fmla="*/ 5497871 h 6407151"/>
              <a:gd name="connsiteX2258" fmla="*/ 2063119 w 11737976"/>
              <a:gd name="connsiteY2258" fmla="*/ 5497259 h 6407151"/>
              <a:gd name="connsiteX2259" fmla="*/ 2060798 w 11737976"/>
              <a:gd name="connsiteY2259" fmla="*/ 5496649 h 6407151"/>
              <a:gd name="connsiteX2260" fmla="*/ 2119008 w 11737976"/>
              <a:gd name="connsiteY2260" fmla="*/ 5495977 h 6407151"/>
              <a:gd name="connsiteX2261" fmla="*/ 2113488 w 11737976"/>
              <a:gd name="connsiteY2261" fmla="*/ 5497155 h 6407151"/>
              <a:gd name="connsiteX2262" fmla="*/ 2123525 w 11737976"/>
              <a:gd name="connsiteY2262" fmla="*/ 5500949 h 6407151"/>
              <a:gd name="connsiteX2263" fmla="*/ 2119008 w 11737976"/>
              <a:gd name="connsiteY2263" fmla="*/ 5495977 h 6407151"/>
              <a:gd name="connsiteX2264" fmla="*/ 479853 w 11737976"/>
              <a:gd name="connsiteY2264" fmla="*/ 5493707 h 6407151"/>
              <a:gd name="connsiteX2265" fmla="*/ 478253 w 11737976"/>
              <a:gd name="connsiteY2265" fmla="*/ 5494339 h 6407151"/>
              <a:gd name="connsiteX2266" fmla="*/ 476297 w 11737976"/>
              <a:gd name="connsiteY2266" fmla="*/ 5501426 h 6407151"/>
              <a:gd name="connsiteX2267" fmla="*/ 478308 w 11737976"/>
              <a:gd name="connsiteY2267" fmla="*/ 5502735 h 6407151"/>
              <a:gd name="connsiteX2268" fmla="*/ 479080 w 11737976"/>
              <a:gd name="connsiteY2268" fmla="*/ 5498221 h 6407151"/>
              <a:gd name="connsiteX2269" fmla="*/ 481090 w 11737976"/>
              <a:gd name="connsiteY2269" fmla="*/ 5499528 h 6407151"/>
              <a:gd name="connsiteX2270" fmla="*/ 483102 w 11737976"/>
              <a:gd name="connsiteY2270" fmla="*/ 5500838 h 6407151"/>
              <a:gd name="connsiteX2271" fmla="*/ 482689 w 11737976"/>
              <a:gd name="connsiteY2271" fmla="*/ 5498898 h 6407151"/>
              <a:gd name="connsiteX2272" fmla="*/ 480265 w 11737976"/>
              <a:gd name="connsiteY2272" fmla="*/ 5495649 h 6407151"/>
              <a:gd name="connsiteX2273" fmla="*/ 2044798 w 11737976"/>
              <a:gd name="connsiteY2273" fmla="*/ 5492177 h 6407151"/>
              <a:gd name="connsiteX2274" fmla="*/ 2049408 w 11737976"/>
              <a:gd name="connsiteY2274" fmla="*/ 5493424 h 6407151"/>
              <a:gd name="connsiteX2275" fmla="*/ 2045755 w 11737976"/>
              <a:gd name="connsiteY2275" fmla="*/ 5493885 h 6407151"/>
              <a:gd name="connsiteX2276" fmla="*/ 2044798 w 11737976"/>
              <a:gd name="connsiteY2276" fmla="*/ 5492177 h 6407151"/>
              <a:gd name="connsiteX2277" fmla="*/ 2042884 w 11737976"/>
              <a:gd name="connsiteY2277" fmla="*/ 5488761 h 6407151"/>
              <a:gd name="connsiteX2278" fmla="*/ 2041535 w 11737976"/>
              <a:gd name="connsiteY2278" fmla="*/ 5489846 h 6407151"/>
              <a:gd name="connsiteX2279" fmla="*/ 2042492 w 11737976"/>
              <a:gd name="connsiteY2279" fmla="*/ 5491554 h 6407151"/>
              <a:gd name="connsiteX2280" fmla="*/ 2044407 w 11737976"/>
              <a:gd name="connsiteY2280" fmla="*/ 5494971 h 6407151"/>
              <a:gd name="connsiteX2281" fmla="*/ 2038839 w 11737976"/>
              <a:gd name="connsiteY2281" fmla="*/ 5492014 h 6407151"/>
              <a:gd name="connsiteX2282" fmla="*/ 2028838 w 11737976"/>
              <a:gd name="connsiteY2282" fmla="*/ 5495110 h 6407151"/>
              <a:gd name="connsiteX2283" fmla="*/ 2037277 w 11737976"/>
              <a:gd name="connsiteY2283" fmla="*/ 5503190 h 6407151"/>
              <a:gd name="connsiteX2284" fmla="*/ 2030539 w 11737976"/>
              <a:gd name="connsiteY2284" fmla="*/ 5508615 h 6407151"/>
              <a:gd name="connsiteX2285" fmla="*/ 2027490 w 11737976"/>
              <a:gd name="connsiteY2285" fmla="*/ 5496194 h 6407151"/>
              <a:gd name="connsiteX2286" fmla="*/ 2019228 w 11737976"/>
              <a:gd name="connsiteY2286" fmla="*/ 5495410 h 6407151"/>
              <a:gd name="connsiteX2287" fmla="*/ 2018446 w 11737976"/>
              <a:gd name="connsiteY2287" fmla="*/ 5500997 h 6407151"/>
              <a:gd name="connsiteX2288" fmla="*/ 2015751 w 11737976"/>
              <a:gd name="connsiteY2288" fmla="*/ 5503167 h 6407151"/>
              <a:gd name="connsiteX2289" fmla="*/ 2015360 w 11737976"/>
              <a:gd name="connsiteY2289" fmla="*/ 5505961 h 6407151"/>
              <a:gd name="connsiteX2290" fmla="*/ 2018623 w 11737976"/>
              <a:gd name="connsiteY2290" fmla="*/ 5508292 h 6407151"/>
              <a:gd name="connsiteX2291" fmla="*/ 2019970 w 11737976"/>
              <a:gd name="connsiteY2291" fmla="*/ 5507207 h 6407151"/>
              <a:gd name="connsiteX2292" fmla="*/ 2022452 w 11737976"/>
              <a:gd name="connsiteY2292" fmla="*/ 5515127 h 6407151"/>
              <a:gd name="connsiteX2293" fmla="*/ 2017451 w 11737976"/>
              <a:gd name="connsiteY2293" fmla="*/ 5516673 h 6407151"/>
              <a:gd name="connsiteX2294" fmla="*/ 2024543 w 11737976"/>
              <a:gd name="connsiteY2294" fmla="*/ 5525838 h 6407151"/>
              <a:gd name="connsiteX2295" fmla="*/ 2026849 w 11737976"/>
              <a:gd name="connsiteY2295" fmla="*/ 5526461 h 6407151"/>
              <a:gd name="connsiteX2296" fmla="*/ 2020890 w 11737976"/>
              <a:gd name="connsiteY2296" fmla="*/ 5526300 h 6407151"/>
              <a:gd name="connsiteX2297" fmla="*/ 2020499 w 11737976"/>
              <a:gd name="connsiteY2297" fmla="*/ 5529093 h 6407151"/>
              <a:gd name="connsiteX2298" fmla="*/ 2022804 w 11737976"/>
              <a:gd name="connsiteY2298" fmla="*/ 5529716 h 6407151"/>
              <a:gd name="connsiteX2299" fmla="*/ 2025110 w 11737976"/>
              <a:gd name="connsiteY2299" fmla="*/ 5530340 h 6407151"/>
              <a:gd name="connsiteX2300" fmla="*/ 2029330 w 11737976"/>
              <a:gd name="connsiteY2300" fmla="*/ 5534380 h 6407151"/>
              <a:gd name="connsiteX2301" fmla="*/ 2028549 w 11737976"/>
              <a:gd name="connsiteY2301" fmla="*/ 5539967 h 6407151"/>
              <a:gd name="connsiteX2302" fmla="*/ 2037203 w 11737976"/>
              <a:gd name="connsiteY2302" fmla="*/ 5537958 h 6407151"/>
              <a:gd name="connsiteX2303" fmla="*/ 2039508 w 11737976"/>
              <a:gd name="connsiteY2303" fmla="*/ 5538581 h 6407151"/>
              <a:gd name="connsiteX2304" fmla="*/ 2046423 w 11737976"/>
              <a:gd name="connsiteY2304" fmla="*/ 5540451 h 6407151"/>
              <a:gd name="connsiteX2305" fmla="*/ 2047770 w 11737976"/>
              <a:gd name="connsiteY2305" fmla="*/ 5539366 h 6407151"/>
              <a:gd name="connsiteX2306" fmla="*/ 2045856 w 11737976"/>
              <a:gd name="connsiteY2306" fmla="*/ 5535949 h 6407151"/>
              <a:gd name="connsiteX2307" fmla="*/ 2040288 w 11737976"/>
              <a:gd name="connsiteY2307" fmla="*/ 5532995 h 6407151"/>
              <a:gd name="connsiteX2308" fmla="*/ 2035678 w 11737976"/>
              <a:gd name="connsiteY2308" fmla="*/ 5531748 h 6407151"/>
              <a:gd name="connsiteX2309" fmla="*/ 2034722 w 11737976"/>
              <a:gd name="connsiteY2309" fmla="*/ 5530038 h 6407151"/>
              <a:gd name="connsiteX2310" fmla="*/ 2032806 w 11737976"/>
              <a:gd name="connsiteY2310" fmla="*/ 5526623 h 6407151"/>
              <a:gd name="connsiteX2311" fmla="*/ 2047242 w 11737976"/>
              <a:gd name="connsiteY2311" fmla="*/ 5517480 h 6407151"/>
              <a:gd name="connsiteX2312" fmla="*/ 2049408 w 11737976"/>
              <a:gd name="connsiteY2312" fmla="*/ 5493424 h 6407151"/>
              <a:gd name="connsiteX2313" fmla="*/ 2050754 w 11737976"/>
              <a:gd name="connsiteY2313" fmla="*/ 5492339 h 6407151"/>
              <a:gd name="connsiteX2314" fmla="*/ 2049798 w 11737976"/>
              <a:gd name="connsiteY2314" fmla="*/ 5490630 h 6407151"/>
              <a:gd name="connsiteX2315" fmla="*/ 2042884 w 11737976"/>
              <a:gd name="connsiteY2315" fmla="*/ 5488761 h 6407151"/>
              <a:gd name="connsiteX2316" fmla="*/ 6511377 w 11737976"/>
              <a:gd name="connsiteY2316" fmla="*/ 5486316 h 6407151"/>
              <a:gd name="connsiteX2317" fmla="*/ 6500110 w 11737976"/>
              <a:gd name="connsiteY2317" fmla="*/ 5497793 h 6407151"/>
              <a:gd name="connsiteX2318" fmla="*/ 6522641 w 11737976"/>
              <a:gd name="connsiteY2318" fmla="*/ 5493969 h 6407151"/>
              <a:gd name="connsiteX2319" fmla="*/ 6511377 w 11737976"/>
              <a:gd name="connsiteY2319" fmla="*/ 5486316 h 6407151"/>
              <a:gd name="connsiteX2320" fmla="*/ 1994340 w 11737976"/>
              <a:gd name="connsiteY2320" fmla="*/ 5483480 h 6407151"/>
              <a:gd name="connsiteX2321" fmla="*/ 1991565 w 11737976"/>
              <a:gd name="connsiteY2321" fmla="*/ 5487541 h 6407151"/>
              <a:gd name="connsiteX2322" fmla="*/ 1999448 w 11737976"/>
              <a:gd name="connsiteY2322" fmla="*/ 5488501 h 6407151"/>
              <a:gd name="connsiteX2323" fmla="*/ 1994340 w 11737976"/>
              <a:gd name="connsiteY2323" fmla="*/ 5483480 h 6407151"/>
              <a:gd name="connsiteX2324" fmla="*/ 411493 w 11737976"/>
              <a:gd name="connsiteY2324" fmla="*/ 5481075 h 6407151"/>
              <a:gd name="connsiteX2325" fmla="*/ 409871 w 11737976"/>
              <a:gd name="connsiteY2325" fmla="*/ 5490025 h 6407151"/>
              <a:gd name="connsiteX2326" fmla="*/ 411493 w 11737976"/>
              <a:gd name="connsiteY2326" fmla="*/ 5481075 h 6407151"/>
              <a:gd name="connsiteX2327" fmla="*/ 492990 w 11737976"/>
              <a:gd name="connsiteY2327" fmla="*/ 5477993 h 6407151"/>
              <a:gd name="connsiteX2328" fmla="*/ 494982 w 11737976"/>
              <a:gd name="connsiteY2328" fmla="*/ 5492173 h 6407151"/>
              <a:gd name="connsiteX2329" fmla="*/ 494911 w 11737976"/>
              <a:gd name="connsiteY2329" fmla="*/ 5489722 h 6407151"/>
              <a:gd name="connsiteX2330" fmla="*/ 495329 w 11737976"/>
              <a:gd name="connsiteY2330" fmla="*/ 5487987 h 6407151"/>
              <a:gd name="connsiteX2331" fmla="*/ 495130 w 11737976"/>
              <a:gd name="connsiteY2331" fmla="*/ 5483354 h 6407151"/>
              <a:gd name="connsiteX2332" fmla="*/ 492990 w 11737976"/>
              <a:gd name="connsiteY2332" fmla="*/ 5477993 h 6407151"/>
              <a:gd name="connsiteX2333" fmla="*/ 6552681 w 11737976"/>
              <a:gd name="connsiteY2333" fmla="*/ 5477710 h 6407151"/>
              <a:gd name="connsiteX2334" fmla="*/ 6552682 w 11737976"/>
              <a:gd name="connsiteY2334" fmla="*/ 5481775 h 6407151"/>
              <a:gd name="connsiteX2335" fmla="*/ 6563949 w 11737976"/>
              <a:gd name="connsiteY2335" fmla="*/ 5485840 h 6407151"/>
              <a:gd name="connsiteX2336" fmla="*/ 6552682 w 11737976"/>
              <a:gd name="connsiteY2336" fmla="*/ 5498033 h 6407151"/>
              <a:gd name="connsiteX2337" fmla="*/ 6563949 w 11737976"/>
              <a:gd name="connsiteY2337" fmla="*/ 5485840 h 6407151"/>
              <a:gd name="connsiteX2338" fmla="*/ 6552681 w 11737976"/>
              <a:gd name="connsiteY2338" fmla="*/ 5477710 h 6407151"/>
              <a:gd name="connsiteX2339" fmla="*/ 1298945 w 11737976"/>
              <a:gd name="connsiteY2339" fmla="*/ 5477115 h 6407151"/>
              <a:gd name="connsiteX2340" fmla="*/ 1295385 w 11737976"/>
              <a:gd name="connsiteY2340" fmla="*/ 5479016 h 6407151"/>
              <a:gd name="connsiteX2341" fmla="*/ 1300978 w 11737976"/>
              <a:gd name="connsiteY2341" fmla="*/ 5486272 h 6407151"/>
              <a:gd name="connsiteX2342" fmla="*/ 1306584 w 11737976"/>
              <a:gd name="connsiteY2342" fmla="*/ 5480898 h 6407151"/>
              <a:gd name="connsiteX2343" fmla="*/ 1298945 w 11737976"/>
              <a:gd name="connsiteY2343" fmla="*/ 5477115 h 6407151"/>
              <a:gd name="connsiteX2344" fmla="*/ 1361788 w 11737976"/>
              <a:gd name="connsiteY2344" fmla="*/ 5468058 h 6407151"/>
              <a:gd name="connsiteX2345" fmla="*/ 1358454 w 11737976"/>
              <a:gd name="connsiteY2345" fmla="*/ 5473029 h 6407151"/>
              <a:gd name="connsiteX2346" fmla="*/ 1363144 w 11737976"/>
              <a:gd name="connsiteY2346" fmla="*/ 5471480 h 6407151"/>
              <a:gd name="connsiteX2347" fmla="*/ 1361788 w 11737976"/>
              <a:gd name="connsiteY2347" fmla="*/ 5468058 h 6407151"/>
              <a:gd name="connsiteX2348" fmla="*/ 2004719 w 11737976"/>
              <a:gd name="connsiteY2348" fmla="*/ 5466902 h 6407151"/>
              <a:gd name="connsiteX2349" fmla="*/ 2001796 w 11737976"/>
              <a:gd name="connsiteY2349" fmla="*/ 5471769 h 6407151"/>
              <a:gd name="connsiteX2350" fmla="*/ 2006003 w 11737976"/>
              <a:gd name="connsiteY2350" fmla="*/ 5475915 h 6407151"/>
              <a:gd name="connsiteX2351" fmla="*/ 2004719 w 11737976"/>
              <a:gd name="connsiteY2351" fmla="*/ 5466902 h 6407151"/>
              <a:gd name="connsiteX2352" fmla="*/ 1334867 w 11737976"/>
              <a:gd name="connsiteY2352" fmla="*/ 5466722 h 6407151"/>
              <a:gd name="connsiteX2353" fmla="*/ 1327414 w 11737976"/>
              <a:gd name="connsiteY2353" fmla="*/ 5474437 h 6407151"/>
              <a:gd name="connsiteX2354" fmla="*/ 1322205 w 11737976"/>
              <a:gd name="connsiteY2354" fmla="*/ 5474380 h 6407151"/>
              <a:gd name="connsiteX2355" fmla="*/ 1317411 w 11737976"/>
              <a:gd name="connsiteY2355" fmla="*/ 5476275 h 6407151"/>
              <a:gd name="connsiteX2356" fmla="*/ 1315814 w 11737976"/>
              <a:gd name="connsiteY2356" fmla="*/ 5476908 h 6407151"/>
              <a:gd name="connsiteX2357" fmla="*/ 1316229 w 11737976"/>
              <a:gd name="connsiteY2357" fmla="*/ 5478862 h 6407151"/>
              <a:gd name="connsiteX2358" fmla="*/ 1318244 w 11737976"/>
              <a:gd name="connsiteY2358" fmla="*/ 5480185 h 6407151"/>
              <a:gd name="connsiteX2359" fmla="*/ 1321439 w 11737976"/>
              <a:gd name="connsiteY2359" fmla="*/ 5478921 h 6407151"/>
              <a:gd name="connsiteX2360" fmla="*/ 1328245 w 11737976"/>
              <a:gd name="connsiteY2360" fmla="*/ 5478345 h 6407151"/>
              <a:gd name="connsiteX2361" fmla="*/ 1331506 w 11737976"/>
              <a:gd name="connsiteY2361" fmla="*/ 5485531 h 6407151"/>
              <a:gd name="connsiteX2362" fmla="*/ 1331922 w 11737976"/>
              <a:gd name="connsiteY2362" fmla="*/ 5487484 h 6407151"/>
              <a:gd name="connsiteX2363" fmla="*/ 1331572 w 11737976"/>
              <a:gd name="connsiteY2363" fmla="*/ 5493980 h 6407151"/>
              <a:gd name="connsiteX2364" fmla="*/ 1321219 w 11737976"/>
              <a:gd name="connsiteY2364" fmla="*/ 5502313 h 6407151"/>
              <a:gd name="connsiteX2365" fmla="*/ 1314828 w 11737976"/>
              <a:gd name="connsiteY2365" fmla="*/ 5504842 h 6407151"/>
              <a:gd name="connsiteX2366" fmla="*/ 1304060 w 11737976"/>
              <a:gd name="connsiteY2366" fmla="*/ 5511220 h 6407151"/>
              <a:gd name="connsiteX2367" fmla="*/ 1303709 w 11737976"/>
              <a:gd name="connsiteY2367" fmla="*/ 5517715 h 6407151"/>
              <a:gd name="connsiteX2368" fmla="*/ 1307320 w 11737976"/>
              <a:gd name="connsiteY2368" fmla="*/ 5518405 h 6407151"/>
              <a:gd name="connsiteX2369" fmla="*/ 1315309 w 11737976"/>
              <a:gd name="connsiteY2369" fmla="*/ 5515244 h 6407151"/>
              <a:gd name="connsiteX2370" fmla="*/ 1324481 w 11737976"/>
              <a:gd name="connsiteY2370" fmla="*/ 5509497 h 6407151"/>
              <a:gd name="connsiteX2371" fmla="*/ 1324895 w 11737976"/>
              <a:gd name="connsiteY2371" fmla="*/ 5511452 h 6407151"/>
              <a:gd name="connsiteX2372" fmla="*/ 1358100 w 11737976"/>
              <a:gd name="connsiteY2372" fmla="*/ 5504672 h 6407151"/>
              <a:gd name="connsiteX2373" fmla="*/ 1356086 w 11737976"/>
              <a:gd name="connsiteY2373" fmla="*/ 5503350 h 6407151"/>
              <a:gd name="connsiteX2374" fmla="*/ 1359281 w 11737976"/>
              <a:gd name="connsiteY2374" fmla="*/ 5502085 h 6407151"/>
              <a:gd name="connsiteX2375" fmla="*/ 1366505 w 11737976"/>
              <a:gd name="connsiteY2375" fmla="*/ 5503466 h 6407151"/>
              <a:gd name="connsiteX2376" fmla="*/ 1370116 w 11737976"/>
              <a:gd name="connsiteY2376" fmla="*/ 5504156 h 6407151"/>
              <a:gd name="connsiteX2377" fmla="*/ 1369284 w 11737976"/>
              <a:gd name="connsiteY2377" fmla="*/ 5500247 h 6407151"/>
              <a:gd name="connsiteX2378" fmla="*/ 1358035 w 11737976"/>
              <a:gd name="connsiteY2378" fmla="*/ 5496223 h 6407151"/>
              <a:gd name="connsiteX2379" fmla="*/ 1356437 w 11737976"/>
              <a:gd name="connsiteY2379" fmla="*/ 5496855 h 6407151"/>
              <a:gd name="connsiteX2380" fmla="*/ 1335184 w 11737976"/>
              <a:gd name="connsiteY2380" fmla="*/ 5494670 h 6407151"/>
              <a:gd name="connsiteX2381" fmla="*/ 1333586 w 11737976"/>
              <a:gd name="connsiteY2381" fmla="*/ 5495302 h 6407151"/>
              <a:gd name="connsiteX2382" fmla="*/ 1333937 w 11737976"/>
              <a:gd name="connsiteY2382" fmla="*/ 5488806 h 6407151"/>
              <a:gd name="connsiteX2383" fmla="*/ 1342275 w 11737976"/>
              <a:gd name="connsiteY2383" fmla="*/ 5479151 h 6407151"/>
              <a:gd name="connsiteX2384" fmla="*/ 1341860 w 11737976"/>
              <a:gd name="connsiteY2384" fmla="*/ 5477197 h 6407151"/>
              <a:gd name="connsiteX2385" fmla="*/ 1347069 w 11737976"/>
              <a:gd name="connsiteY2385" fmla="*/ 5477255 h 6407151"/>
              <a:gd name="connsiteX2386" fmla="*/ 1348251 w 11737976"/>
              <a:gd name="connsiteY2386" fmla="*/ 5474669 h 6407151"/>
              <a:gd name="connsiteX2387" fmla="*/ 1346238 w 11737976"/>
              <a:gd name="connsiteY2387" fmla="*/ 5473346 h 6407151"/>
              <a:gd name="connsiteX2388" fmla="*/ 1343042 w 11737976"/>
              <a:gd name="connsiteY2388" fmla="*/ 5474610 h 6407151"/>
              <a:gd name="connsiteX2389" fmla="*/ 1334867 w 11737976"/>
              <a:gd name="connsiteY2389" fmla="*/ 5466722 h 6407151"/>
              <a:gd name="connsiteX2390" fmla="*/ 6458051 w 11737976"/>
              <a:gd name="connsiteY2390" fmla="*/ 5466439 h 6407151"/>
              <a:gd name="connsiteX2391" fmla="*/ 6447536 w 11737976"/>
              <a:gd name="connsiteY2391" fmla="*/ 5470401 h 6407151"/>
              <a:gd name="connsiteX2392" fmla="*/ 6415993 w 11737976"/>
              <a:gd name="connsiteY2392" fmla="*/ 5470402 h 6407151"/>
              <a:gd name="connsiteX2393" fmla="*/ 6415993 w 11737976"/>
              <a:gd name="connsiteY2393" fmla="*/ 5474362 h 6407151"/>
              <a:gd name="connsiteX2394" fmla="*/ 6415993 w 11737976"/>
              <a:gd name="connsiteY2394" fmla="*/ 5482286 h 6407151"/>
              <a:gd name="connsiteX2395" fmla="*/ 6437022 w 11737976"/>
              <a:gd name="connsiteY2395" fmla="*/ 5482286 h 6407151"/>
              <a:gd name="connsiteX2396" fmla="*/ 6437022 w 11737976"/>
              <a:gd name="connsiteY2396" fmla="*/ 5490210 h 6407151"/>
              <a:gd name="connsiteX2397" fmla="*/ 6426507 w 11737976"/>
              <a:gd name="connsiteY2397" fmla="*/ 5490210 h 6407151"/>
              <a:gd name="connsiteX2398" fmla="*/ 6426508 w 11737976"/>
              <a:gd name="connsiteY2398" fmla="*/ 5494173 h 6407151"/>
              <a:gd name="connsiteX2399" fmla="*/ 6426508 w 11737976"/>
              <a:gd name="connsiteY2399" fmla="*/ 5498134 h 6407151"/>
              <a:gd name="connsiteX2400" fmla="*/ 6437022 w 11737976"/>
              <a:gd name="connsiteY2400" fmla="*/ 5494172 h 6407151"/>
              <a:gd name="connsiteX2401" fmla="*/ 6447536 w 11737976"/>
              <a:gd name="connsiteY2401" fmla="*/ 5494172 h 6407151"/>
              <a:gd name="connsiteX2402" fmla="*/ 6437022 w 11737976"/>
              <a:gd name="connsiteY2402" fmla="*/ 5506059 h 6407151"/>
              <a:gd name="connsiteX2403" fmla="*/ 6447536 w 11737976"/>
              <a:gd name="connsiteY2403" fmla="*/ 5513983 h 6407151"/>
              <a:gd name="connsiteX2404" fmla="*/ 6447536 w 11737976"/>
              <a:gd name="connsiteY2404" fmla="*/ 5517943 h 6407151"/>
              <a:gd name="connsiteX2405" fmla="*/ 6447536 w 11737976"/>
              <a:gd name="connsiteY2405" fmla="*/ 5537754 h 6407151"/>
              <a:gd name="connsiteX2406" fmla="*/ 6458051 w 11737976"/>
              <a:gd name="connsiteY2406" fmla="*/ 5533792 h 6407151"/>
              <a:gd name="connsiteX2407" fmla="*/ 6468565 w 11737976"/>
              <a:gd name="connsiteY2407" fmla="*/ 5545678 h 6407151"/>
              <a:gd name="connsiteX2408" fmla="*/ 6479078 w 11737976"/>
              <a:gd name="connsiteY2408" fmla="*/ 5549639 h 6407151"/>
              <a:gd name="connsiteX2409" fmla="*/ 6458051 w 11737976"/>
              <a:gd name="connsiteY2409" fmla="*/ 5553602 h 6407151"/>
              <a:gd name="connsiteX2410" fmla="*/ 6479079 w 11737976"/>
              <a:gd name="connsiteY2410" fmla="*/ 5553602 h 6407151"/>
              <a:gd name="connsiteX2411" fmla="*/ 6479078 w 11737976"/>
              <a:gd name="connsiteY2411" fmla="*/ 5549639 h 6407151"/>
              <a:gd name="connsiteX2412" fmla="*/ 6489594 w 11737976"/>
              <a:gd name="connsiteY2412" fmla="*/ 5557563 h 6407151"/>
              <a:gd name="connsiteX2413" fmla="*/ 6479079 w 11737976"/>
              <a:gd name="connsiteY2413" fmla="*/ 5561526 h 6407151"/>
              <a:gd name="connsiteX2414" fmla="*/ 6489594 w 11737976"/>
              <a:gd name="connsiteY2414" fmla="*/ 5569449 h 6407151"/>
              <a:gd name="connsiteX2415" fmla="*/ 6458051 w 11737976"/>
              <a:gd name="connsiteY2415" fmla="*/ 5573411 h 6407151"/>
              <a:gd name="connsiteX2416" fmla="*/ 6468564 w 11737976"/>
              <a:gd name="connsiteY2416" fmla="*/ 5581335 h 6407151"/>
              <a:gd name="connsiteX2417" fmla="*/ 6500107 w 11737976"/>
              <a:gd name="connsiteY2417" fmla="*/ 5581335 h 6407151"/>
              <a:gd name="connsiteX2418" fmla="*/ 6489593 w 11737976"/>
              <a:gd name="connsiteY2418" fmla="*/ 5533792 h 6407151"/>
              <a:gd name="connsiteX2419" fmla="*/ 6479079 w 11737976"/>
              <a:gd name="connsiteY2419" fmla="*/ 5533792 h 6407151"/>
              <a:gd name="connsiteX2420" fmla="*/ 6489594 w 11737976"/>
              <a:gd name="connsiteY2420" fmla="*/ 5529830 h 6407151"/>
              <a:gd name="connsiteX2421" fmla="*/ 6479079 w 11737976"/>
              <a:gd name="connsiteY2421" fmla="*/ 5478325 h 6407151"/>
              <a:gd name="connsiteX2422" fmla="*/ 6458051 w 11737976"/>
              <a:gd name="connsiteY2422" fmla="*/ 5470400 h 6407151"/>
              <a:gd name="connsiteX2423" fmla="*/ 6458051 w 11737976"/>
              <a:gd name="connsiteY2423" fmla="*/ 5466439 h 6407151"/>
              <a:gd name="connsiteX2424" fmla="*/ 2008819 w 11737976"/>
              <a:gd name="connsiteY2424" fmla="*/ 5466341 h 6407151"/>
              <a:gd name="connsiteX2425" fmla="*/ 2006142 w 11737976"/>
              <a:gd name="connsiteY2425" fmla="*/ 5468496 h 6407151"/>
              <a:gd name="connsiteX2426" fmla="*/ 2007675 w 11737976"/>
              <a:gd name="connsiteY2426" fmla="*/ 5474699 h 6407151"/>
              <a:gd name="connsiteX2427" fmla="*/ 2013916 w 11737976"/>
              <a:gd name="connsiteY2427" fmla="*/ 5473162 h 6407151"/>
              <a:gd name="connsiteX2428" fmla="*/ 2013029 w 11737976"/>
              <a:gd name="connsiteY2428" fmla="*/ 5470389 h 6407151"/>
              <a:gd name="connsiteX2429" fmla="*/ 2008819 w 11737976"/>
              <a:gd name="connsiteY2429" fmla="*/ 5466341 h 6407151"/>
              <a:gd name="connsiteX2430" fmla="*/ 2057892 w 11737976"/>
              <a:gd name="connsiteY2430" fmla="*/ 5463825 h 6407151"/>
              <a:gd name="connsiteX2431" fmla="*/ 2058861 w 11737976"/>
              <a:gd name="connsiteY2431" fmla="*/ 5465555 h 6407151"/>
              <a:gd name="connsiteX2432" fmla="*/ 2057490 w 11737976"/>
              <a:gd name="connsiteY2432" fmla="*/ 5466659 h 6407151"/>
              <a:gd name="connsiteX2433" fmla="*/ 2052973 w 11737976"/>
              <a:gd name="connsiteY2433" fmla="*/ 5472807 h 6407151"/>
              <a:gd name="connsiteX2434" fmla="*/ 2059930 w 11737976"/>
              <a:gd name="connsiteY2434" fmla="*/ 5492324 h 6407151"/>
              <a:gd name="connsiteX2435" fmla="*/ 2072107 w 11737976"/>
              <a:gd name="connsiteY2435" fmla="*/ 5487858 h 6407151"/>
              <a:gd name="connsiteX2436" fmla="*/ 2071138 w 11737976"/>
              <a:gd name="connsiteY2436" fmla="*/ 5473254 h 6407151"/>
              <a:gd name="connsiteX2437" fmla="*/ 2069766 w 11737976"/>
              <a:gd name="connsiteY2437" fmla="*/ 5474359 h 6407151"/>
              <a:gd name="connsiteX2438" fmla="*/ 2069197 w 11737976"/>
              <a:gd name="connsiteY2438" fmla="*/ 5469792 h 6407151"/>
              <a:gd name="connsiteX2439" fmla="*/ 2067258 w 11737976"/>
              <a:gd name="connsiteY2439" fmla="*/ 5466329 h 6407151"/>
              <a:gd name="connsiteX2440" fmla="*/ 2065886 w 11737976"/>
              <a:gd name="connsiteY2440" fmla="*/ 5467435 h 6407151"/>
              <a:gd name="connsiteX2441" fmla="*/ 2065484 w 11737976"/>
              <a:gd name="connsiteY2441" fmla="*/ 5470270 h 6407151"/>
              <a:gd name="connsiteX2442" fmla="*/ 2066454 w 11737976"/>
              <a:gd name="connsiteY2442" fmla="*/ 5472001 h 6407151"/>
              <a:gd name="connsiteX2443" fmla="*/ 2062173 w 11737976"/>
              <a:gd name="connsiteY2443" fmla="*/ 5467912 h 6407151"/>
              <a:gd name="connsiteX2444" fmla="*/ 2060801 w 11737976"/>
              <a:gd name="connsiteY2444" fmla="*/ 5469016 h 6407151"/>
              <a:gd name="connsiteX2445" fmla="*/ 2060233 w 11737976"/>
              <a:gd name="connsiteY2445" fmla="*/ 5464450 h 6407151"/>
              <a:gd name="connsiteX2446" fmla="*/ 2057892 w 11737976"/>
              <a:gd name="connsiteY2446" fmla="*/ 5463825 h 6407151"/>
              <a:gd name="connsiteX2447" fmla="*/ 309827 w 11737976"/>
              <a:gd name="connsiteY2447" fmla="*/ 5463806 h 6407151"/>
              <a:gd name="connsiteX2448" fmla="*/ 306106 w 11737976"/>
              <a:gd name="connsiteY2448" fmla="*/ 5468338 h 6407151"/>
              <a:gd name="connsiteX2449" fmla="*/ 314485 w 11737976"/>
              <a:gd name="connsiteY2449" fmla="*/ 5467606 h 6407151"/>
              <a:gd name="connsiteX2450" fmla="*/ 315983 w 11737976"/>
              <a:gd name="connsiteY2450" fmla="*/ 5464430 h 6407151"/>
              <a:gd name="connsiteX2451" fmla="*/ 309827 w 11737976"/>
              <a:gd name="connsiteY2451" fmla="*/ 5463806 h 6407151"/>
              <a:gd name="connsiteX2452" fmla="*/ 2120587 w 11737976"/>
              <a:gd name="connsiteY2452" fmla="*/ 5461299 h 6407151"/>
              <a:gd name="connsiteX2453" fmla="*/ 2122672 w 11737976"/>
              <a:gd name="connsiteY2453" fmla="*/ 5471951 h 6407151"/>
              <a:gd name="connsiteX2454" fmla="*/ 2135850 w 11737976"/>
              <a:gd name="connsiteY2454" fmla="*/ 5471206 h 6407151"/>
              <a:gd name="connsiteX2455" fmla="*/ 2128798 w 11737976"/>
              <a:gd name="connsiteY2455" fmla="*/ 5462087 h 6407151"/>
              <a:gd name="connsiteX2456" fmla="*/ 2120587 w 11737976"/>
              <a:gd name="connsiteY2456" fmla="*/ 5461299 h 6407151"/>
              <a:gd name="connsiteX2457" fmla="*/ 6826803 w 11737976"/>
              <a:gd name="connsiteY2457" fmla="*/ 5459061 h 6407151"/>
              <a:gd name="connsiteX2458" fmla="*/ 6826803 w 11737976"/>
              <a:gd name="connsiteY2458" fmla="*/ 5462647 h 6407151"/>
              <a:gd name="connsiteX2459" fmla="*/ 6838069 w 11737976"/>
              <a:gd name="connsiteY2459" fmla="*/ 5466233 h 6407151"/>
              <a:gd name="connsiteX2460" fmla="*/ 6826803 w 11737976"/>
              <a:gd name="connsiteY2460" fmla="*/ 5459061 h 6407151"/>
              <a:gd name="connsiteX2461" fmla="*/ 344404 w 11737976"/>
              <a:gd name="connsiteY2461" fmla="*/ 5452932 h 6407151"/>
              <a:gd name="connsiteX2462" fmla="*/ 341887 w 11737976"/>
              <a:gd name="connsiteY2462" fmla="*/ 5453317 h 6407151"/>
              <a:gd name="connsiteX2463" fmla="*/ 340509 w 11737976"/>
              <a:gd name="connsiteY2463" fmla="*/ 5452949 h 6407151"/>
              <a:gd name="connsiteX2464" fmla="*/ 341048 w 11737976"/>
              <a:gd name="connsiteY2464" fmla="*/ 5453446 h 6407151"/>
              <a:gd name="connsiteX2465" fmla="*/ 341887 w 11737976"/>
              <a:gd name="connsiteY2465" fmla="*/ 5453317 h 6407151"/>
              <a:gd name="connsiteX2466" fmla="*/ 342805 w 11737976"/>
              <a:gd name="connsiteY2466" fmla="*/ 5453563 h 6407151"/>
              <a:gd name="connsiteX2467" fmla="*/ 346199 w 11737976"/>
              <a:gd name="connsiteY2467" fmla="*/ 5456287 h 6407151"/>
              <a:gd name="connsiteX2468" fmla="*/ 344404 w 11737976"/>
              <a:gd name="connsiteY2468" fmla="*/ 5452932 h 6407151"/>
              <a:gd name="connsiteX2469" fmla="*/ 483674 w 11737976"/>
              <a:gd name="connsiteY2469" fmla="*/ 5452501 h 6407151"/>
              <a:gd name="connsiteX2470" fmla="*/ 480464 w 11737976"/>
              <a:gd name="connsiteY2470" fmla="*/ 5453771 h 6407151"/>
              <a:gd name="connsiteX2471" fmla="*/ 464430 w 11737976"/>
              <a:gd name="connsiteY2471" fmla="*/ 5468395 h 6407151"/>
              <a:gd name="connsiteX2472" fmla="*/ 456401 w 11737976"/>
              <a:gd name="connsiteY2472" fmla="*/ 5471571 h 6407151"/>
              <a:gd name="connsiteX2473" fmla="*/ 456808 w 11737976"/>
              <a:gd name="connsiteY2473" fmla="*/ 5473481 h 6407151"/>
              <a:gd name="connsiteX2474" fmla="*/ 448781 w 11737976"/>
              <a:gd name="connsiteY2474" fmla="*/ 5476656 h 6407151"/>
              <a:gd name="connsiteX2475" fmla="*/ 438742 w 11737976"/>
              <a:gd name="connsiteY2475" fmla="*/ 5478557 h 6407151"/>
              <a:gd name="connsiteX2476" fmla="*/ 438335 w 11737976"/>
              <a:gd name="connsiteY2476" fmla="*/ 5476649 h 6407151"/>
              <a:gd name="connsiteX2477" fmla="*/ 441546 w 11737976"/>
              <a:gd name="connsiteY2477" fmla="*/ 5475378 h 6407151"/>
              <a:gd name="connsiteX2478" fmla="*/ 443151 w 11737976"/>
              <a:gd name="connsiteY2478" fmla="*/ 5474743 h 6407151"/>
              <a:gd name="connsiteX2479" fmla="*/ 443945 w 11737976"/>
              <a:gd name="connsiteY2479" fmla="*/ 5470289 h 6407151"/>
              <a:gd name="connsiteX2480" fmla="*/ 441526 w 11737976"/>
              <a:gd name="connsiteY2480" fmla="*/ 5467105 h 6407151"/>
              <a:gd name="connsiteX2481" fmla="*/ 439922 w 11737976"/>
              <a:gd name="connsiteY2481" fmla="*/ 5467740 h 6407151"/>
              <a:gd name="connsiteX2482" fmla="*/ 440327 w 11737976"/>
              <a:gd name="connsiteY2482" fmla="*/ 5469649 h 6407151"/>
              <a:gd name="connsiteX2483" fmla="*/ 435511 w 11737976"/>
              <a:gd name="connsiteY2483" fmla="*/ 5471555 h 6407151"/>
              <a:gd name="connsiteX2484" fmla="*/ 433906 w 11737976"/>
              <a:gd name="connsiteY2484" fmla="*/ 5472190 h 6407151"/>
              <a:gd name="connsiteX2485" fmla="*/ 432300 w 11737976"/>
              <a:gd name="connsiteY2485" fmla="*/ 5472825 h 6407151"/>
              <a:gd name="connsiteX2486" fmla="*/ 427078 w 11737976"/>
              <a:gd name="connsiteY2486" fmla="*/ 5472822 h 6407151"/>
              <a:gd name="connsiteX2487" fmla="*/ 424679 w 11737976"/>
              <a:gd name="connsiteY2487" fmla="*/ 5477910 h 6407151"/>
              <a:gd name="connsiteX2488" fmla="*/ 428703 w 11737976"/>
              <a:gd name="connsiteY2488" fmla="*/ 5480459 h 6407151"/>
              <a:gd name="connsiteX2489" fmla="*/ 430715 w 11737976"/>
              <a:gd name="connsiteY2489" fmla="*/ 5481733 h 6407151"/>
              <a:gd name="connsiteX2490" fmla="*/ 437543 w 11737976"/>
              <a:gd name="connsiteY2490" fmla="*/ 5481103 h 6407151"/>
              <a:gd name="connsiteX2491" fmla="*/ 439554 w 11737976"/>
              <a:gd name="connsiteY2491" fmla="*/ 5482377 h 6407151"/>
              <a:gd name="connsiteX2492" fmla="*/ 439961 w 11737976"/>
              <a:gd name="connsiteY2492" fmla="*/ 5484287 h 6407151"/>
              <a:gd name="connsiteX2493" fmla="*/ 449594 w 11737976"/>
              <a:gd name="connsiteY2493" fmla="*/ 5480476 h 6407151"/>
              <a:gd name="connsiteX2494" fmla="*/ 457620 w 11737976"/>
              <a:gd name="connsiteY2494" fmla="*/ 5477300 h 6407151"/>
              <a:gd name="connsiteX2495" fmla="*/ 464427 w 11737976"/>
              <a:gd name="connsiteY2495" fmla="*/ 5480785 h 6407151"/>
              <a:gd name="connsiteX2496" fmla="*/ 484120 w 11737976"/>
              <a:gd name="connsiteY2496" fmla="*/ 5470956 h 6407151"/>
              <a:gd name="connsiteX2497" fmla="*/ 483715 w 11737976"/>
              <a:gd name="connsiteY2497" fmla="*/ 5469046 h 6407151"/>
              <a:gd name="connsiteX2498" fmla="*/ 487331 w 11737976"/>
              <a:gd name="connsiteY2498" fmla="*/ 5469687 h 6407151"/>
              <a:gd name="connsiteX2499" fmla="*/ 488125 w 11737976"/>
              <a:gd name="connsiteY2499" fmla="*/ 5465232 h 6407151"/>
              <a:gd name="connsiteX2500" fmla="*/ 485705 w 11737976"/>
              <a:gd name="connsiteY2500" fmla="*/ 5462048 h 6407151"/>
              <a:gd name="connsiteX2501" fmla="*/ 484101 w 11737976"/>
              <a:gd name="connsiteY2501" fmla="*/ 5462683 h 6407151"/>
              <a:gd name="connsiteX2502" fmla="*/ 483695 w 11737976"/>
              <a:gd name="connsiteY2502" fmla="*/ 5460773 h 6407151"/>
              <a:gd name="connsiteX2503" fmla="*/ 485300 w 11737976"/>
              <a:gd name="connsiteY2503" fmla="*/ 5460138 h 6407151"/>
              <a:gd name="connsiteX2504" fmla="*/ 486093 w 11737976"/>
              <a:gd name="connsiteY2504" fmla="*/ 5455684 h 6407151"/>
              <a:gd name="connsiteX2505" fmla="*/ 483674 w 11737976"/>
              <a:gd name="connsiteY2505" fmla="*/ 5452501 h 6407151"/>
              <a:gd name="connsiteX2506" fmla="*/ 2131958 w 11737976"/>
              <a:gd name="connsiteY2506" fmla="*/ 5452466 h 6407151"/>
              <a:gd name="connsiteX2507" fmla="*/ 2138855 w 11737976"/>
              <a:gd name="connsiteY2507" fmla="*/ 5458922 h 6407151"/>
              <a:gd name="connsiteX2508" fmla="*/ 2135576 w 11737976"/>
              <a:gd name="connsiteY2508" fmla="*/ 5456538 h 6407151"/>
              <a:gd name="connsiteX2509" fmla="*/ 2131958 w 11737976"/>
              <a:gd name="connsiteY2509" fmla="*/ 5452466 h 6407151"/>
              <a:gd name="connsiteX2510" fmla="*/ 4475715 w 11737976"/>
              <a:gd name="connsiteY2510" fmla="*/ 5451762 h 6407151"/>
              <a:gd name="connsiteX2511" fmla="*/ 4463288 w 11737976"/>
              <a:gd name="connsiteY2511" fmla="*/ 5461251 h 6407151"/>
              <a:gd name="connsiteX2512" fmla="*/ 4483710 w 11737976"/>
              <a:gd name="connsiteY2512" fmla="*/ 5471463 h 6407151"/>
              <a:gd name="connsiteX2513" fmla="*/ 4485027 w 11737976"/>
              <a:gd name="connsiteY2513" fmla="*/ 5456134 h 6407151"/>
              <a:gd name="connsiteX2514" fmla="*/ 4475715 w 11737976"/>
              <a:gd name="connsiteY2514" fmla="*/ 5451762 h 6407151"/>
              <a:gd name="connsiteX2515" fmla="*/ 2079338 w 11737976"/>
              <a:gd name="connsiteY2515" fmla="*/ 5448661 h 6407151"/>
              <a:gd name="connsiteX2516" fmla="*/ 2078408 w 11737976"/>
              <a:gd name="connsiteY2516" fmla="*/ 5452198 h 6407151"/>
              <a:gd name="connsiteX2517" fmla="*/ 2084200 w 11737976"/>
              <a:gd name="connsiteY2517" fmla="*/ 5454973 h 6407151"/>
              <a:gd name="connsiteX2518" fmla="*/ 2079338 w 11737976"/>
              <a:gd name="connsiteY2518" fmla="*/ 5448661 h 6407151"/>
              <a:gd name="connsiteX2519" fmla="*/ 4443485 w 11737976"/>
              <a:gd name="connsiteY2519" fmla="*/ 5447064 h 6407151"/>
              <a:gd name="connsiteX2520" fmla="*/ 4439585 w 11737976"/>
              <a:gd name="connsiteY2520" fmla="*/ 5449396 h 6407151"/>
              <a:gd name="connsiteX2521" fmla="*/ 4448702 w 11737976"/>
              <a:gd name="connsiteY2521" fmla="*/ 5453956 h 6407151"/>
              <a:gd name="connsiteX2522" fmla="*/ 4448902 w 11737976"/>
              <a:gd name="connsiteY2522" fmla="*/ 5447203 h 6407151"/>
              <a:gd name="connsiteX2523" fmla="*/ 4443485 w 11737976"/>
              <a:gd name="connsiteY2523" fmla="*/ 5447064 h 6407151"/>
              <a:gd name="connsiteX2524" fmla="*/ 6524140 w 11737976"/>
              <a:gd name="connsiteY2524" fmla="*/ 5446150 h 6407151"/>
              <a:gd name="connsiteX2525" fmla="*/ 6513626 w 11737976"/>
              <a:gd name="connsiteY2525" fmla="*/ 5446151 h 6407151"/>
              <a:gd name="connsiteX2526" fmla="*/ 6513626 w 11737976"/>
              <a:gd name="connsiteY2526" fmla="*/ 5450168 h 6407151"/>
              <a:gd name="connsiteX2527" fmla="*/ 6503112 w 11737976"/>
              <a:gd name="connsiteY2527" fmla="*/ 5454184 h 6407151"/>
              <a:gd name="connsiteX2528" fmla="*/ 6492599 w 11737976"/>
              <a:gd name="connsiteY2528" fmla="*/ 5450167 h 6407151"/>
              <a:gd name="connsiteX2529" fmla="*/ 6492598 w 11737976"/>
              <a:gd name="connsiteY2529" fmla="*/ 5454184 h 6407151"/>
              <a:gd name="connsiteX2530" fmla="*/ 6513626 w 11737976"/>
              <a:gd name="connsiteY2530" fmla="*/ 5466234 h 6407151"/>
              <a:gd name="connsiteX2531" fmla="*/ 6513626 w 11737976"/>
              <a:gd name="connsiteY2531" fmla="*/ 5458201 h 6407151"/>
              <a:gd name="connsiteX2532" fmla="*/ 6524140 w 11737976"/>
              <a:gd name="connsiteY2532" fmla="*/ 5446150 h 6407151"/>
              <a:gd name="connsiteX2533" fmla="*/ 261655 w 11737976"/>
              <a:gd name="connsiteY2533" fmla="*/ 5440018 h 6407151"/>
              <a:gd name="connsiteX2534" fmla="*/ 273012 w 11737976"/>
              <a:gd name="connsiteY2534" fmla="*/ 5447002 h 6407151"/>
              <a:gd name="connsiteX2535" fmla="*/ 274476 w 11737976"/>
              <a:gd name="connsiteY2535" fmla="*/ 5441067 h 6407151"/>
              <a:gd name="connsiteX2536" fmla="*/ 261655 w 11737976"/>
              <a:gd name="connsiteY2536" fmla="*/ 5440018 h 6407151"/>
              <a:gd name="connsiteX2537" fmla="*/ 2015082 w 11737976"/>
              <a:gd name="connsiteY2537" fmla="*/ 5436030 h 6407151"/>
              <a:gd name="connsiteX2538" fmla="*/ 2009128 w 11737976"/>
              <a:gd name="connsiteY2538" fmla="*/ 5443260 h 6407151"/>
              <a:gd name="connsiteX2539" fmla="*/ 2015209 w 11737976"/>
              <a:gd name="connsiteY2539" fmla="*/ 5450541 h 6407151"/>
              <a:gd name="connsiteX2540" fmla="*/ 2019282 w 11737976"/>
              <a:gd name="connsiteY2540" fmla="*/ 5439955 h 6407151"/>
              <a:gd name="connsiteX2541" fmla="*/ 2015082 w 11737976"/>
              <a:gd name="connsiteY2541" fmla="*/ 5436030 h 6407151"/>
              <a:gd name="connsiteX2542" fmla="*/ 2147189 w 11737976"/>
              <a:gd name="connsiteY2542" fmla="*/ 5435040 h 6407151"/>
              <a:gd name="connsiteX2543" fmla="*/ 2145852 w 11737976"/>
              <a:gd name="connsiteY2543" fmla="*/ 5436118 h 6407151"/>
              <a:gd name="connsiteX2544" fmla="*/ 2141063 w 11737976"/>
              <a:gd name="connsiteY2544" fmla="*/ 5444905 h 6407151"/>
              <a:gd name="connsiteX2545" fmla="*/ 2142016 w 11737976"/>
              <a:gd name="connsiteY2545" fmla="*/ 5446604 h 6407151"/>
              <a:gd name="connsiteX2546" fmla="*/ 2141630 w 11737976"/>
              <a:gd name="connsiteY2546" fmla="*/ 5449381 h 6407151"/>
              <a:gd name="connsiteX2547" fmla="*/ 2144101 w 11737976"/>
              <a:gd name="connsiteY2547" fmla="*/ 5457256 h 6407151"/>
              <a:gd name="connsiteX2548" fmla="*/ 2146777 w 11737976"/>
              <a:gd name="connsiteY2548" fmla="*/ 5455101 h 6407151"/>
              <a:gd name="connsiteX2549" fmla="*/ 2147164 w 11737976"/>
              <a:gd name="connsiteY2549" fmla="*/ 5452325 h 6407151"/>
              <a:gd name="connsiteX2550" fmla="*/ 2151198 w 11737976"/>
              <a:gd name="connsiteY2550" fmla="*/ 5452158 h 6407151"/>
              <a:gd name="connsiteX2551" fmla="*/ 2154809 w 11737976"/>
              <a:gd name="connsiteY2551" fmla="*/ 5448635 h 6407151"/>
              <a:gd name="connsiteX2552" fmla="*/ 2153290 w 11737976"/>
              <a:gd name="connsiteY2552" fmla="*/ 5442459 h 6407151"/>
              <a:gd name="connsiteX2553" fmla="*/ 2156919 w 11737976"/>
              <a:gd name="connsiteY2553" fmla="*/ 5442004 h 6407151"/>
              <a:gd name="connsiteX2554" fmla="*/ 2157305 w 11737976"/>
              <a:gd name="connsiteY2554" fmla="*/ 5439226 h 6407151"/>
              <a:gd name="connsiteX2555" fmla="*/ 2155014 w 11737976"/>
              <a:gd name="connsiteY2555" fmla="*/ 5438606 h 6407151"/>
              <a:gd name="connsiteX2556" fmla="*/ 2152724 w 11737976"/>
              <a:gd name="connsiteY2556" fmla="*/ 5437983 h 6407151"/>
              <a:gd name="connsiteX2557" fmla="*/ 2147189 w 11737976"/>
              <a:gd name="connsiteY2557" fmla="*/ 5435040 h 6407151"/>
              <a:gd name="connsiteX2558" fmla="*/ 2109801 w 11737976"/>
              <a:gd name="connsiteY2558" fmla="*/ 5434362 h 6407151"/>
              <a:gd name="connsiteX2559" fmla="*/ 2108438 w 11737976"/>
              <a:gd name="connsiteY2559" fmla="*/ 5435459 h 6407151"/>
              <a:gd name="connsiteX2560" fmla="*/ 2111349 w 11737976"/>
              <a:gd name="connsiteY2560" fmla="*/ 5440652 h 6407151"/>
              <a:gd name="connsiteX2561" fmla="*/ 2117954 w 11737976"/>
              <a:gd name="connsiteY2561" fmla="*/ 5445381 h 6407151"/>
              <a:gd name="connsiteX2562" fmla="*/ 2119679 w 11737976"/>
              <a:gd name="connsiteY2562" fmla="*/ 5444932 h 6407151"/>
              <a:gd name="connsiteX2563" fmla="*/ 2120680 w 11737976"/>
              <a:gd name="connsiteY2563" fmla="*/ 5443186 h 6407151"/>
              <a:gd name="connsiteX2564" fmla="*/ 2116406 w 11737976"/>
              <a:gd name="connsiteY2564" fmla="*/ 5439091 h 6407151"/>
              <a:gd name="connsiteX2565" fmla="*/ 2112134 w 11737976"/>
              <a:gd name="connsiteY2565" fmla="*/ 5434995 h 6407151"/>
              <a:gd name="connsiteX2566" fmla="*/ 2109801 w 11737976"/>
              <a:gd name="connsiteY2566" fmla="*/ 5434362 h 6407151"/>
              <a:gd name="connsiteX2567" fmla="*/ 296491 w 11737976"/>
              <a:gd name="connsiteY2567" fmla="*/ 5429807 h 6407151"/>
              <a:gd name="connsiteX2568" fmla="*/ 294075 w 11737976"/>
              <a:gd name="connsiteY2568" fmla="*/ 5432197 h 6407151"/>
              <a:gd name="connsiteX2569" fmla="*/ 296526 w 11737976"/>
              <a:gd name="connsiteY2569" fmla="*/ 5429973 h 6407151"/>
              <a:gd name="connsiteX2570" fmla="*/ 296491 w 11737976"/>
              <a:gd name="connsiteY2570" fmla="*/ 5429807 h 6407151"/>
              <a:gd name="connsiteX2571" fmla="*/ 290641 w 11737976"/>
              <a:gd name="connsiteY2571" fmla="*/ 5428551 h 6407151"/>
              <a:gd name="connsiteX2572" fmla="*/ 290647 w 11737976"/>
              <a:gd name="connsiteY2572" fmla="*/ 5445028 h 6407151"/>
              <a:gd name="connsiteX2573" fmla="*/ 297146 w 11737976"/>
              <a:gd name="connsiteY2573" fmla="*/ 5443638 h 6407151"/>
              <a:gd name="connsiteX2574" fmla="*/ 299215 w 11737976"/>
              <a:gd name="connsiteY2574" fmla="*/ 5442507 h 6407151"/>
              <a:gd name="connsiteX2575" fmla="*/ 299119 w 11737976"/>
              <a:gd name="connsiteY2575" fmla="*/ 5435497 h 6407151"/>
              <a:gd name="connsiteX2576" fmla="*/ 290641 w 11737976"/>
              <a:gd name="connsiteY2576" fmla="*/ 5428551 h 6407151"/>
              <a:gd name="connsiteX2577" fmla="*/ 6658761 w 11737976"/>
              <a:gd name="connsiteY2577" fmla="*/ 5423199 h 6407151"/>
              <a:gd name="connsiteX2578" fmla="*/ 6627781 w 11737976"/>
              <a:gd name="connsiteY2578" fmla="*/ 5430659 h 6407151"/>
              <a:gd name="connsiteX2579" fmla="*/ 6669089 w 11737976"/>
              <a:gd name="connsiteY2579" fmla="*/ 5438117 h 6407151"/>
              <a:gd name="connsiteX2580" fmla="*/ 6658761 w 11737976"/>
              <a:gd name="connsiteY2580" fmla="*/ 5426929 h 6407151"/>
              <a:gd name="connsiteX2581" fmla="*/ 6658761 w 11737976"/>
              <a:gd name="connsiteY2581" fmla="*/ 5423199 h 6407151"/>
              <a:gd name="connsiteX2582" fmla="*/ 6425193 w 11737976"/>
              <a:gd name="connsiteY2582" fmla="*/ 5422857 h 6407151"/>
              <a:gd name="connsiteX2583" fmla="*/ 6394965 w 11737976"/>
              <a:gd name="connsiteY2583" fmla="*/ 5434743 h 6407151"/>
              <a:gd name="connsiteX2584" fmla="*/ 6415993 w 11737976"/>
              <a:gd name="connsiteY2584" fmla="*/ 5446630 h 6407151"/>
              <a:gd name="connsiteX2585" fmla="*/ 6415993 w 11737976"/>
              <a:gd name="connsiteY2585" fmla="*/ 5442666 h 6407151"/>
              <a:gd name="connsiteX2586" fmla="*/ 6405479 w 11737976"/>
              <a:gd name="connsiteY2586" fmla="*/ 5442666 h 6407151"/>
              <a:gd name="connsiteX2587" fmla="*/ 6405479 w 11737976"/>
              <a:gd name="connsiteY2587" fmla="*/ 5446629 h 6407151"/>
              <a:gd name="connsiteX2588" fmla="*/ 6415993 w 11737976"/>
              <a:gd name="connsiteY2588" fmla="*/ 5450591 h 6407151"/>
              <a:gd name="connsiteX2589" fmla="*/ 6426508 w 11737976"/>
              <a:gd name="connsiteY2589" fmla="*/ 5450592 h 6407151"/>
              <a:gd name="connsiteX2590" fmla="*/ 6415993 w 11737976"/>
              <a:gd name="connsiteY2590" fmla="*/ 5454553 h 6407151"/>
              <a:gd name="connsiteX2591" fmla="*/ 6415993 w 11737976"/>
              <a:gd name="connsiteY2591" fmla="*/ 5462476 h 6407151"/>
              <a:gd name="connsiteX2592" fmla="*/ 6426508 w 11737976"/>
              <a:gd name="connsiteY2592" fmla="*/ 5462476 h 6407151"/>
              <a:gd name="connsiteX2593" fmla="*/ 6426508 w 11737976"/>
              <a:gd name="connsiteY2593" fmla="*/ 5458515 h 6407151"/>
              <a:gd name="connsiteX2594" fmla="*/ 6458051 w 11737976"/>
              <a:gd name="connsiteY2594" fmla="*/ 5462476 h 6407151"/>
              <a:gd name="connsiteX2595" fmla="*/ 6468565 w 11737976"/>
              <a:gd name="connsiteY2595" fmla="*/ 5450591 h 6407151"/>
              <a:gd name="connsiteX2596" fmla="*/ 6458051 w 11737976"/>
              <a:gd name="connsiteY2596" fmla="*/ 5434743 h 6407151"/>
              <a:gd name="connsiteX2597" fmla="*/ 6447535 w 11737976"/>
              <a:gd name="connsiteY2597" fmla="*/ 5434743 h 6407151"/>
              <a:gd name="connsiteX2598" fmla="*/ 6425193 w 11737976"/>
              <a:gd name="connsiteY2598" fmla="*/ 5422857 h 6407151"/>
              <a:gd name="connsiteX2599" fmla="*/ 4417909 w 11737976"/>
              <a:gd name="connsiteY2599" fmla="*/ 5422313 h 6407151"/>
              <a:gd name="connsiteX2600" fmla="*/ 4414058 w 11737976"/>
              <a:gd name="connsiteY2600" fmla="*/ 5436632 h 6407151"/>
              <a:gd name="connsiteX2601" fmla="*/ 4419529 w 11737976"/>
              <a:gd name="connsiteY2601" fmla="*/ 5439367 h 6407151"/>
              <a:gd name="connsiteX2602" fmla="*/ 4423380 w 11737976"/>
              <a:gd name="connsiteY2602" fmla="*/ 5425050 h 6407151"/>
              <a:gd name="connsiteX2603" fmla="*/ 4417909 w 11737976"/>
              <a:gd name="connsiteY2603" fmla="*/ 5422313 h 6407151"/>
              <a:gd name="connsiteX2604" fmla="*/ 2038992 w 11737976"/>
              <a:gd name="connsiteY2604" fmla="*/ 5419671 h 6407151"/>
              <a:gd name="connsiteX2605" fmla="*/ 2031698 w 11737976"/>
              <a:gd name="connsiteY2605" fmla="*/ 5420519 h 6407151"/>
              <a:gd name="connsiteX2606" fmla="*/ 2027315 w 11737976"/>
              <a:gd name="connsiteY2606" fmla="*/ 5426561 h 6407151"/>
              <a:gd name="connsiteX2607" fmla="*/ 2021961 w 11737976"/>
              <a:gd name="connsiteY2607" fmla="*/ 5430871 h 6407151"/>
              <a:gd name="connsiteX2608" fmla="*/ 2022930 w 11737976"/>
              <a:gd name="connsiteY2608" fmla="*/ 5432602 h 6407151"/>
              <a:gd name="connsiteX2609" fmla="*/ 2024871 w 11737976"/>
              <a:gd name="connsiteY2609" fmla="*/ 5436063 h 6407151"/>
              <a:gd name="connsiteX2610" fmla="*/ 2030593 w 11737976"/>
              <a:gd name="connsiteY2610" fmla="*/ 5428945 h 6407151"/>
              <a:gd name="connsiteX2611" fmla="*/ 2039593 w 11737976"/>
              <a:gd name="connsiteY2611" fmla="*/ 5424211 h 6407151"/>
              <a:gd name="connsiteX2612" fmla="*/ 2040932 w 11737976"/>
              <a:gd name="connsiteY2612" fmla="*/ 5423133 h 6407151"/>
              <a:gd name="connsiteX2613" fmla="*/ 2038992 w 11737976"/>
              <a:gd name="connsiteY2613" fmla="*/ 5419671 h 6407151"/>
              <a:gd name="connsiteX2614" fmla="*/ 450470 w 11737976"/>
              <a:gd name="connsiteY2614" fmla="*/ 5414453 h 6407151"/>
              <a:gd name="connsiteX2615" fmla="*/ 448495 w 11737976"/>
              <a:gd name="connsiteY2615" fmla="*/ 5418127 h 6407151"/>
              <a:gd name="connsiteX2616" fmla="*/ 457878 w 11737976"/>
              <a:gd name="connsiteY2616" fmla="*/ 5420036 h 6407151"/>
              <a:gd name="connsiteX2617" fmla="*/ 458616 w 11737976"/>
              <a:gd name="connsiteY2617" fmla="*/ 5418331 h 6407151"/>
              <a:gd name="connsiteX2618" fmla="*/ 450470 w 11737976"/>
              <a:gd name="connsiteY2618" fmla="*/ 5414453 h 6407151"/>
              <a:gd name="connsiteX2619" fmla="*/ 431241 w 11737976"/>
              <a:gd name="connsiteY2619" fmla="*/ 5412898 h 6407151"/>
              <a:gd name="connsiteX2620" fmla="*/ 430751 w 11737976"/>
              <a:gd name="connsiteY2620" fmla="*/ 5416645 h 6407151"/>
              <a:gd name="connsiteX2621" fmla="*/ 433969 w 11737976"/>
              <a:gd name="connsiteY2621" fmla="*/ 5423873 h 6407151"/>
              <a:gd name="connsiteX2622" fmla="*/ 437366 w 11737976"/>
              <a:gd name="connsiteY2622" fmla="*/ 5416153 h 6407151"/>
              <a:gd name="connsiteX2623" fmla="*/ 431241 w 11737976"/>
              <a:gd name="connsiteY2623" fmla="*/ 5412898 h 6407151"/>
              <a:gd name="connsiteX2624" fmla="*/ 6900498 w 11737976"/>
              <a:gd name="connsiteY2624" fmla="*/ 5410557 h 6407151"/>
              <a:gd name="connsiteX2625" fmla="*/ 6890641 w 11737976"/>
              <a:gd name="connsiteY2625" fmla="*/ 5414593 h 6407151"/>
              <a:gd name="connsiteX2626" fmla="*/ 6901907 w 11737976"/>
              <a:gd name="connsiteY2626" fmla="*/ 5414592 h 6407151"/>
              <a:gd name="connsiteX2627" fmla="*/ 6900498 w 11737976"/>
              <a:gd name="connsiteY2627" fmla="*/ 5410557 h 6407151"/>
              <a:gd name="connsiteX2628" fmla="*/ 6924435 w 11737976"/>
              <a:gd name="connsiteY2628" fmla="*/ 5410288 h 6407151"/>
              <a:gd name="connsiteX2629" fmla="*/ 6931946 w 11737976"/>
              <a:gd name="connsiteY2629" fmla="*/ 5414592 h 6407151"/>
              <a:gd name="connsiteX2630" fmla="*/ 6931946 w 11737976"/>
              <a:gd name="connsiteY2630" fmla="*/ 5410288 h 6407151"/>
              <a:gd name="connsiteX2631" fmla="*/ 6924435 w 11737976"/>
              <a:gd name="connsiteY2631" fmla="*/ 5410288 h 6407151"/>
              <a:gd name="connsiteX2632" fmla="*/ 363123 w 11737976"/>
              <a:gd name="connsiteY2632" fmla="*/ 5409909 h 6407151"/>
              <a:gd name="connsiteX2633" fmla="*/ 356330 w 11737976"/>
              <a:gd name="connsiteY2633" fmla="*/ 5418688 h 6407151"/>
              <a:gd name="connsiteX2634" fmla="*/ 354316 w 11737976"/>
              <a:gd name="connsiteY2634" fmla="*/ 5417367 h 6407151"/>
              <a:gd name="connsiteX2635" fmla="*/ 353550 w 11737976"/>
              <a:gd name="connsiteY2635" fmla="*/ 5421907 h 6407151"/>
              <a:gd name="connsiteX2636" fmla="*/ 355979 w 11737976"/>
              <a:gd name="connsiteY2636" fmla="*/ 5425182 h 6407151"/>
              <a:gd name="connsiteX2637" fmla="*/ 357227 w 11737976"/>
              <a:gd name="connsiteY2637" fmla="*/ 5431046 h 6407151"/>
              <a:gd name="connsiteX2638" fmla="*/ 366067 w 11737976"/>
              <a:gd name="connsiteY2638" fmla="*/ 5427813 h 6407151"/>
              <a:gd name="connsiteX2639" fmla="*/ 372724 w 11737976"/>
              <a:gd name="connsiteY2639" fmla="*/ 5414321 h 6407151"/>
              <a:gd name="connsiteX2640" fmla="*/ 363123 w 11737976"/>
              <a:gd name="connsiteY2640" fmla="*/ 5409909 h 6407151"/>
              <a:gd name="connsiteX2641" fmla="*/ 468961 w 11737976"/>
              <a:gd name="connsiteY2641" fmla="*/ 5407734 h 6407151"/>
              <a:gd name="connsiteX2642" fmla="*/ 465669 w 11737976"/>
              <a:gd name="connsiteY2642" fmla="*/ 5409037 h 6407151"/>
              <a:gd name="connsiteX2643" fmla="*/ 461926 w 11737976"/>
              <a:gd name="connsiteY2643" fmla="*/ 5408223 h 6407151"/>
              <a:gd name="connsiteX2644" fmla="*/ 460279 w 11737976"/>
              <a:gd name="connsiteY2644" fmla="*/ 5408874 h 6407151"/>
              <a:gd name="connsiteX2645" fmla="*/ 461181 w 11737976"/>
              <a:gd name="connsiteY2645" fmla="*/ 5413109 h 6407151"/>
              <a:gd name="connsiteX2646" fmla="*/ 468216 w 11737976"/>
              <a:gd name="connsiteY2646" fmla="*/ 5412620 h 6407151"/>
              <a:gd name="connsiteX2647" fmla="*/ 469862 w 11737976"/>
              <a:gd name="connsiteY2647" fmla="*/ 5411969 h 6407151"/>
              <a:gd name="connsiteX2648" fmla="*/ 469412 w 11737976"/>
              <a:gd name="connsiteY2648" fmla="*/ 5409851 h 6407151"/>
              <a:gd name="connsiteX2649" fmla="*/ 468961 w 11737976"/>
              <a:gd name="connsiteY2649" fmla="*/ 5407734 h 6407151"/>
              <a:gd name="connsiteX2650" fmla="*/ 6460683 w 11737976"/>
              <a:gd name="connsiteY2650" fmla="*/ 5407061 h 6407151"/>
              <a:gd name="connsiteX2651" fmla="*/ 6440028 w 11737976"/>
              <a:gd name="connsiteY2651" fmla="*/ 5411006 h 6407151"/>
              <a:gd name="connsiteX2652" fmla="*/ 6450356 w 11737976"/>
              <a:gd name="connsiteY2652" fmla="*/ 5418896 h 6407151"/>
              <a:gd name="connsiteX2653" fmla="*/ 6460683 w 11737976"/>
              <a:gd name="connsiteY2653" fmla="*/ 5414951 h 6407151"/>
              <a:gd name="connsiteX2654" fmla="*/ 6460683 w 11737976"/>
              <a:gd name="connsiteY2654" fmla="*/ 5407061 h 6407151"/>
              <a:gd name="connsiteX2655" fmla="*/ 396773 w 11737976"/>
              <a:gd name="connsiteY2655" fmla="*/ 5405115 h 6407151"/>
              <a:gd name="connsiteX2656" fmla="*/ 388135 w 11737976"/>
              <a:gd name="connsiteY2656" fmla="*/ 5412742 h 6407151"/>
              <a:gd name="connsiteX2657" fmla="*/ 398837 w 11737976"/>
              <a:gd name="connsiteY2657" fmla="*/ 5414818 h 6407151"/>
              <a:gd name="connsiteX2658" fmla="*/ 396773 w 11737976"/>
              <a:gd name="connsiteY2658" fmla="*/ 5405115 h 6407151"/>
              <a:gd name="connsiteX2659" fmla="*/ 2045643 w 11737976"/>
              <a:gd name="connsiteY2659" fmla="*/ 5403812 h 6407151"/>
              <a:gd name="connsiteX2660" fmla="*/ 2051384 w 11737976"/>
              <a:gd name="connsiteY2660" fmla="*/ 5407558 h 6407151"/>
              <a:gd name="connsiteX2661" fmla="*/ 2045643 w 11737976"/>
              <a:gd name="connsiteY2661" fmla="*/ 5403812 h 6407151"/>
              <a:gd name="connsiteX2662" fmla="*/ 6838069 w 11737976"/>
              <a:gd name="connsiteY2662" fmla="*/ 5403116 h 6407151"/>
              <a:gd name="connsiteX2663" fmla="*/ 6838069 w 11737976"/>
              <a:gd name="connsiteY2663" fmla="*/ 5406703 h 6407151"/>
              <a:gd name="connsiteX2664" fmla="*/ 6860600 w 11737976"/>
              <a:gd name="connsiteY2664" fmla="*/ 5403117 h 6407151"/>
              <a:gd name="connsiteX2665" fmla="*/ 6838069 w 11737976"/>
              <a:gd name="connsiteY2665" fmla="*/ 5403116 h 6407151"/>
              <a:gd name="connsiteX2666" fmla="*/ 2118632 w 11737976"/>
              <a:gd name="connsiteY2666" fmla="*/ 5403047 h 6407151"/>
              <a:gd name="connsiteX2667" fmla="*/ 2104761 w 11737976"/>
              <a:gd name="connsiteY2667" fmla="*/ 5408611 h 6407151"/>
              <a:gd name="connsiteX2668" fmla="*/ 2101876 w 11737976"/>
              <a:gd name="connsiteY2668" fmla="*/ 5403460 h 6407151"/>
              <a:gd name="connsiteX2669" fmla="*/ 2092096 w 11737976"/>
              <a:gd name="connsiteY2669" fmla="*/ 5413825 h 6407151"/>
              <a:gd name="connsiteX2670" fmla="*/ 2100934 w 11737976"/>
              <a:gd name="connsiteY2670" fmla="*/ 5419164 h 6407151"/>
              <a:gd name="connsiteX2671" fmla="*/ 2101135 w 11737976"/>
              <a:gd name="connsiteY2671" fmla="*/ 5426476 h 6407151"/>
              <a:gd name="connsiteX2672" fmla="*/ 2097868 w 11737976"/>
              <a:gd name="connsiteY2672" fmla="*/ 5424124 h 6407151"/>
              <a:gd name="connsiteX2673" fmla="*/ 2100754 w 11737976"/>
              <a:gd name="connsiteY2673" fmla="*/ 5429274 h 6407151"/>
              <a:gd name="connsiteX2674" fmla="*/ 2102097 w 11737976"/>
              <a:gd name="connsiteY2674" fmla="*/ 5428192 h 6407151"/>
              <a:gd name="connsiteX2675" fmla="*/ 2096345 w 11737976"/>
              <a:gd name="connsiteY2675" fmla="*/ 5435314 h 6407151"/>
              <a:gd name="connsiteX2676" fmla="*/ 2090594 w 11737976"/>
              <a:gd name="connsiteY2676" fmla="*/ 5442435 h 6407151"/>
              <a:gd name="connsiteX2677" fmla="*/ 2091556 w 11737976"/>
              <a:gd name="connsiteY2677" fmla="*/ 5444152 h 6407151"/>
              <a:gd name="connsiteX2678" fmla="*/ 2094442 w 11737976"/>
              <a:gd name="connsiteY2678" fmla="*/ 5449302 h 6407151"/>
              <a:gd name="connsiteX2679" fmla="*/ 2100013 w 11737976"/>
              <a:gd name="connsiteY2679" fmla="*/ 5452290 h 6407151"/>
              <a:gd name="connsiteX2680" fmla="*/ 2101735 w 11737976"/>
              <a:gd name="connsiteY2680" fmla="*/ 5448410 h 6407151"/>
              <a:gd name="connsiteX2681" fmla="*/ 2102117 w 11737976"/>
              <a:gd name="connsiteY2681" fmla="*/ 5445613 h 6407151"/>
              <a:gd name="connsiteX2682" fmla="*/ 2099813 w 11737976"/>
              <a:gd name="connsiteY2682" fmla="*/ 5444978 h 6407151"/>
              <a:gd name="connsiteX2683" fmla="*/ 2097127 w 11737976"/>
              <a:gd name="connsiteY2683" fmla="*/ 5447140 h 6407151"/>
              <a:gd name="connsiteX2684" fmla="*/ 2094822 w 11737976"/>
              <a:gd name="connsiteY2684" fmla="*/ 5446504 h 6407151"/>
              <a:gd name="connsiteX2685" fmla="*/ 2093861 w 11737976"/>
              <a:gd name="connsiteY2685" fmla="*/ 5444788 h 6407151"/>
              <a:gd name="connsiteX2686" fmla="*/ 2098269 w 11737976"/>
              <a:gd name="connsiteY2686" fmla="*/ 5438747 h 6407151"/>
              <a:gd name="connsiteX2687" fmla="*/ 2104020 w 11737976"/>
              <a:gd name="connsiteY2687" fmla="*/ 5431626 h 6407151"/>
              <a:gd name="connsiteX2688" fmla="*/ 2117847 w 11737976"/>
              <a:gd name="connsiteY2688" fmla="*/ 5435439 h 6407151"/>
              <a:gd name="connsiteX2689" fmla="*/ 2117647 w 11737976"/>
              <a:gd name="connsiteY2689" fmla="*/ 5428127 h 6407151"/>
              <a:gd name="connsiteX2690" fmla="*/ 2122838 w 11737976"/>
              <a:gd name="connsiteY2690" fmla="*/ 5433914 h 6407151"/>
              <a:gd name="connsiteX2691" fmla="*/ 2126644 w 11737976"/>
              <a:gd name="connsiteY2691" fmla="*/ 5405937 h 6407151"/>
              <a:gd name="connsiteX2692" fmla="*/ 2118632 w 11737976"/>
              <a:gd name="connsiteY2692" fmla="*/ 5403047 h 6407151"/>
              <a:gd name="connsiteX2693" fmla="*/ 6931946 w 11737976"/>
              <a:gd name="connsiteY2693" fmla="*/ 5394509 h 6407151"/>
              <a:gd name="connsiteX2694" fmla="*/ 6943212 w 11737976"/>
              <a:gd name="connsiteY2694" fmla="*/ 5398812 h 6407151"/>
              <a:gd name="connsiteX2695" fmla="*/ 6943212 w 11737976"/>
              <a:gd name="connsiteY2695" fmla="*/ 5394509 h 6407151"/>
              <a:gd name="connsiteX2696" fmla="*/ 6931946 w 11737976"/>
              <a:gd name="connsiteY2696" fmla="*/ 5394509 h 6407151"/>
              <a:gd name="connsiteX2697" fmla="*/ 2058114 w 11737976"/>
              <a:gd name="connsiteY2697" fmla="*/ 5387265 h 6407151"/>
              <a:gd name="connsiteX2698" fmla="*/ 2052862 w 11737976"/>
              <a:gd name="connsiteY2698" fmla="*/ 5392748 h 6407151"/>
              <a:gd name="connsiteX2699" fmla="*/ 2066056 w 11737976"/>
              <a:gd name="connsiteY2699" fmla="*/ 5394685 h 6407151"/>
              <a:gd name="connsiteX2700" fmla="*/ 2058114 w 11737976"/>
              <a:gd name="connsiteY2700" fmla="*/ 5387265 h 6407151"/>
              <a:gd name="connsiteX2701" fmla="*/ 425614 w 11737976"/>
              <a:gd name="connsiteY2701" fmla="*/ 5385098 h 6407151"/>
              <a:gd name="connsiteX2702" fmla="*/ 430531 w 11737976"/>
              <a:gd name="connsiteY2702" fmla="*/ 5390383 h 6407151"/>
              <a:gd name="connsiteX2703" fmla="*/ 435106 w 11737976"/>
              <a:gd name="connsiteY2703" fmla="*/ 5387769 h 6407151"/>
              <a:gd name="connsiteX2704" fmla="*/ 425614 w 11737976"/>
              <a:gd name="connsiteY2704" fmla="*/ 5385098 h 6407151"/>
              <a:gd name="connsiteX2705" fmla="*/ 131866 w 11737976"/>
              <a:gd name="connsiteY2705" fmla="*/ 5384251 h 6407151"/>
              <a:gd name="connsiteX2706" fmla="*/ 128614 w 11737976"/>
              <a:gd name="connsiteY2706" fmla="*/ 5385538 h 6407151"/>
              <a:gd name="connsiteX2707" fmla="*/ 125359 w 11737976"/>
              <a:gd name="connsiteY2707" fmla="*/ 5386825 h 6407151"/>
              <a:gd name="connsiteX2708" fmla="*/ 122947 w 11737976"/>
              <a:gd name="connsiteY2708" fmla="*/ 5392064 h 6407151"/>
              <a:gd name="connsiteX2709" fmla="*/ 125415 w 11737976"/>
              <a:gd name="connsiteY2709" fmla="*/ 5395373 h 6407151"/>
              <a:gd name="connsiteX2710" fmla="*/ 130296 w 11737976"/>
              <a:gd name="connsiteY2710" fmla="*/ 5393442 h 6407151"/>
              <a:gd name="connsiteX2711" fmla="*/ 136803 w 11737976"/>
              <a:gd name="connsiteY2711" fmla="*/ 5390868 h 6407151"/>
              <a:gd name="connsiteX2712" fmla="*/ 140055 w 11737976"/>
              <a:gd name="connsiteY2712" fmla="*/ 5389580 h 6407151"/>
              <a:gd name="connsiteX2713" fmla="*/ 137168 w 11737976"/>
              <a:gd name="connsiteY2713" fmla="*/ 5384296 h 6407151"/>
              <a:gd name="connsiteX2714" fmla="*/ 131866 w 11737976"/>
              <a:gd name="connsiteY2714" fmla="*/ 5384251 h 6407151"/>
              <a:gd name="connsiteX2715" fmla="*/ 6501785 w 11737976"/>
              <a:gd name="connsiteY2715" fmla="*/ 5382540 h 6407151"/>
              <a:gd name="connsiteX2716" fmla="*/ 6512313 w 11737976"/>
              <a:gd name="connsiteY2716" fmla="*/ 5382540 h 6407151"/>
              <a:gd name="connsiteX2717" fmla="*/ 6512313 w 11737976"/>
              <a:gd name="connsiteY2717" fmla="*/ 5390468 h 6407151"/>
              <a:gd name="connsiteX2718" fmla="*/ 6501785 w 11737976"/>
              <a:gd name="connsiteY2718" fmla="*/ 5382540 h 6407151"/>
              <a:gd name="connsiteX2719" fmla="*/ 407823 w 11737976"/>
              <a:gd name="connsiteY2719" fmla="*/ 5382191 h 6407151"/>
              <a:gd name="connsiteX2720" fmla="*/ 406246 w 11737976"/>
              <a:gd name="connsiteY2720" fmla="*/ 5382815 h 6407151"/>
              <a:gd name="connsiteX2721" fmla="*/ 403091 w 11737976"/>
              <a:gd name="connsiteY2721" fmla="*/ 5384062 h 6407151"/>
              <a:gd name="connsiteX2722" fmla="*/ 400687 w 11737976"/>
              <a:gd name="connsiteY2722" fmla="*/ 5388838 h 6407151"/>
              <a:gd name="connsiteX2723" fmla="*/ 404594 w 11737976"/>
              <a:gd name="connsiteY2723" fmla="*/ 5391119 h 6407151"/>
              <a:gd name="connsiteX2724" fmla="*/ 406169 w 11737976"/>
              <a:gd name="connsiteY2724" fmla="*/ 5390494 h 6407151"/>
              <a:gd name="connsiteX2725" fmla="*/ 409323 w 11737976"/>
              <a:gd name="connsiteY2725" fmla="*/ 5389248 h 6407151"/>
              <a:gd name="connsiteX2726" fmla="*/ 412103 w 11737976"/>
              <a:gd name="connsiteY2726" fmla="*/ 5386235 h 6407151"/>
              <a:gd name="connsiteX2727" fmla="*/ 407823 w 11737976"/>
              <a:gd name="connsiteY2727" fmla="*/ 5382191 h 6407151"/>
              <a:gd name="connsiteX2728" fmla="*/ 346323 w 11737976"/>
              <a:gd name="connsiteY2728" fmla="*/ 5379061 h 6407151"/>
              <a:gd name="connsiteX2729" fmla="*/ 343599 w 11737976"/>
              <a:gd name="connsiteY2729" fmla="*/ 5383428 h 6407151"/>
              <a:gd name="connsiteX2730" fmla="*/ 346323 w 11737976"/>
              <a:gd name="connsiteY2730" fmla="*/ 5379061 h 6407151"/>
              <a:gd name="connsiteX2731" fmla="*/ 129660 w 11737976"/>
              <a:gd name="connsiteY2731" fmla="*/ 5375136 h 6407151"/>
              <a:gd name="connsiteX2732" fmla="*/ 134437 w 11737976"/>
              <a:gd name="connsiteY2732" fmla="*/ 5380939 h 6407151"/>
              <a:gd name="connsiteX2733" fmla="*/ 129660 w 11737976"/>
              <a:gd name="connsiteY2733" fmla="*/ 5375136 h 6407151"/>
              <a:gd name="connsiteX2734" fmla="*/ 6838069 w 11737976"/>
              <a:gd name="connsiteY2734" fmla="*/ 5374426 h 6407151"/>
              <a:gd name="connsiteX2735" fmla="*/ 6849336 w 11737976"/>
              <a:gd name="connsiteY2735" fmla="*/ 5383033 h 6407151"/>
              <a:gd name="connsiteX2736" fmla="*/ 6871866 w 11737976"/>
              <a:gd name="connsiteY2736" fmla="*/ 5378731 h 6407151"/>
              <a:gd name="connsiteX2737" fmla="*/ 6838069 w 11737976"/>
              <a:gd name="connsiteY2737" fmla="*/ 5374426 h 6407151"/>
              <a:gd name="connsiteX2738" fmla="*/ 158977 w 11737976"/>
              <a:gd name="connsiteY2738" fmla="*/ 5373270 h 6407151"/>
              <a:gd name="connsiteX2739" fmla="*/ 147458 w 11737976"/>
              <a:gd name="connsiteY2739" fmla="*/ 5375660 h 6407151"/>
              <a:gd name="connsiteX2740" fmla="*/ 145875 w 11737976"/>
              <a:gd name="connsiteY2740" fmla="*/ 5376286 h 6407151"/>
              <a:gd name="connsiteX2741" fmla="*/ 145450 w 11737976"/>
              <a:gd name="connsiteY2741" fmla="*/ 5374288 h 6407151"/>
              <a:gd name="connsiteX2742" fmla="*/ 144716 w 11737976"/>
              <a:gd name="connsiteY2742" fmla="*/ 5378913 h 6407151"/>
              <a:gd name="connsiteX2743" fmla="*/ 146726 w 11737976"/>
              <a:gd name="connsiteY2743" fmla="*/ 5380285 h 6407151"/>
              <a:gd name="connsiteX2744" fmla="*/ 147151 w 11737976"/>
              <a:gd name="connsiteY2744" fmla="*/ 5382285 h 6407151"/>
              <a:gd name="connsiteX2745" fmla="*/ 154814 w 11737976"/>
              <a:gd name="connsiteY2745" fmla="*/ 5381963 h 6407151"/>
              <a:gd name="connsiteX2746" fmla="*/ 161837 w 11737976"/>
              <a:gd name="connsiteY2746" fmla="*/ 5378643 h 6407151"/>
              <a:gd name="connsiteX2747" fmla="*/ 162572 w 11737976"/>
              <a:gd name="connsiteY2747" fmla="*/ 5374016 h 6407151"/>
              <a:gd name="connsiteX2748" fmla="*/ 158977 w 11737976"/>
              <a:gd name="connsiteY2748" fmla="*/ 5373270 h 6407151"/>
              <a:gd name="connsiteX2749" fmla="*/ 6417498 w 11737976"/>
              <a:gd name="connsiteY2749" fmla="*/ 5371558 h 6407151"/>
              <a:gd name="connsiteX2750" fmla="*/ 6396843 w 11737976"/>
              <a:gd name="connsiteY2750" fmla="*/ 5379446 h 6407151"/>
              <a:gd name="connsiteX2751" fmla="*/ 6376190 w 11737976"/>
              <a:gd name="connsiteY2751" fmla="*/ 5379446 h 6407151"/>
              <a:gd name="connsiteX2752" fmla="*/ 6376190 w 11737976"/>
              <a:gd name="connsiteY2752" fmla="*/ 5387336 h 6407151"/>
              <a:gd name="connsiteX2753" fmla="*/ 6396843 w 11737976"/>
              <a:gd name="connsiteY2753" fmla="*/ 5387336 h 6407151"/>
              <a:gd name="connsiteX2754" fmla="*/ 6386518 w 11737976"/>
              <a:gd name="connsiteY2754" fmla="*/ 5391282 h 6407151"/>
              <a:gd name="connsiteX2755" fmla="*/ 6396843 w 11737976"/>
              <a:gd name="connsiteY2755" fmla="*/ 5403116 h 6407151"/>
              <a:gd name="connsiteX2756" fmla="*/ 6417498 w 11737976"/>
              <a:gd name="connsiteY2756" fmla="*/ 5403117 h 6407151"/>
              <a:gd name="connsiteX2757" fmla="*/ 6428762 w 11737976"/>
              <a:gd name="connsiteY2757" fmla="*/ 5407419 h 6407151"/>
              <a:gd name="connsiteX2758" fmla="*/ 6428762 w 11737976"/>
              <a:gd name="connsiteY2758" fmla="*/ 5403115 h 6407151"/>
              <a:gd name="connsiteX2759" fmla="*/ 6440026 w 11737976"/>
              <a:gd name="connsiteY2759" fmla="*/ 5403116 h 6407151"/>
              <a:gd name="connsiteX2760" fmla="*/ 6440026 w 11737976"/>
              <a:gd name="connsiteY2760" fmla="*/ 5398812 h 6407151"/>
              <a:gd name="connsiteX2761" fmla="*/ 6417498 w 11737976"/>
              <a:gd name="connsiteY2761" fmla="*/ 5403116 h 6407151"/>
              <a:gd name="connsiteX2762" fmla="*/ 6417498 w 11737976"/>
              <a:gd name="connsiteY2762" fmla="*/ 5387336 h 6407151"/>
              <a:gd name="connsiteX2763" fmla="*/ 6427822 w 11737976"/>
              <a:gd name="connsiteY2763" fmla="*/ 5387336 h 6407151"/>
              <a:gd name="connsiteX2764" fmla="*/ 6458803 w 11737976"/>
              <a:gd name="connsiteY2764" fmla="*/ 5395226 h 6407151"/>
              <a:gd name="connsiteX2765" fmla="*/ 6458803 w 11737976"/>
              <a:gd name="connsiteY2765" fmla="*/ 5379446 h 6407151"/>
              <a:gd name="connsiteX2766" fmla="*/ 6427823 w 11737976"/>
              <a:gd name="connsiteY2766" fmla="*/ 5379446 h 6407151"/>
              <a:gd name="connsiteX2767" fmla="*/ 6427823 w 11737976"/>
              <a:gd name="connsiteY2767" fmla="*/ 5383392 h 6407151"/>
              <a:gd name="connsiteX2768" fmla="*/ 6417498 w 11737976"/>
              <a:gd name="connsiteY2768" fmla="*/ 5383392 h 6407151"/>
              <a:gd name="connsiteX2769" fmla="*/ 6427822 w 11737976"/>
              <a:gd name="connsiteY2769" fmla="*/ 5375502 h 6407151"/>
              <a:gd name="connsiteX2770" fmla="*/ 6417498 w 11737976"/>
              <a:gd name="connsiteY2770" fmla="*/ 5371558 h 6407151"/>
              <a:gd name="connsiteX2771" fmla="*/ 2071855 w 11737976"/>
              <a:gd name="connsiteY2771" fmla="*/ 5369922 h 6407151"/>
              <a:gd name="connsiteX2772" fmla="*/ 2070464 w 11737976"/>
              <a:gd name="connsiteY2772" fmla="*/ 5371041 h 6407151"/>
              <a:gd name="connsiteX2773" fmla="*/ 2068653 w 11737976"/>
              <a:gd name="connsiteY2773" fmla="*/ 5375011 h 6407151"/>
              <a:gd name="connsiteX2774" fmla="*/ 2064481 w 11737976"/>
              <a:gd name="connsiteY2774" fmla="*/ 5378370 h 6407151"/>
              <a:gd name="connsiteX2775" fmla="*/ 2063090 w 11737976"/>
              <a:gd name="connsiteY2775" fmla="*/ 5379490 h 6407151"/>
              <a:gd name="connsiteX2776" fmla="*/ 2065030 w 11737976"/>
              <a:gd name="connsiteY2776" fmla="*/ 5382951 h 6407151"/>
              <a:gd name="connsiteX2777" fmla="*/ 2070592 w 11737976"/>
              <a:gd name="connsiteY2777" fmla="*/ 5378474 h 6407151"/>
              <a:gd name="connsiteX2778" fmla="*/ 2073794 w 11737976"/>
              <a:gd name="connsiteY2778" fmla="*/ 5373384 h 6407151"/>
              <a:gd name="connsiteX2779" fmla="*/ 2072824 w 11737976"/>
              <a:gd name="connsiteY2779" fmla="*/ 5371653 h 6407151"/>
              <a:gd name="connsiteX2780" fmla="*/ 2071855 w 11737976"/>
              <a:gd name="connsiteY2780" fmla="*/ 5369922 h 6407151"/>
              <a:gd name="connsiteX2781" fmla="*/ 6669088 w 11737976"/>
              <a:gd name="connsiteY2781" fmla="*/ 5355777 h 6407151"/>
              <a:gd name="connsiteX2782" fmla="*/ 6650313 w 11737976"/>
              <a:gd name="connsiteY2782" fmla="*/ 5358646 h 6407151"/>
              <a:gd name="connsiteX2783" fmla="*/ 6669088 w 11737976"/>
              <a:gd name="connsiteY2783" fmla="*/ 5355777 h 6407151"/>
              <a:gd name="connsiteX2784" fmla="*/ 306374 w 11737976"/>
              <a:gd name="connsiteY2784" fmla="*/ 5352551 h 6407151"/>
              <a:gd name="connsiteX2785" fmla="*/ 304454 w 11737976"/>
              <a:gd name="connsiteY2785" fmla="*/ 5353571 h 6407151"/>
              <a:gd name="connsiteX2786" fmla="*/ 302115 w 11737976"/>
              <a:gd name="connsiteY2786" fmla="*/ 5358649 h 6407151"/>
              <a:gd name="connsiteX2787" fmla="*/ 307305 w 11737976"/>
              <a:gd name="connsiteY2787" fmla="*/ 5358932 h 6407151"/>
              <a:gd name="connsiteX2788" fmla="*/ 311578 w 11737976"/>
              <a:gd name="connsiteY2788" fmla="*/ 5354906 h 6407151"/>
              <a:gd name="connsiteX2789" fmla="*/ 306374 w 11737976"/>
              <a:gd name="connsiteY2789" fmla="*/ 5352551 h 6407151"/>
              <a:gd name="connsiteX2790" fmla="*/ 6394967 w 11737976"/>
              <a:gd name="connsiteY2790" fmla="*/ 5351474 h 6407151"/>
              <a:gd name="connsiteX2791" fmla="*/ 6394967 w 11737976"/>
              <a:gd name="connsiteY2791" fmla="*/ 5359125 h 6407151"/>
              <a:gd name="connsiteX2792" fmla="*/ 6417498 w 11737976"/>
              <a:gd name="connsiteY2792" fmla="*/ 5351474 h 6407151"/>
              <a:gd name="connsiteX2793" fmla="*/ 4275694 w 11737976"/>
              <a:gd name="connsiteY2793" fmla="*/ 5351193 h 6407151"/>
              <a:gd name="connsiteX2794" fmla="*/ 4271843 w 11737976"/>
              <a:gd name="connsiteY2794" fmla="*/ 5365512 h 6407151"/>
              <a:gd name="connsiteX2795" fmla="*/ 4282783 w 11737976"/>
              <a:gd name="connsiteY2795" fmla="*/ 5370983 h 6407151"/>
              <a:gd name="connsiteX2796" fmla="*/ 4286636 w 11737976"/>
              <a:gd name="connsiteY2796" fmla="*/ 5356664 h 6407151"/>
              <a:gd name="connsiteX2797" fmla="*/ 4275694 w 11737976"/>
              <a:gd name="connsiteY2797" fmla="*/ 5351193 h 6407151"/>
              <a:gd name="connsiteX2798" fmla="*/ 391245 w 11737976"/>
              <a:gd name="connsiteY2798" fmla="*/ 5346956 h 6407151"/>
              <a:gd name="connsiteX2799" fmla="*/ 388567 w 11737976"/>
              <a:gd name="connsiteY2799" fmla="*/ 5349640 h 6407151"/>
              <a:gd name="connsiteX2800" fmla="*/ 389846 w 11737976"/>
              <a:gd name="connsiteY2800" fmla="*/ 5355639 h 6407151"/>
              <a:gd name="connsiteX2801" fmla="*/ 394639 w 11737976"/>
              <a:gd name="connsiteY2801" fmla="*/ 5353742 h 6407151"/>
              <a:gd name="connsiteX2802" fmla="*/ 391245 w 11737976"/>
              <a:gd name="connsiteY2802" fmla="*/ 5346956 h 6407151"/>
              <a:gd name="connsiteX2803" fmla="*/ 307195 w 11737976"/>
              <a:gd name="connsiteY2803" fmla="*/ 5343233 h 6407151"/>
              <a:gd name="connsiteX2804" fmla="*/ 303775 w 11737976"/>
              <a:gd name="connsiteY2804" fmla="*/ 5343402 h 6407151"/>
              <a:gd name="connsiteX2805" fmla="*/ 307195 w 11737976"/>
              <a:gd name="connsiteY2805" fmla="*/ 5343233 h 6407151"/>
              <a:gd name="connsiteX2806" fmla="*/ 6401657 w 11737976"/>
              <a:gd name="connsiteY2806" fmla="*/ 5342239 h 6407151"/>
              <a:gd name="connsiteX2807" fmla="*/ 6387456 w 11737976"/>
              <a:gd name="connsiteY2807" fmla="*/ 5343584 h 6407151"/>
              <a:gd name="connsiteX2808" fmla="*/ 6397785 w 11737976"/>
              <a:gd name="connsiteY2808" fmla="*/ 5347171 h 6407151"/>
              <a:gd name="connsiteX2809" fmla="*/ 6408112 w 11737976"/>
              <a:gd name="connsiteY2809" fmla="*/ 5343585 h 6407151"/>
              <a:gd name="connsiteX2810" fmla="*/ 6401657 w 11737976"/>
              <a:gd name="connsiteY2810" fmla="*/ 5342239 h 6407151"/>
              <a:gd name="connsiteX2811" fmla="*/ 332718 w 11737976"/>
              <a:gd name="connsiteY2811" fmla="*/ 5339984 h 6407151"/>
              <a:gd name="connsiteX2812" fmla="*/ 335517 w 11737976"/>
              <a:gd name="connsiteY2812" fmla="*/ 5350036 h 6407151"/>
              <a:gd name="connsiteX2813" fmla="*/ 332718 w 11737976"/>
              <a:gd name="connsiteY2813" fmla="*/ 5339984 h 6407151"/>
              <a:gd name="connsiteX2814" fmla="*/ 342551 w 11737976"/>
              <a:gd name="connsiteY2814" fmla="*/ 5338390 h 6407151"/>
              <a:gd name="connsiteX2815" fmla="*/ 341375 w 11737976"/>
              <a:gd name="connsiteY2815" fmla="*/ 5340997 h 6407151"/>
              <a:gd name="connsiteX2816" fmla="*/ 342635 w 11737976"/>
              <a:gd name="connsiteY2816" fmla="*/ 5346924 h 6407151"/>
              <a:gd name="connsiteX2817" fmla="*/ 347849 w 11737976"/>
              <a:gd name="connsiteY2817" fmla="*/ 5347005 h 6407151"/>
              <a:gd name="connsiteX2818" fmla="*/ 349448 w 11737976"/>
              <a:gd name="connsiteY2818" fmla="*/ 5346372 h 6407151"/>
              <a:gd name="connsiteX2819" fmla="*/ 349028 w 11737976"/>
              <a:gd name="connsiteY2819" fmla="*/ 5344396 h 6407151"/>
              <a:gd name="connsiteX2820" fmla="*/ 348607 w 11737976"/>
              <a:gd name="connsiteY2820" fmla="*/ 5342421 h 6407151"/>
              <a:gd name="connsiteX2821" fmla="*/ 347008 w 11737976"/>
              <a:gd name="connsiteY2821" fmla="*/ 5343053 h 6407151"/>
              <a:gd name="connsiteX2822" fmla="*/ 343813 w 11737976"/>
              <a:gd name="connsiteY2822" fmla="*/ 5344318 h 6407151"/>
              <a:gd name="connsiteX2823" fmla="*/ 343392 w 11737976"/>
              <a:gd name="connsiteY2823" fmla="*/ 5342341 h 6407151"/>
              <a:gd name="connsiteX2824" fmla="*/ 342551 w 11737976"/>
              <a:gd name="connsiteY2824" fmla="*/ 5338390 h 6407151"/>
              <a:gd name="connsiteX2825" fmla="*/ 266341 w 11737976"/>
              <a:gd name="connsiteY2825" fmla="*/ 5337102 h 6407151"/>
              <a:gd name="connsiteX2826" fmla="*/ 263086 w 11737976"/>
              <a:gd name="connsiteY2826" fmla="*/ 5338389 h 6407151"/>
              <a:gd name="connsiteX2827" fmla="*/ 256170 w 11737976"/>
              <a:gd name="connsiteY2827" fmla="*/ 5339039 h 6407151"/>
              <a:gd name="connsiteX2828" fmla="*/ 251698 w 11737976"/>
              <a:gd name="connsiteY2828" fmla="*/ 5342893 h 6407151"/>
              <a:gd name="connsiteX2829" fmla="*/ 251289 w 11737976"/>
              <a:gd name="connsiteY2829" fmla="*/ 5340970 h 6407151"/>
              <a:gd name="connsiteX2830" fmla="*/ 238673 w 11737976"/>
              <a:gd name="connsiteY2830" fmla="*/ 5339702 h 6407151"/>
              <a:gd name="connsiteX2831" fmla="*/ 236249 w 11737976"/>
              <a:gd name="connsiteY2831" fmla="*/ 5353180 h 6407151"/>
              <a:gd name="connsiteX2832" fmla="*/ 255374 w 11737976"/>
              <a:gd name="connsiteY2832" fmla="*/ 5351874 h 6407151"/>
              <a:gd name="connsiteX2833" fmla="*/ 254145 w 11737976"/>
              <a:gd name="connsiteY2833" fmla="*/ 5346100 h 6407151"/>
              <a:gd name="connsiteX2834" fmla="*/ 263905 w 11737976"/>
              <a:gd name="connsiteY2834" fmla="*/ 5342238 h 6407151"/>
              <a:gd name="connsiteX2835" fmla="*/ 265942 w 11737976"/>
              <a:gd name="connsiteY2835" fmla="*/ 5343520 h 6407151"/>
              <a:gd name="connsiteX2836" fmla="*/ 266751 w 11737976"/>
              <a:gd name="connsiteY2836" fmla="*/ 5339026 h 6407151"/>
              <a:gd name="connsiteX2837" fmla="*/ 266341 w 11737976"/>
              <a:gd name="connsiteY2837" fmla="*/ 5337102 h 6407151"/>
              <a:gd name="connsiteX2838" fmla="*/ 225289 w 11737976"/>
              <a:gd name="connsiteY2838" fmla="*/ 5332754 h 6407151"/>
              <a:gd name="connsiteX2839" fmla="*/ 227545 w 11737976"/>
              <a:gd name="connsiteY2839" fmla="*/ 5342218 h 6407151"/>
              <a:gd name="connsiteX2840" fmla="*/ 228125 w 11737976"/>
              <a:gd name="connsiteY2840" fmla="*/ 5337945 h 6407151"/>
              <a:gd name="connsiteX2841" fmla="*/ 226114 w 11737976"/>
              <a:gd name="connsiteY2841" fmla="*/ 5336636 h 6407151"/>
              <a:gd name="connsiteX2842" fmla="*/ 225289 w 11737976"/>
              <a:gd name="connsiteY2842" fmla="*/ 5332754 h 6407151"/>
              <a:gd name="connsiteX2843" fmla="*/ 369396 w 11737976"/>
              <a:gd name="connsiteY2843" fmla="*/ 5332359 h 6407151"/>
              <a:gd name="connsiteX2844" fmla="*/ 366142 w 11737976"/>
              <a:gd name="connsiteY2844" fmla="*/ 5333647 h 6407151"/>
              <a:gd name="connsiteX2845" fmla="*/ 364927 w 11737976"/>
              <a:gd name="connsiteY2845" fmla="*/ 5336231 h 6407151"/>
              <a:gd name="connsiteX2846" fmla="*/ 366968 w 11737976"/>
              <a:gd name="connsiteY2846" fmla="*/ 5337528 h 6407151"/>
              <a:gd name="connsiteX2847" fmla="*/ 369007 w 11737976"/>
              <a:gd name="connsiteY2847" fmla="*/ 5338825 h 6407151"/>
              <a:gd name="connsiteX2848" fmla="*/ 372675 w 11737976"/>
              <a:gd name="connsiteY2848" fmla="*/ 5339480 h 6407151"/>
              <a:gd name="connsiteX2849" fmla="*/ 373888 w 11737976"/>
              <a:gd name="connsiteY2849" fmla="*/ 5336895 h 6407151"/>
              <a:gd name="connsiteX2850" fmla="*/ 373062 w 11737976"/>
              <a:gd name="connsiteY2850" fmla="*/ 5333012 h 6407151"/>
              <a:gd name="connsiteX2851" fmla="*/ 369396 w 11737976"/>
              <a:gd name="connsiteY2851" fmla="*/ 5332359 h 6407151"/>
              <a:gd name="connsiteX2852" fmla="*/ 358399 w 11737976"/>
              <a:gd name="connsiteY2852" fmla="*/ 5329824 h 6407151"/>
              <a:gd name="connsiteX2853" fmla="*/ 358048 w 11737976"/>
              <a:gd name="connsiteY2853" fmla="*/ 5336467 h 6407151"/>
              <a:gd name="connsiteX2854" fmla="*/ 360952 w 11737976"/>
              <a:gd name="connsiteY2854" fmla="*/ 5341821 h 6407151"/>
              <a:gd name="connsiteX2855" fmla="*/ 361796 w 11737976"/>
              <a:gd name="connsiteY2855" fmla="*/ 5333358 h 6407151"/>
              <a:gd name="connsiteX2856" fmla="*/ 358399 w 11737976"/>
              <a:gd name="connsiteY2856" fmla="*/ 5329824 h 6407151"/>
              <a:gd name="connsiteX2857" fmla="*/ 6733551 w 11737976"/>
              <a:gd name="connsiteY2857" fmla="*/ 5327086 h 6407151"/>
              <a:gd name="connsiteX2858" fmla="*/ 6701632 w 11737976"/>
              <a:gd name="connsiteY2858" fmla="*/ 5335121 h 6407151"/>
              <a:gd name="connsiteX2859" fmla="*/ 6701632 w 11737976"/>
              <a:gd name="connsiteY2859" fmla="*/ 5331104 h 6407151"/>
              <a:gd name="connsiteX2860" fmla="*/ 6690992 w 11737976"/>
              <a:gd name="connsiteY2860" fmla="*/ 5335121 h 6407151"/>
              <a:gd name="connsiteX2861" fmla="*/ 6680353 w 11737976"/>
              <a:gd name="connsiteY2861" fmla="*/ 5355204 h 6407151"/>
              <a:gd name="connsiteX2862" fmla="*/ 6701632 w 11737976"/>
              <a:gd name="connsiteY2862" fmla="*/ 5367253 h 6407151"/>
              <a:gd name="connsiteX2863" fmla="*/ 6680353 w 11737976"/>
              <a:gd name="connsiteY2863" fmla="*/ 5371269 h 6407151"/>
              <a:gd name="connsiteX2864" fmla="*/ 6680353 w 11737976"/>
              <a:gd name="connsiteY2864" fmla="*/ 5387336 h 6407151"/>
              <a:gd name="connsiteX2865" fmla="*/ 6701632 w 11737976"/>
              <a:gd name="connsiteY2865" fmla="*/ 5387336 h 6407151"/>
              <a:gd name="connsiteX2866" fmla="*/ 6744191 w 11737976"/>
              <a:gd name="connsiteY2866" fmla="*/ 5363237 h 6407151"/>
              <a:gd name="connsiteX2867" fmla="*/ 6722912 w 11737976"/>
              <a:gd name="connsiteY2867" fmla="*/ 5343154 h 6407151"/>
              <a:gd name="connsiteX2868" fmla="*/ 6744191 w 11737976"/>
              <a:gd name="connsiteY2868" fmla="*/ 5339137 h 6407151"/>
              <a:gd name="connsiteX2869" fmla="*/ 6733551 w 11737976"/>
              <a:gd name="connsiteY2869" fmla="*/ 5327086 h 6407151"/>
              <a:gd name="connsiteX2870" fmla="*/ 323724 w 11737976"/>
              <a:gd name="connsiteY2870" fmla="*/ 5323179 h 6407151"/>
              <a:gd name="connsiteX2871" fmla="*/ 310942 w 11737976"/>
              <a:gd name="connsiteY2871" fmla="*/ 5328236 h 6407151"/>
              <a:gd name="connsiteX2872" fmla="*/ 309749 w 11737976"/>
              <a:gd name="connsiteY2872" fmla="*/ 5330767 h 6407151"/>
              <a:gd name="connsiteX2873" fmla="*/ 310153 w 11737976"/>
              <a:gd name="connsiteY2873" fmla="*/ 5332669 h 6407151"/>
              <a:gd name="connsiteX2874" fmla="*/ 300546 w 11737976"/>
              <a:gd name="connsiteY2874" fmla="*/ 5328229 h 6407151"/>
              <a:gd name="connsiteX2875" fmla="*/ 298950 w 11737976"/>
              <a:gd name="connsiteY2875" fmla="*/ 5328862 h 6407151"/>
              <a:gd name="connsiteX2876" fmla="*/ 297351 w 11737976"/>
              <a:gd name="connsiteY2876" fmla="*/ 5329493 h 6407151"/>
              <a:gd name="connsiteX2877" fmla="*/ 299758 w 11737976"/>
              <a:gd name="connsiteY2877" fmla="*/ 5332660 h 6407151"/>
              <a:gd name="connsiteX2878" fmla="*/ 309364 w 11737976"/>
              <a:gd name="connsiteY2878" fmla="*/ 5337100 h 6407151"/>
              <a:gd name="connsiteX2879" fmla="*/ 320183 w 11737976"/>
              <a:gd name="connsiteY2879" fmla="*/ 5347240 h 6407151"/>
              <a:gd name="connsiteX2880" fmla="*/ 333350 w 11737976"/>
              <a:gd name="connsiteY2880" fmla="*/ 5335850 h 6407151"/>
              <a:gd name="connsiteX2881" fmla="*/ 323724 w 11737976"/>
              <a:gd name="connsiteY2881" fmla="*/ 5323179 h 6407151"/>
              <a:gd name="connsiteX2882" fmla="*/ 6954475 w 11737976"/>
              <a:gd name="connsiteY2882" fmla="*/ 5319914 h 6407151"/>
              <a:gd name="connsiteX2883" fmla="*/ 6965742 w 11737976"/>
              <a:gd name="connsiteY2883" fmla="*/ 5322784 h 6407151"/>
              <a:gd name="connsiteX2884" fmla="*/ 6965743 w 11737976"/>
              <a:gd name="connsiteY2884" fmla="*/ 5319914 h 6407151"/>
              <a:gd name="connsiteX2885" fmla="*/ 6954475 w 11737976"/>
              <a:gd name="connsiteY2885" fmla="*/ 5319914 h 6407151"/>
              <a:gd name="connsiteX2886" fmla="*/ 6407170 w 11737976"/>
              <a:gd name="connsiteY2886" fmla="*/ 5319914 h 6407151"/>
              <a:gd name="connsiteX2887" fmla="*/ 6385388 w 11737976"/>
              <a:gd name="connsiteY2887" fmla="*/ 5329518 h 6407151"/>
              <a:gd name="connsiteX2888" fmla="*/ 6386518 w 11737976"/>
              <a:gd name="connsiteY2888" fmla="*/ 5335981 h 6407151"/>
              <a:gd name="connsiteX2889" fmla="*/ 6417498 w 11737976"/>
              <a:gd name="connsiteY2889" fmla="*/ 5339997 h 6407151"/>
              <a:gd name="connsiteX2890" fmla="*/ 6407170 w 11737976"/>
              <a:gd name="connsiteY2890" fmla="*/ 5319914 h 6407151"/>
              <a:gd name="connsiteX2891" fmla="*/ 229143 w 11737976"/>
              <a:gd name="connsiteY2891" fmla="*/ 5313329 h 6407151"/>
              <a:gd name="connsiteX2892" fmla="*/ 224238 w 11737976"/>
              <a:gd name="connsiteY2892" fmla="*/ 5320418 h 6407151"/>
              <a:gd name="connsiteX2893" fmla="*/ 234552 w 11737976"/>
              <a:gd name="connsiteY2893" fmla="*/ 5320674 h 6407151"/>
              <a:gd name="connsiteX2894" fmla="*/ 229143 w 11737976"/>
              <a:gd name="connsiteY2894" fmla="*/ 5313329 h 6407151"/>
              <a:gd name="connsiteX2895" fmla="*/ 343833 w 11737976"/>
              <a:gd name="connsiteY2895" fmla="*/ 5311104 h 6407151"/>
              <a:gd name="connsiteX2896" fmla="*/ 342691 w 11737976"/>
              <a:gd name="connsiteY2896" fmla="*/ 5313633 h 6407151"/>
              <a:gd name="connsiteX2897" fmla="*/ 343099 w 11737976"/>
              <a:gd name="connsiteY2897" fmla="*/ 5315547 h 6407151"/>
              <a:gd name="connsiteX2898" fmla="*/ 341142 w 11737976"/>
              <a:gd name="connsiteY2898" fmla="*/ 5314245 h 6407151"/>
              <a:gd name="connsiteX2899" fmla="*/ 336901 w 11737976"/>
              <a:gd name="connsiteY2899" fmla="*/ 5318000 h 6407151"/>
              <a:gd name="connsiteX2900" fmla="*/ 336167 w 11737976"/>
              <a:gd name="connsiteY2900" fmla="*/ 5322444 h 6407151"/>
              <a:gd name="connsiteX2901" fmla="*/ 338124 w 11737976"/>
              <a:gd name="connsiteY2901" fmla="*/ 5323746 h 6407151"/>
              <a:gd name="connsiteX2902" fmla="*/ 339673 w 11737976"/>
              <a:gd name="connsiteY2902" fmla="*/ 5323133 h 6407151"/>
              <a:gd name="connsiteX2903" fmla="*/ 342772 w 11737976"/>
              <a:gd name="connsiteY2903" fmla="*/ 5321907 h 6407151"/>
              <a:gd name="connsiteX2904" fmla="*/ 344729 w 11737976"/>
              <a:gd name="connsiteY2904" fmla="*/ 5323209 h 6407151"/>
              <a:gd name="connsiteX2905" fmla="*/ 348236 w 11737976"/>
              <a:gd name="connsiteY2905" fmla="*/ 5323899 h 6407151"/>
              <a:gd name="connsiteX2906" fmla="*/ 350519 w 11737976"/>
              <a:gd name="connsiteY2906" fmla="*/ 5318843 h 6407151"/>
              <a:gd name="connsiteX2907" fmla="*/ 348155 w 11737976"/>
              <a:gd name="connsiteY2907" fmla="*/ 5315625 h 6407151"/>
              <a:gd name="connsiteX2908" fmla="*/ 344648 w 11737976"/>
              <a:gd name="connsiteY2908" fmla="*/ 5314935 h 6407151"/>
              <a:gd name="connsiteX2909" fmla="*/ 344241 w 11737976"/>
              <a:gd name="connsiteY2909" fmla="*/ 5313020 h 6407151"/>
              <a:gd name="connsiteX2910" fmla="*/ 343833 w 11737976"/>
              <a:gd name="connsiteY2910" fmla="*/ 5311104 h 6407151"/>
              <a:gd name="connsiteX2911" fmla="*/ 6871864 w 11737976"/>
              <a:gd name="connsiteY2911" fmla="*/ 5307004 h 6407151"/>
              <a:gd name="connsiteX2912" fmla="*/ 6849333 w 11737976"/>
              <a:gd name="connsiteY2912" fmla="*/ 5315611 h 6407151"/>
              <a:gd name="connsiteX2913" fmla="*/ 6860600 w 11737976"/>
              <a:gd name="connsiteY2913" fmla="*/ 5315611 h 6407151"/>
              <a:gd name="connsiteX2914" fmla="*/ 6871864 w 11737976"/>
              <a:gd name="connsiteY2914" fmla="*/ 5307004 h 6407151"/>
              <a:gd name="connsiteX2915" fmla="*/ 6808028 w 11737976"/>
              <a:gd name="connsiteY2915" fmla="*/ 5307004 h 6407151"/>
              <a:gd name="connsiteX2916" fmla="*/ 6808029 w 11737976"/>
              <a:gd name="connsiteY2916" fmla="*/ 5311005 h 6407151"/>
              <a:gd name="connsiteX2917" fmla="*/ 6818668 w 11737976"/>
              <a:gd name="connsiteY2917" fmla="*/ 5311005 h 6407151"/>
              <a:gd name="connsiteX2918" fmla="*/ 6797389 w 11737976"/>
              <a:gd name="connsiteY2918" fmla="*/ 5343017 h 6407151"/>
              <a:gd name="connsiteX2919" fmla="*/ 6797389 w 11737976"/>
              <a:gd name="connsiteY2919" fmla="*/ 5347019 h 6407151"/>
              <a:gd name="connsiteX2920" fmla="*/ 6776109 w 11737976"/>
              <a:gd name="connsiteY2920" fmla="*/ 5363025 h 6407151"/>
              <a:gd name="connsiteX2921" fmla="*/ 6808028 w 11737976"/>
              <a:gd name="connsiteY2921" fmla="*/ 5371028 h 6407151"/>
              <a:gd name="connsiteX2922" fmla="*/ 6797389 w 11737976"/>
              <a:gd name="connsiteY2922" fmla="*/ 5375029 h 6407151"/>
              <a:gd name="connsiteX2923" fmla="*/ 6786749 w 11737976"/>
              <a:gd name="connsiteY2923" fmla="*/ 5371029 h 6407151"/>
              <a:gd name="connsiteX2924" fmla="*/ 6765470 w 11737976"/>
              <a:gd name="connsiteY2924" fmla="*/ 5375029 h 6407151"/>
              <a:gd name="connsiteX2925" fmla="*/ 6776109 w 11737976"/>
              <a:gd name="connsiteY2925" fmla="*/ 5395036 h 6407151"/>
              <a:gd name="connsiteX2926" fmla="*/ 6765469 w 11737976"/>
              <a:gd name="connsiteY2926" fmla="*/ 5399038 h 6407151"/>
              <a:gd name="connsiteX2927" fmla="*/ 6744191 w 11737976"/>
              <a:gd name="connsiteY2927" fmla="*/ 5395037 h 6407151"/>
              <a:gd name="connsiteX2928" fmla="*/ 6744191 w 11737976"/>
              <a:gd name="connsiteY2928" fmla="*/ 5403040 h 6407151"/>
              <a:gd name="connsiteX2929" fmla="*/ 6733552 w 11737976"/>
              <a:gd name="connsiteY2929" fmla="*/ 5395037 h 6407151"/>
              <a:gd name="connsiteX2930" fmla="*/ 6722912 w 11737976"/>
              <a:gd name="connsiteY2930" fmla="*/ 5399038 h 6407151"/>
              <a:gd name="connsiteX2931" fmla="*/ 6701633 w 11737976"/>
              <a:gd name="connsiteY2931" fmla="*/ 5411044 h 6407151"/>
              <a:gd name="connsiteX2932" fmla="*/ 6712272 w 11737976"/>
              <a:gd name="connsiteY2932" fmla="*/ 5415045 h 6407151"/>
              <a:gd name="connsiteX2933" fmla="*/ 6712272 w 11737976"/>
              <a:gd name="connsiteY2933" fmla="*/ 5419047 h 6407151"/>
              <a:gd name="connsiteX2934" fmla="*/ 6687004 w 11737976"/>
              <a:gd name="connsiteY2934" fmla="*/ 5428049 h 6407151"/>
              <a:gd name="connsiteX2935" fmla="*/ 6701632 w 11737976"/>
              <a:gd name="connsiteY2935" fmla="*/ 5443055 h 6407151"/>
              <a:gd name="connsiteX2936" fmla="*/ 6701632 w 11737976"/>
              <a:gd name="connsiteY2936" fmla="*/ 5459061 h 6407151"/>
              <a:gd name="connsiteX2937" fmla="*/ 6744191 w 11737976"/>
              <a:gd name="connsiteY2937" fmla="*/ 5447056 h 6407151"/>
              <a:gd name="connsiteX2938" fmla="*/ 6733552 w 11737976"/>
              <a:gd name="connsiteY2938" fmla="*/ 5439055 h 6407151"/>
              <a:gd name="connsiteX2939" fmla="*/ 6744191 w 11737976"/>
              <a:gd name="connsiteY2939" fmla="*/ 5435052 h 6407151"/>
              <a:gd name="connsiteX2940" fmla="*/ 6765469 w 11737976"/>
              <a:gd name="connsiteY2940" fmla="*/ 5419047 h 6407151"/>
              <a:gd name="connsiteX2941" fmla="*/ 6797389 w 11737976"/>
              <a:gd name="connsiteY2941" fmla="*/ 5399038 h 6407151"/>
              <a:gd name="connsiteX2942" fmla="*/ 6808028 w 11737976"/>
              <a:gd name="connsiteY2942" fmla="*/ 5407041 h 6407151"/>
              <a:gd name="connsiteX2943" fmla="*/ 6818668 w 11737976"/>
              <a:gd name="connsiteY2943" fmla="*/ 5407042 h 6407151"/>
              <a:gd name="connsiteX2944" fmla="*/ 6797389 w 11737976"/>
              <a:gd name="connsiteY2944" fmla="*/ 5415045 h 6407151"/>
              <a:gd name="connsiteX2945" fmla="*/ 6808029 w 11737976"/>
              <a:gd name="connsiteY2945" fmla="*/ 5427049 h 6407151"/>
              <a:gd name="connsiteX2946" fmla="*/ 6808028 w 11737976"/>
              <a:gd name="connsiteY2946" fmla="*/ 5431051 h 6407151"/>
              <a:gd name="connsiteX2947" fmla="*/ 6797389 w 11737976"/>
              <a:gd name="connsiteY2947" fmla="*/ 5435052 h 6407151"/>
              <a:gd name="connsiteX2948" fmla="*/ 6808028 w 11737976"/>
              <a:gd name="connsiteY2948" fmla="*/ 5435052 h 6407151"/>
              <a:gd name="connsiteX2949" fmla="*/ 6818668 w 11737976"/>
              <a:gd name="connsiteY2949" fmla="*/ 5431051 h 6407151"/>
              <a:gd name="connsiteX2950" fmla="*/ 6818668 w 11737976"/>
              <a:gd name="connsiteY2950" fmla="*/ 5427050 h 6407151"/>
              <a:gd name="connsiteX2951" fmla="*/ 6818668 w 11737976"/>
              <a:gd name="connsiteY2951" fmla="*/ 5419047 h 6407151"/>
              <a:gd name="connsiteX2952" fmla="*/ 6839945 w 11737976"/>
              <a:gd name="connsiteY2952" fmla="*/ 5415045 h 6407151"/>
              <a:gd name="connsiteX2953" fmla="*/ 6829306 w 11737976"/>
              <a:gd name="connsiteY2953" fmla="*/ 5407042 h 6407151"/>
              <a:gd name="connsiteX2954" fmla="*/ 6827976 w 11737976"/>
              <a:gd name="connsiteY2954" fmla="*/ 5405541 h 6407151"/>
              <a:gd name="connsiteX2955" fmla="*/ 6818668 w 11737976"/>
              <a:gd name="connsiteY2955" fmla="*/ 5407042 h 6407151"/>
              <a:gd name="connsiteX2956" fmla="*/ 6818668 w 11737976"/>
              <a:gd name="connsiteY2956" fmla="*/ 5403040 h 6407151"/>
              <a:gd name="connsiteX2957" fmla="*/ 6818668 w 11737976"/>
              <a:gd name="connsiteY2957" fmla="*/ 5391036 h 6407151"/>
              <a:gd name="connsiteX2958" fmla="*/ 6829305 w 11737976"/>
              <a:gd name="connsiteY2958" fmla="*/ 5367026 h 6407151"/>
              <a:gd name="connsiteX2959" fmla="*/ 6818668 w 11737976"/>
              <a:gd name="connsiteY2959" fmla="*/ 5367027 h 6407151"/>
              <a:gd name="connsiteX2960" fmla="*/ 6808029 w 11737976"/>
              <a:gd name="connsiteY2960" fmla="*/ 5355022 h 6407151"/>
              <a:gd name="connsiteX2961" fmla="*/ 6818668 w 11737976"/>
              <a:gd name="connsiteY2961" fmla="*/ 5355022 h 6407151"/>
              <a:gd name="connsiteX2962" fmla="*/ 6818668 w 11737976"/>
              <a:gd name="connsiteY2962" fmla="*/ 5351021 h 6407151"/>
              <a:gd name="connsiteX2963" fmla="*/ 6808028 w 11737976"/>
              <a:gd name="connsiteY2963" fmla="*/ 5351020 h 6407151"/>
              <a:gd name="connsiteX2964" fmla="*/ 6808028 w 11737976"/>
              <a:gd name="connsiteY2964" fmla="*/ 5347019 h 6407151"/>
              <a:gd name="connsiteX2965" fmla="*/ 6829306 w 11737976"/>
              <a:gd name="connsiteY2965" fmla="*/ 5343017 h 6407151"/>
              <a:gd name="connsiteX2966" fmla="*/ 6839946 w 11737976"/>
              <a:gd name="connsiteY2966" fmla="*/ 5335015 h 6407151"/>
              <a:gd name="connsiteX2967" fmla="*/ 6839945 w 11737976"/>
              <a:gd name="connsiteY2967" fmla="*/ 5347019 h 6407151"/>
              <a:gd name="connsiteX2968" fmla="*/ 6871863 w 11737976"/>
              <a:gd name="connsiteY2968" fmla="*/ 5331013 h 6407151"/>
              <a:gd name="connsiteX2969" fmla="*/ 6861225 w 11737976"/>
              <a:gd name="connsiteY2969" fmla="*/ 5323009 h 6407151"/>
              <a:gd name="connsiteX2970" fmla="*/ 6850585 w 11737976"/>
              <a:gd name="connsiteY2970" fmla="*/ 5323010 h 6407151"/>
              <a:gd name="connsiteX2971" fmla="*/ 6818668 w 11737976"/>
              <a:gd name="connsiteY2971" fmla="*/ 5307004 h 6407151"/>
              <a:gd name="connsiteX2972" fmla="*/ 6808028 w 11737976"/>
              <a:gd name="connsiteY2972" fmla="*/ 5307004 h 6407151"/>
              <a:gd name="connsiteX2973" fmla="*/ 281909 w 11737976"/>
              <a:gd name="connsiteY2973" fmla="*/ 5305764 h 6407151"/>
              <a:gd name="connsiteX2974" fmla="*/ 280311 w 11737976"/>
              <a:gd name="connsiteY2974" fmla="*/ 5306395 h 6407151"/>
              <a:gd name="connsiteX2975" fmla="*/ 279965 w 11737976"/>
              <a:gd name="connsiteY2975" fmla="*/ 5312909 h 6407151"/>
              <a:gd name="connsiteX2976" fmla="*/ 281980 w 11737976"/>
              <a:gd name="connsiteY2976" fmla="*/ 5314237 h 6407151"/>
              <a:gd name="connsiteX2977" fmla="*/ 281217 w 11737976"/>
              <a:gd name="connsiteY2977" fmla="*/ 5318789 h 6407151"/>
              <a:gd name="connsiteX2978" fmla="*/ 279201 w 11737976"/>
              <a:gd name="connsiteY2978" fmla="*/ 5317462 h 6407151"/>
              <a:gd name="connsiteX2979" fmla="*/ 270795 w 11737976"/>
              <a:gd name="connsiteY2979" fmla="*/ 5318662 h 6407151"/>
              <a:gd name="connsiteX2980" fmla="*/ 269197 w 11737976"/>
              <a:gd name="connsiteY2980" fmla="*/ 5319293 h 6407151"/>
              <a:gd name="connsiteX2981" fmla="*/ 268016 w 11737976"/>
              <a:gd name="connsiteY2981" fmla="*/ 5321887 h 6407151"/>
              <a:gd name="connsiteX2982" fmla="*/ 270449 w 11737976"/>
              <a:gd name="connsiteY2982" fmla="*/ 5325174 h 6407151"/>
              <a:gd name="connsiteX2983" fmla="*/ 280453 w 11737976"/>
              <a:gd name="connsiteY2983" fmla="*/ 5323343 h 6407151"/>
              <a:gd name="connsiteX2984" fmla="*/ 282467 w 11737976"/>
              <a:gd name="connsiteY2984" fmla="*/ 5324671 h 6407151"/>
              <a:gd name="connsiteX2985" fmla="*/ 280106 w 11737976"/>
              <a:gd name="connsiteY2985" fmla="*/ 5329856 h 6407151"/>
              <a:gd name="connsiteX2986" fmla="*/ 280523 w 11737976"/>
              <a:gd name="connsiteY2986" fmla="*/ 5331816 h 6407151"/>
              <a:gd name="connsiteX2987" fmla="*/ 280941 w 11737976"/>
              <a:gd name="connsiteY2987" fmla="*/ 5333776 h 6407151"/>
              <a:gd name="connsiteX2988" fmla="*/ 283372 w 11737976"/>
              <a:gd name="connsiteY2988" fmla="*/ 5337064 h 6407151"/>
              <a:gd name="connsiteX2989" fmla="*/ 285805 w 11737976"/>
              <a:gd name="connsiteY2989" fmla="*/ 5340353 h 6407151"/>
              <a:gd name="connsiteX2990" fmla="*/ 289417 w 11737976"/>
              <a:gd name="connsiteY2990" fmla="*/ 5341048 h 6407151"/>
              <a:gd name="connsiteX2991" fmla="*/ 288582 w 11737976"/>
              <a:gd name="connsiteY2991" fmla="*/ 5337129 h 6407151"/>
              <a:gd name="connsiteX2992" fmla="*/ 285733 w 11737976"/>
              <a:gd name="connsiteY2992" fmla="*/ 5331879 h 6407151"/>
              <a:gd name="connsiteX2993" fmla="*/ 283719 w 11737976"/>
              <a:gd name="connsiteY2993" fmla="*/ 5330552 h 6407151"/>
              <a:gd name="connsiteX2994" fmla="*/ 284899 w 11737976"/>
              <a:gd name="connsiteY2994" fmla="*/ 5327959 h 6407151"/>
              <a:gd name="connsiteX2995" fmla="*/ 286496 w 11737976"/>
              <a:gd name="connsiteY2995" fmla="*/ 5327327 h 6407151"/>
              <a:gd name="connsiteX2996" fmla="*/ 288512 w 11737976"/>
              <a:gd name="connsiteY2996" fmla="*/ 5328655 h 6407151"/>
              <a:gd name="connsiteX2997" fmla="*/ 289693 w 11737976"/>
              <a:gd name="connsiteY2997" fmla="*/ 5326062 h 6407151"/>
              <a:gd name="connsiteX2998" fmla="*/ 288858 w 11737976"/>
              <a:gd name="connsiteY2998" fmla="*/ 5322142 h 6407151"/>
              <a:gd name="connsiteX2999" fmla="*/ 287261 w 11737976"/>
              <a:gd name="connsiteY2999" fmla="*/ 5322775 h 6407151"/>
              <a:gd name="connsiteX3000" fmla="*/ 286843 w 11737976"/>
              <a:gd name="connsiteY3000" fmla="*/ 5320814 h 6407151"/>
              <a:gd name="connsiteX3001" fmla="*/ 287606 w 11737976"/>
              <a:gd name="connsiteY3001" fmla="*/ 5316262 h 6407151"/>
              <a:gd name="connsiteX3002" fmla="*/ 289622 w 11737976"/>
              <a:gd name="connsiteY3002" fmla="*/ 5317589 h 6407151"/>
              <a:gd name="connsiteX3003" fmla="*/ 292817 w 11737976"/>
              <a:gd name="connsiteY3003" fmla="*/ 5316326 h 6407151"/>
              <a:gd name="connsiteX3004" fmla="*/ 293999 w 11737976"/>
              <a:gd name="connsiteY3004" fmla="*/ 5313733 h 6407151"/>
              <a:gd name="connsiteX3005" fmla="*/ 291983 w 11737976"/>
              <a:gd name="connsiteY3005" fmla="*/ 5312404 h 6407151"/>
              <a:gd name="connsiteX3006" fmla="*/ 289968 w 11737976"/>
              <a:gd name="connsiteY3006" fmla="*/ 5311076 h 6407151"/>
              <a:gd name="connsiteX3007" fmla="*/ 286773 w 11737976"/>
              <a:gd name="connsiteY3007" fmla="*/ 5312340 h 6407151"/>
              <a:gd name="connsiteX3008" fmla="*/ 285175 w 11737976"/>
              <a:gd name="connsiteY3008" fmla="*/ 5312973 h 6407151"/>
              <a:gd name="connsiteX3009" fmla="*/ 281909 w 11737976"/>
              <a:gd name="connsiteY3009" fmla="*/ 5305764 h 6407151"/>
              <a:gd name="connsiteX3010" fmla="*/ 168853 w 11737976"/>
              <a:gd name="connsiteY3010" fmla="*/ 5304662 h 6407151"/>
              <a:gd name="connsiteX3011" fmla="*/ 168724 w 11737976"/>
              <a:gd name="connsiteY3011" fmla="*/ 5305374 h 6407151"/>
              <a:gd name="connsiteX3012" fmla="*/ 168498 w 11737976"/>
              <a:gd name="connsiteY3012" fmla="*/ 5305060 h 6407151"/>
              <a:gd name="connsiteX3013" fmla="*/ 168038 w 11737976"/>
              <a:gd name="connsiteY3013" fmla="*/ 5309117 h 6407151"/>
              <a:gd name="connsiteX3014" fmla="*/ 168724 w 11737976"/>
              <a:gd name="connsiteY3014" fmla="*/ 5305374 h 6407151"/>
              <a:gd name="connsiteX3015" fmla="*/ 168890 w 11737976"/>
              <a:gd name="connsiteY3015" fmla="*/ 5305608 h 6407151"/>
              <a:gd name="connsiteX3016" fmla="*/ 169254 w 11737976"/>
              <a:gd name="connsiteY3016" fmla="*/ 5314832 h 6407151"/>
              <a:gd name="connsiteX3017" fmla="*/ 173429 w 11737976"/>
              <a:gd name="connsiteY3017" fmla="*/ 5314633 h 6407151"/>
              <a:gd name="connsiteX3018" fmla="*/ 174135 w 11737976"/>
              <a:gd name="connsiteY3018" fmla="*/ 5312901 h 6407151"/>
              <a:gd name="connsiteX3019" fmla="*/ 168890 w 11737976"/>
              <a:gd name="connsiteY3019" fmla="*/ 5305608 h 6407151"/>
              <a:gd name="connsiteX3020" fmla="*/ 6352910 w 11737976"/>
              <a:gd name="connsiteY3020" fmla="*/ 5304136 h 6407151"/>
              <a:gd name="connsiteX3021" fmla="*/ 6363425 w 11737976"/>
              <a:gd name="connsiteY3021" fmla="*/ 5319916 h 6407151"/>
              <a:gd name="connsiteX3022" fmla="*/ 6384453 w 11737976"/>
              <a:gd name="connsiteY3022" fmla="*/ 5312025 h 6407151"/>
              <a:gd name="connsiteX3023" fmla="*/ 6384453 w 11737976"/>
              <a:gd name="connsiteY3023" fmla="*/ 5304136 h 6407151"/>
              <a:gd name="connsiteX3024" fmla="*/ 6352910 w 11737976"/>
              <a:gd name="connsiteY3024" fmla="*/ 5304136 h 6407151"/>
              <a:gd name="connsiteX3025" fmla="*/ 239652 w 11737976"/>
              <a:gd name="connsiteY3025" fmla="*/ 5301824 h 6407151"/>
              <a:gd name="connsiteX3026" fmla="*/ 240892 w 11737976"/>
              <a:gd name="connsiteY3026" fmla="*/ 5307645 h 6407151"/>
              <a:gd name="connsiteX3027" fmla="*/ 240121 w 11737976"/>
              <a:gd name="connsiteY3027" fmla="*/ 5312158 h 6407151"/>
              <a:gd name="connsiteX3028" fmla="*/ 248070 w 11737976"/>
              <a:gd name="connsiteY3028" fmla="*/ 5310855 h 6407151"/>
              <a:gd name="connsiteX3029" fmla="*/ 252076 w 11737976"/>
              <a:gd name="connsiteY3029" fmla="*/ 5303221 h 6407151"/>
              <a:gd name="connsiteX3030" fmla="*/ 239652 w 11737976"/>
              <a:gd name="connsiteY3030" fmla="*/ 5301824 h 6407151"/>
              <a:gd name="connsiteX3031" fmla="*/ 6775483 w 11737976"/>
              <a:gd name="connsiteY3031" fmla="*/ 5299832 h 6407151"/>
              <a:gd name="connsiteX3032" fmla="*/ 6732924 w 11737976"/>
              <a:gd name="connsiteY3032" fmla="*/ 5311881 h 6407151"/>
              <a:gd name="connsiteX3033" fmla="*/ 6732924 w 11737976"/>
              <a:gd name="connsiteY3033" fmla="*/ 5315899 h 6407151"/>
              <a:gd name="connsiteX3034" fmla="*/ 6743564 w 11737976"/>
              <a:gd name="connsiteY3034" fmla="*/ 5319914 h 6407151"/>
              <a:gd name="connsiteX3035" fmla="*/ 6764843 w 11737976"/>
              <a:gd name="connsiteY3035" fmla="*/ 5315899 h 6407151"/>
              <a:gd name="connsiteX3036" fmla="*/ 6786122 w 11737976"/>
              <a:gd name="connsiteY3036" fmla="*/ 5315898 h 6407151"/>
              <a:gd name="connsiteX3037" fmla="*/ 6786123 w 11737976"/>
              <a:gd name="connsiteY3037" fmla="*/ 5307865 h 6407151"/>
              <a:gd name="connsiteX3038" fmla="*/ 6796761 w 11737976"/>
              <a:gd name="connsiteY3038" fmla="*/ 5307865 h 6407151"/>
              <a:gd name="connsiteX3039" fmla="*/ 6796762 w 11737976"/>
              <a:gd name="connsiteY3039" fmla="*/ 5303849 h 6407151"/>
              <a:gd name="connsiteX3040" fmla="*/ 6786122 w 11737976"/>
              <a:gd name="connsiteY3040" fmla="*/ 5299832 h 6407151"/>
              <a:gd name="connsiteX3041" fmla="*/ 6775483 w 11737976"/>
              <a:gd name="connsiteY3041" fmla="*/ 5299832 h 6407151"/>
              <a:gd name="connsiteX3042" fmla="*/ 267508 w 11737976"/>
              <a:gd name="connsiteY3042" fmla="*/ 5294820 h 6407151"/>
              <a:gd name="connsiteX3043" fmla="*/ 260999 w 11737976"/>
              <a:gd name="connsiteY3043" fmla="*/ 5303708 h 6407151"/>
              <a:gd name="connsiteX3044" fmla="*/ 269158 w 11737976"/>
              <a:gd name="connsiteY3044" fmla="*/ 5302584 h 6407151"/>
              <a:gd name="connsiteX3045" fmla="*/ 267508 w 11737976"/>
              <a:gd name="connsiteY3045" fmla="*/ 5294820 h 6407151"/>
              <a:gd name="connsiteX3046" fmla="*/ 6871864 w 11737976"/>
              <a:gd name="connsiteY3046" fmla="*/ 5291226 h 6407151"/>
              <a:gd name="connsiteX3047" fmla="*/ 6879375 w 11737976"/>
              <a:gd name="connsiteY3047" fmla="*/ 5295529 h 6407151"/>
              <a:gd name="connsiteX3048" fmla="*/ 6879375 w 11737976"/>
              <a:gd name="connsiteY3048" fmla="*/ 5291226 h 6407151"/>
              <a:gd name="connsiteX3049" fmla="*/ 6871864 w 11737976"/>
              <a:gd name="connsiteY3049" fmla="*/ 5291226 h 6407151"/>
              <a:gd name="connsiteX3050" fmla="*/ 6407485 w 11737976"/>
              <a:gd name="connsiteY3050" fmla="*/ 5291225 h 6407151"/>
              <a:gd name="connsiteX3051" fmla="*/ 6407485 w 11737976"/>
              <a:gd name="connsiteY3051" fmla="*/ 5303419 h 6407151"/>
              <a:gd name="connsiteX3052" fmla="*/ 6407485 w 11737976"/>
              <a:gd name="connsiteY3052" fmla="*/ 5307484 h 6407151"/>
              <a:gd name="connsiteX3053" fmla="*/ 6397472 w 11737976"/>
              <a:gd name="connsiteY3053" fmla="*/ 5307484 h 6407151"/>
              <a:gd name="connsiteX3054" fmla="*/ 6407485 w 11737976"/>
              <a:gd name="connsiteY3054" fmla="*/ 5315612 h 6407151"/>
              <a:gd name="connsiteX3055" fmla="*/ 6417498 w 11737976"/>
              <a:gd name="connsiteY3055" fmla="*/ 5307484 h 6407151"/>
              <a:gd name="connsiteX3056" fmla="*/ 6417498 w 11737976"/>
              <a:gd name="connsiteY3056" fmla="*/ 5303419 h 6407151"/>
              <a:gd name="connsiteX3057" fmla="*/ 6407485 w 11737976"/>
              <a:gd name="connsiteY3057" fmla="*/ 5291225 h 6407151"/>
              <a:gd name="connsiteX3058" fmla="*/ 280058 w 11737976"/>
              <a:gd name="connsiteY3058" fmla="*/ 5289663 h 6407151"/>
              <a:gd name="connsiteX3059" fmla="*/ 278510 w 11737976"/>
              <a:gd name="connsiteY3059" fmla="*/ 5290276 h 6407151"/>
              <a:gd name="connsiteX3060" fmla="*/ 275860 w 11737976"/>
              <a:gd name="connsiteY3060" fmla="*/ 5293620 h 6407151"/>
              <a:gd name="connsiteX3061" fmla="*/ 276761 w 11737976"/>
              <a:gd name="connsiteY3061" fmla="*/ 5297854 h 6407151"/>
              <a:gd name="connsiteX3062" fmla="*/ 278311 w 11737976"/>
              <a:gd name="connsiteY3062" fmla="*/ 5297241 h 6407151"/>
              <a:gd name="connsiteX3063" fmla="*/ 278960 w 11737976"/>
              <a:gd name="connsiteY3063" fmla="*/ 5292394 h 6407151"/>
              <a:gd name="connsiteX3064" fmla="*/ 280058 w 11737976"/>
              <a:gd name="connsiteY3064" fmla="*/ 5289663 h 6407151"/>
              <a:gd name="connsiteX3065" fmla="*/ 6458802 w 11737976"/>
              <a:gd name="connsiteY3065" fmla="*/ 5283694 h 6407151"/>
              <a:gd name="connsiteX3066" fmla="*/ 6427823 w 11737976"/>
              <a:gd name="connsiteY3066" fmla="*/ 5287639 h 6407151"/>
              <a:gd name="connsiteX3067" fmla="*/ 6427823 w 11737976"/>
              <a:gd name="connsiteY3067" fmla="*/ 5295529 h 6407151"/>
              <a:gd name="connsiteX3068" fmla="*/ 6458803 w 11737976"/>
              <a:gd name="connsiteY3068" fmla="*/ 5295529 h 6407151"/>
              <a:gd name="connsiteX3069" fmla="*/ 6458802 w 11737976"/>
              <a:gd name="connsiteY3069" fmla="*/ 5283694 h 6407151"/>
              <a:gd name="connsiteX3070" fmla="*/ 215862 w 11737976"/>
              <a:gd name="connsiteY3070" fmla="*/ 5279866 h 6407151"/>
              <a:gd name="connsiteX3071" fmla="*/ 212608 w 11737976"/>
              <a:gd name="connsiteY3071" fmla="*/ 5281153 h 6407151"/>
              <a:gd name="connsiteX3072" fmla="*/ 216464 w 11737976"/>
              <a:gd name="connsiteY3072" fmla="*/ 5286839 h 6407151"/>
              <a:gd name="connsiteX3073" fmla="*/ 218270 w 11737976"/>
              <a:gd name="connsiteY3073" fmla="*/ 5282892 h 6407151"/>
              <a:gd name="connsiteX3074" fmla="*/ 215862 w 11737976"/>
              <a:gd name="connsiteY3074" fmla="*/ 5279866 h 6407151"/>
              <a:gd name="connsiteX3075" fmla="*/ 6406231 w 11737976"/>
              <a:gd name="connsiteY3075" fmla="*/ 5279748 h 6407151"/>
              <a:gd name="connsiteX3076" fmla="*/ 6417497 w 11737976"/>
              <a:gd name="connsiteY3076" fmla="*/ 5284051 h 6407151"/>
              <a:gd name="connsiteX3077" fmla="*/ 6406231 w 11737976"/>
              <a:gd name="connsiteY3077" fmla="*/ 5279748 h 6407151"/>
              <a:gd name="connsiteX3078" fmla="*/ 313008 w 11737976"/>
              <a:gd name="connsiteY3078" fmla="*/ 5278732 h 6407151"/>
              <a:gd name="connsiteX3079" fmla="*/ 317438 w 11737976"/>
              <a:gd name="connsiteY3079" fmla="*/ 5282897 h 6407151"/>
              <a:gd name="connsiteX3080" fmla="*/ 318900 w 11737976"/>
              <a:gd name="connsiteY3080" fmla="*/ 5279360 h 6407151"/>
              <a:gd name="connsiteX3081" fmla="*/ 313008 w 11737976"/>
              <a:gd name="connsiteY3081" fmla="*/ 5278732 h 6407151"/>
              <a:gd name="connsiteX3082" fmla="*/ 303478 w 11737976"/>
              <a:gd name="connsiteY3082" fmla="*/ 5276573 h 6407151"/>
              <a:gd name="connsiteX3083" fmla="*/ 301851 w 11737976"/>
              <a:gd name="connsiteY3083" fmla="*/ 5277216 h 6407151"/>
              <a:gd name="connsiteX3084" fmla="*/ 301051 w 11737976"/>
              <a:gd name="connsiteY3084" fmla="*/ 5281741 h 6407151"/>
              <a:gd name="connsiteX3085" fmla="*/ 303089 w 11737976"/>
              <a:gd name="connsiteY3085" fmla="*/ 5283038 h 6407151"/>
              <a:gd name="connsiteX3086" fmla="*/ 304716 w 11737976"/>
              <a:gd name="connsiteY3086" fmla="*/ 5282394 h 6407151"/>
              <a:gd name="connsiteX3087" fmla="*/ 306756 w 11737976"/>
              <a:gd name="connsiteY3087" fmla="*/ 5283692 h 6407151"/>
              <a:gd name="connsiteX3088" fmla="*/ 309597 w 11737976"/>
              <a:gd name="connsiteY3088" fmla="*/ 5280464 h 6407151"/>
              <a:gd name="connsiteX3089" fmla="*/ 308771 w 11737976"/>
              <a:gd name="connsiteY3089" fmla="*/ 5276583 h 6407151"/>
              <a:gd name="connsiteX3090" fmla="*/ 303478 w 11737976"/>
              <a:gd name="connsiteY3090" fmla="*/ 5276573 h 6407151"/>
              <a:gd name="connsiteX3091" fmla="*/ 6364927 w 11737976"/>
              <a:gd name="connsiteY3091" fmla="*/ 5276164 h 6407151"/>
              <a:gd name="connsiteX3092" fmla="*/ 6376193 w 11737976"/>
              <a:gd name="connsiteY3092" fmla="*/ 5279749 h 6407151"/>
              <a:gd name="connsiteX3093" fmla="*/ 6364927 w 11737976"/>
              <a:gd name="connsiteY3093" fmla="*/ 5276164 h 6407151"/>
              <a:gd name="connsiteX3094" fmla="*/ 332887 w 11737976"/>
              <a:gd name="connsiteY3094" fmla="*/ 5275649 h 6407151"/>
              <a:gd name="connsiteX3095" fmla="*/ 331651 w 11737976"/>
              <a:gd name="connsiteY3095" fmla="*/ 5278127 h 6407151"/>
              <a:gd name="connsiteX3096" fmla="*/ 332823 w 11737976"/>
              <a:gd name="connsiteY3096" fmla="*/ 5283632 h 6407151"/>
              <a:gd name="connsiteX3097" fmla="*/ 338094 w 11737976"/>
              <a:gd name="connsiteY3097" fmla="*/ 5283536 h 6407151"/>
              <a:gd name="connsiteX3098" fmla="*/ 338940 w 11737976"/>
              <a:gd name="connsiteY3098" fmla="*/ 5279223 h 6407151"/>
              <a:gd name="connsiteX3099" fmla="*/ 336532 w 11737976"/>
              <a:gd name="connsiteY3099" fmla="*/ 5276196 h 6407151"/>
              <a:gd name="connsiteX3100" fmla="*/ 332887 w 11737976"/>
              <a:gd name="connsiteY3100" fmla="*/ 5275649 h 6407151"/>
              <a:gd name="connsiteX3101" fmla="*/ 6865217 w 11737976"/>
              <a:gd name="connsiteY3101" fmla="*/ 5273549 h 6407151"/>
              <a:gd name="connsiteX3102" fmla="*/ 6850587 w 11737976"/>
              <a:gd name="connsiteY3102" fmla="*/ 5276470 h 6407151"/>
              <a:gd name="connsiteX3103" fmla="*/ 6826649 w 11737976"/>
              <a:gd name="connsiteY3103" fmla="*/ 5295634 h 6407151"/>
              <a:gd name="connsiteX3104" fmla="*/ 6839947 w 11737976"/>
              <a:gd name="connsiteY3104" fmla="*/ 5299832 h 6407151"/>
              <a:gd name="connsiteX3105" fmla="*/ 6871866 w 11737976"/>
              <a:gd name="connsiteY3105" fmla="*/ 5276470 h 6407151"/>
              <a:gd name="connsiteX3106" fmla="*/ 6865217 w 11737976"/>
              <a:gd name="connsiteY3106" fmla="*/ 5273549 h 6407151"/>
              <a:gd name="connsiteX3107" fmla="*/ 6786438 w 11737976"/>
              <a:gd name="connsiteY3107" fmla="*/ 5268272 h 6407151"/>
              <a:gd name="connsiteX3108" fmla="*/ 6786438 w 11737976"/>
              <a:gd name="connsiteY3108" fmla="*/ 5272146 h 6407151"/>
              <a:gd name="connsiteX3109" fmla="*/ 6732456 w 11737976"/>
              <a:gd name="connsiteY3109" fmla="*/ 5276019 h 6407151"/>
              <a:gd name="connsiteX3110" fmla="*/ 6743251 w 11737976"/>
              <a:gd name="connsiteY3110" fmla="*/ 5307005 h 6407151"/>
              <a:gd name="connsiteX3111" fmla="*/ 6754050 w 11737976"/>
              <a:gd name="connsiteY3111" fmla="*/ 5295385 h 6407151"/>
              <a:gd name="connsiteX3112" fmla="*/ 6764846 w 11737976"/>
              <a:gd name="connsiteY3112" fmla="*/ 5299259 h 6407151"/>
              <a:gd name="connsiteX3113" fmla="*/ 6786438 w 11737976"/>
              <a:gd name="connsiteY3113" fmla="*/ 5295384 h 6407151"/>
              <a:gd name="connsiteX3114" fmla="*/ 6786437 w 11737976"/>
              <a:gd name="connsiteY3114" fmla="*/ 5287639 h 6407151"/>
              <a:gd name="connsiteX3115" fmla="*/ 6797233 w 11737976"/>
              <a:gd name="connsiteY3115" fmla="*/ 5283766 h 6407151"/>
              <a:gd name="connsiteX3116" fmla="*/ 6808028 w 11737976"/>
              <a:gd name="connsiteY3116" fmla="*/ 5272145 h 6407151"/>
              <a:gd name="connsiteX3117" fmla="*/ 6797233 w 11737976"/>
              <a:gd name="connsiteY3117" fmla="*/ 5268272 h 6407151"/>
              <a:gd name="connsiteX3118" fmla="*/ 6786438 w 11737976"/>
              <a:gd name="connsiteY3118" fmla="*/ 5268272 h 6407151"/>
              <a:gd name="connsiteX3119" fmla="*/ 6732928 w 11737976"/>
              <a:gd name="connsiteY3119" fmla="*/ 5263968 h 6407151"/>
              <a:gd name="connsiteX3120" fmla="*/ 6744192 w 11737976"/>
              <a:gd name="connsiteY3120" fmla="*/ 5268271 h 6407151"/>
              <a:gd name="connsiteX3121" fmla="*/ 6732928 w 11737976"/>
              <a:gd name="connsiteY3121" fmla="*/ 5263968 h 6407151"/>
              <a:gd name="connsiteX3122" fmla="*/ 130623 w 11737976"/>
              <a:gd name="connsiteY3122" fmla="*/ 5263092 h 6407151"/>
              <a:gd name="connsiteX3123" fmla="*/ 129447 w 11737976"/>
              <a:gd name="connsiteY3123" fmla="*/ 5265701 h 6407151"/>
              <a:gd name="connsiteX3124" fmla="*/ 130287 w 11737976"/>
              <a:gd name="connsiteY3124" fmla="*/ 5269653 h 6407151"/>
              <a:gd name="connsiteX3125" fmla="*/ 133903 w 11737976"/>
              <a:gd name="connsiteY3125" fmla="*/ 5270364 h 6407151"/>
              <a:gd name="connsiteX3126" fmla="*/ 135459 w 11737976"/>
              <a:gd name="connsiteY3126" fmla="*/ 5270553 h 6407151"/>
              <a:gd name="connsiteX3127" fmla="*/ 135501 w 11737976"/>
              <a:gd name="connsiteY3127" fmla="*/ 5269732 h 6407151"/>
              <a:gd name="connsiteX3128" fmla="*/ 134660 w 11737976"/>
              <a:gd name="connsiteY3128" fmla="*/ 5265780 h 6407151"/>
              <a:gd name="connsiteX3129" fmla="*/ 132642 w 11737976"/>
              <a:gd name="connsiteY3129" fmla="*/ 5264436 h 6407151"/>
              <a:gd name="connsiteX3130" fmla="*/ 130623 w 11737976"/>
              <a:gd name="connsiteY3130" fmla="*/ 5263092 h 6407151"/>
              <a:gd name="connsiteX3131" fmla="*/ 6995784 w 11737976"/>
              <a:gd name="connsiteY3131" fmla="*/ 5256318 h 6407151"/>
              <a:gd name="connsiteX3132" fmla="*/ 6995785 w 11737976"/>
              <a:gd name="connsiteY3132" fmla="*/ 5257083 h 6407151"/>
              <a:gd name="connsiteX3133" fmla="*/ 6992967 w 11737976"/>
              <a:gd name="connsiteY3133" fmla="*/ 5257273 h 6407151"/>
              <a:gd name="connsiteX3134" fmla="*/ 6991205 w 11737976"/>
              <a:gd name="connsiteY3134" fmla="*/ 5260621 h 6407151"/>
              <a:gd name="connsiteX3135" fmla="*/ 6995784 w 11737976"/>
              <a:gd name="connsiteY3135" fmla="*/ 5263969 h 6407151"/>
              <a:gd name="connsiteX3136" fmla="*/ 6995785 w 11737976"/>
              <a:gd name="connsiteY3136" fmla="*/ 5257083 h 6407151"/>
              <a:gd name="connsiteX3137" fmla="*/ 6997661 w 11737976"/>
              <a:gd name="connsiteY3137" fmla="*/ 5256956 h 6407151"/>
              <a:gd name="connsiteX3138" fmla="*/ 7007048 w 11737976"/>
              <a:gd name="connsiteY3138" fmla="*/ 5260144 h 6407151"/>
              <a:gd name="connsiteX3139" fmla="*/ 7007049 w 11737976"/>
              <a:gd name="connsiteY3139" fmla="*/ 5256318 h 6407151"/>
              <a:gd name="connsiteX3140" fmla="*/ 6997661 w 11737976"/>
              <a:gd name="connsiteY3140" fmla="*/ 5256956 h 6407151"/>
              <a:gd name="connsiteX3141" fmla="*/ 270935 w 11737976"/>
              <a:gd name="connsiteY3141" fmla="*/ 5253679 h 6407151"/>
              <a:gd name="connsiteX3142" fmla="*/ 269626 w 11737976"/>
              <a:gd name="connsiteY3142" fmla="*/ 5256183 h 6407151"/>
              <a:gd name="connsiteX3143" fmla="*/ 269276 w 11737976"/>
              <a:gd name="connsiteY3143" fmla="*/ 5262677 h 6407151"/>
              <a:gd name="connsiteX3144" fmla="*/ 277401 w 11737976"/>
              <a:gd name="connsiteY3144" fmla="*/ 5264231 h 6407151"/>
              <a:gd name="connsiteX3145" fmla="*/ 278125 w 11737976"/>
              <a:gd name="connsiteY3145" fmla="*/ 5261587 h 6407151"/>
              <a:gd name="connsiteX3146" fmla="*/ 278149 w 11737976"/>
              <a:gd name="connsiteY3146" fmla="*/ 5261607 h 6407151"/>
              <a:gd name="connsiteX3147" fmla="*/ 278863 w 11737976"/>
              <a:gd name="connsiteY3147" fmla="*/ 5258885 h 6407151"/>
              <a:gd name="connsiteX3148" fmla="*/ 278125 w 11737976"/>
              <a:gd name="connsiteY3148" fmla="*/ 5261587 h 6407151"/>
              <a:gd name="connsiteX3149" fmla="*/ 276026 w 11737976"/>
              <a:gd name="connsiteY3149" fmla="*/ 5259859 h 6407151"/>
              <a:gd name="connsiteX3150" fmla="*/ 270935 w 11737976"/>
              <a:gd name="connsiteY3150" fmla="*/ 5253679 h 6407151"/>
              <a:gd name="connsiteX3151" fmla="*/ 6406233 w 11737976"/>
              <a:gd name="connsiteY3151" fmla="*/ 5252494 h 6407151"/>
              <a:gd name="connsiteX3152" fmla="*/ 6401479 w 11737976"/>
              <a:gd name="connsiteY3152" fmla="*/ 5254624 h 6407151"/>
              <a:gd name="connsiteX3153" fmla="*/ 6402010 w 11737976"/>
              <a:gd name="connsiteY3153" fmla="*/ 5256081 h 6407151"/>
              <a:gd name="connsiteX3154" fmla="*/ 6406233 w 11737976"/>
              <a:gd name="connsiteY3154" fmla="*/ 5259666 h 6407151"/>
              <a:gd name="connsiteX3155" fmla="*/ 6406233 w 11737976"/>
              <a:gd name="connsiteY3155" fmla="*/ 5252494 h 6407151"/>
              <a:gd name="connsiteX3156" fmla="*/ 179231 w 11737976"/>
              <a:gd name="connsiteY3156" fmla="*/ 5248452 h 6407151"/>
              <a:gd name="connsiteX3157" fmla="*/ 178381 w 11737976"/>
              <a:gd name="connsiteY3157" fmla="*/ 5252921 h 6407151"/>
              <a:gd name="connsiteX3158" fmla="*/ 181257 w 11737976"/>
              <a:gd name="connsiteY3158" fmla="*/ 5257980 h 6407151"/>
              <a:gd name="connsiteX3159" fmla="*/ 184578 w 11737976"/>
              <a:gd name="connsiteY3159" fmla="*/ 5256667 h 6407151"/>
              <a:gd name="connsiteX3160" fmla="*/ 187859 w 11737976"/>
              <a:gd name="connsiteY3160" fmla="*/ 5263632 h 6407151"/>
              <a:gd name="connsiteX3161" fmla="*/ 189113 w 11737976"/>
              <a:gd name="connsiteY3161" fmla="*/ 5261069 h 6407151"/>
              <a:gd name="connsiteX3162" fmla="*/ 186642 w 11737976"/>
              <a:gd name="connsiteY3162" fmla="*/ 5257914 h 6407151"/>
              <a:gd name="connsiteX3163" fmla="*/ 187898 w 11737976"/>
              <a:gd name="connsiteY3163" fmla="*/ 5255353 h 6407151"/>
              <a:gd name="connsiteX3164" fmla="*/ 189557 w 11737976"/>
              <a:gd name="connsiteY3164" fmla="*/ 5254695 h 6407151"/>
              <a:gd name="connsiteX3165" fmla="*/ 190811 w 11737976"/>
              <a:gd name="connsiteY3165" fmla="*/ 5252134 h 6407151"/>
              <a:gd name="connsiteX3166" fmla="*/ 188746 w 11737976"/>
              <a:gd name="connsiteY3166" fmla="*/ 5250885 h 6407151"/>
              <a:gd name="connsiteX3167" fmla="*/ 186682 w 11737976"/>
              <a:gd name="connsiteY3167" fmla="*/ 5249637 h 6407151"/>
              <a:gd name="connsiteX3168" fmla="*/ 185021 w 11737976"/>
              <a:gd name="connsiteY3168" fmla="*/ 5250294 h 6407151"/>
              <a:gd name="connsiteX3169" fmla="*/ 179231 w 11737976"/>
              <a:gd name="connsiteY3169" fmla="*/ 5248452 h 6407151"/>
              <a:gd name="connsiteX3170" fmla="*/ 6353659 w 11737976"/>
              <a:gd name="connsiteY3170" fmla="*/ 5248190 h 6407151"/>
              <a:gd name="connsiteX3171" fmla="*/ 6364927 w 11737976"/>
              <a:gd name="connsiteY3171" fmla="*/ 5252493 h 6407151"/>
              <a:gd name="connsiteX3172" fmla="*/ 6353659 w 11737976"/>
              <a:gd name="connsiteY3172" fmla="*/ 5248190 h 6407151"/>
              <a:gd name="connsiteX3173" fmla="*/ 6913170 w 11737976"/>
              <a:gd name="connsiteY3173" fmla="*/ 5239582 h 6407151"/>
              <a:gd name="connsiteX3174" fmla="*/ 6890638 w 11737976"/>
              <a:gd name="connsiteY3174" fmla="*/ 5247779 h 6407151"/>
              <a:gd name="connsiteX3175" fmla="*/ 6890639 w 11737976"/>
              <a:gd name="connsiteY3175" fmla="*/ 5260076 h 6407151"/>
              <a:gd name="connsiteX3176" fmla="*/ 6890638 w 11737976"/>
              <a:gd name="connsiteY3176" fmla="*/ 5264174 h 6407151"/>
              <a:gd name="connsiteX3177" fmla="*/ 6890638 w 11737976"/>
              <a:gd name="connsiteY3177" fmla="*/ 5268272 h 6407151"/>
              <a:gd name="connsiteX3178" fmla="*/ 6901905 w 11737976"/>
              <a:gd name="connsiteY3178" fmla="*/ 5268272 h 6407151"/>
              <a:gd name="connsiteX3179" fmla="*/ 6901905 w 11737976"/>
              <a:gd name="connsiteY3179" fmla="*/ 5264174 h 6407151"/>
              <a:gd name="connsiteX3180" fmla="*/ 6913170 w 11737976"/>
              <a:gd name="connsiteY3180" fmla="*/ 5239582 h 6407151"/>
              <a:gd name="connsiteX3181" fmla="*/ 6417498 w 11737976"/>
              <a:gd name="connsiteY3181" fmla="*/ 5239582 h 6407151"/>
              <a:gd name="connsiteX3182" fmla="*/ 6406231 w 11737976"/>
              <a:gd name="connsiteY3182" fmla="*/ 5239583 h 6407151"/>
              <a:gd name="connsiteX3183" fmla="*/ 6406231 w 11737976"/>
              <a:gd name="connsiteY3183" fmla="*/ 5243888 h 6407151"/>
              <a:gd name="connsiteX3184" fmla="*/ 6417498 w 11737976"/>
              <a:gd name="connsiteY3184" fmla="*/ 5243888 h 6407151"/>
              <a:gd name="connsiteX3185" fmla="*/ 6417498 w 11737976"/>
              <a:gd name="connsiteY3185" fmla="*/ 5239582 h 6407151"/>
              <a:gd name="connsiteX3186" fmla="*/ 229656 w 11737976"/>
              <a:gd name="connsiteY3186" fmla="*/ 5238603 h 6407151"/>
              <a:gd name="connsiteX3187" fmla="*/ 219237 w 11737976"/>
              <a:gd name="connsiteY3187" fmla="*/ 5238746 h 6407151"/>
              <a:gd name="connsiteX3188" fmla="*/ 211596 w 11737976"/>
              <a:gd name="connsiteY3188" fmla="*/ 5243757 h 6407151"/>
              <a:gd name="connsiteX3189" fmla="*/ 205171 w 11737976"/>
              <a:gd name="connsiteY3189" fmla="*/ 5246300 h 6407151"/>
              <a:gd name="connsiteX3190" fmla="*/ 203955 w 11737976"/>
              <a:gd name="connsiteY3190" fmla="*/ 5248770 h 6407151"/>
              <a:gd name="connsiteX3191" fmla="*/ 206341 w 11737976"/>
              <a:gd name="connsiteY3191" fmla="*/ 5251805 h 6407151"/>
              <a:gd name="connsiteX3192" fmla="*/ 212378 w 11737976"/>
              <a:gd name="connsiteY3192" fmla="*/ 5247428 h 6407151"/>
              <a:gd name="connsiteX3193" fmla="*/ 228831 w 11737976"/>
              <a:gd name="connsiteY3193" fmla="*/ 5242908 h 6407151"/>
              <a:gd name="connsiteX3194" fmla="*/ 230383 w 11737976"/>
              <a:gd name="connsiteY3194" fmla="*/ 5243040 h 6407151"/>
              <a:gd name="connsiteX3195" fmla="*/ 230436 w 11737976"/>
              <a:gd name="connsiteY3195" fmla="*/ 5242273 h 6407151"/>
              <a:gd name="connsiteX3196" fmla="*/ 229656 w 11737976"/>
              <a:gd name="connsiteY3196" fmla="*/ 5238603 h 6407151"/>
              <a:gd name="connsiteX3197" fmla="*/ 7007049 w 11737976"/>
              <a:gd name="connsiteY3197" fmla="*/ 5236713 h 6407151"/>
              <a:gd name="connsiteX3198" fmla="*/ 7018314 w 11737976"/>
              <a:gd name="connsiteY3198" fmla="*/ 5239583 h 6407151"/>
              <a:gd name="connsiteX3199" fmla="*/ 7007049 w 11737976"/>
              <a:gd name="connsiteY3199" fmla="*/ 5236713 h 6407151"/>
              <a:gd name="connsiteX3200" fmla="*/ 6832818 w 11737976"/>
              <a:gd name="connsiteY3200" fmla="*/ 5235663 h 6407151"/>
              <a:gd name="connsiteX3201" fmla="*/ 6821744 w 11737976"/>
              <a:gd name="connsiteY3201" fmla="*/ 5245381 h 6407151"/>
              <a:gd name="connsiteX3202" fmla="*/ 6828684 w 11737976"/>
              <a:gd name="connsiteY3202" fmla="*/ 5252493 h 6407151"/>
              <a:gd name="connsiteX3203" fmla="*/ 6849336 w 11737976"/>
              <a:gd name="connsiteY3203" fmla="*/ 5236235 h 6407151"/>
              <a:gd name="connsiteX3204" fmla="*/ 6832818 w 11737976"/>
              <a:gd name="connsiteY3204" fmla="*/ 5235663 h 6407151"/>
              <a:gd name="connsiteX3205" fmla="*/ 6363518 w 11737976"/>
              <a:gd name="connsiteY3205" fmla="*/ 5231066 h 6407151"/>
              <a:gd name="connsiteX3206" fmla="*/ 6353659 w 11737976"/>
              <a:gd name="connsiteY3206" fmla="*/ 5232052 h 6407151"/>
              <a:gd name="connsiteX3207" fmla="*/ 6353660 w 11737976"/>
              <a:gd name="connsiteY3207" fmla="*/ 5243887 h 6407151"/>
              <a:gd name="connsiteX3208" fmla="*/ 6364927 w 11737976"/>
              <a:gd name="connsiteY3208" fmla="*/ 5235997 h 6407151"/>
              <a:gd name="connsiteX3209" fmla="*/ 6363518 w 11737976"/>
              <a:gd name="connsiteY3209" fmla="*/ 5231066 h 6407151"/>
              <a:gd name="connsiteX3210" fmla="*/ 6297233 w 11737976"/>
              <a:gd name="connsiteY3210" fmla="*/ 5230741 h 6407151"/>
              <a:gd name="connsiteX3211" fmla="*/ 6304152 w 11737976"/>
              <a:gd name="connsiteY3211" fmla="*/ 5237397 h 6407151"/>
              <a:gd name="connsiteX3212" fmla="*/ 6306366 w 11737976"/>
              <a:gd name="connsiteY3212" fmla="*/ 5234311 h 6407151"/>
              <a:gd name="connsiteX3213" fmla="*/ 6302598 w 11737976"/>
              <a:gd name="connsiteY3213" fmla="*/ 5231622 h 6407151"/>
              <a:gd name="connsiteX3214" fmla="*/ 6297233 w 11737976"/>
              <a:gd name="connsiteY3214" fmla="*/ 5230741 h 6407151"/>
              <a:gd name="connsiteX3215" fmla="*/ 4363490 w 11737976"/>
              <a:gd name="connsiteY3215" fmla="*/ 5228332 h 6407151"/>
              <a:gd name="connsiteX3216" fmla="*/ 4358613 w 11737976"/>
              <a:gd name="connsiteY3216" fmla="*/ 5239795 h 6407151"/>
              <a:gd name="connsiteX3217" fmla="*/ 4363842 w 11737976"/>
              <a:gd name="connsiteY3217" fmla="*/ 5236525 h 6407151"/>
              <a:gd name="connsiteX3218" fmla="*/ 4363490 w 11737976"/>
              <a:gd name="connsiteY3218" fmla="*/ 5228332 h 6407151"/>
              <a:gd name="connsiteX3219" fmla="*/ 251347 w 11737976"/>
              <a:gd name="connsiteY3219" fmla="*/ 5224895 h 6407151"/>
              <a:gd name="connsiteX3220" fmla="*/ 240956 w 11737976"/>
              <a:gd name="connsiteY3220" fmla="*/ 5236158 h 6407151"/>
              <a:gd name="connsiteX3221" fmla="*/ 253213 w 11737976"/>
              <a:gd name="connsiteY3221" fmla="*/ 5244021 h 6407151"/>
              <a:gd name="connsiteX3222" fmla="*/ 261726 w 11737976"/>
              <a:gd name="connsiteY3222" fmla="*/ 5234295 h 6407151"/>
              <a:gd name="connsiteX3223" fmla="*/ 261309 w 11737976"/>
              <a:gd name="connsiteY3223" fmla="*/ 5232341 h 6407151"/>
              <a:gd name="connsiteX3224" fmla="*/ 263352 w 11737976"/>
              <a:gd name="connsiteY3224" fmla="*/ 5233652 h 6407151"/>
              <a:gd name="connsiteX3225" fmla="*/ 264601 w 11737976"/>
              <a:gd name="connsiteY3225" fmla="*/ 5239515 h 6407151"/>
              <a:gd name="connsiteX3226" fmla="*/ 265432 w 11737976"/>
              <a:gd name="connsiteY3226" fmla="*/ 5243424 h 6407151"/>
              <a:gd name="connsiteX3227" fmla="*/ 266642 w 11737976"/>
              <a:gd name="connsiteY3227" fmla="*/ 5240826 h 6407151"/>
              <a:gd name="connsiteX3228" fmla="*/ 266191 w 11737976"/>
              <a:gd name="connsiteY3228" fmla="*/ 5230410 h 6407151"/>
              <a:gd name="connsiteX3229" fmla="*/ 264564 w 11737976"/>
              <a:gd name="connsiteY3229" fmla="*/ 5231054 h 6407151"/>
              <a:gd name="connsiteX3230" fmla="*/ 262521 w 11737976"/>
              <a:gd name="connsiteY3230" fmla="*/ 5229744 h 6407151"/>
              <a:gd name="connsiteX3231" fmla="*/ 260478 w 11737976"/>
              <a:gd name="connsiteY3231" fmla="*/ 5228434 h 6407151"/>
              <a:gd name="connsiteX3232" fmla="*/ 262105 w 11737976"/>
              <a:gd name="connsiteY3232" fmla="*/ 5227789 h 6407151"/>
              <a:gd name="connsiteX3233" fmla="*/ 251347 w 11737976"/>
              <a:gd name="connsiteY3233" fmla="*/ 5224895 h 6407151"/>
              <a:gd name="connsiteX3234" fmla="*/ 6333007 w 11737976"/>
              <a:gd name="connsiteY3234" fmla="*/ 5220934 h 6407151"/>
              <a:gd name="connsiteX3235" fmla="*/ 6323619 w 11737976"/>
              <a:gd name="connsiteY3235" fmla="*/ 5232410 h 6407151"/>
              <a:gd name="connsiteX3236" fmla="*/ 6333007 w 11737976"/>
              <a:gd name="connsiteY3236" fmla="*/ 5232410 h 6407151"/>
              <a:gd name="connsiteX3237" fmla="*/ 6333007 w 11737976"/>
              <a:gd name="connsiteY3237" fmla="*/ 5220934 h 6407151"/>
              <a:gd name="connsiteX3238" fmla="*/ 6417495 w 11737976"/>
              <a:gd name="connsiteY3238" fmla="*/ 5216630 h 6407151"/>
              <a:gd name="connsiteX3239" fmla="*/ 6417495 w 11737976"/>
              <a:gd name="connsiteY3239" fmla="*/ 5220934 h 6407151"/>
              <a:gd name="connsiteX3240" fmla="*/ 6428762 w 11737976"/>
              <a:gd name="connsiteY3240" fmla="*/ 5220934 h 6407151"/>
              <a:gd name="connsiteX3241" fmla="*/ 6428762 w 11737976"/>
              <a:gd name="connsiteY3241" fmla="*/ 5216630 h 6407151"/>
              <a:gd name="connsiteX3242" fmla="*/ 6417495 w 11737976"/>
              <a:gd name="connsiteY3242" fmla="*/ 5216630 h 6407151"/>
              <a:gd name="connsiteX3243" fmla="*/ 6489502 w 11737976"/>
              <a:gd name="connsiteY3243" fmla="*/ 5216049 h 6407151"/>
              <a:gd name="connsiteX3244" fmla="*/ 6491257 w 11737976"/>
              <a:gd name="connsiteY3244" fmla="*/ 5216049 h 6407151"/>
              <a:gd name="connsiteX3245" fmla="*/ 6491256 w 11737976"/>
              <a:gd name="connsiteY3245" fmla="*/ 5220014 h 6407151"/>
              <a:gd name="connsiteX3246" fmla="*/ 166348 w 11737976"/>
              <a:gd name="connsiteY3246" fmla="*/ 5215110 h 6407151"/>
              <a:gd name="connsiteX3247" fmla="*/ 170252 w 11737976"/>
              <a:gd name="connsiteY3247" fmla="*/ 5220636 h 6407151"/>
              <a:gd name="connsiteX3248" fmla="*/ 166348 w 11737976"/>
              <a:gd name="connsiteY3248" fmla="*/ 5215110 h 6407151"/>
              <a:gd name="connsiteX3249" fmla="*/ 297863 w 11737976"/>
              <a:gd name="connsiteY3249" fmla="*/ 5215100 h 6407151"/>
              <a:gd name="connsiteX3250" fmla="*/ 292689 w 11737976"/>
              <a:gd name="connsiteY3250" fmla="*/ 5215808 h 6407151"/>
              <a:gd name="connsiteX3251" fmla="*/ 302345 w 11737976"/>
              <a:gd name="connsiteY3251" fmla="*/ 5222699 h 6407151"/>
              <a:gd name="connsiteX3252" fmla="*/ 297863 w 11737976"/>
              <a:gd name="connsiteY3252" fmla="*/ 5215100 h 6407151"/>
              <a:gd name="connsiteX3253" fmla="*/ 6796761 w 11737976"/>
              <a:gd name="connsiteY3253" fmla="*/ 5211968 h 6407151"/>
              <a:gd name="connsiteX3254" fmla="*/ 6827742 w 11737976"/>
              <a:gd name="connsiteY3254" fmla="*/ 5223804 h 6407151"/>
              <a:gd name="connsiteX3255" fmla="*/ 6796761 w 11737976"/>
              <a:gd name="connsiteY3255" fmla="*/ 5211968 h 6407151"/>
              <a:gd name="connsiteX3256" fmla="*/ 311457 w 11737976"/>
              <a:gd name="connsiteY3256" fmla="*/ 5209697 h 6407151"/>
              <a:gd name="connsiteX3257" fmla="*/ 308699 w 11737976"/>
              <a:gd name="connsiteY3257" fmla="*/ 5219993 h 6407151"/>
              <a:gd name="connsiteX3258" fmla="*/ 312431 w 11737976"/>
              <a:gd name="connsiteY3258" fmla="*/ 5220622 h 6407151"/>
              <a:gd name="connsiteX3259" fmla="*/ 319493 w 11737976"/>
              <a:gd name="connsiteY3259" fmla="*/ 5211516 h 6407151"/>
              <a:gd name="connsiteX3260" fmla="*/ 311457 w 11737976"/>
              <a:gd name="connsiteY3260" fmla="*/ 5209697 h 6407151"/>
              <a:gd name="connsiteX3261" fmla="*/ 94465 w 11737976"/>
              <a:gd name="connsiteY3261" fmla="*/ 5208616 h 6407151"/>
              <a:gd name="connsiteX3262" fmla="*/ 87692 w 11737976"/>
              <a:gd name="connsiteY3262" fmla="*/ 5217492 h 6407151"/>
              <a:gd name="connsiteX3263" fmla="*/ 91514 w 11737976"/>
              <a:gd name="connsiteY3263" fmla="*/ 5218788 h 6407151"/>
              <a:gd name="connsiteX3264" fmla="*/ 95876 w 11737976"/>
              <a:gd name="connsiteY3264" fmla="*/ 5213104 h 6407151"/>
              <a:gd name="connsiteX3265" fmla="*/ 94465 w 11737976"/>
              <a:gd name="connsiteY3265" fmla="*/ 5208616 h 6407151"/>
              <a:gd name="connsiteX3266" fmla="*/ 306184 w 11737976"/>
              <a:gd name="connsiteY3266" fmla="*/ 5208173 h 6407151"/>
              <a:gd name="connsiteX3267" fmla="*/ 303486 w 11737976"/>
              <a:gd name="connsiteY3267" fmla="*/ 5211281 h 6407151"/>
              <a:gd name="connsiteX3268" fmla="*/ 302337 w 11737976"/>
              <a:gd name="connsiteY3268" fmla="*/ 5213776 h 6407151"/>
              <a:gd name="connsiteX3269" fmla="*/ 304286 w 11737976"/>
              <a:gd name="connsiteY3269" fmla="*/ 5215045 h 6407151"/>
              <a:gd name="connsiteX3270" fmla="*/ 306586 w 11737976"/>
              <a:gd name="connsiteY3270" fmla="*/ 5210056 h 6407151"/>
              <a:gd name="connsiteX3271" fmla="*/ 306184 w 11737976"/>
              <a:gd name="connsiteY3271" fmla="*/ 5208173 h 6407151"/>
              <a:gd name="connsiteX3272" fmla="*/ 6306342 w 11737976"/>
              <a:gd name="connsiteY3272" fmla="*/ 5207698 h 6407151"/>
              <a:gd name="connsiteX3273" fmla="*/ 6306911 w 11737976"/>
              <a:gd name="connsiteY3273" fmla="*/ 5222515 h 6407151"/>
              <a:gd name="connsiteX3274" fmla="*/ 6312378 w 11737976"/>
              <a:gd name="connsiteY3274" fmla="*/ 5208688 h 6407151"/>
              <a:gd name="connsiteX3275" fmla="*/ 6306342 w 11737976"/>
              <a:gd name="connsiteY3275" fmla="*/ 5207698 h 6407151"/>
              <a:gd name="connsiteX3276" fmla="*/ 6890641 w 11737976"/>
              <a:gd name="connsiteY3276" fmla="*/ 5205155 h 6407151"/>
              <a:gd name="connsiteX3277" fmla="*/ 6849333 w 11737976"/>
              <a:gd name="connsiteY3277" fmla="*/ 5209067 h 6407151"/>
              <a:gd name="connsiteX3278" fmla="*/ 6859661 w 11737976"/>
              <a:gd name="connsiteY3278" fmla="*/ 5212979 h 6407151"/>
              <a:gd name="connsiteX3279" fmla="*/ 6859661 w 11737976"/>
              <a:gd name="connsiteY3279" fmla="*/ 5216892 h 6407151"/>
              <a:gd name="connsiteX3280" fmla="*/ 6849333 w 11737976"/>
              <a:gd name="connsiteY3280" fmla="*/ 5244277 h 6407151"/>
              <a:gd name="connsiteX3281" fmla="*/ 6880313 w 11737976"/>
              <a:gd name="connsiteY3281" fmla="*/ 5232541 h 6407151"/>
              <a:gd name="connsiteX3282" fmla="*/ 6880313 w 11737976"/>
              <a:gd name="connsiteY3282" fmla="*/ 5224717 h 6407151"/>
              <a:gd name="connsiteX3283" fmla="*/ 6911293 w 11737976"/>
              <a:gd name="connsiteY3283" fmla="*/ 5236453 h 6407151"/>
              <a:gd name="connsiteX3284" fmla="*/ 6931946 w 11737976"/>
              <a:gd name="connsiteY3284" fmla="*/ 5224716 h 6407151"/>
              <a:gd name="connsiteX3285" fmla="*/ 6931945 w 11737976"/>
              <a:gd name="connsiteY3285" fmla="*/ 5212979 h 6407151"/>
              <a:gd name="connsiteX3286" fmla="*/ 6900966 w 11737976"/>
              <a:gd name="connsiteY3286" fmla="*/ 5209066 h 6407151"/>
              <a:gd name="connsiteX3287" fmla="*/ 6911294 w 11737976"/>
              <a:gd name="connsiteY3287" fmla="*/ 5216891 h 6407151"/>
              <a:gd name="connsiteX3288" fmla="*/ 6911294 w 11737976"/>
              <a:gd name="connsiteY3288" fmla="*/ 5224716 h 6407151"/>
              <a:gd name="connsiteX3289" fmla="*/ 6900965 w 11737976"/>
              <a:gd name="connsiteY3289" fmla="*/ 5212979 h 6407151"/>
              <a:gd name="connsiteX3290" fmla="*/ 6890641 w 11737976"/>
              <a:gd name="connsiteY3290" fmla="*/ 5205155 h 6407151"/>
              <a:gd name="connsiteX3291" fmla="*/ 6342396 w 11737976"/>
              <a:gd name="connsiteY3291" fmla="*/ 5205154 h 6407151"/>
              <a:gd name="connsiteX3292" fmla="*/ 6342395 w 11737976"/>
              <a:gd name="connsiteY3292" fmla="*/ 5208741 h 6407151"/>
              <a:gd name="connsiteX3293" fmla="*/ 6353663 w 11737976"/>
              <a:gd name="connsiteY3293" fmla="*/ 5212327 h 6407151"/>
              <a:gd name="connsiteX3294" fmla="*/ 6364927 w 11737976"/>
              <a:gd name="connsiteY3294" fmla="*/ 5205155 h 6407151"/>
              <a:gd name="connsiteX3295" fmla="*/ 6342396 w 11737976"/>
              <a:gd name="connsiteY3295" fmla="*/ 5205154 h 6407151"/>
              <a:gd name="connsiteX3296" fmla="*/ 119617 w 11737976"/>
              <a:gd name="connsiteY3296" fmla="*/ 5204708 h 6407151"/>
              <a:gd name="connsiteX3297" fmla="*/ 117073 w 11737976"/>
              <a:gd name="connsiteY3297" fmla="*/ 5216427 h 6407151"/>
              <a:gd name="connsiteX3298" fmla="*/ 121720 w 11737976"/>
              <a:gd name="connsiteY3298" fmla="*/ 5214587 h 6407151"/>
              <a:gd name="connsiteX3299" fmla="*/ 119617 w 11737976"/>
              <a:gd name="connsiteY3299" fmla="*/ 5204708 h 6407151"/>
              <a:gd name="connsiteX3300" fmla="*/ 7018314 w 11737976"/>
              <a:gd name="connsiteY3300" fmla="*/ 5200850 h 6407151"/>
              <a:gd name="connsiteX3301" fmla="*/ 7027702 w 11737976"/>
              <a:gd name="connsiteY3301" fmla="*/ 5200850 h 6407151"/>
              <a:gd name="connsiteX3302" fmla="*/ 7018314 w 11737976"/>
              <a:gd name="connsiteY3302" fmla="*/ 5200850 h 6407151"/>
              <a:gd name="connsiteX3303" fmla="*/ 286712 w 11737976"/>
              <a:gd name="connsiteY3303" fmla="*/ 5198499 h 6407151"/>
              <a:gd name="connsiteX3304" fmla="*/ 285381 w 11737976"/>
              <a:gd name="connsiteY3304" fmla="*/ 5199711 h 6407151"/>
              <a:gd name="connsiteX3305" fmla="*/ 287846 w 11737976"/>
              <a:gd name="connsiteY3305" fmla="*/ 5202910 h 6407151"/>
              <a:gd name="connsiteX3306" fmla="*/ 286352 w 11737976"/>
              <a:gd name="connsiteY3306" fmla="*/ 5204281 h 6407151"/>
              <a:gd name="connsiteX3307" fmla="*/ 289359 w 11737976"/>
              <a:gd name="connsiteY3307" fmla="*/ 5202342 h 6407151"/>
              <a:gd name="connsiteX3308" fmla="*/ 289617 w 11737976"/>
              <a:gd name="connsiteY3308" fmla="*/ 5202852 h 6407151"/>
              <a:gd name="connsiteX3309" fmla="*/ 291949 w 11737976"/>
              <a:gd name="connsiteY3309" fmla="*/ 5213805 h 6407151"/>
              <a:gd name="connsiteX3310" fmla="*/ 292776 w 11737976"/>
              <a:gd name="connsiteY3310" fmla="*/ 5209305 h 6407151"/>
              <a:gd name="connsiteX3311" fmla="*/ 291680 w 11737976"/>
              <a:gd name="connsiteY3311" fmla="*/ 5206903 h 6407151"/>
              <a:gd name="connsiteX3312" fmla="*/ 289617 w 11737976"/>
              <a:gd name="connsiteY3312" fmla="*/ 5202852 h 6407151"/>
              <a:gd name="connsiteX3313" fmla="*/ 289493 w 11737976"/>
              <a:gd name="connsiteY3313" fmla="*/ 5202256 h 6407151"/>
              <a:gd name="connsiteX3314" fmla="*/ 289359 w 11737976"/>
              <a:gd name="connsiteY3314" fmla="*/ 5202342 h 6407151"/>
              <a:gd name="connsiteX3315" fmla="*/ 289235 w 11737976"/>
              <a:gd name="connsiteY3315" fmla="*/ 5202099 h 6407151"/>
              <a:gd name="connsiteX3316" fmla="*/ 286712 w 11737976"/>
              <a:gd name="connsiteY3316" fmla="*/ 5198499 h 6407151"/>
              <a:gd name="connsiteX3317" fmla="*/ 6838069 w 11737976"/>
              <a:gd name="connsiteY3317" fmla="*/ 5196548 h 6407151"/>
              <a:gd name="connsiteX3318" fmla="*/ 6826803 w 11737976"/>
              <a:gd name="connsiteY3318" fmla="*/ 5200852 h 6407151"/>
              <a:gd name="connsiteX3319" fmla="*/ 6838069 w 11737976"/>
              <a:gd name="connsiteY3319" fmla="*/ 5200851 h 6407151"/>
              <a:gd name="connsiteX3320" fmla="*/ 6838069 w 11737976"/>
              <a:gd name="connsiteY3320" fmla="*/ 5196548 h 6407151"/>
              <a:gd name="connsiteX3321" fmla="*/ 6406231 w 11737976"/>
              <a:gd name="connsiteY3321" fmla="*/ 5196548 h 6407151"/>
              <a:gd name="connsiteX3322" fmla="*/ 6428762 w 11737976"/>
              <a:gd name="connsiteY3322" fmla="*/ 5205154 h 6407151"/>
              <a:gd name="connsiteX3323" fmla="*/ 6406231 w 11737976"/>
              <a:gd name="connsiteY3323" fmla="*/ 5196548 h 6407151"/>
              <a:gd name="connsiteX3324" fmla="*/ 192620 w 11737976"/>
              <a:gd name="connsiteY3324" fmla="*/ 5196484 h 6407151"/>
              <a:gd name="connsiteX3325" fmla="*/ 188206 w 11737976"/>
              <a:gd name="connsiteY3325" fmla="*/ 5200417 h 6407151"/>
              <a:gd name="connsiteX3326" fmla="*/ 192396 w 11737976"/>
              <a:gd name="connsiteY3326" fmla="*/ 5211875 h 6407151"/>
              <a:gd name="connsiteX3327" fmla="*/ 197237 w 11737976"/>
              <a:gd name="connsiteY3327" fmla="*/ 5209960 h 6407151"/>
              <a:gd name="connsiteX3328" fmla="*/ 192620 w 11737976"/>
              <a:gd name="connsiteY3328" fmla="*/ 5196484 h 6407151"/>
              <a:gd name="connsiteX3329" fmla="*/ 110991 w 11737976"/>
              <a:gd name="connsiteY3329" fmla="*/ 5195880 h 6407151"/>
              <a:gd name="connsiteX3330" fmla="*/ 109813 w 11737976"/>
              <a:gd name="connsiteY3330" fmla="*/ 5198387 h 6407151"/>
              <a:gd name="connsiteX3331" fmla="*/ 103907 w 11737976"/>
              <a:gd name="connsiteY3331" fmla="*/ 5202763 h 6407151"/>
              <a:gd name="connsiteX3332" fmla="*/ 102729 w 11737976"/>
              <a:gd name="connsiteY3332" fmla="*/ 5205270 h 6407151"/>
              <a:gd name="connsiteX3333" fmla="*/ 103529 w 11737976"/>
              <a:gd name="connsiteY3333" fmla="*/ 5209034 h 6407151"/>
              <a:gd name="connsiteX3334" fmla="*/ 109250 w 11737976"/>
              <a:gd name="connsiteY3334" fmla="*/ 5207790 h 6407151"/>
              <a:gd name="connsiteX3335" fmla="*/ 113769 w 11737976"/>
              <a:gd name="connsiteY3335" fmla="*/ 5200902 h 6407151"/>
              <a:gd name="connsiteX3336" fmla="*/ 110991 w 11737976"/>
              <a:gd name="connsiteY3336" fmla="*/ 5195880 h 6407151"/>
              <a:gd name="connsiteX3337" fmla="*/ 197607 w 11737976"/>
              <a:gd name="connsiteY3337" fmla="*/ 5195828 h 6407151"/>
              <a:gd name="connsiteX3338" fmla="*/ 199229 w 11737976"/>
              <a:gd name="connsiteY3338" fmla="*/ 5202287 h 6407151"/>
              <a:gd name="connsiteX3339" fmla="*/ 197607 w 11737976"/>
              <a:gd name="connsiteY3339" fmla="*/ 5195828 h 6407151"/>
              <a:gd name="connsiteX3340" fmla="*/ 6472885 w 11737976"/>
              <a:gd name="connsiteY3340" fmla="*/ 5193465 h 6407151"/>
              <a:gd name="connsiteX3341" fmla="*/ 6458802 w 11737976"/>
              <a:gd name="connsiteY3341" fmla="*/ 5195974 h 6407151"/>
              <a:gd name="connsiteX3342" fmla="*/ 6458803 w 11737976"/>
              <a:gd name="connsiteY3342" fmla="*/ 5204008 h 6407151"/>
              <a:gd name="connsiteX3343" fmla="*/ 6470069 w 11737976"/>
              <a:gd name="connsiteY3343" fmla="*/ 5204007 h 6407151"/>
              <a:gd name="connsiteX3344" fmla="*/ 6470070 w 11737976"/>
              <a:gd name="connsiteY3344" fmla="*/ 5199991 h 6407151"/>
              <a:gd name="connsiteX3345" fmla="*/ 6472885 w 11737976"/>
              <a:gd name="connsiteY3345" fmla="*/ 5193465 h 6407151"/>
              <a:gd name="connsiteX3346" fmla="*/ 6944151 w 11737976"/>
              <a:gd name="connsiteY3346" fmla="*/ 5192244 h 6407151"/>
              <a:gd name="connsiteX3347" fmla="*/ 6913171 w 11737976"/>
              <a:gd name="connsiteY3347" fmla="*/ 5196260 h 6407151"/>
              <a:gd name="connsiteX3348" fmla="*/ 6923499 w 11737976"/>
              <a:gd name="connsiteY3348" fmla="*/ 5208309 h 6407151"/>
              <a:gd name="connsiteX3349" fmla="*/ 6944152 w 11737976"/>
              <a:gd name="connsiteY3349" fmla="*/ 5212326 h 6407151"/>
              <a:gd name="connsiteX3350" fmla="*/ 6944151 w 11737976"/>
              <a:gd name="connsiteY3350" fmla="*/ 5192244 h 6407151"/>
              <a:gd name="connsiteX3351" fmla="*/ 299128 w 11737976"/>
              <a:gd name="connsiteY3351" fmla="*/ 5190307 h 6407151"/>
              <a:gd name="connsiteX3352" fmla="*/ 297482 w 11737976"/>
              <a:gd name="connsiteY3352" fmla="*/ 5190958 h 6407151"/>
              <a:gd name="connsiteX3353" fmla="*/ 297901 w 11737976"/>
              <a:gd name="connsiteY3353" fmla="*/ 5192934 h 6407151"/>
              <a:gd name="connsiteX3354" fmla="*/ 298321 w 11737976"/>
              <a:gd name="connsiteY3354" fmla="*/ 5194910 h 6407151"/>
              <a:gd name="connsiteX3355" fmla="*/ 303681 w 11737976"/>
              <a:gd name="connsiteY3355" fmla="*/ 5194933 h 6407151"/>
              <a:gd name="connsiteX3356" fmla="*/ 309462 w 11737976"/>
              <a:gd name="connsiteY3356" fmla="*/ 5196931 h 6407151"/>
              <a:gd name="connsiteX3357" fmla="*/ 309041 w 11737976"/>
              <a:gd name="connsiteY3357" fmla="*/ 5194954 h 6407151"/>
              <a:gd name="connsiteX3358" fmla="*/ 303261 w 11737976"/>
              <a:gd name="connsiteY3358" fmla="*/ 5192956 h 6407151"/>
              <a:gd name="connsiteX3359" fmla="*/ 299128 w 11737976"/>
              <a:gd name="connsiteY3359" fmla="*/ 5190307 h 6407151"/>
              <a:gd name="connsiteX3360" fmla="*/ 207446 w 11737976"/>
              <a:gd name="connsiteY3360" fmla="*/ 5186539 h 6407151"/>
              <a:gd name="connsiteX3361" fmla="*/ 202702 w 11737976"/>
              <a:gd name="connsiteY3361" fmla="*/ 5186630 h 6407151"/>
              <a:gd name="connsiteX3362" fmla="*/ 210694 w 11737976"/>
              <a:gd name="connsiteY3362" fmla="*/ 5191629 h 6407151"/>
              <a:gd name="connsiteX3363" fmla="*/ 207446 w 11737976"/>
              <a:gd name="connsiteY3363" fmla="*/ 5186539 h 6407151"/>
              <a:gd name="connsiteX3364" fmla="*/ 6754518 w 11737976"/>
              <a:gd name="connsiteY3364" fmla="*/ 5185072 h 6407151"/>
              <a:gd name="connsiteX3365" fmla="*/ 6750323 w 11737976"/>
              <a:gd name="connsiteY3365" fmla="*/ 5186305 h 6407151"/>
              <a:gd name="connsiteX3366" fmla="*/ 6751937 w 11737976"/>
              <a:gd name="connsiteY3366" fmla="*/ 5189017 h 6407151"/>
              <a:gd name="connsiteX3367" fmla="*/ 6764846 w 11737976"/>
              <a:gd name="connsiteY3367" fmla="*/ 5192961 h 6407151"/>
              <a:gd name="connsiteX3368" fmla="*/ 6764846 w 11737976"/>
              <a:gd name="connsiteY3368" fmla="*/ 5200852 h 6407151"/>
              <a:gd name="connsiteX3369" fmla="*/ 6775170 w 11737976"/>
              <a:gd name="connsiteY3369" fmla="*/ 5196906 h 6407151"/>
              <a:gd name="connsiteX3370" fmla="*/ 6775171 w 11737976"/>
              <a:gd name="connsiteY3370" fmla="*/ 5192960 h 6407151"/>
              <a:gd name="connsiteX3371" fmla="*/ 6785499 w 11737976"/>
              <a:gd name="connsiteY3371" fmla="*/ 5189018 h 6407151"/>
              <a:gd name="connsiteX3372" fmla="*/ 6785498 w 11737976"/>
              <a:gd name="connsiteY3372" fmla="*/ 5185072 h 6407151"/>
              <a:gd name="connsiteX3373" fmla="*/ 6775170 w 11737976"/>
              <a:gd name="connsiteY3373" fmla="*/ 5185072 h 6407151"/>
              <a:gd name="connsiteX3374" fmla="*/ 6775171 w 11737976"/>
              <a:gd name="connsiteY3374" fmla="*/ 5189017 h 6407151"/>
              <a:gd name="connsiteX3375" fmla="*/ 6764845 w 11737976"/>
              <a:gd name="connsiteY3375" fmla="*/ 5189017 h 6407151"/>
              <a:gd name="connsiteX3376" fmla="*/ 6754518 w 11737976"/>
              <a:gd name="connsiteY3376" fmla="*/ 5185072 h 6407151"/>
              <a:gd name="connsiteX3377" fmla="*/ 225312 w 11737976"/>
              <a:gd name="connsiteY3377" fmla="*/ 5177431 h 6407151"/>
              <a:gd name="connsiteX3378" fmla="*/ 225733 w 11737976"/>
              <a:gd name="connsiteY3378" fmla="*/ 5179406 h 6407151"/>
              <a:gd name="connsiteX3379" fmla="*/ 226153 w 11737976"/>
              <a:gd name="connsiteY3379" fmla="*/ 5181383 h 6407151"/>
              <a:gd name="connsiteX3380" fmla="*/ 230091 w 11737976"/>
              <a:gd name="connsiteY3380" fmla="*/ 5184108 h 6407151"/>
              <a:gd name="connsiteX3381" fmla="*/ 230442 w 11737976"/>
              <a:gd name="connsiteY3381" fmla="*/ 5184773 h 6407151"/>
              <a:gd name="connsiteX3382" fmla="*/ 231640 w 11737976"/>
              <a:gd name="connsiteY3382" fmla="*/ 5183495 h 6407151"/>
              <a:gd name="connsiteX3383" fmla="*/ 231219 w 11737976"/>
              <a:gd name="connsiteY3383" fmla="*/ 5181520 h 6407151"/>
              <a:gd name="connsiteX3384" fmla="*/ 225312 w 11737976"/>
              <a:gd name="connsiteY3384" fmla="*/ 5177431 h 6407151"/>
              <a:gd name="connsiteX3385" fmla="*/ 325748 w 11737976"/>
              <a:gd name="connsiteY3385" fmla="*/ 5175186 h 6407151"/>
              <a:gd name="connsiteX3386" fmla="*/ 319241 w 11737976"/>
              <a:gd name="connsiteY3386" fmla="*/ 5177760 h 6407151"/>
              <a:gd name="connsiteX3387" fmla="*/ 324274 w 11737976"/>
              <a:gd name="connsiteY3387" fmla="*/ 5183802 h 6407151"/>
              <a:gd name="connsiteX3388" fmla="*/ 328636 w 11737976"/>
              <a:gd name="connsiteY3388" fmla="*/ 5180470 h 6407151"/>
              <a:gd name="connsiteX3389" fmla="*/ 325748 w 11737976"/>
              <a:gd name="connsiteY3389" fmla="*/ 5175186 h 6407151"/>
              <a:gd name="connsiteX3390" fmla="*/ 6406231 w 11737976"/>
              <a:gd name="connsiteY3390" fmla="*/ 5172161 h 6407151"/>
              <a:gd name="connsiteX3391" fmla="*/ 6428764 w 11737976"/>
              <a:gd name="connsiteY3391" fmla="*/ 5185073 h 6407151"/>
              <a:gd name="connsiteX3392" fmla="*/ 6428764 w 11737976"/>
              <a:gd name="connsiteY3392" fmla="*/ 5172161 h 6407151"/>
              <a:gd name="connsiteX3393" fmla="*/ 6406231 w 11737976"/>
              <a:gd name="connsiteY3393" fmla="*/ 5172161 h 6407151"/>
              <a:gd name="connsiteX3394" fmla="*/ 6385578 w 11737976"/>
              <a:gd name="connsiteY3394" fmla="*/ 5172161 h 6407151"/>
              <a:gd name="connsiteX3395" fmla="*/ 6381619 w 11737976"/>
              <a:gd name="connsiteY3395" fmla="*/ 5174648 h 6407151"/>
              <a:gd name="connsiteX3396" fmla="*/ 6382059 w 11737976"/>
              <a:gd name="connsiteY3396" fmla="*/ 5175926 h 6407151"/>
              <a:gd name="connsiteX3397" fmla="*/ 6385578 w 11737976"/>
              <a:gd name="connsiteY3397" fmla="*/ 5176465 h 6407151"/>
              <a:gd name="connsiteX3398" fmla="*/ 6385578 w 11737976"/>
              <a:gd name="connsiteY3398" fmla="*/ 5185072 h 6407151"/>
              <a:gd name="connsiteX3399" fmla="*/ 6394968 w 11737976"/>
              <a:gd name="connsiteY3399" fmla="*/ 5185072 h 6407151"/>
              <a:gd name="connsiteX3400" fmla="*/ 6385578 w 11737976"/>
              <a:gd name="connsiteY3400" fmla="*/ 5172161 h 6407151"/>
              <a:gd name="connsiteX3401" fmla="*/ 6312354 w 11737976"/>
              <a:gd name="connsiteY3401" fmla="*/ 5164988 h 6407151"/>
              <a:gd name="connsiteX3402" fmla="*/ 6312355 w 11737976"/>
              <a:gd name="connsiteY3402" fmla="*/ 5181055 h 6407151"/>
              <a:gd name="connsiteX3403" fmla="*/ 6322682 w 11737976"/>
              <a:gd name="connsiteY3403" fmla="*/ 5181055 h 6407151"/>
              <a:gd name="connsiteX3404" fmla="*/ 6343335 w 11737976"/>
              <a:gd name="connsiteY3404" fmla="*/ 5181055 h 6407151"/>
              <a:gd name="connsiteX3405" fmla="*/ 6333010 w 11737976"/>
              <a:gd name="connsiteY3405" fmla="*/ 5164989 h 6407151"/>
              <a:gd name="connsiteX3406" fmla="*/ 6312354 w 11737976"/>
              <a:gd name="connsiteY3406" fmla="*/ 5164988 h 6407151"/>
              <a:gd name="connsiteX3407" fmla="*/ 6950254 w 11737976"/>
              <a:gd name="connsiteY3407" fmla="*/ 5163075 h 6407151"/>
              <a:gd name="connsiteX3408" fmla="*/ 6943212 w 11737976"/>
              <a:gd name="connsiteY3408" fmla="*/ 5164510 h 6407151"/>
              <a:gd name="connsiteX3409" fmla="*/ 6965743 w 11737976"/>
              <a:gd name="connsiteY3409" fmla="*/ 5164509 h 6407151"/>
              <a:gd name="connsiteX3410" fmla="*/ 6950254 w 11737976"/>
              <a:gd name="connsiteY3410" fmla="*/ 5163075 h 6407151"/>
              <a:gd name="connsiteX3411" fmla="*/ 318622 w 11737976"/>
              <a:gd name="connsiteY3411" fmla="*/ 5158622 h 6407151"/>
              <a:gd name="connsiteX3412" fmla="*/ 314294 w 11737976"/>
              <a:gd name="connsiteY3412" fmla="*/ 5163394 h 6407151"/>
              <a:gd name="connsiteX3413" fmla="*/ 323787 w 11737976"/>
              <a:gd name="connsiteY3413" fmla="*/ 5163943 h 6407151"/>
              <a:gd name="connsiteX3414" fmla="*/ 325334 w 11737976"/>
              <a:gd name="connsiteY3414" fmla="*/ 5159027 h 6407151"/>
              <a:gd name="connsiteX3415" fmla="*/ 318622 w 11737976"/>
              <a:gd name="connsiteY3415" fmla="*/ 5158622 h 6407151"/>
              <a:gd name="connsiteX3416" fmla="*/ 220391 w 11737976"/>
              <a:gd name="connsiteY3416" fmla="*/ 5154638 h 6407151"/>
              <a:gd name="connsiteX3417" fmla="*/ 215150 w 11737976"/>
              <a:gd name="connsiteY3417" fmla="*/ 5154672 h 6407151"/>
              <a:gd name="connsiteX3418" fmla="*/ 214737 w 11737976"/>
              <a:gd name="connsiteY3418" fmla="*/ 5160957 h 6407151"/>
              <a:gd name="connsiteX3419" fmla="*/ 213123 w 11737976"/>
              <a:gd name="connsiteY3419" fmla="*/ 5161595 h 6407151"/>
              <a:gd name="connsiteX3420" fmla="*/ 219242 w 11737976"/>
              <a:gd name="connsiteY3420" fmla="*/ 5164913 h 6407151"/>
              <a:gd name="connsiteX3421" fmla="*/ 219979 w 11737976"/>
              <a:gd name="connsiteY3421" fmla="*/ 5160923 h 6407151"/>
              <a:gd name="connsiteX3422" fmla="*/ 222425 w 11737976"/>
              <a:gd name="connsiteY3422" fmla="*/ 5156226 h 6407151"/>
              <a:gd name="connsiteX3423" fmla="*/ 220391 w 11737976"/>
              <a:gd name="connsiteY3423" fmla="*/ 5154638 h 6407151"/>
              <a:gd name="connsiteX3424" fmla="*/ 6931946 w 11737976"/>
              <a:gd name="connsiteY3424" fmla="*/ 5153512 h 6407151"/>
              <a:gd name="connsiteX3425" fmla="*/ 6943212 w 11737976"/>
              <a:gd name="connsiteY3425" fmla="*/ 5160684 h 6407151"/>
              <a:gd name="connsiteX3426" fmla="*/ 6931946 w 11737976"/>
              <a:gd name="connsiteY3426" fmla="*/ 5153512 h 6407151"/>
              <a:gd name="connsiteX3427" fmla="*/ 6890641 w 11737976"/>
              <a:gd name="connsiteY3427" fmla="*/ 5149208 h 6407151"/>
              <a:gd name="connsiteX3428" fmla="*/ 6879375 w 11737976"/>
              <a:gd name="connsiteY3428" fmla="*/ 5157098 h 6407151"/>
              <a:gd name="connsiteX3429" fmla="*/ 6890641 w 11737976"/>
              <a:gd name="connsiteY3429" fmla="*/ 5149208 h 6407151"/>
              <a:gd name="connsiteX3430" fmla="*/ 105727 w 11737976"/>
              <a:gd name="connsiteY3430" fmla="*/ 5147465 h 6407151"/>
              <a:gd name="connsiteX3431" fmla="*/ 102574 w 11737976"/>
              <a:gd name="connsiteY3431" fmla="*/ 5148712 h 6407151"/>
              <a:gd name="connsiteX3432" fmla="*/ 99421 w 11737976"/>
              <a:gd name="connsiteY3432" fmla="*/ 5149961 h 6407151"/>
              <a:gd name="connsiteX3433" fmla="*/ 98669 w 11737976"/>
              <a:gd name="connsiteY3433" fmla="*/ 5154467 h 6407151"/>
              <a:gd name="connsiteX3434" fmla="*/ 101072 w 11737976"/>
              <a:gd name="connsiteY3434" fmla="*/ 5157724 h 6407151"/>
              <a:gd name="connsiteX3435" fmla="*/ 102649 w 11737976"/>
              <a:gd name="connsiteY3435" fmla="*/ 5157099 h 6407151"/>
              <a:gd name="connsiteX3436" fmla="*/ 105803 w 11737976"/>
              <a:gd name="connsiteY3436" fmla="*/ 5155851 h 6407151"/>
              <a:gd name="connsiteX3437" fmla="*/ 108545 w 11737976"/>
              <a:gd name="connsiteY3437" fmla="*/ 5152662 h 6407151"/>
              <a:gd name="connsiteX3438" fmla="*/ 105727 w 11737976"/>
              <a:gd name="connsiteY3438" fmla="*/ 5147465 h 6407151"/>
              <a:gd name="connsiteX3439" fmla="*/ 346400 w 11737976"/>
              <a:gd name="connsiteY3439" fmla="*/ 5144062 h 6407151"/>
              <a:gd name="connsiteX3440" fmla="*/ 349260 w 11737976"/>
              <a:gd name="connsiteY3440" fmla="*/ 5149358 h 6407151"/>
              <a:gd name="connsiteX3441" fmla="*/ 350533 w 11737976"/>
              <a:gd name="connsiteY3441" fmla="*/ 5151264 h 6407151"/>
              <a:gd name="connsiteX3442" fmla="*/ 350858 w 11737976"/>
              <a:gd name="connsiteY3442" fmla="*/ 5148725 h 6407151"/>
              <a:gd name="connsiteX3443" fmla="*/ 346400 w 11737976"/>
              <a:gd name="connsiteY3443" fmla="*/ 5144062 h 6407151"/>
              <a:gd name="connsiteX3444" fmla="*/ 240932 w 11737976"/>
              <a:gd name="connsiteY3444" fmla="*/ 5142623 h 6407151"/>
              <a:gd name="connsiteX3445" fmla="*/ 240673 w 11737976"/>
              <a:gd name="connsiteY3445" fmla="*/ 5144320 h 6407151"/>
              <a:gd name="connsiteX3446" fmla="*/ 243076 w 11737976"/>
              <a:gd name="connsiteY3446" fmla="*/ 5155611 h 6407151"/>
              <a:gd name="connsiteX3447" fmla="*/ 248916 w 11737976"/>
              <a:gd name="connsiteY3447" fmla="*/ 5149219 h 6407151"/>
              <a:gd name="connsiteX3448" fmla="*/ 240932 w 11737976"/>
              <a:gd name="connsiteY3448" fmla="*/ 5142623 h 6407151"/>
              <a:gd name="connsiteX3449" fmla="*/ 6376190 w 11737976"/>
              <a:gd name="connsiteY3449" fmla="*/ 5136298 h 6407151"/>
              <a:gd name="connsiteX3450" fmla="*/ 6357885 w 11737976"/>
              <a:gd name="connsiteY3450" fmla="*/ 5141140 h 6407151"/>
              <a:gd name="connsiteX3451" fmla="*/ 6364927 w 11737976"/>
              <a:gd name="connsiteY3451" fmla="*/ 5149210 h 6407151"/>
              <a:gd name="connsiteX3452" fmla="*/ 6376190 w 11737976"/>
              <a:gd name="connsiteY3452" fmla="*/ 5140602 h 6407151"/>
              <a:gd name="connsiteX3453" fmla="*/ 6376190 w 11737976"/>
              <a:gd name="connsiteY3453" fmla="*/ 5136298 h 6407151"/>
              <a:gd name="connsiteX3454" fmla="*/ 208940 w 11737976"/>
              <a:gd name="connsiteY3454" fmla="*/ 5134707 h 6407151"/>
              <a:gd name="connsiteX3455" fmla="*/ 212671 w 11737976"/>
              <a:gd name="connsiteY3455" fmla="*/ 5140496 h 6407151"/>
              <a:gd name="connsiteX3456" fmla="*/ 213197 w 11737976"/>
              <a:gd name="connsiteY3456" fmla="*/ 5138259 h 6407151"/>
              <a:gd name="connsiteX3457" fmla="*/ 211598 w 11737976"/>
              <a:gd name="connsiteY3457" fmla="*/ 5138892 h 6407151"/>
              <a:gd name="connsiteX3458" fmla="*/ 208940 w 11737976"/>
              <a:gd name="connsiteY3458" fmla="*/ 5134707 h 6407151"/>
              <a:gd name="connsiteX3459" fmla="*/ 6323621 w 11737976"/>
              <a:gd name="connsiteY3459" fmla="*/ 5133429 h 6407151"/>
              <a:gd name="connsiteX3460" fmla="*/ 6301088 w 11737976"/>
              <a:gd name="connsiteY3460" fmla="*/ 5137254 h 6407151"/>
              <a:gd name="connsiteX3461" fmla="*/ 6312355 w 11737976"/>
              <a:gd name="connsiteY3461" fmla="*/ 5141081 h 6407151"/>
              <a:gd name="connsiteX3462" fmla="*/ 6312354 w 11737976"/>
              <a:gd name="connsiteY3462" fmla="*/ 5148730 h 6407151"/>
              <a:gd name="connsiteX3463" fmla="*/ 6301089 w 11737976"/>
              <a:gd name="connsiteY3463" fmla="*/ 5152556 h 6407151"/>
              <a:gd name="connsiteX3464" fmla="*/ 6312355 w 11737976"/>
              <a:gd name="connsiteY3464" fmla="*/ 5156382 h 6407151"/>
              <a:gd name="connsiteX3465" fmla="*/ 6323621 w 11737976"/>
              <a:gd name="connsiteY3465" fmla="*/ 5156382 h 6407151"/>
              <a:gd name="connsiteX3466" fmla="*/ 6323621 w 11737976"/>
              <a:gd name="connsiteY3466" fmla="*/ 5144905 h 6407151"/>
              <a:gd name="connsiteX3467" fmla="*/ 6323621 w 11737976"/>
              <a:gd name="connsiteY3467" fmla="*/ 5141080 h 6407151"/>
              <a:gd name="connsiteX3468" fmla="*/ 6323621 w 11737976"/>
              <a:gd name="connsiteY3468" fmla="*/ 5133429 h 6407151"/>
              <a:gd name="connsiteX3469" fmla="*/ 157530 w 11737976"/>
              <a:gd name="connsiteY3469" fmla="*/ 5129267 h 6407151"/>
              <a:gd name="connsiteX3470" fmla="*/ 156781 w 11737976"/>
              <a:gd name="connsiteY3470" fmla="*/ 5133643 h 6407151"/>
              <a:gd name="connsiteX3471" fmla="*/ 158731 w 11737976"/>
              <a:gd name="connsiteY3471" fmla="*/ 5134912 h 6407151"/>
              <a:gd name="connsiteX3472" fmla="*/ 165729 w 11737976"/>
              <a:gd name="connsiteY3472" fmla="*/ 5136224 h 6407151"/>
              <a:gd name="connsiteX3473" fmla="*/ 166654 w 11737976"/>
              <a:gd name="connsiteY3473" fmla="*/ 5136623 h 6407151"/>
              <a:gd name="connsiteX3474" fmla="*/ 167278 w 11737976"/>
              <a:gd name="connsiteY3474" fmla="*/ 5135612 h 6407151"/>
              <a:gd name="connsiteX3475" fmla="*/ 164929 w 11737976"/>
              <a:gd name="connsiteY3475" fmla="*/ 5132461 h 6407151"/>
              <a:gd name="connsiteX3476" fmla="*/ 157530 w 11737976"/>
              <a:gd name="connsiteY3476" fmla="*/ 5129267 h 6407151"/>
              <a:gd name="connsiteX3477" fmla="*/ 6933823 w 11737976"/>
              <a:gd name="connsiteY3477" fmla="*/ 5129125 h 6407151"/>
              <a:gd name="connsiteX3478" fmla="*/ 6924435 w 11737976"/>
              <a:gd name="connsiteY3478" fmla="*/ 5136777 h 6407151"/>
              <a:gd name="connsiteX3479" fmla="*/ 6933823 w 11737976"/>
              <a:gd name="connsiteY3479" fmla="*/ 5140601 h 6407151"/>
              <a:gd name="connsiteX3480" fmla="*/ 6933823 w 11737976"/>
              <a:gd name="connsiteY3480" fmla="*/ 5129125 h 6407151"/>
              <a:gd name="connsiteX3481" fmla="*/ 234391 w 11737976"/>
              <a:gd name="connsiteY3481" fmla="*/ 5121812 h 6407151"/>
              <a:gd name="connsiteX3482" fmla="*/ 232764 w 11737976"/>
              <a:gd name="connsiteY3482" fmla="*/ 5122454 h 6407151"/>
              <a:gd name="connsiteX3483" fmla="*/ 229923 w 11737976"/>
              <a:gd name="connsiteY3483" fmla="*/ 5125683 h 6407151"/>
              <a:gd name="connsiteX3484" fmla="*/ 230749 w 11737976"/>
              <a:gd name="connsiteY3484" fmla="*/ 5129565 h 6407151"/>
              <a:gd name="connsiteX3485" fmla="*/ 231107 w 11737976"/>
              <a:gd name="connsiteY3485" fmla="*/ 5130213 h 6407151"/>
              <a:gd name="connsiteX3486" fmla="*/ 232376 w 11737976"/>
              <a:gd name="connsiteY3486" fmla="*/ 5128920 h 6407151"/>
              <a:gd name="connsiteX3487" fmla="*/ 235630 w 11737976"/>
              <a:gd name="connsiteY3487" fmla="*/ 5127633 h 6407151"/>
              <a:gd name="connsiteX3488" fmla="*/ 236431 w 11737976"/>
              <a:gd name="connsiteY3488" fmla="*/ 5123108 h 6407151"/>
              <a:gd name="connsiteX3489" fmla="*/ 234391 w 11737976"/>
              <a:gd name="connsiteY3489" fmla="*/ 5121812 h 6407151"/>
              <a:gd name="connsiteX3490" fmla="*/ 6901905 w 11737976"/>
              <a:gd name="connsiteY3490" fmla="*/ 5117650 h 6407151"/>
              <a:gd name="connsiteX3491" fmla="*/ 6901905 w 11737976"/>
              <a:gd name="connsiteY3491" fmla="*/ 5124823 h 6407151"/>
              <a:gd name="connsiteX3492" fmla="*/ 6913171 w 11737976"/>
              <a:gd name="connsiteY3492" fmla="*/ 5121236 h 6407151"/>
              <a:gd name="connsiteX3493" fmla="*/ 6901905 w 11737976"/>
              <a:gd name="connsiteY3493" fmla="*/ 5117650 h 6407151"/>
              <a:gd name="connsiteX3494" fmla="*/ 6342393 w 11737976"/>
              <a:gd name="connsiteY3494" fmla="*/ 5117650 h 6407151"/>
              <a:gd name="connsiteX3495" fmla="*/ 6342393 w 11737976"/>
              <a:gd name="connsiteY3495" fmla="*/ 5120519 h 6407151"/>
              <a:gd name="connsiteX3496" fmla="*/ 6353659 w 11737976"/>
              <a:gd name="connsiteY3496" fmla="*/ 5120518 h 6407151"/>
              <a:gd name="connsiteX3497" fmla="*/ 6364924 w 11737976"/>
              <a:gd name="connsiteY3497" fmla="*/ 5120519 h 6407151"/>
              <a:gd name="connsiteX3498" fmla="*/ 6353659 w 11737976"/>
              <a:gd name="connsiteY3498" fmla="*/ 5117650 h 6407151"/>
              <a:gd name="connsiteX3499" fmla="*/ 6342393 w 11737976"/>
              <a:gd name="connsiteY3499" fmla="*/ 5117650 h 6407151"/>
              <a:gd name="connsiteX3500" fmla="*/ 248963 w 11737976"/>
              <a:gd name="connsiteY3500" fmla="*/ 5110023 h 6407151"/>
              <a:gd name="connsiteX3501" fmla="*/ 246230 w 11737976"/>
              <a:gd name="connsiteY3501" fmla="*/ 5112919 h 6407151"/>
              <a:gd name="connsiteX3502" fmla="*/ 249945 w 11737976"/>
              <a:gd name="connsiteY3502" fmla="*/ 5114354 h 6407151"/>
              <a:gd name="connsiteX3503" fmla="*/ 248963 w 11737976"/>
              <a:gd name="connsiteY3503" fmla="*/ 5110023 h 6407151"/>
              <a:gd name="connsiteX3504" fmla="*/ 6428762 w 11737976"/>
              <a:gd name="connsiteY3504" fmla="*/ 5109043 h 6407151"/>
              <a:gd name="connsiteX3505" fmla="*/ 6440028 w 11737976"/>
              <a:gd name="connsiteY3505" fmla="*/ 5113347 h 6407151"/>
              <a:gd name="connsiteX3506" fmla="*/ 6440028 w 11737976"/>
              <a:gd name="connsiteY3506" fmla="*/ 5109043 h 6407151"/>
              <a:gd name="connsiteX3507" fmla="*/ 6428762 w 11737976"/>
              <a:gd name="connsiteY3507" fmla="*/ 5109043 h 6407151"/>
              <a:gd name="connsiteX3508" fmla="*/ 7080274 w 11737976"/>
              <a:gd name="connsiteY3508" fmla="*/ 5107429 h 6407151"/>
              <a:gd name="connsiteX3509" fmla="*/ 7070885 w 11737976"/>
              <a:gd name="connsiteY3509" fmla="*/ 5109044 h 6407151"/>
              <a:gd name="connsiteX3510" fmla="*/ 7080274 w 11737976"/>
              <a:gd name="connsiteY3510" fmla="*/ 5113347 h 6407151"/>
              <a:gd name="connsiteX3511" fmla="*/ 7089661 w 11737976"/>
              <a:gd name="connsiteY3511" fmla="*/ 5109043 h 6407151"/>
              <a:gd name="connsiteX3512" fmla="*/ 7080274 w 11737976"/>
              <a:gd name="connsiteY3512" fmla="*/ 5107429 h 6407151"/>
              <a:gd name="connsiteX3513" fmla="*/ 133750 w 11737976"/>
              <a:gd name="connsiteY3513" fmla="*/ 5107305 h 6407151"/>
              <a:gd name="connsiteX3514" fmla="*/ 133053 w 11737976"/>
              <a:gd name="connsiteY3514" fmla="*/ 5119823 h 6407151"/>
              <a:gd name="connsiteX3515" fmla="*/ 143551 w 11737976"/>
              <a:gd name="connsiteY3515" fmla="*/ 5121791 h 6407151"/>
              <a:gd name="connsiteX3516" fmla="*/ 133750 w 11737976"/>
              <a:gd name="connsiteY3516" fmla="*/ 5107305 h 6407151"/>
              <a:gd name="connsiteX3517" fmla="*/ 6943212 w 11737976"/>
              <a:gd name="connsiteY3517" fmla="*/ 5104740 h 6407151"/>
              <a:gd name="connsiteX3518" fmla="*/ 6938459 w 11737976"/>
              <a:gd name="connsiteY3518" fmla="*/ 5105480 h 6407151"/>
              <a:gd name="connsiteX3519" fmla="*/ 6938987 w 11737976"/>
              <a:gd name="connsiteY3519" fmla="*/ 5107429 h 6407151"/>
              <a:gd name="connsiteX3520" fmla="*/ 6943212 w 11737976"/>
              <a:gd name="connsiteY3520" fmla="*/ 5113347 h 6407151"/>
              <a:gd name="connsiteX3521" fmla="*/ 6954476 w 11737976"/>
              <a:gd name="connsiteY3521" fmla="*/ 5104740 h 6407151"/>
              <a:gd name="connsiteX3522" fmla="*/ 6943212 w 11737976"/>
              <a:gd name="connsiteY3522" fmla="*/ 5104740 h 6407151"/>
              <a:gd name="connsiteX3523" fmla="*/ 6342395 w 11737976"/>
              <a:gd name="connsiteY3523" fmla="*/ 5104740 h 6407151"/>
              <a:gd name="connsiteX3524" fmla="*/ 6353663 w 11737976"/>
              <a:gd name="connsiteY3524" fmla="*/ 5113346 h 6407151"/>
              <a:gd name="connsiteX3525" fmla="*/ 6342395 w 11737976"/>
              <a:gd name="connsiteY3525" fmla="*/ 5104740 h 6407151"/>
              <a:gd name="connsiteX3526" fmla="*/ 252701 w 11737976"/>
              <a:gd name="connsiteY3526" fmla="*/ 5103856 h 6407151"/>
              <a:gd name="connsiteX3527" fmla="*/ 251978 w 11737976"/>
              <a:gd name="connsiteY3527" fmla="*/ 5108350 h 6407151"/>
              <a:gd name="connsiteX3528" fmla="*/ 249603 w 11737976"/>
              <a:gd name="connsiteY3528" fmla="*/ 5105082 h 6407151"/>
              <a:gd name="connsiteX3529" fmla="*/ 252081 w 11737976"/>
              <a:gd name="connsiteY3529" fmla="*/ 5116726 h 6407151"/>
              <a:gd name="connsiteX3530" fmla="*/ 254444 w 11737976"/>
              <a:gd name="connsiteY3530" fmla="*/ 5111057 h 6407151"/>
              <a:gd name="connsiteX3531" fmla="*/ 252701 w 11737976"/>
              <a:gd name="connsiteY3531" fmla="*/ 5103856 h 6407151"/>
              <a:gd name="connsiteX3532" fmla="*/ 6828681 w 11737976"/>
              <a:gd name="connsiteY3532" fmla="*/ 5103663 h 6407151"/>
              <a:gd name="connsiteX3533" fmla="*/ 6819293 w 11737976"/>
              <a:gd name="connsiteY3533" fmla="*/ 5104740 h 6407151"/>
              <a:gd name="connsiteX3534" fmla="*/ 6838069 w 11737976"/>
              <a:gd name="connsiteY3534" fmla="*/ 5104739 h 6407151"/>
              <a:gd name="connsiteX3535" fmla="*/ 6828681 w 11737976"/>
              <a:gd name="connsiteY3535" fmla="*/ 5103663 h 6407151"/>
              <a:gd name="connsiteX3536" fmla="*/ 6986397 w 11737976"/>
              <a:gd name="connsiteY3536" fmla="*/ 5101871 h 6407151"/>
              <a:gd name="connsiteX3537" fmla="*/ 6973490 w 11737976"/>
              <a:gd name="connsiteY3537" fmla="*/ 5106250 h 6407151"/>
              <a:gd name="connsiteX3538" fmla="*/ 6971875 w 11737976"/>
              <a:gd name="connsiteY3538" fmla="*/ 5110084 h 6407151"/>
              <a:gd name="connsiteX3539" fmla="*/ 6976069 w 11737976"/>
              <a:gd name="connsiteY3539" fmla="*/ 5113551 h 6407151"/>
              <a:gd name="connsiteX3540" fmla="*/ 6976070 w 11737976"/>
              <a:gd name="connsiteY3540" fmla="*/ 5117446 h 6407151"/>
              <a:gd name="connsiteX3541" fmla="*/ 6976070 w 11737976"/>
              <a:gd name="connsiteY3541" fmla="*/ 5121339 h 6407151"/>
              <a:gd name="connsiteX3542" fmla="*/ 6967034 w 11737976"/>
              <a:gd name="connsiteY3542" fmla="*/ 5119879 h 6407151"/>
              <a:gd name="connsiteX3543" fmla="*/ 6965743 w 11737976"/>
              <a:gd name="connsiteY3543" fmla="*/ 5121339 h 6407151"/>
              <a:gd name="connsiteX3544" fmla="*/ 6965743 w 11737976"/>
              <a:gd name="connsiteY3544" fmla="*/ 5129126 h 6407151"/>
              <a:gd name="connsiteX3545" fmla="*/ 6976070 w 11737976"/>
              <a:gd name="connsiteY3545" fmla="*/ 5125234 h 6407151"/>
              <a:gd name="connsiteX3546" fmla="*/ 6976070 w 11737976"/>
              <a:gd name="connsiteY3546" fmla="*/ 5121339 h 6407151"/>
              <a:gd name="connsiteX3547" fmla="*/ 6996723 w 11737976"/>
              <a:gd name="connsiteY3547" fmla="*/ 5121339 h 6407151"/>
              <a:gd name="connsiteX3548" fmla="*/ 6996723 w 11737976"/>
              <a:gd name="connsiteY3548" fmla="*/ 5109657 h 6407151"/>
              <a:gd name="connsiteX3549" fmla="*/ 6986397 w 11737976"/>
              <a:gd name="connsiteY3549" fmla="*/ 5117445 h 6407151"/>
              <a:gd name="connsiteX3550" fmla="*/ 6986397 w 11737976"/>
              <a:gd name="connsiteY3550" fmla="*/ 5113551 h 6407151"/>
              <a:gd name="connsiteX3551" fmla="*/ 6986396 w 11737976"/>
              <a:gd name="connsiteY3551" fmla="*/ 5105764 h 6407151"/>
              <a:gd name="connsiteX3552" fmla="*/ 6986397 w 11737976"/>
              <a:gd name="connsiteY3552" fmla="*/ 5101871 h 6407151"/>
              <a:gd name="connsiteX3553" fmla="*/ 6383806 w 11737976"/>
              <a:gd name="connsiteY3553" fmla="*/ 5100249 h 6407151"/>
              <a:gd name="connsiteX3554" fmla="*/ 6364927 w 11737976"/>
              <a:gd name="connsiteY3554" fmla="*/ 5101392 h 6407151"/>
              <a:gd name="connsiteX3555" fmla="*/ 6383806 w 11737976"/>
              <a:gd name="connsiteY3555" fmla="*/ 5100249 h 6407151"/>
              <a:gd name="connsiteX3556" fmla="*/ 6965743 w 11737976"/>
              <a:gd name="connsiteY3556" fmla="*/ 5093263 h 6407151"/>
              <a:gd name="connsiteX3557" fmla="*/ 6951662 w 11737976"/>
              <a:gd name="connsiteY3557" fmla="*/ 5099002 h 6407151"/>
              <a:gd name="connsiteX3558" fmla="*/ 6949902 w 11737976"/>
              <a:gd name="connsiteY3558" fmla="*/ 5101871 h 6407151"/>
              <a:gd name="connsiteX3559" fmla="*/ 6954479 w 11737976"/>
              <a:gd name="connsiteY3559" fmla="*/ 5104740 h 6407151"/>
              <a:gd name="connsiteX3560" fmla="*/ 6965743 w 11737976"/>
              <a:gd name="connsiteY3560" fmla="*/ 5093263 h 6407151"/>
              <a:gd name="connsiteX3561" fmla="*/ 6417498 w 11737976"/>
              <a:gd name="connsiteY3561" fmla="*/ 5086091 h 6407151"/>
              <a:gd name="connsiteX3562" fmla="*/ 6428764 w 11737976"/>
              <a:gd name="connsiteY3562" fmla="*/ 5097567 h 6407151"/>
              <a:gd name="connsiteX3563" fmla="*/ 6440028 w 11737976"/>
              <a:gd name="connsiteY3563" fmla="*/ 5089916 h 6407151"/>
              <a:gd name="connsiteX3564" fmla="*/ 6417498 w 11737976"/>
              <a:gd name="connsiteY3564" fmla="*/ 5086091 h 6407151"/>
              <a:gd name="connsiteX3565" fmla="*/ 6302341 w 11737976"/>
              <a:gd name="connsiteY3565" fmla="*/ 5081786 h 6407151"/>
              <a:gd name="connsiteX3566" fmla="*/ 6291076 w 11737976"/>
              <a:gd name="connsiteY3566" fmla="*/ 5093741 h 6407151"/>
              <a:gd name="connsiteX3567" fmla="*/ 6302341 w 11737976"/>
              <a:gd name="connsiteY3567" fmla="*/ 5097088 h 6407151"/>
              <a:gd name="connsiteX3568" fmla="*/ 6302341 w 11737976"/>
              <a:gd name="connsiteY3568" fmla="*/ 5081786 h 6407151"/>
              <a:gd name="connsiteX3569" fmla="*/ 191568 w 11737976"/>
              <a:gd name="connsiteY3569" fmla="*/ 5078055 h 6407151"/>
              <a:gd name="connsiteX3570" fmla="*/ 189970 w 11737976"/>
              <a:gd name="connsiteY3570" fmla="*/ 5078688 h 6407151"/>
              <a:gd name="connsiteX3571" fmla="*/ 186374 w 11737976"/>
              <a:gd name="connsiteY3571" fmla="*/ 5078070 h 6407151"/>
              <a:gd name="connsiteX3572" fmla="*/ 184778 w 11737976"/>
              <a:gd name="connsiteY3572" fmla="*/ 5078702 h 6407151"/>
              <a:gd name="connsiteX3573" fmla="*/ 185177 w 11737976"/>
              <a:gd name="connsiteY3573" fmla="*/ 5080584 h 6407151"/>
              <a:gd name="connsiteX3574" fmla="*/ 190771 w 11737976"/>
              <a:gd name="connsiteY3574" fmla="*/ 5082451 h 6407151"/>
              <a:gd name="connsiteX3575" fmla="*/ 191573 w 11737976"/>
              <a:gd name="connsiteY3575" fmla="*/ 5086215 h 6407151"/>
              <a:gd name="connsiteX3576" fmla="*/ 193570 w 11737976"/>
              <a:gd name="connsiteY3576" fmla="*/ 5087464 h 6407151"/>
              <a:gd name="connsiteX3577" fmla="*/ 193170 w 11737976"/>
              <a:gd name="connsiteY3577" fmla="*/ 5085583 h 6407151"/>
              <a:gd name="connsiteX3578" fmla="*/ 191568 w 11737976"/>
              <a:gd name="connsiteY3578" fmla="*/ 5078055 h 6407151"/>
              <a:gd name="connsiteX3579" fmla="*/ 6984517 w 11737976"/>
              <a:gd name="connsiteY3579" fmla="*/ 5061704 h 6407151"/>
              <a:gd name="connsiteX3580" fmla="*/ 6995784 w 11737976"/>
              <a:gd name="connsiteY3580" fmla="*/ 5073179 h 6407151"/>
              <a:gd name="connsiteX3581" fmla="*/ 7018315 w 11737976"/>
              <a:gd name="connsiteY3581" fmla="*/ 5069356 h 6407151"/>
              <a:gd name="connsiteX3582" fmla="*/ 7007050 w 11737976"/>
              <a:gd name="connsiteY3582" fmla="*/ 5061704 h 6407151"/>
              <a:gd name="connsiteX3583" fmla="*/ 6984517 w 11737976"/>
              <a:gd name="connsiteY3583" fmla="*/ 5061704 h 6407151"/>
              <a:gd name="connsiteX3584" fmla="*/ 50933 w 11737976"/>
              <a:gd name="connsiteY3584" fmla="*/ 5053613 h 6407151"/>
              <a:gd name="connsiteX3585" fmla="*/ 49590 w 11737976"/>
              <a:gd name="connsiteY3585" fmla="*/ 5056185 h 6407151"/>
              <a:gd name="connsiteX3586" fmla="*/ 52133 w 11737976"/>
              <a:gd name="connsiteY3586" fmla="*/ 5059259 h 6407151"/>
              <a:gd name="connsiteX3587" fmla="*/ 53877 w 11737976"/>
              <a:gd name="connsiteY3587" fmla="*/ 5058569 h 6407151"/>
              <a:gd name="connsiteX3588" fmla="*/ 55621 w 11737976"/>
              <a:gd name="connsiteY3588" fmla="*/ 5057879 h 6407151"/>
              <a:gd name="connsiteX3589" fmla="*/ 56964 w 11737976"/>
              <a:gd name="connsiteY3589" fmla="*/ 5055308 h 6407151"/>
              <a:gd name="connsiteX3590" fmla="*/ 54820 w 11737976"/>
              <a:gd name="connsiteY3590" fmla="*/ 5054117 h 6407151"/>
              <a:gd name="connsiteX3591" fmla="*/ 53076 w 11737976"/>
              <a:gd name="connsiteY3591" fmla="*/ 5054806 h 6407151"/>
              <a:gd name="connsiteX3592" fmla="*/ 50933 w 11737976"/>
              <a:gd name="connsiteY3592" fmla="*/ 5053613 h 6407151"/>
              <a:gd name="connsiteX3593" fmla="*/ 234316 w 11737976"/>
              <a:gd name="connsiteY3593" fmla="*/ 5051739 h 6407151"/>
              <a:gd name="connsiteX3594" fmla="*/ 229955 w 11737976"/>
              <a:gd name="connsiteY3594" fmla="*/ 5052412 h 6407151"/>
              <a:gd name="connsiteX3595" fmla="*/ 237649 w 11737976"/>
              <a:gd name="connsiteY3595" fmla="*/ 5057784 h 6407151"/>
              <a:gd name="connsiteX3596" fmla="*/ 234316 w 11737976"/>
              <a:gd name="connsiteY3596" fmla="*/ 5051739 h 6407151"/>
              <a:gd name="connsiteX3597" fmla="*/ 6282314 w 11737976"/>
              <a:gd name="connsiteY3597" fmla="*/ 5045925 h 6407151"/>
              <a:gd name="connsiteX3598" fmla="*/ 6291703 w 11737976"/>
              <a:gd name="connsiteY3598" fmla="*/ 5053098 h 6407151"/>
              <a:gd name="connsiteX3599" fmla="*/ 6291703 w 11737976"/>
              <a:gd name="connsiteY3599" fmla="*/ 5045925 h 6407151"/>
              <a:gd name="connsiteX3600" fmla="*/ 6282314 w 11737976"/>
              <a:gd name="connsiteY3600" fmla="*/ 5045925 h 6407151"/>
              <a:gd name="connsiteX3601" fmla="*/ 7112190 w 11737976"/>
              <a:gd name="connsiteY3601" fmla="*/ 5041620 h 6407151"/>
              <a:gd name="connsiteX3602" fmla="*/ 7112190 w 11737976"/>
              <a:gd name="connsiteY3602" fmla="*/ 5045925 h 6407151"/>
              <a:gd name="connsiteX3603" fmla="*/ 7112190 w 11737976"/>
              <a:gd name="connsiteY3603" fmla="*/ 5041620 h 6407151"/>
              <a:gd name="connsiteX3604" fmla="*/ 6291702 w 11737976"/>
              <a:gd name="connsiteY3604" fmla="*/ 5037318 h 6407151"/>
              <a:gd name="connsiteX3605" fmla="*/ 6289356 w 11737976"/>
              <a:gd name="connsiteY3605" fmla="*/ 5041085 h 6407151"/>
              <a:gd name="connsiteX3606" fmla="*/ 6301090 w 11737976"/>
              <a:gd name="connsiteY3606" fmla="*/ 5041622 h 6407151"/>
              <a:gd name="connsiteX3607" fmla="*/ 6291702 w 11737976"/>
              <a:gd name="connsiteY3607" fmla="*/ 5037318 h 6407151"/>
              <a:gd name="connsiteX3608" fmla="*/ 6965742 w 11737976"/>
              <a:gd name="connsiteY3608" fmla="*/ 5034447 h 6407151"/>
              <a:gd name="connsiteX3609" fmla="*/ 6965742 w 11737976"/>
              <a:gd name="connsiteY3609" fmla="*/ 5041907 h 6407151"/>
              <a:gd name="connsiteX3610" fmla="*/ 6986397 w 11737976"/>
              <a:gd name="connsiteY3610" fmla="*/ 5045637 h 6407151"/>
              <a:gd name="connsiteX3611" fmla="*/ 6976070 w 11737976"/>
              <a:gd name="connsiteY3611" fmla="*/ 5045638 h 6407151"/>
              <a:gd name="connsiteX3612" fmla="*/ 6976070 w 11737976"/>
              <a:gd name="connsiteY3612" fmla="*/ 5053097 h 6407151"/>
              <a:gd name="connsiteX3613" fmla="*/ 7007050 w 11737976"/>
              <a:gd name="connsiteY3613" fmla="*/ 5053097 h 6407151"/>
              <a:gd name="connsiteX3614" fmla="*/ 7007050 w 11737976"/>
              <a:gd name="connsiteY3614" fmla="*/ 5041908 h 6407151"/>
              <a:gd name="connsiteX3615" fmla="*/ 6996722 w 11737976"/>
              <a:gd name="connsiteY3615" fmla="*/ 5038178 h 6407151"/>
              <a:gd name="connsiteX3616" fmla="*/ 6965742 w 11737976"/>
              <a:gd name="connsiteY3616" fmla="*/ 5034447 h 6407151"/>
              <a:gd name="connsiteX3617" fmla="*/ 6849333 w 11737976"/>
              <a:gd name="connsiteY3617" fmla="*/ 5034447 h 6407151"/>
              <a:gd name="connsiteX3618" fmla="*/ 6853558 w 11737976"/>
              <a:gd name="connsiteY3618" fmla="*/ 5035883 h 6407151"/>
              <a:gd name="connsiteX3619" fmla="*/ 6853727 w 11737976"/>
              <a:gd name="connsiteY3619" fmla="*/ 5036197 h 6407151"/>
              <a:gd name="connsiteX3620" fmla="*/ 6849333 w 11737976"/>
              <a:gd name="connsiteY3620" fmla="*/ 5037318 h 6407151"/>
              <a:gd name="connsiteX3621" fmla="*/ 6854087 w 11737976"/>
              <a:gd name="connsiteY3621" fmla="*/ 5036869 h 6407151"/>
              <a:gd name="connsiteX3622" fmla="*/ 6853727 w 11737976"/>
              <a:gd name="connsiteY3622" fmla="*/ 5036197 h 6407151"/>
              <a:gd name="connsiteX3623" fmla="*/ 6854967 w 11737976"/>
              <a:gd name="connsiteY3623" fmla="*/ 5035883 h 6407151"/>
              <a:gd name="connsiteX3624" fmla="*/ 6860600 w 11737976"/>
              <a:gd name="connsiteY3624" fmla="*/ 5034447 h 6407151"/>
              <a:gd name="connsiteX3625" fmla="*/ 6849333 w 11737976"/>
              <a:gd name="connsiteY3625" fmla="*/ 5034447 h 6407151"/>
              <a:gd name="connsiteX3626" fmla="*/ 6807277 w 11737976"/>
              <a:gd name="connsiteY3626" fmla="*/ 5034447 h 6407151"/>
              <a:gd name="connsiteX3627" fmla="*/ 6817791 w 11737976"/>
              <a:gd name="connsiteY3627" fmla="*/ 5038393 h 6407151"/>
              <a:gd name="connsiteX3628" fmla="*/ 6796761 w 11737976"/>
              <a:gd name="connsiteY3628" fmla="*/ 5042338 h 6407151"/>
              <a:gd name="connsiteX3629" fmla="*/ 6807277 w 11737976"/>
              <a:gd name="connsiteY3629" fmla="*/ 5062062 h 6407151"/>
              <a:gd name="connsiteX3630" fmla="*/ 6807277 w 11737976"/>
              <a:gd name="connsiteY3630" fmla="*/ 5066008 h 6407151"/>
              <a:gd name="connsiteX3631" fmla="*/ 6817791 w 11737976"/>
              <a:gd name="connsiteY3631" fmla="*/ 5066008 h 6407151"/>
              <a:gd name="connsiteX3632" fmla="*/ 6817790 w 11737976"/>
              <a:gd name="connsiteY3632" fmla="*/ 5062062 h 6407151"/>
              <a:gd name="connsiteX3633" fmla="*/ 6807277 w 11737976"/>
              <a:gd name="connsiteY3633" fmla="*/ 5062062 h 6407151"/>
              <a:gd name="connsiteX3634" fmla="*/ 6817790 w 11737976"/>
              <a:gd name="connsiteY3634" fmla="*/ 5058118 h 6407151"/>
              <a:gd name="connsiteX3635" fmla="*/ 6828305 w 11737976"/>
              <a:gd name="connsiteY3635" fmla="*/ 5058119 h 6407151"/>
              <a:gd name="connsiteX3636" fmla="*/ 6828305 w 11737976"/>
              <a:gd name="connsiteY3636" fmla="*/ 5054172 h 6407151"/>
              <a:gd name="connsiteX3637" fmla="*/ 6817790 w 11737976"/>
              <a:gd name="connsiteY3637" fmla="*/ 5054173 h 6407151"/>
              <a:gd name="connsiteX3638" fmla="*/ 6849334 w 11737976"/>
              <a:gd name="connsiteY3638" fmla="*/ 5038394 h 6407151"/>
              <a:gd name="connsiteX3639" fmla="*/ 6817790 w 11737976"/>
              <a:gd name="connsiteY3639" fmla="*/ 5034447 h 6407151"/>
              <a:gd name="connsiteX3640" fmla="*/ 6807277 w 11737976"/>
              <a:gd name="connsiteY3640" fmla="*/ 5034447 h 6407151"/>
              <a:gd name="connsiteX3641" fmla="*/ 152792 w 11737976"/>
              <a:gd name="connsiteY3641" fmla="*/ 5030533 h 6407151"/>
              <a:gd name="connsiteX3642" fmla="*/ 155934 w 11737976"/>
              <a:gd name="connsiteY3642" fmla="*/ 5039857 h 6407151"/>
              <a:gd name="connsiteX3643" fmla="*/ 156607 w 11737976"/>
              <a:gd name="connsiteY3643" fmla="*/ 5041397 h 6407151"/>
              <a:gd name="connsiteX3644" fmla="*/ 152792 w 11737976"/>
              <a:gd name="connsiteY3644" fmla="*/ 5030533 h 6407151"/>
              <a:gd name="connsiteX3645" fmla="*/ 169235 w 11737976"/>
              <a:gd name="connsiteY3645" fmla="*/ 5029764 h 6407151"/>
              <a:gd name="connsiteX3646" fmla="*/ 167985 w 11737976"/>
              <a:gd name="connsiteY3646" fmla="*/ 5032345 h 6407151"/>
              <a:gd name="connsiteX3647" fmla="*/ 168803 w 11737976"/>
              <a:gd name="connsiteY3647" fmla="*/ 5036194 h 6407151"/>
              <a:gd name="connsiteX3648" fmla="*/ 179970 w 11737976"/>
              <a:gd name="connsiteY3648" fmla="*/ 5046383 h 6407151"/>
              <a:gd name="connsiteX3649" fmla="*/ 180953 w 11737976"/>
              <a:gd name="connsiteY3649" fmla="*/ 5046775 h 6407151"/>
              <a:gd name="connsiteX3650" fmla="*/ 181630 w 11737976"/>
              <a:gd name="connsiteY3650" fmla="*/ 5045726 h 6407151"/>
              <a:gd name="connsiteX3651" fmla="*/ 182471 w 11737976"/>
              <a:gd name="connsiteY3651" fmla="*/ 5041220 h 6407151"/>
              <a:gd name="connsiteX3652" fmla="*/ 169235 w 11737976"/>
              <a:gd name="connsiteY3652" fmla="*/ 5029764 h 6407151"/>
              <a:gd name="connsiteX3653" fmla="*/ 202171 w 11737976"/>
              <a:gd name="connsiteY3653" fmla="*/ 5027110 h 6407151"/>
              <a:gd name="connsiteX3654" fmla="*/ 194866 w 11737976"/>
              <a:gd name="connsiteY3654" fmla="*/ 5028422 h 6407151"/>
              <a:gd name="connsiteX3655" fmla="*/ 202689 w 11737976"/>
              <a:gd name="connsiteY3655" fmla="*/ 5031639 h 6407151"/>
              <a:gd name="connsiteX3656" fmla="*/ 203929 w 11737976"/>
              <a:gd name="connsiteY3656" fmla="*/ 5037462 h 6407151"/>
              <a:gd name="connsiteX3657" fmla="*/ 202171 w 11737976"/>
              <a:gd name="connsiteY3657" fmla="*/ 5027110 h 6407151"/>
              <a:gd name="connsiteX3658" fmla="*/ 216159 w 11737976"/>
              <a:gd name="connsiteY3658" fmla="*/ 5021911 h 6407151"/>
              <a:gd name="connsiteX3659" fmla="*/ 214647 w 11737976"/>
              <a:gd name="connsiteY3659" fmla="*/ 5022509 h 6407151"/>
              <a:gd name="connsiteX3660" fmla="*/ 211626 w 11737976"/>
              <a:gd name="connsiteY3660" fmla="*/ 5023704 h 6407151"/>
              <a:gd name="connsiteX3661" fmla="*/ 210116 w 11737976"/>
              <a:gd name="connsiteY3661" fmla="*/ 5024301 h 6407151"/>
              <a:gd name="connsiteX3662" fmla="*/ 208605 w 11737976"/>
              <a:gd name="connsiteY3662" fmla="*/ 5024899 h 6407151"/>
              <a:gd name="connsiteX3663" fmla="*/ 209005 w 11737976"/>
              <a:gd name="connsiteY3663" fmla="*/ 5026782 h 6407151"/>
              <a:gd name="connsiteX3664" fmla="*/ 210916 w 11737976"/>
              <a:gd name="connsiteY3664" fmla="*/ 5028065 h 6407151"/>
              <a:gd name="connsiteX3665" fmla="*/ 212427 w 11737976"/>
              <a:gd name="connsiteY3665" fmla="*/ 5027468 h 6407151"/>
              <a:gd name="connsiteX3666" fmla="*/ 216959 w 11737976"/>
              <a:gd name="connsiteY3666" fmla="*/ 5025675 h 6407151"/>
              <a:gd name="connsiteX3667" fmla="*/ 216159 w 11737976"/>
              <a:gd name="connsiteY3667" fmla="*/ 5021911 h 6407151"/>
              <a:gd name="connsiteX3668" fmla="*/ 232091 w 11737976"/>
              <a:gd name="connsiteY3668" fmla="*/ 5021728 h 6407151"/>
              <a:gd name="connsiteX3669" fmla="*/ 230473 w 11737976"/>
              <a:gd name="connsiteY3669" fmla="*/ 5022368 h 6407151"/>
              <a:gd name="connsiteX3670" fmla="*/ 231308 w 11737976"/>
              <a:gd name="connsiteY3670" fmla="*/ 5026289 h 6407151"/>
              <a:gd name="connsiteX3671" fmla="*/ 234962 w 11737976"/>
              <a:gd name="connsiteY3671" fmla="*/ 5026967 h 6407151"/>
              <a:gd name="connsiteX3672" fmla="*/ 238617 w 11737976"/>
              <a:gd name="connsiteY3672" fmla="*/ 5027648 h 6407151"/>
              <a:gd name="connsiteX3673" fmla="*/ 239451 w 11737976"/>
              <a:gd name="connsiteY3673" fmla="*/ 5031568 h 6407151"/>
              <a:gd name="connsiteX3674" fmla="*/ 234694 w 11737976"/>
              <a:gd name="connsiteY3674" fmla="*/ 5050453 h 6407151"/>
              <a:gd name="connsiteX3675" fmla="*/ 249311 w 11737976"/>
              <a:gd name="connsiteY3675" fmla="*/ 5053171 h 6407151"/>
              <a:gd name="connsiteX3676" fmla="*/ 254484 w 11737976"/>
              <a:gd name="connsiteY3676" fmla="*/ 5036247 h 6407151"/>
              <a:gd name="connsiteX3677" fmla="*/ 250413 w 11737976"/>
              <a:gd name="connsiteY3677" fmla="*/ 5033607 h 6407151"/>
              <a:gd name="connsiteX3678" fmla="*/ 249996 w 11737976"/>
              <a:gd name="connsiteY3678" fmla="*/ 5031647 h 6407151"/>
              <a:gd name="connsiteX3679" fmla="*/ 245557 w 11737976"/>
              <a:gd name="connsiteY3679" fmla="*/ 5035528 h 6407151"/>
              <a:gd name="connsiteX3680" fmla="*/ 242688 w 11737976"/>
              <a:gd name="connsiteY3680" fmla="*/ 5030288 h 6407151"/>
              <a:gd name="connsiteX3681" fmla="*/ 241487 w 11737976"/>
              <a:gd name="connsiteY3681" fmla="*/ 5032887 h 6407151"/>
              <a:gd name="connsiteX3682" fmla="*/ 240235 w 11737976"/>
              <a:gd name="connsiteY3682" fmla="*/ 5027007 h 6407151"/>
              <a:gd name="connsiteX3683" fmla="*/ 239818 w 11737976"/>
              <a:gd name="connsiteY3683" fmla="*/ 5025047 h 6407151"/>
              <a:gd name="connsiteX3684" fmla="*/ 234128 w 11737976"/>
              <a:gd name="connsiteY3684" fmla="*/ 5023049 h 6407151"/>
              <a:gd name="connsiteX3685" fmla="*/ 232091 w 11737976"/>
              <a:gd name="connsiteY3685" fmla="*/ 5021728 h 6407151"/>
              <a:gd name="connsiteX3686" fmla="*/ 6869362 w 11737976"/>
              <a:gd name="connsiteY3686" fmla="*/ 5018669 h 6407151"/>
              <a:gd name="connsiteX3687" fmla="*/ 6849333 w 11737976"/>
              <a:gd name="connsiteY3687" fmla="*/ 5022255 h 6407151"/>
              <a:gd name="connsiteX3688" fmla="*/ 6849333 w 11737976"/>
              <a:gd name="connsiteY3688" fmla="*/ 5025842 h 6407151"/>
              <a:gd name="connsiteX3689" fmla="*/ 6869362 w 11737976"/>
              <a:gd name="connsiteY3689" fmla="*/ 5018669 h 6407151"/>
              <a:gd name="connsiteX3690" fmla="*/ 6702886 w 11737976"/>
              <a:gd name="connsiteY3690" fmla="*/ 5018669 h 6407151"/>
              <a:gd name="connsiteX3691" fmla="*/ 6702886 w 11737976"/>
              <a:gd name="connsiteY3691" fmla="*/ 5021539 h 6407151"/>
              <a:gd name="connsiteX3692" fmla="*/ 6702886 w 11737976"/>
              <a:gd name="connsiteY3692" fmla="*/ 5018669 h 6407151"/>
              <a:gd name="connsiteX3693" fmla="*/ 225788 w 11737976"/>
              <a:gd name="connsiteY3693" fmla="*/ 5018319 h 6407151"/>
              <a:gd name="connsiteX3694" fmla="*/ 225109 w 11737976"/>
              <a:gd name="connsiteY3694" fmla="*/ 5022193 h 6407151"/>
              <a:gd name="connsiteX3695" fmla="*/ 223599 w 11737976"/>
              <a:gd name="connsiteY3695" fmla="*/ 5021262 h 6407151"/>
              <a:gd name="connsiteX3696" fmla="*/ 223008 w 11737976"/>
              <a:gd name="connsiteY3696" fmla="*/ 5020665 h 6407151"/>
              <a:gd name="connsiteX3697" fmla="*/ 222074 w 11737976"/>
              <a:gd name="connsiteY3697" fmla="*/ 5019676 h 6407151"/>
              <a:gd name="connsiteX3698" fmla="*/ 221290 w 11737976"/>
              <a:gd name="connsiteY3698" fmla="*/ 5018931 h 6407151"/>
              <a:gd name="connsiteX3699" fmla="*/ 223008 w 11737976"/>
              <a:gd name="connsiteY3699" fmla="*/ 5020665 h 6407151"/>
              <a:gd name="connsiteX3700" fmla="*/ 225006 w 11737976"/>
              <a:gd name="connsiteY3700" fmla="*/ 5022783 h 6407151"/>
              <a:gd name="connsiteX3701" fmla="*/ 225109 w 11737976"/>
              <a:gd name="connsiteY3701" fmla="*/ 5022193 h 6407151"/>
              <a:gd name="connsiteX3702" fmla="*/ 226808 w 11737976"/>
              <a:gd name="connsiteY3702" fmla="*/ 5023238 h 6407151"/>
              <a:gd name="connsiteX3703" fmla="*/ 225788 w 11737976"/>
              <a:gd name="connsiteY3703" fmla="*/ 5018319 h 6407151"/>
              <a:gd name="connsiteX3704" fmla="*/ 6405761 w 11737976"/>
              <a:gd name="connsiteY3704" fmla="*/ 5018310 h 6407151"/>
              <a:gd name="connsiteX3705" fmla="*/ 6399015 w 11737976"/>
              <a:gd name="connsiteY3705" fmla="*/ 5040500 h 6407151"/>
              <a:gd name="connsiteX3706" fmla="*/ 6416556 w 11737976"/>
              <a:gd name="connsiteY3706" fmla="*/ 5065649 h 6407151"/>
              <a:gd name="connsiteX3707" fmla="*/ 6427355 w 11737976"/>
              <a:gd name="connsiteY3707" fmla="*/ 5061705 h 6407151"/>
              <a:gd name="connsiteX3708" fmla="*/ 6427354 w 11737976"/>
              <a:gd name="connsiteY3708" fmla="*/ 5073538 h 6407151"/>
              <a:gd name="connsiteX3709" fmla="*/ 6448946 w 11737976"/>
              <a:gd name="connsiteY3709" fmla="*/ 5077483 h 6407151"/>
              <a:gd name="connsiteX3710" fmla="*/ 6427355 w 11737976"/>
              <a:gd name="connsiteY3710" fmla="*/ 5045924 h 6407151"/>
              <a:gd name="connsiteX3711" fmla="*/ 6438150 w 11737976"/>
              <a:gd name="connsiteY3711" fmla="*/ 5045924 h 6407151"/>
              <a:gd name="connsiteX3712" fmla="*/ 6448946 w 11737976"/>
              <a:gd name="connsiteY3712" fmla="*/ 5045924 h 6407151"/>
              <a:gd name="connsiteX3713" fmla="*/ 6448946 w 11737976"/>
              <a:gd name="connsiteY3713" fmla="*/ 5041978 h 6407151"/>
              <a:gd name="connsiteX3714" fmla="*/ 6438150 w 11737976"/>
              <a:gd name="connsiteY3714" fmla="*/ 5041978 h 6407151"/>
              <a:gd name="connsiteX3715" fmla="*/ 6427354 w 11737976"/>
              <a:gd name="connsiteY3715" fmla="*/ 5034089 h 6407151"/>
              <a:gd name="connsiteX3716" fmla="*/ 6438150 w 11737976"/>
              <a:gd name="connsiteY3716" fmla="*/ 5026200 h 6407151"/>
              <a:gd name="connsiteX3717" fmla="*/ 6405761 w 11737976"/>
              <a:gd name="connsiteY3717" fmla="*/ 5018310 h 6407151"/>
              <a:gd name="connsiteX3718" fmla="*/ 6819293 w 11737976"/>
              <a:gd name="connsiteY3718" fmla="*/ 5014365 h 6407151"/>
              <a:gd name="connsiteX3719" fmla="*/ 6819292 w 11737976"/>
              <a:gd name="connsiteY3719" fmla="*/ 5017951 h 6407151"/>
              <a:gd name="connsiteX3720" fmla="*/ 6826803 w 11737976"/>
              <a:gd name="connsiteY3720" fmla="*/ 5021539 h 6407151"/>
              <a:gd name="connsiteX3721" fmla="*/ 6819293 w 11737976"/>
              <a:gd name="connsiteY3721" fmla="*/ 5014365 h 6407151"/>
              <a:gd name="connsiteX3722" fmla="*/ 6959055 w 11737976"/>
              <a:gd name="connsiteY3722" fmla="*/ 5009457 h 6407151"/>
              <a:gd name="connsiteX3723" fmla="*/ 6943212 w 11737976"/>
              <a:gd name="connsiteY3723" fmla="*/ 5010062 h 6407151"/>
              <a:gd name="connsiteX3724" fmla="*/ 6959055 w 11737976"/>
              <a:gd name="connsiteY3724" fmla="*/ 5009457 h 6407151"/>
              <a:gd name="connsiteX3725" fmla="*/ 6501989 w 11737976"/>
              <a:gd name="connsiteY3725" fmla="*/ 4998587 h 6407151"/>
              <a:gd name="connsiteX3726" fmla="*/ 6498468 w 11737976"/>
              <a:gd name="connsiteY3726" fmla="*/ 5002173 h 6407151"/>
              <a:gd name="connsiteX3727" fmla="*/ 6498028 w 11737976"/>
              <a:gd name="connsiteY3727" fmla="*/ 5003630 h 6407151"/>
              <a:gd name="connsiteX3728" fmla="*/ 6501988 w 11737976"/>
              <a:gd name="connsiteY3728" fmla="*/ 5005759 h 6407151"/>
              <a:gd name="connsiteX3729" fmla="*/ 6511376 w 11737976"/>
              <a:gd name="connsiteY3729" fmla="*/ 5002173 h 6407151"/>
              <a:gd name="connsiteX3730" fmla="*/ 6501989 w 11737976"/>
              <a:gd name="connsiteY3730" fmla="*/ 4998587 h 6407151"/>
              <a:gd name="connsiteX3731" fmla="*/ 6470069 w 11737976"/>
              <a:gd name="connsiteY3731" fmla="*/ 4998586 h 6407151"/>
              <a:gd name="connsiteX3732" fmla="*/ 6450043 w 11737976"/>
              <a:gd name="connsiteY3732" fmla="*/ 5002531 h 6407151"/>
              <a:gd name="connsiteX3733" fmla="*/ 6445975 w 11737976"/>
              <a:gd name="connsiteY3733" fmla="*/ 5007155 h 6407151"/>
              <a:gd name="connsiteX3734" fmla="*/ 6447538 w 11737976"/>
              <a:gd name="connsiteY3734" fmla="*/ 5009928 h 6407151"/>
              <a:gd name="connsiteX3735" fmla="*/ 6460056 w 11737976"/>
              <a:gd name="connsiteY3735" fmla="*/ 5014366 h 6407151"/>
              <a:gd name="connsiteX3736" fmla="*/ 6470069 w 11737976"/>
              <a:gd name="connsiteY3736" fmla="*/ 4998586 h 6407151"/>
              <a:gd name="connsiteX3737" fmla="*/ 70525 w 11737976"/>
              <a:gd name="connsiteY3737" fmla="*/ 4997661 h 6407151"/>
              <a:gd name="connsiteX3738" fmla="*/ 67426 w 11737976"/>
              <a:gd name="connsiteY3738" fmla="*/ 4998887 h 6407151"/>
              <a:gd name="connsiteX3739" fmla="*/ 66327 w 11737976"/>
              <a:gd name="connsiteY3739" fmla="*/ 5001618 h 6407151"/>
              <a:gd name="connsiteX3740" fmla="*/ 68326 w 11737976"/>
              <a:gd name="connsiteY3740" fmla="*/ 5003122 h 6407151"/>
              <a:gd name="connsiteX3741" fmla="*/ 71426 w 11737976"/>
              <a:gd name="connsiteY3741" fmla="*/ 5001895 h 6407151"/>
              <a:gd name="connsiteX3742" fmla="*/ 70976 w 11737976"/>
              <a:gd name="connsiteY3742" fmla="*/ 4999779 h 6407151"/>
              <a:gd name="connsiteX3743" fmla="*/ 70525 w 11737976"/>
              <a:gd name="connsiteY3743" fmla="*/ 4997661 h 6407151"/>
              <a:gd name="connsiteX3744" fmla="*/ 6259784 w 11737976"/>
              <a:gd name="connsiteY3744" fmla="*/ 4994283 h 6407151"/>
              <a:gd name="connsiteX3745" fmla="*/ 6255029 w 11737976"/>
              <a:gd name="connsiteY3745" fmla="*/ 4996614 h 6407151"/>
              <a:gd name="connsiteX3746" fmla="*/ 6255558 w 11737976"/>
              <a:gd name="connsiteY3746" fmla="*/ 4998586 h 6407151"/>
              <a:gd name="connsiteX3747" fmla="*/ 6259783 w 11737976"/>
              <a:gd name="connsiteY3747" fmla="*/ 5005759 h 6407151"/>
              <a:gd name="connsiteX3748" fmla="*/ 6282314 w 11737976"/>
              <a:gd name="connsiteY3748" fmla="*/ 5001935 h 6407151"/>
              <a:gd name="connsiteX3749" fmla="*/ 6259784 w 11737976"/>
              <a:gd name="connsiteY3749" fmla="*/ 4994283 h 6407151"/>
              <a:gd name="connsiteX3750" fmla="*/ 7026574 w 11737976"/>
              <a:gd name="connsiteY3750" fmla="*/ 4994282 h 6407151"/>
              <a:gd name="connsiteX3751" fmla="*/ 6984517 w 11737976"/>
              <a:gd name="connsiteY3751" fmla="*/ 5010348 h 6407151"/>
              <a:gd name="connsiteX3752" fmla="*/ 7016060 w 11737976"/>
              <a:gd name="connsiteY3752" fmla="*/ 5034447 h 6407151"/>
              <a:gd name="connsiteX3753" fmla="*/ 7026575 w 11737976"/>
              <a:gd name="connsiteY3753" fmla="*/ 5014365 h 6407151"/>
              <a:gd name="connsiteX3754" fmla="*/ 7016059 w 11737976"/>
              <a:gd name="connsiteY3754" fmla="*/ 4998298 h 6407151"/>
              <a:gd name="connsiteX3755" fmla="*/ 7026574 w 11737976"/>
              <a:gd name="connsiteY3755" fmla="*/ 4994282 h 6407151"/>
              <a:gd name="connsiteX3756" fmla="*/ 6943212 w 11737976"/>
              <a:gd name="connsiteY3756" fmla="*/ 4994282 h 6407151"/>
              <a:gd name="connsiteX3757" fmla="*/ 6943212 w 11737976"/>
              <a:gd name="connsiteY3757" fmla="*/ 5001455 h 6407151"/>
              <a:gd name="connsiteX3758" fmla="*/ 6965743 w 11737976"/>
              <a:gd name="connsiteY3758" fmla="*/ 5001455 h 6407151"/>
              <a:gd name="connsiteX3759" fmla="*/ 6943212 w 11737976"/>
              <a:gd name="connsiteY3759" fmla="*/ 4994282 h 6407151"/>
              <a:gd name="connsiteX3760" fmla="*/ 6850835 w 11737976"/>
              <a:gd name="connsiteY3760" fmla="*/ 4994282 h 6407151"/>
              <a:gd name="connsiteX3761" fmla="*/ 6829807 w 11737976"/>
              <a:gd name="connsiteY3761" fmla="*/ 5001933 h 6407151"/>
              <a:gd name="connsiteX3762" fmla="*/ 6819293 w 11737976"/>
              <a:gd name="connsiteY3762" fmla="*/ 5001933 h 6407151"/>
              <a:gd name="connsiteX3763" fmla="*/ 6819293 w 11737976"/>
              <a:gd name="connsiteY3763" fmla="*/ 5005760 h 6407151"/>
              <a:gd name="connsiteX3764" fmla="*/ 6829807 w 11737976"/>
              <a:gd name="connsiteY3764" fmla="*/ 5005759 h 6407151"/>
              <a:gd name="connsiteX3765" fmla="*/ 6840321 w 11737976"/>
              <a:gd name="connsiteY3765" fmla="*/ 5001933 h 6407151"/>
              <a:gd name="connsiteX3766" fmla="*/ 6871864 w 11737976"/>
              <a:gd name="connsiteY3766" fmla="*/ 5005759 h 6407151"/>
              <a:gd name="connsiteX3767" fmla="*/ 6871863 w 11737976"/>
              <a:gd name="connsiteY3767" fmla="*/ 4998107 h 6407151"/>
              <a:gd name="connsiteX3768" fmla="*/ 6850835 w 11737976"/>
              <a:gd name="connsiteY3768" fmla="*/ 4994282 h 6407151"/>
              <a:gd name="connsiteX3769" fmla="*/ 6913171 w 11737976"/>
              <a:gd name="connsiteY3769" fmla="*/ 4989979 h 6407151"/>
              <a:gd name="connsiteX3770" fmla="*/ 6913171 w 11737976"/>
              <a:gd name="connsiteY3770" fmla="*/ 4998586 h 6407151"/>
              <a:gd name="connsiteX3771" fmla="*/ 6924438 w 11737976"/>
              <a:gd name="connsiteY3771" fmla="*/ 4989979 h 6407151"/>
              <a:gd name="connsiteX3772" fmla="*/ 6913171 w 11737976"/>
              <a:gd name="connsiteY3772" fmla="*/ 4989979 h 6407151"/>
              <a:gd name="connsiteX3773" fmla="*/ 6871863 w 11737976"/>
              <a:gd name="connsiteY3773" fmla="*/ 4989979 h 6407151"/>
              <a:gd name="connsiteX3774" fmla="*/ 6871863 w 11737976"/>
              <a:gd name="connsiteY3774" fmla="*/ 4994283 h 6407151"/>
              <a:gd name="connsiteX3775" fmla="*/ 6881253 w 11737976"/>
              <a:gd name="connsiteY3775" fmla="*/ 4994283 h 6407151"/>
              <a:gd name="connsiteX3776" fmla="*/ 6890641 w 11737976"/>
              <a:gd name="connsiteY3776" fmla="*/ 4989979 h 6407151"/>
              <a:gd name="connsiteX3777" fmla="*/ 6881253 w 11737976"/>
              <a:gd name="connsiteY3777" fmla="*/ 4989979 h 6407151"/>
              <a:gd name="connsiteX3778" fmla="*/ 6871863 w 11737976"/>
              <a:gd name="connsiteY3778" fmla="*/ 4989979 h 6407151"/>
              <a:gd name="connsiteX3779" fmla="*/ 95932 w 11737976"/>
              <a:gd name="connsiteY3779" fmla="*/ 4985825 h 6407151"/>
              <a:gd name="connsiteX3780" fmla="*/ 91794 w 11737976"/>
              <a:gd name="connsiteY3780" fmla="*/ 4991541 h 6407151"/>
              <a:gd name="connsiteX3781" fmla="*/ 95932 w 11737976"/>
              <a:gd name="connsiteY3781" fmla="*/ 4985825 h 6407151"/>
              <a:gd name="connsiteX3782" fmla="*/ 7029577 w 11737976"/>
              <a:gd name="connsiteY3782" fmla="*/ 4985675 h 6407151"/>
              <a:gd name="connsiteX3783" fmla="*/ 7029577 w 11737976"/>
              <a:gd name="connsiteY3783" fmla="*/ 4989979 h 6407151"/>
              <a:gd name="connsiteX3784" fmla="*/ 7048355 w 11737976"/>
              <a:gd name="connsiteY3784" fmla="*/ 4989979 h 6407151"/>
              <a:gd name="connsiteX3785" fmla="*/ 7029577 w 11737976"/>
              <a:gd name="connsiteY3785" fmla="*/ 4985675 h 6407151"/>
              <a:gd name="connsiteX3786" fmla="*/ 132730 w 11737976"/>
              <a:gd name="connsiteY3786" fmla="*/ 4981373 h 6407151"/>
              <a:gd name="connsiteX3787" fmla="*/ 128146 w 11737976"/>
              <a:gd name="connsiteY3787" fmla="*/ 4983664 h 6407151"/>
              <a:gd name="connsiteX3788" fmla="*/ 121262 w 11737976"/>
              <a:gd name="connsiteY3788" fmla="*/ 4984474 h 6407151"/>
              <a:gd name="connsiteX3789" fmla="*/ 121638 w 11737976"/>
              <a:gd name="connsiteY3789" fmla="*/ 4986238 h 6407151"/>
              <a:gd name="connsiteX3790" fmla="*/ 122014 w 11737976"/>
              <a:gd name="connsiteY3790" fmla="*/ 4988003 h 6407151"/>
              <a:gd name="connsiteX3791" fmla="*/ 128896 w 11737976"/>
              <a:gd name="connsiteY3791" fmla="*/ 4987191 h 6407151"/>
              <a:gd name="connsiteX3792" fmla="*/ 137406 w 11737976"/>
              <a:gd name="connsiteY3792" fmla="*/ 4985739 h 6407151"/>
              <a:gd name="connsiteX3793" fmla="*/ 138658 w 11737976"/>
              <a:gd name="connsiteY3793" fmla="*/ 4983330 h 6407151"/>
              <a:gd name="connsiteX3794" fmla="*/ 136655 w 11737976"/>
              <a:gd name="connsiteY3794" fmla="*/ 4982210 h 6407151"/>
              <a:gd name="connsiteX3795" fmla="*/ 132730 w 11737976"/>
              <a:gd name="connsiteY3795" fmla="*/ 4981373 h 6407151"/>
              <a:gd name="connsiteX3796" fmla="*/ 6357857 w 11737976"/>
              <a:gd name="connsiteY3796" fmla="*/ 4981229 h 6407151"/>
              <a:gd name="connsiteX3797" fmla="*/ 6348469 w 11737976"/>
              <a:gd name="connsiteY3797" fmla="*/ 4985313 h 6407151"/>
              <a:gd name="connsiteX3798" fmla="*/ 6357857 w 11737976"/>
              <a:gd name="connsiteY3798" fmla="*/ 4989397 h 6407151"/>
              <a:gd name="connsiteX3799" fmla="*/ 6357857 w 11737976"/>
              <a:gd name="connsiteY3799" fmla="*/ 4981229 h 6407151"/>
              <a:gd name="connsiteX3800" fmla="*/ 6406231 w 11737976"/>
              <a:gd name="connsiteY3800" fmla="*/ 4978502 h 6407151"/>
              <a:gd name="connsiteX3801" fmla="*/ 6406231 w 11737976"/>
              <a:gd name="connsiteY3801" fmla="*/ 4982090 h 6407151"/>
              <a:gd name="connsiteX3802" fmla="*/ 6406231 w 11737976"/>
              <a:gd name="connsiteY3802" fmla="*/ 4985677 h 6407151"/>
              <a:gd name="connsiteX3803" fmla="*/ 6406231 w 11737976"/>
              <a:gd name="connsiteY3803" fmla="*/ 4978502 h 6407151"/>
              <a:gd name="connsiteX3804" fmla="*/ 165048 w 11737976"/>
              <a:gd name="connsiteY3804" fmla="*/ 4977098 h 6407151"/>
              <a:gd name="connsiteX3805" fmla="*/ 162763 w 11737976"/>
              <a:gd name="connsiteY3805" fmla="*/ 4985011 h 6407151"/>
              <a:gd name="connsiteX3806" fmla="*/ 165048 w 11737976"/>
              <a:gd name="connsiteY3806" fmla="*/ 4977098 h 6407151"/>
              <a:gd name="connsiteX3807" fmla="*/ 185705 w 11737976"/>
              <a:gd name="connsiteY3807" fmla="*/ 4975374 h 6407151"/>
              <a:gd name="connsiteX3808" fmla="*/ 185281 w 11737976"/>
              <a:gd name="connsiteY3808" fmla="*/ 4978300 h 6407151"/>
              <a:gd name="connsiteX3809" fmla="*/ 183245 w 11737976"/>
              <a:gd name="connsiteY3809" fmla="*/ 4977646 h 6407151"/>
              <a:gd name="connsiteX3810" fmla="*/ 178616 w 11737976"/>
              <a:gd name="connsiteY3810" fmla="*/ 4976103 h 6407151"/>
              <a:gd name="connsiteX3811" fmla="*/ 184789 w 11737976"/>
              <a:gd name="connsiteY3811" fmla="*/ 4981707 h 6407151"/>
              <a:gd name="connsiteX3812" fmla="*/ 185281 w 11737976"/>
              <a:gd name="connsiteY3812" fmla="*/ 4978300 h 6407151"/>
              <a:gd name="connsiteX3813" fmla="*/ 185463 w 11737976"/>
              <a:gd name="connsiteY3813" fmla="*/ 4978358 h 6407151"/>
              <a:gd name="connsiteX3814" fmla="*/ 185705 w 11737976"/>
              <a:gd name="connsiteY3814" fmla="*/ 4975374 h 6407151"/>
              <a:gd name="connsiteX3815" fmla="*/ 6881253 w 11737976"/>
              <a:gd name="connsiteY3815" fmla="*/ 4974200 h 6407151"/>
              <a:gd name="connsiteX3816" fmla="*/ 6875386 w 11737976"/>
              <a:gd name="connsiteY3816" fmla="*/ 4978502 h 6407151"/>
              <a:gd name="connsiteX3817" fmla="*/ 6890640 w 11737976"/>
              <a:gd name="connsiteY3817" fmla="*/ 4982806 h 6407151"/>
              <a:gd name="connsiteX3818" fmla="*/ 6881253 w 11737976"/>
              <a:gd name="connsiteY3818" fmla="*/ 4974200 h 6407151"/>
              <a:gd name="connsiteX3819" fmla="*/ 193261 w 11737976"/>
              <a:gd name="connsiteY3819" fmla="*/ 4973510 h 6407151"/>
              <a:gd name="connsiteX3820" fmla="*/ 190170 w 11737976"/>
              <a:gd name="connsiteY3820" fmla="*/ 4979707 h 6407151"/>
              <a:gd name="connsiteX3821" fmla="*/ 198695 w 11737976"/>
              <a:gd name="connsiteY3821" fmla="*/ 4978323 h 6407151"/>
              <a:gd name="connsiteX3822" fmla="*/ 193261 w 11737976"/>
              <a:gd name="connsiteY3822" fmla="*/ 4973510 h 6407151"/>
              <a:gd name="connsiteX3823" fmla="*/ 206674 w 11737976"/>
              <a:gd name="connsiteY3823" fmla="*/ 4969046 h 6407151"/>
              <a:gd name="connsiteX3824" fmla="*/ 205467 w 11737976"/>
              <a:gd name="connsiteY3824" fmla="*/ 4971665 h 6407151"/>
              <a:gd name="connsiteX3825" fmla="*/ 206308 w 11737976"/>
              <a:gd name="connsiteY3825" fmla="*/ 4975618 h 6407151"/>
              <a:gd name="connsiteX3826" fmla="*/ 213656 w 11737976"/>
              <a:gd name="connsiteY3826" fmla="*/ 4976995 h 6407151"/>
              <a:gd name="connsiteX3827" fmla="*/ 214443 w 11737976"/>
              <a:gd name="connsiteY3827" fmla="*/ 4972400 h 6407151"/>
              <a:gd name="connsiteX3828" fmla="*/ 212395 w 11737976"/>
              <a:gd name="connsiteY3828" fmla="*/ 4971066 h 6407151"/>
              <a:gd name="connsiteX3829" fmla="*/ 207094 w 11737976"/>
              <a:gd name="connsiteY3829" fmla="*/ 4971022 h 6407151"/>
              <a:gd name="connsiteX3830" fmla="*/ 206674 w 11737976"/>
              <a:gd name="connsiteY3830" fmla="*/ 4969046 h 6407151"/>
              <a:gd name="connsiteX3831" fmla="*/ 6270111 w 11737976"/>
              <a:gd name="connsiteY3831" fmla="*/ 4967027 h 6407151"/>
              <a:gd name="connsiteX3832" fmla="*/ 6265754 w 11737976"/>
              <a:gd name="connsiteY3832" fmla="*/ 4970047 h 6407151"/>
              <a:gd name="connsiteX3833" fmla="*/ 6266238 w 11737976"/>
              <a:gd name="connsiteY3833" fmla="*/ 4973437 h 6407151"/>
              <a:gd name="connsiteX3834" fmla="*/ 6270111 w 11737976"/>
              <a:gd name="connsiteY3834" fmla="*/ 4982807 h 6407151"/>
              <a:gd name="connsiteX3835" fmla="*/ 6301090 w 11737976"/>
              <a:gd name="connsiteY3835" fmla="*/ 4974916 h 6407151"/>
              <a:gd name="connsiteX3836" fmla="*/ 6270111 w 11737976"/>
              <a:gd name="connsiteY3836" fmla="*/ 4967027 h 6407151"/>
              <a:gd name="connsiteX3837" fmla="*/ 6977007 w 11737976"/>
              <a:gd name="connsiteY3837" fmla="*/ 4962723 h 6407151"/>
              <a:gd name="connsiteX3838" fmla="*/ 6977007 w 11737976"/>
              <a:gd name="connsiteY3838" fmla="*/ 4967027 h 6407151"/>
              <a:gd name="connsiteX3839" fmla="*/ 6984516 w 11737976"/>
              <a:gd name="connsiteY3839" fmla="*/ 4967027 h 6407151"/>
              <a:gd name="connsiteX3840" fmla="*/ 6984516 w 11737976"/>
              <a:gd name="connsiteY3840" fmla="*/ 4962723 h 6407151"/>
              <a:gd name="connsiteX3841" fmla="*/ 6977007 w 11737976"/>
              <a:gd name="connsiteY3841" fmla="*/ 4962723 h 6407151"/>
              <a:gd name="connsiteX3842" fmla="*/ 6492600 w 11737976"/>
              <a:gd name="connsiteY3842" fmla="*/ 4962723 h 6407151"/>
              <a:gd name="connsiteX3843" fmla="*/ 6440028 w 11737976"/>
              <a:gd name="connsiteY3843" fmla="*/ 4962724 h 6407151"/>
              <a:gd name="connsiteX3844" fmla="*/ 6440028 w 11737976"/>
              <a:gd name="connsiteY3844" fmla="*/ 4966669 h 6407151"/>
              <a:gd name="connsiteX3845" fmla="*/ 6492600 w 11737976"/>
              <a:gd name="connsiteY3845" fmla="*/ 4970614 h 6407151"/>
              <a:gd name="connsiteX3846" fmla="*/ 6492600 w 11737976"/>
              <a:gd name="connsiteY3846" fmla="*/ 4962723 h 6407151"/>
              <a:gd name="connsiteX3847" fmla="*/ 256851 w 11737976"/>
              <a:gd name="connsiteY3847" fmla="*/ 4960288 h 6407151"/>
              <a:gd name="connsiteX3848" fmla="*/ 254832 w 11737976"/>
              <a:gd name="connsiteY3848" fmla="*/ 4966826 h 6407151"/>
              <a:gd name="connsiteX3849" fmla="*/ 258027 w 11737976"/>
              <a:gd name="connsiteY3849" fmla="*/ 4965561 h 6407151"/>
              <a:gd name="connsiteX3850" fmla="*/ 256851 w 11737976"/>
              <a:gd name="connsiteY3850" fmla="*/ 4960288 h 6407151"/>
              <a:gd name="connsiteX3851" fmla="*/ 230575 w 11737976"/>
              <a:gd name="connsiteY3851" fmla="*/ 4957295 h 6407151"/>
              <a:gd name="connsiteX3852" fmla="*/ 233079 w 11737976"/>
              <a:gd name="connsiteY3852" fmla="*/ 4969056 h 6407151"/>
              <a:gd name="connsiteX3853" fmla="*/ 240638 w 11737976"/>
              <a:gd name="connsiteY3853" fmla="*/ 4972442 h 6407151"/>
              <a:gd name="connsiteX3854" fmla="*/ 230575 w 11737976"/>
              <a:gd name="connsiteY3854" fmla="*/ 4957295 h 6407151"/>
              <a:gd name="connsiteX3855" fmla="*/ 7029577 w 11737976"/>
              <a:gd name="connsiteY3855" fmla="*/ 4954115 h 6407151"/>
              <a:gd name="connsiteX3856" fmla="*/ 7038966 w 11737976"/>
              <a:gd name="connsiteY3856" fmla="*/ 4958421 h 6407151"/>
              <a:gd name="connsiteX3857" fmla="*/ 7048355 w 11737976"/>
              <a:gd name="connsiteY3857" fmla="*/ 4958420 h 6407151"/>
              <a:gd name="connsiteX3858" fmla="*/ 7029577 w 11737976"/>
              <a:gd name="connsiteY3858" fmla="*/ 4954115 h 6407151"/>
              <a:gd name="connsiteX3859" fmla="*/ 127730 w 11737976"/>
              <a:gd name="connsiteY3859" fmla="*/ 4952859 h 6407151"/>
              <a:gd name="connsiteX3860" fmla="*/ 125909 w 11737976"/>
              <a:gd name="connsiteY3860" fmla="*/ 4955245 h 6407151"/>
              <a:gd name="connsiteX3861" fmla="*/ 124721 w 11737976"/>
              <a:gd name="connsiteY3861" fmla="*/ 4957806 h 6407151"/>
              <a:gd name="connsiteX3862" fmla="*/ 122714 w 11737976"/>
              <a:gd name="connsiteY3862" fmla="*/ 4956509 h 6407151"/>
              <a:gd name="connsiteX3863" fmla="*/ 119563 w 11737976"/>
              <a:gd name="connsiteY3863" fmla="*/ 4966122 h 6407151"/>
              <a:gd name="connsiteX3864" fmla="*/ 118375 w 11737976"/>
              <a:gd name="connsiteY3864" fmla="*/ 4968683 h 6407151"/>
              <a:gd name="connsiteX3865" fmla="*/ 114358 w 11737976"/>
              <a:gd name="connsiteY3865" fmla="*/ 4966088 h 6407151"/>
              <a:gd name="connsiteX3866" fmla="*/ 112350 w 11737976"/>
              <a:gd name="connsiteY3866" fmla="*/ 4964793 h 6407151"/>
              <a:gd name="connsiteX3867" fmla="*/ 110752 w 11737976"/>
              <a:gd name="connsiteY3867" fmla="*/ 4965424 h 6407151"/>
              <a:gd name="connsiteX3868" fmla="*/ 108378 w 11737976"/>
              <a:gd name="connsiteY3868" fmla="*/ 4970547 h 6407151"/>
              <a:gd name="connsiteX3869" fmla="*/ 99245 w 11737976"/>
              <a:gd name="connsiteY3869" fmla="*/ 4984616 h 6407151"/>
              <a:gd name="connsiteX3870" fmla="*/ 114446 w 11737976"/>
              <a:gd name="connsiteY3870" fmla="*/ 4982785 h 6407151"/>
              <a:gd name="connsiteX3871" fmla="*/ 111616 w 11737976"/>
              <a:gd name="connsiteY3871" fmla="*/ 4977630 h 6407151"/>
              <a:gd name="connsiteX3872" fmla="*/ 109608 w 11737976"/>
              <a:gd name="connsiteY3872" fmla="*/ 4976333 h 6407151"/>
              <a:gd name="connsiteX3873" fmla="*/ 111984 w 11737976"/>
              <a:gd name="connsiteY3873" fmla="*/ 4971212 h 6407151"/>
              <a:gd name="connsiteX3874" fmla="*/ 113992 w 11737976"/>
              <a:gd name="connsiteY3874" fmla="*/ 4972507 h 6407151"/>
              <a:gd name="connsiteX3875" fmla="*/ 120793 w 11737976"/>
              <a:gd name="connsiteY3875" fmla="*/ 4971908 h 6407151"/>
              <a:gd name="connsiteX3876" fmla="*/ 121570 w 11737976"/>
              <a:gd name="connsiteY3876" fmla="*/ 4967418 h 6407151"/>
              <a:gd name="connsiteX3877" fmla="*/ 123946 w 11737976"/>
              <a:gd name="connsiteY3877" fmla="*/ 4962295 h 6407151"/>
              <a:gd name="connsiteX3878" fmla="*/ 127595 w 11737976"/>
              <a:gd name="connsiteY3878" fmla="*/ 4971309 h 6407151"/>
              <a:gd name="connsiteX3879" fmla="*/ 132389 w 11737976"/>
              <a:gd name="connsiteY3879" fmla="*/ 4969412 h 6407151"/>
              <a:gd name="connsiteX3880" fmla="*/ 132799 w 11737976"/>
              <a:gd name="connsiteY3880" fmla="*/ 4971342 h 6407151"/>
              <a:gd name="connsiteX3881" fmla="*/ 135130 w 11737976"/>
              <a:gd name="connsiteY3881" fmla="*/ 4957871 h 6407151"/>
              <a:gd name="connsiteX3882" fmla="*/ 127730 w 11737976"/>
              <a:gd name="connsiteY3882" fmla="*/ 4952859 h 6407151"/>
              <a:gd name="connsiteX3883" fmla="*/ 194526 w 11737976"/>
              <a:gd name="connsiteY3883" fmla="*/ 4952812 h 6407151"/>
              <a:gd name="connsiteX3884" fmla="*/ 189683 w 11737976"/>
              <a:gd name="connsiteY3884" fmla="*/ 4954727 h 6407151"/>
              <a:gd name="connsiteX3885" fmla="*/ 182404 w 11737976"/>
              <a:gd name="connsiteY3885" fmla="*/ 4953400 h 6407151"/>
              <a:gd name="connsiteX3886" fmla="*/ 179174 w 11737976"/>
              <a:gd name="connsiteY3886" fmla="*/ 4954676 h 6407151"/>
              <a:gd name="connsiteX3887" fmla="*/ 180001 w 11737976"/>
              <a:gd name="connsiteY3887" fmla="*/ 4958558 h 6407151"/>
              <a:gd name="connsiteX3888" fmla="*/ 181615 w 11737976"/>
              <a:gd name="connsiteY3888" fmla="*/ 4957920 h 6407151"/>
              <a:gd name="connsiteX3889" fmla="*/ 190511 w 11737976"/>
              <a:gd name="connsiteY3889" fmla="*/ 4958608 h 6407151"/>
              <a:gd name="connsiteX3890" fmla="*/ 193738 w 11737976"/>
              <a:gd name="connsiteY3890" fmla="*/ 4957331 h 6407151"/>
              <a:gd name="connsiteX3891" fmla="*/ 194939 w 11737976"/>
              <a:gd name="connsiteY3891" fmla="*/ 4954752 h 6407151"/>
              <a:gd name="connsiteX3892" fmla="*/ 194526 w 11737976"/>
              <a:gd name="connsiteY3892" fmla="*/ 4952812 h 6407151"/>
              <a:gd name="connsiteX3893" fmla="*/ 6826803 w 11737976"/>
              <a:gd name="connsiteY3893" fmla="*/ 4946943 h 6407151"/>
              <a:gd name="connsiteX3894" fmla="*/ 6826803 w 11737976"/>
              <a:gd name="connsiteY3894" fmla="*/ 4951248 h 6407151"/>
              <a:gd name="connsiteX3895" fmla="*/ 6838069 w 11737976"/>
              <a:gd name="connsiteY3895" fmla="*/ 4951248 h 6407151"/>
              <a:gd name="connsiteX3896" fmla="*/ 6849333 w 11737976"/>
              <a:gd name="connsiteY3896" fmla="*/ 4951248 h 6407151"/>
              <a:gd name="connsiteX3897" fmla="*/ 6849333 w 11737976"/>
              <a:gd name="connsiteY3897" fmla="*/ 4946943 h 6407151"/>
              <a:gd name="connsiteX3898" fmla="*/ 6838068 w 11737976"/>
              <a:gd name="connsiteY3898" fmla="*/ 4946943 h 6407151"/>
              <a:gd name="connsiteX3899" fmla="*/ 6826803 w 11737976"/>
              <a:gd name="connsiteY3899" fmla="*/ 4946943 h 6407151"/>
              <a:gd name="connsiteX3900" fmla="*/ 62821 w 11737976"/>
              <a:gd name="connsiteY3900" fmla="*/ 4946387 h 6407151"/>
              <a:gd name="connsiteX3901" fmla="*/ 59328 w 11737976"/>
              <a:gd name="connsiteY3901" fmla="*/ 4954195 h 6407151"/>
              <a:gd name="connsiteX3902" fmla="*/ 66630 w 11737976"/>
              <a:gd name="connsiteY3902" fmla="*/ 4953182 h 6407151"/>
              <a:gd name="connsiteX3903" fmla="*/ 66411 w 11737976"/>
              <a:gd name="connsiteY3903" fmla="*/ 4947109 h 6407151"/>
              <a:gd name="connsiteX3904" fmla="*/ 65668 w 11737976"/>
              <a:gd name="connsiteY3904" fmla="*/ 4951688 h 6407151"/>
              <a:gd name="connsiteX3905" fmla="*/ 62821 w 11737976"/>
              <a:gd name="connsiteY3905" fmla="*/ 4946387 h 6407151"/>
              <a:gd name="connsiteX3906" fmla="*/ 152316 w 11737976"/>
              <a:gd name="connsiteY3906" fmla="*/ 4941951 h 6407151"/>
              <a:gd name="connsiteX3907" fmla="*/ 150990 w 11737976"/>
              <a:gd name="connsiteY3907" fmla="*/ 4942748 h 6407151"/>
              <a:gd name="connsiteX3908" fmla="*/ 145833 w 11737976"/>
              <a:gd name="connsiteY3908" fmla="*/ 4942619 h 6407151"/>
              <a:gd name="connsiteX3909" fmla="*/ 144256 w 11737976"/>
              <a:gd name="connsiteY3909" fmla="*/ 4943243 h 6407151"/>
              <a:gd name="connsiteX3910" fmla="*/ 141527 w 11737976"/>
              <a:gd name="connsiteY3910" fmla="*/ 4946490 h 6407151"/>
              <a:gd name="connsiteX3911" fmla="*/ 144380 w 11737976"/>
              <a:gd name="connsiteY3911" fmla="*/ 4951865 h 6407151"/>
              <a:gd name="connsiteX3912" fmla="*/ 148264 w 11737976"/>
              <a:gd name="connsiteY3912" fmla="*/ 4953039 h 6407151"/>
              <a:gd name="connsiteX3913" fmla="*/ 152692 w 11737976"/>
              <a:gd name="connsiteY3913" fmla="*/ 4950745 h 6407151"/>
              <a:gd name="connsiteX3914" fmla="*/ 153417 w 11737976"/>
              <a:gd name="connsiteY3914" fmla="*/ 4946121 h 6407151"/>
              <a:gd name="connsiteX3915" fmla="*/ 152316 w 11737976"/>
              <a:gd name="connsiteY3915" fmla="*/ 4941951 h 6407151"/>
              <a:gd name="connsiteX3916" fmla="*/ 218205 w 11737976"/>
              <a:gd name="connsiteY3916" fmla="*/ 4941530 h 6407151"/>
              <a:gd name="connsiteX3917" fmla="*/ 215183 w 11737976"/>
              <a:gd name="connsiteY3917" fmla="*/ 4942725 h 6407151"/>
              <a:gd name="connsiteX3918" fmla="*/ 212576 w 11737976"/>
              <a:gd name="connsiteY3918" fmla="*/ 4945862 h 6407151"/>
              <a:gd name="connsiteX3919" fmla="*/ 214913 w 11737976"/>
              <a:gd name="connsiteY3919" fmla="*/ 4949145 h 6407151"/>
              <a:gd name="connsiteX3920" fmla="*/ 219444 w 11737976"/>
              <a:gd name="connsiteY3920" fmla="*/ 4947353 h 6407151"/>
              <a:gd name="connsiteX3921" fmla="*/ 220128 w 11737976"/>
              <a:gd name="connsiteY3921" fmla="*/ 4942874 h 6407151"/>
              <a:gd name="connsiteX3922" fmla="*/ 218205 w 11737976"/>
              <a:gd name="connsiteY3922" fmla="*/ 4941530 h 6407151"/>
              <a:gd name="connsiteX3923" fmla="*/ 232332 w 11737976"/>
              <a:gd name="connsiteY3923" fmla="*/ 4940278 h 6407151"/>
              <a:gd name="connsiteX3924" fmla="*/ 231133 w 11737976"/>
              <a:gd name="connsiteY3924" fmla="*/ 4942792 h 6407151"/>
              <a:gd name="connsiteX3925" fmla="*/ 229537 w 11737976"/>
              <a:gd name="connsiteY3925" fmla="*/ 4943424 h 6407151"/>
              <a:gd name="connsiteX3926" fmla="*/ 227939 w 11737976"/>
              <a:gd name="connsiteY3926" fmla="*/ 4944056 h 6407151"/>
              <a:gd name="connsiteX3927" fmla="*/ 228339 w 11737976"/>
              <a:gd name="connsiteY3927" fmla="*/ 4945937 h 6407151"/>
              <a:gd name="connsiteX3928" fmla="*/ 229938 w 11737976"/>
              <a:gd name="connsiteY3928" fmla="*/ 4945306 h 6407151"/>
              <a:gd name="connsiteX3929" fmla="*/ 233133 w 11737976"/>
              <a:gd name="connsiteY3929" fmla="*/ 4944041 h 6407151"/>
              <a:gd name="connsiteX3930" fmla="*/ 232332 w 11737976"/>
              <a:gd name="connsiteY3930" fmla="*/ 4940278 h 6407151"/>
              <a:gd name="connsiteX3931" fmla="*/ 329036 w 11737976"/>
              <a:gd name="connsiteY3931" fmla="*/ 4939588 h 6407151"/>
              <a:gd name="connsiteX3932" fmla="*/ 317063 w 11737976"/>
              <a:gd name="connsiteY3932" fmla="*/ 4948445 h 6407151"/>
              <a:gd name="connsiteX3933" fmla="*/ 327591 w 11737976"/>
              <a:gd name="connsiteY3933" fmla="*/ 4954417 h 6407151"/>
              <a:gd name="connsiteX3934" fmla="*/ 331462 w 11737976"/>
              <a:gd name="connsiteY3934" fmla="*/ 4950988 h 6407151"/>
              <a:gd name="connsiteX3935" fmla="*/ 326650 w 11737976"/>
              <a:gd name="connsiteY3935" fmla="*/ 4944651 h 6407151"/>
              <a:gd name="connsiteX3936" fmla="*/ 329036 w 11737976"/>
              <a:gd name="connsiteY3936" fmla="*/ 4939588 h 6407151"/>
              <a:gd name="connsiteX3937" fmla="*/ 6894865 w 11737976"/>
              <a:gd name="connsiteY3937" fmla="*/ 4937045 h 6407151"/>
              <a:gd name="connsiteX3938" fmla="*/ 6879375 w 11737976"/>
              <a:gd name="connsiteY3938" fmla="*/ 4938049 h 6407151"/>
              <a:gd name="connsiteX3939" fmla="*/ 6890641 w 11737976"/>
              <a:gd name="connsiteY3939" fmla="*/ 4954115 h 6407151"/>
              <a:gd name="connsiteX3940" fmla="*/ 6901905 w 11737976"/>
              <a:gd name="connsiteY3940" fmla="*/ 4946083 h 6407151"/>
              <a:gd name="connsiteX3941" fmla="*/ 6901905 w 11737976"/>
              <a:gd name="connsiteY3941" fmla="*/ 4942067 h 6407151"/>
              <a:gd name="connsiteX3942" fmla="*/ 6894865 w 11737976"/>
              <a:gd name="connsiteY3942" fmla="*/ 4937045 h 6407151"/>
              <a:gd name="connsiteX3943" fmla="*/ 242681 w 11737976"/>
              <a:gd name="connsiteY3943" fmla="*/ 4934142 h 6407151"/>
              <a:gd name="connsiteX3944" fmla="*/ 241082 w 11737976"/>
              <a:gd name="connsiteY3944" fmla="*/ 4934776 h 6407151"/>
              <a:gd name="connsiteX3945" fmla="*/ 243506 w 11737976"/>
              <a:gd name="connsiteY3945" fmla="*/ 4938024 h 6407151"/>
              <a:gd name="connsiteX3946" fmla="*/ 245516 w 11737976"/>
              <a:gd name="connsiteY3946" fmla="*/ 4939332 h 6407151"/>
              <a:gd name="connsiteX3947" fmla="*/ 247527 w 11737976"/>
              <a:gd name="connsiteY3947" fmla="*/ 4940641 h 6407151"/>
              <a:gd name="connsiteX3948" fmla="*/ 249126 w 11737976"/>
              <a:gd name="connsiteY3948" fmla="*/ 4940009 h 6407151"/>
              <a:gd name="connsiteX3949" fmla="*/ 246702 w 11737976"/>
              <a:gd name="connsiteY3949" fmla="*/ 4936760 h 6407151"/>
              <a:gd name="connsiteX3950" fmla="*/ 246290 w 11737976"/>
              <a:gd name="connsiteY3950" fmla="*/ 4934819 h 6407151"/>
              <a:gd name="connsiteX3951" fmla="*/ 242681 w 11737976"/>
              <a:gd name="connsiteY3951" fmla="*/ 4934142 h 6407151"/>
              <a:gd name="connsiteX3952" fmla="*/ 6396219 w 11737976"/>
              <a:gd name="connsiteY3952" fmla="*/ 4934033 h 6407151"/>
              <a:gd name="connsiteX3953" fmla="*/ 6396219 w 11737976"/>
              <a:gd name="connsiteY3953" fmla="*/ 4938338 h 6407151"/>
              <a:gd name="connsiteX3954" fmla="*/ 6386206 w 11737976"/>
              <a:gd name="connsiteY3954" fmla="*/ 4936723 h 6407151"/>
              <a:gd name="connsiteX3955" fmla="*/ 6376190 w 11737976"/>
              <a:gd name="connsiteY3955" fmla="*/ 4938338 h 6407151"/>
              <a:gd name="connsiteX3956" fmla="*/ 6386206 w 11737976"/>
              <a:gd name="connsiteY3956" fmla="*/ 4942641 h 6407151"/>
              <a:gd name="connsiteX3957" fmla="*/ 6396219 w 11737976"/>
              <a:gd name="connsiteY3957" fmla="*/ 4942641 h 6407151"/>
              <a:gd name="connsiteX3958" fmla="*/ 6396219 w 11737976"/>
              <a:gd name="connsiteY3958" fmla="*/ 4938338 h 6407151"/>
              <a:gd name="connsiteX3959" fmla="*/ 6406231 w 11737976"/>
              <a:gd name="connsiteY3959" fmla="*/ 4938338 h 6407151"/>
              <a:gd name="connsiteX3960" fmla="*/ 6406231 w 11737976"/>
              <a:gd name="connsiteY3960" fmla="*/ 4934033 h 6407151"/>
              <a:gd name="connsiteX3961" fmla="*/ 6396219 w 11737976"/>
              <a:gd name="connsiteY3961" fmla="*/ 4934033 h 6407151"/>
              <a:gd name="connsiteX3962" fmla="*/ 84677 w 11737976"/>
              <a:gd name="connsiteY3962" fmla="*/ 4933914 h 6407151"/>
              <a:gd name="connsiteX3963" fmla="*/ 80796 w 11737976"/>
              <a:gd name="connsiteY3963" fmla="*/ 4937817 h 6407151"/>
              <a:gd name="connsiteX3964" fmla="*/ 84677 w 11737976"/>
              <a:gd name="connsiteY3964" fmla="*/ 4933914 h 6407151"/>
              <a:gd name="connsiteX3965" fmla="*/ 304626 w 11737976"/>
              <a:gd name="connsiteY3965" fmla="*/ 4930294 h 6407151"/>
              <a:gd name="connsiteX3966" fmla="*/ 305036 w 11737976"/>
              <a:gd name="connsiteY3966" fmla="*/ 4932215 h 6407151"/>
              <a:gd name="connsiteX3967" fmla="*/ 303863 w 11737976"/>
              <a:gd name="connsiteY3967" fmla="*/ 4934761 h 6407151"/>
              <a:gd name="connsiteX3968" fmla="*/ 303507 w 11737976"/>
              <a:gd name="connsiteY3968" fmla="*/ 4941151 h 6407151"/>
              <a:gd name="connsiteX3969" fmla="*/ 303917 w 11737976"/>
              <a:gd name="connsiteY3969" fmla="*/ 4943072 h 6407151"/>
              <a:gd name="connsiteX3970" fmla="*/ 298762 w 11737976"/>
              <a:gd name="connsiteY3970" fmla="*/ 4943028 h 6407151"/>
              <a:gd name="connsiteX3971" fmla="*/ 297181 w 11737976"/>
              <a:gd name="connsiteY3971" fmla="*/ 4943653 h 6407151"/>
              <a:gd name="connsiteX3972" fmla="*/ 297589 w 11737976"/>
              <a:gd name="connsiteY3972" fmla="*/ 4945575 h 6407151"/>
              <a:gd name="connsiteX3973" fmla="*/ 297998 w 11737976"/>
              <a:gd name="connsiteY3973" fmla="*/ 4947496 h 6407151"/>
              <a:gd name="connsiteX3974" fmla="*/ 302743 w 11737976"/>
              <a:gd name="connsiteY3974" fmla="*/ 4945618 h 6407151"/>
              <a:gd name="connsiteX3975" fmla="*/ 303153 w 11737976"/>
              <a:gd name="connsiteY3975" fmla="*/ 4947539 h 6407151"/>
              <a:gd name="connsiteX3976" fmla="*/ 300396 w 11737976"/>
              <a:gd name="connsiteY3976" fmla="*/ 4950712 h 6407151"/>
              <a:gd name="connsiteX3977" fmla="*/ 296006 w 11737976"/>
              <a:gd name="connsiteY3977" fmla="*/ 4946200 h 6407151"/>
              <a:gd name="connsiteX3978" fmla="*/ 287744 w 11737976"/>
              <a:gd name="connsiteY3978" fmla="*/ 4955718 h 6407151"/>
              <a:gd name="connsiteX3979" fmla="*/ 288970 w 11737976"/>
              <a:gd name="connsiteY3979" fmla="*/ 4961482 h 6407151"/>
              <a:gd name="connsiteX3980" fmla="*/ 297749 w 11737976"/>
              <a:gd name="connsiteY3980" fmla="*/ 4970505 h 6407151"/>
              <a:gd name="connsiteX3981" fmla="*/ 304021 w 11737976"/>
              <a:gd name="connsiteY3981" fmla="*/ 4959691 h 6407151"/>
              <a:gd name="connsiteX3982" fmla="*/ 307185 w 11737976"/>
              <a:gd name="connsiteY3982" fmla="*/ 4958440 h 6407151"/>
              <a:gd name="connsiteX3983" fmla="*/ 313048 w 11737976"/>
              <a:gd name="connsiteY3983" fmla="*/ 4960807 h 6407151"/>
              <a:gd name="connsiteX3984" fmla="*/ 313273 w 11737976"/>
              <a:gd name="connsiteY3984" fmla="*/ 4958442 h 6407151"/>
              <a:gd name="connsiteX3985" fmla="*/ 313825 w 11737976"/>
              <a:gd name="connsiteY3985" fmla="*/ 4958417 h 6407151"/>
              <a:gd name="connsiteX3986" fmla="*/ 313512 w 11737976"/>
              <a:gd name="connsiteY3986" fmla="*/ 4955936 h 6407151"/>
              <a:gd name="connsiteX3987" fmla="*/ 313273 w 11737976"/>
              <a:gd name="connsiteY3987" fmla="*/ 4958442 h 6407151"/>
              <a:gd name="connsiteX3988" fmla="*/ 312340 w 11737976"/>
              <a:gd name="connsiteY3988" fmla="*/ 4958483 h 6407151"/>
              <a:gd name="connsiteX3989" fmla="*/ 309122 w 11737976"/>
              <a:gd name="connsiteY3989" fmla="*/ 4951425 h 6407151"/>
              <a:gd name="connsiteX3990" fmla="*/ 313050 w 11737976"/>
              <a:gd name="connsiteY3990" fmla="*/ 4945706 h 6407151"/>
              <a:gd name="connsiteX3991" fmla="*/ 308608 w 11737976"/>
              <a:gd name="connsiteY3991" fmla="*/ 4932884 h 6407151"/>
              <a:gd name="connsiteX3992" fmla="*/ 307434 w 11737976"/>
              <a:gd name="connsiteY3992" fmla="*/ 4935430 h 6407151"/>
              <a:gd name="connsiteX3993" fmla="*/ 306262 w 11737976"/>
              <a:gd name="connsiteY3993" fmla="*/ 4937977 h 6407151"/>
              <a:gd name="connsiteX3994" fmla="*/ 306617 w 11737976"/>
              <a:gd name="connsiteY3994" fmla="*/ 4931589 h 6407151"/>
              <a:gd name="connsiteX3995" fmla="*/ 304626 w 11737976"/>
              <a:gd name="connsiteY3995" fmla="*/ 4930294 h 6407151"/>
              <a:gd name="connsiteX3996" fmla="*/ 6301090 w 11737976"/>
              <a:gd name="connsiteY3996" fmla="*/ 4926860 h 6407151"/>
              <a:gd name="connsiteX3997" fmla="*/ 6296866 w 11737976"/>
              <a:gd name="connsiteY3997" fmla="*/ 4930447 h 6407151"/>
              <a:gd name="connsiteX3998" fmla="*/ 6296338 w 11737976"/>
              <a:gd name="connsiteY3998" fmla="*/ 4931905 h 6407151"/>
              <a:gd name="connsiteX3999" fmla="*/ 6301090 w 11737976"/>
              <a:gd name="connsiteY3999" fmla="*/ 4934033 h 6407151"/>
              <a:gd name="connsiteX4000" fmla="*/ 6323621 w 11737976"/>
              <a:gd name="connsiteY4000" fmla="*/ 4934033 h 6407151"/>
              <a:gd name="connsiteX4001" fmla="*/ 6334885 w 11737976"/>
              <a:gd name="connsiteY4001" fmla="*/ 4926860 h 6407151"/>
              <a:gd name="connsiteX4002" fmla="*/ 6301090 w 11737976"/>
              <a:gd name="connsiteY4002" fmla="*/ 4926860 h 6407151"/>
              <a:gd name="connsiteX4003" fmla="*/ 6237253 w 11737976"/>
              <a:gd name="connsiteY4003" fmla="*/ 4926860 h 6407151"/>
              <a:gd name="connsiteX4004" fmla="*/ 6248519 w 11737976"/>
              <a:gd name="connsiteY4004" fmla="*/ 4938337 h 6407151"/>
              <a:gd name="connsiteX4005" fmla="*/ 6259783 w 11737976"/>
              <a:gd name="connsiteY4005" fmla="*/ 4934511 h 6407151"/>
              <a:gd name="connsiteX4006" fmla="*/ 6271050 w 11737976"/>
              <a:gd name="connsiteY4006" fmla="*/ 4930686 h 6407151"/>
              <a:gd name="connsiteX4007" fmla="*/ 6259784 w 11737976"/>
              <a:gd name="connsiteY4007" fmla="*/ 4930687 h 6407151"/>
              <a:gd name="connsiteX4008" fmla="*/ 6237253 w 11737976"/>
              <a:gd name="connsiteY4008" fmla="*/ 4926860 h 6407151"/>
              <a:gd name="connsiteX4009" fmla="*/ 228290 w 11737976"/>
              <a:gd name="connsiteY4009" fmla="*/ 4923005 h 6407151"/>
              <a:gd name="connsiteX4010" fmla="*/ 227582 w 11737976"/>
              <a:gd name="connsiteY4010" fmla="*/ 4927569 h 6407151"/>
              <a:gd name="connsiteX4011" fmla="*/ 231941 w 11737976"/>
              <a:gd name="connsiteY4011" fmla="*/ 4932271 h 6407151"/>
              <a:gd name="connsiteX4012" fmla="*/ 233070 w 11737976"/>
              <a:gd name="connsiteY4012" fmla="*/ 4929682 h 6407151"/>
              <a:gd name="connsiteX4013" fmla="*/ 230679 w 11737976"/>
              <a:gd name="connsiteY4013" fmla="*/ 4926343 h 6407151"/>
              <a:gd name="connsiteX4014" fmla="*/ 230260 w 11737976"/>
              <a:gd name="connsiteY4014" fmla="*/ 4924368 h 6407151"/>
              <a:gd name="connsiteX4015" fmla="*/ 228290 w 11737976"/>
              <a:gd name="connsiteY4015" fmla="*/ 4923005 h 6407151"/>
              <a:gd name="connsiteX4016" fmla="*/ 239121 w 11737976"/>
              <a:gd name="connsiteY4016" fmla="*/ 4918501 h 6407151"/>
              <a:gd name="connsiteX4017" fmla="*/ 235308 w 11737976"/>
              <a:gd name="connsiteY4017" fmla="*/ 4922438 h 6407151"/>
              <a:gd name="connsiteX4018" fmla="*/ 239837 w 11737976"/>
              <a:gd name="connsiteY4018" fmla="*/ 4922739 h 6407151"/>
              <a:gd name="connsiteX4019" fmla="*/ 239121 w 11737976"/>
              <a:gd name="connsiteY4019" fmla="*/ 4918501 h 6407151"/>
              <a:gd name="connsiteX4020" fmla="*/ 6344273 w 11737976"/>
              <a:gd name="connsiteY4020" fmla="*/ 4918254 h 6407151"/>
              <a:gd name="connsiteX4021" fmla="*/ 6340754 w 11737976"/>
              <a:gd name="connsiteY4021" fmla="*/ 4922826 h 6407151"/>
              <a:gd name="connsiteX4022" fmla="*/ 6340314 w 11737976"/>
              <a:gd name="connsiteY4022" fmla="*/ 4926827 h 6407151"/>
              <a:gd name="connsiteX4023" fmla="*/ 6344273 w 11737976"/>
              <a:gd name="connsiteY4023" fmla="*/ 4930448 h 6407151"/>
              <a:gd name="connsiteX4024" fmla="*/ 6344274 w 11737976"/>
              <a:gd name="connsiteY4024" fmla="*/ 4934511 h 6407151"/>
              <a:gd name="connsiteX4025" fmla="*/ 6344274 w 11737976"/>
              <a:gd name="connsiteY4025" fmla="*/ 4938577 h 6407151"/>
              <a:gd name="connsiteX4026" fmla="*/ 6353663 w 11737976"/>
              <a:gd name="connsiteY4026" fmla="*/ 4942641 h 6407151"/>
              <a:gd name="connsiteX4027" fmla="*/ 6353662 w 11737976"/>
              <a:gd name="connsiteY4027" fmla="*/ 4938577 h 6407151"/>
              <a:gd name="connsiteX4028" fmla="*/ 6353662 w 11737976"/>
              <a:gd name="connsiteY4028" fmla="*/ 4934511 h 6407151"/>
              <a:gd name="connsiteX4029" fmla="*/ 6344273 w 11737976"/>
              <a:gd name="connsiteY4029" fmla="*/ 4930448 h 6407151"/>
              <a:gd name="connsiteX4030" fmla="*/ 6353663 w 11737976"/>
              <a:gd name="connsiteY4030" fmla="*/ 4926383 h 6407151"/>
              <a:gd name="connsiteX4031" fmla="*/ 6344273 w 11737976"/>
              <a:gd name="connsiteY4031" fmla="*/ 4918254 h 6407151"/>
              <a:gd name="connsiteX4032" fmla="*/ 6155672 w 11737976"/>
              <a:gd name="connsiteY4032" fmla="*/ 4916690 h 6407151"/>
              <a:gd name="connsiteX4033" fmla="*/ 6147425 w 11737976"/>
              <a:gd name="connsiteY4033" fmla="*/ 4921548 h 6407151"/>
              <a:gd name="connsiteX4034" fmla="*/ 6157484 w 11737976"/>
              <a:gd name="connsiteY4034" fmla="*/ 4923198 h 6407151"/>
              <a:gd name="connsiteX4035" fmla="*/ 6155672 w 11737976"/>
              <a:gd name="connsiteY4035" fmla="*/ 4916690 h 6407151"/>
              <a:gd name="connsiteX4036" fmla="*/ 7027076 w 11737976"/>
              <a:gd name="connsiteY4036" fmla="*/ 4915384 h 6407151"/>
              <a:gd name="connsiteX4037" fmla="*/ 7007048 w 11737976"/>
              <a:gd name="connsiteY4037" fmla="*/ 4923274 h 6407151"/>
              <a:gd name="connsiteX4038" fmla="*/ 7037089 w 11737976"/>
              <a:gd name="connsiteY4038" fmla="*/ 4923274 h 6407151"/>
              <a:gd name="connsiteX4039" fmla="*/ 7027076 w 11737976"/>
              <a:gd name="connsiteY4039" fmla="*/ 4915384 h 6407151"/>
              <a:gd name="connsiteX4040" fmla="*/ 178107 w 11737976"/>
              <a:gd name="connsiteY4040" fmla="*/ 4915314 h 6407151"/>
              <a:gd name="connsiteX4041" fmla="*/ 176480 w 11737976"/>
              <a:gd name="connsiteY4041" fmla="*/ 4915958 h 6407151"/>
              <a:gd name="connsiteX4042" fmla="*/ 175678 w 11737976"/>
              <a:gd name="connsiteY4042" fmla="*/ 4920483 h 6407151"/>
              <a:gd name="connsiteX4043" fmla="*/ 179346 w 11737976"/>
              <a:gd name="connsiteY4043" fmla="*/ 4921135 h 6407151"/>
              <a:gd name="connsiteX4044" fmla="*/ 181384 w 11737976"/>
              <a:gd name="connsiteY4044" fmla="*/ 4922433 h 6407151"/>
              <a:gd name="connsiteX4045" fmla="*/ 184227 w 11737976"/>
              <a:gd name="connsiteY4045" fmla="*/ 4919205 h 6407151"/>
              <a:gd name="connsiteX4046" fmla="*/ 181773 w 11737976"/>
              <a:gd name="connsiteY4046" fmla="*/ 4915967 h 6407151"/>
              <a:gd name="connsiteX4047" fmla="*/ 178107 w 11737976"/>
              <a:gd name="connsiteY4047" fmla="*/ 4915314 h 6407151"/>
              <a:gd name="connsiteX4048" fmla="*/ 6188108 w 11737976"/>
              <a:gd name="connsiteY4048" fmla="*/ 4911240 h 6407151"/>
              <a:gd name="connsiteX4049" fmla="*/ 6173577 w 11737976"/>
              <a:gd name="connsiteY4049" fmla="*/ 4925838 h 6407151"/>
              <a:gd name="connsiteX4050" fmla="*/ 6196108 w 11737976"/>
              <a:gd name="connsiteY4050" fmla="*/ 4929535 h 6407151"/>
              <a:gd name="connsiteX4051" fmla="*/ 6192820 w 11737976"/>
              <a:gd name="connsiteY4051" fmla="*/ 4914504 h 6407151"/>
              <a:gd name="connsiteX4052" fmla="*/ 6188108 w 11737976"/>
              <a:gd name="connsiteY4052" fmla="*/ 4911240 h 6407151"/>
              <a:gd name="connsiteX4053" fmla="*/ 5999246 w 11737976"/>
              <a:gd name="connsiteY4053" fmla="*/ 4907723 h 6407151"/>
              <a:gd name="connsiteX4054" fmla="*/ 5980941 w 11737976"/>
              <a:gd name="connsiteY4054" fmla="*/ 4915687 h 6407151"/>
              <a:gd name="connsiteX4055" fmla="*/ 5987983 w 11737976"/>
              <a:gd name="connsiteY4055" fmla="*/ 4927325 h 6407151"/>
              <a:gd name="connsiteX4056" fmla="*/ 5999246 w 11737976"/>
              <a:gd name="connsiteY4056" fmla="*/ 4907723 h 6407151"/>
              <a:gd name="connsiteX4057" fmla="*/ 6447538 w 11737976"/>
              <a:gd name="connsiteY4057" fmla="*/ 4906777 h 6407151"/>
              <a:gd name="connsiteX4058" fmla="*/ 6481336 w 11737976"/>
              <a:gd name="connsiteY4058" fmla="*/ 4910602 h 6407151"/>
              <a:gd name="connsiteX4059" fmla="*/ 6447538 w 11737976"/>
              <a:gd name="connsiteY4059" fmla="*/ 4906777 h 6407151"/>
              <a:gd name="connsiteX4060" fmla="*/ 6908164 w 11737976"/>
              <a:gd name="connsiteY4060" fmla="*/ 4902564 h 6407151"/>
              <a:gd name="connsiteX4061" fmla="*/ 6891892 w 11737976"/>
              <a:gd name="connsiteY4061" fmla="*/ 4903550 h 6407151"/>
              <a:gd name="connsiteX4062" fmla="*/ 6902740 w 11737976"/>
              <a:gd name="connsiteY4062" fmla="*/ 4907494 h 6407151"/>
              <a:gd name="connsiteX4063" fmla="*/ 6826803 w 11737976"/>
              <a:gd name="connsiteY4063" fmla="*/ 4919329 h 6407151"/>
              <a:gd name="connsiteX4064" fmla="*/ 6848499 w 11737976"/>
              <a:gd name="connsiteY4064" fmla="*/ 4931164 h 6407151"/>
              <a:gd name="connsiteX4065" fmla="*/ 6870196 w 11737976"/>
              <a:gd name="connsiteY4065" fmla="*/ 4923274 h 6407151"/>
              <a:gd name="connsiteX4066" fmla="*/ 6891892 w 11737976"/>
              <a:gd name="connsiteY4066" fmla="*/ 4923273 h 6407151"/>
              <a:gd name="connsiteX4067" fmla="*/ 6924436 w 11737976"/>
              <a:gd name="connsiteY4067" fmla="*/ 4907494 h 6407151"/>
              <a:gd name="connsiteX4068" fmla="*/ 6908164 w 11737976"/>
              <a:gd name="connsiteY4068" fmla="*/ 4902564 h 6407151"/>
              <a:gd name="connsiteX4069" fmla="*/ 6364174 w 11737976"/>
              <a:gd name="connsiteY4069" fmla="*/ 4902474 h 6407151"/>
              <a:gd name="connsiteX4070" fmla="*/ 6374688 w 11737976"/>
              <a:gd name="connsiteY4070" fmla="*/ 4910363 h 6407151"/>
              <a:gd name="connsiteX4071" fmla="*/ 6374688 w 11737976"/>
              <a:gd name="connsiteY4071" fmla="*/ 4934032 h 6407151"/>
              <a:gd name="connsiteX4072" fmla="*/ 6406231 w 11737976"/>
              <a:gd name="connsiteY4072" fmla="*/ 4922198 h 6407151"/>
              <a:gd name="connsiteX4073" fmla="*/ 6385202 w 11737976"/>
              <a:gd name="connsiteY4073" fmla="*/ 4910363 h 6407151"/>
              <a:gd name="connsiteX4074" fmla="*/ 6385202 w 11737976"/>
              <a:gd name="connsiteY4074" fmla="*/ 4906419 h 6407151"/>
              <a:gd name="connsiteX4075" fmla="*/ 6374688 w 11737976"/>
              <a:gd name="connsiteY4075" fmla="*/ 4902474 h 6407151"/>
              <a:gd name="connsiteX4076" fmla="*/ 6364174 w 11737976"/>
              <a:gd name="connsiteY4076" fmla="*/ 4902474 h 6407151"/>
              <a:gd name="connsiteX4077" fmla="*/ 6118692 w 11737976"/>
              <a:gd name="connsiteY4077" fmla="*/ 4902113 h 6407151"/>
              <a:gd name="connsiteX4078" fmla="*/ 6119261 w 11737976"/>
              <a:gd name="connsiteY4078" fmla="*/ 4916929 h 6407151"/>
              <a:gd name="connsiteX4079" fmla="*/ 6125297 w 11737976"/>
              <a:gd name="connsiteY4079" fmla="*/ 4917919 h 6407151"/>
              <a:gd name="connsiteX4080" fmla="*/ 6124728 w 11737976"/>
              <a:gd name="connsiteY4080" fmla="*/ 4903103 h 6407151"/>
              <a:gd name="connsiteX4081" fmla="*/ 6118692 w 11737976"/>
              <a:gd name="connsiteY4081" fmla="*/ 4902113 h 6407151"/>
              <a:gd name="connsiteX4082" fmla="*/ 292990 w 11737976"/>
              <a:gd name="connsiteY4082" fmla="*/ 4899702 h 6407151"/>
              <a:gd name="connsiteX4083" fmla="*/ 290195 w 11737976"/>
              <a:gd name="connsiteY4083" fmla="*/ 4902849 h 6407151"/>
              <a:gd name="connsiteX4084" fmla="*/ 288999 w 11737976"/>
              <a:gd name="connsiteY4084" fmla="*/ 4905363 h 6407151"/>
              <a:gd name="connsiteX4085" fmla="*/ 287405 w 11737976"/>
              <a:gd name="connsiteY4085" fmla="*/ 4914154 h 6407151"/>
              <a:gd name="connsiteX4086" fmla="*/ 282210 w 11737976"/>
              <a:gd name="connsiteY4086" fmla="*/ 4914169 h 6407151"/>
              <a:gd name="connsiteX4087" fmla="*/ 280613 w 11737976"/>
              <a:gd name="connsiteY4087" fmla="*/ 4914801 h 6407151"/>
              <a:gd name="connsiteX4088" fmla="*/ 279014 w 11737976"/>
              <a:gd name="connsiteY4088" fmla="*/ 4915433 h 6407151"/>
              <a:gd name="connsiteX4089" fmla="*/ 277818 w 11737976"/>
              <a:gd name="connsiteY4089" fmla="*/ 4917946 h 6407151"/>
              <a:gd name="connsiteX4090" fmla="*/ 280216 w 11737976"/>
              <a:gd name="connsiteY4090" fmla="*/ 4921078 h 6407151"/>
              <a:gd name="connsiteX4091" fmla="*/ 283411 w 11737976"/>
              <a:gd name="connsiteY4091" fmla="*/ 4919814 h 6407151"/>
              <a:gd name="connsiteX4092" fmla="*/ 288606 w 11737976"/>
              <a:gd name="connsiteY4092" fmla="*/ 4919800 h 6407151"/>
              <a:gd name="connsiteX4093" fmla="*/ 291005 w 11737976"/>
              <a:gd name="connsiteY4093" fmla="*/ 4922930 h 6407151"/>
              <a:gd name="connsiteX4094" fmla="*/ 294200 w 11737976"/>
              <a:gd name="connsiteY4094" fmla="*/ 4921667 h 6407151"/>
              <a:gd name="connsiteX4095" fmla="*/ 291802 w 11737976"/>
              <a:gd name="connsiteY4095" fmla="*/ 4918535 h 6407151"/>
              <a:gd name="connsiteX4096" fmla="*/ 291401 w 11737976"/>
              <a:gd name="connsiteY4096" fmla="*/ 4916653 h 6407151"/>
              <a:gd name="connsiteX4097" fmla="*/ 292995 w 11737976"/>
              <a:gd name="connsiteY4097" fmla="*/ 4907861 h 6407151"/>
              <a:gd name="connsiteX4098" fmla="*/ 294593 w 11737976"/>
              <a:gd name="connsiteY4098" fmla="*/ 4907231 h 6407151"/>
              <a:gd name="connsiteX4099" fmla="*/ 295389 w 11737976"/>
              <a:gd name="connsiteY4099" fmla="*/ 4902834 h 6407151"/>
              <a:gd name="connsiteX4100" fmla="*/ 292990 w 11737976"/>
              <a:gd name="connsiteY4100" fmla="*/ 4899702 h 6407151"/>
              <a:gd name="connsiteX4101" fmla="*/ 6166 w 11737976"/>
              <a:gd name="connsiteY4101" fmla="*/ 4897496 h 6407151"/>
              <a:gd name="connsiteX4102" fmla="*/ 4496 w 11737976"/>
              <a:gd name="connsiteY4102" fmla="*/ 4900493 h 6407151"/>
              <a:gd name="connsiteX4103" fmla="*/ 8816 w 11737976"/>
              <a:gd name="connsiteY4103" fmla="*/ 4905015 h 6407151"/>
              <a:gd name="connsiteX4104" fmla="*/ 6166 w 11737976"/>
              <a:gd name="connsiteY4104" fmla="*/ 4897496 h 6407151"/>
              <a:gd name="connsiteX4105" fmla="*/ 5935409 w 11737976"/>
              <a:gd name="connsiteY4105" fmla="*/ 4895881 h 6407151"/>
              <a:gd name="connsiteX4106" fmla="*/ 5924144 w 11737976"/>
              <a:gd name="connsiteY4106" fmla="*/ 4899556 h 6407151"/>
              <a:gd name="connsiteX4107" fmla="*/ 5946674 w 11737976"/>
              <a:gd name="connsiteY4107" fmla="*/ 4899556 h 6407151"/>
              <a:gd name="connsiteX4108" fmla="*/ 5935409 w 11737976"/>
              <a:gd name="connsiteY4108" fmla="*/ 4895881 h 6407151"/>
              <a:gd name="connsiteX4109" fmla="*/ 5523160 w 11737976"/>
              <a:gd name="connsiteY4109" fmla="*/ 4893520 h 6407151"/>
              <a:gd name="connsiteX4110" fmla="*/ 5520805 w 11737976"/>
              <a:gd name="connsiteY4110" fmla="*/ 4897273 h 6407151"/>
              <a:gd name="connsiteX4111" fmla="*/ 5536898 w 11737976"/>
              <a:gd name="connsiteY4111" fmla="*/ 4899914 h 6407151"/>
              <a:gd name="connsiteX4112" fmla="*/ 5523160 w 11737976"/>
              <a:gd name="connsiteY4112" fmla="*/ 4893520 h 6407151"/>
              <a:gd name="connsiteX4113" fmla="*/ 7029577 w 11737976"/>
              <a:gd name="connsiteY4113" fmla="*/ 4886694 h 6407151"/>
              <a:gd name="connsiteX4114" fmla="*/ 7060558 w 11737976"/>
              <a:gd name="connsiteY4114" fmla="*/ 4899605 h 6407151"/>
              <a:gd name="connsiteX4115" fmla="*/ 7070885 w 11737976"/>
              <a:gd name="connsiteY4115" fmla="*/ 4899605 h 6407151"/>
              <a:gd name="connsiteX4116" fmla="*/ 7029577 w 11737976"/>
              <a:gd name="connsiteY4116" fmla="*/ 4886694 h 6407151"/>
              <a:gd name="connsiteX4117" fmla="*/ 123196 w 11737976"/>
              <a:gd name="connsiteY4117" fmla="*/ 4885011 h 6407151"/>
              <a:gd name="connsiteX4118" fmla="*/ 123278 w 11737976"/>
              <a:gd name="connsiteY4118" fmla="*/ 4893285 h 6407151"/>
              <a:gd name="connsiteX4119" fmla="*/ 132248 w 11737976"/>
              <a:gd name="connsiteY4119" fmla="*/ 4895967 h 6407151"/>
              <a:gd name="connsiteX4120" fmla="*/ 123196 w 11737976"/>
              <a:gd name="connsiteY4120" fmla="*/ 4885011 h 6407151"/>
              <a:gd name="connsiteX4121" fmla="*/ 229972 w 11737976"/>
              <a:gd name="connsiteY4121" fmla="*/ 4882553 h 6407151"/>
              <a:gd name="connsiteX4122" fmla="*/ 241027 w 11737976"/>
              <a:gd name="connsiteY4122" fmla="*/ 4889861 h 6407151"/>
              <a:gd name="connsiteX4123" fmla="*/ 239998 w 11737976"/>
              <a:gd name="connsiteY4123" fmla="*/ 4888970 h 6407151"/>
              <a:gd name="connsiteX4124" fmla="*/ 229972 w 11737976"/>
              <a:gd name="connsiteY4124" fmla="*/ 4882553 h 6407151"/>
              <a:gd name="connsiteX4125" fmla="*/ 6237253 w 11737976"/>
              <a:gd name="connsiteY4125" fmla="*/ 4882392 h 6407151"/>
              <a:gd name="connsiteX4126" fmla="*/ 6234086 w 11737976"/>
              <a:gd name="connsiteY4126" fmla="*/ 4882459 h 6407151"/>
              <a:gd name="connsiteX4127" fmla="*/ 6234437 w 11737976"/>
              <a:gd name="connsiteY4127" fmla="*/ 4882929 h 6407151"/>
              <a:gd name="connsiteX4128" fmla="*/ 6237253 w 11737976"/>
              <a:gd name="connsiteY4128" fmla="*/ 4886696 h 6407151"/>
              <a:gd name="connsiteX4129" fmla="*/ 6237253 w 11737976"/>
              <a:gd name="connsiteY4129" fmla="*/ 4882392 h 6407151"/>
              <a:gd name="connsiteX4130" fmla="*/ 5935411 w 11737976"/>
              <a:gd name="connsiteY4130" fmla="*/ 4881588 h 6407151"/>
              <a:gd name="connsiteX4131" fmla="*/ 5924144 w 11737976"/>
              <a:gd name="connsiteY4131" fmla="*/ 4894656 h 6407151"/>
              <a:gd name="connsiteX4132" fmla="*/ 5946675 w 11737976"/>
              <a:gd name="connsiteY4132" fmla="*/ 4890300 h 6407151"/>
              <a:gd name="connsiteX4133" fmla="*/ 5935411 w 11737976"/>
              <a:gd name="connsiteY4133" fmla="*/ 4881588 h 6407151"/>
              <a:gd name="connsiteX4134" fmla="*/ 5961782 w 11737976"/>
              <a:gd name="connsiteY4134" fmla="*/ 4876373 h 6407151"/>
              <a:gd name="connsiteX4135" fmla="*/ 5962351 w 11737976"/>
              <a:gd name="connsiteY4135" fmla="*/ 4891189 h 6407151"/>
              <a:gd name="connsiteX4136" fmla="*/ 5974422 w 11737976"/>
              <a:gd name="connsiteY4136" fmla="*/ 4893169 h 6407151"/>
              <a:gd name="connsiteX4137" fmla="*/ 5973853 w 11737976"/>
              <a:gd name="connsiteY4137" fmla="*/ 4878353 h 6407151"/>
              <a:gd name="connsiteX4138" fmla="*/ 5961782 w 11737976"/>
              <a:gd name="connsiteY4138" fmla="*/ 4876373 h 6407151"/>
              <a:gd name="connsiteX4139" fmla="*/ 6931945 w 11737976"/>
              <a:gd name="connsiteY4139" fmla="*/ 4875220 h 6407151"/>
              <a:gd name="connsiteX4140" fmla="*/ 6924435 w 11737976"/>
              <a:gd name="connsiteY4140" fmla="*/ 4878805 h 6407151"/>
              <a:gd name="connsiteX4141" fmla="*/ 6931946 w 11737976"/>
              <a:gd name="connsiteY4141" fmla="*/ 4878805 h 6407151"/>
              <a:gd name="connsiteX4142" fmla="*/ 6931945 w 11737976"/>
              <a:gd name="connsiteY4142" fmla="*/ 4875220 h 6407151"/>
              <a:gd name="connsiteX4143" fmla="*/ 121954 w 11737976"/>
              <a:gd name="connsiteY4143" fmla="*/ 4873770 h 6407151"/>
              <a:gd name="connsiteX4144" fmla="*/ 121127 w 11737976"/>
              <a:gd name="connsiteY4144" fmla="*/ 4877260 h 6407151"/>
              <a:gd name="connsiteX4145" fmla="*/ 127436 w 11737976"/>
              <a:gd name="connsiteY4145" fmla="*/ 4880575 h 6407151"/>
              <a:gd name="connsiteX4146" fmla="*/ 127924 w 11737976"/>
              <a:gd name="connsiteY4146" fmla="*/ 4876637 h 6407151"/>
              <a:gd name="connsiteX4147" fmla="*/ 121954 w 11737976"/>
              <a:gd name="connsiteY4147" fmla="*/ 4873770 h 6407151"/>
              <a:gd name="connsiteX4148" fmla="*/ 5976716 w 11737976"/>
              <a:gd name="connsiteY4148" fmla="*/ 4871788 h 6407151"/>
              <a:gd name="connsiteX4149" fmla="*/ 5976715 w 11737976"/>
              <a:gd name="connsiteY4149" fmla="*/ 4876415 h 6407151"/>
              <a:gd name="connsiteX4150" fmla="*/ 5987983 w 11737976"/>
              <a:gd name="connsiteY4150" fmla="*/ 4881044 h 6407151"/>
              <a:gd name="connsiteX4151" fmla="*/ 5976716 w 11737976"/>
              <a:gd name="connsiteY4151" fmla="*/ 4894929 h 6407151"/>
              <a:gd name="connsiteX4152" fmla="*/ 5987983 w 11737976"/>
              <a:gd name="connsiteY4152" fmla="*/ 4881044 h 6407151"/>
              <a:gd name="connsiteX4153" fmla="*/ 5976716 w 11737976"/>
              <a:gd name="connsiteY4153" fmla="*/ 4871788 h 6407151"/>
              <a:gd name="connsiteX4154" fmla="*/ 161273 w 11737976"/>
              <a:gd name="connsiteY4154" fmla="*/ 4869948 h 6407151"/>
              <a:gd name="connsiteX4155" fmla="*/ 161328 w 11737976"/>
              <a:gd name="connsiteY4155" fmla="*/ 4878495 h 6407151"/>
              <a:gd name="connsiteX4156" fmla="*/ 162534 w 11737976"/>
              <a:gd name="connsiteY4156" fmla="*/ 4875875 h 6407151"/>
              <a:gd name="connsiteX4157" fmla="*/ 163263 w 11737976"/>
              <a:gd name="connsiteY4157" fmla="*/ 4878265 h 6407151"/>
              <a:gd name="connsiteX4158" fmla="*/ 164581 w 11737976"/>
              <a:gd name="connsiteY4158" fmla="*/ 4877208 h 6407151"/>
              <a:gd name="connsiteX4159" fmla="*/ 161273 w 11737976"/>
              <a:gd name="connsiteY4159" fmla="*/ 4869948 h 6407151"/>
              <a:gd name="connsiteX4160" fmla="*/ 8068 w 11737976"/>
              <a:gd name="connsiteY4160" fmla="*/ 4869915 h 6407151"/>
              <a:gd name="connsiteX4161" fmla="*/ 7641 w 11737976"/>
              <a:gd name="connsiteY4161" fmla="*/ 4873833 h 6407151"/>
              <a:gd name="connsiteX4162" fmla="*/ 12509 w 11737976"/>
              <a:gd name="connsiteY4162" fmla="*/ 4878949 h 6407151"/>
              <a:gd name="connsiteX4163" fmla="*/ 13109 w 11737976"/>
              <a:gd name="connsiteY4163" fmla="*/ 4875842 h 6407151"/>
              <a:gd name="connsiteX4164" fmla="*/ 8068 w 11737976"/>
              <a:gd name="connsiteY4164" fmla="*/ 4869915 h 6407151"/>
              <a:gd name="connsiteX4165" fmla="*/ 157720 w 11737976"/>
              <a:gd name="connsiteY4165" fmla="*/ 4869384 h 6407151"/>
              <a:gd name="connsiteX4166" fmla="*/ 152552 w 11737976"/>
              <a:gd name="connsiteY4166" fmla="*/ 4877660 h 6407151"/>
              <a:gd name="connsiteX4167" fmla="*/ 158897 w 11737976"/>
              <a:gd name="connsiteY4167" fmla="*/ 4875928 h 6407151"/>
              <a:gd name="connsiteX4168" fmla="*/ 157720 w 11737976"/>
              <a:gd name="connsiteY4168" fmla="*/ 4869384 h 6407151"/>
              <a:gd name="connsiteX4169" fmla="*/ 4944 w 11737976"/>
              <a:gd name="connsiteY4169" fmla="*/ 4867292 h 6407151"/>
              <a:gd name="connsiteX4170" fmla="*/ 68 w 11737976"/>
              <a:gd name="connsiteY4170" fmla="*/ 4870763 h 6407151"/>
              <a:gd name="connsiteX4171" fmla="*/ 3198 w 11737976"/>
              <a:gd name="connsiteY4171" fmla="*/ 4869237 h 6407151"/>
              <a:gd name="connsiteX4172" fmla="*/ 4944 w 11737976"/>
              <a:gd name="connsiteY4172" fmla="*/ 4867292 h 6407151"/>
              <a:gd name="connsiteX4173" fmla="*/ 6492600 w 11737976"/>
              <a:gd name="connsiteY4173" fmla="*/ 4866611 h 6407151"/>
              <a:gd name="connsiteX4174" fmla="*/ 6481333 w 11737976"/>
              <a:gd name="connsiteY4174" fmla="*/ 4866612 h 6407151"/>
              <a:gd name="connsiteX4175" fmla="*/ 6481333 w 11737976"/>
              <a:gd name="connsiteY4175" fmla="*/ 4870915 h 6407151"/>
              <a:gd name="connsiteX4176" fmla="*/ 6481333 w 11737976"/>
              <a:gd name="connsiteY4176" fmla="*/ 4875219 h 6407151"/>
              <a:gd name="connsiteX4177" fmla="*/ 6492600 w 11737976"/>
              <a:gd name="connsiteY4177" fmla="*/ 4870916 h 6407151"/>
              <a:gd name="connsiteX4178" fmla="*/ 6492600 w 11737976"/>
              <a:gd name="connsiteY4178" fmla="*/ 4866611 h 6407151"/>
              <a:gd name="connsiteX4179" fmla="*/ 5381620 w 11737976"/>
              <a:gd name="connsiteY4179" fmla="*/ 4864628 h 6407151"/>
              <a:gd name="connsiteX4180" fmla="*/ 5387632 w 11737976"/>
              <a:gd name="connsiteY4180" fmla="*/ 4875428 h 6407151"/>
              <a:gd name="connsiteX4181" fmla="*/ 5398897 w 11737976"/>
              <a:gd name="connsiteY4181" fmla="*/ 4877276 h 6407151"/>
              <a:gd name="connsiteX4182" fmla="*/ 5404530 w 11737976"/>
              <a:gd name="connsiteY4182" fmla="*/ 4878200 h 6407151"/>
              <a:gd name="connsiteX4183" fmla="*/ 5409783 w 11737976"/>
              <a:gd name="connsiteY4183" fmla="*/ 4869248 h 6407151"/>
              <a:gd name="connsiteX4184" fmla="*/ 5404151 w 11737976"/>
              <a:gd name="connsiteY4184" fmla="*/ 4868325 h 6407151"/>
              <a:gd name="connsiteX4185" fmla="*/ 5398519 w 11737976"/>
              <a:gd name="connsiteY4185" fmla="*/ 4867400 h 6407151"/>
              <a:gd name="connsiteX4186" fmla="*/ 5392885 w 11737976"/>
              <a:gd name="connsiteY4186" fmla="*/ 4866476 h 6407151"/>
              <a:gd name="connsiteX4187" fmla="*/ 5387253 w 11737976"/>
              <a:gd name="connsiteY4187" fmla="*/ 4865552 h 6407151"/>
              <a:gd name="connsiteX4188" fmla="*/ 5381620 w 11737976"/>
              <a:gd name="connsiteY4188" fmla="*/ 4864628 h 6407151"/>
              <a:gd name="connsiteX4189" fmla="*/ 6228491 w 11737976"/>
              <a:gd name="connsiteY4189" fmla="*/ 4863743 h 6407151"/>
              <a:gd name="connsiteX4190" fmla="*/ 6224266 w 11737976"/>
              <a:gd name="connsiteY4190" fmla="*/ 4866612 h 6407151"/>
              <a:gd name="connsiteX4191" fmla="*/ 6224735 w 11737976"/>
              <a:gd name="connsiteY4191" fmla="*/ 4869481 h 6407151"/>
              <a:gd name="connsiteX4192" fmla="*/ 6228491 w 11737976"/>
              <a:gd name="connsiteY4192" fmla="*/ 4875219 h 6407151"/>
              <a:gd name="connsiteX4193" fmla="*/ 6248516 w 11737976"/>
              <a:gd name="connsiteY4193" fmla="*/ 4875219 h 6407151"/>
              <a:gd name="connsiteX4194" fmla="*/ 6248517 w 11737976"/>
              <a:gd name="connsiteY4194" fmla="*/ 4867568 h 6407151"/>
              <a:gd name="connsiteX4195" fmla="*/ 6228491 w 11737976"/>
              <a:gd name="connsiteY4195" fmla="*/ 4863743 h 6407151"/>
              <a:gd name="connsiteX4196" fmla="*/ 6995784 w 11737976"/>
              <a:gd name="connsiteY4196" fmla="*/ 4863742 h 6407151"/>
              <a:gd name="connsiteX4197" fmla="*/ 6977007 w 11737976"/>
              <a:gd name="connsiteY4197" fmla="*/ 4863743 h 6407151"/>
              <a:gd name="connsiteX4198" fmla="*/ 6986395 w 11737976"/>
              <a:gd name="connsiteY4198" fmla="*/ 4871393 h 6407151"/>
              <a:gd name="connsiteX4199" fmla="*/ 6995784 w 11737976"/>
              <a:gd name="connsiteY4199" fmla="*/ 4871393 h 6407151"/>
              <a:gd name="connsiteX4200" fmla="*/ 6995784 w 11737976"/>
              <a:gd name="connsiteY4200" fmla="*/ 4863742 h 6407151"/>
              <a:gd name="connsiteX4201" fmla="*/ 128933 w 11737976"/>
              <a:gd name="connsiteY4201" fmla="*/ 4863614 h 6407151"/>
              <a:gd name="connsiteX4202" fmla="*/ 125833 w 11737976"/>
              <a:gd name="connsiteY4202" fmla="*/ 4864841 h 6407151"/>
              <a:gd name="connsiteX4203" fmla="*/ 124736 w 11737976"/>
              <a:gd name="connsiteY4203" fmla="*/ 4867570 h 6407151"/>
              <a:gd name="connsiteX4204" fmla="*/ 126735 w 11737976"/>
              <a:gd name="connsiteY4204" fmla="*/ 4869075 h 6407151"/>
              <a:gd name="connsiteX4205" fmla="*/ 129834 w 11737976"/>
              <a:gd name="connsiteY4205" fmla="*/ 4867849 h 6407151"/>
              <a:gd name="connsiteX4206" fmla="*/ 129384 w 11737976"/>
              <a:gd name="connsiteY4206" fmla="*/ 4865732 h 6407151"/>
              <a:gd name="connsiteX4207" fmla="*/ 128933 w 11737976"/>
              <a:gd name="connsiteY4207" fmla="*/ 4863614 h 6407151"/>
              <a:gd name="connsiteX4208" fmla="*/ 244680 w 11737976"/>
              <a:gd name="connsiteY4208" fmla="*/ 4859902 h 6407151"/>
              <a:gd name="connsiteX4209" fmla="*/ 242937 w 11737976"/>
              <a:gd name="connsiteY4209" fmla="*/ 4860593 h 6407151"/>
              <a:gd name="connsiteX4210" fmla="*/ 241194 w 11737976"/>
              <a:gd name="connsiteY4210" fmla="*/ 4861281 h 6407151"/>
              <a:gd name="connsiteX4211" fmla="*/ 240689 w 11737976"/>
              <a:gd name="connsiteY4211" fmla="*/ 4867793 h 6407151"/>
              <a:gd name="connsiteX4212" fmla="*/ 242846 w 11737976"/>
              <a:gd name="connsiteY4212" fmla="*/ 4869044 h 6407151"/>
              <a:gd name="connsiteX4213" fmla="*/ 242432 w 11737976"/>
              <a:gd name="connsiteY4213" fmla="*/ 4867103 h 6407151"/>
              <a:gd name="connsiteX4214" fmla="*/ 243350 w 11737976"/>
              <a:gd name="connsiteY4214" fmla="*/ 4862532 h 6407151"/>
              <a:gd name="connsiteX4215" fmla="*/ 243762 w 11737976"/>
              <a:gd name="connsiteY4215" fmla="*/ 4864473 h 6407151"/>
              <a:gd name="connsiteX4216" fmla="*/ 245505 w 11737976"/>
              <a:gd name="connsiteY4216" fmla="*/ 4863784 h 6407151"/>
              <a:gd name="connsiteX4217" fmla="*/ 245094 w 11737976"/>
              <a:gd name="connsiteY4217" fmla="*/ 4861843 h 6407151"/>
              <a:gd name="connsiteX4218" fmla="*/ 244680 w 11737976"/>
              <a:gd name="connsiteY4218" fmla="*/ 4859902 h 6407151"/>
              <a:gd name="connsiteX4219" fmla="*/ 187999 w 11737976"/>
              <a:gd name="connsiteY4219" fmla="*/ 4854784 h 6407151"/>
              <a:gd name="connsiteX4220" fmla="*/ 186402 w 11737976"/>
              <a:gd name="connsiteY4220" fmla="*/ 4855414 h 6407151"/>
              <a:gd name="connsiteX4221" fmla="*/ 186814 w 11737976"/>
              <a:gd name="connsiteY4221" fmla="*/ 4857356 h 6407151"/>
              <a:gd name="connsiteX4222" fmla="*/ 187228 w 11737976"/>
              <a:gd name="connsiteY4222" fmla="*/ 4859297 h 6407151"/>
              <a:gd name="connsiteX4223" fmla="*/ 189651 w 11737976"/>
              <a:gd name="connsiteY4223" fmla="*/ 4862546 h 6407151"/>
              <a:gd name="connsiteX4224" fmla="*/ 191249 w 11737976"/>
              <a:gd name="connsiteY4224" fmla="*/ 4861914 h 6407151"/>
              <a:gd name="connsiteX4225" fmla="*/ 192847 w 11737976"/>
              <a:gd name="connsiteY4225" fmla="*/ 4861282 h 6407151"/>
              <a:gd name="connsiteX4226" fmla="*/ 194031 w 11737976"/>
              <a:gd name="connsiteY4226" fmla="*/ 4858709 h 6407151"/>
              <a:gd name="connsiteX4227" fmla="*/ 192021 w 11737976"/>
              <a:gd name="connsiteY4227" fmla="*/ 4857401 h 6407151"/>
              <a:gd name="connsiteX4228" fmla="*/ 190423 w 11737976"/>
              <a:gd name="connsiteY4228" fmla="*/ 4858033 h 6407151"/>
              <a:gd name="connsiteX4229" fmla="*/ 187999 w 11737976"/>
              <a:gd name="connsiteY4229" fmla="*/ 4854784 h 6407151"/>
              <a:gd name="connsiteX4230" fmla="*/ 7038970 w 11737976"/>
              <a:gd name="connsiteY4230" fmla="*/ 4851223 h 6407151"/>
              <a:gd name="connsiteX4231" fmla="*/ 7004049 w 11737976"/>
              <a:gd name="connsiteY4231" fmla="*/ 4863730 h 6407151"/>
              <a:gd name="connsiteX4232" fmla="*/ 7006579 w 11737976"/>
              <a:gd name="connsiteY4232" fmla="*/ 4871437 h 6407151"/>
              <a:gd name="connsiteX4233" fmla="*/ 7038969 w 11737976"/>
              <a:gd name="connsiteY4233" fmla="*/ 4875480 h 6407151"/>
              <a:gd name="connsiteX4234" fmla="*/ 7028173 w 11737976"/>
              <a:gd name="connsiteY4234" fmla="*/ 4863352 h 6407151"/>
              <a:gd name="connsiteX4235" fmla="*/ 7049764 w 11737976"/>
              <a:gd name="connsiteY4235" fmla="*/ 4859308 h 6407151"/>
              <a:gd name="connsiteX4236" fmla="*/ 7060562 w 11737976"/>
              <a:gd name="connsiteY4236" fmla="*/ 4863352 h 6407151"/>
              <a:gd name="connsiteX4237" fmla="*/ 7049764 w 11737976"/>
              <a:gd name="connsiteY4237" fmla="*/ 4867395 h 6407151"/>
              <a:gd name="connsiteX4238" fmla="*/ 7082151 w 11737976"/>
              <a:gd name="connsiteY4238" fmla="*/ 4859308 h 6407151"/>
              <a:gd name="connsiteX4239" fmla="*/ 7071356 w 11737976"/>
              <a:gd name="connsiteY4239" fmla="*/ 4851223 h 6407151"/>
              <a:gd name="connsiteX4240" fmla="*/ 7038970 w 11737976"/>
              <a:gd name="connsiteY4240" fmla="*/ 4851223 h 6407151"/>
              <a:gd name="connsiteX4241" fmla="*/ 5806883 w 11737976"/>
              <a:gd name="connsiteY4241" fmla="*/ 4850964 h 6407151"/>
              <a:gd name="connsiteX4242" fmla="*/ 5812984 w 11737976"/>
              <a:gd name="connsiteY4242" fmla="*/ 4866687 h 6407151"/>
              <a:gd name="connsiteX4243" fmla="*/ 5818518 w 11737976"/>
              <a:gd name="connsiteY4243" fmla="*/ 4867594 h 6407151"/>
              <a:gd name="connsiteX4244" fmla="*/ 5824048 w 11737976"/>
              <a:gd name="connsiteY4244" fmla="*/ 4868502 h 6407151"/>
              <a:gd name="connsiteX4245" fmla="*/ 5829581 w 11737976"/>
              <a:gd name="connsiteY4245" fmla="*/ 4869410 h 6407151"/>
              <a:gd name="connsiteX4246" fmla="*/ 5829011 w 11737976"/>
              <a:gd name="connsiteY4246" fmla="*/ 4854594 h 6407151"/>
              <a:gd name="connsiteX4247" fmla="*/ 5823480 w 11737976"/>
              <a:gd name="connsiteY4247" fmla="*/ 4853686 h 6407151"/>
              <a:gd name="connsiteX4248" fmla="*/ 5817947 w 11737976"/>
              <a:gd name="connsiteY4248" fmla="*/ 4852778 h 6407151"/>
              <a:gd name="connsiteX4249" fmla="*/ 5812415 w 11737976"/>
              <a:gd name="connsiteY4249" fmla="*/ 4851870 h 6407151"/>
              <a:gd name="connsiteX4250" fmla="*/ 5806883 w 11737976"/>
              <a:gd name="connsiteY4250" fmla="*/ 4850964 h 6407151"/>
              <a:gd name="connsiteX4251" fmla="*/ 6250837 w 11737976"/>
              <a:gd name="connsiteY4251" fmla="*/ 4850552 h 6407151"/>
              <a:gd name="connsiteX4252" fmla="*/ 6250837 w 11737976"/>
              <a:gd name="connsiteY4252" fmla="*/ 4854635 h 6407151"/>
              <a:gd name="connsiteX4253" fmla="*/ 6262103 w 11737976"/>
              <a:gd name="connsiteY4253" fmla="*/ 4858719 h 6407151"/>
              <a:gd name="connsiteX4254" fmla="*/ 6250837 w 11737976"/>
              <a:gd name="connsiteY4254" fmla="*/ 4850552 h 6407151"/>
              <a:gd name="connsiteX4255" fmla="*/ 241376 w 11737976"/>
              <a:gd name="connsiteY4255" fmla="*/ 4844378 h 6407151"/>
              <a:gd name="connsiteX4256" fmla="*/ 239633 w 11737976"/>
              <a:gd name="connsiteY4256" fmla="*/ 4845067 h 6407151"/>
              <a:gd name="connsiteX4257" fmla="*/ 238291 w 11737976"/>
              <a:gd name="connsiteY4257" fmla="*/ 4847638 h 6407151"/>
              <a:gd name="connsiteX4258" fmla="*/ 237349 w 11737976"/>
              <a:gd name="connsiteY4258" fmla="*/ 4852092 h 6407151"/>
              <a:gd name="connsiteX4259" fmla="*/ 239092 w 11737976"/>
              <a:gd name="connsiteY4259" fmla="*/ 4851403 h 6407151"/>
              <a:gd name="connsiteX4260" fmla="*/ 241777 w 11737976"/>
              <a:gd name="connsiteY4260" fmla="*/ 4846260 h 6407151"/>
              <a:gd name="connsiteX4261" fmla="*/ 241376 w 11737976"/>
              <a:gd name="connsiteY4261" fmla="*/ 4844378 h 6407151"/>
              <a:gd name="connsiteX4262" fmla="*/ 23717 w 11737976"/>
              <a:gd name="connsiteY4262" fmla="*/ 4841557 h 6407151"/>
              <a:gd name="connsiteX4263" fmla="*/ 22766 w 11737976"/>
              <a:gd name="connsiteY4263" fmla="*/ 4847214 h 6407151"/>
              <a:gd name="connsiteX4264" fmla="*/ 24926 w 11737976"/>
              <a:gd name="connsiteY4264" fmla="*/ 4848485 h 6407151"/>
              <a:gd name="connsiteX4265" fmla="*/ 25759 w 11737976"/>
              <a:gd name="connsiteY4265" fmla="*/ 4852405 h 6407151"/>
              <a:gd name="connsiteX4266" fmla="*/ 23717 w 11737976"/>
              <a:gd name="connsiteY4266" fmla="*/ 4841557 h 6407151"/>
              <a:gd name="connsiteX4267" fmla="*/ 5948174 w 11737976"/>
              <a:gd name="connsiteY4267" fmla="*/ 4835850 h 6407151"/>
              <a:gd name="connsiteX4268" fmla="*/ 5937660 w 11737976"/>
              <a:gd name="connsiteY4268" fmla="*/ 4835851 h 6407151"/>
              <a:gd name="connsiteX4269" fmla="*/ 5937660 w 11737976"/>
              <a:gd name="connsiteY4269" fmla="*/ 4840423 h 6407151"/>
              <a:gd name="connsiteX4270" fmla="*/ 5927145 w 11737976"/>
              <a:gd name="connsiteY4270" fmla="*/ 4844998 h 6407151"/>
              <a:gd name="connsiteX4271" fmla="*/ 5916632 w 11737976"/>
              <a:gd name="connsiteY4271" fmla="*/ 4840424 h 6407151"/>
              <a:gd name="connsiteX4272" fmla="*/ 5916633 w 11737976"/>
              <a:gd name="connsiteY4272" fmla="*/ 4844998 h 6407151"/>
              <a:gd name="connsiteX4273" fmla="*/ 5937660 w 11737976"/>
              <a:gd name="connsiteY4273" fmla="*/ 4858719 h 6407151"/>
              <a:gd name="connsiteX4274" fmla="*/ 5937661 w 11737976"/>
              <a:gd name="connsiteY4274" fmla="*/ 4849572 h 6407151"/>
              <a:gd name="connsiteX4275" fmla="*/ 5948174 w 11737976"/>
              <a:gd name="connsiteY4275" fmla="*/ 4835850 h 6407151"/>
              <a:gd name="connsiteX4276" fmla="*/ 216689 w 11737976"/>
              <a:gd name="connsiteY4276" fmla="*/ 4835527 h 6407151"/>
              <a:gd name="connsiteX4277" fmla="*/ 218691 w 11737976"/>
              <a:gd name="connsiteY4277" fmla="*/ 4844935 h 6407151"/>
              <a:gd name="connsiteX4278" fmla="*/ 223556 w 11737976"/>
              <a:gd name="connsiteY4278" fmla="*/ 4842151 h 6407151"/>
              <a:gd name="connsiteX4279" fmla="*/ 222773 w 11737976"/>
              <a:gd name="connsiteY4279" fmla="*/ 4839241 h 6407151"/>
              <a:gd name="connsiteX4280" fmla="*/ 216689 w 11737976"/>
              <a:gd name="connsiteY4280" fmla="*/ 4835527 h 6407151"/>
              <a:gd name="connsiteX4281" fmla="*/ 206222 w 11737976"/>
              <a:gd name="connsiteY4281" fmla="*/ 4835332 h 6407151"/>
              <a:gd name="connsiteX4282" fmla="*/ 203028 w 11737976"/>
              <a:gd name="connsiteY4282" fmla="*/ 4836596 h 6407151"/>
              <a:gd name="connsiteX4283" fmla="*/ 201829 w 11737976"/>
              <a:gd name="connsiteY4283" fmla="*/ 4839109 h 6407151"/>
              <a:gd name="connsiteX4284" fmla="*/ 203828 w 11737976"/>
              <a:gd name="connsiteY4284" fmla="*/ 4840360 h 6407151"/>
              <a:gd name="connsiteX4285" fmla="*/ 207023 w 11737976"/>
              <a:gd name="connsiteY4285" fmla="*/ 4839096 h 6407151"/>
              <a:gd name="connsiteX4286" fmla="*/ 208221 w 11737976"/>
              <a:gd name="connsiteY4286" fmla="*/ 4836582 h 6407151"/>
              <a:gd name="connsiteX4287" fmla="*/ 206222 w 11737976"/>
              <a:gd name="connsiteY4287" fmla="*/ 4835332 h 6407151"/>
              <a:gd name="connsiteX4288" fmla="*/ 7028173 w 11737976"/>
              <a:gd name="connsiteY4288" fmla="*/ 4835053 h 6407151"/>
              <a:gd name="connsiteX4289" fmla="*/ 7038970 w 11737976"/>
              <a:gd name="connsiteY4289" fmla="*/ 4843139 h 6407151"/>
              <a:gd name="connsiteX4290" fmla="*/ 7049764 w 11737976"/>
              <a:gd name="connsiteY4290" fmla="*/ 4839096 h 6407151"/>
              <a:gd name="connsiteX4291" fmla="*/ 7028173 w 11737976"/>
              <a:gd name="connsiteY4291" fmla="*/ 4835053 h 6407151"/>
              <a:gd name="connsiteX4292" fmla="*/ 349676 w 11737976"/>
              <a:gd name="connsiteY4292" fmla="*/ 4831296 h 6407151"/>
              <a:gd name="connsiteX4293" fmla="*/ 348330 w 11737976"/>
              <a:gd name="connsiteY4293" fmla="*/ 4833882 h 6407151"/>
              <a:gd name="connsiteX4294" fmla="*/ 348244 w 11737976"/>
              <a:gd name="connsiteY4294" fmla="*/ 4833722 h 6407151"/>
              <a:gd name="connsiteX4295" fmla="*/ 347063 w 11737976"/>
              <a:gd name="connsiteY4295" fmla="*/ 4836315 h 6407151"/>
              <a:gd name="connsiteX4296" fmla="*/ 348330 w 11737976"/>
              <a:gd name="connsiteY4296" fmla="*/ 4833882 h 6407151"/>
              <a:gd name="connsiteX4297" fmla="*/ 353942 w 11737976"/>
              <a:gd name="connsiteY4297" fmla="*/ 4844219 h 6407151"/>
              <a:gd name="connsiteX4298" fmla="*/ 356304 w 11737976"/>
              <a:gd name="connsiteY4298" fmla="*/ 4839035 h 6407151"/>
              <a:gd name="connsiteX4299" fmla="*/ 349676 w 11737976"/>
              <a:gd name="connsiteY4299" fmla="*/ 4831296 h 6407151"/>
              <a:gd name="connsiteX4300" fmla="*/ 5724573 w 11737976"/>
              <a:gd name="connsiteY4300" fmla="*/ 4831253 h 6407151"/>
              <a:gd name="connsiteX4301" fmla="*/ 5723399 w 11737976"/>
              <a:gd name="connsiteY4301" fmla="*/ 4837271 h 6407151"/>
              <a:gd name="connsiteX4302" fmla="*/ 5728428 w 11737976"/>
              <a:gd name="connsiteY4302" fmla="*/ 4838097 h 6407151"/>
              <a:gd name="connsiteX4303" fmla="*/ 5724573 w 11737976"/>
              <a:gd name="connsiteY4303" fmla="*/ 4831253 h 6407151"/>
              <a:gd name="connsiteX4304" fmla="*/ 6481335 w 11737976"/>
              <a:gd name="connsiteY4304" fmla="*/ 4827880 h 6407151"/>
              <a:gd name="connsiteX4305" fmla="*/ 6458803 w 11737976"/>
              <a:gd name="connsiteY4305" fmla="*/ 4831707 h 6407151"/>
              <a:gd name="connsiteX4306" fmla="*/ 6458803 w 11737976"/>
              <a:gd name="connsiteY4306" fmla="*/ 4835531 h 6407151"/>
              <a:gd name="connsiteX4307" fmla="*/ 6470069 w 11737976"/>
              <a:gd name="connsiteY4307" fmla="*/ 4835532 h 6407151"/>
              <a:gd name="connsiteX4308" fmla="*/ 6470070 w 11737976"/>
              <a:gd name="connsiteY4308" fmla="*/ 4850833 h 6407151"/>
              <a:gd name="connsiteX4309" fmla="*/ 6481335 w 11737976"/>
              <a:gd name="connsiteY4309" fmla="*/ 4827880 h 6407151"/>
              <a:gd name="connsiteX4310" fmla="*/ 6228803 w 11737976"/>
              <a:gd name="connsiteY4310" fmla="*/ 4827879 h 6407151"/>
              <a:gd name="connsiteX4311" fmla="*/ 6218476 w 11737976"/>
              <a:gd name="connsiteY4311" fmla="*/ 4831825 h 6407151"/>
              <a:gd name="connsiteX4312" fmla="*/ 6228802 w 11737976"/>
              <a:gd name="connsiteY4312" fmla="*/ 4831825 h 6407151"/>
              <a:gd name="connsiteX4313" fmla="*/ 6228803 w 11737976"/>
              <a:gd name="connsiteY4313" fmla="*/ 4835769 h 6407151"/>
              <a:gd name="connsiteX4314" fmla="*/ 6239132 w 11737976"/>
              <a:gd name="connsiteY4314" fmla="*/ 4843660 h 6407151"/>
              <a:gd name="connsiteX4315" fmla="*/ 6259783 w 11737976"/>
              <a:gd name="connsiteY4315" fmla="*/ 4843660 h 6407151"/>
              <a:gd name="connsiteX4316" fmla="*/ 6249456 w 11737976"/>
              <a:gd name="connsiteY4316" fmla="*/ 4831825 h 6407151"/>
              <a:gd name="connsiteX4317" fmla="*/ 6239131 w 11737976"/>
              <a:gd name="connsiteY4317" fmla="*/ 4831825 h 6407151"/>
              <a:gd name="connsiteX4318" fmla="*/ 6228803 w 11737976"/>
              <a:gd name="connsiteY4318" fmla="*/ 4827879 h 6407151"/>
              <a:gd name="connsiteX4319" fmla="*/ 382221 w 11737976"/>
              <a:gd name="connsiteY4319" fmla="*/ 4821006 h 6407151"/>
              <a:gd name="connsiteX4320" fmla="*/ 383108 w 11737976"/>
              <a:gd name="connsiteY4320" fmla="*/ 4826176 h 6407151"/>
              <a:gd name="connsiteX4321" fmla="*/ 388520 w 11737976"/>
              <a:gd name="connsiteY4321" fmla="*/ 4827883 h 6407151"/>
              <a:gd name="connsiteX4322" fmla="*/ 389415 w 11737976"/>
              <a:gd name="connsiteY4322" fmla="*/ 4823682 h 6407151"/>
              <a:gd name="connsiteX4323" fmla="*/ 382221 w 11737976"/>
              <a:gd name="connsiteY4323" fmla="*/ 4821006 h 6407151"/>
              <a:gd name="connsiteX4324" fmla="*/ 218554 w 11737976"/>
              <a:gd name="connsiteY4324" fmla="*/ 4819742 h 6407151"/>
              <a:gd name="connsiteX4325" fmla="*/ 222959 w 11737976"/>
              <a:gd name="connsiteY4325" fmla="*/ 4835752 h 6407151"/>
              <a:gd name="connsiteX4326" fmla="*/ 227994 w 11737976"/>
              <a:gd name="connsiteY4326" fmla="*/ 4830735 h 6407151"/>
              <a:gd name="connsiteX4327" fmla="*/ 228407 w 11737976"/>
              <a:gd name="connsiteY4327" fmla="*/ 4832676 h 6407151"/>
              <a:gd name="connsiteX4328" fmla="*/ 230856 w 11737976"/>
              <a:gd name="connsiteY4328" fmla="*/ 4827499 h 6407151"/>
              <a:gd name="connsiteX4329" fmla="*/ 228393 w 11737976"/>
              <a:gd name="connsiteY4329" fmla="*/ 4824265 h 6407151"/>
              <a:gd name="connsiteX4330" fmla="*/ 226342 w 11737976"/>
              <a:gd name="connsiteY4330" fmla="*/ 4822972 h 6407151"/>
              <a:gd name="connsiteX4331" fmla="*/ 224704 w 11737976"/>
              <a:gd name="connsiteY4331" fmla="*/ 4823620 h 6407151"/>
              <a:gd name="connsiteX4332" fmla="*/ 218554 w 11737976"/>
              <a:gd name="connsiteY4332" fmla="*/ 4819742 h 6407151"/>
              <a:gd name="connsiteX4333" fmla="*/ 6353659 w 11737976"/>
              <a:gd name="connsiteY4333" fmla="*/ 4819274 h 6407151"/>
              <a:gd name="connsiteX4334" fmla="*/ 6353659 w 11737976"/>
              <a:gd name="connsiteY4334" fmla="*/ 4823578 h 6407151"/>
              <a:gd name="connsiteX4335" fmla="*/ 6364927 w 11737976"/>
              <a:gd name="connsiteY4335" fmla="*/ 4823578 h 6407151"/>
              <a:gd name="connsiteX4336" fmla="*/ 6364927 w 11737976"/>
              <a:gd name="connsiteY4336" fmla="*/ 4819274 h 6407151"/>
              <a:gd name="connsiteX4337" fmla="*/ 6353659 w 11737976"/>
              <a:gd name="connsiteY4337" fmla="*/ 4819274 h 6407151"/>
              <a:gd name="connsiteX4338" fmla="*/ 5158760 w 11737976"/>
              <a:gd name="connsiteY4338" fmla="*/ 4813346 h 6407151"/>
              <a:gd name="connsiteX4339" fmla="*/ 5154300 w 11737976"/>
              <a:gd name="connsiteY4339" fmla="*/ 4827338 h 6407151"/>
              <a:gd name="connsiteX4340" fmla="*/ 5159329 w 11737976"/>
              <a:gd name="connsiteY4340" fmla="*/ 4828163 h 6407151"/>
              <a:gd name="connsiteX4341" fmla="*/ 5164359 w 11737976"/>
              <a:gd name="connsiteY4341" fmla="*/ 4828988 h 6407151"/>
              <a:gd name="connsiteX4342" fmla="*/ 5163789 w 11737976"/>
              <a:gd name="connsiteY4342" fmla="*/ 4814171 h 6407151"/>
              <a:gd name="connsiteX4343" fmla="*/ 5158760 w 11737976"/>
              <a:gd name="connsiteY4343" fmla="*/ 4813346 h 6407151"/>
              <a:gd name="connsiteX4344" fmla="*/ 7070884 w 11737976"/>
              <a:gd name="connsiteY4344" fmla="*/ 4812101 h 6407151"/>
              <a:gd name="connsiteX4345" fmla="*/ 7082150 w 11737976"/>
              <a:gd name="connsiteY4345" fmla="*/ 4814969 h 6407151"/>
              <a:gd name="connsiteX4346" fmla="*/ 7082150 w 11737976"/>
              <a:gd name="connsiteY4346" fmla="*/ 4812101 h 6407151"/>
              <a:gd name="connsiteX4347" fmla="*/ 7070884 w 11737976"/>
              <a:gd name="connsiteY4347" fmla="*/ 4812101 h 6407151"/>
              <a:gd name="connsiteX4348" fmla="*/ 6353659 w 11737976"/>
              <a:gd name="connsiteY4348" fmla="*/ 4812101 h 6407151"/>
              <a:gd name="connsiteX4349" fmla="*/ 6353660 w 11737976"/>
              <a:gd name="connsiteY4349" fmla="*/ 4815688 h 6407151"/>
              <a:gd name="connsiteX4350" fmla="*/ 6364927 w 11737976"/>
              <a:gd name="connsiteY4350" fmla="*/ 4815688 h 6407151"/>
              <a:gd name="connsiteX4351" fmla="*/ 6353659 w 11737976"/>
              <a:gd name="connsiteY4351" fmla="*/ 4812101 h 6407151"/>
              <a:gd name="connsiteX4352" fmla="*/ 381465 w 11737976"/>
              <a:gd name="connsiteY4352" fmla="*/ 4811088 h 6407151"/>
              <a:gd name="connsiteX4353" fmla="*/ 380901 w 11737976"/>
              <a:gd name="connsiteY4353" fmla="*/ 4816234 h 6407151"/>
              <a:gd name="connsiteX4354" fmla="*/ 390805 w 11737976"/>
              <a:gd name="connsiteY4354" fmla="*/ 4818772 h 6407151"/>
              <a:gd name="connsiteX4355" fmla="*/ 390021 w 11737976"/>
              <a:gd name="connsiteY4355" fmla="*/ 4816800 h 6407151"/>
              <a:gd name="connsiteX4356" fmla="*/ 381465 w 11737976"/>
              <a:gd name="connsiteY4356" fmla="*/ 4811088 h 6407151"/>
              <a:gd name="connsiteX4357" fmla="*/ 6082795 w 11737976"/>
              <a:gd name="connsiteY4357" fmla="*/ 4809716 h 6407151"/>
              <a:gd name="connsiteX4358" fmla="*/ 6051815 w 11737976"/>
              <a:gd name="connsiteY4358" fmla="*/ 4818209 h 6407151"/>
              <a:gd name="connsiteX4359" fmla="*/ 6093123 w 11737976"/>
              <a:gd name="connsiteY4359" fmla="*/ 4826703 h 6407151"/>
              <a:gd name="connsiteX4360" fmla="*/ 6082796 w 11737976"/>
              <a:gd name="connsiteY4360" fmla="*/ 4813963 h 6407151"/>
              <a:gd name="connsiteX4361" fmla="*/ 6082795 w 11737976"/>
              <a:gd name="connsiteY4361" fmla="*/ 4809716 h 6407151"/>
              <a:gd name="connsiteX4362" fmla="*/ 5849228 w 11737976"/>
              <a:gd name="connsiteY4362" fmla="*/ 4809326 h 6407151"/>
              <a:gd name="connsiteX4363" fmla="*/ 5818999 w 11737976"/>
              <a:gd name="connsiteY4363" fmla="*/ 4822860 h 6407151"/>
              <a:gd name="connsiteX4364" fmla="*/ 5840027 w 11737976"/>
              <a:gd name="connsiteY4364" fmla="*/ 4836395 h 6407151"/>
              <a:gd name="connsiteX4365" fmla="*/ 5840027 w 11737976"/>
              <a:gd name="connsiteY4365" fmla="*/ 4831882 h 6407151"/>
              <a:gd name="connsiteX4366" fmla="*/ 5829513 w 11737976"/>
              <a:gd name="connsiteY4366" fmla="*/ 4831883 h 6407151"/>
              <a:gd name="connsiteX4367" fmla="*/ 5829513 w 11737976"/>
              <a:gd name="connsiteY4367" fmla="*/ 4836396 h 6407151"/>
              <a:gd name="connsiteX4368" fmla="*/ 5840027 w 11737976"/>
              <a:gd name="connsiteY4368" fmla="*/ 4840906 h 6407151"/>
              <a:gd name="connsiteX4369" fmla="*/ 5850542 w 11737976"/>
              <a:gd name="connsiteY4369" fmla="*/ 4840906 h 6407151"/>
              <a:gd name="connsiteX4370" fmla="*/ 5840027 w 11737976"/>
              <a:gd name="connsiteY4370" fmla="*/ 4845418 h 6407151"/>
              <a:gd name="connsiteX4371" fmla="*/ 5840027 w 11737976"/>
              <a:gd name="connsiteY4371" fmla="*/ 4854441 h 6407151"/>
              <a:gd name="connsiteX4372" fmla="*/ 5850542 w 11737976"/>
              <a:gd name="connsiteY4372" fmla="*/ 4854440 h 6407151"/>
              <a:gd name="connsiteX4373" fmla="*/ 5850542 w 11737976"/>
              <a:gd name="connsiteY4373" fmla="*/ 4849929 h 6407151"/>
              <a:gd name="connsiteX4374" fmla="*/ 5882084 w 11737976"/>
              <a:gd name="connsiteY4374" fmla="*/ 4854440 h 6407151"/>
              <a:gd name="connsiteX4375" fmla="*/ 5892599 w 11737976"/>
              <a:gd name="connsiteY4375" fmla="*/ 4840906 h 6407151"/>
              <a:gd name="connsiteX4376" fmla="*/ 5882085 w 11737976"/>
              <a:gd name="connsiteY4376" fmla="*/ 4822860 h 6407151"/>
              <a:gd name="connsiteX4377" fmla="*/ 5871570 w 11737976"/>
              <a:gd name="connsiteY4377" fmla="*/ 4822860 h 6407151"/>
              <a:gd name="connsiteX4378" fmla="*/ 5849228 w 11737976"/>
              <a:gd name="connsiteY4378" fmla="*/ 4809326 h 6407151"/>
              <a:gd name="connsiteX4379" fmla="*/ 214645 w 11737976"/>
              <a:gd name="connsiteY4379" fmla="*/ 4809047 h 6407151"/>
              <a:gd name="connsiteX4380" fmla="*/ 214651 w 11737976"/>
              <a:gd name="connsiteY4380" fmla="*/ 4817206 h 6407151"/>
              <a:gd name="connsiteX4381" fmla="*/ 212651 w 11737976"/>
              <a:gd name="connsiteY4381" fmla="*/ 4815956 h 6407151"/>
              <a:gd name="connsiteX4382" fmla="*/ 217050 w 11737976"/>
              <a:gd name="connsiteY4382" fmla="*/ 4820338 h 6407151"/>
              <a:gd name="connsiteX4383" fmla="*/ 219444 w 11737976"/>
              <a:gd name="connsiteY4383" fmla="*/ 4815310 h 6407151"/>
              <a:gd name="connsiteX4384" fmla="*/ 218243 w 11737976"/>
              <a:gd name="connsiteY4384" fmla="*/ 4809665 h 6407151"/>
              <a:gd name="connsiteX4385" fmla="*/ 214645 w 11737976"/>
              <a:gd name="connsiteY4385" fmla="*/ 4809047 h 6407151"/>
              <a:gd name="connsiteX4386" fmla="*/ 208807 w 11737976"/>
              <a:gd name="connsiteY4386" fmla="*/ 4806767 h 6407151"/>
              <a:gd name="connsiteX4387" fmla="*/ 206742 w 11737976"/>
              <a:gd name="connsiteY4387" fmla="*/ 4811867 h 6407151"/>
              <a:gd name="connsiteX4388" fmla="*/ 210909 w 11737976"/>
              <a:gd name="connsiteY4388" fmla="*/ 4816646 h 6407151"/>
              <a:gd name="connsiteX4389" fmla="*/ 208807 w 11737976"/>
              <a:gd name="connsiteY4389" fmla="*/ 4806767 h 6407151"/>
              <a:gd name="connsiteX4390" fmla="*/ 394312 w 11737976"/>
              <a:gd name="connsiteY4390" fmla="*/ 4804307 h 6407151"/>
              <a:gd name="connsiteX4391" fmla="*/ 391297 w 11737976"/>
              <a:gd name="connsiteY4391" fmla="*/ 4805876 h 6407151"/>
              <a:gd name="connsiteX4392" fmla="*/ 395269 w 11737976"/>
              <a:gd name="connsiteY4392" fmla="*/ 4808522 h 6407151"/>
              <a:gd name="connsiteX4393" fmla="*/ 394312 w 11737976"/>
              <a:gd name="connsiteY4393" fmla="*/ 4804307 h 6407151"/>
              <a:gd name="connsiteX4394" fmla="*/ 416439 w 11737976"/>
              <a:gd name="connsiteY4394" fmla="*/ 4802661 h 6407151"/>
              <a:gd name="connsiteX4395" fmla="*/ 424899 w 11737976"/>
              <a:gd name="connsiteY4395" fmla="*/ 4809261 h 6407151"/>
              <a:gd name="connsiteX4396" fmla="*/ 416439 w 11737976"/>
              <a:gd name="connsiteY4396" fmla="*/ 4802661 h 6407151"/>
              <a:gd name="connsiteX4397" fmla="*/ 301550 w 11737976"/>
              <a:gd name="connsiteY4397" fmla="*/ 4801792 h 6407151"/>
              <a:gd name="connsiteX4398" fmla="*/ 300349 w 11737976"/>
              <a:gd name="connsiteY4398" fmla="*/ 4804353 h 6407151"/>
              <a:gd name="connsiteX4399" fmla="*/ 301167 w 11737976"/>
              <a:gd name="connsiteY4399" fmla="*/ 4808203 h 6407151"/>
              <a:gd name="connsiteX4400" fmla="*/ 296717 w 11737976"/>
              <a:gd name="connsiteY4400" fmla="*/ 4803703 h 6407151"/>
              <a:gd name="connsiteX4401" fmla="*/ 296334 w 11737976"/>
              <a:gd name="connsiteY4401" fmla="*/ 4810115 h 6407151"/>
              <a:gd name="connsiteX4402" fmla="*/ 287870 w 11737976"/>
              <a:gd name="connsiteY4402" fmla="*/ 4811376 h 6407151"/>
              <a:gd name="connsiteX4403" fmla="*/ 283829 w 11737976"/>
              <a:gd name="connsiteY4403" fmla="*/ 4808803 h 6407151"/>
              <a:gd name="connsiteX4404" fmla="*/ 282219 w 11737976"/>
              <a:gd name="connsiteY4404" fmla="*/ 4809440 h 6407151"/>
              <a:gd name="connsiteX4405" fmla="*/ 279406 w 11737976"/>
              <a:gd name="connsiteY4405" fmla="*/ 4812640 h 6407151"/>
              <a:gd name="connsiteX4406" fmla="*/ 273780 w 11737976"/>
              <a:gd name="connsiteY4406" fmla="*/ 4819038 h 6407151"/>
              <a:gd name="connsiteX4407" fmla="*/ 274190 w 11737976"/>
              <a:gd name="connsiteY4407" fmla="*/ 4820963 h 6407151"/>
              <a:gd name="connsiteX4408" fmla="*/ 279869 w 11737976"/>
              <a:gd name="connsiteY4408" fmla="*/ 4831235 h 6407151"/>
              <a:gd name="connsiteX4409" fmla="*/ 283527 w 11737976"/>
              <a:gd name="connsiteY4409" fmla="*/ 4840222 h 6407151"/>
              <a:gd name="connsiteX4410" fmla="*/ 284347 w 11737976"/>
              <a:gd name="connsiteY4410" fmla="*/ 4844071 h 6407151"/>
              <a:gd name="connsiteX4411" fmla="*/ 285958 w 11737976"/>
              <a:gd name="connsiteY4411" fmla="*/ 4843433 h 6407151"/>
              <a:gd name="connsiteX4412" fmla="*/ 291609 w 11737976"/>
              <a:gd name="connsiteY4412" fmla="*/ 4845371 h 6407151"/>
              <a:gd name="connsiteX4413" fmla="*/ 295241 w 11737976"/>
              <a:gd name="connsiteY4413" fmla="*/ 4846020 h 6407151"/>
              <a:gd name="connsiteX4414" fmla="*/ 296853 w 11737976"/>
              <a:gd name="connsiteY4414" fmla="*/ 4845383 h 6407151"/>
              <a:gd name="connsiteX4415" fmla="*/ 299638 w 11737976"/>
              <a:gd name="connsiteY4415" fmla="*/ 4833848 h 6407151"/>
              <a:gd name="connsiteX4416" fmla="*/ 299228 w 11737976"/>
              <a:gd name="connsiteY4416" fmla="*/ 4831923 h 6407151"/>
              <a:gd name="connsiteX4417" fmla="*/ 298818 w 11737976"/>
              <a:gd name="connsiteY4417" fmla="*/ 4829998 h 6407151"/>
              <a:gd name="connsiteX4418" fmla="*/ 296799 w 11737976"/>
              <a:gd name="connsiteY4418" fmla="*/ 4828711 h 6407151"/>
              <a:gd name="connsiteX4419" fmla="*/ 294778 w 11737976"/>
              <a:gd name="connsiteY4419" fmla="*/ 4827423 h 6407151"/>
              <a:gd name="connsiteX4420" fmla="*/ 293986 w 11737976"/>
              <a:gd name="connsiteY4420" fmla="*/ 4831910 h 6407151"/>
              <a:gd name="connsiteX4421" fmla="*/ 296416 w 11737976"/>
              <a:gd name="connsiteY4421" fmla="*/ 4835122 h 6407151"/>
              <a:gd name="connsiteX4422" fmla="*/ 295624 w 11737976"/>
              <a:gd name="connsiteY4422" fmla="*/ 4839609 h 6407151"/>
              <a:gd name="connsiteX4423" fmla="*/ 291992 w 11737976"/>
              <a:gd name="connsiteY4423" fmla="*/ 4838959 h 6407151"/>
              <a:gd name="connsiteX4424" fmla="*/ 286750 w 11737976"/>
              <a:gd name="connsiteY4424" fmla="*/ 4838947 h 6407151"/>
              <a:gd name="connsiteX4425" fmla="*/ 282272 w 11737976"/>
              <a:gd name="connsiteY4425" fmla="*/ 4826112 h 6407151"/>
              <a:gd name="connsiteX4426" fmla="*/ 277412 w 11737976"/>
              <a:gd name="connsiteY4426" fmla="*/ 4819687 h 6407151"/>
              <a:gd name="connsiteX4427" fmla="*/ 280635 w 11737976"/>
              <a:gd name="connsiteY4427" fmla="*/ 4818413 h 6407151"/>
              <a:gd name="connsiteX4428" fmla="*/ 283446 w 11737976"/>
              <a:gd name="connsiteY4428" fmla="*/ 4815214 h 6407151"/>
              <a:gd name="connsiteX4429" fmla="*/ 289098 w 11737976"/>
              <a:gd name="connsiteY4429" fmla="*/ 4817152 h 6407151"/>
              <a:gd name="connsiteX4430" fmla="*/ 289509 w 11737976"/>
              <a:gd name="connsiteY4430" fmla="*/ 4819076 h 6407151"/>
              <a:gd name="connsiteX4431" fmla="*/ 306436 w 11737976"/>
              <a:gd name="connsiteY4431" fmla="*/ 4816551 h 6407151"/>
              <a:gd name="connsiteX4432" fmla="*/ 304416 w 11737976"/>
              <a:gd name="connsiteY4432" fmla="*/ 4815264 h 6407151"/>
              <a:gd name="connsiteX4433" fmla="*/ 308048 w 11737976"/>
              <a:gd name="connsiteY4433" fmla="*/ 4815914 h 6407151"/>
              <a:gd name="connsiteX4434" fmla="*/ 309714 w 11737976"/>
              <a:gd name="connsiteY4434" fmla="*/ 4831948 h 6407151"/>
              <a:gd name="connsiteX4435" fmla="*/ 311734 w 11737976"/>
              <a:gd name="connsiteY4435" fmla="*/ 4833236 h 6407151"/>
              <a:gd name="connsiteX4436" fmla="*/ 312935 w 11737976"/>
              <a:gd name="connsiteY4436" fmla="*/ 4830673 h 6407151"/>
              <a:gd name="connsiteX4437" fmla="*/ 311270 w 11737976"/>
              <a:gd name="connsiteY4437" fmla="*/ 4814639 h 6407151"/>
              <a:gd name="connsiteX4438" fmla="*/ 309250 w 11737976"/>
              <a:gd name="connsiteY4438" fmla="*/ 4813351 h 6407151"/>
              <a:gd name="connsiteX4439" fmla="*/ 304800 w 11737976"/>
              <a:gd name="connsiteY4439" fmla="*/ 4808853 h 6407151"/>
              <a:gd name="connsiteX4440" fmla="*/ 303571 w 11737976"/>
              <a:gd name="connsiteY4440" fmla="*/ 4803079 h 6407151"/>
              <a:gd name="connsiteX4441" fmla="*/ 301550 w 11737976"/>
              <a:gd name="connsiteY4441" fmla="*/ 4801792 h 6407151"/>
              <a:gd name="connsiteX4442" fmla="*/ 7048356 w 11737976"/>
              <a:gd name="connsiteY4442" fmla="*/ 4799190 h 6407151"/>
              <a:gd name="connsiteX4443" fmla="*/ 7024573 w 11737976"/>
              <a:gd name="connsiteY4443" fmla="*/ 4807079 h 6407151"/>
              <a:gd name="connsiteX4444" fmla="*/ 7038342 w 11737976"/>
              <a:gd name="connsiteY4444" fmla="*/ 4814969 h 6407151"/>
              <a:gd name="connsiteX4445" fmla="*/ 7048356 w 11737976"/>
              <a:gd name="connsiteY4445" fmla="*/ 4799190 h 6407151"/>
              <a:gd name="connsiteX4446" fmla="*/ 6897836 w 11737976"/>
              <a:gd name="connsiteY4446" fmla="*/ 4798787 h 6407151"/>
              <a:gd name="connsiteX4447" fmla="*/ 6881877 w 11737976"/>
              <a:gd name="connsiteY4447" fmla="*/ 4800265 h 6407151"/>
              <a:gd name="connsiteX4448" fmla="*/ 6903157 w 11737976"/>
              <a:gd name="connsiteY4448" fmla="*/ 4808155 h 6407151"/>
              <a:gd name="connsiteX4449" fmla="*/ 6903156 w 11737976"/>
              <a:gd name="connsiteY4449" fmla="*/ 4812100 h 6407151"/>
              <a:gd name="connsiteX4450" fmla="*/ 6892516 w 11737976"/>
              <a:gd name="connsiteY4450" fmla="*/ 4812100 h 6407151"/>
              <a:gd name="connsiteX4451" fmla="*/ 6860597 w 11737976"/>
              <a:gd name="connsiteY4451" fmla="*/ 4812100 h 6407151"/>
              <a:gd name="connsiteX4452" fmla="*/ 6881876 w 11737976"/>
              <a:gd name="connsiteY4452" fmla="*/ 4823935 h 6407151"/>
              <a:gd name="connsiteX4453" fmla="*/ 6892517 w 11737976"/>
              <a:gd name="connsiteY4453" fmla="*/ 4827879 h 6407151"/>
              <a:gd name="connsiteX4454" fmla="*/ 6903156 w 11737976"/>
              <a:gd name="connsiteY4454" fmla="*/ 4823934 h 6407151"/>
              <a:gd name="connsiteX4455" fmla="*/ 6892516 w 11737976"/>
              <a:gd name="connsiteY4455" fmla="*/ 4816045 h 6407151"/>
              <a:gd name="connsiteX4456" fmla="*/ 6913796 w 11737976"/>
              <a:gd name="connsiteY4456" fmla="*/ 4812099 h 6407151"/>
              <a:gd name="connsiteX4457" fmla="*/ 6924435 w 11737976"/>
              <a:gd name="connsiteY4457" fmla="*/ 4812100 h 6407151"/>
              <a:gd name="connsiteX4458" fmla="*/ 6913796 w 11737976"/>
              <a:gd name="connsiteY4458" fmla="*/ 4800266 h 6407151"/>
              <a:gd name="connsiteX4459" fmla="*/ 6897836 w 11737976"/>
              <a:gd name="connsiteY4459" fmla="*/ 4798787 h 6407151"/>
              <a:gd name="connsiteX4460" fmla="*/ 6324532 w 11737976"/>
              <a:gd name="connsiteY4460" fmla="*/ 4795320 h 6407151"/>
              <a:gd name="connsiteX4461" fmla="*/ 6314675 w 11737976"/>
              <a:gd name="connsiteY4461" fmla="*/ 4799915 h 6407151"/>
              <a:gd name="connsiteX4462" fmla="*/ 6325941 w 11737976"/>
              <a:gd name="connsiteY4462" fmla="*/ 4799915 h 6407151"/>
              <a:gd name="connsiteX4463" fmla="*/ 6324532 w 11737976"/>
              <a:gd name="connsiteY4463" fmla="*/ 4795320 h 6407151"/>
              <a:gd name="connsiteX4464" fmla="*/ 239068 w 11737976"/>
              <a:gd name="connsiteY4464" fmla="*/ 4793264 h 6407151"/>
              <a:gd name="connsiteX4465" fmla="*/ 237441 w 11737976"/>
              <a:gd name="connsiteY4465" fmla="*/ 4793907 h 6407151"/>
              <a:gd name="connsiteX4466" fmla="*/ 236615 w 11737976"/>
              <a:gd name="connsiteY4466" fmla="*/ 4798316 h 6407151"/>
              <a:gd name="connsiteX4467" fmla="*/ 239443 w 11737976"/>
              <a:gd name="connsiteY4467" fmla="*/ 4803317 h 6407151"/>
              <a:gd name="connsiteX4468" fmla="*/ 243097 w 11737976"/>
              <a:gd name="connsiteY4468" fmla="*/ 4803911 h 6407151"/>
              <a:gd name="connsiteX4469" fmla="*/ 245550 w 11737976"/>
              <a:gd name="connsiteY4469" fmla="*/ 4798861 h 6407151"/>
              <a:gd name="connsiteX4470" fmla="*/ 242722 w 11737976"/>
              <a:gd name="connsiteY4470" fmla="*/ 4793858 h 6407151"/>
              <a:gd name="connsiteX4471" fmla="*/ 239068 w 11737976"/>
              <a:gd name="connsiteY4471" fmla="*/ 4793264 h 6407151"/>
              <a:gd name="connsiteX4472" fmla="*/ 273223 w 11737976"/>
              <a:gd name="connsiteY4472" fmla="*/ 4791993 h 6407151"/>
              <a:gd name="connsiteX4473" fmla="*/ 273636 w 11737976"/>
              <a:gd name="connsiteY4473" fmla="*/ 4793933 h 6407151"/>
              <a:gd name="connsiteX4474" fmla="*/ 272038 w 11737976"/>
              <a:gd name="connsiteY4474" fmla="*/ 4794565 h 6407151"/>
              <a:gd name="connsiteX4475" fmla="*/ 270439 w 11737976"/>
              <a:gd name="connsiteY4475" fmla="*/ 4795197 h 6407151"/>
              <a:gd name="connsiteX4476" fmla="*/ 269669 w 11737976"/>
              <a:gd name="connsiteY4476" fmla="*/ 4799710 h 6407151"/>
              <a:gd name="connsiteX4477" fmla="*/ 271679 w 11737976"/>
              <a:gd name="connsiteY4477" fmla="*/ 4801020 h 6407151"/>
              <a:gd name="connsiteX4478" fmla="*/ 273277 w 11737976"/>
              <a:gd name="connsiteY4478" fmla="*/ 4800387 h 6407151"/>
              <a:gd name="connsiteX4479" fmla="*/ 276059 w 11737976"/>
              <a:gd name="connsiteY4479" fmla="*/ 4797183 h 6407151"/>
              <a:gd name="connsiteX4480" fmla="*/ 275234 w 11737976"/>
              <a:gd name="connsiteY4480" fmla="*/ 4793301 h 6407151"/>
              <a:gd name="connsiteX4481" fmla="*/ 273223 w 11737976"/>
              <a:gd name="connsiteY4481" fmla="*/ 4791993 h 6407151"/>
              <a:gd name="connsiteX4482" fmla="*/ 5884718 w 11737976"/>
              <a:gd name="connsiteY4482" fmla="*/ 4791339 h 6407151"/>
              <a:gd name="connsiteX4483" fmla="*/ 5864062 w 11737976"/>
              <a:gd name="connsiteY4483" fmla="*/ 4795830 h 6407151"/>
              <a:gd name="connsiteX4484" fmla="*/ 5874390 w 11737976"/>
              <a:gd name="connsiteY4484" fmla="*/ 4804816 h 6407151"/>
              <a:gd name="connsiteX4485" fmla="*/ 5884717 w 11737976"/>
              <a:gd name="connsiteY4485" fmla="*/ 4800323 h 6407151"/>
              <a:gd name="connsiteX4486" fmla="*/ 5884718 w 11737976"/>
              <a:gd name="connsiteY4486" fmla="*/ 4791339 h 6407151"/>
              <a:gd name="connsiteX4487" fmla="*/ 6342393 w 11737976"/>
              <a:gd name="connsiteY4487" fmla="*/ 4787714 h 6407151"/>
              <a:gd name="connsiteX4488" fmla="*/ 6342394 w 11737976"/>
              <a:gd name="connsiteY4488" fmla="*/ 4792018 h 6407151"/>
              <a:gd name="connsiteX4489" fmla="*/ 6342393 w 11737976"/>
              <a:gd name="connsiteY4489" fmla="*/ 4796320 h 6407151"/>
              <a:gd name="connsiteX4490" fmla="*/ 6348026 w 11737976"/>
              <a:gd name="connsiteY4490" fmla="*/ 4796320 h 6407151"/>
              <a:gd name="connsiteX4491" fmla="*/ 6348970 w 11737976"/>
              <a:gd name="connsiteY4491" fmla="*/ 4796320 h 6407151"/>
              <a:gd name="connsiteX4492" fmla="*/ 6349408 w 11737976"/>
              <a:gd name="connsiteY4492" fmla="*/ 4797465 h 6407151"/>
              <a:gd name="connsiteX4493" fmla="*/ 6355979 w 11737976"/>
              <a:gd name="connsiteY4493" fmla="*/ 4799915 h 6407151"/>
              <a:gd name="connsiteX4494" fmla="*/ 6355980 w 11737976"/>
              <a:gd name="connsiteY4494" fmla="*/ 4795013 h 6407151"/>
              <a:gd name="connsiteX4495" fmla="*/ 6353660 w 11737976"/>
              <a:gd name="connsiteY4495" fmla="*/ 4795013 h 6407151"/>
              <a:gd name="connsiteX4496" fmla="*/ 6353659 w 11737976"/>
              <a:gd name="connsiteY4496" fmla="*/ 4794168 h 6407151"/>
              <a:gd name="connsiteX4497" fmla="*/ 6353659 w 11737976"/>
              <a:gd name="connsiteY4497" fmla="*/ 4792018 h 6407151"/>
              <a:gd name="connsiteX4498" fmla="*/ 6353659 w 11737976"/>
              <a:gd name="connsiteY4498" fmla="*/ 4787714 h 6407151"/>
              <a:gd name="connsiteX4499" fmla="*/ 6342393 w 11737976"/>
              <a:gd name="connsiteY4499" fmla="*/ 4787714 h 6407151"/>
              <a:gd name="connsiteX4500" fmla="*/ 6943212 w 11737976"/>
              <a:gd name="connsiteY4500" fmla="*/ 4787713 h 6407151"/>
              <a:gd name="connsiteX4501" fmla="*/ 6931946 w 11737976"/>
              <a:gd name="connsiteY4501" fmla="*/ 4791539 h 6407151"/>
              <a:gd name="connsiteX4502" fmla="*/ 6943212 w 11737976"/>
              <a:gd name="connsiteY4502" fmla="*/ 4799190 h 6407151"/>
              <a:gd name="connsiteX4503" fmla="*/ 6943212 w 11737976"/>
              <a:gd name="connsiteY4503" fmla="*/ 4787713 h 6407151"/>
              <a:gd name="connsiteX4504" fmla="*/ 6284634 w 11737976"/>
              <a:gd name="connsiteY4504" fmla="*/ 4786846 h 6407151"/>
              <a:gd name="connsiteX4505" fmla="*/ 6262103 w 11737976"/>
              <a:gd name="connsiteY4505" fmla="*/ 4786847 h 6407151"/>
              <a:gd name="connsiteX4506" fmla="*/ 6262104 w 11737976"/>
              <a:gd name="connsiteY4506" fmla="*/ 4790931 h 6407151"/>
              <a:gd name="connsiteX4507" fmla="*/ 6284634 w 11737976"/>
              <a:gd name="connsiteY4507" fmla="*/ 4786846 h 6407151"/>
              <a:gd name="connsiteX4508" fmla="*/ 366271 w 11737976"/>
              <a:gd name="connsiteY4508" fmla="*/ 4786550 h 6407151"/>
              <a:gd name="connsiteX4509" fmla="*/ 366679 w 11737976"/>
              <a:gd name="connsiteY4509" fmla="*/ 4788464 h 6407151"/>
              <a:gd name="connsiteX4510" fmla="*/ 367493 w 11737976"/>
              <a:gd name="connsiteY4510" fmla="*/ 4792296 h 6407151"/>
              <a:gd name="connsiteX4511" fmla="*/ 369528 w 11737976"/>
              <a:gd name="connsiteY4511" fmla="*/ 4793569 h 6407151"/>
              <a:gd name="connsiteX4512" fmla="*/ 369935 w 11737976"/>
              <a:gd name="connsiteY4512" fmla="*/ 4795483 h 6407151"/>
              <a:gd name="connsiteX4513" fmla="*/ 369939 w 11737976"/>
              <a:gd name="connsiteY4513" fmla="*/ 4803789 h 6407151"/>
              <a:gd name="connsiteX4514" fmla="*/ 374823 w 11737976"/>
              <a:gd name="connsiteY4514" fmla="*/ 4810163 h 6407151"/>
              <a:gd name="connsiteX4515" fmla="*/ 376450 w 11737976"/>
              <a:gd name="connsiteY4515" fmla="*/ 4809521 h 6407151"/>
              <a:gd name="connsiteX4516" fmla="*/ 375635 w 11737976"/>
              <a:gd name="connsiteY4516" fmla="*/ 4805689 h 6407151"/>
              <a:gd name="connsiteX4517" fmla="*/ 373192 w 11737976"/>
              <a:gd name="connsiteY4517" fmla="*/ 4802502 h 6407151"/>
              <a:gd name="connsiteX4518" fmla="*/ 373190 w 11737976"/>
              <a:gd name="connsiteY4518" fmla="*/ 4794196 h 6407151"/>
              <a:gd name="connsiteX4519" fmla="*/ 374409 w 11737976"/>
              <a:gd name="connsiteY4519" fmla="*/ 4791637 h 6407151"/>
              <a:gd name="connsiteX4520" fmla="*/ 372374 w 11737976"/>
              <a:gd name="connsiteY4520" fmla="*/ 4790365 h 6407151"/>
              <a:gd name="connsiteX4521" fmla="*/ 370338 w 11737976"/>
              <a:gd name="connsiteY4521" fmla="*/ 4789094 h 6407151"/>
              <a:gd name="connsiteX4522" fmla="*/ 368305 w 11737976"/>
              <a:gd name="connsiteY4522" fmla="*/ 4787821 h 6407151"/>
              <a:gd name="connsiteX4523" fmla="*/ 366271 w 11737976"/>
              <a:gd name="connsiteY4523" fmla="*/ 4786550 h 6407151"/>
              <a:gd name="connsiteX4524" fmla="*/ 6301088 w 11737976"/>
              <a:gd name="connsiteY4524" fmla="*/ 4783411 h 6407151"/>
              <a:gd name="connsiteX4525" fmla="*/ 6312354 w 11737976"/>
              <a:gd name="connsiteY4525" fmla="*/ 4796322 h 6407151"/>
              <a:gd name="connsiteX4526" fmla="*/ 6334885 w 11737976"/>
              <a:gd name="connsiteY4526" fmla="*/ 4796322 h 6407151"/>
              <a:gd name="connsiteX4527" fmla="*/ 6301088 w 11737976"/>
              <a:gd name="connsiteY4527" fmla="*/ 4783411 h 6407151"/>
              <a:gd name="connsiteX4528" fmla="*/ 352315 w 11737976"/>
              <a:gd name="connsiteY4528" fmla="*/ 4777533 h 6407151"/>
              <a:gd name="connsiteX4529" fmla="*/ 356349 w 11737976"/>
              <a:gd name="connsiteY4529" fmla="*/ 4780092 h 6407151"/>
              <a:gd name="connsiteX4530" fmla="*/ 352723 w 11737976"/>
              <a:gd name="connsiteY4530" fmla="*/ 4779449 h 6407151"/>
              <a:gd name="connsiteX4531" fmla="*/ 352315 w 11737976"/>
              <a:gd name="connsiteY4531" fmla="*/ 4777533 h 6407151"/>
              <a:gd name="connsiteX4532" fmla="*/ 6355980 w 11737976"/>
              <a:gd name="connsiteY4532" fmla="*/ 4777046 h 6407151"/>
              <a:gd name="connsiteX4533" fmla="*/ 6367246 w 11737976"/>
              <a:gd name="connsiteY4533" fmla="*/ 4781946 h 6407151"/>
              <a:gd name="connsiteX4534" fmla="*/ 6367246 w 11737976"/>
              <a:gd name="connsiteY4534" fmla="*/ 4777046 h 6407151"/>
              <a:gd name="connsiteX4535" fmla="*/ 6355980 w 11737976"/>
              <a:gd name="connsiteY4535" fmla="*/ 4777046 h 6407151"/>
              <a:gd name="connsiteX4536" fmla="*/ 6984516 w 11737976"/>
              <a:gd name="connsiteY4536" fmla="*/ 4776237 h 6407151"/>
              <a:gd name="connsiteX4537" fmla="*/ 6995784 w 11737976"/>
              <a:gd name="connsiteY4537" fmla="*/ 4780541 h 6407151"/>
              <a:gd name="connsiteX4538" fmla="*/ 7007049 w 11737976"/>
              <a:gd name="connsiteY4538" fmla="*/ 4776237 h 6407151"/>
              <a:gd name="connsiteX4539" fmla="*/ 6995784 w 11737976"/>
              <a:gd name="connsiteY4539" fmla="*/ 4776237 h 6407151"/>
              <a:gd name="connsiteX4540" fmla="*/ 6984516 w 11737976"/>
              <a:gd name="connsiteY4540" fmla="*/ 4776237 h 6407151"/>
              <a:gd name="connsiteX4541" fmla="*/ 6889889 w 11737976"/>
              <a:gd name="connsiteY4541" fmla="*/ 4775879 h 6407151"/>
              <a:gd name="connsiteX4542" fmla="*/ 6886932 w 11737976"/>
              <a:gd name="connsiteY4542" fmla="*/ 4778776 h 6407151"/>
              <a:gd name="connsiteX4543" fmla="*/ 6889889 w 11737976"/>
              <a:gd name="connsiteY4543" fmla="*/ 4783770 h 6407151"/>
              <a:gd name="connsiteX4544" fmla="*/ 6921431 w 11737976"/>
              <a:gd name="connsiteY4544" fmla="*/ 4787715 h 6407151"/>
              <a:gd name="connsiteX4545" fmla="*/ 6917489 w 11737976"/>
              <a:gd name="connsiteY4545" fmla="*/ 4775880 h 6407151"/>
              <a:gd name="connsiteX4546" fmla="*/ 6889889 w 11737976"/>
              <a:gd name="connsiteY4546" fmla="*/ 4775879 h 6407151"/>
              <a:gd name="connsiteX4547" fmla="*/ 326936 w 11737976"/>
              <a:gd name="connsiteY4547" fmla="*/ 4773038 h 6407151"/>
              <a:gd name="connsiteX4548" fmla="*/ 324534 w 11737976"/>
              <a:gd name="connsiteY4548" fmla="*/ 4778141 h 6407151"/>
              <a:gd name="connsiteX4549" fmla="*/ 321317 w 11737976"/>
              <a:gd name="connsiteY4549" fmla="*/ 4779414 h 6407151"/>
              <a:gd name="connsiteX4550" fmla="*/ 320114 w 11737976"/>
              <a:gd name="connsiteY4550" fmla="*/ 4781967 h 6407151"/>
              <a:gd name="connsiteX4551" fmla="*/ 322539 w 11737976"/>
              <a:gd name="connsiteY4551" fmla="*/ 4785161 h 6407151"/>
              <a:gd name="connsiteX4552" fmla="*/ 324147 w 11737976"/>
              <a:gd name="connsiteY4552" fmla="*/ 4784524 h 6407151"/>
              <a:gd name="connsiteX4553" fmla="*/ 324169 w 11737976"/>
              <a:gd name="connsiteY4553" fmla="*/ 4792823 h 6407151"/>
              <a:gd name="connsiteX4554" fmla="*/ 318934 w 11737976"/>
              <a:gd name="connsiteY4554" fmla="*/ 4792817 h 6407151"/>
              <a:gd name="connsiteX4555" fmla="*/ 322989 w 11737976"/>
              <a:gd name="connsiteY4555" fmla="*/ 4803673 h 6407151"/>
              <a:gd name="connsiteX4556" fmla="*/ 325006 w 11737976"/>
              <a:gd name="connsiteY4556" fmla="*/ 4804952 h 6407151"/>
              <a:gd name="connsiteX4557" fmla="*/ 319362 w 11737976"/>
              <a:gd name="connsiteY4557" fmla="*/ 4803031 h 6407151"/>
              <a:gd name="connsiteX4558" fmla="*/ 318162 w 11737976"/>
              <a:gd name="connsiteY4558" fmla="*/ 4805582 h 6407151"/>
              <a:gd name="connsiteX4559" fmla="*/ 320179 w 11737976"/>
              <a:gd name="connsiteY4559" fmla="*/ 4806861 h 6407151"/>
              <a:gd name="connsiteX4560" fmla="*/ 322196 w 11737976"/>
              <a:gd name="connsiteY4560" fmla="*/ 4808140 h 6407151"/>
              <a:gd name="connsiteX4561" fmla="*/ 325027 w 11737976"/>
              <a:gd name="connsiteY4561" fmla="*/ 4813250 h 6407151"/>
              <a:gd name="connsiteX4562" fmla="*/ 322625 w 11737976"/>
              <a:gd name="connsiteY4562" fmla="*/ 4818354 h 6407151"/>
              <a:gd name="connsiteX4563" fmla="*/ 331484 w 11737976"/>
              <a:gd name="connsiteY4563" fmla="*/ 4819003 h 6407151"/>
              <a:gd name="connsiteX4564" fmla="*/ 333501 w 11737976"/>
              <a:gd name="connsiteY4564" fmla="*/ 4820281 h 6407151"/>
              <a:gd name="connsiteX4565" fmla="*/ 339551 w 11737976"/>
              <a:gd name="connsiteY4565" fmla="*/ 4824118 h 6407151"/>
              <a:gd name="connsiteX4566" fmla="*/ 341159 w 11737976"/>
              <a:gd name="connsiteY4566" fmla="*/ 4823481 h 6407151"/>
              <a:gd name="connsiteX4567" fmla="*/ 340344 w 11737976"/>
              <a:gd name="connsiteY4567" fmla="*/ 4819651 h 6407151"/>
              <a:gd name="connsiteX4568" fmla="*/ 335903 w 11737976"/>
              <a:gd name="connsiteY4568" fmla="*/ 4815178 h 6407151"/>
              <a:gd name="connsiteX4569" fmla="*/ 331871 w 11737976"/>
              <a:gd name="connsiteY4569" fmla="*/ 4812620 h 6407151"/>
              <a:gd name="connsiteX4570" fmla="*/ 331464 w 11737976"/>
              <a:gd name="connsiteY4570" fmla="*/ 4810704 h 6407151"/>
              <a:gd name="connsiteX4571" fmla="*/ 330648 w 11737976"/>
              <a:gd name="connsiteY4571" fmla="*/ 4806873 h 6407151"/>
              <a:gd name="connsiteX4572" fmla="*/ 347146 w 11737976"/>
              <a:gd name="connsiteY4572" fmla="*/ 4802424 h 6407151"/>
              <a:gd name="connsiteX4573" fmla="*/ 356349 w 11737976"/>
              <a:gd name="connsiteY4573" fmla="*/ 4780092 h 6407151"/>
              <a:gd name="connsiteX4574" fmla="*/ 357956 w 11737976"/>
              <a:gd name="connsiteY4574" fmla="*/ 4779456 h 6407151"/>
              <a:gd name="connsiteX4575" fmla="*/ 357551 w 11737976"/>
              <a:gd name="connsiteY4575" fmla="*/ 4777540 h 6407151"/>
              <a:gd name="connsiteX4576" fmla="*/ 351501 w 11737976"/>
              <a:gd name="connsiteY4576" fmla="*/ 4773703 h 6407151"/>
              <a:gd name="connsiteX4577" fmla="*/ 349891 w 11737976"/>
              <a:gd name="connsiteY4577" fmla="*/ 4774340 h 6407151"/>
              <a:gd name="connsiteX4578" fmla="*/ 350299 w 11737976"/>
              <a:gd name="connsiteY4578" fmla="*/ 4776256 h 6407151"/>
              <a:gd name="connsiteX4579" fmla="*/ 351113 w 11737976"/>
              <a:gd name="connsiteY4579" fmla="*/ 4780086 h 6407151"/>
              <a:gd name="connsiteX4580" fmla="*/ 346674 w 11737976"/>
              <a:gd name="connsiteY4580" fmla="*/ 4775612 h 6407151"/>
              <a:gd name="connsiteX4581" fmla="*/ 336205 w 11737976"/>
              <a:gd name="connsiteY4581" fmla="*/ 4775602 h 6407151"/>
              <a:gd name="connsiteX4582" fmla="*/ 341867 w 11737976"/>
              <a:gd name="connsiteY4582" fmla="*/ 4785821 h 6407151"/>
              <a:gd name="connsiteX4583" fmla="*/ 333823 w 11737976"/>
              <a:gd name="connsiteY4583" fmla="*/ 4789003 h 6407151"/>
              <a:gd name="connsiteX4584" fmla="*/ 334596 w 11737976"/>
              <a:gd name="connsiteY4584" fmla="*/ 4776237 h 6407151"/>
              <a:gd name="connsiteX4585" fmla="*/ 326936 w 11737976"/>
              <a:gd name="connsiteY4585" fmla="*/ 4773038 h 6407151"/>
              <a:gd name="connsiteX4586" fmla="*/ 7046061 w 11737976"/>
              <a:gd name="connsiteY4586" fmla="*/ 4772187 h 6407151"/>
              <a:gd name="connsiteX4587" fmla="*/ 7038839 w 11737976"/>
              <a:gd name="connsiteY4587" fmla="*/ 4775243 h 6407151"/>
              <a:gd name="connsiteX4588" fmla="*/ 7040092 w 11737976"/>
              <a:gd name="connsiteY4588" fmla="*/ 4779680 h 6407151"/>
              <a:gd name="connsiteX4589" fmla="*/ 7040092 w 11737976"/>
              <a:gd name="connsiteY4589" fmla="*/ 4783411 h 6407151"/>
              <a:gd name="connsiteX4590" fmla="*/ 7061120 w 11737976"/>
              <a:gd name="connsiteY4590" fmla="*/ 4779680 h 6407151"/>
              <a:gd name="connsiteX4591" fmla="*/ 7046061 w 11737976"/>
              <a:gd name="connsiteY4591" fmla="*/ 4772187 h 6407151"/>
              <a:gd name="connsiteX4592" fmla="*/ 433853 w 11737976"/>
              <a:gd name="connsiteY4592" fmla="*/ 4770524 h 6407151"/>
              <a:gd name="connsiteX4593" fmla="*/ 432685 w 11737976"/>
              <a:gd name="connsiteY4593" fmla="*/ 4781315 h 6407151"/>
              <a:gd name="connsiteX4594" fmla="*/ 445491 w 11737976"/>
              <a:gd name="connsiteY4594" fmla="*/ 4784513 h 6407151"/>
              <a:gd name="connsiteX4595" fmla="*/ 441461 w 11737976"/>
              <a:gd name="connsiteY4595" fmla="*/ 4773712 h 6407151"/>
              <a:gd name="connsiteX4596" fmla="*/ 433853 w 11737976"/>
              <a:gd name="connsiteY4596" fmla="*/ 4770524 h 6407151"/>
              <a:gd name="connsiteX4597" fmla="*/ 447333 w 11737976"/>
              <a:gd name="connsiteY4597" fmla="*/ 4765461 h 6407151"/>
              <a:gd name="connsiteX4598" fmla="*/ 452004 w 11737976"/>
              <a:gd name="connsiteY4598" fmla="*/ 4773672 h 6407151"/>
              <a:gd name="connsiteX4599" fmla="*/ 449580 w 11737976"/>
              <a:gd name="connsiteY4599" fmla="*/ 4770423 h 6407151"/>
              <a:gd name="connsiteX4600" fmla="*/ 447333 w 11737976"/>
              <a:gd name="connsiteY4600" fmla="*/ 4765461 h 6407151"/>
              <a:gd name="connsiteX4601" fmla="*/ 6312355 w 11737976"/>
              <a:gd name="connsiteY4601" fmla="*/ 4764762 h 6407151"/>
              <a:gd name="connsiteX4602" fmla="*/ 6312354 w 11737976"/>
              <a:gd name="connsiteY4602" fmla="*/ 4767632 h 6407151"/>
              <a:gd name="connsiteX4603" fmla="*/ 6323621 w 11737976"/>
              <a:gd name="connsiteY4603" fmla="*/ 4767632 h 6407151"/>
              <a:gd name="connsiteX4604" fmla="*/ 6323621 w 11737976"/>
              <a:gd name="connsiteY4604" fmla="*/ 4764763 h 6407151"/>
              <a:gd name="connsiteX4605" fmla="*/ 6312355 w 11737976"/>
              <a:gd name="connsiteY4605" fmla="*/ 4764762 h 6407151"/>
              <a:gd name="connsiteX4606" fmla="*/ 6954479 w 11737976"/>
              <a:gd name="connsiteY4606" fmla="*/ 4764761 h 6407151"/>
              <a:gd name="connsiteX4607" fmla="*/ 6943212 w 11737976"/>
              <a:gd name="connsiteY4607" fmla="*/ 4764762 h 6407151"/>
              <a:gd name="connsiteX4608" fmla="*/ 6943212 w 11737976"/>
              <a:gd name="connsiteY4608" fmla="*/ 4767631 h 6407151"/>
              <a:gd name="connsiteX4609" fmla="*/ 6954479 w 11737976"/>
              <a:gd name="connsiteY4609" fmla="*/ 4767631 h 6407151"/>
              <a:gd name="connsiteX4610" fmla="*/ 6954479 w 11737976"/>
              <a:gd name="connsiteY4610" fmla="*/ 4764761 h 6407151"/>
              <a:gd name="connsiteX4611" fmla="*/ 5925818 w 11737976"/>
              <a:gd name="connsiteY4611" fmla="*/ 4763416 h 6407151"/>
              <a:gd name="connsiteX4612" fmla="*/ 5936347 w 11737976"/>
              <a:gd name="connsiteY4612" fmla="*/ 4763416 h 6407151"/>
              <a:gd name="connsiteX4613" fmla="*/ 5936347 w 11737976"/>
              <a:gd name="connsiteY4613" fmla="*/ 4772444 h 6407151"/>
              <a:gd name="connsiteX4614" fmla="*/ 5925818 w 11737976"/>
              <a:gd name="connsiteY4614" fmla="*/ 4763416 h 6407151"/>
              <a:gd name="connsiteX4615" fmla="*/ 6259784 w 11737976"/>
              <a:gd name="connsiteY4615" fmla="*/ 4760459 h 6407151"/>
              <a:gd name="connsiteX4616" fmla="*/ 6255031 w 11737976"/>
              <a:gd name="connsiteY4616" fmla="*/ 4762588 h 6407151"/>
              <a:gd name="connsiteX4617" fmla="*/ 6255559 w 11737976"/>
              <a:gd name="connsiteY4617" fmla="*/ 4764045 h 6407151"/>
              <a:gd name="connsiteX4618" fmla="*/ 6259784 w 11737976"/>
              <a:gd name="connsiteY4618" fmla="*/ 4767631 h 6407151"/>
              <a:gd name="connsiteX4619" fmla="*/ 6259784 w 11737976"/>
              <a:gd name="connsiteY4619" fmla="*/ 4760459 h 6407151"/>
              <a:gd name="connsiteX4620" fmla="*/ 6323619 w 11737976"/>
              <a:gd name="connsiteY4620" fmla="*/ 4756155 h 6407151"/>
              <a:gd name="connsiteX4621" fmla="*/ 6323619 w 11737976"/>
              <a:gd name="connsiteY4621" fmla="*/ 4760459 h 6407151"/>
              <a:gd name="connsiteX4622" fmla="*/ 6334885 w 11737976"/>
              <a:gd name="connsiteY4622" fmla="*/ 4760458 h 6407151"/>
              <a:gd name="connsiteX4623" fmla="*/ 6334885 w 11737976"/>
              <a:gd name="connsiteY4623" fmla="*/ 4756155 h 6407151"/>
              <a:gd name="connsiteX4624" fmla="*/ 6323619 w 11737976"/>
              <a:gd name="connsiteY4624" fmla="*/ 4756155 h 6407151"/>
              <a:gd name="connsiteX4625" fmla="*/ 373230 w 11737976"/>
              <a:gd name="connsiteY4625" fmla="*/ 4754341 h 6407151"/>
              <a:gd name="connsiteX4626" fmla="*/ 373643 w 11737976"/>
              <a:gd name="connsiteY4626" fmla="*/ 4756281 h 6407151"/>
              <a:gd name="connsiteX4627" fmla="*/ 372005 w 11737976"/>
              <a:gd name="connsiteY4627" fmla="*/ 4756929 h 6407151"/>
              <a:gd name="connsiteX4628" fmla="*/ 365868 w 11737976"/>
              <a:gd name="connsiteY4628" fmla="*/ 4761461 h 6407151"/>
              <a:gd name="connsiteX4629" fmla="*/ 366723 w 11737976"/>
              <a:gd name="connsiteY4629" fmla="*/ 4782163 h 6407151"/>
              <a:gd name="connsiteX4630" fmla="*/ 379677 w 11737976"/>
              <a:gd name="connsiteY4630" fmla="*/ 4781509 h 6407151"/>
              <a:gd name="connsiteX4631" fmla="*/ 383083 w 11737976"/>
              <a:gd name="connsiteY4631" fmla="*/ 4767275 h 6407151"/>
              <a:gd name="connsiteX4632" fmla="*/ 381445 w 11737976"/>
              <a:gd name="connsiteY4632" fmla="*/ 4767924 h 6407151"/>
              <a:gd name="connsiteX4633" fmla="*/ 382257 w 11737976"/>
              <a:gd name="connsiteY4633" fmla="*/ 4763393 h 6407151"/>
              <a:gd name="connsiteX4634" fmla="*/ 381431 w 11737976"/>
              <a:gd name="connsiteY4634" fmla="*/ 4759511 h 6407151"/>
              <a:gd name="connsiteX4635" fmla="*/ 379794 w 11737976"/>
              <a:gd name="connsiteY4635" fmla="*/ 4760160 h 6407151"/>
              <a:gd name="connsiteX4636" fmla="*/ 378570 w 11737976"/>
              <a:gd name="connsiteY4636" fmla="*/ 4762748 h 6407151"/>
              <a:gd name="connsiteX4637" fmla="*/ 378981 w 11737976"/>
              <a:gd name="connsiteY4637" fmla="*/ 4764689 h 6407151"/>
              <a:gd name="connsiteX4638" fmla="*/ 376106 w 11737976"/>
              <a:gd name="connsiteY4638" fmla="*/ 4759514 h 6407151"/>
              <a:gd name="connsiteX4639" fmla="*/ 374468 w 11737976"/>
              <a:gd name="connsiteY4639" fmla="*/ 4760162 h 6407151"/>
              <a:gd name="connsiteX4640" fmla="*/ 375280 w 11737976"/>
              <a:gd name="connsiteY4640" fmla="*/ 4755633 h 6407151"/>
              <a:gd name="connsiteX4641" fmla="*/ 373230 w 11737976"/>
              <a:gd name="connsiteY4641" fmla="*/ 4754341 h 6407151"/>
              <a:gd name="connsiteX4642" fmla="*/ 306707 w 11737976"/>
              <a:gd name="connsiteY4642" fmla="*/ 4754262 h 6407151"/>
              <a:gd name="connsiteX4643" fmla="*/ 302853 w 11737976"/>
              <a:gd name="connsiteY4643" fmla="*/ 4757318 h 6407151"/>
              <a:gd name="connsiteX4644" fmla="*/ 310097 w 11737976"/>
              <a:gd name="connsiteY4644" fmla="*/ 4760573 h 6407151"/>
              <a:gd name="connsiteX4645" fmla="*/ 306707 w 11737976"/>
              <a:gd name="connsiteY4645" fmla="*/ 4754262 h 6407151"/>
              <a:gd name="connsiteX4646" fmla="*/ 467046 w 11737976"/>
              <a:gd name="connsiteY4646" fmla="*/ 4753337 h 6407151"/>
              <a:gd name="connsiteX4647" fmla="*/ 465450 w 11737976"/>
              <a:gd name="connsiteY4647" fmla="*/ 4753970 h 6407151"/>
              <a:gd name="connsiteX4648" fmla="*/ 458271 w 11737976"/>
              <a:gd name="connsiteY4648" fmla="*/ 4760941 h 6407151"/>
              <a:gd name="connsiteX4649" fmla="*/ 458676 w 11737976"/>
              <a:gd name="connsiteY4649" fmla="*/ 4762846 h 6407151"/>
              <a:gd name="connsiteX4650" fmla="*/ 457484 w 11737976"/>
              <a:gd name="connsiteY4650" fmla="*/ 4765384 h 6407151"/>
              <a:gd name="connsiteX4651" fmla="*/ 457508 w 11737976"/>
              <a:gd name="connsiteY4651" fmla="*/ 4773637 h 6407151"/>
              <a:gd name="connsiteX4652" fmla="*/ 460704 w 11737976"/>
              <a:gd name="connsiteY4652" fmla="*/ 4772373 h 6407151"/>
              <a:gd name="connsiteX4653" fmla="*/ 461896 w 11737976"/>
              <a:gd name="connsiteY4653" fmla="*/ 4769837 h 6407151"/>
              <a:gd name="connsiteX4654" fmla="*/ 465798 w 11737976"/>
              <a:gd name="connsiteY4654" fmla="*/ 4770873 h 6407151"/>
              <a:gd name="connsiteX4655" fmla="*/ 470291 w 11737976"/>
              <a:gd name="connsiteY4655" fmla="*/ 4768580 h 6407151"/>
              <a:gd name="connsiteX4656" fmla="*/ 470672 w 11737976"/>
              <a:gd name="connsiteY4656" fmla="*/ 4762231 h 6407151"/>
              <a:gd name="connsiteX4657" fmla="*/ 474274 w 11737976"/>
              <a:gd name="connsiteY4657" fmla="*/ 4762873 h 6407151"/>
              <a:gd name="connsiteX4658" fmla="*/ 475466 w 11737976"/>
              <a:gd name="connsiteY4658" fmla="*/ 4760335 h 6407151"/>
              <a:gd name="connsiteX4659" fmla="*/ 473462 w 11737976"/>
              <a:gd name="connsiteY4659" fmla="*/ 4759063 h 6407151"/>
              <a:gd name="connsiteX4660" fmla="*/ 471459 w 11737976"/>
              <a:gd name="connsiteY4660" fmla="*/ 4757789 h 6407151"/>
              <a:gd name="connsiteX4661" fmla="*/ 467046 w 11737976"/>
              <a:gd name="connsiteY4661" fmla="*/ 4753337 h 6407151"/>
              <a:gd name="connsiteX4662" fmla="*/ 6284280 w 11737976"/>
              <a:gd name="connsiteY4662" fmla="*/ 4751128 h 6407151"/>
              <a:gd name="connsiteX4663" fmla="*/ 6278654 w 11737976"/>
              <a:gd name="connsiteY4663" fmla="*/ 4754777 h 6407151"/>
              <a:gd name="connsiteX4664" fmla="*/ 6262103 w 11737976"/>
              <a:gd name="connsiteY4664" fmla="*/ 4754177 h 6407151"/>
              <a:gd name="connsiteX4665" fmla="*/ 6273370 w 11737976"/>
              <a:gd name="connsiteY4665" fmla="*/ 4763978 h 6407151"/>
              <a:gd name="connsiteX4666" fmla="*/ 6275932 w 11737976"/>
              <a:gd name="connsiteY4666" fmla="*/ 4763421 h 6407151"/>
              <a:gd name="connsiteX4667" fmla="*/ 6275889 w 11737976"/>
              <a:gd name="connsiteY4667" fmla="*/ 4764513 h 6407151"/>
              <a:gd name="connsiteX4668" fmla="*/ 6281375 w 11737976"/>
              <a:gd name="connsiteY4668" fmla="*/ 4771936 h 6407151"/>
              <a:gd name="connsiteX4669" fmla="*/ 6291703 w 11737976"/>
              <a:gd name="connsiteY4669" fmla="*/ 4771935 h 6407151"/>
              <a:gd name="connsiteX4670" fmla="*/ 6302027 w 11737976"/>
              <a:gd name="connsiteY4670" fmla="*/ 4752466 h 6407151"/>
              <a:gd name="connsiteX4671" fmla="*/ 6284280 w 11737976"/>
              <a:gd name="connsiteY4671" fmla="*/ 4751128 h 6407151"/>
              <a:gd name="connsiteX4672" fmla="*/ 5841532 w 11737976"/>
              <a:gd name="connsiteY4672" fmla="*/ 4750910 h 6407151"/>
              <a:gd name="connsiteX4673" fmla="*/ 5820877 w 11737976"/>
              <a:gd name="connsiteY4673" fmla="*/ 4759894 h 6407151"/>
              <a:gd name="connsiteX4674" fmla="*/ 5800224 w 11737976"/>
              <a:gd name="connsiteY4674" fmla="*/ 4759894 h 6407151"/>
              <a:gd name="connsiteX4675" fmla="*/ 5800225 w 11737976"/>
              <a:gd name="connsiteY4675" fmla="*/ 4768878 h 6407151"/>
              <a:gd name="connsiteX4676" fmla="*/ 5820877 w 11737976"/>
              <a:gd name="connsiteY4676" fmla="*/ 4768878 h 6407151"/>
              <a:gd name="connsiteX4677" fmla="*/ 5810552 w 11737976"/>
              <a:gd name="connsiteY4677" fmla="*/ 4773370 h 6407151"/>
              <a:gd name="connsiteX4678" fmla="*/ 5820877 w 11737976"/>
              <a:gd name="connsiteY4678" fmla="*/ 4786846 h 6407151"/>
              <a:gd name="connsiteX4679" fmla="*/ 5841532 w 11737976"/>
              <a:gd name="connsiteY4679" fmla="*/ 4786846 h 6407151"/>
              <a:gd name="connsiteX4680" fmla="*/ 5852796 w 11737976"/>
              <a:gd name="connsiteY4680" fmla="*/ 4791747 h 6407151"/>
              <a:gd name="connsiteX4681" fmla="*/ 5852796 w 11737976"/>
              <a:gd name="connsiteY4681" fmla="*/ 4786846 h 6407151"/>
              <a:gd name="connsiteX4682" fmla="*/ 5864060 w 11737976"/>
              <a:gd name="connsiteY4682" fmla="*/ 4786846 h 6407151"/>
              <a:gd name="connsiteX4683" fmla="*/ 5864060 w 11737976"/>
              <a:gd name="connsiteY4683" fmla="*/ 4781945 h 6407151"/>
              <a:gd name="connsiteX4684" fmla="*/ 5841531 w 11737976"/>
              <a:gd name="connsiteY4684" fmla="*/ 4786845 h 6407151"/>
              <a:gd name="connsiteX4685" fmla="*/ 5841532 w 11737976"/>
              <a:gd name="connsiteY4685" fmla="*/ 4768878 h 6407151"/>
              <a:gd name="connsiteX4686" fmla="*/ 5851857 w 11737976"/>
              <a:gd name="connsiteY4686" fmla="*/ 4768879 h 6407151"/>
              <a:gd name="connsiteX4687" fmla="*/ 5882836 w 11737976"/>
              <a:gd name="connsiteY4687" fmla="*/ 4777862 h 6407151"/>
              <a:gd name="connsiteX4688" fmla="*/ 5882837 w 11737976"/>
              <a:gd name="connsiteY4688" fmla="*/ 4759894 h 6407151"/>
              <a:gd name="connsiteX4689" fmla="*/ 5851857 w 11737976"/>
              <a:gd name="connsiteY4689" fmla="*/ 4759894 h 6407151"/>
              <a:gd name="connsiteX4690" fmla="*/ 5851857 w 11737976"/>
              <a:gd name="connsiteY4690" fmla="*/ 4764387 h 6407151"/>
              <a:gd name="connsiteX4691" fmla="*/ 5841532 w 11737976"/>
              <a:gd name="connsiteY4691" fmla="*/ 4764387 h 6407151"/>
              <a:gd name="connsiteX4692" fmla="*/ 5851857 w 11737976"/>
              <a:gd name="connsiteY4692" fmla="*/ 4755403 h 6407151"/>
              <a:gd name="connsiteX4693" fmla="*/ 5841532 w 11737976"/>
              <a:gd name="connsiteY4693" fmla="*/ 4750910 h 6407151"/>
              <a:gd name="connsiteX4694" fmla="*/ 4812495 w 11737976"/>
              <a:gd name="connsiteY4694" fmla="*/ 4750337 h 6407151"/>
              <a:gd name="connsiteX4695" fmla="*/ 4813254 w 11737976"/>
              <a:gd name="connsiteY4695" fmla="*/ 4756671 h 6407151"/>
              <a:gd name="connsiteX4696" fmla="*/ 4821765 w 11737976"/>
              <a:gd name="connsiteY4696" fmla="*/ 4763588 h 6407151"/>
              <a:gd name="connsiteX4697" fmla="*/ 4829852 w 11737976"/>
              <a:gd name="connsiteY4697" fmla="*/ 4759393 h 6407151"/>
              <a:gd name="connsiteX4698" fmla="*/ 4812495 w 11737976"/>
              <a:gd name="connsiteY4698" fmla="*/ 4750337 h 6407151"/>
              <a:gd name="connsiteX4699" fmla="*/ 6323619 w 11737976"/>
              <a:gd name="connsiteY4699" fmla="*/ 4747548 h 6407151"/>
              <a:gd name="connsiteX4700" fmla="*/ 6323619 w 11737976"/>
              <a:gd name="connsiteY4700" fmla="*/ 4751853 h 6407151"/>
              <a:gd name="connsiteX4701" fmla="*/ 6334885 w 11737976"/>
              <a:gd name="connsiteY4701" fmla="*/ 4747548 h 6407151"/>
              <a:gd name="connsiteX4702" fmla="*/ 6323619 w 11737976"/>
              <a:gd name="connsiteY4702" fmla="*/ 4747548 h 6407151"/>
              <a:gd name="connsiteX4703" fmla="*/ 398209 w 11737976"/>
              <a:gd name="connsiteY4703" fmla="*/ 4746220 h 6407151"/>
              <a:gd name="connsiteX4704" fmla="*/ 396271 w 11737976"/>
              <a:gd name="connsiteY4704" fmla="*/ 4749323 h 6407151"/>
              <a:gd name="connsiteX4705" fmla="*/ 400980 w 11737976"/>
              <a:gd name="connsiteY4705" fmla="*/ 4753691 h 6407151"/>
              <a:gd name="connsiteX4706" fmla="*/ 398209 w 11737976"/>
              <a:gd name="connsiteY4706" fmla="*/ 4746220 h 6407151"/>
              <a:gd name="connsiteX4707" fmla="*/ 6481333 w 11737976"/>
              <a:gd name="connsiteY4707" fmla="*/ 4744678 h 6407151"/>
              <a:gd name="connsiteX4708" fmla="*/ 6481333 w 11737976"/>
              <a:gd name="connsiteY4708" fmla="*/ 4751851 h 6407151"/>
              <a:gd name="connsiteX4709" fmla="*/ 6492600 w 11737976"/>
              <a:gd name="connsiteY4709" fmla="*/ 4748265 h 6407151"/>
              <a:gd name="connsiteX4710" fmla="*/ 6481333 w 11737976"/>
              <a:gd name="connsiteY4710" fmla="*/ 4744678 h 6407151"/>
              <a:gd name="connsiteX4711" fmla="*/ 325619 w 11737976"/>
              <a:gd name="connsiteY4711" fmla="*/ 4742189 h 6407151"/>
              <a:gd name="connsiteX4712" fmla="*/ 322424 w 11737976"/>
              <a:gd name="connsiteY4712" fmla="*/ 4743454 h 6407151"/>
              <a:gd name="connsiteX4713" fmla="*/ 322048 w 11737976"/>
              <a:gd name="connsiteY4713" fmla="*/ 4749832 h 6407151"/>
              <a:gd name="connsiteX4714" fmla="*/ 328464 w 11737976"/>
              <a:gd name="connsiteY4714" fmla="*/ 4750215 h 6407151"/>
              <a:gd name="connsiteX4715" fmla="*/ 328439 w 11737976"/>
              <a:gd name="connsiteY4715" fmla="*/ 4747304 h 6407151"/>
              <a:gd name="connsiteX4716" fmla="*/ 325619 w 11737976"/>
              <a:gd name="connsiteY4716" fmla="*/ 4742189 h 6407151"/>
              <a:gd name="connsiteX4717" fmla="*/ 431542 w 11737976"/>
              <a:gd name="connsiteY4717" fmla="*/ 4741600 h 6407151"/>
              <a:gd name="connsiteX4718" fmla="*/ 429914 w 11737976"/>
              <a:gd name="connsiteY4718" fmla="*/ 4742244 h 6407151"/>
              <a:gd name="connsiteX4719" fmla="*/ 431154 w 11737976"/>
              <a:gd name="connsiteY4719" fmla="*/ 4748065 h 6407151"/>
              <a:gd name="connsiteX4720" fmla="*/ 436059 w 11737976"/>
              <a:gd name="connsiteY4720" fmla="*/ 4754542 h 6407151"/>
              <a:gd name="connsiteX4721" fmla="*/ 437841 w 11737976"/>
              <a:gd name="connsiteY4721" fmla="*/ 4754624 h 6407151"/>
              <a:gd name="connsiteX4722" fmla="*/ 439313 w 11737976"/>
              <a:gd name="connsiteY4722" fmla="*/ 4753254 h 6407151"/>
              <a:gd name="connsiteX4723" fmla="*/ 436448 w 11737976"/>
              <a:gd name="connsiteY4723" fmla="*/ 4748075 h 6407151"/>
              <a:gd name="connsiteX4724" fmla="*/ 433582 w 11737976"/>
              <a:gd name="connsiteY4724" fmla="*/ 4742897 h 6407151"/>
              <a:gd name="connsiteX4725" fmla="*/ 431542 w 11737976"/>
              <a:gd name="connsiteY4725" fmla="*/ 4741600 h 6407151"/>
              <a:gd name="connsiteX4726" fmla="*/ 321537 w 11737976"/>
              <a:gd name="connsiteY4726" fmla="*/ 4741509 h 6407151"/>
              <a:gd name="connsiteX4727" fmla="*/ 317302 w 11737976"/>
              <a:gd name="connsiteY4727" fmla="*/ 4745290 h 6407151"/>
              <a:gd name="connsiteX4728" fmla="*/ 320090 w 11737976"/>
              <a:gd name="connsiteY4728" fmla="*/ 4750498 h 6407151"/>
              <a:gd name="connsiteX4729" fmla="*/ 321537 w 11737976"/>
              <a:gd name="connsiteY4729" fmla="*/ 4741509 h 6407151"/>
              <a:gd name="connsiteX4730" fmla="*/ 7090598 w 11737976"/>
              <a:gd name="connsiteY4730" fmla="*/ 4736071 h 6407151"/>
              <a:gd name="connsiteX4731" fmla="*/ 7080274 w 11737976"/>
              <a:gd name="connsiteY4731" fmla="*/ 4739897 h 6407151"/>
              <a:gd name="connsiteX4732" fmla="*/ 7080274 w 11737976"/>
              <a:gd name="connsiteY4732" fmla="*/ 4736072 h 6407151"/>
              <a:gd name="connsiteX4733" fmla="*/ 7059620 w 11737976"/>
              <a:gd name="connsiteY4733" fmla="*/ 4739897 h 6407151"/>
              <a:gd name="connsiteX4734" fmla="*/ 7080274 w 11737976"/>
              <a:gd name="connsiteY4734" fmla="*/ 4743723 h 6407151"/>
              <a:gd name="connsiteX4735" fmla="*/ 7090599 w 11737976"/>
              <a:gd name="connsiteY4735" fmla="*/ 4747547 h 6407151"/>
              <a:gd name="connsiteX4736" fmla="*/ 7090598 w 11737976"/>
              <a:gd name="connsiteY4736" fmla="*/ 4736071 h 6407151"/>
              <a:gd name="connsiteX4737" fmla="*/ 4963159 w 11737976"/>
              <a:gd name="connsiteY4737" fmla="*/ 4734373 h 6407151"/>
              <a:gd name="connsiteX4738" fmla="*/ 4961010 w 11737976"/>
              <a:gd name="connsiteY4738" fmla="*/ 4739196 h 6407151"/>
              <a:gd name="connsiteX4739" fmla="*/ 4977900 w 11737976"/>
              <a:gd name="connsiteY4739" fmla="*/ 4746566 h 6407151"/>
              <a:gd name="connsiteX4740" fmla="*/ 4994434 w 11737976"/>
              <a:gd name="connsiteY4740" fmla="*/ 4744678 h 6407151"/>
              <a:gd name="connsiteX4741" fmla="*/ 5028333 w 11737976"/>
              <a:gd name="connsiteY4741" fmla="*/ 4762509 h 6407151"/>
              <a:gd name="connsiteX4742" fmla="*/ 5033430 w 11737976"/>
              <a:gd name="connsiteY4742" fmla="*/ 4751076 h 6407151"/>
              <a:gd name="connsiteX4743" fmla="*/ 5027860 w 11737976"/>
              <a:gd name="connsiteY4743" fmla="*/ 4750162 h 6407151"/>
              <a:gd name="connsiteX4744" fmla="*/ 5005576 w 11737976"/>
              <a:gd name="connsiteY4744" fmla="*/ 4746506 h 6407151"/>
              <a:gd name="connsiteX4745" fmla="*/ 4994434 w 11737976"/>
              <a:gd name="connsiteY4745" fmla="*/ 4744678 h 6407151"/>
              <a:gd name="connsiteX4746" fmla="*/ 4966580 w 11737976"/>
              <a:gd name="connsiteY4746" fmla="*/ 4740110 h 6407151"/>
              <a:gd name="connsiteX4747" fmla="*/ 4963159 w 11737976"/>
              <a:gd name="connsiteY4747" fmla="*/ 4734373 h 6407151"/>
              <a:gd name="connsiteX4748" fmla="*/ 6093123 w 11737976"/>
              <a:gd name="connsiteY4748" fmla="*/ 4732941 h 6407151"/>
              <a:gd name="connsiteX4749" fmla="*/ 6074347 w 11737976"/>
              <a:gd name="connsiteY4749" fmla="*/ 4736209 h 6407151"/>
              <a:gd name="connsiteX4750" fmla="*/ 6093123 w 11737976"/>
              <a:gd name="connsiteY4750" fmla="*/ 4732941 h 6407151"/>
              <a:gd name="connsiteX4751" fmla="*/ 6481333 w 11737976"/>
              <a:gd name="connsiteY4751" fmla="*/ 4728900 h 6407151"/>
              <a:gd name="connsiteX4752" fmla="*/ 6458802 w 11737976"/>
              <a:gd name="connsiteY4752" fmla="*/ 4732486 h 6407151"/>
              <a:gd name="connsiteX4753" fmla="*/ 6481333 w 11737976"/>
              <a:gd name="connsiteY4753" fmla="*/ 4736072 h 6407151"/>
              <a:gd name="connsiteX4754" fmla="*/ 6481333 w 11737976"/>
              <a:gd name="connsiteY4754" fmla="*/ 4736071 h 6407151"/>
              <a:gd name="connsiteX4755" fmla="*/ 5066243 w 11737976"/>
              <a:gd name="connsiteY4755" fmla="*/ 4728444 h 6407151"/>
              <a:gd name="connsiteX4756" fmla="*/ 5066773 w 11737976"/>
              <a:gd name="connsiteY4756" fmla="*/ 4742224 h 6407151"/>
              <a:gd name="connsiteX4757" fmla="*/ 5077904 w 11737976"/>
              <a:gd name="connsiteY4757" fmla="*/ 4744050 h 6407151"/>
              <a:gd name="connsiteX4758" fmla="*/ 5100694 w 11737976"/>
              <a:gd name="connsiteY4758" fmla="*/ 4761482 h 6407151"/>
              <a:gd name="connsiteX4759" fmla="*/ 5116860 w 11737976"/>
              <a:gd name="connsiteY4759" fmla="*/ 4750440 h 6407151"/>
              <a:gd name="connsiteX4760" fmla="*/ 5145215 w 11737976"/>
              <a:gd name="connsiteY4760" fmla="*/ 4768785 h 6407151"/>
              <a:gd name="connsiteX4761" fmla="*/ 5139650 w 11737976"/>
              <a:gd name="connsiteY4761" fmla="*/ 4767872 h 6407151"/>
              <a:gd name="connsiteX4762" fmla="*/ 5201397 w 11737976"/>
              <a:gd name="connsiteY4762" fmla="*/ 4791698 h 6407151"/>
              <a:gd name="connsiteX4763" fmla="*/ 5206963 w 11737976"/>
              <a:gd name="connsiteY4763" fmla="*/ 4792611 h 6407151"/>
              <a:gd name="connsiteX4764" fmla="*/ 5211998 w 11737976"/>
              <a:gd name="connsiteY4764" fmla="*/ 4779740 h 6407151"/>
              <a:gd name="connsiteX4765" fmla="*/ 5206433 w 11737976"/>
              <a:gd name="connsiteY4765" fmla="*/ 4778828 h 6407151"/>
              <a:gd name="connsiteX4766" fmla="*/ 5200867 w 11737976"/>
              <a:gd name="connsiteY4766" fmla="*/ 4777915 h 6407151"/>
              <a:gd name="connsiteX4767" fmla="*/ 5211468 w 11737976"/>
              <a:gd name="connsiteY4767" fmla="*/ 4765960 h 6407151"/>
              <a:gd name="connsiteX4768" fmla="*/ 5116331 w 11737976"/>
              <a:gd name="connsiteY4768" fmla="*/ 4736659 h 6407151"/>
              <a:gd name="connsiteX4769" fmla="*/ 5082940 w 11737976"/>
              <a:gd name="connsiteY4769" fmla="*/ 4731183 h 6407151"/>
              <a:gd name="connsiteX4770" fmla="*/ 5071809 w 11737976"/>
              <a:gd name="connsiteY4770" fmla="*/ 4729357 h 6407151"/>
              <a:gd name="connsiteX4771" fmla="*/ 5066243 w 11737976"/>
              <a:gd name="connsiteY4771" fmla="*/ 4728444 h 6407151"/>
              <a:gd name="connsiteX4772" fmla="*/ 6764978 w 11737976"/>
              <a:gd name="connsiteY4772" fmla="*/ 4724508 h 6407151"/>
              <a:gd name="connsiteX4773" fmla="*/ 6764978 w 11737976"/>
              <a:gd name="connsiteY4773" fmla="*/ 4736400 h 6407151"/>
              <a:gd name="connsiteX4774" fmla="*/ 6701812 w 11737976"/>
              <a:gd name="connsiteY4774" fmla="*/ 4736400 h 6407151"/>
              <a:gd name="connsiteX4775" fmla="*/ 6680757 w 11737976"/>
              <a:gd name="connsiteY4775" fmla="*/ 4736400 h 6407151"/>
              <a:gd name="connsiteX4776" fmla="*/ 6691283 w 11737976"/>
              <a:gd name="connsiteY4776" fmla="*/ 4744328 h 6407151"/>
              <a:gd name="connsiteX4777" fmla="*/ 6701812 w 11737976"/>
              <a:gd name="connsiteY4777" fmla="*/ 4740363 h 6407151"/>
              <a:gd name="connsiteX4778" fmla="*/ 6701811 w 11737976"/>
              <a:gd name="connsiteY4778" fmla="*/ 4748292 h 6407151"/>
              <a:gd name="connsiteX4779" fmla="*/ 6628117 w 11737976"/>
              <a:gd name="connsiteY4779" fmla="*/ 4748292 h 6407151"/>
              <a:gd name="connsiteX4780" fmla="*/ 6659701 w 11737976"/>
              <a:gd name="connsiteY4780" fmla="*/ 4744328 h 6407151"/>
              <a:gd name="connsiteX4781" fmla="*/ 6649175 w 11737976"/>
              <a:gd name="connsiteY4781" fmla="*/ 4736400 h 6407151"/>
              <a:gd name="connsiteX4782" fmla="*/ 6586006 w 11737976"/>
              <a:gd name="connsiteY4782" fmla="*/ 4736400 h 6407151"/>
              <a:gd name="connsiteX4783" fmla="*/ 6543896 w 11737976"/>
              <a:gd name="connsiteY4783" fmla="*/ 4740364 h 6407151"/>
              <a:gd name="connsiteX4784" fmla="*/ 6586006 w 11737976"/>
              <a:gd name="connsiteY4784" fmla="*/ 4748292 h 6407151"/>
              <a:gd name="connsiteX4785" fmla="*/ 6543896 w 11737976"/>
              <a:gd name="connsiteY4785" fmla="*/ 4752257 h 6407151"/>
              <a:gd name="connsiteX4786" fmla="*/ 6543896 w 11737976"/>
              <a:gd name="connsiteY4786" fmla="*/ 4760185 h 6407151"/>
              <a:gd name="connsiteX4787" fmla="*/ 6554422 w 11737976"/>
              <a:gd name="connsiteY4787" fmla="*/ 4756220 h 6407151"/>
              <a:gd name="connsiteX4788" fmla="*/ 6575479 w 11737976"/>
              <a:gd name="connsiteY4788" fmla="*/ 4787932 h 6407151"/>
              <a:gd name="connsiteX4789" fmla="*/ 6607062 w 11737976"/>
              <a:gd name="connsiteY4789" fmla="*/ 4795860 h 6407151"/>
              <a:gd name="connsiteX4790" fmla="*/ 6607062 w 11737976"/>
              <a:gd name="connsiteY4790" fmla="*/ 4803789 h 6407151"/>
              <a:gd name="connsiteX4791" fmla="*/ 6564951 w 11737976"/>
              <a:gd name="connsiteY4791" fmla="*/ 4795860 h 6407151"/>
              <a:gd name="connsiteX4792" fmla="*/ 6564952 w 11737976"/>
              <a:gd name="connsiteY4792" fmla="*/ 4780006 h 6407151"/>
              <a:gd name="connsiteX4793" fmla="*/ 6543897 w 11737976"/>
              <a:gd name="connsiteY4793" fmla="*/ 4764148 h 6407151"/>
              <a:gd name="connsiteX4794" fmla="*/ 6512313 w 11737976"/>
              <a:gd name="connsiteY4794" fmla="*/ 4780005 h 6407151"/>
              <a:gd name="connsiteX4795" fmla="*/ 6480730 w 11737976"/>
              <a:gd name="connsiteY4795" fmla="*/ 4783970 h 6407151"/>
              <a:gd name="connsiteX4796" fmla="*/ 6480730 w 11737976"/>
              <a:gd name="connsiteY4796" fmla="*/ 4803789 h 6407151"/>
              <a:gd name="connsiteX4797" fmla="*/ 6501784 w 11737976"/>
              <a:gd name="connsiteY4797" fmla="*/ 4803789 h 6407151"/>
              <a:gd name="connsiteX4798" fmla="*/ 6501784 w 11737976"/>
              <a:gd name="connsiteY4798" fmla="*/ 4811717 h 6407151"/>
              <a:gd name="connsiteX4799" fmla="*/ 6470203 w 11737976"/>
              <a:gd name="connsiteY4799" fmla="*/ 4815681 h 6407151"/>
              <a:gd name="connsiteX4800" fmla="*/ 6470203 w 11737976"/>
              <a:gd name="connsiteY4800" fmla="*/ 4819645 h 6407151"/>
              <a:gd name="connsiteX4801" fmla="*/ 6480730 w 11737976"/>
              <a:gd name="connsiteY4801" fmla="*/ 4823609 h 6407151"/>
              <a:gd name="connsiteX4802" fmla="*/ 6501784 w 11737976"/>
              <a:gd name="connsiteY4802" fmla="*/ 4819644 h 6407151"/>
              <a:gd name="connsiteX4803" fmla="*/ 6512313 w 11737976"/>
              <a:gd name="connsiteY4803" fmla="*/ 4831539 h 6407151"/>
              <a:gd name="connsiteX4804" fmla="*/ 6501784 w 11737976"/>
              <a:gd name="connsiteY4804" fmla="*/ 4843429 h 6407151"/>
              <a:gd name="connsiteX4805" fmla="*/ 6501784 w 11737976"/>
              <a:gd name="connsiteY4805" fmla="*/ 4879105 h 6407151"/>
              <a:gd name="connsiteX4806" fmla="*/ 6491256 w 11737976"/>
              <a:gd name="connsiteY4806" fmla="*/ 4883070 h 6407151"/>
              <a:gd name="connsiteX4807" fmla="*/ 6470202 w 11737976"/>
              <a:gd name="connsiteY4807" fmla="*/ 4879105 h 6407151"/>
              <a:gd name="connsiteX4808" fmla="*/ 6459673 w 11737976"/>
              <a:gd name="connsiteY4808" fmla="*/ 4875142 h 6407151"/>
              <a:gd name="connsiteX4809" fmla="*/ 6449147 w 11737976"/>
              <a:gd name="connsiteY4809" fmla="*/ 4875142 h 6407151"/>
              <a:gd name="connsiteX4810" fmla="*/ 6459673 w 11737976"/>
              <a:gd name="connsiteY4810" fmla="*/ 4879106 h 6407151"/>
              <a:gd name="connsiteX4811" fmla="*/ 6470202 w 11737976"/>
              <a:gd name="connsiteY4811" fmla="*/ 4887035 h 6407151"/>
              <a:gd name="connsiteX4812" fmla="*/ 6480730 w 11737976"/>
              <a:gd name="connsiteY4812" fmla="*/ 4894963 h 6407151"/>
              <a:gd name="connsiteX4813" fmla="*/ 6470203 w 11737976"/>
              <a:gd name="connsiteY4813" fmla="*/ 4906854 h 6407151"/>
              <a:gd name="connsiteX4814" fmla="*/ 6480730 w 11737976"/>
              <a:gd name="connsiteY4814" fmla="*/ 4902890 h 6407151"/>
              <a:gd name="connsiteX4815" fmla="*/ 6512313 w 11737976"/>
              <a:gd name="connsiteY4815" fmla="*/ 4906854 h 6407151"/>
              <a:gd name="connsiteX4816" fmla="*/ 6522839 w 11737976"/>
              <a:gd name="connsiteY4816" fmla="*/ 4938567 h 6407151"/>
              <a:gd name="connsiteX4817" fmla="*/ 6512313 w 11737976"/>
              <a:gd name="connsiteY4817" fmla="*/ 4946495 h 6407151"/>
              <a:gd name="connsiteX4818" fmla="*/ 6501784 w 11737976"/>
              <a:gd name="connsiteY4818" fmla="*/ 4946495 h 6407151"/>
              <a:gd name="connsiteX4819" fmla="*/ 6501784 w 11737976"/>
              <a:gd name="connsiteY4819" fmla="*/ 4950459 h 6407151"/>
              <a:gd name="connsiteX4820" fmla="*/ 6512313 w 11737976"/>
              <a:gd name="connsiteY4820" fmla="*/ 4950460 h 6407151"/>
              <a:gd name="connsiteX4821" fmla="*/ 6522839 w 11737976"/>
              <a:gd name="connsiteY4821" fmla="*/ 4974243 h 6407151"/>
              <a:gd name="connsiteX4822" fmla="*/ 6533368 w 11737976"/>
              <a:gd name="connsiteY4822" fmla="*/ 4974242 h 6407151"/>
              <a:gd name="connsiteX4823" fmla="*/ 6522839 w 11737976"/>
              <a:gd name="connsiteY4823" fmla="*/ 4978207 h 6407151"/>
              <a:gd name="connsiteX4824" fmla="*/ 6533368 w 11737976"/>
              <a:gd name="connsiteY4824" fmla="*/ 4982171 h 6407151"/>
              <a:gd name="connsiteX4825" fmla="*/ 6512313 w 11737976"/>
              <a:gd name="connsiteY4825" fmla="*/ 5001992 h 6407151"/>
              <a:gd name="connsiteX4826" fmla="*/ 6533367 w 11737976"/>
              <a:gd name="connsiteY4826" fmla="*/ 5033703 h 6407151"/>
              <a:gd name="connsiteX4827" fmla="*/ 6522839 w 11737976"/>
              <a:gd name="connsiteY4827" fmla="*/ 5037667 h 6407151"/>
              <a:gd name="connsiteX4828" fmla="*/ 6491256 w 11737976"/>
              <a:gd name="connsiteY4828" fmla="*/ 5037667 h 6407151"/>
              <a:gd name="connsiteX4829" fmla="*/ 6512313 w 11737976"/>
              <a:gd name="connsiteY4829" fmla="*/ 5061452 h 6407151"/>
              <a:gd name="connsiteX4830" fmla="*/ 6501784 w 11737976"/>
              <a:gd name="connsiteY4830" fmla="*/ 5061452 h 6407151"/>
              <a:gd name="connsiteX4831" fmla="*/ 6512313 w 11737976"/>
              <a:gd name="connsiteY4831" fmla="*/ 5085237 h 6407151"/>
              <a:gd name="connsiteX4832" fmla="*/ 6512313 w 11737976"/>
              <a:gd name="connsiteY4832" fmla="*/ 5124876 h 6407151"/>
              <a:gd name="connsiteX4833" fmla="*/ 6491256 w 11737976"/>
              <a:gd name="connsiteY4833" fmla="*/ 5148660 h 6407151"/>
              <a:gd name="connsiteX4834" fmla="*/ 6501784 w 11737976"/>
              <a:gd name="connsiteY4834" fmla="*/ 5156590 h 6407151"/>
              <a:gd name="connsiteX4835" fmla="*/ 6491256 w 11737976"/>
              <a:gd name="connsiteY4835" fmla="*/ 5160553 h 6407151"/>
              <a:gd name="connsiteX4836" fmla="*/ 6449147 w 11737976"/>
              <a:gd name="connsiteY4836" fmla="*/ 5144696 h 6407151"/>
              <a:gd name="connsiteX4837" fmla="*/ 6459673 w 11737976"/>
              <a:gd name="connsiteY4837" fmla="*/ 5140733 h 6407151"/>
              <a:gd name="connsiteX4838" fmla="*/ 6428090 w 11737976"/>
              <a:gd name="connsiteY4838" fmla="*/ 5136769 h 6407151"/>
              <a:gd name="connsiteX4839" fmla="*/ 6438619 w 11737976"/>
              <a:gd name="connsiteY4839" fmla="*/ 5144696 h 6407151"/>
              <a:gd name="connsiteX4840" fmla="*/ 6417564 w 11737976"/>
              <a:gd name="connsiteY4840" fmla="*/ 5148660 h 6407151"/>
              <a:gd name="connsiteX4841" fmla="*/ 6438619 w 11737976"/>
              <a:gd name="connsiteY4841" fmla="*/ 5152625 h 6407151"/>
              <a:gd name="connsiteX4842" fmla="*/ 6449147 w 11737976"/>
              <a:gd name="connsiteY4842" fmla="*/ 5172445 h 6407151"/>
              <a:gd name="connsiteX4843" fmla="*/ 6480731 w 11737976"/>
              <a:gd name="connsiteY4843" fmla="*/ 5172445 h 6407151"/>
              <a:gd name="connsiteX4844" fmla="*/ 6480730 w 11737976"/>
              <a:gd name="connsiteY4844" fmla="*/ 5196229 h 6407151"/>
              <a:gd name="connsiteX4845" fmla="*/ 6489502 w 11737976"/>
              <a:gd name="connsiteY4845" fmla="*/ 5216049 h 6407151"/>
              <a:gd name="connsiteX4846" fmla="*/ 6480730 w 11737976"/>
              <a:gd name="connsiteY4846" fmla="*/ 5216049 h 6407151"/>
              <a:gd name="connsiteX4847" fmla="*/ 6480730 w 11737976"/>
              <a:gd name="connsiteY4847" fmla="*/ 5220014 h 6407151"/>
              <a:gd name="connsiteX4848" fmla="*/ 6491256 w 11737976"/>
              <a:gd name="connsiteY4848" fmla="*/ 5220014 h 6407151"/>
              <a:gd name="connsiteX4849" fmla="*/ 6501784 w 11737976"/>
              <a:gd name="connsiteY4849" fmla="*/ 5223978 h 6407151"/>
              <a:gd name="connsiteX4850" fmla="*/ 6480730 w 11737976"/>
              <a:gd name="connsiteY4850" fmla="*/ 5235870 h 6407151"/>
              <a:gd name="connsiteX4851" fmla="*/ 6512313 w 11737976"/>
              <a:gd name="connsiteY4851" fmla="*/ 5251726 h 6407151"/>
              <a:gd name="connsiteX4852" fmla="*/ 6522839 w 11737976"/>
              <a:gd name="connsiteY4852" fmla="*/ 5243798 h 6407151"/>
              <a:gd name="connsiteX4853" fmla="*/ 6543896 w 11737976"/>
              <a:gd name="connsiteY4853" fmla="*/ 5243799 h 6407151"/>
              <a:gd name="connsiteX4854" fmla="*/ 6554422 w 11737976"/>
              <a:gd name="connsiteY4854" fmla="*/ 5251726 h 6407151"/>
              <a:gd name="connsiteX4855" fmla="*/ 6575479 w 11737976"/>
              <a:gd name="connsiteY4855" fmla="*/ 5247762 h 6407151"/>
              <a:gd name="connsiteX4856" fmla="*/ 6564951 w 11737976"/>
              <a:gd name="connsiteY4856" fmla="*/ 5255691 h 6407151"/>
              <a:gd name="connsiteX4857" fmla="*/ 6575479 w 11737976"/>
              <a:gd name="connsiteY4857" fmla="*/ 5259654 h 6407151"/>
              <a:gd name="connsiteX4858" fmla="*/ 6564951 w 11737976"/>
              <a:gd name="connsiteY4858" fmla="*/ 5267583 h 6407151"/>
              <a:gd name="connsiteX4859" fmla="*/ 6554422 w 11737976"/>
              <a:gd name="connsiteY4859" fmla="*/ 5291367 h 6407151"/>
              <a:gd name="connsiteX4860" fmla="*/ 6543897 w 11737976"/>
              <a:gd name="connsiteY4860" fmla="*/ 5291366 h 6407151"/>
              <a:gd name="connsiteX4861" fmla="*/ 6533368 w 11737976"/>
              <a:gd name="connsiteY4861" fmla="*/ 5283438 h 6407151"/>
              <a:gd name="connsiteX4862" fmla="*/ 6543896 w 11737976"/>
              <a:gd name="connsiteY4862" fmla="*/ 5263618 h 6407151"/>
              <a:gd name="connsiteX4863" fmla="*/ 6512313 w 11737976"/>
              <a:gd name="connsiteY4863" fmla="*/ 5259653 h 6407151"/>
              <a:gd name="connsiteX4864" fmla="*/ 6512313 w 11737976"/>
              <a:gd name="connsiteY4864" fmla="*/ 5267583 h 6407151"/>
              <a:gd name="connsiteX4865" fmla="*/ 6491256 w 11737976"/>
              <a:gd name="connsiteY4865" fmla="*/ 5283438 h 6407151"/>
              <a:gd name="connsiteX4866" fmla="*/ 6501784 w 11737976"/>
              <a:gd name="connsiteY4866" fmla="*/ 5299296 h 6407151"/>
              <a:gd name="connsiteX4867" fmla="*/ 6495863 w 11737976"/>
              <a:gd name="connsiteY4867" fmla="*/ 5314904 h 6407151"/>
              <a:gd name="connsiteX4868" fmla="*/ 6492836 w 11737976"/>
              <a:gd name="connsiteY4868" fmla="*/ 5317671 h 6407151"/>
              <a:gd name="connsiteX4869" fmla="*/ 6492573 w 11737976"/>
              <a:gd name="connsiteY4869" fmla="*/ 5317629 h 6407151"/>
              <a:gd name="connsiteX4870" fmla="*/ 6491256 w 11737976"/>
              <a:gd name="connsiteY4870" fmla="*/ 5319115 h 6407151"/>
              <a:gd name="connsiteX4871" fmla="*/ 6492836 w 11737976"/>
              <a:gd name="connsiteY4871" fmla="*/ 5317671 h 6407151"/>
              <a:gd name="connsiteX4872" fmla="*/ 6501784 w 11737976"/>
              <a:gd name="connsiteY4872" fmla="*/ 5319115 h 6407151"/>
              <a:gd name="connsiteX4873" fmla="*/ 6491256 w 11737976"/>
              <a:gd name="connsiteY4873" fmla="*/ 5331006 h 6407151"/>
              <a:gd name="connsiteX4874" fmla="*/ 6480730 w 11737976"/>
              <a:gd name="connsiteY4874" fmla="*/ 5331006 h 6407151"/>
              <a:gd name="connsiteX4875" fmla="*/ 6491257 w 11737976"/>
              <a:gd name="connsiteY4875" fmla="*/ 5358756 h 6407151"/>
              <a:gd name="connsiteX4876" fmla="*/ 6480730 w 11737976"/>
              <a:gd name="connsiteY4876" fmla="*/ 5362720 h 6407151"/>
              <a:gd name="connsiteX4877" fmla="*/ 6480730 w 11737976"/>
              <a:gd name="connsiteY4877" fmla="*/ 5366685 h 6407151"/>
              <a:gd name="connsiteX4878" fmla="*/ 6480730 w 11737976"/>
              <a:gd name="connsiteY4878" fmla="*/ 5370648 h 6407151"/>
              <a:gd name="connsiteX4879" fmla="*/ 6470202 w 11737976"/>
              <a:gd name="connsiteY4879" fmla="*/ 5382540 h 6407151"/>
              <a:gd name="connsiteX4880" fmla="*/ 6501784 w 11737976"/>
              <a:gd name="connsiteY4880" fmla="*/ 5406324 h 6407151"/>
              <a:gd name="connsiteX4881" fmla="*/ 6501784 w 11737976"/>
              <a:gd name="connsiteY4881" fmla="*/ 5390468 h 6407151"/>
              <a:gd name="connsiteX4882" fmla="*/ 6512313 w 11737976"/>
              <a:gd name="connsiteY4882" fmla="*/ 5390468 h 6407151"/>
              <a:gd name="connsiteX4883" fmla="*/ 6543896 w 11737976"/>
              <a:gd name="connsiteY4883" fmla="*/ 5394432 h 6407151"/>
              <a:gd name="connsiteX4884" fmla="*/ 6533368 w 11737976"/>
              <a:gd name="connsiteY4884" fmla="*/ 5398396 h 6407151"/>
              <a:gd name="connsiteX4885" fmla="*/ 6543896 w 11737976"/>
              <a:gd name="connsiteY4885" fmla="*/ 5406324 h 6407151"/>
              <a:gd name="connsiteX4886" fmla="*/ 6554422 w 11737976"/>
              <a:gd name="connsiteY4886" fmla="*/ 5398395 h 6407151"/>
              <a:gd name="connsiteX4887" fmla="*/ 6586006 w 11737976"/>
              <a:gd name="connsiteY4887" fmla="*/ 5398395 h 6407151"/>
              <a:gd name="connsiteX4888" fmla="*/ 6596534 w 11737976"/>
              <a:gd name="connsiteY4888" fmla="*/ 5406324 h 6407151"/>
              <a:gd name="connsiteX4889" fmla="*/ 6628117 w 11737976"/>
              <a:gd name="connsiteY4889" fmla="*/ 5402361 h 6407151"/>
              <a:gd name="connsiteX4890" fmla="*/ 6607062 w 11737976"/>
              <a:gd name="connsiteY4890" fmla="*/ 5394432 h 6407151"/>
              <a:gd name="connsiteX4891" fmla="*/ 6617591 w 11737976"/>
              <a:gd name="connsiteY4891" fmla="*/ 5386503 h 6407151"/>
              <a:gd name="connsiteX4892" fmla="*/ 6617591 w 11737976"/>
              <a:gd name="connsiteY4892" fmla="*/ 5390467 h 6407151"/>
              <a:gd name="connsiteX4893" fmla="*/ 6649174 w 11737976"/>
              <a:gd name="connsiteY4893" fmla="*/ 5394432 h 6407151"/>
              <a:gd name="connsiteX4894" fmla="*/ 6638646 w 11737976"/>
              <a:gd name="connsiteY4894" fmla="*/ 5386503 h 6407151"/>
              <a:gd name="connsiteX4895" fmla="*/ 6628117 w 11737976"/>
              <a:gd name="connsiteY4895" fmla="*/ 5386503 h 6407151"/>
              <a:gd name="connsiteX4896" fmla="*/ 6617591 w 11737976"/>
              <a:gd name="connsiteY4896" fmla="*/ 5382539 h 6407151"/>
              <a:gd name="connsiteX4897" fmla="*/ 6628117 w 11737976"/>
              <a:gd name="connsiteY4897" fmla="*/ 5346864 h 6407151"/>
              <a:gd name="connsiteX4898" fmla="*/ 6659700 w 11737976"/>
              <a:gd name="connsiteY4898" fmla="*/ 5350828 h 6407151"/>
              <a:gd name="connsiteX4899" fmla="*/ 6670229 w 11737976"/>
              <a:gd name="connsiteY4899" fmla="*/ 5338935 h 6407151"/>
              <a:gd name="connsiteX4900" fmla="*/ 6670229 w 11737976"/>
              <a:gd name="connsiteY4900" fmla="*/ 5334971 h 6407151"/>
              <a:gd name="connsiteX4901" fmla="*/ 6691283 w 11737976"/>
              <a:gd name="connsiteY4901" fmla="*/ 5331007 h 6407151"/>
              <a:gd name="connsiteX4902" fmla="*/ 6691284 w 11737976"/>
              <a:gd name="connsiteY4902" fmla="*/ 5323079 h 6407151"/>
              <a:gd name="connsiteX4903" fmla="*/ 6680757 w 11737976"/>
              <a:gd name="connsiteY4903" fmla="*/ 5319115 h 6407151"/>
              <a:gd name="connsiteX4904" fmla="*/ 6691283 w 11737976"/>
              <a:gd name="connsiteY4904" fmla="*/ 5303259 h 6407151"/>
              <a:gd name="connsiteX4905" fmla="*/ 6691283 w 11737976"/>
              <a:gd name="connsiteY4905" fmla="*/ 5307223 h 6407151"/>
              <a:gd name="connsiteX4906" fmla="*/ 6670229 w 11737976"/>
              <a:gd name="connsiteY4906" fmla="*/ 5303260 h 6407151"/>
              <a:gd name="connsiteX4907" fmla="*/ 6680757 w 11737976"/>
              <a:gd name="connsiteY4907" fmla="*/ 5287402 h 6407151"/>
              <a:gd name="connsiteX4908" fmla="*/ 6712340 w 11737976"/>
              <a:gd name="connsiteY4908" fmla="*/ 5291366 h 6407151"/>
              <a:gd name="connsiteX4909" fmla="*/ 6691283 w 11737976"/>
              <a:gd name="connsiteY4909" fmla="*/ 5279475 h 6407151"/>
              <a:gd name="connsiteX4910" fmla="*/ 6733395 w 11737976"/>
              <a:gd name="connsiteY4910" fmla="*/ 5259653 h 6407151"/>
              <a:gd name="connsiteX4911" fmla="*/ 6722866 w 11737976"/>
              <a:gd name="connsiteY4911" fmla="*/ 5251726 h 6407151"/>
              <a:gd name="connsiteX4912" fmla="*/ 6733395 w 11737976"/>
              <a:gd name="connsiteY4912" fmla="*/ 5251726 h 6407151"/>
              <a:gd name="connsiteX4913" fmla="*/ 6733395 w 11737976"/>
              <a:gd name="connsiteY4913" fmla="*/ 5247762 h 6407151"/>
              <a:gd name="connsiteX4914" fmla="*/ 6743923 w 11737976"/>
              <a:gd name="connsiteY4914" fmla="*/ 5247762 h 6407151"/>
              <a:gd name="connsiteX4915" fmla="*/ 6754450 w 11737976"/>
              <a:gd name="connsiteY4915" fmla="*/ 5259653 h 6407151"/>
              <a:gd name="connsiteX4916" fmla="*/ 6786033 w 11737976"/>
              <a:gd name="connsiteY4916" fmla="*/ 5247762 h 6407151"/>
              <a:gd name="connsiteX4917" fmla="*/ 6786033 w 11737976"/>
              <a:gd name="connsiteY4917" fmla="*/ 5235870 h 6407151"/>
              <a:gd name="connsiteX4918" fmla="*/ 6796561 w 11737976"/>
              <a:gd name="connsiteY4918" fmla="*/ 5235870 h 6407151"/>
              <a:gd name="connsiteX4919" fmla="*/ 6796561 w 11737976"/>
              <a:gd name="connsiteY4919" fmla="*/ 5231906 h 6407151"/>
              <a:gd name="connsiteX4920" fmla="*/ 6786033 w 11737976"/>
              <a:gd name="connsiteY4920" fmla="*/ 5231907 h 6407151"/>
              <a:gd name="connsiteX4921" fmla="*/ 6775506 w 11737976"/>
              <a:gd name="connsiteY4921" fmla="*/ 5231907 h 6407151"/>
              <a:gd name="connsiteX4922" fmla="*/ 6764977 w 11737976"/>
              <a:gd name="connsiteY4922" fmla="*/ 5212085 h 6407151"/>
              <a:gd name="connsiteX4923" fmla="*/ 6733395 w 11737976"/>
              <a:gd name="connsiteY4923" fmla="*/ 5208121 h 6407151"/>
              <a:gd name="connsiteX4924" fmla="*/ 6722866 w 11737976"/>
              <a:gd name="connsiteY4924" fmla="*/ 5208121 h 6407151"/>
              <a:gd name="connsiteX4925" fmla="*/ 6712340 w 11737976"/>
              <a:gd name="connsiteY4925" fmla="*/ 5200194 h 6407151"/>
              <a:gd name="connsiteX4926" fmla="*/ 6733395 w 11737976"/>
              <a:gd name="connsiteY4926" fmla="*/ 5188301 h 6407151"/>
              <a:gd name="connsiteX4927" fmla="*/ 6722866 w 11737976"/>
              <a:gd name="connsiteY4927" fmla="*/ 5172445 h 6407151"/>
              <a:gd name="connsiteX4928" fmla="*/ 6764978 w 11737976"/>
              <a:gd name="connsiteY4928" fmla="*/ 5168481 h 6407151"/>
              <a:gd name="connsiteX4929" fmla="*/ 6754449 w 11737976"/>
              <a:gd name="connsiteY4929" fmla="*/ 5172445 h 6407151"/>
              <a:gd name="connsiteX4930" fmla="*/ 6786032 w 11737976"/>
              <a:gd name="connsiteY4930" fmla="*/ 5180373 h 6407151"/>
              <a:gd name="connsiteX4931" fmla="*/ 6807089 w 11737976"/>
              <a:gd name="connsiteY4931" fmla="*/ 5164517 h 6407151"/>
              <a:gd name="connsiteX4932" fmla="*/ 6786032 w 11737976"/>
              <a:gd name="connsiteY4932" fmla="*/ 5160553 h 6407151"/>
              <a:gd name="connsiteX4933" fmla="*/ 6807089 w 11737976"/>
              <a:gd name="connsiteY4933" fmla="*/ 5148660 h 6407151"/>
              <a:gd name="connsiteX4934" fmla="*/ 6807089 w 11737976"/>
              <a:gd name="connsiteY4934" fmla="*/ 5140732 h 6407151"/>
              <a:gd name="connsiteX4935" fmla="*/ 6775506 w 11737976"/>
              <a:gd name="connsiteY4935" fmla="*/ 5140733 h 6407151"/>
              <a:gd name="connsiteX4936" fmla="*/ 6786033 w 11737976"/>
              <a:gd name="connsiteY4936" fmla="*/ 5132805 h 6407151"/>
              <a:gd name="connsiteX4937" fmla="*/ 6754450 w 11737976"/>
              <a:gd name="connsiteY4937" fmla="*/ 5128841 h 6407151"/>
              <a:gd name="connsiteX4938" fmla="*/ 6754450 w 11737976"/>
              <a:gd name="connsiteY4938" fmla="*/ 5120912 h 6407151"/>
              <a:gd name="connsiteX4939" fmla="*/ 6754450 w 11737976"/>
              <a:gd name="connsiteY4939" fmla="*/ 5116948 h 6407151"/>
              <a:gd name="connsiteX4940" fmla="*/ 6796561 w 11737976"/>
              <a:gd name="connsiteY4940" fmla="*/ 5116948 h 6407151"/>
              <a:gd name="connsiteX4941" fmla="*/ 6817616 w 11737976"/>
              <a:gd name="connsiteY4941" fmla="*/ 5109021 h 6407151"/>
              <a:gd name="connsiteX4942" fmla="*/ 6775506 w 11737976"/>
              <a:gd name="connsiteY4942" fmla="*/ 5105056 h 6407151"/>
              <a:gd name="connsiteX4943" fmla="*/ 6786032 w 11737976"/>
              <a:gd name="connsiteY4943" fmla="*/ 5093163 h 6407151"/>
              <a:gd name="connsiteX4944" fmla="*/ 6838673 w 11737976"/>
              <a:gd name="connsiteY4944" fmla="*/ 5097127 h 6407151"/>
              <a:gd name="connsiteX4945" fmla="*/ 6838672 w 11737976"/>
              <a:gd name="connsiteY4945" fmla="*/ 5089201 h 6407151"/>
              <a:gd name="connsiteX4946" fmla="*/ 6838672 w 11737976"/>
              <a:gd name="connsiteY4946" fmla="*/ 5085237 h 6407151"/>
              <a:gd name="connsiteX4947" fmla="*/ 6849199 w 11737976"/>
              <a:gd name="connsiteY4947" fmla="*/ 5073344 h 6407151"/>
              <a:gd name="connsiteX4948" fmla="*/ 6817615 w 11737976"/>
              <a:gd name="connsiteY4948" fmla="*/ 5081271 h 6407151"/>
              <a:gd name="connsiteX4949" fmla="*/ 6828144 w 11737976"/>
              <a:gd name="connsiteY4949" fmla="*/ 5081272 h 6407151"/>
              <a:gd name="connsiteX4950" fmla="*/ 6828144 w 11737976"/>
              <a:gd name="connsiteY4950" fmla="*/ 5085237 h 6407151"/>
              <a:gd name="connsiteX4951" fmla="*/ 6828144 w 11737976"/>
              <a:gd name="connsiteY4951" fmla="*/ 5089200 h 6407151"/>
              <a:gd name="connsiteX4952" fmla="*/ 6807089 w 11737976"/>
              <a:gd name="connsiteY4952" fmla="*/ 5081271 h 6407151"/>
              <a:gd name="connsiteX4953" fmla="*/ 6796562 w 11737976"/>
              <a:gd name="connsiteY4953" fmla="*/ 5077308 h 6407151"/>
              <a:gd name="connsiteX4954" fmla="*/ 6796562 w 11737976"/>
              <a:gd name="connsiteY4954" fmla="*/ 5073344 h 6407151"/>
              <a:gd name="connsiteX4955" fmla="*/ 6796561 w 11737976"/>
              <a:gd name="connsiteY4955" fmla="*/ 5065416 h 6407151"/>
              <a:gd name="connsiteX4956" fmla="*/ 6786033 w 11737976"/>
              <a:gd name="connsiteY4956" fmla="*/ 5065417 h 6407151"/>
              <a:gd name="connsiteX4957" fmla="*/ 6764977 w 11737976"/>
              <a:gd name="connsiteY4957" fmla="*/ 5049560 h 6407151"/>
              <a:gd name="connsiteX4958" fmla="*/ 6786032 w 11737976"/>
              <a:gd name="connsiteY4958" fmla="*/ 5045595 h 6407151"/>
              <a:gd name="connsiteX4959" fmla="*/ 6775506 w 11737976"/>
              <a:gd name="connsiteY4959" fmla="*/ 5045595 h 6407151"/>
              <a:gd name="connsiteX4960" fmla="*/ 6786033 w 11737976"/>
              <a:gd name="connsiteY4960" fmla="*/ 5041632 h 6407151"/>
              <a:gd name="connsiteX4961" fmla="*/ 6796562 w 11737976"/>
              <a:gd name="connsiteY4961" fmla="*/ 5033703 h 6407151"/>
              <a:gd name="connsiteX4962" fmla="*/ 6786032 w 11737976"/>
              <a:gd name="connsiteY4962" fmla="*/ 5029739 h 6407151"/>
              <a:gd name="connsiteX4963" fmla="*/ 6691283 w 11737976"/>
              <a:gd name="connsiteY4963" fmla="*/ 5033703 h 6407151"/>
              <a:gd name="connsiteX4964" fmla="*/ 6680757 w 11737976"/>
              <a:gd name="connsiteY4964" fmla="*/ 5025775 h 6407151"/>
              <a:gd name="connsiteX4965" fmla="*/ 6659700 w 11737976"/>
              <a:gd name="connsiteY4965" fmla="*/ 5029739 h 6407151"/>
              <a:gd name="connsiteX4966" fmla="*/ 6628117 w 11737976"/>
              <a:gd name="connsiteY4966" fmla="*/ 5021811 h 6407151"/>
              <a:gd name="connsiteX4967" fmla="*/ 6628117 w 11737976"/>
              <a:gd name="connsiteY4967" fmla="*/ 5017847 h 6407151"/>
              <a:gd name="connsiteX4968" fmla="*/ 6628117 w 11737976"/>
              <a:gd name="connsiteY4968" fmla="*/ 5013884 h 6407151"/>
              <a:gd name="connsiteX4969" fmla="*/ 6659700 w 11737976"/>
              <a:gd name="connsiteY4969" fmla="*/ 5013884 h 6407151"/>
              <a:gd name="connsiteX4970" fmla="*/ 6670228 w 11737976"/>
              <a:gd name="connsiteY4970" fmla="*/ 5009920 h 6407151"/>
              <a:gd name="connsiteX4971" fmla="*/ 6670228 w 11737976"/>
              <a:gd name="connsiteY4971" fmla="*/ 5017847 h 6407151"/>
              <a:gd name="connsiteX4972" fmla="*/ 6670228 w 11737976"/>
              <a:gd name="connsiteY4972" fmla="*/ 5021811 h 6407151"/>
              <a:gd name="connsiteX4973" fmla="*/ 6659700 w 11737976"/>
              <a:gd name="connsiteY4973" fmla="*/ 5021812 h 6407151"/>
              <a:gd name="connsiteX4974" fmla="*/ 6670228 w 11737976"/>
              <a:gd name="connsiteY4974" fmla="*/ 5025775 h 6407151"/>
              <a:gd name="connsiteX4975" fmla="*/ 6680757 w 11737976"/>
              <a:gd name="connsiteY4975" fmla="*/ 5021811 h 6407151"/>
              <a:gd name="connsiteX4976" fmla="*/ 6680757 w 11737976"/>
              <a:gd name="connsiteY4976" fmla="*/ 5017847 h 6407151"/>
              <a:gd name="connsiteX4977" fmla="*/ 6701811 w 11737976"/>
              <a:gd name="connsiteY4977" fmla="*/ 5017847 h 6407151"/>
              <a:gd name="connsiteX4978" fmla="*/ 6680757 w 11737976"/>
              <a:gd name="connsiteY4978" fmla="*/ 5005956 h 6407151"/>
              <a:gd name="connsiteX4979" fmla="*/ 6722866 w 11737976"/>
              <a:gd name="connsiteY4979" fmla="*/ 4998026 h 6407151"/>
              <a:gd name="connsiteX4980" fmla="*/ 6701811 w 11737976"/>
              <a:gd name="connsiteY4980" fmla="*/ 5005955 h 6407151"/>
              <a:gd name="connsiteX4981" fmla="*/ 6712340 w 11737976"/>
              <a:gd name="connsiteY4981" fmla="*/ 5013883 h 6407151"/>
              <a:gd name="connsiteX4982" fmla="*/ 6712340 w 11737976"/>
              <a:gd name="connsiteY4982" fmla="*/ 5021812 h 6407151"/>
              <a:gd name="connsiteX4983" fmla="*/ 6764978 w 11737976"/>
              <a:gd name="connsiteY4983" fmla="*/ 5017847 h 6407151"/>
              <a:gd name="connsiteX4984" fmla="*/ 6786032 w 11737976"/>
              <a:gd name="connsiteY4984" fmla="*/ 5013884 h 6407151"/>
              <a:gd name="connsiteX4985" fmla="*/ 6817615 w 11737976"/>
              <a:gd name="connsiteY4985" fmla="*/ 4982171 h 6407151"/>
              <a:gd name="connsiteX4986" fmla="*/ 6859727 w 11737976"/>
              <a:gd name="connsiteY4986" fmla="*/ 4978207 h 6407151"/>
              <a:gd name="connsiteX4987" fmla="*/ 6838673 w 11737976"/>
              <a:gd name="connsiteY4987" fmla="*/ 4970279 h 6407151"/>
              <a:gd name="connsiteX4988" fmla="*/ 6838673 w 11737976"/>
              <a:gd name="connsiteY4988" fmla="*/ 4962350 h 6407151"/>
              <a:gd name="connsiteX4989" fmla="*/ 6849199 w 11737976"/>
              <a:gd name="connsiteY4989" fmla="*/ 4958386 h 6407151"/>
              <a:gd name="connsiteX4990" fmla="*/ 6849199 w 11737976"/>
              <a:gd name="connsiteY4990" fmla="*/ 4954422 h 6407151"/>
              <a:gd name="connsiteX4991" fmla="*/ 6838672 w 11737976"/>
              <a:gd name="connsiteY4991" fmla="*/ 4958386 h 6407151"/>
              <a:gd name="connsiteX4992" fmla="*/ 6828144 w 11737976"/>
              <a:gd name="connsiteY4992" fmla="*/ 4898926 h 6407151"/>
              <a:gd name="connsiteX4993" fmla="*/ 6849199 w 11737976"/>
              <a:gd name="connsiteY4993" fmla="*/ 4902890 h 6407151"/>
              <a:gd name="connsiteX4994" fmla="*/ 6859727 w 11737976"/>
              <a:gd name="connsiteY4994" fmla="*/ 4898926 h 6407151"/>
              <a:gd name="connsiteX4995" fmla="*/ 6870255 w 11737976"/>
              <a:gd name="connsiteY4995" fmla="*/ 4898926 h 6407151"/>
              <a:gd name="connsiteX4996" fmla="*/ 6870256 w 11737976"/>
              <a:gd name="connsiteY4996" fmla="*/ 4883070 h 6407151"/>
              <a:gd name="connsiteX4997" fmla="*/ 6838673 w 11737976"/>
              <a:gd name="connsiteY4997" fmla="*/ 4879106 h 6407151"/>
              <a:gd name="connsiteX4998" fmla="*/ 6859727 w 11737976"/>
              <a:gd name="connsiteY4998" fmla="*/ 4879105 h 6407151"/>
              <a:gd name="connsiteX4999" fmla="*/ 6870256 w 11737976"/>
              <a:gd name="connsiteY4999" fmla="*/ 4867214 h 6407151"/>
              <a:gd name="connsiteX5000" fmla="*/ 6901839 w 11737976"/>
              <a:gd name="connsiteY5000" fmla="*/ 4871178 h 6407151"/>
              <a:gd name="connsiteX5001" fmla="*/ 6912367 w 11737976"/>
              <a:gd name="connsiteY5001" fmla="*/ 4855322 h 6407151"/>
              <a:gd name="connsiteX5002" fmla="*/ 6943950 w 11737976"/>
              <a:gd name="connsiteY5002" fmla="*/ 4855322 h 6407151"/>
              <a:gd name="connsiteX5003" fmla="*/ 6954476 w 11737976"/>
              <a:gd name="connsiteY5003" fmla="*/ 4851356 h 6407151"/>
              <a:gd name="connsiteX5004" fmla="*/ 6954475 w 11737976"/>
              <a:gd name="connsiteY5004" fmla="*/ 4847393 h 6407151"/>
              <a:gd name="connsiteX5005" fmla="*/ 6943950 w 11737976"/>
              <a:gd name="connsiteY5005" fmla="*/ 4847393 h 6407151"/>
              <a:gd name="connsiteX5006" fmla="*/ 6943950 w 11737976"/>
              <a:gd name="connsiteY5006" fmla="*/ 4851357 h 6407151"/>
              <a:gd name="connsiteX5007" fmla="*/ 6922893 w 11737976"/>
              <a:gd name="connsiteY5007" fmla="*/ 4847393 h 6407151"/>
              <a:gd name="connsiteX5008" fmla="*/ 6933422 w 11737976"/>
              <a:gd name="connsiteY5008" fmla="*/ 4835502 h 6407151"/>
              <a:gd name="connsiteX5009" fmla="*/ 6901839 w 11737976"/>
              <a:gd name="connsiteY5009" fmla="*/ 4835501 h 6407151"/>
              <a:gd name="connsiteX5010" fmla="*/ 6891311 w 11737976"/>
              <a:gd name="connsiteY5010" fmla="*/ 4835501 h 6407151"/>
              <a:gd name="connsiteX5011" fmla="*/ 6870256 w 11737976"/>
              <a:gd name="connsiteY5011" fmla="*/ 4827573 h 6407151"/>
              <a:gd name="connsiteX5012" fmla="*/ 6859727 w 11737976"/>
              <a:gd name="connsiteY5012" fmla="*/ 4823610 h 6407151"/>
              <a:gd name="connsiteX5013" fmla="*/ 6859727 w 11737976"/>
              <a:gd name="connsiteY5013" fmla="*/ 4831538 h 6407151"/>
              <a:gd name="connsiteX5014" fmla="*/ 6870256 w 11737976"/>
              <a:gd name="connsiteY5014" fmla="*/ 4839465 h 6407151"/>
              <a:gd name="connsiteX5015" fmla="*/ 6849199 w 11737976"/>
              <a:gd name="connsiteY5015" fmla="*/ 4839465 h 6407151"/>
              <a:gd name="connsiteX5016" fmla="*/ 6849199 w 11737976"/>
              <a:gd name="connsiteY5016" fmla="*/ 4847393 h 6407151"/>
              <a:gd name="connsiteX5017" fmla="*/ 6828144 w 11737976"/>
              <a:gd name="connsiteY5017" fmla="*/ 4843429 h 6407151"/>
              <a:gd name="connsiteX5018" fmla="*/ 6828144 w 11737976"/>
              <a:gd name="connsiteY5018" fmla="*/ 4847393 h 6407151"/>
              <a:gd name="connsiteX5019" fmla="*/ 6764978 w 11737976"/>
              <a:gd name="connsiteY5019" fmla="*/ 4851357 h 6407151"/>
              <a:gd name="connsiteX5020" fmla="*/ 6764978 w 11737976"/>
              <a:gd name="connsiteY5020" fmla="*/ 4839465 h 6407151"/>
              <a:gd name="connsiteX5021" fmla="*/ 6807089 w 11737976"/>
              <a:gd name="connsiteY5021" fmla="*/ 4827573 h 6407151"/>
              <a:gd name="connsiteX5022" fmla="*/ 6817615 w 11737976"/>
              <a:gd name="connsiteY5022" fmla="*/ 4815681 h 6407151"/>
              <a:gd name="connsiteX5023" fmla="*/ 6786032 w 11737976"/>
              <a:gd name="connsiteY5023" fmla="*/ 4807753 h 6407151"/>
              <a:gd name="connsiteX5024" fmla="*/ 6796561 w 11737976"/>
              <a:gd name="connsiteY5024" fmla="*/ 4803789 h 6407151"/>
              <a:gd name="connsiteX5025" fmla="*/ 6796561 w 11737976"/>
              <a:gd name="connsiteY5025" fmla="*/ 4783969 h 6407151"/>
              <a:gd name="connsiteX5026" fmla="*/ 6807089 w 11737976"/>
              <a:gd name="connsiteY5026" fmla="*/ 4783969 h 6407151"/>
              <a:gd name="connsiteX5027" fmla="*/ 6796561 w 11737976"/>
              <a:gd name="connsiteY5027" fmla="*/ 4776040 h 6407151"/>
              <a:gd name="connsiteX5028" fmla="*/ 6828144 w 11737976"/>
              <a:gd name="connsiteY5028" fmla="*/ 4752257 h 6407151"/>
              <a:gd name="connsiteX5029" fmla="*/ 6859726 w 11737976"/>
              <a:gd name="connsiteY5029" fmla="*/ 4752257 h 6407151"/>
              <a:gd name="connsiteX5030" fmla="*/ 6870255 w 11737976"/>
              <a:gd name="connsiteY5030" fmla="*/ 4768112 h 6407151"/>
              <a:gd name="connsiteX5031" fmla="*/ 6870256 w 11737976"/>
              <a:gd name="connsiteY5031" fmla="*/ 4772076 h 6407151"/>
              <a:gd name="connsiteX5032" fmla="*/ 6859727 w 11737976"/>
              <a:gd name="connsiteY5032" fmla="*/ 4764147 h 6407151"/>
              <a:gd name="connsiteX5033" fmla="*/ 6838673 w 11737976"/>
              <a:gd name="connsiteY5033" fmla="*/ 4760185 h 6407151"/>
              <a:gd name="connsiteX5034" fmla="*/ 6838673 w 11737976"/>
              <a:gd name="connsiteY5034" fmla="*/ 4783969 h 6407151"/>
              <a:gd name="connsiteX5035" fmla="*/ 6870255 w 11737976"/>
              <a:gd name="connsiteY5035" fmla="*/ 4783969 h 6407151"/>
              <a:gd name="connsiteX5036" fmla="*/ 6891310 w 11737976"/>
              <a:gd name="connsiteY5036" fmla="*/ 4768112 h 6407151"/>
              <a:gd name="connsiteX5037" fmla="*/ 6901839 w 11737976"/>
              <a:gd name="connsiteY5037" fmla="*/ 4768112 h 6407151"/>
              <a:gd name="connsiteX5038" fmla="*/ 6912367 w 11737976"/>
              <a:gd name="connsiteY5038" fmla="*/ 4752257 h 6407151"/>
              <a:gd name="connsiteX5039" fmla="*/ 6943951 w 11737976"/>
              <a:gd name="connsiteY5039" fmla="*/ 4740363 h 6407151"/>
              <a:gd name="connsiteX5040" fmla="*/ 6870256 w 11737976"/>
              <a:gd name="connsiteY5040" fmla="*/ 4728471 h 6407151"/>
              <a:gd name="connsiteX5041" fmla="*/ 6849199 w 11737976"/>
              <a:gd name="connsiteY5041" fmla="*/ 4736400 h 6407151"/>
              <a:gd name="connsiteX5042" fmla="*/ 6838673 w 11737976"/>
              <a:gd name="connsiteY5042" fmla="*/ 4728472 h 6407151"/>
              <a:gd name="connsiteX5043" fmla="*/ 6828144 w 11737976"/>
              <a:gd name="connsiteY5043" fmla="*/ 4736400 h 6407151"/>
              <a:gd name="connsiteX5044" fmla="*/ 6817615 w 11737976"/>
              <a:gd name="connsiteY5044" fmla="*/ 4728472 h 6407151"/>
              <a:gd name="connsiteX5045" fmla="*/ 6807089 w 11737976"/>
              <a:gd name="connsiteY5045" fmla="*/ 4732435 h 6407151"/>
              <a:gd name="connsiteX5046" fmla="*/ 6807089 w 11737976"/>
              <a:gd name="connsiteY5046" fmla="*/ 4736400 h 6407151"/>
              <a:gd name="connsiteX5047" fmla="*/ 6775506 w 11737976"/>
              <a:gd name="connsiteY5047" fmla="*/ 4736400 h 6407151"/>
              <a:gd name="connsiteX5048" fmla="*/ 6764978 w 11737976"/>
              <a:gd name="connsiteY5048" fmla="*/ 4724508 h 6407151"/>
              <a:gd name="connsiteX5049" fmla="*/ 6344273 w 11737976"/>
              <a:gd name="connsiteY5049" fmla="*/ 4715989 h 6407151"/>
              <a:gd name="connsiteX5050" fmla="*/ 6334885 w 11737976"/>
              <a:gd name="connsiteY5050" fmla="*/ 4724597 h 6407151"/>
              <a:gd name="connsiteX5051" fmla="*/ 6353663 w 11737976"/>
              <a:gd name="connsiteY5051" fmla="*/ 4720293 h 6407151"/>
              <a:gd name="connsiteX5052" fmla="*/ 6344273 w 11737976"/>
              <a:gd name="connsiteY5052" fmla="*/ 4715989 h 6407151"/>
              <a:gd name="connsiteX5053" fmla="*/ 7049607 w 11737976"/>
              <a:gd name="connsiteY5053" fmla="*/ 4715988 h 6407151"/>
              <a:gd name="connsiteX5054" fmla="*/ 7029577 w 11737976"/>
              <a:gd name="connsiteY5054" fmla="*/ 4728181 h 6407151"/>
              <a:gd name="connsiteX5055" fmla="*/ 7039593 w 11737976"/>
              <a:gd name="connsiteY5055" fmla="*/ 4732245 h 6407151"/>
              <a:gd name="connsiteX5056" fmla="*/ 7049607 w 11737976"/>
              <a:gd name="connsiteY5056" fmla="*/ 4740374 h 6407151"/>
              <a:gd name="connsiteX5057" fmla="*/ 7049607 w 11737976"/>
              <a:gd name="connsiteY5057" fmla="*/ 4715988 h 6407151"/>
              <a:gd name="connsiteX5058" fmla="*/ 340590 w 11737976"/>
              <a:gd name="connsiteY5058" fmla="*/ 4715100 h 6407151"/>
              <a:gd name="connsiteX5059" fmla="*/ 332759 w 11737976"/>
              <a:gd name="connsiteY5059" fmla="*/ 4720238 h 6407151"/>
              <a:gd name="connsiteX5060" fmla="*/ 336408 w 11737976"/>
              <a:gd name="connsiteY5060" fmla="*/ 4728996 h 6407151"/>
              <a:gd name="connsiteX5061" fmla="*/ 343437 w 11737976"/>
              <a:gd name="connsiteY5061" fmla="*/ 4720094 h 6407151"/>
              <a:gd name="connsiteX5062" fmla="*/ 340590 w 11737976"/>
              <a:gd name="connsiteY5062" fmla="*/ 4715100 h 6407151"/>
              <a:gd name="connsiteX5063" fmla="*/ 6785498 w 11737976"/>
              <a:gd name="connsiteY5063" fmla="*/ 4713120 h 6407151"/>
              <a:gd name="connsiteX5064" fmla="*/ 6808028 w 11737976"/>
              <a:gd name="connsiteY5064" fmla="*/ 4720292 h 6407151"/>
              <a:gd name="connsiteX5065" fmla="*/ 6808029 w 11737976"/>
              <a:gd name="connsiteY5065" fmla="*/ 4716706 h 6407151"/>
              <a:gd name="connsiteX5066" fmla="*/ 6785498 w 11737976"/>
              <a:gd name="connsiteY5066" fmla="*/ 4713120 h 6407151"/>
              <a:gd name="connsiteX5067" fmla="*/ 6195945 w 11737976"/>
              <a:gd name="connsiteY5067" fmla="*/ 4713120 h 6407151"/>
              <a:gd name="connsiteX5068" fmla="*/ 6207212 w 11737976"/>
              <a:gd name="connsiteY5068" fmla="*/ 4716706 h 6407151"/>
              <a:gd name="connsiteX5069" fmla="*/ 6207212 w 11737976"/>
              <a:gd name="connsiteY5069" fmla="*/ 4713120 h 6407151"/>
              <a:gd name="connsiteX5070" fmla="*/ 6195945 w 11737976"/>
              <a:gd name="connsiteY5070" fmla="*/ 4713120 h 6407151"/>
              <a:gd name="connsiteX5071" fmla="*/ 426164 w 11737976"/>
              <a:gd name="connsiteY5071" fmla="*/ 4709628 h 6407151"/>
              <a:gd name="connsiteX5072" fmla="*/ 420724 w 11737976"/>
              <a:gd name="connsiteY5072" fmla="*/ 4716736 h 6407151"/>
              <a:gd name="connsiteX5073" fmla="*/ 427582 w 11737976"/>
              <a:gd name="connsiteY5073" fmla="*/ 4724456 h 6407151"/>
              <a:gd name="connsiteX5074" fmla="*/ 425603 w 11737976"/>
              <a:gd name="connsiteY5074" fmla="*/ 4731499 h 6407151"/>
              <a:gd name="connsiteX5075" fmla="*/ 423182 w 11737976"/>
              <a:gd name="connsiteY5075" fmla="*/ 4728284 h 6407151"/>
              <a:gd name="connsiteX5076" fmla="*/ 424411 w 11737976"/>
              <a:gd name="connsiteY5076" fmla="*/ 4734057 h 6407151"/>
              <a:gd name="connsiteX5077" fmla="*/ 426014 w 11737976"/>
              <a:gd name="connsiteY5077" fmla="*/ 4733423 h 6407151"/>
              <a:gd name="connsiteX5078" fmla="*/ 418409 w 11737976"/>
              <a:gd name="connsiteY5078" fmla="*/ 4738518 h 6407151"/>
              <a:gd name="connsiteX5079" fmla="*/ 410805 w 11737976"/>
              <a:gd name="connsiteY5079" fmla="*/ 4743613 h 6407151"/>
              <a:gd name="connsiteX5080" fmla="*/ 411214 w 11737976"/>
              <a:gd name="connsiteY5080" fmla="*/ 4745538 h 6407151"/>
              <a:gd name="connsiteX5081" fmla="*/ 412442 w 11737976"/>
              <a:gd name="connsiteY5081" fmla="*/ 4751312 h 6407151"/>
              <a:gd name="connsiteX5082" fmla="*/ 416877 w 11737976"/>
              <a:gd name="connsiteY5082" fmla="*/ 4755818 h 6407151"/>
              <a:gd name="connsiteX5083" fmla="*/ 419672 w 11737976"/>
              <a:gd name="connsiteY5083" fmla="*/ 4752624 h 6407151"/>
              <a:gd name="connsiteX5084" fmla="*/ 420867 w 11737976"/>
              <a:gd name="connsiteY5084" fmla="*/ 4750066 h 6407151"/>
              <a:gd name="connsiteX5085" fmla="*/ 418854 w 11737976"/>
              <a:gd name="connsiteY5085" fmla="*/ 4748777 h 6407151"/>
              <a:gd name="connsiteX5086" fmla="*/ 415648 w 11737976"/>
              <a:gd name="connsiteY5086" fmla="*/ 4750044 h 6407151"/>
              <a:gd name="connsiteX5087" fmla="*/ 413635 w 11737976"/>
              <a:gd name="connsiteY5087" fmla="*/ 4748753 h 6407151"/>
              <a:gd name="connsiteX5088" fmla="*/ 413226 w 11737976"/>
              <a:gd name="connsiteY5088" fmla="*/ 4746829 h 6407151"/>
              <a:gd name="connsiteX5089" fmla="*/ 419228 w 11737976"/>
              <a:gd name="connsiteY5089" fmla="*/ 4742368 h 6407151"/>
              <a:gd name="connsiteX5090" fmla="*/ 426832 w 11737976"/>
              <a:gd name="connsiteY5090" fmla="*/ 4737272 h 6407151"/>
              <a:gd name="connsiteX5091" fmla="*/ 438906 w 11737976"/>
              <a:gd name="connsiteY5091" fmla="*/ 4745015 h 6407151"/>
              <a:gd name="connsiteX5092" fmla="*/ 440884 w 11737976"/>
              <a:gd name="connsiteY5092" fmla="*/ 4737973 h 6407151"/>
              <a:gd name="connsiteX5093" fmla="*/ 444125 w 11737976"/>
              <a:gd name="connsiteY5093" fmla="*/ 4745038 h 6407151"/>
              <a:gd name="connsiteX5094" fmla="*/ 456057 w 11737976"/>
              <a:gd name="connsiteY5094" fmla="*/ 4719451 h 6407151"/>
              <a:gd name="connsiteX5095" fmla="*/ 434366 w 11737976"/>
              <a:gd name="connsiteY5095" fmla="*/ 4715513 h 6407151"/>
              <a:gd name="connsiteX5096" fmla="*/ 433138 w 11737976"/>
              <a:gd name="connsiteY5096" fmla="*/ 4709738 h 6407151"/>
              <a:gd name="connsiteX5097" fmla="*/ 426164 w 11737976"/>
              <a:gd name="connsiteY5097" fmla="*/ 4709628 h 6407151"/>
              <a:gd name="connsiteX5098" fmla="*/ 6323619 w 11737976"/>
              <a:gd name="connsiteY5098" fmla="*/ 4708817 h 6407151"/>
              <a:gd name="connsiteX5099" fmla="*/ 6323619 w 11737976"/>
              <a:gd name="connsiteY5099" fmla="*/ 4715989 h 6407151"/>
              <a:gd name="connsiteX5100" fmla="*/ 6323619 w 11737976"/>
              <a:gd name="connsiteY5100" fmla="*/ 4708817 h 6407151"/>
              <a:gd name="connsiteX5101" fmla="*/ 361059 w 11737976"/>
              <a:gd name="connsiteY5101" fmla="*/ 4705216 h 6407151"/>
              <a:gd name="connsiteX5102" fmla="*/ 355080 w 11737976"/>
              <a:gd name="connsiteY5102" fmla="*/ 4709685 h 6407151"/>
              <a:gd name="connsiteX5103" fmla="*/ 348691 w 11737976"/>
              <a:gd name="connsiteY5103" fmla="*/ 4712213 h 6407151"/>
              <a:gd name="connsiteX5104" fmla="*/ 349103 w 11737976"/>
              <a:gd name="connsiteY5104" fmla="*/ 4714154 h 6407151"/>
              <a:gd name="connsiteX5105" fmla="*/ 349928 w 11737976"/>
              <a:gd name="connsiteY5105" fmla="*/ 4718036 h 6407151"/>
              <a:gd name="connsiteX5106" fmla="*/ 357505 w 11737976"/>
              <a:gd name="connsiteY5106" fmla="*/ 4712934 h 6407151"/>
              <a:gd name="connsiteX5107" fmla="*/ 367504 w 11737976"/>
              <a:gd name="connsiteY5107" fmla="*/ 4711083 h 6407151"/>
              <a:gd name="connsiteX5108" fmla="*/ 369103 w 11737976"/>
              <a:gd name="connsiteY5108" fmla="*/ 4710450 h 6407151"/>
              <a:gd name="connsiteX5109" fmla="*/ 368276 w 11737976"/>
              <a:gd name="connsiteY5109" fmla="*/ 4706569 h 6407151"/>
              <a:gd name="connsiteX5110" fmla="*/ 361059 w 11737976"/>
              <a:gd name="connsiteY5110" fmla="*/ 4705216 h 6407151"/>
              <a:gd name="connsiteX5111" fmla="*/ 6157586 w 11737976"/>
              <a:gd name="connsiteY5111" fmla="*/ 4700272 h 6407151"/>
              <a:gd name="connsiteX5112" fmla="*/ 6125666 w 11737976"/>
              <a:gd name="connsiteY5112" fmla="*/ 4709420 h 6407151"/>
              <a:gd name="connsiteX5113" fmla="*/ 6125666 w 11737976"/>
              <a:gd name="connsiteY5113" fmla="*/ 4704846 h 6407151"/>
              <a:gd name="connsiteX5114" fmla="*/ 6115026 w 11737976"/>
              <a:gd name="connsiteY5114" fmla="*/ 4709419 h 6407151"/>
              <a:gd name="connsiteX5115" fmla="*/ 6104387 w 11737976"/>
              <a:gd name="connsiteY5115" fmla="*/ 4732289 h 6407151"/>
              <a:gd name="connsiteX5116" fmla="*/ 6125666 w 11737976"/>
              <a:gd name="connsiteY5116" fmla="*/ 4746010 h 6407151"/>
              <a:gd name="connsiteX5117" fmla="*/ 6104388 w 11737976"/>
              <a:gd name="connsiteY5117" fmla="*/ 4750583 h 6407151"/>
              <a:gd name="connsiteX5118" fmla="*/ 6104387 w 11737976"/>
              <a:gd name="connsiteY5118" fmla="*/ 4768878 h 6407151"/>
              <a:gd name="connsiteX5119" fmla="*/ 6125666 w 11737976"/>
              <a:gd name="connsiteY5119" fmla="*/ 4768878 h 6407151"/>
              <a:gd name="connsiteX5120" fmla="*/ 6168224 w 11737976"/>
              <a:gd name="connsiteY5120" fmla="*/ 4741436 h 6407151"/>
              <a:gd name="connsiteX5121" fmla="*/ 6146946 w 11737976"/>
              <a:gd name="connsiteY5121" fmla="*/ 4718567 h 6407151"/>
              <a:gd name="connsiteX5122" fmla="*/ 6168225 w 11737976"/>
              <a:gd name="connsiteY5122" fmla="*/ 4713993 h 6407151"/>
              <a:gd name="connsiteX5123" fmla="*/ 6157586 w 11737976"/>
              <a:gd name="connsiteY5123" fmla="*/ 4700272 h 6407151"/>
              <a:gd name="connsiteX5124" fmla="*/ 6995784 w 11737976"/>
              <a:gd name="connsiteY5124" fmla="*/ 4700209 h 6407151"/>
              <a:gd name="connsiteX5125" fmla="*/ 6984517 w 11737976"/>
              <a:gd name="connsiteY5125" fmla="*/ 4704155 h 6407151"/>
              <a:gd name="connsiteX5126" fmla="*/ 6984517 w 11737976"/>
              <a:gd name="connsiteY5126" fmla="*/ 4708100 h 6407151"/>
              <a:gd name="connsiteX5127" fmla="*/ 6995784 w 11737976"/>
              <a:gd name="connsiteY5127" fmla="*/ 4708099 h 6407151"/>
              <a:gd name="connsiteX5128" fmla="*/ 6984517 w 11737976"/>
              <a:gd name="connsiteY5128" fmla="*/ 4712045 h 6407151"/>
              <a:gd name="connsiteX5129" fmla="*/ 6984517 w 11737976"/>
              <a:gd name="connsiteY5129" fmla="*/ 4715989 h 6407151"/>
              <a:gd name="connsiteX5130" fmla="*/ 6995784 w 11737976"/>
              <a:gd name="connsiteY5130" fmla="*/ 4715990 h 6407151"/>
              <a:gd name="connsiteX5131" fmla="*/ 6995785 w 11737976"/>
              <a:gd name="connsiteY5131" fmla="*/ 4712045 h 6407151"/>
              <a:gd name="connsiteX5132" fmla="*/ 6995784 w 11737976"/>
              <a:gd name="connsiteY5132" fmla="*/ 4708099 h 6407151"/>
              <a:gd name="connsiteX5133" fmla="*/ 7007050 w 11737976"/>
              <a:gd name="connsiteY5133" fmla="*/ 4708100 h 6407151"/>
              <a:gd name="connsiteX5134" fmla="*/ 7018314 w 11737976"/>
              <a:gd name="connsiteY5134" fmla="*/ 4704155 h 6407151"/>
              <a:gd name="connsiteX5135" fmla="*/ 7018315 w 11737976"/>
              <a:gd name="connsiteY5135" fmla="*/ 4700209 h 6407151"/>
              <a:gd name="connsiteX5136" fmla="*/ 7007050 w 11737976"/>
              <a:gd name="connsiteY5136" fmla="*/ 4700210 h 6407151"/>
              <a:gd name="connsiteX5137" fmla="*/ 7007050 w 11737976"/>
              <a:gd name="connsiteY5137" fmla="*/ 4704156 h 6407151"/>
              <a:gd name="connsiteX5138" fmla="*/ 6995785 w 11737976"/>
              <a:gd name="connsiteY5138" fmla="*/ 4704155 h 6407151"/>
              <a:gd name="connsiteX5139" fmla="*/ 6995784 w 11737976"/>
              <a:gd name="connsiteY5139" fmla="*/ 4700209 h 6407151"/>
              <a:gd name="connsiteX5140" fmla="*/ 379331 w 11737976"/>
              <a:gd name="connsiteY5140" fmla="*/ 4693396 h 6407151"/>
              <a:gd name="connsiteX5141" fmla="*/ 383703 w 11737976"/>
              <a:gd name="connsiteY5141" fmla="*/ 4698676 h 6407151"/>
              <a:gd name="connsiteX5142" fmla="*/ 379331 w 11737976"/>
              <a:gd name="connsiteY5142" fmla="*/ 4693396 h 6407151"/>
              <a:gd name="connsiteX5143" fmla="*/ 7038966 w 11737976"/>
              <a:gd name="connsiteY5143" fmla="*/ 4693037 h 6407151"/>
              <a:gd name="connsiteX5144" fmla="*/ 7036620 w 11737976"/>
              <a:gd name="connsiteY5144" fmla="*/ 4697968 h 6407151"/>
              <a:gd name="connsiteX5145" fmla="*/ 7048355 w 11737976"/>
              <a:gd name="connsiteY5145" fmla="*/ 4700209 h 6407151"/>
              <a:gd name="connsiteX5146" fmla="*/ 7048355 w 11737976"/>
              <a:gd name="connsiteY5146" fmla="*/ 4693037 h 6407151"/>
              <a:gd name="connsiteX5147" fmla="*/ 7038966 w 11737976"/>
              <a:gd name="connsiteY5147" fmla="*/ 4693037 h 6407151"/>
              <a:gd name="connsiteX5148" fmla="*/ 6378510 w 11737976"/>
              <a:gd name="connsiteY5148" fmla="*/ 4692105 h 6407151"/>
              <a:gd name="connsiteX5149" fmla="*/ 6389777 w 11737976"/>
              <a:gd name="connsiteY5149" fmla="*/ 4695372 h 6407151"/>
              <a:gd name="connsiteX5150" fmla="*/ 6389777 w 11737976"/>
              <a:gd name="connsiteY5150" fmla="*/ 4692105 h 6407151"/>
              <a:gd name="connsiteX5151" fmla="*/ 6378510 w 11737976"/>
              <a:gd name="connsiteY5151" fmla="*/ 4692105 h 6407151"/>
              <a:gd name="connsiteX5152" fmla="*/ 4911117 w 11737976"/>
              <a:gd name="connsiteY5152" fmla="*/ 4689302 h 6407151"/>
              <a:gd name="connsiteX5153" fmla="*/ 4911686 w 11737976"/>
              <a:gd name="connsiteY5153" fmla="*/ 4704116 h 6407151"/>
              <a:gd name="connsiteX5154" fmla="*/ 4917243 w 11737976"/>
              <a:gd name="connsiteY5154" fmla="*/ 4705028 h 6407151"/>
              <a:gd name="connsiteX5155" fmla="*/ 4961691 w 11737976"/>
              <a:gd name="connsiteY5155" fmla="*/ 4712320 h 6407151"/>
              <a:gd name="connsiteX5156" fmla="*/ 4995027 w 11737976"/>
              <a:gd name="connsiteY5156" fmla="*/ 4717788 h 6407151"/>
              <a:gd name="connsiteX5157" fmla="*/ 4995597 w 11737976"/>
              <a:gd name="connsiteY5157" fmla="*/ 4732604 h 6407151"/>
              <a:gd name="connsiteX5158" fmla="*/ 5017252 w 11737976"/>
              <a:gd name="connsiteY5158" fmla="*/ 4721433 h 6407151"/>
              <a:gd name="connsiteX5159" fmla="*/ 4994458 w 11737976"/>
              <a:gd name="connsiteY5159" fmla="*/ 4702974 h 6407151"/>
              <a:gd name="connsiteX5160" fmla="*/ 4995027 w 11737976"/>
              <a:gd name="connsiteY5160" fmla="*/ 4717788 h 6407151"/>
              <a:gd name="connsiteX5161" fmla="*/ 4961122 w 11737976"/>
              <a:gd name="connsiteY5161" fmla="*/ 4697506 h 6407151"/>
              <a:gd name="connsiteX5162" fmla="*/ 4933342 w 11737976"/>
              <a:gd name="connsiteY5162" fmla="*/ 4692948 h 6407151"/>
              <a:gd name="connsiteX5163" fmla="*/ 4911117 w 11737976"/>
              <a:gd name="connsiteY5163" fmla="*/ 4689302 h 6407151"/>
              <a:gd name="connsiteX5164" fmla="*/ 5482237 w 11737976"/>
              <a:gd name="connsiteY5164" fmla="*/ 4688625 h 6407151"/>
              <a:gd name="connsiteX5165" fmla="*/ 5494463 w 11737976"/>
              <a:gd name="connsiteY5165" fmla="*/ 4690630 h 6407151"/>
              <a:gd name="connsiteX5166" fmla="*/ 5493490 w 11737976"/>
              <a:gd name="connsiteY5166" fmla="*/ 4694252 h 6407151"/>
              <a:gd name="connsiteX5167" fmla="*/ 5483400 w 11737976"/>
              <a:gd name="connsiteY5167" fmla="*/ 4689207 h 6407151"/>
              <a:gd name="connsiteX5168" fmla="*/ 396149 w 11737976"/>
              <a:gd name="connsiteY5168" fmla="*/ 4681293 h 6407151"/>
              <a:gd name="connsiteX5169" fmla="*/ 389508 w 11737976"/>
              <a:gd name="connsiteY5169" fmla="*/ 4684971 h 6407151"/>
              <a:gd name="connsiteX5170" fmla="*/ 401534 w 11737976"/>
              <a:gd name="connsiteY5170" fmla="*/ 4690735 h 6407151"/>
              <a:gd name="connsiteX5171" fmla="*/ 396149 w 11737976"/>
              <a:gd name="connsiteY5171" fmla="*/ 4681293 h 6407151"/>
              <a:gd name="connsiteX5172" fmla="*/ 6481333 w 11737976"/>
              <a:gd name="connsiteY5172" fmla="*/ 4677257 h 6407151"/>
              <a:gd name="connsiteX5173" fmla="*/ 6481333 w 11737976"/>
              <a:gd name="connsiteY5173" fmla="*/ 4680126 h 6407151"/>
              <a:gd name="connsiteX5174" fmla="*/ 6492600 w 11737976"/>
              <a:gd name="connsiteY5174" fmla="*/ 4680126 h 6407151"/>
              <a:gd name="connsiteX5175" fmla="*/ 6492600 w 11737976"/>
              <a:gd name="connsiteY5175" fmla="*/ 4677257 h 6407151"/>
              <a:gd name="connsiteX5176" fmla="*/ 6481333 w 11737976"/>
              <a:gd name="connsiteY5176" fmla="*/ 4677257 h 6407151"/>
              <a:gd name="connsiteX5177" fmla="*/ 6954479 w 11737976"/>
              <a:gd name="connsiteY5177" fmla="*/ 4672954 h 6407151"/>
              <a:gd name="connsiteX5178" fmla="*/ 6943212 w 11737976"/>
              <a:gd name="connsiteY5178" fmla="*/ 4676539 h 6407151"/>
              <a:gd name="connsiteX5179" fmla="*/ 6954479 w 11737976"/>
              <a:gd name="connsiteY5179" fmla="*/ 4680126 h 6407151"/>
              <a:gd name="connsiteX5180" fmla="*/ 6954479 w 11737976"/>
              <a:gd name="connsiteY5180" fmla="*/ 4672954 h 6407151"/>
              <a:gd name="connsiteX5181" fmla="*/ 6279811 w 11737976"/>
              <a:gd name="connsiteY5181" fmla="*/ 4672954 h 6407151"/>
              <a:gd name="connsiteX5182" fmla="*/ 6267294 w 11737976"/>
              <a:gd name="connsiteY5182" fmla="*/ 4679364 h 6407151"/>
              <a:gd name="connsiteX5183" fmla="*/ 6269488 w 11737976"/>
              <a:gd name="connsiteY5183" fmla="*/ 4687572 h 6407151"/>
              <a:gd name="connsiteX5184" fmla="*/ 6266639 w 11737976"/>
              <a:gd name="connsiteY5184" fmla="*/ 4683099 h 6407151"/>
              <a:gd name="connsiteX5185" fmla="*/ 6242702 w 11737976"/>
              <a:gd name="connsiteY5185" fmla="*/ 4677404 h 6407151"/>
              <a:gd name="connsiteX5186" fmla="*/ 6232062 w 11737976"/>
              <a:gd name="connsiteY5186" fmla="*/ 4677404 h 6407151"/>
              <a:gd name="connsiteX5187" fmla="*/ 6232063 w 11737976"/>
              <a:gd name="connsiteY5187" fmla="*/ 4681960 h 6407151"/>
              <a:gd name="connsiteX5188" fmla="*/ 6242702 w 11737976"/>
              <a:gd name="connsiteY5188" fmla="*/ 4681960 h 6407151"/>
              <a:gd name="connsiteX5189" fmla="*/ 6235803 w 11737976"/>
              <a:gd name="connsiteY5189" fmla="*/ 4693776 h 6407151"/>
              <a:gd name="connsiteX5190" fmla="*/ 6232087 w 11737976"/>
              <a:gd name="connsiteY5190" fmla="*/ 4695061 h 6407151"/>
              <a:gd name="connsiteX5191" fmla="*/ 6234142 w 11737976"/>
              <a:gd name="connsiteY5191" fmla="*/ 4696623 h 6407151"/>
              <a:gd name="connsiteX5192" fmla="*/ 6232063 w 11737976"/>
              <a:gd name="connsiteY5192" fmla="*/ 4700186 h 6407151"/>
              <a:gd name="connsiteX5193" fmla="*/ 6221423 w 11737976"/>
              <a:gd name="connsiteY5193" fmla="*/ 4718412 h 6407151"/>
              <a:gd name="connsiteX5194" fmla="*/ 6221423 w 11737976"/>
              <a:gd name="connsiteY5194" fmla="*/ 4722969 h 6407151"/>
              <a:gd name="connsiteX5195" fmla="*/ 6219805 w 11737976"/>
              <a:gd name="connsiteY5195" fmla="*/ 4724615 h 6407151"/>
              <a:gd name="connsiteX5196" fmla="*/ 6205962 w 11737976"/>
              <a:gd name="connsiteY5196" fmla="*/ 4720292 h 6407151"/>
              <a:gd name="connsiteX5197" fmla="*/ 6193991 w 11737976"/>
              <a:gd name="connsiteY5197" fmla="*/ 4735271 h 6407151"/>
              <a:gd name="connsiteX5198" fmla="*/ 6195321 w 11737976"/>
              <a:gd name="connsiteY5198" fmla="*/ 4740016 h 6407151"/>
              <a:gd name="connsiteX5199" fmla="*/ 6196651 w 11737976"/>
              <a:gd name="connsiteY5199" fmla="*/ 4740016 h 6407151"/>
              <a:gd name="connsiteX5200" fmla="*/ 6201836 w 11737976"/>
              <a:gd name="connsiteY5200" fmla="*/ 4740017 h 6407151"/>
              <a:gd name="connsiteX5201" fmla="*/ 6200143 w 11737976"/>
              <a:gd name="connsiteY5201" fmla="*/ 4741195 h 6407151"/>
              <a:gd name="connsiteX5202" fmla="*/ 6202622 w 11737976"/>
              <a:gd name="connsiteY5202" fmla="*/ 4742492 h 6407151"/>
              <a:gd name="connsiteX5203" fmla="*/ 6200641 w 11737976"/>
              <a:gd name="connsiteY5203" fmla="*/ 4743962 h 6407151"/>
              <a:gd name="connsiteX5204" fmla="*/ 6195321 w 11737976"/>
              <a:gd name="connsiteY5204" fmla="*/ 4747907 h 6407151"/>
              <a:gd name="connsiteX5205" fmla="*/ 6195321 w 11737976"/>
              <a:gd name="connsiteY5205" fmla="*/ 4751851 h 6407151"/>
              <a:gd name="connsiteX5206" fmla="*/ 6195321 w 11737976"/>
              <a:gd name="connsiteY5206" fmla="*/ 4754367 h 6407151"/>
              <a:gd name="connsiteX5207" fmla="*/ 6189504 w 11737976"/>
              <a:gd name="connsiteY5207" fmla="*/ 4754864 h 6407151"/>
              <a:gd name="connsiteX5208" fmla="*/ 6200143 w 11737976"/>
              <a:gd name="connsiteY5208" fmla="*/ 4777647 h 6407151"/>
              <a:gd name="connsiteX5209" fmla="*/ 6189504 w 11737976"/>
              <a:gd name="connsiteY5209" fmla="*/ 4782204 h 6407151"/>
              <a:gd name="connsiteX5210" fmla="*/ 6168225 w 11737976"/>
              <a:gd name="connsiteY5210" fmla="*/ 4777647 h 6407151"/>
              <a:gd name="connsiteX5211" fmla="*/ 6168225 w 11737976"/>
              <a:gd name="connsiteY5211" fmla="*/ 4786759 h 6407151"/>
              <a:gd name="connsiteX5212" fmla="*/ 6157585 w 11737976"/>
              <a:gd name="connsiteY5212" fmla="*/ 4777646 h 6407151"/>
              <a:gd name="connsiteX5213" fmla="*/ 6146946 w 11737976"/>
              <a:gd name="connsiteY5213" fmla="*/ 4782204 h 6407151"/>
              <a:gd name="connsiteX5214" fmla="*/ 6125666 w 11737976"/>
              <a:gd name="connsiteY5214" fmla="*/ 4795874 h 6407151"/>
              <a:gd name="connsiteX5215" fmla="*/ 6136306 w 11737976"/>
              <a:gd name="connsiteY5215" fmla="*/ 4800430 h 6407151"/>
              <a:gd name="connsiteX5216" fmla="*/ 6136306 w 11737976"/>
              <a:gd name="connsiteY5216" fmla="*/ 4804987 h 6407151"/>
              <a:gd name="connsiteX5217" fmla="*/ 6111038 w 11737976"/>
              <a:gd name="connsiteY5217" fmla="*/ 4815238 h 6407151"/>
              <a:gd name="connsiteX5218" fmla="*/ 6125666 w 11737976"/>
              <a:gd name="connsiteY5218" fmla="*/ 4832326 h 6407151"/>
              <a:gd name="connsiteX5219" fmla="*/ 6125666 w 11737976"/>
              <a:gd name="connsiteY5219" fmla="*/ 4850552 h 6407151"/>
              <a:gd name="connsiteX5220" fmla="*/ 6168224 w 11737976"/>
              <a:gd name="connsiteY5220" fmla="*/ 4836881 h 6407151"/>
              <a:gd name="connsiteX5221" fmla="*/ 6157585 w 11737976"/>
              <a:gd name="connsiteY5221" fmla="*/ 4827769 h 6407151"/>
              <a:gd name="connsiteX5222" fmla="*/ 6168225 w 11737976"/>
              <a:gd name="connsiteY5222" fmla="*/ 4823212 h 6407151"/>
              <a:gd name="connsiteX5223" fmla="*/ 6189504 w 11737976"/>
              <a:gd name="connsiteY5223" fmla="*/ 4804987 h 6407151"/>
              <a:gd name="connsiteX5224" fmla="*/ 6221423 w 11737976"/>
              <a:gd name="connsiteY5224" fmla="*/ 4782204 h 6407151"/>
              <a:gd name="connsiteX5225" fmla="*/ 6222752 w 11737976"/>
              <a:gd name="connsiteY5225" fmla="*/ 4785051 h 6407151"/>
              <a:gd name="connsiteX5226" fmla="*/ 6227867 w 11737976"/>
              <a:gd name="connsiteY5226" fmla="*/ 4788493 h 6407151"/>
              <a:gd name="connsiteX5227" fmla="*/ 6227867 w 11737976"/>
              <a:gd name="connsiteY5227" fmla="*/ 4791731 h 6407151"/>
              <a:gd name="connsiteX5228" fmla="*/ 6231516 w 11737976"/>
              <a:gd name="connsiteY5228" fmla="*/ 4790949 h 6407151"/>
              <a:gd name="connsiteX5229" fmla="*/ 6232063 w 11737976"/>
              <a:gd name="connsiteY5229" fmla="*/ 4791317 h 6407151"/>
              <a:gd name="connsiteX5230" fmla="*/ 6242702 w 11737976"/>
              <a:gd name="connsiteY5230" fmla="*/ 4791317 h 6407151"/>
              <a:gd name="connsiteX5231" fmla="*/ 6228073 w 11737976"/>
              <a:gd name="connsiteY5231" fmla="*/ 4795874 h 6407151"/>
              <a:gd name="connsiteX5232" fmla="*/ 6227867 w 11737976"/>
              <a:gd name="connsiteY5232" fmla="*/ 4796015 h 6407151"/>
              <a:gd name="connsiteX5233" fmla="*/ 6227867 w 11737976"/>
              <a:gd name="connsiteY5233" fmla="*/ 4795604 h 6407151"/>
              <a:gd name="connsiteX5234" fmla="*/ 6217539 w 11737976"/>
              <a:gd name="connsiteY5234" fmla="*/ 4795604 h 6407151"/>
              <a:gd name="connsiteX5235" fmla="*/ 6207212 w 11737976"/>
              <a:gd name="connsiteY5235" fmla="*/ 4799478 h 6407151"/>
              <a:gd name="connsiteX5236" fmla="*/ 6217539 w 11737976"/>
              <a:gd name="connsiteY5236" fmla="*/ 4814970 h 6407151"/>
              <a:gd name="connsiteX5237" fmla="*/ 6227866 w 11737976"/>
              <a:gd name="connsiteY5237" fmla="*/ 4813033 h 6407151"/>
              <a:gd name="connsiteX5238" fmla="*/ 6230453 w 11737976"/>
              <a:gd name="connsiteY5238" fmla="*/ 4812549 h 6407151"/>
              <a:gd name="connsiteX5239" fmla="*/ 6232062 w 11737976"/>
              <a:gd name="connsiteY5239" fmla="*/ 4814100 h 6407151"/>
              <a:gd name="connsiteX5240" fmla="*/ 6232063 w 11737976"/>
              <a:gd name="connsiteY5240" fmla="*/ 4818656 h 6407151"/>
              <a:gd name="connsiteX5241" fmla="*/ 6221423 w 11737976"/>
              <a:gd name="connsiteY5241" fmla="*/ 4823212 h 6407151"/>
              <a:gd name="connsiteX5242" fmla="*/ 6232063 w 11737976"/>
              <a:gd name="connsiteY5242" fmla="*/ 4823212 h 6407151"/>
              <a:gd name="connsiteX5243" fmla="*/ 6242702 w 11737976"/>
              <a:gd name="connsiteY5243" fmla="*/ 4818656 h 6407151"/>
              <a:gd name="connsiteX5244" fmla="*/ 6242702 w 11737976"/>
              <a:gd name="connsiteY5244" fmla="*/ 4814100 h 6407151"/>
              <a:gd name="connsiteX5245" fmla="*/ 6242702 w 11737976"/>
              <a:gd name="connsiteY5245" fmla="*/ 4804987 h 6407151"/>
              <a:gd name="connsiteX5246" fmla="*/ 6263979 w 11737976"/>
              <a:gd name="connsiteY5246" fmla="*/ 4800430 h 6407151"/>
              <a:gd name="connsiteX5247" fmla="*/ 6253340 w 11737976"/>
              <a:gd name="connsiteY5247" fmla="*/ 4791317 h 6407151"/>
              <a:gd name="connsiteX5248" fmla="*/ 6252010 w 11737976"/>
              <a:gd name="connsiteY5248" fmla="*/ 4789608 h 6407151"/>
              <a:gd name="connsiteX5249" fmla="*/ 6242702 w 11737976"/>
              <a:gd name="connsiteY5249" fmla="*/ 4791317 h 6407151"/>
              <a:gd name="connsiteX5250" fmla="*/ 6242702 w 11737976"/>
              <a:gd name="connsiteY5250" fmla="*/ 4786759 h 6407151"/>
              <a:gd name="connsiteX5251" fmla="*/ 6246691 w 11737976"/>
              <a:gd name="connsiteY5251" fmla="*/ 4783342 h 6407151"/>
              <a:gd name="connsiteX5252" fmla="*/ 6246396 w 11737976"/>
              <a:gd name="connsiteY5252" fmla="*/ 4782584 h 6407151"/>
              <a:gd name="connsiteX5253" fmla="*/ 6247229 w 11737976"/>
              <a:gd name="connsiteY5253" fmla="*/ 4782048 h 6407151"/>
              <a:gd name="connsiteX5254" fmla="*/ 6248519 w 11737976"/>
              <a:gd name="connsiteY5254" fmla="*/ 4776239 h 6407151"/>
              <a:gd name="connsiteX5255" fmla="*/ 6244265 w 11737976"/>
              <a:gd name="connsiteY5255" fmla="*/ 4777109 h 6407151"/>
              <a:gd name="connsiteX5256" fmla="*/ 6242702 w 11737976"/>
              <a:gd name="connsiteY5256" fmla="*/ 4773090 h 6407151"/>
              <a:gd name="connsiteX5257" fmla="*/ 6253340 w 11737976"/>
              <a:gd name="connsiteY5257" fmla="*/ 4745751 h 6407151"/>
              <a:gd name="connsiteX5258" fmla="*/ 6242702 w 11737976"/>
              <a:gd name="connsiteY5258" fmla="*/ 4745751 h 6407151"/>
              <a:gd name="connsiteX5259" fmla="*/ 6241371 w 11737976"/>
              <a:gd name="connsiteY5259" fmla="*/ 4740625 h 6407151"/>
              <a:gd name="connsiteX5260" fmla="*/ 6239895 w 11737976"/>
              <a:gd name="connsiteY5260" fmla="*/ 4739270 h 6407151"/>
              <a:gd name="connsiteX5261" fmla="*/ 6248519 w 11737976"/>
              <a:gd name="connsiteY5261" fmla="*/ 4736072 h 6407151"/>
              <a:gd name="connsiteX5262" fmla="*/ 6239774 w 11737976"/>
              <a:gd name="connsiteY5262" fmla="*/ 4732082 h 6407151"/>
              <a:gd name="connsiteX5263" fmla="*/ 6242702 w 11737976"/>
              <a:gd name="connsiteY5263" fmla="*/ 4732082 h 6407151"/>
              <a:gd name="connsiteX5264" fmla="*/ 6242702 w 11737976"/>
              <a:gd name="connsiteY5264" fmla="*/ 4727526 h 6407151"/>
              <a:gd name="connsiteX5265" fmla="*/ 6232062 w 11737976"/>
              <a:gd name="connsiteY5265" fmla="*/ 4727525 h 6407151"/>
              <a:gd name="connsiteX5266" fmla="*/ 6232063 w 11737976"/>
              <a:gd name="connsiteY5266" fmla="*/ 4722969 h 6407151"/>
              <a:gd name="connsiteX5267" fmla="*/ 6253340 w 11737976"/>
              <a:gd name="connsiteY5267" fmla="*/ 4718413 h 6407151"/>
              <a:gd name="connsiteX5268" fmla="*/ 6263979 w 11737976"/>
              <a:gd name="connsiteY5268" fmla="*/ 4709299 h 6407151"/>
              <a:gd name="connsiteX5269" fmla="*/ 6263979 w 11737976"/>
              <a:gd name="connsiteY5269" fmla="*/ 4722969 h 6407151"/>
              <a:gd name="connsiteX5270" fmla="*/ 6295898 w 11737976"/>
              <a:gd name="connsiteY5270" fmla="*/ 4704743 h 6407151"/>
              <a:gd name="connsiteX5271" fmla="*/ 6285259 w 11737976"/>
              <a:gd name="connsiteY5271" fmla="*/ 4695630 h 6407151"/>
              <a:gd name="connsiteX5272" fmla="*/ 6274619 w 11737976"/>
              <a:gd name="connsiteY5272" fmla="*/ 4695629 h 6407151"/>
              <a:gd name="connsiteX5273" fmla="*/ 6270141 w 11737976"/>
              <a:gd name="connsiteY5273" fmla="*/ 4688599 h 6407151"/>
              <a:gd name="connsiteX5274" fmla="*/ 6273681 w 11737976"/>
              <a:gd name="connsiteY5274" fmla="*/ 4687204 h 6407151"/>
              <a:gd name="connsiteX5275" fmla="*/ 6279000 w 11737976"/>
              <a:gd name="connsiteY5275" fmla="*/ 4687205 h 6407151"/>
              <a:gd name="connsiteX5276" fmla="*/ 6284634 w 11737976"/>
              <a:gd name="connsiteY5276" fmla="*/ 4687205 h 6407151"/>
              <a:gd name="connsiteX5277" fmla="*/ 6295898 w 11737976"/>
              <a:gd name="connsiteY5277" fmla="*/ 4677404 h 6407151"/>
              <a:gd name="connsiteX5278" fmla="*/ 6284633 w 11737976"/>
              <a:gd name="connsiteY5278" fmla="*/ 4680467 h 6407151"/>
              <a:gd name="connsiteX5279" fmla="*/ 6281919 w 11737976"/>
              <a:gd name="connsiteY5279" fmla="*/ 4682090 h 6407151"/>
              <a:gd name="connsiteX5280" fmla="*/ 6394965 w 11737976"/>
              <a:gd name="connsiteY5280" fmla="*/ 4672953 h 6407151"/>
              <a:gd name="connsiteX5281" fmla="*/ 6394965 w 11737976"/>
              <a:gd name="connsiteY5281" fmla="*/ 4676539 h 6407151"/>
              <a:gd name="connsiteX5282" fmla="*/ 6394965 w 11737976"/>
              <a:gd name="connsiteY5282" fmla="*/ 4680126 h 6407151"/>
              <a:gd name="connsiteX5283" fmla="*/ 6406231 w 11737976"/>
              <a:gd name="connsiteY5283" fmla="*/ 4680126 h 6407151"/>
              <a:gd name="connsiteX5284" fmla="*/ 6406231 w 11737976"/>
              <a:gd name="connsiteY5284" fmla="*/ 4676539 h 6407151"/>
              <a:gd name="connsiteX5285" fmla="*/ 6394965 w 11737976"/>
              <a:gd name="connsiteY5285" fmla="*/ 4672953 h 6407151"/>
              <a:gd name="connsiteX5286" fmla="*/ 7076283 w 11737976"/>
              <a:gd name="connsiteY5286" fmla="*/ 4672132 h 6407151"/>
              <a:gd name="connsiteX5287" fmla="*/ 7067131 w 11737976"/>
              <a:gd name="connsiteY5287" fmla="*/ 4675224 h 6407151"/>
              <a:gd name="connsiteX5288" fmla="*/ 7069635 w 11737976"/>
              <a:gd name="connsiteY5288" fmla="*/ 4680126 h 6407151"/>
              <a:gd name="connsiteX5289" fmla="*/ 7089660 w 11737976"/>
              <a:gd name="connsiteY5289" fmla="*/ 4676301 h 6407151"/>
              <a:gd name="connsiteX5290" fmla="*/ 7076283 w 11737976"/>
              <a:gd name="connsiteY5290" fmla="*/ 4672132 h 6407151"/>
              <a:gd name="connsiteX5291" fmla="*/ 414416 w 11737976"/>
              <a:gd name="connsiteY5291" fmla="*/ 4668804 h 6407151"/>
              <a:gd name="connsiteX5292" fmla="*/ 412756 w 11737976"/>
              <a:gd name="connsiteY5292" fmla="*/ 4669461 h 6407151"/>
              <a:gd name="connsiteX5293" fmla="*/ 409848 w 11737976"/>
              <a:gd name="connsiteY5293" fmla="*/ 4672716 h 6407151"/>
              <a:gd name="connsiteX5294" fmla="*/ 404868 w 11737976"/>
              <a:gd name="connsiteY5294" fmla="*/ 4674686 h 6407151"/>
              <a:gd name="connsiteX5295" fmla="*/ 403207 w 11737976"/>
              <a:gd name="connsiteY5295" fmla="*/ 4675343 h 6407151"/>
              <a:gd name="connsiteX5296" fmla="*/ 404034 w 11737976"/>
              <a:gd name="connsiteY5296" fmla="*/ 4679225 h 6407151"/>
              <a:gd name="connsiteX5297" fmla="*/ 410673 w 11737976"/>
              <a:gd name="connsiteY5297" fmla="*/ 4676598 h 6407151"/>
              <a:gd name="connsiteX5298" fmla="*/ 415241 w 11737976"/>
              <a:gd name="connsiteY5298" fmla="*/ 4672687 h 6407151"/>
              <a:gd name="connsiteX5299" fmla="*/ 414828 w 11737976"/>
              <a:gd name="connsiteY5299" fmla="*/ 4670746 h 6407151"/>
              <a:gd name="connsiteX5300" fmla="*/ 414416 w 11737976"/>
              <a:gd name="connsiteY5300" fmla="*/ 4668804 h 6407151"/>
              <a:gd name="connsiteX5301" fmla="*/ 6458804 w 11737976"/>
              <a:gd name="connsiteY5301" fmla="*/ 4664346 h 6407151"/>
              <a:gd name="connsiteX5302" fmla="*/ 6454227 w 11737976"/>
              <a:gd name="connsiteY5302" fmla="*/ 4666834 h 6407151"/>
              <a:gd name="connsiteX5303" fmla="*/ 6455987 w 11737976"/>
              <a:gd name="connsiteY5303" fmla="*/ 4668113 h 6407151"/>
              <a:gd name="connsiteX5304" fmla="*/ 6470069 w 11737976"/>
              <a:gd name="connsiteY5304" fmla="*/ 4668650 h 6407151"/>
              <a:gd name="connsiteX5305" fmla="*/ 6458804 w 11737976"/>
              <a:gd name="connsiteY5305" fmla="*/ 4664346 h 6407151"/>
              <a:gd name="connsiteX5306" fmla="*/ 7059621 w 11737976"/>
              <a:gd name="connsiteY5306" fmla="*/ 4661477 h 6407151"/>
              <a:gd name="connsiteX5307" fmla="*/ 7058038 w 11737976"/>
              <a:gd name="connsiteY5307" fmla="*/ 4663091 h 6407151"/>
              <a:gd name="connsiteX5308" fmla="*/ 7059621 w 11737976"/>
              <a:gd name="connsiteY5308" fmla="*/ 4661477 h 6407151"/>
              <a:gd name="connsiteX5309" fmla="*/ 427449 w 11737976"/>
              <a:gd name="connsiteY5309" fmla="*/ 4657528 h 6407151"/>
              <a:gd name="connsiteX5310" fmla="*/ 422655 w 11737976"/>
              <a:gd name="connsiteY5310" fmla="*/ 4659425 h 6407151"/>
              <a:gd name="connsiteX5311" fmla="*/ 421057 w 11737976"/>
              <a:gd name="connsiteY5311" fmla="*/ 4660057 h 6407151"/>
              <a:gd name="connsiteX5312" fmla="*/ 418703 w 11737976"/>
              <a:gd name="connsiteY5312" fmla="*/ 4665272 h 6407151"/>
              <a:gd name="connsiteX5313" fmla="*/ 421142 w 11737976"/>
              <a:gd name="connsiteY5313" fmla="*/ 4668592 h 6407151"/>
              <a:gd name="connsiteX5314" fmla="*/ 424337 w 11737976"/>
              <a:gd name="connsiteY5314" fmla="*/ 4667328 h 6407151"/>
              <a:gd name="connsiteX5315" fmla="*/ 430728 w 11737976"/>
              <a:gd name="connsiteY5315" fmla="*/ 4664799 h 6407151"/>
              <a:gd name="connsiteX5316" fmla="*/ 431484 w 11737976"/>
              <a:gd name="connsiteY5316" fmla="*/ 4660216 h 6407151"/>
              <a:gd name="connsiteX5317" fmla="*/ 427449 w 11737976"/>
              <a:gd name="connsiteY5317" fmla="*/ 4657528 h 6407151"/>
              <a:gd name="connsiteX5318" fmla="*/ 7100926 w 11737976"/>
              <a:gd name="connsiteY5318" fmla="*/ 4652872 h 6407151"/>
              <a:gd name="connsiteX5319" fmla="*/ 7100926 w 11737976"/>
              <a:gd name="connsiteY5319" fmla="*/ 4657175 h 6407151"/>
              <a:gd name="connsiteX5320" fmla="*/ 7112193 w 11737976"/>
              <a:gd name="connsiteY5320" fmla="*/ 4657175 h 6407151"/>
              <a:gd name="connsiteX5321" fmla="*/ 7112194 w 11737976"/>
              <a:gd name="connsiteY5321" fmla="*/ 4652872 h 6407151"/>
              <a:gd name="connsiteX5322" fmla="*/ 7100926 w 11737976"/>
              <a:gd name="connsiteY5322" fmla="*/ 4652872 h 6407151"/>
              <a:gd name="connsiteX5323" fmla="*/ 6321743 w 11737976"/>
              <a:gd name="connsiteY5323" fmla="*/ 4641396 h 6407151"/>
              <a:gd name="connsiteX5324" fmla="*/ 6289824 w 11737976"/>
              <a:gd name="connsiteY5324" fmla="*/ 4661119 h 6407151"/>
              <a:gd name="connsiteX5325" fmla="*/ 6321743 w 11737976"/>
              <a:gd name="connsiteY5325" fmla="*/ 4688733 h 6407151"/>
              <a:gd name="connsiteX5326" fmla="*/ 6343022 w 11737976"/>
              <a:gd name="connsiteY5326" fmla="*/ 4676899 h 6407151"/>
              <a:gd name="connsiteX5327" fmla="*/ 6343022 w 11737976"/>
              <a:gd name="connsiteY5327" fmla="*/ 4672954 h 6407151"/>
              <a:gd name="connsiteX5328" fmla="*/ 6332383 w 11737976"/>
              <a:gd name="connsiteY5328" fmla="*/ 4672954 h 6407151"/>
              <a:gd name="connsiteX5329" fmla="*/ 6332383 w 11737976"/>
              <a:gd name="connsiteY5329" fmla="*/ 4657176 h 6407151"/>
              <a:gd name="connsiteX5330" fmla="*/ 6343022 w 11737976"/>
              <a:gd name="connsiteY5330" fmla="*/ 4661118 h 6407151"/>
              <a:gd name="connsiteX5331" fmla="*/ 6343022 w 11737976"/>
              <a:gd name="connsiteY5331" fmla="*/ 4665065 h 6407151"/>
              <a:gd name="connsiteX5332" fmla="*/ 6353662 w 11737976"/>
              <a:gd name="connsiteY5332" fmla="*/ 4665065 h 6407151"/>
              <a:gd name="connsiteX5333" fmla="*/ 6353663 w 11737976"/>
              <a:gd name="connsiteY5333" fmla="*/ 4661119 h 6407151"/>
              <a:gd name="connsiteX5334" fmla="*/ 6343022 w 11737976"/>
              <a:gd name="connsiteY5334" fmla="*/ 4661118 h 6407151"/>
              <a:gd name="connsiteX5335" fmla="*/ 6343022 w 11737976"/>
              <a:gd name="connsiteY5335" fmla="*/ 4657176 h 6407151"/>
              <a:gd name="connsiteX5336" fmla="*/ 6321743 w 11737976"/>
              <a:gd name="connsiteY5336" fmla="*/ 4641396 h 6407151"/>
              <a:gd name="connsiteX5337" fmla="*/ 6289251 w 11737976"/>
              <a:gd name="connsiteY5337" fmla="*/ 4639307 h 6407151"/>
              <a:gd name="connsiteX5338" fmla="*/ 6274622 w 11737976"/>
              <a:gd name="connsiteY5338" fmla="*/ 4642634 h 6407151"/>
              <a:gd name="connsiteX5339" fmla="*/ 6258164 w 11737976"/>
              <a:gd name="connsiteY5339" fmla="*/ 4653779 h 6407151"/>
              <a:gd name="connsiteX5340" fmla="*/ 6253246 w 11737976"/>
              <a:gd name="connsiteY5340" fmla="*/ 4660797 h 6407151"/>
              <a:gd name="connsiteX5341" fmla="*/ 6248517 w 11737976"/>
              <a:gd name="connsiteY5341" fmla="*/ 4660999 h 6407151"/>
              <a:gd name="connsiteX5342" fmla="*/ 6251291 w 11737976"/>
              <a:gd name="connsiteY5342" fmla="*/ 4663589 h 6407151"/>
              <a:gd name="connsiteX5343" fmla="*/ 6250683 w 11737976"/>
              <a:gd name="connsiteY5343" fmla="*/ 4664457 h 6407151"/>
              <a:gd name="connsiteX5344" fmla="*/ 6253181 w 11737976"/>
              <a:gd name="connsiteY5344" fmla="*/ 4665354 h 6407151"/>
              <a:gd name="connsiteX5345" fmla="*/ 6254150 w 11737976"/>
              <a:gd name="connsiteY5345" fmla="*/ 4666260 h 6407151"/>
              <a:gd name="connsiteX5346" fmla="*/ 6259783 w 11737976"/>
              <a:gd name="connsiteY5346" fmla="*/ 4668650 h 6407151"/>
              <a:gd name="connsiteX5347" fmla="*/ 6260986 w 11737976"/>
              <a:gd name="connsiteY5347" fmla="*/ 4668160 h 6407151"/>
              <a:gd name="connsiteX5348" fmla="*/ 6263981 w 11737976"/>
              <a:gd name="connsiteY5348" fmla="*/ 4669237 h 6407151"/>
              <a:gd name="connsiteX5349" fmla="*/ 6271121 w 11737976"/>
              <a:gd name="connsiteY5349" fmla="*/ 4664031 h 6407151"/>
              <a:gd name="connsiteX5350" fmla="*/ 6273865 w 11737976"/>
              <a:gd name="connsiteY5350" fmla="*/ 4662912 h 6407151"/>
              <a:gd name="connsiteX5351" fmla="*/ 6273547 w 11737976"/>
              <a:gd name="connsiteY5351" fmla="*/ 4662262 h 6407151"/>
              <a:gd name="connsiteX5352" fmla="*/ 6279940 w 11737976"/>
              <a:gd name="connsiteY5352" fmla="*/ 4657598 h 6407151"/>
              <a:gd name="connsiteX5353" fmla="*/ 6295900 w 11737976"/>
              <a:gd name="connsiteY5353" fmla="*/ 4642634 h 6407151"/>
              <a:gd name="connsiteX5354" fmla="*/ 6289251 w 11737976"/>
              <a:gd name="connsiteY5354" fmla="*/ 4639307 h 6407151"/>
              <a:gd name="connsiteX5355" fmla="*/ 6210472 w 11737976"/>
              <a:gd name="connsiteY5355" fmla="*/ 4633299 h 6407151"/>
              <a:gd name="connsiteX5356" fmla="*/ 6210472 w 11737976"/>
              <a:gd name="connsiteY5356" fmla="*/ 4637710 h 6407151"/>
              <a:gd name="connsiteX5357" fmla="*/ 6156490 w 11737976"/>
              <a:gd name="connsiteY5357" fmla="*/ 4642122 h 6407151"/>
              <a:gd name="connsiteX5358" fmla="*/ 6167286 w 11737976"/>
              <a:gd name="connsiteY5358" fmla="*/ 4677405 h 6407151"/>
              <a:gd name="connsiteX5359" fmla="*/ 6178084 w 11737976"/>
              <a:gd name="connsiteY5359" fmla="*/ 4664173 h 6407151"/>
              <a:gd name="connsiteX5360" fmla="*/ 6188880 w 11737976"/>
              <a:gd name="connsiteY5360" fmla="*/ 4668584 h 6407151"/>
              <a:gd name="connsiteX5361" fmla="*/ 6194843 w 11737976"/>
              <a:gd name="connsiteY5361" fmla="*/ 4667366 h 6407151"/>
              <a:gd name="connsiteX5362" fmla="*/ 6185057 w 11737976"/>
              <a:gd name="connsiteY5362" fmla="*/ 4671519 h 6407151"/>
              <a:gd name="connsiteX5363" fmla="*/ 6179980 w 11737976"/>
              <a:gd name="connsiteY5363" fmla="*/ 4679832 h 6407151"/>
              <a:gd name="connsiteX5364" fmla="*/ 6156958 w 11737976"/>
              <a:gd name="connsiteY5364" fmla="*/ 4682958 h 6407151"/>
              <a:gd name="connsiteX5365" fmla="*/ 6156958 w 11737976"/>
              <a:gd name="connsiteY5365" fmla="*/ 4687532 h 6407151"/>
              <a:gd name="connsiteX5366" fmla="*/ 6167598 w 11737976"/>
              <a:gd name="connsiteY5366" fmla="*/ 4692105 h 6407151"/>
              <a:gd name="connsiteX5367" fmla="*/ 6188877 w 11737976"/>
              <a:gd name="connsiteY5367" fmla="*/ 4687532 h 6407151"/>
              <a:gd name="connsiteX5368" fmla="*/ 6195948 w 11737976"/>
              <a:gd name="connsiteY5368" fmla="*/ 4688672 h 6407151"/>
              <a:gd name="connsiteX5369" fmla="*/ 6195948 w 11737976"/>
              <a:gd name="connsiteY5369" fmla="*/ 4692559 h 6407151"/>
              <a:gd name="connsiteX5370" fmla="*/ 6184682 w 11737976"/>
              <a:gd name="connsiteY5370" fmla="*/ 4692560 h 6407151"/>
              <a:gd name="connsiteX5371" fmla="*/ 6195947 w 11737976"/>
              <a:gd name="connsiteY5371" fmla="*/ 4708817 h 6407151"/>
              <a:gd name="connsiteX5372" fmla="*/ 6207214 w 11737976"/>
              <a:gd name="connsiteY5372" fmla="*/ 4692560 h 6407151"/>
              <a:gd name="connsiteX5373" fmla="*/ 6218478 w 11737976"/>
              <a:gd name="connsiteY5373" fmla="*/ 4692559 h 6407151"/>
              <a:gd name="connsiteX5374" fmla="*/ 6211439 w 11737976"/>
              <a:gd name="connsiteY5374" fmla="*/ 4685446 h 6407151"/>
              <a:gd name="connsiteX5375" fmla="*/ 6210156 w 11737976"/>
              <a:gd name="connsiteY5375" fmla="*/ 4685362 h 6407151"/>
              <a:gd name="connsiteX5376" fmla="*/ 6210156 w 11737976"/>
              <a:gd name="connsiteY5376" fmla="*/ 4684673 h 6407151"/>
              <a:gd name="connsiteX5377" fmla="*/ 6210156 w 11737976"/>
              <a:gd name="connsiteY5377" fmla="*/ 4678385 h 6407151"/>
              <a:gd name="connsiteX5378" fmla="*/ 6220796 w 11737976"/>
              <a:gd name="connsiteY5378" fmla="*/ 4678384 h 6407151"/>
              <a:gd name="connsiteX5379" fmla="*/ 6220795 w 11737976"/>
              <a:gd name="connsiteY5379" fmla="*/ 4673811 h 6407151"/>
              <a:gd name="connsiteX5380" fmla="*/ 6215476 w 11737976"/>
              <a:gd name="connsiteY5380" fmla="*/ 4669810 h 6407151"/>
              <a:gd name="connsiteX5381" fmla="*/ 6215160 w 11737976"/>
              <a:gd name="connsiteY5381" fmla="*/ 4669775 h 6407151"/>
              <a:gd name="connsiteX5382" fmla="*/ 6215943 w 11737976"/>
              <a:gd name="connsiteY5382" fmla="*/ 4668830 h 6407151"/>
              <a:gd name="connsiteX5383" fmla="*/ 6210472 w 11737976"/>
              <a:gd name="connsiteY5383" fmla="*/ 4663265 h 6407151"/>
              <a:gd name="connsiteX5384" fmla="*/ 6210472 w 11737976"/>
              <a:gd name="connsiteY5384" fmla="*/ 4658109 h 6407151"/>
              <a:gd name="connsiteX5385" fmla="*/ 6210472 w 11737976"/>
              <a:gd name="connsiteY5385" fmla="*/ 4656268 h 6407151"/>
              <a:gd name="connsiteX5386" fmla="*/ 6218479 w 11737976"/>
              <a:gd name="connsiteY5386" fmla="*/ 4657175 h 6407151"/>
              <a:gd name="connsiteX5387" fmla="*/ 6229742 w 11737976"/>
              <a:gd name="connsiteY5387" fmla="*/ 4645699 h 6407151"/>
              <a:gd name="connsiteX5388" fmla="*/ 6237253 w 11737976"/>
              <a:gd name="connsiteY5388" fmla="*/ 4645699 h 6407151"/>
              <a:gd name="connsiteX5389" fmla="*/ 6237253 w 11737976"/>
              <a:gd name="connsiteY5389" fmla="*/ 4641396 h 6407151"/>
              <a:gd name="connsiteX5390" fmla="*/ 6229742 w 11737976"/>
              <a:gd name="connsiteY5390" fmla="*/ 4641396 h 6407151"/>
              <a:gd name="connsiteX5391" fmla="*/ 6229742 w 11737976"/>
              <a:gd name="connsiteY5391" fmla="*/ 4645699 h 6407151"/>
              <a:gd name="connsiteX5392" fmla="*/ 6216859 w 11737976"/>
              <a:gd name="connsiteY5392" fmla="*/ 4646620 h 6407151"/>
              <a:gd name="connsiteX5393" fmla="*/ 6214520 w 11737976"/>
              <a:gd name="connsiteY5393" fmla="*/ 4644325 h 6407151"/>
              <a:gd name="connsiteX5394" fmla="*/ 6232063 w 11737976"/>
              <a:gd name="connsiteY5394" fmla="*/ 4637710 h 6407151"/>
              <a:gd name="connsiteX5395" fmla="*/ 6221266 w 11737976"/>
              <a:gd name="connsiteY5395" fmla="*/ 4633300 h 6407151"/>
              <a:gd name="connsiteX5396" fmla="*/ 6210472 w 11737976"/>
              <a:gd name="connsiteY5396" fmla="*/ 4633299 h 6407151"/>
              <a:gd name="connsiteX5397" fmla="*/ 462905 w 11737976"/>
              <a:gd name="connsiteY5397" fmla="*/ 4631933 h 6407151"/>
              <a:gd name="connsiteX5398" fmla="*/ 446746 w 11737976"/>
              <a:gd name="connsiteY5398" fmla="*/ 4652008 h 6407151"/>
              <a:gd name="connsiteX5399" fmla="*/ 449952 w 11737976"/>
              <a:gd name="connsiteY5399" fmla="*/ 4656271 h 6407151"/>
              <a:gd name="connsiteX5400" fmla="*/ 464723 w 11737976"/>
              <a:gd name="connsiteY5400" fmla="*/ 4644897 h 6407151"/>
              <a:gd name="connsiteX5401" fmla="*/ 471674 w 11737976"/>
              <a:gd name="connsiteY5401" fmla="*/ 4635935 h 6407151"/>
              <a:gd name="connsiteX5402" fmla="*/ 462905 w 11737976"/>
              <a:gd name="connsiteY5402" fmla="*/ 4631933 h 6407151"/>
              <a:gd name="connsiteX5403" fmla="*/ 6417498 w 11737976"/>
              <a:gd name="connsiteY5403" fmla="*/ 4628484 h 6407151"/>
              <a:gd name="connsiteX5404" fmla="*/ 6413273 w 11737976"/>
              <a:gd name="connsiteY5404" fmla="*/ 4636683 h 6407151"/>
              <a:gd name="connsiteX5405" fmla="*/ 6412745 w 11737976"/>
              <a:gd name="connsiteY5405" fmla="*/ 4641164 h 6407151"/>
              <a:gd name="connsiteX5406" fmla="*/ 6417497 w 11737976"/>
              <a:gd name="connsiteY5406" fmla="*/ 4644878 h 6407151"/>
              <a:gd name="connsiteX5407" fmla="*/ 6417497 w 11737976"/>
              <a:gd name="connsiteY5407" fmla="*/ 4648978 h 6407151"/>
              <a:gd name="connsiteX5408" fmla="*/ 6417498 w 11737976"/>
              <a:gd name="connsiteY5408" fmla="*/ 4657175 h 6407151"/>
              <a:gd name="connsiteX5409" fmla="*/ 6428764 w 11737976"/>
              <a:gd name="connsiteY5409" fmla="*/ 4657174 h 6407151"/>
              <a:gd name="connsiteX5410" fmla="*/ 6428764 w 11737976"/>
              <a:gd name="connsiteY5410" fmla="*/ 4648977 h 6407151"/>
              <a:gd name="connsiteX5411" fmla="*/ 6428763 w 11737976"/>
              <a:gd name="connsiteY5411" fmla="*/ 4640780 h 6407151"/>
              <a:gd name="connsiteX5412" fmla="*/ 6417498 w 11737976"/>
              <a:gd name="connsiteY5412" fmla="*/ 4628484 h 6407151"/>
              <a:gd name="connsiteX5413" fmla="*/ 6156961 w 11737976"/>
              <a:gd name="connsiteY5413" fmla="*/ 4628399 h 6407151"/>
              <a:gd name="connsiteX5414" fmla="*/ 6168227 w 11737976"/>
              <a:gd name="connsiteY5414" fmla="*/ 4633300 h 6407151"/>
              <a:gd name="connsiteX5415" fmla="*/ 6156961 w 11737976"/>
              <a:gd name="connsiteY5415" fmla="*/ 4628399 h 6407151"/>
              <a:gd name="connsiteX5416" fmla="*/ 6229742 w 11737976"/>
              <a:gd name="connsiteY5416" fmla="*/ 4621312 h 6407151"/>
              <a:gd name="connsiteX5417" fmla="*/ 6229742 w 11737976"/>
              <a:gd name="connsiteY5417" fmla="*/ 4628485 h 6407151"/>
              <a:gd name="connsiteX5418" fmla="*/ 6237253 w 11737976"/>
              <a:gd name="connsiteY5418" fmla="*/ 4624898 h 6407151"/>
              <a:gd name="connsiteX5419" fmla="*/ 6229742 w 11737976"/>
              <a:gd name="connsiteY5419" fmla="*/ 4621312 h 6407151"/>
              <a:gd name="connsiteX5420" fmla="*/ 6417498 w 11737976"/>
              <a:gd name="connsiteY5420" fmla="*/ 4612705 h 6407151"/>
              <a:gd name="connsiteX5421" fmla="*/ 6418653 w 11737976"/>
              <a:gd name="connsiteY5421" fmla="*/ 4620649 h 6407151"/>
              <a:gd name="connsiteX5422" fmla="*/ 6417001 w 11737976"/>
              <a:gd name="connsiteY5422" fmla="*/ 4620776 h 6407151"/>
              <a:gd name="connsiteX5423" fmla="*/ 6415240 w 11737976"/>
              <a:gd name="connsiteY5423" fmla="*/ 4624587 h 6407151"/>
              <a:gd name="connsiteX5424" fmla="*/ 6419818 w 11737976"/>
              <a:gd name="connsiteY5424" fmla="*/ 4628399 h 6407151"/>
              <a:gd name="connsiteX5425" fmla="*/ 6419818 w 11737976"/>
              <a:gd name="connsiteY5425" fmla="*/ 4622687 h 6407151"/>
              <a:gd name="connsiteX5426" fmla="*/ 6428764 w 11737976"/>
              <a:gd name="connsiteY5426" fmla="*/ 4625616 h 6407151"/>
              <a:gd name="connsiteX5427" fmla="*/ 6429686 w 11737976"/>
              <a:gd name="connsiteY5427" fmla="*/ 4623504 h 6407151"/>
              <a:gd name="connsiteX5428" fmla="*/ 6431083 w 11737976"/>
              <a:gd name="connsiteY5428" fmla="*/ 4624044 h 6407151"/>
              <a:gd name="connsiteX5429" fmla="*/ 6431083 w 11737976"/>
              <a:gd name="connsiteY5429" fmla="*/ 4621866 h 6407151"/>
              <a:gd name="connsiteX5430" fmla="*/ 6431083 w 11737976"/>
              <a:gd name="connsiteY5430" fmla="*/ 4620301 h 6407151"/>
              <a:gd name="connsiteX5431" fmla="*/ 6431579 w 11737976"/>
              <a:gd name="connsiteY5431" fmla="*/ 4619161 h 6407151"/>
              <a:gd name="connsiteX5432" fmla="*/ 6417498 w 11737976"/>
              <a:gd name="connsiteY5432" fmla="*/ 4612705 h 6407151"/>
              <a:gd name="connsiteX5433" fmla="*/ 7008549 w 11737976"/>
              <a:gd name="connsiteY5433" fmla="*/ 4609835 h 6407151"/>
              <a:gd name="connsiteX5434" fmla="*/ 6993930 w 11737976"/>
              <a:gd name="connsiteY5434" fmla="*/ 4613965 h 6407151"/>
              <a:gd name="connsiteX5435" fmla="*/ 6992936 w 11737976"/>
              <a:gd name="connsiteY5435" fmla="*/ 4617892 h 6407151"/>
              <a:gd name="connsiteX5436" fmla="*/ 7019064 w 11737976"/>
              <a:gd name="connsiteY5436" fmla="*/ 4625615 h 6407151"/>
              <a:gd name="connsiteX5437" fmla="*/ 7008549 w 11737976"/>
              <a:gd name="connsiteY5437" fmla="*/ 4609835 h 6407151"/>
              <a:gd name="connsiteX5438" fmla="*/ 462278 w 11737976"/>
              <a:gd name="connsiteY5438" fmla="*/ 4608554 h 6407151"/>
              <a:gd name="connsiteX5439" fmla="*/ 460402 w 11737976"/>
              <a:gd name="connsiteY5439" fmla="*/ 4615527 h 6407151"/>
              <a:gd name="connsiteX5440" fmla="*/ 461625 w 11737976"/>
              <a:gd name="connsiteY5440" fmla="*/ 4621273 h 6407151"/>
              <a:gd name="connsiteX5441" fmla="*/ 466273 w 11737976"/>
              <a:gd name="connsiteY5441" fmla="*/ 4619434 h 6407151"/>
              <a:gd name="connsiteX5442" fmla="*/ 466680 w 11737976"/>
              <a:gd name="connsiteY5442" fmla="*/ 4621350 h 6407151"/>
              <a:gd name="connsiteX5443" fmla="*/ 470921 w 11737976"/>
              <a:gd name="connsiteY5443" fmla="*/ 4617595 h 6407151"/>
              <a:gd name="connsiteX5444" fmla="*/ 462278 w 11737976"/>
              <a:gd name="connsiteY5444" fmla="*/ 4608554 h 6407151"/>
              <a:gd name="connsiteX5445" fmla="*/ 6337203 w 11737976"/>
              <a:gd name="connsiteY5445" fmla="*/ 4600631 h 6407151"/>
              <a:gd name="connsiteX5446" fmla="*/ 6314673 w 11737976"/>
              <a:gd name="connsiteY5446" fmla="*/ 4609965 h 6407151"/>
              <a:gd name="connsiteX5447" fmla="*/ 6314672 w 11737976"/>
              <a:gd name="connsiteY5447" fmla="*/ 4623966 h 6407151"/>
              <a:gd name="connsiteX5448" fmla="*/ 6314673 w 11737976"/>
              <a:gd name="connsiteY5448" fmla="*/ 4628633 h 6407151"/>
              <a:gd name="connsiteX5449" fmla="*/ 6314673 w 11737976"/>
              <a:gd name="connsiteY5449" fmla="*/ 4633300 h 6407151"/>
              <a:gd name="connsiteX5450" fmla="*/ 6325939 w 11737976"/>
              <a:gd name="connsiteY5450" fmla="*/ 4633300 h 6407151"/>
              <a:gd name="connsiteX5451" fmla="*/ 6325939 w 11737976"/>
              <a:gd name="connsiteY5451" fmla="*/ 4628633 h 6407151"/>
              <a:gd name="connsiteX5452" fmla="*/ 6337203 w 11737976"/>
              <a:gd name="connsiteY5452" fmla="*/ 4600631 h 6407151"/>
              <a:gd name="connsiteX5453" fmla="*/ 6431083 w 11737976"/>
              <a:gd name="connsiteY5453" fmla="*/ 4597364 h 6407151"/>
              <a:gd name="connsiteX5454" fmla="*/ 6442349 w 11737976"/>
              <a:gd name="connsiteY5454" fmla="*/ 4600631 h 6407151"/>
              <a:gd name="connsiteX5455" fmla="*/ 6431083 w 11737976"/>
              <a:gd name="connsiteY5455" fmla="*/ 4597364 h 6407151"/>
              <a:gd name="connsiteX5456" fmla="*/ 6256851 w 11737976"/>
              <a:gd name="connsiteY5456" fmla="*/ 4596168 h 6407151"/>
              <a:gd name="connsiteX5457" fmla="*/ 6245778 w 11737976"/>
              <a:gd name="connsiteY5457" fmla="*/ 4607234 h 6407151"/>
              <a:gd name="connsiteX5458" fmla="*/ 6252717 w 11737976"/>
              <a:gd name="connsiteY5458" fmla="*/ 4615333 h 6407151"/>
              <a:gd name="connsiteX5459" fmla="*/ 6273370 w 11737976"/>
              <a:gd name="connsiteY5459" fmla="*/ 4596820 h 6407151"/>
              <a:gd name="connsiteX5460" fmla="*/ 6256851 w 11737976"/>
              <a:gd name="connsiteY5460" fmla="*/ 4596168 h 6407151"/>
              <a:gd name="connsiteX5461" fmla="*/ 6229742 w 11737976"/>
              <a:gd name="connsiteY5461" fmla="*/ 4594056 h 6407151"/>
              <a:gd name="connsiteX5462" fmla="*/ 6229742 w 11737976"/>
              <a:gd name="connsiteY5462" fmla="*/ 4596925 h 6407151"/>
              <a:gd name="connsiteX5463" fmla="*/ 6237253 w 11737976"/>
              <a:gd name="connsiteY5463" fmla="*/ 4596925 h 6407151"/>
              <a:gd name="connsiteX5464" fmla="*/ 6237253 w 11737976"/>
              <a:gd name="connsiteY5464" fmla="*/ 4594056 h 6407151"/>
              <a:gd name="connsiteX5465" fmla="*/ 6229742 w 11737976"/>
              <a:gd name="connsiteY5465" fmla="*/ 4594056 h 6407151"/>
              <a:gd name="connsiteX5466" fmla="*/ 6218478 w 11737976"/>
              <a:gd name="connsiteY5466" fmla="*/ 4565365 h 6407151"/>
              <a:gd name="connsiteX5467" fmla="*/ 6195945 w 11737976"/>
              <a:gd name="connsiteY5467" fmla="*/ 4573973 h 6407151"/>
              <a:gd name="connsiteX5468" fmla="*/ 6207212 w 11737976"/>
              <a:gd name="connsiteY5468" fmla="*/ 4578278 h 6407151"/>
              <a:gd name="connsiteX5469" fmla="*/ 6229742 w 11737976"/>
              <a:gd name="connsiteY5469" fmla="*/ 4573972 h 6407151"/>
              <a:gd name="connsiteX5470" fmla="*/ 6229505 w 11737976"/>
              <a:gd name="connsiteY5470" fmla="*/ 4572975 h 6407151"/>
              <a:gd name="connsiteX5471" fmla="*/ 6251776 w 11737976"/>
              <a:gd name="connsiteY5471" fmla="*/ 4582663 h 6407151"/>
              <a:gd name="connsiteX5472" fmla="*/ 6244031 w 11737976"/>
              <a:gd name="connsiteY5472" fmla="*/ 4570870 h 6407151"/>
              <a:gd name="connsiteX5473" fmla="*/ 6228741 w 11737976"/>
              <a:gd name="connsiteY5473" fmla="*/ 4569762 h 6407151"/>
              <a:gd name="connsiteX5474" fmla="*/ 6228335 w 11737976"/>
              <a:gd name="connsiteY5474" fmla="*/ 4568056 h 6407151"/>
              <a:gd name="connsiteX5475" fmla="*/ 6218478 w 11737976"/>
              <a:gd name="connsiteY5475" fmla="*/ 4565365 h 6407151"/>
              <a:gd name="connsiteX5476" fmla="*/ 6314675 w 11737976"/>
              <a:gd name="connsiteY5476" fmla="*/ 4561427 h 6407151"/>
              <a:gd name="connsiteX5477" fmla="*/ 6273367 w 11737976"/>
              <a:gd name="connsiteY5477" fmla="*/ 4565883 h 6407151"/>
              <a:gd name="connsiteX5478" fmla="*/ 6283695 w 11737976"/>
              <a:gd name="connsiteY5478" fmla="*/ 4570337 h 6407151"/>
              <a:gd name="connsiteX5479" fmla="*/ 6283695 w 11737976"/>
              <a:gd name="connsiteY5479" fmla="*/ 4574793 h 6407151"/>
              <a:gd name="connsiteX5480" fmla="*/ 6273367 w 11737976"/>
              <a:gd name="connsiteY5480" fmla="*/ 4605977 h 6407151"/>
              <a:gd name="connsiteX5481" fmla="*/ 6304347 w 11737976"/>
              <a:gd name="connsiteY5481" fmla="*/ 4592612 h 6407151"/>
              <a:gd name="connsiteX5482" fmla="*/ 6304347 w 11737976"/>
              <a:gd name="connsiteY5482" fmla="*/ 4583702 h 6407151"/>
              <a:gd name="connsiteX5483" fmla="*/ 6335328 w 11737976"/>
              <a:gd name="connsiteY5483" fmla="*/ 4597067 h 6407151"/>
              <a:gd name="connsiteX5484" fmla="*/ 6355980 w 11737976"/>
              <a:gd name="connsiteY5484" fmla="*/ 4583703 h 6407151"/>
              <a:gd name="connsiteX5485" fmla="*/ 6355979 w 11737976"/>
              <a:gd name="connsiteY5485" fmla="*/ 4570337 h 6407151"/>
              <a:gd name="connsiteX5486" fmla="*/ 6325000 w 11737976"/>
              <a:gd name="connsiteY5486" fmla="*/ 4565883 h 6407151"/>
              <a:gd name="connsiteX5487" fmla="*/ 6335328 w 11737976"/>
              <a:gd name="connsiteY5487" fmla="*/ 4574793 h 6407151"/>
              <a:gd name="connsiteX5488" fmla="*/ 6335328 w 11737976"/>
              <a:gd name="connsiteY5488" fmla="*/ 4583703 h 6407151"/>
              <a:gd name="connsiteX5489" fmla="*/ 6325000 w 11737976"/>
              <a:gd name="connsiteY5489" fmla="*/ 4570337 h 6407151"/>
              <a:gd name="connsiteX5490" fmla="*/ 6314675 w 11737976"/>
              <a:gd name="connsiteY5490" fmla="*/ 4561427 h 6407151"/>
              <a:gd name="connsiteX5491" fmla="*/ 6333007 w 11737976"/>
              <a:gd name="connsiteY5491" fmla="*/ 4558193 h 6407151"/>
              <a:gd name="connsiteX5492" fmla="*/ 6325966 w 11737976"/>
              <a:gd name="connsiteY5492" fmla="*/ 4561780 h 6407151"/>
              <a:gd name="connsiteX5493" fmla="*/ 6333007 w 11737976"/>
              <a:gd name="connsiteY5493" fmla="*/ 4565367 h 6407151"/>
              <a:gd name="connsiteX5494" fmla="*/ 6342396 w 11737976"/>
              <a:gd name="connsiteY5494" fmla="*/ 4561780 h 6407151"/>
              <a:gd name="connsiteX5495" fmla="*/ 6333007 w 11737976"/>
              <a:gd name="connsiteY5495" fmla="*/ 4558193 h 6407151"/>
              <a:gd name="connsiteX5496" fmla="*/ 7029577 w 11737976"/>
              <a:gd name="connsiteY5496" fmla="*/ 4553685 h 6407151"/>
              <a:gd name="connsiteX5497" fmla="*/ 7029577 w 11737976"/>
              <a:gd name="connsiteY5497" fmla="*/ 4557783 h 6407151"/>
              <a:gd name="connsiteX5498" fmla="*/ 7029578 w 11737976"/>
              <a:gd name="connsiteY5498" fmla="*/ 4558193 h 6407151"/>
              <a:gd name="connsiteX5499" fmla="*/ 7007050 w 11737976"/>
              <a:gd name="connsiteY5499" fmla="*/ 4558193 h 6407151"/>
              <a:gd name="connsiteX5500" fmla="*/ 7000008 w 11737976"/>
              <a:gd name="connsiteY5500" fmla="*/ 4565366 h 6407151"/>
              <a:gd name="connsiteX5501" fmla="*/ 7018316 w 11737976"/>
              <a:gd name="connsiteY5501" fmla="*/ 4569668 h 6407151"/>
              <a:gd name="connsiteX5502" fmla="*/ 7029577 w 11737976"/>
              <a:gd name="connsiteY5502" fmla="*/ 4558196 h 6407151"/>
              <a:gd name="connsiteX5503" fmla="*/ 7029577 w 11737976"/>
              <a:gd name="connsiteY5503" fmla="*/ 4578277 h 6407151"/>
              <a:gd name="connsiteX5504" fmla="*/ 7059619 w 11737976"/>
              <a:gd name="connsiteY5504" fmla="*/ 4574178 h 6407151"/>
              <a:gd name="connsiteX5505" fmla="*/ 7039594 w 11737976"/>
              <a:gd name="connsiteY5505" fmla="*/ 4570079 h 6407151"/>
              <a:gd name="connsiteX5506" fmla="*/ 7029577 w 11737976"/>
              <a:gd name="connsiteY5506" fmla="*/ 4553685 h 6407151"/>
              <a:gd name="connsiteX5507" fmla="*/ 7079647 w 11737976"/>
              <a:gd name="connsiteY5507" fmla="*/ 4553531 h 6407151"/>
              <a:gd name="connsiteX5508" fmla="*/ 7067129 w 11737976"/>
              <a:gd name="connsiteY5508" fmla="*/ 4556489 h 6407151"/>
              <a:gd name="connsiteX5509" fmla="*/ 7065565 w 11737976"/>
              <a:gd name="connsiteY5509" fmla="*/ 4561296 h 6407151"/>
              <a:gd name="connsiteX5510" fmla="*/ 7069634 w 11737976"/>
              <a:gd name="connsiteY5510" fmla="*/ 4565366 h 6407151"/>
              <a:gd name="connsiteX5511" fmla="*/ 7079647 w 11737976"/>
              <a:gd name="connsiteY5511" fmla="*/ 4553531 h 6407151"/>
              <a:gd name="connsiteX5512" fmla="*/ 6262103 w 11737976"/>
              <a:gd name="connsiteY5512" fmla="*/ 4551627 h 6407151"/>
              <a:gd name="connsiteX5513" fmla="*/ 6250837 w 11737976"/>
              <a:gd name="connsiteY5513" fmla="*/ 4556527 h 6407151"/>
              <a:gd name="connsiteX5514" fmla="*/ 6262103 w 11737976"/>
              <a:gd name="connsiteY5514" fmla="*/ 4556527 h 6407151"/>
              <a:gd name="connsiteX5515" fmla="*/ 6262103 w 11737976"/>
              <a:gd name="connsiteY5515" fmla="*/ 4551627 h 6407151"/>
              <a:gd name="connsiteX5516" fmla="*/ 7059621 w 11737976"/>
              <a:gd name="connsiteY5516" fmla="*/ 4549586 h 6407151"/>
              <a:gd name="connsiteX5517" fmla="*/ 7048355 w 11737976"/>
              <a:gd name="connsiteY5517" fmla="*/ 4558193 h 6407151"/>
              <a:gd name="connsiteX5518" fmla="*/ 7070885 w 11737976"/>
              <a:gd name="connsiteY5518" fmla="*/ 4553889 h 6407151"/>
              <a:gd name="connsiteX5519" fmla="*/ 7059621 w 11737976"/>
              <a:gd name="connsiteY5519" fmla="*/ 4549586 h 6407151"/>
              <a:gd name="connsiteX5520" fmla="*/ 6152961 w 11737976"/>
              <a:gd name="connsiteY5520" fmla="*/ 4546834 h 6407151"/>
              <a:gd name="connsiteX5521" fmla="*/ 6164653 w 11737976"/>
              <a:gd name="connsiteY5521" fmla="*/ 4549456 h 6407151"/>
              <a:gd name="connsiteX5522" fmla="*/ 6165983 w 11737976"/>
              <a:gd name="connsiteY5522" fmla="*/ 4557411 h 6407151"/>
              <a:gd name="connsiteX5523" fmla="*/ 6175234 w 11737976"/>
              <a:gd name="connsiteY5523" fmla="*/ 4565314 h 6407151"/>
              <a:gd name="connsiteX5524" fmla="*/ 6157429 w 11737976"/>
              <a:gd name="connsiteY5524" fmla="*/ 4564806 h 6407151"/>
              <a:gd name="connsiteX5525" fmla="*/ 6146900 w 11737976"/>
              <a:gd name="connsiteY5525" fmla="*/ 4564806 h 6407151"/>
              <a:gd name="connsiteX5526" fmla="*/ 6136374 w 11737976"/>
              <a:gd name="connsiteY5526" fmla="*/ 4555779 h 6407151"/>
              <a:gd name="connsiteX5527" fmla="*/ 6150849 w 11737976"/>
              <a:gd name="connsiteY5527" fmla="*/ 4549006 h 6407151"/>
              <a:gd name="connsiteX5528" fmla="*/ 6368186 w 11737976"/>
              <a:gd name="connsiteY5528" fmla="*/ 4546725 h 6407151"/>
              <a:gd name="connsiteX5529" fmla="*/ 6337205 w 11737976"/>
              <a:gd name="connsiteY5529" fmla="*/ 4551300 h 6407151"/>
              <a:gd name="connsiteX5530" fmla="*/ 6347532 w 11737976"/>
              <a:gd name="connsiteY5530" fmla="*/ 4565020 h 6407151"/>
              <a:gd name="connsiteX5531" fmla="*/ 6368186 w 11737976"/>
              <a:gd name="connsiteY5531" fmla="*/ 4569594 h 6407151"/>
              <a:gd name="connsiteX5532" fmla="*/ 6368186 w 11737976"/>
              <a:gd name="connsiteY5532" fmla="*/ 4546725 h 6407151"/>
              <a:gd name="connsiteX5533" fmla="*/ 6943210 w 11737976"/>
              <a:gd name="connsiteY5533" fmla="*/ 4545283 h 6407151"/>
              <a:gd name="connsiteX5534" fmla="*/ 6954476 w 11737976"/>
              <a:gd name="connsiteY5534" fmla="*/ 4549587 h 6407151"/>
              <a:gd name="connsiteX5535" fmla="*/ 6954476 w 11737976"/>
              <a:gd name="connsiteY5535" fmla="*/ 4545284 h 6407151"/>
              <a:gd name="connsiteX5536" fmla="*/ 6943210 w 11737976"/>
              <a:gd name="connsiteY5536" fmla="*/ 4545283 h 6407151"/>
              <a:gd name="connsiteX5537" fmla="*/ 6208123 w 11737976"/>
              <a:gd name="connsiteY5537" fmla="*/ 4543205 h 6407151"/>
              <a:gd name="connsiteX5538" fmla="*/ 6208543 w 11737976"/>
              <a:gd name="connsiteY5538" fmla="*/ 4543987 h 6407151"/>
              <a:gd name="connsiteX5539" fmla="*/ 6217852 w 11737976"/>
              <a:gd name="connsiteY5539" fmla="*/ 4549456 h 6407151"/>
              <a:gd name="connsiteX5540" fmla="*/ 6207211 w 11737976"/>
              <a:gd name="connsiteY5540" fmla="*/ 4549456 h 6407151"/>
              <a:gd name="connsiteX5541" fmla="*/ 6207212 w 11737976"/>
              <a:gd name="connsiteY5541" fmla="*/ 4543304 h 6407151"/>
              <a:gd name="connsiteX5542" fmla="*/ 6984517 w 11737976"/>
              <a:gd name="connsiteY5542" fmla="*/ 4542414 h 6407151"/>
              <a:gd name="connsiteX5543" fmla="*/ 6984517 w 11737976"/>
              <a:gd name="connsiteY5543" fmla="*/ 4545284 h 6407151"/>
              <a:gd name="connsiteX5544" fmla="*/ 6995784 w 11737976"/>
              <a:gd name="connsiteY5544" fmla="*/ 4542414 h 6407151"/>
              <a:gd name="connsiteX5545" fmla="*/ 6984517 w 11737976"/>
              <a:gd name="connsiteY5545" fmla="*/ 4542414 h 6407151"/>
              <a:gd name="connsiteX5546" fmla="*/ 6912578 w 11737976"/>
              <a:gd name="connsiteY5546" fmla="*/ 4538110 h 6407151"/>
              <a:gd name="connsiteX5547" fmla="*/ 6891627 w 11737976"/>
              <a:gd name="connsiteY5547" fmla="*/ 4546022 h 6407151"/>
              <a:gd name="connsiteX5548" fmla="*/ 6891628 w 11737976"/>
              <a:gd name="connsiteY5548" fmla="*/ 4549978 h 6407151"/>
              <a:gd name="connsiteX5549" fmla="*/ 6891627 w 11737976"/>
              <a:gd name="connsiteY5549" fmla="*/ 4557889 h 6407151"/>
              <a:gd name="connsiteX5550" fmla="*/ 6818304 w 11737976"/>
              <a:gd name="connsiteY5550" fmla="*/ 4549978 h 6407151"/>
              <a:gd name="connsiteX5551" fmla="*/ 6807831 w 11737976"/>
              <a:gd name="connsiteY5551" fmla="*/ 4573712 h 6407151"/>
              <a:gd name="connsiteX5552" fmla="*/ 6797356 w 11737976"/>
              <a:gd name="connsiteY5552" fmla="*/ 4561843 h 6407151"/>
              <a:gd name="connsiteX5553" fmla="*/ 6776405 w 11737976"/>
              <a:gd name="connsiteY5553" fmla="*/ 4561844 h 6407151"/>
              <a:gd name="connsiteX5554" fmla="*/ 6776405 w 11737976"/>
              <a:gd name="connsiteY5554" fmla="*/ 4577667 h 6407151"/>
              <a:gd name="connsiteX5555" fmla="*/ 6755455 w 11737976"/>
              <a:gd name="connsiteY5555" fmla="*/ 4581623 h 6407151"/>
              <a:gd name="connsiteX5556" fmla="*/ 6786879 w 11737976"/>
              <a:gd name="connsiteY5556" fmla="*/ 4605358 h 6407151"/>
              <a:gd name="connsiteX5557" fmla="*/ 6797356 w 11737976"/>
              <a:gd name="connsiteY5557" fmla="*/ 4585580 h 6407151"/>
              <a:gd name="connsiteX5558" fmla="*/ 6818304 w 11737976"/>
              <a:gd name="connsiteY5558" fmla="*/ 4585580 h 6407151"/>
              <a:gd name="connsiteX5559" fmla="*/ 6818304 w 11737976"/>
              <a:gd name="connsiteY5559" fmla="*/ 4597446 h 6407151"/>
              <a:gd name="connsiteX5560" fmla="*/ 6849728 w 11737976"/>
              <a:gd name="connsiteY5560" fmla="*/ 4589536 h 6407151"/>
              <a:gd name="connsiteX5561" fmla="*/ 6870679 w 11737976"/>
              <a:gd name="connsiteY5561" fmla="*/ 4593490 h 6407151"/>
              <a:gd name="connsiteX5562" fmla="*/ 6881153 w 11737976"/>
              <a:gd name="connsiteY5562" fmla="*/ 4601404 h 6407151"/>
              <a:gd name="connsiteX5563" fmla="*/ 6860203 w 11737976"/>
              <a:gd name="connsiteY5563" fmla="*/ 4605358 h 6407151"/>
              <a:gd name="connsiteX5564" fmla="*/ 6881153 w 11737976"/>
              <a:gd name="connsiteY5564" fmla="*/ 4633048 h 6407151"/>
              <a:gd name="connsiteX5565" fmla="*/ 6870679 w 11737976"/>
              <a:gd name="connsiteY5565" fmla="*/ 4629092 h 6407151"/>
              <a:gd name="connsiteX5566" fmla="*/ 6860202 w 11737976"/>
              <a:gd name="connsiteY5566" fmla="*/ 4629092 h 6407151"/>
              <a:gd name="connsiteX5567" fmla="*/ 6860203 w 11737976"/>
              <a:gd name="connsiteY5567" fmla="*/ 4633048 h 6407151"/>
              <a:gd name="connsiteX5568" fmla="*/ 6881153 w 11737976"/>
              <a:gd name="connsiteY5568" fmla="*/ 4633048 h 6407151"/>
              <a:gd name="connsiteX5569" fmla="*/ 6891627 w 11737976"/>
              <a:gd name="connsiteY5569" fmla="*/ 4640959 h 6407151"/>
              <a:gd name="connsiteX5570" fmla="*/ 6870679 w 11737976"/>
              <a:gd name="connsiteY5570" fmla="*/ 4644916 h 6407151"/>
              <a:gd name="connsiteX5571" fmla="*/ 6870679 w 11737976"/>
              <a:gd name="connsiteY5571" fmla="*/ 4664694 h 6407151"/>
              <a:gd name="connsiteX5572" fmla="*/ 6891627 w 11737976"/>
              <a:gd name="connsiteY5572" fmla="*/ 4660738 h 6407151"/>
              <a:gd name="connsiteX5573" fmla="*/ 6923052 w 11737976"/>
              <a:gd name="connsiteY5573" fmla="*/ 4668649 h 6407151"/>
              <a:gd name="connsiteX5574" fmla="*/ 6923052 w 11737976"/>
              <a:gd name="connsiteY5574" fmla="*/ 4656784 h 6407151"/>
              <a:gd name="connsiteX5575" fmla="*/ 6912578 w 11737976"/>
              <a:gd name="connsiteY5575" fmla="*/ 4656784 h 6407151"/>
              <a:gd name="connsiteX5576" fmla="*/ 6954476 w 11737976"/>
              <a:gd name="connsiteY5576" fmla="*/ 4621181 h 6407151"/>
              <a:gd name="connsiteX5577" fmla="*/ 6933529 w 11737976"/>
              <a:gd name="connsiteY5577" fmla="*/ 4621181 h 6407151"/>
              <a:gd name="connsiteX5578" fmla="*/ 6923052 w 11737976"/>
              <a:gd name="connsiteY5578" fmla="*/ 4617224 h 6407151"/>
              <a:gd name="connsiteX5579" fmla="*/ 6933529 w 11737976"/>
              <a:gd name="connsiteY5579" fmla="*/ 4609314 h 6407151"/>
              <a:gd name="connsiteX5580" fmla="*/ 6923052 w 11737976"/>
              <a:gd name="connsiteY5580" fmla="*/ 4605358 h 6407151"/>
              <a:gd name="connsiteX5581" fmla="*/ 6933528 w 11737976"/>
              <a:gd name="connsiteY5581" fmla="*/ 4589535 h 6407151"/>
              <a:gd name="connsiteX5582" fmla="*/ 6912578 w 11737976"/>
              <a:gd name="connsiteY5582" fmla="*/ 4585580 h 6407151"/>
              <a:gd name="connsiteX5583" fmla="*/ 6933529 w 11737976"/>
              <a:gd name="connsiteY5583" fmla="*/ 4546022 h 6407151"/>
              <a:gd name="connsiteX5584" fmla="*/ 6912578 w 11737976"/>
              <a:gd name="connsiteY5584" fmla="*/ 4546022 h 6407151"/>
              <a:gd name="connsiteX5585" fmla="*/ 6912578 w 11737976"/>
              <a:gd name="connsiteY5585" fmla="*/ 4538110 h 6407151"/>
              <a:gd name="connsiteX5586" fmla="*/ 6712340 w 11737976"/>
              <a:gd name="connsiteY5586" fmla="*/ 4530270 h 6407151"/>
              <a:gd name="connsiteX5587" fmla="*/ 6733395 w 11737976"/>
              <a:gd name="connsiteY5587" fmla="*/ 4538198 h 6407151"/>
              <a:gd name="connsiteX5588" fmla="*/ 6733395 w 11737976"/>
              <a:gd name="connsiteY5588" fmla="*/ 4542162 h 6407151"/>
              <a:gd name="connsiteX5589" fmla="*/ 6722866 w 11737976"/>
              <a:gd name="connsiteY5589" fmla="*/ 4558018 h 6407151"/>
              <a:gd name="connsiteX5590" fmla="*/ 6712340 w 11737976"/>
              <a:gd name="connsiteY5590" fmla="*/ 4558017 h 6407151"/>
              <a:gd name="connsiteX5591" fmla="*/ 6701811 w 11737976"/>
              <a:gd name="connsiteY5591" fmla="*/ 4558018 h 6407151"/>
              <a:gd name="connsiteX5592" fmla="*/ 6680757 w 11737976"/>
              <a:gd name="connsiteY5592" fmla="*/ 4554053 h 6407151"/>
              <a:gd name="connsiteX5593" fmla="*/ 6638646 w 11737976"/>
              <a:gd name="connsiteY5593" fmla="*/ 4561982 h 6407151"/>
              <a:gd name="connsiteX5594" fmla="*/ 6638645 w 11737976"/>
              <a:gd name="connsiteY5594" fmla="*/ 4565947 h 6407151"/>
              <a:gd name="connsiteX5595" fmla="*/ 6617591 w 11737976"/>
              <a:gd name="connsiteY5595" fmla="*/ 4561981 h 6407151"/>
              <a:gd name="connsiteX5596" fmla="*/ 6617591 w 11737976"/>
              <a:gd name="connsiteY5596" fmla="*/ 4554054 h 6407151"/>
              <a:gd name="connsiteX5597" fmla="*/ 6638646 w 11737976"/>
              <a:gd name="connsiteY5597" fmla="*/ 4554054 h 6407151"/>
              <a:gd name="connsiteX5598" fmla="*/ 6649174 w 11737976"/>
              <a:gd name="connsiteY5598" fmla="*/ 4550089 h 6407151"/>
              <a:gd name="connsiteX5599" fmla="*/ 6659700 w 11737976"/>
              <a:gd name="connsiteY5599" fmla="*/ 4554053 h 6407151"/>
              <a:gd name="connsiteX5600" fmla="*/ 6691284 w 11737976"/>
              <a:gd name="connsiteY5600" fmla="*/ 4538198 h 6407151"/>
              <a:gd name="connsiteX5601" fmla="*/ 6722866 w 11737976"/>
              <a:gd name="connsiteY5601" fmla="*/ 4542161 h 6407151"/>
              <a:gd name="connsiteX5602" fmla="*/ 6712340 w 11737976"/>
              <a:gd name="connsiteY5602" fmla="*/ 4530270 h 6407151"/>
              <a:gd name="connsiteX5603" fmla="*/ 6167956 w 11737976"/>
              <a:gd name="connsiteY5603" fmla="*/ 4518538 h 6407151"/>
              <a:gd name="connsiteX5604" fmla="*/ 6189012 w 11737976"/>
              <a:gd name="connsiteY5604" fmla="*/ 4519667 h 6407151"/>
              <a:gd name="connsiteX5605" fmla="*/ 6178484 w 11737976"/>
              <a:gd name="connsiteY5605" fmla="*/ 4524181 h 6407151"/>
              <a:gd name="connsiteX5606" fmla="*/ 6182274 w 11737976"/>
              <a:gd name="connsiteY5606" fmla="*/ 4526709 h 6407151"/>
              <a:gd name="connsiteX5607" fmla="*/ 6175293 w 11737976"/>
              <a:gd name="connsiteY5607" fmla="*/ 4525591 h 6407151"/>
              <a:gd name="connsiteX5608" fmla="*/ 6171303 w 11737976"/>
              <a:gd name="connsiteY5608" fmla="*/ 4533546 h 6407151"/>
              <a:gd name="connsiteX5609" fmla="*/ 6174498 w 11737976"/>
              <a:gd name="connsiteY5609" fmla="*/ 4539915 h 6407151"/>
              <a:gd name="connsiteX5610" fmla="*/ 6174357 w 11737976"/>
              <a:gd name="connsiteY5610" fmla="*/ 4539964 h 6407151"/>
              <a:gd name="connsiteX5611" fmla="*/ 6175135 w 11737976"/>
              <a:gd name="connsiteY5611" fmla="*/ 4541454 h 6407151"/>
              <a:gd name="connsiteX5612" fmla="*/ 6168643 w 11737976"/>
              <a:gd name="connsiteY5612" fmla="*/ 4539512 h 6407151"/>
              <a:gd name="connsiteX5613" fmla="*/ 6156898 w 11737976"/>
              <a:gd name="connsiteY5613" fmla="*/ 4537916 h 6407151"/>
              <a:gd name="connsiteX5614" fmla="*/ 6156112 w 11737976"/>
              <a:gd name="connsiteY5614" fmla="*/ 4531517 h 6407151"/>
              <a:gd name="connsiteX5615" fmla="*/ 6146900 w 11737976"/>
              <a:gd name="connsiteY5615" fmla="*/ 4524181 h 6407151"/>
              <a:gd name="connsiteX5616" fmla="*/ 6167956 w 11737976"/>
              <a:gd name="connsiteY5616" fmla="*/ 4518538 h 6407151"/>
              <a:gd name="connsiteX5617" fmla="*/ 6954479 w 11737976"/>
              <a:gd name="connsiteY5617" fmla="*/ 4518029 h 6407151"/>
              <a:gd name="connsiteX5618" fmla="*/ 6943212 w 11737976"/>
              <a:gd name="connsiteY5618" fmla="*/ 4522331 h 6407151"/>
              <a:gd name="connsiteX5619" fmla="*/ 6965742 w 11737976"/>
              <a:gd name="connsiteY5619" fmla="*/ 4526635 h 6407151"/>
              <a:gd name="connsiteX5620" fmla="*/ 6954479 w 11737976"/>
              <a:gd name="connsiteY5620" fmla="*/ 4518029 h 6407151"/>
              <a:gd name="connsiteX5621" fmla="*/ 6986395 w 11737976"/>
              <a:gd name="connsiteY5621" fmla="*/ 4513724 h 6407151"/>
              <a:gd name="connsiteX5622" fmla="*/ 6977007 w 11737976"/>
              <a:gd name="connsiteY5622" fmla="*/ 4518028 h 6407151"/>
              <a:gd name="connsiteX5623" fmla="*/ 6995785 w 11737976"/>
              <a:gd name="connsiteY5623" fmla="*/ 4518028 h 6407151"/>
              <a:gd name="connsiteX5624" fmla="*/ 6986395 w 11737976"/>
              <a:gd name="connsiteY5624" fmla="*/ 4513724 h 6407151"/>
              <a:gd name="connsiteX5625" fmla="*/ 6754450 w 11737976"/>
              <a:gd name="connsiteY5625" fmla="*/ 4510449 h 6407151"/>
              <a:gd name="connsiteX5626" fmla="*/ 6764978 w 11737976"/>
              <a:gd name="connsiteY5626" fmla="*/ 4522342 h 6407151"/>
              <a:gd name="connsiteX5627" fmla="*/ 6743923 w 11737976"/>
              <a:gd name="connsiteY5627" fmla="*/ 4514413 h 6407151"/>
              <a:gd name="connsiteX5628" fmla="*/ 6743923 w 11737976"/>
              <a:gd name="connsiteY5628" fmla="*/ 4510450 h 6407151"/>
              <a:gd name="connsiteX5629" fmla="*/ 6754450 w 11737976"/>
              <a:gd name="connsiteY5629" fmla="*/ 4510449 h 6407151"/>
              <a:gd name="connsiteX5630" fmla="*/ 6214089 w 11737976"/>
              <a:gd name="connsiteY5630" fmla="*/ 4508288 h 6407151"/>
              <a:gd name="connsiteX5631" fmla="*/ 6214253 w 11737976"/>
              <a:gd name="connsiteY5631" fmla="*/ 4508794 h 6407151"/>
              <a:gd name="connsiteX5632" fmla="*/ 6217134 w 11737976"/>
              <a:gd name="connsiteY5632" fmla="*/ 4512154 h 6407151"/>
              <a:gd name="connsiteX5633" fmla="*/ 6210066 w 11737976"/>
              <a:gd name="connsiteY5633" fmla="*/ 4510639 h 6407151"/>
              <a:gd name="connsiteX5634" fmla="*/ 7070885 w 11737976"/>
              <a:gd name="connsiteY5634" fmla="*/ 4506551 h 6407151"/>
              <a:gd name="connsiteX5635" fmla="*/ 7070885 w 11737976"/>
              <a:gd name="connsiteY5635" fmla="*/ 4510855 h 6407151"/>
              <a:gd name="connsiteX5636" fmla="*/ 7082151 w 11737976"/>
              <a:gd name="connsiteY5636" fmla="*/ 4510855 h 6407151"/>
              <a:gd name="connsiteX5637" fmla="*/ 7082151 w 11737976"/>
              <a:gd name="connsiteY5637" fmla="*/ 4506551 h 6407151"/>
              <a:gd name="connsiteX5638" fmla="*/ 7070885 w 11737976"/>
              <a:gd name="connsiteY5638" fmla="*/ 4506551 h 6407151"/>
              <a:gd name="connsiteX5639" fmla="*/ 6355979 w 11737976"/>
              <a:gd name="connsiteY5639" fmla="*/ 4502623 h 6407151"/>
              <a:gd name="connsiteX5640" fmla="*/ 6367247 w 11737976"/>
              <a:gd name="connsiteY5640" fmla="*/ 4510789 h 6407151"/>
              <a:gd name="connsiteX5641" fmla="*/ 6355979 w 11737976"/>
              <a:gd name="connsiteY5641" fmla="*/ 4502623 h 6407151"/>
              <a:gd name="connsiteX5642" fmla="*/ 6237253 w 11737976"/>
              <a:gd name="connsiteY5642" fmla="*/ 4497945 h 6407151"/>
              <a:gd name="connsiteX5643" fmla="*/ 6248519 w 11737976"/>
              <a:gd name="connsiteY5643" fmla="*/ 4502249 h 6407151"/>
              <a:gd name="connsiteX5644" fmla="*/ 6237253 w 11737976"/>
              <a:gd name="connsiteY5644" fmla="*/ 4497945 h 6407151"/>
              <a:gd name="connsiteX5645" fmla="*/ 6447535 w 11737976"/>
              <a:gd name="connsiteY5645" fmla="*/ 4486468 h 6407151"/>
              <a:gd name="connsiteX5646" fmla="*/ 6440025 w 11737976"/>
              <a:gd name="connsiteY5646" fmla="*/ 4486469 h 6407151"/>
              <a:gd name="connsiteX5647" fmla="*/ 6440026 w 11737976"/>
              <a:gd name="connsiteY5647" fmla="*/ 4490054 h 6407151"/>
              <a:gd name="connsiteX5648" fmla="*/ 6447536 w 11737976"/>
              <a:gd name="connsiteY5648" fmla="*/ 4493640 h 6407151"/>
              <a:gd name="connsiteX5649" fmla="*/ 6447536 w 11737976"/>
              <a:gd name="connsiteY5649" fmla="*/ 4490054 h 6407151"/>
              <a:gd name="connsiteX5650" fmla="*/ 6447535 w 11737976"/>
              <a:gd name="connsiteY5650" fmla="*/ 4486468 h 6407151"/>
              <a:gd name="connsiteX5651" fmla="*/ 6860674 w 11737976"/>
              <a:gd name="connsiteY5651" fmla="*/ 4483071 h 6407151"/>
              <a:gd name="connsiteX5652" fmla="*/ 6838069 w 11737976"/>
              <a:gd name="connsiteY5652" fmla="*/ 4485894 h 6407151"/>
              <a:gd name="connsiteX5653" fmla="*/ 6870459 w 11737976"/>
              <a:gd name="connsiteY5653" fmla="*/ 4509994 h 6407151"/>
              <a:gd name="connsiteX5654" fmla="*/ 6881255 w 11737976"/>
              <a:gd name="connsiteY5654" fmla="*/ 4534094 h 6407151"/>
              <a:gd name="connsiteX5655" fmla="*/ 6892050 w 11737976"/>
              <a:gd name="connsiteY5655" fmla="*/ 4538110 h 6407151"/>
              <a:gd name="connsiteX5656" fmla="*/ 6924438 w 11737976"/>
              <a:gd name="connsiteY5656" fmla="*/ 4509993 h 6407151"/>
              <a:gd name="connsiteX5657" fmla="*/ 6913642 w 11737976"/>
              <a:gd name="connsiteY5657" fmla="*/ 4501960 h 6407151"/>
              <a:gd name="connsiteX5658" fmla="*/ 6924438 w 11737976"/>
              <a:gd name="connsiteY5658" fmla="*/ 4497944 h 6407151"/>
              <a:gd name="connsiteX5659" fmla="*/ 6924438 w 11737976"/>
              <a:gd name="connsiteY5659" fmla="*/ 4485894 h 6407151"/>
              <a:gd name="connsiteX5660" fmla="*/ 6860674 w 11737976"/>
              <a:gd name="connsiteY5660" fmla="*/ 4483071 h 6407151"/>
              <a:gd name="connsiteX5661" fmla="*/ 6954479 w 11737976"/>
              <a:gd name="connsiteY5661" fmla="*/ 4477861 h 6407151"/>
              <a:gd name="connsiteX5662" fmla="*/ 6931945 w 11737976"/>
              <a:gd name="connsiteY5662" fmla="*/ 4481877 h 6407151"/>
              <a:gd name="connsiteX5663" fmla="*/ 6931946 w 11737976"/>
              <a:gd name="connsiteY5663" fmla="*/ 4497944 h 6407151"/>
              <a:gd name="connsiteX5664" fmla="*/ 6965742 w 11737976"/>
              <a:gd name="connsiteY5664" fmla="*/ 4489911 h 6407151"/>
              <a:gd name="connsiteX5665" fmla="*/ 6954479 w 11737976"/>
              <a:gd name="connsiteY5665" fmla="*/ 4477861 h 6407151"/>
              <a:gd name="connsiteX5666" fmla="*/ 6357858 w 11737976"/>
              <a:gd name="connsiteY5666" fmla="*/ 4474853 h 6407151"/>
              <a:gd name="connsiteX5667" fmla="*/ 6348469 w 11737976"/>
              <a:gd name="connsiteY5667" fmla="*/ 4483565 h 6407151"/>
              <a:gd name="connsiteX5668" fmla="*/ 6357857 w 11737976"/>
              <a:gd name="connsiteY5668" fmla="*/ 4487921 h 6407151"/>
              <a:gd name="connsiteX5669" fmla="*/ 6357858 w 11737976"/>
              <a:gd name="connsiteY5669" fmla="*/ 4474853 h 6407151"/>
              <a:gd name="connsiteX5670" fmla="*/ 6325939 w 11737976"/>
              <a:gd name="connsiteY5670" fmla="*/ 4461785 h 6407151"/>
              <a:gd name="connsiteX5671" fmla="*/ 6325939 w 11737976"/>
              <a:gd name="connsiteY5671" fmla="*/ 4469954 h 6407151"/>
              <a:gd name="connsiteX5672" fmla="*/ 6337205 w 11737976"/>
              <a:gd name="connsiteY5672" fmla="*/ 4465869 h 6407151"/>
              <a:gd name="connsiteX5673" fmla="*/ 6325939 w 11737976"/>
              <a:gd name="connsiteY5673" fmla="*/ 4461785 h 6407151"/>
              <a:gd name="connsiteX5674" fmla="*/ 6211437 w 11737976"/>
              <a:gd name="connsiteY5674" fmla="*/ 4460647 h 6407151"/>
              <a:gd name="connsiteX5675" fmla="*/ 6184681 w 11737976"/>
              <a:gd name="connsiteY5675" fmla="*/ 4463038 h 6407151"/>
              <a:gd name="connsiteX5676" fmla="*/ 6207212 w 11737976"/>
              <a:gd name="connsiteY5676" fmla="*/ 4470689 h 6407151"/>
              <a:gd name="connsiteX5677" fmla="*/ 6229742 w 11737976"/>
              <a:gd name="connsiteY5677" fmla="*/ 4466864 h 6407151"/>
              <a:gd name="connsiteX5678" fmla="*/ 6211437 w 11737976"/>
              <a:gd name="connsiteY5678" fmla="*/ 4460647 h 6407151"/>
              <a:gd name="connsiteX5679" fmla="*/ 6669089 w 11737976"/>
              <a:gd name="connsiteY5679" fmla="*/ 4459214 h 6407151"/>
              <a:gd name="connsiteX5680" fmla="*/ 6680355 w 11737976"/>
              <a:gd name="connsiteY5680" fmla="*/ 4462082 h 6407151"/>
              <a:gd name="connsiteX5681" fmla="*/ 6669089 w 11737976"/>
              <a:gd name="connsiteY5681" fmla="*/ 4459214 h 6407151"/>
              <a:gd name="connsiteX5682" fmla="*/ 6282312 w 11737976"/>
              <a:gd name="connsiteY5682" fmla="*/ 4454909 h 6407151"/>
              <a:gd name="connsiteX5683" fmla="*/ 6282312 w 11737976"/>
              <a:gd name="connsiteY5683" fmla="*/ 4459214 h 6407151"/>
              <a:gd name="connsiteX5684" fmla="*/ 6292327 w 11737976"/>
              <a:gd name="connsiteY5684" fmla="*/ 4459214 h 6407151"/>
              <a:gd name="connsiteX5685" fmla="*/ 6302340 w 11737976"/>
              <a:gd name="connsiteY5685" fmla="*/ 4454910 h 6407151"/>
              <a:gd name="connsiteX5686" fmla="*/ 6282312 w 11737976"/>
              <a:gd name="connsiteY5686" fmla="*/ 4454909 h 6407151"/>
              <a:gd name="connsiteX5687" fmla="*/ 6367246 w 11737976"/>
              <a:gd name="connsiteY5687" fmla="*/ 4447085 h 6407151"/>
              <a:gd name="connsiteX5688" fmla="*/ 6362493 w 11737976"/>
              <a:gd name="connsiteY5688" fmla="*/ 4447928 h 6407151"/>
              <a:gd name="connsiteX5689" fmla="*/ 6363021 w 11737976"/>
              <a:gd name="connsiteY5689" fmla="*/ 4450147 h 6407151"/>
              <a:gd name="connsiteX5690" fmla="*/ 6367246 w 11737976"/>
              <a:gd name="connsiteY5690" fmla="*/ 4456886 h 6407151"/>
              <a:gd name="connsiteX5691" fmla="*/ 6378510 w 11737976"/>
              <a:gd name="connsiteY5691" fmla="*/ 4447085 h 6407151"/>
              <a:gd name="connsiteX5692" fmla="*/ 6367246 w 11737976"/>
              <a:gd name="connsiteY5692" fmla="*/ 4447085 h 6407151"/>
              <a:gd name="connsiteX5693" fmla="*/ 6252715 w 11737976"/>
              <a:gd name="connsiteY5693" fmla="*/ 4445860 h 6407151"/>
              <a:gd name="connsiteX5694" fmla="*/ 6243327 w 11737976"/>
              <a:gd name="connsiteY5694" fmla="*/ 4447085 h 6407151"/>
              <a:gd name="connsiteX5695" fmla="*/ 6262103 w 11737976"/>
              <a:gd name="connsiteY5695" fmla="*/ 4447085 h 6407151"/>
              <a:gd name="connsiteX5696" fmla="*/ 6252715 w 11737976"/>
              <a:gd name="connsiteY5696" fmla="*/ 4445860 h 6407151"/>
              <a:gd name="connsiteX5697" fmla="*/ 6410431 w 11737976"/>
              <a:gd name="connsiteY5697" fmla="*/ 4443818 h 6407151"/>
              <a:gd name="connsiteX5698" fmla="*/ 6397524 w 11737976"/>
              <a:gd name="connsiteY5698" fmla="*/ 4448806 h 6407151"/>
              <a:gd name="connsiteX5699" fmla="*/ 6395910 w 11737976"/>
              <a:gd name="connsiteY5699" fmla="*/ 4453171 h 6407151"/>
              <a:gd name="connsiteX5700" fmla="*/ 6400105 w 11737976"/>
              <a:gd name="connsiteY5700" fmla="*/ 4457119 h 6407151"/>
              <a:gd name="connsiteX5701" fmla="*/ 6400105 w 11737976"/>
              <a:gd name="connsiteY5701" fmla="*/ 4461552 h 6407151"/>
              <a:gd name="connsiteX5702" fmla="*/ 6400104 w 11737976"/>
              <a:gd name="connsiteY5702" fmla="*/ 4465986 h 6407151"/>
              <a:gd name="connsiteX5703" fmla="*/ 6391067 w 11737976"/>
              <a:gd name="connsiteY5703" fmla="*/ 4464324 h 6407151"/>
              <a:gd name="connsiteX5704" fmla="*/ 6389777 w 11737976"/>
              <a:gd name="connsiteY5704" fmla="*/ 4465987 h 6407151"/>
              <a:gd name="connsiteX5705" fmla="*/ 6389777 w 11737976"/>
              <a:gd name="connsiteY5705" fmla="*/ 4474854 h 6407151"/>
              <a:gd name="connsiteX5706" fmla="*/ 6400104 w 11737976"/>
              <a:gd name="connsiteY5706" fmla="*/ 4470421 h 6407151"/>
              <a:gd name="connsiteX5707" fmla="*/ 6400104 w 11737976"/>
              <a:gd name="connsiteY5707" fmla="*/ 4465986 h 6407151"/>
              <a:gd name="connsiteX5708" fmla="*/ 6420757 w 11737976"/>
              <a:gd name="connsiteY5708" fmla="*/ 4465987 h 6407151"/>
              <a:gd name="connsiteX5709" fmla="*/ 6420757 w 11737976"/>
              <a:gd name="connsiteY5709" fmla="*/ 4452685 h 6407151"/>
              <a:gd name="connsiteX5710" fmla="*/ 6410432 w 11737976"/>
              <a:gd name="connsiteY5710" fmla="*/ 4461553 h 6407151"/>
              <a:gd name="connsiteX5711" fmla="*/ 6410432 w 11737976"/>
              <a:gd name="connsiteY5711" fmla="*/ 4457120 h 6407151"/>
              <a:gd name="connsiteX5712" fmla="*/ 6410431 w 11737976"/>
              <a:gd name="connsiteY5712" fmla="*/ 4448251 h 6407151"/>
              <a:gd name="connsiteX5713" fmla="*/ 6410431 w 11737976"/>
              <a:gd name="connsiteY5713" fmla="*/ 4443818 h 6407151"/>
              <a:gd name="connsiteX5714" fmla="*/ 7037090 w 11737976"/>
              <a:gd name="connsiteY5714" fmla="*/ 4441999 h 6407151"/>
              <a:gd name="connsiteX5715" fmla="*/ 7037089 w 11737976"/>
              <a:gd name="connsiteY5715" fmla="*/ 4446303 h 6407151"/>
              <a:gd name="connsiteX5716" fmla="*/ 7048355 w 11737976"/>
              <a:gd name="connsiteY5716" fmla="*/ 4446303 h 6407151"/>
              <a:gd name="connsiteX5717" fmla="*/ 7048355 w 11737976"/>
              <a:gd name="connsiteY5717" fmla="*/ 4441999 h 6407151"/>
              <a:gd name="connsiteX5718" fmla="*/ 7037090 w 11737976"/>
              <a:gd name="connsiteY5718" fmla="*/ 4441999 h 6407151"/>
              <a:gd name="connsiteX5719" fmla="*/ 6724164 w 11737976"/>
              <a:gd name="connsiteY5719" fmla="*/ 4440086 h 6407151"/>
              <a:gd name="connsiteX5720" fmla="*/ 6714150 w 11737976"/>
              <a:gd name="connsiteY5720" fmla="*/ 4442955 h 6407151"/>
              <a:gd name="connsiteX5721" fmla="*/ 6724165 w 11737976"/>
              <a:gd name="connsiteY5721" fmla="*/ 4450605 h 6407151"/>
              <a:gd name="connsiteX5722" fmla="*/ 6734178 w 11737976"/>
              <a:gd name="connsiteY5722" fmla="*/ 4442955 h 6407151"/>
              <a:gd name="connsiteX5723" fmla="*/ 6724164 w 11737976"/>
              <a:gd name="connsiteY5723" fmla="*/ 4440086 h 6407151"/>
              <a:gd name="connsiteX5724" fmla="*/ 6389777 w 11737976"/>
              <a:gd name="connsiteY5724" fmla="*/ 4434017 h 6407151"/>
              <a:gd name="connsiteX5725" fmla="*/ 6375696 w 11737976"/>
              <a:gd name="connsiteY5725" fmla="*/ 4440550 h 6407151"/>
              <a:gd name="connsiteX5726" fmla="*/ 6373936 w 11737976"/>
              <a:gd name="connsiteY5726" fmla="*/ 4443817 h 6407151"/>
              <a:gd name="connsiteX5727" fmla="*/ 6378513 w 11737976"/>
              <a:gd name="connsiteY5727" fmla="*/ 4447085 h 6407151"/>
              <a:gd name="connsiteX5728" fmla="*/ 6389777 w 11737976"/>
              <a:gd name="connsiteY5728" fmla="*/ 4434017 h 6407151"/>
              <a:gd name="connsiteX5729" fmla="*/ 6364927 w 11737976"/>
              <a:gd name="connsiteY5729" fmla="*/ 4423351 h 6407151"/>
              <a:gd name="connsiteX5730" fmla="*/ 6376193 w 11737976"/>
              <a:gd name="connsiteY5730" fmla="*/ 4434826 h 6407151"/>
              <a:gd name="connsiteX5731" fmla="*/ 6376193 w 11737976"/>
              <a:gd name="connsiteY5731" fmla="*/ 4423351 h 6407151"/>
              <a:gd name="connsiteX5732" fmla="*/ 6364927 w 11737976"/>
              <a:gd name="connsiteY5732" fmla="*/ 4423351 h 6407151"/>
              <a:gd name="connsiteX5733" fmla="*/ 6906523 w 11737976"/>
              <a:gd name="connsiteY5733" fmla="*/ 4420043 h 6407151"/>
              <a:gd name="connsiteX5734" fmla="*/ 6901281 w 11737976"/>
              <a:gd name="connsiteY5734" fmla="*/ 4423032 h 6407151"/>
              <a:gd name="connsiteX5735" fmla="*/ 6869833 w 11737976"/>
              <a:gd name="connsiteY5735" fmla="*/ 4431001 h 6407151"/>
              <a:gd name="connsiteX5736" fmla="*/ 6869833 w 11737976"/>
              <a:gd name="connsiteY5736" fmla="*/ 4450925 h 6407151"/>
              <a:gd name="connsiteX5737" fmla="*/ 6859348 w 11737976"/>
              <a:gd name="connsiteY5737" fmla="*/ 4454909 h 6407151"/>
              <a:gd name="connsiteX5738" fmla="*/ 6838381 w 11737976"/>
              <a:gd name="connsiteY5738" fmla="*/ 4442956 h 6407151"/>
              <a:gd name="connsiteX5739" fmla="*/ 6848865 w 11737976"/>
              <a:gd name="connsiteY5739" fmla="*/ 4438971 h 6407151"/>
              <a:gd name="connsiteX5740" fmla="*/ 6848865 w 11737976"/>
              <a:gd name="connsiteY5740" fmla="*/ 4423032 h 6407151"/>
              <a:gd name="connsiteX5741" fmla="*/ 6806933 w 11737976"/>
              <a:gd name="connsiteY5741" fmla="*/ 4431001 h 6407151"/>
              <a:gd name="connsiteX5742" fmla="*/ 6765001 w 11737976"/>
              <a:gd name="connsiteY5742" fmla="*/ 4446940 h 6407151"/>
              <a:gd name="connsiteX5743" fmla="*/ 6744034 w 11737976"/>
              <a:gd name="connsiteY5743" fmla="*/ 4442955 h 6407151"/>
              <a:gd name="connsiteX5744" fmla="*/ 6733552 w 11737976"/>
              <a:gd name="connsiteY5744" fmla="*/ 4458893 h 6407151"/>
              <a:gd name="connsiteX5745" fmla="*/ 6744034 w 11737976"/>
              <a:gd name="connsiteY5745" fmla="*/ 4466864 h 6407151"/>
              <a:gd name="connsiteX5746" fmla="*/ 6723070 w 11737976"/>
              <a:gd name="connsiteY5746" fmla="*/ 4462879 h 6407151"/>
              <a:gd name="connsiteX5747" fmla="*/ 6700792 w 11737976"/>
              <a:gd name="connsiteY5747" fmla="*/ 4471845 h 6407151"/>
              <a:gd name="connsiteX5748" fmla="*/ 6698008 w 11737976"/>
              <a:gd name="connsiteY5748" fmla="*/ 4478568 h 6407151"/>
              <a:gd name="connsiteX5749" fmla="*/ 6702102 w 11737976"/>
              <a:gd name="connsiteY5749" fmla="*/ 4486787 h 6407151"/>
              <a:gd name="connsiteX5750" fmla="*/ 6733551 w 11737976"/>
              <a:gd name="connsiteY5750" fmla="*/ 4486787 h 6407151"/>
              <a:gd name="connsiteX5751" fmla="*/ 6744035 w 11737976"/>
              <a:gd name="connsiteY5751" fmla="*/ 4482803 h 6407151"/>
              <a:gd name="connsiteX5752" fmla="*/ 6754518 w 11737976"/>
              <a:gd name="connsiteY5752" fmla="*/ 4486787 h 6407151"/>
              <a:gd name="connsiteX5753" fmla="*/ 6754518 w 11737976"/>
              <a:gd name="connsiteY5753" fmla="*/ 4487285 h 6407151"/>
              <a:gd name="connsiteX5754" fmla="*/ 6754518 w 11737976"/>
              <a:gd name="connsiteY5754" fmla="*/ 4490772 h 6407151"/>
              <a:gd name="connsiteX5755" fmla="*/ 6765001 w 11737976"/>
              <a:gd name="connsiteY5755" fmla="*/ 4486787 h 6407151"/>
              <a:gd name="connsiteX5756" fmla="*/ 6785966 w 11737976"/>
              <a:gd name="connsiteY5756" fmla="*/ 4486788 h 6407151"/>
              <a:gd name="connsiteX5757" fmla="*/ 6796450 w 11737976"/>
              <a:gd name="connsiteY5757" fmla="*/ 4478817 h 6407151"/>
              <a:gd name="connsiteX5758" fmla="*/ 6806933 w 11737976"/>
              <a:gd name="connsiteY5758" fmla="*/ 4474833 h 6407151"/>
              <a:gd name="connsiteX5759" fmla="*/ 6817416 w 11737976"/>
              <a:gd name="connsiteY5759" fmla="*/ 4474833 h 6407151"/>
              <a:gd name="connsiteX5760" fmla="*/ 6838381 w 11737976"/>
              <a:gd name="connsiteY5760" fmla="*/ 4462879 h 6407151"/>
              <a:gd name="connsiteX5761" fmla="*/ 6859349 w 11737976"/>
              <a:gd name="connsiteY5761" fmla="*/ 4458893 h 6407151"/>
              <a:gd name="connsiteX5762" fmla="*/ 6869833 w 11737976"/>
              <a:gd name="connsiteY5762" fmla="*/ 4470848 h 6407151"/>
              <a:gd name="connsiteX5763" fmla="*/ 6911764 w 11737976"/>
              <a:gd name="connsiteY5763" fmla="*/ 4462880 h 6407151"/>
              <a:gd name="connsiteX5764" fmla="*/ 6932728 w 11737976"/>
              <a:gd name="connsiteY5764" fmla="*/ 4450926 h 6407151"/>
              <a:gd name="connsiteX5765" fmla="*/ 6943212 w 11737976"/>
              <a:gd name="connsiteY5765" fmla="*/ 4438971 h 6407151"/>
              <a:gd name="connsiteX5766" fmla="*/ 6922248 w 11737976"/>
              <a:gd name="connsiteY5766" fmla="*/ 4438971 h 6407151"/>
              <a:gd name="connsiteX5767" fmla="*/ 6922248 w 11737976"/>
              <a:gd name="connsiteY5767" fmla="*/ 4442955 h 6407151"/>
              <a:gd name="connsiteX5768" fmla="*/ 6901281 w 11737976"/>
              <a:gd name="connsiteY5768" fmla="*/ 4427016 h 6407151"/>
              <a:gd name="connsiteX5769" fmla="*/ 6911764 w 11737976"/>
              <a:gd name="connsiteY5769" fmla="*/ 4423032 h 6407151"/>
              <a:gd name="connsiteX5770" fmla="*/ 6906523 w 11737976"/>
              <a:gd name="connsiteY5770" fmla="*/ 4420043 h 6407151"/>
              <a:gd name="connsiteX5771" fmla="*/ 6609007 w 11737976"/>
              <a:gd name="connsiteY5771" fmla="*/ 4414743 h 6407151"/>
              <a:gd name="connsiteX5772" fmla="*/ 6627784 w 11737976"/>
              <a:gd name="connsiteY5772" fmla="*/ 4423350 h 6407151"/>
              <a:gd name="connsiteX5773" fmla="*/ 6627784 w 11737976"/>
              <a:gd name="connsiteY5773" fmla="*/ 4419047 h 6407151"/>
              <a:gd name="connsiteX5774" fmla="*/ 6609007 w 11737976"/>
              <a:gd name="connsiteY5774" fmla="*/ 4414743 h 6407151"/>
              <a:gd name="connsiteX5775" fmla="*/ 7017063 w 11737976"/>
              <a:gd name="connsiteY5775" fmla="*/ 4414457 h 6407151"/>
              <a:gd name="connsiteX5776" fmla="*/ 6997036 w 11737976"/>
              <a:gd name="connsiteY5776" fmla="*/ 4418474 h 6407151"/>
              <a:gd name="connsiteX5777" fmla="*/ 6987023 w 11737976"/>
              <a:gd name="connsiteY5777" fmla="*/ 4418474 h 6407151"/>
              <a:gd name="connsiteX5778" fmla="*/ 6987022 w 11737976"/>
              <a:gd name="connsiteY5778" fmla="*/ 4430523 h 6407151"/>
              <a:gd name="connsiteX5779" fmla="*/ 6977007 w 11737976"/>
              <a:gd name="connsiteY5779" fmla="*/ 4434539 h 6407151"/>
              <a:gd name="connsiteX5780" fmla="*/ 6987022 w 11737976"/>
              <a:gd name="connsiteY5780" fmla="*/ 4450606 h 6407151"/>
              <a:gd name="connsiteX5781" fmla="*/ 7017063 w 11737976"/>
              <a:gd name="connsiteY5781" fmla="*/ 4446590 h 6407151"/>
              <a:gd name="connsiteX5782" fmla="*/ 7037089 w 11737976"/>
              <a:gd name="connsiteY5782" fmla="*/ 4422490 h 6407151"/>
              <a:gd name="connsiteX5783" fmla="*/ 7017063 w 11737976"/>
              <a:gd name="connsiteY5783" fmla="*/ 4414457 h 6407151"/>
              <a:gd name="connsiteX5784" fmla="*/ 6943213 w 11737976"/>
              <a:gd name="connsiteY5784" fmla="*/ 4403268 h 6407151"/>
              <a:gd name="connsiteX5785" fmla="*/ 6938634 w 11737976"/>
              <a:gd name="connsiteY5785" fmla="*/ 4405901 h 6407151"/>
              <a:gd name="connsiteX5786" fmla="*/ 6940395 w 11737976"/>
              <a:gd name="connsiteY5786" fmla="*/ 4408199 h 6407151"/>
              <a:gd name="connsiteX5787" fmla="*/ 6954476 w 11737976"/>
              <a:gd name="connsiteY5787" fmla="*/ 4410440 h 6407151"/>
              <a:gd name="connsiteX5788" fmla="*/ 6943213 w 11737976"/>
              <a:gd name="connsiteY5788" fmla="*/ 4403268 h 6407151"/>
              <a:gd name="connsiteX5789" fmla="*/ 6818043 w 11737976"/>
              <a:gd name="connsiteY5789" fmla="*/ 4403268 h 6407151"/>
              <a:gd name="connsiteX5790" fmla="*/ 6813819 w 11737976"/>
              <a:gd name="connsiteY5790" fmla="*/ 4406970 h 6407151"/>
              <a:gd name="connsiteX5791" fmla="*/ 6814288 w 11737976"/>
              <a:gd name="connsiteY5791" fmla="*/ 4411802 h 6407151"/>
              <a:gd name="connsiteX5792" fmla="*/ 6818044 w 11737976"/>
              <a:gd name="connsiteY5792" fmla="*/ 4423350 h 6407151"/>
              <a:gd name="connsiteX5793" fmla="*/ 6838069 w 11737976"/>
              <a:gd name="connsiteY5793" fmla="*/ 4419333 h 6407151"/>
              <a:gd name="connsiteX5794" fmla="*/ 6818043 w 11737976"/>
              <a:gd name="connsiteY5794" fmla="*/ 4403268 h 6407151"/>
              <a:gd name="connsiteX5795" fmla="*/ 6639048 w 11737976"/>
              <a:gd name="connsiteY5795" fmla="*/ 4403268 h 6407151"/>
              <a:gd name="connsiteX5796" fmla="*/ 6633063 w 11737976"/>
              <a:gd name="connsiteY5796" fmla="*/ 4408875 h 6407151"/>
              <a:gd name="connsiteX5797" fmla="*/ 6661579 w 11737976"/>
              <a:gd name="connsiteY5797" fmla="*/ 4407212 h 6407151"/>
              <a:gd name="connsiteX5798" fmla="*/ 6639048 w 11737976"/>
              <a:gd name="connsiteY5798" fmla="*/ 4403268 h 6407151"/>
              <a:gd name="connsiteX5799" fmla="*/ 6901905 w 11737976"/>
              <a:gd name="connsiteY5799" fmla="*/ 4398964 h 6407151"/>
              <a:gd name="connsiteX5800" fmla="*/ 6913171 w 11737976"/>
              <a:gd name="connsiteY5800" fmla="*/ 4403268 h 6407151"/>
              <a:gd name="connsiteX5801" fmla="*/ 6913171 w 11737976"/>
              <a:gd name="connsiteY5801" fmla="*/ 4398964 h 6407151"/>
              <a:gd name="connsiteX5802" fmla="*/ 6901905 w 11737976"/>
              <a:gd name="connsiteY5802" fmla="*/ 4398964 h 6407151"/>
              <a:gd name="connsiteX5803" fmla="*/ 6723539 w 11737976"/>
              <a:gd name="connsiteY5803" fmla="*/ 4394033 h 6407151"/>
              <a:gd name="connsiteX5804" fmla="*/ 6714150 w 11737976"/>
              <a:gd name="connsiteY5804" fmla="*/ 4395377 h 6407151"/>
              <a:gd name="connsiteX5805" fmla="*/ 6732927 w 11737976"/>
              <a:gd name="connsiteY5805" fmla="*/ 4395377 h 6407151"/>
              <a:gd name="connsiteX5806" fmla="*/ 6723539 w 11737976"/>
              <a:gd name="connsiteY5806" fmla="*/ 4394033 h 6407151"/>
              <a:gd name="connsiteX5807" fmla="*/ 6281060 w 11737976"/>
              <a:gd name="connsiteY5807" fmla="*/ 4391791 h 6407151"/>
              <a:gd name="connsiteX5808" fmla="*/ 6281060 w 11737976"/>
              <a:gd name="connsiteY5808" fmla="*/ 4399251 h 6407151"/>
              <a:gd name="connsiteX5809" fmla="*/ 6259780 w 11737976"/>
              <a:gd name="connsiteY5809" fmla="*/ 4402980 h 6407151"/>
              <a:gd name="connsiteX5810" fmla="*/ 6291700 w 11737976"/>
              <a:gd name="connsiteY5810" fmla="*/ 4410440 h 6407151"/>
              <a:gd name="connsiteX5811" fmla="*/ 6312980 w 11737976"/>
              <a:gd name="connsiteY5811" fmla="*/ 4399251 h 6407151"/>
              <a:gd name="connsiteX5812" fmla="*/ 6323619 w 11737976"/>
              <a:gd name="connsiteY5812" fmla="*/ 4399251 h 6407151"/>
              <a:gd name="connsiteX5813" fmla="*/ 6312980 w 11737976"/>
              <a:gd name="connsiteY5813" fmla="*/ 4395521 h 6407151"/>
              <a:gd name="connsiteX5814" fmla="*/ 6281060 w 11737976"/>
              <a:gd name="connsiteY5814" fmla="*/ 4391791 h 6407151"/>
              <a:gd name="connsiteX5815" fmla="*/ 6378187 w 11737976"/>
              <a:gd name="connsiteY5815" fmla="*/ 4379867 h 6407151"/>
              <a:gd name="connsiteX5816" fmla="*/ 6353660 w 11737976"/>
              <a:gd name="connsiteY5816" fmla="*/ 4382826 h 6407151"/>
              <a:gd name="connsiteX5817" fmla="*/ 6363988 w 11737976"/>
              <a:gd name="connsiteY5817" fmla="*/ 4394660 h 6407151"/>
              <a:gd name="connsiteX5818" fmla="*/ 6394967 w 11737976"/>
              <a:gd name="connsiteY5818" fmla="*/ 4382826 h 6407151"/>
              <a:gd name="connsiteX5819" fmla="*/ 6378187 w 11737976"/>
              <a:gd name="connsiteY5819" fmla="*/ 4379867 h 6407151"/>
              <a:gd name="connsiteX5820" fmla="*/ 7070885 w 11737976"/>
              <a:gd name="connsiteY5820" fmla="*/ 4378881 h 6407151"/>
              <a:gd name="connsiteX5821" fmla="*/ 7037089 w 11737976"/>
              <a:gd name="connsiteY5821" fmla="*/ 4382826 h 6407151"/>
              <a:gd name="connsiteX5822" fmla="*/ 7037089 w 11737976"/>
              <a:gd name="connsiteY5822" fmla="*/ 4390716 h 6407151"/>
              <a:gd name="connsiteX5823" fmla="*/ 7070885 w 11737976"/>
              <a:gd name="connsiteY5823" fmla="*/ 4394660 h 6407151"/>
              <a:gd name="connsiteX5824" fmla="*/ 7070885 w 11737976"/>
              <a:gd name="connsiteY5824" fmla="*/ 4378881 h 6407151"/>
              <a:gd name="connsiteX5825" fmla="*/ 470115 w 11737976"/>
              <a:gd name="connsiteY5825" fmla="*/ 4377498 h 6407151"/>
              <a:gd name="connsiteX5826" fmla="*/ 475498 w 11737976"/>
              <a:gd name="connsiteY5826" fmla="*/ 4384713 h 6407151"/>
              <a:gd name="connsiteX5827" fmla="*/ 480799 w 11737976"/>
              <a:gd name="connsiteY5827" fmla="*/ 4379500 h 6407151"/>
              <a:gd name="connsiteX5828" fmla="*/ 470115 w 11737976"/>
              <a:gd name="connsiteY5828" fmla="*/ 4377498 h 6407151"/>
              <a:gd name="connsiteX5829" fmla="*/ 486957 w 11737976"/>
              <a:gd name="connsiteY5829" fmla="*/ 4374879 h 6407151"/>
              <a:gd name="connsiteX5830" fmla="*/ 485508 w 11737976"/>
              <a:gd name="connsiteY5830" fmla="*/ 4383867 h 6407151"/>
              <a:gd name="connsiteX5831" fmla="*/ 493832 w 11737976"/>
              <a:gd name="connsiteY5831" fmla="*/ 4384126 h 6407151"/>
              <a:gd name="connsiteX5832" fmla="*/ 494806 w 11737976"/>
              <a:gd name="connsiteY5832" fmla="*/ 4380189 h 6407151"/>
              <a:gd name="connsiteX5833" fmla="*/ 486957 w 11737976"/>
              <a:gd name="connsiteY5833" fmla="*/ 4374879 h 6407151"/>
              <a:gd name="connsiteX5834" fmla="*/ 6732927 w 11737976"/>
              <a:gd name="connsiteY5834" fmla="*/ 4374577 h 6407151"/>
              <a:gd name="connsiteX5835" fmla="*/ 6721660 w 11737976"/>
              <a:gd name="connsiteY5835" fmla="*/ 4383183 h 6407151"/>
              <a:gd name="connsiteX5836" fmla="*/ 6755457 w 11737976"/>
              <a:gd name="connsiteY5836" fmla="*/ 4383184 h 6407151"/>
              <a:gd name="connsiteX5837" fmla="*/ 6766721 w 11737976"/>
              <a:gd name="connsiteY5837" fmla="*/ 4383183 h 6407151"/>
              <a:gd name="connsiteX5838" fmla="*/ 6766721 w 11737976"/>
              <a:gd name="connsiteY5838" fmla="*/ 4378881 h 6407151"/>
              <a:gd name="connsiteX5839" fmla="*/ 6755457 w 11737976"/>
              <a:gd name="connsiteY5839" fmla="*/ 4378881 h 6407151"/>
              <a:gd name="connsiteX5840" fmla="*/ 6732927 w 11737976"/>
              <a:gd name="connsiteY5840" fmla="*/ 4374577 h 6407151"/>
              <a:gd name="connsiteX5841" fmla="*/ 6460989 w 11737976"/>
              <a:gd name="connsiteY5841" fmla="*/ 4374185 h 6407151"/>
              <a:gd name="connsiteX5842" fmla="*/ 6459673 w 11737976"/>
              <a:gd name="connsiteY5842" fmla="*/ 4375671 h 6407151"/>
              <a:gd name="connsiteX5843" fmla="*/ 6449147 w 11737976"/>
              <a:gd name="connsiteY5843" fmla="*/ 4375671 h 6407151"/>
              <a:gd name="connsiteX5844" fmla="*/ 6449147 w 11737976"/>
              <a:gd name="connsiteY5844" fmla="*/ 4379637 h 6407151"/>
              <a:gd name="connsiteX5845" fmla="*/ 6449147 w 11737976"/>
              <a:gd name="connsiteY5845" fmla="*/ 4391528 h 6407151"/>
              <a:gd name="connsiteX5846" fmla="*/ 6434013 w 11737976"/>
              <a:gd name="connsiteY5846" fmla="*/ 4395430 h 6407151"/>
              <a:gd name="connsiteX5847" fmla="*/ 6432804 w 11737976"/>
              <a:gd name="connsiteY5847" fmla="*/ 4398913 h 6407151"/>
              <a:gd name="connsiteX5848" fmla="*/ 6431084 w 11737976"/>
              <a:gd name="connsiteY5848" fmla="*/ 4398081 h 6407151"/>
              <a:gd name="connsiteX5849" fmla="*/ 6408551 w 11737976"/>
              <a:gd name="connsiteY5849" fmla="*/ 4398081 h 6407151"/>
              <a:gd name="connsiteX5850" fmla="*/ 6419818 w 11737976"/>
              <a:gd name="connsiteY5850" fmla="*/ 4411149 h 6407151"/>
              <a:gd name="connsiteX5851" fmla="*/ 6426859 w 11737976"/>
              <a:gd name="connsiteY5851" fmla="*/ 4407337 h 6407151"/>
              <a:gd name="connsiteX5852" fmla="*/ 6430852 w 11737976"/>
              <a:gd name="connsiteY5852" fmla="*/ 4407198 h 6407151"/>
              <a:gd name="connsiteX5853" fmla="*/ 6431381 w 11737976"/>
              <a:gd name="connsiteY5853" fmla="*/ 4416614 h 6407151"/>
              <a:gd name="connsiteX5854" fmla="*/ 6428090 w 11737976"/>
              <a:gd name="connsiteY5854" fmla="*/ 4427205 h 6407151"/>
              <a:gd name="connsiteX5855" fmla="*/ 6438619 w 11737976"/>
              <a:gd name="connsiteY5855" fmla="*/ 4431168 h 6407151"/>
              <a:gd name="connsiteX5856" fmla="*/ 6459673 w 11737976"/>
              <a:gd name="connsiteY5856" fmla="*/ 4427205 h 6407151"/>
              <a:gd name="connsiteX5857" fmla="*/ 6470202 w 11737976"/>
              <a:gd name="connsiteY5857" fmla="*/ 4427205 h 6407151"/>
              <a:gd name="connsiteX5858" fmla="*/ 6470202 w 11737976"/>
              <a:gd name="connsiteY5858" fmla="*/ 4435132 h 6407151"/>
              <a:gd name="connsiteX5859" fmla="*/ 6501784 w 11737976"/>
              <a:gd name="connsiteY5859" fmla="*/ 4427205 h 6407151"/>
              <a:gd name="connsiteX5860" fmla="*/ 6512313 w 11737976"/>
              <a:gd name="connsiteY5860" fmla="*/ 4439096 h 6407151"/>
              <a:gd name="connsiteX5861" fmla="*/ 6491257 w 11737976"/>
              <a:gd name="connsiteY5861" fmla="*/ 4447026 h 6407151"/>
              <a:gd name="connsiteX5862" fmla="*/ 6496521 w 11737976"/>
              <a:gd name="connsiteY5862" fmla="*/ 4450493 h 6407151"/>
              <a:gd name="connsiteX5863" fmla="*/ 6500587 w 11737976"/>
              <a:gd name="connsiteY5863" fmla="*/ 4450876 h 6407151"/>
              <a:gd name="connsiteX5864" fmla="*/ 6494921 w 11737976"/>
              <a:gd name="connsiteY5864" fmla="*/ 4451986 h 6407151"/>
              <a:gd name="connsiteX5865" fmla="*/ 6498783 w 11737976"/>
              <a:gd name="connsiteY5865" fmla="*/ 4454002 h 6407151"/>
              <a:gd name="connsiteX5866" fmla="*/ 6497837 w 11737976"/>
              <a:gd name="connsiteY5866" fmla="*/ 4454952 h 6407151"/>
              <a:gd name="connsiteX5867" fmla="*/ 6501785 w 11737976"/>
              <a:gd name="connsiteY5867" fmla="*/ 4458917 h 6407151"/>
              <a:gd name="connsiteX5868" fmla="*/ 6459673 w 11737976"/>
              <a:gd name="connsiteY5868" fmla="*/ 4458916 h 6407151"/>
              <a:gd name="connsiteX5869" fmla="*/ 6459672 w 11737976"/>
              <a:gd name="connsiteY5869" fmla="*/ 4474774 h 6407151"/>
              <a:gd name="connsiteX5870" fmla="*/ 6449146 w 11737976"/>
              <a:gd name="connsiteY5870" fmla="*/ 4470809 h 6407151"/>
              <a:gd name="connsiteX5871" fmla="*/ 6449147 w 11737976"/>
              <a:gd name="connsiteY5871" fmla="*/ 4474774 h 6407151"/>
              <a:gd name="connsiteX5872" fmla="*/ 6449146 w 11737976"/>
              <a:gd name="connsiteY5872" fmla="*/ 4478737 h 6407151"/>
              <a:gd name="connsiteX5873" fmla="*/ 6480730 w 11737976"/>
              <a:gd name="connsiteY5873" fmla="*/ 4486664 h 6407151"/>
              <a:gd name="connsiteX5874" fmla="*/ 6480730 w 11737976"/>
              <a:gd name="connsiteY5874" fmla="*/ 4490629 h 6407151"/>
              <a:gd name="connsiteX5875" fmla="*/ 6470202 w 11737976"/>
              <a:gd name="connsiteY5875" fmla="*/ 4490629 h 6407151"/>
              <a:gd name="connsiteX5876" fmla="*/ 6459673 w 11737976"/>
              <a:gd name="connsiteY5876" fmla="*/ 4490630 h 6407151"/>
              <a:gd name="connsiteX5877" fmla="*/ 6459673 w 11737976"/>
              <a:gd name="connsiteY5877" fmla="*/ 4494593 h 6407151"/>
              <a:gd name="connsiteX5878" fmla="*/ 6470202 w 11737976"/>
              <a:gd name="connsiteY5878" fmla="*/ 4494593 h 6407151"/>
              <a:gd name="connsiteX5879" fmla="*/ 6470202 w 11737976"/>
              <a:gd name="connsiteY5879" fmla="*/ 4498557 h 6407151"/>
              <a:gd name="connsiteX5880" fmla="*/ 6417564 w 11737976"/>
              <a:gd name="connsiteY5880" fmla="*/ 4498557 h 6407151"/>
              <a:gd name="connsiteX5881" fmla="*/ 6385981 w 11737976"/>
              <a:gd name="connsiteY5881" fmla="*/ 4490630 h 6407151"/>
              <a:gd name="connsiteX5882" fmla="*/ 6375453 w 11737976"/>
              <a:gd name="connsiteY5882" fmla="*/ 4482701 h 6407151"/>
              <a:gd name="connsiteX5883" fmla="*/ 6364923 w 11737976"/>
              <a:gd name="connsiteY5883" fmla="*/ 4494593 h 6407151"/>
              <a:gd name="connsiteX5884" fmla="*/ 6370189 w 11737976"/>
              <a:gd name="connsiteY5884" fmla="*/ 4503512 h 6407151"/>
              <a:gd name="connsiteX5885" fmla="*/ 6373772 w 11737976"/>
              <a:gd name="connsiteY5885" fmla="*/ 4513631 h 6407151"/>
              <a:gd name="connsiteX5886" fmla="*/ 6367246 w 11737976"/>
              <a:gd name="connsiteY5886" fmla="*/ 4515146 h 6407151"/>
              <a:gd name="connsiteX5887" fmla="*/ 6378512 w 11737976"/>
              <a:gd name="connsiteY5887" fmla="*/ 4520046 h 6407151"/>
              <a:gd name="connsiteX5888" fmla="*/ 6383328 w 11737976"/>
              <a:gd name="connsiteY5888" fmla="*/ 4517950 h 6407151"/>
              <a:gd name="connsiteX5889" fmla="*/ 6385981 w 11737976"/>
              <a:gd name="connsiteY5889" fmla="*/ 4518378 h 6407151"/>
              <a:gd name="connsiteX5890" fmla="*/ 6385981 w 11737976"/>
              <a:gd name="connsiteY5890" fmla="*/ 4516796 h 6407151"/>
              <a:gd name="connsiteX5891" fmla="*/ 6389777 w 11737976"/>
              <a:gd name="connsiteY5891" fmla="*/ 4515146 h 6407151"/>
              <a:gd name="connsiteX5892" fmla="*/ 6385981 w 11737976"/>
              <a:gd name="connsiteY5892" fmla="*/ 4514744 h 6407151"/>
              <a:gd name="connsiteX5893" fmla="*/ 6385981 w 11737976"/>
              <a:gd name="connsiteY5893" fmla="*/ 4510450 h 6407151"/>
              <a:gd name="connsiteX5894" fmla="*/ 6396508 w 11737976"/>
              <a:gd name="connsiteY5894" fmla="*/ 4514413 h 6407151"/>
              <a:gd name="connsiteX5895" fmla="*/ 6407035 w 11737976"/>
              <a:gd name="connsiteY5895" fmla="*/ 4510450 h 6407151"/>
              <a:gd name="connsiteX5896" fmla="*/ 6407035 w 11737976"/>
              <a:gd name="connsiteY5896" fmla="*/ 4506485 h 6407151"/>
              <a:gd name="connsiteX5897" fmla="*/ 6407036 w 11737976"/>
              <a:gd name="connsiteY5897" fmla="*/ 4502521 h 6407151"/>
              <a:gd name="connsiteX5898" fmla="*/ 6417564 w 11737976"/>
              <a:gd name="connsiteY5898" fmla="*/ 4502521 h 6407151"/>
              <a:gd name="connsiteX5899" fmla="*/ 6449146 w 11737976"/>
              <a:gd name="connsiteY5899" fmla="*/ 4530269 h 6407151"/>
              <a:gd name="connsiteX5900" fmla="*/ 6449147 w 11737976"/>
              <a:gd name="connsiteY5900" fmla="*/ 4538198 h 6407151"/>
              <a:gd name="connsiteX5901" fmla="*/ 6438619 w 11737976"/>
              <a:gd name="connsiteY5901" fmla="*/ 4558018 h 6407151"/>
              <a:gd name="connsiteX5902" fmla="*/ 6428090 w 11737976"/>
              <a:gd name="connsiteY5902" fmla="*/ 4558017 h 6407151"/>
              <a:gd name="connsiteX5903" fmla="*/ 6438619 w 11737976"/>
              <a:gd name="connsiteY5903" fmla="*/ 4565946 h 6407151"/>
              <a:gd name="connsiteX5904" fmla="*/ 6449147 w 11737976"/>
              <a:gd name="connsiteY5904" fmla="*/ 4561981 h 6407151"/>
              <a:gd name="connsiteX5905" fmla="*/ 6449147 w 11737976"/>
              <a:gd name="connsiteY5905" fmla="*/ 4565947 h 6407151"/>
              <a:gd name="connsiteX5906" fmla="*/ 6428090 w 11737976"/>
              <a:gd name="connsiteY5906" fmla="*/ 4573874 h 6407151"/>
              <a:gd name="connsiteX5907" fmla="*/ 6428090 w 11737976"/>
              <a:gd name="connsiteY5907" fmla="*/ 4585766 h 6407151"/>
              <a:gd name="connsiteX5908" fmla="*/ 6459673 w 11737976"/>
              <a:gd name="connsiteY5908" fmla="*/ 4605586 h 6407151"/>
              <a:gd name="connsiteX5909" fmla="*/ 6491256 w 11737976"/>
              <a:gd name="connsiteY5909" fmla="*/ 4597657 h 6407151"/>
              <a:gd name="connsiteX5910" fmla="*/ 6512313 w 11737976"/>
              <a:gd name="connsiteY5910" fmla="*/ 4609551 h 6407151"/>
              <a:gd name="connsiteX5911" fmla="*/ 6522839 w 11737976"/>
              <a:gd name="connsiteY5911" fmla="*/ 4621442 h 6407151"/>
              <a:gd name="connsiteX5912" fmla="*/ 6512313 w 11737976"/>
              <a:gd name="connsiteY5912" fmla="*/ 4629370 h 6407151"/>
              <a:gd name="connsiteX5913" fmla="*/ 6501784 w 11737976"/>
              <a:gd name="connsiteY5913" fmla="*/ 4629371 h 6407151"/>
              <a:gd name="connsiteX5914" fmla="*/ 6501784 w 11737976"/>
              <a:gd name="connsiteY5914" fmla="*/ 4625406 h 6407151"/>
              <a:gd name="connsiteX5915" fmla="*/ 6491257 w 11737976"/>
              <a:gd name="connsiteY5915" fmla="*/ 4625406 h 6407151"/>
              <a:gd name="connsiteX5916" fmla="*/ 6480730 w 11737976"/>
              <a:gd name="connsiteY5916" fmla="*/ 4625406 h 6407151"/>
              <a:gd name="connsiteX5917" fmla="*/ 6480730 w 11737976"/>
              <a:gd name="connsiteY5917" fmla="*/ 4617479 h 6407151"/>
              <a:gd name="connsiteX5918" fmla="*/ 6470202 w 11737976"/>
              <a:gd name="connsiteY5918" fmla="*/ 4617479 h 6407151"/>
              <a:gd name="connsiteX5919" fmla="*/ 6470202 w 11737976"/>
              <a:gd name="connsiteY5919" fmla="*/ 4613515 h 6407151"/>
              <a:gd name="connsiteX5920" fmla="*/ 6449146 w 11737976"/>
              <a:gd name="connsiteY5920" fmla="*/ 4609551 h 6407151"/>
              <a:gd name="connsiteX5921" fmla="*/ 6459673 w 11737976"/>
              <a:gd name="connsiteY5921" fmla="*/ 4613515 h 6407151"/>
              <a:gd name="connsiteX5922" fmla="*/ 6449146 w 11737976"/>
              <a:gd name="connsiteY5922" fmla="*/ 4617479 h 6407151"/>
              <a:gd name="connsiteX5923" fmla="*/ 6459673 w 11737976"/>
              <a:gd name="connsiteY5923" fmla="*/ 4633334 h 6407151"/>
              <a:gd name="connsiteX5924" fmla="*/ 6438619 w 11737976"/>
              <a:gd name="connsiteY5924" fmla="*/ 4637299 h 6407151"/>
              <a:gd name="connsiteX5925" fmla="*/ 6449146 w 11737976"/>
              <a:gd name="connsiteY5925" fmla="*/ 4653156 h 6407151"/>
              <a:gd name="connsiteX5926" fmla="*/ 6480730 w 11737976"/>
              <a:gd name="connsiteY5926" fmla="*/ 4669011 h 6407151"/>
              <a:gd name="connsiteX5927" fmla="*/ 6512313 w 11737976"/>
              <a:gd name="connsiteY5927" fmla="*/ 4676939 h 6407151"/>
              <a:gd name="connsiteX5928" fmla="*/ 6501784 w 11737976"/>
              <a:gd name="connsiteY5928" fmla="*/ 4676939 h 6407151"/>
              <a:gd name="connsiteX5929" fmla="*/ 6491256 w 11737976"/>
              <a:gd name="connsiteY5929" fmla="*/ 4700724 h 6407151"/>
              <a:gd name="connsiteX5930" fmla="*/ 6470203 w 11737976"/>
              <a:gd name="connsiteY5930" fmla="*/ 4696760 h 6407151"/>
              <a:gd name="connsiteX5931" fmla="*/ 6459673 w 11737976"/>
              <a:gd name="connsiteY5931" fmla="*/ 4708652 h 6407151"/>
              <a:gd name="connsiteX5932" fmla="*/ 6449146 w 11737976"/>
              <a:gd name="connsiteY5932" fmla="*/ 4708653 h 6407151"/>
              <a:gd name="connsiteX5933" fmla="*/ 6459673 w 11737976"/>
              <a:gd name="connsiteY5933" fmla="*/ 4724508 h 6407151"/>
              <a:gd name="connsiteX5934" fmla="*/ 6470202 w 11737976"/>
              <a:gd name="connsiteY5934" fmla="*/ 4724508 h 6407151"/>
              <a:gd name="connsiteX5935" fmla="*/ 6480730 w 11737976"/>
              <a:gd name="connsiteY5935" fmla="*/ 4728472 h 6407151"/>
              <a:gd name="connsiteX5936" fmla="*/ 6501784 w 11737976"/>
              <a:gd name="connsiteY5936" fmla="*/ 4720544 h 6407151"/>
              <a:gd name="connsiteX5937" fmla="*/ 6512313 w 11737976"/>
              <a:gd name="connsiteY5937" fmla="*/ 4744328 h 6407151"/>
              <a:gd name="connsiteX5938" fmla="*/ 6533367 w 11737976"/>
              <a:gd name="connsiteY5938" fmla="*/ 4744328 h 6407151"/>
              <a:gd name="connsiteX5939" fmla="*/ 6543897 w 11737976"/>
              <a:gd name="connsiteY5939" fmla="*/ 4728472 h 6407151"/>
              <a:gd name="connsiteX5940" fmla="*/ 6575479 w 11737976"/>
              <a:gd name="connsiteY5940" fmla="*/ 4724508 h 6407151"/>
              <a:gd name="connsiteX5941" fmla="*/ 6586007 w 11737976"/>
              <a:gd name="connsiteY5941" fmla="*/ 4732435 h 6407151"/>
              <a:gd name="connsiteX5942" fmla="*/ 6596534 w 11737976"/>
              <a:gd name="connsiteY5942" fmla="*/ 4724508 h 6407151"/>
              <a:gd name="connsiteX5943" fmla="*/ 6617591 w 11737976"/>
              <a:gd name="connsiteY5943" fmla="*/ 4732436 h 6407151"/>
              <a:gd name="connsiteX5944" fmla="*/ 6649175 w 11737976"/>
              <a:gd name="connsiteY5944" fmla="*/ 4728472 h 6407151"/>
              <a:gd name="connsiteX5945" fmla="*/ 6691283 w 11737976"/>
              <a:gd name="connsiteY5945" fmla="*/ 4732435 h 6407151"/>
              <a:gd name="connsiteX5946" fmla="*/ 6680757 w 11737976"/>
              <a:gd name="connsiteY5946" fmla="*/ 4724508 h 6407151"/>
              <a:gd name="connsiteX5947" fmla="*/ 6691284 w 11737976"/>
              <a:gd name="connsiteY5947" fmla="*/ 4716579 h 6407151"/>
              <a:gd name="connsiteX5948" fmla="*/ 6701811 w 11737976"/>
              <a:gd name="connsiteY5948" fmla="*/ 4704687 h 6407151"/>
              <a:gd name="connsiteX5949" fmla="*/ 6722866 w 11737976"/>
              <a:gd name="connsiteY5949" fmla="*/ 4712616 h 6407151"/>
              <a:gd name="connsiteX5950" fmla="*/ 6743923 w 11737976"/>
              <a:gd name="connsiteY5950" fmla="*/ 4708652 h 6407151"/>
              <a:gd name="connsiteX5951" fmla="*/ 6754450 w 11737976"/>
              <a:gd name="connsiteY5951" fmla="*/ 4692795 h 6407151"/>
              <a:gd name="connsiteX5952" fmla="*/ 6796561 w 11737976"/>
              <a:gd name="connsiteY5952" fmla="*/ 4704688 h 6407151"/>
              <a:gd name="connsiteX5953" fmla="*/ 6807089 w 11737976"/>
              <a:gd name="connsiteY5953" fmla="*/ 4684867 h 6407151"/>
              <a:gd name="connsiteX5954" fmla="*/ 6817615 w 11737976"/>
              <a:gd name="connsiteY5954" fmla="*/ 4684867 h 6407151"/>
              <a:gd name="connsiteX5955" fmla="*/ 6817615 w 11737976"/>
              <a:gd name="connsiteY5955" fmla="*/ 4672974 h 6407151"/>
              <a:gd name="connsiteX5956" fmla="*/ 6838673 w 11737976"/>
              <a:gd name="connsiteY5956" fmla="*/ 4696759 h 6407151"/>
              <a:gd name="connsiteX5957" fmla="*/ 6901839 w 11737976"/>
              <a:gd name="connsiteY5957" fmla="*/ 4720544 h 6407151"/>
              <a:gd name="connsiteX5958" fmla="*/ 6922893 w 11737976"/>
              <a:gd name="connsiteY5958" fmla="*/ 4712616 h 6407151"/>
              <a:gd name="connsiteX5959" fmla="*/ 6922893 w 11737976"/>
              <a:gd name="connsiteY5959" fmla="*/ 4708652 h 6407151"/>
              <a:gd name="connsiteX5960" fmla="*/ 6912367 w 11737976"/>
              <a:gd name="connsiteY5960" fmla="*/ 4696759 h 6407151"/>
              <a:gd name="connsiteX5961" fmla="*/ 6912367 w 11737976"/>
              <a:gd name="connsiteY5961" fmla="*/ 4688831 h 6407151"/>
              <a:gd name="connsiteX5962" fmla="*/ 6891310 w 11737976"/>
              <a:gd name="connsiteY5962" fmla="*/ 4684867 h 6407151"/>
              <a:gd name="connsiteX5963" fmla="*/ 6891310 w 11737976"/>
              <a:gd name="connsiteY5963" fmla="*/ 4676938 h 6407151"/>
              <a:gd name="connsiteX5964" fmla="*/ 6859727 w 11737976"/>
              <a:gd name="connsiteY5964" fmla="*/ 4684867 h 6407151"/>
              <a:gd name="connsiteX5965" fmla="*/ 6838672 w 11737976"/>
              <a:gd name="connsiteY5965" fmla="*/ 4653156 h 6407151"/>
              <a:gd name="connsiteX5966" fmla="*/ 6828144 w 11737976"/>
              <a:gd name="connsiteY5966" fmla="*/ 4661083 h 6407151"/>
              <a:gd name="connsiteX5967" fmla="*/ 6796561 w 11737976"/>
              <a:gd name="connsiteY5967" fmla="*/ 4657119 h 6407151"/>
              <a:gd name="connsiteX5968" fmla="*/ 6807089 w 11737976"/>
              <a:gd name="connsiteY5968" fmla="*/ 4649191 h 6407151"/>
              <a:gd name="connsiteX5969" fmla="*/ 6828144 w 11737976"/>
              <a:gd name="connsiteY5969" fmla="*/ 4625406 h 6407151"/>
              <a:gd name="connsiteX5970" fmla="*/ 6807089 w 11737976"/>
              <a:gd name="connsiteY5970" fmla="*/ 4625406 h 6407151"/>
              <a:gd name="connsiteX5971" fmla="*/ 6796561 w 11737976"/>
              <a:gd name="connsiteY5971" fmla="*/ 4629370 h 6407151"/>
              <a:gd name="connsiteX5972" fmla="*/ 6786032 w 11737976"/>
              <a:gd name="connsiteY5972" fmla="*/ 4629370 h 6407151"/>
              <a:gd name="connsiteX5973" fmla="*/ 6754449 w 11737976"/>
              <a:gd name="connsiteY5973" fmla="*/ 4641263 h 6407151"/>
              <a:gd name="connsiteX5974" fmla="*/ 6764977 w 11737976"/>
              <a:gd name="connsiteY5974" fmla="*/ 4617479 h 6407151"/>
              <a:gd name="connsiteX5975" fmla="*/ 6722866 w 11737976"/>
              <a:gd name="connsiteY5975" fmla="*/ 4617478 h 6407151"/>
              <a:gd name="connsiteX5976" fmla="*/ 6754450 w 11737976"/>
              <a:gd name="connsiteY5976" fmla="*/ 4593695 h 6407151"/>
              <a:gd name="connsiteX5977" fmla="*/ 6670228 w 11737976"/>
              <a:gd name="connsiteY5977" fmla="*/ 4609551 h 6407151"/>
              <a:gd name="connsiteX5978" fmla="*/ 6670228 w 11737976"/>
              <a:gd name="connsiteY5978" fmla="*/ 4621442 h 6407151"/>
              <a:gd name="connsiteX5979" fmla="*/ 6659701 w 11737976"/>
              <a:gd name="connsiteY5979" fmla="*/ 4617479 h 6407151"/>
              <a:gd name="connsiteX5980" fmla="*/ 6659700 w 11737976"/>
              <a:gd name="connsiteY5980" fmla="*/ 4605586 h 6407151"/>
              <a:gd name="connsiteX5981" fmla="*/ 6638646 w 11737976"/>
              <a:gd name="connsiteY5981" fmla="*/ 4605586 h 6407151"/>
              <a:gd name="connsiteX5982" fmla="*/ 6628117 w 11737976"/>
              <a:gd name="connsiteY5982" fmla="*/ 4597657 h 6407151"/>
              <a:gd name="connsiteX5983" fmla="*/ 6607062 w 11737976"/>
              <a:gd name="connsiteY5983" fmla="*/ 4593694 h 6407151"/>
              <a:gd name="connsiteX5984" fmla="*/ 6617591 w 11737976"/>
              <a:gd name="connsiteY5984" fmla="*/ 4601622 h 6407151"/>
              <a:gd name="connsiteX5985" fmla="*/ 6628117 w 11737976"/>
              <a:gd name="connsiteY5985" fmla="*/ 4605586 h 6407151"/>
              <a:gd name="connsiteX5986" fmla="*/ 6628117 w 11737976"/>
              <a:gd name="connsiteY5986" fmla="*/ 4609551 h 6407151"/>
              <a:gd name="connsiteX5987" fmla="*/ 6596534 w 11737976"/>
              <a:gd name="connsiteY5987" fmla="*/ 4613515 h 6407151"/>
              <a:gd name="connsiteX5988" fmla="*/ 6575479 w 11737976"/>
              <a:gd name="connsiteY5988" fmla="*/ 4605586 h 6407151"/>
              <a:gd name="connsiteX5989" fmla="*/ 6575479 w 11737976"/>
              <a:gd name="connsiteY5989" fmla="*/ 4601621 h 6407151"/>
              <a:gd name="connsiteX5990" fmla="*/ 6586006 w 11737976"/>
              <a:gd name="connsiteY5990" fmla="*/ 4601621 h 6407151"/>
              <a:gd name="connsiteX5991" fmla="*/ 6586007 w 11737976"/>
              <a:gd name="connsiteY5991" fmla="*/ 4597657 h 6407151"/>
              <a:gd name="connsiteX5992" fmla="*/ 6586006 w 11737976"/>
              <a:gd name="connsiteY5992" fmla="*/ 4593694 h 6407151"/>
              <a:gd name="connsiteX5993" fmla="*/ 6586006 w 11737976"/>
              <a:gd name="connsiteY5993" fmla="*/ 4589731 h 6407151"/>
              <a:gd name="connsiteX5994" fmla="*/ 6596535 w 11737976"/>
              <a:gd name="connsiteY5994" fmla="*/ 4581803 h 6407151"/>
              <a:gd name="connsiteX5995" fmla="*/ 6617591 w 11737976"/>
              <a:gd name="connsiteY5995" fmla="*/ 4585766 h 6407151"/>
              <a:gd name="connsiteX5996" fmla="*/ 6617590 w 11737976"/>
              <a:gd name="connsiteY5996" fmla="*/ 4569910 h 6407151"/>
              <a:gd name="connsiteX5997" fmla="*/ 6638645 w 11737976"/>
              <a:gd name="connsiteY5997" fmla="*/ 4565947 h 6407151"/>
              <a:gd name="connsiteX5998" fmla="*/ 6638645 w 11737976"/>
              <a:gd name="connsiteY5998" fmla="*/ 4569910 h 6407151"/>
              <a:gd name="connsiteX5999" fmla="*/ 6649174 w 11737976"/>
              <a:gd name="connsiteY5999" fmla="*/ 4569911 h 6407151"/>
              <a:gd name="connsiteX6000" fmla="*/ 6649175 w 11737976"/>
              <a:gd name="connsiteY6000" fmla="*/ 4565947 h 6407151"/>
              <a:gd name="connsiteX6001" fmla="*/ 6659701 w 11737976"/>
              <a:gd name="connsiteY6001" fmla="*/ 4561982 h 6407151"/>
              <a:gd name="connsiteX6002" fmla="*/ 6670228 w 11737976"/>
              <a:gd name="connsiteY6002" fmla="*/ 4573873 h 6407151"/>
              <a:gd name="connsiteX6003" fmla="*/ 6701811 w 11737976"/>
              <a:gd name="connsiteY6003" fmla="*/ 4577837 h 6407151"/>
              <a:gd name="connsiteX6004" fmla="*/ 6712340 w 11737976"/>
              <a:gd name="connsiteY6004" fmla="*/ 4565947 h 6407151"/>
              <a:gd name="connsiteX6005" fmla="*/ 6754450 w 11737976"/>
              <a:gd name="connsiteY6005" fmla="*/ 4565946 h 6407151"/>
              <a:gd name="connsiteX6006" fmla="*/ 6796561 w 11737976"/>
              <a:gd name="connsiteY6006" fmla="*/ 4550089 h 6407151"/>
              <a:gd name="connsiteX6007" fmla="*/ 6775506 w 11737976"/>
              <a:gd name="connsiteY6007" fmla="*/ 4534234 h 6407151"/>
              <a:gd name="connsiteX6008" fmla="*/ 6775506 w 11737976"/>
              <a:gd name="connsiteY6008" fmla="*/ 4542161 h 6407151"/>
              <a:gd name="connsiteX6009" fmla="*/ 6743924 w 11737976"/>
              <a:gd name="connsiteY6009" fmla="*/ 4538198 h 6407151"/>
              <a:gd name="connsiteX6010" fmla="*/ 6743924 w 11737976"/>
              <a:gd name="connsiteY6010" fmla="*/ 4534234 h 6407151"/>
              <a:gd name="connsiteX6011" fmla="*/ 6764977 w 11737976"/>
              <a:gd name="connsiteY6011" fmla="*/ 4526305 h 6407151"/>
              <a:gd name="connsiteX6012" fmla="*/ 6775507 w 11737976"/>
              <a:gd name="connsiteY6012" fmla="*/ 4530269 h 6407151"/>
              <a:gd name="connsiteX6013" fmla="*/ 6796561 w 11737976"/>
              <a:gd name="connsiteY6013" fmla="*/ 4526305 h 6407151"/>
              <a:gd name="connsiteX6014" fmla="*/ 6807089 w 11737976"/>
              <a:gd name="connsiteY6014" fmla="*/ 4510450 h 6407151"/>
              <a:gd name="connsiteX6015" fmla="*/ 6807089 w 11737976"/>
              <a:gd name="connsiteY6015" fmla="*/ 4490630 h 6407151"/>
              <a:gd name="connsiteX6016" fmla="*/ 6789980 w 11737976"/>
              <a:gd name="connsiteY6016" fmla="*/ 4493107 h 6407151"/>
              <a:gd name="connsiteX6017" fmla="*/ 6766464 w 11737976"/>
              <a:gd name="connsiteY6017" fmla="*/ 4498235 h 6407151"/>
              <a:gd name="connsiteX6018" fmla="*/ 6756207 w 11737976"/>
              <a:gd name="connsiteY6018" fmla="*/ 4490772 h 6407151"/>
              <a:gd name="connsiteX6019" fmla="*/ 6724665 w 11737976"/>
              <a:gd name="connsiteY6019" fmla="*/ 4494597 h 6407151"/>
              <a:gd name="connsiteX6020" fmla="*/ 6714151 w 11737976"/>
              <a:gd name="connsiteY6020" fmla="*/ 4494597 h 6407151"/>
              <a:gd name="connsiteX6021" fmla="*/ 6714150 w 11737976"/>
              <a:gd name="connsiteY6021" fmla="*/ 4498422 h 6407151"/>
              <a:gd name="connsiteX6022" fmla="*/ 6724664 w 11737976"/>
              <a:gd name="connsiteY6022" fmla="*/ 4498422 h 6407151"/>
              <a:gd name="connsiteX6023" fmla="*/ 6765595 w 11737976"/>
              <a:gd name="connsiteY6023" fmla="*/ 4498422 h 6407151"/>
              <a:gd name="connsiteX6024" fmla="*/ 6764978 w 11737976"/>
              <a:gd name="connsiteY6024" fmla="*/ 4498558 h 6407151"/>
              <a:gd name="connsiteX6025" fmla="*/ 6754450 w 11737976"/>
              <a:gd name="connsiteY6025" fmla="*/ 4510449 h 6407151"/>
              <a:gd name="connsiteX6026" fmla="*/ 6733395 w 11737976"/>
              <a:gd name="connsiteY6026" fmla="*/ 4502521 h 6407151"/>
              <a:gd name="connsiteX6027" fmla="*/ 6743923 w 11737976"/>
              <a:gd name="connsiteY6027" fmla="*/ 4510450 h 6407151"/>
              <a:gd name="connsiteX6028" fmla="*/ 6712340 w 11737976"/>
              <a:gd name="connsiteY6028" fmla="*/ 4510451 h 6407151"/>
              <a:gd name="connsiteX6029" fmla="*/ 6712340 w 11737976"/>
              <a:gd name="connsiteY6029" fmla="*/ 4518378 h 6407151"/>
              <a:gd name="connsiteX6030" fmla="*/ 6691283 w 11737976"/>
              <a:gd name="connsiteY6030" fmla="*/ 4522341 h 6407151"/>
              <a:gd name="connsiteX6031" fmla="*/ 6649174 w 11737976"/>
              <a:gd name="connsiteY6031" fmla="*/ 4514414 h 6407151"/>
              <a:gd name="connsiteX6032" fmla="*/ 6659701 w 11737976"/>
              <a:gd name="connsiteY6032" fmla="*/ 4514414 h 6407151"/>
              <a:gd name="connsiteX6033" fmla="*/ 6659701 w 11737976"/>
              <a:gd name="connsiteY6033" fmla="*/ 4510450 h 6407151"/>
              <a:gd name="connsiteX6034" fmla="*/ 6680757 w 11737976"/>
              <a:gd name="connsiteY6034" fmla="*/ 4514414 h 6407151"/>
              <a:gd name="connsiteX6035" fmla="*/ 6701811 w 11737976"/>
              <a:gd name="connsiteY6035" fmla="*/ 4506485 h 6407151"/>
              <a:gd name="connsiteX6036" fmla="*/ 6701811 w 11737976"/>
              <a:gd name="connsiteY6036" fmla="*/ 4494593 h 6407151"/>
              <a:gd name="connsiteX6037" fmla="*/ 6691283 w 11737976"/>
              <a:gd name="connsiteY6037" fmla="*/ 4486665 h 6407151"/>
              <a:gd name="connsiteX6038" fmla="*/ 6659700 w 11737976"/>
              <a:gd name="connsiteY6038" fmla="*/ 4494593 h 6407151"/>
              <a:gd name="connsiteX6039" fmla="*/ 6628117 w 11737976"/>
              <a:gd name="connsiteY6039" fmla="*/ 4482700 h 6407151"/>
              <a:gd name="connsiteX6040" fmla="*/ 6628117 w 11737976"/>
              <a:gd name="connsiteY6040" fmla="*/ 4486664 h 6407151"/>
              <a:gd name="connsiteX6041" fmla="*/ 6607062 w 11737976"/>
              <a:gd name="connsiteY6041" fmla="*/ 4482701 h 6407151"/>
              <a:gd name="connsiteX6042" fmla="*/ 6586007 w 11737976"/>
              <a:gd name="connsiteY6042" fmla="*/ 4466845 h 6407151"/>
              <a:gd name="connsiteX6043" fmla="*/ 6575479 w 11737976"/>
              <a:gd name="connsiteY6043" fmla="*/ 4462881 h 6407151"/>
              <a:gd name="connsiteX6044" fmla="*/ 6586006 w 11737976"/>
              <a:gd name="connsiteY6044" fmla="*/ 4458917 h 6407151"/>
              <a:gd name="connsiteX6045" fmla="*/ 6596534 w 11737976"/>
              <a:gd name="connsiteY6045" fmla="*/ 4458916 h 6407151"/>
              <a:gd name="connsiteX6046" fmla="*/ 6607062 w 11737976"/>
              <a:gd name="connsiteY6046" fmla="*/ 4458916 h 6407151"/>
              <a:gd name="connsiteX6047" fmla="*/ 6607062 w 11737976"/>
              <a:gd name="connsiteY6047" fmla="*/ 4462880 h 6407151"/>
              <a:gd name="connsiteX6048" fmla="*/ 6617591 w 11737976"/>
              <a:gd name="connsiteY6048" fmla="*/ 4462881 h 6407151"/>
              <a:gd name="connsiteX6049" fmla="*/ 6617591 w 11737976"/>
              <a:gd name="connsiteY6049" fmla="*/ 4458916 h 6407151"/>
              <a:gd name="connsiteX6050" fmla="*/ 6628117 w 11737976"/>
              <a:gd name="connsiteY6050" fmla="*/ 4466845 h 6407151"/>
              <a:gd name="connsiteX6051" fmla="*/ 6638646 w 11737976"/>
              <a:gd name="connsiteY6051" fmla="*/ 4462881 h 6407151"/>
              <a:gd name="connsiteX6052" fmla="*/ 6670229 w 11737976"/>
              <a:gd name="connsiteY6052" fmla="*/ 4454952 h 6407151"/>
              <a:gd name="connsiteX6053" fmla="*/ 6659701 w 11737976"/>
              <a:gd name="connsiteY6053" fmla="*/ 4450989 h 6407151"/>
              <a:gd name="connsiteX6054" fmla="*/ 6617591 w 11737976"/>
              <a:gd name="connsiteY6054" fmla="*/ 4431169 h 6407151"/>
              <a:gd name="connsiteX6055" fmla="*/ 6607062 w 11737976"/>
              <a:gd name="connsiteY6055" fmla="*/ 4435132 h 6407151"/>
              <a:gd name="connsiteX6056" fmla="*/ 6596534 w 11737976"/>
              <a:gd name="connsiteY6056" fmla="*/ 4427205 h 6407151"/>
              <a:gd name="connsiteX6057" fmla="*/ 6596534 w 11737976"/>
              <a:gd name="connsiteY6057" fmla="*/ 4423241 h 6407151"/>
              <a:gd name="connsiteX6058" fmla="*/ 6586006 w 11737976"/>
              <a:gd name="connsiteY6058" fmla="*/ 4423241 h 6407151"/>
              <a:gd name="connsiteX6059" fmla="*/ 6586006 w 11737976"/>
              <a:gd name="connsiteY6059" fmla="*/ 4427205 h 6407151"/>
              <a:gd name="connsiteX6060" fmla="*/ 6575479 w 11737976"/>
              <a:gd name="connsiteY6060" fmla="*/ 4439095 h 6407151"/>
              <a:gd name="connsiteX6061" fmla="*/ 6575479 w 11737976"/>
              <a:gd name="connsiteY6061" fmla="*/ 4454953 h 6407151"/>
              <a:gd name="connsiteX6062" fmla="*/ 6575480 w 11737976"/>
              <a:gd name="connsiteY6062" fmla="*/ 4458917 h 6407151"/>
              <a:gd name="connsiteX6063" fmla="*/ 6564951 w 11737976"/>
              <a:gd name="connsiteY6063" fmla="*/ 4458916 h 6407151"/>
              <a:gd name="connsiteX6064" fmla="*/ 6554422 w 11737976"/>
              <a:gd name="connsiteY6064" fmla="*/ 4454953 h 6407151"/>
              <a:gd name="connsiteX6065" fmla="*/ 6554422 w 11737976"/>
              <a:gd name="connsiteY6065" fmla="*/ 4435132 h 6407151"/>
              <a:gd name="connsiteX6066" fmla="*/ 6533368 w 11737976"/>
              <a:gd name="connsiteY6066" fmla="*/ 4431169 h 6407151"/>
              <a:gd name="connsiteX6067" fmla="*/ 6554422 w 11737976"/>
              <a:gd name="connsiteY6067" fmla="*/ 4427204 h 6407151"/>
              <a:gd name="connsiteX6068" fmla="*/ 6533368 w 11737976"/>
              <a:gd name="connsiteY6068" fmla="*/ 4423241 h 6407151"/>
              <a:gd name="connsiteX6069" fmla="*/ 6575479 w 11737976"/>
              <a:gd name="connsiteY6069" fmla="*/ 4411348 h 6407151"/>
              <a:gd name="connsiteX6070" fmla="*/ 6543897 w 11737976"/>
              <a:gd name="connsiteY6070" fmla="*/ 4391528 h 6407151"/>
              <a:gd name="connsiteX6071" fmla="*/ 6470203 w 11737976"/>
              <a:gd name="connsiteY6071" fmla="*/ 4375671 h 6407151"/>
              <a:gd name="connsiteX6072" fmla="*/ 6460989 w 11737976"/>
              <a:gd name="connsiteY6072" fmla="*/ 4374185 h 6407151"/>
              <a:gd name="connsiteX6073" fmla="*/ 6575212 w 11737976"/>
              <a:gd name="connsiteY6073" fmla="*/ 4371707 h 6407151"/>
              <a:gd name="connsiteX6074" fmla="*/ 6575212 w 11737976"/>
              <a:gd name="connsiteY6074" fmla="*/ 4383543 h 6407151"/>
              <a:gd name="connsiteX6075" fmla="*/ 6596241 w 11737976"/>
              <a:gd name="connsiteY6075" fmla="*/ 4383543 h 6407151"/>
              <a:gd name="connsiteX6076" fmla="*/ 6596241 w 11737976"/>
              <a:gd name="connsiteY6076" fmla="*/ 4387487 h 6407151"/>
              <a:gd name="connsiteX6077" fmla="*/ 6606755 w 11737976"/>
              <a:gd name="connsiteY6077" fmla="*/ 4403268 h 6407151"/>
              <a:gd name="connsiteX6078" fmla="*/ 6627784 w 11737976"/>
              <a:gd name="connsiteY6078" fmla="*/ 4395377 h 6407151"/>
              <a:gd name="connsiteX6079" fmla="*/ 6606755 w 11737976"/>
              <a:gd name="connsiteY6079" fmla="*/ 4383543 h 6407151"/>
              <a:gd name="connsiteX6080" fmla="*/ 6596241 w 11737976"/>
              <a:gd name="connsiteY6080" fmla="*/ 4379597 h 6407151"/>
              <a:gd name="connsiteX6081" fmla="*/ 6585726 w 11737976"/>
              <a:gd name="connsiteY6081" fmla="*/ 4371707 h 6407151"/>
              <a:gd name="connsiteX6082" fmla="*/ 6575212 w 11737976"/>
              <a:gd name="connsiteY6082" fmla="*/ 4371707 h 6407151"/>
              <a:gd name="connsiteX6083" fmla="*/ 511201 w 11737976"/>
              <a:gd name="connsiteY6083" fmla="*/ 4367583 h 6407151"/>
              <a:gd name="connsiteX6084" fmla="*/ 506860 w 11737976"/>
              <a:gd name="connsiteY6084" fmla="*/ 4371289 h 6407151"/>
              <a:gd name="connsiteX6085" fmla="*/ 505283 w 11737976"/>
              <a:gd name="connsiteY6085" fmla="*/ 4371913 h 6407151"/>
              <a:gd name="connsiteX6086" fmla="*/ 502909 w 11737976"/>
              <a:gd name="connsiteY6086" fmla="*/ 4376830 h 6407151"/>
              <a:gd name="connsiteX6087" fmla="*/ 506844 w 11737976"/>
              <a:gd name="connsiteY6087" fmla="*/ 4379252 h 6407151"/>
              <a:gd name="connsiteX6088" fmla="*/ 509998 w 11737976"/>
              <a:gd name="connsiteY6088" fmla="*/ 4378004 h 6407151"/>
              <a:gd name="connsiteX6089" fmla="*/ 512763 w 11737976"/>
              <a:gd name="connsiteY6089" fmla="*/ 4374922 h 6407151"/>
              <a:gd name="connsiteX6090" fmla="*/ 513559 w 11737976"/>
              <a:gd name="connsiteY6090" fmla="*/ 4370627 h 6407151"/>
              <a:gd name="connsiteX6091" fmla="*/ 511201 w 11737976"/>
              <a:gd name="connsiteY6091" fmla="*/ 4367583 h 6407151"/>
              <a:gd name="connsiteX6092" fmla="*/ 7007050 w 11737976"/>
              <a:gd name="connsiteY6092" fmla="*/ 4367404 h 6407151"/>
              <a:gd name="connsiteX6093" fmla="*/ 6995784 w 11737976"/>
              <a:gd name="connsiteY6093" fmla="*/ 4367405 h 6407151"/>
              <a:gd name="connsiteX6094" fmla="*/ 7007050 w 11737976"/>
              <a:gd name="connsiteY6094" fmla="*/ 4371709 h 6407151"/>
              <a:gd name="connsiteX6095" fmla="*/ 7007050 w 11737976"/>
              <a:gd name="connsiteY6095" fmla="*/ 4367404 h 6407151"/>
              <a:gd name="connsiteX6096" fmla="*/ 6440028 w 11737976"/>
              <a:gd name="connsiteY6096" fmla="*/ 4367404 h 6407151"/>
              <a:gd name="connsiteX6097" fmla="*/ 6440028 w 11737976"/>
              <a:gd name="connsiteY6097" fmla="*/ 4371709 h 6407151"/>
              <a:gd name="connsiteX6098" fmla="*/ 6447538 w 11737976"/>
              <a:gd name="connsiteY6098" fmla="*/ 4371709 h 6407151"/>
              <a:gd name="connsiteX6099" fmla="*/ 6440028 w 11737976"/>
              <a:gd name="connsiteY6099" fmla="*/ 4367404 h 6407151"/>
              <a:gd name="connsiteX6100" fmla="*/ 6389776 w 11737976"/>
              <a:gd name="connsiteY6100" fmla="*/ 4367043 h 6407151"/>
              <a:gd name="connsiteX6101" fmla="*/ 6389777 w 11737976"/>
              <a:gd name="connsiteY6101" fmla="*/ 4375538 h 6407151"/>
              <a:gd name="connsiteX6102" fmla="*/ 6410432 w 11737976"/>
              <a:gd name="connsiteY6102" fmla="*/ 4379786 h 6407151"/>
              <a:gd name="connsiteX6103" fmla="*/ 6400104 w 11737976"/>
              <a:gd name="connsiteY6103" fmla="*/ 4379785 h 6407151"/>
              <a:gd name="connsiteX6104" fmla="*/ 6400104 w 11737976"/>
              <a:gd name="connsiteY6104" fmla="*/ 4388280 h 6407151"/>
              <a:gd name="connsiteX6105" fmla="*/ 6431084 w 11737976"/>
              <a:gd name="connsiteY6105" fmla="*/ 4388280 h 6407151"/>
              <a:gd name="connsiteX6106" fmla="*/ 6431084 w 11737976"/>
              <a:gd name="connsiteY6106" fmla="*/ 4375539 h 6407151"/>
              <a:gd name="connsiteX6107" fmla="*/ 6420757 w 11737976"/>
              <a:gd name="connsiteY6107" fmla="*/ 4371291 h 6407151"/>
              <a:gd name="connsiteX6108" fmla="*/ 6389776 w 11737976"/>
              <a:gd name="connsiteY6108" fmla="*/ 4367043 h 6407151"/>
              <a:gd name="connsiteX6109" fmla="*/ 6273368 w 11737976"/>
              <a:gd name="connsiteY6109" fmla="*/ 4367043 h 6407151"/>
              <a:gd name="connsiteX6110" fmla="*/ 6277592 w 11737976"/>
              <a:gd name="connsiteY6110" fmla="*/ 4368677 h 6407151"/>
              <a:gd name="connsiteX6111" fmla="*/ 6277762 w 11737976"/>
              <a:gd name="connsiteY6111" fmla="*/ 4369036 h 6407151"/>
              <a:gd name="connsiteX6112" fmla="*/ 6273368 w 11737976"/>
              <a:gd name="connsiteY6112" fmla="*/ 4370311 h 6407151"/>
              <a:gd name="connsiteX6113" fmla="*/ 6278121 w 11737976"/>
              <a:gd name="connsiteY6113" fmla="*/ 4369801 h 6407151"/>
              <a:gd name="connsiteX6114" fmla="*/ 6277762 w 11737976"/>
              <a:gd name="connsiteY6114" fmla="*/ 4369036 h 6407151"/>
              <a:gd name="connsiteX6115" fmla="*/ 6279001 w 11737976"/>
              <a:gd name="connsiteY6115" fmla="*/ 4368678 h 6407151"/>
              <a:gd name="connsiteX6116" fmla="*/ 6284634 w 11737976"/>
              <a:gd name="connsiteY6116" fmla="*/ 4367043 h 6407151"/>
              <a:gd name="connsiteX6117" fmla="*/ 6273368 w 11737976"/>
              <a:gd name="connsiteY6117" fmla="*/ 4367043 h 6407151"/>
              <a:gd name="connsiteX6118" fmla="*/ 6995784 w 11737976"/>
              <a:gd name="connsiteY6118" fmla="*/ 4363100 h 6407151"/>
              <a:gd name="connsiteX6119" fmla="*/ 6986395 w 11737976"/>
              <a:gd name="connsiteY6119" fmla="*/ 4363101 h 6407151"/>
              <a:gd name="connsiteX6120" fmla="*/ 6983902 w 11737976"/>
              <a:gd name="connsiteY6120" fmla="*/ 4365521 h 6407151"/>
              <a:gd name="connsiteX6121" fmla="*/ 6995784 w 11737976"/>
              <a:gd name="connsiteY6121" fmla="*/ 4363100 h 6407151"/>
              <a:gd name="connsiteX6122" fmla="*/ 547067 w 11737976"/>
              <a:gd name="connsiteY6122" fmla="*/ 4362203 h 6407151"/>
              <a:gd name="connsiteX6123" fmla="*/ 542531 w 11737976"/>
              <a:gd name="connsiteY6123" fmla="*/ 4367647 h 6407151"/>
              <a:gd name="connsiteX6124" fmla="*/ 548194 w 11737976"/>
              <a:gd name="connsiteY6124" fmla="*/ 4365715 h 6407151"/>
              <a:gd name="connsiteX6125" fmla="*/ 547067 w 11737976"/>
              <a:gd name="connsiteY6125" fmla="*/ 4362203 h 6407151"/>
              <a:gd name="connsiteX6126" fmla="*/ 6353659 w 11737976"/>
              <a:gd name="connsiteY6126" fmla="*/ 4358799 h 6407151"/>
              <a:gd name="connsiteX6127" fmla="*/ 6353659 w 11737976"/>
              <a:gd name="connsiteY6127" fmla="*/ 4367404 h 6407151"/>
              <a:gd name="connsiteX6128" fmla="*/ 6376190 w 11737976"/>
              <a:gd name="connsiteY6128" fmla="*/ 4358799 h 6407151"/>
              <a:gd name="connsiteX6129" fmla="*/ 6353659 w 11737976"/>
              <a:gd name="connsiteY6129" fmla="*/ 4358799 h 6407151"/>
              <a:gd name="connsiteX6130" fmla="*/ 604689 w 11737976"/>
              <a:gd name="connsiteY6130" fmla="*/ 4356261 h 6407151"/>
              <a:gd name="connsiteX6131" fmla="*/ 604432 w 11737976"/>
              <a:gd name="connsiteY6131" fmla="*/ 4356510 h 6407151"/>
              <a:gd name="connsiteX6132" fmla="*/ 599547 w 11737976"/>
              <a:gd name="connsiteY6132" fmla="*/ 4363156 h 6407151"/>
              <a:gd name="connsiteX6133" fmla="*/ 598481 w 11737976"/>
              <a:gd name="connsiteY6133" fmla="*/ 4358150 h 6407151"/>
              <a:gd name="connsiteX6134" fmla="*/ 6293396 w 11737976"/>
              <a:gd name="connsiteY6134" fmla="*/ 4349076 h 6407151"/>
              <a:gd name="connsiteX6135" fmla="*/ 6273368 w 11737976"/>
              <a:gd name="connsiteY6135" fmla="*/ 4353160 h 6407151"/>
              <a:gd name="connsiteX6136" fmla="*/ 6273367 w 11737976"/>
              <a:gd name="connsiteY6136" fmla="*/ 4357243 h 6407151"/>
              <a:gd name="connsiteX6137" fmla="*/ 6293396 w 11737976"/>
              <a:gd name="connsiteY6137" fmla="*/ 4349076 h 6407151"/>
              <a:gd name="connsiteX6138" fmla="*/ 6126920 w 11737976"/>
              <a:gd name="connsiteY6138" fmla="*/ 4349076 h 6407151"/>
              <a:gd name="connsiteX6139" fmla="*/ 6126920 w 11737976"/>
              <a:gd name="connsiteY6139" fmla="*/ 4352344 h 6407151"/>
              <a:gd name="connsiteX6140" fmla="*/ 6126920 w 11737976"/>
              <a:gd name="connsiteY6140" fmla="*/ 4349076 h 6407151"/>
              <a:gd name="connsiteX6141" fmla="*/ 6575212 w 11737976"/>
              <a:gd name="connsiteY6141" fmla="*/ 4347322 h 6407151"/>
              <a:gd name="connsiteX6142" fmla="*/ 6575212 w 11737976"/>
              <a:gd name="connsiteY6142" fmla="*/ 4355211 h 6407151"/>
              <a:gd name="connsiteX6143" fmla="*/ 6606507 w 11737976"/>
              <a:gd name="connsiteY6143" fmla="*/ 4359158 h 6407151"/>
              <a:gd name="connsiteX6144" fmla="*/ 6606507 w 11737976"/>
              <a:gd name="connsiteY6144" fmla="*/ 4374934 h 6407151"/>
              <a:gd name="connsiteX6145" fmla="*/ 6627367 w 11737976"/>
              <a:gd name="connsiteY6145" fmla="*/ 4378881 h 6407151"/>
              <a:gd name="connsiteX6146" fmla="*/ 6648230 w 11737976"/>
              <a:gd name="connsiteY6146" fmla="*/ 4378881 h 6407151"/>
              <a:gd name="connsiteX6147" fmla="*/ 6669091 w 11737976"/>
              <a:gd name="connsiteY6147" fmla="*/ 4367046 h 6407151"/>
              <a:gd name="connsiteX6148" fmla="*/ 6637798 w 11737976"/>
              <a:gd name="connsiteY6148" fmla="*/ 4367046 h 6407151"/>
              <a:gd name="connsiteX6149" fmla="*/ 6606507 w 11737976"/>
              <a:gd name="connsiteY6149" fmla="*/ 4347322 h 6407151"/>
              <a:gd name="connsiteX6150" fmla="*/ 6606507 w 11737976"/>
              <a:gd name="connsiteY6150" fmla="*/ 4353239 h 6407151"/>
              <a:gd name="connsiteX6151" fmla="*/ 6606507 w 11737976"/>
              <a:gd name="connsiteY6151" fmla="*/ 4355211 h 6407151"/>
              <a:gd name="connsiteX6152" fmla="*/ 6585644 w 11737976"/>
              <a:gd name="connsiteY6152" fmla="*/ 4355211 h 6407151"/>
              <a:gd name="connsiteX6153" fmla="*/ 6585644 w 11737976"/>
              <a:gd name="connsiteY6153" fmla="*/ 4351267 h 6407151"/>
              <a:gd name="connsiteX6154" fmla="*/ 6585644 w 11737976"/>
              <a:gd name="connsiteY6154" fmla="*/ 4347322 h 6407151"/>
              <a:gd name="connsiteX6155" fmla="*/ 6575212 w 11737976"/>
              <a:gd name="connsiteY6155" fmla="*/ 4347322 h 6407151"/>
              <a:gd name="connsiteX6156" fmla="*/ 6243327 w 11737976"/>
              <a:gd name="connsiteY6156" fmla="*/ 4344175 h 6407151"/>
              <a:gd name="connsiteX6157" fmla="*/ 6243327 w 11737976"/>
              <a:gd name="connsiteY6157" fmla="*/ 4348259 h 6407151"/>
              <a:gd name="connsiteX6158" fmla="*/ 6250837 w 11737976"/>
              <a:gd name="connsiteY6158" fmla="*/ 4352344 h 6407151"/>
              <a:gd name="connsiteX6159" fmla="*/ 6243327 w 11737976"/>
              <a:gd name="connsiteY6159" fmla="*/ 4344175 h 6407151"/>
              <a:gd name="connsiteX6160" fmla="*/ 493480 w 11737976"/>
              <a:gd name="connsiteY6160" fmla="*/ 4339422 h 6407151"/>
              <a:gd name="connsiteX6161" fmla="*/ 490510 w 11737976"/>
              <a:gd name="connsiteY6161" fmla="*/ 4341911 h 6407151"/>
              <a:gd name="connsiteX6162" fmla="*/ 485255 w 11737976"/>
              <a:gd name="connsiteY6162" fmla="*/ 4341887 h 6407151"/>
              <a:gd name="connsiteX6163" fmla="*/ 484054 w 11737976"/>
              <a:gd name="connsiteY6163" fmla="*/ 4344467 h 6407151"/>
              <a:gd name="connsiteX6164" fmla="*/ 484468 w 11737976"/>
              <a:gd name="connsiteY6164" fmla="*/ 4346407 h 6407151"/>
              <a:gd name="connsiteX6165" fmla="*/ 491336 w 11737976"/>
              <a:gd name="connsiteY6165" fmla="*/ 4345793 h 6407151"/>
              <a:gd name="connsiteX6166" fmla="*/ 496591 w 11737976"/>
              <a:gd name="connsiteY6166" fmla="*/ 4345819 h 6407151"/>
              <a:gd name="connsiteX6167" fmla="*/ 498205 w 11737976"/>
              <a:gd name="connsiteY6167" fmla="*/ 4345180 h 6407151"/>
              <a:gd name="connsiteX6168" fmla="*/ 497378 w 11737976"/>
              <a:gd name="connsiteY6168" fmla="*/ 4341299 h 6407151"/>
              <a:gd name="connsiteX6169" fmla="*/ 493480 w 11737976"/>
              <a:gd name="connsiteY6169" fmla="*/ 4339422 h 6407151"/>
              <a:gd name="connsiteX6170" fmla="*/ 6094263 w 11737976"/>
              <a:gd name="connsiteY6170" fmla="*/ 4339114 h 6407151"/>
              <a:gd name="connsiteX6171" fmla="*/ 6094263 w 11737976"/>
              <a:gd name="connsiteY6171" fmla="*/ 4348140 h 6407151"/>
              <a:gd name="connsiteX6172" fmla="*/ 6094262 w 11737976"/>
              <a:gd name="connsiteY6172" fmla="*/ 4352655 h 6407151"/>
              <a:gd name="connsiteX6173" fmla="*/ 6094025 w 11737976"/>
              <a:gd name="connsiteY6173" fmla="*/ 4352654 h 6407151"/>
              <a:gd name="connsiteX6174" fmla="*/ 6088586 w 11737976"/>
              <a:gd name="connsiteY6174" fmla="*/ 4347888 h 6407151"/>
              <a:gd name="connsiteX6175" fmla="*/ 6084074 w 11737976"/>
              <a:gd name="connsiteY6175" fmla="*/ 4343047 h 6407151"/>
              <a:gd name="connsiteX6176" fmla="*/ 6085051 w 11737976"/>
              <a:gd name="connsiteY6176" fmla="*/ 4341370 h 6407151"/>
              <a:gd name="connsiteX6177" fmla="*/ 6094263 w 11737976"/>
              <a:gd name="connsiteY6177" fmla="*/ 4339114 h 6407151"/>
              <a:gd name="connsiteX6178" fmla="*/ 6383088 w 11737976"/>
              <a:gd name="connsiteY6178" fmla="*/ 4338586 h 6407151"/>
              <a:gd name="connsiteX6179" fmla="*/ 6367246 w 11737976"/>
              <a:gd name="connsiteY6179" fmla="*/ 4339276 h 6407151"/>
              <a:gd name="connsiteX6180" fmla="*/ 6383088 w 11737976"/>
              <a:gd name="connsiteY6180" fmla="*/ 4338586 h 6407151"/>
              <a:gd name="connsiteX6181" fmla="*/ 6237250 w 11737976"/>
              <a:gd name="connsiteY6181" fmla="*/ 4331542 h 6407151"/>
              <a:gd name="connsiteX6182" fmla="*/ 6237250 w 11737976"/>
              <a:gd name="connsiteY6182" fmla="*/ 4335846 h 6407151"/>
              <a:gd name="connsiteX6183" fmla="*/ 6248516 w 11737976"/>
              <a:gd name="connsiteY6183" fmla="*/ 4335845 h 6407151"/>
              <a:gd name="connsiteX6184" fmla="*/ 6237250 w 11737976"/>
              <a:gd name="connsiteY6184" fmla="*/ 4331542 h 6407151"/>
              <a:gd name="connsiteX6185" fmla="*/ 532645 w 11737976"/>
              <a:gd name="connsiteY6185" fmla="*/ 4329260 h 6407151"/>
              <a:gd name="connsiteX6186" fmla="*/ 531061 w 11737976"/>
              <a:gd name="connsiteY6186" fmla="*/ 4329886 h 6407151"/>
              <a:gd name="connsiteX6187" fmla="*/ 518383 w 11737976"/>
              <a:gd name="connsiteY6187" fmla="*/ 4334901 h 6407151"/>
              <a:gd name="connsiteX6188" fmla="*/ 516799 w 11737976"/>
              <a:gd name="connsiteY6188" fmla="*/ 4335529 h 6407151"/>
              <a:gd name="connsiteX6189" fmla="*/ 519284 w 11737976"/>
              <a:gd name="connsiteY6189" fmla="*/ 4339136 h 6407151"/>
              <a:gd name="connsiteX6190" fmla="*/ 531961 w 11737976"/>
              <a:gd name="connsiteY6190" fmla="*/ 4334121 h 6407151"/>
              <a:gd name="connsiteX6191" fmla="*/ 533546 w 11737976"/>
              <a:gd name="connsiteY6191" fmla="*/ 4333494 h 6407151"/>
              <a:gd name="connsiteX6192" fmla="*/ 534681 w 11737976"/>
              <a:gd name="connsiteY6192" fmla="*/ 4330749 h 6407151"/>
              <a:gd name="connsiteX6193" fmla="*/ 532645 w 11737976"/>
              <a:gd name="connsiteY6193" fmla="*/ 4329260 h 6407151"/>
              <a:gd name="connsiteX6194" fmla="*/ 6146900 w 11737976"/>
              <a:gd name="connsiteY6194" fmla="*/ 4325570 h 6407151"/>
              <a:gd name="connsiteX6195" fmla="*/ 6125845 w 11737976"/>
              <a:gd name="connsiteY6195" fmla="*/ 4334599 h 6407151"/>
              <a:gd name="connsiteX6196" fmla="*/ 6136374 w 11737976"/>
              <a:gd name="connsiteY6196" fmla="*/ 4343627 h 6407151"/>
              <a:gd name="connsiteX6197" fmla="*/ 6136374 w 11737976"/>
              <a:gd name="connsiteY6197" fmla="*/ 4352654 h 6407151"/>
              <a:gd name="connsiteX6198" fmla="*/ 6152650 w 11737976"/>
              <a:gd name="connsiteY6198" fmla="*/ 4354579 h 6407151"/>
              <a:gd name="connsiteX6199" fmla="*/ 6153958 w 11737976"/>
              <a:gd name="connsiteY6199" fmla="*/ 4355929 h 6407151"/>
              <a:gd name="connsiteX6200" fmla="*/ 6156268 w 11737976"/>
              <a:gd name="connsiteY6200" fmla="*/ 4355007 h 6407151"/>
              <a:gd name="connsiteX6201" fmla="*/ 6174536 w 11737976"/>
              <a:gd name="connsiteY6201" fmla="*/ 4357168 h 6407151"/>
              <a:gd name="connsiteX6202" fmla="*/ 6188190 w 11737976"/>
              <a:gd name="connsiteY6202" fmla="*/ 4355192 h 6407151"/>
              <a:gd name="connsiteX6203" fmla="*/ 6188534 w 11737976"/>
              <a:gd name="connsiteY6203" fmla="*/ 4352236 h 6407151"/>
              <a:gd name="connsiteX6204" fmla="*/ 6195408 w 11737976"/>
              <a:gd name="connsiteY6204" fmla="*/ 4355211 h 6407151"/>
              <a:gd name="connsiteX6205" fmla="*/ 6206138 w 11737976"/>
              <a:gd name="connsiteY6205" fmla="*/ 4355211 h 6407151"/>
              <a:gd name="connsiteX6206" fmla="*/ 6216866 w 11737976"/>
              <a:gd name="connsiteY6206" fmla="*/ 4355211 h 6407151"/>
              <a:gd name="connsiteX6207" fmla="*/ 6216865 w 11737976"/>
              <a:gd name="connsiteY6207" fmla="*/ 4362098 h 6407151"/>
              <a:gd name="connsiteX6208" fmla="*/ 6210066 w 11737976"/>
              <a:gd name="connsiteY6208" fmla="*/ 4361681 h 6407151"/>
              <a:gd name="connsiteX6209" fmla="*/ 6115317 w 11737976"/>
              <a:gd name="connsiteY6209" fmla="*/ 4366195 h 6407151"/>
              <a:gd name="connsiteX6210" fmla="*/ 6106336 w 11737976"/>
              <a:gd name="connsiteY6210" fmla="*/ 4363445 h 6407151"/>
              <a:gd name="connsiteX6211" fmla="*/ 6106073 w 11737976"/>
              <a:gd name="connsiteY6211" fmla="*/ 4363214 h 6407151"/>
              <a:gd name="connsiteX6212" fmla="*/ 6104791 w 11737976"/>
              <a:gd name="connsiteY6212" fmla="*/ 4357168 h 6407151"/>
              <a:gd name="connsiteX6213" fmla="*/ 6099413 w 11737976"/>
              <a:gd name="connsiteY6213" fmla="*/ 4357377 h 6407151"/>
              <a:gd name="connsiteX6214" fmla="*/ 6097561 w 11737976"/>
              <a:gd name="connsiteY6214" fmla="*/ 4355753 h 6407151"/>
              <a:gd name="connsiteX6215" fmla="*/ 6099527 w 11737976"/>
              <a:gd name="connsiteY6215" fmla="*/ 4354911 h 6407151"/>
              <a:gd name="connsiteX6216" fmla="*/ 6104791 w 11737976"/>
              <a:gd name="connsiteY6216" fmla="*/ 4352654 h 6407151"/>
              <a:gd name="connsiteX6217" fmla="*/ 6104791 w 11737976"/>
              <a:gd name="connsiteY6217" fmla="*/ 4348141 h 6407151"/>
              <a:gd name="connsiteX6218" fmla="*/ 6125845 w 11737976"/>
              <a:gd name="connsiteY6218" fmla="*/ 4348141 h 6407151"/>
              <a:gd name="connsiteX6219" fmla="*/ 6104791 w 11737976"/>
              <a:gd name="connsiteY6219" fmla="*/ 4334599 h 6407151"/>
              <a:gd name="connsiteX6220" fmla="*/ 6146900 w 11737976"/>
              <a:gd name="connsiteY6220" fmla="*/ 4325570 h 6407151"/>
              <a:gd name="connsiteX6221" fmla="*/ 548804 w 11737976"/>
              <a:gd name="connsiteY6221" fmla="*/ 4325277 h 6407151"/>
              <a:gd name="connsiteX6222" fmla="*/ 546076 w 11737976"/>
              <a:gd name="connsiteY6222" fmla="*/ 4326088 h 6407151"/>
              <a:gd name="connsiteX6223" fmla="*/ 549449 w 11737976"/>
              <a:gd name="connsiteY6223" fmla="*/ 4331449 h 6407151"/>
              <a:gd name="connsiteX6224" fmla="*/ 553083 w 11737976"/>
              <a:gd name="connsiteY6224" fmla="*/ 4325459 h 6407151"/>
              <a:gd name="connsiteX6225" fmla="*/ 548804 w 11737976"/>
              <a:gd name="connsiteY6225" fmla="*/ 4325277 h 6407151"/>
              <a:gd name="connsiteX6226" fmla="*/ 6227144 w 11737976"/>
              <a:gd name="connsiteY6226" fmla="*/ 4324101 h 6407151"/>
              <a:gd name="connsiteX6227" fmla="*/ 6228037 w 11737976"/>
              <a:gd name="connsiteY6227" fmla="*/ 4324148 h 6407151"/>
              <a:gd name="connsiteX6228" fmla="*/ 6228037 w 11737976"/>
              <a:gd name="connsiteY6228" fmla="*/ 4328122 h 6407151"/>
              <a:gd name="connsiteX6229" fmla="*/ 6223628 w 11737976"/>
              <a:gd name="connsiteY6229" fmla="*/ 4328121 h 6407151"/>
              <a:gd name="connsiteX6230" fmla="*/ 6225858 w 11737976"/>
              <a:gd name="connsiteY6230" fmla="*/ 4325571 h 6407151"/>
              <a:gd name="connsiteX6231" fmla="*/ 6367247 w 11737976"/>
              <a:gd name="connsiteY6231" fmla="*/ 4321307 h 6407151"/>
              <a:gd name="connsiteX6232" fmla="*/ 6367246 w 11737976"/>
              <a:gd name="connsiteY6232" fmla="*/ 4323859 h 6407151"/>
              <a:gd name="connsiteX6233" fmla="*/ 6367246 w 11737976"/>
              <a:gd name="connsiteY6233" fmla="*/ 4326459 h 6407151"/>
              <a:gd name="connsiteX6234" fmla="*/ 6363987 w 11737976"/>
              <a:gd name="connsiteY6234" fmla="*/ 4324012 h 6407151"/>
              <a:gd name="connsiteX6235" fmla="*/ 6353659 w 11737976"/>
              <a:gd name="connsiteY6235" fmla="*/ 4324012 h 6407151"/>
              <a:gd name="connsiteX6236" fmla="*/ 6353659 w 11737976"/>
              <a:gd name="connsiteY6236" fmla="*/ 4335847 h 6407151"/>
              <a:gd name="connsiteX6237" fmla="*/ 6384640 w 11737976"/>
              <a:gd name="connsiteY6237" fmla="*/ 4335846 h 6407151"/>
              <a:gd name="connsiteX6238" fmla="*/ 6385770 w 11737976"/>
              <a:gd name="connsiteY6238" fmla="*/ 4330114 h 6407151"/>
              <a:gd name="connsiteX6239" fmla="*/ 6382855 w 11737976"/>
              <a:gd name="connsiteY6239" fmla="*/ 4329474 h 6407151"/>
              <a:gd name="connsiteX6240" fmla="*/ 6389777 w 11737976"/>
              <a:gd name="connsiteY6240" fmla="*/ 4329475 h 6407151"/>
              <a:gd name="connsiteX6241" fmla="*/ 6367247 w 11737976"/>
              <a:gd name="connsiteY6241" fmla="*/ 4321307 h 6407151"/>
              <a:gd name="connsiteX6242" fmla="*/ 6337205 w 11737976"/>
              <a:gd name="connsiteY6242" fmla="*/ 4316406 h 6407151"/>
              <a:gd name="connsiteX6243" fmla="*/ 6337205 w 11737976"/>
              <a:gd name="connsiteY6243" fmla="*/ 4326207 h 6407151"/>
              <a:gd name="connsiteX6244" fmla="*/ 6348472 w 11737976"/>
              <a:gd name="connsiteY6244" fmla="*/ 4316406 h 6407151"/>
              <a:gd name="connsiteX6245" fmla="*/ 6337205 w 11737976"/>
              <a:gd name="connsiteY6245" fmla="*/ 4316406 h 6407151"/>
              <a:gd name="connsiteX6246" fmla="*/ 6305287 w 11737976"/>
              <a:gd name="connsiteY6246" fmla="*/ 4316406 h 6407151"/>
              <a:gd name="connsiteX6247" fmla="*/ 6295898 w 11737976"/>
              <a:gd name="connsiteY6247" fmla="*/ 4316407 h 6407151"/>
              <a:gd name="connsiteX6248" fmla="*/ 6295898 w 11737976"/>
              <a:gd name="connsiteY6248" fmla="*/ 4321308 h 6407151"/>
              <a:gd name="connsiteX6249" fmla="*/ 6305286 w 11737976"/>
              <a:gd name="connsiteY6249" fmla="*/ 4321308 h 6407151"/>
              <a:gd name="connsiteX6250" fmla="*/ 6314674 w 11737976"/>
              <a:gd name="connsiteY6250" fmla="*/ 4316406 h 6407151"/>
              <a:gd name="connsiteX6251" fmla="*/ 6305287 w 11737976"/>
              <a:gd name="connsiteY6251" fmla="*/ 4316406 h 6407151"/>
              <a:gd name="connsiteX6252" fmla="*/ 612622 w 11737976"/>
              <a:gd name="connsiteY6252" fmla="*/ 4310080 h 6407151"/>
              <a:gd name="connsiteX6253" fmla="*/ 609760 w 11737976"/>
              <a:gd name="connsiteY6253" fmla="*/ 4313544 h 6407151"/>
              <a:gd name="connsiteX6254" fmla="*/ 613766 w 11737976"/>
              <a:gd name="connsiteY6254" fmla="*/ 4313967 h 6407151"/>
              <a:gd name="connsiteX6255" fmla="*/ 612622 w 11737976"/>
              <a:gd name="connsiteY6255" fmla="*/ 4310080 h 6407151"/>
              <a:gd name="connsiteX6256" fmla="*/ 594750 w 11737976"/>
              <a:gd name="connsiteY6256" fmla="*/ 4309790 h 6407151"/>
              <a:gd name="connsiteX6257" fmla="*/ 586632 w 11737976"/>
              <a:gd name="connsiteY6257" fmla="*/ 4312491 h 6407151"/>
              <a:gd name="connsiteX6258" fmla="*/ 566187 w 11737976"/>
              <a:gd name="connsiteY6258" fmla="*/ 4314459 h 6407151"/>
              <a:gd name="connsiteX6259" fmla="*/ 563380 w 11737976"/>
              <a:gd name="connsiteY6259" fmla="*/ 4317610 h 6407151"/>
              <a:gd name="connsiteX6260" fmla="*/ 565784 w 11737976"/>
              <a:gd name="connsiteY6260" fmla="*/ 4320739 h 6407151"/>
              <a:gd name="connsiteX6261" fmla="*/ 588234 w 11737976"/>
              <a:gd name="connsiteY6261" fmla="*/ 4320019 h 6407151"/>
              <a:gd name="connsiteX6262" fmla="*/ 603467 w 11737976"/>
              <a:gd name="connsiteY6262" fmla="*/ 4318073 h 6407151"/>
              <a:gd name="connsiteX6263" fmla="*/ 605874 w 11737976"/>
              <a:gd name="connsiteY6263" fmla="*/ 4313041 h 6407151"/>
              <a:gd name="connsiteX6264" fmla="*/ 603470 w 11737976"/>
              <a:gd name="connsiteY6264" fmla="*/ 4309911 h 6407151"/>
              <a:gd name="connsiteX6265" fmla="*/ 594750 w 11737976"/>
              <a:gd name="connsiteY6265" fmla="*/ 4309790 h 6407151"/>
              <a:gd name="connsiteX6266" fmla="*/ 6639710 w 11737976"/>
              <a:gd name="connsiteY6266" fmla="*/ 4307156 h 6407151"/>
              <a:gd name="connsiteX6267" fmla="*/ 6639711 w 11737976"/>
              <a:gd name="connsiteY6267" fmla="*/ 4311132 h 6407151"/>
              <a:gd name="connsiteX6268" fmla="*/ 6618727 w 11737976"/>
              <a:gd name="connsiteY6268" fmla="*/ 4311132 h 6407151"/>
              <a:gd name="connsiteX6269" fmla="*/ 6597740 w 11737976"/>
              <a:gd name="connsiteY6269" fmla="*/ 4315106 h 6407151"/>
              <a:gd name="connsiteX6270" fmla="*/ 6608233 w 11737976"/>
              <a:gd name="connsiteY6270" fmla="*/ 4323059 h 6407151"/>
              <a:gd name="connsiteX6271" fmla="*/ 6618727 w 11737976"/>
              <a:gd name="connsiteY6271" fmla="*/ 4319082 h 6407151"/>
              <a:gd name="connsiteX6272" fmla="*/ 6629217 w 11737976"/>
              <a:gd name="connsiteY6272" fmla="*/ 4327033 h 6407151"/>
              <a:gd name="connsiteX6273" fmla="*/ 6618727 w 11737976"/>
              <a:gd name="connsiteY6273" fmla="*/ 4327034 h 6407151"/>
              <a:gd name="connsiteX6274" fmla="*/ 6639710 w 11737976"/>
              <a:gd name="connsiteY6274" fmla="*/ 4338961 h 6407151"/>
              <a:gd name="connsiteX6275" fmla="*/ 6650203 w 11737976"/>
              <a:gd name="connsiteY6275" fmla="*/ 4338960 h 6407151"/>
              <a:gd name="connsiteX6276" fmla="*/ 6660694 w 11737976"/>
              <a:gd name="connsiteY6276" fmla="*/ 4350888 h 6407151"/>
              <a:gd name="connsiteX6277" fmla="*/ 6660693 w 11737976"/>
              <a:gd name="connsiteY6277" fmla="*/ 4358839 h 6407151"/>
              <a:gd name="connsiteX6278" fmla="*/ 6671187 w 11737976"/>
              <a:gd name="connsiteY6278" fmla="*/ 4358839 h 6407151"/>
              <a:gd name="connsiteX6279" fmla="*/ 6671186 w 11737976"/>
              <a:gd name="connsiteY6279" fmla="*/ 4354864 h 6407151"/>
              <a:gd name="connsiteX6280" fmla="*/ 6671187 w 11737976"/>
              <a:gd name="connsiteY6280" fmla="*/ 4350888 h 6407151"/>
              <a:gd name="connsiteX6281" fmla="*/ 6723648 w 11737976"/>
              <a:gd name="connsiteY6281" fmla="*/ 4354864 h 6407151"/>
              <a:gd name="connsiteX6282" fmla="*/ 6776109 w 11737976"/>
              <a:gd name="connsiteY6282" fmla="*/ 4346913 h 6407151"/>
              <a:gd name="connsiteX6283" fmla="*/ 6765617 w 11737976"/>
              <a:gd name="connsiteY6283" fmla="*/ 4338961 h 6407151"/>
              <a:gd name="connsiteX6284" fmla="*/ 6776109 w 11737976"/>
              <a:gd name="connsiteY6284" fmla="*/ 4334985 h 6407151"/>
              <a:gd name="connsiteX6285" fmla="*/ 6786601 w 11737976"/>
              <a:gd name="connsiteY6285" fmla="*/ 4338960 h 6407151"/>
              <a:gd name="connsiteX6286" fmla="*/ 6818078 w 11737976"/>
              <a:gd name="connsiteY6286" fmla="*/ 4331010 h 6407151"/>
              <a:gd name="connsiteX6287" fmla="*/ 6807586 w 11737976"/>
              <a:gd name="connsiteY6287" fmla="*/ 4327034 h 6407151"/>
              <a:gd name="connsiteX6288" fmla="*/ 6807586 w 11737976"/>
              <a:gd name="connsiteY6288" fmla="*/ 4323059 h 6407151"/>
              <a:gd name="connsiteX6289" fmla="*/ 6818077 w 11737976"/>
              <a:gd name="connsiteY6289" fmla="*/ 4319082 h 6407151"/>
              <a:gd name="connsiteX6290" fmla="*/ 6839063 w 11737976"/>
              <a:gd name="connsiteY6290" fmla="*/ 4327034 h 6407151"/>
              <a:gd name="connsiteX6291" fmla="*/ 6828570 w 11737976"/>
              <a:gd name="connsiteY6291" fmla="*/ 4338960 h 6407151"/>
              <a:gd name="connsiteX6292" fmla="*/ 6849553 w 11737976"/>
              <a:gd name="connsiteY6292" fmla="*/ 4354864 h 6407151"/>
              <a:gd name="connsiteX6293" fmla="*/ 6839063 w 11737976"/>
              <a:gd name="connsiteY6293" fmla="*/ 4354864 h 6407151"/>
              <a:gd name="connsiteX6294" fmla="*/ 6828570 w 11737976"/>
              <a:gd name="connsiteY6294" fmla="*/ 4358840 h 6407151"/>
              <a:gd name="connsiteX6295" fmla="*/ 6839063 w 11737976"/>
              <a:gd name="connsiteY6295" fmla="*/ 4358839 h 6407151"/>
              <a:gd name="connsiteX6296" fmla="*/ 6828570 w 11737976"/>
              <a:gd name="connsiteY6296" fmla="*/ 4366790 h 6407151"/>
              <a:gd name="connsiteX6297" fmla="*/ 6786600 w 11737976"/>
              <a:gd name="connsiteY6297" fmla="*/ 4378717 h 6407151"/>
              <a:gd name="connsiteX6298" fmla="*/ 6755124 w 11737976"/>
              <a:gd name="connsiteY6298" fmla="*/ 4390644 h 6407151"/>
              <a:gd name="connsiteX6299" fmla="*/ 6765617 w 11737976"/>
              <a:gd name="connsiteY6299" fmla="*/ 4402572 h 6407151"/>
              <a:gd name="connsiteX6300" fmla="*/ 6765617 w 11737976"/>
              <a:gd name="connsiteY6300" fmla="*/ 4406546 h 6407151"/>
              <a:gd name="connsiteX6301" fmla="*/ 6755124 w 11737976"/>
              <a:gd name="connsiteY6301" fmla="*/ 4422449 h 6407151"/>
              <a:gd name="connsiteX6302" fmla="*/ 6723647 w 11737976"/>
              <a:gd name="connsiteY6302" fmla="*/ 4414498 h 6407151"/>
              <a:gd name="connsiteX6303" fmla="*/ 6723647 w 11737976"/>
              <a:gd name="connsiteY6303" fmla="*/ 4406546 h 6407151"/>
              <a:gd name="connsiteX6304" fmla="*/ 6713157 w 11737976"/>
              <a:gd name="connsiteY6304" fmla="*/ 4402572 h 6407151"/>
              <a:gd name="connsiteX6305" fmla="*/ 6702664 w 11737976"/>
              <a:gd name="connsiteY6305" fmla="*/ 4398595 h 6407151"/>
              <a:gd name="connsiteX6306" fmla="*/ 6692171 w 11737976"/>
              <a:gd name="connsiteY6306" fmla="*/ 4394619 h 6407151"/>
              <a:gd name="connsiteX6307" fmla="*/ 6681679 w 11737976"/>
              <a:gd name="connsiteY6307" fmla="*/ 4394619 h 6407151"/>
              <a:gd name="connsiteX6308" fmla="*/ 6671187 w 11737976"/>
              <a:gd name="connsiteY6308" fmla="*/ 4394619 h 6407151"/>
              <a:gd name="connsiteX6309" fmla="*/ 6671187 w 11737976"/>
              <a:gd name="connsiteY6309" fmla="*/ 4398595 h 6407151"/>
              <a:gd name="connsiteX6310" fmla="*/ 6692170 w 11737976"/>
              <a:gd name="connsiteY6310" fmla="*/ 4398595 h 6407151"/>
              <a:gd name="connsiteX6311" fmla="*/ 6681680 w 11737976"/>
              <a:gd name="connsiteY6311" fmla="*/ 4410523 h 6407151"/>
              <a:gd name="connsiteX6312" fmla="*/ 6702663 w 11737976"/>
              <a:gd name="connsiteY6312" fmla="*/ 4414498 h 6407151"/>
              <a:gd name="connsiteX6313" fmla="*/ 6702664 w 11737976"/>
              <a:gd name="connsiteY6313" fmla="*/ 4410523 h 6407151"/>
              <a:gd name="connsiteX6314" fmla="*/ 6713157 w 11737976"/>
              <a:gd name="connsiteY6314" fmla="*/ 4418474 h 6407151"/>
              <a:gd name="connsiteX6315" fmla="*/ 6702663 w 11737976"/>
              <a:gd name="connsiteY6315" fmla="*/ 4418473 h 6407151"/>
              <a:gd name="connsiteX6316" fmla="*/ 6702663 w 11737976"/>
              <a:gd name="connsiteY6316" fmla="*/ 4426425 h 6407151"/>
              <a:gd name="connsiteX6317" fmla="*/ 6692171 w 11737976"/>
              <a:gd name="connsiteY6317" fmla="*/ 4426425 h 6407151"/>
              <a:gd name="connsiteX6318" fmla="*/ 6671187 w 11737976"/>
              <a:gd name="connsiteY6318" fmla="*/ 4414498 h 6407151"/>
              <a:gd name="connsiteX6319" fmla="*/ 6650203 w 11737976"/>
              <a:gd name="connsiteY6319" fmla="*/ 4414498 h 6407151"/>
              <a:gd name="connsiteX6320" fmla="*/ 6660694 w 11737976"/>
              <a:gd name="connsiteY6320" fmla="*/ 4430400 h 6407151"/>
              <a:gd name="connsiteX6321" fmla="*/ 6660694 w 11737976"/>
              <a:gd name="connsiteY6321" fmla="*/ 4434375 h 6407151"/>
              <a:gd name="connsiteX6322" fmla="*/ 6671187 w 11737976"/>
              <a:gd name="connsiteY6322" fmla="*/ 4434375 h 6407151"/>
              <a:gd name="connsiteX6323" fmla="*/ 6681679 w 11737976"/>
              <a:gd name="connsiteY6323" fmla="*/ 4446303 h 6407151"/>
              <a:gd name="connsiteX6324" fmla="*/ 6702663 w 11737976"/>
              <a:gd name="connsiteY6324" fmla="*/ 4430400 h 6407151"/>
              <a:gd name="connsiteX6325" fmla="*/ 6702663 w 11737976"/>
              <a:gd name="connsiteY6325" fmla="*/ 4426425 h 6407151"/>
              <a:gd name="connsiteX6326" fmla="*/ 6744632 w 11737976"/>
              <a:gd name="connsiteY6326" fmla="*/ 4430400 h 6407151"/>
              <a:gd name="connsiteX6327" fmla="*/ 6755124 w 11737976"/>
              <a:gd name="connsiteY6327" fmla="*/ 4422449 h 6407151"/>
              <a:gd name="connsiteX6328" fmla="*/ 6776109 w 11737976"/>
              <a:gd name="connsiteY6328" fmla="*/ 4430400 h 6407151"/>
              <a:gd name="connsiteX6329" fmla="*/ 6776109 w 11737976"/>
              <a:gd name="connsiteY6329" fmla="*/ 4406546 h 6407151"/>
              <a:gd name="connsiteX6330" fmla="*/ 6776109 w 11737976"/>
              <a:gd name="connsiteY6330" fmla="*/ 4402571 h 6407151"/>
              <a:gd name="connsiteX6331" fmla="*/ 6807586 w 11737976"/>
              <a:gd name="connsiteY6331" fmla="*/ 4402572 h 6407151"/>
              <a:gd name="connsiteX6332" fmla="*/ 6807586 w 11737976"/>
              <a:gd name="connsiteY6332" fmla="*/ 4394619 h 6407151"/>
              <a:gd name="connsiteX6333" fmla="*/ 6818077 w 11737976"/>
              <a:gd name="connsiteY6333" fmla="*/ 4382691 h 6407151"/>
              <a:gd name="connsiteX6334" fmla="*/ 6828570 w 11737976"/>
              <a:gd name="connsiteY6334" fmla="*/ 4394619 h 6407151"/>
              <a:gd name="connsiteX6335" fmla="*/ 6818078 w 11737976"/>
              <a:gd name="connsiteY6335" fmla="*/ 4398595 h 6407151"/>
              <a:gd name="connsiteX6336" fmla="*/ 6828570 w 11737976"/>
              <a:gd name="connsiteY6336" fmla="*/ 4406546 h 6407151"/>
              <a:gd name="connsiteX6337" fmla="*/ 6839063 w 11737976"/>
              <a:gd name="connsiteY6337" fmla="*/ 4406546 h 6407151"/>
              <a:gd name="connsiteX6338" fmla="*/ 6849554 w 11737976"/>
              <a:gd name="connsiteY6338" fmla="*/ 4406546 h 6407151"/>
              <a:gd name="connsiteX6339" fmla="*/ 6849554 w 11737976"/>
              <a:gd name="connsiteY6339" fmla="*/ 4402572 h 6407151"/>
              <a:gd name="connsiteX6340" fmla="*/ 6839063 w 11737976"/>
              <a:gd name="connsiteY6340" fmla="*/ 4398595 h 6407151"/>
              <a:gd name="connsiteX6341" fmla="*/ 6839063 w 11737976"/>
              <a:gd name="connsiteY6341" fmla="*/ 4394619 h 6407151"/>
              <a:gd name="connsiteX6342" fmla="*/ 6860047 w 11737976"/>
              <a:gd name="connsiteY6342" fmla="*/ 4390644 h 6407151"/>
              <a:gd name="connsiteX6343" fmla="*/ 6849554 w 11737976"/>
              <a:gd name="connsiteY6343" fmla="*/ 4382692 h 6407151"/>
              <a:gd name="connsiteX6344" fmla="*/ 6870540 w 11737976"/>
              <a:gd name="connsiteY6344" fmla="*/ 4386668 h 6407151"/>
              <a:gd name="connsiteX6345" fmla="*/ 6860047 w 11737976"/>
              <a:gd name="connsiteY6345" fmla="*/ 4394619 h 6407151"/>
              <a:gd name="connsiteX6346" fmla="*/ 6891523 w 11737976"/>
              <a:gd name="connsiteY6346" fmla="*/ 4394619 h 6407151"/>
              <a:gd name="connsiteX6347" fmla="*/ 6912510 w 11737976"/>
              <a:gd name="connsiteY6347" fmla="*/ 4382692 h 6407151"/>
              <a:gd name="connsiteX6348" fmla="*/ 6902017 w 11737976"/>
              <a:gd name="connsiteY6348" fmla="*/ 4374741 h 6407151"/>
              <a:gd name="connsiteX6349" fmla="*/ 6881033 w 11737976"/>
              <a:gd name="connsiteY6349" fmla="*/ 4378717 h 6407151"/>
              <a:gd name="connsiteX6350" fmla="*/ 6881033 w 11737976"/>
              <a:gd name="connsiteY6350" fmla="*/ 4366791 h 6407151"/>
              <a:gd name="connsiteX6351" fmla="*/ 6891523 w 11737976"/>
              <a:gd name="connsiteY6351" fmla="*/ 4366791 h 6407151"/>
              <a:gd name="connsiteX6352" fmla="*/ 6902017 w 11737976"/>
              <a:gd name="connsiteY6352" fmla="*/ 4370766 h 6407151"/>
              <a:gd name="connsiteX6353" fmla="*/ 6923000 w 11737976"/>
              <a:gd name="connsiteY6353" fmla="*/ 4370765 h 6407151"/>
              <a:gd name="connsiteX6354" fmla="*/ 6943985 w 11737976"/>
              <a:gd name="connsiteY6354" fmla="*/ 4382691 h 6407151"/>
              <a:gd name="connsiteX6355" fmla="*/ 6954476 w 11737976"/>
              <a:gd name="connsiteY6355" fmla="*/ 4366791 h 6407151"/>
              <a:gd name="connsiteX6356" fmla="*/ 6933492 w 11737976"/>
              <a:gd name="connsiteY6356" fmla="*/ 4366791 h 6407151"/>
              <a:gd name="connsiteX6357" fmla="*/ 6933492 w 11737976"/>
              <a:gd name="connsiteY6357" fmla="*/ 4354864 h 6407151"/>
              <a:gd name="connsiteX6358" fmla="*/ 6912509 w 11737976"/>
              <a:gd name="connsiteY6358" fmla="*/ 4354864 h 6407151"/>
              <a:gd name="connsiteX6359" fmla="*/ 6902017 w 11737976"/>
              <a:gd name="connsiteY6359" fmla="*/ 4366790 h 6407151"/>
              <a:gd name="connsiteX6360" fmla="*/ 6902017 w 11737976"/>
              <a:gd name="connsiteY6360" fmla="*/ 4362815 h 6407151"/>
              <a:gd name="connsiteX6361" fmla="*/ 6891523 w 11737976"/>
              <a:gd name="connsiteY6361" fmla="*/ 4354864 h 6407151"/>
              <a:gd name="connsiteX6362" fmla="*/ 6891523 w 11737976"/>
              <a:gd name="connsiteY6362" fmla="*/ 4362815 h 6407151"/>
              <a:gd name="connsiteX6363" fmla="*/ 6881033 w 11737976"/>
              <a:gd name="connsiteY6363" fmla="*/ 4362815 h 6407151"/>
              <a:gd name="connsiteX6364" fmla="*/ 6860046 w 11737976"/>
              <a:gd name="connsiteY6364" fmla="*/ 4358839 h 6407151"/>
              <a:gd name="connsiteX6365" fmla="*/ 6860047 w 11737976"/>
              <a:gd name="connsiteY6365" fmla="*/ 4350888 h 6407151"/>
              <a:gd name="connsiteX6366" fmla="*/ 6881033 w 11737976"/>
              <a:gd name="connsiteY6366" fmla="*/ 4342936 h 6407151"/>
              <a:gd name="connsiteX6367" fmla="*/ 6891523 w 11737976"/>
              <a:gd name="connsiteY6367" fmla="*/ 4334986 h 6407151"/>
              <a:gd name="connsiteX6368" fmla="*/ 6860047 w 11737976"/>
              <a:gd name="connsiteY6368" fmla="*/ 4331010 h 6407151"/>
              <a:gd name="connsiteX6369" fmla="*/ 6870540 w 11737976"/>
              <a:gd name="connsiteY6369" fmla="*/ 4327034 h 6407151"/>
              <a:gd name="connsiteX6370" fmla="*/ 6891523 w 11737976"/>
              <a:gd name="connsiteY6370" fmla="*/ 4327034 h 6407151"/>
              <a:gd name="connsiteX6371" fmla="*/ 6902017 w 11737976"/>
              <a:gd name="connsiteY6371" fmla="*/ 4319082 h 6407151"/>
              <a:gd name="connsiteX6372" fmla="*/ 6891523 w 11737976"/>
              <a:gd name="connsiteY6372" fmla="*/ 4315106 h 6407151"/>
              <a:gd name="connsiteX6373" fmla="*/ 6870540 w 11737976"/>
              <a:gd name="connsiteY6373" fmla="*/ 4315106 h 6407151"/>
              <a:gd name="connsiteX6374" fmla="*/ 6860047 w 11737976"/>
              <a:gd name="connsiteY6374" fmla="*/ 4307156 h 6407151"/>
              <a:gd name="connsiteX6375" fmla="*/ 6839063 w 11737976"/>
              <a:gd name="connsiteY6375" fmla="*/ 4315107 h 6407151"/>
              <a:gd name="connsiteX6376" fmla="*/ 6818077 w 11737976"/>
              <a:gd name="connsiteY6376" fmla="*/ 4311132 h 6407151"/>
              <a:gd name="connsiteX6377" fmla="*/ 6818077 w 11737976"/>
              <a:gd name="connsiteY6377" fmla="*/ 4319082 h 6407151"/>
              <a:gd name="connsiteX6378" fmla="*/ 6807586 w 11737976"/>
              <a:gd name="connsiteY6378" fmla="*/ 4319082 h 6407151"/>
              <a:gd name="connsiteX6379" fmla="*/ 6797093 w 11737976"/>
              <a:gd name="connsiteY6379" fmla="*/ 4319081 h 6407151"/>
              <a:gd name="connsiteX6380" fmla="*/ 6797093 w 11737976"/>
              <a:gd name="connsiteY6380" fmla="*/ 4323059 h 6407151"/>
              <a:gd name="connsiteX6381" fmla="*/ 6797093 w 11737976"/>
              <a:gd name="connsiteY6381" fmla="*/ 4327034 h 6407151"/>
              <a:gd name="connsiteX6382" fmla="*/ 6786600 w 11737976"/>
              <a:gd name="connsiteY6382" fmla="*/ 4323058 h 6407151"/>
              <a:gd name="connsiteX6383" fmla="*/ 6776109 w 11737976"/>
              <a:gd name="connsiteY6383" fmla="*/ 4311131 h 6407151"/>
              <a:gd name="connsiteX6384" fmla="*/ 6765617 w 11737976"/>
              <a:gd name="connsiteY6384" fmla="*/ 4315106 h 6407151"/>
              <a:gd name="connsiteX6385" fmla="*/ 6744632 w 11737976"/>
              <a:gd name="connsiteY6385" fmla="*/ 4315106 h 6407151"/>
              <a:gd name="connsiteX6386" fmla="*/ 6723647 w 11737976"/>
              <a:gd name="connsiteY6386" fmla="*/ 4327034 h 6407151"/>
              <a:gd name="connsiteX6387" fmla="*/ 6713156 w 11737976"/>
              <a:gd name="connsiteY6387" fmla="*/ 4315106 h 6407151"/>
              <a:gd name="connsiteX6388" fmla="*/ 6681679 w 11737976"/>
              <a:gd name="connsiteY6388" fmla="*/ 4311132 h 6407151"/>
              <a:gd name="connsiteX6389" fmla="*/ 6681679 w 11737976"/>
              <a:gd name="connsiteY6389" fmla="*/ 4315106 h 6407151"/>
              <a:gd name="connsiteX6390" fmla="*/ 6660694 w 11737976"/>
              <a:gd name="connsiteY6390" fmla="*/ 4315106 h 6407151"/>
              <a:gd name="connsiteX6391" fmla="*/ 6650202 w 11737976"/>
              <a:gd name="connsiteY6391" fmla="*/ 4311132 h 6407151"/>
              <a:gd name="connsiteX6392" fmla="*/ 6660693 w 11737976"/>
              <a:gd name="connsiteY6392" fmla="*/ 4307156 h 6407151"/>
              <a:gd name="connsiteX6393" fmla="*/ 6639710 w 11737976"/>
              <a:gd name="connsiteY6393" fmla="*/ 4307156 h 6407151"/>
              <a:gd name="connsiteX6394" fmla="*/ 620588 w 11737976"/>
              <a:gd name="connsiteY6394" fmla="*/ 4301353 h 6407151"/>
              <a:gd name="connsiteX6395" fmla="*/ 617778 w 11737976"/>
              <a:gd name="connsiteY6395" fmla="*/ 4304541 h 6407151"/>
              <a:gd name="connsiteX6396" fmla="*/ 616576 w 11737976"/>
              <a:gd name="connsiteY6396" fmla="*/ 4307094 h 6407151"/>
              <a:gd name="connsiteX6397" fmla="*/ 620609 w 11737976"/>
              <a:gd name="connsiteY6397" fmla="*/ 4309651 h 6407151"/>
              <a:gd name="connsiteX6398" fmla="*/ 629063 w 11737976"/>
              <a:gd name="connsiteY6398" fmla="*/ 4308383 h 6407151"/>
              <a:gd name="connsiteX6399" fmla="*/ 637922 w 11737976"/>
              <a:gd name="connsiteY6399" fmla="*/ 4309032 h 6407151"/>
              <a:gd name="connsiteX6400" fmla="*/ 638716 w 11737976"/>
              <a:gd name="connsiteY6400" fmla="*/ 4304564 h 6407151"/>
              <a:gd name="connsiteX6401" fmla="*/ 636292 w 11737976"/>
              <a:gd name="connsiteY6401" fmla="*/ 4301370 h 6407151"/>
              <a:gd name="connsiteX6402" fmla="*/ 629447 w 11737976"/>
              <a:gd name="connsiteY6402" fmla="*/ 4302002 h 6407151"/>
              <a:gd name="connsiteX6403" fmla="*/ 620588 w 11737976"/>
              <a:gd name="connsiteY6403" fmla="*/ 4301353 h 6407151"/>
              <a:gd name="connsiteX6404" fmla="*/ 531161 w 11737976"/>
              <a:gd name="connsiteY6404" fmla="*/ 4300888 h 6407151"/>
              <a:gd name="connsiteX6405" fmla="*/ 526850 w 11737976"/>
              <a:gd name="connsiteY6405" fmla="*/ 4308752 h 6407151"/>
              <a:gd name="connsiteX6406" fmla="*/ 538310 w 11737976"/>
              <a:gd name="connsiteY6406" fmla="*/ 4306361 h 6407151"/>
              <a:gd name="connsiteX6407" fmla="*/ 531161 w 11737976"/>
              <a:gd name="connsiteY6407" fmla="*/ 4300888 h 6407151"/>
              <a:gd name="connsiteX6408" fmla="*/ 6924435 w 11737976"/>
              <a:gd name="connsiteY6408" fmla="*/ 4299983 h 6407151"/>
              <a:gd name="connsiteX6409" fmla="*/ 6910355 w 11737976"/>
              <a:gd name="connsiteY6409" fmla="*/ 4304420 h 6407151"/>
              <a:gd name="connsiteX6410" fmla="*/ 6908596 w 11737976"/>
              <a:gd name="connsiteY6410" fmla="*/ 4308304 h 6407151"/>
              <a:gd name="connsiteX6411" fmla="*/ 6913171 w 11737976"/>
              <a:gd name="connsiteY6411" fmla="*/ 4311818 h 6407151"/>
              <a:gd name="connsiteX6412" fmla="*/ 6924435 w 11737976"/>
              <a:gd name="connsiteY6412" fmla="*/ 4311818 h 6407151"/>
              <a:gd name="connsiteX6413" fmla="*/ 6924435 w 11737976"/>
              <a:gd name="connsiteY6413" fmla="*/ 4303928 h 6407151"/>
              <a:gd name="connsiteX6414" fmla="*/ 6924435 w 11737976"/>
              <a:gd name="connsiteY6414" fmla="*/ 4299983 h 6407151"/>
              <a:gd name="connsiteX6415" fmla="*/ 6879374 w 11737976"/>
              <a:gd name="connsiteY6415" fmla="*/ 4299983 h 6407151"/>
              <a:gd name="connsiteX6416" fmla="*/ 6890640 w 11737976"/>
              <a:gd name="connsiteY6416" fmla="*/ 4304287 h 6407151"/>
              <a:gd name="connsiteX6417" fmla="*/ 6879374 w 11737976"/>
              <a:gd name="connsiteY6417" fmla="*/ 4299983 h 6407151"/>
              <a:gd name="connsiteX6418" fmla="*/ 7007050 w 11737976"/>
              <a:gd name="connsiteY6418" fmla="*/ 4295680 h 6407151"/>
              <a:gd name="connsiteX6419" fmla="*/ 7002471 w 11737976"/>
              <a:gd name="connsiteY6419" fmla="*/ 4300700 h 6407151"/>
              <a:gd name="connsiteX6420" fmla="*/ 7004233 w 11737976"/>
              <a:gd name="connsiteY6420" fmla="*/ 4304286 h 6407151"/>
              <a:gd name="connsiteX6421" fmla="*/ 7018315 w 11737976"/>
              <a:gd name="connsiteY6421" fmla="*/ 4307156 h 6407151"/>
              <a:gd name="connsiteX6422" fmla="*/ 7007050 w 11737976"/>
              <a:gd name="connsiteY6422" fmla="*/ 4295680 h 6407151"/>
              <a:gd name="connsiteX6423" fmla="*/ 6819293 w 11737976"/>
              <a:gd name="connsiteY6423" fmla="*/ 4295680 h 6407151"/>
              <a:gd name="connsiteX6424" fmla="*/ 6819293 w 11737976"/>
              <a:gd name="connsiteY6424" fmla="*/ 4299983 h 6407151"/>
              <a:gd name="connsiteX6425" fmla="*/ 6826803 w 11737976"/>
              <a:gd name="connsiteY6425" fmla="*/ 4299983 h 6407151"/>
              <a:gd name="connsiteX6426" fmla="*/ 6819293 w 11737976"/>
              <a:gd name="connsiteY6426" fmla="*/ 4295680 h 6407151"/>
              <a:gd name="connsiteX6427" fmla="*/ 6650314 w 11737976"/>
              <a:gd name="connsiteY6427" fmla="*/ 4295680 h 6407151"/>
              <a:gd name="connsiteX6428" fmla="*/ 6659703 w 11737976"/>
              <a:gd name="connsiteY6428" fmla="*/ 4295680 h 6407151"/>
              <a:gd name="connsiteX6429" fmla="*/ 6650314 w 11737976"/>
              <a:gd name="connsiteY6429" fmla="*/ 4295680 h 6407151"/>
              <a:gd name="connsiteX6430" fmla="*/ 6965743 w 11737976"/>
              <a:gd name="connsiteY6430" fmla="*/ 4295679 h 6407151"/>
              <a:gd name="connsiteX6431" fmla="*/ 6975130 w 11737976"/>
              <a:gd name="connsiteY6431" fmla="*/ 4295680 h 6407151"/>
              <a:gd name="connsiteX6432" fmla="*/ 6965743 w 11737976"/>
              <a:gd name="connsiteY6432" fmla="*/ 4295679 h 6407151"/>
              <a:gd name="connsiteX6433" fmla="*/ 546341 w 11737976"/>
              <a:gd name="connsiteY6433" fmla="*/ 4294767 h 6407151"/>
              <a:gd name="connsiteX6434" fmla="*/ 544696 w 11737976"/>
              <a:gd name="connsiteY6434" fmla="*/ 4295418 h 6407151"/>
              <a:gd name="connsiteX6435" fmla="*/ 543890 w 11737976"/>
              <a:gd name="connsiteY6435" fmla="*/ 4300020 h 6407151"/>
              <a:gd name="connsiteX6436" fmla="*/ 546377 w 11737976"/>
              <a:gd name="connsiteY6436" fmla="*/ 4303322 h 6407151"/>
              <a:gd name="connsiteX6437" fmla="*/ 553383 w 11737976"/>
              <a:gd name="connsiteY6437" fmla="*/ 4302693 h 6407151"/>
              <a:gd name="connsiteX6438" fmla="*/ 554188 w 11737976"/>
              <a:gd name="connsiteY6438" fmla="*/ 4298089 h 6407151"/>
              <a:gd name="connsiteX6439" fmla="*/ 551701 w 11737976"/>
              <a:gd name="connsiteY6439" fmla="*/ 4294790 h 6407151"/>
              <a:gd name="connsiteX6440" fmla="*/ 546341 w 11737976"/>
              <a:gd name="connsiteY6440" fmla="*/ 4294767 h 6407151"/>
              <a:gd name="connsiteX6441" fmla="*/ 490756 w 11737976"/>
              <a:gd name="connsiteY6441" fmla="*/ 4293805 h 6407151"/>
              <a:gd name="connsiteX6442" fmla="*/ 489559 w 11737976"/>
              <a:gd name="connsiteY6442" fmla="*/ 4296320 h 6407151"/>
              <a:gd name="connsiteX6443" fmla="*/ 491557 w 11737976"/>
              <a:gd name="connsiteY6443" fmla="*/ 4297568 h 6407151"/>
              <a:gd name="connsiteX6444" fmla="*/ 495152 w 11737976"/>
              <a:gd name="connsiteY6444" fmla="*/ 4298187 h 6407151"/>
              <a:gd name="connsiteX6445" fmla="*/ 496350 w 11737976"/>
              <a:gd name="connsiteY6445" fmla="*/ 4295673 h 6407151"/>
              <a:gd name="connsiteX6446" fmla="*/ 494352 w 11737976"/>
              <a:gd name="connsiteY6446" fmla="*/ 4294423 h 6407151"/>
              <a:gd name="connsiteX6447" fmla="*/ 490756 w 11737976"/>
              <a:gd name="connsiteY6447" fmla="*/ 4293805 h 6407151"/>
              <a:gd name="connsiteX6448" fmla="*/ 6796765 w 11737976"/>
              <a:gd name="connsiteY6448" fmla="*/ 4291376 h 6407151"/>
              <a:gd name="connsiteX6449" fmla="*/ 6792011 w 11737976"/>
              <a:gd name="connsiteY6449" fmla="*/ 4293931 h 6407151"/>
              <a:gd name="connsiteX6450" fmla="*/ 6792541 w 11737976"/>
              <a:gd name="connsiteY6450" fmla="*/ 4295679 h 6407151"/>
              <a:gd name="connsiteX6451" fmla="*/ 6796765 w 11737976"/>
              <a:gd name="connsiteY6451" fmla="*/ 4299983 h 6407151"/>
              <a:gd name="connsiteX6452" fmla="*/ 6808028 w 11737976"/>
              <a:gd name="connsiteY6452" fmla="*/ 4295679 h 6407151"/>
              <a:gd name="connsiteX6453" fmla="*/ 6796765 w 11737976"/>
              <a:gd name="connsiteY6453" fmla="*/ 4291376 h 6407151"/>
              <a:gd name="connsiteX6454" fmla="*/ 6401042 w 11737976"/>
              <a:gd name="connsiteY6454" fmla="*/ 4285371 h 6407151"/>
              <a:gd name="connsiteX6455" fmla="*/ 6401041 w 11737976"/>
              <a:gd name="connsiteY6455" fmla="*/ 4290272 h 6407151"/>
              <a:gd name="connsiteX6456" fmla="*/ 6408552 w 11737976"/>
              <a:gd name="connsiteY6456" fmla="*/ 4290272 h 6407151"/>
              <a:gd name="connsiteX6457" fmla="*/ 6408551 w 11737976"/>
              <a:gd name="connsiteY6457" fmla="*/ 4285371 h 6407151"/>
              <a:gd name="connsiteX6458" fmla="*/ 6401042 w 11737976"/>
              <a:gd name="connsiteY6458" fmla="*/ 4285371 h 6407151"/>
              <a:gd name="connsiteX6459" fmla="*/ 6597743 w 11737976"/>
              <a:gd name="connsiteY6459" fmla="*/ 4284204 h 6407151"/>
              <a:gd name="connsiteX6460" fmla="*/ 6575212 w 11737976"/>
              <a:gd name="connsiteY6460" fmla="*/ 4291377 h 6407151"/>
              <a:gd name="connsiteX6461" fmla="*/ 6597743 w 11737976"/>
              <a:gd name="connsiteY6461" fmla="*/ 4284204 h 6407151"/>
              <a:gd name="connsiteX6462" fmla="*/ 6871866 w 11737976"/>
              <a:gd name="connsiteY6462" fmla="*/ 4284203 h 6407151"/>
              <a:gd name="connsiteX6463" fmla="*/ 6860600 w 11737976"/>
              <a:gd name="connsiteY6463" fmla="*/ 4284204 h 6407151"/>
              <a:gd name="connsiteX6464" fmla="*/ 6860600 w 11737976"/>
              <a:gd name="connsiteY6464" fmla="*/ 4288508 h 6407151"/>
              <a:gd name="connsiteX6465" fmla="*/ 6871866 w 11737976"/>
              <a:gd name="connsiteY6465" fmla="*/ 4288508 h 6407151"/>
              <a:gd name="connsiteX6466" fmla="*/ 6871866 w 11737976"/>
              <a:gd name="connsiteY6466" fmla="*/ 4284203 h 6407151"/>
              <a:gd name="connsiteX6467" fmla="*/ 6551040 w 11737976"/>
              <a:gd name="connsiteY6467" fmla="*/ 4280975 h 6407151"/>
              <a:gd name="connsiteX6468" fmla="*/ 6545172 w 11737976"/>
              <a:gd name="connsiteY6468" fmla="*/ 4284203 h 6407151"/>
              <a:gd name="connsiteX6469" fmla="*/ 6554559 w 11737976"/>
              <a:gd name="connsiteY6469" fmla="*/ 4288507 h 6407151"/>
              <a:gd name="connsiteX6470" fmla="*/ 6563948 w 11737976"/>
              <a:gd name="connsiteY6470" fmla="*/ 4284203 h 6407151"/>
              <a:gd name="connsiteX6471" fmla="*/ 6551040 w 11737976"/>
              <a:gd name="connsiteY6471" fmla="*/ 4280975 h 6407151"/>
              <a:gd name="connsiteX6472" fmla="*/ 589811 w 11737976"/>
              <a:gd name="connsiteY6472" fmla="*/ 4278431 h 6407151"/>
              <a:gd name="connsiteX6473" fmla="*/ 577179 w 11737976"/>
              <a:gd name="connsiteY6473" fmla="*/ 4284480 h 6407151"/>
              <a:gd name="connsiteX6474" fmla="*/ 579197 w 11737976"/>
              <a:gd name="connsiteY6474" fmla="*/ 4285785 h 6407151"/>
              <a:gd name="connsiteX6475" fmla="*/ 565947 w 11737976"/>
              <a:gd name="connsiteY6475" fmla="*/ 4288923 h 6407151"/>
              <a:gd name="connsiteX6476" fmla="*/ 565168 w 11737976"/>
              <a:gd name="connsiteY6476" fmla="*/ 4293440 h 6407151"/>
              <a:gd name="connsiteX6477" fmla="*/ 567186 w 11737976"/>
              <a:gd name="connsiteY6477" fmla="*/ 4294745 h 6407151"/>
              <a:gd name="connsiteX6478" fmla="*/ 578831 w 11737976"/>
              <a:gd name="connsiteY6478" fmla="*/ 4292242 h 6407151"/>
              <a:gd name="connsiteX6479" fmla="*/ 590524 w 11737976"/>
              <a:gd name="connsiteY6479" fmla="*/ 4298137 h 6407151"/>
              <a:gd name="connsiteX6480" fmla="*/ 597000 w 11737976"/>
              <a:gd name="connsiteY6480" fmla="*/ 4296889 h 6407151"/>
              <a:gd name="connsiteX6481" fmla="*/ 600286 w 11737976"/>
              <a:gd name="connsiteY6481" fmla="*/ 4294571 h 6407151"/>
              <a:gd name="connsiteX6482" fmla="*/ 600105 w 11737976"/>
              <a:gd name="connsiteY6482" fmla="*/ 4285930 h 6407151"/>
              <a:gd name="connsiteX6483" fmla="*/ 589811 w 11737976"/>
              <a:gd name="connsiteY6483" fmla="*/ 4278431 h 6407151"/>
              <a:gd name="connsiteX6484" fmla="*/ 659195 w 11737976"/>
              <a:gd name="connsiteY6484" fmla="*/ 4276938 h 6407151"/>
              <a:gd name="connsiteX6485" fmla="*/ 659790 w 11737976"/>
              <a:gd name="connsiteY6485" fmla="*/ 4286949 h 6407151"/>
              <a:gd name="connsiteX6486" fmla="*/ 656725 w 11737976"/>
              <a:gd name="connsiteY6486" fmla="*/ 4279381 h 6407151"/>
              <a:gd name="connsiteX6487" fmla="*/ 6901907 w 11737976"/>
              <a:gd name="connsiteY6487" fmla="*/ 4275596 h 6407151"/>
              <a:gd name="connsiteX6488" fmla="*/ 6890641 w 11737976"/>
              <a:gd name="connsiteY6488" fmla="*/ 4279900 h 6407151"/>
              <a:gd name="connsiteX6489" fmla="*/ 6901906 w 11737976"/>
              <a:gd name="connsiteY6489" fmla="*/ 4284203 h 6407151"/>
              <a:gd name="connsiteX6490" fmla="*/ 6901907 w 11737976"/>
              <a:gd name="connsiteY6490" fmla="*/ 4275596 h 6407151"/>
              <a:gd name="connsiteX6491" fmla="*/ 6545171 w 11737976"/>
              <a:gd name="connsiteY6491" fmla="*/ 4272727 h 6407151"/>
              <a:gd name="connsiteX6492" fmla="*/ 6545171 w 11737976"/>
              <a:gd name="connsiteY6492" fmla="*/ 4276314 h 6407151"/>
              <a:gd name="connsiteX6493" fmla="*/ 6545171 w 11737976"/>
              <a:gd name="connsiteY6493" fmla="*/ 4272727 h 6407151"/>
              <a:gd name="connsiteX6494" fmla="*/ 6250837 w 11737976"/>
              <a:gd name="connsiteY6494" fmla="*/ 4267402 h 6407151"/>
              <a:gd name="connsiteX6495" fmla="*/ 6250837 w 11737976"/>
              <a:gd name="connsiteY6495" fmla="*/ 4272304 h 6407151"/>
              <a:gd name="connsiteX6496" fmla="*/ 6262103 w 11737976"/>
              <a:gd name="connsiteY6496" fmla="*/ 4272304 h 6407151"/>
              <a:gd name="connsiteX6497" fmla="*/ 6273368 w 11737976"/>
              <a:gd name="connsiteY6497" fmla="*/ 4272304 h 6407151"/>
              <a:gd name="connsiteX6498" fmla="*/ 6273367 w 11737976"/>
              <a:gd name="connsiteY6498" fmla="*/ 4267402 h 6407151"/>
              <a:gd name="connsiteX6499" fmla="*/ 6262103 w 11737976"/>
              <a:gd name="connsiteY6499" fmla="*/ 4267403 h 6407151"/>
              <a:gd name="connsiteX6500" fmla="*/ 6250837 w 11737976"/>
              <a:gd name="connsiteY6500" fmla="*/ 4267402 h 6407151"/>
              <a:gd name="connsiteX6501" fmla="*/ 6427390 w 11737976"/>
              <a:gd name="connsiteY6501" fmla="*/ 4264309 h 6407151"/>
              <a:gd name="connsiteX6502" fmla="*/ 6431338 w 11737976"/>
              <a:gd name="connsiteY6502" fmla="*/ 4268259 h 6407151"/>
              <a:gd name="connsiteX6503" fmla="*/ 6430136 w 11737976"/>
              <a:gd name="connsiteY6503" fmla="*/ 4269462 h 6407151"/>
              <a:gd name="connsiteX6504" fmla="*/ 6796761 w 11737976"/>
              <a:gd name="connsiteY6504" fmla="*/ 4264121 h 6407151"/>
              <a:gd name="connsiteX6505" fmla="*/ 6796762 w 11737976"/>
              <a:gd name="connsiteY6505" fmla="*/ 4268424 h 6407151"/>
              <a:gd name="connsiteX6506" fmla="*/ 6808028 w 11737976"/>
              <a:gd name="connsiteY6506" fmla="*/ 4268424 h 6407151"/>
              <a:gd name="connsiteX6507" fmla="*/ 6808029 w 11737976"/>
              <a:gd name="connsiteY6507" fmla="*/ 4264121 h 6407151"/>
              <a:gd name="connsiteX6508" fmla="*/ 6796761 w 11737976"/>
              <a:gd name="connsiteY6508" fmla="*/ 4264121 h 6407151"/>
              <a:gd name="connsiteX6509" fmla="*/ 550508 w 11737976"/>
              <a:gd name="connsiteY6509" fmla="*/ 4264045 h 6407151"/>
              <a:gd name="connsiteX6510" fmla="*/ 530095 w 11737976"/>
              <a:gd name="connsiteY6510" fmla="*/ 4282640 h 6407151"/>
              <a:gd name="connsiteX6511" fmla="*/ 515235 w 11737976"/>
              <a:gd name="connsiteY6511" fmla="*/ 4286417 h 6407151"/>
              <a:gd name="connsiteX6512" fmla="*/ 505189 w 11737976"/>
              <a:gd name="connsiteY6512" fmla="*/ 4288286 h 6407151"/>
              <a:gd name="connsiteX6513" fmla="*/ 503997 w 11737976"/>
              <a:gd name="connsiteY6513" fmla="*/ 4290862 h 6407151"/>
              <a:gd name="connsiteX6514" fmla="*/ 504823 w 11737976"/>
              <a:gd name="connsiteY6514" fmla="*/ 4294742 h 6407151"/>
              <a:gd name="connsiteX6515" fmla="*/ 514868 w 11737976"/>
              <a:gd name="connsiteY6515" fmla="*/ 4292873 h 6407151"/>
              <a:gd name="connsiteX6516" fmla="*/ 531748 w 11737976"/>
              <a:gd name="connsiteY6516" fmla="*/ 4290403 h 6407151"/>
              <a:gd name="connsiteX6517" fmla="*/ 551839 w 11737976"/>
              <a:gd name="connsiteY6517" fmla="*/ 4286664 h 6407151"/>
              <a:gd name="connsiteX6518" fmla="*/ 553812 w 11737976"/>
              <a:gd name="connsiteY6518" fmla="*/ 4279570 h 6407151"/>
              <a:gd name="connsiteX6519" fmla="*/ 560646 w 11737976"/>
              <a:gd name="connsiteY6519" fmla="*/ 4278971 h 6407151"/>
              <a:gd name="connsiteX6520" fmla="*/ 564270 w 11737976"/>
              <a:gd name="connsiteY6520" fmla="*/ 4279640 h 6407151"/>
              <a:gd name="connsiteX6521" fmla="*/ 565463 w 11737976"/>
              <a:gd name="connsiteY6521" fmla="*/ 4277065 h 6407151"/>
              <a:gd name="connsiteX6522" fmla="*/ 563031 w 11737976"/>
              <a:gd name="connsiteY6522" fmla="*/ 4273819 h 6407151"/>
              <a:gd name="connsiteX6523" fmla="*/ 561426 w 11737976"/>
              <a:gd name="connsiteY6523" fmla="*/ 4274454 h 6407151"/>
              <a:gd name="connsiteX6524" fmla="*/ 552572 w 11737976"/>
              <a:gd name="connsiteY6524" fmla="*/ 4273748 h 6407151"/>
              <a:gd name="connsiteX6525" fmla="*/ 550508 w 11737976"/>
              <a:gd name="connsiteY6525" fmla="*/ 4264045 h 6407151"/>
              <a:gd name="connsiteX6526" fmla="*/ 6901905 w 11737976"/>
              <a:gd name="connsiteY6526" fmla="*/ 4259817 h 6407151"/>
              <a:gd name="connsiteX6527" fmla="*/ 6901905 w 11737976"/>
              <a:gd name="connsiteY6527" fmla="*/ 4264121 h 6407151"/>
              <a:gd name="connsiteX6528" fmla="*/ 6913171 w 11737976"/>
              <a:gd name="connsiteY6528" fmla="*/ 4264120 h 6407151"/>
              <a:gd name="connsiteX6529" fmla="*/ 6901905 w 11737976"/>
              <a:gd name="connsiteY6529" fmla="*/ 4259817 h 6407151"/>
              <a:gd name="connsiteX6530" fmla="*/ 6933199 w 11737976"/>
              <a:gd name="connsiteY6530" fmla="*/ 4259816 h 6407151"/>
              <a:gd name="connsiteX6531" fmla="*/ 6923187 w 11737976"/>
              <a:gd name="connsiteY6531" fmla="*/ 4267706 h 6407151"/>
              <a:gd name="connsiteX6532" fmla="*/ 6913171 w 11737976"/>
              <a:gd name="connsiteY6532" fmla="*/ 4271651 h 6407151"/>
              <a:gd name="connsiteX6533" fmla="*/ 6923186 w 11737976"/>
              <a:gd name="connsiteY6533" fmla="*/ 4275596 h 6407151"/>
              <a:gd name="connsiteX6534" fmla="*/ 6933200 w 11737976"/>
              <a:gd name="connsiteY6534" fmla="*/ 4267706 h 6407151"/>
              <a:gd name="connsiteX6535" fmla="*/ 6933200 w 11737976"/>
              <a:gd name="connsiteY6535" fmla="*/ 4263761 h 6407151"/>
              <a:gd name="connsiteX6536" fmla="*/ 6943212 w 11737976"/>
              <a:gd name="connsiteY6536" fmla="*/ 4263761 h 6407151"/>
              <a:gd name="connsiteX6537" fmla="*/ 6943212 w 11737976"/>
              <a:gd name="connsiteY6537" fmla="*/ 4259816 h 6407151"/>
              <a:gd name="connsiteX6538" fmla="*/ 6933199 w 11737976"/>
              <a:gd name="connsiteY6538" fmla="*/ 4259816 h 6407151"/>
              <a:gd name="connsiteX6539" fmla="*/ 6828681 w 11737976"/>
              <a:gd name="connsiteY6539" fmla="*/ 4259816 h 6407151"/>
              <a:gd name="connsiteX6540" fmla="*/ 6824868 w 11737976"/>
              <a:gd name="connsiteY6540" fmla="*/ 4262978 h 6407151"/>
              <a:gd name="connsiteX6541" fmla="*/ 6826336 w 11737976"/>
              <a:gd name="connsiteY6541" fmla="*/ 4265734 h 6407151"/>
              <a:gd name="connsiteX6542" fmla="*/ 6838069 w 11737976"/>
              <a:gd name="connsiteY6542" fmla="*/ 4268423 h 6407151"/>
              <a:gd name="connsiteX6543" fmla="*/ 6828681 w 11737976"/>
              <a:gd name="connsiteY6543" fmla="*/ 4259816 h 6407151"/>
              <a:gd name="connsiteX6544" fmla="*/ 713056 w 11737976"/>
              <a:gd name="connsiteY6544" fmla="*/ 4258967 h 6407151"/>
              <a:gd name="connsiteX6545" fmla="*/ 721281 w 11737976"/>
              <a:gd name="connsiteY6545" fmla="*/ 4260063 h 6407151"/>
              <a:gd name="connsiteX6546" fmla="*/ 725516 w 11737976"/>
              <a:gd name="connsiteY6546" fmla="*/ 4262932 h 6407151"/>
              <a:gd name="connsiteX6547" fmla="*/ 721622 w 11737976"/>
              <a:gd name="connsiteY6547" fmla="*/ 4262225 h 6407151"/>
              <a:gd name="connsiteX6548" fmla="*/ 715887 w 11737976"/>
              <a:gd name="connsiteY6548" fmla="*/ 4264754 h 6407151"/>
              <a:gd name="connsiteX6549" fmla="*/ 713095 w 11737976"/>
              <a:gd name="connsiteY6549" fmla="*/ 4267956 h 6407151"/>
              <a:gd name="connsiteX6550" fmla="*/ 6318898 w 11737976"/>
              <a:gd name="connsiteY6550" fmla="*/ 4256132 h 6407151"/>
              <a:gd name="connsiteX6551" fmla="*/ 6303409 w 11737976"/>
              <a:gd name="connsiteY6551" fmla="*/ 4257275 h 6407151"/>
              <a:gd name="connsiteX6552" fmla="*/ 6314675 w 11737976"/>
              <a:gd name="connsiteY6552" fmla="*/ 4275569 h 6407151"/>
              <a:gd name="connsiteX6553" fmla="*/ 6325939 w 11737976"/>
              <a:gd name="connsiteY6553" fmla="*/ 4266422 h 6407151"/>
              <a:gd name="connsiteX6554" fmla="*/ 6325939 w 11737976"/>
              <a:gd name="connsiteY6554" fmla="*/ 4261848 h 6407151"/>
              <a:gd name="connsiteX6555" fmla="*/ 6318898 w 11737976"/>
              <a:gd name="connsiteY6555" fmla="*/ 4256132 h 6407151"/>
              <a:gd name="connsiteX6556" fmla="*/ 6977007 w 11737976"/>
              <a:gd name="connsiteY6556" fmla="*/ 4252645 h 6407151"/>
              <a:gd name="connsiteX6557" fmla="*/ 6987023 w 11737976"/>
              <a:gd name="connsiteY6557" fmla="*/ 4268424 h 6407151"/>
              <a:gd name="connsiteX6558" fmla="*/ 6997036 w 11737976"/>
              <a:gd name="connsiteY6558" fmla="*/ 4268424 h 6407151"/>
              <a:gd name="connsiteX6559" fmla="*/ 7007048 w 11737976"/>
              <a:gd name="connsiteY6559" fmla="*/ 4256590 h 6407151"/>
              <a:gd name="connsiteX6560" fmla="*/ 7007048 w 11737976"/>
              <a:gd name="connsiteY6560" fmla="*/ 4252645 h 6407151"/>
              <a:gd name="connsiteX6561" fmla="*/ 6977007 w 11737976"/>
              <a:gd name="connsiteY6561" fmla="*/ 4252645 h 6407151"/>
              <a:gd name="connsiteX6562" fmla="*/ 6271048 w 11737976"/>
              <a:gd name="connsiteY6562" fmla="*/ 4252645 h 6407151"/>
              <a:gd name="connsiteX6563" fmla="*/ 6282314 w 11737976"/>
              <a:gd name="connsiteY6563" fmla="*/ 4256948 h 6407151"/>
              <a:gd name="connsiteX6564" fmla="*/ 6282314 w 11737976"/>
              <a:gd name="connsiteY6564" fmla="*/ 4252645 h 6407151"/>
              <a:gd name="connsiteX6565" fmla="*/ 6271048 w 11737976"/>
              <a:gd name="connsiteY6565" fmla="*/ 4252645 h 6407151"/>
              <a:gd name="connsiteX6566" fmla="*/ 6838069 w 11737976"/>
              <a:gd name="connsiteY6566" fmla="*/ 4248340 h 6407151"/>
              <a:gd name="connsiteX6567" fmla="*/ 6826803 w 11737976"/>
              <a:gd name="connsiteY6567" fmla="*/ 4252645 h 6407151"/>
              <a:gd name="connsiteX6568" fmla="*/ 6838069 w 11737976"/>
              <a:gd name="connsiteY6568" fmla="*/ 4248340 h 6407151"/>
              <a:gd name="connsiteX6569" fmla="*/ 6639048 w 11737976"/>
              <a:gd name="connsiteY6569" fmla="*/ 4248340 h 6407151"/>
              <a:gd name="connsiteX6570" fmla="*/ 6639048 w 11737976"/>
              <a:gd name="connsiteY6570" fmla="*/ 4252646 h 6407151"/>
              <a:gd name="connsiteX6571" fmla="*/ 6650314 w 11737976"/>
              <a:gd name="connsiteY6571" fmla="*/ 4252645 h 6407151"/>
              <a:gd name="connsiteX6572" fmla="*/ 6650313 w 11737976"/>
              <a:gd name="connsiteY6572" fmla="*/ 4248340 h 6407151"/>
              <a:gd name="connsiteX6573" fmla="*/ 6639048 w 11737976"/>
              <a:gd name="connsiteY6573" fmla="*/ 4248340 h 6407151"/>
              <a:gd name="connsiteX6574" fmla="*/ 6363675 w 11737976"/>
              <a:gd name="connsiteY6574" fmla="*/ 4244038 h 6407151"/>
              <a:gd name="connsiteX6575" fmla="*/ 6342395 w 11737976"/>
              <a:gd name="connsiteY6575" fmla="*/ 4251927 h 6407151"/>
              <a:gd name="connsiteX6576" fmla="*/ 6363675 w 11737976"/>
              <a:gd name="connsiteY6576" fmla="*/ 4255872 h 6407151"/>
              <a:gd name="connsiteX6577" fmla="*/ 6353035 w 11737976"/>
              <a:gd name="connsiteY6577" fmla="*/ 4259818 h 6407151"/>
              <a:gd name="connsiteX6578" fmla="*/ 6363676 w 11737976"/>
              <a:gd name="connsiteY6578" fmla="*/ 4267706 h 6407151"/>
              <a:gd name="connsiteX6579" fmla="*/ 6363675 w 11737976"/>
              <a:gd name="connsiteY6579" fmla="*/ 4279542 h 6407151"/>
              <a:gd name="connsiteX6580" fmla="*/ 6363676 w 11737976"/>
              <a:gd name="connsiteY6580" fmla="*/ 4283487 h 6407151"/>
              <a:gd name="connsiteX6581" fmla="*/ 6353035 w 11737976"/>
              <a:gd name="connsiteY6581" fmla="*/ 4283487 h 6407151"/>
              <a:gd name="connsiteX6582" fmla="*/ 6353036 w 11737976"/>
              <a:gd name="connsiteY6582" fmla="*/ 4287432 h 6407151"/>
              <a:gd name="connsiteX6583" fmla="*/ 6342395 w 11737976"/>
              <a:gd name="connsiteY6583" fmla="*/ 4287431 h 6407151"/>
              <a:gd name="connsiteX6584" fmla="*/ 6374315 w 11737976"/>
              <a:gd name="connsiteY6584" fmla="*/ 4291377 h 6407151"/>
              <a:gd name="connsiteX6585" fmla="*/ 6374315 w 11737976"/>
              <a:gd name="connsiteY6585" fmla="*/ 4283487 h 6407151"/>
              <a:gd name="connsiteX6586" fmla="*/ 6374315 w 11737976"/>
              <a:gd name="connsiteY6586" fmla="*/ 4279542 h 6407151"/>
              <a:gd name="connsiteX6587" fmla="*/ 6363676 w 11737976"/>
              <a:gd name="connsiteY6587" fmla="*/ 4267706 h 6407151"/>
              <a:gd name="connsiteX6588" fmla="*/ 6374315 w 11737976"/>
              <a:gd name="connsiteY6588" fmla="*/ 4267707 h 6407151"/>
              <a:gd name="connsiteX6589" fmla="*/ 6363675 w 11737976"/>
              <a:gd name="connsiteY6589" fmla="*/ 4244038 h 6407151"/>
              <a:gd name="connsiteX6590" fmla="*/ 6977007 w 11737976"/>
              <a:gd name="connsiteY6590" fmla="*/ 4240451 h 6407151"/>
              <a:gd name="connsiteX6591" fmla="*/ 6984516 w 11737976"/>
              <a:gd name="connsiteY6591" fmla="*/ 4244037 h 6407151"/>
              <a:gd name="connsiteX6592" fmla="*/ 6984517 w 11737976"/>
              <a:gd name="connsiteY6592" fmla="*/ 4240451 h 6407151"/>
              <a:gd name="connsiteX6593" fmla="*/ 6977007 w 11737976"/>
              <a:gd name="connsiteY6593" fmla="*/ 4240451 h 6407151"/>
              <a:gd name="connsiteX6594" fmla="*/ 7018314 w 11737976"/>
              <a:gd name="connsiteY6594" fmla="*/ 4239735 h 6407151"/>
              <a:gd name="connsiteX6595" fmla="*/ 7013560 w 11737976"/>
              <a:gd name="connsiteY6595" fmla="*/ 4240473 h 6407151"/>
              <a:gd name="connsiteX6596" fmla="*/ 7014089 w 11737976"/>
              <a:gd name="connsiteY6596" fmla="*/ 4242422 h 6407151"/>
              <a:gd name="connsiteX6597" fmla="*/ 7018314 w 11737976"/>
              <a:gd name="connsiteY6597" fmla="*/ 4248340 h 6407151"/>
              <a:gd name="connsiteX6598" fmla="*/ 7018314 w 11737976"/>
              <a:gd name="connsiteY6598" fmla="*/ 4239735 h 6407151"/>
              <a:gd name="connsiteX6599" fmla="*/ 6691619 w 11737976"/>
              <a:gd name="connsiteY6599" fmla="*/ 4239734 h 6407151"/>
              <a:gd name="connsiteX6600" fmla="*/ 6691619 w 11737976"/>
              <a:gd name="connsiteY6600" fmla="*/ 4244038 h 6407151"/>
              <a:gd name="connsiteX6601" fmla="*/ 6702886 w 11737976"/>
              <a:gd name="connsiteY6601" fmla="*/ 4244038 h 6407151"/>
              <a:gd name="connsiteX6602" fmla="*/ 6691619 w 11737976"/>
              <a:gd name="connsiteY6602" fmla="*/ 4239734 h 6407151"/>
              <a:gd name="connsiteX6603" fmla="*/ 7037089 w 11737976"/>
              <a:gd name="connsiteY6603" fmla="*/ 4236865 h 6407151"/>
              <a:gd name="connsiteX6604" fmla="*/ 7037089 w 11737976"/>
              <a:gd name="connsiteY6604" fmla="*/ 4239734 h 6407151"/>
              <a:gd name="connsiteX6605" fmla="*/ 7037089 w 11737976"/>
              <a:gd name="connsiteY6605" fmla="*/ 4236865 h 6407151"/>
              <a:gd name="connsiteX6606" fmla="*/ 6838069 w 11737976"/>
              <a:gd name="connsiteY6606" fmla="*/ 4232561 h 6407151"/>
              <a:gd name="connsiteX6607" fmla="*/ 6838069 w 11737976"/>
              <a:gd name="connsiteY6607" fmla="*/ 4236866 h 6407151"/>
              <a:gd name="connsiteX6608" fmla="*/ 6849336 w 11737976"/>
              <a:gd name="connsiteY6608" fmla="*/ 4236866 h 6407151"/>
              <a:gd name="connsiteX6609" fmla="*/ 6849336 w 11737976"/>
              <a:gd name="connsiteY6609" fmla="*/ 4232561 h 6407151"/>
              <a:gd name="connsiteX6610" fmla="*/ 6838069 w 11737976"/>
              <a:gd name="connsiteY6610" fmla="*/ 4232561 h 6407151"/>
              <a:gd name="connsiteX6611" fmla="*/ 5943825 w 11737976"/>
              <a:gd name="connsiteY6611" fmla="*/ 4229838 h 6407151"/>
              <a:gd name="connsiteX6612" fmla="*/ 5943913 w 11737976"/>
              <a:gd name="connsiteY6612" fmla="*/ 4229933 h 6407151"/>
              <a:gd name="connsiteX6613" fmla="*/ 5946873 w 11737976"/>
              <a:gd name="connsiteY6613" fmla="*/ 4257863 h 6407151"/>
              <a:gd name="connsiteX6614" fmla="*/ 5942148 w 11737976"/>
              <a:gd name="connsiteY6614" fmla="*/ 4261916 h 6407151"/>
              <a:gd name="connsiteX6615" fmla="*/ 5929450 w 11737976"/>
              <a:gd name="connsiteY6615" fmla="*/ 4253001 h 6407151"/>
              <a:gd name="connsiteX6616" fmla="*/ 5903882 w 11737976"/>
              <a:gd name="connsiteY6616" fmla="*/ 4235052 h 6407151"/>
              <a:gd name="connsiteX6617" fmla="*/ 5935661 w 11737976"/>
              <a:gd name="connsiteY6617" fmla="*/ 4232526 h 6407151"/>
              <a:gd name="connsiteX6618" fmla="*/ 6826803 w 11737976"/>
              <a:gd name="connsiteY6618" fmla="*/ 4223954 h 6407151"/>
              <a:gd name="connsiteX6619" fmla="*/ 6838069 w 11737976"/>
              <a:gd name="connsiteY6619" fmla="*/ 4228258 h 6407151"/>
              <a:gd name="connsiteX6620" fmla="*/ 6826803 w 11737976"/>
              <a:gd name="connsiteY6620" fmla="*/ 4223954 h 6407151"/>
              <a:gd name="connsiteX6621" fmla="*/ 6394029 w 11737976"/>
              <a:gd name="connsiteY6621" fmla="*/ 4223327 h 6407151"/>
              <a:gd name="connsiteX6622" fmla="*/ 6387456 w 11737976"/>
              <a:gd name="connsiteY6622" fmla="*/ 4224672 h 6407151"/>
              <a:gd name="connsiteX6623" fmla="*/ 6394967 w 11737976"/>
              <a:gd name="connsiteY6623" fmla="*/ 4228258 h 6407151"/>
              <a:gd name="connsiteX6624" fmla="*/ 6394968 w 11737976"/>
              <a:gd name="connsiteY6624" fmla="*/ 4224673 h 6407151"/>
              <a:gd name="connsiteX6625" fmla="*/ 6394029 w 11737976"/>
              <a:gd name="connsiteY6625" fmla="*/ 4223327 h 6407151"/>
              <a:gd name="connsiteX6626" fmla="*/ 644304 w 11737976"/>
              <a:gd name="connsiteY6626" fmla="*/ 4219931 h 6407151"/>
              <a:gd name="connsiteX6627" fmla="*/ 650736 w 11737976"/>
              <a:gd name="connsiteY6627" fmla="*/ 4221906 h 6407151"/>
              <a:gd name="connsiteX6628" fmla="*/ 644304 w 11737976"/>
              <a:gd name="connsiteY6628" fmla="*/ 4219931 h 6407151"/>
              <a:gd name="connsiteX6629" fmla="*/ 6332198 w 11737976"/>
              <a:gd name="connsiteY6629" fmla="*/ 4216867 h 6407151"/>
              <a:gd name="connsiteX6630" fmla="*/ 6315926 w 11737976"/>
              <a:gd name="connsiteY6630" fmla="*/ 4217990 h 6407151"/>
              <a:gd name="connsiteX6631" fmla="*/ 6326774 w 11737976"/>
              <a:gd name="connsiteY6631" fmla="*/ 4222482 h 6407151"/>
              <a:gd name="connsiteX6632" fmla="*/ 6250837 w 11737976"/>
              <a:gd name="connsiteY6632" fmla="*/ 4235957 h 6407151"/>
              <a:gd name="connsiteX6633" fmla="*/ 6272532 w 11737976"/>
              <a:gd name="connsiteY6633" fmla="*/ 4249435 h 6407151"/>
              <a:gd name="connsiteX6634" fmla="*/ 6294230 w 11737976"/>
              <a:gd name="connsiteY6634" fmla="*/ 4240450 h 6407151"/>
              <a:gd name="connsiteX6635" fmla="*/ 6315926 w 11737976"/>
              <a:gd name="connsiteY6635" fmla="*/ 4240450 h 6407151"/>
              <a:gd name="connsiteX6636" fmla="*/ 6348469 w 11737976"/>
              <a:gd name="connsiteY6636" fmla="*/ 4222482 h 6407151"/>
              <a:gd name="connsiteX6637" fmla="*/ 6332198 w 11737976"/>
              <a:gd name="connsiteY6637" fmla="*/ 4216867 h 6407151"/>
              <a:gd name="connsiteX6638" fmla="*/ 6355068 w 11737976"/>
              <a:gd name="connsiteY6638" fmla="*/ 4215168 h 6407151"/>
              <a:gd name="connsiteX6639" fmla="*/ 6353659 w 11737976"/>
              <a:gd name="connsiteY6639" fmla="*/ 4216781 h 6407151"/>
              <a:gd name="connsiteX6640" fmla="*/ 6353659 w 11737976"/>
              <a:gd name="connsiteY6640" fmla="*/ 4221085 h 6407151"/>
              <a:gd name="connsiteX6641" fmla="*/ 6364927 w 11737976"/>
              <a:gd name="connsiteY6641" fmla="*/ 4221085 h 6407151"/>
              <a:gd name="connsiteX6642" fmla="*/ 6364927 w 11737976"/>
              <a:gd name="connsiteY6642" fmla="*/ 4216781 h 6407151"/>
              <a:gd name="connsiteX6643" fmla="*/ 6355068 w 11737976"/>
              <a:gd name="connsiteY6643" fmla="*/ 4215168 h 6407151"/>
              <a:gd name="connsiteX6644" fmla="*/ 672997 w 11737976"/>
              <a:gd name="connsiteY6644" fmla="*/ 4213290 h 6407151"/>
              <a:gd name="connsiteX6645" fmla="*/ 671398 w 11737976"/>
              <a:gd name="connsiteY6645" fmla="*/ 4213922 h 6407151"/>
              <a:gd name="connsiteX6646" fmla="*/ 669441 w 11737976"/>
              <a:gd name="connsiteY6646" fmla="*/ 4221009 h 6407151"/>
              <a:gd name="connsiteX6647" fmla="*/ 671452 w 11737976"/>
              <a:gd name="connsiteY6647" fmla="*/ 4222318 h 6407151"/>
              <a:gd name="connsiteX6648" fmla="*/ 672224 w 11737976"/>
              <a:gd name="connsiteY6648" fmla="*/ 4217804 h 6407151"/>
              <a:gd name="connsiteX6649" fmla="*/ 674236 w 11737976"/>
              <a:gd name="connsiteY6649" fmla="*/ 4219111 h 6407151"/>
              <a:gd name="connsiteX6650" fmla="*/ 676246 w 11737976"/>
              <a:gd name="connsiteY6650" fmla="*/ 4220421 h 6407151"/>
              <a:gd name="connsiteX6651" fmla="*/ 675833 w 11737976"/>
              <a:gd name="connsiteY6651" fmla="*/ 4218480 h 6407151"/>
              <a:gd name="connsiteX6652" fmla="*/ 673409 w 11737976"/>
              <a:gd name="connsiteY6652" fmla="*/ 4215231 h 6407151"/>
              <a:gd name="connsiteX6653" fmla="*/ 6785696 w 11737976"/>
              <a:gd name="connsiteY6653" fmla="*/ 4211154 h 6407151"/>
              <a:gd name="connsiteX6654" fmla="*/ 6775220 w 11737976"/>
              <a:gd name="connsiteY6654" fmla="*/ 4216119 h 6407151"/>
              <a:gd name="connsiteX6655" fmla="*/ 6743796 w 11737976"/>
              <a:gd name="connsiteY6655" fmla="*/ 4220091 h 6407151"/>
              <a:gd name="connsiteX6656" fmla="*/ 6754272 w 11737976"/>
              <a:gd name="connsiteY6656" fmla="*/ 4247899 h 6407151"/>
              <a:gd name="connsiteX6657" fmla="*/ 6764747 w 11737976"/>
              <a:gd name="connsiteY6657" fmla="*/ 4247899 h 6407151"/>
              <a:gd name="connsiteX6658" fmla="*/ 6775220 w 11737976"/>
              <a:gd name="connsiteY6658" fmla="*/ 4255844 h 6407151"/>
              <a:gd name="connsiteX6659" fmla="*/ 6764747 w 11737976"/>
              <a:gd name="connsiteY6659" fmla="*/ 4267760 h 6407151"/>
              <a:gd name="connsiteX6660" fmla="*/ 6754272 w 11737976"/>
              <a:gd name="connsiteY6660" fmla="*/ 4263789 h 6407151"/>
              <a:gd name="connsiteX6661" fmla="*/ 6733322 w 11737976"/>
              <a:gd name="connsiteY6661" fmla="*/ 4267760 h 6407151"/>
              <a:gd name="connsiteX6662" fmla="*/ 6691424 w 11737976"/>
              <a:gd name="connsiteY6662" fmla="*/ 4247900 h 6407151"/>
              <a:gd name="connsiteX6663" fmla="*/ 6670472 w 11737976"/>
              <a:gd name="connsiteY6663" fmla="*/ 4255844 h 6407151"/>
              <a:gd name="connsiteX6664" fmla="*/ 6670472 w 11737976"/>
              <a:gd name="connsiteY6664" fmla="*/ 4267761 h 6407151"/>
              <a:gd name="connsiteX6665" fmla="*/ 6659998 w 11737976"/>
              <a:gd name="connsiteY6665" fmla="*/ 4267761 h 6407151"/>
              <a:gd name="connsiteX6666" fmla="*/ 6649525 w 11737976"/>
              <a:gd name="connsiteY6666" fmla="*/ 4263788 h 6407151"/>
              <a:gd name="connsiteX6667" fmla="*/ 6649525 w 11737976"/>
              <a:gd name="connsiteY6667" fmla="*/ 4267761 h 6407151"/>
              <a:gd name="connsiteX6668" fmla="*/ 6659998 w 11737976"/>
              <a:gd name="connsiteY6668" fmla="*/ 4267761 h 6407151"/>
              <a:gd name="connsiteX6669" fmla="*/ 6659998 w 11737976"/>
              <a:gd name="connsiteY6669" fmla="*/ 4271733 h 6407151"/>
              <a:gd name="connsiteX6670" fmla="*/ 6670472 w 11737976"/>
              <a:gd name="connsiteY6670" fmla="*/ 4279679 h 6407151"/>
              <a:gd name="connsiteX6671" fmla="*/ 6649525 w 11737976"/>
              <a:gd name="connsiteY6671" fmla="*/ 4283651 h 6407151"/>
              <a:gd name="connsiteX6672" fmla="*/ 6639049 w 11737976"/>
              <a:gd name="connsiteY6672" fmla="*/ 4283651 h 6407151"/>
              <a:gd name="connsiteX6673" fmla="*/ 6639048 w 11737976"/>
              <a:gd name="connsiteY6673" fmla="*/ 4287624 h 6407151"/>
              <a:gd name="connsiteX6674" fmla="*/ 6649525 w 11737976"/>
              <a:gd name="connsiteY6674" fmla="*/ 4287624 h 6407151"/>
              <a:gd name="connsiteX6675" fmla="*/ 6649525 w 11737976"/>
              <a:gd name="connsiteY6675" fmla="*/ 4283651 h 6407151"/>
              <a:gd name="connsiteX6676" fmla="*/ 6680948 w 11737976"/>
              <a:gd name="connsiteY6676" fmla="*/ 4287624 h 6407151"/>
              <a:gd name="connsiteX6677" fmla="*/ 6680948 w 11737976"/>
              <a:gd name="connsiteY6677" fmla="*/ 4291596 h 6407151"/>
              <a:gd name="connsiteX6678" fmla="*/ 6691424 w 11737976"/>
              <a:gd name="connsiteY6678" fmla="*/ 4291596 h 6407151"/>
              <a:gd name="connsiteX6679" fmla="*/ 6691423 w 11737976"/>
              <a:gd name="connsiteY6679" fmla="*/ 4303514 h 6407151"/>
              <a:gd name="connsiteX6680" fmla="*/ 6733322 w 11737976"/>
              <a:gd name="connsiteY6680" fmla="*/ 4291596 h 6407151"/>
              <a:gd name="connsiteX6681" fmla="*/ 6743795 w 11737976"/>
              <a:gd name="connsiteY6681" fmla="*/ 4291596 h 6407151"/>
              <a:gd name="connsiteX6682" fmla="*/ 6754272 w 11737976"/>
              <a:gd name="connsiteY6682" fmla="*/ 4291595 h 6407151"/>
              <a:gd name="connsiteX6683" fmla="*/ 6764747 w 11737976"/>
              <a:gd name="connsiteY6683" fmla="*/ 4275707 h 6407151"/>
              <a:gd name="connsiteX6684" fmla="*/ 6775220 w 11737976"/>
              <a:gd name="connsiteY6684" fmla="*/ 4275707 h 6407151"/>
              <a:gd name="connsiteX6685" fmla="*/ 6775220 w 11737976"/>
              <a:gd name="connsiteY6685" fmla="*/ 4287624 h 6407151"/>
              <a:gd name="connsiteX6686" fmla="*/ 6775221 w 11737976"/>
              <a:gd name="connsiteY6686" fmla="*/ 4291596 h 6407151"/>
              <a:gd name="connsiteX6687" fmla="*/ 6764747 w 11737976"/>
              <a:gd name="connsiteY6687" fmla="*/ 4307486 h 6407151"/>
              <a:gd name="connsiteX6688" fmla="*/ 6796170 w 11737976"/>
              <a:gd name="connsiteY6688" fmla="*/ 4307487 h 6407151"/>
              <a:gd name="connsiteX6689" fmla="*/ 6775220 w 11737976"/>
              <a:gd name="connsiteY6689" fmla="*/ 4287624 h 6407151"/>
              <a:gd name="connsiteX6690" fmla="*/ 6806645 w 11737976"/>
              <a:gd name="connsiteY6690" fmla="*/ 4247899 h 6407151"/>
              <a:gd name="connsiteX6691" fmla="*/ 6806645 w 11737976"/>
              <a:gd name="connsiteY6691" fmla="*/ 4224064 h 6407151"/>
              <a:gd name="connsiteX6692" fmla="*/ 6806645 w 11737976"/>
              <a:gd name="connsiteY6692" fmla="*/ 4228037 h 6407151"/>
              <a:gd name="connsiteX6693" fmla="*/ 6806645 w 11737976"/>
              <a:gd name="connsiteY6693" fmla="*/ 4232010 h 6407151"/>
              <a:gd name="connsiteX6694" fmla="*/ 6817122 w 11737976"/>
              <a:gd name="connsiteY6694" fmla="*/ 4235981 h 6407151"/>
              <a:gd name="connsiteX6695" fmla="*/ 6817121 w 11737976"/>
              <a:gd name="connsiteY6695" fmla="*/ 4232010 h 6407151"/>
              <a:gd name="connsiteX6696" fmla="*/ 6817122 w 11737976"/>
              <a:gd name="connsiteY6696" fmla="*/ 4228037 h 6407151"/>
              <a:gd name="connsiteX6697" fmla="*/ 6817122 w 11737976"/>
              <a:gd name="connsiteY6697" fmla="*/ 4224065 h 6407151"/>
              <a:gd name="connsiteX6698" fmla="*/ 6827596 w 11737976"/>
              <a:gd name="connsiteY6698" fmla="*/ 4220091 h 6407151"/>
              <a:gd name="connsiteX6699" fmla="*/ 6838069 w 11737976"/>
              <a:gd name="connsiteY6699" fmla="*/ 4220091 h 6407151"/>
              <a:gd name="connsiteX6700" fmla="*/ 6838069 w 11737976"/>
              <a:gd name="connsiteY6700" fmla="*/ 4216120 h 6407151"/>
              <a:gd name="connsiteX6701" fmla="*/ 6827596 w 11737976"/>
              <a:gd name="connsiteY6701" fmla="*/ 4216119 h 6407151"/>
              <a:gd name="connsiteX6702" fmla="*/ 6796170 w 11737976"/>
              <a:gd name="connsiteY6702" fmla="*/ 4212147 h 6407151"/>
              <a:gd name="connsiteX6703" fmla="*/ 6785696 w 11737976"/>
              <a:gd name="connsiteY6703" fmla="*/ 4211154 h 6407151"/>
              <a:gd name="connsiteX6704" fmla="*/ 718388 w 11737976"/>
              <a:gd name="connsiteY6704" fmla="*/ 4203596 h 6407151"/>
              <a:gd name="connsiteX6705" fmla="*/ 721495 w 11737976"/>
              <a:gd name="connsiteY6705" fmla="*/ 4204167 h 6407151"/>
              <a:gd name="connsiteX6706" fmla="*/ 718206 w 11737976"/>
              <a:gd name="connsiteY6706" fmla="*/ 4206228 h 6407151"/>
              <a:gd name="connsiteX6707" fmla="*/ 716942 w 11737976"/>
              <a:gd name="connsiteY6707" fmla="*/ 4207633 h 6407151"/>
              <a:gd name="connsiteX6708" fmla="*/ 717197 w 11737976"/>
              <a:gd name="connsiteY6708" fmla="*/ 4206163 h 6407151"/>
              <a:gd name="connsiteX6709" fmla="*/ 718388 w 11737976"/>
              <a:gd name="connsiteY6709" fmla="*/ 4203596 h 6407151"/>
              <a:gd name="connsiteX6710" fmla="*/ 604638 w 11737976"/>
              <a:gd name="connsiteY6710" fmla="*/ 4200658 h 6407151"/>
              <a:gd name="connsiteX6711" fmla="*/ 603014 w 11737976"/>
              <a:gd name="connsiteY6711" fmla="*/ 4209607 h 6407151"/>
              <a:gd name="connsiteX6712" fmla="*/ 604638 w 11737976"/>
              <a:gd name="connsiteY6712" fmla="*/ 4200658 h 6407151"/>
              <a:gd name="connsiteX6713" fmla="*/ 686133 w 11737976"/>
              <a:gd name="connsiteY6713" fmla="*/ 4197577 h 6407151"/>
              <a:gd name="connsiteX6714" fmla="*/ 688127 w 11737976"/>
              <a:gd name="connsiteY6714" fmla="*/ 4211756 h 6407151"/>
              <a:gd name="connsiteX6715" fmla="*/ 688055 w 11737976"/>
              <a:gd name="connsiteY6715" fmla="*/ 4209306 h 6407151"/>
              <a:gd name="connsiteX6716" fmla="*/ 688472 w 11737976"/>
              <a:gd name="connsiteY6716" fmla="*/ 4207570 h 6407151"/>
              <a:gd name="connsiteX6717" fmla="*/ 688275 w 11737976"/>
              <a:gd name="connsiteY6717" fmla="*/ 4202937 h 6407151"/>
              <a:gd name="connsiteX6718" fmla="*/ 686133 w 11737976"/>
              <a:gd name="connsiteY6718" fmla="*/ 4197577 h 6407151"/>
              <a:gd name="connsiteX6719" fmla="*/ 6819293 w 11737976"/>
              <a:gd name="connsiteY6719" fmla="*/ 4196700 h 6407151"/>
              <a:gd name="connsiteX6720" fmla="*/ 6829921 w 11737976"/>
              <a:gd name="connsiteY6720" fmla="*/ 4197401 h 6407151"/>
              <a:gd name="connsiteX6721" fmla="*/ 6832969 w 11737976"/>
              <a:gd name="connsiteY6721" fmla="*/ 4200897 h 6407151"/>
              <a:gd name="connsiteX6722" fmla="*/ 6829308 w 11737976"/>
              <a:gd name="connsiteY6722" fmla="*/ 4205306 h 6407151"/>
              <a:gd name="connsiteX6723" fmla="*/ 6833063 w 11737976"/>
              <a:gd name="connsiteY6723" fmla="*/ 4201002 h 6407151"/>
              <a:gd name="connsiteX6724" fmla="*/ 6832969 w 11737976"/>
              <a:gd name="connsiteY6724" fmla="*/ 4200897 h 6407151"/>
              <a:gd name="connsiteX6725" fmla="*/ 6835564 w 11737976"/>
              <a:gd name="connsiteY6725" fmla="*/ 4197774 h 6407151"/>
              <a:gd name="connsiteX6726" fmla="*/ 6829921 w 11737976"/>
              <a:gd name="connsiteY6726" fmla="*/ 4197401 h 6407151"/>
              <a:gd name="connsiteX6727" fmla="*/ 6829308 w 11737976"/>
              <a:gd name="connsiteY6727" fmla="*/ 4196700 h 6407151"/>
              <a:gd name="connsiteX6728" fmla="*/ 6819293 w 11737976"/>
              <a:gd name="connsiteY6728" fmla="*/ 4196700 h 6407151"/>
              <a:gd name="connsiteX6729" fmla="*/ 6986395 w 11737976"/>
              <a:gd name="connsiteY6729" fmla="*/ 4196699 h 6407151"/>
              <a:gd name="connsiteX6730" fmla="*/ 6977007 w 11737976"/>
              <a:gd name="connsiteY6730" fmla="*/ 4204349 h 6407151"/>
              <a:gd name="connsiteX6731" fmla="*/ 6986395 w 11737976"/>
              <a:gd name="connsiteY6731" fmla="*/ 4208174 h 6407151"/>
              <a:gd name="connsiteX6732" fmla="*/ 6986395 w 11737976"/>
              <a:gd name="connsiteY6732" fmla="*/ 4196699 h 6407151"/>
              <a:gd name="connsiteX6733" fmla="*/ 6774231 w 11737976"/>
              <a:gd name="connsiteY6733" fmla="*/ 4196698 h 6407151"/>
              <a:gd name="connsiteX6734" fmla="*/ 6785498 w 11737976"/>
              <a:gd name="connsiteY6734" fmla="*/ 4201002 h 6407151"/>
              <a:gd name="connsiteX6735" fmla="*/ 6796761 w 11737976"/>
              <a:gd name="connsiteY6735" fmla="*/ 4201002 h 6407151"/>
              <a:gd name="connsiteX6736" fmla="*/ 6774231 w 11737976"/>
              <a:gd name="connsiteY6736" fmla="*/ 4196698 h 6407151"/>
              <a:gd name="connsiteX6737" fmla="*/ 6859661 w 11737976"/>
              <a:gd name="connsiteY6737" fmla="*/ 4196391 h 6407151"/>
              <a:gd name="connsiteX6738" fmla="*/ 6838069 w 11737976"/>
              <a:gd name="connsiteY6738" fmla="*/ 4208378 h 6407151"/>
              <a:gd name="connsiteX6739" fmla="*/ 6859661 w 11737976"/>
              <a:gd name="connsiteY6739" fmla="*/ 4240350 h 6407151"/>
              <a:gd name="connsiteX6740" fmla="*/ 6881255 w 11737976"/>
              <a:gd name="connsiteY6740" fmla="*/ 4248341 h 6407151"/>
              <a:gd name="connsiteX6741" fmla="*/ 6881255 w 11737976"/>
              <a:gd name="connsiteY6741" fmla="*/ 4244346 h 6407151"/>
              <a:gd name="connsiteX6742" fmla="*/ 6902846 w 11737976"/>
              <a:gd name="connsiteY6742" fmla="*/ 4244346 h 6407151"/>
              <a:gd name="connsiteX6743" fmla="*/ 6902846 w 11737976"/>
              <a:gd name="connsiteY6743" fmla="*/ 4236353 h 6407151"/>
              <a:gd name="connsiteX6744" fmla="*/ 6892050 w 11737976"/>
              <a:gd name="connsiteY6744" fmla="*/ 4224365 h 6407151"/>
              <a:gd name="connsiteX6745" fmla="*/ 6881255 w 11737976"/>
              <a:gd name="connsiteY6745" fmla="*/ 4224364 h 6407151"/>
              <a:gd name="connsiteX6746" fmla="*/ 6892050 w 11737976"/>
              <a:gd name="connsiteY6746" fmla="*/ 4216372 h 6407151"/>
              <a:gd name="connsiteX6747" fmla="*/ 6902846 w 11737976"/>
              <a:gd name="connsiteY6747" fmla="*/ 4220368 h 6407151"/>
              <a:gd name="connsiteX6748" fmla="*/ 6902846 w 11737976"/>
              <a:gd name="connsiteY6748" fmla="*/ 4216372 h 6407151"/>
              <a:gd name="connsiteX6749" fmla="*/ 6892050 w 11737976"/>
              <a:gd name="connsiteY6749" fmla="*/ 4216372 h 6407151"/>
              <a:gd name="connsiteX6750" fmla="*/ 6892050 w 11737976"/>
              <a:gd name="connsiteY6750" fmla="*/ 4208379 h 6407151"/>
              <a:gd name="connsiteX6751" fmla="*/ 6902846 w 11737976"/>
              <a:gd name="connsiteY6751" fmla="*/ 4208379 h 6407151"/>
              <a:gd name="connsiteX6752" fmla="*/ 6924438 w 11737976"/>
              <a:gd name="connsiteY6752" fmla="*/ 4196391 h 6407151"/>
              <a:gd name="connsiteX6753" fmla="*/ 6892050 w 11737976"/>
              <a:gd name="connsiteY6753" fmla="*/ 4204383 h 6407151"/>
              <a:gd name="connsiteX6754" fmla="*/ 6902846 w 11737976"/>
              <a:gd name="connsiteY6754" fmla="*/ 4204384 h 6407151"/>
              <a:gd name="connsiteX6755" fmla="*/ 6892050 w 11737976"/>
              <a:gd name="connsiteY6755" fmla="*/ 4208379 h 6407151"/>
              <a:gd name="connsiteX6756" fmla="*/ 6881255 w 11737976"/>
              <a:gd name="connsiteY6756" fmla="*/ 4212376 h 6407151"/>
              <a:gd name="connsiteX6757" fmla="*/ 6870459 w 11737976"/>
              <a:gd name="connsiteY6757" fmla="*/ 4200387 h 6407151"/>
              <a:gd name="connsiteX6758" fmla="*/ 6859661 w 11737976"/>
              <a:gd name="connsiteY6758" fmla="*/ 4196391 h 6407151"/>
              <a:gd name="connsiteX6759" fmla="*/ 6270398 w 11737976"/>
              <a:gd name="connsiteY6759" fmla="*/ 4187030 h 6407151"/>
              <a:gd name="connsiteX6760" fmla="*/ 6271048 w 11737976"/>
              <a:gd name="connsiteY6760" fmla="*/ 4187182 h 6407151"/>
              <a:gd name="connsiteX6761" fmla="*/ 6271048 w 11737976"/>
              <a:gd name="connsiteY6761" fmla="*/ 4188808 h 6407151"/>
              <a:gd name="connsiteX6762" fmla="*/ 502973 w 11737976"/>
              <a:gd name="connsiteY6762" fmla="*/ 4183389 h 6407151"/>
              <a:gd name="connsiteX6763" fmla="*/ 499251 w 11737976"/>
              <a:gd name="connsiteY6763" fmla="*/ 4187921 h 6407151"/>
              <a:gd name="connsiteX6764" fmla="*/ 507629 w 11737976"/>
              <a:gd name="connsiteY6764" fmla="*/ 4187188 h 6407151"/>
              <a:gd name="connsiteX6765" fmla="*/ 509128 w 11737976"/>
              <a:gd name="connsiteY6765" fmla="*/ 4184013 h 6407151"/>
              <a:gd name="connsiteX6766" fmla="*/ 502973 w 11737976"/>
              <a:gd name="connsiteY6766" fmla="*/ 4183389 h 6407151"/>
              <a:gd name="connsiteX6767" fmla="*/ 6334885 w 11737976"/>
              <a:gd name="connsiteY6767" fmla="*/ 4180919 h 6407151"/>
              <a:gd name="connsiteX6768" fmla="*/ 6334885 w 11737976"/>
              <a:gd name="connsiteY6768" fmla="*/ 4185224 h 6407151"/>
              <a:gd name="connsiteX6769" fmla="*/ 6342395 w 11737976"/>
              <a:gd name="connsiteY6769" fmla="*/ 4185224 h 6407151"/>
              <a:gd name="connsiteX6770" fmla="*/ 6342395 w 11737976"/>
              <a:gd name="connsiteY6770" fmla="*/ 4180919 h 6407151"/>
              <a:gd name="connsiteX6771" fmla="*/ 6334885 w 11737976"/>
              <a:gd name="connsiteY6771" fmla="*/ 4180919 h 6407151"/>
              <a:gd name="connsiteX6772" fmla="*/ 5936569 w 11737976"/>
              <a:gd name="connsiteY6772" fmla="*/ 4173254 h 6407151"/>
              <a:gd name="connsiteX6773" fmla="*/ 5934311 w 11737976"/>
              <a:gd name="connsiteY6773" fmla="*/ 4176803 h 6407151"/>
              <a:gd name="connsiteX6774" fmla="*/ 5928047 w 11737976"/>
              <a:gd name="connsiteY6774" fmla="*/ 4174482 h 6407151"/>
              <a:gd name="connsiteX6775" fmla="*/ 537547 w 11737976"/>
              <a:gd name="connsiteY6775" fmla="*/ 4172515 h 6407151"/>
              <a:gd name="connsiteX6776" fmla="*/ 535031 w 11737976"/>
              <a:gd name="connsiteY6776" fmla="*/ 4172900 h 6407151"/>
              <a:gd name="connsiteX6777" fmla="*/ 533653 w 11737976"/>
              <a:gd name="connsiteY6777" fmla="*/ 4172532 h 6407151"/>
              <a:gd name="connsiteX6778" fmla="*/ 534193 w 11737976"/>
              <a:gd name="connsiteY6778" fmla="*/ 4173028 h 6407151"/>
              <a:gd name="connsiteX6779" fmla="*/ 535031 w 11737976"/>
              <a:gd name="connsiteY6779" fmla="*/ 4172900 h 6407151"/>
              <a:gd name="connsiteX6780" fmla="*/ 535950 w 11737976"/>
              <a:gd name="connsiteY6780" fmla="*/ 4173146 h 6407151"/>
              <a:gd name="connsiteX6781" fmla="*/ 539344 w 11737976"/>
              <a:gd name="connsiteY6781" fmla="*/ 4175870 h 6407151"/>
              <a:gd name="connsiteX6782" fmla="*/ 537547 w 11737976"/>
              <a:gd name="connsiteY6782" fmla="*/ 4172515 h 6407151"/>
              <a:gd name="connsiteX6783" fmla="*/ 6649062 w 11737976"/>
              <a:gd name="connsiteY6783" fmla="*/ 4172313 h 6407151"/>
              <a:gd name="connsiteX6784" fmla="*/ 6627784 w 11737976"/>
              <a:gd name="connsiteY6784" fmla="*/ 4184505 h 6407151"/>
              <a:gd name="connsiteX6785" fmla="*/ 6638423 w 11737976"/>
              <a:gd name="connsiteY6785" fmla="*/ 4196700 h 6407151"/>
              <a:gd name="connsiteX6786" fmla="*/ 6670342 w 11737976"/>
              <a:gd name="connsiteY6786" fmla="*/ 4196700 h 6407151"/>
              <a:gd name="connsiteX6787" fmla="*/ 6691622 w 11737976"/>
              <a:gd name="connsiteY6787" fmla="*/ 4192635 h 6407151"/>
              <a:gd name="connsiteX6788" fmla="*/ 6649062 w 11737976"/>
              <a:gd name="connsiteY6788" fmla="*/ 4180441 h 6407151"/>
              <a:gd name="connsiteX6789" fmla="*/ 6649062 w 11737976"/>
              <a:gd name="connsiteY6789" fmla="*/ 4172313 h 6407151"/>
              <a:gd name="connsiteX6790" fmla="*/ 6995784 w 11737976"/>
              <a:gd name="connsiteY6790" fmla="*/ 4172312 h 6407151"/>
              <a:gd name="connsiteX6791" fmla="*/ 6984517 w 11737976"/>
              <a:gd name="connsiteY6791" fmla="*/ 4188092 h 6407151"/>
              <a:gd name="connsiteX6792" fmla="*/ 7007050 w 11737976"/>
              <a:gd name="connsiteY6792" fmla="*/ 4184147 h 6407151"/>
              <a:gd name="connsiteX6793" fmla="*/ 7007050 w 11737976"/>
              <a:gd name="connsiteY6793" fmla="*/ 4172312 h 6407151"/>
              <a:gd name="connsiteX6794" fmla="*/ 6995784 w 11737976"/>
              <a:gd name="connsiteY6794" fmla="*/ 4172312 h 6407151"/>
              <a:gd name="connsiteX6795" fmla="*/ 6785498 w 11737976"/>
              <a:gd name="connsiteY6795" fmla="*/ 4172312 h 6407151"/>
              <a:gd name="connsiteX6796" fmla="*/ 6774231 w 11737976"/>
              <a:gd name="connsiteY6796" fmla="*/ 4180918 h 6407151"/>
              <a:gd name="connsiteX6797" fmla="*/ 6796761 w 11737976"/>
              <a:gd name="connsiteY6797" fmla="*/ 4180918 h 6407151"/>
              <a:gd name="connsiteX6798" fmla="*/ 6785498 w 11737976"/>
              <a:gd name="connsiteY6798" fmla="*/ 4172312 h 6407151"/>
              <a:gd name="connsiteX6799" fmla="*/ 676819 w 11737976"/>
              <a:gd name="connsiteY6799" fmla="*/ 4172084 h 6407151"/>
              <a:gd name="connsiteX6800" fmla="*/ 673609 w 11737976"/>
              <a:gd name="connsiteY6800" fmla="*/ 4173354 h 6407151"/>
              <a:gd name="connsiteX6801" fmla="*/ 657574 w 11737976"/>
              <a:gd name="connsiteY6801" fmla="*/ 4187978 h 6407151"/>
              <a:gd name="connsiteX6802" fmla="*/ 649546 w 11737976"/>
              <a:gd name="connsiteY6802" fmla="*/ 4191154 h 6407151"/>
              <a:gd name="connsiteX6803" fmla="*/ 649953 w 11737976"/>
              <a:gd name="connsiteY6803" fmla="*/ 4193063 h 6407151"/>
              <a:gd name="connsiteX6804" fmla="*/ 641925 w 11737976"/>
              <a:gd name="connsiteY6804" fmla="*/ 4196240 h 6407151"/>
              <a:gd name="connsiteX6805" fmla="*/ 631886 w 11737976"/>
              <a:gd name="connsiteY6805" fmla="*/ 4198140 h 6407151"/>
              <a:gd name="connsiteX6806" fmla="*/ 631480 w 11737976"/>
              <a:gd name="connsiteY6806" fmla="*/ 4196231 h 6407151"/>
              <a:gd name="connsiteX6807" fmla="*/ 634690 w 11737976"/>
              <a:gd name="connsiteY6807" fmla="*/ 4194961 h 6407151"/>
              <a:gd name="connsiteX6808" fmla="*/ 636296 w 11737976"/>
              <a:gd name="connsiteY6808" fmla="*/ 4194326 h 6407151"/>
              <a:gd name="connsiteX6809" fmla="*/ 637088 w 11737976"/>
              <a:gd name="connsiteY6809" fmla="*/ 4189872 h 6407151"/>
              <a:gd name="connsiteX6810" fmla="*/ 634670 w 11737976"/>
              <a:gd name="connsiteY6810" fmla="*/ 4186687 h 6407151"/>
              <a:gd name="connsiteX6811" fmla="*/ 633065 w 11737976"/>
              <a:gd name="connsiteY6811" fmla="*/ 4187323 h 6407151"/>
              <a:gd name="connsiteX6812" fmla="*/ 633472 w 11737976"/>
              <a:gd name="connsiteY6812" fmla="*/ 4189232 h 6407151"/>
              <a:gd name="connsiteX6813" fmla="*/ 628655 w 11737976"/>
              <a:gd name="connsiteY6813" fmla="*/ 4191138 h 6407151"/>
              <a:gd name="connsiteX6814" fmla="*/ 627049 w 11737976"/>
              <a:gd name="connsiteY6814" fmla="*/ 4191773 h 6407151"/>
              <a:gd name="connsiteX6815" fmla="*/ 625444 w 11737976"/>
              <a:gd name="connsiteY6815" fmla="*/ 4192408 h 6407151"/>
              <a:gd name="connsiteX6816" fmla="*/ 620222 w 11737976"/>
              <a:gd name="connsiteY6816" fmla="*/ 4192405 h 6407151"/>
              <a:gd name="connsiteX6817" fmla="*/ 617824 w 11737976"/>
              <a:gd name="connsiteY6817" fmla="*/ 4197493 h 6407151"/>
              <a:gd name="connsiteX6818" fmla="*/ 621848 w 11737976"/>
              <a:gd name="connsiteY6818" fmla="*/ 4200042 h 6407151"/>
              <a:gd name="connsiteX6819" fmla="*/ 623859 w 11737976"/>
              <a:gd name="connsiteY6819" fmla="*/ 4201316 h 6407151"/>
              <a:gd name="connsiteX6820" fmla="*/ 630687 w 11737976"/>
              <a:gd name="connsiteY6820" fmla="*/ 4200685 h 6407151"/>
              <a:gd name="connsiteX6821" fmla="*/ 632699 w 11737976"/>
              <a:gd name="connsiteY6821" fmla="*/ 4201959 h 6407151"/>
              <a:gd name="connsiteX6822" fmla="*/ 633105 w 11737976"/>
              <a:gd name="connsiteY6822" fmla="*/ 4203869 h 6407151"/>
              <a:gd name="connsiteX6823" fmla="*/ 642738 w 11737976"/>
              <a:gd name="connsiteY6823" fmla="*/ 4200059 h 6407151"/>
              <a:gd name="connsiteX6824" fmla="*/ 650765 w 11737976"/>
              <a:gd name="connsiteY6824" fmla="*/ 4196882 h 6407151"/>
              <a:gd name="connsiteX6825" fmla="*/ 657572 w 11737976"/>
              <a:gd name="connsiteY6825" fmla="*/ 4200369 h 6407151"/>
              <a:gd name="connsiteX6826" fmla="*/ 677265 w 11737976"/>
              <a:gd name="connsiteY6826" fmla="*/ 4190539 h 6407151"/>
              <a:gd name="connsiteX6827" fmla="*/ 676858 w 11737976"/>
              <a:gd name="connsiteY6827" fmla="*/ 4188629 h 6407151"/>
              <a:gd name="connsiteX6828" fmla="*/ 680475 w 11737976"/>
              <a:gd name="connsiteY6828" fmla="*/ 4189270 h 6407151"/>
              <a:gd name="connsiteX6829" fmla="*/ 681268 w 11737976"/>
              <a:gd name="connsiteY6829" fmla="*/ 4184815 h 6407151"/>
              <a:gd name="connsiteX6830" fmla="*/ 678850 w 11737976"/>
              <a:gd name="connsiteY6830" fmla="*/ 4181631 h 6407151"/>
              <a:gd name="connsiteX6831" fmla="*/ 677244 w 11737976"/>
              <a:gd name="connsiteY6831" fmla="*/ 4182266 h 6407151"/>
              <a:gd name="connsiteX6832" fmla="*/ 676839 w 11737976"/>
              <a:gd name="connsiteY6832" fmla="*/ 4180356 h 6407151"/>
              <a:gd name="connsiteX6833" fmla="*/ 678444 w 11737976"/>
              <a:gd name="connsiteY6833" fmla="*/ 4179721 h 6407151"/>
              <a:gd name="connsiteX6834" fmla="*/ 679237 w 11737976"/>
              <a:gd name="connsiteY6834" fmla="*/ 4175266 h 6407151"/>
              <a:gd name="connsiteX6835" fmla="*/ 676819 w 11737976"/>
              <a:gd name="connsiteY6835" fmla="*/ 4172084 h 6407151"/>
              <a:gd name="connsiteX6836" fmla="*/ 6881252 w 11737976"/>
              <a:gd name="connsiteY6836" fmla="*/ 4171833 h 6407151"/>
              <a:gd name="connsiteX6837" fmla="*/ 6883999 w 11737976"/>
              <a:gd name="connsiteY6837" fmla="*/ 4172254 h 6407151"/>
              <a:gd name="connsiteX6838" fmla="*/ 6880983 w 11737976"/>
              <a:gd name="connsiteY6838" fmla="*/ 4172722 h 6407151"/>
              <a:gd name="connsiteX6839" fmla="*/ 6880778 w 11737976"/>
              <a:gd name="connsiteY6839" fmla="*/ 4171906 h 6407151"/>
              <a:gd name="connsiteX6840" fmla="*/ 6458987 w 11737976"/>
              <a:gd name="connsiteY6840" fmla="*/ 4170770 h 6407151"/>
              <a:gd name="connsiteX6841" fmla="*/ 6458987 w 11737976"/>
              <a:gd name="connsiteY6841" fmla="*/ 4173441 h 6407151"/>
              <a:gd name="connsiteX6842" fmla="*/ 6453883 w 11737976"/>
              <a:gd name="connsiteY6842" fmla="*/ 4173441 h 6407151"/>
              <a:gd name="connsiteX6843" fmla="*/ 6452208 w 11737976"/>
              <a:gd name="connsiteY6843" fmla="*/ 4172216 h 6407151"/>
              <a:gd name="connsiteX6844" fmla="*/ 6548926 w 11737976"/>
              <a:gd name="connsiteY6844" fmla="*/ 4170160 h 6407151"/>
              <a:gd name="connsiteX6845" fmla="*/ 6522640 w 11737976"/>
              <a:gd name="connsiteY6845" fmla="*/ 4173173 h 6407151"/>
              <a:gd name="connsiteX6846" fmla="*/ 6533155 w 11737976"/>
              <a:gd name="connsiteY6846" fmla="*/ 4177188 h 6407151"/>
              <a:gd name="connsiteX6847" fmla="*/ 6554183 w 11737976"/>
              <a:gd name="connsiteY6847" fmla="*/ 4177189 h 6407151"/>
              <a:gd name="connsiteX6848" fmla="*/ 6543669 w 11737976"/>
              <a:gd name="connsiteY6848" fmla="*/ 4181205 h 6407151"/>
              <a:gd name="connsiteX6849" fmla="*/ 6564698 w 11737976"/>
              <a:gd name="connsiteY6849" fmla="*/ 4185222 h 6407151"/>
              <a:gd name="connsiteX6850" fmla="*/ 6575212 w 11737976"/>
              <a:gd name="connsiteY6850" fmla="*/ 4173173 h 6407151"/>
              <a:gd name="connsiteX6851" fmla="*/ 6548926 w 11737976"/>
              <a:gd name="connsiteY6851" fmla="*/ 4170160 h 6407151"/>
              <a:gd name="connsiteX6852" fmla="*/ 6816790 w 11737976"/>
              <a:gd name="connsiteY6852" fmla="*/ 4169443 h 6407151"/>
              <a:gd name="connsiteX6853" fmla="*/ 6796761 w 11737976"/>
              <a:gd name="connsiteY6853" fmla="*/ 4173269 h 6407151"/>
              <a:gd name="connsiteX6854" fmla="*/ 6816790 w 11737976"/>
              <a:gd name="connsiteY6854" fmla="*/ 4169443 h 6407151"/>
              <a:gd name="connsiteX6855" fmla="*/ 6596491 w 11737976"/>
              <a:gd name="connsiteY6855" fmla="*/ 4165140 h 6407151"/>
              <a:gd name="connsiteX6856" fmla="*/ 6592578 w 11737976"/>
              <a:gd name="connsiteY6856" fmla="*/ 4168545 h 6407151"/>
              <a:gd name="connsiteX6857" fmla="*/ 6595238 w 11737976"/>
              <a:gd name="connsiteY6857" fmla="*/ 4172312 h 6407151"/>
              <a:gd name="connsiteX6858" fmla="*/ 6616518 w 11737976"/>
              <a:gd name="connsiteY6858" fmla="*/ 4176616 h 6407151"/>
              <a:gd name="connsiteX6859" fmla="*/ 6616518 w 11737976"/>
              <a:gd name="connsiteY6859" fmla="*/ 4172790 h 6407151"/>
              <a:gd name="connsiteX6860" fmla="*/ 6596491 w 11737976"/>
              <a:gd name="connsiteY6860" fmla="*/ 4165140 h 6407151"/>
              <a:gd name="connsiteX6861" fmla="*/ 6907538 w 11737976"/>
              <a:gd name="connsiteY6861" fmla="*/ 4164064 h 6407151"/>
              <a:gd name="connsiteX6862" fmla="*/ 6901905 w 11737976"/>
              <a:gd name="connsiteY6862" fmla="*/ 4169443 h 6407151"/>
              <a:gd name="connsiteX6863" fmla="*/ 6913171 w 11737976"/>
              <a:gd name="connsiteY6863" fmla="*/ 4169443 h 6407151"/>
              <a:gd name="connsiteX6864" fmla="*/ 6913171 w 11737976"/>
              <a:gd name="connsiteY6864" fmla="*/ 4165140 h 6407151"/>
              <a:gd name="connsiteX6865" fmla="*/ 6907538 w 11737976"/>
              <a:gd name="connsiteY6865" fmla="*/ 4164064 h 6407151"/>
              <a:gd name="connsiteX6866" fmla="*/ 6848797 w 11737976"/>
              <a:gd name="connsiteY6866" fmla="*/ 4161040 h 6407151"/>
              <a:gd name="connsiteX6867" fmla="*/ 6838067 w 11737976"/>
              <a:gd name="connsiteY6867" fmla="*/ 4161041 h 6407151"/>
              <a:gd name="connsiteX6868" fmla="*/ 6838068 w 11737976"/>
              <a:gd name="connsiteY6868" fmla="*/ 4164935 h 6407151"/>
              <a:gd name="connsiteX6869" fmla="*/ 6848797 w 11737976"/>
              <a:gd name="connsiteY6869" fmla="*/ 4161040 h 6407151"/>
              <a:gd name="connsiteX6870" fmla="*/ 6774231 w 11737976"/>
              <a:gd name="connsiteY6870" fmla="*/ 4160835 h 6407151"/>
              <a:gd name="connsiteX6871" fmla="*/ 6796762 w 11737976"/>
              <a:gd name="connsiteY6871" fmla="*/ 4169443 h 6407151"/>
              <a:gd name="connsiteX6872" fmla="*/ 6808029 w 11737976"/>
              <a:gd name="connsiteY6872" fmla="*/ 4169443 h 6407151"/>
              <a:gd name="connsiteX6873" fmla="*/ 6808028 w 11737976"/>
              <a:gd name="connsiteY6873" fmla="*/ 4165140 h 6407151"/>
              <a:gd name="connsiteX6874" fmla="*/ 6796761 w 11737976"/>
              <a:gd name="connsiteY6874" fmla="*/ 4165140 h 6407151"/>
              <a:gd name="connsiteX6875" fmla="*/ 6796762 w 11737976"/>
              <a:gd name="connsiteY6875" fmla="*/ 4169443 h 6407151"/>
              <a:gd name="connsiteX6876" fmla="*/ 6774231 w 11737976"/>
              <a:gd name="connsiteY6876" fmla="*/ 4160835 h 6407151"/>
              <a:gd name="connsiteX6877" fmla="*/ 454799 w 11737976"/>
              <a:gd name="connsiteY6877" fmla="*/ 4159602 h 6407151"/>
              <a:gd name="connsiteX6878" fmla="*/ 466155 w 11737976"/>
              <a:gd name="connsiteY6878" fmla="*/ 4166585 h 6407151"/>
              <a:gd name="connsiteX6879" fmla="*/ 467621 w 11737976"/>
              <a:gd name="connsiteY6879" fmla="*/ 4160649 h 6407151"/>
              <a:gd name="connsiteX6880" fmla="*/ 454799 w 11737976"/>
              <a:gd name="connsiteY6880" fmla="*/ 4159602 h 6407151"/>
              <a:gd name="connsiteX6881" fmla="*/ 6458987 w 11737976"/>
              <a:gd name="connsiteY6881" fmla="*/ 4157639 h 6407151"/>
              <a:gd name="connsiteX6882" fmla="*/ 6458986 w 11737976"/>
              <a:gd name="connsiteY6882" fmla="*/ 4159412 h 6407151"/>
              <a:gd name="connsiteX6883" fmla="*/ 6449354 w 11737976"/>
              <a:gd name="connsiteY6883" fmla="*/ 4161828 h 6407151"/>
              <a:gd name="connsiteX6884" fmla="*/ 6449770 w 11737976"/>
              <a:gd name="connsiteY6884" fmla="*/ 4160107 h 6407151"/>
              <a:gd name="connsiteX6885" fmla="*/ 6458987 w 11737976"/>
              <a:gd name="connsiteY6885" fmla="*/ 4157639 h 6407151"/>
              <a:gd name="connsiteX6886" fmla="*/ 6711770 w 11737976"/>
              <a:gd name="connsiteY6886" fmla="*/ 4149736 h 6407151"/>
              <a:gd name="connsiteX6887" fmla="*/ 6701237 w 11737976"/>
              <a:gd name="connsiteY6887" fmla="*/ 4157638 h 6407151"/>
              <a:gd name="connsiteX6888" fmla="*/ 6690703 w 11737976"/>
              <a:gd name="connsiteY6888" fmla="*/ 4153687 h 6407151"/>
              <a:gd name="connsiteX6889" fmla="*/ 6711770 w 11737976"/>
              <a:gd name="connsiteY6889" fmla="*/ 4149736 h 6407151"/>
              <a:gd name="connsiteX6890" fmla="*/ 489634 w 11737976"/>
              <a:gd name="connsiteY6890" fmla="*/ 4149389 h 6407151"/>
              <a:gd name="connsiteX6891" fmla="*/ 487220 w 11737976"/>
              <a:gd name="connsiteY6891" fmla="*/ 4151780 h 6407151"/>
              <a:gd name="connsiteX6892" fmla="*/ 489670 w 11737976"/>
              <a:gd name="connsiteY6892" fmla="*/ 4149556 h 6407151"/>
              <a:gd name="connsiteX6893" fmla="*/ 489634 w 11737976"/>
              <a:gd name="connsiteY6893" fmla="*/ 4149389 h 6407151"/>
              <a:gd name="connsiteX6894" fmla="*/ 6902441 w 11737976"/>
              <a:gd name="connsiteY6894" fmla="*/ 4149360 h 6407151"/>
              <a:gd name="connsiteX6895" fmla="*/ 6902442 w 11737976"/>
              <a:gd name="connsiteY6895" fmla="*/ 4153253 h 6407151"/>
              <a:gd name="connsiteX6896" fmla="*/ 6880983 w 11737976"/>
              <a:gd name="connsiteY6896" fmla="*/ 4157147 h 6407151"/>
              <a:gd name="connsiteX6897" fmla="*/ 6859526 w 11737976"/>
              <a:gd name="connsiteY6897" fmla="*/ 4161041 h 6407151"/>
              <a:gd name="connsiteX6898" fmla="*/ 6870253 w 11737976"/>
              <a:gd name="connsiteY6898" fmla="*/ 4164935 h 6407151"/>
              <a:gd name="connsiteX6899" fmla="*/ 6879642 w 11737976"/>
              <a:gd name="connsiteY6899" fmla="*/ 4167369 h 6407151"/>
              <a:gd name="connsiteX6900" fmla="*/ 6880778 w 11737976"/>
              <a:gd name="connsiteY6900" fmla="*/ 4171906 h 6407151"/>
              <a:gd name="connsiteX6901" fmla="*/ 6871863 w 11737976"/>
              <a:gd name="connsiteY6901" fmla="*/ 4173268 h 6407151"/>
              <a:gd name="connsiteX6902" fmla="*/ 6881253 w 11737976"/>
              <a:gd name="connsiteY6902" fmla="*/ 4180919 h 6407151"/>
              <a:gd name="connsiteX6903" fmla="*/ 6890640 w 11737976"/>
              <a:gd name="connsiteY6903" fmla="*/ 4173269 h 6407151"/>
              <a:gd name="connsiteX6904" fmla="*/ 6883999 w 11737976"/>
              <a:gd name="connsiteY6904" fmla="*/ 4172254 h 6407151"/>
              <a:gd name="connsiteX6905" fmla="*/ 6890372 w 11737976"/>
              <a:gd name="connsiteY6905" fmla="*/ 4171262 h 6407151"/>
              <a:gd name="connsiteX6906" fmla="*/ 6891713 w 11737976"/>
              <a:gd name="connsiteY6906" fmla="*/ 4172722 h 6407151"/>
              <a:gd name="connsiteX6907" fmla="*/ 6891713 w 11737976"/>
              <a:gd name="connsiteY6907" fmla="*/ 4161040 h 6407151"/>
              <a:gd name="connsiteX6908" fmla="*/ 6913169 w 11737976"/>
              <a:gd name="connsiteY6908" fmla="*/ 4161042 h 6407151"/>
              <a:gd name="connsiteX6909" fmla="*/ 6902441 w 11737976"/>
              <a:gd name="connsiteY6909" fmla="*/ 4149360 h 6407151"/>
              <a:gd name="connsiteX6910" fmla="*/ 6575212 w 11737976"/>
              <a:gd name="connsiteY6910" fmla="*/ 4149360 h 6407151"/>
              <a:gd name="connsiteX6911" fmla="*/ 6566763 w 11737976"/>
              <a:gd name="connsiteY6911" fmla="*/ 4155770 h 6407151"/>
              <a:gd name="connsiteX6912" fmla="*/ 6575212 w 11737976"/>
              <a:gd name="connsiteY6912" fmla="*/ 4165140 h 6407151"/>
              <a:gd name="connsiteX6913" fmla="*/ 6597742 w 11737976"/>
              <a:gd name="connsiteY6913" fmla="*/ 4153305 h 6407151"/>
              <a:gd name="connsiteX6914" fmla="*/ 6575212 w 11737976"/>
              <a:gd name="connsiteY6914" fmla="*/ 4149360 h 6407151"/>
              <a:gd name="connsiteX6915" fmla="*/ 483785 w 11737976"/>
              <a:gd name="connsiteY6915" fmla="*/ 4148134 h 6407151"/>
              <a:gd name="connsiteX6916" fmla="*/ 483792 w 11737976"/>
              <a:gd name="connsiteY6916" fmla="*/ 4164610 h 6407151"/>
              <a:gd name="connsiteX6917" fmla="*/ 490290 w 11737976"/>
              <a:gd name="connsiteY6917" fmla="*/ 4163221 h 6407151"/>
              <a:gd name="connsiteX6918" fmla="*/ 492360 w 11737976"/>
              <a:gd name="connsiteY6918" fmla="*/ 4162089 h 6407151"/>
              <a:gd name="connsiteX6919" fmla="*/ 492263 w 11737976"/>
              <a:gd name="connsiteY6919" fmla="*/ 4155080 h 6407151"/>
              <a:gd name="connsiteX6920" fmla="*/ 483785 w 11737976"/>
              <a:gd name="connsiteY6920" fmla="*/ 4148134 h 6407151"/>
              <a:gd name="connsiteX6921" fmla="*/ 6353692 w 11737976"/>
              <a:gd name="connsiteY6921" fmla="*/ 4144132 h 6407151"/>
              <a:gd name="connsiteX6922" fmla="*/ 6353098 w 11737976"/>
              <a:gd name="connsiteY6922" fmla="*/ 4149286 h 6407151"/>
              <a:gd name="connsiteX6923" fmla="*/ 6348034 w 11737976"/>
              <a:gd name="connsiteY6923" fmla="*/ 4153925 h 6407151"/>
              <a:gd name="connsiteX6924" fmla="*/ 6346927 w 11737976"/>
              <a:gd name="connsiteY6924" fmla="*/ 4154044 h 6407151"/>
              <a:gd name="connsiteX6925" fmla="*/ 6352191 w 11737976"/>
              <a:gd name="connsiteY6925" fmla="*/ 4145580 h 6407151"/>
              <a:gd name="connsiteX6926" fmla="*/ 6437920 w 11737976"/>
              <a:gd name="connsiteY6926" fmla="*/ 4137884 h 6407151"/>
              <a:gd name="connsiteX6927" fmla="*/ 6427390 w 11737976"/>
              <a:gd name="connsiteY6927" fmla="*/ 4145785 h 6407151"/>
              <a:gd name="connsiteX6928" fmla="*/ 6437921 w 11737976"/>
              <a:gd name="connsiteY6928" fmla="*/ 4149735 h 6407151"/>
              <a:gd name="connsiteX6929" fmla="*/ 6416857 w 11737976"/>
              <a:gd name="connsiteY6929" fmla="*/ 4157639 h 6407151"/>
              <a:gd name="connsiteX6930" fmla="*/ 6406323 w 11737976"/>
              <a:gd name="connsiteY6930" fmla="*/ 4141835 h 6407151"/>
              <a:gd name="connsiteX6931" fmla="*/ 6406323 w 11737976"/>
              <a:gd name="connsiteY6931" fmla="*/ 4165539 h 6407151"/>
              <a:gd name="connsiteX6932" fmla="*/ 6427389 w 11737976"/>
              <a:gd name="connsiteY6932" fmla="*/ 4165540 h 6407151"/>
              <a:gd name="connsiteX6933" fmla="*/ 6438304 w 11737976"/>
              <a:gd name="connsiteY6933" fmla="*/ 4165540 h 6407151"/>
              <a:gd name="connsiteX6934" fmla="*/ 6428083 w 11737976"/>
              <a:gd name="connsiteY6934" fmla="*/ 4172647 h 6407151"/>
              <a:gd name="connsiteX6935" fmla="*/ 6428312 w 11737976"/>
              <a:gd name="connsiteY6935" fmla="*/ 4173441 h 6407151"/>
              <a:gd name="connsiteX6936" fmla="*/ 6427390 w 11737976"/>
              <a:gd name="connsiteY6936" fmla="*/ 4173441 h 6407151"/>
              <a:gd name="connsiteX6937" fmla="*/ 6427390 w 11737976"/>
              <a:gd name="connsiteY6937" fmla="*/ 4177391 h 6407151"/>
              <a:gd name="connsiteX6938" fmla="*/ 6429451 w 11737976"/>
              <a:gd name="connsiteY6938" fmla="*/ 4177392 h 6407151"/>
              <a:gd name="connsiteX6939" fmla="*/ 6430613 w 11737976"/>
              <a:gd name="connsiteY6939" fmla="*/ 4181423 h 6407151"/>
              <a:gd name="connsiteX6940" fmla="*/ 6446808 w 11737976"/>
              <a:gd name="connsiteY6940" fmla="*/ 4183725 h 6407151"/>
              <a:gd name="connsiteX6941" fmla="*/ 6455862 w 11737976"/>
              <a:gd name="connsiteY6941" fmla="*/ 4185011 h 6407151"/>
              <a:gd name="connsiteX6942" fmla="*/ 6451087 w 11737976"/>
              <a:gd name="connsiteY6942" fmla="*/ 4196652 h 6407151"/>
              <a:gd name="connsiteX6943" fmla="*/ 6458987 w 11737976"/>
              <a:gd name="connsiteY6943" fmla="*/ 4212949 h 6407151"/>
              <a:gd name="connsiteX6944" fmla="*/ 6448454 w 11737976"/>
              <a:gd name="connsiteY6944" fmla="*/ 4201095 h 6407151"/>
              <a:gd name="connsiteX6945" fmla="*/ 6416857 w 11737976"/>
              <a:gd name="connsiteY6945" fmla="*/ 4193195 h 6407151"/>
              <a:gd name="connsiteX6946" fmla="*/ 6416857 w 11737976"/>
              <a:gd name="connsiteY6946" fmla="*/ 4201095 h 6407151"/>
              <a:gd name="connsiteX6947" fmla="*/ 6406323 w 11737976"/>
              <a:gd name="connsiteY6947" fmla="*/ 4201095 h 6407151"/>
              <a:gd name="connsiteX6948" fmla="*/ 6416856 w 11737976"/>
              <a:gd name="connsiteY6948" fmla="*/ 4208997 h 6407151"/>
              <a:gd name="connsiteX6949" fmla="*/ 6406323 w 11737976"/>
              <a:gd name="connsiteY6949" fmla="*/ 4228752 h 6407151"/>
              <a:gd name="connsiteX6950" fmla="*/ 6406323 w 11737976"/>
              <a:gd name="connsiteY6950" fmla="*/ 4236654 h 6407151"/>
              <a:gd name="connsiteX6951" fmla="*/ 6406323 w 11737976"/>
              <a:gd name="connsiteY6951" fmla="*/ 4260359 h 6407151"/>
              <a:gd name="connsiteX6952" fmla="*/ 6395790 w 11737976"/>
              <a:gd name="connsiteY6952" fmla="*/ 4268259 h 6407151"/>
              <a:gd name="connsiteX6953" fmla="*/ 6427391 w 11737976"/>
              <a:gd name="connsiteY6953" fmla="*/ 4272209 h 6407151"/>
              <a:gd name="connsiteX6954" fmla="*/ 6430136 w 11737976"/>
              <a:gd name="connsiteY6954" fmla="*/ 4269462 h 6407151"/>
              <a:gd name="connsiteX6955" fmla="*/ 6437920 w 11737976"/>
              <a:gd name="connsiteY6955" fmla="*/ 4284062 h 6407151"/>
              <a:gd name="connsiteX6956" fmla="*/ 6427390 w 11737976"/>
              <a:gd name="connsiteY6956" fmla="*/ 4284063 h 6407151"/>
              <a:gd name="connsiteX6957" fmla="*/ 6427390 w 11737976"/>
              <a:gd name="connsiteY6957" fmla="*/ 4288014 h 6407151"/>
              <a:gd name="connsiteX6958" fmla="*/ 6437921 w 11737976"/>
              <a:gd name="connsiteY6958" fmla="*/ 4288013 h 6407151"/>
              <a:gd name="connsiteX6959" fmla="*/ 6448454 w 11737976"/>
              <a:gd name="connsiteY6959" fmla="*/ 4291964 h 6407151"/>
              <a:gd name="connsiteX6960" fmla="*/ 6448454 w 11737976"/>
              <a:gd name="connsiteY6960" fmla="*/ 4307767 h 6407151"/>
              <a:gd name="connsiteX6961" fmla="*/ 6416857 w 11737976"/>
              <a:gd name="connsiteY6961" fmla="*/ 4303816 h 6407151"/>
              <a:gd name="connsiteX6962" fmla="*/ 6416857 w 11737976"/>
              <a:gd name="connsiteY6962" fmla="*/ 4307767 h 6407151"/>
              <a:gd name="connsiteX6963" fmla="*/ 6437921 w 11737976"/>
              <a:gd name="connsiteY6963" fmla="*/ 4311718 h 6407151"/>
              <a:gd name="connsiteX6964" fmla="*/ 6385260 w 11737976"/>
              <a:gd name="connsiteY6964" fmla="*/ 4343324 h 6407151"/>
              <a:gd name="connsiteX6965" fmla="*/ 6364194 w 11737976"/>
              <a:gd name="connsiteY6965" fmla="*/ 4343324 h 6407151"/>
              <a:gd name="connsiteX6966" fmla="*/ 6353659 w 11737976"/>
              <a:gd name="connsiteY6966" fmla="*/ 4351226 h 6407151"/>
              <a:gd name="connsiteX6967" fmla="*/ 6427390 w 11737976"/>
              <a:gd name="connsiteY6967" fmla="*/ 4367029 h 6407151"/>
              <a:gd name="connsiteX6968" fmla="*/ 6437084 w 11737976"/>
              <a:gd name="connsiteY6968" fmla="*/ 4365210 h 6407151"/>
              <a:gd name="connsiteX6969" fmla="*/ 6440094 w 11737976"/>
              <a:gd name="connsiteY6969" fmla="*/ 4367043 h 6407151"/>
              <a:gd name="connsiteX6970" fmla="*/ 6445784 w 11737976"/>
              <a:gd name="connsiteY6970" fmla="*/ 4363578 h 6407151"/>
              <a:gd name="connsiteX6971" fmla="*/ 6448454 w 11737976"/>
              <a:gd name="connsiteY6971" fmla="*/ 4363077 h 6407151"/>
              <a:gd name="connsiteX6972" fmla="*/ 6458987 w 11737976"/>
              <a:gd name="connsiteY6972" fmla="*/ 4367028 h 6407151"/>
              <a:gd name="connsiteX6973" fmla="*/ 6448454 w 11737976"/>
              <a:gd name="connsiteY6973" fmla="*/ 4367029 h 6407151"/>
              <a:gd name="connsiteX6974" fmla="*/ 6469520 w 11737976"/>
              <a:gd name="connsiteY6974" fmla="*/ 4370980 h 6407151"/>
              <a:gd name="connsiteX6975" fmla="*/ 6458987 w 11737976"/>
              <a:gd name="connsiteY6975" fmla="*/ 4363077 h 6407151"/>
              <a:gd name="connsiteX6976" fmla="*/ 6458987 w 11737976"/>
              <a:gd name="connsiteY6976" fmla="*/ 4351226 h 6407151"/>
              <a:gd name="connsiteX6977" fmla="*/ 6480051 w 11737976"/>
              <a:gd name="connsiteY6977" fmla="*/ 4363077 h 6407151"/>
              <a:gd name="connsiteX6978" fmla="*/ 6490584 w 11737976"/>
              <a:gd name="connsiteY6978" fmla="*/ 4363077 h 6407151"/>
              <a:gd name="connsiteX6979" fmla="*/ 6480051 w 11737976"/>
              <a:gd name="connsiteY6979" fmla="*/ 4367028 h 6407151"/>
              <a:gd name="connsiteX6980" fmla="*/ 6490584 w 11737976"/>
              <a:gd name="connsiteY6980" fmla="*/ 4367029 h 6407151"/>
              <a:gd name="connsiteX6981" fmla="*/ 6480051 w 11737976"/>
              <a:gd name="connsiteY6981" fmla="*/ 4370980 h 6407151"/>
              <a:gd name="connsiteX6982" fmla="*/ 6501118 w 11737976"/>
              <a:gd name="connsiteY6982" fmla="*/ 4378881 h 6407151"/>
              <a:gd name="connsiteX6983" fmla="*/ 6511651 w 11737976"/>
              <a:gd name="connsiteY6983" fmla="*/ 4351226 h 6407151"/>
              <a:gd name="connsiteX6984" fmla="*/ 6530193 w 11737976"/>
              <a:gd name="connsiteY6984" fmla="*/ 4358181 h 6407151"/>
              <a:gd name="connsiteX6985" fmla="*/ 6521701 w 11737976"/>
              <a:gd name="connsiteY6985" fmla="*/ 4359754 h 6407151"/>
              <a:gd name="connsiteX6986" fmla="*/ 6511374 w 11737976"/>
              <a:gd name="connsiteY6986" fmla="*/ 4371229 h 6407151"/>
              <a:gd name="connsiteX6987" fmla="*/ 6532029 w 11737976"/>
              <a:gd name="connsiteY6987" fmla="*/ 4378881 h 6407151"/>
              <a:gd name="connsiteX6988" fmla="*/ 6536225 w 11737976"/>
              <a:gd name="connsiteY6988" fmla="*/ 4376162 h 6407151"/>
              <a:gd name="connsiteX6989" fmla="*/ 6536224 w 11737976"/>
              <a:gd name="connsiteY6989" fmla="*/ 4377663 h 6407151"/>
              <a:gd name="connsiteX6990" fmla="*/ 6536224 w 11737976"/>
              <a:gd name="connsiteY6990" fmla="*/ 4380113 h 6407151"/>
              <a:gd name="connsiteX6991" fmla="*/ 6540449 w 11737976"/>
              <a:gd name="connsiteY6991" fmla="*/ 4379500 h 6407151"/>
              <a:gd name="connsiteX6992" fmla="*/ 6536795 w 11737976"/>
              <a:gd name="connsiteY6992" fmla="*/ 4375791 h 6407151"/>
              <a:gd name="connsiteX6993" fmla="*/ 6537192 w 11737976"/>
              <a:gd name="connsiteY6993" fmla="*/ 4375534 h 6407151"/>
              <a:gd name="connsiteX6994" fmla="*/ 6542354 w 11737976"/>
              <a:gd name="connsiteY6994" fmla="*/ 4375055 h 6407151"/>
              <a:gd name="connsiteX6995" fmla="*/ 6542354 w 11737976"/>
              <a:gd name="connsiteY6995" fmla="*/ 4355929 h 6407151"/>
              <a:gd name="connsiteX6996" fmla="*/ 6534219 w 11737976"/>
              <a:gd name="connsiteY6996" fmla="*/ 4357437 h 6407151"/>
              <a:gd name="connsiteX6997" fmla="*/ 6543248 w 11737976"/>
              <a:gd name="connsiteY6997" fmla="*/ 4347275 h 6407151"/>
              <a:gd name="connsiteX6998" fmla="*/ 6532716 w 11737976"/>
              <a:gd name="connsiteY6998" fmla="*/ 4343324 h 6407151"/>
              <a:gd name="connsiteX6999" fmla="*/ 6553781 w 11737976"/>
              <a:gd name="connsiteY6999" fmla="*/ 4331471 h 6407151"/>
              <a:gd name="connsiteX7000" fmla="*/ 6553782 w 11737976"/>
              <a:gd name="connsiteY7000" fmla="*/ 4335423 h 6407151"/>
              <a:gd name="connsiteX7001" fmla="*/ 6574846 w 11737976"/>
              <a:gd name="connsiteY7001" fmla="*/ 4331472 h 6407151"/>
              <a:gd name="connsiteX7002" fmla="*/ 6574845 w 11737976"/>
              <a:gd name="connsiteY7002" fmla="*/ 4327521 h 6407151"/>
              <a:gd name="connsiteX7003" fmla="*/ 6585379 w 11737976"/>
              <a:gd name="connsiteY7003" fmla="*/ 4319620 h 6407151"/>
              <a:gd name="connsiteX7004" fmla="*/ 6574845 w 11737976"/>
              <a:gd name="connsiteY7004" fmla="*/ 4307767 h 6407151"/>
              <a:gd name="connsiteX7005" fmla="*/ 6606442 w 11737976"/>
              <a:gd name="connsiteY7005" fmla="*/ 4303816 h 6407151"/>
              <a:gd name="connsiteX7006" fmla="*/ 6616976 w 11737976"/>
              <a:gd name="connsiteY7006" fmla="*/ 4307767 h 6407151"/>
              <a:gd name="connsiteX7007" fmla="*/ 6638042 w 11737976"/>
              <a:gd name="connsiteY7007" fmla="*/ 4303816 h 6407151"/>
              <a:gd name="connsiteX7008" fmla="*/ 6616977 w 11737976"/>
              <a:gd name="connsiteY7008" fmla="*/ 4303816 h 6407151"/>
              <a:gd name="connsiteX7009" fmla="*/ 6616976 w 11737976"/>
              <a:gd name="connsiteY7009" fmla="*/ 4291964 h 6407151"/>
              <a:gd name="connsiteX7010" fmla="*/ 6585379 w 11737976"/>
              <a:gd name="connsiteY7010" fmla="*/ 4299866 h 6407151"/>
              <a:gd name="connsiteX7011" fmla="*/ 6564312 w 11737976"/>
              <a:gd name="connsiteY7011" fmla="*/ 4299866 h 6407151"/>
              <a:gd name="connsiteX7012" fmla="*/ 6522182 w 11737976"/>
              <a:gd name="connsiteY7012" fmla="*/ 4295915 h 6407151"/>
              <a:gd name="connsiteX7013" fmla="*/ 6522182 w 11737976"/>
              <a:gd name="connsiteY7013" fmla="*/ 4288013 h 6407151"/>
              <a:gd name="connsiteX7014" fmla="*/ 6522182 w 11737976"/>
              <a:gd name="connsiteY7014" fmla="*/ 4284063 h 6407151"/>
              <a:gd name="connsiteX7015" fmla="*/ 6532716 w 11737976"/>
              <a:gd name="connsiteY7015" fmla="*/ 4280112 h 6407151"/>
              <a:gd name="connsiteX7016" fmla="*/ 6522181 w 11737976"/>
              <a:gd name="connsiteY7016" fmla="*/ 4264309 h 6407151"/>
              <a:gd name="connsiteX7017" fmla="*/ 6501118 w 11737976"/>
              <a:gd name="connsiteY7017" fmla="*/ 4264309 h 6407151"/>
              <a:gd name="connsiteX7018" fmla="*/ 6490584 w 11737976"/>
              <a:gd name="connsiteY7018" fmla="*/ 4252457 h 6407151"/>
              <a:gd name="connsiteX7019" fmla="*/ 6511652 w 11737976"/>
              <a:gd name="connsiteY7019" fmla="*/ 4256407 h 6407151"/>
              <a:gd name="connsiteX7020" fmla="*/ 6522182 w 11737976"/>
              <a:gd name="connsiteY7020" fmla="*/ 4256406 h 6407151"/>
              <a:gd name="connsiteX7021" fmla="*/ 6522182 w 11737976"/>
              <a:gd name="connsiteY7021" fmla="*/ 4252458 h 6407151"/>
              <a:gd name="connsiteX7022" fmla="*/ 6511652 w 11737976"/>
              <a:gd name="connsiteY7022" fmla="*/ 4240604 h 6407151"/>
              <a:gd name="connsiteX7023" fmla="*/ 6564313 w 11737976"/>
              <a:gd name="connsiteY7023" fmla="*/ 4244555 h 6407151"/>
              <a:gd name="connsiteX7024" fmla="*/ 6574846 w 11737976"/>
              <a:gd name="connsiteY7024" fmla="*/ 4240603 h 6407151"/>
              <a:gd name="connsiteX7025" fmla="*/ 6574846 w 11737976"/>
              <a:gd name="connsiteY7025" fmla="*/ 4232703 h 6407151"/>
              <a:gd name="connsiteX7026" fmla="*/ 6606442 w 11737976"/>
              <a:gd name="connsiteY7026" fmla="*/ 4236654 h 6407151"/>
              <a:gd name="connsiteX7027" fmla="*/ 6627509 w 11737976"/>
              <a:gd name="connsiteY7027" fmla="*/ 4244556 h 6407151"/>
              <a:gd name="connsiteX7028" fmla="*/ 6659106 w 11737976"/>
              <a:gd name="connsiteY7028" fmla="*/ 4236654 h 6407151"/>
              <a:gd name="connsiteX7029" fmla="*/ 6659106 w 11737976"/>
              <a:gd name="connsiteY7029" fmla="*/ 4240603 h 6407151"/>
              <a:gd name="connsiteX7030" fmla="*/ 6680173 w 11737976"/>
              <a:gd name="connsiteY7030" fmla="*/ 4232703 h 6407151"/>
              <a:gd name="connsiteX7031" fmla="*/ 6701237 w 11737976"/>
              <a:gd name="connsiteY7031" fmla="*/ 4232703 h 6407151"/>
              <a:gd name="connsiteX7032" fmla="*/ 6732834 w 11737976"/>
              <a:gd name="connsiteY7032" fmla="*/ 4220850 h 6407151"/>
              <a:gd name="connsiteX7033" fmla="*/ 6732834 w 11737976"/>
              <a:gd name="connsiteY7033" fmla="*/ 4205047 h 6407151"/>
              <a:gd name="connsiteX7034" fmla="*/ 6785498 w 11737976"/>
              <a:gd name="connsiteY7034" fmla="*/ 4189244 h 6407151"/>
              <a:gd name="connsiteX7035" fmla="*/ 6764433 w 11737976"/>
              <a:gd name="connsiteY7035" fmla="*/ 4165540 h 6407151"/>
              <a:gd name="connsiteX7036" fmla="*/ 6753901 w 11737976"/>
              <a:gd name="connsiteY7036" fmla="*/ 4169490 h 6407151"/>
              <a:gd name="connsiteX7037" fmla="*/ 6743367 w 11737976"/>
              <a:gd name="connsiteY7037" fmla="*/ 4165540 h 6407151"/>
              <a:gd name="connsiteX7038" fmla="*/ 6743367 w 11737976"/>
              <a:gd name="connsiteY7038" fmla="*/ 4161588 h 6407151"/>
              <a:gd name="connsiteX7039" fmla="*/ 6732834 w 11737976"/>
              <a:gd name="connsiteY7039" fmla="*/ 4161588 h 6407151"/>
              <a:gd name="connsiteX7040" fmla="*/ 6722304 w 11737976"/>
              <a:gd name="connsiteY7040" fmla="*/ 4161588 h 6407151"/>
              <a:gd name="connsiteX7041" fmla="*/ 6711770 w 11737976"/>
              <a:gd name="connsiteY7041" fmla="*/ 4149736 h 6407151"/>
              <a:gd name="connsiteX7042" fmla="*/ 6690703 w 11737976"/>
              <a:gd name="connsiteY7042" fmla="*/ 4141834 h 6407151"/>
              <a:gd name="connsiteX7043" fmla="*/ 6680173 w 11737976"/>
              <a:gd name="connsiteY7043" fmla="*/ 4145786 h 6407151"/>
              <a:gd name="connsiteX7044" fmla="*/ 6659106 w 11737976"/>
              <a:gd name="connsiteY7044" fmla="*/ 4141834 h 6407151"/>
              <a:gd name="connsiteX7045" fmla="*/ 6648573 w 11737976"/>
              <a:gd name="connsiteY7045" fmla="*/ 4153687 h 6407151"/>
              <a:gd name="connsiteX7046" fmla="*/ 6669639 w 11737976"/>
              <a:gd name="connsiteY7046" fmla="*/ 4161588 h 6407151"/>
              <a:gd name="connsiteX7047" fmla="*/ 6627509 w 11737976"/>
              <a:gd name="connsiteY7047" fmla="*/ 4161588 h 6407151"/>
              <a:gd name="connsiteX7048" fmla="*/ 6627509 w 11737976"/>
              <a:gd name="connsiteY7048" fmla="*/ 4173441 h 6407151"/>
              <a:gd name="connsiteX7049" fmla="*/ 6659106 w 11737976"/>
              <a:gd name="connsiteY7049" fmla="*/ 4169490 h 6407151"/>
              <a:gd name="connsiteX7050" fmla="*/ 6669639 w 11737976"/>
              <a:gd name="connsiteY7050" fmla="*/ 4173441 h 6407151"/>
              <a:gd name="connsiteX7051" fmla="*/ 6669640 w 11737976"/>
              <a:gd name="connsiteY7051" fmla="*/ 4165540 h 6407151"/>
              <a:gd name="connsiteX7052" fmla="*/ 6680173 w 11737976"/>
              <a:gd name="connsiteY7052" fmla="*/ 4161589 h 6407151"/>
              <a:gd name="connsiteX7053" fmla="*/ 6722303 w 11737976"/>
              <a:gd name="connsiteY7053" fmla="*/ 4165540 h 6407151"/>
              <a:gd name="connsiteX7054" fmla="*/ 6732834 w 11737976"/>
              <a:gd name="connsiteY7054" fmla="*/ 4165539 h 6407151"/>
              <a:gd name="connsiteX7055" fmla="*/ 6743367 w 11737976"/>
              <a:gd name="connsiteY7055" fmla="*/ 4169490 h 6407151"/>
              <a:gd name="connsiteX7056" fmla="*/ 6743367 w 11737976"/>
              <a:gd name="connsiteY7056" fmla="*/ 4173441 h 6407151"/>
              <a:gd name="connsiteX7057" fmla="*/ 6753901 w 11737976"/>
              <a:gd name="connsiteY7057" fmla="*/ 4173441 h 6407151"/>
              <a:gd name="connsiteX7058" fmla="*/ 6711771 w 11737976"/>
              <a:gd name="connsiteY7058" fmla="*/ 4197146 h 6407151"/>
              <a:gd name="connsiteX7059" fmla="*/ 6690704 w 11737976"/>
              <a:gd name="connsiteY7059" fmla="*/ 4201095 h 6407151"/>
              <a:gd name="connsiteX7060" fmla="*/ 6669639 w 11737976"/>
              <a:gd name="connsiteY7060" fmla="*/ 4205047 h 6407151"/>
              <a:gd name="connsiteX7061" fmla="*/ 6680173 w 11737976"/>
              <a:gd name="connsiteY7061" fmla="*/ 4212949 h 6407151"/>
              <a:gd name="connsiteX7062" fmla="*/ 6659106 w 11737976"/>
              <a:gd name="connsiteY7062" fmla="*/ 4208997 h 6407151"/>
              <a:gd name="connsiteX7063" fmla="*/ 6616976 w 11737976"/>
              <a:gd name="connsiteY7063" fmla="*/ 4205046 h 6407151"/>
              <a:gd name="connsiteX7064" fmla="*/ 6606442 w 11737976"/>
              <a:gd name="connsiteY7064" fmla="*/ 4208997 h 6407151"/>
              <a:gd name="connsiteX7065" fmla="*/ 6606442 w 11737976"/>
              <a:gd name="connsiteY7065" fmla="*/ 4212949 h 6407151"/>
              <a:gd name="connsiteX7066" fmla="*/ 6585379 w 11737976"/>
              <a:gd name="connsiteY7066" fmla="*/ 4212949 h 6407151"/>
              <a:gd name="connsiteX7067" fmla="*/ 6574845 w 11737976"/>
              <a:gd name="connsiteY7067" fmla="*/ 4216899 h 6407151"/>
              <a:gd name="connsiteX7068" fmla="*/ 6543248 w 11737976"/>
              <a:gd name="connsiteY7068" fmla="*/ 4189244 h 6407151"/>
              <a:gd name="connsiteX7069" fmla="*/ 6522182 w 11737976"/>
              <a:gd name="connsiteY7069" fmla="*/ 4193195 h 6407151"/>
              <a:gd name="connsiteX7070" fmla="*/ 6511652 w 11737976"/>
              <a:gd name="connsiteY7070" fmla="*/ 4193195 h 6407151"/>
              <a:gd name="connsiteX7071" fmla="*/ 6511651 w 11737976"/>
              <a:gd name="connsiteY7071" fmla="*/ 4189244 h 6407151"/>
              <a:gd name="connsiteX7072" fmla="*/ 6511652 w 11737976"/>
              <a:gd name="connsiteY7072" fmla="*/ 4177391 h 6407151"/>
              <a:gd name="connsiteX7073" fmla="*/ 6501117 w 11737976"/>
              <a:gd name="connsiteY7073" fmla="*/ 4177391 h 6407151"/>
              <a:gd name="connsiteX7074" fmla="*/ 6511651 w 11737976"/>
              <a:gd name="connsiteY7074" fmla="*/ 4165539 h 6407151"/>
              <a:gd name="connsiteX7075" fmla="*/ 6511651 w 11737976"/>
              <a:gd name="connsiteY7075" fmla="*/ 4157639 h 6407151"/>
              <a:gd name="connsiteX7076" fmla="*/ 6458987 w 11737976"/>
              <a:gd name="connsiteY7076" fmla="*/ 4149736 h 6407151"/>
              <a:gd name="connsiteX7077" fmla="*/ 6456841 w 11737976"/>
              <a:gd name="connsiteY7077" fmla="*/ 4147322 h 6407151"/>
              <a:gd name="connsiteX7078" fmla="*/ 6463004 w 11737976"/>
              <a:gd name="connsiteY7078" fmla="*/ 4149199 h 6407151"/>
              <a:gd name="connsiteX7079" fmla="*/ 6473799 w 11737976"/>
              <a:gd name="connsiteY7079" fmla="*/ 4144595 h 6407151"/>
              <a:gd name="connsiteX7080" fmla="*/ 6452208 w 11737976"/>
              <a:gd name="connsiteY7080" fmla="*/ 4139991 h 6407151"/>
              <a:gd name="connsiteX7081" fmla="*/ 6452801 w 11737976"/>
              <a:gd name="connsiteY7081" fmla="*/ 4142775 h 6407151"/>
              <a:gd name="connsiteX7082" fmla="*/ 6452404 w 11737976"/>
              <a:gd name="connsiteY7082" fmla="*/ 4142328 h 6407151"/>
              <a:gd name="connsiteX7083" fmla="*/ 6437920 w 11737976"/>
              <a:gd name="connsiteY7083" fmla="*/ 4137884 h 6407151"/>
              <a:gd name="connsiteX7084" fmla="*/ 6470067 w 11737976"/>
              <a:gd name="connsiteY7084" fmla="*/ 4137883 h 6407151"/>
              <a:gd name="connsiteX7085" fmla="*/ 6470067 w 11737976"/>
              <a:gd name="connsiteY7085" fmla="*/ 4140753 h 6407151"/>
              <a:gd name="connsiteX7086" fmla="*/ 6481333 w 11737976"/>
              <a:gd name="connsiteY7086" fmla="*/ 4140752 h 6407151"/>
              <a:gd name="connsiteX7087" fmla="*/ 6481333 w 11737976"/>
              <a:gd name="connsiteY7087" fmla="*/ 4137884 h 6407151"/>
              <a:gd name="connsiteX7088" fmla="*/ 6470067 w 11737976"/>
              <a:gd name="connsiteY7088" fmla="*/ 4137883 h 6407151"/>
              <a:gd name="connsiteX7089" fmla="*/ 643614 w 11737976"/>
              <a:gd name="connsiteY7089" fmla="*/ 4134036 h 6407151"/>
              <a:gd name="connsiteX7090" fmla="*/ 641639 w 11737976"/>
              <a:gd name="connsiteY7090" fmla="*/ 4137710 h 6407151"/>
              <a:gd name="connsiteX7091" fmla="*/ 651023 w 11737976"/>
              <a:gd name="connsiteY7091" fmla="*/ 4139619 h 6407151"/>
              <a:gd name="connsiteX7092" fmla="*/ 651761 w 11737976"/>
              <a:gd name="connsiteY7092" fmla="*/ 4137913 h 6407151"/>
              <a:gd name="connsiteX7093" fmla="*/ 643614 w 11737976"/>
              <a:gd name="connsiteY7093" fmla="*/ 4134036 h 6407151"/>
              <a:gd name="connsiteX7094" fmla="*/ 6691619 w 11737976"/>
              <a:gd name="connsiteY7094" fmla="*/ 4133580 h 6407151"/>
              <a:gd name="connsiteX7095" fmla="*/ 6677537 w 11737976"/>
              <a:gd name="connsiteY7095" fmla="*/ 4134117 h 6407151"/>
              <a:gd name="connsiteX7096" fmla="*/ 6675779 w 11737976"/>
              <a:gd name="connsiteY7096" fmla="*/ 4135395 h 6407151"/>
              <a:gd name="connsiteX7097" fmla="*/ 6680355 w 11737976"/>
              <a:gd name="connsiteY7097" fmla="*/ 4137884 h 6407151"/>
              <a:gd name="connsiteX7098" fmla="*/ 6691619 w 11737976"/>
              <a:gd name="connsiteY7098" fmla="*/ 4133580 h 6407151"/>
              <a:gd name="connsiteX7099" fmla="*/ 624385 w 11737976"/>
              <a:gd name="connsiteY7099" fmla="*/ 4132481 h 6407151"/>
              <a:gd name="connsiteX7100" fmla="*/ 623896 w 11737976"/>
              <a:gd name="connsiteY7100" fmla="*/ 4136228 h 6407151"/>
              <a:gd name="connsiteX7101" fmla="*/ 627114 w 11737976"/>
              <a:gd name="connsiteY7101" fmla="*/ 4143456 h 6407151"/>
              <a:gd name="connsiteX7102" fmla="*/ 630510 w 11737976"/>
              <a:gd name="connsiteY7102" fmla="*/ 4135736 h 6407151"/>
              <a:gd name="connsiteX7103" fmla="*/ 624385 w 11737976"/>
              <a:gd name="connsiteY7103" fmla="*/ 4132481 h 6407151"/>
              <a:gd name="connsiteX7104" fmla="*/ 6776111 w 11737976"/>
              <a:gd name="connsiteY7104" fmla="*/ 4132146 h 6407151"/>
              <a:gd name="connsiteX7105" fmla="*/ 6755457 w 11737976"/>
              <a:gd name="connsiteY7105" fmla="*/ 4136928 h 6407151"/>
              <a:gd name="connsiteX7106" fmla="*/ 6786438 w 11737976"/>
              <a:gd name="connsiteY7106" fmla="*/ 4140752 h 6407151"/>
              <a:gd name="connsiteX7107" fmla="*/ 6796765 w 11737976"/>
              <a:gd name="connsiteY7107" fmla="*/ 4133102 h 6407151"/>
              <a:gd name="connsiteX7108" fmla="*/ 6776111 w 11737976"/>
              <a:gd name="connsiteY7108" fmla="*/ 4132146 h 6407151"/>
              <a:gd name="connsiteX7109" fmla="*/ 6510750 w 11737976"/>
              <a:gd name="connsiteY7109" fmla="*/ 4129687 h 6407151"/>
              <a:gd name="connsiteX7110" fmla="*/ 6500110 w 11737976"/>
              <a:gd name="connsiteY7110" fmla="*/ 4133786 h 6407151"/>
              <a:gd name="connsiteX7111" fmla="*/ 6510750 w 11737976"/>
              <a:gd name="connsiteY7111" fmla="*/ 4137884 h 6407151"/>
              <a:gd name="connsiteX7112" fmla="*/ 6510750 w 11737976"/>
              <a:gd name="connsiteY7112" fmla="*/ 4129687 h 6407151"/>
              <a:gd name="connsiteX7113" fmla="*/ 556267 w 11737976"/>
              <a:gd name="connsiteY7113" fmla="*/ 4129492 h 6407151"/>
              <a:gd name="connsiteX7114" fmla="*/ 549475 w 11737976"/>
              <a:gd name="connsiteY7114" fmla="*/ 4138271 h 6407151"/>
              <a:gd name="connsiteX7115" fmla="*/ 547461 w 11737976"/>
              <a:gd name="connsiteY7115" fmla="*/ 4136949 h 6407151"/>
              <a:gd name="connsiteX7116" fmla="*/ 546694 w 11737976"/>
              <a:gd name="connsiteY7116" fmla="*/ 4141490 h 6407151"/>
              <a:gd name="connsiteX7117" fmla="*/ 549124 w 11737976"/>
              <a:gd name="connsiteY7117" fmla="*/ 4144765 h 6407151"/>
              <a:gd name="connsiteX7118" fmla="*/ 550371 w 11737976"/>
              <a:gd name="connsiteY7118" fmla="*/ 4150628 h 6407151"/>
              <a:gd name="connsiteX7119" fmla="*/ 559211 w 11737976"/>
              <a:gd name="connsiteY7119" fmla="*/ 4147396 h 6407151"/>
              <a:gd name="connsiteX7120" fmla="*/ 565868 w 11737976"/>
              <a:gd name="connsiteY7120" fmla="*/ 4133904 h 6407151"/>
              <a:gd name="connsiteX7121" fmla="*/ 556267 w 11737976"/>
              <a:gd name="connsiteY7121" fmla="*/ 4129492 h 6407151"/>
              <a:gd name="connsiteX7122" fmla="*/ 6975131 w 11737976"/>
              <a:gd name="connsiteY7122" fmla="*/ 4129277 h 6407151"/>
              <a:gd name="connsiteX7123" fmla="*/ 6971610 w 11737976"/>
              <a:gd name="connsiteY7123" fmla="*/ 4135971 h 6407151"/>
              <a:gd name="connsiteX7124" fmla="*/ 6971171 w 11737976"/>
              <a:gd name="connsiteY7124" fmla="*/ 4137884 h 6407151"/>
              <a:gd name="connsiteX7125" fmla="*/ 6975130 w 11737976"/>
              <a:gd name="connsiteY7125" fmla="*/ 4136929 h 6407151"/>
              <a:gd name="connsiteX7126" fmla="*/ 6975131 w 11737976"/>
              <a:gd name="connsiteY7126" fmla="*/ 4129277 h 6407151"/>
              <a:gd name="connsiteX7127" fmla="*/ 662106 w 11737976"/>
              <a:gd name="connsiteY7127" fmla="*/ 4127317 h 6407151"/>
              <a:gd name="connsiteX7128" fmla="*/ 658814 w 11737976"/>
              <a:gd name="connsiteY7128" fmla="*/ 4128619 h 6407151"/>
              <a:gd name="connsiteX7129" fmla="*/ 655071 w 11737976"/>
              <a:gd name="connsiteY7129" fmla="*/ 4127806 h 6407151"/>
              <a:gd name="connsiteX7130" fmla="*/ 653424 w 11737976"/>
              <a:gd name="connsiteY7130" fmla="*/ 4128456 h 6407151"/>
              <a:gd name="connsiteX7131" fmla="*/ 654325 w 11737976"/>
              <a:gd name="connsiteY7131" fmla="*/ 4132692 h 6407151"/>
              <a:gd name="connsiteX7132" fmla="*/ 661360 w 11737976"/>
              <a:gd name="connsiteY7132" fmla="*/ 4132203 h 6407151"/>
              <a:gd name="connsiteX7133" fmla="*/ 663007 w 11737976"/>
              <a:gd name="connsiteY7133" fmla="*/ 4131552 h 6407151"/>
              <a:gd name="connsiteX7134" fmla="*/ 662557 w 11737976"/>
              <a:gd name="connsiteY7134" fmla="*/ 4129434 h 6407151"/>
              <a:gd name="connsiteX7135" fmla="*/ 662106 w 11737976"/>
              <a:gd name="connsiteY7135" fmla="*/ 4127317 h 6407151"/>
              <a:gd name="connsiteX7136" fmla="*/ 6264008 w 11737976"/>
              <a:gd name="connsiteY7136" fmla="*/ 4126050 h 6407151"/>
              <a:gd name="connsiteX7137" fmla="*/ 6248517 w 11737976"/>
              <a:gd name="connsiteY7137" fmla="*/ 4129278 h 6407151"/>
              <a:gd name="connsiteX7138" fmla="*/ 6271048 w 11737976"/>
              <a:gd name="connsiteY7138" fmla="*/ 4129278 h 6407151"/>
              <a:gd name="connsiteX7139" fmla="*/ 6264008 w 11737976"/>
              <a:gd name="connsiteY7139" fmla="*/ 4126050 h 6407151"/>
              <a:gd name="connsiteX7140" fmla="*/ 589917 w 11737976"/>
              <a:gd name="connsiteY7140" fmla="*/ 4124699 h 6407151"/>
              <a:gd name="connsiteX7141" fmla="*/ 581280 w 11737976"/>
              <a:gd name="connsiteY7141" fmla="*/ 4132324 h 6407151"/>
              <a:gd name="connsiteX7142" fmla="*/ 591980 w 11737976"/>
              <a:gd name="connsiteY7142" fmla="*/ 4134402 h 6407151"/>
              <a:gd name="connsiteX7143" fmla="*/ 589917 w 11737976"/>
              <a:gd name="connsiteY7143" fmla="*/ 4124699 h 6407151"/>
              <a:gd name="connsiteX7144" fmla="*/ 7027702 w 11737976"/>
              <a:gd name="connsiteY7144" fmla="*/ 4120670 h 6407151"/>
              <a:gd name="connsiteX7145" fmla="*/ 7021836 w 11737976"/>
              <a:gd name="connsiteY7145" fmla="*/ 4128739 h 6407151"/>
              <a:gd name="connsiteX7146" fmla="*/ 7037091 w 11737976"/>
              <a:gd name="connsiteY7146" fmla="*/ 4133581 h 6407151"/>
              <a:gd name="connsiteX7147" fmla="*/ 7027702 w 11737976"/>
              <a:gd name="connsiteY7147" fmla="*/ 4120670 h 6407151"/>
              <a:gd name="connsiteX7148" fmla="*/ 6774234 w 11737976"/>
              <a:gd name="connsiteY7148" fmla="*/ 4120670 h 6407151"/>
              <a:gd name="connsiteX7149" fmla="*/ 6755457 w 11737976"/>
              <a:gd name="connsiteY7149" fmla="*/ 4124973 h 6407151"/>
              <a:gd name="connsiteX7150" fmla="*/ 6764846 w 11737976"/>
              <a:gd name="connsiteY7150" fmla="*/ 4129277 h 6407151"/>
              <a:gd name="connsiteX7151" fmla="*/ 6774234 w 11737976"/>
              <a:gd name="connsiteY7151" fmla="*/ 4120670 h 6407151"/>
              <a:gd name="connsiteX7152" fmla="*/ 6619022 w 11737976"/>
              <a:gd name="connsiteY7152" fmla="*/ 4120669 h 6407151"/>
              <a:gd name="connsiteX7153" fmla="*/ 6619022 w 11737976"/>
              <a:gd name="connsiteY7153" fmla="*/ 4124687 h 6407151"/>
              <a:gd name="connsiteX7154" fmla="*/ 6608383 w 11737976"/>
              <a:gd name="connsiteY7154" fmla="*/ 4128703 h 6407151"/>
              <a:gd name="connsiteX7155" fmla="*/ 6597743 w 11737976"/>
              <a:gd name="connsiteY7155" fmla="*/ 4128703 h 6407151"/>
              <a:gd name="connsiteX7156" fmla="*/ 6608383 w 11737976"/>
              <a:gd name="connsiteY7156" fmla="*/ 4132719 h 6407151"/>
              <a:gd name="connsiteX7157" fmla="*/ 6619022 w 11737976"/>
              <a:gd name="connsiteY7157" fmla="*/ 4128703 h 6407151"/>
              <a:gd name="connsiteX7158" fmla="*/ 6640301 w 11737976"/>
              <a:gd name="connsiteY7158" fmla="*/ 4128703 h 6407151"/>
              <a:gd name="connsiteX7159" fmla="*/ 6661581 w 11737976"/>
              <a:gd name="connsiteY7159" fmla="*/ 4136736 h 6407151"/>
              <a:gd name="connsiteX7160" fmla="*/ 6619022 w 11737976"/>
              <a:gd name="connsiteY7160" fmla="*/ 4120669 h 6407151"/>
              <a:gd name="connsiteX7161" fmla="*/ 6913171 w 11737976"/>
              <a:gd name="connsiteY7161" fmla="*/ 4117802 h 6407151"/>
              <a:gd name="connsiteX7162" fmla="*/ 6896275 w 11737976"/>
              <a:gd name="connsiteY7162" fmla="*/ 4121387 h 6407151"/>
              <a:gd name="connsiteX7163" fmla="*/ 6913171 w 11737976"/>
              <a:gd name="connsiteY7163" fmla="*/ 4124974 h 6407151"/>
              <a:gd name="connsiteX7164" fmla="*/ 6913171 w 11737976"/>
              <a:gd name="connsiteY7164" fmla="*/ 4117802 h 6407151"/>
              <a:gd name="connsiteX7165" fmla="*/ 6754049 w 11737976"/>
              <a:gd name="connsiteY7165" fmla="*/ 4117801 h 6407151"/>
              <a:gd name="connsiteX7166" fmla="*/ 6744191 w 11737976"/>
              <a:gd name="connsiteY7166" fmla="*/ 4117802 h 6407151"/>
              <a:gd name="connsiteX7167" fmla="*/ 6755457 w 11737976"/>
              <a:gd name="connsiteY7167" fmla="*/ 4120669 h 6407151"/>
              <a:gd name="connsiteX7168" fmla="*/ 6755457 w 11737976"/>
              <a:gd name="connsiteY7168" fmla="*/ 4117801 h 6407151"/>
              <a:gd name="connsiteX7169" fmla="*/ 6754049 w 11737976"/>
              <a:gd name="connsiteY7169" fmla="*/ 4117801 h 6407151"/>
              <a:gd name="connsiteX7170" fmla="*/ 6494917 w 11737976"/>
              <a:gd name="connsiteY7170" fmla="*/ 4113856 h 6407151"/>
              <a:gd name="connsiteX7171" fmla="*/ 6506184 w 11737976"/>
              <a:gd name="connsiteY7171" fmla="*/ 4117123 h 6407151"/>
              <a:gd name="connsiteX7172" fmla="*/ 6506183 w 11737976"/>
              <a:gd name="connsiteY7172" fmla="*/ 4113856 h 6407151"/>
              <a:gd name="connsiteX7173" fmla="*/ 6494917 w 11737976"/>
              <a:gd name="connsiteY7173" fmla="*/ 4113856 h 6407151"/>
              <a:gd name="connsiteX7174" fmla="*/ 6542669 w 11737976"/>
              <a:gd name="connsiteY7174" fmla="*/ 4109194 h 6407151"/>
              <a:gd name="connsiteX7175" fmla="*/ 6510749 w 11737976"/>
              <a:gd name="connsiteY7175" fmla="*/ 4117391 h 6407151"/>
              <a:gd name="connsiteX7176" fmla="*/ 6510750 w 11737976"/>
              <a:gd name="connsiteY7176" fmla="*/ 4125588 h 6407151"/>
              <a:gd name="connsiteX7177" fmla="*/ 6542669 w 11737976"/>
              <a:gd name="connsiteY7177" fmla="*/ 4129687 h 6407151"/>
              <a:gd name="connsiteX7178" fmla="*/ 6563949 w 11737976"/>
              <a:gd name="connsiteY7178" fmla="*/ 4121489 h 6407151"/>
              <a:gd name="connsiteX7179" fmla="*/ 6542669 w 11737976"/>
              <a:gd name="connsiteY7179" fmla="*/ 4109194 h 6407151"/>
              <a:gd name="connsiteX7180" fmla="*/ 618758 w 11737976"/>
              <a:gd name="connsiteY7180" fmla="*/ 4104681 h 6407151"/>
              <a:gd name="connsiteX7181" fmla="*/ 623676 w 11737976"/>
              <a:gd name="connsiteY7181" fmla="*/ 4109965 h 6407151"/>
              <a:gd name="connsiteX7182" fmla="*/ 628251 w 11737976"/>
              <a:gd name="connsiteY7182" fmla="*/ 4107352 h 6407151"/>
              <a:gd name="connsiteX7183" fmla="*/ 618758 w 11737976"/>
              <a:gd name="connsiteY7183" fmla="*/ 4104681 h 6407151"/>
              <a:gd name="connsiteX7184" fmla="*/ 325011 w 11737976"/>
              <a:gd name="connsiteY7184" fmla="*/ 4103834 h 6407151"/>
              <a:gd name="connsiteX7185" fmla="*/ 321758 w 11737976"/>
              <a:gd name="connsiteY7185" fmla="*/ 4105122 h 6407151"/>
              <a:gd name="connsiteX7186" fmla="*/ 318504 w 11737976"/>
              <a:gd name="connsiteY7186" fmla="*/ 4106408 h 6407151"/>
              <a:gd name="connsiteX7187" fmla="*/ 316091 w 11737976"/>
              <a:gd name="connsiteY7187" fmla="*/ 4111647 h 6407151"/>
              <a:gd name="connsiteX7188" fmla="*/ 318559 w 11737976"/>
              <a:gd name="connsiteY7188" fmla="*/ 4114956 h 6407151"/>
              <a:gd name="connsiteX7189" fmla="*/ 323439 w 11737976"/>
              <a:gd name="connsiteY7189" fmla="*/ 4113025 h 6407151"/>
              <a:gd name="connsiteX7190" fmla="*/ 329946 w 11737976"/>
              <a:gd name="connsiteY7190" fmla="*/ 4110450 h 6407151"/>
              <a:gd name="connsiteX7191" fmla="*/ 333200 w 11737976"/>
              <a:gd name="connsiteY7191" fmla="*/ 4109163 h 6407151"/>
              <a:gd name="connsiteX7192" fmla="*/ 330313 w 11737976"/>
              <a:gd name="connsiteY7192" fmla="*/ 4103879 h 6407151"/>
              <a:gd name="connsiteX7193" fmla="*/ 325011 w 11737976"/>
              <a:gd name="connsiteY7193" fmla="*/ 4103834 h 6407151"/>
              <a:gd name="connsiteX7194" fmla="*/ 600968 w 11737976"/>
              <a:gd name="connsiteY7194" fmla="*/ 4101774 h 6407151"/>
              <a:gd name="connsiteX7195" fmla="*/ 599390 w 11737976"/>
              <a:gd name="connsiteY7195" fmla="*/ 4102398 h 6407151"/>
              <a:gd name="connsiteX7196" fmla="*/ 596236 w 11737976"/>
              <a:gd name="connsiteY7196" fmla="*/ 4103645 h 6407151"/>
              <a:gd name="connsiteX7197" fmla="*/ 593832 w 11737976"/>
              <a:gd name="connsiteY7197" fmla="*/ 4108421 h 6407151"/>
              <a:gd name="connsiteX7198" fmla="*/ 597737 w 11737976"/>
              <a:gd name="connsiteY7198" fmla="*/ 4110702 h 6407151"/>
              <a:gd name="connsiteX7199" fmla="*/ 599314 w 11737976"/>
              <a:gd name="connsiteY7199" fmla="*/ 4110077 h 6407151"/>
              <a:gd name="connsiteX7200" fmla="*/ 602468 w 11737976"/>
              <a:gd name="connsiteY7200" fmla="*/ 4108831 h 6407151"/>
              <a:gd name="connsiteX7201" fmla="*/ 605248 w 11737976"/>
              <a:gd name="connsiteY7201" fmla="*/ 4105818 h 6407151"/>
              <a:gd name="connsiteX7202" fmla="*/ 600968 w 11737976"/>
              <a:gd name="connsiteY7202" fmla="*/ 4101774 h 6407151"/>
              <a:gd name="connsiteX7203" fmla="*/ 539467 w 11737976"/>
              <a:gd name="connsiteY7203" fmla="*/ 4098644 h 6407151"/>
              <a:gd name="connsiteX7204" fmla="*/ 536743 w 11737976"/>
              <a:gd name="connsiteY7204" fmla="*/ 4103011 h 6407151"/>
              <a:gd name="connsiteX7205" fmla="*/ 539467 w 11737976"/>
              <a:gd name="connsiteY7205" fmla="*/ 4098644 h 6407151"/>
              <a:gd name="connsiteX7206" fmla="*/ 6817147 w 11737976"/>
              <a:gd name="connsiteY7206" fmla="*/ 4097718 h 6407151"/>
              <a:gd name="connsiteX7207" fmla="*/ 6774231 w 11737976"/>
              <a:gd name="connsiteY7207" fmla="*/ 4109672 h 6407151"/>
              <a:gd name="connsiteX7208" fmla="*/ 6827877 w 11737976"/>
              <a:gd name="connsiteY7208" fmla="*/ 4133581 h 6407151"/>
              <a:gd name="connsiteX7209" fmla="*/ 6838606 w 11737976"/>
              <a:gd name="connsiteY7209" fmla="*/ 4129596 h 6407151"/>
              <a:gd name="connsiteX7210" fmla="*/ 6838606 w 11737976"/>
              <a:gd name="connsiteY7210" fmla="*/ 4117642 h 6407151"/>
              <a:gd name="connsiteX7211" fmla="*/ 6827877 w 11737976"/>
              <a:gd name="connsiteY7211" fmla="*/ 4113657 h 6407151"/>
              <a:gd name="connsiteX7212" fmla="*/ 6849333 w 11737976"/>
              <a:gd name="connsiteY7212" fmla="*/ 4109673 h 6407151"/>
              <a:gd name="connsiteX7213" fmla="*/ 6817147 w 11737976"/>
              <a:gd name="connsiteY7213" fmla="*/ 4097718 h 6407151"/>
              <a:gd name="connsiteX7214" fmla="*/ 322804 w 11737976"/>
              <a:gd name="connsiteY7214" fmla="*/ 4094719 h 6407151"/>
              <a:gd name="connsiteX7215" fmla="*/ 327581 w 11737976"/>
              <a:gd name="connsiteY7215" fmla="*/ 4100522 h 6407151"/>
              <a:gd name="connsiteX7216" fmla="*/ 322804 w 11737976"/>
              <a:gd name="connsiteY7216" fmla="*/ 4094719 h 6407151"/>
              <a:gd name="connsiteX7217" fmla="*/ 6732927 w 11737976"/>
              <a:gd name="connsiteY7217" fmla="*/ 4093414 h 6407151"/>
              <a:gd name="connsiteX7218" fmla="*/ 6744192 w 11737976"/>
              <a:gd name="connsiteY7218" fmla="*/ 4093414 h 6407151"/>
              <a:gd name="connsiteX7219" fmla="*/ 6732927 w 11737976"/>
              <a:gd name="connsiteY7219" fmla="*/ 4093414 h 6407151"/>
              <a:gd name="connsiteX7220" fmla="*/ 352122 w 11737976"/>
              <a:gd name="connsiteY7220" fmla="*/ 4092853 h 6407151"/>
              <a:gd name="connsiteX7221" fmla="*/ 340602 w 11737976"/>
              <a:gd name="connsiteY7221" fmla="*/ 4095243 h 6407151"/>
              <a:gd name="connsiteX7222" fmla="*/ 339019 w 11737976"/>
              <a:gd name="connsiteY7222" fmla="*/ 4095868 h 6407151"/>
              <a:gd name="connsiteX7223" fmla="*/ 338594 w 11737976"/>
              <a:gd name="connsiteY7223" fmla="*/ 4093870 h 6407151"/>
              <a:gd name="connsiteX7224" fmla="*/ 337860 w 11737976"/>
              <a:gd name="connsiteY7224" fmla="*/ 4098497 h 6407151"/>
              <a:gd name="connsiteX7225" fmla="*/ 339870 w 11737976"/>
              <a:gd name="connsiteY7225" fmla="*/ 4099868 h 6407151"/>
              <a:gd name="connsiteX7226" fmla="*/ 340295 w 11737976"/>
              <a:gd name="connsiteY7226" fmla="*/ 4101868 h 6407151"/>
              <a:gd name="connsiteX7227" fmla="*/ 347958 w 11737976"/>
              <a:gd name="connsiteY7227" fmla="*/ 4101546 h 6407151"/>
              <a:gd name="connsiteX7228" fmla="*/ 354982 w 11737976"/>
              <a:gd name="connsiteY7228" fmla="*/ 4098225 h 6407151"/>
              <a:gd name="connsiteX7229" fmla="*/ 355715 w 11737976"/>
              <a:gd name="connsiteY7229" fmla="*/ 4093600 h 6407151"/>
              <a:gd name="connsiteX7230" fmla="*/ 352122 w 11737976"/>
              <a:gd name="connsiteY7230" fmla="*/ 4092853 h 6407151"/>
              <a:gd name="connsiteX7231" fmla="*/ 6871114 w 11737976"/>
              <a:gd name="connsiteY7231" fmla="*/ 4086242 h 6407151"/>
              <a:gd name="connsiteX7232" fmla="*/ 6866844 w 11737976"/>
              <a:gd name="connsiteY7232" fmla="*/ 4091961 h 6407151"/>
              <a:gd name="connsiteX7233" fmla="*/ 6868487 w 11737976"/>
              <a:gd name="connsiteY7233" fmla="*/ 4096950 h 6407151"/>
              <a:gd name="connsiteX7234" fmla="*/ 6881629 w 11737976"/>
              <a:gd name="connsiteY7234" fmla="*/ 4101817 h 6407151"/>
              <a:gd name="connsiteX7235" fmla="*/ 6902657 w 11737976"/>
              <a:gd name="connsiteY7235" fmla="*/ 4113497 h 6407151"/>
              <a:gd name="connsiteX7236" fmla="*/ 6913171 w 11737976"/>
              <a:gd name="connsiteY7236" fmla="*/ 4090135 h 6407151"/>
              <a:gd name="connsiteX7237" fmla="*/ 6881628 w 11737976"/>
              <a:gd name="connsiteY7237" fmla="*/ 4094029 h 6407151"/>
              <a:gd name="connsiteX7238" fmla="*/ 6871114 w 11737976"/>
              <a:gd name="connsiteY7238" fmla="*/ 4086242 h 6407151"/>
              <a:gd name="connsiteX7239" fmla="*/ 6984517 w 11737976"/>
              <a:gd name="connsiteY7239" fmla="*/ 4086241 h 6407151"/>
              <a:gd name="connsiteX7240" fmla="*/ 6977007 w 11737976"/>
              <a:gd name="connsiteY7240" fmla="*/ 4086242 h 6407151"/>
              <a:gd name="connsiteX7241" fmla="*/ 6977007 w 11737976"/>
              <a:gd name="connsiteY7241" fmla="*/ 4089110 h 6407151"/>
              <a:gd name="connsiteX7242" fmla="*/ 6984517 w 11737976"/>
              <a:gd name="connsiteY7242" fmla="*/ 4086241 h 6407151"/>
              <a:gd name="connsiteX7243" fmla="*/ 6659432 w 11737976"/>
              <a:gd name="connsiteY7243" fmla="*/ 4077635 h 6407151"/>
              <a:gd name="connsiteX7244" fmla="*/ 6627247 w 11737976"/>
              <a:gd name="connsiteY7244" fmla="*/ 4101305 h 6407151"/>
              <a:gd name="connsiteX7245" fmla="*/ 6616518 w 11737976"/>
              <a:gd name="connsiteY7245" fmla="*/ 4101304 h 6407151"/>
              <a:gd name="connsiteX7246" fmla="*/ 6670162 w 11737976"/>
              <a:gd name="connsiteY7246" fmla="*/ 4105249 h 6407151"/>
              <a:gd name="connsiteX7247" fmla="*/ 6691619 w 11737976"/>
              <a:gd name="connsiteY7247" fmla="*/ 4081579 h 6407151"/>
              <a:gd name="connsiteX7248" fmla="*/ 6659432 w 11737976"/>
              <a:gd name="connsiteY7248" fmla="*/ 4077635 h 6407151"/>
              <a:gd name="connsiteX7249" fmla="*/ 499519 w 11737976"/>
              <a:gd name="connsiteY7249" fmla="*/ 4072134 h 6407151"/>
              <a:gd name="connsiteX7250" fmla="*/ 497599 w 11737976"/>
              <a:gd name="connsiteY7250" fmla="*/ 4073153 h 6407151"/>
              <a:gd name="connsiteX7251" fmla="*/ 495259 w 11737976"/>
              <a:gd name="connsiteY7251" fmla="*/ 4078233 h 6407151"/>
              <a:gd name="connsiteX7252" fmla="*/ 500448 w 11737976"/>
              <a:gd name="connsiteY7252" fmla="*/ 4078516 h 6407151"/>
              <a:gd name="connsiteX7253" fmla="*/ 504722 w 11737976"/>
              <a:gd name="connsiteY7253" fmla="*/ 4074488 h 6407151"/>
              <a:gd name="connsiteX7254" fmla="*/ 499519 w 11737976"/>
              <a:gd name="connsiteY7254" fmla="*/ 4072134 h 6407151"/>
              <a:gd name="connsiteX7255" fmla="*/ 584389 w 11737976"/>
              <a:gd name="connsiteY7255" fmla="*/ 4066539 h 6407151"/>
              <a:gd name="connsiteX7256" fmla="*/ 581712 w 11737976"/>
              <a:gd name="connsiteY7256" fmla="*/ 4069223 h 6407151"/>
              <a:gd name="connsiteX7257" fmla="*/ 582989 w 11737976"/>
              <a:gd name="connsiteY7257" fmla="*/ 4075222 h 6407151"/>
              <a:gd name="connsiteX7258" fmla="*/ 587782 w 11737976"/>
              <a:gd name="connsiteY7258" fmla="*/ 4073325 h 6407151"/>
              <a:gd name="connsiteX7259" fmla="*/ 584389 w 11737976"/>
              <a:gd name="connsiteY7259" fmla="*/ 4066539 h 6407151"/>
              <a:gd name="connsiteX7260" fmla="*/ 6965743 w 11737976"/>
              <a:gd name="connsiteY7260" fmla="*/ 4066160 h 6407151"/>
              <a:gd name="connsiteX7261" fmla="*/ 6965743 w 11737976"/>
              <a:gd name="connsiteY7261" fmla="*/ 4070463 h 6407151"/>
              <a:gd name="connsiteX7262" fmla="*/ 6977010 w 11737976"/>
              <a:gd name="connsiteY7262" fmla="*/ 4070463 h 6407151"/>
              <a:gd name="connsiteX7263" fmla="*/ 6977009 w 11737976"/>
              <a:gd name="connsiteY7263" fmla="*/ 4066160 h 6407151"/>
              <a:gd name="connsiteX7264" fmla="*/ 6965743 w 11737976"/>
              <a:gd name="connsiteY7264" fmla="*/ 4066160 h 6407151"/>
              <a:gd name="connsiteX7265" fmla="*/ 500339 w 11737976"/>
              <a:gd name="connsiteY7265" fmla="*/ 4062815 h 6407151"/>
              <a:gd name="connsiteX7266" fmla="*/ 496919 w 11737976"/>
              <a:gd name="connsiteY7266" fmla="*/ 4062985 h 6407151"/>
              <a:gd name="connsiteX7267" fmla="*/ 500339 w 11737976"/>
              <a:gd name="connsiteY7267" fmla="*/ 4062815 h 6407151"/>
              <a:gd name="connsiteX7268" fmla="*/ 6903158 w 11737976"/>
              <a:gd name="connsiteY7268" fmla="*/ 4061855 h 6407151"/>
              <a:gd name="connsiteX7269" fmla="*/ 6892519 w 11737976"/>
              <a:gd name="connsiteY7269" fmla="*/ 4074048 h 6407151"/>
              <a:gd name="connsiteX7270" fmla="*/ 6860600 w 11737976"/>
              <a:gd name="connsiteY7270" fmla="*/ 4074048 h 6407151"/>
              <a:gd name="connsiteX7271" fmla="*/ 6892519 w 11737976"/>
              <a:gd name="connsiteY7271" fmla="*/ 4086242 h 6407151"/>
              <a:gd name="connsiteX7272" fmla="*/ 6913799 w 11737976"/>
              <a:gd name="connsiteY7272" fmla="*/ 4086242 h 6407151"/>
              <a:gd name="connsiteX7273" fmla="*/ 6924438 w 11737976"/>
              <a:gd name="connsiteY7273" fmla="*/ 4069984 h 6407151"/>
              <a:gd name="connsiteX7274" fmla="*/ 6924438 w 11737976"/>
              <a:gd name="connsiteY7274" fmla="*/ 4065918 h 6407151"/>
              <a:gd name="connsiteX7275" fmla="*/ 6924438 w 11737976"/>
              <a:gd name="connsiteY7275" fmla="*/ 4061855 h 6407151"/>
              <a:gd name="connsiteX7276" fmla="*/ 6913798 w 11737976"/>
              <a:gd name="connsiteY7276" fmla="*/ 4065919 h 6407151"/>
              <a:gd name="connsiteX7277" fmla="*/ 6903158 w 11737976"/>
              <a:gd name="connsiteY7277" fmla="*/ 4061855 h 6407151"/>
              <a:gd name="connsiteX7278" fmla="*/ 525863 w 11737976"/>
              <a:gd name="connsiteY7278" fmla="*/ 4059567 h 6407151"/>
              <a:gd name="connsiteX7279" fmla="*/ 528662 w 11737976"/>
              <a:gd name="connsiteY7279" fmla="*/ 4069618 h 6407151"/>
              <a:gd name="connsiteX7280" fmla="*/ 525863 w 11737976"/>
              <a:gd name="connsiteY7280" fmla="*/ 4059567 h 6407151"/>
              <a:gd name="connsiteX7281" fmla="*/ 535695 w 11737976"/>
              <a:gd name="connsiteY7281" fmla="*/ 4057973 h 6407151"/>
              <a:gd name="connsiteX7282" fmla="*/ 534519 w 11737976"/>
              <a:gd name="connsiteY7282" fmla="*/ 4060580 h 6407151"/>
              <a:gd name="connsiteX7283" fmla="*/ 535779 w 11737976"/>
              <a:gd name="connsiteY7283" fmla="*/ 4066508 h 6407151"/>
              <a:gd name="connsiteX7284" fmla="*/ 540993 w 11737976"/>
              <a:gd name="connsiteY7284" fmla="*/ 4066588 h 6407151"/>
              <a:gd name="connsiteX7285" fmla="*/ 542592 w 11737976"/>
              <a:gd name="connsiteY7285" fmla="*/ 4065955 h 6407151"/>
              <a:gd name="connsiteX7286" fmla="*/ 542172 w 11737976"/>
              <a:gd name="connsiteY7286" fmla="*/ 4063979 h 6407151"/>
              <a:gd name="connsiteX7287" fmla="*/ 541751 w 11737976"/>
              <a:gd name="connsiteY7287" fmla="*/ 4062004 h 6407151"/>
              <a:gd name="connsiteX7288" fmla="*/ 540152 w 11737976"/>
              <a:gd name="connsiteY7288" fmla="*/ 4062636 h 6407151"/>
              <a:gd name="connsiteX7289" fmla="*/ 536957 w 11737976"/>
              <a:gd name="connsiteY7289" fmla="*/ 4063900 h 6407151"/>
              <a:gd name="connsiteX7290" fmla="*/ 536537 w 11737976"/>
              <a:gd name="connsiteY7290" fmla="*/ 4061924 h 6407151"/>
              <a:gd name="connsiteX7291" fmla="*/ 535695 w 11737976"/>
              <a:gd name="connsiteY7291" fmla="*/ 4057973 h 6407151"/>
              <a:gd name="connsiteX7292" fmla="*/ 459484 w 11737976"/>
              <a:gd name="connsiteY7292" fmla="*/ 4056685 h 6407151"/>
              <a:gd name="connsiteX7293" fmla="*/ 456231 w 11737976"/>
              <a:gd name="connsiteY7293" fmla="*/ 4057972 h 6407151"/>
              <a:gd name="connsiteX7294" fmla="*/ 449314 w 11737976"/>
              <a:gd name="connsiteY7294" fmla="*/ 4058622 h 6407151"/>
              <a:gd name="connsiteX7295" fmla="*/ 444843 w 11737976"/>
              <a:gd name="connsiteY7295" fmla="*/ 4062476 h 6407151"/>
              <a:gd name="connsiteX7296" fmla="*/ 444433 w 11737976"/>
              <a:gd name="connsiteY7296" fmla="*/ 4060552 h 6407151"/>
              <a:gd name="connsiteX7297" fmla="*/ 431816 w 11737976"/>
              <a:gd name="connsiteY7297" fmla="*/ 4059284 h 6407151"/>
              <a:gd name="connsiteX7298" fmla="*/ 429394 w 11737976"/>
              <a:gd name="connsiteY7298" fmla="*/ 4072763 h 6407151"/>
              <a:gd name="connsiteX7299" fmla="*/ 448517 w 11737976"/>
              <a:gd name="connsiteY7299" fmla="*/ 4071457 h 6407151"/>
              <a:gd name="connsiteX7300" fmla="*/ 447289 w 11737976"/>
              <a:gd name="connsiteY7300" fmla="*/ 4065683 h 6407151"/>
              <a:gd name="connsiteX7301" fmla="*/ 457050 w 11737976"/>
              <a:gd name="connsiteY7301" fmla="*/ 4061821 h 6407151"/>
              <a:gd name="connsiteX7302" fmla="*/ 459087 w 11737976"/>
              <a:gd name="connsiteY7302" fmla="*/ 4063103 h 6407151"/>
              <a:gd name="connsiteX7303" fmla="*/ 459894 w 11737976"/>
              <a:gd name="connsiteY7303" fmla="*/ 4058609 h 6407151"/>
              <a:gd name="connsiteX7304" fmla="*/ 459484 w 11737976"/>
              <a:gd name="connsiteY7304" fmla="*/ 4056685 h 6407151"/>
              <a:gd name="connsiteX7305" fmla="*/ 6703423 w 11737976"/>
              <a:gd name="connsiteY7305" fmla="*/ 4053795 h 6407151"/>
              <a:gd name="connsiteX7306" fmla="*/ 6682501 w 11737976"/>
              <a:gd name="connsiteY7306" fmla="*/ 4057757 h 6407151"/>
              <a:gd name="connsiteX7307" fmla="*/ 6661578 w 11737976"/>
              <a:gd name="connsiteY7307" fmla="*/ 4057757 h 6407151"/>
              <a:gd name="connsiteX7308" fmla="*/ 6672040 w 11737976"/>
              <a:gd name="connsiteY7308" fmla="*/ 4061719 h 6407151"/>
              <a:gd name="connsiteX7309" fmla="*/ 6682501 w 11737976"/>
              <a:gd name="connsiteY7309" fmla="*/ 4061719 h 6407151"/>
              <a:gd name="connsiteX7310" fmla="*/ 6692960 w 11737976"/>
              <a:gd name="connsiteY7310" fmla="*/ 4061718 h 6407151"/>
              <a:gd name="connsiteX7311" fmla="*/ 6692960 w 11737976"/>
              <a:gd name="connsiteY7311" fmla="*/ 4073604 h 6407151"/>
              <a:gd name="connsiteX7312" fmla="*/ 6703422 w 11737976"/>
              <a:gd name="connsiteY7312" fmla="*/ 4073604 h 6407151"/>
              <a:gd name="connsiteX7313" fmla="*/ 6713883 w 11737976"/>
              <a:gd name="connsiteY7313" fmla="*/ 4073604 h 6407151"/>
              <a:gd name="connsiteX7314" fmla="*/ 6709634 w 11737976"/>
              <a:gd name="connsiteY7314" fmla="*/ 4079484 h 6407151"/>
              <a:gd name="connsiteX7315" fmla="*/ 6711269 w 11737976"/>
              <a:gd name="connsiteY7315" fmla="*/ 4084994 h 6407151"/>
              <a:gd name="connsiteX7316" fmla="*/ 6724342 w 11737976"/>
              <a:gd name="connsiteY7316" fmla="*/ 4093414 h 6407151"/>
              <a:gd name="connsiteX7317" fmla="*/ 6713883 w 11737976"/>
              <a:gd name="connsiteY7317" fmla="*/ 4073604 h 6407151"/>
              <a:gd name="connsiteX7318" fmla="*/ 6703423 w 11737976"/>
              <a:gd name="connsiteY7318" fmla="*/ 4069643 h 6407151"/>
              <a:gd name="connsiteX7319" fmla="*/ 6734805 w 11737976"/>
              <a:gd name="connsiteY7319" fmla="*/ 4065680 h 6407151"/>
              <a:gd name="connsiteX7320" fmla="*/ 6703423 w 11737976"/>
              <a:gd name="connsiteY7320" fmla="*/ 4053795 h 6407151"/>
              <a:gd name="connsiteX7321" fmla="*/ 6943210 w 11737976"/>
              <a:gd name="connsiteY7321" fmla="*/ 4053248 h 6407151"/>
              <a:gd name="connsiteX7322" fmla="*/ 6943209 w 11737976"/>
              <a:gd name="connsiteY7322" fmla="*/ 4061854 h 6407151"/>
              <a:gd name="connsiteX7323" fmla="*/ 6954475 w 11737976"/>
              <a:gd name="connsiteY7323" fmla="*/ 4057552 h 6407151"/>
              <a:gd name="connsiteX7324" fmla="*/ 6943210 w 11737976"/>
              <a:gd name="connsiteY7324" fmla="*/ 4053248 h 6407151"/>
              <a:gd name="connsiteX7325" fmla="*/ 418434 w 11737976"/>
              <a:gd name="connsiteY7325" fmla="*/ 4052337 h 6407151"/>
              <a:gd name="connsiteX7326" fmla="*/ 420690 w 11737976"/>
              <a:gd name="connsiteY7326" fmla="*/ 4061801 h 6407151"/>
              <a:gd name="connsiteX7327" fmla="*/ 421270 w 11737976"/>
              <a:gd name="connsiteY7327" fmla="*/ 4057528 h 6407151"/>
              <a:gd name="connsiteX7328" fmla="*/ 419258 w 11737976"/>
              <a:gd name="connsiteY7328" fmla="*/ 4056219 h 6407151"/>
              <a:gd name="connsiteX7329" fmla="*/ 418434 w 11737976"/>
              <a:gd name="connsiteY7329" fmla="*/ 4052337 h 6407151"/>
              <a:gd name="connsiteX7330" fmla="*/ 562540 w 11737976"/>
              <a:gd name="connsiteY7330" fmla="*/ 4051942 h 6407151"/>
              <a:gd name="connsiteX7331" fmla="*/ 559286 w 11737976"/>
              <a:gd name="connsiteY7331" fmla="*/ 4053230 h 6407151"/>
              <a:gd name="connsiteX7332" fmla="*/ 558072 w 11737976"/>
              <a:gd name="connsiteY7332" fmla="*/ 4055814 h 6407151"/>
              <a:gd name="connsiteX7333" fmla="*/ 560112 w 11737976"/>
              <a:gd name="connsiteY7333" fmla="*/ 4057111 h 6407151"/>
              <a:gd name="connsiteX7334" fmla="*/ 562152 w 11737976"/>
              <a:gd name="connsiteY7334" fmla="*/ 4058407 h 6407151"/>
              <a:gd name="connsiteX7335" fmla="*/ 565818 w 11737976"/>
              <a:gd name="connsiteY7335" fmla="*/ 4059063 h 6407151"/>
              <a:gd name="connsiteX7336" fmla="*/ 567032 w 11737976"/>
              <a:gd name="connsiteY7336" fmla="*/ 4056478 h 6407151"/>
              <a:gd name="connsiteX7337" fmla="*/ 566206 w 11737976"/>
              <a:gd name="connsiteY7337" fmla="*/ 4052595 h 6407151"/>
              <a:gd name="connsiteX7338" fmla="*/ 562540 w 11737976"/>
              <a:gd name="connsiteY7338" fmla="*/ 4051942 h 6407151"/>
              <a:gd name="connsiteX7339" fmla="*/ 6890641 w 11737976"/>
              <a:gd name="connsiteY7339" fmla="*/ 4050380 h 6407151"/>
              <a:gd name="connsiteX7340" fmla="*/ 6879375 w 11737976"/>
              <a:gd name="connsiteY7340" fmla="*/ 4053248 h 6407151"/>
              <a:gd name="connsiteX7341" fmla="*/ 6901905 w 11737976"/>
              <a:gd name="connsiteY7341" fmla="*/ 4053248 h 6407151"/>
              <a:gd name="connsiteX7342" fmla="*/ 6890641 w 11737976"/>
              <a:gd name="connsiteY7342" fmla="*/ 4050380 h 6407151"/>
              <a:gd name="connsiteX7343" fmla="*/ 551543 w 11737976"/>
              <a:gd name="connsiteY7343" fmla="*/ 4049407 h 6407151"/>
              <a:gd name="connsiteX7344" fmla="*/ 551193 w 11737976"/>
              <a:gd name="connsiteY7344" fmla="*/ 4056050 h 6407151"/>
              <a:gd name="connsiteX7345" fmla="*/ 554096 w 11737976"/>
              <a:gd name="connsiteY7345" fmla="*/ 4061404 h 6407151"/>
              <a:gd name="connsiteX7346" fmla="*/ 554941 w 11737976"/>
              <a:gd name="connsiteY7346" fmla="*/ 4052941 h 6407151"/>
              <a:gd name="connsiteX7347" fmla="*/ 551543 w 11737976"/>
              <a:gd name="connsiteY7347" fmla="*/ 4049407 h 6407151"/>
              <a:gd name="connsiteX7348" fmla="*/ 6818044 w 11737976"/>
              <a:gd name="connsiteY7348" fmla="*/ 4046076 h 6407151"/>
              <a:gd name="connsiteX7349" fmla="*/ 6811784 w 11737976"/>
              <a:gd name="connsiteY7349" fmla="*/ 4052770 h 6407151"/>
              <a:gd name="connsiteX7350" fmla="*/ 6828057 w 11737976"/>
              <a:gd name="connsiteY7350" fmla="*/ 4053727 h 6407151"/>
              <a:gd name="connsiteX7351" fmla="*/ 6828056 w 11737976"/>
              <a:gd name="connsiteY7351" fmla="*/ 4046076 h 6407151"/>
              <a:gd name="connsiteX7352" fmla="*/ 6818044 w 11737976"/>
              <a:gd name="connsiteY7352" fmla="*/ 4046076 h 6407151"/>
              <a:gd name="connsiteX7353" fmla="*/ 6785498 w 11737976"/>
              <a:gd name="connsiteY7353" fmla="*/ 4046076 h 6407151"/>
              <a:gd name="connsiteX7354" fmla="*/ 6785498 w 11737976"/>
              <a:gd name="connsiteY7354" fmla="*/ 4050380 h 6407151"/>
              <a:gd name="connsiteX7355" fmla="*/ 6785498 w 11737976"/>
              <a:gd name="connsiteY7355" fmla="*/ 4046076 h 6407151"/>
              <a:gd name="connsiteX7356" fmla="*/ 6913171 w 11737976"/>
              <a:gd name="connsiteY7356" fmla="*/ 4042893 h 6407151"/>
              <a:gd name="connsiteX7357" fmla="*/ 6901905 w 11737976"/>
              <a:gd name="connsiteY7357" fmla="*/ 4049304 h 6407151"/>
              <a:gd name="connsiteX7358" fmla="*/ 6913171 w 11737976"/>
              <a:gd name="connsiteY7358" fmla="*/ 4053249 h 6407151"/>
              <a:gd name="connsiteX7359" fmla="*/ 6924435 w 11737976"/>
              <a:gd name="connsiteY7359" fmla="*/ 4045359 h 6407151"/>
              <a:gd name="connsiteX7360" fmla="*/ 6913171 w 11737976"/>
              <a:gd name="connsiteY7360" fmla="*/ 4042893 h 6407151"/>
              <a:gd name="connsiteX7361" fmla="*/ 516869 w 11737976"/>
              <a:gd name="connsiteY7361" fmla="*/ 4042761 h 6407151"/>
              <a:gd name="connsiteX7362" fmla="*/ 504086 w 11737976"/>
              <a:gd name="connsiteY7362" fmla="*/ 4047819 h 6407151"/>
              <a:gd name="connsiteX7363" fmla="*/ 502894 w 11737976"/>
              <a:gd name="connsiteY7363" fmla="*/ 4050350 h 6407151"/>
              <a:gd name="connsiteX7364" fmla="*/ 503298 w 11737976"/>
              <a:gd name="connsiteY7364" fmla="*/ 4052252 h 6407151"/>
              <a:gd name="connsiteX7365" fmla="*/ 493691 w 11737976"/>
              <a:gd name="connsiteY7365" fmla="*/ 4047812 h 6407151"/>
              <a:gd name="connsiteX7366" fmla="*/ 492094 w 11737976"/>
              <a:gd name="connsiteY7366" fmla="*/ 4048444 h 6407151"/>
              <a:gd name="connsiteX7367" fmla="*/ 490495 w 11737976"/>
              <a:gd name="connsiteY7367" fmla="*/ 4049076 h 6407151"/>
              <a:gd name="connsiteX7368" fmla="*/ 492902 w 11737976"/>
              <a:gd name="connsiteY7368" fmla="*/ 4052244 h 6407151"/>
              <a:gd name="connsiteX7369" fmla="*/ 502508 w 11737976"/>
              <a:gd name="connsiteY7369" fmla="*/ 4056683 h 6407151"/>
              <a:gd name="connsiteX7370" fmla="*/ 513327 w 11737976"/>
              <a:gd name="connsiteY7370" fmla="*/ 4066822 h 6407151"/>
              <a:gd name="connsiteX7371" fmla="*/ 526495 w 11737976"/>
              <a:gd name="connsiteY7371" fmla="*/ 4055433 h 6407151"/>
              <a:gd name="connsiteX7372" fmla="*/ 516869 w 11737976"/>
              <a:gd name="connsiteY7372" fmla="*/ 4042761 h 6407151"/>
              <a:gd name="connsiteX7373" fmla="*/ 422287 w 11737976"/>
              <a:gd name="connsiteY7373" fmla="*/ 4032913 h 6407151"/>
              <a:gd name="connsiteX7374" fmla="*/ 417383 w 11737976"/>
              <a:gd name="connsiteY7374" fmla="*/ 4040001 h 6407151"/>
              <a:gd name="connsiteX7375" fmla="*/ 427696 w 11737976"/>
              <a:gd name="connsiteY7375" fmla="*/ 4040257 h 6407151"/>
              <a:gd name="connsiteX7376" fmla="*/ 422287 w 11737976"/>
              <a:gd name="connsiteY7376" fmla="*/ 4032913 h 6407151"/>
              <a:gd name="connsiteX7377" fmla="*/ 536977 w 11737976"/>
              <a:gd name="connsiteY7377" fmla="*/ 4030687 h 6407151"/>
              <a:gd name="connsiteX7378" fmla="*/ 535836 w 11737976"/>
              <a:gd name="connsiteY7378" fmla="*/ 4033215 h 6407151"/>
              <a:gd name="connsiteX7379" fmla="*/ 536243 w 11737976"/>
              <a:gd name="connsiteY7379" fmla="*/ 4035130 h 6407151"/>
              <a:gd name="connsiteX7380" fmla="*/ 534285 w 11737976"/>
              <a:gd name="connsiteY7380" fmla="*/ 4033827 h 6407151"/>
              <a:gd name="connsiteX7381" fmla="*/ 530046 w 11737976"/>
              <a:gd name="connsiteY7381" fmla="*/ 4037582 h 6407151"/>
              <a:gd name="connsiteX7382" fmla="*/ 529312 w 11737976"/>
              <a:gd name="connsiteY7382" fmla="*/ 4042027 h 6407151"/>
              <a:gd name="connsiteX7383" fmla="*/ 531269 w 11737976"/>
              <a:gd name="connsiteY7383" fmla="*/ 4043328 h 6407151"/>
              <a:gd name="connsiteX7384" fmla="*/ 532818 w 11737976"/>
              <a:gd name="connsiteY7384" fmla="*/ 4042716 h 6407151"/>
              <a:gd name="connsiteX7385" fmla="*/ 535916 w 11737976"/>
              <a:gd name="connsiteY7385" fmla="*/ 4041490 h 6407151"/>
              <a:gd name="connsiteX7386" fmla="*/ 537873 w 11737976"/>
              <a:gd name="connsiteY7386" fmla="*/ 4042792 h 6407151"/>
              <a:gd name="connsiteX7387" fmla="*/ 541379 w 11737976"/>
              <a:gd name="connsiteY7387" fmla="*/ 4043482 h 6407151"/>
              <a:gd name="connsiteX7388" fmla="*/ 543663 w 11737976"/>
              <a:gd name="connsiteY7388" fmla="*/ 4038425 h 6407151"/>
              <a:gd name="connsiteX7389" fmla="*/ 541298 w 11737976"/>
              <a:gd name="connsiteY7389" fmla="*/ 4035207 h 6407151"/>
              <a:gd name="connsiteX7390" fmla="*/ 537792 w 11737976"/>
              <a:gd name="connsiteY7390" fmla="*/ 4034518 h 6407151"/>
              <a:gd name="connsiteX7391" fmla="*/ 537386 w 11737976"/>
              <a:gd name="connsiteY7391" fmla="*/ 4032602 h 6407151"/>
              <a:gd name="connsiteX7392" fmla="*/ 536977 w 11737976"/>
              <a:gd name="connsiteY7392" fmla="*/ 4030687 h 6407151"/>
              <a:gd name="connsiteX7393" fmla="*/ 6965742 w 11737976"/>
              <a:gd name="connsiteY7393" fmla="*/ 4030295 h 6407151"/>
              <a:gd name="connsiteX7394" fmla="*/ 6984520 w 11737976"/>
              <a:gd name="connsiteY7394" fmla="*/ 4030295 h 6407151"/>
              <a:gd name="connsiteX7395" fmla="*/ 6965742 w 11737976"/>
              <a:gd name="connsiteY7395" fmla="*/ 4030295 h 6407151"/>
              <a:gd name="connsiteX7396" fmla="*/ 6651929 w 11737976"/>
              <a:gd name="connsiteY7396" fmla="*/ 4026309 h 6407151"/>
              <a:gd name="connsiteX7397" fmla="*/ 6651949 w 11737976"/>
              <a:gd name="connsiteY7397" fmla="*/ 4026310 h 6407151"/>
              <a:gd name="connsiteX7398" fmla="*/ 6657977 w 11737976"/>
              <a:gd name="connsiteY7398" fmla="*/ 4026795 h 6407151"/>
              <a:gd name="connsiteX7399" fmla="*/ 6660457 w 11737976"/>
              <a:gd name="connsiteY7399" fmla="*/ 4030150 h 6407151"/>
              <a:gd name="connsiteX7400" fmla="*/ 475053 w 11737976"/>
              <a:gd name="connsiteY7400" fmla="*/ 4025347 h 6407151"/>
              <a:gd name="connsiteX7401" fmla="*/ 473455 w 11737976"/>
              <a:gd name="connsiteY7401" fmla="*/ 4025978 h 6407151"/>
              <a:gd name="connsiteX7402" fmla="*/ 473109 w 11737976"/>
              <a:gd name="connsiteY7402" fmla="*/ 4032491 h 6407151"/>
              <a:gd name="connsiteX7403" fmla="*/ 475124 w 11737976"/>
              <a:gd name="connsiteY7403" fmla="*/ 4033819 h 6407151"/>
              <a:gd name="connsiteX7404" fmla="*/ 474360 w 11737976"/>
              <a:gd name="connsiteY7404" fmla="*/ 4038373 h 6407151"/>
              <a:gd name="connsiteX7405" fmla="*/ 472346 w 11737976"/>
              <a:gd name="connsiteY7405" fmla="*/ 4037045 h 6407151"/>
              <a:gd name="connsiteX7406" fmla="*/ 463938 w 11737976"/>
              <a:gd name="connsiteY7406" fmla="*/ 4038245 h 6407151"/>
              <a:gd name="connsiteX7407" fmla="*/ 462342 w 11737976"/>
              <a:gd name="connsiteY7407" fmla="*/ 4038876 h 6407151"/>
              <a:gd name="connsiteX7408" fmla="*/ 461160 w 11737976"/>
              <a:gd name="connsiteY7408" fmla="*/ 4041470 h 6407151"/>
              <a:gd name="connsiteX7409" fmla="*/ 463593 w 11737976"/>
              <a:gd name="connsiteY7409" fmla="*/ 4044757 h 6407151"/>
              <a:gd name="connsiteX7410" fmla="*/ 473596 w 11737976"/>
              <a:gd name="connsiteY7410" fmla="*/ 4042925 h 6407151"/>
              <a:gd name="connsiteX7411" fmla="*/ 475611 w 11737976"/>
              <a:gd name="connsiteY7411" fmla="*/ 4044254 h 6407151"/>
              <a:gd name="connsiteX7412" fmla="*/ 473250 w 11737976"/>
              <a:gd name="connsiteY7412" fmla="*/ 4049439 h 6407151"/>
              <a:gd name="connsiteX7413" fmla="*/ 473667 w 11737976"/>
              <a:gd name="connsiteY7413" fmla="*/ 4051398 h 6407151"/>
              <a:gd name="connsiteX7414" fmla="*/ 474084 w 11737976"/>
              <a:gd name="connsiteY7414" fmla="*/ 4053359 h 6407151"/>
              <a:gd name="connsiteX7415" fmla="*/ 476516 w 11737976"/>
              <a:gd name="connsiteY7415" fmla="*/ 4056647 h 6407151"/>
              <a:gd name="connsiteX7416" fmla="*/ 478948 w 11737976"/>
              <a:gd name="connsiteY7416" fmla="*/ 4059935 h 6407151"/>
              <a:gd name="connsiteX7417" fmla="*/ 482562 w 11737976"/>
              <a:gd name="connsiteY7417" fmla="*/ 4060631 h 6407151"/>
              <a:gd name="connsiteX7418" fmla="*/ 481727 w 11737976"/>
              <a:gd name="connsiteY7418" fmla="*/ 4056711 h 6407151"/>
              <a:gd name="connsiteX7419" fmla="*/ 478877 w 11737976"/>
              <a:gd name="connsiteY7419" fmla="*/ 4051462 h 6407151"/>
              <a:gd name="connsiteX7420" fmla="*/ 476862 w 11737976"/>
              <a:gd name="connsiteY7420" fmla="*/ 4050134 h 6407151"/>
              <a:gd name="connsiteX7421" fmla="*/ 478042 w 11737976"/>
              <a:gd name="connsiteY7421" fmla="*/ 4047542 h 6407151"/>
              <a:gd name="connsiteX7422" fmla="*/ 479641 w 11737976"/>
              <a:gd name="connsiteY7422" fmla="*/ 4046909 h 6407151"/>
              <a:gd name="connsiteX7423" fmla="*/ 481656 w 11737976"/>
              <a:gd name="connsiteY7423" fmla="*/ 4048238 h 6407151"/>
              <a:gd name="connsiteX7424" fmla="*/ 482837 w 11737976"/>
              <a:gd name="connsiteY7424" fmla="*/ 4045645 h 6407151"/>
              <a:gd name="connsiteX7425" fmla="*/ 482003 w 11737976"/>
              <a:gd name="connsiteY7425" fmla="*/ 4041725 h 6407151"/>
              <a:gd name="connsiteX7426" fmla="*/ 480405 w 11737976"/>
              <a:gd name="connsiteY7426" fmla="*/ 4042357 h 6407151"/>
              <a:gd name="connsiteX7427" fmla="*/ 479988 w 11737976"/>
              <a:gd name="connsiteY7427" fmla="*/ 4040397 h 6407151"/>
              <a:gd name="connsiteX7428" fmla="*/ 480751 w 11737976"/>
              <a:gd name="connsiteY7428" fmla="*/ 4035845 h 6407151"/>
              <a:gd name="connsiteX7429" fmla="*/ 482766 w 11737976"/>
              <a:gd name="connsiteY7429" fmla="*/ 4037171 h 6407151"/>
              <a:gd name="connsiteX7430" fmla="*/ 485961 w 11737976"/>
              <a:gd name="connsiteY7430" fmla="*/ 4035908 h 6407151"/>
              <a:gd name="connsiteX7431" fmla="*/ 487143 w 11737976"/>
              <a:gd name="connsiteY7431" fmla="*/ 4033316 h 6407151"/>
              <a:gd name="connsiteX7432" fmla="*/ 485127 w 11737976"/>
              <a:gd name="connsiteY7432" fmla="*/ 4031987 h 6407151"/>
              <a:gd name="connsiteX7433" fmla="*/ 483112 w 11737976"/>
              <a:gd name="connsiteY7433" fmla="*/ 4030659 h 6407151"/>
              <a:gd name="connsiteX7434" fmla="*/ 479917 w 11737976"/>
              <a:gd name="connsiteY7434" fmla="*/ 4031923 h 6407151"/>
              <a:gd name="connsiteX7435" fmla="*/ 478319 w 11737976"/>
              <a:gd name="connsiteY7435" fmla="*/ 4032556 h 6407151"/>
              <a:gd name="connsiteX7436" fmla="*/ 475053 w 11737976"/>
              <a:gd name="connsiteY7436" fmla="*/ 4025347 h 6407151"/>
              <a:gd name="connsiteX7437" fmla="*/ 361998 w 11737976"/>
              <a:gd name="connsiteY7437" fmla="*/ 4024245 h 6407151"/>
              <a:gd name="connsiteX7438" fmla="*/ 361867 w 11737976"/>
              <a:gd name="connsiteY7438" fmla="*/ 4024957 h 6407151"/>
              <a:gd name="connsiteX7439" fmla="*/ 361641 w 11737976"/>
              <a:gd name="connsiteY7439" fmla="*/ 4024643 h 6407151"/>
              <a:gd name="connsiteX7440" fmla="*/ 361183 w 11737976"/>
              <a:gd name="connsiteY7440" fmla="*/ 4028700 h 6407151"/>
              <a:gd name="connsiteX7441" fmla="*/ 361867 w 11737976"/>
              <a:gd name="connsiteY7441" fmla="*/ 4024957 h 6407151"/>
              <a:gd name="connsiteX7442" fmla="*/ 362034 w 11737976"/>
              <a:gd name="connsiteY7442" fmla="*/ 4025191 h 6407151"/>
              <a:gd name="connsiteX7443" fmla="*/ 362398 w 11737976"/>
              <a:gd name="connsiteY7443" fmla="*/ 4034415 h 6407151"/>
              <a:gd name="connsiteX7444" fmla="*/ 366572 w 11737976"/>
              <a:gd name="connsiteY7444" fmla="*/ 4034216 h 6407151"/>
              <a:gd name="connsiteX7445" fmla="*/ 367279 w 11737976"/>
              <a:gd name="connsiteY7445" fmla="*/ 4032484 h 6407151"/>
              <a:gd name="connsiteX7446" fmla="*/ 362034 w 11737976"/>
              <a:gd name="connsiteY7446" fmla="*/ 4025191 h 6407151"/>
              <a:gd name="connsiteX7447" fmla="*/ 432797 w 11737976"/>
              <a:gd name="connsiteY7447" fmla="*/ 4021407 h 6407151"/>
              <a:gd name="connsiteX7448" fmla="*/ 434035 w 11737976"/>
              <a:gd name="connsiteY7448" fmla="*/ 4027228 h 6407151"/>
              <a:gd name="connsiteX7449" fmla="*/ 433264 w 11737976"/>
              <a:gd name="connsiteY7449" fmla="*/ 4031741 h 6407151"/>
              <a:gd name="connsiteX7450" fmla="*/ 441214 w 11737976"/>
              <a:gd name="connsiteY7450" fmla="*/ 4030438 h 6407151"/>
              <a:gd name="connsiteX7451" fmla="*/ 445220 w 11737976"/>
              <a:gd name="connsiteY7451" fmla="*/ 4022804 h 6407151"/>
              <a:gd name="connsiteX7452" fmla="*/ 432797 w 11737976"/>
              <a:gd name="connsiteY7452" fmla="*/ 4021407 h 6407151"/>
              <a:gd name="connsiteX7453" fmla="*/ 6641725 w 11737976"/>
              <a:gd name="connsiteY7453" fmla="*/ 4020155 h 6407151"/>
              <a:gd name="connsiteX7454" fmla="*/ 6642132 w 11737976"/>
              <a:gd name="connsiteY7454" fmla="*/ 4020705 h 6407151"/>
              <a:gd name="connsiteX7455" fmla="*/ 6640520 w 11737976"/>
              <a:gd name="connsiteY7455" fmla="*/ 4021045 h 6407151"/>
              <a:gd name="connsiteX7456" fmla="*/ 6766721 w 11737976"/>
              <a:gd name="connsiteY7456" fmla="*/ 4018820 h 6407151"/>
              <a:gd name="connsiteX7457" fmla="*/ 6766721 w 11737976"/>
              <a:gd name="connsiteY7457" fmla="*/ 4022406 h 6407151"/>
              <a:gd name="connsiteX7458" fmla="*/ 6785498 w 11737976"/>
              <a:gd name="connsiteY7458" fmla="*/ 4025993 h 6407151"/>
              <a:gd name="connsiteX7459" fmla="*/ 6766721 w 11737976"/>
              <a:gd name="connsiteY7459" fmla="*/ 4018820 h 6407151"/>
              <a:gd name="connsiteX7460" fmla="*/ 460651 w 11737976"/>
              <a:gd name="connsiteY7460" fmla="*/ 4014403 h 6407151"/>
              <a:gd name="connsiteX7461" fmla="*/ 454142 w 11737976"/>
              <a:gd name="connsiteY7461" fmla="*/ 4023291 h 6407151"/>
              <a:gd name="connsiteX7462" fmla="*/ 462303 w 11737976"/>
              <a:gd name="connsiteY7462" fmla="*/ 4022166 h 6407151"/>
              <a:gd name="connsiteX7463" fmla="*/ 460651 w 11737976"/>
              <a:gd name="connsiteY7463" fmla="*/ 4014403 h 6407151"/>
              <a:gd name="connsiteX7464" fmla="*/ 473203 w 11737976"/>
              <a:gd name="connsiteY7464" fmla="*/ 4009246 h 6407151"/>
              <a:gd name="connsiteX7465" fmla="*/ 471653 w 11737976"/>
              <a:gd name="connsiteY7465" fmla="*/ 4009859 h 6407151"/>
              <a:gd name="connsiteX7466" fmla="*/ 469004 w 11737976"/>
              <a:gd name="connsiteY7466" fmla="*/ 4013203 h 6407151"/>
              <a:gd name="connsiteX7467" fmla="*/ 469906 w 11737976"/>
              <a:gd name="connsiteY7467" fmla="*/ 4017437 h 6407151"/>
              <a:gd name="connsiteX7468" fmla="*/ 471454 w 11737976"/>
              <a:gd name="connsiteY7468" fmla="*/ 4016824 h 6407151"/>
              <a:gd name="connsiteX7469" fmla="*/ 472104 w 11737976"/>
              <a:gd name="connsiteY7469" fmla="*/ 4011976 h 6407151"/>
              <a:gd name="connsiteX7470" fmla="*/ 473203 w 11737976"/>
              <a:gd name="connsiteY7470" fmla="*/ 4009246 h 6407151"/>
              <a:gd name="connsiteX7471" fmla="*/ 6771835 w 11737976"/>
              <a:gd name="connsiteY7471" fmla="*/ 4008062 h 6407151"/>
              <a:gd name="connsiteX7472" fmla="*/ 6768507 w 11737976"/>
              <a:gd name="connsiteY7472" fmla="*/ 4010163 h 6407151"/>
              <a:gd name="connsiteX7473" fmla="*/ 6773715 w 11737976"/>
              <a:gd name="connsiteY7473" fmla="*/ 4010711 h 6407151"/>
              <a:gd name="connsiteX7474" fmla="*/ 6777130 w 11737976"/>
              <a:gd name="connsiteY7474" fmla="*/ 4009530 h 6407151"/>
              <a:gd name="connsiteX7475" fmla="*/ 6771835 w 11737976"/>
              <a:gd name="connsiteY7475" fmla="*/ 4008062 h 6407151"/>
              <a:gd name="connsiteX7476" fmla="*/ 7007048 w 11737976"/>
              <a:gd name="connsiteY7476" fmla="*/ 4005910 h 6407151"/>
              <a:gd name="connsiteX7477" fmla="*/ 7007048 w 11737976"/>
              <a:gd name="connsiteY7477" fmla="*/ 4009855 h 6407151"/>
              <a:gd name="connsiteX7478" fmla="*/ 7007048 w 11737976"/>
              <a:gd name="connsiteY7478" fmla="*/ 4013800 h 6407151"/>
              <a:gd name="connsiteX7479" fmla="*/ 7007049 w 11737976"/>
              <a:gd name="connsiteY7479" fmla="*/ 4021690 h 6407151"/>
              <a:gd name="connsiteX7480" fmla="*/ 7018315 w 11737976"/>
              <a:gd name="connsiteY7480" fmla="*/ 4017745 h 6407151"/>
              <a:gd name="connsiteX7481" fmla="*/ 7018315 w 11737976"/>
              <a:gd name="connsiteY7481" fmla="*/ 4013800 h 6407151"/>
              <a:gd name="connsiteX7482" fmla="*/ 7018315 w 11737976"/>
              <a:gd name="connsiteY7482" fmla="*/ 4009855 h 6407151"/>
              <a:gd name="connsiteX7483" fmla="*/ 7018315 w 11737976"/>
              <a:gd name="connsiteY7483" fmla="*/ 4005910 h 6407151"/>
              <a:gd name="connsiteX7484" fmla="*/ 7007048 w 11737976"/>
              <a:gd name="connsiteY7484" fmla="*/ 4005910 h 6407151"/>
              <a:gd name="connsiteX7485" fmla="*/ 6666317 w 11737976"/>
              <a:gd name="connsiteY7485" fmla="*/ 4005144 h 6407151"/>
              <a:gd name="connsiteX7486" fmla="*/ 6666862 w 11737976"/>
              <a:gd name="connsiteY7486" fmla="*/ 4007186 h 6407151"/>
              <a:gd name="connsiteX7487" fmla="*/ 6665611 w 11737976"/>
              <a:gd name="connsiteY7487" fmla="*/ 4006941 h 6407151"/>
              <a:gd name="connsiteX7488" fmla="*/ 6708548 w 11737976"/>
              <a:gd name="connsiteY7488" fmla="*/ 4002176 h 6407151"/>
              <a:gd name="connsiteX7489" fmla="*/ 6707266 w 11737976"/>
              <a:gd name="connsiteY7489" fmla="*/ 4007380 h 6407151"/>
              <a:gd name="connsiteX7490" fmla="*/ 6709219 w 11737976"/>
              <a:gd name="connsiteY7490" fmla="*/ 4011685 h 6407151"/>
              <a:gd name="connsiteX7491" fmla="*/ 6706037 w 11737976"/>
              <a:gd name="connsiteY7491" fmla="*/ 4012689 h 6407151"/>
              <a:gd name="connsiteX7492" fmla="*/ 6713882 w 11737976"/>
              <a:gd name="connsiteY7492" fmla="*/ 4018137 h 6407151"/>
              <a:gd name="connsiteX7493" fmla="*/ 6713882 w 11737976"/>
              <a:gd name="connsiteY7493" fmla="*/ 4022098 h 6407151"/>
              <a:gd name="connsiteX7494" fmla="*/ 6703422 w 11737976"/>
              <a:gd name="connsiteY7494" fmla="*/ 4022098 h 6407151"/>
              <a:gd name="connsiteX7495" fmla="*/ 6713882 w 11737976"/>
              <a:gd name="connsiteY7495" fmla="*/ 4033984 h 6407151"/>
              <a:gd name="connsiteX7496" fmla="*/ 6713882 w 11737976"/>
              <a:gd name="connsiteY7496" fmla="*/ 4037947 h 6407151"/>
              <a:gd name="connsiteX7497" fmla="*/ 6724343 w 11737976"/>
              <a:gd name="connsiteY7497" fmla="*/ 4037947 h 6407151"/>
              <a:gd name="connsiteX7498" fmla="*/ 6724342 w 11737976"/>
              <a:gd name="connsiteY7498" fmla="*/ 4033984 h 6407151"/>
              <a:gd name="connsiteX7499" fmla="*/ 6755724 w 11737976"/>
              <a:gd name="connsiteY7499" fmla="*/ 4037946 h 6407151"/>
              <a:gd name="connsiteX7500" fmla="*/ 6745265 w 11737976"/>
              <a:gd name="connsiteY7500" fmla="*/ 4045871 h 6407151"/>
              <a:gd name="connsiteX7501" fmla="*/ 6755724 w 11737976"/>
              <a:gd name="connsiteY7501" fmla="*/ 4053795 h 6407151"/>
              <a:gd name="connsiteX7502" fmla="*/ 6745264 w 11737976"/>
              <a:gd name="connsiteY7502" fmla="*/ 4065680 h 6407151"/>
              <a:gd name="connsiteX7503" fmla="*/ 6766187 w 11737976"/>
              <a:gd name="connsiteY7503" fmla="*/ 4073604 h 6407151"/>
              <a:gd name="connsiteX7504" fmla="*/ 6776646 w 11737976"/>
              <a:gd name="connsiteY7504" fmla="*/ 4057757 h 6407151"/>
              <a:gd name="connsiteX7505" fmla="*/ 6808029 w 11737976"/>
              <a:gd name="connsiteY7505" fmla="*/ 4061718 h 6407151"/>
              <a:gd name="connsiteX7506" fmla="*/ 6776646 w 11737976"/>
              <a:gd name="connsiteY7506" fmla="*/ 4053794 h 6407151"/>
              <a:gd name="connsiteX7507" fmla="*/ 6766187 w 11737976"/>
              <a:gd name="connsiteY7507" fmla="*/ 4030024 h 6407151"/>
              <a:gd name="connsiteX7508" fmla="*/ 6724343 w 11737976"/>
              <a:gd name="connsiteY7508" fmla="*/ 4026060 h 6407151"/>
              <a:gd name="connsiteX7509" fmla="*/ 6724342 w 11737976"/>
              <a:gd name="connsiteY7509" fmla="*/ 4022099 h 6407151"/>
              <a:gd name="connsiteX7510" fmla="*/ 6724342 w 11737976"/>
              <a:gd name="connsiteY7510" fmla="*/ 4018137 h 6407151"/>
              <a:gd name="connsiteX7511" fmla="*/ 6724343 w 11737976"/>
              <a:gd name="connsiteY7511" fmla="*/ 4010213 h 6407151"/>
              <a:gd name="connsiteX7512" fmla="*/ 6713882 w 11737976"/>
              <a:gd name="connsiteY7512" fmla="*/ 4010213 h 6407151"/>
              <a:gd name="connsiteX7513" fmla="*/ 6709785 w 11737976"/>
              <a:gd name="connsiteY7513" fmla="*/ 4011507 h 6407151"/>
              <a:gd name="connsiteX7514" fmla="*/ 6711585 w 11737976"/>
              <a:gd name="connsiteY7514" fmla="*/ 4006105 h 6407151"/>
              <a:gd name="connsiteX7515" fmla="*/ 6708548 w 11737976"/>
              <a:gd name="connsiteY7515" fmla="*/ 4002176 h 6407151"/>
              <a:gd name="connsiteX7516" fmla="*/ 7011529 w 11737976"/>
              <a:gd name="connsiteY7516" fmla="*/ 4001610 h 6407151"/>
              <a:gd name="connsiteX7517" fmla="*/ 7011722 w 11737976"/>
              <a:gd name="connsiteY7517" fmla="*/ 4002147 h 6407151"/>
              <a:gd name="connsiteX7518" fmla="*/ 7011516 w 11737976"/>
              <a:gd name="connsiteY7518" fmla="*/ 4002186 h 6407151"/>
              <a:gd name="connsiteX7519" fmla="*/ 409007 w 11737976"/>
              <a:gd name="connsiteY7519" fmla="*/ 3999449 h 6407151"/>
              <a:gd name="connsiteX7520" fmla="*/ 405752 w 11737976"/>
              <a:gd name="connsiteY7520" fmla="*/ 4000736 h 6407151"/>
              <a:gd name="connsiteX7521" fmla="*/ 409607 w 11737976"/>
              <a:gd name="connsiteY7521" fmla="*/ 4006423 h 6407151"/>
              <a:gd name="connsiteX7522" fmla="*/ 411414 w 11737976"/>
              <a:gd name="connsiteY7522" fmla="*/ 4002476 h 6407151"/>
              <a:gd name="connsiteX7523" fmla="*/ 409007 w 11737976"/>
              <a:gd name="connsiteY7523" fmla="*/ 3999449 h 6407151"/>
              <a:gd name="connsiteX7524" fmla="*/ 6913171 w 11737976"/>
              <a:gd name="connsiteY7524" fmla="*/ 3998737 h 6407151"/>
              <a:gd name="connsiteX7525" fmla="*/ 6924438 w 11737976"/>
              <a:gd name="connsiteY7525" fmla="*/ 4005910 h 6407151"/>
              <a:gd name="connsiteX7526" fmla="*/ 6924438 w 11737976"/>
              <a:gd name="connsiteY7526" fmla="*/ 3998737 h 6407151"/>
              <a:gd name="connsiteX7527" fmla="*/ 6913171 w 11737976"/>
              <a:gd name="connsiteY7527" fmla="*/ 3998737 h 6407151"/>
              <a:gd name="connsiteX7528" fmla="*/ 506152 w 11737976"/>
              <a:gd name="connsiteY7528" fmla="*/ 3998315 h 6407151"/>
              <a:gd name="connsiteX7529" fmla="*/ 510581 w 11737976"/>
              <a:gd name="connsiteY7529" fmla="*/ 4002480 h 6407151"/>
              <a:gd name="connsiteX7530" fmla="*/ 512043 w 11737976"/>
              <a:gd name="connsiteY7530" fmla="*/ 3998943 h 6407151"/>
              <a:gd name="connsiteX7531" fmla="*/ 506152 w 11737976"/>
              <a:gd name="connsiteY7531" fmla="*/ 3998315 h 6407151"/>
              <a:gd name="connsiteX7532" fmla="*/ 496622 w 11737976"/>
              <a:gd name="connsiteY7532" fmla="*/ 3996156 h 6407151"/>
              <a:gd name="connsiteX7533" fmla="*/ 494995 w 11737976"/>
              <a:gd name="connsiteY7533" fmla="*/ 3996799 h 6407151"/>
              <a:gd name="connsiteX7534" fmla="*/ 494194 w 11737976"/>
              <a:gd name="connsiteY7534" fmla="*/ 4001324 h 6407151"/>
              <a:gd name="connsiteX7535" fmla="*/ 496234 w 11737976"/>
              <a:gd name="connsiteY7535" fmla="*/ 4002621 h 6407151"/>
              <a:gd name="connsiteX7536" fmla="*/ 497860 w 11737976"/>
              <a:gd name="connsiteY7536" fmla="*/ 4001977 h 6407151"/>
              <a:gd name="connsiteX7537" fmla="*/ 499901 w 11737976"/>
              <a:gd name="connsiteY7537" fmla="*/ 4003275 h 6407151"/>
              <a:gd name="connsiteX7538" fmla="*/ 502741 w 11737976"/>
              <a:gd name="connsiteY7538" fmla="*/ 4000046 h 6407151"/>
              <a:gd name="connsiteX7539" fmla="*/ 501915 w 11737976"/>
              <a:gd name="connsiteY7539" fmla="*/ 3996166 h 6407151"/>
              <a:gd name="connsiteX7540" fmla="*/ 496622 w 11737976"/>
              <a:gd name="connsiteY7540" fmla="*/ 3996156 h 6407151"/>
              <a:gd name="connsiteX7541" fmla="*/ 526032 w 11737976"/>
              <a:gd name="connsiteY7541" fmla="*/ 3995232 h 6407151"/>
              <a:gd name="connsiteX7542" fmla="*/ 524795 w 11737976"/>
              <a:gd name="connsiteY7542" fmla="*/ 3997710 h 6407151"/>
              <a:gd name="connsiteX7543" fmla="*/ 525967 w 11737976"/>
              <a:gd name="connsiteY7543" fmla="*/ 4003215 h 6407151"/>
              <a:gd name="connsiteX7544" fmla="*/ 531237 w 11737976"/>
              <a:gd name="connsiteY7544" fmla="*/ 4003119 h 6407151"/>
              <a:gd name="connsiteX7545" fmla="*/ 532084 w 11737976"/>
              <a:gd name="connsiteY7545" fmla="*/ 3998805 h 6407151"/>
              <a:gd name="connsiteX7546" fmla="*/ 529675 w 11737976"/>
              <a:gd name="connsiteY7546" fmla="*/ 3995779 h 6407151"/>
              <a:gd name="connsiteX7547" fmla="*/ 526032 w 11737976"/>
              <a:gd name="connsiteY7547" fmla="*/ 3995232 h 6407151"/>
              <a:gd name="connsiteX7548" fmla="*/ 7010490 w 11737976"/>
              <a:gd name="connsiteY7548" fmla="*/ 3994874 h 6407151"/>
              <a:gd name="connsiteX7549" fmla="*/ 7008446 w 11737976"/>
              <a:gd name="connsiteY7549" fmla="*/ 3998737 h 6407151"/>
              <a:gd name="connsiteX7550" fmla="*/ 7007049 w 11737976"/>
              <a:gd name="connsiteY7550" fmla="*/ 3998737 h 6407151"/>
              <a:gd name="connsiteX7551" fmla="*/ 7008150 w 11737976"/>
              <a:gd name="connsiteY7551" fmla="*/ 3999298 h 6407151"/>
              <a:gd name="connsiteX7552" fmla="*/ 7007680 w 11737976"/>
              <a:gd name="connsiteY7552" fmla="*/ 4000191 h 6407151"/>
              <a:gd name="connsiteX7553" fmla="*/ 7009532 w 11737976"/>
              <a:gd name="connsiteY7553" fmla="*/ 4002566 h 6407151"/>
              <a:gd name="connsiteX7554" fmla="*/ 7007049 w 11737976"/>
              <a:gd name="connsiteY7554" fmla="*/ 4003041 h 6407151"/>
              <a:gd name="connsiteX7555" fmla="*/ 7009618 w 11737976"/>
              <a:gd name="connsiteY7555" fmla="*/ 4002677 h 6407151"/>
              <a:gd name="connsiteX7556" fmla="*/ 7011452 w 11737976"/>
              <a:gd name="connsiteY7556" fmla="*/ 4005024 h 6407151"/>
              <a:gd name="connsiteX7557" fmla="*/ 7011511 w 11737976"/>
              <a:gd name="connsiteY7557" fmla="*/ 4002409 h 6407151"/>
              <a:gd name="connsiteX7558" fmla="*/ 7011801 w 11737976"/>
              <a:gd name="connsiteY7558" fmla="*/ 4002368 h 6407151"/>
              <a:gd name="connsiteX7559" fmla="*/ 7011722 w 11737976"/>
              <a:gd name="connsiteY7559" fmla="*/ 4002147 h 6407151"/>
              <a:gd name="connsiteX7560" fmla="*/ 7018314 w 11737976"/>
              <a:gd name="connsiteY7560" fmla="*/ 4000888 h 6407151"/>
              <a:gd name="connsiteX7561" fmla="*/ 7029577 w 11737976"/>
              <a:gd name="connsiteY7561" fmla="*/ 3998737 h 6407151"/>
              <a:gd name="connsiteX7562" fmla="*/ 7029577 w 11737976"/>
              <a:gd name="connsiteY7562" fmla="*/ 4003040 h 6407151"/>
              <a:gd name="connsiteX7563" fmla="*/ 7037089 w 11737976"/>
              <a:gd name="connsiteY7563" fmla="*/ 4003041 h 6407151"/>
              <a:gd name="connsiteX7564" fmla="*/ 7037089 w 11737976"/>
              <a:gd name="connsiteY7564" fmla="*/ 3998737 h 6407151"/>
              <a:gd name="connsiteX7565" fmla="*/ 7029577 w 11737976"/>
              <a:gd name="connsiteY7565" fmla="*/ 3998737 h 6407151"/>
              <a:gd name="connsiteX7566" fmla="*/ 7018314 w 11737976"/>
              <a:gd name="connsiteY7566" fmla="*/ 3998737 h 6407151"/>
              <a:gd name="connsiteX7567" fmla="*/ 7011596 w 11737976"/>
              <a:gd name="connsiteY7567" fmla="*/ 3998737 h 6407151"/>
              <a:gd name="connsiteX7568" fmla="*/ 7011613 w 11737976"/>
              <a:gd name="connsiteY7568" fmla="*/ 3997987 h 6407151"/>
              <a:gd name="connsiteX7569" fmla="*/ 7010490 w 11737976"/>
              <a:gd name="connsiteY7569" fmla="*/ 3994874 h 6407151"/>
              <a:gd name="connsiteX7570" fmla="*/ 7099801 w 11737976"/>
              <a:gd name="connsiteY7570" fmla="*/ 3991105 h 6407151"/>
              <a:gd name="connsiteX7571" fmla="*/ 7104421 w 11737976"/>
              <a:gd name="connsiteY7571" fmla="*/ 3998198 h 6407151"/>
              <a:gd name="connsiteX7572" fmla="*/ 7099801 w 11737976"/>
              <a:gd name="connsiteY7572" fmla="*/ 3991105 h 6407151"/>
              <a:gd name="connsiteX7573" fmla="*/ 6840174 w 11737976"/>
              <a:gd name="connsiteY7573" fmla="*/ 3989726 h 6407151"/>
              <a:gd name="connsiteX7574" fmla="*/ 6836345 w 11737976"/>
              <a:gd name="connsiteY7574" fmla="*/ 3995118 h 6407151"/>
              <a:gd name="connsiteX7575" fmla="*/ 6834938 w 11737976"/>
              <a:gd name="connsiteY7575" fmla="*/ 3997456 h 6407151"/>
              <a:gd name="connsiteX7576" fmla="*/ 6836585 w 11737976"/>
              <a:gd name="connsiteY7576" fmla="*/ 3997653 h 6407151"/>
              <a:gd name="connsiteX7577" fmla="*/ 6840414 w 11737976"/>
              <a:gd name="connsiteY7577" fmla="*/ 3992262 h 6407151"/>
              <a:gd name="connsiteX7578" fmla="*/ 6840174 w 11737976"/>
              <a:gd name="connsiteY7578" fmla="*/ 3989726 h 6407151"/>
              <a:gd name="connsiteX7579" fmla="*/ 6965742 w 11737976"/>
              <a:gd name="connsiteY7579" fmla="*/ 3985827 h 6407151"/>
              <a:gd name="connsiteX7580" fmla="*/ 6960990 w 11737976"/>
              <a:gd name="connsiteY7580" fmla="*/ 3989727 h 6407151"/>
              <a:gd name="connsiteX7581" fmla="*/ 6961518 w 11737976"/>
              <a:gd name="connsiteY7581" fmla="*/ 3994434 h 6407151"/>
              <a:gd name="connsiteX7582" fmla="*/ 6965743 w 11737976"/>
              <a:gd name="connsiteY7582" fmla="*/ 4003041 h 6407151"/>
              <a:gd name="connsiteX7583" fmla="*/ 6977007 w 11737976"/>
              <a:gd name="connsiteY7583" fmla="*/ 3994434 h 6407151"/>
              <a:gd name="connsiteX7584" fmla="*/ 6965742 w 11737976"/>
              <a:gd name="connsiteY7584" fmla="*/ 3985827 h 6407151"/>
              <a:gd name="connsiteX7585" fmla="*/ 323768 w 11737976"/>
              <a:gd name="connsiteY7585" fmla="*/ 3982675 h 6407151"/>
              <a:gd name="connsiteX7586" fmla="*/ 322591 w 11737976"/>
              <a:gd name="connsiteY7586" fmla="*/ 3985283 h 6407151"/>
              <a:gd name="connsiteX7587" fmla="*/ 323431 w 11737976"/>
              <a:gd name="connsiteY7587" fmla="*/ 3989236 h 6407151"/>
              <a:gd name="connsiteX7588" fmla="*/ 327047 w 11737976"/>
              <a:gd name="connsiteY7588" fmla="*/ 3989946 h 6407151"/>
              <a:gd name="connsiteX7589" fmla="*/ 328603 w 11737976"/>
              <a:gd name="connsiteY7589" fmla="*/ 3990135 h 6407151"/>
              <a:gd name="connsiteX7590" fmla="*/ 328645 w 11737976"/>
              <a:gd name="connsiteY7590" fmla="*/ 3989315 h 6407151"/>
              <a:gd name="connsiteX7591" fmla="*/ 327804 w 11737976"/>
              <a:gd name="connsiteY7591" fmla="*/ 3985363 h 6407151"/>
              <a:gd name="connsiteX7592" fmla="*/ 325786 w 11737976"/>
              <a:gd name="connsiteY7592" fmla="*/ 3984019 h 6407151"/>
              <a:gd name="connsiteX7593" fmla="*/ 323768 w 11737976"/>
              <a:gd name="connsiteY7593" fmla="*/ 3982675 h 6407151"/>
              <a:gd name="connsiteX7594" fmla="*/ 7214220 w 11737976"/>
              <a:gd name="connsiteY7594" fmla="*/ 3982394 h 6407151"/>
              <a:gd name="connsiteX7595" fmla="*/ 7210772 w 11737976"/>
              <a:gd name="connsiteY7595" fmla="*/ 3983110 h 6407151"/>
              <a:gd name="connsiteX7596" fmla="*/ 7211334 w 11737976"/>
              <a:gd name="connsiteY7596" fmla="*/ 3986309 h 6407151"/>
              <a:gd name="connsiteX7597" fmla="*/ 7214220 w 11737976"/>
              <a:gd name="connsiteY7597" fmla="*/ 3982394 h 6407151"/>
              <a:gd name="connsiteX7598" fmla="*/ 6983081 w 11737976"/>
              <a:gd name="connsiteY7598" fmla="*/ 3982287 h 6407151"/>
              <a:gd name="connsiteX7599" fmla="*/ 6979643 w 11737976"/>
              <a:gd name="connsiteY7599" fmla="*/ 3985055 h 6407151"/>
              <a:gd name="connsiteX7600" fmla="*/ 6981813 w 11737976"/>
              <a:gd name="connsiteY7600" fmla="*/ 3987132 h 6407151"/>
              <a:gd name="connsiteX7601" fmla="*/ 6986257 w 11737976"/>
              <a:gd name="connsiteY7601" fmla="*/ 3987171 h 6407151"/>
              <a:gd name="connsiteX7602" fmla="*/ 6987839 w 11737976"/>
              <a:gd name="connsiteY7602" fmla="*/ 3984087 h 6407151"/>
              <a:gd name="connsiteX7603" fmla="*/ 6983081 w 11737976"/>
              <a:gd name="connsiteY7603" fmla="*/ 3982287 h 6407151"/>
              <a:gd name="connsiteX7604" fmla="*/ 6945561 w 11737976"/>
              <a:gd name="connsiteY7604" fmla="*/ 3980961 h 6407151"/>
              <a:gd name="connsiteX7605" fmla="*/ 6943110 w 11737976"/>
              <a:gd name="connsiteY7605" fmla="*/ 3983381 h 6407151"/>
              <a:gd name="connsiteX7606" fmla="*/ 6944621 w 11737976"/>
              <a:gd name="connsiteY7606" fmla="*/ 3989490 h 6407151"/>
              <a:gd name="connsiteX7607" fmla="*/ 6945561 w 11737976"/>
              <a:gd name="connsiteY7607" fmla="*/ 3980961 h 6407151"/>
              <a:gd name="connsiteX7608" fmla="*/ 6859239 w 11737976"/>
              <a:gd name="connsiteY7608" fmla="*/ 3980583 h 6407151"/>
              <a:gd name="connsiteX7609" fmla="*/ 6846538 w 11737976"/>
              <a:gd name="connsiteY7609" fmla="*/ 3983993 h 6407151"/>
              <a:gd name="connsiteX7610" fmla="*/ 6860405 w 11737976"/>
              <a:gd name="connsiteY7610" fmla="*/ 3992886 h 6407151"/>
              <a:gd name="connsiteX7611" fmla="*/ 6859938 w 11737976"/>
              <a:gd name="connsiteY7611" fmla="*/ 3987966 h 6407151"/>
              <a:gd name="connsiteX7612" fmla="*/ 6864250 w 11737976"/>
              <a:gd name="connsiteY7612" fmla="*/ 3987649 h 6407151"/>
              <a:gd name="connsiteX7613" fmla="*/ 6861627 w 11737976"/>
              <a:gd name="connsiteY7613" fmla="*/ 3982885 h 6407151"/>
              <a:gd name="connsiteX7614" fmla="*/ 6859472 w 11737976"/>
              <a:gd name="connsiteY7614" fmla="*/ 3983043 h 6407151"/>
              <a:gd name="connsiteX7615" fmla="*/ 6857317 w 11737976"/>
              <a:gd name="connsiteY7615" fmla="*/ 3983202 h 6407151"/>
              <a:gd name="connsiteX7616" fmla="*/ 6859239 w 11737976"/>
              <a:gd name="connsiteY7616" fmla="*/ 3980583 h 6407151"/>
              <a:gd name="connsiteX7617" fmla="*/ 6736707 w 11737976"/>
              <a:gd name="connsiteY7617" fmla="*/ 3979483 h 6407151"/>
              <a:gd name="connsiteX7618" fmla="*/ 6732354 w 11737976"/>
              <a:gd name="connsiteY7618" fmla="*/ 3982729 h 6407151"/>
              <a:gd name="connsiteX7619" fmla="*/ 6733054 w 11737976"/>
              <a:gd name="connsiteY7619" fmla="*/ 3987556 h 6407151"/>
              <a:gd name="connsiteX7620" fmla="*/ 6736707 w 11737976"/>
              <a:gd name="connsiteY7620" fmla="*/ 3979483 h 6407151"/>
              <a:gd name="connsiteX7621" fmla="*/ 6914090 w 11737976"/>
              <a:gd name="connsiteY7621" fmla="*/ 3976633 h 6407151"/>
              <a:gd name="connsiteX7622" fmla="*/ 6907264 w 11737976"/>
              <a:gd name="connsiteY7622" fmla="*/ 3982245 h 6407151"/>
              <a:gd name="connsiteX7623" fmla="*/ 6900769 w 11737976"/>
              <a:gd name="connsiteY7623" fmla="*/ 3982721 h 6407151"/>
              <a:gd name="connsiteX7624" fmla="*/ 6894274 w 11737976"/>
              <a:gd name="connsiteY7624" fmla="*/ 3983199 h 6407151"/>
              <a:gd name="connsiteX7625" fmla="*/ 6882968 w 11737976"/>
              <a:gd name="connsiteY7625" fmla="*/ 3978919 h 6407151"/>
              <a:gd name="connsiteX7626" fmla="*/ 6881765 w 11737976"/>
              <a:gd name="connsiteY7626" fmla="*/ 3989227 h 6407151"/>
              <a:gd name="connsiteX7627" fmla="*/ 6888621 w 11737976"/>
              <a:gd name="connsiteY7627" fmla="*/ 3992557 h 6407151"/>
              <a:gd name="connsiteX7628" fmla="*/ 6894755 w 11737976"/>
              <a:gd name="connsiteY7628" fmla="*/ 3988273 h 6407151"/>
              <a:gd name="connsiteX7629" fmla="*/ 6903416 w 11737976"/>
              <a:gd name="connsiteY7629" fmla="*/ 3987637 h 6407151"/>
              <a:gd name="connsiteX7630" fmla="*/ 6907745 w 11737976"/>
              <a:gd name="connsiteY7630" fmla="*/ 3987319 h 6407151"/>
              <a:gd name="connsiteX7631" fmla="*/ 6920495 w 11737976"/>
              <a:gd name="connsiteY7631" fmla="*/ 3983828 h 6407151"/>
              <a:gd name="connsiteX7632" fmla="*/ 6924825 w 11737976"/>
              <a:gd name="connsiteY7632" fmla="*/ 3983511 h 6407151"/>
              <a:gd name="connsiteX7633" fmla="*/ 6927230 w 11737976"/>
              <a:gd name="connsiteY7633" fmla="*/ 3985888 h 6407151"/>
              <a:gd name="connsiteX7634" fmla="*/ 6926990 w 11737976"/>
              <a:gd name="connsiteY7634" fmla="*/ 3983352 h 6407151"/>
              <a:gd name="connsiteX7635" fmla="*/ 6926749 w 11737976"/>
              <a:gd name="connsiteY7635" fmla="*/ 3980813 h 6407151"/>
              <a:gd name="connsiteX7636" fmla="*/ 6920013 w 11737976"/>
              <a:gd name="connsiteY7636" fmla="*/ 3978752 h 6407151"/>
              <a:gd name="connsiteX7637" fmla="*/ 6914090 w 11737976"/>
              <a:gd name="connsiteY7637" fmla="*/ 3976633 h 6407151"/>
              <a:gd name="connsiteX7638" fmla="*/ 7253071 w 11737976"/>
              <a:gd name="connsiteY7638" fmla="*/ 3975991 h 6407151"/>
              <a:gd name="connsiteX7639" fmla="*/ 7251179 w 11737976"/>
              <a:gd name="connsiteY7639" fmla="*/ 3981051 h 6407151"/>
              <a:gd name="connsiteX7640" fmla="*/ 7257562 w 11737976"/>
              <a:gd name="connsiteY7640" fmla="*/ 3981646 h 6407151"/>
              <a:gd name="connsiteX7641" fmla="*/ 7253071 w 11737976"/>
              <a:gd name="connsiteY7641" fmla="*/ 3975991 h 6407151"/>
              <a:gd name="connsiteX7642" fmla="*/ 7008564 w 11737976"/>
              <a:gd name="connsiteY7642" fmla="*/ 3974574 h 6407151"/>
              <a:gd name="connsiteX7643" fmla="*/ 7004510 w 11737976"/>
              <a:gd name="connsiteY7643" fmla="*/ 3980981 h 6407151"/>
              <a:gd name="connsiteX7644" fmla="*/ 7005137 w 11737976"/>
              <a:gd name="connsiteY7644" fmla="*/ 3985047 h 6407151"/>
              <a:gd name="connsiteX7645" fmla="*/ 7008564 w 11737976"/>
              <a:gd name="connsiteY7645" fmla="*/ 3974574 h 6407151"/>
              <a:gd name="connsiteX7646" fmla="*/ 464079 w 11737976"/>
              <a:gd name="connsiteY7646" fmla="*/ 3973262 h 6407151"/>
              <a:gd name="connsiteX7647" fmla="*/ 462771 w 11737976"/>
              <a:gd name="connsiteY7647" fmla="*/ 3975766 h 6407151"/>
              <a:gd name="connsiteX7648" fmla="*/ 462420 w 11737976"/>
              <a:gd name="connsiteY7648" fmla="*/ 3982260 h 6407151"/>
              <a:gd name="connsiteX7649" fmla="*/ 470546 w 11737976"/>
              <a:gd name="connsiteY7649" fmla="*/ 3983814 h 6407151"/>
              <a:gd name="connsiteX7650" fmla="*/ 471269 w 11737976"/>
              <a:gd name="connsiteY7650" fmla="*/ 3981170 h 6407151"/>
              <a:gd name="connsiteX7651" fmla="*/ 471293 w 11737976"/>
              <a:gd name="connsiteY7651" fmla="*/ 3981190 h 6407151"/>
              <a:gd name="connsiteX7652" fmla="*/ 472008 w 11737976"/>
              <a:gd name="connsiteY7652" fmla="*/ 3978468 h 6407151"/>
              <a:gd name="connsiteX7653" fmla="*/ 471269 w 11737976"/>
              <a:gd name="connsiteY7653" fmla="*/ 3981170 h 6407151"/>
              <a:gd name="connsiteX7654" fmla="*/ 469170 w 11737976"/>
              <a:gd name="connsiteY7654" fmla="*/ 3979441 h 6407151"/>
              <a:gd name="connsiteX7655" fmla="*/ 464079 w 11737976"/>
              <a:gd name="connsiteY7655" fmla="*/ 3973262 h 6407151"/>
              <a:gd name="connsiteX7656" fmla="*/ 7297052 w 11737976"/>
              <a:gd name="connsiteY7656" fmla="*/ 3972093 h 6407151"/>
              <a:gd name="connsiteX7657" fmla="*/ 7292374 w 11737976"/>
              <a:gd name="connsiteY7657" fmla="*/ 3974179 h 6407151"/>
              <a:gd name="connsiteX7658" fmla="*/ 7300789 w 11737976"/>
              <a:gd name="connsiteY7658" fmla="*/ 3976348 h 6407151"/>
              <a:gd name="connsiteX7659" fmla="*/ 7297052 w 11737976"/>
              <a:gd name="connsiteY7659" fmla="*/ 3972093 h 6407151"/>
              <a:gd name="connsiteX7660" fmla="*/ 7313278 w 11737976"/>
              <a:gd name="connsiteY7660" fmla="*/ 3969857 h 6407151"/>
              <a:gd name="connsiteX7661" fmla="*/ 7307268 w 11737976"/>
              <a:gd name="connsiteY7661" fmla="*/ 3973086 h 6407151"/>
              <a:gd name="connsiteX7662" fmla="*/ 7312037 w 11737976"/>
              <a:gd name="connsiteY7662" fmla="*/ 3973431 h 6407151"/>
              <a:gd name="connsiteX7663" fmla="*/ 7313278 w 11737976"/>
              <a:gd name="connsiteY7663" fmla="*/ 3969857 h 6407151"/>
              <a:gd name="connsiteX7664" fmla="*/ 372375 w 11737976"/>
              <a:gd name="connsiteY7664" fmla="*/ 3968035 h 6407151"/>
              <a:gd name="connsiteX7665" fmla="*/ 371525 w 11737976"/>
              <a:gd name="connsiteY7665" fmla="*/ 3972503 h 6407151"/>
              <a:gd name="connsiteX7666" fmla="*/ 374402 w 11737976"/>
              <a:gd name="connsiteY7666" fmla="*/ 3977563 h 6407151"/>
              <a:gd name="connsiteX7667" fmla="*/ 377721 w 11737976"/>
              <a:gd name="connsiteY7667" fmla="*/ 3976249 h 6407151"/>
              <a:gd name="connsiteX7668" fmla="*/ 381003 w 11737976"/>
              <a:gd name="connsiteY7668" fmla="*/ 3983214 h 6407151"/>
              <a:gd name="connsiteX7669" fmla="*/ 382258 w 11737976"/>
              <a:gd name="connsiteY7669" fmla="*/ 3980652 h 6407151"/>
              <a:gd name="connsiteX7670" fmla="*/ 379787 w 11737976"/>
              <a:gd name="connsiteY7670" fmla="*/ 3977497 h 6407151"/>
              <a:gd name="connsiteX7671" fmla="*/ 381041 w 11737976"/>
              <a:gd name="connsiteY7671" fmla="*/ 3974935 h 6407151"/>
              <a:gd name="connsiteX7672" fmla="*/ 382702 w 11737976"/>
              <a:gd name="connsiteY7672" fmla="*/ 3974278 h 6407151"/>
              <a:gd name="connsiteX7673" fmla="*/ 383956 w 11737976"/>
              <a:gd name="connsiteY7673" fmla="*/ 3971717 h 6407151"/>
              <a:gd name="connsiteX7674" fmla="*/ 381890 w 11737976"/>
              <a:gd name="connsiteY7674" fmla="*/ 3970468 h 6407151"/>
              <a:gd name="connsiteX7675" fmla="*/ 379824 w 11737976"/>
              <a:gd name="connsiteY7675" fmla="*/ 3969220 h 6407151"/>
              <a:gd name="connsiteX7676" fmla="*/ 378164 w 11737976"/>
              <a:gd name="connsiteY7676" fmla="*/ 3969877 h 6407151"/>
              <a:gd name="connsiteX7677" fmla="*/ 372375 w 11737976"/>
              <a:gd name="connsiteY7677" fmla="*/ 3968035 h 6407151"/>
              <a:gd name="connsiteX7678" fmla="*/ 7280699 w 11737976"/>
              <a:gd name="connsiteY7678" fmla="*/ 3967603 h 6407151"/>
              <a:gd name="connsiteX7679" fmla="*/ 7283751 w 11737976"/>
              <a:gd name="connsiteY7679" fmla="*/ 3974812 h 6407151"/>
              <a:gd name="connsiteX7680" fmla="*/ 7283285 w 11737976"/>
              <a:gd name="connsiteY7680" fmla="*/ 3969891 h 6407151"/>
              <a:gd name="connsiteX7681" fmla="*/ 7280699 w 11737976"/>
              <a:gd name="connsiteY7681" fmla="*/ 3967603 h 6407151"/>
              <a:gd name="connsiteX7682" fmla="*/ 7350206 w 11737976"/>
              <a:gd name="connsiteY7682" fmla="*/ 3965287 h 6407151"/>
              <a:gd name="connsiteX7683" fmla="*/ 7346492 w 11737976"/>
              <a:gd name="connsiteY7683" fmla="*/ 3970514 h 6407151"/>
              <a:gd name="connsiteX7684" fmla="*/ 7352997 w 11737976"/>
              <a:gd name="connsiteY7684" fmla="*/ 3972515 h 6407151"/>
              <a:gd name="connsiteX7685" fmla="*/ 7352529 w 11737976"/>
              <a:gd name="connsiteY7685" fmla="*/ 3967595 h 6407151"/>
              <a:gd name="connsiteX7686" fmla="*/ 7350206 w 11737976"/>
              <a:gd name="connsiteY7686" fmla="*/ 3965287 h 6407151"/>
              <a:gd name="connsiteX7687" fmla="*/ 7014344 w 11737976"/>
              <a:gd name="connsiteY7687" fmla="*/ 3963930 h 6407151"/>
              <a:gd name="connsiteX7688" fmla="*/ 7012253 w 11737976"/>
              <a:gd name="connsiteY7688" fmla="*/ 3966872 h 6407151"/>
              <a:gd name="connsiteX7689" fmla="*/ 7012515 w 11737976"/>
              <a:gd name="connsiteY7689" fmla="*/ 3969640 h 6407151"/>
              <a:gd name="connsiteX7690" fmla="*/ 7014606 w 11737976"/>
              <a:gd name="connsiteY7690" fmla="*/ 3966698 h 6407151"/>
              <a:gd name="connsiteX7691" fmla="*/ 7014344 w 11737976"/>
              <a:gd name="connsiteY7691" fmla="*/ 3963930 h 6407151"/>
              <a:gd name="connsiteX7692" fmla="*/ 6853032 w 11737976"/>
              <a:gd name="connsiteY7692" fmla="*/ 3960907 h 6407151"/>
              <a:gd name="connsiteX7693" fmla="*/ 6853264 w 11737976"/>
              <a:gd name="connsiteY7693" fmla="*/ 3963369 h 6407151"/>
              <a:gd name="connsiteX7694" fmla="*/ 6855457 w 11737976"/>
              <a:gd name="connsiteY7694" fmla="*/ 3965685 h 6407151"/>
              <a:gd name="connsiteX7695" fmla="*/ 6853731 w 11737976"/>
              <a:gd name="connsiteY7695" fmla="*/ 3968289 h 6407151"/>
              <a:gd name="connsiteX7696" fmla="*/ 6855691 w 11737976"/>
              <a:gd name="connsiteY7696" fmla="*/ 3968146 h 6407151"/>
              <a:gd name="connsiteX7697" fmla="*/ 6857652 w 11737976"/>
              <a:gd name="connsiteY7697" fmla="*/ 3968002 h 6407151"/>
              <a:gd name="connsiteX7698" fmla="*/ 6857418 w 11737976"/>
              <a:gd name="connsiteY7698" fmla="*/ 3965541 h 6407151"/>
              <a:gd name="connsiteX7699" fmla="*/ 6857185 w 11737976"/>
              <a:gd name="connsiteY7699" fmla="*/ 3963081 h 6407151"/>
              <a:gd name="connsiteX7700" fmla="*/ 6853032 w 11737976"/>
              <a:gd name="connsiteY7700" fmla="*/ 3960907 h 6407151"/>
              <a:gd name="connsiteX7701" fmla="*/ 6959556 w 11737976"/>
              <a:gd name="connsiteY7701" fmla="*/ 3960520 h 6407151"/>
              <a:gd name="connsiteX7702" fmla="*/ 6929203 w 11737976"/>
              <a:gd name="connsiteY7702" fmla="*/ 3965070 h 6407151"/>
              <a:gd name="connsiteX7703" fmla="*/ 6929422 w 11737976"/>
              <a:gd name="connsiteY7703" fmla="*/ 3967378 h 6407151"/>
              <a:gd name="connsiteX7704" fmla="*/ 6959774 w 11737976"/>
              <a:gd name="connsiteY7704" fmla="*/ 3962826 h 6407151"/>
              <a:gd name="connsiteX7705" fmla="*/ 6959556 w 11737976"/>
              <a:gd name="connsiteY7705" fmla="*/ 3960520 h 6407151"/>
              <a:gd name="connsiteX7706" fmla="*/ 7417097 w 11737976"/>
              <a:gd name="connsiteY7706" fmla="*/ 3960376 h 6407151"/>
              <a:gd name="connsiteX7707" fmla="*/ 7412918 w 11737976"/>
              <a:gd name="connsiteY7707" fmla="*/ 3963471 h 6407151"/>
              <a:gd name="connsiteX7708" fmla="*/ 7413615 w 11737976"/>
              <a:gd name="connsiteY7708" fmla="*/ 3968064 h 6407151"/>
              <a:gd name="connsiteX7709" fmla="*/ 7417097 w 11737976"/>
              <a:gd name="connsiteY7709" fmla="*/ 3960376 h 6407151"/>
              <a:gd name="connsiteX7710" fmla="*/ 7061669 w 11737976"/>
              <a:gd name="connsiteY7710" fmla="*/ 3958364 h 6407151"/>
              <a:gd name="connsiteX7711" fmla="*/ 7060498 w 11737976"/>
              <a:gd name="connsiteY7711" fmla="*/ 3961949 h 6407151"/>
              <a:gd name="connsiteX7712" fmla="*/ 7069509 w 11737976"/>
              <a:gd name="connsiteY7712" fmla="*/ 3970366 h 6407151"/>
              <a:gd name="connsiteX7713" fmla="*/ 7069393 w 11737976"/>
              <a:gd name="connsiteY7713" fmla="*/ 3968018 h 6407151"/>
              <a:gd name="connsiteX7714" fmla="*/ 7068912 w 11737976"/>
              <a:gd name="connsiteY7714" fmla="*/ 3962943 h 6407151"/>
              <a:gd name="connsiteX7715" fmla="*/ 7061669 w 11737976"/>
              <a:gd name="connsiteY7715" fmla="*/ 3958364 h 6407151"/>
              <a:gd name="connsiteX7716" fmla="*/ 422800 w 11737976"/>
              <a:gd name="connsiteY7716" fmla="*/ 3958185 h 6407151"/>
              <a:gd name="connsiteX7717" fmla="*/ 412381 w 11737976"/>
              <a:gd name="connsiteY7717" fmla="*/ 3958329 h 6407151"/>
              <a:gd name="connsiteX7718" fmla="*/ 404741 w 11737976"/>
              <a:gd name="connsiteY7718" fmla="*/ 3963340 h 6407151"/>
              <a:gd name="connsiteX7719" fmla="*/ 398314 w 11737976"/>
              <a:gd name="connsiteY7719" fmla="*/ 3965883 h 6407151"/>
              <a:gd name="connsiteX7720" fmla="*/ 397098 w 11737976"/>
              <a:gd name="connsiteY7720" fmla="*/ 3968353 h 6407151"/>
              <a:gd name="connsiteX7721" fmla="*/ 399486 w 11737976"/>
              <a:gd name="connsiteY7721" fmla="*/ 3971388 h 6407151"/>
              <a:gd name="connsiteX7722" fmla="*/ 405522 w 11737976"/>
              <a:gd name="connsiteY7722" fmla="*/ 3967011 h 6407151"/>
              <a:gd name="connsiteX7723" fmla="*/ 421975 w 11737976"/>
              <a:gd name="connsiteY7723" fmla="*/ 3962491 h 6407151"/>
              <a:gd name="connsiteX7724" fmla="*/ 423526 w 11737976"/>
              <a:gd name="connsiteY7724" fmla="*/ 3962623 h 6407151"/>
              <a:gd name="connsiteX7725" fmla="*/ 423582 w 11737976"/>
              <a:gd name="connsiteY7725" fmla="*/ 3961856 h 6407151"/>
              <a:gd name="connsiteX7726" fmla="*/ 422800 w 11737976"/>
              <a:gd name="connsiteY7726" fmla="*/ 3958185 h 6407151"/>
              <a:gd name="connsiteX7727" fmla="*/ 6817775 w 11737976"/>
              <a:gd name="connsiteY7727" fmla="*/ 3957297 h 6407151"/>
              <a:gd name="connsiteX7728" fmla="*/ 6817702 w 11737976"/>
              <a:gd name="connsiteY7728" fmla="*/ 3957927 h 6407151"/>
              <a:gd name="connsiteX7729" fmla="*/ 6817943 w 11737976"/>
              <a:gd name="connsiteY7729" fmla="*/ 3960464 h 6407151"/>
              <a:gd name="connsiteX7730" fmla="*/ 6822752 w 11737976"/>
              <a:gd name="connsiteY7730" fmla="*/ 3965221 h 6407151"/>
              <a:gd name="connsiteX7731" fmla="*/ 6825395 w 11737976"/>
              <a:gd name="connsiteY7731" fmla="*/ 3970137 h 6407151"/>
              <a:gd name="connsiteX7732" fmla="*/ 6823232 w 11737976"/>
              <a:gd name="connsiteY7732" fmla="*/ 3970297 h 6407151"/>
              <a:gd name="connsiteX7733" fmla="*/ 6807783 w 11737976"/>
              <a:gd name="connsiteY7733" fmla="*/ 3962448 h 6407151"/>
              <a:gd name="connsiteX7734" fmla="*/ 6804968 w 11737976"/>
              <a:gd name="connsiteY7734" fmla="*/ 3960610 h 6407151"/>
              <a:gd name="connsiteX7735" fmla="*/ 6805774 w 11737976"/>
              <a:gd name="connsiteY7735" fmla="*/ 3958440 h 6407151"/>
              <a:gd name="connsiteX7736" fmla="*/ 6816288 w 11737976"/>
              <a:gd name="connsiteY7736" fmla="*/ 3958440 h 6407151"/>
              <a:gd name="connsiteX7737" fmla="*/ 7207302 w 11737976"/>
              <a:gd name="connsiteY7737" fmla="*/ 3957196 h 6407151"/>
              <a:gd name="connsiteX7738" fmla="*/ 7192284 w 11737976"/>
              <a:gd name="connsiteY7738" fmla="*/ 3958298 h 6407151"/>
              <a:gd name="connsiteX7739" fmla="*/ 7173223 w 11737976"/>
              <a:gd name="connsiteY7739" fmla="*/ 3962331 h 6407151"/>
              <a:gd name="connsiteX7740" fmla="*/ 7173471 w 11737976"/>
              <a:gd name="connsiteY7740" fmla="*/ 3964944 h 6407151"/>
              <a:gd name="connsiteX7741" fmla="*/ 7171574 w 11737976"/>
              <a:gd name="connsiteY7741" fmla="*/ 3967717 h 6407151"/>
              <a:gd name="connsiteX7742" fmla="*/ 7169923 w 11737976"/>
              <a:gd name="connsiteY7742" fmla="*/ 3973103 h 6407151"/>
              <a:gd name="connsiteX7743" fmla="*/ 7172317 w 11737976"/>
              <a:gd name="connsiteY7743" fmla="*/ 3975560 h 6407151"/>
              <a:gd name="connsiteX7744" fmla="*/ 7176112 w 11737976"/>
              <a:gd name="connsiteY7744" fmla="*/ 3970016 h 6407151"/>
              <a:gd name="connsiteX7745" fmla="*/ 7175865 w 11737976"/>
              <a:gd name="connsiteY7745" fmla="*/ 3967401 h 6407151"/>
              <a:gd name="connsiteX7746" fmla="*/ 7190882 w 11737976"/>
              <a:gd name="connsiteY7746" fmla="*/ 3966299 h 6407151"/>
              <a:gd name="connsiteX7747" fmla="*/ 7207797 w 11737976"/>
              <a:gd name="connsiteY7747" fmla="*/ 3962424 h 6407151"/>
              <a:gd name="connsiteX7748" fmla="*/ 7209695 w 11737976"/>
              <a:gd name="connsiteY7748" fmla="*/ 3959652 h 6407151"/>
              <a:gd name="connsiteX7749" fmla="*/ 7207302 w 11737976"/>
              <a:gd name="connsiteY7749" fmla="*/ 3957196 h 6407151"/>
              <a:gd name="connsiteX7750" fmla="*/ 7224863 w 11737976"/>
              <a:gd name="connsiteY7750" fmla="*/ 3955906 h 6407151"/>
              <a:gd name="connsiteX7751" fmla="*/ 7223560 w 11737976"/>
              <a:gd name="connsiteY7751" fmla="*/ 3964364 h 6407151"/>
              <a:gd name="connsiteX7752" fmla="*/ 7229569 w 11737976"/>
              <a:gd name="connsiteY7752" fmla="*/ 3961136 h 6407151"/>
              <a:gd name="connsiteX7753" fmla="*/ 7224863 w 11737976"/>
              <a:gd name="connsiteY7753" fmla="*/ 3955906 h 6407151"/>
              <a:gd name="connsiteX7754" fmla="*/ 7479380 w 11737976"/>
              <a:gd name="connsiteY7754" fmla="*/ 3955020 h 6407151"/>
              <a:gd name="connsiteX7755" fmla="*/ 7473211 w 11737976"/>
              <a:gd name="connsiteY7755" fmla="*/ 3958345 h 6407151"/>
              <a:gd name="connsiteX7756" fmla="*/ 7475541 w 11737976"/>
              <a:gd name="connsiteY7756" fmla="*/ 3959133 h 6407151"/>
              <a:gd name="connsiteX7757" fmla="*/ 7477690 w 11737976"/>
              <a:gd name="connsiteY7757" fmla="*/ 3958018 h 6407151"/>
              <a:gd name="connsiteX7758" fmla="*/ 7479380 w 11737976"/>
              <a:gd name="connsiteY7758" fmla="*/ 3955020 h 6407151"/>
              <a:gd name="connsiteX7759" fmla="*/ 7246625 w 11737976"/>
              <a:gd name="connsiteY7759" fmla="*/ 3954308 h 6407151"/>
              <a:gd name="connsiteX7760" fmla="*/ 7244498 w 11737976"/>
              <a:gd name="connsiteY7760" fmla="*/ 3954465 h 6407151"/>
              <a:gd name="connsiteX7761" fmla="*/ 7242610 w 11737976"/>
              <a:gd name="connsiteY7761" fmla="*/ 3957159 h 6407151"/>
              <a:gd name="connsiteX7762" fmla="*/ 7244979 w 11737976"/>
              <a:gd name="connsiteY7762" fmla="*/ 3959540 h 6407151"/>
              <a:gd name="connsiteX7763" fmla="*/ 7249233 w 11737976"/>
              <a:gd name="connsiteY7763" fmla="*/ 3959227 h 6407151"/>
              <a:gd name="connsiteX7764" fmla="*/ 7252725 w 11737976"/>
              <a:gd name="connsiteY7764" fmla="*/ 3962165 h 6407151"/>
              <a:gd name="connsiteX7765" fmla="*/ 7255857 w 11737976"/>
              <a:gd name="connsiteY7765" fmla="*/ 3961296 h 6407151"/>
              <a:gd name="connsiteX7766" fmla="*/ 7257505 w 11737976"/>
              <a:gd name="connsiteY7766" fmla="*/ 3956064 h 6407151"/>
              <a:gd name="connsiteX7767" fmla="*/ 7255376 w 11737976"/>
              <a:gd name="connsiteY7767" fmla="*/ 3956221 h 6407151"/>
              <a:gd name="connsiteX7768" fmla="*/ 7251120 w 11737976"/>
              <a:gd name="connsiteY7768" fmla="*/ 3956535 h 6407151"/>
              <a:gd name="connsiteX7769" fmla="*/ 7246625 w 11737976"/>
              <a:gd name="connsiteY7769" fmla="*/ 3954308 h 6407151"/>
              <a:gd name="connsiteX7770" fmla="*/ 7106961 w 11737976"/>
              <a:gd name="connsiteY7770" fmla="*/ 3952484 h 6407151"/>
              <a:gd name="connsiteX7771" fmla="*/ 7099554 w 11737976"/>
              <a:gd name="connsiteY7771" fmla="*/ 3965674 h 6407151"/>
              <a:gd name="connsiteX7772" fmla="*/ 7110533 w 11737976"/>
              <a:gd name="connsiteY7772" fmla="*/ 3990162 h 6407151"/>
              <a:gd name="connsiteX7773" fmla="*/ 7128443 w 11737976"/>
              <a:gd name="connsiteY7773" fmla="*/ 3996435 h 6407151"/>
              <a:gd name="connsiteX7774" fmla="*/ 7128925 w 11737976"/>
              <a:gd name="connsiteY7774" fmla="*/ 3978695 h 6407151"/>
              <a:gd name="connsiteX7775" fmla="*/ 7147794 w 11737976"/>
              <a:gd name="connsiteY7775" fmla="*/ 3972251 h 6407151"/>
              <a:gd name="connsiteX7776" fmla="*/ 7165225 w 11737976"/>
              <a:gd name="connsiteY7776" fmla="*/ 3973499 h 6407151"/>
              <a:gd name="connsiteX7777" fmla="*/ 7164036 w 11737976"/>
              <a:gd name="connsiteY7777" fmla="*/ 3960940 h 6407151"/>
              <a:gd name="connsiteX7778" fmla="*/ 7106961 w 11737976"/>
              <a:gd name="connsiteY7778" fmla="*/ 3952484 h 6407151"/>
              <a:gd name="connsiteX7779" fmla="*/ 6786222 w 11737976"/>
              <a:gd name="connsiteY7779" fmla="*/ 3950355 h 6407151"/>
              <a:gd name="connsiteX7780" fmla="*/ 6790003 w 11737976"/>
              <a:gd name="connsiteY7780" fmla="*/ 3950356 h 6407151"/>
              <a:gd name="connsiteX7781" fmla="*/ 6795260 w 11737976"/>
              <a:gd name="connsiteY7781" fmla="*/ 3950355 h 6407151"/>
              <a:gd name="connsiteX7782" fmla="*/ 6795164 w 11737976"/>
              <a:gd name="connsiteY7782" fmla="*/ 3950503 h 6407151"/>
              <a:gd name="connsiteX7783" fmla="*/ 6793152 w 11737976"/>
              <a:gd name="connsiteY7783" fmla="*/ 3951745 h 6407151"/>
              <a:gd name="connsiteX7784" fmla="*/ 6788854 w 11737976"/>
              <a:gd name="connsiteY7784" fmla="*/ 3952380 h 6407151"/>
              <a:gd name="connsiteX7785" fmla="*/ 6789887 w 11737976"/>
              <a:gd name="connsiteY7785" fmla="*/ 3956456 h 6407151"/>
              <a:gd name="connsiteX7786" fmla="*/ 6791040 w 11737976"/>
              <a:gd name="connsiteY7786" fmla="*/ 3958132 h 6407151"/>
              <a:gd name="connsiteX7787" fmla="*/ 6790824 w 11737976"/>
              <a:gd name="connsiteY7787" fmla="*/ 3959451 h 6407151"/>
              <a:gd name="connsiteX7788" fmla="*/ 6792250 w 11737976"/>
              <a:gd name="connsiteY7788" fmla="*/ 3960426 h 6407151"/>
              <a:gd name="connsiteX7789" fmla="*/ 6792404 w 11737976"/>
              <a:gd name="connsiteY7789" fmla="*/ 3960742 h 6407151"/>
              <a:gd name="connsiteX7790" fmla="*/ 6792221 w 11737976"/>
              <a:gd name="connsiteY7790" fmla="*/ 3964908 h 6407151"/>
              <a:gd name="connsiteX7791" fmla="*/ 6778495 w 11737976"/>
              <a:gd name="connsiteY7791" fmla="*/ 3962323 h 6407151"/>
              <a:gd name="connsiteX7792" fmla="*/ 6775654 w 11737976"/>
              <a:gd name="connsiteY7792" fmla="*/ 3959842 h 6407151"/>
              <a:gd name="connsiteX7793" fmla="*/ 6775854 w 11737976"/>
              <a:gd name="connsiteY7793" fmla="*/ 3959554 h 6407151"/>
              <a:gd name="connsiteX7794" fmla="*/ 6774426 w 11737976"/>
              <a:gd name="connsiteY7794" fmla="*/ 3955014 h 6407151"/>
              <a:gd name="connsiteX7795" fmla="*/ 6774982 w 11737976"/>
              <a:gd name="connsiteY7795" fmla="*/ 3954398 h 6407151"/>
              <a:gd name="connsiteX7796" fmla="*/ 6779488 w 11737976"/>
              <a:gd name="connsiteY7796" fmla="*/ 3954399 h 6407151"/>
              <a:gd name="connsiteX7797" fmla="*/ 6784746 w 11737976"/>
              <a:gd name="connsiteY7797" fmla="*/ 3954399 h 6407151"/>
              <a:gd name="connsiteX7798" fmla="*/ 6784746 w 11737976"/>
              <a:gd name="connsiteY7798" fmla="*/ 3952384 h 6407151"/>
              <a:gd name="connsiteX7799" fmla="*/ 6785530 w 11737976"/>
              <a:gd name="connsiteY7799" fmla="*/ 3951308 h 6407151"/>
              <a:gd name="connsiteX7800" fmla="*/ 6884384 w 11737976"/>
              <a:gd name="connsiteY7800" fmla="*/ 3950243 h 6407151"/>
              <a:gd name="connsiteX7801" fmla="*/ 6882032 w 11737976"/>
              <a:gd name="connsiteY7801" fmla="*/ 3950416 h 6407151"/>
              <a:gd name="connsiteX7802" fmla="*/ 6882294 w 11737976"/>
              <a:gd name="connsiteY7802" fmla="*/ 3953184 h 6407151"/>
              <a:gd name="connsiteX7803" fmla="*/ 6884646 w 11737976"/>
              <a:gd name="connsiteY7803" fmla="*/ 3953011 h 6407151"/>
              <a:gd name="connsiteX7804" fmla="*/ 6884384 w 11737976"/>
              <a:gd name="connsiteY7804" fmla="*/ 3950243 h 6407151"/>
              <a:gd name="connsiteX7805" fmla="*/ 6934815 w 11737976"/>
              <a:gd name="connsiteY7805" fmla="*/ 3949328 h 6407151"/>
              <a:gd name="connsiteX7806" fmla="*/ 6924366 w 11737976"/>
              <a:gd name="connsiteY7806" fmla="*/ 3955671 h 6407151"/>
              <a:gd name="connsiteX7807" fmla="*/ 6934815 w 11737976"/>
              <a:gd name="connsiteY7807" fmla="*/ 3949328 h 6407151"/>
              <a:gd name="connsiteX7808" fmla="*/ 7516111 w 11737976"/>
              <a:gd name="connsiteY7808" fmla="*/ 3948770 h 6407151"/>
              <a:gd name="connsiteX7809" fmla="*/ 7514305 w 11737976"/>
              <a:gd name="connsiteY7809" fmla="*/ 3952619 h 6407151"/>
              <a:gd name="connsiteX7810" fmla="*/ 7518617 w 11737976"/>
              <a:gd name="connsiteY7810" fmla="*/ 3952303 h 6407151"/>
              <a:gd name="connsiteX7811" fmla="*/ 7516111 w 11737976"/>
              <a:gd name="connsiteY7811" fmla="*/ 3948770 h 6407151"/>
              <a:gd name="connsiteX7812" fmla="*/ 7534945 w 11737976"/>
              <a:gd name="connsiteY7812" fmla="*/ 3947078 h 6407151"/>
              <a:gd name="connsiteX7813" fmla="*/ 7534098 w 11737976"/>
              <a:gd name="connsiteY7813" fmla="*/ 3951166 h 6407151"/>
              <a:gd name="connsiteX7814" fmla="*/ 7538252 w 11737976"/>
              <a:gd name="connsiteY7814" fmla="*/ 3953339 h 6407151"/>
              <a:gd name="connsiteX7815" fmla="*/ 7537784 w 11737976"/>
              <a:gd name="connsiteY7815" fmla="*/ 3948418 h 6407151"/>
              <a:gd name="connsiteX7816" fmla="*/ 7534945 w 11737976"/>
              <a:gd name="connsiteY7816" fmla="*/ 3947078 h 6407151"/>
              <a:gd name="connsiteX7817" fmla="*/ 7039077 w 11737976"/>
              <a:gd name="connsiteY7817" fmla="*/ 3945700 h 6407151"/>
              <a:gd name="connsiteX7818" fmla="*/ 7035329 w 11737976"/>
              <a:gd name="connsiteY7818" fmla="*/ 3952170 h 6407151"/>
              <a:gd name="connsiteX7819" fmla="*/ 7045054 w 11737976"/>
              <a:gd name="connsiteY7819" fmla="*/ 3946500 h 6407151"/>
              <a:gd name="connsiteX7820" fmla="*/ 7039077 w 11737976"/>
              <a:gd name="connsiteY7820" fmla="*/ 3945700 h 6407151"/>
              <a:gd name="connsiteX7821" fmla="*/ 7067293 w 11737976"/>
              <a:gd name="connsiteY7821" fmla="*/ 3945176 h 6407151"/>
              <a:gd name="connsiteX7822" fmla="*/ 7065202 w 11737976"/>
              <a:gd name="connsiteY7822" fmla="*/ 3945329 h 6407151"/>
              <a:gd name="connsiteX7823" fmla="*/ 7063331 w 11737976"/>
              <a:gd name="connsiteY7823" fmla="*/ 3947790 h 6407151"/>
              <a:gd name="connsiteX7824" fmla="*/ 7065641 w 11737976"/>
              <a:gd name="connsiteY7824" fmla="*/ 3949943 h 6407151"/>
              <a:gd name="connsiteX7825" fmla="*/ 7067731 w 11737976"/>
              <a:gd name="connsiteY7825" fmla="*/ 3949790 h 6407151"/>
              <a:gd name="connsiteX7826" fmla="*/ 7069601 w 11737976"/>
              <a:gd name="connsiteY7826" fmla="*/ 3947330 h 6407151"/>
              <a:gd name="connsiteX7827" fmla="*/ 7067293 w 11737976"/>
              <a:gd name="connsiteY7827" fmla="*/ 3945176 h 6407151"/>
              <a:gd name="connsiteX7828" fmla="*/ 444492 w 11737976"/>
              <a:gd name="connsiteY7828" fmla="*/ 3944478 h 6407151"/>
              <a:gd name="connsiteX7829" fmla="*/ 434100 w 11737976"/>
              <a:gd name="connsiteY7829" fmla="*/ 3955740 h 6407151"/>
              <a:gd name="connsiteX7830" fmla="*/ 446356 w 11737976"/>
              <a:gd name="connsiteY7830" fmla="*/ 3963604 h 6407151"/>
              <a:gd name="connsiteX7831" fmla="*/ 454870 w 11737976"/>
              <a:gd name="connsiteY7831" fmla="*/ 3953878 h 6407151"/>
              <a:gd name="connsiteX7832" fmla="*/ 454454 w 11737976"/>
              <a:gd name="connsiteY7832" fmla="*/ 3951924 h 6407151"/>
              <a:gd name="connsiteX7833" fmla="*/ 456497 w 11737976"/>
              <a:gd name="connsiteY7833" fmla="*/ 3953235 h 6407151"/>
              <a:gd name="connsiteX7834" fmla="*/ 457744 w 11737976"/>
              <a:gd name="connsiteY7834" fmla="*/ 3959097 h 6407151"/>
              <a:gd name="connsiteX7835" fmla="*/ 458576 w 11737976"/>
              <a:gd name="connsiteY7835" fmla="*/ 3963007 h 6407151"/>
              <a:gd name="connsiteX7836" fmla="*/ 459787 w 11737976"/>
              <a:gd name="connsiteY7836" fmla="*/ 3960408 h 6407151"/>
              <a:gd name="connsiteX7837" fmla="*/ 459335 w 11737976"/>
              <a:gd name="connsiteY7837" fmla="*/ 3949993 h 6407151"/>
              <a:gd name="connsiteX7838" fmla="*/ 457708 w 11737976"/>
              <a:gd name="connsiteY7838" fmla="*/ 3950637 h 6407151"/>
              <a:gd name="connsiteX7839" fmla="*/ 455666 w 11737976"/>
              <a:gd name="connsiteY7839" fmla="*/ 3949326 h 6407151"/>
              <a:gd name="connsiteX7840" fmla="*/ 453623 w 11737976"/>
              <a:gd name="connsiteY7840" fmla="*/ 3948017 h 6407151"/>
              <a:gd name="connsiteX7841" fmla="*/ 455250 w 11737976"/>
              <a:gd name="connsiteY7841" fmla="*/ 3947372 h 6407151"/>
              <a:gd name="connsiteX7842" fmla="*/ 444492 w 11737976"/>
              <a:gd name="connsiteY7842" fmla="*/ 3944478 h 6407151"/>
              <a:gd name="connsiteX7843" fmla="*/ 6747795 w 11737976"/>
              <a:gd name="connsiteY7843" fmla="*/ 3941573 h 6407151"/>
              <a:gd name="connsiteX7844" fmla="*/ 6744758 w 11737976"/>
              <a:gd name="connsiteY7844" fmla="*/ 3942841 h 6407151"/>
              <a:gd name="connsiteX7845" fmla="*/ 6749071 w 11737976"/>
              <a:gd name="connsiteY7845" fmla="*/ 3946706 h 6407151"/>
              <a:gd name="connsiteX7846" fmla="*/ 6751029 w 11737976"/>
              <a:gd name="connsiteY7846" fmla="*/ 3942381 h 6407151"/>
              <a:gd name="connsiteX7847" fmla="*/ 6747795 w 11737976"/>
              <a:gd name="connsiteY7847" fmla="*/ 3941573 h 6407151"/>
              <a:gd name="connsiteX7848" fmla="*/ 6980507 w 11737976"/>
              <a:gd name="connsiteY7848" fmla="*/ 3940225 h 6407151"/>
              <a:gd name="connsiteX7849" fmla="*/ 6992706 w 11737976"/>
              <a:gd name="connsiteY7849" fmla="*/ 3942522 h 6407151"/>
              <a:gd name="connsiteX7850" fmla="*/ 6992947 w 11737976"/>
              <a:gd name="connsiteY7850" fmla="*/ 3945060 h 6407151"/>
              <a:gd name="connsiteX7851" fmla="*/ 6993961 w 11737976"/>
              <a:gd name="connsiteY7851" fmla="*/ 3947507 h 6407151"/>
              <a:gd name="connsiteX7852" fmla="*/ 6986395 w 11737976"/>
              <a:gd name="connsiteY7852" fmla="*/ 3947095 h 6407151"/>
              <a:gd name="connsiteX7853" fmla="*/ 6984285 w 11737976"/>
              <a:gd name="connsiteY7853" fmla="*/ 3947095 h 6407151"/>
              <a:gd name="connsiteX7854" fmla="*/ 6984052 w 11737976"/>
              <a:gd name="connsiteY7854" fmla="*/ 3946033 h 6407151"/>
              <a:gd name="connsiteX7855" fmla="*/ 6982129 w 11737976"/>
              <a:gd name="connsiteY7855" fmla="*/ 3945855 h 6407151"/>
              <a:gd name="connsiteX7856" fmla="*/ 6981245 w 11737976"/>
              <a:gd name="connsiteY7856" fmla="*/ 3947095 h 6407151"/>
              <a:gd name="connsiteX7857" fmla="*/ 6978182 w 11737976"/>
              <a:gd name="connsiteY7857" fmla="*/ 3947095 h 6407151"/>
              <a:gd name="connsiteX7858" fmla="*/ 6977007 w 11737976"/>
              <a:gd name="connsiteY7858" fmla="*/ 3947095 h 6407151"/>
              <a:gd name="connsiteX7859" fmla="*/ 6977007 w 11737976"/>
              <a:gd name="connsiteY7859" fmla="*/ 3948786 h 6407151"/>
              <a:gd name="connsiteX7860" fmla="*/ 6975880 w 11737976"/>
              <a:gd name="connsiteY7860" fmla="*/ 3948869 h 6407151"/>
              <a:gd name="connsiteX7861" fmla="*/ 6980507 w 11737976"/>
              <a:gd name="connsiteY7861" fmla="*/ 3940225 h 6407151"/>
              <a:gd name="connsiteX7862" fmla="*/ 7310449 w 11737976"/>
              <a:gd name="connsiteY7862" fmla="*/ 3940023 h 6407151"/>
              <a:gd name="connsiteX7863" fmla="*/ 7302058 w 11737976"/>
              <a:gd name="connsiteY7863" fmla="*/ 3943116 h 6407151"/>
              <a:gd name="connsiteX7864" fmla="*/ 7308045 w 11737976"/>
              <a:gd name="connsiteY7864" fmla="*/ 3943296 h 6407151"/>
              <a:gd name="connsiteX7865" fmla="*/ 7310449 w 11737976"/>
              <a:gd name="connsiteY7865" fmla="*/ 3940023 h 6407151"/>
              <a:gd name="connsiteX7866" fmla="*/ 7149273 w 11737976"/>
              <a:gd name="connsiteY7866" fmla="*/ 3936370 h 6407151"/>
              <a:gd name="connsiteX7867" fmla="*/ 7144962 w 11737976"/>
              <a:gd name="connsiteY7867" fmla="*/ 3936686 h 6407151"/>
              <a:gd name="connsiteX7868" fmla="*/ 7143024 w 11737976"/>
              <a:gd name="connsiteY7868" fmla="*/ 3939151 h 6407151"/>
              <a:gd name="connsiteX7869" fmla="*/ 7145180 w 11737976"/>
              <a:gd name="connsiteY7869" fmla="*/ 3938994 h 6407151"/>
              <a:gd name="connsiteX7870" fmla="*/ 7147556 w 11737976"/>
              <a:gd name="connsiteY7870" fmla="*/ 3941142 h 6407151"/>
              <a:gd name="connsiteX7871" fmla="*/ 7151866 w 11737976"/>
              <a:gd name="connsiteY7871" fmla="*/ 3940825 h 6407151"/>
              <a:gd name="connsiteX7872" fmla="*/ 7151648 w 11737976"/>
              <a:gd name="connsiteY7872" fmla="*/ 3938518 h 6407151"/>
              <a:gd name="connsiteX7873" fmla="*/ 7149273 w 11737976"/>
              <a:gd name="connsiteY7873" fmla="*/ 3936370 h 6407151"/>
              <a:gd name="connsiteX7874" fmla="*/ 7353503 w 11737976"/>
              <a:gd name="connsiteY7874" fmla="*/ 3936241 h 6407151"/>
              <a:gd name="connsiteX7875" fmla="*/ 7338675 w 11737976"/>
              <a:gd name="connsiteY7875" fmla="*/ 3940117 h 6407151"/>
              <a:gd name="connsiteX7876" fmla="*/ 7336782 w 11737976"/>
              <a:gd name="connsiteY7876" fmla="*/ 3943044 h 6407151"/>
              <a:gd name="connsiteX7877" fmla="*/ 7339200 w 11737976"/>
              <a:gd name="connsiteY7877" fmla="*/ 3945653 h 6407151"/>
              <a:gd name="connsiteX7878" fmla="*/ 7360757 w 11737976"/>
              <a:gd name="connsiteY7878" fmla="*/ 3944071 h 6407151"/>
              <a:gd name="connsiteX7879" fmla="*/ 7362913 w 11737976"/>
              <a:gd name="connsiteY7879" fmla="*/ 3943912 h 6407151"/>
              <a:gd name="connsiteX7880" fmla="*/ 7362387 w 11737976"/>
              <a:gd name="connsiteY7880" fmla="*/ 3938377 h 6407151"/>
              <a:gd name="connsiteX7881" fmla="*/ 7353503 w 11737976"/>
              <a:gd name="connsiteY7881" fmla="*/ 3936241 h 6407151"/>
              <a:gd name="connsiteX7882" fmla="*/ 6687938 w 11737976"/>
              <a:gd name="connsiteY7882" fmla="*/ 3936157 h 6407151"/>
              <a:gd name="connsiteX7883" fmla="*/ 6693938 w 11737976"/>
              <a:gd name="connsiteY7883" fmla="*/ 3942566 h 6407151"/>
              <a:gd name="connsiteX7884" fmla="*/ 6693791 w 11737976"/>
              <a:gd name="connsiteY7884" fmla="*/ 3942983 h 6407151"/>
              <a:gd name="connsiteX7885" fmla="*/ 6689812 w 11737976"/>
              <a:gd name="connsiteY7885" fmla="*/ 3941765 h 6407151"/>
              <a:gd name="connsiteX7886" fmla="*/ 6687407 w 11737976"/>
              <a:gd name="connsiteY7886" fmla="*/ 3939387 h 6407151"/>
              <a:gd name="connsiteX7887" fmla="*/ 6687649 w 11737976"/>
              <a:gd name="connsiteY7887" fmla="*/ 3941924 h 6407151"/>
              <a:gd name="connsiteX7888" fmla="*/ 6685725 w 11737976"/>
              <a:gd name="connsiteY7888" fmla="*/ 3944620 h 6407151"/>
              <a:gd name="connsiteX7889" fmla="*/ 6691952 w 11737976"/>
              <a:gd name="connsiteY7889" fmla="*/ 3948191 h 6407151"/>
              <a:gd name="connsiteX7890" fmla="*/ 6691495 w 11737976"/>
              <a:gd name="connsiteY7890" fmla="*/ 3949482 h 6407151"/>
              <a:gd name="connsiteX7891" fmla="*/ 6693035 w 11737976"/>
              <a:gd name="connsiteY7891" fmla="*/ 3948594 h 6407151"/>
              <a:gd name="connsiteX7892" fmla="*/ 6699187 w 11737976"/>
              <a:gd name="connsiteY7892" fmla="*/ 3948742 h 6407151"/>
              <a:gd name="connsiteX7893" fmla="*/ 6703515 w 11737976"/>
              <a:gd name="connsiteY7893" fmla="*/ 3948424 h 6407151"/>
              <a:gd name="connsiteX7894" fmla="*/ 6714093 w 11737976"/>
              <a:gd name="connsiteY7894" fmla="*/ 3945093 h 6407151"/>
              <a:gd name="connsiteX7895" fmla="*/ 6714333 w 11737976"/>
              <a:gd name="connsiteY7895" fmla="*/ 3947629 h 6407151"/>
              <a:gd name="connsiteX7896" fmla="*/ 6712891 w 11737976"/>
              <a:gd name="connsiteY7896" fmla="*/ 3955400 h 6407151"/>
              <a:gd name="connsiteX7897" fmla="*/ 6716496 w 11737976"/>
              <a:gd name="connsiteY7897" fmla="*/ 3947471 h 6407151"/>
              <a:gd name="connsiteX7898" fmla="*/ 6716255 w 11737976"/>
              <a:gd name="connsiteY7898" fmla="*/ 3944934 h 6407151"/>
              <a:gd name="connsiteX7899" fmla="*/ 6722506 w 11737976"/>
              <a:gd name="connsiteY7899" fmla="*/ 3941920 h 6407151"/>
              <a:gd name="connsiteX7900" fmla="*/ 6733564 w 11737976"/>
              <a:gd name="connsiteY7900" fmla="*/ 3943663 h 6407151"/>
              <a:gd name="connsiteX7901" fmla="*/ 6737890 w 11737976"/>
              <a:gd name="connsiteY7901" fmla="*/ 3943346 h 6407151"/>
              <a:gd name="connsiteX7902" fmla="*/ 6738131 w 11737976"/>
              <a:gd name="connsiteY7902" fmla="*/ 3945883 h 6407151"/>
              <a:gd name="connsiteX7903" fmla="*/ 6736208 w 11737976"/>
              <a:gd name="connsiteY7903" fmla="*/ 3948579 h 6407151"/>
              <a:gd name="connsiteX7904" fmla="*/ 6730199 w 11737976"/>
              <a:gd name="connsiteY7904" fmla="*/ 3954131 h 6407151"/>
              <a:gd name="connsiteX7905" fmla="*/ 6730358 w 11737976"/>
              <a:gd name="connsiteY7905" fmla="*/ 3955796 h 6407151"/>
              <a:gd name="connsiteX7906" fmla="*/ 6722830 w 11737976"/>
              <a:gd name="connsiteY7906" fmla="*/ 3961584 h 6407151"/>
              <a:gd name="connsiteX7907" fmla="*/ 6717639 w 11737976"/>
              <a:gd name="connsiteY7907" fmla="*/ 3959525 h 6407151"/>
              <a:gd name="connsiteX7908" fmla="*/ 6713480 w 11737976"/>
              <a:gd name="connsiteY7908" fmla="*/ 3960242 h 6407151"/>
              <a:gd name="connsiteX7909" fmla="*/ 6710760 w 11737976"/>
              <a:gd name="connsiteY7909" fmla="*/ 3959557 h 6407151"/>
              <a:gd name="connsiteX7910" fmla="*/ 6706806 w 11737976"/>
              <a:gd name="connsiteY7910" fmla="*/ 3960154 h 6407151"/>
              <a:gd name="connsiteX7911" fmla="*/ 6706641 w 11737976"/>
              <a:gd name="connsiteY7911" fmla="*/ 3958415 h 6407151"/>
              <a:gd name="connsiteX7912" fmla="*/ 6703996 w 11737976"/>
              <a:gd name="connsiteY7912" fmla="*/ 3953500 h 6407151"/>
              <a:gd name="connsiteX7913" fmla="*/ 6701832 w 11737976"/>
              <a:gd name="connsiteY7913" fmla="*/ 3953658 h 6407151"/>
              <a:gd name="connsiteX7914" fmla="*/ 6699669 w 11737976"/>
              <a:gd name="connsiteY7914" fmla="*/ 3953817 h 6407151"/>
              <a:gd name="connsiteX7915" fmla="*/ 6699910 w 11737976"/>
              <a:gd name="connsiteY7915" fmla="*/ 3956355 h 6407151"/>
              <a:gd name="connsiteX7916" fmla="*/ 6702073 w 11737976"/>
              <a:gd name="connsiteY7916" fmla="*/ 3956196 h 6407151"/>
              <a:gd name="connsiteX7917" fmla="*/ 6704478 w 11737976"/>
              <a:gd name="connsiteY7917" fmla="*/ 3958575 h 6407151"/>
              <a:gd name="connsiteX7918" fmla="*/ 6704658 w 11737976"/>
              <a:gd name="connsiteY7918" fmla="*/ 3960480 h 6407151"/>
              <a:gd name="connsiteX7919" fmla="*/ 6693329 w 11737976"/>
              <a:gd name="connsiteY7919" fmla="*/ 3962194 h 6407151"/>
              <a:gd name="connsiteX7920" fmla="*/ 6693661 w 11737976"/>
              <a:gd name="connsiteY7920" fmla="*/ 3961724 h 6407151"/>
              <a:gd name="connsiteX7921" fmla="*/ 6691691 w 11737976"/>
              <a:gd name="connsiteY7921" fmla="*/ 3959768 h 6407151"/>
              <a:gd name="connsiteX7922" fmla="*/ 6689352 w 11737976"/>
              <a:gd name="connsiteY7922" fmla="*/ 3953841 h 6407151"/>
              <a:gd name="connsiteX7923" fmla="*/ 6688601 w 11737976"/>
              <a:gd name="connsiteY7923" fmla="*/ 3953537 h 6407151"/>
              <a:gd name="connsiteX7924" fmla="*/ 6688457 w 11737976"/>
              <a:gd name="connsiteY7924" fmla="*/ 3952018 h 6407151"/>
              <a:gd name="connsiteX7925" fmla="*/ 6686306 w 11737976"/>
              <a:gd name="connsiteY7925" fmla="*/ 3952609 h 6407151"/>
              <a:gd name="connsiteX7926" fmla="*/ 6683762 w 11737976"/>
              <a:gd name="connsiteY7926" fmla="*/ 3951582 h 6407151"/>
              <a:gd name="connsiteX7927" fmla="*/ 6681837 w 11737976"/>
              <a:gd name="connsiteY7927" fmla="*/ 3949982 h 6407151"/>
              <a:gd name="connsiteX7928" fmla="*/ 6683726 w 11737976"/>
              <a:gd name="connsiteY7928" fmla="*/ 3947322 h 6407151"/>
              <a:gd name="connsiteX7929" fmla="*/ 6681849 w 11737976"/>
              <a:gd name="connsiteY7929" fmla="*/ 3948230 h 6407151"/>
              <a:gd name="connsiteX7930" fmla="*/ 6686198 w 11737976"/>
              <a:gd name="connsiteY7930" fmla="*/ 3943031 h 6407151"/>
              <a:gd name="connsiteX7931" fmla="*/ 6687938 w 11737976"/>
              <a:gd name="connsiteY7931" fmla="*/ 3936157 h 6407151"/>
              <a:gd name="connsiteX7932" fmla="*/ 7125297 w 11737976"/>
              <a:gd name="connsiteY7932" fmla="*/ 3935342 h 6407151"/>
              <a:gd name="connsiteX7933" fmla="*/ 7129402 w 11737976"/>
              <a:gd name="connsiteY7933" fmla="*/ 3941430 h 6407151"/>
              <a:gd name="connsiteX7934" fmla="*/ 7134403 w 11737976"/>
              <a:gd name="connsiteY7934" fmla="*/ 3939785 h 6407151"/>
              <a:gd name="connsiteX7935" fmla="*/ 7125297 w 11737976"/>
              <a:gd name="connsiteY7935" fmla="*/ 3935342 h 6407151"/>
              <a:gd name="connsiteX7936" fmla="*/ 7647817 w 11737976"/>
              <a:gd name="connsiteY7936" fmla="*/ 3935075 h 6407151"/>
              <a:gd name="connsiteX7937" fmla="*/ 7643897 w 11737976"/>
              <a:gd name="connsiteY7937" fmla="*/ 3935362 h 6407151"/>
              <a:gd name="connsiteX7938" fmla="*/ 7644422 w 11737976"/>
              <a:gd name="connsiteY7938" fmla="*/ 3940899 h 6407151"/>
              <a:gd name="connsiteX7939" fmla="*/ 7646382 w 11737976"/>
              <a:gd name="connsiteY7939" fmla="*/ 3940754 h 6407151"/>
              <a:gd name="connsiteX7940" fmla="*/ 7647817 w 11737976"/>
              <a:gd name="connsiteY7940" fmla="*/ 3935075 h 6407151"/>
              <a:gd name="connsiteX7941" fmla="*/ 359491 w 11737976"/>
              <a:gd name="connsiteY7941" fmla="*/ 3934694 h 6407151"/>
              <a:gd name="connsiteX7942" fmla="*/ 363395 w 11737976"/>
              <a:gd name="connsiteY7942" fmla="*/ 3940219 h 6407151"/>
              <a:gd name="connsiteX7943" fmla="*/ 359491 w 11737976"/>
              <a:gd name="connsiteY7943" fmla="*/ 3934694 h 6407151"/>
              <a:gd name="connsiteX7944" fmla="*/ 491008 w 11737976"/>
              <a:gd name="connsiteY7944" fmla="*/ 3934683 h 6407151"/>
              <a:gd name="connsiteX7945" fmla="*/ 485834 w 11737976"/>
              <a:gd name="connsiteY7945" fmla="*/ 3935390 h 6407151"/>
              <a:gd name="connsiteX7946" fmla="*/ 495490 w 11737976"/>
              <a:gd name="connsiteY7946" fmla="*/ 3942282 h 6407151"/>
              <a:gd name="connsiteX7947" fmla="*/ 491008 w 11737976"/>
              <a:gd name="connsiteY7947" fmla="*/ 3934683 h 6407151"/>
              <a:gd name="connsiteX7948" fmla="*/ 6749600 w 11737976"/>
              <a:gd name="connsiteY7948" fmla="*/ 3933546 h 6407151"/>
              <a:gd name="connsiteX7949" fmla="*/ 6744267 w 11737976"/>
              <a:gd name="connsiteY7949" fmla="*/ 3937674 h 6407151"/>
              <a:gd name="connsiteX7950" fmla="*/ 6749600 w 11737976"/>
              <a:gd name="connsiteY7950" fmla="*/ 3933546 h 6407151"/>
              <a:gd name="connsiteX7951" fmla="*/ 7621197 w 11737976"/>
              <a:gd name="connsiteY7951" fmla="*/ 3932382 h 6407151"/>
              <a:gd name="connsiteX7952" fmla="*/ 7622064 w 11737976"/>
              <a:gd name="connsiteY7952" fmla="*/ 3941517 h 6407151"/>
              <a:gd name="connsiteX7953" fmla="*/ 7620247 w 11737976"/>
              <a:gd name="connsiteY7953" fmla="*/ 3942085 h 6407151"/>
              <a:gd name="connsiteX7954" fmla="*/ 7619051 w 11737976"/>
              <a:gd name="connsiteY7954" fmla="*/ 3941803 h 6407151"/>
              <a:gd name="connsiteX7955" fmla="*/ 7617770 w 11737976"/>
              <a:gd name="connsiteY7955" fmla="*/ 3942855 h 6407151"/>
              <a:gd name="connsiteX7956" fmla="*/ 7620247 w 11737976"/>
              <a:gd name="connsiteY7956" fmla="*/ 3942085 h 6407151"/>
              <a:gd name="connsiteX7957" fmla="*/ 7622160 w 11737976"/>
              <a:gd name="connsiteY7957" fmla="*/ 3942532 h 6407151"/>
              <a:gd name="connsiteX7958" fmla="*/ 7622064 w 11737976"/>
              <a:gd name="connsiteY7958" fmla="*/ 3941517 h 6407151"/>
              <a:gd name="connsiteX7959" fmla="*/ 7628504 w 11737976"/>
              <a:gd name="connsiteY7959" fmla="*/ 3939511 h 6407151"/>
              <a:gd name="connsiteX7960" fmla="*/ 7621197 w 11737976"/>
              <a:gd name="connsiteY7960" fmla="*/ 3932382 h 6407151"/>
              <a:gd name="connsiteX7961" fmla="*/ 7688734 w 11737976"/>
              <a:gd name="connsiteY7961" fmla="*/ 3932070 h 6407151"/>
              <a:gd name="connsiteX7962" fmla="*/ 7686540 w 11737976"/>
              <a:gd name="connsiteY7962" fmla="*/ 3932230 h 6407151"/>
              <a:gd name="connsiteX7963" fmla="*/ 7682414 w 11737976"/>
              <a:gd name="connsiteY7963" fmla="*/ 3935322 h 6407151"/>
              <a:gd name="connsiteX7964" fmla="*/ 7680481 w 11737976"/>
              <a:gd name="connsiteY7964" fmla="*/ 3938250 h 6407151"/>
              <a:gd name="connsiteX7965" fmla="*/ 7682938 w 11737976"/>
              <a:gd name="connsiteY7965" fmla="*/ 3940858 h 6407151"/>
              <a:gd name="connsiteX7966" fmla="*/ 7689524 w 11737976"/>
              <a:gd name="connsiteY7966" fmla="*/ 3940375 h 6407151"/>
              <a:gd name="connsiteX7967" fmla="*/ 7691194 w 11737976"/>
              <a:gd name="connsiteY7967" fmla="*/ 3934677 h 6407151"/>
              <a:gd name="connsiteX7968" fmla="*/ 7688734 w 11737976"/>
              <a:gd name="connsiteY7968" fmla="*/ 3932070 h 6407151"/>
              <a:gd name="connsiteX7969" fmla="*/ 7728014 w 11737976"/>
              <a:gd name="connsiteY7969" fmla="*/ 3931741 h 6407151"/>
              <a:gd name="connsiteX7970" fmla="*/ 7727786 w 11737976"/>
              <a:gd name="connsiteY7970" fmla="*/ 3935590 h 6407151"/>
              <a:gd name="connsiteX7971" fmla="*/ 7731087 w 11737976"/>
              <a:gd name="connsiteY7971" fmla="*/ 3939180 h 6407151"/>
              <a:gd name="connsiteX7972" fmla="*/ 7728014 w 11737976"/>
              <a:gd name="connsiteY7972" fmla="*/ 3931741 h 6407151"/>
              <a:gd name="connsiteX7973" fmla="*/ 504602 w 11737976"/>
              <a:gd name="connsiteY7973" fmla="*/ 3929280 h 6407151"/>
              <a:gd name="connsiteX7974" fmla="*/ 501842 w 11737976"/>
              <a:gd name="connsiteY7974" fmla="*/ 3939576 h 6407151"/>
              <a:gd name="connsiteX7975" fmla="*/ 505576 w 11737976"/>
              <a:gd name="connsiteY7975" fmla="*/ 3940205 h 6407151"/>
              <a:gd name="connsiteX7976" fmla="*/ 512638 w 11737976"/>
              <a:gd name="connsiteY7976" fmla="*/ 3931098 h 6407151"/>
              <a:gd name="connsiteX7977" fmla="*/ 504602 w 11737976"/>
              <a:gd name="connsiteY7977" fmla="*/ 3929280 h 6407151"/>
              <a:gd name="connsiteX7978" fmla="*/ 287609 w 11737976"/>
              <a:gd name="connsiteY7978" fmla="*/ 3928198 h 6407151"/>
              <a:gd name="connsiteX7979" fmla="*/ 280836 w 11737976"/>
              <a:gd name="connsiteY7979" fmla="*/ 3937074 h 6407151"/>
              <a:gd name="connsiteX7980" fmla="*/ 284659 w 11737976"/>
              <a:gd name="connsiteY7980" fmla="*/ 3938371 h 6407151"/>
              <a:gd name="connsiteX7981" fmla="*/ 289021 w 11737976"/>
              <a:gd name="connsiteY7981" fmla="*/ 3932686 h 6407151"/>
              <a:gd name="connsiteX7982" fmla="*/ 287609 w 11737976"/>
              <a:gd name="connsiteY7982" fmla="*/ 3928198 h 6407151"/>
              <a:gd name="connsiteX7983" fmla="*/ 499329 w 11737976"/>
              <a:gd name="connsiteY7983" fmla="*/ 3927756 h 6407151"/>
              <a:gd name="connsiteX7984" fmla="*/ 496631 w 11737976"/>
              <a:gd name="connsiteY7984" fmla="*/ 3930864 h 6407151"/>
              <a:gd name="connsiteX7985" fmla="*/ 495481 w 11737976"/>
              <a:gd name="connsiteY7985" fmla="*/ 3933359 h 6407151"/>
              <a:gd name="connsiteX7986" fmla="*/ 497430 w 11737976"/>
              <a:gd name="connsiteY7986" fmla="*/ 3934628 h 6407151"/>
              <a:gd name="connsiteX7987" fmla="*/ 499728 w 11737976"/>
              <a:gd name="connsiteY7987" fmla="*/ 3929639 h 6407151"/>
              <a:gd name="connsiteX7988" fmla="*/ 499329 w 11737976"/>
              <a:gd name="connsiteY7988" fmla="*/ 3927756 h 6407151"/>
              <a:gd name="connsiteX7989" fmla="*/ 7719068 w 11737976"/>
              <a:gd name="connsiteY7989" fmla="*/ 3927675 h 6407151"/>
              <a:gd name="connsiteX7990" fmla="*/ 7715261 w 11737976"/>
              <a:gd name="connsiteY7990" fmla="*/ 3930431 h 6407151"/>
              <a:gd name="connsiteX7991" fmla="*/ 7721959 w 11737976"/>
              <a:gd name="connsiteY7991" fmla="*/ 3932418 h 6407151"/>
              <a:gd name="connsiteX7992" fmla="*/ 7719068 w 11737976"/>
              <a:gd name="connsiteY7992" fmla="*/ 3927675 h 6407151"/>
              <a:gd name="connsiteX7993" fmla="*/ 7332453 w 11737976"/>
              <a:gd name="connsiteY7993" fmla="*/ 3926643 h 6407151"/>
              <a:gd name="connsiteX7994" fmla="*/ 7333344 w 11737976"/>
              <a:gd name="connsiteY7994" fmla="*/ 3930187 h 6407151"/>
              <a:gd name="connsiteX7995" fmla="*/ 7335338 w 11737976"/>
              <a:gd name="connsiteY7995" fmla="*/ 3927820 h 6407151"/>
              <a:gd name="connsiteX7996" fmla="*/ 7332453 w 11737976"/>
              <a:gd name="connsiteY7996" fmla="*/ 3926643 h 6407151"/>
              <a:gd name="connsiteX7997" fmla="*/ 7376271 w 11737976"/>
              <a:gd name="connsiteY7997" fmla="*/ 3926208 h 6407151"/>
              <a:gd name="connsiteX7998" fmla="*/ 7370078 w 11737976"/>
              <a:gd name="connsiteY7998" fmla="*/ 3927902 h 6407151"/>
              <a:gd name="connsiteX7999" fmla="*/ 7373591 w 11737976"/>
              <a:gd name="connsiteY7999" fmla="*/ 3932909 h 6407151"/>
              <a:gd name="connsiteX8000" fmla="*/ 7381519 w 11737976"/>
              <a:gd name="connsiteY8000" fmla="*/ 3932017 h 6407151"/>
              <a:gd name="connsiteX8001" fmla="*/ 7376271 w 11737976"/>
              <a:gd name="connsiteY8001" fmla="*/ 3926208 h 6407151"/>
              <a:gd name="connsiteX8002" fmla="*/ 7807993 w 11737976"/>
              <a:gd name="connsiteY8002" fmla="*/ 3926102 h 6407151"/>
              <a:gd name="connsiteX8003" fmla="*/ 7795931 w 11737976"/>
              <a:gd name="connsiteY8003" fmla="*/ 3932098 h 6407151"/>
              <a:gd name="connsiteX8004" fmla="*/ 7803016 w 11737976"/>
              <a:gd name="connsiteY8004" fmla="*/ 3931897 h 6407151"/>
              <a:gd name="connsiteX8005" fmla="*/ 7807993 w 11737976"/>
              <a:gd name="connsiteY8005" fmla="*/ 3926102 h 6407151"/>
              <a:gd name="connsiteX8006" fmla="*/ 6752558 w 11737976"/>
              <a:gd name="connsiteY8006" fmla="*/ 3925303 h 6407151"/>
              <a:gd name="connsiteX8007" fmla="*/ 6769141 w 11737976"/>
              <a:gd name="connsiteY8007" fmla="*/ 3928275 h 6407151"/>
              <a:gd name="connsiteX8008" fmla="*/ 6768907 w 11737976"/>
              <a:gd name="connsiteY8008" fmla="*/ 3930063 h 6407151"/>
              <a:gd name="connsiteX8009" fmla="*/ 6766721 w 11737976"/>
              <a:gd name="connsiteY8009" fmla="*/ 3931317 h 6407151"/>
              <a:gd name="connsiteX8010" fmla="*/ 6768744 w 11737976"/>
              <a:gd name="connsiteY8010" fmla="*/ 3931316 h 6407151"/>
              <a:gd name="connsiteX8011" fmla="*/ 6768511 w 11737976"/>
              <a:gd name="connsiteY8011" fmla="*/ 3933112 h 6407151"/>
              <a:gd name="connsiteX8012" fmla="*/ 6767699 w 11737976"/>
              <a:gd name="connsiteY8012" fmla="*/ 3936047 h 6407151"/>
              <a:gd name="connsiteX8013" fmla="*/ 6776111 w 11737976"/>
              <a:gd name="connsiteY8013" fmla="*/ 3932874 h 6407151"/>
              <a:gd name="connsiteX8014" fmla="*/ 6774232 w 11737976"/>
              <a:gd name="connsiteY8014" fmla="*/ 3929379 h 6407151"/>
              <a:gd name="connsiteX8015" fmla="*/ 6774231 w 11737976"/>
              <a:gd name="connsiteY8015" fmla="*/ 3929213 h 6407151"/>
              <a:gd name="connsiteX8016" fmla="*/ 6778010 w 11737976"/>
              <a:gd name="connsiteY8016" fmla="*/ 3930757 h 6407151"/>
              <a:gd name="connsiteX8017" fmla="*/ 6777251 w 11737976"/>
              <a:gd name="connsiteY8017" fmla="*/ 3925525 h 6407151"/>
              <a:gd name="connsiteX8018" fmla="*/ 6787260 w 11737976"/>
              <a:gd name="connsiteY8018" fmla="*/ 3926945 h 6407151"/>
              <a:gd name="connsiteX8019" fmla="*/ 6797506 w 11737976"/>
              <a:gd name="connsiteY8019" fmla="*/ 3928748 h 6407151"/>
              <a:gd name="connsiteX8020" fmla="*/ 6794258 w 11737976"/>
              <a:gd name="connsiteY8020" fmla="*/ 3930384 h 6407151"/>
              <a:gd name="connsiteX8021" fmla="*/ 6794022 w 11737976"/>
              <a:gd name="connsiteY8021" fmla="*/ 3934035 h 6407151"/>
              <a:gd name="connsiteX8022" fmla="*/ 6791131 w 11737976"/>
              <a:gd name="connsiteY8022" fmla="*/ 3933782 h 6407151"/>
              <a:gd name="connsiteX8023" fmla="*/ 6774231 w 11737976"/>
              <a:gd name="connsiteY8023" fmla="*/ 3935261 h 6407151"/>
              <a:gd name="connsiteX8024" fmla="*/ 6781274 w 11737976"/>
              <a:gd name="connsiteY8024" fmla="*/ 3938713 h 6407151"/>
              <a:gd name="connsiteX8025" fmla="*/ 6794392 w 11737976"/>
              <a:gd name="connsiteY8025" fmla="*/ 3939131 h 6407151"/>
              <a:gd name="connsiteX8026" fmla="*/ 6795243 w 11737976"/>
              <a:gd name="connsiteY8026" fmla="*/ 3943647 h 6407151"/>
              <a:gd name="connsiteX8027" fmla="*/ 6796262 w 11737976"/>
              <a:gd name="connsiteY8027" fmla="*/ 3946441 h 6407151"/>
              <a:gd name="connsiteX8028" fmla="*/ 6795261 w 11737976"/>
              <a:gd name="connsiteY8028" fmla="*/ 3946313 h 6407151"/>
              <a:gd name="connsiteX8029" fmla="*/ 6790004 w 11737976"/>
              <a:gd name="connsiteY8029" fmla="*/ 3946313 h 6407151"/>
              <a:gd name="connsiteX8030" fmla="*/ 6786133 w 11737976"/>
              <a:gd name="connsiteY8030" fmla="*/ 3946313 h 6407151"/>
              <a:gd name="connsiteX8031" fmla="*/ 6786045 w 11737976"/>
              <a:gd name="connsiteY8031" fmla="*/ 3945386 h 6407151"/>
              <a:gd name="connsiteX8032" fmla="*/ 6786016 w 11737976"/>
              <a:gd name="connsiteY8032" fmla="*/ 3945077 h 6407151"/>
              <a:gd name="connsiteX8033" fmla="*/ 6779368 w 11737976"/>
              <a:gd name="connsiteY8033" fmla="*/ 3943088 h 6407151"/>
              <a:gd name="connsiteX8034" fmla="*/ 6776457 w 11737976"/>
              <a:gd name="connsiteY8034" fmla="*/ 3943611 h 6407151"/>
              <a:gd name="connsiteX8035" fmla="*/ 6775949 w 11737976"/>
              <a:gd name="connsiteY8035" fmla="*/ 3944622 h 6407151"/>
              <a:gd name="connsiteX8036" fmla="*/ 6771603 w 11737976"/>
              <a:gd name="connsiteY8036" fmla="*/ 3943786 h 6407151"/>
              <a:gd name="connsiteX8037" fmla="*/ 6774231 w 11737976"/>
              <a:gd name="connsiteY8037" fmla="*/ 3938228 h 6407151"/>
              <a:gd name="connsiteX8038" fmla="*/ 6763553 w 11737976"/>
              <a:gd name="connsiteY8038" fmla="*/ 3937849 h 6407151"/>
              <a:gd name="connsiteX8039" fmla="*/ 6760155 w 11737976"/>
              <a:gd name="connsiteY8039" fmla="*/ 3940916 h 6407151"/>
              <a:gd name="connsiteX8040" fmla="*/ 6759553 w 11737976"/>
              <a:gd name="connsiteY8040" fmla="*/ 3940709 h 6407151"/>
              <a:gd name="connsiteX8041" fmla="*/ 6753643 w 11737976"/>
              <a:gd name="connsiteY8041" fmla="*/ 3944977 h 6407151"/>
              <a:gd name="connsiteX8042" fmla="*/ 6757709 w 11737976"/>
              <a:gd name="connsiteY8042" fmla="*/ 3946413 h 6407151"/>
              <a:gd name="connsiteX8043" fmla="*/ 6753204 w 11737976"/>
              <a:gd name="connsiteY8043" fmla="*/ 3950356 h 6407151"/>
              <a:gd name="connsiteX8044" fmla="*/ 6759775 w 11737976"/>
              <a:gd name="connsiteY8044" fmla="*/ 3951872 h 6407151"/>
              <a:gd name="connsiteX8045" fmla="*/ 6773606 w 11737976"/>
              <a:gd name="connsiteY8045" fmla="*/ 3950421 h 6407151"/>
              <a:gd name="connsiteX8046" fmla="*/ 6773654 w 11737976"/>
              <a:gd name="connsiteY8046" fmla="*/ 3950941 h 6407151"/>
              <a:gd name="connsiteX8047" fmla="*/ 6767241 w 11737976"/>
              <a:gd name="connsiteY8047" fmla="*/ 3951411 h 6407151"/>
              <a:gd name="connsiteX8048" fmla="*/ 6765103 w 11737976"/>
              <a:gd name="connsiteY8048" fmla="*/ 3951568 h 6407151"/>
              <a:gd name="connsiteX8049" fmla="*/ 6763198 w 11737976"/>
              <a:gd name="connsiteY8049" fmla="*/ 3954186 h 6407151"/>
              <a:gd name="connsiteX8050" fmla="*/ 6763245 w 11737976"/>
              <a:gd name="connsiteY8050" fmla="*/ 3954399 h 6407151"/>
              <a:gd name="connsiteX8051" fmla="*/ 6761745 w 11737976"/>
              <a:gd name="connsiteY8051" fmla="*/ 3954398 h 6407151"/>
              <a:gd name="connsiteX8052" fmla="*/ 6744660 w 11737976"/>
              <a:gd name="connsiteY8052" fmla="*/ 3954399 h 6407151"/>
              <a:gd name="connsiteX8053" fmla="*/ 6734336 w 11737976"/>
              <a:gd name="connsiteY8053" fmla="*/ 3954398 h 6407151"/>
              <a:gd name="connsiteX8054" fmla="*/ 6734556 w 11737976"/>
              <a:gd name="connsiteY8054" fmla="*/ 3954130 h 6407151"/>
              <a:gd name="connsiteX8055" fmla="*/ 6736690 w 11737976"/>
              <a:gd name="connsiteY8055" fmla="*/ 3953654 h 6407151"/>
              <a:gd name="connsiteX8056" fmla="*/ 6740536 w 11737976"/>
              <a:gd name="connsiteY8056" fmla="*/ 3948262 h 6407151"/>
              <a:gd name="connsiteX8057" fmla="*/ 6739814 w 11737976"/>
              <a:gd name="connsiteY8057" fmla="*/ 3940649 h 6407151"/>
              <a:gd name="connsiteX8058" fmla="*/ 6733082 w 11737976"/>
              <a:gd name="connsiteY8058" fmla="*/ 3938589 h 6407151"/>
              <a:gd name="connsiteX8059" fmla="*/ 6730919 w 11737976"/>
              <a:gd name="connsiteY8059" fmla="*/ 3938747 h 6407151"/>
              <a:gd name="connsiteX8060" fmla="*/ 6730678 w 11737976"/>
              <a:gd name="connsiteY8060" fmla="*/ 3936210 h 6407151"/>
              <a:gd name="connsiteX8061" fmla="*/ 6730020 w 11737976"/>
              <a:gd name="connsiteY8061" fmla="*/ 3934859 h 6407151"/>
              <a:gd name="connsiteX8062" fmla="*/ 6731567 w 11737976"/>
              <a:gd name="connsiteY8062" fmla="*/ 3934859 h 6407151"/>
              <a:gd name="connsiteX8063" fmla="*/ 6732884 w 11737976"/>
              <a:gd name="connsiteY8063" fmla="*/ 3934860 h 6407151"/>
              <a:gd name="connsiteX8064" fmla="*/ 6732884 w 11737976"/>
              <a:gd name="connsiteY8064" fmla="*/ 3934107 h 6407151"/>
              <a:gd name="connsiteX8065" fmla="*/ 6734557 w 11737976"/>
              <a:gd name="connsiteY8065" fmla="*/ 3933911 h 6407151"/>
              <a:gd name="connsiteX8066" fmla="*/ 6733083 w 11737976"/>
              <a:gd name="connsiteY8066" fmla="*/ 3936266 h 6407151"/>
              <a:gd name="connsiteX8067" fmla="*/ 6737101 w 11737976"/>
              <a:gd name="connsiteY8067" fmla="*/ 3937016 h 6407151"/>
              <a:gd name="connsiteX8068" fmla="*/ 6739354 w 11737976"/>
              <a:gd name="connsiteY8068" fmla="*/ 3935805 h 6407151"/>
              <a:gd name="connsiteX8069" fmla="*/ 6736238 w 11737976"/>
              <a:gd name="connsiteY8069" fmla="*/ 3933715 h 6407151"/>
              <a:gd name="connsiteX8070" fmla="*/ 6744233 w 11737976"/>
              <a:gd name="connsiteY8070" fmla="*/ 3932782 h 6407151"/>
              <a:gd name="connsiteX8071" fmla="*/ 7858422 w 11737976"/>
              <a:gd name="connsiteY8071" fmla="*/ 3925186 h 6407151"/>
              <a:gd name="connsiteX8072" fmla="*/ 7849349 w 11737976"/>
              <a:gd name="connsiteY8072" fmla="*/ 3932319 h 6407151"/>
              <a:gd name="connsiteX8073" fmla="*/ 7850502 w 11737976"/>
              <a:gd name="connsiteY8073" fmla="*/ 3935988 h 6407151"/>
              <a:gd name="connsiteX8074" fmla="*/ 7856923 w 11737976"/>
              <a:gd name="connsiteY8074" fmla="*/ 3932962 h 6407151"/>
              <a:gd name="connsiteX8075" fmla="*/ 7858422 w 11737976"/>
              <a:gd name="connsiteY8075" fmla="*/ 3925186 h 6407151"/>
              <a:gd name="connsiteX8076" fmla="*/ 7823081 w 11737976"/>
              <a:gd name="connsiteY8076" fmla="*/ 3924994 h 6407151"/>
              <a:gd name="connsiteX8077" fmla="*/ 7818770 w 11737976"/>
              <a:gd name="connsiteY8077" fmla="*/ 3925310 h 6407151"/>
              <a:gd name="connsiteX8078" fmla="*/ 7816876 w 11737976"/>
              <a:gd name="connsiteY8078" fmla="*/ 3928237 h 6407151"/>
              <a:gd name="connsiteX8079" fmla="*/ 7819294 w 11737976"/>
              <a:gd name="connsiteY8079" fmla="*/ 3930846 h 6407151"/>
              <a:gd name="connsiteX8080" fmla="*/ 7821450 w 11737976"/>
              <a:gd name="connsiteY8080" fmla="*/ 3930688 h 6407151"/>
              <a:gd name="connsiteX8081" fmla="*/ 7825499 w 11737976"/>
              <a:gd name="connsiteY8081" fmla="*/ 3927604 h 6407151"/>
              <a:gd name="connsiteX8082" fmla="*/ 7823081 w 11737976"/>
              <a:gd name="connsiteY8082" fmla="*/ 3924994 h 6407151"/>
              <a:gd name="connsiteX8083" fmla="*/ 312761 w 11737976"/>
              <a:gd name="connsiteY8083" fmla="*/ 3924291 h 6407151"/>
              <a:gd name="connsiteX8084" fmla="*/ 310217 w 11737976"/>
              <a:gd name="connsiteY8084" fmla="*/ 3936010 h 6407151"/>
              <a:gd name="connsiteX8085" fmla="*/ 314865 w 11737976"/>
              <a:gd name="connsiteY8085" fmla="*/ 3934170 h 6407151"/>
              <a:gd name="connsiteX8086" fmla="*/ 312761 w 11737976"/>
              <a:gd name="connsiteY8086" fmla="*/ 3924291 h 6407151"/>
              <a:gd name="connsiteX8087" fmla="*/ 7962646 w 11737976"/>
              <a:gd name="connsiteY8087" fmla="*/ 3922179 h 6407151"/>
              <a:gd name="connsiteX8088" fmla="*/ 7956849 w 11737976"/>
              <a:gd name="connsiteY8088" fmla="*/ 3930967 h 6407151"/>
              <a:gd name="connsiteX8089" fmla="*/ 7967561 w 11737976"/>
              <a:gd name="connsiteY8089" fmla="*/ 3927394 h 6407151"/>
              <a:gd name="connsiteX8090" fmla="*/ 7962646 w 11737976"/>
              <a:gd name="connsiteY8090" fmla="*/ 3922179 h 6407151"/>
              <a:gd name="connsiteX8091" fmla="*/ 7393702 w 11737976"/>
              <a:gd name="connsiteY8091" fmla="*/ 3921211 h 6407151"/>
              <a:gd name="connsiteX8092" fmla="*/ 7391792 w 11737976"/>
              <a:gd name="connsiteY8092" fmla="*/ 3923829 h 6407151"/>
              <a:gd name="connsiteX8093" fmla="*/ 7394403 w 11737976"/>
              <a:gd name="connsiteY8093" fmla="*/ 3928593 h 6407151"/>
              <a:gd name="connsiteX8094" fmla="*/ 7398921 w 11737976"/>
              <a:gd name="connsiteY8094" fmla="*/ 3930739 h 6407151"/>
              <a:gd name="connsiteX8095" fmla="*/ 7410997 w 11737976"/>
              <a:gd name="connsiteY8095" fmla="*/ 3932950 h 6407151"/>
              <a:gd name="connsiteX8096" fmla="*/ 7422723 w 11737976"/>
              <a:gd name="connsiteY8096" fmla="*/ 3931469 h 6407151"/>
              <a:gd name="connsiteX8097" fmla="*/ 7424399 w 11737976"/>
              <a:gd name="connsiteY8097" fmla="*/ 3926390 h 6407151"/>
              <a:gd name="connsiteX8098" fmla="*/ 7419880 w 11737976"/>
              <a:gd name="connsiteY8098" fmla="*/ 3924245 h 6407151"/>
              <a:gd name="connsiteX8099" fmla="*/ 7400363 w 11737976"/>
              <a:gd name="connsiteY8099" fmla="*/ 3923200 h 6407151"/>
              <a:gd name="connsiteX8100" fmla="*/ 7393702 w 11737976"/>
              <a:gd name="connsiteY8100" fmla="*/ 3921211 h 6407151"/>
              <a:gd name="connsiteX8101" fmla="*/ 7285035 w 11737976"/>
              <a:gd name="connsiteY8101" fmla="*/ 3920826 h 6407151"/>
              <a:gd name="connsiteX8102" fmla="*/ 7283339 w 11737976"/>
              <a:gd name="connsiteY8102" fmla="*/ 3926062 h 6407151"/>
              <a:gd name="connsiteX8103" fmla="*/ 7285757 w 11737976"/>
              <a:gd name="connsiteY8103" fmla="*/ 3928440 h 6407151"/>
              <a:gd name="connsiteX8104" fmla="*/ 7285997 w 11737976"/>
              <a:gd name="connsiteY8104" fmla="*/ 3930978 h 6407151"/>
              <a:gd name="connsiteX8105" fmla="*/ 7282365 w 11737976"/>
              <a:gd name="connsiteY8105" fmla="*/ 3938910 h 6407151"/>
              <a:gd name="connsiteX8106" fmla="*/ 7280186 w 11737976"/>
              <a:gd name="connsiteY8106" fmla="*/ 3939070 h 6407151"/>
              <a:gd name="connsiteX8107" fmla="*/ 7278010 w 11737976"/>
              <a:gd name="connsiteY8107" fmla="*/ 3939229 h 6407151"/>
              <a:gd name="connsiteX8108" fmla="*/ 7280669 w 11737976"/>
              <a:gd name="connsiteY8108" fmla="*/ 3944144 h 6407151"/>
              <a:gd name="connsiteX8109" fmla="*/ 7283568 w 11737976"/>
              <a:gd name="connsiteY8109" fmla="*/ 3951597 h 6407151"/>
              <a:gd name="connsiteX8110" fmla="*/ 7296151 w 11737976"/>
              <a:gd name="connsiteY8110" fmla="*/ 3945563 h 6407151"/>
              <a:gd name="connsiteX8111" fmla="*/ 7290594 w 11737976"/>
              <a:gd name="connsiteY8111" fmla="*/ 3933195 h 6407151"/>
              <a:gd name="connsiteX8112" fmla="*/ 7287695 w 11737976"/>
              <a:gd name="connsiteY8112" fmla="*/ 3925743 h 6407151"/>
              <a:gd name="connsiteX8113" fmla="*/ 7287454 w 11737976"/>
              <a:gd name="connsiteY8113" fmla="*/ 3923205 h 6407151"/>
              <a:gd name="connsiteX8114" fmla="*/ 7285035 w 11737976"/>
              <a:gd name="connsiteY8114" fmla="*/ 3920826 h 6407151"/>
              <a:gd name="connsiteX8115" fmla="*/ 8027659 w 11737976"/>
              <a:gd name="connsiteY8115" fmla="*/ 3920193 h 6407151"/>
              <a:gd name="connsiteX8116" fmla="*/ 8027898 w 11737976"/>
              <a:gd name="connsiteY8116" fmla="*/ 3922731 h 6407151"/>
              <a:gd name="connsiteX8117" fmla="*/ 8033074 w 11737976"/>
              <a:gd name="connsiteY8117" fmla="*/ 3927780 h 6407151"/>
              <a:gd name="connsiteX8118" fmla="*/ 8039354 w 11737976"/>
              <a:gd name="connsiteY8118" fmla="*/ 3927000 h 6407151"/>
              <a:gd name="connsiteX8119" fmla="*/ 8036918 w 11737976"/>
              <a:gd name="connsiteY8119" fmla="*/ 3924624 h 6407151"/>
              <a:gd name="connsiteX8120" fmla="*/ 8027659 w 11737976"/>
              <a:gd name="connsiteY8120" fmla="*/ 3920193 h 6407151"/>
              <a:gd name="connsiteX8121" fmla="*/ 479856 w 11737976"/>
              <a:gd name="connsiteY8121" fmla="*/ 3918082 h 6407151"/>
              <a:gd name="connsiteX8122" fmla="*/ 478525 w 11737976"/>
              <a:gd name="connsiteY8122" fmla="*/ 3919294 h 6407151"/>
              <a:gd name="connsiteX8123" fmla="*/ 480990 w 11737976"/>
              <a:gd name="connsiteY8123" fmla="*/ 3922492 h 6407151"/>
              <a:gd name="connsiteX8124" fmla="*/ 479497 w 11737976"/>
              <a:gd name="connsiteY8124" fmla="*/ 3923864 h 6407151"/>
              <a:gd name="connsiteX8125" fmla="*/ 482504 w 11737976"/>
              <a:gd name="connsiteY8125" fmla="*/ 3921925 h 6407151"/>
              <a:gd name="connsiteX8126" fmla="*/ 482762 w 11737976"/>
              <a:gd name="connsiteY8126" fmla="*/ 3922435 h 6407151"/>
              <a:gd name="connsiteX8127" fmla="*/ 485093 w 11737976"/>
              <a:gd name="connsiteY8127" fmla="*/ 3933387 h 6407151"/>
              <a:gd name="connsiteX8128" fmla="*/ 485920 w 11737976"/>
              <a:gd name="connsiteY8128" fmla="*/ 3928888 h 6407151"/>
              <a:gd name="connsiteX8129" fmla="*/ 484823 w 11737976"/>
              <a:gd name="connsiteY8129" fmla="*/ 3926486 h 6407151"/>
              <a:gd name="connsiteX8130" fmla="*/ 482762 w 11737976"/>
              <a:gd name="connsiteY8130" fmla="*/ 3922435 h 6407151"/>
              <a:gd name="connsiteX8131" fmla="*/ 482637 w 11737976"/>
              <a:gd name="connsiteY8131" fmla="*/ 3921839 h 6407151"/>
              <a:gd name="connsiteX8132" fmla="*/ 482504 w 11737976"/>
              <a:gd name="connsiteY8132" fmla="*/ 3921925 h 6407151"/>
              <a:gd name="connsiteX8133" fmla="*/ 482378 w 11737976"/>
              <a:gd name="connsiteY8133" fmla="*/ 3921682 h 6407151"/>
              <a:gd name="connsiteX8134" fmla="*/ 479856 w 11737976"/>
              <a:gd name="connsiteY8134" fmla="*/ 3918082 h 6407151"/>
              <a:gd name="connsiteX8135" fmla="*/ 385764 w 11737976"/>
              <a:gd name="connsiteY8135" fmla="*/ 3916067 h 6407151"/>
              <a:gd name="connsiteX8136" fmla="*/ 381350 w 11737976"/>
              <a:gd name="connsiteY8136" fmla="*/ 3920000 h 6407151"/>
              <a:gd name="connsiteX8137" fmla="*/ 385539 w 11737976"/>
              <a:gd name="connsiteY8137" fmla="*/ 3931458 h 6407151"/>
              <a:gd name="connsiteX8138" fmla="*/ 390381 w 11737976"/>
              <a:gd name="connsiteY8138" fmla="*/ 3929542 h 6407151"/>
              <a:gd name="connsiteX8139" fmla="*/ 385764 w 11737976"/>
              <a:gd name="connsiteY8139" fmla="*/ 3916067 h 6407151"/>
              <a:gd name="connsiteX8140" fmla="*/ 304134 w 11737976"/>
              <a:gd name="connsiteY8140" fmla="*/ 3915463 h 6407151"/>
              <a:gd name="connsiteX8141" fmla="*/ 302957 w 11737976"/>
              <a:gd name="connsiteY8141" fmla="*/ 3917970 h 6407151"/>
              <a:gd name="connsiteX8142" fmla="*/ 297050 w 11737976"/>
              <a:gd name="connsiteY8142" fmla="*/ 3922347 h 6407151"/>
              <a:gd name="connsiteX8143" fmla="*/ 295874 w 11737976"/>
              <a:gd name="connsiteY8143" fmla="*/ 3924852 h 6407151"/>
              <a:gd name="connsiteX8144" fmla="*/ 296674 w 11737976"/>
              <a:gd name="connsiteY8144" fmla="*/ 3928616 h 6407151"/>
              <a:gd name="connsiteX8145" fmla="*/ 302395 w 11737976"/>
              <a:gd name="connsiteY8145" fmla="*/ 3927373 h 6407151"/>
              <a:gd name="connsiteX8146" fmla="*/ 306914 w 11737976"/>
              <a:gd name="connsiteY8146" fmla="*/ 3920484 h 6407151"/>
              <a:gd name="connsiteX8147" fmla="*/ 304134 w 11737976"/>
              <a:gd name="connsiteY8147" fmla="*/ 3915463 h 6407151"/>
              <a:gd name="connsiteX8148" fmla="*/ 390751 w 11737976"/>
              <a:gd name="connsiteY8148" fmla="*/ 3915411 h 6407151"/>
              <a:gd name="connsiteX8149" fmla="*/ 392373 w 11737976"/>
              <a:gd name="connsiteY8149" fmla="*/ 3921870 h 6407151"/>
              <a:gd name="connsiteX8150" fmla="*/ 390751 w 11737976"/>
              <a:gd name="connsiteY8150" fmla="*/ 3915411 h 6407151"/>
              <a:gd name="connsiteX8151" fmla="*/ 7713802 w 11737976"/>
              <a:gd name="connsiteY8151" fmla="*/ 3915053 h 6407151"/>
              <a:gd name="connsiteX8152" fmla="*/ 7703061 w 11737976"/>
              <a:gd name="connsiteY8152" fmla="*/ 3918320 h 6407151"/>
              <a:gd name="connsiteX8153" fmla="*/ 7708606 w 11737976"/>
              <a:gd name="connsiteY8153" fmla="*/ 3918532 h 6407151"/>
              <a:gd name="connsiteX8154" fmla="*/ 7713802 w 11737976"/>
              <a:gd name="connsiteY8154" fmla="*/ 3915053 h 6407151"/>
              <a:gd name="connsiteX8155" fmla="*/ 7681040 w 11737976"/>
              <a:gd name="connsiteY8155" fmla="*/ 3914806 h 6407151"/>
              <a:gd name="connsiteX8156" fmla="*/ 7676770 w 11737976"/>
              <a:gd name="connsiteY8156" fmla="*/ 3915759 h 6407151"/>
              <a:gd name="connsiteX8157" fmla="*/ 7679289 w 11737976"/>
              <a:gd name="connsiteY8157" fmla="*/ 3920684 h 6407151"/>
              <a:gd name="connsiteX8158" fmla="*/ 7687202 w 11737976"/>
              <a:gd name="connsiteY8158" fmla="*/ 3917548 h 6407151"/>
              <a:gd name="connsiteX8159" fmla="*/ 7681040 w 11737976"/>
              <a:gd name="connsiteY8159" fmla="*/ 3914806 h 6407151"/>
              <a:gd name="connsiteX8160" fmla="*/ 8173320 w 11737976"/>
              <a:gd name="connsiteY8160" fmla="*/ 3913835 h 6407151"/>
              <a:gd name="connsiteX8161" fmla="*/ 8171129 w 11737976"/>
              <a:gd name="connsiteY8161" fmla="*/ 3919879 h 6407151"/>
              <a:gd name="connsiteX8162" fmla="*/ 8179676 w 11737976"/>
              <a:gd name="connsiteY8162" fmla="*/ 3916775 h 6407151"/>
              <a:gd name="connsiteX8163" fmla="*/ 8173320 w 11737976"/>
              <a:gd name="connsiteY8163" fmla="*/ 3913835 h 6407151"/>
              <a:gd name="connsiteX8164" fmla="*/ 7734996 w 11737976"/>
              <a:gd name="connsiteY8164" fmla="*/ 3913807 h 6407151"/>
              <a:gd name="connsiteX8165" fmla="*/ 7731076 w 11737976"/>
              <a:gd name="connsiteY8165" fmla="*/ 3914095 h 6407151"/>
              <a:gd name="connsiteX8166" fmla="*/ 7731514 w 11737976"/>
              <a:gd name="connsiteY8166" fmla="*/ 3918709 h 6407151"/>
              <a:gd name="connsiteX8167" fmla="*/ 7735433 w 11737976"/>
              <a:gd name="connsiteY8167" fmla="*/ 3918421 h 6407151"/>
              <a:gd name="connsiteX8168" fmla="*/ 7734996 w 11737976"/>
              <a:gd name="connsiteY8168" fmla="*/ 3913807 h 6407151"/>
              <a:gd name="connsiteX8169" fmla="*/ 8232226 w 11737976"/>
              <a:gd name="connsiteY8169" fmla="*/ 3913227 h 6407151"/>
              <a:gd name="connsiteX8170" fmla="*/ 8224717 w 11737976"/>
              <a:gd name="connsiteY8170" fmla="*/ 3914824 h 6407151"/>
              <a:gd name="connsiteX8171" fmla="*/ 8225638 w 11737976"/>
              <a:gd name="connsiteY8171" fmla="*/ 3918666 h 6407151"/>
              <a:gd name="connsiteX8172" fmla="*/ 8232226 w 11737976"/>
              <a:gd name="connsiteY8172" fmla="*/ 3913227 h 6407151"/>
              <a:gd name="connsiteX8173" fmla="*/ 7587229 w 11737976"/>
              <a:gd name="connsiteY8173" fmla="*/ 3912114 h 6407151"/>
              <a:gd name="connsiteX8174" fmla="*/ 7582201 w 11737976"/>
              <a:gd name="connsiteY8174" fmla="*/ 3912163 h 6407151"/>
              <a:gd name="connsiteX8175" fmla="*/ 7583006 w 11737976"/>
              <a:gd name="connsiteY8175" fmla="*/ 3917533 h 6407151"/>
              <a:gd name="connsiteX8176" fmla="*/ 7587229 w 11737976"/>
              <a:gd name="connsiteY8176" fmla="*/ 3912114 h 6407151"/>
              <a:gd name="connsiteX8177" fmla="*/ 7824308 w 11737976"/>
              <a:gd name="connsiteY8177" fmla="*/ 3910037 h 6407151"/>
              <a:gd name="connsiteX8178" fmla="*/ 7828191 w 11737976"/>
              <a:gd name="connsiteY8178" fmla="*/ 3915821 h 6407151"/>
              <a:gd name="connsiteX8179" fmla="*/ 7832701 w 11737976"/>
              <a:gd name="connsiteY8179" fmla="*/ 3911976 h 6407151"/>
              <a:gd name="connsiteX8180" fmla="*/ 7824308 w 11737976"/>
              <a:gd name="connsiteY8180" fmla="*/ 3910037 h 6407151"/>
              <a:gd name="connsiteX8181" fmla="*/ 492272 w 11737976"/>
              <a:gd name="connsiteY8181" fmla="*/ 3909890 h 6407151"/>
              <a:gd name="connsiteX8182" fmla="*/ 490625 w 11737976"/>
              <a:gd name="connsiteY8182" fmla="*/ 3910542 h 6407151"/>
              <a:gd name="connsiteX8183" fmla="*/ 491046 w 11737976"/>
              <a:gd name="connsiteY8183" fmla="*/ 3912517 h 6407151"/>
              <a:gd name="connsiteX8184" fmla="*/ 491466 w 11737976"/>
              <a:gd name="connsiteY8184" fmla="*/ 3914493 h 6407151"/>
              <a:gd name="connsiteX8185" fmla="*/ 496826 w 11737976"/>
              <a:gd name="connsiteY8185" fmla="*/ 3914516 h 6407151"/>
              <a:gd name="connsiteX8186" fmla="*/ 502606 w 11737976"/>
              <a:gd name="connsiteY8186" fmla="*/ 3916514 h 6407151"/>
              <a:gd name="connsiteX8187" fmla="*/ 502185 w 11737976"/>
              <a:gd name="connsiteY8187" fmla="*/ 3914538 h 6407151"/>
              <a:gd name="connsiteX8188" fmla="*/ 496406 w 11737976"/>
              <a:gd name="connsiteY8188" fmla="*/ 3912539 h 6407151"/>
              <a:gd name="connsiteX8189" fmla="*/ 492272 w 11737976"/>
              <a:gd name="connsiteY8189" fmla="*/ 3909890 h 6407151"/>
              <a:gd name="connsiteX8190" fmla="*/ 7810877 w 11737976"/>
              <a:gd name="connsiteY8190" fmla="*/ 3908235 h 6407151"/>
              <a:gd name="connsiteX8191" fmla="*/ 7808838 w 11737976"/>
              <a:gd name="connsiteY8191" fmla="*/ 3908385 h 6407151"/>
              <a:gd name="connsiteX8192" fmla="*/ 7807033 w 11737976"/>
              <a:gd name="connsiteY8192" fmla="*/ 3910996 h 6407151"/>
              <a:gd name="connsiteX8193" fmla="*/ 7805227 w 11737976"/>
              <a:gd name="connsiteY8193" fmla="*/ 3913606 h 6407151"/>
              <a:gd name="connsiteX8194" fmla="*/ 7809537 w 11737976"/>
              <a:gd name="connsiteY8194" fmla="*/ 3915768 h 6407151"/>
              <a:gd name="connsiteX8195" fmla="*/ 7811576 w 11737976"/>
              <a:gd name="connsiteY8195" fmla="*/ 3915617 h 6407151"/>
              <a:gd name="connsiteX8196" fmla="*/ 7813614 w 11737976"/>
              <a:gd name="connsiteY8196" fmla="*/ 3915468 h 6407151"/>
              <a:gd name="connsiteX8197" fmla="*/ 7815418 w 11737976"/>
              <a:gd name="connsiteY8197" fmla="*/ 3912857 h 6407151"/>
              <a:gd name="connsiteX8198" fmla="*/ 7813148 w 11737976"/>
              <a:gd name="connsiteY8198" fmla="*/ 3910547 h 6407151"/>
              <a:gd name="connsiteX8199" fmla="*/ 7810877 w 11737976"/>
              <a:gd name="connsiteY8199" fmla="*/ 3908235 h 6407151"/>
              <a:gd name="connsiteX8200" fmla="*/ 7266304 w 11737976"/>
              <a:gd name="connsiteY8200" fmla="*/ 3907336 h 6407151"/>
              <a:gd name="connsiteX8201" fmla="*/ 7263951 w 11737976"/>
              <a:gd name="connsiteY8201" fmla="*/ 3907509 h 6407151"/>
              <a:gd name="connsiteX8202" fmla="*/ 7264171 w 11737976"/>
              <a:gd name="connsiteY8202" fmla="*/ 3909816 h 6407151"/>
              <a:gd name="connsiteX8203" fmla="*/ 7264389 w 11737976"/>
              <a:gd name="connsiteY8203" fmla="*/ 3912122 h 6407151"/>
              <a:gd name="connsiteX8204" fmla="*/ 7266740 w 11737976"/>
              <a:gd name="connsiteY8204" fmla="*/ 3911950 h 6407151"/>
              <a:gd name="connsiteX8205" fmla="*/ 7269092 w 11737976"/>
              <a:gd name="connsiteY8205" fmla="*/ 3911778 h 6407151"/>
              <a:gd name="connsiteX8206" fmla="*/ 7268873 w 11737976"/>
              <a:gd name="connsiteY8206" fmla="*/ 3909471 h 6407151"/>
              <a:gd name="connsiteX8207" fmla="*/ 7266522 w 11737976"/>
              <a:gd name="connsiteY8207" fmla="*/ 3909643 h 6407151"/>
              <a:gd name="connsiteX8208" fmla="*/ 7266304 w 11737976"/>
              <a:gd name="connsiteY8208" fmla="*/ 3907336 h 6407151"/>
              <a:gd name="connsiteX8209" fmla="*/ 7054735 w 11737976"/>
              <a:gd name="connsiteY8209" fmla="*/ 3907075 h 6407151"/>
              <a:gd name="connsiteX8210" fmla="*/ 7059963 w 11737976"/>
              <a:gd name="connsiteY8210" fmla="*/ 3912265 h 6407151"/>
              <a:gd name="connsiteX8211" fmla="*/ 7054735 w 11737976"/>
              <a:gd name="connsiteY8211" fmla="*/ 3907075 h 6407151"/>
              <a:gd name="connsiteX8212" fmla="*/ 400591 w 11737976"/>
              <a:gd name="connsiteY8212" fmla="*/ 3906122 h 6407151"/>
              <a:gd name="connsiteX8213" fmla="*/ 395846 w 11737976"/>
              <a:gd name="connsiteY8213" fmla="*/ 3906213 h 6407151"/>
              <a:gd name="connsiteX8214" fmla="*/ 403838 w 11737976"/>
              <a:gd name="connsiteY8214" fmla="*/ 3911212 h 6407151"/>
              <a:gd name="connsiteX8215" fmla="*/ 400591 w 11737976"/>
              <a:gd name="connsiteY8215" fmla="*/ 3906122 h 6407151"/>
              <a:gd name="connsiteX8216" fmla="*/ 7960670 w 11737976"/>
              <a:gd name="connsiteY8216" fmla="*/ 3904671 h 6407151"/>
              <a:gd name="connsiteX8217" fmla="*/ 7952309 w 11737976"/>
              <a:gd name="connsiteY8217" fmla="*/ 3908074 h 6407151"/>
              <a:gd name="connsiteX8218" fmla="*/ 7957595 w 11737976"/>
              <a:gd name="connsiteY8218" fmla="*/ 3909426 h 6407151"/>
              <a:gd name="connsiteX8219" fmla="*/ 7960670 w 11737976"/>
              <a:gd name="connsiteY8219" fmla="*/ 3904671 h 6407151"/>
              <a:gd name="connsiteX8220" fmla="*/ 7165089 w 11737976"/>
              <a:gd name="connsiteY8220" fmla="*/ 3901760 h 6407151"/>
              <a:gd name="connsiteX8221" fmla="*/ 7161211 w 11737976"/>
              <a:gd name="connsiteY8221" fmla="*/ 3907112 h 6407151"/>
              <a:gd name="connsiteX8222" fmla="*/ 7157334 w 11737976"/>
              <a:gd name="connsiteY8222" fmla="*/ 3912466 h 6407151"/>
              <a:gd name="connsiteX8223" fmla="*/ 7157572 w 11737976"/>
              <a:gd name="connsiteY8223" fmla="*/ 3914982 h 6407151"/>
              <a:gd name="connsiteX8224" fmla="*/ 7152979 w 11737976"/>
              <a:gd name="connsiteY8224" fmla="*/ 3912785 h 6407151"/>
              <a:gd name="connsiteX8225" fmla="*/ 7150800 w 11737976"/>
              <a:gd name="connsiteY8225" fmla="*/ 3912944 h 6407151"/>
              <a:gd name="connsiteX8226" fmla="*/ 7153217 w 11737976"/>
              <a:gd name="connsiteY8226" fmla="*/ 3915301 h 6407151"/>
              <a:gd name="connsiteX8227" fmla="*/ 7155395 w 11737976"/>
              <a:gd name="connsiteY8227" fmla="*/ 3915142 h 6407151"/>
              <a:gd name="connsiteX8228" fmla="*/ 7156350 w 11737976"/>
              <a:gd name="connsiteY8228" fmla="*/ 3925207 h 6407151"/>
              <a:gd name="connsiteX8229" fmla="*/ 7163303 w 11737976"/>
              <a:gd name="connsiteY8229" fmla="*/ 3926280 h 6407151"/>
              <a:gd name="connsiteX8230" fmla="*/ 7164820 w 11737976"/>
              <a:gd name="connsiteY8230" fmla="*/ 3922052 h 6407151"/>
              <a:gd name="connsiteX8231" fmla="*/ 7164582 w 11737976"/>
              <a:gd name="connsiteY8231" fmla="*/ 3919535 h 6407151"/>
              <a:gd name="connsiteX8232" fmla="*/ 7169176 w 11737976"/>
              <a:gd name="connsiteY8232" fmla="*/ 3921731 h 6407151"/>
              <a:gd name="connsiteX8233" fmla="*/ 7171353 w 11737976"/>
              <a:gd name="connsiteY8233" fmla="*/ 3921572 h 6407151"/>
              <a:gd name="connsiteX8234" fmla="*/ 7168936 w 11737976"/>
              <a:gd name="connsiteY8234" fmla="*/ 3919216 h 6407151"/>
              <a:gd name="connsiteX8235" fmla="*/ 7166519 w 11737976"/>
              <a:gd name="connsiteY8235" fmla="*/ 3916859 h 6407151"/>
              <a:gd name="connsiteX8236" fmla="*/ 7166282 w 11737976"/>
              <a:gd name="connsiteY8236" fmla="*/ 3914342 h 6407151"/>
              <a:gd name="connsiteX8237" fmla="*/ 7168221 w 11737976"/>
              <a:gd name="connsiteY8237" fmla="*/ 3911666 h 6407151"/>
              <a:gd name="connsiteX8238" fmla="*/ 7165804 w 11737976"/>
              <a:gd name="connsiteY8238" fmla="*/ 3909309 h 6407151"/>
              <a:gd name="connsiteX8239" fmla="*/ 7167743 w 11737976"/>
              <a:gd name="connsiteY8239" fmla="*/ 3906633 h 6407151"/>
              <a:gd name="connsiteX8240" fmla="*/ 7167505 w 11737976"/>
              <a:gd name="connsiteY8240" fmla="*/ 3904116 h 6407151"/>
              <a:gd name="connsiteX8241" fmla="*/ 7165089 w 11737976"/>
              <a:gd name="connsiteY8241" fmla="*/ 3901760 h 6407151"/>
              <a:gd name="connsiteX8242" fmla="*/ 7692639 w 11737976"/>
              <a:gd name="connsiteY8242" fmla="*/ 3898753 h 6407151"/>
              <a:gd name="connsiteX8243" fmla="*/ 7692667 w 11737976"/>
              <a:gd name="connsiteY8243" fmla="*/ 3900437 h 6407151"/>
              <a:gd name="connsiteX8244" fmla="*/ 7692246 w 11737976"/>
              <a:gd name="connsiteY8244" fmla="*/ 3898827 h 6407151"/>
              <a:gd name="connsiteX8245" fmla="*/ 418456 w 11737976"/>
              <a:gd name="connsiteY8245" fmla="*/ 3897014 h 6407151"/>
              <a:gd name="connsiteX8246" fmla="*/ 418876 w 11737976"/>
              <a:gd name="connsiteY8246" fmla="*/ 3898989 h 6407151"/>
              <a:gd name="connsiteX8247" fmla="*/ 419296 w 11737976"/>
              <a:gd name="connsiteY8247" fmla="*/ 3900965 h 6407151"/>
              <a:gd name="connsiteX8248" fmla="*/ 423236 w 11737976"/>
              <a:gd name="connsiteY8248" fmla="*/ 3903691 h 6407151"/>
              <a:gd name="connsiteX8249" fmla="*/ 423587 w 11737976"/>
              <a:gd name="connsiteY8249" fmla="*/ 3904355 h 6407151"/>
              <a:gd name="connsiteX8250" fmla="*/ 424785 w 11737976"/>
              <a:gd name="connsiteY8250" fmla="*/ 3903078 h 6407151"/>
              <a:gd name="connsiteX8251" fmla="*/ 424364 w 11737976"/>
              <a:gd name="connsiteY8251" fmla="*/ 3901103 h 6407151"/>
              <a:gd name="connsiteX8252" fmla="*/ 418456 w 11737976"/>
              <a:gd name="connsiteY8252" fmla="*/ 3897014 h 6407151"/>
              <a:gd name="connsiteX8253" fmla="*/ 7827316 w 11737976"/>
              <a:gd name="connsiteY8253" fmla="*/ 3896809 h 6407151"/>
              <a:gd name="connsiteX8254" fmla="*/ 7824964 w 11737976"/>
              <a:gd name="connsiteY8254" fmla="*/ 3896981 h 6407151"/>
              <a:gd name="connsiteX8255" fmla="*/ 7822847 w 11737976"/>
              <a:gd name="connsiteY8255" fmla="*/ 3899615 h 6407151"/>
              <a:gd name="connsiteX8256" fmla="*/ 7828015 w 11737976"/>
              <a:gd name="connsiteY8256" fmla="*/ 3904191 h 6407151"/>
              <a:gd name="connsiteX8257" fmla="*/ 7827316 w 11737976"/>
              <a:gd name="connsiteY8257" fmla="*/ 3896809 h 6407151"/>
              <a:gd name="connsiteX8258" fmla="*/ 518892 w 11737976"/>
              <a:gd name="connsiteY8258" fmla="*/ 3894768 h 6407151"/>
              <a:gd name="connsiteX8259" fmla="*/ 512384 w 11737976"/>
              <a:gd name="connsiteY8259" fmla="*/ 3897342 h 6407151"/>
              <a:gd name="connsiteX8260" fmla="*/ 517419 w 11737976"/>
              <a:gd name="connsiteY8260" fmla="*/ 3903384 h 6407151"/>
              <a:gd name="connsiteX8261" fmla="*/ 521780 w 11737976"/>
              <a:gd name="connsiteY8261" fmla="*/ 3900053 h 6407151"/>
              <a:gd name="connsiteX8262" fmla="*/ 518892 w 11737976"/>
              <a:gd name="connsiteY8262" fmla="*/ 3894768 h 6407151"/>
              <a:gd name="connsiteX8263" fmla="*/ 7713473 w 11737976"/>
              <a:gd name="connsiteY8263" fmla="*/ 3892159 h 6407151"/>
              <a:gd name="connsiteX8264" fmla="*/ 7709554 w 11737976"/>
              <a:gd name="connsiteY8264" fmla="*/ 3895234 h 6407151"/>
              <a:gd name="connsiteX8265" fmla="*/ 7713735 w 11737976"/>
              <a:gd name="connsiteY8265" fmla="*/ 3894928 h 6407151"/>
              <a:gd name="connsiteX8266" fmla="*/ 7713997 w 11737976"/>
              <a:gd name="connsiteY8266" fmla="*/ 3897695 h 6407151"/>
              <a:gd name="connsiteX8267" fmla="*/ 7715826 w 11737976"/>
              <a:gd name="connsiteY8267" fmla="*/ 3894773 h 6407151"/>
              <a:gd name="connsiteX8268" fmla="*/ 7713473 w 11737976"/>
              <a:gd name="connsiteY8268" fmla="*/ 3892159 h 6407151"/>
              <a:gd name="connsiteX8269" fmla="*/ 7255704 w 11737976"/>
              <a:gd name="connsiteY8269" fmla="*/ 3890461 h 6407151"/>
              <a:gd name="connsiteX8270" fmla="*/ 7255130 w 11737976"/>
              <a:gd name="connsiteY8270" fmla="*/ 3893154 h 6407151"/>
              <a:gd name="connsiteX8271" fmla="*/ 7257706 w 11737976"/>
              <a:gd name="connsiteY8271" fmla="*/ 3894089 h 6407151"/>
              <a:gd name="connsiteX8272" fmla="*/ 7262509 w 11737976"/>
              <a:gd name="connsiteY8272" fmla="*/ 3892285 h 6407151"/>
              <a:gd name="connsiteX8273" fmla="*/ 7255704 w 11737976"/>
              <a:gd name="connsiteY8273" fmla="*/ 3890461 h 6407151"/>
              <a:gd name="connsiteX8274" fmla="*/ 7697773 w 11737976"/>
              <a:gd name="connsiteY8274" fmla="*/ 3888201 h 6407151"/>
              <a:gd name="connsiteX8275" fmla="*/ 7698014 w 11737976"/>
              <a:gd name="connsiteY8275" fmla="*/ 3890739 h 6407151"/>
              <a:gd name="connsiteX8276" fmla="*/ 7698256 w 11737976"/>
              <a:gd name="connsiteY8276" fmla="*/ 3893277 h 6407151"/>
              <a:gd name="connsiteX8277" fmla="*/ 7697864 w 11737976"/>
              <a:gd name="connsiteY8277" fmla="*/ 3897777 h 6407151"/>
              <a:gd name="connsiteX8278" fmla="*/ 7692639 w 11737976"/>
              <a:gd name="connsiteY8278" fmla="*/ 3898753 h 6407151"/>
              <a:gd name="connsiteX8279" fmla="*/ 7692546 w 11737976"/>
              <a:gd name="connsiteY8279" fmla="*/ 3893376 h 6407151"/>
              <a:gd name="connsiteX8280" fmla="*/ 7697773 w 11737976"/>
              <a:gd name="connsiteY8280" fmla="*/ 3888201 h 6407151"/>
              <a:gd name="connsiteX8281" fmla="*/ 7806756 w 11737976"/>
              <a:gd name="connsiteY8281" fmla="*/ 3888098 h 6407151"/>
              <a:gd name="connsiteX8282" fmla="*/ 7807737 w 11737976"/>
              <a:gd name="connsiteY8282" fmla="*/ 3898432 h 6407151"/>
              <a:gd name="connsiteX8283" fmla="*/ 7820572 w 11737976"/>
              <a:gd name="connsiteY8283" fmla="*/ 3892287 h 6407151"/>
              <a:gd name="connsiteX8284" fmla="*/ 7806756 w 11737976"/>
              <a:gd name="connsiteY8284" fmla="*/ 3888098 h 6407151"/>
              <a:gd name="connsiteX8285" fmla="*/ 8293104 w 11737976"/>
              <a:gd name="connsiteY8285" fmla="*/ 3888022 h 6407151"/>
              <a:gd name="connsiteX8286" fmla="*/ 8288534 w 11737976"/>
              <a:gd name="connsiteY8286" fmla="*/ 3891052 h 6407151"/>
              <a:gd name="connsiteX8287" fmla="*/ 8293781 w 11737976"/>
              <a:gd name="connsiteY8287" fmla="*/ 3890666 h 6407151"/>
              <a:gd name="connsiteX8288" fmla="*/ 8293104 w 11737976"/>
              <a:gd name="connsiteY8288" fmla="*/ 3888022 h 6407151"/>
              <a:gd name="connsiteX8289" fmla="*/ 8303144 w 11737976"/>
              <a:gd name="connsiteY8289" fmla="*/ 3886960 h 6407151"/>
              <a:gd name="connsiteX8290" fmla="*/ 8301868 w 11737976"/>
              <a:gd name="connsiteY8290" fmla="*/ 3890151 h 6407151"/>
              <a:gd name="connsiteX8291" fmla="*/ 8305062 w 11737976"/>
              <a:gd name="connsiteY8291" fmla="*/ 3890535 h 6407151"/>
              <a:gd name="connsiteX8292" fmla="*/ 8307905 w 11737976"/>
              <a:gd name="connsiteY8292" fmla="*/ 3887229 h 6407151"/>
              <a:gd name="connsiteX8293" fmla="*/ 8303144 w 11737976"/>
              <a:gd name="connsiteY8293" fmla="*/ 3886960 h 6407151"/>
              <a:gd name="connsiteX8294" fmla="*/ 7797872 w 11737976"/>
              <a:gd name="connsiteY8294" fmla="*/ 3885963 h 6407151"/>
              <a:gd name="connsiteX8295" fmla="*/ 7793003 w 11737976"/>
              <a:gd name="connsiteY8295" fmla="*/ 3891849 h 6407151"/>
              <a:gd name="connsiteX8296" fmla="*/ 7794784 w 11737976"/>
              <a:gd name="connsiteY8296" fmla="*/ 3899197 h 6407151"/>
              <a:gd name="connsiteX8297" fmla="*/ 7797872 w 11737976"/>
              <a:gd name="connsiteY8297" fmla="*/ 3885963 h 6407151"/>
              <a:gd name="connsiteX8298" fmla="*/ 8061791 w 11737976"/>
              <a:gd name="connsiteY8298" fmla="*/ 3885788 h 6407151"/>
              <a:gd name="connsiteX8299" fmla="*/ 8056939 w 11737976"/>
              <a:gd name="connsiteY8299" fmla="*/ 3887692 h 6407151"/>
              <a:gd name="connsiteX8300" fmla="*/ 8061877 w 11737976"/>
              <a:gd name="connsiteY8300" fmla="*/ 3889807 h 6407151"/>
              <a:gd name="connsiteX8301" fmla="*/ 8061791 w 11737976"/>
              <a:gd name="connsiteY8301" fmla="*/ 3885788 h 6407151"/>
              <a:gd name="connsiteX8302" fmla="*/ 7752359 w 11737976"/>
              <a:gd name="connsiteY8302" fmla="*/ 3884658 h 6407151"/>
              <a:gd name="connsiteX8303" fmla="*/ 7750503 w 11737976"/>
              <a:gd name="connsiteY8303" fmla="*/ 3890834 h 6407151"/>
              <a:gd name="connsiteX8304" fmla="*/ 7753499 w 11737976"/>
              <a:gd name="connsiteY8304" fmla="*/ 3896654 h 6407151"/>
              <a:gd name="connsiteX8305" fmla="*/ 7752359 w 11737976"/>
              <a:gd name="connsiteY8305" fmla="*/ 3884658 h 6407151"/>
              <a:gd name="connsiteX8306" fmla="*/ 8000769 w 11737976"/>
              <a:gd name="connsiteY8306" fmla="*/ 3881977 h 6407151"/>
              <a:gd name="connsiteX8307" fmla="*/ 7995833 w 11737976"/>
              <a:gd name="connsiteY8307" fmla="*/ 3884250 h 6407151"/>
              <a:gd name="connsiteX8308" fmla="*/ 8000476 w 11737976"/>
              <a:gd name="connsiteY8308" fmla="*/ 3884929 h 6407151"/>
              <a:gd name="connsiteX8309" fmla="*/ 8000769 w 11737976"/>
              <a:gd name="connsiteY8309" fmla="*/ 3881977 h 6407151"/>
              <a:gd name="connsiteX8310" fmla="*/ 7422377 w 11737976"/>
              <a:gd name="connsiteY8310" fmla="*/ 3880083 h 6407151"/>
              <a:gd name="connsiteX8311" fmla="*/ 7418719 w 11737976"/>
              <a:gd name="connsiteY8311" fmla="*/ 3883138 h 6407151"/>
              <a:gd name="connsiteX8312" fmla="*/ 7422901 w 11737976"/>
              <a:gd name="connsiteY8312" fmla="*/ 3885619 h 6407151"/>
              <a:gd name="connsiteX8313" fmla="*/ 7422377 w 11737976"/>
              <a:gd name="connsiteY8313" fmla="*/ 3880083 h 6407151"/>
              <a:gd name="connsiteX8314" fmla="*/ 8074221 w 11737976"/>
              <a:gd name="connsiteY8314" fmla="*/ 3878494 h 6407151"/>
              <a:gd name="connsiteX8315" fmla="*/ 8067901 w 11737976"/>
              <a:gd name="connsiteY8315" fmla="*/ 3886764 h 6407151"/>
              <a:gd name="connsiteX8316" fmla="*/ 8074221 w 11737976"/>
              <a:gd name="connsiteY8316" fmla="*/ 3878494 h 6407151"/>
              <a:gd name="connsiteX8317" fmla="*/ 511767 w 11737976"/>
              <a:gd name="connsiteY8317" fmla="*/ 3878205 h 6407151"/>
              <a:gd name="connsiteX8318" fmla="*/ 507438 w 11737976"/>
              <a:gd name="connsiteY8318" fmla="*/ 3882977 h 6407151"/>
              <a:gd name="connsiteX8319" fmla="*/ 516932 w 11737976"/>
              <a:gd name="connsiteY8319" fmla="*/ 3883525 h 6407151"/>
              <a:gd name="connsiteX8320" fmla="*/ 518478 w 11737976"/>
              <a:gd name="connsiteY8320" fmla="*/ 3878610 h 6407151"/>
              <a:gd name="connsiteX8321" fmla="*/ 511767 w 11737976"/>
              <a:gd name="connsiteY8321" fmla="*/ 3878205 h 6407151"/>
              <a:gd name="connsiteX8322" fmla="*/ 8365417 w 11737976"/>
              <a:gd name="connsiteY8322" fmla="*/ 3877742 h 6407151"/>
              <a:gd name="connsiteX8323" fmla="*/ 8361716 w 11737976"/>
              <a:gd name="connsiteY8323" fmla="*/ 3880337 h 6407151"/>
              <a:gd name="connsiteX8324" fmla="*/ 8364467 w 11737976"/>
              <a:gd name="connsiteY8324" fmla="*/ 3880715 h 6407151"/>
              <a:gd name="connsiteX8325" fmla="*/ 8365417 w 11737976"/>
              <a:gd name="connsiteY8325" fmla="*/ 3877742 h 6407151"/>
              <a:gd name="connsiteX8326" fmla="*/ 8093053 w 11737976"/>
              <a:gd name="connsiteY8326" fmla="*/ 3877297 h 6407151"/>
              <a:gd name="connsiteX8327" fmla="*/ 8089132 w 11737976"/>
              <a:gd name="connsiteY8327" fmla="*/ 3877586 h 6407151"/>
              <a:gd name="connsiteX8328" fmla="*/ 8089395 w 11737976"/>
              <a:gd name="connsiteY8328" fmla="*/ 3880355 h 6407151"/>
              <a:gd name="connsiteX8329" fmla="*/ 8091355 w 11737976"/>
              <a:gd name="connsiteY8329" fmla="*/ 3880210 h 6407151"/>
              <a:gd name="connsiteX8330" fmla="*/ 8093053 w 11737976"/>
              <a:gd name="connsiteY8330" fmla="*/ 3877297 h 6407151"/>
              <a:gd name="connsiteX8331" fmla="*/ 8055945 w 11737976"/>
              <a:gd name="connsiteY8331" fmla="*/ 3874447 h 6407151"/>
              <a:gd name="connsiteX8332" fmla="*/ 8054096 w 11737976"/>
              <a:gd name="connsiteY8332" fmla="*/ 3877138 h 6407151"/>
              <a:gd name="connsiteX8333" fmla="*/ 8052005 w 11737976"/>
              <a:gd name="connsiteY8333" fmla="*/ 3877291 h 6407151"/>
              <a:gd name="connsiteX8334" fmla="*/ 8048065 w 11737976"/>
              <a:gd name="connsiteY8334" fmla="*/ 3880136 h 6407151"/>
              <a:gd name="connsiteX8335" fmla="*/ 8046618 w 11737976"/>
              <a:gd name="connsiteY8335" fmla="*/ 3881520 h 6407151"/>
              <a:gd name="connsiteX8336" fmla="*/ 8048307 w 11737976"/>
              <a:gd name="connsiteY8336" fmla="*/ 3882673 h 6407151"/>
              <a:gd name="connsiteX8337" fmla="*/ 8052486 w 11737976"/>
              <a:gd name="connsiteY8337" fmla="*/ 3882366 h 6407151"/>
              <a:gd name="connsiteX8338" fmla="*/ 8056428 w 11737976"/>
              <a:gd name="connsiteY8338" fmla="*/ 3879522 h 6407151"/>
              <a:gd name="connsiteX8339" fmla="*/ 8055945 w 11737976"/>
              <a:gd name="connsiteY8339" fmla="*/ 3874447 h 6407151"/>
              <a:gd name="connsiteX8340" fmla="*/ 413536 w 11737976"/>
              <a:gd name="connsiteY8340" fmla="*/ 3874221 h 6407151"/>
              <a:gd name="connsiteX8341" fmla="*/ 408293 w 11737976"/>
              <a:gd name="connsiteY8341" fmla="*/ 3874256 h 6407151"/>
              <a:gd name="connsiteX8342" fmla="*/ 407881 w 11737976"/>
              <a:gd name="connsiteY8342" fmla="*/ 3880540 h 6407151"/>
              <a:gd name="connsiteX8343" fmla="*/ 406266 w 11737976"/>
              <a:gd name="connsiteY8343" fmla="*/ 3881178 h 6407151"/>
              <a:gd name="connsiteX8344" fmla="*/ 412386 w 11737976"/>
              <a:gd name="connsiteY8344" fmla="*/ 3884496 h 6407151"/>
              <a:gd name="connsiteX8345" fmla="*/ 413123 w 11737976"/>
              <a:gd name="connsiteY8345" fmla="*/ 3880506 h 6407151"/>
              <a:gd name="connsiteX8346" fmla="*/ 415568 w 11737976"/>
              <a:gd name="connsiteY8346" fmla="*/ 3875808 h 6407151"/>
              <a:gd name="connsiteX8347" fmla="*/ 413536 w 11737976"/>
              <a:gd name="connsiteY8347" fmla="*/ 3874221 h 6407151"/>
              <a:gd name="connsiteX8348" fmla="*/ 7372030 w 11737976"/>
              <a:gd name="connsiteY8348" fmla="*/ 3873559 h 6407151"/>
              <a:gd name="connsiteX8349" fmla="*/ 7364975 w 11737976"/>
              <a:gd name="connsiteY8349" fmla="*/ 3874078 h 6407151"/>
              <a:gd name="connsiteX8350" fmla="*/ 7365237 w 11737976"/>
              <a:gd name="connsiteY8350" fmla="*/ 3876845 h 6407151"/>
              <a:gd name="connsiteX8351" fmla="*/ 7367851 w 11737976"/>
              <a:gd name="connsiteY8351" fmla="*/ 3879440 h 6407151"/>
              <a:gd name="connsiteX8352" fmla="*/ 7372030 w 11737976"/>
              <a:gd name="connsiteY8352" fmla="*/ 3873559 h 6407151"/>
              <a:gd name="connsiteX8353" fmla="*/ 8127967 w 11737976"/>
              <a:gd name="connsiteY8353" fmla="*/ 3871327 h 6407151"/>
              <a:gd name="connsiteX8354" fmla="*/ 8123390 w 11737976"/>
              <a:gd name="connsiteY8354" fmla="*/ 3872593 h 6407151"/>
              <a:gd name="connsiteX8355" fmla="*/ 8129315 w 11737976"/>
              <a:gd name="connsiteY8355" fmla="*/ 3876803 h 6407151"/>
              <a:gd name="connsiteX8356" fmla="*/ 8134364 w 11737976"/>
              <a:gd name="connsiteY8356" fmla="*/ 3871787 h 6407151"/>
              <a:gd name="connsiteX8357" fmla="*/ 8127967 w 11737976"/>
              <a:gd name="connsiteY8357" fmla="*/ 3871327 h 6407151"/>
              <a:gd name="connsiteX8358" fmla="*/ 8107560 w 11737976"/>
              <a:gd name="connsiteY8358" fmla="*/ 3868799 h 6407151"/>
              <a:gd name="connsiteX8359" fmla="*/ 8102532 w 11737976"/>
              <a:gd name="connsiteY8359" fmla="*/ 3876643 h 6407151"/>
              <a:gd name="connsiteX8360" fmla="*/ 8102584 w 11737976"/>
              <a:gd name="connsiteY8360" fmla="*/ 3881244 h 6407151"/>
              <a:gd name="connsiteX8361" fmla="*/ 8110280 w 11737976"/>
              <a:gd name="connsiteY8361" fmla="*/ 3875846 h 6407151"/>
              <a:gd name="connsiteX8362" fmla="*/ 8107560 w 11737976"/>
              <a:gd name="connsiteY8362" fmla="*/ 3868799 h 6407151"/>
              <a:gd name="connsiteX8363" fmla="*/ 8182896 w 11737976"/>
              <a:gd name="connsiteY8363" fmla="*/ 3868727 h 6407151"/>
              <a:gd name="connsiteX8364" fmla="*/ 8173526 w 11737976"/>
              <a:gd name="connsiteY8364" fmla="*/ 3871052 h 6407151"/>
              <a:gd name="connsiteX8365" fmla="*/ 8172395 w 11737976"/>
              <a:gd name="connsiteY8365" fmla="*/ 3881609 h 6407151"/>
              <a:gd name="connsiteX8366" fmla="*/ 8186523 w 11737976"/>
              <a:gd name="connsiteY8366" fmla="*/ 3884499 h 6407151"/>
              <a:gd name="connsiteX8367" fmla="*/ 8192821 w 11737976"/>
              <a:gd name="connsiteY8367" fmla="*/ 3872253 h 6407151"/>
              <a:gd name="connsiteX8368" fmla="*/ 8182896 w 11737976"/>
              <a:gd name="connsiteY8368" fmla="*/ 3868727 h 6407151"/>
              <a:gd name="connsiteX8369" fmla="*/ 298872 w 11737976"/>
              <a:gd name="connsiteY8369" fmla="*/ 3867048 h 6407151"/>
              <a:gd name="connsiteX8370" fmla="*/ 295718 w 11737976"/>
              <a:gd name="connsiteY8370" fmla="*/ 3868295 h 6407151"/>
              <a:gd name="connsiteX8371" fmla="*/ 292565 w 11737976"/>
              <a:gd name="connsiteY8371" fmla="*/ 3869544 h 6407151"/>
              <a:gd name="connsiteX8372" fmla="*/ 291813 w 11737976"/>
              <a:gd name="connsiteY8372" fmla="*/ 3874050 h 6407151"/>
              <a:gd name="connsiteX8373" fmla="*/ 294216 w 11737976"/>
              <a:gd name="connsiteY8373" fmla="*/ 3877306 h 6407151"/>
              <a:gd name="connsiteX8374" fmla="*/ 295793 w 11737976"/>
              <a:gd name="connsiteY8374" fmla="*/ 3876682 h 6407151"/>
              <a:gd name="connsiteX8375" fmla="*/ 298947 w 11737976"/>
              <a:gd name="connsiteY8375" fmla="*/ 3875434 h 6407151"/>
              <a:gd name="connsiteX8376" fmla="*/ 301688 w 11737976"/>
              <a:gd name="connsiteY8376" fmla="*/ 3872245 h 6407151"/>
              <a:gd name="connsiteX8377" fmla="*/ 298872 w 11737976"/>
              <a:gd name="connsiteY8377" fmla="*/ 3867048 h 6407151"/>
              <a:gd name="connsiteX8378" fmla="*/ 7996278 w 11737976"/>
              <a:gd name="connsiteY8378" fmla="*/ 3863963 h 6407151"/>
              <a:gd name="connsiteX8379" fmla="*/ 7993925 w 11737976"/>
              <a:gd name="connsiteY8379" fmla="*/ 3864135 h 6407151"/>
              <a:gd name="connsiteX8380" fmla="*/ 7994144 w 11737976"/>
              <a:gd name="connsiteY8380" fmla="*/ 3866442 h 6407151"/>
              <a:gd name="connsiteX8381" fmla="*/ 7996715 w 11737976"/>
              <a:gd name="connsiteY8381" fmla="*/ 3868576 h 6407151"/>
              <a:gd name="connsiteX8382" fmla="*/ 7996278 w 11737976"/>
              <a:gd name="connsiteY8382" fmla="*/ 3863963 h 6407151"/>
              <a:gd name="connsiteX8383" fmla="*/ 539545 w 11737976"/>
              <a:gd name="connsiteY8383" fmla="*/ 3863645 h 6407151"/>
              <a:gd name="connsiteX8384" fmla="*/ 542405 w 11737976"/>
              <a:gd name="connsiteY8384" fmla="*/ 3868941 h 6407151"/>
              <a:gd name="connsiteX8385" fmla="*/ 543676 w 11737976"/>
              <a:gd name="connsiteY8385" fmla="*/ 3870847 h 6407151"/>
              <a:gd name="connsiteX8386" fmla="*/ 544002 w 11737976"/>
              <a:gd name="connsiteY8386" fmla="*/ 3868308 h 6407151"/>
              <a:gd name="connsiteX8387" fmla="*/ 539545 w 11737976"/>
              <a:gd name="connsiteY8387" fmla="*/ 3863645 h 6407151"/>
              <a:gd name="connsiteX8388" fmla="*/ 434076 w 11737976"/>
              <a:gd name="connsiteY8388" fmla="*/ 3862206 h 6407151"/>
              <a:gd name="connsiteX8389" fmla="*/ 433817 w 11737976"/>
              <a:gd name="connsiteY8389" fmla="*/ 3863903 h 6407151"/>
              <a:gd name="connsiteX8390" fmla="*/ 436220 w 11737976"/>
              <a:gd name="connsiteY8390" fmla="*/ 3875194 h 6407151"/>
              <a:gd name="connsiteX8391" fmla="*/ 442058 w 11737976"/>
              <a:gd name="connsiteY8391" fmla="*/ 3868803 h 6407151"/>
              <a:gd name="connsiteX8392" fmla="*/ 434076 w 11737976"/>
              <a:gd name="connsiteY8392" fmla="*/ 3862206 h 6407151"/>
              <a:gd name="connsiteX8393" fmla="*/ 8006676 w 11737976"/>
              <a:gd name="connsiteY8393" fmla="*/ 3860411 h 6407151"/>
              <a:gd name="connsiteX8394" fmla="*/ 8006405 w 11737976"/>
              <a:gd name="connsiteY8394" fmla="*/ 3875034 h 6407151"/>
              <a:gd name="connsiteX8395" fmla="*/ 8009066 w 11737976"/>
              <a:gd name="connsiteY8395" fmla="*/ 3885632 h 6407151"/>
              <a:gd name="connsiteX8396" fmla="*/ 8021401 w 11737976"/>
              <a:gd name="connsiteY8396" fmla="*/ 3891155 h 6407151"/>
              <a:gd name="connsiteX8397" fmla="*/ 8024909 w 11737976"/>
              <a:gd name="connsiteY8397" fmla="*/ 3889548 h 6407151"/>
              <a:gd name="connsiteX8398" fmla="*/ 8032972 w 11737976"/>
              <a:gd name="connsiteY8398" fmla="*/ 3881337 h 6407151"/>
              <a:gd name="connsiteX8399" fmla="*/ 8014456 w 11737976"/>
              <a:gd name="connsiteY8399" fmla="*/ 3872538 h 6407151"/>
              <a:gd name="connsiteX8400" fmla="*/ 8016172 w 11737976"/>
              <a:gd name="connsiteY8400" fmla="*/ 3867334 h 6407151"/>
              <a:gd name="connsiteX8401" fmla="*/ 8024951 w 11737976"/>
              <a:gd name="connsiteY8401" fmla="*/ 3866688 h 6407151"/>
              <a:gd name="connsiteX8402" fmla="*/ 8033731 w 11737976"/>
              <a:gd name="connsiteY8402" fmla="*/ 3866044 h 6407151"/>
              <a:gd name="connsiteX8403" fmla="*/ 8035687 w 11737976"/>
              <a:gd name="connsiteY8403" fmla="*/ 3863361 h 6407151"/>
              <a:gd name="connsiteX8404" fmla="*/ 8031059 w 11737976"/>
              <a:gd name="connsiteY8404" fmla="*/ 3861160 h 6407151"/>
              <a:gd name="connsiteX8405" fmla="*/ 8024474 w 11737976"/>
              <a:gd name="connsiteY8405" fmla="*/ 3861644 h 6407151"/>
              <a:gd name="connsiteX8406" fmla="*/ 8015693 w 11737976"/>
              <a:gd name="connsiteY8406" fmla="*/ 3862289 h 6407151"/>
              <a:gd name="connsiteX8407" fmla="*/ 8006676 w 11737976"/>
              <a:gd name="connsiteY8407" fmla="*/ 3860411 h 6407151"/>
              <a:gd name="connsiteX8408" fmla="*/ 402083 w 11737976"/>
              <a:gd name="connsiteY8408" fmla="*/ 3854290 h 6407151"/>
              <a:gd name="connsiteX8409" fmla="*/ 405815 w 11737976"/>
              <a:gd name="connsiteY8409" fmla="*/ 3860079 h 6407151"/>
              <a:gd name="connsiteX8410" fmla="*/ 406341 w 11737976"/>
              <a:gd name="connsiteY8410" fmla="*/ 3857843 h 6407151"/>
              <a:gd name="connsiteX8411" fmla="*/ 404743 w 11737976"/>
              <a:gd name="connsiteY8411" fmla="*/ 3858474 h 6407151"/>
              <a:gd name="connsiteX8412" fmla="*/ 402083 w 11737976"/>
              <a:gd name="connsiteY8412" fmla="*/ 3854290 h 6407151"/>
              <a:gd name="connsiteX8413" fmla="*/ 8328301 w 11737976"/>
              <a:gd name="connsiteY8413" fmla="*/ 3852592 h 6407151"/>
              <a:gd name="connsiteX8414" fmla="*/ 8326146 w 11737976"/>
              <a:gd name="connsiteY8414" fmla="*/ 3852750 h 6407151"/>
              <a:gd name="connsiteX8415" fmla="*/ 8323990 w 11737976"/>
              <a:gd name="connsiteY8415" fmla="*/ 3852909 h 6407151"/>
              <a:gd name="connsiteX8416" fmla="*/ 8322052 w 11737976"/>
              <a:gd name="connsiteY8416" fmla="*/ 3855374 h 6407151"/>
              <a:gd name="connsiteX8417" fmla="*/ 8319897 w 11737976"/>
              <a:gd name="connsiteY8417" fmla="*/ 3855533 h 6407151"/>
              <a:gd name="connsiteX8418" fmla="*/ 8322272 w 11737976"/>
              <a:gd name="connsiteY8418" fmla="*/ 3857682 h 6407151"/>
              <a:gd name="connsiteX8419" fmla="*/ 8324210 w 11737976"/>
              <a:gd name="connsiteY8419" fmla="*/ 3855215 h 6407151"/>
              <a:gd name="connsiteX8420" fmla="*/ 8326364 w 11737976"/>
              <a:gd name="connsiteY8420" fmla="*/ 3855057 h 6407151"/>
              <a:gd name="connsiteX8421" fmla="*/ 8328301 w 11737976"/>
              <a:gd name="connsiteY8421" fmla="*/ 3852592 h 6407151"/>
              <a:gd name="connsiteX8422" fmla="*/ 8293809 w 11737976"/>
              <a:gd name="connsiteY8422" fmla="*/ 3852337 h 6407151"/>
              <a:gd name="connsiteX8423" fmla="*/ 8287635 w 11737976"/>
              <a:gd name="connsiteY8423" fmla="*/ 3857993 h 6407151"/>
              <a:gd name="connsiteX8424" fmla="*/ 8285846 w 11737976"/>
              <a:gd name="connsiteY8424" fmla="*/ 3859751 h 6407151"/>
              <a:gd name="connsiteX8425" fmla="*/ 8285905 w 11737976"/>
              <a:gd name="connsiteY8425" fmla="*/ 3863324 h 6407151"/>
              <a:gd name="connsiteX8426" fmla="*/ 8287384 w 11737976"/>
              <a:gd name="connsiteY8426" fmla="*/ 3864191 h 6407151"/>
              <a:gd name="connsiteX8427" fmla="*/ 8290346 w 11737976"/>
              <a:gd name="connsiteY8427" fmla="*/ 3862998 h 6407151"/>
              <a:gd name="connsiteX8428" fmla="*/ 8296765 w 11737976"/>
              <a:gd name="connsiteY8428" fmla="*/ 3859925 h 6407151"/>
              <a:gd name="connsiteX8429" fmla="*/ 8296275 w 11737976"/>
              <a:gd name="connsiteY8429" fmla="*/ 3854757 h 6407151"/>
              <a:gd name="connsiteX8430" fmla="*/ 8293809 w 11737976"/>
              <a:gd name="connsiteY8430" fmla="*/ 3852337 h 6407151"/>
              <a:gd name="connsiteX8431" fmla="*/ 350674 w 11737976"/>
              <a:gd name="connsiteY8431" fmla="*/ 3848850 h 6407151"/>
              <a:gd name="connsiteX8432" fmla="*/ 349924 w 11737976"/>
              <a:gd name="connsiteY8432" fmla="*/ 3853226 h 6407151"/>
              <a:gd name="connsiteX8433" fmla="*/ 351875 w 11737976"/>
              <a:gd name="connsiteY8433" fmla="*/ 3854495 h 6407151"/>
              <a:gd name="connsiteX8434" fmla="*/ 358874 w 11737976"/>
              <a:gd name="connsiteY8434" fmla="*/ 3855807 h 6407151"/>
              <a:gd name="connsiteX8435" fmla="*/ 359799 w 11737976"/>
              <a:gd name="connsiteY8435" fmla="*/ 3856206 h 6407151"/>
              <a:gd name="connsiteX8436" fmla="*/ 360423 w 11737976"/>
              <a:gd name="connsiteY8436" fmla="*/ 3855194 h 6407151"/>
              <a:gd name="connsiteX8437" fmla="*/ 358074 w 11737976"/>
              <a:gd name="connsiteY8437" fmla="*/ 3852043 h 6407151"/>
              <a:gd name="connsiteX8438" fmla="*/ 350674 w 11737976"/>
              <a:gd name="connsiteY8438" fmla="*/ 3848850 h 6407151"/>
              <a:gd name="connsiteX8439" fmla="*/ 8262211 w 11737976"/>
              <a:gd name="connsiteY8439" fmla="*/ 3844437 h 6407151"/>
              <a:gd name="connsiteX8440" fmla="*/ 8253825 w 11737976"/>
              <a:gd name="connsiteY8440" fmla="*/ 3847587 h 6407151"/>
              <a:gd name="connsiteX8441" fmla="*/ 8254065 w 11737976"/>
              <a:gd name="connsiteY8441" fmla="*/ 3850104 h 6407151"/>
              <a:gd name="connsiteX8442" fmla="*/ 8248791 w 11737976"/>
              <a:gd name="connsiteY8442" fmla="*/ 3863161 h 6407151"/>
              <a:gd name="connsiteX8443" fmla="*/ 8242323 w 11737976"/>
              <a:gd name="connsiteY8443" fmla="*/ 3863636 h 6407151"/>
              <a:gd name="connsiteX8444" fmla="*/ 8240586 w 11737976"/>
              <a:gd name="connsiteY8444" fmla="*/ 3865347 h 6407151"/>
              <a:gd name="connsiteX8445" fmla="*/ 8240645 w 11737976"/>
              <a:gd name="connsiteY8445" fmla="*/ 3868827 h 6407151"/>
              <a:gd name="connsiteX8446" fmla="*/ 8245194 w 11737976"/>
              <a:gd name="connsiteY8446" fmla="*/ 3871027 h 6407151"/>
              <a:gd name="connsiteX8447" fmla="*/ 8251661 w 11737976"/>
              <a:gd name="connsiteY8447" fmla="*/ 3870553 h 6407151"/>
              <a:gd name="connsiteX8448" fmla="*/ 8255973 w 11737976"/>
              <a:gd name="connsiteY8448" fmla="*/ 3870235 h 6407151"/>
              <a:gd name="connsiteX8449" fmla="*/ 8259567 w 11737976"/>
              <a:gd name="connsiteY8449" fmla="*/ 3870922 h 6407151"/>
              <a:gd name="connsiteX8450" fmla="*/ 8264596 w 11737976"/>
              <a:gd name="connsiteY8450" fmla="*/ 3869602 h 6407151"/>
              <a:gd name="connsiteX8451" fmla="*/ 8266275 w 11737976"/>
              <a:gd name="connsiteY8451" fmla="*/ 3864411 h 6407151"/>
              <a:gd name="connsiteX8452" fmla="*/ 8261726 w 11737976"/>
              <a:gd name="connsiteY8452" fmla="*/ 3862210 h 6407151"/>
              <a:gd name="connsiteX8453" fmla="*/ 8255258 w 11737976"/>
              <a:gd name="connsiteY8453" fmla="*/ 3862686 h 6407151"/>
              <a:gd name="connsiteX8454" fmla="*/ 8250947 w 11737976"/>
              <a:gd name="connsiteY8454" fmla="*/ 3863002 h 6407151"/>
              <a:gd name="connsiteX8455" fmla="*/ 8254303 w 11737976"/>
              <a:gd name="connsiteY8455" fmla="*/ 3852620 h 6407151"/>
              <a:gd name="connsiteX8456" fmla="*/ 8264842 w 11737976"/>
              <a:gd name="connsiteY8456" fmla="*/ 3849312 h 6407151"/>
              <a:gd name="connsiteX8457" fmla="*/ 8264604 w 11737976"/>
              <a:gd name="connsiteY8457" fmla="*/ 3846796 h 6407151"/>
              <a:gd name="connsiteX8458" fmla="*/ 8262211 w 11737976"/>
              <a:gd name="connsiteY8458" fmla="*/ 3844437 h 6407151"/>
              <a:gd name="connsiteX8459" fmla="*/ 427535 w 11737976"/>
              <a:gd name="connsiteY8459" fmla="*/ 3841395 h 6407151"/>
              <a:gd name="connsiteX8460" fmla="*/ 425908 w 11737976"/>
              <a:gd name="connsiteY8460" fmla="*/ 3842037 h 6407151"/>
              <a:gd name="connsiteX8461" fmla="*/ 423067 w 11737976"/>
              <a:gd name="connsiteY8461" fmla="*/ 3845266 h 6407151"/>
              <a:gd name="connsiteX8462" fmla="*/ 423893 w 11737976"/>
              <a:gd name="connsiteY8462" fmla="*/ 3849148 h 6407151"/>
              <a:gd name="connsiteX8463" fmla="*/ 424253 w 11737976"/>
              <a:gd name="connsiteY8463" fmla="*/ 3849795 h 6407151"/>
              <a:gd name="connsiteX8464" fmla="*/ 425520 w 11737976"/>
              <a:gd name="connsiteY8464" fmla="*/ 3848504 h 6407151"/>
              <a:gd name="connsiteX8465" fmla="*/ 428773 w 11737976"/>
              <a:gd name="connsiteY8465" fmla="*/ 3847217 h 6407151"/>
              <a:gd name="connsiteX8466" fmla="*/ 429575 w 11737976"/>
              <a:gd name="connsiteY8466" fmla="*/ 3842691 h 6407151"/>
              <a:gd name="connsiteX8467" fmla="*/ 427535 w 11737976"/>
              <a:gd name="connsiteY8467" fmla="*/ 3841395 h 6407151"/>
              <a:gd name="connsiteX8468" fmla="*/ 8314065 w 11737976"/>
              <a:gd name="connsiteY8468" fmla="*/ 3840630 h 6407151"/>
              <a:gd name="connsiteX8469" fmla="*/ 8306146 w 11737976"/>
              <a:gd name="connsiteY8469" fmla="*/ 3843690 h 6407151"/>
              <a:gd name="connsiteX8470" fmla="*/ 8311984 w 11737976"/>
              <a:gd name="connsiteY8470" fmla="*/ 3845738 h 6407151"/>
              <a:gd name="connsiteX8471" fmla="*/ 8314065 w 11737976"/>
              <a:gd name="connsiteY8471" fmla="*/ 3840630 h 6407151"/>
              <a:gd name="connsiteX8472" fmla="*/ 8283364 w 11737976"/>
              <a:gd name="connsiteY8472" fmla="*/ 3838610 h 6407151"/>
              <a:gd name="connsiteX8473" fmla="*/ 8280254 w 11737976"/>
              <a:gd name="connsiteY8473" fmla="*/ 3845342 h 6407151"/>
              <a:gd name="connsiteX8474" fmla="*/ 8286677 w 11737976"/>
              <a:gd name="connsiteY8474" fmla="*/ 3848123 h 6407151"/>
              <a:gd name="connsiteX8475" fmla="*/ 8291137 w 11737976"/>
              <a:gd name="connsiteY8475" fmla="*/ 3847145 h 6407151"/>
              <a:gd name="connsiteX8476" fmla="*/ 8290893 w 11737976"/>
              <a:gd name="connsiteY8476" fmla="*/ 3844561 h 6407151"/>
              <a:gd name="connsiteX8477" fmla="*/ 8293265 w 11737976"/>
              <a:gd name="connsiteY8477" fmla="*/ 3846990 h 6407151"/>
              <a:gd name="connsiteX8478" fmla="*/ 8295147 w 11737976"/>
              <a:gd name="connsiteY8478" fmla="*/ 3844249 h 6407151"/>
              <a:gd name="connsiteX8479" fmla="*/ 8294903 w 11737976"/>
              <a:gd name="connsiteY8479" fmla="*/ 3841665 h 6407151"/>
              <a:gd name="connsiteX8480" fmla="*/ 8290402 w 11737976"/>
              <a:gd name="connsiteY8480" fmla="*/ 3839394 h 6407151"/>
              <a:gd name="connsiteX8481" fmla="*/ 8283364 w 11737976"/>
              <a:gd name="connsiteY8481" fmla="*/ 3838610 h 6407151"/>
              <a:gd name="connsiteX8482" fmla="*/ 8348412 w 11737976"/>
              <a:gd name="connsiteY8482" fmla="*/ 3836801 h 6407151"/>
              <a:gd name="connsiteX8483" fmla="*/ 8349614 w 11737976"/>
              <a:gd name="connsiteY8483" fmla="*/ 3840110 h 6407151"/>
              <a:gd name="connsiteX8484" fmla="*/ 8352945 w 11737976"/>
              <a:gd name="connsiteY8484" fmla="*/ 3837776 h 6407151"/>
              <a:gd name="connsiteX8485" fmla="*/ 8348412 w 11737976"/>
              <a:gd name="connsiteY8485" fmla="*/ 3836801 h 6407151"/>
              <a:gd name="connsiteX8486" fmla="*/ 442108 w 11737976"/>
              <a:gd name="connsiteY8486" fmla="*/ 3829606 h 6407151"/>
              <a:gd name="connsiteX8487" fmla="*/ 439375 w 11737976"/>
              <a:gd name="connsiteY8487" fmla="*/ 3832502 h 6407151"/>
              <a:gd name="connsiteX8488" fmla="*/ 443090 w 11737976"/>
              <a:gd name="connsiteY8488" fmla="*/ 3833937 h 6407151"/>
              <a:gd name="connsiteX8489" fmla="*/ 442108 w 11737976"/>
              <a:gd name="connsiteY8489" fmla="*/ 3829606 h 6407151"/>
              <a:gd name="connsiteX8490" fmla="*/ 326894 w 11737976"/>
              <a:gd name="connsiteY8490" fmla="*/ 3826888 h 6407151"/>
              <a:gd name="connsiteX8491" fmla="*/ 326197 w 11737976"/>
              <a:gd name="connsiteY8491" fmla="*/ 3839406 h 6407151"/>
              <a:gd name="connsiteX8492" fmla="*/ 336695 w 11737976"/>
              <a:gd name="connsiteY8492" fmla="*/ 3841374 h 6407151"/>
              <a:gd name="connsiteX8493" fmla="*/ 326894 w 11737976"/>
              <a:gd name="connsiteY8493" fmla="*/ 3826888 h 6407151"/>
              <a:gd name="connsiteX8494" fmla="*/ 445845 w 11737976"/>
              <a:gd name="connsiteY8494" fmla="*/ 3823439 h 6407151"/>
              <a:gd name="connsiteX8495" fmla="*/ 445122 w 11737976"/>
              <a:gd name="connsiteY8495" fmla="*/ 3827932 h 6407151"/>
              <a:gd name="connsiteX8496" fmla="*/ 442745 w 11737976"/>
              <a:gd name="connsiteY8496" fmla="*/ 3824665 h 6407151"/>
              <a:gd name="connsiteX8497" fmla="*/ 445224 w 11737976"/>
              <a:gd name="connsiteY8497" fmla="*/ 3836309 h 6407151"/>
              <a:gd name="connsiteX8498" fmla="*/ 447588 w 11737976"/>
              <a:gd name="connsiteY8498" fmla="*/ 3830640 h 6407151"/>
              <a:gd name="connsiteX8499" fmla="*/ 445845 w 11737976"/>
              <a:gd name="connsiteY8499" fmla="*/ 3823439 h 6407151"/>
              <a:gd name="connsiteX8500" fmla="*/ 8465095 w 11737976"/>
              <a:gd name="connsiteY8500" fmla="*/ 3821798 h 6407151"/>
              <a:gd name="connsiteX8501" fmla="*/ 8460034 w 11737976"/>
              <a:gd name="connsiteY8501" fmla="*/ 3822790 h 6407151"/>
              <a:gd name="connsiteX8502" fmla="*/ 8463405 w 11737976"/>
              <a:gd name="connsiteY8502" fmla="*/ 3826879 h 6407151"/>
              <a:gd name="connsiteX8503" fmla="*/ 8465095 w 11737976"/>
              <a:gd name="connsiteY8503" fmla="*/ 3821798 h 6407151"/>
              <a:gd name="connsiteX8504" fmla="*/ 8479828 w 11737976"/>
              <a:gd name="connsiteY8504" fmla="*/ 3815452 h 6407151"/>
              <a:gd name="connsiteX8505" fmla="*/ 8473355 w 11737976"/>
              <a:gd name="connsiteY8505" fmla="*/ 3818528 h 6407151"/>
              <a:gd name="connsiteX8506" fmla="*/ 8478914 w 11737976"/>
              <a:gd name="connsiteY8506" fmla="*/ 3823649 h 6407151"/>
              <a:gd name="connsiteX8507" fmla="*/ 8479828 w 11737976"/>
              <a:gd name="connsiteY8507" fmla="*/ 3815452 h 6407151"/>
              <a:gd name="connsiteX8508" fmla="*/ 8341138 w 11737976"/>
              <a:gd name="connsiteY8508" fmla="*/ 3814989 h 6407151"/>
              <a:gd name="connsiteX8509" fmla="*/ 8342261 w 11737976"/>
              <a:gd name="connsiteY8509" fmla="*/ 3815332 h 6407151"/>
              <a:gd name="connsiteX8510" fmla="*/ 8340097 w 11737976"/>
              <a:gd name="connsiteY8510" fmla="*/ 3815490 h 6407151"/>
              <a:gd name="connsiteX8511" fmla="*/ 8535233 w 11737976"/>
              <a:gd name="connsiteY8511" fmla="*/ 3803951 h 6407151"/>
              <a:gd name="connsiteX8512" fmla="*/ 8535932 w 11737976"/>
              <a:gd name="connsiteY8512" fmla="*/ 3811332 h 6407151"/>
              <a:gd name="connsiteX8513" fmla="*/ 8542166 w 11737976"/>
              <a:gd name="connsiteY8513" fmla="*/ 3808397 h 6407151"/>
              <a:gd name="connsiteX8514" fmla="*/ 8535233 w 11737976"/>
              <a:gd name="connsiteY8514" fmla="*/ 3803951 h 6407151"/>
              <a:gd name="connsiteX8515" fmla="*/ 8312710 w 11737976"/>
              <a:gd name="connsiteY8515" fmla="*/ 3802635 h 6407151"/>
              <a:gd name="connsiteX8516" fmla="*/ 8306711 w 11737976"/>
              <a:gd name="connsiteY8516" fmla="*/ 3808030 h 6407151"/>
              <a:gd name="connsiteX8517" fmla="*/ 8311590 w 11737976"/>
              <a:gd name="connsiteY8517" fmla="*/ 3807983 h 6407151"/>
              <a:gd name="connsiteX8518" fmla="*/ 8312710 w 11737976"/>
              <a:gd name="connsiteY8518" fmla="*/ 3802635 h 6407151"/>
              <a:gd name="connsiteX8519" fmla="*/ 384713 w 11737976"/>
              <a:gd name="connsiteY8519" fmla="*/ 3797638 h 6407151"/>
              <a:gd name="connsiteX8520" fmla="*/ 383115 w 11737976"/>
              <a:gd name="connsiteY8520" fmla="*/ 3798272 h 6407151"/>
              <a:gd name="connsiteX8521" fmla="*/ 379519 w 11737976"/>
              <a:gd name="connsiteY8521" fmla="*/ 3797652 h 6407151"/>
              <a:gd name="connsiteX8522" fmla="*/ 377921 w 11737976"/>
              <a:gd name="connsiteY8522" fmla="*/ 3798285 h 6407151"/>
              <a:gd name="connsiteX8523" fmla="*/ 378320 w 11737976"/>
              <a:gd name="connsiteY8523" fmla="*/ 3800167 h 6407151"/>
              <a:gd name="connsiteX8524" fmla="*/ 383915 w 11737976"/>
              <a:gd name="connsiteY8524" fmla="*/ 3802034 h 6407151"/>
              <a:gd name="connsiteX8525" fmla="*/ 384716 w 11737976"/>
              <a:gd name="connsiteY8525" fmla="*/ 3805798 h 6407151"/>
              <a:gd name="connsiteX8526" fmla="*/ 386715 w 11737976"/>
              <a:gd name="connsiteY8526" fmla="*/ 3807047 h 6407151"/>
              <a:gd name="connsiteX8527" fmla="*/ 386315 w 11737976"/>
              <a:gd name="connsiteY8527" fmla="*/ 3805166 h 6407151"/>
              <a:gd name="connsiteX8528" fmla="*/ 384713 w 11737976"/>
              <a:gd name="connsiteY8528" fmla="*/ 3797638 h 6407151"/>
              <a:gd name="connsiteX8529" fmla="*/ 8473853 w 11737976"/>
              <a:gd name="connsiteY8529" fmla="*/ 3797618 h 6407151"/>
              <a:gd name="connsiteX8530" fmla="*/ 8471998 w 11737976"/>
              <a:gd name="connsiteY8530" fmla="*/ 3803019 h 6407151"/>
              <a:gd name="connsiteX8531" fmla="*/ 8477801 w 11737976"/>
              <a:gd name="connsiteY8531" fmla="*/ 3797638 h 6407151"/>
              <a:gd name="connsiteX8532" fmla="*/ 8473853 w 11737976"/>
              <a:gd name="connsiteY8532" fmla="*/ 3797618 h 6407151"/>
              <a:gd name="connsiteX8533" fmla="*/ 8682494 w 11737976"/>
              <a:gd name="connsiteY8533" fmla="*/ 3777294 h 6407151"/>
              <a:gd name="connsiteX8534" fmla="*/ 8678352 w 11737976"/>
              <a:gd name="connsiteY8534" fmla="*/ 3784204 h 6407151"/>
              <a:gd name="connsiteX8535" fmla="*/ 8679503 w 11737976"/>
              <a:gd name="connsiteY8535" fmla="*/ 3787783 h 6407151"/>
              <a:gd name="connsiteX8536" fmla="*/ 8687749 w 11737976"/>
              <a:gd name="connsiteY8536" fmla="*/ 3779613 h 6407151"/>
              <a:gd name="connsiteX8537" fmla="*/ 8682494 w 11737976"/>
              <a:gd name="connsiteY8537" fmla="*/ 3777294 h 6407151"/>
              <a:gd name="connsiteX8538" fmla="*/ 8708600 w 11737976"/>
              <a:gd name="connsiteY8538" fmla="*/ 3773337 h 6407151"/>
              <a:gd name="connsiteX8539" fmla="*/ 8704917 w 11737976"/>
              <a:gd name="connsiteY8539" fmla="*/ 3778717 h 6407151"/>
              <a:gd name="connsiteX8540" fmla="*/ 8712473 w 11737976"/>
              <a:gd name="connsiteY8540" fmla="*/ 3778802 h 6407151"/>
              <a:gd name="connsiteX8541" fmla="*/ 8718002 w 11737976"/>
              <a:gd name="connsiteY8541" fmla="*/ 3775202 h 6407151"/>
              <a:gd name="connsiteX8542" fmla="*/ 8708600 w 11737976"/>
              <a:gd name="connsiteY8542" fmla="*/ 3773337 h 6407151"/>
              <a:gd name="connsiteX8543" fmla="*/ 244078 w 11737976"/>
              <a:gd name="connsiteY8543" fmla="*/ 3773196 h 6407151"/>
              <a:gd name="connsiteX8544" fmla="*/ 242735 w 11737976"/>
              <a:gd name="connsiteY8544" fmla="*/ 3775768 h 6407151"/>
              <a:gd name="connsiteX8545" fmla="*/ 245278 w 11737976"/>
              <a:gd name="connsiteY8545" fmla="*/ 3778842 h 6407151"/>
              <a:gd name="connsiteX8546" fmla="*/ 247022 w 11737976"/>
              <a:gd name="connsiteY8546" fmla="*/ 3778152 h 6407151"/>
              <a:gd name="connsiteX8547" fmla="*/ 248766 w 11737976"/>
              <a:gd name="connsiteY8547" fmla="*/ 3777462 h 6407151"/>
              <a:gd name="connsiteX8548" fmla="*/ 250108 w 11737976"/>
              <a:gd name="connsiteY8548" fmla="*/ 3774891 h 6407151"/>
              <a:gd name="connsiteX8549" fmla="*/ 247964 w 11737976"/>
              <a:gd name="connsiteY8549" fmla="*/ 3773700 h 6407151"/>
              <a:gd name="connsiteX8550" fmla="*/ 246221 w 11737976"/>
              <a:gd name="connsiteY8550" fmla="*/ 3774389 h 6407151"/>
              <a:gd name="connsiteX8551" fmla="*/ 244078 w 11737976"/>
              <a:gd name="connsiteY8551" fmla="*/ 3773196 h 6407151"/>
              <a:gd name="connsiteX8552" fmla="*/ 427460 w 11737976"/>
              <a:gd name="connsiteY8552" fmla="*/ 3771321 h 6407151"/>
              <a:gd name="connsiteX8553" fmla="*/ 423099 w 11737976"/>
              <a:gd name="connsiteY8553" fmla="*/ 3771994 h 6407151"/>
              <a:gd name="connsiteX8554" fmla="*/ 430793 w 11737976"/>
              <a:gd name="connsiteY8554" fmla="*/ 3777367 h 6407151"/>
              <a:gd name="connsiteX8555" fmla="*/ 427460 w 11737976"/>
              <a:gd name="connsiteY8555" fmla="*/ 3771321 h 6407151"/>
              <a:gd name="connsiteX8556" fmla="*/ 8664919 w 11737976"/>
              <a:gd name="connsiteY8556" fmla="*/ 3771201 h 6407151"/>
              <a:gd name="connsiteX8557" fmla="*/ 8654065 w 11737976"/>
              <a:gd name="connsiteY8557" fmla="*/ 3771998 h 6407151"/>
              <a:gd name="connsiteX8558" fmla="*/ 8641274 w 11737976"/>
              <a:gd name="connsiteY8558" fmla="*/ 3775415 h 6407151"/>
              <a:gd name="connsiteX8559" fmla="*/ 8639104 w 11737976"/>
              <a:gd name="connsiteY8559" fmla="*/ 3775574 h 6407151"/>
              <a:gd name="connsiteX8560" fmla="*/ 8641740 w 11737976"/>
              <a:gd name="connsiteY8560" fmla="*/ 3780335 h 6407151"/>
              <a:gd name="connsiteX8561" fmla="*/ 8654531 w 11737976"/>
              <a:gd name="connsiteY8561" fmla="*/ 3776919 h 6407151"/>
              <a:gd name="connsiteX8562" fmla="*/ 8665385 w 11737976"/>
              <a:gd name="connsiteY8562" fmla="*/ 3776122 h 6407151"/>
              <a:gd name="connsiteX8563" fmla="*/ 8667323 w 11737976"/>
              <a:gd name="connsiteY8563" fmla="*/ 3773501 h 6407151"/>
              <a:gd name="connsiteX8564" fmla="*/ 8664919 w 11737976"/>
              <a:gd name="connsiteY8564" fmla="*/ 3771201 h 6407151"/>
              <a:gd name="connsiteX8565" fmla="*/ 8763458 w 11737976"/>
              <a:gd name="connsiteY8565" fmla="*/ 3764691 h 6407151"/>
              <a:gd name="connsiteX8566" fmla="*/ 8763026 w 11737976"/>
              <a:gd name="connsiteY8566" fmla="*/ 3768875 h 6407151"/>
              <a:gd name="connsiteX8567" fmla="*/ 8769370 w 11737976"/>
              <a:gd name="connsiteY8567" fmla="*/ 3765855 h 6407151"/>
              <a:gd name="connsiteX8568" fmla="*/ 8763458 w 11737976"/>
              <a:gd name="connsiteY8568" fmla="*/ 3764691 h 6407151"/>
              <a:gd name="connsiteX8569" fmla="*/ 8714206 w 11737976"/>
              <a:gd name="connsiteY8569" fmla="*/ 3760148 h 6407151"/>
              <a:gd name="connsiteX8570" fmla="*/ 8707937 w 11737976"/>
              <a:gd name="connsiteY8570" fmla="*/ 3760610 h 6407151"/>
              <a:gd name="connsiteX8571" fmla="*/ 8708373 w 11737976"/>
              <a:gd name="connsiteY8571" fmla="*/ 3765223 h 6407151"/>
              <a:gd name="connsiteX8572" fmla="*/ 8714645 w 11737976"/>
              <a:gd name="connsiteY8572" fmla="*/ 3764763 h 6407151"/>
              <a:gd name="connsiteX8573" fmla="*/ 8714206 w 11737976"/>
              <a:gd name="connsiteY8573" fmla="*/ 3760148 h 6407151"/>
              <a:gd name="connsiteX8574" fmla="*/ 8597317 w 11737976"/>
              <a:gd name="connsiteY8574" fmla="*/ 3759951 h 6407151"/>
              <a:gd name="connsiteX8575" fmla="*/ 8590892 w 11737976"/>
              <a:gd name="connsiteY8575" fmla="*/ 3766602 h 6407151"/>
              <a:gd name="connsiteX8576" fmla="*/ 8599668 w 11737976"/>
              <a:gd name="connsiteY8576" fmla="*/ 3767583 h 6407151"/>
              <a:gd name="connsiteX8577" fmla="*/ 8607893 w 11737976"/>
              <a:gd name="connsiteY8577" fmla="*/ 3762752 h 6407151"/>
              <a:gd name="connsiteX8578" fmla="*/ 8597317 w 11737976"/>
              <a:gd name="connsiteY8578" fmla="*/ 3759951 h 6407151"/>
              <a:gd name="connsiteX8579" fmla="*/ 8691950 w 11737976"/>
              <a:gd name="connsiteY8579" fmla="*/ 3754349 h 6407151"/>
              <a:gd name="connsiteX8580" fmla="*/ 8688119 w 11737976"/>
              <a:gd name="connsiteY8580" fmla="*/ 3759742 h 6407151"/>
              <a:gd name="connsiteX8581" fmla="*/ 8689561 w 11737976"/>
              <a:gd name="connsiteY8581" fmla="*/ 3761353 h 6407151"/>
              <a:gd name="connsiteX8582" fmla="*/ 8691950 w 11737976"/>
              <a:gd name="connsiteY8582" fmla="*/ 3754349 h 6407151"/>
              <a:gd name="connsiteX8583" fmla="*/ 8649821 w 11737976"/>
              <a:gd name="connsiteY8583" fmla="*/ 3751451 h 6407151"/>
              <a:gd name="connsiteX8584" fmla="*/ 8644473 w 11737976"/>
              <a:gd name="connsiteY8584" fmla="*/ 3757279 h 6407151"/>
              <a:gd name="connsiteX8585" fmla="*/ 8654663 w 11737976"/>
              <a:gd name="connsiteY8585" fmla="*/ 3756531 h 6407151"/>
              <a:gd name="connsiteX8586" fmla="*/ 8649821 w 11737976"/>
              <a:gd name="connsiteY8586" fmla="*/ 3751451 h 6407151"/>
              <a:gd name="connsiteX8587" fmla="*/ 345938 w 11737976"/>
              <a:gd name="connsiteY8587" fmla="*/ 3750116 h 6407151"/>
              <a:gd name="connsiteX8588" fmla="*/ 349077 w 11737976"/>
              <a:gd name="connsiteY8588" fmla="*/ 3759441 h 6407151"/>
              <a:gd name="connsiteX8589" fmla="*/ 349750 w 11737976"/>
              <a:gd name="connsiteY8589" fmla="*/ 3760980 h 6407151"/>
              <a:gd name="connsiteX8590" fmla="*/ 345938 w 11737976"/>
              <a:gd name="connsiteY8590" fmla="*/ 3750116 h 6407151"/>
              <a:gd name="connsiteX8591" fmla="*/ 362378 w 11737976"/>
              <a:gd name="connsiteY8591" fmla="*/ 3749347 h 6407151"/>
              <a:gd name="connsiteX8592" fmla="*/ 361129 w 11737976"/>
              <a:gd name="connsiteY8592" fmla="*/ 3751928 h 6407151"/>
              <a:gd name="connsiteX8593" fmla="*/ 361947 w 11737976"/>
              <a:gd name="connsiteY8593" fmla="*/ 3755777 h 6407151"/>
              <a:gd name="connsiteX8594" fmla="*/ 373114 w 11737976"/>
              <a:gd name="connsiteY8594" fmla="*/ 3765966 h 6407151"/>
              <a:gd name="connsiteX8595" fmla="*/ 374097 w 11737976"/>
              <a:gd name="connsiteY8595" fmla="*/ 3766359 h 6407151"/>
              <a:gd name="connsiteX8596" fmla="*/ 374774 w 11737976"/>
              <a:gd name="connsiteY8596" fmla="*/ 3765309 h 6407151"/>
              <a:gd name="connsiteX8597" fmla="*/ 375615 w 11737976"/>
              <a:gd name="connsiteY8597" fmla="*/ 3760802 h 6407151"/>
              <a:gd name="connsiteX8598" fmla="*/ 362378 w 11737976"/>
              <a:gd name="connsiteY8598" fmla="*/ 3749347 h 6407151"/>
              <a:gd name="connsiteX8599" fmla="*/ 395317 w 11737976"/>
              <a:gd name="connsiteY8599" fmla="*/ 3746692 h 6407151"/>
              <a:gd name="connsiteX8600" fmla="*/ 388010 w 11737976"/>
              <a:gd name="connsiteY8600" fmla="*/ 3748004 h 6407151"/>
              <a:gd name="connsiteX8601" fmla="*/ 395834 w 11737976"/>
              <a:gd name="connsiteY8601" fmla="*/ 3751222 h 6407151"/>
              <a:gd name="connsiteX8602" fmla="*/ 397072 w 11737976"/>
              <a:gd name="connsiteY8602" fmla="*/ 3757044 h 6407151"/>
              <a:gd name="connsiteX8603" fmla="*/ 395317 w 11737976"/>
              <a:gd name="connsiteY8603" fmla="*/ 3746692 h 6407151"/>
              <a:gd name="connsiteX8604" fmla="*/ 8788234 w 11737976"/>
              <a:gd name="connsiteY8604" fmla="*/ 3741706 h 6407151"/>
              <a:gd name="connsiteX8605" fmla="*/ 8784288 w 11737976"/>
              <a:gd name="connsiteY8605" fmla="*/ 3744474 h 6407151"/>
              <a:gd name="connsiteX8606" fmla="*/ 8782430 w 11737976"/>
              <a:gd name="connsiteY8606" fmla="*/ 3747088 h 6407151"/>
              <a:gd name="connsiteX8607" fmla="*/ 8784753 w 11737976"/>
              <a:gd name="connsiteY8607" fmla="*/ 3749394 h 6407151"/>
              <a:gd name="connsiteX8608" fmla="*/ 8788700 w 11737976"/>
              <a:gd name="connsiteY8608" fmla="*/ 3746626 h 6407151"/>
              <a:gd name="connsiteX8609" fmla="*/ 8788467 w 11737976"/>
              <a:gd name="connsiteY8609" fmla="*/ 3744167 h 6407151"/>
              <a:gd name="connsiteX8610" fmla="*/ 8788234 w 11737976"/>
              <a:gd name="connsiteY8610" fmla="*/ 3741706 h 6407151"/>
              <a:gd name="connsiteX8611" fmla="*/ 409303 w 11737976"/>
              <a:gd name="connsiteY8611" fmla="*/ 3741494 h 6407151"/>
              <a:gd name="connsiteX8612" fmla="*/ 407792 w 11737976"/>
              <a:gd name="connsiteY8612" fmla="*/ 3742091 h 6407151"/>
              <a:gd name="connsiteX8613" fmla="*/ 404770 w 11737976"/>
              <a:gd name="connsiteY8613" fmla="*/ 3743287 h 6407151"/>
              <a:gd name="connsiteX8614" fmla="*/ 403260 w 11737976"/>
              <a:gd name="connsiteY8614" fmla="*/ 3743884 h 6407151"/>
              <a:gd name="connsiteX8615" fmla="*/ 401750 w 11737976"/>
              <a:gd name="connsiteY8615" fmla="*/ 3744482 h 6407151"/>
              <a:gd name="connsiteX8616" fmla="*/ 402149 w 11737976"/>
              <a:gd name="connsiteY8616" fmla="*/ 3746364 h 6407151"/>
              <a:gd name="connsiteX8617" fmla="*/ 404060 w 11737976"/>
              <a:gd name="connsiteY8617" fmla="*/ 3747648 h 6407151"/>
              <a:gd name="connsiteX8618" fmla="*/ 405571 w 11737976"/>
              <a:gd name="connsiteY8618" fmla="*/ 3747051 h 6407151"/>
              <a:gd name="connsiteX8619" fmla="*/ 410104 w 11737976"/>
              <a:gd name="connsiteY8619" fmla="*/ 3745258 h 6407151"/>
              <a:gd name="connsiteX8620" fmla="*/ 409303 w 11737976"/>
              <a:gd name="connsiteY8620" fmla="*/ 3741494 h 6407151"/>
              <a:gd name="connsiteX8621" fmla="*/ 425236 w 11737976"/>
              <a:gd name="connsiteY8621" fmla="*/ 3741310 h 6407151"/>
              <a:gd name="connsiteX8622" fmla="*/ 423618 w 11737976"/>
              <a:gd name="connsiteY8622" fmla="*/ 3741951 h 6407151"/>
              <a:gd name="connsiteX8623" fmla="*/ 424453 w 11737976"/>
              <a:gd name="connsiteY8623" fmla="*/ 3745872 h 6407151"/>
              <a:gd name="connsiteX8624" fmla="*/ 428105 w 11737976"/>
              <a:gd name="connsiteY8624" fmla="*/ 3746551 h 6407151"/>
              <a:gd name="connsiteX8625" fmla="*/ 431760 w 11737976"/>
              <a:gd name="connsiteY8625" fmla="*/ 3747231 h 6407151"/>
              <a:gd name="connsiteX8626" fmla="*/ 432595 w 11737976"/>
              <a:gd name="connsiteY8626" fmla="*/ 3751151 h 6407151"/>
              <a:gd name="connsiteX8627" fmla="*/ 427838 w 11737976"/>
              <a:gd name="connsiteY8627" fmla="*/ 3770036 h 6407151"/>
              <a:gd name="connsiteX8628" fmla="*/ 442455 w 11737976"/>
              <a:gd name="connsiteY8628" fmla="*/ 3772754 h 6407151"/>
              <a:gd name="connsiteX8629" fmla="*/ 447629 w 11737976"/>
              <a:gd name="connsiteY8629" fmla="*/ 3755830 h 6407151"/>
              <a:gd name="connsiteX8630" fmla="*/ 443558 w 11737976"/>
              <a:gd name="connsiteY8630" fmla="*/ 3753190 h 6407151"/>
              <a:gd name="connsiteX8631" fmla="*/ 443141 w 11737976"/>
              <a:gd name="connsiteY8631" fmla="*/ 3751230 h 6407151"/>
              <a:gd name="connsiteX8632" fmla="*/ 438701 w 11737976"/>
              <a:gd name="connsiteY8632" fmla="*/ 3755111 h 6407151"/>
              <a:gd name="connsiteX8633" fmla="*/ 435833 w 11737976"/>
              <a:gd name="connsiteY8633" fmla="*/ 3749871 h 6407151"/>
              <a:gd name="connsiteX8634" fmla="*/ 434630 w 11737976"/>
              <a:gd name="connsiteY8634" fmla="*/ 3752471 h 6407151"/>
              <a:gd name="connsiteX8635" fmla="*/ 433379 w 11737976"/>
              <a:gd name="connsiteY8635" fmla="*/ 3746590 h 6407151"/>
              <a:gd name="connsiteX8636" fmla="*/ 432962 w 11737976"/>
              <a:gd name="connsiteY8636" fmla="*/ 3744629 h 6407151"/>
              <a:gd name="connsiteX8637" fmla="*/ 427272 w 11737976"/>
              <a:gd name="connsiteY8637" fmla="*/ 3742631 h 6407151"/>
              <a:gd name="connsiteX8638" fmla="*/ 425236 w 11737976"/>
              <a:gd name="connsiteY8638" fmla="*/ 3741310 h 6407151"/>
              <a:gd name="connsiteX8639" fmla="*/ 8767013 w 11737976"/>
              <a:gd name="connsiteY8639" fmla="*/ 3741097 h 6407151"/>
              <a:gd name="connsiteX8640" fmla="*/ 8735342 w 11737976"/>
              <a:gd name="connsiteY8640" fmla="*/ 3758287 h 6407151"/>
              <a:gd name="connsiteX8641" fmla="*/ 8742803 w 11737976"/>
              <a:gd name="connsiteY8641" fmla="*/ 3759057 h 6407151"/>
              <a:gd name="connsiteX8642" fmla="*/ 8767946 w 11737976"/>
              <a:gd name="connsiteY8642" fmla="*/ 3750939 h 6407151"/>
              <a:gd name="connsiteX8643" fmla="*/ 8767013 w 11737976"/>
              <a:gd name="connsiteY8643" fmla="*/ 3741097 h 6407151"/>
              <a:gd name="connsiteX8644" fmla="*/ 418931 w 11737976"/>
              <a:gd name="connsiteY8644" fmla="*/ 3737902 h 6407151"/>
              <a:gd name="connsiteX8645" fmla="*/ 418253 w 11737976"/>
              <a:gd name="connsiteY8645" fmla="*/ 3741776 h 6407151"/>
              <a:gd name="connsiteX8646" fmla="*/ 416744 w 11737976"/>
              <a:gd name="connsiteY8646" fmla="*/ 3740845 h 6407151"/>
              <a:gd name="connsiteX8647" fmla="*/ 416152 w 11737976"/>
              <a:gd name="connsiteY8647" fmla="*/ 3740248 h 6407151"/>
              <a:gd name="connsiteX8648" fmla="*/ 415218 w 11737976"/>
              <a:gd name="connsiteY8648" fmla="*/ 3739259 h 6407151"/>
              <a:gd name="connsiteX8649" fmla="*/ 414434 w 11737976"/>
              <a:gd name="connsiteY8649" fmla="*/ 3738514 h 6407151"/>
              <a:gd name="connsiteX8650" fmla="*/ 416152 w 11737976"/>
              <a:gd name="connsiteY8650" fmla="*/ 3740248 h 6407151"/>
              <a:gd name="connsiteX8651" fmla="*/ 418149 w 11737976"/>
              <a:gd name="connsiteY8651" fmla="*/ 3742366 h 6407151"/>
              <a:gd name="connsiteX8652" fmla="*/ 418253 w 11737976"/>
              <a:gd name="connsiteY8652" fmla="*/ 3741776 h 6407151"/>
              <a:gd name="connsiteX8653" fmla="*/ 419951 w 11737976"/>
              <a:gd name="connsiteY8653" fmla="*/ 3742821 h 6407151"/>
              <a:gd name="connsiteX8654" fmla="*/ 418931 w 11737976"/>
              <a:gd name="connsiteY8654" fmla="*/ 3737902 h 6407151"/>
              <a:gd name="connsiteX8655" fmla="*/ 8852335 w 11737976"/>
              <a:gd name="connsiteY8655" fmla="*/ 3726780 h 6407151"/>
              <a:gd name="connsiteX8656" fmla="*/ 8843556 w 11737976"/>
              <a:gd name="connsiteY8656" fmla="*/ 3727424 h 6407151"/>
              <a:gd name="connsiteX8657" fmla="*/ 8841827 w 11737976"/>
              <a:gd name="connsiteY8657" fmla="*/ 3732507 h 6407151"/>
              <a:gd name="connsiteX8658" fmla="*/ 8852335 w 11737976"/>
              <a:gd name="connsiteY8658" fmla="*/ 3726780 h 6407151"/>
              <a:gd name="connsiteX8659" fmla="*/ 263668 w 11737976"/>
              <a:gd name="connsiteY8659" fmla="*/ 3717245 h 6407151"/>
              <a:gd name="connsiteX8660" fmla="*/ 260570 w 11737976"/>
              <a:gd name="connsiteY8660" fmla="*/ 3718470 h 6407151"/>
              <a:gd name="connsiteX8661" fmla="*/ 259472 w 11737976"/>
              <a:gd name="connsiteY8661" fmla="*/ 3721200 h 6407151"/>
              <a:gd name="connsiteX8662" fmla="*/ 261471 w 11737976"/>
              <a:gd name="connsiteY8662" fmla="*/ 3722704 h 6407151"/>
              <a:gd name="connsiteX8663" fmla="*/ 264570 w 11737976"/>
              <a:gd name="connsiteY8663" fmla="*/ 3721478 h 6407151"/>
              <a:gd name="connsiteX8664" fmla="*/ 264120 w 11737976"/>
              <a:gd name="connsiteY8664" fmla="*/ 3719362 h 6407151"/>
              <a:gd name="connsiteX8665" fmla="*/ 263668 w 11737976"/>
              <a:gd name="connsiteY8665" fmla="*/ 3717245 h 6407151"/>
              <a:gd name="connsiteX8666" fmla="*/ 289077 w 11737976"/>
              <a:gd name="connsiteY8666" fmla="*/ 3705407 h 6407151"/>
              <a:gd name="connsiteX8667" fmla="*/ 284939 w 11737976"/>
              <a:gd name="connsiteY8667" fmla="*/ 3711124 h 6407151"/>
              <a:gd name="connsiteX8668" fmla="*/ 289077 w 11737976"/>
              <a:gd name="connsiteY8668" fmla="*/ 3705407 h 6407151"/>
              <a:gd name="connsiteX8669" fmla="*/ 325873 w 11737976"/>
              <a:gd name="connsiteY8669" fmla="*/ 3700956 h 6407151"/>
              <a:gd name="connsiteX8670" fmla="*/ 321289 w 11737976"/>
              <a:gd name="connsiteY8670" fmla="*/ 3703246 h 6407151"/>
              <a:gd name="connsiteX8671" fmla="*/ 314407 w 11737976"/>
              <a:gd name="connsiteY8671" fmla="*/ 3704057 h 6407151"/>
              <a:gd name="connsiteX8672" fmla="*/ 314782 w 11737976"/>
              <a:gd name="connsiteY8672" fmla="*/ 3705821 h 6407151"/>
              <a:gd name="connsiteX8673" fmla="*/ 315159 w 11737976"/>
              <a:gd name="connsiteY8673" fmla="*/ 3707586 h 6407151"/>
              <a:gd name="connsiteX8674" fmla="*/ 322040 w 11737976"/>
              <a:gd name="connsiteY8674" fmla="*/ 3706775 h 6407151"/>
              <a:gd name="connsiteX8675" fmla="*/ 330550 w 11737976"/>
              <a:gd name="connsiteY8675" fmla="*/ 3705322 h 6407151"/>
              <a:gd name="connsiteX8676" fmla="*/ 331802 w 11737976"/>
              <a:gd name="connsiteY8676" fmla="*/ 3702914 h 6407151"/>
              <a:gd name="connsiteX8677" fmla="*/ 329799 w 11737976"/>
              <a:gd name="connsiteY8677" fmla="*/ 3701793 h 6407151"/>
              <a:gd name="connsiteX8678" fmla="*/ 325873 w 11737976"/>
              <a:gd name="connsiteY8678" fmla="*/ 3700956 h 6407151"/>
              <a:gd name="connsiteX8679" fmla="*/ 8691285 w 11737976"/>
              <a:gd name="connsiteY8679" fmla="*/ 3700509 h 6407151"/>
              <a:gd name="connsiteX8680" fmla="*/ 8685144 w 11737976"/>
              <a:gd name="connsiteY8680" fmla="*/ 3703051 h 6407151"/>
              <a:gd name="connsiteX8681" fmla="*/ 8686565 w 11737976"/>
              <a:gd name="connsiteY8681" fmla="*/ 3704572 h 6407151"/>
              <a:gd name="connsiteX8682" fmla="*/ 8691285 w 11737976"/>
              <a:gd name="connsiteY8682" fmla="*/ 3700509 h 6407151"/>
              <a:gd name="connsiteX8683" fmla="*/ 358192 w 11737976"/>
              <a:gd name="connsiteY8683" fmla="*/ 3696681 h 6407151"/>
              <a:gd name="connsiteX8684" fmla="*/ 355907 w 11737976"/>
              <a:gd name="connsiteY8684" fmla="*/ 3704593 h 6407151"/>
              <a:gd name="connsiteX8685" fmla="*/ 358192 w 11737976"/>
              <a:gd name="connsiteY8685" fmla="*/ 3696681 h 6407151"/>
              <a:gd name="connsiteX8686" fmla="*/ 8845252 w 11737976"/>
              <a:gd name="connsiteY8686" fmla="*/ 3696483 h 6407151"/>
              <a:gd name="connsiteX8687" fmla="*/ 8844643 w 11737976"/>
              <a:gd name="connsiteY8687" fmla="*/ 3699103 h 6407151"/>
              <a:gd name="connsiteX8688" fmla="*/ 8843870 w 11737976"/>
              <a:gd name="connsiteY8688" fmla="*/ 3698559 h 6407151"/>
              <a:gd name="connsiteX8689" fmla="*/ 8838982 w 11737976"/>
              <a:gd name="connsiteY8689" fmla="*/ 3696944 h 6407151"/>
              <a:gd name="connsiteX8690" fmla="*/ 8837634 w 11737976"/>
              <a:gd name="connsiteY8690" fmla="*/ 3704939 h 6407151"/>
              <a:gd name="connsiteX8691" fmla="*/ 8839692 w 11737976"/>
              <a:gd name="connsiteY8691" fmla="*/ 3706517 h 6407151"/>
              <a:gd name="connsiteX8692" fmla="*/ 8843383 w 11737976"/>
              <a:gd name="connsiteY8692" fmla="*/ 3704517 h 6407151"/>
              <a:gd name="connsiteX8693" fmla="*/ 8844643 w 11737976"/>
              <a:gd name="connsiteY8693" fmla="*/ 3699103 h 6407151"/>
              <a:gd name="connsiteX8694" fmla="*/ 8845139 w 11737976"/>
              <a:gd name="connsiteY8694" fmla="*/ 3699452 h 6407151"/>
              <a:gd name="connsiteX8695" fmla="*/ 8845252 w 11737976"/>
              <a:gd name="connsiteY8695" fmla="*/ 3696483 h 6407151"/>
              <a:gd name="connsiteX8696" fmla="*/ 8860422 w 11737976"/>
              <a:gd name="connsiteY8696" fmla="*/ 3695525 h 6407151"/>
              <a:gd name="connsiteX8697" fmla="*/ 8854618 w 11737976"/>
              <a:gd name="connsiteY8697" fmla="*/ 3700906 h 6407151"/>
              <a:gd name="connsiteX8698" fmla="*/ 8858566 w 11737976"/>
              <a:gd name="connsiteY8698" fmla="*/ 3700925 h 6407151"/>
              <a:gd name="connsiteX8699" fmla="*/ 8860422 w 11737976"/>
              <a:gd name="connsiteY8699" fmla="*/ 3695525 h 6407151"/>
              <a:gd name="connsiteX8700" fmla="*/ 378849 w 11737976"/>
              <a:gd name="connsiteY8700" fmla="*/ 3694956 h 6407151"/>
              <a:gd name="connsiteX8701" fmla="*/ 378425 w 11737976"/>
              <a:gd name="connsiteY8701" fmla="*/ 3697882 h 6407151"/>
              <a:gd name="connsiteX8702" fmla="*/ 376389 w 11737976"/>
              <a:gd name="connsiteY8702" fmla="*/ 3697228 h 6407151"/>
              <a:gd name="connsiteX8703" fmla="*/ 371760 w 11737976"/>
              <a:gd name="connsiteY8703" fmla="*/ 3695685 h 6407151"/>
              <a:gd name="connsiteX8704" fmla="*/ 377934 w 11737976"/>
              <a:gd name="connsiteY8704" fmla="*/ 3701290 h 6407151"/>
              <a:gd name="connsiteX8705" fmla="*/ 378425 w 11737976"/>
              <a:gd name="connsiteY8705" fmla="*/ 3697882 h 6407151"/>
              <a:gd name="connsiteX8706" fmla="*/ 378606 w 11737976"/>
              <a:gd name="connsiteY8706" fmla="*/ 3697940 h 6407151"/>
              <a:gd name="connsiteX8707" fmla="*/ 378849 w 11737976"/>
              <a:gd name="connsiteY8707" fmla="*/ 3694956 h 6407151"/>
              <a:gd name="connsiteX8708" fmla="*/ 8736302 w 11737976"/>
              <a:gd name="connsiteY8708" fmla="*/ 3694416 h 6407151"/>
              <a:gd name="connsiteX8709" fmla="*/ 8734145 w 11737976"/>
              <a:gd name="connsiteY8709" fmla="*/ 3694575 h 6407151"/>
              <a:gd name="connsiteX8710" fmla="*/ 8730071 w 11737976"/>
              <a:gd name="connsiteY8710" fmla="*/ 3697442 h 6407151"/>
              <a:gd name="connsiteX8711" fmla="*/ 8713531 w 11737976"/>
              <a:gd name="connsiteY8711" fmla="*/ 3706364 h 6407151"/>
              <a:gd name="connsiteX8712" fmla="*/ 8701549 w 11737976"/>
              <a:gd name="connsiteY8712" fmla="*/ 3717518 h 6407151"/>
              <a:gd name="connsiteX8713" fmla="*/ 8641848 w 11737976"/>
              <a:gd name="connsiteY8713" fmla="*/ 3729608 h 6407151"/>
              <a:gd name="connsiteX8714" fmla="*/ 8652347 w 11737976"/>
              <a:gd name="connsiteY8714" fmla="*/ 3737185 h 6407151"/>
              <a:gd name="connsiteX8715" fmla="*/ 8668230 w 11737976"/>
              <a:gd name="connsiteY8715" fmla="*/ 3732808 h 6407151"/>
              <a:gd name="connsiteX8716" fmla="*/ 8723856 w 11737976"/>
              <a:gd name="connsiteY8716" fmla="*/ 3723587 h 6407151"/>
              <a:gd name="connsiteX8717" fmla="*/ 8766777 w 11737976"/>
              <a:gd name="connsiteY8717" fmla="*/ 3717867 h 6407151"/>
              <a:gd name="connsiteX8718" fmla="*/ 8813771 w 11737976"/>
              <a:gd name="connsiteY8718" fmla="*/ 3709279 h 6407151"/>
              <a:gd name="connsiteX8719" fmla="*/ 8815446 w 11737976"/>
              <a:gd name="connsiteY8719" fmla="*/ 3704018 h 6407151"/>
              <a:gd name="connsiteX8720" fmla="*/ 8813046 w 11737976"/>
              <a:gd name="connsiteY8720" fmla="*/ 3701625 h 6407151"/>
              <a:gd name="connsiteX8721" fmla="*/ 8765810 w 11737976"/>
              <a:gd name="connsiteY8721" fmla="*/ 3707662 h 6407151"/>
              <a:gd name="connsiteX8722" fmla="*/ 8725047 w 11737976"/>
              <a:gd name="connsiteY8722" fmla="*/ 3713224 h 6407151"/>
              <a:gd name="connsiteX8723" fmla="*/ 8718090 w 11737976"/>
              <a:gd name="connsiteY8723" fmla="*/ 3708597 h 6407151"/>
              <a:gd name="connsiteX8724" fmla="*/ 8730555 w 11737976"/>
              <a:gd name="connsiteY8724" fmla="*/ 3702544 h 6407151"/>
              <a:gd name="connsiteX8725" fmla="*/ 8737028 w 11737976"/>
              <a:gd name="connsiteY8725" fmla="*/ 3702069 h 6407151"/>
              <a:gd name="connsiteX8726" fmla="*/ 8736544 w 11737976"/>
              <a:gd name="connsiteY8726" fmla="*/ 3696967 h 6407151"/>
              <a:gd name="connsiteX8727" fmla="*/ 8736302 w 11737976"/>
              <a:gd name="connsiteY8727" fmla="*/ 3694416 h 6407151"/>
              <a:gd name="connsiteX8728" fmla="*/ 386406 w 11737976"/>
              <a:gd name="connsiteY8728" fmla="*/ 3693093 h 6407151"/>
              <a:gd name="connsiteX8729" fmla="*/ 383315 w 11737976"/>
              <a:gd name="connsiteY8729" fmla="*/ 3699290 h 6407151"/>
              <a:gd name="connsiteX8730" fmla="*/ 391838 w 11737976"/>
              <a:gd name="connsiteY8730" fmla="*/ 3697905 h 6407151"/>
              <a:gd name="connsiteX8731" fmla="*/ 386406 w 11737976"/>
              <a:gd name="connsiteY8731" fmla="*/ 3693093 h 6407151"/>
              <a:gd name="connsiteX8732" fmla="*/ 399818 w 11737976"/>
              <a:gd name="connsiteY8732" fmla="*/ 3688629 h 6407151"/>
              <a:gd name="connsiteX8733" fmla="*/ 398611 w 11737976"/>
              <a:gd name="connsiteY8733" fmla="*/ 3691249 h 6407151"/>
              <a:gd name="connsiteX8734" fmla="*/ 399452 w 11737976"/>
              <a:gd name="connsiteY8734" fmla="*/ 3695200 h 6407151"/>
              <a:gd name="connsiteX8735" fmla="*/ 406800 w 11737976"/>
              <a:gd name="connsiteY8735" fmla="*/ 3696577 h 6407151"/>
              <a:gd name="connsiteX8736" fmla="*/ 407586 w 11737976"/>
              <a:gd name="connsiteY8736" fmla="*/ 3691982 h 6407151"/>
              <a:gd name="connsiteX8737" fmla="*/ 405539 w 11737976"/>
              <a:gd name="connsiteY8737" fmla="*/ 3690650 h 6407151"/>
              <a:gd name="connsiteX8738" fmla="*/ 400239 w 11737976"/>
              <a:gd name="connsiteY8738" fmla="*/ 3690604 h 6407151"/>
              <a:gd name="connsiteX8739" fmla="*/ 399818 w 11737976"/>
              <a:gd name="connsiteY8739" fmla="*/ 3688629 h 6407151"/>
              <a:gd name="connsiteX8740" fmla="*/ 8872103 w 11737976"/>
              <a:gd name="connsiteY8740" fmla="*/ 3686362 h 6407151"/>
              <a:gd name="connsiteX8741" fmla="*/ 8868563 w 11737976"/>
              <a:gd name="connsiteY8741" fmla="*/ 3689817 h 6407151"/>
              <a:gd name="connsiteX8742" fmla="*/ 8873435 w 11737976"/>
              <a:gd name="connsiteY8742" fmla="*/ 3694569 h 6407151"/>
              <a:gd name="connsiteX8743" fmla="*/ 8879780 w 11737976"/>
              <a:gd name="connsiteY8743" fmla="*/ 3691548 h 6407151"/>
              <a:gd name="connsiteX8744" fmla="*/ 8879298 w 11737976"/>
              <a:gd name="connsiteY8744" fmla="*/ 3686473 h 6407151"/>
              <a:gd name="connsiteX8745" fmla="*/ 8872103 w 11737976"/>
              <a:gd name="connsiteY8745" fmla="*/ 3686362 h 6407151"/>
              <a:gd name="connsiteX8746" fmla="*/ 449995 w 11737976"/>
              <a:gd name="connsiteY8746" fmla="*/ 3679871 h 6407151"/>
              <a:gd name="connsiteX8747" fmla="*/ 447976 w 11737976"/>
              <a:gd name="connsiteY8747" fmla="*/ 3686409 h 6407151"/>
              <a:gd name="connsiteX8748" fmla="*/ 451171 w 11737976"/>
              <a:gd name="connsiteY8748" fmla="*/ 3685144 h 6407151"/>
              <a:gd name="connsiteX8749" fmla="*/ 449995 w 11737976"/>
              <a:gd name="connsiteY8749" fmla="*/ 3679871 h 6407151"/>
              <a:gd name="connsiteX8750" fmla="*/ 423718 w 11737976"/>
              <a:gd name="connsiteY8750" fmla="*/ 3676877 h 6407151"/>
              <a:gd name="connsiteX8751" fmla="*/ 426222 w 11737976"/>
              <a:gd name="connsiteY8751" fmla="*/ 3688638 h 6407151"/>
              <a:gd name="connsiteX8752" fmla="*/ 433783 w 11737976"/>
              <a:gd name="connsiteY8752" fmla="*/ 3692025 h 6407151"/>
              <a:gd name="connsiteX8753" fmla="*/ 423718 w 11737976"/>
              <a:gd name="connsiteY8753" fmla="*/ 3676877 h 6407151"/>
              <a:gd name="connsiteX8754" fmla="*/ 320874 w 11737976"/>
              <a:gd name="connsiteY8754" fmla="*/ 3672441 h 6407151"/>
              <a:gd name="connsiteX8755" fmla="*/ 319054 w 11737976"/>
              <a:gd name="connsiteY8755" fmla="*/ 3674828 h 6407151"/>
              <a:gd name="connsiteX8756" fmla="*/ 317866 w 11737976"/>
              <a:gd name="connsiteY8756" fmla="*/ 3677389 h 6407151"/>
              <a:gd name="connsiteX8757" fmla="*/ 315858 w 11737976"/>
              <a:gd name="connsiteY8757" fmla="*/ 3676092 h 6407151"/>
              <a:gd name="connsiteX8758" fmla="*/ 312706 w 11737976"/>
              <a:gd name="connsiteY8758" fmla="*/ 3685705 h 6407151"/>
              <a:gd name="connsiteX8759" fmla="*/ 311519 w 11737976"/>
              <a:gd name="connsiteY8759" fmla="*/ 3688265 h 6407151"/>
              <a:gd name="connsiteX8760" fmla="*/ 307502 w 11737976"/>
              <a:gd name="connsiteY8760" fmla="*/ 3685671 h 6407151"/>
              <a:gd name="connsiteX8761" fmla="*/ 305494 w 11737976"/>
              <a:gd name="connsiteY8761" fmla="*/ 3684375 h 6407151"/>
              <a:gd name="connsiteX8762" fmla="*/ 303896 w 11737976"/>
              <a:gd name="connsiteY8762" fmla="*/ 3685008 h 6407151"/>
              <a:gd name="connsiteX8763" fmla="*/ 301522 w 11737976"/>
              <a:gd name="connsiteY8763" fmla="*/ 3690130 h 6407151"/>
              <a:gd name="connsiteX8764" fmla="*/ 292389 w 11737976"/>
              <a:gd name="connsiteY8764" fmla="*/ 3704199 h 6407151"/>
              <a:gd name="connsiteX8765" fmla="*/ 307590 w 11737976"/>
              <a:gd name="connsiteY8765" fmla="*/ 3702368 h 6407151"/>
              <a:gd name="connsiteX8766" fmla="*/ 304761 w 11737976"/>
              <a:gd name="connsiteY8766" fmla="*/ 3697213 h 6407151"/>
              <a:gd name="connsiteX8767" fmla="*/ 302753 w 11737976"/>
              <a:gd name="connsiteY8767" fmla="*/ 3695916 h 6407151"/>
              <a:gd name="connsiteX8768" fmla="*/ 305128 w 11737976"/>
              <a:gd name="connsiteY8768" fmla="*/ 3690795 h 6407151"/>
              <a:gd name="connsiteX8769" fmla="*/ 307137 w 11737976"/>
              <a:gd name="connsiteY8769" fmla="*/ 3692090 h 6407151"/>
              <a:gd name="connsiteX8770" fmla="*/ 313937 w 11737976"/>
              <a:gd name="connsiteY8770" fmla="*/ 3691491 h 6407151"/>
              <a:gd name="connsiteX8771" fmla="*/ 314714 w 11737976"/>
              <a:gd name="connsiteY8771" fmla="*/ 3687001 h 6407151"/>
              <a:gd name="connsiteX8772" fmla="*/ 317090 w 11737976"/>
              <a:gd name="connsiteY8772" fmla="*/ 3681878 h 6407151"/>
              <a:gd name="connsiteX8773" fmla="*/ 320739 w 11737976"/>
              <a:gd name="connsiteY8773" fmla="*/ 3690892 h 6407151"/>
              <a:gd name="connsiteX8774" fmla="*/ 325532 w 11737976"/>
              <a:gd name="connsiteY8774" fmla="*/ 3688995 h 6407151"/>
              <a:gd name="connsiteX8775" fmla="*/ 325943 w 11737976"/>
              <a:gd name="connsiteY8775" fmla="*/ 3690925 h 6407151"/>
              <a:gd name="connsiteX8776" fmla="*/ 328275 w 11737976"/>
              <a:gd name="connsiteY8776" fmla="*/ 3677454 h 6407151"/>
              <a:gd name="connsiteX8777" fmla="*/ 320874 w 11737976"/>
              <a:gd name="connsiteY8777" fmla="*/ 3672441 h 6407151"/>
              <a:gd name="connsiteX8778" fmla="*/ 387671 w 11737976"/>
              <a:gd name="connsiteY8778" fmla="*/ 3672395 h 6407151"/>
              <a:gd name="connsiteX8779" fmla="*/ 382828 w 11737976"/>
              <a:gd name="connsiteY8779" fmla="*/ 3674310 h 6407151"/>
              <a:gd name="connsiteX8780" fmla="*/ 375548 w 11737976"/>
              <a:gd name="connsiteY8780" fmla="*/ 3672983 h 6407151"/>
              <a:gd name="connsiteX8781" fmla="*/ 372319 w 11737976"/>
              <a:gd name="connsiteY8781" fmla="*/ 3674259 h 6407151"/>
              <a:gd name="connsiteX8782" fmla="*/ 373144 w 11737976"/>
              <a:gd name="connsiteY8782" fmla="*/ 3678142 h 6407151"/>
              <a:gd name="connsiteX8783" fmla="*/ 374760 w 11737976"/>
              <a:gd name="connsiteY8783" fmla="*/ 3677502 h 6407151"/>
              <a:gd name="connsiteX8784" fmla="*/ 383655 w 11737976"/>
              <a:gd name="connsiteY8784" fmla="*/ 3678191 h 6407151"/>
              <a:gd name="connsiteX8785" fmla="*/ 386882 w 11737976"/>
              <a:gd name="connsiteY8785" fmla="*/ 3676914 h 6407151"/>
              <a:gd name="connsiteX8786" fmla="*/ 388084 w 11737976"/>
              <a:gd name="connsiteY8786" fmla="*/ 3674335 h 6407151"/>
              <a:gd name="connsiteX8787" fmla="*/ 387671 w 11737976"/>
              <a:gd name="connsiteY8787" fmla="*/ 3672395 h 6407151"/>
              <a:gd name="connsiteX8788" fmla="*/ 8786090 w 11737976"/>
              <a:gd name="connsiteY8788" fmla="*/ 3670320 h 6407151"/>
              <a:gd name="connsiteX8789" fmla="*/ 8778559 w 11737976"/>
              <a:gd name="connsiteY8789" fmla="*/ 3681280 h 6407151"/>
              <a:gd name="connsiteX8790" fmla="*/ 8786957 w 11737976"/>
              <a:gd name="connsiteY8790" fmla="*/ 3682289 h 6407151"/>
              <a:gd name="connsiteX8791" fmla="*/ 8793208 w 11737976"/>
              <a:gd name="connsiteY8791" fmla="*/ 3677602 h 6407151"/>
              <a:gd name="connsiteX8792" fmla="*/ 8786090 w 11737976"/>
              <a:gd name="connsiteY8792" fmla="*/ 3670320 h 6407151"/>
              <a:gd name="connsiteX8793" fmla="*/ 8843016 w 11737976"/>
              <a:gd name="connsiteY8793" fmla="*/ 3668929 h 6407151"/>
              <a:gd name="connsiteX8794" fmla="*/ 8840776 w 11737976"/>
              <a:gd name="connsiteY8794" fmla="*/ 3669093 h 6407151"/>
              <a:gd name="connsiteX8795" fmla="*/ 8838535 w 11737976"/>
              <a:gd name="connsiteY8795" fmla="*/ 3669257 h 6407151"/>
              <a:gd name="connsiteX8796" fmla="*/ 8832059 w 11737976"/>
              <a:gd name="connsiteY8796" fmla="*/ 3672288 h 6407151"/>
              <a:gd name="connsiteX8797" fmla="*/ 8831369 w 11737976"/>
              <a:gd name="connsiteY8797" fmla="*/ 3673935 h 6407151"/>
              <a:gd name="connsiteX8798" fmla="*/ 8832539 w 11737976"/>
              <a:gd name="connsiteY8798" fmla="*/ 3677363 h 6407151"/>
              <a:gd name="connsiteX8799" fmla="*/ 8832908 w 11737976"/>
              <a:gd name="connsiteY8799" fmla="*/ 3678293 h 6407151"/>
              <a:gd name="connsiteX8800" fmla="*/ 8834780 w 11737976"/>
              <a:gd name="connsiteY8800" fmla="*/ 3677198 h 6407151"/>
              <a:gd name="connsiteX8801" fmla="*/ 8839259 w 11737976"/>
              <a:gd name="connsiteY8801" fmla="*/ 3676870 h 6407151"/>
              <a:gd name="connsiteX8802" fmla="*/ 8843738 w 11737976"/>
              <a:gd name="connsiteY8802" fmla="*/ 3676541 h 6407151"/>
              <a:gd name="connsiteX8803" fmla="*/ 8845737 w 11737976"/>
              <a:gd name="connsiteY8803" fmla="*/ 3673839 h 6407151"/>
              <a:gd name="connsiteX8804" fmla="*/ 8843016 w 11737976"/>
              <a:gd name="connsiteY8804" fmla="*/ 3668929 h 6407151"/>
              <a:gd name="connsiteX8805" fmla="*/ 8771061 w 11737976"/>
              <a:gd name="connsiteY8805" fmla="*/ 3668806 h 6407151"/>
              <a:gd name="connsiteX8806" fmla="*/ 8741101 w 11737976"/>
              <a:gd name="connsiteY8806" fmla="*/ 3676073 h 6407151"/>
              <a:gd name="connsiteX8807" fmla="*/ 8708010 w 11737976"/>
              <a:gd name="connsiteY8807" fmla="*/ 3673436 h 6407151"/>
              <a:gd name="connsiteX8808" fmla="*/ 8695920 w 11737976"/>
              <a:gd name="connsiteY8808" fmla="*/ 3684459 h 6407151"/>
              <a:gd name="connsiteX8809" fmla="*/ 8657738 w 11737976"/>
              <a:gd name="connsiteY8809" fmla="*/ 3697397 h 6407151"/>
              <a:gd name="connsiteX8810" fmla="*/ 8722965 w 11737976"/>
              <a:gd name="connsiteY8810" fmla="*/ 3692609 h 6407151"/>
              <a:gd name="connsiteX8811" fmla="*/ 8740118 w 11737976"/>
              <a:gd name="connsiteY8811" fmla="*/ 3688815 h 6407151"/>
              <a:gd name="connsiteX8812" fmla="*/ 8771061 w 11737976"/>
              <a:gd name="connsiteY8812" fmla="*/ 3668806 h 6407151"/>
              <a:gd name="connsiteX8813" fmla="*/ 255966 w 11737976"/>
              <a:gd name="connsiteY8813" fmla="*/ 3665970 h 6407151"/>
              <a:gd name="connsiteX8814" fmla="*/ 252471 w 11737976"/>
              <a:gd name="connsiteY8814" fmla="*/ 3673778 h 6407151"/>
              <a:gd name="connsiteX8815" fmla="*/ 259774 w 11737976"/>
              <a:gd name="connsiteY8815" fmla="*/ 3672765 h 6407151"/>
              <a:gd name="connsiteX8816" fmla="*/ 259555 w 11737976"/>
              <a:gd name="connsiteY8816" fmla="*/ 3666691 h 6407151"/>
              <a:gd name="connsiteX8817" fmla="*/ 258811 w 11737976"/>
              <a:gd name="connsiteY8817" fmla="*/ 3671271 h 6407151"/>
              <a:gd name="connsiteX8818" fmla="*/ 255966 w 11737976"/>
              <a:gd name="connsiteY8818" fmla="*/ 3665970 h 6407151"/>
              <a:gd name="connsiteX8819" fmla="*/ 345460 w 11737976"/>
              <a:gd name="connsiteY8819" fmla="*/ 3661533 h 6407151"/>
              <a:gd name="connsiteX8820" fmla="*/ 344133 w 11737976"/>
              <a:gd name="connsiteY8820" fmla="*/ 3662330 h 6407151"/>
              <a:gd name="connsiteX8821" fmla="*/ 338977 w 11737976"/>
              <a:gd name="connsiteY8821" fmla="*/ 3662201 h 6407151"/>
              <a:gd name="connsiteX8822" fmla="*/ 337401 w 11737976"/>
              <a:gd name="connsiteY8822" fmla="*/ 3662826 h 6407151"/>
              <a:gd name="connsiteX8823" fmla="*/ 334671 w 11737976"/>
              <a:gd name="connsiteY8823" fmla="*/ 3666073 h 6407151"/>
              <a:gd name="connsiteX8824" fmla="*/ 337525 w 11737976"/>
              <a:gd name="connsiteY8824" fmla="*/ 3671448 h 6407151"/>
              <a:gd name="connsiteX8825" fmla="*/ 341408 w 11737976"/>
              <a:gd name="connsiteY8825" fmla="*/ 3672622 h 6407151"/>
              <a:gd name="connsiteX8826" fmla="*/ 345835 w 11737976"/>
              <a:gd name="connsiteY8826" fmla="*/ 3670328 h 6407151"/>
              <a:gd name="connsiteX8827" fmla="*/ 346562 w 11737976"/>
              <a:gd name="connsiteY8827" fmla="*/ 3665704 h 6407151"/>
              <a:gd name="connsiteX8828" fmla="*/ 345460 w 11737976"/>
              <a:gd name="connsiteY8828" fmla="*/ 3661533 h 6407151"/>
              <a:gd name="connsiteX8829" fmla="*/ 411349 w 11737976"/>
              <a:gd name="connsiteY8829" fmla="*/ 3661113 h 6407151"/>
              <a:gd name="connsiteX8830" fmla="*/ 408328 w 11737976"/>
              <a:gd name="connsiteY8830" fmla="*/ 3662308 h 6407151"/>
              <a:gd name="connsiteX8831" fmla="*/ 405720 w 11737976"/>
              <a:gd name="connsiteY8831" fmla="*/ 3665445 h 6407151"/>
              <a:gd name="connsiteX8832" fmla="*/ 406302 w 11737976"/>
              <a:gd name="connsiteY8832" fmla="*/ 3666261 h 6407151"/>
              <a:gd name="connsiteX8833" fmla="*/ 402875 w 11737976"/>
              <a:gd name="connsiteY8833" fmla="*/ 3668928 h 6407151"/>
              <a:gd name="connsiteX8834" fmla="*/ 413208 w 11737976"/>
              <a:gd name="connsiteY8834" fmla="*/ 3674094 h 6407151"/>
              <a:gd name="connsiteX8835" fmla="*/ 431272 w 11737976"/>
              <a:gd name="connsiteY8835" fmla="*/ 3672301 h 6407151"/>
              <a:gd name="connsiteX8836" fmla="*/ 415774 w 11737976"/>
              <a:gd name="connsiteY8836" fmla="*/ 3664551 h 6407151"/>
              <a:gd name="connsiteX8837" fmla="*/ 413058 w 11737976"/>
              <a:gd name="connsiteY8837" fmla="*/ 3663862 h 6407151"/>
              <a:gd name="connsiteX8838" fmla="*/ 413272 w 11737976"/>
              <a:gd name="connsiteY8838" fmla="*/ 3662457 h 6407151"/>
              <a:gd name="connsiteX8839" fmla="*/ 411349 w 11737976"/>
              <a:gd name="connsiteY8839" fmla="*/ 3661113 h 6407151"/>
              <a:gd name="connsiteX8840" fmla="*/ 425476 w 11737976"/>
              <a:gd name="connsiteY8840" fmla="*/ 3659861 h 6407151"/>
              <a:gd name="connsiteX8841" fmla="*/ 424278 w 11737976"/>
              <a:gd name="connsiteY8841" fmla="*/ 3662374 h 6407151"/>
              <a:gd name="connsiteX8842" fmla="*/ 422681 w 11737976"/>
              <a:gd name="connsiteY8842" fmla="*/ 3663007 h 6407151"/>
              <a:gd name="connsiteX8843" fmla="*/ 421083 w 11737976"/>
              <a:gd name="connsiteY8843" fmla="*/ 3663639 h 6407151"/>
              <a:gd name="connsiteX8844" fmla="*/ 421484 w 11737976"/>
              <a:gd name="connsiteY8844" fmla="*/ 3665520 h 6407151"/>
              <a:gd name="connsiteX8845" fmla="*/ 423082 w 11737976"/>
              <a:gd name="connsiteY8845" fmla="*/ 3664889 h 6407151"/>
              <a:gd name="connsiteX8846" fmla="*/ 426278 w 11737976"/>
              <a:gd name="connsiteY8846" fmla="*/ 3663624 h 6407151"/>
              <a:gd name="connsiteX8847" fmla="*/ 425476 w 11737976"/>
              <a:gd name="connsiteY8847" fmla="*/ 3659861 h 6407151"/>
              <a:gd name="connsiteX8848" fmla="*/ 522181 w 11737976"/>
              <a:gd name="connsiteY8848" fmla="*/ 3659171 h 6407151"/>
              <a:gd name="connsiteX8849" fmla="*/ 510206 w 11737976"/>
              <a:gd name="connsiteY8849" fmla="*/ 3668028 h 6407151"/>
              <a:gd name="connsiteX8850" fmla="*/ 520734 w 11737976"/>
              <a:gd name="connsiteY8850" fmla="*/ 3674000 h 6407151"/>
              <a:gd name="connsiteX8851" fmla="*/ 524606 w 11737976"/>
              <a:gd name="connsiteY8851" fmla="*/ 3670570 h 6407151"/>
              <a:gd name="connsiteX8852" fmla="*/ 519793 w 11737976"/>
              <a:gd name="connsiteY8852" fmla="*/ 3664234 h 6407151"/>
              <a:gd name="connsiteX8853" fmla="*/ 522181 w 11737976"/>
              <a:gd name="connsiteY8853" fmla="*/ 3659171 h 6407151"/>
              <a:gd name="connsiteX8854" fmla="*/ 435825 w 11737976"/>
              <a:gd name="connsiteY8854" fmla="*/ 3653725 h 6407151"/>
              <a:gd name="connsiteX8855" fmla="*/ 434227 w 11737976"/>
              <a:gd name="connsiteY8855" fmla="*/ 3654358 h 6407151"/>
              <a:gd name="connsiteX8856" fmla="*/ 436650 w 11737976"/>
              <a:gd name="connsiteY8856" fmla="*/ 3657607 h 6407151"/>
              <a:gd name="connsiteX8857" fmla="*/ 438661 w 11737976"/>
              <a:gd name="connsiteY8857" fmla="*/ 3658915 h 6407151"/>
              <a:gd name="connsiteX8858" fmla="*/ 440672 w 11737976"/>
              <a:gd name="connsiteY8858" fmla="*/ 3660224 h 6407151"/>
              <a:gd name="connsiteX8859" fmla="*/ 442270 w 11737976"/>
              <a:gd name="connsiteY8859" fmla="*/ 3659592 h 6407151"/>
              <a:gd name="connsiteX8860" fmla="*/ 439847 w 11737976"/>
              <a:gd name="connsiteY8860" fmla="*/ 3656343 h 6407151"/>
              <a:gd name="connsiteX8861" fmla="*/ 439434 w 11737976"/>
              <a:gd name="connsiteY8861" fmla="*/ 3654401 h 6407151"/>
              <a:gd name="connsiteX8862" fmla="*/ 435825 w 11737976"/>
              <a:gd name="connsiteY8862" fmla="*/ 3653725 h 6407151"/>
              <a:gd name="connsiteX8863" fmla="*/ 277821 w 11737976"/>
              <a:gd name="connsiteY8863" fmla="*/ 3653497 h 6407151"/>
              <a:gd name="connsiteX8864" fmla="*/ 273940 w 11737976"/>
              <a:gd name="connsiteY8864" fmla="*/ 3657400 h 6407151"/>
              <a:gd name="connsiteX8865" fmla="*/ 277821 w 11737976"/>
              <a:gd name="connsiteY8865" fmla="*/ 3653497 h 6407151"/>
              <a:gd name="connsiteX8866" fmla="*/ 497771 w 11737976"/>
              <a:gd name="connsiteY8866" fmla="*/ 3649877 h 6407151"/>
              <a:gd name="connsiteX8867" fmla="*/ 498180 w 11737976"/>
              <a:gd name="connsiteY8867" fmla="*/ 3651797 h 6407151"/>
              <a:gd name="connsiteX8868" fmla="*/ 497007 w 11737976"/>
              <a:gd name="connsiteY8868" fmla="*/ 3654344 h 6407151"/>
              <a:gd name="connsiteX8869" fmla="*/ 496651 w 11737976"/>
              <a:gd name="connsiteY8869" fmla="*/ 3660734 h 6407151"/>
              <a:gd name="connsiteX8870" fmla="*/ 497060 w 11737976"/>
              <a:gd name="connsiteY8870" fmla="*/ 3662654 h 6407151"/>
              <a:gd name="connsiteX8871" fmla="*/ 491906 w 11737976"/>
              <a:gd name="connsiteY8871" fmla="*/ 3662610 h 6407151"/>
              <a:gd name="connsiteX8872" fmla="*/ 490325 w 11737976"/>
              <a:gd name="connsiteY8872" fmla="*/ 3663236 h 6407151"/>
              <a:gd name="connsiteX8873" fmla="*/ 490733 w 11737976"/>
              <a:gd name="connsiteY8873" fmla="*/ 3665159 h 6407151"/>
              <a:gd name="connsiteX8874" fmla="*/ 491143 w 11737976"/>
              <a:gd name="connsiteY8874" fmla="*/ 3667079 h 6407151"/>
              <a:gd name="connsiteX8875" fmla="*/ 495888 w 11737976"/>
              <a:gd name="connsiteY8875" fmla="*/ 3665201 h 6407151"/>
              <a:gd name="connsiteX8876" fmla="*/ 496296 w 11737976"/>
              <a:gd name="connsiteY8876" fmla="*/ 3667122 h 6407151"/>
              <a:gd name="connsiteX8877" fmla="*/ 493541 w 11737976"/>
              <a:gd name="connsiteY8877" fmla="*/ 3670295 h 6407151"/>
              <a:gd name="connsiteX8878" fmla="*/ 489151 w 11737976"/>
              <a:gd name="connsiteY8878" fmla="*/ 3665783 h 6407151"/>
              <a:gd name="connsiteX8879" fmla="*/ 480888 w 11737976"/>
              <a:gd name="connsiteY8879" fmla="*/ 3675300 h 6407151"/>
              <a:gd name="connsiteX8880" fmla="*/ 482115 w 11737976"/>
              <a:gd name="connsiteY8880" fmla="*/ 3681064 h 6407151"/>
              <a:gd name="connsiteX8881" fmla="*/ 490894 w 11737976"/>
              <a:gd name="connsiteY8881" fmla="*/ 3690087 h 6407151"/>
              <a:gd name="connsiteX8882" fmla="*/ 497166 w 11737976"/>
              <a:gd name="connsiteY8882" fmla="*/ 3679274 h 6407151"/>
              <a:gd name="connsiteX8883" fmla="*/ 500329 w 11737976"/>
              <a:gd name="connsiteY8883" fmla="*/ 3678022 h 6407151"/>
              <a:gd name="connsiteX8884" fmla="*/ 506193 w 11737976"/>
              <a:gd name="connsiteY8884" fmla="*/ 3680390 h 6407151"/>
              <a:gd name="connsiteX8885" fmla="*/ 506418 w 11737976"/>
              <a:gd name="connsiteY8885" fmla="*/ 3678025 h 6407151"/>
              <a:gd name="connsiteX8886" fmla="*/ 506970 w 11737976"/>
              <a:gd name="connsiteY8886" fmla="*/ 3678000 h 6407151"/>
              <a:gd name="connsiteX8887" fmla="*/ 506656 w 11737976"/>
              <a:gd name="connsiteY8887" fmla="*/ 3675519 h 6407151"/>
              <a:gd name="connsiteX8888" fmla="*/ 506418 w 11737976"/>
              <a:gd name="connsiteY8888" fmla="*/ 3678025 h 6407151"/>
              <a:gd name="connsiteX8889" fmla="*/ 505484 w 11737976"/>
              <a:gd name="connsiteY8889" fmla="*/ 3678066 h 6407151"/>
              <a:gd name="connsiteX8890" fmla="*/ 502267 w 11737976"/>
              <a:gd name="connsiteY8890" fmla="*/ 3671008 h 6407151"/>
              <a:gd name="connsiteX8891" fmla="*/ 506194 w 11737976"/>
              <a:gd name="connsiteY8891" fmla="*/ 3665289 h 6407151"/>
              <a:gd name="connsiteX8892" fmla="*/ 501752 w 11737976"/>
              <a:gd name="connsiteY8892" fmla="*/ 3652467 h 6407151"/>
              <a:gd name="connsiteX8893" fmla="*/ 500579 w 11737976"/>
              <a:gd name="connsiteY8893" fmla="*/ 3655013 h 6407151"/>
              <a:gd name="connsiteX8894" fmla="*/ 499405 w 11737976"/>
              <a:gd name="connsiteY8894" fmla="*/ 3657560 h 6407151"/>
              <a:gd name="connsiteX8895" fmla="*/ 499761 w 11737976"/>
              <a:gd name="connsiteY8895" fmla="*/ 3651172 h 6407151"/>
              <a:gd name="connsiteX8896" fmla="*/ 497771 w 11737976"/>
              <a:gd name="connsiteY8896" fmla="*/ 3649877 h 6407151"/>
              <a:gd name="connsiteX8897" fmla="*/ 8887034 w 11737976"/>
              <a:gd name="connsiteY8897" fmla="*/ 3643193 h 6407151"/>
              <a:gd name="connsiteX8898" fmla="*/ 8881937 w 11737976"/>
              <a:gd name="connsiteY8898" fmla="*/ 3647719 h 6407151"/>
              <a:gd name="connsiteX8899" fmla="*/ 8889131 w 11737976"/>
              <a:gd name="connsiteY8899" fmla="*/ 3647831 h 6407151"/>
              <a:gd name="connsiteX8900" fmla="*/ 8892672 w 11737976"/>
              <a:gd name="connsiteY8900" fmla="*/ 3644377 h 6407151"/>
              <a:gd name="connsiteX8901" fmla="*/ 8887034 w 11737976"/>
              <a:gd name="connsiteY8901" fmla="*/ 3643193 h 6407151"/>
              <a:gd name="connsiteX8902" fmla="*/ 421434 w 11737976"/>
              <a:gd name="connsiteY8902" fmla="*/ 3642587 h 6407151"/>
              <a:gd name="connsiteX8903" fmla="*/ 420726 w 11737976"/>
              <a:gd name="connsiteY8903" fmla="*/ 3647152 h 6407151"/>
              <a:gd name="connsiteX8904" fmla="*/ 425085 w 11737976"/>
              <a:gd name="connsiteY8904" fmla="*/ 3651854 h 6407151"/>
              <a:gd name="connsiteX8905" fmla="*/ 426213 w 11737976"/>
              <a:gd name="connsiteY8905" fmla="*/ 3649266 h 6407151"/>
              <a:gd name="connsiteX8906" fmla="*/ 423824 w 11737976"/>
              <a:gd name="connsiteY8906" fmla="*/ 3645926 h 6407151"/>
              <a:gd name="connsiteX8907" fmla="*/ 423403 w 11737976"/>
              <a:gd name="connsiteY8907" fmla="*/ 3643951 h 6407151"/>
              <a:gd name="connsiteX8908" fmla="*/ 421434 w 11737976"/>
              <a:gd name="connsiteY8908" fmla="*/ 3642587 h 6407151"/>
              <a:gd name="connsiteX8909" fmla="*/ 432266 w 11737976"/>
              <a:gd name="connsiteY8909" fmla="*/ 3638084 h 6407151"/>
              <a:gd name="connsiteX8910" fmla="*/ 428452 w 11737976"/>
              <a:gd name="connsiteY8910" fmla="*/ 3642021 h 6407151"/>
              <a:gd name="connsiteX8911" fmla="*/ 432981 w 11737976"/>
              <a:gd name="connsiteY8911" fmla="*/ 3642322 h 6407151"/>
              <a:gd name="connsiteX8912" fmla="*/ 432266 w 11737976"/>
              <a:gd name="connsiteY8912" fmla="*/ 3638084 h 6407151"/>
              <a:gd name="connsiteX8913" fmla="*/ 394708 w 11737976"/>
              <a:gd name="connsiteY8913" fmla="*/ 3637770 h 6407151"/>
              <a:gd name="connsiteX8914" fmla="*/ 390857 w 11737976"/>
              <a:gd name="connsiteY8914" fmla="*/ 3652090 h 6407151"/>
              <a:gd name="connsiteX8915" fmla="*/ 409294 w 11737976"/>
              <a:gd name="connsiteY8915" fmla="*/ 3645065 h 6407151"/>
              <a:gd name="connsiteX8916" fmla="*/ 404433 w 11737976"/>
              <a:gd name="connsiteY8916" fmla="*/ 3642634 h 6407151"/>
              <a:gd name="connsiteX8917" fmla="*/ 394708 w 11737976"/>
              <a:gd name="connsiteY8917" fmla="*/ 3637770 h 6407151"/>
              <a:gd name="connsiteX8918" fmla="*/ 8830927 w 11737976"/>
              <a:gd name="connsiteY8918" fmla="*/ 3634199 h 6407151"/>
              <a:gd name="connsiteX8919" fmla="*/ 8828689 w 11737976"/>
              <a:gd name="connsiteY8919" fmla="*/ 3634364 h 6407151"/>
              <a:gd name="connsiteX8920" fmla="*/ 8821968 w 11737976"/>
              <a:gd name="connsiteY8920" fmla="*/ 3634857 h 6407151"/>
              <a:gd name="connsiteX8921" fmla="*/ 8815249 w 11737976"/>
              <a:gd name="connsiteY8921" fmla="*/ 3635350 h 6407151"/>
              <a:gd name="connsiteX8922" fmla="*/ 8815481 w 11737976"/>
              <a:gd name="connsiteY8922" fmla="*/ 3637810 h 6407151"/>
              <a:gd name="connsiteX8923" fmla="*/ 8817956 w 11737976"/>
              <a:gd name="connsiteY8923" fmla="*/ 3640107 h 6407151"/>
              <a:gd name="connsiteX8924" fmla="*/ 8822435 w 11737976"/>
              <a:gd name="connsiteY8924" fmla="*/ 3639778 h 6407151"/>
              <a:gd name="connsiteX8925" fmla="*/ 8828921 w 11737976"/>
              <a:gd name="connsiteY8925" fmla="*/ 3636824 h 6407151"/>
              <a:gd name="connsiteX8926" fmla="*/ 8830927 w 11737976"/>
              <a:gd name="connsiteY8926" fmla="*/ 3634199 h 6407151"/>
              <a:gd name="connsiteX8927" fmla="*/ 499989 w 11737976"/>
              <a:gd name="connsiteY8927" fmla="*/ 3630865 h 6407151"/>
              <a:gd name="connsiteX8928" fmla="*/ 501981 w 11737976"/>
              <a:gd name="connsiteY8928" fmla="*/ 3642691 h 6407151"/>
              <a:gd name="connsiteX8929" fmla="*/ 506540 w 11737976"/>
              <a:gd name="connsiteY8929" fmla="*/ 3644970 h 6407151"/>
              <a:gd name="connsiteX8930" fmla="*/ 509107 w 11737976"/>
              <a:gd name="connsiteY8930" fmla="*/ 3635425 h 6407151"/>
              <a:gd name="connsiteX8931" fmla="*/ 504549 w 11737976"/>
              <a:gd name="connsiteY8931" fmla="*/ 3633145 h 6407151"/>
              <a:gd name="connsiteX8932" fmla="*/ 499989 w 11737976"/>
              <a:gd name="connsiteY8932" fmla="*/ 3630865 h 6407151"/>
              <a:gd name="connsiteX8933" fmla="*/ 486135 w 11737976"/>
              <a:gd name="connsiteY8933" fmla="*/ 3619285 h 6407151"/>
              <a:gd name="connsiteX8934" fmla="*/ 483340 w 11737976"/>
              <a:gd name="connsiteY8934" fmla="*/ 3622432 h 6407151"/>
              <a:gd name="connsiteX8935" fmla="*/ 482142 w 11737976"/>
              <a:gd name="connsiteY8935" fmla="*/ 3624945 h 6407151"/>
              <a:gd name="connsiteX8936" fmla="*/ 480549 w 11737976"/>
              <a:gd name="connsiteY8936" fmla="*/ 3633736 h 6407151"/>
              <a:gd name="connsiteX8937" fmla="*/ 475355 w 11737976"/>
              <a:gd name="connsiteY8937" fmla="*/ 3633752 h 6407151"/>
              <a:gd name="connsiteX8938" fmla="*/ 473756 w 11737976"/>
              <a:gd name="connsiteY8938" fmla="*/ 3634384 h 6407151"/>
              <a:gd name="connsiteX8939" fmla="*/ 472159 w 11737976"/>
              <a:gd name="connsiteY8939" fmla="*/ 3635016 h 6407151"/>
              <a:gd name="connsiteX8940" fmla="*/ 470962 w 11737976"/>
              <a:gd name="connsiteY8940" fmla="*/ 3637529 h 6407151"/>
              <a:gd name="connsiteX8941" fmla="*/ 473360 w 11737976"/>
              <a:gd name="connsiteY8941" fmla="*/ 3640661 h 6407151"/>
              <a:gd name="connsiteX8942" fmla="*/ 476555 w 11737976"/>
              <a:gd name="connsiteY8942" fmla="*/ 3639397 h 6407151"/>
              <a:gd name="connsiteX8943" fmla="*/ 481750 w 11737976"/>
              <a:gd name="connsiteY8943" fmla="*/ 3639383 h 6407151"/>
              <a:gd name="connsiteX8944" fmla="*/ 484149 w 11737976"/>
              <a:gd name="connsiteY8944" fmla="*/ 3642513 h 6407151"/>
              <a:gd name="connsiteX8945" fmla="*/ 487344 w 11737976"/>
              <a:gd name="connsiteY8945" fmla="*/ 3641250 h 6407151"/>
              <a:gd name="connsiteX8946" fmla="*/ 484946 w 11737976"/>
              <a:gd name="connsiteY8946" fmla="*/ 3638118 h 6407151"/>
              <a:gd name="connsiteX8947" fmla="*/ 484544 w 11737976"/>
              <a:gd name="connsiteY8947" fmla="*/ 3636236 h 6407151"/>
              <a:gd name="connsiteX8948" fmla="*/ 486139 w 11737976"/>
              <a:gd name="connsiteY8948" fmla="*/ 3627444 h 6407151"/>
              <a:gd name="connsiteX8949" fmla="*/ 487737 w 11737976"/>
              <a:gd name="connsiteY8949" fmla="*/ 3626813 h 6407151"/>
              <a:gd name="connsiteX8950" fmla="*/ 488534 w 11737976"/>
              <a:gd name="connsiteY8950" fmla="*/ 3622416 h 6407151"/>
              <a:gd name="connsiteX8951" fmla="*/ 486135 w 11737976"/>
              <a:gd name="connsiteY8951" fmla="*/ 3619285 h 6407151"/>
              <a:gd name="connsiteX8952" fmla="*/ 199311 w 11737976"/>
              <a:gd name="connsiteY8952" fmla="*/ 3617079 h 6407151"/>
              <a:gd name="connsiteX8953" fmla="*/ 197640 w 11737976"/>
              <a:gd name="connsiteY8953" fmla="*/ 3620076 h 6407151"/>
              <a:gd name="connsiteX8954" fmla="*/ 201961 w 11737976"/>
              <a:gd name="connsiteY8954" fmla="*/ 3624597 h 6407151"/>
              <a:gd name="connsiteX8955" fmla="*/ 199311 w 11737976"/>
              <a:gd name="connsiteY8955" fmla="*/ 3617079 h 6407151"/>
              <a:gd name="connsiteX8956" fmla="*/ 378502 w 11737976"/>
              <a:gd name="connsiteY8956" fmla="*/ 3613426 h 6407151"/>
              <a:gd name="connsiteX8957" fmla="*/ 374651 w 11737976"/>
              <a:gd name="connsiteY8957" fmla="*/ 3627744 h 6407151"/>
              <a:gd name="connsiteX8958" fmla="*/ 372659 w 11737976"/>
              <a:gd name="connsiteY8958" fmla="*/ 3635148 h 6407151"/>
              <a:gd name="connsiteX8959" fmla="*/ 371251 w 11737976"/>
              <a:gd name="connsiteY8959" fmla="*/ 3634896 h 6407151"/>
              <a:gd name="connsiteX8960" fmla="*/ 369624 w 11737976"/>
              <a:gd name="connsiteY8960" fmla="*/ 3635541 h 6407151"/>
              <a:gd name="connsiteX8961" fmla="*/ 368823 w 11737976"/>
              <a:gd name="connsiteY8961" fmla="*/ 3640066 h 6407151"/>
              <a:gd name="connsiteX8962" fmla="*/ 371222 w 11737976"/>
              <a:gd name="connsiteY8962" fmla="*/ 3640493 h 6407151"/>
              <a:gd name="connsiteX8963" fmla="*/ 370801 w 11737976"/>
              <a:gd name="connsiteY8963" fmla="*/ 3642059 h 6407151"/>
              <a:gd name="connsiteX8964" fmla="*/ 386115 w 11737976"/>
              <a:gd name="connsiteY8964" fmla="*/ 3649718 h 6407151"/>
              <a:gd name="connsiteX8965" fmla="*/ 379756 w 11737976"/>
              <a:gd name="connsiteY8965" fmla="*/ 3630297 h 6407151"/>
              <a:gd name="connsiteX8966" fmla="*/ 388712 w 11737976"/>
              <a:gd name="connsiteY8966" fmla="*/ 3618531 h 6407151"/>
              <a:gd name="connsiteX8967" fmla="*/ 378502 w 11737976"/>
              <a:gd name="connsiteY8967" fmla="*/ 3613426 h 6407151"/>
              <a:gd name="connsiteX8968" fmla="*/ 437256 w 11737976"/>
              <a:gd name="connsiteY8968" fmla="*/ 3610319 h 6407151"/>
              <a:gd name="connsiteX8969" fmla="*/ 433404 w 11737976"/>
              <a:gd name="connsiteY8969" fmla="*/ 3624638 h 6407151"/>
              <a:gd name="connsiteX8970" fmla="*/ 437051 w 11737976"/>
              <a:gd name="connsiteY8970" fmla="*/ 3626461 h 6407151"/>
              <a:gd name="connsiteX8971" fmla="*/ 440902 w 11737976"/>
              <a:gd name="connsiteY8971" fmla="*/ 3612142 h 6407151"/>
              <a:gd name="connsiteX8972" fmla="*/ 437256 w 11737976"/>
              <a:gd name="connsiteY8972" fmla="*/ 3610319 h 6407151"/>
              <a:gd name="connsiteX8973" fmla="*/ 8882804 w 11737976"/>
              <a:gd name="connsiteY8973" fmla="*/ 3606914 h 6407151"/>
              <a:gd name="connsiteX8974" fmla="*/ 8857427 w 11737976"/>
              <a:gd name="connsiteY8974" fmla="*/ 3613980 h 6407151"/>
              <a:gd name="connsiteX8975" fmla="*/ 8857916 w 11737976"/>
              <a:gd name="connsiteY8975" fmla="*/ 3619147 h 6407151"/>
              <a:gd name="connsiteX8976" fmla="*/ 8869429 w 11737976"/>
              <a:gd name="connsiteY8976" fmla="*/ 3626108 h 6407151"/>
              <a:gd name="connsiteX8977" fmla="*/ 8867274 w 11737976"/>
              <a:gd name="connsiteY8977" fmla="*/ 3626265 h 6407151"/>
              <a:gd name="connsiteX8978" fmla="*/ 8865608 w 11737976"/>
              <a:gd name="connsiteY8978" fmla="*/ 3631591 h 6407151"/>
              <a:gd name="connsiteX8979" fmla="*/ 8870164 w 11737976"/>
              <a:gd name="connsiteY8979" fmla="*/ 3633858 h 6407151"/>
              <a:gd name="connsiteX8980" fmla="*/ 8869920 w 11737976"/>
              <a:gd name="connsiteY8980" fmla="*/ 3631275 h 6407151"/>
              <a:gd name="connsiteX8981" fmla="*/ 8873985 w 11737976"/>
              <a:gd name="connsiteY8981" fmla="*/ 3628375 h 6407151"/>
              <a:gd name="connsiteX8982" fmla="*/ 8919745 w 11737976"/>
              <a:gd name="connsiteY8982" fmla="*/ 3630218 h 6407151"/>
              <a:gd name="connsiteX8983" fmla="*/ 8926897 w 11737976"/>
              <a:gd name="connsiteY8983" fmla="*/ 3614084 h 6407151"/>
              <a:gd name="connsiteX8984" fmla="*/ 8882804 w 11737976"/>
              <a:gd name="connsiteY8984" fmla="*/ 3606914 h 6407151"/>
              <a:gd name="connsiteX8985" fmla="*/ 316341 w 11737976"/>
              <a:gd name="connsiteY8985" fmla="*/ 3604594 h 6407151"/>
              <a:gd name="connsiteX8986" fmla="*/ 316423 w 11737976"/>
              <a:gd name="connsiteY8986" fmla="*/ 3612868 h 6407151"/>
              <a:gd name="connsiteX8987" fmla="*/ 325391 w 11737976"/>
              <a:gd name="connsiteY8987" fmla="*/ 3615550 h 6407151"/>
              <a:gd name="connsiteX8988" fmla="*/ 316341 w 11737976"/>
              <a:gd name="connsiteY8988" fmla="*/ 3604594 h 6407151"/>
              <a:gd name="connsiteX8989" fmla="*/ 358445 w 11737976"/>
              <a:gd name="connsiteY8989" fmla="*/ 3603395 h 6407151"/>
              <a:gd name="connsiteX8990" fmla="*/ 354594 w 11737976"/>
              <a:gd name="connsiteY8990" fmla="*/ 3617714 h 6407151"/>
              <a:gd name="connsiteX8991" fmla="*/ 360064 w 11737976"/>
              <a:gd name="connsiteY8991" fmla="*/ 3620450 h 6407151"/>
              <a:gd name="connsiteX8992" fmla="*/ 361305 w 11737976"/>
              <a:gd name="connsiteY8992" fmla="*/ 3612948 h 6407151"/>
              <a:gd name="connsiteX8993" fmla="*/ 358445 w 11737976"/>
              <a:gd name="connsiteY8993" fmla="*/ 3603395 h 6407151"/>
              <a:gd name="connsiteX8994" fmla="*/ 423115 w 11737976"/>
              <a:gd name="connsiteY8994" fmla="*/ 3602136 h 6407151"/>
              <a:gd name="connsiteX8995" fmla="*/ 434170 w 11737976"/>
              <a:gd name="connsiteY8995" fmla="*/ 3609444 h 6407151"/>
              <a:gd name="connsiteX8996" fmla="*/ 433143 w 11737976"/>
              <a:gd name="connsiteY8996" fmla="*/ 3608552 h 6407151"/>
              <a:gd name="connsiteX8997" fmla="*/ 423115 w 11737976"/>
              <a:gd name="connsiteY8997" fmla="*/ 3602136 h 6407151"/>
              <a:gd name="connsiteX8998" fmla="*/ 315099 w 11737976"/>
              <a:gd name="connsiteY8998" fmla="*/ 3593352 h 6407151"/>
              <a:gd name="connsiteX8999" fmla="*/ 314272 w 11737976"/>
              <a:gd name="connsiteY8999" fmla="*/ 3596843 h 6407151"/>
              <a:gd name="connsiteX9000" fmla="*/ 320580 w 11737976"/>
              <a:gd name="connsiteY9000" fmla="*/ 3600158 h 6407151"/>
              <a:gd name="connsiteX9001" fmla="*/ 321069 w 11737976"/>
              <a:gd name="connsiteY9001" fmla="*/ 3596220 h 6407151"/>
              <a:gd name="connsiteX9002" fmla="*/ 315099 w 11737976"/>
              <a:gd name="connsiteY9002" fmla="*/ 3593352 h 6407151"/>
              <a:gd name="connsiteX9003" fmla="*/ 354417 w 11737976"/>
              <a:gd name="connsiteY9003" fmla="*/ 3589531 h 6407151"/>
              <a:gd name="connsiteX9004" fmla="*/ 354472 w 11737976"/>
              <a:gd name="connsiteY9004" fmla="*/ 3598078 h 6407151"/>
              <a:gd name="connsiteX9005" fmla="*/ 355678 w 11737976"/>
              <a:gd name="connsiteY9005" fmla="*/ 3595457 h 6407151"/>
              <a:gd name="connsiteX9006" fmla="*/ 356408 w 11737976"/>
              <a:gd name="connsiteY9006" fmla="*/ 3597848 h 6407151"/>
              <a:gd name="connsiteX9007" fmla="*/ 357726 w 11737976"/>
              <a:gd name="connsiteY9007" fmla="*/ 3596791 h 6407151"/>
              <a:gd name="connsiteX9008" fmla="*/ 354417 w 11737976"/>
              <a:gd name="connsiteY9008" fmla="*/ 3589531 h 6407151"/>
              <a:gd name="connsiteX9009" fmla="*/ 201212 w 11737976"/>
              <a:gd name="connsiteY9009" fmla="*/ 3589498 h 6407151"/>
              <a:gd name="connsiteX9010" fmla="*/ 200785 w 11737976"/>
              <a:gd name="connsiteY9010" fmla="*/ 3593416 h 6407151"/>
              <a:gd name="connsiteX9011" fmla="*/ 205653 w 11737976"/>
              <a:gd name="connsiteY9011" fmla="*/ 3598532 h 6407151"/>
              <a:gd name="connsiteX9012" fmla="*/ 206253 w 11737976"/>
              <a:gd name="connsiteY9012" fmla="*/ 3595425 h 6407151"/>
              <a:gd name="connsiteX9013" fmla="*/ 201212 w 11737976"/>
              <a:gd name="connsiteY9013" fmla="*/ 3589498 h 6407151"/>
              <a:gd name="connsiteX9014" fmla="*/ 350863 w 11737976"/>
              <a:gd name="connsiteY9014" fmla="*/ 3588968 h 6407151"/>
              <a:gd name="connsiteX9015" fmla="*/ 345696 w 11737976"/>
              <a:gd name="connsiteY9015" fmla="*/ 3597243 h 6407151"/>
              <a:gd name="connsiteX9016" fmla="*/ 352040 w 11737976"/>
              <a:gd name="connsiteY9016" fmla="*/ 3595511 h 6407151"/>
              <a:gd name="connsiteX9017" fmla="*/ 350863 w 11737976"/>
              <a:gd name="connsiteY9017" fmla="*/ 3588968 h 6407151"/>
              <a:gd name="connsiteX9018" fmla="*/ 198088 w 11737976"/>
              <a:gd name="connsiteY9018" fmla="*/ 3586875 h 6407151"/>
              <a:gd name="connsiteX9019" fmla="*/ 193212 w 11737976"/>
              <a:gd name="connsiteY9019" fmla="*/ 3590345 h 6407151"/>
              <a:gd name="connsiteX9020" fmla="*/ 196343 w 11737976"/>
              <a:gd name="connsiteY9020" fmla="*/ 3588820 h 6407151"/>
              <a:gd name="connsiteX9021" fmla="*/ 198088 w 11737976"/>
              <a:gd name="connsiteY9021" fmla="*/ 3586875 h 6407151"/>
              <a:gd name="connsiteX9022" fmla="*/ 322077 w 11737976"/>
              <a:gd name="connsiteY9022" fmla="*/ 3583198 h 6407151"/>
              <a:gd name="connsiteX9023" fmla="*/ 318978 w 11737976"/>
              <a:gd name="connsiteY9023" fmla="*/ 3584423 h 6407151"/>
              <a:gd name="connsiteX9024" fmla="*/ 317880 w 11737976"/>
              <a:gd name="connsiteY9024" fmla="*/ 3587153 h 6407151"/>
              <a:gd name="connsiteX9025" fmla="*/ 319879 w 11737976"/>
              <a:gd name="connsiteY9025" fmla="*/ 3588658 h 6407151"/>
              <a:gd name="connsiteX9026" fmla="*/ 322978 w 11737976"/>
              <a:gd name="connsiteY9026" fmla="*/ 3587432 h 6407151"/>
              <a:gd name="connsiteX9027" fmla="*/ 322528 w 11737976"/>
              <a:gd name="connsiteY9027" fmla="*/ 3585314 h 6407151"/>
              <a:gd name="connsiteX9028" fmla="*/ 322077 w 11737976"/>
              <a:gd name="connsiteY9028" fmla="*/ 3583198 h 6407151"/>
              <a:gd name="connsiteX9029" fmla="*/ 363058 w 11737976"/>
              <a:gd name="connsiteY9029" fmla="*/ 3582609 h 6407151"/>
              <a:gd name="connsiteX9030" fmla="*/ 352267 w 11737976"/>
              <a:gd name="connsiteY9030" fmla="*/ 3584065 h 6407151"/>
              <a:gd name="connsiteX9031" fmla="*/ 362295 w 11737976"/>
              <a:gd name="connsiteY9031" fmla="*/ 3589080 h 6407151"/>
              <a:gd name="connsiteX9032" fmla="*/ 363058 w 11737976"/>
              <a:gd name="connsiteY9032" fmla="*/ 3582609 h 6407151"/>
              <a:gd name="connsiteX9033" fmla="*/ 437824 w 11737976"/>
              <a:gd name="connsiteY9033" fmla="*/ 3579485 h 6407151"/>
              <a:gd name="connsiteX9034" fmla="*/ 436080 w 11737976"/>
              <a:gd name="connsiteY9034" fmla="*/ 3580175 h 6407151"/>
              <a:gd name="connsiteX9035" fmla="*/ 434338 w 11737976"/>
              <a:gd name="connsiteY9035" fmla="*/ 3580864 h 6407151"/>
              <a:gd name="connsiteX9036" fmla="*/ 433833 w 11737976"/>
              <a:gd name="connsiteY9036" fmla="*/ 3587375 h 6407151"/>
              <a:gd name="connsiteX9037" fmla="*/ 435989 w 11737976"/>
              <a:gd name="connsiteY9037" fmla="*/ 3588627 h 6407151"/>
              <a:gd name="connsiteX9038" fmla="*/ 435577 w 11737976"/>
              <a:gd name="connsiteY9038" fmla="*/ 3586686 h 6407151"/>
              <a:gd name="connsiteX9039" fmla="*/ 436493 w 11737976"/>
              <a:gd name="connsiteY9039" fmla="*/ 3582116 h 6407151"/>
              <a:gd name="connsiteX9040" fmla="*/ 436906 w 11737976"/>
              <a:gd name="connsiteY9040" fmla="*/ 3584056 h 6407151"/>
              <a:gd name="connsiteX9041" fmla="*/ 438649 w 11737976"/>
              <a:gd name="connsiteY9041" fmla="*/ 3583367 h 6407151"/>
              <a:gd name="connsiteX9042" fmla="*/ 438237 w 11737976"/>
              <a:gd name="connsiteY9042" fmla="*/ 3581425 h 6407151"/>
              <a:gd name="connsiteX9043" fmla="*/ 437824 w 11737976"/>
              <a:gd name="connsiteY9043" fmla="*/ 3579485 h 6407151"/>
              <a:gd name="connsiteX9044" fmla="*/ 381144 w 11737976"/>
              <a:gd name="connsiteY9044" fmla="*/ 3574367 h 6407151"/>
              <a:gd name="connsiteX9045" fmla="*/ 379545 w 11737976"/>
              <a:gd name="connsiteY9045" fmla="*/ 3574998 h 6407151"/>
              <a:gd name="connsiteX9046" fmla="*/ 379755 w 11737976"/>
              <a:gd name="connsiteY9046" fmla="*/ 3575980 h 6407151"/>
              <a:gd name="connsiteX9047" fmla="*/ 377138 w 11737976"/>
              <a:gd name="connsiteY9047" fmla="*/ 3576195 h 6407151"/>
              <a:gd name="connsiteX9048" fmla="*/ 365505 w 11737976"/>
              <a:gd name="connsiteY9048" fmla="*/ 3577144 h 6407151"/>
              <a:gd name="connsiteX9049" fmla="*/ 372324 w 11737976"/>
              <a:gd name="connsiteY9049" fmla="*/ 3594091 h 6407151"/>
              <a:gd name="connsiteX9050" fmla="*/ 382353 w 11737976"/>
              <a:gd name="connsiteY9050" fmla="*/ 3599105 h 6407151"/>
              <a:gd name="connsiteX9051" fmla="*/ 388771 w 11737976"/>
              <a:gd name="connsiteY9051" fmla="*/ 3575244 h 6407151"/>
              <a:gd name="connsiteX9052" fmla="*/ 382198 w 11737976"/>
              <a:gd name="connsiteY9052" fmla="*/ 3575781 h 6407151"/>
              <a:gd name="connsiteX9053" fmla="*/ 9016161 w 11737976"/>
              <a:gd name="connsiteY9053" fmla="*/ 3568443 h 6407151"/>
              <a:gd name="connsiteX9054" fmla="*/ 9011713 w 11737976"/>
              <a:gd name="connsiteY9054" fmla="*/ 3570321 h 6407151"/>
              <a:gd name="connsiteX9055" fmla="*/ 9012361 w 11737976"/>
              <a:gd name="connsiteY9055" fmla="*/ 3571943 h 6407151"/>
              <a:gd name="connsiteX9056" fmla="*/ 9018413 w 11737976"/>
              <a:gd name="connsiteY9056" fmla="*/ 3569177 h 6407151"/>
              <a:gd name="connsiteX9057" fmla="*/ 9016161 w 11737976"/>
              <a:gd name="connsiteY9057" fmla="*/ 3568443 h 6407151"/>
              <a:gd name="connsiteX9058" fmla="*/ 436582 w 11737976"/>
              <a:gd name="connsiteY9058" fmla="*/ 3566670 h 6407151"/>
              <a:gd name="connsiteX9059" fmla="*/ 435822 w 11737976"/>
              <a:gd name="connsiteY9059" fmla="*/ 3572381 h 6407151"/>
              <a:gd name="connsiteX9060" fmla="*/ 442053 w 11737976"/>
              <a:gd name="connsiteY9060" fmla="*/ 3569406 h 6407151"/>
              <a:gd name="connsiteX9061" fmla="*/ 436582 w 11737976"/>
              <a:gd name="connsiteY9061" fmla="*/ 3566670 h 6407151"/>
              <a:gd name="connsiteX9062" fmla="*/ 434521 w 11737976"/>
              <a:gd name="connsiteY9062" fmla="*/ 3563961 h 6407151"/>
              <a:gd name="connsiteX9063" fmla="*/ 432778 w 11737976"/>
              <a:gd name="connsiteY9063" fmla="*/ 3564649 h 6407151"/>
              <a:gd name="connsiteX9064" fmla="*/ 431435 w 11737976"/>
              <a:gd name="connsiteY9064" fmla="*/ 3567221 h 6407151"/>
              <a:gd name="connsiteX9065" fmla="*/ 430493 w 11737976"/>
              <a:gd name="connsiteY9065" fmla="*/ 3571675 h 6407151"/>
              <a:gd name="connsiteX9066" fmla="*/ 432236 w 11737976"/>
              <a:gd name="connsiteY9066" fmla="*/ 3570986 h 6407151"/>
              <a:gd name="connsiteX9067" fmla="*/ 434921 w 11737976"/>
              <a:gd name="connsiteY9067" fmla="*/ 3565843 h 6407151"/>
              <a:gd name="connsiteX9068" fmla="*/ 434521 w 11737976"/>
              <a:gd name="connsiteY9068" fmla="*/ 3563961 h 6407151"/>
              <a:gd name="connsiteX9069" fmla="*/ 494424 w 11737976"/>
              <a:gd name="connsiteY9069" fmla="*/ 3563111 h 6407151"/>
              <a:gd name="connsiteX9070" fmla="*/ 482165 w 11737976"/>
              <a:gd name="connsiteY9070" fmla="*/ 3589466 h 6407151"/>
              <a:gd name="connsiteX9071" fmla="*/ 486724 w 11737976"/>
              <a:gd name="connsiteY9071" fmla="*/ 3591746 h 6407151"/>
              <a:gd name="connsiteX9072" fmla="*/ 490574 w 11737976"/>
              <a:gd name="connsiteY9072" fmla="*/ 3577426 h 6407151"/>
              <a:gd name="connsiteX9073" fmla="*/ 495134 w 11737976"/>
              <a:gd name="connsiteY9073" fmla="*/ 3579707 h 6407151"/>
              <a:gd name="connsiteX9074" fmla="*/ 498982 w 11737976"/>
              <a:gd name="connsiteY9074" fmla="*/ 3565390 h 6407151"/>
              <a:gd name="connsiteX9075" fmla="*/ 494424 w 11737976"/>
              <a:gd name="connsiteY9075" fmla="*/ 3563111 h 6407151"/>
              <a:gd name="connsiteX9076" fmla="*/ 216861 w 11737976"/>
              <a:gd name="connsiteY9076" fmla="*/ 3561140 h 6407151"/>
              <a:gd name="connsiteX9077" fmla="*/ 215908 w 11737976"/>
              <a:gd name="connsiteY9077" fmla="*/ 3566796 h 6407151"/>
              <a:gd name="connsiteX9078" fmla="*/ 218070 w 11737976"/>
              <a:gd name="connsiteY9078" fmla="*/ 3568068 h 6407151"/>
              <a:gd name="connsiteX9079" fmla="*/ 218904 w 11737976"/>
              <a:gd name="connsiteY9079" fmla="*/ 3571988 h 6407151"/>
              <a:gd name="connsiteX9080" fmla="*/ 216861 w 11737976"/>
              <a:gd name="connsiteY9080" fmla="*/ 3561140 h 6407151"/>
              <a:gd name="connsiteX9081" fmla="*/ 409834 w 11737976"/>
              <a:gd name="connsiteY9081" fmla="*/ 3555110 h 6407151"/>
              <a:gd name="connsiteX9082" fmla="*/ 411835 w 11737976"/>
              <a:gd name="connsiteY9082" fmla="*/ 3564518 h 6407151"/>
              <a:gd name="connsiteX9083" fmla="*/ 416700 w 11737976"/>
              <a:gd name="connsiteY9083" fmla="*/ 3561733 h 6407151"/>
              <a:gd name="connsiteX9084" fmla="*/ 415916 w 11737976"/>
              <a:gd name="connsiteY9084" fmla="*/ 3558824 h 6407151"/>
              <a:gd name="connsiteX9085" fmla="*/ 409834 w 11737976"/>
              <a:gd name="connsiteY9085" fmla="*/ 3555110 h 6407151"/>
              <a:gd name="connsiteX9086" fmla="*/ 399367 w 11737976"/>
              <a:gd name="connsiteY9086" fmla="*/ 3554915 h 6407151"/>
              <a:gd name="connsiteX9087" fmla="*/ 396172 w 11737976"/>
              <a:gd name="connsiteY9087" fmla="*/ 3556178 h 6407151"/>
              <a:gd name="connsiteX9088" fmla="*/ 394974 w 11737976"/>
              <a:gd name="connsiteY9088" fmla="*/ 3558692 h 6407151"/>
              <a:gd name="connsiteX9089" fmla="*/ 396973 w 11737976"/>
              <a:gd name="connsiteY9089" fmla="*/ 3559942 h 6407151"/>
              <a:gd name="connsiteX9090" fmla="*/ 400168 w 11737976"/>
              <a:gd name="connsiteY9090" fmla="*/ 3558679 h 6407151"/>
              <a:gd name="connsiteX9091" fmla="*/ 401365 w 11737976"/>
              <a:gd name="connsiteY9091" fmla="*/ 3556165 h 6407151"/>
              <a:gd name="connsiteX9092" fmla="*/ 399367 w 11737976"/>
              <a:gd name="connsiteY9092" fmla="*/ 3554915 h 6407151"/>
              <a:gd name="connsiteX9093" fmla="*/ 542821 w 11737976"/>
              <a:gd name="connsiteY9093" fmla="*/ 3550878 h 6407151"/>
              <a:gd name="connsiteX9094" fmla="*/ 541474 w 11737976"/>
              <a:gd name="connsiteY9094" fmla="*/ 3553464 h 6407151"/>
              <a:gd name="connsiteX9095" fmla="*/ 541388 w 11737976"/>
              <a:gd name="connsiteY9095" fmla="*/ 3553305 h 6407151"/>
              <a:gd name="connsiteX9096" fmla="*/ 540206 w 11737976"/>
              <a:gd name="connsiteY9096" fmla="*/ 3555898 h 6407151"/>
              <a:gd name="connsiteX9097" fmla="*/ 541474 w 11737976"/>
              <a:gd name="connsiteY9097" fmla="*/ 3553464 h 6407151"/>
              <a:gd name="connsiteX9098" fmla="*/ 547086 w 11737976"/>
              <a:gd name="connsiteY9098" fmla="*/ 3563801 h 6407151"/>
              <a:gd name="connsiteX9099" fmla="*/ 549448 w 11737976"/>
              <a:gd name="connsiteY9099" fmla="*/ 3558617 h 6407151"/>
              <a:gd name="connsiteX9100" fmla="*/ 542821 w 11737976"/>
              <a:gd name="connsiteY9100" fmla="*/ 3550878 h 6407151"/>
              <a:gd name="connsiteX9101" fmla="*/ 367093 w 11737976"/>
              <a:gd name="connsiteY9101" fmla="*/ 3548162 h 6407151"/>
              <a:gd name="connsiteX9102" fmla="*/ 363243 w 11737976"/>
              <a:gd name="connsiteY9102" fmla="*/ 3562481 h 6407151"/>
              <a:gd name="connsiteX9103" fmla="*/ 368713 w 11737976"/>
              <a:gd name="connsiteY9103" fmla="*/ 3565216 h 6407151"/>
              <a:gd name="connsiteX9104" fmla="*/ 372565 w 11737976"/>
              <a:gd name="connsiteY9104" fmla="*/ 3550897 h 6407151"/>
              <a:gd name="connsiteX9105" fmla="*/ 367093 w 11737976"/>
              <a:gd name="connsiteY9105" fmla="*/ 3548162 h 6407151"/>
              <a:gd name="connsiteX9106" fmla="*/ 327689 w 11737976"/>
              <a:gd name="connsiteY9106" fmla="*/ 3544700 h 6407151"/>
              <a:gd name="connsiteX9107" fmla="*/ 319467 w 11737976"/>
              <a:gd name="connsiteY9107" fmla="*/ 3554125 h 6407151"/>
              <a:gd name="connsiteX9108" fmla="*/ 316258 w 11737976"/>
              <a:gd name="connsiteY9108" fmla="*/ 3566056 h 6407151"/>
              <a:gd name="connsiteX9109" fmla="*/ 329231 w 11737976"/>
              <a:gd name="connsiteY9109" fmla="*/ 3553509 h 6407151"/>
              <a:gd name="connsiteX9110" fmla="*/ 327689 w 11737976"/>
              <a:gd name="connsiteY9110" fmla="*/ 3544700 h 6407151"/>
              <a:gd name="connsiteX9111" fmla="*/ 304764 w 11737976"/>
              <a:gd name="connsiteY9111" fmla="*/ 3544061 h 6407151"/>
              <a:gd name="connsiteX9112" fmla="*/ 300913 w 11737976"/>
              <a:gd name="connsiteY9112" fmla="*/ 3558378 h 6407151"/>
              <a:gd name="connsiteX9113" fmla="*/ 305775 w 11737976"/>
              <a:gd name="connsiteY9113" fmla="*/ 3560812 h 6407151"/>
              <a:gd name="connsiteX9114" fmla="*/ 304764 w 11737976"/>
              <a:gd name="connsiteY9114" fmla="*/ 3544061 h 6407151"/>
              <a:gd name="connsiteX9115" fmla="*/ 575365 w 11737976"/>
              <a:gd name="connsiteY9115" fmla="*/ 3540589 h 6407151"/>
              <a:gd name="connsiteX9116" fmla="*/ 576251 w 11737976"/>
              <a:gd name="connsiteY9116" fmla="*/ 3545759 h 6407151"/>
              <a:gd name="connsiteX9117" fmla="*/ 581663 w 11737976"/>
              <a:gd name="connsiteY9117" fmla="*/ 3547465 h 6407151"/>
              <a:gd name="connsiteX9118" fmla="*/ 582559 w 11737976"/>
              <a:gd name="connsiteY9118" fmla="*/ 3543265 h 6407151"/>
              <a:gd name="connsiteX9119" fmla="*/ 575365 w 11737976"/>
              <a:gd name="connsiteY9119" fmla="*/ 3540589 h 6407151"/>
              <a:gd name="connsiteX9120" fmla="*/ 411698 w 11737976"/>
              <a:gd name="connsiteY9120" fmla="*/ 3539324 h 6407151"/>
              <a:gd name="connsiteX9121" fmla="*/ 416103 w 11737976"/>
              <a:gd name="connsiteY9121" fmla="*/ 3555335 h 6407151"/>
              <a:gd name="connsiteX9122" fmla="*/ 421138 w 11737976"/>
              <a:gd name="connsiteY9122" fmla="*/ 3550318 h 6407151"/>
              <a:gd name="connsiteX9123" fmla="*/ 421552 w 11737976"/>
              <a:gd name="connsiteY9123" fmla="*/ 3552259 h 6407151"/>
              <a:gd name="connsiteX9124" fmla="*/ 424000 w 11737976"/>
              <a:gd name="connsiteY9124" fmla="*/ 3547082 h 6407151"/>
              <a:gd name="connsiteX9125" fmla="*/ 421537 w 11737976"/>
              <a:gd name="connsiteY9125" fmla="*/ 3543848 h 6407151"/>
              <a:gd name="connsiteX9126" fmla="*/ 419487 w 11737976"/>
              <a:gd name="connsiteY9126" fmla="*/ 3542555 h 6407151"/>
              <a:gd name="connsiteX9127" fmla="*/ 417849 w 11737976"/>
              <a:gd name="connsiteY9127" fmla="*/ 3543203 h 6407151"/>
              <a:gd name="connsiteX9128" fmla="*/ 411698 w 11737976"/>
              <a:gd name="connsiteY9128" fmla="*/ 3539324 h 6407151"/>
              <a:gd name="connsiteX9129" fmla="*/ 574610 w 11737976"/>
              <a:gd name="connsiteY9129" fmla="*/ 3530671 h 6407151"/>
              <a:gd name="connsiteX9130" fmla="*/ 574045 w 11737976"/>
              <a:gd name="connsiteY9130" fmla="*/ 3535817 h 6407151"/>
              <a:gd name="connsiteX9131" fmla="*/ 583950 w 11737976"/>
              <a:gd name="connsiteY9131" fmla="*/ 3538355 h 6407151"/>
              <a:gd name="connsiteX9132" fmla="*/ 583166 w 11737976"/>
              <a:gd name="connsiteY9132" fmla="*/ 3536383 h 6407151"/>
              <a:gd name="connsiteX9133" fmla="*/ 574610 w 11737976"/>
              <a:gd name="connsiteY9133" fmla="*/ 3530671 h 6407151"/>
              <a:gd name="connsiteX9134" fmla="*/ 407789 w 11737976"/>
              <a:gd name="connsiteY9134" fmla="*/ 3528630 h 6407151"/>
              <a:gd name="connsiteX9135" fmla="*/ 407795 w 11737976"/>
              <a:gd name="connsiteY9135" fmla="*/ 3536789 h 6407151"/>
              <a:gd name="connsiteX9136" fmla="*/ 405796 w 11737976"/>
              <a:gd name="connsiteY9136" fmla="*/ 3535539 h 6407151"/>
              <a:gd name="connsiteX9137" fmla="*/ 410193 w 11737976"/>
              <a:gd name="connsiteY9137" fmla="*/ 3539920 h 6407151"/>
              <a:gd name="connsiteX9138" fmla="*/ 412587 w 11737976"/>
              <a:gd name="connsiteY9138" fmla="*/ 3534893 h 6407151"/>
              <a:gd name="connsiteX9139" fmla="*/ 411386 w 11737976"/>
              <a:gd name="connsiteY9139" fmla="*/ 3529247 h 6407151"/>
              <a:gd name="connsiteX9140" fmla="*/ 407789 w 11737976"/>
              <a:gd name="connsiteY9140" fmla="*/ 3528630 h 6407151"/>
              <a:gd name="connsiteX9141" fmla="*/ 401951 w 11737976"/>
              <a:gd name="connsiteY9141" fmla="*/ 3526349 h 6407151"/>
              <a:gd name="connsiteX9142" fmla="*/ 399886 w 11737976"/>
              <a:gd name="connsiteY9142" fmla="*/ 3531451 h 6407151"/>
              <a:gd name="connsiteX9143" fmla="*/ 404053 w 11737976"/>
              <a:gd name="connsiteY9143" fmla="*/ 3536229 h 6407151"/>
              <a:gd name="connsiteX9144" fmla="*/ 401951 w 11737976"/>
              <a:gd name="connsiteY9144" fmla="*/ 3526349 h 6407151"/>
              <a:gd name="connsiteX9145" fmla="*/ 321511 w 11737976"/>
              <a:gd name="connsiteY9145" fmla="*/ 3525367 h 6407151"/>
              <a:gd name="connsiteX9146" fmla="*/ 336098 w 11737976"/>
              <a:gd name="connsiteY9146" fmla="*/ 3532662 h 6407151"/>
              <a:gd name="connsiteX9147" fmla="*/ 327362 w 11737976"/>
              <a:gd name="connsiteY9147" fmla="*/ 3534384 h 6407151"/>
              <a:gd name="connsiteX9148" fmla="*/ 321511 w 11737976"/>
              <a:gd name="connsiteY9148" fmla="*/ 3525367 h 6407151"/>
              <a:gd name="connsiteX9149" fmla="*/ 264954 w 11737976"/>
              <a:gd name="connsiteY9149" fmla="*/ 3524153 h 6407151"/>
              <a:gd name="connsiteX9150" fmla="*/ 265661 w 11737976"/>
              <a:gd name="connsiteY9150" fmla="*/ 3540752 h 6407151"/>
              <a:gd name="connsiteX9151" fmla="*/ 269514 w 11737976"/>
              <a:gd name="connsiteY9151" fmla="*/ 3526433 h 6407151"/>
              <a:gd name="connsiteX9152" fmla="*/ 264954 w 11737976"/>
              <a:gd name="connsiteY9152" fmla="*/ 3524153 h 6407151"/>
              <a:gd name="connsiteX9153" fmla="*/ 587456 w 11737976"/>
              <a:gd name="connsiteY9153" fmla="*/ 3523890 h 6407151"/>
              <a:gd name="connsiteX9154" fmla="*/ 584440 w 11737976"/>
              <a:gd name="connsiteY9154" fmla="*/ 3525460 h 6407151"/>
              <a:gd name="connsiteX9155" fmla="*/ 588414 w 11737976"/>
              <a:gd name="connsiteY9155" fmla="*/ 3528105 h 6407151"/>
              <a:gd name="connsiteX9156" fmla="*/ 587456 w 11737976"/>
              <a:gd name="connsiteY9156" fmla="*/ 3523890 h 6407151"/>
              <a:gd name="connsiteX9157" fmla="*/ 609583 w 11737976"/>
              <a:gd name="connsiteY9157" fmla="*/ 3522244 h 6407151"/>
              <a:gd name="connsiteX9158" fmla="*/ 618042 w 11737976"/>
              <a:gd name="connsiteY9158" fmla="*/ 3528844 h 6407151"/>
              <a:gd name="connsiteX9159" fmla="*/ 609583 w 11737976"/>
              <a:gd name="connsiteY9159" fmla="*/ 3522244 h 6407151"/>
              <a:gd name="connsiteX9160" fmla="*/ 494695 w 11737976"/>
              <a:gd name="connsiteY9160" fmla="*/ 3521375 h 6407151"/>
              <a:gd name="connsiteX9161" fmla="*/ 493493 w 11737976"/>
              <a:gd name="connsiteY9161" fmla="*/ 3523936 h 6407151"/>
              <a:gd name="connsiteX9162" fmla="*/ 494311 w 11737976"/>
              <a:gd name="connsiteY9162" fmla="*/ 3527786 h 6407151"/>
              <a:gd name="connsiteX9163" fmla="*/ 489861 w 11737976"/>
              <a:gd name="connsiteY9163" fmla="*/ 3523286 h 6407151"/>
              <a:gd name="connsiteX9164" fmla="*/ 489479 w 11737976"/>
              <a:gd name="connsiteY9164" fmla="*/ 3529698 h 6407151"/>
              <a:gd name="connsiteX9165" fmla="*/ 481014 w 11737976"/>
              <a:gd name="connsiteY9165" fmla="*/ 3530959 h 6407151"/>
              <a:gd name="connsiteX9166" fmla="*/ 476973 w 11737976"/>
              <a:gd name="connsiteY9166" fmla="*/ 3528386 h 6407151"/>
              <a:gd name="connsiteX9167" fmla="*/ 475362 w 11737976"/>
              <a:gd name="connsiteY9167" fmla="*/ 3529023 h 6407151"/>
              <a:gd name="connsiteX9168" fmla="*/ 472551 w 11737976"/>
              <a:gd name="connsiteY9168" fmla="*/ 3532223 h 6407151"/>
              <a:gd name="connsiteX9169" fmla="*/ 466924 w 11737976"/>
              <a:gd name="connsiteY9169" fmla="*/ 3538621 h 6407151"/>
              <a:gd name="connsiteX9170" fmla="*/ 467335 w 11737976"/>
              <a:gd name="connsiteY9170" fmla="*/ 3540545 h 6407151"/>
              <a:gd name="connsiteX9171" fmla="*/ 473013 w 11737976"/>
              <a:gd name="connsiteY9171" fmla="*/ 3550819 h 6407151"/>
              <a:gd name="connsiteX9172" fmla="*/ 476672 w 11737976"/>
              <a:gd name="connsiteY9172" fmla="*/ 3559804 h 6407151"/>
              <a:gd name="connsiteX9173" fmla="*/ 477491 w 11737976"/>
              <a:gd name="connsiteY9173" fmla="*/ 3563653 h 6407151"/>
              <a:gd name="connsiteX9174" fmla="*/ 479103 w 11737976"/>
              <a:gd name="connsiteY9174" fmla="*/ 3563016 h 6407151"/>
              <a:gd name="connsiteX9175" fmla="*/ 484754 w 11737976"/>
              <a:gd name="connsiteY9175" fmla="*/ 3564954 h 6407151"/>
              <a:gd name="connsiteX9176" fmla="*/ 488385 w 11737976"/>
              <a:gd name="connsiteY9176" fmla="*/ 3565603 h 6407151"/>
              <a:gd name="connsiteX9177" fmla="*/ 489996 w 11737976"/>
              <a:gd name="connsiteY9177" fmla="*/ 3564966 h 6407151"/>
              <a:gd name="connsiteX9178" fmla="*/ 492781 w 11737976"/>
              <a:gd name="connsiteY9178" fmla="*/ 3553431 h 6407151"/>
              <a:gd name="connsiteX9179" fmla="*/ 492372 w 11737976"/>
              <a:gd name="connsiteY9179" fmla="*/ 3551507 h 6407151"/>
              <a:gd name="connsiteX9180" fmla="*/ 491962 w 11737976"/>
              <a:gd name="connsiteY9180" fmla="*/ 3549581 h 6407151"/>
              <a:gd name="connsiteX9181" fmla="*/ 489943 w 11737976"/>
              <a:gd name="connsiteY9181" fmla="*/ 3548294 h 6407151"/>
              <a:gd name="connsiteX9182" fmla="*/ 487921 w 11737976"/>
              <a:gd name="connsiteY9182" fmla="*/ 3547007 h 6407151"/>
              <a:gd name="connsiteX9183" fmla="*/ 487130 w 11737976"/>
              <a:gd name="connsiteY9183" fmla="*/ 3551492 h 6407151"/>
              <a:gd name="connsiteX9184" fmla="*/ 489560 w 11737976"/>
              <a:gd name="connsiteY9184" fmla="*/ 3554705 h 6407151"/>
              <a:gd name="connsiteX9185" fmla="*/ 488769 w 11737976"/>
              <a:gd name="connsiteY9185" fmla="*/ 3559192 h 6407151"/>
              <a:gd name="connsiteX9186" fmla="*/ 485136 w 11737976"/>
              <a:gd name="connsiteY9186" fmla="*/ 3558541 h 6407151"/>
              <a:gd name="connsiteX9187" fmla="*/ 479894 w 11737976"/>
              <a:gd name="connsiteY9187" fmla="*/ 3558530 h 6407151"/>
              <a:gd name="connsiteX9188" fmla="*/ 475416 w 11737976"/>
              <a:gd name="connsiteY9188" fmla="*/ 3545695 h 6407151"/>
              <a:gd name="connsiteX9189" fmla="*/ 470555 w 11737976"/>
              <a:gd name="connsiteY9189" fmla="*/ 3539271 h 6407151"/>
              <a:gd name="connsiteX9190" fmla="*/ 473779 w 11737976"/>
              <a:gd name="connsiteY9190" fmla="*/ 3537997 h 6407151"/>
              <a:gd name="connsiteX9191" fmla="*/ 476591 w 11737976"/>
              <a:gd name="connsiteY9191" fmla="*/ 3534797 h 6407151"/>
              <a:gd name="connsiteX9192" fmla="*/ 482243 w 11737976"/>
              <a:gd name="connsiteY9192" fmla="*/ 3536734 h 6407151"/>
              <a:gd name="connsiteX9193" fmla="*/ 482653 w 11737976"/>
              <a:gd name="connsiteY9193" fmla="*/ 3538658 h 6407151"/>
              <a:gd name="connsiteX9194" fmla="*/ 499581 w 11737976"/>
              <a:gd name="connsiteY9194" fmla="*/ 3536134 h 6407151"/>
              <a:gd name="connsiteX9195" fmla="*/ 497561 w 11737976"/>
              <a:gd name="connsiteY9195" fmla="*/ 3534847 h 6407151"/>
              <a:gd name="connsiteX9196" fmla="*/ 501192 w 11737976"/>
              <a:gd name="connsiteY9196" fmla="*/ 3535496 h 6407151"/>
              <a:gd name="connsiteX9197" fmla="*/ 502858 w 11737976"/>
              <a:gd name="connsiteY9197" fmla="*/ 3551531 h 6407151"/>
              <a:gd name="connsiteX9198" fmla="*/ 504879 w 11737976"/>
              <a:gd name="connsiteY9198" fmla="*/ 3552818 h 6407151"/>
              <a:gd name="connsiteX9199" fmla="*/ 506079 w 11737976"/>
              <a:gd name="connsiteY9199" fmla="*/ 3550256 h 6407151"/>
              <a:gd name="connsiteX9200" fmla="*/ 504413 w 11737976"/>
              <a:gd name="connsiteY9200" fmla="*/ 3534222 h 6407151"/>
              <a:gd name="connsiteX9201" fmla="*/ 502393 w 11737976"/>
              <a:gd name="connsiteY9201" fmla="*/ 3532934 h 6407151"/>
              <a:gd name="connsiteX9202" fmla="*/ 497943 w 11737976"/>
              <a:gd name="connsiteY9202" fmla="*/ 3528437 h 6407151"/>
              <a:gd name="connsiteX9203" fmla="*/ 496715 w 11737976"/>
              <a:gd name="connsiteY9203" fmla="*/ 3522662 h 6407151"/>
              <a:gd name="connsiteX9204" fmla="*/ 494695 w 11737976"/>
              <a:gd name="connsiteY9204" fmla="*/ 3521375 h 6407151"/>
              <a:gd name="connsiteX9205" fmla="*/ 432211 w 11737976"/>
              <a:gd name="connsiteY9205" fmla="*/ 3512846 h 6407151"/>
              <a:gd name="connsiteX9206" fmla="*/ 430586 w 11737976"/>
              <a:gd name="connsiteY9206" fmla="*/ 3513490 h 6407151"/>
              <a:gd name="connsiteX9207" fmla="*/ 429760 w 11737976"/>
              <a:gd name="connsiteY9207" fmla="*/ 3517899 h 6407151"/>
              <a:gd name="connsiteX9208" fmla="*/ 432588 w 11737976"/>
              <a:gd name="connsiteY9208" fmla="*/ 3522900 h 6407151"/>
              <a:gd name="connsiteX9209" fmla="*/ 436241 w 11737976"/>
              <a:gd name="connsiteY9209" fmla="*/ 3523494 h 6407151"/>
              <a:gd name="connsiteX9210" fmla="*/ 438694 w 11737976"/>
              <a:gd name="connsiteY9210" fmla="*/ 3518444 h 6407151"/>
              <a:gd name="connsiteX9211" fmla="*/ 435867 w 11737976"/>
              <a:gd name="connsiteY9211" fmla="*/ 3513441 h 6407151"/>
              <a:gd name="connsiteX9212" fmla="*/ 432211 w 11737976"/>
              <a:gd name="connsiteY9212" fmla="*/ 3512846 h 6407151"/>
              <a:gd name="connsiteX9213" fmla="*/ 466368 w 11737976"/>
              <a:gd name="connsiteY9213" fmla="*/ 3511576 h 6407151"/>
              <a:gd name="connsiteX9214" fmla="*/ 466780 w 11737976"/>
              <a:gd name="connsiteY9214" fmla="*/ 3513516 h 6407151"/>
              <a:gd name="connsiteX9215" fmla="*/ 465182 w 11737976"/>
              <a:gd name="connsiteY9215" fmla="*/ 3514148 h 6407151"/>
              <a:gd name="connsiteX9216" fmla="*/ 463584 w 11737976"/>
              <a:gd name="connsiteY9216" fmla="*/ 3514780 h 6407151"/>
              <a:gd name="connsiteX9217" fmla="*/ 462812 w 11737976"/>
              <a:gd name="connsiteY9217" fmla="*/ 3519293 h 6407151"/>
              <a:gd name="connsiteX9218" fmla="*/ 464823 w 11737976"/>
              <a:gd name="connsiteY9218" fmla="*/ 3520603 h 6407151"/>
              <a:gd name="connsiteX9219" fmla="*/ 466421 w 11737976"/>
              <a:gd name="connsiteY9219" fmla="*/ 3519971 h 6407151"/>
              <a:gd name="connsiteX9220" fmla="*/ 469203 w 11737976"/>
              <a:gd name="connsiteY9220" fmla="*/ 3516765 h 6407151"/>
              <a:gd name="connsiteX9221" fmla="*/ 468377 w 11737976"/>
              <a:gd name="connsiteY9221" fmla="*/ 3512884 h 6407151"/>
              <a:gd name="connsiteX9222" fmla="*/ 466368 w 11737976"/>
              <a:gd name="connsiteY9222" fmla="*/ 3511576 h 6407151"/>
              <a:gd name="connsiteX9223" fmla="*/ 559414 w 11737976"/>
              <a:gd name="connsiteY9223" fmla="*/ 3506133 h 6407151"/>
              <a:gd name="connsiteX9224" fmla="*/ 559823 w 11737976"/>
              <a:gd name="connsiteY9224" fmla="*/ 3508047 h 6407151"/>
              <a:gd name="connsiteX9225" fmla="*/ 560638 w 11737976"/>
              <a:gd name="connsiteY9225" fmla="*/ 3511879 h 6407151"/>
              <a:gd name="connsiteX9226" fmla="*/ 562671 w 11737976"/>
              <a:gd name="connsiteY9226" fmla="*/ 3513151 h 6407151"/>
              <a:gd name="connsiteX9227" fmla="*/ 563079 w 11737976"/>
              <a:gd name="connsiteY9227" fmla="*/ 3515066 h 6407151"/>
              <a:gd name="connsiteX9228" fmla="*/ 563083 w 11737976"/>
              <a:gd name="connsiteY9228" fmla="*/ 3523372 h 6407151"/>
              <a:gd name="connsiteX9229" fmla="*/ 567967 w 11737976"/>
              <a:gd name="connsiteY9229" fmla="*/ 3529746 h 6407151"/>
              <a:gd name="connsiteX9230" fmla="*/ 569594 w 11737976"/>
              <a:gd name="connsiteY9230" fmla="*/ 3529104 h 6407151"/>
              <a:gd name="connsiteX9231" fmla="*/ 568779 w 11737976"/>
              <a:gd name="connsiteY9231" fmla="*/ 3525272 h 6407151"/>
              <a:gd name="connsiteX9232" fmla="*/ 566336 w 11737976"/>
              <a:gd name="connsiteY9232" fmla="*/ 3522085 h 6407151"/>
              <a:gd name="connsiteX9233" fmla="*/ 566333 w 11737976"/>
              <a:gd name="connsiteY9233" fmla="*/ 3513779 h 6407151"/>
              <a:gd name="connsiteX9234" fmla="*/ 567553 w 11737976"/>
              <a:gd name="connsiteY9234" fmla="*/ 3511220 h 6407151"/>
              <a:gd name="connsiteX9235" fmla="*/ 565518 w 11737976"/>
              <a:gd name="connsiteY9235" fmla="*/ 3509948 h 6407151"/>
              <a:gd name="connsiteX9236" fmla="*/ 563484 w 11737976"/>
              <a:gd name="connsiteY9236" fmla="*/ 3508676 h 6407151"/>
              <a:gd name="connsiteX9237" fmla="*/ 561450 w 11737976"/>
              <a:gd name="connsiteY9237" fmla="*/ 3507404 h 6407151"/>
              <a:gd name="connsiteX9238" fmla="*/ 559414 w 11737976"/>
              <a:gd name="connsiteY9238" fmla="*/ 3506133 h 6407151"/>
              <a:gd name="connsiteX9239" fmla="*/ 545460 w 11737976"/>
              <a:gd name="connsiteY9239" fmla="*/ 3497116 h 6407151"/>
              <a:gd name="connsiteX9240" fmla="*/ 549493 w 11737976"/>
              <a:gd name="connsiteY9240" fmla="*/ 3499675 h 6407151"/>
              <a:gd name="connsiteX9241" fmla="*/ 545867 w 11737976"/>
              <a:gd name="connsiteY9241" fmla="*/ 3499032 h 6407151"/>
              <a:gd name="connsiteX9242" fmla="*/ 545460 w 11737976"/>
              <a:gd name="connsiteY9242" fmla="*/ 3497116 h 6407151"/>
              <a:gd name="connsiteX9243" fmla="*/ 354033 w 11737976"/>
              <a:gd name="connsiteY9243" fmla="*/ 3492902 h 6407151"/>
              <a:gd name="connsiteX9244" fmla="*/ 340153 w 11737976"/>
              <a:gd name="connsiteY9244" fmla="*/ 3502204 h 6407151"/>
              <a:gd name="connsiteX9245" fmla="*/ 350183 w 11737976"/>
              <a:gd name="connsiteY9245" fmla="*/ 3507219 h 6407151"/>
              <a:gd name="connsiteX9246" fmla="*/ 354033 w 11737976"/>
              <a:gd name="connsiteY9246" fmla="*/ 3492902 h 6407151"/>
              <a:gd name="connsiteX9247" fmla="*/ 520082 w 11737976"/>
              <a:gd name="connsiteY9247" fmla="*/ 3492621 h 6407151"/>
              <a:gd name="connsiteX9248" fmla="*/ 517678 w 11737976"/>
              <a:gd name="connsiteY9248" fmla="*/ 3497724 h 6407151"/>
              <a:gd name="connsiteX9249" fmla="*/ 514460 w 11737976"/>
              <a:gd name="connsiteY9249" fmla="*/ 3498998 h 6407151"/>
              <a:gd name="connsiteX9250" fmla="*/ 513259 w 11737976"/>
              <a:gd name="connsiteY9250" fmla="*/ 3501549 h 6407151"/>
              <a:gd name="connsiteX9251" fmla="*/ 515684 w 11737976"/>
              <a:gd name="connsiteY9251" fmla="*/ 3504744 h 6407151"/>
              <a:gd name="connsiteX9252" fmla="*/ 517292 w 11737976"/>
              <a:gd name="connsiteY9252" fmla="*/ 3504107 h 6407151"/>
              <a:gd name="connsiteX9253" fmla="*/ 517313 w 11737976"/>
              <a:gd name="connsiteY9253" fmla="*/ 3512406 h 6407151"/>
              <a:gd name="connsiteX9254" fmla="*/ 512079 w 11737976"/>
              <a:gd name="connsiteY9254" fmla="*/ 3512400 h 6407151"/>
              <a:gd name="connsiteX9255" fmla="*/ 516133 w 11737976"/>
              <a:gd name="connsiteY9255" fmla="*/ 3523256 h 6407151"/>
              <a:gd name="connsiteX9256" fmla="*/ 518151 w 11737976"/>
              <a:gd name="connsiteY9256" fmla="*/ 3524535 h 6407151"/>
              <a:gd name="connsiteX9257" fmla="*/ 512507 w 11737976"/>
              <a:gd name="connsiteY9257" fmla="*/ 3522614 h 6407151"/>
              <a:gd name="connsiteX9258" fmla="*/ 511306 w 11737976"/>
              <a:gd name="connsiteY9258" fmla="*/ 3525165 h 6407151"/>
              <a:gd name="connsiteX9259" fmla="*/ 513323 w 11737976"/>
              <a:gd name="connsiteY9259" fmla="*/ 3526444 h 6407151"/>
              <a:gd name="connsiteX9260" fmla="*/ 515340 w 11737976"/>
              <a:gd name="connsiteY9260" fmla="*/ 3527723 h 6407151"/>
              <a:gd name="connsiteX9261" fmla="*/ 518171 w 11737976"/>
              <a:gd name="connsiteY9261" fmla="*/ 3532833 h 6407151"/>
              <a:gd name="connsiteX9262" fmla="*/ 516800 w 11737976"/>
              <a:gd name="connsiteY9262" fmla="*/ 3535748 h 6407151"/>
              <a:gd name="connsiteX9263" fmla="*/ 514721 w 11737976"/>
              <a:gd name="connsiteY9263" fmla="*/ 3529947 h 6407151"/>
              <a:gd name="connsiteX9264" fmla="*/ 509251 w 11737976"/>
              <a:gd name="connsiteY9264" fmla="*/ 3527211 h 6407151"/>
              <a:gd name="connsiteX9265" fmla="*/ 505399 w 11737976"/>
              <a:gd name="connsiteY9265" fmla="*/ 3541531 h 6407151"/>
              <a:gd name="connsiteX9266" fmla="*/ 510870 w 11737976"/>
              <a:gd name="connsiteY9266" fmla="*/ 3544266 h 6407151"/>
              <a:gd name="connsiteX9267" fmla="*/ 514721 w 11737976"/>
              <a:gd name="connsiteY9267" fmla="*/ 3529947 h 6407151"/>
              <a:gd name="connsiteX9268" fmla="*/ 516339 w 11737976"/>
              <a:gd name="connsiteY9268" fmla="*/ 3547001 h 6407151"/>
              <a:gd name="connsiteX9269" fmla="*/ 521809 w 11737976"/>
              <a:gd name="connsiteY9269" fmla="*/ 3549737 h 6407151"/>
              <a:gd name="connsiteX9270" fmla="*/ 518265 w 11737976"/>
              <a:gd name="connsiteY9270" fmla="*/ 3539843 h 6407151"/>
              <a:gd name="connsiteX9271" fmla="*/ 517503 w 11737976"/>
              <a:gd name="connsiteY9271" fmla="*/ 3537713 h 6407151"/>
              <a:gd name="connsiteX9272" fmla="*/ 520649 w 11737976"/>
              <a:gd name="connsiteY9272" fmla="*/ 3537305 h 6407151"/>
              <a:gd name="connsiteX9273" fmla="*/ 524628 w 11737976"/>
              <a:gd name="connsiteY9273" fmla="*/ 3538586 h 6407151"/>
              <a:gd name="connsiteX9274" fmla="*/ 526644 w 11737976"/>
              <a:gd name="connsiteY9274" fmla="*/ 3539865 h 6407151"/>
              <a:gd name="connsiteX9275" fmla="*/ 532695 w 11737976"/>
              <a:gd name="connsiteY9275" fmla="*/ 3543700 h 6407151"/>
              <a:gd name="connsiteX9276" fmla="*/ 534303 w 11737976"/>
              <a:gd name="connsiteY9276" fmla="*/ 3543065 h 6407151"/>
              <a:gd name="connsiteX9277" fmla="*/ 533488 w 11737976"/>
              <a:gd name="connsiteY9277" fmla="*/ 3539234 h 6407151"/>
              <a:gd name="connsiteX9278" fmla="*/ 529048 w 11737976"/>
              <a:gd name="connsiteY9278" fmla="*/ 3534760 h 6407151"/>
              <a:gd name="connsiteX9279" fmla="*/ 525015 w 11737976"/>
              <a:gd name="connsiteY9279" fmla="*/ 3532202 h 6407151"/>
              <a:gd name="connsiteX9280" fmla="*/ 524608 w 11737976"/>
              <a:gd name="connsiteY9280" fmla="*/ 3530286 h 6407151"/>
              <a:gd name="connsiteX9281" fmla="*/ 523792 w 11737976"/>
              <a:gd name="connsiteY9281" fmla="*/ 3526457 h 6407151"/>
              <a:gd name="connsiteX9282" fmla="*/ 540290 w 11737976"/>
              <a:gd name="connsiteY9282" fmla="*/ 3522006 h 6407151"/>
              <a:gd name="connsiteX9283" fmla="*/ 540410 w 11737976"/>
              <a:gd name="connsiteY9283" fmla="*/ 3521317 h 6407151"/>
              <a:gd name="connsiteX9284" fmla="*/ 541543 w 11737976"/>
              <a:gd name="connsiteY9284" fmla="*/ 3522041 h 6407151"/>
              <a:gd name="connsiteX9285" fmla="*/ 541825 w 11737976"/>
              <a:gd name="connsiteY9285" fmla="*/ 3522747 h 6407151"/>
              <a:gd name="connsiteX9286" fmla="*/ 539084 w 11737976"/>
              <a:gd name="connsiteY9286" fmla="*/ 3525890 h 6407151"/>
              <a:gd name="connsiteX9287" fmla="*/ 544099 w 11737976"/>
              <a:gd name="connsiteY9287" fmla="*/ 3528398 h 6407151"/>
              <a:gd name="connsiteX9288" fmla="*/ 541825 w 11737976"/>
              <a:gd name="connsiteY9288" fmla="*/ 3522747 h 6407151"/>
              <a:gd name="connsiteX9289" fmla="*/ 547308 w 11737976"/>
              <a:gd name="connsiteY9289" fmla="*/ 3516465 h 6407151"/>
              <a:gd name="connsiteX9290" fmla="*/ 544682 w 11737976"/>
              <a:gd name="connsiteY9290" fmla="*/ 3509213 h 6407151"/>
              <a:gd name="connsiteX9291" fmla="*/ 549493 w 11737976"/>
              <a:gd name="connsiteY9291" fmla="*/ 3499675 h 6407151"/>
              <a:gd name="connsiteX9292" fmla="*/ 551101 w 11737976"/>
              <a:gd name="connsiteY9292" fmla="*/ 3499039 h 6407151"/>
              <a:gd name="connsiteX9293" fmla="*/ 550695 w 11737976"/>
              <a:gd name="connsiteY9293" fmla="*/ 3497123 h 6407151"/>
              <a:gd name="connsiteX9294" fmla="*/ 544644 w 11737976"/>
              <a:gd name="connsiteY9294" fmla="*/ 3493286 h 6407151"/>
              <a:gd name="connsiteX9295" fmla="*/ 543035 w 11737976"/>
              <a:gd name="connsiteY9295" fmla="*/ 3493923 h 6407151"/>
              <a:gd name="connsiteX9296" fmla="*/ 543443 w 11737976"/>
              <a:gd name="connsiteY9296" fmla="*/ 3495838 h 6407151"/>
              <a:gd name="connsiteX9297" fmla="*/ 544258 w 11737976"/>
              <a:gd name="connsiteY9297" fmla="*/ 3499669 h 6407151"/>
              <a:gd name="connsiteX9298" fmla="*/ 539818 w 11737976"/>
              <a:gd name="connsiteY9298" fmla="*/ 3495195 h 6407151"/>
              <a:gd name="connsiteX9299" fmla="*/ 529349 w 11737976"/>
              <a:gd name="connsiteY9299" fmla="*/ 3495185 h 6407151"/>
              <a:gd name="connsiteX9300" fmla="*/ 535012 w 11737976"/>
              <a:gd name="connsiteY9300" fmla="*/ 3505404 h 6407151"/>
              <a:gd name="connsiteX9301" fmla="*/ 531640 w 11737976"/>
              <a:gd name="connsiteY9301" fmla="*/ 3506196 h 6407151"/>
              <a:gd name="connsiteX9302" fmla="*/ 530962 w 11737976"/>
              <a:gd name="connsiteY9302" fmla="*/ 3503216 h 6407151"/>
              <a:gd name="connsiteX9303" fmla="*/ 529389 w 11737976"/>
              <a:gd name="connsiteY9303" fmla="*/ 3501795 h 6407151"/>
              <a:gd name="connsiteX9304" fmla="*/ 528248 w 11737976"/>
              <a:gd name="connsiteY9304" fmla="*/ 3504271 h 6407151"/>
              <a:gd name="connsiteX9305" fmla="*/ 527875 w 11737976"/>
              <a:gd name="connsiteY9305" fmla="*/ 3504139 h 6407151"/>
              <a:gd name="connsiteX9306" fmla="*/ 527530 w 11737976"/>
              <a:gd name="connsiteY9306" fmla="*/ 3505831 h 6407151"/>
              <a:gd name="connsiteX9307" fmla="*/ 527251 w 11737976"/>
              <a:gd name="connsiteY9307" fmla="*/ 3506436 h 6407151"/>
              <a:gd name="connsiteX9308" fmla="*/ 527381 w 11737976"/>
              <a:gd name="connsiteY9308" fmla="*/ 3506556 h 6407151"/>
              <a:gd name="connsiteX9309" fmla="*/ 526967 w 11737976"/>
              <a:gd name="connsiteY9309" fmla="*/ 3508586 h 6407151"/>
              <a:gd name="connsiteX9310" fmla="*/ 527740 w 11737976"/>
              <a:gd name="connsiteY9310" fmla="*/ 3495820 h 6407151"/>
              <a:gd name="connsiteX9311" fmla="*/ 520082 w 11737976"/>
              <a:gd name="connsiteY9311" fmla="*/ 3492621 h 6407151"/>
              <a:gd name="connsiteX9312" fmla="*/ 434016 w 11737976"/>
              <a:gd name="connsiteY9312" fmla="*/ 3491618 h 6407151"/>
              <a:gd name="connsiteX9313" fmla="*/ 425176 w 11737976"/>
              <a:gd name="connsiteY9313" fmla="*/ 3501411 h 6407151"/>
              <a:gd name="connsiteX9314" fmla="*/ 434900 w 11737976"/>
              <a:gd name="connsiteY9314" fmla="*/ 3506275 h 6407151"/>
              <a:gd name="connsiteX9315" fmla="*/ 443613 w 11737976"/>
              <a:gd name="connsiteY9315" fmla="*/ 3494388 h 6407151"/>
              <a:gd name="connsiteX9316" fmla="*/ 434016 w 11737976"/>
              <a:gd name="connsiteY9316" fmla="*/ 3491618 h 6407151"/>
              <a:gd name="connsiteX9317" fmla="*/ 626998 w 11737976"/>
              <a:gd name="connsiteY9317" fmla="*/ 3490107 h 6407151"/>
              <a:gd name="connsiteX9318" fmla="*/ 625829 w 11737976"/>
              <a:gd name="connsiteY9318" fmla="*/ 3500898 h 6407151"/>
              <a:gd name="connsiteX9319" fmla="*/ 638635 w 11737976"/>
              <a:gd name="connsiteY9319" fmla="*/ 3504095 h 6407151"/>
              <a:gd name="connsiteX9320" fmla="*/ 634605 w 11737976"/>
              <a:gd name="connsiteY9320" fmla="*/ 3493295 h 6407151"/>
              <a:gd name="connsiteX9321" fmla="*/ 626998 w 11737976"/>
              <a:gd name="connsiteY9321" fmla="*/ 3490107 h 6407151"/>
              <a:gd name="connsiteX9322" fmla="*/ 8817383 w 11737976"/>
              <a:gd name="connsiteY9322" fmla="*/ 3489631 h 6407151"/>
              <a:gd name="connsiteX9323" fmla="*/ 8810370 w 11737976"/>
              <a:gd name="connsiteY9323" fmla="*/ 3492313 h 6407151"/>
              <a:gd name="connsiteX9324" fmla="*/ 8818488 w 11737976"/>
              <a:gd name="connsiteY9324" fmla="*/ 3498336 h 6407151"/>
              <a:gd name="connsiteX9325" fmla="*/ 8821941 w 11737976"/>
              <a:gd name="connsiteY9325" fmla="*/ 3496419 h 6407151"/>
              <a:gd name="connsiteX9326" fmla="*/ 8817383 w 11737976"/>
              <a:gd name="connsiteY9326" fmla="*/ 3489631 h 6407151"/>
              <a:gd name="connsiteX9327" fmla="*/ 457948 w 11737976"/>
              <a:gd name="connsiteY9327" fmla="*/ 3485312 h 6407151"/>
              <a:gd name="connsiteX9328" fmla="*/ 464125 w 11737976"/>
              <a:gd name="connsiteY9328" fmla="*/ 3504644 h 6407151"/>
              <a:gd name="connsiteX9329" fmla="*/ 469140 w 11737976"/>
              <a:gd name="connsiteY9329" fmla="*/ 3507152 h 6407151"/>
              <a:gd name="connsiteX9330" fmla="*/ 457948 w 11737976"/>
              <a:gd name="connsiteY9330" fmla="*/ 3485312 h 6407151"/>
              <a:gd name="connsiteX9331" fmla="*/ 477201 w 11737976"/>
              <a:gd name="connsiteY9331" fmla="*/ 3482306 h 6407151"/>
              <a:gd name="connsiteX9332" fmla="*/ 473779 w 11737976"/>
              <a:gd name="connsiteY9332" fmla="*/ 3495032 h 6407151"/>
              <a:gd name="connsiteX9333" fmla="*/ 478640 w 11737976"/>
              <a:gd name="connsiteY9333" fmla="*/ 3497464 h 6407151"/>
              <a:gd name="connsiteX9334" fmla="*/ 483503 w 11737976"/>
              <a:gd name="connsiteY9334" fmla="*/ 3499896 h 6407151"/>
              <a:gd name="connsiteX9335" fmla="*/ 496649 w 11737976"/>
              <a:gd name="connsiteY9335" fmla="*/ 3492034 h 6407151"/>
              <a:gd name="connsiteX9336" fmla="*/ 493227 w 11737976"/>
              <a:gd name="connsiteY9336" fmla="*/ 3504758 h 6407151"/>
              <a:gd name="connsiteX9337" fmla="*/ 488544 w 11737976"/>
              <a:gd name="connsiteY9337" fmla="*/ 3504222 h 6407151"/>
              <a:gd name="connsiteX9338" fmla="*/ 484941 w 11737976"/>
              <a:gd name="connsiteY9338" fmla="*/ 3515054 h 6407151"/>
              <a:gd name="connsiteX9339" fmla="*/ 489804 w 11737976"/>
              <a:gd name="connsiteY9339" fmla="*/ 3517486 h 6407151"/>
              <a:gd name="connsiteX9340" fmla="*/ 493227 w 11737976"/>
              <a:gd name="connsiteY9340" fmla="*/ 3504758 h 6407151"/>
              <a:gd name="connsiteX9341" fmla="*/ 501511 w 11737976"/>
              <a:gd name="connsiteY9341" fmla="*/ 3494464 h 6407151"/>
              <a:gd name="connsiteX9342" fmla="*/ 496649 w 11737976"/>
              <a:gd name="connsiteY9342" fmla="*/ 3492034 h 6407151"/>
              <a:gd name="connsiteX9343" fmla="*/ 486925 w 11737976"/>
              <a:gd name="connsiteY9343" fmla="*/ 3487170 h 6407151"/>
              <a:gd name="connsiteX9344" fmla="*/ 482064 w 11737976"/>
              <a:gd name="connsiteY9344" fmla="*/ 3484739 h 6407151"/>
              <a:gd name="connsiteX9345" fmla="*/ 477201 w 11737976"/>
              <a:gd name="connsiteY9345" fmla="*/ 3482306 h 6407151"/>
              <a:gd name="connsiteX9346" fmla="*/ 8861811 w 11737976"/>
              <a:gd name="connsiteY9346" fmla="*/ 3478005 h 6407151"/>
              <a:gd name="connsiteX9347" fmla="*/ 8855752 w 11737976"/>
              <a:gd name="connsiteY9347" fmla="*/ 3485636 h 6407151"/>
              <a:gd name="connsiteX9348" fmla="*/ 8858419 w 11737976"/>
              <a:gd name="connsiteY9348" fmla="*/ 3488474 h 6407151"/>
              <a:gd name="connsiteX9349" fmla="*/ 8871002 w 11737976"/>
              <a:gd name="connsiteY9349" fmla="*/ 3482440 h 6407151"/>
              <a:gd name="connsiteX9350" fmla="*/ 8861811 w 11737976"/>
              <a:gd name="connsiteY9350" fmla="*/ 3478005 h 6407151"/>
              <a:gd name="connsiteX9351" fmla="*/ 566374 w 11737976"/>
              <a:gd name="connsiteY9351" fmla="*/ 3473924 h 6407151"/>
              <a:gd name="connsiteX9352" fmla="*/ 566787 w 11737976"/>
              <a:gd name="connsiteY9352" fmla="*/ 3475864 h 6407151"/>
              <a:gd name="connsiteX9353" fmla="*/ 565149 w 11737976"/>
              <a:gd name="connsiteY9353" fmla="*/ 3476512 h 6407151"/>
              <a:gd name="connsiteX9354" fmla="*/ 559013 w 11737976"/>
              <a:gd name="connsiteY9354" fmla="*/ 3481044 h 6407151"/>
              <a:gd name="connsiteX9355" fmla="*/ 559868 w 11737976"/>
              <a:gd name="connsiteY9355" fmla="*/ 3501746 h 6407151"/>
              <a:gd name="connsiteX9356" fmla="*/ 572821 w 11737976"/>
              <a:gd name="connsiteY9356" fmla="*/ 3501092 h 6407151"/>
              <a:gd name="connsiteX9357" fmla="*/ 576227 w 11737976"/>
              <a:gd name="connsiteY9357" fmla="*/ 3486857 h 6407151"/>
              <a:gd name="connsiteX9358" fmla="*/ 574589 w 11737976"/>
              <a:gd name="connsiteY9358" fmla="*/ 3487506 h 6407151"/>
              <a:gd name="connsiteX9359" fmla="*/ 575401 w 11737976"/>
              <a:gd name="connsiteY9359" fmla="*/ 3482976 h 6407151"/>
              <a:gd name="connsiteX9360" fmla="*/ 574575 w 11737976"/>
              <a:gd name="connsiteY9360" fmla="*/ 3479094 h 6407151"/>
              <a:gd name="connsiteX9361" fmla="*/ 572938 w 11737976"/>
              <a:gd name="connsiteY9361" fmla="*/ 3479743 h 6407151"/>
              <a:gd name="connsiteX9362" fmla="*/ 571714 w 11737976"/>
              <a:gd name="connsiteY9362" fmla="*/ 3482332 h 6407151"/>
              <a:gd name="connsiteX9363" fmla="*/ 572125 w 11737976"/>
              <a:gd name="connsiteY9363" fmla="*/ 3484272 h 6407151"/>
              <a:gd name="connsiteX9364" fmla="*/ 569250 w 11737976"/>
              <a:gd name="connsiteY9364" fmla="*/ 3479097 h 6407151"/>
              <a:gd name="connsiteX9365" fmla="*/ 567613 w 11737976"/>
              <a:gd name="connsiteY9365" fmla="*/ 3479745 h 6407151"/>
              <a:gd name="connsiteX9366" fmla="*/ 568425 w 11737976"/>
              <a:gd name="connsiteY9366" fmla="*/ 3475216 h 6407151"/>
              <a:gd name="connsiteX9367" fmla="*/ 566374 w 11737976"/>
              <a:gd name="connsiteY9367" fmla="*/ 3473924 h 6407151"/>
              <a:gd name="connsiteX9368" fmla="*/ 499852 w 11737976"/>
              <a:gd name="connsiteY9368" fmla="*/ 3473845 h 6407151"/>
              <a:gd name="connsiteX9369" fmla="*/ 495997 w 11737976"/>
              <a:gd name="connsiteY9369" fmla="*/ 3476901 h 6407151"/>
              <a:gd name="connsiteX9370" fmla="*/ 503240 w 11737976"/>
              <a:gd name="connsiteY9370" fmla="*/ 3480155 h 6407151"/>
              <a:gd name="connsiteX9371" fmla="*/ 499852 w 11737976"/>
              <a:gd name="connsiteY9371" fmla="*/ 3473845 h 6407151"/>
              <a:gd name="connsiteX9372" fmla="*/ 591353 w 11737976"/>
              <a:gd name="connsiteY9372" fmla="*/ 3465803 h 6407151"/>
              <a:gd name="connsiteX9373" fmla="*/ 589415 w 11737976"/>
              <a:gd name="connsiteY9373" fmla="*/ 3468906 h 6407151"/>
              <a:gd name="connsiteX9374" fmla="*/ 594124 w 11737976"/>
              <a:gd name="connsiteY9374" fmla="*/ 3473274 h 6407151"/>
              <a:gd name="connsiteX9375" fmla="*/ 591353 w 11737976"/>
              <a:gd name="connsiteY9375" fmla="*/ 3465803 h 6407151"/>
              <a:gd name="connsiteX9376" fmla="*/ 681376 w 11737976"/>
              <a:gd name="connsiteY9376" fmla="*/ 3463730 h 6407151"/>
              <a:gd name="connsiteX9377" fmla="*/ 685357 w 11737976"/>
              <a:gd name="connsiteY9377" fmla="*/ 3471605 h 6407151"/>
              <a:gd name="connsiteX9378" fmla="*/ 683028 w 11737976"/>
              <a:gd name="connsiteY9378" fmla="*/ 3473883 h 6407151"/>
              <a:gd name="connsiteX9379" fmla="*/ 681867 w 11737976"/>
              <a:gd name="connsiteY9379" fmla="*/ 3476383 h 6407151"/>
              <a:gd name="connsiteX9380" fmla="*/ 680208 w 11737976"/>
              <a:gd name="connsiteY9380" fmla="*/ 3470733 h 6407151"/>
              <a:gd name="connsiteX9381" fmla="*/ 681376 w 11737976"/>
              <a:gd name="connsiteY9381" fmla="*/ 3463730 h 6407151"/>
              <a:gd name="connsiteX9382" fmla="*/ 435446 w 11737976"/>
              <a:gd name="connsiteY9382" fmla="*/ 3463231 h 6407151"/>
              <a:gd name="connsiteX9383" fmla="*/ 437705 w 11737976"/>
              <a:gd name="connsiteY9383" fmla="*/ 3477897 h 6407151"/>
              <a:gd name="connsiteX9384" fmla="*/ 440440 w 11737976"/>
              <a:gd name="connsiteY9384" fmla="*/ 3479265 h 6407151"/>
              <a:gd name="connsiteX9385" fmla="*/ 443176 w 11737976"/>
              <a:gd name="connsiteY9385" fmla="*/ 3480632 h 6407151"/>
              <a:gd name="connsiteX9386" fmla="*/ 435446 w 11737976"/>
              <a:gd name="connsiteY9386" fmla="*/ 3463231 h 6407151"/>
              <a:gd name="connsiteX9387" fmla="*/ 518762 w 11737976"/>
              <a:gd name="connsiteY9387" fmla="*/ 3461772 h 6407151"/>
              <a:gd name="connsiteX9388" fmla="*/ 515568 w 11737976"/>
              <a:gd name="connsiteY9388" fmla="*/ 3463036 h 6407151"/>
              <a:gd name="connsiteX9389" fmla="*/ 515192 w 11737976"/>
              <a:gd name="connsiteY9389" fmla="*/ 3469416 h 6407151"/>
              <a:gd name="connsiteX9390" fmla="*/ 521608 w 11737976"/>
              <a:gd name="connsiteY9390" fmla="*/ 3469798 h 6407151"/>
              <a:gd name="connsiteX9391" fmla="*/ 521583 w 11737976"/>
              <a:gd name="connsiteY9391" fmla="*/ 3466887 h 6407151"/>
              <a:gd name="connsiteX9392" fmla="*/ 518762 w 11737976"/>
              <a:gd name="connsiteY9392" fmla="*/ 3461772 h 6407151"/>
              <a:gd name="connsiteX9393" fmla="*/ 514681 w 11737976"/>
              <a:gd name="connsiteY9393" fmla="*/ 3461092 h 6407151"/>
              <a:gd name="connsiteX9394" fmla="*/ 510447 w 11737976"/>
              <a:gd name="connsiteY9394" fmla="*/ 3464873 h 6407151"/>
              <a:gd name="connsiteX9395" fmla="*/ 513234 w 11737976"/>
              <a:gd name="connsiteY9395" fmla="*/ 3470081 h 6407151"/>
              <a:gd name="connsiteX9396" fmla="*/ 514681 w 11737976"/>
              <a:gd name="connsiteY9396" fmla="*/ 3461092 h 6407151"/>
              <a:gd name="connsiteX9397" fmla="*/ 331707 w 11737976"/>
              <a:gd name="connsiteY9397" fmla="*/ 3456697 h 6407151"/>
              <a:gd name="connsiteX9398" fmla="*/ 321044 w 11737976"/>
              <a:gd name="connsiteY9398" fmla="*/ 3465577 h 6407151"/>
              <a:gd name="connsiteX9399" fmla="*/ 339482 w 11737976"/>
              <a:gd name="connsiteY9399" fmla="*/ 3458554 h 6407151"/>
              <a:gd name="connsiteX9400" fmla="*/ 331707 w 11737976"/>
              <a:gd name="connsiteY9400" fmla="*/ 3456697 h 6407151"/>
              <a:gd name="connsiteX9401" fmla="*/ 8937325 w 11737976"/>
              <a:gd name="connsiteY9401" fmla="*/ 3450162 h 6407151"/>
              <a:gd name="connsiteX9402" fmla="*/ 8923675 w 11737976"/>
              <a:gd name="connsiteY9402" fmla="*/ 3463553 h 6407151"/>
              <a:gd name="connsiteX9403" fmla="*/ 8935547 w 11737976"/>
              <a:gd name="connsiteY9403" fmla="*/ 3467945 h 6407151"/>
              <a:gd name="connsiteX9404" fmla="*/ 8944607 w 11737976"/>
              <a:gd name="connsiteY9404" fmla="*/ 3459538 h 6407151"/>
              <a:gd name="connsiteX9405" fmla="*/ 8937325 w 11737976"/>
              <a:gd name="connsiteY9405" fmla="*/ 3450162 h 6407151"/>
              <a:gd name="connsiteX9406" fmla="*/ 387295 w 11737976"/>
              <a:gd name="connsiteY9406" fmla="*/ 3449980 h 6407151"/>
              <a:gd name="connsiteX9407" fmla="*/ 383444 w 11737976"/>
              <a:gd name="connsiteY9407" fmla="*/ 3464298 h 6407151"/>
              <a:gd name="connsiteX9408" fmla="*/ 394384 w 11737976"/>
              <a:gd name="connsiteY9408" fmla="*/ 3469769 h 6407151"/>
              <a:gd name="connsiteX9409" fmla="*/ 396387 w 11737976"/>
              <a:gd name="connsiteY9409" fmla="*/ 3456556 h 6407151"/>
              <a:gd name="connsiteX9410" fmla="*/ 387295 w 11737976"/>
              <a:gd name="connsiteY9410" fmla="*/ 3449980 h 6407151"/>
              <a:gd name="connsiteX9411" fmla="*/ 457733 w 11737976"/>
              <a:gd name="connsiteY9411" fmla="*/ 3441890 h 6407151"/>
              <a:gd name="connsiteX9412" fmla="*/ 463126 w 11737976"/>
              <a:gd name="connsiteY9412" fmla="*/ 3450678 h 6407151"/>
              <a:gd name="connsiteX9413" fmla="*/ 465340 w 11737976"/>
              <a:gd name="connsiteY9413" fmla="*/ 3452546 h 6407151"/>
              <a:gd name="connsiteX9414" fmla="*/ 463202 w 11737976"/>
              <a:gd name="connsiteY9414" fmla="*/ 3444625 h 6407151"/>
              <a:gd name="connsiteX9415" fmla="*/ 457733 w 11737976"/>
              <a:gd name="connsiteY9415" fmla="*/ 3441890 h 6407151"/>
              <a:gd name="connsiteX9416" fmla="*/ 533734 w 11737976"/>
              <a:gd name="connsiteY9416" fmla="*/ 3434683 h 6407151"/>
              <a:gd name="connsiteX9417" fmla="*/ 525903 w 11737976"/>
              <a:gd name="connsiteY9417" fmla="*/ 3439821 h 6407151"/>
              <a:gd name="connsiteX9418" fmla="*/ 529552 w 11737976"/>
              <a:gd name="connsiteY9418" fmla="*/ 3448579 h 6407151"/>
              <a:gd name="connsiteX9419" fmla="*/ 536581 w 11737976"/>
              <a:gd name="connsiteY9419" fmla="*/ 3439677 h 6407151"/>
              <a:gd name="connsiteX9420" fmla="*/ 533734 w 11737976"/>
              <a:gd name="connsiteY9420" fmla="*/ 3434683 h 6407151"/>
              <a:gd name="connsiteX9421" fmla="*/ 437678 w 11737976"/>
              <a:gd name="connsiteY9421" fmla="*/ 3431860 h 6407151"/>
              <a:gd name="connsiteX9422" fmla="*/ 439296 w 11737976"/>
              <a:gd name="connsiteY9422" fmla="*/ 3448914 h 6407151"/>
              <a:gd name="connsiteX9423" fmla="*/ 448617 w 11737976"/>
              <a:gd name="connsiteY9423" fmla="*/ 3437331 h 6407151"/>
              <a:gd name="connsiteX9424" fmla="*/ 443147 w 11737976"/>
              <a:gd name="connsiteY9424" fmla="*/ 3434596 h 6407151"/>
              <a:gd name="connsiteX9425" fmla="*/ 437678 w 11737976"/>
              <a:gd name="connsiteY9425" fmla="*/ 3431860 h 6407151"/>
              <a:gd name="connsiteX9426" fmla="*/ 404654 w 11737976"/>
              <a:gd name="connsiteY9426" fmla="*/ 3431587 h 6407151"/>
              <a:gd name="connsiteX9427" fmla="*/ 411169 w 11737976"/>
              <a:gd name="connsiteY9427" fmla="*/ 3448383 h 6407151"/>
              <a:gd name="connsiteX9428" fmla="*/ 406307 w 11737976"/>
              <a:gd name="connsiteY9428" fmla="*/ 3445950 h 6407151"/>
              <a:gd name="connsiteX9429" fmla="*/ 401445 w 11737976"/>
              <a:gd name="connsiteY9429" fmla="*/ 3443519 h 6407151"/>
              <a:gd name="connsiteX9430" fmla="*/ 403098 w 11737976"/>
              <a:gd name="connsiteY9430" fmla="*/ 3457882 h 6407151"/>
              <a:gd name="connsiteX9431" fmla="*/ 411169 w 11737976"/>
              <a:gd name="connsiteY9431" fmla="*/ 3448383 h 6407151"/>
              <a:gd name="connsiteX9432" fmla="*/ 414379 w 11737976"/>
              <a:gd name="connsiteY9432" fmla="*/ 3436451 h 6407151"/>
              <a:gd name="connsiteX9433" fmla="*/ 409517 w 11737976"/>
              <a:gd name="connsiteY9433" fmla="*/ 3434019 h 6407151"/>
              <a:gd name="connsiteX9434" fmla="*/ 404654 w 11737976"/>
              <a:gd name="connsiteY9434" fmla="*/ 3431587 h 6407151"/>
              <a:gd name="connsiteX9435" fmla="*/ 369807 w 11737976"/>
              <a:gd name="connsiteY9435" fmla="*/ 3430405 h 6407151"/>
              <a:gd name="connsiteX9436" fmla="*/ 367240 w 11737976"/>
              <a:gd name="connsiteY9436" fmla="*/ 3439949 h 6407151"/>
              <a:gd name="connsiteX9437" fmla="*/ 372710 w 11737976"/>
              <a:gd name="connsiteY9437" fmla="*/ 3442685 h 6407151"/>
              <a:gd name="connsiteX9438" fmla="*/ 375278 w 11737976"/>
              <a:gd name="connsiteY9438" fmla="*/ 3433140 h 6407151"/>
              <a:gd name="connsiteX9439" fmla="*/ 369807 w 11737976"/>
              <a:gd name="connsiteY9439" fmla="*/ 3430405 h 6407151"/>
              <a:gd name="connsiteX9440" fmla="*/ 554203 w 11737976"/>
              <a:gd name="connsiteY9440" fmla="*/ 3424798 h 6407151"/>
              <a:gd name="connsiteX9441" fmla="*/ 548225 w 11737976"/>
              <a:gd name="connsiteY9441" fmla="*/ 3429268 h 6407151"/>
              <a:gd name="connsiteX9442" fmla="*/ 541834 w 11737976"/>
              <a:gd name="connsiteY9442" fmla="*/ 3431796 h 6407151"/>
              <a:gd name="connsiteX9443" fmla="*/ 542247 w 11737976"/>
              <a:gd name="connsiteY9443" fmla="*/ 3433737 h 6407151"/>
              <a:gd name="connsiteX9444" fmla="*/ 543073 w 11737976"/>
              <a:gd name="connsiteY9444" fmla="*/ 3437618 h 6407151"/>
              <a:gd name="connsiteX9445" fmla="*/ 550649 w 11737976"/>
              <a:gd name="connsiteY9445" fmla="*/ 3432517 h 6407151"/>
              <a:gd name="connsiteX9446" fmla="*/ 560647 w 11737976"/>
              <a:gd name="connsiteY9446" fmla="*/ 3430665 h 6407151"/>
              <a:gd name="connsiteX9447" fmla="*/ 562246 w 11737976"/>
              <a:gd name="connsiteY9447" fmla="*/ 3430033 h 6407151"/>
              <a:gd name="connsiteX9448" fmla="*/ 561421 w 11737976"/>
              <a:gd name="connsiteY9448" fmla="*/ 3426152 h 6407151"/>
              <a:gd name="connsiteX9449" fmla="*/ 554203 w 11737976"/>
              <a:gd name="connsiteY9449" fmla="*/ 3424798 h 6407151"/>
              <a:gd name="connsiteX9450" fmla="*/ 177880 w 11737976"/>
              <a:gd name="connsiteY9450" fmla="*/ 3421055 h 6407151"/>
              <a:gd name="connsiteX9451" fmla="*/ 177119 w 11737976"/>
              <a:gd name="connsiteY9451" fmla="*/ 3426763 h 6407151"/>
              <a:gd name="connsiteX9452" fmla="*/ 183350 w 11737976"/>
              <a:gd name="connsiteY9452" fmla="*/ 3423790 h 6407151"/>
              <a:gd name="connsiteX9453" fmla="*/ 177880 w 11737976"/>
              <a:gd name="connsiteY9453" fmla="*/ 3421055 h 6407151"/>
              <a:gd name="connsiteX9454" fmla="*/ 235790 w 11737976"/>
              <a:gd name="connsiteY9454" fmla="*/ 3419693 h 6407151"/>
              <a:gd name="connsiteX9455" fmla="*/ 245901 w 11737976"/>
              <a:gd name="connsiteY9455" fmla="*/ 3424749 h 6407151"/>
              <a:gd name="connsiteX9456" fmla="*/ 247362 w 11737976"/>
              <a:gd name="connsiteY9456" fmla="*/ 3440641 h 6407151"/>
              <a:gd name="connsiteX9457" fmla="*/ 242307 w 11737976"/>
              <a:gd name="connsiteY9457" fmla="*/ 3438112 h 6407151"/>
              <a:gd name="connsiteX9458" fmla="*/ 235790 w 11737976"/>
              <a:gd name="connsiteY9458" fmla="*/ 3419693 h 6407151"/>
              <a:gd name="connsiteX9459" fmla="*/ 572476 w 11737976"/>
              <a:gd name="connsiteY9459" fmla="*/ 3412979 h 6407151"/>
              <a:gd name="connsiteX9460" fmla="*/ 576847 w 11737976"/>
              <a:gd name="connsiteY9460" fmla="*/ 3418259 h 6407151"/>
              <a:gd name="connsiteX9461" fmla="*/ 572476 w 11737976"/>
              <a:gd name="connsiteY9461" fmla="*/ 3412979 h 6407151"/>
              <a:gd name="connsiteX9462" fmla="*/ 427305 w 11737976"/>
              <a:gd name="connsiteY9462" fmla="*/ 3410432 h 6407151"/>
              <a:gd name="connsiteX9463" fmla="*/ 425269 w 11737976"/>
              <a:gd name="connsiteY9463" fmla="*/ 3415506 h 6407151"/>
              <a:gd name="connsiteX9464" fmla="*/ 427294 w 11737976"/>
              <a:gd name="connsiteY9464" fmla="*/ 3416820 h 6407151"/>
              <a:gd name="connsiteX9465" fmla="*/ 427287 w 11737976"/>
              <a:gd name="connsiteY9465" fmla="*/ 3419561 h 6407151"/>
              <a:gd name="connsiteX9466" fmla="*/ 436787 w 11737976"/>
              <a:gd name="connsiteY9466" fmla="*/ 3415174 h 6407151"/>
              <a:gd name="connsiteX9467" fmla="*/ 430348 w 11737976"/>
              <a:gd name="connsiteY9467" fmla="*/ 3418805 h 6407151"/>
              <a:gd name="connsiteX9468" fmla="*/ 427294 w 11737976"/>
              <a:gd name="connsiteY9468" fmla="*/ 3416820 h 6407151"/>
              <a:gd name="connsiteX9469" fmla="*/ 388448 w 11737976"/>
              <a:gd name="connsiteY9469" fmla="*/ 3407242 h 6407151"/>
              <a:gd name="connsiteX9470" fmla="*/ 384596 w 11737976"/>
              <a:gd name="connsiteY9470" fmla="*/ 3421560 h 6407151"/>
              <a:gd name="connsiteX9471" fmla="*/ 403034 w 11737976"/>
              <a:gd name="connsiteY9471" fmla="*/ 3414536 h 6407151"/>
              <a:gd name="connsiteX9472" fmla="*/ 398173 w 11737976"/>
              <a:gd name="connsiteY9472" fmla="*/ 3412105 h 6407151"/>
              <a:gd name="connsiteX9473" fmla="*/ 388448 w 11737976"/>
              <a:gd name="connsiteY9473" fmla="*/ 3407242 h 6407151"/>
              <a:gd name="connsiteX9474" fmla="*/ 197325 w 11737976"/>
              <a:gd name="connsiteY9474" fmla="*/ 3394773 h 6407151"/>
              <a:gd name="connsiteX9475" fmla="*/ 200400 w 11737976"/>
              <a:gd name="connsiteY9475" fmla="*/ 3401995 h 6407151"/>
              <a:gd name="connsiteX9476" fmla="*/ 195344 w 11737976"/>
              <a:gd name="connsiteY9476" fmla="*/ 3399468 h 6407151"/>
              <a:gd name="connsiteX9477" fmla="*/ 197325 w 11737976"/>
              <a:gd name="connsiteY9477" fmla="*/ 3394773 h 6407151"/>
              <a:gd name="connsiteX9478" fmla="*/ 8945132 w 11737976"/>
              <a:gd name="connsiteY9478" fmla="*/ 3392911 h 6407151"/>
              <a:gd name="connsiteX9479" fmla="*/ 8943740 w 11737976"/>
              <a:gd name="connsiteY9479" fmla="*/ 3400446 h 6407151"/>
              <a:gd name="connsiteX9480" fmla="*/ 8949546 w 11737976"/>
              <a:gd name="connsiteY9480" fmla="*/ 3395065 h 6407151"/>
              <a:gd name="connsiteX9481" fmla="*/ 8945132 w 11737976"/>
              <a:gd name="connsiteY9481" fmla="*/ 3392911 h 6407151"/>
              <a:gd name="connsiteX9482" fmla="*/ 237922 w 11737976"/>
              <a:gd name="connsiteY9482" fmla="*/ 3390439 h 6407151"/>
              <a:gd name="connsiteX9483" fmla="*/ 229274 w 11737976"/>
              <a:gd name="connsiteY9483" fmla="*/ 3401274 h 6407151"/>
              <a:gd name="connsiteX9484" fmla="*/ 224216 w 11737976"/>
              <a:gd name="connsiteY9484" fmla="*/ 3398746 h 6407151"/>
              <a:gd name="connsiteX9485" fmla="*/ 237922 w 11737976"/>
              <a:gd name="connsiteY9485" fmla="*/ 3390439 h 6407151"/>
              <a:gd name="connsiteX9486" fmla="*/ 180851 w 11737976"/>
              <a:gd name="connsiteY9486" fmla="*/ 3346738 h 6407151"/>
              <a:gd name="connsiteX9487" fmla="*/ 172201 w 11737976"/>
              <a:gd name="connsiteY9487" fmla="*/ 3357573 h 6407151"/>
              <a:gd name="connsiteX9488" fmla="*/ 177256 w 11737976"/>
              <a:gd name="connsiteY9488" fmla="*/ 3360102 h 6407151"/>
              <a:gd name="connsiteX9489" fmla="*/ 182310 w 11737976"/>
              <a:gd name="connsiteY9489" fmla="*/ 3362630 h 6407151"/>
              <a:gd name="connsiteX9490" fmla="*/ 178716 w 11737976"/>
              <a:gd name="connsiteY9490" fmla="*/ 3375993 h 6407151"/>
              <a:gd name="connsiteX9491" fmla="*/ 195344 w 11737976"/>
              <a:gd name="connsiteY9491" fmla="*/ 3399468 h 6407151"/>
              <a:gd name="connsiteX9492" fmla="*/ 201863 w 11737976"/>
              <a:gd name="connsiteY9492" fmla="*/ 3417887 h 6407151"/>
              <a:gd name="connsiteX9493" fmla="*/ 206919 w 11737976"/>
              <a:gd name="connsiteY9493" fmla="*/ 3420415 h 6407151"/>
              <a:gd name="connsiteX9494" fmla="*/ 210513 w 11737976"/>
              <a:gd name="connsiteY9494" fmla="*/ 3407052 h 6407151"/>
              <a:gd name="connsiteX9495" fmla="*/ 220623 w 11737976"/>
              <a:gd name="connsiteY9495" fmla="*/ 3412108 h 6407151"/>
              <a:gd name="connsiteX9496" fmla="*/ 225679 w 11737976"/>
              <a:gd name="connsiteY9496" fmla="*/ 3414637 h 6407151"/>
              <a:gd name="connsiteX9497" fmla="*/ 230733 w 11737976"/>
              <a:gd name="connsiteY9497" fmla="*/ 3417164 h 6407151"/>
              <a:gd name="connsiteX9498" fmla="*/ 239384 w 11737976"/>
              <a:gd name="connsiteY9498" fmla="*/ 3406330 h 6407151"/>
              <a:gd name="connsiteX9499" fmla="*/ 235790 w 11737976"/>
              <a:gd name="connsiteY9499" fmla="*/ 3419693 h 6407151"/>
              <a:gd name="connsiteX9500" fmla="*/ 218490 w 11737976"/>
              <a:gd name="connsiteY9500" fmla="*/ 3441363 h 6407151"/>
              <a:gd name="connsiteX9501" fmla="*/ 228601 w 11737976"/>
              <a:gd name="connsiteY9501" fmla="*/ 3446418 h 6407151"/>
              <a:gd name="connsiteX9502" fmla="*/ 233658 w 11737976"/>
              <a:gd name="connsiteY9502" fmla="*/ 3448946 h 6407151"/>
              <a:gd name="connsiteX9503" fmla="*/ 238713 w 11737976"/>
              <a:gd name="connsiteY9503" fmla="*/ 3451475 h 6407151"/>
              <a:gd name="connsiteX9504" fmla="*/ 243768 w 11737976"/>
              <a:gd name="connsiteY9504" fmla="*/ 3454003 h 6407151"/>
              <a:gd name="connsiteX9505" fmla="*/ 248824 w 11737976"/>
              <a:gd name="connsiteY9505" fmla="*/ 3456531 h 6407151"/>
              <a:gd name="connsiteX9506" fmla="*/ 257473 w 11737976"/>
              <a:gd name="connsiteY9506" fmla="*/ 3445697 h 6407151"/>
              <a:gd name="connsiteX9507" fmla="*/ 253878 w 11737976"/>
              <a:gd name="connsiteY9507" fmla="*/ 3459059 h 6407151"/>
              <a:gd name="connsiteX9508" fmla="*/ 254460 w 11737976"/>
              <a:gd name="connsiteY9508" fmla="*/ 3459349 h 6407151"/>
              <a:gd name="connsiteX9509" fmla="*/ 245139 w 11737976"/>
              <a:gd name="connsiteY9509" fmla="*/ 3470933 h 6407151"/>
              <a:gd name="connsiteX9510" fmla="*/ 250609 w 11737976"/>
              <a:gd name="connsiteY9510" fmla="*/ 3473668 h 6407151"/>
              <a:gd name="connsiteX9511" fmla="*/ 254460 w 11737976"/>
              <a:gd name="connsiteY9511" fmla="*/ 3459349 h 6407151"/>
              <a:gd name="connsiteX9512" fmla="*/ 263990 w 11737976"/>
              <a:gd name="connsiteY9512" fmla="*/ 3464115 h 6407151"/>
              <a:gd name="connsiteX9513" fmla="*/ 272640 w 11737976"/>
              <a:gd name="connsiteY9513" fmla="*/ 3453281 h 6407151"/>
              <a:gd name="connsiteX9514" fmla="*/ 273335 w 11737976"/>
              <a:gd name="connsiteY9514" fmla="*/ 3440365 h 6407151"/>
              <a:gd name="connsiteX9515" fmla="*/ 259606 w 11737976"/>
              <a:gd name="connsiteY9515" fmla="*/ 3416444 h 6407151"/>
              <a:gd name="connsiteX9516" fmla="*/ 249495 w 11737976"/>
              <a:gd name="connsiteY9516" fmla="*/ 3411387 h 6407151"/>
              <a:gd name="connsiteX9517" fmla="*/ 248033 w 11737976"/>
              <a:gd name="connsiteY9517" fmla="*/ 3395496 h 6407151"/>
              <a:gd name="connsiteX9518" fmla="*/ 242977 w 11737976"/>
              <a:gd name="connsiteY9518" fmla="*/ 3392968 h 6407151"/>
              <a:gd name="connsiteX9519" fmla="*/ 237922 w 11737976"/>
              <a:gd name="connsiteY9519" fmla="*/ 3390439 h 6407151"/>
              <a:gd name="connsiteX9520" fmla="*/ 231405 w 11737976"/>
              <a:gd name="connsiteY9520" fmla="*/ 3372020 h 6407151"/>
              <a:gd name="connsiteX9521" fmla="*/ 226350 w 11737976"/>
              <a:gd name="connsiteY9521" fmla="*/ 3369492 h 6407151"/>
              <a:gd name="connsiteX9522" fmla="*/ 222756 w 11737976"/>
              <a:gd name="connsiteY9522" fmla="*/ 3382856 h 6407151"/>
              <a:gd name="connsiteX9523" fmla="*/ 221293 w 11737976"/>
              <a:gd name="connsiteY9523" fmla="*/ 3366964 h 6407151"/>
              <a:gd name="connsiteX9524" fmla="*/ 216240 w 11737976"/>
              <a:gd name="connsiteY9524" fmla="*/ 3364437 h 6407151"/>
              <a:gd name="connsiteX9525" fmla="*/ 202533 w 11737976"/>
              <a:gd name="connsiteY9525" fmla="*/ 3372743 h 6407151"/>
              <a:gd name="connsiteX9526" fmla="*/ 190962 w 11737976"/>
              <a:gd name="connsiteY9526" fmla="*/ 3351795 h 6407151"/>
              <a:gd name="connsiteX9527" fmla="*/ 185905 w 11737976"/>
              <a:gd name="connsiteY9527" fmla="*/ 3349266 h 6407151"/>
              <a:gd name="connsiteX9528" fmla="*/ 180851 w 11737976"/>
              <a:gd name="connsiteY9528" fmla="*/ 3346738 h 6407151"/>
              <a:gd name="connsiteX9529" fmla="*/ 146982 w 11737976"/>
              <a:gd name="connsiteY9529" fmla="*/ 3327323 h 6407151"/>
              <a:gd name="connsiteX9530" fmla="*/ 140296 w 11737976"/>
              <a:gd name="connsiteY9530" fmla="*/ 3330070 h 6407151"/>
              <a:gd name="connsiteX9531" fmla="*/ 151571 w 11737976"/>
              <a:gd name="connsiteY9531" fmla="*/ 3357365 h 6407151"/>
              <a:gd name="connsiteX9532" fmla="*/ 169469 w 11737976"/>
              <a:gd name="connsiteY9532" fmla="*/ 3344659 h 6407151"/>
              <a:gd name="connsiteX9533" fmla="*/ 146982 w 11737976"/>
              <a:gd name="connsiteY9533" fmla="*/ 3327323 h 6407151"/>
              <a:gd name="connsiteX9534" fmla="*/ 9025064 w 11737976"/>
              <a:gd name="connsiteY9534" fmla="*/ 3269972 h 6407151"/>
              <a:gd name="connsiteX9535" fmla="*/ 9022948 w 11737976"/>
              <a:gd name="connsiteY9535" fmla="*/ 3270126 h 6407151"/>
              <a:gd name="connsiteX9536" fmla="*/ 9023181 w 11737976"/>
              <a:gd name="connsiteY9536" fmla="*/ 3272588 h 6407151"/>
              <a:gd name="connsiteX9537" fmla="*/ 9033997 w 11737976"/>
              <a:gd name="connsiteY9537" fmla="*/ 3274272 h 6407151"/>
              <a:gd name="connsiteX9538" fmla="*/ 9042695 w 11737976"/>
              <a:gd name="connsiteY9538" fmla="*/ 3276110 h 6407151"/>
              <a:gd name="connsiteX9539" fmla="*/ 9044579 w 11737976"/>
              <a:gd name="connsiteY9539" fmla="*/ 3273494 h 6407151"/>
              <a:gd name="connsiteX9540" fmla="*/ 9042229 w 11737976"/>
              <a:gd name="connsiteY9540" fmla="*/ 3271189 h 6407151"/>
              <a:gd name="connsiteX9541" fmla="*/ 9033763 w 11737976"/>
              <a:gd name="connsiteY9541" fmla="*/ 3271811 h 6407151"/>
              <a:gd name="connsiteX9542" fmla="*/ 9025064 w 11737976"/>
              <a:gd name="connsiteY9542" fmla="*/ 3269972 h 6407151"/>
              <a:gd name="connsiteX9543" fmla="*/ 351048 w 11737976"/>
              <a:gd name="connsiteY9543" fmla="*/ 3269424 h 6407151"/>
              <a:gd name="connsiteX9544" fmla="*/ 358205 w 11737976"/>
              <a:gd name="connsiteY9544" fmla="*/ 3283833 h 6407151"/>
              <a:gd name="connsiteX9545" fmla="*/ 363067 w 11737976"/>
              <a:gd name="connsiteY9545" fmla="*/ 3286265 h 6407151"/>
              <a:gd name="connsiteX9546" fmla="*/ 365633 w 11737976"/>
              <a:gd name="connsiteY9546" fmla="*/ 3276720 h 6407151"/>
              <a:gd name="connsiteX9547" fmla="*/ 358205 w 11737976"/>
              <a:gd name="connsiteY9547" fmla="*/ 3283833 h 6407151"/>
              <a:gd name="connsiteX9548" fmla="*/ 355908 w 11737976"/>
              <a:gd name="connsiteY9548" fmla="*/ 3271857 h 6407151"/>
              <a:gd name="connsiteX9549" fmla="*/ 351048 w 11737976"/>
              <a:gd name="connsiteY9549" fmla="*/ 3269424 h 6407151"/>
              <a:gd name="connsiteX9550" fmla="*/ 383128 w 11737976"/>
              <a:gd name="connsiteY9550" fmla="*/ 3253868 h 6407151"/>
              <a:gd name="connsiteX9551" fmla="*/ 389613 w 11737976"/>
              <a:gd name="connsiteY9551" fmla="*/ 3272292 h 6407151"/>
              <a:gd name="connsiteX9552" fmla="*/ 379527 w 11737976"/>
              <a:gd name="connsiteY9552" fmla="*/ 3267248 h 6407151"/>
              <a:gd name="connsiteX9553" fmla="*/ 383128 w 11737976"/>
              <a:gd name="connsiteY9553" fmla="*/ 3253868 h 6407151"/>
              <a:gd name="connsiteX9554" fmla="*/ 334234 w 11737976"/>
              <a:gd name="connsiteY9554" fmla="*/ 3244776 h 6407151"/>
              <a:gd name="connsiteX9555" fmla="*/ 325949 w 11737976"/>
              <a:gd name="connsiteY9555" fmla="*/ 3255068 h 6407151"/>
              <a:gd name="connsiteX9556" fmla="*/ 321088 w 11737976"/>
              <a:gd name="connsiteY9556" fmla="*/ 3252639 h 6407151"/>
              <a:gd name="connsiteX9557" fmla="*/ 316224 w 11737976"/>
              <a:gd name="connsiteY9557" fmla="*/ 3250207 h 6407151"/>
              <a:gd name="connsiteX9558" fmla="*/ 317666 w 11737976"/>
              <a:gd name="connsiteY9558" fmla="*/ 3265363 h 6407151"/>
              <a:gd name="connsiteX9559" fmla="*/ 319105 w 11737976"/>
              <a:gd name="connsiteY9559" fmla="*/ 3280522 h 6407151"/>
              <a:gd name="connsiteX9560" fmla="*/ 337114 w 11737976"/>
              <a:gd name="connsiteY9560" fmla="*/ 3275089 h 6407151"/>
              <a:gd name="connsiteX9561" fmla="*/ 327389 w 11737976"/>
              <a:gd name="connsiteY9561" fmla="*/ 3270227 h 6407151"/>
              <a:gd name="connsiteX9562" fmla="*/ 330812 w 11737976"/>
              <a:gd name="connsiteY9562" fmla="*/ 3257500 h 6407151"/>
              <a:gd name="connsiteX9563" fmla="*/ 334234 w 11737976"/>
              <a:gd name="connsiteY9563" fmla="*/ 3244776 h 6407151"/>
              <a:gd name="connsiteX9564" fmla="*/ 8921633 w 11737976"/>
              <a:gd name="connsiteY9564" fmla="*/ 3241739 h 6407151"/>
              <a:gd name="connsiteX9565" fmla="*/ 8918539 w 11737976"/>
              <a:gd name="connsiteY9565" fmla="*/ 3244616 h 6407151"/>
              <a:gd name="connsiteX9566" fmla="*/ 8920508 w 11737976"/>
              <a:gd name="connsiteY9566" fmla="*/ 3246987 h 6407151"/>
              <a:gd name="connsiteX9567" fmla="*/ 8922599 w 11737976"/>
              <a:gd name="connsiteY9567" fmla="*/ 3246833 h 6407151"/>
              <a:gd name="connsiteX9568" fmla="*/ 8921633 w 11737976"/>
              <a:gd name="connsiteY9568" fmla="*/ 3241739 h 6407151"/>
              <a:gd name="connsiteX9569" fmla="*/ 357913 w 11737976"/>
              <a:gd name="connsiteY9569" fmla="*/ 3241260 h 6407151"/>
              <a:gd name="connsiteX9570" fmla="*/ 362956 w 11737976"/>
              <a:gd name="connsiteY9570" fmla="*/ 3243782 h 6407151"/>
              <a:gd name="connsiteX9571" fmla="*/ 359357 w 11737976"/>
              <a:gd name="connsiteY9571" fmla="*/ 3257162 h 6407151"/>
              <a:gd name="connsiteX9572" fmla="*/ 357913 w 11737976"/>
              <a:gd name="connsiteY9572" fmla="*/ 3241260 h 6407151"/>
              <a:gd name="connsiteX9573" fmla="*/ 511845 w 11737976"/>
              <a:gd name="connsiteY9573" fmla="*/ 3225312 h 6407151"/>
              <a:gd name="connsiteX9574" fmla="*/ 510858 w 11737976"/>
              <a:gd name="connsiteY9574" fmla="*/ 3230909 h 6407151"/>
              <a:gd name="connsiteX9575" fmla="*/ 515492 w 11737976"/>
              <a:gd name="connsiteY9575" fmla="*/ 3227134 h 6407151"/>
              <a:gd name="connsiteX9576" fmla="*/ 511845 w 11737976"/>
              <a:gd name="connsiteY9576" fmla="*/ 3225312 h 6407151"/>
              <a:gd name="connsiteX9577" fmla="*/ 293110 w 11737976"/>
              <a:gd name="connsiteY9577" fmla="*/ 3207966 h 6407151"/>
              <a:gd name="connsiteX9578" fmla="*/ 289619 w 11737976"/>
              <a:gd name="connsiteY9578" fmla="*/ 3213351 h 6407151"/>
              <a:gd name="connsiteX9579" fmla="*/ 285715 w 11737976"/>
              <a:gd name="connsiteY9579" fmla="*/ 3212390 h 6407151"/>
              <a:gd name="connsiteX9580" fmla="*/ 281714 w 11737976"/>
              <a:gd name="connsiteY9580" fmla="*/ 3211404 h 6407151"/>
              <a:gd name="connsiteX9581" fmla="*/ 278320 w 11737976"/>
              <a:gd name="connsiteY9581" fmla="*/ 3216813 h 6407151"/>
              <a:gd name="connsiteX9582" fmla="*/ 289259 w 11737976"/>
              <a:gd name="connsiteY9582" fmla="*/ 3222285 h 6407151"/>
              <a:gd name="connsiteX9583" fmla="*/ 289134 w 11737976"/>
              <a:gd name="connsiteY9583" fmla="*/ 3214099 h 6407151"/>
              <a:gd name="connsiteX9584" fmla="*/ 289619 w 11737976"/>
              <a:gd name="connsiteY9584" fmla="*/ 3213351 h 6407151"/>
              <a:gd name="connsiteX9585" fmla="*/ 289716 w 11737976"/>
              <a:gd name="connsiteY9585" fmla="*/ 3213376 h 6407151"/>
              <a:gd name="connsiteX9586" fmla="*/ 293110 w 11737976"/>
              <a:gd name="connsiteY9586" fmla="*/ 3207966 h 6407151"/>
              <a:gd name="connsiteX9587" fmla="*/ 9081245 w 11737976"/>
              <a:gd name="connsiteY9587" fmla="*/ 3197127 h 6407151"/>
              <a:gd name="connsiteX9588" fmla="*/ 9077233 w 11737976"/>
              <a:gd name="connsiteY9588" fmla="*/ 3201634 h 6407151"/>
              <a:gd name="connsiteX9589" fmla="*/ 9080794 w 11737976"/>
              <a:gd name="connsiteY9589" fmla="*/ 3201726 h 6407151"/>
              <a:gd name="connsiteX9590" fmla="*/ 9081245 w 11737976"/>
              <a:gd name="connsiteY9590" fmla="*/ 3197127 h 6407151"/>
              <a:gd name="connsiteX9591" fmla="*/ 288790 w 11737976"/>
              <a:gd name="connsiteY9591" fmla="*/ 3162495 h 6407151"/>
              <a:gd name="connsiteX9592" fmla="*/ 286224 w 11737976"/>
              <a:gd name="connsiteY9592" fmla="*/ 3172039 h 6407151"/>
              <a:gd name="connsiteX9593" fmla="*/ 290783 w 11737976"/>
              <a:gd name="connsiteY9593" fmla="*/ 3174319 h 6407151"/>
              <a:gd name="connsiteX9594" fmla="*/ 295341 w 11737976"/>
              <a:gd name="connsiteY9594" fmla="*/ 3176598 h 6407151"/>
              <a:gd name="connsiteX9595" fmla="*/ 288790 w 11737976"/>
              <a:gd name="connsiteY9595" fmla="*/ 3162495 h 6407151"/>
              <a:gd name="connsiteX9596" fmla="*/ 9049428 w 11737976"/>
              <a:gd name="connsiteY9596" fmla="*/ 3145229 h 6407151"/>
              <a:gd name="connsiteX9597" fmla="*/ 9044133 w 11737976"/>
              <a:gd name="connsiteY9597" fmla="*/ 3150572 h 6407151"/>
              <a:gd name="connsiteX9598" fmla="*/ 9039743 w 11737976"/>
              <a:gd name="connsiteY9598" fmla="*/ 3150894 h 6407151"/>
              <a:gd name="connsiteX9599" fmla="*/ 9037548 w 11737976"/>
              <a:gd name="connsiteY9599" fmla="*/ 3151056 h 6407151"/>
              <a:gd name="connsiteX9600" fmla="*/ 9035353 w 11737976"/>
              <a:gd name="connsiteY9600" fmla="*/ 3151217 h 6407151"/>
              <a:gd name="connsiteX9601" fmla="*/ 9037780 w 11737976"/>
              <a:gd name="connsiteY9601" fmla="*/ 3153517 h 6407151"/>
              <a:gd name="connsiteX9602" fmla="*/ 9038016 w 11737976"/>
              <a:gd name="connsiteY9602" fmla="*/ 3155978 h 6407151"/>
              <a:gd name="connsiteX9603" fmla="*/ 9044598 w 11737976"/>
              <a:gd name="connsiteY9603" fmla="*/ 3155493 h 6407151"/>
              <a:gd name="connsiteX9604" fmla="*/ 9054476 w 11737976"/>
              <a:gd name="connsiteY9604" fmla="*/ 3154768 h 6407151"/>
              <a:gd name="connsiteX9605" fmla="*/ 9057069 w 11737976"/>
              <a:gd name="connsiteY9605" fmla="*/ 3147144 h 6407151"/>
              <a:gd name="connsiteX9606" fmla="*/ 9049428 w 11737976"/>
              <a:gd name="connsiteY9606" fmla="*/ 3145229 h 6407151"/>
              <a:gd name="connsiteX9607" fmla="*/ 9099840 w 11737976"/>
              <a:gd name="connsiteY9607" fmla="*/ 3143693 h 6407151"/>
              <a:gd name="connsiteX9608" fmla="*/ 9097885 w 11737976"/>
              <a:gd name="connsiteY9608" fmla="*/ 3146392 h 6407151"/>
              <a:gd name="connsiteX9609" fmla="*/ 9098126 w 11737976"/>
              <a:gd name="connsiteY9609" fmla="*/ 3148931 h 6407151"/>
              <a:gd name="connsiteX9610" fmla="*/ 9096265 w 11737976"/>
              <a:gd name="connsiteY9610" fmla="*/ 3149705 h 6407151"/>
              <a:gd name="connsiteX9611" fmla="*/ 9096412 w 11737976"/>
              <a:gd name="connsiteY9611" fmla="*/ 3154166 h 6407151"/>
              <a:gd name="connsiteX9612" fmla="*/ 9102516 w 11737976"/>
              <a:gd name="connsiteY9612" fmla="*/ 3148607 h 6407151"/>
              <a:gd name="connsiteX9613" fmla="*/ 9100562 w 11737976"/>
              <a:gd name="connsiteY9613" fmla="*/ 3151306 h 6407151"/>
              <a:gd name="connsiteX9614" fmla="*/ 9099840 w 11737976"/>
              <a:gd name="connsiteY9614" fmla="*/ 3143693 h 6407151"/>
              <a:gd name="connsiteX9615" fmla="*/ 9072309 w 11737976"/>
              <a:gd name="connsiteY9615" fmla="*/ 3128061 h 6407151"/>
              <a:gd name="connsiteX9616" fmla="*/ 9072068 w 11737976"/>
              <a:gd name="connsiteY9616" fmla="*/ 3134258 h 6407151"/>
              <a:gd name="connsiteX9617" fmla="*/ 9073156 w 11737976"/>
              <a:gd name="connsiteY9617" fmla="*/ 3137949 h 6407151"/>
              <a:gd name="connsiteX9618" fmla="*/ 9072436 w 11737976"/>
              <a:gd name="connsiteY9618" fmla="*/ 3138551 h 6407151"/>
              <a:gd name="connsiteX9619" fmla="*/ 9070302 w 11737976"/>
              <a:gd name="connsiteY9619" fmla="*/ 3138940 h 6407151"/>
              <a:gd name="connsiteX9620" fmla="*/ 9069145 w 11737976"/>
              <a:gd name="connsiteY9620" fmla="*/ 3141302 h 6407151"/>
              <a:gd name="connsiteX9621" fmla="*/ 9072436 w 11737976"/>
              <a:gd name="connsiteY9621" fmla="*/ 3138551 h 6407151"/>
              <a:gd name="connsiteX9622" fmla="*/ 9073290 w 11737976"/>
              <a:gd name="connsiteY9622" fmla="*/ 3138396 h 6407151"/>
              <a:gd name="connsiteX9623" fmla="*/ 9073156 w 11737976"/>
              <a:gd name="connsiteY9623" fmla="*/ 3137949 h 6407151"/>
              <a:gd name="connsiteX9624" fmla="*/ 9079384 w 11737976"/>
              <a:gd name="connsiteY9624" fmla="*/ 3132746 h 6407151"/>
              <a:gd name="connsiteX9625" fmla="*/ 9072309 w 11737976"/>
              <a:gd name="connsiteY9625" fmla="*/ 3128061 h 6407151"/>
              <a:gd name="connsiteX9626" fmla="*/ 9082205 w 11737976"/>
              <a:gd name="connsiteY9626" fmla="*/ 3102946 h 6407151"/>
              <a:gd name="connsiteX9627" fmla="*/ 9066475 w 11737976"/>
              <a:gd name="connsiteY9627" fmla="*/ 3113160 h 6407151"/>
              <a:gd name="connsiteX9628" fmla="*/ 9081230 w 11737976"/>
              <a:gd name="connsiteY9628" fmla="*/ 3130194 h 6407151"/>
              <a:gd name="connsiteX9629" fmla="*/ 9080743 w 11737976"/>
              <a:gd name="connsiteY9629" fmla="*/ 3125053 h 6407151"/>
              <a:gd name="connsiteX9630" fmla="*/ 9134620 w 11737976"/>
              <a:gd name="connsiteY9630" fmla="*/ 3115921 h 6407151"/>
              <a:gd name="connsiteX9631" fmla="*/ 9101026 w 11737976"/>
              <a:gd name="connsiteY9631" fmla="*/ 3108035 h 6407151"/>
              <a:gd name="connsiteX9632" fmla="*/ 9082205 w 11737976"/>
              <a:gd name="connsiteY9632" fmla="*/ 3102946 h 6407151"/>
              <a:gd name="connsiteX9633" fmla="*/ 715721 w 11737976"/>
              <a:gd name="connsiteY9633" fmla="*/ 3099867 h 6407151"/>
              <a:gd name="connsiteX9634" fmla="*/ 716783 w 11737976"/>
              <a:gd name="connsiteY9634" fmla="*/ 3106489 h 6407151"/>
              <a:gd name="connsiteX9635" fmla="*/ 720734 w 11737976"/>
              <a:gd name="connsiteY9635" fmla="*/ 3102374 h 6407151"/>
              <a:gd name="connsiteX9636" fmla="*/ 705692 w 11737976"/>
              <a:gd name="connsiteY9636" fmla="*/ 3094852 h 6407151"/>
              <a:gd name="connsiteX9637" fmla="*/ 696828 w 11737976"/>
              <a:gd name="connsiteY9637" fmla="*/ 3106660 h 6407151"/>
              <a:gd name="connsiteX9638" fmla="*/ 691815 w 11737976"/>
              <a:gd name="connsiteY9638" fmla="*/ 3104152 h 6407151"/>
              <a:gd name="connsiteX9639" fmla="*/ 692976 w 11737976"/>
              <a:gd name="connsiteY9639" fmla="*/ 3120979 h 6407151"/>
              <a:gd name="connsiteX9640" fmla="*/ 696828 w 11737976"/>
              <a:gd name="connsiteY9640" fmla="*/ 3106660 h 6407151"/>
              <a:gd name="connsiteX9641" fmla="*/ 701843 w 11737976"/>
              <a:gd name="connsiteY9641" fmla="*/ 3109167 h 6407151"/>
              <a:gd name="connsiteX9642" fmla="*/ 705692 w 11737976"/>
              <a:gd name="connsiteY9642" fmla="*/ 3094852 h 6407151"/>
              <a:gd name="connsiteX9643" fmla="*/ 580808 w 11737976"/>
              <a:gd name="connsiteY9643" fmla="*/ 3091954 h 6407151"/>
              <a:gd name="connsiteX9644" fmla="*/ 586886 w 11737976"/>
              <a:gd name="connsiteY9644" fmla="*/ 3101086 h 6407151"/>
              <a:gd name="connsiteX9645" fmla="*/ 591748 w 11737976"/>
              <a:gd name="connsiteY9645" fmla="*/ 3097425 h 6407151"/>
              <a:gd name="connsiteX9646" fmla="*/ 580808 w 11737976"/>
              <a:gd name="connsiteY9646" fmla="*/ 3091954 h 6407151"/>
              <a:gd name="connsiteX9647" fmla="*/ 9158710 w 11737976"/>
              <a:gd name="connsiteY9647" fmla="*/ 3083026 h 6407151"/>
              <a:gd name="connsiteX9648" fmla="*/ 9155488 w 11737976"/>
              <a:gd name="connsiteY9648" fmla="*/ 3086249 h 6407151"/>
              <a:gd name="connsiteX9649" fmla="*/ 9158143 w 11737976"/>
              <a:gd name="connsiteY9649" fmla="*/ 3091364 h 6407151"/>
              <a:gd name="connsiteX9650" fmla="*/ 9164110 w 11737976"/>
              <a:gd name="connsiteY9650" fmla="*/ 3085616 h 6407151"/>
              <a:gd name="connsiteX9651" fmla="*/ 9158710 w 11737976"/>
              <a:gd name="connsiteY9651" fmla="*/ 3083026 h 6407151"/>
              <a:gd name="connsiteX9652" fmla="*/ 9141608 w 11737976"/>
              <a:gd name="connsiteY9652" fmla="*/ 3079304 h 6407151"/>
              <a:gd name="connsiteX9653" fmla="*/ 9137296 w 11737976"/>
              <a:gd name="connsiteY9653" fmla="*/ 3079621 h 6407151"/>
              <a:gd name="connsiteX9654" fmla="*/ 9135574 w 11737976"/>
              <a:gd name="connsiteY9654" fmla="*/ 3081490 h 6407151"/>
              <a:gd name="connsiteX9655" fmla="*/ 9135665 w 11737976"/>
              <a:gd name="connsiteY9655" fmla="*/ 3085316 h 6407151"/>
              <a:gd name="connsiteX9656" fmla="*/ 9138083 w 11737976"/>
              <a:gd name="connsiteY9656" fmla="*/ 3087926 h 6407151"/>
              <a:gd name="connsiteX9657" fmla="*/ 9142395 w 11737976"/>
              <a:gd name="connsiteY9657" fmla="*/ 3087610 h 6407151"/>
              <a:gd name="connsiteX9658" fmla="*/ 9144026 w 11737976"/>
              <a:gd name="connsiteY9658" fmla="*/ 3081915 h 6407151"/>
              <a:gd name="connsiteX9659" fmla="*/ 9141608 w 11737976"/>
              <a:gd name="connsiteY9659" fmla="*/ 3079304 h 6407151"/>
              <a:gd name="connsiteX9660" fmla="*/ 9128629 w 11737976"/>
              <a:gd name="connsiteY9660" fmla="*/ 3077702 h 6407151"/>
              <a:gd name="connsiteX9661" fmla="*/ 9126538 w 11737976"/>
              <a:gd name="connsiteY9661" fmla="*/ 3077856 h 6407151"/>
              <a:gd name="connsiteX9662" fmla="*/ 9124448 w 11737976"/>
              <a:gd name="connsiteY9662" fmla="*/ 3078008 h 6407151"/>
              <a:gd name="connsiteX9663" fmla="*/ 9122598 w 11737976"/>
              <a:gd name="connsiteY9663" fmla="*/ 3080701 h 6407151"/>
              <a:gd name="connsiteX9664" fmla="*/ 9127019 w 11737976"/>
              <a:gd name="connsiteY9664" fmla="*/ 3082931 h 6407151"/>
              <a:gd name="connsiteX9665" fmla="*/ 9127260 w 11737976"/>
              <a:gd name="connsiteY9665" fmla="*/ 3085468 h 6407151"/>
              <a:gd name="connsiteX9666" fmla="*/ 9130708 w 11737976"/>
              <a:gd name="connsiteY9666" fmla="*/ 3082978 h 6407151"/>
              <a:gd name="connsiteX9667" fmla="*/ 9130749 w 11737976"/>
              <a:gd name="connsiteY9667" fmla="*/ 3082929 h 6407151"/>
              <a:gd name="connsiteX9668" fmla="*/ 9131201 w 11737976"/>
              <a:gd name="connsiteY9668" fmla="*/ 3082624 h 6407151"/>
              <a:gd name="connsiteX9669" fmla="*/ 9132180 w 11737976"/>
              <a:gd name="connsiteY9669" fmla="*/ 3081155 h 6407151"/>
              <a:gd name="connsiteX9670" fmla="*/ 9130749 w 11737976"/>
              <a:gd name="connsiteY9670" fmla="*/ 3082929 h 6407151"/>
              <a:gd name="connsiteX9671" fmla="*/ 9128945 w 11737976"/>
              <a:gd name="connsiteY9671" fmla="*/ 3084147 h 6407151"/>
              <a:gd name="connsiteX9672" fmla="*/ 9128629 w 11737976"/>
              <a:gd name="connsiteY9672" fmla="*/ 3077702 h 6407151"/>
              <a:gd name="connsiteX9673" fmla="*/ 718035 w 11737976"/>
              <a:gd name="connsiteY9673" fmla="*/ 3073955 h 6407151"/>
              <a:gd name="connsiteX9674" fmla="*/ 720937 w 11737976"/>
              <a:gd name="connsiteY9674" fmla="*/ 3086235 h 6407151"/>
              <a:gd name="connsiteX9675" fmla="*/ 723506 w 11737976"/>
              <a:gd name="connsiteY9675" fmla="*/ 3076690 h 6407151"/>
              <a:gd name="connsiteX9676" fmla="*/ 718035 w 11737976"/>
              <a:gd name="connsiteY9676" fmla="*/ 3073955 h 6407151"/>
              <a:gd name="connsiteX9677" fmla="*/ 6834857 w 11737976"/>
              <a:gd name="connsiteY9677" fmla="*/ 3072329 h 6407151"/>
              <a:gd name="connsiteX9678" fmla="*/ 6833979 w 11737976"/>
              <a:gd name="connsiteY9678" fmla="*/ 3072661 h 6407151"/>
              <a:gd name="connsiteX9679" fmla="*/ 6833925 w 11737976"/>
              <a:gd name="connsiteY9679" fmla="*/ 3072580 h 6407151"/>
              <a:gd name="connsiteX9680" fmla="*/ 660566 w 11737976"/>
              <a:gd name="connsiteY9680" fmla="*/ 3072285 h 6407151"/>
              <a:gd name="connsiteX9681" fmla="*/ 663084 w 11737976"/>
              <a:gd name="connsiteY9681" fmla="*/ 3099938 h 6407151"/>
              <a:gd name="connsiteX9682" fmla="*/ 681785 w 11737976"/>
              <a:gd name="connsiteY9682" fmla="*/ 3099138 h 6407151"/>
              <a:gd name="connsiteX9683" fmla="*/ 660566 w 11737976"/>
              <a:gd name="connsiteY9683" fmla="*/ 3072285 h 6407151"/>
              <a:gd name="connsiteX9684" fmla="*/ 559064 w 11737976"/>
              <a:gd name="connsiteY9684" fmla="*/ 3070256 h 6407151"/>
              <a:gd name="connsiteX9685" fmla="*/ 551635 w 11737976"/>
              <a:gd name="connsiteY9685" fmla="*/ 3077369 h 6407151"/>
              <a:gd name="connsiteX9686" fmla="*/ 566222 w 11737976"/>
              <a:gd name="connsiteY9686" fmla="*/ 3084663 h 6407151"/>
              <a:gd name="connsiteX9687" fmla="*/ 567860 w 11737976"/>
              <a:gd name="connsiteY9687" fmla="*/ 3076007 h 6407151"/>
              <a:gd name="connsiteX9688" fmla="*/ 563927 w 11737976"/>
              <a:gd name="connsiteY9688" fmla="*/ 3072688 h 6407151"/>
              <a:gd name="connsiteX9689" fmla="*/ 559064 w 11737976"/>
              <a:gd name="connsiteY9689" fmla="*/ 3070256 h 6407151"/>
              <a:gd name="connsiteX9690" fmla="*/ 618128 w 11737976"/>
              <a:gd name="connsiteY9690" fmla="*/ 3064927 h 6407151"/>
              <a:gd name="connsiteX9691" fmla="*/ 621986 w 11737976"/>
              <a:gd name="connsiteY9691" fmla="*/ 3069233 h 6407151"/>
              <a:gd name="connsiteX9692" fmla="*/ 618060 w 11737976"/>
              <a:gd name="connsiteY9692" fmla="*/ 3065238 h 6407151"/>
              <a:gd name="connsiteX9693" fmla="*/ 9035905 w 11737976"/>
              <a:gd name="connsiteY9693" fmla="*/ 3054136 h 6407151"/>
              <a:gd name="connsiteX9694" fmla="*/ 9015233 w 11737976"/>
              <a:gd name="connsiteY9694" fmla="*/ 3055575 h 6407151"/>
              <a:gd name="connsiteX9695" fmla="*/ 9016430 w 11737976"/>
              <a:gd name="connsiteY9695" fmla="*/ 3068201 h 6407151"/>
              <a:gd name="connsiteX9696" fmla="*/ 9057005 w 11737976"/>
              <a:gd name="connsiteY9696" fmla="*/ 3083022 h 6407151"/>
              <a:gd name="connsiteX9697" fmla="*/ 9075489 w 11737976"/>
              <a:gd name="connsiteY9697" fmla="*/ 3094379 h 6407151"/>
              <a:gd name="connsiteX9698" fmla="*/ 9095662 w 11737976"/>
              <a:gd name="connsiteY9698" fmla="*/ 3077641 h 6407151"/>
              <a:gd name="connsiteX9699" fmla="*/ 9035905 w 11737976"/>
              <a:gd name="connsiteY9699" fmla="*/ 3054136 h 6407151"/>
              <a:gd name="connsiteX9700" fmla="*/ 6846411 w 11737976"/>
              <a:gd name="connsiteY9700" fmla="*/ 3052566 h 6407151"/>
              <a:gd name="connsiteX9701" fmla="*/ 6842754 w 11737976"/>
              <a:gd name="connsiteY9701" fmla="*/ 3056045 h 6407151"/>
              <a:gd name="connsiteX9702" fmla="*/ 6846935 w 11737976"/>
              <a:gd name="connsiteY9702" fmla="*/ 3058870 h 6407151"/>
              <a:gd name="connsiteX9703" fmla="*/ 6846411 w 11737976"/>
              <a:gd name="connsiteY9703" fmla="*/ 3052566 h 6407151"/>
              <a:gd name="connsiteX9704" fmla="*/ 652397 w 11737976"/>
              <a:gd name="connsiteY9704" fmla="*/ 3041130 h 6407151"/>
              <a:gd name="connsiteX9705" fmla="*/ 660769 w 11737976"/>
              <a:gd name="connsiteY9705" fmla="*/ 3056145 h 6407151"/>
              <a:gd name="connsiteX9706" fmla="*/ 663337 w 11737976"/>
              <a:gd name="connsiteY9706" fmla="*/ 3046601 h 6407151"/>
              <a:gd name="connsiteX9707" fmla="*/ 652397 w 11737976"/>
              <a:gd name="connsiteY9707" fmla="*/ 3041130 h 6407151"/>
              <a:gd name="connsiteX9708" fmla="*/ 6896770 w 11737976"/>
              <a:gd name="connsiteY9708" fmla="*/ 3039032 h 6407151"/>
              <a:gd name="connsiteX9709" fmla="*/ 6897130 w 11737976"/>
              <a:gd name="connsiteY9709" fmla="*/ 3041129 h 6407151"/>
              <a:gd name="connsiteX9710" fmla="*/ 6895596 w 11737976"/>
              <a:gd name="connsiteY9710" fmla="*/ 3039990 h 6407151"/>
              <a:gd name="connsiteX9711" fmla="*/ 6913179 w 11737976"/>
              <a:gd name="connsiteY9711" fmla="*/ 3038506 h 6407151"/>
              <a:gd name="connsiteX9712" fmla="*/ 6908998 w 11737976"/>
              <a:gd name="connsiteY9712" fmla="*/ 3038814 h 6407151"/>
              <a:gd name="connsiteX9713" fmla="*/ 6908575 w 11737976"/>
              <a:gd name="connsiteY9713" fmla="*/ 3042678 h 6407151"/>
              <a:gd name="connsiteX9714" fmla="*/ 6909522 w 11737976"/>
              <a:gd name="connsiteY9714" fmla="*/ 3044351 h 6407151"/>
              <a:gd name="connsiteX9715" fmla="*/ 6913179 w 11737976"/>
              <a:gd name="connsiteY9715" fmla="*/ 3038506 h 6407151"/>
              <a:gd name="connsiteX9716" fmla="*/ 6799066 w 11737976"/>
              <a:gd name="connsiteY9716" fmla="*/ 3036103 h 6407151"/>
              <a:gd name="connsiteX9717" fmla="*/ 6798622 w 11737976"/>
              <a:gd name="connsiteY9717" fmla="*/ 3037162 h 6407151"/>
              <a:gd name="connsiteX9718" fmla="*/ 6798424 w 11737976"/>
              <a:gd name="connsiteY9718" fmla="*/ 3036883 h 6407151"/>
              <a:gd name="connsiteX9719" fmla="*/ 6801363 w 11737976"/>
              <a:gd name="connsiteY9719" fmla="*/ 3033320 h 6407151"/>
              <a:gd name="connsiteX9720" fmla="*/ 6809297 w 11737976"/>
              <a:gd name="connsiteY9720" fmla="*/ 3050114 h 6407151"/>
              <a:gd name="connsiteX9721" fmla="*/ 6829368 w 11737976"/>
              <a:gd name="connsiteY9721" fmla="*/ 3036069 h 6407151"/>
              <a:gd name="connsiteX9722" fmla="*/ 6841963 w 11737976"/>
              <a:gd name="connsiteY9722" fmla="*/ 3035393 h 6407151"/>
              <a:gd name="connsiteX9723" fmla="*/ 6839316 w 11737976"/>
              <a:gd name="connsiteY9723" fmla="*/ 3036497 h 6407151"/>
              <a:gd name="connsiteX9724" fmla="*/ 6838665 w 11737976"/>
              <a:gd name="connsiteY9724" fmla="*/ 3037939 h 6407151"/>
              <a:gd name="connsiteX9725" fmla="*/ 6839579 w 11737976"/>
              <a:gd name="connsiteY9725" fmla="*/ 3039266 h 6407151"/>
              <a:gd name="connsiteX9726" fmla="*/ 6845752 w 11737976"/>
              <a:gd name="connsiteY9726" fmla="*/ 3040555 h 6407151"/>
              <a:gd name="connsiteX9727" fmla="*/ 6849769 w 11737976"/>
              <a:gd name="connsiteY9727" fmla="*/ 3035730 h 6407151"/>
              <a:gd name="connsiteX9728" fmla="*/ 6849696 w 11737976"/>
              <a:gd name="connsiteY9728" fmla="*/ 3034976 h 6407151"/>
              <a:gd name="connsiteX9729" fmla="*/ 6853769 w 11737976"/>
              <a:gd name="connsiteY9729" fmla="*/ 3034758 h 6407151"/>
              <a:gd name="connsiteX9730" fmla="*/ 6851604 w 11737976"/>
              <a:gd name="connsiteY9730" fmla="*/ 3034939 h 6407151"/>
              <a:gd name="connsiteX9731" fmla="*/ 6855419 w 11737976"/>
              <a:gd name="connsiteY9731" fmla="*/ 3043014 h 6407151"/>
              <a:gd name="connsiteX9732" fmla="*/ 6851916 w 11737976"/>
              <a:gd name="connsiteY9732" fmla="*/ 3049839 h 6407151"/>
              <a:gd name="connsiteX9733" fmla="*/ 6854766 w 11737976"/>
              <a:gd name="connsiteY9733" fmla="*/ 3054316 h 6407151"/>
              <a:gd name="connsiteX9734" fmla="*/ 6853800 w 11737976"/>
              <a:gd name="connsiteY9734" fmla="*/ 3058031 h 6407151"/>
              <a:gd name="connsiteX9735" fmla="*/ 6852793 w 11737976"/>
              <a:gd name="connsiteY9735" fmla="*/ 3066077 h 6407151"/>
              <a:gd name="connsiteX9736" fmla="*/ 6848702 w 11737976"/>
              <a:gd name="connsiteY9736" fmla="*/ 3064234 h 6407151"/>
              <a:gd name="connsiteX9737" fmla="*/ 6846238 w 11737976"/>
              <a:gd name="connsiteY9737" fmla="*/ 3064096 h 6407151"/>
              <a:gd name="connsiteX9738" fmla="*/ 6843444 w 11737976"/>
              <a:gd name="connsiteY9738" fmla="*/ 3069092 h 6407151"/>
              <a:gd name="connsiteX9739" fmla="*/ 6837026 w 11737976"/>
              <a:gd name="connsiteY9739" fmla="*/ 3071512 h 6407151"/>
              <a:gd name="connsiteX9740" fmla="*/ 6838282 w 11737976"/>
              <a:gd name="connsiteY9740" fmla="*/ 3066309 h 6407151"/>
              <a:gd name="connsiteX9741" fmla="*/ 6833012 w 11737976"/>
              <a:gd name="connsiteY9741" fmla="*/ 3068292 h 6407151"/>
              <a:gd name="connsiteX9742" fmla="*/ 6831486 w 11737976"/>
              <a:gd name="connsiteY9742" fmla="*/ 3068867 h 6407151"/>
              <a:gd name="connsiteX9743" fmla="*/ 6830224 w 11737976"/>
              <a:gd name="connsiteY9743" fmla="*/ 3066943 h 6407151"/>
              <a:gd name="connsiteX9744" fmla="*/ 6789746 w 11737976"/>
              <a:gd name="connsiteY9744" fmla="*/ 3065687 h 6407151"/>
              <a:gd name="connsiteX9745" fmla="*/ 6788701 w 11737976"/>
              <a:gd name="connsiteY9745" fmla="*/ 3071323 h 6407151"/>
              <a:gd name="connsiteX9746" fmla="*/ 6785583 w 11737976"/>
              <a:gd name="connsiteY9746" fmla="*/ 3071764 h 6407151"/>
              <a:gd name="connsiteX9747" fmla="*/ 6782744 w 11737976"/>
              <a:gd name="connsiteY9747" fmla="*/ 3071362 h 6407151"/>
              <a:gd name="connsiteX9748" fmla="*/ 6782615 w 11737976"/>
              <a:gd name="connsiteY9748" fmla="*/ 3069802 h 6407151"/>
              <a:gd name="connsiteX9749" fmla="*/ 6773720 w 11737976"/>
              <a:gd name="connsiteY9749" fmla="*/ 3067636 h 6407151"/>
              <a:gd name="connsiteX9750" fmla="*/ 6769393 w 11737976"/>
              <a:gd name="connsiteY9750" fmla="*/ 3067998 h 6407151"/>
              <a:gd name="connsiteX9751" fmla="*/ 6753045 w 11737976"/>
              <a:gd name="connsiteY9751" fmla="*/ 3054817 h 6407151"/>
              <a:gd name="connsiteX9752" fmla="*/ 6740305 w 11737976"/>
              <a:gd name="connsiteY9752" fmla="*/ 3058792 h 6407151"/>
              <a:gd name="connsiteX9753" fmla="*/ 6738952 w 11737976"/>
              <a:gd name="connsiteY9753" fmla="*/ 3062178 h 6407151"/>
              <a:gd name="connsiteX9754" fmla="*/ 6739894 w 11737976"/>
              <a:gd name="connsiteY9754" fmla="*/ 3064576 h 6407151"/>
              <a:gd name="connsiteX9755" fmla="*/ 6733727 w 11737976"/>
              <a:gd name="connsiteY9755" fmla="*/ 3062612 h 6407151"/>
              <a:gd name="connsiteX9756" fmla="*/ 6734055 w 11737976"/>
              <a:gd name="connsiteY9756" fmla="*/ 3062224 h 6407151"/>
              <a:gd name="connsiteX9757" fmla="*/ 6733814 w 11737976"/>
              <a:gd name="connsiteY9757" fmla="*/ 3059334 h 6407151"/>
              <a:gd name="connsiteX9758" fmla="*/ 6731908 w 11737976"/>
              <a:gd name="connsiteY9758" fmla="*/ 3059492 h 6407151"/>
              <a:gd name="connsiteX9759" fmla="*/ 6731736 w 11737976"/>
              <a:gd name="connsiteY9759" fmla="*/ 3058990 h 6407151"/>
              <a:gd name="connsiteX9760" fmla="*/ 6732036 w 11737976"/>
              <a:gd name="connsiteY9760" fmla="*/ 3057149 h 6407151"/>
              <a:gd name="connsiteX9761" fmla="*/ 6734455 w 11737976"/>
              <a:gd name="connsiteY9761" fmla="*/ 3056972 h 6407151"/>
              <a:gd name="connsiteX9762" fmla="*/ 6741095 w 11737976"/>
              <a:gd name="connsiteY9762" fmla="*/ 3055207 h 6407151"/>
              <a:gd name="connsiteX9763" fmla="*/ 6741620 w 11737976"/>
              <a:gd name="connsiteY9763" fmla="*/ 3050714 h 6407151"/>
              <a:gd name="connsiteX9764" fmla="*/ 6744190 w 11737976"/>
              <a:gd name="connsiteY9764" fmla="*/ 3050551 h 6407151"/>
              <a:gd name="connsiteX9765" fmla="*/ 6744191 w 11737976"/>
              <a:gd name="connsiteY9765" fmla="*/ 3051068 h 6407151"/>
              <a:gd name="connsiteX9766" fmla="*/ 6744191 w 11737976"/>
              <a:gd name="connsiteY9766" fmla="*/ 3054834 h 6407151"/>
              <a:gd name="connsiteX9767" fmla="*/ 6748416 w 11737976"/>
              <a:gd name="connsiteY9767" fmla="*/ 3051068 h 6407151"/>
              <a:gd name="connsiteX9768" fmla="*/ 6744304 w 11737976"/>
              <a:gd name="connsiteY9768" fmla="*/ 3050544 h 6407151"/>
              <a:gd name="connsiteX9769" fmla="*/ 6744416 w 11737976"/>
              <a:gd name="connsiteY9769" fmla="*/ 3050537 h 6407151"/>
              <a:gd name="connsiteX9770" fmla="*/ 6747995 w 11737976"/>
              <a:gd name="connsiteY9770" fmla="*/ 3046510 h 6407151"/>
              <a:gd name="connsiteX9771" fmla="*/ 6767228 w 11737976"/>
              <a:gd name="connsiteY9771" fmla="*/ 3041992 h 6407151"/>
              <a:gd name="connsiteX9772" fmla="*/ 6768591 w 11737976"/>
              <a:gd name="connsiteY9772" fmla="*/ 3038577 h 6407151"/>
              <a:gd name="connsiteX9773" fmla="*/ 6775136 w 11737976"/>
              <a:gd name="connsiteY9773" fmla="*/ 3037039 h 6407151"/>
              <a:gd name="connsiteX9774" fmla="*/ 6776475 w 11737976"/>
              <a:gd name="connsiteY9774" fmla="*/ 3038902 h 6407151"/>
              <a:gd name="connsiteX9775" fmla="*/ 6771946 w 11737976"/>
              <a:gd name="connsiteY9775" fmla="*/ 3039121 h 6407151"/>
              <a:gd name="connsiteX9776" fmla="*/ 6773149 w 11737976"/>
              <a:gd name="connsiteY9776" fmla="*/ 3051808 h 6407151"/>
              <a:gd name="connsiteX9777" fmla="*/ 6769318 w 11737976"/>
              <a:gd name="connsiteY9777" fmla="*/ 3057200 h 6407151"/>
              <a:gd name="connsiteX9778" fmla="*/ 6767162 w 11737976"/>
              <a:gd name="connsiteY9778" fmla="*/ 3057358 h 6407151"/>
              <a:gd name="connsiteX9779" fmla="*/ 6765247 w 11737976"/>
              <a:gd name="connsiteY9779" fmla="*/ 3060054 h 6407151"/>
              <a:gd name="connsiteX9780" fmla="*/ 6767883 w 11737976"/>
              <a:gd name="connsiteY9780" fmla="*/ 3064971 h 6407151"/>
              <a:gd name="connsiteX9781" fmla="*/ 6771955 w 11737976"/>
              <a:gd name="connsiteY9781" fmla="*/ 3062117 h 6407151"/>
              <a:gd name="connsiteX9782" fmla="*/ 6772195 w 11737976"/>
              <a:gd name="connsiteY9782" fmla="*/ 3064653 h 6407151"/>
              <a:gd name="connsiteX9783" fmla="*/ 6800219 w 11737976"/>
              <a:gd name="connsiteY9783" fmla="*/ 3062596 h 6407151"/>
              <a:gd name="connsiteX9784" fmla="*/ 6805242 w 11737976"/>
              <a:gd name="connsiteY9784" fmla="*/ 3046897 h 6407151"/>
              <a:gd name="connsiteX9785" fmla="*/ 6802395 w 11737976"/>
              <a:gd name="connsiteY9785" fmla="*/ 3039760 h 6407151"/>
              <a:gd name="connsiteX9786" fmla="*/ 6799973 w 11737976"/>
              <a:gd name="connsiteY9786" fmla="*/ 3035005 h 6407151"/>
              <a:gd name="connsiteX9787" fmla="*/ 6947100 w 11737976"/>
              <a:gd name="connsiteY9787" fmla="*/ 3027318 h 6407151"/>
              <a:gd name="connsiteX9788" fmla="*/ 6956416 w 11737976"/>
              <a:gd name="connsiteY9788" fmla="*/ 3037814 h 6407151"/>
              <a:gd name="connsiteX9789" fmla="*/ 6958580 w 11737976"/>
              <a:gd name="connsiteY9789" fmla="*/ 3037633 h 6407151"/>
              <a:gd name="connsiteX9790" fmla="*/ 6950407 w 11737976"/>
              <a:gd name="connsiteY9790" fmla="*/ 3044136 h 6407151"/>
              <a:gd name="connsiteX9791" fmla="*/ 6947385 w 11737976"/>
              <a:gd name="connsiteY9791" fmla="*/ 3044388 h 6407151"/>
              <a:gd name="connsiteX9792" fmla="*/ 6944316 w 11737976"/>
              <a:gd name="connsiteY9792" fmla="*/ 3041564 h 6407151"/>
              <a:gd name="connsiteX9793" fmla="*/ 6949514 w 11737976"/>
              <a:gd name="connsiteY9793" fmla="*/ 3033198 h 6407151"/>
              <a:gd name="connsiteX9794" fmla="*/ 6946742 w 11737976"/>
              <a:gd name="connsiteY9794" fmla="*/ 3027586 h 6407151"/>
              <a:gd name="connsiteX9795" fmla="*/ 6916270 w 11737976"/>
              <a:gd name="connsiteY9795" fmla="*/ 3026622 h 6407151"/>
              <a:gd name="connsiteX9796" fmla="*/ 6919155 w 11737976"/>
              <a:gd name="connsiteY9796" fmla="*/ 3035111 h 6407151"/>
              <a:gd name="connsiteX9797" fmla="*/ 6921559 w 11737976"/>
              <a:gd name="connsiteY9797" fmla="*/ 3037819 h 6407151"/>
              <a:gd name="connsiteX9798" fmla="*/ 6924646 w 11737976"/>
              <a:gd name="connsiteY9798" fmla="*/ 3035619 h 6407151"/>
              <a:gd name="connsiteX9799" fmla="*/ 6929532 w 11737976"/>
              <a:gd name="connsiteY9799" fmla="*/ 3037858 h 6407151"/>
              <a:gd name="connsiteX9800" fmla="*/ 6933499 w 11737976"/>
              <a:gd name="connsiteY9800" fmla="*/ 3042358 h 6407151"/>
              <a:gd name="connsiteX9801" fmla="*/ 6932890 w 11737976"/>
              <a:gd name="connsiteY9801" fmla="*/ 3042762 h 6407151"/>
              <a:gd name="connsiteX9802" fmla="*/ 6932858 w 11737976"/>
              <a:gd name="connsiteY9802" fmla="*/ 3042693 h 6407151"/>
              <a:gd name="connsiteX9803" fmla="*/ 6932761 w 11737976"/>
              <a:gd name="connsiteY9803" fmla="*/ 3042848 h 6407151"/>
              <a:gd name="connsiteX9804" fmla="*/ 6926901 w 11737976"/>
              <a:gd name="connsiteY9804" fmla="*/ 3046742 h 6407151"/>
              <a:gd name="connsiteX9805" fmla="*/ 6926368 w 11737976"/>
              <a:gd name="connsiteY9805" fmla="*/ 3043236 h 6407151"/>
              <a:gd name="connsiteX9806" fmla="*/ 6922664 w 11737976"/>
              <a:gd name="connsiteY9806" fmla="*/ 3048114 h 6407151"/>
              <a:gd name="connsiteX9807" fmla="*/ 6916432 w 11737976"/>
              <a:gd name="connsiteY9807" fmla="*/ 3049040 h 6407151"/>
              <a:gd name="connsiteX9808" fmla="*/ 6908382 w 11737976"/>
              <a:gd name="connsiteY9808" fmla="*/ 3049498 h 6407151"/>
              <a:gd name="connsiteX9809" fmla="*/ 6901428 w 11737976"/>
              <a:gd name="connsiteY9809" fmla="*/ 3044325 h 6407151"/>
              <a:gd name="connsiteX9810" fmla="*/ 6902093 w 11737976"/>
              <a:gd name="connsiteY9810" fmla="*/ 3038393 h 6407151"/>
              <a:gd name="connsiteX9811" fmla="*/ 6900498 w 11737976"/>
              <a:gd name="connsiteY9811" fmla="*/ 3035989 h 6407151"/>
              <a:gd name="connsiteX9812" fmla="*/ 6905032 w 11737976"/>
              <a:gd name="connsiteY9812" fmla="*/ 3032290 h 6407151"/>
              <a:gd name="connsiteX9813" fmla="*/ 6916270 w 11737976"/>
              <a:gd name="connsiteY9813" fmla="*/ 3026622 h 6407151"/>
              <a:gd name="connsiteX9814" fmla="*/ 6980029 w 11737976"/>
              <a:gd name="connsiteY9814" fmla="*/ 3025154 h 6407151"/>
              <a:gd name="connsiteX9815" fmla="*/ 6982151 w 11737976"/>
              <a:gd name="connsiteY9815" fmla="*/ 3025416 h 6407151"/>
              <a:gd name="connsiteX9816" fmla="*/ 6983211 w 11737976"/>
              <a:gd name="connsiteY9816" fmla="*/ 3027333 h 6407151"/>
              <a:gd name="connsiteX9817" fmla="*/ 6982297 w 11737976"/>
              <a:gd name="connsiteY9817" fmla="*/ 3028555 h 6407151"/>
              <a:gd name="connsiteX9818" fmla="*/ 6984091 w 11737976"/>
              <a:gd name="connsiteY9818" fmla="*/ 3028921 h 6407151"/>
              <a:gd name="connsiteX9819" fmla="*/ 6984300 w 11737976"/>
              <a:gd name="connsiteY9819" fmla="*/ 3029300 h 6407151"/>
              <a:gd name="connsiteX9820" fmla="*/ 6988628 w 11737976"/>
              <a:gd name="connsiteY9820" fmla="*/ 3032212 h 6407151"/>
              <a:gd name="connsiteX9821" fmla="*/ 6990377 w 11737976"/>
              <a:gd name="connsiteY9821" fmla="*/ 3030256 h 6407151"/>
              <a:gd name="connsiteX9822" fmla="*/ 6994077 w 11737976"/>
              <a:gd name="connsiteY9822" fmla="*/ 3037911 h 6407151"/>
              <a:gd name="connsiteX9823" fmla="*/ 6988309 w 11737976"/>
              <a:gd name="connsiteY9823" fmla="*/ 3045999 h 6407151"/>
              <a:gd name="connsiteX9824" fmla="*/ 6973885 w 11737976"/>
              <a:gd name="connsiteY9824" fmla="*/ 3054724 h 6407151"/>
              <a:gd name="connsiteX9825" fmla="*/ 6966914 w 11737976"/>
              <a:gd name="connsiteY9825" fmla="*/ 3050125 h 6407151"/>
              <a:gd name="connsiteX9826" fmla="*/ 6967045 w 11737976"/>
              <a:gd name="connsiteY9826" fmla="*/ 3053602 h 6407151"/>
              <a:gd name="connsiteX9827" fmla="*/ 6963061 w 11737976"/>
              <a:gd name="connsiteY9827" fmla="*/ 3056103 h 6407151"/>
              <a:gd name="connsiteX9828" fmla="*/ 6957269 w 11737976"/>
              <a:gd name="connsiteY9828" fmla="*/ 3051791 h 6407151"/>
              <a:gd name="connsiteX9829" fmla="*/ 6949606 w 11737976"/>
              <a:gd name="connsiteY9829" fmla="*/ 3051396 h 6407151"/>
              <a:gd name="connsiteX9830" fmla="*/ 6949355 w 11737976"/>
              <a:gd name="connsiteY9830" fmla="*/ 3050042 h 6407151"/>
              <a:gd name="connsiteX9831" fmla="*/ 6950887 w 11737976"/>
              <a:gd name="connsiteY9831" fmla="*/ 3049915 h 6407151"/>
              <a:gd name="connsiteX9832" fmla="*/ 6961224 w 11737976"/>
              <a:gd name="connsiteY9832" fmla="*/ 3043231 h 6407151"/>
              <a:gd name="connsiteX9833" fmla="*/ 6962914 w 11737976"/>
              <a:gd name="connsiteY9833" fmla="*/ 3043089 h 6407151"/>
              <a:gd name="connsiteX9834" fmla="*/ 6961987 w 11737976"/>
              <a:gd name="connsiteY9834" fmla="*/ 3045455 h 6407151"/>
              <a:gd name="connsiteX9835" fmla="*/ 6968097 w 11737976"/>
              <a:gd name="connsiteY9835" fmla="*/ 3047968 h 6407151"/>
              <a:gd name="connsiteX9836" fmla="*/ 6975313 w 11737976"/>
              <a:gd name="connsiteY9836" fmla="*/ 3044475 h 6407151"/>
              <a:gd name="connsiteX9837" fmla="*/ 6967353 w 11737976"/>
              <a:gd name="connsiteY9837" fmla="*/ 3040124 h 6407151"/>
              <a:gd name="connsiteX9838" fmla="*/ 6966545 w 11737976"/>
              <a:gd name="connsiteY9838" fmla="*/ 3040213 h 6407151"/>
              <a:gd name="connsiteX9839" fmla="*/ 6965070 w 11737976"/>
              <a:gd name="connsiteY9839" fmla="*/ 3037090 h 6407151"/>
              <a:gd name="connsiteX9840" fmla="*/ 6962906 w 11737976"/>
              <a:gd name="connsiteY9840" fmla="*/ 3037271 h 6407151"/>
              <a:gd name="connsiteX9841" fmla="*/ 6966092 w 11737976"/>
              <a:gd name="connsiteY9841" fmla="*/ 3025985 h 6407151"/>
              <a:gd name="connsiteX9842" fmla="*/ 6967038 w 11737976"/>
              <a:gd name="connsiteY9842" fmla="*/ 3025867 h 6407151"/>
              <a:gd name="connsiteX9843" fmla="*/ 6973482 w 11737976"/>
              <a:gd name="connsiteY9843" fmla="*/ 3030204 h 6407151"/>
              <a:gd name="connsiteX9844" fmla="*/ 6974103 w 11737976"/>
              <a:gd name="connsiteY9844" fmla="*/ 3029726 h 6407151"/>
              <a:gd name="connsiteX9845" fmla="*/ 6974322 w 11737976"/>
              <a:gd name="connsiteY9845" fmla="*/ 3034018 h 6407151"/>
              <a:gd name="connsiteX9846" fmla="*/ 6977619 w 11737976"/>
              <a:gd name="connsiteY9846" fmla="*/ 3030543 h 6407151"/>
              <a:gd name="connsiteX9847" fmla="*/ 6977622 w 11737976"/>
              <a:gd name="connsiteY9847" fmla="*/ 3027011 h 6407151"/>
              <a:gd name="connsiteX9848" fmla="*/ 7057138 w 11737976"/>
              <a:gd name="connsiteY9848" fmla="*/ 3017755 h 6407151"/>
              <a:gd name="connsiteX9849" fmla="*/ 7059573 w 11737976"/>
              <a:gd name="connsiteY9849" fmla="*/ 3020824 h 6407151"/>
              <a:gd name="connsiteX9850" fmla="*/ 7061290 w 11737976"/>
              <a:gd name="connsiteY9850" fmla="*/ 3024262 h 6407151"/>
              <a:gd name="connsiteX9851" fmla="*/ 7056061 w 11737976"/>
              <a:gd name="connsiteY9851" fmla="*/ 3027092 h 6407151"/>
              <a:gd name="connsiteX9852" fmla="*/ 7046121 w 11737976"/>
              <a:gd name="connsiteY9852" fmla="*/ 3026743 h 6407151"/>
              <a:gd name="connsiteX9853" fmla="*/ 7036047 w 11737976"/>
              <a:gd name="connsiteY9853" fmla="*/ 3026074 h 6407151"/>
              <a:gd name="connsiteX9854" fmla="*/ 7035984 w 11737976"/>
              <a:gd name="connsiteY9854" fmla="*/ 3025343 h 6407151"/>
              <a:gd name="connsiteX9855" fmla="*/ 7057138 w 11737976"/>
              <a:gd name="connsiteY9855" fmla="*/ 3017755 h 6407151"/>
              <a:gd name="connsiteX9856" fmla="*/ 7000405 w 11737976"/>
              <a:gd name="connsiteY9856" fmla="*/ 3016679 h 6407151"/>
              <a:gd name="connsiteX9857" fmla="*/ 7000935 w 11737976"/>
              <a:gd name="connsiteY9857" fmla="*/ 3017527 h 6407151"/>
              <a:gd name="connsiteX9858" fmla="*/ 7000060 w 11737976"/>
              <a:gd name="connsiteY9858" fmla="*/ 3017669 h 6407151"/>
              <a:gd name="connsiteX9859" fmla="*/ 7019877 w 11737976"/>
              <a:gd name="connsiteY9859" fmla="*/ 3015052 h 6407151"/>
              <a:gd name="connsiteX9860" fmla="*/ 7033579 w 11737976"/>
              <a:gd name="connsiteY9860" fmla="*/ 3022634 h 6407151"/>
              <a:gd name="connsiteX9861" fmla="*/ 7033820 w 11737976"/>
              <a:gd name="connsiteY9861" fmla="*/ 3025524 h 6407151"/>
              <a:gd name="connsiteX9862" fmla="*/ 7033855 w 11737976"/>
              <a:gd name="connsiteY9862" fmla="*/ 3025928 h 6407151"/>
              <a:gd name="connsiteX9863" fmla="*/ 7025567 w 11737976"/>
              <a:gd name="connsiteY9863" fmla="*/ 3025378 h 6407151"/>
              <a:gd name="connsiteX9864" fmla="*/ 6999847 w 11737976"/>
              <a:gd name="connsiteY9864" fmla="*/ 3029821 h 6407151"/>
              <a:gd name="connsiteX9865" fmla="*/ 7008740 w 11737976"/>
              <a:gd name="connsiteY9865" fmla="*/ 3031723 h 6407151"/>
              <a:gd name="connsiteX9866" fmla="*/ 7009641 w 11737976"/>
              <a:gd name="connsiteY9866" fmla="*/ 3023993 h 6407151"/>
              <a:gd name="connsiteX9867" fmla="*/ 7008472 w 11737976"/>
              <a:gd name="connsiteY9867" fmla="*/ 3020259 h 6407151"/>
              <a:gd name="connsiteX9868" fmla="*/ 7011088 w 11737976"/>
              <a:gd name="connsiteY9868" fmla="*/ 3019879 h 6407151"/>
              <a:gd name="connsiteX9869" fmla="*/ 7016271 w 11737976"/>
              <a:gd name="connsiteY9869" fmla="*/ 3024081 h 6407151"/>
              <a:gd name="connsiteX9870" fmla="*/ 7016512 w 11737976"/>
              <a:gd name="connsiteY9870" fmla="*/ 3026970 h 6407151"/>
              <a:gd name="connsiteX9871" fmla="*/ 7018676 w 11737976"/>
              <a:gd name="connsiteY9871" fmla="*/ 3026790 h 6407151"/>
              <a:gd name="connsiteX9872" fmla="*/ 7020599 w 11737976"/>
              <a:gd name="connsiteY9872" fmla="*/ 3023719 h 6407151"/>
              <a:gd name="connsiteX9873" fmla="*/ 7018196 w 11737976"/>
              <a:gd name="connsiteY9873" fmla="*/ 3021011 h 6407151"/>
              <a:gd name="connsiteX9874" fmla="*/ 7020358 w 11737976"/>
              <a:gd name="connsiteY9874" fmla="*/ 3020830 h 6407151"/>
              <a:gd name="connsiteX9875" fmla="*/ 7019877 w 11737976"/>
              <a:gd name="connsiteY9875" fmla="*/ 3015052 h 6407151"/>
              <a:gd name="connsiteX9876" fmla="*/ 559187 w 11737976"/>
              <a:gd name="connsiteY9876" fmla="*/ 3005344 h 6407151"/>
              <a:gd name="connsiteX9877" fmla="*/ 555338 w 11737976"/>
              <a:gd name="connsiteY9877" fmla="*/ 3019658 h 6407151"/>
              <a:gd name="connsiteX9878" fmla="*/ 545266 w 11737976"/>
              <a:gd name="connsiteY9878" fmla="*/ 3014622 h 6407151"/>
              <a:gd name="connsiteX9879" fmla="*/ 542600 w 11737976"/>
              <a:gd name="connsiteY9879" fmla="*/ 3045773 h 6407151"/>
              <a:gd name="connsiteX9880" fmla="*/ 561558 w 11737976"/>
              <a:gd name="connsiteY9880" fmla="*/ 3039013 h 6407151"/>
              <a:gd name="connsiteX9881" fmla="*/ 562743 w 11737976"/>
              <a:gd name="connsiteY9881" fmla="*/ 3055848 h 6407151"/>
              <a:gd name="connsiteX9882" fmla="*/ 558892 w 11737976"/>
              <a:gd name="connsiteY9882" fmla="*/ 3070165 h 6407151"/>
              <a:gd name="connsiteX9883" fmla="*/ 572814 w 11737976"/>
              <a:gd name="connsiteY9883" fmla="*/ 3060884 h 6407151"/>
              <a:gd name="connsiteX9884" fmla="*/ 592956 w 11737976"/>
              <a:gd name="connsiteY9884" fmla="*/ 3070956 h 6407151"/>
              <a:gd name="connsiteX9885" fmla="*/ 589105 w 11737976"/>
              <a:gd name="connsiteY9885" fmla="*/ 3085275 h 6407151"/>
              <a:gd name="connsiteX9886" fmla="*/ 631667 w 11737976"/>
              <a:gd name="connsiteY9886" fmla="*/ 3090895 h 6407151"/>
              <a:gd name="connsiteX9887" fmla="*/ 632445 w 11737976"/>
              <a:gd name="connsiteY9887" fmla="*/ 3095702 h 6407151"/>
              <a:gd name="connsiteX9888" fmla="*/ 631947 w 11737976"/>
              <a:gd name="connsiteY9888" fmla="*/ 3098577 h 6407151"/>
              <a:gd name="connsiteX9889" fmla="*/ 634428 w 11737976"/>
              <a:gd name="connsiteY9889" fmla="*/ 3107941 h 6407151"/>
              <a:gd name="connsiteX9890" fmla="*/ 632445 w 11737976"/>
              <a:gd name="connsiteY9890" fmla="*/ 3095702 h 6407151"/>
              <a:gd name="connsiteX9891" fmla="*/ 633243 w 11737976"/>
              <a:gd name="connsiteY9891" fmla="*/ 3091103 h 6407151"/>
              <a:gd name="connsiteX9892" fmla="*/ 631667 w 11737976"/>
              <a:gd name="connsiteY9892" fmla="*/ 3090895 h 6407151"/>
              <a:gd name="connsiteX9893" fmla="*/ 625837 w 11737976"/>
              <a:gd name="connsiteY9893" fmla="*/ 3054913 h 6407151"/>
              <a:gd name="connsiteX9894" fmla="*/ 620801 w 11737976"/>
              <a:gd name="connsiteY9894" fmla="*/ 3052395 h 6407151"/>
              <a:gd name="connsiteX9895" fmla="*/ 618128 w 11737976"/>
              <a:gd name="connsiteY9895" fmla="*/ 3064927 h 6407151"/>
              <a:gd name="connsiteX9896" fmla="*/ 608804 w 11737976"/>
              <a:gd name="connsiteY9896" fmla="*/ 3054519 h 6407151"/>
              <a:gd name="connsiteX9897" fmla="*/ 595623 w 11737976"/>
              <a:gd name="connsiteY9897" fmla="*/ 3039805 h 6407151"/>
              <a:gd name="connsiteX9898" fmla="*/ 585552 w 11737976"/>
              <a:gd name="connsiteY9898" fmla="*/ 3034769 h 6407151"/>
              <a:gd name="connsiteX9899" fmla="*/ 580515 w 11737976"/>
              <a:gd name="connsiteY9899" fmla="*/ 3032250 h 6407151"/>
              <a:gd name="connsiteX9900" fmla="*/ 576110 w 11737976"/>
              <a:gd name="connsiteY9900" fmla="*/ 3030047 h 6407151"/>
              <a:gd name="connsiteX9901" fmla="*/ 570443 w 11737976"/>
              <a:gd name="connsiteY9901" fmla="*/ 3027213 h 6407151"/>
              <a:gd name="connsiteX9902" fmla="*/ 565408 w 11737976"/>
              <a:gd name="connsiteY9902" fmla="*/ 3024695 h 6407151"/>
              <a:gd name="connsiteX9903" fmla="*/ 574294 w 11737976"/>
              <a:gd name="connsiteY9903" fmla="*/ 3012898 h 6407151"/>
              <a:gd name="connsiteX9904" fmla="*/ 564223 w 11737976"/>
              <a:gd name="connsiteY9904" fmla="*/ 3007862 h 6407151"/>
              <a:gd name="connsiteX9905" fmla="*/ 559187 w 11737976"/>
              <a:gd name="connsiteY9905" fmla="*/ 3005344 h 6407151"/>
              <a:gd name="connsiteX9906" fmla="*/ 489176 w 11737976"/>
              <a:gd name="connsiteY9906" fmla="*/ 2986576 h 6407151"/>
              <a:gd name="connsiteX9907" fmla="*/ 476209 w 11737976"/>
              <a:gd name="connsiteY9907" fmla="*/ 2996333 h 6407151"/>
              <a:gd name="connsiteX9908" fmla="*/ 481033 w 11737976"/>
              <a:gd name="connsiteY9908" fmla="*/ 3004836 h 6407151"/>
              <a:gd name="connsiteX9909" fmla="*/ 485326 w 11737976"/>
              <a:gd name="connsiteY9909" fmla="*/ 3000892 h 6407151"/>
              <a:gd name="connsiteX9910" fmla="*/ 489176 w 11737976"/>
              <a:gd name="connsiteY9910" fmla="*/ 2986576 h 6407151"/>
              <a:gd name="connsiteX9911" fmla="*/ 440175 w 11737976"/>
              <a:gd name="connsiteY9911" fmla="*/ 2980343 h 6407151"/>
              <a:gd name="connsiteX9912" fmla="*/ 426776 w 11737976"/>
              <a:gd name="connsiteY9912" fmla="*/ 2987857 h 6407151"/>
              <a:gd name="connsiteX9913" fmla="*/ 426778 w 11737976"/>
              <a:gd name="connsiteY9913" fmla="*/ 2987854 h 6407151"/>
              <a:gd name="connsiteX9914" fmla="*/ 421308 w 11737976"/>
              <a:gd name="connsiteY9914" fmla="*/ 2985117 h 6407151"/>
              <a:gd name="connsiteX9915" fmla="*/ 415838 w 11737976"/>
              <a:gd name="connsiteY9915" fmla="*/ 2982382 h 6407151"/>
              <a:gd name="connsiteX9916" fmla="*/ 411987 w 11737976"/>
              <a:gd name="connsiteY9916" fmla="*/ 2996701 h 6407151"/>
              <a:gd name="connsiteX9917" fmla="*/ 417456 w 11737976"/>
              <a:gd name="connsiteY9917" fmla="*/ 2999437 h 6407151"/>
              <a:gd name="connsiteX9918" fmla="*/ 422926 w 11737976"/>
              <a:gd name="connsiteY9918" fmla="*/ 3002172 h 6407151"/>
              <a:gd name="connsiteX9919" fmla="*/ 426776 w 11737976"/>
              <a:gd name="connsiteY9919" fmla="*/ 2987857 h 6407151"/>
              <a:gd name="connsiteX9920" fmla="*/ 450685 w 11737976"/>
              <a:gd name="connsiteY9920" fmla="*/ 2983567 h 6407151"/>
              <a:gd name="connsiteX9921" fmla="*/ 457044 w 11737976"/>
              <a:gd name="connsiteY9921" fmla="*/ 3002993 h 6407151"/>
              <a:gd name="connsiteX9922" fmla="*/ 468732 w 11737976"/>
              <a:gd name="connsiteY9922" fmla="*/ 2992846 h 6407151"/>
              <a:gd name="connsiteX9923" fmla="*/ 466001 w 11737976"/>
              <a:gd name="connsiteY9923" fmla="*/ 2991226 h 6407151"/>
              <a:gd name="connsiteX9924" fmla="*/ 455790 w 11737976"/>
              <a:gd name="connsiteY9924" fmla="*/ 2986120 h 6407151"/>
              <a:gd name="connsiteX9925" fmla="*/ 450685 w 11737976"/>
              <a:gd name="connsiteY9925" fmla="*/ 2983567 h 6407151"/>
              <a:gd name="connsiteX9926" fmla="*/ 440175 w 11737976"/>
              <a:gd name="connsiteY9926" fmla="*/ 2980343 h 6407151"/>
              <a:gd name="connsiteX9927" fmla="*/ 508221 w 11737976"/>
              <a:gd name="connsiteY9927" fmla="*/ 2979857 h 6407151"/>
              <a:gd name="connsiteX9928" fmla="*/ 509693 w 11737976"/>
              <a:gd name="connsiteY9928" fmla="*/ 2995751 h 6407151"/>
              <a:gd name="connsiteX9929" fmla="*/ 504628 w 11737976"/>
              <a:gd name="connsiteY9929" fmla="*/ 2993218 h 6407151"/>
              <a:gd name="connsiteX9930" fmla="*/ 499564 w 11737976"/>
              <a:gd name="connsiteY9930" fmla="*/ 2990687 h 6407151"/>
              <a:gd name="connsiteX9931" fmla="*/ 487311 w 11737976"/>
              <a:gd name="connsiteY9931" fmla="*/ 3014878 h 6407151"/>
              <a:gd name="connsiteX9932" fmla="*/ 483717 w 11737976"/>
              <a:gd name="connsiteY9932" fmla="*/ 3028241 h 6407151"/>
              <a:gd name="connsiteX9933" fmla="*/ 492376 w 11737976"/>
              <a:gd name="connsiteY9933" fmla="*/ 3017411 h 6407151"/>
              <a:gd name="connsiteX9934" fmla="*/ 501034 w 11737976"/>
              <a:gd name="connsiteY9934" fmla="*/ 3006581 h 6407151"/>
              <a:gd name="connsiteX9935" fmla="*/ 506099 w 11737976"/>
              <a:gd name="connsiteY9935" fmla="*/ 3009115 h 6407151"/>
              <a:gd name="connsiteX9936" fmla="*/ 507569 w 11737976"/>
              <a:gd name="connsiteY9936" fmla="*/ 3025010 h 6407151"/>
              <a:gd name="connsiteX9937" fmla="*/ 512635 w 11737976"/>
              <a:gd name="connsiteY9937" fmla="*/ 3027542 h 6407151"/>
              <a:gd name="connsiteX9938" fmla="*/ 516228 w 11737976"/>
              <a:gd name="connsiteY9938" fmla="*/ 3014179 h 6407151"/>
              <a:gd name="connsiteX9939" fmla="*/ 517698 w 11737976"/>
              <a:gd name="connsiteY9939" fmla="*/ 3030074 h 6407151"/>
              <a:gd name="connsiteX9940" fmla="*/ 522764 w 11737976"/>
              <a:gd name="connsiteY9940" fmla="*/ 3032608 h 6407151"/>
              <a:gd name="connsiteX9941" fmla="*/ 519170 w 11737976"/>
              <a:gd name="connsiteY9941" fmla="*/ 3045970 h 6407151"/>
              <a:gd name="connsiteX9942" fmla="*/ 515577 w 11737976"/>
              <a:gd name="connsiteY9942" fmla="*/ 3059333 h 6407151"/>
              <a:gd name="connsiteX9943" fmla="*/ 520641 w 11737976"/>
              <a:gd name="connsiteY9943" fmla="*/ 3061866 h 6407151"/>
              <a:gd name="connsiteX9944" fmla="*/ 524235 w 11737976"/>
              <a:gd name="connsiteY9944" fmla="*/ 3048503 h 6407151"/>
              <a:gd name="connsiteX9945" fmla="*/ 527829 w 11737976"/>
              <a:gd name="connsiteY9945" fmla="*/ 3035141 h 6407151"/>
              <a:gd name="connsiteX9946" fmla="*/ 526358 w 11737976"/>
              <a:gd name="connsiteY9946" fmla="*/ 3019245 h 6407151"/>
              <a:gd name="connsiteX9947" fmla="*/ 529952 w 11737976"/>
              <a:gd name="connsiteY9947" fmla="*/ 3005883 h 6407151"/>
              <a:gd name="connsiteX9948" fmla="*/ 524887 w 11737976"/>
              <a:gd name="connsiteY9948" fmla="*/ 3003350 h 6407151"/>
              <a:gd name="connsiteX9949" fmla="*/ 533546 w 11737976"/>
              <a:gd name="connsiteY9949" fmla="*/ 2992520 h 6407151"/>
              <a:gd name="connsiteX9950" fmla="*/ 528481 w 11737976"/>
              <a:gd name="connsiteY9950" fmla="*/ 2989987 h 6407151"/>
              <a:gd name="connsiteX9951" fmla="*/ 519823 w 11737976"/>
              <a:gd name="connsiteY9951" fmla="*/ 3000817 h 6407151"/>
              <a:gd name="connsiteX9952" fmla="*/ 508221 w 11737976"/>
              <a:gd name="connsiteY9952" fmla="*/ 2979857 h 6407151"/>
              <a:gd name="connsiteX9953" fmla="*/ 7938195 w 11737976"/>
              <a:gd name="connsiteY9953" fmla="*/ 2975822 h 6407151"/>
              <a:gd name="connsiteX9954" fmla="*/ 7938094 w 11737976"/>
              <a:gd name="connsiteY9954" fmla="*/ 2976265 h 6407151"/>
              <a:gd name="connsiteX9955" fmla="*/ 7937720 w 11737976"/>
              <a:gd name="connsiteY9955" fmla="*/ 2976109 h 6407151"/>
              <a:gd name="connsiteX9956" fmla="*/ 7939055 w 11737976"/>
              <a:gd name="connsiteY9956" fmla="*/ 2972043 h 6407151"/>
              <a:gd name="connsiteX9957" fmla="*/ 7942180 w 11737976"/>
              <a:gd name="connsiteY9957" fmla="*/ 2973411 h 6407151"/>
              <a:gd name="connsiteX9958" fmla="*/ 7938195 w 11737976"/>
              <a:gd name="connsiteY9958" fmla="*/ 2975822 h 6407151"/>
              <a:gd name="connsiteX9959" fmla="*/ 391074 w 11737976"/>
              <a:gd name="connsiteY9959" fmla="*/ 2963149 h 6407151"/>
              <a:gd name="connsiteX9960" fmla="*/ 380283 w 11737976"/>
              <a:gd name="connsiteY9960" fmla="*/ 2964606 h 6407151"/>
              <a:gd name="connsiteX9961" fmla="*/ 385297 w 11737976"/>
              <a:gd name="connsiteY9961" fmla="*/ 2967113 h 6407151"/>
              <a:gd name="connsiteX9962" fmla="*/ 390311 w 11737976"/>
              <a:gd name="connsiteY9962" fmla="*/ 2969620 h 6407151"/>
              <a:gd name="connsiteX9963" fmla="*/ 391074 w 11737976"/>
              <a:gd name="connsiteY9963" fmla="*/ 2963149 h 6407151"/>
              <a:gd name="connsiteX9964" fmla="*/ 7930160 w 11737976"/>
              <a:gd name="connsiteY9964" fmla="*/ 2961517 h 6407151"/>
              <a:gd name="connsiteX9965" fmla="*/ 7929199 w 11737976"/>
              <a:gd name="connsiteY9965" fmla="*/ 2974363 h 6407151"/>
              <a:gd name="connsiteX9966" fmla="*/ 7933556 w 11737976"/>
              <a:gd name="connsiteY9966" fmla="*/ 2974363 h 6407151"/>
              <a:gd name="connsiteX9967" fmla="*/ 7937720 w 11737976"/>
              <a:gd name="connsiteY9967" fmla="*/ 2976109 h 6407151"/>
              <a:gd name="connsiteX9968" fmla="*/ 7927757 w 11737976"/>
              <a:gd name="connsiteY9968" fmla="*/ 2982134 h 6407151"/>
              <a:gd name="connsiteX9969" fmla="*/ 7921746 w 11737976"/>
              <a:gd name="connsiteY9969" fmla="*/ 2964690 h 6407151"/>
              <a:gd name="connsiteX9970" fmla="*/ 7921506 w 11737976"/>
              <a:gd name="connsiteY9970" fmla="*/ 2962152 h 6407151"/>
              <a:gd name="connsiteX9971" fmla="*/ 7930160 w 11737976"/>
              <a:gd name="connsiteY9971" fmla="*/ 2961517 h 6407151"/>
              <a:gd name="connsiteX9972" fmla="*/ 7723269 w 11737976"/>
              <a:gd name="connsiteY9972" fmla="*/ 2958145 h 6407151"/>
              <a:gd name="connsiteX9973" fmla="*/ 7722941 w 11737976"/>
              <a:gd name="connsiteY9973" fmla="*/ 2958845 h 6407151"/>
              <a:gd name="connsiteX9974" fmla="*/ 7722123 w 11737976"/>
              <a:gd name="connsiteY9974" fmla="*/ 2958958 h 6407151"/>
              <a:gd name="connsiteX9975" fmla="*/ 360531 w 11737976"/>
              <a:gd name="connsiteY9975" fmla="*/ 2954724 h 6407151"/>
              <a:gd name="connsiteX9976" fmla="*/ 356681 w 11737976"/>
              <a:gd name="connsiteY9976" fmla="*/ 2969043 h 6407151"/>
              <a:gd name="connsiteX9977" fmla="*/ 361543 w 11737976"/>
              <a:gd name="connsiteY9977" fmla="*/ 2971475 h 6407151"/>
              <a:gd name="connsiteX9978" fmla="*/ 365394 w 11737976"/>
              <a:gd name="connsiteY9978" fmla="*/ 2957156 h 6407151"/>
              <a:gd name="connsiteX9979" fmla="*/ 360531 w 11737976"/>
              <a:gd name="connsiteY9979" fmla="*/ 2954724 h 6407151"/>
              <a:gd name="connsiteX9980" fmla="*/ 7757398 w 11737976"/>
              <a:gd name="connsiteY9980" fmla="*/ 2950482 h 6407151"/>
              <a:gd name="connsiteX9981" fmla="*/ 7760442 w 11737976"/>
              <a:gd name="connsiteY9981" fmla="*/ 2954025 h 6407151"/>
              <a:gd name="connsiteX9982" fmla="*/ 7758729 w 11737976"/>
              <a:gd name="connsiteY9982" fmla="*/ 2954301 h 6407151"/>
              <a:gd name="connsiteX9983" fmla="*/ 7753471 w 11737976"/>
              <a:gd name="connsiteY9983" fmla="*/ 2959159 h 6407151"/>
              <a:gd name="connsiteX9984" fmla="*/ 7757318 w 11737976"/>
              <a:gd name="connsiteY9984" fmla="*/ 2976762 h 6407151"/>
              <a:gd name="connsiteX9985" fmla="*/ 7746199 w 11737976"/>
              <a:gd name="connsiteY9985" fmla="*/ 2960012 h 6407151"/>
              <a:gd name="connsiteX9986" fmla="*/ 7745086 w 11737976"/>
              <a:gd name="connsiteY9986" fmla="*/ 2952780 h 6407151"/>
              <a:gd name="connsiteX9987" fmla="*/ 7829274 w 11737976"/>
              <a:gd name="connsiteY9987" fmla="*/ 2950292 h 6407151"/>
              <a:gd name="connsiteX9988" fmla="*/ 7829516 w 11737976"/>
              <a:gd name="connsiteY9988" fmla="*/ 2953181 h 6407151"/>
              <a:gd name="connsiteX9989" fmla="*/ 7831920 w 11737976"/>
              <a:gd name="connsiteY9989" fmla="*/ 2955890 h 6407151"/>
              <a:gd name="connsiteX9990" fmla="*/ 7840531 w 11737976"/>
              <a:gd name="connsiteY9990" fmla="*/ 2957436 h 6407151"/>
              <a:gd name="connsiteX9991" fmla="*/ 7840493 w 11737976"/>
              <a:gd name="connsiteY9991" fmla="*/ 2957880 h 6407151"/>
              <a:gd name="connsiteX9992" fmla="*/ 7820195 w 11737976"/>
              <a:gd name="connsiteY9992" fmla="*/ 2972063 h 6407151"/>
              <a:gd name="connsiteX9993" fmla="*/ 7819659 w 11737976"/>
              <a:gd name="connsiteY9993" fmla="*/ 2965644 h 6407151"/>
              <a:gd name="connsiteX9994" fmla="*/ 7817130 w 11737976"/>
              <a:gd name="connsiteY9994" fmla="*/ 2964584 h 6407151"/>
              <a:gd name="connsiteX9995" fmla="*/ 7815010 w 11737976"/>
              <a:gd name="connsiteY9995" fmla="*/ 2959113 h 6407151"/>
              <a:gd name="connsiteX9996" fmla="*/ 7814740 w 11737976"/>
              <a:gd name="connsiteY9996" fmla="*/ 2956972 h 6407151"/>
              <a:gd name="connsiteX9997" fmla="*/ 7820862 w 11737976"/>
              <a:gd name="connsiteY9997" fmla="*/ 2953905 h 6407151"/>
              <a:gd name="connsiteX9998" fmla="*/ 7829274 w 11737976"/>
              <a:gd name="connsiteY9998" fmla="*/ 2950292 h 6407151"/>
              <a:gd name="connsiteX9999" fmla="*/ 7909085 w 11737976"/>
              <a:gd name="connsiteY9999" fmla="*/ 2940710 h 6407151"/>
              <a:gd name="connsiteX10000" fmla="*/ 7919536 w 11737976"/>
              <a:gd name="connsiteY10000" fmla="*/ 2944857 h 6407151"/>
              <a:gd name="connsiteX10001" fmla="*/ 7916756 w 11737976"/>
              <a:gd name="connsiteY10001" fmla="*/ 2949406 h 6407151"/>
              <a:gd name="connsiteX10002" fmla="*/ 7919101 w 11737976"/>
              <a:gd name="connsiteY10002" fmla="*/ 2959773 h 6407151"/>
              <a:gd name="connsiteX10003" fmla="*/ 7921265 w 11737976"/>
              <a:gd name="connsiteY10003" fmla="*/ 2959616 h 6407151"/>
              <a:gd name="connsiteX10004" fmla="*/ 7919342 w 11737976"/>
              <a:gd name="connsiteY10004" fmla="*/ 2962312 h 6407151"/>
              <a:gd name="connsiteX10005" fmla="*/ 7921746 w 11737976"/>
              <a:gd name="connsiteY10005" fmla="*/ 2964690 h 6407151"/>
              <a:gd name="connsiteX10006" fmla="*/ 7912851 w 11737976"/>
              <a:gd name="connsiteY10006" fmla="*/ 2962787 h 6407151"/>
              <a:gd name="connsiteX10007" fmla="*/ 7909485 w 11737976"/>
              <a:gd name="connsiteY10007" fmla="*/ 2950259 h 6407151"/>
              <a:gd name="connsiteX10008" fmla="*/ 7902994 w 11737976"/>
              <a:gd name="connsiteY10008" fmla="*/ 2950736 h 6407151"/>
              <a:gd name="connsiteX10009" fmla="*/ 7903129 w 11737976"/>
              <a:gd name="connsiteY10009" fmla="*/ 2946964 h 6407151"/>
              <a:gd name="connsiteX10010" fmla="*/ 427390 w 11737976"/>
              <a:gd name="connsiteY10010" fmla="*/ 2939433 h 6407151"/>
              <a:gd name="connsiteX10011" fmla="*/ 418604 w 11737976"/>
              <a:gd name="connsiteY10011" fmla="*/ 2945551 h 6407151"/>
              <a:gd name="connsiteX10012" fmla="*/ 418297 w 11737976"/>
              <a:gd name="connsiteY10012" fmla="*/ 2945039 h 6407151"/>
              <a:gd name="connsiteX10013" fmla="*/ 416275 w 11737976"/>
              <a:gd name="connsiteY10013" fmla="*/ 2943264 h 6407151"/>
              <a:gd name="connsiteX10014" fmla="*/ 413814 w 11737976"/>
              <a:gd name="connsiteY10014" fmla="*/ 2948889 h 6407151"/>
              <a:gd name="connsiteX10015" fmla="*/ 418604 w 11737976"/>
              <a:gd name="connsiteY10015" fmla="*/ 2945551 h 6407151"/>
              <a:gd name="connsiteX10016" fmla="*/ 423538 w 11737976"/>
              <a:gd name="connsiteY10016" fmla="*/ 2953751 h 6407151"/>
              <a:gd name="connsiteX10017" fmla="*/ 427390 w 11737976"/>
              <a:gd name="connsiteY10017" fmla="*/ 2939433 h 6407151"/>
              <a:gd name="connsiteX10018" fmla="*/ 8109433 w 11737976"/>
              <a:gd name="connsiteY10018" fmla="*/ 2934640 h 6407151"/>
              <a:gd name="connsiteX10019" fmla="*/ 8102387 w 11737976"/>
              <a:gd name="connsiteY10019" fmla="*/ 2943389 h 6407151"/>
              <a:gd name="connsiteX10020" fmla="*/ 8103536 w 11737976"/>
              <a:gd name="connsiteY10020" fmla="*/ 2947464 h 6407151"/>
              <a:gd name="connsiteX10021" fmla="*/ 8111782 w 11737976"/>
              <a:gd name="connsiteY10021" fmla="*/ 2938161 h 6407151"/>
              <a:gd name="connsiteX10022" fmla="*/ 8109433 w 11737976"/>
              <a:gd name="connsiteY10022" fmla="*/ 2934640 h 6407151"/>
              <a:gd name="connsiteX10023" fmla="*/ 8132634 w 11737976"/>
              <a:gd name="connsiteY10023" fmla="*/ 2931014 h 6407151"/>
              <a:gd name="connsiteX10024" fmla="*/ 8128949 w 11737976"/>
              <a:gd name="connsiteY10024" fmla="*/ 2937140 h 6407151"/>
              <a:gd name="connsiteX10025" fmla="*/ 8136505 w 11737976"/>
              <a:gd name="connsiteY10025" fmla="*/ 2937236 h 6407151"/>
              <a:gd name="connsiteX10026" fmla="*/ 8142036 w 11737976"/>
              <a:gd name="connsiteY10026" fmla="*/ 2933138 h 6407151"/>
              <a:gd name="connsiteX10027" fmla="*/ 8132634 w 11737976"/>
              <a:gd name="connsiteY10027" fmla="*/ 2931014 h 6407151"/>
              <a:gd name="connsiteX10028" fmla="*/ 8088953 w 11737976"/>
              <a:gd name="connsiteY10028" fmla="*/ 2928581 h 6407151"/>
              <a:gd name="connsiteX10029" fmla="*/ 8078098 w 11737976"/>
              <a:gd name="connsiteY10029" fmla="*/ 2929489 h 6407151"/>
              <a:gd name="connsiteX10030" fmla="*/ 8065307 w 11737976"/>
              <a:gd name="connsiteY10030" fmla="*/ 2933381 h 6407151"/>
              <a:gd name="connsiteX10031" fmla="*/ 8063136 w 11737976"/>
              <a:gd name="connsiteY10031" fmla="*/ 2933561 h 6407151"/>
              <a:gd name="connsiteX10032" fmla="*/ 8065774 w 11737976"/>
              <a:gd name="connsiteY10032" fmla="*/ 2938984 h 6407151"/>
              <a:gd name="connsiteX10033" fmla="*/ 8078565 w 11737976"/>
              <a:gd name="connsiteY10033" fmla="*/ 2935093 h 6407151"/>
              <a:gd name="connsiteX10034" fmla="*/ 8089419 w 11737976"/>
              <a:gd name="connsiteY10034" fmla="*/ 2934185 h 6407151"/>
              <a:gd name="connsiteX10035" fmla="*/ 8091356 w 11737976"/>
              <a:gd name="connsiteY10035" fmla="*/ 2931202 h 6407151"/>
              <a:gd name="connsiteX10036" fmla="*/ 8088953 w 11737976"/>
              <a:gd name="connsiteY10036" fmla="*/ 2928581 h 6407151"/>
              <a:gd name="connsiteX10037" fmla="*/ 7866050 w 11737976"/>
              <a:gd name="connsiteY10037" fmla="*/ 2927533 h 6407151"/>
              <a:gd name="connsiteX10038" fmla="*/ 7871342 w 11737976"/>
              <a:gd name="connsiteY10038" fmla="*/ 2932227 h 6407151"/>
              <a:gd name="connsiteX10039" fmla="*/ 7866054 w 11737976"/>
              <a:gd name="connsiteY10039" fmla="*/ 2947217 h 6407151"/>
              <a:gd name="connsiteX10040" fmla="*/ 7888562 w 11737976"/>
              <a:gd name="connsiteY10040" fmla="*/ 2955882 h 6407151"/>
              <a:gd name="connsiteX10041" fmla="*/ 7891262 w 11737976"/>
              <a:gd name="connsiteY10041" fmla="*/ 2954716 h 6407151"/>
              <a:gd name="connsiteX10042" fmla="*/ 7892267 w 11737976"/>
              <a:gd name="connsiteY10042" fmla="*/ 2955357 h 6407151"/>
              <a:gd name="connsiteX10043" fmla="*/ 7897605 w 11737976"/>
              <a:gd name="connsiteY10043" fmla="*/ 2959597 h 6407151"/>
              <a:gd name="connsiteX10044" fmla="*/ 7897087 w 11737976"/>
              <a:gd name="connsiteY10044" fmla="*/ 2961312 h 6407151"/>
              <a:gd name="connsiteX10045" fmla="*/ 7889323 w 11737976"/>
              <a:gd name="connsiteY10045" fmla="*/ 2961641 h 6407151"/>
              <a:gd name="connsiteX10046" fmla="*/ 7882802 w 11737976"/>
              <a:gd name="connsiteY10046" fmla="*/ 2967549 h 6407151"/>
              <a:gd name="connsiteX10047" fmla="*/ 7856360 w 11737976"/>
              <a:gd name="connsiteY10047" fmla="*/ 2964381 h 6407151"/>
              <a:gd name="connsiteX10048" fmla="*/ 7855947 w 11737976"/>
              <a:gd name="connsiteY10048" fmla="*/ 2946986 h 6407151"/>
              <a:gd name="connsiteX10049" fmla="*/ 7857159 w 11737976"/>
              <a:gd name="connsiteY10049" fmla="*/ 2945051 h 6407151"/>
              <a:gd name="connsiteX10050" fmla="*/ 7854756 w 11737976"/>
              <a:gd name="connsiteY10050" fmla="*/ 2942342 h 6407151"/>
              <a:gd name="connsiteX10051" fmla="*/ 7854919 w 11737976"/>
              <a:gd name="connsiteY10051" fmla="*/ 2944299 h 6407151"/>
              <a:gd name="connsiteX10052" fmla="*/ 7852551 w 11737976"/>
              <a:gd name="connsiteY10052" fmla="*/ 2942017 h 6407151"/>
              <a:gd name="connsiteX10053" fmla="*/ 7852039 w 11737976"/>
              <a:gd name="connsiteY10053" fmla="*/ 2935887 h 6407151"/>
              <a:gd name="connsiteX10054" fmla="*/ 7866050 w 11737976"/>
              <a:gd name="connsiteY10054" fmla="*/ 2927533 h 6407151"/>
              <a:gd name="connsiteX10055" fmla="*/ 935423 w 11737976"/>
              <a:gd name="connsiteY10055" fmla="*/ 2922033 h 6407151"/>
              <a:gd name="connsiteX10056" fmla="*/ 932396 w 11737976"/>
              <a:gd name="connsiteY10056" fmla="*/ 2931494 h 6407151"/>
              <a:gd name="connsiteX10057" fmla="*/ 941229 w 11737976"/>
              <a:gd name="connsiteY10057" fmla="*/ 2935262 h 6407151"/>
              <a:gd name="connsiteX10058" fmla="*/ 942502 w 11737976"/>
              <a:gd name="connsiteY10058" fmla="*/ 2931626 h 6407151"/>
              <a:gd name="connsiteX10059" fmla="*/ 935828 w 11737976"/>
              <a:gd name="connsiteY10059" fmla="*/ 2923939 h 6407151"/>
              <a:gd name="connsiteX10060" fmla="*/ 935423 w 11737976"/>
              <a:gd name="connsiteY10060" fmla="*/ 2922033 h 6407151"/>
              <a:gd name="connsiteX10061" fmla="*/ 8187493 w 11737976"/>
              <a:gd name="connsiteY10061" fmla="*/ 2921170 h 6407151"/>
              <a:gd name="connsiteX10062" fmla="*/ 8187059 w 11737976"/>
              <a:gd name="connsiteY10062" fmla="*/ 2925934 h 6407151"/>
              <a:gd name="connsiteX10063" fmla="*/ 8193404 w 11737976"/>
              <a:gd name="connsiteY10063" fmla="*/ 2922494 h 6407151"/>
              <a:gd name="connsiteX10064" fmla="*/ 8187493 w 11737976"/>
              <a:gd name="connsiteY10064" fmla="*/ 2921170 h 6407151"/>
              <a:gd name="connsiteX10065" fmla="*/ 8138240 w 11737976"/>
              <a:gd name="connsiteY10065" fmla="*/ 2915997 h 6407151"/>
              <a:gd name="connsiteX10066" fmla="*/ 8131969 w 11737976"/>
              <a:gd name="connsiteY10066" fmla="*/ 2916521 h 6407151"/>
              <a:gd name="connsiteX10067" fmla="*/ 8132407 w 11737976"/>
              <a:gd name="connsiteY10067" fmla="*/ 2921775 h 6407151"/>
              <a:gd name="connsiteX10068" fmla="*/ 8138678 w 11737976"/>
              <a:gd name="connsiteY10068" fmla="*/ 2921251 h 6407151"/>
              <a:gd name="connsiteX10069" fmla="*/ 8138240 w 11737976"/>
              <a:gd name="connsiteY10069" fmla="*/ 2915997 h 6407151"/>
              <a:gd name="connsiteX10070" fmla="*/ 8021349 w 11737976"/>
              <a:gd name="connsiteY10070" fmla="*/ 2915772 h 6407151"/>
              <a:gd name="connsiteX10071" fmla="*/ 8014926 w 11737976"/>
              <a:gd name="connsiteY10071" fmla="*/ 2923344 h 6407151"/>
              <a:gd name="connsiteX10072" fmla="*/ 8023702 w 11737976"/>
              <a:gd name="connsiteY10072" fmla="*/ 2924462 h 6407151"/>
              <a:gd name="connsiteX10073" fmla="*/ 8031926 w 11737976"/>
              <a:gd name="connsiteY10073" fmla="*/ 2918961 h 6407151"/>
              <a:gd name="connsiteX10074" fmla="*/ 8021349 w 11737976"/>
              <a:gd name="connsiteY10074" fmla="*/ 2915772 h 6407151"/>
              <a:gd name="connsiteX10075" fmla="*/ 1183558 w 11737976"/>
              <a:gd name="connsiteY10075" fmla="*/ 2911949 h 6407151"/>
              <a:gd name="connsiteX10076" fmla="*/ 1180824 w 11737976"/>
              <a:gd name="connsiteY10076" fmla="*/ 2914845 h 6407151"/>
              <a:gd name="connsiteX10077" fmla="*/ 1184541 w 11737976"/>
              <a:gd name="connsiteY10077" fmla="*/ 2916281 h 6407151"/>
              <a:gd name="connsiteX10078" fmla="*/ 1183558 w 11737976"/>
              <a:gd name="connsiteY10078" fmla="*/ 2911949 h 6407151"/>
              <a:gd name="connsiteX10079" fmla="*/ 8115984 w 11737976"/>
              <a:gd name="connsiteY10079" fmla="*/ 2909393 h 6407151"/>
              <a:gd name="connsiteX10080" fmla="*/ 8112153 w 11737976"/>
              <a:gd name="connsiteY10080" fmla="*/ 2915533 h 6407151"/>
              <a:gd name="connsiteX10081" fmla="*/ 8113593 w 11737976"/>
              <a:gd name="connsiteY10081" fmla="*/ 2917368 h 6407151"/>
              <a:gd name="connsiteX10082" fmla="*/ 8115984 w 11737976"/>
              <a:gd name="connsiteY10082" fmla="*/ 2909393 h 6407151"/>
              <a:gd name="connsiteX10083" fmla="*/ 8073855 w 11737976"/>
              <a:gd name="connsiteY10083" fmla="*/ 2906092 h 6407151"/>
              <a:gd name="connsiteX10084" fmla="*/ 8068506 w 11737976"/>
              <a:gd name="connsiteY10084" fmla="*/ 2912728 h 6407151"/>
              <a:gd name="connsiteX10085" fmla="*/ 8078696 w 11737976"/>
              <a:gd name="connsiteY10085" fmla="*/ 2911877 h 6407151"/>
              <a:gd name="connsiteX10086" fmla="*/ 8073855 w 11737976"/>
              <a:gd name="connsiteY10086" fmla="*/ 2906092 h 6407151"/>
              <a:gd name="connsiteX10087" fmla="*/ 8212268 w 11737976"/>
              <a:gd name="connsiteY10087" fmla="*/ 2894995 h 6407151"/>
              <a:gd name="connsiteX10088" fmla="*/ 8208320 w 11737976"/>
              <a:gd name="connsiteY10088" fmla="*/ 2898148 h 6407151"/>
              <a:gd name="connsiteX10089" fmla="*/ 8206464 w 11737976"/>
              <a:gd name="connsiteY10089" fmla="*/ 2901124 h 6407151"/>
              <a:gd name="connsiteX10090" fmla="*/ 8208787 w 11737976"/>
              <a:gd name="connsiteY10090" fmla="*/ 2903750 h 6407151"/>
              <a:gd name="connsiteX10091" fmla="*/ 8212734 w 11737976"/>
              <a:gd name="connsiteY10091" fmla="*/ 2900599 h 6407151"/>
              <a:gd name="connsiteX10092" fmla="*/ 8212501 w 11737976"/>
              <a:gd name="connsiteY10092" fmla="*/ 2897798 h 6407151"/>
              <a:gd name="connsiteX10093" fmla="*/ 8212268 w 11737976"/>
              <a:gd name="connsiteY10093" fmla="*/ 2894995 h 6407151"/>
              <a:gd name="connsiteX10094" fmla="*/ 8191047 w 11737976"/>
              <a:gd name="connsiteY10094" fmla="*/ 2894302 h 6407151"/>
              <a:gd name="connsiteX10095" fmla="*/ 8159377 w 11737976"/>
              <a:gd name="connsiteY10095" fmla="*/ 2913877 h 6407151"/>
              <a:gd name="connsiteX10096" fmla="*/ 8166838 w 11737976"/>
              <a:gd name="connsiteY10096" fmla="*/ 2914753 h 6407151"/>
              <a:gd name="connsiteX10097" fmla="*/ 8191980 w 11737976"/>
              <a:gd name="connsiteY10097" fmla="*/ 2905510 h 6407151"/>
              <a:gd name="connsiteX10098" fmla="*/ 8191047 w 11737976"/>
              <a:gd name="connsiteY10098" fmla="*/ 2894302 h 6407151"/>
              <a:gd name="connsiteX10099" fmla="*/ 1157499 w 11737976"/>
              <a:gd name="connsiteY10099" fmla="*/ 2891079 h 6407151"/>
              <a:gd name="connsiteX10100" fmla="*/ 1155379 w 11737976"/>
              <a:gd name="connsiteY10100" fmla="*/ 2893544 h 6407151"/>
              <a:gd name="connsiteX10101" fmla="*/ 1156655 w 11737976"/>
              <a:gd name="connsiteY10101" fmla="*/ 2899542 h 6407151"/>
              <a:gd name="connsiteX10102" fmla="*/ 1161535 w 11737976"/>
              <a:gd name="connsiteY10102" fmla="*/ 2897612 h 6407151"/>
              <a:gd name="connsiteX10103" fmla="*/ 1157499 w 11737976"/>
              <a:gd name="connsiteY10103" fmla="*/ 2891079 h 6407151"/>
              <a:gd name="connsiteX10104" fmla="*/ 1074130 w 11737976"/>
              <a:gd name="connsiteY10104" fmla="*/ 2888079 h 6407151"/>
              <a:gd name="connsiteX10105" fmla="*/ 1071671 w 11737976"/>
              <a:gd name="connsiteY10105" fmla="*/ 2893299 h 6407151"/>
              <a:gd name="connsiteX10106" fmla="*/ 1078209 w 11737976"/>
              <a:gd name="connsiteY10106" fmla="*/ 2898073 h 6407151"/>
              <a:gd name="connsiteX10107" fmla="*/ 1074130 w 11737976"/>
              <a:gd name="connsiteY10107" fmla="*/ 2888079 h 6407151"/>
              <a:gd name="connsiteX10108" fmla="*/ 1281946 w 11737976"/>
              <a:gd name="connsiteY10108" fmla="*/ 2883888 h 6407151"/>
              <a:gd name="connsiteX10109" fmla="*/ 1285905 w 11737976"/>
              <a:gd name="connsiteY10109" fmla="*/ 2885868 h 6407151"/>
              <a:gd name="connsiteX10110" fmla="*/ 1288856 w 11737976"/>
              <a:gd name="connsiteY10110" fmla="*/ 2887345 h 6407151"/>
              <a:gd name="connsiteX10111" fmla="*/ 1288011 w 11737976"/>
              <a:gd name="connsiteY10111" fmla="*/ 2887957 h 6407151"/>
              <a:gd name="connsiteX10112" fmla="*/ 1282736 w 11737976"/>
              <a:gd name="connsiteY10112" fmla="*/ 2886770 h 6407151"/>
              <a:gd name="connsiteX10113" fmla="*/ 8276369 w 11737976"/>
              <a:gd name="connsiteY10113" fmla="*/ 2878000 h 6407151"/>
              <a:gd name="connsiteX10114" fmla="*/ 8267590 w 11737976"/>
              <a:gd name="connsiteY10114" fmla="*/ 2878733 h 6407151"/>
              <a:gd name="connsiteX10115" fmla="*/ 8265861 w 11737976"/>
              <a:gd name="connsiteY10115" fmla="*/ 2884520 h 6407151"/>
              <a:gd name="connsiteX10116" fmla="*/ 8276369 w 11737976"/>
              <a:gd name="connsiteY10116" fmla="*/ 2878000 h 6407151"/>
              <a:gd name="connsiteX10117" fmla="*/ 1039105 w 11737976"/>
              <a:gd name="connsiteY10117" fmla="*/ 2876425 h 6407151"/>
              <a:gd name="connsiteX10118" fmla="*/ 1047941 w 11737976"/>
              <a:gd name="connsiteY10118" fmla="*/ 2885388 h 6407151"/>
              <a:gd name="connsiteX10119" fmla="*/ 1039105 w 11737976"/>
              <a:gd name="connsiteY10119" fmla="*/ 2876425 h 6407151"/>
              <a:gd name="connsiteX10120" fmla="*/ 1064324 w 11737976"/>
              <a:gd name="connsiteY10120" fmla="*/ 2875118 h 6407151"/>
              <a:gd name="connsiteX10121" fmla="*/ 1060397 w 11737976"/>
              <a:gd name="connsiteY10121" fmla="*/ 2878796 h 6407151"/>
              <a:gd name="connsiteX10122" fmla="*/ 1069619 w 11737976"/>
              <a:gd name="connsiteY10122" fmla="*/ 2883650 h 6407151"/>
              <a:gd name="connsiteX10123" fmla="*/ 1064324 w 11737976"/>
              <a:gd name="connsiteY10123" fmla="*/ 2875118 h 6407151"/>
              <a:gd name="connsiteX10124" fmla="*/ 1291212 w 11737976"/>
              <a:gd name="connsiteY10124" fmla="*/ 2873414 h 6407151"/>
              <a:gd name="connsiteX10125" fmla="*/ 1299574 w 11737976"/>
              <a:gd name="connsiteY10125" fmla="*/ 2877595 h 6407151"/>
              <a:gd name="connsiteX10126" fmla="*/ 1301106 w 11737976"/>
              <a:gd name="connsiteY10126" fmla="*/ 2878362 h 6407151"/>
              <a:gd name="connsiteX10127" fmla="*/ 1294763 w 11737976"/>
              <a:gd name="connsiteY10127" fmla="*/ 2883061 h 6407151"/>
              <a:gd name="connsiteX10128" fmla="*/ 1291580 w 11737976"/>
              <a:gd name="connsiteY10128" fmla="*/ 2885369 h 6407151"/>
              <a:gd name="connsiteX10129" fmla="*/ 1293451 w 11737976"/>
              <a:gd name="connsiteY10129" fmla="*/ 2876422 h 6407151"/>
              <a:gd name="connsiteX10130" fmla="*/ 1290559 w 11737976"/>
              <a:gd name="connsiteY10130" fmla="*/ 2873597 h 6407151"/>
              <a:gd name="connsiteX10131" fmla="*/ 1093459 w 11737976"/>
              <a:gd name="connsiteY10131" fmla="*/ 2871944 h 6407151"/>
              <a:gd name="connsiteX10132" fmla="*/ 1093409 w 11737976"/>
              <a:gd name="connsiteY10132" fmla="*/ 2879997 h 6407151"/>
              <a:gd name="connsiteX10133" fmla="*/ 1098992 w 11737976"/>
              <a:gd name="connsiteY10133" fmla="*/ 2879294 h 6407151"/>
              <a:gd name="connsiteX10134" fmla="*/ 1101543 w 11737976"/>
              <a:gd name="connsiteY10134" fmla="*/ 2876779 h 6407151"/>
              <a:gd name="connsiteX10135" fmla="*/ 1093459 w 11737976"/>
              <a:gd name="connsiteY10135" fmla="*/ 2871944 h 6407151"/>
              <a:gd name="connsiteX10136" fmla="*/ 1084778 w 11737976"/>
              <a:gd name="connsiteY10136" fmla="*/ 2871631 h 6407151"/>
              <a:gd name="connsiteX10137" fmla="*/ 1082255 w 11737976"/>
              <a:gd name="connsiteY10137" fmla="*/ 2875930 h 6407151"/>
              <a:gd name="connsiteX10138" fmla="*/ 1083578 w 11737976"/>
              <a:gd name="connsiteY10138" fmla="*/ 2890045 h 6407151"/>
              <a:gd name="connsiteX10139" fmla="*/ 1089457 w 11737976"/>
              <a:gd name="connsiteY10139" fmla="*/ 2893992 h 6407151"/>
              <a:gd name="connsiteX10140" fmla="*/ 1092875 w 11737976"/>
              <a:gd name="connsiteY10140" fmla="*/ 2886366 h 6407151"/>
              <a:gd name="connsiteX10141" fmla="*/ 1084778 w 11737976"/>
              <a:gd name="connsiteY10141" fmla="*/ 2871631 h 6407151"/>
              <a:gd name="connsiteX10142" fmla="*/ 989080 w 11737976"/>
              <a:gd name="connsiteY10142" fmla="*/ 2870966 h 6407151"/>
              <a:gd name="connsiteX10143" fmla="*/ 986759 w 11737976"/>
              <a:gd name="connsiteY10143" fmla="*/ 2876135 h 6407151"/>
              <a:gd name="connsiteX10144" fmla="*/ 997564 w 11737976"/>
              <a:gd name="connsiteY10144" fmla="*/ 2886737 h 6407151"/>
              <a:gd name="connsiteX10145" fmla="*/ 989080 w 11737976"/>
              <a:gd name="connsiteY10145" fmla="*/ 2870966 h 6407151"/>
              <a:gd name="connsiteX10146" fmla="*/ 1169479 w 11737976"/>
              <a:gd name="connsiteY10146" fmla="*/ 2851160 h 6407151"/>
              <a:gd name="connsiteX10147" fmla="*/ 1161595 w 11737976"/>
              <a:gd name="connsiteY10147" fmla="*/ 2857627 h 6407151"/>
              <a:gd name="connsiteX10148" fmla="*/ 1169612 w 11737976"/>
              <a:gd name="connsiteY10148" fmla="*/ 2867330 h 6407151"/>
              <a:gd name="connsiteX10149" fmla="*/ 1177045 w 11737976"/>
              <a:gd name="connsiteY10149" fmla="*/ 2855634 h 6407151"/>
              <a:gd name="connsiteX10150" fmla="*/ 1169479 w 11737976"/>
              <a:gd name="connsiteY10150" fmla="*/ 2851160 h 6407151"/>
              <a:gd name="connsiteX10151" fmla="*/ 8115318 w 11737976"/>
              <a:gd name="connsiteY10151" fmla="*/ 2848086 h 6407151"/>
              <a:gd name="connsiteX10152" fmla="*/ 8109176 w 11737976"/>
              <a:gd name="connsiteY10152" fmla="*/ 2850979 h 6407151"/>
              <a:gd name="connsiteX10153" fmla="*/ 8110597 w 11737976"/>
              <a:gd name="connsiteY10153" fmla="*/ 2852711 h 6407151"/>
              <a:gd name="connsiteX10154" fmla="*/ 8115318 w 11737976"/>
              <a:gd name="connsiteY10154" fmla="*/ 2848086 h 6407151"/>
              <a:gd name="connsiteX10155" fmla="*/ 1047516 w 11737976"/>
              <a:gd name="connsiteY10155" fmla="*/ 2846878 h 6407151"/>
              <a:gd name="connsiteX10156" fmla="*/ 1041747 w 11737976"/>
              <a:gd name="connsiteY10156" fmla="*/ 2848382 h 6407151"/>
              <a:gd name="connsiteX10157" fmla="*/ 1051940 w 11737976"/>
              <a:gd name="connsiteY10157" fmla="*/ 2856809 h 6407151"/>
              <a:gd name="connsiteX10158" fmla="*/ 1047516 w 11737976"/>
              <a:gd name="connsiteY10158" fmla="*/ 2846878 h 6407151"/>
              <a:gd name="connsiteX10159" fmla="*/ 8269286 w 11737976"/>
              <a:gd name="connsiteY10159" fmla="*/ 2843500 h 6407151"/>
              <a:gd name="connsiteX10160" fmla="*/ 8268676 w 11737976"/>
              <a:gd name="connsiteY10160" fmla="*/ 2846484 h 6407151"/>
              <a:gd name="connsiteX10161" fmla="*/ 8267904 w 11737976"/>
              <a:gd name="connsiteY10161" fmla="*/ 2845864 h 6407151"/>
              <a:gd name="connsiteX10162" fmla="*/ 8263015 w 11737976"/>
              <a:gd name="connsiteY10162" fmla="*/ 2844024 h 6407151"/>
              <a:gd name="connsiteX10163" fmla="*/ 8261668 w 11737976"/>
              <a:gd name="connsiteY10163" fmla="*/ 2853130 h 6407151"/>
              <a:gd name="connsiteX10164" fmla="*/ 8263724 w 11737976"/>
              <a:gd name="connsiteY10164" fmla="*/ 2854926 h 6407151"/>
              <a:gd name="connsiteX10165" fmla="*/ 8267417 w 11737976"/>
              <a:gd name="connsiteY10165" fmla="*/ 2852649 h 6407151"/>
              <a:gd name="connsiteX10166" fmla="*/ 8268676 w 11737976"/>
              <a:gd name="connsiteY10166" fmla="*/ 2846484 h 6407151"/>
              <a:gd name="connsiteX10167" fmla="*/ 8269173 w 11737976"/>
              <a:gd name="connsiteY10167" fmla="*/ 2846881 h 6407151"/>
              <a:gd name="connsiteX10168" fmla="*/ 8269286 w 11737976"/>
              <a:gd name="connsiteY10168" fmla="*/ 2843500 h 6407151"/>
              <a:gd name="connsiteX10169" fmla="*/ 8284454 w 11737976"/>
              <a:gd name="connsiteY10169" fmla="*/ 2842409 h 6407151"/>
              <a:gd name="connsiteX10170" fmla="*/ 8278652 w 11737976"/>
              <a:gd name="connsiteY10170" fmla="*/ 2848536 h 6407151"/>
              <a:gd name="connsiteX10171" fmla="*/ 8282600 w 11737976"/>
              <a:gd name="connsiteY10171" fmla="*/ 2848559 h 6407151"/>
              <a:gd name="connsiteX10172" fmla="*/ 8284454 w 11737976"/>
              <a:gd name="connsiteY10172" fmla="*/ 2842409 h 6407151"/>
              <a:gd name="connsiteX10173" fmla="*/ 8160336 w 11737976"/>
              <a:gd name="connsiteY10173" fmla="*/ 2841147 h 6407151"/>
              <a:gd name="connsiteX10174" fmla="*/ 8158179 w 11737976"/>
              <a:gd name="connsiteY10174" fmla="*/ 2841327 h 6407151"/>
              <a:gd name="connsiteX10175" fmla="*/ 8154103 w 11737976"/>
              <a:gd name="connsiteY10175" fmla="*/ 2844593 h 6407151"/>
              <a:gd name="connsiteX10176" fmla="*/ 8137565 w 11737976"/>
              <a:gd name="connsiteY10176" fmla="*/ 2854751 h 6407151"/>
              <a:gd name="connsiteX10177" fmla="*/ 8125583 w 11737976"/>
              <a:gd name="connsiteY10177" fmla="*/ 2867453 h 6407151"/>
              <a:gd name="connsiteX10178" fmla="*/ 8065882 w 11737976"/>
              <a:gd name="connsiteY10178" fmla="*/ 2881220 h 6407151"/>
              <a:gd name="connsiteX10179" fmla="*/ 8076379 w 11737976"/>
              <a:gd name="connsiteY10179" fmla="*/ 2889848 h 6407151"/>
              <a:gd name="connsiteX10180" fmla="*/ 8092264 w 11737976"/>
              <a:gd name="connsiteY10180" fmla="*/ 2884864 h 6407151"/>
              <a:gd name="connsiteX10181" fmla="*/ 8147890 w 11737976"/>
              <a:gd name="connsiteY10181" fmla="*/ 2874363 h 6407151"/>
              <a:gd name="connsiteX10182" fmla="*/ 8190810 w 11737976"/>
              <a:gd name="connsiteY10182" fmla="*/ 2867850 h 6407151"/>
              <a:gd name="connsiteX10183" fmla="*/ 8237805 w 11737976"/>
              <a:gd name="connsiteY10183" fmla="*/ 2858072 h 6407151"/>
              <a:gd name="connsiteX10184" fmla="*/ 8239478 w 11737976"/>
              <a:gd name="connsiteY10184" fmla="*/ 2852081 h 6407151"/>
              <a:gd name="connsiteX10185" fmla="*/ 8237080 w 11737976"/>
              <a:gd name="connsiteY10185" fmla="*/ 2849356 h 6407151"/>
              <a:gd name="connsiteX10186" fmla="*/ 8189842 w 11737976"/>
              <a:gd name="connsiteY10186" fmla="*/ 2856231 h 6407151"/>
              <a:gd name="connsiteX10187" fmla="*/ 8149082 w 11737976"/>
              <a:gd name="connsiteY10187" fmla="*/ 2862563 h 6407151"/>
              <a:gd name="connsiteX10188" fmla="*/ 8142122 w 11737976"/>
              <a:gd name="connsiteY10188" fmla="*/ 2857295 h 6407151"/>
              <a:gd name="connsiteX10189" fmla="*/ 8154588 w 11737976"/>
              <a:gd name="connsiteY10189" fmla="*/ 2850403 h 6407151"/>
              <a:gd name="connsiteX10190" fmla="*/ 8161061 w 11737976"/>
              <a:gd name="connsiteY10190" fmla="*/ 2849861 h 6407151"/>
              <a:gd name="connsiteX10191" fmla="*/ 8160577 w 11737976"/>
              <a:gd name="connsiteY10191" fmla="*/ 2844052 h 6407151"/>
              <a:gd name="connsiteX10192" fmla="*/ 8160336 w 11737976"/>
              <a:gd name="connsiteY10192" fmla="*/ 2841147 h 6407151"/>
              <a:gd name="connsiteX10193" fmla="*/ 1079971 w 11737976"/>
              <a:gd name="connsiteY10193" fmla="*/ 2838954 h 6407151"/>
              <a:gd name="connsiteX10194" fmla="*/ 1076641 w 11737976"/>
              <a:gd name="connsiteY10194" fmla="*/ 2842637 h 6407151"/>
              <a:gd name="connsiteX10195" fmla="*/ 1083296 w 11737976"/>
              <a:gd name="connsiteY10195" fmla="*/ 2844147 h 6407151"/>
              <a:gd name="connsiteX10196" fmla="*/ 1083032 w 11737976"/>
              <a:gd name="connsiteY10196" fmla="*/ 2840109 h 6407151"/>
              <a:gd name="connsiteX10197" fmla="*/ 1079971 w 11737976"/>
              <a:gd name="connsiteY10197" fmla="*/ 2838954 h 6407151"/>
              <a:gd name="connsiteX10198" fmla="*/ 8296138 w 11737976"/>
              <a:gd name="connsiteY10198" fmla="*/ 2831976 h 6407151"/>
              <a:gd name="connsiteX10199" fmla="*/ 8292596 w 11737976"/>
              <a:gd name="connsiteY10199" fmla="*/ 2835910 h 6407151"/>
              <a:gd name="connsiteX10200" fmla="*/ 8297469 w 11737976"/>
              <a:gd name="connsiteY10200" fmla="*/ 2841321 h 6407151"/>
              <a:gd name="connsiteX10201" fmla="*/ 8303812 w 11737976"/>
              <a:gd name="connsiteY10201" fmla="*/ 2837882 h 6407151"/>
              <a:gd name="connsiteX10202" fmla="*/ 8303330 w 11737976"/>
              <a:gd name="connsiteY10202" fmla="*/ 2832102 h 6407151"/>
              <a:gd name="connsiteX10203" fmla="*/ 8296138 w 11737976"/>
              <a:gd name="connsiteY10203" fmla="*/ 2831976 h 6407151"/>
              <a:gd name="connsiteX10204" fmla="*/ 1414693 w 11737976"/>
              <a:gd name="connsiteY10204" fmla="*/ 2830356 h 6407151"/>
              <a:gd name="connsiteX10205" fmla="*/ 1421701 w 11737976"/>
              <a:gd name="connsiteY10205" fmla="*/ 2838423 h 6407151"/>
              <a:gd name="connsiteX10206" fmla="*/ 1414693 w 11737976"/>
              <a:gd name="connsiteY10206" fmla="*/ 2830356 h 6407151"/>
              <a:gd name="connsiteX10207" fmla="*/ 8210123 w 11737976"/>
              <a:gd name="connsiteY10207" fmla="*/ 2813709 h 6407151"/>
              <a:gd name="connsiteX10208" fmla="*/ 8202592 w 11737976"/>
              <a:gd name="connsiteY10208" fmla="*/ 2826189 h 6407151"/>
              <a:gd name="connsiteX10209" fmla="*/ 8210991 w 11737976"/>
              <a:gd name="connsiteY10209" fmla="*/ 2827338 h 6407151"/>
              <a:gd name="connsiteX10210" fmla="*/ 8217242 w 11737976"/>
              <a:gd name="connsiteY10210" fmla="*/ 2822001 h 6407151"/>
              <a:gd name="connsiteX10211" fmla="*/ 8210123 w 11737976"/>
              <a:gd name="connsiteY10211" fmla="*/ 2813709 h 6407151"/>
              <a:gd name="connsiteX10212" fmla="*/ 8267049 w 11737976"/>
              <a:gd name="connsiteY10212" fmla="*/ 2812123 h 6407151"/>
              <a:gd name="connsiteX10213" fmla="*/ 8264810 w 11737976"/>
              <a:gd name="connsiteY10213" fmla="*/ 2812311 h 6407151"/>
              <a:gd name="connsiteX10214" fmla="*/ 8262569 w 11737976"/>
              <a:gd name="connsiteY10214" fmla="*/ 2812498 h 6407151"/>
              <a:gd name="connsiteX10215" fmla="*/ 8256090 w 11737976"/>
              <a:gd name="connsiteY10215" fmla="*/ 2815949 h 6407151"/>
              <a:gd name="connsiteX10216" fmla="*/ 8255401 w 11737976"/>
              <a:gd name="connsiteY10216" fmla="*/ 2817825 h 6407151"/>
              <a:gd name="connsiteX10217" fmla="*/ 8256573 w 11737976"/>
              <a:gd name="connsiteY10217" fmla="*/ 2821727 h 6407151"/>
              <a:gd name="connsiteX10218" fmla="*/ 8256942 w 11737976"/>
              <a:gd name="connsiteY10218" fmla="*/ 2822788 h 6407151"/>
              <a:gd name="connsiteX10219" fmla="*/ 8258813 w 11737976"/>
              <a:gd name="connsiteY10219" fmla="*/ 2821541 h 6407151"/>
              <a:gd name="connsiteX10220" fmla="*/ 8263291 w 11737976"/>
              <a:gd name="connsiteY10220" fmla="*/ 2821167 h 6407151"/>
              <a:gd name="connsiteX10221" fmla="*/ 8267772 w 11737976"/>
              <a:gd name="connsiteY10221" fmla="*/ 2820792 h 6407151"/>
              <a:gd name="connsiteX10222" fmla="*/ 8269770 w 11737976"/>
              <a:gd name="connsiteY10222" fmla="*/ 2817715 h 6407151"/>
              <a:gd name="connsiteX10223" fmla="*/ 8267049 w 11737976"/>
              <a:gd name="connsiteY10223" fmla="*/ 2812123 h 6407151"/>
              <a:gd name="connsiteX10224" fmla="*/ 8195095 w 11737976"/>
              <a:gd name="connsiteY10224" fmla="*/ 2811984 h 6407151"/>
              <a:gd name="connsiteX10225" fmla="*/ 8165133 w 11737976"/>
              <a:gd name="connsiteY10225" fmla="*/ 2820260 h 6407151"/>
              <a:gd name="connsiteX10226" fmla="*/ 8132044 w 11737976"/>
              <a:gd name="connsiteY10226" fmla="*/ 2817256 h 6407151"/>
              <a:gd name="connsiteX10227" fmla="*/ 8119954 w 11737976"/>
              <a:gd name="connsiteY10227" fmla="*/ 2829808 h 6407151"/>
              <a:gd name="connsiteX10228" fmla="*/ 8081772 w 11737976"/>
              <a:gd name="connsiteY10228" fmla="*/ 2844542 h 6407151"/>
              <a:gd name="connsiteX10229" fmla="*/ 8146997 w 11737976"/>
              <a:gd name="connsiteY10229" fmla="*/ 2839089 h 6407151"/>
              <a:gd name="connsiteX10230" fmla="*/ 8164152 w 11737976"/>
              <a:gd name="connsiteY10230" fmla="*/ 2834769 h 6407151"/>
              <a:gd name="connsiteX10231" fmla="*/ 8195095 w 11737976"/>
              <a:gd name="connsiteY10231" fmla="*/ 2811984 h 6407151"/>
              <a:gd name="connsiteX10232" fmla="*/ 1403965 w 11737976"/>
              <a:gd name="connsiteY10232" fmla="*/ 2810642 h 6407151"/>
              <a:gd name="connsiteX10233" fmla="*/ 1402100 w 11737976"/>
              <a:gd name="connsiteY10233" fmla="*/ 2814778 h 6407151"/>
              <a:gd name="connsiteX10234" fmla="*/ 1401323 w 11737976"/>
              <a:gd name="connsiteY10234" fmla="*/ 2820412 h 6407151"/>
              <a:gd name="connsiteX10235" fmla="*/ 1396034 w 11737976"/>
              <a:gd name="connsiteY10235" fmla="*/ 2821072 h 6407151"/>
              <a:gd name="connsiteX10236" fmla="*/ 1400895 w 11737976"/>
              <a:gd name="connsiteY10236" fmla="*/ 2823503 h 6407151"/>
              <a:gd name="connsiteX10237" fmla="*/ 1401323 w 11737976"/>
              <a:gd name="connsiteY10237" fmla="*/ 2820412 h 6407151"/>
              <a:gd name="connsiteX10238" fmla="*/ 1403347 w 11737976"/>
              <a:gd name="connsiteY10238" fmla="*/ 2820160 h 6407151"/>
              <a:gd name="connsiteX10239" fmla="*/ 1404999 w 11737976"/>
              <a:gd name="connsiteY10239" fmla="*/ 2813374 h 6407151"/>
              <a:gd name="connsiteX10240" fmla="*/ 1403965 w 11737976"/>
              <a:gd name="connsiteY10240" fmla="*/ 2810642 h 6407151"/>
              <a:gd name="connsiteX10241" fmla="*/ 1392384 w 11737976"/>
              <a:gd name="connsiteY10241" fmla="*/ 2807814 h 6407151"/>
              <a:gd name="connsiteX10242" fmla="*/ 1400876 w 11737976"/>
              <a:gd name="connsiteY10242" fmla="*/ 2815164 h 6407151"/>
              <a:gd name="connsiteX10243" fmla="*/ 1397798 w 11737976"/>
              <a:gd name="connsiteY10243" fmla="*/ 2807814 h 6407151"/>
              <a:gd name="connsiteX10244" fmla="*/ 1392384 w 11737976"/>
              <a:gd name="connsiteY10244" fmla="*/ 2807814 h 6407151"/>
              <a:gd name="connsiteX10245" fmla="*/ 1412498 w 11737976"/>
              <a:gd name="connsiteY10245" fmla="*/ 2800111 h 6407151"/>
              <a:gd name="connsiteX10246" fmla="*/ 1403161 w 11737976"/>
              <a:gd name="connsiteY10246" fmla="*/ 2808139 h 6407151"/>
              <a:gd name="connsiteX10247" fmla="*/ 1415501 w 11737976"/>
              <a:gd name="connsiteY10247" fmla="*/ 2814223 h 6407151"/>
              <a:gd name="connsiteX10248" fmla="*/ 1422737 w 11737976"/>
              <a:gd name="connsiteY10248" fmla="*/ 2802436 h 6407151"/>
              <a:gd name="connsiteX10249" fmla="*/ 1412498 w 11737976"/>
              <a:gd name="connsiteY10249" fmla="*/ 2800111 h 6407151"/>
              <a:gd name="connsiteX10250" fmla="*/ 1411049 w 11737976"/>
              <a:gd name="connsiteY10250" fmla="*/ 2791526 h 6407151"/>
              <a:gd name="connsiteX10251" fmla="*/ 1409206 w 11737976"/>
              <a:gd name="connsiteY10251" fmla="*/ 2795173 h 6407151"/>
              <a:gd name="connsiteX10252" fmla="*/ 1414068 w 11737976"/>
              <a:gd name="connsiteY10252" fmla="*/ 2797604 h 6407151"/>
              <a:gd name="connsiteX10253" fmla="*/ 1417411 w 11737976"/>
              <a:gd name="connsiteY10253" fmla="*/ 2799276 h 6407151"/>
              <a:gd name="connsiteX10254" fmla="*/ 1415284 w 11737976"/>
              <a:gd name="connsiteY10254" fmla="*/ 2798212 h 6407151"/>
              <a:gd name="connsiteX10255" fmla="*/ 1414068 w 11737976"/>
              <a:gd name="connsiteY10255" fmla="*/ 2797604 h 6407151"/>
              <a:gd name="connsiteX10256" fmla="*/ 1412600 w 11737976"/>
              <a:gd name="connsiteY10256" fmla="*/ 2792809 h 6407151"/>
              <a:gd name="connsiteX10257" fmla="*/ 1411049 w 11737976"/>
              <a:gd name="connsiteY10257" fmla="*/ 2791526 h 6407151"/>
              <a:gd name="connsiteX10258" fmla="*/ 1450265 w 11737976"/>
              <a:gd name="connsiteY10258" fmla="*/ 2788634 h 6407151"/>
              <a:gd name="connsiteX10259" fmla="*/ 1447058 w 11737976"/>
              <a:gd name="connsiteY10259" fmla="*/ 2800566 h 6407151"/>
              <a:gd name="connsiteX10260" fmla="*/ 1456150 w 11737976"/>
              <a:gd name="connsiteY10260" fmla="*/ 2795595 h 6407151"/>
              <a:gd name="connsiteX10261" fmla="*/ 1450265 w 11737976"/>
              <a:gd name="connsiteY10261" fmla="*/ 2788634 h 6407151"/>
              <a:gd name="connsiteX10262" fmla="*/ 8311068 w 11737976"/>
              <a:gd name="connsiteY10262" fmla="*/ 2782820 h 6407151"/>
              <a:gd name="connsiteX10263" fmla="*/ 8305972 w 11737976"/>
              <a:gd name="connsiteY10263" fmla="*/ 2787974 h 6407151"/>
              <a:gd name="connsiteX10264" fmla="*/ 8313165 w 11737976"/>
              <a:gd name="connsiteY10264" fmla="*/ 2788101 h 6407151"/>
              <a:gd name="connsiteX10265" fmla="*/ 8316705 w 11737976"/>
              <a:gd name="connsiteY10265" fmla="*/ 2784167 h 6407151"/>
              <a:gd name="connsiteX10266" fmla="*/ 8311068 w 11737976"/>
              <a:gd name="connsiteY10266" fmla="*/ 2782820 h 6407151"/>
              <a:gd name="connsiteX10267" fmla="*/ 1445799 w 11737976"/>
              <a:gd name="connsiteY10267" fmla="*/ 2780559 h 6407151"/>
              <a:gd name="connsiteX10268" fmla="*/ 1442893 w 11737976"/>
              <a:gd name="connsiteY10268" fmla="*/ 2781710 h 6407151"/>
              <a:gd name="connsiteX10269" fmla="*/ 1444095 w 11737976"/>
              <a:gd name="connsiteY10269" fmla="*/ 2787355 h 6407151"/>
              <a:gd name="connsiteX10270" fmla="*/ 1447000 w 11737976"/>
              <a:gd name="connsiteY10270" fmla="*/ 2786206 h 6407151"/>
              <a:gd name="connsiteX10271" fmla="*/ 1445799 w 11737976"/>
              <a:gd name="connsiteY10271" fmla="*/ 2780559 h 6407151"/>
              <a:gd name="connsiteX10272" fmla="*/ 1456381 w 11737976"/>
              <a:gd name="connsiteY10272" fmla="*/ 2773586 h 6407151"/>
              <a:gd name="connsiteX10273" fmla="*/ 1454833 w 11737976"/>
              <a:gd name="connsiteY10273" fmla="*/ 2781576 h 6407151"/>
              <a:gd name="connsiteX10274" fmla="*/ 1456381 w 11737976"/>
              <a:gd name="connsiteY10274" fmla="*/ 2773586 h 6407151"/>
              <a:gd name="connsiteX10275" fmla="*/ 8254962 w 11737976"/>
              <a:gd name="connsiteY10275" fmla="*/ 2772577 h 6407151"/>
              <a:gd name="connsiteX10276" fmla="*/ 8252721 w 11737976"/>
              <a:gd name="connsiteY10276" fmla="*/ 2772765 h 6407151"/>
              <a:gd name="connsiteX10277" fmla="*/ 8246003 w 11737976"/>
              <a:gd name="connsiteY10277" fmla="*/ 2773327 h 6407151"/>
              <a:gd name="connsiteX10278" fmla="*/ 8239283 w 11737976"/>
              <a:gd name="connsiteY10278" fmla="*/ 2773889 h 6407151"/>
              <a:gd name="connsiteX10279" fmla="*/ 8239516 w 11737976"/>
              <a:gd name="connsiteY10279" fmla="*/ 2776690 h 6407151"/>
              <a:gd name="connsiteX10280" fmla="*/ 8241989 w 11737976"/>
              <a:gd name="connsiteY10280" fmla="*/ 2779304 h 6407151"/>
              <a:gd name="connsiteX10281" fmla="*/ 8246469 w 11737976"/>
              <a:gd name="connsiteY10281" fmla="*/ 2778931 h 6407151"/>
              <a:gd name="connsiteX10282" fmla="*/ 8252954 w 11737976"/>
              <a:gd name="connsiteY10282" fmla="*/ 2775567 h 6407151"/>
              <a:gd name="connsiteX10283" fmla="*/ 8254962 w 11737976"/>
              <a:gd name="connsiteY10283" fmla="*/ 2772577 h 6407151"/>
              <a:gd name="connsiteX10284" fmla="*/ 1341764 w 11737976"/>
              <a:gd name="connsiteY10284" fmla="*/ 2762806 h 6407151"/>
              <a:gd name="connsiteX10285" fmla="*/ 1334873 w 11737976"/>
              <a:gd name="connsiteY10285" fmla="*/ 2764002 h 6407151"/>
              <a:gd name="connsiteX10286" fmla="*/ 1343417 w 11737976"/>
              <a:gd name="connsiteY10286" fmla="*/ 2775540 h 6407151"/>
              <a:gd name="connsiteX10287" fmla="*/ 1346862 w 11737976"/>
              <a:gd name="connsiteY10287" fmla="*/ 2771500 h 6407151"/>
              <a:gd name="connsiteX10288" fmla="*/ 1341764 w 11737976"/>
              <a:gd name="connsiteY10288" fmla="*/ 2762806 h 6407151"/>
              <a:gd name="connsiteX10289" fmla="*/ 1498484 w 11737976"/>
              <a:gd name="connsiteY10289" fmla="*/ 2759451 h 6407151"/>
              <a:gd name="connsiteX10290" fmla="*/ 1496461 w 11737976"/>
              <a:gd name="connsiteY10290" fmla="*/ 2763009 h 6407151"/>
              <a:gd name="connsiteX10291" fmla="*/ 1501134 w 11737976"/>
              <a:gd name="connsiteY10291" fmla="*/ 2765345 h 6407151"/>
              <a:gd name="connsiteX10292" fmla="*/ 1499982 w 11737976"/>
              <a:gd name="connsiteY10292" fmla="*/ 2765801 h 6407151"/>
              <a:gd name="connsiteX10293" fmla="*/ 1508830 w 11737976"/>
              <a:gd name="connsiteY10293" fmla="*/ 2774820 h 6407151"/>
              <a:gd name="connsiteX10294" fmla="*/ 1509240 w 11737976"/>
              <a:gd name="connsiteY10294" fmla="*/ 2776745 h 6407151"/>
              <a:gd name="connsiteX10295" fmla="*/ 1509649 w 11737976"/>
              <a:gd name="connsiteY10295" fmla="*/ 2778669 h 6407151"/>
              <a:gd name="connsiteX10296" fmla="*/ 1503667 w 11737976"/>
              <a:gd name="connsiteY10296" fmla="*/ 2783123 h 6407151"/>
              <a:gd name="connsiteX10297" fmla="*/ 1526157 w 11737976"/>
              <a:gd name="connsiteY10297" fmla="*/ 2799264 h 6407151"/>
              <a:gd name="connsiteX10298" fmla="*/ 1538080 w 11737976"/>
              <a:gd name="connsiteY10298" fmla="*/ 2782029 h 6407151"/>
              <a:gd name="connsiteX10299" fmla="*/ 1512844 w 11737976"/>
              <a:gd name="connsiteY10299" fmla="*/ 2777405 h 6407151"/>
              <a:gd name="connsiteX10300" fmla="*/ 1512435 w 11737976"/>
              <a:gd name="connsiteY10300" fmla="*/ 2775481 h 6407151"/>
              <a:gd name="connsiteX10301" fmla="*/ 1510797 w 11737976"/>
              <a:gd name="connsiteY10301" fmla="*/ 2767782 h 6407151"/>
              <a:gd name="connsiteX10302" fmla="*/ 1506573 w 11737976"/>
              <a:gd name="connsiteY10302" fmla="*/ 2763194 h 6407151"/>
              <a:gd name="connsiteX10303" fmla="*/ 1503695 w 11737976"/>
              <a:gd name="connsiteY10303" fmla="*/ 2764333 h 6407151"/>
              <a:gd name="connsiteX10304" fmla="*/ 1500842 w 11737976"/>
              <a:gd name="connsiteY10304" fmla="*/ 2761139 h 6407151"/>
              <a:gd name="connsiteX10305" fmla="*/ 1498484 w 11737976"/>
              <a:gd name="connsiteY10305" fmla="*/ 2759451 h 6407151"/>
              <a:gd name="connsiteX10306" fmla="*/ 1413482 w 11737976"/>
              <a:gd name="connsiteY10306" fmla="*/ 2753999 h 6407151"/>
              <a:gd name="connsiteX10307" fmla="*/ 1414580 w 11737976"/>
              <a:gd name="connsiteY10307" fmla="*/ 2770792 h 6407151"/>
              <a:gd name="connsiteX10308" fmla="*/ 1419529 w 11737976"/>
              <a:gd name="connsiteY10308" fmla="*/ 2773267 h 6407151"/>
              <a:gd name="connsiteX10309" fmla="*/ 1400832 w 11737976"/>
              <a:gd name="connsiteY10309" fmla="*/ 2780157 h 6407151"/>
              <a:gd name="connsiteX10310" fmla="*/ 1415679 w 11737976"/>
              <a:gd name="connsiteY10310" fmla="*/ 2787583 h 6407151"/>
              <a:gd name="connsiteX10311" fmla="*/ 1435475 w 11737976"/>
              <a:gd name="connsiteY10311" fmla="*/ 2797482 h 6407151"/>
              <a:gd name="connsiteX10312" fmla="*/ 1436781 w 11737976"/>
              <a:gd name="connsiteY10312" fmla="*/ 2790014 h 6407151"/>
              <a:gd name="connsiteX10313" fmla="*/ 1434376 w 11737976"/>
              <a:gd name="connsiteY10313" fmla="*/ 2780692 h 6407151"/>
              <a:gd name="connsiteX10314" fmla="*/ 1424479 w 11737976"/>
              <a:gd name="connsiteY10314" fmla="*/ 2775742 h 6407151"/>
              <a:gd name="connsiteX10315" fmla="*/ 1419529 w 11737976"/>
              <a:gd name="connsiteY10315" fmla="*/ 2773267 h 6407151"/>
              <a:gd name="connsiteX10316" fmla="*/ 1423380 w 11737976"/>
              <a:gd name="connsiteY10316" fmla="*/ 2758948 h 6407151"/>
              <a:gd name="connsiteX10317" fmla="*/ 1418432 w 11737976"/>
              <a:gd name="connsiteY10317" fmla="*/ 2756473 h 6407151"/>
              <a:gd name="connsiteX10318" fmla="*/ 1413482 w 11737976"/>
              <a:gd name="connsiteY10318" fmla="*/ 2753999 h 6407151"/>
              <a:gd name="connsiteX10319" fmla="*/ 1346133 w 11737976"/>
              <a:gd name="connsiteY10319" fmla="*/ 2752803 h 6407151"/>
              <a:gd name="connsiteX10320" fmla="*/ 1343567 w 11737976"/>
              <a:gd name="connsiteY10320" fmla="*/ 2762347 h 6407151"/>
              <a:gd name="connsiteX10321" fmla="*/ 1348581 w 11737976"/>
              <a:gd name="connsiteY10321" fmla="*/ 2764854 h 6407151"/>
              <a:gd name="connsiteX10322" fmla="*/ 1363624 w 11737976"/>
              <a:gd name="connsiteY10322" fmla="*/ 2772378 h 6407151"/>
              <a:gd name="connsiteX10323" fmla="*/ 1366190 w 11737976"/>
              <a:gd name="connsiteY10323" fmla="*/ 2762834 h 6407151"/>
              <a:gd name="connsiteX10324" fmla="*/ 1361176 w 11737976"/>
              <a:gd name="connsiteY10324" fmla="*/ 2760327 h 6407151"/>
              <a:gd name="connsiteX10325" fmla="*/ 1356161 w 11737976"/>
              <a:gd name="connsiteY10325" fmla="*/ 2757818 h 6407151"/>
              <a:gd name="connsiteX10326" fmla="*/ 1351148 w 11737976"/>
              <a:gd name="connsiteY10326" fmla="*/ 2755311 h 6407151"/>
              <a:gd name="connsiteX10327" fmla="*/ 1346133 w 11737976"/>
              <a:gd name="connsiteY10327" fmla="*/ 2752803 h 6407151"/>
              <a:gd name="connsiteX10328" fmla="*/ 1410796 w 11737976"/>
              <a:gd name="connsiteY10328" fmla="*/ 2746321 h 6407151"/>
              <a:gd name="connsiteX10329" fmla="*/ 1407839 w 11737976"/>
              <a:gd name="connsiteY10329" fmla="*/ 2747224 h 6407151"/>
              <a:gd name="connsiteX10330" fmla="*/ 1412620 w 11737976"/>
              <a:gd name="connsiteY10330" fmla="*/ 2753901 h 6407151"/>
              <a:gd name="connsiteX10331" fmla="*/ 1412907 w 11737976"/>
              <a:gd name="connsiteY10331" fmla="*/ 2747361 h 6407151"/>
              <a:gd name="connsiteX10332" fmla="*/ 1410796 w 11737976"/>
              <a:gd name="connsiteY10332" fmla="*/ 2746321 h 6407151"/>
              <a:gd name="connsiteX10333" fmla="*/ 8306838 w 11737976"/>
              <a:gd name="connsiteY10333" fmla="*/ 2741508 h 6407151"/>
              <a:gd name="connsiteX10334" fmla="*/ 8281459 w 11737976"/>
              <a:gd name="connsiteY10334" fmla="*/ 2749555 h 6407151"/>
              <a:gd name="connsiteX10335" fmla="*/ 8281950 w 11737976"/>
              <a:gd name="connsiteY10335" fmla="*/ 2755438 h 6407151"/>
              <a:gd name="connsiteX10336" fmla="*/ 8293462 w 11737976"/>
              <a:gd name="connsiteY10336" fmla="*/ 2763364 h 6407151"/>
              <a:gd name="connsiteX10337" fmla="*/ 8291308 w 11737976"/>
              <a:gd name="connsiteY10337" fmla="*/ 2763544 h 6407151"/>
              <a:gd name="connsiteX10338" fmla="*/ 8289642 w 11737976"/>
              <a:gd name="connsiteY10338" fmla="*/ 2769608 h 6407151"/>
              <a:gd name="connsiteX10339" fmla="*/ 8294199 w 11737976"/>
              <a:gd name="connsiteY10339" fmla="*/ 2772189 h 6407151"/>
              <a:gd name="connsiteX10340" fmla="*/ 8293954 w 11737976"/>
              <a:gd name="connsiteY10340" fmla="*/ 2769248 h 6407151"/>
              <a:gd name="connsiteX10341" fmla="*/ 8298019 w 11737976"/>
              <a:gd name="connsiteY10341" fmla="*/ 2765945 h 6407151"/>
              <a:gd name="connsiteX10342" fmla="*/ 8343780 w 11737976"/>
              <a:gd name="connsiteY10342" fmla="*/ 2768044 h 6407151"/>
              <a:gd name="connsiteX10343" fmla="*/ 8350931 w 11737976"/>
              <a:gd name="connsiteY10343" fmla="*/ 2749671 h 6407151"/>
              <a:gd name="connsiteX10344" fmla="*/ 8306838 w 11737976"/>
              <a:gd name="connsiteY10344" fmla="*/ 2741508 h 6407151"/>
              <a:gd name="connsiteX10345" fmla="*/ 1464384 w 11737976"/>
              <a:gd name="connsiteY10345" fmla="*/ 2736139 h 6407151"/>
              <a:gd name="connsiteX10346" fmla="*/ 1470933 w 11737976"/>
              <a:gd name="connsiteY10346" fmla="*/ 2750243 h 6407151"/>
              <a:gd name="connsiteX10347" fmla="*/ 1473500 w 11737976"/>
              <a:gd name="connsiteY10347" fmla="*/ 2740697 h 6407151"/>
              <a:gd name="connsiteX10348" fmla="*/ 1464384 w 11737976"/>
              <a:gd name="connsiteY10348" fmla="*/ 2736139 h 6407151"/>
              <a:gd name="connsiteX10349" fmla="*/ 1400736 w 11737976"/>
              <a:gd name="connsiteY10349" fmla="*/ 2733409 h 6407151"/>
              <a:gd name="connsiteX10350" fmla="*/ 1398506 w 11737976"/>
              <a:gd name="connsiteY10350" fmla="*/ 2746508 h 6407151"/>
              <a:gd name="connsiteX10351" fmla="*/ 1403064 w 11737976"/>
              <a:gd name="connsiteY10351" fmla="*/ 2748787 h 6407151"/>
              <a:gd name="connsiteX10352" fmla="*/ 1406915 w 11737976"/>
              <a:gd name="connsiteY10352" fmla="*/ 2734469 h 6407151"/>
              <a:gd name="connsiteX10353" fmla="*/ 1400736 w 11737976"/>
              <a:gd name="connsiteY10353" fmla="*/ 2733409 h 6407151"/>
              <a:gd name="connsiteX10354" fmla="*/ 1678895 w 11737976"/>
              <a:gd name="connsiteY10354" fmla="*/ 2728334 h 6407151"/>
              <a:gd name="connsiteX10355" fmla="*/ 1686730 w 11737976"/>
              <a:gd name="connsiteY10355" fmla="*/ 2732252 h 6407151"/>
              <a:gd name="connsiteX10356" fmla="*/ 1683011 w 11737976"/>
              <a:gd name="connsiteY10356" fmla="*/ 2733388 h 6407151"/>
              <a:gd name="connsiteX10357" fmla="*/ 1677876 w 11737976"/>
              <a:gd name="connsiteY10357" fmla="*/ 2732121 h 6407151"/>
              <a:gd name="connsiteX10358" fmla="*/ 1358091 w 11737976"/>
              <a:gd name="connsiteY10358" fmla="*/ 2726293 h 6407151"/>
              <a:gd name="connsiteX10359" fmla="*/ 1359102 w 11737976"/>
              <a:gd name="connsiteY10359" fmla="*/ 2743044 h 6407151"/>
              <a:gd name="connsiteX10360" fmla="*/ 1362953 w 11737976"/>
              <a:gd name="connsiteY10360" fmla="*/ 2728725 h 6407151"/>
              <a:gd name="connsiteX10361" fmla="*/ 1358091 w 11737976"/>
              <a:gd name="connsiteY10361" fmla="*/ 2726293 h 6407151"/>
              <a:gd name="connsiteX10362" fmla="*/ 1599153 w 11737976"/>
              <a:gd name="connsiteY10362" fmla="*/ 2724485 h 6407151"/>
              <a:gd name="connsiteX10363" fmla="*/ 1609098 w 11737976"/>
              <a:gd name="connsiteY10363" fmla="*/ 2729458 h 6407151"/>
              <a:gd name="connsiteX10364" fmla="*/ 1614070 w 11737976"/>
              <a:gd name="connsiteY10364" fmla="*/ 2731945 h 6407151"/>
              <a:gd name="connsiteX10365" fmla="*/ 1619043 w 11737976"/>
              <a:gd name="connsiteY10365" fmla="*/ 2734430 h 6407151"/>
              <a:gd name="connsiteX10366" fmla="*/ 1619490 w 11737976"/>
              <a:gd name="connsiteY10366" fmla="*/ 2739123 h 6407151"/>
              <a:gd name="connsiteX10367" fmla="*/ 1619306 w 11737976"/>
              <a:gd name="connsiteY10367" fmla="*/ 2741144 h 6407151"/>
              <a:gd name="connsiteX10368" fmla="*/ 1615666 w 11737976"/>
              <a:gd name="connsiteY10368" fmla="*/ 2744581 h 6407151"/>
              <a:gd name="connsiteX10369" fmla="*/ 1601263 w 11737976"/>
              <a:gd name="connsiteY10369" fmla="*/ 2732014 h 6407151"/>
              <a:gd name="connsiteX10370" fmla="*/ 1600983 w 11737976"/>
              <a:gd name="connsiteY10370" fmla="*/ 2731458 h 6407151"/>
              <a:gd name="connsiteX10371" fmla="*/ 1601190 w 11737976"/>
              <a:gd name="connsiteY10371" fmla="*/ 2727398 h 6407151"/>
              <a:gd name="connsiteX10372" fmla="*/ 1599153 w 11737976"/>
              <a:gd name="connsiteY10372" fmla="*/ 2724485 h 6407151"/>
              <a:gd name="connsiteX10373" fmla="*/ 1164703 w 11737976"/>
              <a:gd name="connsiteY10373" fmla="*/ 2719488 h 6407151"/>
              <a:gd name="connsiteX10374" fmla="*/ 1169746 w 11737976"/>
              <a:gd name="connsiteY10374" fmla="*/ 2722011 h 6407151"/>
              <a:gd name="connsiteX10375" fmla="*/ 1171209 w 11737976"/>
              <a:gd name="connsiteY10375" fmla="*/ 2737852 h 6407151"/>
              <a:gd name="connsiteX10376" fmla="*/ 1164703 w 11737976"/>
              <a:gd name="connsiteY10376" fmla="*/ 2719488 h 6407151"/>
              <a:gd name="connsiteX10377" fmla="*/ 1601606 w 11737976"/>
              <a:gd name="connsiteY10377" fmla="*/ 2710551 h 6407151"/>
              <a:gd name="connsiteX10378" fmla="*/ 1602747 w 11737976"/>
              <a:gd name="connsiteY10378" fmla="*/ 2711122 h 6407151"/>
              <a:gd name="connsiteX10379" fmla="*/ 1601562 w 11737976"/>
              <a:gd name="connsiteY10379" fmla="*/ 2714246 h 6407151"/>
              <a:gd name="connsiteX10380" fmla="*/ 1600986 w 11737976"/>
              <a:gd name="connsiteY10380" fmla="*/ 2711971 h 6407151"/>
              <a:gd name="connsiteX10381" fmla="*/ 1160868 w 11737976"/>
              <a:gd name="connsiteY10381" fmla="*/ 2705406 h 6407151"/>
              <a:gd name="connsiteX10382" fmla="*/ 1159374 w 11737976"/>
              <a:gd name="connsiteY10382" fmla="*/ 2707381 h 6407151"/>
              <a:gd name="connsiteX10383" fmla="*/ 1158103 w 11737976"/>
              <a:gd name="connsiteY10383" fmla="*/ 2707454 h 6407151"/>
              <a:gd name="connsiteX10384" fmla="*/ 1393276 w 11737976"/>
              <a:gd name="connsiteY10384" fmla="*/ 2700578 h 6407151"/>
              <a:gd name="connsiteX10385" fmla="*/ 1401649 w 11737976"/>
              <a:gd name="connsiteY10385" fmla="*/ 2715594 h 6407151"/>
              <a:gd name="connsiteX10386" fmla="*/ 1404215 w 11737976"/>
              <a:gd name="connsiteY10386" fmla="*/ 2706049 h 6407151"/>
              <a:gd name="connsiteX10387" fmla="*/ 1393276 w 11737976"/>
              <a:gd name="connsiteY10387" fmla="*/ 2700578 h 6407151"/>
              <a:gd name="connsiteX10388" fmla="*/ 8440196 w 11737976"/>
              <a:gd name="connsiteY10388" fmla="*/ 2697701 h 6407151"/>
              <a:gd name="connsiteX10389" fmla="*/ 8435747 w 11737976"/>
              <a:gd name="connsiteY10389" fmla="*/ 2699840 h 6407151"/>
              <a:gd name="connsiteX10390" fmla="*/ 8436394 w 11737976"/>
              <a:gd name="connsiteY10390" fmla="*/ 2701686 h 6407151"/>
              <a:gd name="connsiteX10391" fmla="*/ 8442447 w 11737976"/>
              <a:gd name="connsiteY10391" fmla="*/ 2698536 h 6407151"/>
              <a:gd name="connsiteX10392" fmla="*/ 8440196 w 11737976"/>
              <a:gd name="connsiteY10392" fmla="*/ 2697701 h 6407151"/>
              <a:gd name="connsiteX10393" fmla="*/ 1596396 w 11737976"/>
              <a:gd name="connsiteY10393" fmla="*/ 2692787 h 6407151"/>
              <a:gd name="connsiteX10394" fmla="*/ 1596644 w 11737976"/>
              <a:gd name="connsiteY10394" fmla="*/ 2695635 h 6407151"/>
              <a:gd name="connsiteX10395" fmla="*/ 1593458 w 11737976"/>
              <a:gd name="connsiteY10395" fmla="*/ 2696894 h 6407151"/>
              <a:gd name="connsiteX10396" fmla="*/ 1596367 w 11737976"/>
              <a:gd name="connsiteY10396" fmla="*/ 2708597 h 6407151"/>
              <a:gd name="connsiteX10397" fmla="*/ 1596753 w 11737976"/>
              <a:gd name="connsiteY10397" fmla="*/ 2709069 h 6407151"/>
              <a:gd name="connsiteX10398" fmla="*/ 1597472 w 11737976"/>
              <a:gd name="connsiteY10398" fmla="*/ 2713335 h 6407151"/>
              <a:gd name="connsiteX10399" fmla="*/ 1597721 w 11737976"/>
              <a:gd name="connsiteY10399" fmla="*/ 2714812 h 6407151"/>
              <a:gd name="connsiteX10400" fmla="*/ 1600767 w 11737976"/>
              <a:gd name="connsiteY10400" fmla="*/ 2716335 h 6407151"/>
              <a:gd name="connsiteX10401" fmla="*/ 1600328 w 11737976"/>
              <a:gd name="connsiteY10401" fmla="*/ 2717493 h 6407151"/>
              <a:gd name="connsiteX10402" fmla="*/ 1594181 w 11737976"/>
              <a:gd name="connsiteY10402" fmla="*/ 2721998 h 6407151"/>
              <a:gd name="connsiteX10403" fmla="*/ 1592802 w 11737976"/>
              <a:gd name="connsiteY10403" fmla="*/ 2706148 h 6407151"/>
              <a:gd name="connsiteX10404" fmla="*/ 1587828 w 11737976"/>
              <a:gd name="connsiteY10404" fmla="*/ 2703662 h 6407151"/>
              <a:gd name="connsiteX10405" fmla="*/ 1596396 w 11737976"/>
              <a:gd name="connsiteY10405" fmla="*/ 2692787 h 6407151"/>
              <a:gd name="connsiteX10406" fmla="*/ 1084049 w 11737976"/>
              <a:gd name="connsiteY10406" fmla="*/ 2681294 h 6407151"/>
              <a:gd name="connsiteX10407" fmla="*/ 1080198 w 11737976"/>
              <a:gd name="connsiteY10407" fmla="*/ 2695613 h 6407151"/>
              <a:gd name="connsiteX10408" fmla="*/ 1085668 w 11737976"/>
              <a:gd name="connsiteY10408" fmla="*/ 2698347 h 6407151"/>
              <a:gd name="connsiteX10409" fmla="*/ 1089519 w 11737976"/>
              <a:gd name="connsiteY10409" fmla="*/ 2684029 h 6407151"/>
              <a:gd name="connsiteX10410" fmla="*/ 1084049 w 11737976"/>
              <a:gd name="connsiteY10410" fmla="*/ 2681294 h 6407151"/>
              <a:gd name="connsiteX10411" fmla="*/ 1520676 w 11737976"/>
              <a:gd name="connsiteY10411" fmla="*/ 2672244 h 6407151"/>
              <a:gd name="connsiteX10412" fmla="*/ 1517039 w 11737976"/>
              <a:gd name="connsiteY10412" fmla="*/ 2685767 h 6407151"/>
              <a:gd name="connsiteX10413" fmla="*/ 1522074 w 11737976"/>
              <a:gd name="connsiteY10413" fmla="*/ 2688285 h 6407151"/>
              <a:gd name="connsiteX10414" fmla="*/ 1503331 w 11737976"/>
              <a:gd name="connsiteY10414" fmla="*/ 2694252 h 6407151"/>
              <a:gd name="connsiteX10415" fmla="*/ 1498294 w 11737976"/>
              <a:gd name="connsiteY10415" fmla="*/ 2691734 h 6407151"/>
              <a:gd name="connsiteX10416" fmla="*/ 1501092 w 11737976"/>
              <a:gd name="connsiteY10416" fmla="*/ 2723815 h 6407151"/>
              <a:gd name="connsiteX10417" fmla="*/ 1492419 w 11737976"/>
              <a:gd name="connsiteY10417" fmla="*/ 2734820 h 6407151"/>
              <a:gd name="connsiteX10418" fmla="*/ 1477312 w 11737976"/>
              <a:gd name="connsiteY10418" fmla="*/ 2727263 h 6407151"/>
              <a:gd name="connsiteX10419" fmla="*/ 1470878 w 11737976"/>
              <a:gd name="connsiteY10419" fmla="*/ 2708704 h 6407151"/>
              <a:gd name="connsiteX10420" fmla="*/ 1465842 w 11737976"/>
              <a:gd name="connsiteY10420" fmla="*/ 2706185 h 6407151"/>
              <a:gd name="connsiteX10421" fmla="*/ 1449336 w 11737976"/>
              <a:gd name="connsiteY10421" fmla="*/ 2682592 h 6407151"/>
              <a:gd name="connsiteX10422" fmla="*/ 1444299 w 11737976"/>
              <a:gd name="connsiteY10422" fmla="*/ 2680073 h 6407151"/>
              <a:gd name="connsiteX10423" fmla="*/ 1440664 w 11737976"/>
              <a:gd name="connsiteY10423" fmla="*/ 2693595 h 6407151"/>
              <a:gd name="connsiteX10424" fmla="*/ 1462206 w 11737976"/>
              <a:gd name="connsiteY10424" fmla="*/ 2719709 h 6407151"/>
              <a:gd name="connsiteX10425" fmla="*/ 1477312 w 11737976"/>
              <a:gd name="connsiteY10425" fmla="*/ 2727263 h 6407151"/>
              <a:gd name="connsiteX10426" fmla="*/ 1483748 w 11737976"/>
              <a:gd name="connsiteY10426" fmla="*/ 2745822 h 6407151"/>
              <a:gd name="connsiteX10427" fmla="*/ 1488783 w 11737976"/>
              <a:gd name="connsiteY10427" fmla="*/ 2748340 h 6407151"/>
              <a:gd name="connsiteX10428" fmla="*/ 1506128 w 11737976"/>
              <a:gd name="connsiteY10428" fmla="*/ 2726333 h 6407151"/>
              <a:gd name="connsiteX10429" fmla="*/ 1511163 w 11737976"/>
              <a:gd name="connsiteY10429" fmla="*/ 2728851 h 6407151"/>
              <a:gd name="connsiteX10430" fmla="*/ 1507526 w 11737976"/>
              <a:gd name="connsiteY10430" fmla="*/ 2742373 h 6407151"/>
              <a:gd name="connsiteX10431" fmla="*/ 1521235 w 11737976"/>
              <a:gd name="connsiteY10431" fmla="*/ 2733887 h 6407151"/>
              <a:gd name="connsiteX10432" fmla="*/ 1522635 w 11737976"/>
              <a:gd name="connsiteY10432" fmla="*/ 2749929 h 6407151"/>
              <a:gd name="connsiteX10433" fmla="*/ 1546414 w 11737976"/>
              <a:gd name="connsiteY10433" fmla="*/ 2746479 h 6407151"/>
              <a:gd name="connsiteX10434" fmla="*/ 1547533 w 11737976"/>
              <a:gd name="connsiteY10434" fmla="*/ 2731699 h 6407151"/>
              <a:gd name="connsiteX10435" fmla="*/ 1524872 w 11737976"/>
              <a:gd name="connsiteY10435" fmla="*/ 2720365 h 6407151"/>
              <a:gd name="connsiteX10436" fmla="*/ 1532144 w 11737976"/>
              <a:gd name="connsiteY10436" fmla="*/ 2693321 h 6407151"/>
              <a:gd name="connsiteX10437" fmla="*/ 1523473 w 11737976"/>
              <a:gd name="connsiteY10437" fmla="*/ 2704326 h 6407151"/>
              <a:gd name="connsiteX10438" fmla="*/ 1527111 w 11737976"/>
              <a:gd name="connsiteY10438" fmla="*/ 2690803 h 6407151"/>
              <a:gd name="connsiteX10439" fmla="*/ 1525711 w 11737976"/>
              <a:gd name="connsiteY10439" fmla="*/ 2674763 h 6407151"/>
              <a:gd name="connsiteX10440" fmla="*/ 1520676 w 11737976"/>
              <a:gd name="connsiteY10440" fmla="*/ 2672244 h 6407151"/>
              <a:gd name="connsiteX10441" fmla="*/ 1465202 w 11737976"/>
              <a:gd name="connsiteY10441" fmla="*/ 2671574 h 6407151"/>
              <a:gd name="connsiteX10442" fmla="*/ 1466092 w 11737976"/>
              <a:gd name="connsiteY10442" fmla="*/ 2688263 h 6407151"/>
              <a:gd name="connsiteX10443" fmla="*/ 1475573 w 11737976"/>
              <a:gd name="connsiteY10443" fmla="*/ 2693004 h 6407151"/>
              <a:gd name="connsiteX10444" fmla="*/ 1480313 w 11737976"/>
              <a:gd name="connsiteY10444" fmla="*/ 2695374 h 6407151"/>
              <a:gd name="connsiteX10445" fmla="*/ 1488905 w 11737976"/>
              <a:gd name="connsiteY10445" fmla="*/ 2683427 h 6407151"/>
              <a:gd name="connsiteX10446" fmla="*/ 1484165 w 11737976"/>
              <a:gd name="connsiteY10446" fmla="*/ 2681057 h 6407151"/>
              <a:gd name="connsiteX10447" fmla="*/ 1480313 w 11737976"/>
              <a:gd name="connsiteY10447" fmla="*/ 2695374 h 6407151"/>
              <a:gd name="connsiteX10448" fmla="*/ 1469943 w 11737976"/>
              <a:gd name="connsiteY10448" fmla="*/ 2673944 h 6407151"/>
              <a:gd name="connsiteX10449" fmla="*/ 1465202 w 11737976"/>
              <a:gd name="connsiteY10449" fmla="*/ 2671574 h 6407151"/>
              <a:gd name="connsiteX10450" fmla="*/ 1587022 w 11737976"/>
              <a:gd name="connsiteY10450" fmla="*/ 2666146 h 6407151"/>
              <a:gd name="connsiteX10451" fmla="*/ 1591046 w 11737976"/>
              <a:gd name="connsiteY10451" fmla="*/ 2674251 h 6407151"/>
              <a:gd name="connsiteX10452" fmla="*/ 1597962 w 11737976"/>
              <a:gd name="connsiteY10452" fmla="*/ 2671617 h 6407151"/>
              <a:gd name="connsiteX10453" fmla="*/ 1587022 w 11737976"/>
              <a:gd name="connsiteY10453" fmla="*/ 2666146 h 6407151"/>
              <a:gd name="connsiteX10454" fmla="*/ 1534428 w 11737976"/>
              <a:gd name="connsiteY10454" fmla="*/ 2665192 h 6407151"/>
              <a:gd name="connsiteX10455" fmla="*/ 1530093 w 11737976"/>
              <a:gd name="connsiteY10455" fmla="*/ 2670162 h 6407151"/>
              <a:gd name="connsiteX10456" fmla="*/ 1534651 w 11737976"/>
              <a:gd name="connsiteY10456" fmla="*/ 2672442 h 6407151"/>
              <a:gd name="connsiteX10457" fmla="*/ 1536403 w 11737976"/>
              <a:gd name="connsiteY10457" fmla="*/ 2671033 h 6407151"/>
              <a:gd name="connsiteX10458" fmla="*/ 1534428 w 11737976"/>
              <a:gd name="connsiteY10458" fmla="*/ 2665192 h 6407151"/>
              <a:gd name="connsiteX10459" fmla="*/ 1091750 w 11737976"/>
              <a:gd name="connsiteY10459" fmla="*/ 2652659 h 6407151"/>
              <a:gd name="connsiteX10460" fmla="*/ 1092759 w 11737976"/>
              <a:gd name="connsiteY10460" fmla="*/ 2669408 h 6407151"/>
              <a:gd name="connsiteX10461" fmla="*/ 1097623 w 11737976"/>
              <a:gd name="connsiteY10461" fmla="*/ 2671841 h 6407151"/>
              <a:gd name="connsiteX10462" fmla="*/ 1099839 w 11737976"/>
              <a:gd name="connsiteY10462" fmla="*/ 2665841 h 6407151"/>
              <a:gd name="connsiteX10463" fmla="*/ 1091750 w 11737976"/>
              <a:gd name="connsiteY10463" fmla="*/ 2652659 h 6407151"/>
              <a:gd name="connsiteX10464" fmla="*/ 1036283 w 11737976"/>
              <a:gd name="connsiteY10464" fmla="*/ 2650557 h 6407151"/>
              <a:gd name="connsiteX10465" fmla="*/ 1032996 w 11737976"/>
              <a:gd name="connsiteY10465" fmla="*/ 2655767 h 6407151"/>
              <a:gd name="connsiteX10466" fmla="*/ 1034210 w 11737976"/>
              <a:gd name="connsiteY10466" fmla="*/ 2672615 h 6407151"/>
              <a:gd name="connsiteX10467" fmla="*/ 1054468 w 11737976"/>
              <a:gd name="connsiteY10467" fmla="*/ 2682745 h 6407151"/>
              <a:gd name="connsiteX10468" fmla="*/ 1068448 w 11737976"/>
              <a:gd name="connsiteY10468" fmla="*/ 2673496 h 6407151"/>
              <a:gd name="connsiteX10469" fmla="*/ 1078578 w 11737976"/>
              <a:gd name="connsiteY10469" fmla="*/ 2678561 h 6407151"/>
              <a:gd name="connsiteX10470" fmla="*/ 1079415 w 11737976"/>
              <a:gd name="connsiteY10470" fmla="*/ 2664767 h 6407151"/>
              <a:gd name="connsiteX10471" fmla="*/ 1077364 w 11737976"/>
              <a:gd name="connsiteY10471" fmla="*/ 2661710 h 6407151"/>
              <a:gd name="connsiteX10472" fmla="*/ 1072299 w 11737976"/>
              <a:gd name="connsiteY10472" fmla="*/ 2659177 h 6407151"/>
              <a:gd name="connsiteX10473" fmla="*/ 1063384 w 11737976"/>
              <a:gd name="connsiteY10473" fmla="*/ 2670963 h 6407151"/>
              <a:gd name="connsiteX10474" fmla="*/ 1058318 w 11737976"/>
              <a:gd name="connsiteY10474" fmla="*/ 2668430 h 6407151"/>
              <a:gd name="connsiteX10475" fmla="*/ 1048188 w 11737976"/>
              <a:gd name="connsiteY10475" fmla="*/ 2663364 h 6407151"/>
              <a:gd name="connsiteX10476" fmla="*/ 1036283 w 11737976"/>
              <a:gd name="connsiteY10476" fmla="*/ 2650557 h 6407151"/>
              <a:gd name="connsiteX10477" fmla="*/ 965865 w 11737976"/>
              <a:gd name="connsiteY10477" fmla="*/ 2650275 h 6407151"/>
              <a:gd name="connsiteX10478" fmla="*/ 967326 w 11737976"/>
              <a:gd name="connsiteY10478" fmla="*/ 2666114 h 6407151"/>
              <a:gd name="connsiteX10479" fmla="*/ 962284 w 11737976"/>
              <a:gd name="connsiteY10479" fmla="*/ 2663592 h 6407151"/>
              <a:gd name="connsiteX10480" fmla="*/ 965865 w 11737976"/>
              <a:gd name="connsiteY10480" fmla="*/ 2650275 h 6407151"/>
              <a:gd name="connsiteX10481" fmla="*/ 1572159 w 11737976"/>
              <a:gd name="connsiteY10481" fmla="*/ 2644499 h 6407151"/>
              <a:gd name="connsiteX10482" fmla="*/ 1563319 w 11737976"/>
              <a:gd name="connsiteY10482" fmla="*/ 2654293 h 6407151"/>
              <a:gd name="connsiteX10483" fmla="*/ 1573044 w 11737976"/>
              <a:gd name="connsiteY10483" fmla="*/ 2659156 h 6407151"/>
              <a:gd name="connsiteX10484" fmla="*/ 1581756 w 11737976"/>
              <a:gd name="connsiteY10484" fmla="*/ 2647269 h 6407151"/>
              <a:gd name="connsiteX10485" fmla="*/ 1572159 w 11737976"/>
              <a:gd name="connsiteY10485" fmla="*/ 2644499 h 6407151"/>
              <a:gd name="connsiteX10486" fmla="*/ 1408679 w 11737976"/>
              <a:gd name="connsiteY10486" fmla="*/ 2643308 h 6407151"/>
              <a:gd name="connsiteX10487" fmla="*/ 1395712 w 11737976"/>
              <a:gd name="connsiteY10487" fmla="*/ 2653067 h 6407151"/>
              <a:gd name="connsiteX10488" fmla="*/ 1400272 w 11737976"/>
              <a:gd name="connsiteY10488" fmla="*/ 2655347 h 6407151"/>
              <a:gd name="connsiteX10489" fmla="*/ 1404829 w 11737976"/>
              <a:gd name="connsiteY10489" fmla="*/ 2657626 h 6407151"/>
              <a:gd name="connsiteX10490" fmla="*/ 1408679 w 11737976"/>
              <a:gd name="connsiteY10490" fmla="*/ 2643308 h 6407151"/>
              <a:gd name="connsiteX10491" fmla="*/ 1488362 w 11737976"/>
              <a:gd name="connsiteY10491" fmla="*/ 2633049 h 6407151"/>
              <a:gd name="connsiteX10492" fmla="*/ 1489372 w 11737976"/>
              <a:gd name="connsiteY10492" fmla="*/ 2649799 h 6407151"/>
              <a:gd name="connsiteX10493" fmla="*/ 1497881 w 11737976"/>
              <a:gd name="connsiteY10493" fmla="*/ 2654054 h 6407151"/>
              <a:gd name="connsiteX10494" fmla="*/ 1507873 w 11737976"/>
              <a:gd name="connsiteY10494" fmla="*/ 2659051 h 6407151"/>
              <a:gd name="connsiteX10495" fmla="*/ 1506743 w 11737976"/>
              <a:gd name="connsiteY10495" fmla="*/ 2663248 h 6407151"/>
              <a:gd name="connsiteX10496" fmla="*/ 1506262 w 11737976"/>
              <a:gd name="connsiteY10496" fmla="*/ 2665037 h 6407151"/>
              <a:gd name="connsiteX10497" fmla="*/ 1512338 w 11737976"/>
              <a:gd name="connsiteY10497" fmla="*/ 2674167 h 6407151"/>
              <a:gd name="connsiteX10498" fmla="*/ 1517201 w 11737976"/>
              <a:gd name="connsiteY10498" fmla="*/ 2670507 h 6407151"/>
              <a:gd name="connsiteX10499" fmla="*/ 1515707 w 11737976"/>
              <a:gd name="connsiteY10499" fmla="*/ 2661640 h 6407151"/>
              <a:gd name="connsiteX10500" fmla="*/ 1513779 w 11737976"/>
              <a:gd name="connsiteY10500" fmla="*/ 2657877 h 6407151"/>
              <a:gd name="connsiteX10501" fmla="*/ 1513848 w 11737976"/>
              <a:gd name="connsiteY10501" fmla="*/ 2654932 h 6407151"/>
              <a:gd name="connsiteX10502" fmla="*/ 1511316 w 11737976"/>
              <a:gd name="connsiteY10502" fmla="*/ 2653070 h 6407151"/>
              <a:gd name="connsiteX10503" fmla="*/ 1510112 w 11737976"/>
              <a:gd name="connsiteY10503" fmla="*/ 2650722 h 6407151"/>
              <a:gd name="connsiteX10504" fmla="*/ 1509784 w 11737976"/>
              <a:gd name="connsiteY10504" fmla="*/ 2651944 h 6407151"/>
              <a:gd name="connsiteX10505" fmla="*/ 1508991 w 11737976"/>
              <a:gd name="connsiteY10505" fmla="*/ 2651362 h 6407151"/>
              <a:gd name="connsiteX10506" fmla="*/ 1507809 w 11737976"/>
              <a:gd name="connsiteY10506" fmla="*/ 2642775 h 6407151"/>
              <a:gd name="connsiteX10507" fmla="*/ 1493223 w 11737976"/>
              <a:gd name="connsiteY10507" fmla="*/ 2635480 h 6407151"/>
              <a:gd name="connsiteX10508" fmla="*/ 1488362 w 11737976"/>
              <a:gd name="connsiteY10508" fmla="*/ 2633049 h 6407151"/>
              <a:gd name="connsiteX10509" fmla="*/ 1358540 w 11737976"/>
              <a:gd name="connsiteY10509" fmla="*/ 2618236 h 6407151"/>
              <a:gd name="connsiteX10510" fmla="*/ 1357064 w 11737976"/>
              <a:gd name="connsiteY10510" fmla="*/ 2620203 h 6407151"/>
              <a:gd name="connsiteX10511" fmla="*/ 1354107 w 11737976"/>
              <a:gd name="connsiteY10511" fmla="*/ 2624141 h 6407151"/>
              <a:gd name="connsiteX10512" fmla="*/ 1349675 w 11737976"/>
              <a:gd name="connsiteY10512" fmla="*/ 2630044 h 6407151"/>
              <a:gd name="connsiteX10513" fmla="*/ 1350838 w 11737976"/>
              <a:gd name="connsiteY10513" fmla="*/ 2646871 h 6407151"/>
              <a:gd name="connsiteX10514" fmla="*/ 1357898 w 11737976"/>
              <a:gd name="connsiteY10514" fmla="*/ 2620621 h 6407151"/>
              <a:gd name="connsiteX10515" fmla="*/ 1368759 w 11737976"/>
              <a:gd name="connsiteY10515" fmla="*/ 2614206 h 6407151"/>
              <a:gd name="connsiteX10516" fmla="*/ 1358201 w 11737976"/>
              <a:gd name="connsiteY10516" fmla="*/ 2620772 h 6407151"/>
              <a:gd name="connsiteX10517" fmla="*/ 1370491 w 11737976"/>
              <a:gd name="connsiteY10517" fmla="*/ 2640454 h 6407151"/>
              <a:gd name="connsiteX10518" fmla="*/ 1378865 w 11737976"/>
              <a:gd name="connsiteY10518" fmla="*/ 2631106 h 6407151"/>
              <a:gd name="connsiteX10519" fmla="*/ 1376909 w 11737976"/>
              <a:gd name="connsiteY10519" fmla="*/ 2616590 h 6407151"/>
              <a:gd name="connsiteX10520" fmla="*/ 1368759 w 11737976"/>
              <a:gd name="connsiteY10520" fmla="*/ 2614206 h 6407151"/>
              <a:gd name="connsiteX10521" fmla="*/ 900035 w 11737976"/>
              <a:gd name="connsiteY10521" fmla="*/ 2613337 h 6407151"/>
              <a:gd name="connsiteX10522" fmla="*/ 895674 w 11737976"/>
              <a:gd name="connsiteY10522" fmla="*/ 2616867 h 6407151"/>
              <a:gd name="connsiteX10523" fmla="*/ 882335 w 11737976"/>
              <a:gd name="connsiteY10523" fmla="*/ 2623734 h 6407151"/>
              <a:gd name="connsiteX10524" fmla="*/ 902594 w 11737976"/>
              <a:gd name="connsiteY10524" fmla="*/ 2633865 h 6407151"/>
              <a:gd name="connsiteX10525" fmla="*/ 907660 w 11737976"/>
              <a:gd name="connsiteY10525" fmla="*/ 2636399 h 6407151"/>
              <a:gd name="connsiteX10526" fmla="*/ 922854 w 11737976"/>
              <a:gd name="connsiteY10526" fmla="*/ 2643997 h 6407151"/>
              <a:gd name="connsiteX10527" fmla="*/ 915933 w 11737976"/>
              <a:gd name="connsiteY10527" fmla="*/ 2626999 h 6407151"/>
              <a:gd name="connsiteX10528" fmla="*/ 905803 w 11737976"/>
              <a:gd name="connsiteY10528" fmla="*/ 2621933 h 6407151"/>
              <a:gd name="connsiteX10529" fmla="*/ 900035 w 11737976"/>
              <a:gd name="connsiteY10529" fmla="*/ 2613337 h 6407151"/>
              <a:gd name="connsiteX10530" fmla="*/ 8241417 w 11737976"/>
              <a:gd name="connsiteY10530" fmla="*/ 2607956 h 6407151"/>
              <a:gd name="connsiteX10531" fmla="*/ 8234403 w 11737976"/>
              <a:gd name="connsiteY10531" fmla="*/ 2611011 h 6407151"/>
              <a:gd name="connsiteX10532" fmla="*/ 8242522 w 11737976"/>
              <a:gd name="connsiteY10532" fmla="*/ 2617870 h 6407151"/>
              <a:gd name="connsiteX10533" fmla="*/ 8245975 w 11737976"/>
              <a:gd name="connsiteY10533" fmla="*/ 2615687 h 6407151"/>
              <a:gd name="connsiteX10534" fmla="*/ 8241417 w 11737976"/>
              <a:gd name="connsiteY10534" fmla="*/ 2607956 h 6407151"/>
              <a:gd name="connsiteX10535" fmla="*/ 976274 w 11737976"/>
              <a:gd name="connsiteY10535" fmla="*/ 2594915 h 6407151"/>
              <a:gd name="connsiteX10536" fmla="*/ 980529 w 11737976"/>
              <a:gd name="connsiteY10536" fmla="*/ 2597043 h 6407151"/>
              <a:gd name="connsiteX10537" fmla="*/ 980529 w 11737976"/>
              <a:gd name="connsiteY10537" fmla="*/ 2597042 h 6407151"/>
              <a:gd name="connsiteX10538" fmla="*/ 981138 w 11737976"/>
              <a:gd name="connsiteY10538" fmla="*/ 2597347 h 6407151"/>
              <a:gd name="connsiteX10539" fmla="*/ 982149 w 11737976"/>
              <a:gd name="connsiteY10539" fmla="*/ 2614094 h 6407151"/>
              <a:gd name="connsiteX10540" fmla="*/ 977287 w 11737976"/>
              <a:gd name="connsiteY10540" fmla="*/ 2611662 h 6407151"/>
              <a:gd name="connsiteX10541" fmla="*/ 972425 w 11737976"/>
              <a:gd name="connsiteY10541" fmla="*/ 2609230 h 6407151"/>
              <a:gd name="connsiteX10542" fmla="*/ 976274 w 11737976"/>
              <a:gd name="connsiteY10542" fmla="*/ 2594915 h 6407151"/>
              <a:gd name="connsiteX10543" fmla="*/ 8285844 w 11737976"/>
              <a:gd name="connsiteY10543" fmla="*/ 2594719 h 6407151"/>
              <a:gd name="connsiteX10544" fmla="*/ 8279784 w 11737976"/>
              <a:gd name="connsiteY10544" fmla="*/ 2603409 h 6407151"/>
              <a:gd name="connsiteX10545" fmla="*/ 8282454 w 11737976"/>
              <a:gd name="connsiteY10545" fmla="*/ 2606640 h 6407151"/>
              <a:gd name="connsiteX10546" fmla="*/ 8295036 w 11737976"/>
              <a:gd name="connsiteY10546" fmla="*/ 2599770 h 6407151"/>
              <a:gd name="connsiteX10547" fmla="*/ 8285844 w 11737976"/>
              <a:gd name="connsiteY10547" fmla="*/ 2594719 h 6407151"/>
              <a:gd name="connsiteX10548" fmla="*/ 932313 w 11737976"/>
              <a:gd name="connsiteY10548" fmla="*/ 2589168 h 6407151"/>
              <a:gd name="connsiteX10549" fmla="*/ 923599 w 11737976"/>
              <a:gd name="connsiteY10549" fmla="*/ 2601056 h 6407151"/>
              <a:gd name="connsiteX10550" fmla="*/ 928462 w 11737976"/>
              <a:gd name="connsiteY10550" fmla="*/ 2603486 h 6407151"/>
              <a:gd name="connsiteX10551" fmla="*/ 932313 w 11737976"/>
              <a:gd name="connsiteY10551" fmla="*/ 2589168 h 6407151"/>
              <a:gd name="connsiteX10552" fmla="*/ 937554 w 11737976"/>
              <a:gd name="connsiteY10552" fmla="*/ 2597880 h 6407151"/>
              <a:gd name="connsiteX10553" fmla="*/ 942038 w 11737976"/>
              <a:gd name="connsiteY10553" fmla="*/ 2594032 h 6407151"/>
              <a:gd name="connsiteX10554" fmla="*/ 932313 w 11737976"/>
              <a:gd name="connsiteY10554" fmla="*/ 2589168 h 6407151"/>
              <a:gd name="connsiteX10555" fmla="*/ 840605 w 11737976"/>
              <a:gd name="connsiteY10555" fmla="*/ 2586620 h 6407151"/>
              <a:gd name="connsiteX10556" fmla="*/ 836754 w 11737976"/>
              <a:gd name="connsiteY10556" fmla="*/ 2600940 h 6407151"/>
              <a:gd name="connsiteX10557" fmla="*/ 842224 w 11737976"/>
              <a:gd name="connsiteY10557" fmla="*/ 2603676 h 6407151"/>
              <a:gd name="connsiteX10558" fmla="*/ 847693 w 11737976"/>
              <a:gd name="connsiteY10558" fmla="*/ 2606410 h 6407151"/>
              <a:gd name="connsiteX10559" fmla="*/ 848935 w 11737976"/>
              <a:gd name="connsiteY10559" fmla="*/ 2598908 h 6407151"/>
              <a:gd name="connsiteX10560" fmla="*/ 846076 w 11737976"/>
              <a:gd name="connsiteY10560" fmla="*/ 2589356 h 6407151"/>
              <a:gd name="connsiteX10561" fmla="*/ 840605 w 11737976"/>
              <a:gd name="connsiteY10561" fmla="*/ 2586620 h 6407151"/>
              <a:gd name="connsiteX10562" fmla="*/ 1407881 w 11737976"/>
              <a:gd name="connsiteY10562" fmla="*/ 2583352 h 6407151"/>
              <a:gd name="connsiteX10563" fmla="*/ 1409490 w 11737976"/>
              <a:gd name="connsiteY10563" fmla="*/ 2599048 h 6407151"/>
              <a:gd name="connsiteX10564" fmla="*/ 1404350 w 11737976"/>
              <a:gd name="connsiteY10564" fmla="*/ 2596478 h 6407151"/>
              <a:gd name="connsiteX10565" fmla="*/ 1399213 w 11737976"/>
              <a:gd name="connsiteY10565" fmla="*/ 2593908 h 6407151"/>
              <a:gd name="connsiteX10566" fmla="*/ 1400822 w 11737976"/>
              <a:gd name="connsiteY10566" fmla="*/ 2609600 h 6407151"/>
              <a:gd name="connsiteX10567" fmla="*/ 1393762 w 11737976"/>
              <a:gd name="connsiteY10567" fmla="*/ 2635850 h 6407151"/>
              <a:gd name="connsiteX10568" fmla="*/ 1407568 w 11737976"/>
              <a:gd name="connsiteY10568" fmla="*/ 2627865 h 6407151"/>
              <a:gd name="connsiteX10569" fmla="*/ 1411099 w 11737976"/>
              <a:gd name="connsiteY10569" fmla="*/ 2614739 h 6407151"/>
              <a:gd name="connsiteX10570" fmla="*/ 1436790 w 11737976"/>
              <a:gd name="connsiteY10570" fmla="*/ 2627587 h 6407151"/>
              <a:gd name="connsiteX10571" fmla="*/ 1445458 w 11737976"/>
              <a:gd name="connsiteY10571" fmla="*/ 2617035 h 6407151"/>
              <a:gd name="connsiteX10572" fmla="*/ 1407881 w 11737976"/>
              <a:gd name="connsiteY10572" fmla="*/ 2583352 h 6407151"/>
              <a:gd name="connsiteX10573" fmla="*/ 980125 w 11737976"/>
              <a:gd name="connsiteY10573" fmla="*/ 2580597 h 6407151"/>
              <a:gd name="connsiteX10574" fmla="*/ 976274 w 11737976"/>
              <a:gd name="connsiteY10574" fmla="*/ 2594915 h 6407151"/>
              <a:gd name="connsiteX10575" fmla="*/ 971413 w 11737976"/>
              <a:gd name="connsiteY10575" fmla="*/ 2592484 h 6407151"/>
              <a:gd name="connsiteX10576" fmla="*/ 967563 w 11737976"/>
              <a:gd name="connsiteY10576" fmla="*/ 2606799 h 6407151"/>
              <a:gd name="connsiteX10577" fmla="*/ 968575 w 11737976"/>
              <a:gd name="connsiteY10577" fmla="*/ 2623549 h 6407151"/>
              <a:gd name="connsiteX10578" fmla="*/ 969586 w 11737976"/>
              <a:gd name="connsiteY10578" fmla="*/ 2640296 h 6407151"/>
              <a:gd name="connsiteX10579" fmla="*/ 973436 w 11737976"/>
              <a:gd name="connsiteY10579" fmla="*/ 2625981 h 6407151"/>
              <a:gd name="connsiteX10580" fmla="*/ 982146 w 11737976"/>
              <a:gd name="connsiteY10580" fmla="*/ 2614097 h 6407151"/>
              <a:gd name="connsiteX10581" fmla="*/ 983245 w 11737976"/>
              <a:gd name="connsiteY10581" fmla="*/ 2630887 h 6407151"/>
              <a:gd name="connsiteX10582" fmla="*/ 998093 w 11737976"/>
              <a:gd name="connsiteY10582" fmla="*/ 2638312 h 6407151"/>
              <a:gd name="connsiteX10583" fmla="*/ 1003042 w 11737976"/>
              <a:gd name="connsiteY10583" fmla="*/ 2640786 h 6407151"/>
              <a:gd name="connsiteX10584" fmla="*/ 1007991 w 11737976"/>
              <a:gd name="connsiteY10584" fmla="*/ 2643262 h 6407151"/>
              <a:gd name="connsiteX10585" fmla="*/ 1012940 w 11737976"/>
              <a:gd name="connsiteY10585" fmla="*/ 2645737 h 6407151"/>
              <a:gd name="connsiteX10586" fmla="*/ 1016789 w 11737976"/>
              <a:gd name="connsiteY10586" fmla="*/ 2631421 h 6407151"/>
              <a:gd name="connsiteX10587" fmla="*/ 995897 w 11737976"/>
              <a:gd name="connsiteY10587" fmla="*/ 2604727 h 6407151"/>
              <a:gd name="connsiteX10588" fmla="*/ 987095 w 11737976"/>
              <a:gd name="connsiteY10588" fmla="*/ 2616571 h 6407151"/>
              <a:gd name="connsiteX10589" fmla="*/ 982148 w 11737976"/>
              <a:gd name="connsiteY10589" fmla="*/ 2614096 h 6407151"/>
              <a:gd name="connsiteX10590" fmla="*/ 982149 w 11737976"/>
              <a:gd name="connsiteY10590" fmla="*/ 2614094 h 6407151"/>
              <a:gd name="connsiteX10591" fmla="*/ 985999 w 11737976"/>
              <a:gd name="connsiteY10591" fmla="*/ 2599778 h 6407151"/>
              <a:gd name="connsiteX10592" fmla="*/ 991469 w 11737976"/>
              <a:gd name="connsiteY10592" fmla="*/ 2602513 h 6407151"/>
              <a:gd name="connsiteX10593" fmla="*/ 987441 w 11737976"/>
              <a:gd name="connsiteY10593" fmla="*/ 2594409 h 6407151"/>
              <a:gd name="connsiteX10594" fmla="*/ 981298 w 11737976"/>
              <a:gd name="connsiteY10594" fmla="*/ 2596748 h 6407151"/>
              <a:gd name="connsiteX10595" fmla="*/ 984989 w 11737976"/>
              <a:gd name="connsiteY10595" fmla="*/ 2583028 h 6407151"/>
              <a:gd name="connsiteX10596" fmla="*/ 980125 w 11737976"/>
              <a:gd name="connsiteY10596" fmla="*/ 2580597 h 6407151"/>
              <a:gd name="connsiteX10597" fmla="*/ 1353766 w 11737976"/>
              <a:gd name="connsiteY10597" fmla="*/ 2572531 h 6407151"/>
              <a:gd name="connsiteX10598" fmla="*/ 1344899 w 11737976"/>
              <a:gd name="connsiteY10598" fmla="*/ 2584342 h 6407151"/>
              <a:gd name="connsiteX10599" fmla="*/ 1349914 w 11737976"/>
              <a:gd name="connsiteY10599" fmla="*/ 2586850 h 6407151"/>
              <a:gd name="connsiteX10600" fmla="*/ 1354929 w 11737976"/>
              <a:gd name="connsiteY10600" fmla="*/ 2589358 h 6407151"/>
              <a:gd name="connsiteX10601" fmla="*/ 1358780 w 11737976"/>
              <a:gd name="connsiteY10601" fmla="*/ 2575039 h 6407151"/>
              <a:gd name="connsiteX10602" fmla="*/ 1353766 w 11737976"/>
              <a:gd name="connsiteY10602" fmla="*/ 2572531 h 6407151"/>
              <a:gd name="connsiteX10603" fmla="*/ 1382687 w 11737976"/>
              <a:gd name="connsiteY10603" fmla="*/ 2570755 h 6407151"/>
              <a:gd name="connsiteX10604" fmla="*/ 1369111 w 11737976"/>
              <a:gd name="connsiteY10604" fmla="*/ 2580209 h 6407151"/>
              <a:gd name="connsiteX10605" fmla="*/ 1378380 w 11737976"/>
              <a:gd name="connsiteY10605" fmla="*/ 2584843 h 6407151"/>
              <a:gd name="connsiteX10606" fmla="*/ 1377519 w 11737976"/>
              <a:gd name="connsiteY10606" fmla="*/ 2598624 h 6407151"/>
              <a:gd name="connsiteX10607" fmla="*/ 1378071 w 11737976"/>
              <a:gd name="connsiteY10607" fmla="*/ 2599453 h 6407151"/>
              <a:gd name="connsiteX10608" fmla="*/ 1377954 w 11737976"/>
              <a:gd name="connsiteY10608" fmla="*/ 2604934 h 6407151"/>
              <a:gd name="connsiteX10609" fmla="*/ 1380722 w 11737976"/>
              <a:gd name="connsiteY10609" fmla="*/ 2608855 h 6407151"/>
              <a:gd name="connsiteX10610" fmla="*/ 1379544 w 11737976"/>
              <a:gd name="connsiteY10610" fmla="*/ 2601667 h 6407151"/>
              <a:gd name="connsiteX10611" fmla="*/ 1378071 w 11737976"/>
              <a:gd name="connsiteY10611" fmla="*/ 2599453 h 6407151"/>
              <a:gd name="connsiteX10612" fmla="*/ 1378380 w 11737976"/>
              <a:gd name="connsiteY10612" fmla="*/ 2584843 h 6407151"/>
              <a:gd name="connsiteX10613" fmla="*/ 1378836 w 11737976"/>
              <a:gd name="connsiteY10613" fmla="*/ 2585072 h 6407151"/>
              <a:gd name="connsiteX10614" fmla="*/ 1382687 w 11737976"/>
              <a:gd name="connsiteY10614" fmla="*/ 2570755 h 6407151"/>
              <a:gd name="connsiteX10615" fmla="*/ 880500 w 11737976"/>
              <a:gd name="connsiteY10615" fmla="*/ 2563260 h 6407151"/>
              <a:gd name="connsiteX10616" fmla="*/ 871635 w 11737976"/>
              <a:gd name="connsiteY10616" fmla="*/ 2575072 h 6407151"/>
              <a:gd name="connsiteX10617" fmla="*/ 866621 w 11737976"/>
              <a:gd name="connsiteY10617" fmla="*/ 2572565 h 6407151"/>
              <a:gd name="connsiteX10618" fmla="*/ 862770 w 11737976"/>
              <a:gd name="connsiteY10618" fmla="*/ 2586880 h 6407151"/>
              <a:gd name="connsiteX10619" fmla="*/ 867785 w 11737976"/>
              <a:gd name="connsiteY10619" fmla="*/ 2589388 h 6407151"/>
              <a:gd name="connsiteX10620" fmla="*/ 871635 w 11737976"/>
              <a:gd name="connsiteY10620" fmla="*/ 2575072 h 6407151"/>
              <a:gd name="connsiteX10621" fmla="*/ 881664 w 11737976"/>
              <a:gd name="connsiteY10621" fmla="*/ 2580087 h 6407151"/>
              <a:gd name="connsiteX10622" fmla="*/ 885515 w 11737976"/>
              <a:gd name="connsiteY10622" fmla="*/ 2565768 h 6407151"/>
              <a:gd name="connsiteX10623" fmla="*/ 880500 w 11737976"/>
              <a:gd name="connsiteY10623" fmla="*/ 2563260 h 6407151"/>
              <a:gd name="connsiteX10624" fmla="*/ 8361358 w 11737976"/>
              <a:gd name="connsiteY10624" fmla="*/ 2563013 h 6407151"/>
              <a:gd name="connsiteX10625" fmla="*/ 8347709 w 11737976"/>
              <a:gd name="connsiteY10625" fmla="*/ 2578262 h 6407151"/>
              <a:gd name="connsiteX10626" fmla="*/ 8359582 w 11737976"/>
              <a:gd name="connsiteY10626" fmla="*/ 2583264 h 6407151"/>
              <a:gd name="connsiteX10627" fmla="*/ 8368642 w 11737976"/>
              <a:gd name="connsiteY10627" fmla="*/ 2573690 h 6407151"/>
              <a:gd name="connsiteX10628" fmla="*/ 8361358 w 11737976"/>
              <a:gd name="connsiteY10628" fmla="*/ 2563013 h 6407151"/>
              <a:gd name="connsiteX10629" fmla="*/ 1443390 w 11737976"/>
              <a:gd name="connsiteY10629" fmla="*/ 2561833 h 6407151"/>
              <a:gd name="connsiteX10630" fmla="*/ 1439539 w 11737976"/>
              <a:gd name="connsiteY10630" fmla="*/ 2576153 h 6407151"/>
              <a:gd name="connsiteX10631" fmla="*/ 1454734 w 11737976"/>
              <a:gd name="connsiteY10631" fmla="*/ 2583750 h 6407151"/>
              <a:gd name="connsiteX10632" fmla="*/ 1465318 w 11737976"/>
              <a:gd name="connsiteY10632" fmla="*/ 2595135 h 6407151"/>
              <a:gd name="connsiteX10633" fmla="*/ 1474992 w 11737976"/>
              <a:gd name="connsiteY10633" fmla="*/ 2593882 h 6407151"/>
              <a:gd name="connsiteX10634" fmla="*/ 1488974 w 11737976"/>
              <a:gd name="connsiteY10634" fmla="*/ 2584628 h 6407151"/>
              <a:gd name="connsiteX10635" fmla="*/ 1483907 w 11737976"/>
              <a:gd name="connsiteY10635" fmla="*/ 2582095 h 6407151"/>
              <a:gd name="connsiteX10636" fmla="*/ 1478843 w 11737976"/>
              <a:gd name="connsiteY10636" fmla="*/ 2579562 h 6407151"/>
              <a:gd name="connsiteX10637" fmla="*/ 1473779 w 11737976"/>
              <a:gd name="connsiteY10637" fmla="*/ 2577030 h 6407151"/>
              <a:gd name="connsiteX10638" fmla="*/ 1465700 w 11737976"/>
              <a:gd name="connsiteY10638" fmla="*/ 2575020 h 6407151"/>
              <a:gd name="connsiteX10639" fmla="*/ 1454734 w 11737976"/>
              <a:gd name="connsiteY10639" fmla="*/ 2583750 h 6407151"/>
              <a:gd name="connsiteX10640" fmla="*/ 1454938 w 11737976"/>
              <a:gd name="connsiteY10640" fmla="*/ 2569638 h 6407151"/>
              <a:gd name="connsiteX10641" fmla="*/ 1448455 w 11737976"/>
              <a:gd name="connsiteY10641" fmla="*/ 2564366 h 6407151"/>
              <a:gd name="connsiteX10642" fmla="*/ 1443390 w 11737976"/>
              <a:gd name="connsiteY10642" fmla="*/ 2561833 h 6407151"/>
              <a:gd name="connsiteX10643" fmla="*/ 1324225 w 11737976"/>
              <a:gd name="connsiteY10643" fmla="*/ 2559791 h 6407151"/>
              <a:gd name="connsiteX10644" fmla="*/ 1320285 w 11737976"/>
              <a:gd name="connsiteY10644" fmla="*/ 2572033 h 6407151"/>
              <a:gd name="connsiteX10645" fmla="*/ 1325109 w 11737976"/>
              <a:gd name="connsiteY10645" fmla="*/ 2580536 h 6407151"/>
              <a:gd name="connsiteX10646" fmla="*/ 1329403 w 11737976"/>
              <a:gd name="connsiteY10646" fmla="*/ 2576592 h 6407151"/>
              <a:gd name="connsiteX10647" fmla="*/ 1328694 w 11737976"/>
              <a:gd name="connsiteY10647" fmla="*/ 2559997 h 6407151"/>
              <a:gd name="connsiteX10648" fmla="*/ 1324225 w 11737976"/>
              <a:gd name="connsiteY10648" fmla="*/ 2559791 h 6407151"/>
              <a:gd name="connsiteX10649" fmla="*/ 807920 w 11737976"/>
              <a:gd name="connsiteY10649" fmla="*/ 2559450 h 6407151"/>
              <a:gd name="connsiteX10650" fmla="*/ 810216 w 11737976"/>
              <a:gd name="connsiteY10650" fmla="*/ 2571427 h 6407151"/>
              <a:gd name="connsiteX10651" fmla="*/ 815079 w 11737976"/>
              <a:gd name="connsiteY10651" fmla="*/ 2573858 h 6407151"/>
              <a:gd name="connsiteX10652" fmla="*/ 807920 w 11737976"/>
              <a:gd name="connsiteY10652" fmla="*/ 2559450 h 6407151"/>
              <a:gd name="connsiteX10653" fmla="*/ 1347588 w 11737976"/>
              <a:gd name="connsiteY10653" fmla="*/ 2553201 h 6407151"/>
              <a:gd name="connsiteX10654" fmla="*/ 1338724 w 11737976"/>
              <a:gd name="connsiteY10654" fmla="*/ 2565009 h 6407151"/>
              <a:gd name="connsiteX10655" fmla="*/ 1334872 w 11737976"/>
              <a:gd name="connsiteY10655" fmla="*/ 2579327 h 6407151"/>
              <a:gd name="connsiteX10656" fmla="*/ 1339886 w 11737976"/>
              <a:gd name="connsiteY10656" fmla="*/ 2581835 h 6407151"/>
              <a:gd name="connsiteX10657" fmla="*/ 1343738 w 11737976"/>
              <a:gd name="connsiteY10657" fmla="*/ 2567517 h 6407151"/>
              <a:gd name="connsiteX10658" fmla="*/ 1347588 w 11737976"/>
              <a:gd name="connsiteY10658" fmla="*/ 2553201 h 6407151"/>
              <a:gd name="connsiteX10659" fmla="*/ 788471 w 11737976"/>
              <a:gd name="connsiteY10659" fmla="*/ 2549724 h 6407151"/>
              <a:gd name="connsiteX10660" fmla="*/ 790462 w 11737976"/>
              <a:gd name="connsiteY10660" fmla="*/ 2561549 h 6407151"/>
              <a:gd name="connsiteX10661" fmla="*/ 795022 w 11737976"/>
              <a:gd name="connsiteY10661" fmla="*/ 2563828 h 6407151"/>
              <a:gd name="connsiteX10662" fmla="*/ 788471 w 11737976"/>
              <a:gd name="connsiteY10662" fmla="*/ 2549724 h 6407151"/>
              <a:gd name="connsiteX10663" fmla="*/ 879337 w 11737976"/>
              <a:gd name="connsiteY10663" fmla="*/ 2546435 h 6407151"/>
              <a:gd name="connsiteX10664" fmla="*/ 865458 w 11737976"/>
              <a:gd name="connsiteY10664" fmla="*/ 2555738 h 6407151"/>
              <a:gd name="connsiteX10665" fmla="*/ 860445 w 11737976"/>
              <a:gd name="connsiteY10665" fmla="*/ 2553231 h 6407151"/>
              <a:gd name="connsiteX10666" fmla="*/ 850416 w 11737976"/>
              <a:gd name="connsiteY10666" fmla="*/ 2548217 h 6407151"/>
              <a:gd name="connsiteX10667" fmla="*/ 841551 w 11737976"/>
              <a:gd name="connsiteY10667" fmla="*/ 2560026 h 6407151"/>
              <a:gd name="connsiteX10668" fmla="*/ 846566 w 11737976"/>
              <a:gd name="connsiteY10668" fmla="*/ 2562534 h 6407151"/>
              <a:gd name="connsiteX10669" fmla="*/ 851579 w 11737976"/>
              <a:gd name="connsiteY10669" fmla="*/ 2565042 h 6407151"/>
              <a:gd name="connsiteX10670" fmla="*/ 842715 w 11737976"/>
              <a:gd name="connsiteY10670" fmla="*/ 2576851 h 6407151"/>
              <a:gd name="connsiteX10671" fmla="*/ 847728 w 11737976"/>
              <a:gd name="connsiteY10671" fmla="*/ 2579358 h 6407151"/>
              <a:gd name="connsiteX10672" fmla="*/ 861606 w 11737976"/>
              <a:gd name="connsiteY10672" fmla="*/ 2570057 h 6407151"/>
              <a:gd name="connsiteX10673" fmla="*/ 870472 w 11737976"/>
              <a:gd name="connsiteY10673" fmla="*/ 2558245 h 6407151"/>
              <a:gd name="connsiteX10674" fmla="*/ 875487 w 11737976"/>
              <a:gd name="connsiteY10674" fmla="*/ 2560754 h 6407151"/>
              <a:gd name="connsiteX10675" fmla="*/ 879337 w 11737976"/>
              <a:gd name="connsiteY10675" fmla="*/ 2546435 h 6407151"/>
              <a:gd name="connsiteX10676" fmla="*/ 1234386 w 11737976"/>
              <a:gd name="connsiteY10676" fmla="*/ 2545321 h 6407151"/>
              <a:gd name="connsiteX10677" fmla="*/ 1231820 w 11737976"/>
              <a:gd name="connsiteY10677" fmla="*/ 2554865 h 6407151"/>
              <a:gd name="connsiteX10678" fmla="*/ 1239856 w 11737976"/>
              <a:gd name="connsiteY10678" fmla="*/ 2548057 h 6407151"/>
              <a:gd name="connsiteX10679" fmla="*/ 1234386 w 11737976"/>
              <a:gd name="connsiteY10679" fmla="*/ 2545321 h 6407151"/>
              <a:gd name="connsiteX10680" fmla="*/ 1940703 w 11737976"/>
              <a:gd name="connsiteY10680" fmla="*/ 2542684 h 6407151"/>
              <a:gd name="connsiteX10681" fmla="*/ 1937797 w 11737976"/>
              <a:gd name="connsiteY10681" fmla="*/ 2543833 h 6407151"/>
              <a:gd name="connsiteX10682" fmla="*/ 1938998 w 11737976"/>
              <a:gd name="connsiteY10682" fmla="*/ 2549479 h 6407151"/>
              <a:gd name="connsiteX10683" fmla="*/ 1941903 w 11737976"/>
              <a:gd name="connsiteY10683" fmla="*/ 2548330 h 6407151"/>
              <a:gd name="connsiteX10684" fmla="*/ 1940703 w 11737976"/>
              <a:gd name="connsiteY10684" fmla="*/ 2542684 h 6407151"/>
              <a:gd name="connsiteX10685" fmla="*/ 1993713 w 11737976"/>
              <a:gd name="connsiteY10685" fmla="*/ 2538102 h 6407151"/>
              <a:gd name="connsiteX10686" fmla="*/ 1993263 w 11737976"/>
              <a:gd name="connsiteY10686" fmla="*/ 2539775 h 6407151"/>
              <a:gd name="connsiteX10687" fmla="*/ 1991914 w 11737976"/>
              <a:gd name="connsiteY10687" fmla="*/ 2544792 h 6407151"/>
              <a:gd name="connsiteX10688" fmla="*/ 1991282 w 11737976"/>
              <a:gd name="connsiteY10688" fmla="*/ 2544477 h 6407151"/>
              <a:gd name="connsiteX10689" fmla="*/ 1991284 w 11737976"/>
              <a:gd name="connsiteY10689" fmla="*/ 2544476 h 6407151"/>
              <a:gd name="connsiteX10690" fmla="*/ 1993713 w 11737976"/>
              <a:gd name="connsiteY10690" fmla="*/ 2538102 h 6407151"/>
              <a:gd name="connsiteX10691" fmla="*/ 1410691 w 11737976"/>
              <a:gd name="connsiteY10691" fmla="*/ 2536005 h 6407151"/>
              <a:gd name="connsiteX10692" fmla="*/ 1403278 w 11737976"/>
              <a:gd name="connsiteY10692" fmla="*/ 2541774 h 6407151"/>
              <a:gd name="connsiteX10693" fmla="*/ 1413611 w 11737976"/>
              <a:gd name="connsiteY10693" fmla="*/ 2546940 h 6407151"/>
              <a:gd name="connsiteX10694" fmla="*/ 1431675 w 11737976"/>
              <a:gd name="connsiteY10694" fmla="*/ 2545146 h 6407151"/>
              <a:gd name="connsiteX10695" fmla="*/ 1416176 w 11737976"/>
              <a:gd name="connsiteY10695" fmla="*/ 2537396 h 6407151"/>
              <a:gd name="connsiteX10696" fmla="*/ 1410691 w 11737976"/>
              <a:gd name="connsiteY10696" fmla="*/ 2536005 h 6407151"/>
              <a:gd name="connsiteX10697" fmla="*/ 1307568 w 11737976"/>
              <a:gd name="connsiteY10697" fmla="*/ 2533188 h 6407151"/>
              <a:gd name="connsiteX10698" fmla="*/ 1298611 w 11737976"/>
              <a:gd name="connsiteY10698" fmla="*/ 2544953 h 6407151"/>
              <a:gd name="connsiteX10699" fmla="*/ 1303717 w 11737976"/>
              <a:gd name="connsiteY10699" fmla="*/ 2547507 h 6407151"/>
              <a:gd name="connsiteX10700" fmla="*/ 1313927 w 11737976"/>
              <a:gd name="connsiteY10700" fmla="*/ 2552613 h 6407151"/>
              <a:gd name="connsiteX10701" fmla="*/ 1319032 w 11737976"/>
              <a:gd name="connsiteY10701" fmla="*/ 2555164 h 6407151"/>
              <a:gd name="connsiteX10702" fmla="*/ 1322883 w 11737976"/>
              <a:gd name="connsiteY10702" fmla="*/ 2540846 h 6407151"/>
              <a:gd name="connsiteX10703" fmla="*/ 1317778 w 11737976"/>
              <a:gd name="connsiteY10703" fmla="*/ 2538294 h 6407151"/>
              <a:gd name="connsiteX10704" fmla="*/ 1307568 w 11737976"/>
              <a:gd name="connsiteY10704" fmla="*/ 2533188 h 6407151"/>
              <a:gd name="connsiteX10705" fmla="*/ 840136 w 11737976"/>
              <a:gd name="connsiteY10705" fmla="*/ 2526832 h 6407151"/>
              <a:gd name="connsiteX10706" fmla="*/ 841147 w 11737976"/>
              <a:gd name="connsiteY10706" fmla="*/ 2543581 h 6407151"/>
              <a:gd name="connsiteX10707" fmla="*/ 854723 w 11737976"/>
              <a:gd name="connsiteY10707" fmla="*/ 2534125 h 6407151"/>
              <a:gd name="connsiteX10708" fmla="*/ 840136 w 11737976"/>
              <a:gd name="connsiteY10708" fmla="*/ 2526832 h 6407151"/>
              <a:gd name="connsiteX10709" fmla="*/ 796175 w 11737976"/>
              <a:gd name="connsiteY10709" fmla="*/ 2521088 h 6407151"/>
              <a:gd name="connsiteX10710" fmla="*/ 792323 w 11737976"/>
              <a:gd name="connsiteY10710" fmla="*/ 2535406 h 6407151"/>
              <a:gd name="connsiteX10711" fmla="*/ 816634 w 11737976"/>
              <a:gd name="connsiteY10711" fmla="*/ 2547564 h 6407151"/>
              <a:gd name="connsiteX10712" fmla="*/ 821496 w 11737976"/>
              <a:gd name="connsiteY10712" fmla="*/ 2549996 h 6407151"/>
              <a:gd name="connsiteX10713" fmla="*/ 805900 w 11737976"/>
              <a:gd name="connsiteY10713" fmla="*/ 2525951 h 6407151"/>
              <a:gd name="connsiteX10714" fmla="*/ 796175 w 11737976"/>
              <a:gd name="connsiteY10714" fmla="*/ 2521088 h 6407151"/>
              <a:gd name="connsiteX10715" fmla="*/ 1277081 w 11737976"/>
              <a:gd name="connsiteY10715" fmla="*/ 2519972 h 6407151"/>
              <a:gd name="connsiteX10716" fmla="*/ 1273085 w 11737976"/>
              <a:gd name="connsiteY10716" fmla="*/ 2532184 h 6407151"/>
              <a:gd name="connsiteX10717" fmla="*/ 1278099 w 11737976"/>
              <a:gd name="connsiteY10717" fmla="*/ 2534691 h 6407151"/>
              <a:gd name="connsiteX10718" fmla="*/ 1283113 w 11737976"/>
              <a:gd name="connsiteY10718" fmla="*/ 2537199 h 6407151"/>
              <a:gd name="connsiteX10719" fmla="*/ 1284276 w 11737976"/>
              <a:gd name="connsiteY10719" fmla="*/ 2554025 h 6407151"/>
              <a:gd name="connsiteX10720" fmla="*/ 1293142 w 11737976"/>
              <a:gd name="connsiteY10720" fmla="*/ 2542214 h 6407151"/>
              <a:gd name="connsiteX10721" fmla="*/ 1288126 w 11737976"/>
              <a:gd name="connsiteY10721" fmla="*/ 2539707 h 6407151"/>
              <a:gd name="connsiteX10722" fmla="*/ 1291977 w 11737976"/>
              <a:gd name="connsiteY10722" fmla="*/ 2525391 h 6407151"/>
              <a:gd name="connsiteX10723" fmla="*/ 1281950 w 11737976"/>
              <a:gd name="connsiteY10723" fmla="*/ 2520376 h 6407151"/>
              <a:gd name="connsiteX10724" fmla="*/ 1277081 w 11737976"/>
              <a:gd name="connsiteY10724" fmla="*/ 2519972 h 6407151"/>
              <a:gd name="connsiteX10725" fmla="*/ 2276994 w 11737976"/>
              <a:gd name="connsiteY10725" fmla="*/ 2514331 h 6407151"/>
              <a:gd name="connsiteX10726" fmla="*/ 2279933 w 11737976"/>
              <a:gd name="connsiteY10726" fmla="*/ 2516181 h 6407151"/>
              <a:gd name="connsiteX10727" fmla="*/ 2281345 w 11737976"/>
              <a:gd name="connsiteY10727" fmla="*/ 2519147 h 6407151"/>
              <a:gd name="connsiteX10728" fmla="*/ 2281172 w 11737976"/>
              <a:gd name="connsiteY10728" fmla="*/ 2520248 h 6407151"/>
              <a:gd name="connsiteX10729" fmla="*/ 779764 w 11737976"/>
              <a:gd name="connsiteY10729" fmla="*/ 2512883 h 6407151"/>
              <a:gd name="connsiteX10730" fmla="*/ 783788 w 11737976"/>
              <a:gd name="connsiteY10730" fmla="*/ 2520988 h 6407151"/>
              <a:gd name="connsiteX10731" fmla="*/ 790703 w 11737976"/>
              <a:gd name="connsiteY10731" fmla="*/ 2518354 h 6407151"/>
              <a:gd name="connsiteX10732" fmla="*/ 779764 w 11737976"/>
              <a:gd name="connsiteY10732" fmla="*/ 2512883 h 6407151"/>
              <a:gd name="connsiteX10733" fmla="*/ 727170 w 11737976"/>
              <a:gd name="connsiteY10733" fmla="*/ 2511929 h 6407151"/>
              <a:gd name="connsiteX10734" fmla="*/ 722834 w 11737976"/>
              <a:gd name="connsiteY10734" fmla="*/ 2516899 h 6407151"/>
              <a:gd name="connsiteX10735" fmla="*/ 727392 w 11737976"/>
              <a:gd name="connsiteY10735" fmla="*/ 2519179 h 6407151"/>
              <a:gd name="connsiteX10736" fmla="*/ 729145 w 11737976"/>
              <a:gd name="connsiteY10736" fmla="*/ 2517770 h 6407151"/>
              <a:gd name="connsiteX10737" fmla="*/ 727170 w 11737976"/>
              <a:gd name="connsiteY10737" fmla="*/ 2511929 h 6407151"/>
              <a:gd name="connsiteX10738" fmla="*/ 1905523 w 11737976"/>
              <a:gd name="connsiteY10738" fmla="*/ 2510366 h 6407151"/>
              <a:gd name="connsiteX10739" fmla="*/ 1911096 w 11737976"/>
              <a:gd name="connsiteY10739" fmla="*/ 2519557 h 6407151"/>
              <a:gd name="connsiteX10740" fmla="*/ 1913441 w 11737976"/>
              <a:gd name="connsiteY10740" fmla="*/ 2513138 h 6407151"/>
              <a:gd name="connsiteX10741" fmla="*/ 1919517 w 11737976"/>
              <a:gd name="connsiteY10741" fmla="*/ 2516176 h 6407151"/>
              <a:gd name="connsiteX10742" fmla="*/ 1924208 w 11737976"/>
              <a:gd name="connsiteY10742" fmla="*/ 2518522 h 6407151"/>
              <a:gd name="connsiteX10743" fmla="*/ 1923996 w 11737976"/>
              <a:gd name="connsiteY10743" fmla="*/ 2519305 h 6407151"/>
              <a:gd name="connsiteX10744" fmla="*/ 1922071 w 11737976"/>
              <a:gd name="connsiteY10744" fmla="*/ 2526465 h 6407151"/>
              <a:gd name="connsiteX10745" fmla="*/ 1925717 w 11737976"/>
              <a:gd name="connsiteY10745" fmla="*/ 2528288 h 6407151"/>
              <a:gd name="connsiteX10746" fmla="*/ 1926198 w 11737976"/>
              <a:gd name="connsiteY10746" fmla="*/ 2526498 h 6407151"/>
              <a:gd name="connsiteX10747" fmla="*/ 1927439 w 11737976"/>
              <a:gd name="connsiteY10747" fmla="*/ 2521886 h 6407151"/>
              <a:gd name="connsiteX10748" fmla="*/ 1933927 w 11737976"/>
              <a:gd name="connsiteY10748" fmla="*/ 2529073 h 6407151"/>
              <a:gd name="connsiteX10749" fmla="*/ 1939885 w 11737976"/>
              <a:gd name="connsiteY10749" fmla="*/ 2532672 h 6407151"/>
              <a:gd name="connsiteX10750" fmla="*/ 1946395 w 11737976"/>
              <a:gd name="connsiteY10750" fmla="*/ 2537210 h 6407151"/>
              <a:gd name="connsiteX10751" fmla="*/ 1942796 w 11737976"/>
              <a:gd name="connsiteY10751" fmla="*/ 2550588 h 6407151"/>
              <a:gd name="connsiteX10752" fmla="*/ 1950452 w 11737976"/>
              <a:gd name="connsiteY10752" fmla="*/ 2562004 h 6407151"/>
              <a:gd name="connsiteX10753" fmla="*/ 1953798 w 11737976"/>
              <a:gd name="connsiteY10753" fmla="*/ 2570231 h 6407151"/>
              <a:gd name="connsiteX10754" fmla="*/ 1947679 w 11737976"/>
              <a:gd name="connsiteY10754" fmla="*/ 2573867 h 6407151"/>
              <a:gd name="connsiteX10755" fmla="*/ 1950744 w 11737976"/>
              <a:gd name="connsiteY10755" fmla="*/ 2584848 h 6407151"/>
              <a:gd name="connsiteX10756" fmla="*/ 1950729 w 11737976"/>
              <a:gd name="connsiteY10756" fmla="*/ 2584908 h 6407151"/>
              <a:gd name="connsiteX10757" fmla="*/ 1947129 w 11737976"/>
              <a:gd name="connsiteY10757" fmla="*/ 2598288 h 6407151"/>
              <a:gd name="connsiteX10758" fmla="*/ 1934156 w 11737976"/>
              <a:gd name="connsiteY10758" fmla="*/ 2561443 h 6407151"/>
              <a:gd name="connsiteX10759" fmla="*/ 1918319 w 11737976"/>
              <a:gd name="connsiteY10759" fmla="*/ 2599058 h 6407151"/>
              <a:gd name="connsiteX10760" fmla="*/ 1906788 w 11737976"/>
              <a:gd name="connsiteY10760" fmla="*/ 2578114 h 6407151"/>
              <a:gd name="connsiteX10761" fmla="*/ 1910387 w 11737976"/>
              <a:gd name="connsiteY10761" fmla="*/ 2564733 h 6407151"/>
              <a:gd name="connsiteX10762" fmla="*/ 1915430 w 11737976"/>
              <a:gd name="connsiteY10762" fmla="*/ 2567256 h 6407151"/>
              <a:gd name="connsiteX10763" fmla="*/ 1924070 w 11737976"/>
              <a:gd name="connsiteY10763" fmla="*/ 2556400 h 6407151"/>
              <a:gd name="connsiteX10764" fmla="*/ 1919027 w 11737976"/>
              <a:gd name="connsiteY10764" fmla="*/ 2553878 h 6407151"/>
              <a:gd name="connsiteX10765" fmla="*/ 1910387 w 11737976"/>
              <a:gd name="connsiteY10765" fmla="*/ 2564733 h 6407151"/>
              <a:gd name="connsiteX10766" fmla="*/ 1905345 w 11737976"/>
              <a:gd name="connsiteY10766" fmla="*/ 2562213 h 6407151"/>
              <a:gd name="connsiteX10767" fmla="*/ 1900302 w 11737976"/>
              <a:gd name="connsiteY10767" fmla="*/ 2559691 h 6407151"/>
              <a:gd name="connsiteX10768" fmla="*/ 1895258 w 11737976"/>
              <a:gd name="connsiteY10768" fmla="*/ 2557168 h 6407151"/>
              <a:gd name="connsiteX10769" fmla="*/ 1903900 w 11737976"/>
              <a:gd name="connsiteY10769" fmla="*/ 2546313 h 6407151"/>
              <a:gd name="connsiteX10770" fmla="*/ 1907498 w 11737976"/>
              <a:gd name="connsiteY10770" fmla="*/ 2532935 h 6407151"/>
              <a:gd name="connsiteX10771" fmla="*/ 1901010 w 11737976"/>
              <a:gd name="connsiteY10771" fmla="*/ 2514514 h 6407151"/>
              <a:gd name="connsiteX10772" fmla="*/ 1905523 w 11737976"/>
              <a:gd name="connsiteY10772" fmla="*/ 2510366 h 6407151"/>
              <a:gd name="connsiteX10773" fmla="*/ 1266823 w 11737976"/>
              <a:gd name="connsiteY10773" fmla="*/ 2509807 h 6407151"/>
              <a:gd name="connsiteX10774" fmla="*/ 1261706 w 11737976"/>
              <a:gd name="connsiteY10774" fmla="*/ 2512961 h 6407151"/>
              <a:gd name="connsiteX10775" fmla="*/ 1265518 w 11737976"/>
              <a:gd name="connsiteY10775" fmla="*/ 2519942 h 6407151"/>
              <a:gd name="connsiteX10776" fmla="*/ 1271735 w 11737976"/>
              <a:gd name="connsiteY10776" fmla="*/ 2517977 h 6407151"/>
              <a:gd name="connsiteX10777" fmla="*/ 1274089 w 11737976"/>
              <a:gd name="connsiteY10777" fmla="*/ 2517015 h 6407151"/>
              <a:gd name="connsiteX10778" fmla="*/ 1276749 w 11737976"/>
              <a:gd name="connsiteY10778" fmla="*/ 2520484 h 6407151"/>
              <a:gd name="connsiteX10779" fmla="*/ 1279436 w 11737976"/>
              <a:gd name="connsiteY10779" fmla="*/ 2516114 h 6407151"/>
              <a:gd name="connsiteX10780" fmla="*/ 1277325 w 11737976"/>
              <a:gd name="connsiteY10780" fmla="*/ 2515694 h 6407151"/>
              <a:gd name="connsiteX10781" fmla="*/ 1274089 w 11737976"/>
              <a:gd name="connsiteY10781" fmla="*/ 2517015 h 6407151"/>
              <a:gd name="connsiteX10782" fmla="*/ 1270431 w 11737976"/>
              <a:gd name="connsiteY10782" fmla="*/ 2512246 h 6407151"/>
              <a:gd name="connsiteX10783" fmla="*/ 1266823 w 11737976"/>
              <a:gd name="connsiteY10783" fmla="*/ 2509807 h 6407151"/>
              <a:gd name="connsiteX10784" fmla="*/ 1404731 w 11737976"/>
              <a:gd name="connsiteY10784" fmla="*/ 2509175 h 6407151"/>
              <a:gd name="connsiteX10785" fmla="*/ 1407789 w 11737976"/>
              <a:gd name="connsiteY10785" fmla="*/ 2516957 h 6407151"/>
              <a:gd name="connsiteX10786" fmla="*/ 1404836 w 11737976"/>
              <a:gd name="connsiteY10786" fmla="*/ 2515479 h 6407151"/>
              <a:gd name="connsiteX10787" fmla="*/ 1400172 w 11737976"/>
              <a:gd name="connsiteY10787" fmla="*/ 2513146 h 6407151"/>
              <a:gd name="connsiteX10788" fmla="*/ 987763 w 11737976"/>
              <a:gd name="connsiteY10788" fmla="*/ 2508617 h 6407151"/>
              <a:gd name="connsiteX10789" fmla="*/ 983912 w 11737976"/>
              <a:gd name="connsiteY10789" fmla="*/ 2522934 h 6407151"/>
              <a:gd name="connsiteX10790" fmla="*/ 989383 w 11737976"/>
              <a:gd name="connsiteY10790" fmla="*/ 2525671 h 6407151"/>
              <a:gd name="connsiteX10791" fmla="*/ 990624 w 11737976"/>
              <a:gd name="connsiteY10791" fmla="*/ 2518169 h 6407151"/>
              <a:gd name="connsiteX10792" fmla="*/ 987763 w 11737976"/>
              <a:gd name="connsiteY10792" fmla="*/ 2508617 h 6407151"/>
              <a:gd name="connsiteX10793" fmla="*/ 1206132 w 11737976"/>
              <a:gd name="connsiteY10793" fmla="*/ 2508095 h 6407151"/>
              <a:gd name="connsiteX10794" fmla="*/ 1203596 w 11737976"/>
              <a:gd name="connsiteY10794" fmla="*/ 2513679 h 6407151"/>
              <a:gd name="connsiteX10795" fmla="*/ 1209468 w 11737976"/>
              <a:gd name="connsiteY10795" fmla="*/ 2532859 h 6407151"/>
              <a:gd name="connsiteX10796" fmla="*/ 1218182 w 11737976"/>
              <a:gd name="connsiteY10796" fmla="*/ 2520973 h 6407151"/>
              <a:gd name="connsiteX10797" fmla="*/ 1206132 w 11737976"/>
              <a:gd name="connsiteY10797" fmla="*/ 2508095 h 6407151"/>
              <a:gd name="connsiteX10798" fmla="*/ 2280500 w 11737976"/>
              <a:gd name="connsiteY10798" fmla="*/ 2506980 h 6407151"/>
              <a:gd name="connsiteX10799" fmla="*/ 2282180 w 11737976"/>
              <a:gd name="connsiteY10799" fmla="*/ 2507820 h 6407151"/>
              <a:gd name="connsiteX10800" fmla="*/ 2280382 w 11737976"/>
              <a:gd name="connsiteY10800" fmla="*/ 2514508 h 6407151"/>
              <a:gd name="connsiteX10801" fmla="*/ 1251670 w 11737976"/>
              <a:gd name="connsiteY10801" fmla="*/ 2505234 h 6407151"/>
              <a:gd name="connsiteX10802" fmla="*/ 1237922 w 11737976"/>
              <a:gd name="connsiteY10802" fmla="*/ 2514599 h 6407151"/>
              <a:gd name="connsiteX10803" fmla="*/ 1242871 w 11737976"/>
              <a:gd name="connsiteY10803" fmla="*/ 2517075 h 6407151"/>
              <a:gd name="connsiteX10804" fmla="*/ 1225271 w 11737976"/>
              <a:gd name="connsiteY10804" fmla="*/ 2540762 h 6407151"/>
              <a:gd name="connsiteX10805" fmla="*/ 1230219 w 11737976"/>
              <a:gd name="connsiteY10805" fmla="*/ 2543237 h 6407151"/>
              <a:gd name="connsiteX10806" fmla="*/ 1239019 w 11737976"/>
              <a:gd name="connsiteY10806" fmla="*/ 2531392 h 6407151"/>
              <a:gd name="connsiteX10807" fmla="*/ 1248917 w 11737976"/>
              <a:gd name="connsiteY10807" fmla="*/ 2536343 h 6407151"/>
              <a:gd name="connsiteX10808" fmla="*/ 1253867 w 11737976"/>
              <a:gd name="connsiteY10808" fmla="*/ 2538818 h 6407151"/>
              <a:gd name="connsiteX10809" fmla="*/ 1261568 w 11737976"/>
              <a:gd name="connsiteY10809" fmla="*/ 2510183 h 6407151"/>
              <a:gd name="connsiteX10810" fmla="*/ 1251670 w 11737976"/>
              <a:gd name="connsiteY10810" fmla="*/ 2505234 h 6407151"/>
              <a:gd name="connsiteX10811" fmla="*/ 1148692 w 11737976"/>
              <a:gd name="connsiteY10811" fmla="*/ 2502466 h 6407151"/>
              <a:gd name="connsiteX10812" fmla="*/ 1146125 w 11737976"/>
              <a:gd name="connsiteY10812" fmla="*/ 2512011 h 6407151"/>
              <a:gd name="connsiteX10813" fmla="*/ 1151596 w 11737976"/>
              <a:gd name="connsiteY10813" fmla="*/ 2514747 h 6407151"/>
              <a:gd name="connsiteX10814" fmla="*/ 1159631 w 11737976"/>
              <a:gd name="connsiteY10814" fmla="*/ 2507937 h 6407151"/>
              <a:gd name="connsiteX10815" fmla="*/ 1154163 w 11737976"/>
              <a:gd name="connsiteY10815" fmla="*/ 2505202 h 6407151"/>
              <a:gd name="connsiteX10816" fmla="*/ 1148692 w 11737976"/>
              <a:gd name="connsiteY10816" fmla="*/ 2502466 h 6407151"/>
              <a:gd name="connsiteX10817" fmla="*/ 2268934 w 11737976"/>
              <a:gd name="connsiteY10817" fmla="*/ 2500438 h 6407151"/>
              <a:gd name="connsiteX10818" fmla="*/ 2270515 w 11737976"/>
              <a:gd name="connsiteY10818" fmla="*/ 2501987 h 6407151"/>
              <a:gd name="connsiteX10819" fmla="*/ 2278818 w 11737976"/>
              <a:gd name="connsiteY10819" fmla="*/ 2506139 h 6407151"/>
              <a:gd name="connsiteX10820" fmla="*/ 2275338 w 11737976"/>
              <a:gd name="connsiteY10820" fmla="*/ 2511986 h 6407151"/>
              <a:gd name="connsiteX10821" fmla="*/ 2276994 w 11737976"/>
              <a:gd name="connsiteY10821" fmla="*/ 2514331 h 6407151"/>
              <a:gd name="connsiteX10822" fmla="*/ 2265253 w 11737976"/>
              <a:gd name="connsiteY10822" fmla="*/ 2506943 h 6407151"/>
              <a:gd name="connsiteX10823" fmla="*/ 2268943 w 11737976"/>
              <a:gd name="connsiteY10823" fmla="*/ 2501198 h 6407151"/>
              <a:gd name="connsiteX10824" fmla="*/ 8369165 w 11737976"/>
              <a:gd name="connsiteY10824" fmla="*/ 2497822 h 6407151"/>
              <a:gd name="connsiteX10825" fmla="*/ 8367775 w 11737976"/>
              <a:gd name="connsiteY10825" fmla="*/ 2506403 h 6407151"/>
              <a:gd name="connsiteX10826" fmla="*/ 8373579 w 11737976"/>
              <a:gd name="connsiteY10826" fmla="*/ 2500276 h 6407151"/>
              <a:gd name="connsiteX10827" fmla="*/ 8369165 w 11737976"/>
              <a:gd name="connsiteY10827" fmla="*/ 2497822 h 6407151"/>
              <a:gd name="connsiteX10828" fmla="*/ 961582 w 11737976"/>
              <a:gd name="connsiteY10828" fmla="*/ 2492521 h 6407151"/>
              <a:gd name="connsiteX10829" fmla="*/ 956125 w 11737976"/>
              <a:gd name="connsiteY10829" fmla="*/ 2495503 h 6407151"/>
              <a:gd name="connsiteX10830" fmla="*/ 969326 w 11737976"/>
              <a:gd name="connsiteY10830" fmla="*/ 2515641 h 6407151"/>
              <a:gd name="connsiteX10831" fmla="*/ 972535 w 11737976"/>
              <a:gd name="connsiteY10831" fmla="*/ 2503709 h 6407151"/>
              <a:gd name="connsiteX10832" fmla="*/ 961582 w 11737976"/>
              <a:gd name="connsiteY10832" fmla="*/ 2492521 h 6407151"/>
              <a:gd name="connsiteX10833" fmla="*/ 764901 w 11737976"/>
              <a:gd name="connsiteY10833" fmla="*/ 2491237 h 6407151"/>
              <a:gd name="connsiteX10834" fmla="*/ 756061 w 11737976"/>
              <a:gd name="connsiteY10834" fmla="*/ 2501031 h 6407151"/>
              <a:gd name="connsiteX10835" fmla="*/ 765784 w 11737976"/>
              <a:gd name="connsiteY10835" fmla="*/ 2505893 h 6407151"/>
              <a:gd name="connsiteX10836" fmla="*/ 774498 w 11737976"/>
              <a:gd name="connsiteY10836" fmla="*/ 2494007 h 6407151"/>
              <a:gd name="connsiteX10837" fmla="*/ 764901 w 11737976"/>
              <a:gd name="connsiteY10837" fmla="*/ 2491237 h 6407151"/>
              <a:gd name="connsiteX10838" fmla="*/ 970275 w 11737976"/>
              <a:gd name="connsiteY10838" fmla="*/ 2489042 h 6407151"/>
              <a:gd name="connsiteX10839" fmla="*/ 972570 w 11737976"/>
              <a:gd name="connsiteY10839" fmla="*/ 2501018 h 6407151"/>
              <a:gd name="connsiteX10840" fmla="*/ 984861 w 11737976"/>
              <a:gd name="connsiteY10840" fmla="*/ 2496336 h 6407151"/>
              <a:gd name="connsiteX10841" fmla="*/ 980000 w 11737976"/>
              <a:gd name="connsiteY10841" fmla="*/ 2493906 h 6407151"/>
              <a:gd name="connsiteX10842" fmla="*/ 975136 w 11737976"/>
              <a:gd name="connsiteY10842" fmla="*/ 2491473 h 6407151"/>
              <a:gd name="connsiteX10843" fmla="*/ 970275 w 11737976"/>
              <a:gd name="connsiteY10843" fmla="*/ 2489042 h 6407151"/>
              <a:gd name="connsiteX10844" fmla="*/ 1176449 w 11737976"/>
              <a:gd name="connsiteY10844" fmla="*/ 2483861 h 6407151"/>
              <a:gd name="connsiteX10845" fmla="*/ 1173859 w 11737976"/>
              <a:gd name="connsiteY10845" fmla="*/ 2493493 h 6407151"/>
              <a:gd name="connsiteX10846" fmla="*/ 1173246 w 11737976"/>
              <a:gd name="connsiteY10846" fmla="*/ 2492409 h 6407151"/>
              <a:gd name="connsiteX10847" fmla="*/ 1168952 w 11737976"/>
              <a:gd name="connsiteY10847" fmla="*/ 2496354 h 6407151"/>
              <a:gd name="connsiteX10848" fmla="*/ 1172066 w 11737976"/>
              <a:gd name="connsiteY10848" fmla="*/ 2504003 h 6407151"/>
              <a:gd name="connsiteX10849" fmla="*/ 1178067 w 11737976"/>
              <a:gd name="connsiteY10849" fmla="*/ 2500916 h 6407151"/>
              <a:gd name="connsiteX10850" fmla="*/ 1178069 w 11737976"/>
              <a:gd name="connsiteY10850" fmla="*/ 2500917 h 6407151"/>
              <a:gd name="connsiteX10851" fmla="*/ 1178069 w 11737976"/>
              <a:gd name="connsiteY10851" fmla="*/ 2500913 h 6407151"/>
              <a:gd name="connsiteX10852" fmla="*/ 1185157 w 11737976"/>
              <a:gd name="connsiteY10852" fmla="*/ 2520703 h 6407151"/>
              <a:gd name="connsiteX10853" fmla="*/ 1190629 w 11737976"/>
              <a:gd name="connsiteY10853" fmla="*/ 2523437 h 6407151"/>
              <a:gd name="connsiteX10854" fmla="*/ 1178069 w 11737976"/>
              <a:gd name="connsiteY10854" fmla="*/ 2500913 h 6407151"/>
              <a:gd name="connsiteX10855" fmla="*/ 1181920 w 11737976"/>
              <a:gd name="connsiteY10855" fmla="*/ 2486598 h 6407151"/>
              <a:gd name="connsiteX10856" fmla="*/ 1176449 w 11737976"/>
              <a:gd name="connsiteY10856" fmla="*/ 2483861 h 6407151"/>
              <a:gd name="connsiteX10857" fmla="*/ 2258985 w 11737976"/>
              <a:gd name="connsiteY10857" fmla="*/ 2481043 h 6407151"/>
              <a:gd name="connsiteX10858" fmla="*/ 2264027 w 11737976"/>
              <a:gd name="connsiteY10858" fmla="*/ 2483565 h 6407151"/>
              <a:gd name="connsiteX10859" fmla="*/ 2264115 w 11737976"/>
              <a:gd name="connsiteY10859" fmla="*/ 2483609 h 6407151"/>
              <a:gd name="connsiteX10860" fmla="*/ 2263979 w 11737976"/>
              <a:gd name="connsiteY10860" fmla="*/ 2483904 h 6407151"/>
              <a:gd name="connsiteX10861" fmla="*/ 2266404 w 11737976"/>
              <a:gd name="connsiteY10861" fmla="*/ 2487134 h 6407151"/>
              <a:gd name="connsiteX10862" fmla="*/ 2268761 w 11737976"/>
              <a:gd name="connsiteY10862" fmla="*/ 2487566 h 6407151"/>
              <a:gd name="connsiteX10863" fmla="*/ 2267183 w 11737976"/>
              <a:gd name="connsiteY10863" fmla="*/ 2495095 h 6407151"/>
              <a:gd name="connsiteX10864" fmla="*/ 2264341 w 11737976"/>
              <a:gd name="connsiteY10864" fmla="*/ 2497710 h 6407151"/>
              <a:gd name="connsiteX10865" fmla="*/ 2262460 w 11737976"/>
              <a:gd name="connsiteY10865" fmla="*/ 2496059 h 6407151"/>
              <a:gd name="connsiteX10866" fmla="*/ 2259868 w 11737976"/>
              <a:gd name="connsiteY10866" fmla="*/ 2490768 h 6407151"/>
              <a:gd name="connsiteX10867" fmla="*/ 681102 w 11737976"/>
              <a:gd name="connsiteY10867" fmla="*/ 2479786 h 6407151"/>
              <a:gd name="connsiteX10868" fmla="*/ 682114 w 11737976"/>
              <a:gd name="connsiteY10868" fmla="*/ 2496536 h 6407151"/>
              <a:gd name="connsiteX10869" fmla="*/ 706424 w 11737976"/>
              <a:gd name="connsiteY10869" fmla="*/ 2508694 h 6407151"/>
              <a:gd name="connsiteX10870" fmla="*/ 706589 w 11737976"/>
              <a:gd name="connsiteY10870" fmla="*/ 2501669 h 6407151"/>
              <a:gd name="connsiteX10871" fmla="*/ 700551 w 11737976"/>
              <a:gd name="connsiteY10871" fmla="*/ 2489512 h 6407151"/>
              <a:gd name="connsiteX10872" fmla="*/ 685964 w 11737976"/>
              <a:gd name="connsiteY10872" fmla="*/ 2482219 h 6407151"/>
              <a:gd name="connsiteX10873" fmla="*/ 681102 w 11737976"/>
              <a:gd name="connsiteY10873" fmla="*/ 2479786 h 6407151"/>
              <a:gd name="connsiteX10874" fmla="*/ 1196712 w 11737976"/>
              <a:gd name="connsiteY10874" fmla="*/ 2477750 h 6407151"/>
              <a:gd name="connsiteX10875" fmla="*/ 1192861 w 11737976"/>
              <a:gd name="connsiteY10875" fmla="*/ 2492068 h 6407151"/>
              <a:gd name="connsiteX10876" fmla="*/ 1198329 w 11737976"/>
              <a:gd name="connsiteY10876" fmla="*/ 2494804 h 6407151"/>
              <a:gd name="connsiteX10877" fmla="*/ 1202181 w 11737976"/>
              <a:gd name="connsiteY10877" fmla="*/ 2480484 h 6407151"/>
              <a:gd name="connsiteX10878" fmla="*/ 1196712 w 11737976"/>
              <a:gd name="connsiteY10878" fmla="*/ 2477750 h 6407151"/>
              <a:gd name="connsiteX10879" fmla="*/ 1161866 w 11737976"/>
              <a:gd name="connsiteY10879" fmla="*/ 2476565 h 6407151"/>
              <a:gd name="connsiteX10880" fmla="*/ 1158014 w 11737976"/>
              <a:gd name="connsiteY10880" fmla="*/ 2490883 h 6407151"/>
              <a:gd name="connsiteX10881" fmla="*/ 1163484 w 11737976"/>
              <a:gd name="connsiteY10881" fmla="*/ 2493618 h 6407151"/>
              <a:gd name="connsiteX10882" fmla="*/ 1167334 w 11737976"/>
              <a:gd name="connsiteY10882" fmla="*/ 2479300 h 6407151"/>
              <a:gd name="connsiteX10883" fmla="*/ 1012786 w 11737976"/>
              <a:gd name="connsiteY10883" fmla="*/ 2473504 h 6407151"/>
              <a:gd name="connsiteX10884" fmla="*/ 1003295 w 11737976"/>
              <a:gd name="connsiteY10884" fmla="*/ 2489315 h 6407151"/>
              <a:gd name="connsiteX10885" fmla="*/ 1016545 w 11737976"/>
              <a:gd name="connsiteY10885" fmla="*/ 2482237 h 6407151"/>
              <a:gd name="connsiteX10886" fmla="*/ 1012617 w 11737976"/>
              <a:gd name="connsiteY10886" fmla="*/ 2477735 h 6407151"/>
              <a:gd name="connsiteX10887" fmla="*/ 1012786 w 11737976"/>
              <a:gd name="connsiteY10887" fmla="*/ 2473504 h 6407151"/>
              <a:gd name="connsiteX10888" fmla="*/ 2243857 w 11737976"/>
              <a:gd name="connsiteY10888" fmla="*/ 2473478 h 6407151"/>
              <a:gd name="connsiteX10889" fmla="*/ 2248899 w 11737976"/>
              <a:gd name="connsiteY10889" fmla="*/ 2476000 h 6407151"/>
              <a:gd name="connsiteX10890" fmla="*/ 2245300 w 11737976"/>
              <a:gd name="connsiteY10890" fmla="*/ 2489377 h 6407151"/>
              <a:gd name="connsiteX10891" fmla="*/ 2250344 w 11737976"/>
              <a:gd name="connsiteY10891" fmla="*/ 2491900 h 6407151"/>
              <a:gd name="connsiteX10892" fmla="*/ 2255387 w 11737976"/>
              <a:gd name="connsiteY10892" fmla="*/ 2494421 h 6407151"/>
              <a:gd name="connsiteX10893" fmla="*/ 2249654 w 11737976"/>
              <a:gd name="connsiteY10893" fmla="*/ 2500850 h 6407151"/>
              <a:gd name="connsiteX10894" fmla="*/ 2249044 w 11737976"/>
              <a:gd name="connsiteY10894" fmla="*/ 2500735 h 6407151"/>
              <a:gd name="connsiteX10895" fmla="*/ 2244588 w 11737976"/>
              <a:gd name="connsiteY10895" fmla="*/ 2503201 h 6407151"/>
              <a:gd name="connsiteX10896" fmla="*/ 2241703 w 11737976"/>
              <a:gd name="connsiteY10896" fmla="*/ 2502755 h 6407151"/>
              <a:gd name="connsiteX10897" fmla="*/ 2243221 w 11737976"/>
              <a:gd name="connsiteY10897" fmla="*/ 2503959 h 6407151"/>
              <a:gd name="connsiteX10898" fmla="*/ 2236441 w 11737976"/>
              <a:gd name="connsiteY10898" fmla="*/ 2507711 h 6407151"/>
              <a:gd name="connsiteX10899" fmla="*/ 2222483 w 11737976"/>
              <a:gd name="connsiteY10899" fmla="*/ 2493143 h 6407151"/>
              <a:gd name="connsiteX10900" fmla="*/ 2221654 w 11737976"/>
              <a:gd name="connsiteY10900" fmla="*/ 2492652 h 6407151"/>
              <a:gd name="connsiteX10901" fmla="*/ 2224505 w 11737976"/>
              <a:gd name="connsiteY10901" fmla="*/ 2492257 h 6407151"/>
              <a:gd name="connsiteX10902" fmla="*/ 2230174 w 11737976"/>
              <a:gd name="connsiteY10902" fmla="*/ 2481812 h 6407151"/>
              <a:gd name="connsiteX10903" fmla="*/ 2235217 w 11737976"/>
              <a:gd name="connsiteY10903" fmla="*/ 2484334 h 6407151"/>
              <a:gd name="connsiteX10904" fmla="*/ 2231620 w 11737976"/>
              <a:gd name="connsiteY10904" fmla="*/ 2497713 h 6407151"/>
              <a:gd name="connsiteX10905" fmla="*/ 2236661 w 11737976"/>
              <a:gd name="connsiteY10905" fmla="*/ 2500233 h 6407151"/>
              <a:gd name="connsiteX10906" fmla="*/ 2240260 w 11737976"/>
              <a:gd name="connsiteY10906" fmla="*/ 2486856 h 6407151"/>
              <a:gd name="connsiteX10907" fmla="*/ 2243857 w 11737976"/>
              <a:gd name="connsiteY10907" fmla="*/ 2473478 h 6407151"/>
              <a:gd name="connsiteX10908" fmla="*/ 1849141 w 11737976"/>
              <a:gd name="connsiteY10908" fmla="*/ 2473394 h 6407151"/>
              <a:gd name="connsiteX10909" fmla="*/ 1852321 w 11737976"/>
              <a:gd name="connsiteY10909" fmla="*/ 2474166 h 6407151"/>
              <a:gd name="connsiteX10910" fmla="*/ 1852211 w 11737976"/>
              <a:gd name="connsiteY10910" fmla="*/ 2477831 h 6407151"/>
              <a:gd name="connsiteX10911" fmla="*/ 1850313 w 11737976"/>
              <a:gd name="connsiteY10911" fmla="*/ 2479672 h 6407151"/>
              <a:gd name="connsiteX10912" fmla="*/ 1849141 w 11737976"/>
              <a:gd name="connsiteY10912" fmla="*/ 2473394 h 6407151"/>
              <a:gd name="connsiteX10913" fmla="*/ 1859224 w 11737976"/>
              <a:gd name="connsiteY10913" fmla="*/ 2470848 h 6407151"/>
              <a:gd name="connsiteX10914" fmla="*/ 1861026 w 11737976"/>
              <a:gd name="connsiteY10914" fmla="*/ 2471748 h 6407151"/>
              <a:gd name="connsiteX10915" fmla="*/ 1859674 w 11737976"/>
              <a:gd name="connsiteY10915" fmla="*/ 2476766 h 6407151"/>
              <a:gd name="connsiteX10916" fmla="*/ 1859225 w 11737976"/>
              <a:gd name="connsiteY10916" fmla="*/ 2478438 h 6407151"/>
              <a:gd name="connsiteX10917" fmla="*/ 1856123 w 11737976"/>
              <a:gd name="connsiteY10917" fmla="*/ 2476886 h 6407151"/>
              <a:gd name="connsiteX10918" fmla="*/ 1856480 w 11737976"/>
              <a:gd name="connsiteY10918" fmla="*/ 2475179 h 6407151"/>
              <a:gd name="connsiteX10919" fmla="*/ 1856524 w 11737976"/>
              <a:gd name="connsiteY10919" fmla="*/ 2475189 h 6407151"/>
              <a:gd name="connsiteX10920" fmla="*/ 1849196 w 11737976"/>
              <a:gd name="connsiteY10920" fmla="*/ 2469893 h 6407151"/>
              <a:gd name="connsiteX10921" fmla="*/ 1849141 w 11737976"/>
              <a:gd name="connsiteY10921" fmla="*/ 2473394 h 6407151"/>
              <a:gd name="connsiteX10922" fmla="*/ 1844487 w 11737976"/>
              <a:gd name="connsiteY10922" fmla="*/ 2476754 h 6407151"/>
              <a:gd name="connsiteX10923" fmla="*/ 1846308 w 11737976"/>
              <a:gd name="connsiteY10923" fmla="*/ 2471977 h 6407151"/>
              <a:gd name="connsiteX10924" fmla="*/ 2251993 w 11737976"/>
              <a:gd name="connsiteY10924" fmla="*/ 2467271 h 6407151"/>
              <a:gd name="connsiteX10925" fmla="*/ 2254481 w 11737976"/>
              <a:gd name="connsiteY10925" fmla="*/ 2471203 h 6407151"/>
              <a:gd name="connsiteX10926" fmla="*/ 2253943 w 11737976"/>
              <a:gd name="connsiteY10926" fmla="*/ 2478521 h 6407151"/>
              <a:gd name="connsiteX10927" fmla="*/ 2248899 w 11737976"/>
              <a:gd name="connsiteY10927" fmla="*/ 2476000 h 6407151"/>
              <a:gd name="connsiteX10928" fmla="*/ 2248290 w 11737976"/>
              <a:gd name="connsiteY10928" fmla="*/ 2469292 h 6407151"/>
              <a:gd name="connsiteX10929" fmla="*/ 2248254 w 11737976"/>
              <a:gd name="connsiteY10929" fmla="*/ 2468902 h 6407151"/>
              <a:gd name="connsiteX10930" fmla="*/ 963438 w 11737976"/>
              <a:gd name="connsiteY10930" fmla="*/ 2465099 h 6407151"/>
              <a:gd name="connsiteX10931" fmla="*/ 959538 w 11737976"/>
              <a:gd name="connsiteY10931" fmla="*/ 2467432 h 6407151"/>
              <a:gd name="connsiteX10932" fmla="*/ 968655 w 11737976"/>
              <a:gd name="connsiteY10932" fmla="*/ 2471990 h 6407151"/>
              <a:gd name="connsiteX10933" fmla="*/ 968854 w 11737976"/>
              <a:gd name="connsiteY10933" fmla="*/ 2465238 h 6407151"/>
              <a:gd name="connsiteX10934" fmla="*/ 963438 w 11737976"/>
              <a:gd name="connsiteY10934" fmla="*/ 2465099 h 6407151"/>
              <a:gd name="connsiteX10935" fmla="*/ 2143191 w 11737976"/>
              <a:gd name="connsiteY10935" fmla="*/ 2457294 h 6407151"/>
              <a:gd name="connsiteX10936" fmla="*/ 2142559 w 11737976"/>
              <a:gd name="connsiteY10936" fmla="*/ 2460762 h 6407151"/>
              <a:gd name="connsiteX10937" fmla="*/ 2140632 w 11737976"/>
              <a:gd name="connsiteY10937" fmla="*/ 2459799 h 6407151"/>
              <a:gd name="connsiteX10938" fmla="*/ 2169663 w 11737976"/>
              <a:gd name="connsiteY10938" fmla="*/ 2451552 h 6407151"/>
              <a:gd name="connsiteX10939" fmla="*/ 2168408 w 11737976"/>
              <a:gd name="connsiteY10939" fmla="*/ 2456221 h 6407151"/>
              <a:gd name="connsiteX10940" fmla="*/ 2167628 w 11737976"/>
              <a:gd name="connsiteY10940" fmla="*/ 2454109 h 6407151"/>
              <a:gd name="connsiteX10941" fmla="*/ 1717826 w 11737976"/>
              <a:gd name="connsiteY10941" fmla="*/ 2451397 h 6407151"/>
              <a:gd name="connsiteX10942" fmla="*/ 1713974 w 11737976"/>
              <a:gd name="connsiteY10942" fmla="*/ 2465717 h 6407151"/>
              <a:gd name="connsiteX10943" fmla="*/ 1718533 w 11737976"/>
              <a:gd name="connsiteY10943" fmla="*/ 2467996 h 6407151"/>
              <a:gd name="connsiteX10944" fmla="*/ 1722383 w 11737976"/>
              <a:gd name="connsiteY10944" fmla="*/ 2453676 h 6407151"/>
              <a:gd name="connsiteX10945" fmla="*/ 1717826 w 11737976"/>
              <a:gd name="connsiteY10945" fmla="*/ 2451397 h 6407151"/>
              <a:gd name="connsiteX10946" fmla="*/ 2149272 w 11737976"/>
              <a:gd name="connsiteY10946" fmla="*/ 2448943 h 6407151"/>
              <a:gd name="connsiteX10947" fmla="*/ 2150747 w 11737976"/>
              <a:gd name="connsiteY10947" fmla="*/ 2455326 h 6407151"/>
              <a:gd name="connsiteX10948" fmla="*/ 2150665 w 11737976"/>
              <a:gd name="connsiteY10948" fmla="*/ 2455280 h 6407151"/>
              <a:gd name="connsiteX10949" fmla="*/ 2144453 w 11737976"/>
              <a:gd name="connsiteY10949" fmla="*/ 2456059 h 6407151"/>
              <a:gd name="connsiteX10950" fmla="*/ 2145122 w 11737976"/>
              <a:gd name="connsiteY10950" fmla="*/ 2455404 h 6407151"/>
              <a:gd name="connsiteX10951" fmla="*/ 2149272 w 11737976"/>
              <a:gd name="connsiteY10951" fmla="*/ 2448943 h 6407151"/>
              <a:gd name="connsiteX10952" fmla="*/ 2211459 w 11737976"/>
              <a:gd name="connsiteY10952" fmla="*/ 2444708 h 6407151"/>
              <a:gd name="connsiteX10953" fmla="*/ 2217200 w 11737976"/>
              <a:gd name="connsiteY10953" fmla="*/ 2444969 h 6407151"/>
              <a:gd name="connsiteX10954" fmla="*/ 2223687 w 11737976"/>
              <a:gd name="connsiteY10954" fmla="*/ 2463391 h 6407151"/>
              <a:gd name="connsiteX10955" fmla="*/ 2228729 w 11737976"/>
              <a:gd name="connsiteY10955" fmla="*/ 2465913 h 6407151"/>
              <a:gd name="connsiteX10956" fmla="*/ 2230174 w 11737976"/>
              <a:gd name="connsiteY10956" fmla="*/ 2481812 h 6407151"/>
              <a:gd name="connsiteX10957" fmla="*/ 2215047 w 11737976"/>
              <a:gd name="connsiteY10957" fmla="*/ 2474247 h 6407151"/>
              <a:gd name="connsiteX10958" fmla="*/ 2218289 w 11737976"/>
              <a:gd name="connsiteY10958" fmla="*/ 2483458 h 6407151"/>
              <a:gd name="connsiteX10959" fmla="*/ 2221493 w 11737976"/>
              <a:gd name="connsiteY10959" fmla="*/ 2492556 h 6407151"/>
              <a:gd name="connsiteX10960" fmla="*/ 2212229 w 11737976"/>
              <a:gd name="connsiteY10960" fmla="*/ 2487067 h 6407151"/>
              <a:gd name="connsiteX10961" fmla="*/ 2211768 w 11737976"/>
              <a:gd name="connsiteY10961" fmla="*/ 2486427 h 6407151"/>
              <a:gd name="connsiteX10962" fmla="*/ 2211360 w 11737976"/>
              <a:gd name="connsiteY10962" fmla="*/ 2482347 h 6407151"/>
              <a:gd name="connsiteX10963" fmla="*/ 2212477 w 11737976"/>
              <a:gd name="connsiteY10963" fmla="*/ 2481758 h 6407151"/>
              <a:gd name="connsiteX10964" fmla="*/ 2212892 w 11737976"/>
              <a:gd name="connsiteY10964" fmla="*/ 2464310 h 6407151"/>
              <a:gd name="connsiteX10965" fmla="*/ 2200928 w 11737976"/>
              <a:gd name="connsiteY10965" fmla="*/ 2465509 h 6407151"/>
              <a:gd name="connsiteX10966" fmla="*/ 2200671 w 11737976"/>
              <a:gd name="connsiteY10966" fmla="*/ 2465116 h 6407151"/>
              <a:gd name="connsiteX10967" fmla="*/ 2208017 w 11737976"/>
              <a:gd name="connsiteY10967" fmla="*/ 2449864 h 6407151"/>
              <a:gd name="connsiteX10968" fmla="*/ 2211459 w 11737976"/>
              <a:gd name="connsiteY10968" fmla="*/ 2444708 h 6407151"/>
              <a:gd name="connsiteX10969" fmla="*/ 1063203 w 11737976"/>
              <a:gd name="connsiteY10969" fmla="*/ 2443470 h 6407151"/>
              <a:gd name="connsiteX10970" fmla="*/ 1059352 w 11737976"/>
              <a:gd name="connsiteY10970" fmla="*/ 2457788 h 6407151"/>
              <a:gd name="connsiteX10971" fmla="*/ 1068469 w 11737976"/>
              <a:gd name="connsiteY10971" fmla="*/ 2462348 h 6407151"/>
              <a:gd name="connsiteX10972" fmla="*/ 1072320 w 11737976"/>
              <a:gd name="connsiteY10972" fmla="*/ 2448030 h 6407151"/>
              <a:gd name="connsiteX10973" fmla="*/ 1067761 w 11737976"/>
              <a:gd name="connsiteY10973" fmla="*/ 2445750 h 6407151"/>
              <a:gd name="connsiteX10974" fmla="*/ 1063203 w 11737976"/>
              <a:gd name="connsiteY10974" fmla="*/ 2443470 h 6407151"/>
              <a:gd name="connsiteX10975" fmla="*/ 1081639 w 11737976"/>
              <a:gd name="connsiteY10975" fmla="*/ 2436449 h 6407151"/>
              <a:gd name="connsiteX10976" fmla="*/ 1082347 w 11737976"/>
              <a:gd name="connsiteY10976" fmla="*/ 2453048 h 6407151"/>
              <a:gd name="connsiteX10977" fmla="*/ 1086905 w 11737976"/>
              <a:gd name="connsiteY10977" fmla="*/ 2455327 h 6407151"/>
              <a:gd name="connsiteX10978" fmla="*/ 1081639 w 11737976"/>
              <a:gd name="connsiteY10978" fmla="*/ 2436449 h 6407151"/>
              <a:gd name="connsiteX10979" fmla="*/ 1067053 w 11737976"/>
              <a:gd name="connsiteY10979" fmla="*/ 2429154 h 6407151"/>
              <a:gd name="connsiteX10980" fmla="*/ 1066066 w 11737976"/>
              <a:gd name="connsiteY10980" fmla="*/ 2434751 h 6407151"/>
              <a:gd name="connsiteX10981" fmla="*/ 1070700 w 11737976"/>
              <a:gd name="connsiteY10981" fmla="*/ 2430978 h 6407151"/>
              <a:gd name="connsiteX10982" fmla="*/ 1067053 w 11737976"/>
              <a:gd name="connsiteY10982" fmla="*/ 2429154 h 6407151"/>
              <a:gd name="connsiteX10983" fmla="*/ 742429 w 11737976"/>
              <a:gd name="connsiteY10983" fmla="*/ 2418411 h 6407151"/>
              <a:gd name="connsiteX10984" fmla="*/ 733715 w 11737976"/>
              <a:gd name="connsiteY10984" fmla="*/ 2430298 h 6407151"/>
              <a:gd name="connsiteX10985" fmla="*/ 738577 w 11737976"/>
              <a:gd name="connsiteY10985" fmla="*/ 2432728 h 6407151"/>
              <a:gd name="connsiteX10986" fmla="*/ 743440 w 11737976"/>
              <a:gd name="connsiteY10986" fmla="*/ 2435160 h 6407151"/>
              <a:gd name="connsiteX10987" fmla="*/ 748302 w 11737976"/>
              <a:gd name="connsiteY10987" fmla="*/ 2437592 h 6407151"/>
              <a:gd name="connsiteX10988" fmla="*/ 752152 w 11737976"/>
              <a:gd name="connsiteY10988" fmla="*/ 2423273 h 6407151"/>
              <a:gd name="connsiteX10989" fmla="*/ 747291 w 11737976"/>
              <a:gd name="connsiteY10989" fmla="*/ 2420842 h 6407151"/>
              <a:gd name="connsiteX10990" fmla="*/ 742429 w 11737976"/>
              <a:gd name="connsiteY10990" fmla="*/ 2418411 h 6407151"/>
              <a:gd name="connsiteX10991" fmla="*/ 2140989 w 11737976"/>
              <a:gd name="connsiteY10991" fmla="*/ 2418241 h 6407151"/>
              <a:gd name="connsiteX10992" fmla="*/ 2143005 w 11737976"/>
              <a:gd name="connsiteY10992" fmla="*/ 2423043 h 6407151"/>
              <a:gd name="connsiteX10993" fmla="*/ 2149493 w 11737976"/>
              <a:gd name="connsiteY10993" fmla="*/ 2441465 h 6407151"/>
              <a:gd name="connsiteX10994" fmla="*/ 2159578 w 11737976"/>
              <a:gd name="connsiteY10994" fmla="*/ 2446508 h 6407151"/>
              <a:gd name="connsiteX10995" fmla="*/ 2160261 w 11737976"/>
              <a:gd name="connsiteY10995" fmla="*/ 2454046 h 6407151"/>
              <a:gd name="connsiteX10996" fmla="*/ 2159357 w 11737976"/>
              <a:gd name="connsiteY10996" fmla="*/ 2453986 h 6407151"/>
              <a:gd name="connsiteX10997" fmla="*/ 2149272 w 11737976"/>
              <a:gd name="connsiteY10997" fmla="*/ 2448943 h 6407151"/>
              <a:gd name="connsiteX10998" fmla="*/ 2133132 w 11737976"/>
              <a:gd name="connsiteY10998" fmla="*/ 2445139 h 6407151"/>
              <a:gd name="connsiteX10999" fmla="*/ 2131741 w 11737976"/>
              <a:gd name="connsiteY10999" fmla="*/ 2444023 h 6407151"/>
              <a:gd name="connsiteX11000" fmla="*/ 2137693 w 11737976"/>
              <a:gd name="connsiteY11000" fmla="*/ 2424181 h 6407151"/>
              <a:gd name="connsiteX11001" fmla="*/ 2140989 w 11737976"/>
              <a:gd name="connsiteY11001" fmla="*/ 2418241 h 6407151"/>
              <a:gd name="connsiteX11002" fmla="*/ 2459929 w 11737976"/>
              <a:gd name="connsiteY11002" fmla="*/ 2414576 h 6407151"/>
              <a:gd name="connsiteX11003" fmla="*/ 2462381 w 11737976"/>
              <a:gd name="connsiteY11003" fmla="*/ 2415802 h 6407151"/>
              <a:gd name="connsiteX11004" fmla="*/ 2457288 w 11737976"/>
              <a:gd name="connsiteY11004" fmla="*/ 2424395 h 6407151"/>
              <a:gd name="connsiteX11005" fmla="*/ 2459479 w 11737976"/>
              <a:gd name="connsiteY11005" fmla="*/ 2416249 h 6407151"/>
              <a:gd name="connsiteX11006" fmla="*/ 2459929 w 11737976"/>
              <a:gd name="connsiteY11006" fmla="*/ 2414576 h 6407151"/>
              <a:gd name="connsiteX11007" fmla="*/ 1699305 w 11737976"/>
              <a:gd name="connsiteY11007" fmla="*/ 2413644 h 6407151"/>
              <a:gd name="connsiteX11008" fmla="*/ 1704349 w 11737976"/>
              <a:gd name="connsiteY11008" fmla="*/ 2416166 h 6407151"/>
              <a:gd name="connsiteX11009" fmla="*/ 1705521 w 11737976"/>
              <a:gd name="connsiteY11009" fmla="*/ 2422444 h 6407151"/>
              <a:gd name="connsiteX11010" fmla="*/ 1709390 w 11737976"/>
              <a:gd name="connsiteY11010" fmla="*/ 2418688 h 6407151"/>
              <a:gd name="connsiteX11011" fmla="*/ 1714433 w 11737976"/>
              <a:gd name="connsiteY11011" fmla="*/ 2421209 h 6407151"/>
              <a:gd name="connsiteX11012" fmla="*/ 1719476 w 11737976"/>
              <a:gd name="connsiteY11012" fmla="*/ 2423731 h 6407151"/>
              <a:gd name="connsiteX11013" fmla="*/ 1720921 w 11737976"/>
              <a:gd name="connsiteY11013" fmla="*/ 2439631 h 6407151"/>
              <a:gd name="connsiteX11014" fmla="*/ 1725963 w 11737976"/>
              <a:gd name="connsiteY11014" fmla="*/ 2442151 h 6407151"/>
              <a:gd name="connsiteX11015" fmla="*/ 1744689 w 11737976"/>
              <a:gd name="connsiteY11015" fmla="*/ 2436339 h 6407151"/>
              <a:gd name="connsiteX11016" fmla="*/ 1746133 w 11737976"/>
              <a:gd name="connsiteY11016" fmla="*/ 2452239 h 6407151"/>
              <a:gd name="connsiteX11017" fmla="*/ 1751177 w 11737976"/>
              <a:gd name="connsiteY11017" fmla="*/ 2454761 h 6407151"/>
              <a:gd name="connsiteX11018" fmla="*/ 1756220 w 11737976"/>
              <a:gd name="connsiteY11018" fmla="*/ 2457283 h 6407151"/>
              <a:gd name="connsiteX11019" fmla="*/ 1747578 w 11737976"/>
              <a:gd name="connsiteY11019" fmla="*/ 2468138 h 6407151"/>
              <a:gd name="connsiteX11020" fmla="*/ 1737494 w 11737976"/>
              <a:gd name="connsiteY11020" fmla="*/ 2463096 h 6407151"/>
              <a:gd name="connsiteX11021" fmla="*/ 1733896 w 11737976"/>
              <a:gd name="connsiteY11021" fmla="*/ 2476472 h 6407151"/>
              <a:gd name="connsiteX11022" fmla="*/ 1732186 w 11737976"/>
              <a:gd name="connsiteY11022" fmla="*/ 2477514 h 6407151"/>
              <a:gd name="connsiteX11023" fmla="*/ 1733146 w 11737976"/>
              <a:gd name="connsiteY11023" fmla="*/ 2482045 h 6407151"/>
              <a:gd name="connsiteX11024" fmla="*/ 1729127 w 11737976"/>
              <a:gd name="connsiteY11024" fmla="*/ 2480036 h 6407151"/>
              <a:gd name="connsiteX11025" fmla="*/ 1732336 w 11737976"/>
              <a:gd name="connsiteY11025" fmla="*/ 2468104 h 6407151"/>
              <a:gd name="connsiteX11026" fmla="*/ 1727186 w 11737976"/>
              <a:gd name="connsiteY11026" fmla="*/ 2482448 h 6407151"/>
              <a:gd name="connsiteX11027" fmla="*/ 1729106 w 11737976"/>
              <a:gd name="connsiteY11027" fmla="*/ 2485523 h 6407151"/>
              <a:gd name="connsiteX11028" fmla="*/ 1733265 w 11737976"/>
              <a:gd name="connsiteY11028" fmla="*/ 2482608 h 6407151"/>
              <a:gd name="connsiteX11029" fmla="*/ 1735338 w 11737976"/>
              <a:gd name="connsiteY11029" fmla="*/ 2492374 h 6407151"/>
              <a:gd name="connsiteX11030" fmla="*/ 1721657 w 11737976"/>
              <a:gd name="connsiteY11030" fmla="*/ 2500710 h 6407151"/>
              <a:gd name="connsiteX11031" fmla="*/ 1715168 w 11737976"/>
              <a:gd name="connsiteY11031" fmla="*/ 2482288 h 6407151"/>
              <a:gd name="connsiteX11032" fmla="*/ 1701486 w 11737976"/>
              <a:gd name="connsiteY11032" fmla="*/ 2490623 h 6407151"/>
              <a:gd name="connsiteX11033" fmla="*/ 1694998 w 11737976"/>
              <a:gd name="connsiteY11033" fmla="*/ 2472201 h 6407151"/>
              <a:gd name="connsiteX11034" fmla="*/ 1685170 w 11737976"/>
              <a:gd name="connsiteY11034" fmla="*/ 2460883 h 6407151"/>
              <a:gd name="connsiteX11035" fmla="*/ 1679871 w 11737976"/>
              <a:gd name="connsiteY11035" fmla="*/ 2464637 h 6407151"/>
              <a:gd name="connsiteX11036" fmla="*/ 1674827 w 11737976"/>
              <a:gd name="connsiteY11036" fmla="*/ 2462114 h 6407151"/>
              <a:gd name="connsiteX11037" fmla="*/ 1671230 w 11737976"/>
              <a:gd name="connsiteY11037" fmla="*/ 2475492 h 6407151"/>
              <a:gd name="connsiteX11038" fmla="*/ 1661144 w 11737976"/>
              <a:gd name="connsiteY11038" fmla="*/ 2470448 h 6407151"/>
              <a:gd name="connsiteX11039" fmla="*/ 1664741 w 11737976"/>
              <a:gd name="connsiteY11039" fmla="*/ 2457071 h 6407151"/>
              <a:gd name="connsiteX11040" fmla="*/ 1668341 w 11737976"/>
              <a:gd name="connsiteY11040" fmla="*/ 2443689 h 6407151"/>
              <a:gd name="connsiteX11041" fmla="*/ 1678426 w 11737976"/>
              <a:gd name="connsiteY11041" fmla="*/ 2448734 h 6407151"/>
              <a:gd name="connsiteX11042" fmla="*/ 1682024 w 11737976"/>
              <a:gd name="connsiteY11042" fmla="*/ 2435356 h 6407151"/>
              <a:gd name="connsiteX11043" fmla="*/ 1671939 w 11737976"/>
              <a:gd name="connsiteY11043" fmla="*/ 2430312 h 6407151"/>
              <a:gd name="connsiteX11044" fmla="*/ 1675537 w 11737976"/>
              <a:gd name="connsiteY11044" fmla="*/ 2416935 h 6407151"/>
              <a:gd name="connsiteX11045" fmla="*/ 1700750 w 11737976"/>
              <a:gd name="connsiteY11045" fmla="*/ 2429544 h 6407151"/>
              <a:gd name="connsiteX11046" fmla="*/ 1699305 w 11737976"/>
              <a:gd name="connsiteY11046" fmla="*/ 2413644 h 6407151"/>
              <a:gd name="connsiteX11047" fmla="*/ 997564 w 11737976"/>
              <a:gd name="connsiteY11047" fmla="*/ 2410645 h 6407151"/>
              <a:gd name="connsiteX11048" fmla="*/ 993714 w 11737976"/>
              <a:gd name="connsiteY11048" fmla="*/ 2424965 h 6407151"/>
              <a:gd name="connsiteX11049" fmla="*/ 1002124 w 11737976"/>
              <a:gd name="connsiteY11049" fmla="*/ 2412925 h 6407151"/>
              <a:gd name="connsiteX11050" fmla="*/ 997564 w 11737976"/>
              <a:gd name="connsiteY11050" fmla="*/ 2410645 h 6407151"/>
              <a:gd name="connsiteX11051" fmla="*/ 636132 w 11737976"/>
              <a:gd name="connsiteY11051" fmla="*/ 2408570 h 6407151"/>
              <a:gd name="connsiteX11052" fmla="*/ 632280 w 11737976"/>
              <a:gd name="connsiteY11052" fmla="*/ 2422890 h 6407151"/>
              <a:gd name="connsiteX11053" fmla="*/ 647475 w 11737976"/>
              <a:gd name="connsiteY11053" fmla="*/ 2430487 h 6407151"/>
              <a:gd name="connsiteX11054" fmla="*/ 658059 w 11737976"/>
              <a:gd name="connsiteY11054" fmla="*/ 2441872 h 6407151"/>
              <a:gd name="connsiteX11055" fmla="*/ 667733 w 11737976"/>
              <a:gd name="connsiteY11055" fmla="*/ 2440619 h 6407151"/>
              <a:gd name="connsiteX11056" fmla="*/ 681715 w 11737976"/>
              <a:gd name="connsiteY11056" fmla="*/ 2431365 h 6407151"/>
              <a:gd name="connsiteX11057" fmla="*/ 676649 w 11737976"/>
              <a:gd name="connsiteY11057" fmla="*/ 2428833 h 6407151"/>
              <a:gd name="connsiteX11058" fmla="*/ 671584 w 11737976"/>
              <a:gd name="connsiteY11058" fmla="*/ 2426300 h 6407151"/>
              <a:gd name="connsiteX11059" fmla="*/ 666521 w 11737976"/>
              <a:gd name="connsiteY11059" fmla="*/ 2423768 h 6407151"/>
              <a:gd name="connsiteX11060" fmla="*/ 658442 w 11737976"/>
              <a:gd name="connsiteY11060" fmla="*/ 2421758 h 6407151"/>
              <a:gd name="connsiteX11061" fmla="*/ 647475 w 11737976"/>
              <a:gd name="connsiteY11061" fmla="*/ 2430487 h 6407151"/>
              <a:gd name="connsiteX11062" fmla="*/ 647679 w 11737976"/>
              <a:gd name="connsiteY11062" fmla="*/ 2416376 h 6407151"/>
              <a:gd name="connsiteX11063" fmla="*/ 641197 w 11737976"/>
              <a:gd name="connsiteY11063" fmla="*/ 2411103 h 6407151"/>
              <a:gd name="connsiteX11064" fmla="*/ 636132 w 11737976"/>
              <a:gd name="connsiteY11064" fmla="*/ 2408570 h 6407151"/>
              <a:gd name="connsiteX11065" fmla="*/ 2453219 w 11737976"/>
              <a:gd name="connsiteY11065" fmla="*/ 2406985 h 6407151"/>
              <a:gd name="connsiteX11066" fmla="*/ 2454405 w 11737976"/>
              <a:gd name="connsiteY11066" fmla="*/ 2422487 h 6407151"/>
              <a:gd name="connsiteX11067" fmla="*/ 2455761 w 11737976"/>
              <a:gd name="connsiteY11067" fmla="*/ 2426338 h 6407151"/>
              <a:gd name="connsiteX11068" fmla="*/ 2450479 w 11737976"/>
              <a:gd name="connsiteY11068" fmla="*/ 2432691 h 6407151"/>
              <a:gd name="connsiteX11069" fmla="*/ 2450120 w 11737976"/>
              <a:gd name="connsiteY11069" fmla="*/ 2432439 h 6407151"/>
              <a:gd name="connsiteX11070" fmla="*/ 2446246 w 11737976"/>
              <a:gd name="connsiteY11070" fmla="*/ 2422913 h 6407151"/>
              <a:gd name="connsiteX11071" fmla="*/ 2449844 w 11737976"/>
              <a:gd name="connsiteY11071" fmla="*/ 2409532 h 6407151"/>
              <a:gd name="connsiteX11072" fmla="*/ 2453219 w 11737976"/>
              <a:gd name="connsiteY11072" fmla="*/ 2406985 h 6407151"/>
              <a:gd name="connsiteX11073" fmla="*/ 2528202 w 11737976"/>
              <a:gd name="connsiteY11073" fmla="*/ 2404454 h 6407151"/>
              <a:gd name="connsiteX11074" fmla="*/ 2527523 w 11737976"/>
              <a:gd name="connsiteY11074" fmla="*/ 2406611 h 6407151"/>
              <a:gd name="connsiteX11075" fmla="*/ 2525956 w 11737976"/>
              <a:gd name="connsiteY11075" fmla="*/ 2409879 h 6407151"/>
              <a:gd name="connsiteX11076" fmla="*/ 2522908 w 11737976"/>
              <a:gd name="connsiteY11076" fmla="*/ 2409076 h 6407151"/>
              <a:gd name="connsiteX11077" fmla="*/ 2517551 w 11737976"/>
              <a:gd name="connsiteY11077" fmla="*/ 2413038 h 6407151"/>
              <a:gd name="connsiteX11078" fmla="*/ 2516741 w 11737976"/>
              <a:gd name="connsiteY11078" fmla="*/ 2410735 h 6407151"/>
              <a:gd name="connsiteX11079" fmla="*/ 2520795 w 11737976"/>
              <a:gd name="connsiteY11079" fmla="*/ 2407067 h 6407151"/>
              <a:gd name="connsiteX11080" fmla="*/ 2520932 w 11737976"/>
              <a:gd name="connsiteY11080" fmla="*/ 2407135 h 6407151"/>
              <a:gd name="connsiteX11081" fmla="*/ 1726453 w 11737976"/>
              <a:gd name="connsiteY11081" fmla="*/ 2404451 h 6407151"/>
              <a:gd name="connsiteX11082" fmla="*/ 1731496 w 11737976"/>
              <a:gd name="connsiteY11082" fmla="*/ 2406972 h 6407151"/>
              <a:gd name="connsiteX11083" fmla="*/ 1731046 w 11737976"/>
              <a:gd name="connsiteY11083" fmla="*/ 2408644 h 6407151"/>
              <a:gd name="connsiteX11084" fmla="*/ 1730574 w 11737976"/>
              <a:gd name="connsiteY11084" fmla="*/ 2410398 h 6407151"/>
              <a:gd name="connsiteX11085" fmla="*/ 1728690 w 11737976"/>
              <a:gd name="connsiteY11085" fmla="*/ 2406756 h 6407151"/>
              <a:gd name="connsiteX11086" fmla="*/ 1726068 w 11737976"/>
              <a:gd name="connsiteY11086" fmla="*/ 2405881 h 6407151"/>
              <a:gd name="connsiteX11087" fmla="*/ 2440648 w 11737976"/>
              <a:gd name="connsiteY11087" fmla="*/ 2404225 h 6407151"/>
              <a:gd name="connsiteX11088" fmla="*/ 2440245 w 11737976"/>
              <a:gd name="connsiteY11088" fmla="*/ 2405788 h 6407151"/>
              <a:gd name="connsiteX11089" fmla="*/ 2446533 w 11737976"/>
              <a:gd name="connsiteY11089" fmla="*/ 2408800 h 6407151"/>
              <a:gd name="connsiteX11090" fmla="*/ 2450424 w 11737976"/>
              <a:gd name="connsiteY11090" fmla="*/ 2407654 h 6407151"/>
              <a:gd name="connsiteX11091" fmla="*/ 2449844 w 11737976"/>
              <a:gd name="connsiteY11091" fmla="*/ 2409532 h 6407151"/>
              <a:gd name="connsiteX11092" fmla="*/ 2439816 w 11737976"/>
              <a:gd name="connsiteY11092" fmla="*/ 2410922 h 6407151"/>
              <a:gd name="connsiteX11093" fmla="*/ 2439771 w 11737976"/>
              <a:gd name="connsiteY11093" fmla="*/ 2405700 h 6407151"/>
              <a:gd name="connsiteX11094" fmla="*/ 2073852 w 11737976"/>
              <a:gd name="connsiteY11094" fmla="*/ 2403638 h 6407151"/>
              <a:gd name="connsiteX11095" fmla="*/ 2074150 w 11737976"/>
              <a:gd name="connsiteY11095" fmla="*/ 2404864 h 6407151"/>
              <a:gd name="connsiteX11096" fmla="*/ 2072983 w 11737976"/>
              <a:gd name="connsiteY11096" fmla="*/ 2405648 h 6407151"/>
              <a:gd name="connsiteX11097" fmla="*/ 2484547 w 11737976"/>
              <a:gd name="connsiteY11097" fmla="*/ 2397244 h 6407151"/>
              <a:gd name="connsiteX11098" fmla="*/ 2482035 w 11737976"/>
              <a:gd name="connsiteY11098" fmla="*/ 2402864 h 6407151"/>
              <a:gd name="connsiteX11099" fmla="*/ 2499253 w 11737976"/>
              <a:gd name="connsiteY11099" fmla="*/ 2398666 h 6407151"/>
              <a:gd name="connsiteX11100" fmla="*/ 2504076 w 11737976"/>
              <a:gd name="connsiteY11100" fmla="*/ 2399331 h 6407151"/>
              <a:gd name="connsiteX11101" fmla="*/ 2502874 w 11737976"/>
              <a:gd name="connsiteY11101" fmla="*/ 2403800 h 6407151"/>
              <a:gd name="connsiteX11102" fmla="*/ 2502424 w 11737976"/>
              <a:gd name="connsiteY11102" fmla="*/ 2405473 h 6407151"/>
              <a:gd name="connsiteX11103" fmla="*/ 2488741 w 11737976"/>
              <a:gd name="connsiteY11103" fmla="*/ 2413806 h 6407151"/>
              <a:gd name="connsiteX11104" fmla="*/ 2485263 w 11737976"/>
              <a:gd name="connsiteY11104" fmla="*/ 2414439 h 6407151"/>
              <a:gd name="connsiteX11105" fmla="*/ 2482909 w 11737976"/>
              <a:gd name="connsiteY11105" fmla="*/ 2417755 h 6407151"/>
              <a:gd name="connsiteX11106" fmla="*/ 2482243 w 11737976"/>
              <a:gd name="connsiteY11106" fmla="*/ 2416698 h 6407151"/>
              <a:gd name="connsiteX11107" fmla="*/ 2483247 w 11737976"/>
              <a:gd name="connsiteY11107" fmla="*/ 2412957 h 6407151"/>
              <a:gd name="connsiteX11108" fmla="*/ 2483697 w 11737976"/>
              <a:gd name="connsiteY11108" fmla="*/ 2411285 h 6407151"/>
              <a:gd name="connsiteX11109" fmla="*/ 2478656 w 11737976"/>
              <a:gd name="connsiteY11109" fmla="*/ 2408763 h 6407151"/>
              <a:gd name="connsiteX11110" fmla="*/ 2477332 w 11737976"/>
              <a:gd name="connsiteY11110" fmla="*/ 2413688 h 6407151"/>
              <a:gd name="connsiteX11111" fmla="*/ 2470782 w 11737976"/>
              <a:gd name="connsiteY11111" fmla="*/ 2410467 h 6407151"/>
              <a:gd name="connsiteX11112" fmla="*/ 2479360 w 11737976"/>
              <a:gd name="connsiteY11112" fmla="*/ 2399741 h 6407151"/>
              <a:gd name="connsiteX11113" fmla="*/ 2443480 w 11737976"/>
              <a:gd name="connsiteY11113" fmla="*/ 2396489 h 6407151"/>
              <a:gd name="connsiteX11114" fmla="*/ 2444642 w 11737976"/>
              <a:gd name="connsiteY11114" fmla="*/ 2401954 h 6407151"/>
              <a:gd name="connsiteX11115" fmla="*/ 2442047 w 11737976"/>
              <a:gd name="connsiteY11115" fmla="*/ 2400463 h 6407151"/>
              <a:gd name="connsiteX11116" fmla="*/ 1691490 w 11737976"/>
              <a:gd name="connsiteY11116" fmla="*/ 2392363 h 6407151"/>
              <a:gd name="connsiteX11117" fmla="*/ 1692818 w 11737976"/>
              <a:gd name="connsiteY11117" fmla="*/ 2395219 h 6407151"/>
              <a:gd name="connsiteX11118" fmla="*/ 1691378 w 11737976"/>
              <a:gd name="connsiteY11118" fmla="*/ 2392603 h 6407151"/>
              <a:gd name="connsiteX11119" fmla="*/ 2055258 w 11737976"/>
              <a:gd name="connsiteY11119" fmla="*/ 2387695 h 6407151"/>
              <a:gd name="connsiteX11120" fmla="*/ 2058503 w 11737976"/>
              <a:gd name="connsiteY11120" fmla="*/ 2390266 h 6407151"/>
              <a:gd name="connsiteX11121" fmla="*/ 2058504 w 11737976"/>
              <a:gd name="connsiteY11121" fmla="*/ 2403550 h 6407151"/>
              <a:gd name="connsiteX11122" fmla="*/ 2051138 w 11737976"/>
              <a:gd name="connsiteY11122" fmla="*/ 2403013 h 6407151"/>
              <a:gd name="connsiteX11123" fmla="*/ 2053233 w 11737976"/>
              <a:gd name="connsiteY11123" fmla="*/ 2395224 h 6407151"/>
              <a:gd name="connsiteX11124" fmla="*/ 2053683 w 11737976"/>
              <a:gd name="connsiteY11124" fmla="*/ 2393552 h 6407151"/>
              <a:gd name="connsiteX11125" fmla="*/ 1037006 w 11737976"/>
              <a:gd name="connsiteY11125" fmla="*/ 2387055 h 6407151"/>
              <a:gd name="connsiteX11126" fmla="*/ 1045378 w 11737976"/>
              <a:gd name="connsiteY11126" fmla="*/ 2402071 h 6407151"/>
              <a:gd name="connsiteX11127" fmla="*/ 1044771 w 11737976"/>
              <a:gd name="connsiteY11127" fmla="*/ 2401767 h 6407151"/>
              <a:gd name="connsiteX11128" fmla="*/ 1036059 w 11737976"/>
              <a:gd name="connsiteY11128" fmla="*/ 2413651 h 6407151"/>
              <a:gd name="connsiteX11129" fmla="*/ 1041933 w 11737976"/>
              <a:gd name="connsiteY11129" fmla="*/ 2432833 h 6407151"/>
              <a:gd name="connsiteX11130" fmla="*/ 1046794 w 11737976"/>
              <a:gd name="connsiteY11130" fmla="*/ 2435264 h 6407151"/>
              <a:gd name="connsiteX11131" fmla="*/ 1045784 w 11737976"/>
              <a:gd name="connsiteY11131" fmla="*/ 2418514 h 6407151"/>
              <a:gd name="connsiteX11132" fmla="*/ 1049634 w 11737976"/>
              <a:gd name="connsiteY11132" fmla="*/ 2404199 h 6407151"/>
              <a:gd name="connsiteX11133" fmla="*/ 1045378 w 11737976"/>
              <a:gd name="connsiteY11133" fmla="*/ 2402071 h 6407151"/>
              <a:gd name="connsiteX11134" fmla="*/ 1047946 w 11737976"/>
              <a:gd name="connsiteY11134" fmla="*/ 2392527 h 6407151"/>
              <a:gd name="connsiteX11135" fmla="*/ 1037006 w 11737976"/>
              <a:gd name="connsiteY11135" fmla="*/ 2387055 h 6407151"/>
              <a:gd name="connsiteX11136" fmla="*/ 1759976 w 11737976"/>
              <a:gd name="connsiteY11136" fmla="*/ 2386827 h 6407151"/>
              <a:gd name="connsiteX11137" fmla="*/ 1765350 w 11737976"/>
              <a:gd name="connsiteY11137" fmla="*/ 2408725 h 6407151"/>
              <a:gd name="connsiteX11138" fmla="*/ 1784077 w 11737976"/>
              <a:gd name="connsiteY11138" fmla="*/ 2402909 h 6407151"/>
              <a:gd name="connsiteX11139" fmla="*/ 1790563 w 11737976"/>
              <a:gd name="connsiteY11139" fmla="*/ 2421334 h 6407151"/>
              <a:gd name="connsiteX11140" fmla="*/ 1795605 w 11737976"/>
              <a:gd name="connsiteY11140" fmla="*/ 2423855 h 6407151"/>
              <a:gd name="connsiteX11141" fmla="*/ 1797050 w 11737976"/>
              <a:gd name="connsiteY11141" fmla="*/ 2439754 h 6407151"/>
              <a:gd name="connsiteX11142" fmla="*/ 1807135 w 11737976"/>
              <a:gd name="connsiteY11142" fmla="*/ 2444799 h 6407151"/>
              <a:gd name="connsiteX11143" fmla="*/ 1812179 w 11737976"/>
              <a:gd name="connsiteY11143" fmla="*/ 2447320 h 6407151"/>
              <a:gd name="connsiteX11144" fmla="*/ 1810380 w 11737976"/>
              <a:gd name="connsiteY11144" fmla="*/ 2454010 h 6407151"/>
              <a:gd name="connsiteX11145" fmla="*/ 1810296 w 11737976"/>
              <a:gd name="connsiteY11145" fmla="*/ 2454322 h 6407151"/>
              <a:gd name="connsiteX11146" fmla="*/ 1808868 w 11737976"/>
              <a:gd name="connsiteY11146" fmla="*/ 2453608 h 6407151"/>
              <a:gd name="connsiteX11147" fmla="*/ 1805658 w 11737976"/>
              <a:gd name="connsiteY11147" fmla="*/ 2465540 h 6407151"/>
              <a:gd name="connsiteX11148" fmla="*/ 1808921 w 11737976"/>
              <a:gd name="connsiteY11148" fmla="*/ 2472247 h 6407151"/>
              <a:gd name="connsiteX11149" fmla="*/ 1810763 w 11737976"/>
              <a:gd name="connsiteY11149" fmla="*/ 2468093 h 6407151"/>
              <a:gd name="connsiteX11150" fmla="*/ 1811165 w 11737976"/>
              <a:gd name="connsiteY11150" fmla="*/ 2466603 h 6407151"/>
              <a:gd name="connsiteX11151" fmla="*/ 1812258 w 11737976"/>
              <a:gd name="connsiteY11151" fmla="*/ 2462537 h 6407151"/>
              <a:gd name="connsiteX11152" fmla="*/ 1813623 w 11737976"/>
              <a:gd name="connsiteY11152" fmla="*/ 2463219 h 6407151"/>
              <a:gd name="connsiteX11153" fmla="*/ 1818665 w 11737976"/>
              <a:gd name="connsiteY11153" fmla="*/ 2465740 h 6407151"/>
              <a:gd name="connsiteX11154" fmla="*/ 1823708 w 11737976"/>
              <a:gd name="connsiteY11154" fmla="*/ 2468262 h 6407151"/>
              <a:gd name="connsiteX11155" fmla="*/ 1825042 w 11737976"/>
              <a:gd name="connsiteY11155" fmla="*/ 2464765 h 6407151"/>
              <a:gd name="connsiteX11156" fmla="*/ 1825781 w 11737976"/>
              <a:gd name="connsiteY11156" fmla="*/ 2467776 h 6407151"/>
              <a:gd name="connsiteX11157" fmla="*/ 1827447 w 11737976"/>
              <a:gd name="connsiteY11157" fmla="*/ 2467975 h 6407151"/>
              <a:gd name="connsiteX11158" fmla="*/ 1829288 w 11737976"/>
              <a:gd name="connsiteY11158" fmla="*/ 2463821 h 6407151"/>
              <a:gd name="connsiteX11159" fmla="*/ 1826024 w 11737976"/>
              <a:gd name="connsiteY11159" fmla="*/ 2462188 h 6407151"/>
              <a:gd name="connsiteX11160" fmla="*/ 1826137 w 11737976"/>
              <a:gd name="connsiteY11160" fmla="*/ 2461889 h 6407151"/>
              <a:gd name="connsiteX11161" fmla="*/ 1832350 w 11737976"/>
              <a:gd name="connsiteY11161" fmla="*/ 2457407 h 6407151"/>
              <a:gd name="connsiteX11162" fmla="*/ 1836764 w 11737976"/>
              <a:gd name="connsiteY11162" fmla="*/ 2472895 h 6407151"/>
              <a:gd name="connsiteX11163" fmla="*/ 1843101 w 11737976"/>
              <a:gd name="connsiteY11163" fmla="*/ 2477754 h 6407151"/>
              <a:gd name="connsiteX11164" fmla="*/ 1842929 w 11737976"/>
              <a:gd name="connsiteY11164" fmla="*/ 2477878 h 6407151"/>
              <a:gd name="connsiteX11165" fmla="*/ 1840500 w 11737976"/>
              <a:gd name="connsiteY11165" fmla="*/ 2484253 h 6407151"/>
              <a:gd name="connsiteX11166" fmla="*/ 1836901 w 11737976"/>
              <a:gd name="connsiteY11166" fmla="*/ 2497630 h 6407151"/>
              <a:gd name="connsiteX11167" fmla="*/ 1826817 w 11737976"/>
              <a:gd name="connsiteY11167" fmla="*/ 2492587 h 6407151"/>
              <a:gd name="connsiteX11168" fmla="*/ 1830414 w 11737976"/>
              <a:gd name="connsiteY11168" fmla="*/ 2479209 h 6407151"/>
              <a:gd name="connsiteX11169" fmla="*/ 1825371 w 11737976"/>
              <a:gd name="connsiteY11169" fmla="*/ 2476688 h 6407151"/>
              <a:gd name="connsiteX11170" fmla="*/ 1821773 w 11737976"/>
              <a:gd name="connsiteY11170" fmla="*/ 2490066 h 6407151"/>
              <a:gd name="connsiteX11171" fmla="*/ 1815286 w 11737976"/>
              <a:gd name="connsiteY11171" fmla="*/ 2471644 h 6407151"/>
              <a:gd name="connsiteX11172" fmla="*/ 1808089 w 11737976"/>
              <a:gd name="connsiteY11172" fmla="*/ 2498399 h 6407151"/>
              <a:gd name="connsiteX11173" fmla="*/ 1803047 w 11737976"/>
              <a:gd name="connsiteY11173" fmla="*/ 2495878 h 6407151"/>
              <a:gd name="connsiteX11174" fmla="*/ 1798005 w 11737976"/>
              <a:gd name="connsiteY11174" fmla="*/ 2493356 h 6407151"/>
              <a:gd name="connsiteX11175" fmla="*/ 1784322 w 11737976"/>
              <a:gd name="connsiteY11175" fmla="*/ 2501691 h 6407151"/>
              <a:gd name="connsiteX11176" fmla="*/ 1774236 w 11737976"/>
              <a:gd name="connsiteY11176" fmla="*/ 2496647 h 6407151"/>
              <a:gd name="connsiteX11177" fmla="*/ 1769194 w 11737976"/>
              <a:gd name="connsiteY11177" fmla="*/ 2494126 h 6407151"/>
              <a:gd name="connsiteX11178" fmla="*/ 1764152 w 11737976"/>
              <a:gd name="connsiteY11178" fmla="*/ 2491603 h 6407151"/>
              <a:gd name="connsiteX11179" fmla="*/ 1759108 w 11737976"/>
              <a:gd name="connsiteY11179" fmla="*/ 2489081 h 6407151"/>
              <a:gd name="connsiteX11180" fmla="*/ 1757664 w 11737976"/>
              <a:gd name="connsiteY11180" fmla="*/ 2473182 h 6407151"/>
              <a:gd name="connsiteX11181" fmla="*/ 1761262 w 11737976"/>
              <a:gd name="connsiteY11181" fmla="*/ 2459805 h 6407151"/>
              <a:gd name="connsiteX11182" fmla="*/ 1771346 w 11737976"/>
              <a:gd name="connsiteY11182" fmla="*/ 2464848 h 6407151"/>
              <a:gd name="connsiteX11183" fmla="*/ 1776390 w 11737976"/>
              <a:gd name="connsiteY11183" fmla="*/ 2467370 h 6407151"/>
              <a:gd name="connsiteX11184" fmla="*/ 1781433 w 11737976"/>
              <a:gd name="connsiteY11184" fmla="*/ 2469892 h 6407151"/>
              <a:gd name="connsiteX11185" fmla="*/ 1786475 w 11737976"/>
              <a:gd name="connsiteY11185" fmla="*/ 2472413 h 6407151"/>
              <a:gd name="connsiteX11186" fmla="*/ 1790072 w 11737976"/>
              <a:gd name="connsiteY11186" fmla="*/ 2459035 h 6407151"/>
              <a:gd name="connsiteX11187" fmla="*/ 1785030 w 11737976"/>
              <a:gd name="connsiteY11187" fmla="*/ 2456514 h 6407151"/>
              <a:gd name="connsiteX11188" fmla="*/ 1779989 w 11737976"/>
              <a:gd name="connsiteY11188" fmla="*/ 2453992 h 6407151"/>
              <a:gd name="connsiteX11189" fmla="*/ 1774945 w 11737976"/>
              <a:gd name="connsiteY11189" fmla="*/ 2451470 h 6407151"/>
              <a:gd name="connsiteX11190" fmla="*/ 1778544 w 11737976"/>
              <a:gd name="connsiteY11190" fmla="*/ 2438089 h 6407151"/>
              <a:gd name="connsiteX11191" fmla="*/ 1773501 w 11737976"/>
              <a:gd name="connsiteY11191" fmla="*/ 2435568 h 6407151"/>
              <a:gd name="connsiteX11192" fmla="*/ 1763416 w 11737976"/>
              <a:gd name="connsiteY11192" fmla="*/ 2430525 h 6407151"/>
              <a:gd name="connsiteX11193" fmla="*/ 1758374 w 11737976"/>
              <a:gd name="connsiteY11193" fmla="*/ 2428003 h 6407151"/>
              <a:gd name="connsiteX11194" fmla="*/ 1749866 w 11737976"/>
              <a:gd name="connsiteY11194" fmla="*/ 2423749 h 6407151"/>
              <a:gd name="connsiteX11195" fmla="*/ 1751216 w 11737976"/>
              <a:gd name="connsiteY11195" fmla="*/ 2418732 h 6407151"/>
              <a:gd name="connsiteX11196" fmla="*/ 1751667 w 11737976"/>
              <a:gd name="connsiteY11196" fmla="*/ 2417059 h 6407151"/>
              <a:gd name="connsiteX11197" fmla="*/ 1761752 w 11737976"/>
              <a:gd name="connsiteY11197" fmla="*/ 2422102 h 6407151"/>
              <a:gd name="connsiteX11198" fmla="*/ 1753821 w 11737976"/>
              <a:gd name="connsiteY11198" fmla="*/ 2387781 h 6407151"/>
              <a:gd name="connsiteX11199" fmla="*/ 1759976 w 11737976"/>
              <a:gd name="connsiteY11199" fmla="*/ 2386827 h 6407151"/>
              <a:gd name="connsiteX11200" fmla="*/ 2509401 w 11737976"/>
              <a:gd name="connsiteY11200" fmla="*/ 2386191 h 6407151"/>
              <a:gd name="connsiteX11201" fmla="*/ 2514445 w 11737976"/>
              <a:gd name="connsiteY11201" fmla="*/ 2388714 h 6407151"/>
              <a:gd name="connsiteX11202" fmla="*/ 2511296 w 11737976"/>
              <a:gd name="connsiteY11202" fmla="*/ 2400420 h 6407151"/>
              <a:gd name="connsiteX11203" fmla="*/ 2511152 w 11737976"/>
              <a:gd name="connsiteY11203" fmla="*/ 2400954 h 6407151"/>
              <a:gd name="connsiteX11204" fmla="*/ 2510493 w 11737976"/>
              <a:gd name="connsiteY11204" fmla="*/ 2400734 h 6407151"/>
              <a:gd name="connsiteX11205" fmla="*/ 2507200 w 11737976"/>
              <a:gd name="connsiteY11205" fmla="*/ 2394372 h 6407151"/>
              <a:gd name="connsiteX11206" fmla="*/ 961220 w 11737976"/>
              <a:gd name="connsiteY11206" fmla="*/ 2385872 h 6407151"/>
              <a:gd name="connsiteX11207" fmla="*/ 957453 w 11737976"/>
              <a:gd name="connsiteY11207" fmla="*/ 2390585 h 6407151"/>
              <a:gd name="connsiteX11208" fmla="*/ 963325 w 11737976"/>
              <a:gd name="connsiteY11208" fmla="*/ 2409768 h 6407151"/>
              <a:gd name="connsiteX11209" fmla="*/ 965100 w 11737976"/>
              <a:gd name="connsiteY11209" fmla="*/ 2390351 h 6407151"/>
              <a:gd name="connsiteX11210" fmla="*/ 961220 w 11737976"/>
              <a:gd name="connsiteY11210" fmla="*/ 2385872 h 6407151"/>
              <a:gd name="connsiteX11211" fmla="*/ 2538212 w 11737976"/>
              <a:gd name="connsiteY11211" fmla="*/ 2385422 h 6407151"/>
              <a:gd name="connsiteX11212" fmla="*/ 2538431 w 11737976"/>
              <a:gd name="connsiteY11212" fmla="*/ 2385636 h 6407151"/>
              <a:gd name="connsiteX11213" fmla="*/ 2538511 w 11737976"/>
              <a:gd name="connsiteY11213" fmla="*/ 2385767 h 6407151"/>
              <a:gd name="connsiteX11214" fmla="*/ 2536065 w 11737976"/>
              <a:gd name="connsiteY11214" fmla="*/ 2388764 h 6407151"/>
              <a:gd name="connsiteX11215" fmla="*/ 2440941 w 11737976"/>
              <a:gd name="connsiteY11215" fmla="*/ 2384564 h 6407151"/>
              <a:gd name="connsiteX11216" fmla="*/ 2443366 w 11737976"/>
              <a:gd name="connsiteY11216" fmla="*/ 2395953 h 6407151"/>
              <a:gd name="connsiteX11217" fmla="*/ 2439067 w 11737976"/>
              <a:gd name="connsiteY11217" fmla="*/ 2393804 h 6407151"/>
              <a:gd name="connsiteX11218" fmla="*/ 2438776 w 11737976"/>
              <a:gd name="connsiteY11218" fmla="*/ 2393659 h 6407151"/>
              <a:gd name="connsiteX11219" fmla="*/ 2438315 w 11737976"/>
              <a:gd name="connsiteY11219" fmla="*/ 2388589 h 6407151"/>
              <a:gd name="connsiteX11220" fmla="*/ 2436519 w 11737976"/>
              <a:gd name="connsiteY11220" fmla="*/ 2386047 h 6407151"/>
              <a:gd name="connsiteX11221" fmla="*/ 975889 w 11737976"/>
              <a:gd name="connsiteY11221" fmla="*/ 2383565 h 6407151"/>
              <a:gd name="connsiteX11222" fmla="*/ 975937 w 11737976"/>
              <a:gd name="connsiteY11222" fmla="*/ 2403891 h 6407151"/>
              <a:gd name="connsiteX11223" fmla="*/ 981763 w 11737976"/>
              <a:gd name="connsiteY11223" fmla="*/ 2402742 h 6407151"/>
              <a:gd name="connsiteX11224" fmla="*/ 983080 w 11737976"/>
              <a:gd name="connsiteY11224" fmla="*/ 2395282 h 6407151"/>
              <a:gd name="connsiteX11225" fmla="*/ 984328 w 11737976"/>
              <a:gd name="connsiteY11225" fmla="*/ 2390323 h 6407151"/>
              <a:gd name="connsiteX11226" fmla="*/ 980751 w 11737976"/>
              <a:gd name="connsiteY11226" fmla="*/ 2385997 h 6407151"/>
              <a:gd name="connsiteX11227" fmla="*/ 975889 w 11737976"/>
              <a:gd name="connsiteY11227" fmla="*/ 2383565 h 6407151"/>
              <a:gd name="connsiteX11228" fmla="*/ 603432 w 11737976"/>
              <a:gd name="connsiteY11228" fmla="*/ 2382742 h 6407151"/>
              <a:gd name="connsiteX11229" fmla="*/ 596019 w 11737976"/>
              <a:gd name="connsiteY11229" fmla="*/ 2388511 h 6407151"/>
              <a:gd name="connsiteX11230" fmla="*/ 606352 w 11737976"/>
              <a:gd name="connsiteY11230" fmla="*/ 2393678 h 6407151"/>
              <a:gd name="connsiteX11231" fmla="*/ 624417 w 11737976"/>
              <a:gd name="connsiteY11231" fmla="*/ 2391884 h 6407151"/>
              <a:gd name="connsiteX11232" fmla="*/ 608917 w 11737976"/>
              <a:gd name="connsiteY11232" fmla="*/ 2384134 h 6407151"/>
              <a:gd name="connsiteX11233" fmla="*/ 603432 w 11737976"/>
              <a:gd name="connsiteY11233" fmla="*/ 2382742 h 6407151"/>
              <a:gd name="connsiteX11234" fmla="*/ 2066194 w 11737976"/>
              <a:gd name="connsiteY11234" fmla="*/ 2378940 h 6407151"/>
              <a:gd name="connsiteX11235" fmla="*/ 2072408 w 11737976"/>
              <a:gd name="connsiteY11235" fmla="*/ 2387739 h 6407151"/>
              <a:gd name="connsiteX11236" fmla="*/ 2065028 w 11737976"/>
              <a:gd name="connsiteY11236" fmla="*/ 2399226 h 6407151"/>
              <a:gd name="connsiteX11237" fmla="*/ 2064948 w 11737976"/>
              <a:gd name="connsiteY11237" fmla="*/ 2406773 h 6407151"/>
              <a:gd name="connsiteX11238" fmla="*/ 2063548 w 11737976"/>
              <a:gd name="connsiteY11238" fmla="*/ 2406073 h 6407151"/>
              <a:gd name="connsiteX11239" fmla="*/ 2057062 w 11737976"/>
              <a:gd name="connsiteY11239" fmla="*/ 2387648 h 6407151"/>
              <a:gd name="connsiteX11240" fmla="*/ 2055892 w 11737976"/>
              <a:gd name="connsiteY11240" fmla="*/ 2385336 h 6407151"/>
              <a:gd name="connsiteX11241" fmla="*/ 2057280 w 11737976"/>
              <a:gd name="connsiteY11241" fmla="*/ 2380174 h 6407151"/>
              <a:gd name="connsiteX11242" fmla="*/ 2066194 w 11737976"/>
              <a:gd name="connsiteY11242" fmla="*/ 2378940 h 6407151"/>
              <a:gd name="connsiteX11243" fmla="*/ 938051 w 11737976"/>
              <a:gd name="connsiteY11243" fmla="*/ 2374032 h 6407151"/>
              <a:gd name="connsiteX11244" fmla="*/ 935571 w 11737976"/>
              <a:gd name="connsiteY11244" fmla="*/ 2379643 h 6407151"/>
              <a:gd name="connsiteX11245" fmla="*/ 936862 w 11737976"/>
              <a:gd name="connsiteY11245" fmla="*/ 2386381 h 6407151"/>
              <a:gd name="connsiteX11246" fmla="*/ 941042 w 11737976"/>
              <a:gd name="connsiteY11246" fmla="*/ 2382380 h 6407151"/>
              <a:gd name="connsiteX11247" fmla="*/ 938051 w 11737976"/>
              <a:gd name="connsiteY11247" fmla="*/ 2374032 h 6407151"/>
              <a:gd name="connsiteX11248" fmla="*/ 2042151 w 11737976"/>
              <a:gd name="connsiteY11248" fmla="*/ 2372609 h 6407151"/>
              <a:gd name="connsiteX11249" fmla="*/ 2043596 w 11737976"/>
              <a:gd name="connsiteY11249" fmla="*/ 2388508 h 6407151"/>
              <a:gd name="connsiteX11250" fmla="*/ 2048639 w 11737976"/>
              <a:gd name="connsiteY11250" fmla="*/ 2391029 h 6407151"/>
              <a:gd name="connsiteX11251" fmla="*/ 2045526 w 11737976"/>
              <a:gd name="connsiteY11251" fmla="*/ 2402603 h 6407151"/>
              <a:gd name="connsiteX11252" fmla="*/ 2045180 w 11737976"/>
              <a:gd name="connsiteY11252" fmla="*/ 2402578 h 6407151"/>
              <a:gd name="connsiteX11253" fmla="*/ 2038334 w 11737976"/>
              <a:gd name="connsiteY11253" fmla="*/ 2393464 h 6407151"/>
              <a:gd name="connsiteX11254" fmla="*/ 2036395 w 11737976"/>
              <a:gd name="connsiteY11254" fmla="*/ 2392494 h 6407151"/>
              <a:gd name="connsiteX11255" fmla="*/ 2037474 w 11737976"/>
              <a:gd name="connsiteY11255" fmla="*/ 2387343 h 6407151"/>
              <a:gd name="connsiteX11256" fmla="*/ 2033512 w 11737976"/>
              <a:gd name="connsiteY11256" fmla="*/ 2383465 h 6407151"/>
              <a:gd name="connsiteX11257" fmla="*/ 2028469 w 11737976"/>
              <a:gd name="connsiteY11257" fmla="*/ 2380942 h 6407151"/>
              <a:gd name="connsiteX11258" fmla="*/ 2042151 w 11737976"/>
              <a:gd name="connsiteY11258" fmla="*/ 2372609 h 6407151"/>
              <a:gd name="connsiteX11259" fmla="*/ 2008298 w 11737976"/>
              <a:gd name="connsiteY11259" fmla="*/ 2370856 h 6407151"/>
              <a:gd name="connsiteX11260" fmla="*/ 2008479 w 11737976"/>
              <a:gd name="connsiteY11260" fmla="*/ 2372844 h 6407151"/>
              <a:gd name="connsiteX11261" fmla="*/ 2008735 w 11737976"/>
              <a:gd name="connsiteY11261" fmla="*/ 2375659 h 6407151"/>
              <a:gd name="connsiteX11262" fmla="*/ 2003036 w 11737976"/>
              <a:gd name="connsiteY11262" fmla="*/ 2375812 h 6407151"/>
              <a:gd name="connsiteX11263" fmla="*/ 2003525 w 11737976"/>
              <a:gd name="connsiteY11263" fmla="*/ 2374387 h 6407151"/>
              <a:gd name="connsiteX11264" fmla="*/ 1718522 w 11737976"/>
              <a:gd name="connsiteY11264" fmla="*/ 2370127 h 6407151"/>
              <a:gd name="connsiteX11265" fmla="*/ 1719967 w 11737976"/>
              <a:gd name="connsiteY11265" fmla="*/ 2386030 h 6407151"/>
              <a:gd name="connsiteX11266" fmla="*/ 1716369 w 11737976"/>
              <a:gd name="connsiteY11266" fmla="*/ 2399408 h 6407151"/>
              <a:gd name="connsiteX11267" fmla="*/ 1714703 w 11737976"/>
              <a:gd name="connsiteY11267" fmla="*/ 2405601 h 6407151"/>
              <a:gd name="connsiteX11268" fmla="*/ 1712990 w 11737976"/>
              <a:gd name="connsiteY11268" fmla="*/ 2405307 h 6407151"/>
              <a:gd name="connsiteX11269" fmla="*/ 1714570 w 11737976"/>
              <a:gd name="connsiteY11269" fmla="*/ 2406098 h 6407151"/>
              <a:gd name="connsiteX11270" fmla="*/ 1712770 w 11737976"/>
              <a:gd name="connsiteY11270" fmla="*/ 2412785 h 6407151"/>
              <a:gd name="connsiteX11271" fmla="*/ 1713713 w 11737976"/>
              <a:gd name="connsiteY11271" fmla="*/ 2413256 h 6407151"/>
              <a:gd name="connsiteX11272" fmla="*/ 1710471 w 11737976"/>
              <a:gd name="connsiteY11272" fmla="*/ 2417330 h 6407151"/>
              <a:gd name="connsiteX11273" fmla="*/ 1709390 w 11737976"/>
              <a:gd name="connsiteY11273" fmla="*/ 2418688 h 6407151"/>
              <a:gd name="connsiteX11274" fmla="*/ 1704349 w 11737976"/>
              <a:gd name="connsiteY11274" fmla="*/ 2416166 h 6407151"/>
              <a:gd name="connsiteX11275" fmla="*/ 1707946 w 11737976"/>
              <a:gd name="connsiteY11275" fmla="*/ 2402785 h 6407151"/>
              <a:gd name="connsiteX11276" fmla="*/ 1711545 w 11737976"/>
              <a:gd name="connsiteY11276" fmla="*/ 2389408 h 6407151"/>
              <a:gd name="connsiteX11277" fmla="*/ 1715143 w 11737976"/>
              <a:gd name="connsiteY11277" fmla="*/ 2376030 h 6407151"/>
              <a:gd name="connsiteX11278" fmla="*/ 1713119 w 11737976"/>
              <a:gd name="connsiteY11278" fmla="*/ 2375017 h 6407151"/>
              <a:gd name="connsiteX11279" fmla="*/ 1715551 w 11737976"/>
              <a:gd name="connsiteY11279" fmla="*/ 2370538 h 6407151"/>
              <a:gd name="connsiteX11280" fmla="*/ 1718522 w 11737976"/>
              <a:gd name="connsiteY11280" fmla="*/ 2370127 h 6407151"/>
              <a:gd name="connsiteX11281" fmla="*/ 1476051 w 11737976"/>
              <a:gd name="connsiteY11281" fmla="*/ 2370010 h 6407151"/>
              <a:gd name="connsiteX11282" fmla="*/ 1484653 w 11737976"/>
              <a:gd name="connsiteY11282" fmla="*/ 2382187 h 6407151"/>
              <a:gd name="connsiteX11283" fmla="*/ 1478157 w 11737976"/>
              <a:gd name="connsiteY11283" fmla="*/ 2374433 h 6407151"/>
              <a:gd name="connsiteX11284" fmla="*/ 1474744 w 11737976"/>
              <a:gd name="connsiteY11284" fmla="*/ 2368160 h 6407151"/>
              <a:gd name="connsiteX11285" fmla="*/ 1475303 w 11737976"/>
              <a:gd name="connsiteY11285" fmla="*/ 2368439 h 6407151"/>
              <a:gd name="connsiteX11286" fmla="*/ 1476051 w 11737976"/>
              <a:gd name="connsiteY11286" fmla="*/ 2370010 h 6407151"/>
              <a:gd name="connsiteX11287" fmla="*/ 1002335 w 11737976"/>
              <a:gd name="connsiteY11287" fmla="*/ 2367913 h 6407151"/>
              <a:gd name="connsiteX11288" fmla="*/ 993899 w 11737976"/>
              <a:gd name="connsiteY11288" fmla="*/ 2378131 h 6407151"/>
              <a:gd name="connsiteX11289" fmla="*/ 1002642 w 11737976"/>
              <a:gd name="connsiteY11289" fmla="*/ 2387920 h 6407151"/>
              <a:gd name="connsiteX11290" fmla="*/ 1013955 w 11737976"/>
              <a:gd name="connsiteY11290" fmla="*/ 2388161 h 6407151"/>
              <a:gd name="connsiteX11291" fmla="*/ 1017378 w 11737976"/>
              <a:gd name="connsiteY11291" fmla="*/ 2375436 h 6407151"/>
              <a:gd name="connsiteX11292" fmla="*/ 1017881 w 11737976"/>
              <a:gd name="connsiteY11292" fmla="*/ 2369596 h 6407151"/>
              <a:gd name="connsiteX11293" fmla="*/ 1002335 w 11737976"/>
              <a:gd name="connsiteY11293" fmla="*/ 2367913 h 6407151"/>
              <a:gd name="connsiteX11294" fmla="*/ 1469736 w 11737976"/>
              <a:gd name="connsiteY11294" fmla="*/ 2361069 h 6407151"/>
              <a:gd name="connsiteX11295" fmla="*/ 1472674 w 11737976"/>
              <a:gd name="connsiteY11295" fmla="*/ 2362917 h 6407151"/>
              <a:gd name="connsiteX11296" fmla="*/ 1474489 w 11737976"/>
              <a:gd name="connsiteY11296" fmla="*/ 2366731 h 6407151"/>
              <a:gd name="connsiteX11297" fmla="*/ 1474281 w 11737976"/>
              <a:gd name="connsiteY11297" fmla="*/ 2367505 h 6407151"/>
              <a:gd name="connsiteX11298" fmla="*/ 959229 w 11737976"/>
              <a:gd name="connsiteY11298" fmla="*/ 2358988 h 6407151"/>
              <a:gd name="connsiteX11299" fmla="*/ 950364 w 11737976"/>
              <a:gd name="connsiteY11299" fmla="*/ 2370801 h 6407151"/>
              <a:gd name="connsiteX11300" fmla="*/ 955377 w 11737976"/>
              <a:gd name="connsiteY11300" fmla="*/ 2373307 h 6407151"/>
              <a:gd name="connsiteX11301" fmla="*/ 965405 w 11737976"/>
              <a:gd name="connsiteY11301" fmla="*/ 2378322 h 6407151"/>
              <a:gd name="connsiteX11302" fmla="*/ 966268 w 11737976"/>
              <a:gd name="connsiteY11302" fmla="*/ 2364539 h 6407151"/>
              <a:gd name="connsiteX11303" fmla="*/ 964243 w 11737976"/>
              <a:gd name="connsiteY11303" fmla="*/ 2361496 h 6407151"/>
              <a:gd name="connsiteX11304" fmla="*/ 959229 w 11737976"/>
              <a:gd name="connsiteY11304" fmla="*/ 2358988 h 6407151"/>
              <a:gd name="connsiteX11305" fmla="*/ 8449099 w 11737976"/>
              <a:gd name="connsiteY11305" fmla="*/ 2357831 h 6407151"/>
              <a:gd name="connsiteX11306" fmla="*/ 8446981 w 11737976"/>
              <a:gd name="connsiteY11306" fmla="*/ 2358008 h 6407151"/>
              <a:gd name="connsiteX11307" fmla="*/ 8447213 w 11737976"/>
              <a:gd name="connsiteY11307" fmla="*/ 2360811 h 6407151"/>
              <a:gd name="connsiteX11308" fmla="*/ 8458029 w 11737976"/>
              <a:gd name="connsiteY11308" fmla="*/ 2362727 h 6407151"/>
              <a:gd name="connsiteX11309" fmla="*/ 8466730 w 11737976"/>
              <a:gd name="connsiteY11309" fmla="*/ 2364821 h 6407151"/>
              <a:gd name="connsiteX11310" fmla="*/ 8468613 w 11737976"/>
              <a:gd name="connsiteY11310" fmla="*/ 2361843 h 6407151"/>
              <a:gd name="connsiteX11311" fmla="*/ 8466263 w 11737976"/>
              <a:gd name="connsiteY11311" fmla="*/ 2359218 h 6407151"/>
              <a:gd name="connsiteX11312" fmla="*/ 8457797 w 11737976"/>
              <a:gd name="connsiteY11312" fmla="*/ 2359925 h 6407151"/>
              <a:gd name="connsiteX11313" fmla="*/ 8449099 w 11737976"/>
              <a:gd name="connsiteY11313" fmla="*/ 2357831 h 6407151"/>
              <a:gd name="connsiteX11314" fmla="*/ 587853 w 11737976"/>
              <a:gd name="connsiteY11314" fmla="*/ 2357353 h 6407151"/>
              <a:gd name="connsiteX11315" fmla="*/ 584001 w 11737976"/>
              <a:gd name="connsiteY11315" fmla="*/ 2371673 h 6407151"/>
              <a:gd name="connsiteX11316" fmla="*/ 602438 w 11737976"/>
              <a:gd name="connsiteY11316" fmla="*/ 2364648 h 6407151"/>
              <a:gd name="connsiteX11317" fmla="*/ 597577 w 11737976"/>
              <a:gd name="connsiteY11317" fmla="*/ 2362217 h 6407151"/>
              <a:gd name="connsiteX11318" fmla="*/ 587853 w 11737976"/>
              <a:gd name="connsiteY11318" fmla="*/ 2357353 h 6407151"/>
              <a:gd name="connsiteX11319" fmla="*/ 976835 w 11737976"/>
              <a:gd name="connsiteY11319" fmla="*/ 2356968 h 6407151"/>
              <a:gd name="connsiteX11320" fmla="*/ 984297 w 11737976"/>
              <a:gd name="connsiteY11320" fmla="*/ 2371529 h 6407151"/>
              <a:gd name="connsiteX11321" fmla="*/ 989341 w 11737976"/>
              <a:gd name="connsiteY11321" fmla="*/ 2368638 h 6407151"/>
              <a:gd name="connsiteX11322" fmla="*/ 990695 w 11737976"/>
              <a:gd name="connsiteY11322" fmla="*/ 2365592 h 6407151"/>
              <a:gd name="connsiteX11323" fmla="*/ 986865 w 11737976"/>
              <a:gd name="connsiteY11323" fmla="*/ 2361984 h 6407151"/>
              <a:gd name="connsiteX11324" fmla="*/ 976835 w 11737976"/>
              <a:gd name="connsiteY11324" fmla="*/ 2356968 h 6407151"/>
              <a:gd name="connsiteX11325" fmla="*/ 2264612 w 11737976"/>
              <a:gd name="connsiteY11325" fmla="*/ 2355231 h 6407151"/>
              <a:gd name="connsiteX11326" fmla="*/ 2263824 w 11737976"/>
              <a:gd name="connsiteY11326" fmla="*/ 2355598 h 6407151"/>
              <a:gd name="connsiteX11327" fmla="*/ 2264388 w 11737976"/>
              <a:gd name="connsiteY11327" fmla="*/ 2356623 h 6407151"/>
              <a:gd name="connsiteX11328" fmla="*/ 2263595 w 11737976"/>
              <a:gd name="connsiteY11328" fmla="*/ 2361575 h 6407151"/>
              <a:gd name="connsiteX11329" fmla="*/ 2268458 w 11737976"/>
              <a:gd name="connsiteY11329" fmla="*/ 2364007 h 6407151"/>
              <a:gd name="connsiteX11330" fmla="*/ 2264388 w 11737976"/>
              <a:gd name="connsiteY11330" fmla="*/ 2356623 h 6407151"/>
              <a:gd name="connsiteX11331" fmla="*/ 693133 w 11737976"/>
              <a:gd name="connsiteY11331" fmla="*/ 2350449 h 6407151"/>
              <a:gd name="connsiteX11332" fmla="*/ 695125 w 11737976"/>
              <a:gd name="connsiteY11332" fmla="*/ 2362273 h 6407151"/>
              <a:gd name="connsiteX11333" fmla="*/ 699684 w 11737976"/>
              <a:gd name="connsiteY11333" fmla="*/ 2364553 h 6407151"/>
              <a:gd name="connsiteX11334" fmla="*/ 702252 w 11737976"/>
              <a:gd name="connsiteY11334" fmla="*/ 2355008 h 6407151"/>
              <a:gd name="connsiteX11335" fmla="*/ 697693 w 11737976"/>
              <a:gd name="connsiteY11335" fmla="*/ 2352728 h 6407151"/>
              <a:gd name="connsiteX11336" fmla="*/ 693133 w 11737976"/>
              <a:gd name="connsiteY11336" fmla="*/ 2350449 h 6407151"/>
              <a:gd name="connsiteX11337" fmla="*/ 1439866 w 11737976"/>
              <a:gd name="connsiteY11337" fmla="*/ 2347812 h 6407151"/>
              <a:gd name="connsiteX11338" fmla="*/ 1440012 w 11737976"/>
              <a:gd name="connsiteY11338" fmla="*/ 2348454 h 6407151"/>
              <a:gd name="connsiteX11339" fmla="*/ 1439218 w 11737976"/>
              <a:gd name="connsiteY11339" fmla="*/ 2348894 h 6407151"/>
              <a:gd name="connsiteX11340" fmla="*/ 1986683 w 11737976"/>
              <a:gd name="connsiteY11340" fmla="*/ 2344870 h 6407151"/>
              <a:gd name="connsiteX11341" fmla="*/ 1989421 w 11737976"/>
              <a:gd name="connsiteY11341" fmla="*/ 2347549 h 6407151"/>
              <a:gd name="connsiteX11342" fmla="*/ 1990272 w 11737976"/>
              <a:gd name="connsiteY11342" fmla="*/ 2350535 h 6407151"/>
              <a:gd name="connsiteX11343" fmla="*/ 1988983 w 11737976"/>
              <a:gd name="connsiteY11343" fmla="*/ 2356689 h 6407151"/>
              <a:gd name="connsiteX11344" fmla="*/ 1985296 w 11737976"/>
              <a:gd name="connsiteY11344" fmla="*/ 2359350 h 6407151"/>
              <a:gd name="connsiteX11345" fmla="*/ 1982865 w 11737976"/>
              <a:gd name="connsiteY11345" fmla="*/ 2365725 h 6407151"/>
              <a:gd name="connsiteX11346" fmla="*/ 1980698 w 11737976"/>
              <a:gd name="connsiteY11346" fmla="*/ 2363346 h 6407151"/>
              <a:gd name="connsiteX11347" fmla="*/ 1983085 w 11737976"/>
              <a:gd name="connsiteY11347" fmla="*/ 2358248 h 6407151"/>
              <a:gd name="connsiteX11348" fmla="*/ 1986683 w 11737976"/>
              <a:gd name="connsiteY11348" fmla="*/ 2344870 h 6407151"/>
              <a:gd name="connsiteX11349" fmla="*/ 1634241 w 11737976"/>
              <a:gd name="connsiteY11349" fmla="*/ 2343159 h 6407151"/>
              <a:gd name="connsiteX11350" fmla="*/ 1641668 w 11737976"/>
              <a:gd name="connsiteY11350" fmla="*/ 2346873 h 6407151"/>
              <a:gd name="connsiteX11351" fmla="*/ 1641691 w 11737976"/>
              <a:gd name="connsiteY11351" fmla="*/ 2353769 h 6407151"/>
              <a:gd name="connsiteX11352" fmla="*/ 1643903 w 11737976"/>
              <a:gd name="connsiteY11352" fmla="*/ 2347991 h 6407151"/>
              <a:gd name="connsiteX11353" fmla="*/ 1644328 w 11737976"/>
              <a:gd name="connsiteY11353" fmla="*/ 2348203 h 6407151"/>
              <a:gd name="connsiteX11354" fmla="*/ 1640729 w 11737976"/>
              <a:gd name="connsiteY11354" fmla="*/ 2361582 h 6407151"/>
              <a:gd name="connsiteX11355" fmla="*/ 1649406 w 11737976"/>
              <a:gd name="connsiteY11355" fmla="*/ 2363549 h 6407151"/>
              <a:gd name="connsiteX11356" fmla="*/ 1651881 w 11737976"/>
              <a:gd name="connsiteY11356" fmla="*/ 2362254 h 6407151"/>
              <a:gd name="connsiteX11357" fmla="*/ 1653055 w 11737976"/>
              <a:gd name="connsiteY11357" fmla="*/ 2366556 h 6407151"/>
              <a:gd name="connsiteX11358" fmla="*/ 1655720 w 11737976"/>
              <a:gd name="connsiteY11358" fmla="*/ 2368905 h 6407151"/>
              <a:gd name="connsiteX11359" fmla="*/ 1652572 w 11737976"/>
              <a:gd name="connsiteY11359" fmla="*/ 2375093 h 6407151"/>
              <a:gd name="connsiteX11360" fmla="*/ 1627266 w 11737976"/>
              <a:gd name="connsiteY11360" fmla="*/ 2362438 h 6407151"/>
              <a:gd name="connsiteX11361" fmla="*/ 1624294 w 11737976"/>
              <a:gd name="connsiteY11361" fmla="*/ 2362849 h 6407151"/>
              <a:gd name="connsiteX11362" fmla="*/ 1622174 w 11737976"/>
              <a:gd name="connsiteY11362" fmla="*/ 2366757 h 6407151"/>
              <a:gd name="connsiteX11363" fmla="*/ 1625151 w 11737976"/>
              <a:gd name="connsiteY11363" fmla="*/ 2355689 h 6407151"/>
              <a:gd name="connsiteX11364" fmla="*/ 1625601 w 11737976"/>
              <a:gd name="connsiteY11364" fmla="*/ 2354016 h 6407151"/>
              <a:gd name="connsiteX11365" fmla="*/ 1620560 w 11737976"/>
              <a:gd name="connsiteY11365" fmla="*/ 2351494 h 6407151"/>
              <a:gd name="connsiteX11366" fmla="*/ 1635686 w 11737976"/>
              <a:gd name="connsiteY11366" fmla="*/ 2359059 h 6407151"/>
              <a:gd name="connsiteX11367" fmla="*/ 1634241 w 11737976"/>
              <a:gd name="connsiteY11367" fmla="*/ 2343159 h 6407151"/>
              <a:gd name="connsiteX11368" fmla="*/ 2481298 w 11737976"/>
              <a:gd name="connsiteY11368" fmla="*/ 2341785 h 6407151"/>
              <a:gd name="connsiteX11369" fmla="*/ 2491383 w 11737976"/>
              <a:gd name="connsiteY11369" fmla="*/ 2346828 h 6407151"/>
              <a:gd name="connsiteX11370" fmla="*/ 2482744 w 11737976"/>
              <a:gd name="connsiteY11370" fmla="*/ 2357684 h 6407151"/>
              <a:gd name="connsiteX11371" fmla="*/ 2502914 w 11737976"/>
              <a:gd name="connsiteY11371" fmla="*/ 2367770 h 6407151"/>
              <a:gd name="connsiteX11372" fmla="*/ 2491932 w 11737976"/>
              <a:gd name="connsiteY11372" fmla="*/ 2379355 h 6407151"/>
              <a:gd name="connsiteX11373" fmla="*/ 2489190 w 11737976"/>
              <a:gd name="connsiteY11373" fmla="*/ 2386599 h 6407151"/>
              <a:gd name="connsiteX11374" fmla="*/ 2476524 w 11737976"/>
              <a:gd name="connsiteY11374" fmla="*/ 2394579 h 6407151"/>
              <a:gd name="connsiteX11375" fmla="*/ 2466965 w 11737976"/>
              <a:gd name="connsiteY11375" fmla="*/ 2407583 h 6407151"/>
              <a:gd name="connsiteX11376" fmla="*/ 2467490 w 11737976"/>
              <a:gd name="connsiteY11376" fmla="*/ 2405077 h 6407151"/>
              <a:gd name="connsiteX11377" fmla="*/ 2463527 w 11737976"/>
              <a:gd name="connsiteY11377" fmla="*/ 2401198 h 6407151"/>
              <a:gd name="connsiteX11378" fmla="*/ 2472169 w 11737976"/>
              <a:gd name="connsiteY11378" fmla="*/ 2390343 h 6407151"/>
              <a:gd name="connsiteX11379" fmla="*/ 2462084 w 11737976"/>
              <a:gd name="connsiteY11379" fmla="*/ 2385298 h 6407151"/>
              <a:gd name="connsiteX11380" fmla="*/ 2458550 w 11737976"/>
              <a:gd name="connsiteY11380" fmla="*/ 2386140 h 6407151"/>
              <a:gd name="connsiteX11381" fmla="*/ 2456482 w 11737976"/>
              <a:gd name="connsiteY11381" fmla="*/ 2389651 h 6407151"/>
              <a:gd name="connsiteX11382" fmla="*/ 2456766 w 11737976"/>
              <a:gd name="connsiteY11382" fmla="*/ 2387469 h 6407151"/>
              <a:gd name="connsiteX11383" fmla="*/ 2462559 w 11737976"/>
              <a:gd name="connsiteY11383" fmla="*/ 2371821 h 6407151"/>
              <a:gd name="connsiteX11384" fmla="*/ 2480190 w 11737976"/>
              <a:gd name="connsiteY11384" fmla="*/ 2364846 h 6407151"/>
              <a:gd name="connsiteX11385" fmla="*/ 2478915 w 11737976"/>
              <a:gd name="connsiteY11385" fmla="*/ 2350686 h 6407151"/>
              <a:gd name="connsiteX11386" fmla="*/ 2478905 w 11737976"/>
              <a:gd name="connsiteY11386" fmla="*/ 2350685 h 6407151"/>
              <a:gd name="connsiteX11387" fmla="*/ 2479501 w 11737976"/>
              <a:gd name="connsiteY11387" fmla="*/ 2348474 h 6407151"/>
              <a:gd name="connsiteX11388" fmla="*/ 2481298 w 11737976"/>
              <a:gd name="connsiteY11388" fmla="*/ 2341785 h 6407151"/>
              <a:gd name="connsiteX11389" fmla="*/ 2460184 w 11737976"/>
              <a:gd name="connsiteY11389" fmla="*/ 2340070 h 6407151"/>
              <a:gd name="connsiteX11390" fmla="*/ 2467704 w 11737976"/>
              <a:gd name="connsiteY11390" fmla="*/ 2344472 h 6407151"/>
              <a:gd name="connsiteX11391" fmla="*/ 2473088 w 11737976"/>
              <a:gd name="connsiteY11391" fmla="*/ 2350229 h 6407151"/>
              <a:gd name="connsiteX11392" fmla="*/ 2470643 w 11737976"/>
              <a:gd name="connsiteY11392" fmla="*/ 2350037 h 6407151"/>
              <a:gd name="connsiteX11393" fmla="*/ 2469140 w 11737976"/>
              <a:gd name="connsiteY11393" fmla="*/ 2349284 h 6407151"/>
              <a:gd name="connsiteX11394" fmla="*/ 2468967 w 11737976"/>
              <a:gd name="connsiteY11394" fmla="*/ 2349905 h 6407151"/>
              <a:gd name="connsiteX11395" fmla="*/ 2461242 w 11737976"/>
              <a:gd name="connsiteY11395" fmla="*/ 2349299 h 6407151"/>
              <a:gd name="connsiteX11396" fmla="*/ 2460420 w 11737976"/>
              <a:gd name="connsiteY11396" fmla="*/ 2345433 h 6407151"/>
              <a:gd name="connsiteX11397" fmla="*/ 884725 w 11737976"/>
              <a:gd name="connsiteY11397" fmla="*/ 2337972 h 6407151"/>
              <a:gd name="connsiteX11398" fmla="*/ 880874 w 11737976"/>
              <a:gd name="connsiteY11398" fmla="*/ 2352291 h 6407151"/>
              <a:gd name="connsiteX11399" fmla="*/ 886344 w 11737976"/>
              <a:gd name="connsiteY11399" fmla="*/ 2355026 h 6407151"/>
              <a:gd name="connsiteX11400" fmla="*/ 889031 w 11737976"/>
              <a:gd name="connsiteY11400" fmla="*/ 2342156 h 6407151"/>
              <a:gd name="connsiteX11401" fmla="*/ 884725 w 11737976"/>
              <a:gd name="connsiteY11401" fmla="*/ 2337972 h 6407151"/>
              <a:gd name="connsiteX11402" fmla="*/ 1681779 w 11737976"/>
              <a:gd name="connsiteY11402" fmla="*/ 2336575 h 6407151"/>
              <a:gd name="connsiteX11403" fmla="*/ 1688266 w 11737976"/>
              <a:gd name="connsiteY11403" fmla="*/ 2354996 h 6407151"/>
              <a:gd name="connsiteX11404" fmla="*/ 1693309 w 11737976"/>
              <a:gd name="connsiteY11404" fmla="*/ 2357519 h 6407151"/>
              <a:gd name="connsiteX11405" fmla="*/ 1701949 w 11737976"/>
              <a:gd name="connsiteY11405" fmla="*/ 2346663 h 6407151"/>
              <a:gd name="connsiteX11406" fmla="*/ 1703394 w 11737976"/>
              <a:gd name="connsiteY11406" fmla="*/ 2362563 h 6407151"/>
              <a:gd name="connsiteX11407" fmla="*/ 1701241 w 11737976"/>
              <a:gd name="connsiteY11407" fmla="*/ 2391842 h 6407151"/>
              <a:gd name="connsiteX11408" fmla="*/ 1704817 w 11737976"/>
              <a:gd name="connsiteY11408" fmla="*/ 2384856 h 6407151"/>
              <a:gd name="connsiteX11409" fmla="*/ 1707504 w 11737976"/>
              <a:gd name="connsiteY11409" fmla="*/ 2383160 h 6407151"/>
              <a:gd name="connsiteX11410" fmla="*/ 1706502 w 11737976"/>
              <a:gd name="connsiteY11410" fmla="*/ 2386886 h 6407151"/>
              <a:gd name="connsiteX11411" fmla="*/ 1697861 w 11737976"/>
              <a:gd name="connsiteY11411" fmla="*/ 2397742 h 6407151"/>
              <a:gd name="connsiteX11412" fmla="*/ 1696418 w 11737976"/>
              <a:gd name="connsiteY11412" fmla="*/ 2381842 h 6407151"/>
              <a:gd name="connsiteX11413" fmla="*/ 1691490 w 11737976"/>
              <a:gd name="connsiteY11413" fmla="*/ 2392363 h 6407151"/>
              <a:gd name="connsiteX11414" fmla="*/ 1689081 w 11737976"/>
              <a:gd name="connsiteY11414" fmla="*/ 2387184 h 6407151"/>
              <a:gd name="connsiteX11415" fmla="*/ 1674093 w 11737976"/>
              <a:gd name="connsiteY11415" fmla="*/ 2401036 h 6407151"/>
              <a:gd name="connsiteX11416" fmla="*/ 1672649 w 11737976"/>
              <a:gd name="connsiteY11416" fmla="*/ 2385133 h 6407151"/>
              <a:gd name="connsiteX11417" fmla="*/ 1663453 w 11737976"/>
              <a:gd name="connsiteY11417" fmla="*/ 2380534 h 6407151"/>
              <a:gd name="connsiteX11418" fmla="*/ 1667219 w 11737976"/>
              <a:gd name="connsiteY11418" fmla="*/ 2366531 h 6407151"/>
              <a:gd name="connsiteX11419" fmla="*/ 1661749 w 11737976"/>
              <a:gd name="connsiteY11419" fmla="*/ 2363795 h 6407151"/>
              <a:gd name="connsiteX11420" fmla="*/ 1660580 w 11737976"/>
              <a:gd name="connsiteY11420" fmla="*/ 2360927 h 6407151"/>
              <a:gd name="connsiteX11421" fmla="*/ 1658851 w 11737976"/>
              <a:gd name="connsiteY11421" fmla="*/ 2357760 h 6407151"/>
              <a:gd name="connsiteX11422" fmla="*/ 1664497 w 11737976"/>
              <a:gd name="connsiteY11422" fmla="*/ 2358290 h 6407151"/>
              <a:gd name="connsiteX11423" fmla="*/ 1680402 w 11737976"/>
              <a:gd name="connsiteY11423" fmla="*/ 2361973 h 6407151"/>
              <a:gd name="connsiteX11424" fmla="*/ 1682604 w 11737976"/>
              <a:gd name="connsiteY11424" fmla="*/ 2365280 h 6407151"/>
              <a:gd name="connsiteX11425" fmla="*/ 1682596 w 11737976"/>
              <a:gd name="connsiteY11425" fmla="*/ 2365443 h 6407151"/>
              <a:gd name="connsiteX11426" fmla="*/ 1684668 w 11737976"/>
              <a:gd name="connsiteY11426" fmla="*/ 2368377 h 6407151"/>
              <a:gd name="connsiteX11427" fmla="*/ 1682604 w 11737976"/>
              <a:gd name="connsiteY11427" fmla="*/ 2365280 h 6407151"/>
              <a:gd name="connsiteX11428" fmla="*/ 1683225 w 11737976"/>
              <a:gd name="connsiteY11428" fmla="*/ 2352475 h 6407151"/>
              <a:gd name="connsiteX11429" fmla="*/ 1681779 w 11737976"/>
              <a:gd name="connsiteY11429" fmla="*/ 2336575 h 6407151"/>
              <a:gd name="connsiteX11430" fmla="*/ 1969768 w 11737976"/>
              <a:gd name="connsiteY11430" fmla="*/ 2336411 h 6407151"/>
              <a:gd name="connsiteX11431" fmla="*/ 1971556 w 11737976"/>
              <a:gd name="connsiteY11431" fmla="*/ 2337305 h 6407151"/>
              <a:gd name="connsiteX11432" fmla="*/ 1976598 w 11737976"/>
              <a:gd name="connsiteY11432" fmla="*/ 2339826 h 6407151"/>
              <a:gd name="connsiteX11433" fmla="*/ 1983085 w 11737976"/>
              <a:gd name="connsiteY11433" fmla="*/ 2358248 h 6407151"/>
              <a:gd name="connsiteX11434" fmla="*/ 1972999 w 11737976"/>
              <a:gd name="connsiteY11434" fmla="*/ 2353203 h 6407151"/>
              <a:gd name="connsiteX11435" fmla="*/ 1970172 w 11737976"/>
              <a:gd name="connsiteY11435" fmla="*/ 2351789 h 6407151"/>
              <a:gd name="connsiteX11436" fmla="*/ 1970167 w 11737976"/>
              <a:gd name="connsiteY11436" fmla="*/ 2351785 h 6407151"/>
              <a:gd name="connsiteX11437" fmla="*/ 1962736 w 11737976"/>
              <a:gd name="connsiteY11437" fmla="*/ 2341742 h 6407151"/>
              <a:gd name="connsiteX11438" fmla="*/ 1964999 w 11737976"/>
              <a:gd name="connsiteY11438" fmla="*/ 2337573 h 6407151"/>
              <a:gd name="connsiteX11439" fmla="*/ 2409292 w 11737976"/>
              <a:gd name="connsiteY11439" fmla="*/ 2334347 h 6407151"/>
              <a:gd name="connsiteX11440" fmla="*/ 2406097 w 11737976"/>
              <a:gd name="connsiteY11440" fmla="*/ 2335611 h 6407151"/>
              <a:gd name="connsiteX11441" fmla="*/ 2409796 w 11737976"/>
              <a:gd name="connsiteY11441" fmla="*/ 2344858 h 6407151"/>
              <a:gd name="connsiteX11442" fmla="*/ 2410301 w 11737976"/>
              <a:gd name="connsiteY11442" fmla="*/ 2340107 h 6407151"/>
              <a:gd name="connsiteX11443" fmla="*/ 2409292 w 11737976"/>
              <a:gd name="connsiteY11443" fmla="*/ 2334347 h 6407151"/>
              <a:gd name="connsiteX11444" fmla="*/ 571647 w 11737976"/>
              <a:gd name="connsiteY11444" fmla="*/ 2333009 h 6407151"/>
              <a:gd name="connsiteX11445" fmla="*/ 567795 w 11737976"/>
              <a:gd name="connsiteY11445" fmla="*/ 2347327 h 6407151"/>
              <a:gd name="connsiteX11446" fmla="*/ 563945 w 11737976"/>
              <a:gd name="connsiteY11446" fmla="*/ 2361642 h 6407151"/>
              <a:gd name="connsiteX11447" fmla="*/ 579260 w 11737976"/>
              <a:gd name="connsiteY11447" fmla="*/ 2369301 h 6407151"/>
              <a:gd name="connsiteX11448" fmla="*/ 572899 w 11737976"/>
              <a:gd name="connsiteY11448" fmla="*/ 2349880 h 6407151"/>
              <a:gd name="connsiteX11449" fmla="*/ 581856 w 11737976"/>
              <a:gd name="connsiteY11449" fmla="*/ 2338114 h 6407151"/>
              <a:gd name="connsiteX11450" fmla="*/ 571647 w 11737976"/>
              <a:gd name="connsiteY11450" fmla="*/ 2333009 h 6407151"/>
              <a:gd name="connsiteX11451" fmla="*/ 630400 w 11737976"/>
              <a:gd name="connsiteY11451" fmla="*/ 2329901 h 6407151"/>
              <a:gd name="connsiteX11452" fmla="*/ 626549 w 11737976"/>
              <a:gd name="connsiteY11452" fmla="*/ 2344220 h 6407151"/>
              <a:gd name="connsiteX11453" fmla="*/ 630195 w 11737976"/>
              <a:gd name="connsiteY11453" fmla="*/ 2346044 h 6407151"/>
              <a:gd name="connsiteX11454" fmla="*/ 634047 w 11737976"/>
              <a:gd name="connsiteY11454" fmla="*/ 2331725 h 6407151"/>
              <a:gd name="connsiteX11455" fmla="*/ 630400 w 11737976"/>
              <a:gd name="connsiteY11455" fmla="*/ 2329901 h 6407151"/>
              <a:gd name="connsiteX11456" fmla="*/ 2163149 w 11737976"/>
              <a:gd name="connsiteY11456" fmla="*/ 2326872 h 6407151"/>
              <a:gd name="connsiteX11457" fmla="*/ 2168192 w 11737976"/>
              <a:gd name="connsiteY11457" fmla="*/ 2329394 h 6407151"/>
              <a:gd name="connsiteX11458" fmla="*/ 2169636 w 11737976"/>
              <a:gd name="connsiteY11458" fmla="*/ 2345293 h 6407151"/>
              <a:gd name="connsiteX11459" fmla="*/ 2154511 w 11737976"/>
              <a:gd name="connsiteY11459" fmla="*/ 2337729 h 6407151"/>
              <a:gd name="connsiteX11460" fmla="*/ 2163149 w 11737976"/>
              <a:gd name="connsiteY11460" fmla="*/ 2326872 h 6407151"/>
              <a:gd name="connsiteX11461" fmla="*/ 2582616 w 11737976"/>
              <a:gd name="connsiteY11461" fmla="*/ 2326679 h 6407151"/>
              <a:gd name="connsiteX11462" fmla="*/ 2586460 w 11737976"/>
              <a:gd name="connsiteY11462" fmla="*/ 2333662 h 6407151"/>
              <a:gd name="connsiteX11463" fmla="*/ 2581416 w 11737976"/>
              <a:gd name="connsiteY11463" fmla="*/ 2331140 h 6407151"/>
              <a:gd name="connsiteX11464" fmla="*/ 8345668 w 11737976"/>
              <a:gd name="connsiteY11464" fmla="*/ 2325683 h 6407151"/>
              <a:gd name="connsiteX11465" fmla="*/ 8342574 w 11737976"/>
              <a:gd name="connsiteY11465" fmla="*/ 2328959 h 6407151"/>
              <a:gd name="connsiteX11466" fmla="*/ 8344540 w 11737976"/>
              <a:gd name="connsiteY11466" fmla="*/ 2331659 h 6407151"/>
              <a:gd name="connsiteX11467" fmla="*/ 8346631 w 11737976"/>
              <a:gd name="connsiteY11467" fmla="*/ 2331483 h 6407151"/>
              <a:gd name="connsiteX11468" fmla="*/ 8345668 w 11737976"/>
              <a:gd name="connsiteY11468" fmla="*/ 2325683 h 6407151"/>
              <a:gd name="connsiteX11469" fmla="*/ 1944779 w 11737976"/>
              <a:gd name="connsiteY11469" fmla="*/ 2325650 h 6407151"/>
              <a:gd name="connsiteX11470" fmla="*/ 1947147 w 11737976"/>
              <a:gd name="connsiteY11470" fmla="*/ 2329002 h 6407151"/>
              <a:gd name="connsiteX11471" fmla="*/ 1947514 w 11737976"/>
              <a:gd name="connsiteY11471" fmla="*/ 2330973 h 6407151"/>
              <a:gd name="connsiteX11472" fmla="*/ 1949079 w 11737976"/>
              <a:gd name="connsiteY11472" fmla="*/ 2332467 h 6407151"/>
              <a:gd name="connsiteX11473" fmla="*/ 1949276 w 11737976"/>
              <a:gd name="connsiteY11473" fmla="*/ 2332018 h 6407151"/>
              <a:gd name="connsiteX11474" fmla="*/ 1951165 w 11737976"/>
              <a:gd name="connsiteY11474" fmla="*/ 2334693 h 6407151"/>
              <a:gd name="connsiteX11475" fmla="*/ 1951952 w 11737976"/>
              <a:gd name="connsiteY11475" fmla="*/ 2328446 h 6407151"/>
              <a:gd name="connsiteX11476" fmla="*/ 1951212 w 11737976"/>
              <a:gd name="connsiteY11476" fmla="*/ 2327610 h 6407151"/>
              <a:gd name="connsiteX11477" fmla="*/ 1951385 w 11737976"/>
              <a:gd name="connsiteY11477" fmla="*/ 2327217 h 6407151"/>
              <a:gd name="connsiteX11478" fmla="*/ 1956428 w 11737976"/>
              <a:gd name="connsiteY11478" fmla="*/ 2329739 h 6407151"/>
              <a:gd name="connsiteX11479" fmla="*/ 1957486 w 11737976"/>
              <a:gd name="connsiteY11479" fmla="*/ 2325804 h 6407151"/>
              <a:gd name="connsiteX11480" fmla="*/ 1959416 w 11737976"/>
              <a:gd name="connsiteY11480" fmla="*/ 2328984 h 6407151"/>
              <a:gd name="connsiteX11481" fmla="*/ 1959399 w 11737976"/>
              <a:gd name="connsiteY11481" fmla="*/ 2329328 h 6407151"/>
              <a:gd name="connsiteX11482" fmla="*/ 1960992 w 11737976"/>
              <a:gd name="connsiteY11482" fmla="*/ 2331583 h 6407151"/>
              <a:gd name="connsiteX11483" fmla="*/ 1961432 w 11737976"/>
              <a:gd name="connsiteY11483" fmla="*/ 2332309 h 6407151"/>
              <a:gd name="connsiteX11484" fmla="*/ 1957149 w 11737976"/>
              <a:gd name="connsiteY11484" fmla="*/ 2337688 h 6407151"/>
              <a:gd name="connsiteX11485" fmla="*/ 1952829 w 11737976"/>
              <a:gd name="connsiteY11485" fmla="*/ 2343116 h 6407151"/>
              <a:gd name="connsiteX11486" fmla="*/ 1956724 w 11737976"/>
              <a:gd name="connsiteY11486" fmla="*/ 2345064 h 6407151"/>
              <a:gd name="connsiteX11487" fmla="*/ 1956019 w 11737976"/>
              <a:gd name="connsiteY11487" fmla="*/ 2345895 h 6407151"/>
              <a:gd name="connsiteX11488" fmla="*/ 1948017 w 11737976"/>
              <a:gd name="connsiteY11488" fmla="*/ 2346400 h 6407151"/>
              <a:gd name="connsiteX11489" fmla="*/ 1947768 w 11737976"/>
              <a:gd name="connsiteY11489" fmla="*/ 2346320 h 6407151"/>
              <a:gd name="connsiteX11490" fmla="*/ 1949507 w 11737976"/>
              <a:gd name="connsiteY11490" fmla="*/ 2339855 h 6407151"/>
              <a:gd name="connsiteX11491" fmla="*/ 1944036 w 11737976"/>
              <a:gd name="connsiteY11491" fmla="*/ 2337120 h 6407151"/>
              <a:gd name="connsiteX11492" fmla="*/ 1942111 w 11737976"/>
              <a:gd name="connsiteY11492" fmla="*/ 2344278 h 6407151"/>
              <a:gd name="connsiteX11493" fmla="*/ 1942053 w 11737976"/>
              <a:gd name="connsiteY11493" fmla="*/ 2344492 h 6407151"/>
              <a:gd name="connsiteX11494" fmla="*/ 1937482 w 11737976"/>
              <a:gd name="connsiteY11494" fmla="*/ 2343029 h 6407151"/>
              <a:gd name="connsiteX11495" fmla="*/ 1927398 w 11737976"/>
              <a:gd name="connsiteY11495" fmla="*/ 2337985 h 6407151"/>
              <a:gd name="connsiteX11496" fmla="*/ 1927721 w 11737976"/>
              <a:gd name="connsiteY11496" fmla="*/ 2336038 h 6407151"/>
              <a:gd name="connsiteX11497" fmla="*/ 1934103 w 11737976"/>
              <a:gd name="connsiteY11497" fmla="*/ 2332152 h 6407151"/>
              <a:gd name="connsiteX11498" fmla="*/ 2278118 w 11737976"/>
              <a:gd name="connsiteY11498" fmla="*/ 2325520 h 6407151"/>
              <a:gd name="connsiteX11499" fmla="*/ 2270083 w 11737976"/>
              <a:gd name="connsiteY11499" fmla="*/ 2332330 h 6407151"/>
              <a:gd name="connsiteX11500" fmla="*/ 2275552 w 11737976"/>
              <a:gd name="connsiteY11500" fmla="*/ 2335066 h 6407151"/>
              <a:gd name="connsiteX11501" fmla="*/ 2281022 w 11737976"/>
              <a:gd name="connsiteY11501" fmla="*/ 2337802 h 6407151"/>
              <a:gd name="connsiteX11502" fmla="*/ 2278118 w 11737976"/>
              <a:gd name="connsiteY11502" fmla="*/ 2325520 h 6407151"/>
              <a:gd name="connsiteX11503" fmla="*/ 1917531 w 11737976"/>
              <a:gd name="connsiteY11503" fmla="*/ 2325465 h 6407151"/>
              <a:gd name="connsiteX11504" fmla="*/ 1918137 w 11737976"/>
              <a:gd name="connsiteY11504" fmla="*/ 2332134 h 6407151"/>
              <a:gd name="connsiteX11505" fmla="*/ 1917311 w 11737976"/>
              <a:gd name="connsiteY11505" fmla="*/ 2332942 h 6407151"/>
              <a:gd name="connsiteX11506" fmla="*/ 1913685 w 11737976"/>
              <a:gd name="connsiteY11506" fmla="*/ 2327807 h 6407151"/>
              <a:gd name="connsiteX11507" fmla="*/ 551589 w 11737976"/>
              <a:gd name="connsiteY11507" fmla="*/ 2322979 h 6407151"/>
              <a:gd name="connsiteX11508" fmla="*/ 547738 w 11737976"/>
              <a:gd name="connsiteY11508" fmla="*/ 2337297 h 6407151"/>
              <a:gd name="connsiteX11509" fmla="*/ 553208 w 11737976"/>
              <a:gd name="connsiteY11509" fmla="*/ 2340033 h 6407151"/>
              <a:gd name="connsiteX11510" fmla="*/ 554450 w 11737976"/>
              <a:gd name="connsiteY11510" fmla="*/ 2332531 h 6407151"/>
              <a:gd name="connsiteX11511" fmla="*/ 551589 w 11737976"/>
              <a:gd name="connsiteY11511" fmla="*/ 2322979 h 6407151"/>
              <a:gd name="connsiteX11512" fmla="*/ 2435916 w 11737976"/>
              <a:gd name="connsiteY11512" fmla="*/ 2319089 h 6407151"/>
              <a:gd name="connsiteX11513" fmla="*/ 2436986 w 11737976"/>
              <a:gd name="connsiteY11513" fmla="*/ 2322127 h 6407151"/>
              <a:gd name="connsiteX11514" fmla="*/ 2434930 w 11737976"/>
              <a:gd name="connsiteY11514" fmla="*/ 2322754 h 6407151"/>
              <a:gd name="connsiteX11515" fmla="*/ 2263531 w 11737976"/>
              <a:gd name="connsiteY11515" fmla="*/ 2318229 h 6407151"/>
              <a:gd name="connsiteX11516" fmla="*/ 2260964 w 11737976"/>
              <a:gd name="connsiteY11516" fmla="*/ 2327774 h 6407151"/>
              <a:gd name="connsiteX11517" fmla="*/ 2266435 w 11737976"/>
              <a:gd name="connsiteY11517" fmla="*/ 2330510 h 6407151"/>
              <a:gd name="connsiteX11518" fmla="*/ 2269002 w 11737976"/>
              <a:gd name="connsiteY11518" fmla="*/ 2320964 h 6407151"/>
              <a:gd name="connsiteX11519" fmla="*/ 2263531 w 11737976"/>
              <a:gd name="connsiteY11519" fmla="*/ 2318229 h 6407151"/>
              <a:gd name="connsiteX11520" fmla="*/ 925078 w 11737976"/>
              <a:gd name="connsiteY11520" fmla="*/ 2314840 h 6407151"/>
              <a:gd name="connsiteX11521" fmla="*/ 919927 w 11737976"/>
              <a:gd name="connsiteY11521" fmla="*/ 2329184 h 6407151"/>
              <a:gd name="connsiteX11522" fmla="*/ 926427 w 11737976"/>
              <a:gd name="connsiteY11522" fmla="*/ 2329052 h 6407151"/>
              <a:gd name="connsiteX11523" fmla="*/ 921868 w 11737976"/>
              <a:gd name="connsiteY11523" fmla="*/ 2326773 h 6407151"/>
              <a:gd name="connsiteX11524" fmla="*/ 925078 w 11737976"/>
              <a:gd name="connsiteY11524" fmla="*/ 2314840 h 6407151"/>
              <a:gd name="connsiteX11525" fmla="*/ 1458136 w 11737976"/>
              <a:gd name="connsiteY11525" fmla="*/ 2314736 h 6407151"/>
              <a:gd name="connsiteX11526" fmla="*/ 1463529 w 11737976"/>
              <a:gd name="connsiteY11526" fmla="*/ 2323524 h 6407151"/>
              <a:gd name="connsiteX11527" fmla="*/ 1465742 w 11737976"/>
              <a:gd name="connsiteY11527" fmla="*/ 2325391 h 6407151"/>
              <a:gd name="connsiteX11528" fmla="*/ 1463606 w 11737976"/>
              <a:gd name="connsiteY11528" fmla="*/ 2317471 h 6407151"/>
              <a:gd name="connsiteX11529" fmla="*/ 1458136 w 11737976"/>
              <a:gd name="connsiteY11529" fmla="*/ 2314736 h 6407151"/>
              <a:gd name="connsiteX11530" fmla="*/ 2287439 w 11737976"/>
              <a:gd name="connsiteY11530" fmla="*/ 2313940 h 6407151"/>
              <a:gd name="connsiteX11531" fmla="*/ 2288146 w 11737976"/>
              <a:gd name="connsiteY11531" fmla="*/ 2330539 h 6407151"/>
              <a:gd name="connsiteX11532" fmla="*/ 2296556 w 11737976"/>
              <a:gd name="connsiteY11532" fmla="*/ 2318499 h 6407151"/>
              <a:gd name="connsiteX11533" fmla="*/ 2287439 w 11737976"/>
              <a:gd name="connsiteY11533" fmla="*/ 2313940 h 6407151"/>
              <a:gd name="connsiteX11534" fmla="*/ 1426555 w 11737976"/>
              <a:gd name="connsiteY11534" fmla="*/ 2305738 h 6407151"/>
              <a:gd name="connsiteX11535" fmla="*/ 1430126 w 11737976"/>
              <a:gd name="connsiteY11535" fmla="*/ 2313615 h 6407151"/>
              <a:gd name="connsiteX11536" fmla="*/ 1436582 w 11737976"/>
              <a:gd name="connsiteY11536" fmla="*/ 2310753 h 6407151"/>
              <a:gd name="connsiteX11537" fmla="*/ 1431570 w 11737976"/>
              <a:gd name="connsiteY11537" fmla="*/ 2308245 h 6407151"/>
              <a:gd name="connsiteX11538" fmla="*/ 1426555 w 11737976"/>
              <a:gd name="connsiteY11538" fmla="*/ 2305738 h 6407151"/>
              <a:gd name="connsiteX11539" fmla="*/ 1438081 w 11737976"/>
              <a:gd name="connsiteY11539" fmla="*/ 2304706 h 6407151"/>
              <a:gd name="connsiteX11540" fmla="*/ 1439699 w 11737976"/>
              <a:gd name="connsiteY11540" fmla="*/ 2321760 h 6407151"/>
              <a:gd name="connsiteX11541" fmla="*/ 1449020 w 11737976"/>
              <a:gd name="connsiteY11541" fmla="*/ 2310177 h 6407151"/>
              <a:gd name="connsiteX11542" fmla="*/ 1443550 w 11737976"/>
              <a:gd name="connsiteY11542" fmla="*/ 2307442 h 6407151"/>
              <a:gd name="connsiteX11543" fmla="*/ 1438081 w 11737976"/>
              <a:gd name="connsiteY11543" fmla="*/ 2304706 h 6407151"/>
              <a:gd name="connsiteX11544" fmla="*/ 1405057 w 11737976"/>
              <a:gd name="connsiteY11544" fmla="*/ 2304433 h 6407151"/>
              <a:gd name="connsiteX11545" fmla="*/ 1411573 w 11737976"/>
              <a:gd name="connsiteY11545" fmla="*/ 2321228 h 6407151"/>
              <a:gd name="connsiteX11546" fmla="*/ 1406710 w 11737976"/>
              <a:gd name="connsiteY11546" fmla="*/ 2318795 h 6407151"/>
              <a:gd name="connsiteX11547" fmla="*/ 1401848 w 11737976"/>
              <a:gd name="connsiteY11547" fmla="*/ 2316365 h 6407151"/>
              <a:gd name="connsiteX11548" fmla="*/ 1403501 w 11737976"/>
              <a:gd name="connsiteY11548" fmla="*/ 2330727 h 6407151"/>
              <a:gd name="connsiteX11549" fmla="*/ 1411573 w 11737976"/>
              <a:gd name="connsiteY11549" fmla="*/ 2321228 h 6407151"/>
              <a:gd name="connsiteX11550" fmla="*/ 1414781 w 11737976"/>
              <a:gd name="connsiteY11550" fmla="*/ 2309296 h 6407151"/>
              <a:gd name="connsiteX11551" fmla="*/ 1409918 w 11737976"/>
              <a:gd name="connsiteY11551" fmla="*/ 2306864 h 6407151"/>
              <a:gd name="connsiteX11552" fmla="*/ 1405057 w 11737976"/>
              <a:gd name="connsiteY11552" fmla="*/ 2304433 h 6407151"/>
              <a:gd name="connsiteX11553" fmla="*/ 556203 w 11737976"/>
              <a:gd name="connsiteY11553" fmla="*/ 2302192 h 6407151"/>
              <a:gd name="connsiteX11554" fmla="*/ 545411 w 11737976"/>
              <a:gd name="connsiteY11554" fmla="*/ 2303648 h 6407151"/>
              <a:gd name="connsiteX11555" fmla="*/ 555440 w 11737976"/>
              <a:gd name="connsiteY11555" fmla="*/ 2308663 h 6407151"/>
              <a:gd name="connsiteX11556" fmla="*/ 556203 w 11737976"/>
              <a:gd name="connsiteY11556" fmla="*/ 2302192 h 6407151"/>
              <a:gd name="connsiteX11557" fmla="*/ 1386694 w 11737976"/>
              <a:gd name="connsiteY11557" fmla="*/ 2302045 h 6407151"/>
              <a:gd name="connsiteX11558" fmla="*/ 1388314 w 11737976"/>
              <a:gd name="connsiteY11558" fmla="*/ 2319099 h 6407151"/>
              <a:gd name="connsiteX11559" fmla="*/ 1392165 w 11737976"/>
              <a:gd name="connsiteY11559" fmla="*/ 2304780 h 6407151"/>
              <a:gd name="connsiteX11560" fmla="*/ 1386694 w 11737976"/>
              <a:gd name="connsiteY11560" fmla="*/ 2302045 h 6407151"/>
              <a:gd name="connsiteX11561" fmla="*/ 1342014 w 11737976"/>
              <a:gd name="connsiteY11561" fmla="*/ 2295680 h 6407151"/>
              <a:gd name="connsiteX11562" fmla="*/ 1338416 w 11737976"/>
              <a:gd name="connsiteY11562" fmla="*/ 2309056 h 6407151"/>
              <a:gd name="connsiteX11563" fmla="*/ 1333374 w 11737976"/>
              <a:gd name="connsiteY11563" fmla="*/ 2306536 h 6407151"/>
              <a:gd name="connsiteX11564" fmla="*/ 1342014 w 11737976"/>
              <a:gd name="connsiteY11564" fmla="*/ 2295680 h 6407151"/>
              <a:gd name="connsiteX11565" fmla="*/ 581916 w 11737976"/>
              <a:gd name="connsiteY11565" fmla="*/ 2294827 h 6407151"/>
              <a:gd name="connsiteX11566" fmla="*/ 558648 w 11737976"/>
              <a:gd name="connsiteY11566" fmla="*/ 2296728 h 6407151"/>
              <a:gd name="connsiteX11567" fmla="*/ 565468 w 11737976"/>
              <a:gd name="connsiteY11567" fmla="*/ 2313673 h 6407151"/>
              <a:gd name="connsiteX11568" fmla="*/ 575497 w 11737976"/>
              <a:gd name="connsiteY11568" fmla="*/ 2318689 h 6407151"/>
              <a:gd name="connsiteX11569" fmla="*/ 581916 w 11737976"/>
              <a:gd name="connsiteY11569" fmla="*/ 2294827 h 6407151"/>
              <a:gd name="connsiteX11570" fmla="*/ 1472506 w 11737976"/>
              <a:gd name="connsiteY11570" fmla="*/ 2293827 h 6407151"/>
              <a:gd name="connsiteX11571" fmla="*/ 1474998 w 11737976"/>
              <a:gd name="connsiteY11571" fmla="*/ 2295779 h 6407151"/>
              <a:gd name="connsiteX11572" fmla="*/ 1472387 w 11737976"/>
              <a:gd name="connsiteY11572" fmla="*/ 2300165 h 6407151"/>
              <a:gd name="connsiteX11573" fmla="*/ 1467346 w 11737976"/>
              <a:gd name="connsiteY11573" fmla="*/ 2297645 h 6407151"/>
              <a:gd name="connsiteX11574" fmla="*/ 1430372 w 11737976"/>
              <a:gd name="connsiteY11574" fmla="*/ 2291406 h 6407151"/>
              <a:gd name="connsiteX11575" fmla="*/ 1430804 w 11737976"/>
              <a:gd name="connsiteY11575" fmla="*/ 2291621 h 6407151"/>
              <a:gd name="connsiteX11576" fmla="*/ 1430751 w 11737976"/>
              <a:gd name="connsiteY11576" fmla="*/ 2291651 h 6407151"/>
              <a:gd name="connsiteX11577" fmla="*/ 2375404 w 11737976"/>
              <a:gd name="connsiteY11577" fmla="*/ 2288827 h 6407151"/>
              <a:gd name="connsiteX11578" fmla="*/ 2381892 w 11737976"/>
              <a:gd name="connsiteY11578" fmla="*/ 2307249 h 6407151"/>
              <a:gd name="connsiteX11579" fmla="*/ 2400617 w 11737976"/>
              <a:gd name="connsiteY11579" fmla="*/ 2301436 h 6407151"/>
              <a:gd name="connsiteX11580" fmla="*/ 2422233 w 11737976"/>
              <a:gd name="connsiteY11580" fmla="*/ 2327424 h 6407151"/>
              <a:gd name="connsiteX11581" fmla="*/ 2424868 w 11737976"/>
              <a:gd name="connsiteY11581" fmla="*/ 2337988 h 6407151"/>
              <a:gd name="connsiteX11582" fmla="*/ 2424561 w 11737976"/>
              <a:gd name="connsiteY11582" fmla="*/ 2340241 h 6407151"/>
              <a:gd name="connsiteX11583" fmla="*/ 2414636 w 11737976"/>
              <a:gd name="connsiteY11583" fmla="*/ 2342597 h 6407151"/>
              <a:gd name="connsiteX11584" fmla="*/ 2410840 w 11737976"/>
              <a:gd name="connsiteY11584" fmla="*/ 2355286 h 6407151"/>
              <a:gd name="connsiteX11585" fmla="*/ 2406614 w 11737976"/>
              <a:gd name="connsiteY11585" fmla="*/ 2357560 h 6407151"/>
              <a:gd name="connsiteX11586" fmla="*/ 2401572 w 11737976"/>
              <a:gd name="connsiteY11586" fmla="*/ 2355038 h 6407151"/>
              <a:gd name="connsiteX11587" fmla="*/ 2397882 w 11737976"/>
              <a:gd name="connsiteY11587" fmla="*/ 2354141 h 6407151"/>
              <a:gd name="connsiteX11588" fmla="*/ 2398108 w 11737976"/>
              <a:gd name="connsiteY11588" fmla="*/ 2353303 h 6407151"/>
              <a:gd name="connsiteX11589" fmla="*/ 2399907 w 11737976"/>
              <a:gd name="connsiteY11589" fmla="*/ 2346613 h 6407151"/>
              <a:gd name="connsiteX11590" fmla="*/ 2394866 w 11737976"/>
              <a:gd name="connsiteY11590" fmla="*/ 2344092 h 6407151"/>
              <a:gd name="connsiteX11591" fmla="*/ 2378294 w 11737976"/>
              <a:gd name="connsiteY11591" fmla="*/ 2320628 h 6407151"/>
              <a:gd name="connsiteX11592" fmla="*/ 2373251 w 11737976"/>
              <a:gd name="connsiteY11592" fmla="*/ 2318105 h 6407151"/>
              <a:gd name="connsiteX11593" fmla="*/ 2368208 w 11737976"/>
              <a:gd name="connsiteY11593" fmla="*/ 2315584 h 6407151"/>
              <a:gd name="connsiteX11594" fmla="*/ 2371805 w 11737976"/>
              <a:gd name="connsiteY11594" fmla="*/ 2302205 h 6407151"/>
              <a:gd name="connsiteX11595" fmla="*/ 2375404 w 11737976"/>
              <a:gd name="connsiteY11595" fmla="*/ 2288827 h 6407151"/>
              <a:gd name="connsiteX11596" fmla="*/ 629727 w 11737976"/>
              <a:gd name="connsiteY11596" fmla="*/ 2286253 h 6407151"/>
              <a:gd name="connsiteX11597" fmla="*/ 628966 w 11737976"/>
              <a:gd name="connsiteY11597" fmla="*/ 2291964 h 6407151"/>
              <a:gd name="connsiteX11598" fmla="*/ 635197 w 11737976"/>
              <a:gd name="connsiteY11598" fmla="*/ 2288989 h 6407151"/>
              <a:gd name="connsiteX11599" fmla="*/ 629727 w 11737976"/>
              <a:gd name="connsiteY11599" fmla="*/ 2286253 h 6407151"/>
              <a:gd name="connsiteX11600" fmla="*/ 2077425 w 11737976"/>
              <a:gd name="connsiteY11600" fmla="*/ 2284003 h 6407151"/>
              <a:gd name="connsiteX11601" fmla="*/ 2078870 w 11737976"/>
              <a:gd name="connsiteY11601" fmla="*/ 2299902 h 6407151"/>
              <a:gd name="connsiteX11602" fmla="*/ 2077425 w 11737976"/>
              <a:gd name="connsiteY11602" fmla="*/ 2284003 h 6407151"/>
              <a:gd name="connsiteX11603" fmla="*/ 687569 w 11737976"/>
              <a:gd name="connsiteY11603" fmla="*/ 2282694 h 6407151"/>
              <a:gd name="connsiteX11604" fmla="*/ 675309 w 11737976"/>
              <a:gd name="connsiteY11604" fmla="*/ 2309049 h 6407151"/>
              <a:gd name="connsiteX11605" fmla="*/ 679868 w 11737976"/>
              <a:gd name="connsiteY11605" fmla="*/ 2311328 h 6407151"/>
              <a:gd name="connsiteX11606" fmla="*/ 683719 w 11737976"/>
              <a:gd name="connsiteY11606" fmla="*/ 2297009 h 6407151"/>
              <a:gd name="connsiteX11607" fmla="*/ 688278 w 11737976"/>
              <a:gd name="connsiteY11607" fmla="*/ 2299290 h 6407151"/>
              <a:gd name="connsiteX11608" fmla="*/ 692127 w 11737976"/>
              <a:gd name="connsiteY11608" fmla="*/ 2284974 h 6407151"/>
              <a:gd name="connsiteX11609" fmla="*/ 687569 w 11737976"/>
              <a:gd name="connsiteY11609" fmla="*/ 2282694 h 6407151"/>
              <a:gd name="connsiteX11610" fmla="*/ 2515911 w 11737976"/>
              <a:gd name="connsiteY11610" fmla="*/ 2280655 h 6407151"/>
              <a:gd name="connsiteX11611" fmla="*/ 2515530 w 11737976"/>
              <a:gd name="connsiteY11611" fmla="*/ 2292647 h 6407151"/>
              <a:gd name="connsiteX11612" fmla="*/ 2520544 w 11737976"/>
              <a:gd name="connsiteY11612" fmla="*/ 2295155 h 6407151"/>
              <a:gd name="connsiteX11613" fmla="*/ 2524978 w 11737976"/>
              <a:gd name="connsiteY11613" fmla="*/ 2289250 h 6407151"/>
              <a:gd name="connsiteX11614" fmla="*/ 2525697 w 11737976"/>
              <a:gd name="connsiteY11614" fmla="*/ 2288292 h 6407151"/>
              <a:gd name="connsiteX11615" fmla="*/ 2529286 w 11737976"/>
              <a:gd name="connsiteY11615" fmla="*/ 2287288 h 6407151"/>
              <a:gd name="connsiteX11616" fmla="*/ 2532009 w 11737976"/>
              <a:gd name="connsiteY11616" fmla="*/ 2289876 h 6407151"/>
              <a:gd name="connsiteX11617" fmla="*/ 2532071 w 11737976"/>
              <a:gd name="connsiteY11617" fmla="*/ 2291287 h 6407151"/>
              <a:gd name="connsiteX11618" fmla="*/ 2529545 w 11737976"/>
              <a:gd name="connsiteY11618" fmla="*/ 2290023 h 6407151"/>
              <a:gd name="connsiteX11619" fmla="*/ 2525947 w 11737976"/>
              <a:gd name="connsiteY11619" fmla="*/ 2303402 h 6407151"/>
              <a:gd name="connsiteX11620" fmla="*/ 2510819 w 11737976"/>
              <a:gd name="connsiteY11620" fmla="*/ 2295836 h 6407151"/>
              <a:gd name="connsiteX11621" fmla="*/ 2511358 w 11737976"/>
              <a:gd name="connsiteY11621" fmla="*/ 2288517 h 6407151"/>
              <a:gd name="connsiteX11622" fmla="*/ 2511224 w 11737976"/>
              <a:gd name="connsiteY11622" fmla="*/ 2288305 h 6407151"/>
              <a:gd name="connsiteX11623" fmla="*/ 2513466 w 11737976"/>
              <a:gd name="connsiteY11623" fmla="*/ 2282478 h 6407151"/>
              <a:gd name="connsiteX11624" fmla="*/ 2515911 w 11737976"/>
              <a:gd name="connsiteY11624" fmla="*/ 2280655 h 6407151"/>
              <a:gd name="connsiteX11625" fmla="*/ 8505279 w 11737976"/>
              <a:gd name="connsiteY11625" fmla="*/ 2274883 h 6407151"/>
              <a:gd name="connsiteX11626" fmla="*/ 8501265 w 11737976"/>
              <a:gd name="connsiteY11626" fmla="*/ 2280014 h 6407151"/>
              <a:gd name="connsiteX11627" fmla="*/ 8504827 w 11737976"/>
              <a:gd name="connsiteY11627" fmla="*/ 2280120 h 6407151"/>
              <a:gd name="connsiteX11628" fmla="*/ 8505279 w 11737976"/>
              <a:gd name="connsiteY11628" fmla="*/ 2274883 h 6407151"/>
              <a:gd name="connsiteX11629" fmla="*/ 2120824 w 11737976"/>
              <a:gd name="connsiteY11629" fmla="*/ 2273930 h 6407151"/>
              <a:gd name="connsiteX11630" fmla="*/ 2106945 w 11737976"/>
              <a:gd name="connsiteY11630" fmla="*/ 2283233 h 6407151"/>
              <a:gd name="connsiteX11631" fmla="*/ 2120824 w 11737976"/>
              <a:gd name="connsiteY11631" fmla="*/ 2273930 h 6407151"/>
              <a:gd name="connsiteX11632" fmla="*/ 809550 w 11737976"/>
              <a:gd name="connsiteY11632" fmla="*/ 2273311 h 6407151"/>
              <a:gd name="connsiteX11633" fmla="*/ 809836 w 11737976"/>
              <a:gd name="connsiteY11633" fmla="*/ 2273454 h 6407151"/>
              <a:gd name="connsiteX11634" fmla="*/ 809590 w 11737976"/>
              <a:gd name="connsiteY11634" fmla="*/ 2273331 h 6407151"/>
              <a:gd name="connsiteX11635" fmla="*/ 560238 w 11737976"/>
              <a:gd name="connsiteY11635" fmla="*/ 2267745 h 6407151"/>
              <a:gd name="connsiteX11636" fmla="*/ 556387 w 11737976"/>
              <a:gd name="connsiteY11636" fmla="*/ 2282063 h 6407151"/>
              <a:gd name="connsiteX11637" fmla="*/ 561857 w 11737976"/>
              <a:gd name="connsiteY11637" fmla="*/ 2284799 h 6407151"/>
              <a:gd name="connsiteX11638" fmla="*/ 565708 w 11737976"/>
              <a:gd name="connsiteY11638" fmla="*/ 2270480 h 6407151"/>
              <a:gd name="connsiteX11639" fmla="*/ 560238 w 11737976"/>
              <a:gd name="connsiteY11639" fmla="*/ 2267745 h 6407151"/>
              <a:gd name="connsiteX11640" fmla="*/ 1801381 w 11737976"/>
              <a:gd name="connsiteY11640" fmla="*/ 2266640 h 6407151"/>
              <a:gd name="connsiteX11641" fmla="*/ 1801550 w 11737976"/>
              <a:gd name="connsiteY11641" fmla="*/ 2267464 h 6407151"/>
              <a:gd name="connsiteX11642" fmla="*/ 1811637 w 11737976"/>
              <a:gd name="connsiteY11642" fmla="*/ 2272508 h 6407151"/>
              <a:gd name="connsiteX11643" fmla="*/ 1809929 w 11737976"/>
              <a:gd name="connsiteY11643" fmla="*/ 2275654 h 6407151"/>
              <a:gd name="connsiteX11644" fmla="*/ 1801330 w 11737976"/>
              <a:gd name="connsiteY11644" fmla="*/ 2274943 h 6407151"/>
              <a:gd name="connsiteX11645" fmla="*/ 1801239 w 11737976"/>
              <a:gd name="connsiteY11645" fmla="*/ 2267306 h 6407151"/>
              <a:gd name="connsiteX11646" fmla="*/ 2167647 w 11737976"/>
              <a:gd name="connsiteY11646" fmla="*/ 2265584 h 6407151"/>
              <a:gd name="connsiteX11647" fmla="*/ 2166286 w 11737976"/>
              <a:gd name="connsiteY11647" fmla="*/ 2277944 h 6407151"/>
              <a:gd name="connsiteX11648" fmla="*/ 2172796 w 11737976"/>
              <a:gd name="connsiteY11648" fmla="*/ 2271046 h 6407151"/>
              <a:gd name="connsiteX11649" fmla="*/ 2167647 w 11737976"/>
              <a:gd name="connsiteY11649" fmla="*/ 2265584 h 6407151"/>
              <a:gd name="connsiteX11650" fmla="*/ 520833 w 11737976"/>
              <a:gd name="connsiteY11650" fmla="*/ 2264283 h 6407151"/>
              <a:gd name="connsiteX11651" fmla="*/ 512611 w 11737976"/>
              <a:gd name="connsiteY11651" fmla="*/ 2273709 h 6407151"/>
              <a:gd name="connsiteX11652" fmla="*/ 509401 w 11737976"/>
              <a:gd name="connsiteY11652" fmla="*/ 2285640 h 6407151"/>
              <a:gd name="connsiteX11653" fmla="*/ 522376 w 11737976"/>
              <a:gd name="connsiteY11653" fmla="*/ 2273092 h 6407151"/>
              <a:gd name="connsiteX11654" fmla="*/ 520833 w 11737976"/>
              <a:gd name="connsiteY11654" fmla="*/ 2264283 h 6407151"/>
              <a:gd name="connsiteX11655" fmla="*/ 497908 w 11737976"/>
              <a:gd name="connsiteY11655" fmla="*/ 2263644 h 6407151"/>
              <a:gd name="connsiteX11656" fmla="*/ 494057 w 11737976"/>
              <a:gd name="connsiteY11656" fmla="*/ 2277962 h 6407151"/>
              <a:gd name="connsiteX11657" fmla="*/ 498919 w 11737976"/>
              <a:gd name="connsiteY11657" fmla="*/ 2280395 h 6407151"/>
              <a:gd name="connsiteX11658" fmla="*/ 497908 w 11737976"/>
              <a:gd name="connsiteY11658" fmla="*/ 2263644 h 6407151"/>
              <a:gd name="connsiteX11659" fmla="*/ 2241730 w 11737976"/>
              <a:gd name="connsiteY11659" fmla="*/ 2261449 h 6407151"/>
              <a:gd name="connsiteX11660" fmla="*/ 2233071 w 11737976"/>
              <a:gd name="connsiteY11660" fmla="*/ 2263717 h 6407151"/>
              <a:gd name="connsiteX11661" fmla="*/ 2238542 w 11737976"/>
              <a:gd name="connsiteY11661" fmla="*/ 2266453 h 6407151"/>
              <a:gd name="connsiteX11662" fmla="*/ 2240160 w 11737976"/>
              <a:gd name="connsiteY11662" fmla="*/ 2283507 h 6407151"/>
              <a:gd name="connsiteX11663" fmla="*/ 2245659 w 11737976"/>
              <a:gd name="connsiteY11663" fmla="*/ 2265950 h 6407151"/>
              <a:gd name="connsiteX11664" fmla="*/ 2241730 w 11737976"/>
              <a:gd name="connsiteY11664" fmla="*/ 2261449 h 6407151"/>
              <a:gd name="connsiteX11665" fmla="*/ 814769 w 11737976"/>
              <a:gd name="connsiteY11665" fmla="*/ 2259677 h 6407151"/>
              <a:gd name="connsiteX11666" fmla="*/ 799978 w 11737976"/>
              <a:gd name="connsiteY11666" fmla="*/ 2268524 h 6407151"/>
              <a:gd name="connsiteX11667" fmla="*/ 807499 w 11737976"/>
              <a:gd name="connsiteY11667" fmla="*/ 2272286 h 6407151"/>
              <a:gd name="connsiteX11668" fmla="*/ 809590 w 11737976"/>
              <a:gd name="connsiteY11668" fmla="*/ 2273331 h 6407151"/>
              <a:gd name="connsiteX11669" fmla="*/ 810917 w 11737976"/>
              <a:gd name="connsiteY11669" fmla="*/ 2273995 h 6407151"/>
              <a:gd name="connsiteX11670" fmla="*/ 809836 w 11737976"/>
              <a:gd name="connsiteY11670" fmla="*/ 2273454 h 6407151"/>
              <a:gd name="connsiteX11671" fmla="*/ 816388 w 11737976"/>
              <a:gd name="connsiteY11671" fmla="*/ 2276730 h 6407151"/>
              <a:gd name="connsiteX11672" fmla="*/ 817630 w 11737976"/>
              <a:gd name="connsiteY11672" fmla="*/ 2269231 h 6407151"/>
              <a:gd name="connsiteX11673" fmla="*/ 814769 w 11737976"/>
              <a:gd name="connsiteY11673" fmla="*/ 2259677 h 6407151"/>
              <a:gd name="connsiteX11674" fmla="*/ 1794075 w 11737976"/>
              <a:gd name="connsiteY11674" fmla="*/ 2258035 h 6407151"/>
              <a:gd name="connsiteX11675" fmla="*/ 1800074 w 11737976"/>
              <a:gd name="connsiteY11675" fmla="*/ 2260324 h 6407151"/>
              <a:gd name="connsiteX11676" fmla="*/ 1800132 w 11737976"/>
              <a:gd name="connsiteY11676" fmla="*/ 2260599 h 6407151"/>
              <a:gd name="connsiteX11677" fmla="*/ 1791035 w 11737976"/>
              <a:gd name="connsiteY11677" fmla="*/ 2258777 h 6407151"/>
              <a:gd name="connsiteX11678" fmla="*/ 2247863 w 11737976"/>
              <a:gd name="connsiteY11678" fmla="*/ 2254869 h 6407151"/>
              <a:gd name="connsiteX11679" fmla="*/ 2253737 w 11737976"/>
              <a:gd name="connsiteY11679" fmla="*/ 2274050 h 6407151"/>
              <a:gd name="connsiteX11680" fmla="*/ 2258599 w 11737976"/>
              <a:gd name="connsiteY11680" fmla="*/ 2276481 h 6407151"/>
              <a:gd name="connsiteX11681" fmla="*/ 2257587 w 11737976"/>
              <a:gd name="connsiteY11681" fmla="*/ 2259732 h 6407151"/>
              <a:gd name="connsiteX11682" fmla="*/ 2252724 w 11737976"/>
              <a:gd name="connsiteY11682" fmla="*/ 2257302 h 6407151"/>
              <a:gd name="connsiteX11683" fmla="*/ 2247863 w 11737976"/>
              <a:gd name="connsiteY11683" fmla="*/ 2254869 h 6407151"/>
              <a:gd name="connsiteX11684" fmla="*/ 702395 w 11737976"/>
              <a:gd name="connsiteY11684" fmla="*/ 2246794 h 6407151"/>
              <a:gd name="connsiteX11685" fmla="*/ 698543 w 11737976"/>
              <a:gd name="connsiteY11685" fmla="*/ 2261113 h 6407151"/>
              <a:gd name="connsiteX11686" fmla="*/ 704014 w 11737976"/>
              <a:gd name="connsiteY11686" fmla="*/ 2263848 h 6407151"/>
              <a:gd name="connsiteX11687" fmla="*/ 707865 w 11737976"/>
              <a:gd name="connsiteY11687" fmla="*/ 2249531 h 6407151"/>
              <a:gd name="connsiteX11688" fmla="*/ 709483 w 11737976"/>
              <a:gd name="connsiteY11688" fmla="*/ 2266584 h 6407151"/>
              <a:gd name="connsiteX11689" fmla="*/ 714953 w 11737976"/>
              <a:gd name="connsiteY11689" fmla="*/ 2269320 h 6407151"/>
              <a:gd name="connsiteX11690" fmla="*/ 707865 w 11737976"/>
              <a:gd name="connsiteY11690" fmla="*/ 2249531 h 6407151"/>
              <a:gd name="connsiteX11691" fmla="*/ 702395 w 11737976"/>
              <a:gd name="connsiteY11691" fmla="*/ 2246794 h 6407151"/>
              <a:gd name="connsiteX11692" fmla="*/ 514656 w 11737976"/>
              <a:gd name="connsiteY11692" fmla="*/ 2244950 h 6407151"/>
              <a:gd name="connsiteX11693" fmla="*/ 529242 w 11737976"/>
              <a:gd name="connsiteY11693" fmla="*/ 2252244 h 6407151"/>
              <a:gd name="connsiteX11694" fmla="*/ 520506 w 11737976"/>
              <a:gd name="connsiteY11694" fmla="*/ 2253967 h 6407151"/>
              <a:gd name="connsiteX11695" fmla="*/ 514656 w 11737976"/>
              <a:gd name="connsiteY11695" fmla="*/ 2244950 h 6407151"/>
              <a:gd name="connsiteX11696" fmla="*/ 1969065 w 11737976"/>
              <a:gd name="connsiteY11696" fmla="*/ 2244059 h 6407151"/>
              <a:gd name="connsiteX11697" fmla="*/ 1979144 w 11737976"/>
              <a:gd name="connsiteY11697" fmla="*/ 2254174 h 6407151"/>
              <a:gd name="connsiteX11698" fmla="*/ 1984106 w 11737976"/>
              <a:gd name="connsiteY11698" fmla="*/ 2251582 h 6407151"/>
              <a:gd name="connsiteX11699" fmla="*/ 1969065 w 11737976"/>
              <a:gd name="connsiteY11699" fmla="*/ 2244059 h 6407151"/>
              <a:gd name="connsiteX11700" fmla="*/ 458099 w 11737976"/>
              <a:gd name="connsiteY11700" fmla="*/ 2243736 h 6407151"/>
              <a:gd name="connsiteX11701" fmla="*/ 458806 w 11737976"/>
              <a:gd name="connsiteY11701" fmla="*/ 2260335 h 6407151"/>
              <a:gd name="connsiteX11702" fmla="*/ 462658 w 11737976"/>
              <a:gd name="connsiteY11702" fmla="*/ 2246016 h 6407151"/>
              <a:gd name="connsiteX11703" fmla="*/ 458099 w 11737976"/>
              <a:gd name="connsiteY11703" fmla="*/ 2243736 h 6407151"/>
              <a:gd name="connsiteX11704" fmla="*/ 1357957 w 11737976"/>
              <a:gd name="connsiteY11704" fmla="*/ 2242556 h 6407151"/>
              <a:gd name="connsiteX11705" fmla="*/ 1358010 w 11737976"/>
              <a:gd name="connsiteY11705" fmla="*/ 2242582 h 6407151"/>
              <a:gd name="connsiteX11706" fmla="*/ 1358032 w 11737976"/>
              <a:gd name="connsiteY11706" fmla="*/ 2242593 h 6407151"/>
              <a:gd name="connsiteX11707" fmla="*/ 1357877 w 11737976"/>
              <a:gd name="connsiteY11707" fmla="*/ 2242516 h 6407151"/>
              <a:gd name="connsiteX11708" fmla="*/ 1357884 w 11737976"/>
              <a:gd name="connsiteY11708" fmla="*/ 2242520 h 6407151"/>
              <a:gd name="connsiteX11709" fmla="*/ 1357957 w 11737976"/>
              <a:gd name="connsiteY11709" fmla="*/ 2242556 h 6407151"/>
              <a:gd name="connsiteX11710" fmla="*/ 1751124 w 11737976"/>
              <a:gd name="connsiteY11710" fmla="*/ 2242246 h 6407151"/>
              <a:gd name="connsiteX11711" fmla="*/ 1751983 w 11737976"/>
              <a:gd name="connsiteY11711" fmla="*/ 2242676 h 6407151"/>
              <a:gd name="connsiteX11712" fmla="*/ 1750906 w 11737976"/>
              <a:gd name="connsiteY11712" fmla="*/ 2249725 h 6407151"/>
              <a:gd name="connsiteX11713" fmla="*/ 1749970 w 11737976"/>
              <a:gd name="connsiteY11713" fmla="*/ 2246540 h 6407151"/>
              <a:gd name="connsiteX11714" fmla="*/ 1356873 w 11737976"/>
              <a:gd name="connsiteY11714" fmla="*/ 2242014 h 6407151"/>
              <a:gd name="connsiteX11715" fmla="*/ 1357202 w 11737976"/>
              <a:gd name="connsiteY11715" fmla="*/ 2242178 h 6407151"/>
              <a:gd name="connsiteX11716" fmla="*/ 1357877 w 11737976"/>
              <a:gd name="connsiteY11716" fmla="*/ 2242516 h 6407151"/>
              <a:gd name="connsiteX11717" fmla="*/ 1351910 w 11737976"/>
              <a:gd name="connsiteY11717" fmla="*/ 2239532 h 6407151"/>
              <a:gd name="connsiteX11718" fmla="*/ 1353451 w 11737976"/>
              <a:gd name="connsiteY11718" fmla="*/ 2254739 h 6407151"/>
              <a:gd name="connsiteX11719" fmla="*/ 1358414 w 11737976"/>
              <a:gd name="connsiteY11719" fmla="*/ 2257221 h 6407151"/>
              <a:gd name="connsiteX11720" fmla="*/ 1368341 w 11737976"/>
              <a:gd name="connsiteY11720" fmla="*/ 2262186 h 6407151"/>
              <a:gd name="connsiteX11721" fmla="*/ 1373305 w 11737976"/>
              <a:gd name="connsiteY11721" fmla="*/ 2264668 h 6407151"/>
              <a:gd name="connsiteX11722" fmla="*/ 1378268 w 11737976"/>
              <a:gd name="connsiteY11722" fmla="*/ 2267150 h 6407151"/>
              <a:gd name="connsiteX11723" fmla="*/ 1374845 w 11737976"/>
              <a:gd name="connsiteY11723" fmla="*/ 2279879 h 6407151"/>
              <a:gd name="connsiteX11724" fmla="*/ 1383233 w 11737976"/>
              <a:gd name="connsiteY11724" fmla="*/ 2269632 h 6407151"/>
              <a:gd name="connsiteX11725" fmla="*/ 1388195 w 11737976"/>
              <a:gd name="connsiteY11725" fmla="*/ 2272114 h 6407151"/>
              <a:gd name="connsiteX11726" fmla="*/ 1384772 w 11737976"/>
              <a:gd name="connsiteY11726" fmla="*/ 2284842 h 6407151"/>
              <a:gd name="connsiteX11727" fmla="*/ 1387240 w 11737976"/>
              <a:gd name="connsiteY11727" fmla="*/ 2286077 h 6407151"/>
              <a:gd name="connsiteX11728" fmla="*/ 1385482 w 11737976"/>
              <a:gd name="connsiteY11728" fmla="*/ 2292616 h 6407151"/>
              <a:gd name="connsiteX11729" fmla="*/ 1384999 w 11737976"/>
              <a:gd name="connsiteY11729" fmla="*/ 2294406 h 6407151"/>
              <a:gd name="connsiteX11730" fmla="*/ 1403437 w 11737976"/>
              <a:gd name="connsiteY11730" fmla="*/ 2287382 h 6407151"/>
              <a:gd name="connsiteX11731" fmla="*/ 1398575 w 11737976"/>
              <a:gd name="connsiteY11731" fmla="*/ 2284950 h 6407151"/>
              <a:gd name="connsiteX11732" fmla="*/ 1391346 w 11737976"/>
              <a:gd name="connsiteY11732" fmla="*/ 2281335 h 6407151"/>
              <a:gd name="connsiteX11733" fmla="*/ 1392731 w 11737976"/>
              <a:gd name="connsiteY11733" fmla="*/ 2276189 h 6407151"/>
              <a:gd name="connsiteX11734" fmla="*/ 1393160 w 11737976"/>
              <a:gd name="connsiteY11734" fmla="*/ 2274597 h 6407151"/>
              <a:gd name="connsiteX11735" fmla="*/ 1398122 w 11737976"/>
              <a:gd name="connsiteY11735" fmla="*/ 2277079 h 6407151"/>
              <a:gd name="connsiteX11736" fmla="*/ 1406509 w 11737976"/>
              <a:gd name="connsiteY11736" fmla="*/ 2266836 h 6407151"/>
              <a:gd name="connsiteX11737" fmla="*/ 1396581 w 11737976"/>
              <a:gd name="connsiteY11737" fmla="*/ 2261871 h 6407151"/>
              <a:gd name="connsiteX11738" fmla="*/ 1391618 w 11737976"/>
              <a:gd name="connsiteY11738" fmla="*/ 2259389 h 6407151"/>
              <a:gd name="connsiteX11739" fmla="*/ 1386654 w 11737976"/>
              <a:gd name="connsiteY11739" fmla="*/ 2256908 h 6407151"/>
              <a:gd name="connsiteX11740" fmla="*/ 1385114 w 11737976"/>
              <a:gd name="connsiteY11740" fmla="*/ 2241699 h 6407151"/>
              <a:gd name="connsiteX11741" fmla="*/ 1371764 w 11737976"/>
              <a:gd name="connsiteY11741" fmla="*/ 2249460 h 6407151"/>
              <a:gd name="connsiteX11742" fmla="*/ 1362459 w 11737976"/>
              <a:gd name="connsiteY11742" fmla="*/ 2244807 h 6407151"/>
              <a:gd name="connsiteX11743" fmla="*/ 1358032 w 11737976"/>
              <a:gd name="connsiteY11743" fmla="*/ 2242593 h 6407151"/>
              <a:gd name="connsiteX11744" fmla="*/ 1358116 w 11737976"/>
              <a:gd name="connsiteY11744" fmla="*/ 2242634 h 6407151"/>
              <a:gd name="connsiteX11745" fmla="*/ 1358010 w 11737976"/>
              <a:gd name="connsiteY11745" fmla="*/ 2242582 h 6407151"/>
              <a:gd name="connsiteX11746" fmla="*/ 1357884 w 11737976"/>
              <a:gd name="connsiteY11746" fmla="*/ 2242520 h 6407151"/>
              <a:gd name="connsiteX11747" fmla="*/ 1357202 w 11737976"/>
              <a:gd name="connsiteY11747" fmla="*/ 2242178 h 6407151"/>
              <a:gd name="connsiteX11748" fmla="*/ 1774581 w 11737976"/>
              <a:gd name="connsiteY11748" fmla="*/ 2238801 h 6407151"/>
              <a:gd name="connsiteX11749" fmla="*/ 1774893 w 11737976"/>
              <a:gd name="connsiteY11749" fmla="*/ 2238956 h 6407151"/>
              <a:gd name="connsiteX11750" fmla="*/ 1782353 w 11737976"/>
              <a:gd name="connsiteY11750" fmla="*/ 2247488 h 6407151"/>
              <a:gd name="connsiteX11751" fmla="*/ 1789142 w 11737976"/>
              <a:gd name="connsiteY11751" fmla="*/ 2258398 h 6407151"/>
              <a:gd name="connsiteX11752" fmla="*/ 1785930 w 11737976"/>
              <a:gd name="connsiteY11752" fmla="*/ 2257754 h 6407151"/>
              <a:gd name="connsiteX11753" fmla="*/ 1781766 w 11737976"/>
              <a:gd name="connsiteY11753" fmla="*/ 2255984 h 6407151"/>
              <a:gd name="connsiteX11754" fmla="*/ 1781762 w 11737976"/>
              <a:gd name="connsiteY11754" fmla="*/ 2255972 h 6407151"/>
              <a:gd name="connsiteX11755" fmla="*/ 1781762 w 11737976"/>
              <a:gd name="connsiteY11755" fmla="*/ 2255982 h 6407151"/>
              <a:gd name="connsiteX11756" fmla="*/ 1776464 w 11737976"/>
              <a:gd name="connsiteY11756" fmla="*/ 2253731 h 6407151"/>
              <a:gd name="connsiteX11757" fmla="*/ 1769892 w 11737976"/>
              <a:gd name="connsiteY11757" fmla="*/ 2244286 h 6407151"/>
              <a:gd name="connsiteX11758" fmla="*/ 1769891 w 11737976"/>
              <a:gd name="connsiteY11758" fmla="*/ 2243909 h 6407151"/>
              <a:gd name="connsiteX11759" fmla="*/ 1774369 w 11737976"/>
              <a:gd name="connsiteY11759" fmla="*/ 2243908 h 6407151"/>
              <a:gd name="connsiteX11760" fmla="*/ 2044280 w 11737976"/>
              <a:gd name="connsiteY11760" fmla="*/ 2237072 h 6407151"/>
              <a:gd name="connsiteX11761" fmla="*/ 2040681 w 11737976"/>
              <a:gd name="connsiteY11761" fmla="*/ 2250450 h 6407151"/>
              <a:gd name="connsiteX11762" fmla="*/ 2045725 w 11737976"/>
              <a:gd name="connsiteY11762" fmla="*/ 2252973 h 6407151"/>
              <a:gd name="connsiteX11763" fmla="*/ 2050766 w 11737976"/>
              <a:gd name="connsiteY11763" fmla="*/ 2255493 h 6407151"/>
              <a:gd name="connsiteX11764" fmla="*/ 2049323 w 11737976"/>
              <a:gd name="connsiteY11764" fmla="*/ 2239595 h 6407151"/>
              <a:gd name="connsiteX11765" fmla="*/ 2044280 w 11737976"/>
              <a:gd name="connsiteY11765" fmla="*/ 2237072 h 6407151"/>
              <a:gd name="connsiteX11766" fmla="*/ 2423651 w 11737976"/>
              <a:gd name="connsiteY11766" fmla="*/ 2237067 h 6407151"/>
              <a:gd name="connsiteX11767" fmla="*/ 2420052 w 11737976"/>
              <a:gd name="connsiteY11767" fmla="*/ 2250445 h 6407151"/>
              <a:gd name="connsiteX11768" fmla="*/ 2428693 w 11737976"/>
              <a:gd name="connsiteY11768" fmla="*/ 2239589 h 6407151"/>
              <a:gd name="connsiteX11769" fmla="*/ 2423651 w 11737976"/>
              <a:gd name="connsiteY11769" fmla="*/ 2237067 h 6407151"/>
              <a:gd name="connsiteX11770" fmla="*/ 5645378 w 11737976"/>
              <a:gd name="connsiteY11770" fmla="*/ 2236743 h 6407151"/>
              <a:gd name="connsiteX11771" fmla="*/ 5644533 w 11737976"/>
              <a:gd name="connsiteY11771" fmla="*/ 2240434 h 6407151"/>
              <a:gd name="connsiteX11772" fmla="*/ 5646344 w 11737976"/>
              <a:gd name="connsiteY11772" fmla="*/ 2241821 h 6407151"/>
              <a:gd name="connsiteX11773" fmla="*/ 5649952 w 11737976"/>
              <a:gd name="connsiteY11773" fmla="*/ 2239536 h 6407151"/>
              <a:gd name="connsiteX11774" fmla="*/ 5645378 w 11737976"/>
              <a:gd name="connsiteY11774" fmla="*/ 2236743 h 6407151"/>
              <a:gd name="connsiteX11775" fmla="*/ 2638740 w 11737976"/>
              <a:gd name="connsiteY11775" fmla="*/ 2235155 h 6407151"/>
              <a:gd name="connsiteX11776" fmla="*/ 2627556 w 11737976"/>
              <a:gd name="connsiteY11776" fmla="*/ 2239579 h 6407151"/>
              <a:gd name="connsiteX11777" fmla="*/ 2634230 w 11737976"/>
              <a:gd name="connsiteY11777" fmla="*/ 2245505 h 6407151"/>
              <a:gd name="connsiteX11778" fmla="*/ 2638740 w 11737976"/>
              <a:gd name="connsiteY11778" fmla="*/ 2235155 h 6407151"/>
              <a:gd name="connsiteX11779" fmla="*/ 5673728 w 11737976"/>
              <a:gd name="connsiteY11779" fmla="*/ 2231199 h 6407151"/>
              <a:gd name="connsiteX11780" fmla="*/ 5671639 w 11737976"/>
              <a:gd name="connsiteY11780" fmla="*/ 2234548 h 6407151"/>
              <a:gd name="connsiteX11781" fmla="*/ 5672164 w 11737976"/>
              <a:gd name="connsiteY11781" fmla="*/ 2240852 h 6407151"/>
              <a:gd name="connsiteX11782" fmla="*/ 5674516 w 11737976"/>
              <a:gd name="connsiteY11782" fmla="*/ 2240655 h 6407151"/>
              <a:gd name="connsiteX11783" fmla="*/ 5673991 w 11737976"/>
              <a:gd name="connsiteY11783" fmla="*/ 2234351 h 6407151"/>
              <a:gd name="connsiteX11784" fmla="*/ 5673728 w 11737976"/>
              <a:gd name="connsiteY11784" fmla="*/ 2231199 h 6407151"/>
              <a:gd name="connsiteX11785" fmla="*/ 5681444 w 11737976"/>
              <a:gd name="connsiteY11785" fmla="*/ 2227959 h 6407151"/>
              <a:gd name="connsiteX11786" fmla="*/ 5680476 w 11737976"/>
              <a:gd name="connsiteY11786" fmla="*/ 2230172 h 6407151"/>
              <a:gd name="connsiteX11787" fmla="*/ 5681201 w 11737976"/>
              <a:gd name="connsiteY11787" fmla="*/ 2228061 h 6407151"/>
              <a:gd name="connsiteX11788" fmla="*/ 1925253 w 11737976"/>
              <a:gd name="connsiteY11788" fmla="*/ 2226215 h 6407151"/>
              <a:gd name="connsiteX11789" fmla="*/ 1920273 w 11737976"/>
              <a:gd name="connsiteY11789" fmla="*/ 2233198 h 6407151"/>
              <a:gd name="connsiteX11790" fmla="*/ 1925743 w 11737976"/>
              <a:gd name="connsiteY11790" fmla="*/ 2235934 h 6407151"/>
              <a:gd name="connsiteX11791" fmla="*/ 1928310 w 11737976"/>
              <a:gd name="connsiteY11791" fmla="*/ 2226390 h 6407151"/>
              <a:gd name="connsiteX11792" fmla="*/ 1925253 w 11737976"/>
              <a:gd name="connsiteY11792" fmla="*/ 2226215 h 6407151"/>
              <a:gd name="connsiteX11793" fmla="*/ 1317167 w 11737976"/>
              <a:gd name="connsiteY11793" fmla="*/ 2222157 h 6407151"/>
              <a:gd name="connsiteX11794" fmla="*/ 1313744 w 11737976"/>
              <a:gd name="connsiteY11794" fmla="*/ 2234881 h 6407151"/>
              <a:gd name="connsiteX11795" fmla="*/ 1318708 w 11737976"/>
              <a:gd name="connsiteY11795" fmla="*/ 2237364 h 6407151"/>
              <a:gd name="connsiteX11796" fmla="*/ 1323671 w 11737976"/>
              <a:gd name="connsiteY11796" fmla="*/ 2239847 h 6407151"/>
              <a:gd name="connsiteX11797" fmla="*/ 1320248 w 11737976"/>
              <a:gd name="connsiteY11797" fmla="*/ 2252575 h 6407151"/>
              <a:gd name="connsiteX11798" fmla="*/ 1343525 w 11737976"/>
              <a:gd name="connsiteY11798" fmla="*/ 2249775 h 6407151"/>
              <a:gd name="connsiteX11799" fmla="*/ 1350028 w 11737976"/>
              <a:gd name="connsiteY11799" fmla="*/ 2267467 h 6407151"/>
              <a:gd name="connsiteX11800" fmla="*/ 1351120 w 11737976"/>
              <a:gd name="connsiteY11800" fmla="*/ 2260793 h 6407151"/>
              <a:gd name="connsiteX11801" fmla="*/ 1348488 w 11737976"/>
              <a:gd name="connsiteY11801" fmla="*/ 2252258 h 6407151"/>
              <a:gd name="connsiteX11802" fmla="*/ 1343525 w 11737976"/>
              <a:gd name="connsiteY11802" fmla="*/ 2249775 h 6407151"/>
              <a:gd name="connsiteX11803" fmla="*/ 1347182 w 11737976"/>
              <a:gd name="connsiteY11803" fmla="*/ 2233558 h 6407151"/>
              <a:gd name="connsiteX11804" fmla="*/ 1341984 w 11737976"/>
              <a:gd name="connsiteY11804" fmla="*/ 2234568 h 6407151"/>
              <a:gd name="connsiteX11805" fmla="*/ 1332058 w 11737976"/>
              <a:gd name="connsiteY11805" fmla="*/ 2229604 h 6407151"/>
              <a:gd name="connsiteX11806" fmla="*/ 1328635 w 11737976"/>
              <a:gd name="connsiteY11806" fmla="*/ 2242329 h 6407151"/>
              <a:gd name="connsiteX11807" fmla="*/ 1322130 w 11737976"/>
              <a:gd name="connsiteY11807" fmla="*/ 2224640 h 6407151"/>
              <a:gd name="connsiteX11808" fmla="*/ 1317167 w 11737976"/>
              <a:gd name="connsiteY11808" fmla="*/ 2222157 h 6407151"/>
              <a:gd name="connsiteX11809" fmla="*/ 722533 w 11737976"/>
              <a:gd name="connsiteY11809" fmla="*/ 2221377 h 6407151"/>
              <a:gd name="connsiteX11810" fmla="*/ 720395 w 11737976"/>
              <a:gd name="connsiteY11810" fmla="*/ 2226019 h 6407151"/>
              <a:gd name="connsiteX11811" fmla="*/ 722200 w 11737976"/>
              <a:gd name="connsiteY11811" fmla="*/ 2240457 h 6407151"/>
              <a:gd name="connsiteX11812" fmla="*/ 734687 w 11737976"/>
              <a:gd name="connsiteY11812" fmla="*/ 2241623 h 6407151"/>
              <a:gd name="connsiteX11813" fmla="*/ 734969 w 11737976"/>
              <a:gd name="connsiteY11813" fmla="*/ 2242331 h 6407151"/>
              <a:gd name="connsiteX11814" fmla="*/ 732228 w 11737976"/>
              <a:gd name="connsiteY11814" fmla="*/ 2245473 h 6407151"/>
              <a:gd name="connsiteX11815" fmla="*/ 737243 w 11737976"/>
              <a:gd name="connsiteY11815" fmla="*/ 2247981 h 6407151"/>
              <a:gd name="connsiteX11816" fmla="*/ 734969 w 11737976"/>
              <a:gd name="connsiteY11816" fmla="*/ 2242331 h 6407151"/>
              <a:gd name="connsiteX11817" fmla="*/ 740452 w 11737976"/>
              <a:gd name="connsiteY11817" fmla="*/ 2236048 h 6407151"/>
              <a:gd name="connsiteX11818" fmla="*/ 725410 w 11737976"/>
              <a:gd name="connsiteY11818" fmla="*/ 2228527 h 6407151"/>
              <a:gd name="connsiteX11819" fmla="*/ 722533 w 11737976"/>
              <a:gd name="connsiteY11819" fmla="*/ 2221377 h 6407151"/>
              <a:gd name="connsiteX11820" fmla="*/ 1760852 w 11737976"/>
              <a:gd name="connsiteY11820" fmla="*/ 2217578 h 6407151"/>
              <a:gd name="connsiteX11821" fmla="*/ 1764173 w 11737976"/>
              <a:gd name="connsiteY11821" fmla="*/ 2220316 h 6407151"/>
              <a:gd name="connsiteX11822" fmla="*/ 1762285 w 11737976"/>
              <a:gd name="connsiteY11822" fmla="*/ 2225060 h 6407151"/>
              <a:gd name="connsiteX11823" fmla="*/ 1760934 w 11737976"/>
              <a:gd name="connsiteY11823" fmla="*/ 2224384 h 6407151"/>
              <a:gd name="connsiteX11824" fmla="*/ 8473462 w 11737976"/>
              <a:gd name="connsiteY11824" fmla="*/ 2215786 h 6407151"/>
              <a:gd name="connsiteX11825" fmla="*/ 8468166 w 11737976"/>
              <a:gd name="connsiteY11825" fmla="*/ 2221871 h 6407151"/>
              <a:gd name="connsiteX11826" fmla="*/ 8463777 w 11737976"/>
              <a:gd name="connsiteY11826" fmla="*/ 2222238 h 6407151"/>
              <a:gd name="connsiteX11827" fmla="*/ 8461582 w 11737976"/>
              <a:gd name="connsiteY11827" fmla="*/ 2222421 h 6407151"/>
              <a:gd name="connsiteX11828" fmla="*/ 8459387 w 11737976"/>
              <a:gd name="connsiteY11828" fmla="*/ 2222605 h 6407151"/>
              <a:gd name="connsiteX11829" fmla="*/ 8461815 w 11737976"/>
              <a:gd name="connsiteY11829" fmla="*/ 2225223 h 6407151"/>
              <a:gd name="connsiteX11830" fmla="*/ 8462048 w 11737976"/>
              <a:gd name="connsiteY11830" fmla="*/ 2228025 h 6407151"/>
              <a:gd name="connsiteX11831" fmla="*/ 8468633 w 11737976"/>
              <a:gd name="connsiteY11831" fmla="*/ 2227474 h 6407151"/>
              <a:gd name="connsiteX11832" fmla="*/ 8478510 w 11737976"/>
              <a:gd name="connsiteY11832" fmla="*/ 2226649 h 6407151"/>
              <a:gd name="connsiteX11833" fmla="*/ 8481102 w 11737976"/>
              <a:gd name="connsiteY11833" fmla="*/ 2217968 h 6407151"/>
              <a:gd name="connsiteX11834" fmla="*/ 8473462 w 11737976"/>
              <a:gd name="connsiteY11834" fmla="*/ 2215786 h 6407151"/>
              <a:gd name="connsiteX11835" fmla="*/ 8523872 w 11737976"/>
              <a:gd name="connsiteY11835" fmla="*/ 2214038 h 6407151"/>
              <a:gd name="connsiteX11836" fmla="*/ 8521919 w 11737976"/>
              <a:gd name="connsiteY11836" fmla="*/ 2217111 h 6407151"/>
              <a:gd name="connsiteX11837" fmla="*/ 8522160 w 11737976"/>
              <a:gd name="connsiteY11837" fmla="*/ 2220002 h 6407151"/>
              <a:gd name="connsiteX11838" fmla="*/ 8520299 w 11737976"/>
              <a:gd name="connsiteY11838" fmla="*/ 2220883 h 6407151"/>
              <a:gd name="connsiteX11839" fmla="*/ 8520446 w 11737976"/>
              <a:gd name="connsiteY11839" fmla="*/ 2225963 h 6407151"/>
              <a:gd name="connsiteX11840" fmla="*/ 8526549 w 11737976"/>
              <a:gd name="connsiteY11840" fmla="*/ 2219633 h 6407151"/>
              <a:gd name="connsiteX11841" fmla="*/ 8524595 w 11737976"/>
              <a:gd name="connsiteY11841" fmla="*/ 2222706 h 6407151"/>
              <a:gd name="connsiteX11842" fmla="*/ 8523872 w 11737976"/>
              <a:gd name="connsiteY11842" fmla="*/ 2214038 h 6407151"/>
              <a:gd name="connsiteX11843" fmla="*/ 2146139 w 11737976"/>
              <a:gd name="connsiteY11843" fmla="*/ 2213391 h 6407151"/>
              <a:gd name="connsiteX11844" fmla="*/ 2143730 w 11737976"/>
              <a:gd name="connsiteY11844" fmla="*/ 2219038 h 6407151"/>
              <a:gd name="connsiteX11845" fmla="*/ 2144438 w 11737976"/>
              <a:gd name="connsiteY11845" fmla="*/ 2235637 h 6407151"/>
              <a:gd name="connsiteX11846" fmla="*/ 2152847 w 11737976"/>
              <a:gd name="connsiteY11846" fmla="*/ 2223599 h 6407151"/>
              <a:gd name="connsiteX11847" fmla="*/ 2146139 w 11737976"/>
              <a:gd name="connsiteY11847" fmla="*/ 2213391 h 6407151"/>
              <a:gd name="connsiteX11848" fmla="*/ 547176 w 11737976"/>
              <a:gd name="connsiteY11848" fmla="*/ 2212486 h 6407151"/>
              <a:gd name="connsiteX11849" fmla="*/ 533298 w 11737976"/>
              <a:gd name="connsiteY11849" fmla="*/ 2221787 h 6407151"/>
              <a:gd name="connsiteX11850" fmla="*/ 543327 w 11737976"/>
              <a:gd name="connsiteY11850" fmla="*/ 2226802 h 6407151"/>
              <a:gd name="connsiteX11851" fmla="*/ 547176 w 11737976"/>
              <a:gd name="connsiteY11851" fmla="*/ 2212486 h 6407151"/>
              <a:gd name="connsiteX11852" fmla="*/ 627159 w 11737976"/>
              <a:gd name="connsiteY11852" fmla="*/ 2211202 h 6407151"/>
              <a:gd name="connsiteX11853" fmla="*/ 618320 w 11737976"/>
              <a:gd name="connsiteY11853" fmla="*/ 2220994 h 6407151"/>
              <a:gd name="connsiteX11854" fmla="*/ 628044 w 11737976"/>
              <a:gd name="connsiteY11854" fmla="*/ 2225858 h 6407151"/>
              <a:gd name="connsiteX11855" fmla="*/ 636758 w 11737976"/>
              <a:gd name="connsiteY11855" fmla="*/ 2213971 h 6407151"/>
              <a:gd name="connsiteX11856" fmla="*/ 627159 w 11737976"/>
              <a:gd name="connsiteY11856" fmla="*/ 2211202 h 6407151"/>
              <a:gd name="connsiteX11857" fmla="*/ 1994106 w 11737976"/>
              <a:gd name="connsiteY11857" fmla="*/ 2210563 h 6407151"/>
              <a:gd name="connsiteX11858" fmla="*/ 1990255 w 11737976"/>
              <a:gd name="connsiteY11858" fmla="*/ 2224878 h 6407151"/>
              <a:gd name="connsiteX11859" fmla="*/ 1990254 w 11737976"/>
              <a:gd name="connsiteY11859" fmla="*/ 2224879 h 6407151"/>
              <a:gd name="connsiteX11860" fmla="*/ 1993052 w 11737976"/>
              <a:gd name="connsiteY11860" fmla="*/ 2230339 h 6407151"/>
              <a:gd name="connsiteX11861" fmla="*/ 1995414 w 11737976"/>
              <a:gd name="connsiteY11861" fmla="*/ 2229489 h 6407151"/>
              <a:gd name="connsiteX11862" fmla="*/ 1990255 w 11737976"/>
              <a:gd name="connsiteY11862" fmla="*/ 2224878 h 6407151"/>
              <a:gd name="connsiteX11863" fmla="*/ 1994060 w 11737976"/>
              <a:gd name="connsiteY11863" fmla="*/ 2218661 h 6407151"/>
              <a:gd name="connsiteX11864" fmla="*/ 1994106 w 11737976"/>
              <a:gd name="connsiteY11864" fmla="*/ 2210563 h 6407151"/>
              <a:gd name="connsiteX11865" fmla="*/ 1760720 w 11737976"/>
              <a:gd name="connsiteY11865" fmla="*/ 2206573 h 6407151"/>
              <a:gd name="connsiteX11866" fmla="*/ 1760852 w 11737976"/>
              <a:gd name="connsiteY11866" fmla="*/ 2217578 h 6407151"/>
              <a:gd name="connsiteX11867" fmla="*/ 1758320 w 11737976"/>
              <a:gd name="connsiteY11867" fmla="*/ 2215492 h 6407151"/>
              <a:gd name="connsiteX11868" fmla="*/ 2118206 w 11737976"/>
              <a:gd name="connsiteY11868" fmla="*/ 2206271 h 6407151"/>
              <a:gd name="connsiteX11869" fmla="*/ 2114355 w 11737976"/>
              <a:gd name="connsiteY11869" fmla="*/ 2220588 h 6407151"/>
              <a:gd name="connsiteX11870" fmla="*/ 2123676 w 11737976"/>
              <a:gd name="connsiteY11870" fmla="*/ 2209005 h 6407151"/>
              <a:gd name="connsiteX11871" fmla="*/ 2118206 w 11737976"/>
              <a:gd name="connsiteY11871" fmla="*/ 2206271 h 6407151"/>
              <a:gd name="connsiteX11872" fmla="*/ 5661789 w 11737976"/>
              <a:gd name="connsiteY11872" fmla="*/ 2206043 h 6407151"/>
              <a:gd name="connsiteX11873" fmla="*/ 5668382 w 11737976"/>
              <a:gd name="connsiteY11873" fmla="*/ 2209405 h 6407151"/>
              <a:gd name="connsiteX11874" fmla="*/ 5674295 w 11737976"/>
              <a:gd name="connsiteY11874" fmla="*/ 2214299 h 6407151"/>
              <a:gd name="connsiteX11875" fmla="*/ 5679370 w 11737976"/>
              <a:gd name="connsiteY11875" fmla="*/ 2212424 h 6407151"/>
              <a:gd name="connsiteX11876" fmla="*/ 5682619 w 11737976"/>
              <a:gd name="connsiteY11876" fmla="*/ 2214852 h 6407151"/>
              <a:gd name="connsiteX11877" fmla="*/ 5682620 w 11737976"/>
              <a:gd name="connsiteY11877" fmla="*/ 2225275 h 6407151"/>
              <a:gd name="connsiteX11878" fmla="*/ 5682113 w 11737976"/>
              <a:gd name="connsiteY11878" fmla="*/ 2226430 h 6407151"/>
              <a:gd name="connsiteX11879" fmla="*/ 5680772 w 11737976"/>
              <a:gd name="connsiteY11879" fmla="*/ 2216250 h 6407151"/>
              <a:gd name="connsiteX11880" fmla="*/ 5676693 w 11737976"/>
              <a:gd name="connsiteY11880" fmla="*/ 2213720 h 6407151"/>
              <a:gd name="connsiteX11881" fmla="*/ 5677553 w 11737976"/>
              <a:gd name="connsiteY11881" fmla="*/ 2227783 h 6407151"/>
              <a:gd name="connsiteX11882" fmla="*/ 5680281 w 11737976"/>
              <a:gd name="connsiteY11882" fmla="*/ 2230616 h 6407151"/>
              <a:gd name="connsiteX11883" fmla="*/ 5678667 w 11737976"/>
              <a:gd name="connsiteY11883" fmla="*/ 2234306 h 6407151"/>
              <a:gd name="connsiteX11884" fmla="*/ 5682620 w 11737976"/>
              <a:gd name="connsiteY11884" fmla="*/ 2243338 h 6407151"/>
              <a:gd name="connsiteX11885" fmla="*/ 5672079 w 11737976"/>
              <a:gd name="connsiteY11885" fmla="*/ 2247854 h 6407151"/>
              <a:gd name="connsiteX11886" fmla="*/ 5675327 w 11737976"/>
              <a:gd name="connsiteY11886" fmla="*/ 2251682 h 6407151"/>
              <a:gd name="connsiteX11887" fmla="*/ 5675308 w 11737976"/>
              <a:gd name="connsiteY11887" fmla="*/ 2251697 h 6407151"/>
              <a:gd name="connsiteX11888" fmla="*/ 5663409 w 11737976"/>
              <a:gd name="connsiteY11888" fmla="*/ 2246146 h 6407151"/>
              <a:gd name="connsiteX11889" fmla="*/ 5656106 w 11737976"/>
              <a:gd name="connsiteY11889" fmla="*/ 2253070 h 6407151"/>
              <a:gd name="connsiteX11890" fmla="*/ 5655653 w 11737976"/>
              <a:gd name="connsiteY11890" fmla="*/ 2249606 h 6407151"/>
              <a:gd name="connsiteX11891" fmla="*/ 5652877 w 11737976"/>
              <a:gd name="connsiteY11891" fmla="*/ 2245756 h 6407151"/>
              <a:gd name="connsiteX11892" fmla="*/ 5652711 w 11737976"/>
              <a:gd name="connsiteY11892" fmla="*/ 2241949 h 6407151"/>
              <a:gd name="connsiteX11893" fmla="*/ 5649240 w 11737976"/>
              <a:gd name="connsiteY11893" fmla="*/ 2241966 h 6407151"/>
              <a:gd name="connsiteX11894" fmla="*/ 5648495 w 11737976"/>
              <a:gd name="connsiteY11894" fmla="*/ 2243532 h 6407151"/>
              <a:gd name="connsiteX11895" fmla="*/ 5642536 w 11737976"/>
              <a:gd name="connsiteY11895" fmla="*/ 2243531 h 6407151"/>
              <a:gd name="connsiteX11896" fmla="*/ 5642073 w 11737976"/>
              <a:gd name="connsiteY11896" fmla="*/ 2238474 h 6407151"/>
              <a:gd name="connsiteX11897" fmla="*/ 5640449 w 11737976"/>
              <a:gd name="connsiteY11897" fmla="*/ 2225517 h 6407151"/>
              <a:gd name="connsiteX11898" fmla="*/ 5638767 w 11737976"/>
              <a:gd name="connsiteY11898" fmla="*/ 2231477 h 6407151"/>
              <a:gd name="connsiteX11899" fmla="*/ 5639079 w 11737976"/>
              <a:gd name="connsiteY11899" fmla="*/ 2224995 h 6407151"/>
              <a:gd name="connsiteX11900" fmla="*/ 5638529 w 11737976"/>
              <a:gd name="connsiteY11900" fmla="*/ 2223831 h 6407151"/>
              <a:gd name="connsiteX11901" fmla="*/ 5642510 w 11737976"/>
              <a:gd name="connsiteY11901" fmla="*/ 2225563 h 6407151"/>
              <a:gd name="connsiteX11902" fmla="*/ 5642510 w 11737976"/>
              <a:gd name="connsiteY11902" fmla="*/ 2220663 h 6407151"/>
              <a:gd name="connsiteX11903" fmla="*/ 5637031 w 11737976"/>
              <a:gd name="connsiteY11903" fmla="*/ 2220662 h 6407151"/>
              <a:gd name="connsiteX11904" fmla="*/ 5636392 w 11737976"/>
              <a:gd name="connsiteY11904" fmla="*/ 2219309 h 6407151"/>
              <a:gd name="connsiteX11905" fmla="*/ 5632757 w 11737976"/>
              <a:gd name="connsiteY11905" fmla="*/ 2211613 h 6407151"/>
              <a:gd name="connsiteX11906" fmla="*/ 5641651 w 11737976"/>
              <a:gd name="connsiteY11906" fmla="*/ 2213779 h 6407151"/>
              <a:gd name="connsiteX11907" fmla="*/ 5644296 w 11737976"/>
              <a:gd name="connsiteY11907" fmla="*/ 2219376 h 6407151"/>
              <a:gd name="connsiteX11908" fmla="*/ 5657038 w 11737976"/>
              <a:gd name="connsiteY11908" fmla="*/ 2241587 h 6407151"/>
              <a:gd name="connsiteX11909" fmla="*/ 5657035 w 11737976"/>
              <a:gd name="connsiteY11909" fmla="*/ 2215401 h 6407151"/>
              <a:gd name="connsiteX11910" fmla="*/ 5648142 w 11737976"/>
              <a:gd name="connsiteY11910" fmla="*/ 2213236 h 6407151"/>
              <a:gd name="connsiteX11911" fmla="*/ 5645737 w 11737976"/>
              <a:gd name="connsiteY11911" fmla="*/ 2210527 h 6407151"/>
              <a:gd name="connsiteX11912" fmla="*/ 5648811 w 11737976"/>
              <a:gd name="connsiteY11912" fmla="*/ 2207210 h 6407151"/>
              <a:gd name="connsiteX11913" fmla="*/ 5651001 w 11737976"/>
              <a:gd name="connsiteY11913" fmla="*/ 2207210 h 6407151"/>
              <a:gd name="connsiteX11914" fmla="*/ 5661541 w 11737976"/>
              <a:gd name="connsiteY11914" fmla="*/ 2207210 h 6407151"/>
              <a:gd name="connsiteX11915" fmla="*/ 1281185 w 11737976"/>
              <a:gd name="connsiteY11915" fmla="*/ 2205968 h 6407151"/>
              <a:gd name="connsiteX11916" fmla="*/ 1274766 w 11737976"/>
              <a:gd name="connsiteY11916" fmla="*/ 2229831 h 6407151"/>
              <a:gd name="connsiteX11917" fmla="*/ 1289810 w 11737976"/>
              <a:gd name="connsiteY11917" fmla="*/ 2237354 h 6407151"/>
              <a:gd name="connsiteX11918" fmla="*/ 1293018 w 11737976"/>
              <a:gd name="connsiteY11918" fmla="*/ 2225422 h 6407151"/>
              <a:gd name="connsiteX11919" fmla="*/ 1298033 w 11737976"/>
              <a:gd name="connsiteY11919" fmla="*/ 2227930 h 6407151"/>
              <a:gd name="connsiteX11920" fmla="*/ 1308061 w 11737976"/>
              <a:gd name="connsiteY11920" fmla="*/ 2232944 h 6407151"/>
              <a:gd name="connsiteX11921" fmla="*/ 1309039 w 11737976"/>
              <a:gd name="connsiteY11921" fmla="*/ 2226664 h 6407151"/>
              <a:gd name="connsiteX11922" fmla="*/ 1306256 w 11737976"/>
              <a:gd name="connsiteY11922" fmla="*/ 2218505 h 6407151"/>
              <a:gd name="connsiteX11923" fmla="*/ 1301243 w 11737976"/>
              <a:gd name="connsiteY11923" fmla="*/ 2215998 h 6407151"/>
              <a:gd name="connsiteX11924" fmla="*/ 1296227 w 11737976"/>
              <a:gd name="connsiteY11924" fmla="*/ 2213491 h 6407151"/>
              <a:gd name="connsiteX11925" fmla="*/ 1291213 w 11737976"/>
              <a:gd name="connsiteY11925" fmla="*/ 2210983 h 6407151"/>
              <a:gd name="connsiteX11926" fmla="*/ 1286200 w 11737976"/>
              <a:gd name="connsiteY11926" fmla="*/ 2208475 h 6407151"/>
              <a:gd name="connsiteX11927" fmla="*/ 1277977 w 11737976"/>
              <a:gd name="connsiteY11927" fmla="*/ 2217899 h 6407151"/>
              <a:gd name="connsiteX11928" fmla="*/ 1281185 w 11737976"/>
              <a:gd name="connsiteY11928" fmla="*/ 2205968 h 6407151"/>
              <a:gd name="connsiteX11929" fmla="*/ 651093 w 11737976"/>
              <a:gd name="connsiteY11929" fmla="*/ 2204895 h 6407151"/>
              <a:gd name="connsiteX11930" fmla="*/ 657270 w 11737976"/>
              <a:gd name="connsiteY11930" fmla="*/ 2224227 h 6407151"/>
              <a:gd name="connsiteX11931" fmla="*/ 662283 w 11737976"/>
              <a:gd name="connsiteY11931" fmla="*/ 2226735 h 6407151"/>
              <a:gd name="connsiteX11932" fmla="*/ 651093 w 11737976"/>
              <a:gd name="connsiteY11932" fmla="*/ 2204895 h 6407151"/>
              <a:gd name="connsiteX11933" fmla="*/ 670344 w 11737976"/>
              <a:gd name="connsiteY11933" fmla="*/ 2201890 h 6407151"/>
              <a:gd name="connsiteX11934" fmla="*/ 666922 w 11737976"/>
              <a:gd name="connsiteY11934" fmla="*/ 2214615 h 6407151"/>
              <a:gd name="connsiteX11935" fmla="*/ 671784 w 11737976"/>
              <a:gd name="connsiteY11935" fmla="*/ 2217047 h 6407151"/>
              <a:gd name="connsiteX11936" fmla="*/ 676647 w 11737976"/>
              <a:gd name="connsiteY11936" fmla="*/ 2219479 h 6407151"/>
              <a:gd name="connsiteX11937" fmla="*/ 689794 w 11737976"/>
              <a:gd name="connsiteY11937" fmla="*/ 2211616 h 6407151"/>
              <a:gd name="connsiteX11938" fmla="*/ 686371 w 11737976"/>
              <a:gd name="connsiteY11938" fmla="*/ 2224341 h 6407151"/>
              <a:gd name="connsiteX11939" fmla="*/ 681688 w 11737976"/>
              <a:gd name="connsiteY11939" fmla="*/ 2223805 h 6407151"/>
              <a:gd name="connsiteX11940" fmla="*/ 678086 w 11737976"/>
              <a:gd name="connsiteY11940" fmla="*/ 2234637 h 6407151"/>
              <a:gd name="connsiteX11941" fmla="*/ 682948 w 11737976"/>
              <a:gd name="connsiteY11941" fmla="*/ 2237069 h 6407151"/>
              <a:gd name="connsiteX11942" fmla="*/ 686371 w 11737976"/>
              <a:gd name="connsiteY11942" fmla="*/ 2224341 h 6407151"/>
              <a:gd name="connsiteX11943" fmla="*/ 694656 w 11737976"/>
              <a:gd name="connsiteY11943" fmla="*/ 2214046 h 6407151"/>
              <a:gd name="connsiteX11944" fmla="*/ 689794 w 11737976"/>
              <a:gd name="connsiteY11944" fmla="*/ 2211616 h 6407151"/>
              <a:gd name="connsiteX11945" fmla="*/ 680069 w 11737976"/>
              <a:gd name="connsiteY11945" fmla="*/ 2206752 h 6407151"/>
              <a:gd name="connsiteX11946" fmla="*/ 675208 w 11737976"/>
              <a:gd name="connsiteY11946" fmla="*/ 2204322 h 6407151"/>
              <a:gd name="connsiteX11947" fmla="*/ 670344 w 11737976"/>
              <a:gd name="connsiteY11947" fmla="*/ 2201890 h 6407151"/>
              <a:gd name="connsiteX11948" fmla="*/ 1760651 w 11737976"/>
              <a:gd name="connsiteY11948" fmla="*/ 2200870 h 6407151"/>
              <a:gd name="connsiteX11949" fmla="*/ 1761919 w 11737976"/>
              <a:gd name="connsiteY11949" fmla="*/ 2202111 h 6407151"/>
              <a:gd name="connsiteX11950" fmla="*/ 1760720 w 11737976"/>
              <a:gd name="connsiteY11950" fmla="*/ 2206573 h 6407151"/>
              <a:gd name="connsiteX11951" fmla="*/ 2199042 w 11737976"/>
              <a:gd name="connsiteY11951" fmla="*/ 2197970 h 6407151"/>
              <a:gd name="connsiteX11952" fmla="*/ 2200662 w 11737976"/>
              <a:gd name="connsiteY11952" fmla="*/ 2215024 h 6407151"/>
              <a:gd name="connsiteX11953" fmla="*/ 2206132 w 11737976"/>
              <a:gd name="connsiteY11953" fmla="*/ 2217759 h 6407151"/>
              <a:gd name="connsiteX11954" fmla="*/ 2211600 w 11737976"/>
              <a:gd name="connsiteY11954" fmla="*/ 2220492 h 6407151"/>
              <a:gd name="connsiteX11955" fmla="*/ 2215451 w 11737976"/>
              <a:gd name="connsiteY11955" fmla="*/ 2206175 h 6407151"/>
              <a:gd name="connsiteX11956" fmla="*/ 2209982 w 11737976"/>
              <a:gd name="connsiteY11956" fmla="*/ 2203439 h 6407151"/>
              <a:gd name="connsiteX11957" fmla="*/ 2206132 w 11737976"/>
              <a:gd name="connsiteY11957" fmla="*/ 2217759 h 6407151"/>
              <a:gd name="connsiteX11958" fmla="*/ 2199042 w 11737976"/>
              <a:gd name="connsiteY11958" fmla="*/ 2197970 h 6407151"/>
              <a:gd name="connsiteX11959" fmla="*/ 1936012 w 11737976"/>
              <a:gd name="connsiteY11959" fmla="*/ 2197752 h 6407151"/>
              <a:gd name="connsiteX11960" fmla="*/ 1933478 w 11737976"/>
              <a:gd name="connsiteY11960" fmla="*/ 2216787 h 6407151"/>
              <a:gd name="connsiteX11961" fmla="*/ 1936721 w 11737976"/>
              <a:gd name="connsiteY11961" fmla="*/ 2214347 h 6407151"/>
              <a:gd name="connsiteX11962" fmla="*/ 1938075 w 11737976"/>
              <a:gd name="connsiteY11962" fmla="*/ 2206905 h 6407151"/>
              <a:gd name="connsiteX11963" fmla="*/ 1939327 w 11737976"/>
              <a:gd name="connsiteY11963" fmla="*/ 2201949 h 6407151"/>
              <a:gd name="connsiteX11964" fmla="*/ 1936012 w 11737976"/>
              <a:gd name="connsiteY11964" fmla="*/ 2197752 h 6407151"/>
              <a:gd name="connsiteX11965" fmla="*/ 8496342 w 11737976"/>
              <a:gd name="connsiteY11965" fmla="*/ 2196237 h 6407151"/>
              <a:gd name="connsiteX11966" fmla="*/ 8496100 w 11737976"/>
              <a:gd name="connsiteY11966" fmla="*/ 2203294 h 6407151"/>
              <a:gd name="connsiteX11967" fmla="*/ 8497190 w 11737976"/>
              <a:gd name="connsiteY11967" fmla="*/ 2207497 h 6407151"/>
              <a:gd name="connsiteX11968" fmla="*/ 8496468 w 11737976"/>
              <a:gd name="connsiteY11968" fmla="*/ 2208183 h 6407151"/>
              <a:gd name="connsiteX11969" fmla="*/ 8494336 w 11737976"/>
              <a:gd name="connsiteY11969" fmla="*/ 2208625 h 6407151"/>
              <a:gd name="connsiteX11970" fmla="*/ 8493177 w 11737976"/>
              <a:gd name="connsiteY11970" fmla="*/ 2211315 h 6407151"/>
              <a:gd name="connsiteX11971" fmla="*/ 8496468 w 11737976"/>
              <a:gd name="connsiteY11971" fmla="*/ 2208183 h 6407151"/>
              <a:gd name="connsiteX11972" fmla="*/ 8497322 w 11737976"/>
              <a:gd name="connsiteY11972" fmla="*/ 2208005 h 6407151"/>
              <a:gd name="connsiteX11973" fmla="*/ 8497190 w 11737976"/>
              <a:gd name="connsiteY11973" fmla="*/ 2207497 h 6407151"/>
              <a:gd name="connsiteX11974" fmla="*/ 8503416 w 11737976"/>
              <a:gd name="connsiteY11974" fmla="*/ 2201571 h 6407151"/>
              <a:gd name="connsiteX11975" fmla="*/ 8496342 w 11737976"/>
              <a:gd name="connsiteY11975" fmla="*/ 2196237 h 6407151"/>
              <a:gd name="connsiteX11976" fmla="*/ 2011918 w 11737976"/>
              <a:gd name="connsiteY11976" fmla="*/ 2192401 h 6407151"/>
              <a:gd name="connsiteX11977" fmla="*/ 2003880 w 11737976"/>
              <a:gd name="connsiteY11977" fmla="*/ 2199210 h 6407151"/>
              <a:gd name="connsiteX11978" fmla="*/ 2009351 w 11737976"/>
              <a:gd name="connsiteY11978" fmla="*/ 2201946 h 6407151"/>
              <a:gd name="connsiteX11979" fmla="*/ 2011918 w 11737976"/>
              <a:gd name="connsiteY11979" fmla="*/ 2192401 h 6407151"/>
              <a:gd name="connsiteX11980" fmla="*/ 1658563 w 11737976"/>
              <a:gd name="connsiteY11980" fmla="*/ 2190106 h 6407151"/>
              <a:gd name="connsiteX11981" fmla="*/ 1660446 w 11737976"/>
              <a:gd name="connsiteY11981" fmla="*/ 2191210 h 6407151"/>
              <a:gd name="connsiteX11982" fmla="*/ 1662949 w 11737976"/>
              <a:gd name="connsiteY11982" fmla="*/ 2193885 h 6407151"/>
              <a:gd name="connsiteX11983" fmla="*/ 1662315 w 11737976"/>
              <a:gd name="connsiteY11983" fmla="*/ 2196238 h 6407151"/>
              <a:gd name="connsiteX11984" fmla="*/ 1661881 w 11737976"/>
              <a:gd name="connsiteY11984" fmla="*/ 2196022 h 6407151"/>
              <a:gd name="connsiteX11985" fmla="*/ 1653017 w 11737976"/>
              <a:gd name="connsiteY11985" fmla="*/ 2207834 h 6407151"/>
              <a:gd name="connsiteX11986" fmla="*/ 1653772 w 11737976"/>
              <a:gd name="connsiteY11986" fmla="*/ 2208211 h 6407151"/>
              <a:gd name="connsiteX11987" fmla="*/ 1653296 w 11737976"/>
              <a:gd name="connsiteY11987" fmla="*/ 2208501 h 6407151"/>
              <a:gd name="connsiteX11988" fmla="*/ 1646454 w 11737976"/>
              <a:gd name="connsiteY11988" fmla="*/ 2212668 h 6407151"/>
              <a:gd name="connsiteX11989" fmla="*/ 1641412 w 11737976"/>
              <a:gd name="connsiteY11989" fmla="*/ 2210147 h 6407151"/>
              <a:gd name="connsiteX11990" fmla="*/ 1645010 w 11737976"/>
              <a:gd name="connsiteY11990" fmla="*/ 2196768 h 6407151"/>
              <a:gd name="connsiteX11991" fmla="*/ 1655095 w 11737976"/>
              <a:gd name="connsiteY11991" fmla="*/ 2201811 h 6407151"/>
              <a:gd name="connsiteX11992" fmla="*/ 1658032 w 11737976"/>
              <a:gd name="connsiteY11992" fmla="*/ 2196875 h 6407151"/>
              <a:gd name="connsiteX11993" fmla="*/ 1674041 w 11737976"/>
              <a:gd name="connsiteY11993" fmla="*/ 2188522 h 6407151"/>
              <a:gd name="connsiteX11994" fmla="*/ 1684125 w 11737976"/>
              <a:gd name="connsiteY11994" fmla="*/ 2193565 h 6407151"/>
              <a:gd name="connsiteX11995" fmla="*/ 1682542 w 11737976"/>
              <a:gd name="connsiteY11995" fmla="*/ 2195554 h 6407151"/>
              <a:gd name="connsiteX11996" fmla="*/ 1673823 w 11737976"/>
              <a:gd name="connsiteY11996" fmla="*/ 2195997 h 6407151"/>
              <a:gd name="connsiteX11997" fmla="*/ 1672244 w 11737976"/>
              <a:gd name="connsiteY11997" fmla="*/ 2195208 h 6407151"/>
              <a:gd name="connsiteX11998" fmla="*/ 1760474 w 11737976"/>
              <a:gd name="connsiteY11998" fmla="*/ 2186211 h 6407151"/>
              <a:gd name="connsiteX11999" fmla="*/ 1760651 w 11737976"/>
              <a:gd name="connsiteY11999" fmla="*/ 2200870 h 6407151"/>
              <a:gd name="connsiteX12000" fmla="*/ 1757956 w 11737976"/>
              <a:gd name="connsiteY12000" fmla="*/ 2198232 h 6407151"/>
              <a:gd name="connsiteX12001" fmla="*/ 1760474 w 11737976"/>
              <a:gd name="connsiteY12001" fmla="*/ 2186211 h 6407151"/>
              <a:gd name="connsiteX12002" fmla="*/ 2323674 w 11737976"/>
              <a:gd name="connsiteY12002" fmla="*/ 2184496 h 6407151"/>
              <a:gd name="connsiteX12003" fmla="*/ 2319824 w 11737976"/>
              <a:gd name="connsiteY12003" fmla="*/ 2198815 h 6407151"/>
              <a:gd name="connsiteX12004" fmla="*/ 2324382 w 11737976"/>
              <a:gd name="connsiteY12004" fmla="*/ 2201094 h 6407151"/>
              <a:gd name="connsiteX12005" fmla="*/ 2323674 w 11737976"/>
              <a:gd name="connsiteY12005" fmla="*/ 2184496 h 6407151"/>
              <a:gd name="connsiteX12006" fmla="*/ 628589 w 11737976"/>
              <a:gd name="connsiteY12006" fmla="*/ 2182814 h 6407151"/>
              <a:gd name="connsiteX12007" fmla="*/ 630849 w 11737976"/>
              <a:gd name="connsiteY12007" fmla="*/ 2197479 h 6407151"/>
              <a:gd name="connsiteX12008" fmla="*/ 633584 w 11737976"/>
              <a:gd name="connsiteY12008" fmla="*/ 2198847 h 6407151"/>
              <a:gd name="connsiteX12009" fmla="*/ 636320 w 11737976"/>
              <a:gd name="connsiteY12009" fmla="*/ 2200215 h 6407151"/>
              <a:gd name="connsiteX12010" fmla="*/ 628589 w 11737976"/>
              <a:gd name="connsiteY12010" fmla="*/ 2182814 h 6407151"/>
              <a:gd name="connsiteX12011" fmla="*/ 5682620 w 11737976"/>
              <a:gd name="connsiteY12011" fmla="*/ 2180113 h 6407151"/>
              <a:gd name="connsiteX12012" fmla="*/ 5682620 w 11737976"/>
              <a:gd name="connsiteY12012" fmla="*/ 2187452 h 6407151"/>
              <a:gd name="connsiteX12013" fmla="*/ 5682620 w 11737976"/>
              <a:gd name="connsiteY12013" fmla="*/ 2190035 h 6407151"/>
              <a:gd name="connsiteX12014" fmla="*/ 5675227 w 11737976"/>
              <a:gd name="connsiteY12014" fmla="*/ 2188032 h 6407151"/>
              <a:gd name="connsiteX12015" fmla="*/ 5677305 w 11737976"/>
              <a:gd name="connsiteY12015" fmla="*/ 2186795 h 6407151"/>
              <a:gd name="connsiteX12016" fmla="*/ 5672552 w 11737976"/>
              <a:gd name="connsiteY12016" fmla="*/ 2184727 h 6407151"/>
              <a:gd name="connsiteX12017" fmla="*/ 5668327 w 11737976"/>
              <a:gd name="connsiteY12017" fmla="*/ 2185339 h 6407151"/>
              <a:gd name="connsiteX12018" fmla="*/ 5670997 w 11737976"/>
              <a:gd name="connsiteY12018" fmla="*/ 2188050 h 6407151"/>
              <a:gd name="connsiteX12019" fmla="*/ 5669926 w 11737976"/>
              <a:gd name="connsiteY12019" fmla="*/ 2188140 h 6407151"/>
              <a:gd name="connsiteX12020" fmla="*/ 5672344 w 11737976"/>
              <a:gd name="connsiteY12020" fmla="*/ 2190885 h 6407151"/>
              <a:gd name="connsiteX12021" fmla="*/ 5663711 w 11737976"/>
              <a:gd name="connsiteY12021" fmla="*/ 2192343 h 6407151"/>
              <a:gd name="connsiteX12022" fmla="*/ 5656086 w 11737976"/>
              <a:gd name="connsiteY12022" fmla="*/ 2189858 h 6407151"/>
              <a:gd name="connsiteX12023" fmla="*/ 5651001 w 11737976"/>
              <a:gd name="connsiteY12023" fmla="*/ 2184630 h 6407151"/>
              <a:gd name="connsiteX12024" fmla="*/ 5682620 w 11737976"/>
              <a:gd name="connsiteY12024" fmla="*/ 2180113 h 6407151"/>
              <a:gd name="connsiteX12025" fmla="*/ 2330193 w 11737976"/>
              <a:gd name="connsiteY12025" fmla="*/ 2176927 h 6407151"/>
              <a:gd name="connsiteX12026" fmla="*/ 2331408 w 11737976"/>
              <a:gd name="connsiteY12026" fmla="*/ 2177535 h 6407151"/>
              <a:gd name="connsiteX12027" fmla="*/ 2326479 w 11737976"/>
              <a:gd name="connsiteY12027" fmla="*/ 2180484 h 6407151"/>
              <a:gd name="connsiteX12028" fmla="*/ 2328842 w 11737976"/>
              <a:gd name="connsiteY12028" fmla="*/ 2187080 h 6407151"/>
              <a:gd name="connsiteX12029" fmla="*/ 2336271 w 11737976"/>
              <a:gd name="connsiteY12029" fmla="*/ 2179966 h 6407151"/>
              <a:gd name="connsiteX12030" fmla="*/ 2331408 w 11737976"/>
              <a:gd name="connsiteY12030" fmla="*/ 2177535 h 6407151"/>
              <a:gd name="connsiteX12031" fmla="*/ 2331409 w 11737976"/>
              <a:gd name="connsiteY12031" fmla="*/ 2177534 h 6407151"/>
              <a:gd name="connsiteX12032" fmla="*/ 2330193 w 11737976"/>
              <a:gd name="connsiteY12032" fmla="*/ 2176927 h 6407151"/>
              <a:gd name="connsiteX12033" fmla="*/ 524851 w 11737976"/>
              <a:gd name="connsiteY12033" fmla="*/ 2176279 h 6407151"/>
              <a:gd name="connsiteX12034" fmla="*/ 514189 w 11737976"/>
              <a:gd name="connsiteY12034" fmla="*/ 2185161 h 6407151"/>
              <a:gd name="connsiteX12035" fmla="*/ 532626 w 11737976"/>
              <a:gd name="connsiteY12035" fmla="*/ 2178136 h 6407151"/>
              <a:gd name="connsiteX12036" fmla="*/ 524851 w 11737976"/>
              <a:gd name="connsiteY12036" fmla="*/ 2176279 h 6407151"/>
              <a:gd name="connsiteX12037" fmla="*/ 1775357 w 11737976"/>
              <a:gd name="connsiteY12037" fmla="*/ 2173417 h 6407151"/>
              <a:gd name="connsiteX12038" fmla="*/ 1779200 w 11737976"/>
              <a:gd name="connsiteY12038" fmla="*/ 2180399 h 6407151"/>
              <a:gd name="connsiteX12039" fmla="*/ 1774158 w 11737976"/>
              <a:gd name="connsiteY12039" fmla="*/ 2177877 h 6407151"/>
              <a:gd name="connsiteX12040" fmla="*/ 1638923 w 11737976"/>
              <a:gd name="connsiteY12040" fmla="*/ 2172857 h 6407151"/>
              <a:gd name="connsiteX12041" fmla="*/ 1643204 w 11737976"/>
              <a:gd name="connsiteY12041" fmla="*/ 2173327 h 6407151"/>
              <a:gd name="connsiteX12042" fmla="*/ 1642721 w 11737976"/>
              <a:gd name="connsiteY12042" fmla="*/ 2174041 h 6407151"/>
              <a:gd name="connsiteX12043" fmla="*/ 1638203 w 11737976"/>
              <a:gd name="connsiteY12043" fmla="*/ 2175029 h 6407151"/>
              <a:gd name="connsiteX12044" fmla="*/ 1630664 w 11737976"/>
              <a:gd name="connsiteY12044" fmla="*/ 2171526 h 6407151"/>
              <a:gd name="connsiteX12045" fmla="*/ 1631581 w 11737976"/>
              <a:gd name="connsiteY12045" fmla="*/ 2174129 h 6407151"/>
              <a:gd name="connsiteX12046" fmla="*/ 1628437 w 11737976"/>
              <a:gd name="connsiteY12046" fmla="*/ 2173300 h 6407151"/>
              <a:gd name="connsiteX12047" fmla="*/ 580439 w 11737976"/>
              <a:gd name="connsiteY12047" fmla="*/ 2169563 h 6407151"/>
              <a:gd name="connsiteX12048" fmla="*/ 576589 w 11737976"/>
              <a:gd name="connsiteY12048" fmla="*/ 2183881 h 6407151"/>
              <a:gd name="connsiteX12049" fmla="*/ 587528 w 11737976"/>
              <a:gd name="connsiteY12049" fmla="*/ 2189352 h 6407151"/>
              <a:gd name="connsiteX12050" fmla="*/ 589530 w 11737976"/>
              <a:gd name="connsiteY12050" fmla="*/ 2176138 h 6407151"/>
              <a:gd name="connsiteX12051" fmla="*/ 580439 w 11737976"/>
              <a:gd name="connsiteY12051" fmla="*/ 2169563 h 6407151"/>
              <a:gd name="connsiteX12052" fmla="*/ 8506238 w 11737976"/>
              <a:gd name="connsiteY12052" fmla="*/ 2167639 h 6407151"/>
              <a:gd name="connsiteX12053" fmla="*/ 8490510 w 11737976"/>
              <a:gd name="connsiteY12053" fmla="*/ 2179270 h 6407151"/>
              <a:gd name="connsiteX12054" fmla="*/ 8505265 w 11737976"/>
              <a:gd name="connsiteY12054" fmla="*/ 2198667 h 6407151"/>
              <a:gd name="connsiteX12055" fmla="*/ 8504776 w 11737976"/>
              <a:gd name="connsiteY12055" fmla="*/ 2192813 h 6407151"/>
              <a:gd name="connsiteX12056" fmla="*/ 8558655 w 11737976"/>
              <a:gd name="connsiteY12056" fmla="*/ 2182414 h 6407151"/>
              <a:gd name="connsiteX12057" fmla="*/ 8525060 w 11737976"/>
              <a:gd name="connsiteY12057" fmla="*/ 2173433 h 6407151"/>
              <a:gd name="connsiteX12058" fmla="*/ 8506238 w 11737976"/>
              <a:gd name="connsiteY12058" fmla="*/ 2167639 h 6407151"/>
              <a:gd name="connsiteX12059" fmla="*/ 1829348 w 11737976"/>
              <a:gd name="connsiteY12059" fmla="*/ 2162687 h 6407151"/>
              <a:gd name="connsiteX12060" fmla="*/ 1827118 w 11737976"/>
              <a:gd name="connsiteY12060" fmla="*/ 2175785 h 6407151"/>
              <a:gd name="connsiteX12061" fmla="*/ 1831676 w 11737976"/>
              <a:gd name="connsiteY12061" fmla="*/ 2178065 h 6407151"/>
              <a:gd name="connsiteX12062" fmla="*/ 1840049 w 11737976"/>
              <a:gd name="connsiteY12062" fmla="*/ 2193080 h 6407151"/>
              <a:gd name="connsiteX12063" fmla="*/ 1842616 w 11737976"/>
              <a:gd name="connsiteY12063" fmla="*/ 2183536 h 6407151"/>
              <a:gd name="connsiteX12064" fmla="*/ 1837146 w 11737976"/>
              <a:gd name="connsiteY12064" fmla="*/ 2180799 h 6407151"/>
              <a:gd name="connsiteX12065" fmla="*/ 1831676 w 11737976"/>
              <a:gd name="connsiteY12065" fmla="*/ 2178065 h 6407151"/>
              <a:gd name="connsiteX12066" fmla="*/ 1835527 w 11737976"/>
              <a:gd name="connsiteY12066" fmla="*/ 2163746 h 6407151"/>
              <a:gd name="connsiteX12067" fmla="*/ 1829348 w 11737976"/>
              <a:gd name="connsiteY12067" fmla="*/ 2162687 h 6407151"/>
              <a:gd name="connsiteX12068" fmla="*/ 650877 w 11737976"/>
              <a:gd name="connsiteY12068" fmla="*/ 2161473 h 6407151"/>
              <a:gd name="connsiteX12069" fmla="*/ 656271 w 11737976"/>
              <a:gd name="connsiteY12069" fmla="*/ 2170261 h 6407151"/>
              <a:gd name="connsiteX12070" fmla="*/ 658483 w 11737976"/>
              <a:gd name="connsiteY12070" fmla="*/ 2172128 h 6407151"/>
              <a:gd name="connsiteX12071" fmla="*/ 656347 w 11737976"/>
              <a:gd name="connsiteY12071" fmla="*/ 2164208 h 6407151"/>
              <a:gd name="connsiteX12072" fmla="*/ 650877 w 11737976"/>
              <a:gd name="connsiteY12072" fmla="*/ 2161473 h 6407151"/>
              <a:gd name="connsiteX12073" fmla="*/ 5619531 w 11737976"/>
              <a:gd name="connsiteY12073" fmla="*/ 2157437 h 6407151"/>
              <a:gd name="connsiteX12074" fmla="*/ 5620659 w 11737976"/>
              <a:gd name="connsiteY12074" fmla="*/ 2164435 h 6407151"/>
              <a:gd name="connsiteX12075" fmla="*/ 5624651 w 11737976"/>
              <a:gd name="connsiteY12075" fmla="*/ 2167819 h 6407151"/>
              <a:gd name="connsiteX12076" fmla="*/ 5619381 w 11737976"/>
              <a:gd name="connsiteY12076" fmla="*/ 2175597 h 6407151"/>
              <a:gd name="connsiteX12077" fmla="*/ 5640461 w 11737976"/>
              <a:gd name="connsiteY12077" fmla="*/ 2175597 h 6407151"/>
              <a:gd name="connsiteX12078" fmla="*/ 5633873 w 11737976"/>
              <a:gd name="connsiteY12078" fmla="*/ 2182372 h 6407151"/>
              <a:gd name="connsiteX12079" fmla="*/ 5624931 w 11737976"/>
              <a:gd name="connsiteY12079" fmla="*/ 2186550 h 6407151"/>
              <a:gd name="connsiteX12080" fmla="*/ 5623255 w 11737976"/>
              <a:gd name="connsiteY12080" fmla="*/ 2186220 h 6407151"/>
              <a:gd name="connsiteX12081" fmla="*/ 5615447 w 11737976"/>
              <a:gd name="connsiteY12081" fmla="*/ 2186873 h 6407151"/>
              <a:gd name="connsiteX12082" fmla="*/ 5614725 w 11737976"/>
              <a:gd name="connsiteY12082" fmla="*/ 2178207 h 6407151"/>
              <a:gd name="connsiteX12083" fmla="*/ 5595734 w 11737976"/>
              <a:gd name="connsiteY12083" fmla="*/ 2185612 h 6407151"/>
              <a:gd name="connsiteX12084" fmla="*/ 5570492 w 11737976"/>
              <a:gd name="connsiteY12084" fmla="*/ 2170266 h 6407151"/>
              <a:gd name="connsiteX12085" fmla="*/ 5572655 w 11737976"/>
              <a:gd name="connsiteY12085" fmla="*/ 2170085 h 6407151"/>
              <a:gd name="connsiteX12086" fmla="*/ 5591886 w 11737976"/>
              <a:gd name="connsiteY12086" fmla="*/ 2165568 h 6407151"/>
              <a:gd name="connsiteX12087" fmla="*/ 5613762 w 11737976"/>
              <a:gd name="connsiteY12087" fmla="*/ 2166648 h 6407151"/>
              <a:gd name="connsiteX12088" fmla="*/ 5610876 w 11737976"/>
              <a:gd name="connsiteY12088" fmla="*/ 2158161 h 6407151"/>
              <a:gd name="connsiteX12089" fmla="*/ 5619531 w 11737976"/>
              <a:gd name="connsiteY12089" fmla="*/ 2157437 h 6407151"/>
              <a:gd name="connsiteX12090" fmla="*/ 1181493 w 11737976"/>
              <a:gd name="connsiteY12090" fmla="*/ 2152942 h 6407151"/>
              <a:gd name="connsiteX12091" fmla="*/ 1184957 w 11737976"/>
              <a:gd name="connsiteY12091" fmla="*/ 2156426 h 6407151"/>
              <a:gd name="connsiteX12092" fmla="*/ 1179915 w 11737976"/>
              <a:gd name="connsiteY12092" fmla="*/ 2153905 h 6407151"/>
              <a:gd name="connsiteX12093" fmla="*/ 630822 w 11737976"/>
              <a:gd name="connsiteY12093" fmla="*/ 2151443 h 6407151"/>
              <a:gd name="connsiteX12094" fmla="*/ 632440 w 11737976"/>
              <a:gd name="connsiteY12094" fmla="*/ 2168497 h 6407151"/>
              <a:gd name="connsiteX12095" fmla="*/ 641761 w 11737976"/>
              <a:gd name="connsiteY12095" fmla="*/ 2156914 h 6407151"/>
              <a:gd name="connsiteX12096" fmla="*/ 636291 w 11737976"/>
              <a:gd name="connsiteY12096" fmla="*/ 2154179 h 6407151"/>
              <a:gd name="connsiteX12097" fmla="*/ 630822 w 11737976"/>
              <a:gd name="connsiteY12097" fmla="*/ 2151443 h 6407151"/>
              <a:gd name="connsiteX12098" fmla="*/ 597799 w 11737976"/>
              <a:gd name="connsiteY12098" fmla="*/ 2151170 h 6407151"/>
              <a:gd name="connsiteX12099" fmla="*/ 604314 w 11737976"/>
              <a:gd name="connsiteY12099" fmla="*/ 2167965 h 6407151"/>
              <a:gd name="connsiteX12100" fmla="*/ 599451 w 11737976"/>
              <a:gd name="connsiteY12100" fmla="*/ 2165534 h 6407151"/>
              <a:gd name="connsiteX12101" fmla="*/ 594590 w 11737976"/>
              <a:gd name="connsiteY12101" fmla="*/ 2163102 h 6407151"/>
              <a:gd name="connsiteX12102" fmla="*/ 596242 w 11737976"/>
              <a:gd name="connsiteY12102" fmla="*/ 2177465 h 6407151"/>
              <a:gd name="connsiteX12103" fmla="*/ 604314 w 11737976"/>
              <a:gd name="connsiteY12103" fmla="*/ 2167965 h 6407151"/>
              <a:gd name="connsiteX12104" fmla="*/ 607524 w 11737976"/>
              <a:gd name="connsiteY12104" fmla="*/ 2156034 h 6407151"/>
              <a:gd name="connsiteX12105" fmla="*/ 602660 w 11737976"/>
              <a:gd name="connsiteY12105" fmla="*/ 2153602 h 6407151"/>
              <a:gd name="connsiteX12106" fmla="*/ 597799 w 11737976"/>
              <a:gd name="connsiteY12106" fmla="*/ 2151170 h 6407151"/>
              <a:gd name="connsiteX12107" fmla="*/ 562951 w 11737976"/>
              <a:gd name="connsiteY12107" fmla="*/ 2149988 h 6407151"/>
              <a:gd name="connsiteX12108" fmla="*/ 560384 w 11737976"/>
              <a:gd name="connsiteY12108" fmla="*/ 2159532 h 6407151"/>
              <a:gd name="connsiteX12109" fmla="*/ 565854 w 11737976"/>
              <a:gd name="connsiteY12109" fmla="*/ 2162268 h 6407151"/>
              <a:gd name="connsiteX12110" fmla="*/ 568422 w 11737976"/>
              <a:gd name="connsiteY12110" fmla="*/ 2152723 h 6407151"/>
              <a:gd name="connsiteX12111" fmla="*/ 562951 w 11737976"/>
              <a:gd name="connsiteY12111" fmla="*/ 2149988 h 6407151"/>
              <a:gd name="connsiteX12112" fmla="*/ 5693161 w 11737976"/>
              <a:gd name="connsiteY12112" fmla="*/ 2148501 h 6407151"/>
              <a:gd name="connsiteX12113" fmla="*/ 5688714 w 11737976"/>
              <a:gd name="connsiteY12113" fmla="*/ 2158663 h 6407151"/>
              <a:gd name="connsiteX12114" fmla="*/ 5692899 w 11737976"/>
              <a:gd name="connsiteY12114" fmla="*/ 2161850 h 6407151"/>
              <a:gd name="connsiteX12115" fmla="*/ 5692982 w 11737976"/>
              <a:gd name="connsiteY12115" fmla="*/ 2162107 h 6407151"/>
              <a:gd name="connsiteX12116" fmla="*/ 5688714 w 11737976"/>
              <a:gd name="connsiteY12116" fmla="*/ 2163461 h 6407151"/>
              <a:gd name="connsiteX12117" fmla="*/ 5693161 w 11737976"/>
              <a:gd name="connsiteY12117" fmla="*/ 2171081 h 6407151"/>
              <a:gd name="connsiteX12118" fmla="*/ 5682620 w 11737976"/>
              <a:gd name="connsiteY12118" fmla="*/ 2180113 h 6407151"/>
              <a:gd name="connsiteX12119" fmla="*/ 5673397 w 11737976"/>
              <a:gd name="connsiteY12119" fmla="*/ 2168824 h 6407151"/>
              <a:gd name="connsiteX12120" fmla="*/ 5673170 w 11737976"/>
              <a:gd name="connsiteY12120" fmla="*/ 2166880 h 6407151"/>
              <a:gd name="connsiteX12121" fmla="*/ 5683372 w 11737976"/>
              <a:gd name="connsiteY12121" fmla="*/ 2166913 h 6407151"/>
              <a:gd name="connsiteX12122" fmla="*/ 5681239 w 11737976"/>
              <a:gd name="connsiteY12122" fmla="*/ 2161712 h 6407151"/>
              <a:gd name="connsiteX12123" fmla="*/ 5682620 w 11737976"/>
              <a:gd name="connsiteY12123" fmla="*/ 2162050 h 6407151"/>
              <a:gd name="connsiteX12124" fmla="*/ 5693161 w 11737976"/>
              <a:gd name="connsiteY12124" fmla="*/ 2148501 h 6407151"/>
              <a:gd name="connsiteX12125" fmla="*/ 5144919 w 11737976"/>
              <a:gd name="connsiteY12125" fmla="*/ 2145064 h 6407151"/>
              <a:gd name="connsiteX12126" fmla="*/ 5139158 w 11737976"/>
              <a:gd name="connsiteY12126" fmla="*/ 2145544 h 6407151"/>
              <a:gd name="connsiteX12127" fmla="*/ 5144528 w 11737976"/>
              <a:gd name="connsiteY12127" fmla="*/ 2156945 h 6407151"/>
              <a:gd name="connsiteX12128" fmla="*/ 5146478 w 11737976"/>
              <a:gd name="connsiteY12128" fmla="*/ 2153820 h 6407151"/>
              <a:gd name="connsiteX12129" fmla="*/ 5144919 w 11737976"/>
              <a:gd name="connsiteY12129" fmla="*/ 2145064 h 6407151"/>
              <a:gd name="connsiteX12130" fmla="*/ 8580250 w 11737976"/>
              <a:gd name="connsiteY12130" fmla="*/ 2144740 h 6407151"/>
              <a:gd name="connsiteX12131" fmla="*/ 8579521 w 11737976"/>
              <a:gd name="connsiteY12131" fmla="*/ 2148627 h 6407151"/>
              <a:gd name="connsiteX12132" fmla="*/ 8582177 w 11737976"/>
              <a:gd name="connsiteY12132" fmla="*/ 2154450 h 6407151"/>
              <a:gd name="connsiteX12133" fmla="*/ 8588145 w 11737976"/>
              <a:gd name="connsiteY12133" fmla="*/ 2147905 h 6407151"/>
              <a:gd name="connsiteX12134" fmla="*/ 8580250 w 11737976"/>
              <a:gd name="connsiteY12134" fmla="*/ 2144740 h 6407151"/>
              <a:gd name="connsiteX12135" fmla="*/ 1351452 w 11737976"/>
              <a:gd name="connsiteY12135" fmla="*/ 2142270 h 6407151"/>
              <a:gd name="connsiteX12136" fmla="*/ 1358608 w 11737976"/>
              <a:gd name="connsiteY12136" fmla="*/ 2156678 h 6407151"/>
              <a:gd name="connsiteX12137" fmla="*/ 1363470 w 11737976"/>
              <a:gd name="connsiteY12137" fmla="*/ 2159109 h 6407151"/>
              <a:gd name="connsiteX12138" fmla="*/ 1366037 w 11737976"/>
              <a:gd name="connsiteY12138" fmla="*/ 2149566 h 6407151"/>
              <a:gd name="connsiteX12139" fmla="*/ 1358608 w 11737976"/>
              <a:gd name="connsiteY12139" fmla="*/ 2156678 h 6407151"/>
              <a:gd name="connsiteX12140" fmla="*/ 1356311 w 11737976"/>
              <a:gd name="connsiteY12140" fmla="*/ 2144702 h 6407151"/>
              <a:gd name="connsiteX12141" fmla="*/ 1351452 w 11737976"/>
              <a:gd name="connsiteY12141" fmla="*/ 2142270 h 6407151"/>
              <a:gd name="connsiteX12142" fmla="*/ 8565640 w 11737976"/>
              <a:gd name="connsiteY12142" fmla="*/ 2140717 h 6407151"/>
              <a:gd name="connsiteX12143" fmla="*/ 8561330 w 11737976"/>
              <a:gd name="connsiteY12143" fmla="*/ 2141078 h 6407151"/>
              <a:gd name="connsiteX12144" fmla="*/ 8559606 w 11737976"/>
              <a:gd name="connsiteY12144" fmla="*/ 2143206 h 6407151"/>
              <a:gd name="connsiteX12145" fmla="*/ 8559699 w 11737976"/>
              <a:gd name="connsiteY12145" fmla="*/ 2147564 h 6407151"/>
              <a:gd name="connsiteX12146" fmla="*/ 8562118 w 11737976"/>
              <a:gd name="connsiteY12146" fmla="*/ 2150535 h 6407151"/>
              <a:gd name="connsiteX12147" fmla="*/ 8566429 w 11737976"/>
              <a:gd name="connsiteY12147" fmla="*/ 2150175 h 6407151"/>
              <a:gd name="connsiteX12148" fmla="*/ 8568059 w 11737976"/>
              <a:gd name="connsiteY12148" fmla="*/ 2143690 h 6407151"/>
              <a:gd name="connsiteX12149" fmla="*/ 8565640 w 11737976"/>
              <a:gd name="connsiteY12149" fmla="*/ 2140717 h 6407151"/>
              <a:gd name="connsiteX12150" fmla="*/ 371024 w 11737976"/>
              <a:gd name="connsiteY12150" fmla="*/ 2140637 h 6407151"/>
              <a:gd name="connsiteX12151" fmla="*/ 370264 w 11737976"/>
              <a:gd name="connsiteY12151" fmla="*/ 2146346 h 6407151"/>
              <a:gd name="connsiteX12152" fmla="*/ 376495 w 11737976"/>
              <a:gd name="connsiteY12152" fmla="*/ 2143373 h 6407151"/>
              <a:gd name="connsiteX12153" fmla="*/ 371024 w 11737976"/>
              <a:gd name="connsiteY12153" fmla="*/ 2140637 h 6407151"/>
              <a:gd name="connsiteX12154" fmla="*/ 428934 w 11737976"/>
              <a:gd name="connsiteY12154" fmla="*/ 2139276 h 6407151"/>
              <a:gd name="connsiteX12155" fmla="*/ 439046 w 11737976"/>
              <a:gd name="connsiteY12155" fmla="*/ 2144332 h 6407151"/>
              <a:gd name="connsiteX12156" fmla="*/ 440505 w 11737976"/>
              <a:gd name="connsiteY12156" fmla="*/ 2160224 h 6407151"/>
              <a:gd name="connsiteX12157" fmla="*/ 435451 w 11737976"/>
              <a:gd name="connsiteY12157" fmla="*/ 2157695 h 6407151"/>
              <a:gd name="connsiteX12158" fmla="*/ 428934 w 11737976"/>
              <a:gd name="connsiteY12158" fmla="*/ 2139276 h 6407151"/>
              <a:gd name="connsiteX12159" fmla="*/ 8553709 w 11737976"/>
              <a:gd name="connsiteY12159" fmla="*/ 2136850 h 6407151"/>
              <a:gd name="connsiteX12160" fmla="*/ 8552664 w 11737976"/>
              <a:gd name="connsiteY12160" fmla="*/ 2138894 h 6407151"/>
              <a:gd name="connsiteX12161" fmla="*/ 8550572 w 11737976"/>
              <a:gd name="connsiteY12161" fmla="*/ 2139069 h 6407151"/>
              <a:gd name="connsiteX12162" fmla="*/ 8548482 w 11737976"/>
              <a:gd name="connsiteY12162" fmla="*/ 2139243 h 6407151"/>
              <a:gd name="connsiteX12163" fmla="*/ 8546633 w 11737976"/>
              <a:gd name="connsiteY12163" fmla="*/ 2142308 h 6407151"/>
              <a:gd name="connsiteX12164" fmla="*/ 8551054 w 11737976"/>
              <a:gd name="connsiteY12164" fmla="*/ 2144846 h 6407151"/>
              <a:gd name="connsiteX12165" fmla="*/ 8551294 w 11737976"/>
              <a:gd name="connsiteY12165" fmla="*/ 2147737 h 6407151"/>
              <a:gd name="connsiteX12166" fmla="*/ 8554741 w 11737976"/>
              <a:gd name="connsiteY12166" fmla="*/ 2144902 h 6407151"/>
              <a:gd name="connsiteX12167" fmla="*/ 8554783 w 11737976"/>
              <a:gd name="connsiteY12167" fmla="*/ 2144845 h 6407151"/>
              <a:gd name="connsiteX12168" fmla="*/ 8555235 w 11737976"/>
              <a:gd name="connsiteY12168" fmla="*/ 2144498 h 6407151"/>
              <a:gd name="connsiteX12169" fmla="*/ 8556213 w 11737976"/>
              <a:gd name="connsiteY12169" fmla="*/ 2142825 h 6407151"/>
              <a:gd name="connsiteX12170" fmla="*/ 8554783 w 11737976"/>
              <a:gd name="connsiteY12170" fmla="*/ 2144845 h 6407151"/>
              <a:gd name="connsiteX12171" fmla="*/ 8552978 w 11737976"/>
              <a:gd name="connsiteY12171" fmla="*/ 2146232 h 6407151"/>
              <a:gd name="connsiteX12172" fmla="*/ 8553709 w 11737976"/>
              <a:gd name="connsiteY12172" fmla="*/ 2136850 h 6407151"/>
              <a:gd name="connsiteX12173" fmla="*/ 1568144 w 11737976"/>
              <a:gd name="connsiteY12173" fmla="*/ 2135564 h 6407151"/>
              <a:gd name="connsiteX12174" fmla="*/ 1574633 w 11737976"/>
              <a:gd name="connsiteY12174" fmla="*/ 2153986 h 6407151"/>
              <a:gd name="connsiteX12175" fmla="*/ 1576869 w 11737976"/>
              <a:gd name="connsiteY12175" fmla="*/ 2152333 h 6407151"/>
              <a:gd name="connsiteX12176" fmla="*/ 1574413 w 11737976"/>
              <a:gd name="connsiteY12176" fmla="*/ 2161464 h 6407151"/>
              <a:gd name="connsiteX12177" fmla="*/ 1569370 w 11737976"/>
              <a:gd name="connsiteY12177" fmla="*/ 2158942 h 6407151"/>
              <a:gd name="connsiteX12178" fmla="*/ 1564909 w 11737976"/>
              <a:gd name="connsiteY12178" fmla="*/ 2156712 h 6407151"/>
              <a:gd name="connsiteX12179" fmla="*/ 1567880 w 11737976"/>
              <a:gd name="connsiteY12179" fmla="*/ 2152507 h 6407151"/>
              <a:gd name="connsiteX12180" fmla="*/ 1564546 w 11737976"/>
              <a:gd name="connsiteY12180" fmla="*/ 2148942 h 6407151"/>
              <a:gd name="connsiteX12181" fmla="*/ 1568144 w 11737976"/>
              <a:gd name="connsiteY12181" fmla="*/ 2135564 h 6407151"/>
              <a:gd name="connsiteX12182" fmla="*/ 6258890 w 11737976"/>
              <a:gd name="connsiteY12182" fmla="*/ 2132775 h 6407151"/>
              <a:gd name="connsiteX12183" fmla="*/ 6258013 w 11737976"/>
              <a:gd name="connsiteY12183" fmla="*/ 2133153 h 6407151"/>
              <a:gd name="connsiteX12184" fmla="*/ 6257960 w 11737976"/>
              <a:gd name="connsiteY12184" fmla="*/ 2133061 h 6407151"/>
              <a:gd name="connsiteX12185" fmla="*/ 5642512 w 11737976"/>
              <a:gd name="connsiteY12185" fmla="*/ 2130822 h 6407151"/>
              <a:gd name="connsiteX12186" fmla="*/ 5631245 w 11737976"/>
              <a:gd name="connsiteY12186" fmla="*/ 2138990 h 6407151"/>
              <a:gd name="connsiteX12187" fmla="*/ 5642512 w 11737976"/>
              <a:gd name="connsiteY12187" fmla="*/ 2130822 h 6407151"/>
              <a:gd name="connsiteX12188" fmla="*/ 620449 w 11737976"/>
              <a:gd name="connsiteY12188" fmla="*/ 2130015 h 6407151"/>
              <a:gd name="connsiteX12189" fmla="*/ 618413 w 11737976"/>
              <a:gd name="connsiteY12189" fmla="*/ 2135089 h 6407151"/>
              <a:gd name="connsiteX12190" fmla="*/ 620437 w 11737976"/>
              <a:gd name="connsiteY12190" fmla="*/ 2136404 h 6407151"/>
              <a:gd name="connsiteX12191" fmla="*/ 620432 w 11737976"/>
              <a:gd name="connsiteY12191" fmla="*/ 2139145 h 6407151"/>
              <a:gd name="connsiteX12192" fmla="*/ 629931 w 11737976"/>
              <a:gd name="connsiteY12192" fmla="*/ 2134757 h 6407151"/>
              <a:gd name="connsiteX12193" fmla="*/ 623493 w 11737976"/>
              <a:gd name="connsiteY12193" fmla="*/ 2138388 h 6407151"/>
              <a:gd name="connsiteX12194" fmla="*/ 620437 w 11737976"/>
              <a:gd name="connsiteY12194" fmla="*/ 2136404 h 6407151"/>
              <a:gd name="connsiteX12195" fmla="*/ 581592 w 11737976"/>
              <a:gd name="connsiteY12195" fmla="*/ 2126825 h 6407151"/>
              <a:gd name="connsiteX12196" fmla="*/ 577741 w 11737976"/>
              <a:gd name="connsiteY12196" fmla="*/ 2141143 h 6407151"/>
              <a:gd name="connsiteX12197" fmla="*/ 596178 w 11737976"/>
              <a:gd name="connsiteY12197" fmla="*/ 2134119 h 6407151"/>
              <a:gd name="connsiteX12198" fmla="*/ 591317 w 11737976"/>
              <a:gd name="connsiteY12198" fmla="*/ 2131687 h 6407151"/>
              <a:gd name="connsiteX12199" fmla="*/ 581592 w 11737976"/>
              <a:gd name="connsiteY12199" fmla="*/ 2126825 h 6407151"/>
              <a:gd name="connsiteX12200" fmla="*/ 1383530 w 11737976"/>
              <a:gd name="connsiteY12200" fmla="*/ 2126713 h 6407151"/>
              <a:gd name="connsiteX12201" fmla="*/ 1390016 w 11737976"/>
              <a:gd name="connsiteY12201" fmla="*/ 2145137 h 6407151"/>
              <a:gd name="connsiteX12202" fmla="*/ 1379931 w 11737976"/>
              <a:gd name="connsiteY12202" fmla="*/ 2140095 h 6407151"/>
              <a:gd name="connsiteX12203" fmla="*/ 1383530 w 11737976"/>
              <a:gd name="connsiteY12203" fmla="*/ 2126713 h 6407151"/>
              <a:gd name="connsiteX12204" fmla="*/ 1334637 w 11737976"/>
              <a:gd name="connsiteY12204" fmla="*/ 2117621 h 6407151"/>
              <a:gd name="connsiteX12205" fmla="*/ 1326353 w 11737976"/>
              <a:gd name="connsiteY12205" fmla="*/ 2127914 h 6407151"/>
              <a:gd name="connsiteX12206" fmla="*/ 1321491 w 11737976"/>
              <a:gd name="connsiteY12206" fmla="*/ 2125483 h 6407151"/>
              <a:gd name="connsiteX12207" fmla="*/ 1316628 w 11737976"/>
              <a:gd name="connsiteY12207" fmla="*/ 2123052 h 6407151"/>
              <a:gd name="connsiteX12208" fmla="*/ 1318069 w 11737976"/>
              <a:gd name="connsiteY12208" fmla="*/ 2138209 h 6407151"/>
              <a:gd name="connsiteX12209" fmla="*/ 1319508 w 11737976"/>
              <a:gd name="connsiteY12209" fmla="*/ 2153368 h 6407151"/>
              <a:gd name="connsiteX12210" fmla="*/ 1337517 w 11737976"/>
              <a:gd name="connsiteY12210" fmla="*/ 2147936 h 6407151"/>
              <a:gd name="connsiteX12211" fmla="*/ 1327791 w 11737976"/>
              <a:gd name="connsiteY12211" fmla="*/ 2143072 h 6407151"/>
              <a:gd name="connsiteX12212" fmla="*/ 1331215 w 11737976"/>
              <a:gd name="connsiteY12212" fmla="*/ 2130346 h 6407151"/>
              <a:gd name="connsiteX12213" fmla="*/ 1334637 w 11737976"/>
              <a:gd name="connsiteY12213" fmla="*/ 2117621 h 6407151"/>
              <a:gd name="connsiteX12214" fmla="*/ 390469 w 11737976"/>
              <a:gd name="connsiteY12214" fmla="*/ 2114356 h 6407151"/>
              <a:gd name="connsiteX12215" fmla="*/ 393545 w 11737976"/>
              <a:gd name="connsiteY12215" fmla="*/ 2121579 h 6407151"/>
              <a:gd name="connsiteX12216" fmla="*/ 388489 w 11737976"/>
              <a:gd name="connsiteY12216" fmla="*/ 2119050 h 6407151"/>
              <a:gd name="connsiteX12217" fmla="*/ 390469 w 11737976"/>
              <a:gd name="connsiteY12217" fmla="*/ 2114356 h 6407151"/>
              <a:gd name="connsiteX12218" fmla="*/ 1358316 w 11737976"/>
              <a:gd name="connsiteY12218" fmla="*/ 2114106 h 6407151"/>
              <a:gd name="connsiteX12219" fmla="*/ 1363359 w 11737976"/>
              <a:gd name="connsiteY12219" fmla="*/ 2116627 h 6407151"/>
              <a:gd name="connsiteX12220" fmla="*/ 1359760 w 11737976"/>
              <a:gd name="connsiteY12220" fmla="*/ 2130007 h 6407151"/>
              <a:gd name="connsiteX12221" fmla="*/ 1358316 w 11737976"/>
              <a:gd name="connsiteY12221" fmla="*/ 2114106 h 6407151"/>
              <a:gd name="connsiteX12222" fmla="*/ 8459940 w 11737976"/>
              <a:gd name="connsiteY12222" fmla="*/ 2112059 h 6407151"/>
              <a:gd name="connsiteX12223" fmla="*/ 8439266 w 11737976"/>
              <a:gd name="connsiteY12223" fmla="*/ 2113697 h 6407151"/>
              <a:gd name="connsiteX12224" fmla="*/ 8440464 w 11737976"/>
              <a:gd name="connsiteY12224" fmla="*/ 2128074 h 6407151"/>
              <a:gd name="connsiteX12225" fmla="*/ 8481038 w 11737976"/>
              <a:gd name="connsiteY12225" fmla="*/ 2144952 h 6407151"/>
              <a:gd name="connsiteX12226" fmla="*/ 8499523 w 11737976"/>
              <a:gd name="connsiteY12226" fmla="*/ 2157884 h 6407151"/>
              <a:gd name="connsiteX12227" fmla="*/ 8519696 w 11737976"/>
              <a:gd name="connsiteY12227" fmla="*/ 2138824 h 6407151"/>
              <a:gd name="connsiteX12228" fmla="*/ 8459940 w 11737976"/>
              <a:gd name="connsiteY12228" fmla="*/ 2112059 h 6407151"/>
              <a:gd name="connsiteX12229" fmla="*/ 431066 w 11737976"/>
              <a:gd name="connsiteY12229" fmla="*/ 2110022 h 6407151"/>
              <a:gd name="connsiteX12230" fmla="*/ 422417 w 11737976"/>
              <a:gd name="connsiteY12230" fmla="*/ 2120857 h 6407151"/>
              <a:gd name="connsiteX12231" fmla="*/ 417361 w 11737976"/>
              <a:gd name="connsiteY12231" fmla="*/ 2118329 h 6407151"/>
              <a:gd name="connsiteX12232" fmla="*/ 431066 w 11737976"/>
              <a:gd name="connsiteY12232" fmla="*/ 2110022 h 6407151"/>
              <a:gd name="connsiteX12233" fmla="*/ 5350141 w 11737976"/>
              <a:gd name="connsiteY12233" fmla="*/ 2108477 h 6407151"/>
              <a:gd name="connsiteX12234" fmla="*/ 5347970 w 11737976"/>
              <a:gd name="connsiteY12234" fmla="*/ 2110842 h 6407151"/>
              <a:gd name="connsiteX12235" fmla="*/ 5350502 w 11737976"/>
              <a:gd name="connsiteY12235" fmla="*/ 2112812 h 6407151"/>
              <a:gd name="connsiteX12236" fmla="*/ 5354240 w 11737976"/>
              <a:gd name="connsiteY12236" fmla="*/ 2110317 h 6407151"/>
              <a:gd name="connsiteX12237" fmla="*/ 5350141 w 11737976"/>
              <a:gd name="connsiteY12237" fmla="*/ 2108477 h 6407151"/>
              <a:gd name="connsiteX12238" fmla="*/ 6168224 w 11737976"/>
              <a:gd name="connsiteY12238" fmla="*/ 2107952 h 6407151"/>
              <a:gd name="connsiteX12239" fmla="*/ 6168225 w 11737976"/>
              <a:gd name="connsiteY12239" fmla="*/ 2112854 h 6407151"/>
              <a:gd name="connsiteX12240" fmla="*/ 6168224 w 11737976"/>
              <a:gd name="connsiteY12240" fmla="*/ 2107952 h 6407151"/>
              <a:gd name="connsiteX12241" fmla="*/ 5685186 w 11737976"/>
              <a:gd name="connsiteY12241" fmla="*/ 2107856 h 6407151"/>
              <a:gd name="connsiteX12242" fmla="*/ 5685556 w 11737976"/>
              <a:gd name="connsiteY12242" fmla="*/ 2110193 h 6407151"/>
              <a:gd name="connsiteX12243" fmla="*/ 5689973 w 11737976"/>
              <a:gd name="connsiteY12243" fmla="*/ 2113460 h 6407151"/>
              <a:gd name="connsiteX12244" fmla="*/ 5688276 w 11737976"/>
              <a:gd name="connsiteY12244" fmla="*/ 2107857 h 6407151"/>
              <a:gd name="connsiteX12245" fmla="*/ 5693160 w 11737976"/>
              <a:gd name="connsiteY12245" fmla="*/ 2107857 h 6407151"/>
              <a:gd name="connsiteX12246" fmla="*/ 5703352 w 11737976"/>
              <a:gd name="connsiteY12246" fmla="*/ 2107856 h 6407151"/>
              <a:gd name="connsiteX12247" fmla="*/ 5702810 w 11737976"/>
              <a:gd name="connsiteY12247" fmla="*/ 2108526 h 6407151"/>
              <a:gd name="connsiteX12248" fmla="*/ 5698430 w 11737976"/>
              <a:gd name="connsiteY12248" fmla="*/ 2111808 h 6407151"/>
              <a:gd name="connsiteX12249" fmla="*/ 5693161 w 11737976"/>
              <a:gd name="connsiteY12249" fmla="*/ 2112373 h 6407151"/>
              <a:gd name="connsiteX12250" fmla="*/ 5698430 w 11737976"/>
              <a:gd name="connsiteY12250" fmla="*/ 2112373 h 6407151"/>
              <a:gd name="connsiteX12251" fmla="*/ 5699692 w 11737976"/>
              <a:gd name="connsiteY12251" fmla="*/ 2112372 h 6407151"/>
              <a:gd name="connsiteX12252" fmla="*/ 5696696 w 11737976"/>
              <a:gd name="connsiteY12252" fmla="*/ 2116072 h 6407151"/>
              <a:gd name="connsiteX12253" fmla="*/ 5699122 w 11737976"/>
              <a:gd name="connsiteY12253" fmla="*/ 2123961 h 6407151"/>
              <a:gd name="connsiteX12254" fmla="*/ 5703486 w 11737976"/>
              <a:gd name="connsiteY12254" fmla="*/ 2127700 h 6407151"/>
              <a:gd name="connsiteX12255" fmla="*/ 5702383 w 11737976"/>
              <a:gd name="connsiteY12255" fmla="*/ 2129872 h 6407151"/>
              <a:gd name="connsiteX12256" fmla="*/ 5693161 w 11737976"/>
              <a:gd name="connsiteY12256" fmla="*/ 2143986 h 6407151"/>
              <a:gd name="connsiteX12257" fmla="*/ 5672079 w 11737976"/>
              <a:gd name="connsiteY12257" fmla="*/ 2139469 h 6407151"/>
              <a:gd name="connsiteX12258" fmla="*/ 5666152 w 11737976"/>
              <a:gd name="connsiteY12258" fmla="*/ 2137564 h 6407151"/>
              <a:gd name="connsiteX12259" fmla="*/ 5663889 w 11737976"/>
              <a:gd name="connsiteY12259" fmla="*/ 2136282 h 6407151"/>
              <a:gd name="connsiteX12260" fmla="*/ 5666561 w 11737976"/>
              <a:gd name="connsiteY12260" fmla="*/ 2132950 h 6407151"/>
              <a:gd name="connsiteX12261" fmla="*/ 5671499 w 11737976"/>
              <a:gd name="connsiteY12261" fmla="*/ 2126794 h 6407151"/>
              <a:gd name="connsiteX12262" fmla="*/ 5680159 w 11737976"/>
              <a:gd name="connsiteY12262" fmla="*/ 2126070 h 6407151"/>
              <a:gd name="connsiteX12263" fmla="*/ 5681422 w 11737976"/>
              <a:gd name="connsiteY12263" fmla="*/ 2115465 h 6407151"/>
              <a:gd name="connsiteX12264" fmla="*/ 5681260 w 11737976"/>
              <a:gd name="connsiteY12264" fmla="*/ 2113392 h 6407151"/>
              <a:gd name="connsiteX12265" fmla="*/ 5682620 w 11737976"/>
              <a:gd name="connsiteY12265" fmla="*/ 2112372 h 6407151"/>
              <a:gd name="connsiteX12266" fmla="*/ 5682620 w 11737976"/>
              <a:gd name="connsiteY12266" fmla="*/ 2107857 h 6407151"/>
              <a:gd name="connsiteX12267" fmla="*/ 1055252 w 11737976"/>
              <a:gd name="connsiteY12267" fmla="*/ 2107419 h 6407151"/>
              <a:gd name="connsiteX12268" fmla="*/ 1046781 w 11737976"/>
              <a:gd name="connsiteY12268" fmla="*/ 2117620 h 6407151"/>
              <a:gd name="connsiteX12269" fmla="*/ 1043357 w 11737976"/>
              <a:gd name="connsiteY12269" fmla="*/ 2130347 h 6407151"/>
              <a:gd name="connsiteX12270" fmla="*/ 1048406 w 11737976"/>
              <a:gd name="connsiteY12270" fmla="*/ 2132872 h 6407151"/>
              <a:gd name="connsiteX12271" fmla="*/ 1051829 w 11737976"/>
              <a:gd name="connsiteY12271" fmla="*/ 2120144 h 6407151"/>
              <a:gd name="connsiteX12272" fmla="*/ 1056878 w 11737976"/>
              <a:gd name="connsiteY12272" fmla="*/ 2122669 h 6407151"/>
              <a:gd name="connsiteX12273" fmla="*/ 1061926 w 11737976"/>
              <a:gd name="connsiteY12273" fmla="*/ 2125194 h 6407151"/>
              <a:gd name="connsiteX12274" fmla="*/ 1055252 w 11737976"/>
              <a:gd name="connsiteY12274" fmla="*/ 2107419 h 6407151"/>
              <a:gd name="connsiteX12275" fmla="*/ 5368654 w 11737976"/>
              <a:gd name="connsiteY12275" fmla="*/ 2105410 h 6407151"/>
              <a:gd name="connsiteX12276" fmla="*/ 5371576 w 11737976"/>
              <a:gd name="connsiteY12276" fmla="*/ 2114159 h 6407151"/>
              <a:gd name="connsiteX12277" fmla="*/ 5369646 w 11737976"/>
              <a:gd name="connsiteY12277" fmla="*/ 2117318 h 6407151"/>
              <a:gd name="connsiteX12278" fmla="*/ 5368167 w 11737976"/>
              <a:gd name="connsiteY12278" fmla="*/ 2119315 h 6407151"/>
              <a:gd name="connsiteX12279" fmla="*/ 5370142 w 11737976"/>
              <a:gd name="connsiteY12279" fmla="*/ 2123272 h 6407151"/>
              <a:gd name="connsiteX12280" fmla="*/ 5372318 w 11737976"/>
              <a:gd name="connsiteY12280" fmla="*/ 2123090 h 6407151"/>
              <a:gd name="connsiteX12281" fmla="*/ 5374000 w 11737976"/>
              <a:gd name="connsiteY12281" fmla="*/ 2116953 h 6407151"/>
              <a:gd name="connsiteX12282" fmla="*/ 5387066 w 11737976"/>
              <a:gd name="connsiteY12282" fmla="*/ 2115862 h 6407151"/>
              <a:gd name="connsiteX12283" fmla="*/ 5368654 w 11737976"/>
              <a:gd name="connsiteY12283" fmla="*/ 2105410 h 6407151"/>
              <a:gd name="connsiteX12284" fmla="*/ 5620112 w 11737976"/>
              <a:gd name="connsiteY12284" fmla="*/ 2103643 h 6407151"/>
              <a:gd name="connsiteX12285" fmla="*/ 5615114 w 11737976"/>
              <a:gd name="connsiteY12285" fmla="*/ 2105543 h 6407151"/>
              <a:gd name="connsiteX12286" fmla="*/ 5618329 w 11737976"/>
              <a:gd name="connsiteY12286" fmla="*/ 2111568 h 6407151"/>
              <a:gd name="connsiteX12287" fmla="*/ 5624228 w 11737976"/>
              <a:gd name="connsiteY12287" fmla="*/ 2110704 h 6407151"/>
              <a:gd name="connsiteX12288" fmla="*/ 5620112 w 11737976"/>
              <a:gd name="connsiteY12288" fmla="*/ 2103643 h 6407151"/>
              <a:gd name="connsiteX12289" fmla="*/ 5599690 w 11737976"/>
              <a:gd name="connsiteY12289" fmla="*/ 2103576 h 6407151"/>
              <a:gd name="connsiteX12290" fmla="*/ 5597892 w 11737976"/>
              <a:gd name="connsiteY12290" fmla="*/ 2107253 h 6407151"/>
              <a:gd name="connsiteX12291" fmla="*/ 5601292 w 11737976"/>
              <a:gd name="connsiteY12291" fmla="*/ 2108989 h 6407151"/>
              <a:gd name="connsiteX12292" fmla="*/ 5599690 w 11737976"/>
              <a:gd name="connsiteY12292" fmla="*/ 2103576 h 6407151"/>
              <a:gd name="connsiteX12293" fmla="*/ 5423112 w 11737976"/>
              <a:gd name="connsiteY12293" fmla="*/ 2100857 h 6407151"/>
              <a:gd name="connsiteX12294" fmla="*/ 5417125 w 11737976"/>
              <a:gd name="connsiteY12294" fmla="*/ 2107175 h 6407151"/>
              <a:gd name="connsiteX12295" fmla="*/ 5421919 w 11737976"/>
              <a:gd name="connsiteY12295" fmla="*/ 2112594 h 6407151"/>
              <a:gd name="connsiteX12296" fmla="*/ 5423112 w 11737976"/>
              <a:gd name="connsiteY12296" fmla="*/ 2100857 h 6407151"/>
              <a:gd name="connsiteX12297" fmla="*/ 5540714 w 11737976"/>
              <a:gd name="connsiteY12297" fmla="*/ 2099752 h 6407151"/>
              <a:gd name="connsiteX12298" fmla="*/ 5526025 w 11737976"/>
              <a:gd name="connsiteY12298" fmla="*/ 2106800 h 6407151"/>
              <a:gd name="connsiteX12299" fmla="*/ 5526747 w 11737976"/>
              <a:gd name="connsiteY12299" fmla="*/ 2115468 h 6407151"/>
              <a:gd name="connsiteX12300" fmla="*/ 5541433 w 11737976"/>
              <a:gd name="connsiteY12300" fmla="*/ 2134607 h 6407151"/>
              <a:gd name="connsiteX12301" fmla="*/ 5538303 w 11737976"/>
              <a:gd name="connsiteY12301" fmla="*/ 2149417 h 6407151"/>
              <a:gd name="connsiteX12302" fmla="*/ 5546970 w 11737976"/>
              <a:gd name="connsiteY12302" fmla="*/ 2148692 h 6407151"/>
              <a:gd name="connsiteX12303" fmla="*/ 5551548 w 11737976"/>
              <a:gd name="connsiteY12303" fmla="*/ 2125032 h 6407151"/>
              <a:gd name="connsiteX12304" fmla="*/ 5559735 w 11737976"/>
              <a:gd name="connsiteY12304" fmla="*/ 2118529 h 6407151"/>
              <a:gd name="connsiteX12305" fmla="*/ 5563829 w 11737976"/>
              <a:gd name="connsiteY12305" fmla="*/ 2115277 h 6407151"/>
              <a:gd name="connsiteX12306" fmla="*/ 5561181 w 11737976"/>
              <a:gd name="connsiteY12306" fmla="*/ 2109680 h 6407151"/>
              <a:gd name="connsiteX12307" fmla="*/ 5559013 w 11737976"/>
              <a:gd name="connsiteY12307" fmla="*/ 2109862 h 6407151"/>
              <a:gd name="connsiteX12308" fmla="*/ 5557087 w 11737976"/>
              <a:gd name="connsiteY12308" fmla="*/ 2112932 h 6407151"/>
              <a:gd name="connsiteX12309" fmla="*/ 5556846 w 11737976"/>
              <a:gd name="connsiteY12309" fmla="*/ 2110042 h 6407151"/>
              <a:gd name="connsiteX12310" fmla="*/ 5550344 w 11737976"/>
              <a:gd name="connsiteY12310" fmla="*/ 2110586 h 6407151"/>
              <a:gd name="connsiteX12311" fmla="*/ 5540714 w 11737976"/>
              <a:gd name="connsiteY12311" fmla="*/ 2099752 h 6407151"/>
              <a:gd name="connsiteX12312" fmla="*/ 1068469 w 11737976"/>
              <a:gd name="connsiteY12312" fmla="*/ 2099592 h 6407151"/>
              <a:gd name="connsiteX12313" fmla="*/ 1060094 w 11737976"/>
              <a:gd name="connsiteY12313" fmla="*/ 2108939 h 6407151"/>
              <a:gd name="connsiteX12314" fmla="*/ 1067217 w 11737976"/>
              <a:gd name="connsiteY12314" fmla="*/ 2126038 h 6407151"/>
              <a:gd name="connsiteX12315" fmla="*/ 1091089 w 11737976"/>
              <a:gd name="connsiteY12315" fmla="*/ 2124439 h 6407151"/>
              <a:gd name="connsiteX12316" fmla="*/ 1096255 w 11737976"/>
              <a:gd name="connsiteY12316" fmla="*/ 2127023 h 6407151"/>
              <a:gd name="connsiteX12317" fmla="*/ 1101422 w 11737976"/>
              <a:gd name="connsiteY12317" fmla="*/ 2129606 h 6407151"/>
              <a:gd name="connsiteX12318" fmla="*/ 1106587 w 11737976"/>
              <a:gd name="connsiteY12318" fmla="*/ 2132191 h 6407151"/>
              <a:gd name="connsiteX12319" fmla="*/ 1120129 w 11737976"/>
              <a:gd name="connsiteY12319" fmla="*/ 2125425 h 6407151"/>
              <a:gd name="connsiteX12320" fmla="*/ 1104630 w 11737976"/>
              <a:gd name="connsiteY12320" fmla="*/ 2117675 h 6407151"/>
              <a:gd name="connsiteX12321" fmla="*/ 1099465 w 11737976"/>
              <a:gd name="connsiteY12321" fmla="*/ 2115092 h 6407151"/>
              <a:gd name="connsiteX12322" fmla="*/ 1094298 w 11737976"/>
              <a:gd name="connsiteY12322" fmla="*/ 2112508 h 6407151"/>
              <a:gd name="connsiteX12323" fmla="*/ 1091089 w 11737976"/>
              <a:gd name="connsiteY12323" fmla="*/ 2124439 h 6407151"/>
              <a:gd name="connsiteX12324" fmla="*/ 1085924 w 11737976"/>
              <a:gd name="connsiteY12324" fmla="*/ 2121857 h 6407151"/>
              <a:gd name="connsiteX12325" fmla="*/ 1070426 w 11737976"/>
              <a:gd name="connsiteY12325" fmla="*/ 2114106 h 6407151"/>
              <a:gd name="connsiteX12326" fmla="*/ 1068469 w 11737976"/>
              <a:gd name="connsiteY12326" fmla="*/ 2099592 h 6407151"/>
              <a:gd name="connsiteX12327" fmla="*/ 2054830 w 11737976"/>
              <a:gd name="connsiteY12327" fmla="*/ 2098157 h 6407151"/>
              <a:gd name="connsiteX12328" fmla="*/ 2051230 w 11737976"/>
              <a:gd name="connsiteY12328" fmla="*/ 2111537 h 6407151"/>
              <a:gd name="connsiteX12329" fmla="*/ 2056272 w 11737976"/>
              <a:gd name="connsiteY12329" fmla="*/ 2114058 h 6407151"/>
              <a:gd name="connsiteX12330" fmla="*/ 2052675 w 11737976"/>
              <a:gd name="connsiteY12330" fmla="*/ 2127437 h 6407151"/>
              <a:gd name="connsiteX12331" fmla="*/ 2062761 w 11737976"/>
              <a:gd name="connsiteY12331" fmla="*/ 2132479 h 6407151"/>
              <a:gd name="connsiteX12332" fmla="*/ 2064205 w 11737976"/>
              <a:gd name="connsiteY12332" fmla="*/ 2148379 h 6407151"/>
              <a:gd name="connsiteX12333" fmla="*/ 2108144 w 11737976"/>
              <a:gd name="connsiteY12333" fmla="*/ 2155176 h 6407151"/>
              <a:gd name="connsiteX12334" fmla="*/ 2104546 w 11737976"/>
              <a:gd name="connsiteY12334" fmla="*/ 2168553 h 6407151"/>
              <a:gd name="connsiteX12335" fmla="*/ 2109590 w 11737976"/>
              <a:gd name="connsiteY12335" fmla="*/ 2171076 h 6407151"/>
              <a:gd name="connsiteX12336" fmla="*/ 2113187 w 11737976"/>
              <a:gd name="connsiteY12336" fmla="*/ 2157698 h 6407151"/>
              <a:gd name="connsiteX12337" fmla="*/ 2144888 w 11737976"/>
              <a:gd name="connsiteY12337" fmla="*/ 2188727 h 6407151"/>
              <a:gd name="connsiteX12338" fmla="*/ 2141289 w 11737976"/>
              <a:gd name="connsiteY12338" fmla="*/ 2202105 h 6407151"/>
              <a:gd name="connsiteX12339" fmla="*/ 2149928 w 11737976"/>
              <a:gd name="connsiteY12339" fmla="*/ 2191249 h 6407151"/>
              <a:gd name="connsiteX12340" fmla="*/ 2160016 w 11737976"/>
              <a:gd name="connsiteY12340" fmla="*/ 2196292 h 6407151"/>
              <a:gd name="connsiteX12341" fmla="*/ 2168656 w 11737976"/>
              <a:gd name="connsiteY12341" fmla="*/ 2185436 h 6407151"/>
              <a:gd name="connsiteX12342" fmla="*/ 2175143 w 11737976"/>
              <a:gd name="connsiteY12342" fmla="*/ 2203858 h 6407151"/>
              <a:gd name="connsiteX12343" fmla="*/ 2166503 w 11737976"/>
              <a:gd name="connsiteY12343" fmla="*/ 2214713 h 6407151"/>
              <a:gd name="connsiteX12344" fmla="*/ 2185230 w 11737976"/>
              <a:gd name="connsiteY12344" fmla="*/ 2208903 h 6407151"/>
              <a:gd name="connsiteX12345" fmla="*/ 2179736 w 11737976"/>
              <a:gd name="connsiteY12345" fmla="*/ 2208052 h 6407151"/>
              <a:gd name="connsiteX12346" fmla="*/ 2171544 w 11737976"/>
              <a:gd name="connsiteY12346" fmla="*/ 2217236 h 6407151"/>
              <a:gd name="connsiteX12347" fmla="*/ 2190271 w 11737976"/>
              <a:gd name="connsiteY12347" fmla="*/ 2211423 h 6407151"/>
              <a:gd name="connsiteX12348" fmla="*/ 2185230 w 11737976"/>
              <a:gd name="connsiteY12348" fmla="*/ 2208903 h 6407151"/>
              <a:gd name="connsiteX12349" fmla="*/ 2202509 w 11737976"/>
              <a:gd name="connsiteY12349" fmla="*/ 2187190 h 6407151"/>
              <a:gd name="connsiteX12350" fmla="*/ 2207552 w 11737976"/>
              <a:gd name="connsiteY12350" fmla="*/ 2189711 h 6407151"/>
              <a:gd name="connsiteX12351" fmla="*/ 2212597 w 11737976"/>
              <a:gd name="connsiteY12351" fmla="*/ 2192233 h 6407151"/>
              <a:gd name="connsiteX12352" fmla="*/ 2219081 w 11737976"/>
              <a:gd name="connsiteY12352" fmla="*/ 2210653 h 6407151"/>
              <a:gd name="connsiteX12353" fmla="*/ 2224125 w 11737976"/>
              <a:gd name="connsiteY12353" fmla="*/ 2213176 h 6407151"/>
              <a:gd name="connsiteX12354" fmla="*/ 2225569 w 11737976"/>
              <a:gd name="connsiteY12354" fmla="*/ 2229076 h 6407151"/>
              <a:gd name="connsiteX12355" fmla="*/ 2230611 w 11737976"/>
              <a:gd name="connsiteY12355" fmla="*/ 2231597 h 6407151"/>
              <a:gd name="connsiteX12356" fmla="*/ 2234210 w 11737976"/>
              <a:gd name="connsiteY12356" fmla="*/ 2218220 h 6407151"/>
              <a:gd name="connsiteX12357" fmla="*/ 2229168 w 11737976"/>
              <a:gd name="connsiteY12357" fmla="*/ 2215697 h 6407151"/>
              <a:gd name="connsiteX12358" fmla="*/ 2232766 w 11737976"/>
              <a:gd name="connsiteY12358" fmla="*/ 2202319 h 6407151"/>
              <a:gd name="connsiteX12359" fmla="*/ 2231321 w 11737976"/>
              <a:gd name="connsiteY12359" fmla="*/ 2186417 h 6407151"/>
              <a:gd name="connsiteX12360" fmla="*/ 2237808 w 11737976"/>
              <a:gd name="connsiteY12360" fmla="*/ 2204842 h 6407151"/>
              <a:gd name="connsiteX12361" fmla="*/ 2242849 w 11737976"/>
              <a:gd name="connsiteY12361" fmla="*/ 2207363 h 6407151"/>
              <a:gd name="connsiteX12362" fmla="*/ 2251492 w 11737976"/>
              <a:gd name="connsiteY12362" fmla="*/ 2196505 h 6407151"/>
              <a:gd name="connsiteX12363" fmla="*/ 2246448 w 11737976"/>
              <a:gd name="connsiteY12363" fmla="*/ 2193983 h 6407151"/>
              <a:gd name="connsiteX12364" fmla="*/ 2239962 w 11737976"/>
              <a:gd name="connsiteY12364" fmla="*/ 2175562 h 6407151"/>
              <a:gd name="connsiteX12365" fmla="*/ 2226279 w 11737976"/>
              <a:gd name="connsiteY12365" fmla="*/ 2183897 h 6407151"/>
              <a:gd name="connsiteX12366" fmla="*/ 2221236 w 11737976"/>
              <a:gd name="connsiteY12366" fmla="*/ 2181374 h 6407151"/>
              <a:gd name="connsiteX12367" fmla="*/ 2216194 w 11737976"/>
              <a:gd name="connsiteY12367" fmla="*/ 2178853 h 6407151"/>
              <a:gd name="connsiteX12368" fmla="*/ 2202509 w 11737976"/>
              <a:gd name="connsiteY12368" fmla="*/ 2187190 h 6407151"/>
              <a:gd name="connsiteX12369" fmla="*/ 2170809 w 11737976"/>
              <a:gd name="connsiteY12369" fmla="*/ 2156157 h 6407151"/>
              <a:gd name="connsiteX12370" fmla="*/ 2174408 w 11737976"/>
              <a:gd name="connsiteY12370" fmla="*/ 2142779 h 6407151"/>
              <a:gd name="connsiteX12371" fmla="*/ 2169364 w 11737976"/>
              <a:gd name="connsiteY12371" fmla="*/ 2140256 h 6407151"/>
              <a:gd name="connsiteX12372" fmla="*/ 2170809 w 11737976"/>
              <a:gd name="connsiteY12372" fmla="*/ 2156157 h 6407151"/>
              <a:gd name="connsiteX12373" fmla="*/ 2165767 w 11737976"/>
              <a:gd name="connsiteY12373" fmla="*/ 2153636 h 6407151"/>
              <a:gd name="connsiteX12374" fmla="*/ 2157126 w 11737976"/>
              <a:gd name="connsiteY12374" fmla="*/ 2164493 h 6407151"/>
              <a:gd name="connsiteX12375" fmla="*/ 2150640 w 11737976"/>
              <a:gd name="connsiteY12375" fmla="*/ 2146070 h 6407151"/>
              <a:gd name="connsiteX12376" fmla="*/ 2125426 w 11737976"/>
              <a:gd name="connsiteY12376" fmla="*/ 2133462 h 6407151"/>
              <a:gd name="connsiteX12377" fmla="*/ 2103811 w 11737976"/>
              <a:gd name="connsiteY12377" fmla="*/ 2107475 h 6407151"/>
              <a:gd name="connsiteX12378" fmla="*/ 2095170 w 11737976"/>
              <a:gd name="connsiteY12378" fmla="*/ 2118330 h 6407151"/>
              <a:gd name="connsiteX12379" fmla="*/ 2085085 w 11737976"/>
              <a:gd name="connsiteY12379" fmla="*/ 2113287 h 6407151"/>
              <a:gd name="connsiteX12380" fmla="*/ 2075000 w 11737976"/>
              <a:gd name="connsiteY12380" fmla="*/ 2108243 h 6407151"/>
              <a:gd name="connsiteX12381" fmla="*/ 2059873 w 11737976"/>
              <a:gd name="connsiteY12381" fmla="*/ 2100679 h 6407151"/>
              <a:gd name="connsiteX12382" fmla="*/ 2054830 w 11737976"/>
              <a:gd name="connsiteY12382" fmla="*/ 2098157 h 6407151"/>
              <a:gd name="connsiteX12383" fmla="*/ 6391387 w 11737976"/>
              <a:gd name="connsiteY12383" fmla="*/ 2096103 h 6407151"/>
              <a:gd name="connsiteX12384" fmla="*/ 6386022 w 11737976"/>
              <a:gd name="connsiteY12384" fmla="*/ 2102173 h 6407151"/>
              <a:gd name="connsiteX12385" fmla="*/ 6392131 w 11737976"/>
              <a:gd name="connsiteY12385" fmla="*/ 2105035 h 6407151"/>
              <a:gd name="connsiteX12386" fmla="*/ 6399347 w 11737976"/>
              <a:gd name="connsiteY12386" fmla="*/ 2101058 h 6407151"/>
              <a:gd name="connsiteX12387" fmla="*/ 6391387 w 11737976"/>
              <a:gd name="connsiteY12387" fmla="*/ 2096103 h 6407151"/>
              <a:gd name="connsiteX12388" fmla="*/ 1058745 w 11737976"/>
              <a:gd name="connsiteY12388" fmla="*/ 2094731 h 6407151"/>
              <a:gd name="connsiteX12389" fmla="*/ 1058350 w 11737976"/>
              <a:gd name="connsiteY12389" fmla="*/ 2098594 h 6407151"/>
              <a:gd name="connsiteX12390" fmla="*/ 1063302 w 11737976"/>
              <a:gd name="connsiteY12390" fmla="*/ 2097011 h 6407151"/>
              <a:gd name="connsiteX12391" fmla="*/ 1058745 w 11737976"/>
              <a:gd name="connsiteY12391" fmla="*/ 2094731 h 6407151"/>
              <a:gd name="connsiteX12392" fmla="*/ 6337213 w 11737976"/>
              <a:gd name="connsiteY12392" fmla="*/ 2094262 h 6407151"/>
              <a:gd name="connsiteX12393" fmla="*/ 6333032 w 11737976"/>
              <a:gd name="connsiteY12393" fmla="*/ 2094613 h 6407151"/>
              <a:gd name="connsiteX12394" fmla="*/ 6332609 w 11737976"/>
              <a:gd name="connsiteY12394" fmla="*/ 2099012 h 6407151"/>
              <a:gd name="connsiteX12395" fmla="*/ 6333557 w 11737976"/>
              <a:gd name="connsiteY12395" fmla="*/ 2100917 h 6407151"/>
              <a:gd name="connsiteX12396" fmla="*/ 6337213 w 11737976"/>
              <a:gd name="connsiteY12396" fmla="*/ 2094262 h 6407151"/>
              <a:gd name="connsiteX12397" fmla="*/ 1724056 w 11737976"/>
              <a:gd name="connsiteY12397" fmla="*/ 2091757 h 6407151"/>
              <a:gd name="connsiteX12398" fmla="*/ 1720205 w 11737976"/>
              <a:gd name="connsiteY12398" fmla="*/ 2106071 h 6407151"/>
              <a:gd name="connsiteX12399" fmla="*/ 1716353 w 11737976"/>
              <a:gd name="connsiteY12399" fmla="*/ 2120390 h 6407151"/>
              <a:gd name="connsiteX12400" fmla="*/ 1725219 w 11737976"/>
              <a:gd name="connsiteY12400" fmla="*/ 2108579 h 6407151"/>
              <a:gd name="connsiteX12401" fmla="*/ 1721368 w 11737976"/>
              <a:gd name="connsiteY12401" fmla="*/ 2122898 h 6407151"/>
              <a:gd name="connsiteX12402" fmla="*/ 1726381 w 11737976"/>
              <a:gd name="connsiteY12402" fmla="*/ 2125405 h 6407151"/>
              <a:gd name="connsiteX12403" fmla="*/ 1735246 w 11737976"/>
              <a:gd name="connsiteY12403" fmla="*/ 2113593 h 6407151"/>
              <a:gd name="connsiteX12404" fmla="*/ 1729069 w 11737976"/>
              <a:gd name="connsiteY12404" fmla="*/ 2094264 h 6407151"/>
              <a:gd name="connsiteX12405" fmla="*/ 1724056 w 11737976"/>
              <a:gd name="connsiteY12405" fmla="*/ 2091757 h 6407151"/>
              <a:gd name="connsiteX12406" fmla="*/ 6273539 w 11737976"/>
              <a:gd name="connsiteY12406" fmla="*/ 2087948 h 6407151"/>
              <a:gd name="connsiteX12407" fmla="*/ 6271450 w 11737976"/>
              <a:gd name="connsiteY12407" fmla="*/ 2088122 h 6407151"/>
              <a:gd name="connsiteX12408" fmla="*/ 6263350 w 11737976"/>
              <a:gd name="connsiteY12408" fmla="*/ 2091974 h 6407151"/>
              <a:gd name="connsiteX12409" fmla="*/ 6262699 w 11737976"/>
              <a:gd name="connsiteY12409" fmla="*/ 2093615 h 6407151"/>
              <a:gd name="connsiteX12410" fmla="*/ 6263613 w 11737976"/>
              <a:gd name="connsiteY12410" fmla="*/ 2095126 h 6407151"/>
              <a:gd name="connsiteX12411" fmla="*/ 6269786 w 11737976"/>
              <a:gd name="connsiteY12411" fmla="*/ 2096593 h 6407151"/>
              <a:gd name="connsiteX12412" fmla="*/ 6273802 w 11737976"/>
              <a:gd name="connsiteY12412" fmla="*/ 2091100 h 6407151"/>
              <a:gd name="connsiteX12413" fmla="*/ 6273539 w 11737976"/>
              <a:gd name="connsiteY12413" fmla="*/ 2087948 h 6407151"/>
              <a:gd name="connsiteX12414" fmla="*/ 6219211 w 11737976"/>
              <a:gd name="connsiteY12414" fmla="*/ 2087200 h 6407151"/>
              <a:gd name="connsiteX12415" fmla="*/ 6195979 w 11737976"/>
              <a:gd name="connsiteY12415" fmla="*/ 2094961 h 6407151"/>
              <a:gd name="connsiteX12416" fmla="*/ 6197183 w 11737976"/>
              <a:gd name="connsiteY12416" fmla="*/ 2109408 h 6407151"/>
              <a:gd name="connsiteX12417" fmla="*/ 6193352 w 11737976"/>
              <a:gd name="connsiteY12417" fmla="*/ 2115547 h 6407151"/>
              <a:gd name="connsiteX12418" fmla="*/ 6191196 w 11737976"/>
              <a:gd name="connsiteY12418" fmla="*/ 2115727 h 6407151"/>
              <a:gd name="connsiteX12419" fmla="*/ 6189281 w 11737976"/>
              <a:gd name="connsiteY12419" fmla="*/ 2118798 h 6407151"/>
              <a:gd name="connsiteX12420" fmla="*/ 6191918 w 11737976"/>
              <a:gd name="connsiteY12420" fmla="*/ 2124396 h 6407151"/>
              <a:gd name="connsiteX12421" fmla="*/ 6195989 w 11737976"/>
              <a:gd name="connsiteY12421" fmla="*/ 2121146 h 6407151"/>
              <a:gd name="connsiteX12422" fmla="*/ 6196230 w 11737976"/>
              <a:gd name="connsiteY12422" fmla="*/ 2124035 h 6407151"/>
              <a:gd name="connsiteX12423" fmla="*/ 6224253 w 11737976"/>
              <a:gd name="connsiteY12423" fmla="*/ 2121692 h 6407151"/>
              <a:gd name="connsiteX12424" fmla="*/ 6229276 w 11737976"/>
              <a:gd name="connsiteY12424" fmla="*/ 2103816 h 6407151"/>
              <a:gd name="connsiteX12425" fmla="*/ 6223762 w 11737976"/>
              <a:gd name="connsiteY12425" fmla="*/ 2089729 h 6407151"/>
              <a:gd name="connsiteX12426" fmla="*/ 6219211 w 11737976"/>
              <a:gd name="connsiteY12426" fmla="*/ 2087200 h 6407151"/>
              <a:gd name="connsiteX12427" fmla="*/ 6322010 w 11737976"/>
              <a:gd name="connsiteY12427" fmla="*/ 2087069 h 6407151"/>
              <a:gd name="connsiteX12428" fmla="*/ 6320101 w 11737976"/>
              <a:gd name="connsiteY12428" fmla="*/ 2090191 h 6407151"/>
              <a:gd name="connsiteX12429" fmla="*/ 6325392 w 11737976"/>
              <a:gd name="connsiteY12429" fmla="*/ 2101599 h 6407151"/>
              <a:gd name="connsiteX12430" fmla="*/ 6322010 w 11737976"/>
              <a:gd name="connsiteY12430" fmla="*/ 2087069 h 6407151"/>
              <a:gd name="connsiteX12431" fmla="*/ 6237044 w 11737976"/>
              <a:gd name="connsiteY12431" fmla="*/ 2085709 h 6407151"/>
              <a:gd name="connsiteX12432" fmla="*/ 6237481 w 11737976"/>
              <a:gd name="connsiteY12432" fmla="*/ 2090963 h 6407151"/>
              <a:gd name="connsiteX12433" fmla="*/ 6243753 w 11737976"/>
              <a:gd name="connsiteY12433" fmla="*/ 2090438 h 6407151"/>
              <a:gd name="connsiteX12434" fmla="*/ 6243534 w 11737976"/>
              <a:gd name="connsiteY12434" fmla="*/ 2087811 h 6407151"/>
              <a:gd name="connsiteX12435" fmla="*/ 6237044 w 11737976"/>
              <a:gd name="connsiteY12435" fmla="*/ 2085709 h 6407151"/>
              <a:gd name="connsiteX12436" fmla="*/ 6306463 w 11737976"/>
              <a:gd name="connsiteY12436" fmla="*/ 2085195 h 6407151"/>
              <a:gd name="connsiteX12437" fmla="*/ 6306954 w 11737976"/>
              <a:gd name="connsiteY12437" fmla="*/ 2091106 h 6407151"/>
              <a:gd name="connsiteX12438" fmla="*/ 6307104 w 11737976"/>
              <a:gd name="connsiteY12438" fmla="*/ 2092893 h 6407151"/>
              <a:gd name="connsiteX12439" fmla="*/ 6306930 w 11737976"/>
              <a:gd name="connsiteY12439" fmla="*/ 2092755 h 6407151"/>
              <a:gd name="connsiteX12440" fmla="*/ 6283695 w 11737976"/>
              <a:gd name="connsiteY12440" fmla="*/ 2089985 h 6407151"/>
              <a:gd name="connsiteX12441" fmla="*/ 6275950 w 11737976"/>
              <a:gd name="connsiteY12441" fmla="*/ 2107166 h 6407151"/>
              <a:gd name="connsiteX12442" fmla="*/ 6283694 w 11737976"/>
              <a:gd name="connsiteY12442" fmla="*/ 2121020 h 6407151"/>
              <a:gd name="connsiteX12443" fmla="*/ 6294022 w 11737976"/>
              <a:gd name="connsiteY12443" fmla="*/ 2098852 h 6407151"/>
              <a:gd name="connsiteX12444" fmla="*/ 6314675 w 11737976"/>
              <a:gd name="connsiteY12444" fmla="*/ 2098852 h 6407151"/>
              <a:gd name="connsiteX12445" fmla="*/ 6308082 w 11737976"/>
              <a:gd name="connsiteY12445" fmla="*/ 2093663 h 6407151"/>
              <a:gd name="connsiteX12446" fmla="*/ 6311201 w 11737976"/>
              <a:gd name="connsiteY12446" fmla="*/ 2089957 h 6407151"/>
              <a:gd name="connsiteX12447" fmla="*/ 6315348 w 11737976"/>
              <a:gd name="connsiteY12447" fmla="*/ 2087627 h 6407151"/>
              <a:gd name="connsiteX12448" fmla="*/ 6306463 w 11737976"/>
              <a:gd name="connsiteY12448" fmla="*/ 2085195 h 6407151"/>
              <a:gd name="connsiteX12449" fmla="*/ 1616392 w 11737976"/>
              <a:gd name="connsiteY12449" fmla="*/ 2083805 h 6407151"/>
              <a:gd name="connsiteX12450" fmla="*/ 1612794 w 11737976"/>
              <a:gd name="connsiteY12450" fmla="*/ 2097182 h 6407151"/>
              <a:gd name="connsiteX12451" fmla="*/ 1621435 w 11737976"/>
              <a:gd name="connsiteY12451" fmla="*/ 2086326 h 6407151"/>
              <a:gd name="connsiteX12452" fmla="*/ 1616392 w 11737976"/>
              <a:gd name="connsiteY12452" fmla="*/ 2083805 h 6407151"/>
              <a:gd name="connsiteX12453" fmla="*/ 1293513 w 11737976"/>
              <a:gd name="connsiteY12453" fmla="*/ 2080812 h 6407151"/>
              <a:gd name="connsiteX12454" fmla="*/ 1290022 w 11737976"/>
              <a:gd name="connsiteY12454" fmla="*/ 2086198 h 6407151"/>
              <a:gd name="connsiteX12455" fmla="*/ 1286118 w 11737976"/>
              <a:gd name="connsiteY12455" fmla="*/ 2085236 h 6407151"/>
              <a:gd name="connsiteX12456" fmla="*/ 1282117 w 11737976"/>
              <a:gd name="connsiteY12456" fmla="*/ 2084250 h 6407151"/>
              <a:gd name="connsiteX12457" fmla="*/ 1278723 w 11737976"/>
              <a:gd name="connsiteY12457" fmla="*/ 2089659 h 6407151"/>
              <a:gd name="connsiteX12458" fmla="*/ 1289663 w 11737976"/>
              <a:gd name="connsiteY12458" fmla="*/ 2095131 h 6407151"/>
              <a:gd name="connsiteX12459" fmla="*/ 1289537 w 11737976"/>
              <a:gd name="connsiteY12459" fmla="*/ 2086945 h 6407151"/>
              <a:gd name="connsiteX12460" fmla="*/ 1290022 w 11737976"/>
              <a:gd name="connsiteY12460" fmla="*/ 2086198 h 6407151"/>
              <a:gd name="connsiteX12461" fmla="*/ 1290120 w 11737976"/>
              <a:gd name="connsiteY12461" fmla="*/ 2086221 h 6407151"/>
              <a:gd name="connsiteX12462" fmla="*/ 1293513 w 11737976"/>
              <a:gd name="connsiteY12462" fmla="*/ 2080812 h 6407151"/>
              <a:gd name="connsiteX12463" fmla="*/ 1026059 w 11737976"/>
              <a:gd name="connsiteY12463" fmla="*/ 2080187 h 6407151"/>
              <a:gd name="connsiteX12464" fmla="*/ 1019908 w 11737976"/>
              <a:gd name="connsiteY12464" fmla="*/ 2089743 h 6407151"/>
              <a:gd name="connsiteX12465" fmla="*/ 1030006 w 11737976"/>
              <a:gd name="connsiteY12465" fmla="*/ 2094794 h 6407151"/>
              <a:gd name="connsiteX12466" fmla="*/ 1035056 w 11737976"/>
              <a:gd name="connsiteY12466" fmla="*/ 2097319 h 6407151"/>
              <a:gd name="connsiteX12467" fmla="*/ 1031632 w 11737976"/>
              <a:gd name="connsiteY12467" fmla="*/ 2110043 h 6407151"/>
              <a:gd name="connsiteX12468" fmla="*/ 1036682 w 11737976"/>
              <a:gd name="connsiteY12468" fmla="*/ 2112568 h 6407151"/>
              <a:gd name="connsiteX12469" fmla="*/ 1040104 w 11737976"/>
              <a:gd name="connsiteY12469" fmla="*/ 2099844 h 6407151"/>
              <a:gd name="connsiteX12470" fmla="*/ 1035056 w 11737976"/>
              <a:gd name="connsiteY12470" fmla="*/ 2097319 h 6407151"/>
              <a:gd name="connsiteX12471" fmla="*/ 1043526 w 11737976"/>
              <a:gd name="connsiteY12471" fmla="*/ 2087117 h 6407151"/>
              <a:gd name="connsiteX12472" fmla="*/ 1033429 w 11737976"/>
              <a:gd name="connsiteY12472" fmla="*/ 2082068 h 6407151"/>
              <a:gd name="connsiteX12473" fmla="*/ 1026059 w 11737976"/>
              <a:gd name="connsiteY12473" fmla="*/ 2080187 h 6407151"/>
              <a:gd name="connsiteX12474" fmla="*/ 2015001 w 11737976"/>
              <a:gd name="connsiteY12474" fmla="*/ 2077778 h 6407151"/>
              <a:gd name="connsiteX12475" fmla="*/ 2011407 w 11737976"/>
              <a:gd name="connsiteY12475" fmla="*/ 2091141 h 6407151"/>
              <a:gd name="connsiteX12476" fmla="*/ 2001197 w 11737976"/>
              <a:gd name="connsiteY12476" fmla="*/ 2086035 h 6407151"/>
              <a:gd name="connsiteX12477" fmla="*/ 1985881 w 11737976"/>
              <a:gd name="connsiteY12477" fmla="*/ 2078376 h 6407151"/>
              <a:gd name="connsiteX12478" fmla="*/ 1982287 w 11737976"/>
              <a:gd name="connsiteY12478" fmla="*/ 2091740 h 6407151"/>
              <a:gd name="connsiteX12479" fmla="*/ 1972077 w 11737976"/>
              <a:gd name="connsiteY12479" fmla="*/ 2086633 h 6407151"/>
              <a:gd name="connsiteX12480" fmla="*/ 1977182 w 11737976"/>
              <a:gd name="connsiteY12480" fmla="*/ 2089185 h 6407151"/>
              <a:gd name="connsiteX12481" fmla="*/ 1973588 w 11737976"/>
              <a:gd name="connsiteY12481" fmla="*/ 2102548 h 6407151"/>
              <a:gd name="connsiteX12482" fmla="*/ 1987365 w 11737976"/>
              <a:gd name="connsiteY12482" fmla="*/ 2113228 h 6407151"/>
              <a:gd name="connsiteX12483" fmla="*/ 2002708 w 11737976"/>
              <a:gd name="connsiteY12483" fmla="*/ 2101952 h 6407151"/>
              <a:gd name="connsiteX12484" fmla="*/ 2004218 w 11737976"/>
              <a:gd name="connsiteY12484" fmla="*/ 2117866 h 6407151"/>
              <a:gd name="connsiteX12485" fmla="*/ 2012919 w 11737976"/>
              <a:gd name="connsiteY12485" fmla="*/ 2107057 h 6407151"/>
              <a:gd name="connsiteX12486" fmla="*/ 2014429 w 11737976"/>
              <a:gd name="connsiteY12486" fmla="*/ 2122972 h 6407151"/>
              <a:gd name="connsiteX12487" fmla="*/ 2019534 w 11737976"/>
              <a:gd name="connsiteY12487" fmla="*/ 2125525 h 6407151"/>
              <a:gd name="connsiteX12488" fmla="*/ 2033339 w 11737976"/>
              <a:gd name="connsiteY12488" fmla="*/ 2117269 h 6407151"/>
              <a:gd name="connsiteX12489" fmla="*/ 2043550 w 11737976"/>
              <a:gd name="connsiteY12489" fmla="*/ 2122375 h 6407151"/>
              <a:gd name="connsiteX12490" fmla="*/ 2047143 w 11737976"/>
              <a:gd name="connsiteY12490" fmla="*/ 2109013 h 6407151"/>
              <a:gd name="connsiteX12491" fmla="*/ 2042037 w 11737976"/>
              <a:gd name="connsiteY12491" fmla="*/ 2106459 h 6407151"/>
              <a:gd name="connsiteX12492" fmla="*/ 2036932 w 11737976"/>
              <a:gd name="connsiteY12492" fmla="*/ 2103907 h 6407151"/>
              <a:gd name="connsiteX12493" fmla="*/ 2033339 w 11737976"/>
              <a:gd name="connsiteY12493" fmla="*/ 2117269 h 6407151"/>
              <a:gd name="connsiteX12494" fmla="*/ 2028234 w 11737976"/>
              <a:gd name="connsiteY12494" fmla="*/ 2114718 h 6407151"/>
              <a:gd name="connsiteX12495" fmla="*/ 2018023 w 11737976"/>
              <a:gd name="connsiteY12495" fmla="*/ 2109610 h 6407151"/>
              <a:gd name="connsiteX12496" fmla="*/ 2026723 w 11737976"/>
              <a:gd name="connsiteY12496" fmla="*/ 2098800 h 6407151"/>
              <a:gd name="connsiteX12497" fmla="*/ 2016512 w 11737976"/>
              <a:gd name="connsiteY12497" fmla="*/ 2093694 h 6407151"/>
              <a:gd name="connsiteX12498" fmla="*/ 2015001 w 11737976"/>
              <a:gd name="connsiteY12498" fmla="*/ 2077778 h 6407151"/>
              <a:gd name="connsiteX12499" fmla="*/ 6308238 w 11737976"/>
              <a:gd name="connsiteY12499" fmla="*/ 2075227 h 6407151"/>
              <a:gd name="connsiteX12500" fmla="*/ 6306065 w 11737976"/>
              <a:gd name="connsiteY12500" fmla="*/ 2082319 h 6407151"/>
              <a:gd name="connsiteX12501" fmla="*/ 6311429 w 11737976"/>
              <a:gd name="connsiteY12501" fmla="*/ 2083689 h 6407151"/>
              <a:gd name="connsiteX12502" fmla="*/ 6314604 w 11737976"/>
              <a:gd name="connsiteY12502" fmla="*/ 2078696 h 6407151"/>
              <a:gd name="connsiteX12503" fmla="*/ 6308238 w 11737976"/>
              <a:gd name="connsiteY12503" fmla="*/ 2075227 h 6407151"/>
              <a:gd name="connsiteX12504" fmla="*/ 6244971 w 11737976"/>
              <a:gd name="connsiteY12504" fmla="*/ 2066708 h 6407151"/>
              <a:gd name="connsiteX12505" fmla="*/ 6232063 w 11737976"/>
              <a:gd name="connsiteY12505" fmla="*/ 2066709 h 6407151"/>
              <a:gd name="connsiteX12506" fmla="*/ 6232063 w 11737976"/>
              <a:gd name="connsiteY12506" fmla="*/ 2075692 h 6407151"/>
              <a:gd name="connsiteX12507" fmla="*/ 6250839 w 11737976"/>
              <a:gd name="connsiteY12507" fmla="*/ 2071200 h 6407151"/>
              <a:gd name="connsiteX12508" fmla="*/ 6250840 w 11737976"/>
              <a:gd name="connsiteY12508" fmla="*/ 2066709 h 6407151"/>
              <a:gd name="connsiteX12509" fmla="*/ 6244971 w 11737976"/>
              <a:gd name="connsiteY12509" fmla="*/ 2066708 h 6407151"/>
              <a:gd name="connsiteX12510" fmla="*/ 373995 w 11737976"/>
              <a:gd name="connsiteY12510" fmla="*/ 2066322 h 6407151"/>
              <a:gd name="connsiteX12511" fmla="*/ 365345 w 11737976"/>
              <a:gd name="connsiteY12511" fmla="*/ 2077156 h 6407151"/>
              <a:gd name="connsiteX12512" fmla="*/ 370400 w 11737976"/>
              <a:gd name="connsiteY12512" fmla="*/ 2079684 h 6407151"/>
              <a:gd name="connsiteX12513" fmla="*/ 375455 w 11737976"/>
              <a:gd name="connsiteY12513" fmla="*/ 2082213 h 6407151"/>
              <a:gd name="connsiteX12514" fmla="*/ 371861 w 11737976"/>
              <a:gd name="connsiteY12514" fmla="*/ 2095576 h 6407151"/>
              <a:gd name="connsiteX12515" fmla="*/ 388489 w 11737976"/>
              <a:gd name="connsiteY12515" fmla="*/ 2119050 h 6407151"/>
              <a:gd name="connsiteX12516" fmla="*/ 395008 w 11737976"/>
              <a:gd name="connsiteY12516" fmla="*/ 2137470 h 6407151"/>
              <a:gd name="connsiteX12517" fmla="*/ 400063 w 11737976"/>
              <a:gd name="connsiteY12517" fmla="*/ 2139998 h 6407151"/>
              <a:gd name="connsiteX12518" fmla="*/ 403657 w 11737976"/>
              <a:gd name="connsiteY12518" fmla="*/ 2126635 h 6407151"/>
              <a:gd name="connsiteX12519" fmla="*/ 413767 w 11737976"/>
              <a:gd name="connsiteY12519" fmla="*/ 2131692 h 6407151"/>
              <a:gd name="connsiteX12520" fmla="*/ 418823 w 11737976"/>
              <a:gd name="connsiteY12520" fmla="*/ 2134220 h 6407151"/>
              <a:gd name="connsiteX12521" fmla="*/ 423878 w 11737976"/>
              <a:gd name="connsiteY12521" fmla="*/ 2136747 h 6407151"/>
              <a:gd name="connsiteX12522" fmla="*/ 432527 w 11737976"/>
              <a:gd name="connsiteY12522" fmla="*/ 2125913 h 6407151"/>
              <a:gd name="connsiteX12523" fmla="*/ 428934 w 11737976"/>
              <a:gd name="connsiteY12523" fmla="*/ 2139276 h 6407151"/>
              <a:gd name="connsiteX12524" fmla="*/ 411635 w 11737976"/>
              <a:gd name="connsiteY12524" fmla="*/ 2160946 h 6407151"/>
              <a:gd name="connsiteX12525" fmla="*/ 421746 w 11737976"/>
              <a:gd name="connsiteY12525" fmla="*/ 2166001 h 6407151"/>
              <a:gd name="connsiteX12526" fmla="*/ 426803 w 11737976"/>
              <a:gd name="connsiteY12526" fmla="*/ 2168529 h 6407151"/>
              <a:gd name="connsiteX12527" fmla="*/ 431857 w 11737976"/>
              <a:gd name="connsiteY12527" fmla="*/ 2171058 h 6407151"/>
              <a:gd name="connsiteX12528" fmla="*/ 436911 w 11737976"/>
              <a:gd name="connsiteY12528" fmla="*/ 2173586 h 6407151"/>
              <a:gd name="connsiteX12529" fmla="*/ 441968 w 11737976"/>
              <a:gd name="connsiteY12529" fmla="*/ 2176114 h 6407151"/>
              <a:gd name="connsiteX12530" fmla="*/ 450618 w 11737976"/>
              <a:gd name="connsiteY12530" fmla="*/ 2165280 h 6407151"/>
              <a:gd name="connsiteX12531" fmla="*/ 447023 w 11737976"/>
              <a:gd name="connsiteY12531" fmla="*/ 2178642 h 6407151"/>
              <a:gd name="connsiteX12532" fmla="*/ 447604 w 11737976"/>
              <a:gd name="connsiteY12532" fmla="*/ 2178932 h 6407151"/>
              <a:gd name="connsiteX12533" fmla="*/ 438284 w 11737976"/>
              <a:gd name="connsiteY12533" fmla="*/ 2190516 h 6407151"/>
              <a:gd name="connsiteX12534" fmla="*/ 443753 w 11737976"/>
              <a:gd name="connsiteY12534" fmla="*/ 2193251 h 6407151"/>
              <a:gd name="connsiteX12535" fmla="*/ 447604 w 11737976"/>
              <a:gd name="connsiteY12535" fmla="*/ 2178932 h 6407151"/>
              <a:gd name="connsiteX12536" fmla="*/ 457134 w 11737976"/>
              <a:gd name="connsiteY12536" fmla="*/ 2183699 h 6407151"/>
              <a:gd name="connsiteX12537" fmla="*/ 465784 w 11737976"/>
              <a:gd name="connsiteY12537" fmla="*/ 2172864 h 6407151"/>
              <a:gd name="connsiteX12538" fmla="*/ 466480 w 11737976"/>
              <a:gd name="connsiteY12538" fmla="*/ 2159948 h 6407151"/>
              <a:gd name="connsiteX12539" fmla="*/ 452750 w 11737976"/>
              <a:gd name="connsiteY12539" fmla="*/ 2136027 h 6407151"/>
              <a:gd name="connsiteX12540" fmla="*/ 442639 w 11737976"/>
              <a:gd name="connsiteY12540" fmla="*/ 2130970 h 6407151"/>
              <a:gd name="connsiteX12541" fmla="*/ 441177 w 11737976"/>
              <a:gd name="connsiteY12541" fmla="*/ 2115079 h 6407151"/>
              <a:gd name="connsiteX12542" fmla="*/ 436122 w 11737976"/>
              <a:gd name="connsiteY12542" fmla="*/ 2112551 h 6407151"/>
              <a:gd name="connsiteX12543" fmla="*/ 431066 w 11737976"/>
              <a:gd name="connsiteY12543" fmla="*/ 2110022 h 6407151"/>
              <a:gd name="connsiteX12544" fmla="*/ 424550 w 11737976"/>
              <a:gd name="connsiteY12544" fmla="*/ 2091603 h 6407151"/>
              <a:gd name="connsiteX12545" fmla="*/ 419494 w 11737976"/>
              <a:gd name="connsiteY12545" fmla="*/ 2089075 h 6407151"/>
              <a:gd name="connsiteX12546" fmla="*/ 415900 w 11737976"/>
              <a:gd name="connsiteY12546" fmla="*/ 2102438 h 6407151"/>
              <a:gd name="connsiteX12547" fmla="*/ 414438 w 11737976"/>
              <a:gd name="connsiteY12547" fmla="*/ 2086547 h 6407151"/>
              <a:gd name="connsiteX12548" fmla="*/ 409383 w 11737976"/>
              <a:gd name="connsiteY12548" fmla="*/ 2084020 h 6407151"/>
              <a:gd name="connsiteX12549" fmla="*/ 395677 w 11737976"/>
              <a:gd name="connsiteY12549" fmla="*/ 2092325 h 6407151"/>
              <a:gd name="connsiteX12550" fmla="*/ 384106 w 11737976"/>
              <a:gd name="connsiteY12550" fmla="*/ 2071378 h 6407151"/>
              <a:gd name="connsiteX12551" fmla="*/ 379050 w 11737976"/>
              <a:gd name="connsiteY12551" fmla="*/ 2068849 h 6407151"/>
              <a:gd name="connsiteX12552" fmla="*/ 373995 w 11737976"/>
              <a:gd name="connsiteY12552" fmla="*/ 2066322 h 6407151"/>
              <a:gd name="connsiteX12553" fmla="*/ 6383192 w 11737976"/>
              <a:gd name="connsiteY12553" fmla="*/ 2065026 h 6407151"/>
              <a:gd name="connsiteX12554" fmla="*/ 6381713 w 11737976"/>
              <a:gd name="connsiteY12554" fmla="*/ 2069382 h 6407151"/>
              <a:gd name="connsiteX12555" fmla="*/ 6381802 w 11737976"/>
              <a:gd name="connsiteY12555" fmla="*/ 2073607 h 6407151"/>
              <a:gd name="connsiteX12556" fmla="*/ 6385982 w 11737976"/>
              <a:gd name="connsiteY12556" fmla="*/ 2073257 h 6407151"/>
              <a:gd name="connsiteX12557" fmla="*/ 6383192 w 11737976"/>
              <a:gd name="connsiteY12557" fmla="*/ 2065026 h 6407151"/>
              <a:gd name="connsiteX12558" fmla="*/ 1979372 w 11737976"/>
              <a:gd name="connsiteY12558" fmla="*/ 2061046 h 6407151"/>
              <a:gd name="connsiteX12559" fmla="*/ 1975519 w 11737976"/>
              <a:gd name="connsiteY12559" fmla="*/ 2075364 h 6407151"/>
              <a:gd name="connsiteX12560" fmla="*/ 1980990 w 11737976"/>
              <a:gd name="connsiteY12560" fmla="*/ 2078099 h 6407151"/>
              <a:gd name="connsiteX12561" fmla="*/ 1984843 w 11737976"/>
              <a:gd name="connsiteY12561" fmla="*/ 2063781 h 6407151"/>
              <a:gd name="connsiteX12562" fmla="*/ 1979372 w 11737976"/>
              <a:gd name="connsiteY12562" fmla="*/ 2061046 h 6407151"/>
              <a:gd name="connsiteX12563" fmla="*/ 6484666 w 11737976"/>
              <a:gd name="connsiteY12563" fmla="*/ 2058466 h 6407151"/>
              <a:gd name="connsiteX12564" fmla="*/ 6482950 w 11737976"/>
              <a:gd name="connsiteY12564" fmla="*/ 2062330 h 6407151"/>
              <a:gd name="connsiteX12565" fmla="*/ 6478561 w 11737976"/>
              <a:gd name="connsiteY12565" fmla="*/ 2062696 h 6407151"/>
              <a:gd name="connsiteX12566" fmla="*/ 6476366 w 11737976"/>
              <a:gd name="connsiteY12566" fmla="*/ 2062880 h 6407151"/>
              <a:gd name="connsiteX12567" fmla="*/ 6474170 w 11737976"/>
              <a:gd name="connsiteY12567" fmla="*/ 2063064 h 6407151"/>
              <a:gd name="connsiteX12568" fmla="*/ 6472219 w 11737976"/>
              <a:gd name="connsiteY12568" fmla="*/ 2066166 h 6407151"/>
              <a:gd name="connsiteX12569" fmla="*/ 6474657 w 11737976"/>
              <a:gd name="connsiteY12569" fmla="*/ 2068900 h 6407151"/>
              <a:gd name="connsiteX12570" fmla="*/ 6476852 w 11737976"/>
              <a:gd name="connsiteY12570" fmla="*/ 2068718 h 6407151"/>
              <a:gd name="connsiteX12571" fmla="*/ 6481242 w 11737976"/>
              <a:gd name="connsiteY12571" fmla="*/ 2068350 h 6407151"/>
              <a:gd name="connsiteX12572" fmla="*/ 6485211 w 11737976"/>
              <a:gd name="connsiteY12572" fmla="*/ 2072472 h 6407151"/>
              <a:gd name="connsiteX12573" fmla="*/ 6493926 w 11737976"/>
              <a:gd name="connsiteY12573" fmla="*/ 2061412 h 6407151"/>
              <a:gd name="connsiteX12574" fmla="*/ 6484666 w 11737976"/>
              <a:gd name="connsiteY12574" fmla="*/ 2058466 h 6407151"/>
              <a:gd name="connsiteX12575" fmla="*/ 6355980 w 11737976"/>
              <a:gd name="connsiteY12575" fmla="*/ 2057315 h 6407151"/>
              <a:gd name="connsiteX12576" fmla="*/ 6355980 w 11737976"/>
              <a:gd name="connsiteY12576" fmla="*/ 2062216 h 6407151"/>
              <a:gd name="connsiteX12577" fmla="*/ 6367246 w 11737976"/>
              <a:gd name="connsiteY12577" fmla="*/ 2062216 h 6407151"/>
              <a:gd name="connsiteX12578" fmla="*/ 6367247 w 11737976"/>
              <a:gd name="connsiteY12578" fmla="*/ 2057315 h 6407151"/>
              <a:gd name="connsiteX12579" fmla="*/ 6355980 w 11737976"/>
              <a:gd name="connsiteY12579" fmla="*/ 2057315 h 6407151"/>
              <a:gd name="connsiteX12580" fmla="*/ 1310948 w 11737976"/>
              <a:gd name="connsiteY12580" fmla="*/ 2053008 h 6407151"/>
              <a:gd name="connsiteX12581" fmla="*/ 1307097 w 11737976"/>
              <a:gd name="connsiteY12581" fmla="*/ 2067325 h 6407151"/>
              <a:gd name="connsiteX12582" fmla="*/ 1316417 w 11737976"/>
              <a:gd name="connsiteY12582" fmla="*/ 2055743 h 6407151"/>
              <a:gd name="connsiteX12583" fmla="*/ 1310948 w 11737976"/>
              <a:gd name="connsiteY12583" fmla="*/ 2053008 h 6407151"/>
              <a:gd name="connsiteX12584" fmla="*/ 1993069 w 11737976"/>
              <a:gd name="connsiteY12584" fmla="*/ 2051651 h 6407151"/>
              <a:gd name="connsiteX12585" fmla="*/ 1989474 w 11737976"/>
              <a:gd name="connsiteY12585" fmla="*/ 2065013 h 6407151"/>
              <a:gd name="connsiteX12586" fmla="*/ 1994581 w 11737976"/>
              <a:gd name="connsiteY12586" fmla="*/ 2067567 h 6407151"/>
              <a:gd name="connsiteX12587" fmla="*/ 1998337 w 11737976"/>
              <a:gd name="connsiteY12587" fmla="*/ 2075131 h 6407151"/>
              <a:gd name="connsiteX12588" fmla="*/ 2004791 w 11737976"/>
              <a:gd name="connsiteY12588" fmla="*/ 2072672 h 6407151"/>
              <a:gd name="connsiteX12589" fmla="*/ 1994581 w 11737976"/>
              <a:gd name="connsiteY12589" fmla="*/ 2067567 h 6407151"/>
              <a:gd name="connsiteX12590" fmla="*/ 1995738 w 11737976"/>
              <a:gd name="connsiteY12590" fmla="*/ 2060566 h 6407151"/>
              <a:gd name="connsiteX12591" fmla="*/ 1993069 w 11737976"/>
              <a:gd name="connsiteY12591" fmla="*/ 2051651 h 6407151"/>
              <a:gd name="connsiteX12592" fmla="*/ 6433704 w 11737976"/>
              <a:gd name="connsiteY12592" fmla="*/ 2049166 h 6407151"/>
              <a:gd name="connsiteX12593" fmla="*/ 6424213 w 11737976"/>
              <a:gd name="connsiteY12593" fmla="*/ 2058423 h 6407151"/>
              <a:gd name="connsiteX12594" fmla="*/ 6431028 w 11737976"/>
              <a:gd name="connsiteY12594" fmla="*/ 2066317 h 6407151"/>
              <a:gd name="connsiteX12595" fmla="*/ 6433704 w 11737976"/>
              <a:gd name="connsiteY12595" fmla="*/ 2049166 h 6407151"/>
              <a:gd name="connsiteX12596" fmla="*/ 6348470 w 11737976"/>
              <a:gd name="connsiteY12596" fmla="*/ 2049149 h 6407151"/>
              <a:gd name="connsiteX12597" fmla="*/ 6325939 w 11737976"/>
              <a:gd name="connsiteY12597" fmla="*/ 2053504 h 6407151"/>
              <a:gd name="connsiteX12598" fmla="*/ 6348469 w 11737976"/>
              <a:gd name="connsiteY12598" fmla="*/ 2062217 h 6407151"/>
              <a:gd name="connsiteX12599" fmla="*/ 6348470 w 11737976"/>
              <a:gd name="connsiteY12599" fmla="*/ 2049149 h 6407151"/>
              <a:gd name="connsiteX12600" fmla="*/ 6449777 w 11737976"/>
              <a:gd name="connsiteY12600" fmla="*/ 2049056 h 6407151"/>
              <a:gd name="connsiteX12601" fmla="*/ 6443766 w 11737976"/>
              <a:gd name="connsiteY12601" fmla="*/ 2065723 h 6407151"/>
              <a:gd name="connsiteX12602" fmla="*/ 6456952 w 11737976"/>
              <a:gd name="connsiteY12602" fmla="*/ 2066090 h 6407151"/>
              <a:gd name="connsiteX12603" fmla="*/ 6462147 w 11737976"/>
              <a:gd name="connsiteY12603" fmla="*/ 2049491 h 6407151"/>
              <a:gd name="connsiteX12604" fmla="*/ 6449777 w 11737976"/>
              <a:gd name="connsiteY12604" fmla="*/ 2049056 h 6407151"/>
              <a:gd name="connsiteX12605" fmla="*/ 340127 w 11737976"/>
              <a:gd name="connsiteY12605" fmla="*/ 2046906 h 6407151"/>
              <a:gd name="connsiteX12606" fmla="*/ 333441 w 11737976"/>
              <a:gd name="connsiteY12606" fmla="*/ 2049653 h 6407151"/>
              <a:gd name="connsiteX12607" fmla="*/ 344715 w 11737976"/>
              <a:gd name="connsiteY12607" fmla="*/ 2076948 h 6407151"/>
              <a:gd name="connsiteX12608" fmla="*/ 362613 w 11737976"/>
              <a:gd name="connsiteY12608" fmla="*/ 2064242 h 6407151"/>
              <a:gd name="connsiteX12609" fmla="*/ 340127 w 11737976"/>
              <a:gd name="connsiteY12609" fmla="*/ 2046906 h 6407151"/>
              <a:gd name="connsiteX12610" fmla="*/ 1391784 w 11737976"/>
              <a:gd name="connsiteY12610" fmla="*/ 2044706 h 6407151"/>
              <a:gd name="connsiteX12611" fmla="*/ 1393403 w 11737976"/>
              <a:gd name="connsiteY12611" fmla="*/ 2061761 h 6407151"/>
              <a:gd name="connsiteX12612" fmla="*/ 1398873 w 11737976"/>
              <a:gd name="connsiteY12612" fmla="*/ 2064496 h 6407151"/>
              <a:gd name="connsiteX12613" fmla="*/ 1404342 w 11737976"/>
              <a:gd name="connsiteY12613" fmla="*/ 2067230 h 6407151"/>
              <a:gd name="connsiteX12614" fmla="*/ 1408193 w 11737976"/>
              <a:gd name="connsiteY12614" fmla="*/ 2052913 h 6407151"/>
              <a:gd name="connsiteX12615" fmla="*/ 1402725 w 11737976"/>
              <a:gd name="connsiteY12615" fmla="*/ 2050177 h 6407151"/>
              <a:gd name="connsiteX12616" fmla="*/ 1398873 w 11737976"/>
              <a:gd name="connsiteY12616" fmla="*/ 2064496 h 6407151"/>
              <a:gd name="connsiteX12617" fmla="*/ 1391784 w 11737976"/>
              <a:gd name="connsiteY12617" fmla="*/ 2044706 h 6407151"/>
              <a:gd name="connsiteX12618" fmla="*/ 6509479 w 11737976"/>
              <a:gd name="connsiteY12618" fmla="*/ 2039656 h 6407151"/>
              <a:gd name="connsiteX12619" fmla="*/ 6519238 w 11737976"/>
              <a:gd name="connsiteY12619" fmla="*/ 2050690 h 6407151"/>
              <a:gd name="connsiteX12620" fmla="*/ 6509479 w 11737976"/>
              <a:gd name="connsiteY12620" fmla="*/ 2039656 h 6407151"/>
              <a:gd name="connsiteX12621" fmla="*/ 1848767 w 11737976"/>
              <a:gd name="connsiteY12621" fmla="*/ 2039046 h 6407151"/>
              <a:gd name="connsiteX12622" fmla="*/ 1854032 w 11737976"/>
              <a:gd name="connsiteY12622" fmla="*/ 2057923 h 6407151"/>
              <a:gd name="connsiteX12623" fmla="*/ 1857883 w 11737976"/>
              <a:gd name="connsiteY12623" fmla="*/ 2043606 h 6407151"/>
              <a:gd name="connsiteX12624" fmla="*/ 1853324 w 11737976"/>
              <a:gd name="connsiteY12624" fmla="*/ 2041326 h 6407151"/>
              <a:gd name="connsiteX12625" fmla="*/ 1848767 w 11737976"/>
              <a:gd name="connsiteY12625" fmla="*/ 2039046 h 6407151"/>
              <a:gd name="connsiteX12626" fmla="*/ 1289194 w 11737976"/>
              <a:gd name="connsiteY12626" fmla="*/ 2035340 h 6407151"/>
              <a:gd name="connsiteX12627" fmla="*/ 1286627 w 11737976"/>
              <a:gd name="connsiteY12627" fmla="*/ 2044885 h 6407151"/>
              <a:gd name="connsiteX12628" fmla="*/ 1291186 w 11737976"/>
              <a:gd name="connsiteY12628" fmla="*/ 2047165 h 6407151"/>
              <a:gd name="connsiteX12629" fmla="*/ 1295744 w 11737976"/>
              <a:gd name="connsiteY12629" fmla="*/ 2049444 h 6407151"/>
              <a:gd name="connsiteX12630" fmla="*/ 1289194 w 11737976"/>
              <a:gd name="connsiteY12630" fmla="*/ 2035340 h 6407151"/>
              <a:gd name="connsiteX12631" fmla="*/ 6574411 w 11737976"/>
              <a:gd name="connsiteY12631" fmla="*/ 2034228 h 6407151"/>
              <a:gd name="connsiteX12632" fmla="*/ 6573122 w 11737976"/>
              <a:gd name="connsiteY12632" fmla="*/ 2045622 h 6407151"/>
              <a:gd name="connsiteX12633" fmla="*/ 6584694 w 11737976"/>
              <a:gd name="connsiteY12633" fmla="*/ 2050296 h 6407151"/>
              <a:gd name="connsiteX12634" fmla="*/ 6585982 w 11737976"/>
              <a:gd name="connsiteY12634" fmla="*/ 2038903 h 6407151"/>
              <a:gd name="connsiteX12635" fmla="*/ 6574411 w 11737976"/>
              <a:gd name="connsiteY12635" fmla="*/ 2034228 h 6407151"/>
              <a:gd name="connsiteX12636" fmla="*/ 6800916 w 11737976"/>
              <a:gd name="connsiteY12636" fmla="*/ 2032218 h 6407151"/>
              <a:gd name="connsiteX12637" fmla="*/ 6796735 w 11737976"/>
              <a:gd name="connsiteY12637" fmla="*/ 2032568 h 6407151"/>
              <a:gd name="connsiteX12638" fmla="*/ 6795126 w 11737976"/>
              <a:gd name="connsiteY12638" fmla="*/ 2038522 h 6407151"/>
              <a:gd name="connsiteX12639" fmla="*/ 6799226 w 11737976"/>
              <a:gd name="connsiteY12639" fmla="*/ 2040361 h 6407151"/>
              <a:gd name="connsiteX12640" fmla="*/ 6801397 w 11737976"/>
              <a:gd name="connsiteY12640" fmla="*/ 2037997 h 6407151"/>
              <a:gd name="connsiteX12641" fmla="*/ 6800916 w 11737976"/>
              <a:gd name="connsiteY12641" fmla="*/ 2032218 h 6407151"/>
              <a:gd name="connsiteX12642" fmla="*/ 1516416 w 11737976"/>
              <a:gd name="connsiteY12642" fmla="*/ 2031233 h 6407151"/>
              <a:gd name="connsiteX12643" fmla="*/ 1512565 w 11737976"/>
              <a:gd name="connsiteY12643" fmla="*/ 2045551 h 6407151"/>
              <a:gd name="connsiteX12644" fmla="*/ 1517124 w 11737976"/>
              <a:gd name="connsiteY12644" fmla="*/ 2047831 h 6407151"/>
              <a:gd name="connsiteX12645" fmla="*/ 1516416 w 11737976"/>
              <a:gd name="connsiteY12645" fmla="*/ 2031233 h 6407151"/>
              <a:gd name="connsiteX12646" fmla="*/ 6313266 w 11737976"/>
              <a:gd name="connsiteY12646" fmla="*/ 2031179 h 6407151"/>
              <a:gd name="connsiteX12647" fmla="*/ 6303409 w 11737976"/>
              <a:gd name="connsiteY12647" fmla="*/ 2031180 h 6407151"/>
              <a:gd name="connsiteX12648" fmla="*/ 6314675 w 11737976"/>
              <a:gd name="connsiteY12648" fmla="*/ 2039347 h 6407151"/>
              <a:gd name="connsiteX12649" fmla="*/ 6314675 w 11737976"/>
              <a:gd name="connsiteY12649" fmla="*/ 2035264 h 6407151"/>
              <a:gd name="connsiteX12650" fmla="*/ 6325939 w 11737976"/>
              <a:gd name="connsiteY12650" fmla="*/ 2035263 h 6407151"/>
              <a:gd name="connsiteX12651" fmla="*/ 6325939 w 11737976"/>
              <a:gd name="connsiteY12651" fmla="*/ 2031180 h 6407151"/>
              <a:gd name="connsiteX12652" fmla="*/ 6314674 w 11737976"/>
              <a:gd name="connsiteY12652" fmla="*/ 2031179 h 6407151"/>
              <a:gd name="connsiteX12653" fmla="*/ 6313266 w 11737976"/>
              <a:gd name="connsiteY12653" fmla="*/ 2031179 h 6407151"/>
              <a:gd name="connsiteX12654" fmla="*/ 6549898 w 11737976"/>
              <a:gd name="connsiteY12654" fmla="*/ 2030458 h 6407151"/>
              <a:gd name="connsiteX12655" fmla="*/ 6548452 w 11737976"/>
              <a:gd name="connsiteY12655" fmla="*/ 2039308 h 6407151"/>
              <a:gd name="connsiteX12656" fmla="*/ 6544358 w 11737976"/>
              <a:gd name="connsiteY12656" fmla="*/ 2042560 h 6407151"/>
              <a:gd name="connsiteX12657" fmla="*/ 6542191 w 11737976"/>
              <a:gd name="connsiteY12657" fmla="*/ 2042740 h 6407151"/>
              <a:gd name="connsiteX12658" fmla="*/ 6525816 w 11737976"/>
              <a:gd name="connsiteY12658" fmla="*/ 2055749 h 6407151"/>
              <a:gd name="connsiteX12659" fmla="*/ 6541468 w 11737976"/>
              <a:gd name="connsiteY12659" fmla="*/ 2060258 h 6407151"/>
              <a:gd name="connsiteX12660" fmla="*/ 6544840 w 11737976"/>
              <a:gd name="connsiteY12660" fmla="*/ 2048338 h 6407151"/>
              <a:gd name="connsiteX12661" fmla="*/ 6547007 w 11737976"/>
              <a:gd name="connsiteY12661" fmla="*/ 2048157 h 6407151"/>
              <a:gd name="connsiteX12662" fmla="*/ 6549174 w 11737976"/>
              <a:gd name="connsiteY12662" fmla="*/ 2047976 h 6407151"/>
              <a:gd name="connsiteX12663" fmla="*/ 6560732 w 11737976"/>
              <a:gd name="connsiteY12663" fmla="*/ 2055739 h 6407151"/>
              <a:gd name="connsiteX12664" fmla="*/ 6561215 w 11737976"/>
              <a:gd name="connsiteY12664" fmla="*/ 2035331 h 6407151"/>
              <a:gd name="connsiteX12665" fmla="*/ 6549898 w 11737976"/>
              <a:gd name="connsiteY12665" fmla="*/ 2030458 h 6407151"/>
              <a:gd name="connsiteX12666" fmla="*/ 6355980 w 11737976"/>
              <a:gd name="connsiteY12666" fmla="*/ 2026280 h 6407151"/>
              <a:gd name="connsiteX12667" fmla="*/ 6355980 w 11737976"/>
              <a:gd name="connsiteY12667" fmla="*/ 2030364 h 6407151"/>
              <a:gd name="connsiteX12668" fmla="*/ 6355979 w 11737976"/>
              <a:gd name="connsiteY12668" fmla="*/ 2034448 h 6407151"/>
              <a:gd name="connsiteX12669" fmla="*/ 6367247 w 11737976"/>
              <a:gd name="connsiteY12669" fmla="*/ 2030364 h 6407151"/>
              <a:gd name="connsiteX12670" fmla="*/ 6367247 w 11737976"/>
              <a:gd name="connsiteY12670" fmla="*/ 2026280 h 6407151"/>
              <a:gd name="connsiteX12671" fmla="*/ 6355980 w 11737976"/>
              <a:gd name="connsiteY12671" fmla="*/ 2026280 h 6407151"/>
              <a:gd name="connsiteX12672" fmla="*/ 6294020 w 11737976"/>
              <a:gd name="connsiteY12672" fmla="*/ 2026280 h 6407151"/>
              <a:gd name="connsiteX12673" fmla="*/ 6294020 w 11737976"/>
              <a:gd name="connsiteY12673" fmla="*/ 2030772 h 6407151"/>
              <a:gd name="connsiteX12674" fmla="*/ 6290060 w 11737976"/>
              <a:gd name="connsiteY12674" fmla="*/ 2033440 h 6407151"/>
              <a:gd name="connsiteX12675" fmla="*/ 6290500 w 11737976"/>
              <a:gd name="connsiteY12675" fmla="*/ 2035264 h 6407151"/>
              <a:gd name="connsiteX12676" fmla="*/ 6294019 w 11737976"/>
              <a:gd name="connsiteY12676" fmla="*/ 2039755 h 6407151"/>
              <a:gd name="connsiteX12677" fmla="*/ 6303409 w 11737976"/>
              <a:gd name="connsiteY12677" fmla="*/ 2039755 h 6407151"/>
              <a:gd name="connsiteX12678" fmla="*/ 6294020 w 11737976"/>
              <a:gd name="connsiteY12678" fmla="*/ 2030772 h 6407151"/>
              <a:gd name="connsiteX12679" fmla="*/ 6303409 w 11737976"/>
              <a:gd name="connsiteY12679" fmla="*/ 2026280 h 6407151"/>
              <a:gd name="connsiteX12680" fmla="*/ 6294020 w 11737976"/>
              <a:gd name="connsiteY12680" fmla="*/ 2026280 h 6407151"/>
              <a:gd name="connsiteX12681" fmla="*/ 1524150 w 11737976"/>
              <a:gd name="connsiteY12681" fmla="*/ 2024272 h 6407151"/>
              <a:gd name="connsiteX12682" fmla="*/ 1519220 w 11737976"/>
              <a:gd name="connsiteY12682" fmla="*/ 2027221 h 6407151"/>
              <a:gd name="connsiteX12683" fmla="*/ 1521583 w 11737976"/>
              <a:gd name="connsiteY12683" fmla="*/ 2033817 h 6407151"/>
              <a:gd name="connsiteX12684" fmla="*/ 1529012 w 11737976"/>
              <a:gd name="connsiteY12684" fmla="*/ 2026703 h 6407151"/>
              <a:gd name="connsiteX12685" fmla="*/ 6604413 w 11737976"/>
              <a:gd name="connsiteY12685" fmla="*/ 2023256 h 6407151"/>
              <a:gd name="connsiteX12686" fmla="*/ 6598291 w 11737976"/>
              <a:gd name="connsiteY12686" fmla="*/ 2035042 h 6407151"/>
              <a:gd name="connsiteX12687" fmla="*/ 6606097 w 11737976"/>
              <a:gd name="connsiteY12687" fmla="*/ 2043482 h 6407151"/>
              <a:gd name="connsiteX12688" fmla="*/ 6604413 w 11737976"/>
              <a:gd name="connsiteY12688" fmla="*/ 2023256 h 6407151"/>
              <a:gd name="connsiteX12689" fmla="*/ 1945518 w 11737976"/>
              <a:gd name="connsiteY12689" fmla="*/ 2021020 h 6407151"/>
              <a:gd name="connsiteX12690" fmla="*/ 1943110 w 11737976"/>
              <a:gd name="connsiteY12690" fmla="*/ 2026668 h 6407151"/>
              <a:gd name="connsiteX12691" fmla="*/ 1943583 w 11737976"/>
              <a:gd name="connsiteY12691" fmla="*/ 2037733 h 6407151"/>
              <a:gd name="connsiteX12692" fmla="*/ 1939259 w 11737976"/>
              <a:gd name="connsiteY12692" fmla="*/ 2040986 h 6407151"/>
              <a:gd name="connsiteX12693" fmla="*/ 1943818 w 11737976"/>
              <a:gd name="connsiteY12693" fmla="*/ 2043265 h 6407151"/>
              <a:gd name="connsiteX12694" fmla="*/ 1943583 w 11737976"/>
              <a:gd name="connsiteY12694" fmla="*/ 2037733 h 6407151"/>
              <a:gd name="connsiteX12695" fmla="*/ 1952227 w 11737976"/>
              <a:gd name="connsiteY12695" fmla="*/ 2031227 h 6407151"/>
              <a:gd name="connsiteX12696" fmla="*/ 1945518 w 11737976"/>
              <a:gd name="connsiteY12696" fmla="*/ 2021020 h 6407151"/>
              <a:gd name="connsiteX12697" fmla="*/ 6642560 w 11737976"/>
              <a:gd name="connsiteY12697" fmla="*/ 2016892 h 6407151"/>
              <a:gd name="connsiteX12698" fmla="*/ 6638379 w 11737976"/>
              <a:gd name="connsiteY12698" fmla="*/ 2017241 h 6407151"/>
              <a:gd name="connsiteX12699" fmla="*/ 6636508 w 11737976"/>
              <a:gd name="connsiteY12699" fmla="*/ 2020043 h 6407151"/>
              <a:gd name="connsiteX12700" fmla="*/ 6640907 w 11737976"/>
              <a:gd name="connsiteY12700" fmla="*/ 2022320 h 6407151"/>
              <a:gd name="connsiteX12701" fmla="*/ 6642560 w 11737976"/>
              <a:gd name="connsiteY12701" fmla="*/ 2016892 h 6407151"/>
              <a:gd name="connsiteX12702" fmla="*/ 1836730 w 11737976"/>
              <a:gd name="connsiteY12702" fmla="*/ 2016782 h 6407151"/>
              <a:gd name="connsiteX12703" fmla="*/ 1832880 w 11737976"/>
              <a:gd name="connsiteY12703" fmla="*/ 2031097 h 6407151"/>
              <a:gd name="connsiteX12704" fmla="*/ 1834238 w 11737976"/>
              <a:gd name="connsiteY12704" fmla="*/ 2048020 h 6407151"/>
              <a:gd name="connsiteX12705" fmla="*/ 1838088 w 11737976"/>
              <a:gd name="connsiteY12705" fmla="*/ 2033702 h 6407151"/>
              <a:gd name="connsiteX12706" fmla="*/ 1847148 w 11737976"/>
              <a:gd name="connsiteY12706" fmla="*/ 2021992 h 6407151"/>
              <a:gd name="connsiteX12707" fmla="*/ 1841938 w 11737976"/>
              <a:gd name="connsiteY12707" fmla="*/ 2019388 h 6407151"/>
              <a:gd name="connsiteX12708" fmla="*/ 1836730 w 11737976"/>
              <a:gd name="connsiteY12708" fmla="*/ 2016782 h 6407151"/>
              <a:gd name="connsiteX12709" fmla="*/ 6719035 w 11737976"/>
              <a:gd name="connsiteY12709" fmla="*/ 2015789 h 6407151"/>
              <a:gd name="connsiteX12710" fmla="*/ 6714594 w 11737976"/>
              <a:gd name="connsiteY12710" fmla="*/ 2019334 h 6407151"/>
              <a:gd name="connsiteX12711" fmla="*/ 6717893 w 11737976"/>
              <a:gd name="connsiteY12711" fmla="*/ 2019851 h 6407151"/>
              <a:gd name="connsiteX12712" fmla="*/ 6719035 w 11737976"/>
              <a:gd name="connsiteY12712" fmla="*/ 2015789 h 6407151"/>
              <a:gd name="connsiteX12713" fmla="*/ 6629494 w 11737976"/>
              <a:gd name="connsiteY12713" fmla="*/ 2014810 h 6407151"/>
              <a:gd name="connsiteX12714" fmla="*/ 6627652 w 11737976"/>
              <a:gd name="connsiteY12714" fmla="*/ 2017961 h 6407151"/>
              <a:gd name="connsiteX12715" fmla="*/ 6633072 w 11737976"/>
              <a:gd name="connsiteY12715" fmla="*/ 2032497 h 6407151"/>
              <a:gd name="connsiteX12716" fmla="*/ 6629494 w 11737976"/>
              <a:gd name="connsiteY12716" fmla="*/ 2014810 h 6407151"/>
              <a:gd name="connsiteX12717" fmla="*/ 7021186 w 11737976"/>
              <a:gd name="connsiteY12717" fmla="*/ 2013803 h 6407151"/>
              <a:gd name="connsiteX12718" fmla="*/ 7024063 w 11737976"/>
              <a:gd name="connsiteY12718" fmla="*/ 2019912 h 6407151"/>
              <a:gd name="connsiteX12719" fmla="*/ 7023799 w 11737976"/>
              <a:gd name="connsiteY12719" fmla="*/ 2016759 h 6407151"/>
              <a:gd name="connsiteX12720" fmla="*/ 7021186 w 11737976"/>
              <a:gd name="connsiteY12720" fmla="*/ 2013803 h 6407151"/>
              <a:gd name="connsiteX12721" fmla="*/ 6389777 w 11737976"/>
              <a:gd name="connsiteY12721" fmla="*/ 2008310 h 6407151"/>
              <a:gd name="connsiteX12722" fmla="*/ 6385025 w 11737976"/>
              <a:gd name="connsiteY12722" fmla="*/ 2009076 h 6407151"/>
              <a:gd name="connsiteX12723" fmla="*/ 6385552 w 11737976"/>
              <a:gd name="connsiteY12723" fmla="*/ 2010761 h 6407151"/>
              <a:gd name="connsiteX12724" fmla="*/ 6389777 w 11737976"/>
              <a:gd name="connsiteY12724" fmla="*/ 2013212 h 6407151"/>
              <a:gd name="connsiteX12725" fmla="*/ 6389777 w 11737976"/>
              <a:gd name="connsiteY12725" fmla="*/ 2008310 h 6407151"/>
              <a:gd name="connsiteX12726" fmla="*/ 7036295 w 11737976"/>
              <a:gd name="connsiteY12726" fmla="*/ 2007250 h 6407151"/>
              <a:gd name="connsiteX12727" fmla="*/ 7035748 w 11737976"/>
              <a:gd name="connsiteY12727" fmla="*/ 2012007 h 6407151"/>
              <a:gd name="connsiteX12728" fmla="*/ 7037720 w 11737976"/>
              <a:gd name="connsiteY12728" fmla="*/ 2024362 h 6407151"/>
              <a:gd name="connsiteX12729" fmla="*/ 7043196 w 11737976"/>
              <a:gd name="connsiteY12729" fmla="*/ 2009546 h 6407151"/>
              <a:gd name="connsiteX12730" fmla="*/ 7036295 w 11737976"/>
              <a:gd name="connsiteY12730" fmla="*/ 2007250 h 6407151"/>
              <a:gd name="connsiteX12731" fmla="*/ 7354193 w 11737976"/>
              <a:gd name="connsiteY12731" fmla="*/ 2006594 h 6407151"/>
              <a:gd name="connsiteX12732" fmla="*/ 7353232 w 11737976"/>
              <a:gd name="connsiteY12732" fmla="*/ 2021222 h 6407151"/>
              <a:gd name="connsiteX12733" fmla="*/ 7362127 w 11737976"/>
              <a:gd name="connsiteY12733" fmla="*/ 2023388 h 6407151"/>
              <a:gd name="connsiteX12734" fmla="*/ 7366213 w 11737976"/>
              <a:gd name="connsiteY12734" fmla="*/ 2020137 h 6407151"/>
              <a:gd name="connsiteX12735" fmla="*/ 7351791 w 11737976"/>
              <a:gd name="connsiteY12735" fmla="*/ 2030071 h 6407151"/>
              <a:gd name="connsiteX12736" fmla="*/ 7345778 w 11737976"/>
              <a:gd name="connsiteY12736" fmla="*/ 2010207 h 6407151"/>
              <a:gd name="connsiteX12737" fmla="*/ 7345538 w 11737976"/>
              <a:gd name="connsiteY12737" fmla="*/ 2007317 h 6407151"/>
              <a:gd name="connsiteX12738" fmla="*/ 7354193 w 11737976"/>
              <a:gd name="connsiteY12738" fmla="*/ 2006594 h 6407151"/>
              <a:gd name="connsiteX12739" fmla="*/ 1815892 w 11737976"/>
              <a:gd name="connsiteY12739" fmla="*/ 2006362 h 6407151"/>
              <a:gd name="connsiteX12740" fmla="*/ 1817251 w 11737976"/>
              <a:gd name="connsiteY12740" fmla="*/ 2023281 h 6407151"/>
              <a:gd name="connsiteX12741" fmla="*/ 1822460 w 11737976"/>
              <a:gd name="connsiteY12741" fmla="*/ 2025887 h 6407151"/>
              <a:gd name="connsiteX12742" fmla="*/ 1822573 w 11737976"/>
              <a:gd name="connsiteY12742" fmla="*/ 2011732 h 6407151"/>
              <a:gd name="connsiteX12743" fmla="*/ 1815892 w 11737976"/>
              <a:gd name="connsiteY12743" fmla="*/ 2006362 h 6407151"/>
              <a:gd name="connsiteX12744" fmla="*/ 6410429 w 11737976"/>
              <a:gd name="connsiteY12744" fmla="*/ 2006218 h 6407151"/>
              <a:gd name="connsiteX12745" fmla="*/ 6401041 w 11737976"/>
              <a:gd name="connsiteY12745" fmla="*/ 2007903 h 6407151"/>
              <a:gd name="connsiteX12746" fmla="*/ 6401041 w 11737976"/>
              <a:gd name="connsiteY12746" fmla="*/ 2021381 h 6407151"/>
              <a:gd name="connsiteX12747" fmla="*/ 6410429 w 11737976"/>
              <a:gd name="connsiteY12747" fmla="*/ 2021380 h 6407151"/>
              <a:gd name="connsiteX12748" fmla="*/ 6419818 w 11737976"/>
              <a:gd name="connsiteY12748" fmla="*/ 2007903 h 6407151"/>
              <a:gd name="connsiteX12749" fmla="*/ 6410429 w 11737976"/>
              <a:gd name="connsiteY12749" fmla="*/ 2006218 h 6407151"/>
              <a:gd name="connsiteX12750" fmla="*/ 6294645 w 11737976"/>
              <a:gd name="connsiteY12750" fmla="*/ 2001369 h 6407151"/>
              <a:gd name="connsiteX12751" fmla="*/ 6284631 w 11737976"/>
              <a:gd name="connsiteY12751" fmla="*/ 2003084 h 6407151"/>
              <a:gd name="connsiteX12752" fmla="*/ 6294647 w 11737976"/>
              <a:gd name="connsiteY12752" fmla="*/ 2016804 h 6407151"/>
              <a:gd name="connsiteX12753" fmla="*/ 6304659 w 11737976"/>
              <a:gd name="connsiteY12753" fmla="*/ 2012231 h 6407151"/>
              <a:gd name="connsiteX12754" fmla="*/ 6304660 w 11737976"/>
              <a:gd name="connsiteY12754" fmla="*/ 2003084 h 6407151"/>
              <a:gd name="connsiteX12755" fmla="*/ 6294645 w 11737976"/>
              <a:gd name="connsiteY12755" fmla="*/ 2001369 h 6407151"/>
              <a:gd name="connsiteX12756" fmla="*/ 6739062 w 11737976"/>
              <a:gd name="connsiteY12756" fmla="*/ 2000360 h 6407151"/>
              <a:gd name="connsiteX12757" fmla="*/ 6739529 w 11737976"/>
              <a:gd name="connsiteY12757" fmla="*/ 2005963 h 6407151"/>
              <a:gd name="connsiteX12758" fmla="*/ 6739762 w 11737976"/>
              <a:gd name="connsiteY12758" fmla="*/ 2008766 h 6407151"/>
              <a:gd name="connsiteX12759" fmla="*/ 6746351 w 11737976"/>
              <a:gd name="connsiteY12759" fmla="*/ 2002572 h 6407151"/>
              <a:gd name="connsiteX12760" fmla="*/ 6739062 w 11737976"/>
              <a:gd name="connsiteY12760" fmla="*/ 2000360 h 6407151"/>
              <a:gd name="connsiteX12761" fmla="*/ 1870550 w 11737976"/>
              <a:gd name="connsiteY12761" fmla="*/ 2000024 h 6407151"/>
              <a:gd name="connsiteX12762" fmla="*/ 1868146 w 11737976"/>
              <a:gd name="connsiteY12762" fmla="*/ 2001361 h 6407151"/>
              <a:gd name="connsiteX12763" fmla="*/ 1862741 w 11737976"/>
              <a:gd name="connsiteY12763" fmla="*/ 2012465 h 6407151"/>
              <a:gd name="connsiteX12764" fmla="*/ 1859907 w 11737976"/>
              <a:gd name="connsiteY12764" fmla="*/ 2013483 h 6407151"/>
              <a:gd name="connsiteX12765" fmla="*/ 1859035 w 11737976"/>
              <a:gd name="connsiteY12765" fmla="*/ 2000864 h 6407151"/>
              <a:gd name="connsiteX12766" fmla="*/ 1855184 w 11737976"/>
              <a:gd name="connsiteY12766" fmla="*/ 2015182 h 6407151"/>
              <a:gd name="connsiteX12767" fmla="*/ 1859907 w 11737976"/>
              <a:gd name="connsiteY12767" fmla="*/ 2013483 h 6407151"/>
              <a:gd name="connsiteX12768" fmla="*/ 1860200 w 11737976"/>
              <a:gd name="connsiteY12768" fmla="*/ 2017690 h 6407151"/>
              <a:gd name="connsiteX12769" fmla="*/ 1862741 w 11737976"/>
              <a:gd name="connsiteY12769" fmla="*/ 2012465 h 6407151"/>
              <a:gd name="connsiteX12770" fmla="*/ 1874078 w 11737976"/>
              <a:gd name="connsiteY12770" fmla="*/ 2008386 h 6407151"/>
              <a:gd name="connsiteX12771" fmla="*/ 1870550 w 11737976"/>
              <a:gd name="connsiteY12771" fmla="*/ 2000024 h 6407151"/>
              <a:gd name="connsiteX12772" fmla="*/ 1752743 w 11737976"/>
              <a:gd name="connsiteY12772" fmla="*/ 1991021 h 6407151"/>
              <a:gd name="connsiteX12773" fmla="*/ 1753729 w 11737976"/>
              <a:gd name="connsiteY12773" fmla="*/ 1997607 h 6407151"/>
              <a:gd name="connsiteX12774" fmla="*/ 1757604 w 11737976"/>
              <a:gd name="connsiteY12774" fmla="*/ 1993453 h 6407151"/>
              <a:gd name="connsiteX12775" fmla="*/ 7134887 w 11737976"/>
              <a:gd name="connsiteY12775" fmla="*/ 1990544 h 6407151"/>
              <a:gd name="connsiteX12776" fmla="*/ 7132027 w 11737976"/>
              <a:gd name="connsiteY12776" fmla="*/ 1997738 h 6407151"/>
              <a:gd name="connsiteX12777" fmla="*/ 7133387 w 11737976"/>
              <a:gd name="connsiteY12777" fmla="*/ 1999397 h 6407151"/>
              <a:gd name="connsiteX12778" fmla="*/ 7140292 w 11737976"/>
              <a:gd name="connsiteY12778" fmla="*/ 2001730 h 6407151"/>
              <a:gd name="connsiteX12779" fmla="*/ 7141791 w 11737976"/>
              <a:gd name="connsiteY12779" fmla="*/ 1992876 h 6407151"/>
              <a:gd name="connsiteX12780" fmla="*/ 7134887 w 11737976"/>
              <a:gd name="connsiteY12780" fmla="*/ 1990544 h 6407151"/>
              <a:gd name="connsiteX12781" fmla="*/ 1901835 w 11737976"/>
              <a:gd name="connsiteY12781" fmla="*/ 1989785 h 6407151"/>
              <a:gd name="connsiteX12782" fmla="*/ 1889487 w 11737976"/>
              <a:gd name="connsiteY12782" fmla="*/ 2014548 h 6407151"/>
              <a:gd name="connsiteX12783" fmla="*/ 1894501 w 11737976"/>
              <a:gd name="connsiteY12783" fmla="*/ 2017054 h 6407151"/>
              <a:gd name="connsiteX12784" fmla="*/ 1899513 w 11737976"/>
              <a:gd name="connsiteY12784" fmla="*/ 2019561 h 6407151"/>
              <a:gd name="connsiteX12785" fmla="*/ 1895847 w 11737976"/>
              <a:gd name="connsiteY12785" fmla="*/ 2033197 h 6407151"/>
              <a:gd name="connsiteX12786" fmla="*/ 1890833 w 11737976"/>
              <a:gd name="connsiteY12786" fmla="*/ 2030690 h 6407151"/>
              <a:gd name="connsiteX12787" fmla="*/ 1880805 w 11737976"/>
              <a:gd name="connsiteY12787" fmla="*/ 2025675 h 6407151"/>
              <a:gd name="connsiteX12788" fmla="*/ 1862094 w 11737976"/>
              <a:gd name="connsiteY12788" fmla="*/ 2031789 h 6407151"/>
              <a:gd name="connsiteX12789" fmla="*/ 1856108 w 11737976"/>
              <a:gd name="connsiteY12789" fmla="*/ 2075201 h 6407151"/>
              <a:gd name="connsiteX12790" fmla="*/ 1861121 w 11737976"/>
              <a:gd name="connsiteY12790" fmla="*/ 2077711 h 6407151"/>
              <a:gd name="connsiteX12791" fmla="*/ 1874816 w 11737976"/>
              <a:gd name="connsiteY12791" fmla="*/ 2069089 h 6407151"/>
              <a:gd name="connsiteX12792" fmla="*/ 1879831 w 11737976"/>
              <a:gd name="connsiteY12792" fmla="*/ 2071595 h 6407151"/>
              <a:gd name="connsiteX12793" fmla="*/ 1903554 w 11737976"/>
              <a:gd name="connsiteY12793" fmla="*/ 2067989 h 6407151"/>
              <a:gd name="connsiteX12794" fmla="*/ 1918597 w 11737976"/>
              <a:gd name="connsiteY12794" fmla="*/ 2075512 h 6407151"/>
              <a:gd name="connsiteX12795" fmla="*/ 1923611 w 11737976"/>
              <a:gd name="connsiteY12795" fmla="*/ 2078020 h 6407151"/>
              <a:gd name="connsiteX12796" fmla="*/ 1928624 w 11737976"/>
              <a:gd name="connsiteY12796" fmla="*/ 2080527 h 6407151"/>
              <a:gd name="connsiteX12797" fmla="*/ 1924957 w 11737976"/>
              <a:gd name="connsiteY12797" fmla="*/ 2094163 h 6407151"/>
              <a:gd name="connsiteX12798" fmla="*/ 1929971 w 11737976"/>
              <a:gd name="connsiteY12798" fmla="*/ 2096671 h 6407151"/>
              <a:gd name="connsiteX12799" fmla="*/ 1933640 w 11737976"/>
              <a:gd name="connsiteY12799" fmla="*/ 2083035 h 6407151"/>
              <a:gd name="connsiteX12800" fmla="*/ 1943667 w 11737976"/>
              <a:gd name="connsiteY12800" fmla="*/ 2088049 h 6407151"/>
              <a:gd name="connsiteX12801" fmla="*/ 1948681 w 11737976"/>
              <a:gd name="connsiteY12801" fmla="*/ 2090556 h 6407151"/>
              <a:gd name="connsiteX12802" fmla="*/ 1947333 w 11737976"/>
              <a:gd name="connsiteY12802" fmla="*/ 2074416 h 6407151"/>
              <a:gd name="connsiteX12803" fmla="*/ 1942321 w 11737976"/>
              <a:gd name="connsiteY12803" fmla="*/ 2071909 h 6407151"/>
              <a:gd name="connsiteX12804" fmla="*/ 1937306 w 11737976"/>
              <a:gd name="connsiteY12804" fmla="*/ 2069401 h 6407151"/>
              <a:gd name="connsiteX12805" fmla="*/ 1929954 w 11737976"/>
              <a:gd name="connsiteY12805" fmla="*/ 2067658 h 6407151"/>
              <a:gd name="connsiteX12806" fmla="*/ 1923611 w 11737976"/>
              <a:gd name="connsiteY12806" fmla="*/ 2078020 h 6407151"/>
              <a:gd name="connsiteX12807" fmla="*/ 1922264 w 11737976"/>
              <a:gd name="connsiteY12807" fmla="*/ 2061879 h 6407151"/>
              <a:gd name="connsiteX12808" fmla="*/ 1925930 w 11737976"/>
              <a:gd name="connsiteY12808" fmla="*/ 2048242 h 6407151"/>
              <a:gd name="connsiteX12809" fmla="*/ 1920917 w 11737976"/>
              <a:gd name="connsiteY12809" fmla="*/ 2045735 h 6407151"/>
              <a:gd name="connsiteX12810" fmla="*/ 1907221 w 11737976"/>
              <a:gd name="connsiteY12810" fmla="*/ 2054357 h 6407151"/>
              <a:gd name="connsiteX12811" fmla="*/ 1900862 w 11737976"/>
              <a:gd name="connsiteY12811" fmla="*/ 2035705 h 6407151"/>
              <a:gd name="connsiteX12812" fmla="*/ 1909543 w 11737976"/>
              <a:gd name="connsiteY12812" fmla="*/ 2024576 h 6407151"/>
              <a:gd name="connsiteX12813" fmla="*/ 1905875 w 11737976"/>
              <a:gd name="connsiteY12813" fmla="*/ 2038214 h 6407151"/>
              <a:gd name="connsiteX12814" fmla="*/ 1919571 w 11737976"/>
              <a:gd name="connsiteY12814" fmla="*/ 2029591 h 6407151"/>
              <a:gd name="connsiteX12815" fmla="*/ 1914556 w 11737976"/>
              <a:gd name="connsiteY12815" fmla="*/ 2027083 h 6407151"/>
              <a:gd name="connsiteX12816" fmla="*/ 1901835 w 11737976"/>
              <a:gd name="connsiteY12816" fmla="*/ 1989785 h 6407151"/>
              <a:gd name="connsiteX12817" fmla="*/ 544193 w 11737976"/>
              <a:gd name="connsiteY12817" fmla="*/ 1989008 h 6407151"/>
              <a:gd name="connsiteX12818" fmla="*/ 551349 w 11737976"/>
              <a:gd name="connsiteY12818" fmla="*/ 2003415 h 6407151"/>
              <a:gd name="connsiteX12819" fmla="*/ 556212 w 11737976"/>
              <a:gd name="connsiteY12819" fmla="*/ 2005848 h 6407151"/>
              <a:gd name="connsiteX12820" fmla="*/ 558778 w 11737976"/>
              <a:gd name="connsiteY12820" fmla="*/ 1996303 h 6407151"/>
              <a:gd name="connsiteX12821" fmla="*/ 551349 w 11737976"/>
              <a:gd name="connsiteY12821" fmla="*/ 2003415 h 6407151"/>
              <a:gd name="connsiteX12822" fmla="*/ 549053 w 11737976"/>
              <a:gd name="connsiteY12822" fmla="*/ 1991439 h 6407151"/>
              <a:gd name="connsiteX12823" fmla="*/ 544193 w 11737976"/>
              <a:gd name="connsiteY12823" fmla="*/ 1989008 h 6407151"/>
              <a:gd name="connsiteX12824" fmla="*/ 1780902 w 11737976"/>
              <a:gd name="connsiteY12824" fmla="*/ 1988865 h 6407151"/>
              <a:gd name="connsiteX12825" fmla="*/ 1753753 w 11737976"/>
              <a:gd name="connsiteY12825" fmla="*/ 2007771 h 6407151"/>
              <a:gd name="connsiteX12826" fmla="*/ 1749902 w 11737976"/>
              <a:gd name="connsiteY12826" fmla="*/ 2022091 h 6407151"/>
              <a:gd name="connsiteX12827" fmla="*/ 1754764 w 11737976"/>
              <a:gd name="connsiteY12827" fmla="*/ 2024523 h 6407151"/>
              <a:gd name="connsiteX12828" fmla="*/ 1759626 w 11737976"/>
              <a:gd name="connsiteY12828" fmla="*/ 2026955 h 6407151"/>
              <a:gd name="connsiteX12829" fmla="*/ 1769350 w 11737976"/>
              <a:gd name="connsiteY12829" fmla="*/ 2031817 h 6407151"/>
              <a:gd name="connsiteX12830" fmla="*/ 1773201 w 11737976"/>
              <a:gd name="connsiteY12830" fmla="*/ 2017498 h 6407151"/>
              <a:gd name="connsiteX12831" fmla="*/ 1778063 w 11737976"/>
              <a:gd name="connsiteY12831" fmla="*/ 2019931 h 6407151"/>
              <a:gd name="connsiteX12832" fmla="*/ 1781916 w 11737976"/>
              <a:gd name="connsiteY12832" fmla="*/ 2005610 h 6407151"/>
              <a:gd name="connsiteX12833" fmla="*/ 1777052 w 11737976"/>
              <a:gd name="connsiteY12833" fmla="*/ 2003179 h 6407151"/>
              <a:gd name="connsiteX12834" fmla="*/ 1780902 w 11737976"/>
              <a:gd name="connsiteY12834" fmla="*/ 1988865 h 6407151"/>
              <a:gd name="connsiteX12835" fmla="*/ 1836925 w 11737976"/>
              <a:gd name="connsiteY12835" fmla="*/ 1985497 h 6407151"/>
              <a:gd name="connsiteX12836" fmla="*/ 1835128 w 11737976"/>
              <a:gd name="connsiteY12836" fmla="*/ 2005157 h 6407151"/>
              <a:gd name="connsiteX12837" fmla="*/ 1832561 w 11737976"/>
              <a:gd name="connsiteY12837" fmla="*/ 2014702 h 6407151"/>
              <a:gd name="connsiteX12838" fmla="*/ 1836207 w 11737976"/>
              <a:gd name="connsiteY12838" fmla="*/ 2016525 h 6407151"/>
              <a:gd name="connsiteX12839" fmla="*/ 1838775 w 11737976"/>
              <a:gd name="connsiteY12839" fmla="*/ 2006980 h 6407151"/>
              <a:gd name="connsiteX12840" fmla="*/ 1835128 w 11737976"/>
              <a:gd name="connsiteY12840" fmla="*/ 2005157 h 6407151"/>
              <a:gd name="connsiteX12841" fmla="*/ 1838979 w 11737976"/>
              <a:gd name="connsiteY12841" fmla="*/ 1990837 h 6407151"/>
              <a:gd name="connsiteX12842" fmla="*/ 1836925 w 11737976"/>
              <a:gd name="connsiteY12842" fmla="*/ 1985497 h 6407151"/>
              <a:gd name="connsiteX12843" fmla="*/ 6986554 w 11737976"/>
              <a:gd name="connsiteY12843" fmla="*/ 1982490 h 6407151"/>
              <a:gd name="connsiteX12844" fmla="*/ 6985304 w 11737976"/>
              <a:gd name="connsiteY12844" fmla="*/ 1990000 h 6407151"/>
              <a:gd name="connsiteX12845" fmla="*/ 6985826 w 11737976"/>
              <a:gd name="connsiteY12845" fmla="*/ 1999479 h 6407151"/>
              <a:gd name="connsiteX12846" fmla="*/ 6998293 w 11737976"/>
              <a:gd name="connsiteY12846" fmla="*/ 2001258 h 6407151"/>
              <a:gd name="connsiteX12847" fmla="*/ 7013252 w 11737976"/>
              <a:gd name="connsiteY12847" fmla="*/ 1994364 h 6407151"/>
              <a:gd name="connsiteX12848" fmla="*/ 6986554 w 11737976"/>
              <a:gd name="connsiteY12848" fmla="*/ 1982490 h 6407151"/>
              <a:gd name="connsiteX12849" fmla="*/ 6955569 w 11737976"/>
              <a:gd name="connsiteY12849" fmla="*/ 1982024 h 6407151"/>
              <a:gd name="connsiteX12850" fmla="*/ 6942064 w 11737976"/>
              <a:gd name="connsiteY12850" fmla="*/ 1990178 h 6407151"/>
              <a:gd name="connsiteX12851" fmla="*/ 6943720 w 11737976"/>
              <a:gd name="connsiteY12851" fmla="*/ 1997709 h 6407151"/>
              <a:gd name="connsiteX12852" fmla="*/ 6954132 w 11737976"/>
              <a:gd name="connsiteY12852" fmla="*/ 2000558 h 6407151"/>
              <a:gd name="connsiteX12853" fmla="*/ 6959204 w 11737976"/>
              <a:gd name="connsiteY12853" fmla="*/ 1999353 h 6407151"/>
              <a:gd name="connsiteX12854" fmla="*/ 6955569 w 11737976"/>
              <a:gd name="connsiteY12854" fmla="*/ 1982024 h 6407151"/>
              <a:gd name="connsiteX12855" fmla="*/ 1851947 w 11737976"/>
              <a:gd name="connsiteY12855" fmla="*/ 1981078 h 6407151"/>
              <a:gd name="connsiteX12856" fmla="*/ 1848654 w 11737976"/>
              <a:gd name="connsiteY12856" fmla="*/ 1987553 h 6407151"/>
              <a:gd name="connsiteX12857" fmla="*/ 1849637 w 11737976"/>
              <a:gd name="connsiteY12857" fmla="*/ 1989670 h 6407151"/>
              <a:gd name="connsiteX12858" fmla="*/ 1848096 w 11737976"/>
              <a:gd name="connsiteY12858" fmla="*/ 1995396 h 6407151"/>
              <a:gd name="connsiteX12859" fmla="*/ 1843840 w 11737976"/>
              <a:gd name="connsiteY12859" fmla="*/ 1993269 h 6407151"/>
              <a:gd name="connsiteX12860" fmla="*/ 1844853 w 11737976"/>
              <a:gd name="connsiteY12860" fmla="*/ 2010018 h 6407151"/>
              <a:gd name="connsiteX12861" fmla="*/ 1853564 w 11737976"/>
              <a:gd name="connsiteY12861" fmla="*/ 1998131 h 6407151"/>
              <a:gd name="connsiteX12862" fmla="*/ 1849637 w 11737976"/>
              <a:gd name="connsiteY12862" fmla="*/ 1989670 h 6407151"/>
              <a:gd name="connsiteX12863" fmla="*/ 1850021 w 11737976"/>
              <a:gd name="connsiteY12863" fmla="*/ 1988238 h 6407151"/>
              <a:gd name="connsiteX12864" fmla="*/ 1851947 w 11737976"/>
              <a:gd name="connsiteY12864" fmla="*/ 1981078 h 6407151"/>
              <a:gd name="connsiteX12865" fmla="*/ 6314675 w 11737976"/>
              <a:gd name="connsiteY12865" fmla="*/ 1977276 h 6407151"/>
              <a:gd name="connsiteX12866" fmla="*/ 6314674 w 11737976"/>
              <a:gd name="connsiteY12866" fmla="*/ 1981768 h 6407151"/>
              <a:gd name="connsiteX12867" fmla="*/ 6325940 w 11737976"/>
              <a:gd name="connsiteY12867" fmla="*/ 1986259 h 6407151"/>
              <a:gd name="connsiteX12868" fmla="*/ 6303409 w 11737976"/>
              <a:gd name="connsiteY12868" fmla="*/ 1986259 h 6407151"/>
              <a:gd name="connsiteX12869" fmla="*/ 6325941 w 11737976"/>
              <a:gd name="connsiteY12869" fmla="*/ 1995244 h 6407151"/>
              <a:gd name="connsiteX12870" fmla="*/ 6325941 w 11737976"/>
              <a:gd name="connsiteY12870" fmla="*/ 1981768 h 6407151"/>
              <a:gd name="connsiteX12871" fmla="*/ 6314675 w 11737976"/>
              <a:gd name="connsiteY12871" fmla="*/ 1977276 h 6407151"/>
              <a:gd name="connsiteX12872" fmla="*/ 7135901 w 11737976"/>
              <a:gd name="connsiteY12872" fmla="*/ 1977240 h 6407151"/>
              <a:gd name="connsiteX12873" fmla="*/ 7135415 w 11737976"/>
              <a:gd name="connsiteY12873" fmla="*/ 1980290 h 6407151"/>
              <a:gd name="connsiteX12874" fmla="*/ 7138691 w 11737976"/>
              <a:gd name="connsiteY12874" fmla="*/ 1984089 h 6407151"/>
              <a:gd name="connsiteX12875" fmla="*/ 7138201 w 11737976"/>
              <a:gd name="connsiteY12875" fmla="*/ 1978206 h 6407151"/>
              <a:gd name="connsiteX12876" fmla="*/ 7135901 w 11737976"/>
              <a:gd name="connsiteY12876" fmla="*/ 1977240 h 6407151"/>
              <a:gd name="connsiteX12877" fmla="*/ 1807984 w 11737976"/>
              <a:gd name="connsiteY12877" fmla="*/ 1975338 h 6407151"/>
              <a:gd name="connsiteX12878" fmla="*/ 1798663 w 11737976"/>
              <a:gd name="connsiteY12878" fmla="*/ 1986920 h 6407151"/>
              <a:gd name="connsiteX12879" fmla="*/ 1809603 w 11737976"/>
              <a:gd name="connsiteY12879" fmla="*/ 1992391 h 6407151"/>
              <a:gd name="connsiteX12880" fmla="*/ 1810238 w 11737976"/>
              <a:gd name="connsiteY12880" fmla="*/ 1978495 h 6407151"/>
              <a:gd name="connsiteX12881" fmla="*/ 1807984 w 11737976"/>
              <a:gd name="connsiteY12881" fmla="*/ 1975338 h 6407151"/>
              <a:gd name="connsiteX12882" fmla="*/ 576271 w 11737976"/>
              <a:gd name="connsiteY12882" fmla="*/ 1973450 h 6407151"/>
              <a:gd name="connsiteX12883" fmla="*/ 582757 w 11737976"/>
              <a:gd name="connsiteY12883" fmla="*/ 1991875 h 6407151"/>
              <a:gd name="connsiteX12884" fmla="*/ 572672 w 11737976"/>
              <a:gd name="connsiteY12884" fmla="*/ 1986832 h 6407151"/>
              <a:gd name="connsiteX12885" fmla="*/ 576271 w 11737976"/>
              <a:gd name="connsiteY12885" fmla="*/ 1973450 h 6407151"/>
              <a:gd name="connsiteX12886" fmla="*/ 1716123 w 11737976"/>
              <a:gd name="connsiteY12886" fmla="*/ 1972713 h 6407151"/>
              <a:gd name="connsiteX12887" fmla="*/ 1717186 w 11737976"/>
              <a:gd name="connsiteY12887" fmla="*/ 1979336 h 6407151"/>
              <a:gd name="connsiteX12888" fmla="*/ 1721136 w 11737976"/>
              <a:gd name="connsiteY12888" fmla="*/ 1975219 h 6407151"/>
              <a:gd name="connsiteX12889" fmla="*/ 1797045 w 11737976"/>
              <a:gd name="connsiteY12889" fmla="*/ 1969863 h 6407151"/>
              <a:gd name="connsiteX12890" fmla="*/ 1784077 w 11737976"/>
              <a:gd name="connsiteY12890" fmla="*/ 1979622 h 6407151"/>
              <a:gd name="connsiteX12891" fmla="*/ 1797045 w 11737976"/>
              <a:gd name="connsiteY12891" fmla="*/ 1969863 h 6407151"/>
              <a:gd name="connsiteX12892" fmla="*/ 1741398 w 11737976"/>
              <a:gd name="connsiteY12892" fmla="*/ 1969108 h 6407151"/>
              <a:gd name="connsiteX12893" fmla="*/ 1737547 w 11737976"/>
              <a:gd name="connsiteY12893" fmla="*/ 1983423 h 6407151"/>
              <a:gd name="connsiteX12894" fmla="*/ 1743018 w 11737976"/>
              <a:gd name="connsiteY12894" fmla="*/ 1986158 h 6407151"/>
              <a:gd name="connsiteX12895" fmla="*/ 1733696 w 11737976"/>
              <a:gd name="connsiteY12895" fmla="*/ 1997742 h 6407151"/>
              <a:gd name="connsiteX12896" fmla="*/ 1735316 w 11737976"/>
              <a:gd name="connsiteY12896" fmla="*/ 2014797 h 6407151"/>
              <a:gd name="connsiteX12897" fmla="*/ 1739167 w 11737976"/>
              <a:gd name="connsiteY12897" fmla="*/ 2000477 h 6407151"/>
              <a:gd name="connsiteX12898" fmla="*/ 1743018 w 11737976"/>
              <a:gd name="connsiteY12898" fmla="*/ 1986158 h 6407151"/>
              <a:gd name="connsiteX12899" fmla="*/ 1744259 w 11737976"/>
              <a:gd name="connsiteY12899" fmla="*/ 1978659 h 6407151"/>
              <a:gd name="connsiteX12900" fmla="*/ 1741398 w 11737976"/>
              <a:gd name="connsiteY12900" fmla="*/ 1969108 h 6407151"/>
              <a:gd name="connsiteX12901" fmla="*/ 1706096 w 11737976"/>
              <a:gd name="connsiteY12901" fmla="*/ 1967699 h 6407151"/>
              <a:gd name="connsiteX12902" fmla="*/ 1697230 w 11737976"/>
              <a:gd name="connsiteY12902" fmla="*/ 1979507 h 6407151"/>
              <a:gd name="connsiteX12903" fmla="*/ 1692218 w 11737976"/>
              <a:gd name="connsiteY12903" fmla="*/ 1976998 h 6407151"/>
              <a:gd name="connsiteX12904" fmla="*/ 1693380 w 11737976"/>
              <a:gd name="connsiteY12904" fmla="*/ 1993825 h 6407151"/>
              <a:gd name="connsiteX12905" fmla="*/ 1697230 w 11737976"/>
              <a:gd name="connsiteY12905" fmla="*/ 1979507 h 6407151"/>
              <a:gd name="connsiteX12906" fmla="*/ 1702245 w 11737976"/>
              <a:gd name="connsiteY12906" fmla="*/ 1982014 h 6407151"/>
              <a:gd name="connsiteX12907" fmla="*/ 1706096 w 11737976"/>
              <a:gd name="connsiteY12907" fmla="*/ 1967699 h 6407151"/>
              <a:gd name="connsiteX12908" fmla="*/ 1758551 w 11737976"/>
              <a:gd name="connsiteY12908" fmla="*/ 1966857 h 6407151"/>
              <a:gd name="connsiteX12909" fmla="*/ 1762603 w 11737976"/>
              <a:gd name="connsiteY12909" fmla="*/ 1972942 h 6407151"/>
              <a:gd name="connsiteX12910" fmla="*/ 1768580 w 11737976"/>
              <a:gd name="connsiteY12910" fmla="*/ 1971873 h 6407151"/>
              <a:gd name="connsiteX12911" fmla="*/ 1758551 w 11737976"/>
              <a:gd name="connsiteY12911" fmla="*/ 1966857 h 6407151"/>
              <a:gd name="connsiteX12912" fmla="*/ 1581211 w 11737976"/>
              <a:gd name="connsiteY12912" fmla="*/ 1964800 h 6407151"/>
              <a:gd name="connsiteX12913" fmla="*/ 1587289 w 11737976"/>
              <a:gd name="connsiteY12913" fmla="*/ 1973932 h 6407151"/>
              <a:gd name="connsiteX12914" fmla="*/ 1592151 w 11737976"/>
              <a:gd name="connsiteY12914" fmla="*/ 1970270 h 6407151"/>
              <a:gd name="connsiteX12915" fmla="*/ 1581211 w 11737976"/>
              <a:gd name="connsiteY12915" fmla="*/ 1964800 h 6407151"/>
              <a:gd name="connsiteX12916" fmla="*/ 527378 w 11737976"/>
              <a:gd name="connsiteY12916" fmla="*/ 1964358 h 6407151"/>
              <a:gd name="connsiteX12917" fmla="*/ 519094 w 11737976"/>
              <a:gd name="connsiteY12917" fmla="*/ 1974651 h 6407151"/>
              <a:gd name="connsiteX12918" fmla="*/ 514232 w 11737976"/>
              <a:gd name="connsiteY12918" fmla="*/ 1972222 h 6407151"/>
              <a:gd name="connsiteX12919" fmla="*/ 509369 w 11737976"/>
              <a:gd name="connsiteY12919" fmla="*/ 1969790 h 6407151"/>
              <a:gd name="connsiteX12920" fmla="*/ 510810 w 11737976"/>
              <a:gd name="connsiteY12920" fmla="*/ 1984947 h 6407151"/>
              <a:gd name="connsiteX12921" fmla="*/ 512249 w 11737976"/>
              <a:gd name="connsiteY12921" fmla="*/ 2000106 h 6407151"/>
              <a:gd name="connsiteX12922" fmla="*/ 530258 w 11737976"/>
              <a:gd name="connsiteY12922" fmla="*/ 1994672 h 6407151"/>
              <a:gd name="connsiteX12923" fmla="*/ 520533 w 11737976"/>
              <a:gd name="connsiteY12923" fmla="*/ 1989810 h 6407151"/>
              <a:gd name="connsiteX12924" fmla="*/ 523957 w 11737976"/>
              <a:gd name="connsiteY12924" fmla="*/ 1977083 h 6407151"/>
              <a:gd name="connsiteX12925" fmla="*/ 527378 w 11737976"/>
              <a:gd name="connsiteY12925" fmla="*/ 1964358 h 6407151"/>
              <a:gd name="connsiteX12926" fmla="*/ 551057 w 11737976"/>
              <a:gd name="connsiteY12926" fmla="*/ 1960843 h 6407151"/>
              <a:gd name="connsiteX12927" fmla="*/ 556100 w 11737976"/>
              <a:gd name="connsiteY12927" fmla="*/ 1963364 h 6407151"/>
              <a:gd name="connsiteX12928" fmla="*/ 552502 w 11737976"/>
              <a:gd name="connsiteY12928" fmla="*/ 1976744 h 6407151"/>
              <a:gd name="connsiteX12929" fmla="*/ 551057 w 11737976"/>
              <a:gd name="connsiteY12929" fmla="*/ 1960843 h 6407151"/>
              <a:gd name="connsiteX12930" fmla="*/ 6192446 w 11737976"/>
              <a:gd name="connsiteY12930" fmla="*/ 1957674 h 6407151"/>
              <a:gd name="connsiteX12931" fmla="*/ 6167475 w 11737976"/>
              <a:gd name="connsiteY12931" fmla="*/ 1958763 h 6407151"/>
              <a:gd name="connsiteX12932" fmla="*/ 6177989 w 11737976"/>
              <a:gd name="connsiteY12932" fmla="*/ 1980543 h 6407151"/>
              <a:gd name="connsiteX12933" fmla="*/ 6209533 w 11737976"/>
              <a:gd name="connsiteY12933" fmla="*/ 1963118 h 6407151"/>
              <a:gd name="connsiteX12934" fmla="*/ 6192446 w 11737976"/>
              <a:gd name="connsiteY12934" fmla="*/ 1957674 h 6407151"/>
              <a:gd name="connsiteX12935" fmla="*/ 6138184 w 11737976"/>
              <a:gd name="connsiteY12935" fmla="*/ 1957674 h 6407151"/>
              <a:gd name="connsiteX12936" fmla="*/ 6138184 w 11737976"/>
              <a:gd name="connsiteY12936" fmla="*/ 1962575 h 6407151"/>
              <a:gd name="connsiteX12937" fmla="*/ 6145694 w 11737976"/>
              <a:gd name="connsiteY12937" fmla="*/ 1957674 h 6407151"/>
              <a:gd name="connsiteX12938" fmla="*/ 6138184 w 11737976"/>
              <a:gd name="connsiteY12938" fmla="*/ 1957674 h 6407151"/>
              <a:gd name="connsiteX12939" fmla="*/ 6367247 w 11737976"/>
              <a:gd name="connsiteY12939" fmla="*/ 1954407 h 6407151"/>
              <a:gd name="connsiteX12940" fmla="*/ 6367247 w 11737976"/>
              <a:gd name="connsiteY12940" fmla="*/ 1958900 h 6407151"/>
              <a:gd name="connsiteX12941" fmla="*/ 6401044 w 11737976"/>
              <a:gd name="connsiteY12941" fmla="*/ 1972375 h 6407151"/>
              <a:gd name="connsiteX12942" fmla="*/ 6401043 w 11737976"/>
              <a:gd name="connsiteY12942" fmla="*/ 1958900 h 6407151"/>
              <a:gd name="connsiteX12943" fmla="*/ 6367247 w 11737976"/>
              <a:gd name="connsiteY12943" fmla="*/ 1954407 h 6407151"/>
              <a:gd name="connsiteX12944" fmla="*/ 1718438 w 11737976"/>
              <a:gd name="connsiteY12944" fmla="*/ 1946800 h 6407151"/>
              <a:gd name="connsiteX12945" fmla="*/ 1721341 w 11737976"/>
              <a:gd name="connsiteY12945" fmla="*/ 1959081 h 6407151"/>
              <a:gd name="connsiteX12946" fmla="*/ 1723909 w 11737976"/>
              <a:gd name="connsiteY12946" fmla="*/ 1949536 h 6407151"/>
              <a:gd name="connsiteX12947" fmla="*/ 1718438 w 11737976"/>
              <a:gd name="connsiteY12947" fmla="*/ 1946800 h 6407151"/>
              <a:gd name="connsiteX12948" fmla="*/ 1660968 w 11737976"/>
              <a:gd name="connsiteY12948" fmla="*/ 1945131 h 6407151"/>
              <a:gd name="connsiteX12949" fmla="*/ 1663486 w 11737976"/>
              <a:gd name="connsiteY12949" fmla="*/ 1972785 h 6407151"/>
              <a:gd name="connsiteX12950" fmla="*/ 1682188 w 11737976"/>
              <a:gd name="connsiteY12950" fmla="*/ 1971984 h 6407151"/>
              <a:gd name="connsiteX12951" fmla="*/ 1660968 w 11737976"/>
              <a:gd name="connsiteY12951" fmla="*/ 1945131 h 6407151"/>
              <a:gd name="connsiteX12952" fmla="*/ 1247571 w 11737976"/>
              <a:gd name="connsiteY12952" fmla="*/ 1944894 h 6407151"/>
              <a:gd name="connsiteX12953" fmla="*/ 1243971 w 11737976"/>
              <a:gd name="connsiteY12953" fmla="*/ 1958274 h 6407151"/>
              <a:gd name="connsiteX12954" fmla="*/ 1249016 w 11737976"/>
              <a:gd name="connsiteY12954" fmla="*/ 1960796 h 6407151"/>
              <a:gd name="connsiteX12955" fmla="*/ 1245417 w 11737976"/>
              <a:gd name="connsiteY12955" fmla="*/ 1974174 h 6407151"/>
              <a:gd name="connsiteX12956" fmla="*/ 1255501 w 11737976"/>
              <a:gd name="connsiteY12956" fmla="*/ 1979217 h 6407151"/>
              <a:gd name="connsiteX12957" fmla="*/ 1256947 w 11737976"/>
              <a:gd name="connsiteY12957" fmla="*/ 1995117 h 6407151"/>
              <a:gd name="connsiteX12958" fmla="*/ 1300886 w 11737976"/>
              <a:gd name="connsiteY12958" fmla="*/ 2001913 h 6407151"/>
              <a:gd name="connsiteX12959" fmla="*/ 1297287 w 11737976"/>
              <a:gd name="connsiteY12959" fmla="*/ 2015290 h 6407151"/>
              <a:gd name="connsiteX12960" fmla="*/ 1302331 w 11737976"/>
              <a:gd name="connsiteY12960" fmla="*/ 2017813 h 6407151"/>
              <a:gd name="connsiteX12961" fmla="*/ 1305928 w 11737976"/>
              <a:gd name="connsiteY12961" fmla="*/ 2004434 h 6407151"/>
              <a:gd name="connsiteX12962" fmla="*/ 1337629 w 11737976"/>
              <a:gd name="connsiteY12962" fmla="*/ 2035464 h 6407151"/>
              <a:gd name="connsiteX12963" fmla="*/ 1334031 w 11737976"/>
              <a:gd name="connsiteY12963" fmla="*/ 2048842 h 6407151"/>
              <a:gd name="connsiteX12964" fmla="*/ 1342671 w 11737976"/>
              <a:gd name="connsiteY12964" fmla="*/ 2037986 h 6407151"/>
              <a:gd name="connsiteX12965" fmla="*/ 1352756 w 11737976"/>
              <a:gd name="connsiteY12965" fmla="*/ 2043030 h 6407151"/>
              <a:gd name="connsiteX12966" fmla="*/ 1361397 w 11737976"/>
              <a:gd name="connsiteY12966" fmla="*/ 2032173 h 6407151"/>
              <a:gd name="connsiteX12967" fmla="*/ 1367884 w 11737976"/>
              <a:gd name="connsiteY12967" fmla="*/ 2050594 h 6407151"/>
              <a:gd name="connsiteX12968" fmla="*/ 1359244 w 11737976"/>
              <a:gd name="connsiteY12968" fmla="*/ 2061450 h 6407151"/>
              <a:gd name="connsiteX12969" fmla="*/ 1377971 w 11737976"/>
              <a:gd name="connsiteY12969" fmla="*/ 2055639 h 6407151"/>
              <a:gd name="connsiteX12970" fmla="*/ 1372478 w 11737976"/>
              <a:gd name="connsiteY12970" fmla="*/ 2054789 h 6407151"/>
              <a:gd name="connsiteX12971" fmla="*/ 1364286 w 11737976"/>
              <a:gd name="connsiteY12971" fmla="*/ 2063972 h 6407151"/>
              <a:gd name="connsiteX12972" fmla="*/ 1383013 w 11737976"/>
              <a:gd name="connsiteY12972" fmla="*/ 2058160 h 6407151"/>
              <a:gd name="connsiteX12973" fmla="*/ 1377971 w 11737976"/>
              <a:gd name="connsiteY12973" fmla="*/ 2055639 h 6407151"/>
              <a:gd name="connsiteX12974" fmla="*/ 1395250 w 11737976"/>
              <a:gd name="connsiteY12974" fmla="*/ 2033927 h 6407151"/>
              <a:gd name="connsiteX12975" fmla="*/ 1400293 w 11737976"/>
              <a:gd name="connsiteY12975" fmla="*/ 2036448 h 6407151"/>
              <a:gd name="connsiteX12976" fmla="*/ 1405338 w 11737976"/>
              <a:gd name="connsiteY12976" fmla="*/ 2038970 h 6407151"/>
              <a:gd name="connsiteX12977" fmla="*/ 1411823 w 11737976"/>
              <a:gd name="connsiteY12977" fmla="*/ 2057391 h 6407151"/>
              <a:gd name="connsiteX12978" fmla="*/ 1416866 w 11737976"/>
              <a:gd name="connsiteY12978" fmla="*/ 2059913 h 6407151"/>
              <a:gd name="connsiteX12979" fmla="*/ 1418311 w 11737976"/>
              <a:gd name="connsiteY12979" fmla="*/ 2075812 h 6407151"/>
              <a:gd name="connsiteX12980" fmla="*/ 1423353 w 11737976"/>
              <a:gd name="connsiteY12980" fmla="*/ 2078334 h 6407151"/>
              <a:gd name="connsiteX12981" fmla="*/ 1426951 w 11737976"/>
              <a:gd name="connsiteY12981" fmla="*/ 2064956 h 6407151"/>
              <a:gd name="connsiteX12982" fmla="*/ 1421909 w 11737976"/>
              <a:gd name="connsiteY12982" fmla="*/ 2062435 h 6407151"/>
              <a:gd name="connsiteX12983" fmla="*/ 1425507 w 11737976"/>
              <a:gd name="connsiteY12983" fmla="*/ 2049057 h 6407151"/>
              <a:gd name="connsiteX12984" fmla="*/ 1424062 w 11737976"/>
              <a:gd name="connsiteY12984" fmla="*/ 2033155 h 6407151"/>
              <a:gd name="connsiteX12985" fmla="*/ 1430549 w 11737976"/>
              <a:gd name="connsiteY12985" fmla="*/ 2051579 h 6407151"/>
              <a:gd name="connsiteX12986" fmla="*/ 1435591 w 11737976"/>
              <a:gd name="connsiteY12986" fmla="*/ 2054100 h 6407151"/>
              <a:gd name="connsiteX12987" fmla="*/ 1444234 w 11737976"/>
              <a:gd name="connsiteY12987" fmla="*/ 2043242 h 6407151"/>
              <a:gd name="connsiteX12988" fmla="*/ 1439190 w 11737976"/>
              <a:gd name="connsiteY12988" fmla="*/ 2040720 h 6407151"/>
              <a:gd name="connsiteX12989" fmla="*/ 1432704 w 11737976"/>
              <a:gd name="connsiteY12989" fmla="*/ 2022299 h 6407151"/>
              <a:gd name="connsiteX12990" fmla="*/ 1419021 w 11737976"/>
              <a:gd name="connsiteY12990" fmla="*/ 2030633 h 6407151"/>
              <a:gd name="connsiteX12991" fmla="*/ 1413977 w 11737976"/>
              <a:gd name="connsiteY12991" fmla="*/ 2028111 h 6407151"/>
              <a:gd name="connsiteX12992" fmla="*/ 1408936 w 11737976"/>
              <a:gd name="connsiteY12992" fmla="*/ 2025589 h 6407151"/>
              <a:gd name="connsiteX12993" fmla="*/ 1395250 w 11737976"/>
              <a:gd name="connsiteY12993" fmla="*/ 2033927 h 6407151"/>
              <a:gd name="connsiteX12994" fmla="*/ 1363551 w 11737976"/>
              <a:gd name="connsiteY12994" fmla="*/ 2002894 h 6407151"/>
              <a:gd name="connsiteX12995" fmla="*/ 1367151 w 11737976"/>
              <a:gd name="connsiteY12995" fmla="*/ 1989516 h 6407151"/>
              <a:gd name="connsiteX12996" fmla="*/ 1362106 w 11737976"/>
              <a:gd name="connsiteY12996" fmla="*/ 1986994 h 6407151"/>
              <a:gd name="connsiteX12997" fmla="*/ 1363551 w 11737976"/>
              <a:gd name="connsiteY12997" fmla="*/ 2002894 h 6407151"/>
              <a:gd name="connsiteX12998" fmla="*/ 1358509 w 11737976"/>
              <a:gd name="connsiteY12998" fmla="*/ 2000372 h 6407151"/>
              <a:gd name="connsiteX12999" fmla="*/ 1349867 w 11737976"/>
              <a:gd name="connsiteY12999" fmla="*/ 2011230 h 6407151"/>
              <a:gd name="connsiteX13000" fmla="*/ 1343381 w 11737976"/>
              <a:gd name="connsiteY13000" fmla="*/ 1992807 h 6407151"/>
              <a:gd name="connsiteX13001" fmla="*/ 1318167 w 11737976"/>
              <a:gd name="connsiteY13001" fmla="*/ 1980198 h 6407151"/>
              <a:gd name="connsiteX13002" fmla="*/ 1296553 w 11737976"/>
              <a:gd name="connsiteY13002" fmla="*/ 1954212 h 6407151"/>
              <a:gd name="connsiteX13003" fmla="*/ 1287912 w 11737976"/>
              <a:gd name="connsiteY13003" fmla="*/ 1965068 h 6407151"/>
              <a:gd name="connsiteX13004" fmla="*/ 1277827 w 11737976"/>
              <a:gd name="connsiteY13004" fmla="*/ 1960024 h 6407151"/>
              <a:gd name="connsiteX13005" fmla="*/ 1267741 w 11737976"/>
              <a:gd name="connsiteY13005" fmla="*/ 1954980 h 6407151"/>
              <a:gd name="connsiteX13006" fmla="*/ 1252615 w 11737976"/>
              <a:gd name="connsiteY13006" fmla="*/ 1947415 h 6407151"/>
              <a:gd name="connsiteX13007" fmla="*/ 1247571 w 11737976"/>
              <a:gd name="connsiteY13007" fmla="*/ 1944894 h 6407151"/>
              <a:gd name="connsiteX13008" fmla="*/ 704989 w 11737976"/>
              <a:gd name="connsiteY13008" fmla="*/ 1944894 h 6407151"/>
              <a:gd name="connsiteX13009" fmla="*/ 704002 w 11737976"/>
              <a:gd name="connsiteY13009" fmla="*/ 1950492 h 6407151"/>
              <a:gd name="connsiteX13010" fmla="*/ 708636 w 11737976"/>
              <a:gd name="connsiteY13010" fmla="*/ 1946717 h 6407151"/>
              <a:gd name="connsiteX13011" fmla="*/ 704989 w 11737976"/>
              <a:gd name="connsiteY13011" fmla="*/ 1944894 h 6407151"/>
              <a:gd name="connsiteX13012" fmla="*/ 1559467 w 11737976"/>
              <a:gd name="connsiteY13012" fmla="*/ 1943102 h 6407151"/>
              <a:gd name="connsiteX13013" fmla="*/ 1552039 w 11737976"/>
              <a:gd name="connsiteY13013" fmla="*/ 1950214 h 6407151"/>
              <a:gd name="connsiteX13014" fmla="*/ 1566625 w 11737976"/>
              <a:gd name="connsiteY13014" fmla="*/ 1957508 h 6407151"/>
              <a:gd name="connsiteX13015" fmla="*/ 1568263 w 11737976"/>
              <a:gd name="connsiteY13015" fmla="*/ 1948854 h 6407151"/>
              <a:gd name="connsiteX13016" fmla="*/ 1564330 w 11737976"/>
              <a:gd name="connsiteY13016" fmla="*/ 1945534 h 6407151"/>
              <a:gd name="connsiteX13017" fmla="*/ 1559467 w 11737976"/>
              <a:gd name="connsiteY13017" fmla="*/ 1943102 h 6407151"/>
              <a:gd name="connsiteX13018" fmla="*/ 6408551 w 11737976"/>
              <a:gd name="connsiteY13018" fmla="*/ 1939705 h 6407151"/>
              <a:gd name="connsiteX13019" fmla="*/ 6408551 w 11737976"/>
              <a:gd name="connsiteY13019" fmla="*/ 1944607 h 6407151"/>
              <a:gd name="connsiteX13020" fmla="*/ 6419818 w 11737976"/>
              <a:gd name="connsiteY13020" fmla="*/ 1944606 h 6407151"/>
              <a:gd name="connsiteX13021" fmla="*/ 6419818 w 11737976"/>
              <a:gd name="connsiteY13021" fmla="*/ 1939705 h 6407151"/>
              <a:gd name="connsiteX13022" fmla="*/ 6408551 w 11737976"/>
              <a:gd name="connsiteY13022" fmla="*/ 1939705 h 6407151"/>
              <a:gd name="connsiteX13023" fmla="*/ 6399789 w 11737976"/>
              <a:gd name="connsiteY13023" fmla="*/ 1939705 h 6407151"/>
              <a:gd name="connsiteX13024" fmla="*/ 6389775 w 11737976"/>
              <a:gd name="connsiteY13024" fmla="*/ 1944605 h 6407151"/>
              <a:gd name="connsiteX13025" fmla="*/ 6399789 w 11737976"/>
              <a:gd name="connsiteY13025" fmla="*/ 1939705 h 6407151"/>
              <a:gd name="connsiteX13026" fmla="*/ 6190755 w 11737976"/>
              <a:gd name="connsiteY13026" fmla="*/ 1939705 h 6407151"/>
              <a:gd name="connsiteX13027" fmla="*/ 6190755 w 11737976"/>
              <a:gd name="connsiteY13027" fmla="*/ 1944606 h 6407151"/>
              <a:gd name="connsiteX13028" fmla="*/ 6198265 w 11737976"/>
              <a:gd name="connsiteY13028" fmla="*/ 1944606 h 6407151"/>
              <a:gd name="connsiteX13029" fmla="*/ 6198265 w 11737976"/>
              <a:gd name="connsiteY13029" fmla="*/ 1939705 h 6407151"/>
              <a:gd name="connsiteX13030" fmla="*/ 6190755 w 11737976"/>
              <a:gd name="connsiteY13030" fmla="*/ 1939705 h 6407151"/>
              <a:gd name="connsiteX13031" fmla="*/ 1618531 w 11737976"/>
              <a:gd name="connsiteY13031" fmla="*/ 1937773 h 6407151"/>
              <a:gd name="connsiteX13032" fmla="*/ 1622389 w 11737976"/>
              <a:gd name="connsiteY13032" fmla="*/ 1942078 h 6407151"/>
              <a:gd name="connsiteX13033" fmla="*/ 1618464 w 11737976"/>
              <a:gd name="connsiteY13033" fmla="*/ 1938084 h 6407151"/>
              <a:gd name="connsiteX13034" fmla="*/ 486255 w 11737976"/>
              <a:gd name="connsiteY13034" fmla="*/ 1927549 h 6407151"/>
              <a:gd name="connsiteX13035" fmla="*/ 482762 w 11737976"/>
              <a:gd name="connsiteY13035" fmla="*/ 1932934 h 6407151"/>
              <a:gd name="connsiteX13036" fmla="*/ 478860 w 11737976"/>
              <a:gd name="connsiteY13036" fmla="*/ 1931973 h 6407151"/>
              <a:gd name="connsiteX13037" fmla="*/ 474859 w 11737976"/>
              <a:gd name="connsiteY13037" fmla="*/ 1930987 h 6407151"/>
              <a:gd name="connsiteX13038" fmla="*/ 471464 w 11737976"/>
              <a:gd name="connsiteY13038" fmla="*/ 1936396 h 6407151"/>
              <a:gd name="connsiteX13039" fmla="*/ 482403 w 11737976"/>
              <a:gd name="connsiteY13039" fmla="*/ 1941868 h 6407151"/>
              <a:gd name="connsiteX13040" fmla="*/ 482278 w 11737976"/>
              <a:gd name="connsiteY13040" fmla="*/ 1933682 h 6407151"/>
              <a:gd name="connsiteX13041" fmla="*/ 482762 w 11737976"/>
              <a:gd name="connsiteY13041" fmla="*/ 1932934 h 6407151"/>
              <a:gd name="connsiteX13042" fmla="*/ 482861 w 11737976"/>
              <a:gd name="connsiteY13042" fmla="*/ 1932958 h 6407151"/>
              <a:gd name="connsiteX13043" fmla="*/ 486255 w 11737976"/>
              <a:gd name="connsiteY13043" fmla="*/ 1927549 h 6407151"/>
              <a:gd name="connsiteX13044" fmla="*/ 6313266 w 11737976"/>
              <a:gd name="connsiteY13044" fmla="*/ 1926637 h 6407151"/>
              <a:gd name="connsiteX13045" fmla="*/ 6303408 w 11737976"/>
              <a:gd name="connsiteY13045" fmla="*/ 1926638 h 6407151"/>
              <a:gd name="connsiteX13046" fmla="*/ 6303409 w 11737976"/>
              <a:gd name="connsiteY13046" fmla="*/ 1931539 h 6407151"/>
              <a:gd name="connsiteX13047" fmla="*/ 6314675 w 11737976"/>
              <a:gd name="connsiteY13047" fmla="*/ 1926637 h 6407151"/>
              <a:gd name="connsiteX13048" fmla="*/ 6313266 w 11737976"/>
              <a:gd name="connsiteY13048" fmla="*/ 1926637 h 6407151"/>
              <a:gd name="connsiteX13049" fmla="*/ 1207743 w 11737976"/>
              <a:gd name="connsiteY13049" fmla="*/ 1924515 h 6407151"/>
              <a:gd name="connsiteX13050" fmla="*/ 1204148 w 11737976"/>
              <a:gd name="connsiteY13050" fmla="*/ 1937878 h 6407151"/>
              <a:gd name="connsiteX13051" fmla="*/ 1193938 w 11737976"/>
              <a:gd name="connsiteY13051" fmla="*/ 1932772 h 6407151"/>
              <a:gd name="connsiteX13052" fmla="*/ 1178622 w 11737976"/>
              <a:gd name="connsiteY13052" fmla="*/ 1925113 h 6407151"/>
              <a:gd name="connsiteX13053" fmla="*/ 1175029 w 11737976"/>
              <a:gd name="connsiteY13053" fmla="*/ 1938476 h 6407151"/>
              <a:gd name="connsiteX13054" fmla="*/ 1164818 w 11737976"/>
              <a:gd name="connsiteY13054" fmla="*/ 1933369 h 6407151"/>
              <a:gd name="connsiteX13055" fmla="*/ 1169923 w 11737976"/>
              <a:gd name="connsiteY13055" fmla="*/ 1935923 h 6407151"/>
              <a:gd name="connsiteX13056" fmla="*/ 1166329 w 11737976"/>
              <a:gd name="connsiteY13056" fmla="*/ 1949285 h 6407151"/>
              <a:gd name="connsiteX13057" fmla="*/ 1180108 w 11737976"/>
              <a:gd name="connsiteY13057" fmla="*/ 1959964 h 6407151"/>
              <a:gd name="connsiteX13058" fmla="*/ 1195450 w 11737976"/>
              <a:gd name="connsiteY13058" fmla="*/ 1948688 h 6407151"/>
              <a:gd name="connsiteX13059" fmla="*/ 1196961 w 11737976"/>
              <a:gd name="connsiteY13059" fmla="*/ 1964603 h 6407151"/>
              <a:gd name="connsiteX13060" fmla="*/ 1205660 w 11737976"/>
              <a:gd name="connsiteY13060" fmla="*/ 1953793 h 6407151"/>
              <a:gd name="connsiteX13061" fmla="*/ 1207172 w 11737976"/>
              <a:gd name="connsiteY13061" fmla="*/ 1969710 h 6407151"/>
              <a:gd name="connsiteX13062" fmla="*/ 1212276 w 11737976"/>
              <a:gd name="connsiteY13062" fmla="*/ 1972262 h 6407151"/>
              <a:gd name="connsiteX13063" fmla="*/ 1226081 w 11737976"/>
              <a:gd name="connsiteY13063" fmla="*/ 1964005 h 6407151"/>
              <a:gd name="connsiteX13064" fmla="*/ 1236292 w 11737976"/>
              <a:gd name="connsiteY13064" fmla="*/ 1969112 h 6407151"/>
              <a:gd name="connsiteX13065" fmla="*/ 1239885 w 11737976"/>
              <a:gd name="connsiteY13065" fmla="*/ 1955750 h 6407151"/>
              <a:gd name="connsiteX13066" fmla="*/ 1234779 w 11737976"/>
              <a:gd name="connsiteY13066" fmla="*/ 1953197 h 6407151"/>
              <a:gd name="connsiteX13067" fmla="*/ 1229674 w 11737976"/>
              <a:gd name="connsiteY13067" fmla="*/ 1950643 h 6407151"/>
              <a:gd name="connsiteX13068" fmla="*/ 1226081 w 11737976"/>
              <a:gd name="connsiteY13068" fmla="*/ 1964005 h 6407151"/>
              <a:gd name="connsiteX13069" fmla="*/ 1220975 w 11737976"/>
              <a:gd name="connsiteY13069" fmla="*/ 1961454 h 6407151"/>
              <a:gd name="connsiteX13070" fmla="*/ 1210764 w 11737976"/>
              <a:gd name="connsiteY13070" fmla="*/ 1956347 h 6407151"/>
              <a:gd name="connsiteX13071" fmla="*/ 1219464 w 11737976"/>
              <a:gd name="connsiteY13071" fmla="*/ 1945537 h 6407151"/>
              <a:gd name="connsiteX13072" fmla="*/ 1209253 w 11737976"/>
              <a:gd name="connsiteY13072" fmla="*/ 1940431 h 6407151"/>
              <a:gd name="connsiteX13073" fmla="*/ 1207743 w 11737976"/>
              <a:gd name="connsiteY13073" fmla="*/ 1924515 h 6407151"/>
              <a:gd name="connsiteX13074" fmla="*/ 1652799 w 11737976"/>
              <a:gd name="connsiteY13074" fmla="*/ 1913976 h 6407151"/>
              <a:gd name="connsiteX13075" fmla="*/ 1661172 w 11737976"/>
              <a:gd name="connsiteY13075" fmla="*/ 1928991 h 6407151"/>
              <a:gd name="connsiteX13076" fmla="*/ 1663739 w 11737976"/>
              <a:gd name="connsiteY13076" fmla="*/ 1919446 h 6407151"/>
              <a:gd name="connsiteX13077" fmla="*/ 1652799 w 11737976"/>
              <a:gd name="connsiteY13077" fmla="*/ 1913976 h 6407151"/>
              <a:gd name="connsiteX13078" fmla="*/ 6284634 w 11737976"/>
              <a:gd name="connsiteY13078" fmla="*/ 1913569 h 6407151"/>
              <a:gd name="connsiteX13079" fmla="*/ 6273367 w 11737976"/>
              <a:gd name="connsiteY13079" fmla="*/ 1917654 h 6407151"/>
              <a:gd name="connsiteX13080" fmla="*/ 6284634 w 11737976"/>
              <a:gd name="connsiteY13080" fmla="*/ 1921738 h 6407151"/>
              <a:gd name="connsiteX13081" fmla="*/ 6284634 w 11737976"/>
              <a:gd name="connsiteY13081" fmla="*/ 1917653 h 6407151"/>
              <a:gd name="connsiteX13082" fmla="*/ 6284634 w 11737976"/>
              <a:gd name="connsiteY13082" fmla="*/ 1913569 h 6407151"/>
              <a:gd name="connsiteX13083" fmla="*/ 6188536 w 11737976"/>
              <a:gd name="connsiteY13083" fmla="*/ 1909148 h 6407151"/>
              <a:gd name="connsiteX13084" fmla="*/ 6199077 w 11737976"/>
              <a:gd name="connsiteY13084" fmla="*/ 1913666 h 6407151"/>
              <a:gd name="connsiteX13085" fmla="*/ 6199077 w 11737976"/>
              <a:gd name="connsiteY13085" fmla="*/ 1918181 h 6407151"/>
              <a:gd name="connsiteX13086" fmla="*/ 6177996 w 11737976"/>
              <a:gd name="connsiteY13086" fmla="*/ 1913666 h 6407151"/>
              <a:gd name="connsiteX13087" fmla="*/ 6188536 w 11737976"/>
              <a:gd name="connsiteY13087" fmla="*/ 1909148 h 6407151"/>
              <a:gd name="connsiteX13088" fmla="*/ 6401041 w 11737976"/>
              <a:gd name="connsiteY13088" fmla="*/ 1908669 h 6407151"/>
              <a:gd name="connsiteX13089" fmla="*/ 6401041 w 11737976"/>
              <a:gd name="connsiteY13089" fmla="*/ 1913571 h 6407151"/>
              <a:gd name="connsiteX13090" fmla="*/ 6408551 w 11737976"/>
              <a:gd name="connsiteY13090" fmla="*/ 1913571 h 6407151"/>
              <a:gd name="connsiteX13091" fmla="*/ 6401041 w 11737976"/>
              <a:gd name="connsiteY13091" fmla="*/ 1908669 h 6407151"/>
              <a:gd name="connsiteX13092" fmla="*/ 6355979 w 11737976"/>
              <a:gd name="connsiteY13092" fmla="*/ 1908669 h 6407151"/>
              <a:gd name="connsiteX13093" fmla="*/ 6367247 w 11737976"/>
              <a:gd name="connsiteY13093" fmla="*/ 1913571 h 6407151"/>
              <a:gd name="connsiteX13094" fmla="*/ 6367246 w 11737976"/>
              <a:gd name="connsiteY13094" fmla="*/ 1908670 h 6407151"/>
              <a:gd name="connsiteX13095" fmla="*/ 6355979 w 11737976"/>
              <a:gd name="connsiteY13095" fmla="*/ 1908669 h 6407151"/>
              <a:gd name="connsiteX13096" fmla="*/ 1172113 w 11737976"/>
              <a:gd name="connsiteY13096" fmla="*/ 1907782 h 6407151"/>
              <a:gd name="connsiteX13097" fmla="*/ 1168261 w 11737976"/>
              <a:gd name="connsiteY13097" fmla="*/ 1922101 h 6407151"/>
              <a:gd name="connsiteX13098" fmla="*/ 1173732 w 11737976"/>
              <a:gd name="connsiteY13098" fmla="*/ 1924836 h 6407151"/>
              <a:gd name="connsiteX13099" fmla="*/ 1177585 w 11737976"/>
              <a:gd name="connsiteY13099" fmla="*/ 1910518 h 6407151"/>
              <a:gd name="connsiteX13100" fmla="*/ 1172113 w 11737976"/>
              <a:gd name="connsiteY13100" fmla="*/ 1907782 h 6407151"/>
              <a:gd name="connsiteX13101" fmla="*/ 6232063 w 11737976"/>
              <a:gd name="connsiteY13101" fmla="*/ 1903768 h 6407151"/>
              <a:gd name="connsiteX13102" fmla="*/ 6232063 w 11737976"/>
              <a:gd name="connsiteY13102" fmla="*/ 1908669 h 6407151"/>
              <a:gd name="connsiteX13103" fmla="*/ 6243330 w 11737976"/>
              <a:gd name="connsiteY13103" fmla="*/ 1908670 h 6407151"/>
              <a:gd name="connsiteX13104" fmla="*/ 6243329 w 11737976"/>
              <a:gd name="connsiteY13104" fmla="*/ 1903768 h 6407151"/>
              <a:gd name="connsiteX13105" fmla="*/ 6232063 w 11737976"/>
              <a:gd name="connsiteY13105" fmla="*/ 1903768 h 6407151"/>
              <a:gd name="connsiteX13106" fmla="*/ 6325939 w 11737976"/>
              <a:gd name="connsiteY13106" fmla="*/ 1900502 h 6407151"/>
              <a:gd name="connsiteX13107" fmla="*/ 6325940 w 11737976"/>
              <a:gd name="connsiteY13107" fmla="*/ 1903768 h 6407151"/>
              <a:gd name="connsiteX13108" fmla="*/ 6337205 w 11737976"/>
              <a:gd name="connsiteY13108" fmla="*/ 1903768 h 6407151"/>
              <a:gd name="connsiteX13109" fmla="*/ 6325939 w 11737976"/>
              <a:gd name="connsiteY13109" fmla="*/ 1900502 h 6407151"/>
              <a:gd name="connsiteX13110" fmla="*/ 1185810 w 11737976"/>
              <a:gd name="connsiteY13110" fmla="*/ 1898388 h 6407151"/>
              <a:gd name="connsiteX13111" fmla="*/ 1182215 w 11737976"/>
              <a:gd name="connsiteY13111" fmla="*/ 1911750 h 6407151"/>
              <a:gd name="connsiteX13112" fmla="*/ 1187322 w 11737976"/>
              <a:gd name="connsiteY13112" fmla="*/ 1914303 h 6407151"/>
              <a:gd name="connsiteX13113" fmla="*/ 1191079 w 11737976"/>
              <a:gd name="connsiteY13113" fmla="*/ 1921867 h 6407151"/>
              <a:gd name="connsiteX13114" fmla="*/ 1197532 w 11737976"/>
              <a:gd name="connsiteY13114" fmla="*/ 1919410 h 6407151"/>
              <a:gd name="connsiteX13115" fmla="*/ 1187322 w 11737976"/>
              <a:gd name="connsiteY13115" fmla="*/ 1914303 h 6407151"/>
              <a:gd name="connsiteX13116" fmla="*/ 1188481 w 11737976"/>
              <a:gd name="connsiteY13116" fmla="*/ 1907303 h 6407151"/>
              <a:gd name="connsiteX13117" fmla="*/ 1185810 w 11737976"/>
              <a:gd name="connsiteY13117" fmla="*/ 1898388 h 6407151"/>
              <a:gd name="connsiteX13118" fmla="*/ 6367247 w 11737976"/>
              <a:gd name="connsiteY13118" fmla="*/ 1890702 h 6407151"/>
              <a:gd name="connsiteX13119" fmla="*/ 6355979 w 11737976"/>
              <a:gd name="connsiteY13119" fmla="*/ 1895602 h 6407151"/>
              <a:gd name="connsiteX13120" fmla="*/ 6367247 w 11737976"/>
              <a:gd name="connsiteY13120" fmla="*/ 1890702 h 6407151"/>
              <a:gd name="connsiteX13121" fmla="*/ 1041508 w 11737976"/>
              <a:gd name="connsiteY13121" fmla="*/ 1885783 h 6407151"/>
              <a:gd name="connsiteX13122" fmla="*/ 1046773 w 11737976"/>
              <a:gd name="connsiteY13122" fmla="*/ 1904660 h 6407151"/>
              <a:gd name="connsiteX13123" fmla="*/ 1050625 w 11737976"/>
              <a:gd name="connsiteY13123" fmla="*/ 1890342 h 6407151"/>
              <a:gd name="connsiteX13124" fmla="*/ 1046067 w 11737976"/>
              <a:gd name="connsiteY13124" fmla="*/ 1888063 h 6407151"/>
              <a:gd name="connsiteX13125" fmla="*/ 1041508 w 11737976"/>
              <a:gd name="connsiteY13125" fmla="*/ 1885783 h 6407151"/>
              <a:gd name="connsiteX13126" fmla="*/ 481935 w 11737976"/>
              <a:gd name="connsiteY13126" fmla="*/ 1882077 h 6407151"/>
              <a:gd name="connsiteX13127" fmla="*/ 479368 w 11737976"/>
              <a:gd name="connsiteY13127" fmla="*/ 1891622 h 6407151"/>
              <a:gd name="connsiteX13128" fmla="*/ 483927 w 11737976"/>
              <a:gd name="connsiteY13128" fmla="*/ 1893902 h 6407151"/>
              <a:gd name="connsiteX13129" fmla="*/ 488485 w 11737976"/>
              <a:gd name="connsiteY13129" fmla="*/ 1896181 h 6407151"/>
              <a:gd name="connsiteX13130" fmla="*/ 481935 w 11737976"/>
              <a:gd name="connsiteY13130" fmla="*/ 1882077 h 6407151"/>
              <a:gd name="connsiteX13131" fmla="*/ 1559590 w 11737976"/>
              <a:gd name="connsiteY13131" fmla="*/ 1878189 h 6407151"/>
              <a:gd name="connsiteX13132" fmla="*/ 1555740 w 11737976"/>
              <a:gd name="connsiteY13132" fmla="*/ 1892504 h 6407151"/>
              <a:gd name="connsiteX13133" fmla="*/ 1545669 w 11737976"/>
              <a:gd name="connsiteY13133" fmla="*/ 1887468 h 6407151"/>
              <a:gd name="connsiteX13134" fmla="*/ 1543003 w 11737976"/>
              <a:gd name="connsiteY13134" fmla="*/ 1918619 h 6407151"/>
              <a:gd name="connsiteX13135" fmla="*/ 1561961 w 11737976"/>
              <a:gd name="connsiteY13135" fmla="*/ 1911859 h 6407151"/>
              <a:gd name="connsiteX13136" fmla="*/ 1563146 w 11737976"/>
              <a:gd name="connsiteY13136" fmla="*/ 1928692 h 6407151"/>
              <a:gd name="connsiteX13137" fmla="*/ 1559294 w 11737976"/>
              <a:gd name="connsiteY13137" fmla="*/ 1943011 h 6407151"/>
              <a:gd name="connsiteX13138" fmla="*/ 1573217 w 11737976"/>
              <a:gd name="connsiteY13138" fmla="*/ 1933730 h 6407151"/>
              <a:gd name="connsiteX13139" fmla="*/ 1593359 w 11737976"/>
              <a:gd name="connsiteY13139" fmla="*/ 1943802 h 6407151"/>
              <a:gd name="connsiteX13140" fmla="*/ 1589508 w 11737976"/>
              <a:gd name="connsiteY13140" fmla="*/ 1958121 h 6407151"/>
              <a:gd name="connsiteX13141" fmla="*/ 1632070 w 11737976"/>
              <a:gd name="connsiteY13141" fmla="*/ 1963741 h 6407151"/>
              <a:gd name="connsiteX13142" fmla="*/ 1632848 w 11737976"/>
              <a:gd name="connsiteY13142" fmla="*/ 1968547 h 6407151"/>
              <a:gd name="connsiteX13143" fmla="*/ 1632350 w 11737976"/>
              <a:gd name="connsiteY13143" fmla="*/ 1971423 h 6407151"/>
              <a:gd name="connsiteX13144" fmla="*/ 1634831 w 11737976"/>
              <a:gd name="connsiteY13144" fmla="*/ 1980786 h 6407151"/>
              <a:gd name="connsiteX13145" fmla="*/ 1632848 w 11737976"/>
              <a:gd name="connsiteY13145" fmla="*/ 1968547 h 6407151"/>
              <a:gd name="connsiteX13146" fmla="*/ 1633646 w 11737976"/>
              <a:gd name="connsiteY13146" fmla="*/ 1963949 h 6407151"/>
              <a:gd name="connsiteX13147" fmla="*/ 1632070 w 11737976"/>
              <a:gd name="connsiteY13147" fmla="*/ 1963741 h 6407151"/>
              <a:gd name="connsiteX13148" fmla="*/ 1626240 w 11737976"/>
              <a:gd name="connsiteY13148" fmla="*/ 1927759 h 6407151"/>
              <a:gd name="connsiteX13149" fmla="*/ 1621204 w 11737976"/>
              <a:gd name="connsiteY13149" fmla="*/ 1925241 h 6407151"/>
              <a:gd name="connsiteX13150" fmla="*/ 1618531 w 11737976"/>
              <a:gd name="connsiteY13150" fmla="*/ 1937773 h 6407151"/>
              <a:gd name="connsiteX13151" fmla="*/ 1609207 w 11737976"/>
              <a:gd name="connsiteY13151" fmla="*/ 1927364 h 6407151"/>
              <a:gd name="connsiteX13152" fmla="*/ 1596026 w 11737976"/>
              <a:gd name="connsiteY13152" fmla="*/ 1912650 h 6407151"/>
              <a:gd name="connsiteX13153" fmla="*/ 1585955 w 11737976"/>
              <a:gd name="connsiteY13153" fmla="*/ 1907614 h 6407151"/>
              <a:gd name="connsiteX13154" fmla="*/ 1580918 w 11737976"/>
              <a:gd name="connsiteY13154" fmla="*/ 1905096 h 6407151"/>
              <a:gd name="connsiteX13155" fmla="*/ 1576513 w 11737976"/>
              <a:gd name="connsiteY13155" fmla="*/ 1902893 h 6407151"/>
              <a:gd name="connsiteX13156" fmla="*/ 1570847 w 11737976"/>
              <a:gd name="connsiteY13156" fmla="*/ 1900058 h 6407151"/>
              <a:gd name="connsiteX13157" fmla="*/ 1565812 w 11737976"/>
              <a:gd name="connsiteY13157" fmla="*/ 1897541 h 6407151"/>
              <a:gd name="connsiteX13158" fmla="*/ 1574697 w 11737976"/>
              <a:gd name="connsiteY13158" fmla="*/ 1885743 h 6407151"/>
              <a:gd name="connsiteX13159" fmla="*/ 1564625 w 11737976"/>
              <a:gd name="connsiteY13159" fmla="*/ 1880707 h 6407151"/>
              <a:gd name="connsiteX13160" fmla="*/ 1559590 w 11737976"/>
              <a:gd name="connsiteY13160" fmla="*/ 1878189 h 6407151"/>
              <a:gd name="connsiteX13161" fmla="*/ 6337205 w 11737976"/>
              <a:gd name="connsiteY13161" fmla="*/ 1872734 h 6407151"/>
              <a:gd name="connsiteX13162" fmla="*/ 6328755 w 11737976"/>
              <a:gd name="connsiteY13162" fmla="*/ 1878349 h 6407151"/>
              <a:gd name="connsiteX13163" fmla="*/ 6337205 w 11737976"/>
              <a:gd name="connsiteY13163" fmla="*/ 1880901 h 6407151"/>
              <a:gd name="connsiteX13164" fmla="*/ 6337205 w 11737976"/>
              <a:gd name="connsiteY13164" fmla="*/ 1872734 h 6407151"/>
              <a:gd name="connsiteX13165" fmla="*/ 1138260 w 11737976"/>
              <a:gd name="connsiteY13165" fmla="*/ 1867756 h 6407151"/>
              <a:gd name="connsiteX13166" fmla="*/ 1135853 w 11737976"/>
              <a:gd name="connsiteY13166" fmla="*/ 1873404 h 6407151"/>
              <a:gd name="connsiteX13167" fmla="*/ 1136324 w 11737976"/>
              <a:gd name="connsiteY13167" fmla="*/ 1884469 h 6407151"/>
              <a:gd name="connsiteX13168" fmla="*/ 1132001 w 11737976"/>
              <a:gd name="connsiteY13168" fmla="*/ 1887723 h 6407151"/>
              <a:gd name="connsiteX13169" fmla="*/ 1136560 w 11737976"/>
              <a:gd name="connsiteY13169" fmla="*/ 1890003 h 6407151"/>
              <a:gd name="connsiteX13170" fmla="*/ 1136324 w 11737976"/>
              <a:gd name="connsiteY13170" fmla="*/ 1884469 h 6407151"/>
              <a:gd name="connsiteX13171" fmla="*/ 1144968 w 11737976"/>
              <a:gd name="connsiteY13171" fmla="*/ 1877963 h 6407151"/>
              <a:gd name="connsiteX13172" fmla="*/ 1138260 w 11737976"/>
              <a:gd name="connsiteY13172" fmla="*/ 1867756 h 6407151"/>
              <a:gd name="connsiteX13173" fmla="*/ 1029471 w 11737976"/>
              <a:gd name="connsiteY13173" fmla="*/ 1863519 h 6407151"/>
              <a:gd name="connsiteX13174" fmla="*/ 1025621 w 11737976"/>
              <a:gd name="connsiteY13174" fmla="*/ 1877834 h 6407151"/>
              <a:gd name="connsiteX13175" fmla="*/ 1026979 w 11737976"/>
              <a:gd name="connsiteY13175" fmla="*/ 1894757 h 6407151"/>
              <a:gd name="connsiteX13176" fmla="*/ 1030829 w 11737976"/>
              <a:gd name="connsiteY13176" fmla="*/ 1880439 h 6407151"/>
              <a:gd name="connsiteX13177" fmla="*/ 1039889 w 11737976"/>
              <a:gd name="connsiteY13177" fmla="*/ 1868730 h 6407151"/>
              <a:gd name="connsiteX13178" fmla="*/ 1034680 w 11737976"/>
              <a:gd name="connsiteY13178" fmla="*/ 1866124 h 6407151"/>
              <a:gd name="connsiteX13179" fmla="*/ 1029471 w 11737976"/>
              <a:gd name="connsiteY13179" fmla="*/ 1863519 h 6407151"/>
              <a:gd name="connsiteX13180" fmla="*/ 6305287 w 11737976"/>
              <a:gd name="connsiteY13180" fmla="*/ 1862933 h 6407151"/>
              <a:gd name="connsiteX13181" fmla="*/ 6301767 w 11737976"/>
              <a:gd name="connsiteY13181" fmla="*/ 1865382 h 6407151"/>
              <a:gd name="connsiteX13182" fmla="*/ 6301327 w 11737976"/>
              <a:gd name="connsiteY13182" fmla="*/ 1867067 h 6407151"/>
              <a:gd name="connsiteX13183" fmla="*/ 6305286 w 11737976"/>
              <a:gd name="connsiteY13183" fmla="*/ 1867832 h 6407151"/>
              <a:gd name="connsiteX13184" fmla="*/ 6314675 w 11737976"/>
              <a:gd name="connsiteY13184" fmla="*/ 1867833 h 6407151"/>
              <a:gd name="connsiteX13185" fmla="*/ 6305287 w 11737976"/>
              <a:gd name="connsiteY13185" fmla="*/ 1862933 h 6407151"/>
              <a:gd name="connsiteX13186" fmla="*/ 1489580 w 11737976"/>
              <a:gd name="connsiteY13186" fmla="*/ 1859422 h 6407151"/>
              <a:gd name="connsiteX13187" fmla="*/ 1476612 w 11737976"/>
              <a:gd name="connsiteY13187" fmla="*/ 1869179 h 6407151"/>
              <a:gd name="connsiteX13188" fmla="*/ 1481435 w 11737976"/>
              <a:gd name="connsiteY13188" fmla="*/ 1877682 h 6407151"/>
              <a:gd name="connsiteX13189" fmla="*/ 1485729 w 11737976"/>
              <a:gd name="connsiteY13189" fmla="*/ 1873739 h 6407151"/>
              <a:gd name="connsiteX13190" fmla="*/ 1489580 w 11737976"/>
              <a:gd name="connsiteY13190" fmla="*/ 1859422 h 6407151"/>
              <a:gd name="connsiteX13191" fmla="*/ 1440577 w 11737976"/>
              <a:gd name="connsiteY13191" fmla="*/ 1853189 h 6407151"/>
              <a:gd name="connsiteX13192" fmla="*/ 1427180 w 11737976"/>
              <a:gd name="connsiteY13192" fmla="*/ 1860703 h 6407151"/>
              <a:gd name="connsiteX13193" fmla="*/ 1427181 w 11737976"/>
              <a:gd name="connsiteY13193" fmla="*/ 1860699 h 6407151"/>
              <a:gd name="connsiteX13194" fmla="*/ 1421710 w 11737976"/>
              <a:gd name="connsiteY13194" fmla="*/ 1857962 h 6407151"/>
              <a:gd name="connsiteX13195" fmla="*/ 1416241 w 11737976"/>
              <a:gd name="connsiteY13195" fmla="*/ 1855227 h 6407151"/>
              <a:gd name="connsiteX13196" fmla="*/ 1412390 w 11737976"/>
              <a:gd name="connsiteY13196" fmla="*/ 1869547 h 6407151"/>
              <a:gd name="connsiteX13197" fmla="*/ 1417858 w 11737976"/>
              <a:gd name="connsiteY13197" fmla="*/ 1872282 h 6407151"/>
              <a:gd name="connsiteX13198" fmla="*/ 1423330 w 11737976"/>
              <a:gd name="connsiteY13198" fmla="*/ 1875018 h 6407151"/>
              <a:gd name="connsiteX13199" fmla="*/ 1427180 w 11737976"/>
              <a:gd name="connsiteY13199" fmla="*/ 1860703 h 6407151"/>
              <a:gd name="connsiteX13200" fmla="*/ 1451089 w 11737976"/>
              <a:gd name="connsiteY13200" fmla="*/ 1856413 h 6407151"/>
              <a:gd name="connsiteX13201" fmla="*/ 1457446 w 11737976"/>
              <a:gd name="connsiteY13201" fmla="*/ 1875839 h 6407151"/>
              <a:gd name="connsiteX13202" fmla="*/ 1469134 w 11737976"/>
              <a:gd name="connsiteY13202" fmla="*/ 1865692 h 6407151"/>
              <a:gd name="connsiteX13203" fmla="*/ 1466404 w 11737976"/>
              <a:gd name="connsiteY13203" fmla="*/ 1864071 h 6407151"/>
              <a:gd name="connsiteX13204" fmla="*/ 1456192 w 11737976"/>
              <a:gd name="connsiteY13204" fmla="*/ 1858967 h 6407151"/>
              <a:gd name="connsiteX13205" fmla="*/ 1451089 w 11737976"/>
              <a:gd name="connsiteY13205" fmla="*/ 1856413 h 6407151"/>
              <a:gd name="connsiteX13206" fmla="*/ 1440577 w 11737976"/>
              <a:gd name="connsiteY13206" fmla="*/ 1853189 h 6407151"/>
              <a:gd name="connsiteX13207" fmla="*/ 1008634 w 11737976"/>
              <a:gd name="connsiteY13207" fmla="*/ 1853099 h 6407151"/>
              <a:gd name="connsiteX13208" fmla="*/ 1009992 w 11737976"/>
              <a:gd name="connsiteY13208" fmla="*/ 1870019 h 6407151"/>
              <a:gd name="connsiteX13209" fmla="*/ 1015201 w 11737976"/>
              <a:gd name="connsiteY13209" fmla="*/ 1872624 h 6407151"/>
              <a:gd name="connsiteX13210" fmla="*/ 1015315 w 11737976"/>
              <a:gd name="connsiteY13210" fmla="*/ 1858469 h 6407151"/>
              <a:gd name="connsiteX13211" fmla="*/ 1008634 w 11737976"/>
              <a:gd name="connsiteY13211" fmla="*/ 1853099 h 6407151"/>
              <a:gd name="connsiteX13212" fmla="*/ 1508624 w 11737976"/>
              <a:gd name="connsiteY13212" fmla="*/ 1852702 h 6407151"/>
              <a:gd name="connsiteX13213" fmla="*/ 1510096 w 11737976"/>
              <a:gd name="connsiteY13213" fmla="*/ 1868598 h 6407151"/>
              <a:gd name="connsiteX13214" fmla="*/ 1505031 w 11737976"/>
              <a:gd name="connsiteY13214" fmla="*/ 1866064 h 6407151"/>
              <a:gd name="connsiteX13215" fmla="*/ 1499967 w 11737976"/>
              <a:gd name="connsiteY13215" fmla="*/ 1863532 h 6407151"/>
              <a:gd name="connsiteX13216" fmla="*/ 1487714 w 11737976"/>
              <a:gd name="connsiteY13216" fmla="*/ 1887724 h 6407151"/>
              <a:gd name="connsiteX13217" fmla="*/ 1484120 w 11737976"/>
              <a:gd name="connsiteY13217" fmla="*/ 1901086 h 6407151"/>
              <a:gd name="connsiteX13218" fmla="*/ 1492779 w 11737976"/>
              <a:gd name="connsiteY13218" fmla="*/ 1890258 h 6407151"/>
              <a:gd name="connsiteX13219" fmla="*/ 1501437 w 11737976"/>
              <a:gd name="connsiteY13219" fmla="*/ 1879427 h 6407151"/>
              <a:gd name="connsiteX13220" fmla="*/ 1506501 w 11737976"/>
              <a:gd name="connsiteY13220" fmla="*/ 1881961 h 6407151"/>
              <a:gd name="connsiteX13221" fmla="*/ 1507972 w 11737976"/>
              <a:gd name="connsiteY13221" fmla="*/ 1897856 h 6407151"/>
              <a:gd name="connsiteX13222" fmla="*/ 1513038 w 11737976"/>
              <a:gd name="connsiteY13222" fmla="*/ 1900388 h 6407151"/>
              <a:gd name="connsiteX13223" fmla="*/ 1516631 w 11737976"/>
              <a:gd name="connsiteY13223" fmla="*/ 1887025 h 6407151"/>
              <a:gd name="connsiteX13224" fmla="*/ 1518101 w 11737976"/>
              <a:gd name="connsiteY13224" fmla="*/ 1902920 h 6407151"/>
              <a:gd name="connsiteX13225" fmla="*/ 1523166 w 11737976"/>
              <a:gd name="connsiteY13225" fmla="*/ 1905453 h 6407151"/>
              <a:gd name="connsiteX13226" fmla="*/ 1519573 w 11737976"/>
              <a:gd name="connsiteY13226" fmla="*/ 1918815 h 6407151"/>
              <a:gd name="connsiteX13227" fmla="*/ 1515978 w 11737976"/>
              <a:gd name="connsiteY13227" fmla="*/ 1932178 h 6407151"/>
              <a:gd name="connsiteX13228" fmla="*/ 1521043 w 11737976"/>
              <a:gd name="connsiteY13228" fmla="*/ 1934711 h 6407151"/>
              <a:gd name="connsiteX13229" fmla="*/ 1524638 w 11737976"/>
              <a:gd name="connsiteY13229" fmla="*/ 1921350 h 6407151"/>
              <a:gd name="connsiteX13230" fmla="*/ 1528232 w 11737976"/>
              <a:gd name="connsiteY13230" fmla="*/ 1907988 h 6407151"/>
              <a:gd name="connsiteX13231" fmla="*/ 1526761 w 11737976"/>
              <a:gd name="connsiteY13231" fmla="*/ 1892091 h 6407151"/>
              <a:gd name="connsiteX13232" fmla="*/ 1530354 w 11737976"/>
              <a:gd name="connsiteY13232" fmla="*/ 1878729 h 6407151"/>
              <a:gd name="connsiteX13233" fmla="*/ 1525289 w 11737976"/>
              <a:gd name="connsiteY13233" fmla="*/ 1876196 h 6407151"/>
              <a:gd name="connsiteX13234" fmla="*/ 1533948 w 11737976"/>
              <a:gd name="connsiteY13234" fmla="*/ 1865366 h 6407151"/>
              <a:gd name="connsiteX13235" fmla="*/ 1528883 w 11737976"/>
              <a:gd name="connsiteY13235" fmla="*/ 1862834 h 6407151"/>
              <a:gd name="connsiteX13236" fmla="*/ 1520226 w 11737976"/>
              <a:gd name="connsiteY13236" fmla="*/ 1873663 h 6407151"/>
              <a:gd name="connsiteX13237" fmla="*/ 1508624 w 11737976"/>
              <a:gd name="connsiteY13237" fmla="*/ 1852702 h 6407151"/>
              <a:gd name="connsiteX13238" fmla="*/ 1063291 w 11737976"/>
              <a:gd name="connsiteY13238" fmla="*/ 1846761 h 6407151"/>
              <a:gd name="connsiteX13239" fmla="*/ 1060887 w 11737976"/>
              <a:gd name="connsiteY13239" fmla="*/ 1848098 h 6407151"/>
              <a:gd name="connsiteX13240" fmla="*/ 1055483 w 11737976"/>
              <a:gd name="connsiteY13240" fmla="*/ 1859202 h 6407151"/>
              <a:gd name="connsiteX13241" fmla="*/ 1052649 w 11737976"/>
              <a:gd name="connsiteY13241" fmla="*/ 1860220 h 6407151"/>
              <a:gd name="connsiteX13242" fmla="*/ 1051776 w 11737976"/>
              <a:gd name="connsiteY13242" fmla="*/ 1847601 h 6407151"/>
              <a:gd name="connsiteX13243" fmla="*/ 1047926 w 11737976"/>
              <a:gd name="connsiteY13243" fmla="*/ 1861919 h 6407151"/>
              <a:gd name="connsiteX13244" fmla="*/ 1052649 w 11737976"/>
              <a:gd name="connsiteY13244" fmla="*/ 1860220 h 6407151"/>
              <a:gd name="connsiteX13245" fmla="*/ 1052941 w 11737976"/>
              <a:gd name="connsiteY13245" fmla="*/ 1864427 h 6407151"/>
              <a:gd name="connsiteX13246" fmla="*/ 1055483 w 11737976"/>
              <a:gd name="connsiteY13246" fmla="*/ 1859202 h 6407151"/>
              <a:gd name="connsiteX13247" fmla="*/ 1066819 w 11737976"/>
              <a:gd name="connsiteY13247" fmla="*/ 1855124 h 6407151"/>
              <a:gd name="connsiteX13248" fmla="*/ 1063291 w 11737976"/>
              <a:gd name="connsiteY13248" fmla="*/ 1846761 h 6407151"/>
              <a:gd name="connsiteX13249" fmla="*/ 6402848 w 11737976"/>
              <a:gd name="connsiteY13249" fmla="*/ 1845694 h 6407151"/>
              <a:gd name="connsiteX13250" fmla="*/ 6390527 w 11737976"/>
              <a:gd name="connsiteY13250" fmla="*/ 1846107 h 6407151"/>
              <a:gd name="connsiteX13251" fmla="*/ 6380013 w 11737976"/>
              <a:gd name="connsiteY13251" fmla="*/ 1854929 h 6407151"/>
              <a:gd name="connsiteX13252" fmla="*/ 6358983 w 11737976"/>
              <a:gd name="connsiteY13252" fmla="*/ 1854929 h 6407151"/>
              <a:gd name="connsiteX13253" fmla="*/ 6348470 w 11737976"/>
              <a:gd name="connsiteY13253" fmla="*/ 1854929 h 6407151"/>
              <a:gd name="connsiteX13254" fmla="*/ 6358983 w 11737976"/>
              <a:gd name="connsiteY13254" fmla="*/ 1859338 h 6407151"/>
              <a:gd name="connsiteX13255" fmla="*/ 6348470 w 11737976"/>
              <a:gd name="connsiteY13255" fmla="*/ 1863749 h 6407151"/>
              <a:gd name="connsiteX13256" fmla="*/ 6369499 w 11737976"/>
              <a:gd name="connsiteY13256" fmla="*/ 1863748 h 6407151"/>
              <a:gd name="connsiteX13257" fmla="*/ 6401042 w 11737976"/>
              <a:gd name="connsiteY13257" fmla="*/ 1885801 h 6407151"/>
              <a:gd name="connsiteX13258" fmla="*/ 6422069 w 11737976"/>
              <a:gd name="connsiteY13258" fmla="*/ 1863749 h 6407151"/>
              <a:gd name="connsiteX13259" fmla="*/ 6443099 w 11737976"/>
              <a:gd name="connsiteY13259" fmla="*/ 1868159 h 6407151"/>
              <a:gd name="connsiteX13260" fmla="*/ 6432584 w 11737976"/>
              <a:gd name="connsiteY13260" fmla="*/ 1850517 h 6407151"/>
              <a:gd name="connsiteX13261" fmla="*/ 6422069 w 11737976"/>
              <a:gd name="connsiteY13261" fmla="*/ 1859338 h 6407151"/>
              <a:gd name="connsiteX13262" fmla="*/ 6402848 w 11737976"/>
              <a:gd name="connsiteY13262" fmla="*/ 1845694 h 6407151"/>
              <a:gd name="connsiteX13263" fmla="*/ 945484 w 11737976"/>
              <a:gd name="connsiteY13263" fmla="*/ 1837760 h 6407151"/>
              <a:gd name="connsiteX13264" fmla="*/ 946470 w 11737976"/>
              <a:gd name="connsiteY13264" fmla="*/ 1844344 h 6407151"/>
              <a:gd name="connsiteX13265" fmla="*/ 950345 w 11737976"/>
              <a:gd name="connsiteY13265" fmla="*/ 1840190 h 6407151"/>
              <a:gd name="connsiteX13266" fmla="*/ 1094576 w 11737976"/>
              <a:gd name="connsiteY13266" fmla="*/ 1836522 h 6407151"/>
              <a:gd name="connsiteX13267" fmla="*/ 1082228 w 11737976"/>
              <a:gd name="connsiteY13267" fmla="*/ 1861284 h 6407151"/>
              <a:gd name="connsiteX13268" fmla="*/ 1087242 w 11737976"/>
              <a:gd name="connsiteY13268" fmla="*/ 1863791 h 6407151"/>
              <a:gd name="connsiteX13269" fmla="*/ 1092256 w 11737976"/>
              <a:gd name="connsiteY13269" fmla="*/ 1866299 h 6407151"/>
              <a:gd name="connsiteX13270" fmla="*/ 1088588 w 11737976"/>
              <a:gd name="connsiteY13270" fmla="*/ 1879934 h 6407151"/>
              <a:gd name="connsiteX13271" fmla="*/ 1083574 w 11737976"/>
              <a:gd name="connsiteY13271" fmla="*/ 1877428 h 6407151"/>
              <a:gd name="connsiteX13272" fmla="*/ 1073546 w 11737976"/>
              <a:gd name="connsiteY13272" fmla="*/ 1872412 h 6407151"/>
              <a:gd name="connsiteX13273" fmla="*/ 1054836 w 11737976"/>
              <a:gd name="connsiteY13273" fmla="*/ 1878526 h 6407151"/>
              <a:gd name="connsiteX13274" fmla="*/ 1048849 w 11737976"/>
              <a:gd name="connsiteY13274" fmla="*/ 1921939 h 6407151"/>
              <a:gd name="connsiteX13275" fmla="*/ 1053863 w 11737976"/>
              <a:gd name="connsiteY13275" fmla="*/ 1924448 h 6407151"/>
              <a:gd name="connsiteX13276" fmla="*/ 1067557 w 11737976"/>
              <a:gd name="connsiteY13276" fmla="*/ 1915825 h 6407151"/>
              <a:gd name="connsiteX13277" fmla="*/ 1072572 w 11737976"/>
              <a:gd name="connsiteY13277" fmla="*/ 1918333 h 6407151"/>
              <a:gd name="connsiteX13278" fmla="*/ 1096296 w 11737976"/>
              <a:gd name="connsiteY13278" fmla="*/ 1914726 h 6407151"/>
              <a:gd name="connsiteX13279" fmla="*/ 1111338 w 11737976"/>
              <a:gd name="connsiteY13279" fmla="*/ 1922249 h 6407151"/>
              <a:gd name="connsiteX13280" fmla="*/ 1116353 w 11737976"/>
              <a:gd name="connsiteY13280" fmla="*/ 1924757 h 6407151"/>
              <a:gd name="connsiteX13281" fmla="*/ 1121366 w 11737976"/>
              <a:gd name="connsiteY13281" fmla="*/ 1927263 h 6407151"/>
              <a:gd name="connsiteX13282" fmla="*/ 1117699 w 11737976"/>
              <a:gd name="connsiteY13282" fmla="*/ 1940900 h 6407151"/>
              <a:gd name="connsiteX13283" fmla="*/ 1122713 w 11737976"/>
              <a:gd name="connsiteY13283" fmla="*/ 1943408 h 6407151"/>
              <a:gd name="connsiteX13284" fmla="*/ 1126381 w 11737976"/>
              <a:gd name="connsiteY13284" fmla="*/ 1929772 h 6407151"/>
              <a:gd name="connsiteX13285" fmla="*/ 1136408 w 11737976"/>
              <a:gd name="connsiteY13285" fmla="*/ 1934787 h 6407151"/>
              <a:gd name="connsiteX13286" fmla="*/ 1141423 w 11737976"/>
              <a:gd name="connsiteY13286" fmla="*/ 1937293 h 6407151"/>
              <a:gd name="connsiteX13287" fmla="*/ 1140075 w 11737976"/>
              <a:gd name="connsiteY13287" fmla="*/ 1921152 h 6407151"/>
              <a:gd name="connsiteX13288" fmla="*/ 1135062 w 11737976"/>
              <a:gd name="connsiteY13288" fmla="*/ 1918646 h 6407151"/>
              <a:gd name="connsiteX13289" fmla="*/ 1130047 w 11737976"/>
              <a:gd name="connsiteY13289" fmla="*/ 1916138 h 6407151"/>
              <a:gd name="connsiteX13290" fmla="*/ 1122695 w 11737976"/>
              <a:gd name="connsiteY13290" fmla="*/ 1914395 h 6407151"/>
              <a:gd name="connsiteX13291" fmla="*/ 1116353 w 11737976"/>
              <a:gd name="connsiteY13291" fmla="*/ 1924757 h 6407151"/>
              <a:gd name="connsiteX13292" fmla="*/ 1115005 w 11737976"/>
              <a:gd name="connsiteY13292" fmla="*/ 1908616 h 6407151"/>
              <a:gd name="connsiteX13293" fmla="*/ 1118672 w 11737976"/>
              <a:gd name="connsiteY13293" fmla="*/ 1894979 h 6407151"/>
              <a:gd name="connsiteX13294" fmla="*/ 1113658 w 11737976"/>
              <a:gd name="connsiteY13294" fmla="*/ 1892472 h 6407151"/>
              <a:gd name="connsiteX13295" fmla="*/ 1099963 w 11737976"/>
              <a:gd name="connsiteY13295" fmla="*/ 1901094 h 6407151"/>
              <a:gd name="connsiteX13296" fmla="*/ 1093603 w 11737976"/>
              <a:gd name="connsiteY13296" fmla="*/ 1882442 h 6407151"/>
              <a:gd name="connsiteX13297" fmla="*/ 1102284 w 11737976"/>
              <a:gd name="connsiteY13297" fmla="*/ 1871314 h 6407151"/>
              <a:gd name="connsiteX13298" fmla="*/ 1098617 w 11737976"/>
              <a:gd name="connsiteY13298" fmla="*/ 1884950 h 6407151"/>
              <a:gd name="connsiteX13299" fmla="*/ 1112312 w 11737976"/>
              <a:gd name="connsiteY13299" fmla="*/ 1876328 h 6407151"/>
              <a:gd name="connsiteX13300" fmla="*/ 1107298 w 11737976"/>
              <a:gd name="connsiteY13300" fmla="*/ 1873820 h 6407151"/>
              <a:gd name="connsiteX13301" fmla="*/ 1094576 w 11737976"/>
              <a:gd name="connsiteY13301" fmla="*/ 1836522 h 6407151"/>
              <a:gd name="connsiteX13302" fmla="*/ 1391476 w 11737976"/>
              <a:gd name="connsiteY13302" fmla="*/ 1835994 h 6407151"/>
              <a:gd name="connsiteX13303" fmla="*/ 1380687 w 11737976"/>
              <a:gd name="connsiteY13303" fmla="*/ 1837451 h 6407151"/>
              <a:gd name="connsiteX13304" fmla="*/ 1385699 w 11737976"/>
              <a:gd name="connsiteY13304" fmla="*/ 1839958 h 6407151"/>
              <a:gd name="connsiteX13305" fmla="*/ 1390714 w 11737976"/>
              <a:gd name="connsiteY13305" fmla="*/ 1842465 h 6407151"/>
              <a:gd name="connsiteX13306" fmla="*/ 1391476 w 11737976"/>
              <a:gd name="connsiteY13306" fmla="*/ 1835994 h 6407151"/>
              <a:gd name="connsiteX13307" fmla="*/ 973643 w 11737976"/>
              <a:gd name="connsiteY13307" fmla="*/ 1835601 h 6407151"/>
              <a:gd name="connsiteX13308" fmla="*/ 946496 w 11737976"/>
              <a:gd name="connsiteY13308" fmla="*/ 1854508 h 6407151"/>
              <a:gd name="connsiteX13309" fmla="*/ 942643 w 11737976"/>
              <a:gd name="connsiteY13309" fmla="*/ 1868828 h 6407151"/>
              <a:gd name="connsiteX13310" fmla="*/ 947505 w 11737976"/>
              <a:gd name="connsiteY13310" fmla="*/ 1871260 h 6407151"/>
              <a:gd name="connsiteX13311" fmla="*/ 952368 w 11737976"/>
              <a:gd name="connsiteY13311" fmla="*/ 1873691 h 6407151"/>
              <a:gd name="connsiteX13312" fmla="*/ 962090 w 11737976"/>
              <a:gd name="connsiteY13312" fmla="*/ 1878554 h 6407151"/>
              <a:gd name="connsiteX13313" fmla="*/ 965943 w 11737976"/>
              <a:gd name="connsiteY13313" fmla="*/ 1864234 h 6407151"/>
              <a:gd name="connsiteX13314" fmla="*/ 970804 w 11737976"/>
              <a:gd name="connsiteY13314" fmla="*/ 1866667 h 6407151"/>
              <a:gd name="connsiteX13315" fmla="*/ 974657 w 11737976"/>
              <a:gd name="connsiteY13315" fmla="*/ 1852347 h 6407151"/>
              <a:gd name="connsiteX13316" fmla="*/ 969794 w 11737976"/>
              <a:gd name="connsiteY13316" fmla="*/ 1849916 h 6407151"/>
              <a:gd name="connsiteX13317" fmla="*/ 973643 w 11737976"/>
              <a:gd name="connsiteY13317" fmla="*/ 1835601 h 6407151"/>
              <a:gd name="connsiteX13318" fmla="*/ 1029666 w 11737976"/>
              <a:gd name="connsiteY13318" fmla="*/ 1832234 h 6407151"/>
              <a:gd name="connsiteX13319" fmla="*/ 1027869 w 11737976"/>
              <a:gd name="connsiteY13319" fmla="*/ 1851893 h 6407151"/>
              <a:gd name="connsiteX13320" fmla="*/ 1025302 w 11737976"/>
              <a:gd name="connsiteY13320" fmla="*/ 1861438 h 6407151"/>
              <a:gd name="connsiteX13321" fmla="*/ 1028948 w 11737976"/>
              <a:gd name="connsiteY13321" fmla="*/ 1863262 h 6407151"/>
              <a:gd name="connsiteX13322" fmla="*/ 1031516 w 11737976"/>
              <a:gd name="connsiteY13322" fmla="*/ 1853717 h 6407151"/>
              <a:gd name="connsiteX13323" fmla="*/ 1027869 w 11737976"/>
              <a:gd name="connsiteY13323" fmla="*/ 1851893 h 6407151"/>
              <a:gd name="connsiteX13324" fmla="*/ 1031720 w 11737976"/>
              <a:gd name="connsiteY13324" fmla="*/ 1837575 h 6407151"/>
              <a:gd name="connsiteX13325" fmla="*/ 1029666 w 11737976"/>
              <a:gd name="connsiteY13325" fmla="*/ 1832234 h 6407151"/>
              <a:gd name="connsiteX13326" fmla="*/ 1044689 w 11737976"/>
              <a:gd name="connsiteY13326" fmla="*/ 1827815 h 6407151"/>
              <a:gd name="connsiteX13327" fmla="*/ 1041396 w 11737976"/>
              <a:gd name="connsiteY13327" fmla="*/ 1834290 h 6407151"/>
              <a:gd name="connsiteX13328" fmla="*/ 1042379 w 11737976"/>
              <a:gd name="connsiteY13328" fmla="*/ 1836407 h 6407151"/>
              <a:gd name="connsiteX13329" fmla="*/ 1040837 w 11737976"/>
              <a:gd name="connsiteY13329" fmla="*/ 1842134 h 6407151"/>
              <a:gd name="connsiteX13330" fmla="*/ 1036583 w 11737976"/>
              <a:gd name="connsiteY13330" fmla="*/ 1840005 h 6407151"/>
              <a:gd name="connsiteX13331" fmla="*/ 1037594 w 11737976"/>
              <a:gd name="connsiteY13331" fmla="*/ 1856756 h 6407151"/>
              <a:gd name="connsiteX13332" fmla="*/ 1046306 w 11737976"/>
              <a:gd name="connsiteY13332" fmla="*/ 1844869 h 6407151"/>
              <a:gd name="connsiteX13333" fmla="*/ 1042379 w 11737976"/>
              <a:gd name="connsiteY13333" fmla="*/ 1836407 h 6407151"/>
              <a:gd name="connsiteX13334" fmla="*/ 1042763 w 11737976"/>
              <a:gd name="connsiteY13334" fmla="*/ 1834974 h 6407151"/>
              <a:gd name="connsiteX13335" fmla="*/ 1044689 w 11737976"/>
              <a:gd name="connsiteY13335" fmla="*/ 1827815 h 6407151"/>
              <a:gd name="connsiteX13336" fmla="*/ 1360933 w 11737976"/>
              <a:gd name="connsiteY13336" fmla="*/ 1827571 h 6407151"/>
              <a:gd name="connsiteX13337" fmla="*/ 1357084 w 11737976"/>
              <a:gd name="connsiteY13337" fmla="*/ 1841888 h 6407151"/>
              <a:gd name="connsiteX13338" fmla="*/ 1361946 w 11737976"/>
              <a:gd name="connsiteY13338" fmla="*/ 1844321 h 6407151"/>
              <a:gd name="connsiteX13339" fmla="*/ 1365797 w 11737976"/>
              <a:gd name="connsiteY13339" fmla="*/ 1830002 h 6407151"/>
              <a:gd name="connsiteX13340" fmla="*/ 1360933 w 11737976"/>
              <a:gd name="connsiteY13340" fmla="*/ 1827571 h 6407151"/>
              <a:gd name="connsiteX13341" fmla="*/ 6303409 w 11737976"/>
              <a:gd name="connsiteY13341" fmla="*/ 1826997 h 6407151"/>
              <a:gd name="connsiteX13342" fmla="*/ 6303409 w 11737976"/>
              <a:gd name="connsiteY13342" fmla="*/ 1831897 h 6407151"/>
              <a:gd name="connsiteX13343" fmla="*/ 6314675 w 11737976"/>
              <a:gd name="connsiteY13343" fmla="*/ 1831897 h 6407151"/>
              <a:gd name="connsiteX13344" fmla="*/ 6314675 w 11737976"/>
              <a:gd name="connsiteY13344" fmla="*/ 1826997 h 6407151"/>
              <a:gd name="connsiteX13345" fmla="*/ 6313267 w 11737976"/>
              <a:gd name="connsiteY13345" fmla="*/ 1826997 h 6407151"/>
              <a:gd name="connsiteX13346" fmla="*/ 6303409 w 11737976"/>
              <a:gd name="connsiteY13346" fmla="*/ 1826997 h 6407151"/>
              <a:gd name="connsiteX13347" fmla="*/ 1000725 w 11737976"/>
              <a:gd name="connsiteY13347" fmla="*/ 1822074 h 6407151"/>
              <a:gd name="connsiteX13348" fmla="*/ 991404 w 11737976"/>
              <a:gd name="connsiteY13348" fmla="*/ 1833657 h 6407151"/>
              <a:gd name="connsiteX13349" fmla="*/ 1002344 w 11737976"/>
              <a:gd name="connsiteY13349" fmla="*/ 1839128 h 6407151"/>
              <a:gd name="connsiteX13350" fmla="*/ 1002979 w 11737976"/>
              <a:gd name="connsiteY13350" fmla="*/ 1825231 h 6407151"/>
              <a:gd name="connsiteX13351" fmla="*/ 1000725 w 11737976"/>
              <a:gd name="connsiteY13351" fmla="*/ 1822074 h 6407151"/>
              <a:gd name="connsiteX13352" fmla="*/ 908865 w 11737976"/>
              <a:gd name="connsiteY13352" fmla="*/ 1819450 h 6407151"/>
              <a:gd name="connsiteX13353" fmla="*/ 909928 w 11737976"/>
              <a:gd name="connsiteY13353" fmla="*/ 1826073 h 6407151"/>
              <a:gd name="connsiteX13354" fmla="*/ 913878 w 11737976"/>
              <a:gd name="connsiteY13354" fmla="*/ 1821957 h 6407151"/>
              <a:gd name="connsiteX13355" fmla="*/ 989786 w 11737976"/>
              <a:gd name="connsiteY13355" fmla="*/ 1816600 h 6407151"/>
              <a:gd name="connsiteX13356" fmla="*/ 976818 w 11737976"/>
              <a:gd name="connsiteY13356" fmla="*/ 1826359 h 6407151"/>
              <a:gd name="connsiteX13357" fmla="*/ 989786 w 11737976"/>
              <a:gd name="connsiteY13357" fmla="*/ 1816600 h 6407151"/>
              <a:gd name="connsiteX13358" fmla="*/ 934139 w 11737976"/>
              <a:gd name="connsiteY13358" fmla="*/ 1815845 h 6407151"/>
              <a:gd name="connsiteX13359" fmla="*/ 930288 w 11737976"/>
              <a:gd name="connsiteY13359" fmla="*/ 1830160 h 6407151"/>
              <a:gd name="connsiteX13360" fmla="*/ 935759 w 11737976"/>
              <a:gd name="connsiteY13360" fmla="*/ 1832895 h 6407151"/>
              <a:gd name="connsiteX13361" fmla="*/ 926438 w 11737976"/>
              <a:gd name="connsiteY13361" fmla="*/ 1844478 h 6407151"/>
              <a:gd name="connsiteX13362" fmla="*/ 928057 w 11737976"/>
              <a:gd name="connsiteY13362" fmla="*/ 1861533 h 6407151"/>
              <a:gd name="connsiteX13363" fmla="*/ 931908 w 11737976"/>
              <a:gd name="connsiteY13363" fmla="*/ 1847214 h 6407151"/>
              <a:gd name="connsiteX13364" fmla="*/ 935759 w 11737976"/>
              <a:gd name="connsiteY13364" fmla="*/ 1832895 h 6407151"/>
              <a:gd name="connsiteX13365" fmla="*/ 937000 w 11737976"/>
              <a:gd name="connsiteY13365" fmla="*/ 1825397 h 6407151"/>
              <a:gd name="connsiteX13366" fmla="*/ 934139 w 11737976"/>
              <a:gd name="connsiteY13366" fmla="*/ 1815845 h 6407151"/>
              <a:gd name="connsiteX13367" fmla="*/ 898837 w 11737976"/>
              <a:gd name="connsiteY13367" fmla="*/ 1814435 h 6407151"/>
              <a:gd name="connsiteX13368" fmla="*/ 889972 w 11737976"/>
              <a:gd name="connsiteY13368" fmla="*/ 1826243 h 6407151"/>
              <a:gd name="connsiteX13369" fmla="*/ 884959 w 11737976"/>
              <a:gd name="connsiteY13369" fmla="*/ 1823735 h 6407151"/>
              <a:gd name="connsiteX13370" fmla="*/ 886120 w 11737976"/>
              <a:gd name="connsiteY13370" fmla="*/ 1840562 h 6407151"/>
              <a:gd name="connsiteX13371" fmla="*/ 889972 w 11737976"/>
              <a:gd name="connsiteY13371" fmla="*/ 1826243 h 6407151"/>
              <a:gd name="connsiteX13372" fmla="*/ 894986 w 11737976"/>
              <a:gd name="connsiteY13372" fmla="*/ 1828750 h 6407151"/>
              <a:gd name="connsiteX13373" fmla="*/ 898837 w 11737976"/>
              <a:gd name="connsiteY13373" fmla="*/ 1814435 h 6407151"/>
              <a:gd name="connsiteX13374" fmla="*/ 951292 w 11737976"/>
              <a:gd name="connsiteY13374" fmla="*/ 1813595 h 6407151"/>
              <a:gd name="connsiteX13375" fmla="*/ 955345 w 11737976"/>
              <a:gd name="connsiteY13375" fmla="*/ 1819680 h 6407151"/>
              <a:gd name="connsiteX13376" fmla="*/ 961321 w 11737976"/>
              <a:gd name="connsiteY13376" fmla="*/ 1818610 h 6407151"/>
              <a:gd name="connsiteX13377" fmla="*/ 951292 w 11737976"/>
              <a:gd name="connsiteY13377" fmla="*/ 1813595 h 6407151"/>
              <a:gd name="connsiteX13378" fmla="*/ 1427792 w 11737976"/>
              <a:gd name="connsiteY13378" fmla="*/ 1812279 h 6407151"/>
              <a:gd name="connsiteX13379" fmla="*/ 1419008 w 11737976"/>
              <a:gd name="connsiteY13379" fmla="*/ 1818397 h 6407151"/>
              <a:gd name="connsiteX13380" fmla="*/ 1418700 w 11737976"/>
              <a:gd name="connsiteY13380" fmla="*/ 1817885 h 6407151"/>
              <a:gd name="connsiteX13381" fmla="*/ 1416677 w 11737976"/>
              <a:gd name="connsiteY13381" fmla="*/ 1816111 h 6407151"/>
              <a:gd name="connsiteX13382" fmla="*/ 1414218 w 11737976"/>
              <a:gd name="connsiteY13382" fmla="*/ 1821734 h 6407151"/>
              <a:gd name="connsiteX13383" fmla="*/ 1419008 w 11737976"/>
              <a:gd name="connsiteY13383" fmla="*/ 1818397 h 6407151"/>
              <a:gd name="connsiteX13384" fmla="*/ 1423942 w 11737976"/>
              <a:gd name="connsiteY13384" fmla="*/ 1826597 h 6407151"/>
              <a:gd name="connsiteX13385" fmla="*/ 1427792 w 11737976"/>
              <a:gd name="connsiteY13385" fmla="*/ 1812279 h 6407151"/>
              <a:gd name="connsiteX13386" fmla="*/ 773953 w 11737976"/>
              <a:gd name="connsiteY13386" fmla="*/ 1811537 h 6407151"/>
              <a:gd name="connsiteX13387" fmla="*/ 780030 w 11737976"/>
              <a:gd name="connsiteY13387" fmla="*/ 1820668 h 6407151"/>
              <a:gd name="connsiteX13388" fmla="*/ 784893 w 11737976"/>
              <a:gd name="connsiteY13388" fmla="*/ 1817008 h 6407151"/>
              <a:gd name="connsiteX13389" fmla="*/ 773953 w 11737976"/>
              <a:gd name="connsiteY13389" fmla="*/ 1811537 h 6407151"/>
              <a:gd name="connsiteX13390" fmla="*/ 6419814 w 11737976"/>
              <a:gd name="connsiteY13390" fmla="*/ 1804127 h 6407151"/>
              <a:gd name="connsiteX13391" fmla="*/ 6442346 w 11737976"/>
              <a:gd name="connsiteY13391" fmla="*/ 1804128 h 6407151"/>
              <a:gd name="connsiteX13392" fmla="*/ 6419814 w 11737976"/>
              <a:gd name="connsiteY13392" fmla="*/ 1804127 h 6407151"/>
              <a:gd name="connsiteX13393" fmla="*/ 6378510 w 11737976"/>
              <a:gd name="connsiteY13393" fmla="*/ 1804127 h 6407151"/>
              <a:gd name="connsiteX13394" fmla="*/ 6378510 w 11737976"/>
              <a:gd name="connsiteY13394" fmla="*/ 1809029 h 6407151"/>
              <a:gd name="connsiteX13395" fmla="*/ 6389777 w 11737976"/>
              <a:gd name="connsiteY13395" fmla="*/ 1804127 h 6407151"/>
              <a:gd name="connsiteX13396" fmla="*/ 6378510 w 11737976"/>
              <a:gd name="connsiteY13396" fmla="*/ 1804127 h 6407151"/>
              <a:gd name="connsiteX13397" fmla="*/ 6243329 w 11737976"/>
              <a:gd name="connsiteY13397" fmla="*/ 1804127 h 6407151"/>
              <a:gd name="connsiteX13398" fmla="*/ 6232062 w 11737976"/>
              <a:gd name="connsiteY13398" fmla="*/ 1809029 h 6407151"/>
              <a:gd name="connsiteX13399" fmla="*/ 6243329 w 11737976"/>
              <a:gd name="connsiteY13399" fmla="*/ 1809029 h 6407151"/>
              <a:gd name="connsiteX13400" fmla="*/ 6243329 w 11737976"/>
              <a:gd name="connsiteY13400" fmla="*/ 1804127 h 6407151"/>
              <a:gd name="connsiteX13401" fmla="*/ 6348469 w 11737976"/>
              <a:gd name="connsiteY13401" fmla="*/ 1800860 h 6407151"/>
              <a:gd name="connsiteX13402" fmla="*/ 6355980 w 11737976"/>
              <a:gd name="connsiteY13402" fmla="*/ 1809029 h 6407151"/>
              <a:gd name="connsiteX13403" fmla="*/ 6355979 w 11737976"/>
              <a:gd name="connsiteY13403" fmla="*/ 1800860 h 6407151"/>
              <a:gd name="connsiteX13404" fmla="*/ 6348469 w 11737976"/>
              <a:gd name="connsiteY13404" fmla="*/ 1800860 h 6407151"/>
              <a:gd name="connsiteX13405" fmla="*/ 6272432 w 11737976"/>
              <a:gd name="connsiteY13405" fmla="*/ 1795960 h 6407151"/>
              <a:gd name="connsiteX13406" fmla="*/ 6269850 w 11737976"/>
              <a:gd name="connsiteY13406" fmla="*/ 1811477 h 6407151"/>
              <a:gd name="connsiteX13407" fmla="*/ 6282758 w 11737976"/>
              <a:gd name="connsiteY13407" fmla="*/ 1826996 h 6407151"/>
              <a:gd name="connsiteX13408" fmla="*/ 6303410 w 11737976"/>
              <a:gd name="connsiteY13408" fmla="*/ 1818128 h 6407151"/>
              <a:gd name="connsiteX13409" fmla="*/ 6272432 w 11737976"/>
              <a:gd name="connsiteY13409" fmla="*/ 1795960 h 6407151"/>
              <a:gd name="connsiteX13410" fmla="*/ 911179 w 11737976"/>
              <a:gd name="connsiteY13410" fmla="*/ 1793537 h 6407151"/>
              <a:gd name="connsiteX13411" fmla="*/ 914082 w 11737976"/>
              <a:gd name="connsiteY13411" fmla="*/ 1805818 h 6407151"/>
              <a:gd name="connsiteX13412" fmla="*/ 916650 w 11737976"/>
              <a:gd name="connsiteY13412" fmla="*/ 1796273 h 6407151"/>
              <a:gd name="connsiteX13413" fmla="*/ 911179 w 11737976"/>
              <a:gd name="connsiteY13413" fmla="*/ 1793537 h 6407151"/>
              <a:gd name="connsiteX13414" fmla="*/ 853710 w 11737976"/>
              <a:gd name="connsiteY13414" fmla="*/ 1791868 h 6407151"/>
              <a:gd name="connsiteX13415" fmla="*/ 856228 w 11737976"/>
              <a:gd name="connsiteY13415" fmla="*/ 1819522 h 6407151"/>
              <a:gd name="connsiteX13416" fmla="*/ 874930 w 11737976"/>
              <a:gd name="connsiteY13416" fmla="*/ 1818721 h 6407151"/>
              <a:gd name="connsiteX13417" fmla="*/ 853710 w 11737976"/>
              <a:gd name="connsiteY13417" fmla="*/ 1791868 h 6407151"/>
              <a:gd name="connsiteX13418" fmla="*/ 752208 w 11737976"/>
              <a:gd name="connsiteY13418" fmla="*/ 1789839 h 6407151"/>
              <a:gd name="connsiteX13419" fmla="*/ 744780 w 11737976"/>
              <a:gd name="connsiteY13419" fmla="*/ 1796953 h 6407151"/>
              <a:gd name="connsiteX13420" fmla="*/ 759366 w 11737976"/>
              <a:gd name="connsiteY13420" fmla="*/ 1804247 h 6407151"/>
              <a:gd name="connsiteX13421" fmla="*/ 761004 w 11737976"/>
              <a:gd name="connsiteY13421" fmla="*/ 1795591 h 6407151"/>
              <a:gd name="connsiteX13422" fmla="*/ 757071 w 11737976"/>
              <a:gd name="connsiteY13422" fmla="*/ 1792271 h 6407151"/>
              <a:gd name="connsiteX13423" fmla="*/ 752208 w 11737976"/>
              <a:gd name="connsiteY13423" fmla="*/ 1789839 h 6407151"/>
              <a:gd name="connsiteX13424" fmla="*/ 811272 w 11737976"/>
              <a:gd name="connsiteY13424" fmla="*/ 1784510 h 6407151"/>
              <a:gd name="connsiteX13425" fmla="*/ 815131 w 11737976"/>
              <a:gd name="connsiteY13425" fmla="*/ 1788816 h 6407151"/>
              <a:gd name="connsiteX13426" fmla="*/ 811205 w 11737976"/>
              <a:gd name="connsiteY13426" fmla="*/ 1784822 h 6407151"/>
              <a:gd name="connsiteX13427" fmla="*/ 845541 w 11737976"/>
              <a:gd name="connsiteY13427" fmla="*/ 1760713 h 6407151"/>
              <a:gd name="connsiteX13428" fmla="*/ 853914 w 11737976"/>
              <a:gd name="connsiteY13428" fmla="*/ 1775728 h 6407151"/>
              <a:gd name="connsiteX13429" fmla="*/ 856481 w 11737976"/>
              <a:gd name="connsiteY13429" fmla="*/ 1766184 h 6407151"/>
              <a:gd name="connsiteX13430" fmla="*/ 845541 w 11737976"/>
              <a:gd name="connsiteY13430" fmla="*/ 1760713 h 6407151"/>
              <a:gd name="connsiteX13431" fmla="*/ 5746150 w 11737976"/>
              <a:gd name="connsiteY13431" fmla="*/ 1760023 h 6407151"/>
              <a:gd name="connsiteX13432" fmla="*/ 5746150 w 11737976"/>
              <a:gd name="connsiteY13432" fmla="*/ 1769007 h 6407151"/>
              <a:gd name="connsiteX13433" fmla="*/ 5735637 w 11737976"/>
              <a:gd name="connsiteY13433" fmla="*/ 1786976 h 6407151"/>
              <a:gd name="connsiteX13434" fmla="*/ 5725122 w 11737976"/>
              <a:gd name="connsiteY13434" fmla="*/ 1786976 h 6407151"/>
              <a:gd name="connsiteX13435" fmla="*/ 5746152 w 11737976"/>
              <a:gd name="connsiteY13435" fmla="*/ 1791467 h 6407151"/>
              <a:gd name="connsiteX13436" fmla="*/ 5746150 w 11737976"/>
              <a:gd name="connsiteY13436" fmla="*/ 1795960 h 6407151"/>
              <a:gd name="connsiteX13437" fmla="*/ 5756665 w 11737976"/>
              <a:gd name="connsiteY13437" fmla="*/ 1795960 h 6407151"/>
              <a:gd name="connsiteX13438" fmla="*/ 5756665 w 11737976"/>
              <a:gd name="connsiteY13438" fmla="*/ 1791467 h 6407151"/>
              <a:gd name="connsiteX13439" fmla="*/ 5767180 w 11737976"/>
              <a:gd name="connsiteY13439" fmla="*/ 1786976 h 6407151"/>
              <a:gd name="connsiteX13440" fmla="*/ 5777693 w 11737976"/>
              <a:gd name="connsiteY13440" fmla="*/ 1764515 h 6407151"/>
              <a:gd name="connsiteX13441" fmla="*/ 5746150 w 11737976"/>
              <a:gd name="connsiteY13441" fmla="*/ 1760023 h 6407151"/>
              <a:gd name="connsiteX13442" fmla="*/ 6368749 w 11737976"/>
              <a:gd name="connsiteY13442" fmla="*/ 1759661 h 6407151"/>
              <a:gd name="connsiteX13443" fmla="*/ 6358234 w 11737976"/>
              <a:gd name="connsiteY13443" fmla="*/ 1764198 h 6407151"/>
              <a:gd name="connsiteX13444" fmla="*/ 6358234 w 11737976"/>
              <a:gd name="connsiteY13444" fmla="*/ 1768736 h 6407151"/>
              <a:gd name="connsiteX13445" fmla="*/ 6337205 w 11737976"/>
              <a:gd name="connsiteY13445" fmla="*/ 1764197 h 6407151"/>
              <a:gd name="connsiteX13446" fmla="*/ 6337206 w 11737976"/>
              <a:gd name="connsiteY13446" fmla="*/ 1782347 h 6407151"/>
              <a:gd name="connsiteX13447" fmla="*/ 6347720 w 11737976"/>
              <a:gd name="connsiteY13447" fmla="*/ 1795961 h 6407151"/>
              <a:gd name="connsiteX13448" fmla="*/ 6358234 w 11737976"/>
              <a:gd name="connsiteY13448" fmla="*/ 1791423 h 6407151"/>
              <a:gd name="connsiteX13449" fmla="*/ 6368749 w 11737976"/>
              <a:gd name="connsiteY13449" fmla="*/ 1791423 h 6407151"/>
              <a:gd name="connsiteX13450" fmla="*/ 6358234 w 11737976"/>
              <a:gd name="connsiteY13450" fmla="*/ 1786886 h 6407151"/>
              <a:gd name="connsiteX13451" fmla="*/ 6368749 w 11737976"/>
              <a:gd name="connsiteY13451" fmla="*/ 1786885 h 6407151"/>
              <a:gd name="connsiteX13452" fmla="*/ 6368749 w 11737976"/>
              <a:gd name="connsiteY13452" fmla="*/ 1782347 h 6407151"/>
              <a:gd name="connsiteX13453" fmla="*/ 6379263 w 11737976"/>
              <a:gd name="connsiteY13453" fmla="*/ 1782348 h 6407151"/>
              <a:gd name="connsiteX13454" fmla="*/ 6368749 w 11737976"/>
              <a:gd name="connsiteY13454" fmla="*/ 1777811 h 6407151"/>
              <a:gd name="connsiteX13455" fmla="*/ 6368749 w 11737976"/>
              <a:gd name="connsiteY13455" fmla="*/ 1782347 h 6407151"/>
              <a:gd name="connsiteX13456" fmla="*/ 6358234 w 11737976"/>
              <a:gd name="connsiteY13456" fmla="*/ 1782347 h 6407151"/>
              <a:gd name="connsiteX13457" fmla="*/ 6358234 w 11737976"/>
              <a:gd name="connsiteY13457" fmla="*/ 1773273 h 6407151"/>
              <a:gd name="connsiteX13458" fmla="*/ 6368749 w 11737976"/>
              <a:gd name="connsiteY13458" fmla="*/ 1773273 h 6407151"/>
              <a:gd name="connsiteX13459" fmla="*/ 6368749 w 11737976"/>
              <a:gd name="connsiteY13459" fmla="*/ 1759661 h 6407151"/>
              <a:gd name="connsiteX13460" fmla="*/ 6419818 w 11737976"/>
              <a:gd name="connsiteY13460" fmla="*/ 1755123 h 6407151"/>
              <a:gd name="connsiteX13461" fmla="*/ 6399165 w 11737976"/>
              <a:gd name="connsiteY13461" fmla="*/ 1764271 h 6407151"/>
              <a:gd name="connsiteX13462" fmla="*/ 6388838 w 11737976"/>
              <a:gd name="connsiteY13462" fmla="*/ 1764271 h 6407151"/>
              <a:gd name="connsiteX13463" fmla="*/ 6388838 w 11737976"/>
              <a:gd name="connsiteY13463" fmla="*/ 1768844 h 6407151"/>
              <a:gd name="connsiteX13464" fmla="*/ 6388838 w 11737976"/>
              <a:gd name="connsiteY13464" fmla="*/ 1773418 h 6407151"/>
              <a:gd name="connsiteX13465" fmla="*/ 6419818 w 11737976"/>
              <a:gd name="connsiteY13465" fmla="*/ 1777991 h 6407151"/>
              <a:gd name="connsiteX13466" fmla="*/ 6419818 w 11737976"/>
              <a:gd name="connsiteY13466" fmla="*/ 1755123 h 6407151"/>
              <a:gd name="connsiteX13467" fmla="*/ 6442346 w 11737976"/>
              <a:gd name="connsiteY13467" fmla="*/ 1750222 h 6407151"/>
              <a:gd name="connsiteX13468" fmla="*/ 6442346 w 11737976"/>
              <a:gd name="connsiteY13468" fmla="*/ 1760023 h 6407151"/>
              <a:gd name="connsiteX13469" fmla="*/ 6442346 w 11737976"/>
              <a:gd name="connsiteY13469" fmla="*/ 1750222 h 6407151"/>
              <a:gd name="connsiteX13470" fmla="*/ 6355980 w 11737976"/>
              <a:gd name="connsiteY13470" fmla="*/ 1750222 h 6407151"/>
              <a:gd name="connsiteX13471" fmla="*/ 6367246 w 11737976"/>
              <a:gd name="connsiteY13471" fmla="*/ 1755124 h 6407151"/>
              <a:gd name="connsiteX13472" fmla="*/ 6367246 w 11737976"/>
              <a:gd name="connsiteY13472" fmla="*/ 1750222 h 6407151"/>
              <a:gd name="connsiteX13473" fmla="*/ 6355980 w 11737976"/>
              <a:gd name="connsiteY13473" fmla="*/ 1750222 h 6407151"/>
              <a:gd name="connsiteX13474" fmla="*/ 6294023 w 11737976"/>
              <a:gd name="connsiteY13474" fmla="*/ 1742055 h 6407151"/>
              <a:gd name="connsiteX13475" fmla="*/ 6267423 w 11737976"/>
              <a:gd name="connsiteY13475" fmla="*/ 1752531 h 6407151"/>
              <a:gd name="connsiteX13476" fmla="*/ 6267091 w 11737976"/>
              <a:gd name="connsiteY13476" fmla="*/ 1761283 h 6407151"/>
              <a:gd name="connsiteX13477" fmla="*/ 6272743 w 11737976"/>
              <a:gd name="connsiteY13477" fmla="*/ 1772928 h 6407151"/>
              <a:gd name="connsiteX13478" fmla="*/ 6283383 w 11737976"/>
              <a:gd name="connsiteY13478" fmla="*/ 1772929 h 6407151"/>
              <a:gd name="connsiteX13479" fmla="*/ 6294023 w 11737976"/>
              <a:gd name="connsiteY13479" fmla="*/ 1781749 h 6407151"/>
              <a:gd name="connsiteX13480" fmla="*/ 6294022 w 11737976"/>
              <a:gd name="connsiteY13480" fmla="*/ 1786159 h 6407151"/>
              <a:gd name="connsiteX13481" fmla="*/ 6304662 w 11737976"/>
              <a:gd name="connsiteY13481" fmla="*/ 1781749 h 6407151"/>
              <a:gd name="connsiteX13482" fmla="*/ 6325940 w 11737976"/>
              <a:gd name="connsiteY13482" fmla="*/ 1759697 h 6407151"/>
              <a:gd name="connsiteX13483" fmla="*/ 6304662 w 11737976"/>
              <a:gd name="connsiteY13483" fmla="*/ 1755287 h 6407151"/>
              <a:gd name="connsiteX13484" fmla="*/ 6304662 w 11737976"/>
              <a:gd name="connsiteY13484" fmla="*/ 1764107 h 6407151"/>
              <a:gd name="connsiteX13485" fmla="*/ 6283383 w 11737976"/>
              <a:gd name="connsiteY13485" fmla="*/ 1759697 h 6407151"/>
              <a:gd name="connsiteX13486" fmla="*/ 6294023 w 11737976"/>
              <a:gd name="connsiteY13486" fmla="*/ 1755287 h 6407151"/>
              <a:gd name="connsiteX13487" fmla="*/ 6294023 w 11737976"/>
              <a:gd name="connsiteY13487" fmla="*/ 1742055 h 6407151"/>
              <a:gd name="connsiteX13488" fmla="*/ 6146377 w 11737976"/>
              <a:gd name="connsiteY13488" fmla="*/ 1742054 h 6407151"/>
              <a:gd name="connsiteX13489" fmla="*/ 6156918 w 11737976"/>
              <a:gd name="connsiteY13489" fmla="*/ 1742054 h 6407151"/>
              <a:gd name="connsiteX13490" fmla="*/ 6156918 w 11737976"/>
              <a:gd name="connsiteY13490" fmla="*/ 1746570 h 6407151"/>
              <a:gd name="connsiteX13491" fmla="*/ 6167456 w 11737976"/>
              <a:gd name="connsiteY13491" fmla="*/ 1742054 h 6407151"/>
              <a:gd name="connsiteX13492" fmla="*/ 6177997 w 11737976"/>
              <a:gd name="connsiteY13492" fmla="*/ 1742055 h 6407151"/>
              <a:gd name="connsiteX13493" fmla="*/ 6188536 w 11737976"/>
              <a:gd name="connsiteY13493" fmla="*/ 1760119 h 6407151"/>
              <a:gd name="connsiteX13494" fmla="*/ 6167456 w 11737976"/>
              <a:gd name="connsiteY13494" fmla="*/ 1764635 h 6407151"/>
              <a:gd name="connsiteX13495" fmla="*/ 6146377 w 11737976"/>
              <a:gd name="connsiteY13495" fmla="*/ 1742054 h 6407151"/>
              <a:gd name="connsiteX13496" fmla="*/ 6303408 w 11737976"/>
              <a:gd name="connsiteY13496" fmla="*/ 1732254 h 6407151"/>
              <a:gd name="connsiteX13497" fmla="*/ 6303409 w 11737976"/>
              <a:gd name="connsiteY13497" fmla="*/ 1737155 h 6407151"/>
              <a:gd name="connsiteX13498" fmla="*/ 6314675 w 11737976"/>
              <a:gd name="connsiteY13498" fmla="*/ 1737156 h 6407151"/>
              <a:gd name="connsiteX13499" fmla="*/ 6303408 w 11737976"/>
              <a:gd name="connsiteY13499" fmla="*/ 1732254 h 6407151"/>
              <a:gd name="connsiteX13500" fmla="*/ 752331 w 11737976"/>
              <a:gd name="connsiteY13500" fmla="*/ 1724927 h 6407151"/>
              <a:gd name="connsiteX13501" fmla="*/ 748482 w 11737976"/>
              <a:gd name="connsiteY13501" fmla="*/ 1739241 h 6407151"/>
              <a:gd name="connsiteX13502" fmla="*/ 738410 w 11737976"/>
              <a:gd name="connsiteY13502" fmla="*/ 1734205 h 6407151"/>
              <a:gd name="connsiteX13503" fmla="*/ 735745 w 11737976"/>
              <a:gd name="connsiteY13503" fmla="*/ 1765356 h 6407151"/>
              <a:gd name="connsiteX13504" fmla="*/ 754702 w 11737976"/>
              <a:gd name="connsiteY13504" fmla="*/ 1758597 h 6407151"/>
              <a:gd name="connsiteX13505" fmla="*/ 755887 w 11737976"/>
              <a:gd name="connsiteY13505" fmla="*/ 1775430 h 6407151"/>
              <a:gd name="connsiteX13506" fmla="*/ 752036 w 11737976"/>
              <a:gd name="connsiteY13506" fmla="*/ 1789748 h 6407151"/>
              <a:gd name="connsiteX13507" fmla="*/ 765958 w 11737976"/>
              <a:gd name="connsiteY13507" fmla="*/ 1780467 h 6407151"/>
              <a:gd name="connsiteX13508" fmla="*/ 786100 w 11737976"/>
              <a:gd name="connsiteY13508" fmla="*/ 1790539 h 6407151"/>
              <a:gd name="connsiteX13509" fmla="*/ 782249 w 11737976"/>
              <a:gd name="connsiteY13509" fmla="*/ 1804858 h 6407151"/>
              <a:gd name="connsiteX13510" fmla="*/ 824811 w 11737976"/>
              <a:gd name="connsiteY13510" fmla="*/ 1810478 h 6407151"/>
              <a:gd name="connsiteX13511" fmla="*/ 825589 w 11737976"/>
              <a:gd name="connsiteY13511" fmla="*/ 1815284 h 6407151"/>
              <a:gd name="connsiteX13512" fmla="*/ 825092 w 11737976"/>
              <a:gd name="connsiteY13512" fmla="*/ 1818160 h 6407151"/>
              <a:gd name="connsiteX13513" fmla="*/ 827572 w 11737976"/>
              <a:gd name="connsiteY13513" fmla="*/ 1827524 h 6407151"/>
              <a:gd name="connsiteX13514" fmla="*/ 825589 w 11737976"/>
              <a:gd name="connsiteY13514" fmla="*/ 1815284 h 6407151"/>
              <a:gd name="connsiteX13515" fmla="*/ 826387 w 11737976"/>
              <a:gd name="connsiteY13515" fmla="*/ 1810686 h 6407151"/>
              <a:gd name="connsiteX13516" fmla="*/ 824811 w 11737976"/>
              <a:gd name="connsiteY13516" fmla="*/ 1810478 h 6407151"/>
              <a:gd name="connsiteX13517" fmla="*/ 818981 w 11737976"/>
              <a:gd name="connsiteY13517" fmla="*/ 1774497 h 6407151"/>
              <a:gd name="connsiteX13518" fmla="*/ 813946 w 11737976"/>
              <a:gd name="connsiteY13518" fmla="*/ 1771978 h 6407151"/>
              <a:gd name="connsiteX13519" fmla="*/ 811272 w 11737976"/>
              <a:gd name="connsiteY13519" fmla="*/ 1784510 h 6407151"/>
              <a:gd name="connsiteX13520" fmla="*/ 801948 w 11737976"/>
              <a:gd name="connsiteY13520" fmla="*/ 1774101 h 6407151"/>
              <a:gd name="connsiteX13521" fmla="*/ 788768 w 11737976"/>
              <a:gd name="connsiteY13521" fmla="*/ 1759388 h 6407151"/>
              <a:gd name="connsiteX13522" fmla="*/ 778696 w 11737976"/>
              <a:gd name="connsiteY13522" fmla="*/ 1754352 h 6407151"/>
              <a:gd name="connsiteX13523" fmla="*/ 773659 w 11737976"/>
              <a:gd name="connsiteY13523" fmla="*/ 1751833 h 6407151"/>
              <a:gd name="connsiteX13524" fmla="*/ 769255 w 11737976"/>
              <a:gd name="connsiteY13524" fmla="*/ 1749630 h 6407151"/>
              <a:gd name="connsiteX13525" fmla="*/ 763588 w 11737976"/>
              <a:gd name="connsiteY13525" fmla="*/ 1746797 h 6407151"/>
              <a:gd name="connsiteX13526" fmla="*/ 758553 w 11737976"/>
              <a:gd name="connsiteY13526" fmla="*/ 1744278 h 6407151"/>
              <a:gd name="connsiteX13527" fmla="*/ 767438 w 11737976"/>
              <a:gd name="connsiteY13527" fmla="*/ 1732481 h 6407151"/>
              <a:gd name="connsiteX13528" fmla="*/ 757366 w 11737976"/>
              <a:gd name="connsiteY13528" fmla="*/ 1727445 h 6407151"/>
              <a:gd name="connsiteX13529" fmla="*/ 752331 w 11737976"/>
              <a:gd name="connsiteY13529" fmla="*/ 1724927 h 6407151"/>
              <a:gd name="connsiteX13530" fmla="*/ 6337204 w 11737976"/>
              <a:gd name="connsiteY13530" fmla="*/ 1719188 h 6407151"/>
              <a:gd name="connsiteX13531" fmla="*/ 6337203 w 11737976"/>
              <a:gd name="connsiteY13531" fmla="*/ 1723271 h 6407151"/>
              <a:gd name="connsiteX13532" fmla="*/ 6348470 w 11737976"/>
              <a:gd name="connsiteY13532" fmla="*/ 1727355 h 6407151"/>
              <a:gd name="connsiteX13533" fmla="*/ 6348470 w 11737976"/>
              <a:gd name="connsiteY13533" fmla="*/ 1723271 h 6407151"/>
              <a:gd name="connsiteX13534" fmla="*/ 6348469 w 11737976"/>
              <a:gd name="connsiteY13534" fmla="*/ 1719188 h 6407151"/>
              <a:gd name="connsiteX13535" fmla="*/ 6337204 w 11737976"/>
              <a:gd name="connsiteY13535" fmla="*/ 1719188 h 6407151"/>
              <a:gd name="connsiteX13536" fmla="*/ 6283695 w 11737976"/>
              <a:gd name="connsiteY13536" fmla="*/ 1713960 h 6407151"/>
              <a:gd name="connsiteX13537" fmla="*/ 6275950 w 11737976"/>
              <a:gd name="connsiteY13537" fmla="*/ 1723108 h 6407151"/>
              <a:gd name="connsiteX13538" fmla="*/ 6283695 w 11737976"/>
              <a:gd name="connsiteY13538" fmla="*/ 1732254 h 6407151"/>
              <a:gd name="connsiteX13539" fmla="*/ 6314675 w 11737976"/>
              <a:gd name="connsiteY13539" fmla="*/ 1727681 h 6407151"/>
              <a:gd name="connsiteX13540" fmla="*/ 6304347 w 11737976"/>
              <a:gd name="connsiteY13540" fmla="*/ 1713960 h 6407151"/>
              <a:gd name="connsiteX13541" fmla="*/ 6283695 w 11737976"/>
              <a:gd name="connsiteY13541" fmla="*/ 1713960 h 6407151"/>
              <a:gd name="connsiteX13542" fmla="*/ 682321 w 11737976"/>
              <a:gd name="connsiteY13542" fmla="*/ 1706159 h 6407151"/>
              <a:gd name="connsiteX13543" fmla="*/ 669353 w 11737976"/>
              <a:gd name="connsiteY13543" fmla="*/ 1715916 h 6407151"/>
              <a:gd name="connsiteX13544" fmla="*/ 674177 w 11737976"/>
              <a:gd name="connsiteY13544" fmla="*/ 1724419 h 6407151"/>
              <a:gd name="connsiteX13545" fmla="*/ 678471 w 11737976"/>
              <a:gd name="connsiteY13545" fmla="*/ 1720476 h 6407151"/>
              <a:gd name="connsiteX13546" fmla="*/ 682321 w 11737976"/>
              <a:gd name="connsiteY13546" fmla="*/ 1706159 h 6407151"/>
              <a:gd name="connsiteX13547" fmla="*/ 6453612 w 11737976"/>
              <a:gd name="connsiteY13547" fmla="*/ 1706119 h 6407151"/>
              <a:gd name="connsiteX13548" fmla="*/ 6442346 w 11737976"/>
              <a:gd name="connsiteY13548" fmla="*/ 1706120 h 6407151"/>
              <a:gd name="connsiteX13549" fmla="*/ 6453612 w 11737976"/>
              <a:gd name="connsiteY13549" fmla="*/ 1709387 h 6407151"/>
              <a:gd name="connsiteX13550" fmla="*/ 6453612 w 11737976"/>
              <a:gd name="connsiteY13550" fmla="*/ 1706119 h 6407151"/>
              <a:gd name="connsiteX13551" fmla="*/ 6355979 w 11737976"/>
              <a:gd name="connsiteY13551" fmla="*/ 1701218 h 6407151"/>
              <a:gd name="connsiteX13552" fmla="*/ 6367246 w 11737976"/>
              <a:gd name="connsiteY13552" fmla="*/ 1705573 h 6407151"/>
              <a:gd name="connsiteX13553" fmla="*/ 6367247 w 11737976"/>
              <a:gd name="connsiteY13553" fmla="*/ 1709929 h 6407151"/>
              <a:gd name="connsiteX13554" fmla="*/ 6355979 w 11737976"/>
              <a:gd name="connsiteY13554" fmla="*/ 1709929 h 6407151"/>
              <a:gd name="connsiteX13555" fmla="*/ 6355980 w 11737976"/>
              <a:gd name="connsiteY13555" fmla="*/ 1714286 h 6407151"/>
              <a:gd name="connsiteX13556" fmla="*/ 6367247 w 11737976"/>
              <a:gd name="connsiteY13556" fmla="*/ 1714286 h 6407151"/>
              <a:gd name="connsiteX13557" fmla="*/ 6367246 w 11737976"/>
              <a:gd name="connsiteY13557" fmla="*/ 1722997 h 6407151"/>
              <a:gd name="connsiteX13558" fmla="*/ 6401041 w 11737976"/>
              <a:gd name="connsiteY13558" fmla="*/ 1727354 h 6407151"/>
              <a:gd name="connsiteX13559" fmla="*/ 6378510 w 11737976"/>
              <a:gd name="connsiteY13559" fmla="*/ 1705574 h 6407151"/>
              <a:gd name="connsiteX13560" fmla="*/ 6367247 w 11737976"/>
              <a:gd name="connsiteY13560" fmla="*/ 1701218 h 6407151"/>
              <a:gd name="connsiteX13561" fmla="*/ 6355979 w 11737976"/>
              <a:gd name="connsiteY13561" fmla="*/ 1701218 h 6407151"/>
              <a:gd name="connsiteX13562" fmla="*/ 6250839 w 11737976"/>
              <a:gd name="connsiteY13562" fmla="*/ 1701218 h 6407151"/>
              <a:gd name="connsiteX13563" fmla="*/ 6232063 w 11737976"/>
              <a:gd name="connsiteY13563" fmla="*/ 1709929 h 6407151"/>
              <a:gd name="connsiteX13564" fmla="*/ 6241451 w 11737976"/>
              <a:gd name="connsiteY13564" fmla="*/ 1727355 h 6407151"/>
              <a:gd name="connsiteX13565" fmla="*/ 6250839 w 11737976"/>
              <a:gd name="connsiteY13565" fmla="*/ 1701218 h 6407151"/>
              <a:gd name="connsiteX13566" fmla="*/ 633319 w 11737976"/>
              <a:gd name="connsiteY13566" fmla="*/ 1699926 h 6407151"/>
              <a:gd name="connsiteX13567" fmla="*/ 619921 w 11737976"/>
              <a:gd name="connsiteY13567" fmla="*/ 1707440 h 6407151"/>
              <a:gd name="connsiteX13568" fmla="*/ 619922 w 11737976"/>
              <a:gd name="connsiteY13568" fmla="*/ 1707437 h 6407151"/>
              <a:gd name="connsiteX13569" fmla="*/ 614451 w 11737976"/>
              <a:gd name="connsiteY13569" fmla="*/ 1704700 h 6407151"/>
              <a:gd name="connsiteX13570" fmla="*/ 608982 w 11737976"/>
              <a:gd name="connsiteY13570" fmla="*/ 1701965 h 6407151"/>
              <a:gd name="connsiteX13571" fmla="*/ 605131 w 11737976"/>
              <a:gd name="connsiteY13571" fmla="*/ 1716284 h 6407151"/>
              <a:gd name="connsiteX13572" fmla="*/ 610600 w 11737976"/>
              <a:gd name="connsiteY13572" fmla="*/ 1719020 h 6407151"/>
              <a:gd name="connsiteX13573" fmla="*/ 616070 w 11737976"/>
              <a:gd name="connsiteY13573" fmla="*/ 1721756 h 6407151"/>
              <a:gd name="connsiteX13574" fmla="*/ 619921 w 11737976"/>
              <a:gd name="connsiteY13574" fmla="*/ 1707440 h 6407151"/>
              <a:gd name="connsiteX13575" fmla="*/ 643830 w 11737976"/>
              <a:gd name="connsiteY13575" fmla="*/ 1703150 h 6407151"/>
              <a:gd name="connsiteX13576" fmla="*/ 650188 w 11737976"/>
              <a:gd name="connsiteY13576" fmla="*/ 1722576 h 6407151"/>
              <a:gd name="connsiteX13577" fmla="*/ 661875 w 11737976"/>
              <a:gd name="connsiteY13577" fmla="*/ 1712429 h 6407151"/>
              <a:gd name="connsiteX13578" fmla="*/ 659145 w 11737976"/>
              <a:gd name="connsiteY13578" fmla="*/ 1710808 h 6407151"/>
              <a:gd name="connsiteX13579" fmla="*/ 648934 w 11737976"/>
              <a:gd name="connsiteY13579" fmla="*/ 1705703 h 6407151"/>
              <a:gd name="connsiteX13580" fmla="*/ 643830 w 11737976"/>
              <a:gd name="connsiteY13580" fmla="*/ 1703150 h 6407151"/>
              <a:gd name="connsiteX13581" fmla="*/ 633319 w 11737976"/>
              <a:gd name="connsiteY13581" fmla="*/ 1699926 h 6407151"/>
              <a:gd name="connsiteX13582" fmla="*/ 701365 w 11737976"/>
              <a:gd name="connsiteY13582" fmla="*/ 1699439 h 6407151"/>
              <a:gd name="connsiteX13583" fmla="*/ 702837 w 11737976"/>
              <a:gd name="connsiteY13583" fmla="*/ 1715334 h 6407151"/>
              <a:gd name="connsiteX13584" fmla="*/ 697771 w 11737976"/>
              <a:gd name="connsiteY13584" fmla="*/ 1712802 h 6407151"/>
              <a:gd name="connsiteX13585" fmla="*/ 692709 w 11737976"/>
              <a:gd name="connsiteY13585" fmla="*/ 1710270 h 6407151"/>
              <a:gd name="connsiteX13586" fmla="*/ 680455 w 11737976"/>
              <a:gd name="connsiteY13586" fmla="*/ 1734461 h 6407151"/>
              <a:gd name="connsiteX13587" fmla="*/ 676862 w 11737976"/>
              <a:gd name="connsiteY13587" fmla="*/ 1747824 h 6407151"/>
              <a:gd name="connsiteX13588" fmla="*/ 685520 w 11737976"/>
              <a:gd name="connsiteY13588" fmla="*/ 1736994 h 6407151"/>
              <a:gd name="connsiteX13589" fmla="*/ 694178 w 11737976"/>
              <a:gd name="connsiteY13589" fmla="*/ 1726164 h 6407151"/>
              <a:gd name="connsiteX13590" fmla="*/ 699243 w 11737976"/>
              <a:gd name="connsiteY13590" fmla="*/ 1728698 h 6407151"/>
              <a:gd name="connsiteX13591" fmla="*/ 700714 w 11737976"/>
              <a:gd name="connsiteY13591" fmla="*/ 1744593 h 6407151"/>
              <a:gd name="connsiteX13592" fmla="*/ 705779 w 11737976"/>
              <a:gd name="connsiteY13592" fmla="*/ 1747125 h 6407151"/>
              <a:gd name="connsiteX13593" fmla="*/ 709373 w 11737976"/>
              <a:gd name="connsiteY13593" fmla="*/ 1733762 h 6407151"/>
              <a:gd name="connsiteX13594" fmla="*/ 710843 w 11737976"/>
              <a:gd name="connsiteY13594" fmla="*/ 1749657 h 6407151"/>
              <a:gd name="connsiteX13595" fmla="*/ 715909 w 11737976"/>
              <a:gd name="connsiteY13595" fmla="*/ 1752190 h 6407151"/>
              <a:gd name="connsiteX13596" fmla="*/ 712314 w 11737976"/>
              <a:gd name="connsiteY13596" fmla="*/ 1765553 h 6407151"/>
              <a:gd name="connsiteX13597" fmla="*/ 708720 w 11737976"/>
              <a:gd name="connsiteY13597" fmla="*/ 1778916 h 6407151"/>
              <a:gd name="connsiteX13598" fmla="*/ 713785 w 11737976"/>
              <a:gd name="connsiteY13598" fmla="*/ 1781448 h 6407151"/>
              <a:gd name="connsiteX13599" fmla="*/ 717379 w 11737976"/>
              <a:gd name="connsiteY13599" fmla="*/ 1768087 h 6407151"/>
              <a:gd name="connsiteX13600" fmla="*/ 720973 w 11737976"/>
              <a:gd name="connsiteY13600" fmla="*/ 1754724 h 6407151"/>
              <a:gd name="connsiteX13601" fmla="*/ 719502 w 11737976"/>
              <a:gd name="connsiteY13601" fmla="*/ 1738828 h 6407151"/>
              <a:gd name="connsiteX13602" fmla="*/ 723096 w 11737976"/>
              <a:gd name="connsiteY13602" fmla="*/ 1725466 h 6407151"/>
              <a:gd name="connsiteX13603" fmla="*/ 718030 w 11737976"/>
              <a:gd name="connsiteY13603" fmla="*/ 1722933 h 6407151"/>
              <a:gd name="connsiteX13604" fmla="*/ 726689 w 11737976"/>
              <a:gd name="connsiteY13604" fmla="*/ 1712104 h 6407151"/>
              <a:gd name="connsiteX13605" fmla="*/ 721625 w 11737976"/>
              <a:gd name="connsiteY13605" fmla="*/ 1709571 h 6407151"/>
              <a:gd name="connsiteX13606" fmla="*/ 712968 w 11737976"/>
              <a:gd name="connsiteY13606" fmla="*/ 1720400 h 6407151"/>
              <a:gd name="connsiteX13607" fmla="*/ 701365 w 11737976"/>
              <a:gd name="connsiteY13607" fmla="*/ 1699439 h 6407151"/>
              <a:gd name="connsiteX13608" fmla="*/ 5800225 w 11737976"/>
              <a:gd name="connsiteY13608" fmla="*/ 1696318 h 6407151"/>
              <a:gd name="connsiteX13609" fmla="*/ 5800224 w 11737976"/>
              <a:gd name="connsiteY13609" fmla="*/ 1701220 h 6407151"/>
              <a:gd name="connsiteX13610" fmla="*/ 5809613 w 11737976"/>
              <a:gd name="connsiteY13610" fmla="*/ 1701219 h 6407151"/>
              <a:gd name="connsiteX13611" fmla="*/ 5800225 w 11737976"/>
              <a:gd name="connsiteY13611" fmla="*/ 1696318 h 6407151"/>
              <a:gd name="connsiteX13612" fmla="*/ 6421695 w 11737976"/>
              <a:gd name="connsiteY13612" fmla="*/ 1688150 h 6407151"/>
              <a:gd name="connsiteX13613" fmla="*/ 6401041 w 11737976"/>
              <a:gd name="connsiteY13613" fmla="*/ 1692397 h 6407151"/>
              <a:gd name="connsiteX13614" fmla="*/ 6411369 w 11737976"/>
              <a:gd name="connsiteY13614" fmla="*/ 1709386 h 6407151"/>
              <a:gd name="connsiteX13615" fmla="*/ 6432021 w 11737976"/>
              <a:gd name="connsiteY13615" fmla="*/ 1705138 h 6407151"/>
              <a:gd name="connsiteX13616" fmla="*/ 6421696 w 11737976"/>
              <a:gd name="connsiteY13616" fmla="*/ 1700892 h 6407151"/>
              <a:gd name="connsiteX13617" fmla="*/ 6421695 w 11737976"/>
              <a:gd name="connsiteY13617" fmla="*/ 1688150 h 6407151"/>
              <a:gd name="connsiteX13618" fmla="*/ 6295897 w 11737976"/>
              <a:gd name="connsiteY13618" fmla="*/ 1683251 h 6407151"/>
              <a:gd name="connsiteX13619" fmla="*/ 6303409 w 11737976"/>
              <a:gd name="connsiteY13619" fmla="*/ 1687335 h 6407151"/>
              <a:gd name="connsiteX13620" fmla="*/ 6303409 w 11737976"/>
              <a:gd name="connsiteY13620" fmla="*/ 1683251 h 6407151"/>
              <a:gd name="connsiteX13621" fmla="*/ 6295897 w 11737976"/>
              <a:gd name="connsiteY13621" fmla="*/ 1683251 h 6407151"/>
              <a:gd name="connsiteX13622" fmla="*/ 5820879 w 11737976"/>
              <a:gd name="connsiteY13622" fmla="*/ 1683251 h 6407151"/>
              <a:gd name="connsiteX13623" fmla="*/ 5811490 w 11737976"/>
              <a:gd name="connsiteY13623" fmla="*/ 1691419 h 6407151"/>
              <a:gd name="connsiteX13624" fmla="*/ 5830268 w 11737976"/>
              <a:gd name="connsiteY13624" fmla="*/ 1683251 h 6407151"/>
              <a:gd name="connsiteX13625" fmla="*/ 5820879 w 11737976"/>
              <a:gd name="connsiteY13625" fmla="*/ 1683251 h 6407151"/>
              <a:gd name="connsiteX13626" fmla="*/ 584218 w 11737976"/>
              <a:gd name="connsiteY13626" fmla="*/ 1682731 h 6407151"/>
              <a:gd name="connsiteX13627" fmla="*/ 573428 w 11737976"/>
              <a:gd name="connsiteY13627" fmla="*/ 1684189 h 6407151"/>
              <a:gd name="connsiteX13628" fmla="*/ 578441 w 11737976"/>
              <a:gd name="connsiteY13628" fmla="*/ 1686695 h 6407151"/>
              <a:gd name="connsiteX13629" fmla="*/ 583456 w 11737976"/>
              <a:gd name="connsiteY13629" fmla="*/ 1689204 h 6407151"/>
              <a:gd name="connsiteX13630" fmla="*/ 584218 w 11737976"/>
              <a:gd name="connsiteY13630" fmla="*/ 1682731 h 6407151"/>
              <a:gd name="connsiteX13631" fmla="*/ 6357858 w 11737976"/>
              <a:gd name="connsiteY13631" fmla="*/ 1678349 h 6407151"/>
              <a:gd name="connsiteX13632" fmla="*/ 6348469 w 11737976"/>
              <a:gd name="connsiteY13632" fmla="*/ 1688151 h 6407151"/>
              <a:gd name="connsiteX13633" fmla="*/ 6367246 w 11737976"/>
              <a:gd name="connsiteY13633" fmla="*/ 1688151 h 6407151"/>
              <a:gd name="connsiteX13634" fmla="*/ 6357858 w 11737976"/>
              <a:gd name="connsiteY13634" fmla="*/ 1678349 h 6407151"/>
              <a:gd name="connsiteX13635" fmla="*/ 553675 w 11737976"/>
              <a:gd name="connsiteY13635" fmla="*/ 1674307 h 6407151"/>
              <a:gd name="connsiteX13636" fmla="*/ 549826 w 11737976"/>
              <a:gd name="connsiteY13636" fmla="*/ 1688625 h 6407151"/>
              <a:gd name="connsiteX13637" fmla="*/ 554687 w 11737976"/>
              <a:gd name="connsiteY13637" fmla="*/ 1691058 h 6407151"/>
              <a:gd name="connsiteX13638" fmla="*/ 558539 w 11737976"/>
              <a:gd name="connsiteY13638" fmla="*/ 1676739 h 6407151"/>
              <a:gd name="connsiteX13639" fmla="*/ 553675 w 11737976"/>
              <a:gd name="connsiteY13639" fmla="*/ 1674307 h 6407151"/>
              <a:gd name="connsiteX13640" fmla="*/ 6284634 w 11737976"/>
              <a:gd name="connsiteY13640" fmla="*/ 1665282 h 6407151"/>
              <a:gd name="connsiteX13641" fmla="*/ 6262101 w 11737976"/>
              <a:gd name="connsiteY13641" fmla="*/ 1683250 h 6407151"/>
              <a:gd name="connsiteX13642" fmla="*/ 6273368 w 11737976"/>
              <a:gd name="connsiteY13642" fmla="*/ 1687742 h 6407151"/>
              <a:gd name="connsiteX13643" fmla="*/ 6262101 w 11737976"/>
              <a:gd name="connsiteY13643" fmla="*/ 1692235 h 6407151"/>
              <a:gd name="connsiteX13644" fmla="*/ 6284635 w 11737976"/>
              <a:gd name="connsiteY13644" fmla="*/ 1701218 h 6407151"/>
              <a:gd name="connsiteX13645" fmla="*/ 6273368 w 11737976"/>
              <a:gd name="connsiteY13645" fmla="*/ 1687742 h 6407151"/>
              <a:gd name="connsiteX13646" fmla="*/ 6284634 w 11737976"/>
              <a:gd name="connsiteY13646" fmla="*/ 1687743 h 6407151"/>
              <a:gd name="connsiteX13647" fmla="*/ 6284634 w 11737976"/>
              <a:gd name="connsiteY13647" fmla="*/ 1665282 h 6407151"/>
              <a:gd name="connsiteX13648" fmla="*/ 6547488 w 11737976"/>
              <a:gd name="connsiteY13648" fmla="*/ 1660382 h 6407151"/>
              <a:gd name="connsiteX13649" fmla="*/ 6547488 w 11737976"/>
              <a:gd name="connsiteY13649" fmla="*/ 1665283 h 6407151"/>
              <a:gd name="connsiteX13650" fmla="*/ 6558755 w 11737976"/>
              <a:gd name="connsiteY13650" fmla="*/ 1660383 h 6407151"/>
              <a:gd name="connsiteX13651" fmla="*/ 6547488 w 11737976"/>
              <a:gd name="connsiteY13651" fmla="*/ 1660382 h 6407151"/>
              <a:gd name="connsiteX13652" fmla="*/ 620533 w 11737976"/>
              <a:gd name="connsiteY13652" fmla="*/ 1659016 h 6407151"/>
              <a:gd name="connsiteX13653" fmla="*/ 611749 w 11737976"/>
              <a:gd name="connsiteY13653" fmla="*/ 1665134 h 6407151"/>
              <a:gd name="connsiteX13654" fmla="*/ 611442 w 11737976"/>
              <a:gd name="connsiteY13654" fmla="*/ 1664622 h 6407151"/>
              <a:gd name="connsiteX13655" fmla="*/ 609419 w 11737976"/>
              <a:gd name="connsiteY13655" fmla="*/ 1662848 h 6407151"/>
              <a:gd name="connsiteX13656" fmla="*/ 606959 w 11737976"/>
              <a:gd name="connsiteY13656" fmla="*/ 1668472 h 6407151"/>
              <a:gd name="connsiteX13657" fmla="*/ 611749 w 11737976"/>
              <a:gd name="connsiteY13657" fmla="*/ 1665134 h 6407151"/>
              <a:gd name="connsiteX13658" fmla="*/ 616682 w 11737976"/>
              <a:gd name="connsiteY13658" fmla="*/ 1673334 h 6407151"/>
              <a:gd name="connsiteX13659" fmla="*/ 620533 w 11737976"/>
              <a:gd name="connsiteY13659" fmla="*/ 1659016 h 6407151"/>
              <a:gd name="connsiteX13660" fmla="*/ 6330670 w 11737976"/>
              <a:gd name="connsiteY13660" fmla="*/ 1650815 h 6407151"/>
              <a:gd name="connsiteX13661" fmla="*/ 6322949 w 11737976"/>
              <a:gd name="connsiteY13661" fmla="*/ 1652610 h 6407151"/>
              <a:gd name="connsiteX13662" fmla="*/ 6325941 w 11737976"/>
              <a:gd name="connsiteY13662" fmla="*/ 1655483 h 6407151"/>
              <a:gd name="connsiteX13663" fmla="*/ 6337205 w 11737976"/>
              <a:gd name="connsiteY13663" fmla="*/ 1655483 h 6407151"/>
              <a:gd name="connsiteX13664" fmla="*/ 6330670 w 11737976"/>
              <a:gd name="connsiteY13664" fmla="*/ 1650815 h 6407151"/>
              <a:gd name="connsiteX13665" fmla="*/ 5873451 w 11737976"/>
              <a:gd name="connsiteY13665" fmla="*/ 1632613 h 6407151"/>
              <a:gd name="connsiteX13666" fmla="*/ 5864062 w 11737976"/>
              <a:gd name="connsiteY13666" fmla="*/ 1637512 h 6407151"/>
              <a:gd name="connsiteX13667" fmla="*/ 5873451 w 11737976"/>
              <a:gd name="connsiteY13667" fmla="*/ 1632613 h 6407151"/>
              <a:gd name="connsiteX13668" fmla="*/ 6304347 w 11737976"/>
              <a:gd name="connsiteY13668" fmla="*/ 1624446 h 6407151"/>
              <a:gd name="connsiteX13669" fmla="*/ 6304348 w 11737976"/>
              <a:gd name="connsiteY13669" fmla="*/ 1637677 h 6407151"/>
              <a:gd name="connsiteX13670" fmla="*/ 6283693 w 11737976"/>
              <a:gd name="connsiteY13670" fmla="*/ 1642087 h 6407151"/>
              <a:gd name="connsiteX13671" fmla="*/ 6252712 w 11737976"/>
              <a:gd name="connsiteY13671" fmla="*/ 1637677 h 6407151"/>
              <a:gd name="connsiteX13672" fmla="*/ 6239805 w 11737976"/>
              <a:gd name="connsiteY13672" fmla="*/ 1654767 h 6407151"/>
              <a:gd name="connsiteX13673" fmla="*/ 6242388 w 11737976"/>
              <a:gd name="connsiteY13673" fmla="*/ 1668549 h 6407151"/>
              <a:gd name="connsiteX13674" fmla="*/ 6273368 w 11737976"/>
              <a:gd name="connsiteY13674" fmla="*/ 1650909 h 6407151"/>
              <a:gd name="connsiteX13675" fmla="*/ 6294020 w 11737976"/>
              <a:gd name="connsiteY13675" fmla="*/ 1646497 h 6407151"/>
              <a:gd name="connsiteX13676" fmla="*/ 6294019 w 11737976"/>
              <a:gd name="connsiteY13676" fmla="*/ 1655319 h 6407151"/>
              <a:gd name="connsiteX13677" fmla="*/ 6304348 w 11737976"/>
              <a:gd name="connsiteY13677" fmla="*/ 1659728 h 6407151"/>
              <a:gd name="connsiteX13678" fmla="*/ 6314672 w 11737976"/>
              <a:gd name="connsiteY13678" fmla="*/ 1642087 h 6407151"/>
              <a:gd name="connsiteX13679" fmla="*/ 6304347 w 11737976"/>
              <a:gd name="connsiteY13679" fmla="*/ 1624446 h 6407151"/>
              <a:gd name="connsiteX13680" fmla="*/ 6421069 w 11737976"/>
              <a:gd name="connsiteY13680" fmla="*/ 1606477 h 6407151"/>
              <a:gd name="connsiteX13681" fmla="*/ 6408551 w 11737976"/>
              <a:gd name="connsiteY13681" fmla="*/ 1624297 h 6407151"/>
              <a:gd name="connsiteX13682" fmla="*/ 6411057 w 11737976"/>
              <a:gd name="connsiteY13682" fmla="*/ 1655481 h 6407151"/>
              <a:gd name="connsiteX13683" fmla="*/ 6431083 w 11737976"/>
              <a:gd name="connsiteY13683" fmla="*/ 1655481 h 6407151"/>
              <a:gd name="connsiteX13684" fmla="*/ 6421070 w 11737976"/>
              <a:gd name="connsiteY13684" fmla="*/ 1642116 h 6407151"/>
              <a:gd name="connsiteX13685" fmla="*/ 6441097 w 11737976"/>
              <a:gd name="connsiteY13685" fmla="*/ 1624297 h 6407151"/>
              <a:gd name="connsiteX13686" fmla="*/ 6451110 w 11737976"/>
              <a:gd name="connsiteY13686" fmla="*/ 1628751 h 6407151"/>
              <a:gd name="connsiteX13687" fmla="*/ 6451110 w 11737976"/>
              <a:gd name="connsiteY13687" fmla="*/ 1615386 h 6407151"/>
              <a:gd name="connsiteX13688" fmla="*/ 6431083 w 11737976"/>
              <a:gd name="connsiteY13688" fmla="*/ 1615386 h 6407151"/>
              <a:gd name="connsiteX13689" fmla="*/ 6421069 w 11737976"/>
              <a:gd name="connsiteY13689" fmla="*/ 1606477 h 6407151"/>
              <a:gd name="connsiteX13690" fmla="*/ 5766431 w 11737976"/>
              <a:gd name="connsiteY13690" fmla="*/ 1601168 h 6407151"/>
              <a:gd name="connsiteX13691" fmla="*/ 5766431 w 11737976"/>
              <a:gd name="connsiteY13691" fmla="*/ 1605660 h 6407151"/>
              <a:gd name="connsiteX13692" fmla="*/ 5766431 w 11737976"/>
              <a:gd name="connsiteY13692" fmla="*/ 1601168 h 6407151"/>
              <a:gd name="connsiteX13693" fmla="*/ 5800225 w 11737976"/>
              <a:gd name="connsiteY13693" fmla="*/ 1591776 h 6407151"/>
              <a:gd name="connsiteX13694" fmla="*/ 5777693 w 11737976"/>
              <a:gd name="connsiteY13694" fmla="*/ 1596676 h 6407151"/>
              <a:gd name="connsiteX13695" fmla="*/ 5788961 w 11737976"/>
              <a:gd name="connsiteY13695" fmla="*/ 1601577 h 6407151"/>
              <a:gd name="connsiteX13696" fmla="*/ 5800225 w 11737976"/>
              <a:gd name="connsiteY13696" fmla="*/ 1591776 h 6407151"/>
              <a:gd name="connsiteX13697" fmla="*/ 6414184 w 11737976"/>
              <a:gd name="connsiteY13697" fmla="*/ 1591062 h 6407151"/>
              <a:gd name="connsiteX13698" fmla="*/ 6408551 w 11737976"/>
              <a:gd name="connsiteY13698" fmla="*/ 1592593 h 6407151"/>
              <a:gd name="connsiteX13699" fmla="*/ 6419818 w 11737976"/>
              <a:gd name="connsiteY13699" fmla="*/ 1596677 h 6407151"/>
              <a:gd name="connsiteX13700" fmla="*/ 6419819 w 11737976"/>
              <a:gd name="connsiteY13700" fmla="*/ 1592593 h 6407151"/>
              <a:gd name="connsiteX13701" fmla="*/ 6414184 w 11737976"/>
              <a:gd name="connsiteY13701" fmla="*/ 1591062 h 6407151"/>
              <a:gd name="connsiteX13702" fmla="*/ 5777697 w 11737976"/>
              <a:gd name="connsiteY13702" fmla="*/ 1578708 h 6407151"/>
              <a:gd name="connsiteX13703" fmla="*/ 5773118 w 11737976"/>
              <a:gd name="connsiteY13703" fmla="*/ 1581542 h 6407151"/>
              <a:gd name="connsiteX13704" fmla="*/ 5774879 w 11737976"/>
              <a:gd name="connsiteY13704" fmla="*/ 1582996 h 6407151"/>
              <a:gd name="connsiteX13705" fmla="*/ 5788961 w 11737976"/>
              <a:gd name="connsiteY13705" fmla="*/ 1583609 h 6407151"/>
              <a:gd name="connsiteX13706" fmla="*/ 5777697 w 11737976"/>
              <a:gd name="connsiteY13706" fmla="*/ 1578708 h 6407151"/>
              <a:gd name="connsiteX13707" fmla="*/ 6429341 w 11737976"/>
              <a:gd name="connsiteY13707" fmla="*/ 1557615 h 6407151"/>
              <a:gd name="connsiteX13708" fmla="*/ 6408396 w 11737976"/>
              <a:gd name="connsiteY13708" fmla="*/ 1560006 h 6407151"/>
              <a:gd name="connsiteX13709" fmla="*/ 6406732 w 11737976"/>
              <a:gd name="connsiteY13709" fmla="*/ 1563987 h 6407151"/>
              <a:gd name="connsiteX13710" fmla="*/ 6411054 w 11737976"/>
              <a:gd name="connsiteY13710" fmla="*/ 1569561 h 6407151"/>
              <a:gd name="connsiteX13711" fmla="*/ 6432333 w 11737976"/>
              <a:gd name="connsiteY13711" fmla="*/ 1569561 h 6407151"/>
              <a:gd name="connsiteX13712" fmla="*/ 6429341 w 11737976"/>
              <a:gd name="connsiteY13712" fmla="*/ 1557615 h 6407151"/>
              <a:gd name="connsiteX13713" fmla="*/ 5777693 w 11737976"/>
              <a:gd name="connsiteY13713" fmla="*/ 1532972 h 6407151"/>
              <a:gd name="connsiteX13714" fmla="*/ 5777695 w 11737976"/>
              <a:gd name="connsiteY13714" fmla="*/ 1542771 h 6407151"/>
              <a:gd name="connsiteX13715" fmla="*/ 5788961 w 11737976"/>
              <a:gd name="connsiteY13715" fmla="*/ 1542771 h 6407151"/>
              <a:gd name="connsiteX13716" fmla="*/ 5788961 w 11737976"/>
              <a:gd name="connsiteY13716" fmla="*/ 1537872 h 6407151"/>
              <a:gd name="connsiteX13717" fmla="*/ 5777693 w 11737976"/>
              <a:gd name="connsiteY13717" fmla="*/ 1532972 h 6407151"/>
              <a:gd name="connsiteX13718" fmla="*/ 5599327 w 11737976"/>
              <a:gd name="connsiteY13718" fmla="*/ 1507856 h 6407151"/>
              <a:gd name="connsiteX13719" fmla="*/ 5589938 w 11737976"/>
              <a:gd name="connsiteY13719" fmla="*/ 1510919 h 6407151"/>
              <a:gd name="connsiteX13720" fmla="*/ 5608715 w 11737976"/>
              <a:gd name="connsiteY13720" fmla="*/ 1510919 h 6407151"/>
              <a:gd name="connsiteX13721" fmla="*/ 5599327 w 11737976"/>
              <a:gd name="connsiteY13721" fmla="*/ 1507856 h 6407151"/>
              <a:gd name="connsiteX13722" fmla="*/ 5783139 w 11737976"/>
              <a:gd name="connsiteY13722" fmla="*/ 1473726 h 6407151"/>
              <a:gd name="connsiteX13723" fmla="*/ 5768682 w 11737976"/>
              <a:gd name="connsiteY13723" fmla="*/ 1475423 h 6407151"/>
              <a:gd name="connsiteX13724" fmla="*/ 5758167 w 11737976"/>
              <a:gd name="connsiteY13724" fmla="*/ 1502563 h 6407151"/>
              <a:gd name="connsiteX13725" fmla="*/ 5747653 w 11737976"/>
              <a:gd name="connsiteY13725" fmla="*/ 1507086 h 6407151"/>
              <a:gd name="connsiteX13726" fmla="*/ 5747653 w 11737976"/>
              <a:gd name="connsiteY13726" fmla="*/ 1520656 h 6407151"/>
              <a:gd name="connsiteX13727" fmla="*/ 5768682 w 11737976"/>
              <a:gd name="connsiteY13727" fmla="*/ 1529705 h 6407151"/>
              <a:gd name="connsiteX13728" fmla="*/ 5789711 w 11737976"/>
              <a:gd name="connsiteY13728" fmla="*/ 1525181 h 6407151"/>
              <a:gd name="connsiteX13729" fmla="*/ 5779196 w 11737976"/>
              <a:gd name="connsiteY13729" fmla="*/ 1498040 h 6407151"/>
              <a:gd name="connsiteX13730" fmla="*/ 5789711 w 11737976"/>
              <a:gd name="connsiteY13730" fmla="*/ 1475423 h 6407151"/>
              <a:gd name="connsiteX13731" fmla="*/ 5783139 w 11737976"/>
              <a:gd name="connsiteY13731" fmla="*/ 1473726 h 6407151"/>
              <a:gd name="connsiteX13732" fmla="*/ 6494918 w 11737976"/>
              <a:gd name="connsiteY13732" fmla="*/ 1465998 h 6407151"/>
              <a:gd name="connsiteX13733" fmla="*/ 6504933 w 11737976"/>
              <a:gd name="connsiteY13733" fmla="*/ 1479066 h 6407151"/>
              <a:gd name="connsiteX13734" fmla="*/ 6524959 w 11737976"/>
              <a:gd name="connsiteY13734" fmla="*/ 1474709 h 6407151"/>
              <a:gd name="connsiteX13735" fmla="*/ 6494918 w 11737976"/>
              <a:gd name="connsiteY13735" fmla="*/ 1465998 h 6407151"/>
              <a:gd name="connsiteX13736" fmla="*/ 6532000 w 11737976"/>
              <a:gd name="connsiteY13736" fmla="*/ 1428592 h 6407151"/>
              <a:gd name="connsiteX13737" fmla="*/ 6513694 w 11737976"/>
              <a:gd name="connsiteY13737" fmla="*/ 1434310 h 6407151"/>
              <a:gd name="connsiteX13738" fmla="*/ 6547491 w 11737976"/>
              <a:gd name="connsiteY13738" fmla="*/ 1443457 h 6407151"/>
              <a:gd name="connsiteX13739" fmla="*/ 6547491 w 11737976"/>
              <a:gd name="connsiteY13739" fmla="*/ 1448030 h 6407151"/>
              <a:gd name="connsiteX13740" fmla="*/ 6558755 w 11737976"/>
              <a:gd name="connsiteY13740" fmla="*/ 1448031 h 6407151"/>
              <a:gd name="connsiteX13741" fmla="*/ 6558755 w 11737976"/>
              <a:gd name="connsiteY13741" fmla="*/ 1443456 h 6407151"/>
              <a:gd name="connsiteX13742" fmla="*/ 6547491 w 11737976"/>
              <a:gd name="connsiteY13742" fmla="*/ 1443457 h 6407151"/>
              <a:gd name="connsiteX13743" fmla="*/ 6558756 w 11737976"/>
              <a:gd name="connsiteY13743" fmla="*/ 1429735 h 6407151"/>
              <a:gd name="connsiteX13744" fmla="*/ 6532000 w 11737976"/>
              <a:gd name="connsiteY13744" fmla="*/ 1428592 h 6407151"/>
              <a:gd name="connsiteX13745" fmla="*/ 6377572 w 11737976"/>
              <a:gd name="connsiteY13745" fmla="*/ 1412095 h 6407151"/>
              <a:gd name="connsiteX13746" fmla="*/ 6376602 w 11737976"/>
              <a:gd name="connsiteY13746" fmla="*/ 1416816 h 6407151"/>
              <a:gd name="connsiteX13747" fmla="*/ 6408551 w 11737976"/>
              <a:gd name="connsiteY13747" fmla="*/ 1420263 h 6407151"/>
              <a:gd name="connsiteX13748" fmla="*/ 6398224 w 11737976"/>
              <a:gd name="connsiteY13748" fmla="*/ 1416178 h 6407151"/>
              <a:gd name="connsiteX13749" fmla="*/ 6377572 w 11737976"/>
              <a:gd name="connsiteY13749" fmla="*/ 1412095 h 6407151"/>
              <a:gd name="connsiteX13750" fmla="*/ 5916633 w 11737976"/>
              <a:gd name="connsiteY13750" fmla="*/ 1407193 h 6407151"/>
              <a:gd name="connsiteX13751" fmla="*/ 5926646 w 11737976"/>
              <a:gd name="connsiteY13751" fmla="*/ 1411685 h 6407151"/>
              <a:gd name="connsiteX13752" fmla="*/ 5936659 w 11737976"/>
              <a:gd name="connsiteY13752" fmla="*/ 1411685 h 6407151"/>
              <a:gd name="connsiteX13753" fmla="*/ 5916633 w 11737976"/>
              <a:gd name="connsiteY13753" fmla="*/ 1416178 h 6407151"/>
              <a:gd name="connsiteX13754" fmla="*/ 5916632 w 11737976"/>
              <a:gd name="connsiteY13754" fmla="*/ 1425163 h 6407151"/>
              <a:gd name="connsiteX13755" fmla="*/ 5946672 w 11737976"/>
              <a:gd name="connsiteY13755" fmla="*/ 1416178 h 6407151"/>
              <a:gd name="connsiteX13756" fmla="*/ 5936659 w 11737976"/>
              <a:gd name="connsiteY13756" fmla="*/ 1411685 h 6407151"/>
              <a:gd name="connsiteX13757" fmla="*/ 5936659 w 11737976"/>
              <a:gd name="connsiteY13757" fmla="*/ 1407193 h 6407151"/>
              <a:gd name="connsiteX13758" fmla="*/ 5926646 w 11737976"/>
              <a:gd name="connsiteY13758" fmla="*/ 1407194 h 6407151"/>
              <a:gd name="connsiteX13759" fmla="*/ 5916633 w 11737976"/>
              <a:gd name="connsiteY13759" fmla="*/ 1407193 h 6407151"/>
              <a:gd name="connsiteX13760" fmla="*/ 6401041 w 11737976"/>
              <a:gd name="connsiteY13760" fmla="*/ 1399026 h 6407151"/>
              <a:gd name="connsiteX13761" fmla="*/ 6389774 w 11737976"/>
              <a:gd name="connsiteY13761" fmla="*/ 1403109 h 6407151"/>
              <a:gd name="connsiteX13762" fmla="*/ 6401041 w 11737976"/>
              <a:gd name="connsiteY13762" fmla="*/ 1407194 h 6407151"/>
              <a:gd name="connsiteX13763" fmla="*/ 6401041 w 11737976"/>
              <a:gd name="connsiteY13763" fmla="*/ 1399026 h 6407151"/>
              <a:gd name="connsiteX13764" fmla="*/ 6074347 w 11737976"/>
              <a:gd name="connsiteY13764" fmla="*/ 1394125 h 6407151"/>
              <a:gd name="connsiteX13765" fmla="*/ 6074347 w 11737976"/>
              <a:gd name="connsiteY13765" fmla="*/ 1399026 h 6407151"/>
              <a:gd name="connsiteX13766" fmla="*/ 6085615 w 11737976"/>
              <a:gd name="connsiteY13766" fmla="*/ 1399026 h 6407151"/>
              <a:gd name="connsiteX13767" fmla="*/ 6085615 w 11737976"/>
              <a:gd name="connsiteY13767" fmla="*/ 1394125 h 6407151"/>
              <a:gd name="connsiteX13768" fmla="*/ 6074347 w 11737976"/>
              <a:gd name="connsiteY13768" fmla="*/ 1394125 h 6407151"/>
              <a:gd name="connsiteX13769" fmla="*/ 6447077 w 11737976"/>
              <a:gd name="connsiteY13769" fmla="*/ 1382429 h 6407151"/>
              <a:gd name="connsiteX13770" fmla="*/ 6439355 w 11737976"/>
              <a:gd name="connsiteY13770" fmla="*/ 1385704 h 6407151"/>
              <a:gd name="connsiteX13771" fmla="*/ 6442349 w 11737976"/>
              <a:gd name="connsiteY13771" fmla="*/ 1389225 h 6407151"/>
              <a:gd name="connsiteX13772" fmla="*/ 6453612 w 11737976"/>
              <a:gd name="connsiteY13772" fmla="*/ 1384325 h 6407151"/>
              <a:gd name="connsiteX13773" fmla="*/ 6447077 w 11737976"/>
              <a:gd name="connsiteY13773" fmla="*/ 1382429 h 6407151"/>
              <a:gd name="connsiteX13774" fmla="*/ 6145695 w 11737976"/>
              <a:gd name="connsiteY13774" fmla="*/ 1361456 h 6407151"/>
              <a:gd name="connsiteX13775" fmla="*/ 6145695 w 11737976"/>
              <a:gd name="connsiteY13775" fmla="*/ 1366358 h 6407151"/>
              <a:gd name="connsiteX13776" fmla="*/ 6156961 w 11737976"/>
              <a:gd name="connsiteY13776" fmla="*/ 1366357 h 6407151"/>
              <a:gd name="connsiteX13777" fmla="*/ 6156962 w 11737976"/>
              <a:gd name="connsiteY13777" fmla="*/ 1361456 h 6407151"/>
              <a:gd name="connsiteX13778" fmla="*/ 6145695 w 11737976"/>
              <a:gd name="connsiteY13778" fmla="*/ 1361456 h 6407151"/>
              <a:gd name="connsiteX13779" fmla="*/ 6241237 w 11737976"/>
              <a:gd name="connsiteY13779" fmla="*/ 1358189 h 6407151"/>
              <a:gd name="connsiteX13780" fmla="*/ 6199077 w 11737976"/>
              <a:gd name="connsiteY13780" fmla="*/ 1376253 h 6407151"/>
              <a:gd name="connsiteX13781" fmla="*/ 6167456 w 11737976"/>
              <a:gd name="connsiteY13781" fmla="*/ 1380770 h 6407151"/>
              <a:gd name="connsiteX13782" fmla="*/ 6125297 w 11737976"/>
              <a:gd name="connsiteY13782" fmla="*/ 1380770 h 6407151"/>
              <a:gd name="connsiteX13783" fmla="*/ 6114757 w 11737976"/>
              <a:gd name="connsiteY13783" fmla="*/ 1380770 h 6407151"/>
              <a:gd name="connsiteX13784" fmla="*/ 6114756 w 11737976"/>
              <a:gd name="connsiteY13784" fmla="*/ 1376253 h 6407151"/>
              <a:gd name="connsiteX13785" fmla="*/ 6114757 w 11737976"/>
              <a:gd name="connsiteY13785" fmla="*/ 1371738 h 6407151"/>
              <a:gd name="connsiteX13786" fmla="*/ 6104217 w 11737976"/>
              <a:gd name="connsiteY13786" fmla="*/ 1376253 h 6407151"/>
              <a:gd name="connsiteX13787" fmla="*/ 6093679 w 11737976"/>
              <a:gd name="connsiteY13787" fmla="*/ 1376253 h 6407151"/>
              <a:gd name="connsiteX13788" fmla="*/ 6083139 w 11737976"/>
              <a:gd name="connsiteY13788" fmla="*/ 1389802 h 6407151"/>
              <a:gd name="connsiteX13789" fmla="*/ 6104217 w 11737976"/>
              <a:gd name="connsiteY13789" fmla="*/ 1389802 h 6407151"/>
              <a:gd name="connsiteX13790" fmla="*/ 6093678 w 11737976"/>
              <a:gd name="connsiteY13790" fmla="*/ 1407864 h 6407151"/>
              <a:gd name="connsiteX13791" fmla="*/ 6083138 w 11737976"/>
              <a:gd name="connsiteY13791" fmla="*/ 1407864 h 6407151"/>
              <a:gd name="connsiteX13792" fmla="*/ 6083138 w 11737976"/>
              <a:gd name="connsiteY13792" fmla="*/ 1412381 h 6407151"/>
              <a:gd name="connsiteX13793" fmla="*/ 6019899 w 11737976"/>
              <a:gd name="connsiteY13793" fmla="*/ 1407864 h 6407151"/>
              <a:gd name="connsiteX13794" fmla="*/ 6019898 w 11737976"/>
              <a:gd name="connsiteY13794" fmla="*/ 1389802 h 6407151"/>
              <a:gd name="connsiteX13795" fmla="*/ 5988278 w 11737976"/>
              <a:gd name="connsiteY13795" fmla="*/ 1403349 h 6407151"/>
              <a:gd name="connsiteX13796" fmla="*/ 5998817 w 11737976"/>
              <a:gd name="connsiteY13796" fmla="*/ 1416898 h 6407151"/>
              <a:gd name="connsiteX13797" fmla="*/ 5956659 w 11737976"/>
              <a:gd name="connsiteY13797" fmla="*/ 1425930 h 6407151"/>
              <a:gd name="connsiteX13798" fmla="*/ 5935578 w 11737976"/>
              <a:gd name="connsiteY13798" fmla="*/ 1421413 h 6407151"/>
              <a:gd name="connsiteX13799" fmla="*/ 5925038 w 11737976"/>
              <a:gd name="connsiteY13799" fmla="*/ 1430445 h 6407151"/>
              <a:gd name="connsiteX13800" fmla="*/ 5903960 w 11737976"/>
              <a:gd name="connsiteY13800" fmla="*/ 1439479 h 6407151"/>
              <a:gd name="connsiteX13801" fmla="*/ 5893420 w 11737976"/>
              <a:gd name="connsiteY13801" fmla="*/ 1434962 h 6407151"/>
              <a:gd name="connsiteX13802" fmla="*/ 5861799 w 11737976"/>
              <a:gd name="connsiteY13802" fmla="*/ 1439479 h 6407151"/>
              <a:gd name="connsiteX13803" fmla="*/ 5872339 w 11737976"/>
              <a:gd name="connsiteY13803" fmla="*/ 1453026 h 6407151"/>
              <a:gd name="connsiteX13804" fmla="*/ 5861799 w 11737976"/>
              <a:gd name="connsiteY13804" fmla="*/ 1466573 h 6407151"/>
              <a:gd name="connsiteX13805" fmla="*/ 5819640 w 11737976"/>
              <a:gd name="connsiteY13805" fmla="*/ 1462058 h 6407151"/>
              <a:gd name="connsiteX13806" fmla="*/ 5819640 w 11737976"/>
              <a:gd name="connsiteY13806" fmla="*/ 1453026 h 6407151"/>
              <a:gd name="connsiteX13807" fmla="*/ 5788019 w 11737976"/>
              <a:gd name="connsiteY13807" fmla="*/ 1457543 h 6407151"/>
              <a:gd name="connsiteX13808" fmla="*/ 5809100 w 11737976"/>
              <a:gd name="connsiteY13808" fmla="*/ 1462058 h 6407151"/>
              <a:gd name="connsiteX13809" fmla="*/ 5819641 w 11737976"/>
              <a:gd name="connsiteY13809" fmla="*/ 1475607 h 6407151"/>
              <a:gd name="connsiteX13810" fmla="*/ 5798559 w 11737976"/>
              <a:gd name="connsiteY13810" fmla="*/ 1480124 h 6407151"/>
              <a:gd name="connsiteX13811" fmla="*/ 5819640 w 11737976"/>
              <a:gd name="connsiteY13811" fmla="*/ 1480124 h 6407151"/>
              <a:gd name="connsiteX13812" fmla="*/ 5819640 w 11737976"/>
              <a:gd name="connsiteY13812" fmla="*/ 1507219 h 6407151"/>
              <a:gd name="connsiteX13813" fmla="*/ 5809100 w 11737976"/>
              <a:gd name="connsiteY13813" fmla="*/ 1520767 h 6407151"/>
              <a:gd name="connsiteX13814" fmla="*/ 5840721 w 11737976"/>
              <a:gd name="connsiteY13814" fmla="*/ 1529800 h 6407151"/>
              <a:gd name="connsiteX13815" fmla="*/ 5819640 w 11737976"/>
              <a:gd name="connsiteY13815" fmla="*/ 1529799 h 6407151"/>
              <a:gd name="connsiteX13816" fmla="*/ 5819640 w 11737976"/>
              <a:gd name="connsiteY13816" fmla="*/ 1543348 h 6407151"/>
              <a:gd name="connsiteX13817" fmla="*/ 5798558 w 11737976"/>
              <a:gd name="connsiteY13817" fmla="*/ 1543348 h 6407151"/>
              <a:gd name="connsiteX13818" fmla="*/ 5809100 w 11737976"/>
              <a:gd name="connsiteY13818" fmla="*/ 1547865 h 6407151"/>
              <a:gd name="connsiteX13819" fmla="*/ 5830180 w 11737976"/>
              <a:gd name="connsiteY13819" fmla="*/ 1552380 h 6407151"/>
              <a:gd name="connsiteX13820" fmla="*/ 5819640 w 11737976"/>
              <a:gd name="connsiteY13820" fmla="*/ 1561412 h 6407151"/>
              <a:gd name="connsiteX13821" fmla="*/ 5809100 w 11737976"/>
              <a:gd name="connsiteY13821" fmla="*/ 1556896 h 6407151"/>
              <a:gd name="connsiteX13822" fmla="*/ 5766941 w 11737976"/>
              <a:gd name="connsiteY13822" fmla="*/ 1556895 h 6407151"/>
              <a:gd name="connsiteX13823" fmla="*/ 5766940 w 11737976"/>
              <a:gd name="connsiteY13823" fmla="*/ 1570444 h 6407151"/>
              <a:gd name="connsiteX13824" fmla="*/ 5819640 w 11737976"/>
              <a:gd name="connsiteY13824" fmla="*/ 1574960 h 6407151"/>
              <a:gd name="connsiteX13825" fmla="*/ 5830180 w 11737976"/>
              <a:gd name="connsiteY13825" fmla="*/ 1583992 h 6407151"/>
              <a:gd name="connsiteX13826" fmla="*/ 5809100 w 11737976"/>
              <a:gd name="connsiteY13826" fmla="*/ 1597540 h 6407151"/>
              <a:gd name="connsiteX13827" fmla="*/ 5819640 w 11737976"/>
              <a:gd name="connsiteY13827" fmla="*/ 1597540 h 6407151"/>
              <a:gd name="connsiteX13828" fmla="*/ 5840721 w 11737976"/>
              <a:gd name="connsiteY13828" fmla="*/ 1611088 h 6407151"/>
              <a:gd name="connsiteX13829" fmla="*/ 5798559 w 11737976"/>
              <a:gd name="connsiteY13829" fmla="*/ 1629153 h 6407151"/>
              <a:gd name="connsiteX13830" fmla="*/ 5840721 w 11737976"/>
              <a:gd name="connsiteY13830" fmla="*/ 1638185 h 6407151"/>
              <a:gd name="connsiteX13831" fmla="*/ 5861799 w 11737976"/>
              <a:gd name="connsiteY13831" fmla="*/ 1629153 h 6407151"/>
              <a:gd name="connsiteX13832" fmla="*/ 5861799 w 11737976"/>
              <a:gd name="connsiteY13832" fmla="*/ 1615605 h 6407151"/>
              <a:gd name="connsiteX13833" fmla="*/ 5872339 w 11737976"/>
              <a:gd name="connsiteY13833" fmla="*/ 1629153 h 6407151"/>
              <a:gd name="connsiteX13834" fmla="*/ 5893420 w 11737976"/>
              <a:gd name="connsiteY13834" fmla="*/ 1620121 h 6407151"/>
              <a:gd name="connsiteX13835" fmla="*/ 5914498 w 11737976"/>
              <a:gd name="connsiteY13835" fmla="*/ 1624637 h 6407151"/>
              <a:gd name="connsiteX13836" fmla="*/ 5946119 w 11737976"/>
              <a:gd name="connsiteY13836" fmla="*/ 1624637 h 6407151"/>
              <a:gd name="connsiteX13837" fmla="*/ 5925038 w 11737976"/>
              <a:gd name="connsiteY13837" fmla="*/ 1642701 h 6407151"/>
              <a:gd name="connsiteX13838" fmla="*/ 5925038 w 11737976"/>
              <a:gd name="connsiteY13838" fmla="*/ 1638185 h 6407151"/>
              <a:gd name="connsiteX13839" fmla="*/ 5914497 w 11737976"/>
              <a:gd name="connsiteY13839" fmla="*/ 1633669 h 6407151"/>
              <a:gd name="connsiteX13840" fmla="*/ 5914497 w 11737976"/>
              <a:gd name="connsiteY13840" fmla="*/ 1638186 h 6407151"/>
              <a:gd name="connsiteX13841" fmla="*/ 5914497 w 11737976"/>
              <a:gd name="connsiteY13841" fmla="*/ 1642701 h 6407151"/>
              <a:gd name="connsiteX13842" fmla="*/ 5893420 w 11737976"/>
              <a:gd name="connsiteY13842" fmla="*/ 1651733 h 6407151"/>
              <a:gd name="connsiteX13843" fmla="*/ 5851258 w 11737976"/>
              <a:gd name="connsiteY13843" fmla="*/ 1651733 h 6407151"/>
              <a:gd name="connsiteX13844" fmla="*/ 5872339 w 11737976"/>
              <a:gd name="connsiteY13844" fmla="*/ 1669797 h 6407151"/>
              <a:gd name="connsiteX13845" fmla="*/ 5861799 w 11737976"/>
              <a:gd name="connsiteY13845" fmla="*/ 1687863 h 6407151"/>
              <a:gd name="connsiteX13846" fmla="*/ 5840721 w 11737976"/>
              <a:gd name="connsiteY13846" fmla="*/ 1696895 h 6407151"/>
              <a:gd name="connsiteX13847" fmla="*/ 5819640 w 11737976"/>
              <a:gd name="connsiteY13847" fmla="*/ 1692378 h 6407151"/>
              <a:gd name="connsiteX13848" fmla="*/ 5819640 w 11737976"/>
              <a:gd name="connsiteY13848" fmla="*/ 1705927 h 6407151"/>
              <a:gd name="connsiteX13849" fmla="*/ 5840721 w 11737976"/>
              <a:gd name="connsiteY13849" fmla="*/ 1710443 h 6407151"/>
              <a:gd name="connsiteX13850" fmla="*/ 5851258 w 11737976"/>
              <a:gd name="connsiteY13850" fmla="*/ 1701410 h 6407151"/>
              <a:gd name="connsiteX13851" fmla="*/ 5851258 w 11737976"/>
              <a:gd name="connsiteY13851" fmla="*/ 1723991 h 6407151"/>
              <a:gd name="connsiteX13852" fmla="*/ 5872339 w 11737976"/>
              <a:gd name="connsiteY13852" fmla="*/ 1733022 h 6407151"/>
              <a:gd name="connsiteX13853" fmla="*/ 5840721 w 11737976"/>
              <a:gd name="connsiteY13853" fmla="*/ 1742055 h 6407151"/>
              <a:gd name="connsiteX13854" fmla="*/ 5840721 w 11737976"/>
              <a:gd name="connsiteY13854" fmla="*/ 1733023 h 6407151"/>
              <a:gd name="connsiteX13855" fmla="*/ 5809100 w 11737976"/>
              <a:gd name="connsiteY13855" fmla="*/ 1746570 h 6407151"/>
              <a:gd name="connsiteX13856" fmla="*/ 5830180 w 11737976"/>
              <a:gd name="connsiteY13856" fmla="*/ 1764636 h 6407151"/>
              <a:gd name="connsiteX13857" fmla="*/ 5798558 w 11737976"/>
              <a:gd name="connsiteY13857" fmla="*/ 1791732 h 6407151"/>
              <a:gd name="connsiteX13858" fmla="*/ 5756401 w 11737976"/>
              <a:gd name="connsiteY13858" fmla="*/ 1809797 h 6407151"/>
              <a:gd name="connsiteX13859" fmla="*/ 5756401 w 11737976"/>
              <a:gd name="connsiteY13859" fmla="*/ 1805279 h 6407151"/>
              <a:gd name="connsiteX13860" fmla="*/ 5745860 w 11737976"/>
              <a:gd name="connsiteY13860" fmla="*/ 1805280 h 6407151"/>
              <a:gd name="connsiteX13861" fmla="*/ 5756401 w 11737976"/>
              <a:gd name="connsiteY13861" fmla="*/ 1809797 h 6407151"/>
              <a:gd name="connsiteX13862" fmla="*/ 5745859 w 11737976"/>
              <a:gd name="connsiteY13862" fmla="*/ 1814313 h 6407151"/>
              <a:gd name="connsiteX13863" fmla="*/ 5745859 w 11737976"/>
              <a:gd name="connsiteY13863" fmla="*/ 1818828 h 6407151"/>
              <a:gd name="connsiteX13864" fmla="*/ 5672079 w 11737976"/>
              <a:gd name="connsiteY13864" fmla="*/ 1845925 h 6407151"/>
              <a:gd name="connsiteX13865" fmla="*/ 5672079 w 11737976"/>
              <a:gd name="connsiteY13865" fmla="*/ 1904633 h 6407151"/>
              <a:gd name="connsiteX13866" fmla="*/ 5682620 w 11737976"/>
              <a:gd name="connsiteY13866" fmla="*/ 1913666 h 6407151"/>
              <a:gd name="connsiteX13867" fmla="*/ 5682620 w 11737976"/>
              <a:gd name="connsiteY13867" fmla="*/ 1936246 h 6407151"/>
              <a:gd name="connsiteX13868" fmla="*/ 5672079 w 11737976"/>
              <a:gd name="connsiteY13868" fmla="*/ 1949794 h 6407151"/>
              <a:gd name="connsiteX13869" fmla="*/ 5682620 w 11737976"/>
              <a:gd name="connsiteY13869" fmla="*/ 1963342 h 6407151"/>
              <a:gd name="connsiteX13870" fmla="*/ 5661541 w 11737976"/>
              <a:gd name="connsiteY13870" fmla="*/ 1976890 h 6407151"/>
              <a:gd name="connsiteX13871" fmla="*/ 5672079 w 11737976"/>
              <a:gd name="connsiteY13871" fmla="*/ 1985923 h 6407151"/>
              <a:gd name="connsiteX13872" fmla="*/ 5672079 w 11737976"/>
              <a:gd name="connsiteY13872" fmla="*/ 2013019 h 6407151"/>
              <a:gd name="connsiteX13873" fmla="*/ 5672079 w 11737976"/>
              <a:gd name="connsiteY13873" fmla="*/ 2031083 h 6407151"/>
              <a:gd name="connsiteX13874" fmla="*/ 5651001 w 11737976"/>
              <a:gd name="connsiteY13874" fmla="*/ 2044631 h 6407151"/>
              <a:gd name="connsiteX13875" fmla="*/ 5661541 w 11737976"/>
              <a:gd name="connsiteY13875" fmla="*/ 2053663 h 6407151"/>
              <a:gd name="connsiteX13876" fmla="*/ 5640460 w 11737976"/>
              <a:gd name="connsiteY13876" fmla="*/ 2071728 h 6407151"/>
              <a:gd name="connsiteX13877" fmla="*/ 5661541 w 11737976"/>
              <a:gd name="connsiteY13877" fmla="*/ 2076243 h 6407151"/>
              <a:gd name="connsiteX13878" fmla="*/ 5640460 w 11737976"/>
              <a:gd name="connsiteY13878" fmla="*/ 2085276 h 6407151"/>
              <a:gd name="connsiteX13879" fmla="*/ 5651003 w 11737976"/>
              <a:gd name="connsiteY13879" fmla="*/ 2089793 h 6407151"/>
              <a:gd name="connsiteX13880" fmla="*/ 5640460 w 11737976"/>
              <a:gd name="connsiteY13880" fmla="*/ 2094308 h 6407151"/>
              <a:gd name="connsiteX13881" fmla="*/ 5644414 w 11737976"/>
              <a:gd name="connsiteY13881" fmla="*/ 2101083 h 6407151"/>
              <a:gd name="connsiteX13882" fmla="*/ 5644288 w 11737976"/>
              <a:gd name="connsiteY13882" fmla="*/ 2101298 h 6407151"/>
              <a:gd name="connsiteX13883" fmla="*/ 5644105 w 11737976"/>
              <a:gd name="connsiteY13883" fmla="*/ 2101353 h 6407151"/>
              <a:gd name="connsiteX13884" fmla="*/ 5635910 w 11737976"/>
              <a:gd name="connsiteY13884" fmla="*/ 2118282 h 6407151"/>
              <a:gd name="connsiteX13885" fmla="*/ 5655512 w 11737976"/>
              <a:gd name="connsiteY13885" fmla="*/ 2132797 h 6407151"/>
              <a:gd name="connsiteX13886" fmla="*/ 5657601 w 11737976"/>
              <a:gd name="connsiteY13886" fmla="*/ 2134953 h 6407151"/>
              <a:gd name="connsiteX13887" fmla="*/ 5656271 w 11737976"/>
              <a:gd name="connsiteY13887" fmla="*/ 2134954 h 6407151"/>
              <a:gd name="connsiteX13888" fmla="*/ 5651001 w 11737976"/>
              <a:gd name="connsiteY13888" fmla="*/ 2134954 h 6407151"/>
              <a:gd name="connsiteX13889" fmla="*/ 5651001 w 11737976"/>
              <a:gd name="connsiteY13889" fmla="*/ 2143986 h 6407151"/>
              <a:gd name="connsiteX13890" fmla="*/ 5638649 w 11737976"/>
              <a:gd name="connsiteY13890" fmla="*/ 2150830 h 6407151"/>
              <a:gd name="connsiteX13891" fmla="*/ 5635735 w 11737976"/>
              <a:gd name="connsiteY13891" fmla="*/ 2153688 h 6407151"/>
              <a:gd name="connsiteX13892" fmla="*/ 5636358 w 11737976"/>
              <a:gd name="connsiteY13892" fmla="*/ 2150211 h 6407151"/>
              <a:gd name="connsiteX13893" fmla="*/ 5605107 w 11737976"/>
              <a:gd name="connsiteY13893" fmla="*/ 2141187 h 6407151"/>
              <a:gd name="connsiteX13894" fmla="*/ 5604625 w 11737976"/>
              <a:gd name="connsiteY13894" fmla="*/ 2135407 h 6407151"/>
              <a:gd name="connsiteX13895" fmla="*/ 5597893 w 11737976"/>
              <a:gd name="connsiteY13895" fmla="*/ 2133061 h 6407151"/>
              <a:gd name="connsiteX13896" fmla="*/ 5602220 w 11737976"/>
              <a:gd name="connsiteY13896" fmla="*/ 2132699 h 6407151"/>
              <a:gd name="connsiteX13897" fmla="*/ 5602700 w 11737976"/>
              <a:gd name="connsiteY13897" fmla="*/ 2112291 h 6407151"/>
              <a:gd name="connsiteX13898" fmla="*/ 5575054 w 11737976"/>
              <a:gd name="connsiteY13898" fmla="*/ 2094237 h 6407151"/>
              <a:gd name="connsiteX13899" fmla="*/ 5570246 w 11737976"/>
              <a:gd name="connsiteY13899" fmla="*/ 2115006 h 6407151"/>
              <a:gd name="connsiteX13900" fmla="*/ 5585394 w 11737976"/>
              <a:gd name="connsiteY13900" fmla="*/ 2139924 h 6407151"/>
              <a:gd name="connsiteX13901" fmla="*/ 5566644 w 11737976"/>
              <a:gd name="connsiteY13901" fmla="*/ 2150220 h 6407151"/>
              <a:gd name="connsiteX13902" fmla="*/ 5569770 w 11737976"/>
              <a:gd name="connsiteY13902" fmla="*/ 2161598 h 6407151"/>
              <a:gd name="connsiteX13903" fmla="*/ 5545009 w 11737976"/>
              <a:gd name="connsiteY13903" fmla="*/ 2152029 h 6407151"/>
              <a:gd name="connsiteX13904" fmla="*/ 5555587 w 11737976"/>
              <a:gd name="connsiteY13904" fmla="*/ 2174421 h 6407151"/>
              <a:gd name="connsiteX13905" fmla="*/ 5531548 w 11737976"/>
              <a:gd name="connsiteY13905" fmla="*/ 2173522 h 6407151"/>
              <a:gd name="connsiteX13906" fmla="*/ 5522412 w 11737976"/>
              <a:gd name="connsiteY13906" fmla="*/ 2142281 h 6407151"/>
              <a:gd name="connsiteX13907" fmla="*/ 5516162 w 11737976"/>
              <a:gd name="connsiteY13907" fmla="*/ 2145713 h 6407151"/>
              <a:gd name="connsiteX13908" fmla="*/ 5506543 w 11737976"/>
              <a:gd name="connsiteY13908" fmla="*/ 2108692 h 6407151"/>
              <a:gd name="connsiteX13909" fmla="*/ 5519526 w 11737976"/>
              <a:gd name="connsiteY13909" fmla="*/ 2107608 h 6407151"/>
              <a:gd name="connsiteX13910" fmla="*/ 5519043 w 11737976"/>
              <a:gd name="connsiteY13910" fmla="*/ 2101829 h 6407151"/>
              <a:gd name="connsiteX13911" fmla="*/ 5516880 w 11737976"/>
              <a:gd name="connsiteY13911" fmla="*/ 2102010 h 6407151"/>
              <a:gd name="connsiteX13912" fmla="*/ 5503899 w 11737976"/>
              <a:gd name="connsiteY13912" fmla="*/ 2103096 h 6407151"/>
              <a:gd name="connsiteX13913" fmla="*/ 5503657 w 11737976"/>
              <a:gd name="connsiteY13913" fmla="*/ 2100206 h 6407151"/>
              <a:gd name="connsiteX13914" fmla="*/ 5495244 w 11737976"/>
              <a:gd name="connsiteY13914" fmla="*/ 2103819 h 6407151"/>
              <a:gd name="connsiteX13915" fmla="*/ 5461110 w 11737976"/>
              <a:gd name="connsiteY13915" fmla="*/ 2112492 h 6407151"/>
              <a:gd name="connsiteX13916" fmla="*/ 5435625 w 11737976"/>
              <a:gd name="connsiteY13916" fmla="*/ 2094254 h 6407151"/>
              <a:gd name="connsiteX13917" fmla="*/ 5438751 w 11737976"/>
              <a:gd name="connsiteY13917" fmla="*/ 2105632 h 6407151"/>
              <a:gd name="connsiteX13918" fmla="*/ 5420002 w 11737976"/>
              <a:gd name="connsiteY13918" fmla="*/ 2115928 h 6407151"/>
              <a:gd name="connsiteX13919" fmla="*/ 5413031 w 11737976"/>
              <a:gd name="connsiteY13919" fmla="*/ 2110692 h 6407151"/>
              <a:gd name="connsiteX13920" fmla="*/ 5403413 w 11737976"/>
              <a:gd name="connsiteY13920" fmla="*/ 2099857 h 6407151"/>
              <a:gd name="connsiteX13921" fmla="*/ 5400049 w 11737976"/>
              <a:gd name="connsiteY13921" fmla="*/ 2111777 h 6407151"/>
              <a:gd name="connsiteX13922" fmla="*/ 5409425 w 11737976"/>
              <a:gd name="connsiteY13922" fmla="*/ 2119721 h 6407151"/>
              <a:gd name="connsiteX13923" fmla="*/ 5411107 w 11737976"/>
              <a:gd name="connsiteY13923" fmla="*/ 2113762 h 6407151"/>
              <a:gd name="connsiteX13924" fmla="*/ 5418080 w 11737976"/>
              <a:gd name="connsiteY13924" fmla="*/ 2118998 h 6407151"/>
              <a:gd name="connsiteX13925" fmla="*/ 5417359 w 11737976"/>
              <a:gd name="connsiteY13925" fmla="*/ 2136517 h 6407151"/>
              <a:gd name="connsiteX13926" fmla="*/ 5424572 w 11737976"/>
              <a:gd name="connsiteY13926" fmla="*/ 2144642 h 6407151"/>
              <a:gd name="connsiteX13927" fmla="*/ 5452697 w 11737976"/>
              <a:gd name="connsiteY13927" fmla="*/ 2142290 h 6407151"/>
              <a:gd name="connsiteX13928" fmla="*/ 5465679 w 11737976"/>
              <a:gd name="connsiteY13928" fmla="*/ 2141205 h 6407151"/>
              <a:gd name="connsiteX13929" fmla="*/ 5463757 w 11737976"/>
              <a:gd name="connsiteY13929" fmla="*/ 2170461 h 6407151"/>
              <a:gd name="connsiteX13930" fmla="*/ 5468567 w 11737976"/>
              <a:gd name="connsiteY13930" fmla="*/ 2175878 h 6407151"/>
              <a:gd name="connsiteX13931" fmla="*/ 5446449 w 11737976"/>
              <a:gd name="connsiteY13931" fmla="*/ 2171908 h 6407151"/>
              <a:gd name="connsiteX13932" fmla="*/ 5460872 w 11737976"/>
              <a:gd name="connsiteY13932" fmla="*/ 2161974 h 6407151"/>
              <a:gd name="connsiteX13933" fmla="*/ 5430584 w 11737976"/>
              <a:gd name="connsiteY13933" fmla="*/ 2164506 h 6407151"/>
              <a:gd name="connsiteX13934" fmla="*/ 5437795 w 11737976"/>
              <a:gd name="connsiteY13934" fmla="*/ 2172631 h 6407151"/>
              <a:gd name="connsiteX13935" fmla="*/ 5432026 w 11737976"/>
              <a:gd name="connsiteY13935" fmla="*/ 2181842 h 6407151"/>
              <a:gd name="connsiteX13936" fmla="*/ 5427698 w 11737976"/>
              <a:gd name="connsiteY13936" fmla="*/ 2156018 h 6407151"/>
              <a:gd name="connsiteX13937" fmla="*/ 5409909 w 11737976"/>
              <a:gd name="connsiteY13937" fmla="*/ 2151687 h 6407151"/>
              <a:gd name="connsiteX13938" fmla="*/ 5406783 w 11737976"/>
              <a:gd name="connsiteY13938" fmla="*/ 2140309 h 6407151"/>
              <a:gd name="connsiteX13939" fmla="*/ 5403899 w 11737976"/>
              <a:gd name="connsiteY13939" fmla="*/ 2158008 h 6407151"/>
              <a:gd name="connsiteX13940" fmla="*/ 5397649 w 11737976"/>
              <a:gd name="connsiteY13940" fmla="*/ 2161440 h 6407151"/>
              <a:gd name="connsiteX13941" fmla="*/ 5395486 w 11737976"/>
              <a:gd name="connsiteY13941" fmla="*/ 2161621 h 6407151"/>
              <a:gd name="connsiteX13942" fmla="*/ 5387792 w 11737976"/>
              <a:gd name="connsiteY13942" fmla="*/ 2147716 h 6407151"/>
              <a:gd name="connsiteX13943" fmla="*/ 5396445 w 11737976"/>
              <a:gd name="connsiteY13943" fmla="*/ 2146993 h 6407151"/>
              <a:gd name="connsiteX13944" fmla="*/ 5398609 w 11737976"/>
              <a:gd name="connsiteY13944" fmla="*/ 2146812 h 6407151"/>
              <a:gd name="connsiteX13945" fmla="*/ 5400773 w 11737976"/>
              <a:gd name="connsiteY13945" fmla="*/ 2146631 h 6407151"/>
              <a:gd name="connsiteX13946" fmla="*/ 5402697 w 11737976"/>
              <a:gd name="connsiteY13946" fmla="*/ 2143561 h 6407151"/>
              <a:gd name="connsiteX13947" fmla="*/ 5400532 w 11737976"/>
              <a:gd name="connsiteY13947" fmla="*/ 2143742 h 6407151"/>
              <a:gd name="connsiteX13948" fmla="*/ 5398369 w 11737976"/>
              <a:gd name="connsiteY13948" fmla="*/ 2143922 h 6407151"/>
              <a:gd name="connsiteX13949" fmla="*/ 5401733 w 11737976"/>
              <a:gd name="connsiteY13949" fmla="*/ 2132003 h 6407151"/>
              <a:gd name="connsiteX13950" fmla="*/ 5391396 w 11737976"/>
              <a:gd name="connsiteY13950" fmla="*/ 2138687 h 6407151"/>
              <a:gd name="connsiteX13951" fmla="*/ 5362309 w 11737976"/>
              <a:gd name="connsiteY13951" fmla="*/ 2129480 h 6407151"/>
              <a:gd name="connsiteX13952" fmla="*/ 5358943 w 11737976"/>
              <a:gd name="connsiteY13952" fmla="*/ 2115213 h 6407151"/>
              <a:gd name="connsiteX13953" fmla="*/ 5341635 w 11737976"/>
              <a:gd name="connsiteY13953" fmla="*/ 2116661 h 6407151"/>
              <a:gd name="connsiteX13954" fmla="*/ 5345960 w 11737976"/>
              <a:gd name="connsiteY13954" fmla="*/ 2116299 h 6407151"/>
              <a:gd name="connsiteX13955" fmla="*/ 5323845 w 11737976"/>
              <a:gd name="connsiteY13955" fmla="*/ 2112329 h 6407151"/>
              <a:gd name="connsiteX13956" fmla="*/ 5314952 w 11737976"/>
              <a:gd name="connsiteY13956" fmla="*/ 2136349 h 6407151"/>
              <a:gd name="connsiteX13957" fmla="*/ 5298845 w 11737976"/>
              <a:gd name="connsiteY13957" fmla="*/ 2126057 h 6407151"/>
              <a:gd name="connsiteX13958" fmla="*/ 5298604 w 11737976"/>
              <a:gd name="connsiteY13958" fmla="*/ 2123168 h 6407151"/>
              <a:gd name="connsiteX13959" fmla="*/ 5302931 w 11737976"/>
              <a:gd name="connsiteY13959" fmla="*/ 2122807 h 6407151"/>
              <a:gd name="connsiteX13960" fmla="*/ 5311345 w 11737976"/>
              <a:gd name="connsiteY13960" fmla="*/ 2119193 h 6407151"/>
              <a:gd name="connsiteX13961" fmla="*/ 5311103 w 11737976"/>
              <a:gd name="connsiteY13961" fmla="*/ 2116303 h 6407151"/>
              <a:gd name="connsiteX13962" fmla="*/ 5308700 w 11737976"/>
              <a:gd name="connsiteY13962" fmla="*/ 2113595 h 6407151"/>
              <a:gd name="connsiteX13963" fmla="*/ 5308941 w 11737976"/>
              <a:gd name="connsiteY13963" fmla="*/ 2116484 h 6407151"/>
              <a:gd name="connsiteX13964" fmla="*/ 5302449 w 11737976"/>
              <a:gd name="connsiteY13964" fmla="*/ 2117028 h 6407151"/>
              <a:gd name="connsiteX13965" fmla="*/ 5298363 w 11737976"/>
              <a:gd name="connsiteY13965" fmla="*/ 2120279 h 6407151"/>
              <a:gd name="connsiteX13966" fmla="*/ 5278652 w 11737976"/>
              <a:gd name="connsiteY13966" fmla="*/ 2119017 h 6407151"/>
              <a:gd name="connsiteX13967" fmla="*/ 5281537 w 11737976"/>
              <a:gd name="connsiteY13967" fmla="*/ 2127504 h 6407151"/>
              <a:gd name="connsiteX13968" fmla="*/ 5280095 w 11737976"/>
              <a:gd name="connsiteY13968" fmla="*/ 2136354 h 6407151"/>
              <a:gd name="connsiteX13969" fmla="*/ 5273364 w 11737976"/>
              <a:gd name="connsiteY13969" fmla="*/ 2134007 h 6407151"/>
              <a:gd name="connsiteX13970" fmla="*/ 5274564 w 11737976"/>
              <a:gd name="connsiteY13970" fmla="*/ 2122269 h 6407151"/>
              <a:gd name="connsiteX13971" fmla="*/ 5258939 w 11737976"/>
              <a:gd name="connsiteY13971" fmla="*/ 2117755 h 6407151"/>
              <a:gd name="connsiteX13972" fmla="*/ 5244757 w 11737976"/>
              <a:gd name="connsiteY13972" fmla="*/ 2130579 h 6407151"/>
              <a:gd name="connsiteX13973" fmla="*/ 5248604 w 11737976"/>
              <a:gd name="connsiteY13973" fmla="*/ 2150625 h 6407151"/>
              <a:gd name="connsiteX13974" fmla="*/ 5264711 w 11737976"/>
              <a:gd name="connsiteY13974" fmla="*/ 2160916 h 6407151"/>
              <a:gd name="connsiteX13975" fmla="*/ 5264954 w 11737976"/>
              <a:gd name="connsiteY13975" fmla="*/ 2163806 h 6407151"/>
              <a:gd name="connsiteX13976" fmla="*/ 5267597 w 11737976"/>
              <a:gd name="connsiteY13976" fmla="*/ 2169404 h 6407151"/>
              <a:gd name="connsiteX13977" fmla="*/ 5265435 w 11737976"/>
              <a:gd name="connsiteY13977" fmla="*/ 2169585 h 6407151"/>
              <a:gd name="connsiteX13978" fmla="*/ 5237789 w 11737976"/>
              <a:gd name="connsiteY13978" fmla="*/ 2177714 h 6407151"/>
              <a:gd name="connsiteX13979" fmla="*/ 5242355 w 11737976"/>
              <a:gd name="connsiteY13979" fmla="*/ 2154056 h 6407151"/>
              <a:gd name="connsiteX13980" fmla="*/ 5215429 w 11737976"/>
              <a:gd name="connsiteY13980" fmla="*/ 2144670 h 6407151"/>
              <a:gd name="connsiteX13981" fmla="*/ 5183938 w 11737976"/>
              <a:gd name="connsiteY13981" fmla="*/ 2132754 h 6407151"/>
              <a:gd name="connsiteX13982" fmla="*/ 5174563 w 11737976"/>
              <a:gd name="connsiteY13982" fmla="*/ 2124809 h 6407151"/>
              <a:gd name="connsiteX13983" fmla="*/ 5160620 w 11737976"/>
              <a:gd name="connsiteY13983" fmla="*/ 2140522 h 6407151"/>
              <a:gd name="connsiteX13984" fmla="*/ 5156052 w 11737976"/>
              <a:gd name="connsiteY13984" fmla="*/ 2137995 h 6407151"/>
              <a:gd name="connsiteX13985" fmla="*/ 5153889 w 11737976"/>
              <a:gd name="connsiteY13985" fmla="*/ 2138177 h 6407151"/>
              <a:gd name="connsiteX13986" fmla="*/ 5154129 w 11737976"/>
              <a:gd name="connsiteY13986" fmla="*/ 2141065 h 6407151"/>
              <a:gd name="connsiteX13987" fmla="*/ 5161101 w 11737976"/>
              <a:gd name="connsiteY13987" fmla="*/ 2146302 h 6407151"/>
              <a:gd name="connsiteX13988" fmla="*/ 5170959 w 11737976"/>
              <a:gd name="connsiteY13988" fmla="*/ 2160025 h 6407151"/>
              <a:gd name="connsiteX13989" fmla="*/ 5143313 w 11737976"/>
              <a:gd name="connsiteY13989" fmla="*/ 2168156 h 6407151"/>
              <a:gd name="connsiteX13990" fmla="*/ 5140428 w 11737976"/>
              <a:gd name="connsiteY13990" fmla="*/ 2159669 h 6407151"/>
              <a:gd name="connsiteX13991" fmla="*/ 5129611 w 11737976"/>
              <a:gd name="connsiteY13991" fmla="*/ 2160573 h 6407151"/>
              <a:gd name="connsiteX13992" fmla="*/ 5130571 w 11737976"/>
              <a:gd name="connsiteY13992" fmla="*/ 2145945 h 6407151"/>
              <a:gd name="connsiteX13993" fmla="*/ 5119512 w 11737976"/>
              <a:gd name="connsiteY13993" fmla="*/ 2143960 h 6407151"/>
              <a:gd name="connsiteX13994" fmla="*/ 5120715 w 11737976"/>
              <a:gd name="connsiteY13994" fmla="*/ 2158407 h 6407151"/>
              <a:gd name="connsiteX13995" fmla="*/ 5112303 w 11737976"/>
              <a:gd name="connsiteY13995" fmla="*/ 2162020 h 6407151"/>
              <a:gd name="connsiteX13996" fmla="*/ 5112061 w 11737976"/>
              <a:gd name="connsiteY13996" fmla="*/ 2159130 h 6407151"/>
              <a:gd name="connsiteX13997" fmla="*/ 5115667 w 11737976"/>
              <a:gd name="connsiteY13997" fmla="*/ 2150100 h 6407151"/>
              <a:gd name="connsiteX13998" fmla="*/ 5104610 w 11737976"/>
              <a:gd name="connsiteY13998" fmla="*/ 2148115 h 6407151"/>
              <a:gd name="connsiteX13999" fmla="*/ 5102445 w 11737976"/>
              <a:gd name="connsiteY13999" fmla="*/ 2148296 h 6407151"/>
              <a:gd name="connsiteX14000" fmla="*/ 5100764 w 11737976"/>
              <a:gd name="connsiteY14000" fmla="*/ 2154257 h 6407151"/>
              <a:gd name="connsiteX14001" fmla="*/ 5103167 w 11737976"/>
              <a:gd name="connsiteY14001" fmla="*/ 2156965 h 6407151"/>
              <a:gd name="connsiteX14002" fmla="*/ 5107975 w 11737976"/>
              <a:gd name="connsiteY14002" fmla="*/ 2162382 h 6407151"/>
              <a:gd name="connsiteX14003" fmla="*/ 5110380 w 11737976"/>
              <a:gd name="connsiteY14003" fmla="*/ 2165090 h 6407151"/>
              <a:gd name="connsiteX14004" fmla="*/ 5106535 w 11737976"/>
              <a:gd name="connsiteY14004" fmla="*/ 2171231 h 6407151"/>
              <a:gd name="connsiteX14005" fmla="*/ 5098600 w 11737976"/>
              <a:gd name="connsiteY14005" fmla="*/ 2154437 h 6407151"/>
              <a:gd name="connsiteX14006" fmla="*/ 5066147 w 11737976"/>
              <a:gd name="connsiteY14006" fmla="*/ 2157151 h 6407151"/>
              <a:gd name="connsiteX14007" fmla="*/ 5063983 w 11737976"/>
              <a:gd name="connsiteY14007" fmla="*/ 2157331 h 6407151"/>
              <a:gd name="connsiteX14008" fmla="*/ 5057974 w 11737976"/>
              <a:gd name="connsiteY14008" fmla="*/ 2163652 h 6407151"/>
              <a:gd name="connsiteX14009" fmla="*/ 5057734 w 11737976"/>
              <a:gd name="connsiteY14009" fmla="*/ 2160763 h 6407151"/>
              <a:gd name="connsiteX14010" fmla="*/ 5055330 w 11737976"/>
              <a:gd name="connsiteY14010" fmla="*/ 2158055 h 6407151"/>
              <a:gd name="connsiteX14011" fmla="*/ 5055570 w 11737976"/>
              <a:gd name="connsiteY14011" fmla="*/ 2160944 h 6407151"/>
              <a:gd name="connsiteX14012" fmla="*/ 5058455 w 11737976"/>
              <a:gd name="connsiteY14012" fmla="*/ 2169431 h 6407151"/>
              <a:gd name="connsiteX14013" fmla="*/ 5060378 w 11737976"/>
              <a:gd name="connsiteY14013" fmla="*/ 2166361 h 6407151"/>
              <a:gd name="connsiteX14014" fmla="*/ 5064465 w 11737976"/>
              <a:gd name="connsiteY14014" fmla="*/ 2163110 h 6407151"/>
              <a:gd name="connsiteX14015" fmla="*/ 5077687 w 11737976"/>
              <a:gd name="connsiteY14015" fmla="*/ 2164915 h 6407151"/>
              <a:gd name="connsiteX14016" fmla="*/ 5074802 w 11737976"/>
              <a:gd name="connsiteY14016" fmla="*/ 2182613 h 6407151"/>
              <a:gd name="connsiteX14017" fmla="*/ 5057254 w 11737976"/>
              <a:gd name="connsiteY14017" fmla="*/ 2181169 h 6407151"/>
              <a:gd name="connsiteX14018" fmla="*/ 5048119 w 11737976"/>
              <a:gd name="connsiteY14018" fmla="*/ 2176114 h 6407151"/>
              <a:gd name="connsiteX14019" fmla="*/ 5045233 w 11737976"/>
              <a:gd name="connsiteY14019" fmla="*/ 2167628 h 6407151"/>
              <a:gd name="connsiteX14020" fmla="*/ 5043070 w 11737976"/>
              <a:gd name="connsiteY14020" fmla="*/ 2167809 h 6407151"/>
              <a:gd name="connsiteX14021" fmla="*/ 5040906 w 11737976"/>
              <a:gd name="connsiteY14021" fmla="*/ 2167990 h 6407151"/>
              <a:gd name="connsiteX14022" fmla="*/ 5038742 w 11737976"/>
              <a:gd name="connsiteY14022" fmla="*/ 2168171 h 6407151"/>
              <a:gd name="connsiteX14023" fmla="*/ 5036579 w 11737976"/>
              <a:gd name="connsiteY14023" fmla="*/ 2168351 h 6407151"/>
              <a:gd name="connsiteX14024" fmla="*/ 5027444 w 11737976"/>
              <a:gd name="connsiteY14024" fmla="*/ 2163295 h 6407151"/>
              <a:gd name="connsiteX14025" fmla="*/ 5026003 w 11737976"/>
              <a:gd name="connsiteY14025" fmla="*/ 2172144 h 6407151"/>
              <a:gd name="connsiteX14026" fmla="*/ 5014463 w 11737976"/>
              <a:gd name="connsiteY14026" fmla="*/ 2164381 h 6407151"/>
              <a:gd name="connsiteX14027" fmla="*/ 4984897 w 11737976"/>
              <a:gd name="connsiteY14027" fmla="*/ 2175581 h 6407151"/>
              <a:gd name="connsiteX14028" fmla="*/ 4982250 w 11737976"/>
              <a:gd name="connsiteY14028" fmla="*/ 2169983 h 6407151"/>
              <a:gd name="connsiteX14029" fmla="*/ 4981585 w 11737976"/>
              <a:gd name="connsiteY14029" fmla="*/ 2174202 h 6407151"/>
              <a:gd name="connsiteX14030" fmla="*/ 4979965 w 11737976"/>
              <a:gd name="connsiteY14030" fmla="*/ 2171793 h 6407151"/>
              <a:gd name="connsiteX14031" fmla="*/ 4932049 w 11737976"/>
              <a:gd name="connsiteY14031" fmla="*/ 2128756 h 6407151"/>
              <a:gd name="connsiteX14032" fmla="*/ 4921404 w 11737976"/>
              <a:gd name="connsiteY14032" fmla="*/ 2129638 h 6407151"/>
              <a:gd name="connsiteX14033" fmla="*/ 4910073 w 11737976"/>
              <a:gd name="connsiteY14033" fmla="*/ 2109439 h 6407151"/>
              <a:gd name="connsiteX14034" fmla="*/ 4895966 w 11737976"/>
              <a:gd name="connsiteY14034" fmla="*/ 2111554 h 6407151"/>
              <a:gd name="connsiteX14035" fmla="*/ 4881421 w 11737976"/>
              <a:gd name="connsiteY14035" fmla="*/ 2095410 h 6407151"/>
              <a:gd name="connsiteX14036" fmla="*/ 4844570 w 11737976"/>
              <a:gd name="connsiteY14036" fmla="*/ 2123066 h 6407151"/>
              <a:gd name="connsiteX14037" fmla="*/ 4834177 w 11737976"/>
              <a:gd name="connsiteY14037" fmla="*/ 2126765 h 6407151"/>
              <a:gd name="connsiteX14038" fmla="*/ 4821325 w 11737976"/>
              <a:gd name="connsiteY14038" fmla="*/ 2142971 h 6407151"/>
              <a:gd name="connsiteX14039" fmla="*/ 4786049 w 11737976"/>
              <a:gd name="connsiteY14039" fmla="*/ 2174916 h 6407151"/>
              <a:gd name="connsiteX14040" fmla="*/ 4755439 w 11737976"/>
              <a:gd name="connsiteY14040" fmla="*/ 2179028 h 6407151"/>
              <a:gd name="connsiteX14041" fmla="*/ 4751424 w 11737976"/>
              <a:gd name="connsiteY14041" fmla="*/ 2185561 h 6407151"/>
              <a:gd name="connsiteX14042" fmla="*/ 4748401 w 11737976"/>
              <a:gd name="connsiteY14042" fmla="*/ 2191961 h 6407151"/>
              <a:gd name="connsiteX14043" fmla="*/ 4741016 w 11737976"/>
              <a:gd name="connsiteY14043" fmla="*/ 2188708 h 6407151"/>
              <a:gd name="connsiteX14044" fmla="*/ 4707137 w 11737976"/>
              <a:gd name="connsiteY14044" fmla="*/ 2199459 h 6407151"/>
              <a:gd name="connsiteX14045" fmla="*/ 4696286 w 11737976"/>
              <a:gd name="connsiteY14045" fmla="*/ 2197468 h 6407151"/>
              <a:gd name="connsiteX14046" fmla="*/ 4692507 w 11737976"/>
              <a:gd name="connsiteY14046" fmla="*/ 2201908 h 6407151"/>
              <a:gd name="connsiteX14047" fmla="*/ 4687865 w 11737976"/>
              <a:gd name="connsiteY14047" fmla="*/ 2207891 h 6407151"/>
              <a:gd name="connsiteX14048" fmla="*/ 4680133 w 11737976"/>
              <a:gd name="connsiteY14048" fmla="*/ 2210205 h 6407151"/>
              <a:gd name="connsiteX14049" fmla="*/ 4677053 w 11737976"/>
              <a:gd name="connsiteY14049" fmla="*/ 2205077 h 6407151"/>
              <a:gd name="connsiteX14050" fmla="*/ 4630530 w 11737976"/>
              <a:gd name="connsiteY14050" fmla="*/ 2215103 h 6407151"/>
              <a:gd name="connsiteX14051" fmla="*/ 4601967 w 11737976"/>
              <a:gd name="connsiteY14051" fmla="*/ 2203359 h 6407151"/>
              <a:gd name="connsiteX14052" fmla="*/ 4573854 w 11737976"/>
              <a:gd name="connsiteY14052" fmla="*/ 2201910 h 6407151"/>
              <a:gd name="connsiteX14053" fmla="*/ 4452117 w 11737976"/>
              <a:gd name="connsiteY14053" fmla="*/ 2185129 h 6407151"/>
              <a:gd name="connsiteX14054" fmla="*/ 4406702 w 11737976"/>
              <a:gd name="connsiteY14054" fmla="*/ 2175863 h 6407151"/>
              <a:gd name="connsiteX14055" fmla="*/ 4395484 w 11737976"/>
              <a:gd name="connsiteY14055" fmla="*/ 2180300 h 6407151"/>
              <a:gd name="connsiteX14056" fmla="*/ 4388620 w 11737976"/>
              <a:gd name="connsiteY14056" fmla="*/ 2172541 h 6407151"/>
              <a:gd name="connsiteX14057" fmla="*/ 4377400 w 11737976"/>
              <a:gd name="connsiteY14057" fmla="*/ 2176981 h 6407151"/>
              <a:gd name="connsiteX14058" fmla="*/ 4343289 w 11737976"/>
              <a:gd name="connsiteY14058" fmla="*/ 2180001 h 6407151"/>
              <a:gd name="connsiteX14059" fmla="*/ 4269803 w 11737976"/>
              <a:gd name="connsiteY14059" fmla="*/ 2177649 h 6407151"/>
              <a:gd name="connsiteX14060" fmla="*/ 4259656 w 11737976"/>
              <a:gd name="connsiteY14060" fmla="*/ 2236133 h 6407151"/>
              <a:gd name="connsiteX14061" fmla="*/ 4239684 w 11737976"/>
              <a:gd name="connsiteY14061" fmla="*/ 2256604 h 6407151"/>
              <a:gd name="connsiteX14062" fmla="*/ 4232779 w 11737976"/>
              <a:gd name="connsiteY14062" fmla="*/ 2240481 h 6407151"/>
              <a:gd name="connsiteX14063" fmla="*/ 4244569 w 11737976"/>
              <a:gd name="connsiteY14063" fmla="*/ 2189727 h 6407151"/>
              <a:gd name="connsiteX14064" fmla="*/ 4144576 w 11737976"/>
              <a:gd name="connsiteY14064" fmla="*/ 2185295 h 6407151"/>
              <a:gd name="connsiteX14065" fmla="*/ 4125425 w 11737976"/>
              <a:gd name="connsiteY14065" fmla="*/ 2209628 h 6407151"/>
              <a:gd name="connsiteX14066" fmla="*/ 4057245 w 11737976"/>
              <a:gd name="connsiteY14066" fmla="*/ 2224034 h 6407151"/>
              <a:gd name="connsiteX14067" fmla="*/ 4036652 w 11737976"/>
              <a:gd name="connsiteY14067" fmla="*/ 2200756 h 6407151"/>
              <a:gd name="connsiteX14068" fmla="*/ 4010540 w 11737976"/>
              <a:gd name="connsiteY14068" fmla="*/ 2207684 h 6407151"/>
              <a:gd name="connsiteX14069" fmla="*/ 4003936 w 11737976"/>
              <a:gd name="connsiteY14069" fmla="*/ 2209201 h 6407151"/>
              <a:gd name="connsiteX14070" fmla="*/ 4001282 w 11737976"/>
              <a:gd name="connsiteY14070" fmla="*/ 2202218 h 6407151"/>
              <a:gd name="connsiteX14071" fmla="*/ 3992770 w 11737976"/>
              <a:gd name="connsiteY14071" fmla="*/ 2156093 h 6407151"/>
              <a:gd name="connsiteX14072" fmla="*/ 3972792 w 11737976"/>
              <a:gd name="connsiteY14072" fmla="*/ 2094864 h 6407151"/>
              <a:gd name="connsiteX14073" fmla="*/ 3963133 w 11737976"/>
              <a:gd name="connsiteY14073" fmla="*/ 2090305 h 6407151"/>
              <a:gd name="connsiteX14074" fmla="*/ 3963418 w 11737976"/>
              <a:gd name="connsiteY14074" fmla="*/ 2067147 h 6407151"/>
              <a:gd name="connsiteX14075" fmla="*/ 3950145 w 11737976"/>
              <a:gd name="connsiteY14075" fmla="*/ 2061924 h 6407151"/>
              <a:gd name="connsiteX14076" fmla="*/ 3945621 w 11737976"/>
              <a:gd name="connsiteY14076" fmla="*/ 2040670 h 6407151"/>
              <a:gd name="connsiteX14077" fmla="*/ 3899879 w 11737976"/>
              <a:gd name="connsiteY14077" fmla="*/ 2046197 h 6407151"/>
              <a:gd name="connsiteX14078" fmla="*/ 3889029 w 11737976"/>
              <a:gd name="connsiteY14078" fmla="*/ 2044205 h 6407151"/>
              <a:gd name="connsiteX14079" fmla="*/ 3869794 w 11737976"/>
              <a:gd name="connsiteY14079" fmla="*/ 2051814 h 6407151"/>
              <a:gd name="connsiteX14080" fmla="*/ 3823273 w 11737976"/>
              <a:gd name="connsiteY14080" fmla="*/ 2061839 h 6407151"/>
              <a:gd name="connsiteX14081" fmla="*/ 3794708 w 11737976"/>
              <a:gd name="connsiteY14081" fmla="*/ 2050096 h 6407151"/>
              <a:gd name="connsiteX14082" fmla="*/ 3766596 w 11737976"/>
              <a:gd name="connsiteY14082" fmla="*/ 2048648 h 6407151"/>
              <a:gd name="connsiteX14083" fmla="*/ 3644860 w 11737976"/>
              <a:gd name="connsiteY14083" fmla="*/ 2031866 h 6407151"/>
              <a:gd name="connsiteX14084" fmla="*/ 3599444 w 11737976"/>
              <a:gd name="connsiteY14084" fmla="*/ 2022599 h 6407151"/>
              <a:gd name="connsiteX14085" fmla="*/ 3588226 w 11737976"/>
              <a:gd name="connsiteY14085" fmla="*/ 2027037 h 6407151"/>
              <a:gd name="connsiteX14086" fmla="*/ 3581362 w 11737976"/>
              <a:gd name="connsiteY14086" fmla="*/ 2019279 h 6407151"/>
              <a:gd name="connsiteX14087" fmla="*/ 3570142 w 11737976"/>
              <a:gd name="connsiteY14087" fmla="*/ 2023718 h 6407151"/>
              <a:gd name="connsiteX14088" fmla="*/ 3536030 w 11737976"/>
              <a:gd name="connsiteY14088" fmla="*/ 2026738 h 6407151"/>
              <a:gd name="connsiteX14089" fmla="*/ 3462545 w 11737976"/>
              <a:gd name="connsiteY14089" fmla="*/ 2024385 h 6407151"/>
              <a:gd name="connsiteX14090" fmla="*/ 3452399 w 11737976"/>
              <a:gd name="connsiteY14090" fmla="*/ 2082870 h 6407151"/>
              <a:gd name="connsiteX14091" fmla="*/ 3432427 w 11737976"/>
              <a:gd name="connsiteY14091" fmla="*/ 2103340 h 6407151"/>
              <a:gd name="connsiteX14092" fmla="*/ 3425520 w 11737976"/>
              <a:gd name="connsiteY14092" fmla="*/ 2087218 h 6407151"/>
              <a:gd name="connsiteX14093" fmla="*/ 3437312 w 11737976"/>
              <a:gd name="connsiteY14093" fmla="*/ 2036464 h 6407151"/>
              <a:gd name="connsiteX14094" fmla="*/ 3337319 w 11737976"/>
              <a:gd name="connsiteY14094" fmla="*/ 2032031 h 6407151"/>
              <a:gd name="connsiteX14095" fmla="*/ 3318168 w 11737976"/>
              <a:gd name="connsiteY14095" fmla="*/ 2056366 h 6407151"/>
              <a:gd name="connsiteX14096" fmla="*/ 3249987 w 11737976"/>
              <a:gd name="connsiteY14096" fmla="*/ 2070771 h 6407151"/>
              <a:gd name="connsiteX14097" fmla="*/ 3229395 w 11737976"/>
              <a:gd name="connsiteY14097" fmla="*/ 2047494 h 6407151"/>
              <a:gd name="connsiteX14098" fmla="*/ 3173254 w 11737976"/>
              <a:gd name="connsiteY14098" fmla="*/ 2061324 h 6407151"/>
              <a:gd name="connsiteX14099" fmla="*/ 3170586 w 11737976"/>
              <a:gd name="connsiteY14099" fmla="*/ 2089614 h 6407151"/>
              <a:gd name="connsiteX14100" fmla="*/ 3152258 w 11737976"/>
              <a:gd name="connsiteY14100" fmla="*/ 2117814 h 6407151"/>
              <a:gd name="connsiteX14101" fmla="*/ 3126696 w 11737976"/>
              <a:gd name="connsiteY14101" fmla="*/ 2144686 h 6407151"/>
              <a:gd name="connsiteX14102" fmla="*/ 3142474 w 11737976"/>
              <a:gd name="connsiteY14102" fmla="*/ 2088167 h 6407151"/>
              <a:gd name="connsiteX14103" fmla="*/ 3081114 w 11737976"/>
              <a:gd name="connsiteY14103" fmla="*/ 2101967 h 6407151"/>
              <a:gd name="connsiteX14104" fmla="*/ 3038906 w 11737976"/>
              <a:gd name="connsiteY14104" fmla="*/ 2091433 h 6407151"/>
              <a:gd name="connsiteX14105" fmla="*/ 3030522 w 11737976"/>
              <a:gd name="connsiteY14105" fmla="*/ 2101034 h 6407151"/>
              <a:gd name="connsiteX14106" fmla="*/ 3013714 w 11737976"/>
              <a:gd name="connsiteY14106" fmla="*/ 2111873 h 6407151"/>
              <a:gd name="connsiteX14107" fmla="*/ 2963532 w 11737976"/>
              <a:gd name="connsiteY14107" fmla="*/ 2112871 h 6407151"/>
              <a:gd name="connsiteX14108" fmla="*/ 2961929 w 11737976"/>
              <a:gd name="connsiteY14108" fmla="*/ 2113506 h 6407151"/>
              <a:gd name="connsiteX14109" fmla="*/ 2959546 w 11737976"/>
              <a:gd name="connsiteY14109" fmla="*/ 2118638 h 6407151"/>
              <a:gd name="connsiteX14110" fmla="*/ 2963574 w 11737976"/>
              <a:gd name="connsiteY14110" fmla="*/ 2121234 h 6407151"/>
              <a:gd name="connsiteX14111" fmla="*/ 2966410 w 11737976"/>
              <a:gd name="connsiteY14111" fmla="*/ 2126398 h 6407151"/>
              <a:gd name="connsiteX14112" fmla="*/ 2967566 w 11737976"/>
              <a:gd name="connsiteY14112" fmla="*/ 2197167 h 6407151"/>
              <a:gd name="connsiteX14113" fmla="*/ 2936249 w 11737976"/>
              <a:gd name="connsiteY14113" fmla="*/ 2196989 h 6407151"/>
              <a:gd name="connsiteX14114" fmla="*/ 2936285 w 11737976"/>
              <a:gd name="connsiteY14114" fmla="*/ 2123651 h 6407151"/>
              <a:gd name="connsiteX14115" fmla="*/ 2881420 w 11737976"/>
              <a:gd name="connsiteY14115" fmla="*/ 2151641 h 6407151"/>
              <a:gd name="connsiteX14116" fmla="*/ 2876159 w 11737976"/>
              <a:gd name="connsiteY14116" fmla="*/ 2143249 h 6407151"/>
              <a:gd name="connsiteX14117" fmla="*/ 2823265 w 11737976"/>
              <a:gd name="connsiteY14117" fmla="*/ 2164173 h 6407151"/>
              <a:gd name="connsiteX14118" fmla="*/ 2824297 w 11737976"/>
              <a:gd name="connsiteY14118" fmla="*/ 2209854 h 6407151"/>
              <a:gd name="connsiteX14119" fmla="*/ 2758499 w 11737976"/>
              <a:gd name="connsiteY14119" fmla="*/ 2219127 h 6407151"/>
              <a:gd name="connsiteX14120" fmla="*/ 2752332 w 11737976"/>
              <a:gd name="connsiteY14120" fmla="*/ 2190143 h 6407151"/>
              <a:gd name="connsiteX14121" fmla="*/ 2713865 w 11737976"/>
              <a:gd name="connsiteY14121" fmla="*/ 2205360 h 6407151"/>
              <a:gd name="connsiteX14122" fmla="*/ 2710659 w 11737976"/>
              <a:gd name="connsiteY14122" fmla="*/ 2206629 h 6407151"/>
              <a:gd name="connsiteX14123" fmla="*/ 2709057 w 11737976"/>
              <a:gd name="connsiteY14123" fmla="*/ 2207264 h 6407151"/>
              <a:gd name="connsiteX14124" fmla="*/ 2651767 w 11737976"/>
              <a:gd name="connsiteY14124" fmla="*/ 2232023 h 6407151"/>
              <a:gd name="connsiteX14125" fmla="*/ 2653167 w 11737976"/>
              <a:gd name="connsiteY14125" fmla="*/ 2271273 h 6407151"/>
              <a:gd name="connsiteX14126" fmla="*/ 2608741 w 11737976"/>
              <a:gd name="connsiteY14126" fmla="*/ 2299323 h 6407151"/>
              <a:gd name="connsiteX14127" fmla="*/ 2617249 w 11737976"/>
              <a:gd name="connsiteY14127" fmla="*/ 2314812 h 6407151"/>
              <a:gd name="connsiteX14128" fmla="*/ 2597524 w 11737976"/>
              <a:gd name="connsiteY14128" fmla="*/ 2334400 h 6407151"/>
              <a:gd name="connsiteX14129" fmla="*/ 2589914 w 11737976"/>
              <a:gd name="connsiteY14129" fmla="*/ 2335390 h 6407151"/>
              <a:gd name="connsiteX14130" fmla="*/ 2586460 w 11737976"/>
              <a:gd name="connsiteY14130" fmla="*/ 2333662 h 6407151"/>
              <a:gd name="connsiteX14131" fmla="*/ 2590057 w 11737976"/>
              <a:gd name="connsiteY14131" fmla="*/ 2320285 h 6407151"/>
              <a:gd name="connsiteX14132" fmla="*/ 2585014 w 11737976"/>
              <a:gd name="connsiteY14132" fmla="*/ 2317762 h 6407151"/>
              <a:gd name="connsiteX14133" fmla="*/ 2582616 w 11737976"/>
              <a:gd name="connsiteY14133" fmla="*/ 2326679 h 6407151"/>
              <a:gd name="connsiteX14134" fmla="*/ 2581852 w 11737976"/>
              <a:gd name="connsiteY14134" fmla="*/ 2325295 h 6407151"/>
              <a:gd name="connsiteX14135" fmla="*/ 2582467 w 11737976"/>
              <a:gd name="connsiteY14135" fmla="*/ 2323860 h 6407151"/>
              <a:gd name="connsiteX14136" fmla="*/ 2586302 w 11737976"/>
              <a:gd name="connsiteY14136" fmla="*/ 2308201 h 6407151"/>
              <a:gd name="connsiteX14137" fmla="*/ 2580629 w 11737976"/>
              <a:gd name="connsiteY14137" fmla="*/ 2297875 h 6407151"/>
              <a:gd name="connsiteX14138" fmla="*/ 2591354 w 11737976"/>
              <a:gd name="connsiteY14138" fmla="*/ 2274778 h 6407151"/>
              <a:gd name="connsiteX14139" fmla="*/ 2569655 w 11737976"/>
              <a:gd name="connsiteY14139" fmla="*/ 2270794 h 6407151"/>
              <a:gd name="connsiteX14140" fmla="*/ 2548775 w 11737976"/>
              <a:gd name="connsiteY14140" fmla="*/ 2270673 h 6407151"/>
              <a:gd name="connsiteX14141" fmla="*/ 2540239 w 11737976"/>
              <a:gd name="connsiteY14141" fmla="*/ 2273780 h 6407151"/>
              <a:gd name="connsiteX14142" fmla="*/ 2542504 w 11737976"/>
              <a:gd name="connsiteY14142" fmla="*/ 2266855 h 6407151"/>
              <a:gd name="connsiteX14143" fmla="*/ 2536328 w 11737976"/>
              <a:gd name="connsiteY14143" fmla="*/ 2247528 h 6407151"/>
              <a:gd name="connsiteX14144" fmla="*/ 2531314 w 11737976"/>
              <a:gd name="connsiteY14144" fmla="*/ 2245019 h 6407151"/>
              <a:gd name="connsiteX14145" fmla="*/ 2527463 w 11737976"/>
              <a:gd name="connsiteY14145" fmla="*/ 2259335 h 6407151"/>
              <a:gd name="connsiteX14146" fmla="*/ 2523612 w 11737976"/>
              <a:gd name="connsiteY14146" fmla="*/ 2273653 h 6407151"/>
              <a:gd name="connsiteX14147" fmla="*/ 2532477 w 11737976"/>
              <a:gd name="connsiteY14147" fmla="*/ 2261842 h 6407151"/>
              <a:gd name="connsiteX14148" fmla="*/ 2528627 w 11737976"/>
              <a:gd name="connsiteY14148" fmla="*/ 2276160 h 6407151"/>
              <a:gd name="connsiteX14149" fmla="*/ 2531631 w 11737976"/>
              <a:gd name="connsiteY14149" fmla="*/ 2277664 h 6407151"/>
              <a:gd name="connsiteX14150" fmla="*/ 2528379 w 11737976"/>
              <a:gd name="connsiteY14150" fmla="*/ 2282829 h 6407151"/>
              <a:gd name="connsiteX14151" fmla="*/ 2524395 w 11737976"/>
              <a:gd name="connsiteY14151" fmla="*/ 2280837 h 6407151"/>
              <a:gd name="connsiteX14152" fmla="*/ 2519381 w 11737976"/>
              <a:gd name="connsiteY14152" fmla="*/ 2278329 h 6407151"/>
              <a:gd name="connsiteX14153" fmla="*/ 2509354 w 11737976"/>
              <a:gd name="connsiteY14153" fmla="*/ 2273314 h 6407151"/>
              <a:gd name="connsiteX14154" fmla="*/ 2507428 w 11737976"/>
              <a:gd name="connsiteY14154" fmla="*/ 2280474 h 6407151"/>
              <a:gd name="connsiteX14155" fmla="*/ 2507082 w 11737976"/>
              <a:gd name="connsiteY14155" fmla="*/ 2281761 h 6407151"/>
              <a:gd name="connsiteX14156" fmla="*/ 2504332 w 11737976"/>
              <a:gd name="connsiteY14156" fmla="*/ 2277415 h 6407151"/>
              <a:gd name="connsiteX14157" fmla="*/ 2507932 w 11737976"/>
              <a:gd name="connsiteY14157" fmla="*/ 2264035 h 6407151"/>
              <a:gd name="connsiteX14158" fmla="*/ 2499290 w 11737976"/>
              <a:gd name="connsiteY14158" fmla="*/ 2274893 h 6407151"/>
              <a:gd name="connsiteX14159" fmla="*/ 2504332 w 11737976"/>
              <a:gd name="connsiteY14159" fmla="*/ 2277415 h 6407151"/>
              <a:gd name="connsiteX14160" fmla="*/ 2495693 w 11737976"/>
              <a:gd name="connsiteY14160" fmla="*/ 2288271 h 6407151"/>
              <a:gd name="connsiteX14161" fmla="*/ 2490650 w 11737976"/>
              <a:gd name="connsiteY14161" fmla="*/ 2285748 h 6407151"/>
              <a:gd name="connsiteX14162" fmla="*/ 2494247 w 11737976"/>
              <a:gd name="connsiteY14162" fmla="*/ 2272371 h 6407151"/>
              <a:gd name="connsiteX14163" fmla="*/ 2497846 w 11737976"/>
              <a:gd name="connsiteY14163" fmla="*/ 2258990 h 6407151"/>
              <a:gd name="connsiteX14164" fmla="*/ 2489204 w 11737976"/>
              <a:gd name="connsiteY14164" fmla="*/ 2269849 h 6407151"/>
              <a:gd name="connsiteX14165" fmla="*/ 2484163 w 11737976"/>
              <a:gd name="connsiteY14165" fmla="*/ 2267327 h 6407151"/>
              <a:gd name="connsiteX14166" fmla="*/ 2479120 w 11737976"/>
              <a:gd name="connsiteY14166" fmla="*/ 2264807 h 6407151"/>
              <a:gd name="connsiteX14167" fmla="*/ 2475521 w 11737976"/>
              <a:gd name="connsiteY14167" fmla="*/ 2278184 h 6407151"/>
              <a:gd name="connsiteX14168" fmla="*/ 2480563 w 11737976"/>
              <a:gd name="connsiteY14168" fmla="*/ 2280705 h 6407151"/>
              <a:gd name="connsiteX14169" fmla="*/ 2476965 w 11737976"/>
              <a:gd name="connsiteY14169" fmla="*/ 2294083 h 6407151"/>
              <a:gd name="connsiteX14170" fmla="*/ 2469397 w 11737976"/>
              <a:gd name="connsiteY14170" fmla="*/ 2277019 h 6407151"/>
              <a:gd name="connsiteX14171" fmla="*/ 2462302 w 11737976"/>
              <a:gd name="connsiteY14171" fmla="*/ 2272512 h 6407151"/>
              <a:gd name="connsiteX14172" fmla="*/ 2465392 w 11737976"/>
              <a:gd name="connsiteY14172" fmla="*/ 2267574 h 6407151"/>
              <a:gd name="connsiteX14173" fmla="*/ 2456895 w 11737976"/>
              <a:gd name="connsiteY14173" fmla="*/ 2268401 h 6407151"/>
              <a:gd name="connsiteX14174" fmla="*/ 2455373 w 11737976"/>
              <a:gd name="connsiteY14174" fmla="*/ 2268037 h 6407151"/>
              <a:gd name="connsiteX14175" fmla="*/ 2457780 w 11737976"/>
              <a:gd name="connsiteY14175" fmla="*/ 2261723 h 6407151"/>
              <a:gd name="connsiteX14176" fmla="*/ 2463991 w 11737976"/>
              <a:gd name="connsiteY14176" fmla="*/ 2257242 h 6407151"/>
              <a:gd name="connsiteX14177" fmla="*/ 2458948 w 11737976"/>
              <a:gd name="connsiteY14177" fmla="*/ 2254720 h 6407151"/>
              <a:gd name="connsiteX14178" fmla="*/ 2458499 w 11737976"/>
              <a:gd name="connsiteY14178" fmla="*/ 2256391 h 6407151"/>
              <a:gd name="connsiteX14179" fmla="*/ 2455366 w 11737976"/>
              <a:gd name="connsiteY14179" fmla="*/ 2268036 h 6407151"/>
              <a:gd name="connsiteX14180" fmla="*/ 2454466 w 11737976"/>
              <a:gd name="connsiteY14180" fmla="*/ 2267820 h 6407151"/>
              <a:gd name="connsiteX14181" fmla="*/ 2450805 w 11737976"/>
              <a:gd name="connsiteY14181" fmla="*/ 2260280 h 6407151"/>
              <a:gd name="connsiteX14182" fmla="*/ 2450361 w 11737976"/>
              <a:gd name="connsiteY14182" fmla="*/ 2266783 h 6407151"/>
              <a:gd name="connsiteX14183" fmla="*/ 2447337 w 11737976"/>
              <a:gd name="connsiteY14183" fmla="*/ 2265986 h 6407151"/>
              <a:gd name="connsiteX14184" fmla="*/ 2436624 w 11737976"/>
              <a:gd name="connsiteY14184" fmla="*/ 2273909 h 6407151"/>
              <a:gd name="connsiteX14185" fmla="*/ 2426539 w 11737976"/>
              <a:gd name="connsiteY14185" fmla="*/ 2268866 h 6407151"/>
              <a:gd name="connsiteX14186" fmla="*/ 2430138 w 11737976"/>
              <a:gd name="connsiteY14186" fmla="*/ 2255489 h 6407151"/>
              <a:gd name="connsiteX14187" fmla="*/ 2421497 w 11737976"/>
              <a:gd name="connsiteY14187" fmla="*/ 2266344 h 6407151"/>
              <a:gd name="connsiteX14188" fmla="*/ 2415009 w 11737976"/>
              <a:gd name="connsiteY14188" fmla="*/ 2247923 h 6407151"/>
              <a:gd name="connsiteX14189" fmla="*/ 2406369 w 11737976"/>
              <a:gd name="connsiteY14189" fmla="*/ 2258780 h 6407151"/>
              <a:gd name="connsiteX14190" fmla="*/ 2369625 w 11737976"/>
              <a:gd name="connsiteY14190" fmla="*/ 2225226 h 6407151"/>
              <a:gd name="connsiteX14191" fmla="*/ 2335773 w 11737976"/>
              <a:gd name="connsiteY14191" fmla="*/ 2223475 h 6407151"/>
              <a:gd name="connsiteX14192" fmla="*/ 2340815 w 11737976"/>
              <a:gd name="connsiteY14192" fmla="*/ 2225996 h 6407151"/>
              <a:gd name="connsiteX14193" fmla="*/ 2330730 w 11737976"/>
              <a:gd name="connsiteY14193" fmla="*/ 2220952 h 6407151"/>
              <a:gd name="connsiteX14194" fmla="*/ 2310559 w 11737976"/>
              <a:gd name="connsiteY14194" fmla="*/ 2210866 h 6407151"/>
              <a:gd name="connsiteX14195" fmla="*/ 2305517 w 11737976"/>
              <a:gd name="connsiteY14195" fmla="*/ 2208344 h 6407151"/>
              <a:gd name="connsiteX14196" fmla="*/ 2300474 w 11737976"/>
              <a:gd name="connsiteY14196" fmla="*/ 2205823 h 6407151"/>
              <a:gd name="connsiteX14197" fmla="*/ 2295430 w 11737976"/>
              <a:gd name="connsiteY14197" fmla="*/ 2203301 h 6407151"/>
              <a:gd name="connsiteX14198" fmla="*/ 2271663 w 11737976"/>
              <a:gd name="connsiteY14198" fmla="*/ 2206592 h 6407151"/>
              <a:gd name="connsiteX14199" fmla="*/ 2268062 w 11737976"/>
              <a:gd name="connsiteY14199" fmla="*/ 2219972 h 6407151"/>
              <a:gd name="connsiteX14200" fmla="*/ 2263021 w 11737976"/>
              <a:gd name="connsiteY14200" fmla="*/ 2217450 h 6407151"/>
              <a:gd name="connsiteX14201" fmla="*/ 2257977 w 11737976"/>
              <a:gd name="connsiteY14201" fmla="*/ 2214929 h 6407151"/>
              <a:gd name="connsiteX14202" fmla="*/ 2254380 w 11737976"/>
              <a:gd name="connsiteY14202" fmla="*/ 2228306 h 6407151"/>
              <a:gd name="connsiteX14203" fmla="*/ 2249339 w 11737976"/>
              <a:gd name="connsiteY14203" fmla="*/ 2225785 h 6407151"/>
              <a:gd name="connsiteX14204" fmla="*/ 2244295 w 11737976"/>
              <a:gd name="connsiteY14204" fmla="*/ 2223262 h 6407151"/>
              <a:gd name="connsiteX14205" fmla="*/ 2240697 w 11737976"/>
              <a:gd name="connsiteY14205" fmla="*/ 2236641 h 6407151"/>
              <a:gd name="connsiteX14206" fmla="*/ 2245741 w 11737976"/>
              <a:gd name="connsiteY14206" fmla="*/ 2239163 h 6407151"/>
              <a:gd name="connsiteX14207" fmla="*/ 2250782 w 11737976"/>
              <a:gd name="connsiteY14207" fmla="*/ 2241684 h 6407151"/>
              <a:gd name="connsiteX14208" fmla="*/ 2254380 w 11737976"/>
              <a:gd name="connsiteY14208" fmla="*/ 2228306 h 6407151"/>
              <a:gd name="connsiteX14209" fmla="*/ 2255826 w 11737976"/>
              <a:gd name="connsiteY14209" fmla="*/ 2244207 h 6407151"/>
              <a:gd name="connsiteX14210" fmla="*/ 2260867 w 11737976"/>
              <a:gd name="connsiteY14210" fmla="*/ 2246728 h 6407151"/>
              <a:gd name="connsiteX14211" fmla="*/ 2265911 w 11737976"/>
              <a:gd name="connsiteY14211" fmla="*/ 2249249 h 6407151"/>
              <a:gd name="connsiteX14212" fmla="*/ 2275996 w 11737976"/>
              <a:gd name="connsiteY14212" fmla="*/ 2254293 h 6407151"/>
              <a:gd name="connsiteX14213" fmla="*/ 2279593 w 11737976"/>
              <a:gd name="connsiteY14213" fmla="*/ 2240916 h 6407151"/>
              <a:gd name="connsiteX14214" fmla="*/ 2289680 w 11737976"/>
              <a:gd name="connsiteY14214" fmla="*/ 2245958 h 6407151"/>
              <a:gd name="connsiteX14215" fmla="*/ 2289409 w 11737976"/>
              <a:gd name="connsiteY14215" fmla="*/ 2247966 h 6407151"/>
              <a:gd name="connsiteX14216" fmla="*/ 2288816 w 11737976"/>
              <a:gd name="connsiteY14216" fmla="*/ 2247290 h 6407151"/>
              <a:gd name="connsiteX14217" fmla="*/ 2282143 w 11737976"/>
              <a:gd name="connsiteY14217" fmla="*/ 2249029 h 6407151"/>
              <a:gd name="connsiteX14218" fmla="*/ 2288659 w 11737976"/>
              <a:gd name="connsiteY14218" fmla="*/ 2265823 h 6407151"/>
              <a:gd name="connsiteX14219" fmla="*/ 2296730 w 11737976"/>
              <a:gd name="connsiteY14219" fmla="*/ 2256323 h 6407151"/>
              <a:gd name="connsiteX14220" fmla="*/ 2292060 w 11737976"/>
              <a:gd name="connsiteY14220" fmla="*/ 2250993 h 6407151"/>
              <a:gd name="connsiteX14221" fmla="*/ 2294721 w 11737976"/>
              <a:gd name="connsiteY14221" fmla="*/ 2248480 h 6407151"/>
              <a:gd name="connsiteX14222" fmla="*/ 2304807 w 11737976"/>
              <a:gd name="connsiteY14222" fmla="*/ 2253524 h 6407151"/>
              <a:gd name="connsiteX14223" fmla="*/ 2316338 w 11737976"/>
              <a:gd name="connsiteY14223" fmla="*/ 2274467 h 6407151"/>
              <a:gd name="connsiteX14224" fmla="*/ 2307695 w 11737976"/>
              <a:gd name="connsiteY14224" fmla="*/ 2285322 h 6407151"/>
              <a:gd name="connsiteX14225" fmla="*/ 2317782 w 11737976"/>
              <a:gd name="connsiteY14225" fmla="*/ 2290366 h 6407151"/>
              <a:gd name="connsiteX14226" fmla="*/ 2322824 w 11737976"/>
              <a:gd name="connsiteY14226" fmla="*/ 2292889 h 6407151"/>
              <a:gd name="connsiteX14227" fmla="*/ 2327866 w 11737976"/>
              <a:gd name="connsiteY14227" fmla="*/ 2295409 h 6407151"/>
              <a:gd name="connsiteX14228" fmla="*/ 2332910 w 11737976"/>
              <a:gd name="connsiteY14228" fmla="*/ 2297933 h 6407151"/>
              <a:gd name="connsiteX14229" fmla="*/ 2334355 w 11737976"/>
              <a:gd name="connsiteY14229" fmla="*/ 2313830 h 6407151"/>
              <a:gd name="connsiteX14230" fmla="*/ 2339397 w 11737976"/>
              <a:gd name="connsiteY14230" fmla="*/ 2316353 h 6407151"/>
              <a:gd name="connsiteX14231" fmla="*/ 2358123 w 11737976"/>
              <a:gd name="connsiteY14231" fmla="*/ 2310540 h 6407151"/>
              <a:gd name="connsiteX14232" fmla="*/ 2364610 w 11737976"/>
              <a:gd name="connsiteY14232" fmla="*/ 2328960 h 6407151"/>
              <a:gd name="connsiteX14233" fmla="*/ 2369652 w 11737976"/>
              <a:gd name="connsiteY14233" fmla="*/ 2331483 h 6407151"/>
              <a:gd name="connsiteX14234" fmla="*/ 2374695 w 11737976"/>
              <a:gd name="connsiteY14234" fmla="*/ 2334004 h 6407151"/>
              <a:gd name="connsiteX14235" fmla="*/ 2389822 w 11737976"/>
              <a:gd name="connsiteY14235" fmla="*/ 2341569 h 6407151"/>
              <a:gd name="connsiteX14236" fmla="*/ 2381181 w 11737976"/>
              <a:gd name="connsiteY14236" fmla="*/ 2352429 h 6407151"/>
              <a:gd name="connsiteX14237" fmla="*/ 2390094 w 11737976"/>
              <a:gd name="connsiteY14237" fmla="*/ 2351194 h 6407151"/>
              <a:gd name="connsiteX14238" fmla="*/ 2392949 w 11737976"/>
              <a:gd name="connsiteY14238" fmla="*/ 2355235 h 6407151"/>
              <a:gd name="connsiteX14239" fmla="*/ 2387888 w 11737976"/>
              <a:gd name="connsiteY14239" fmla="*/ 2363372 h 6407151"/>
              <a:gd name="connsiteX14240" fmla="*/ 2382845 w 11737976"/>
              <a:gd name="connsiteY14240" fmla="*/ 2360849 h 6407151"/>
              <a:gd name="connsiteX14241" fmla="*/ 2377804 w 11737976"/>
              <a:gd name="connsiteY14241" fmla="*/ 2358329 h 6407151"/>
              <a:gd name="connsiteX14242" fmla="*/ 2372761 w 11737976"/>
              <a:gd name="connsiteY14242" fmla="*/ 2355808 h 6407151"/>
              <a:gd name="connsiteX14243" fmla="*/ 2367717 w 11737976"/>
              <a:gd name="connsiteY14243" fmla="*/ 2353285 h 6407151"/>
              <a:gd name="connsiteX14244" fmla="*/ 2362675 w 11737976"/>
              <a:gd name="connsiteY14244" fmla="*/ 2350764 h 6407151"/>
              <a:gd name="connsiteX14245" fmla="*/ 2357632 w 11737976"/>
              <a:gd name="connsiteY14245" fmla="*/ 2348242 h 6407151"/>
              <a:gd name="connsiteX14246" fmla="*/ 2356188 w 11737976"/>
              <a:gd name="connsiteY14246" fmla="*/ 2332343 h 6407151"/>
              <a:gd name="connsiteX14247" fmla="*/ 2351145 w 11737976"/>
              <a:gd name="connsiteY14247" fmla="*/ 2329821 h 6407151"/>
              <a:gd name="connsiteX14248" fmla="*/ 2346103 w 11737976"/>
              <a:gd name="connsiteY14248" fmla="*/ 2327299 h 6407151"/>
              <a:gd name="connsiteX14249" fmla="*/ 2342504 w 11737976"/>
              <a:gd name="connsiteY14249" fmla="*/ 2340677 h 6407151"/>
              <a:gd name="connsiteX14250" fmla="*/ 2337461 w 11737976"/>
              <a:gd name="connsiteY14250" fmla="*/ 2338155 h 6407151"/>
              <a:gd name="connsiteX14251" fmla="*/ 2338906 w 11737976"/>
              <a:gd name="connsiteY14251" fmla="*/ 2354054 h 6407151"/>
              <a:gd name="connsiteX14252" fmla="*/ 2335309 w 11737976"/>
              <a:gd name="connsiteY14252" fmla="*/ 2367435 h 6407151"/>
              <a:gd name="connsiteX14253" fmla="*/ 2343949 w 11737976"/>
              <a:gd name="connsiteY14253" fmla="*/ 2356576 h 6407151"/>
              <a:gd name="connsiteX14254" fmla="*/ 2348992 w 11737976"/>
              <a:gd name="connsiteY14254" fmla="*/ 2359098 h 6407151"/>
              <a:gd name="connsiteX14255" fmla="*/ 2352590 w 11737976"/>
              <a:gd name="connsiteY14255" fmla="*/ 2345720 h 6407151"/>
              <a:gd name="connsiteX14256" fmla="*/ 2354034 w 11737976"/>
              <a:gd name="connsiteY14256" fmla="*/ 2361619 h 6407151"/>
              <a:gd name="connsiteX14257" fmla="*/ 2359077 w 11737976"/>
              <a:gd name="connsiteY14257" fmla="*/ 2364141 h 6407151"/>
              <a:gd name="connsiteX14258" fmla="*/ 2364119 w 11737976"/>
              <a:gd name="connsiteY14258" fmla="*/ 2366662 h 6407151"/>
              <a:gd name="connsiteX14259" fmla="*/ 2372761 w 11737976"/>
              <a:gd name="connsiteY14259" fmla="*/ 2355808 h 6407151"/>
              <a:gd name="connsiteX14260" fmla="*/ 2369162 w 11737976"/>
              <a:gd name="connsiteY14260" fmla="*/ 2369185 h 6407151"/>
              <a:gd name="connsiteX14261" fmla="*/ 2368712 w 11737976"/>
              <a:gd name="connsiteY14261" fmla="*/ 2370857 h 6407151"/>
              <a:gd name="connsiteX14262" fmla="*/ 2367180 w 11737976"/>
              <a:gd name="connsiteY14262" fmla="*/ 2376553 h 6407151"/>
              <a:gd name="connsiteX14263" fmla="*/ 2366224 w 11737976"/>
              <a:gd name="connsiteY14263" fmla="*/ 2376415 h 6407151"/>
              <a:gd name="connsiteX14264" fmla="*/ 2366431 w 11737976"/>
              <a:gd name="connsiteY14264" fmla="*/ 2379342 h 6407151"/>
              <a:gd name="connsiteX14265" fmla="*/ 2365565 w 11737976"/>
              <a:gd name="connsiteY14265" fmla="*/ 2382565 h 6407151"/>
              <a:gd name="connsiteX14266" fmla="*/ 2361208 w 11737976"/>
              <a:gd name="connsiteY14266" fmla="*/ 2386790 h 6407151"/>
              <a:gd name="connsiteX14267" fmla="*/ 2361887 w 11737976"/>
              <a:gd name="connsiteY14267" fmla="*/ 2394992 h 6407151"/>
              <a:gd name="connsiteX14268" fmla="*/ 2361239 w 11737976"/>
              <a:gd name="connsiteY14268" fmla="*/ 2395580 h 6407151"/>
              <a:gd name="connsiteX14269" fmla="*/ 2356922 w 11737976"/>
              <a:gd name="connsiteY14269" fmla="*/ 2393420 h 6407151"/>
              <a:gd name="connsiteX14270" fmla="*/ 2350435 w 11737976"/>
              <a:gd name="connsiteY14270" fmla="*/ 2374999 h 6407151"/>
              <a:gd name="connsiteX14271" fmla="*/ 2326470 w 11737976"/>
              <a:gd name="connsiteY14271" fmla="*/ 2405110 h 6407151"/>
              <a:gd name="connsiteX14272" fmla="*/ 2325399 w 11737976"/>
              <a:gd name="connsiteY14272" fmla="*/ 2401993 h 6407151"/>
              <a:gd name="connsiteX14273" fmla="*/ 2322333 w 11737976"/>
              <a:gd name="connsiteY14273" fmla="*/ 2396077 h 6407151"/>
              <a:gd name="connsiteX14274" fmla="*/ 2323069 w 11737976"/>
              <a:gd name="connsiteY14274" fmla="*/ 2391668 h 6407151"/>
              <a:gd name="connsiteX14275" fmla="*/ 2336752 w 11737976"/>
              <a:gd name="connsiteY14275" fmla="*/ 2383334 h 6407151"/>
              <a:gd name="connsiteX14276" fmla="*/ 2331710 w 11737976"/>
              <a:gd name="connsiteY14276" fmla="*/ 2380811 h 6407151"/>
              <a:gd name="connsiteX14277" fmla="*/ 2318026 w 11737976"/>
              <a:gd name="connsiteY14277" fmla="*/ 2389147 h 6407151"/>
              <a:gd name="connsiteX14278" fmla="*/ 2302899 w 11737976"/>
              <a:gd name="connsiteY14278" fmla="*/ 2381581 h 6407151"/>
              <a:gd name="connsiteX14279" fmla="*/ 2306497 w 11737976"/>
              <a:gd name="connsiteY14279" fmla="*/ 2368204 h 6407151"/>
              <a:gd name="connsiteX14280" fmla="*/ 2297856 w 11737976"/>
              <a:gd name="connsiteY14280" fmla="*/ 2379060 h 6407151"/>
              <a:gd name="connsiteX14281" fmla="*/ 2292813 w 11737976"/>
              <a:gd name="connsiteY14281" fmla="*/ 2376537 h 6407151"/>
              <a:gd name="connsiteX14282" fmla="*/ 2296411 w 11737976"/>
              <a:gd name="connsiteY14282" fmla="*/ 2363160 h 6407151"/>
              <a:gd name="connsiteX14283" fmla="*/ 2291369 w 11737976"/>
              <a:gd name="connsiteY14283" fmla="*/ 2360639 h 6407151"/>
              <a:gd name="connsiteX14284" fmla="*/ 2287771 w 11737976"/>
              <a:gd name="connsiteY14284" fmla="*/ 2374016 h 6407151"/>
              <a:gd name="connsiteX14285" fmla="*/ 2277685 w 11737976"/>
              <a:gd name="connsiteY14285" fmla="*/ 2368972 h 6407151"/>
              <a:gd name="connsiteX14286" fmla="*/ 2271199 w 11737976"/>
              <a:gd name="connsiteY14286" fmla="*/ 2350551 h 6407151"/>
              <a:gd name="connsiteX14287" fmla="*/ 2272644 w 11737976"/>
              <a:gd name="connsiteY14287" fmla="*/ 2366452 h 6407151"/>
              <a:gd name="connsiteX14288" fmla="*/ 2264003 w 11737976"/>
              <a:gd name="connsiteY14288" fmla="*/ 2377308 h 6407151"/>
              <a:gd name="connsiteX14289" fmla="*/ 2252472 w 11737976"/>
              <a:gd name="connsiteY14289" fmla="*/ 2356364 h 6407151"/>
              <a:gd name="connsiteX14290" fmla="*/ 2238789 w 11737976"/>
              <a:gd name="connsiteY14290" fmla="*/ 2364698 h 6407151"/>
              <a:gd name="connsiteX14291" fmla="*/ 2242388 w 11737976"/>
              <a:gd name="connsiteY14291" fmla="*/ 2351321 h 6407151"/>
              <a:gd name="connsiteX14292" fmla="*/ 2237344 w 11737976"/>
              <a:gd name="connsiteY14292" fmla="*/ 2348798 h 6407151"/>
              <a:gd name="connsiteX14293" fmla="*/ 2230147 w 11737976"/>
              <a:gd name="connsiteY14293" fmla="*/ 2375554 h 6407151"/>
              <a:gd name="connsiteX14294" fmla="*/ 2220064 w 11737976"/>
              <a:gd name="connsiteY14294" fmla="*/ 2370512 h 6407151"/>
              <a:gd name="connsiteX14295" fmla="*/ 2223662 w 11737976"/>
              <a:gd name="connsiteY14295" fmla="*/ 2357133 h 6407151"/>
              <a:gd name="connsiteX14296" fmla="*/ 2218619 w 11737976"/>
              <a:gd name="connsiteY14296" fmla="*/ 2354611 h 6407151"/>
              <a:gd name="connsiteX14297" fmla="*/ 2217174 w 11737976"/>
              <a:gd name="connsiteY14297" fmla="*/ 2338711 h 6407151"/>
              <a:gd name="connsiteX14298" fmla="*/ 2222217 w 11737976"/>
              <a:gd name="connsiteY14298" fmla="*/ 2341233 h 6407151"/>
              <a:gd name="connsiteX14299" fmla="*/ 2225814 w 11737976"/>
              <a:gd name="connsiteY14299" fmla="*/ 2327857 h 6407151"/>
              <a:gd name="connsiteX14300" fmla="*/ 2220771 w 11737976"/>
              <a:gd name="connsiteY14300" fmla="*/ 2325334 h 6407151"/>
              <a:gd name="connsiteX14301" fmla="*/ 2215730 w 11737976"/>
              <a:gd name="connsiteY14301" fmla="*/ 2322813 h 6407151"/>
              <a:gd name="connsiteX14302" fmla="*/ 2219328 w 11737976"/>
              <a:gd name="connsiteY14302" fmla="*/ 2309435 h 6407151"/>
              <a:gd name="connsiteX14303" fmla="*/ 2222926 w 11737976"/>
              <a:gd name="connsiteY14303" fmla="*/ 2296055 h 6407151"/>
              <a:gd name="connsiteX14304" fmla="*/ 2217883 w 11737976"/>
              <a:gd name="connsiteY14304" fmla="*/ 2293532 h 6407151"/>
              <a:gd name="connsiteX14305" fmla="*/ 2214285 w 11737976"/>
              <a:gd name="connsiteY14305" fmla="*/ 2306912 h 6407151"/>
              <a:gd name="connsiteX14306" fmla="*/ 2219328 w 11737976"/>
              <a:gd name="connsiteY14306" fmla="*/ 2309435 h 6407151"/>
              <a:gd name="connsiteX14307" fmla="*/ 2214466 w 11737976"/>
              <a:gd name="connsiteY14307" fmla="*/ 2308900 h 6407151"/>
              <a:gd name="connsiteX14308" fmla="*/ 2210687 w 11737976"/>
              <a:gd name="connsiteY14308" fmla="*/ 2320291 h 6407151"/>
              <a:gd name="connsiteX14309" fmla="*/ 2215730 w 11737976"/>
              <a:gd name="connsiteY14309" fmla="*/ 2322813 h 6407151"/>
              <a:gd name="connsiteX14310" fmla="*/ 2212132 w 11737976"/>
              <a:gd name="connsiteY14310" fmla="*/ 2336190 h 6407151"/>
              <a:gd name="connsiteX14311" fmla="*/ 2207088 w 11737976"/>
              <a:gd name="connsiteY14311" fmla="*/ 2333668 h 6407151"/>
              <a:gd name="connsiteX14312" fmla="*/ 2203491 w 11737976"/>
              <a:gd name="connsiteY14312" fmla="*/ 2347046 h 6407151"/>
              <a:gd name="connsiteX14313" fmla="*/ 2193404 w 11737976"/>
              <a:gd name="connsiteY14313" fmla="*/ 2342003 h 6407151"/>
              <a:gd name="connsiteX14314" fmla="*/ 2189806 w 11737976"/>
              <a:gd name="connsiteY14314" fmla="*/ 2355380 h 6407151"/>
              <a:gd name="connsiteX14315" fmla="*/ 2179722 w 11737976"/>
              <a:gd name="connsiteY14315" fmla="*/ 2350337 h 6407151"/>
              <a:gd name="connsiteX14316" fmla="*/ 2183320 w 11737976"/>
              <a:gd name="connsiteY14316" fmla="*/ 2336958 h 6407151"/>
              <a:gd name="connsiteX14317" fmla="*/ 2191961 w 11737976"/>
              <a:gd name="connsiteY14317" fmla="*/ 2326103 h 6407151"/>
              <a:gd name="connsiteX14318" fmla="*/ 2195559 w 11737976"/>
              <a:gd name="connsiteY14318" fmla="*/ 2312725 h 6407151"/>
              <a:gd name="connsiteX14319" fmla="*/ 2186919 w 11737976"/>
              <a:gd name="connsiteY14319" fmla="*/ 2323582 h 6407151"/>
              <a:gd name="connsiteX14320" fmla="*/ 2178278 w 11737976"/>
              <a:gd name="connsiteY14320" fmla="*/ 2334438 h 6407151"/>
              <a:gd name="connsiteX14321" fmla="*/ 2173234 w 11737976"/>
              <a:gd name="connsiteY14321" fmla="*/ 2331915 h 6407151"/>
              <a:gd name="connsiteX14322" fmla="*/ 2171790 w 11737976"/>
              <a:gd name="connsiteY14322" fmla="*/ 2316017 h 6407151"/>
              <a:gd name="connsiteX14323" fmla="*/ 2163149 w 11737976"/>
              <a:gd name="connsiteY14323" fmla="*/ 2326872 h 6407151"/>
              <a:gd name="connsiteX14324" fmla="*/ 2153064 w 11737976"/>
              <a:gd name="connsiteY14324" fmla="*/ 2321828 h 6407151"/>
              <a:gd name="connsiteX14325" fmla="*/ 2148023 w 11737976"/>
              <a:gd name="connsiteY14325" fmla="*/ 2319307 h 6407151"/>
              <a:gd name="connsiteX14326" fmla="*/ 2129296 w 11737976"/>
              <a:gd name="connsiteY14326" fmla="*/ 2325120 h 6407151"/>
              <a:gd name="connsiteX14327" fmla="*/ 2124254 w 11737976"/>
              <a:gd name="connsiteY14327" fmla="*/ 2322597 h 6407151"/>
              <a:gd name="connsiteX14328" fmla="*/ 2120655 w 11737976"/>
              <a:gd name="connsiteY14328" fmla="*/ 2335979 h 6407151"/>
              <a:gd name="connsiteX14329" fmla="*/ 2114168 w 11737976"/>
              <a:gd name="connsiteY14329" fmla="*/ 2317554 h 6407151"/>
              <a:gd name="connsiteX14330" fmla="*/ 2107681 w 11737976"/>
              <a:gd name="connsiteY14330" fmla="*/ 2299133 h 6407151"/>
              <a:gd name="connsiteX14331" fmla="*/ 2097594 w 11737976"/>
              <a:gd name="connsiteY14331" fmla="*/ 2294089 h 6407151"/>
              <a:gd name="connsiteX14332" fmla="*/ 2093997 w 11737976"/>
              <a:gd name="connsiteY14332" fmla="*/ 2307467 h 6407151"/>
              <a:gd name="connsiteX14333" fmla="*/ 2088954 w 11737976"/>
              <a:gd name="connsiteY14333" fmla="*/ 2304945 h 6407151"/>
              <a:gd name="connsiteX14334" fmla="*/ 2086770 w 11737976"/>
              <a:gd name="connsiteY14334" fmla="*/ 2297450 h 6407151"/>
              <a:gd name="connsiteX14335" fmla="*/ 2078870 w 11737976"/>
              <a:gd name="connsiteY14335" fmla="*/ 2299902 h 6407151"/>
              <a:gd name="connsiteX14336" fmla="*/ 2087511 w 11737976"/>
              <a:gd name="connsiteY14336" fmla="*/ 2289046 h 6407151"/>
              <a:gd name="connsiteX14337" fmla="*/ 2092554 w 11737976"/>
              <a:gd name="connsiteY14337" fmla="*/ 2291568 h 6407151"/>
              <a:gd name="connsiteX14338" fmla="*/ 2091109 w 11737976"/>
              <a:gd name="connsiteY14338" fmla="*/ 2275668 h 6407151"/>
              <a:gd name="connsiteX14339" fmla="*/ 2079578 w 11737976"/>
              <a:gd name="connsiteY14339" fmla="*/ 2254726 h 6407151"/>
              <a:gd name="connsiteX14340" fmla="*/ 2070937 w 11737976"/>
              <a:gd name="connsiteY14340" fmla="*/ 2265581 h 6407151"/>
              <a:gd name="connsiteX14341" fmla="*/ 2055811 w 11737976"/>
              <a:gd name="connsiteY14341" fmla="*/ 2258016 h 6407151"/>
              <a:gd name="connsiteX14342" fmla="*/ 2043571 w 11737976"/>
              <a:gd name="connsiteY14342" fmla="*/ 2282250 h 6407151"/>
              <a:gd name="connsiteX14343" fmla="*/ 2038529 w 11737976"/>
              <a:gd name="connsiteY14343" fmla="*/ 2279728 h 6407151"/>
              <a:gd name="connsiteX14344" fmla="*/ 2028444 w 11737976"/>
              <a:gd name="connsiteY14344" fmla="*/ 2274685 h 6407151"/>
              <a:gd name="connsiteX14345" fmla="*/ 2021957 w 11737976"/>
              <a:gd name="connsiteY14345" fmla="*/ 2256264 h 6407151"/>
              <a:gd name="connsiteX14346" fmla="*/ 2025555 w 11737976"/>
              <a:gd name="connsiteY14346" fmla="*/ 2242886 h 6407151"/>
              <a:gd name="connsiteX14347" fmla="*/ 2016914 w 11737976"/>
              <a:gd name="connsiteY14347" fmla="*/ 2253741 h 6407151"/>
              <a:gd name="connsiteX14348" fmla="*/ 2023400 w 11737976"/>
              <a:gd name="connsiteY14348" fmla="*/ 2272163 h 6407151"/>
              <a:gd name="connsiteX14349" fmla="*/ 2003230 w 11737976"/>
              <a:gd name="connsiteY14349" fmla="*/ 2262075 h 6407151"/>
              <a:gd name="connsiteX14350" fmla="*/ 1998187 w 11737976"/>
              <a:gd name="connsiteY14350" fmla="*/ 2259554 h 6407151"/>
              <a:gd name="connsiteX14351" fmla="*/ 1994588 w 11737976"/>
              <a:gd name="connsiteY14351" fmla="*/ 2272934 h 6407151"/>
              <a:gd name="connsiteX14352" fmla="*/ 1988103 w 11737976"/>
              <a:gd name="connsiteY14352" fmla="*/ 2254511 h 6407151"/>
              <a:gd name="connsiteX14353" fmla="*/ 1974418 w 11737976"/>
              <a:gd name="connsiteY14353" fmla="*/ 2262847 h 6407151"/>
              <a:gd name="connsiteX14354" fmla="*/ 1964333 w 11737976"/>
              <a:gd name="connsiteY14354" fmla="*/ 2257805 h 6407151"/>
              <a:gd name="connsiteX14355" fmla="*/ 1942719 w 11737976"/>
              <a:gd name="connsiteY14355" fmla="*/ 2231815 h 6407151"/>
              <a:gd name="connsiteX14356" fmla="*/ 1935522 w 11737976"/>
              <a:gd name="connsiteY14356" fmla="*/ 2258573 h 6407151"/>
              <a:gd name="connsiteX14357" fmla="*/ 1930479 w 11737976"/>
              <a:gd name="connsiteY14357" fmla="*/ 2256052 h 6407151"/>
              <a:gd name="connsiteX14358" fmla="*/ 1923992 w 11737976"/>
              <a:gd name="connsiteY14358" fmla="*/ 2237631 h 6407151"/>
              <a:gd name="connsiteX14359" fmla="*/ 1915352 w 11737976"/>
              <a:gd name="connsiteY14359" fmla="*/ 2248487 h 6407151"/>
              <a:gd name="connsiteX14360" fmla="*/ 1910309 w 11737976"/>
              <a:gd name="connsiteY14360" fmla="*/ 2245964 h 6407151"/>
              <a:gd name="connsiteX14361" fmla="*/ 1895182 w 11737976"/>
              <a:gd name="connsiteY14361" fmla="*/ 2238399 h 6407151"/>
              <a:gd name="connsiteX14362" fmla="*/ 1887249 w 11737976"/>
              <a:gd name="connsiteY14362" fmla="*/ 2204076 h 6407151"/>
              <a:gd name="connsiteX14363" fmla="*/ 1875011 w 11737976"/>
              <a:gd name="connsiteY14363" fmla="*/ 2228313 h 6407151"/>
              <a:gd name="connsiteX14364" fmla="*/ 1864925 w 11737976"/>
              <a:gd name="connsiteY14364" fmla="*/ 2223269 h 6407151"/>
              <a:gd name="connsiteX14365" fmla="*/ 1858438 w 11737976"/>
              <a:gd name="connsiteY14365" fmla="*/ 2204847 h 6407151"/>
              <a:gd name="connsiteX14366" fmla="*/ 1844755 w 11737976"/>
              <a:gd name="connsiteY14366" fmla="*/ 2213182 h 6407151"/>
              <a:gd name="connsiteX14367" fmla="*/ 1823139 w 11737976"/>
              <a:gd name="connsiteY14367" fmla="*/ 2187196 h 6407151"/>
              <a:gd name="connsiteX14368" fmla="*/ 1818097 w 11737976"/>
              <a:gd name="connsiteY14368" fmla="*/ 2184674 h 6407151"/>
              <a:gd name="connsiteX14369" fmla="*/ 1802970 w 11737976"/>
              <a:gd name="connsiteY14369" fmla="*/ 2177108 h 6407151"/>
              <a:gd name="connsiteX14370" fmla="*/ 1785687 w 11737976"/>
              <a:gd name="connsiteY14370" fmla="*/ 2198820 h 6407151"/>
              <a:gd name="connsiteX14371" fmla="*/ 1784242 w 11737976"/>
              <a:gd name="connsiteY14371" fmla="*/ 2182921 h 6407151"/>
              <a:gd name="connsiteX14372" fmla="*/ 1779200 w 11737976"/>
              <a:gd name="connsiteY14372" fmla="*/ 2180399 h 6407151"/>
              <a:gd name="connsiteX14373" fmla="*/ 1782798 w 11737976"/>
              <a:gd name="connsiteY14373" fmla="*/ 2167022 h 6407151"/>
              <a:gd name="connsiteX14374" fmla="*/ 1777755 w 11737976"/>
              <a:gd name="connsiteY14374" fmla="*/ 2164499 h 6407151"/>
              <a:gd name="connsiteX14375" fmla="*/ 1775357 w 11737976"/>
              <a:gd name="connsiteY14375" fmla="*/ 2173417 h 6407151"/>
              <a:gd name="connsiteX14376" fmla="*/ 1767670 w 11737976"/>
              <a:gd name="connsiteY14376" fmla="*/ 2159456 h 6407151"/>
              <a:gd name="connsiteX14377" fmla="*/ 1762627 w 11737976"/>
              <a:gd name="connsiteY14377" fmla="*/ 2156935 h 6407151"/>
              <a:gd name="connsiteX14378" fmla="*/ 1757585 w 11737976"/>
              <a:gd name="connsiteY14378" fmla="*/ 2154413 h 6407151"/>
              <a:gd name="connsiteX14379" fmla="*/ 1752543 w 11737976"/>
              <a:gd name="connsiteY14379" fmla="*/ 2151891 h 6407151"/>
              <a:gd name="connsiteX14380" fmla="*/ 1747500 w 11737976"/>
              <a:gd name="connsiteY14380" fmla="*/ 2149370 h 6407151"/>
              <a:gd name="connsiteX14381" fmla="*/ 1742457 w 11737976"/>
              <a:gd name="connsiteY14381" fmla="*/ 2146848 h 6407151"/>
              <a:gd name="connsiteX14382" fmla="*/ 1737415 w 11737976"/>
              <a:gd name="connsiteY14382" fmla="*/ 2144326 h 6407151"/>
              <a:gd name="connsiteX14383" fmla="*/ 1722287 w 11737976"/>
              <a:gd name="connsiteY14383" fmla="*/ 2136760 h 6407151"/>
              <a:gd name="connsiteX14384" fmla="*/ 1718687 w 11737976"/>
              <a:gd name="connsiteY14384" fmla="*/ 2150138 h 6407151"/>
              <a:gd name="connsiteX14385" fmla="*/ 1703561 w 11737976"/>
              <a:gd name="connsiteY14385" fmla="*/ 2142573 h 6407151"/>
              <a:gd name="connsiteX14386" fmla="*/ 1697073 w 11737976"/>
              <a:gd name="connsiteY14386" fmla="*/ 2124152 h 6407151"/>
              <a:gd name="connsiteX14387" fmla="*/ 1700672 w 11737976"/>
              <a:gd name="connsiteY14387" fmla="*/ 2110771 h 6407151"/>
              <a:gd name="connsiteX14388" fmla="*/ 1692032 w 11737976"/>
              <a:gd name="connsiteY14388" fmla="*/ 2121630 h 6407151"/>
              <a:gd name="connsiteX14389" fmla="*/ 1697073 w 11737976"/>
              <a:gd name="connsiteY14389" fmla="*/ 2124152 h 6407151"/>
              <a:gd name="connsiteX14390" fmla="*/ 1688434 w 11737976"/>
              <a:gd name="connsiteY14390" fmla="*/ 2135009 h 6407151"/>
              <a:gd name="connsiteX14391" fmla="*/ 1683391 w 11737976"/>
              <a:gd name="connsiteY14391" fmla="*/ 2132486 h 6407151"/>
              <a:gd name="connsiteX14392" fmla="*/ 1686988 w 11737976"/>
              <a:gd name="connsiteY14392" fmla="*/ 2119109 h 6407151"/>
              <a:gd name="connsiteX14393" fmla="*/ 1690587 w 11737976"/>
              <a:gd name="connsiteY14393" fmla="*/ 2105727 h 6407151"/>
              <a:gd name="connsiteX14394" fmla="*/ 1681945 w 11737976"/>
              <a:gd name="connsiteY14394" fmla="*/ 2116586 h 6407151"/>
              <a:gd name="connsiteX14395" fmla="*/ 1676903 w 11737976"/>
              <a:gd name="connsiteY14395" fmla="*/ 2114064 h 6407151"/>
              <a:gd name="connsiteX14396" fmla="*/ 1671861 w 11737976"/>
              <a:gd name="connsiteY14396" fmla="*/ 2111543 h 6407151"/>
              <a:gd name="connsiteX14397" fmla="*/ 1668263 w 11737976"/>
              <a:gd name="connsiteY14397" fmla="*/ 2124921 h 6407151"/>
              <a:gd name="connsiteX14398" fmla="*/ 1673304 w 11737976"/>
              <a:gd name="connsiteY14398" fmla="*/ 2127442 h 6407151"/>
              <a:gd name="connsiteX14399" fmla="*/ 1669707 w 11737976"/>
              <a:gd name="connsiteY14399" fmla="*/ 2140820 h 6407151"/>
              <a:gd name="connsiteX14400" fmla="*/ 1648092 w 11737976"/>
              <a:gd name="connsiteY14400" fmla="*/ 2114834 h 6407151"/>
              <a:gd name="connsiteX14401" fmla="*/ 1656733 w 11737976"/>
              <a:gd name="connsiteY14401" fmla="*/ 2103978 h 6407151"/>
              <a:gd name="connsiteX14402" fmla="*/ 1651690 w 11737976"/>
              <a:gd name="connsiteY14402" fmla="*/ 2101456 h 6407151"/>
              <a:gd name="connsiteX14403" fmla="*/ 1648092 w 11737976"/>
              <a:gd name="connsiteY14403" fmla="*/ 2114834 h 6407151"/>
              <a:gd name="connsiteX14404" fmla="*/ 1629367 w 11737976"/>
              <a:gd name="connsiteY14404" fmla="*/ 2120646 h 6407151"/>
              <a:gd name="connsiteX14405" fmla="*/ 1619282 w 11737976"/>
              <a:gd name="connsiteY14405" fmla="*/ 2115603 h 6407151"/>
              <a:gd name="connsiteX14406" fmla="*/ 1622879 w 11737976"/>
              <a:gd name="connsiteY14406" fmla="*/ 2102225 h 6407151"/>
              <a:gd name="connsiteX14407" fmla="*/ 1614238 w 11737976"/>
              <a:gd name="connsiteY14407" fmla="*/ 2113081 h 6407151"/>
              <a:gd name="connsiteX14408" fmla="*/ 1607751 w 11737976"/>
              <a:gd name="connsiteY14408" fmla="*/ 2094660 h 6407151"/>
              <a:gd name="connsiteX14409" fmla="*/ 1599110 w 11737976"/>
              <a:gd name="connsiteY14409" fmla="*/ 2105517 h 6407151"/>
              <a:gd name="connsiteX14410" fmla="*/ 1562367 w 11737976"/>
              <a:gd name="connsiteY14410" fmla="*/ 2071964 h 6407151"/>
              <a:gd name="connsiteX14411" fmla="*/ 1528514 w 11737976"/>
              <a:gd name="connsiteY14411" fmla="*/ 2070212 h 6407151"/>
              <a:gd name="connsiteX14412" fmla="*/ 1533556 w 11737976"/>
              <a:gd name="connsiteY14412" fmla="*/ 2072734 h 6407151"/>
              <a:gd name="connsiteX14413" fmla="*/ 1523471 w 11737976"/>
              <a:gd name="connsiteY14413" fmla="*/ 2067690 h 6407151"/>
              <a:gd name="connsiteX14414" fmla="*/ 1503301 w 11737976"/>
              <a:gd name="connsiteY14414" fmla="*/ 2057603 h 6407151"/>
              <a:gd name="connsiteX14415" fmla="*/ 1498258 w 11737976"/>
              <a:gd name="connsiteY14415" fmla="*/ 2055081 h 6407151"/>
              <a:gd name="connsiteX14416" fmla="*/ 1493216 w 11737976"/>
              <a:gd name="connsiteY14416" fmla="*/ 2052560 h 6407151"/>
              <a:gd name="connsiteX14417" fmla="*/ 1488172 w 11737976"/>
              <a:gd name="connsiteY14417" fmla="*/ 2050037 h 6407151"/>
              <a:gd name="connsiteX14418" fmla="*/ 1464404 w 11737976"/>
              <a:gd name="connsiteY14418" fmla="*/ 2053329 h 6407151"/>
              <a:gd name="connsiteX14419" fmla="*/ 1460804 w 11737976"/>
              <a:gd name="connsiteY14419" fmla="*/ 2066708 h 6407151"/>
              <a:gd name="connsiteX14420" fmla="*/ 1455762 w 11737976"/>
              <a:gd name="connsiteY14420" fmla="*/ 2064187 h 6407151"/>
              <a:gd name="connsiteX14421" fmla="*/ 1450720 w 11737976"/>
              <a:gd name="connsiteY14421" fmla="*/ 2061666 h 6407151"/>
              <a:gd name="connsiteX14422" fmla="*/ 1447121 w 11737976"/>
              <a:gd name="connsiteY14422" fmla="*/ 2075044 h 6407151"/>
              <a:gd name="connsiteX14423" fmla="*/ 1442081 w 11737976"/>
              <a:gd name="connsiteY14423" fmla="*/ 2072522 h 6407151"/>
              <a:gd name="connsiteX14424" fmla="*/ 1437037 w 11737976"/>
              <a:gd name="connsiteY14424" fmla="*/ 2069999 h 6407151"/>
              <a:gd name="connsiteX14425" fmla="*/ 1433438 w 11737976"/>
              <a:gd name="connsiteY14425" fmla="*/ 2083378 h 6407151"/>
              <a:gd name="connsiteX14426" fmla="*/ 1438482 w 11737976"/>
              <a:gd name="connsiteY14426" fmla="*/ 2085899 h 6407151"/>
              <a:gd name="connsiteX14427" fmla="*/ 1443523 w 11737976"/>
              <a:gd name="connsiteY14427" fmla="*/ 2088420 h 6407151"/>
              <a:gd name="connsiteX14428" fmla="*/ 1447121 w 11737976"/>
              <a:gd name="connsiteY14428" fmla="*/ 2075044 h 6407151"/>
              <a:gd name="connsiteX14429" fmla="*/ 1448567 w 11737976"/>
              <a:gd name="connsiteY14429" fmla="*/ 2090944 h 6407151"/>
              <a:gd name="connsiteX14430" fmla="*/ 1453608 w 11737976"/>
              <a:gd name="connsiteY14430" fmla="*/ 2093464 h 6407151"/>
              <a:gd name="connsiteX14431" fmla="*/ 1458652 w 11737976"/>
              <a:gd name="connsiteY14431" fmla="*/ 2095986 h 6407151"/>
              <a:gd name="connsiteX14432" fmla="*/ 1468737 w 11737976"/>
              <a:gd name="connsiteY14432" fmla="*/ 2101030 h 6407151"/>
              <a:gd name="connsiteX14433" fmla="*/ 1472336 w 11737976"/>
              <a:gd name="connsiteY14433" fmla="*/ 2087652 h 6407151"/>
              <a:gd name="connsiteX14434" fmla="*/ 1482422 w 11737976"/>
              <a:gd name="connsiteY14434" fmla="*/ 2092695 h 6407151"/>
              <a:gd name="connsiteX14435" fmla="*/ 1487462 w 11737976"/>
              <a:gd name="connsiteY14435" fmla="*/ 2095218 h 6407151"/>
              <a:gd name="connsiteX14436" fmla="*/ 1497548 w 11737976"/>
              <a:gd name="connsiteY14436" fmla="*/ 2100260 h 6407151"/>
              <a:gd name="connsiteX14437" fmla="*/ 1509079 w 11737976"/>
              <a:gd name="connsiteY14437" fmla="*/ 2121204 h 6407151"/>
              <a:gd name="connsiteX14438" fmla="*/ 1502868 w 11737976"/>
              <a:gd name="connsiteY14438" fmla="*/ 2125686 h 6407151"/>
              <a:gd name="connsiteX14439" fmla="*/ 1502282 w 11737976"/>
              <a:gd name="connsiteY14439" fmla="*/ 2127221 h 6407151"/>
              <a:gd name="connsiteX14440" fmla="*/ 1501475 w 11737976"/>
              <a:gd name="connsiteY14440" fmla="*/ 2126886 h 6407151"/>
              <a:gd name="connsiteX14441" fmla="*/ 1480049 w 11737976"/>
              <a:gd name="connsiteY14441" fmla="*/ 2129450 h 6407151"/>
              <a:gd name="connsiteX14442" fmla="*/ 1475006 w 11737976"/>
              <a:gd name="connsiteY14442" fmla="*/ 2126928 h 6407151"/>
              <a:gd name="connsiteX14443" fmla="*/ 1464920 w 11737976"/>
              <a:gd name="connsiteY14443" fmla="*/ 2121884 h 6407151"/>
              <a:gd name="connsiteX14444" fmla="*/ 1450834 w 11737976"/>
              <a:gd name="connsiteY14444" fmla="*/ 2114841 h 6407151"/>
              <a:gd name="connsiteX14445" fmla="*/ 1450487 w 11737976"/>
              <a:gd name="connsiteY14445" fmla="*/ 2109085 h 6407151"/>
              <a:gd name="connsiteX14446" fmla="*/ 1450328 w 11737976"/>
              <a:gd name="connsiteY14446" fmla="*/ 2106468 h 6407151"/>
              <a:gd name="connsiteX14447" fmla="*/ 1445466 w 11737976"/>
              <a:gd name="connsiteY14447" fmla="*/ 2104038 h 6407151"/>
              <a:gd name="connsiteX14448" fmla="*/ 1440603 w 11737976"/>
              <a:gd name="connsiteY14448" fmla="*/ 2101606 h 6407151"/>
              <a:gd name="connsiteX14449" fmla="*/ 1445818 w 11737976"/>
              <a:gd name="connsiteY14449" fmla="*/ 2111066 h 6407151"/>
              <a:gd name="connsiteX14450" fmla="*/ 1445906 w 11737976"/>
              <a:gd name="connsiteY14450" fmla="*/ 2112377 h 6407151"/>
              <a:gd name="connsiteX14451" fmla="*/ 1418906 w 11737976"/>
              <a:gd name="connsiteY14451" fmla="*/ 2098874 h 6407151"/>
              <a:gd name="connsiteX14452" fmla="*/ 1384239 w 11737976"/>
              <a:gd name="connsiteY14452" fmla="*/ 2081537 h 6407151"/>
              <a:gd name="connsiteX14453" fmla="*/ 1359925 w 11737976"/>
              <a:gd name="connsiteY14453" fmla="*/ 2065584 h 6407151"/>
              <a:gd name="connsiteX14454" fmla="*/ 1344134 w 11737976"/>
              <a:gd name="connsiteY14454" fmla="*/ 2067770 h 6407151"/>
              <a:gd name="connsiteX14455" fmla="*/ 1340765 w 11737976"/>
              <a:gd name="connsiteY14455" fmla="*/ 2061832 h 6407151"/>
              <a:gd name="connsiteX14456" fmla="*/ 1336471 w 11737976"/>
              <a:gd name="connsiteY14456" fmla="*/ 2065776 h 6407151"/>
              <a:gd name="connsiteX14457" fmla="*/ 1336602 w 11737976"/>
              <a:gd name="connsiteY14457" fmla="*/ 2068813 h 6407151"/>
              <a:gd name="connsiteX14458" fmla="*/ 1330213 w 11737976"/>
              <a:gd name="connsiteY14458" fmla="*/ 2069698 h 6407151"/>
              <a:gd name="connsiteX14459" fmla="*/ 1325171 w 11737976"/>
              <a:gd name="connsiteY14459" fmla="*/ 2067176 h 6407151"/>
              <a:gd name="connsiteX14460" fmla="*/ 1326615 w 11737976"/>
              <a:gd name="connsiteY14460" fmla="*/ 2083075 h 6407151"/>
              <a:gd name="connsiteX14461" fmla="*/ 1317975 w 11737976"/>
              <a:gd name="connsiteY14461" fmla="*/ 2093931 h 6407151"/>
              <a:gd name="connsiteX14462" fmla="*/ 1323017 w 11737976"/>
              <a:gd name="connsiteY14462" fmla="*/ 2096452 h 6407151"/>
              <a:gd name="connsiteX14463" fmla="*/ 1331658 w 11737976"/>
              <a:gd name="connsiteY14463" fmla="*/ 2085597 h 6407151"/>
              <a:gd name="connsiteX14464" fmla="*/ 1328060 w 11737976"/>
              <a:gd name="connsiteY14464" fmla="*/ 2098975 h 6407151"/>
              <a:gd name="connsiteX14465" fmla="*/ 1343190 w 11737976"/>
              <a:gd name="connsiteY14465" fmla="*/ 2106542 h 6407151"/>
              <a:gd name="connsiteX14466" fmla="*/ 1346787 w 11737976"/>
              <a:gd name="connsiteY14466" fmla="*/ 2093162 h 6407151"/>
              <a:gd name="connsiteX14467" fmla="*/ 1360470 w 11737976"/>
              <a:gd name="connsiteY14467" fmla="*/ 2084829 h 6407151"/>
              <a:gd name="connsiteX14468" fmla="*/ 1358316 w 11737976"/>
              <a:gd name="connsiteY14468" fmla="*/ 2114106 h 6407151"/>
              <a:gd name="connsiteX14469" fmla="*/ 1349675 w 11737976"/>
              <a:gd name="connsiteY14469" fmla="*/ 2124964 h 6407151"/>
              <a:gd name="connsiteX14470" fmla="*/ 1354717 w 11737976"/>
              <a:gd name="connsiteY14470" fmla="*/ 2127487 h 6407151"/>
              <a:gd name="connsiteX14471" fmla="*/ 1359760 w 11737976"/>
              <a:gd name="connsiteY14471" fmla="*/ 2130007 h 6407151"/>
              <a:gd name="connsiteX14472" fmla="*/ 1376333 w 11737976"/>
              <a:gd name="connsiteY14472" fmla="*/ 2153472 h 6407151"/>
              <a:gd name="connsiteX14473" fmla="*/ 1372735 w 11737976"/>
              <a:gd name="connsiteY14473" fmla="*/ 2166850 h 6407151"/>
              <a:gd name="connsiteX14474" fmla="*/ 1386418 w 11737976"/>
              <a:gd name="connsiteY14474" fmla="*/ 2158516 h 6407151"/>
              <a:gd name="connsiteX14475" fmla="*/ 1390016 w 11737976"/>
              <a:gd name="connsiteY14475" fmla="*/ 2145137 h 6407151"/>
              <a:gd name="connsiteX14476" fmla="*/ 1387127 w 11737976"/>
              <a:gd name="connsiteY14476" fmla="*/ 2113337 h 6407151"/>
              <a:gd name="connsiteX14477" fmla="*/ 1397213 w 11737976"/>
              <a:gd name="connsiteY14477" fmla="*/ 2118379 h 6407151"/>
              <a:gd name="connsiteX14478" fmla="*/ 1402255 w 11737976"/>
              <a:gd name="connsiteY14478" fmla="*/ 2120901 h 6407151"/>
              <a:gd name="connsiteX14479" fmla="*/ 1395058 w 11737976"/>
              <a:gd name="connsiteY14479" fmla="*/ 2147660 h 6407151"/>
              <a:gd name="connsiteX14480" fmla="*/ 1391461 w 11737976"/>
              <a:gd name="connsiteY14480" fmla="*/ 2161037 h 6407151"/>
              <a:gd name="connsiteX14481" fmla="*/ 1392906 w 11737976"/>
              <a:gd name="connsiteY14481" fmla="*/ 2176937 h 6407151"/>
              <a:gd name="connsiteX14482" fmla="*/ 1399393 w 11737976"/>
              <a:gd name="connsiteY14482" fmla="*/ 2195358 h 6407151"/>
              <a:gd name="connsiteX14483" fmla="*/ 1409477 w 11737976"/>
              <a:gd name="connsiteY14483" fmla="*/ 2200401 h 6407151"/>
              <a:gd name="connsiteX14484" fmla="*/ 1413075 w 11737976"/>
              <a:gd name="connsiteY14484" fmla="*/ 2187023 h 6407151"/>
              <a:gd name="connsiteX14485" fmla="*/ 1418119 w 11737976"/>
              <a:gd name="connsiteY14485" fmla="*/ 2189546 h 6407151"/>
              <a:gd name="connsiteX14486" fmla="*/ 1424606 w 11737976"/>
              <a:gd name="connsiteY14486" fmla="*/ 2207966 h 6407151"/>
              <a:gd name="connsiteX14487" fmla="*/ 1433246 w 11737976"/>
              <a:gd name="connsiteY14487" fmla="*/ 2197110 h 6407151"/>
              <a:gd name="connsiteX14488" fmla="*/ 1429649 w 11737976"/>
              <a:gd name="connsiteY14488" fmla="*/ 2210488 h 6407151"/>
              <a:gd name="connsiteX14489" fmla="*/ 1448374 w 11737976"/>
              <a:gd name="connsiteY14489" fmla="*/ 2204675 h 6407151"/>
              <a:gd name="connsiteX14490" fmla="*/ 1451972 w 11737976"/>
              <a:gd name="connsiteY14490" fmla="*/ 2191298 h 6407151"/>
              <a:gd name="connsiteX14491" fmla="*/ 1457015 w 11737976"/>
              <a:gd name="connsiteY14491" fmla="*/ 2193820 h 6407151"/>
              <a:gd name="connsiteX14492" fmla="*/ 1485827 w 11737976"/>
              <a:gd name="connsiteY14492" fmla="*/ 2193052 h 6407151"/>
              <a:gd name="connsiteX14493" fmla="*/ 1487270 w 11737976"/>
              <a:gd name="connsiteY14493" fmla="*/ 2208950 h 6407151"/>
              <a:gd name="connsiteX14494" fmla="*/ 1478630 w 11737976"/>
              <a:gd name="connsiteY14494" fmla="*/ 2219807 h 6407151"/>
              <a:gd name="connsiteX14495" fmla="*/ 1469989 w 11737976"/>
              <a:gd name="connsiteY14495" fmla="*/ 2230662 h 6407151"/>
              <a:gd name="connsiteX14496" fmla="*/ 1468544 w 11737976"/>
              <a:gd name="connsiteY14496" fmla="*/ 2214762 h 6407151"/>
              <a:gd name="connsiteX14497" fmla="*/ 1463502 w 11737976"/>
              <a:gd name="connsiteY14497" fmla="*/ 2212241 h 6407151"/>
              <a:gd name="connsiteX14498" fmla="*/ 1459904 w 11737976"/>
              <a:gd name="connsiteY14498" fmla="*/ 2225618 h 6407151"/>
              <a:gd name="connsiteX14499" fmla="*/ 1464945 w 11737976"/>
              <a:gd name="connsiteY14499" fmla="*/ 2228140 h 6407151"/>
              <a:gd name="connsiteX14500" fmla="*/ 1491604 w 11737976"/>
              <a:gd name="connsiteY14500" fmla="*/ 2256649 h 6407151"/>
              <a:gd name="connsiteX14501" fmla="*/ 1490160 w 11737976"/>
              <a:gd name="connsiteY14501" fmla="*/ 2240749 h 6407151"/>
              <a:gd name="connsiteX14502" fmla="*/ 1496646 w 11737976"/>
              <a:gd name="connsiteY14502" fmla="*/ 2259170 h 6407151"/>
              <a:gd name="connsiteX14503" fmla="*/ 1510330 w 11737976"/>
              <a:gd name="connsiteY14503" fmla="*/ 2250836 h 6407151"/>
              <a:gd name="connsiteX14504" fmla="*/ 1511775 w 11737976"/>
              <a:gd name="connsiteY14504" fmla="*/ 2266735 h 6407151"/>
              <a:gd name="connsiteX14505" fmla="*/ 1525458 w 11737976"/>
              <a:gd name="connsiteY14505" fmla="*/ 2258401 h 6407151"/>
              <a:gd name="connsiteX14506" fmla="*/ 1529055 w 11737976"/>
              <a:gd name="connsiteY14506" fmla="*/ 2245024 h 6407151"/>
              <a:gd name="connsiteX14507" fmla="*/ 1530500 w 11737976"/>
              <a:gd name="connsiteY14507" fmla="*/ 2260923 h 6407151"/>
              <a:gd name="connsiteX14508" fmla="*/ 1531944 w 11737976"/>
              <a:gd name="connsiteY14508" fmla="*/ 2276823 h 6407151"/>
              <a:gd name="connsiteX14509" fmla="*/ 1536987 w 11737976"/>
              <a:gd name="connsiteY14509" fmla="*/ 2279344 h 6407151"/>
              <a:gd name="connsiteX14510" fmla="*/ 1535543 w 11737976"/>
              <a:gd name="connsiteY14510" fmla="*/ 2263444 h 6407151"/>
              <a:gd name="connsiteX14511" fmla="*/ 1549227 w 11737976"/>
              <a:gd name="connsiteY14511" fmla="*/ 2255111 h 6407151"/>
              <a:gd name="connsiteX14512" fmla="*/ 1545629 w 11737976"/>
              <a:gd name="connsiteY14512" fmla="*/ 2268488 h 6407151"/>
              <a:gd name="connsiteX14513" fmla="*/ 1555713 w 11737976"/>
              <a:gd name="connsiteY14513" fmla="*/ 2273533 h 6407151"/>
              <a:gd name="connsiteX14514" fmla="*/ 1574440 w 11737976"/>
              <a:gd name="connsiteY14514" fmla="*/ 2267719 h 6407151"/>
              <a:gd name="connsiteX14515" fmla="*/ 1580926 w 11737976"/>
              <a:gd name="connsiteY14515" fmla="*/ 2286140 h 6407151"/>
              <a:gd name="connsiteX14516" fmla="*/ 1582371 w 11737976"/>
              <a:gd name="connsiteY14516" fmla="*/ 2302040 h 6407151"/>
              <a:gd name="connsiteX14517" fmla="*/ 1585969 w 11737976"/>
              <a:gd name="connsiteY14517" fmla="*/ 2288663 h 6407151"/>
              <a:gd name="connsiteX14518" fmla="*/ 1620560 w 11737976"/>
              <a:gd name="connsiteY14518" fmla="*/ 2351494 h 6407151"/>
              <a:gd name="connsiteX14519" fmla="*/ 1619390 w 11737976"/>
              <a:gd name="connsiteY14519" fmla="*/ 2358498 h 6407151"/>
              <a:gd name="connsiteX14520" fmla="*/ 1621941 w 11737976"/>
              <a:gd name="connsiteY14520" fmla="*/ 2367185 h 6407151"/>
              <a:gd name="connsiteX14521" fmla="*/ 1618624 w 11737976"/>
              <a:gd name="connsiteY14521" fmla="*/ 2373296 h 6407151"/>
              <a:gd name="connsiteX14522" fmla="*/ 1613580 w 11737976"/>
              <a:gd name="connsiteY14522" fmla="*/ 2370774 h 6407151"/>
              <a:gd name="connsiteX14523" fmla="*/ 1607095 w 11737976"/>
              <a:gd name="connsiteY14523" fmla="*/ 2352351 h 6407151"/>
              <a:gd name="connsiteX14524" fmla="*/ 1558112 w 11737976"/>
              <a:gd name="connsiteY14524" fmla="*/ 2343035 h 6407151"/>
              <a:gd name="connsiteX14525" fmla="*/ 1548027 w 11737976"/>
              <a:gd name="connsiteY14525" fmla="*/ 2337991 h 6407151"/>
              <a:gd name="connsiteX14526" fmla="*/ 1542984 w 11737976"/>
              <a:gd name="connsiteY14526" fmla="*/ 2335470 h 6407151"/>
              <a:gd name="connsiteX14527" fmla="*/ 1536498 w 11737976"/>
              <a:gd name="connsiteY14527" fmla="*/ 2317046 h 6407151"/>
              <a:gd name="connsiteX14528" fmla="*/ 1522814 w 11737976"/>
              <a:gd name="connsiteY14528" fmla="*/ 2325383 h 6407151"/>
              <a:gd name="connsiteX14529" fmla="*/ 1511286 w 11737976"/>
              <a:gd name="connsiteY14529" fmla="*/ 2304437 h 6407151"/>
              <a:gd name="connsiteX14530" fmla="*/ 1509840 w 11737976"/>
              <a:gd name="connsiteY14530" fmla="*/ 2288539 h 6407151"/>
              <a:gd name="connsiteX14531" fmla="*/ 1506242 w 11737976"/>
              <a:gd name="connsiteY14531" fmla="*/ 2301915 h 6407151"/>
              <a:gd name="connsiteX14532" fmla="*/ 1482473 w 11737976"/>
              <a:gd name="connsiteY14532" fmla="*/ 2305210 h 6407151"/>
              <a:gd name="connsiteX14533" fmla="*/ 1483823 w 11737976"/>
              <a:gd name="connsiteY14533" fmla="*/ 2300192 h 6407151"/>
              <a:gd name="connsiteX14534" fmla="*/ 1486071 w 11737976"/>
              <a:gd name="connsiteY14534" fmla="*/ 2291829 h 6407151"/>
              <a:gd name="connsiteX14535" fmla="*/ 1478058 w 11737976"/>
              <a:gd name="connsiteY14535" fmla="*/ 2289719 h 6407151"/>
              <a:gd name="connsiteX14536" fmla="*/ 1472506 w 11737976"/>
              <a:gd name="connsiteY14536" fmla="*/ 2293827 h 6407151"/>
              <a:gd name="connsiteX14537" fmla="*/ 1472488 w 11737976"/>
              <a:gd name="connsiteY14537" fmla="*/ 2293812 h 6407151"/>
              <a:gd name="connsiteX14538" fmla="*/ 1467346 w 11737976"/>
              <a:gd name="connsiteY14538" fmla="*/ 2297645 h 6407151"/>
              <a:gd name="connsiteX14539" fmla="*/ 1470944 w 11737976"/>
              <a:gd name="connsiteY14539" fmla="*/ 2284264 h 6407151"/>
              <a:gd name="connsiteX14540" fmla="*/ 1462303 w 11737976"/>
              <a:gd name="connsiteY14540" fmla="*/ 2295123 h 6407151"/>
              <a:gd name="connsiteX14541" fmla="*/ 1455815 w 11737976"/>
              <a:gd name="connsiteY14541" fmla="*/ 2276699 h 6407151"/>
              <a:gd name="connsiteX14542" fmla="*/ 1450773 w 11737976"/>
              <a:gd name="connsiteY14542" fmla="*/ 2274176 h 6407151"/>
              <a:gd name="connsiteX14543" fmla="*/ 1448201 w 11737976"/>
              <a:gd name="connsiteY14543" fmla="*/ 2283739 h 6407151"/>
              <a:gd name="connsiteX14544" fmla="*/ 1446625 w 11737976"/>
              <a:gd name="connsiteY14544" fmla="*/ 2272460 h 6407151"/>
              <a:gd name="connsiteX14545" fmla="*/ 1415047 w 11737976"/>
              <a:gd name="connsiteY14545" fmla="*/ 2262378 h 6407151"/>
              <a:gd name="connsiteX14546" fmla="*/ 1406721 w 11737976"/>
              <a:gd name="connsiteY14546" fmla="*/ 2266041 h 6407151"/>
              <a:gd name="connsiteX14547" fmla="*/ 1419237 w 11737976"/>
              <a:gd name="connsiteY14547" fmla="*/ 2285836 h 6407151"/>
              <a:gd name="connsiteX14548" fmla="*/ 1425134 w 11737976"/>
              <a:gd name="connsiteY14548" fmla="*/ 2288786 h 6407151"/>
              <a:gd name="connsiteX14549" fmla="*/ 1427696 w 11737976"/>
              <a:gd name="connsiteY14549" fmla="*/ 2290066 h 6407151"/>
              <a:gd name="connsiteX14550" fmla="*/ 1427691 w 11737976"/>
              <a:gd name="connsiteY14550" fmla="*/ 2292406 h 6407151"/>
              <a:gd name="connsiteX14551" fmla="*/ 1437189 w 11737976"/>
              <a:gd name="connsiteY14551" fmla="*/ 2288020 h 6407151"/>
              <a:gd name="connsiteX14552" fmla="*/ 1436368 w 11737976"/>
              <a:gd name="connsiteY14552" fmla="*/ 2288483 h 6407151"/>
              <a:gd name="connsiteX14553" fmla="*/ 1436568 w 11737976"/>
              <a:gd name="connsiteY14553" fmla="*/ 2287736 h 6407151"/>
              <a:gd name="connsiteX14554" fmla="*/ 1438173 w 11737976"/>
              <a:gd name="connsiteY14554" fmla="*/ 2281770 h 6407151"/>
              <a:gd name="connsiteX14555" fmla="*/ 1440206 w 11737976"/>
              <a:gd name="connsiteY14555" fmla="*/ 2296323 h 6407151"/>
              <a:gd name="connsiteX14556" fmla="*/ 1445448 w 11737976"/>
              <a:gd name="connsiteY14556" fmla="*/ 2298945 h 6407151"/>
              <a:gd name="connsiteX14557" fmla="*/ 1443415 w 11737976"/>
              <a:gd name="connsiteY14557" fmla="*/ 2284392 h 6407151"/>
              <a:gd name="connsiteX14558" fmla="*/ 1447479 w 11737976"/>
              <a:gd name="connsiteY14558" fmla="*/ 2286423 h 6407151"/>
              <a:gd name="connsiteX14559" fmla="*/ 1447173 w 11737976"/>
              <a:gd name="connsiteY14559" fmla="*/ 2287557 h 6407151"/>
              <a:gd name="connsiteX14560" fmla="*/ 1457259 w 11737976"/>
              <a:gd name="connsiteY14560" fmla="*/ 2292600 h 6407151"/>
              <a:gd name="connsiteX14561" fmla="*/ 1462303 w 11737976"/>
              <a:gd name="connsiteY14561" fmla="*/ 2295123 h 6407151"/>
              <a:gd name="connsiteX14562" fmla="*/ 1458703 w 11737976"/>
              <a:gd name="connsiteY14562" fmla="*/ 2308500 h 6407151"/>
              <a:gd name="connsiteX14563" fmla="*/ 1463748 w 11737976"/>
              <a:gd name="connsiteY14563" fmla="*/ 2311023 h 6407151"/>
              <a:gd name="connsiteX14564" fmla="*/ 1473831 w 11737976"/>
              <a:gd name="connsiteY14564" fmla="*/ 2316065 h 6407151"/>
              <a:gd name="connsiteX14565" fmla="*/ 1465191 w 11737976"/>
              <a:gd name="connsiteY14565" fmla="*/ 2326921 h 6407151"/>
              <a:gd name="connsiteX14566" fmla="*/ 1470234 w 11737976"/>
              <a:gd name="connsiteY14566" fmla="*/ 2329443 h 6407151"/>
              <a:gd name="connsiteX14567" fmla="*/ 1475277 w 11737976"/>
              <a:gd name="connsiteY14567" fmla="*/ 2331964 h 6407151"/>
              <a:gd name="connsiteX14568" fmla="*/ 1476721 w 11737976"/>
              <a:gd name="connsiteY14568" fmla="*/ 2347864 h 6407151"/>
              <a:gd name="connsiteX14569" fmla="*/ 1473123 w 11737976"/>
              <a:gd name="connsiteY14569" fmla="*/ 2361245 h 6407151"/>
              <a:gd name="connsiteX14570" fmla="*/ 1468080 w 11737976"/>
              <a:gd name="connsiteY14570" fmla="*/ 2358723 h 6407151"/>
              <a:gd name="connsiteX14571" fmla="*/ 1469736 w 11737976"/>
              <a:gd name="connsiteY14571" fmla="*/ 2361069 h 6407151"/>
              <a:gd name="connsiteX14572" fmla="*/ 1457995 w 11737976"/>
              <a:gd name="connsiteY14572" fmla="*/ 2353680 h 6407151"/>
              <a:gd name="connsiteX14573" fmla="*/ 1461594 w 11737976"/>
              <a:gd name="connsiteY14573" fmla="*/ 2340299 h 6407151"/>
              <a:gd name="connsiteX14574" fmla="*/ 1451508 w 11737976"/>
              <a:gd name="connsiteY14574" fmla="*/ 2335255 h 6407151"/>
              <a:gd name="connsiteX14575" fmla="*/ 1447910 w 11737976"/>
              <a:gd name="connsiteY14575" fmla="*/ 2348636 h 6407151"/>
              <a:gd name="connsiteX14576" fmla="*/ 1442388 w 11737976"/>
              <a:gd name="connsiteY14576" fmla="*/ 2347586 h 6407151"/>
              <a:gd name="connsiteX14577" fmla="*/ 1440916 w 11737976"/>
              <a:gd name="connsiteY14577" fmla="*/ 2340302 h 6407151"/>
              <a:gd name="connsiteX14578" fmla="*/ 1435848 w 11737976"/>
              <a:gd name="connsiteY14578" fmla="*/ 2336077 h 6407151"/>
              <a:gd name="connsiteX14579" fmla="*/ 1436130 w 11737976"/>
              <a:gd name="connsiteY14579" fmla="*/ 2337909 h 6407151"/>
              <a:gd name="connsiteX14580" fmla="*/ 1437932 w 11737976"/>
              <a:gd name="connsiteY14580" fmla="*/ 2349606 h 6407151"/>
              <a:gd name="connsiteX14581" fmla="*/ 1429184 w 11737976"/>
              <a:gd name="connsiteY14581" fmla="*/ 2354449 h 6407151"/>
              <a:gd name="connsiteX14582" fmla="*/ 1397484 w 11737976"/>
              <a:gd name="connsiteY14582" fmla="*/ 2323419 h 6407151"/>
              <a:gd name="connsiteX14583" fmla="*/ 1394577 w 11737976"/>
              <a:gd name="connsiteY14583" fmla="*/ 2327801 h 6407151"/>
              <a:gd name="connsiteX14584" fmla="*/ 1387698 w 11737976"/>
              <a:gd name="connsiteY14584" fmla="*/ 2322826 h 6407151"/>
              <a:gd name="connsiteX14585" fmla="*/ 1389268 w 11737976"/>
              <a:gd name="connsiteY14585" fmla="*/ 2325641 h 6407151"/>
              <a:gd name="connsiteX14586" fmla="*/ 1388754 w 11737976"/>
              <a:gd name="connsiteY14586" fmla="*/ 2326731 h 6407151"/>
              <a:gd name="connsiteX14587" fmla="*/ 1382696 w 11737976"/>
              <a:gd name="connsiteY14587" fmla="*/ 2324561 h 6407151"/>
              <a:gd name="connsiteX14588" fmla="*/ 1373715 w 11737976"/>
              <a:gd name="connsiteY14588" fmla="*/ 2326710 h 6407151"/>
              <a:gd name="connsiteX14589" fmla="*/ 1377313 w 11737976"/>
              <a:gd name="connsiteY14589" fmla="*/ 2313331 h 6407151"/>
              <a:gd name="connsiteX14590" fmla="*/ 1374132 w 11737976"/>
              <a:gd name="connsiteY14590" fmla="*/ 2311741 h 6407151"/>
              <a:gd name="connsiteX14591" fmla="*/ 1374397 w 11737976"/>
              <a:gd name="connsiteY14591" fmla="*/ 2310759 h 6407151"/>
              <a:gd name="connsiteX14592" fmla="*/ 1375681 w 11737976"/>
              <a:gd name="connsiteY14592" fmla="*/ 2305986 h 6407151"/>
              <a:gd name="connsiteX14593" fmla="*/ 1370210 w 11737976"/>
              <a:gd name="connsiteY14593" fmla="*/ 2303250 h 6407151"/>
              <a:gd name="connsiteX14594" fmla="*/ 1368926 w 11737976"/>
              <a:gd name="connsiteY14594" fmla="*/ 2308022 h 6407151"/>
              <a:gd name="connsiteX14595" fmla="*/ 1368663 w 11737976"/>
              <a:gd name="connsiteY14595" fmla="*/ 2309005 h 6407151"/>
              <a:gd name="connsiteX14596" fmla="*/ 1362184 w 11737976"/>
              <a:gd name="connsiteY14596" fmla="*/ 2305766 h 6407151"/>
              <a:gd name="connsiteX14597" fmla="*/ 1352098 w 11737976"/>
              <a:gd name="connsiteY14597" fmla="*/ 2300723 h 6407151"/>
              <a:gd name="connsiteX14598" fmla="*/ 1342014 w 11737976"/>
              <a:gd name="connsiteY14598" fmla="*/ 2295680 h 6407151"/>
              <a:gd name="connsiteX14599" fmla="*/ 1281502 w 11737976"/>
              <a:gd name="connsiteY14599" fmla="*/ 2265418 h 6407151"/>
              <a:gd name="connsiteX14600" fmla="*/ 1285102 w 11737976"/>
              <a:gd name="connsiteY14600" fmla="*/ 2252038 h 6407151"/>
              <a:gd name="connsiteX14601" fmla="*/ 1261332 w 11737976"/>
              <a:gd name="connsiteY14601" fmla="*/ 2255332 h 6407151"/>
              <a:gd name="connsiteX14602" fmla="*/ 1256289 w 11737976"/>
              <a:gd name="connsiteY14602" fmla="*/ 2252810 h 6407151"/>
              <a:gd name="connsiteX14603" fmla="*/ 1249803 w 11737976"/>
              <a:gd name="connsiteY14603" fmla="*/ 2234385 h 6407151"/>
              <a:gd name="connsiteX14604" fmla="*/ 1243315 w 11737976"/>
              <a:gd name="connsiteY14604" fmla="*/ 2215965 h 6407151"/>
              <a:gd name="connsiteX14605" fmla="*/ 1248359 w 11737976"/>
              <a:gd name="connsiteY14605" fmla="*/ 2218486 h 6407151"/>
              <a:gd name="connsiteX14606" fmla="*/ 1263486 w 11737976"/>
              <a:gd name="connsiteY14606" fmla="*/ 2226052 h 6407151"/>
              <a:gd name="connsiteX14607" fmla="*/ 1274281 w 11737976"/>
              <a:gd name="connsiteY14607" fmla="*/ 2185916 h 6407151"/>
              <a:gd name="connsiteX14608" fmla="*/ 1264195 w 11737976"/>
              <a:gd name="connsiteY14608" fmla="*/ 2180872 h 6407151"/>
              <a:gd name="connsiteX14609" fmla="*/ 1260597 w 11737976"/>
              <a:gd name="connsiteY14609" fmla="*/ 2194252 h 6407151"/>
              <a:gd name="connsiteX14610" fmla="*/ 1256998 w 11737976"/>
              <a:gd name="connsiteY14610" fmla="*/ 2207631 h 6407151"/>
              <a:gd name="connsiteX14611" fmla="*/ 1255555 w 11737976"/>
              <a:gd name="connsiteY14611" fmla="*/ 2191731 h 6407151"/>
              <a:gd name="connsiteX14612" fmla="*/ 1250512 w 11737976"/>
              <a:gd name="connsiteY14612" fmla="*/ 2189209 h 6407151"/>
              <a:gd name="connsiteX14613" fmla="*/ 1240426 w 11737976"/>
              <a:gd name="connsiteY14613" fmla="*/ 2184166 h 6407151"/>
              <a:gd name="connsiteX14614" fmla="*/ 1236828 w 11737976"/>
              <a:gd name="connsiteY14614" fmla="*/ 2197543 h 6407151"/>
              <a:gd name="connsiteX14615" fmla="*/ 1241870 w 11737976"/>
              <a:gd name="connsiteY14615" fmla="*/ 2200065 h 6407151"/>
              <a:gd name="connsiteX14616" fmla="*/ 1238272 w 11737976"/>
              <a:gd name="connsiteY14616" fmla="*/ 2213443 h 6407151"/>
              <a:gd name="connsiteX14617" fmla="*/ 1244761 w 11737976"/>
              <a:gd name="connsiteY14617" fmla="*/ 2231865 h 6407151"/>
              <a:gd name="connsiteX14618" fmla="*/ 1251247 w 11737976"/>
              <a:gd name="connsiteY14618" fmla="*/ 2250288 h 6407151"/>
              <a:gd name="connsiteX14619" fmla="*/ 1232001 w 11737976"/>
              <a:gd name="connsiteY14619" fmla="*/ 2247066 h 6407151"/>
              <a:gd name="connsiteX14620" fmla="*/ 1231809 w 11737976"/>
              <a:gd name="connsiteY14620" fmla="*/ 2245644 h 6407151"/>
              <a:gd name="connsiteX14621" fmla="*/ 1231808 w 11737976"/>
              <a:gd name="connsiteY14621" fmla="*/ 2244866 h 6407151"/>
              <a:gd name="connsiteX14622" fmla="*/ 1231697 w 11737976"/>
              <a:gd name="connsiteY14622" fmla="*/ 2244810 h 6407151"/>
              <a:gd name="connsiteX14623" fmla="*/ 1231076 w 11737976"/>
              <a:gd name="connsiteY14623" fmla="*/ 2240201 h 6407151"/>
              <a:gd name="connsiteX14624" fmla="*/ 1210905 w 11737976"/>
              <a:gd name="connsiteY14624" fmla="*/ 2230114 h 6407151"/>
              <a:gd name="connsiteX14625" fmla="*/ 1195778 w 11737976"/>
              <a:gd name="connsiteY14625" fmla="*/ 2222550 h 6407151"/>
              <a:gd name="connsiteX14626" fmla="*/ 1201530 w 11737976"/>
              <a:gd name="connsiteY14626" fmla="*/ 2179891 h 6407151"/>
              <a:gd name="connsiteX14627" fmla="*/ 1218102 w 11737976"/>
              <a:gd name="connsiteY14627" fmla="*/ 2203355 h 6407151"/>
              <a:gd name="connsiteX14628" fmla="*/ 1225297 w 11737976"/>
              <a:gd name="connsiteY14628" fmla="*/ 2176601 h 6407151"/>
              <a:gd name="connsiteX14629" fmla="*/ 1211616 w 11737976"/>
              <a:gd name="connsiteY14629" fmla="*/ 2184935 h 6407151"/>
              <a:gd name="connsiteX14630" fmla="*/ 1195042 w 11737976"/>
              <a:gd name="connsiteY14630" fmla="*/ 2161470 h 6407151"/>
              <a:gd name="connsiteX14631" fmla="*/ 1193599 w 11737976"/>
              <a:gd name="connsiteY14631" fmla="*/ 2145568 h 6407151"/>
              <a:gd name="connsiteX14632" fmla="*/ 1181493 w 11737976"/>
              <a:gd name="connsiteY14632" fmla="*/ 2152942 h 6407151"/>
              <a:gd name="connsiteX14633" fmla="*/ 1173700 w 11737976"/>
              <a:gd name="connsiteY14633" fmla="*/ 2145104 h 6407151"/>
              <a:gd name="connsiteX14634" fmla="*/ 1159744 w 11737976"/>
              <a:gd name="connsiteY14634" fmla="*/ 2143818 h 6407151"/>
              <a:gd name="connsiteX14635" fmla="*/ 1151103 w 11737976"/>
              <a:gd name="connsiteY14635" fmla="*/ 2154674 h 6407151"/>
              <a:gd name="connsiteX14636" fmla="*/ 1135976 w 11737976"/>
              <a:gd name="connsiteY14636" fmla="*/ 2147109 h 6407151"/>
              <a:gd name="connsiteX14637" fmla="*/ 1139575 w 11737976"/>
              <a:gd name="connsiteY14637" fmla="*/ 2133732 h 6407151"/>
              <a:gd name="connsiteX14638" fmla="*/ 1130933 w 11737976"/>
              <a:gd name="connsiteY14638" fmla="*/ 2144587 h 6407151"/>
              <a:gd name="connsiteX14639" fmla="*/ 1122293 w 11737976"/>
              <a:gd name="connsiteY14639" fmla="*/ 2155444 h 6407151"/>
              <a:gd name="connsiteX14640" fmla="*/ 1127335 w 11737976"/>
              <a:gd name="connsiteY14640" fmla="*/ 2157964 h 6407151"/>
              <a:gd name="connsiteX14641" fmla="*/ 1143907 w 11737976"/>
              <a:gd name="connsiteY14641" fmla="*/ 2181430 h 6407151"/>
              <a:gd name="connsiteX14642" fmla="*/ 1142464 w 11737976"/>
              <a:gd name="connsiteY14642" fmla="*/ 2165530 h 6407151"/>
              <a:gd name="connsiteX14643" fmla="*/ 1147505 w 11737976"/>
              <a:gd name="connsiteY14643" fmla="*/ 2168051 h 6407151"/>
              <a:gd name="connsiteX14644" fmla="*/ 1172719 w 11737976"/>
              <a:gd name="connsiteY14644" fmla="*/ 2180660 h 6407151"/>
              <a:gd name="connsiteX14645" fmla="*/ 1184249 w 11737976"/>
              <a:gd name="connsiteY14645" fmla="*/ 2201604 h 6407151"/>
              <a:gd name="connsiteX14646" fmla="*/ 1175607 w 11737976"/>
              <a:gd name="connsiteY14646" fmla="*/ 2212462 h 6407151"/>
              <a:gd name="connsiteX14647" fmla="*/ 1153992 w 11737976"/>
              <a:gd name="connsiteY14647" fmla="*/ 2186472 h 6407151"/>
              <a:gd name="connsiteX14648" fmla="*/ 1130223 w 11737976"/>
              <a:gd name="connsiteY14648" fmla="*/ 2189767 h 6407151"/>
              <a:gd name="connsiteX14649" fmla="*/ 1120138 w 11737976"/>
              <a:gd name="connsiteY14649" fmla="*/ 2184723 h 6407151"/>
              <a:gd name="connsiteX14650" fmla="*/ 1118695 w 11737976"/>
              <a:gd name="connsiteY14650" fmla="*/ 2168821 h 6407151"/>
              <a:gd name="connsiteX14651" fmla="*/ 1110052 w 11737976"/>
              <a:gd name="connsiteY14651" fmla="*/ 2179680 h 6407151"/>
              <a:gd name="connsiteX14652" fmla="*/ 1079797 w 11737976"/>
              <a:gd name="connsiteY14652" fmla="*/ 2164548 h 6407151"/>
              <a:gd name="connsiteX14653" fmla="*/ 1083396 w 11737976"/>
              <a:gd name="connsiteY14653" fmla="*/ 2151168 h 6407151"/>
              <a:gd name="connsiteX14654" fmla="*/ 1073311 w 11737976"/>
              <a:gd name="connsiteY14654" fmla="*/ 2146125 h 6407151"/>
              <a:gd name="connsiteX14655" fmla="*/ 1058182 w 11737976"/>
              <a:gd name="connsiteY14655" fmla="*/ 2138560 h 6407151"/>
              <a:gd name="connsiteX14656" fmla="*/ 1039456 w 11737976"/>
              <a:gd name="connsiteY14656" fmla="*/ 2144376 h 6407151"/>
              <a:gd name="connsiteX14657" fmla="*/ 994072 w 11737976"/>
              <a:gd name="connsiteY14657" fmla="*/ 2121679 h 6407151"/>
              <a:gd name="connsiteX14658" fmla="*/ 997671 w 11737976"/>
              <a:gd name="connsiteY14658" fmla="*/ 2108298 h 6407151"/>
              <a:gd name="connsiteX14659" fmla="*/ 962372 w 11737976"/>
              <a:gd name="connsiteY14659" fmla="*/ 2090646 h 6407151"/>
              <a:gd name="connsiteX14660" fmla="*/ 960927 w 11737976"/>
              <a:gd name="connsiteY14660" fmla="*/ 2074747 h 6407151"/>
              <a:gd name="connsiteX14661" fmla="*/ 955886 w 11737976"/>
              <a:gd name="connsiteY14661" fmla="*/ 2072226 h 6407151"/>
              <a:gd name="connsiteX14662" fmla="*/ 950843 w 11737976"/>
              <a:gd name="connsiteY14662" fmla="*/ 2069704 h 6407151"/>
              <a:gd name="connsiteX14663" fmla="*/ 947245 w 11737976"/>
              <a:gd name="connsiteY14663" fmla="*/ 2083082 h 6407151"/>
              <a:gd name="connsiteX14664" fmla="*/ 952288 w 11737976"/>
              <a:gd name="connsiteY14664" fmla="*/ 2085604 h 6407151"/>
              <a:gd name="connsiteX14665" fmla="*/ 943646 w 11737976"/>
              <a:gd name="connsiteY14665" fmla="*/ 2096462 h 6407151"/>
              <a:gd name="connsiteX14666" fmla="*/ 942202 w 11737976"/>
              <a:gd name="connsiteY14666" fmla="*/ 2080560 h 6407151"/>
              <a:gd name="connsiteX14667" fmla="*/ 932117 w 11737976"/>
              <a:gd name="connsiteY14667" fmla="*/ 2075517 h 6407151"/>
              <a:gd name="connsiteX14668" fmla="*/ 927075 w 11737976"/>
              <a:gd name="connsiteY14668" fmla="*/ 2072994 h 6407151"/>
              <a:gd name="connsiteX14669" fmla="*/ 925630 w 11737976"/>
              <a:gd name="connsiteY14669" fmla="*/ 2057095 h 6407151"/>
              <a:gd name="connsiteX14670" fmla="*/ 915546 w 11737976"/>
              <a:gd name="connsiteY14670" fmla="*/ 2052051 h 6407151"/>
              <a:gd name="connsiteX14671" fmla="*/ 911947 w 11737976"/>
              <a:gd name="connsiteY14671" fmla="*/ 2065430 h 6407151"/>
              <a:gd name="connsiteX14672" fmla="*/ 896820 w 11737976"/>
              <a:gd name="connsiteY14672" fmla="*/ 2057865 h 6407151"/>
              <a:gd name="connsiteX14673" fmla="*/ 886733 w 11737976"/>
              <a:gd name="connsiteY14673" fmla="*/ 2052821 h 6407151"/>
              <a:gd name="connsiteX14674" fmla="*/ 890332 w 11737976"/>
              <a:gd name="connsiteY14674" fmla="*/ 2039442 h 6407151"/>
              <a:gd name="connsiteX14675" fmla="*/ 866564 w 11737976"/>
              <a:gd name="connsiteY14675" fmla="*/ 2042734 h 6407151"/>
              <a:gd name="connsiteX14676" fmla="*/ 861521 w 11737976"/>
              <a:gd name="connsiteY14676" fmla="*/ 2040211 h 6407151"/>
              <a:gd name="connsiteX14677" fmla="*/ 856478 w 11737976"/>
              <a:gd name="connsiteY14677" fmla="*/ 2037690 h 6407151"/>
              <a:gd name="connsiteX14678" fmla="*/ 852880 w 11737976"/>
              <a:gd name="connsiteY14678" fmla="*/ 2051070 h 6407151"/>
              <a:gd name="connsiteX14679" fmla="*/ 839196 w 11737976"/>
              <a:gd name="connsiteY14679" fmla="*/ 2059405 h 6407151"/>
              <a:gd name="connsiteX14680" fmla="*/ 834153 w 11737976"/>
              <a:gd name="connsiteY14680" fmla="*/ 2056884 h 6407151"/>
              <a:gd name="connsiteX14681" fmla="*/ 837752 w 11737976"/>
              <a:gd name="connsiteY14681" fmla="*/ 2043504 h 6407151"/>
              <a:gd name="connsiteX14682" fmla="*/ 847836 w 11737976"/>
              <a:gd name="connsiteY14682" fmla="*/ 2048548 h 6407151"/>
              <a:gd name="connsiteX14683" fmla="*/ 851436 w 11737976"/>
              <a:gd name="connsiteY14683" fmla="*/ 2035168 h 6407151"/>
              <a:gd name="connsiteX14684" fmla="*/ 839906 w 11737976"/>
              <a:gd name="connsiteY14684" fmla="*/ 2014226 h 6407151"/>
              <a:gd name="connsiteX14685" fmla="*/ 821179 w 11737976"/>
              <a:gd name="connsiteY14685" fmla="*/ 2020037 h 6407151"/>
              <a:gd name="connsiteX14686" fmla="*/ 824777 w 11737976"/>
              <a:gd name="connsiteY14686" fmla="*/ 2006660 h 6407151"/>
              <a:gd name="connsiteX14687" fmla="*/ 811095 w 11737976"/>
              <a:gd name="connsiteY14687" fmla="*/ 2014994 h 6407151"/>
              <a:gd name="connsiteX14688" fmla="*/ 814692 w 11737976"/>
              <a:gd name="connsiteY14688" fmla="*/ 2001616 h 6407151"/>
              <a:gd name="connsiteX14689" fmla="*/ 799565 w 11737976"/>
              <a:gd name="connsiteY14689" fmla="*/ 1994052 h 6407151"/>
              <a:gd name="connsiteX14690" fmla="*/ 789479 w 11737976"/>
              <a:gd name="connsiteY14690" fmla="*/ 1989008 h 6407151"/>
              <a:gd name="connsiteX14691" fmla="*/ 784436 w 11737976"/>
              <a:gd name="connsiteY14691" fmla="*/ 1986486 h 6407151"/>
              <a:gd name="connsiteX14692" fmla="*/ 770753 w 11737976"/>
              <a:gd name="connsiteY14692" fmla="*/ 1994820 h 6407151"/>
              <a:gd name="connsiteX14693" fmla="*/ 767155 w 11737976"/>
              <a:gd name="connsiteY14693" fmla="*/ 2008201 h 6407151"/>
              <a:gd name="connsiteX14694" fmla="*/ 762111 w 11737976"/>
              <a:gd name="connsiteY14694" fmla="*/ 2005679 h 6407151"/>
              <a:gd name="connsiteX14695" fmla="*/ 757069 w 11737976"/>
              <a:gd name="connsiteY14695" fmla="*/ 2003158 h 6407151"/>
              <a:gd name="connsiteX14696" fmla="*/ 746985 w 11737976"/>
              <a:gd name="connsiteY14696" fmla="*/ 1998114 h 6407151"/>
              <a:gd name="connsiteX14697" fmla="*/ 723925 w 11737976"/>
              <a:gd name="connsiteY14697" fmla="*/ 1956226 h 6407151"/>
              <a:gd name="connsiteX14698" fmla="*/ 715284 w 11737976"/>
              <a:gd name="connsiteY14698" fmla="*/ 1967082 h 6407151"/>
              <a:gd name="connsiteX14699" fmla="*/ 716729 w 11737976"/>
              <a:gd name="connsiteY14699" fmla="*/ 1982983 h 6407151"/>
              <a:gd name="connsiteX14700" fmla="*/ 672790 w 11737976"/>
              <a:gd name="connsiteY14700" fmla="*/ 1976187 h 6407151"/>
              <a:gd name="connsiteX14701" fmla="*/ 667747 w 11737976"/>
              <a:gd name="connsiteY14701" fmla="*/ 1973666 h 6407151"/>
              <a:gd name="connsiteX14702" fmla="*/ 657661 w 11737976"/>
              <a:gd name="connsiteY14702" fmla="*/ 1968621 h 6407151"/>
              <a:gd name="connsiteX14703" fmla="*/ 642533 w 11737976"/>
              <a:gd name="connsiteY14703" fmla="*/ 1961056 h 6407151"/>
              <a:gd name="connsiteX14704" fmla="*/ 576980 w 11737976"/>
              <a:gd name="connsiteY14704" fmla="*/ 1928275 h 6407151"/>
              <a:gd name="connsiteX14705" fmla="*/ 522954 w 11737976"/>
              <a:gd name="connsiteY14705" fmla="*/ 1916435 h 6407151"/>
              <a:gd name="connsiteX14706" fmla="*/ 517913 w 11737976"/>
              <a:gd name="connsiteY14706" fmla="*/ 1913913 h 6407151"/>
              <a:gd name="connsiteX14707" fmla="*/ 519356 w 11737976"/>
              <a:gd name="connsiteY14707" fmla="*/ 1929812 h 6407151"/>
              <a:gd name="connsiteX14708" fmla="*/ 510716 w 11737976"/>
              <a:gd name="connsiteY14708" fmla="*/ 1940668 h 6407151"/>
              <a:gd name="connsiteX14709" fmla="*/ 515758 w 11737976"/>
              <a:gd name="connsiteY14709" fmla="*/ 1943189 h 6407151"/>
              <a:gd name="connsiteX14710" fmla="*/ 524399 w 11737976"/>
              <a:gd name="connsiteY14710" fmla="*/ 1932334 h 6407151"/>
              <a:gd name="connsiteX14711" fmla="*/ 520801 w 11737976"/>
              <a:gd name="connsiteY14711" fmla="*/ 1945712 h 6407151"/>
              <a:gd name="connsiteX14712" fmla="*/ 535930 w 11737976"/>
              <a:gd name="connsiteY14712" fmla="*/ 1953278 h 6407151"/>
              <a:gd name="connsiteX14713" fmla="*/ 539528 w 11737976"/>
              <a:gd name="connsiteY14713" fmla="*/ 1939899 h 6407151"/>
              <a:gd name="connsiteX14714" fmla="*/ 553211 w 11737976"/>
              <a:gd name="connsiteY14714" fmla="*/ 1931566 h 6407151"/>
              <a:gd name="connsiteX14715" fmla="*/ 551057 w 11737976"/>
              <a:gd name="connsiteY14715" fmla="*/ 1960843 h 6407151"/>
              <a:gd name="connsiteX14716" fmla="*/ 542416 w 11737976"/>
              <a:gd name="connsiteY14716" fmla="*/ 1971701 h 6407151"/>
              <a:gd name="connsiteX14717" fmla="*/ 547459 w 11737976"/>
              <a:gd name="connsiteY14717" fmla="*/ 1974223 h 6407151"/>
              <a:gd name="connsiteX14718" fmla="*/ 552502 w 11737976"/>
              <a:gd name="connsiteY14718" fmla="*/ 1976744 h 6407151"/>
              <a:gd name="connsiteX14719" fmla="*/ 569074 w 11737976"/>
              <a:gd name="connsiteY14719" fmla="*/ 2000209 h 6407151"/>
              <a:gd name="connsiteX14720" fmla="*/ 565476 w 11737976"/>
              <a:gd name="connsiteY14720" fmla="*/ 2013587 h 6407151"/>
              <a:gd name="connsiteX14721" fmla="*/ 579159 w 11737976"/>
              <a:gd name="connsiteY14721" fmla="*/ 2005252 h 6407151"/>
              <a:gd name="connsiteX14722" fmla="*/ 582757 w 11737976"/>
              <a:gd name="connsiteY14722" fmla="*/ 1991875 h 6407151"/>
              <a:gd name="connsiteX14723" fmla="*/ 579869 w 11737976"/>
              <a:gd name="connsiteY14723" fmla="*/ 1960074 h 6407151"/>
              <a:gd name="connsiteX14724" fmla="*/ 589954 w 11737976"/>
              <a:gd name="connsiteY14724" fmla="*/ 1965117 h 6407151"/>
              <a:gd name="connsiteX14725" fmla="*/ 594996 w 11737976"/>
              <a:gd name="connsiteY14725" fmla="*/ 1967638 h 6407151"/>
              <a:gd name="connsiteX14726" fmla="*/ 587799 w 11737976"/>
              <a:gd name="connsiteY14726" fmla="*/ 1994397 h 6407151"/>
              <a:gd name="connsiteX14727" fmla="*/ 584201 w 11737976"/>
              <a:gd name="connsiteY14727" fmla="*/ 2007774 h 6407151"/>
              <a:gd name="connsiteX14728" fmla="*/ 585647 w 11737976"/>
              <a:gd name="connsiteY14728" fmla="*/ 2023675 h 6407151"/>
              <a:gd name="connsiteX14729" fmla="*/ 592134 w 11737976"/>
              <a:gd name="connsiteY14729" fmla="*/ 2042095 h 6407151"/>
              <a:gd name="connsiteX14730" fmla="*/ 602219 w 11737976"/>
              <a:gd name="connsiteY14730" fmla="*/ 2047139 h 6407151"/>
              <a:gd name="connsiteX14731" fmla="*/ 605816 w 11737976"/>
              <a:gd name="connsiteY14731" fmla="*/ 2033761 h 6407151"/>
              <a:gd name="connsiteX14732" fmla="*/ 610860 w 11737976"/>
              <a:gd name="connsiteY14732" fmla="*/ 2036283 h 6407151"/>
              <a:gd name="connsiteX14733" fmla="*/ 617347 w 11737976"/>
              <a:gd name="connsiteY14733" fmla="*/ 2054703 h 6407151"/>
              <a:gd name="connsiteX14734" fmla="*/ 625987 w 11737976"/>
              <a:gd name="connsiteY14734" fmla="*/ 2043847 h 6407151"/>
              <a:gd name="connsiteX14735" fmla="*/ 622390 w 11737976"/>
              <a:gd name="connsiteY14735" fmla="*/ 2057226 h 6407151"/>
              <a:gd name="connsiteX14736" fmla="*/ 641115 w 11737976"/>
              <a:gd name="connsiteY14736" fmla="*/ 2051413 h 6407151"/>
              <a:gd name="connsiteX14737" fmla="*/ 644713 w 11737976"/>
              <a:gd name="connsiteY14737" fmla="*/ 2038035 h 6407151"/>
              <a:gd name="connsiteX14738" fmla="*/ 649756 w 11737976"/>
              <a:gd name="connsiteY14738" fmla="*/ 2040557 h 6407151"/>
              <a:gd name="connsiteX14739" fmla="*/ 678567 w 11737976"/>
              <a:gd name="connsiteY14739" fmla="*/ 2039789 h 6407151"/>
              <a:gd name="connsiteX14740" fmla="*/ 680012 w 11737976"/>
              <a:gd name="connsiteY14740" fmla="*/ 2055688 h 6407151"/>
              <a:gd name="connsiteX14741" fmla="*/ 671371 w 11737976"/>
              <a:gd name="connsiteY14741" fmla="*/ 2066545 h 6407151"/>
              <a:gd name="connsiteX14742" fmla="*/ 662731 w 11737976"/>
              <a:gd name="connsiteY14742" fmla="*/ 2077399 h 6407151"/>
              <a:gd name="connsiteX14743" fmla="*/ 661285 w 11737976"/>
              <a:gd name="connsiteY14743" fmla="*/ 2061499 h 6407151"/>
              <a:gd name="connsiteX14744" fmla="*/ 656243 w 11737976"/>
              <a:gd name="connsiteY14744" fmla="*/ 2058978 h 6407151"/>
              <a:gd name="connsiteX14745" fmla="*/ 652645 w 11737976"/>
              <a:gd name="connsiteY14745" fmla="*/ 2072355 h 6407151"/>
              <a:gd name="connsiteX14746" fmla="*/ 657686 w 11737976"/>
              <a:gd name="connsiteY14746" fmla="*/ 2074877 h 6407151"/>
              <a:gd name="connsiteX14747" fmla="*/ 684346 w 11737976"/>
              <a:gd name="connsiteY14747" fmla="*/ 2103386 h 6407151"/>
              <a:gd name="connsiteX14748" fmla="*/ 682901 w 11737976"/>
              <a:gd name="connsiteY14748" fmla="*/ 2087486 h 6407151"/>
              <a:gd name="connsiteX14749" fmla="*/ 689387 w 11737976"/>
              <a:gd name="connsiteY14749" fmla="*/ 2105908 h 6407151"/>
              <a:gd name="connsiteX14750" fmla="*/ 703071 w 11737976"/>
              <a:gd name="connsiteY14750" fmla="*/ 2097573 h 6407151"/>
              <a:gd name="connsiteX14751" fmla="*/ 704516 w 11737976"/>
              <a:gd name="connsiteY14751" fmla="*/ 2113473 h 6407151"/>
              <a:gd name="connsiteX14752" fmla="*/ 718199 w 11737976"/>
              <a:gd name="connsiteY14752" fmla="*/ 2105138 h 6407151"/>
              <a:gd name="connsiteX14753" fmla="*/ 721797 w 11737976"/>
              <a:gd name="connsiteY14753" fmla="*/ 2091761 h 6407151"/>
              <a:gd name="connsiteX14754" fmla="*/ 723242 w 11737976"/>
              <a:gd name="connsiteY14754" fmla="*/ 2107660 h 6407151"/>
              <a:gd name="connsiteX14755" fmla="*/ 724686 w 11737976"/>
              <a:gd name="connsiteY14755" fmla="*/ 2123560 h 6407151"/>
              <a:gd name="connsiteX14756" fmla="*/ 729728 w 11737976"/>
              <a:gd name="connsiteY14756" fmla="*/ 2126081 h 6407151"/>
              <a:gd name="connsiteX14757" fmla="*/ 728285 w 11737976"/>
              <a:gd name="connsiteY14757" fmla="*/ 2110181 h 6407151"/>
              <a:gd name="connsiteX14758" fmla="*/ 741968 w 11737976"/>
              <a:gd name="connsiteY14758" fmla="*/ 2101848 h 6407151"/>
              <a:gd name="connsiteX14759" fmla="*/ 738370 w 11737976"/>
              <a:gd name="connsiteY14759" fmla="*/ 2115225 h 6407151"/>
              <a:gd name="connsiteX14760" fmla="*/ 748455 w 11737976"/>
              <a:gd name="connsiteY14760" fmla="*/ 2120270 h 6407151"/>
              <a:gd name="connsiteX14761" fmla="*/ 767182 w 11737976"/>
              <a:gd name="connsiteY14761" fmla="*/ 2114456 h 6407151"/>
              <a:gd name="connsiteX14762" fmla="*/ 773667 w 11737976"/>
              <a:gd name="connsiteY14762" fmla="*/ 2132878 h 6407151"/>
              <a:gd name="connsiteX14763" fmla="*/ 775113 w 11737976"/>
              <a:gd name="connsiteY14763" fmla="*/ 2148777 h 6407151"/>
              <a:gd name="connsiteX14764" fmla="*/ 778711 w 11737976"/>
              <a:gd name="connsiteY14764" fmla="*/ 2135400 h 6407151"/>
              <a:gd name="connsiteX14765" fmla="*/ 813300 w 11737976"/>
              <a:gd name="connsiteY14765" fmla="*/ 2198232 h 6407151"/>
              <a:gd name="connsiteX14766" fmla="*/ 814744 w 11737976"/>
              <a:gd name="connsiteY14766" fmla="*/ 2214130 h 6407151"/>
              <a:gd name="connsiteX14767" fmla="*/ 818343 w 11737976"/>
              <a:gd name="connsiteY14767" fmla="*/ 2200753 h 6407151"/>
              <a:gd name="connsiteX14768" fmla="*/ 813300 w 11737976"/>
              <a:gd name="connsiteY14768" fmla="*/ 2198232 h 6407151"/>
              <a:gd name="connsiteX14769" fmla="*/ 828428 w 11737976"/>
              <a:gd name="connsiteY14769" fmla="*/ 2205796 h 6407151"/>
              <a:gd name="connsiteX14770" fmla="*/ 826983 w 11737976"/>
              <a:gd name="connsiteY14770" fmla="*/ 2189897 h 6407151"/>
              <a:gd name="connsiteX14771" fmla="*/ 837069 w 11737976"/>
              <a:gd name="connsiteY14771" fmla="*/ 2194941 h 6407151"/>
              <a:gd name="connsiteX14772" fmla="*/ 833471 w 11737976"/>
              <a:gd name="connsiteY14772" fmla="*/ 2208318 h 6407151"/>
              <a:gd name="connsiteX14773" fmla="*/ 857239 w 11737976"/>
              <a:gd name="connsiteY14773" fmla="*/ 2205027 h 6407151"/>
              <a:gd name="connsiteX14774" fmla="*/ 873143 w 11737976"/>
              <a:gd name="connsiteY14774" fmla="*/ 2208710 h 6407151"/>
              <a:gd name="connsiteX14775" fmla="*/ 875346 w 11737976"/>
              <a:gd name="connsiteY14775" fmla="*/ 2212018 h 6407151"/>
              <a:gd name="connsiteX14776" fmla="*/ 875337 w 11737976"/>
              <a:gd name="connsiteY14776" fmla="*/ 2212181 h 6407151"/>
              <a:gd name="connsiteX14777" fmla="*/ 877409 w 11737976"/>
              <a:gd name="connsiteY14777" fmla="*/ 2215114 h 6407151"/>
              <a:gd name="connsiteX14778" fmla="*/ 875346 w 11737976"/>
              <a:gd name="connsiteY14778" fmla="*/ 2212018 h 6407151"/>
              <a:gd name="connsiteX14779" fmla="*/ 875966 w 11737976"/>
              <a:gd name="connsiteY14779" fmla="*/ 2199212 h 6407151"/>
              <a:gd name="connsiteX14780" fmla="*/ 874520 w 11737976"/>
              <a:gd name="connsiteY14780" fmla="*/ 2183312 h 6407151"/>
              <a:gd name="connsiteX14781" fmla="*/ 881008 w 11737976"/>
              <a:gd name="connsiteY14781" fmla="*/ 2201734 h 6407151"/>
              <a:gd name="connsiteX14782" fmla="*/ 886051 w 11737976"/>
              <a:gd name="connsiteY14782" fmla="*/ 2204255 h 6407151"/>
              <a:gd name="connsiteX14783" fmla="*/ 894690 w 11737976"/>
              <a:gd name="connsiteY14783" fmla="*/ 2193399 h 6407151"/>
              <a:gd name="connsiteX14784" fmla="*/ 896136 w 11737976"/>
              <a:gd name="connsiteY14784" fmla="*/ 2209299 h 6407151"/>
              <a:gd name="connsiteX14785" fmla="*/ 893982 w 11737976"/>
              <a:gd name="connsiteY14785" fmla="*/ 2238579 h 6407151"/>
              <a:gd name="connsiteX14786" fmla="*/ 902622 w 11737976"/>
              <a:gd name="connsiteY14786" fmla="*/ 2227722 h 6407151"/>
              <a:gd name="connsiteX14787" fmla="*/ 911263 w 11737976"/>
              <a:gd name="connsiteY14787" fmla="*/ 2216864 h 6407151"/>
              <a:gd name="connsiteX14788" fmla="*/ 912708 w 11737976"/>
              <a:gd name="connsiteY14788" fmla="*/ 2232767 h 6407151"/>
              <a:gd name="connsiteX14789" fmla="*/ 909110 w 11737976"/>
              <a:gd name="connsiteY14789" fmla="*/ 2246144 h 6407151"/>
              <a:gd name="connsiteX14790" fmla="*/ 905512 w 11737976"/>
              <a:gd name="connsiteY14790" fmla="*/ 2259522 h 6407151"/>
              <a:gd name="connsiteX14791" fmla="*/ 915595 w 11737976"/>
              <a:gd name="connsiteY14791" fmla="*/ 2264565 h 6407151"/>
              <a:gd name="connsiteX14792" fmla="*/ 919194 w 11737976"/>
              <a:gd name="connsiteY14792" fmla="*/ 2251188 h 6407151"/>
              <a:gd name="connsiteX14793" fmla="*/ 924238 w 11737976"/>
              <a:gd name="connsiteY14793" fmla="*/ 2253709 h 6407151"/>
              <a:gd name="connsiteX14794" fmla="*/ 920640 w 11737976"/>
              <a:gd name="connsiteY14794" fmla="*/ 2267087 h 6407151"/>
              <a:gd name="connsiteX14795" fmla="*/ 925682 w 11737976"/>
              <a:gd name="connsiteY14795" fmla="*/ 2269608 h 6407151"/>
              <a:gd name="connsiteX14796" fmla="*/ 935769 w 11737976"/>
              <a:gd name="connsiteY14796" fmla="*/ 2274653 h 6407151"/>
              <a:gd name="connsiteX14797" fmla="*/ 940809 w 11737976"/>
              <a:gd name="connsiteY14797" fmla="*/ 2277174 h 6407151"/>
              <a:gd name="connsiteX14798" fmla="*/ 944408 w 11737976"/>
              <a:gd name="connsiteY14798" fmla="*/ 2263796 h 6407151"/>
              <a:gd name="connsiteX14799" fmla="*/ 954494 w 11737976"/>
              <a:gd name="connsiteY14799" fmla="*/ 2268839 h 6407151"/>
              <a:gd name="connsiteX14800" fmla="*/ 946563 w 11737976"/>
              <a:gd name="connsiteY14800" fmla="*/ 2234517 h 6407151"/>
              <a:gd name="connsiteX14801" fmla="*/ 958091 w 11737976"/>
              <a:gd name="connsiteY14801" fmla="*/ 2255462 h 6407151"/>
              <a:gd name="connsiteX14802" fmla="*/ 976817 w 11737976"/>
              <a:gd name="connsiteY14802" fmla="*/ 2249647 h 6407151"/>
              <a:gd name="connsiteX14803" fmla="*/ 983304 w 11737976"/>
              <a:gd name="connsiteY14803" fmla="*/ 2268071 h 6407151"/>
              <a:gd name="connsiteX14804" fmla="*/ 988347 w 11737976"/>
              <a:gd name="connsiteY14804" fmla="*/ 2270591 h 6407151"/>
              <a:gd name="connsiteX14805" fmla="*/ 989792 w 11737976"/>
              <a:gd name="connsiteY14805" fmla="*/ 2286492 h 6407151"/>
              <a:gd name="connsiteX14806" fmla="*/ 999877 w 11737976"/>
              <a:gd name="connsiteY14806" fmla="*/ 2291536 h 6407151"/>
              <a:gd name="connsiteX14807" fmla="*/ 1004920 w 11737976"/>
              <a:gd name="connsiteY14807" fmla="*/ 2294058 h 6407151"/>
              <a:gd name="connsiteX14808" fmla="*/ 1001322 w 11737976"/>
              <a:gd name="connsiteY14808" fmla="*/ 2307435 h 6407151"/>
              <a:gd name="connsiteX14809" fmla="*/ 1006364 w 11737976"/>
              <a:gd name="connsiteY14809" fmla="*/ 2309957 h 6407151"/>
              <a:gd name="connsiteX14810" fmla="*/ 1011406 w 11737976"/>
              <a:gd name="connsiteY14810" fmla="*/ 2312478 h 6407151"/>
              <a:gd name="connsiteX14811" fmla="*/ 1016449 w 11737976"/>
              <a:gd name="connsiteY14811" fmla="*/ 2315000 h 6407151"/>
              <a:gd name="connsiteX14812" fmla="*/ 1025091 w 11737976"/>
              <a:gd name="connsiteY14812" fmla="*/ 2304144 h 6407151"/>
              <a:gd name="connsiteX14813" fmla="*/ 1036619 w 11737976"/>
              <a:gd name="connsiteY14813" fmla="*/ 2325087 h 6407151"/>
              <a:gd name="connsiteX14814" fmla="*/ 1045261 w 11737976"/>
              <a:gd name="connsiteY14814" fmla="*/ 2314232 h 6407151"/>
              <a:gd name="connsiteX14815" fmla="*/ 1048150 w 11737976"/>
              <a:gd name="connsiteY14815" fmla="*/ 2346029 h 6407151"/>
              <a:gd name="connsiteX14816" fmla="*/ 1056790 w 11737976"/>
              <a:gd name="connsiteY14816" fmla="*/ 2335173 h 6407151"/>
              <a:gd name="connsiteX14817" fmla="*/ 1051746 w 11737976"/>
              <a:gd name="connsiteY14817" fmla="*/ 2332652 h 6407151"/>
              <a:gd name="connsiteX14818" fmla="*/ 1050303 w 11737976"/>
              <a:gd name="connsiteY14818" fmla="*/ 2316753 h 6407151"/>
              <a:gd name="connsiteX14819" fmla="*/ 1055345 w 11737976"/>
              <a:gd name="connsiteY14819" fmla="*/ 2319275 h 6407151"/>
              <a:gd name="connsiteX14820" fmla="*/ 1060389 w 11737976"/>
              <a:gd name="connsiteY14820" fmla="*/ 2321797 h 6407151"/>
              <a:gd name="connsiteX14821" fmla="*/ 1070474 w 11737976"/>
              <a:gd name="connsiteY14821" fmla="*/ 2326841 h 6407151"/>
              <a:gd name="connsiteX14822" fmla="*/ 1071920 w 11737976"/>
              <a:gd name="connsiteY14822" fmla="*/ 2342740 h 6407151"/>
              <a:gd name="connsiteX14823" fmla="*/ 1092089 w 11737976"/>
              <a:gd name="connsiteY14823" fmla="*/ 2352827 h 6407151"/>
              <a:gd name="connsiteX14824" fmla="*/ 1095687 w 11737976"/>
              <a:gd name="connsiteY14824" fmla="*/ 2339448 h 6407151"/>
              <a:gd name="connsiteX14825" fmla="*/ 1100729 w 11737976"/>
              <a:gd name="connsiteY14825" fmla="*/ 2341970 h 6407151"/>
              <a:gd name="connsiteX14826" fmla="*/ 1097130 w 11737976"/>
              <a:gd name="connsiteY14826" fmla="*/ 2355348 h 6407151"/>
              <a:gd name="connsiteX14827" fmla="*/ 1112259 w 11737976"/>
              <a:gd name="connsiteY14827" fmla="*/ 2362913 h 6407151"/>
              <a:gd name="connsiteX14828" fmla="*/ 1117302 w 11737976"/>
              <a:gd name="connsiteY14828" fmla="*/ 2365435 h 6407151"/>
              <a:gd name="connsiteX14829" fmla="*/ 1142515 w 11737976"/>
              <a:gd name="connsiteY14829" fmla="*/ 2378043 h 6407151"/>
              <a:gd name="connsiteX14830" fmla="*/ 1147557 w 11737976"/>
              <a:gd name="connsiteY14830" fmla="*/ 2380565 h 6407151"/>
              <a:gd name="connsiteX14831" fmla="*/ 1176369 w 11737976"/>
              <a:gd name="connsiteY14831" fmla="*/ 2379796 h 6407151"/>
              <a:gd name="connsiteX14832" fmla="*/ 1172771 w 11737976"/>
              <a:gd name="connsiteY14832" fmla="*/ 2393174 h 6407151"/>
              <a:gd name="connsiteX14833" fmla="*/ 1177814 w 11737976"/>
              <a:gd name="connsiteY14833" fmla="*/ 2395696 h 6407151"/>
              <a:gd name="connsiteX14834" fmla="*/ 1186454 w 11737976"/>
              <a:gd name="connsiteY14834" fmla="*/ 2384840 h 6407151"/>
              <a:gd name="connsiteX14835" fmla="*/ 1182856 w 11737976"/>
              <a:gd name="connsiteY14835" fmla="*/ 2398218 h 6407151"/>
              <a:gd name="connsiteX14836" fmla="*/ 1192940 w 11737976"/>
              <a:gd name="connsiteY14836" fmla="*/ 2403261 h 6407151"/>
              <a:gd name="connsiteX14837" fmla="*/ 1209514 w 11737976"/>
              <a:gd name="connsiteY14837" fmla="*/ 2426726 h 6407151"/>
              <a:gd name="connsiteX14838" fmla="*/ 1218154 w 11737976"/>
              <a:gd name="connsiteY14838" fmla="*/ 2415870 h 6407151"/>
              <a:gd name="connsiteX14839" fmla="*/ 1229684 w 11737976"/>
              <a:gd name="connsiteY14839" fmla="*/ 2436812 h 6407151"/>
              <a:gd name="connsiteX14840" fmla="*/ 1249855 w 11737976"/>
              <a:gd name="connsiteY14840" fmla="*/ 2446899 h 6407151"/>
              <a:gd name="connsiteX14841" fmla="*/ 1253452 w 11737976"/>
              <a:gd name="connsiteY14841" fmla="*/ 2433521 h 6407151"/>
              <a:gd name="connsiteX14842" fmla="*/ 1263538 w 11737976"/>
              <a:gd name="connsiteY14842" fmla="*/ 2438565 h 6407151"/>
              <a:gd name="connsiteX14843" fmla="*/ 1254897 w 11737976"/>
              <a:gd name="connsiteY14843" fmla="*/ 2449422 h 6407151"/>
              <a:gd name="connsiteX14844" fmla="*/ 1275068 w 11737976"/>
              <a:gd name="connsiteY14844" fmla="*/ 2459509 h 6407151"/>
              <a:gd name="connsiteX14845" fmla="*/ 1298837 w 11737976"/>
              <a:gd name="connsiteY14845" fmla="*/ 2456218 h 6407151"/>
              <a:gd name="connsiteX14846" fmla="*/ 1324049 w 11737976"/>
              <a:gd name="connsiteY14846" fmla="*/ 2468825 h 6407151"/>
              <a:gd name="connsiteX14847" fmla="*/ 1339177 w 11737976"/>
              <a:gd name="connsiteY14847" fmla="*/ 2476391 h 6407151"/>
              <a:gd name="connsiteX14848" fmla="*/ 1344220 w 11737976"/>
              <a:gd name="connsiteY14848" fmla="*/ 2478913 h 6407151"/>
              <a:gd name="connsiteX14849" fmla="*/ 1349262 w 11737976"/>
              <a:gd name="connsiteY14849" fmla="*/ 2481435 h 6407151"/>
              <a:gd name="connsiteX14850" fmla="*/ 1354307 w 11737976"/>
              <a:gd name="connsiteY14850" fmla="*/ 2483957 h 6407151"/>
              <a:gd name="connsiteX14851" fmla="*/ 1356480 w 11737976"/>
              <a:gd name="connsiteY14851" fmla="*/ 2485044 h 6407151"/>
              <a:gd name="connsiteX14852" fmla="*/ 1355479 w 11737976"/>
              <a:gd name="connsiteY14852" fmla="*/ 2488770 h 6407151"/>
              <a:gd name="connsiteX14853" fmla="*/ 1354997 w 11737976"/>
              <a:gd name="connsiteY14853" fmla="*/ 2490560 h 6407151"/>
              <a:gd name="connsiteX14854" fmla="*/ 1360467 w 11737976"/>
              <a:gd name="connsiteY14854" fmla="*/ 2493295 h 6407151"/>
              <a:gd name="connsiteX14855" fmla="*/ 1361424 w 11737976"/>
              <a:gd name="connsiteY14855" fmla="*/ 2487516 h 6407151"/>
              <a:gd name="connsiteX14856" fmla="*/ 1367542 w 11737976"/>
              <a:gd name="connsiteY14856" fmla="*/ 2490576 h 6407151"/>
              <a:gd name="connsiteX14857" fmla="*/ 1376537 w 11737976"/>
              <a:gd name="connsiteY14857" fmla="*/ 2495074 h 6407151"/>
              <a:gd name="connsiteX14858" fmla="*/ 1375535 w 11737976"/>
              <a:gd name="connsiteY14858" fmla="*/ 2498800 h 6407151"/>
              <a:gd name="connsiteX14859" fmla="*/ 1375054 w 11737976"/>
              <a:gd name="connsiteY14859" fmla="*/ 2500589 h 6407151"/>
              <a:gd name="connsiteX14860" fmla="*/ 1371204 w 11737976"/>
              <a:gd name="connsiteY14860" fmla="*/ 2514905 h 6407151"/>
              <a:gd name="connsiteX14861" fmla="*/ 1386518 w 11737976"/>
              <a:gd name="connsiteY14861" fmla="*/ 2522564 h 6407151"/>
              <a:gd name="connsiteX14862" fmla="*/ 1380158 w 11737976"/>
              <a:gd name="connsiteY14862" fmla="*/ 2503143 h 6407151"/>
              <a:gd name="connsiteX14863" fmla="*/ 1383610 w 11737976"/>
              <a:gd name="connsiteY14863" fmla="*/ 2498611 h 6407151"/>
              <a:gd name="connsiteX14864" fmla="*/ 1384561 w 11737976"/>
              <a:gd name="connsiteY14864" fmla="*/ 2499087 h 6407151"/>
              <a:gd name="connsiteX14865" fmla="*/ 1397079 w 11737976"/>
              <a:gd name="connsiteY14865" fmla="*/ 2511039 h 6407151"/>
              <a:gd name="connsiteX14866" fmla="*/ 1399434 w 11737976"/>
              <a:gd name="connsiteY14866" fmla="*/ 2512778 h 6407151"/>
              <a:gd name="connsiteX14867" fmla="*/ 1395111 w 11737976"/>
              <a:gd name="connsiteY14867" fmla="*/ 2510616 h 6407151"/>
              <a:gd name="connsiteX14868" fmla="*/ 1391261 w 11737976"/>
              <a:gd name="connsiteY14868" fmla="*/ 2524936 h 6407151"/>
              <a:gd name="connsiteX14869" fmla="*/ 1409698 w 11737976"/>
              <a:gd name="connsiteY14869" fmla="*/ 2517910 h 6407151"/>
              <a:gd name="connsiteX14870" fmla="*/ 1409173 w 11737976"/>
              <a:gd name="connsiteY14870" fmla="*/ 2517649 h 6407151"/>
              <a:gd name="connsiteX14871" fmla="*/ 1414098 w 11737976"/>
              <a:gd name="connsiteY14871" fmla="*/ 2519550 h 6407151"/>
              <a:gd name="connsiteX14872" fmla="*/ 1429946 w 11737976"/>
              <a:gd name="connsiteY14872" fmla="*/ 2521783 h 6407151"/>
              <a:gd name="connsiteX14873" fmla="*/ 1495499 w 11737976"/>
              <a:gd name="connsiteY14873" fmla="*/ 2554566 h 6407151"/>
              <a:gd name="connsiteX14874" fmla="*/ 1530797 w 11737976"/>
              <a:gd name="connsiteY14874" fmla="*/ 2572218 h 6407151"/>
              <a:gd name="connsiteX14875" fmla="*/ 1537285 w 11737976"/>
              <a:gd name="connsiteY14875" fmla="*/ 2590639 h 6407151"/>
              <a:gd name="connsiteX14876" fmla="*/ 1544127 w 11737976"/>
              <a:gd name="connsiteY14876" fmla="*/ 2586471 h 6407151"/>
              <a:gd name="connsiteX14877" fmla="*/ 1545331 w 11737976"/>
              <a:gd name="connsiteY14877" fmla="*/ 2585738 h 6407151"/>
              <a:gd name="connsiteX14878" fmla="*/ 1545836 w 11737976"/>
              <a:gd name="connsiteY14878" fmla="*/ 2585991 h 6407151"/>
              <a:gd name="connsiteX14879" fmla="*/ 1550698 w 11737976"/>
              <a:gd name="connsiteY14879" fmla="*/ 2588423 h 6407151"/>
              <a:gd name="connsiteX14880" fmla="*/ 1551795 w 11737976"/>
              <a:gd name="connsiteY14880" fmla="*/ 2588971 h 6407151"/>
              <a:gd name="connsiteX14881" fmla="*/ 1551815 w 11737976"/>
              <a:gd name="connsiteY14881" fmla="*/ 2589130 h 6407151"/>
              <a:gd name="connsiteX14882" fmla="*/ 1552940 w 11737976"/>
              <a:gd name="connsiteY14882" fmla="*/ 2589544 h 6407151"/>
              <a:gd name="connsiteX14883" fmla="*/ 1555561 w 11737976"/>
              <a:gd name="connsiteY14883" fmla="*/ 2590854 h 6407151"/>
              <a:gd name="connsiteX14884" fmla="*/ 1555646 w 11737976"/>
              <a:gd name="connsiteY14884" fmla="*/ 2590538 h 6407151"/>
              <a:gd name="connsiteX14885" fmla="*/ 1557184 w 11737976"/>
              <a:gd name="connsiteY14885" fmla="*/ 2591104 h 6407151"/>
              <a:gd name="connsiteX14886" fmla="*/ 1566097 w 11737976"/>
              <a:gd name="connsiteY14886" fmla="*/ 2589870 h 6407151"/>
              <a:gd name="connsiteX14887" fmla="*/ 1638137 w 11737976"/>
              <a:gd name="connsiteY14887" fmla="*/ 2641074 h 6407151"/>
              <a:gd name="connsiteX14888" fmla="*/ 1644624 w 11737976"/>
              <a:gd name="connsiteY14888" fmla="*/ 2659497 h 6407151"/>
              <a:gd name="connsiteX14889" fmla="*/ 1702072 w 11737976"/>
              <a:gd name="connsiteY14889" fmla="*/ 2682535 h 6407151"/>
              <a:gd name="connsiteX14890" fmla="*/ 1715195 w 11737976"/>
              <a:gd name="connsiteY14890" fmla="*/ 2690373 h 6407151"/>
              <a:gd name="connsiteX14891" fmla="*/ 1708537 w 11737976"/>
              <a:gd name="connsiteY14891" fmla="*/ 2693207 h 6407151"/>
              <a:gd name="connsiteX14892" fmla="*/ 1700120 w 11737976"/>
              <a:gd name="connsiteY14892" fmla="*/ 2692315 h 6407151"/>
              <a:gd name="connsiteX14893" fmla="*/ 1702218 w 11737976"/>
              <a:gd name="connsiteY14893" fmla="*/ 2710339 h 6407151"/>
              <a:gd name="connsiteX14894" fmla="*/ 1697492 w 11737976"/>
              <a:gd name="connsiteY14894" fmla="*/ 2728968 h 6407151"/>
              <a:gd name="connsiteX14895" fmla="*/ 1689439 w 11737976"/>
              <a:gd name="connsiteY14895" fmla="*/ 2731426 h 6407151"/>
              <a:gd name="connsiteX14896" fmla="*/ 1692774 w 11737976"/>
              <a:gd name="connsiteY14896" fmla="*/ 2719031 h 6407151"/>
              <a:gd name="connsiteX14897" fmla="*/ 1687758 w 11737976"/>
              <a:gd name="connsiteY14897" fmla="*/ 2716523 h 6407151"/>
              <a:gd name="connsiteX14898" fmla="*/ 1678895 w 11737976"/>
              <a:gd name="connsiteY14898" fmla="*/ 2728334 h 6407151"/>
              <a:gd name="connsiteX14899" fmla="*/ 1673880 w 11737976"/>
              <a:gd name="connsiteY14899" fmla="*/ 2725827 h 6407151"/>
              <a:gd name="connsiteX14900" fmla="*/ 1673726 w 11737976"/>
              <a:gd name="connsiteY14900" fmla="*/ 2726400 h 6407151"/>
              <a:gd name="connsiteX14901" fmla="*/ 1671764 w 11737976"/>
              <a:gd name="connsiteY14901" fmla="*/ 2722387 h 6407151"/>
              <a:gd name="connsiteX14902" fmla="*/ 1679368 w 11737976"/>
              <a:gd name="connsiteY14902" fmla="*/ 2717285 h 6407151"/>
              <a:gd name="connsiteX14903" fmla="*/ 1678098 w 11737976"/>
              <a:gd name="connsiteY14903" fmla="*/ 2711692 h 6407151"/>
              <a:gd name="connsiteX14904" fmla="*/ 1682745 w 11737976"/>
              <a:gd name="connsiteY14904" fmla="*/ 2714016 h 6407151"/>
              <a:gd name="connsiteX14905" fmla="*/ 1686596 w 11737976"/>
              <a:gd name="connsiteY14905" fmla="*/ 2699697 h 6407151"/>
              <a:gd name="connsiteX14906" fmla="*/ 1677776 w 11737976"/>
              <a:gd name="connsiteY14906" fmla="*/ 2703408 h 6407151"/>
              <a:gd name="connsiteX14907" fmla="*/ 1676529 w 11737976"/>
              <a:gd name="connsiteY14907" fmla="*/ 2704787 h 6407151"/>
              <a:gd name="connsiteX14908" fmla="*/ 1675929 w 11737976"/>
              <a:gd name="connsiteY14908" fmla="*/ 2702147 h 6407151"/>
              <a:gd name="connsiteX14909" fmla="*/ 1671597 w 11737976"/>
              <a:gd name="connsiteY14909" fmla="*/ 2688935 h 6407151"/>
              <a:gd name="connsiteX14910" fmla="*/ 1666465 w 11737976"/>
              <a:gd name="connsiteY14910" fmla="*/ 2686250 h 6407151"/>
              <a:gd name="connsiteX14911" fmla="*/ 1661024 w 11737976"/>
              <a:gd name="connsiteY14911" fmla="*/ 2686909 h 6407151"/>
              <a:gd name="connsiteX14912" fmla="*/ 1660705 w 11737976"/>
              <a:gd name="connsiteY14912" fmla="*/ 2686750 h 6407151"/>
              <a:gd name="connsiteX14913" fmla="*/ 1659514 w 11737976"/>
              <a:gd name="connsiteY14913" fmla="*/ 2681146 h 6407151"/>
              <a:gd name="connsiteX14914" fmla="*/ 1655897 w 11737976"/>
              <a:gd name="connsiteY14914" fmla="*/ 2680482 h 6407151"/>
              <a:gd name="connsiteX14915" fmla="*/ 1655281 w 11737976"/>
              <a:gd name="connsiteY14915" fmla="*/ 2684036 h 6407151"/>
              <a:gd name="connsiteX14916" fmla="*/ 1654688 w 11737976"/>
              <a:gd name="connsiteY14916" fmla="*/ 2683741 h 6407151"/>
              <a:gd name="connsiteX14917" fmla="*/ 1647395 w 11737976"/>
              <a:gd name="connsiteY14917" fmla="*/ 2680095 h 6407151"/>
              <a:gd name="connsiteX14918" fmla="*/ 1648405 w 11737976"/>
              <a:gd name="connsiteY14918" fmla="*/ 2696843 h 6407151"/>
              <a:gd name="connsiteX14919" fmla="*/ 1654814 w 11737976"/>
              <a:gd name="connsiteY14919" fmla="*/ 2685834 h 6407151"/>
              <a:gd name="connsiteX14920" fmla="*/ 1655691 w 11737976"/>
              <a:gd name="connsiteY14920" fmla="*/ 2686023 h 6407151"/>
              <a:gd name="connsiteX14921" fmla="*/ 1657952 w 11737976"/>
              <a:gd name="connsiteY14921" fmla="*/ 2690143 h 6407151"/>
              <a:gd name="connsiteX14922" fmla="*/ 1658363 w 11737976"/>
              <a:gd name="connsiteY14922" fmla="*/ 2692075 h 6407151"/>
              <a:gd name="connsiteX14923" fmla="*/ 1656350 w 11737976"/>
              <a:gd name="connsiteY14923" fmla="*/ 2690777 h 6407151"/>
              <a:gd name="connsiteX14924" fmla="*/ 1658741 w 11737976"/>
              <a:gd name="connsiteY14924" fmla="*/ 2702013 h 6407151"/>
              <a:gd name="connsiteX14925" fmla="*/ 1657675 w 11737976"/>
              <a:gd name="connsiteY14925" fmla="*/ 2701479 h 6407151"/>
              <a:gd name="connsiteX14926" fmla="*/ 1648810 w 11737976"/>
              <a:gd name="connsiteY14926" fmla="*/ 2713289 h 6407151"/>
              <a:gd name="connsiteX14927" fmla="*/ 1649580 w 11737976"/>
              <a:gd name="connsiteY14927" fmla="*/ 2713675 h 6407151"/>
              <a:gd name="connsiteX14928" fmla="*/ 1639214 w 11737976"/>
              <a:gd name="connsiteY14928" fmla="*/ 2716412 h 6407151"/>
              <a:gd name="connsiteX14929" fmla="*/ 1636739 w 11737976"/>
              <a:gd name="connsiteY14929" fmla="*/ 2724814 h 6407151"/>
              <a:gd name="connsiteX14930" fmla="*/ 1636334 w 11737976"/>
              <a:gd name="connsiteY14930" fmla="*/ 2721061 h 6407151"/>
              <a:gd name="connsiteX14931" fmla="*/ 1635513 w 11737976"/>
              <a:gd name="connsiteY14931" fmla="*/ 2713434 h 6407151"/>
              <a:gd name="connsiteX14932" fmla="*/ 1630448 w 11737976"/>
              <a:gd name="connsiteY14932" fmla="*/ 2710901 h 6407151"/>
              <a:gd name="connsiteX14933" fmla="*/ 1630619 w 11737976"/>
              <a:gd name="connsiteY14933" fmla="*/ 2723618 h 6407151"/>
              <a:gd name="connsiteX14934" fmla="*/ 1635887 w 11737976"/>
              <a:gd name="connsiteY14934" fmla="*/ 2727706 h 6407151"/>
              <a:gd name="connsiteX14935" fmla="*/ 1630135 w 11737976"/>
              <a:gd name="connsiteY14935" fmla="*/ 2747237 h 6407151"/>
              <a:gd name="connsiteX14936" fmla="*/ 1628120 w 11737976"/>
              <a:gd name="connsiteY14936" fmla="*/ 2745938 h 6407151"/>
              <a:gd name="connsiteX14937" fmla="*/ 1625610 w 11737976"/>
              <a:gd name="connsiteY14937" fmla="*/ 2725982 h 6407151"/>
              <a:gd name="connsiteX14938" fmla="*/ 1623184 w 11737976"/>
              <a:gd name="connsiteY14938" fmla="*/ 2727358 h 6407151"/>
              <a:gd name="connsiteX14939" fmla="*/ 1622852 w 11737976"/>
              <a:gd name="connsiteY14939" fmla="*/ 2723546 h 6407151"/>
              <a:gd name="connsiteX14940" fmla="*/ 1622637 w 11737976"/>
              <a:gd name="connsiteY14940" fmla="*/ 2721069 h 6407151"/>
              <a:gd name="connsiteX14941" fmla="*/ 1621257 w 11737976"/>
              <a:gd name="connsiteY14941" fmla="*/ 2705220 h 6407151"/>
              <a:gd name="connsiteX14942" fmla="*/ 1620808 w 11737976"/>
              <a:gd name="connsiteY14942" fmla="*/ 2706890 h 6407151"/>
              <a:gd name="connsiteX14943" fmla="*/ 1618524 w 11737976"/>
              <a:gd name="connsiteY14943" fmla="*/ 2715383 h 6407151"/>
              <a:gd name="connsiteX14944" fmla="*/ 1615179 w 11737976"/>
              <a:gd name="connsiteY14944" fmla="*/ 2712712 h 6407151"/>
              <a:gd name="connsiteX14945" fmla="*/ 1616159 w 11737976"/>
              <a:gd name="connsiteY14945" fmla="*/ 2717829 h 6407151"/>
              <a:gd name="connsiteX14946" fmla="*/ 1607719 w 11737976"/>
              <a:gd name="connsiteY14946" fmla="*/ 2713609 h 6407151"/>
              <a:gd name="connsiteX14947" fmla="*/ 1611831 w 11737976"/>
              <a:gd name="connsiteY14947" fmla="*/ 2706189 h 6407151"/>
              <a:gd name="connsiteX14948" fmla="*/ 1614316 w 11737976"/>
              <a:gd name="connsiteY14948" fmla="*/ 2690591 h 6407151"/>
              <a:gd name="connsiteX14949" fmla="*/ 1623893 w 11737976"/>
              <a:gd name="connsiteY14949" fmla="*/ 2700826 h 6407151"/>
              <a:gd name="connsiteX14950" fmla="*/ 1628754 w 11737976"/>
              <a:gd name="connsiteY14950" fmla="*/ 2703257 h 6407151"/>
              <a:gd name="connsiteX14951" fmla="*/ 1613159 w 11737976"/>
              <a:gd name="connsiteY14951" fmla="*/ 2679214 h 6407151"/>
              <a:gd name="connsiteX14952" fmla="*/ 1603433 w 11737976"/>
              <a:gd name="connsiteY14952" fmla="*/ 2674350 h 6407151"/>
              <a:gd name="connsiteX14953" fmla="*/ 1599582 w 11737976"/>
              <a:gd name="connsiteY14953" fmla="*/ 2688669 h 6407151"/>
              <a:gd name="connsiteX14954" fmla="*/ 1603502 w 11737976"/>
              <a:gd name="connsiteY14954" fmla="*/ 2687336 h 6407151"/>
              <a:gd name="connsiteX14955" fmla="*/ 1601820 w 11737976"/>
              <a:gd name="connsiteY14955" fmla="*/ 2693586 h 6407151"/>
              <a:gd name="connsiteX14956" fmla="*/ 1600978 w 11737976"/>
              <a:gd name="connsiteY14956" fmla="*/ 2693920 h 6407151"/>
              <a:gd name="connsiteX14957" fmla="*/ 1598814 w 11737976"/>
              <a:gd name="connsiteY14957" fmla="*/ 2686415 h 6407151"/>
              <a:gd name="connsiteX14958" fmla="*/ 1599989 w 11737976"/>
              <a:gd name="connsiteY14958" fmla="*/ 2679424 h 6407151"/>
              <a:gd name="connsiteX14959" fmla="*/ 1591422 w 11737976"/>
              <a:gd name="connsiteY14959" fmla="*/ 2690299 h 6407151"/>
              <a:gd name="connsiteX14960" fmla="*/ 1587828 w 11737976"/>
              <a:gd name="connsiteY14960" fmla="*/ 2703662 h 6407151"/>
              <a:gd name="connsiteX14961" fmla="*/ 1584235 w 11737976"/>
              <a:gd name="connsiteY14961" fmla="*/ 2717025 h 6407151"/>
              <a:gd name="connsiteX14962" fmla="*/ 1589207 w 11737976"/>
              <a:gd name="connsiteY14962" fmla="*/ 2719510 h 6407151"/>
              <a:gd name="connsiteX14963" fmla="*/ 1588135 w 11737976"/>
              <a:gd name="connsiteY14963" fmla="*/ 2723499 h 6407151"/>
              <a:gd name="connsiteX14964" fmla="*/ 1584635 w 11737976"/>
              <a:gd name="connsiteY14964" fmla="*/ 2721244 h 6407151"/>
              <a:gd name="connsiteX14965" fmla="*/ 1584224 w 11737976"/>
              <a:gd name="connsiteY14965" fmla="*/ 2719312 h 6407151"/>
              <a:gd name="connsiteX14966" fmla="*/ 1578139 w 11737976"/>
              <a:gd name="connsiteY14966" fmla="*/ 2707054 h 6407151"/>
              <a:gd name="connsiteX14967" fmla="*/ 1564126 w 11737976"/>
              <a:gd name="connsiteY14967" fmla="*/ 2714693 h 6407151"/>
              <a:gd name="connsiteX14968" fmla="*/ 1561373 w 11737976"/>
              <a:gd name="connsiteY14968" fmla="*/ 2726256 h 6407151"/>
              <a:gd name="connsiteX14969" fmla="*/ 1556524 w 11737976"/>
              <a:gd name="connsiteY14969" fmla="*/ 2719796 h 6407151"/>
              <a:gd name="connsiteX14970" fmla="*/ 1553276 w 11737976"/>
              <a:gd name="connsiteY14970" fmla="*/ 2712701 h 6407151"/>
              <a:gd name="connsiteX14971" fmla="*/ 1554538 w 11737976"/>
              <a:gd name="connsiteY14971" fmla="*/ 2705424 h 6407151"/>
              <a:gd name="connsiteX14972" fmla="*/ 1568504 w 11737976"/>
              <a:gd name="connsiteY14972" fmla="*/ 2712408 h 6407151"/>
              <a:gd name="connsiteX14973" fmla="*/ 1572355 w 11737976"/>
              <a:gd name="connsiteY14973" fmla="*/ 2698090 h 6407151"/>
              <a:gd name="connsiteX14974" fmla="*/ 1571193 w 11737976"/>
              <a:gd name="connsiteY14974" fmla="*/ 2681264 h 6407151"/>
              <a:gd name="connsiteX14975" fmla="*/ 1576206 w 11737976"/>
              <a:gd name="connsiteY14975" fmla="*/ 2683771 h 6407151"/>
              <a:gd name="connsiteX14976" fmla="*/ 1581221 w 11737976"/>
              <a:gd name="connsiteY14976" fmla="*/ 2686279 h 6407151"/>
              <a:gd name="connsiteX14977" fmla="*/ 1585071 w 11737976"/>
              <a:gd name="connsiteY14977" fmla="*/ 2671962 h 6407151"/>
              <a:gd name="connsiteX14978" fmla="*/ 1580058 w 11737976"/>
              <a:gd name="connsiteY14978" fmla="*/ 2669456 h 6407151"/>
              <a:gd name="connsiteX14979" fmla="*/ 1575044 w 11737976"/>
              <a:gd name="connsiteY14979" fmla="*/ 2666949 h 6407151"/>
              <a:gd name="connsiteX14980" fmla="*/ 1566178 w 11737976"/>
              <a:gd name="connsiteY14980" fmla="*/ 2678756 h 6407151"/>
              <a:gd name="connsiteX14981" fmla="*/ 1570029 w 11737976"/>
              <a:gd name="connsiteY14981" fmla="*/ 2664440 h 6407151"/>
              <a:gd name="connsiteX14982" fmla="*/ 1556151 w 11737976"/>
              <a:gd name="connsiteY14982" fmla="*/ 2673741 h 6407151"/>
              <a:gd name="connsiteX14983" fmla="*/ 1552300 w 11737976"/>
              <a:gd name="connsiteY14983" fmla="*/ 2688061 h 6407151"/>
              <a:gd name="connsiteX14984" fmla="*/ 1555043 w 11737976"/>
              <a:gd name="connsiteY14984" fmla="*/ 2675218 h 6407151"/>
              <a:gd name="connsiteX14985" fmla="*/ 1551136 w 11737976"/>
              <a:gd name="connsiteY14985" fmla="*/ 2671233 h 6407151"/>
              <a:gd name="connsiteX14986" fmla="*/ 1547285 w 11737976"/>
              <a:gd name="connsiteY14986" fmla="*/ 2685552 h 6407151"/>
              <a:gd name="connsiteX14987" fmla="*/ 1538422 w 11737976"/>
              <a:gd name="connsiteY14987" fmla="*/ 2697365 h 6407151"/>
              <a:gd name="connsiteX14988" fmla="*/ 1552300 w 11737976"/>
              <a:gd name="connsiteY14988" fmla="*/ 2688061 h 6407151"/>
              <a:gd name="connsiteX14989" fmla="*/ 1553317 w 11737976"/>
              <a:gd name="connsiteY14989" fmla="*/ 2702782 h 6407151"/>
              <a:gd name="connsiteX14990" fmla="*/ 1553388 w 11737976"/>
              <a:gd name="connsiteY14990" fmla="*/ 2703794 h 6407151"/>
              <a:gd name="connsiteX14991" fmla="*/ 1550121 w 11737976"/>
              <a:gd name="connsiteY14991" fmla="*/ 2703997 h 6407151"/>
              <a:gd name="connsiteX14992" fmla="*/ 1548426 w 11737976"/>
              <a:gd name="connsiteY14992" fmla="*/ 2706241 h 6407151"/>
              <a:gd name="connsiteX14993" fmla="*/ 1550893 w 11737976"/>
              <a:gd name="connsiteY14993" fmla="*/ 2717833 h 6407151"/>
              <a:gd name="connsiteX14994" fmla="*/ 1552085 w 11737976"/>
              <a:gd name="connsiteY14994" fmla="*/ 2715267 h 6407151"/>
              <a:gd name="connsiteX14995" fmla="*/ 1553728 w 11737976"/>
              <a:gd name="connsiteY14995" fmla="*/ 2722996 h 6407151"/>
              <a:gd name="connsiteX14996" fmla="*/ 1552125 w 11737976"/>
              <a:gd name="connsiteY14996" fmla="*/ 2723630 h 6407151"/>
              <a:gd name="connsiteX14997" fmla="*/ 1553359 w 11737976"/>
              <a:gd name="connsiteY14997" fmla="*/ 2729427 h 6407151"/>
              <a:gd name="connsiteX14998" fmla="*/ 1555940 w 11737976"/>
              <a:gd name="connsiteY14998" fmla="*/ 2734124 h 6407151"/>
              <a:gd name="connsiteX14999" fmla="*/ 1552791 w 11737976"/>
              <a:gd name="connsiteY14999" fmla="*/ 2745833 h 6407151"/>
              <a:gd name="connsiteX15000" fmla="*/ 1552310 w 11737976"/>
              <a:gd name="connsiteY15000" fmla="*/ 2747622 h 6407151"/>
              <a:gd name="connsiteX15001" fmla="*/ 1557779 w 11737976"/>
              <a:gd name="connsiteY15001" fmla="*/ 2750358 h 6407151"/>
              <a:gd name="connsiteX15002" fmla="*/ 1560878 w 11737976"/>
              <a:gd name="connsiteY15002" fmla="*/ 2738839 h 6407151"/>
              <a:gd name="connsiteX15003" fmla="*/ 1564066 w 11737976"/>
              <a:gd name="connsiteY15003" fmla="*/ 2737261 h 6407151"/>
              <a:gd name="connsiteX15004" fmla="*/ 1567101 w 11737976"/>
              <a:gd name="connsiteY15004" fmla="*/ 2738779 h 6407151"/>
              <a:gd name="connsiteX15005" fmla="*/ 1565897 w 11737976"/>
              <a:gd name="connsiteY15005" fmla="*/ 2736356 h 6407151"/>
              <a:gd name="connsiteX15006" fmla="*/ 1565959 w 11737976"/>
              <a:gd name="connsiteY15006" fmla="*/ 2736326 h 6407151"/>
              <a:gd name="connsiteX15007" fmla="*/ 1580732 w 11737976"/>
              <a:gd name="connsiteY15007" fmla="*/ 2743737 h 6407151"/>
              <a:gd name="connsiteX15008" fmla="*/ 1584677 w 11737976"/>
              <a:gd name="connsiteY15008" fmla="*/ 2729607 h 6407151"/>
              <a:gd name="connsiteX15009" fmla="*/ 1586224 w 11737976"/>
              <a:gd name="connsiteY15009" fmla="*/ 2730605 h 6407151"/>
              <a:gd name="connsiteX15010" fmla="*/ 1586063 w 11737976"/>
              <a:gd name="connsiteY15010" fmla="*/ 2731203 h 6407151"/>
              <a:gd name="connsiteX15011" fmla="*/ 1585614 w 11737976"/>
              <a:gd name="connsiteY15011" fmla="*/ 2732874 h 6407151"/>
              <a:gd name="connsiteX15012" fmla="*/ 1585829 w 11737976"/>
              <a:gd name="connsiteY15012" fmla="*/ 2735349 h 6407151"/>
              <a:gd name="connsiteX15013" fmla="*/ 1586039 w 11737976"/>
              <a:gd name="connsiteY15013" fmla="*/ 2737772 h 6407151"/>
              <a:gd name="connsiteX15014" fmla="*/ 1580277 w 11737976"/>
              <a:gd name="connsiteY15014" fmla="*/ 2749514 h 6407151"/>
              <a:gd name="connsiteX15015" fmla="*/ 1542759 w 11737976"/>
              <a:gd name="connsiteY15015" fmla="*/ 2777615 h 6407151"/>
              <a:gd name="connsiteX15016" fmla="*/ 1556077 w 11737976"/>
              <a:gd name="connsiteY15016" fmla="*/ 2791201 h 6407151"/>
              <a:gd name="connsiteX15017" fmla="*/ 1542062 w 11737976"/>
              <a:gd name="connsiteY15017" fmla="*/ 2798840 h 6407151"/>
              <a:gd name="connsiteX15018" fmla="*/ 1532898 w 11737976"/>
              <a:gd name="connsiteY15018" fmla="*/ 2812940 h 6407151"/>
              <a:gd name="connsiteX15019" fmla="*/ 1523282 w 11737976"/>
              <a:gd name="connsiteY15019" fmla="*/ 2816744 h 6407151"/>
              <a:gd name="connsiteX15020" fmla="*/ 1493443 w 11737976"/>
              <a:gd name="connsiteY15020" fmla="*/ 2790841 h 6407151"/>
              <a:gd name="connsiteX15021" fmla="*/ 1493073 w 11737976"/>
              <a:gd name="connsiteY15021" fmla="*/ 2797272 h 6407151"/>
              <a:gd name="connsiteX15022" fmla="*/ 1471414 w 11737976"/>
              <a:gd name="connsiteY15022" fmla="*/ 2801650 h 6407151"/>
              <a:gd name="connsiteX15023" fmla="*/ 1474718 w 11737976"/>
              <a:gd name="connsiteY15023" fmla="*/ 2810032 h 6407151"/>
              <a:gd name="connsiteX15024" fmla="*/ 1475197 w 11737976"/>
              <a:gd name="connsiteY15024" fmla="*/ 2812082 h 6407151"/>
              <a:gd name="connsiteX15025" fmla="*/ 1472583 w 11737976"/>
              <a:gd name="connsiteY15025" fmla="*/ 2813330 h 6407151"/>
              <a:gd name="connsiteX15026" fmla="*/ 1473435 w 11737976"/>
              <a:gd name="connsiteY15026" fmla="*/ 2815871 h 6407151"/>
              <a:gd name="connsiteX15027" fmla="*/ 1474565 w 11737976"/>
              <a:gd name="connsiteY15027" fmla="*/ 2819869 h 6407151"/>
              <a:gd name="connsiteX15028" fmla="*/ 1473511 w 11737976"/>
              <a:gd name="connsiteY15028" fmla="*/ 2819675 h 6407151"/>
              <a:gd name="connsiteX15029" fmla="*/ 1473923 w 11737976"/>
              <a:gd name="connsiteY15029" fmla="*/ 2821608 h 6407151"/>
              <a:gd name="connsiteX15030" fmla="*/ 1456100 w 11737976"/>
              <a:gd name="connsiteY15030" fmla="*/ 2820540 h 6407151"/>
              <a:gd name="connsiteX15031" fmla="*/ 1446382 w 11737976"/>
              <a:gd name="connsiteY15031" fmla="*/ 2824240 h 6407151"/>
              <a:gd name="connsiteX15032" fmla="*/ 1448787 w 11737976"/>
              <a:gd name="connsiteY15032" fmla="*/ 2819367 h 6407151"/>
              <a:gd name="connsiteX15033" fmla="*/ 1447307 w 11737976"/>
              <a:gd name="connsiteY15033" fmla="*/ 2816935 h 6407151"/>
              <a:gd name="connsiteX15034" fmla="*/ 1429056 w 11737976"/>
              <a:gd name="connsiteY15034" fmla="*/ 2821345 h 6407151"/>
              <a:gd name="connsiteX15035" fmla="*/ 1439662 w 11737976"/>
              <a:gd name="connsiteY15035" fmla="*/ 2821571 h 6407151"/>
              <a:gd name="connsiteX15036" fmla="*/ 1442242 w 11737976"/>
              <a:gd name="connsiteY15036" fmla="*/ 2825815 h 6407151"/>
              <a:gd name="connsiteX15037" fmla="*/ 1438619 w 11737976"/>
              <a:gd name="connsiteY15037" fmla="*/ 2827195 h 6407151"/>
              <a:gd name="connsiteX15038" fmla="*/ 1428632 w 11737976"/>
              <a:gd name="connsiteY15038" fmla="*/ 2837430 h 6407151"/>
              <a:gd name="connsiteX15039" fmla="*/ 1426332 w 11737976"/>
              <a:gd name="connsiteY15039" fmla="*/ 2849077 h 6407151"/>
              <a:gd name="connsiteX15040" fmla="*/ 1423702 w 11737976"/>
              <a:gd name="connsiteY15040" fmla="*/ 2852931 h 6407151"/>
              <a:gd name="connsiteX15041" fmla="*/ 1421050 w 11737976"/>
              <a:gd name="connsiteY15041" fmla="*/ 2849809 h 6407151"/>
              <a:gd name="connsiteX15042" fmla="*/ 1416903 w 11737976"/>
              <a:gd name="connsiteY15042" fmla="*/ 2845611 h 6407151"/>
              <a:gd name="connsiteX15043" fmla="*/ 1406814 w 11737976"/>
              <a:gd name="connsiteY15043" fmla="*/ 2840565 h 6407151"/>
              <a:gd name="connsiteX15044" fmla="*/ 1410699 w 11737976"/>
              <a:gd name="connsiteY15044" fmla="*/ 2850063 h 6407151"/>
              <a:gd name="connsiteX15045" fmla="*/ 1404831 w 11737976"/>
              <a:gd name="connsiteY15045" fmla="*/ 2853065 h 6407151"/>
              <a:gd name="connsiteX15046" fmla="*/ 1402478 w 11737976"/>
              <a:gd name="connsiteY15046" fmla="*/ 2851909 h 6407151"/>
              <a:gd name="connsiteX15047" fmla="*/ 1396095 w 11737976"/>
              <a:gd name="connsiteY15047" fmla="*/ 2835205 h 6407151"/>
              <a:gd name="connsiteX15048" fmla="*/ 1385176 w 11737976"/>
              <a:gd name="connsiteY15048" fmla="*/ 2814636 h 6407151"/>
              <a:gd name="connsiteX15049" fmla="*/ 1376551 w 11737976"/>
              <a:gd name="connsiteY15049" fmla="*/ 2825431 h 6407151"/>
              <a:gd name="connsiteX15050" fmla="*/ 1366463 w 11737976"/>
              <a:gd name="connsiteY15050" fmla="*/ 2820385 h 6407151"/>
              <a:gd name="connsiteX15051" fmla="*/ 1362880 w 11737976"/>
              <a:gd name="connsiteY15051" fmla="*/ 2833703 h 6407151"/>
              <a:gd name="connsiteX15052" fmla="*/ 1361420 w 11737976"/>
              <a:gd name="connsiteY15052" fmla="*/ 2817863 h 6407151"/>
              <a:gd name="connsiteX15053" fmla="*/ 1356374 w 11737976"/>
              <a:gd name="connsiteY15053" fmla="*/ 2815341 h 6407151"/>
              <a:gd name="connsiteX15054" fmla="*/ 1351329 w 11737976"/>
              <a:gd name="connsiteY15054" fmla="*/ 2812818 h 6407151"/>
              <a:gd name="connsiteX15055" fmla="*/ 1346287 w 11737976"/>
              <a:gd name="connsiteY15055" fmla="*/ 2810297 h 6407151"/>
              <a:gd name="connsiteX15056" fmla="*/ 1324648 w 11737976"/>
              <a:gd name="connsiteY15056" fmla="*/ 2784367 h 6407151"/>
              <a:gd name="connsiteX15057" fmla="*/ 1316022 w 11737976"/>
              <a:gd name="connsiteY15057" fmla="*/ 2795162 h 6407151"/>
              <a:gd name="connsiteX15058" fmla="*/ 1313098 w 11737976"/>
              <a:gd name="connsiteY15058" fmla="*/ 2763482 h 6407151"/>
              <a:gd name="connsiteX15059" fmla="*/ 1274209 w 11737976"/>
              <a:gd name="connsiteY15059" fmla="*/ 2759143 h 6407151"/>
              <a:gd name="connsiteX15060" fmla="*/ 1270627 w 11737976"/>
              <a:gd name="connsiteY15060" fmla="*/ 2772460 h 6407151"/>
              <a:gd name="connsiteX15061" fmla="*/ 1269164 w 11737976"/>
              <a:gd name="connsiteY15061" fmla="*/ 2756620 h 6407151"/>
              <a:gd name="connsiteX15062" fmla="*/ 1264120 w 11737976"/>
              <a:gd name="connsiteY15062" fmla="*/ 2754097 h 6407151"/>
              <a:gd name="connsiteX15063" fmla="*/ 1260539 w 11737976"/>
              <a:gd name="connsiteY15063" fmla="*/ 2767415 h 6407151"/>
              <a:gd name="connsiteX15064" fmla="*/ 1245406 w 11737976"/>
              <a:gd name="connsiteY15064" fmla="*/ 2759848 h 6407151"/>
              <a:gd name="connsiteX15065" fmla="*/ 1243944 w 11737976"/>
              <a:gd name="connsiteY15065" fmla="*/ 2744007 h 6407151"/>
              <a:gd name="connsiteX15066" fmla="*/ 1215143 w 11737976"/>
              <a:gd name="connsiteY15066" fmla="*/ 2744713 h 6407151"/>
              <a:gd name="connsiteX15067" fmla="*/ 1217262 w 11737976"/>
              <a:gd name="connsiteY15067" fmla="*/ 2715555 h 6407151"/>
              <a:gd name="connsiteX15068" fmla="*/ 1203593 w 11737976"/>
              <a:gd name="connsiteY15068" fmla="*/ 2723828 h 6407151"/>
              <a:gd name="connsiteX15069" fmla="*/ 1198549 w 11737976"/>
              <a:gd name="connsiteY15069" fmla="*/ 2721306 h 6407151"/>
              <a:gd name="connsiteX15070" fmla="*/ 1194966 w 11737976"/>
              <a:gd name="connsiteY15070" fmla="*/ 2734624 h 6407151"/>
              <a:gd name="connsiteX15071" fmla="*/ 1188460 w 11737976"/>
              <a:gd name="connsiteY15071" fmla="*/ 2716260 h 6407151"/>
              <a:gd name="connsiteX15072" fmla="*/ 1184878 w 11737976"/>
              <a:gd name="connsiteY15072" fmla="*/ 2729578 h 6407151"/>
              <a:gd name="connsiteX15073" fmla="*/ 1174790 w 11737976"/>
              <a:gd name="connsiteY15073" fmla="*/ 2724533 h 6407151"/>
              <a:gd name="connsiteX15074" fmla="*/ 1169746 w 11737976"/>
              <a:gd name="connsiteY15074" fmla="*/ 2722011 h 6407151"/>
              <a:gd name="connsiteX15075" fmla="*/ 1173328 w 11737976"/>
              <a:gd name="connsiteY15075" fmla="*/ 2708694 h 6407151"/>
              <a:gd name="connsiteX15076" fmla="*/ 1178372 w 11737976"/>
              <a:gd name="connsiteY15076" fmla="*/ 2711216 h 6407151"/>
              <a:gd name="connsiteX15077" fmla="*/ 1183416 w 11737976"/>
              <a:gd name="connsiteY15077" fmla="*/ 2713738 h 6407151"/>
              <a:gd name="connsiteX15078" fmla="*/ 1186997 w 11737976"/>
              <a:gd name="connsiteY15078" fmla="*/ 2700419 h 6407151"/>
              <a:gd name="connsiteX15079" fmla="*/ 1181954 w 11737976"/>
              <a:gd name="connsiteY15079" fmla="*/ 2697898 h 6407151"/>
              <a:gd name="connsiteX15080" fmla="*/ 1168284 w 11737976"/>
              <a:gd name="connsiteY15080" fmla="*/ 2706171 h 6407151"/>
              <a:gd name="connsiteX15081" fmla="*/ 1173328 w 11737976"/>
              <a:gd name="connsiteY15081" fmla="*/ 2708694 h 6407151"/>
              <a:gd name="connsiteX15082" fmla="*/ 1159658 w 11737976"/>
              <a:gd name="connsiteY15082" fmla="*/ 2716966 h 6407151"/>
              <a:gd name="connsiteX15083" fmla="*/ 1163240 w 11737976"/>
              <a:gd name="connsiteY15083" fmla="*/ 2703649 h 6407151"/>
              <a:gd name="connsiteX15084" fmla="*/ 1160868 w 11737976"/>
              <a:gd name="connsiteY15084" fmla="*/ 2705406 h 6407151"/>
              <a:gd name="connsiteX15085" fmla="*/ 1161318 w 11737976"/>
              <a:gd name="connsiteY15085" fmla="*/ 2704812 h 6407151"/>
              <a:gd name="connsiteX15086" fmla="*/ 1158196 w 11737976"/>
              <a:gd name="connsiteY15086" fmla="*/ 2701127 h 6407151"/>
              <a:gd name="connsiteX15087" fmla="*/ 1149569 w 11737976"/>
              <a:gd name="connsiteY15087" fmla="*/ 2711921 h 6407151"/>
              <a:gd name="connsiteX15088" fmla="*/ 1122887 w 11737976"/>
              <a:gd name="connsiteY15088" fmla="*/ 2683469 h 6407151"/>
              <a:gd name="connsiteX15089" fmla="*/ 1112799 w 11737976"/>
              <a:gd name="connsiteY15089" fmla="*/ 2678424 h 6407151"/>
              <a:gd name="connsiteX15090" fmla="*/ 1107755 w 11737976"/>
              <a:gd name="connsiteY15090" fmla="*/ 2675902 h 6407151"/>
              <a:gd name="connsiteX15091" fmla="*/ 1094086 w 11737976"/>
              <a:gd name="connsiteY15091" fmla="*/ 2684174 h 6407151"/>
              <a:gd name="connsiteX15092" fmla="*/ 1100591 w 11737976"/>
              <a:gd name="connsiteY15092" fmla="*/ 2702537 h 6407151"/>
              <a:gd name="connsiteX15093" fmla="*/ 1095548 w 11737976"/>
              <a:gd name="connsiteY15093" fmla="*/ 2700014 h 6407151"/>
              <a:gd name="connsiteX15094" fmla="*/ 1103515 w 11737976"/>
              <a:gd name="connsiteY15094" fmla="*/ 2734220 h 6407151"/>
              <a:gd name="connsiteX15095" fmla="*/ 1108560 w 11737976"/>
              <a:gd name="connsiteY15095" fmla="*/ 2736742 h 6407151"/>
              <a:gd name="connsiteX15096" fmla="*/ 1104977 w 11737976"/>
              <a:gd name="connsiteY15096" fmla="*/ 2750060 h 6407151"/>
              <a:gd name="connsiteX15097" fmla="*/ 1093426 w 11737976"/>
              <a:gd name="connsiteY15097" fmla="*/ 2729175 h 6407151"/>
              <a:gd name="connsiteX15098" fmla="*/ 1069669 w 11737976"/>
              <a:gd name="connsiteY15098" fmla="*/ 2732402 h 6407151"/>
              <a:gd name="connsiteX15099" fmla="*/ 1073252 w 11737976"/>
              <a:gd name="connsiteY15099" fmla="*/ 2719085 h 6407151"/>
              <a:gd name="connsiteX15100" fmla="*/ 1068207 w 11737976"/>
              <a:gd name="connsiteY15100" fmla="*/ 2716563 h 6407151"/>
              <a:gd name="connsiteX15101" fmla="*/ 1063163 w 11737976"/>
              <a:gd name="connsiteY15101" fmla="*/ 2714040 h 6407151"/>
              <a:gd name="connsiteX15102" fmla="*/ 1027855 w 11737976"/>
              <a:gd name="connsiteY15102" fmla="*/ 2696383 h 6407151"/>
              <a:gd name="connsiteX15103" fmla="*/ 1036481 w 11737976"/>
              <a:gd name="connsiteY15103" fmla="*/ 2685590 h 6407151"/>
              <a:gd name="connsiteX15104" fmla="*/ 1031437 w 11737976"/>
              <a:gd name="connsiteY15104" fmla="*/ 2683066 h 6407151"/>
              <a:gd name="connsiteX15105" fmla="*/ 1026393 w 11737976"/>
              <a:gd name="connsiteY15105" fmla="*/ 2680543 h 6407151"/>
              <a:gd name="connsiteX15106" fmla="*/ 1012723 w 11737976"/>
              <a:gd name="connsiteY15106" fmla="*/ 2688816 h 6407151"/>
              <a:gd name="connsiteX15107" fmla="*/ 1014844 w 11737976"/>
              <a:gd name="connsiteY15107" fmla="*/ 2659656 h 6407151"/>
              <a:gd name="connsiteX15108" fmla="*/ 1028513 w 11737976"/>
              <a:gd name="connsiteY15108" fmla="*/ 2651383 h 6407151"/>
              <a:gd name="connsiteX15109" fmla="*/ 1037139 w 11737976"/>
              <a:gd name="connsiteY15109" fmla="*/ 2640588 h 6407151"/>
              <a:gd name="connsiteX15110" fmla="*/ 1032096 w 11737976"/>
              <a:gd name="connsiteY15110" fmla="*/ 2638066 h 6407151"/>
              <a:gd name="connsiteX15111" fmla="*/ 1023470 w 11737976"/>
              <a:gd name="connsiteY15111" fmla="*/ 2648860 h 6407151"/>
              <a:gd name="connsiteX15112" fmla="*/ 1014844 w 11737976"/>
              <a:gd name="connsiteY15112" fmla="*/ 2659656 h 6407151"/>
              <a:gd name="connsiteX15113" fmla="*/ 1007679 w 11737976"/>
              <a:gd name="connsiteY15113" fmla="*/ 2686293 h 6407151"/>
              <a:gd name="connsiteX15114" fmla="*/ 997591 w 11737976"/>
              <a:gd name="connsiteY15114" fmla="*/ 2681249 h 6407151"/>
              <a:gd name="connsiteX15115" fmla="*/ 992547 w 11737976"/>
              <a:gd name="connsiteY15115" fmla="*/ 2678726 h 6407151"/>
              <a:gd name="connsiteX15116" fmla="*/ 987503 w 11737976"/>
              <a:gd name="connsiteY15116" fmla="*/ 2676204 h 6407151"/>
              <a:gd name="connsiteX15117" fmla="*/ 986040 w 11737976"/>
              <a:gd name="connsiteY15117" fmla="*/ 2660364 h 6407151"/>
              <a:gd name="connsiteX15118" fmla="*/ 965865 w 11737976"/>
              <a:gd name="connsiteY15118" fmla="*/ 2650275 h 6407151"/>
              <a:gd name="connsiteX15119" fmla="*/ 950733 w 11737976"/>
              <a:gd name="connsiteY15119" fmla="*/ 2642707 h 6407151"/>
              <a:gd name="connsiteX15120" fmla="*/ 937063 w 11737976"/>
              <a:gd name="connsiteY15120" fmla="*/ 2650979 h 6407151"/>
              <a:gd name="connsiteX15121" fmla="*/ 958701 w 11737976"/>
              <a:gd name="connsiteY15121" fmla="*/ 2676909 h 6407151"/>
              <a:gd name="connsiteX15122" fmla="*/ 963745 w 11737976"/>
              <a:gd name="connsiteY15122" fmla="*/ 2679432 h 6407151"/>
              <a:gd name="connsiteX15123" fmla="*/ 973834 w 11737976"/>
              <a:gd name="connsiteY15123" fmla="*/ 2684477 h 6407151"/>
              <a:gd name="connsiteX15124" fmla="*/ 978877 w 11737976"/>
              <a:gd name="connsiteY15124" fmla="*/ 2686999 h 6407151"/>
              <a:gd name="connsiteX15125" fmla="*/ 988966 w 11737976"/>
              <a:gd name="connsiteY15125" fmla="*/ 2692043 h 6407151"/>
              <a:gd name="connsiteX15126" fmla="*/ 999055 w 11737976"/>
              <a:gd name="connsiteY15126" fmla="*/ 2697089 h 6407151"/>
              <a:gd name="connsiteX15127" fmla="*/ 1004098 w 11737976"/>
              <a:gd name="connsiteY15127" fmla="*/ 2699612 h 6407151"/>
              <a:gd name="connsiteX15128" fmla="*/ 1039405 w 11737976"/>
              <a:gd name="connsiteY15128" fmla="*/ 2717269 h 6407151"/>
              <a:gd name="connsiteX15129" fmla="*/ 1050955 w 11737976"/>
              <a:gd name="connsiteY15129" fmla="*/ 2738153 h 6407151"/>
              <a:gd name="connsiteX15130" fmla="*/ 1066088 w 11737976"/>
              <a:gd name="connsiteY15130" fmla="*/ 2745721 h 6407151"/>
              <a:gd name="connsiteX15131" fmla="*/ 1076176 w 11737976"/>
              <a:gd name="connsiteY15131" fmla="*/ 2750766 h 6407151"/>
              <a:gd name="connsiteX15132" fmla="*/ 1101396 w 11737976"/>
              <a:gd name="connsiteY15132" fmla="*/ 2763378 h 6407151"/>
              <a:gd name="connsiteX15133" fmla="*/ 1164134 w 11737976"/>
              <a:gd name="connsiteY15133" fmla="*/ 2805378 h 6407151"/>
              <a:gd name="connsiteX15134" fmla="*/ 1173884 w 11737976"/>
              <a:gd name="connsiteY15134" fmla="*/ 2812504 h 6407151"/>
              <a:gd name="connsiteX15135" fmla="*/ 1175394 w 11737976"/>
              <a:gd name="connsiteY15135" fmla="*/ 2814806 h 6407151"/>
              <a:gd name="connsiteX15136" fmla="*/ 1177104 w 11737976"/>
              <a:gd name="connsiteY15136" fmla="*/ 2814858 h 6407151"/>
              <a:gd name="connsiteX15137" fmla="*/ 1183562 w 11737976"/>
              <a:gd name="connsiteY15137" fmla="*/ 2819580 h 6407151"/>
              <a:gd name="connsiteX15138" fmla="*/ 1188606 w 11737976"/>
              <a:gd name="connsiteY15138" fmla="*/ 2822102 h 6407151"/>
              <a:gd name="connsiteX15139" fmla="*/ 1202276 w 11737976"/>
              <a:gd name="connsiteY15139" fmla="*/ 2813826 h 6407151"/>
              <a:gd name="connsiteX15140" fmla="*/ 1198692 w 11737976"/>
              <a:gd name="connsiteY15140" fmla="*/ 2827147 h 6407151"/>
              <a:gd name="connsiteX15141" fmla="*/ 1205200 w 11737976"/>
              <a:gd name="connsiteY15141" fmla="*/ 2845509 h 6407151"/>
              <a:gd name="connsiteX15142" fmla="*/ 1208782 w 11737976"/>
              <a:gd name="connsiteY15142" fmla="*/ 2832192 h 6407151"/>
              <a:gd name="connsiteX15143" fmla="*/ 1229506 w 11737976"/>
              <a:gd name="connsiteY15143" fmla="*/ 2848222 h 6407151"/>
              <a:gd name="connsiteX15144" fmla="*/ 1231809 w 11737976"/>
              <a:gd name="connsiteY15144" fmla="*/ 2849612 h 6407151"/>
              <a:gd name="connsiteX15145" fmla="*/ 1231815 w 11737976"/>
              <a:gd name="connsiteY15145" fmla="*/ 2852516 h 6407151"/>
              <a:gd name="connsiteX15146" fmla="*/ 1234817 w 11737976"/>
              <a:gd name="connsiteY15146" fmla="*/ 2851826 h 6407151"/>
              <a:gd name="connsiteX15147" fmla="*/ 1234951 w 11737976"/>
              <a:gd name="connsiteY15147" fmla="*/ 2851507 h 6407151"/>
              <a:gd name="connsiteX15148" fmla="*/ 1236352 w 11737976"/>
              <a:gd name="connsiteY15148" fmla="*/ 2852353 h 6407151"/>
              <a:gd name="connsiteX15149" fmla="*/ 1235606 w 11737976"/>
              <a:gd name="connsiteY15149" fmla="*/ 2849955 h 6407151"/>
              <a:gd name="connsiteX15150" fmla="*/ 1236073 w 11737976"/>
              <a:gd name="connsiteY15150" fmla="*/ 2848843 h 6407151"/>
              <a:gd name="connsiteX15151" fmla="*/ 1234890 w 11737976"/>
              <a:gd name="connsiteY15151" fmla="*/ 2847657 h 6407151"/>
              <a:gd name="connsiteX15152" fmla="*/ 1234001 w 11737976"/>
              <a:gd name="connsiteY15152" fmla="*/ 2844804 h 6407151"/>
              <a:gd name="connsiteX15153" fmla="*/ 1250841 w 11737976"/>
              <a:gd name="connsiteY15153" fmla="*/ 2865972 h 6407151"/>
              <a:gd name="connsiteX15154" fmla="*/ 1257686 w 11737976"/>
              <a:gd name="connsiteY15154" fmla="*/ 2871039 h 6407151"/>
              <a:gd name="connsiteX15155" fmla="*/ 1247760 w 11737976"/>
              <a:gd name="connsiteY15155" fmla="*/ 2877564 h 6407151"/>
              <a:gd name="connsiteX15156" fmla="*/ 1248994 w 11737976"/>
              <a:gd name="connsiteY15156" fmla="*/ 2883360 h 6407151"/>
              <a:gd name="connsiteX15157" fmla="*/ 1244555 w 11737976"/>
              <a:gd name="connsiteY15157" fmla="*/ 2878831 h 6407151"/>
              <a:gd name="connsiteX15158" fmla="*/ 1239336 w 11737976"/>
              <a:gd name="connsiteY15158" fmla="*/ 2878801 h 6407151"/>
              <a:gd name="connsiteX15159" fmla="*/ 1236540 w 11737976"/>
              <a:gd name="connsiteY15159" fmla="*/ 2882002 h 6407151"/>
              <a:gd name="connsiteX15160" fmla="*/ 1235760 w 11737976"/>
              <a:gd name="connsiteY15160" fmla="*/ 2886500 h 6407151"/>
              <a:gd name="connsiteX15161" fmla="*/ 1239788 w 11737976"/>
              <a:gd name="connsiteY15161" fmla="*/ 2889097 h 6407151"/>
              <a:gd name="connsiteX15162" fmla="*/ 1242994 w 11737976"/>
              <a:gd name="connsiteY15162" fmla="*/ 2887829 h 6407151"/>
              <a:gd name="connsiteX15163" fmla="*/ 1243817 w 11737976"/>
              <a:gd name="connsiteY15163" fmla="*/ 2891694 h 6407151"/>
              <a:gd name="connsiteX15164" fmla="*/ 1224666 w 11737976"/>
              <a:gd name="connsiteY15164" fmla="*/ 2916029 h 6407151"/>
              <a:gd name="connsiteX15165" fmla="*/ 1212499 w 11737976"/>
              <a:gd name="connsiteY15165" fmla="*/ 2891514 h 6407151"/>
              <a:gd name="connsiteX15166" fmla="*/ 1199635 w 11737976"/>
              <a:gd name="connsiteY15166" fmla="*/ 2888223 h 6407151"/>
              <a:gd name="connsiteX15167" fmla="*/ 1201731 w 11737976"/>
              <a:gd name="connsiteY15167" fmla="*/ 2906248 h 6407151"/>
              <a:gd name="connsiteX15168" fmla="*/ 1193266 w 11737976"/>
              <a:gd name="connsiteY15168" fmla="*/ 2899124 h 6407151"/>
              <a:gd name="connsiteX15169" fmla="*/ 1190554 w 11737976"/>
              <a:gd name="connsiteY15169" fmla="*/ 2919051 h 6407151"/>
              <a:gd name="connsiteX15170" fmla="*/ 1176128 w 11737976"/>
              <a:gd name="connsiteY15170" fmla="*/ 2924757 h 6407151"/>
              <a:gd name="connsiteX15171" fmla="*/ 1170457 w 11737976"/>
              <a:gd name="connsiteY15171" fmla="*/ 2914432 h 6407151"/>
              <a:gd name="connsiteX15172" fmla="*/ 1169635 w 11737976"/>
              <a:gd name="connsiteY15172" fmla="*/ 2910566 h 6407151"/>
              <a:gd name="connsiteX15173" fmla="*/ 1168401 w 11737976"/>
              <a:gd name="connsiteY15173" fmla="*/ 2904770 h 6407151"/>
              <a:gd name="connsiteX15174" fmla="*/ 1166387 w 11737976"/>
              <a:gd name="connsiteY15174" fmla="*/ 2903472 h 6407151"/>
              <a:gd name="connsiteX15175" fmla="*/ 1165196 w 11737976"/>
              <a:gd name="connsiteY15175" fmla="*/ 2906037 h 6407151"/>
              <a:gd name="connsiteX15176" fmla="*/ 1166429 w 11737976"/>
              <a:gd name="connsiteY15176" fmla="*/ 2911836 h 6407151"/>
              <a:gd name="connsiteX15177" fmla="*/ 1168073 w 11737976"/>
              <a:gd name="connsiteY15177" fmla="*/ 2919564 h 6407151"/>
              <a:gd name="connsiteX15178" fmla="*/ 1166512 w 11737976"/>
              <a:gd name="connsiteY15178" fmla="*/ 2928561 h 6407151"/>
              <a:gd name="connsiteX15179" fmla="*/ 1153648 w 11737976"/>
              <a:gd name="connsiteY15179" fmla="*/ 2925272 h 6407151"/>
              <a:gd name="connsiteX15180" fmla="*/ 1146498 w 11737976"/>
              <a:gd name="connsiteY15180" fmla="*/ 2940669 h 6407151"/>
              <a:gd name="connsiteX15181" fmla="*/ 1140206 w 11737976"/>
              <a:gd name="connsiteY15181" fmla="*/ 2886595 h 6407151"/>
              <a:gd name="connsiteX15182" fmla="*/ 1131328 w 11737976"/>
              <a:gd name="connsiteY15182" fmla="*/ 2877539 h 6407151"/>
              <a:gd name="connsiteX15183" fmla="*/ 1107780 w 11737976"/>
              <a:gd name="connsiteY15183" fmla="*/ 2905708 h 6407151"/>
              <a:gd name="connsiteX15184" fmla="*/ 1106177 w 11737976"/>
              <a:gd name="connsiteY15184" fmla="*/ 2906343 h 6407151"/>
              <a:gd name="connsiteX15185" fmla="*/ 1078067 w 11737976"/>
              <a:gd name="connsiteY15185" fmla="*/ 2904894 h 6407151"/>
              <a:gd name="connsiteX15186" fmla="*/ 1074902 w 11737976"/>
              <a:gd name="connsiteY15186" fmla="*/ 2914526 h 6407151"/>
              <a:gd name="connsiteX15187" fmla="*/ 1057271 w 11737976"/>
              <a:gd name="connsiteY15187" fmla="*/ 2921502 h 6407151"/>
              <a:gd name="connsiteX15188" fmla="*/ 1060930 w 11737976"/>
              <a:gd name="connsiteY15188" fmla="*/ 2930528 h 6407151"/>
              <a:gd name="connsiteX15189" fmla="*/ 1057724 w 11737976"/>
              <a:gd name="connsiteY15189" fmla="*/ 2931796 h 6407151"/>
              <a:gd name="connsiteX15190" fmla="*/ 1058136 w 11737976"/>
              <a:gd name="connsiteY15190" fmla="*/ 2933728 h 6407151"/>
              <a:gd name="connsiteX15191" fmla="*/ 1061341 w 11737976"/>
              <a:gd name="connsiteY15191" fmla="*/ 2932461 h 6407151"/>
              <a:gd name="connsiteX15192" fmla="*/ 1106220 w 11737976"/>
              <a:gd name="connsiteY15192" fmla="*/ 2914706 h 6407151"/>
              <a:gd name="connsiteX15193" fmla="*/ 1111029 w 11737976"/>
              <a:gd name="connsiteY15193" fmla="*/ 2912804 h 6407151"/>
              <a:gd name="connsiteX15194" fmla="*/ 1120728 w 11737976"/>
              <a:gd name="connsiteY15194" fmla="*/ 2925726 h 6407151"/>
              <a:gd name="connsiteX15195" fmla="*/ 1108400 w 11737976"/>
              <a:gd name="connsiteY15195" fmla="*/ 2949457 h 6407151"/>
              <a:gd name="connsiteX15196" fmla="*/ 1079919 w 11737976"/>
              <a:gd name="connsiteY15196" fmla="*/ 2954440 h 6407151"/>
              <a:gd name="connsiteX15197" fmla="*/ 1077084 w 11737976"/>
              <a:gd name="connsiteY15197" fmla="*/ 2949276 h 6407151"/>
              <a:gd name="connsiteX15198" fmla="*/ 1076714 w 11737976"/>
              <a:gd name="connsiteY15198" fmla="*/ 2955708 h 6407151"/>
              <a:gd name="connsiteX15199" fmla="*/ 1051808 w 11737976"/>
              <a:gd name="connsiteY15199" fmla="*/ 2952992 h 6407151"/>
              <a:gd name="connsiteX15200" fmla="*/ 1048478 w 11737976"/>
              <a:gd name="connsiteY15200" fmla="*/ 2929170 h 6407151"/>
              <a:gd name="connsiteX15201" fmla="*/ 1032651 w 11737976"/>
              <a:gd name="connsiteY15201" fmla="*/ 2895628 h 6407151"/>
              <a:gd name="connsiteX15202" fmla="*/ 1016539 w 11737976"/>
              <a:gd name="connsiteY15202" fmla="*/ 2885242 h 6407151"/>
              <a:gd name="connsiteX15203" fmla="*/ 1010624 w 11737976"/>
              <a:gd name="connsiteY15203" fmla="*/ 2906437 h 6407151"/>
              <a:gd name="connsiteX15204" fmla="*/ 1023571 w 11737976"/>
              <a:gd name="connsiteY15204" fmla="*/ 2926454 h 6407151"/>
              <a:gd name="connsiteX15205" fmla="*/ 1010421 w 11737976"/>
              <a:gd name="connsiteY15205" fmla="*/ 2946321 h 6407151"/>
              <a:gd name="connsiteX15206" fmla="*/ 990693 w 11737976"/>
              <a:gd name="connsiteY15206" fmla="*/ 2935272 h 6407151"/>
              <a:gd name="connsiteX15207" fmla="*/ 993242 w 11737976"/>
              <a:gd name="connsiteY15207" fmla="*/ 2963592 h 6407151"/>
              <a:gd name="connsiteX15208" fmla="*/ 1004135 w 11737976"/>
              <a:gd name="connsiteY15208" fmla="*/ 2973947 h 6407151"/>
              <a:gd name="connsiteX15209" fmla="*/ 991682 w 11737976"/>
              <a:gd name="connsiteY15209" fmla="*/ 2972590 h 6407151"/>
              <a:gd name="connsiteX15210" fmla="*/ 975117 w 11737976"/>
              <a:gd name="connsiteY15210" fmla="*/ 2951909 h 6407151"/>
              <a:gd name="connsiteX15211" fmla="*/ 973515 w 11737976"/>
              <a:gd name="connsiteY15211" fmla="*/ 2952542 h 6407151"/>
              <a:gd name="connsiteX15212" fmla="*/ 968665 w 11737976"/>
              <a:gd name="connsiteY15212" fmla="*/ 2946081 h 6407151"/>
              <a:gd name="connsiteX15213" fmla="*/ 969857 w 11737976"/>
              <a:gd name="connsiteY15213" fmla="*/ 2943515 h 6407151"/>
              <a:gd name="connsiteX15214" fmla="*/ 969445 w 11737976"/>
              <a:gd name="connsiteY15214" fmla="*/ 2941583 h 6407151"/>
              <a:gd name="connsiteX15215" fmla="*/ 977828 w 11737976"/>
              <a:gd name="connsiteY15215" fmla="*/ 2931981 h 6407151"/>
              <a:gd name="connsiteX15216" fmla="*/ 964016 w 11737976"/>
              <a:gd name="connsiteY15216" fmla="*/ 2899736 h 6407151"/>
              <a:gd name="connsiteX15217" fmla="*/ 963152 w 11737976"/>
              <a:gd name="connsiteY15217" fmla="*/ 2887510 h 6407151"/>
              <a:gd name="connsiteX15218" fmla="*/ 950700 w 11737976"/>
              <a:gd name="connsiteY15218" fmla="*/ 2886151 h 6407151"/>
              <a:gd name="connsiteX15219" fmla="*/ 951564 w 11737976"/>
              <a:gd name="connsiteY15219" fmla="*/ 2898379 h 6407151"/>
              <a:gd name="connsiteX15220" fmla="*/ 962044 w 11737976"/>
              <a:gd name="connsiteY15220" fmla="*/ 2906802 h 6407151"/>
              <a:gd name="connsiteX15221" fmla="*/ 950540 w 11737976"/>
              <a:gd name="connsiteY15221" fmla="*/ 2934398 h 6407151"/>
              <a:gd name="connsiteX15222" fmla="*/ 949389 w 11737976"/>
              <a:gd name="connsiteY15222" fmla="*/ 2945326 h 6407151"/>
              <a:gd name="connsiteX15223" fmla="*/ 942197 w 11737976"/>
              <a:gd name="connsiteY15223" fmla="*/ 2952362 h 6407151"/>
              <a:gd name="connsiteX15224" fmla="*/ 915933 w 11737976"/>
              <a:gd name="connsiteY15224" fmla="*/ 2918759 h 6407151"/>
              <a:gd name="connsiteX15225" fmla="*/ 908002 w 11737976"/>
              <a:gd name="connsiteY15225" fmla="*/ 2938657 h 6407151"/>
              <a:gd name="connsiteX15226" fmla="*/ 920086 w 11737976"/>
              <a:gd name="connsiteY15226" fmla="*/ 2946446 h 6407151"/>
              <a:gd name="connsiteX15227" fmla="*/ 921731 w 11737976"/>
              <a:gd name="connsiteY15227" fmla="*/ 2954175 h 6407151"/>
              <a:gd name="connsiteX15228" fmla="*/ 919800 w 11737976"/>
              <a:gd name="connsiteY15228" fmla="*/ 2969603 h 6407151"/>
              <a:gd name="connsiteX15229" fmla="*/ 933486 w 11737976"/>
              <a:gd name="connsiteY15229" fmla="*/ 2976759 h 6407151"/>
              <a:gd name="connsiteX15230" fmla="*/ 909032 w 11737976"/>
              <a:gd name="connsiteY15230" fmla="*/ 2984337 h 6407151"/>
              <a:gd name="connsiteX15231" fmla="*/ 906239 w 11737976"/>
              <a:gd name="connsiteY15231" fmla="*/ 2987538 h 6407151"/>
              <a:gd name="connsiteX15232" fmla="*/ 899291 w 11737976"/>
              <a:gd name="connsiteY15232" fmla="*/ 2963053 h 6407151"/>
              <a:gd name="connsiteX15233" fmla="*/ 885563 w 11737976"/>
              <a:gd name="connsiteY15233" fmla="*/ 2947534 h 6407151"/>
              <a:gd name="connsiteX15234" fmla="*/ 884330 w 11737976"/>
              <a:gd name="connsiteY15234" fmla="*/ 2941738 h 6407151"/>
              <a:gd name="connsiteX15235" fmla="*/ 871305 w 11737976"/>
              <a:gd name="connsiteY15235" fmla="*/ 2986694 h 6407151"/>
              <a:gd name="connsiteX15236" fmla="*/ 848371 w 11737976"/>
              <a:gd name="connsiteY15236" fmla="*/ 2976913 h 6407151"/>
              <a:gd name="connsiteX15237" fmla="*/ 852935 w 11737976"/>
              <a:gd name="connsiteY15237" fmla="*/ 3006532 h 6407151"/>
              <a:gd name="connsiteX15238" fmla="*/ 849277 w 11737976"/>
              <a:gd name="connsiteY15238" fmla="*/ 2997504 h 6407151"/>
              <a:gd name="connsiteX15239" fmla="*/ 846936 w 11737976"/>
              <a:gd name="connsiteY15239" fmla="*/ 3011000 h 6407151"/>
              <a:gd name="connsiteX15240" fmla="*/ 856635 w 11737976"/>
              <a:gd name="connsiteY15240" fmla="*/ 3023921 h 6407151"/>
              <a:gd name="connsiteX15241" fmla="*/ 840649 w 11737976"/>
              <a:gd name="connsiteY15241" fmla="*/ 3038626 h 6407151"/>
              <a:gd name="connsiteX15242" fmla="*/ 839415 w 11737976"/>
              <a:gd name="connsiteY15242" fmla="*/ 3032830 h 6407151"/>
              <a:gd name="connsiteX15243" fmla="*/ 819032 w 11737976"/>
              <a:gd name="connsiteY15243" fmla="*/ 3051367 h 6407151"/>
              <a:gd name="connsiteX15244" fmla="*/ 810690 w 11737976"/>
              <a:gd name="connsiteY15244" fmla="*/ 3069332 h 6407151"/>
              <a:gd name="connsiteX15245" fmla="*/ 803046 w 11737976"/>
              <a:gd name="connsiteY15245" fmla="*/ 3066074 h 6407151"/>
              <a:gd name="connsiteX15246" fmla="*/ 792691 w 11737976"/>
              <a:gd name="connsiteY15246" fmla="*/ 3082739 h 6407151"/>
              <a:gd name="connsiteX15247" fmla="*/ 791457 w 11737976"/>
              <a:gd name="connsiteY15247" fmla="*/ 3076943 h 6407151"/>
              <a:gd name="connsiteX15248" fmla="*/ 737330 w 11737976"/>
              <a:gd name="connsiteY15248" fmla="*/ 3092071 h 6407151"/>
              <a:gd name="connsiteX15249" fmla="*/ 734948 w 11737976"/>
              <a:gd name="connsiteY15249" fmla="*/ 3097204 h 6407151"/>
              <a:gd name="connsiteX15250" fmla="*/ 726195 w 11737976"/>
              <a:gd name="connsiteY15250" fmla="*/ 3113236 h 6407151"/>
              <a:gd name="connsiteX15251" fmla="*/ 714647 w 11737976"/>
              <a:gd name="connsiteY15251" fmla="*/ 3132469 h 6407151"/>
              <a:gd name="connsiteX15252" fmla="*/ 685387 w 11737976"/>
              <a:gd name="connsiteY15252" fmla="*/ 3141951 h 6407151"/>
              <a:gd name="connsiteX15253" fmla="*/ 672647 w 11737976"/>
              <a:gd name="connsiteY15253" fmla="*/ 3163750 h 6407151"/>
              <a:gd name="connsiteX15254" fmla="*/ 665456 w 11737976"/>
              <a:gd name="connsiteY15254" fmla="*/ 3170785 h 6407151"/>
              <a:gd name="connsiteX15255" fmla="*/ 647456 w 11737976"/>
              <a:gd name="connsiteY15255" fmla="*/ 3184191 h 6407151"/>
              <a:gd name="connsiteX15256" fmla="*/ 653581 w 11737976"/>
              <a:gd name="connsiteY15256" fmla="*/ 3204812 h 6407151"/>
              <a:gd name="connsiteX15257" fmla="*/ 651155 w 11737976"/>
              <a:gd name="connsiteY15257" fmla="*/ 3201581 h 6407151"/>
              <a:gd name="connsiteX15258" fmla="*/ 649963 w 11737976"/>
              <a:gd name="connsiteY15258" fmla="*/ 3204149 h 6407151"/>
              <a:gd name="connsiteX15259" fmla="*/ 656005 w 11737976"/>
              <a:gd name="connsiteY15259" fmla="*/ 3208042 h 6407151"/>
              <a:gd name="connsiteX15260" fmla="*/ 654403 w 11737976"/>
              <a:gd name="connsiteY15260" fmla="*/ 3208676 h 6407151"/>
              <a:gd name="connsiteX15261" fmla="*/ 670020 w 11737976"/>
              <a:gd name="connsiteY15261" fmla="*/ 3200403 h 6407151"/>
              <a:gd name="connsiteX15262" fmla="*/ 661142 w 11737976"/>
              <a:gd name="connsiteY15262" fmla="*/ 3191346 h 6407151"/>
              <a:gd name="connsiteX15263" fmla="*/ 667100 w 11737976"/>
              <a:gd name="connsiteY15263" fmla="*/ 3178515 h 6407151"/>
              <a:gd name="connsiteX15264" fmla="*/ 668704 w 11737976"/>
              <a:gd name="connsiteY15264" fmla="*/ 3177879 h 6407151"/>
              <a:gd name="connsiteX15265" fmla="*/ 677540 w 11737976"/>
              <a:gd name="connsiteY15265" fmla="*/ 3178574 h 6407151"/>
              <a:gd name="connsiteX15266" fmla="*/ 676759 w 11737976"/>
              <a:gd name="connsiteY15266" fmla="*/ 3183072 h 6407151"/>
              <a:gd name="connsiteX15267" fmla="*/ 677170 w 11737976"/>
              <a:gd name="connsiteY15267" fmla="*/ 3185005 h 6407151"/>
              <a:gd name="connsiteX15268" fmla="*/ 678772 w 11737976"/>
              <a:gd name="connsiteY15268" fmla="*/ 3184371 h 6407151"/>
              <a:gd name="connsiteX15269" fmla="*/ 679553 w 11737976"/>
              <a:gd name="connsiteY15269" fmla="*/ 3179872 h 6407151"/>
              <a:gd name="connsiteX15270" fmla="*/ 680417 w 11737976"/>
              <a:gd name="connsiteY15270" fmla="*/ 3192100 h 6407151"/>
              <a:gd name="connsiteX15271" fmla="*/ 688801 w 11737976"/>
              <a:gd name="connsiteY15271" fmla="*/ 3182499 h 6407151"/>
              <a:gd name="connsiteX15272" fmla="*/ 692006 w 11737976"/>
              <a:gd name="connsiteY15272" fmla="*/ 3181230 h 6407151"/>
              <a:gd name="connsiteX15273" fmla="*/ 711240 w 11737976"/>
              <a:gd name="connsiteY15273" fmla="*/ 3173622 h 6407151"/>
              <a:gd name="connsiteX15274" fmla="*/ 705567 w 11737976"/>
              <a:gd name="connsiteY15274" fmla="*/ 3163296 h 6407151"/>
              <a:gd name="connsiteX15275" fmla="*/ 716417 w 11737976"/>
              <a:gd name="connsiteY15275" fmla="*/ 3165288 h 6407151"/>
              <a:gd name="connsiteX15276" fmla="*/ 719337 w 11737976"/>
              <a:gd name="connsiteY15276" fmla="*/ 3187177 h 6407151"/>
              <a:gd name="connsiteX15277" fmla="*/ 708899 w 11737976"/>
              <a:gd name="connsiteY15277" fmla="*/ 3187117 h 6407151"/>
              <a:gd name="connsiteX15278" fmla="*/ 702118 w 11737976"/>
              <a:gd name="connsiteY15278" fmla="*/ 3196084 h 6407151"/>
              <a:gd name="connsiteX15279" fmla="*/ 701706 w 11737976"/>
              <a:gd name="connsiteY15279" fmla="*/ 3194152 h 6407151"/>
              <a:gd name="connsiteX15280" fmla="*/ 700103 w 11737976"/>
              <a:gd name="connsiteY15280" fmla="*/ 3194786 h 6407151"/>
              <a:gd name="connsiteX15281" fmla="*/ 700515 w 11737976"/>
              <a:gd name="connsiteY15281" fmla="*/ 3196719 h 6407151"/>
              <a:gd name="connsiteX15282" fmla="*/ 701337 w 11737976"/>
              <a:gd name="connsiteY15282" fmla="*/ 3200583 h 6407151"/>
              <a:gd name="connsiteX15283" fmla="*/ 694926 w 11737976"/>
              <a:gd name="connsiteY15283" fmla="*/ 3203119 h 6407151"/>
              <a:gd name="connsiteX15284" fmla="*/ 694968 w 11737976"/>
              <a:gd name="connsiteY15284" fmla="*/ 3211483 h 6407151"/>
              <a:gd name="connsiteX15285" fmla="*/ 667804 w 11737976"/>
              <a:gd name="connsiteY15285" fmla="*/ 3238988 h 6407151"/>
              <a:gd name="connsiteX15286" fmla="*/ 700271 w 11737976"/>
              <a:gd name="connsiteY15286" fmla="*/ 3228239 h 6407151"/>
              <a:gd name="connsiteX15287" fmla="*/ 695713 w 11737976"/>
              <a:gd name="connsiteY15287" fmla="*/ 3280321 h 6407151"/>
              <a:gd name="connsiteX15288" fmla="*/ 691810 w 11737976"/>
              <a:gd name="connsiteY15288" fmla="*/ 3302814 h 6407151"/>
              <a:gd name="connsiteX15289" fmla="*/ 694278 w 11737976"/>
              <a:gd name="connsiteY15289" fmla="*/ 3314408 h 6407151"/>
              <a:gd name="connsiteX15290" fmla="*/ 695468 w 11737976"/>
              <a:gd name="connsiteY15290" fmla="*/ 3311842 h 6407151"/>
              <a:gd name="connsiteX15291" fmla="*/ 693096 w 11737976"/>
              <a:gd name="connsiteY15291" fmla="*/ 3319065 h 6407151"/>
              <a:gd name="connsiteX15292" fmla="*/ 693105 w 11737976"/>
              <a:gd name="connsiteY15292" fmla="*/ 3320918 h 6407151"/>
              <a:gd name="connsiteX15293" fmla="*/ 687194 w 11737976"/>
              <a:gd name="connsiteY15293" fmla="*/ 3322451 h 6407151"/>
              <a:gd name="connsiteX15294" fmla="*/ 684306 w 11737976"/>
              <a:gd name="connsiteY15294" fmla="*/ 3322598 h 6407151"/>
              <a:gd name="connsiteX15295" fmla="*/ 680504 w 11737976"/>
              <a:gd name="connsiteY15295" fmla="*/ 3318842 h 6407151"/>
              <a:gd name="connsiteX15296" fmla="*/ 676235 w 11737976"/>
              <a:gd name="connsiteY15296" fmla="*/ 3319450 h 6407151"/>
              <a:gd name="connsiteX15297" fmla="*/ 673398 w 11737976"/>
              <a:gd name="connsiteY15297" fmla="*/ 3314288 h 6407151"/>
              <a:gd name="connsiteX15298" fmla="*/ 671796 w 11737976"/>
              <a:gd name="connsiteY15298" fmla="*/ 3314922 h 6407151"/>
              <a:gd name="connsiteX15299" fmla="*/ 670604 w 11737976"/>
              <a:gd name="connsiteY15299" fmla="*/ 3317489 h 6407151"/>
              <a:gd name="connsiteX15300" fmla="*/ 671618 w 11737976"/>
              <a:gd name="connsiteY15300" fmla="*/ 3322249 h 6407151"/>
              <a:gd name="connsiteX15301" fmla="*/ 668377 w 11737976"/>
              <a:gd name="connsiteY15301" fmla="*/ 3320628 h 6407151"/>
              <a:gd name="connsiteX15302" fmla="*/ 663334 w 11737976"/>
              <a:gd name="connsiteY15302" fmla="*/ 3318107 h 6407151"/>
              <a:gd name="connsiteX15303" fmla="*/ 661535 w 11737976"/>
              <a:gd name="connsiteY15303" fmla="*/ 3324797 h 6407151"/>
              <a:gd name="connsiteX15304" fmla="*/ 660002 w 11737976"/>
              <a:gd name="connsiteY15304" fmla="*/ 3330497 h 6407151"/>
              <a:gd name="connsiteX15305" fmla="*/ 659866 w 11737976"/>
              <a:gd name="connsiteY15305" fmla="*/ 3330273 h 6407151"/>
              <a:gd name="connsiteX15306" fmla="*/ 655423 w 11737976"/>
              <a:gd name="connsiteY15306" fmla="*/ 3328137 h 6407151"/>
              <a:gd name="connsiteX15307" fmla="*/ 653546 w 11737976"/>
              <a:gd name="connsiteY15307" fmla="*/ 3335110 h 6407151"/>
              <a:gd name="connsiteX15308" fmla="*/ 653574 w 11737976"/>
              <a:gd name="connsiteY15308" fmla="*/ 3335240 h 6407151"/>
              <a:gd name="connsiteX15309" fmla="*/ 652894 w 11737976"/>
              <a:gd name="connsiteY15309" fmla="*/ 3335654 h 6407151"/>
              <a:gd name="connsiteX15310" fmla="*/ 646052 w 11737976"/>
              <a:gd name="connsiteY15310" fmla="*/ 3339822 h 6407151"/>
              <a:gd name="connsiteX15311" fmla="*/ 641009 w 11737976"/>
              <a:gd name="connsiteY15311" fmla="*/ 3337300 h 6407151"/>
              <a:gd name="connsiteX15312" fmla="*/ 644607 w 11737976"/>
              <a:gd name="connsiteY15312" fmla="*/ 3323921 h 6407151"/>
              <a:gd name="connsiteX15313" fmla="*/ 654692 w 11737976"/>
              <a:gd name="connsiteY15313" fmla="*/ 3328965 h 6407151"/>
              <a:gd name="connsiteX15314" fmla="*/ 658291 w 11737976"/>
              <a:gd name="connsiteY15314" fmla="*/ 3315585 h 6407151"/>
              <a:gd name="connsiteX15315" fmla="*/ 646762 w 11737976"/>
              <a:gd name="connsiteY15315" fmla="*/ 3294643 h 6407151"/>
              <a:gd name="connsiteX15316" fmla="*/ 628034 w 11737976"/>
              <a:gd name="connsiteY15316" fmla="*/ 3300454 h 6407151"/>
              <a:gd name="connsiteX15317" fmla="*/ 631633 w 11737976"/>
              <a:gd name="connsiteY15317" fmla="*/ 3287077 h 6407151"/>
              <a:gd name="connsiteX15318" fmla="*/ 617950 w 11737976"/>
              <a:gd name="connsiteY15318" fmla="*/ 3295411 h 6407151"/>
              <a:gd name="connsiteX15319" fmla="*/ 621547 w 11737976"/>
              <a:gd name="connsiteY15319" fmla="*/ 3282033 h 6407151"/>
              <a:gd name="connsiteX15320" fmla="*/ 606421 w 11737976"/>
              <a:gd name="connsiteY15320" fmla="*/ 3274468 h 6407151"/>
              <a:gd name="connsiteX15321" fmla="*/ 596335 w 11737976"/>
              <a:gd name="connsiteY15321" fmla="*/ 3269425 h 6407151"/>
              <a:gd name="connsiteX15322" fmla="*/ 591292 w 11737976"/>
              <a:gd name="connsiteY15322" fmla="*/ 3266903 h 6407151"/>
              <a:gd name="connsiteX15323" fmla="*/ 577609 w 11737976"/>
              <a:gd name="connsiteY15323" fmla="*/ 3275237 h 6407151"/>
              <a:gd name="connsiteX15324" fmla="*/ 574010 w 11737976"/>
              <a:gd name="connsiteY15324" fmla="*/ 3288618 h 6407151"/>
              <a:gd name="connsiteX15325" fmla="*/ 568967 w 11737976"/>
              <a:gd name="connsiteY15325" fmla="*/ 3286095 h 6407151"/>
              <a:gd name="connsiteX15326" fmla="*/ 563925 w 11737976"/>
              <a:gd name="connsiteY15326" fmla="*/ 3283575 h 6407151"/>
              <a:gd name="connsiteX15327" fmla="*/ 553840 w 11737976"/>
              <a:gd name="connsiteY15327" fmla="*/ 3278531 h 6407151"/>
              <a:gd name="connsiteX15328" fmla="*/ 530781 w 11737976"/>
              <a:gd name="connsiteY15328" fmla="*/ 3236643 h 6407151"/>
              <a:gd name="connsiteX15329" fmla="*/ 522140 w 11737976"/>
              <a:gd name="connsiteY15329" fmla="*/ 3247499 h 6407151"/>
              <a:gd name="connsiteX15330" fmla="*/ 523585 w 11737976"/>
              <a:gd name="connsiteY15330" fmla="*/ 3263401 h 6407151"/>
              <a:gd name="connsiteX15331" fmla="*/ 479646 w 11737976"/>
              <a:gd name="connsiteY15331" fmla="*/ 3256604 h 6407151"/>
              <a:gd name="connsiteX15332" fmla="*/ 474603 w 11737976"/>
              <a:gd name="connsiteY15332" fmla="*/ 3254083 h 6407151"/>
              <a:gd name="connsiteX15333" fmla="*/ 464517 w 11737976"/>
              <a:gd name="connsiteY15333" fmla="*/ 3249039 h 6407151"/>
              <a:gd name="connsiteX15334" fmla="*/ 449388 w 11737976"/>
              <a:gd name="connsiteY15334" fmla="*/ 3241473 h 6407151"/>
              <a:gd name="connsiteX15335" fmla="*/ 383836 w 11737976"/>
              <a:gd name="connsiteY15335" fmla="*/ 3208692 h 6407151"/>
              <a:gd name="connsiteX15336" fmla="*/ 329809 w 11737976"/>
              <a:gd name="connsiteY15336" fmla="*/ 3196852 h 6407151"/>
              <a:gd name="connsiteX15337" fmla="*/ 324768 w 11737976"/>
              <a:gd name="connsiteY15337" fmla="*/ 3194330 h 6407151"/>
              <a:gd name="connsiteX15338" fmla="*/ 326212 w 11737976"/>
              <a:gd name="connsiteY15338" fmla="*/ 3210229 h 6407151"/>
              <a:gd name="connsiteX15339" fmla="*/ 317573 w 11737976"/>
              <a:gd name="connsiteY15339" fmla="*/ 3221086 h 6407151"/>
              <a:gd name="connsiteX15340" fmla="*/ 322614 w 11737976"/>
              <a:gd name="connsiteY15340" fmla="*/ 3223606 h 6407151"/>
              <a:gd name="connsiteX15341" fmla="*/ 331256 w 11737976"/>
              <a:gd name="connsiteY15341" fmla="*/ 3212751 h 6407151"/>
              <a:gd name="connsiteX15342" fmla="*/ 327657 w 11737976"/>
              <a:gd name="connsiteY15342" fmla="*/ 3226128 h 6407151"/>
              <a:gd name="connsiteX15343" fmla="*/ 342785 w 11737976"/>
              <a:gd name="connsiteY15343" fmla="*/ 3233695 h 6407151"/>
              <a:gd name="connsiteX15344" fmla="*/ 346384 w 11737976"/>
              <a:gd name="connsiteY15344" fmla="*/ 3220316 h 6407151"/>
              <a:gd name="connsiteX15345" fmla="*/ 360067 w 11737976"/>
              <a:gd name="connsiteY15345" fmla="*/ 3211983 h 6407151"/>
              <a:gd name="connsiteX15346" fmla="*/ 357913 w 11737976"/>
              <a:gd name="connsiteY15346" fmla="*/ 3241260 h 6407151"/>
              <a:gd name="connsiteX15347" fmla="*/ 349272 w 11737976"/>
              <a:gd name="connsiteY15347" fmla="*/ 3252119 h 6407151"/>
              <a:gd name="connsiteX15348" fmla="*/ 354314 w 11737976"/>
              <a:gd name="connsiteY15348" fmla="*/ 3254640 h 6407151"/>
              <a:gd name="connsiteX15349" fmla="*/ 359357 w 11737976"/>
              <a:gd name="connsiteY15349" fmla="*/ 3257162 h 6407151"/>
              <a:gd name="connsiteX15350" fmla="*/ 375930 w 11737976"/>
              <a:gd name="connsiteY15350" fmla="*/ 3280627 h 6407151"/>
              <a:gd name="connsiteX15351" fmla="*/ 372331 w 11737976"/>
              <a:gd name="connsiteY15351" fmla="*/ 3294004 h 6407151"/>
              <a:gd name="connsiteX15352" fmla="*/ 386015 w 11737976"/>
              <a:gd name="connsiteY15352" fmla="*/ 3285670 h 6407151"/>
              <a:gd name="connsiteX15353" fmla="*/ 389613 w 11737976"/>
              <a:gd name="connsiteY15353" fmla="*/ 3272292 h 6407151"/>
              <a:gd name="connsiteX15354" fmla="*/ 386725 w 11737976"/>
              <a:gd name="connsiteY15354" fmla="*/ 3240490 h 6407151"/>
              <a:gd name="connsiteX15355" fmla="*/ 396810 w 11737976"/>
              <a:gd name="connsiteY15355" fmla="*/ 3245534 h 6407151"/>
              <a:gd name="connsiteX15356" fmla="*/ 401851 w 11737976"/>
              <a:gd name="connsiteY15356" fmla="*/ 3248055 h 6407151"/>
              <a:gd name="connsiteX15357" fmla="*/ 394655 w 11737976"/>
              <a:gd name="connsiteY15357" fmla="*/ 3274815 h 6407151"/>
              <a:gd name="connsiteX15358" fmla="*/ 391058 w 11737976"/>
              <a:gd name="connsiteY15358" fmla="*/ 3288191 h 6407151"/>
              <a:gd name="connsiteX15359" fmla="*/ 392503 w 11737976"/>
              <a:gd name="connsiteY15359" fmla="*/ 3304091 h 6407151"/>
              <a:gd name="connsiteX15360" fmla="*/ 398990 w 11737976"/>
              <a:gd name="connsiteY15360" fmla="*/ 3322512 h 6407151"/>
              <a:gd name="connsiteX15361" fmla="*/ 409074 w 11737976"/>
              <a:gd name="connsiteY15361" fmla="*/ 3327555 h 6407151"/>
              <a:gd name="connsiteX15362" fmla="*/ 412672 w 11737976"/>
              <a:gd name="connsiteY15362" fmla="*/ 3314177 h 6407151"/>
              <a:gd name="connsiteX15363" fmla="*/ 417717 w 11737976"/>
              <a:gd name="connsiteY15363" fmla="*/ 3316699 h 6407151"/>
              <a:gd name="connsiteX15364" fmla="*/ 424202 w 11737976"/>
              <a:gd name="connsiteY15364" fmla="*/ 3335120 h 6407151"/>
              <a:gd name="connsiteX15365" fmla="*/ 432843 w 11737976"/>
              <a:gd name="connsiteY15365" fmla="*/ 3324264 h 6407151"/>
              <a:gd name="connsiteX15366" fmla="*/ 429245 w 11737976"/>
              <a:gd name="connsiteY15366" fmla="*/ 3337643 h 6407151"/>
              <a:gd name="connsiteX15367" fmla="*/ 447971 w 11737976"/>
              <a:gd name="connsiteY15367" fmla="*/ 3331829 h 6407151"/>
              <a:gd name="connsiteX15368" fmla="*/ 451568 w 11737976"/>
              <a:gd name="connsiteY15368" fmla="*/ 3318451 h 6407151"/>
              <a:gd name="connsiteX15369" fmla="*/ 456611 w 11737976"/>
              <a:gd name="connsiteY15369" fmla="*/ 3320974 h 6407151"/>
              <a:gd name="connsiteX15370" fmla="*/ 485423 w 11737976"/>
              <a:gd name="connsiteY15370" fmla="*/ 3320206 h 6407151"/>
              <a:gd name="connsiteX15371" fmla="*/ 486867 w 11737976"/>
              <a:gd name="connsiteY15371" fmla="*/ 3336105 h 6407151"/>
              <a:gd name="connsiteX15372" fmla="*/ 478227 w 11737976"/>
              <a:gd name="connsiteY15372" fmla="*/ 3346962 h 6407151"/>
              <a:gd name="connsiteX15373" fmla="*/ 469586 w 11737976"/>
              <a:gd name="connsiteY15373" fmla="*/ 3357816 h 6407151"/>
              <a:gd name="connsiteX15374" fmla="*/ 468141 w 11737976"/>
              <a:gd name="connsiteY15374" fmla="*/ 3341916 h 6407151"/>
              <a:gd name="connsiteX15375" fmla="*/ 463098 w 11737976"/>
              <a:gd name="connsiteY15375" fmla="*/ 3339395 h 6407151"/>
              <a:gd name="connsiteX15376" fmla="*/ 459501 w 11737976"/>
              <a:gd name="connsiteY15376" fmla="*/ 3352772 h 6407151"/>
              <a:gd name="connsiteX15377" fmla="*/ 464542 w 11737976"/>
              <a:gd name="connsiteY15377" fmla="*/ 3355295 h 6407151"/>
              <a:gd name="connsiteX15378" fmla="*/ 491202 w 11737976"/>
              <a:gd name="connsiteY15378" fmla="*/ 3383803 h 6407151"/>
              <a:gd name="connsiteX15379" fmla="*/ 489757 w 11737976"/>
              <a:gd name="connsiteY15379" fmla="*/ 3367903 h 6407151"/>
              <a:gd name="connsiteX15380" fmla="*/ 496243 w 11737976"/>
              <a:gd name="connsiteY15380" fmla="*/ 3386325 h 6407151"/>
              <a:gd name="connsiteX15381" fmla="*/ 509927 w 11737976"/>
              <a:gd name="connsiteY15381" fmla="*/ 3377990 h 6407151"/>
              <a:gd name="connsiteX15382" fmla="*/ 511372 w 11737976"/>
              <a:gd name="connsiteY15382" fmla="*/ 3393889 h 6407151"/>
              <a:gd name="connsiteX15383" fmla="*/ 525055 w 11737976"/>
              <a:gd name="connsiteY15383" fmla="*/ 3385555 h 6407151"/>
              <a:gd name="connsiteX15384" fmla="*/ 528653 w 11737976"/>
              <a:gd name="connsiteY15384" fmla="*/ 3372178 h 6407151"/>
              <a:gd name="connsiteX15385" fmla="*/ 530098 w 11737976"/>
              <a:gd name="connsiteY15385" fmla="*/ 3388077 h 6407151"/>
              <a:gd name="connsiteX15386" fmla="*/ 531542 w 11737976"/>
              <a:gd name="connsiteY15386" fmla="*/ 3403978 h 6407151"/>
              <a:gd name="connsiteX15387" fmla="*/ 536584 w 11737976"/>
              <a:gd name="connsiteY15387" fmla="*/ 3406498 h 6407151"/>
              <a:gd name="connsiteX15388" fmla="*/ 535140 w 11737976"/>
              <a:gd name="connsiteY15388" fmla="*/ 3390598 h 6407151"/>
              <a:gd name="connsiteX15389" fmla="*/ 548824 w 11737976"/>
              <a:gd name="connsiteY15389" fmla="*/ 3382265 h 6407151"/>
              <a:gd name="connsiteX15390" fmla="*/ 545226 w 11737976"/>
              <a:gd name="connsiteY15390" fmla="*/ 3395642 h 6407151"/>
              <a:gd name="connsiteX15391" fmla="*/ 555311 w 11737976"/>
              <a:gd name="connsiteY15391" fmla="*/ 3400686 h 6407151"/>
              <a:gd name="connsiteX15392" fmla="*/ 574037 w 11737976"/>
              <a:gd name="connsiteY15392" fmla="*/ 3394873 h 6407151"/>
              <a:gd name="connsiteX15393" fmla="*/ 580524 w 11737976"/>
              <a:gd name="connsiteY15393" fmla="*/ 3413294 h 6407151"/>
              <a:gd name="connsiteX15394" fmla="*/ 581969 w 11737976"/>
              <a:gd name="connsiteY15394" fmla="*/ 3429193 h 6407151"/>
              <a:gd name="connsiteX15395" fmla="*/ 585567 w 11737976"/>
              <a:gd name="connsiteY15395" fmla="*/ 3415817 h 6407151"/>
              <a:gd name="connsiteX15396" fmla="*/ 604218 w 11737976"/>
              <a:gd name="connsiteY15396" fmla="*/ 3472100 h 6407151"/>
              <a:gd name="connsiteX15397" fmla="*/ 608507 w 11737976"/>
              <a:gd name="connsiteY15397" fmla="*/ 3473861 h 6407151"/>
              <a:gd name="connsiteX15398" fmla="*/ 610021 w 11737976"/>
              <a:gd name="connsiteY15398" fmla="*/ 3475401 h 6407151"/>
              <a:gd name="connsiteX15399" fmla="*/ 610611 w 11737976"/>
              <a:gd name="connsiteY15399" fmla="*/ 3474727 h 6407151"/>
              <a:gd name="connsiteX15400" fmla="*/ 620156 w 11737976"/>
              <a:gd name="connsiteY15400" fmla="*/ 3478648 h 6407151"/>
              <a:gd name="connsiteX15401" fmla="*/ 621599 w 11737976"/>
              <a:gd name="connsiteY15401" fmla="*/ 3494547 h 6407151"/>
              <a:gd name="connsiteX15402" fmla="*/ 625198 w 11737976"/>
              <a:gd name="connsiteY15402" fmla="*/ 3481170 h 6407151"/>
              <a:gd name="connsiteX15403" fmla="*/ 620156 w 11737976"/>
              <a:gd name="connsiteY15403" fmla="*/ 3478648 h 6407151"/>
              <a:gd name="connsiteX15404" fmla="*/ 635283 w 11737976"/>
              <a:gd name="connsiteY15404" fmla="*/ 3486213 h 6407151"/>
              <a:gd name="connsiteX15405" fmla="*/ 633839 w 11737976"/>
              <a:gd name="connsiteY15405" fmla="*/ 3470313 h 6407151"/>
              <a:gd name="connsiteX15406" fmla="*/ 643924 w 11737976"/>
              <a:gd name="connsiteY15406" fmla="*/ 3475358 h 6407151"/>
              <a:gd name="connsiteX15407" fmla="*/ 645366 w 11737976"/>
              <a:gd name="connsiteY15407" fmla="*/ 3477975 h 6407151"/>
              <a:gd name="connsiteX15408" fmla="*/ 641253 w 11737976"/>
              <a:gd name="connsiteY15408" fmla="*/ 3486757 h 6407151"/>
              <a:gd name="connsiteX15409" fmla="*/ 640477 w 11737976"/>
              <a:gd name="connsiteY15409" fmla="*/ 3485043 h 6407151"/>
              <a:gd name="connsiteX15410" fmla="*/ 640860 w 11737976"/>
              <a:gd name="connsiteY15410" fmla="*/ 3487597 h 6407151"/>
              <a:gd name="connsiteX15411" fmla="*/ 640327 w 11737976"/>
              <a:gd name="connsiteY15411" fmla="*/ 3488736 h 6407151"/>
              <a:gd name="connsiteX15412" fmla="*/ 641055 w 11737976"/>
              <a:gd name="connsiteY15412" fmla="*/ 3488901 h 6407151"/>
              <a:gd name="connsiteX15413" fmla="*/ 641346 w 11737976"/>
              <a:gd name="connsiteY15413" fmla="*/ 3490839 h 6407151"/>
              <a:gd name="connsiteX15414" fmla="*/ 645148 w 11737976"/>
              <a:gd name="connsiteY15414" fmla="*/ 3493255 h 6407151"/>
              <a:gd name="connsiteX15415" fmla="*/ 642724 w 11737976"/>
              <a:gd name="connsiteY15415" fmla="*/ 3490006 h 6407151"/>
              <a:gd name="connsiteX15416" fmla="*/ 642358 w 11737976"/>
              <a:gd name="connsiteY15416" fmla="*/ 3489196 h 6407151"/>
              <a:gd name="connsiteX15417" fmla="*/ 649004 w 11737976"/>
              <a:gd name="connsiteY15417" fmla="*/ 3490703 h 6407151"/>
              <a:gd name="connsiteX15418" fmla="*/ 650643 w 11737976"/>
              <a:gd name="connsiteY15418" fmla="*/ 3489845 h 6407151"/>
              <a:gd name="connsiteX15419" fmla="*/ 650652 w 11737976"/>
              <a:gd name="connsiteY15419" fmla="*/ 3493220 h 6407151"/>
              <a:gd name="connsiteX15420" fmla="*/ 653848 w 11737976"/>
              <a:gd name="connsiteY15420" fmla="*/ 3491956 h 6407151"/>
              <a:gd name="connsiteX15421" fmla="*/ 655040 w 11737976"/>
              <a:gd name="connsiteY15421" fmla="*/ 3489420 h 6407151"/>
              <a:gd name="connsiteX15422" fmla="*/ 658942 w 11737976"/>
              <a:gd name="connsiteY15422" fmla="*/ 3490456 h 6407151"/>
              <a:gd name="connsiteX15423" fmla="*/ 663435 w 11737976"/>
              <a:gd name="connsiteY15423" fmla="*/ 3488163 h 6407151"/>
              <a:gd name="connsiteX15424" fmla="*/ 663602 w 11737976"/>
              <a:gd name="connsiteY15424" fmla="*/ 3485397 h 6407151"/>
              <a:gd name="connsiteX15425" fmla="*/ 664094 w 11737976"/>
              <a:gd name="connsiteY15425" fmla="*/ 3485444 h 6407151"/>
              <a:gd name="connsiteX15426" fmla="*/ 668516 w 11737976"/>
              <a:gd name="connsiteY15426" fmla="*/ 3490322 h 6407151"/>
              <a:gd name="connsiteX15427" fmla="*/ 676070 w 11737976"/>
              <a:gd name="connsiteY15427" fmla="*/ 3489536 h 6407151"/>
              <a:gd name="connsiteX15428" fmla="*/ 678304 w 11737976"/>
              <a:gd name="connsiteY15428" fmla="*/ 3492512 h 6407151"/>
              <a:gd name="connsiteX15429" fmla="*/ 679906 w 11737976"/>
              <a:gd name="connsiteY15429" fmla="*/ 3491879 h 6407151"/>
              <a:gd name="connsiteX15430" fmla="*/ 680317 w 11737976"/>
              <a:gd name="connsiteY15430" fmla="*/ 3493810 h 6407151"/>
              <a:gd name="connsiteX15431" fmla="*/ 674770 w 11737976"/>
              <a:gd name="connsiteY15431" fmla="*/ 3508575 h 6407151"/>
              <a:gd name="connsiteX15432" fmla="*/ 673167 w 11737976"/>
              <a:gd name="connsiteY15432" fmla="*/ 3509208 h 6407151"/>
              <a:gd name="connsiteX15433" fmla="*/ 671153 w 11737976"/>
              <a:gd name="connsiteY15433" fmla="*/ 3507910 h 6407151"/>
              <a:gd name="connsiteX15434" fmla="*/ 669962 w 11737976"/>
              <a:gd name="connsiteY15434" fmla="*/ 3510477 h 6407151"/>
              <a:gd name="connsiteX15435" fmla="*/ 669182 w 11737976"/>
              <a:gd name="connsiteY15435" fmla="*/ 3514975 h 6407151"/>
              <a:gd name="connsiteX15436" fmla="*/ 648220 w 11737976"/>
              <a:gd name="connsiteY15436" fmla="*/ 3498128 h 6407151"/>
              <a:gd name="connsiteX15437" fmla="*/ 648261 w 11737976"/>
              <a:gd name="connsiteY15437" fmla="*/ 3506493 h 6407151"/>
              <a:gd name="connsiteX15438" fmla="*/ 645014 w 11737976"/>
              <a:gd name="connsiteY15438" fmla="*/ 3499396 h 6407151"/>
              <a:gd name="connsiteX15439" fmla="*/ 647480 w 11737976"/>
              <a:gd name="connsiteY15439" fmla="*/ 3510992 h 6407151"/>
              <a:gd name="connsiteX15440" fmla="*/ 643906 w 11737976"/>
              <a:gd name="connsiteY15440" fmla="*/ 3518689 h 6407151"/>
              <a:gd name="connsiteX15441" fmla="*/ 629397 w 11737976"/>
              <a:gd name="connsiteY15441" fmla="*/ 3507670 h 6407151"/>
              <a:gd name="connsiteX15442" fmla="*/ 625822 w 11737976"/>
              <a:gd name="connsiteY15442" fmla="*/ 3515369 h 6407151"/>
              <a:gd name="connsiteX15443" fmla="*/ 631495 w 11737976"/>
              <a:gd name="connsiteY15443" fmla="*/ 3525695 h 6407151"/>
              <a:gd name="connsiteX15444" fmla="*/ 619536 w 11737976"/>
              <a:gd name="connsiteY15444" fmla="*/ 3542996 h 6407151"/>
              <a:gd name="connsiteX15445" fmla="*/ 605069 w 11737976"/>
              <a:gd name="connsiteY15445" fmla="*/ 3540339 h 6407151"/>
              <a:gd name="connsiteX15446" fmla="*/ 599397 w 11737976"/>
              <a:gd name="connsiteY15446" fmla="*/ 3530015 h 6407151"/>
              <a:gd name="connsiteX15447" fmla="*/ 587355 w 11737976"/>
              <a:gd name="connsiteY15447" fmla="*/ 3530589 h 6407151"/>
              <a:gd name="connsiteX15448" fmla="*/ 589083 w 11737976"/>
              <a:gd name="connsiteY15448" fmla="*/ 3555044 h 6407151"/>
              <a:gd name="connsiteX15449" fmla="*/ 604372 w 11737976"/>
              <a:gd name="connsiteY15449" fmla="*/ 3561565 h 6407151"/>
              <a:gd name="connsiteX15450" fmla="*/ 604741 w 11737976"/>
              <a:gd name="connsiteY15450" fmla="*/ 3555134 h 6407151"/>
              <a:gd name="connsiteX15451" fmla="*/ 614810 w 11737976"/>
              <a:gd name="connsiteY15451" fmla="*/ 3561625 h 6407151"/>
              <a:gd name="connsiteX15452" fmla="*/ 599647 w 11737976"/>
              <a:gd name="connsiteY15452" fmla="*/ 3580194 h 6407151"/>
              <a:gd name="connsiteX15453" fmla="*/ 593237 w 11737976"/>
              <a:gd name="connsiteY15453" fmla="*/ 3582730 h 6407151"/>
              <a:gd name="connsiteX15454" fmla="*/ 593277 w 11737976"/>
              <a:gd name="connsiteY15454" fmla="*/ 3591093 h 6407151"/>
              <a:gd name="connsiteX15455" fmla="*/ 585633 w 11737976"/>
              <a:gd name="connsiteY15455" fmla="*/ 3587833 h 6407151"/>
              <a:gd name="connsiteX15456" fmla="*/ 596114 w 11737976"/>
              <a:gd name="connsiteY15456" fmla="*/ 3596255 h 6407151"/>
              <a:gd name="connsiteX15457" fmla="*/ 589292 w 11737976"/>
              <a:gd name="connsiteY15457" fmla="*/ 3596860 h 6407151"/>
              <a:gd name="connsiteX15458" fmla="*/ 589333 w 11737976"/>
              <a:gd name="connsiteY15458" fmla="*/ 3605224 h 6407151"/>
              <a:gd name="connsiteX15459" fmla="*/ 600309 w 11737976"/>
              <a:gd name="connsiteY15459" fmla="*/ 3632305 h 6407151"/>
              <a:gd name="connsiteX15460" fmla="*/ 598707 w 11737976"/>
              <a:gd name="connsiteY15460" fmla="*/ 3632940 h 6407151"/>
              <a:gd name="connsiteX15461" fmla="*/ 608859 w 11737976"/>
              <a:gd name="connsiteY15461" fmla="*/ 3656158 h 6407151"/>
              <a:gd name="connsiteX15462" fmla="*/ 600845 w 11737976"/>
              <a:gd name="connsiteY15462" fmla="*/ 3659327 h 6407151"/>
              <a:gd name="connsiteX15463" fmla="*/ 599612 w 11737976"/>
              <a:gd name="connsiteY15463" fmla="*/ 3653529 h 6407151"/>
              <a:gd name="connsiteX15464" fmla="*/ 600803 w 11737976"/>
              <a:gd name="connsiteY15464" fmla="*/ 3650964 h 6407151"/>
              <a:gd name="connsiteX15465" fmla="*/ 599570 w 11737976"/>
              <a:gd name="connsiteY15465" fmla="*/ 3645167 h 6407151"/>
              <a:gd name="connsiteX15466" fmla="*/ 595953 w 11737976"/>
              <a:gd name="connsiteY15466" fmla="*/ 3644504 h 6407151"/>
              <a:gd name="connsiteX15467" fmla="*/ 595543 w 11737976"/>
              <a:gd name="connsiteY15467" fmla="*/ 3642570 h 6407151"/>
              <a:gd name="connsiteX15468" fmla="*/ 584322 w 11737976"/>
              <a:gd name="connsiteY15468" fmla="*/ 3647010 h 6407151"/>
              <a:gd name="connsiteX15469" fmla="*/ 582308 w 11737976"/>
              <a:gd name="connsiteY15469" fmla="*/ 3645711 h 6407151"/>
              <a:gd name="connsiteX15470" fmla="*/ 580294 w 11737976"/>
              <a:gd name="connsiteY15470" fmla="*/ 3644413 h 6407151"/>
              <a:gd name="connsiteX15471" fmla="*/ 579472 w 11737976"/>
              <a:gd name="connsiteY15471" fmla="*/ 3640549 h 6407151"/>
              <a:gd name="connsiteX15472" fmla="*/ 590566 w 11737976"/>
              <a:gd name="connsiteY15472" fmla="*/ 3611021 h 6407151"/>
              <a:gd name="connsiteX15473" fmla="*/ 576016 w 11737976"/>
              <a:gd name="connsiteY15473" fmla="*/ 3591638 h 6407151"/>
              <a:gd name="connsiteX15474" fmla="*/ 569194 w 11737976"/>
              <a:gd name="connsiteY15474" fmla="*/ 3592242 h 6407151"/>
              <a:gd name="connsiteX15475" fmla="*/ 566770 w 11737976"/>
              <a:gd name="connsiteY15475" fmla="*/ 3589011 h 6407151"/>
              <a:gd name="connsiteX15476" fmla="*/ 583535 w 11737976"/>
              <a:gd name="connsiteY15476" fmla="*/ 3569809 h 6407151"/>
              <a:gd name="connsiteX15477" fmla="*/ 582302 w 11737976"/>
              <a:gd name="connsiteY15477" fmla="*/ 3564011 h 6407151"/>
              <a:gd name="connsiteX15478" fmla="*/ 573054 w 11737976"/>
              <a:gd name="connsiteY15478" fmla="*/ 3561386 h 6407151"/>
              <a:gd name="connsiteX15479" fmla="*/ 566602 w 11737976"/>
              <a:gd name="connsiteY15479" fmla="*/ 3555557 h 6407151"/>
              <a:gd name="connsiteX15480" fmla="*/ 571452 w 11737976"/>
              <a:gd name="connsiteY15480" fmla="*/ 3562019 h 6407151"/>
              <a:gd name="connsiteX15481" fmla="*/ 561055 w 11737976"/>
              <a:gd name="connsiteY15481" fmla="*/ 3570322 h 6407151"/>
              <a:gd name="connsiteX15482" fmla="*/ 557068 w 11737976"/>
              <a:gd name="connsiteY15482" fmla="*/ 3576090 h 6407151"/>
              <a:gd name="connsiteX15483" fmla="*/ 555055 w 11737976"/>
              <a:gd name="connsiteY15483" fmla="*/ 3574791 h 6407151"/>
              <a:gd name="connsiteX15484" fmla="*/ 550205 w 11737976"/>
              <a:gd name="connsiteY15484" fmla="*/ 3568331 h 6407151"/>
              <a:gd name="connsiteX15485" fmla="*/ 550616 w 11737976"/>
              <a:gd name="connsiteY15485" fmla="*/ 3570263 h 6407151"/>
              <a:gd name="connsiteX15486" fmla="*/ 546176 w 11737976"/>
              <a:gd name="connsiteY15486" fmla="*/ 3565734 h 6407151"/>
              <a:gd name="connsiteX15487" fmla="*/ 544574 w 11737976"/>
              <a:gd name="connsiteY15487" fmla="*/ 3566368 h 6407151"/>
              <a:gd name="connsiteX15488" fmla="*/ 545397 w 11737976"/>
              <a:gd name="connsiteY15488" fmla="*/ 3570232 h 6407151"/>
              <a:gd name="connsiteX15489" fmla="*/ 547409 w 11737976"/>
              <a:gd name="connsiteY15489" fmla="*/ 3571531 h 6407151"/>
              <a:gd name="connsiteX15490" fmla="*/ 533479 w 11737976"/>
              <a:gd name="connsiteY15490" fmla="*/ 3595896 h 6407151"/>
              <a:gd name="connsiteX15491" fmla="*/ 550371 w 11737976"/>
              <a:gd name="connsiteY15491" fmla="*/ 3601783 h 6407151"/>
              <a:gd name="connsiteX15492" fmla="*/ 551932 w 11737976"/>
              <a:gd name="connsiteY15492" fmla="*/ 3592786 h 6407151"/>
              <a:gd name="connsiteX15493" fmla="*/ 552343 w 11737976"/>
              <a:gd name="connsiteY15493" fmla="*/ 3594718 h 6407151"/>
              <a:gd name="connsiteX15494" fmla="*/ 553947 w 11737976"/>
              <a:gd name="connsiteY15494" fmla="*/ 3594085 h 6407151"/>
              <a:gd name="connsiteX15495" fmla="*/ 553535 w 11737976"/>
              <a:gd name="connsiteY15495" fmla="*/ 3592152 h 6407151"/>
              <a:gd name="connsiteX15496" fmla="*/ 552714 w 11737976"/>
              <a:gd name="connsiteY15496" fmla="*/ 3588288 h 6407151"/>
              <a:gd name="connsiteX15497" fmla="*/ 554316 w 11737976"/>
              <a:gd name="connsiteY15497" fmla="*/ 3587653 h 6407151"/>
              <a:gd name="connsiteX15498" fmla="*/ 557932 w 11737976"/>
              <a:gd name="connsiteY15498" fmla="*/ 3588318 h 6407151"/>
              <a:gd name="connsiteX15499" fmla="*/ 564755 w 11737976"/>
              <a:gd name="connsiteY15499" fmla="*/ 3587713 h 6407151"/>
              <a:gd name="connsiteX15500" fmla="*/ 565166 w 11737976"/>
              <a:gd name="connsiteY15500" fmla="*/ 3589646 h 6407151"/>
              <a:gd name="connsiteX15501" fmla="*/ 568001 w 11737976"/>
              <a:gd name="connsiteY15501" fmla="*/ 3594809 h 6407151"/>
              <a:gd name="connsiteX15502" fmla="*/ 557152 w 11737976"/>
              <a:gd name="connsiteY15502" fmla="*/ 3592816 h 6407151"/>
              <a:gd name="connsiteX15503" fmla="*/ 554809 w 11737976"/>
              <a:gd name="connsiteY15503" fmla="*/ 3606311 h 6407151"/>
              <a:gd name="connsiteX15504" fmla="*/ 551193 w 11737976"/>
              <a:gd name="connsiteY15504" fmla="*/ 3605648 h 6407151"/>
              <a:gd name="connsiteX15505" fmla="*/ 548400 w 11737976"/>
              <a:gd name="connsiteY15505" fmla="*/ 3608849 h 6407151"/>
              <a:gd name="connsiteX15506" fmla="*/ 545193 w 11737976"/>
              <a:gd name="connsiteY15506" fmla="*/ 3610116 h 6407151"/>
              <a:gd name="connsiteX15507" fmla="*/ 544783 w 11737976"/>
              <a:gd name="connsiteY15507" fmla="*/ 3608184 h 6407151"/>
              <a:gd name="connsiteX15508" fmla="*/ 546754 w 11737976"/>
              <a:gd name="connsiteY15508" fmla="*/ 3601120 h 6407151"/>
              <a:gd name="connsiteX15509" fmla="*/ 532740 w 11737976"/>
              <a:gd name="connsiteY15509" fmla="*/ 3608759 h 6407151"/>
              <a:gd name="connsiteX15510" fmla="*/ 538824 w 11737976"/>
              <a:gd name="connsiteY15510" fmla="*/ 3621016 h 6407151"/>
              <a:gd name="connsiteX15511" fmla="*/ 539647 w 11737976"/>
              <a:gd name="connsiteY15511" fmla="*/ 3624880 h 6407151"/>
              <a:gd name="connsiteX15512" fmla="*/ 538043 w 11737976"/>
              <a:gd name="connsiteY15512" fmla="*/ 3625514 h 6407151"/>
              <a:gd name="connsiteX15513" fmla="*/ 527974 w 11737976"/>
              <a:gd name="connsiteY15513" fmla="*/ 3619024 h 6407151"/>
              <a:gd name="connsiteX15514" fmla="*/ 522343 w 11737976"/>
              <a:gd name="connsiteY15514" fmla="*/ 3617061 h 6407151"/>
              <a:gd name="connsiteX15515" fmla="*/ 519138 w 11737976"/>
              <a:gd name="connsiteY15515" fmla="*/ 3618330 h 6407151"/>
              <a:gd name="connsiteX15516" fmla="*/ 516301 w 11737976"/>
              <a:gd name="connsiteY15516" fmla="*/ 3613167 h 6407151"/>
              <a:gd name="connsiteX15517" fmla="*/ 514288 w 11737976"/>
              <a:gd name="connsiteY15517" fmla="*/ 3611870 h 6407151"/>
              <a:gd name="connsiteX15518" fmla="*/ 513507 w 11737976"/>
              <a:gd name="connsiteY15518" fmla="*/ 3616368 h 6407151"/>
              <a:gd name="connsiteX15519" fmla="*/ 516343 w 11737976"/>
              <a:gd name="connsiteY15519" fmla="*/ 3621530 h 6407151"/>
              <a:gd name="connsiteX15520" fmla="*/ 515151 w 11737976"/>
              <a:gd name="connsiteY15520" fmla="*/ 3624097 h 6407151"/>
              <a:gd name="connsiteX15521" fmla="*/ 513549 w 11737976"/>
              <a:gd name="connsiteY15521" fmla="*/ 3624730 h 6407151"/>
              <a:gd name="connsiteX15522" fmla="*/ 512810 w 11737976"/>
              <a:gd name="connsiteY15522" fmla="*/ 3637593 h 6407151"/>
              <a:gd name="connsiteX15523" fmla="*/ 517249 w 11737976"/>
              <a:gd name="connsiteY15523" fmla="*/ 3642121 h 6407151"/>
              <a:gd name="connsiteX15524" fmla="*/ 519674 w 11737976"/>
              <a:gd name="connsiteY15524" fmla="*/ 3645352 h 6407151"/>
              <a:gd name="connsiteX15525" fmla="*/ 521688 w 11737976"/>
              <a:gd name="connsiteY15525" fmla="*/ 3646650 h 6407151"/>
              <a:gd name="connsiteX15526" fmla="*/ 520908 w 11737976"/>
              <a:gd name="connsiteY15526" fmla="*/ 3651149 h 6407151"/>
              <a:gd name="connsiteX15527" fmla="*/ 517292 w 11737976"/>
              <a:gd name="connsiteY15527" fmla="*/ 3650484 h 6407151"/>
              <a:gd name="connsiteX15528" fmla="*/ 518483 w 11737976"/>
              <a:gd name="connsiteY15528" fmla="*/ 3647918 h 6407151"/>
              <a:gd name="connsiteX15529" fmla="*/ 512071 w 11737976"/>
              <a:gd name="connsiteY15529" fmla="*/ 3650454 h 6407151"/>
              <a:gd name="connsiteX15530" fmla="*/ 517333 w 11737976"/>
              <a:gd name="connsiteY15530" fmla="*/ 3658847 h 6407151"/>
              <a:gd name="connsiteX15531" fmla="*/ 519716 w 11737976"/>
              <a:gd name="connsiteY15531" fmla="*/ 3653716 h 6407151"/>
              <a:gd name="connsiteX15532" fmla="*/ 521730 w 11737976"/>
              <a:gd name="connsiteY15532" fmla="*/ 3655014 h 6407151"/>
              <a:gd name="connsiteX15533" fmla="*/ 522921 w 11737976"/>
              <a:gd name="connsiteY15533" fmla="*/ 3652447 h 6407151"/>
              <a:gd name="connsiteX15534" fmla="*/ 526580 w 11737976"/>
              <a:gd name="connsiteY15534" fmla="*/ 3661474 h 6407151"/>
              <a:gd name="connsiteX15535" fmla="*/ 532991 w 11737976"/>
              <a:gd name="connsiteY15535" fmla="*/ 3658938 h 6407151"/>
              <a:gd name="connsiteX15536" fmla="*/ 540636 w 11737976"/>
              <a:gd name="connsiteY15536" fmla="*/ 3662198 h 6407151"/>
              <a:gd name="connsiteX15537" fmla="*/ 542239 w 11737976"/>
              <a:gd name="connsiteY15537" fmla="*/ 3661564 h 6407151"/>
              <a:gd name="connsiteX15538" fmla="*/ 539855 w 11737976"/>
              <a:gd name="connsiteY15538" fmla="*/ 3666696 h 6407151"/>
              <a:gd name="connsiteX15539" fmla="*/ 539075 w 11737976"/>
              <a:gd name="connsiteY15539" fmla="*/ 3671196 h 6407151"/>
              <a:gd name="connsiteX15540" fmla="*/ 537473 w 11737976"/>
              <a:gd name="connsiteY15540" fmla="*/ 3671829 h 6407151"/>
              <a:gd name="connsiteX15541" fmla="*/ 535869 w 11737976"/>
              <a:gd name="connsiteY15541" fmla="*/ 3672464 h 6407151"/>
              <a:gd name="connsiteX15542" fmla="*/ 526621 w 11737976"/>
              <a:gd name="connsiteY15542" fmla="*/ 3669837 h 6407151"/>
              <a:gd name="connsiteX15543" fmla="*/ 525429 w 11737976"/>
              <a:gd name="connsiteY15543" fmla="*/ 3672405 h 6407151"/>
              <a:gd name="connsiteX15544" fmla="*/ 527444 w 11737976"/>
              <a:gd name="connsiteY15544" fmla="*/ 3673701 h 6407151"/>
              <a:gd name="connsiteX15545" fmla="*/ 535088 w 11737976"/>
              <a:gd name="connsiteY15545" fmla="*/ 3676963 h 6407151"/>
              <a:gd name="connsiteX15546" fmla="*/ 535911 w 11737976"/>
              <a:gd name="connsiteY15546" fmla="*/ 3680827 h 6407151"/>
              <a:gd name="connsiteX15547" fmla="*/ 512649 w 11737976"/>
              <a:gd name="connsiteY15547" fmla="*/ 3685840 h 6407151"/>
              <a:gd name="connsiteX15548" fmla="*/ 517869 w 11737976"/>
              <a:gd name="connsiteY15548" fmla="*/ 3685869 h 6407151"/>
              <a:gd name="connsiteX15549" fmla="*/ 505910 w 11737976"/>
              <a:gd name="connsiteY15549" fmla="*/ 3703171 h 6407151"/>
              <a:gd name="connsiteX15550" fmla="*/ 494197 w 11737976"/>
              <a:gd name="connsiteY15550" fmla="*/ 3688950 h 6407151"/>
              <a:gd name="connsiteX15551" fmla="*/ 493458 w 11737976"/>
              <a:gd name="connsiteY15551" fmla="*/ 3701813 h 6407151"/>
              <a:gd name="connsiteX15552" fmla="*/ 492224 w 11737976"/>
              <a:gd name="connsiteY15552" fmla="*/ 3696016 h 6407151"/>
              <a:gd name="connsiteX15553" fmla="*/ 487602 w 11737976"/>
              <a:gd name="connsiteY15553" fmla="*/ 3704915 h 6407151"/>
              <a:gd name="connsiteX15554" fmla="*/ 479663 w 11737976"/>
              <a:gd name="connsiteY15554" fmla="*/ 3707329 h 6407151"/>
              <a:gd name="connsiteX15555" fmla="*/ 478440 w 11737976"/>
              <a:gd name="connsiteY15555" fmla="*/ 3706716 h 6407151"/>
              <a:gd name="connsiteX15556" fmla="*/ 478422 w 11737976"/>
              <a:gd name="connsiteY15556" fmla="*/ 3706708 h 6407151"/>
              <a:gd name="connsiteX15557" fmla="*/ 476607 w 11737976"/>
              <a:gd name="connsiteY15557" fmla="*/ 3704290 h 6407151"/>
              <a:gd name="connsiteX15558" fmla="*/ 476196 w 11737976"/>
              <a:gd name="connsiteY15558" fmla="*/ 3702356 h 6407151"/>
              <a:gd name="connsiteX15559" fmla="*/ 483430 w 11737976"/>
              <a:gd name="connsiteY15559" fmla="*/ 3703685 h 6407151"/>
              <a:gd name="connsiteX15560" fmla="*/ 484949 w 11737976"/>
              <a:gd name="connsiteY15560" fmla="*/ 3686324 h 6407151"/>
              <a:gd name="connsiteX15561" fmla="*/ 479730 w 11737976"/>
              <a:gd name="connsiteY15561" fmla="*/ 3686295 h 6407151"/>
              <a:gd name="connsiteX15562" fmla="*/ 478496 w 11737976"/>
              <a:gd name="connsiteY15562" fmla="*/ 3680497 h 6407151"/>
              <a:gd name="connsiteX15563" fmla="*/ 479646 w 11737976"/>
              <a:gd name="connsiteY15563" fmla="*/ 3669568 h 6407151"/>
              <a:gd name="connsiteX15564" fmla="*/ 479235 w 11737976"/>
              <a:gd name="connsiteY15564" fmla="*/ 3667635 h 6407151"/>
              <a:gd name="connsiteX15565" fmla="*/ 477633 w 11737976"/>
              <a:gd name="connsiteY15565" fmla="*/ 3668269 h 6407151"/>
              <a:gd name="connsiteX15566" fmla="*/ 476070 w 11737976"/>
              <a:gd name="connsiteY15566" fmla="*/ 3677267 h 6407151"/>
              <a:gd name="connsiteX15567" fmla="*/ 475659 w 11737976"/>
              <a:gd name="connsiteY15567" fmla="*/ 3675334 h 6407151"/>
              <a:gd name="connsiteX15568" fmla="*/ 470894 w 11737976"/>
              <a:gd name="connsiteY15568" fmla="*/ 3685600 h 6407151"/>
              <a:gd name="connsiteX15569" fmla="*/ 471715 w 11737976"/>
              <a:gd name="connsiteY15569" fmla="*/ 3689465 h 6407151"/>
              <a:gd name="connsiteX15570" fmla="*/ 466496 w 11737976"/>
              <a:gd name="connsiteY15570" fmla="*/ 3689435 h 6407151"/>
              <a:gd name="connsiteX15571" fmla="*/ 465263 w 11737976"/>
              <a:gd name="connsiteY15571" fmla="*/ 3683638 h 6407151"/>
              <a:gd name="connsiteX15572" fmla="*/ 470030 w 11737976"/>
              <a:gd name="connsiteY15572" fmla="*/ 3673373 h 6407151"/>
              <a:gd name="connsiteX15573" fmla="*/ 474016 w 11737976"/>
              <a:gd name="connsiteY15573" fmla="*/ 3667606 h 6407151"/>
              <a:gd name="connsiteX15574" fmla="*/ 473193 w 11737976"/>
              <a:gd name="connsiteY15574" fmla="*/ 3663742 h 6407151"/>
              <a:gd name="connsiteX15575" fmla="*/ 471590 w 11737976"/>
              <a:gd name="connsiteY15575" fmla="*/ 3664376 h 6407151"/>
              <a:gd name="connsiteX15576" fmla="*/ 469207 w 11737976"/>
              <a:gd name="connsiteY15576" fmla="*/ 3669508 h 6407151"/>
              <a:gd name="connsiteX15577" fmla="*/ 468796 w 11737976"/>
              <a:gd name="connsiteY15577" fmla="*/ 3667575 h 6407151"/>
              <a:gd name="connsiteX15578" fmla="*/ 465590 w 11737976"/>
              <a:gd name="connsiteY15578" fmla="*/ 3668844 h 6407151"/>
              <a:gd name="connsiteX15579" fmla="*/ 464398 w 11737976"/>
              <a:gd name="connsiteY15579" fmla="*/ 3671410 h 6407151"/>
              <a:gd name="connsiteX15580" fmla="*/ 463164 w 11737976"/>
              <a:gd name="connsiteY15580" fmla="*/ 3665613 h 6407151"/>
              <a:gd name="connsiteX15581" fmla="*/ 460698 w 11737976"/>
              <a:gd name="connsiteY15581" fmla="*/ 3654020 h 6407151"/>
              <a:gd name="connsiteX15582" fmla="*/ 462301 w 11737976"/>
              <a:gd name="connsiteY15582" fmla="*/ 3653385 h 6407151"/>
              <a:gd name="connsiteX15583" fmla="*/ 466698 w 11737976"/>
              <a:gd name="connsiteY15583" fmla="*/ 3649551 h 6407151"/>
              <a:gd name="connsiteX15584" fmla="*/ 469903 w 11737976"/>
              <a:gd name="connsiteY15584" fmla="*/ 3648283 h 6407151"/>
              <a:gd name="connsiteX15585" fmla="*/ 470684 w 11737976"/>
              <a:gd name="connsiteY15585" fmla="*/ 3643784 h 6407151"/>
              <a:gd name="connsiteX15586" fmla="*/ 468259 w 11737976"/>
              <a:gd name="connsiteY15586" fmla="*/ 3640554 h 6407151"/>
              <a:gd name="connsiteX15587" fmla="*/ 465053 w 11737976"/>
              <a:gd name="connsiteY15587" fmla="*/ 3641822 h 6407151"/>
              <a:gd name="connsiteX15588" fmla="*/ 463451 w 11737976"/>
              <a:gd name="connsiteY15588" fmla="*/ 3642455 h 6407151"/>
              <a:gd name="connsiteX15589" fmla="*/ 457862 w 11737976"/>
              <a:gd name="connsiteY15589" fmla="*/ 3648858 h 6407151"/>
              <a:gd name="connsiteX15590" fmla="*/ 454657 w 11737976"/>
              <a:gd name="connsiteY15590" fmla="*/ 3650124 h 6407151"/>
              <a:gd name="connsiteX15591" fmla="*/ 452231 w 11737976"/>
              <a:gd name="connsiteY15591" fmla="*/ 3646894 h 6407151"/>
              <a:gd name="connsiteX15592" fmla="*/ 450628 w 11737976"/>
              <a:gd name="connsiteY15592" fmla="*/ 3647529 h 6407151"/>
              <a:gd name="connsiteX15593" fmla="*/ 451451 w 11737976"/>
              <a:gd name="connsiteY15593" fmla="*/ 3651394 h 6407151"/>
              <a:gd name="connsiteX15594" fmla="*/ 453875 w 11737976"/>
              <a:gd name="connsiteY15594" fmla="*/ 3654624 h 6407151"/>
              <a:gd name="connsiteX15595" fmla="*/ 455478 w 11737976"/>
              <a:gd name="connsiteY15595" fmla="*/ 3653990 h 6407151"/>
              <a:gd name="connsiteX15596" fmla="*/ 459095 w 11737976"/>
              <a:gd name="connsiteY15596" fmla="*/ 3654653 h 6407151"/>
              <a:gd name="connsiteX15597" fmla="*/ 461562 w 11737976"/>
              <a:gd name="connsiteY15597" fmla="*/ 3666247 h 6407151"/>
              <a:gd name="connsiteX15598" fmla="*/ 462385 w 11737976"/>
              <a:gd name="connsiteY15598" fmla="*/ 3670112 h 6407151"/>
              <a:gd name="connsiteX15599" fmla="*/ 460782 w 11737976"/>
              <a:gd name="connsiteY15599" fmla="*/ 3670745 h 6407151"/>
              <a:gd name="connsiteX15600" fmla="*/ 457575 w 11737976"/>
              <a:gd name="connsiteY15600" fmla="*/ 3672014 h 6407151"/>
              <a:gd name="connsiteX15601" fmla="*/ 456384 w 11737976"/>
              <a:gd name="connsiteY15601" fmla="*/ 3674581 h 6407151"/>
              <a:gd name="connsiteX15602" fmla="*/ 454000 w 11737976"/>
              <a:gd name="connsiteY15602" fmla="*/ 3679714 h 6407151"/>
              <a:gd name="connsiteX15603" fmla="*/ 458030 w 11737976"/>
              <a:gd name="connsiteY15603" fmla="*/ 3682310 h 6407151"/>
              <a:gd name="connsiteX15604" fmla="*/ 459221 w 11737976"/>
              <a:gd name="connsiteY15604" fmla="*/ 3679744 h 6407151"/>
              <a:gd name="connsiteX15605" fmla="*/ 462427 w 11737976"/>
              <a:gd name="connsiteY15605" fmla="*/ 3678475 h 6407151"/>
              <a:gd name="connsiteX15606" fmla="*/ 462837 w 11737976"/>
              <a:gd name="connsiteY15606" fmla="*/ 3680407 h 6407151"/>
              <a:gd name="connsiteX15607" fmla="*/ 465716 w 11737976"/>
              <a:gd name="connsiteY15607" fmla="*/ 3693933 h 6407151"/>
              <a:gd name="connsiteX15608" fmla="*/ 467318 w 11737976"/>
              <a:gd name="connsiteY15608" fmla="*/ 3693299 h 6407151"/>
              <a:gd name="connsiteX15609" fmla="*/ 468921 w 11737976"/>
              <a:gd name="connsiteY15609" fmla="*/ 3692666 h 6407151"/>
              <a:gd name="connsiteX15610" fmla="*/ 468552 w 11737976"/>
              <a:gd name="connsiteY15610" fmla="*/ 3699096 h 6407151"/>
              <a:gd name="connsiteX15611" fmla="*/ 468962 w 11737976"/>
              <a:gd name="connsiteY15611" fmla="*/ 3701029 h 6407151"/>
              <a:gd name="connsiteX15612" fmla="*/ 465345 w 11737976"/>
              <a:gd name="connsiteY15612" fmla="*/ 3700364 h 6407151"/>
              <a:gd name="connsiteX15613" fmla="*/ 462140 w 11737976"/>
              <a:gd name="connsiteY15613" fmla="*/ 3701632 h 6407151"/>
              <a:gd name="connsiteX15614" fmla="*/ 460538 w 11737976"/>
              <a:gd name="connsiteY15614" fmla="*/ 3702266 h 6407151"/>
              <a:gd name="connsiteX15615" fmla="*/ 459345 w 11737976"/>
              <a:gd name="connsiteY15615" fmla="*/ 3704834 h 6407151"/>
              <a:gd name="connsiteX15616" fmla="*/ 460141 w 11737976"/>
              <a:gd name="connsiteY15616" fmla="*/ 3706279 h 6407151"/>
              <a:gd name="connsiteX15617" fmla="*/ 454330 w 11737976"/>
              <a:gd name="connsiteY15617" fmla="*/ 3710904 h 6407151"/>
              <a:gd name="connsiteX15618" fmla="*/ 454536 w 11737976"/>
              <a:gd name="connsiteY15618" fmla="*/ 3696792 h 6407151"/>
              <a:gd name="connsiteX15619" fmla="*/ 448052 w 11737976"/>
              <a:gd name="connsiteY15619" fmla="*/ 3691520 h 6407151"/>
              <a:gd name="connsiteX15620" fmla="*/ 442988 w 11737976"/>
              <a:gd name="connsiteY15620" fmla="*/ 3688987 h 6407151"/>
              <a:gd name="connsiteX15621" fmla="*/ 439136 w 11737976"/>
              <a:gd name="connsiteY15621" fmla="*/ 3703307 h 6407151"/>
              <a:gd name="connsiteX15622" fmla="*/ 454330 w 11737976"/>
              <a:gd name="connsiteY15622" fmla="*/ 3710904 h 6407151"/>
              <a:gd name="connsiteX15623" fmla="*/ 464915 w 11737976"/>
              <a:gd name="connsiteY15623" fmla="*/ 3722289 h 6407151"/>
              <a:gd name="connsiteX15624" fmla="*/ 470512 w 11737976"/>
              <a:gd name="connsiteY15624" fmla="*/ 3725847 h 6407151"/>
              <a:gd name="connsiteX15625" fmla="*/ 472135 w 11737976"/>
              <a:gd name="connsiteY15625" fmla="*/ 3723932 h 6407151"/>
              <a:gd name="connsiteX15626" fmla="*/ 474308 w 11737976"/>
              <a:gd name="connsiteY15626" fmla="*/ 3726149 h 6407151"/>
              <a:gd name="connsiteX15627" fmla="*/ 472705 w 11737976"/>
              <a:gd name="connsiteY15627" fmla="*/ 3726783 h 6407151"/>
              <a:gd name="connsiteX15628" fmla="*/ 473116 w 11737976"/>
              <a:gd name="connsiteY15628" fmla="*/ 3728715 h 6407151"/>
              <a:gd name="connsiteX15629" fmla="*/ 457869 w 11737976"/>
              <a:gd name="connsiteY15629" fmla="*/ 3730556 h 6407151"/>
              <a:gd name="connsiteX15630" fmla="*/ 447840 w 11737976"/>
              <a:gd name="connsiteY15630" fmla="*/ 3732429 h 6407151"/>
              <a:gd name="connsiteX15631" fmla="*/ 447018 w 11737976"/>
              <a:gd name="connsiteY15631" fmla="*/ 3728564 h 6407151"/>
              <a:gd name="connsiteX15632" fmla="*/ 438551 w 11737976"/>
              <a:gd name="connsiteY15632" fmla="*/ 3721440 h 6407151"/>
              <a:gd name="connsiteX15633" fmla="*/ 437771 w 11737976"/>
              <a:gd name="connsiteY15633" fmla="*/ 3725938 h 6407151"/>
              <a:gd name="connsiteX15634" fmla="*/ 440196 w 11737976"/>
              <a:gd name="connsiteY15634" fmla="*/ 3729170 h 6407151"/>
              <a:gd name="connsiteX15635" fmla="*/ 442620 w 11737976"/>
              <a:gd name="connsiteY15635" fmla="*/ 3732399 h 6407151"/>
              <a:gd name="connsiteX15636" fmla="*/ 445868 w 11737976"/>
              <a:gd name="connsiteY15636" fmla="*/ 3739495 h 6407151"/>
              <a:gd name="connsiteX15637" fmla="*/ 447471 w 11737976"/>
              <a:gd name="connsiteY15637" fmla="*/ 3738861 h 6407151"/>
              <a:gd name="connsiteX15638" fmla="*/ 459513 w 11737976"/>
              <a:gd name="connsiteY15638" fmla="*/ 3738287 h 6407151"/>
              <a:gd name="connsiteX15639" fmla="*/ 472745 w 11737976"/>
              <a:gd name="connsiteY15639" fmla="*/ 3735145 h 6407151"/>
              <a:gd name="connsiteX15640" fmla="*/ 480022 w 11737976"/>
              <a:gd name="connsiteY15640" fmla="*/ 3744837 h 6407151"/>
              <a:gd name="connsiteX15641" fmla="*/ 477269 w 11737976"/>
              <a:gd name="connsiteY15641" fmla="*/ 3756401 h 6407151"/>
              <a:gd name="connsiteX15642" fmla="*/ 474432 w 11737976"/>
              <a:gd name="connsiteY15642" fmla="*/ 3751238 h 6407151"/>
              <a:gd name="connsiteX15643" fmla="*/ 474844 w 11737976"/>
              <a:gd name="connsiteY15643" fmla="*/ 3753170 h 6407151"/>
              <a:gd name="connsiteX15644" fmla="*/ 469213 w 11737976"/>
              <a:gd name="connsiteY15644" fmla="*/ 3751207 h 6407151"/>
              <a:gd name="connsiteX15645" fmla="*/ 466007 w 11737976"/>
              <a:gd name="connsiteY15645" fmla="*/ 3752476 h 6407151"/>
              <a:gd name="connsiteX15646" fmla="*/ 465226 w 11737976"/>
              <a:gd name="connsiteY15646" fmla="*/ 3756975 h 6407151"/>
              <a:gd name="connsiteX15647" fmla="*/ 462021 w 11737976"/>
              <a:gd name="connsiteY15647" fmla="*/ 3758243 h 6407151"/>
              <a:gd name="connsiteX15648" fmla="*/ 455198 w 11737976"/>
              <a:gd name="connsiteY15648" fmla="*/ 3758847 h 6407151"/>
              <a:gd name="connsiteX15649" fmla="*/ 449980 w 11737976"/>
              <a:gd name="connsiteY15649" fmla="*/ 3758817 h 6407151"/>
              <a:gd name="connsiteX15650" fmla="*/ 448788 w 11737976"/>
              <a:gd name="connsiteY15650" fmla="*/ 3761384 h 6407151"/>
              <a:gd name="connsiteX15651" fmla="*/ 450802 w 11737976"/>
              <a:gd name="connsiteY15651" fmla="*/ 3762682 h 6407151"/>
              <a:gd name="connsiteX15652" fmla="*/ 456021 w 11737976"/>
              <a:gd name="connsiteY15652" fmla="*/ 3762712 h 6407151"/>
              <a:gd name="connsiteX15653" fmla="*/ 461242 w 11737976"/>
              <a:gd name="connsiteY15653" fmla="*/ 3762741 h 6407151"/>
              <a:gd name="connsiteX15654" fmla="*/ 459269 w 11737976"/>
              <a:gd name="connsiteY15654" fmla="*/ 3769807 h 6407151"/>
              <a:gd name="connsiteX15655" fmla="*/ 458859 w 11737976"/>
              <a:gd name="connsiteY15655" fmla="*/ 3767874 h 6407151"/>
              <a:gd name="connsiteX15656" fmla="*/ 444020 w 11737976"/>
              <a:gd name="connsiteY15656" fmla="*/ 3771649 h 6407151"/>
              <a:gd name="connsiteX15657" fmla="*/ 440858 w 11737976"/>
              <a:gd name="connsiteY15657" fmla="*/ 3781280 h 6407151"/>
              <a:gd name="connsiteX15658" fmla="*/ 446119 w 11737976"/>
              <a:gd name="connsiteY15658" fmla="*/ 3789673 h 6407151"/>
              <a:gd name="connsiteX15659" fmla="*/ 435269 w 11737976"/>
              <a:gd name="connsiteY15659" fmla="*/ 3787682 h 6407151"/>
              <a:gd name="connsiteX15660" fmla="*/ 435310 w 11737976"/>
              <a:gd name="connsiteY15660" fmla="*/ 3796045 h 6407151"/>
              <a:gd name="connsiteX15661" fmla="*/ 432104 w 11737976"/>
              <a:gd name="connsiteY15661" fmla="*/ 3797313 h 6407151"/>
              <a:gd name="connsiteX15662" fmla="*/ 425651 w 11737976"/>
              <a:gd name="connsiteY15662" fmla="*/ 3791486 h 6407151"/>
              <a:gd name="connsiteX15663" fmla="*/ 417268 w 11737976"/>
              <a:gd name="connsiteY15663" fmla="*/ 3801088 h 6407151"/>
              <a:gd name="connsiteX15664" fmla="*/ 416857 w 11737976"/>
              <a:gd name="connsiteY15664" fmla="*/ 3799155 h 6407151"/>
              <a:gd name="connsiteX15665" fmla="*/ 414844 w 11737976"/>
              <a:gd name="connsiteY15665" fmla="*/ 3797857 h 6407151"/>
              <a:gd name="connsiteX15666" fmla="*/ 415254 w 11737976"/>
              <a:gd name="connsiteY15666" fmla="*/ 3799788 h 6407151"/>
              <a:gd name="connsiteX15667" fmla="*/ 416077 w 11737976"/>
              <a:gd name="connsiteY15667" fmla="*/ 3803654 h 6407151"/>
              <a:gd name="connsiteX15668" fmla="*/ 398035 w 11737976"/>
              <a:gd name="connsiteY15668" fmla="*/ 3808697 h 6407151"/>
              <a:gd name="connsiteX15669" fmla="*/ 402104 w 11737976"/>
              <a:gd name="connsiteY15669" fmla="*/ 3819657 h 6407151"/>
              <a:gd name="connsiteX15670" fmla="*/ 388459 w 11737976"/>
              <a:gd name="connsiteY15670" fmla="*/ 3820864 h 6407151"/>
              <a:gd name="connsiteX15671" fmla="*/ 388870 w 11737976"/>
              <a:gd name="connsiteY15671" fmla="*/ 3822798 h 6407151"/>
              <a:gd name="connsiteX15672" fmla="*/ 386857 w 11737976"/>
              <a:gd name="connsiteY15672" fmla="*/ 3821499 h 6407151"/>
              <a:gd name="connsiteX15673" fmla="*/ 381267 w 11737976"/>
              <a:gd name="connsiteY15673" fmla="*/ 3827900 h 6407151"/>
              <a:gd name="connsiteX15674" fmla="*/ 379665 w 11737976"/>
              <a:gd name="connsiteY15674" fmla="*/ 3828534 h 6407151"/>
              <a:gd name="connsiteX15675" fmla="*/ 380076 w 11737976"/>
              <a:gd name="connsiteY15675" fmla="*/ 3830466 h 6407151"/>
              <a:gd name="connsiteX15676" fmla="*/ 376458 w 11737976"/>
              <a:gd name="connsiteY15676" fmla="*/ 3829803 h 6407151"/>
              <a:gd name="connsiteX15677" fmla="*/ 376871 w 11737976"/>
              <a:gd name="connsiteY15677" fmla="*/ 3831734 h 6407151"/>
              <a:gd name="connsiteX15678" fmla="*/ 374899 w 11737976"/>
              <a:gd name="connsiteY15678" fmla="*/ 3838799 h 6407151"/>
              <a:gd name="connsiteX15679" fmla="*/ 373337 w 11737976"/>
              <a:gd name="connsiteY15679" fmla="*/ 3847798 h 6407151"/>
              <a:gd name="connsiteX15680" fmla="*/ 379791 w 11737976"/>
              <a:gd name="connsiteY15680" fmla="*/ 3853624 h 6407151"/>
              <a:gd name="connsiteX15681" fmla="*/ 380981 w 11737976"/>
              <a:gd name="connsiteY15681" fmla="*/ 3851058 h 6407151"/>
              <a:gd name="connsiteX15682" fmla="*/ 380571 w 11737976"/>
              <a:gd name="connsiteY15682" fmla="*/ 3849125 h 6407151"/>
              <a:gd name="connsiteX15683" fmla="*/ 386982 w 11737976"/>
              <a:gd name="connsiteY15683" fmla="*/ 3846589 h 6407151"/>
              <a:gd name="connsiteX15684" fmla="*/ 387352 w 11737976"/>
              <a:gd name="connsiteY15684" fmla="*/ 3840157 h 6407151"/>
              <a:gd name="connsiteX15685" fmla="*/ 396598 w 11737976"/>
              <a:gd name="connsiteY15685" fmla="*/ 3842784 h 6407151"/>
              <a:gd name="connsiteX15686" fmla="*/ 399762 w 11737976"/>
              <a:gd name="connsiteY15686" fmla="*/ 3833152 h 6407151"/>
              <a:gd name="connsiteX15687" fmla="*/ 400996 w 11737976"/>
              <a:gd name="connsiteY15687" fmla="*/ 3838949 h 6407151"/>
              <a:gd name="connsiteX15688" fmla="*/ 423436 w 11737976"/>
              <a:gd name="connsiteY15688" fmla="*/ 3830072 h 6407151"/>
              <a:gd name="connsiteX15689" fmla="*/ 425450 w 11737976"/>
              <a:gd name="connsiteY15689" fmla="*/ 3831370 h 6407151"/>
              <a:gd name="connsiteX15690" fmla="*/ 429888 w 11737976"/>
              <a:gd name="connsiteY15690" fmla="*/ 3835900 h 6407151"/>
              <a:gd name="connsiteX15691" fmla="*/ 431491 w 11737976"/>
              <a:gd name="connsiteY15691" fmla="*/ 3835264 h 6407151"/>
              <a:gd name="connsiteX15692" fmla="*/ 432641 w 11737976"/>
              <a:gd name="connsiteY15692" fmla="*/ 3824335 h 6407151"/>
              <a:gd name="connsiteX15693" fmla="*/ 433053 w 11737976"/>
              <a:gd name="connsiteY15693" fmla="*/ 3826268 h 6407151"/>
              <a:gd name="connsiteX15694" fmla="*/ 440613 w 11737976"/>
              <a:gd name="connsiteY15694" fmla="*/ 3812801 h 6407151"/>
              <a:gd name="connsiteX15695" fmla="*/ 459108 w 11737976"/>
              <a:gd name="connsiteY15695" fmla="*/ 3818053 h 6407151"/>
              <a:gd name="connsiteX15696" fmla="*/ 451916 w 11737976"/>
              <a:gd name="connsiteY15696" fmla="*/ 3825089 h 6407151"/>
              <a:gd name="connsiteX15697" fmla="*/ 454753 w 11737976"/>
              <a:gd name="connsiteY15697" fmla="*/ 3830251 h 6407151"/>
              <a:gd name="connsiteX15698" fmla="*/ 451958 w 11737976"/>
              <a:gd name="connsiteY15698" fmla="*/ 3833452 h 6407151"/>
              <a:gd name="connsiteX15699" fmla="*/ 452369 w 11737976"/>
              <a:gd name="connsiteY15699" fmla="*/ 3835385 h 6407151"/>
              <a:gd name="connsiteX15700" fmla="*/ 452779 w 11737976"/>
              <a:gd name="connsiteY15700" fmla="*/ 3837317 h 6407151"/>
              <a:gd name="connsiteX15701" fmla="*/ 456766 w 11737976"/>
              <a:gd name="connsiteY15701" fmla="*/ 3831550 h 6407151"/>
              <a:gd name="connsiteX15702" fmla="*/ 459972 w 11737976"/>
              <a:gd name="connsiteY15702" fmla="*/ 3830282 h 6407151"/>
              <a:gd name="connsiteX15703" fmla="*/ 459192 w 11737976"/>
              <a:gd name="connsiteY15703" fmla="*/ 3834780 h 6407151"/>
              <a:gd name="connsiteX15704" fmla="*/ 457999 w 11737976"/>
              <a:gd name="connsiteY15704" fmla="*/ 3837347 h 6407151"/>
              <a:gd name="connsiteX15705" fmla="*/ 459233 w 11737976"/>
              <a:gd name="connsiteY15705" fmla="*/ 3843143 h 6407151"/>
              <a:gd name="connsiteX15706" fmla="*/ 454794 w 11737976"/>
              <a:gd name="connsiteY15706" fmla="*/ 3838615 h 6407151"/>
              <a:gd name="connsiteX15707" fmla="*/ 455247 w 11737976"/>
              <a:gd name="connsiteY15707" fmla="*/ 3848911 h 6407151"/>
              <a:gd name="connsiteX15708" fmla="*/ 448014 w 11737976"/>
              <a:gd name="connsiteY15708" fmla="*/ 3847582 h 6407151"/>
              <a:gd name="connsiteX15709" fmla="*/ 449247 w 11737976"/>
              <a:gd name="connsiteY15709" fmla="*/ 3853380 h 6407151"/>
              <a:gd name="connsiteX15710" fmla="*/ 447275 w 11737976"/>
              <a:gd name="connsiteY15710" fmla="*/ 3860444 h 6407151"/>
              <a:gd name="connsiteX15711" fmla="*/ 446083 w 11737976"/>
              <a:gd name="connsiteY15711" fmla="*/ 3863010 h 6407151"/>
              <a:gd name="connsiteX15712" fmla="*/ 443658 w 11737976"/>
              <a:gd name="connsiteY15712" fmla="*/ 3859780 h 6407151"/>
              <a:gd name="connsiteX15713" fmla="*/ 441645 w 11737976"/>
              <a:gd name="connsiteY15713" fmla="*/ 3858481 h 6407151"/>
              <a:gd name="connsiteX15714" fmla="*/ 440041 w 11737976"/>
              <a:gd name="connsiteY15714" fmla="*/ 3859117 h 6407151"/>
              <a:gd name="connsiteX15715" fmla="*/ 439260 w 11737976"/>
              <a:gd name="connsiteY15715" fmla="*/ 3863615 h 6407151"/>
              <a:gd name="connsiteX15716" fmla="*/ 441274 w 11737976"/>
              <a:gd name="connsiteY15716" fmla="*/ 3864913 h 6407151"/>
              <a:gd name="connsiteX15717" fmla="*/ 443701 w 11737976"/>
              <a:gd name="connsiteY15717" fmla="*/ 3868143 h 6407151"/>
              <a:gd name="connsiteX15718" fmla="*/ 444523 w 11737976"/>
              <a:gd name="connsiteY15718" fmla="*/ 3872008 h 6407151"/>
              <a:gd name="connsiteX15719" fmla="*/ 442139 w 11737976"/>
              <a:gd name="connsiteY15719" fmla="*/ 3877141 h 6407151"/>
              <a:gd name="connsiteX15720" fmla="*/ 436508 w 11737976"/>
              <a:gd name="connsiteY15720" fmla="*/ 3875177 h 6407151"/>
              <a:gd name="connsiteX15721" fmla="*/ 422906 w 11737976"/>
              <a:gd name="connsiteY15721" fmla="*/ 3884750 h 6407151"/>
              <a:gd name="connsiteX15722" fmla="*/ 434620 w 11737976"/>
              <a:gd name="connsiteY15722" fmla="*/ 3898970 h 6407151"/>
              <a:gd name="connsiteX15723" fmla="*/ 458989 w 11737976"/>
              <a:gd name="connsiteY15723" fmla="*/ 3874664 h 6407151"/>
              <a:gd name="connsiteX15724" fmla="*/ 450111 w 11737976"/>
              <a:gd name="connsiteY15724" fmla="*/ 3865607 h 6407151"/>
              <a:gd name="connsiteX15725" fmla="*/ 449700 w 11737976"/>
              <a:gd name="connsiteY15725" fmla="*/ 3863675 h 6407151"/>
              <a:gd name="connsiteX15726" fmla="*/ 452083 w 11737976"/>
              <a:gd name="connsiteY15726" fmla="*/ 3858542 h 6407151"/>
              <a:gd name="connsiteX15727" fmla="*/ 460919 w 11737976"/>
              <a:gd name="connsiteY15727" fmla="*/ 3859236 h 6407151"/>
              <a:gd name="connsiteX15728" fmla="*/ 471442 w 11737976"/>
              <a:gd name="connsiteY15728" fmla="*/ 3876022 h 6407151"/>
              <a:gd name="connsiteX15729" fmla="*/ 497498 w 11737976"/>
              <a:gd name="connsiteY15729" fmla="*/ 3867808 h 6407151"/>
              <a:gd name="connsiteX15730" fmla="*/ 495115 w 11737976"/>
              <a:gd name="connsiteY15730" fmla="*/ 3872942 h 6407151"/>
              <a:gd name="connsiteX15731" fmla="*/ 502759 w 11737976"/>
              <a:gd name="connsiteY15731" fmla="*/ 3876202 h 6407151"/>
              <a:gd name="connsiteX15732" fmla="*/ 498690 w 11737976"/>
              <a:gd name="connsiteY15732" fmla="*/ 3865242 h 6407151"/>
              <a:gd name="connsiteX15733" fmla="*/ 528774 w 11737976"/>
              <a:gd name="connsiteY15733" fmla="*/ 3859626 h 6407151"/>
              <a:gd name="connsiteX15734" fmla="*/ 525980 w 11737976"/>
              <a:gd name="connsiteY15734" fmla="*/ 3862826 h 6407151"/>
              <a:gd name="connsiteX15735" fmla="*/ 531568 w 11737976"/>
              <a:gd name="connsiteY15735" fmla="*/ 3856425 h 6407151"/>
              <a:gd name="connsiteX15736" fmla="*/ 533581 w 11737976"/>
              <a:gd name="connsiteY15736" fmla="*/ 3857723 h 6407151"/>
              <a:gd name="connsiteX15737" fmla="*/ 533993 w 11737976"/>
              <a:gd name="connsiteY15737" fmla="*/ 3859655 h 6407151"/>
              <a:gd name="connsiteX15738" fmla="*/ 536007 w 11737976"/>
              <a:gd name="connsiteY15738" fmla="*/ 3860954 h 6407151"/>
              <a:gd name="connsiteX15739" fmla="*/ 535185 w 11737976"/>
              <a:gd name="connsiteY15739" fmla="*/ 3857088 h 6407151"/>
              <a:gd name="connsiteX15740" fmla="*/ 532348 w 11737976"/>
              <a:gd name="connsiteY15740" fmla="*/ 3851926 h 6407151"/>
              <a:gd name="connsiteX15741" fmla="*/ 533951 w 11737976"/>
              <a:gd name="connsiteY15741" fmla="*/ 3851293 h 6407151"/>
              <a:gd name="connsiteX15742" fmla="*/ 544801 w 11737976"/>
              <a:gd name="connsiteY15742" fmla="*/ 3853285 h 6407151"/>
              <a:gd name="connsiteX15743" fmla="*/ 547185 w 11737976"/>
              <a:gd name="connsiteY15743" fmla="*/ 3848152 h 6407151"/>
              <a:gd name="connsiteX15744" fmla="*/ 546816 w 11737976"/>
              <a:gd name="connsiteY15744" fmla="*/ 3854583 h 6407151"/>
              <a:gd name="connsiteX15745" fmla="*/ 547227 w 11737976"/>
              <a:gd name="connsiteY15745" fmla="*/ 3856514 h 6407151"/>
              <a:gd name="connsiteX15746" fmla="*/ 545255 w 11737976"/>
              <a:gd name="connsiteY15746" fmla="*/ 3863580 h 6407151"/>
              <a:gd name="connsiteX15747" fmla="*/ 547270 w 11737976"/>
              <a:gd name="connsiteY15747" fmla="*/ 3864878 h 6407151"/>
              <a:gd name="connsiteX15748" fmla="*/ 548460 w 11737976"/>
              <a:gd name="connsiteY15748" fmla="*/ 3862312 h 6407151"/>
              <a:gd name="connsiteX15749" fmla="*/ 549651 w 11737976"/>
              <a:gd name="connsiteY15749" fmla="*/ 3859746 h 6407151"/>
              <a:gd name="connsiteX15750" fmla="*/ 551254 w 11737976"/>
              <a:gd name="connsiteY15750" fmla="*/ 3859111 h 6407151"/>
              <a:gd name="connsiteX15751" fmla="*/ 552487 w 11737976"/>
              <a:gd name="connsiteY15751" fmla="*/ 3864908 h 6407151"/>
              <a:gd name="connsiteX15752" fmla="*/ 561366 w 11737976"/>
              <a:gd name="connsiteY15752" fmla="*/ 3873965 h 6407151"/>
              <a:gd name="connsiteX15753" fmla="*/ 554913 w 11737976"/>
              <a:gd name="connsiteY15753" fmla="*/ 3868139 h 6407151"/>
              <a:gd name="connsiteX15754" fmla="*/ 555777 w 11737976"/>
              <a:gd name="connsiteY15754" fmla="*/ 3880366 h 6407151"/>
              <a:gd name="connsiteX15755" fmla="*/ 556188 w 11737976"/>
              <a:gd name="connsiteY15755" fmla="*/ 3882299 h 6407151"/>
              <a:gd name="connsiteX15756" fmla="*/ 552571 w 11737976"/>
              <a:gd name="connsiteY15756" fmla="*/ 3881634 h 6407151"/>
              <a:gd name="connsiteX15757" fmla="*/ 550968 w 11737976"/>
              <a:gd name="connsiteY15757" fmla="*/ 3882269 h 6407151"/>
              <a:gd name="connsiteX15758" fmla="*/ 549366 w 11737976"/>
              <a:gd name="connsiteY15758" fmla="*/ 3882903 h 6407151"/>
              <a:gd name="connsiteX15759" fmla="*/ 549777 w 11737976"/>
              <a:gd name="connsiteY15759" fmla="*/ 3884835 h 6407151"/>
              <a:gd name="connsiteX15760" fmla="*/ 551465 w 11737976"/>
              <a:gd name="connsiteY15760" fmla="*/ 3900926 h 6407151"/>
              <a:gd name="connsiteX15761" fmla="*/ 535846 w 11737976"/>
              <a:gd name="connsiteY15761" fmla="*/ 3909200 h 6407151"/>
              <a:gd name="connsiteX15762" fmla="*/ 541108 w 11737976"/>
              <a:gd name="connsiteY15762" fmla="*/ 3917594 h 6407151"/>
              <a:gd name="connsiteX15763" fmla="*/ 538313 w 11737976"/>
              <a:gd name="connsiteY15763" fmla="*/ 3920794 h 6407151"/>
              <a:gd name="connsiteX15764" fmla="*/ 532271 w 11737976"/>
              <a:gd name="connsiteY15764" fmla="*/ 3916900 h 6407151"/>
              <a:gd name="connsiteX15765" fmla="*/ 532683 w 11737976"/>
              <a:gd name="connsiteY15765" fmla="*/ 3918833 h 6407151"/>
              <a:gd name="connsiteX15766" fmla="*/ 530258 w 11737976"/>
              <a:gd name="connsiteY15766" fmla="*/ 3915602 h 6407151"/>
              <a:gd name="connsiteX15767" fmla="*/ 529847 w 11737976"/>
              <a:gd name="connsiteY15767" fmla="*/ 3913670 h 6407151"/>
              <a:gd name="connsiteX15768" fmla="*/ 528243 w 11737976"/>
              <a:gd name="connsiteY15768" fmla="*/ 3914304 h 6407151"/>
              <a:gd name="connsiteX15769" fmla="*/ 529066 w 11737976"/>
              <a:gd name="connsiteY15769" fmla="*/ 3918168 h 6407151"/>
              <a:gd name="connsiteX15770" fmla="*/ 527462 w 11737976"/>
              <a:gd name="connsiteY15770" fmla="*/ 3918801 h 6407151"/>
              <a:gd name="connsiteX15771" fmla="*/ 522655 w 11737976"/>
              <a:gd name="connsiteY15771" fmla="*/ 3920705 h 6407151"/>
              <a:gd name="connsiteX15772" fmla="*/ 521052 w 11737976"/>
              <a:gd name="connsiteY15772" fmla="*/ 3921339 h 6407151"/>
              <a:gd name="connsiteX15773" fmla="*/ 520640 w 11737976"/>
              <a:gd name="connsiteY15773" fmla="*/ 3919407 h 6407151"/>
              <a:gd name="connsiteX15774" fmla="*/ 520229 w 11737976"/>
              <a:gd name="connsiteY15774" fmla="*/ 3917473 h 6407151"/>
              <a:gd name="connsiteX15775" fmla="*/ 519038 w 11737976"/>
              <a:gd name="connsiteY15775" fmla="*/ 3920041 h 6407151"/>
              <a:gd name="connsiteX15776" fmla="*/ 519448 w 11737976"/>
              <a:gd name="connsiteY15776" fmla="*/ 3921972 h 6407151"/>
              <a:gd name="connsiteX15777" fmla="*/ 519860 w 11737976"/>
              <a:gd name="connsiteY15777" fmla="*/ 3923905 h 6407151"/>
              <a:gd name="connsiteX15778" fmla="*/ 520272 w 11737976"/>
              <a:gd name="connsiteY15778" fmla="*/ 3925837 h 6407151"/>
              <a:gd name="connsiteX15779" fmla="*/ 519078 w 11737976"/>
              <a:gd name="connsiteY15779" fmla="*/ 3928404 h 6407151"/>
              <a:gd name="connsiteX15780" fmla="*/ 519901 w 11737976"/>
              <a:gd name="connsiteY15780" fmla="*/ 3932268 h 6407151"/>
              <a:gd name="connsiteX15781" fmla="*/ 521916 w 11737976"/>
              <a:gd name="connsiteY15781" fmla="*/ 3933566 h 6407151"/>
              <a:gd name="connsiteX15782" fmla="*/ 523108 w 11737976"/>
              <a:gd name="connsiteY15782" fmla="*/ 3931000 h 6407151"/>
              <a:gd name="connsiteX15783" fmla="*/ 524711 w 11737976"/>
              <a:gd name="connsiteY15783" fmla="*/ 3930366 h 6407151"/>
              <a:gd name="connsiteX15784" fmla="*/ 527916 w 11737976"/>
              <a:gd name="connsiteY15784" fmla="*/ 3929098 h 6407151"/>
              <a:gd name="connsiteX15785" fmla="*/ 538766 w 11737976"/>
              <a:gd name="connsiteY15785" fmla="*/ 3931090 h 6407151"/>
              <a:gd name="connsiteX15786" fmla="*/ 538354 w 11737976"/>
              <a:gd name="connsiteY15786" fmla="*/ 3929158 h 6407151"/>
              <a:gd name="connsiteX15787" fmla="*/ 540370 w 11737976"/>
              <a:gd name="connsiteY15787" fmla="*/ 3930455 h 6407151"/>
              <a:gd name="connsiteX15788" fmla="*/ 541972 w 11737976"/>
              <a:gd name="connsiteY15788" fmla="*/ 3929822 h 6407151"/>
              <a:gd name="connsiteX15789" fmla="*/ 543616 w 11737976"/>
              <a:gd name="connsiteY15789" fmla="*/ 3937550 h 6407151"/>
              <a:gd name="connsiteX15790" fmla="*/ 538850 w 11737976"/>
              <a:gd name="connsiteY15790" fmla="*/ 3947816 h 6407151"/>
              <a:gd name="connsiteX15791" fmla="*/ 533261 w 11737976"/>
              <a:gd name="connsiteY15791" fmla="*/ 3954217 h 6407151"/>
              <a:gd name="connsiteX15792" fmla="*/ 527177 w 11737976"/>
              <a:gd name="connsiteY15792" fmla="*/ 3941960 h 6407151"/>
              <a:gd name="connsiteX15793" fmla="*/ 517929 w 11737976"/>
              <a:gd name="connsiteY15793" fmla="*/ 3939333 h 6407151"/>
              <a:gd name="connsiteX15794" fmla="*/ 517191 w 11737976"/>
              <a:gd name="connsiteY15794" fmla="*/ 3952195 h 6407151"/>
              <a:gd name="connsiteX15795" fmla="*/ 513616 w 11737976"/>
              <a:gd name="connsiteY15795" fmla="*/ 3959895 h 6407151"/>
              <a:gd name="connsiteX15796" fmla="*/ 512793 w 11737976"/>
              <a:gd name="connsiteY15796" fmla="*/ 3956030 h 6407151"/>
              <a:gd name="connsiteX15797" fmla="*/ 511972 w 11737976"/>
              <a:gd name="connsiteY15797" fmla="*/ 3952165 h 6407151"/>
              <a:gd name="connsiteX15798" fmla="*/ 510780 w 11737976"/>
              <a:gd name="connsiteY15798" fmla="*/ 3954732 h 6407151"/>
              <a:gd name="connsiteX15799" fmla="*/ 510821 w 11737976"/>
              <a:gd name="connsiteY15799" fmla="*/ 3963095 h 6407151"/>
              <a:gd name="connsiteX15800" fmla="*/ 508807 w 11737976"/>
              <a:gd name="connsiteY15800" fmla="*/ 3961797 h 6407151"/>
              <a:gd name="connsiteX15801" fmla="*/ 507204 w 11737976"/>
              <a:gd name="connsiteY15801" fmla="*/ 3962431 h 6407151"/>
              <a:gd name="connsiteX15802" fmla="*/ 505601 w 11737976"/>
              <a:gd name="connsiteY15802" fmla="*/ 3963065 h 6407151"/>
              <a:gd name="connsiteX15803" fmla="*/ 505192 w 11737976"/>
              <a:gd name="connsiteY15803" fmla="*/ 3961133 h 6407151"/>
              <a:gd name="connsiteX15804" fmla="*/ 503547 w 11737976"/>
              <a:gd name="connsiteY15804" fmla="*/ 3953404 h 6407151"/>
              <a:gd name="connsiteX15805" fmla="*/ 493108 w 11737976"/>
              <a:gd name="connsiteY15805" fmla="*/ 3953343 h 6407151"/>
              <a:gd name="connsiteX15806" fmla="*/ 492696 w 11737976"/>
              <a:gd name="connsiteY15806" fmla="*/ 3951411 h 6407151"/>
              <a:gd name="connsiteX15807" fmla="*/ 490271 w 11737976"/>
              <a:gd name="connsiteY15807" fmla="*/ 3948181 h 6407151"/>
              <a:gd name="connsiteX15808" fmla="*/ 489448 w 11737976"/>
              <a:gd name="connsiteY15808" fmla="*/ 3944316 h 6407151"/>
              <a:gd name="connsiteX15809" fmla="*/ 487847 w 11737976"/>
              <a:gd name="connsiteY15809" fmla="*/ 3944951 h 6407151"/>
              <a:gd name="connsiteX15810" fmla="*/ 487435 w 11737976"/>
              <a:gd name="connsiteY15810" fmla="*/ 3943018 h 6407151"/>
              <a:gd name="connsiteX15811" fmla="*/ 474982 w 11737976"/>
              <a:gd name="connsiteY15811" fmla="*/ 3941660 h 6407151"/>
              <a:gd name="connsiteX15812" fmla="*/ 473749 w 11737976"/>
              <a:gd name="connsiteY15812" fmla="*/ 3935862 h 6407151"/>
              <a:gd name="connsiteX15813" fmla="*/ 471734 w 11737976"/>
              <a:gd name="connsiteY15813" fmla="*/ 3934566 h 6407151"/>
              <a:gd name="connsiteX15814" fmla="*/ 470543 w 11737976"/>
              <a:gd name="connsiteY15814" fmla="*/ 3937131 h 6407151"/>
              <a:gd name="connsiteX15815" fmla="*/ 471364 w 11737976"/>
              <a:gd name="connsiteY15815" fmla="*/ 3940996 h 6407151"/>
              <a:gd name="connsiteX15816" fmla="*/ 466146 w 11737976"/>
              <a:gd name="connsiteY15816" fmla="*/ 3940965 h 6407151"/>
              <a:gd name="connsiteX15817" fmla="*/ 464542 w 11737976"/>
              <a:gd name="connsiteY15817" fmla="*/ 3941600 h 6407151"/>
              <a:gd name="connsiteX15818" fmla="*/ 463351 w 11737976"/>
              <a:gd name="connsiteY15818" fmla="*/ 3944166 h 6407151"/>
              <a:gd name="connsiteX15819" fmla="*/ 466188 w 11737976"/>
              <a:gd name="connsiteY15819" fmla="*/ 3949329 h 6407151"/>
              <a:gd name="connsiteX15820" fmla="*/ 474612 w 11737976"/>
              <a:gd name="connsiteY15820" fmla="*/ 3948091 h 6407151"/>
              <a:gd name="connsiteX15821" fmla="*/ 487066 w 11737976"/>
              <a:gd name="connsiteY15821" fmla="*/ 3949448 h 6407151"/>
              <a:gd name="connsiteX15822" fmla="*/ 487476 w 11737976"/>
              <a:gd name="connsiteY15822" fmla="*/ 3951381 h 6407151"/>
              <a:gd name="connsiteX15823" fmla="*/ 490313 w 11737976"/>
              <a:gd name="connsiteY15823" fmla="*/ 3956544 h 6407151"/>
              <a:gd name="connsiteX15824" fmla="*/ 489162 w 11737976"/>
              <a:gd name="connsiteY15824" fmla="*/ 3967474 h 6407151"/>
              <a:gd name="connsiteX15825" fmla="*/ 488382 w 11737976"/>
              <a:gd name="connsiteY15825" fmla="*/ 3971973 h 6407151"/>
              <a:gd name="connsiteX15826" fmla="*/ 483163 w 11737976"/>
              <a:gd name="connsiteY15826" fmla="*/ 3971942 h 6407151"/>
              <a:gd name="connsiteX15827" fmla="*/ 481560 w 11737976"/>
              <a:gd name="connsiteY15827" fmla="*/ 3972576 h 6407151"/>
              <a:gd name="connsiteX15828" fmla="*/ 482382 w 11737976"/>
              <a:gd name="connsiteY15828" fmla="*/ 3976442 h 6407151"/>
              <a:gd name="connsiteX15829" fmla="*/ 490808 w 11737976"/>
              <a:gd name="connsiteY15829" fmla="*/ 3975203 h 6407151"/>
              <a:gd name="connsiteX15830" fmla="*/ 491219 w 11737976"/>
              <a:gd name="connsiteY15830" fmla="*/ 3977135 h 6407151"/>
              <a:gd name="connsiteX15831" fmla="*/ 510083 w 11737976"/>
              <a:gd name="connsiteY15831" fmla="*/ 3975956 h 6407151"/>
              <a:gd name="connsiteX15832" fmla="*/ 508850 w 11737976"/>
              <a:gd name="connsiteY15832" fmla="*/ 3970160 h 6407151"/>
              <a:gd name="connsiteX15833" fmla="*/ 510863 w 11737976"/>
              <a:gd name="connsiteY15833" fmla="*/ 3971458 h 6407151"/>
              <a:gd name="connsiteX15834" fmla="*/ 513700 w 11737976"/>
              <a:gd name="connsiteY15834" fmla="*/ 3976622 h 6407151"/>
              <a:gd name="connsiteX15835" fmla="*/ 515755 w 11737976"/>
              <a:gd name="connsiteY15835" fmla="*/ 3986282 h 6407151"/>
              <a:gd name="connsiteX15836" fmla="*/ 517358 w 11737976"/>
              <a:gd name="connsiteY15836" fmla="*/ 3985649 h 6407151"/>
              <a:gd name="connsiteX15837" fmla="*/ 516947 w 11737976"/>
              <a:gd name="connsiteY15837" fmla="*/ 3983716 h 6407151"/>
              <a:gd name="connsiteX15838" fmla="*/ 516905 w 11737976"/>
              <a:gd name="connsiteY15838" fmla="*/ 3975353 h 6407151"/>
              <a:gd name="connsiteX15839" fmla="*/ 516082 w 11737976"/>
              <a:gd name="connsiteY15839" fmla="*/ 3971488 h 6407151"/>
              <a:gd name="connsiteX15840" fmla="*/ 518055 w 11737976"/>
              <a:gd name="connsiteY15840" fmla="*/ 3964424 h 6407151"/>
              <a:gd name="connsiteX15841" fmla="*/ 520438 w 11737976"/>
              <a:gd name="connsiteY15841" fmla="*/ 3959290 h 6407151"/>
              <a:gd name="connsiteX15842" fmla="*/ 550153 w 11737976"/>
              <a:gd name="connsiteY15842" fmla="*/ 3960104 h 6407151"/>
              <a:gd name="connsiteX15843" fmla="*/ 551796 w 11737976"/>
              <a:gd name="connsiteY15843" fmla="*/ 3967834 h 6407151"/>
              <a:gd name="connsiteX15844" fmla="*/ 553770 w 11737976"/>
              <a:gd name="connsiteY15844" fmla="*/ 3960768 h 6407151"/>
              <a:gd name="connsiteX15845" fmla="*/ 555372 w 11737976"/>
              <a:gd name="connsiteY15845" fmla="*/ 3960134 h 6407151"/>
              <a:gd name="connsiteX15846" fmla="*/ 557798 w 11737976"/>
              <a:gd name="connsiteY15846" fmla="*/ 3963364 h 6407151"/>
              <a:gd name="connsiteX15847" fmla="*/ 558209 w 11737976"/>
              <a:gd name="connsiteY15847" fmla="*/ 3965296 h 6407151"/>
              <a:gd name="connsiteX15848" fmla="*/ 553030 w 11737976"/>
              <a:gd name="connsiteY15848" fmla="*/ 3973630 h 6407151"/>
              <a:gd name="connsiteX15849" fmla="*/ 550236 w 11737976"/>
              <a:gd name="connsiteY15849" fmla="*/ 3976830 h 6407151"/>
              <a:gd name="connsiteX15850" fmla="*/ 545962 w 11737976"/>
              <a:gd name="connsiteY15850" fmla="*/ 3975117 h 6407151"/>
              <a:gd name="connsiteX15851" fmla="*/ 540396 w 11737976"/>
              <a:gd name="connsiteY15851" fmla="*/ 3978586 h 6407151"/>
              <a:gd name="connsiteX15852" fmla="*/ 541216 w 11737976"/>
              <a:gd name="connsiteY15852" fmla="*/ 3976600 h 6407151"/>
              <a:gd name="connsiteX15853" fmla="*/ 540803 w 11737976"/>
              <a:gd name="connsiteY15853" fmla="*/ 3974660 h 6407151"/>
              <a:gd name="connsiteX15854" fmla="*/ 540392 w 11737976"/>
              <a:gd name="connsiteY15854" fmla="*/ 3972719 h 6407151"/>
              <a:gd name="connsiteX15855" fmla="*/ 538938 w 11737976"/>
              <a:gd name="connsiteY15855" fmla="*/ 3973293 h 6407151"/>
              <a:gd name="connsiteX15856" fmla="*/ 538312 w 11737976"/>
              <a:gd name="connsiteY15856" fmla="*/ 3977750 h 6407151"/>
              <a:gd name="connsiteX15857" fmla="*/ 538726 w 11737976"/>
              <a:gd name="connsiteY15857" fmla="*/ 3979691 h 6407151"/>
              <a:gd name="connsiteX15858" fmla="*/ 540177 w 11737976"/>
              <a:gd name="connsiteY15858" fmla="*/ 3979115 h 6407151"/>
              <a:gd name="connsiteX15859" fmla="*/ 540279 w 11737976"/>
              <a:gd name="connsiteY15859" fmla="*/ 3978870 h 6407151"/>
              <a:gd name="connsiteX15860" fmla="*/ 542392 w 11737976"/>
              <a:gd name="connsiteY15860" fmla="*/ 3983862 h 6407151"/>
              <a:gd name="connsiteX15861" fmla="*/ 545470 w 11737976"/>
              <a:gd name="connsiteY15861" fmla="*/ 3987097 h 6407151"/>
              <a:gd name="connsiteX15862" fmla="*/ 542675 w 11737976"/>
              <a:gd name="connsiteY15862" fmla="*/ 3990297 h 6407151"/>
              <a:gd name="connsiteX15863" fmla="*/ 542264 w 11737976"/>
              <a:gd name="connsiteY15863" fmla="*/ 3988365 h 6407151"/>
              <a:gd name="connsiteX15864" fmla="*/ 540662 w 11737976"/>
              <a:gd name="connsiteY15864" fmla="*/ 3988998 h 6407151"/>
              <a:gd name="connsiteX15865" fmla="*/ 541072 w 11737976"/>
              <a:gd name="connsiteY15865" fmla="*/ 3990931 h 6407151"/>
              <a:gd name="connsiteX15866" fmla="*/ 543497 w 11737976"/>
              <a:gd name="connsiteY15866" fmla="*/ 3994161 h 6407151"/>
              <a:gd name="connsiteX15867" fmla="*/ 541894 w 11737976"/>
              <a:gd name="connsiteY15867" fmla="*/ 3994795 h 6407151"/>
              <a:gd name="connsiteX15868" fmla="*/ 537992 w 11737976"/>
              <a:gd name="connsiteY15868" fmla="*/ 4017288 h 6407151"/>
              <a:gd name="connsiteX15869" fmla="*/ 542431 w 11737976"/>
              <a:gd name="connsiteY15869" fmla="*/ 4021818 h 6407151"/>
              <a:gd name="connsiteX15870" fmla="*/ 551762 w 11737976"/>
              <a:gd name="connsiteY15870" fmla="*/ 4041170 h 6407151"/>
              <a:gd name="connsiteX15871" fmla="*/ 557351 w 11737976"/>
              <a:gd name="connsiteY15871" fmla="*/ 4034768 h 6407151"/>
              <a:gd name="connsiteX15872" fmla="*/ 562159 w 11737976"/>
              <a:gd name="connsiteY15872" fmla="*/ 4032867 h 6407151"/>
              <a:gd name="connsiteX15873" fmla="*/ 575149 w 11737976"/>
              <a:gd name="connsiteY15873" fmla="*/ 4061247 h 6407151"/>
              <a:gd name="connsiteX15874" fmla="*/ 598821 w 11737976"/>
              <a:gd name="connsiteY15874" fmla="*/ 4058166 h 6407151"/>
              <a:gd name="connsiteX15875" fmla="*/ 604000 w 11737976"/>
              <a:gd name="connsiteY15875" fmla="*/ 4049833 h 6407151"/>
              <a:gd name="connsiteX15876" fmla="*/ 612013 w 11737976"/>
              <a:gd name="connsiteY15876" fmla="*/ 4046663 h 6407151"/>
              <a:gd name="connsiteX15877" fmla="*/ 607163 w 11737976"/>
              <a:gd name="connsiteY15877" fmla="*/ 4040202 h 6407151"/>
              <a:gd name="connsiteX15878" fmla="*/ 609547 w 11737976"/>
              <a:gd name="connsiteY15878" fmla="*/ 4035069 h 6407151"/>
              <a:gd name="connsiteX15879" fmla="*/ 603094 w 11737976"/>
              <a:gd name="connsiteY15879" fmla="*/ 4029242 h 6407151"/>
              <a:gd name="connsiteX15880" fmla="*/ 611107 w 11737976"/>
              <a:gd name="connsiteY15880" fmla="*/ 4026072 h 6407151"/>
              <a:gd name="connsiteX15881" fmla="*/ 606668 w 11737976"/>
              <a:gd name="connsiteY15881" fmla="*/ 4021543 h 6407151"/>
              <a:gd name="connsiteX15882" fmla="*/ 608271 w 11737976"/>
              <a:gd name="connsiteY15882" fmla="*/ 4020909 h 6407151"/>
              <a:gd name="connsiteX15883" fmla="*/ 609873 w 11737976"/>
              <a:gd name="connsiteY15883" fmla="*/ 4020275 h 6407151"/>
              <a:gd name="connsiteX15884" fmla="*/ 616696 w 11737976"/>
              <a:gd name="connsiteY15884" fmla="*/ 4019671 h 6407151"/>
              <a:gd name="connsiteX15885" fmla="*/ 616285 w 11737976"/>
              <a:gd name="connsiteY15885" fmla="*/ 4017738 h 6407151"/>
              <a:gd name="connsiteX15886" fmla="*/ 621504 w 11737976"/>
              <a:gd name="connsiteY15886" fmla="*/ 4017769 h 6407151"/>
              <a:gd name="connsiteX15887" fmla="*/ 627915 w 11737976"/>
              <a:gd name="connsiteY15887" fmla="*/ 4015232 h 6407151"/>
              <a:gd name="connsiteX15888" fmla="*/ 630751 w 11737976"/>
              <a:gd name="connsiteY15888" fmla="*/ 4020394 h 6407151"/>
              <a:gd name="connsiteX15889" fmla="*/ 639958 w 11737976"/>
              <a:gd name="connsiteY15889" fmla="*/ 4014657 h 6407151"/>
              <a:gd name="connsiteX15890" fmla="*/ 639916 w 11737976"/>
              <a:gd name="connsiteY15890" fmla="*/ 4006295 h 6407151"/>
              <a:gd name="connsiteX15891" fmla="*/ 643532 w 11737976"/>
              <a:gd name="connsiteY15891" fmla="*/ 4006959 h 6407151"/>
              <a:gd name="connsiteX15892" fmla="*/ 642382 w 11737976"/>
              <a:gd name="connsiteY15892" fmla="*/ 4017889 h 6407151"/>
              <a:gd name="connsiteX15893" fmla="*/ 642792 w 11737976"/>
              <a:gd name="connsiteY15893" fmla="*/ 4019820 h 6407151"/>
              <a:gd name="connsiteX15894" fmla="*/ 644397 w 11737976"/>
              <a:gd name="connsiteY15894" fmla="*/ 4019186 h 6407151"/>
              <a:gd name="connsiteX15895" fmla="*/ 647602 w 11737976"/>
              <a:gd name="connsiteY15895" fmla="*/ 4017918 h 6407151"/>
              <a:gd name="connsiteX15896" fmla="*/ 638766 w 11737976"/>
              <a:gd name="connsiteY15896" fmla="*/ 4017223 h 6407151"/>
              <a:gd name="connsiteX15897" fmla="*/ 635192 w 11737976"/>
              <a:gd name="connsiteY15897" fmla="*/ 4024923 h 6407151"/>
              <a:gd name="connsiteX15898" fmla="*/ 633547 w 11737976"/>
              <a:gd name="connsiteY15898" fmla="*/ 4017194 h 6407151"/>
              <a:gd name="connsiteX15899" fmla="*/ 624341 w 11737976"/>
              <a:gd name="connsiteY15899" fmla="*/ 4022930 h 6407151"/>
              <a:gd name="connsiteX15900" fmla="*/ 626397 w 11737976"/>
              <a:gd name="connsiteY15900" fmla="*/ 4032592 h 6407151"/>
              <a:gd name="connsiteX15901" fmla="*/ 626808 w 11737976"/>
              <a:gd name="connsiteY15901" fmla="*/ 4034525 h 6407151"/>
              <a:gd name="connsiteX15902" fmla="*/ 621177 w 11737976"/>
              <a:gd name="connsiteY15902" fmla="*/ 4032562 h 6407151"/>
              <a:gd name="connsiteX15903" fmla="*/ 620354 w 11737976"/>
              <a:gd name="connsiteY15903" fmla="*/ 4028697 h 6407151"/>
              <a:gd name="connsiteX15904" fmla="*/ 617559 w 11737976"/>
              <a:gd name="connsiteY15904" fmla="*/ 4031898 h 6407151"/>
              <a:gd name="connsiteX15905" fmla="*/ 619163 w 11737976"/>
              <a:gd name="connsiteY15905" fmla="*/ 4031263 h 6407151"/>
              <a:gd name="connsiteX15906" fmla="*/ 627630 w 11737976"/>
              <a:gd name="connsiteY15906" fmla="*/ 4038388 h 6407151"/>
              <a:gd name="connsiteX15907" fmla="*/ 628410 w 11737976"/>
              <a:gd name="connsiteY15907" fmla="*/ 4033890 h 6407151"/>
              <a:gd name="connsiteX15908" fmla="*/ 632849 w 11737976"/>
              <a:gd name="connsiteY15908" fmla="*/ 4038419 h 6407151"/>
              <a:gd name="connsiteX15909" fmla="*/ 628906 w 11737976"/>
              <a:gd name="connsiteY15909" fmla="*/ 4052549 h 6407151"/>
              <a:gd name="connsiteX15910" fmla="*/ 648634 w 11737976"/>
              <a:gd name="connsiteY15910" fmla="*/ 4063598 h 6407151"/>
              <a:gd name="connsiteX15911" fmla="*/ 663552 w 11737976"/>
              <a:gd name="connsiteY15911" fmla="*/ 4076550 h 6407151"/>
              <a:gd name="connsiteX15912" fmla="*/ 672389 w 11737976"/>
              <a:gd name="connsiteY15912" fmla="*/ 4077244 h 6407151"/>
              <a:gd name="connsiteX15913" fmla="*/ 671978 w 11737976"/>
              <a:gd name="connsiteY15913" fmla="*/ 4075312 h 6407151"/>
              <a:gd name="connsiteX15914" fmla="*/ 674402 w 11737976"/>
              <a:gd name="connsiteY15914" fmla="*/ 4078542 h 6407151"/>
              <a:gd name="connsiteX15915" fmla="*/ 676006 w 11737976"/>
              <a:gd name="connsiteY15915" fmla="*/ 4077909 h 6407151"/>
              <a:gd name="connsiteX15916" fmla="*/ 675595 w 11737976"/>
              <a:gd name="connsiteY15916" fmla="*/ 4075976 h 6407151"/>
              <a:gd name="connsiteX15917" fmla="*/ 673169 w 11737976"/>
              <a:gd name="connsiteY15917" fmla="*/ 4072746 h 6407151"/>
              <a:gd name="connsiteX15918" fmla="*/ 660961 w 11737976"/>
              <a:gd name="connsiteY15918" fmla="*/ 4039867 h 6407151"/>
              <a:gd name="connsiteX15919" fmla="*/ 683853 w 11737976"/>
              <a:gd name="connsiteY15919" fmla="*/ 4041284 h 6407151"/>
              <a:gd name="connsiteX15920" fmla="*/ 687470 w 11737976"/>
              <a:gd name="connsiteY15920" fmla="*/ 4041948 h 6407151"/>
              <a:gd name="connsiteX15921" fmla="*/ 687881 w 11737976"/>
              <a:gd name="connsiteY15921" fmla="*/ 4043881 h 6407151"/>
              <a:gd name="connsiteX15922" fmla="*/ 682704 w 11737976"/>
              <a:gd name="connsiteY15922" fmla="*/ 4052215 h 6407151"/>
              <a:gd name="connsiteX15923" fmla="*/ 682292 w 11737976"/>
              <a:gd name="connsiteY15923" fmla="*/ 4050282 h 6407151"/>
              <a:gd name="connsiteX15924" fmla="*/ 675512 w 11737976"/>
              <a:gd name="connsiteY15924" fmla="*/ 4059250 h 6407151"/>
              <a:gd name="connsiteX15925" fmla="*/ 679951 w 11737976"/>
              <a:gd name="connsiteY15925" fmla="*/ 4063779 h 6407151"/>
              <a:gd name="connsiteX15926" fmla="*/ 680362 w 11737976"/>
              <a:gd name="connsiteY15926" fmla="*/ 4065710 h 6407151"/>
              <a:gd name="connsiteX15927" fmla="*/ 684842 w 11737976"/>
              <a:gd name="connsiteY15927" fmla="*/ 4078602 h 6407151"/>
              <a:gd name="connsiteX15928" fmla="*/ 688048 w 11737976"/>
              <a:gd name="connsiteY15928" fmla="*/ 4077334 h 6407151"/>
              <a:gd name="connsiteX15929" fmla="*/ 685623 w 11737976"/>
              <a:gd name="connsiteY15929" fmla="*/ 4074104 h 6407151"/>
              <a:gd name="connsiteX15930" fmla="*/ 683978 w 11737976"/>
              <a:gd name="connsiteY15930" fmla="*/ 4066374 h 6407151"/>
              <a:gd name="connsiteX15931" fmla="*/ 683156 w 11737976"/>
              <a:gd name="connsiteY15931" fmla="*/ 4062510 h 6407151"/>
              <a:gd name="connsiteX15932" fmla="*/ 685951 w 11737976"/>
              <a:gd name="connsiteY15932" fmla="*/ 4059309 h 6407151"/>
              <a:gd name="connsiteX15933" fmla="*/ 692732 w 11737976"/>
              <a:gd name="connsiteY15933" fmla="*/ 4050342 h 6407151"/>
              <a:gd name="connsiteX15934" fmla="*/ 694335 w 11737976"/>
              <a:gd name="connsiteY15934" fmla="*/ 4049708 h 6407151"/>
              <a:gd name="connsiteX15935" fmla="*/ 695239 w 11737976"/>
              <a:gd name="connsiteY15935" fmla="*/ 4070299 h 6407151"/>
              <a:gd name="connsiteX15936" fmla="*/ 709421 w 11737976"/>
              <a:gd name="connsiteY15936" fmla="*/ 4096112 h 6407151"/>
              <a:gd name="connsiteX15937" fmla="*/ 716696 w 11737976"/>
              <a:gd name="connsiteY15937" fmla="*/ 4105804 h 6407151"/>
              <a:gd name="connsiteX15938" fmla="*/ 723972 w 11737976"/>
              <a:gd name="connsiteY15938" fmla="*/ 4115495 h 6407151"/>
              <a:gd name="connsiteX15939" fmla="*/ 719944 w 11737976"/>
              <a:gd name="connsiteY15939" fmla="*/ 4112900 h 6407151"/>
              <a:gd name="connsiteX15940" fmla="*/ 718710 w 11737976"/>
              <a:gd name="connsiteY15940" fmla="*/ 4107102 h 6407151"/>
              <a:gd name="connsiteX15941" fmla="*/ 708313 w 11737976"/>
              <a:gd name="connsiteY15941" fmla="*/ 4115405 h 6407151"/>
              <a:gd name="connsiteX15942" fmla="*/ 704696 w 11737976"/>
              <a:gd name="connsiteY15942" fmla="*/ 4114742 h 6407151"/>
              <a:gd name="connsiteX15943" fmla="*/ 702271 w 11737976"/>
              <a:gd name="connsiteY15943" fmla="*/ 4111512 h 6407151"/>
              <a:gd name="connsiteX15944" fmla="*/ 701860 w 11737976"/>
              <a:gd name="connsiteY15944" fmla="*/ 4109580 h 6407151"/>
              <a:gd name="connsiteX15945" fmla="*/ 700258 w 11737976"/>
              <a:gd name="connsiteY15945" fmla="*/ 4110213 h 6407151"/>
              <a:gd name="connsiteX15946" fmla="*/ 699065 w 11737976"/>
              <a:gd name="connsiteY15946" fmla="*/ 4112780 h 6407151"/>
              <a:gd name="connsiteX15947" fmla="*/ 697462 w 11737976"/>
              <a:gd name="connsiteY15947" fmla="*/ 4113414 h 6407151"/>
              <a:gd name="connsiteX15948" fmla="*/ 701037 w 11737976"/>
              <a:gd name="connsiteY15948" fmla="*/ 4105714 h 6407151"/>
              <a:gd name="connsiteX15949" fmla="*/ 702229 w 11737976"/>
              <a:gd name="connsiteY15949" fmla="*/ 4103148 h 6407151"/>
              <a:gd name="connsiteX15950" fmla="*/ 700215 w 11737976"/>
              <a:gd name="connsiteY15950" fmla="*/ 4101849 h 6407151"/>
              <a:gd name="connsiteX15951" fmla="*/ 676912 w 11737976"/>
              <a:gd name="connsiteY15951" fmla="*/ 4098499 h 6407151"/>
              <a:gd name="connsiteX15952" fmla="*/ 667296 w 11737976"/>
              <a:gd name="connsiteY15952" fmla="*/ 4102304 h 6407151"/>
              <a:gd name="connsiteX15953" fmla="*/ 660883 w 11737976"/>
              <a:gd name="connsiteY15953" fmla="*/ 4104841 h 6407151"/>
              <a:gd name="connsiteX15954" fmla="*/ 658501 w 11737976"/>
              <a:gd name="connsiteY15954" fmla="*/ 4109973 h 6407151"/>
              <a:gd name="connsiteX15955" fmla="*/ 660926 w 11737976"/>
              <a:gd name="connsiteY15955" fmla="*/ 4113204 h 6407151"/>
              <a:gd name="connsiteX15956" fmla="*/ 669351 w 11737976"/>
              <a:gd name="connsiteY15956" fmla="*/ 4111966 h 6407151"/>
              <a:gd name="connsiteX15957" fmla="*/ 677365 w 11737976"/>
              <a:gd name="connsiteY15957" fmla="*/ 4108795 h 6407151"/>
              <a:gd name="connsiteX15958" fmla="*/ 677407 w 11737976"/>
              <a:gd name="connsiteY15958" fmla="*/ 4117158 h 6407151"/>
              <a:gd name="connsiteX15959" fmla="*/ 677818 w 11737976"/>
              <a:gd name="connsiteY15959" fmla="*/ 4119090 h 6407151"/>
              <a:gd name="connsiteX15960" fmla="*/ 673420 w 11737976"/>
              <a:gd name="connsiteY15960" fmla="*/ 4122925 h 6407151"/>
              <a:gd name="connsiteX15961" fmla="*/ 671818 w 11737976"/>
              <a:gd name="connsiteY15961" fmla="*/ 4123559 h 6407151"/>
              <a:gd name="connsiteX15962" fmla="*/ 672230 w 11737976"/>
              <a:gd name="connsiteY15962" fmla="*/ 4125492 h 6407151"/>
              <a:gd name="connsiteX15963" fmla="*/ 675887 w 11737976"/>
              <a:gd name="connsiteY15963" fmla="*/ 4134518 h 6407151"/>
              <a:gd name="connsiteX15964" fmla="*/ 677902 w 11737976"/>
              <a:gd name="connsiteY15964" fmla="*/ 4135817 h 6407151"/>
              <a:gd name="connsiteX15965" fmla="*/ 689574 w 11737976"/>
              <a:gd name="connsiteY15965" fmla="*/ 4141674 h 6407151"/>
              <a:gd name="connsiteX15966" fmla="*/ 690765 w 11737976"/>
              <a:gd name="connsiteY15966" fmla="*/ 4139108 h 6407151"/>
              <a:gd name="connsiteX15967" fmla="*/ 689944 w 11737976"/>
              <a:gd name="connsiteY15967" fmla="*/ 4135242 h 6407151"/>
              <a:gd name="connsiteX15968" fmla="*/ 678272 w 11737976"/>
              <a:gd name="connsiteY15968" fmla="*/ 4129387 h 6407151"/>
              <a:gd name="connsiteX15969" fmla="*/ 676667 w 11737976"/>
              <a:gd name="connsiteY15969" fmla="*/ 4130020 h 6407151"/>
              <a:gd name="connsiteX15970" fmla="*/ 676257 w 11737976"/>
              <a:gd name="connsiteY15970" fmla="*/ 4128088 h 6407151"/>
              <a:gd name="connsiteX15971" fmla="*/ 680653 w 11737976"/>
              <a:gd name="connsiteY15971" fmla="*/ 4124252 h 6407151"/>
              <a:gd name="connsiteX15972" fmla="*/ 688710 w 11737976"/>
              <a:gd name="connsiteY15972" fmla="*/ 4129445 h 6407151"/>
              <a:gd name="connsiteX15973" fmla="*/ 700299 w 11737976"/>
              <a:gd name="connsiteY15973" fmla="*/ 4118576 h 6407151"/>
              <a:gd name="connsiteX15974" fmla="*/ 701902 w 11737976"/>
              <a:gd name="connsiteY15974" fmla="*/ 4117943 h 6407151"/>
              <a:gd name="connsiteX15975" fmla="*/ 703916 w 11737976"/>
              <a:gd name="connsiteY15975" fmla="*/ 4119240 h 6407151"/>
              <a:gd name="connsiteX15976" fmla="*/ 709958 w 11737976"/>
              <a:gd name="connsiteY15976" fmla="*/ 4123134 h 6407151"/>
              <a:gd name="connsiteX15977" fmla="*/ 713163 w 11737976"/>
              <a:gd name="connsiteY15977" fmla="*/ 4121866 h 6407151"/>
              <a:gd name="connsiteX15978" fmla="*/ 716821 w 11737976"/>
              <a:gd name="connsiteY15978" fmla="*/ 4130893 h 6407151"/>
              <a:gd name="connsiteX15979" fmla="*/ 718793 w 11737976"/>
              <a:gd name="connsiteY15979" fmla="*/ 4123829 h 6407151"/>
              <a:gd name="connsiteX15980" fmla="*/ 724014 w 11737976"/>
              <a:gd name="connsiteY15980" fmla="*/ 4123858 h 6407151"/>
              <a:gd name="connsiteX15981" fmla="*/ 721629 w 11737976"/>
              <a:gd name="connsiteY15981" fmla="*/ 4128992 h 6407151"/>
              <a:gd name="connsiteX15982" fmla="*/ 729317 w 11737976"/>
              <a:gd name="connsiteY15982" fmla="*/ 4140614 h 6407151"/>
              <a:gd name="connsiteX15983" fmla="*/ 720891 w 11737976"/>
              <a:gd name="connsiteY15983" fmla="*/ 4141854 h 6407151"/>
              <a:gd name="connsiteX15984" fmla="*/ 722863 w 11737976"/>
              <a:gd name="connsiteY15984" fmla="*/ 4134787 h 6407151"/>
              <a:gd name="connsiteX15985" fmla="*/ 700794 w 11737976"/>
              <a:gd name="connsiteY15985" fmla="*/ 4137234 h 6407151"/>
              <a:gd name="connsiteX15986" fmla="*/ 699190 w 11737976"/>
              <a:gd name="connsiteY15986" fmla="*/ 4137869 h 6407151"/>
              <a:gd name="connsiteX15987" fmla="*/ 697587 w 11737976"/>
              <a:gd name="connsiteY15987" fmla="*/ 4138503 h 6407151"/>
              <a:gd name="connsiteX15988" fmla="*/ 696807 w 11737976"/>
              <a:gd name="connsiteY15988" fmla="*/ 4143002 h 6407151"/>
              <a:gd name="connsiteX15989" fmla="*/ 699232 w 11737976"/>
              <a:gd name="connsiteY15989" fmla="*/ 4146232 h 6407151"/>
              <a:gd name="connsiteX15990" fmla="*/ 701247 w 11737976"/>
              <a:gd name="connsiteY15990" fmla="*/ 4147530 h 6407151"/>
              <a:gd name="connsiteX15991" fmla="*/ 721797 w 11737976"/>
              <a:gd name="connsiteY15991" fmla="*/ 4162444 h 6407151"/>
              <a:gd name="connsiteX15992" fmla="*/ 715795 w 11737976"/>
              <a:gd name="connsiteY15992" fmla="*/ 4166914 h 6407151"/>
              <a:gd name="connsiteX15993" fmla="*/ 712591 w 11737976"/>
              <a:gd name="connsiteY15993" fmla="*/ 4168182 h 6407151"/>
              <a:gd name="connsiteX15994" fmla="*/ 708932 w 11737976"/>
              <a:gd name="connsiteY15994" fmla="*/ 4159154 h 6407151"/>
              <a:gd name="connsiteX15995" fmla="*/ 689329 w 11737976"/>
              <a:gd name="connsiteY15995" fmla="*/ 4173194 h 6407151"/>
              <a:gd name="connsiteX15996" fmla="*/ 693768 w 11737976"/>
              <a:gd name="connsiteY15996" fmla="*/ 4177723 h 6407151"/>
              <a:gd name="connsiteX15997" fmla="*/ 694179 w 11737976"/>
              <a:gd name="connsiteY15997" fmla="*/ 4179656 h 6407151"/>
              <a:gd name="connsiteX15998" fmla="*/ 690975 w 11737976"/>
              <a:gd name="connsiteY15998" fmla="*/ 4180923 h 6407151"/>
              <a:gd name="connsiteX15999" fmla="*/ 691386 w 11737976"/>
              <a:gd name="connsiteY15999" fmla="*/ 4182856 h 6407151"/>
              <a:gd name="connsiteX16000" fmla="*/ 693399 w 11737976"/>
              <a:gd name="connsiteY16000" fmla="*/ 4184154 h 6407151"/>
              <a:gd name="connsiteX16001" fmla="*/ 694591 w 11737976"/>
              <a:gd name="connsiteY16001" fmla="*/ 4181587 h 6407151"/>
              <a:gd name="connsiteX16002" fmla="*/ 696193 w 11737976"/>
              <a:gd name="connsiteY16002" fmla="*/ 4180954 h 6407151"/>
              <a:gd name="connsiteX16003" fmla="*/ 695783 w 11737976"/>
              <a:gd name="connsiteY16003" fmla="*/ 4179021 h 6407151"/>
              <a:gd name="connsiteX16004" fmla="*/ 712634 w 11737976"/>
              <a:gd name="connsiteY16004" fmla="*/ 4176544 h 6407151"/>
              <a:gd name="connsiteX16005" fmla="*/ 712222 w 11737976"/>
              <a:gd name="connsiteY16005" fmla="*/ 4174611 h 6407151"/>
              <a:gd name="connsiteX16006" fmla="*/ 717442 w 11737976"/>
              <a:gd name="connsiteY16006" fmla="*/ 4174643 h 6407151"/>
              <a:gd name="connsiteX16007" fmla="*/ 718633 w 11737976"/>
              <a:gd name="connsiteY16007" fmla="*/ 4172076 h 6407151"/>
              <a:gd name="connsiteX16008" fmla="*/ 719044 w 11737976"/>
              <a:gd name="connsiteY16008" fmla="*/ 4174008 h 6407151"/>
              <a:gd name="connsiteX16009" fmla="*/ 750361 w 11737976"/>
              <a:gd name="connsiteY16009" fmla="*/ 4174188 h 6407151"/>
              <a:gd name="connsiteX16010" fmla="*/ 752786 w 11737976"/>
              <a:gd name="connsiteY16010" fmla="*/ 4177418 h 6407151"/>
              <a:gd name="connsiteX16011" fmla="*/ 750814 w 11737976"/>
              <a:gd name="connsiteY16011" fmla="*/ 4184483 h 6407151"/>
              <a:gd name="connsiteX16012" fmla="*/ 760062 w 11737976"/>
              <a:gd name="connsiteY16012" fmla="*/ 4187111 h 6407151"/>
              <a:gd name="connsiteX16013" fmla="*/ 764515 w 11737976"/>
              <a:gd name="connsiteY16013" fmla="*/ 4185349 h 6407151"/>
              <a:gd name="connsiteX16014" fmla="*/ 767956 w 11737976"/>
              <a:gd name="connsiteY16014" fmla="*/ 4186817 h 6407151"/>
              <a:gd name="connsiteX16015" fmla="*/ 768771 w 11737976"/>
              <a:gd name="connsiteY16015" fmla="*/ 4187865 h 6407151"/>
              <a:gd name="connsiteX16016" fmla="*/ 765340 w 11737976"/>
              <a:gd name="connsiteY16016" fmla="*/ 4205015 h 6407151"/>
              <a:gd name="connsiteX16017" fmla="*/ 759344 w 11737976"/>
              <a:gd name="connsiteY16017" fmla="*/ 4204154 h 6407151"/>
              <a:gd name="connsiteX16018" fmla="*/ 747692 w 11737976"/>
              <a:gd name="connsiteY16018" fmla="*/ 4202479 h 6407151"/>
              <a:gd name="connsiteX16019" fmla="*/ 747281 w 11737976"/>
              <a:gd name="connsiteY16019" fmla="*/ 4200546 h 6407151"/>
              <a:gd name="connsiteX16020" fmla="*/ 749664 w 11737976"/>
              <a:gd name="connsiteY16020" fmla="*/ 4195413 h 6407151"/>
              <a:gd name="connsiteX16021" fmla="*/ 747240 w 11737976"/>
              <a:gd name="connsiteY16021" fmla="*/ 4192183 h 6407151"/>
              <a:gd name="connsiteX16022" fmla="*/ 745226 w 11737976"/>
              <a:gd name="connsiteY16022" fmla="*/ 4190884 h 6407151"/>
              <a:gd name="connsiteX16023" fmla="*/ 744033 w 11737976"/>
              <a:gd name="connsiteY16023" fmla="*/ 4193451 h 6407151"/>
              <a:gd name="connsiteX16024" fmla="*/ 740417 w 11737976"/>
              <a:gd name="connsiteY16024" fmla="*/ 4192788 h 6407151"/>
              <a:gd name="connsiteX16025" fmla="*/ 727142 w 11737976"/>
              <a:gd name="connsiteY16025" fmla="*/ 4187564 h 6407151"/>
              <a:gd name="connsiteX16026" fmla="*/ 727553 w 11737976"/>
              <a:gd name="connsiteY16026" fmla="*/ 4189496 h 6407151"/>
              <a:gd name="connsiteX16027" fmla="*/ 725949 w 11737976"/>
              <a:gd name="connsiteY16027" fmla="*/ 4190131 h 6407151"/>
              <a:gd name="connsiteX16028" fmla="*/ 721553 w 11737976"/>
              <a:gd name="connsiteY16028" fmla="*/ 4193965 h 6407151"/>
              <a:gd name="connsiteX16029" fmla="*/ 716333 w 11737976"/>
              <a:gd name="connsiteY16029" fmla="*/ 4193936 h 6407151"/>
              <a:gd name="connsiteX16030" fmla="*/ 714730 w 11737976"/>
              <a:gd name="connsiteY16030" fmla="*/ 4194569 h 6407151"/>
              <a:gd name="connsiteX16031" fmla="*/ 712717 w 11737976"/>
              <a:gd name="connsiteY16031" fmla="*/ 4193271 h 6407151"/>
              <a:gd name="connsiteX16032" fmla="*/ 710703 w 11737976"/>
              <a:gd name="connsiteY16032" fmla="*/ 4191973 h 6407151"/>
              <a:gd name="connsiteX16033" fmla="*/ 703470 w 11737976"/>
              <a:gd name="connsiteY16033" fmla="*/ 4190645 h 6407151"/>
              <a:gd name="connsiteX16034" fmla="*/ 697879 w 11737976"/>
              <a:gd name="connsiteY16034" fmla="*/ 4197046 h 6407151"/>
              <a:gd name="connsiteX16035" fmla="*/ 698291 w 11737976"/>
              <a:gd name="connsiteY16035" fmla="*/ 4198978 h 6407151"/>
              <a:gd name="connsiteX16036" fmla="*/ 701539 w 11737976"/>
              <a:gd name="connsiteY16036" fmla="*/ 4206073 h 6407151"/>
              <a:gd name="connsiteX16037" fmla="*/ 703141 w 11737976"/>
              <a:gd name="connsiteY16037" fmla="*/ 4205439 h 6407151"/>
              <a:gd name="connsiteX16038" fmla="*/ 702320 w 11737976"/>
              <a:gd name="connsiteY16038" fmla="*/ 4201574 h 6407151"/>
              <a:gd name="connsiteX16039" fmla="*/ 701909 w 11737976"/>
              <a:gd name="connsiteY16039" fmla="*/ 4199642 h 6407151"/>
              <a:gd name="connsiteX16040" fmla="*/ 709922 w 11737976"/>
              <a:gd name="connsiteY16040" fmla="*/ 4196472 h 6407151"/>
              <a:gd name="connsiteX16041" fmla="*/ 709963 w 11737976"/>
              <a:gd name="connsiteY16041" fmla="*/ 4204835 h 6407151"/>
              <a:gd name="connsiteX16042" fmla="*/ 706758 w 11737976"/>
              <a:gd name="connsiteY16042" fmla="*/ 4206103 h 6407151"/>
              <a:gd name="connsiteX16043" fmla="*/ 707170 w 11737976"/>
              <a:gd name="connsiteY16043" fmla="*/ 4208035 h 6407151"/>
              <a:gd name="connsiteX16044" fmla="*/ 707579 w 11737976"/>
              <a:gd name="connsiteY16044" fmla="*/ 4209968 h 6407151"/>
              <a:gd name="connsiteX16045" fmla="*/ 710786 w 11737976"/>
              <a:gd name="connsiteY16045" fmla="*/ 4208700 h 6407151"/>
              <a:gd name="connsiteX16046" fmla="*/ 713309 w 11737976"/>
              <a:gd name="connsiteY16046" fmla="*/ 4211368 h 6407151"/>
              <a:gd name="connsiteX16047" fmla="*/ 714828 w 11737976"/>
              <a:gd name="connsiteY16047" fmla="*/ 4211022 h 6407151"/>
              <a:gd name="connsiteX16048" fmla="*/ 714852 w 11737976"/>
              <a:gd name="connsiteY16048" fmla="*/ 4217375 h 6407151"/>
              <a:gd name="connsiteX16049" fmla="*/ 711388 w 11737976"/>
              <a:gd name="connsiteY16049" fmla="*/ 4218674 h 6407151"/>
              <a:gd name="connsiteX16050" fmla="*/ 699609 w 11737976"/>
              <a:gd name="connsiteY16050" fmla="*/ 4221502 h 6407151"/>
              <a:gd name="connsiteX16051" fmla="*/ 705196 w 11737976"/>
              <a:gd name="connsiteY16051" fmla="*/ 4215102 h 6407151"/>
              <a:gd name="connsiteX16052" fmla="*/ 690361 w 11737976"/>
              <a:gd name="connsiteY16052" fmla="*/ 4218876 h 6407151"/>
              <a:gd name="connsiteX16053" fmla="*/ 690772 w 11737976"/>
              <a:gd name="connsiteY16053" fmla="*/ 4220807 h 6407151"/>
              <a:gd name="connsiteX16054" fmla="*/ 688758 w 11737976"/>
              <a:gd name="connsiteY16054" fmla="*/ 4219510 h 6407151"/>
              <a:gd name="connsiteX16055" fmla="*/ 687155 w 11737976"/>
              <a:gd name="connsiteY16055" fmla="*/ 4220143 h 6407151"/>
              <a:gd name="connsiteX16056" fmla="*/ 687978 w 11737976"/>
              <a:gd name="connsiteY16056" fmla="*/ 4224007 h 6407151"/>
              <a:gd name="connsiteX16057" fmla="*/ 689580 w 11737976"/>
              <a:gd name="connsiteY16057" fmla="*/ 4223374 h 6407151"/>
              <a:gd name="connsiteX16058" fmla="*/ 689491 w 11737976"/>
              <a:gd name="connsiteY16058" fmla="*/ 4223730 h 6407151"/>
              <a:gd name="connsiteX16059" fmla="*/ 683955 w 11737976"/>
              <a:gd name="connsiteY16059" fmla="*/ 4228878 h 6407151"/>
              <a:gd name="connsiteX16060" fmla="*/ 683006 w 11737976"/>
              <a:gd name="connsiteY16060" fmla="*/ 4236450 h 6407151"/>
              <a:gd name="connsiteX16061" fmla="*/ 682019 w 11737976"/>
              <a:gd name="connsiteY16061" fmla="*/ 4236839 h 6407151"/>
              <a:gd name="connsiteX16062" fmla="*/ 679225 w 11737976"/>
              <a:gd name="connsiteY16062" fmla="*/ 4240040 h 6407151"/>
              <a:gd name="connsiteX16063" fmla="*/ 678814 w 11737976"/>
              <a:gd name="connsiteY16063" fmla="*/ 4238108 h 6407151"/>
              <a:gd name="connsiteX16064" fmla="*/ 647455 w 11737976"/>
              <a:gd name="connsiteY16064" fmla="*/ 4229566 h 6407151"/>
              <a:gd name="connsiteX16065" fmla="*/ 611454 w 11737976"/>
              <a:gd name="connsiteY16065" fmla="*/ 4256378 h 6407151"/>
              <a:gd name="connsiteX16066" fmla="*/ 609851 w 11737976"/>
              <a:gd name="connsiteY16066" fmla="*/ 4257010 h 6407151"/>
              <a:gd name="connsiteX16067" fmla="*/ 605043 w 11737976"/>
              <a:gd name="connsiteY16067" fmla="*/ 4258914 h 6407151"/>
              <a:gd name="connsiteX16068" fmla="*/ 583795 w 11737976"/>
              <a:gd name="connsiteY16068" fmla="*/ 4265224 h 6407151"/>
              <a:gd name="connsiteX16069" fmla="*/ 575781 w 11737976"/>
              <a:gd name="connsiteY16069" fmla="*/ 4268396 h 6407151"/>
              <a:gd name="connsiteX16070" fmla="*/ 575001 w 11737976"/>
              <a:gd name="connsiteY16070" fmla="*/ 4272894 h 6407151"/>
              <a:gd name="connsiteX16071" fmla="*/ 577014 w 11737976"/>
              <a:gd name="connsiteY16071" fmla="*/ 4274192 h 6407151"/>
              <a:gd name="connsiteX16072" fmla="*/ 585029 w 11737976"/>
              <a:gd name="connsiteY16072" fmla="*/ 4271021 h 6407151"/>
              <a:gd name="connsiteX16073" fmla="*/ 606687 w 11737976"/>
              <a:gd name="connsiteY16073" fmla="*/ 4266643 h 6407151"/>
              <a:gd name="connsiteX16074" fmla="*/ 607921 w 11737976"/>
              <a:gd name="connsiteY16074" fmla="*/ 4272439 h 6407151"/>
              <a:gd name="connsiteX16075" fmla="*/ 611537 w 11737976"/>
              <a:gd name="connsiteY16075" fmla="*/ 4273103 h 6407151"/>
              <a:gd name="connsiteX16076" fmla="*/ 610714 w 11737976"/>
              <a:gd name="connsiteY16076" fmla="*/ 4269239 h 6407151"/>
              <a:gd name="connsiteX16077" fmla="*/ 609482 w 11737976"/>
              <a:gd name="connsiteY16077" fmla="*/ 4263443 h 6407151"/>
              <a:gd name="connsiteX16078" fmla="*/ 611085 w 11737976"/>
              <a:gd name="connsiteY16078" fmla="*/ 4262808 h 6407151"/>
              <a:gd name="connsiteX16079" fmla="*/ 618360 w 11737976"/>
              <a:gd name="connsiteY16079" fmla="*/ 4272500 h 6407151"/>
              <a:gd name="connsiteX16080" fmla="*/ 616756 w 11737976"/>
              <a:gd name="connsiteY16080" fmla="*/ 4273134 h 6407151"/>
              <a:gd name="connsiteX16081" fmla="*/ 612358 w 11737976"/>
              <a:gd name="connsiteY16081" fmla="*/ 4276969 h 6407151"/>
              <a:gd name="connsiteX16082" fmla="*/ 609155 w 11737976"/>
              <a:gd name="connsiteY16082" fmla="*/ 4278236 h 6407151"/>
              <a:gd name="connsiteX16083" fmla="*/ 611990 w 11737976"/>
              <a:gd name="connsiteY16083" fmla="*/ 4283400 h 6407151"/>
              <a:gd name="connsiteX16084" fmla="*/ 620005 w 11737976"/>
              <a:gd name="connsiteY16084" fmla="*/ 4280228 h 6407151"/>
              <a:gd name="connsiteX16085" fmla="*/ 619594 w 11737976"/>
              <a:gd name="connsiteY16085" fmla="*/ 4278296 h 6407151"/>
              <a:gd name="connsiteX16086" fmla="*/ 632458 w 11737976"/>
              <a:gd name="connsiteY16086" fmla="*/ 4281587 h 6407151"/>
              <a:gd name="connsiteX16087" fmla="*/ 648203 w 11737976"/>
              <a:gd name="connsiteY16087" fmla="*/ 4279023 h 6407151"/>
              <a:gd name="connsiteX16088" fmla="*/ 656170 w 11737976"/>
              <a:gd name="connsiteY16088" fmla="*/ 4279814 h 6407151"/>
              <a:gd name="connsiteX16089" fmla="*/ 656333 w 11737976"/>
              <a:gd name="connsiteY16089" fmla="*/ 4288054 h 6407151"/>
              <a:gd name="connsiteX16090" fmla="*/ 655509 w 11737976"/>
              <a:gd name="connsiteY16090" fmla="*/ 4289146 h 6407151"/>
              <a:gd name="connsiteX16091" fmla="*/ 652363 w 11737976"/>
              <a:gd name="connsiteY16091" fmla="*/ 4286310 h 6407151"/>
              <a:gd name="connsiteX16092" fmla="*/ 651949 w 11737976"/>
              <a:gd name="connsiteY16092" fmla="*/ 4284356 h 6407151"/>
              <a:gd name="connsiteX16093" fmla="*/ 645815 w 11737976"/>
              <a:gd name="connsiteY16093" fmla="*/ 4305851 h 6407151"/>
              <a:gd name="connsiteX16094" fmla="*/ 660406 w 11737976"/>
              <a:gd name="connsiteY16094" fmla="*/ 4303654 h 6407151"/>
              <a:gd name="connsiteX16095" fmla="*/ 662102 w 11737976"/>
              <a:gd name="connsiteY16095" fmla="*/ 4301259 h 6407151"/>
              <a:gd name="connsiteX16096" fmla="*/ 663491 w 11737976"/>
              <a:gd name="connsiteY16096" fmla="*/ 4304339 h 6407151"/>
              <a:gd name="connsiteX16097" fmla="*/ 647505 w 11737976"/>
              <a:gd name="connsiteY16097" fmla="*/ 4319043 h 6407151"/>
              <a:gd name="connsiteX16098" fmla="*/ 646271 w 11737976"/>
              <a:gd name="connsiteY16098" fmla="*/ 4313247 h 6407151"/>
              <a:gd name="connsiteX16099" fmla="*/ 625888 w 11737976"/>
              <a:gd name="connsiteY16099" fmla="*/ 4331785 h 6407151"/>
              <a:gd name="connsiteX16100" fmla="*/ 624307 w 11737976"/>
              <a:gd name="connsiteY16100" fmla="*/ 4335189 h 6407151"/>
              <a:gd name="connsiteX16101" fmla="*/ 619486 w 11737976"/>
              <a:gd name="connsiteY16101" fmla="*/ 4343573 h 6407151"/>
              <a:gd name="connsiteX16102" fmla="*/ 596632 w 11737976"/>
              <a:gd name="connsiteY16102" fmla="*/ 4350530 h 6407151"/>
              <a:gd name="connsiteX16103" fmla="*/ 568560 w 11737976"/>
              <a:gd name="connsiteY16103" fmla="*/ 4357471 h 6407151"/>
              <a:gd name="connsiteX16104" fmla="*/ 568151 w 11737976"/>
              <a:gd name="connsiteY16104" fmla="*/ 4355550 h 6407151"/>
              <a:gd name="connsiteX16105" fmla="*/ 567367 w 11737976"/>
              <a:gd name="connsiteY16105" fmla="*/ 4360025 h 6407151"/>
              <a:gd name="connsiteX16106" fmla="*/ 569786 w 11737976"/>
              <a:gd name="connsiteY16106" fmla="*/ 4363235 h 6407151"/>
              <a:gd name="connsiteX16107" fmla="*/ 596469 w 11737976"/>
              <a:gd name="connsiteY16107" fmla="*/ 4358533 h 6407151"/>
              <a:gd name="connsiteX16108" fmla="*/ 585256 w 11737976"/>
              <a:gd name="connsiteY16108" fmla="*/ 4365668 h 6407151"/>
              <a:gd name="connsiteX16109" fmla="*/ 544186 w 11737976"/>
              <a:gd name="connsiteY16109" fmla="*/ 4372488 h 6407151"/>
              <a:gd name="connsiteX16110" fmla="*/ 541803 w 11737976"/>
              <a:gd name="connsiteY16110" fmla="*/ 4377621 h 6407151"/>
              <a:gd name="connsiteX16111" fmla="*/ 533050 w 11737976"/>
              <a:gd name="connsiteY16111" fmla="*/ 4393653 h 6407151"/>
              <a:gd name="connsiteX16112" fmla="*/ 521503 w 11737976"/>
              <a:gd name="connsiteY16112" fmla="*/ 4412886 h 6407151"/>
              <a:gd name="connsiteX16113" fmla="*/ 492242 w 11737976"/>
              <a:gd name="connsiteY16113" fmla="*/ 4422367 h 6407151"/>
              <a:gd name="connsiteX16114" fmla="*/ 479503 w 11737976"/>
              <a:gd name="connsiteY16114" fmla="*/ 4444168 h 6407151"/>
              <a:gd name="connsiteX16115" fmla="*/ 472312 w 11737976"/>
              <a:gd name="connsiteY16115" fmla="*/ 4451201 h 6407151"/>
              <a:gd name="connsiteX16116" fmla="*/ 454311 w 11737976"/>
              <a:gd name="connsiteY16116" fmla="*/ 4464608 h 6407151"/>
              <a:gd name="connsiteX16117" fmla="*/ 460436 w 11737976"/>
              <a:gd name="connsiteY16117" fmla="*/ 4485230 h 6407151"/>
              <a:gd name="connsiteX16118" fmla="*/ 458011 w 11737976"/>
              <a:gd name="connsiteY16118" fmla="*/ 4481998 h 6407151"/>
              <a:gd name="connsiteX16119" fmla="*/ 456820 w 11737976"/>
              <a:gd name="connsiteY16119" fmla="*/ 4484565 h 6407151"/>
              <a:gd name="connsiteX16120" fmla="*/ 462861 w 11737976"/>
              <a:gd name="connsiteY16120" fmla="*/ 4488459 h 6407151"/>
              <a:gd name="connsiteX16121" fmla="*/ 461259 w 11737976"/>
              <a:gd name="connsiteY16121" fmla="*/ 4489094 h 6407151"/>
              <a:gd name="connsiteX16122" fmla="*/ 476876 w 11737976"/>
              <a:gd name="connsiteY16122" fmla="*/ 4480820 h 6407151"/>
              <a:gd name="connsiteX16123" fmla="*/ 467998 w 11737976"/>
              <a:gd name="connsiteY16123" fmla="*/ 4471763 h 6407151"/>
              <a:gd name="connsiteX16124" fmla="*/ 473955 w 11737976"/>
              <a:gd name="connsiteY16124" fmla="*/ 4458932 h 6407151"/>
              <a:gd name="connsiteX16125" fmla="*/ 475559 w 11737976"/>
              <a:gd name="connsiteY16125" fmla="*/ 4458296 h 6407151"/>
              <a:gd name="connsiteX16126" fmla="*/ 484396 w 11737976"/>
              <a:gd name="connsiteY16126" fmla="*/ 4458991 h 6407151"/>
              <a:gd name="connsiteX16127" fmla="*/ 483615 w 11737976"/>
              <a:gd name="connsiteY16127" fmla="*/ 4463489 h 6407151"/>
              <a:gd name="connsiteX16128" fmla="*/ 484025 w 11737976"/>
              <a:gd name="connsiteY16128" fmla="*/ 4465422 h 6407151"/>
              <a:gd name="connsiteX16129" fmla="*/ 485628 w 11737976"/>
              <a:gd name="connsiteY16129" fmla="*/ 4464789 h 6407151"/>
              <a:gd name="connsiteX16130" fmla="*/ 486408 w 11737976"/>
              <a:gd name="connsiteY16130" fmla="*/ 4460289 h 6407151"/>
              <a:gd name="connsiteX16131" fmla="*/ 487273 w 11737976"/>
              <a:gd name="connsiteY16131" fmla="*/ 4472517 h 6407151"/>
              <a:gd name="connsiteX16132" fmla="*/ 495657 w 11737976"/>
              <a:gd name="connsiteY16132" fmla="*/ 4462916 h 6407151"/>
              <a:gd name="connsiteX16133" fmla="*/ 498862 w 11737976"/>
              <a:gd name="connsiteY16133" fmla="*/ 4461648 h 6407151"/>
              <a:gd name="connsiteX16134" fmla="*/ 518095 w 11737976"/>
              <a:gd name="connsiteY16134" fmla="*/ 4454039 h 6407151"/>
              <a:gd name="connsiteX16135" fmla="*/ 512423 w 11737976"/>
              <a:gd name="connsiteY16135" fmla="*/ 4443713 h 6407151"/>
              <a:gd name="connsiteX16136" fmla="*/ 523273 w 11737976"/>
              <a:gd name="connsiteY16136" fmla="*/ 4445705 h 6407151"/>
              <a:gd name="connsiteX16137" fmla="*/ 526193 w 11737976"/>
              <a:gd name="connsiteY16137" fmla="*/ 4467594 h 6407151"/>
              <a:gd name="connsiteX16138" fmla="*/ 515755 w 11737976"/>
              <a:gd name="connsiteY16138" fmla="*/ 4467534 h 6407151"/>
              <a:gd name="connsiteX16139" fmla="*/ 508973 w 11737976"/>
              <a:gd name="connsiteY16139" fmla="*/ 4476501 h 6407151"/>
              <a:gd name="connsiteX16140" fmla="*/ 508562 w 11737976"/>
              <a:gd name="connsiteY16140" fmla="*/ 4474569 h 6407151"/>
              <a:gd name="connsiteX16141" fmla="*/ 506960 w 11737976"/>
              <a:gd name="connsiteY16141" fmla="*/ 4475204 h 6407151"/>
              <a:gd name="connsiteX16142" fmla="*/ 507370 w 11737976"/>
              <a:gd name="connsiteY16142" fmla="*/ 4477136 h 6407151"/>
              <a:gd name="connsiteX16143" fmla="*/ 508192 w 11737976"/>
              <a:gd name="connsiteY16143" fmla="*/ 4481000 h 6407151"/>
              <a:gd name="connsiteX16144" fmla="*/ 501782 w 11737976"/>
              <a:gd name="connsiteY16144" fmla="*/ 4483537 h 6407151"/>
              <a:gd name="connsiteX16145" fmla="*/ 501823 w 11737976"/>
              <a:gd name="connsiteY16145" fmla="*/ 4491900 h 6407151"/>
              <a:gd name="connsiteX16146" fmla="*/ 474659 w 11737976"/>
              <a:gd name="connsiteY16146" fmla="*/ 4519406 h 6407151"/>
              <a:gd name="connsiteX16147" fmla="*/ 507126 w 11737976"/>
              <a:gd name="connsiteY16147" fmla="*/ 4508656 h 6407151"/>
              <a:gd name="connsiteX16148" fmla="*/ 502569 w 11737976"/>
              <a:gd name="connsiteY16148" fmla="*/ 4560738 h 6407151"/>
              <a:gd name="connsiteX16149" fmla="*/ 498667 w 11737976"/>
              <a:gd name="connsiteY16149" fmla="*/ 4583231 h 6407151"/>
              <a:gd name="connsiteX16150" fmla="*/ 501134 w 11737976"/>
              <a:gd name="connsiteY16150" fmla="*/ 4594825 h 6407151"/>
              <a:gd name="connsiteX16151" fmla="*/ 502324 w 11737976"/>
              <a:gd name="connsiteY16151" fmla="*/ 4592259 h 6407151"/>
              <a:gd name="connsiteX16152" fmla="*/ 499984 w 11737976"/>
              <a:gd name="connsiteY16152" fmla="*/ 4605755 h 6407151"/>
              <a:gd name="connsiteX16153" fmla="*/ 483090 w 11737976"/>
              <a:gd name="connsiteY16153" fmla="*/ 4599867 h 6407151"/>
              <a:gd name="connsiteX16154" fmla="*/ 480254 w 11737976"/>
              <a:gd name="connsiteY16154" fmla="*/ 4594705 h 6407151"/>
              <a:gd name="connsiteX16155" fmla="*/ 478652 w 11737976"/>
              <a:gd name="connsiteY16155" fmla="*/ 4595339 h 6407151"/>
              <a:gd name="connsiteX16156" fmla="*/ 477460 w 11737976"/>
              <a:gd name="connsiteY16156" fmla="*/ 4597906 h 6407151"/>
              <a:gd name="connsiteX16157" fmla="*/ 478693 w 11737976"/>
              <a:gd name="connsiteY16157" fmla="*/ 4603702 h 6407151"/>
              <a:gd name="connsiteX16158" fmla="*/ 480707 w 11737976"/>
              <a:gd name="connsiteY16158" fmla="*/ 4605000 h 6407151"/>
              <a:gd name="connsiteX16159" fmla="*/ 481119 w 11737976"/>
              <a:gd name="connsiteY16159" fmla="*/ 4606933 h 6407151"/>
              <a:gd name="connsiteX16160" fmla="*/ 473516 w 11737976"/>
              <a:gd name="connsiteY16160" fmla="*/ 4612035 h 6407151"/>
              <a:gd name="connsiteX16161" fmla="*/ 483258 w 11737976"/>
              <a:gd name="connsiteY16161" fmla="*/ 4633321 h 6407151"/>
              <a:gd name="connsiteX16162" fmla="*/ 498505 w 11737976"/>
              <a:gd name="connsiteY16162" fmla="*/ 4631479 h 6407151"/>
              <a:gd name="connsiteX16163" fmla="*/ 488519 w 11737976"/>
              <a:gd name="connsiteY16163" fmla="*/ 4641713 h 6407151"/>
              <a:gd name="connsiteX16164" fmla="*/ 480587 w 11737976"/>
              <a:gd name="connsiteY16164" fmla="*/ 4661611 h 6407151"/>
              <a:gd name="connsiteX16165" fmla="*/ 477341 w 11737976"/>
              <a:gd name="connsiteY16165" fmla="*/ 4654516 h 6407151"/>
              <a:gd name="connsiteX16166" fmla="*/ 476601 w 11737976"/>
              <a:gd name="connsiteY16166" fmla="*/ 4667378 h 6407151"/>
              <a:gd name="connsiteX16167" fmla="*/ 468957 w 11737976"/>
              <a:gd name="connsiteY16167" fmla="*/ 4664118 h 6407151"/>
              <a:gd name="connsiteX16168" fmla="*/ 466247 w 11737976"/>
              <a:gd name="connsiteY16168" fmla="*/ 4684044 h 6407151"/>
              <a:gd name="connsiteX16169" fmla="*/ 475167 w 11737976"/>
              <a:gd name="connsiteY16169" fmla="*/ 4701466 h 6407151"/>
              <a:gd name="connsiteX16170" fmla="*/ 471961 w 11737976"/>
              <a:gd name="connsiteY16170" fmla="*/ 4702732 h 6407151"/>
              <a:gd name="connsiteX16171" fmla="*/ 461481 w 11737976"/>
              <a:gd name="connsiteY16171" fmla="*/ 4694310 h 6407151"/>
              <a:gd name="connsiteX16172" fmla="*/ 459466 w 11737976"/>
              <a:gd name="connsiteY16172" fmla="*/ 4693012 h 6407151"/>
              <a:gd name="connsiteX16173" fmla="*/ 461438 w 11737976"/>
              <a:gd name="connsiteY16173" fmla="*/ 4685946 h 6407151"/>
              <a:gd name="connsiteX16174" fmla="*/ 462629 w 11737976"/>
              <a:gd name="connsiteY16174" fmla="*/ 4683381 h 6407151"/>
              <a:gd name="connsiteX16175" fmla="*/ 460616 w 11737976"/>
              <a:gd name="connsiteY16175" fmla="*/ 4682082 h 6407151"/>
              <a:gd name="connsiteX16176" fmla="*/ 457863 w 11737976"/>
              <a:gd name="connsiteY16176" fmla="*/ 4693645 h 6407151"/>
              <a:gd name="connsiteX16177" fmla="*/ 458275 w 11737976"/>
              <a:gd name="connsiteY16177" fmla="*/ 4695579 h 6407151"/>
              <a:gd name="connsiteX16178" fmla="*/ 460700 w 11737976"/>
              <a:gd name="connsiteY16178" fmla="*/ 4698809 h 6407151"/>
              <a:gd name="connsiteX16179" fmla="*/ 461111 w 11737976"/>
              <a:gd name="connsiteY16179" fmla="*/ 4700740 h 6407151"/>
              <a:gd name="connsiteX16180" fmla="*/ 455522 w 11737976"/>
              <a:gd name="connsiteY16180" fmla="*/ 4707142 h 6407151"/>
              <a:gd name="connsiteX16181" fmla="*/ 464031 w 11737976"/>
              <a:gd name="connsiteY16181" fmla="*/ 4722630 h 6407151"/>
              <a:gd name="connsiteX16182" fmla="*/ 457619 w 11737976"/>
              <a:gd name="connsiteY16182" fmla="*/ 4725167 h 6407151"/>
              <a:gd name="connsiteX16183" fmla="*/ 456880 w 11737976"/>
              <a:gd name="connsiteY16183" fmla="*/ 4738028 h 6407151"/>
              <a:gd name="connsiteX16184" fmla="*/ 478950 w 11737976"/>
              <a:gd name="connsiteY16184" fmla="*/ 4735582 h 6407151"/>
              <a:gd name="connsiteX16185" fmla="*/ 472456 w 11737976"/>
              <a:gd name="connsiteY16185" fmla="*/ 4721392 h 6407151"/>
              <a:gd name="connsiteX16186" fmla="*/ 477223 w 11737976"/>
              <a:gd name="connsiteY16186" fmla="*/ 4711127 h 6407151"/>
              <a:gd name="connsiteX16187" fmla="*/ 473196 w 11737976"/>
              <a:gd name="connsiteY16187" fmla="*/ 4708530 h 6407151"/>
              <a:gd name="connsiteX16188" fmla="*/ 476400 w 11737976"/>
              <a:gd name="connsiteY16188" fmla="*/ 4707262 h 6407151"/>
              <a:gd name="connsiteX16189" fmla="*/ 482812 w 11737976"/>
              <a:gd name="connsiteY16189" fmla="*/ 4704726 h 6407151"/>
              <a:gd name="connsiteX16190" fmla="*/ 482400 w 11737976"/>
              <a:gd name="connsiteY16190" fmla="*/ 4702793 h 6407151"/>
              <a:gd name="connsiteX16191" fmla="*/ 487704 w 11737976"/>
              <a:gd name="connsiteY16191" fmla="*/ 4719549 h 6407151"/>
              <a:gd name="connsiteX16192" fmla="*/ 497363 w 11737976"/>
              <a:gd name="connsiteY16192" fmla="*/ 4724108 h 6407151"/>
              <a:gd name="connsiteX16193" fmla="*/ 492512 w 11737976"/>
              <a:gd name="connsiteY16193" fmla="*/ 4717647 h 6407151"/>
              <a:gd name="connsiteX16194" fmla="*/ 498922 w 11737976"/>
              <a:gd name="connsiteY16194" fmla="*/ 4715110 h 6407151"/>
              <a:gd name="connsiteX16195" fmla="*/ 499870 w 11737976"/>
              <a:gd name="connsiteY16195" fmla="*/ 4744065 h 6407151"/>
              <a:gd name="connsiteX16196" fmla="*/ 502296 w 11737976"/>
              <a:gd name="connsiteY16196" fmla="*/ 4747296 h 6407151"/>
              <a:gd name="connsiteX16197" fmla="*/ 500281 w 11737976"/>
              <a:gd name="connsiteY16197" fmla="*/ 4745997 h 6407151"/>
              <a:gd name="connsiteX16198" fmla="*/ 497076 w 11737976"/>
              <a:gd name="connsiteY16198" fmla="*/ 4747265 h 6407151"/>
              <a:gd name="connsiteX16199" fmla="*/ 489884 w 11737976"/>
              <a:gd name="connsiteY16199" fmla="*/ 4754300 h 6407151"/>
              <a:gd name="connsiteX16200" fmla="*/ 488692 w 11737976"/>
              <a:gd name="connsiteY16200" fmla="*/ 4756867 h 6407151"/>
              <a:gd name="connsiteX16201" fmla="*/ 486720 w 11737976"/>
              <a:gd name="connsiteY16201" fmla="*/ 4763932 h 6407151"/>
              <a:gd name="connsiteX16202" fmla="*/ 485528 w 11737976"/>
              <a:gd name="connsiteY16202" fmla="*/ 4766498 h 6407151"/>
              <a:gd name="connsiteX16203" fmla="*/ 483927 w 11737976"/>
              <a:gd name="connsiteY16203" fmla="*/ 4767133 h 6407151"/>
              <a:gd name="connsiteX16204" fmla="*/ 482735 w 11737976"/>
              <a:gd name="connsiteY16204" fmla="*/ 4769698 h 6407151"/>
              <a:gd name="connsiteX16205" fmla="*/ 485160 w 11737976"/>
              <a:gd name="connsiteY16205" fmla="*/ 4772930 h 6407151"/>
              <a:gd name="connsiteX16206" fmla="*/ 486762 w 11737976"/>
              <a:gd name="connsiteY16206" fmla="*/ 4772296 h 6407151"/>
              <a:gd name="connsiteX16207" fmla="*/ 487173 w 11737976"/>
              <a:gd name="connsiteY16207" fmla="*/ 4774227 h 6407151"/>
              <a:gd name="connsiteX16208" fmla="*/ 481626 w 11737976"/>
              <a:gd name="connsiteY16208" fmla="*/ 4788992 h 6407151"/>
              <a:gd name="connsiteX16209" fmla="*/ 480023 w 11737976"/>
              <a:gd name="connsiteY16209" fmla="*/ 4789626 h 6407151"/>
              <a:gd name="connsiteX16210" fmla="*/ 478009 w 11737976"/>
              <a:gd name="connsiteY16210" fmla="*/ 4788327 h 6407151"/>
              <a:gd name="connsiteX16211" fmla="*/ 476817 w 11737976"/>
              <a:gd name="connsiteY16211" fmla="*/ 4790895 h 6407151"/>
              <a:gd name="connsiteX16212" fmla="*/ 476037 w 11737976"/>
              <a:gd name="connsiteY16212" fmla="*/ 4795392 h 6407151"/>
              <a:gd name="connsiteX16213" fmla="*/ 455075 w 11737976"/>
              <a:gd name="connsiteY16213" fmla="*/ 4778545 h 6407151"/>
              <a:gd name="connsiteX16214" fmla="*/ 455116 w 11737976"/>
              <a:gd name="connsiteY16214" fmla="*/ 4786910 h 6407151"/>
              <a:gd name="connsiteX16215" fmla="*/ 451871 w 11737976"/>
              <a:gd name="connsiteY16215" fmla="*/ 4779814 h 6407151"/>
              <a:gd name="connsiteX16216" fmla="*/ 454336 w 11737976"/>
              <a:gd name="connsiteY16216" fmla="*/ 4791409 h 6407151"/>
              <a:gd name="connsiteX16217" fmla="*/ 450762 w 11737976"/>
              <a:gd name="connsiteY16217" fmla="*/ 4799106 h 6407151"/>
              <a:gd name="connsiteX16218" fmla="*/ 436253 w 11737976"/>
              <a:gd name="connsiteY16218" fmla="*/ 4788088 h 6407151"/>
              <a:gd name="connsiteX16219" fmla="*/ 432677 w 11737976"/>
              <a:gd name="connsiteY16219" fmla="*/ 4795787 h 6407151"/>
              <a:gd name="connsiteX16220" fmla="*/ 438351 w 11737976"/>
              <a:gd name="connsiteY16220" fmla="*/ 4806112 h 6407151"/>
              <a:gd name="connsiteX16221" fmla="*/ 426392 w 11737976"/>
              <a:gd name="connsiteY16221" fmla="*/ 4823414 h 6407151"/>
              <a:gd name="connsiteX16222" fmla="*/ 411925 w 11737976"/>
              <a:gd name="connsiteY16222" fmla="*/ 4820757 h 6407151"/>
              <a:gd name="connsiteX16223" fmla="*/ 406253 w 11737976"/>
              <a:gd name="connsiteY16223" fmla="*/ 4810432 h 6407151"/>
              <a:gd name="connsiteX16224" fmla="*/ 394210 w 11737976"/>
              <a:gd name="connsiteY16224" fmla="*/ 4811006 h 6407151"/>
              <a:gd name="connsiteX16225" fmla="*/ 395938 w 11737976"/>
              <a:gd name="connsiteY16225" fmla="*/ 4835462 h 6407151"/>
              <a:gd name="connsiteX16226" fmla="*/ 411228 w 11737976"/>
              <a:gd name="connsiteY16226" fmla="*/ 4841982 h 6407151"/>
              <a:gd name="connsiteX16227" fmla="*/ 411597 w 11737976"/>
              <a:gd name="connsiteY16227" fmla="*/ 4835551 h 6407151"/>
              <a:gd name="connsiteX16228" fmla="*/ 421667 w 11737976"/>
              <a:gd name="connsiteY16228" fmla="*/ 4842041 h 6407151"/>
              <a:gd name="connsiteX16229" fmla="*/ 406503 w 11737976"/>
              <a:gd name="connsiteY16229" fmla="*/ 4860610 h 6407151"/>
              <a:gd name="connsiteX16230" fmla="*/ 400092 w 11737976"/>
              <a:gd name="connsiteY16230" fmla="*/ 4863148 h 6407151"/>
              <a:gd name="connsiteX16231" fmla="*/ 400133 w 11737976"/>
              <a:gd name="connsiteY16231" fmla="*/ 4871511 h 6407151"/>
              <a:gd name="connsiteX16232" fmla="*/ 392489 w 11737976"/>
              <a:gd name="connsiteY16232" fmla="*/ 4868250 h 6407151"/>
              <a:gd name="connsiteX16233" fmla="*/ 402970 w 11737976"/>
              <a:gd name="connsiteY16233" fmla="*/ 4876672 h 6407151"/>
              <a:gd name="connsiteX16234" fmla="*/ 396147 w 11737976"/>
              <a:gd name="connsiteY16234" fmla="*/ 4877278 h 6407151"/>
              <a:gd name="connsiteX16235" fmla="*/ 396188 w 11737976"/>
              <a:gd name="connsiteY16235" fmla="*/ 4885641 h 6407151"/>
              <a:gd name="connsiteX16236" fmla="*/ 407165 w 11737976"/>
              <a:gd name="connsiteY16236" fmla="*/ 4912722 h 6407151"/>
              <a:gd name="connsiteX16237" fmla="*/ 405563 w 11737976"/>
              <a:gd name="connsiteY16237" fmla="*/ 4913357 h 6407151"/>
              <a:gd name="connsiteX16238" fmla="*/ 415715 w 11737976"/>
              <a:gd name="connsiteY16238" fmla="*/ 4936575 h 6407151"/>
              <a:gd name="connsiteX16239" fmla="*/ 407700 w 11737976"/>
              <a:gd name="connsiteY16239" fmla="*/ 4939744 h 6407151"/>
              <a:gd name="connsiteX16240" fmla="*/ 406466 w 11737976"/>
              <a:gd name="connsiteY16240" fmla="*/ 4933947 h 6407151"/>
              <a:gd name="connsiteX16241" fmla="*/ 407659 w 11737976"/>
              <a:gd name="connsiteY16241" fmla="*/ 4931381 h 6407151"/>
              <a:gd name="connsiteX16242" fmla="*/ 406426 w 11737976"/>
              <a:gd name="connsiteY16242" fmla="*/ 4925584 h 6407151"/>
              <a:gd name="connsiteX16243" fmla="*/ 402809 w 11737976"/>
              <a:gd name="connsiteY16243" fmla="*/ 4924921 h 6407151"/>
              <a:gd name="connsiteX16244" fmla="*/ 402399 w 11737976"/>
              <a:gd name="connsiteY16244" fmla="*/ 4922987 h 6407151"/>
              <a:gd name="connsiteX16245" fmla="*/ 391178 w 11737976"/>
              <a:gd name="connsiteY16245" fmla="*/ 4927428 h 6407151"/>
              <a:gd name="connsiteX16246" fmla="*/ 389165 w 11737976"/>
              <a:gd name="connsiteY16246" fmla="*/ 4926128 h 6407151"/>
              <a:gd name="connsiteX16247" fmla="*/ 387150 w 11737976"/>
              <a:gd name="connsiteY16247" fmla="*/ 4924830 h 6407151"/>
              <a:gd name="connsiteX16248" fmla="*/ 386328 w 11737976"/>
              <a:gd name="connsiteY16248" fmla="*/ 4920966 h 6407151"/>
              <a:gd name="connsiteX16249" fmla="*/ 397422 w 11737976"/>
              <a:gd name="connsiteY16249" fmla="*/ 4891437 h 6407151"/>
              <a:gd name="connsiteX16250" fmla="*/ 382872 w 11737976"/>
              <a:gd name="connsiteY16250" fmla="*/ 4872055 h 6407151"/>
              <a:gd name="connsiteX16251" fmla="*/ 376050 w 11737976"/>
              <a:gd name="connsiteY16251" fmla="*/ 4872659 h 6407151"/>
              <a:gd name="connsiteX16252" fmla="*/ 373625 w 11737976"/>
              <a:gd name="connsiteY16252" fmla="*/ 4869429 h 6407151"/>
              <a:gd name="connsiteX16253" fmla="*/ 390391 w 11737976"/>
              <a:gd name="connsiteY16253" fmla="*/ 4850226 h 6407151"/>
              <a:gd name="connsiteX16254" fmla="*/ 389159 w 11737976"/>
              <a:gd name="connsiteY16254" fmla="*/ 4844428 h 6407151"/>
              <a:gd name="connsiteX16255" fmla="*/ 379910 w 11737976"/>
              <a:gd name="connsiteY16255" fmla="*/ 4841804 h 6407151"/>
              <a:gd name="connsiteX16256" fmla="*/ 373458 w 11737976"/>
              <a:gd name="connsiteY16256" fmla="*/ 4835974 h 6407151"/>
              <a:gd name="connsiteX16257" fmla="*/ 378308 w 11737976"/>
              <a:gd name="connsiteY16257" fmla="*/ 4842436 h 6407151"/>
              <a:gd name="connsiteX16258" fmla="*/ 367911 w 11737976"/>
              <a:gd name="connsiteY16258" fmla="*/ 4850739 h 6407151"/>
              <a:gd name="connsiteX16259" fmla="*/ 363924 w 11737976"/>
              <a:gd name="connsiteY16259" fmla="*/ 4856507 h 6407151"/>
              <a:gd name="connsiteX16260" fmla="*/ 361910 w 11737976"/>
              <a:gd name="connsiteY16260" fmla="*/ 4855209 h 6407151"/>
              <a:gd name="connsiteX16261" fmla="*/ 357061 w 11737976"/>
              <a:gd name="connsiteY16261" fmla="*/ 4848748 h 6407151"/>
              <a:gd name="connsiteX16262" fmla="*/ 357471 w 11737976"/>
              <a:gd name="connsiteY16262" fmla="*/ 4850681 h 6407151"/>
              <a:gd name="connsiteX16263" fmla="*/ 353033 w 11737976"/>
              <a:gd name="connsiteY16263" fmla="*/ 4846152 h 6407151"/>
              <a:gd name="connsiteX16264" fmla="*/ 351429 w 11737976"/>
              <a:gd name="connsiteY16264" fmla="*/ 4846785 h 6407151"/>
              <a:gd name="connsiteX16265" fmla="*/ 352252 w 11737976"/>
              <a:gd name="connsiteY16265" fmla="*/ 4850649 h 6407151"/>
              <a:gd name="connsiteX16266" fmla="*/ 354266 w 11737976"/>
              <a:gd name="connsiteY16266" fmla="*/ 4851948 h 6407151"/>
              <a:gd name="connsiteX16267" fmla="*/ 340335 w 11737976"/>
              <a:gd name="connsiteY16267" fmla="*/ 4876314 h 6407151"/>
              <a:gd name="connsiteX16268" fmla="*/ 357227 w 11737976"/>
              <a:gd name="connsiteY16268" fmla="*/ 4882200 h 6407151"/>
              <a:gd name="connsiteX16269" fmla="*/ 358788 w 11737976"/>
              <a:gd name="connsiteY16269" fmla="*/ 4873203 h 6407151"/>
              <a:gd name="connsiteX16270" fmla="*/ 359199 w 11737976"/>
              <a:gd name="connsiteY16270" fmla="*/ 4875135 h 6407151"/>
              <a:gd name="connsiteX16271" fmla="*/ 360803 w 11737976"/>
              <a:gd name="connsiteY16271" fmla="*/ 4874502 h 6407151"/>
              <a:gd name="connsiteX16272" fmla="*/ 360392 w 11737976"/>
              <a:gd name="connsiteY16272" fmla="*/ 4872569 h 6407151"/>
              <a:gd name="connsiteX16273" fmla="*/ 359570 w 11737976"/>
              <a:gd name="connsiteY16273" fmla="*/ 4868704 h 6407151"/>
              <a:gd name="connsiteX16274" fmla="*/ 361171 w 11737976"/>
              <a:gd name="connsiteY16274" fmla="*/ 4868070 h 6407151"/>
              <a:gd name="connsiteX16275" fmla="*/ 364788 w 11737976"/>
              <a:gd name="connsiteY16275" fmla="*/ 4868734 h 6407151"/>
              <a:gd name="connsiteX16276" fmla="*/ 371611 w 11737976"/>
              <a:gd name="connsiteY16276" fmla="*/ 4868130 h 6407151"/>
              <a:gd name="connsiteX16277" fmla="*/ 372022 w 11737976"/>
              <a:gd name="connsiteY16277" fmla="*/ 4870063 h 6407151"/>
              <a:gd name="connsiteX16278" fmla="*/ 374858 w 11737976"/>
              <a:gd name="connsiteY16278" fmla="*/ 4875225 h 6407151"/>
              <a:gd name="connsiteX16279" fmla="*/ 364007 w 11737976"/>
              <a:gd name="connsiteY16279" fmla="*/ 4873233 h 6407151"/>
              <a:gd name="connsiteX16280" fmla="*/ 361665 w 11737976"/>
              <a:gd name="connsiteY16280" fmla="*/ 4886729 h 6407151"/>
              <a:gd name="connsiteX16281" fmla="*/ 358049 w 11737976"/>
              <a:gd name="connsiteY16281" fmla="*/ 4886066 h 6407151"/>
              <a:gd name="connsiteX16282" fmla="*/ 355256 w 11737976"/>
              <a:gd name="connsiteY16282" fmla="*/ 4889266 h 6407151"/>
              <a:gd name="connsiteX16283" fmla="*/ 352049 w 11737976"/>
              <a:gd name="connsiteY16283" fmla="*/ 4890534 h 6407151"/>
              <a:gd name="connsiteX16284" fmla="*/ 351638 w 11737976"/>
              <a:gd name="connsiteY16284" fmla="*/ 4888601 h 6407151"/>
              <a:gd name="connsiteX16285" fmla="*/ 353610 w 11737976"/>
              <a:gd name="connsiteY16285" fmla="*/ 4881537 h 6407151"/>
              <a:gd name="connsiteX16286" fmla="*/ 339596 w 11737976"/>
              <a:gd name="connsiteY16286" fmla="*/ 4889176 h 6407151"/>
              <a:gd name="connsiteX16287" fmla="*/ 345680 w 11737976"/>
              <a:gd name="connsiteY16287" fmla="*/ 4901433 h 6407151"/>
              <a:gd name="connsiteX16288" fmla="*/ 346502 w 11737976"/>
              <a:gd name="connsiteY16288" fmla="*/ 4905298 h 6407151"/>
              <a:gd name="connsiteX16289" fmla="*/ 344900 w 11737976"/>
              <a:gd name="connsiteY16289" fmla="*/ 4905931 h 6407151"/>
              <a:gd name="connsiteX16290" fmla="*/ 334831 w 11737976"/>
              <a:gd name="connsiteY16290" fmla="*/ 4899440 h 6407151"/>
              <a:gd name="connsiteX16291" fmla="*/ 329198 w 11737976"/>
              <a:gd name="connsiteY16291" fmla="*/ 4897479 h 6407151"/>
              <a:gd name="connsiteX16292" fmla="*/ 325994 w 11737976"/>
              <a:gd name="connsiteY16292" fmla="*/ 4898748 h 6407151"/>
              <a:gd name="connsiteX16293" fmla="*/ 323156 w 11737976"/>
              <a:gd name="connsiteY16293" fmla="*/ 4893585 h 6407151"/>
              <a:gd name="connsiteX16294" fmla="*/ 321144 w 11737976"/>
              <a:gd name="connsiteY16294" fmla="*/ 4892287 h 6407151"/>
              <a:gd name="connsiteX16295" fmla="*/ 320363 w 11737976"/>
              <a:gd name="connsiteY16295" fmla="*/ 4896785 h 6407151"/>
              <a:gd name="connsiteX16296" fmla="*/ 323199 w 11737976"/>
              <a:gd name="connsiteY16296" fmla="*/ 4901948 h 6407151"/>
              <a:gd name="connsiteX16297" fmla="*/ 322007 w 11737976"/>
              <a:gd name="connsiteY16297" fmla="*/ 4904514 h 6407151"/>
              <a:gd name="connsiteX16298" fmla="*/ 320405 w 11737976"/>
              <a:gd name="connsiteY16298" fmla="*/ 4905148 h 6407151"/>
              <a:gd name="connsiteX16299" fmla="*/ 319666 w 11737976"/>
              <a:gd name="connsiteY16299" fmla="*/ 4918010 h 6407151"/>
              <a:gd name="connsiteX16300" fmla="*/ 324106 w 11737976"/>
              <a:gd name="connsiteY16300" fmla="*/ 4922538 h 6407151"/>
              <a:gd name="connsiteX16301" fmla="*/ 326529 w 11737976"/>
              <a:gd name="connsiteY16301" fmla="*/ 4925769 h 6407151"/>
              <a:gd name="connsiteX16302" fmla="*/ 328544 w 11737976"/>
              <a:gd name="connsiteY16302" fmla="*/ 4927067 h 6407151"/>
              <a:gd name="connsiteX16303" fmla="*/ 327763 w 11737976"/>
              <a:gd name="connsiteY16303" fmla="*/ 4931566 h 6407151"/>
              <a:gd name="connsiteX16304" fmla="*/ 324147 w 11737976"/>
              <a:gd name="connsiteY16304" fmla="*/ 4930901 h 6407151"/>
              <a:gd name="connsiteX16305" fmla="*/ 325338 w 11737976"/>
              <a:gd name="connsiteY16305" fmla="*/ 4928335 h 6407151"/>
              <a:gd name="connsiteX16306" fmla="*/ 318927 w 11737976"/>
              <a:gd name="connsiteY16306" fmla="*/ 4930871 h 6407151"/>
              <a:gd name="connsiteX16307" fmla="*/ 324188 w 11737976"/>
              <a:gd name="connsiteY16307" fmla="*/ 4939265 h 6407151"/>
              <a:gd name="connsiteX16308" fmla="*/ 326572 w 11737976"/>
              <a:gd name="connsiteY16308" fmla="*/ 4934133 h 6407151"/>
              <a:gd name="connsiteX16309" fmla="*/ 328585 w 11737976"/>
              <a:gd name="connsiteY16309" fmla="*/ 4935431 h 6407151"/>
              <a:gd name="connsiteX16310" fmla="*/ 329778 w 11737976"/>
              <a:gd name="connsiteY16310" fmla="*/ 4932864 h 6407151"/>
              <a:gd name="connsiteX16311" fmla="*/ 333436 w 11737976"/>
              <a:gd name="connsiteY16311" fmla="*/ 4941891 h 6407151"/>
              <a:gd name="connsiteX16312" fmla="*/ 339847 w 11737976"/>
              <a:gd name="connsiteY16312" fmla="*/ 4939355 h 6407151"/>
              <a:gd name="connsiteX16313" fmla="*/ 347492 w 11737976"/>
              <a:gd name="connsiteY16313" fmla="*/ 4942615 h 6407151"/>
              <a:gd name="connsiteX16314" fmla="*/ 349094 w 11737976"/>
              <a:gd name="connsiteY16314" fmla="*/ 4941982 h 6407151"/>
              <a:gd name="connsiteX16315" fmla="*/ 346712 w 11737976"/>
              <a:gd name="connsiteY16315" fmla="*/ 4947114 h 6407151"/>
              <a:gd name="connsiteX16316" fmla="*/ 345931 w 11737976"/>
              <a:gd name="connsiteY16316" fmla="*/ 4951612 h 6407151"/>
              <a:gd name="connsiteX16317" fmla="*/ 344329 w 11737976"/>
              <a:gd name="connsiteY16317" fmla="*/ 4952246 h 6407151"/>
              <a:gd name="connsiteX16318" fmla="*/ 342725 w 11737976"/>
              <a:gd name="connsiteY16318" fmla="*/ 4952881 h 6407151"/>
              <a:gd name="connsiteX16319" fmla="*/ 333478 w 11737976"/>
              <a:gd name="connsiteY16319" fmla="*/ 4950254 h 6407151"/>
              <a:gd name="connsiteX16320" fmla="*/ 332286 w 11737976"/>
              <a:gd name="connsiteY16320" fmla="*/ 4952822 h 6407151"/>
              <a:gd name="connsiteX16321" fmla="*/ 334300 w 11737976"/>
              <a:gd name="connsiteY16321" fmla="*/ 4954118 h 6407151"/>
              <a:gd name="connsiteX16322" fmla="*/ 341944 w 11737976"/>
              <a:gd name="connsiteY16322" fmla="*/ 4957380 h 6407151"/>
              <a:gd name="connsiteX16323" fmla="*/ 342767 w 11737976"/>
              <a:gd name="connsiteY16323" fmla="*/ 4961244 h 6407151"/>
              <a:gd name="connsiteX16324" fmla="*/ 319505 w 11737976"/>
              <a:gd name="connsiteY16324" fmla="*/ 4966257 h 6407151"/>
              <a:gd name="connsiteX16325" fmla="*/ 324724 w 11737976"/>
              <a:gd name="connsiteY16325" fmla="*/ 4966286 h 6407151"/>
              <a:gd name="connsiteX16326" fmla="*/ 312765 w 11737976"/>
              <a:gd name="connsiteY16326" fmla="*/ 4983588 h 6407151"/>
              <a:gd name="connsiteX16327" fmla="*/ 301053 w 11737976"/>
              <a:gd name="connsiteY16327" fmla="*/ 4969367 h 6407151"/>
              <a:gd name="connsiteX16328" fmla="*/ 300313 w 11737976"/>
              <a:gd name="connsiteY16328" fmla="*/ 4982230 h 6407151"/>
              <a:gd name="connsiteX16329" fmla="*/ 299080 w 11737976"/>
              <a:gd name="connsiteY16329" fmla="*/ 4976433 h 6407151"/>
              <a:gd name="connsiteX16330" fmla="*/ 285888 w 11737976"/>
              <a:gd name="connsiteY16330" fmla="*/ 4987937 h 6407151"/>
              <a:gd name="connsiteX16331" fmla="*/ 283464 w 11737976"/>
              <a:gd name="connsiteY16331" fmla="*/ 4984706 h 6407151"/>
              <a:gd name="connsiteX16332" fmla="*/ 283052 w 11737976"/>
              <a:gd name="connsiteY16332" fmla="*/ 4982773 h 6407151"/>
              <a:gd name="connsiteX16333" fmla="*/ 290285 w 11737976"/>
              <a:gd name="connsiteY16333" fmla="*/ 4984102 h 6407151"/>
              <a:gd name="connsiteX16334" fmla="*/ 291805 w 11737976"/>
              <a:gd name="connsiteY16334" fmla="*/ 4966741 h 6407151"/>
              <a:gd name="connsiteX16335" fmla="*/ 286586 w 11737976"/>
              <a:gd name="connsiteY16335" fmla="*/ 4966712 h 6407151"/>
              <a:gd name="connsiteX16336" fmla="*/ 285352 w 11737976"/>
              <a:gd name="connsiteY16336" fmla="*/ 4960914 h 6407151"/>
              <a:gd name="connsiteX16337" fmla="*/ 286503 w 11737976"/>
              <a:gd name="connsiteY16337" fmla="*/ 4949984 h 6407151"/>
              <a:gd name="connsiteX16338" fmla="*/ 286091 w 11737976"/>
              <a:gd name="connsiteY16338" fmla="*/ 4948052 h 6407151"/>
              <a:gd name="connsiteX16339" fmla="*/ 284488 w 11737976"/>
              <a:gd name="connsiteY16339" fmla="*/ 4948686 h 6407151"/>
              <a:gd name="connsiteX16340" fmla="*/ 282927 w 11737976"/>
              <a:gd name="connsiteY16340" fmla="*/ 4957684 h 6407151"/>
              <a:gd name="connsiteX16341" fmla="*/ 282515 w 11737976"/>
              <a:gd name="connsiteY16341" fmla="*/ 4955751 h 6407151"/>
              <a:gd name="connsiteX16342" fmla="*/ 277749 w 11737976"/>
              <a:gd name="connsiteY16342" fmla="*/ 4966016 h 6407151"/>
              <a:gd name="connsiteX16343" fmla="*/ 278571 w 11737976"/>
              <a:gd name="connsiteY16343" fmla="*/ 4969882 h 6407151"/>
              <a:gd name="connsiteX16344" fmla="*/ 273352 w 11737976"/>
              <a:gd name="connsiteY16344" fmla="*/ 4969852 h 6407151"/>
              <a:gd name="connsiteX16345" fmla="*/ 272118 w 11737976"/>
              <a:gd name="connsiteY16345" fmla="*/ 4964055 h 6407151"/>
              <a:gd name="connsiteX16346" fmla="*/ 276885 w 11737976"/>
              <a:gd name="connsiteY16346" fmla="*/ 4953790 h 6407151"/>
              <a:gd name="connsiteX16347" fmla="*/ 280871 w 11737976"/>
              <a:gd name="connsiteY16347" fmla="*/ 4948023 h 6407151"/>
              <a:gd name="connsiteX16348" fmla="*/ 280049 w 11737976"/>
              <a:gd name="connsiteY16348" fmla="*/ 4944159 h 6407151"/>
              <a:gd name="connsiteX16349" fmla="*/ 278446 w 11737976"/>
              <a:gd name="connsiteY16349" fmla="*/ 4944793 h 6407151"/>
              <a:gd name="connsiteX16350" fmla="*/ 276063 w 11737976"/>
              <a:gd name="connsiteY16350" fmla="*/ 4949925 h 6407151"/>
              <a:gd name="connsiteX16351" fmla="*/ 275652 w 11737976"/>
              <a:gd name="connsiteY16351" fmla="*/ 4947992 h 6407151"/>
              <a:gd name="connsiteX16352" fmla="*/ 272446 w 11737976"/>
              <a:gd name="connsiteY16352" fmla="*/ 4949261 h 6407151"/>
              <a:gd name="connsiteX16353" fmla="*/ 271254 w 11737976"/>
              <a:gd name="connsiteY16353" fmla="*/ 4951828 h 6407151"/>
              <a:gd name="connsiteX16354" fmla="*/ 270020 w 11737976"/>
              <a:gd name="connsiteY16354" fmla="*/ 4946031 h 6407151"/>
              <a:gd name="connsiteX16355" fmla="*/ 267553 w 11737976"/>
              <a:gd name="connsiteY16355" fmla="*/ 4934437 h 6407151"/>
              <a:gd name="connsiteX16356" fmla="*/ 269157 w 11737976"/>
              <a:gd name="connsiteY16356" fmla="*/ 4933803 h 6407151"/>
              <a:gd name="connsiteX16357" fmla="*/ 273555 w 11737976"/>
              <a:gd name="connsiteY16357" fmla="*/ 4929967 h 6407151"/>
              <a:gd name="connsiteX16358" fmla="*/ 276760 w 11737976"/>
              <a:gd name="connsiteY16358" fmla="*/ 4928700 h 6407151"/>
              <a:gd name="connsiteX16359" fmla="*/ 277540 w 11737976"/>
              <a:gd name="connsiteY16359" fmla="*/ 4924201 h 6407151"/>
              <a:gd name="connsiteX16360" fmla="*/ 275115 w 11737976"/>
              <a:gd name="connsiteY16360" fmla="*/ 4920970 h 6407151"/>
              <a:gd name="connsiteX16361" fmla="*/ 271909 w 11737976"/>
              <a:gd name="connsiteY16361" fmla="*/ 4922239 h 6407151"/>
              <a:gd name="connsiteX16362" fmla="*/ 270306 w 11737976"/>
              <a:gd name="connsiteY16362" fmla="*/ 4922873 h 6407151"/>
              <a:gd name="connsiteX16363" fmla="*/ 264718 w 11737976"/>
              <a:gd name="connsiteY16363" fmla="*/ 4929274 h 6407151"/>
              <a:gd name="connsiteX16364" fmla="*/ 261512 w 11737976"/>
              <a:gd name="connsiteY16364" fmla="*/ 4930542 h 6407151"/>
              <a:gd name="connsiteX16365" fmla="*/ 259086 w 11737976"/>
              <a:gd name="connsiteY16365" fmla="*/ 4927311 h 6407151"/>
              <a:gd name="connsiteX16366" fmla="*/ 257484 w 11737976"/>
              <a:gd name="connsiteY16366" fmla="*/ 4927946 h 6407151"/>
              <a:gd name="connsiteX16367" fmla="*/ 258306 w 11737976"/>
              <a:gd name="connsiteY16367" fmla="*/ 4931811 h 6407151"/>
              <a:gd name="connsiteX16368" fmla="*/ 260731 w 11737976"/>
              <a:gd name="connsiteY16368" fmla="*/ 4935041 h 6407151"/>
              <a:gd name="connsiteX16369" fmla="*/ 262335 w 11737976"/>
              <a:gd name="connsiteY16369" fmla="*/ 4934406 h 6407151"/>
              <a:gd name="connsiteX16370" fmla="*/ 265951 w 11737976"/>
              <a:gd name="connsiteY16370" fmla="*/ 4935070 h 6407151"/>
              <a:gd name="connsiteX16371" fmla="*/ 268418 w 11737976"/>
              <a:gd name="connsiteY16371" fmla="*/ 4946665 h 6407151"/>
              <a:gd name="connsiteX16372" fmla="*/ 269240 w 11737976"/>
              <a:gd name="connsiteY16372" fmla="*/ 4950530 h 6407151"/>
              <a:gd name="connsiteX16373" fmla="*/ 267638 w 11737976"/>
              <a:gd name="connsiteY16373" fmla="*/ 4951163 h 6407151"/>
              <a:gd name="connsiteX16374" fmla="*/ 264431 w 11737976"/>
              <a:gd name="connsiteY16374" fmla="*/ 4952431 h 6407151"/>
              <a:gd name="connsiteX16375" fmla="*/ 263240 w 11737976"/>
              <a:gd name="connsiteY16375" fmla="*/ 4954998 h 6407151"/>
              <a:gd name="connsiteX16376" fmla="*/ 260857 w 11737976"/>
              <a:gd name="connsiteY16376" fmla="*/ 4960130 h 6407151"/>
              <a:gd name="connsiteX16377" fmla="*/ 264885 w 11737976"/>
              <a:gd name="connsiteY16377" fmla="*/ 4962727 h 6407151"/>
              <a:gd name="connsiteX16378" fmla="*/ 266076 w 11737976"/>
              <a:gd name="connsiteY16378" fmla="*/ 4960161 h 6407151"/>
              <a:gd name="connsiteX16379" fmla="*/ 269282 w 11737976"/>
              <a:gd name="connsiteY16379" fmla="*/ 4958892 h 6407151"/>
              <a:gd name="connsiteX16380" fmla="*/ 269693 w 11737976"/>
              <a:gd name="connsiteY16380" fmla="*/ 4960824 h 6407151"/>
              <a:gd name="connsiteX16381" fmla="*/ 272571 w 11737976"/>
              <a:gd name="connsiteY16381" fmla="*/ 4974351 h 6407151"/>
              <a:gd name="connsiteX16382" fmla="*/ 274174 w 11737976"/>
              <a:gd name="connsiteY16382" fmla="*/ 4973717 h 6407151"/>
              <a:gd name="connsiteX16383" fmla="*/ 275776 w 11737976"/>
              <a:gd name="connsiteY16383" fmla="*/ 4973083 h 6407151"/>
              <a:gd name="connsiteX16384" fmla="*/ 275408 w 11737976"/>
              <a:gd name="connsiteY16384" fmla="*/ 4979513 h 6407151"/>
              <a:gd name="connsiteX16385" fmla="*/ 275818 w 11737976"/>
              <a:gd name="connsiteY16385" fmla="*/ 4981446 h 6407151"/>
              <a:gd name="connsiteX16386" fmla="*/ 272202 w 11737976"/>
              <a:gd name="connsiteY16386" fmla="*/ 4980781 h 6407151"/>
              <a:gd name="connsiteX16387" fmla="*/ 268996 w 11737976"/>
              <a:gd name="connsiteY16387" fmla="*/ 4982050 h 6407151"/>
              <a:gd name="connsiteX16388" fmla="*/ 267394 w 11737976"/>
              <a:gd name="connsiteY16388" fmla="*/ 4982684 h 6407151"/>
              <a:gd name="connsiteX16389" fmla="*/ 266201 w 11737976"/>
              <a:gd name="connsiteY16389" fmla="*/ 4985251 h 6407151"/>
              <a:gd name="connsiteX16390" fmla="*/ 269038 w 11737976"/>
              <a:gd name="connsiteY16390" fmla="*/ 4990413 h 6407151"/>
              <a:gd name="connsiteX16391" fmla="*/ 272655 w 11737976"/>
              <a:gd name="connsiteY16391" fmla="*/ 4991077 h 6407151"/>
              <a:gd name="connsiteX16392" fmla="*/ 274257 w 11737976"/>
              <a:gd name="connsiteY16392" fmla="*/ 4990443 h 6407151"/>
              <a:gd name="connsiteX16393" fmla="*/ 276313 w 11737976"/>
              <a:gd name="connsiteY16393" fmla="*/ 5000105 h 6407151"/>
              <a:gd name="connsiteX16394" fmla="*/ 276724 w 11737976"/>
              <a:gd name="connsiteY16394" fmla="*/ 5002037 h 6407151"/>
              <a:gd name="connsiteX16395" fmla="*/ 281164 w 11737976"/>
              <a:gd name="connsiteY16395" fmla="*/ 5006565 h 6407151"/>
              <a:gd name="connsiteX16396" fmla="*/ 279560 w 11737976"/>
              <a:gd name="connsiteY16396" fmla="*/ 5007200 h 6407151"/>
              <a:gd name="connsiteX16397" fmla="*/ 279971 w 11737976"/>
              <a:gd name="connsiteY16397" fmla="*/ 5009132 h 6407151"/>
              <a:gd name="connsiteX16398" fmla="*/ 264724 w 11737976"/>
              <a:gd name="connsiteY16398" fmla="*/ 5010974 h 6407151"/>
              <a:gd name="connsiteX16399" fmla="*/ 254695 w 11737976"/>
              <a:gd name="connsiteY16399" fmla="*/ 5012847 h 6407151"/>
              <a:gd name="connsiteX16400" fmla="*/ 253873 w 11737976"/>
              <a:gd name="connsiteY16400" fmla="*/ 5008982 h 6407151"/>
              <a:gd name="connsiteX16401" fmla="*/ 245406 w 11737976"/>
              <a:gd name="connsiteY16401" fmla="*/ 5001858 h 6407151"/>
              <a:gd name="connsiteX16402" fmla="*/ 244626 w 11737976"/>
              <a:gd name="connsiteY16402" fmla="*/ 5006355 h 6407151"/>
              <a:gd name="connsiteX16403" fmla="*/ 247052 w 11737976"/>
              <a:gd name="connsiteY16403" fmla="*/ 5009587 h 6407151"/>
              <a:gd name="connsiteX16404" fmla="*/ 249477 w 11737976"/>
              <a:gd name="connsiteY16404" fmla="*/ 5012816 h 6407151"/>
              <a:gd name="connsiteX16405" fmla="*/ 252723 w 11737976"/>
              <a:gd name="connsiteY16405" fmla="*/ 5019912 h 6407151"/>
              <a:gd name="connsiteX16406" fmla="*/ 254326 w 11737976"/>
              <a:gd name="connsiteY16406" fmla="*/ 5019278 h 6407151"/>
              <a:gd name="connsiteX16407" fmla="*/ 266369 w 11737976"/>
              <a:gd name="connsiteY16407" fmla="*/ 5018704 h 6407151"/>
              <a:gd name="connsiteX16408" fmla="*/ 279602 w 11737976"/>
              <a:gd name="connsiteY16408" fmla="*/ 5015562 h 6407151"/>
              <a:gd name="connsiteX16409" fmla="*/ 286877 w 11737976"/>
              <a:gd name="connsiteY16409" fmla="*/ 5025254 h 6407151"/>
              <a:gd name="connsiteX16410" fmla="*/ 284125 w 11737976"/>
              <a:gd name="connsiteY16410" fmla="*/ 5036818 h 6407151"/>
              <a:gd name="connsiteX16411" fmla="*/ 281289 w 11737976"/>
              <a:gd name="connsiteY16411" fmla="*/ 5031655 h 6407151"/>
              <a:gd name="connsiteX16412" fmla="*/ 281700 w 11737976"/>
              <a:gd name="connsiteY16412" fmla="*/ 5033588 h 6407151"/>
              <a:gd name="connsiteX16413" fmla="*/ 276069 w 11737976"/>
              <a:gd name="connsiteY16413" fmla="*/ 5031624 h 6407151"/>
              <a:gd name="connsiteX16414" fmla="*/ 272864 w 11737976"/>
              <a:gd name="connsiteY16414" fmla="*/ 5032893 h 6407151"/>
              <a:gd name="connsiteX16415" fmla="*/ 272083 w 11737976"/>
              <a:gd name="connsiteY16415" fmla="*/ 5037392 h 6407151"/>
              <a:gd name="connsiteX16416" fmla="*/ 268877 w 11737976"/>
              <a:gd name="connsiteY16416" fmla="*/ 5038661 h 6407151"/>
              <a:gd name="connsiteX16417" fmla="*/ 262055 w 11737976"/>
              <a:gd name="connsiteY16417" fmla="*/ 5039264 h 6407151"/>
              <a:gd name="connsiteX16418" fmla="*/ 256835 w 11737976"/>
              <a:gd name="connsiteY16418" fmla="*/ 5039234 h 6407151"/>
              <a:gd name="connsiteX16419" fmla="*/ 255644 w 11737976"/>
              <a:gd name="connsiteY16419" fmla="*/ 5041801 h 6407151"/>
              <a:gd name="connsiteX16420" fmla="*/ 257657 w 11737976"/>
              <a:gd name="connsiteY16420" fmla="*/ 5043099 h 6407151"/>
              <a:gd name="connsiteX16421" fmla="*/ 262877 w 11737976"/>
              <a:gd name="connsiteY16421" fmla="*/ 5043129 h 6407151"/>
              <a:gd name="connsiteX16422" fmla="*/ 268098 w 11737976"/>
              <a:gd name="connsiteY16422" fmla="*/ 5043158 h 6407151"/>
              <a:gd name="connsiteX16423" fmla="*/ 266125 w 11737976"/>
              <a:gd name="connsiteY16423" fmla="*/ 5050224 h 6407151"/>
              <a:gd name="connsiteX16424" fmla="*/ 265714 w 11737976"/>
              <a:gd name="connsiteY16424" fmla="*/ 5048292 h 6407151"/>
              <a:gd name="connsiteX16425" fmla="*/ 250877 w 11737976"/>
              <a:gd name="connsiteY16425" fmla="*/ 5052065 h 6407151"/>
              <a:gd name="connsiteX16426" fmla="*/ 247713 w 11737976"/>
              <a:gd name="connsiteY16426" fmla="*/ 5061697 h 6407151"/>
              <a:gd name="connsiteX16427" fmla="*/ 252975 w 11737976"/>
              <a:gd name="connsiteY16427" fmla="*/ 5070091 h 6407151"/>
              <a:gd name="connsiteX16428" fmla="*/ 242124 w 11737976"/>
              <a:gd name="connsiteY16428" fmla="*/ 5068100 h 6407151"/>
              <a:gd name="connsiteX16429" fmla="*/ 242166 w 11737976"/>
              <a:gd name="connsiteY16429" fmla="*/ 5076462 h 6407151"/>
              <a:gd name="connsiteX16430" fmla="*/ 238960 w 11737976"/>
              <a:gd name="connsiteY16430" fmla="*/ 5077730 h 6407151"/>
              <a:gd name="connsiteX16431" fmla="*/ 232507 w 11737976"/>
              <a:gd name="connsiteY16431" fmla="*/ 5071903 h 6407151"/>
              <a:gd name="connsiteX16432" fmla="*/ 224124 w 11737976"/>
              <a:gd name="connsiteY16432" fmla="*/ 5081504 h 6407151"/>
              <a:gd name="connsiteX16433" fmla="*/ 223713 w 11737976"/>
              <a:gd name="connsiteY16433" fmla="*/ 5079572 h 6407151"/>
              <a:gd name="connsiteX16434" fmla="*/ 221699 w 11737976"/>
              <a:gd name="connsiteY16434" fmla="*/ 5078274 h 6407151"/>
              <a:gd name="connsiteX16435" fmla="*/ 222110 w 11737976"/>
              <a:gd name="connsiteY16435" fmla="*/ 5080206 h 6407151"/>
              <a:gd name="connsiteX16436" fmla="*/ 222932 w 11737976"/>
              <a:gd name="connsiteY16436" fmla="*/ 5084071 h 6407151"/>
              <a:gd name="connsiteX16437" fmla="*/ 204890 w 11737976"/>
              <a:gd name="connsiteY16437" fmla="*/ 5089114 h 6407151"/>
              <a:gd name="connsiteX16438" fmla="*/ 208959 w 11737976"/>
              <a:gd name="connsiteY16438" fmla="*/ 5100074 h 6407151"/>
              <a:gd name="connsiteX16439" fmla="*/ 195315 w 11737976"/>
              <a:gd name="connsiteY16439" fmla="*/ 5101281 h 6407151"/>
              <a:gd name="connsiteX16440" fmla="*/ 195726 w 11737976"/>
              <a:gd name="connsiteY16440" fmla="*/ 5103215 h 6407151"/>
              <a:gd name="connsiteX16441" fmla="*/ 193713 w 11737976"/>
              <a:gd name="connsiteY16441" fmla="*/ 5101916 h 6407151"/>
              <a:gd name="connsiteX16442" fmla="*/ 188124 w 11737976"/>
              <a:gd name="connsiteY16442" fmla="*/ 5108317 h 6407151"/>
              <a:gd name="connsiteX16443" fmla="*/ 186521 w 11737976"/>
              <a:gd name="connsiteY16443" fmla="*/ 5108951 h 6407151"/>
              <a:gd name="connsiteX16444" fmla="*/ 186931 w 11737976"/>
              <a:gd name="connsiteY16444" fmla="*/ 5110883 h 6407151"/>
              <a:gd name="connsiteX16445" fmla="*/ 183314 w 11737976"/>
              <a:gd name="connsiteY16445" fmla="*/ 5110220 h 6407151"/>
              <a:gd name="connsiteX16446" fmla="*/ 183726 w 11737976"/>
              <a:gd name="connsiteY16446" fmla="*/ 5112151 h 6407151"/>
              <a:gd name="connsiteX16447" fmla="*/ 181755 w 11737976"/>
              <a:gd name="connsiteY16447" fmla="*/ 5119216 h 6407151"/>
              <a:gd name="connsiteX16448" fmla="*/ 180194 w 11737976"/>
              <a:gd name="connsiteY16448" fmla="*/ 5128215 h 6407151"/>
              <a:gd name="connsiteX16449" fmla="*/ 186646 w 11737976"/>
              <a:gd name="connsiteY16449" fmla="*/ 5134041 h 6407151"/>
              <a:gd name="connsiteX16450" fmla="*/ 187838 w 11737976"/>
              <a:gd name="connsiteY16450" fmla="*/ 5131475 h 6407151"/>
              <a:gd name="connsiteX16451" fmla="*/ 187427 w 11737976"/>
              <a:gd name="connsiteY16451" fmla="*/ 5129542 h 6407151"/>
              <a:gd name="connsiteX16452" fmla="*/ 193837 w 11737976"/>
              <a:gd name="connsiteY16452" fmla="*/ 5127007 h 6407151"/>
              <a:gd name="connsiteX16453" fmla="*/ 194207 w 11737976"/>
              <a:gd name="connsiteY16453" fmla="*/ 5120574 h 6407151"/>
              <a:gd name="connsiteX16454" fmla="*/ 203454 w 11737976"/>
              <a:gd name="connsiteY16454" fmla="*/ 5123202 h 6407151"/>
              <a:gd name="connsiteX16455" fmla="*/ 206618 w 11737976"/>
              <a:gd name="connsiteY16455" fmla="*/ 5113569 h 6407151"/>
              <a:gd name="connsiteX16456" fmla="*/ 207852 w 11737976"/>
              <a:gd name="connsiteY16456" fmla="*/ 5119367 h 6407151"/>
              <a:gd name="connsiteX16457" fmla="*/ 230292 w 11737976"/>
              <a:gd name="connsiteY16457" fmla="*/ 5110490 h 6407151"/>
              <a:gd name="connsiteX16458" fmla="*/ 232305 w 11737976"/>
              <a:gd name="connsiteY16458" fmla="*/ 5111787 h 6407151"/>
              <a:gd name="connsiteX16459" fmla="*/ 236744 w 11737976"/>
              <a:gd name="connsiteY16459" fmla="*/ 5116316 h 6407151"/>
              <a:gd name="connsiteX16460" fmla="*/ 238347 w 11737976"/>
              <a:gd name="connsiteY16460" fmla="*/ 5115681 h 6407151"/>
              <a:gd name="connsiteX16461" fmla="*/ 239497 w 11737976"/>
              <a:gd name="connsiteY16461" fmla="*/ 5104752 h 6407151"/>
              <a:gd name="connsiteX16462" fmla="*/ 239909 w 11737976"/>
              <a:gd name="connsiteY16462" fmla="*/ 5106685 h 6407151"/>
              <a:gd name="connsiteX16463" fmla="*/ 247469 w 11737976"/>
              <a:gd name="connsiteY16463" fmla="*/ 5093218 h 6407151"/>
              <a:gd name="connsiteX16464" fmla="*/ 265963 w 11737976"/>
              <a:gd name="connsiteY16464" fmla="*/ 5098470 h 6407151"/>
              <a:gd name="connsiteX16465" fmla="*/ 258772 w 11737976"/>
              <a:gd name="connsiteY16465" fmla="*/ 5105506 h 6407151"/>
              <a:gd name="connsiteX16466" fmla="*/ 261608 w 11737976"/>
              <a:gd name="connsiteY16466" fmla="*/ 5110668 h 6407151"/>
              <a:gd name="connsiteX16467" fmla="*/ 258814 w 11737976"/>
              <a:gd name="connsiteY16467" fmla="*/ 5113869 h 6407151"/>
              <a:gd name="connsiteX16468" fmla="*/ 259225 w 11737976"/>
              <a:gd name="connsiteY16468" fmla="*/ 5115802 h 6407151"/>
              <a:gd name="connsiteX16469" fmla="*/ 259636 w 11737976"/>
              <a:gd name="connsiteY16469" fmla="*/ 5117733 h 6407151"/>
              <a:gd name="connsiteX16470" fmla="*/ 263621 w 11737976"/>
              <a:gd name="connsiteY16470" fmla="*/ 5111967 h 6407151"/>
              <a:gd name="connsiteX16471" fmla="*/ 266829 w 11737976"/>
              <a:gd name="connsiteY16471" fmla="*/ 5110699 h 6407151"/>
              <a:gd name="connsiteX16472" fmla="*/ 266048 w 11737976"/>
              <a:gd name="connsiteY16472" fmla="*/ 5115198 h 6407151"/>
              <a:gd name="connsiteX16473" fmla="*/ 264855 w 11737976"/>
              <a:gd name="connsiteY16473" fmla="*/ 5117765 h 6407151"/>
              <a:gd name="connsiteX16474" fmla="*/ 266088 w 11737976"/>
              <a:gd name="connsiteY16474" fmla="*/ 5123561 h 6407151"/>
              <a:gd name="connsiteX16475" fmla="*/ 261650 w 11737976"/>
              <a:gd name="connsiteY16475" fmla="*/ 5119032 h 6407151"/>
              <a:gd name="connsiteX16476" fmla="*/ 262103 w 11737976"/>
              <a:gd name="connsiteY16476" fmla="*/ 5129327 h 6407151"/>
              <a:gd name="connsiteX16477" fmla="*/ 254869 w 11737976"/>
              <a:gd name="connsiteY16477" fmla="*/ 5127999 h 6407151"/>
              <a:gd name="connsiteX16478" fmla="*/ 256103 w 11737976"/>
              <a:gd name="connsiteY16478" fmla="*/ 5133797 h 6407151"/>
              <a:gd name="connsiteX16479" fmla="*/ 254131 w 11737976"/>
              <a:gd name="connsiteY16479" fmla="*/ 5140861 h 6407151"/>
              <a:gd name="connsiteX16480" fmla="*/ 252939 w 11737976"/>
              <a:gd name="connsiteY16480" fmla="*/ 5143427 h 6407151"/>
              <a:gd name="connsiteX16481" fmla="*/ 250515 w 11737976"/>
              <a:gd name="connsiteY16481" fmla="*/ 5140197 h 6407151"/>
              <a:gd name="connsiteX16482" fmla="*/ 248501 w 11737976"/>
              <a:gd name="connsiteY16482" fmla="*/ 5138898 h 6407151"/>
              <a:gd name="connsiteX16483" fmla="*/ 246897 w 11737976"/>
              <a:gd name="connsiteY16483" fmla="*/ 5139534 h 6407151"/>
              <a:gd name="connsiteX16484" fmla="*/ 246117 w 11737976"/>
              <a:gd name="connsiteY16484" fmla="*/ 5144032 h 6407151"/>
              <a:gd name="connsiteX16485" fmla="*/ 248131 w 11737976"/>
              <a:gd name="connsiteY16485" fmla="*/ 5145330 h 6407151"/>
              <a:gd name="connsiteX16486" fmla="*/ 250556 w 11737976"/>
              <a:gd name="connsiteY16486" fmla="*/ 5148561 h 6407151"/>
              <a:gd name="connsiteX16487" fmla="*/ 251378 w 11737976"/>
              <a:gd name="connsiteY16487" fmla="*/ 5152425 h 6407151"/>
              <a:gd name="connsiteX16488" fmla="*/ 248995 w 11737976"/>
              <a:gd name="connsiteY16488" fmla="*/ 5157559 h 6407151"/>
              <a:gd name="connsiteX16489" fmla="*/ 243364 w 11737976"/>
              <a:gd name="connsiteY16489" fmla="*/ 5155595 h 6407151"/>
              <a:gd name="connsiteX16490" fmla="*/ 229760 w 11737976"/>
              <a:gd name="connsiteY16490" fmla="*/ 5165169 h 6407151"/>
              <a:gd name="connsiteX16491" fmla="*/ 241475 w 11737976"/>
              <a:gd name="connsiteY16491" fmla="*/ 5179387 h 6407151"/>
              <a:gd name="connsiteX16492" fmla="*/ 265844 w 11737976"/>
              <a:gd name="connsiteY16492" fmla="*/ 5155082 h 6407151"/>
              <a:gd name="connsiteX16493" fmla="*/ 256967 w 11737976"/>
              <a:gd name="connsiteY16493" fmla="*/ 5146023 h 6407151"/>
              <a:gd name="connsiteX16494" fmla="*/ 256556 w 11737976"/>
              <a:gd name="connsiteY16494" fmla="*/ 5144092 h 6407151"/>
              <a:gd name="connsiteX16495" fmla="*/ 258939 w 11737976"/>
              <a:gd name="connsiteY16495" fmla="*/ 5138959 h 6407151"/>
              <a:gd name="connsiteX16496" fmla="*/ 267775 w 11737976"/>
              <a:gd name="connsiteY16496" fmla="*/ 5139654 h 6407151"/>
              <a:gd name="connsiteX16497" fmla="*/ 278298 w 11737976"/>
              <a:gd name="connsiteY16497" fmla="*/ 5156439 h 6407151"/>
              <a:gd name="connsiteX16498" fmla="*/ 304354 w 11737976"/>
              <a:gd name="connsiteY16498" fmla="*/ 5148225 h 6407151"/>
              <a:gd name="connsiteX16499" fmla="*/ 301971 w 11737976"/>
              <a:gd name="connsiteY16499" fmla="*/ 5153359 h 6407151"/>
              <a:gd name="connsiteX16500" fmla="*/ 309615 w 11737976"/>
              <a:gd name="connsiteY16500" fmla="*/ 5156619 h 6407151"/>
              <a:gd name="connsiteX16501" fmla="*/ 305546 w 11737976"/>
              <a:gd name="connsiteY16501" fmla="*/ 5145659 h 6407151"/>
              <a:gd name="connsiteX16502" fmla="*/ 335629 w 11737976"/>
              <a:gd name="connsiteY16502" fmla="*/ 5140044 h 6407151"/>
              <a:gd name="connsiteX16503" fmla="*/ 332834 w 11737976"/>
              <a:gd name="connsiteY16503" fmla="*/ 5143243 h 6407151"/>
              <a:gd name="connsiteX16504" fmla="*/ 338424 w 11737976"/>
              <a:gd name="connsiteY16504" fmla="*/ 5136842 h 6407151"/>
              <a:gd name="connsiteX16505" fmla="*/ 340438 w 11737976"/>
              <a:gd name="connsiteY16505" fmla="*/ 5138141 h 6407151"/>
              <a:gd name="connsiteX16506" fmla="*/ 340850 w 11737976"/>
              <a:gd name="connsiteY16506" fmla="*/ 5140073 h 6407151"/>
              <a:gd name="connsiteX16507" fmla="*/ 342862 w 11737976"/>
              <a:gd name="connsiteY16507" fmla="*/ 5141371 h 6407151"/>
              <a:gd name="connsiteX16508" fmla="*/ 342041 w 11737976"/>
              <a:gd name="connsiteY16508" fmla="*/ 5137506 h 6407151"/>
              <a:gd name="connsiteX16509" fmla="*/ 339205 w 11737976"/>
              <a:gd name="connsiteY16509" fmla="*/ 5132344 h 6407151"/>
              <a:gd name="connsiteX16510" fmla="*/ 340807 w 11737976"/>
              <a:gd name="connsiteY16510" fmla="*/ 5131710 h 6407151"/>
              <a:gd name="connsiteX16511" fmla="*/ 351657 w 11737976"/>
              <a:gd name="connsiteY16511" fmla="*/ 5133702 h 6407151"/>
              <a:gd name="connsiteX16512" fmla="*/ 354040 w 11737976"/>
              <a:gd name="connsiteY16512" fmla="*/ 5128569 h 6407151"/>
              <a:gd name="connsiteX16513" fmla="*/ 353671 w 11737976"/>
              <a:gd name="connsiteY16513" fmla="*/ 5135001 h 6407151"/>
              <a:gd name="connsiteX16514" fmla="*/ 354082 w 11737976"/>
              <a:gd name="connsiteY16514" fmla="*/ 5136931 h 6407151"/>
              <a:gd name="connsiteX16515" fmla="*/ 352110 w 11737976"/>
              <a:gd name="connsiteY16515" fmla="*/ 5143997 h 6407151"/>
              <a:gd name="connsiteX16516" fmla="*/ 354125 w 11737976"/>
              <a:gd name="connsiteY16516" fmla="*/ 5145295 h 6407151"/>
              <a:gd name="connsiteX16517" fmla="*/ 355315 w 11737976"/>
              <a:gd name="connsiteY16517" fmla="*/ 5142729 h 6407151"/>
              <a:gd name="connsiteX16518" fmla="*/ 356508 w 11737976"/>
              <a:gd name="connsiteY16518" fmla="*/ 5140163 h 6407151"/>
              <a:gd name="connsiteX16519" fmla="*/ 358110 w 11737976"/>
              <a:gd name="connsiteY16519" fmla="*/ 5139529 h 6407151"/>
              <a:gd name="connsiteX16520" fmla="*/ 359344 w 11737976"/>
              <a:gd name="connsiteY16520" fmla="*/ 5145325 h 6407151"/>
              <a:gd name="connsiteX16521" fmla="*/ 368221 w 11737976"/>
              <a:gd name="connsiteY16521" fmla="*/ 5154382 h 6407151"/>
              <a:gd name="connsiteX16522" fmla="*/ 361769 w 11737976"/>
              <a:gd name="connsiteY16522" fmla="*/ 5148556 h 6407151"/>
              <a:gd name="connsiteX16523" fmla="*/ 362633 w 11737976"/>
              <a:gd name="connsiteY16523" fmla="*/ 5160783 h 6407151"/>
              <a:gd name="connsiteX16524" fmla="*/ 363044 w 11737976"/>
              <a:gd name="connsiteY16524" fmla="*/ 5162716 h 6407151"/>
              <a:gd name="connsiteX16525" fmla="*/ 359427 w 11737976"/>
              <a:gd name="connsiteY16525" fmla="*/ 5162052 h 6407151"/>
              <a:gd name="connsiteX16526" fmla="*/ 357824 w 11737976"/>
              <a:gd name="connsiteY16526" fmla="*/ 5162685 h 6407151"/>
              <a:gd name="connsiteX16527" fmla="*/ 356221 w 11737976"/>
              <a:gd name="connsiteY16527" fmla="*/ 5163320 h 6407151"/>
              <a:gd name="connsiteX16528" fmla="*/ 356633 w 11737976"/>
              <a:gd name="connsiteY16528" fmla="*/ 5165252 h 6407151"/>
              <a:gd name="connsiteX16529" fmla="*/ 358320 w 11737976"/>
              <a:gd name="connsiteY16529" fmla="*/ 5181343 h 6407151"/>
              <a:gd name="connsiteX16530" fmla="*/ 342702 w 11737976"/>
              <a:gd name="connsiteY16530" fmla="*/ 5189617 h 6407151"/>
              <a:gd name="connsiteX16531" fmla="*/ 347964 w 11737976"/>
              <a:gd name="connsiteY16531" fmla="*/ 5198011 h 6407151"/>
              <a:gd name="connsiteX16532" fmla="*/ 345168 w 11737976"/>
              <a:gd name="connsiteY16532" fmla="*/ 5201211 h 6407151"/>
              <a:gd name="connsiteX16533" fmla="*/ 339127 w 11737976"/>
              <a:gd name="connsiteY16533" fmla="*/ 5197317 h 6407151"/>
              <a:gd name="connsiteX16534" fmla="*/ 339539 w 11737976"/>
              <a:gd name="connsiteY16534" fmla="*/ 5199249 h 6407151"/>
              <a:gd name="connsiteX16535" fmla="*/ 337114 w 11737976"/>
              <a:gd name="connsiteY16535" fmla="*/ 5196019 h 6407151"/>
              <a:gd name="connsiteX16536" fmla="*/ 336703 w 11737976"/>
              <a:gd name="connsiteY16536" fmla="*/ 5194087 h 6407151"/>
              <a:gd name="connsiteX16537" fmla="*/ 335099 w 11737976"/>
              <a:gd name="connsiteY16537" fmla="*/ 5194721 h 6407151"/>
              <a:gd name="connsiteX16538" fmla="*/ 335922 w 11737976"/>
              <a:gd name="connsiteY16538" fmla="*/ 5198584 h 6407151"/>
              <a:gd name="connsiteX16539" fmla="*/ 334318 w 11737976"/>
              <a:gd name="connsiteY16539" fmla="*/ 5199219 h 6407151"/>
              <a:gd name="connsiteX16540" fmla="*/ 329510 w 11737976"/>
              <a:gd name="connsiteY16540" fmla="*/ 5201122 h 6407151"/>
              <a:gd name="connsiteX16541" fmla="*/ 327909 w 11737976"/>
              <a:gd name="connsiteY16541" fmla="*/ 5201755 h 6407151"/>
              <a:gd name="connsiteX16542" fmla="*/ 327497 w 11737976"/>
              <a:gd name="connsiteY16542" fmla="*/ 5199824 h 6407151"/>
              <a:gd name="connsiteX16543" fmla="*/ 327086 w 11737976"/>
              <a:gd name="connsiteY16543" fmla="*/ 5197891 h 6407151"/>
              <a:gd name="connsiteX16544" fmla="*/ 325894 w 11737976"/>
              <a:gd name="connsiteY16544" fmla="*/ 5200458 h 6407151"/>
              <a:gd name="connsiteX16545" fmla="*/ 326305 w 11737976"/>
              <a:gd name="connsiteY16545" fmla="*/ 5202389 h 6407151"/>
              <a:gd name="connsiteX16546" fmla="*/ 326717 w 11737976"/>
              <a:gd name="connsiteY16546" fmla="*/ 5204322 h 6407151"/>
              <a:gd name="connsiteX16547" fmla="*/ 327128 w 11737976"/>
              <a:gd name="connsiteY16547" fmla="*/ 5206254 h 6407151"/>
              <a:gd name="connsiteX16548" fmla="*/ 325935 w 11737976"/>
              <a:gd name="connsiteY16548" fmla="*/ 5208821 h 6407151"/>
              <a:gd name="connsiteX16549" fmla="*/ 326758 w 11737976"/>
              <a:gd name="connsiteY16549" fmla="*/ 5212685 h 6407151"/>
              <a:gd name="connsiteX16550" fmla="*/ 328772 w 11737976"/>
              <a:gd name="connsiteY16550" fmla="*/ 5213983 h 6407151"/>
              <a:gd name="connsiteX16551" fmla="*/ 329963 w 11737976"/>
              <a:gd name="connsiteY16551" fmla="*/ 5211417 h 6407151"/>
              <a:gd name="connsiteX16552" fmla="*/ 331566 w 11737976"/>
              <a:gd name="connsiteY16552" fmla="*/ 5210783 h 6407151"/>
              <a:gd name="connsiteX16553" fmla="*/ 334772 w 11737976"/>
              <a:gd name="connsiteY16553" fmla="*/ 5209515 h 6407151"/>
              <a:gd name="connsiteX16554" fmla="*/ 345621 w 11737976"/>
              <a:gd name="connsiteY16554" fmla="*/ 5211507 h 6407151"/>
              <a:gd name="connsiteX16555" fmla="*/ 345211 w 11737976"/>
              <a:gd name="connsiteY16555" fmla="*/ 5209575 h 6407151"/>
              <a:gd name="connsiteX16556" fmla="*/ 347225 w 11737976"/>
              <a:gd name="connsiteY16556" fmla="*/ 5210873 h 6407151"/>
              <a:gd name="connsiteX16557" fmla="*/ 348828 w 11737976"/>
              <a:gd name="connsiteY16557" fmla="*/ 5210238 h 6407151"/>
              <a:gd name="connsiteX16558" fmla="*/ 350472 w 11737976"/>
              <a:gd name="connsiteY16558" fmla="*/ 5217968 h 6407151"/>
              <a:gd name="connsiteX16559" fmla="*/ 345705 w 11737976"/>
              <a:gd name="connsiteY16559" fmla="*/ 5228233 h 6407151"/>
              <a:gd name="connsiteX16560" fmla="*/ 340117 w 11737976"/>
              <a:gd name="connsiteY16560" fmla="*/ 5234634 h 6407151"/>
              <a:gd name="connsiteX16561" fmla="*/ 334034 w 11737976"/>
              <a:gd name="connsiteY16561" fmla="*/ 5222376 h 6407151"/>
              <a:gd name="connsiteX16562" fmla="*/ 324786 w 11737976"/>
              <a:gd name="connsiteY16562" fmla="*/ 5219750 h 6407151"/>
              <a:gd name="connsiteX16563" fmla="*/ 324047 w 11737976"/>
              <a:gd name="connsiteY16563" fmla="*/ 5232612 h 6407151"/>
              <a:gd name="connsiteX16564" fmla="*/ 320471 w 11737976"/>
              <a:gd name="connsiteY16564" fmla="*/ 5240312 h 6407151"/>
              <a:gd name="connsiteX16565" fmla="*/ 319649 w 11737976"/>
              <a:gd name="connsiteY16565" fmla="*/ 5236447 h 6407151"/>
              <a:gd name="connsiteX16566" fmla="*/ 318827 w 11737976"/>
              <a:gd name="connsiteY16566" fmla="*/ 5232582 h 6407151"/>
              <a:gd name="connsiteX16567" fmla="*/ 317635 w 11737976"/>
              <a:gd name="connsiteY16567" fmla="*/ 5235150 h 6407151"/>
              <a:gd name="connsiteX16568" fmla="*/ 317677 w 11737976"/>
              <a:gd name="connsiteY16568" fmla="*/ 5243512 h 6407151"/>
              <a:gd name="connsiteX16569" fmla="*/ 315663 w 11737976"/>
              <a:gd name="connsiteY16569" fmla="*/ 5242214 h 6407151"/>
              <a:gd name="connsiteX16570" fmla="*/ 314061 w 11737976"/>
              <a:gd name="connsiteY16570" fmla="*/ 5242848 h 6407151"/>
              <a:gd name="connsiteX16571" fmla="*/ 312458 w 11737976"/>
              <a:gd name="connsiteY16571" fmla="*/ 5243483 h 6407151"/>
              <a:gd name="connsiteX16572" fmla="*/ 312047 w 11737976"/>
              <a:gd name="connsiteY16572" fmla="*/ 5241550 h 6407151"/>
              <a:gd name="connsiteX16573" fmla="*/ 310402 w 11737976"/>
              <a:gd name="connsiteY16573" fmla="*/ 5233822 h 6407151"/>
              <a:gd name="connsiteX16574" fmla="*/ 299963 w 11737976"/>
              <a:gd name="connsiteY16574" fmla="*/ 5233760 h 6407151"/>
              <a:gd name="connsiteX16575" fmla="*/ 299551 w 11737976"/>
              <a:gd name="connsiteY16575" fmla="*/ 5231828 h 6407151"/>
              <a:gd name="connsiteX16576" fmla="*/ 297126 w 11737976"/>
              <a:gd name="connsiteY16576" fmla="*/ 5228598 h 6407151"/>
              <a:gd name="connsiteX16577" fmla="*/ 296304 w 11737976"/>
              <a:gd name="connsiteY16577" fmla="*/ 5224734 h 6407151"/>
              <a:gd name="connsiteX16578" fmla="*/ 294702 w 11737976"/>
              <a:gd name="connsiteY16578" fmla="*/ 5225368 h 6407151"/>
              <a:gd name="connsiteX16579" fmla="*/ 294291 w 11737976"/>
              <a:gd name="connsiteY16579" fmla="*/ 5223435 h 6407151"/>
              <a:gd name="connsiteX16580" fmla="*/ 281838 w 11737976"/>
              <a:gd name="connsiteY16580" fmla="*/ 5222077 h 6407151"/>
              <a:gd name="connsiteX16581" fmla="*/ 280605 w 11737976"/>
              <a:gd name="connsiteY16581" fmla="*/ 5216279 h 6407151"/>
              <a:gd name="connsiteX16582" fmla="*/ 278590 w 11737976"/>
              <a:gd name="connsiteY16582" fmla="*/ 5214982 h 6407151"/>
              <a:gd name="connsiteX16583" fmla="*/ 277398 w 11737976"/>
              <a:gd name="connsiteY16583" fmla="*/ 5217548 h 6407151"/>
              <a:gd name="connsiteX16584" fmla="*/ 278221 w 11737976"/>
              <a:gd name="connsiteY16584" fmla="*/ 5221413 h 6407151"/>
              <a:gd name="connsiteX16585" fmla="*/ 273001 w 11737976"/>
              <a:gd name="connsiteY16585" fmla="*/ 5221382 h 6407151"/>
              <a:gd name="connsiteX16586" fmla="*/ 271400 w 11737976"/>
              <a:gd name="connsiteY16586" fmla="*/ 5222017 h 6407151"/>
              <a:gd name="connsiteX16587" fmla="*/ 270206 w 11737976"/>
              <a:gd name="connsiteY16587" fmla="*/ 5224583 h 6407151"/>
              <a:gd name="connsiteX16588" fmla="*/ 273043 w 11737976"/>
              <a:gd name="connsiteY16588" fmla="*/ 5229747 h 6407151"/>
              <a:gd name="connsiteX16589" fmla="*/ 281468 w 11737976"/>
              <a:gd name="connsiteY16589" fmla="*/ 5228508 h 6407151"/>
              <a:gd name="connsiteX16590" fmla="*/ 293921 w 11737976"/>
              <a:gd name="connsiteY16590" fmla="*/ 5229866 h 6407151"/>
              <a:gd name="connsiteX16591" fmla="*/ 294332 w 11737976"/>
              <a:gd name="connsiteY16591" fmla="*/ 5231798 h 6407151"/>
              <a:gd name="connsiteX16592" fmla="*/ 297169 w 11737976"/>
              <a:gd name="connsiteY16592" fmla="*/ 5236961 h 6407151"/>
              <a:gd name="connsiteX16593" fmla="*/ 296019 w 11737976"/>
              <a:gd name="connsiteY16593" fmla="*/ 5247891 h 6407151"/>
              <a:gd name="connsiteX16594" fmla="*/ 295238 w 11737976"/>
              <a:gd name="connsiteY16594" fmla="*/ 5252390 h 6407151"/>
              <a:gd name="connsiteX16595" fmla="*/ 290019 w 11737976"/>
              <a:gd name="connsiteY16595" fmla="*/ 5252360 h 6407151"/>
              <a:gd name="connsiteX16596" fmla="*/ 288416 w 11737976"/>
              <a:gd name="connsiteY16596" fmla="*/ 5252993 h 6407151"/>
              <a:gd name="connsiteX16597" fmla="*/ 289238 w 11737976"/>
              <a:gd name="connsiteY16597" fmla="*/ 5256859 h 6407151"/>
              <a:gd name="connsiteX16598" fmla="*/ 297663 w 11737976"/>
              <a:gd name="connsiteY16598" fmla="*/ 5255620 h 6407151"/>
              <a:gd name="connsiteX16599" fmla="*/ 298075 w 11737976"/>
              <a:gd name="connsiteY16599" fmla="*/ 5257552 h 6407151"/>
              <a:gd name="connsiteX16600" fmla="*/ 316939 w 11737976"/>
              <a:gd name="connsiteY16600" fmla="*/ 5256373 h 6407151"/>
              <a:gd name="connsiteX16601" fmla="*/ 315705 w 11737976"/>
              <a:gd name="connsiteY16601" fmla="*/ 5250577 h 6407151"/>
              <a:gd name="connsiteX16602" fmla="*/ 317719 w 11737976"/>
              <a:gd name="connsiteY16602" fmla="*/ 5251876 h 6407151"/>
              <a:gd name="connsiteX16603" fmla="*/ 320555 w 11737976"/>
              <a:gd name="connsiteY16603" fmla="*/ 5257039 h 6407151"/>
              <a:gd name="connsiteX16604" fmla="*/ 322611 w 11737976"/>
              <a:gd name="connsiteY16604" fmla="*/ 5266700 h 6407151"/>
              <a:gd name="connsiteX16605" fmla="*/ 324215 w 11737976"/>
              <a:gd name="connsiteY16605" fmla="*/ 5266066 h 6407151"/>
              <a:gd name="connsiteX16606" fmla="*/ 323803 w 11737976"/>
              <a:gd name="connsiteY16606" fmla="*/ 5264133 h 6407151"/>
              <a:gd name="connsiteX16607" fmla="*/ 323762 w 11737976"/>
              <a:gd name="connsiteY16607" fmla="*/ 5255770 h 6407151"/>
              <a:gd name="connsiteX16608" fmla="*/ 322938 w 11737976"/>
              <a:gd name="connsiteY16608" fmla="*/ 5251905 h 6407151"/>
              <a:gd name="connsiteX16609" fmla="*/ 324911 w 11737976"/>
              <a:gd name="connsiteY16609" fmla="*/ 5244841 h 6407151"/>
              <a:gd name="connsiteX16610" fmla="*/ 327294 w 11737976"/>
              <a:gd name="connsiteY16610" fmla="*/ 5239707 h 6407151"/>
              <a:gd name="connsiteX16611" fmla="*/ 357008 w 11737976"/>
              <a:gd name="connsiteY16611" fmla="*/ 5240522 h 6407151"/>
              <a:gd name="connsiteX16612" fmla="*/ 358653 w 11737976"/>
              <a:gd name="connsiteY16612" fmla="*/ 5248251 h 6407151"/>
              <a:gd name="connsiteX16613" fmla="*/ 360627 w 11737976"/>
              <a:gd name="connsiteY16613" fmla="*/ 5241185 h 6407151"/>
              <a:gd name="connsiteX16614" fmla="*/ 362228 w 11737976"/>
              <a:gd name="connsiteY16614" fmla="*/ 5240551 h 6407151"/>
              <a:gd name="connsiteX16615" fmla="*/ 364653 w 11737976"/>
              <a:gd name="connsiteY16615" fmla="*/ 5243781 h 6407151"/>
              <a:gd name="connsiteX16616" fmla="*/ 365064 w 11737976"/>
              <a:gd name="connsiteY16616" fmla="*/ 5245714 h 6407151"/>
              <a:gd name="connsiteX16617" fmla="*/ 359886 w 11737976"/>
              <a:gd name="connsiteY16617" fmla="*/ 5254047 h 6407151"/>
              <a:gd name="connsiteX16618" fmla="*/ 357092 w 11737976"/>
              <a:gd name="connsiteY16618" fmla="*/ 5257247 h 6407151"/>
              <a:gd name="connsiteX16619" fmla="*/ 352817 w 11737976"/>
              <a:gd name="connsiteY16619" fmla="*/ 5255535 h 6407151"/>
              <a:gd name="connsiteX16620" fmla="*/ 347253 w 11737976"/>
              <a:gd name="connsiteY16620" fmla="*/ 5259003 h 6407151"/>
              <a:gd name="connsiteX16621" fmla="*/ 348072 w 11737976"/>
              <a:gd name="connsiteY16621" fmla="*/ 5257016 h 6407151"/>
              <a:gd name="connsiteX16622" fmla="*/ 347660 w 11737976"/>
              <a:gd name="connsiteY16622" fmla="*/ 5255076 h 6407151"/>
              <a:gd name="connsiteX16623" fmla="*/ 347247 w 11737976"/>
              <a:gd name="connsiteY16623" fmla="*/ 5253136 h 6407151"/>
              <a:gd name="connsiteX16624" fmla="*/ 345794 w 11737976"/>
              <a:gd name="connsiteY16624" fmla="*/ 5253711 h 6407151"/>
              <a:gd name="connsiteX16625" fmla="*/ 345167 w 11737976"/>
              <a:gd name="connsiteY16625" fmla="*/ 5258167 h 6407151"/>
              <a:gd name="connsiteX16626" fmla="*/ 345581 w 11737976"/>
              <a:gd name="connsiteY16626" fmla="*/ 5260108 h 6407151"/>
              <a:gd name="connsiteX16627" fmla="*/ 347033 w 11737976"/>
              <a:gd name="connsiteY16627" fmla="*/ 5259533 h 6407151"/>
              <a:gd name="connsiteX16628" fmla="*/ 347135 w 11737976"/>
              <a:gd name="connsiteY16628" fmla="*/ 5259288 h 6407151"/>
              <a:gd name="connsiteX16629" fmla="*/ 349247 w 11737976"/>
              <a:gd name="connsiteY16629" fmla="*/ 5264279 h 6407151"/>
              <a:gd name="connsiteX16630" fmla="*/ 352325 w 11737976"/>
              <a:gd name="connsiteY16630" fmla="*/ 5267514 h 6407151"/>
              <a:gd name="connsiteX16631" fmla="*/ 349531 w 11737976"/>
              <a:gd name="connsiteY16631" fmla="*/ 5270714 h 6407151"/>
              <a:gd name="connsiteX16632" fmla="*/ 349120 w 11737976"/>
              <a:gd name="connsiteY16632" fmla="*/ 5268781 h 6407151"/>
              <a:gd name="connsiteX16633" fmla="*/ 347518 w 11737976"/>
              <a:gd name="connsiteY16633" fmla="*/ 5269415 h 6407151"/>
              <a:gd name="connsiteX16634" fmla="*/ 347929 w 11737976"/>
              <a:gd name="connsiteY16634" fmla="*/ 5271348 h 6407151"/>
              <a:gd name="connsiteX16635" fmla="*/ 350354 w 11737976"/>
              <a:gd name="connsiteY16635" fmla="*/ 5274578 h 6407151"/>
              <a:gd name="connsiteX16636" fmla="*/ 348750 w 11737976"/>
              <a:gd name="connsiteY16636" fmla="*/ 5275212 h 6407151"/>
              <a:gd name="connsiteX16637" fmla="*/ 344847 w 11737976"/>
              <a:gd name="connsiteY16637" fmla="*/ 5297706 h 6407151"/>
              <a:gd name="connsiteX16638" fmla="*/ 349286 w 11737976"/>
              <a:gd name="connsiteY16638" fmla="*/ 5302235 h 6407151"/>
              <a:gd name="connsiteX16639" fmla="*/ 358617 w 11737976"/>
              <a:gd name="connsiteY16639" fmla="*/ 5321588 h 6407151"/>
              <a:gd name="connsiteX16640" fmla="*/ 364206 w 11737976"/>
              <a:gd name="connsiteY16640" fmla="*/ 5315185 h 6407151"/>
              <a:gd name="connsiteX16641" fmla="*/ 369015 w 11737976"/>
              <a:gd name="connsiteY16641" fmla="*/ 5313284 h 6407151"/>
              <a:gd name="connsiteX16642" fmla="*/ 382004 w 11737976"/>
              <a:gd name="connsiteY16642" fmla="*/ 5341664 h 6407151"/>
              <a:gd name="connsiteX16643" fmla="*/ 405677 w 11737976"/>
              <a:gd name="connsiteY16643" fmla="*/ 5338583 h 6407151"/>
              <a:gd name="connsiteX16644" fmla="*/ 410855 w 11737976"/>
              <a:gd name="connsiteY16644" fmla="*/ 5330250 h 6407151"/>
              <a:gd name="connsiteX16645" fmla="*/ 418869 w 11737976"/>
              <a:gd name="connsiteY16645" fmla="*/ 5327080 h 6407151"/>
              <a:gd name="connsiteX16646" fmla="*/ 414019 w 11737976"/>
              <a:gd name="connsiteY16646" fmla="*/ 5320619 h 6407151"/>
              <a:gd name="connsiteX16647" fmla="*/ 416402 w 11737976"/>
              <a:gd name="connsiteY16647" fmla="*/ 5315486 h 6407151"/>
              <a:gd name="connsiteX16648" fmla="*/ 409949 w 11737976"/>
              <a:gd name="connsiteY16648" fmla="*/ 5309659 h 6407151"/>
              <a:gd name="connsiteX16649" fmla="*/ 417962 w 11737976"/>
              <a:gd name="connsiteY16649" fmla="*/ 5306489 h 6407151"/>
              <a:gd name="connsiteX16650" fmla="*/ 413524 w 11737976"/>
              <a:gd name="connsiteY16650" fmla="*/ 5301960 h 6407151"/>
              <a:gd name="connsiteX16651" fmla="*/ 415128 w 11737976"/>
              <a:gd name="connsiteY16651" fmla="*/ 5301326 h 6407151"/>
              <a:gd name="connsiteX16652" fmla="*/ 416729 w 11737976"/>
              <a:gd name="connsiteY16652" fmla="*/ 5300691 h 6407151"/>
              <a:gd name="connsiteX16653" fmla="*/ 423551 w 11737976"/>
              <a:gd name="connsiteY16653" fmla="*/ 5300088 h 6407151"/>
              <a:gd name="connsiteX16654" fmla="*/ 423141 w 11737976"/>
              <a:gd name="connsiteY16654" fmla="*/ 5298156 h 6407151"/>
              <a:gd name="connsiteX16655" fmla="*/ 428360 w 11737976"/>
              <a:gd name="connsiteY16655" fmla="*/ 5298186 h 6407151"/>
              <a:gd name="connsiteX16656" fmla="*/ 434772 w 11737976"/>
              <a:gd name="connsiteY16656" fmla="*/ 5295649 h 6407151"/>
              <a:gd name="connsiteX16657" fmla="*/ 437607 w 11737976"/>
              <a:gd name="connsiteY16657" fmla="*/ 5300811 h 6407151"/>
              <a:gd name="connsiteX16658" fmla="*/ 446813 w 11737976"/>
              <a:gd name="connsiteY16658" fmla="*/ 5295074 h 6407151"/>
              <a:gd name="connsiteX16659" fmla="*/ 446772 w 11737976"/>
              <a:gd name="connsiteY16659" fmla="*/ 5286712 h 6407151"/>
              <a:gd name="connsiteX16660" fmla="*/ 450388 w 11737976"/>
              <a:gd name="connsiteY16660" fmla="*/ 5287376 h 6407151"/>
              <a:gd name="connsiteX16661" fmla="*/ 449238 w 11737976"/>
              <a:gd name="connsiteY16661" fmla="*/ 5298305 h 6407151"/>
              <a:gd name="connsiteX16662" fmla="*/ 449650 w 11737976"/>
              <a:gd name="connsiteY16662" fmla="*/ 5300237 h 6407151"/>
              <a:gd name="connsiteX16663" fmla="*/ 451253 w 11737976"/>
              <a:gd name="connsiteY16663" fmla="*/ 5299603 h 6407151"/>
              <a:gd name="connsiteX16664" fmla="*/ 454457 w 11737976"/>
              <a:gd name="connsiteY16664" fmla="*/ 5298335 h 6407151"/>
              <a:gd name="connsiteX16665" fmla="*/ 445622 w 11737976"/>
              <a:gd name="connsiteY16665" fmla="*/ 5297641 h 6407151"/>
              <a:gd name="connsiteX16666" fmla="*/ 442046 w 11737976"/>
              <a:gd name="connsiteY16666" fmla="*/ 5305340 h 6407151"/>
              <a:gd name="connsiteX16667" fmla="*/ 440402 w 11737976"/>
              <a:gd name="connsiteY16667" fmla="*/ 5297611 h 6407151"/>
              <a:gd name="connsiteX16668" fmla="*/ 431196 w 11737976"/>
              <a:gd name="connsiteY16668" fmla="*/ 5303348 h 6407151"/>
              <a:gd name="connsiteX16669" fmla="*/ 433252 w 11737976"/>
              <a:gd name="connsiteY16669" fmla="*/ 5313009 h 6407151"/>
              <a:gd name="connsiteX16670" fmla="*/ 433663 w 11737976"/>
              <a:gd name="connsiteY16670" fmla="*/ 5314942 h 6407151"/>
              <a:gd name="connsiteX16671" fmla="*/ 428033 w 11737976"/>
              <a:gd name="connsiteY16671" fmla="*/ 5312979 h 6407151"/>
              <a:gd name="connsiteX16672" fmla="*/ 427210 w 11737976"/>
              <a:gd name="connsiteY16672" fmla="*/ 5309115 h 6407151"/>
              <a:gd name="connsiteX16673" fmla="*/ 424416 w 11737976"/>
              <a:gd name="connsiteY16673" fmla="*/ 5312315 h 6407151"/>
              <a:gd name="connsiteX16674" fmla="*/ 426020 w 11737976"/>
              <a:gd name="connsiteY16674" fmla="*/ 5311680 h 6407151"/>
              <a:gd name="connsiteX16675" fmla="*/ 434485 w 11737976"/>
              <a:gd name="connsiteY16675" fmla="*/ 5318806 h 6407151"/>
              <a:gd name="connsiteX16676" fmla="*/ 435266 w 11737976"/>
              <a:gd name="connsiteY16676" fmla="*/ 5314307 h 6407151"/>
              <a:gd name="connsiteX16677" fmla="*/ 439706 w 11737976"/>
              <a:gd name="connsiteY16677" fmla="*/ 5318837 h 6407151"/>
              <a:gd name="connsiteX16678" fmla="*/ 435761 w 11737976"/>
              <a:gd name="connsiteY16678" fmla="*/ 5332966 h 6407151"/>
              <a:gd name="connsiteX16679" fmla="*/ 455489 w 11737976"/>
              <a:gd name="connsiteY16679" fmla="*/ 5344016 h 6407151"/>
              <a:gd name="connsiteX16680" fmla="*/ 470409 w 11737976"/>
              <a:gd name="connsiteY16680" fmla="*/ 5356967 h 6407151"/>
              <a:gd name="connsiteX16681" fmla="*/ 479245 w 11737976"/>
              <a:gd name="connsiteY16681" fmla="*/ 5357661 h 6407151"/>
              <a:gd name="connsiteX16682" fmla="*/ 478834 w 11737976"/>
              <a:gd name="connsiteY16682" fmla="*/ 5355729 h 6407151"/>
              <a:gd name="connsiteX16683" fmla="*/ 481259 w 11737976"/>
              <a:gd name="connsiteY16683" fmla="*/ 5358960 h 6407151"/>
              <a:gd name="connsiteX16684" fmla="*/ 482862 w 11737976"/>
              <a:gd name="connsiteY16684" fmla="*/ 5358326 h 6407151"/>
              <a:gd name="connsiteX16685" fmla="*/ 482451 w 11737976"/>
              <a:gd name="connsiteY16685" fmla="*/ 5356393 h 6407151"/>
              <a:gd name="connsiteX16686" fmla="*/ 480025 w 11737976"/>
              <a:gd name="connsiteY16686" fmla="*/ 5353163 h 6407151"/>
              <a:gd name="connsiteX16687" fmla="*/ 467816 w 11737976"/>
              <a:gd name="connsiteY16687" fmla="*/ 5320284 h 6407151"/>
              <a:gd name="connsiteX16688" fmla="*/ 490709 w 11737976"/>
              <a:gd name="connsiteY16688" fmla="*/ 5321702 h 6407151"/>
              <a:gd name="connsiteX16689" fmla="*/ 494325 w 11737976"/>
              <a:gd name="connsiteY16689" fmla="*/ 5322366 h 6407151"/>
              <a:gd name="connsiteX16690" fmla="*/ 494737 w 11737976"/>
              <a:gd name="connsiteY16690" fmla="*/ 5324298 h 6407151"/>
              <a:gd name="connsiteX16691" fmla="*/ 489559 w 11737976"/>
              <a:gd name="connsiteY16691" fmla="*/ 5332632 h 6407151"/>
              <a:gd name="connsiteX16692" fmla="*/ 489147 w 11737976"/>
              <a:gd name="connsiteY16692" fmla="*/ 5330699 h 6407151"/>
              <a:gd name="connsiteX16693" fmla="*/ 482368 w 11737976"/>
              <a:gd name="connsiteY16693" fmla="*/ 5339667 h 6407151"/>
              <a:gd name="connsiteX16694" fmla="*/ 486806 w 11737976"/>
              <a:gd name="connsiteY16694" fmla="*/ 5344197 h 6407151"/>
              <a:gd name="connsiteX16695" fmla="*/ 487217 w 11737976"/>
              <a:gd name="connsiteY16695" fmla="*/ 5346128 h 6407151"/>
              <a:gd name="connsiteX16696" fmla="*/ 491698 w 11737976"/>
              <a:gd name="connsiteY16696" fmla="*/ 5359019 h 6407151"/>
              <a:gd name="connsiteX16697" fmla="*/ 494904 w 11737976"/>
              <a:gd name="connsiteY16697" fmla="*/ 5357751 h 6407151"/>
              <a:gd name="connsiteX16698" fmla="*/ 492480 w 11737976"/>
              <a:gd name="connsiteY16698" fmla="*/ 5354521 h 6407151"/>
              <a:gd name="connsiteX16699" fmla="*/ 490834 w 11737976"/>
              <a:gd name="connsiteY16699" fmla="*/ 5346791 h 6407151"/>
              <a:gd name="connsiteX16700" fmla="*/ 490012 w 11737976"/>
              <a:gd name="connsiteY16700" fmla="*/ 5342927 h 6407151"/>
              <a:gd name="connsiteX16701" fmla="*/ 492807 w 11737976"/>
              <a:gd name="connsiteY16701" fmla="*/ 5339726 h 6407151"/>
              <a:gd name="connsiteX16702" fmla="*/ 499587 w 11737976"/>
              <a:gd name="connsiteY16702" fmla="*/ 5330760 h 6407151"/>
              <a:gd name="connsiteX16703" fmla="*/ 501190 w 11737976"/>
              <a:gd name="connsiteY16703" fmla="*/ 5330125 h 6407151"/>
              <a:gd name="connsiteX16704" fmla="*/ 502096 w 11737976"/>
              <a:gd name="connsiteY16704" fmla="*/ 5350716 h 6407151"/>
              <a:gd name="connsiteX16705" fmla="*/ 516277 w 11737976"/>
              <a:gd name="connsiteY16705" fmla="*/ 5376529 h 6407151"/>
              <a:gd name="connsiteX16706" fmla="*/ 523552 w 11737976"/>
              <a:gd name="connsiteY16706" fmla="*/ 5386222 h 6407151"/>
              <a:gd name="connsiteX16707" fmla="*/ 530827 w 11737976"/>
              <a:gd name="connsiteY16707" fmla="*/ 5395913 h 6407151"/>
              <a:gd name="connsiteX16708" fmla="*/ 526800 w 11737976"/>
              <a:gd name="connsiteY16708" fmla="*/ 5393317 h 6407151"/>
              <a:gd name="connsiteX16709" fmla="*/ 525566 w 11737976"/>
              <a:gd name="connsiteY16709" fmla="*/ 5387519 h 6407151"/>
              <a:gd name="connsiteX16710" fmla="*/ 515169 w 11737976"/>
              <a:gd name="connsiteY16710" fmla="*/ 5395822 h 6407151"/>
              <a:gd name="connsiteX16711" fmla="*/ 511551 w 11737976"/>
              <a:gd name="connsiteY16711" fmla="*/ 5395159 h 6407151"/>
              <a:gd name="connsiteX16712" fmla="*/ 509126 w 11737976"/>
              <a:gd name="connsiteY16712" fmla="*/ 5391929 h 6407151"/>
              <a:gd name="connsiteX16713" fmla="*/ 508715 w 11737976"/>
              <a:gd name="connsiteY16713" fmla="*/ 5389997 h 6407151"/>
              <a:gd name="connsiteX16714" fmla="*/ 507114 w 11737976"/>
              <a:gd name="connsiteY16714" fmla="*/ 5390630 h 6407151"/>
              <a:gd name="connsiteX16715" fmla="*/ 505921 w 11737976"/>
              <a:gd name="connsiteY16715" fmla="*/ 5393197 h 6407151"/>
              <a:gd name="connsiteX16716" fmla="*/ 504318 w 11737976"/>
              <a:gd name="connsiteY16716" fmla="*/ 5393830 h 6407151"/>
              <a:gd name="connsiteX16717" fmla="*/ 507893 w 11737976"/>
              <a:gd name="connsiteY16717" fmla="*/ 5386131 h 6407151"/>
              <a:gd name="connsiteX16718" fmla="*/ 509085 w 11737976"/>
              <a:gd name="connsiteY16718" fmla="*/ 5383566 h 6407151"/>
              <a:gd name="connsiteX16719" fmla="*/ 507071 w 11737976"/>
              <a:gd name="connsiteY16719" fmla="*/ 5382266 h 6407151"/>
              <a:gd name="connsiteX16720" fmla="*/ 483767 w 11737976"/>
              <a:gd name="connsiteY16720" fmla="*/ 5378917 h 6407151"/>
              <a:gd name="connsiteX16721" fmla="*/ 474152 w 11737976"/>
              <a:gd name="connsiteY16721" fmla="*/ 5382721 h 6407151"/>
              <a:gd name="connsiteX16722" fmla="*/ 467740 w 11737976"/>
              <a:gd name="connsiteY16722" fmla="*/ 5385259 h 6407151"/>
              <a:gd name="connsiteX16723" fmla="*/ 465357 w 11737976"/>
              <a:gd name="connsiteY16723" fmla="*/ 5390390 h 6407151"/>
              <a:gd name="connsiteX16724" fmla="*/ 467782 w 11737976"/>
              <a:gd name="connsiteY16724" fmla="*/ 5393621 h 6407151"/>
              <a:gd name="connsiteX16725" fmla="*/ 476207 w 11737976"/>
              <a:gd name="connsiteY16725" fmla="*/ 5392383 h 6407151"/>
              <a:gd name="connsiteX16726" fmla="*/ 484220 w 11737976"/>
              <a:gd name="connsiteY16726" fmla="*/ 5389212 h 6407151"/>
              <a:gd name="connsiteX16727" fmla="*/ 484262 w 11737976"/>
              <a:gd name="connsiteY16727" fmla="*/ 5397575 h 6407151"/>
              <a:gd name="connsiteX16728" fmla="*/ 484673 w 11737976"/>
              <a:gd name="connsiteY16728" fmla="*/ 5399508 h 6407151"/>
              <a:gd name="connsiteX16729" fmla="*/ 480276 w 11737976"/>
              <a:gd name="connsiteY16729" fmla="*/ 5403342 h 6407151"/>
              <a:gd name="connsiteX16730" fmla="*/ 478673 w 11737976"/>
              <a:gd name="connsiteY16730" fmla="*/ 5403976 h 6407151"/>
              <a:gd name="connsiteX16731" fmla="*/ 479085 w 11737976"/>
              <a:gd name="connsiteY16731" fmla="*/ 5405909 h 6407151"/>
              <a:gd name="connsiteX16732" fmla="*/ 482744 w 11737976"/>
              <a:gd name="connsiteY16732" fmla="*/ 5414936 h 6407151"/>
              <a:gd name="connsiteX16733" fmla="*/ 484758 w 11737976"/>
              <a:gd name="connsiteY16733" fmla="*/ 5416234 h 6407151"/>
              <a:gd name="connsiteX16734" fmla="*/ 496429 w 11737976"/>
              <a:gd name="connsiteY16734" fmla="*/ 5422091 h 6407151"/>
              <a:gd name="connsiteX16735" fmla="*/ 497620 w 11737976"/>
              <a:gd name="connsiteY16735" fmla="*/ 5419525 h 6407151"/>
              <a:gd name="connsiteX16736" fmla="*/ 496799 w 11737976"/>
              <a:gd name="connsiteY16736" fmla="*/ 5415659 h 6407151"/>
              <a:gd name="connsiteX16737" fmla="*/ 485127 w 11737976"/>
              <a:gd name="connsiteY16737" fmla="*/ 5409804 h 6407151"/>
              <a:gd name="connsiteX16738" fmla="*/ 483524 w 11737976"/>
              <a:gd name="connsiteY16738" fmla="*/ 5410437 h 6407151"/>
              <a:gd name="connsiteX16739" fmla="*/ 483112 w 11737976"/>
              <a:gd name="connsiteY16739" fmla="*/ 5408505 h 6407151"/>
              <a:gd name="connsiteX16740" fmla="*/ 487510 w 11737976"/>
              <a:gd name="connsiteY16740" fmla="*/ 5404670 h 6407151"/>
              <a:gd name="connsiteX16741" fmla="*/ 495565 w 11737976"/>
              <a:gd name="connsiteY16741" fmla="*/ 5409863 h 6407151"/>
              <a:gd name="connsiteX16742" fmla="*/ 507155 w 11737976"/>
              <a:gd name="connsiteY16742" fmla="*/ 5398993 h 6407151"/>
              <a:gd name="connsiteX16743" fmla="*/ 508757 w 11737976"/>
              <a:gd name="connsiteY16743" fmla="*/ 5398360 h 6407151"/>
              <a:gd name="connsiteX16744" fmla="*/ 510772 w 11737976"/>
              <a:gd name="connsiteY16744" fmla="*/ 5399657 h 6407151"/>
              <a:gd name="connsiteX16745" fmla="*/ 516813 w 11737976"/>
              <a:gd name="connsiteY16745" fmla="*/ 5403551 h 6407151"/>
              <a:gd name="connsiteX16746" fmla="*/ 520019 w 11737976"/>
              <a:gd name="connsiteY16746" fmla="*/ 5402283 h 6407151"/>
              <a:gd name="connsiteX16747" fmla="*/ 523677 w 11737976"/>
              <a:gd name="connsiteY16747" fmla="*/ 5411311 h 6407151"/>
              <a:gd name="connsiteX16748" fmla="*/ 525649 w 11737976"/>
              <a:gd name="connsiteY16748" fmla="*/ 5404246 h 6407151"/>
              <a:gd name="connsiteX16749" fmla="*/ 530869 w 11737976"/>
              <a:gd name="connsiteY16749" fmla="*/ 5404274 h 6407151"/>
              <a:gd name="connsiteX16750" fmla="*/ 528485 w 11737976"/>
              <a:gd name="connsiteY16750" fmla="*/ 5409409 h 6407151"/>
              <a:gd name="connsiteX16751" fmla="*/ 536172 w 11737976"/>
              <a:gd name="connsiteY16751" fmla="*/ 5421031 h 6407151"/>
              <a:gd name="connsiteX16752" fmla="*/ 527748 w 11737976"/>
              <a:gd name="connsiteY16752" fmla="*/ 5422271 h 6407151"/>
              <a:gd name="connsiteX16753" fmla="*/ 529719 w 11737976"/>
              <a:gd name="connsiteY16753" fmla="*/ 5415205 h 6407151"/>
              <a:gd name="connsiteX16754" fmla="*/ 507649 w 11737976"/>
              <a:gd name="connsiteY16754" fmla="*/ 5417651 h 6407151"/>
              <a:gd name="connsiteX16755" fmla="*/ 506046 w 11737976"/>
              <a:gd name="connsiteY16755" fmla="*/ 5418286 h 6407151"/>
              <a:gd name="connsiteX16756" fmla="*/ 504443 w 11737976"/>
              <a:gd name="connsiteY16756" fmla="*/ 5418920 h 6407151"/>
              <a:gd name="connsiteX16757" fmla="*/ 503663 w 11737976"/>
              <a:gd name="connsiteY16757" fmla="*/ 5423419 h 6407151"/>
              <a:gd name="connsiteX16758" fmla="*/ 506088 w 11737976"/>
              <a:gd name="connsiteY16758" fmla="*/ 5426649 h 6407151"/>
              <a:gd name="connsiteX16759" fmla="*/ 508102 w 11737976"/>
              <a:gd name="connsiteY16759" fmla="*/ 5427948 h 6407151"/>
              <a:gd name="connsiteX16760" fmla="*/ 528653 w 11737976"/>
              <a:gd name="connsiteY16760" fmla="*/ 5442861 h 6407151"/>
              <a:gd name="connsiteX16761" fmla="*/ 522652 w 11737976"/>
              <a:gd name="connsiteY16761" fmla="*/ 5447331 h 6407151"/>
              <a:gd name="connsiteX16762" fmla="*/ 519447 w 11737976"/>
              <a:gd name="connsiteY16762" fmla="*/ 5448599 h 6407151"/>
              <a:gd name="connsiteX16763" fmla="*/ 515789 w 11737976"/>
              <a:gd name="connsiteY16763" fmla="*/ 5439570 h 6407151"/>
              <a:gd name="connsiteX16764" fmla="*/ 496186 w 11737976"/>
              <a:gd name="connsiteY16764" fmla="*/ 5453611 h 6407151"/>
              <a:gd name="connsiteX16765" fmla="*/ 500624 w 11737976"/>
              <a:gd name="connsiteY16765" fmla="*/ 5458139 h 6407151"/>
              <a:gd name="connsiteX16766" fmla="*/ 501035 w 11737976"/>
              <a:gd name="connsiteY16766" fmla="*/ 5460073 h 6407151"/>
              <a:gd name="connsiteX16767" fmla="*/ 497830 w 11737976"/>
              <a:gd name="connsiteY16767" fmla="*/ 5461340 h 6407151"/>
              <a:gd name="connsiteX16768" fmla="*/ 498241 w 11737976"/>
              <a:gd name="connsiteY16768" fmla="*/ 5463273 h 6407151"/>
              <a:gd name="connsiteX16769" fmla="*/ 500254 w 11737976"/>
              <a:gd name="connsiteY16769" fmla="*/ 5464571 h 6407151"/>
              <a:gd name="connsiteX16770" fmla="*/ 501447 w 11737976"/>
              <a:gd name="connsiteY16770" fmla="*/ 5462005 h 6407151"/>
              <a:gd name="connsiteX16771" fmla="*/ 503049 w 11737976"/>
              <a:gd name="connsiteY16771" fmla="*/ 5461371 h 6407151"/>
              <a:gd name="connsiteX16772" fmla="*/ 502640 w 11737976"/>
              <a:gd name="connsiteY16772" fmla="*/ 5459439 h 6407151"/>
              <a:gd name="connsiteX16773" fmla="*/ 519489 w 11737976"/>
              <a:gd name="connsiteY16773" fmla="*/ 5456962 h 6407151"/>
              <a:gd name="connsiteX16774" fmla="*/ 519077 w 11737976"/>
              <a:gd name="connsiteY16774" fmla="*/ 5455028 h 6407151"/>
              <a:gd name="connsiteX16775" fmla="*/ 524297 w 11737976"/>
              <a:gd name="connsiteY16775" fmla="*/ 5455060 h 6407151"/>
              <a:gd name="connsiteX16776" fmla="*/ 525489 w 11737976"/>
              <a:gd name="connsiteY16776" fmla="*/ 5452493 h 6407151"/>
              <a:gd name="connsiteX16777" fmla="*/ 525900 w 11737976"/>
              <a:gd name="connsiteY16777" fmla="*/ 5454425 h 6407151"/>
              <a:gd name="connsiteX16778" fmla="*/ 557217 w 11737976"/>
              <a:gd name="connsiteY16778" fmla="*/ 5454605 h 6407151"/>
              <a:gd name="connsiteX16779" fmla="*/ 559642 w 11737976"/>
              <a:gd name="connsiteY16779" fmla="*/ 5457836 h 6407151"/>
              <a:gd name="connsiteX16780" fmla="*/ 557670 w 11737976"/>
              <a:gd name="connsiteY16780" fmla="*/ 5464901 h 6407151"/>
              <a:gd name="connsiteX16781" fmla="*/ 566917 w 11737976"/>
              <a:gd name="connsiteY16781" fmla="*/ 5467528 h 6407151"/>
              <a:gd name="connsiteX16782" fmla="*/ 580603 w 11737976"/>
              <a:gd name="connsiteY16782" fmla="*/ 5474681 h 6407151"/>
              <a:gd name="connsiteX16783" fmla="*/ 577850 w 11737976"/>
              <a:gd name="connsiteY16783" fmla="*/ 5486245 h 6407151"/>
              <a:gd name="connsiteX16784" fmla="*/ 554548 w 11737976"/>
              <a:gd name="connsiteY16784" fmla="*/ 5482895 h 6407151"/>
              <a:gd name="connsiteX16785" fmla="*/ 554137 w 11737976"/>
              <a:gd name="connsiteY16785" fmla="*/ 5480963 h 6407151"/>
              <a:gd name="connsiteX16786" fmla="*/ 556520 w 11737976"/>
              <a:gd name="connsiteY16786" fmla="*/ 5475830 h 6407151"/>
              <a:gd name="connsiteX16787" fmla="*/ 554095 w 11737976"/>
              <a:gd name="connsiteY16787" fmla="*/ 5472600 h 6407151"/>
              <a:gd name="connsiteX16788" fmla="*/ 552082 w 11737976"/>
              <a:gd name="connsiteY16788" fmla="*/ 5471301 h 6407151"/>
              <a:gd name="connsiteX16789" fmla="*/ 550889 w 11737976"/>
              <a:gd name="connsiteY16789" fmla="*/ 5473868 h 6407151"/>
              <a:gd name="connsiteX16790" fmla="*/ 547273 w 11737976"/>
              <a:gd name="connsiteY16790" fmla="*/ 5473205 h 6407151"/>
              <a:gd name="connsiteX16791" fmla="*/ 533997 w 11737976"/>
              <a:gd name="connsiteY16791" fmla="*/ 5467982 h 6407151"/>
              <a:gd name="connsiteX16792" fmla="*/ 534408 w 11737976"/>
              <a:gd name="connsiteY16792" fmla="*/ 5469913 h 6407151"/>
              <a:gd name="connsiteX16793" fmla="*/ 532806 w 11737976"/>
              <a:gd name="connsiteY16793" fmla="*/ 5470548 h 6407151"/>
              <a:gd name="connsiteX16794" fmla="*/ 528408 w 11737976"/>
              <a:gd name="connsiteY16794" fmla="*/ 5474383 h 6407151"/>
              <a:gd name="connsiteX16795" fmla="*/ 523188 w 11737976"/>
              <a:gd name="connsiteY16795" fmla="*/ 5474353 h 6407151"/>
              <a:gd name="connsiteX16796" fmla="*/ 521585 w 11737976"/>
              <a:gd name="connsiteY16796" fmla="*/ 5474986 h 6407151"/>
              <a:gd name="connsiteX16797" fmla="*/ 519572 w 11737976"/>
              <a:gd name="connsiteY16797" fmla="*/ 5473689 h 6407151"/>
              <a:gd name="connsiteX16798" fmla="*/ 517558 w 11737976"/>
              <a:gd name="connsiteY16798" fmla="*/ 5472390 h 6407151"/>
              <a:gd name="connsiteX16799" fmla="*/ 510325 w 11737976"/>
              <a:gd name="connsiteY16799" fmla="*/ 5471063 h 6407151"/>
              <a:gd name="connsiteX16800" fmla="*/ 504736 w 11737976"/>
              <a:gd name="connsiteY16800" fmla="*/ 5477463 h 6407151"/>
              <a:gd name="connsiteX16801" fmla="*/ 505146 w 11737976"/>
              <a:gd name="connsiteY16801" fmla="*/ 5479395 h 6407151"/>
              <a:gd name="connsiteX16802" fmla="*/ 508394 w 11737976"/>
              <a:gd name="connsiteY16802" fmla="*/ 5486490 h 6407151"/>
              <a:gd name="connsiteX16803" fmla="*/ 509997 w 11737976"/>
              <a:gd name="connsiteY16803" fmla="*/ 5485856 h 6407151"/>
              <a:gd name="connsiteX16804" fmla="*/ 509176 w 11737976"/>
              <a:gd name="connsiteY16804" fmla="*/ 5481992 h 6407151"/>
              <a:gd name="connsiteX16805" fmla="*/ 508764 w 11737976"/>
              <a:gd name="connsiteY16805" fmla="*/ 5480060 h 6407151"/>
              <a:gd name="connsiteX16806" fmla="*/ 516777 w 11737976"/>
              <a:gd name="connsiteY16806" fmla="*/ 5476889 h 6407151"/>
              <a:gd name="connsiteX16807" fmla="*/ 516819 w 11737976"/>
              <a:gd name="connsiteY16807" fmla="*/ 5485251 h 6407151"/>
              <a:gd name="connsiteX16808" fmla="*/ 513615 w 11737976"/>
              <a:gd name="connsiteY16808" fmla="*/ 5486520 h 6407151"/>
              <a:gd name="connsiteX16809" fmla="*/ 514026 w 11737976"/>
              <a:gd name="connsiteY16809" fmla="*/ 5488452 h 6407151"/>
              <a:gd name="connsiteX16810" fmla="*/ 514437 w 11737976"/>
              <a:gd name="connsiteY16810" fmla="*/ 5490384 h 6407151"/>
              <a:gd name="connsiteX16811" fmla="*/ 517641 w 11737976"/>
              <a:gd name="connsiteY16811" fmla="*/ 5489117 h 6407151"/>
              <a:gd name="connsiteX16812" fmla="*/ 523272 w 11737976"/>
              <a:gd name="connsiteY16812" fmla="*/ 5491079 h 6407151"/>
              <a:gd name="connsiteX16813" fmla="*/ 524053 w 11737976"/>
              <a:gd name="connsiteY16813" fmla="*/ 5486580 h 6407151"/>
              <a:gd name="connsiteX16814" fmla="*/ 525244 w 11737976"/>
              <a:gd name="connsiteY16814" fmla="*/ 5484014 h 6407151"/>
              <a:gd name="connsiteX16815" fmla="*/ 528861 w 11737976"/>
              <a:gd name="connsiteY16815" fmla="*/ 5484678 h 6407151"/>
              <a:gd name="connsiteX16816" fmla="*/ 531286 w 11737976"/>
              <a:gd name="connsiteY16816" fmla="*/ 5487908 h 6407151"/>
              <a:gd name="connsiteX16817" fmla="*/ 532519 w 11737976"/>
              <a:gd name="connsiteY16817" fmla="*/ 5493705 h 6407151"/>
              <a:gd name="connsiteX16818" fmla="*/ 531329 w 11737976"/>
              <a:gd name="connsiteY16818" fmla="*/ 5496271 h 6407151"/>
              <a:gd name="connsiteX16819" fmla="*/ 530917 w 11737976"/>
              <a:gd name="connsiteY16819" fmla="*/ 5494339 h 6407151"/>
              <a:gd name="connsiteX16820" fmla="*/ 506464 w 11737976"/>
              <a:gd name="connsiteY16820" fmla="*/ 5501919 h 6407151"/>
              <a:gd name="connsiteX16821" fmla="*/ 512052 w 11737976"/>
              <a:gd name="connsiteY16821" fmla="*/ 5495518 h 6407151"/>
              <a:gd name="connsiteX16822" fmla="*/ 497216 w 11737976"/>
              <a:gd name="connsiteY16822" fmla="*/ 5499293 h 6407151"/>
              <a:gd name="connsiteX16823" fmla="*/ 497627 w 11737976"/>
              <a:gd name="connsiteY16823" fmla="*/ 5501224 h 6407151"/>
              <a:gd name="connsiteX16824" fmla="*/ 495613 w 11737976"/>
              <a:gd name="connsiteY16824" fmla="*/ 5499927 h 6407151"/>
              <a:gd name="connsiteX16825" fmla="*/ 494011 w 11737976"/>
              <a:gd name="connsiteY16825" fmla="*/ 5500561 h 6407151"/>
              <a:gd name="connsiteX16826" fmla="*/ 494834 w 11737976"/>
              <a:gd name="connsiteY16826" fmla="*/ 5504425 h 6407151"/>
              <a:gd name="connsiteX16827" fmla="*/ 496435 w 11737976"/>
              <a:gd name="connsiteY16827" fmla="*/ 5503791 h 6407151"/>
              <a:gd name="connsiteX16828" fmla="*/ 494874 w 11737976"/>
              <a:gd name="connsiteY16828" fmla="*/ 5512789 h 6407151"/>
              <a:gd name="connsiteX16829" fmla="*/ 493683 w 11737976"/>
              <a:gd name="connsiteY16829" fmla="*/ 5515355 h 6407151"/>
              <a:gd name="connsiteX16830" fmla="*/ 494506 w 11737976"/>
              <a:gd name="connsiteY16830" fmla="*/ 5519218 h 6407151"/>
              <a:gd name="connsiteX16831" fmla="*/ 496108 w 11737976"/>
              <a:gd name="connsiteY16831" fmla="*/ 5518585 h 6407151"/>
              <a:gd name="connsiteX16832" fmla="*/ 497300 w 11737976"/>
              <a:gd name="connsiteY16832" fmla="*/ 5516018 h 6407151"/>
              <a:gd name="connsiteX16833" fmla="*/ 497711 w 11737976"/>
              <a:gd name="connsiteY16833" fmla="*/ 5517951 h 6407151"/>
              <a:gd name="connsiteX16834" fmla="*/ 506136 w 11737976"/>
              <a:gd name="connsiteY16834" fmla="*/ 5516712 h 6407151"/>
              <a:gd name="connsiteX16835" fmla="*/ 505767 w 11737976"/>
              <a:gd name="connsiteY16835" fmla="*/ 5523143 h 6407151"/>
              <a:gd name="connsiteX16836" fmla="*/ 496603 w 11737976"/>
              <a:gd name="connsiteY16836" fmla="*/ 5537243 h 6407151"/>
              <a:gd name="connsiteX16837" fmla="*/ 491300 w 11737976"/>
              <a:gd name="connsiteY16837" fmla="*/ 5520488 h 6407151"/>
              <a:gd name="connsiteX16838" fmla="*/ 490889 w 11737976"/>
              <a:gd name="connsiteY16838" fmla="*/ 5518555 h 6407151"/>
              <a:gd name="connsiteX16839" fmla="*/ 490479 w 11737976"/>
              <a:gd name="connsiteY16839" fmla="*/ 5516622 h 6407151"/>
              <a:gd name="connsiteX16840" fmla="*/ 488875 w 11737976"/>
              <a:gd name="connsiteY16840" fmla="*/ 5517257 h 6407151"/>
              <a:gd name="connsiteX16841" fmla="*/ 486080 w 11737976"/>
              <a:gd name="connsiteY16841" fmla="*/ 5520458 h 6407151"/>
              <a:gd name="connsiteX16842" fmla="*/ 485670 w 11737976"/>
              <a:gd name="connsiteY16842" fmla="*/ 5518525 h 6407151"/>
              <a:gd name="connsiteX16843" fmla="*/ 454310 w 11737976"/>
              <a:gd name="connsiteY16843" fmla="*/ 5509983 h 6407151"/>
              <a:gd name="connsiteX16844" fmla="*/ 418309 w 11737976"/>
              <a:gd name="connsiteY16844" fmla="*/ 5536795 h 6407151"/>
              <a:gd name="connsiteX16845" fmla="*/ 416706 w 11737976"/>
              <a:gd name="connsiteY16845" fmla="*/ 5537428 h 6407151"/>
              <a:gd name="connsiteX16846" fmla="*/ 411899 w 11737976"/>
              <a:gd name="connsiteY16846" fmla="*/ 5539331 h 6407151"/>
              <a:gd name="connsiteX16847" fmla="*/ 390652 w 11737976"/>
              <a:gd name="connsiteY16847" fmla="*/ 5545642 h 6407151"/>
              <a:gd name="connsiteX16848" fmla="*/ 382637 w 11737976"/>
              <a:gd name="connsiteY16848" fmla="*/ 5548813 h 6407151"/>
              <a:gd name="connsiteX16849" fmla="*/ 381856 w 11737976"/>
              <a:gd name="connsiteY16849" fmla="*/ 5553312 h 6407151"/>
              <a:gd name="connsiteX16850" fmla="*/ 383870 w 11737976"/>
              <a:gd name="connsiteY16850" fmla="*/ 5554609 h 6407151"/>
              <a:gd name="connsiteX16851" fmla="*/ 391884 w 11737976"/>
              <a:gd name="connsiteY16851" fmla="*/ 5551438 h 6407151"/>
              <a:gd name="connsiteX16852" fmla="*/ 413544 w 11737976"/>
              <a:gd name="connsiteY16852" fmla="*/ 5547060 h 6407151"/>
              <a:gd name="connsiteX16853" fmla="*/ 414776 w 11737976"/>
              <a:gd name="connsiteY16853" fmla="*/ 5552856 h 6407151"/>
              <a:gd name="connsiteX16854" fmla="*/ 418393 w 11737976"/>
              <a:gd name="connsiteY16854" fmla="*/ 5553521 h 6407151"/>
              <a:gd name="connsiteX16855" fmla="*/ 417570 w 11737976"/>
              <a:gd name="connsiteY16855" fmla="*/ 5549655 h 6407151"/>
              <a:gd name="connsiteX16856" fmla="*/ 416337 w 11737976"/>
              <a:gd name="connsiteY16856" fmla="*/ 5543860 h 6407151"/>
              <a:gd name="connsiteX16857" fmla="*/ 417940 w 11737976"/>
              <a:gd name="connsiteY16857" fmla="*/ 5543225 h 6407151"/>
              <a:gd name="connsiteX16858" fmla="*/ 425216 w 11737976"/>
              <a:gd name="connsiteY16858" fmla="*/ 5552917 h 6407151"/>
              <a:gd name="connsiteX16859" fmla="*/ 423612 w 11737976"/>
              <a:gd name="connsiteY16859" fmla="*/ 5553551 h 6407151"/>
              <a:gd name="connsiteX16860" fmla="*/ 419214 w 11737976"/>
              <a:gd name="connsiteY16860" fmla="*/ 5557386 h 6407151"/>
              <a:gd name="connsiteX16861" fmla="*/ 416010 w 11737976"/>
              <a:gd name="connsiteY16861" fmla="*/ 5558653 h 6407151"/>
              <a:gd name="connsiteX16862" fmla="*/ 418846 w 11737976"/>
              <a:gd name="connsiteY16862" fmla="*/ 5563817 h 6407151"/>
              <a:gd name="connsiteX16863" fmla="*/ 426860 w 11737976"/>
              <a:gd name="connsiteY16863" fmla="*/ 5560645 h 6407151"/>
              <a:gd name="connsiteX16864" fmla="*/ 426449 w 11737976"/>
              <a:gd name="connsiteY16864" fmla="*/ 5558713 h 6407151"/>
              <a:gd name="connsiteX16865" fmla="*/ 439313 w 11737976"/>
              <a:gd name="connsiteY16865" fmla="*/ 5562004 h 6407151"/>
              <a:gd name="connsiteX16866" fmla="*/ 468986 w 11737976"/>
              <a:gd name="connsiteY16866" fmla="*/ 5554456 h 6407151"/>
              <a:gd name="connsiteX16867" fmla="*/ 470590 w 11737976"/>
              <a:gd name="connsiteY16867" fmla="*/ 5553821 h 6407151"/>
              <a:gd name="connsiteX16868" fmla="*/ 473014 w 11737976"/>
              <a:gd name="connsiteY16868" fmla="*/ 5557051 h 6407151"/>
              <a:gd name="connsiteX16869" fmla="*/ 475027 w 11737976"/>
              <a:gd name="connsiteY16869" fmla="*/ 5558349 h 6407151"/>
              <a:gd name="connsiteX16870" fmla="*/ 470261 w 11737976"/>
              <a:gd name="connsiteY16870" fmla="*/ 5568615 h 6407151"/>
              <a:gd name="connsiteX16871" fmla="*/ 509961 w 11737976"/>
              <a:gd name="connsiteY16871" fmla="*/ 5559193 h 6407151"/>
              <a:gd name="connsiteX16872" fmla="*/ 501906 w 11737976"/>
              <a:gd name="connsiteY16872" fmla="*/ 5554000 h 6407151"/>
              <a:gd name="connsiteX16873" fmla="*/ 514276 w 11737976"/>
              <a:gd name="connsiteY16873" fmla="*/ 5538631 h 6407151"/>
              <a:gd name="connsiteX16874" fmla="*/ 540827 w 11737976"/>
              <a:gd name="connsiteY16874" fmla="*/ 5549076 h 6407151"/>
              <a:gd name="connsiteX16875" fmla="*/ 517564 w 11737976"/>
              <a:gd name="connsiteY16875" fmla="*/ 5554091 h 6407151"/>
              <a:gd name="connsiteX16876" fmla="*/ 515180 w 11737976"/>
              <a:gd name="connsiteY16876" fmla="*/ 5559223 h 6407151"/>
              <a:gd name="connsiteX16877" fmla="*/ 519619 w 11737976"/>
              <a:gd name="connsiteY16877" fmla="*/ 5563752 h 6407151"/>
              <a:gd name="connsiteX16878" fmla="*/ 546088 w 11737976"/>
              <a:gd name="connsiteY16878" fmla="*/ 5557469 h 6407151"/>
              <a:gd name="connsiteX16879" fmla="*/ 562157 w 11737976"/>
              <a:gd name="connsiteY16879" fmla="*/ 5559492 h 6407151"/>
              <a:gd name="connsiteX16880" fmla="*/ 618338 w 11737976"/>
              <a:gd name="connsiteY16880" fmla="*/ 5554025 h 6407151"/>
              <a:gd name="connsiteX16881" fmla="*/ 641558 w 11737976"/>
              <a:gd name="connsiteY16881" fmla="*/ 5540649 h 6407151"/>
              <a:gd name="connsiteX16882" fmla="*/ 649941 w 11737976"/>
              <a:gd name="connsiteY16882" fmla="*/ 5531047 h 6407151"/>
              <a:gd name="connsiteX16883" fmla="*/ 650352 w 11737976"/>
              <a:gd name="connsiteY16883" fmla="*/ 5532981 h 6407151"/>
              <a:gd name="connsiteX16884" fmla="*/ 649162 w 11737976"/>
              <a:gd name="connsiteY16884" fmla="*/ 5535547 h 6407151"/>
              <a:gd name="connsiteX16885" fmla="*/ 635231 w 11737976"/>
              <a:gd name="connsiteY16885" fmla="*/ 5559913 h 6407151"/>
              <a:gd name="connsiteX16886" fmla="*/ 636464 w 11737976"/>
              <a:gd name="connsiteY16886" fmla="*/ 5565709 h 6407151"/>
              <a:gd name="connsiteX16887" fmla="*/ 631655 w 11737976"/>
              <a:gd name="connsiteY16887" fmla="*/ 5567611 h 6407151"/>
              <a:gd name="connsiteX16888" fmla="*/ 630053 w 11737976"/>
              <a:gd name="connsiteY16888" fmla="*/ 5568245 h 6407151"/>
              <a:gd name="connsiteX16889" fmla="*/ 624875 w 11737976"/>
              <a:gd name="connsiteY16889" fmla="*/ 5576577 h 6407151"/>
              <a:gd name="connsiteX16890" fmla="*/ 625286 w 11737976"/>
              <a:gd name="connsiteY16890" fmla="*/ 5578511 h 6407151"/>
              <a:gd name="connsiteX16891" fmla="*/ 632973 w 11737976"/>
              <a:gd name="connsiteY16891" fmla="*/ 5590134 h 6407151"/>
              <a:gd name="connsiteX16892" fmla="*/ 634575 w 11737976"/>
              <a:gd name="connsiteY16892" fmla="*/ 5589500 h 6407151"/>
              <a:gd name="connsiteX16893" fmla="*/ 634164 w 11737976"/>
              <a:gd name="connsiteY16893" fmla="*/ 5587568 h 6407151"/>
              <a:gd name="connsiteX16894" fmla="*/ 634534 w 11737976"/>
              <a:gd name="connsiteY16894" fmla="*/ 5581138 h 6407151"/>
              <a:gd name="connsiteX16895" fmla="*/ 634902 w 11737976"/>
              <a:gd name="connsiteY16895" fmla="*/ 5574706 h 6407151"/>
              <a:gd name="connsiteX16896" fmla="*/ 638109 w 11737976"/>
              <a:gd name="connsiteY16896" fmla="*/ 5573438 h 6407151"/>
              <a:gd name="connsiteX16897" fmla="*/ 648178 w 11737976"/>
              <a:gd name="connsiteY16897" fmla="*/ 5579929 h 6407151"/>
              <a:gd name="connsiteX16898" fmla="*/ 658164 w 11737976"/>
              <a:gd name="connsiteY16898" fmla="*/ 5569694 h 6407151"/>
              <a:gd name="connsiteX16899" fmla="*/ 667412 w 11737976"/>
              <a:gd name="connsiteY16899" fmla="*/ 5572320 h 6407151"/>
              <a:gd name="connsiteX16900" fmla="*/ 667781 w 11737976"/>
              <a:gd name="connsiteY16900" fmla="*/ 5565889 h 6407151"/>
              <a:gd name="connsiteX16901" fmla="*/ 669384 w 11737976"/>
              <a:gd name="connsiteY16901" fmla="*/ 5565255 h 6407151"/>
              <a:gd name="connsiteX16902" fmla="*/ 675426 w 11737976"/>
              <a:gd name="connsiteY16902" fmla="*/ 5569149 h 6407151"/>
              <a:gd name="connsiteX16903" fmla="*/ 674277 w 11737976"/>
              <a:gd name="connsiteY16903" fmla="*/ 5580078 h 6407151"/>
              <a:gd name="connsiteX16904" fmla="*/ 672674 w 11737976"/>
              <a:gd name="connsiteY16904" fmla="*/ 5580712 h 6407151"/>
              <a:gd name="connsiteX16905" fmla="*/ 664659 w 11737976"/>
              <a:gd name="connsiteY16905" fmla="*/ 5583883 h 6407151"/>
              <a:gd name="connsiteX16906" fmla="*/ 663056 w 11737976"/>
              <a:gd name="connsiteY16906" fmla="*/ 5584518 h 6407151"/>
              <a:gd name="connsiteX16907" fmla="*/ 663880 w 11737976"/>
              <a:gd name="connsiteY16907" fmla="*/ 5588382 h 6407151"/>
              <a:gd name="connsiteX16908" fmla="*/ 675098 w 11737976"/>
              <a:gd name="connsiteY16908" fmla="*/ 5583944 h 6407151"/>
              <a:gd name="connsiteX16909" fmla="*/ 680359 w 11737976"/>
              <a:gd name="connsiteY16909" fmla="*/ 5592336 h 6407151"/>
              <a:gd name="connsiteX16910" fmla="*/ 670744 w 11737976"/>
              <a:gd name="connsiteY16910" fmla="*/ 5596140 h 6407151"/>
              <a:gd name="connsiteX16911" fmla="*/ 665607 w 11737976"/>
              <a:gd name="connsiteY16911" fmla="*/ 5612838 h 6407151"/>
              <a:gd name="connsiteX16912" fmla="*/ 704937 w 11737976"/>
              <a:gd name="connsiteY16912" fmla="*/ 5609846 h 6407151"/>
              <a:gd name="connsiteX16913" fmla="*/ 706541 w 11737976"/>
              <a:gd name="connsiteY16913" fmla="*/ 5609212 h 6407151"/>
              <a:gd name="connsiteX16914" fmla="*/ 705349 w 11737976"/>
              <a:gd name="connsiteY16914" fmla="*/ 5611779 h 6407151"/>
              <a:gd name="connsiteX16915" fmla="*/ 706172 w 11737976"/>
              <a:gd name="connsiteY16915" fmla="*/ 5615643 h 6407151"/>
              <a:gd name="connsiteX16916" fmla="*/ 699802 w 11737976"/>
              <a:gd name="connsiteY16916" fmla="*/ 5626544 h 6407151"/>
              <a:gd name="connsiteX16917" fmla="*/ 700212 w 11737976"/>
              <a:gd name="connsiteY16917" fmla="*/ 5628476 h 6407151"/>
              <a:gd name="connsiteX16918" fmla="*/ 673335 w 11737976"/>
              <a:gd name="connsiteY16918" fmla="*/ 5632823 h 6407151"/>
              <a:gd name="connsiteX16919" fmla="*/ 655292 w 11737976"/>
              <a:gd name="connsiteY16919" fmla="*/ 5637867 h 6407151"/>
              <a:gd name="connsiteX16920" fmla="*/ 653690 w 11737976"/>
              <a:gd name="connsiteY16920" fmla="*/ 5638501 h 6407151"/>
              <a:gd name="connsiteX16921" fmla="*/ 652499 w 11737976"/>
              <a:gd name="connsiteY16921" fmla="*/ 5641068 h 6407151"/>
              <a:gd name="connsiteX16922" fmla="*/ 654924 w 11737976"/>
              <a:gd name="connsiteY16922" fmla="*/ 5644298 h 6407151"/>
              <a:gd name="connsiteX16923" fmla="*/ 676170 w 11737976"/>
              <a:gd name="connsiteY16923" fmla="*/ 5637987 h 6407151"/>
              <a:gd name="connsiteX16924" fmla="*/ 699843 w 11737976"/>
              <a:gd name="connsiteY16924" fmla="*/ 5634907 h 6407151"/>
              <a:gd name="connsiteX16925" fmla="*/ 719120 w 11737976"/>
              <a:gd name="connsiteY16925" fmla="*/ 5635660 h 6407151"/>
              <a:gd name="connsiteX16926" fmla="*/ 742053 w 11737976"/>
              <a:gd name="connsiteY16926" fmla="*/ 5645442 h 6407151"/>
              <a:gd name="connsiteX16927" fmla="*/ 760053 w 11737976"/>
              <a:gd name="connsiteY16927" fmla="*/ 5632036 h 6407151"/>
              <a:gd name="connsiteX16928" fmla="*/ 731900 w 11737976"/>
              <a:gd name="connsiteY16928" fmla="*/ 5622224 h 6407151"/>
              <a:gd name="connsiteX16929" fmla="*/ 743119 w 11737976"/>
              <a:gd name="connsiteY16929" fmla="*/ 5617785 h 6407151"/>
              <a:gd name="connsiteX16930" fmla="*/ 749530 w 11737976"/>
              <a:gd name="connsiteY16930" fmla="*/ 5615250 h 6407151"/>
              <a:gd name="connsiteX16931" fmla="*/ 771684 w 11737976"/>
              <a:gd name="connsiteY16931" fmla="*/ 5629528 h 6407151"/>
              <a:gd name="connsiteX16932" fmla="*/ 780520 w 11737976"/>
              <a:gd name="connsiteY16932" fmla="*/ 5630224 h 6407151"/>
              <a:gd name="connsiteX16933" fmla="*/ 780109 w 11737976"/>
              <a:gd name="connsiteY16933" fmla="*/ 5628291 h 6407151"/>
              <a:gd name="connsiteX16934" fmla="*/ 785329 w 11737976"/>
              <a:gd name="connsiteY16934" fmla="*/ 5628321 h 6407151"/>
              <a:gd name="connsiteX16935" fmla="*/ 786520 w 11737976"/>
              <a:gd name="connsiteY16935" fmla="*/ 5625755 h 6407151"/>
              <a:gd name="connsiteX16936" fmla="*/ 784506 w 11737976"/>
              <a:gd name="connsiteY16936" fmla="*/ 5624456 h 6407151"/>
              <a:gd name="connsiteX16937" fmla="*/ 779697 w 11737976"/>
              <a:gd name="connsiteY16937" fmla="*/ 5626359 h 6407151"/>
              <a:gd name="connsiteX16938" fmla="*/ 778465 w 11737976"/>
              <a:gd name="connsiteY16938" fmla="*/ 5620562 h 6407151"/>
              <a:gd name="connsiteX16939" fmla="*/ 792973 w 11737976"/>
              <a:gd name="connsiteY16939" fmla="*/ 5631581 h 6407151"/>
              <a:gd name="connsiteX16940" fmla="*/ 859099 w 11737976"/>
              <a:gd name="connsiteY16940" fmla="*/ 5607515 h 6407151"/>
              <a:gd name="connsiteX16941" fmla="*/ 842576 w 11737976"/>
              <a:gd name="connsiteY16941" fmla="*/ 5595198 h 6407151"/>
              <a:gd name="connsiteX16942" fmla="*/ 878660 w 11737976"/>
              <a:gd name="connsiteY16942" fmla="*/ 5585111 h 6407151"/>
              <a:gd name="connsiteX16943" fmla="*/ 883963 w 11737976"/>
              <a:gd name="connsiteY16943" fmla="*/ 5601869 h 6407151"/>
              <a:gd name="connsiteX16944" fmla="*/ 892715 w 11737976"/>
              <a:gd name="connsiteY16944" fmla="*/ 5585836 h 6407151"/>
              <a:gd name="connsiteX16945" fmla="*/ 916758 w 11737976"/>
              <a:gd name="connsiteY16945" fmla="*/ 5576324 h 6407151"/>
              <a:gd name="connsiteX16946" fmla="*/ 925636 w 11737976"/>
              <a:gd name="connsiteY16946" fmla="*/ 5585382 h 6407151"/>
              <a:gd name="connsiteX16947" fmla="*/ 934799 w 11737976"/>
              <a:gd name="connsiteY16947" fmla="*/ 5571281 h 6407151"/>
              <a:gd name="connsiteX16948" fmla="*/ 1058341 w 11737976"/>
              <a:gd name="connsiteY16948" fmla="*/ 5547546 h 6407151"/>
              <a:gd name="connsiteX16949" fmla="*/ 1111603 w 11737976"/>
              <a:gd name="connsiteY16949" fmla="*/ 5520188 h 6407151"/>
              <a:gd name="connsiteX16950" fmla="*/ 1173457 w 11737976"/>
              <a:gd name="connsiteY16950" fmla="*/ 5525046 h 6407151"/>
              <a:gd name="connsiteX16951" fmla="*/ 1167868 w 11737976"/>
              <a:gd name="connsiteY16951" fmla="*/ 5531447 h 6407151"/>
              <a:gd name="connsiteX16952" fmla="*/ 1168278 w 11737976"/>
              <a:gd name="connsiteY16952" fmla="*/ 5533380 h 6407151"/>
              <a:gd name="connsiteX16953" fmla="*/ 1164663 w 11737976"/>
              <a:gd name="connsiteY16953" fmla="*/ 5532716 h 6407151"/>
              <a:gd name="connsiteX16954" fmla="*/ 1164292 w 11737976"/>
              <a:gd name="connsiteY16954" fmla="*/ 5539146 h 6407151"/>
              <a:gd name="connsiteX16955" fmla="*/ 1166718 w 11737976"/>
              <a:gd name="connsiteY16955" fmla="*/ 5542377 h 6407151"/>
              <a:gd name="connsiteX16956" fmla="*/ 1169924 w 11737976"/>
              <a:gd name="connsiteY16956" fmla="*/ 5541109 h 6407151"/>
              <a:gd name="connsiteX16957" fmla="*/ 1171525 w 11737976"/>
              <a:gd name="connsiteY16957" fmla="*/ 5540475 h 6407151"/>
              <a:gd name="connsiteX16958" fmla="*/ 1200418 w 11737976"/>
              <a:gd name="connsiteY16958" fmla="*/ 5537425 h 6407151"/>
              <a:gd name="connsiteX16959" fmla="*/ 1202433 w 11737976"/>
              <a:gd name="connsiteY16959" fmla="*/ 5538723 h 6407151"/>
              <a:gd name="connsiteX16960" fmla="*/ 1206049 w 11737976"/>
              <a:gd name="connsiteY16960" fmla="*/ 5539386 h 6407151"/>
              <a:gd name="connsiteX16961" fmla="*/ 1207652 w 11737976"/>
              <a:gd name="connsiteY16961" fmla="*/ 5538752 h 6407151"/>
              <a:gd name="connsiteX16962" fmla="*/ 1208843 w 11737976"/>
              <a:gd name="connsiteY16962" fmla="*/ 5536187 h 6407151"/>
              <a:gd name="connsiteX16963" fmla="*/ 1214063 w 11737976"/>
              <a:gd name="connsiteY16963" fmla="*/ 5536216 h 6407151"/>
              <a:gd name="connsiteX16964" fmla="*/ 1215667 w 11737976"/>
              <a:gd name="connsiteY16964" fmla="*/ 5535582 h 6407151"/>
              <a:gd name="connsiteX16965" fmla="*/ 1226927 w 11737976"/>
              <a:gd name="connsiteY16965" fmla="*/ 5539506 h 6407151"/>
              <a:gd name="connsiteX16966" fmla="*/ 1238105 w 11737976"/>
              <a:gd name="connsiteY16966" fmla="*/ 5526704 h 6407151"/>
              <a:gd name="connsiteX16967" fmla="*/ 1237694 w 11737976"/>
              <a:gd name="connsiteY16967" fmla="*/ 5524773 h 6407151"/>
              <a:gd name="connsiteX16968" fmla="*/ 1242913 w 11737976"/>
              <a:gd name="connsiteY16968" fmla="*/ 5524802 h 6407151"/>
              <a:gd name="connsiteX16969" fmla="*/ 1257339 w 11737976"/>
              <a:gd name="connsiteY16969" fmla="*/ 5519096 h 6407151"/>
              <a:gd name="connsiteX16970" fmla="*/ 1266586 w 11737976"/>
              <a:gd name="connsiteY16970" fmla="*/ 5521721 h 6407151"/>
              <a:gd name="connsiteX16971" fmla="*/ 1270203 w 11737976"/>
              <a:gd name="connsiteY16971" fmla="*/ 5522386 h 6407151"/>
              <a:gd name="connsiteX16972" fmla="*/ 1283478 w 11737976"/>
              <a:gd name="connsiteY16972" fmla="*/ 5527608 h 6407151"/>
              <a:gd name="connsiteX16973" fmla="*/ 1280559 w 11737976"/>
              <a:gd name="connsiteY16973" fmla="*/ 5505719 h 6407151"/>
              <a:gd name="connsiteX16974" fmla="*/ 1270162 w 11737976"/>
              <a:gd name="connsiteY16974" fmla="*/ 5514022 h 6407151"/>
              <a:gd name="connsiteX16975" fmla="*/ 1265354 w 11737976"/>
              <a:gd name="connsiteY16975" fmla="*/ 5515924 h 6407151"/>
              <a:gd name="connsiteX16976" fmla="*/ 1257709 w 11737976"/>
              <a:gd name="connsiteY16976" fmla="*/ 5512663 h 6407151"/>
              <a:gd name="connsiteX16977" fmla="*/ 1255284 w 11737976"/>
              <a:gd name="connsiteY16977" fmla="*/ 5509434 h 6407151"/>
              <a:gd name="connsiteX16978" fmla="*/ 1254091 w 11737976"/>
              <a:gd name="connsiteY16978" fmla="*/ 5512000 h 6407151"/>
              <a:gd name="connsiteX16979" fmla="*/ 1243284 w 11737976"/>
              <a:gd name="connsiteY16979" fmla="*/ 5518371 h 6407151"/>
              <a:gd name="connsiteX16980" fmla="*/ 1238063 w 11737976"/>
              <a:gd name="connsiteY16980" fmla="*/ 5518341 h 6407151"/>
              <a:gd name="connsiteX16981" fmla="*/ 1236419 w 11737976"/>
              <a:gd name="connsiteY16981" fmla="*/ 5510612 h 6407151"/>
              <a:gd name="connsiteX16982" fmla="*/ 1240817 w 11737976"/>
              <a:gd name="connsiteY16982" fmla="*/ 5506778 h 6407151"/>
              <a:gd name="connsiteX16983" fmla="*/ 1229966 w 11737976"/>
              <a:gd name="connsiteY16983" fmla="*/ 5504786 h 6407151"/>
              <a:gd name="connsiteX16984" fmla="*/ 1229555 w 11737976"/>
              <a:gd name="connsiteY16984" fmla="*/ 5502853 h 6407151"/>
              <a:gd name="connsiteX16985" fmla="*/ 1227711 w 11737976"/>
              <a:gd name="connsiteY16985" fmla="*/ 5501664 h 6407151"/>
              <a:gd name="connsiteX16986" fmla="*/ 1233412 w 11737976"/>
              <a:gd name="connsiteY16986" fmla="*/ 5491376 h 6407151"/>
              <a:gd name="connsiteX16987" fmla="*/ 1248336 w 11737976"/>
              <a:gd name="connsiteY16987" fmla="*/ 5484948 h 6407151"/>
              <a:gd name="connsiteX16988" fmla="*/ 1248704 w 11737976"/>
              <a:gd name="connsiteY16988" fmla="*/ 5478516 h 6407151"/>
              <a:gd name="connsiteX16989" fmla="*/ 1299256 w 11737976"/>
              <a:gd name="connsiteY16989" fmla="*/ 5471087 h 6407151"/>
              <a:gd name="connsiteX16990" fmla="*/ 1324901 w 11737976"/>
              <a:gd name="connsiteY16990" fmla="*/ 5460942 h 6407151"/>
              <a:gd name="connsiteX16991" fmla="*/ 1340559 w 11737976"/>
              <a:gd name="connsiteY16991" fmla="*/ 5461032 h 6407151"/>
              <a:gd name="connsiteX16992" fmla="*/ 1345368 w 11737976"/>
              <a:gd name="connsiteY16992" fmla="*/ 5459129 h 6407151"/>
              <a:gd name="connsiteX16993" fmla="*/ 1346149 w 11737976"/>
              <a:gd name="connsiteY16993" fmla="*/ 5454630 h 6407151"/>
              <a:gd name="connsiteX16994" fmla="*/ 1344134 w 11737976"/>
              <a:gd name="connsiteY16994" fmla="*/ 5453334 h 6407151"/>
              <a:gd name="connsiteX16995" fmla="*/ 1340929 w 11737976"/>
              <a:gd name="connsiteY16995" fmla="*/ 5454601 h 6407151"/>
              <a:gd name="connsiteX16996" fmla="*/ 1335584 w 11737976"/>
              <a:gd name="connsiteY16996" fmla="*/ 5429481 h 6407151"/>
              <a:gd name="connsiteX16997" fmla="*/ 1344379 w 11737976"/>
              <a:gd name="connsiteY16997" fmla="*/ 5421812 h 6407151"/>
              <a:gd name="connsiteX16998" fmla="*/ 1336735 w 11737976"/>
              <a:gd name="connsiteY16998" fmla="*/ 5418552 h 6407151"/>
              <a:gd name="connsiteX16999" fmla="*/ 1359256 w 11737976"/>
              <a:gd name="connsiteY16999" fmla="*/ 5426401 h 6407151"/>
              <a:gd name="connsiteX17000" fmla="*/ 1356462 w 11737976"/>
              <a:gd name="connsiteY17000" fmla="*/ 5429601 h 6407151"/>
              <a:gd name="connsiteX17001" fmla="*/ 1374260 w 11737976"/>
              <a:gd name="connsiteY17001" fmla="*/ 5456079 h 6407151"/>
              <a:gd name="connsiteX17002" fmla="*/ 1375863 w 11737976"/>
              <a:gd name="connsiteY17002" fmla="*/ 5455445 h 6407151"/>
              <a:gd name="connsiteX17003" fmla="*/ 1375082 w 11737976"/>
              <a:gd name="connsiteY17003" fmla="*/ 5459943 h 6407151"/>
              <a:gd name="connsiteX17004" fmla="*/ 1375493 w 11737976"/>
              <a:gd name="connsiteY17004" fmla="*/ 5461877 h 6407151"/>
              <a:gd name="connsiteX17005" fmla="*/ 1374713 w 11737976"/>
              <a:gd name="connsiteY17005" fmla="*/ 5466374 h 6407151"/>
              <a:gd name="connsiteX17006" fmla="*/ 1378741 w 11737976"/>
              <a:gd name="connsiteY17006" fmla="*/ 5468971 h 6407151"/>
              <a:gd name="connsiteX17007" fmla="*/ 1378329 w 11737976"/>
              <a:gd name="connsiteY17007" fmla="*/ 5467039 h 6407151"/>
              <a:gd name="connsiteX17008" fmla="*/ 1380713 w 11737976"/>
              <a:gd name="connsiteY17008" fmla="*/ 5461906 h 6407151"/>
              <a:gd name="connsiteX17009" fmla="*/ 1380302 w 11737976"/>
              <a:gd name="connsiteY17009" fmla="*/ 5459974 h 6407151"/>
              <a:gd name="connsiteX17010" fmla="*/ 1387946 w 11737976"/>
              <a:gd name="connsiteY17010" fmla="*/ 5463234 h 6407151"/>
              <a:gd name="connsiteX17011" fmla="*/ 1389138 w 11737976"/>
              <a:gd name="connsiteY17011" fmla="*/ 5460668 h 6407151"/>
              <a:gd name="connsiteX17012" fmla="*/ 1387123 w 11737976"/>
              <a:gd name="connsiteY17012" fmla="*/ 5459369 h 6407151"/>
              <a:gd name="connsiteX17013" fmla="*/ 1380671 w 11737976"/>
              <a:gd name="connsiteY17013" fmla="*/ 5453544 h 6407151"/>
              <a:gd name="connsiteX17014" fmla="*/ 1401592 w 11737976"/>
              <a:gd name="connsiteY17014" fmla="*/ 5462025 h 6407151"/>
              <a:gd name="connsiteX17015" fmla="*/ 1432087 w 11737976"/>
              <a:gd name="connsiteY17015" fmla="*/ 5458341 h 6407151"/>
              <a:gd name="connsiteX17016" fmla="*/ 1441703 w 11737976"/>
              <a:gd name="connsiteY17016" fmla="*/ 5454535 h 6407151"/>
              <a:gd name="connsiteX17017" fmla="*/ 1421362 w 11737976"/>
              <a:gd name="connsiteY17017" fmla="*/ 5481439 h 6407151"/>
              <a:gd name="connsiteX17018" fmla="*/ 1406936 w 11737976"/>
              <a:gd name="connsiteY17018" fmla="*/ 5487145 h 6407151"/>
              <a:gd name="connsiteX17019" fmla="*/ 1388525 w 11737976"/>
              <a:gd name="connsiteY17019" fmla="*/ 5498619 h 6407151"/>
              <a:gd name="connsiteX17020" fmla="*/ 1407389 w 11737976"/>
              <a:gd name="connsiteY17020" fmla="*/ 5497441 h 6407151"/>
              <a:gd name="connsiteX17021" fmla="*/ 1406977 w 11737976"/>
              <a:gd name="connsiteY17021" fmla="*/ 5495508 h 6407151"/>
              <a:gd name="connsiteX17022" fmla="*/ 1425019 w 11737976"/>
              <a:gd name="connsiteY17022" fmla="*/ 5490466 h 6407151"/>
              <a:gd name="connsiteX17023" fmla="*/ 1433076 w 11737976"/>
              <a:gd name="connsiteY17023" fmla="*/ 5495659 h 6407151"/>
              <a:gd name="connsiteX17024" fmla="*/ 1451077 w 11737976"/>
              <a:gd name="connsiteY17024" fmla="*/ 5482252 h 6407151"/>
              <a:gd name="connsiteX17025" fmla="*/ 1490039 w 11737976"/>
              <a:gd name="connsiteY17025" fmla="*/ 5485692 h 6407151"/>
              <a:gd name="connsiteX17026" fmla="*/ 1491598 w 11737976"/>
              <a:gd name="connsiteY17026" fmla="*/ 5476696 h 6407151"/>
              <a:gd name="connsiteX17027" fmla="*/ 1498011 w 11737976"/>
              <a:gd name="connsiteY17027" fmla="*/ 5474158 h 6407151"/>
              <a:gd name="connsiteX17028" fmla="*/ 1492790 w 11737976"/>
              <a:gd name="connsiteY17028" fmla="*/ 5474128 h 6407151"/>
              <a:gd name="connsiteX17029" fmla="*/ 1492380 w 11737976"/>
              <a:gd name="connsiteY17029" fmla="*/ 5472196 h 6407151"/>
              <a:gd name="connsiteX17030" fmla="*/ 1490776 w 11737976"/>
              <a:gd name="connsiteY17030" fmla="*/ 5472831 h 6407151"/>
              <a:gd name="connsiteX17031" fmla="*/ 1482227 w 11737976"/>
              <a:gd name="connsiteY17031" fmla="*/ 5448979 h 6407151"/>
              <a:gd name="connsiteX17032" fmla="*/ 1494965 w 11737976"/>
              <a:gd name="connsiteY17032" fmla="*/ 5427180 h 6407151"/>
              <a:gd name="connsiteX17033" fmla="*/ 1511202 w 11737976"/>
              <a:gd name="connsiteY17033" fmla="*/ 5462656 h 6407151"/>
              <a:gd name="connsiteX17034" fmla="*/ 1510010 w 11737976"/>
              <a:gd name="connsiteY17034" fmla="*/ 5465222 h 6407151"/>
              <a:gd name="connsiteX17035" fmla="*/ 1509229 w 11737976"/>
              <a:gd name="connsiteY17035" fmla="*/ 5469720 h 6407151"/>
              <a:gd name="connsiteX17036" fmla="*/ 1513257 w 11737976"/>
              <a:gd name="connsiteY17036" fmla="*/ 5472317 h 6407151"/>
              <a:gd name="connsiteX17037" fmla="*/ 1514449 w 11737976"/>
              <a:gd name="connsiteY17037" fmla="*/ 5469751 h 6407151"/>
              <a:gd name="connsiteX17038" fmla="*/ 1550943 w 11737976"/>
              <a:gd name="connsiteY17038" fmla="*/ 5461597 h 6407151"/>
              <a:gd name="connsiteX17039" fmla="*/ 1557356 w 11737976"/>
              <a:gd name="connsiteY17039" fmla="*/ 5459060 h 6407151"/>
              <a:gd name="connsiteX17040" fmla="*/ 1567426 w 11737976"/>
              <a:gd name="connsiteY17040" fmla="*/ 5465550 h 6407151"/>
              <a:gd name="connsiteX17041" fmla="*/ 1566191 w 11737976"/>
              <a:gd name="connsiteY17041" fmla="*/ 5459753 h 6407151"/>
              <a:gd name="connsiteX17042" fmla="*/ 1581028 w 11737976"/>
              <a:gd name="connsiteY17042" fmla="*/ 5455980 h 6407151"/>
              <a:gd name="connsiteX17043" fmla="*/ 1585837 w 11737976"/>
              <a:gd name="connsiteY17043" fmla="*/ 5454078 h 6407151"/>
              <a:gd name="connsiteX17044" fmla="*/ 1635977 w 11737976"/>
              <a:gd name="connsiteY17044" fmla="*/ 5444715 h 6407151"/>
              <a:gd name="connsiteX17045" fmla="*/ 1636798 w 11737976"/>
              <a:gd name="connsiteY17045" fmla="*/ 5448579 h 6407151"/>
              <a:gd name="connsiteX17046" fmla="*/ 1646374 w 11737976"/>
              <a:gd name="connsiteY17046" fmla="*/ 5436412 h 6407151"/>
              <a:gd name="connsiteX17047" fmla="*/ 1688046 w 11737976"/>
              <a:gd name="connsiteY17047" fmla="*/ 5419926 h 6407151"/>
              <a:gd name="connsiteX17048" fmla="*/ 1733050 w 11737976"/>
              <a:gd name="connsiteY17048" fmla="*/ 5427260 h 6407151"/>
              <a:gd name="connsiteX17049" fmla="*/ 1762269 w 11737976"/>
              <a:gd name="connsiteY17049" fmla="*/ 5409415 h 6407151"/>
              <a:gd name="connsiteX17050" fmla="*/ 1782737 w 11737976"/>
              <a:gd name="connsiteY17050" fmla="*/ 5407603 h 6407151"/>
              <a:gd name="connsiteX17051" fmla="*/ 1806040 w 11737976"/>
              <a:gd name="connsiteY17051" fmla="*/ 5410953 h 6407151"/>
              <a:gd name="connsiteX17052" fmla="*/ 1855768 w 11737976"/>
              <a:gd name="connsiteY17052" fmla="*/ 5399660 h 6407151"/>
              <a:gd name="connsiteX17053" fmla="*/ 1864194 w 11737976"/>
              <a:gd name="connsiteY17053" fmla="*/ 5398421 h 6407151"/>
              <a:gd name="connsiteX17054" fmla="*/ 1869002 w 11737976"/>
              <a:gd name="connsiteY17054" fmla="*/ 5396518 h 6407151"/>
              <a:gd name="connsiteX17055" fmla="*/ 1871796 w 11737976"/>
              <a:gd name="connsiteY17055" fmla="*/ 5393319 h 6407151"/>
              <a:gd name="connsiteX17056" fmla="*/ 1869371 w 11737976"/>
              <a:gd name="connsiteY17056" fmla="*/ 5390088 h 6407151"/>
              <a:gd name="connsiteX17057" fmla="*/ 1862549 w 11737976"/>
              <a:gd name="connsiteY17057" fmla="*/ 5390691 h 6407151"/>
              <a:gd name="connsiteX17058" fmla="*/ 1854124 w 11737976"/>
              <a:gd name="connsiteY17058" fmla="*/ 5391930 h 6407151"/>
              <a:gd name="connsiteX17059" fmla="*/ 1855727 w 11737976"/>
              <a:gd name="connsiteY17059" fmla="*/ 5391295 h 6407151"/>
              <a:gd name="connsiteX17060" fmla="*/ 1888933 w 11737976"/>
              <a:gd name="connsiteY17060" fmla="*/ 5367684 h 6407151"/>
              <a:gd name="connsiteX17061" fmla="*/ 1897894 w 11737976"/>
              <a:gd name="connsiteY17061" fmla="*/ 5393467 h 6407151"/>
              <a:gd name="connsiteX17062" fmla="*/ 1925552 w 11737976"/>
              <a:gd name="connsiteY17062" fmla="*/ 5384620 h 6407151"/>
              <a:gd name="connsiteX17063" fmla="*/ 1926250 w 11737976"/>
              <a:gd name="connsiteY17063" fmla="*/ 5363396 h 6407151"/>
              <a:gd name="connsiteX17064" fmla="*/ 1947623 w 11737976"/>
              <a:gd name="connsiteY17064" fmla="*/ 5382173 h 6407151"/>
              <a:gd name="connsiteX17065" fmla="*/ 1980047 w 11737976"/>
              <a:gd name="connsiteY17065" fmla="*/ 5363061 h 6407151"/>
              <a:gd name="connsiteX17066" fmla="*/ 2005407 w 11737976"/>
              <a:gd name="connsiteY17066" fmla="*/ 5376072 h 6407151"/>
              <a:gd name="connsiteX17067" fmla="*/ 2004996 w 11737976"/>
              <a:gd name="connsiteY17067" fmla="*/ 5374141 h 6407151"/>
              <a:gd name="connsiteX17068" fmla="*/ 2011407 w 11737976"/>
              <a:gd name="connsiteY17068" fmla="*/ 5371604 h 6407151"/>
              <a:gd name="connsiteX17069" fmla="*/ 2011818 w 11737976"/>
              <a:gd name="connsiteY17069" fmla="*/ 5373536 h 6407151"/>
              <a:gd name="connsiteX17070" fmla="*/ 2021846 w 11737976"/>
              <a:gd name="connsiteY17070" fmla="*/ 5371664 h 6407151"/>
              <a:gd name="connsiteX17071" fmla="*/ 2021436 w 11737976"/>
              <a:gd name="connsiteY17071" fmla="*/ 5369731 h 6407151"/>
              <a:gd name="connsiteX17072" fmla="*/ 2038286 w 11737976"/>
              <a:gd name="connsiteY17072" fmla="*/ 5367254 h 6407151"/>
              <a:gd name="connsiteX17073" fmla="*/ 2059944 w 11737976"/>
              <a:gd name="connsiteY17073" fmla="*/ 5362877 h 6407151"/>
              <a:gd name="connsiteX17074" fmla="*/ 2060313 w 11737976"/>
              <a:gd name="connsiteY17074" fmla="*/ 5356445 h 6407151"/>
              <a:gd name="connsiteX17075" fmla="*/ 2058300 w 11737976"/>
              <a:gd name="connsiteY17075" fmla="*/ 5355147 h 6407151"/>
              <a:gd name="connsiteX17076" fmla="*/ 2038244 w 11737976"/>
              <a:gd name="connsiteY17076" fmla="*/ 5358892 h 6407151"/>
              <a:gd name="connsiteX17077" fmla="*/ 2021392 w 11737976"/>
              <a:gd name="connsiteY17077" fmla="*/ 5361369 h 6407151"/>
              <a:gd name="connsiteX17078" fmla="*/ 2008571 w 11737976"/>
              <a:gd name="connsiteY17078" fmla="*/ 5366441 h 6407151"/>
              <a:gd name="connsiteX17079" fmla="*/ 2003762 w 11737976"/>
              <a:gd name="connsiteY17079" fmla="*/ 5368344 h 6407151"/>
              <a:gd name="connsiteX17080" fmla="*/ 2003352 w 11737976"/>
              <a:gd name="connsiteY17080" fmla="*/ 5366411 h 6407151"/>
              <a:gd name="connsiteX17081" fmla="*/ 1984362 w 11737976"/>
              <a:gd name="connsiteY17081" fmla="*/ 5342500 h 6407151"/>
              <a:gd name="connsiteX17082" fmla="*/ 2021721 w 11737976"/>
              <a:gd name="connsiteY17082" fmla="*/ 5346574 h 6407151"/>
              <a:gd name="connsiteX17083" fmla="*/ 2020446 w 11737976"/>
              <a:gd name="connsiteY17083" fmla="*/ 5332414 h 6407151"/>
              <a:gd name="connsiteX17084" fmla="*/ 2089903 w 11737976"/>
              <a:gd name="connsiteY17084" fmla="*/ 5332169 h 6407151"/>
              <a:gd name="connsiteX17085" fmla="*/ 2094669 w 11737976"/>
              <a:gd name="connsiteY17085" fmla="*/ 5321904 h 6407151"/>
              <a:gd name="connsiteX17086" fmla="*/ 2102465 w 11737976"/>
              <a:gd name="connsiteY17086" fmla="*/ 5325229 h 6407151"/>
              <a:gd name="connsiteX17087" fmla="*/ 2097750 w 11737976"/>
              <a:gd name="connsiteY17087" fmla="*/ 5344291 h 6407151"/>
              <a:gd name="connsiteX17088" fmla="*/ 2098215 w 11737976"/>
              <a:gd name="connsiteY17088" fmla="*/ 5344627 h 6407151"/>
              <a:gd name="connsiteX17089" fmla="*/ 2084384 w 11737976"/>
              <a:gd name="connsiteY17089" fmla="*/ 5347051 h 6407151"/>
              <a:gd name="connsiteX17090" fmla="*/ 2079550 w 11737976"/>
              <a:gd name="connsiteY17090" fmla="*/ 5348964 h 6407151"/>
              <a:gd name="connsiteX17091" fmla="*/ 2073106 w 11737976"/>
              <a:gd name="connsiteY17091" fmla="*/ 5351513 h 6407151"/>
              <a:gd name="connsiteX17092" fmla="*/ 2070685 w 11737976"/>
              <a:gd name="connsiteY17092" fmla="*/ 5356550 h 6407151"/>
              <a:gd name="connsiteX17093" fmla="*/ 2074707 w 11737976"/>
              <a:gd name="connsiteY17093" fmla="*/ 5359040 h 6407151"/>
              <a:gd name="connsiteX17094" fmla="*/ 2079936 w 11737976"/>
              <a:gd name="connsiteY17094" fmla="*/ 5356970 h 6407151"/>
              <a:gd name="connsiteX17095" fmla="*/ 2079822 w 11737976"/>
              <a:gd name="connsiteY17095" fmla="*/ 5357159 h 6407151"/>
              <a:gd name="connsiteX17096" fmla="*/ 2076942 w 11737976"/>
              <a:gd name="connsiteY17096" fmla="*/ 5358520 h 6407151"/>
              <a:gd name="connsiteX17097" fmla="*/ 2075603 w 11737976"/>
              <a:gd name="connsiteY17097" fmla="*/ 5359598 h 6407151"/>
              <a:gd name="connsiteX17098" fmla="*/ 2074901 w 11737976"/>
              <a:gd name="connsiteY17098" fmla="*/ 5365276 h 6407151"/>
              <a:gd name="connsiteX17099" fmla="*/ 2078215 w 11737976"/>
              <a:gd name="connsiteY17099" fmla="*/ 5367723 h 6407151"/>
              <a:gd name="connsiteX17100" fmla="*/ 2080892 w 11737976"/>
              <a:gd name="connsiteY17100" fmla="*/ 5365569 h 6407151"/>
              <a:gd name="connsiteX17101" fmla="*/ 2086245 w 11737976"/>
              <a:gd name="connsiteY17101" fmla="*/ 5361258 h 6407151"/>
              <a:gd name="connsiteX17102" fmla="*/ 2085608 w 11737976"/>
              <a:gd name="connsiteY17102" fmla="*/ 5356656 h 6407151"/>
              <a:gd name="connsiteX17103" fmla="*/ 2082816 w 11737976"/>
              <a:gd name="connsiteY17103" fmla="*/ 5355835 h 6407151"/>
              <a:gd name="connsiteX17104" fmla="*/ 2091723 w 11737976"/>
              <a:gd name="connsiteY17104" fmla="*/ 5352818 h 6407151"/>
              <a:gd name="connsiteX17105" fmla="*/ 2101285 w 11737976"/>
              <a:gd name="connsiteY17105" fmla="*/ 5352606 h 6407151"/>
              <a:gd name="connsiteX17106" fmla="*/ 2105308 w 11737976"/>
              <a:gd name="connsiteY17106" fmla="*/ 5355096 h 6407151"/>
              <a:gd name="connsiteX17107" fmla="*/ 2106918 w 11737976"/>
              <a:gd name="connsiteY17107" fmla="*/ 5354457 h 6407151"/>
              <a:gd name="connsiteX17108" fmla="*/ 2105718 w 11737976"/>
              <a:gd name="connsiteY17108" fmla="*/ 5348813 h 6407151"/>
              <a:gd name="connsiteX17109" fmla="*/ 2105318 w 11737976"/>
              <a:gd name="connsiteY17109" fmla="*/ 5346929 h 6407151"/>
              <a:gd name="connsiteX17110" fmla="*/ 2103549 w 11737976"/>
              <a:gd name="connsiteY17110" fmla="*/ 5345837 h 6407151"/>
              <a:gd name="connsiteX17111" fmla="*/ 2108167 w 11737976"/>
              <a:gd name="connsiteY17111" fmla="*/ 5340900 h 6407151"/>
              <a:gd name="connsiteX17112" fmla="*/ 2112807 w 11737976"/>
              <a:gd name="connsiteY17112" fmla="*/ 5332168 h 6407151"/>
              <a:gd name="connsiteX17113" fmla="*/ 2115513 w 11737976"/>
              <a:gd name="connsiteY17113" fmla="*/ 5328136 h 6407151"/>
              <a:gd name="connsiteX17114" fmla="*/ 2115987 w 11737976"/>
              <a:gd name="connsiteY17114" fmla="*/ 5325690 h 6407151"/>
              <a:gd name="connsiteX17115" fmla="*/ 2117171 w 11737976"/>
              <a:gd name="connsiteY17115" fmla="*/ 5325572 h 6407151"/>
              <a:gd name="connsiteX17116" fmla="*/ 2135973 w 11737976"/>
              <a:gd name="connsiteY17116" fmla="*/ 5311849 h 6407151"/>
              <a:gd name="connsiteX17117" fmla="*/ 2138124 w 11737976"/>
              <a:gd name="connsiteY17117" fmla="*/ 5321958 h 6407151"/>
              <a:gd name="connsiteX17118" fmla="*/ 2137990 w 11737976"/>
              <a:gd name="connsiteY17118" fmla="*/ 5322381 h 6407151"/>
              <a:gd name="connsiteX17119" fmla="*/ 2134588 w 11737976"/>
              <a:gd name="connsiteY17119" fmla="*/ 5322071 h 6407151"/>
              <a:gd name="connsiteX17120" fmla="*/ 2132916 w 11737976"/>
              <a:gd name="connsiteY17120" fmla="*/ 5343426 h 6407151"/>
              <a:gd name="connsiteX17121" fmla="*/ 2127711 w 11737976"/>
              <a:gd name="connsiteY17121" fmla="*/ 5337613 h 6407151"/>
              <a:gd name="connsiteX17122" fmla="*/ 2130820 w 11737976"/>
              <a:gd name="connsiteY17122" fmla="*/ 5350115 h 6407151"/>
              <a:gd name="connsiteX17123" fmla="*/ 2122553 w 11737976"/>
              <a:gd name="connsiteY17123" fmla="*/ 5349268 h 6407151"/>
              <a:gd name="connsiteX17124" fmla="*/ 2125874 w 11737976"/>
              <a:gd name="connsiteY17124" fmla="*/ 5369102 h 6407151"/>
              <a:gd name="connsiteX17125" fmla="*/ 2139559 w 11737976"/>
              <a:gd name="connsiteY17125" fmla="*/ 5383094 h 6407151"/>
              <a:gd name="connsiteX17126" fmla="*/ 2136874 w 11737976"/>
              <a:gd name="connsiteY17126" fmla="*/ 5385255 h 6407151"/>
              <a:gd name="connsiteX17127" fmla="*/ 2124367 w 11737976"/>
              <a:gd name="connsiteY17127" fmla="*/ 5380320 h 6407151"/>
              <a:gd name="connsiteX17128" fmla="*/ 2122058 w 11737976"/>
              <a:gd name="connsiteY17128" fmla="*/ 5379677 h 6407151"/>
              <a:gd name="connsiteX17129" fmla="*/ 2121846 w 11737976"/>
              <a:gd name="connsiteY17129" fmla="*/ 5372345 h 6407151"/>
              <a:gd name="connsiteX17130" fmla="*/ 2122222 w 11737976"/>
              <a:gd name="connsiteY17130" fmla="*/ 5369542 h 6407151"/>
              <a:gd name="connsiteX17131" fmla="*/ 2119915 w 11737976"/>
              <a:gd name="connsiteY17131" fmla="*/ 5368899 h 6407151"/>
              <a:gd name="connsiteX17132" fmla="*/ 2120715 w 11737976"/>
              <a:gd name="connsiteY17132" fmla="*/ 5380758 h 6407151"/>
              <a:gd name="connsiteX17133" fmla="*/ 2121682 w 11737976"/>
              <a:gd name="connsiteY17133" fmla="*/ 5382481 h 6407151"/>
              <a:gd name="connsiteX17134" fmla="*/ 2124956 w 11737976"/>
              <a:gd name="connsiteY17134" fmla="*/ 5384848 h 6407151"/>
              <a:gd name="connsiteX17135" fmla="*/ 2125920 w 11737976"/>
              <a:gd name="connsiteY17135" fmla="*/ 5386571 h 6407151"/>
              <a:gd name="connsiteX17136" fmla="*/ 2122481 w 11737976"/>
              <a:gd name="connsiteY17136" fmla="*/ 5394341 h 6407151"/>
              <a:gd name="connsiteX17137" fmla="*/ 2135201 w 11737976"/>
              <a:gd name="connsiteY17137" fmla="*/ 5406610 h 6407151"/>
              <a:gd name="connsiteX17138" fmla="*/ 2129831 w 11737976"/>
              <a:gd name="connsiteY17138" fmla="*/ 5410934 h 6407151"/>
              <a:gd name="connsiteX17139" fmla="*/ 2132940 w 11737976"/>
              <a:gd name="connsiteY17139" fmla="*/ 5423436 h 6407151"/>
              <a:gd name="connsiteX17140" fmla="*/ 2153291 w 11737976"/>
              <a:gd name="connsiteY17140" fmla="*/ 5414554 h 6407151"/>
              <a:gd name="connsiteX17141" fmla="*/ 2142880 w 11737976"/>
              <a:gd name="connsiteY17141" fmla="*/ 5402928 h 6407151"/>
              <a:gd name="connsiteX17142" fmla="*/ 2144388 w 11737976"/>
              <a:gd name="connsiteY17142" fmla="*/ 5391712 h 6407151"/>
              <a:gd name="connsiteX17143" fmla="*/ 2139771 w 11737976"/>
              <a:gd name="connsiteY17143" fmla="*/ 5390426 h 6407151"/>
              <a:gd name="connsiteX17144" fmla="*/ 2142456 w 11737976"/>
              <a:gd name="connsiteY17144" fmla="*/ 5388264 h 6407151"/>
              <a:gd name="connsiteX17145" fmla="*/ 2147827 w 11737976"/>
              <a:gd name="connsiteY17145" fmla="*/ 5383940 h 6407151"/>
              <a:gd name="connsiteX17146" fmla="*/ 2146861 w 11737976"/>
              <a:gd name="connsiteY17146" fmla="*/ 5382216 h 6407151"/>
              <a:gd name="connsiteX17147" fmla="*/ 2156895 w 11737976"/>
              <a:gd name="connsiteY17147" fmla="*/ 5396646 h 6407151"/>
              <a:gd name="connsiteX17148" fmla="*/ 2167472 w 11737976"/>
              <a:gd name="connsiteY17148" fmla="*/ 5398135 h 6407151"/>
              <a:gd name="connsiteX17149" fmla="*/ 2160923 w 11737976"/>
              <a:gd name="connsiteY17149" fmla="*/ 5393404 h 6407151"/>
              <a:gd name="connsiteX17150" fmla="*/ 2166293 w 11737976"/>
              <a:gd name="connsiteY17150" fmla="*/ 5389079 h 6407151"/>
              <a:gd name="connsiteX17151" fmla="*/ 2175786 w 11737976"/>
              <a:gd name="connsiteY17151" fmla="*/ 5416450 h 6407151"/>
              <a:gd name="connsiteX17152" fmla="*/ 2179060 w 11737976"/>
              <a:gd name="connsiteY17152" fmla="*/ 5418816 h 6407151"/>
              <a:gd name="connsiteX17153" fmla="*/ 2176751 w 11737976"/>
              <a:gd name="connsiteY17153" fmla="*/ 5418173 h 6407151"/>
              <a:gd name="connsiteX17154" fmla="*/ 2174066 w 11737976"/>
              <a:gd name="connsiteY17154" fmla="*/ 5420335 h 6407151"/>
              <a:gd name="connsiteX17155" fmla="*/ 2169285 w 11737976"/>
              <a:gd name="connsiteY17155" fmla="*/ 5429187 h 6407151"/>
              <a:gd name="connsiteX17156" fmla="*/ 2168908 w 11737976"/>
              <a:gd name="connsiteY17156" fmla="*/ 5431991 h 6407151"/>
              <a:gd name="connsiteX17157" fmla="*/ 2169120 w 11737976"/>
              <a:gd name="connsiteY17157" fmla="*/ 5439323 h 6407151"/>
              <a:gd name="connsiteX17158" fmla="*/ 2168743 w 11737976"/>
              <a:gd name="connsiteY17158" fmla="*/ 5442128 h 6407151"/>
              <a:gd name="connsiteX17159" fmla="*/ 2167401 w 11737976"/>
              <a:gd name="connsiteY17159" fmla="*/ 5443209 h 6407151"/>
              <a:gd name="connsiteX17160" fmla="*/ 2167024 w 11737976"/>
              <a:gd name="connsiteY17160" fmla="*/ 5446013 h 6407151"/>
              <a:gd name="connsiteX17161" fmla="*/ 2170298 w 11737976"/>
              <a:gd name="connsiteY17161" fmla="*/ 5448379 h 6407151"/>
              <a:gd name="connsiteX17162" fmla="*/ 2171640 w 11737976"/>
              <a:gd name="connsiteY17162" fmla="*/ 5447298 h 6407151"/>
              <a:gd name="connsiteX17163" fmla="*/ 2172605 w 11737976"/>
              <a:gd name="connsiteY17163" fmla="*/ 5449021 h 6407151"/>
              <a:gd name="connsiteX17164" fmla="*/ 2171688 w 11737976"/>
              <a:gd name="connsiteY17164" fmla="*/ 5464767 h 6407151"/>
              <a:gd name="connsiteX17165" fmla="*/ 2170344 w 11737976"/>
              <a:gd name="connsiteY17165" fmla="*/ 5465847 h 6407151"/>
              <a:gd name="connsiteX17166" fmla="*/ 2168036 w 11737976"/>
              <a:gd name="connsiteY17166" fmla="*/ 5465204 h 6407151"/>
              <a:gd name="connsiteX17167" fmla="*/ 2167660 w 11737976"/>
              <a:gd name="connsiteY17167" fmla="*/ 5468009 h 6407151"/>
              <a:gd name="connsiteX17168" fmla="*/ 2168249 w 11737976"/>
              <a:gd name="connsiteY17168" fmla="*/ 5472537 h 6407151"/>
              <a:gd name="connsiteX17169" fmla="*/ 2143233 w 11737976"/>
              <a:gd name="connsiteY17169" fmla="*/ 5462665 h 6407151"/>
              <a:gd name="connsiteX17170" fmla="*/ 2145754 w 11737976"/>
              <a:gd name="connsiteY17170" fmla="*/ 5470640 h 6407151"/>
              <a:gd name="connsiteX17171" fmla="*/ 2140549 w 11737976"/>
              <a:gd name="connsiteY17171" fmla="*/ 5464827 h 6407151"/>
              <a:gd name="connsiteX17172" fmla="*/ 2146343 w 11737976"/>
              <a:gd name="connsiteY17172" fmla="*/ 5475169 h 6407151"/>
              <a:gd name="connsiteX17173" fmla="*/ 2145212 w 11737976"/>
              <a:gd name="connsiteY17173" fmla="*/ 5483581 h 6407151"/>
              <a:gd name="connsiteX17174" fmla="*/ 2128088 w 11737976"/>
              <a:gd name="connsiteY17174" fmla="*/ 5477360 h 6407151"/>
              <a:gd name="connsiteX17175" fmla="*/ 2126957 w 11737976"/>
              <a:gd name="connsiteY17175" fmla="*/ 5485773 h 6407151"/>
              <a:gd name="connsiteX17176" fmla="*/ 2135438 w 11737976"/>
              <a:gd name="connsiteY17176" fmla="*/ 5493952 h 6407151"/>
              <a:gd name="connsiteX17177" fmla="*/ 2129148 w 11737976"/>
              <a:gd name="connsiteY17177" fmla="*/ 5514021 h 6407151"/>
              <a:gd name="connsiteX17178" fmla="*/ 2114544 w 11737976"/>
              <a:gd name="connsiteY17178" fmla="*/ 5515775 h 6407151"/>
              <a:gd name="connsiteX17179" fmla="*/ 2106065 w 11737976"/>
              <a:gd name="connsiteY17179" fmla="*/ 5507597 h 6407151"/>
              <a:gd name="connsiteX17180" fmla="*/ 2094735 w 11737976"/>
              <a:gd name="connsiteY17180" fmla="*/ 5511717 h 6407151"/>
              <a:gd name="connsiteX17181" fmla="*/ 2103639 w 11737976"/>
              <a:gd name="connsiteY17181" fmla="*/ 5534559 h 6407151"/>
              <a:gd name="connsiteX17182" fmla="*/ 2120174 w 11737976"/>
              <a:gd name="connsiteY17182" fmla="*/ 5536252 h 6407151"/>
              <a:gd name="connsiteX17183" fmla="*/ 2118620 w 11737976"/>
              <a:gd name="connsiteY17183" fmla="*/ 5530001 h 6407151"/>
              <a:gd name="connsiteX17184" fmla="*/ 2130161 w 11737976"/>
              <a:gd name="connsiteY17184" fmla="*/ 5533213 h 6407151"/>
              <a:gd name="connsiteX17185" fmla="*/ 2121187 w 11737976"/>
              <a:gd name="connsiteY17185" fmla="*/ 5555443 h 6407151"/>
              <a:gd name="connsiteX17186" fmla="*/ 2115816 w 11737976"/>
              <a:gd name="connsiteY17186" fmla="*/ 5559768 h 6407151"/>
              <a:gd name="connsiteX17187" fmla="*/ 2118336 w 11737976"/>
              <a:gd name="connsiteY17187" fmla="*/ 5567743 h 6407151"/>
              <a:gd name="connsiteX17188" fmla="*/ 2110069 w 11737976"/>
              <a:gd name="connsiteY17188" fmla="*/ 5566896 h 6407151"/>
              <a:gd name="connsiteX17189" fmla="*/ 2122576 w 11737976"/>
              <a:gd name="connsiteY17189" fmla="*/ 5571831 h 6407151"/>
              <a:gd name="connsiteX17190" fmla="*/ 2116241 w 11737976"/>
              <a:gd name="connsiteY17190" fmla="*/ 5574432 h 6407151"/>
              <a:gd name="connsiteX17191" fmla="*/ 2118760 w 11737976"/>
              <a:gd name="connsiteY17191" fmla="*/ 5582407 h 6407151"/>
              <a:gd name="connsiteX17192" fmla="*/ 2137274 w 11737976"/>
              <a:gd name="connsiteY17192" fmla="*/ 5605014 h 6407151"/>
              <a:gd name="connsiteX17193" fmla="*/ 2135933 w 11737976"/>
              <a:gd name="connsiteY17193" fmla="*/ 5606096 h 6407151"/>
              <a:gd name="connsiteX17194" fmla="*/ 2152515 w 11737976"/>
              <a:gd name="connsiteY17194" fmla="*/ 5625257 h 6407151"/>
              <a:gd name="connsiteX17195" fmla="*/ 2145801 w 11737976"/>
              <a:gd name="connsiteY17195" fmla="*/ 5630661 h 6407151"/>
              <a:gd name="connsiteX17196" fmla="*/ 2142904 w 11737976"/>
              <a:gd name="connsiteY17196" fmla="*/ 5625491 h 6407151"/>
              <a:gd name="connsiteX17197" fmla="*/ 2143281 w 11737976"/>
              <a:gd name="connsiteY17197" fmla="*/ 5622687 h 6407151"/>
              <a:gd name="connsiteX17198" fmla="*/ 2140384 w 11737976"/>
              <a:gd name="connsiteY17198" fmla="*/ 5617517 h 6407151"/>
              <a:gd name="connsiteX17199" fmla="*/ 2136733 w 11737976"/>
              <a:gd name="connsiteY17199" fmla="*/ 5617955 h 6407151"/>
              <a:gd name="connsiteX17200" fmla="*/ 2135767 w 11737976"/>
              <a:gd name="connsiteY17200" fmla="*/ 5616232 h 6407151"/>
              <a:gd name="connsiteX17201" fmla="*/ 2126369 w 11737976"/>
              <a:gd name="connsiteY17201" fmla="*/ 5623799 h 6407151"/>
              <a:gd name="connsiteX17202" fmla="*/ 2124060 w 11737976"/>
              <a:gd name="connsiteY17202" fmla="*/ 5623155 h 6407151"/>
              <a:gd name="connsiteX17203" fmla="*/ 2121752 w 11737976"/>
              <a:gd name="connsiteY17203" fmla="*/ 5622514 h 6407151"/>
              <a:gd name="connsiteX17204" fmla="*/ 2119820 w 11737976"/>
              <a:gd name="connsiteY17204" fmla="*/ 5619067 h 6407151"/>
              <a:gd name="connsiteX17205" fmla="*/ 2121658 w 11737976"/>
              <a:gd name="connsiteY17205" fmla="*/ 5587577 h 6407151"/>
              <a:gd name="connsiteX17206" fmla="*/ 2102013 w 11737976"/>
              <a:gd name="connsiteY17206" fmla="*/ 5573382 h 6407151"/>
              <a:gd name="connsiteX17207" fmla="*/ 2095677 w 11737976"/>
              <a:gd name="connsiteY17207" fmla="*/ 5575983 h 6407151"/>
              <a:gd name="connsiteX17208" fmla="*/ 2092403 w 11737976"/>
              <a:gd name="connsiteY17208" fmla="*/ 5573617 h 6407151"/>
              <a:gd name="connsiteX17209" fmla="*/ 2102720 w 11737976"/>
              <a:gd name="connsiteY17209" fmla="*/ 5550305 h 6407151"/>
              <a:gd name="connsiteX17210" fmla="*/ 2099823 w 11737976"/>
              <a:gd name="connsiteY17210" fmla="*/ 5545134 h 6407151"/>
              <a:gd name="connsiteX17211" fmla="*/ 2090212 w 11737976"/>
              <a:gd name="connsiteY17211" fmla="*/ 5545370 h 6407151"/>
              <a:gd name="connsiteX17212" fmla="*/ 2082321 w 11737976"/>
              <a:gd name="connsiteY17212" fmla="*/ 5541717 h 6407151"/>
              <a:gd name="connsiteX17213" fmla="*/ 2088869 w 11737976"/>
              <a:gd name="connsiteY17213" fmla="*/ 5546450 h 6407151"/>
              <a:gd name="connsiteX17214" fmla="*/ 2081403 w 11737976"/>
              <a:gd name="connsiteY17214" fmla="*/ 5557464 h 6407151"/>
              <a:gd name="connsiteX17215" fmla="*/ 2079306 w 11737976"/>
              <a:gd name="connsiteY17215" fmla="*/ 5564153 h 6407151"/>
              <a:gd name="connsiteX17216" fmla="*/ 2076999 w 11737976"/>
              <a:gd name="connsiteY17216" fmla="*/ 5563511 h 6407151"/>
              <a:gd name="connsiteX17217" fmla="*/ 2070450 w 11737976"/>
              <a:gd name="connsiteY17217" fmla="*/ 5558779 h 6407151"/>
              <a:gd name="connsiteX17218" fmla="*/ 2071416 w 11737976"/>
              <a:gd name="connsiteY17218" fmla="*/ 5560503 h 6407151"/>
              <a:gd name="connsiteX17219" fmla="*/ 2065833 w 11737976"/>
              <a:gd name="connsiteY17219" fmla="*/ 5557494 h 6407151"/>
              <a:gd name="connsiteX17220" fmla="*/ 2064491 w 11737976"/>
              <a:gd name="connsiteY17220" fmla="*/ 5558575 h 6407151"/>
              <a:gd name="connsiteX17221" fmla="*/ 2066423 w 11737976"/>
              <a:gd name="connsiteY17221" fmla="*/ 5562021 h 6407151"/>
              <a:gd name="connsiteX17222" fmla="*/ 2068730 w 11737976"/>
              <a:gd name="connsiteY17222" fmla="*/ 5562664 h 6407151"/>
              <a:gd name="connsiteX17223" fmla="*/ 2062654 w 11737976"/>
              <a:gd name="connsiteY17223" fmla="*/ 5590065 h 6407151"/>
              <a:gd name="connsiteX17224" fmla="*/ 2080531 w 11737976"/>
              <a:gd name="connsiteY17224" fmla="*/ 5590676 h 6407151"/>
              <a:gd name="connsiteX17225" fmla="*/ 2079353 w 11737976"/>
              <a:gd name="connsiteY17225" fmla="*/ 5581621 h 6407151"/>
              <a:gd name="connsiteX17226" fmla="*/ 2080319 w 11737976"/>
              <a:gd name="connsiteY17226" fmla="*/ 5583345 h 6407151"/>
              <a:gd name="connsiteX17227" fmla="*/ 2081663 w 11737976"/>
              <a:gd name="connsiteY17227" fmla="*/ 5582264 h 6407151"/>
              <a:gd name="connsiteX17228" fmla="*/ 2080696 w 11737976"/>
              <a:gd name="connsiteY17228" fmla="*/ 5580540 h 6407151"/>
              <a:gd name="connsiteX17229" fmla="*/ 2078765 w 11737976"/>
              <a:gd name="connsiteY17229" fmla="*/ 5577094 h 6407151"/>
              <a:gd name="connsiteX17230" fmla="*/ 2080108 w 11737976"/>
              <a:gd name="connsiteY17230" fmla="*/ 5576012 h 6407151"/>
              <a:gd name="connsiteX17231" fmla="*/ 2083758 w 11737976"/>
              <a:gd name="connsiteY17231" fmla="*/ 5575575 h 6407151"/>
              <a:gd name="connsiteX17232" fmla="*/ 2090095 w 11737976"/>
              <a:gd name="connsiteY17232" fmla="*/ 5572974 h 6407151"/>
              <a:gd name="connsiteX17233" fmla="*/ 2091061 w 11737976"/>
              <a:gd name="connsiteY17233" fmla="*/ 5574697 h 6407151"/>
              <a:gd name="connsiteX17234" fmla="*/ 2095300 w 11737976"/>
              <a:gd name="connsiteY17234" fmla="*/ 5578787 h 6407151"/>
              <a:gd name="connsiteX17235" fmla="*/ 2084347 w 11737976"/>
              <a:gd name="connsiteY17235" fmla="*/ 5580102 h 6407151"/>
              <a:gd name="connsiteX17236" fmla="*/ 2086113 w 11737976"/>
              <a:gd name="connsiteY17236" fmla="*/ 5593685 h 6407151"/>
              <a:gd name="connsiteX17237" fmla="*/ 2082462 w 11737976"/>
              <a:gd name="connsiteY17237" fmla="*/ 5594124 h 6407151"/>
              <a:gd name="connsiteX17238" fmla="*/ 2080744 w 11737976"/>
              <a:gd name="connsiteY17238" fmla="*/ 5598009 h 6407151"/>
              <a:gd name="connsiteX17239" fmla="*/ 2078058 w 11737976"/>
              <a:gd name="connsiteY17239" fmla="*/ 5600171 h 6407151"/>
              <a:gd name="connsiteX17240" fmla="*/ 2077093 w 11737976"/>
              <a:gd name="connsiteY17240" fmla="*/ 5598447 h 6407151"/>
              <a:gd name="connsiteX17241" fmla="*/ 2076880 w 11737976"/>
              <a:gd name="connsiteY17241" fmla="*/ 5591116 h 6407151"/>
              <a:gd name="connsiteX17242" fmla="*/ 2065763 w 11737976"/>
              <a:gd name="connsiteY17242" fmla="*/ 5602568 h 6407151"/>
              <a:gd name="connsiteX17243" fmla="*/ 2075208 w 11737976"/>
              <a:gd name="connsiteY17243" fmla="*/ 5612469 h 6407151"/>
              <a:gd name="connsiteX17244" fmla="*/ 2077139 w 11737976"/>
              <a:gd name="connsiteY17244" fmla="*/ 5615916 h 6407151"/>
              <a:gd name="connsiteX17245" fmla="*/ 2075797 w 11737976"/>
              <a:gd name="connsiteY17245" fmla="*/ 5616997 h 6407151"/>
              <a:gd name="connsiteX17246" fmla="*/ 2064256 w 11737976"/>
              <a:gd name="connsiteY17246" fmla="*/ 5613784 h 6407151"/>
              <a:gd name="connsiteX17247" fmla="*/ 2058296 w 11737976"/>
              <a:gd name="connsiteY17247" fmla="*/ 5613581 h 6407151"/>
              <a:gd name="connsiteX17248" fmla="*/ 2055611 w 11737976"/>
              <a:gd name="connsiteY17248" fmla="*/ 5615743 h 6407151"/>
              <a:gd name="connsiteX17249" fmla="*/ 2051371 w 11737976"/>
              <a:gd name="connsiteY17249" fmla="*/ 5611654 h 6407151"/>
              <a:gd name="connsiteX17250" fmla="*/ 2049063 w 11737976"/>
              <a:gd name="connsiteY17250" fmla="*/ 5611012 h 6407151"/>
              <a:gd name="connsiteX17251" fmla="*/ 2049651 w 11737976"/>
              <a:gd name="connsiteY17251" fmla="*/ 5615539 h 6407151"/>
              <a:gd name="connsiteX17252" fmla="*/ 2053892 w 11737976"/>
              <a:gd name="connsiteY17252" fmla="*/ 5619628 h 6407151"/>
              <a:gd name="connsiteX17253" fmla="*/ 2053514 w 11737976"/>
              <a:gd name="connsiteY17253" fmla="*/ 5622433 h 6407151"/>
              <a:gd name="connsiteX17254" fmla="*/ 2052172 w 11737976"/>
              <a:gd name="connsiteY17254" fmla="*/ 5623513 h 6407151"/>
              <a:gd name="connsiteX17255" fmla="*/ 2055281 w 11737976"/>
              <a:gd name="connsiteY17255" fmla="*/ 5636016 h 6407151"/>
              <a:gd name="connsiteX17256" fmla="*/ 2060864 w 11737976"/>
              <a:gd name="connsiteY17256" fmla="*/ 5639024 h 6407151"/>
              <a:gd name="connsiteX17257" fmla="*/ 2064138 w 11737976"/>
              <a:gd name="connsiteY17257" fmla="*/ 5641390 h 6407151"/>
              <a:gd name="connsiteX17258" fmla="*/ 2066446 w 11737976"/>
              <a:gd name="connsiteY17258" fmla="*/ 5642032 h 6407151"/>
              <a:gd name="connsiteX17259" fmla="*/ 2067035 w 11737976"/>
              <a:gd name="connsiteY17259" fmla="*/ 5646560 h 6407151"/>
              <a:gd name="connsiteX17260" fmla="*/ 2063384 w 11737976"/>
              <a:gd name="connsiteY17260" fmla="*/ 5646998 h 6407151"/>
              <a:gd name="connsiteX17261" fmla="*/ 2063761 w 11737976"/>
              <a:gd name="connsiteY17261" fmla="*/ 5644194 h 6407151"/>
              <a:gd name="connsiteX17262" fmla="*/ 2058390 w 11737976"/>
              <a:gd name="connsiteY17262" fmla="*/ 5648517 h 6407151"/>
              <a:gd name="connsiteX17263" fmla="*/ 2065904 w 11737976"/>
              <a:gd name="connsiteY17263" fmla="*/ 5654973 h 6407151"/>
              <a:gd name="connsiteX17264" fmla="*/ 2066658 w 11737976"/>
              <a:gd name="connsiteY17264" fmla="*/ 5649365 h 6407151"/>
              <a:gd name="connsiteX17265" fmla="*/ 2068967 w 11737976"/>
              <a:gd name="connsiteY17265" fmla="*/ 5650007 h 6407151"/>
              <a:gd name="connsiteX17266" fmla="*/ 2069343 w 11737976"/>
              <a:gd name="connsiteY17266" fmla="*/ 5647203 h 6407151"/>
              <a:gd name="connsiteX17267" fmla="*/ 2075514 w 11737976"/>
              <a:gd name="connsiteY17267" fmla="*/ 5654738 h 6407151"/>
              <a:gd name="connsiteX17268" fmla="*/ 2080885 w 11737976"/>
              <a:gd name="connsiteY17268" fmla="*/ 5650414 h 6407151"/>
              <a:gd name="connsiteX17269" fmla="*/ 2089153 w 11737976"/>
              <a:gd name="connsiteY17269" fmla="*/ 5651261 h 6407151"/>
              <a:gd name="connsiteX17270" fmla="*/ 2090495 w 11737976"/>
              <a:gd name="connsiteY17270" fmla="*/ 5650181 h 6407151"/>
              <a:gd name="connsiteX17271" fmla="*/ 2089742 w 11737976"/>
              <a:gd name="connsiteY17271" fmla="*/ 5655788 h 6407151"/>
              <a:gd name="connsiteX17272" fmla="*/ 2090331 w 11737976"/>
              <a:gd name="connsiteY17272" fmla="*/ 5660316 h 6407151"/>
              <a:gd name="connsiteX17273" fmla="*/ 2088988 w 11737976"/>
              <a:gd name="connsiteY17273" fmla="*/ 5661397 h 6407151"/>
              <a:gd name="connsiteX17274" fmla="*/ 2087645 w 11737976"/>
              <a:gd name="connsiteY17274" fmla="*/ 5662479 h 6407151"/>
              <a:gd name="connsiteX17275" fmla="*/ 2078035 w 11737976"/>
              <a:gd name="connsiteY17275" fmla="*/ 5662713 h 6407151"/>
              <a:gd name="connsiteX17276" fmla="*/ 2077658 w 11737976"/>
              <a:gd name="connsiteY17276" fmla="*/ 5665518 h 6407151"/>
              <a:gd name="connsiteX17277" fmla="*/ 2079966 w 11737976"/>
              <a:gd name="connsiteY17277" fmla="*/ 5666159 h 6407151"/>
              <a:gd name="connsiteX17278" fmla="*/ 2088234 w 11737976"/>
              <a:gd name="connsiteY17278" fmla="*/ 5667006 h 6407151"/>
              <a:gd name="connsiteX17279" fmla="*/ 2090166 w 11737976"/>
              <a:gd name="connsiteY17279" fmla="*/ 5670453 h 6407151"/>
              <a:gd name="connsiteX17280" fmla="*/ 2069438 w 11737976"/>
              <a:gd name="connsiteY17280" fmla="*/ 5682140 h 6407151"/>
              <a:gd name="connsiteX17281" fmla="*/ 2074430 w 11737976"/>
              <a:gd name="connsiteY17281" fmla="*/ 5680619 h 6407151"/>
              <a:gd name="connsiteX17282" fmla="*/ 2068142 w 11737976"/>
              <a:gd name="connsiteY17282" fmla="*/ 5700689 h 6407151"/>
              <a:gd name="connsiteX17283" fmla="*/ 2052738 w 11737976"/>
              <a:gd name="connsiteY17283" fmla="*/ 5690582 h 6407151"/>
              <a:gd name="connsiteX17284" fmla="*/ 2055847 w 11737976"/>
              <a:gd name="connsiteY17284" fmla="*/ 5703086 h 6407151"/>
              <a:gd name="connsiteX17285" fmla="*/ 2052950 w 11737976"/>
              <a:gd name="connsiteY17285" fmla="*/ 5697916 h 6407151"/>
              <a:gd name="connsiteX17286" fmla="*/ 2043763 w 11737976"/>
              <a:gd name="connsiteY17286" fmla="*/ 5712814 h 6407151"/>
              <a:gd name="connsiteX17287" fmla="*/ 2040489 w 11737976"/>
              <a:gd name="connsiteY17287" fmla="*/ 5710449 h 6407151"/>
              <a:gd name="connsiteX17288" fmla="*/ 2039523 w 11737976"/>
              <a:gd name="connsiteY17288" fmla="*/ 5708724 h 6407151"/>
              <a:gd name="connsiteX17289" fmla="*/ 2046826 w 11737976"/>
              <a:gd name="connsiteY17289" fmla="*/ 5707848 h 6407151"/>
              <a:gd name="connsiteX17290" fmla="*/ 2043127 w 11737976"/>
              <a:gd name="connsiteY17290" fmla="*/ 5690818 h 6407151"/>
              <a:gd name="connsiteX17291" fmla="*/ 2038134 w 11737976"/>
              <a:gd name="connsiteY17291" fmla="*/ 5692338 h 6407151"/>
              <a:gd name="connsiteX17292" fmla="*/ 2035236 w 11737976"/>
              <a:gd name="connsiteY17292" fmla="*/ 5687167 h 6407151"/>
              <a:gd name="connsiteX17293" fmla="*/ 2033093 w 11737976"/>
              <a:gd name="connsiteY17293" fmla="*/ 5676388 h 6407151"/>
              <a:gd name="connsiteX17294" fmla="*/ 2032127 w 11737976"/>
              <a:gd name="connsiteY17294" fmla="*/ 5674664 h 6407151"/>
              <a:gd name="connsiteX17295" fmla="*/ 2030785 w 11737976"/>
              <a:gd name="connsiteY17295" fmla="*/ 5675745 h 6407151"/>
              <a:gd name="connsiteX17296" fmla="*/ 2031962 w 11737976"/>
              <a:gd name="connsiteY17296" fmla="*/ 5684801 h 6407151"/>
              <a:gd name="connsiteX17297" fmla="*/ 2030996 w 11737976"/>
              <a:gd name="connsiteY17297" fmla="*/ 5683077 h 6407151"/>
              <a:gd name="connsiteX17298" fmla="*/ 2029488 w 11737976"/>
              <a:gd name="connsiteY17298" fmla="*/ 5694295 h 6407151"/>
              <a:gd name="connsiteX17299" fmla="*/ 2031421 w 11737976"/>
              <a:gd name="connsiteY17299" fmla="*/ 5697742 h 6407151"/>
              <a:gd name="connsiteX17300" fmla="*/ 2026427 w 11737976"/>
              <a:gd name="connsiteY17300" fmla="*/ 5699261 h 6407151"/>
              <a:gd name="connsiteX17301" fmla="*/ 2023530 w 11737976"/>
              <a:gd name="connsiteY17301" fmla="*/ 5694091 h 6407151"/>
              <a:gd name="connsiteX17302" fmla="*/ 2025038 w 11737976"/>
              <a:gd name="connsiteY17302" fmla="*/ 5682874 h 6407151"/>
              <a:gd name="connsiteX17303" fmla="*/ 2027133 w 11737976"/>
              <a:gd name="connsiteY17303" fmla="*/ 5676184 h 6407151"/>
              <a:gd name="connsiteX17304" fmla="*/ 2025202 w 11737976"/>
              <a:gd name="connsiteY17304" fmla="*/ 5672738 h 6407151"/>
              <a:gd name="connsiteX17305" fmla="*/ 2023860 w 11737976"/>
              <a:gd name="connsiteY17305" fmla="*/ 5673819 h 6407151"/>
              <a:gd name="connsiteX17306" fmla="*/ 2023105 w 11737976"/>
              <a:gd name="connsiteY17306" fmla="*/ 5679427 h 6407151"/>
              <a:gd name="connsiteX17307" fmla="*/ 2022140 w 11737976"/>
              <a:gd name="connsiteY17307" fmla="*/ 5677704 h 6407151"/>
              <a:gd name="connsiteX17308" fmla="*/ 2019455 w 11737976"/>
              <a:gd name="connsiteY17308" fmla="*/ 5679866 h 6407151"/>
              <a:gd name="connsiteX17309" fmla="*/ 2019078 w 11737976"/>
              <a:gd name="connsiteY17309" fmla="*/ 5682671 h 6407151"/>
              <a:gd name="connsiteX17310" fmla="*/ 2016180 w 11737976"/>
              <a:gd name="connsiteY17310" fmla="*/ 5677500 h 6407151"/>
              <a:gd name="connsiteX17311" fmla="*/ 2010386 w 11737976"/>
              <a:gd name="connsiteY17311" fmla="*/ 5667159 h 6407151"/>
              <a:gd name="connsiteX17312" fmla="*/ 2011729 w 11737976"/>
              <a:gd name="connsiteY17312" fmla="*/ 5666079 h 6407151"/>
              <a:gd name="connsiteX17313" fmla="*/ 2014791 w 11737976"/>
              <a:gd name="connsiteY17313" fmla="*/ 5661112 h 6407151"/>
              <a:gd name="connsiteX17314" fmla="*/ 2017476 w 11737976"/>
              <a:gd name="connsiteY17314" fmla="*/ 5658951 h 6407151"/>
              <a:gd name="connsiteX17315" fmla="*/ 2016887 w 11737976"/>
              <a:gd name="connsiteY17315" fmla="*/ 5654423 h 6407151"/>
              <a:gd name="connsiteX17316" fmla="*/ 2013613 w 11737976"/>
              <a:gd name="connsiteY17316" fmla="*/ 5652057 h 6407151"/>
              <a:gd name="connsiteX17317" fmla="*/ 2010928 w 11737976"/>
              <a:gd name="connsiteY17317" fmla="*/ 5654219 h 6407151"/>
              <a:gd name="connsiteX17318" fmla="*/ 2009585 w 11737976"/>
              <a:gd name="connsiteY17318" fmla="*/ 5655300 h 6407151"/>
              <a:gd name="connsiteX17319" fmla="*/ 2006147 w 11737976"/>
              <a:gd name="connsiteY17319" fmla="*/ 5663070 h 6407151"/>
              <a:gd name="connsiteX17320" fmla="*/ 2003461 w 11737976"/>
              <a:gd name="connsiteY17320" fmla="*/ 5665232 h 6407151"/>
              <a:gd name="connsiteX17321" fmla="*/ 2000186 w 11737976"/>
              <a:gd name="connsiteY17321" fmla="*/ 5662865 h 6407151"/>
              <a:gd name="connsiteX17322" fmla="*/ 1998844 w 11737976"/>
              <a:gd name="connsiteY17322" fmla="*/ 5663947 h 6407151"/>
              <a:gd name="connsiteX17323" fmla="*/ 2000776 w 11737976"/>
              <a:gd name="connsiteY17323" fmla="*/ 5667394 h 6407151"/>
              <a:gd name="connsiteX17324" fmla="*/ 2004050 w 11737976"/>
              <a:gd name="connsiteY17324" fmla="*/ 5669760 h 6407151"/>
              <a:gd name="connsiteX17325" fmla="*/ 2005392 w 11737976"/>
              <a:gd name="connsiteY17325" fmla="*/ 5668678 h 6407151"/>
              <a:gd name="connsiteX17326" fmla="*/ 2009043 w 11737976"/>
              <a:gd name="connsiteY17326" fmla="*/ 5668240 h 6407151"/>
              <a:gd name="connsiteX17327" fmla="*/ 2014838 w 11737976"/>
              <a:gd name="connsiteY17327" fmla="*/ 5678581 h 6407151"/>
              <a:gd name="connsiteX17328" fmla="*/ 2016769 w 11737976"/>
              <a:gd name="connsiteY17328" fmla="*/ 5682028 h 6407151"/>
              <a:gd name="connsiteX17329" fmla="*/ 2015426 w 11737976"/>
              <a:gd name="connsiteY17329" fmla="*/ 5683108 h 6407151"/>
              <a:gd name="connsiteX17330" fmla="*/ 2012741 w 11737976"/>
              <a:gd name="connsiteY17330" fmla="*/ 5685270 h 6407151"/>
              <a:gd name="connsiteX17331" fmla="*/ 2012365 w 11737976"/>
              <a:gd name="connsiteY17331" fmla="*/ 5688075 h 6407151"/>
              <a:gd name="connsiteX17332" fmla="*/ 2011610 w 11737976"/>
              <a:gd name="connsiteY17332" fmla="*/ 5693683 h 6407151"/>
              <a:gd name="connsiteX17333" fmla="*/ 2016227 w 11737976"/>
              <a:gd name="connsiteY17333" fmla="*/ 5694968 h 6407151"/>
              <a:gd name="connsiteX17334" fmla="*/ 2016605 w 11737976"/>
              <a:gd name="connsiteY17334" fmla="*/ 5692165 h 6407151"/>
              <a:gd name="connsiteX17335" fmla="*/ 2019290 w 11737976"/>
              <a:gd name="connsiteY17335" fmla="*/ 5690002 h 6407151"/>
              <a:gd name="connsiteX17336" fmla="*/ 2020255 w 11737976"/>
              <a:gd name="connsiteY17336" fmla="*/ 5691726 h 6407151"/>
              <a:gd name="connsiteX17337" fmla="*/ 2027016 w 11737976"/>
              <a:gd name="connsiteY17337" fmla="*/ 5703789 h 6407151"/>
              <a:gd name="connsiteX17338" fmla="*/ 2028358 w 11737976"/>
              <a:gd name="connsiteY17338" fmla="*/ 5702709 h 6407151"/>
              <a:gd name="connsiteX17339" fmla="*/ 2029701 w 11737976"/>
              <a:gd name="connsiteY17339" fmla="*/ 5701628 h 6407151"/>
              <a:gd name="connsiteX17340" fmla="*/ 2031256 w 11737976"/>
              <a:gd name="connsiteY17340" fmla="*/ 5707879 h 6407151"/>
              <a:gd name="connsiteX17341" fmla="*/ 2032221 w 11737976"/>
              <a:gd name="connsiteY17341" fmla="*/ 5709603 h 6407151"/>
              <a:gd name="connsiteX17342" fmla="*/ 2028570 w 11737976"/>
              <a:gd name="connsiteY17342" fmla="*/ 5710040 h 6407151"/>
              <a:gd name="connsiteX17343" fmla="*/ 2025885 w 11737976"/>
              <a:gd name="connsiteY17343" fmla="*/ 5712202 h 6407151"/>
              <a:gd name="connsiteX17344" fmla="*/ 2024543 w 11737976"/>
              <a:gd name="connsiteY17344" fmla="*/ 5713283 h 6407151"/>
              <a:gd name="connsiteX17345" fmla="*/ 2024165 w 11737976"/>
              <a:gd name="connsiteY17345" fmla="*/ 5716088 h 6407151"/>
              <a:gd name="connsiteX17346" fmla="*/ 2028405 w 11737976"/>
              <a:gd name="connsiteY17346" fmla="*/ 5720177 h 6407151"/>
              <a:gd name="connsiteX17347" fmla="*/ 2032056 w 11737976"/>
              <a:gd name="connsiteY17347" fmla="*/ 5719738 h 6407151"/>
              <a:gd name="connsiteX17348" fmla="*/ 2033399 w 11737976"/>
              <a:gd name="connsiteY17348" fmla="*/ 5718658 h 6407151"/>
              <a:gd name="connsiteX17349" fmla="*/ 2038228 w 11737976"/>
              <a:gd name="connsiteY17349" fmla="*/ 5727275 h 6407151"/>
              <a:gd name="connsiteX17350" fmla="*/ 2039194 w 11737976"/>
              <a:gd name="connsiteY17350" fmla="*/ 5728998 h 6407151"/>
              <a:gd name="connsiteX17351" fmla="*/ 2044777 w 11737976"/>
              <a:gd name="connsiteY17351" fmla="*/ 5732006 h 6407151"/>
              <a:gd name="connsiteX17352" fmla="*/ 2043434 w 11737976"/>
              <a:gd name="connsiteY17352" fmla="*/ 5733088 h 6407151"/>
              <a:gd name="connsiteX17353" fmla="*/ 2044400 w 11737976"/>
              <a:gd name="connsiteY17353" fmla="*/ 5734811 h 6407151"/>
              <a:gd name="connsiteX17354" fmla="*/ 2030384 w 11737976"/>
              <a:gd name="connsiteY17354" fmla="*/ 5741092 h 6407151"/>
              <a:gd name="connsiteX17355" fmla="*/ 2021362 w 11737976"/>
              <a:gd name="connsiteY17355" fmla="*/ 5745854 h 6407151"/>
              <a:gd name="connsiteX17356" fmla="*/ 2019431 w 11737976"/>
              <a:gd name="connsiteY17356" fmla="*/ 5742408 h 6407151"/>
              <a:gd name="connsiteX17357" fmla="*/ 2009232 w 11737976"/>
              <a:gd name="connsiteY17357" fmla="*/ 5738115 h 6407151"/>
              <a:gd name="connsiteX17358" fmla="*/ 2009821 w 11737976"/>
              <a:gd name="connsiteY17358" fmla="*/ 5742642 h 6407151"/>
              <a:gd name="connsiteX17359" fmla="*/ 2013095 w 11737976"/>
              <a:gd name="connsiteY17359" fmla="*/ 5745009 h 6407151"/>
              <a:gd name="connsiteX17360" fmla="*/ 2016369 w 11737976"/>
              <a:gd name="connsiteY17360" fmla="*/ 5747374 h 6407151"/>
              <a:gd name="connsiteX17361" fmla="*/ 2021575 w 11737976"/>
              <a:gd name="connsiteY17361" fmla="*/ 5753187 h 6407151"/>
              <a:gd name="connsiteX17362" fmla="*/ 2022917 w 11737976"/>
              <a:gd name="connsiteY17362" fmla="*/ 5752106 h 6407151"/>
              <a:gd name="connsiteX17363" fmla="*/ 2034247 w 11737976"/>
              <a:gd name="connsiteY17363" fmla="*/ 5747986 h 6407151"/>
              <a:gd name="connsiteX17364" fmla="*/ 2045953 w 11737976"/>
              <a:gd name="connsiteY17364" fmla="*/ 5741062 h 6407151"/>
              <a:gd name="connsiteX17365" fmla="*/ 2055776 w 11737976"/>
              <a:gd name="connsiteY17365" fmla="*/ 5748159 h 6407151"/>
              <a:gd name="connsiteX17366" fmla="*/ 2056577 w 11737976"/>
              <a:gd name="connsiteY17366" fmla="*/ 5760019 h 6407151"/>
              <a:gd name="connsiteX17367" fmla="*/ 2052337 w 11737976"/>
              <a:gd name="connsiteY17367" fmla="*/ 5755930 h 6407151"/>
              <a:gd name="connsiteX17368" fmla="*/ 2053303 w 11737976"/>
              <a:gd name="connsiteY17368" fmla="*/ 5757653 h 6407151"/>
              <a:gd name="connsiteX17369" fmla="*/ 2047344 w 11737976"/>
              <a:gd name="connsiteY17369" fmla="*/ 5757448 h 6407151"/>
              <a:gd name="connsiteX17370" fmla="*/ 2044658 w 11737976"/>
              <a:gd name="connsiteY17370" fmla="*/ 5759611 h 6407151"/>
              <a:gd name="connsiteX17371" fmla="*/ 2045247 w 11737976"/>
              <a:gd name="connsiteY17371" fmla="*/ 5764139 h 6407151"/>
              <a:gd name="connsiteX17372" fmla="*/ 2042562 w 11737976"/>
              <a:gd name="connsiteY17372" fmla="*/ 5766301 h 6407151"/>
              <a:gd name="connsiteX17373" fmla="*/ 2036226 w 11737976"/>
              <a:gd name="connsiteY17373" fmla="*/ 5768901 h 6407151"/>
              <a:gd name="connsiteX17374" fmla="*/ 2031232 w 11737976"/>
              <a:gd name="connsiteY17374" fmla="*/ 5770420 h 6407151"/>
              <a:gd name="connsiteX17375" fmla="*/ 2030855 w 11737976"/>
              <a:gd name="connsiteY17375" fmla="*/ 5773225 h 6407151"/>
              <a:gd name="connsiteX17376" fmla="*/ 2033164 w 11737976"/>
              <a:gd name="connsiteY17376" fmla="*/ 5773867 h 6407151"/>
              <a:gd name="connsiteX17377" fmla="*/ 2038157 w 11737976"/>
              <a:gd name="connsiteY17377" fmla="*/ 5772349 h 6407151"/>
              <a:gd name="connsiteX17378" fmla="*/ 2043152 w 11737976"/>
              <a:gd name="connsiteY17378" fmla="*/ 5770828 h 6407151"/>
              <a:gd name="connsiteX17379" fmla="*/ 2043363 w 11737976"/>
              <a:gd name="connsiteY17379" fmla="*/ 5778161 h 6407151"/>
              <a:gd name="connsiteX17380" fmla="*/ 2042398 w 11737976"/>
              <a:gd name="connsiteY17380" fmla="*/ 5776437 h 6407151"/>
              <a:gd name="connsiteX17381" fmla="*/ 2029348 w 11737976"/>
              <a:gd name="connsiteY17381" fmla="*/ 5784442 h 6407151"/>
              <a:gd name="connsiteX17382" fmla="*/ 2029183 w 11737976"/>
              <a:gd name="connsiteY17382" fmla="*/ 5794578 h 6407151"/>
              <a:gd name="connsiteX17383" fmla="*/ 2036697 w 11737976"/>
              <a:gd name="connsiteY17383" fmla="*/ 5801033 h 6407151"/>
              <a:gd name="connsiteX17384" fmla="*/ 2025744 w 11737976"/>
              <a:gd name="connsiteY17384" fmla="*/ 5802350 h 6407151"/>
              <a:gd name="connsiteX17385" fmla="*/ 2028264 w 11737976"/>
              <a:gd name="connsiteY17385" fmla="*/ 5810324 h 6407151"/>
              <a:gd name="connsiteX17386" fmla="*/ 2025579 w 11737976"/>
              <a:gd name="connsiteY17386" fmla="*/ 5812486 h 6407151"/>
              <a:gd name="connsiteX17387" fmla="*/ 2017688 w 11737976"/>
              <a:gd name="connsiteY17387" fmla="*/ 5808835 h 6407151"/>
              <a:gd name="connsiteX17388" fmla="*/ 2012530 w 11737976"/>
              <a:gd name="connsiteY17388" fmla="*/ 5820491 h 6407151"/>
              <a:gd name="connsiteX17389" fmla="*/ 2011565 w 11737976"/>
              <a:gd name="connsiteY17389" fmla="*/ 5818767 h 6407151"/>
              <a:gd name="connsiteX17390" fmla="*/ 2009256 w 11737976"/>
              <a:gd name="connsiteY17390" fmla="*/ 5818125 h 6407151"/>
              <a:gd name="connsiteX17391" fmla="*/ 2010221 w 11737976"/>
              <a:gd name="connsiteY17391" fmla="*/ 5819848 h 6407151"/>
              <a:gd name="connsiteX17392" fmla="*/ 2012153 w 11737976"/>
              <a:gd name="connsiteY17392" fmla="*/ 5823295 h 6407151"/>
              <a:gd name="connsiteX17393" fmla="*/ 1996418 w 11737976"/>
              <a:gd name="connsiteY17393" fmla="*/ 5833463 h 6407151"/>
              <a:gd name="connsiteX17394" fmla="*/ 2003556 w 11737976"/>
              <a:gd name="connsiteY17394" fmla="*/ 5842722 h 6407151"/>
              <a:gd name="connsiteX17395" fmla="*/ 1990883 w 11737976"/>
              <a:gd name="connsiteY17395" fmla="*/ 5847922 h 6407151"/>
              <a:gd name="connsiteX17396" fmla="*/ 1991849 w 11737976"/>
              <a:gd name="connsiteY17396" fmla="*/ 5849647 h 6407151"/>
              <a:gd name="connsiteX17397" fmla="*/ 1989541 w 11737976"/>
              <a:gd name="connsiteY17397" fmla="*/ 5849004 h 6407151"/>
              <a:gd name="connsiteX17398" fmla="*/ 1986102 w 11737976"/>
              <a:gd name="connsiteY17398" fmla="*/ 5856774 h 6407151"/>
              <a:gd name="connsiteX17399" fmla="*/ 1984760 w 11737976"/>
              <a:gd name="connsiteY17399" fmla="*/ 5857855 h 6407151"/>
              <a:gd name="connsiteX17400" fmla="*/ 1985725 w 11737976"/>
              <a:gd name="connsiteY17400" fmla="*/ 5859578 h 6407151"/>
              <a:gd name="connsiteX17401" fmla="*/ 1982073 w 11737976"/>
              <a:gd name="connsiteY17401" fmla="*/ 5860018 h 6407151"/>
              <a:gd name="connsiteX17402" fmla="*/ 1983040 w 11737976"/>
              <a:gd name="connsiteY17402" fmla="*/ 5861740 h 6407151"/>
              <a:gd name="connsiteX17403" fmla="*/ 1983252 w 11737976"/>
              <a:gd name="connsiteY17403" fmla="*/ 5869073 h 6407151"/>
              <a:gd name="connsiteX17404" fmla="*/ 1984430 w 11737976"/>
              <a:gd name="connsiteY17404" fmla="*/ 5878129 h 6407151"/>
              <a:gd name="connsiteX17405" fmla="*/ 1992321 w 11737976"/>
              <a:gd name="connsiteY17405" fmla="*/ 5881779 h 6407151"/>
              <a:gd name="connsiteX17406" fmla="*/ 1992697 w 11737976"/>
              <a:gd name="connsiteY17406" fmla="*/ 5878975 h 6407151"/>
              <a:gd name="connsiteX17407" fmla="*/ 1991732 w 11737976"/>
              <a:gd name="connsiteY17407" fmla="*/ 5877251 h 6407151"/>
              <a:gd name="connsiteX17408" fmla="*/ 1997101 w 11737976"/>
              <a:gd name="connsiteY17408" fmla="*/ 5872928 h 6407151"/>
              <a:gd name="connsiteX17409" fmla="*/ 1995547 w 11737976"/>
              <a:gd name="connsiteY17409" fmla="*/ 5866676 h 6407151"/>
              <a:gd name="connsiteX17410" fmla="*/ 2005157 w 11737976"/>
              <a:gd name="connsiteY17410" fmla="*/ 5866442 h 6407151"/>
              <a:gd name="connsiteX17411" fmla="*/ 2005322 w 11737976"/>
              <a:gd name="connsiteY17411" fmla="*/ 5856305 h 6407151"/>
              <a:gd name="connsiteX17412" fmla="*/ 2008220 w 11737976"/>
              <a:gd name="connsiteY17412" fmla="*/ 5861475 h 6407151"/>
              <a:gd name="connsiteX17413" fmla="*/ 2027016 w 11737976"/>
              <a:gd name="connsiteY17413" fmla="*/ 5846342 h 6407151"/>
              <a:gd name="connsiteX17414" fmla="*/ 2029325 w 11737976"/>
              <a:gd name="connsiteY17414" fmla="*/ 5846984 h 6407151"/>
              <a:gd name="connsiteX17415" fmla="*/ 2034907 w 11737976"/>
              <a:gd name="connsiteY17415" fmla="*/ 5849993 h 6407151"/>
              <a:gd name="connsiteX17416" fmla="*/ 2036249 w 11737976"/>
              <a:gd name="connsiteY17416" fmla="*/ 5848912 h 6407151"/>
              <a:gd name="connsiteX17417" fmla="*/ 2034106 w 11737976"/>
              <a:gd name="connsiteY17417" fmla="*/ 5838133 h 6407151"/>
              <a:gd name="connsiteX17418" fmla="*/ 2035072 w 11737976"/>
              <a:gd name="connsiteY17418" fmla="*/ 5839856 h 6407151"/>
              <a:gd name="connsiteX17419" fmla="*/ 2038298 w 11737976"/>
              <a:gd name="connsiteY17419" fmla="*/ 5824753 h 6407151"/>
              <a:gd name="connsiteX17420" fmla="*/ 2057519 w 11737976"/>
              <a:gd name="connsiteY17420" fmla="*/ 5824284 h 6407151"/>
              <a:gd name="connsiteX17421" fmla="*/ 2052737 w 11737976"/>
              <a:gd name="connsiteY17421" fmla="*/ 5833136 h 6407151"/>
              <a:gd name="connsiteX17422" fmla="*/ 2056977 w 11737976"/>
              <a:gd name="connsiteY17422" fmla="*/ 5837225 h 6407151"/>
              <a:gd name="connsiteX17423" fmla="*/ 2055258 w 11737976"/>
              <a:gd name="connsiteY17423" fmla="*/ 5841111 h 6407151"/>
              <a:gd name="connsiteX17424" fmla="*/ 2056224 w 11737976"/>
              <a:gd name="connsiteY17424" fmla="*/ 5842834 h 6407151"/>
              <a:gd name="connsiteX17425" fmla="*/ 2057189 w 11737976"/>
              <a:gd name="connsiteY17425" fmla="*/ 5844557 h 6407151"/>
              <a:gd name="connsiteX17426" fmla="*/ 2059285 w 11737976"/>
              <a:gd name="connsiteY17426" fmla="*/ 5837867 h 6407151"/>
              <a:gd name="connsiteX17427" fmla="*/ 2061971 w 11737976"/>
              <a:gd name="connsiteY17427" fmla="*/ 5835706 h 6407151"/>
              <a:gd name="connsiteX17428" fmla="*/ 2062560 w 11737976"/>
              <a:gd name="connsiteY17428" fmla="*/ 5840234 h 6407151"/>
              <a:gd name="connsiteX17429" fmla="*/ 2062183 w 11737976"/>
              <a:gd name="connsiteY17429" fmla="*/ 5843038 h 6407151"/>
              <a:gd name="connsiteX17430" fmla="*/ 2065080 w 11737976"/>
              <a:gd name="connsiteY17430" fmla="*/ 5848208 h 6407151"/>
              <a:gd name="connsiteX17431" fmla="*/ 2059498 w 11737976"/>
              <a:gd name="connsiteY17431" fmla="*/ 5845199 h 6407151"/>
              <a:gd name="connsiteX17432" fmla="*/ 2062984 w 11737976"/>
              <a:gd name="connsiteY17432" fmla="*/ 5854897 h 6407151"/>
              <a:gd name="connsiteX17433" fmla="*/ 2055682 w 11737976"/>
              <a:gd name="connsiteY17433" fmla="*/ 5855775 h 6407151"/>
              <a:gd name="connsiteX17434" fmla="*/ 2058579 w 11737976"/>
              <a:gd name="connsiteY17434" fmla="*/ 5860946 h 6407151"/>
              <a:gd name="connsiteX17435" fmla="*/ 2058791 w 11737976"/>
              <a:gd name="connsiteY17435" fmla="*/ 5868276 h 6407151"/>
              <a:gd name="connsiteX17436" fmla="*/ 2058414 w 11737976"/>
              <a:gd name="connsiteY17436" fmla="*/ 5871081 h 6407151"/>
              <a:gd name="connsiteX17437" fmla="*/ 2055140 w 11737976"/>
              <a:gd name="connsiteY17437" fmla="*/ 5868715 h 6407151"/>
              <a:gd name="connsiteX17438" fmla="*/ 2052832 w 11737976"/>
              <a:gd name="connsiteY17438" fmla="*/ 5868073 h 6407151"/>
              <a:gd name="connsiteX17439" fmla="*/ 2051489 w 11737976"/>
              <a:gd name="connsiteY17439" fmla="*/ 5869154 h 6407151"/>
              <a:gd name="connsiteX17440" fmla="*/ 2052078 w 11737976"/>
              <a:gd name="connsiteY17440" fmla="*/ 5873682 h 6407151"/>
              <a:gd name="connsiteX17441" fmla="*/ 2054386 w 11737976"/>
              <a:gd name="connsiteY17441" fmla="*/ 5874324 h 6407151"/>
              <a:gd name="connsiteX17442" fmla="*/ 2057661 w 11737976"/>
              <a:gd name="connsiteY17442" fmla="*/ 5876690 h 6407151"/>
              <a:gd name="connsiteX17443" fmla="*/ 2059592 w 11737976"/>
              <a:gd name="connsiteY17443" fmla="*/ 5880137 h 6407151"/>
              <a:gd name="connsiteX17444" fmla="*/ 2058838 w 11737976"/>
              <a:gd name="connsiteY17444" fmla="*/ 5885746 h 6407151"/>
              <a:gd name="connsiteX17445" fmla="*/ 2052879 w 11737976"/>
              <a:gd name="connsiteY17445" fmla="*/ 5885541 h 6407151"/>
              <a:gd name="connsiteX17446" fmla="*/ 2042727 w 11737976"/>
              <a:gd name="connsiteY17446" fmla="*/ 5898718 h 6407151"/>
              <a:gd name="connsiteX17447" fmla="*/ 2058132 w 11737976"/>
              <a:gd name="connsiteY17447" fmla="*/ 5908823 h 6407151"/>
              <a:gd name="connsiteX17448" fmla="*/ 2074195 w 11737976"/>
              <a:gd name="connsiteY17448" fmla="*/ 5878383 h 6407151"/>
              <a:gd name="connsiteX17449" fmla="*/ 2063031 w 11737976"/>
              <a:gd name="connsiteY17449" fmla="*/ 5872366 h 6407151"/>
              <a:gd name="connsiteX17450" fmla="*/ 2062066 w 11737976"/>
              <a:gd name="connsiteY17450" fmla="*/ 5870643 h 6407151"/>
              <a:gd name="connsiteX17451" fmla="*/ 2062819 w 11737976"/>
              <a:gd name="connsiteY17451" fmla="*/ 5865034 h 6407151"/>
              <a:gd name="connsiteX17452" fmla="*/ 2071464 w 11737976"/>
              <a:gd name="connsiteY17452" fmla="*/ 5863076 h 6407151"/>
              <a:gd name="connsiteX17453" fmla="*/ 2086492 w 11737976"/>
              <a:gd name="connsiteY17453" fmla="*/ 5875986 h 6407151"/>
              <a:gd name="connsiteX17454" fmla="*/ 2108939 w 11737976"/>
              <a:gd name="connsiteY17454" fmla="*/ 5860414 h 6407151"/>
              <a:gd name="connsiteX17455" fmla="*/ 2108185 w 11737976"/>
              <a:gd name="connsiteY17455" fmla="*/ 5866023 h 6407151"/>
              <a:gd name="connsiteX17456" fmla="*/ 2116453 w 11737976"/>
              <a:gd name="connsiteY17456" fmla="*/ 5866869 h 6407151"/>
              <a:gd name="connsiteX17457" fmla="*/ 2109316 w 11737976"/>
              <a:gd name="connsiteY17457" fmla="*/ 5857610 h 6407151"/>
              <a:gd name="connsiteX17458" fmla="*/ 2130604 w 11737976"/>
              <a:gd name="connsiteY17458" fmla="*/ 5843284 h 6407151"/>
              <a:gd name="connsiteX17459" fmla="*/ 2136379 w 11737976"/>
              <a:gd name="connsiteY17459" fmla="*/ 5843324 h 6407151"/>
              <a:gd name="connsiteX17460" fmla="*/ 2134660 w 11737976"/>
              <a:gd name="connsiteY17460" fmla="*/ 5847208 h 6407151"/>
              <a:gd name="connsiteX17461" fmla="*/ 2136380 w 11737976"/>
              <a:gd name="connsiteY17461" fmla="*/ 5843324 h 6407151"/>
              <a:gd name="connsiteX17462" fmla="*/ 2136379 w 11737976"/>
              <a:gd name="connsiteY17462" fmla="*/ 5843324 h 6407151"/>
              <a:gd name="connsiteX17463" fmla="*/ 2138099 w 11737976"/>
              <a:gd name="connsiteY17463" fmla="*/ 5839438 h 6407151"/>
              <a:gd name="connsiteX17464" fmla="*/ 2140408 w 11737976"/>
              <a:gd name="connsiteY17464" fmla="*/ 5840080 h 6407151"/>
              <a:gd name="connsiteX17465" fmla="*/ 2141374 w 11737976"/>
              <a:gd name="connsiteY17465" fmla="*/ 5841804 h 6407151"/>
              <a:gd name="connsiteX17466" fmla="*/ 2143682 w 11737976"/>
              <a:gd name="connsiteY17466" fmla="*/ 5842446 h 6407151"/>
              <a:gd name="connsiteX17467" fmla="*/ 2141750 w 11737976"/>
              <a:gd name="connsiteY17467" fmla="*/ 5838999 h 6407151"/>
              <a:gd name="connsiteX17468" fmla="*/ 2137511 w 11737976"/>
              <a:gd name="connsiteY17468" fmla="*/ 5834910 h 6407151"/>
              <a:gd name="connsiteX17469" fmla="*/ 2138853 w 11737976"/>
              <a:gd name="connsiteY17469" fmla="*/ 5833830 h 6407151"/>
              <a:gd name="connsiteX17470" fmla="*/ 2149806 w 11737976"/>
              <a:gd name="connsiteY17470" fmla="*/ 5832514 h 6407151"/>
              <a:gd name="connsiteX17471" fmla="*/ 2150560 w 11737976"/>
              <a:gd name="connsiteY17471" fmla="*/ 5826905 h 6407151"/>
              <a:gd name="connsiteX17472" fmla="*/ 2152115 w 11737976"/>
              <a:gd name="connsiteY17472" fmla="*/ 5833156 h 6407151"/>
              <a:gd name="connsiteX17473" fmla="*/ 2153080 w 11737976"/>
              <a:gd name="connsiteY17473" fmla="*/ 5834879 h 6407151"/>
              <a:gd name="connsiteX17474" fmla="*/ 2153292 w 11737976"/>
              <a:gd name="connsiteY17474" fmla="*/ 5842212 h 6407151"/>
              <a:gd name="connsiteX17475" fmla="*/ 2155601 w 11737976"/>
              <a:gd name="connsiteY17475" fmla="*/ 5842854 h 6407151"/>
              <a:gd name="connsiteX17476" fmla="*/ 2155977 w 11737976"/>
              <a:gd name="connsiteY17476" fmla="*/ 5840049 h 6407151"/>
              <a:gd name="connsiteX17477" fmla="*/ 2156354 w 11737976"/>
              <a:gd name="connsiteY17477" fmla="*/ 5837245 h 6407151"/>
              <a:gd name="connsiteX17478" fmla="*/ 2157697 w 11737976"/>
              <a:gd name="connsiteY17478" fmla="*/ 5836165 h 6407151"/>
              <a:gd name="connsiteX17479" fmla="*/ 2160594 w 11737976"/>
              <a:gd name="connsiteY17479" fmla="*/ 5841334 h 6407151"/>
              <a:gd name="connsiteX17480" fmla="*/ 2171759 w 11737976"/>
              <a:gd name="connsiteY17480" fmla="*/ 5847350 h 6407151"/>
              <a:gd name="connsiteX17481" fmla="*/ 2163869 w 11737976"/>
              <a:gd name="connsiteY17481" fmla="*/ 5843700 h 6407151"/>
              <a:gd name="connsiteX17482" fmla="*/ 2168320 w 11737976"/>
              <a:gd name="connsiteY17482" fmla="*/ 5855121 h 6407151"/>
              <a:gd name="connsiteX17483" fmla="*/ 2169286 w 11737976"/>
              <a:gd name="connsiteY17483" fmla="*/ 5856845 h 6407151"/>
              <a:gd name="connsiteX17484" fmla="*/ 2165634 w 11737976"/>
              <a:gd name="connsiteY17484" fmla="*/ 5857284 h 6407151"/>
              <a:gd name="connsiteX17485" fmla="*/ 2164292 w 11737976"/>
              <a:gd name="connsiteY17485" fmla="*/ 5858364 h 6407151"/>
              <a:gd name="connsiteX17486" fmla="*/ 2162950 w 11737976"/>
              <a:gd name="connsiteY17486" fmla="*/ 5859446 h 6407151"/>
              <a:gd name="connsiteX17487" fmla="*/ 2163915 w 11737976"/>
              <a:gd name="connsiteY17487" fmla="*/ 5861168 h 6407151"/>
              <a:gd name="connsiteX17488" fmla="*/ 2170299 w 11737976"/>
              <a:gd name="connsiteY17488" fmla="*/ 5876035 h 6407151"/>
              <a:gd name="connsiteX17489" fmla="*/ 2157838 w 11737976"/>
              <a:gd name="connsiteY17489" fmla="*/ 5888569 h 6407151"/>
              <a:gd name="connsiteX17490" fmla="*/ 2165353 w 11737976"/>
              <a:gd name="connsiteY17490" fmla="*/ 5895025 h 6407151"/>
              <a:gd name="connsiteX17491" fmla="*/ 2163633 w 11737976"/>
              <a:gd name="connsiteY17491" fmla="*/ 5898910 h 6407151"/>
              <a:gd name="connsiteX17492" fmla="*/ 2156708 w 11737976"/>
              <a:gd name="connsiteY17492" fmla="*/ 5896983 h 6407151"/>
              <a:gd name="connsiteX17493" fmla="*/ 2157673 w 11737976"/>
              <a:gd name="connsiteY17493" fmla="*/ 5898706 h 6407151"/>
              <a:gd name="connsiteX17494" fmla="*/ 2154400 w 11737976"/>
              <a:gd name="connsiteY17494" fmla="*/ 5896341 h 6407151"/>
              <a:gd name="connsiteX17495" fmla="*/ 2153434 w 11737976"/>
              <a:gd name="connsiteY17495" fmla="*/ 5894617 h 6407151"/>
              <a:gd name="connsiteX17496" fmla="*/ 2152091 w 11737976"/>
              <a:gd name="connsiteY17496" fmla="*/ 5895699 h 6407151"/>
              <a:gd name="connsiteX17497" fmla="*/ 2154022 w 11737976"/>
              <a:gd name="connsiteY17497" fmla="*/ 5899144 h 6407151"/>
              <a:gd name="connsiteX17498" fmla="*/ 2152680 w 11737976"/>
              <a:gd name="connsiteY17498" fmla="*/ 5900225 h 6407151"/>
              <a:gd name="connsiteX17499" fmla="*/ 2148652 w 11737976"/>
              <a:gd name="connsiteY17499" fmla="*/ 5903469 h 6407151"/>
              <a:gd name="connsiteX17500" fmla="*/ 2147310 w 11737976"/>
              <a:gd name="connsiteY17500" fmla="*/ 5904549 h 6407151"/>
              <a:gd name="connsiteX17501" fmla="*/ 2146344 w 11737976"/>
              <a:gd name="connsiteY17501" fmla="*/ 5902826 h 6407151"/>
              <a:gd name="connsiteX17502" fmla="*/ 2145378 w 11737976"/>
              <a:gd name="connsiteY17502" fmla="*/ 5901102 h 6407151"/>
              <a:gd name="connsiteX17503" fmla="*/ 2145001 w 11737976"/>
              <a:gd name="connsiteY17503" fmla="*/ 5903907 h 6407151"/>
              <a:gd name="connsiteX17504" fmla="*/ 2145966 w 11737976"/>
              <a:gd name="connsiteY17504" fmla="*/ 5905630 h 6407151"/>
              <a:gd name="connsiteX17505" fmla="*/ 2146932 w 11737976"/>
              <a:gd name="connsiteY17505" fmla="*/ 5907353 h 6407151"/>
              <a:gd name="connsiteX17506" fmla="*/ 2147899 w 11737976"/>
              <a:gd name="connsiteY17506" fmla="*/ 5909077 h 6407151"/>
              <a:gd name="connsiteX17507" fmla="*/ 2147521 w 11737976"/>
              <a:gd name="connsiteY17507" fmla="*/ 5911882 h 6407151"/>
              <a:gd name="connsiteX17508" fmla="*/ 2149453 w 11737976"/>
              <a:gd name="connsiteY17508" fmla="*/ 5915328 h 6407151"/>
              <a:gd name="connsiteX17509" fmla="*/ 2151761 w 11737976"/>
              <a:gd name="connsiteY17509" fmla="*/ 5915970 h 6407151"/>
              <a:gd name="connsiteX17510" fmla="*/ 2152138 w 11737976"/>
              <a:gd name="connsiteY17510" fmla="*/ 5913167 h 6407151"/>
              <a:gd name="connsiteX17511" fmla="*/ 2153481 w 11737976"/>
              <a:gd name="connsiteY17511" fmla="*/ 5912085 h 6407151"/>
              <a:gd name="connsiteX17512" fmla="*/ 2156166 w 11737976"/>
              <a:gd name="connsiteY17512" fmla="*/ 5909924 h 6407151"/>
              <a:gd name="connsiteX17513" fmla="*/ 2167119 w 11737976"/>
              <a:gd name="connsiteY17513" fmla="*/ 5908608 h 6407151"/>
              <a:gd name="connsiteX17514" fmla="*/ 2166153 w 11737976"/>
              <a:gd name="connsiteY17514" fmla="*/ 5906885 h 6407151"/>
              <a:gd name="connsiteX17515" fmla="*/ 2168462 w 11737976"/>
              <a:gd name="connsiteY17515" fmla="*/ 5907526 h 6407151"/>
              <a:gd name="connsiteX17516" fmla="*/ 2169804 w 11737976"/>
              <a:gd name="connsiteY17516" fmla="*/ 5906446 h 6407151"/>
              <a:gd name="connsiteX17517" fmla="*/ 2173667 w 11737976"/>
              <a:gd name="connsiteY17517" fmla="*/ 5913339 h 6407151"/>
              <a:gd name="connsiteX17518" fmla="*/ 2172159 w 11737976"/>
              <a:gd name="connsiteY17518" fmla="*/ 5924557 h 6407151"/>
              <a:gd name="connsiteX17519" fmla="*/ 2168721 w 11737976"/>
              <a:gd name="connsiteY17519" fmla="*/ 5932328 h 6407151"/>
              <a:gd name="connsiteX17520" fmla="*/ 2159275 w 11737976"/>
              <a:gd name="connsiteY17520" fmla="*/ 5922425 h 6407151"/>
              <a:gd name="connsiteX17521" fmla="*/ 2149665 w 11737976"/>
              <a:gd name="connsiteY17521" fmla="*/ 5922660 h 6407151"/>
              <a:gd name="connsiteX17522" fmla="*/ 2152774 w 11737976"/>
              <a:gd name="connsiteY17522" fmla="*/ 5935162 h 6407151"/>
              <a:gd name="connsiteX17523" fmla="*/ 2151643 w 11737976"/>
              <a:gd name="connsiteY17523" fmla="*/ 5943577 h 6407151"/>
              <a:gd name="connsiteX17524" fmla="*/ 2149712 w 11737976"/>
              <a:gd name="connsiteY17524" fmla="*/ 5940129 h 6407151"/>
              <a:gd name="connsiteX17525" fmla="*/ 2147781 w 11737976"/>
              <a:gd name="connsiteY17525" fmla="*/ 5936682 h 6407151"/>
              <a:gd name="connsiteX17526" fmla="*/ 2147404 w 11737976"/>
              <a:gd name="connsiteY17526" fmla="*/ 5939487 h 6407151"/>
              <a:gd name="connsiteX17527" fmla="*/ 2149923 w 11737976"/>
              <a:gd name="connsiteY17527" fmla="*/ 5947461 h 6407151"/>
              <a:gd name="connsiteX17528" fmla="*/ 2147615 w 11737976"/>
              <a:gd name="connsiteY17528" fmla="*/ 5946819 h 6407151"/>
              <a:gd name="connsiteX17529" fmla="*/ 2146273 w 11737976"/>
              <a:gd name="connsiteY17529" fmla="*/ 5947900 h 6407151"/>
              <a:gd name="connsiteX17530" fmla="*/ 2144931 w 11737976"/>
              <a:gd name="connsiteY17530" fmla="*/ 5948981 h 6407151"/>
              <a:gd name="connsiteX17531" fmla="*/ 2143965 w 11737976"/>
              <a:gd name="connsiteY17531" fmla="*/ 5947257 h 6407151"/>
              <a:gd name="connsiteX17532" fmla="*/ 2140102 w 11737976"/>
              <a:gd name="connsiteY17532" fmla="*/ 5940364 h 6407151"/>
              <a:gd name="connsiteX17533" fmla="*/ 2130115 w 11737976"/>
              <a:gd name="connsiteY17533" fmla="*/ 5943402 h 6407151"/>
              <a:gd name="connsiteX17534" fmla="*/ 2129149 w 11737976"/>
              <a:gd name="connsiteY17534" fmla="*/ 5941679 h 6407151"/>
              <a:gd name="connsiteX17535" fmla="*/ 2125874 w 11737976"/>
              <a:gd name="connsiteY17535" fmla="*/ 5939314 h 6407151"/>
              <a:gd name="connsiteX17536" fmla="*/ 2123943 w 11737976"/>
              <a:gd name="connsiteY17536" fmla="*/ 5935866 h 6407151"/>
              <a:gd name="connsiteX17537" fmla="*/ 2122601 w 11737976"/>
              <a:gd name="connsiteY17537" fmla="*/ 5936948 h 6407151"/>
              <a:gd name="connsiteX17538" fmla="*/ 2121635 w 11737976"/>
              <a:gd name="connsiteY17538" fmla="*/ 5935224 h 6407151"/>
              <a:gd name="connsiteX17539" fmla="*/ 2109340 w 11737976"/>
              <a:gd name="connsiteY17539" fmla="*/ 5937620 h 6407151"/>
              <a:gd name="connsiteX17540" fmla="*/ 2106443 w 11737976"/>
              <a:gd name="connsiteY17540" fmla="*/ 5932450 h 6407151"/>
              <a:gd name="connsiteX17541" fmla="*/ 2104134 w 11737976"/>
              <a:gd name="connsiteY17541" fmla="*/ 5931809 h 6407151"/>
              <a:gd name="connsiteX17542" fmla="*/ 2103757 w 11737976"/>
              <a:gd name="connsiteY17542" fmla="*/ 5934612 h 6407151"/>
              <a:gd name="connsiteX17543" fmla="*/ 2105689 w 11737976"/>
              <a:gd name="connsiteY17543" fmla="*/ 5938059 h 6407151"/>
              <a:gd name="connsiteX17544" fmla="*/ 2100695 w 11737976"/>
              <a:gd name="connsiteY17544" fmla="*/ 5939578 h 6407151"/>
              <a:gd name="connsiteX17545" fmla="*/ 2099353 w 11737976"/>
              <a:gd name="connsiteY17545" fmla="*/ 5940659 h 6407151"/>
              <a:gd name="connsiteX17546" fmla="*/ 2098975 w 11737976"/>
              <a:gd name="connsiteY17546" fmla="*/ 5943464 h 6407151"/>
              <a:gd name="connsiteX17547" fmla="*/ 2103216 w 11737976"/>
              <a:gd name="connsiteY17547" fmla="*/ 5947553 h 6407151"/>
              <a:gd name="connsiteX17548" fmla="*/ 2110894 w 11737976"/>
              <a:gd name="connsiteY17548" fmla="*/ 5943871 h 6407151"/>
              <a:gd name="connsiteX17549" fmla="*/ 2123189 w 11737976"/>
              <a:gd name="connsiteY17549" fmla="*/ 5941475 h 6407151"/>
              <a:gd name="connsiteX17550" fmla="*/ 2124155 w 11737976"/>
              <a:gd name="connsiteY17550" fmla="*/ 5943199 h 6407151"/>
              <a:gd name="connsiteX17551" fmla="*/ 2128395 w 11737976"/>
              <a:gd name="connsiteY17551" fmla="*/ 5947288 h 6407151"/>
              <a:gd name="connsiteX17552" fmla="*/ 2130538 w 11737976"/>
              <a:gd name="connsiteY17552" fmla="*/ 5958067 h 6407151"/>
              <a:gd name="connsiteX17553" fmla="*/ 2131127 w 11737976"/>
              <a:gd name="connsiteY17553" fmla="*/ 5962595 h 6407151"/>
              <a:gd name="connsiteX17554" fmla="*/ 2126134 w 11737976"/>
              <a:gd name="connsiteY17554" fmla="*/ 5964114 h 6407151"/>
              <a:gd name="connsiteX17555" fmla="*/ 2124792 w 11737976"/>
              <a:gd name="connsiteY17555" fmla="*/ 5965194 h 6407151"/>
              <a:gd name="connsiteX17556" fmla="*/ 2126723 w 11737976"/>
              <a:gd name="connsiteY17556" fmla="*/ 5968642 h 6407151"/>
              <a:gd name="connsiteX17557" fmla="*/ 2134402 w 11737976"/>
              <a:gd name="connsiteY17557" fmla="*/ 5964961 h 6407151"/>
              <a:gd name="connsiteX17558" fmla="*/ 2135368 w 11737976"/>
              <a:gd name="connsiteY17558" fmla="*/ 5966684 h 6407151"/>
              <a:gd name="connsiteX17559" fmla="*/ 2153033 w 11737976"/>
              <a:gd name="connsiteY17559" fmla="*/ 5959963 h 6407151"/>
              <a:gd name="connsiteX17560" fmla="*/ 2150136 w 11737976"/>
              <a:gd name="connsiteY17560" fmla="*/ 5954793 h 6407151"/>
              <a:gd name="connsiteX17561" fmla="*/ 2152445 w 11737976"/>
              <a:gd name="connsiteY17561" fmla="*/ 5955436 h 6407151"/>
              <a:gd name="connsiteX17562" fmla="*/ 2156685 w 11737976"/>
              <a:gd name="connsiteY17562" fmla="*/ 5959526 h 6407151"/>
              <a:gd name="connsiteX17563" fmla="*/ 2161513 w 11737976"/>
              <a:gd name="connsiteY17563" fmla="*/ 5968142 h 6407151"/>
              <a:gd name="connsiteX17564" fmla="*/ 2162856 w 11737976"/>
              <a:gd name="connsiteY17564" fmla="*/ 5967061 h 6407151"/>
              <a:gd name="connsiteX17565" fmla="*/ 2161890 w 11737976"/>
              <a:gd name="connsiteY17565" fmla="*/ 5965338 h 6407151"/>
              <a:gd name="connsiteX17566" fmla="*/ 2159370 w 11737976"/>
              <a:gd name="connsiteY17566" fmla="*/ 5957363 h 6407151"/>
              <a:gd name="connsiteX17567" fmla="*/ 2157438 w 11737976"/>
              <a:gd name="connsiteY17567" fmla="*/ 5953916 h 6407151"/>
              <a:gd name="connsiteX17568" fmla="*/ 2157226 w 11737976"/>
              <a:gd name="connsiteY17568" fmla="*/ 5946585 h 6407151"/>
              <a:gd name="connsiteX17569" fmla="*/ 2157979 w 11737976"/>
              <a:gd name="connsiteY17569" fmla="*/ 5940975 h 6407151"/>
              <a:gd name="connsiteX17570" fmla="*/ 2186599 w 11737976"/>
              <a:gd name="connsiteY17570" fmla="*/ 5932940 h 6407151"/>
              <a:gd name="connsiteX17571" fmla="*/ 2190461 w 11737976"/>
              <a:gd name="connsiteY17571" fmla="*/ 5939834 h 6407151"/>
              <a:gd name="connsiteX17572" fmla="*/ 2190250 w 11737976"/>
              <a:gd name="connsiteY17572" fmla="*/ 5932500 h 6407151"/>
              <a:gd name="connsiteX17573" fmla="*/ 2191592 w 11737976"/>
              <a:gd name="connsiteY17573" fmla="*/ 5931420 h 6407151"/>
              <a:gd name="connsiteX17574" fmla="*/ 2194866 w 11737976"/>
              <a:gd name="connsiteY17574" fmla="*/ 5933785 h 6407151"/>
              <a:gd name="connsiteX17575" fmla="*/ 2195832 w 11737976"/>
              <a:gd name="connsiteY17575" fmla="*/ 5935508 h 6407151"/>
              <a:gd name="connsiteX17576" fmla="*/ 2193358 w 11737976"/>
              <a:gd name="connsiteY17576" fmla="*/ 5945003 h 6407151"/>
              <a:gd name="connsiteX17577" fmla="*/ 2191639 w 11737976"/>
              <a:gd name="connsiteY17577" fmla="*/ 5948888 h 6407151"/>
              <a:gd name="connsiteX17578" fmla="*/ 2187049 w 11737976"/>
              <a:gd name="connsiteY17578" fmla="*/ 5948520 h 6407151"/>
              <a:gd name="connsiteX17579" fmla="*/ 2182763 w 11737976"/>
              <a:gd name="connsiteY17579" fmla="*/ 5953483 h 6407151"/>
              <a:gd name="connsiteX17580" fmla="*/ 2182957 w 11737976"/>
              <a:gd name="connsiteY17580" fmla="*/ 5951343 h 6407151"/>
              <a:gd name="connsiteX17581" fmla="*/ 2181987 w 11737976"/>
              <a:gd name="connsiteY17581" fmla="*/ 5949613 h 6407151"/>
              <a:gd name="connsiteX17582" fmla="*/ 2181018 w 11737976"/>
              <a:gd name="connsiteY17582" fmla="*/ 5947882 h 6407151"/>
              <a:gd name="connsiteX17583" fmla="*/ 2179800 w 11737976"/>
              <a:gd name="connsiteY17583" fmla="*/ 5948862 h 6407151"/>
              <a:gd name="connsiteX17584" fmla="*/ 2180524 w 11737976"/>
              <a:gd name="connsiteY17584" fmla="*/ 5953304 h 6407151"/>
              <a:gd name="connsiteX17585" fmla="*/ 2181494 w 11737976"/>
              <a:gd name="connsiteY17585" fmla="*/ 5955034 h 6407151"/>
              <a:gd name="connsiteX17586" fmla="*/ 2182711 w 11737976"/>
              <a:gd name="connsiteY17586" fmla="*/ 5954054 h 6407151"/>
              <a:gd name="connsiteX17587" fmla="*/ 2182735 w 11737976"/>
              <a:gd name="connsiteY17587" fmla="*/ 5953790 h 6407151"/>
              <a:gd name="connsiteX17588" fmla="*/ 2186233 w 11737976"/>
              <a:gd name="connsiteY17588" fmla="*/ 5957930 h 6407151"/>
              <a:gd name="connsiteX17589" fmla="*/ 2190132 w 11737976"/>
              <a:gd name="connsiteY17589" fmla="*/ 5960106 h 6407151"/>
              <a:gd name="connsiteX17590" fmla="*/ 2188413 w 11737976"/>
              <a:gd name="connsiteY17590" fmla="*/ 5963991 h 6407151"/>
              <a:gd name="connsiteX17591" fmla="*/ 2187446 w 11737976"/>
              <a:gd name="connsiteY17591" fmla="*/ 5962268 h 6407151"/>
              <a:gd name="connsiteX17592" fmla="*/ 2186105 w 11737976"/>
              <a:gd name="connsiteY17592" fmla="*/ 5963348 h 6407151"/>
              <a:gd name="connsiteX17593" fmla="*/ 2187070 w 11737976"/>
              <a:gd name="connsiteY17593" fmla="*/ 5965073 h 6407151"/>
              <a:gd name="connsiteX17594" fmla="*/ 2190344 w 11737976"/>
              <a:gd name="connsiteY17594" fmla="*/ 5967438 h 6407151"/>
              <a:gd name="connsiteX17595" fmla="*/ 2189001 w 11737976"/>
              <a:gd name="connsiteY17595" fmla="*/ 5968518 h 6407151"/>
              <a:gd name="connsiteX17596" fmla="*/ 2191946 w 11737976"/>
              <a:gd name="connsiteY17596" fmla="*/ 5991158 h 6407151"/>
              <a:gd name="connsiteX17597" fmla="*/ 2197528 w 11737976"/>
              <a:gd name="connsiteY17597" fmla="*/ 5994166 h 6407151"/>
              <a:gd name="connsiteX17598" fmla="*/ 2212178 w 11737976"/>
              <a:gd name="connsiteY17598" fmla="*/ 6009881 h 6407151"/>
              <a:gd name="connsiteX17599" fmla="*/ 2215618 w 11737976"/>
              <a:gd name="connsiteY17599" fmla="*/ 6002109 h 6407151"/>
              <a:gd name="connsiteX17600" fmla="*/ 2219646 w 11737976"/>
              <a:gd name="connsiteY17600" fmla="*/ 5998867 h 6407151"/>
              <a:gd name="connsiteX17601" fmla="*/ 2240468 w 11737976"/>
              <a:gd name="connsiteY17601" fmla="*/ 6022118 h 6407151"/>
              <a:gd name="connsiteX17602" fmla="*/ 2262161 w 11737976"/>
              <a:gd name="connsiteY17602" fmla="*/ 6012154 h 6407151"/>
              <a:gd name="connsiteX17603" fmla="*/ 2264636 w 11737976"/>
              <a:gd name="connsiteY17603" fmla="*/ 6002661 h 6407151"/>
              <a:gd name="connsiteX17604" fmla="*/ 2271348 w 11737976"/>
              <a:gd name="connsiteY17604" fmla="*/ 5997256 h 6407151"/>
              <a:gd name="connsiteX17605" fmla="*/ 2264800 w 11737976"/>
              <a:gd name="connsiteY17605" fmla="*/ 5992524 h 6407151"/>
              <a:gd name="connsiteX17606" fmla="*/ 2265553 w 11737976"/>
              <a:gd name="connsiteY17606" fmla="*/ 5986916 h 6407151"/>
              <a:gd name="connsiteX17607" fmla="*/ 2257663 w 11737976"/>
              <a:gd name="connsiteY17607" fmla="*/ 5983264 h 6407151"/>
              <a:gd name="connsiteX17608" fmla="*/ 2264375 w 11737976"/>
              <a:gd name="connsiteY17608" fmla="*/ 5977861 h 6407151"/>
              <a:gd name="connsiteX17609" fmla="*/ 2258794 w 11737976"/>
              <a:gd name="connsiteY17609" fmla="*/ 5974852 h 6407151"/>
              <a:gd name="connsiteX17610" fmla="*/ 2260136 w 11737976"/>
              <a:gd name="connsiteY17610" fmla="*/ 5973771 h 6407151"/>
              <a:gd name="connsiteX17611" fmla="*/ 2261478 w 11737976"/>
              <a:gd name="connsiteY17611" fmla="*/ 5972690 h 6407151"/>
              <a:gd name="connsiteX17612" fmla="*/ 2267814 w 11737976"/>
              <a:gd name="connsiteY17612" fmla="*/ 5970089 h 6407151"/>
              <a:gd name="connsiteX17613" fmla="*/ 2266849 w 11737976"/>
              <a:gd name="connsiteY17613" fmla="*/ 5968366 h 6407151"/>
              <a:gd name="connsiteX17614" fmla="*/ 2271843 w 11737976"/>
              <a:gd name="connsiteY17614" fmla="*/ 5966847 h 6407151"/>
              <a:gd name="connsiteX17615" fmla="*/ 2277213 w 11737976"/>
              <a:gd name="connsiteY17615" fmla="*/ 5962523 h 6407151"/>
              <a:gd name="connsiteX17616" fmla="*/ 2281452 w 11737976"/>
              <a:gd name="connsiteY17616" fmla="*/ 5966611 h 6407151"/>
              <a:gd name="connsiteX17617" fmla="*/ 2288542 w 11737976"/>
              <a:gd name="connsiteY17617" fmla="*/ 5958402 h 6407151"/>
              <a:gd name="connsiteX17618" fmla="*/ 2286022 w 11737976"/>
              <a:gd name="connsiteY17618" fmla="*/ 5950428 h 6407151"/>
              <a:gd name="connsiteX17619" fmla="*/ 2289673 w 11737976"/>
              <a:gd name="connsiteY17619" fmla="*/ 5949990 h 6407151"/>
              <a:gd name="connsiteX17620" fmla="*/ 2291817 w 11737976"/>
              <a:gd name="connsiteY17620" fmla="*/ 5960769 h 6407151"/>
              <a:gd name="connsiteX17621" fmla="*/ 2292782 w 11737976"/>
              <a:gd name="connsiteY17621" fmla="*/ 5962491 h 6407151"/>
              <a:gd name="connsiteX17622" fmla="*/ 2294125 w 11737976"/>
              <a:gd name="connsiteY17622" fmla="*/ 5961411 h 6407151"/>
              <a:gd name="connsiteX17623" fmla="*/ 2296810 w 11737976"/>
              <a:gd name="connsiteY17623" fmla="*/ 5959249 h 6407151"/>
              <a:gd name="connsiteX17624" fmla="*/ 2288166 w 11737976"/>
              <a:gd name="connsiteY17624" fmla="*/ 5961206 h 6407151"/>
              <a:gd name="connsiteX17625" fmla="*/ 2287036 w 11737976"/>
              <a:gd name="connsiteY17625" fmla="*/ 5969620 h 6407151"/>
              <a:gd name="connsiteX17626" fmla="*/ 2283172 w 11737976"/>
              <a:gd name="connsiteY17626" fmla="*/ 5962727 h 6407151"/>
              <a:gd name="connsiteX17627" fmla="*/ 2276083 w 11737976"/>
              <a:gd name="connsiteY17627" fmla="*/ 5970935 h 6407151"/>
              <a:gd name="connsiteX17628" fmla="*/ 2280912 w 11737976"/>
              <a:gd name="connsiteY17628" fmla="*/ 5979552 h 6407151"/>
              <a:gd name="connsiteX17629" fmla="*/ 2281877 w 11737976"/>
              <a:gd name="connsiteY17629" fmla="*/ 5981276 h 6407151"/>
              <a:gd name="connsiteX17630" fmla="*/ 2275918 w 11737976"/>
              <a:gd name="connsiteY17630" fmla="*/ 5981072 h 6407151"/>
              <a:gd name="connsiteX17631" fmla="*/ 2273986 w 11737976"/>
              <a:gd name="connsiteY17631" fmla="*/ 5977625 h 6407151"/>
              <a:gd name="connsiteX17632" fmla="*/ 2272266 w 11737976"/>
              <a:gd name="connsiteY17632" fmla="*/ 5981510 h 6407151"/>
              <a:gd name="connsiteX17633" fmla="*/ 2273609 w 11737976"/>
              <a:gd name="connsiteY17633" fmla="*/ 5980429 h 6407151"/>
              <a:gd name="connsiteX17634" fmla="*/ 2283808 w 11737976"/>
              <a:gd name="connsiteY17634" fmla="*/ 5984722 h 6407151"/>
              <a:gd name="connsiteX17635" fmla="*/ 2283219 w 11737976"/>
              <a:gd name="connsiteY17635" fmla="*/ 5980195 h 6407151"/>
              <a:gd name="connsiteX17636" fmla="*/ 2288802 w 11737976"/>
              <a:gd name="connsiteY17636" fmla="*/ 5983203 h 6407151"/>
              <a:gd name="connsiteX17637" fmla="*/ 2289226 w 11737976"/>
              <a:gd name="connsiteY17637" fmla="*/ 5997867 h 6407151"/>
              <a:gd name="connsiteX17638" fmla="*/ 2311344 w 11737976"/>
              <a:gd name="connsiteY17638" fmla="*/ 6002568 h 6407151"/>
              <a:gd name="connsiteX17639" fmla="*/ 2329433 w 11737976"/>
              <a:gd name="connsiteY17639" fmla="*/ 6010512 h 6407151"/>
              <a:gd name="connsiteX17640" fmla="*/ 2338077 w 11737976"/>
              <a:gd name="connsiteY17640" fmla="*/ 6008554 h 6407151"/>
              <a:gd name="connsiteX17641" fmla="*/ 2337111 w 11737976"/>
              <a:gd name="connsiteY17641" fmla="*/ 6006831 h 6407151"/>
              <a:gd name="connsiteX17642" fmla="*/ 2340386 w 11737976"/>
              <a:gd name="connsiteY17642" fmla="*/ 6009197 h 6407151"/>
              <a:gd name="connsiteX17643" fmla="*/ 2341729 w 11737976"/>
              <a:gd name="connsiteY17643" fmla="*/ 6008116 h 6407151"/>
              <a:gd name="connsiteX17644" fmla="*/ 2340763 w 11737976"/>
              <a:gd name="connsiteY17644" fmla="*/ 6006392 h 6407151"/>
              <a:gd name="connsiteX17645" fmla="*/ 2337489 w 11737976"/>
              <a:gd name="connsiteY17645" fmla="*/ 6004027 h 6407151"/>
              <a:gd name="connsiteX17646" fmla="*/ 2316078 w 11737976"/>
              <a:gd name="connsiteY17646" fmla="*/ 5976248 h 6407151"/>
              <a:gd name="connsiteX17647" fmla="*/ 2338360 w 11737976"/>
              <a:gd name="connsiteY17647" fmla="*/ 5970813 h 6407151"/>
              <a:gd name="connsiteX17648" fmla="*/ 2342011 w 11737976"/>
              <a:gd name="connsiteY17648" fmla="*/ 5970374 h 6407151"/>
              <a:gd name="connsiteX17649" fmla="*/ 2342977 w 11737976"/>
              <a:gd name="connsiteY17649" fmla="*/ 5972097 h 6407151"/>
              <a:gd name="connsiteX17650" fmla="*/ 2340504 w 11737976"/>
              <a:gd name="connsiteY17650" fmla="*/ 5981592 h 6407151"/>
              <a:gd name="connsiteX17651" fmla="*/ 2339538 w 11737976"/>
              <a:gd name="connsiteY17651" fmla="*/ 5979869 h 6407151"/>
              <a:gd name="connsiteX17652" fmla="*/ 2335723 w 11737976"/>
              <a:gd name="connsiteY17652" fmla="*/ 5990444 h 6407151"/>
              <a:gd name="connsiteX17653" fmla="*/ 2341305 w 11737976"/>
              <a:gd name="connsiteY17653" fmla="*/ 5993452 h 6407151"/>
              <a:gd name="connsiteX17654" fmla="*/ 2342271 w 11737976"/>
              <a:gd name="connsiteY17654" fmla="*/ 5995175 h 6407151"/>
              <a:gd name="connsiteX17655" fmla="*/ 2350373 w 11737976"/>
              <a:gd name="connsiteY17655" fmla="*/ 6006158 h 6407151"/>
              <a:gd name="connsiteX17656" fmla="*/ 2353058 w 11737976"/>
              <a:gd name="connsiteY17656" fmla="*/ 6003995 h 6407151"/>
              <a:gd name="connsiteX17657" fmla="*/ 2349785 w 11737976"/>
              <a:gd name="connsiteY17657" fmla="*/ 6001630 h 6407151"/>
              <a:gd name="connsiteX17658" fmla="*/ 2345922 w 11737976"/>
              <a:gd name="connsiteY17658" fmla="*/ 5994736 h 6407151"/>
              <a:gd name="connsiteX17659" fmla="*/ 2343990 w 11737976"/>
              <a:gd name="connsiteY17659" fmla="*/ 5991289 h 6407151"/>
              <a:gd name="connsiteX17660" fmla="*/ 2345710 w 11737976"/>
              <a:gd name="connsiteY17660" fmla="*/ 5987403 h 6407151"/>
              <a:gd name="connsiteX17661" fmla="*/ 2349525 w 11737976"/>
              <a:gd name="connsiteY17661" fmla="*/ 5976830 h 6407151"/>
              <a:gd name="connsiteX17662" fmla="*/ 2350869 w 11737976"/>
              <a:gd name="connsiteY17662" fmla="*/ 5975748 h 6407151"/>
              <a:gd name="connsiteX17663" fmla="*/ 2357840 w 11737976"/>
              <a:gd name="connsiteY17663" fmla="*/ 5995144 h 6407151"/>
              <a:gd name="connsiteX17664" fmla="*/ 2379039 w 11737976"/>
              <a:gd name="connsiteY17664" fmla="*/ 6015590 h 6407151"/>
              <a:gd name="connsiteX17665" fmla="*/ 2388862 w 11737976"/>
              <a:gd name="connsiteY17665" fmla="*/ 6022688 h 6407151"/>
              <a:gd name="connsiteX17666" fmla="*/ 2398685 w 11737976"/>
              <a:gd name="connsiteY17666" fmla="*/ 6029785 h 6407151"/>
              <a:gd name="connsiteX17667" fmla="*/ 2394068 w 11737976"/>
              <a:gd name="connsiteY17667" fmla="*/ 6028501 h 6407151"/>
              <a:gd name="connsiteX17668" fmla="*/ 2391170 w 11737976"/>
              <a:gd name="connsiteY17668" fmla="*/ 6023330 h 6407151"/>
              <a:gd name="connsiteX17669" fmla="*/ 2383703 w 11737976"/>
              <a:gd name="connsiteY17669" fmla="*/ 6034343 h 6407151"/>
              <a:gd name="connsiteX17670" fmla="*/ 2380052 w 11737976"/>
              <a:gd name="connsiteY17670" fmla="*/ 6034782 h 6407151"/>
              <a:gd name="connsiteX17671" fmla="*/ 2376778 w 11737976"/>
              <a:gd name="connsiteY17671" fmla="*/ 6032416 h 6407151"/>
              <a:gd name="connsiteX17672" fmla="*/ 2375812 w 11737976"/>
              <a:gd name="connsiteY17672" fmla="*/ 6030694 h 6407151"/>
              <a:gd name="connsiteX17673" fmla="*/ 2374470 w 11737976"/>
              <a:gd name="connsiteY17673" fmla="*/ 6031774 h 6407151"/>
              <a:gd name="connsiteX17674" fmla="*/ 2374093 w 11737976"/>
              <a:gd name="connsiteY17674" fmla="*/ 6034579 h 6407151"/>
              <a:gd name="connsiteX17675" fmla="*/ 2372750 w 11737976"/>
              <a:gd name="connsiteY17675" fmla="*/ 6035659 h 6407151"/>
              <a:gd name="connsiteX17676" fmla="*/ 2373881 w 11737976"/>
              <a:gd name="connsiteY17676" fmla="*/ 6027246 h 6407151"/>
              <a:gd name="connsiteX17677" fmla="*/ 2374258 w 11737976"/>
              <a:gd name="connsiteY17677" fmla="*/ 6024442 h 6407151"/>
              <a:gd name="connsiteX17678" fmla="*/ 2371949 w 11737976"/>
              <a:gd name="connsiteY17678" fmla="*/ 6023799 h 6407151"/>
              <a:gd name="connsiteX17679" fmla="*/ 2348701 w 11737976"/>
              <a:gd name="connsiteY17679" fmla="*/ 6027512 h 6407151"/>
              <a:gd name="connsiteX17680" fmla="*/ 2340646 w 11737976"/>
              <a:gd name="connsiteY17680" fmla="*/ 6033997 h 6407151"/>
              <a:gd name="connsiteX17681" fmla="*/ 2335275 w 11737976"/>
              <a:gd name="connsiteY17681" fmla="*/ 6038322 h 6407151"/>
              <a:gd name="connsiteX17682" fmla="*/ 2334522 w 11737976"/>
              <a:gd name="connsiteY17682" fmla="*/ 6043929 h 6407151"/>
              <a:gd name="connsiteX17683" fmla="*/ 2337796 w 11737976"/>
              <a:gd name="connsiteY17683" fmla="*/ 6046296 h 6407151"/>
              <a:gd name="connsiteX17684" fmla="*/ 2345475 w 11737976"/>
              <a:gd name="connsiteY17684" fmla="*/ 6042615 h 6407151"/>
              <a:gd name="connsiteX17685" fmla="*/ 2352187 w 11737976"/>
              <a:gd name="connsiteY17685" fmla="*/ 6037210 h 6407151"/>
              <a:gd name="connsiteX17686" fmla="*/ 2354707 w 11737976"/>
              <a:gd name="connsiteY17686" fmla="*/ 6045184 h 6407151"/>
              <a:gd name="connsiteX17687" fmla="*/ 2355673 w 11737976"/>
              <a:gd name="connsiteY17687" fmla="*/ 6046908 h 6407151"/>
              <a:gd name="connsiteX17688" fmla="*/ 2352611 w 11737976"/>
              <a:gd name="connsiteY17688" fmla="*/ 6051873 h 6407151"/>
              <a:gd name="connsiteX17689" fmla="*/ 2351269 w 11737976"/>
              <a:gd name="connsiteY17689" fmla="*/ 6052955 h 6407151"/>
              <a:gd name="connsiteX17690" fmla="*/ 2352235 w 11737976"/>
              <a:gd name="connsiteY17690" fmla="*/ 6054678 h 6407151"/>
              <a:gd name="connsiteX17691" fmla="*/ 2358406 w 11737976"/>
              <a:gd name="connsiteY17691" fmla="*/ 6062213 h 6407151"/>
              <a:gd name="connsiteX17692" fmla="*/ 2360714 w 11737976"/>
              <a:gd name="connsiteY17692" fmla="*/ 6062857 h 6407151"/>
              <a:gd name="connsiteX17693" fmla="*/ 2373598 w 11737976"/>
              <a:gd name="connsiteY17693" fmla="*/ 6064988 h 6407151"/>
              <a:gd name="connsiteX17694" fmla="*/ 2373975 w 11737976"/>
              <a:gd name="connsiteY17694" fmla="*/ 6062184 h 6407151"/>
              <a:gd name="connsiteX17695" fmla="*/ 2372044 w 11737976"/>
              <a:gd name="connsiteY17695" fmla="*/ 6058736 h 6407151"/>
              <a:gd name="connsiteX17696" fmla="*/ 2359161 w 11737976"/>
              <a:gd name="connsiteY17696" fmla="*/ 6056606 h 6407151"/>
              <a:gd name="connsiteX17697" fmla="*/ 2357817 w 11737976"/>
              <a:gd name="connsiteY17697" fmla="*/ 6057686 h 6407151"/>
              <a:gd name="connsiteX17698" fmla="*/ 2356851 w 11737976"/>
              <a:gd name="connsiteY17698" fmla="*/ 6055963 h 6407151"/>
              <a:gd name="connsiteX17699" fmla="*/ 2359913 w 11737976"/>
              <a:gd name="connsiteY17699" fmla="*/ 6050996 h 6407151"/>
              <a:gd name="connsiteX17700" fmla="*/ 2369146 w 11737976"/>
              <a:gd name="connsiteY17700" fmla="*/ 6053566 h 6407151"/>
              <a:gd name="connsiteX17701" fmla="*/ 2376990 w 11737976"/>
              <a:gd name="connsiteY17701" fmla="*/ 6039748 h 6407151"/>
              <a:gd name="connsiteX17702" fmla="*/ 2378333 w 11737976"/>
              <a:gd name="connsiteY17702" fmla="*/ 6038668 h 6407151"/>
              <a:gd name="connsiteX17703" fmla="*/ 2380641 w 11737976"/>
              <a:gd name="connsiteY17703" fmla="*/ 6039309 h 6407151"/>
              <a:gd name="connsiteX17704" fmla="*/ 2387566 w 11737976"/>
              <a:gd name="connsiteY17704" fmla="*/ 6041237 h 6407151"/>
              <a:gd name="connsiteX17705" fmla="*/ 2390252 w 11737976"/>
              <a:gd name="connsiteY17705" fmla="*/ 6039075 h 6407151"/>
              <a:gd name="connsiteX17706" fmla="*/ 2396423 w 11737976"/>
              <a:gd name="connsiteY17706" fmla="*/ 6046611 h 6407151"/>
              <a:gd name="connsiteX17707" fmla="*/ 2396211 w 11737976"/>
              <a:gd name="connsiteY17707" fmla="*/ 6039280 h 6407151"/>
              <a:gd name="connsiteX17708" fmla="*/ 2401204 w 11737976"/>
              <a:gd name="connsiteY17708" fmla="*/ 6037759 h 6407151"/>
              <a:gd name="connsiteX17709" fmla="*/ 2400450 w 11737976"/>
              <a:gd name="connsiteY17709" fmla="*/ 6043368 h 6407151"/>
              <a:gd name="connsiteX17710" fmla="*/ 2411239 w 11737976"/>
              <a:gd name="connsiteY17710" fmla="*/ 6052188 h 6407151"/>
              <a:gd name="connsiteX17711" fmla="*/ 2403561 w 11737976"/>
              <a:gd name="connsiteY17711" fmla="*/ 6055871 h 6407151"/>
              <a:gd name="connsiteX17712" fmla="*/ 2403347 w 11737976"/>
              <a:gd name="connsiteY17712" fmla="*/ 6048539 h 6407151"/>
              <a:gd name="connsiteX17713" fmla="*/ 2382997 w 11737976"/>
              <a:gd name="connsiteY17713" fmla="*/ 6057421 h 6407151"/>
              <a:gd name="connsiteX17714" fmla="*/ 2381654 w 11737976"/>
              <a:gd name="connsiteY17714" fmla="*/ 6058502 h 6407151"/>
              <a:gd name="connsiteX17715" fmla="*/ 2380311 w 11737976"/>
              <a:gd name="connsiteY17715" fmla="*/ 6059583 h 6407151"/>
              <a:gd name="connsiteX17716" fmla="*/ 2380900 w 11737976"/>
              <a:gd name="connsiteY17716" fmla="*/ 6064111 h 6407151"/>
              <a:gd name="connsiteX17717" fmla="*/ 2384175 w 11737976"/>
              <a:gd name="connsiteY17717" fmla="*/ 6066476 h 6407151"/>
              <a:gd name="connsiteX17718" fmla="*/ 2386483 w 11737976"/>
              <a:gd name="connsiteY17718" fmla="*/ 6067119 h 6407151"/>
              <a:gd name="connsiteX17719" fmla="*/ 2410533 w 11737976"/>
              <a:gd name="connsiteY17719" fmla="*/ 6075266 h 6407151"/>
              <a:gd name="connsiteX17720" fmla="*/ 2406127 w 11737976"/>
              <a:gd name="connsiteY17720" fmla="*/ 6081315 h 6407151"/>
              <a:gd name="connsiteX17721" fmla="*/ 2403442 w 11737976"/>
              <a:gd name="connsiteY17721" fmla="*/ 6083477 h 6407151"/>
              <a:gd name="connsiteX17722" fmla="*/ 2397271 w 11737976"/>
              <a:gd name="connsiteY17722" fmla="*/ 6075939 h 6407151"/>
              <a:gd name="connsiteX17723" fmla="*/ 2382714 w 11737976"/>
              <a:gd name="connsiteY17723" fmla="*/ 6095162 h 6407151"/>
              <a:gd name="connsiteX17724" fmla="*/ 2388296 w 11737976"/>
              <a:gd name="connsiteY17724" fmla="*/ 6098170 h 6407151"/>
              <a:gd name="connsiteX17725" fmla="*/ 2389262 w 11737976"/>
              <a:gd name="connsiteY17725" fmla="*/ 6099895 h 6407151"/>
              <a:gd name="connsiteX17726" fmla="*/ 2386577 w 11737976"/>
              <a:gd name="connsiteY17726" fmla="*/ 6102056 h 6407151"/>
              <a:gd name="connsiteX17727" fmla="*/ 2387542 w 11737976"/>
              <a:gd name="connsiteY17727" fmla="*/ 6103780 h 6407151"/>
              <a:gd name="connsiteX17728" fmla="*/ 2389851 w 11737976"/>
              <a:gd name="connsiteY17728" fmla="*/ 6104422 h 6407151"/>
              <a:gd name="connsiteX17729" fmla="*/ 2390228 w 11737976"/>
              <a:gd name="connsiteY17729" fmla="*/ 6101618 h 6407151"/>
              <a:gd name="connsiteX17730" fmla="*/ 2391570 w 11737976"/>
              <a:gd name="connsiteY17730" fmla="*/ 6100537 h 6407151"/>
              <a:gd name="connsiteX17731" fmla="*/ 2390606 w 11737976"/>
              <a:gd name="connsiteY17731" fmla="*/ 6098813 h 6407151"/>
              <a:gd name="connsiteX17732" fmla="*/ 2405963 w 11737976"/>
              <a:gd name="connsiteY17732" fmla="*/ 6091451 h 6407151"/>
              <a:gd name="connsiteX17733" fmla="*/ 2404997 w 11737976"/>
              <a:gd name="connsiteY17733" fmla="*/ 6089726 h 6407151"/>
              <a:gd name="connsiteX17734" fmla="*/ 2409991 w 11737976"/>
              <a:gd name="connsiteY17734" fmla="*/ 6088208 h 6407151"/>
              <a:gd name="connsiteX17735" fmla="*/ 2410367 w 11737976"/>
              <a:gd name="connsiteY17735" fmla="*/ 6085403 h 6407151"/>
              <a:gd name="connsiteX17736" fmla="*/ 2411333 w 11737976"/>
              <a:gd name="connsiteY17736" fmla="*/ 6087126 h 6407151"/>
              <a:gd name="connsiteX17737" fmla="*/ 2441295 w 11737976"/>
              <a:gd name="connsiteY17737" fmla="*/ 6078010 h 6407151"/>
              <a:gd name="connsiteX17738" fmla="*/ 2444568 w 11737976"/>
              <a:gd name="connsiteY17738" fmla="*/ 6080376 h 6407151"/>
              <a:gd name="connsiteX17739" fmla="*/ 2444781 w 11737976"/>
              <a:gd name="connsiteY17739" fmla="*/ 6087708 h 6407151"/>
              <a:gd name="connsiteX17740" fmla="*/ 2454391 w 11737976"/>
              <a:gd name="connsiteY17740" fmla="*/ 6087474 h 6407151"/>
              <a:gd name="connsiteX17741" fmla="*/ 2469583 w 11737976"/>
              <a:gd name="connsiteY17741" fmla="*/ 6090247 h 6407151"/>
              <a:gd name="connsiteX17742" fmla="*/ 2470384 w 11737976"/>
              <a:gd name="connsiteY17742" fmla="*/ 6102106 h 6407151"/>
              <a:gd name="connsiteX17743" fmla="*/ 2447136 w 11737976"/>
              <a:gd name="connsiteY17743" fmla="*/ 6105819 h 6407151"/>
              <a:gd name="connsiteX17744" fmla="*/ 2446170 w 11737976"/>
              <a:gd name="connsiteY17744" fmla="*/ 6104095 h 6407151"/>
              <a:gd name="connsiteX17745" fmla="*/ 2446924 w 11737976"/>
              <a:gd name="connsiteY17745" fmla="*/ 6098487 h 6407151"/>
              <a:gd name="connsiteX17746" fmla="*/ 2443650 w 11737976"/>
              <a:gd name="connsiteY17746" fmla="*/ 6096121 h 6407151"/>
              <a:gd name="connsiteX17747" fmla="*/ 2441342 w 11737976"/>
              <a:gd name="connsiteY17747" fmla="*/ 6095478 h 6407151"/>
              <a:gd name="connsiteX17748" fmla="*/ 2440965 w 11737976"/>
              <a:gd name="connsiteY17748" fmla="*/ 6098282 h 6407151"/>
              <a:gd name="connsiteX17749" fmla="*/ 2437314 w 11737976"/>
              <a:gd name="connsiteY17749" fmla="*/ 6098722 h 6407151"/>
              <a:gd name="connsiteX17750" fmla="*/ 2423087 w 11737976"/>
              <a:gd name="connsiteY17750" fmla="*/ 6097671 h 6407151"/>
              <a:gd name="connsiteX17751" fmla="*/ 2424052 w 11737976"/>
              <a:gd name="connsiteY17751" fmla="*/ 6099394 h 6407151"/>
              <a:gd name="connsiteX17752" fmla="*/ 2422710 w 11737976"/>
              <a:gd name="connsiteY17752" fmla="*/ 6100475 h 6407151"/>
              <a:gd name="connsiteX17753" fmla="*/ 2419648 w 11737976"/>
              <a:gd name="connsiteY17753" fmla="*/ 6105442 h 6407151"/>
              <a:gd name="connsiteX17754" fmla="*/ 2414654 w 11737976"/>
              <a:gd name="connsiteY17754" fmla="*/ 6106961 h 6407151"/>
              <a:gd name="connsiteX17755" fmla="*/ 2413312 w 11737976"/>
              <a:gd name="connsiteY17755" fmla="*/ 6108042 h 6407151"/>
              <a:gd name="connsiteX17756" fmla="*/ 2411003 w 11737976"/>
              <a:gd name="connsiteY17756" fmla="*/ 6107399 h 6407151"/>
              <a:gd name="connsiteX17757" fmla="*/ 2408695 w 11737976"/>
              <a:gd name="connsiteY17757" fmla="*/ 6106758 h 6407151"/>
              <a:gd name="connsiteX17758" fmla="*/ 2401393 w 11737976"/>
              <a:gd name="connsiteY17758" fmla="*/ 6107635 h 6407151"/>
              <a:gd name="connsiteX17759" fmla="*/ 2397954 w 11737976"/>
              <a:gd name="connsiteY17759" fmla="*/ 6115405 h 6407151"/>
              <a:gd name="connsiteX17760" fmla="*/ 2398919 w 11737976"/>
              <a:gd name="connsiteY17760" fmla="*/ 6117128 h 6407151"/>
              <a:gd name="connsiteX17761" fmla="*/ 2404125 w 11737976"/>
              <a:gd name="connsiteY17761" fmla="*/ 6122941 h 6407151"/>
              <a:gd name="connsiteX17762" fmla="*/ 2405468 w 11737976"/>
              <a:gd name="connsiteY17762" fmla="*/ 6121860 h 6407151"/>
              <a:gd name="connsiteX17763" fmla="*/ 2403537 w 11737976"/>
              <a:gd name="connsiteY17763" fmla="*/ 6118413 h 6407151"/>
              <a:gd name="connsiteX17764" fmla="*/ 2402571 w 11737976"/>
              <a:gd name="connsiteY17764" fmla="*/ 6116690 h 6407151"/>
              <a:gd name="connsiteX17765" fmla="*/ 2409284 w 11737976"/>
              <a:gd name="connsiteY17765" fmla="*/ 6111285 h 6407151"/>
              <a:gd name="connsiteX17766" fmla="*/ 2411804 w 11737976"/>
              <a:gd name="connsiteY17766" fmla="*/ 6119259 h 6407151"/>
              <a:gd name="connsiteX17767" fmla="*/ 2409119 w 11737976"/>
              <a:gd name="connsiteY17767" fmla="*/ 6121421 h 6407151"/>
              <a:gd name="connsiteX17768" fmla="*/ 2410085 w 11737976"/>
              <a:gd name="connsiteY17768" fmla="*/ 6123144 h 6407151"/>
              <a:gd name="connsiteX17769" fmla="*/ 2411050 w 11737976"/>
              <a:gd name="connsiteY17769" fmla="*/ 6124868 h 6407151"/>
              <a:gd name="connsiteX17770" fmla="*/ 2413735 w 11737976"/>
              <a:gd name="connsiteY17770" fmla="*/ 6122706 h 6407151"/>
              <a:gd name="connsiteX17771" fmla="*/ 2419695 w 11737976"/>
              <a:gd name="connsiteY17771" fmla="*/ 6122910 h 6407151"/>
              <a:gd name="connsiteX17772" fmla="*/ 2419106 w 11737976"/>
              <a:gd name="connsiteY17772" fmla="*/ 6118382 h 6407151"/>
              <a:gd name="connsiteX17773" fmla="*/ 2419483 w 11737976"/>
              <a:gd name="connsiteY17773" fmla="*/ 6115578 h 6407151"/>
              <a:gd name="connsiteX17774" fmla="*/ 2423134 w 11737976"/>
              <a:gd name="connsiteY17774" fmla="*/ 6115140 h 6407151"/>
              <a:gd name="connsiteX17775" fmla="*/ 2426408 w 11737976"/>
              <a:gd name="connsiteY17775" fmla="*/ 6117505 h 6407151"/>
              <a:gd name="connsiteX17776" fmla="*/ 2429305 w 11737976"/>
              <a:gd name="connsiteY17776" fmla="*/ 6122675 h 6407151"/>
              <a:gd name="connsiteX17777" fmla="*/ 2428929 w 11737976"/>
              <a:gd name="connsiteY17777" fmla="*/ 6125479 h 6407151"/>
              <a:gd name="connsiteX17778" fmla="*/ 2427962 w 11737976"/>
              <a:gd name="connsiteY17778" fmla="*/ 6123755 h 6407151"/>
              <a:gd name="connsiteX17779" fmla="*/ 2406858 w 11737976"/>
              <a:gd name="connsiteY17779" fmla="*/ 6138247 h 6407151"/>
              <a:gd name="connsiteX17780" fmla="*/ 2410296 w 11737976"/>
              <a:gd name="connsiteY17780" fmla="*/ 6130478 h 6407151"/>
              <a:gd name="connsiteX17781" fmla="*/ 2397247 w 11737976"/>
              <a:gd name="connsiteY17781" fmla="*/ 6138482 h 6407151"/>
              <a:gd name="connsiteX17782" fmla="*/ 2398214 w 11737976"/>
              <a:gd name="connsiteY17782" fmla="*/ 6140205 h 6407151"/>
              <a:gd name="connsiteX17783" fmla="*/ 2395905 w 11737976"/>
              <a:gd name="connsiteY17783" fmla="*/ 6139563 h 6407151"/>
              <a:gd name="connsiteX17784" fmla="*/ 2394562 w 11737976"/>
              <a:gd name="connsiteY17784" fmla="*/ 6140644 h 6407151"/>
              <a:gd name="connsiteX17785" fmla="*/ 2396494 w 11737976"/>
              <a:gd name="connsiteY17785" fmla="*/ 6144090 h 6407151"/>
              <a:gd name="connsiteX17786" fmla="*/ 2397836 w 11737976"/>
              <a:gd name="connsiteY17786" fmla="*/ 6143010 h 6407151"/>
              <a:gd name="connsiteX17787" fmla="*/ 2399014 w 11737976"/>
              <a:gd name="connsiteY17787" fmla="*/ 6152066 h 6407151"/>
              <a:gd name="connsiteX17788" fmla="*/ 2398638 w 11737976"/>
              <a:gd name="connsiteY17788" fmla="*/ 6154870 h 6407151"/>
              <a:gd name="connsiteX17789" fmla="*/ 2400568 w 11737976"/>
              <a:gd name="connsiteY17789" fmla="*/ 6158316 h 6407151"/>
              <a:gd name="connsiteX17790" fmla="*/ 2401911 w 11737976"/>
              <a:gd name="connsiteY17790" fmla="*/ 6157235 h 6407151"/>
              <a:gd name="connsiteX17791" fmla="*/ 2402289 w 11737976"/>
              <a:gd name="connsiteY17791" fmla="*/ 6154430 h 6407151"/>
              <a:gd name="connsiteX17792" fmla="*/ 2403254 w 11737976"/>
              <a:gd name="connsiteY17792" fmla="*/ 6156154 h 6407151"/>
              <a:gd name="connsiteX17793" fmla="*/ 2410932 w 11737976"/>
              <a:gd name="connsiteY17793" fmla="*/ 6152473 h 6407151"/>
              <a:gd name="connsiteX17794" fmla="*/ 2412487 w 11737976"/>
              <a:gd name="connsiteY17794" fmla="*/ 6158724 h 6407151"/>
              <a:gd name="connsiteX17795" fmla="*/ 2407918 w 11737976"/>
              <a:gd name="connsiteY17795" fmla="*/ 6174907 h 6407151"/>
              <a:gd name="connsiteX17796" fmla="*/ 2397884 w 11737976"/>
              <a:gd name="connsiteY17796" fmla="*/ 6160479 h 6407151"/>
              <a:gd name="connsiteX17797" fmla="*/ 2396918 w 11737976"/>
              <a:gd name="connsiteY17797" fmla="*/ 6158755 h 6407151"/>
              <a:gd name="connsiteX17798" fmla="*/ 2395953 w 11737976"/>
              <a:gd name="connsiteY17798" fmla="*/ 6157031 h 6407151"/>
              <a:gd name="connsiteX17799" fmla="*/ 2394609 w 11737976"/>
              <a:gd name="connsiteY17799" fmla="*/ 6158112 h 6407151"/>
              <a:gd name="connsiteX17800" fmla="*/ 2392890 w 11737976"/>
              <a:gd name="connsiteY17800" fmla="*/ 6161998 h 6407151"/>
              <a:gd name="connsiteX17801" fmla="*/ 2391925 w 11737976"/>
              <a:gd name="connsiteY17801" fmla="*/ 6160274 h 6407151"/>
              <a:gd name="connsiteX17802" fmla="*/ 2359442 w 11737976"/>
              <a:gd name="connsiteY17802" fmla="*/ 6161417 h 6407151"/>
              <a:gd name="connsiteX17803" fmla="*/ 2333015 w 11737976"/>
              <a:gd name="connsiteY17803" fmla="*/ 6197700 h 6407151"/>
              <a:gd name="connsiteX17804" fmla="*/ 2331671 w 11737976"/>
              <a:gd name="connsiteY17804" fmla="*/ 6198780 h 6407151"/>
              <a:gd name="connsiteX17805" fmla="*/ 2327644 w 11737976"/>
              <a:gd name="connsiteY17805" fmla="*/ 6202024 h 6407151"/>
              <a:gd name="connsiteX17806" fmla="*/ 2309225 w 11737976"/>
              <a:gd name="connsiteY17806" fmla="*/ 6214352 h 6407151"/>
              <a:gd name="connsiteX17807" fmla="*/ 2302511 w 11737976"/>
              <a:gd name="connsiteY17807" fmla="*/ 6219758 h 6407151"/>
              <a:gd name="connsiteX17808" fmla="*/ 2303100 w 11737976"/>
              <a:gd name="connsiteY17808" fmla="*/ 6224285 h 6407151"/>
              <a:gd name="connsiteX17809" fmla="*/ 2305408 w 11737976"/>
              <a:gd name="connsiteY17809" fmla="*/ 6224928 h 6407151"/>
              <a:gd name="connsiteX17810" fmla="*/ 2312121 w 11737976"/>
              <a:gd name="connsiteY17810" fmla="*/ 6219522 h 6407151"/>
              <a:gd name="connsiteX17811" fmla="*/ 2331507 w 11737976"/>
              <a:gd name="connsiteY17811" fmla="*/ 6208918 h 6407151"/>
              <a:gd name="connsiteX17812" fmla="*/ 2334404 w 11737976"/>
              <a:gd name="connsiteY17812" fmla="*/ 6214087 h 6407151"/>
              <a:gd name="connsiteX17813" fmla="*/ 2338055 w 11737976"/>
              <a:gd name="connsiteY17813" fmla="*/ 6213648 h 6407151"/>
              <a:gd name="connsiteX17814" fmla="*/ 2336122 w 11737976"/>
              <a:gd name="connsiteY17814" fmla="*/ 6210202 h 6407151"/>
              <a:gd name="connsiteX17815" fmla="*/ 2333226 w 11737976"/>
              <a:gd name="connsiteY17815" fmla="*/ 6205032 h 6407151"/>
              <a:gd name="connsiteX17816" fmla="*/ 2334569 w 11737976"/>
              <a:gd name="connsiteY17816" fmla="*/ 6203951 h 6407151"/>
              <a:gd name="connsiteX17817" fmla="*/ 2344391 w 11737976"/>
              <a:gd name="connsiteY17817" fmla="*/ 6211049 h 6407151"/>
              <a:gd name="connsiteX17818" fmla="*/ 2343048 w 11737976"/>
              <a:gd name="connsiteY17818" fmla="*/ 6212130 h 6407151"/>
              <a:gd name="connsiteX17819" fmla="*/ 2339985 w 11737976"/>
              <a:gd name="connsiteY17819" fmla="*/ 6217096 h 6407151"/>
              <a:gd name="connsiteX17820" fmla="*/ 2337302 w 11737976"/>
              <a:gd name="connsiteY17820" fmla="*/ 6219258 h 6407151"/>
              <a:gd name="connsiteX17821" fmla="*/ 2341541 w 11737976"/>
              <a:gd name="connsiteY17821" fmla="*/ 6223347 h 6407151"/>
              <a:gd name="connsiteX17822" fmla="*/ 2348254 w 11737976"/>
              <a:gd name="connsiteY17822" fmla="*/ 6217942 h 6407151"/>
              <a:gd name="connsiteX17823" fmla="*/ 2347288 w 11737976"/>
              <a:gd name="connsiteY17823" fmla="*/ 6216218 h 6407151"/>
              <a:gd name="connsiteX17824" fmla="*/ 2360550 w 11737976"/>
              <a:gd name="connsiteY17824" fmla="*/ 6215545 h 6407151"/>
              <a:gd name="connsiteX17825" fmla="*/ 2386648 w 11737976"/>
              <a:gd name="connsiteY17825" fmla="*/ 6199536 h 6407151"/>
              <a:gd name="connsiteX17826" fmla="*/ 2387991 w 11737976"/>
              <a:gd name="connsiteY17826" fmla="*/ 6198454 h 6407151"/>
              <a:gd name="connsiteX17827" fmla="*/ 2391265 w 11737976"/>
              <a:gd name="connsiteY17827" fmla="*/ 6200819 h 6407151"/>
              <a:gd name="connsiteX17828" fmla="*/ 2393573 w 11737976"/>
              <a:gd name="connsiteY17828" fmla="*/ 6201462 h 6407151"/>
              <a:gd name="connsiteX17829" fmla="*/ 2392065 w 11737976"/>
              <a:gd name="connsiteY17829" fmla="*/ 6212680 h 6407151"/>
              <a:gd name="connsiteX17830" fmla="*/ 2427185 w 11737976"/>
              <a:gd name="connsiteY17830" fmla="*/ 6191907 h 6407151"/>
              <a:gd name="connsiteX17831" fmla="*/ 2417952 w 11737976"/>
              <a:gd name="connsiteY17831" fmla="*/ 6189337 h 6407151"/>
              <a:gd name="connsiteX17832" fmla="*/ 2425207 w 11737976"/>
              <a:gd name="connsiteY17832" fmla="*/ 6170992 h 6407151"/>
              <a:gd name="connsiteX17833" fmla="*/ 2453661 w 11737976"/>
              <a:gd name="connsiteY17833" fmla="*/ 6173092 h 6407151"/>
              <a:gd name="connsiteX17834" fmla="*/ 2432933 w 11737976"/>
              <a:gd name="connsiteY17834" fmla="*/ 6184779 h 6407151"/>
              <a:gd name="connsiteX17835" fmla="*/ 2432178 w 11737976"/>
              <a:gd name="connsiteY17835" fmla="*/ 6190388 h 6407151"/>
              <a:gd name="connsiteX17836" fmla="*/ 2437762 w 11737976"/>
              <a:gd name="connsiteY17836" fmla="*/ 6193397 h 6407151"/>
              <a:gd name="connsiteX17837" fmla="*/ 2461174 w 11737976"/>
              <a:gd name="connsiteY17837" fmla="*/ 6179547 h 6407151"/>
              <a:gd name="connsiteX17838" fmla="*/ 2477120 w 11737976"/>
              <a:gd name="connsiteY17838" fmla="*/ 6176712 h 6407151"/>
              <a:gd name="connsiteX17839" fmla="*/ 2529153 w 11737976"/>
              <a:gd name="connsiteY17839" fmla="*/ 6154828 h 6407151"/>
              <a:gd name="connsiteX17840" fmla="*/ 2547360 w 11737976"/>
              <a:gd name="connsiteY17840" fmla="*/ 6135167 h 6407151"/>
              <a:gd name="connsiteX17841" fmla="*/ 2552518 w 11737976"/>
              <a:gd name="connsiteY17841" fmla="*/ 6123511 h 6407151"/>
              <a:gd name="connsiteX17842" fmla="*/ 2553485 w 11737976"/>
              <a:gd name="connsiteY17842" fmla="*/ 6125235 h 6407151"/>
              <a:gd name="connsiteX17843" fmla="*/ 2553108 w 11737976"/>
              <a:gd name="connsiteY17843" fmla="*/ 6128039 h 6407151"/>
              <a:gd name="connsiteX17844" fmla="*/ 2547031 w 11737976"/>
              <a:gd name="connsiteY17844" fmla="*/ 6155441 h 6407151"/>
              <a:gd name="connsiteX17845" fmla="*/ 2549928 w 11737976"/>
              <a:gd name="connsiteY17845" fmla="*/ 6160610 h 6407151"/>
              <a:gd name="connsiteX17846" fmla="*/ 2545900 w 11737976"/>
              <a:gd name="connsiteY17846" fmla="*/ 6163853 h 6407151"/>
              <a:gd name="connsiteX17847" fmla="*/ 2544558 w 11737976"/>
              <a:gd name="connsiteY17847" fmla="*/ 6164934 h 6407151"/>
              <a:gd name="connsiteX17848" fmla="*/ 2542085 w 11737976"/>
              <a:gd name="connsiteY17848" fmla="*/ 6174427 h 6407151"/>
              <a:gd name="connsiteX17849" fmla="*/ 2543050 w 11737976"/>
              <a:gd name="connsiteY17849" fmla="*/ 6176151 h 6407151"/>
              <a:gd name="connsiteX17850" fmla="*/ 2553839 w 11737976"/>
              <a:gd name="connsiteY17850" fmla="*/ 6184972 h 6407151"/>
              <a:gd name="connsiteX17851" fmla="*/ 2555181 w 11737976"/>
              <a:gd name="connsiteY17851" fmla="*/ 6183891 h 6407151"/>
              <a:gd name="connsiteX17852" fmla="*/ 2554216 w 11737976"/>
              <a:gd name="connsiteY17852" fmla="*/ 6182168 h 6407151"/>
              <a:gd name="connsiteX17853" fmla="*/ 2552661 w 11737976"/>
              <a:gd name="connsiteY17853" fmla="*/ 6175917 h 6407151"/>
              <a:gd name="connsiteX17854" fmla="*/ 2551106 w 11737976"/>
              <a:gd name="connsiteY17854" fmla="*/ 6169666 h 6407151"/>
              <a:gd name="connsiteX17855" fmla="*/ 2553791 w 11737976"/>
              <a:gd name="connsiteY17855" fmla="*/ 6167504 h 6407151"/>
              <a:gd name="connsiteX17856" fmla="*/ 2565333 w 11737976"/>
              <a:gd name="connsiteY17856" fmla="*/ 6170716 h 6407151"/>
              <a:gd name="connsiteX17857" fmla="*/ 2571833 w 11737976"/>
              <a:gd name="connsiteY17857" fmla="*/ 6157980 h 6407151"/>
              <a:gd name="connsiteX17858" fmla="*/ 2581444 w 11737976"/>
              <a:gd name="connsiteY17858" fmla="*/ 6157745 h 6407151"/>
              <a:gd name="connsiteX17859" fmla="*/ 2579889 w 11737976"/>
              <a:gd name="connsiteY17859" fmla="*/ 6151494 h 6407151"/>
              <a:gd name="connsiteX17860" fmla="*/ 2581232 w 11737976"/>
              <a:gd name="connsiteY17860" fmla="*/ 6150412 h 6407151"/>
              <a:gd name="connsiteX17861" fmla="*/ 2588157 w 11737976"/>
              <a:gd name="connsiteY17861" fmla="*/ 6152339 h 6407151"/>
              <a:gd name="connsiteX17862" fmla="*/ 2590301 w 11737976"/>
              <a:gd name="connsiteY17862" fmla="*/ 6163118 h 6407151"/>
              <a:gd name="connsiteX17863" fmla="*/ 2588958 w 11737976"/>
              <a:gd name="connsiteY17863" fmla="*/ 6164200 h 6407151"/>
              <a:gd name="connsiteX17864" fmla="*/ 2582245 w 11737976"/>
              <a:gd name="connsiteY17864" fmla="*/ 6169604 h 6407151"/>
              <a:gd name="connsiteX17865" fmla="*/ 2580902 w 11737976"/>
              <a:gd name="connsiteY17865" fmla="*/ 6170685 h 6407151"/>
              <a:gd name="connsiteX17866" fmla="*/ 2582835 w 11737976"/>
              <a:gd name="connsiteY17866" fmla="*/ 6174132 h 6407151"/>
              <a:gd name="connsiteX17867" fmla="*/ 2592232 w 11737976"/>
              <a:gd name="connsiteY17867" fmla="*/ 6166565 h 6407151"/>
              <a:gd name="connsiteX17868" fmla="*/ 2599746 w 11737976"/>
              <a:gd name="connsiteY17868" fmla="*/ 6173020 h 6407151"/>
              <a:gd name="connsiteX17869" fmla="*/ 2591690 w 11737976"/>
              <a:gd name="connsiteY17869" fmla="*/ 6179505 h 6407151"/>
              <a:gd name="connsiteX17870" fmla="*/ 2591737 w 11737976"/>
              <a:gd name="connsiteY17870" fmla="*/ 6196975 h 6407151"/>
              <a:gd name="connsiteX17871" fmla="*/ 2628411 w 11737976"/>
              <a:gd name="connsiteY17871" fmla="*/ 6182452 h 6407151"/>
              <a:gd name="connsiteX17872" fmla="*/ 2629755 w 11737976"/>
              <a:gd name="connsiteY17872" fmla="*/ 6181372 h 6407151"/>
              <a:gd name="connsiteX17873" fmla="*/ 2629377 w 11737976"/>
              <a:gd name="connsiteY17873" fmla="*/ 6184176 h 6407151"/>
              <a:gd name="connsiteX17874" fmla="*/ 2631310 w 11737976"/>
              <a:gd name="connsiteY17874" fmla="*/ 6187623 h 6407151"/>
              <a:gd name="connsiteX17875" fmla="*/ 2628460 w 11737976"/>
              <a:gd name="connsiteY17875" fmla="*/ 6199922 h 6407151"/>
              <a:gd name="connsiteX17876" fmla="*/ 2629425 w 11737976"/>
              <a:gd name="connsiteY17876" fmla="*/ 6201646 h 6407151"/>
              <a:gd name="connsiteX17877" fmla="*/ 2605046 w 11737976"/>
              <a:gd name="connsiteY17877" fmla="*/ 6213769 h 6407151"/>
              <a:gd name="connsiteX17878" fmla="*/ 2589311 w 11737976"/>
              <a:gd name="connsiteY17878" fmla="*/ 6223937 h 6407151"/>
              <a:gd name="connsiteX17879" fmla="*/ 2587969 w 11737976"/>
              <a:gd name="connsiteY17879" fmla="*/ 6225018 h 6407151"/>
              <a:gd name="connsiteX17880" fmla="*/ 2587592 w 11737976"/>
              <a:gd name="connsiteY17880" fmla="*/ 6227822 h 6407151"/>
              <a:gd name="connsiteX17881" fmla="*/ 2590867 w 11737976"/>
              <a:gd name="connsiteY17881" fmla="*/ 6230188 h 6407151"/>
              <a:gd name="connsiteX17882" fmla="*/ 2609285 w 11737976"/>
              <a:gd name="connsiteY17882" fmla="*/ 6217860 h 6407151"/>
              <a:gd name="connsiteX17883" fmla="*/ 2630979 w 11737976"/>
              <a:gd name="connsiteY17883" fmla="*/ 6207897 h 6407151"/>
              <a:gd name="connsiteX17884" fmla="*/ 2649611 w 11737976"/>
              <a:gd name="connsiteY17884" fmla="*/ 6202898 h 6407151"/>
              <a:gd name="connsiteX17885" fmla="*/ 2674414 w 11737976"/>
              <a:gd name="connsiteY17885" fmla="*/ 6205439 h 6407151"/>
              <a:gd name="connsiteX17886" fmla="*/ 2687628 w 11737976"/>
              <a:gd name="connsiteY17886" fmla="*/ 6187297 h 6407151"/>
              <a:gd name="connsiteX17887" fmla="*/ 2657832 w 11737976"/>
              <a:gd name="connsiteY17887" fmla="*/ 6186277 h 6407151"/>
              <a:gd name="connsiteX17888" fmla="*/ 2667230 w 11737976"/>
              <a:gd name="connsiteY17888" fmla="*/ 6178710 h 6407151"/>
              <a:gd name="connsiteX17889" fmla="*/ 2672600 w 11737976"/>
              <a:gd name="connsiteY17889" fmla="*/ 6174387 h 6407151"/>
              <a:gd name="connsiteX17890" fmla="*/ 2697992 w 11737976"/>
              <a:gd name="connsiteY17890" fmla="*/ 6181453 h 6407151"/>
              <a:gd name="connsiteX17891" fmla="*/ 2706637 w 11737976"/>
              <a:gd name="connsiteY17891" fmla="*/ 6179496 h 6407151"/>
              <a:gd name="connsiteX17892" fmla="*/ 2705671 w 11737976"/>
              <a:gd name="connsiteY17892" fmla="*/ 6177772 h 6407151"/>
              <a:gd name="connsiteX17893" fmla="*/ 2710665 w 11737976"/>
              <a:gd name="connsiteY17893" fmla="*/ 6176253 h 6407151"/>
              <a:gd name="connsiteX17894" fmla="*/ 2711041 w 11737976"/>
              <a:gd name="connsiteY17894" fmla="*/ 6173449 h 6407151"/>
              <a:gd name="connsiteX17895" fmla="*/ 2708733 w 11737976"/>
              <a:gd name="connsiteY17895" fmla="*/ 6172806 h 6407151"/>
              <a:gd name="connsiteX17896" fmla="*/ 2704705 w 11737976"/>
              <a:gd name="connsiteY17896" fmla="*/ 6176049 h 6407151"/>
              <a:gd name="connsiteX17897" fmla="*/ 2701808 w 11737976"/>
              <a:gd name="connsiteY17897" fmla="*/ 6170879 h 6407151"/>
              <a:gd name="connsiteX17898" fmla="*/ 2718932 w 11737976"/>
              <a:gd name="connsiteY17898" fmla="*/ 6177099 h 6407151"/>
              <a:gd name="connsiteX17899" fmla="*/ 2774945 w 11737976"/>
              <a:gd name="connsiteY17899" fmla="*/ 6134503 h 6407151"/>
              <a:gd name="connsiteX17900" fmla="*/ 2755512 w 11737976"/>
              <a:gd name="connsiteY17900" fmla="*/ 6127641 h 6407151"/>
              <a:gd name="connsiteX17901" fmla="*/ 2786981 w 11737976"/>
              <a:gd name="connsiteY17901" fmla="*/ 6107306 h 6407151"/>
              <a:gd name="connsiteX17902" fmla="*/ 2797015 w 11737976"/>
              <a:gd name="connsiteY17902" fmla="*/ 6121736 h 6407151"/>
              <a:gd name="connsiteX17903" fmla="*/ 2800619 w 11737976"/>
              <a:gd name="connsiteY17903" fmla="*/ 6103829 h 6407151"/>
              <a:gd name="connsiteX17904" fmla="*/ 2820759 w 11737976"/>
              <a:gd name="connsiteY17904" fmla="*/ 6087614 h 6407151"/>
              <a:gd name="connsiteX17905" fmla="*/ 2831922 w 11737976"/>
              <a:gd name="connsiteY17905" fmla="*/ 6093631 h 6407151"/>
              <a:gd name="connsiteX17906" fmla="*/ 2836492 w 11737976"/>
              <a:gd name="connsiteY17906" fmla="*/ 6077448 h 6407151"/>
              <a:gd name="connsiteX17907" fmla="*/ 2947435 w 11737976"/>
              <a:gd name="connsiteY17907" fmla="*/ 6018138 h 6407151"/>
              <a:gd name="connsiteX17908" fmla="*/ 2990186 w 11737976"/>
              <a:gd name="connsiteY17908" fmla="*/ 5976214 h 6407151"/>
              <a:gd name="connsiteX17909" fmla="*/ 3050698 w 11737976"/>
              <a:gd name="connsiteY17909" fmla="*/ 5962508 h 6407151"/>
              <a:gd name="connsiteX17910" fmla="*/ 3047259 w 11737976"/>
              <a:gd name="connsiteY17910" fmla="*/ 5970279 h 6407151"/>
              <a:gd name="connsiteX17911" fmla="*/ 3048224 w 11737976"/>
              <a:gd name="connsiteY17911" fmla="*/ 5972003 h 6407151"/>
              <a:gd name="connsiteX17912" fmla="*/ 3044574 w 11737976"/>
              <a:gd name="connsiteY17912" fmla="*/ 5972442 h 6407151"/>
              <a:gd name="connsiteX17913" fmla="*/ 3046128 w 11737976"/>
              <a:gd name="connsiteY17913" fmla="*/ 5978692 h 6407151"/>
              <a:gd name="connsiteX17914" fmla="*/ 3049402 w 11737976"/>
              <a:gd name="connsiteY17914" fmla="*/ 5981058 h 6407151"/>
              <a:gd name="connsiteX17915" fmla="*/ 3052088 w 11737976"/>
              <a:gd name="connsiteY17915" fmla="*/ 5978896 h 6407151"/>
              <a:gd name="connsiteX17916" fmla="*/ 3053430 w 11737976"/>
              <a:gd name="connsiteY17916" fmla="*/ 5977815 h 6407151"/>
              <a:gd name="connsiteX17917" fmla="*/ 3080117 w 11737976"/>
              <a:gd name="connsiteY17917" fmla="*/ 5966333 h 6407151"/>
              <a:gd name="connsiteX17918" fmla="*/ 3082427 w 11737976"/>
              <a:gd name="connsiteY17918" fmla="*/ 5966976 h 6407151"/>
              <a:gd name="connsiteX17919" fmla="*/ 3086076 w 11737976"/>
              <a:gd name="connsiteY17919" fmla="*/ 5966536 h 6407151"/>
              <a:gd name="connsiteX17920" fmla="*/ 3087420 w 11737976"/>
              <a:gd name="connsiteY17920" fmla="*/ 5965455 h 6407151"/>
              <a:gd name="connsiteX17921" fmla="*/ 3087796 w 11737976"/>
              <a:gd name="connsiteY17921" fmla="*/ 5962652 h 6407151"/>
              <a:gd name="connsiteX17922" fmla="*/ 3092790 w 11737976"/>
              <a:gd name="connsiteY17922" fmla="*/ 5961132 h 6407151"/>
              <a:gd name="connsiteX17923" fmla="*/ 3094133 w 11737976"/>
              <a:gd name="connsiteY17923" fmla="*/ 5960050 h 6407151"/>
              <a:gd name="connsiteX17924" fmla="*/ 3106050 w 11737976"/>
              <a:gd name="connsiteY17924" fmla="*/ 5960458 h 6407151"/>
              <a:gd name="connsiteX17925" fmla="*/ 3112929 w 11737976"/>
              <a:gd name="connsiteY17925" fmla="*/ 5944917 h 6407151"/>
              <a:gd name="connsiteX17926" fmla="*/ 3111964 w 11737976"/>
              <a:gd name="connsiteY17926" fmla="*/ 5943194 h 6407151"/>
              <a:gd name="connsiteX17927" fmla="*/ 3116957 w 11737976"/>
              <a:gd name="connsiteY17927" fmla="*/ 5941674 h 6407151"/>
              <a:gd name="connsiteX17928" fmla="*/ 3129040 w 11737976"/>
              <a:gd name="connsiteY17928" fmla="*/ 5931946 h 6407151"/>
              <a:gd name="connsiteX17929" fmla="*/ 3138651 w 11737976"/>
              <a:gd name="connsiteY17929" fmla="*/ 5931711 h 6407151"/>
              <a:gd name="connsiteX17930" fmla="*/ 3142302 w 11737976"/>
              <a:gd name="connsiteY17930" fmla="*/ 5931273 h 6407151"/>
              <a:gd name="connsiteX17931" fmla="*/ 3156529 w 11737976"/>
              <a:gd name="connsiteY17931" fmla="*/ 5932323 h 6407151"/>
              <a:gd name="connsiteX17932" fmla="*/ 3147249 w 11737976"/>
              <a:gd name="connsiteY17932" fmla="*/ 5912284 h 6407151"/>
              <a:gd name="connsiteX17933" fmla="*/ 3139781 w 11737976"/>
              <a:gd name="connsiteY17933" fmla="*/ 5923298 h 6407151"/>
              <a:gd name="connsiteX17934" fmla="*/ 3135754 w 11737976"/>
              <a:gd name="connsiteY17934" fmla="*/ 5926541 h 6407151"/>
              <a:gd name="connsiteX17935" fmla="*/ 3127486 w 11737976"/>
              <a:gd name="connsiteY17935" fmla="*/ 5925695 h 6407151"/>
              <a:gd name="connsiteX17936" fmla="*/ 3124212 w 11737976"/>
              <a:gd name="connsiteY17936" fmla="*/ 5923329 h 6407151"/>
              <a:gd name="connsiteX17937" fmla="*/ 3123835 w 11737976"/>
              <a:gd name="connsiteY17937" fmla="*/ 5926134 h 6407151"/>
              <a:gd name="connsiteX17938" fmla="*/ 3115403 w 11737976"/>
              <a:gd name="connsiteY17938" fmla="*/ 5935423 h 6407151"/>
              <a:gd name="connsiteX17939" fmla="*/ 3110409 w 11737976"/>
              <a:gd name="connsiteY17939" fmla="*/ 5936943 h 6407151"/>
              <a:gd name="connsiteX17940" fmla="*/ 3106545 w 11737976"/>
              <a:gd name="connsiteY17940" fmla="*/ 5930049 h 6407151"/>
              <a:gd name="connsiteX17941" fmla="*/ 3109608 w 11737976"/>
              <a:gd name="connsiteY17941" fmla="*/ 5925083 h 6407151"/>
              <a:gd name="connsiteX17942" fmla="*/ 3098655 w 11737976"/>
              <a:gd name="connsiteY17942" fmla="*/ 5926399 h 6407151"/>
              <a:gd name="connsiteX17943" fmla="*/ 3097690 w 11737976"/>
              <a:gd name="connsiteY17943" fmla="*/ 5924675 h 6407151"/>
              <a:gd name="connsiteX17944" fmla="*/ 3095576 w 11737976"/>
              <a:gd name="connsiteY17944" fmla="*/ 5924087 h 6407151"/>
              <a:gd name="connsiteX17945" fmla="*/ 3097969 w 11737976"/>
              <a:gd name="connsiteY17945" fmla="*/ 5912571 h 6407151"/>
              <a:gd name="connsiteX17946" fmla="*/ 3110315 w 11737976"/>
              <a:gd name="connsiteY17946" fmla="*/ 5902005 h 6407151"/>
              <a:gd name="connsiteX17947" fmla="*/ 3108759 w 11737976"/>
              <a:gd name="connsiteY17947" fmla="*/ 5895754 h 6407151"/>
              <a:gd name="connsiteX17948" fmla="*/ 3154833 w 11737976"/>
              <a:gd name="connsiteY17948" fmla="*/ 5873666 h 6407151"/>
              <a:gd name="connsiteX17949" fmla="*/ 3176315 w 11737976"/>
              <a:gd name="connsiteY17949" fmla="*/ 5856371 h 6407151"/>
              <a:gd name="connsiteX17950" fmla="*/ 3191296 w 11737976"/>
              <a:gd name="connsiteY17950" fmla="*/ 5851812 h 6407151"/>
              <a:gd name="connsiteX17951" fmla="*/ 3195323 w 11737976"/>
              <a:gd name="connsiteY17951" fmla="*/ 5848569 h 6407151"/>
              <a:gd name="connsiteX17952" fmla="*/ 3194734 w 11737976"/>
              <a:gd name="connsiteY17952" fmla="*/ 5844041 h 6407151"/>
              <a:gd name="connsiteX17953" fmla="*/ 3192425 w 11737976"/>
              <a:gd name="connsiteY17953" fmla="*/ 5843400 h 6407151"/>
              <a:gd name="connsiteX17954" fmla="*/ 3189741 w 11737976"/>
              <a:gd name="connsiteY17954" fmla="*/ 5845562 h 6407151"/>
              <a:gd name="connsiteX17955" fmla="*/ 3177186 w 11737976"/>
              <a:gd name="connsiteY17955" fmla="*/ 5823158 h 6407151"/>
              <a:gd name="connsiteX17956" fmla="*/ 3181255 w 11737976"/>
              <a:gd name="connsiteY17956" fmla="*/ 5817381 h 6407151"/>
              <a:gd name="connsiteX17957" fmla="*/ 3182517 w 11737976"/>
              <a:gd name="connsiteY17957" fmla="*/ 5814830 h 6407151"/>
              <a:gd name="connsiteX17958" fmla="*/ 3192104 w 11737976"/>
              <a:gd name="connsiteY17958" fmla="*/ 5806287 h 6407151"/>
              <a:gd name="connsiteX17959" fmla="*/ 3198880 w 11737976"/>
              <a:gd name="connsiteY17959" fmla="*/ 5813195 h 6407151"/>
              <a:gd name="connsiteX17960" fmla="*/ 3197160 w 11737976"/>
              <a:gd name="connsiteY17960" fmla="*/ 5817080 h 6407151"/>
              <a:gd name="connsiteX17961" fmla="*/ 3222010 w 11737976"/>
              <a:gd name="connsiteY17961" fmla="*/ 5837088 h 6407151"/>
              <a:gd name="connsiteX17962" fmla="*/ 3223353 w 11737976"/>
              <a:gd name="connsiteY17962" fmla="*/ 5836006 h 6407151"/>
              <a:gd name="connsiteX17963" fmla="*/ 3223942 w 11737976"/>
              <a:gd name="connsiteY17963" fmla="*/ 5840534 h 6407151"/>
              <a:gd name="connsiteX17964" fmla="*/ 3224908 w 11737976"/>
              <a:gd name="connsiteY17964" fmla="*/ 5842258 h 6407151"/>
              <a:gd name="connsiteX17965" fmla="*/ 3225496 w 11737976"/>
              <a:gd name="connsiteY17965" fmla="*/ 5846785 h 6407151"/>
              <a:gd name="connsiteX17966" fmla="*/ 3230113 w 11737976"/>
              <a:gd name="connsiteY17966" fmla="*/ 5848070 h 6407151"/>
              <a:gd name="connsiteX17967" fmla="*/ 3229148 w 11737976"/>
              <a:gd name="connsiteY17967" fmla="*/ 5846348 h 6407151"/>
              <a:gd name="connsiteX17968" fmla="*/ 3229901 w 11737976"/>
              <a:gd name="connsiteY17968" fmla="*/ 5840738 h 6407151"/>
              <a:gd name="connsiteX17969" fmla="*/ 3228935 w 11737976"/>
              <a:gd name="connsiteY17969" fmla="*/ 5839014 h 6407151"/>
              <a:gd name="connsiteX17970" fmla="*/ 3237204 w 11737976"/>
              <a:gd name="connsiteY17970" fmla="*/ 5839862 h 6407151"/>
              <a:gd name="connsiteX17971" fmla="*/ 3237580 w 11737976"/>
              <a:gd name="connsiteY17971" fmla="*/ 5837057 h 6407151"/>
              <a:gd name="connsiteX17972" fmla="*/ 3235271 w 11737976"/>
              <a:gd name="connsiteY17972" fmla="*/ 5836414 h 6407151"/>
              <a:gd name="connsiteX17973" fmla="*/ 3227381 w 11737976"/>
              <a:gd name="connsiteY17973" fmla="*/ 5832764 h 6407151"/>
              <a:gd name="connsiteX17974" fmla="*/ 3249876 w 11737976"/>
              <a:gd name="connsiteY17974" fmla="*/ 5834659 h 6407151"/>
              <a:gd name="connsiteX17975" fmla="*/ 3253759 w 11737976"/>
              <a:gd name="connsiteY17975" fmla="*/ 5833805 h 6407151"/>
              <a:gd name="connsiteX17976" fmla="*/ 3254522 w 11737976"/>
              <a:gd name="connsiteY17976" fmla="*/ 5833842 h 6407151"/>
              <a:gd name="connsiteX17977" fmla="*/ 3254718 w 11737976"/>
              <a:gd name="connsiteY17977" fmla="*/ 5833594 h 6407151"/>
              <a:gd name="connsiteX17978" fmla="*/ 3264836 w 11737976"/>
              <a:gd name="connsiteY17978" fmla="*/ 5831368 h 6407151"/>
              <a:gd name="connsiteX17979" fmla="*/ 3277906 w 11737976"/>
              <a:gd name="connsiteY17979" fmla="*/ 5822096 h 6407151"/>
              <a:gd name="connsiteX17980" fmla="*/ 3285961 w 11737976"/>
              <a:gd name="connsiteY17980" fmla="*/ 5815610 h 6407151"/>
              <a:gd name="connsiteX17981" fmla="*/ 3274514 w 11737976"/>
              <a:gd name="connsiteY17981" fmla="*/ 5847335 h 6407151"/>
              <a:gd name="connsiteX17982" fmla="*/ 3262430 w 11737976"/>
              <a:gd name="connsiteY17982" fmla="*/ 5857064 h 6407151"/>
              <a:gd name="connsiteX17983" fmla="*/ 3248250 w 11737976"/>
              <a:gd name="connsiteY17983" fmla="*/ 5873483 h 6407151"/>
              <a:gd name="connsiteX17984" fmla="*/ 3265917 w 11737976"/>
              <a:gd name="connsiteY17984" fmla="*/ 5866762 h 6407151"/>
              <a:gd name="connsiteX17985" fmla="*/ 3264950 w 11737976"/>
              <a:gd name="connsiteY17985" fmla="*/ 5865038 h 6407151"/>
              <a:gd name="connsiteX17986" fmla="*/ 3280685 w 11737976"/>
              <a:gd name="connsiteY17986" fmla="*/ 5854872 h 6407151"/>
              <a:gd name="connsiteX17987" fmla="*/ 3289919 w 11737976"/>
              <a:gd name="connsiteY17987" fmla="*/ 5857441 h 6407151"/>
              <a:gd name="connsiteX17988" fmla="*/ 3303133 w 11737976"/>
              <a:gd name="connsiteY17988" fmla="*/ 5839300 h 6407151"/>
              <a:gd name="connsiteX17989" fmla="*/ 3341362 w 11737976"/>
              <a:gd name="connsiteY17989" fmla="*/ 5831028 h 6407151"/>
              <a:gd name="connsiteX17990" fmla="*/ 3340184 w 11737976"/>
              <a:gd name="connsiteY17990" fmla="*/ 5821974 h 6407151"/>
              <a:gd name="connsiteX17991" fmla="*/ 3345555 w 11737976"/>
              <a:gd name="connsiteY17991" fmla="*/ 5817650 h 6407151"/>
              <a:gd name="connsiteX17992" fmla="*/ 3340561 w 11737976"/>
              <a:gd name="connsiteY17992" fmla="*/ 5819169 h 6407151"/>
              <a:gd name="connsiteX17993" fmla="*/ 3339595 w 11737976"/>
              <a:gd name="connsiteY17993" fmla="*/ 5817445 h 6407151"/>
              <a:gd name="connsiteX17994" fmla="*/ 3338252 w 11737976"/>
              <a:gd name="connsiteY17994" fmla="*/ 5818527 h 6407151"/>
              <a:gd name="connsiteX17995" fmla="*/ 3323013 w 11737976"/>
              <a:gd name="connsiteY17995" fmla="*/ 5798284 h 6407151"/>
              <a:gd name="connsiteX17996" fmla="*/ 3328713 w 11737976"/>
              <a:gd name="connsiteY17996" fmla="*/ 5773688 h 6407151"/>
              <a:gd name="connsiteX17997" fmla="*/ 3354741 w 11737976"/>
              <a:gd name="connsiteY17997" fmla="*/ 5802751 h 6407151"/>
              <a:gd name="connsiteX17998" fmla="*/ 3354364 w 11737976"/>
              <a:gd name="connsiteY17998" fmla="*/ 5805556 h 6407151"/>
              <a:gd name="connsiteX17999" fmla="*/ 3354952 w 11737976"/>
              <a:gd name="connsiteY17999" fmla="*/ 5810083 h 6407151"/>
              <a:gd name="connsiteX18000" fmla="*/ 3359570 w 11737976"/>
              <a:gd name="connsiteY18000" fmla="*/ 5811369 h 6407151"/>
              <a:gd name="connsiteX18001" fmla="*/ 3359946 w 11737976"/>
              <a:gd name="connsiteY18001" fmla="*/ 5808565 h 6407151"/>
              <a:gd name="connsiteX18002" fmla="*/ 3392380 w 11737976"/>
              <a:gd name="connsiteY18002" fmla="*/ 5789954 h 6407151"/>
              <a:gd name="connsiteX18003" fmla="*/ 3397751 w 11737976"/>
              <a:gd name="connsiteY18003" fmla="*/ 5785629 h 6407151"/>
              <a:gd name="connsiteX18004" fmla="*/ 3409293 w 11737976"/>
              <a:gd name="connsiteY18004" fmla="*/ 5788842 h 6407151"/>
              <a:gd name="connsiteX18005" fmla="*/ 3406395 w 11737976"/>
              <a:gd name="connsiteY18005" fmla="*/ 5783670 h 6407151"/>
              <a:gd name="connsiteX18006" fmla="*/ 3419445 w 11737976"/>
              <a:gd name="connsiteY18006" fmla="*/ 5775666 h 6407151"/>
              <a:gd name="connsiteX18007" fmla="*/ 3423473 w 11737976"/>
              <a:gd name="connsiteY18007" fmla="*/ 5772423 h 6407151"/>
              <a:gd name="connsiteX18008" fmla="*/ 3468580 w 11737976"/>
              <a:gd name="connsiteY18008" fmla="*/ 5748611 h 6407151"/>
              <a:gd name="connsiteX18009" fmla="*/ 3470510 w 11737976"/>
              <a:gd name="connsiteY18009" fmla="*/ 5752058 h 6407151"/>
              <a:gd name="connsiteX18010" fmla="*/ 3476047 w 11737976"/>
              <a:gd name="connsiteY18010" fmla="*/ 5737598 h 6407151"/>
              <a:gd name="connsiteX18011" fmla="*/ 3510955 w 11737976"/>
              <a:gd name="connsiteY18011" fmla="*/ 5709494 h 6407151"/>
              <a:gd name="connsiteX18012" fmla="*/ 3556109 w 11737976"/>
              <a:gd name="connsiteY18012" fmla="*/ 5703151 h 6407151"/>
              <a:gd name="connsiteX18013" fmla="*/ 3578721 w 11737976"/>
              <a:gd name="connsiteY18013" fmla="*/ 5677441 h 6407151"/>
              <a:gd name="connsiteX18014" fmla="*/ 3597729 w 11737976"/>
              <a:gd name="connsiteY18014" fmla="*/ 5669640 h 6407151"/>
              <a:gd name="connsiteX18015" fmla="*/ 3620978 w 11737976"/>
              <a:gd name="connsiteY18015" fmla="*/ 5665928 h 6407151"/>
              <a:gd name="connsiteX18016" fmla="*/ 3626610 w 11737976"/>
              <a:gd name="connsiteY18016" fmla="*/ 5653813 h 6407151"/>
              <a:gd name="connsiteX18017" fmla="*/ 3635985 w 11737976"/>
              <a:gd name="connsiteY18017" fmla="*/ 5651587 h 6407151"/>
              <a:gd name="connsiteX18018" fmla="*/ 3655414 w 11737976"/>
              <a:gd name="connsiteY18018" fmla="*/ 5659361 h 6407151"/>
              <a:gd name="connsiteX18019" fmla="*/ 3665503 w 11737976"/>
              <a:gd name="connsiteY18019" fmla="*/ 5664406 h 6407151"/>
              <a:gd name="connsiteX18020" fmla="*/ 3749787 w 11737976"/>
              <a:gd name="connsiteY18020" fmla="*/ 5691447 h 6407151"/>
              <a:gd name="connsiteX18021" fmla="*/ 3805272 w 11737976"/>
              <a:gd name="connsiteY18021" fmla="*/ 5719194 h 6407151"/>
              <a:gd name="connsiteX18022" fmla="*/ 3909735 w 11737976"/>
              <a:gd name="connsiteY18022" fmla="*/ 5756326 h 6407151"/>
              <a:gd name="connsiteX18023" fmla="*/ 3919822 w 11737976"/>
              <a:gd name="connsiteY18023" fmla="*/ 5761370 h 6407151"/>
              <a:gd name="connsiteX18024" fmla="*/ 3955132 w 11737976"/>
              <a:gd name="connsiteY18024" fmla="*/ 5779029 h 6407151"/>
              <a:gd name="connsiteX18025" fmla="*/ 4110034 w 11737976"/>
              <a:gd name="connsiteY18025" fmla="*/ 5841380 h 6407151"/>
              <a:gd name="connsiteX18026" fmla="*/ 4169100 w 11737976"/>
              <a:gd name="connsiteY18026" fmla="*/ 5855809 h 6407151"/>
              <a:gd name="connsiteX18027" fmla="*/ 4233210 w 11737976"/>
              <a:gd name="connsiteY18027" fmla="*/ 5872761 h 6407151"/>
              <a:gd name="connsiteX18028" fmla="*/ 4241836 w 11737976"/>
              <a:gd name="connsiteY18028" fmla="*/ 5861967 h 6407151"/>
              <a:gd name="connsiteX18029" fmla="*/ 4314572 w 11737976"/>
              <a:gd name="connsiteY18029" fmla="*/ 5868119 h 6407151"/>
              <a:gd name="connsiteX18030" fmla="*/ 4326123 w 11737976"/>
              <a:gd name="connsiteY18030" fmla="*/ 5889004 h 6407151"/>
              <a:gd name="connsiteX18031" fmla="*/ 4343374 w 11737976"/>
              <a:gd name="connsiteY18031" fmla="*/ 5867415 h 6407151"/>
              <a:gd name="connsiteX18032" fmla="*/ 4339792 w 11737976"/>
              <a:gd name="connsiteY18032" fmla="*/ 5880732 h 6407151"/>
              <a:gd name="connsiteX18033" fmla="*/ 4344836 w 11737976"/>
              <a:gd name="connsiteY18033" fmla="*/ 5883254 h 6407151"/>
              <a:gd name="connsiteX18034" fmla="*/ 4348419 w 11737976"/>
              <a:gd name="connsiteY18034" fmla="*/ 5869937 h 6407151"/>
              <a:gd name="connsiteX18035" fmla="*/ 4373637 w 11737976"/>
              <a:gd name="connsiteY18035" fmla="*/ 5882549 h 6407151"/>
              <a:gd name="connsiteX18036" fmla="*/ 4380801 w 11737976"/>
              <a:gd name="connsiteY18036" fmla="*/ 5855910 h 6407151"/>
              <a:gd name="connsiteX18037" fmla="*/ 4382922 w 11737976"/>
              <a:gd name="connsiteY18037" fmla="*/ 5826754 h 6407151"/>
              <a:gd name="connsiteX18038" fmla="*/ 4396592 w 11737976"/>
              <a:gd name="connsiteY18038" fmla="*/ 5818480 h 6407151"/>
              <a:gd name="connsiteX18039" fmla="*/ 4393010 w 11737976"/>
              <a:gd name="connsiteY18039" fmla="*/ 5831798 h 6407151"/>
              <a:gd name="connsiteX18040" fmla="*/ 4447032 w 11737976"/>
              <a:gd name="connsiteY18040" fmla="*/ 5843705 h 6407151"/>
              <a:gd name="connsiteX18041" fmla="*/ 4477297 w 11737976"/>
              <a:gd name="connsiteY18041" fmla="*/ 5858840 h 6407151"/>
              <a:gd name="connsiteX18042" fmla="*/ 4475835 w 11737976"/>
              <a:gd name="connsiteY18042" fmla="*/ 5842999 h 6407151"/>
              <a:gd name="connsiteX18043" fmla="*/ 4493087 w 11737976"/>
              <a:gd name="connsiteY18043" fmla="*/ 5821407 h 6407151"/>
              <a:gd name="connsiteX18044" fmla="*/ 4501712 w 11737976"/>
              <a:gd name="connsiteY18044" fmla="*/ 5810611 h 6407151"/>
              <a:gd name="connsiteX18045" fmla="*/ 4505294 w 11737976"/>
              <a:gd name="connsiteY18045" fmla="*/ 5797294 h 6407151"/>
              <a:gd name="connsiteX18046" fmla="*/ 4500251 w 11737976"/>
              <a:gd name="connsiteY18046" fmla="*/ 5794772 h 6407151"/>
              <a:gd name="connsiteX18047" fmla="*/ 4496670 w 11737976"/>
              <a:gd name="connsiteY18047" fmla="*/ 5808089 h 6407151"/>
              <a:gd name="connsiteX18048" fmla="*/ 4493087 w 11737976"/>
              <a:gd name="connsiteY18048" fmla="*/ 5821407 h 6407151"/>
              <a:gd name="connsiteX18049" fmla="*/ 4482999 w 11737976"/>
              <a:gd name="connsiteY18049" fmla="*/ 5816362 h 6407151"/>
              <a:gd name="connsiteX18050" fmla="*/ 4477954 w 11737976"/>
              <a:gd name="connsiteY18050" fmla="*/ 5813839 h 6407151"/>
              <a:gd name="connsiteX18051" fmla="*/ 4472911 w 11737976"/>
              <a:gd name="connsiteY18051" fmla="*/ 5811317 h 6407151"/>
              <a:gd name="connsiteX18052" fmla="*/ 4476492 w 11737976"/>
              <a:gd name="connsiteY18052" fmla="*/ 5797999 h 6407151"/>
              <a:gd name="connsiteX18053" fmla="*/ 4471449 w 11737976"/>
              <a:gd name="connsiteY18053" fmla="*/ 5795477 h 6407151"/>
              <a:gd name="connsiteX18054" fmla="*/ 4473569 w 11737976"/>
              <a:gd name="connsiteY18054" fmla="*/ 5766316 h 6407151"/>
              <a:gd name="connsiteX18055" fmla="*/ 4477150 w 11737976"/>
              <a:gd name="connsiteY18055" fmla="*/ 5752999 h 6407151"/>
              <a:gd name="connsiteX18056" fmla="*/ 4482195 w 11737976"/>
              <a:gd name="connsiteY18056" fmla="*/ 5755521 h 6407151"/>
              <a:gd name="connsiteX18057" fmla="*/ 4485777 w 11737976"/>
              <a:gd name="connsiteY18057" fmla="*/ 5742204 h 6407151"/>
              <a:gd name="connsiteX18058" fmla="*/ 4480732 w 11737976"/>
              <a:gd name="connsiteY18058" fmla="*/ 5739682 h 6407151"/>
              <a:gd name="connsiteX18059" fmla="*/ 4468524 w 11737976"/>
              <a:gd name="connsiteY18059" fmla="*/ 5763794 h 6407151"/>
              <a:gd name="connsiteX18060" fmla="*/ 4449809 w 11737976"/>
              <a:gd name="connsiteY18060" fmla="*/ 5769546 h 6407151"/>
              <a:gd name="connsiteX18061" fmla="*/ 4448349 w 11737976"/>
              <a:gd name="connsiteY18061" fmla="*/ 5753704 h 6407151"/>
              <a:gd name="connsiteX18062" fmla="*/ 4453393 w 11737976"/>
              <a:gd name="connsiteY18062" fmla="*/ 5756226 h 6407151"/>
              <a:gd name="connsiteX18063" fmla="*/ 4458437 w 11737976"/>
              <a:gd name="connsiteY18063" fmla="*/ 5758749 h 6407151"/>
              <a:gd name="connsiteX18064" fmla="*/ 4463481 w 11737976"/>
              <a:gd name="connsiteY18064" fmla="*/ 5761272 h 6407151"/>
              <a:gd name="connsiteX18065" fmla="*/ 4467063 w 11737976"/>
              <a:gd name="connsiteY18065" fmla="*/ 5747954 h 6407151"/>
              <a:gd name="connsiteX18066" fmla="*/ 4465600 w 11737976"/>
              <a:gd name="connsiteY18066" fmla="*/ 5732114 h 6407151"/>
              <a:gd name="connsiteX18067" fmla="*/ 4460556 w 11737976"/>
              <a:gd name="connsiteY18067" fmla="*/ 5729592 h 6407151"/>
              <a:gd name="connsiteX18068" fmla="*/ 4455513 w 11737976"/>
              <a:gd name="connsiteY18068" fmla="*/ 5727069 h 6407151"/>
              <a:gd name="connsiteX18069" fmla="*/ 4459094 w 11737976"/>
              <a:gd name="connsiteY18069" fmla="*/ 5713752 h 6407151"/>
              <a:gd name="connsiteX18070" fmla="*/ 4462678 w 11737976"/>
              <a:gd name="connsiteY18070" fmla="*/ 5700430 h 6407151"/>
              <a:gd name="connsiteX18071" fmla="*/ 4466259 w 11737976"/>
              <a:gd name="connsiteY18071" fmla="*/ 5687113 h 6407151"/>
              <a:gd name="connsiteX18072" fmla="*/ 4476347 w 11737976"/>
              <a:gd name="connsiteY18072" fmla="*/ 5692158 h 6407151"/>
              <a:gd name="connsiteX18073" fmla="*/ 4481391 w 11737976"/>
              <a:gd name="connsiteY18073" fmla="*/ 5694680 h 6407151"/>
              <a:gd name="connsiteX18074" fmla="*/ 4482003 w 11737976"/>
              <a:gd name="connsiteY18074" fmla="*/ 5681767 h 6407151"/>
              <a:gd name="connsiteX18075" fmla="*/ 4479928 w 11737976"/>
              <a:gd name="connsiteY18075" fmla="*/ 5678841 h 6407151"/>
              <a:gd name="connsiteX18076" fmla="*/ 4474884 w 11737976"/>
              <a:gd name="connsiteY18076" fmla="*/ 5676318 h 6407151"/>
              <a:gd name="connsiteX18077" fmla="*/ 4466259 w 11737976"/>
              <a:gd name="connsiteY18077" fmla="*/ 5687113 h 6407151"/>
              <a:gd name="connsiteX18078" fmla="*/ 4461215 w 11737976"/>
              <a:gd name="connsiteY18078" fmla="*/ 5684590 h 6407151"/>
              <a:gd name="connsiteX18079" fmla="*/ 4458290 w 11737976"/>
              <a:gd name="connsiteY18079" fmla="*/ 5652910 h 6407151"/>
              <a:gd name="connsiteX18080" fmla="*/ 4471960 w 11737976"/>
              <a:gd name="connsiteY18080" fmla="*/ 5644638 h 6407151"/>
              <a:gd name="connsiteX18081" fmla="*/ 4473423 w 11737976"/>
              <a:gd name="connsiteY18081" fmla="*/ 5660478 h 6407151"/>
              <a:gd name="connsiteX18082" fmla="*/ 4478466 w 11737976"/>
              <a:gd name="connsiteY18082" fmla="*/ 5663000 h 6407151"/>
              <a:gd name="connsiteX18083" fmla="*/ 4477005 w 11737976"/>
              <a:gd name="connsiteY18083" fmla="*/ 5647160 h 6407151"/>
              <a:gd name="connsiteX18084" fmla="*/ 4475544 w 11737976"/>
              <a:gd name="connsiteY18084" fmla="*/ 5631318 h 6407151"/>
              <a:gd name="connsiteX18085" fmla="*/ 4482707 w 11737976"/>
              <a:gd name="connsiteY18085" fmla="*/ 5604682 h 6407151"/>
              <a:gd name="connsiteX18086" fmla="*/ 4423640 w 11737976"/>
              <a:gd name="connsiteY18086" fmla="*/ 5590253 h 6407151"/>
              <a:gd name="connsiteX18087" fmla="*/ 4386870 w 11737976"/>
              <a:gd name="connsiteY18087" fmla="*/ 5556757 h 6407151"/>
              <a:gd name="connsiteX18088" fmla="*/ 4360189 w 11737976"/>
              <a:gd name="connsiteY18088" fmla="*/ 5528301 h 6407151"/>
              <a:gd name="connsiteX18089" fmla="*/ 4363771 w 11737976"/>
              <a:gd name="connsiteY18089" fmla="*/ 5514984 h 6407151"/>
              <a:gd name="connsiteX18090" fmla="*/ 4414210 w 11737976"/>
              <a:gd name="connsiteY18090" fmla="*/ 5540209 h 6407151"/>
              <a:gd name="connsiteX18091" fmla="*/ 4449518 w 11737976"/>
              <a:gd name="connsiteY18091" fmla="*/ 5557865 h 6407151"/>
              <a:gd name="connsiteX18092" fmla="*/ 4458145 w 11737976"/>
              <a:gd name="connsiteY18092" fmla="*/ 5547070 h 6407151"/>
              <a:gd name="connsiteX18093" fmla="*/ 4453101 w 11737976"/>
              <a:gd name="connsiteY18093" fmla="*/ 5544547 h 6407151"/>
              <a:gd name="connsiteX18094" fmla="*/ 4417793 w 11737976"/>
              <a:gd name="connsiteY18094" fmla="*/ 5526890 h 6407151"/>
              <a:gd name="connsiteX18095" fmla="*/ 4381022 w 11737976"/>
              <a:gd name="connsiteY18095" fmla="*/ 5493391 h 6407151"/>
              <a:gd name="connsiteX18096" fmla="*/ 4475397 w 11737976"/>
              <a:gd name="connsiteY18096" fmla="*/ 5525477 h 6407151"/>
              <a:gd name="connsiteX18097" fmla="*/ 4448715 w 11737976"/>
              <a:gd name="connsiteY18097" fmla="*/ 5497026 h 6407151"/>
              <a:gd name="connsiteX18098" fmla="*/ 4337747 w 11737976"/>
              <a:gd name="connsiteY18098" fmla="*/ 5441531 h 6407151"/>
              <a:gd name="connsiteX18099" fmla="*/ 4292349 w 11737976"/>
              <a:gd name="connsiteY18099" fmla="*/ 5418829 h 6407151"/>
              <a:gd name="connsiteX18100" fmla="*/ 4265668 w 11737976"/>
              <a:gd name="connsiteY18100" fmla="*/ 5390376 h 6407151"/>
              <a:gd name="connsiteX18101" fmla="*/ 4255579 w 11737976"/>
              <a:gd name="connsiteY18101" fmla="*/ 5385332 h 6407151"/>
              <a:gd name="connsiteX18102" fmla="*/ 4235403 w 11737976"/>
              <a:gd name="connsiteY18102" fmla="*/ 5375241 h 6407151"/>
              <a:gd name="connsiteX18103" fmla="*/ 4203878 w 11737976"/>
              <a:gd name="connsiteY18103" fmla="*/ 5359476 h 6407151"/>
              <a:gd name="connsiteX18104" fmla="*/ 4189886 w 11737976"/>
              <a:gd name="connsiteY18104" fmla="*/ 5352480 h 6407151"/>
              <a:gd name="connsiteX18105" fmla="*/ 4190226 w 11737976"/>
              <a:gd name="connsiteY18105" fmla="*/ 5343606 h 6407151"/>
              <a:gd name="connsiteX18106" fmla="*/ 4197546 w 11737976"/>
              <a:gd name="connsiteY18106" fmla="*/ 5349279 h 6407151"/>
              <a:gd name="connsiteX18107" fmla="*/ 4215377 w 11737976"/>
              <a:gd name="connsiteY18107" fmla="*/ 5332423 h 6407151"/>
              <a:gd name="connsiteX18108" fmla="*/ 4229768 w 11737976"/>
              <a:gd name="connsiteY18108" fmla="*/ 5323337 h 6407151"/>
              <a:gd name="connsiteX18109" fmla="*/ 4262792 w 11737976"/>
              <a:gd name="connsiteY18109" fmla="*/ 5309254 h 6407151"/>
              <a:gd name="connsiteX18110" fmla="*/ 4263333 w 11737976"/>
              <a:gd name="connsiteY18110" fmla="*/ 5296313 h 6407151"/>
              <a:gd name="connsiteX18111" fmla="*/ 4268162 w 11737976"/>
              <a:gd name="connsiteY18111" fmla="*/ 5304930 h 6407151"/>
              <a:gd name="connsiteX18112" fmla="*/ 4310961 w 11737976"/>
              <a:gd name="connsiteY18112" fmla="*/ 5280476 h 6407151"/>
              <a:gd name="connsiteX18113" fmla="*/ 4320736 w 11737976"/>
              <a:gd name="connsiteY18113" fmla="*/ 5270104 h 6407151"/>
              <a:gd name="connsiteX18114" fmla="*/ 4323634 w 11737976"/>
              <a:gd name="connsiteY18114" fmla="*/ 5275275 h 6407151"/>
              <a:gd name="connsiteX18115" fmla="*/ 4338571 w 11737976"/>
              <a:gd name="connsiteY18115" fmla="*/ 5263249 h 6407151"/>
              <a:gd name="connsiteX18116" fmla="*/ 4344691 w 11737976"/>
              <a:gd name="connsiteY18116" fmla="*/ 5243315 h 6407151"/>
              <a:gd name="connsiteX18117" fmla="*/ 4319626 w 11737976"/>
              <a:gd name="connsiteY18117" fmla="*/ 5220588 h 6407151"/>
              <a:gd name="connsiteX18118" fmla="*/ 4317656 w 11737976"/>
              <a:gd name="connsiteY18118" fmla="*/ 5214715 h 6407151"/>
              <a:gd name="connsiteX18119" fmla="*/ 4318739 w 11737976"/>
              <a:gd name="connsiteY18119" fmla="*/ 5209541 h 6407151"/>
              <a:gd name="connsiteX18120" fmla="*/ 4327498 w 11737976"/>
              <a:gd name="connsiteY18120" fmla="*/ 5210892 h 6407151"/>
              <a:gd name="connsiteX18121" fmla="*/ 4331526 w 11737976"/>
              <a:gd name="connsiteY18121" fmla="*/ 5205101 h 6407151"/>
              <a:gd name="connsiteX18122" fmla="*/ 4334683 w 11737976"/>
              <a:gd name="connsiteY18122" fmla="*/ 5206266 h 6407151"/>
              <a:gd name="connsiteX18123" fmla="*/ 4343743 w 11737976"/>
              <a:gd name="connsiteY18123" fmla="*/ 5204157 h 6407151"/>
              <a:gd name="connsiteX18124" fmla="*/ 4343073 w 11737976"/>
              <a:gd name="connsiteY18124" fmla="*/ 5198677 h 6407151"/>
              <a:gd name="connsiteX18125" fmla="*/ 4344109 w 11737976"/>
              <a:gd name="connsiteY18125" fmla="*/ 5198923 h 6407151"/>
              <a:gd name="connsiteX18126" fmla="*/ 4355838 w 11737976"/>
              <a:gd name="connsiteY18126" fmla="*/ 5192246 h 6407151"/>
              <a:gd name="connsiteX18127" fmla="*/ 4361567 w 11737976"/>
              <a:gd name="connsiteY18127" fmla="*/ 5191728 h 6407151"/>
              <a:gd name="connsiteX18128" fmla="*/ 4363018 w 11737976"/>
              <a:gd name="connsiteY18128" fmla="*/ 5189546 h 6407151"/>
              <a:gd name="connsiteX18129" fmla="*/ 4369391 w 11737976"/>
              <a:gd name="connsiteY18129" fmla="*/ 5187322 h 6407151"/>
              <a:gd name="connsiteX18130" fmla="*/ 4372341 w 11737976"/>
              <a:gd name="connsiteY18130" fmla="*/ 5188587 h 6407151"/>
              <a:gd name="connsiteX18131" fmla="*/ 4374122 w 11737976"/>
              <a:gd name="connsiteY18131" fmla="*/ 5193577 h 6407151"/>
              <a:gd name="connsiteX18132" fmla="*/ 4373616 w 11737976"/>
              <a:gd name="connsiteY18132" fmla="*/ 5189133 h 6407151"/>
              <a:gd name="connsiteX18133" fmla="*/ 4376391 w 11737976"/>
              <a:gd name="connsiteY18133" fmla="*/ 5190322 h 6407151"/>
              <a:gd name="connsiteX18134" fmla="*/ 4384168 w 11737976"/>
              <a:gd name="connsiteY18134" fmla="*/ 5199026 h 6407151"/>
              <a:gd name="connsiteX18135" fmla="*/ 4380565 w 11737976"/>
              <a:gd name="connsiteY18135" fmla="*/ 5216934 h 6407151"/>
              <a:gd name="connsiteX18136" fmla="*/ 4397053 w 11737976"/>
              <a:gd name="connsiteY18136" fmla="*/ 5201158 h 6407151"/>
              <a:gd name="connsiteX18137" fmla="*/ 4415849 w 11737976"/>
              <a:gd name="connsiteY18137" fmla="*/ 5186024 h 6407151"/>
              <a:gd name="connsiteX18138" fmla="*/ 4406994 w 11737976"/>
              <a:gd name="connsiteY18138" fmla="*/ 5180650 h 6407151"/>
              <a:gd name="connsiteX18139" fmla="*/ 4414634 w 11737976"/>
              <a:gd name="connsiteY18139" fmla="*/ 5171685 h 6407151"/>
              <a:gd name="connsiteX18140" fmla="*/ 4415220 w 11737976"/>
              <a:gd name="connsiteY18140" fmla="*/ 5169434 h 6407151"/>
              <a:gd name="connsiteX18141" fmla="*/ 4450896 w 11737976"/>
              <a:gd name="connsiteY18141" fmla="*/ 5175286 h 6407151"/>
              <a:gd name="connsiteX18142" fmla="*/ 4536462 w 11737976"/>
              <a:gd name="connsiteY18142" fmla="*/ 5189322 h 6407151"/>
              <a:gd name="connsiteX18143" fmla="*/ 4558722 w 11737976"/>
              <a:gd name="connsiteY18143" fmla="*/ 5192974 h 6407151"/>
              <a:gd name="connsiteX18144" fmla="*/ 4709512 w 11737976"/>
              <a:gd name="connsiteY18144" fmla="*/ 5231404 h 6407151"/>
              <a:gd name="connsiteX18145" fmla="*/ 4882032 w 11737976"/>
              <a:gd name="connsiteY18145" fmla="*/ 5259703 h 6407151"/>
              <a:gd name="connsiteX18146" fmla="*/ 4943250 w 11737976"/>
              <a:gd name="connsiteY18146" fmla="*/ 5269745 h 6407151"/>
              <a:gd name="connsiteX18147" fmla="*/ 4971076 w 11737976"/>
              <a:gd name="connsiteY18147" fmla="*/ 5274311 h 6407151"/>
              <a:gd name="connsiteX18148" fmla="*/ 4988301 w 11737976"/>
              <a:gd name="connsiteY18148" fmla="*/ 5290830 h 6407151"/>
              <a:gd name="connsiteX18149" fmla="*/ 5160822 w 11737976"/>
              <a:gd name="connsiteY18149" fmla="*/ 5319129 h 6407151"/>
              <a:gd name="connsiteX18150" fmla="*/ 5460813 w 11737976"/>
              <a:gd name="connsiteY18150" fmla="*/ 5354645 h 6407151"/>
              <a:gd name="connsiteX18151" fmla="*/ 5471944 w 11737976"/>
              <a:gd name="connsiteY18151" fmla="*/ 5356471 h 6407151"/>
              <a:gd name="connsiteX18152" fmla="*/ 5560457 w 11737976"/>
              <a:gd name="connsiteY18152" fmla="*/ 5357297 h 6407151"/>
              <a:gd name="connsiteX18153" fmla="*/ 5621674 w 11737976"/>
              <a:gd name="connsiteY18153" fmla="*/ 5367340 h 6407151"/>
              <a:gd name="connsiteX18154" fmla="*/ 5732450 w 11737976"/>
              <a:gd name="connsiteY18154" fmla="*/ 5371818 h 6407151"/>
              <a:gd name="connsiteX18155" fmla="*/ 5743579 w 11737976"/>
              <a:gd name="connsiteY18155" fmla="*/ 5373642 h 6407151"/>
              <a:gd name="connsiteX18156" fmla="*/ 5782537 w 11737976"/>
              <a:gd name="connsiteY18156" fmla="*/ 5380034 h 6407151"/>
              <a:gd name="connsiteX18157" fmla="*/ 5948962 w 11737976"/>
              <a:gd name="connsiteY18157" fmla="*/ 5393636 h 6407151"/>
              <a:gd name="connsiteX18158" fmla="*/ 6009650 w 11737976"/>
              <a:gd name="connsiteY18158" fmla="*/ 5389898 h 6407151"/>
              <a:gd name="connsiteX18159" fmla="*/ 6075904 w 11737976"/>
              <a:gd name="connsiteY18159" fmla="*/ 5387072 h 6407151"/>
              <a:gd name="connsiteX18160" fmla="*/ 6080940 w 11737976"/>
              <a:gd name="connsiteY18160" fmla="*/ 5374205 h 6407151"/>
              <a:gd name="connsiteX18161" fmla="*/ 6152227 w 11737976"/>
              <a:gd name="connsiteY18161" fmla="*/ 5358508 h 6407151"/>
              <a:gd name="connsiteX18162" fmla="*/ 6169454 w 11737976"/>
              <a:gd name="connsiteY18162" fmla="*/ 5375028 h 6407151"/>
              <a:gd name="connsiteX18163" fmla="*/ 6179525 w 11737976"/>
              <a:gd name="connsiteY18163" fmla="*/ 5349292 h 6407151"/>
              <a:gd name="connsiteX18164" fmla="*/ 6180054 w 11737976"/>
              <a:gd name="connsiteY18164" fmla="*/ 5363073 h 6407151"/>
              <a:gd name="connsiteX18165" fmla="*/ 6185620 w 11737976"/>
              <a:gd name="connsiteY18165" fmla="*/ 5363986 h 6407151"/>
              <a:gd name="connsiteX18166" fmla="*/ 6185090 w 11737976"/>
              <a:gd name="connsiteY18166" fmla="*/ 5350205 h 6407151"/>
              <a:gd name="connsiteX18167" fmla="*/ 6212915 w 11737976"/>
              <a:gd name="connsiteY18167" fmla="*/ 5354770 h 6407151"/>
              <a:gd name="connsiteX18168" fmla="*/ 6211857 w 11737976"/>
              <a:gd name="connsiteY18168" fmla="*/ 5327205 h 6407151"/>
              <a:gd name="connsiteX18169" fmla="*/ 6205234 w 11737976"/>
              <a:gd name="connsiteY18169" fmla="*/ 5298732 h 6407151"/>
              <a:gd name="connsiteX18170" fmla="*/ 6215835 w 11737976"/>
              <a:gd name="connsiteY18170" fmla="*/ 5286776 h 6407151"/>
              <a:gd name="connsiteX18171" fmla="*/ 6216364 w 11737976"/>
              <a:gd name="connsiteY18171" fmla="*/ 5300558 h 6407151"/>
              <a:gd name="connsiteX18172" fmla="*/ 6271487 w 11737976"/>
              <a:gd name="connsiteY18172" fmla="*/ 5295906 h 6407151"/>
              <a:gd name="connsiteX18173" fmla="*/ 6304878 w 11737976"/>
              <a:gd name="connsiteY18173" fmla="*/ 5301382 h 6407151"/>
              <a:gd name="connsiteX18174" fmla="*/ 6298784 w 11737976"/>
              <a:gd name="connsiteY18174" fmla="*/ 5286689 h 6407151"/>
              <a:gd name="connsiteX18175" fmla="*/ 6308857 w 11737976"/>
              <a:gd name="connsiteY18175" fmla="*/ 5260951 h 6407151"/>
              <a:gd name="connsiteX18176" fmla="*/ 6313891 w 11737976"/>
              <a:gd name="connsiteY18176" fmla="*/ 5248083 h 6407151"/>
              <a:gd name="connsiteX18177" fmla="*/ 6313362 w 11737976"/>
              <a:gd name="connsiteY18177" fmla="*/ 5234302 h 6407151"/>
              <a:gd name="connsiteX18178" fmla="*/ 6307798 w 11737976"/>
              <a:gd name="connsiteY18178" fmla="*/ 5233390 h 6407151"/>
              <a:gd name="connsiteX18179" fmla="*/ 6308327 w 11737976"/>
              <a:gd name="connsiteY18179" fmla="*/ 5247171 h 6407151"/>
              <a:gd name="connsiteX18180" fmla="*/ 6308857 w 11737976"/>
              <a:gd name="connsiteY18180" fmla="*/ 5260951 h 6407151"/>
              <a:gd name="connsiteX18181" fmla="*/ 6297725 w 11737976"/>
              <a:gd name="connsiteY18181" fmla="*/ 5259125 h 6407151"/>
              <a:gd name="connsiteX18182" fmla="*/ 6292160 w 11737976"/>
              <a:gd name="connsiteY18182" fmla="*/ 5258212 h 6407151"/>
              <a:gd name="connsiteX18183" fmla="*/ 6286595 w 11737976"/>
              <a:gd name="connsiteY18183" fmla="*/ 5257299 h 6407151"/>
              <a:gd name="connsiteX18184" fmla="*/ 6286065 w 11737976"/>
              <a:gd name="connsiteY18184" fmla="*/ 5243518 h 6407151"/>
              <a:gd name="connsiteX18185" fmla="*/ 6280501 w 11737976"/>
              <a:gd name="connsiteY18185" fmla="*/ 5242605 h 6407151"/>
              <a:gd name="connsiteX18186" fmla="*/ 6273876 w 11737976"/>
              <a:gd name="connsiteY18186" fmla="*/ 5214128 h 6407151"/>
              <a:gd name="connsiteX18187" fmla="*/ 6273347 w 11737976"/>
              <a:gd name="connsiteY18187" fmla="*/ 5200348 h 6407151"/>
              <a:gd name="connsiteX18188" fmla="*/ 6278912 w 11737976"/>
              <a:gd name="connsiteY18188" fmla="*/ 5201261 h 6407151"/>
              <a:gd name="connsiteX18189" fmla="*/ 6278383 w 11737976"/>
              <a:gd name="connsiteY18189" fmla="*/ 5187480 h 6407151"/>
              <a:gd name="connsiteX18190" fmla="*/ 6272818 w 11737976"/>
              <a:gd name="connsiteY18190" fmla="*/ 5186567 h 6407151"/>
              <a:gd name="connsiteX18191" fmla="*/ 6268310 w 11737976"/>
              <a:gd name="connsiteY18191" fmla="*/ 5213216 h 6407151"/>
              <a:gd name="connsiteX18192" fmla="*/ 6252144 w 11737976"/>
              <a:gd name="connsiteY18192" fmla="*/ 5224260 h 6407151"/>
              <a:gd name="connsiteX18193" fmla="*/ 6246050 w 11737976"/>
              <a:gd name="connsiteY18193" fmla="*/ 5209564 h 6407151"/>
              <a:gd name="connsiteX18194" fmla="*/ 6251616 w 11737976"/>
              <a:gd name="connsiteY18194" fmla="*/ 5210477 h 6407151"/>
              <a:gd name="connsiteX18195" fmla="*/ 6257181 w 11737976"/>
              <a:gd name="connsiteY18195" fmla="*/ 5211390 h 6407151"/>
              <a:gd name="connsiteX18196" fmla="*/ 6262746 w 11737976"/>
              <a:gd name="connsiteY18196" fmla="*/ 5212303 h 6407151"/>
              <a:gd name="connsiteX18197" fmla="*/ 6262217 w 11737976"/>
              <a:gd name="connsiteY18197" fmla="*/ 5198522 h 6407151"/>
              <a:gd name="connsiteX18198" fmla="*/ 6256122 w 11737976"/>
              <a:gd name="connsiteY18198" fmla="*/ 5183829 h 6407151"/>
              <a:gd name="connsiteX18199" fmla="*/ 6250557 w 11737976"/>
              <a:gd name="connsiteY18199" fmla="*/ 5182916 h 6407151"/>
              <a:gd name="connsiteX18200" fmla="*/ 6244992 w 11737976"/>
              <a:gd name="connsiteY18200" fmla="*/ 5182002 h 6407151"/>
              <a:gd name="connsiteX18201" fmla="*/ 6244463 w 11737976"/>
              <a:gd name="connsiteY18201" fmla="*/ 5168222 h 6407151"/>
              <a:gd name="connsiteX18202" fmla="*/ 6243933 w 11737976"/>
              <a:gd name="connsiteY18202" fmla="*/ 5154437 h 6407151"/>
              <a:gd name="connsiteX18203" fmla="*/ 6243404 w 11737976"/>
              <a:gd name="connsiteY18203" fmla="*/ 5140658 h 6407151"/>
              <a:gd name="connsiteX18204" fmla="*/ 6254534 w 11737976"/>
              <a:gd name="connsiteY18204" fmla="*/ 5142483 h 6407151"/>
              <a:gd name="connsiteX18205" fmla="*/ 6260099 w 11737976"/>
              <a:gd name="connsiteY18205" fmla="*/ 5143395 h 6407151"/>
              <a:gd name="connsiteX18206" fmla="*/ 6256854 w 11737976"/>
              <a:gd name="connsiteY18206" fmla="*/ 5130882 h 6407151"/>
              <a:gd name="connsiteX18207" fmla="*/ 6254005 w 11737976"/>
              <a:gd name="connsiteY18207" fmla="*/ 5128703 h 6407151"/>
              <a:gd name="connsiteX18208" fmla="*/ 6248440 w 11737976"/>
              <a:gd name="connsiteY18208" fmla="*/ 5127790 h 6407151"/>
              <a:gd name="connsiteX18209" fmla="*/ 6243404 w 11737976"/>
              <a:gd name="connsiteY18209" fmla="*/ 5140658 h 6407151"/>
              <a:gd name="connsiteX18210" fmla="*/ 6237839 w 11737976"/>
              <a:gd name="connsiteY18210" fmla="*/ 5139744 h 6407151"/>
              <a:gd name="connsiteX18211" fmla="*/ 6225649 w 11737976"/>
              <a:gd name="connsiteY18211" fmla="*/ 5110356 h 6407151"/>
              <a:gd name="connsiteX18212" fmla="*/ 6236250 w 11737976"/>
              <a:gd name="connsiteY18212" fmla="*/ 5098402 h 6407151"/>
              <a:gd name="connsiteX18213" fmla="*/ 6242346 w 11737976"/>
              <a:gd name="connsiteY18213" fmla="*/ 5113095 h 6407151"/>
              <a:gd name="connsiteX18214" fmla="*/ 6247910 w 11737976"/>
              <a:gd name="connsiteY18214" fmla="*/ 5114009 h 6407151"/>
              <a:gd name="connsiteX18215" fmla="*/ 6241816 w 11737976"/>
              <a:gd name="connsiteY18215" fmla="*/ 5099315 h 6407151"/>
              <a:gd name="connsiteX18216" fmla="*/ 6235722 w 11737976"/>
              <a:gd name="connsiteY18216" fmla="*/ 5084619 h 6407151"/>
              <a:gd name="connsiteX18217" fmla="*/ 6234663 w 11737976"/>
              <a:gd name="connsiteY18217" fmla="*/ 5057057 h 6407151"/>
              <a:gd name="connsiteX18218" fmla="*/ 6173975 w 11737976"/>
              <a:gd name="connsiteY18218" fmla="*/ 5060796 h 6407151"/>
              <a:gd name="connsiteX18219" fmla="*/ 6128924 w 11737976"/>
              <a:gd name="connsiteY18219" fmla="*/ 5039712 h 6407151"/>
              <a:gd name="connsiteX18220" fmla="*/ 6095005 w 11737976"/>
              <a:gd name="connsiteY18220" fmla="*/ 5020451 h 6407151"/>
              <a:gd name="connsiteX18221" fmla="*/ 6094475 w 11737976"/>
              <a:gd name="connsiteY18221" fmla="*/ 5006670 h 6407151"/>
              <a:gd name="connsiteX18222" fmla="*/ 6150126 w 11737976"/>
              <a:gd name="connsiteY18222" fmla="*/ 5015800 h 6407151"/>
              <a:gd name="connsiteX18223" fmla="*/ 6189082 w 11737976"/>
              <a:gd name="connsiteY18223" fmla="*/ 5022190 h 6407151"/>
              <a:gd name="connsiteX18224" fmla="*/ 6194119 w 11737976"/>
              <a:gd name="connsiteY18224" fmla="*/ 5009322 h 6407151"/>
              <a:gd name="connsiteX18225" fmla="*/ 6188553 w 11737976"/>
              <a:gd name="connsiteY18225" fmla="*/ 5008408 h 6407151"/>
              <a:gd name="connsiteX18226" fmla="*/ 6149597 w 11737976"/>
              <a:gd name="connsiteY18226" fmla="*/ 5002018 h 6407151"/>
              <a:gd name="connsiteX18227" fmla="*/ 6104546 w 11737976"/>
              <a:gd name="connsiteY18227" fmla="*/ 4980932 h 6407151"/>
              <a:gd name="connsiteX18228" fmla="*/ 6204190 w 11737976"/>
              <a:gd name="connsiteY18228" fmla="*/ 4983583 h 6407151"/>
              <a:gd name="connsiteX18229" fmla="*/ 6170270 w 11737976"/>
              <a:gd name="connsiteY18229" fmla="*/ 4964326 h 6407151"/>
              <a:gd name="connsiteX18230" fmla="*/ 6047837 w 11737976"/>
              <a:gd name="connsiteY18230" fmla="*/ 4944241 h 6407151"/>
              <a:gd name="connsiteX18231" fmla="*/ 5997749 w 11737976"/>
              <a:gd name="connsiteY18231" fmla="*/ 4936025 h 6407151"/>
              <a:gd name="connsiteX18232" fmla="*/ 5963829 w 11737976"/>
              <a:gd name="connsiteY18232" fmla="*/ 4916766 h 6407151"/>
              <a:gd name="connsiteX18233" fmla="*/ 5952698 w 11737976"/>
              <a:gd name="connsiteY18233" fmla="*/ 4914941 h 6407151"/>
              <a:gd name="connsiteX18234" fmla="*/ 5930437 w 11737976"/>
              <a:gd name="connsiteY18234" fmla="*/ 4911289 h 6407151"/>
              <a:gd name="connsiteX18235" fmla="*/ 5909452 w 11737976"/>
              <a:gd name="connsiteY18235" fmla="*/ 4907847 h 6407151"/>
              <a:gd name="connsiteX18236" fmla="*/ 5908371 w 11737976"/>
              <a:gd name="connsiteY18236" fmla="*/ 4901811 h 6407151"/>
              <a:gd name="connsiteX18237" fmla="*/ 5903113 w 11737976"/>
              <a:gd name="connsiteY18237" fmla="*/ 4872487 h 6407151"/>
              <a:gd name="connsiteX18238" fmla="*/ 5882085 w 11737976"/>
              <a:gd name="connsiteY18238" fmla="*/ 4863464 h 6407151"/>
              <a:gd name="connsiteX18239" fmla="*/ 5882085 w 11737976"/>
              <a:gd name="connsiteY18239" fmla="*/ 4858952 h 6407151"/>
              <a:gd name="connsiteX18240" fmla="*/ 5871570 w 11737976"/>
              <a:gd name="connsiteY18240" fmla="*/ 4863464 h 6407151"/>
              <a:gd name="connsiteX18241" fmla="*/ 5840027 w 11737976"/>
              <a:gd name="connsiteY18241" fmla="*/ 4863464 h 6407151"/>
              <a:gd name="connsiteX18242" fmla="*/ 5840027 w 11737976"/>
              <a:gd name="connsiteY18242" fmla="*/ 4867975 h 6407151"/>
              <a:gd name="connsiteX18243" fmla="*/ 5840027 w 11737976"/>
              <a:gd name="connsiteY18243" fmla="*/ 4876999 h 6407151"/>
              <a:gd name="connsiteX18244" fmla="*/ 5861056 w 11737976"/>
              <a:gd name="connsiteY18244" fmla="*/ 4876998 h 6407151"/>
              <a:gd name="connsiteX18245" fmla="*/ 5861056 w 11737976"/>
              <a:gd name="connsiteY18245" fmla="*/ 4886021 h 6407151"/>
              <a:gd name="connsiteX18246" fmla="*/ 5850542 w 11737976"/>
              <a:gd name="connsiteY18246" fmla="*/ 4886020 h 6407151"/>
              <a:gd name="connsiteX18247" fmla="*/ 5850542 w 11737976"/>
              <a:gd name="connsiteY18247" fmla="*/ 4890533 h 6407151"/>
              <a:gd name="connsiteX18248" fmla="*/ 5850542 w 11737976"/>
              <a:gd name="connsiteY18248" fmla="*/ 4895044 h 6407151"/>
              <a:gd name="connsiteX18249" fmla="*/ 5861056 w 11737976"/>
              <a:gd name="connsiteY18249" fmla="*/ 4890533 h 6407151"/>
              <a:gd name="connsiteX18250" fmla="*/ 5871570 w 11737976"/>
              <a:gd name="connsiteY18250" fmla="*/ 4890533 h 6407151"/>
              <a:gd name="connsiteX18251" fmla="*/ 5866313 w 11737976"/>
              <a:gd name="connsiteY18251" fmla="*/ 4898991 h 6407151"/>
              <a:gd name="connsiteX18252" fmla="*/ 5864739 w 11737976"/>
              <a:gd name="connsiteY18252" fmla="*/ 4900512 h 6407151"/>
              <a:gd name="connsiteX18253" fmla="*/ 5824700 w 11737976"/>
              <a:gd name="connsiteY18253" fmla="*/ 4893944 h 6407151"/>
              <a:gd name="connsiteX18254" fmla="*/ 5757387 w 11737976"/>
              <a:gd name="connsiteY18254" fmla="*/ 4869207 h 6407151"/>
              <a:gd name="connsiteX18255" fmla="*/ 5746786 w 11737976"/>
              <a:gd name="connsiteY18255" fmla="*/ 4881164 h 6407151"/>
              <a:gd name="connsiteX18256" fmla="*/ 5712866 w 11737976"/>
              <a:gd name="connsiteY18256" fmla="*/ 4861903 h 6407151"/>
              <a:gd name="connsiteX18257" fmla="*/ 5696700 w 11737976"/>
              <a:gd name="connsiteY18257" fmla="*/ 4872946 h 6407151"/>
              <a:gd name="connsiteX18258" fmla="*/ 5506953 w 11737976"/>
              <a:gd name="connsiteY18258" fmla="*/ 4828124 h 6407151"/>
              <a:gd name="connsiteX18259" fmla="*/ 5456866 w 11737976"/>
              <a:gd name="connsiteY18259" fmla="*/ 4819908 h 6407151"/>
              <a:gd name="connsiteX18260" fmla="*/ 5411816 w 11737976"/>
              <a:gd name="connsiteY18260" fmla="*/ 4798825 h 6407151"/>
              <a:gd name="connsiteX18261" fmla="*/ 5361729 w 11737976"/>
              <a:gd name="connsiteY18261" fmla="*/ 4790608 h 6407151"/>
              <a:gd name="connsiteX18262" fmla="*/ 5300512 w 11737976"/>
              <a:gd name="connsiteY18262" fmla="*/ 4780566 h 6407151"/>
              <a:gd name="connsiteX18263" fmla="*/ 5261555 w 11737976"/>
              <a:gd name="connsiteY18263" fmla="*/ 4774176 h 6407151"/>
              <a:gd name="connsiteX18264" fmla="*/ 5261026 w 11737976"/>
              <a:gd name="connsiteY18264" fmla="*/ 4760395 h 6407151"/>
              <a:gd name="connsiteX18265" fmla="*/ 5255460 w 11737976"/>
              <a:gd name="connsiteY18265" fmla="*/ 4759483 h 6407151"/>
              <a:gd name="connsiteX18266" fmla="*/ 5239294 w 11737976"/>
              <a:gd name="connsiteY18266" fmla="*/ 4770525 h 6407151"/>
              <a:gd name="connsiteX18267" fmla="*/ 5228165 w 11737976"/>
              <a:gd name="connsiteY18267" fmla="*/ 4768699 h 6407151"/>
              <a:gd name="connsiteX18268" fmla="*/ 5222599 w 11737976"/>
              <a:gd name="connsiteY18268" fmla="*/ 4767785 h 6407151"/>
              <a:gd name="connsiteX18269" fmla="*/ 5223128 w 11737976"/>
              <a:gd name="connsiteY18269" fmla="*/ 4781566 h 6407151"/>
              <a:gd name="connsiteX18270" fmla="*/ 5228693 w 11737976"/>
              <a:gd name="connsiteY18270" fmla="*/ 4782479 h 6407151"/>
              <a:gd name="connsiteX18271" fmla="*/ 5244860 w 11737976"/>
              <a:gd name="connsiteY18271" fmla="*/ 4771437 h 6407151"/>
              <a:gd name="connsiteX18272" fmla="*/ 5261555 w 11737976"/>
              <a:gd name="connsiteY18272" fmla="*/ 4774176 h 6407151"/>
              <a:gd name="connsiteX18273" fmla="*/ 5284875 w 11737976"/>
              <a:gd name="connsiteY18273" fmla="*/ 4805392 h 6407151"/>
              <a:gd name="connsiteX18274" fmla="*/ 5318265 w 11737976"/>
              <a:gd name="connsiteY18274" fmla="*/ 4810869 h 6407151"/>
              <a:gd name="connsiteX18275" fmla="*/ 5367824 w 11737976"/>
              <a:gd name="connsiteY18275" fmla="*/ 4805302 h 6407151"/>
              <a:gd name="connsiteX18276" fmla="*/ 5407840 w 11737976"/>
              <a:gd name="connsiteY18276" fmla="*/ 4839257 h 6407151"/>
              <a:gd name="connsiteX18277" fmla="*/ 5418439 w 11737976"/>
              <a:gd name="connsiteY18277" fmla="*/ 4827302 h 6407151"/>
              <a:gd name="connsiteX18278" fmla="*/ 5502446 w 11737976"/>
              <a:gd name="connsiteY18278" fmla="*/ 4854776 h 6407151"/>
              <a:gd name="connsiteX18279" fmla="*/ 5608185 w 11737976"/>
              <a:gd name="connsiteY18279" fmla="*/ 4872122 h 6407151"/>
              <a:gd name="connsiteX18280" fmla="*/ 5653765 w 11737976"/>
              <a:gd name="connsiteY18280" fmla="*/ 4906987 h 6407151"/>
              <a:gd name="connsiteX18281" fmla="*/ 5654825 w 11737976"/>
              <a:gd name="connsiteY18281" fmla="*/ 4934550 h 6407151"/>
              <a:gd name="connsiteX18282" fmla="*/ 5621434 w 11737976"/>
              <a:gd name="connsiteY18282" fmla="*/ 4929074 h 6407151"/>
              <a:gd name="connsiteX18283" fmla="*/ 5604737 w 11737976"/>
              <a:gd name="connsiteY18283" fmla="*/ 4926335 h 6407151"/>
              <a:gd name="connsiteX18284" fmla="*/ 5604208 w 11737976"/>
              <a:gd name="connsiteY18284" fmla="*/ 4912553 h 6407151"/>
              <a:gd name="connsiteX18285" fmla="*/ 5598644 w 11737976"/>
              <a:gd name="connsiteY18285" fmla="*/ 4911641 h 6407151"/>
              <a:gd name="connsiteX18286" fmla="*/ 5593078 w 11737976"/>
              <a:gd name="connsiteY18286" fmla="*/ 4910728 h 6407151"/>
              <a:gd name="connsiteX18287" fmla="*/ 5599172 w 11737976"/>
              <a:gd name="connsiteY18287" fmla="*/ 4925422 h 6407151"/>
              <a:gd name="connsiteX18288" fmla="*/ 5465607 w 11737976"/>
              <a:gd name="connsiteY18288" fmla="*/ 4903512 h 6407151"/>
              <a:gd name="connsiteX18289" fmla="*/ 5382129 w 11737976"/>
              <a:gd name="connsiteY18289" fmla="*/ 4889818 h 6407151"/>
              <a:gd name="connsiteX18290" fmla="*/ 5377093 w 11737976"/>
              <a:gd name="connsiteY18290" fmla="*/ 4902686 h 6407151"/>
              <a:gd name="connsiteX18291" fmla="*/ 5242470 w 11737976"/>
              <a:gd name="connsiteY18291" fmla="*/ 4853214 h 6407151"/>
              <a:gd name="connsiteX18292" fmla="*/ 5237434 w 11737976"/>
              <a:gd name="connsiteY18292" fmla="*/ 4866082 h 6407151"/>
              <a:gd name="connsiteX18293" fmla="*/ 5126131 w 11737976"/>
              <a:gd name="connsiteY18293" fmla="*/ 4847824 h 6407151"/>
              <a:gd name="connsiteX18294" fmla="*/ 5008732 w 11737976"/>
              <a:gd name="connsiteY18294" fmla="*/ 4814871 h 6407151"/>
              <a:gd name="connsiteX18295" fmla="*/ 4992565 w 11737976"/>
              <a:gd name="connsiteY18295" fmla="*/ 4825914 h 6407151"/>
              <a:gd name="connsiteX18296" fmla="*/ 4891863 w 11737976"/>
              <a:gd name="connsiteY18296" fmla="*/ 4795702 h 6407151"/>
              <a:gd name="connsiteX18297" fmla="*/ 4880733 w 11737976"/>
              <a:gd name="connsiteY18297" fmla="*/ 4793875 h 6407151"/>
              <a:gd name="connsiteX18298" fmla="*/ 4836211 w 11737976"/>
              <a:gd name="connsiteY18298" fmla="*/ 4786572 h 6407151"/>
              <a:gd name="connsiteX18299" fmla="*/ 4807855 w 11737976"/>
              <a:gd name="connsiteY18299" fmla="*/ 4768224 h 6407151"/>
              <a:gd name="connsiteX18300" fmla="*/ 4782651 w 11737976"/>
              <a:gd name="connsiteY18300" fmla="*/ 4766965 h 6407151"/>
              <a:gd name="connsiteX18301" fmla="*/ 4782529 w 11737976"/>
              <a:gd name="connsiteY18301" fmla="*/ 4765368 h 6407151"/>
              <a:gd name="connsiteX18302" fmla="*/ 4809658 w 11737976"/>
              <a:gd name="connsiteY18302" fmla="*/ 4741416 h 6407151"/>
              <a:gd name="connsiteX18303" fmla="*/ 4818137 w 11737976"/>
              <a:gd name="connsiteY18303" fmla="*/ 4749594 h 6407151"/>
              <a:gd name="connsiteX18304" fmla="*/ 4828879 w 11737976"/>
              <a:gd name="connsiteY18304" fmla="*/ 4740947 h 6407151"/>
              <a:gd name="connsiteX18305" fmla="*/ 4832060 w 11737976"/>
              <a:gd name="connsiteY18305" fmla="*/ 4718377 h 6407151"/>
              <a:gd name="connsiteX18306" fmla="*/ 4833014 w 11737976"/>
              <a:gd name="connsiteY18306" fmla="*/ 4717380 h 6407151"/>
              <a:gd name="connsiteX18307" fmla="*/ 4839923 w 11737976"/>
              <a:gd name="connsiteY18307" fmla="*/ 4718514 h 6407151"/>
              <a:gd name="connsiteX18308" fmla="*/ 4884416 w 11737976"/>
              <a:gd name="connsiteY18308" fmla="*/ 4725813 h 6407151"/>
              <a:gd name="connsiteX18309" fmla="*/ 4901102 w 11737976"/>
              <a:gd name="connsiteY18309" fmla="*/ 4728549 h 6407151"/>
              <a:gd name="connsiteX18310" fmla="*/ 4895034 w 11737976"/>
              <a:gd name="connsiteY18310" fmla="*/ 4714470 h 6407151"/>
              <a:gd name="connsiteX18311" fmla="*/ 4883911 w 11737976"/>
              <a:gd name="connsiteY18311" fmla="*/ 4712645 h 6407151"/>
              <a:gd name="connsiteX18312" fmla="*/ 4867402 w 11737976"/>
              <a:gd name="connsiteY18312" fmla="*/ 4709937 h 6407151"/>
              <a:gd name="connsiteX18313" fmla="*/ 4875519 w 11737976"/>
              <a:gd name="connsiteY18313" fmla="*/ 4706835 h 6407151"/>
              <a:gd name="connsiteX18314" fmla="*/ 4881027 w 11737976"/>
              <a:gd name="connsiteY18314" fmla="*/ 4691458 h 6407151"/>
              <a:gd name="connsiteX18315" fmla="*/ 4904441 w 11737976"/>
              <a:gd name="connsiteY18315" fmla="*/ 4677610 h 6407151"/>
              <a:gd name="connsiteX18316" fmla="*/ 4913674 w 11737976"/>
              <a:gd name="connsiteY18316" fmla="*/ 4680179 h 6407151"/>
              <a:gd name="connsiteX18317" fmla="*/ 4938762 w 11737976"/>
              <a:gd name="connsiteY18317" fmla="*/ 4644977 h 6407151"/>
              <a:gd name="connsiteX18318" fmla="*/ 4940337 w 11737976"/>
              <a:gd name="connsiteY18318" fmla="*/ 4644274 h 6407151"/>
              <a:gd name="connsiteX18319" fmla="*/ 4955534 w 11737976"/>
              <a:gd name="connsiteY18319" fmla="*/ 4651874 h 6407151"/>
              <a:gd name="connsiteX18320" fmla="*/ 5110436 w 11737976"/>
              <a:gd name="connsiteY18320" fmla="*/ 4714225 h 6407151"/>
              <a:gd name="connsiteX18321" fmla="*/ 5169502 w 11737976"/>
              <a:gd name="connsiteY18321" fmla="*/ 4728655 h 6407151"/>
              <a:gd name="connsiteX18322" fmla="*/ 5233613 w 11737976"/>
              <a:gd name="connsiteY18322" fmla="*/ 4745607 h 6407151"/>
              <a:gd name="connsiteX18323" fmla="*/ 5242238 w 11737976"/>
              <a:gd name="connsiteY18323" fmla="*/ 4734812 h 6407151"/>
              <a:gd name="connsiteX18324" fmla="*/ 5314973 w 11737976"/>
              <a:gd name="connsiteY18324" fmla="*/ 4740965 h 6407151"/>
              <a:gd name="connsiteX18325" fmla="*/ 5326525 w 11737976"/>
              <a:gd name="connsiteY18325" fmla="*/ 4761851 h 6407151"/>
              <a:gd name="connsiteX18326" fmla="*/ 5343776 w 11737976"/>
              <a:gd name="connsiteY18326" fmla="*/ 4740260 h 6407151"/>
              <a:gd name="connsiteX18327" fmla="*/ 5340194 w 11737976"/>
              <a:gd name="connsiteY18327" fmla="*/ 4753578 h 6407151"/>
              <a:gd name="connsiteX18328" fmla="*/ 5345239 w 11737976"/>
              <a:gd name="connsiteY18328" fmla="*/ 4756100 h 6407151"/>
              <a:gd name="connsiteX18329" fmla="*/ 5348821 w 11737976"/>
              <a:gd name="connsiteY18329" fmla="*/ 4742783 h 6407151"/>
              <a:gd name="connsiteX18330" fmla="*/ 5374039 w 11737976"/>
              <a:gd name="connsiteY18330" fmla="*/ 4755394 h 6407151"/>
              <a:gd name="connsiteX18331" fmla="*/ 5381204 w 11737976"/>
              <a:gd name="connsiteY18331" fmla="*/ 4728756 h 6407151"/>
              <a:gd name="connsiteX18332" fmla="*/ 5383325 w 11737976"/>
              <a:gd name="connsiteY18332" fmla="*/ 4699600 h 6407151"/>
              <a:gd name="connsiteX18333" fmla="*/ 5396994 w 11737976"/>
              <a:gd name="connsiteY18333" fmla="*/ 4691326 h 6407151"/>
              <a:gd name="connsiteX18334" fmla="*/ 5393411 w 11737976"/>
              <a:gd name="connsiteY18334" fmla="*/ 4704645 h 6407151"/>
              <a:gd name="connsiteX18335" fmla="*/ 5447434 w 11737976"/>
              <a:gd name="connsiteY18335" fmla="*/ 4716551 h 6407151"/>
              <a:gd name="connsiteX18336" fmla="*/ 5477699 w 11737976"/>
              <a:gd name="connsiteY18336" fmla="*/ 4731685 h 6407151"/>
              <a:gd name="connsiteX18337" fmla="*/ 5476238 w 11737976"/>
              <a:gd name="connsiteY18337" fmla="*/ 4715845 h 6407151"/>
              <a:gd name="connsiteX18338" fmla="*/ 5493490 w 11737976"/>
              <a:gd name="connsiteY18338" fmla="*/ 4694252 h 6407151"/>
              <a:gd name="connsiteX18339" fmla="*/ 5497779 w 11737976"/>
              <a:gd name="connsiteY18339" fmla="*/ 4691175 h 6407151"/>
              <a:gd name="connsiteX18340" fmla="*/ 5516548 w 11737976"/>
              <a:gd name="connsiteY18340" fmla="*/ 4694253 h 6407151"/>
              <a:gd name="connsiteX18341" fmla="*/ 5562448 w 11737976"/>
              <a:gd name="connsiteY18341" fmla="*/ 4701782 h 6407151"/>
              <a:gd name="connsiteX18342" fmla="*/ 5662593 w 11737976"/>
              <a:gd name="connsiteY18342" fmla="*/ 4718211 h 6407151"/>
              <a:gd name="connsiteX18343" fmla="*/ 5695975 w 11737976"/>
              <a:gd name="connsiteY18343" fmla="*/ 4723686 h 6407151"/>
              <a:gd name="connsiteX18344" fmla="*/ 5701007 w 11737976"/>
              <a:gd name="connsiteY18344" fmla="*/ 4710756 h 6407151"/>
              <a:gd name="connsiteX18345" fmla="*/ 5790026 w 11737976"/>
              <a:gd name="connsiteY18345" fmla="*/ 4725358 h 6407151"/>
              <a:gd name="connsiteX18346" fmla="*/ 5819001 w 11737976"/>
              <a:gd name="connsiteY18346" fmla="*/ 4730111 h 6407151"/>
              <a:gd name="connsiteX18347" fmla="*/ 5819001 w 11737976"/>
              <a:gd name="connsiteY18347" fmla="*/ 4734031 h 6407151"/>
              <a:gd name="connsiteX18348" fmla="*/ 5819001 w 11737976"/>
              <a:gd name="connsiteY18348" fmla="*/ 4736754 h 6407151"/>
              <a:gd name="connsiteX18349" fmla="*/ 5831064 w 11737976"/>
              <a:gd name="connsiteY18349" fmla="*/ 4732090 h 6407151"/>
              <a:gd name="connsiteX18350" fmla="*/ 5834535 w 11737976"/>
              <a:gd name="connsiteY18350" fmla="*/ 4732659 h 6407151"/>
              <a:gd name="connsiteX18351" fmla="*/ 5872985 w 11737976"/>
              <a:gd name="connsiteY18351" fmla="*/ 4744126 h 6407151"/>
              <a:gd name="connsiteX18352" fmla="*/ 5904764 w 11737976"/>
              <a:gd name="connsiteY18352" fmla="*/ 4746096 h 6407151"/>
              <a:gd name="connsiteX18353" fmla="*/ 5904765 w 11737976"/>
              <a:gd name="connsiteY18353" fmla="*/ 4747618 h 6407151"/>
              <a:gd name="connsiteX18354" fmla="*/ 5904764 w 11737976"/>
              <a:gd name="connsiteY18354" fmla="*/ 4749876 h 6407151"/>
              <a:gd name="connsiteX18355" fmla="*/ 5894236 w 11737976"/>
              <a:gd name="connsiteY18355" fmla="*/ 4763416 h 6407151"/>
              <a:gd name="connsiteX18356" fmla="*/ 5925818 w 11737976"/>
              <a:gd name="connsiteY18356" fmla="*/ 4790499 h 6407151"/>
              <a:gd name="connsiteX18357" fmla="*/ 5925818 w 11737976"/>
              <a:gd name="connsiteY18357" fmla="*/ 4772445 h 6407151"/>
              <a:gd name="connsiteX18358" fmla="*/ 5936347 w 11737976"/>
              <a:gd name="connsiteY18358" fmla="*/ 4772444 h 6407151"/>
              <a:gd name="connsiteX18359" fmla="*/ 5967931 w 11737976"/>
              <a:gd name="connsiteY18359" fmla="*/ 4776958 h 6407151"/>
              <a:gd name="connsiteX18360" fmla="*/ 5957402 w 11737976"/>
              <a:gd name="connsiteY18360" fmla="*/ 4781472 h 6407151"/>
              <a:gd name="connsiteX18361" fmla="*/ 5967931 w 11737976"/>
              <a:gd name="connsiteY18361" fmla="*/ 4790499 h 6407151"/>
              <a:gd name="connsiteX18362" fmla="*/ 5978456 w 11737976"/>
              <a:gd name="connsiteY18362" fmla="*/ 4781472 h 6407151"/>
              <a:gd name="connsiteX18363" fmla="*/ 6010041 w 11737976"/>
              <a:gd name="connsiteY18363" fmla="*/ 4781472 h 6407151"/>
              <a:gd name="connsiteX18364" fmla="*/ 6020568 w 11737976"/>
              <a:gd name="connsiteY18364" fmla="*/ 4790500 h 6407151"/>
              <a:gd name="connsiteX18365" fmla="*/ 6052151 w 11737976"/>
              <a:gd name="connsiteY18365" fmla="*/ 4785985 h 6407151"/>
              <a:gd name="connsiteX18366" fmla="*/ 6031096 w 11737976"/>
              <a:gd name="connsiteY18366" fmla="*/ 4776958 h 6407151"/>
              <a:gd name="connsiteX18367" fmla="*/ 6041625 w 11737976"/>
              <a:gd name="connsiteY18367" fmla="*/ 4767930 h 6407151"/>
              <a:gd name="connsiteX18368" fmla="*/ 6041625 w 11737976"/>
              <a:gd name="connsiteY18368" fmla="*/ 4772444 h 6407151"/>
              <a:gd name="connsiteX18369" fmla="*/ 6073209 w 11737976"/>
              <a:gd name="connsiteY18369" fmla="*/ 4776958 h 6407151"/>
              <a:gd name="connsiteX18370" fmla="*/ 6062680 w 11737976"/>
              <a:gd name="connsiteY18370" fmla="*/ 4767930 h 6407151"/>
              <a:gd name="connsiteX18371" fmla="*/ 6052151 w 11737976"/>
              <a:gd name="connsiteY18371" fmla="*/ 4767930 h 6407151"/>
              <a:gd name="connsiteX18372" fmla="*/ 6041625 w 11737976"/>
              <a:gd name="connsiteY18372" fmla="*/ 4763416 h 6407151"/>
              <a:gd name="connsiteX18373" fmla="*/ 6052151 w 11737976"/>
              <a:gd name="connsiteY18373" fmla="*/ 4722792 h 6407151"/>
              <a:gd name="connsiteX18374" fmla="*/ 6083735 w 11737976"/>
              <a:gd name="connsiteY18374" fmla="*/ 4727306 h 6407151"/>
              <a:gd name="connsiteX18375" fmla="*/ 6094262 w 11737976"/>
              <a:gd name="connsiteY18375" fmla="*/ 4713763 h 6407151"/>
              <a:gd name="connsiteX18376" fmla="*/ 6094263 w 11737976"/>
              <a:gd name="connsiteY18376" fmla="*/ 4709250 h 6407151"/>
              <a:gd name="connsiteX18377" fmla="*/ 6115317 w 11737976"/>
              <a:gd name="connsiteY18377" fmla="*/ 4704736 h 6407151"/>
              <a:gd name="connsiteX18378" fmla="*/ 6115317 w 11737976"/>
              <a:gd name="connsiteY18378" fmla="*/ 4695708 h 6407151"/>
              <a:gd name="connsiteX18379" fmla="*/ 6104792 w 11737976"/>
              <a:gd name="connsiteY18379" fmla="*/ 4691195 h 6407151"/>
              <a:gd name="connsiteX18380" fmla="*/ 6115317 w 11737976"/>
              <a:gd name="connsiteY18380" fmla="*/ 4673140 h 6407151"/>
              <a:gd name="connsiteX18381" fmla="*/ 6115317 w 11737976"/>
              <a:gd name="connsiteY18381" fmla="*/ 4677654 h 6407151"/>
              <a:gd name="connsiteX18382" fmla="*/ 6094262 w 11737976"/>
              <a:gd name="connsiteY18382" fmla="*/ 4673140 h 6407151"/>
              <a:gd name="connsiteX18383" fmla="*/ 6104791 w 11737976"/>
              <a:gd name="connsiteY18383" fmla="*/ 4655083 h 6407151"/>
              <a:gd name="connsiteX18384" fmla="*/ 6136374 w 11737976"/>
              <a:gd name="connsiteY18384" fmla="*/ 4659597 h 6407151"/>
              <a:gd name="connsiteX18385" fmla="*/ 6115317 w 11737976"/>
              <a:gd name="connsiteY18385" fmla="*/ 4646056 h 6407151"/>
              <a:gd name="connsiteX18386" fmla="*/ 6157429 w 11737976"/>
              <a:gd name="connsiteY18386" fmla="*/ 4623486 h 6407151"/>
              <a:gd name="connsiteX18387" fmla="*/ 6146900 w 11737976"/>
              <a:gd name="connsiteY18387" fmla="*/ 4614458 h 6407151"/>
              <a:gd name="connsiteX18388" fmla="*/ 6157429 w 11737976"/>
              <a:gd name="connsiteY18388" fmla="*/ 4614458 h 6407151"/>
              <a:gd name="connsiteX18389" fmla="*/ 6157429 w 11737976"/>
              <a:gd name="connsiteY18389" fmla="*/ 4609945 h 6407151"/>
              <a:gd name="connsiteX18390" fmla="*/ 6167958 w 11737976"/>
              <a:gd name="connsiteY18390" fmla="*/ 4609944 h 6407151"/>
              <a:gd name="connsiteX18391" fmla="*/ 6178484 w 11737976"/>
              <a:gd name="connsiteY18391" fmla="*/ 4623486 h 6407151"/>
              <a:gd name="connsiteX18392" fmla="*/ 6210067 w 11737976"/>
              <a:gd name="connsiteY18392" fmla="*/ 4609945 h 6407151"/>
              <a:gd name="connsiteX18393" fmla="*/ 6210067 w 11737976"/>
              <a:gd name="connsiteY18393" fmla="*/ 4596403 h 6407151"/>
              <a:gd name="connsiteX18394" fmla="*/ 6220595 w 11737976"/>
              <a:gd name="connsiteY18394" fmla="*/ 4596404 h 6407151"/>
              <a:gd name="connsiteX18395" fmla="*/ 6220595 w 11737976"/>
              <a:gd name="connsiteY18395" fmla="*/ 4591890 h 6407151"/>
              <a:gd name="connsiteX18396" fmla="*/ 6210067 w 11737976"/>
              <a:gd name="connsiteY18396" fmla="*/ 4591890 h 6407151"/>
              <a:gd name="connsiteX18397" fmla="*/ 6199540 w 11737976"/>
              <a:gd name="connsiteY18397" fmla="*/ 4591890 h 6407151"/>
              <a:gd name="connsiteX18398" fmla="*/ 6189012 w 11737976"/>
              <a:gd name="connsiteY18398" fmla="*/ 4569320 h 6407151"/>
              <a:gd name="connsiteX18399" fmla="*/ 6177168 w 11737976"/>
              <a:gd name="connsiteY18399" fmla="*/ 4565370 h 6407151"/>
              <a:gd name="connsiteX18400" fmla="*/ 6177010 w 11737976"/>
              <a:gd name="connsiteY18400" fmla="*/ 4565366 h 6407151"/>
              <a:gd name="connsiteX18401" fmla="*/ 6185933 w 11737976"/>
              <a:gd name="connsiteY18401" fmla="*/ 4565366 h 6407151"/>
              <a:gd name="connsiteX18402" fmla="*/ 6196572 w 11737976"/>
              <a:gd name="connsiteY18402" fmla="*/ 4565365 h 6407151"/>
              <a:gd name="connsiteX18403" fmla="*/ 6207212 w 11737976"/>
              <a:gd name="connsiteY18403" fmla="*/ 4553434 h 6407151"/>
              <a:gd name="connsiteX18404" fmla="*/ 6207211 w 11737976"/>
              <a:gd name="connsiteY18404" fmla="*/ 4557411 h 6407151"/>
              <a:gd name="connsiteX18405" fmla="*/ 6228492 w 11737976"/>
              <a:gd name="connsiteY18405" fmla="*/ 4557411 h 6407151"/>
              <a:gd name="connsiteX18406" fmla="*/ 6217852 w 11737976"/>
              <a:gd name="connsiteY18406" fmla="*/ 4549456 h 6407151"/>
              <a:gd name="connsiteX18407" fmla="*/ 6249771 w 11737976"/>
              <a:gd name="connsiteY18407" fmla="*/ 4549455 h 6407151"/>
              <a:gd name="connsiteX18408" fmla="*/ 6292327 w 11737976"/>
              <a:gd name="connsiteY18408" fmla="*/ 4545478 h 6407151"/>
              <a:gd name="connsiteX18409" fmla="*/ 6292327 w 11737976"/>
              <a:gd name="connsiteY18409" fmla="*/ 4561388 h 6407151"/>
              <a:gd name="connsiteX18410" fmla="*/ 6313606 w 11737976"/>
              <a:gd name="connsiteY18410" fmla="*/ 4557411 h 6407151"/>
              <a:gd name="connsiteX18411" fmla="*/ 6302965 w 11737976"/>
              <a:gd name="connsiteY18411" fmla="*/ 4477861 h 6407151"/>
              <a:gd name="connsiteX18412" fmla="*/ 6271049 w 11737976"/>
              <a:gd name="connsiteY18412" fmla="*/ 4513659 h 6407151"/>
              <a:gd name="connsiteX18413" fmla="*/ 6260410 w 11737976"/>
              <a:gd name="connsiteY18413" fmla="*/ 4509681 h 6407151"/>
              <a:gd name="connsiteX18414" fmla="*/ 6228492 w 11737976"/>
              <a:gd name="connsiteY18414" fmla="*/ 4537523 h 6407151"/>
              <a:gd name="connsiteX18415" fmla="*/ 6207212 w 11737976"/>
              <a:gd name="connsiteY18415" fmla="*/ 4537523 h 6407151"/>
              <a:gd name="connsiteX18416" fmla="*/ 6196572 w 11737976"/>
              <a:gd name="connsiteY18416" fmla="*/ 4537523 h 6407151"/>
              <a:gd name="connsiteX18417" fmla="*/ 6195035 w 11737976"/>
              <a:gd name="connsiteY18417" fmla="*/ 4532350 h 6407151"/>
              <a:gd name="connsiteX18418" fmla="*/ 6210067 w 11737976"/>
              <a:gd name="connsiteY18418" fmla="*/ 4533209 h 6407151"/>
              <a:gd name="connsiteX18419" fmla="*/ 6231123 w 11737976"/>
              <a:gd name="connsiteY18419" fmla="*/ 4515154 h 6407151"/>
              <a:gd name="connsiteX18420" fmla="*/ 6220595 w 11737976"/>
              <a:gd name="connsiteY18420" fmla="*/ 4512897 h 6407151"/>
              <a:gd name="connsiteX18421" fmla="*/ 6219407 w 11737976"/>
              <a:gd name="connsiteY18421" fmla="*/ 4512642 h 6407151"/>
              <a:gd name="connsiteX18422" fmla="*/ 6222703 w 11737976"/>
              <a:gd name="connsiteY18422" fmla="*/ 4508793 h 6407151"/>
              <a:gd name="connsiteX18423" fmla="*/ 6218478 w 11737976"/>
              <a:gd name="connsiteY18423" fmla="*/ 4506551 h 6407151"/>
              <a:gd name="connsiteX18424" fmla="*/ 6216654 w 11737976"/>
              <a:gd name="connsiteY18424" fmla="*/ 4506789 h 6407151"/>
              <a:gd name="connsiteX18425" fmla="*/ 6224543 w 11737976"/>
              <a:gd name="connsiteY18425" fmla="*/ 4502176 h 6407151"/>
              <a:gd name="connsiteX18426" fmla="*/ 6231123 w 11737976"/>
              <a:gd name="connsiteY18426" fmla="*/ 4497098 h 6407151"/>
              <a:gd name="connsiteX18427" fmla="*/ 6231123 w 11737976"/>
              <a:gd name="connsiteY18427" fmla="*/ 4488070 h 6407151"/>
              <a:gd name="connsiteX18428" fmla="*/ 6199540 w 11737976"/>
              <a:gd name="connsiteY18428" fmla="*/ 4488070 h 6407151"/>
              <a:gd name="connsiteX18429" fmla="*/ 6201408 w 11737976"/>
              <a:gd name="connsiteY18429" fmla="*/ 4486468 h 6407151"/>
              <a:gd name="connsiteX18430" fmla="*/ 6201578 w 11737976"/>
              <a:gd name="connsiteY18430" fmla="*/ 4486468 h 6407151"/>
              <a:gd name="connsiteX18431" fmla="*/ 6207212 w 11737976"/>
              <a:gd name="connsiteY18431" fmla="*/ 4486469 h 6407151"/>
              <a:gd name="connsiteX18432" fmla="*/ 6207212 w 11737976"/>
              <a:gd name="connsiteY18432" fmla="*/ 4482165 h 6407151"/>
              <a:gd name="connsiteX18433" fmla="*/ 6206425 w 11737976"/>
              <a:gd name="connsiteY18433" fmla="*/ 4482165 h 6407151"/>
              <a:gd name="connsiteX18434" fmla="*/ 6210067 w 11737976"/>
              <a:gd name="connsiteY18434" fmla="*/ 4479043 h 6407151"/>
              <a:gd name="connsiteX18435" fmla="*/ 6178484 w 11737976"/>
              <a:gd name="connsiteY18435" fmla="*/ 4474529 h 6407151"/>
              <a:gd name="connsiteX18436" fmla="*/ 6178484 w 11737976"/>
              <a:gd name="connsiteY18436" fmla="*/ 4465501 h 6407151"/>
              <a:gd name="connsiteX18437" fmla="*/ 6178484 w 11737976"/>
              <a:gd name="connsiteY18437" fmla="*/ 4460988 h 6407151"/>
              <a:gd name="connsiteX18438" fmla="*/ 6220595 w 11737976"/>
              <a:gd name="connsiteY18438" fmla="*/ 4460987 h 6407151"/>
              <a:gd name="connsiteX18439" fmla="*/ 6241649 w 11737976"/>
              <a:gd name="connsiteY18439" fmla="*/ 4451960 h 6407151"/>
              <a:gd name="connsiteX18440" fmla="*/ 6199540 w 11737976"/>
              <a:gd name="connsiteY18440" fmla="*/ 4447445 h 6407151"/>
              <a:gd name="connsiteX18441" fmla="*/ 6210067 w 11737976"/>
              <a:gd name="connsiteY18441" fmla="*/ 4433903 h 6407151"/>
              <a:gd name="connsiteX18442" fmla="*/ 6226308 w 11737976"/>
              <a:gd name="connsiteY18442" fmla="*/ 4439229 h 6407151"/>
              <a:gd name="connsiteX18443" fmla="*/ 6223905 w 11737976"/>
              <a:gd name="connsiteY18443" fmla="*/ 4440487 h 6407151"/>
              <a:gd name="connsiteX18444" fmla="*/ 6224345 w 11737976"/>
              <a:gd name="connsiteY18444" fmla="*/ 4441551 h 6407151"/>
              <a:gd name="connsiteX18445" fmla="*/ 6227864 w 11737976"/>
              <a:gd name="connsiteY18445" fmla="*/ 4441999 h 6407151"/>
              <a:gd name="connsiteX18446" fmla="*/ 6230133 w 11737976"/>
              <a:gd name="connsiteY18446" fmla="*/ 4440483 h 6407151"/>
              <a:gd name="connsiteX18447" fmla="*/ 6232438 w 11737976"/>
              <a:gd name="connsiteY18447" fmla="*/ 4441238 h 6407151"/>
              <a:gd name="connsiteX18448" fmla="*/ 6262707 w 11737976"/>
              <a:gd name="connsiteY18448" fmla="*/ 4438417 h 6407151"/>
              <a:gd name="connsiteX18449" fmla="*/ 6262706 w 11737976"/>
              <a:gd name="connsiteY18449" fmla="*/ 4429391 h 6407151"/>
              <a:gd name="connsiteX18450" fmla="*/ 6262707 w 11737976"/>
              <a:gd name="connsiteY18450" fmla="*/ 4424877 h 6407151"/>
              <a:gd name="connsiteX18451" fmla="*/ 6273233 w 11737976"/>
              <a:gd name="connsiteY18451" fmla="*/ 4411334 h 6407151"/>
              <a:gd name="connsiteX18452" fmla="*/ 6241649 w 11737976"/>
              <a:gd name="connsiteY18452" fmla="*/ 4420362 h 6407151"/>
              <a:gd name="connsiteX18453" fmla="*/ 6252178 w 11737976"/>
              <a:gd name="connsiteY18453" fmla="*/ 4420362 h 6407151"/>
              <a:gd name="connsiteX18454" fmla="*/ 6252178 w 11737976"/>
              <a:gd name="connsiteY18454" fmla="*/ 4424877 h 6407151"/>
              <a:gd name="connsiteX18455" fmla="*/ 6252178 w 11737976"/>
              <a:gd name="connsiteY18455" fmla="*/ 4429390 h 6407151"/>
              <a:gd name="connsiteX18456" fmla="*/ 6231123 w 11737976"/>
              <a:gd name="connsiteY18456" fmla="*/ 4420362 h 6407151"/>
              <a:gd name="connsiteX18457" fmla="*/ 6220595 w 11737976"/>
              <a:gd name="connsiteY18457" fmla="*/ 4415848 h 6407151"/>
              <a:gd name="connsiteX18458" fmla="*/ 6220595 w 11737976"/>
              <a:gd name="connsiteY18458" fmla="*/ 4411334 h 6407151"/>
              <a:gd name="connsiteX18459" fmla="*/ 6220595 w 11737976"/>
              <a:gd name="connsiteY18459" fmla="*/ 4407794 h 6407151"/>
              <a:gd name="connsiteX18460" fmla="*/ 6228803 w 11737976"/>
              <a:gd name="connsiteY18460" fmla="*/ 4414743 h 6407151"/>
              <a:gd name="connsiteX18461" fmla="*/ 6259784 w 11737976"/>
              <a:gd name="connsiteY18461" fmla="*/ 4407093 h 6407151"/>
              <a:gd name="connsiteX18462" fmla="*/ 6239131 w 11737976"/>
              <a:gd name="connsiteY18462" fmla="*/ 4407093 h 6407151"/>
              <a:gd name="connsiteX18463" fmla="*/ 6259784 w 11737976"/>
              <a:gd name="connsiteY18463" fmla="*/ 4399443 h 6407151"/>
              <a:gd name="connsiteX18464" fmla="*/ 6239130 w 11737976"/>
              <a:gd name="connsiteY18464" fmla="*/ 4395139 h 6407151"/>
              <a:gd name="connsiteX18465" fmla="*/ 6235191 w 11737976"/>
              <a:gd name="connsiteY18465" fmla="*/ 4395586 h 6407151"/>
              <a:gd name="connsiteX18466" fmla="*/ 6236567 w 11737976"/>
              <a:gd name="connsiteY18466" fmla="*/ 4394558 h 6407151"/>
              <a:gd name="connsiteX18467" fmla="*/ 6241824 w 11737976"/>
              <a:gd name="connsiteY18467" fmla="*/ 4393997 h 6407151"/>
              <a:gd name="connsiteX18468" fmla="*/ 6252339 w 11737976"/>
              <a:gd name="connsiteY18468" fmla="*/ 4393996 h 6407151"/>
              <a:gd name="connsiteX18469" fmla="*/ 6252339 w 11737976"/>
              <a:gd name="connsiteY18469" fmla="*/ 4389504 h 6407151"/>
              <a:gd name="connsiteX18470" fmla="*/ 6241825 w 11737976"/>
              <a:gd name="connsiteY18470" fmla="*/ 4389504 h 6407151"/>
              <a:gd name="connsiteX18471" fmla="*/ 6273368 w 11737976"/>
              <a:gd name="connsiteY18471" fmla="*/ 4371536 h 6407151"/>
              <a:gd name="connsiteX18472" fmla="*/ 6241825 w 11737976"/>
              <a:gd name="connsiteY18472" fmla="*/ 4367043 h 6407151"/>
              <a:gd name="connsiteX18473" fmla="*/ 6231310 w 11737976"/>
              <a:gd name="connsiteY18473" fmla="*/ 4367043 h 6407151"/>
              <a:gd name="connsiteX18474" fmla="*/ 6241824 w 11737976"/>
              <a:gd name="connsiteY18474" fmla="*/ 4371536 h 6407151"/>
              <a:gd name="connsiteX18475" fmla="*/ 6220796 w 11737976"/>
              <a:gd name="connsiteY18475" fmla="*/ 4376028 h 6407151"/>
              <a:gd name="connsiteX18476" fmla="*/ 6226053 w 11737976"/>
              <a:gd name="connsiteY18476" fmla="*/ 4387258 h 6407151"/>
              <a:gd name="connsiteX18477" fmla="*/ 6230216 w 11737976"/>
              <a:gd name="connsiteY18477" fmla="*/ 4396152 h 6407151"/>
              <a:gd name="connsiteX18478" fmla="*/ 6224930 w 11737976"/>
              <a:gd name="connsiteY18478" fmla="*/ 4396753 h 6407151"/>
              <a:gd name="connsiteX18479" fmla="*/ 6218477 w 11737976"/>
              <a:gd name="connsiteY18479" fmla="*/ 4399442 h 6407151"/>
              <a:gd name="connsiteX18480" fmla="*/ 6218960 w 11737976"/>
              <a:gd name="connsiteY18480" fmla="*/ 4402307 h 6407151"/>
              <a:gd name="connsiteX18481" fmla="*/ 6211382 w 11737976"/>
              <a:gd name="connsiteY18481" fmla="*/ 4402307 h 6407151"/>
              <a:gd name="connsiteX18482" fmla="*/ 6210067 w 11737976"/>
              <a:gd name="connsiteY18482" fmla="*/ 4402307 h 6407151"/>
              <a:gd name="connsiteX18483" fmla="*/ 6189012 w 11737976"/>
              <a:gd name="connsiteY18483" fmla="*/ 4384252 h 6407151"/>
              <a:gd name="connsiteX18484" fmla="*/ 6210067 w 11737976"/>
              <a:gd name="connsiteY18484" fmla="*/ 4379737 h 6407151"/>
              <a:gd name="connsiteX18485" fmla="*/ 6199540 w 11737976"/>
              <a:gd name="connsiteY18485" fmla="*/ 4379737 h 6407151"/>
              <a:gd name="connsiteX18486" fmla="*/ 6210066 w 11737976"/>
              <a:gd name="connsiteY18486" fmla="*/ 4375224 h 6407151"/>
              <a:gd name="connsiteX18487" fmla="*/ 6215330 w 11737976"/>
              <a:gd name="connsiteY18487" fmla="*/ 4370709 h 6407151"/>
              <a:gd name="connsiteX18488" fmla="*/ 6219844 w 11737976"/>
              <a:gd name="connsiteY18488" fmla="*/ 4366840 h 6407151"/>
              <a:gd name="connsiteX18489" fmla="*/ 6227595 w 11737976"/>
              <a:gd name="connsiteY18489" fmla="*/ 4365372 h 6407151"/>
              <a:gd name="connsiteX18490" fmla="*/ 6238324 w 11737976"/>
              <a:gd name="connsiteY18490" fmla="*/ 4363340 h 6407151"/>
              <a:gd name="connsiteX18491" fmla="*/ 6249053 w 11737976"/>
              <a:gd name="connsiteY18491" fmla="*/ 4367404 h 6407151"/>
              <a:gd name="connsiteX18492" fmla="*/ 6249053 w 11737976"/>
              <a:gd name="connsiteY18492" fmla="*/ 4363340 h 6407151"/>
              <a:gd name="connsiteX18493" fmla="*/ 6238324 w 11737976"/>
              <a:gd name="connsiteY18493" fmla="*/ 4363340 h 6407151"/>
              <a:gd name="connsiteX18494" fmla="*/ 6216865 w 11737976"/>
              <a:gd name="connsiteY18494" fmla="*/ 4351147 h 6407151"/>
              <a:gd name="connsiteX18495" fmla="*/ 6216866 w 11737976"/>
              <a:gd name="connsiteY18495" fmla="*/ 4355211 h 6407151"/>
              <a:gd name="connsiteX18496" fmla="*/ 6206138 w 11737976"/>
              <a:gd name="connsiteY18496" fmla="*/ 4351147 h 6407151"/>
              <a:gd name="connsiteX18497" fmla="*/ 6206138 w 11737976"/>
              <a:gd name="connsiteY18497" fmla="*/ 4347082 h 6407151"/>
              <a:gd name="connsiteX18498" fmla="*/ 6196236 w 11737976"/>
              <a:gd name="connsiteY18498" fmla="*/ 4344269 h 6407151"/>
              <a:gd name="connsiteX18499" fmla="*/ 6199538 w 11737976"/>
              <a:gd name="connsiteY18499" fmla="*/ 4342499 h 6407151"/>
              <a:gd name="connsiteX18500" fmla="*/ 6210067 w 11737976"/>
              <a:gd name="connsiteY18500" fmla="*/ 4343627 h 6407151"/>
              <a:gd name="connsiteX18501" fmla="*/ 6220154 w 11737976"/>
              <a:gd name="connsiteY18501" fmla="*/ 4332094 h 6407151"/>
              <a:gd name="connsiteX18502" fmla="*/ 6222746 w 11737976"/>
              <a:gd name="connsiteY18502" fmla="*/ 4332094 h 6407151"/>
              <a:gd name="connsiteX18503" fmla="*/ 6228037 w 11737976"/>
              <a:gd name="connsiteY18503" fmla="*/ 4332094 h 6407151"/>
              <a:gd name="connsiteX18504" fmla="*/ 6228037 w 11737976"/>
              <a:gd name="connsiteY18504" fmla="*/ 4328122 h 6407151"/>
              <a:gd name="connsiteX18505" fmla="*/ 6238617 w 11737976"/>
              <a:gd name="connsiteY18505" fmla="*/ 4328121 h 6407151"/>
              <a:gd name="connsiteX18506" fmla="*/ 6251846 w 11737976"/>
              <a:gd name="connsiteY18506" fmla="*/ 4319183 h 6407151"/>
              <a:gd name="connsiteX18507" fmla="*/ 6249991 w 11737976"/>
              <a:gd name="connsiteY18507" fmla="*/ 4308739 h 6407151"/>
              <a:gd name="connsiteX18508" fmla="*/ 6254152 w 11737976"/>
              <a:gd name="connsiteY18508" fmla="*/ 4309349 h 6407151"/>
              <a:gd name="connsiteX18509" fmla="*/ 6262706 w 11737976"/>
              <a:gd name="connsiteY18509" fmla="*/ 4305258 h 6407151"/>
              <a:gd name="connsiteX18510" fmla="*/ 6265513 w 11737976"/>
              <a:gd name="connsiteY18510" fmla="*/ 4303915 h 6407151"/>
              <a:gd name="connsiteX18511" fmla="*/ 6270423 w 11737976"/>
              <a:gd name="connsiteY18511" fmla="*/ 4307609 h 6407151"/>
              <a:gd name="connsiteX18512" fmla="*/ 6281063 w 11737976"/>
              <a:gd name="connsiteY18512" fmla="*/ 4323614 h 6407151"/>
              <a:gd name="connsiteX18513" fmla="*/ 6279902 w 11737976"/>
              <a:gd name="connsiteY18513" fmla="*/ 4324226 h 6407151"/>
              <a:gd name="connsiteX18514" fmla="*/ 6274870 w 11737976"/>
              <a:gd name="connsiteY18514" fmla="*/ 4321307 h 6407151"/>
              <a:gd name="connsiteX18515" fmla="*/ 6253841 w 11737976"/>
              <a:gd name="connsiteY18515" fmla="*/ 4330019 h 6407151"/>
              <a:gd name="connsiteX18516" fmla="*/ 6243327 w 11737976"/>
              <a:gd name="connsiteY18516" fmla="*/ 4330019 h 6407151"/>
              <a:gd name="connsiteX18517" fmla="*/ 6243327 w 11737976"/>
              <a:gd name="connsiteY18517" fmla="*/ 4334375 h 6407151"/>
              <a:gd name="connsiteX18518" fmla="*/ 6253841 w 11737976"/>
              <a:gd name="connsiteY18518" fmla="*/ 4334375 h 6407151"/>
              <a:gd name="connsiteX18519" fmla="*/ 6255155 w 11737976"/>
              <a:gd name="connsiteY18519" fmla="*/ 4333830 h 6407151"/>
              <a:gd name="connsiteX18520" fmla="*/ 6263005 w 11737976"/>
              <a:gd name="connsiteY18520" fmla="*/ 4330578 h 6407151"/>
              <a:gd name="connsiteX18521" fmla="*/ 6271754 w 11737976"/>
              <a:gd name="connsiteY18521" fmla="*/ 4338620 h 6407151"/>
              <a:gd name="connsiteX18522" fmla="*/ 6259784 w 11737976"/>
              <a:gd name="connsiteY18522" fmla="*/ 4343622 h 6407151"/>
              <a:gd name="connsiteX18523" fmla="*/ 6302341 w 11737976"/>
              <a:gd name="connsiteY18523" fmla="*/ 4347624 h 6407151"/>
              <a:gd name="connsiteX18524" fmla="*/ 6312982 w 11737976"/>
              <a:gd name="connsiteY18524" fmla="*/ 4335620 h 6407151"/>
              <a:gd name="connsiteX18525" fmla="*/ 6298353 w 11737976"/>
              <a:gd name="connsiteY18525" fmla="*/ 4335120 h 6407151"/>
              <a:gd name="connsiteX18526" fmla="*/ 6295898 w 11737976"/>
              <a:gd name="connsiteY18526" fmla="*/ 4333827 h 6407151"/>
              <a:gd name="connsiteX18527" fmla="*/ 6295898 w 11737976"/>
              <a:gd name="connsiteY18527" fmla="*/ 4330018 h 6407151"/>
              <a:gd name="connsiteX18528" fmla="*/ 6295898 w 11737976"/>
              <a:gd name="connsiteY18528" fmla="*/ 4325662 h 6407151"/>
              <a:gd name="connsiteX18529" fmla="*/ 6291703 w 11737976"/>
              <a:gd name="connsiteY18529" fmla="*/ 4325504 h 6407151"/>
              <a:gd name="connsiteX18530" fmla="*/ 6291702 w 11737976"/>
              <a:gd name="connsiteY18530" fmla="*/ 4319614 h 6407151"/>
              <a:gd name="connsiteX18531" fmla="*/ 6297022 w 11737976"/>
              <a:gd name="connsiteY18531" fmla="*/ 4309610 h 6407151"/>
              <a:gd name="connsiteX18532" fmla="*/ 6300221 w 11737976"/>
              <a:gd name="connsiteY18532" fmla="*/ 4303595 h 6407151"/>
              <a:gd name="connsiteX18533" fmla="*/ 6314674 w 11737976"/>
              <a:gd name="connsiteY18533" fmla="*/ 4308239 h 6407151"/>
              <a:gd name="connsiteX18534" fmla="*/ 6305287 w 11737976"/>
              <a:gd name="connsiteY18534" fmla="*/ 4298438 h 6407151"/>
              <a:gd name="connsiteX18535" fmla="*/ 6301107 w 11737976"/>
              <a:gd name="connsiteY18535" fmla="*/ 4301929 h 6407151"/>
              <a:gd name="connsiteX18536" fmla="*/ 6302341 w 11737976"/>
              <a:gd name="connsiteY18536" fmla="*/ 4299606 h 6407151"/>
              <a:gd name="connsiteX18537" fmla="*/ 6302341 w 11737976"/>
              <a:gd name="connsiteY18537" fmla="*/ 4291602 h 6407151"/>
              <a:gd name="connsiteX18538" fmla="*/ 6312982 w 11737976"/>
              <a:gd name="connsiteY18538" fmla="*/ 4291603 h 6407151"/>
              <a:gd name="connsiteX18539" fmla="*/ 6281062 w 11737976"/>
              <a:gd name="connsiteY18539" fmla="*/ 4275596 h 6407151"/>
              <a:gd name="connsiteX18540" fmla="*/ 6278402 w 11737976"/>
              <a:gd name="connsiteY18540" fmla="*/ 4289103 h 6407151"/>
              <a:gd name="connsiteX18541" fmla="*/ 6278090 w 11737976"/>
              <a:gd name="connsiteY18541" fmla="*/ 4294916 h 6407151"/>
              <a:gd name="connsiteX18542" fmla="*/ 6262707 w 11737976"/>
              <a:gd name="connsiteY18542" fmla="*/ 4293974 h 6407151"/>
              <a:gd name="connsiteX18543" fmla="*/ 6262707 w 11737976"/>
              <a:gd name="connsiteY18543" fmla="*/ 4284946 h 6407151"/>
              <a:gd name="connsiteX18544" fmla="*/ 6273233 w 11737976"/>
              <a:gd name="connsiteY18544" fmla="*/ 4280433 h 6407151"/>
              <a:gd name="connsiteX18545" fmla="*/ 6273233 w 11737976"/>
              <a:gd name="connsiteY18545" fmla="*/ 4275918 h 6407151"/>
              <a:gd name="connsiteX18546" fmla="*/ 6262707 w 11737976"/>
              <a:gd name="connsiteY18546" fmla="*/ 4280432 h 6407151"/>
              <a:gd name="connsiteX18547" fmla="*/ 6239018 w 11737976"/>
              <a:gd name="connsiteY18547" fmla="*/ 4229016 h 6407151"/>
              <a:gd name="connsiteX18548" fmla="*/ 6245424 w 11737976"/>
              <a:gd name="connsiteY18548" fmla="*/ 4221085 h 6407151"/>
              <a:gd name="connsiteX18549" fmla="*/ 6250392 w 11737976"/>
              <a:gd name="connsiteY18549" fmla="*/ 4221085 h 6407151"/>
              <a:gd name="connsiteX18550" fmla="*/ 6250392 w 11737976"/>
              <a:gd name="connsiteY18550" fmla="*/ 4214935 h 6407151"/>
              <a:gd name="connsiteX18551" fmla="*/ 6251752 w 11737976"/>
              <a:gd name="connsiteY18551" fmla="*/ 4213252 h 6407151"/>
              <a:gd name="connsiteX18552" fmla="*/ 6262010 w 11737976"/>
              <a:gd name="connsiteY18552" fmla="*/ 4215033 h 6407151"/>
              <a:gd name="connsiteX18553" fmla="*/ 6263834 w 11737976"/>
              <a:gd name="connsiteY18553" fmla="*/ 4215223 h 6407151"/>
              <a:gd name="connsiteX18554" fmla="*/ 6273233 w 11737976"/>
              <a:gd name="connsiteY18554" fmla="*/ 4217239 h 6407151"/>
              <a:gd name="connsiteX18555" fmla="*/ 6278134 w 11737976"/>
              <a:gd name="connsiteY18555" fmla="*/ 4216713 h 6407151"/>
              <a:gd name="connsiteX18556" fmla="*/ 6281372 w 11737976"/>
              <a:gd name="connsiteY18556" fmla="*/ 4217051 h 6407151"/>
              <a:gd name="connsiteX18557" fmla="*/ 6291700 w 11737976"/>
              <a:gd name="connsiteY18557" fmla="*/ 4217051 h 6407151"/>
              <a:gd name="connsiteX18558" fmla="*/ 6302027 w 11737976"/>
              <a:gd name="connsiteY18558" fmla="*/ 4217051 h 6407151"/>
              <a:gd name="connsiteX18559" fmla="*/ 6300736 w 11737976"/>
              <a:gd name="connsiteY18559" fmla="*/ 4213015 h 6407151"/>
              <a:gd name="connsiteX18560" fmla="*/ 6295555 w 11737976"/>
              <a:gd name="connsiteY18560" fmla="*/ 4210703 h 6407151"/>
              <a:gd name="connsiteX18561" fmla="*/ 6297249 w 11737976"/>
              <a:gd name="connsiteY18561" fmla="*/ 4207999 h 6407151"/>
              <a:gd name="connsiteX18562" fmla="*/ 6294288 w 11737976"/>
              <a:gd name="connsiteY18562" fmla="*/ 4202003 h 6407151"/>
              <a:gd name="connsiteX18563" fmla="*/ 6292578 w 11737976"/>
              <a:gd name="connsiteY18563" fmla="*/ 4199029 h 6407151"/>
              <a:gd name="connsiteX18564" fmla="*/ 6292870 w 11737976"/>
              <a:gd name="connsiteY18564" fmla="*/ 4195715 h 6407151"/>
              <a:gd name="connsiteX18565" fmla="*/ 6294290 w 11737976"/>
              <a:gd name="connsiteY18565" fmla="*/ 4194669 h 6407151"/>
              <a:gd name="connsiteX18566" fmla="*/ 6292967 w 11737976"/>
              <a:gd name="connsiteY18566" fmla="*/ 4194621 h 6407151"/>
              <a:gd name="connsiteX18567" fmla="*/ 6292991 w 11737976"/>
              <a:gd name="connsiteY18567" fmla="*/ 4194356 h 6407151"/>
              <a:gd name="connsiteX18568" fmla="*/ 6301382 w 11737976"/>
              <a:gd name="connsiteY18568" fmla="*/ 4177965 h 6407151"/>
              <a:gd name="connsiteX18569" fmla="*/ 6306133 w 11737976"/>
              <a:gd name="connsiteY18569" fmla="*/ 4178870 h 6407151"/>
              <a:gd name="connsiteX18570" fmla="*/ 6325873 w 11737976"/>
              <a:gd name="connsiteY18570" fmla="*/ 4181128 h 6407151"/>
              <a:gd name="connsiteX18571" fmla="*/ 6336401 w 11737976"/>
              <a:gd name="connsiteY18571" fmla="*/ 4163072 h 6407151"/>
              <a:gd name="connsiteX18572" fmla="*/ 6344214 w 11737976"/>
              <a:gd name="connsiteY18572" fmla="*/ 4161955 h 6407151"/>
              <a:gd name="connsiteX18573" fmla="*/ 6351455 w 11737976"/>
              <a:gd name="connsiteY18573" fmla="*/ 4168249 h 6407151"/>
              <a:gd name="connsiteX18574" fmla="*/ 6346856 w 11737976"/>
              <a:gd name="connsiteY18574" fmla="*/ 4182873 h 6407151"/>
              <a:gd name="connsiteX18575" fmla="*/ 6350619 w 11737976"/>
              <a:gd name="connsiteY18575" fmla="*/ 4186146 h 6407151"/>
              <a:gd name="connsiteX18576" fmla="*/ 6349408 w 11737976"/>
              <a:gd name="connsiteY18576" fmla="*/ 4186240 h 6407151"/>
              <a:gd name="connsiteX18577" fmla="*/ 6348469 w 11737976"/>
              <a:gd name="connsiteY18577" fmla="*/ 4189813 h 6407151"/>
              <a:gd name="connsiteX18578" fmla="*/ 6351796 w 11737976"/>
              <a:gd name="connsiteY18578" fmla="*/ 4191169 h 6407151"/>
              <a:gd name="connsiteX18579" fmla="*/ 6349155 w 11737976"/>
              <a:gd name="connsiteY18579" fmla="*/ 4192913 h 6407151"/>
              <a:gd name="connsiteX18580" fmla="*/ 6343898 w 11737976"/>
              <a:gd name="connsiteY18580" fmla="*/ 4193408 h 6407151"/>
              <a:gd name="connsiteX18581" fmla="*/ 6333383 w 11737976"/>
              <a:gd name="connsiteY18581" fmla="*/ 4193408 h 6407151"/>
              <a:gd name="connsiteX18582" fmla="*/ 6333383 w 11737976"/>
              <a:gd name="connsiteY18582" fmla="*/ 4197374 h 6407151"/>
              <a:gd name="connsiteX18583" fmla="*/ 6343897 w 11737976"/>
              <a:gd name="connsiteY18583" fmla="*/ 4197375 h 6407151"/>
              <a:gd name="connsiteX18584" fmla="*/ 6364927 w 11737976"/>
              <a:gd name="connsiteY18584" fmla="*/ 4205306 h 6407151"/>
              <a:gd name="connsiteX18585" fmla="*/ 6364927 w 11737976"/>
              <a:gd name="connsiteY18585" fmla="*/ 4197374 h 6407151"/>
              <a:gd name="connsiteX18586" fmla="*/ 6375441 w 11737976"/>
              <a:gd name="connsiteY18586" fmla="*/ 4185476 h 6407151"/>
              <a:gd name="connsiteX18587" fmla="*/ 6400412 w 11737976"/>
              <a:gd name="connsiteY18587" fmla="*/ 4184981 h 6407151"/>
              <a:gd name="connsiteX18588" fmla="*/ 6414342 w 11737976"/>
              <a:gd name="connsiteY18588" fmla="*/ 4182151 h 6407151"/>
              <a:gd name="connsiteX18589" fmla="*/ 6418644 w 11737976"/>
              <a:gd name="connsiteY18589" fmla="*/ 4183006 h 6407151"/>
              <a:gd name="connsiteX18590" fmla="*/ 6419818 w 11737976"/>
              <a:gd name="connsiteY18590" fmla="*/ 4181373 h 6407151"/>
              <a:gd name="connsiteX18591" fmla="*/ 6419818 w 11737976"/>
              <a:gd name="connsiteY18591" fmla="*/ 4172661 h 6407151"/>
              <a:gd name="connsiteX18592" fmla="*/ 6401041 w 11737976"/>
              <a:gd name="connsiteY18592" fmla="*/ 4172661 h 6407151"/>
              <a:gd name="connsiteX18593" fmla="*/ 6401519 w 11737976"/>
              <a:gd name="connsiteY18593" fmla="*/ 4175098 h 6407151"/>
              <a:gd name="connsiteX18594" fmla="*/ 6385955 w 11737976"/>
              <a:gd name="connsiteY18594" fmla="*/ 4177545 h 6407151"/>
              <a:gd name="connsiteX18595" fmla="*/ 6376755 w 11737976"/>
              <a:gd name="connsiteY18595" fmla="*/ 4160193 h 6407151"/>
              <a:gd name="connsiteX18596" fmla="*/ 6376845 w 11737976"/>
              <a:gd name="connsiteY18596" fmla="*/ 4159806 h 6407151"/>
              <a:gd name="connsiteX18597" fmla="*/ 6378510 w 11737976"/>
              <a:gd name="connsiteY18597" fmla="*/ 4158558 h 6407151"/>
              <a:gd name="connsiteX18598" fmla="*/ 6378510 w 11737976"/>
              <a:gd name="connsiteY18598" fmla="*/ 4154044 h 6407151"/>
              <a:gd name="connsiteX18599" fmla="*/ 6378190 w 11737976"/>
              <a:gd name="connsiteY18599" fmla="*/ 4154044 h 6407151"/>
              <a:gd name="connsiteX18600" fmla="*/ 6378562 w 11737976"/>
              <a:gd name="connsiteY18600" fmla="*/ 4152446 h 6407151"/>
              <a:gd name="connsiteX18601" fmla="*/ 6375441 w 11737976"/>
              <a:gd name="connsiteY18601" fmla="*/ 4145816 h 6407151"/>
              <a:gd name="connsiteX18602" fmla="*/ 6364927 w 11737976"/>
              <a:gd name="connsiteY18602" fmla="*/ 4149782 h 6407151"/>
              <a:gd name="connsiteX18603" fmla="*/ 6364927 w 11737976"/>
              <a:gd name="connsiteY18603" fmla="*/ 4137884 h 6407151"/>
              <a:gd name="connsiteX18604" fmla="*/ 6354412 w 11737976"/>
              <a:gd name="connsiteY18604" fmla="*/ 4137884 h 6407151"/>
              <a:gd name="connsiteX18605" fmla="*/ 6354111 w 11737976"/>
              <a:gd name="connsiteY18605" fmla="*/ 4140502 h 6407151"/>
              <a:gd name="connsiteX18606" fmla="*/ 6337717 w 11737976"/>
              <a:gd name="connsiteY18606" fmla="*/ 4140503 h 6407151"/>
              <a:gd name="connsiteX18607" fmla="*/ 6325873 w 11737976"/>
              <a:gd name="connsiteY18607" fmla="*/ 4140502 h 6407151"/>
              <a:gd name="connsiteX18608" fmla="*/ 6315345 w 11737976"/>
              <a:gd name="connsiteY18608" fmla="*/ 4140502 h 6407151"/>
              <a:gd name="connsiteX18609" fmla="*/ 6294290 w 11737976"/>
              <a:gd name="connsiteY18609" fmla="*/ 4131475 h 6407151"/>
              <a:gd name="connsiteX18610" fmla="*/ 6283760 w 11737976"/>
              <a:gd name="connsiteY18610" fmla="*/ 4126962 h 6407151"/>
              <a:gd name="connsiteX18611" fmla="*/ 6283761 w 11737976"/>
              <a:gd name="connsiteY18611" fmla="*/ 4135990 h 6407151"/>
              <a:gd name="connsiteX18612" fmla="*/ 6294289 w 11737976"/>
              <a:gd name="connsiteY18612" fmla="*/ 4145016 h 6407151"/>
              <a:gd name="connsiteX18613" fmla="*/ 6273233 w 11737976"/>
              <a:gd name="connsiteY18613" fmla="*/ 4145016 h 6407151"/>
              <a:gd name="connsiteX18614" fmla="*/ 6273233 w 11737976"/>
              <a:gd name="connsiteY18614" fmla="*/ 4154044 h 6407151"/>
              <a:gd name="connsiteX18615" fmla="*/ 6252178 w 11737976"/>
              <a:gd name="connsiteY18615" fmla="*/ 4149530 h 6407151"/>
              <a:gd name="connsiteX18616" fmla="*/ 6252179 w 11737976"/>
              <a:gd name="connsiteY18616" fmla="*/ 4154044 h 6407151"/>
              <a:gd name="connsiteX18617" fmla="*/ 6189012 w 11737976"/>
              <a:gd name="connsiteY18617" fmla="*/ 4158558 h 6407151"/>
              <a:gd name="connsiteX18618" fmla="*/ 6192960 w 11737976"/>
              <a:gd name="connsiteY18618" fmla="*/ 4153479 h 6407151"/>
              <a:gd name="connsiteX18619" fmla="*/ 6191947 w 11737976"/>
              <a:gd name="connsiteY18619" fmla="*/ 4151306 h 6407151"/>
              <a:gd name="connsiteX18620" fmla="*/ 6197824 w 11737976"/>
              <a:gd name="connsiteY18620" fmla="*/ 4156532 h 6407151"/>
              <a:gd name="connsiteX18621" fmla="*/ 6218477 w 11737976"/>
              <a:gd name="connsiteY18621" fmla="*/ 4152707 h 6407151"/>
              <a:gd name="connsiteX18622" fmla="*/ 6218476 w 11737976"/>
              <a:gd name="connsiteY18622" fmla="*/ 4137405 h 6407151"/>
              <a:gd name="connsiteX18623" fmla="*/ 6211704 w 11737976"/>
              <a:gd name="connsiteY18623" fmla="*/ 4137719 h 6407151"/>
              <a:gd name="connsiteX18624" fmla="*/ 6224573 w 11737976"/>
              <a:gd name="connsiteY18624" fmla="*/ 4133582 h 6407151"/>
              <a:gd name="connsiteX18625" fmla="*/ 6229742 w 11737976"/>
              <a:gd name="connsiteY18625" fmla="*/ 4133582 h 6407151"/>
              <a:gd name="connsiteX18626" fmla="*/ 6229277 w 11737976"/>
              <a:gd name="connsiteY18626" fmla="*/ 4132069 h 6407151"/>
              <a:gd name="connsiteX18627" fmla="*/ 6231123 w 11737976"/>
              <a:gd name="connsiteY18627" fmla="*/ 4131476 h 6407151"/>
              <a:gd name="connsiteX18628" fmla="*/ 6236386 w 11737976"/>
              <a:gd name="connsiteY18628" fmla="*/ 4126397 h 6407151"/>
              <a:gd name="connsiteX18629" fmla="*/ 6236843 w 11737976"/>
              <a:gd name="connsiteY18629" fmla="*/ 4125661 h 6407151"/>
              <a:gd name="connsiteX18630" fmla="*/ 6246488 w 11737976"/>
              <a:gd name="connsiteY18630" fmla="*/ 4125083 h 6407151"/>
              <a:gd name="connsiteX18631" fmla="*/ 6280223 w 11737976"/>
              <a:gd name="connsiteY18631" fmla="*/ 4123061 h 6407151"/>
              <a:gd name="connsiteX18632" fmla="*/ 6291075 w 11737976"/>
              <a:gd name="connsiteY18632" fmla="*/ 4129278 h 6407151"/>
              <a:gd name="connsiteX18633" fmla="*/ 6299056 w 11737976"/>
              <a:gd name="connsiteY18633" fmla="*/ 4126787 h 6407151"/>
              <a:gd name="connsiteX18634" fmla="*/ 6291909 w 11737976"/>
              <a:gd name="connsiteY18634" fmla="*/ 4121880 h 6407151"/>
              <a:gd name="connsiteX18635" fmla="*/ 6299901 w 11737976"/>
              <a:gd name="connsiteY18635" fmla="*/ 4120762 h 6407151"/>
              <a:gd name="connsiteX18636" fmla="*/ 6303251 w 11737976"/>
              <a:gd name="connsiteY18636" fmla="*/ 4122278 h 6407151"/>
              <a:gd name="connsiteX18637" fmla="*/ 6305910 w 11737976"/>
              <a:gd name="connsiteY18637" fmla="*/ 4127331 h 6407151"/>
              <a:gd name="connsiteX18638" fmla="*/ 6316550 w 11737976"/>
              <a:gd name="connsiteY18638" fmla="*/ 4131824 h 6407151"/>
              <a:gd name="connsiteX18639" fmla="*/ 6327190 w 11737976"/>
              <a:gd name="connsiteY18639" fmla="*/ 4127332 h 6407151"/>
              <a:gd name="connsiteX18640" fmla="*/ 6321870 w 11737976"/>
              <a:gd name="connsiteY18640" fmla="*/ 4122840 h 6407151"/>
              <a:gd name="connsiteX18641" fmla="*/ 6316639 w 11737976"/>
              <a:gd name="connsiteY18641" fmla="*/ 4118423 h 6407151"/>
              <a:gd name="connsiteX18642" fmla="*/ 6317554 w 11737976"/>
              <a:gd name="connsiteY18642" fmla="*/ 4118295 h 6407151"/>
              <a:gd name="connsiteX18643" fmla="*/ 6327190 w 11737976"/>
              <a:gd name="connsiteY18643" fmla="*/ 4117785 h 6407151"/>
              <a:gd name="connsiteX18644" fmla="*/ 6330843 w 11737976"/>
              <a:gd name="connsiteY18644" fmla="*/ 4116436 h 6407151"/>
              <a:gd name="connsiteX18645" fmla="*/ 6359685 w 11737976"/>
              <a:gd name="connsiteY18645" fmla="*/ 4112403 h 6407151"/>
              <a:gd name="connsiteX18646" fmla="*/ 6363985 w 11737976"/>
              <a:gd name="connsiteY18646" fmla="*/ 4113328 h 6407151"/>
              <a:gd name="connsiteX18647" fmla="*/ 6363985 w 11737976"/>
              <a:gd name="connsiteY18647" fmla="*/ 4111803 h 6407151"/>
              <a:gd name="connsiteX18648" fmla="*/ 6370669 w 11737976"/>
              <a:gd name="connsiteY18648" fmla="*/ 4110867 h 6407151"/>
              <a:gd name="connsiteX18649" fmla="*/ 6375689 w 11737976"/>
              <a:gd name="connsiteY18649" fmla="*/ 4110145 h 6407151"/>
              <a:gd name="connsiteX18650" fmla="*/ 6392971 w 11737976"/>
              <a:gd name="connsiteY18650" fmla="*/ 4121756 h 6407151"/>
              <a:gd name="connsiteX18651" fmla="*/ 6395606 w 11737976"/>
              <a:gd name="connsiteY18651" fmla="*/ 4137123 h 6407151"/>
              <a:gd name="connsiteX18652" fmla="*/ 6448305 w 11737976"/>
              <a:gd name="connsiteY18652" fmla="*/ 4133158 h 6407151"/>
              <a:gd name="connsiteX18653" fmla="*/ 6448305 w 11737976"/>
              <a:gd name="connsiteY18653" fmla="*/ 4121260 h 6407151"/>
              <a:gd name="connsiteX18654" fmla="*/ 6479926 w 11737976"/>
              <a:gd name="connsiteY18654" fmla="*/ 4125226 h 6407151"/>
              <a:gd name="connsiteX18655" fmla="*/ 6490463 w 11737976"/>
              <a:gd name="connsiteY18655" fmla="*/ 4125226 h 6407151"/>
              <a:gd name="connsiteX18656" fmla="*/ 6501004 w 11737976"/>
              <a:gd name="connsiteY18656" fmla="*/ 4109362 h 6407151"/>
              <a:gd name="connsiteX18657" fmla="*/ 6496394 w 11737976"/>
              <a:gd name="connsiteY18657" fmla="*/ 4100997 h 6407151"/>
              <a:gd name="connsiteX18658" fmla="*/ 6490227 w 11737976"/>
              <a:gd name="connsiteY18658" fmla="*/ 4093098 h 6407151"/>
              <a:gd name="connsiteX18659" fmla="*/ 6500591 w 11737976"/>
              <a:gd name="connsiteY18659" fmla="*/ 4087280 h 6407151"/>
              <a:gd name="connsiteX18660" fmla="*/ 6500110 w 11737976"/>
              <a:gd name="connsiteY18660" fmla="*/ 4089429 h 6407151"/>
              <a:gd name="connsiteX18661" fmla="*/ 6521486 w 11737976"/>
              <a:gd name="connsiteY18661" fmla="*/ 4085444 h 6407151"/>
              <a:gd name="connsiteX18662" fmla="*/ 6532173 w 11737976"/>
              <a:gd name="connsiteY18662" fmla="*/ 4093415 h 6407151"/>
              <a:gd name="connsiteX18663" fmla="*/ 6574923 w 11737976"/>
              <a:gd name="connsiteY18663" fmla="*/ 4093415 h 6407151"/>
              <a:gd name="connsiteX18664" fmla="*/ 6596300 w 11737976"/>
              <a:gd name="connsiteY18664" fmla="*/ 4085445 h 6407151"/>
              <a:gd name="connsiteX18665" fmla="*/ 6606986 w 11737976"/>
              <a:gd name="connsiteY18665" fmla="*/ 4093415 h 6407151"/>
              <a:gd name="connsiteX18666" fmla="*/ 6617676 w 11737976"/>
              <a:gd name="connsiteY18666" fmla="*/ 4081461 h 6407151"/>
              <a:gd name="connsiteX18667" fmla="*/ 6639050 w 11737976"/>
              <a:gd name="connsiteY18667" fmla="*/ 4081461 h 6407151"/>
              <a:gd name="connsiteX18668" fmla="*/ 6628363 w 11737976"/>
              <a:gd name="connsiteY18668" fmla="*/ 4061536 h 6407151"/>
              <a:gd name="connsiteX18669" fmla="*/ 6606987 w 11737976"/>
              <a:gd name="connsiteY18669" fmla="*/ 4065521 h 6407151"/>
              <a:gd name="connsiteX18670" fmla="*/ 6585613 w 11737976"/>
              <a:gd name="connsiteY18670" fmla="*/ 4057553 h 6407151"/>
              <a:gd name="connsiteX18671" fmla="*/ 6585613 w 11737976"/>
              <a:gd name="connsiteY18671" fmla="*/ 4069505 h 6407151"/>
              <a:gd name="connsiteX18672" fmla="*/ 6532174 w 11737976"/>
              <a:gd name="connsiteY18672" fmla="*/ 4077476 h 6407151"/>
              <a:gd name="connsiteX18673" fmla="*/ 6524739 w 11737976"/>
              <a:gd name="connsiteY18673" fmla="*/ 4077476 h 6407151"/>
              <a:gd name="connsiteX18674" fmla="*/ 6525421 w 11737976"/>
              <a:gd name="connsiteY18674" fmla="*/ 4077262 h 6407151"/>
              <a:gd name="connsiteX18675" fmla="*/ 6573586 w 11737976"/>
              <a:gd name="connsiteY18675" fmla="*/ 4064856 h 6407151"/>
              <a:gd name="connsiteX18676" fmla="*/ 6575658 w 11737976"/>
              <a:gd name="connsiteY18676" fmla="*/ 4051195 h 6407151"/>
              <a:gd name="connsiteX18677" fmla="*/ 6614248 w 11737976"/>
              <a:gd name="connsiteY18677" fmla="*/ 4040419 h 6407151"/>
              <a:gd name="connsiteX18678" fmla="*/ 6626179 w 11737976"/>
              <a:gd name="connsiteY18678" fmla="*/ 4031621 h 6407151"/>
              <a:gd name="connsiteX18679" fmla="*/ 6635292 w 11737976"/>
              <a:gd name="connsiteY18679" fmla="*/ 4032134 h 6407151"/>
              <a:gd name="connsiteX18680" fmla="*/ 6660861 w 11737976"/>
              <a:gd name="connsiteY18680" fmla="*/ 4030694 h 6407151"/>
              <a:gd name="connsiteX18681" fmla="*/ 6662172 w 11737976"/>
              <a:gd name="connsiteY18681" fmla="*/ 4032467 h 6407151"/>
              <a:gd name="connsiteX18682" fmla="*/ 6662717 w 11737976"/>
              <a:gd name="connsiteY18682" fmla="*/ 4018674 h 6407151"/>
              <a:gd name="connsiteX18683" fmla="*/ 6669091 w 11737976"/>
              <a:gd name="connsiteY18683" fmla="*/ 4018282 h 6407151"/>
              <a:gd name="connsiteX18684" fmla="*/ 6669498 w 11737976"/>
              <a:gd name="connsiteY18684" fmla="*/ 4017060 h 6407151"/>
              <a:gd name="connsiteX18685" fmla="*/ 6669873 w 11737976"/>
              <a:gd name="connsiteY18685" fmla="*/ 4018469 h 6407151"/>
              <a:gd name="connsiteX18686" fmla="*/ 6675504 w 11737976"/>
              <a:gd name="connsiteY18686" fmla="*/ 4018130 h 6407151"/>
              <a:gd name="connsiteX18687" fmla="*/ 6674539 w 11737976"/>
              <a:gd name="connsiteY18687" fmla="*/ 4014516 h 6407151"/>
              <a:gd name="connsiteX18688" fmla="*/ 6679103 w 11737976"/>
              <a:gd name="connsiteY18688" fmla="*/ 4014517 h 6407151"/>
              <a:gd name="connsiteX18689" fmla="*/ 6680355 w 11737976"/>
              <a:gd name="connsiteY18689" fmla="*/ 4014516 h 6407151"/>
              <a:gd name="connsiteX18690" fmla="*/ 6674096 w 11737976"/>
              <a:gd name="connsiteY18690" fmla="*/ 4008600 h 6407151"/>
              <a:gd name="connsiteX18691" fmla="*/ 6672897 w 11737976"/>
              <a:gd name="connsiteY18691" fmla="*/ 4008366 h 6407151"/>
              <a:gd name="connsiteX18692" fmla="*/ 6672391 w 11737976"/>
              <a:gd name="connsiteY18692" fmla="*/ 4006472 h 6407151"/>
              <a:gd name="connsiteX18693" fmla="*/ 6671947 w 11737976"/>
              <a:gd name="connsiteY18693" fmla="*/ 4004806 h 6407151"/>
              <a:gd name="connsiteX18694" fmla="*/ 6700093 w 11737976"/>
              <a:gd name="connsiteY18694" fmla="*/ 4003119 h 6407151"/>
              <a:gd name="connsiteX18695" fmla="*/ 6698273 w 11737976"/>
              <a:gd name="connsiteY18695" fmla="*/ 3991038 h 6407151"/>
              <a:gd name="connsiteX18696" fmla="*/ 6701634 w 11737976"/>
              <a:gd name="connsiteY18696" fmla="*/ 3990130 h 6407151"/>
              <a:gd name="connsiteX18697" fmla="*/ 6712066 w 11737976"/>
              <a:gd name="connsiteY18697" fmla="*/ 3994076 h 6407151"/>
              <a:gd name="connsiteX18698" fmla="*/ 6722495 w 11737976"/>
              <a:gd name="connsiteY18698" fmla="*/ 3990130 h 6407151"/>
              <a:gd name="connsiteX18699" fmla="*/ 6732927 w 11737976"/>
              <a:gd name="connsiteY18699" fmla="*/ 3990130 h 6407151"/>
              <a:gd name="connsiteX18700" fmla="*/ 6722495 w 11737976"/>
              <a:gd name="connsiteY18700" fmla="*/ 3986186 h 6407151"/>
              <a:gd name="connsiteX18701" fmla="*/ 6722495 w 11737976"/>
              <a:gd name="connsiteY18701" fmla="*/ 3978295 h 6407151"/>
              <a:gd name="connsiteX18702" fmla="*/ 6721029 w 11737976"/>
              <a:gd name="connsiteY18702" fmla="*/ 3976385 h 6407151"/>
              <a:gd name="connsiteX18703" fmla="*/ 6718615 w 11737976"/>
              <a:gd name="connsiteY18703" fmla="*/ 3971939 h 6407151"/>
              <a:gd name="connsiteX18704" fmla="*/ 6727075 w 11737976"/>
              <a:gd name="connsiteY18704" fmla="*/ 3967135 h 6407151"/>
              <a:gd name="connsiteX18705" fmla="*/ 6728997 w 11737976"/>
              <a:gd name="connsiteY18705" fmla="*/ 3964440 h 6407151"/>
              <a:gd name="connsiteX18706" fmla="*/ 6729851 w 11737976"/>
              <a:gd name="connsiteY18706" fmla="*/ 3963242 h 6407151"/>
              <a:gd name="connsiteX18707" fmla="*/ 6759774 w 11737976"/>
              <a:gd name="connsiteY18707" fmla="*/ 3966021 h 6407151"/>
              <a:gd name="connsiteX18708" fmla="*/ 6770424 w 11737976"/>
              <a:gd name="connsiteY18708" fmla="*/ 3963702 h 6407151"/>
              <a:gd name="connsiteX18709" fmla="*/ 6769549 w 11737976"/>
              <a:gd name="connsiteY18709" fmla="*/ 3964895 h 6407151"/>
              <a:gd name="connsiteX18710" fmla="*/ 6753999 w 11737976"/>
              <a:gd name="connsiteY18710" fmla="*/ 3975379 h 6407151"/>
              <a:gd name="connsiteX18711" fmla="*/ 6771791 w 11737976"/>
              <a:gd name="connsiteY18711" fmla="*/ 4002180 h 6407151"/>
              <a:gd name="connsiteX18712" fmla="*/ 6784231 w 11737976"/>
              <a:gd name="connsiteY18712" fmla="*/ 4005218 h 6407151"/>
              <a:gd name="connsiteX18713" fmla="*/ 6823715 w 11737976"/>
              <a:gd name="connsiteY18713" fmla="*/ 3998368 h 6407151"/>
              <a:gd name="connsiteX18714" fmla="*/ 6824772 w 11737976"/>
              <a:gd name="connsiteY18714" fmla="*/ 3994317 h 6407151"/>
              <a:gd name="connsiteX18715" fmla="*/ 6826805 w 11737976"/>
              <a:gd name="connsiteY18715" fmla="*/ 3994434 h 6407151"/>
              <a:gd name="connsiteX18716" fmla="*/ 6825039 w 11737976"/>
              <a:gd name="connsiteY18716" fmla="*/ 3993295 h 6407151"/>
              <a:gd name="connsiteX18717" fmla="*/ 6825713 w 11737976"/>
              <a:gd name="connsiteY18717" fmla="*/ 3990715 h 6407151"/>
              <a:gd name="connsiteX18718" fmla="*/ 6839099 w 11737976"/>
              <a:gd name="connsiteY18718" fmla="*/ 3976797 h 6407151"/>
              <a:gd name="connsiteX18719" fmla="*/ 6825156 w 11737976"/>
              <a:gd name="connsiteY18719" fmla="*/ 3967600 h 6407151"/>
              <a:gd name="connsiteX18720" fmla="*/ 6824914 w 11737976"/>
              <a:gd name="connsiteY18720" fmla="*/ 3965063 h 6407151"/>
              <a:gd name="connsiteX18721" fmla="*/ 6824673 w 11737976"/>
              <a:gd name="connsiteY18721" fmla="*/ 3962525 h 6407151"/>
              <a:gd name="connsiteX18722" fmla="*/ 6820106 w 11737976"/>
              <a:gd name="connsiteY18722" fmla="*/ 3960306 h 6407151"/>
              <a:gd name="connsiteX18723" fmla="*/ 6819865 w 11737976"/>
              <a:gd name="connsiteY18723" fmla="*/ 3957768 h 6407151"/>
              <a:gd name="connsiteX18724" fmla="*/ 6819836 w 11737976"/>
              <a:gd name="connsiteY18724" fmla="*/ 3957451 h 6407151"/>
              <a:gd name="connsiteX18725" fmla="*/ 6819683 w 11737976"/>
              <a:gd name="connsiteY18725" fmla="*/ 3955831 h 6407151"/>
              <a:gd name="connsiteX18726" fmla="*/ 6821545 w 11737976"/>
              <a:gd name="connsiteY18726" fmla="*/ 3954398 h 6407151"/>
              <a:gd name="connsiteX18727" fmla="*/ 6826803 w 11737976"/>
              <a:gd name="connsiteY18727" fmla="*/ 3950355 h 6407151"/>
              <a:gd name="connsiteX18728" fmla="*/ 6824749 w 11737976"/>
              <a:gd name="connsiteY18728" fmla="*/ 3950020 h 6407151"/>
              <a:gd name="connsiteX18729" fmla="*/ 6837654 w 11737976"/>
              <a:gd name="connsiteY18729" fmla="*/ 3950074 h 6407151"/>
              <a:gd name="connsiteX18730" fmla="*/ 6853355 w 11737976"/>
              <a:gd name="connsiteY18730" fmla="*/ 3948362 h 6407151"/>
              <a:gd name="connsiteX18731" fmla="*/ 6862966 w 11737976"/>
              <a:gd name="connsiteY18731" fmla="*/ 3942441 h 6407151"/>
              <a:gd name="connsiteX18732" fmla="*/ 6865976 w 11737976"/>
              <a:gd name="connsiteY18732" fmla="*/ 3941997 h 6407151"/>
              <a:gd name="connsiteX18733" fmla="*/ 6890300 w 11737976"/>
              <a:gd name="connsiteY18733" fmla="*/ 3945251 h 6407151"/>
              <a:gd name="connsiteX18734" fmla="*/ 6920829 w 11737976"/>
              <a:gd name="connsiteY18734" fmla="*/ 3942690 h 6407151"/>
              <a:gd name="connsiteX18735" fmla="*/ 6924194 w 11737976"/>
              <a:gd name="connsiteY18735" fmla="*/ 3932222 h 6407151"/>
              <a:gd name="connsiteX18736" fmla="*/ 6926357 w 11737976"/>
              <a:gd name="connsiteY18736" fmla="*/ 3932063 h 6407151"/>
              <a:gd name="connsiteX18737" fmla="*/ 6931647 w 11737976"/>
              <a:gd name="connsiteY18737" fmla="*/ 3941895 h 6407151"/>
              <a:gd name="connsiteX18738" fmla="*/ 6935733 w 11737976"/>
              <a:gd name="connsiteY18738" fmla="*/ 3939040 h 6407151"/>
              <a:gd name="connsiteX18739" fmla="*/ 6935493 w 11737976"/>
              <a:gd name="connsiteY18739" fmla="*/ 3936503 h 6407151"/>
              <a:gd name="connsiteX18740" fmla="*/ 6937896 w 11737976"/>
              <a:gd name="connsiteY18740" fmla="*/ 3938882 h 6407151"/>
              <a:gd name="connsiteX18741" fmla="*/ 6940060 w 11737976"/>
              <a:gd name="connsiteY18741" fmla="*/ 3938723 h 6407151"/>
              <a:gd name="connsiteX18742" fmla="*/ 6940301 w 11737976"/>
              <a:gd name="connsiteY18742" fmla="*/ 3941260 h 6407151"/>
              <a:gd name="connsiteX18743" fmla="*/ 6942224 w 11737976"/>
              <a:gd name="connsiteY18743" fmla="*/ 3938564 h 6407151"/>
              <a:gd name="connsiteX18744" fmla="*/ 6937656 w 11737976"/>
              <a:gd name="connsiteY18744" fmla="*/ 3936344 h 6407151"/>
              <a:gd name="connsiteX18745" fmla="*/ 6937416 w 11737976"/>
              <a:gd name="connsiteY18745" fmla="*/ 3933807 h 6407151"/>
              <a:gd name="connsiteX18746" fmla="*/ 6941742 w 11737976"/>
              <a:gd name="connsiteY18746" fmla="*/ 3933489 h 6407151"/>
              <a:gd name="connsiteX18747" fmla="*/ 6943906 w 11737976"/>
              <a:gd name="connsiteY18747" fmla="*/ 3933329 h 6407151"/>
              <a:gd name="connsiteX18748" fmla="*/ 6947752 w 11737976"/>
              <a:gd name="connsiteY18748" fmla="*/ 3927938 h 6407151"/>
              <a:gd name="connsiteX18749" fmla="*/ 6949674 w 11737976"/>
              <a:gd name="connsiteY18749" fmla="*/ 3925241 h 6407151"/>
              <a:gd name="connsiteX18750" fmla="*/ 6949915 w 11737976"/>
              <a:gd name="connsiteY18750" fmla="*/ 3927779 h 6407151"/>
              <a:gd name="connsiteX18751" fmla="*/ 6954243 w 11737976"/>
              <a:gd name="connsiteY18751" fmla="*/ 3927461 h 6407151"/>
              <a:gd name="connsiteX18752" fmla="*/ 6959772 w 11737976"/>
              <a:gd name="connsiteY18752" fmla="*/ 3939830 h 6407151"/>
              <a:gd name="connsiteX18753" fmla="*/ 6968908 w 11737976"/>
              <a:gd name="connsiteY18753" fmla="*/ 3944270 h 6407151"/>
              <a:gd name="connsiteX18754" fmla="*/ 6966985 w 11737976"/>
              <a:gd name="connsiteY18754" fmla="*/ 3946966 h 6407151"/>
              <a:gd name="connsiteX18755" fmla="*/ 6965640 w 11737976"/>
              <a:gd name="connsiteY18755" fmla="*/ 3947066 h 6407151"/>
              <a:gd name="connsiteX18756" fmla="*/ 6954478 w 11737976"/>
              <a:gd name="connsiteY18756" fmla="*/ 3943867 h 6407151"/>
              <a:gd name="connsiteX18757" fmla="*/ 6943212 w 11737976"/>
              <a:gd name="connsiteY18757" fmla="*/ 3947095 h 6407151"/>
              <a:gd name="connsiteX18758" fmla="*/ 6943212 w 11737976"/>
              <a:gd name="connsiteY18758" fmla="*/ 3951399 h 6407151"/>
              <a:gd name="connsiteX18759" fmla="*/ 6954478 w 11737976"/>
              <a:gd name="connsiteY18759" fmla="*/ 3949246 h 6407151"/>
              <a:gd name="connsiteX18760" fmla="*/ 6964834 w 11737976"/>
              <a:gd name="connsiteY18760" fmla="*/ 3947268 h 6407151"/>
              <a:gd name="connsiteX18761" fmla="*/ 6965031 w 11737976"/>
              <a:gd name="connsiteY18761" fmla="*/ 3949344 h 6407151"/>
              <a:gd name="connsiteX18762" fmla="*/ 6965062 w 11737976"/>
              <a:gd name="connsiteY18762" fmla="*/ 3949662 h 6407151"/>
              <a:gd name="connsiteX18763" fmla="*/ 6967226 w 11737976"/>
              <a:gd name="connsiteY18763" fmla="*/ 3949503 h 6407151"/>
              <a:gd name="connsiteX18764" fmla="*/ 6969389 w 11737976"/>
              <a:gd name="connsiteY18764" fmla="*/ 3949345 h 6407151"/>
              <a:gd name="connsiteX18765" fmla="*/ 6972514 w 11737976"/>
              <a:gd name="connsiteY18765" fmla="*/ 3959337 h 6407151"/>
              <a:gd name="connsiteX18766" fmla="*/ 6976601 w 11737976"/>
              <a:gd name="connsiteY18766" fmla="*/ 3956481 h 6407151"/>
              <a:gd name="connsiteX18767" fmla="*/ 6982851 w 11737976"/>
              <a:gd name="connsiteY18767" fmla="*/ 3953467 h 6407151"/>
              <a:gd name="connsiteX18768" fmla="*/ 6985015 w 11737976"/>
              <a:gd name="connsiteY18768" fmla="*/ 3953308 h 6407151"/>
              <a:gd name="connsiteX18769" fmla="*/ 6986878 w 11737976"/>
              <a:gd name="connsiteY18769" fmla="*/ 3952852 h 6407151"/>
              <a:gd name="connsiteX18770" fmla="*/ 6986903 w 11737976"/>
              <a:gd name="connsiteY18770" fmla="*/ 3951953 h 6407151"/>
              <a:gd name="connsiteX18771" fmla="*/ 6995784 w 11737976"/>
              <a:gd name="connsiteY18771" fmla="*/ 3950682 h 6407151"/>
              <a:gd name="connsiteX18772" fmla="*/ 6995460 w 11737976"/>
              <a:gd name="connsiteY18772" fmla="*/ 3949815 h 6407151"/>
              <a:gd name="connsiteX18773" fmla="*/ 6995592 w 11737976"/>
              <a:gd name="connsiteY18773" fmla="*/ 3949976 h 6407151"/>
              <a:gd name="connsiteX18774" fmla="*/ 7006168 w 11737976"/>
              <a:gd name="connsiteY18774" fmla="*/ 3946644 h 6407151"/>
              <a:gd name="connsiteX18775" fmla="*/ 7008091 w 11737976"/>
              <a:gd name="connsiteY18775" fmla="*/ 3943949 h 6407151"/>
              <a:gd name="connsiteX18776" fmla="*/ 7014823 w 11737976"/>
              <a:gd name="connsiteY18776" fmla="*/ 3946008 h 6407151"/>
              <a:gd name="connsiteX18777" fmla="*/ 7012900 w 11737976"/>
              <a:gd name="connsiteY18777" fmla="*/ 3948705 h 6407151"/>
              <a:gd name="connsiteX18778" fmla="*/ 7010736 w 11737976"/>
              <a:gd name="connsiteY18778" fmla="*/ 3948863 h 6407151"/>
              <a:gd name="connsiteX18779" fmla="*/ 7010977 w 11737976"/>
              <a:gd name="connsiteY18779" fmla="*/ 3951402 h 6407151"/>
              <a:gd name="connsiteX18780" fmla="*/ 7015303 w 11737976"/>
              <a:gd name="connsiteY18780" fmla="*/ 3951084 h 6407151"/>
              <a:gd name="connsiteX18781" fmla="*/ 7015545 w 11737976"/>
              <a:gd name="connsiteY18781" fmla="*/ 3953621 h 6407151"/>
              <a:gd name="connsiteX18782" fmla="*/ 7032611 w 11737976"/>
              <a:gd name="connsiteY18782" fmla="*/ 3949813 h 6407151"/>
              <a:gd name="connsiteX18783" fmla="*/ 7044390 w 11737976"/>
              <a:gd name="connsiteY18783" fmla="*/ 3936173 h 6407151"/>
              <a:gd name="connsiteX18784" fmla="*/ 7039582 w 11737976"/>
              <a:gd name="connsiteY18784" fmla="*/ 3931415 h 6407151"/>
              <a:gd name="connsiteX18785" fmla="*/ 7046073 w 11737976"/>
              <a:gd name="connsiteY18785" fmla="*/ 3930939 h 6407151"/>
              <a:gd name="connsiteX18786" fmla="*/ 7049197 w 11737976"/>
              <a:gd name="connsiteY18786" fmla="*/ 3940930 h 6407151"/>
              <a:gd name="connsiteX18787" fmla="*/ 7049680 w 11737976"/>
              <a:gd name="connsiteY18787" fmla="*/ 3946005 h 6407151"/>
              <a:gd name="connsiteX18788" fmla="*/ 7045593 w 11737976"/>
              <a:gd name="connsiteY18788" fmla="*/ 3948860 h 6407151"/>
              <a:gd name="connsiteX18789" fmla="*/ 7056170 w 11737976"/>
              <a:gd name="connsiteY18789" fmla="*/ 3945528 h 6407151"/>
              <a:gd name="connsiteX18790" fmla="*/ 7051602 w 11737976"/>
              <a:gd name="connsiteY18790" fmla="*/ 3943308 h 6407151"/>
              <a:gd name="connsiteX18791" fmla="*/ 7051363 w 11737976"/>
              <a:gd name="connsiteY18791" fmla="*/ 3940771 h 6407151"/>
              <a:gd name="connsiteX18792" fmla="*/ 7083815 w 11737976"/>
              <a:gd name="connsiteY18792" fmla="*/ 3938389 h 6407151"/>
              <a:gd name="connsiteX18793" fmla="*/ 7087180 w 11737976"/>
              <a:gd name="connsiteY18793" fmla="*/ 3927921 h 6407151"/>
              <a:gd name="connsiteX18794" fmla="*/ 7093911 w 11737976"/>
              <a:gd name="connsiteY18794" fmla="*/ 3929981 h 6407151"/>
              <a:gd name="connsiteX18795" fmla="*/ 7092470 w 11737976"/>
              <a:gd name="connsiteY18795" fmla="*/ 3937753 h 6407151"/>
              <a:gd name="connsiteX18796" fmla="*/ 7085978 w 11737976"/>
              <a:gd name="connsiteY18796" fmla="*/ 3938230 h 6407151"/>
              <a:gd name="connsiteX18797" fmla="*/ 7084056 w 11737976"/>
              <a:gd name="connsiteY18797" fmla="*/ 3940926 h 6407151"/>
              <a:gd name="connsiteX18798" fmla="*/ 7086701 w 11737976"/>
              <a:gd name="connsiteY18798" fmla="*/ 3945842 h 6407151"/>
              <a:gd name="connsiteX18799" fmla="*/ 7095114 w 11737976"/>
              <a:gd name="connsiteY18799" fmla="*/ 3942669 h 6407151"/>
              <a:gd name="connsiteX18800" fmla="*/ 7097277 w 11737976"/>
              <a:gd name="connsiteY18800" fmla="*/ 3942511 h 6407151"/>
              <a:gd name="connsiteX18801" fmla="*/ 7110499 w 11737976"/>
              <a:gd name="connsiteY18801" fmla="*/ 3944095 h 6407151"/>
              <a:gd name="connsiteX18802" fmla="*/ 7114585 w 11737976"/>
              <a:gd name="connsiteY18802" fmla="*/ 3941239 h 6407151"/>
              <a:gd name="connsiteX18803" fmla="*/ 7111941 w 11737976"/>
              <a:gd name="connsiteY18803" fmla="*/ 3936323 h 6407151"/>
              <a:gd name="connsiteX18804" fmla="*/ 7103046 w 11737976"/>
              <a:gd name="connsiteY18804" fmla="*/ 3934422 h 6407151"/>
              <a:gd name="connsiteX18805" fmla="*/ 7096556 w 11737976"/>
              <a:gd name="connsiteY18805" fmla="*/ 3934898 h 6407151"/>
              <a:gd name="connsiteX18806" fmla="*/ 7096314 w 11737976"/>
              <a:gd name="connsiteY18806" fmla="*/ 3932361 h 6407151"/>
              <a:gd name="connsiteX18807" fmla="*/ 7099921 w 11737976"/>
              <a:gd name="connsiteY18807" fmla="*/ 3924431 h 6407151"/>
              <a:gd name="connsiteX18808" fmla="*/ 7097276 w 11737976"/>
              <a:gd name="connsiteY18808" fmla="*/ 3919514 h 6407151"/>
              <a:gd name="connsiteX18809" fmla="*/ 7099440 w 11737976"/>
              <a:gd name="connsiteY18809" fmla="*/ 3919355 h 6407151"/>
              <a:gd name="connsiteX18810" fmla="*/ 7101602 w 11737976"/>
              <a:gd name="connsiteY18810" fmla="*/ 3919196 h 6407151"/>
              <a:gd name="connsiteX18811" fmla="*/ 7103285 w 11737976"/>
              <a:gd name="connsiteY18811" fmla="*/ 3913963 h 6407151"/>
              <a:gd name="connsiteX18812" fmla="*/ 7105689 w 11737976"/>
              <a:gd name="connsiteY18812" fmla="*/ 3916342 h 6407151"/>
              <a:gd name="connsiteX18813" fmla="*/ 7116027 w 11737976"/>
              <a:gd name="connsiteY18813" fmla="*/ 3933468 h 6407151"/>
              <a:gd name="connsiteX18814" fmla="*/ 7117470 w 11737976"/>
              <a:gd name="connsiteY18814" fmla="*/ 3925696 h 6407151"/>
              <a:gd name="connsiteX18815" fmla="*/ 7149440 w 11737976"/>
              <a:gd name="connsiteY18815" fmla="*/ 3918240 h 6407151"/>
              <a:gd name="connsiteX18816" fmla="*/ 7136218 w 11737976"/>
              <a:gd name="connsiteY18816" fmla="*/ 3916655 h 6407151"/>
              <a:gd name="connsiteX18817" fmla="*/ 7116266 w 11737976"/>
              <a:gd name="connsiteY18817" fmla="*/ 3913010 h 6407151"/>
              <a:gd name="connsiteX18818" fmla="*/ 7107372 w 11737976"/>
              <a:gd name="connsiteY18818" fmla="*/ 3911108 h 6407151"/>
              <a:gd name="connsiteX18819" fmla="*/ 7105209 w 11737976"/>
              <a:gd name="connsiteY18819" fmla="*/ 3911266 h 6407151"/>
              <a:gd name="connsiteX18820" fmla="*/ 7103044 w 11737976"/>
              <a:gd name="connsiteY18820" fmla="*/ 3911426 h 6407151"/>
              <a:gd name="connsiteX18821" fmla="*/ 7100881 w 11737976"/>
              <a:gd name="connsiteY18821" fmla="*/ 3911585 h 6407151"/>
              <a:gd name="connsiteX18822" fmla="*/ 7098718 w 11737976"/>
              <a:gd name="connsiteY18822" fmla="*/ 3911744 h 6407151"/>
              <a:gd name="connsiteX18823" fmla="*/ 7098957 w 11737976"/>
              <a:gd name="connsiteY18823" fmla="*/ 3914281 h 6407151"/>
              <a:gd name="connsiteX18824" fmla="*/ 7094632 w 11737976"/>
              <a:gd name="connsiteY18824" fmla="*/ 3914598 h 6407151"/>
              <a:gd name="connsiteX18825" fmla="*/ 7083572 w 11737976"/>
              <a:gd name="connsiteY18825" fmla="*/ 3912855 h 6407151"/>
              <a:gd name="connsiteX18826" fmla="*/ 7086939 w 11737976"/>
              <a:gd name="connsiteY18826" fmla="*/ 3925383 h 6407151"/>
              <a:gd name="connsiteX18827" fmla="*/ 7085016 w 11737976"/>
              <a:gd name="connsiteY18827" fmla="*/ 3928080 h 6407151"/>
              <a:gd name="connsiteX18828" fmla="*/ 7084776 w 11737976"/>
              <a:gd name="connsiteY18828" fmla="*/ 3925543 h 6407151"/>
              <a:gd name="connsiteX18829" fmla="*/ 7063861 w 11737976"/>
              <a:gd name="connsiteY18829" fmla="*/ 3911748 h 6407151"/>
              <a:gd name="connsiteX18830" fmla="*/ 7042706 w 11737976"/>
              <a:gd name="connsiteY18830" fmla="*/ 3918411 h 6407151"/>
              <a:gd name="connsiteX18831" fmla="*/ 7041744 w 11737976"/>
              <a:gd name="connsiteY18831" fmla="*/ 3908261 h 6407151"/>
              <a:gd name="connsiteX18832" fmla="*/ 7080927 w 11737976"/>
              <a:gd name="connsiteY18832" fmla="*/ 3907939 h 6407151"/>
              <a:gd name="connsiteX18833" fmla="*/ 7117467 w 11737976"/>
              <a:gd name="connsiteY18833" fmla="*/ 3902700 h 6407151"/>
              <a:gd name="connsiteX18834" fmla="*/ 7162902 w 11737976"/>
              <a:gd name="connsiteY18834" fmla="*/ 3899366 h 6407151"/>
              <a:gd name="connsiteX18835" fmla="*/ 7164343 w 11737976"/>
              <a:gd name="connsiteY18835" fmla="*/ 3891594 h 6407151"/>
              <a:gd name="connsiteX18836" fmla="*/ 7192709 w 11737976"/>
              <a:gd name="connsiteY18836" fmla="*/ 3892066 h 6407151"/>
              <a:gd name="connsiteX18837" fmla="*/ 7188382 w 11737976"/>
              <a:gd name="connsiteY18837" fmla="*/ 3892384 h 6407151"/>
              <a:gd name="connsiteX18838" fmla="*/ 7184297 w 11737976"/>
              <a:gd name="connsiteY18838" fmla="*/ 3895240 h 6407151"/>
              <a:gd name="connsiteX18839" fmla="*/ 7184777 w 11737976"/>
              <a:gd name="connsiteY18839" fmla="*/ 3900314 h 6407151"/>
              <a:gd name="connsiteX18840" fmla="*/ 7186939 w 11737976"/>
              <a:gd name="connsiteY18840" fmla="*/ 3900156 h 6407151"/>
              <a:gd name="connsiteX18841" fmla="*/ 7188384 w 11737976"/>
              <a:gd name="connsiteY18841" fmla="*/ 3915381 h 6407151"/>
              <a:gd name="connsiteX18842" fmla="*/ 7186460 w 11737976"/>
              <a:gd name="connsiteY18842" fmla="*/ 3918077 h 6407151"/>
              <a:gd name="connsiteX18843" fmla="*/ 7186943 w 11737976"/>
              <a:gd name="connsiteY18843" fmla="*/ 3923152 h 6407151"/>
              <a:gd name="connsiteX18844" fmla="*/ 7189105 w 11737976"/>
              <a:gd name="connsiteY18844" fmla="*/ 3922992 h 6407151"/>
              <a:gd name="connsiteX18845" fmla="*/ 7192952 w 11737976"/>
              <a:gd name="connsiteY18845" fmla="*/ 3917600 h 6407151"/>
              <a:gd name="connsiteX18846" fmla="*/ 7196078 w 11737976"/>
              <a:gd name="connsiteY18846" fmla="*/ 3927590 h 6407151"/>
              <a:gd name="connsiteX18847" fmla="*/ 7189827 w 11737976"/>
              <a:gd name="connsiteY18847" fmla="*/ 3930605 h 6407151"/>
              <a:gd name="connsiteX18848" fmla="*/ 7188145 w 11737976"/>
              <a:gd name="connsiteY18848" fmla="*/ 3935839 h 6407151"/>
              <a:gd name="connsiteX18849" fmla="*/ 7192472 w 11737976"/>
              <a:gd name="connsiteY18849" fmla="*/ 3935521 h 6407151"/>
              <a:gd name="connsiteX18850" fmla="*/ 7196800 w 11737976"/>
              <a:gd name="connsiteY18850" fmla="*/ 3935203 h 6407151"/>
              <a:gd name="connsiteX18851" fmla="*/ 7198963 w 11737976"/>
              <a:gd name="connsiteY18851" fmla="*/ 3935044 h 6407151"/>
              <a:gd name="connsiteX18852" fmla="*/ 7216271 w 11737976"/>
              <a:gd name="connsiteY18852" fmla="*/ 3933773 h 6407151"/>
              <a:gd name="connsiteX18853" fmla="*/ 7221319 w 11737976"/>
              <a:gd name="connsiteY18853" fmla="*/ 3941069 h 6407151"/>
              <a:gd name="connsiteX18854" fmla="*/ 7228049 w 11737976"/>
              <a:gd name="connsiteY18854" fmla="*/ 3920133 h 6407151"/>
              <a:gd name="connsiteX18855" fmla="*/ 7238388 w 11737976"/>
              <a:gd name="connsiteY18855" fmla="*/ 3937260 h 6407151"/>
              <a:gd name="connsiteX18856" fmla="*/ 7247762 w 11737976"/>
              <a:gd name="connsiteY18856" fmla="*/ 3921240 h 6407151"/>
              <a:gd name="connsiteX18857" fmla="*/ 7254974 w 11737976"/>
              <a:gd name="connsiteY18857" fmla="*/ 3928377 h 6407151"/>
              <a:gd name="connsiteX18858" fmla="*/ 7260262 w 11737976"/>
              <a:gd name="connsiteY18858" fmla="*/ 3915214 h 6407151"/>
              <a:gd name="connsiteX18859" fmla="*/ 7246318 w 11737976"/>
              <a:gd name="connsiteY18859" fmla="*/ 3906017 h 6407151"/>
              <a:gd name="connsiteX18860" fmla="*/ 7250405 w 11737976"/>
              <a:gd name="connsiteY18860" fmla="*/ 3903162 h 6407151"/>
              <a:gd name="connsiteX18861" fmla="*/ 7230692 w 11737976"/>
              <a:gd name="connsiteY18861" fmla="*/ 3902053 h 6407151"/>
              <a:gd name="connsiteX18862" fmla="*/ 7232615 w 11737976"/>
              <a:gd name="connsiteY18862" fmla="*/ 3899358 h 6407151"/>
              <a:gd name="connsiteX18863" fmla="*/ 7232375 w 11737976"/>
              <a:gd name="connsiteY18863" fmla="*/ 3896820 h 6407151"/>
              <a:gd name="connsiteX18864" fmla="*/ 7240788 w 11737976"/>
              <a:gd name="connsiteY18864" fmla="*/ 3893648 h 6407151"/>
              <a:gd name="connsiteX18865" fmla="*/ 7244633 w 11737976"/>
              <a:gd name="connsiteY18865" fmla="*/ 3888254 h 6407151"/>
              <a:gd name="connsiteX18866" fmla="*/ 7275644 w 11737976"/>
              <a:gd name="connsiteY18866" fmla="*/ 3870647 h 6407151"/>
              <a:gd name="connsiteX18867" fmla="*/ 7278288 w 11737976"/>
              <a:gd name="connsiteY18867" fmla="*/ 3875562 h 6407151"/>
              <a:gd name="connsiteX18868" fmla="*/ 7279732 w 11737976"/>
              <a:gd name="connsiteY18868" fmla="*/ 3890788 h 6407151"/>
              <a:gd name="connsiteX18869" fmla="*/ 7277807 w 11737976"/>
              <a:gd name="connsiteY18869" fmla="*/ 3893484 h 6407151"/>
              <a:gd name="connsiteX18870" fmla="*/ 7278048 w 11737976"/>
              <a:gd name="connsiteY18870" fmla="*/ 3896022 h 6407151"/>
              <a:gd name="connsiteX18871" fmla="*/ 7280213 w 11737976"/>
              <a:gd name="connsiteY18871" fmla="*/ 3895862 h 6407151"/>
              <a:gd name="connsiteX18872" fmla="*/ 7279492 w 11737976"/>
              <a:gd name="connsiteY18872" fmla="*/ 3911247 h 6407151"/>
              <a:gd name="connsiteX18873" fmla="*/ 7293196 w 11737976"/>
              <a:gd name="connsiteY18873" fmla="*/ 3917906 h 6407151"/>
              <a:gd name="connsiteX18874" fmla="*/ 7294877 w 11737976"/>
              <a:gd name="connsiteY18874" fmla="*/ 3912673 h 6407151"/>
              <a:gd name="connsiteX18875" fmla="*/ 7316513 w 11737976"/>
              <a:gd name="connsiteY18875" fmla="*/ 3911083 h 6407151"/>
              <a:gd name="connsiteX18876" fmla="*/ 7316753 w 11737976"/>
              <a:gd name="connsiteY18876" fmla="*/ 3913621 h 6407151"/>
              <a:gd name="connsiteX18877" fmla="*/ 7312666 w 11737976"/>
              <a:gd name="connsiteY18877" fmla="*/ 3916475 h 6407151"/>
              <a:gd name="connsiteX18878" fmla="*/ 7310504 w 11737976"/>
              <a:gd name="connsiteY18878" fmla="*/ 3916635 h 6407151"/>
              <a:gd name="connsiteX18879" fmla="*/ 7312907 w 11737976"/>
              <a:gd name="connsiteY18879" fmla="*/ 3919012 h 6407151"/>
              <a:gd name="connsiteX18880" fmla="*/ 7316994 w 11737976"/>
              <a:gd name="connsiteY18880" fmla="*/ 3916158 h 6407151"/>
              <a:gd name="connsiteX18881" fmla="*/ 7330216 w 11737976"/>
              <a:gd name="connsiteY18881" fmla="*/ 3917743 h 6407151"/>
              <a:gd name="connsiteX18882" fmla="*/ 7339348 w 11737976"/>
              <a:gd name="connsiteY18882" fmla="*/ 3899187 h 6407151"/>
              <a:gd name="connsiteX18883" fmla="*/ 7343916 w 11737976"/>
              <a:gd name="connsiteY18883" fmla="*/ 3901406 h 6407151"/>
              <a:gd name="connsiteX18884" fmla="*/ 7343676 w 11737976"/>
              <a:gd name="connsiteY18884" fmla="*/ 3898869 h 6407151"/>
              <a:gd name="connsiteX18885" fmla="*/ 7350408 w 11737976"/>
              <a:gd name="connsiteY18885" fmla="*/ 3900929 h 6407151"/>
              <a:gd name="connsiteX18886" fmla="*/ 7354734 w 11737976"/>
              <a:gd name="connsiteY18886" fmla="*/ 3900611 h 6407151"/>
              <a:gd name="connsiteX18887" fmla="*/ 7354975 w 11737976"/>
              <a:gd name="connsiteY18887" fmla="*/ 3903149 h 6407151"/>
              <a:gd name="connsiteX18888" fmla="*/ 7353533 w 11737976"/>
              <a:gd name="connsiteY18888" fmla="*/ 3910920 h 6407151"/>
              <a:gd name="connsiteX18889" fmla="*/ 7351851 w 11737976"/>
              <a:gd name="connsiteY18889" fmla="*/ 3916154 h 6407151"/>
              <a:gd name="connsiteX18890" fmla="*/ 7354255 w 11737976"/>
              <a:gd name="connsiteY18890" fmla="*/ 3918533 h 6407151"/>
              <a:gd name="connsiteX18891" fmla="*/ 7359543 w 11737976"/>
              <a:gd name="connsiteY18891" fmla="*/ 3905369 h 6407151"/>
              <a:gd name="connsiteX18892" fmla="*/ 7359062 w 11737976"/>
              <a:gd name="connsiteY18892" fmla="*/ 3900294 h 6407151"/>
              <a:gd name="connsiteX18893" fmla="*/ 7370119 w 11737976"/>
              <a:gd name="connsiteY18893" fmla="*/ 3902037 h 6407151"/>
              <a:gd name="connsiteX18894" fmla="*/ 7389832 w 11737976"/>
              <a:gd name="connsiteY18894" fmla="*/ 3903146 h 6407151"/>
              <a:gd name="connsiteX18895" fmla="*/ 7388149 w 11737976"/>
              <a:gd name="connsiteY18895" fmla="*/ 3908379 h 6407151"/>
              <a:gd name="connsiteX18896" fmla="*/ 7388390 w 11737976"/>
              <a:gd name="connsiteY18896" fmla="*/ 3910916 h 6407151"/>
              <a:gd name="connsiteX18897" fmla="*/ 7392718 w 11737976"/>
              <a:gd name="connsiteY18897" fmla="*/ 3910599 h 6407151"/>
              <a:gd name="connsiteX18898" fmla="*/ 7392236 w 11737976"/>
              <a:gd name="connsiteY18898" fmla="*/ 3905524 h 6407151"/>
              <a:gd name="connsiteX18899" fmla="*/ 7394399 w 11737976"/>
              <a:gd name="connsiteY18899" fmla="*/ 3905365 h 6407151"/>
              <a:gd name="connsiteX18900" fmla="*/ 7400650 w 11737976"/>
              <a:gd name="connsiteY18900" fmla="*/ 3902351 h 6407151"/>
              <a:gd name="connsiteX18901" fmla="*/ 7404976 w 11737976"/>
              <a:gd name="connsiteY18901" fmla="*/ 3902034 h 6407151"/>
              <a:gd name="connsiteX18902" fmla="*/ 7404254 w 11737976"/>
              <a:gd name="connsiteY18902" fmla="*/ 3894420 h 6407151"/>
              <a:gd name="connsiteX18903" fmla="*/ 7399928 w 11737976"/>
              <a:gd name="connsiteY18903" fmla="*/ 3894739 h 6407151"/>
              <a:gd name="connsiteX18904" fmla="*/ 7389352 w 11737976"/>
              <a:gd name="connsiteY18904" fmla="*/ 3898070 h 6407151"/>
              <a:gd name="connsiteX18905" fmla="*/ 7378292 w 11737976"/>
              <a:gd name="connsiteY18905" fmla="*/ 3896327 h 6407151"/>
              <a:gd name="connsiteX18906" fmla="*/ 7369638 w 11737976"/>
              <a:gd name="connsiteY18906" fmla="*/ 3896962 h 6407151"/>
              <a:gd name="connsiteX18907" fmla="*/ 7358821 w 11737976"/>
              <a:gd name="connsiteY18907" fmla="*/ 3897757 h 6407151"/>
              <a:gd name="connsiteX18908" fmla="*/ 7358581 w 11737976"/>
              <a:gd name="connsiteY18908" fmla="*/ 3895219 h 6407151"/>
              <a:gd name="connsiteX18909" fmla="*/ 7349686 w 11737976"/>
              <a:gd name="connsiteY18909" fmla="*/ 3893317 h 6407151"/>
              <a:gd name="connsiteX18910" fmla="*/ 7345360 w 11737976"/>
              <a:gd name="connsiteY18910" fmla="*/ 3893635 h 6407151"/>
              <a:gd name="connsiteX18911" fmla="*/ 7329012 w 11737976"/>
              <a:gd name="connsiteY18911" fmla="*/ 3882059 h 6407151"/>
              <a:gd name="connsiteX18912" fmla="*/ 7316270 w 11737976"/>
              <a:gd name="connsiteY18912" fmla="*/ 3885550 h 6407151"/>
              <a:gd name="connsiteX18913" fmla="*/ 7316993 w 11737976"/>
              <a:gd name="connsiteY18913" fmla="*/ 3893162 h 6407151"/>
              <a:gd name="connsiteX18914" fmla="*/ 7284058 w 11737976"/>
              <a:gd name="connsiteY18914" fmla="*/ 3890470 h 6407151"/>
              <a:gd name="connsiteX18915" fmla="*/ 7284299 w 11737976"/>
              <a:gd name="connsiteY18915" fmla="*/ 3893008 h 6407151"/>
              <a:gd name="connsiteX18916" fmla="*/ 7280450 w 11737976"/>
              <a:gd name="connsiteY18916" fmla="*/ 3875404 h 6407151"/>
              <a:gd name="connsiteX18917" fmla="*/ 7304731 w 11737976"/>
              <a:gd name="connsiteY18917" fmla="*/ 3878731 h 6407151"/>
              <a:gd name="connsiteX18918" fmla="*/ 7306895 w 11737976"/>
              <a:gd name="connsiteY18918" fmla="*/ 3878574 h 6407151"/>
              <a:gd name="connsiteX18919" fmla="*/ 7305694 w 11737976"/>
              <a:gd name="connsiteY18919" fmla="*/ 3888882 h 6407151"/>
              <a:gd name="connsiteX18920" fmla="*/ 7307856 w 11737976"/>
              <a:gd name="connsiteY18920" fmla="*/ 3888723 h 6407151"/>
              <a:gd name="connsiteX18921" fmla="*/ 7310020 w 11737976"/>
              <a:gd name="connsiteY18921" fmla="*/ 3888565 h 6407151"/>
              <a:gd name="connsiteX18922" fmla="*/ 7309781 w 11737976"/>
              <a:gd name="connsiteY18922" fmla="*/ 3886026 h 6407151"/>
              <a:gd name="connsiteX18923" fmla="*/ 7307616 w 11737976"/>
              <a:gd name="connsiteY18923" fmla="*/ 3886185 h 6407151"/>
              <a:gd name="connsiteX18924" fmla="*/ 7309059 w 11737976"/>
              <a:gd name="connsiteY18924" fmla="*/ 3878413 h 6407151"/>
              <a:gd name="connsiteX18925" fmla="*/ 7323961 w 11737976"/>
              <a:gd name="connsiteY18925" fmla="*/ 3874764 h 6407151"/>
              <a:gd name="connsiteX18926" fmla="*/ 7343194 w 11737976"/>
              <a:gd name="connsiteY18926" fmla="*/ 3870798 h 6407151"/>
              <a:gd name="connsiteX18927" fmla="*/ 7346798 w 11737976"/>
              <a:gd name="connsiteY18927" fmla="*/ 3862868 h 6407151"/>
              <a:gd name="connsiteX18928" fmla="*/ 7354010 w 11737976"/>
              <a:gd name="connsiteY18928" fmla="*/ 3870003 h 6407151"/>
              <a:gd name="connsiteX18929" fmla="*/ 7377328 w 11737976"/>
              <a:gd name="connsiteY18929" fmla="*/ 3863181 h 6407151"/>
              <a:gd name="connsiteX18930" fmla="*/ 7385263 w 11737976"/>
              <a:gd name="connsiteY18930" fmla="*/ 3877930 h 6407151"/>
              <a:gd name="connsiteX18931" fmla="*/ 7429734 w 11737976"/>
              <a:gd name="connsiteY18931" fmla="*/ 3864444 h 6407151"/>
              <a:gd name="connsiteX18932" fmla="*/ 7427570 w 11737976"/>
              <a:gd name="connsiteY18932" fmla="*/ 3864603 h 6407151"/>
              <a:gd name="connsiteX18933" fmla="*/ 7432859 w 11737976"/>
              <a:gd name="connsiteY18933" fmla="*/ 3874435 h 6407151"/>
              <a:gd name="connsiteX18934" fmla="*/ 7428294 w 11737976"/>
              <a:gd name="connsiteY18934" fmla="*/ 3895211 h 6407151"/>
              <a:gd name="connsiteX18935" fmla="*/ 7433102 w 11737976"/>
              <a:gd name="connsiteY18935" fmla="*/ 3899968 h 6407151"/>
              <a:gd name="connsiteX18936" fmla="*/ 7450651 w 11737976"/>
              <a:gd name="connsiteY18936" fmla="*/ 3901235 h 6407151"/>
              <a:gd name="connsiteX18937" fmla="*/ 7450893 w 11737976"/>
              <a:gd name="connsiteY18937" fmla="*/ 3903773 h 6407151"/>
              <a:gd name="connsiteX18938" fmla="*/ 7453054 w 11737976"/>
              <a:gd name="connsiteY18938" fmla="*/ 3903613 h 6407151"/>
              <a:gd name="connsiteX18939" fmla="*/ 7452815 w 11737976"/>
              <a:gd name="connsiteY18939" fmla="*/ 3901076 h 6407151"/>
              <a:gd name="connsiteX18940" fmla="*/ 7479740 w 11737976"/>
              <a:gd name="connsiteY18940" fmla="*/ 3909320 h 6407151"/>
              <a:gd name="connsiteX18941" fmla="*/ 7483828 w 11737976"/>
              <a:gd name="connsiteY18941" fmla="*/ 3929461 h 6407151"/>
              <a:gd name="connsiteX18942" fmla="*/ 7493685 w 11737976"/>
              <a:gd name="connsiteY18942" fmla="*/ 3941511 h 6407151"/>
              <a:gd name="connsiteX18943" fmla="*/ 7520367 w 11737976"/>
              <a:gd name="connsiteY18943" fmla="*/ 3924223 h 6407151"/>
              <a:gd name="connsiteX18944" fmla="*/ 7525415 w 11737976"/>
              <a:gd name="connsiteY18944" fmla="*/ 3931517 h 6407151"/>
              <a:gd name="connsiteX18945" fmla="*/ 7535272 w 11737976"/>
              <a:gd name="connsiteY18945" fmla="*/ 3920572 h 6407151"/>
              <a:gd name="connsiteX18946" fmla="*/ 7537193 w 11737976"/>
              <a:gd name="connsiteY18946" fmla="*/ 3917876 h 6407151"/>
              <a:gd name="connsiteX18947" fmla="*/ 7535030 w 11737976"/>
              <a:gd name="connsiteY18947" fmla="*/ 3918035 h 6407151"/>
              <a:gd name="connsiteX18948" fmla="*/ 7534550 w 11737976"/>
              <a:gd name="connsiteY18948" fmla="*/ 3912962 h 6407151"/>
              <a:gd name="connsiteX18949" fmla="*/ 7549453 w 11737976"/>
              <a:gd name="connsiteY18949" fmla="*/ 3909311 h 6407151"/>
              <a:gd name="connsiteX18950" fmla="*/ 7555224 w 11737976"/>
              <a:gd name="connsiteY18950" fmla="*/ 3924218 h 6407151"/>
              <a:gd name="connsiteX18951" fmla="*/ 7561234 w 11737976"/>
              <a:gd name="connsiteY18951" fmla="*/ 3918666 h 6407151"/>
              <a:gd name="connsiteX18952" fmla="*/ 7564600 w 11737976"/>
              <a:gd name="connsiteY18952" fmla="*/ 3931196 h 6407151"/>
              <a:gd name="connsiteX18953" fmla="*/ 7574936 w 11737976"/>
              <a:gd name="connsiteY18953" fmla="*/ 3925327 h 6407151"/>
              <a:gd name="connsiteX18954" fmla="*/ 7569888 w 11737976"/>
              <a:gd name="connsiteY18954" fmla="*/ 3918031 h 6407151"/>
              <a:gd name="connsiteX18955" fmla="*/ 7578300 w 11737976"/>
              <a:gd name="connsiteY18955" fmla="*/ 3914859 h 6407151"/>
              <a:gd name="connsiteX18956" fmla="*/ 7573492 w 11737976"/>
              <a:gd name="connsiteY18956" fmla="*/ 3910102 h 6407151"/>
              <a:gd name="connsiteX18957" fmla="*/ 7581907 w 11737976"/>
              <a:gd name="connsiteY18957" fmla="*/ 3906929 h 6407151"/>
              <a:gd name="connsiteX18958" fmla="*/ 7584789 w 11737976"/>
              <a:gd name="connsiteY18958" fmla="*/ 3891386 h 6407151"/>
              <a:gd name="connsiteX18959" fmla="*/ 7572048 w 11737976"/>
              <a:gd name="connsiteY18959" fmla="*/ 3894876 h 6407151"/>
              <a:gd name="connsiteX18960" fmla="*/ 7562913 w 11737976"/>
              <a:gd name="connsiteY18960" fmla="*/ 3890438 h 6407151"/>
              <a:gd name="connsiteX18961" fmla="*/ 7562673 w 11737976"/>
              <a:gd name="connsiteY18961" fmla="*/ 3887900 h 6407151"/>
              <a:gd name="connsiteX18962" fmla="*/ 7566278 w 11737976"/>
              <a:gd name="connsiteY18962" fmla="*/ 3879970 h 6407151"/>
              <a:gd name="connsiteX18963" fmla="*/ 7561951 w 11737976"/>
              <a:gd name="connsiteY18963" fmla="*/ 3880287 h 6407151"/>
              <a:gd name="connsiteX18964" fmla="*/ 7562192 w 11737976"/>
              <a:gd name="connsiteY18964" fmla="*/ 3882825 h 6407151"/>
              <a:gd name="connsiteX18965" fmla="*/ 7559787 w 11737976"/>
              <a:gd name="connsiteY18965" fmla="*/ 3880447 h 6407151"/>
              <a:gd name="connsiteX18966" fmla="*/ 7555702 w 11737976"/>
              <a:gd name="connsiteY18966" fmla="*/ 3883301 h 6407151"/>
              <a:gd name="connsiteX18967" fmla="*/ 7551374 w 11737976"/>
              <a:gd name="connsiteY18967" fmla="*/ 3883619 h 6407151"/>
              <a:gd name="connsiteX18968" fmla="*/ 7536229 w 11737976"/>
              <a:gd name="connsiteY18968" fmla="*/ 3884731 h 6407151"/>
              <a:gd name="connsiteX18969" fmla="*/ 7531662 w 11737976"/>
              <a:gd name="connsiteY18969" fmla="*/ 3882511 h 6407151"/>
              <a:gd name="connsiteX18970" fmla="*/ 7525171 w 11737976"/>
              <a:gd name="connsiteY18970" fmla="*/ 3882988 h 6407151"/>
              <a:gd name="connsiteX18971" fmla="*/ 7523248 w 11737976"/>
              <a:gd name="connsiteY18971" fmla="*/ 3885684 h 6407151"/>
              <a:gd name="connsiteX18972" fmla="*/ 7520844 w 11737976"/>
              <a:gd name="connsiteY18972" fmla="*/ 3883305 h 6407151"/>
              <a:gd name="connsiteX18973" fmla="*/ 7511949 w 11737976"/>
              <a:gd name="connsiteY18973" fmla="*/ 3881403 h 6407151"/>
              <a:gd name="connsiteX18974" fmla="*/ 7509786 w 11737976"/>
              <a:gd name="connsiteY18974" fmla="*/ 3881561 h 6407151"/>
              <a:gd name="connsiteX18975" fmla="*/ 7509545 w 11737976"/>
              <a:gd name="connsiteY18975" fmla="*/ 3879025 h 6407151"/>
              <a:gd name="connsiteX18976" fmla="*/ 7511469 w 11737976"/>
              <a:gd name="connsiteY18976" fmla="*/ 3876328 h 6407151"/>
              <a:gd name="connsiteX18977" fmla="*/ 7508824 w 11737976"/>
              <a:gd name="connsiteY18977" fmla="*/ 3871413 h 6407151"/>
              <a:gd name="connsiteX18978" fmla="*/ 7506901 w 11737976"/>
              <a:gd name="connsiteY18978" fmla="*/ 3874109 h 6407151"/>
              <a:gd name="connsiteX18979" fmla="*/ 7504979 w 11737976"/>
              <a:gd name="connsiteY18979" fmla="*/ 3876804 h 6407151"/>
              <a:gd name="connsiteX18980" fmla="*/ 7502334 w 11737976"/>
              <a:gd name="connsiteY18980" fmla="*/ 3871890 h 6407151"/>
              <a:gd name="connsiteX18981" fmla="*/ 7471562 w 11737976"/>
              <a:gd name="connsiteY18981" fmla="*/ 3869038 h 6407151"/>
              <a:gd name="connsiteX18982" fmla="*/ 7492235 w 11737976"/>
              <a:gd name="connsiteY18982" fmla="*/ 3857299 h 6407151"/>
              <a:gd name="connsiteX18983" fmla="*/ 7495121 w 11737976"/>
              <a:gd name="connsiteY18983" fmla="*/ 3864753 h 6407151"/>
              <a:gd name="connsiteX18984" fmla="*/ 7497526 w 11737976"/>
              <a:gd name="connsiteY18984" fmla="*/ 3867132 h 6407151"/>
              <a:gd name="connsiteX18985" fmla="*/ 7510505 w 11737976"/>
              <a:gd name="connsiteY18985" fmla="*/ 3866178 h 6407151"/>
              <a:gd name="connsiteX18986" fmla="*/ 7532382 w 11737976"/>
              <a:gd name="connsiteY18986" fmla="*/ 3867128 h 6407151"/>
              <a:gd name="connsiteX18987" fmla="*/ 7534545 w 11737976"/>
              <a:gd name="connsiteY18987" fmla="*/ 3866969 h 6407151"/>
              <a:gd name="connsiteX18988" fmla="*/ 7526373 w 11737976"/>
              <a:gd name="connsiteY18988" fmla="*/ 3872679 h 6407151"/>
              <a:gd name="connsiteX18989" fmla="*/ 7522046 w 11737976"/>
              <a:gd name="connsiteY18989" fmla="*/ 3872997 h 6407151"/>
              <a:gd name="connsiteX18990" fmla="*/ 7522287 w 11737976"/>
              <a:gd name="connsiteY18990" fmla="*/ 3875534 h 6407151"/>
              <a:gd name="connsiteX18991" fmla="*/ 7524690 w 11737976"/>
              <a:gd name="connsiteY18991" fmla="*/ 3877913 h 6407151"/>
              <a:gd name="connsiteX18992" fmla="*/ 7526854 w 11737976"/>
              <a:gd name="connsiteY18992" fmla="*/ 3877754 h 6407151"/>
              <a:gd name="connsiteX18993" fmla="*/ 7537190 w 11737976"/>
              <a:gd name="connsiteY18993" fmla="*/ 3871885 h 6407151"/>
              <a:gd name="connsiteX18994" fmla="*/ 7541517 w 11737976"/>
              <a:gd name="connsiteY18994" fmla="*/ 3871568 h 6407151"/>
              <a:gd name="connsiteX18995" fmla="*/ 7543681 w 11737976"/>
              <a:gd name="connsiteY18995" fmla="*/ 3871409 h 6407151"/>
              <a:gd name="connsiteX18996" fmla="*/ 7541035 w 11737976"/>
              <a:gd name="connsiteY18996" fmla="*/ 3866492 h 6407151"/>
              <a:gd name="connsiteX18997" fmla="*/ 7538872 w 11737976"/>
              <a:gd name="connsiteY18997" fmla="*/ 3866651 h 6407151"/>
              <a:gd name="connsiteX18998" fmla="*/ 7542237 w 11737976"/>
              <a:gd name="connsiteY18998" fmla="*/ 3856183 h 6407151"/>
              <a:gd name="connsiteX18999" fmla="*/ 7557381 w 11737976"/>
              <a:gd name="connsiteY18999" fmla="*/ 3855072 h 6407151"/>
              <a:gd name="connsiteX19000" fmla="*/ 7564594 w 11737976"/>
              <a:gd name="connsiteY19000" fmla="*/ 3862207 h 6407151"/>
              <a:gd name="connsiteX19001" fmla="*/ 7576373 w 11737976"/>
              <a:gd name="connsiteY19001" fmla="*/ 3848567 h 6407151"/>
              <a:gd name="connsiteX19002" fmla="*/ 7592239 w 11737976"/>
              <a:gd name="connsiteY19002" fmla="*/ 3855068 h 6407151"/>
              <a:gd name="connsiteX19003" fmla="*/ 7592478 w 11737976"/>
              <a:gd name="connsiteY19003" fmla="*/ 3857605 h 6407151"/>
              <a:gd name="connsiteX19004" fmla="*/ 7594642 w 11737976"/>
              <a:gd name="connsiteY19004" fmla="*/ 3857447 h 6407151"/>
              <a:gd name="connsiteX19005" fmla="*/ 7596565 w 11737976"/>
              <a:gd name="connsiteY19005" fmla="*/ 3854749 h 6407151"/>
              <a:gd name="connsiteX19006" fmla="*/ 7594162 w 11737976"/>
              <a:gd name="connsiteY19006" fmla="*/ 3852372 h 6407151"/>
              <a:gd name="connsiteX19007" fmla="*/ 7596326 w 11737976"/>
              <a:gd name="connsiteY19007" fmla="*/ 3852213 h 6407151"/>
              <a:gd name="connsiteX19008" fmla="*/ 7595845 w 11737976"/>
              <a:gd name="connsiteY19008" fmla="*/ 3847138 h 6407151"/>
              <a:gd name="connsiteX19009" fmla="*/ 7609547 w 11737976"/>
              <a:gd name="connsiteY19009" fmla="*/ 3853796 h 6407151"/>
              <a:gd name="connsiteX19010" fmla="*/ 7609788 w 11737976"/>
              <a:gd name="connsiteY19010" fmla="*/ 3856335 h 6407151"/>
              <a:gd name="connsiteX19011" fmla="*/ 7610028 w 11737976"/>
              <a:gd name="connsiteY19011" fmla="*/ 3858872 h 6407151"/>
              <a:gd name="connsiteX19012" fmla="*/ 7610269 w 11737976"/>
              <a:gd name="connsiteY19012" fmla="*/ 3861409 h 6407151"/>
              <a:gd name="connsiteX19013" fmla="*/ 7612191 w 11737976"/>
              <a:gd name="connsiteY19013" fmla="*/ 3858713 h 6407151"/>
              <a:gd name="connsiteX19014" fmla="*/ 7611950 w 11737976"/>
              <a:gd name="connsiteY19014" fmla="*/ 3856176 h 6407151"/>
              <a:gd name="connsiteX19015" fmla="*/ 7633105 w 11737976"/>
              <a:gd name="connsiteY19015" fmla="*/ 3849512 h 6407151"/>
              <a:gd name="connsiteX19016" fmla="*/ 7638154 w 11737976"/>
              <a:gd name="connsiteY19016" fmla="*/ 3856807 h 6407151"/>
              <a:gd name="connsiteX19017" fmla="*/ 7611712 w 11737976"/>
              <a:gd name="connsiteY19017" fmla="*/ 3876634 h 6407151"/>
              <a:gd name="connsiteX19018" fmla="*/ 7606184 w 11737976"/>
              <a:gd name="connsiteY19018" fmla="*/ 3887261 h 6407151"/>
              <a:gd name="connsiteX19019" fmla="*/ 7605222 w 11737976"/>
              <a:gd name="connsiteY19019" fmla="*/ 3877111 h 6407151"/>
              <a:gd name="connsiteX19020" fmla="*/ 7594163 w 11737976"/>
              <a:gd name="connsiteY19020" fmla="*/ 3875367 h 6407151"/>
              <a:gd name="connsiteX19021" fmla="*/ 7599454 w 11737976"/>
              <a:gd name="connsiteY19021" fmla="*/ 3908196 h 6407151"/>
              <a:gd name="connsiteX19022" fmla="*/ 7606185 w 11737976"/>
              <a:gd name="connsiteY19022" fmla="*/ 3910256 h 6407151"/>
              <a:gd name="connsiteX19023" fmla="*/ 7613158 w 11737976"/>
              <a:gd name="connsiteY19023" fmla="*/ 3914854 h 6407151"/>
              <a:gd name="connsiteX19024" fmla="*/ 7612917 w 11737976"/>
              <a:gd name="connsiteY19024" fmla="*/ 3912317 h 6407151"/>
              <a:gd name="connsiteX19025" fmla="*/ 7608349 w 11737976"/>
              <a:gd name="connsiteY19025" fmla="*/ 3910098 h 6407151"/>
              <a:gd name="connsiteX19026" fmla="*/ 7653061 w 11737976"/>
              <a:gd name="connsiteY19026" fmla="*/ 3899150 h 6407151"/>
              <a:gd name="connsiteX19027" fmla="*/ 7655705 w 11737976"/>
              <a:gd name="connsiteY19027" fmla="*/ 3904066 h 6407151"/>
              <a:gd name="connsiteX19028" fmla="*/ 7657629 w 11737976"/>
              <a:gd name="connsiteY19028" fmla="*/ 3901369 h 6407151"/>
              <a:gd name="connsiteX19029" fmla="*/ 7654984 w 11737976"/>
              <a:gd name="connsiteY19029" fmla="*/ 3896453 h 6407151"/>
              <a:gd name="connsiteX19030" fmla="*/ 7657627 w 11737976"/>
              <a:gd name="connsiteY19030" fmla="*/ 3878373 h 6407151"/>
              <a:gd name="connsiteX19031" fmla="*/ 7673012 w 11737976"/>
              <a:gd name="connsiteY19031" fmla="*/ 3879799 h 6407151"/>
              <a:gd name="connsiteX19032" fmla="*/ 7667725 w 11737976"/>
              <a:gd name="connsiteY19032" fmla="*/ 3892962 h 6407151"/>
              <a:gd name="connsiteX19033" fmla="*/ 7667966 w 11737976"/>
              <a:gd name="connsiteY19033" fmla="*/ 3895499 h 6407151"/>
              <a:gd name="connsiteX19034" fmla="*/ 7663399 w 11737976"/>
              <a:gd name="connsiteY19034" fmla="*/ 3893280 h 6407151"/>
              <a:gd name="connsiteX19035" fmla="*/ 7663638 w 11737976"/>
              <a:gd name="connsiteY19035" fmla="*/ 3895817 h 6407151"/>
              <a:gd name="connsiteX19036" fmla="*/ 7668207 w 11737976"/>
              <a:gd name="connsiteY19036" fmla="*/ 3898036 h 6407151"/>
              <a:gd name="connsiteX19037" fmla="*/ 7677342 w 11737976"/>
              <a:gd name="connsiteY19037" fmla="*/ 3902477 h 6407151"/>
              <a:gd name="connsiteX19038" fmla="*/ 7679023 w 11737976"/>
              <a:gd name="connsiteY19038" fmla="*/ 3897243 h 6407151"/>
              <a:gd name="connsiteX19039" fmla="*/ 7692727 w 11737976"/>
              <a:gd name="connsiteY19039" fmla="*/ 3903902 h 6407151"/>
              <a:gd name="connsiteX19040" fmla="*/ 7692667 w 11737976"/>
              <a:gd name="connsiteY19040" fmla="*/ 3900437 h 6407151"/>
              <a:gd name="connsiteX19041" fmla="*/ 7694379 w 11737976"/>
              <a:gd name="connsiteY19041" fmla="*/ 3906975 h 6407151"/>
              <a:gd name="connsiteX19042" fmla="*/ 7697775 w 11737976"/>
              <a:gd name="connsiteY19042" fmla="*/ 3911197 h 6407151"/>
              <a:gd name="connsiteX19043" fmla="*/ 7710276 w 11737976"/>
              <a:gd name="connsiteY19043" fmla="*/ 3905169 h 6407151"/>
              <a:gd name="connsiteX19044" fmla="*/ 7703304 w 11737976"/>
              <a:gd name="connsiteY19044" fmla="*/ 3900570 h 6407151"/>
              <a:gd name="connsiteX19045" fmla="*/ 7702342 w 11737976"/>
              <a:gd name="connsiteY19045" fmla="*/ 3890420 h 6407151"/>
              <a:gd name="connsiteX19046" fmla="*/ 7702101 w 11737976"/>
              <a:gd name="connsiteY19046" fmla="*/ 3887883 h 6407151"/>
              <a:gd name="connsiteX19047" fmla="*/ 7704024 w 11737976"/>
              <a:gd name="connsiteY19047" fmla="*/ 3885187 h 6407151"/>
              <a:gd name="connsiteX19048" fmla="*/ 7707869 w 11737976"/>
              <a:gd name="connsiteY19048" fmla="*/ 3879795 h 6407151"/>
              <a:gd name="connsiteX19049" fmla="*/ 7733833 w 11737976"/>
              <a:gd name="connsiteY19049" fmla="*/ 3900885 h 6407151"/>
              <a:gd name="connsiteX19050" fmla="*/ 7745852 w 11737976"/>
              <a:gd name="connsiteY19050" fmla="*/ 3889782 h 6407151"/>
              <a:gd name="connsiteX19051" fmla="*/ 7761957 w 11737976"/>
              <a:gd name="connsiteY19051" fmla="*/ 3875824 h 6407151"/>
              <a:gd name="connsiteX19052" fmla="*/ 7759315 w 11737976"/>
              <a:gd name="connsiteY19052" fmla="*/ 3893904 h 6407151"/>
              <a:gd name="connsiteX19053" fmla="*/ 7778786 w 11737976"/>
              <a:gd name="connsiteY19053" fmla="*/ 3892473 h 6407151"/>
              <a:gd name="connsiteX19054" fmla="*/ 7791045 w 11737976"/>
              <a:gd name="connsiteY19054" fmla="*/ 3883908 h 6407151"/>
              <a:gd name="connsiteX19055" fmla="*/ 7792488 w 11737976"/>
              <a:gd name="connsiteY19055" fmla="*/ 3876137 h 6407151"/>
              <a:gd name="connsiteX19056" fmla="*/ 7794650 w 11737976"/>
              <a:gd name="connsiteY19056" fmla="*/ 3875979 h 6407151"/>
              <a:gd name="connsiteX19057" fmla="*/ 7804267 w 11737976"/>
              <a:gd name="connsiteY19057" fmla="*/ 3885492 h 6407151"/>
              <a:gd name="connsiteX19058" fmla="*/ 7804747 w 11737976"/>
              <a:gd name="connsiteY19058" fmla="*/ 3867571 h 6407151"/>
              <a:gd name="connsiteX19059" fmla="*/ 7809314 w 11737976"/>
              <a:gd name="connsiteY19059" fmla="*/ 3869792 h 6407151"/>
              <a:gd name="connsiteX19060" fmla="*/ 7822295 w 11737976"/>
              <a:gd name="connsiteY19060" fmla="*/ 3868837 h 6407151"/>
              <a:gd name="connsiteX19061" fmla="*/ 7822537 w 11737976"/>
              <a:gd name="connsiteY19061" fmla="*/ 3871375 h 6407151"/>
              <a:gd name="connsiteX19062" fmla="*/ 7820854 w 11737976"/>
              <a:gd name="connsiteY19062" fmla="*/ 3876609 h 6407151"/>
              <a:gd name="connsiteX19063" fmla="*/ 7823018 w 11737976"/>
              <a:gd name="connsiteY19063" fmla="*/ 3876451 h 6407151"/>
              <a:gd name="connsiteX19064" fmla="*/ 7822776 w 11737976"/>
              <a:gd name="connsiteY19064" fmla="*/ 3873913 h 6407151"/>
              <a:gd name="connsiteX19065" fmla="*/ 7825179 w 11737976"/>
              <a:gd name="connsiteY19065" fmla="*/ 3876291 h 6407151"/>
              <a:gd name="connsiteX19066" fmla="*/ 7825421 w 11737976"/>
              <a:gd name="connsiteY19066" fmla="*/ 3878828 h 6407151"/>
              <a:gd name="connsiteX19067" fmla="*/ 7819892 w 11737976"/>
              <a:gd name="connsiteY19067" fmla="*/ 3889455 h 6407151"/>
              <a:gd name="connsiteX19068" fmla="*/ 7833115 w 11737976"/>
              <a:gd name="connsiteY19068" fmla="*/ 3891041 h 6407151"/>
              <a:gd name="connsiteX19069" fmla="*/ 7839605 w 11737976"/>
              <a:gd name="connsiteY19069" fmla="*/ 3890564 h 6407151"/>
              <a:gd name="connsiteX19070" fmla="*/ 7869895 w 11737976"/>
              <a:gd name="connsiteY19070" fmla="*/ 3888340 h 6407151"/>
              <a:gd name="connsiteX19071" fmla="*/ 7872057 w 11737976"/>
              <a:gd name="connsiteY19071" fmla="*/ 3888181 h 6407151"/>
              <a:gd name="connsiteX19072" fmla="*/ 7880952 w 11737976"/>
              <a:gd name="connsiteY19072" fmla="*/ 3890083 h 6407151"/>
              <a:gd name="connsiteX19073" fmla="*/ 7891770 w 11737976"/>
              <a:gd name="connsiteY19073" fmla="*/ 3889288 h 6407151"/>
              <a:gd name="connsiteX19074" fmla="*/ 7902830 w 11737976"/>
              <a:gd name="connsiteY19074" fmla="*/ 3891032 h 6407151"/>
              <a:gd name="connsiteX19075" fmla="*/ 7904752 w 11737976"/>
              <a:gd name="connsiteY19075" fmla="*/ 3888336 h 6407151"/>
              <a:gd name="connsiteX19076" fmla="*/ 7904511 w 11737976"/>
              <a:gd name="connsiteY19076" fmla="*/ 3885798 h 6407151"/>
              <a:gd name="connsiteX19077" fmla="*/ 7897780 w 11737976"/>
              <a:gd name="connsiteY19077" fmla="*/ 3883738 h 6407151"/>
              <a:gd name="connsiteX19078" fmla="*/ 7891290 w 11737976"/>
              <a:gd name="connsiteY19078" fmla="*/ 3884214 h 6407151"/>
              <a:gd name="connsiteX19079" fmla="*/ 7882636 w 11737976"/>
              <a:gd name="connsiteY19079" fmla="*/ 3884848 h 6407151"/>
              <a:gd name="connsiteX19080" fmla="*/ 7882395 w 11737976"/>
              <a:gd name="connsiteY19080" fmla="*/ 3882312 h 6407151"/>
              <a:gd name="connsiteX19081" fmla="*/ 7897299 w 11737976"/>
              <a:gd name="connsiteY19081" fmla="*/ 3878662 h 6407151"/>
              <a:gd name="connsiteX19082" fmla="*/ 7910279 w 11737976"/>
              <a:gd name="connsiteY19082" fmla="*/ 3877709 h 6407151"/>
              <a:gd name="connsiteX19083" fmla="*/ 7910040 w 11737976"/>
              <a:gd name="connsiteY19083" fmla="*/ 3875172 h 6407151"/>
              <a:gd name="connsiteX19084" fmla="*/ 7907635 w 11737976"/>
              <a:gd name="connsiteY19084" fmla="*/ 3872793 h 6407151"/>
              <a:gd name="connsiteX19085" fmla="*/ 7899222 w 11737976"/>
              <a:gd name="connsiteY19085" fmla="*/ 3875966 h 6407151"/>
              <a:gd name="connsiteX19086" fmla="*/ 7900903 w 11737976"/>
              <a:gd name="connsiteY19086" fmla="*/ 3870732 h 6407151"/>
              <a:gd name="connsiteX19087" fmla="*/ 7903067 w 11737976"/>
              <a:gd name="connsiteY19087" fmla="*/ 3870574 h 6407151"/>
              <a:gd name="connsiteX19088" fmla="*/ 7924943 w 11737976"/>
              <a:gd name="connsiteY19088" fmla="*/ 3871522 h 6407151"/>
              <a:gd name="connsiteX19089" fmla="*/ 7925184 w 11737976"/>
              <a:gd name="connsiteY19089" fmla="*/ 3874060 h 6407151"/>
              <a:gd name="connsiteX19090" fmla="*/ 7925906 w 11737976"/>
              <a:gd name="connsiteY19090" fmla="*/ 3881671 h 6407151"/>
              <a:gd name="connsiteX19091" fmla="*/ 7924223 w 11737976"/>
              <a:gd name="connsiteY19091" fmla="*/ 3886905 h 6407151"/>
              <a:gd name="connsiteX19092" fmla="*/ 7969897 w 11737976"/>
              <a:gd name="connsiteY19092" fmla="*/ 3886108 h 6407151"/>
              <a:gd name="connsiteX19093" fmla="*/ 7976148 w 11737976"/>
              <a:gd name="connsiteY19093" fmla="*/ 3883093 h 6407151"/>
              <a:gd name="connsiteX19094" fmla="*/ 7980474 w 11737976"/>
              <a:gd name="connsiteY19094" fmla="*/ 3882776 h 6407151"/>
              <a:gd name="connsiteX19095" fmla="*/ 7982397 w 11737976"/>
              <a:gd name="connsiteY19095" fmla="*/ 3880079 h 6407151"/>
              <a:gd name="connsiteX19096" fmla="*/ 7980235 w 11737976"/>
              <a:gd name="connsiteY19096" fmla="*/ 3880238 h 6407151"/>
              <a:gd name="connsiteX19097" fmla="*/ 7975907 w 11737976"/>
              <a:gd name="connsiteY19097" fmla="*/ 3880556 h 6407151"/>
              <a:gd name="connsiteX19098" fmla="*/ 7969417 w 11737976"/>
              <a:gd name="connsiteY19098" fmla="*/ 3881032 h 6407151"/>
              <a:gd name="connsiteX19099" fmla="*/ 7945378 w 11737976"/>
              <a:gd name="connsiteY19099" fmla="*/ 3880243 h 6407151"/>
              <a:gd name="connsiteX19100" fmla="*/ 7947300 w 11737976"/>
              <a:gd name="connsiteY19100" fmla="*/ 3877546 h 6407151"/>
              <a:gd name="connsiteX19101" fmla="*/ 7947059 w 11737976"/>
              <a:gd name="connsiteY19101" fmla="*/ 3875009 h 6407151"/>
              <a:gd name="connsiteX19102" fmla="*/ 7963886 w 11737976"/>
              <a:gd name="connsiteY19102" fmla="*/ 3868662 h 6407151"/>
              <a:gd name="connsiteX19103" fmla="*/ 7966050 w 11737976"/>
              <a:gd name="connsiteY19103" fmla="*/ 3868503 h 6407151"/>
              <a:gd name="connsiteX19104" fmla="*/ 7968215 w 11737976"/>
              <a:gd name="connsiteY19104" fmla="*/ 3868344 h 6407151"/>
              <a:gd name="connsiteX19105" fmla="*/ 7985762 w 11737976"/>
              <a:gd name="connsiteY19105" fmla="*/ 3869613 h 6407151"/>
              <a:gd name="connsiteX19106" fmla="*/ 7987924 w 11737976"/>
              <a:gd name="connsiteY19106" fmla="*/ 3846457 h 6407151"/>
              <a:gd name="connsiteX19107" fmla="*/ 7983357 w 11737976"/>
              <a:gd name="connsiteY19107" fmla="*/ 3844237 h 6407151"/>
              <a:gd name="connsiteX19108" fmla="*/ 8000665 w 11737976"/>
              <a:gd name="connsiteY19108" fmla="*/ 3842967 h 6407151"/>
              <a:gd name="connsiteX19109" fmla="*/ 7994897 w 11737976"/>
              <a:gd name="connsiteY19109" fmla="*/ 3851056 h 6407151"/>
              <a:gd name="connsiteX19110" fmla="*/ 8049224 w 11737976"/>
              <a:gd name="connsiteY19110" fmla="*/ 3849623 h 6407151"/>
              <a:gd name="connsiteX19111" fmla="*/ 8061965 w 11737976"/>
              <a:gd name="connsiteY19111" fmla="*/ 3846131 h 6407151"/>
              <a:gd name="connsiteX19112" fmla="*/ 8070860 w 11737976"/>
              <a:gd name="connsiteY19112" fmla="*/ 3848034 h 6407151"/>
              <a:gd name="connsiteX19113" fmla="*/ 8044419 w 11737976"/>
              <a:gd name="connsiteY19113" fmla="*/ 3867861 h 6407151"/>
              <a:gd name="connsiteX19114" fmla="*/ 8098026 w 11737976"/>
              <a:gd name="connsiteY19114" fmla="*/ 3858814 h 6407151"/>
              <a:gd name="connsiteX19115" fmla="*/ 8096822 w 11737976"/>
              <a:gd name="connsiteY19115" fmla="*/ 3846128 h 6407151"/>
              <a:gd name="connsiteX19116" fmla="*/ 8098985 w 11737976"/>
              <a:gd name="connsiteY19116" fmla="*/ 3845968 h 6407151"/>
              <a:gd name="connsiteX19117" fmla="*/ 8103553 w 11737976"/>
              <a:gd name="connsiteY19117" fmla="*/ 3848188 h 6407151"/>
              <a:gd name="connsiteX19118" fmla="*/ 8098507 w 11737976"/>
              <a:gd name="connsiteY19118" fmla="*/ 3863890 h 6407151"/>
              <a:gd name="connsiteX19119" fmla="*/ 8117738 w 11737976"/>
              <a:gd name="connsiteY19119" fmla="*/ 3859922 h 6407151"/>
              <a:gd name="connsiteX19120" fmla="*/ 8133123 w 11737976"/>
              <a:gd name="connsiteY19120" fmla="*/ 3861348 h 6407151"/>
              <a:gd name="connsiteX19121" fmla="*/ 8135045 w 11737976"/>
              <a:gd name="connsiteY19121" fmla="*/ 3858652 h 6407151"/>
              <a:gd name="connsiteX19122" fmla="*/ 8132642 w 11737976"/>
              <a:gd name="connsiteY19122" fmla="*/ 3856273 h 6407151"/>
              <a:gd name="connsiteX19123" fmla="*/ 8119421 w 11737976"/>
              <a:gd name="connsiteY19123" fmla="*/ 3854689 h 6407151"/>
              <a:gd name="connsiteX19124" fmla="*/ 8115572 w 11737976"/>
              <a:gd name="connsiteY19124" fmla="*/ 3837086 h 6407151"/>
              <a:gd name="connsiteX19125" fmla="*/ 8128553 w 11737976"/>
              <a:gd name="connsiteY19125" fmla="*/ 3836131 h 6407151"/>
              <a:gd name="connsiteX19126" fmla="*/ 8126390 w 11737976"/>
              <a:gd name="connsiteY19126" fmla="*/ 3836291 h 6407151"/>
              <a:gd name="connsiteX19127" fmla="*/ 8124708 w 11737976"/>
              <a:gd name="connsiteY19127" fmla="*/ 3841525 h 6407151"/>
              <a:gd name="connsiteX19128" fmla="*/ 8126871 w 11737976"/>
              <a:gd name="connsiteY19128" fmla="*/ 3841366 h 6407151"/>
              <a:gd name="connsiteX19129" fmla="*/ 8126631 w 11737976"/>
              <a:gd name="connsiteY19129" fmla="*/ 3838828 h 6407151"/>
              <a:gd name="connsiteX19130" fmla="*/ 8128793 w 11737976"/>
              <a:gd name="connsiteY19130" fmla="*/ 3838669 h 6407151"/>
              <a:gd name="connsiteX19131" fmla="*/ 8130718 w 11737976"/>
              <a:gd name="connsiteY19131" fmla="*/ 3835972 h 6407151"/>
              <a:gd name="connsiteX19132" fmla="*/ 8130958 w 11737976"/>
              <a:gd name="connsiteY19132" fmla="*/ 3838510 h 6407151"/>
              <a:gd name="connsiteX19133" fmla="*/ 8136007 w 11737976"/>
              <a:gd name="connsiteY19133" fmla="*/ 3845805 h 6407151"/>
              <a:gd name="connsiteX19134" fmla="*/ 8145621 w 11737976"/>
              <a:gd name="connsiteY19134" fmla="*/ 3832324 h 6407151"/>
              <a:gd name="connsiteX19135" fmla="*/ 8167496 w 11737976"/>
              <a:gd name="connsiteY19135" fmla="*/ 3833273 h 6407151"/>
              <a:gd name="connsiteX19136" fmla="*/ 8168217 w 11737976"/>
              <a:gd name="connsiteY19136" fmla="*/ 3840884 h 6407151"/>
              <a:gd name="connsiteX19137" fmla="*/ 8168459 w 11737976"/>
              <a:gd name="connsiteY19137" fmla="*/ 3843423 h 6407151"/>
              <a:gd name="connsiteX19138" fmla="*/ 8168939 w 11737976"/>
              <a:gd name="connsiteY19138" fmla="*/ 3848498 h 6407151"/>
              <a:gd name="connsiteX19139" fmla="*/ 8163413 w 11737976"/>
              <a:gd name="connsiteY19139" fmla="*/ 3859124 h 6407151"/>
              <a:gd name="connsiteX19140" fmla="*/ 8228318 w 11737976"/>
              <a:gd name="connsiteY19140" fmla="*/ 3854358 h 6407151"/>
              <a:gd name="connsiteX19141" fmla="*/ 8229038 w 11737976"/>
              <a:gd name="connsiteY19141" fmla="*/ 3861971 h 6407151"/>
              <a:gd name="connsiteX19142" fmla="*/ 8247308 w 11737976"/>
              <a:gd name="connsiteY19142" fmla="*/ 3847855 h 6407151"/>
              <a:gd name="connsiteX19143" fmla="*/ 8254038 w 11737976"/>
              <a:gd name="connsiteY19143" fmla="*/ 3826919 h 6407151"/>
              <a:gd name="connsiteX19144" fmla="*/ 8252354 w 11737976"/>
              <a:gd name="connsiteY19144" fmla="*/ 3832153 h 6407151"/>
              <a:gd name="connsiteX19145" fmla="*/ 8267259 w 11737976"/>
              <a:gd name="connsiteY19145" fmla="*/ 3828503 h 6407151"/>
              <a:gd name="connsiteX19146" fmla="*/ 8259806 w 11737976"/>
              <a:gd name="connsiteY19146" fmla="*/ 3818830 h 6407151"/>
              <a:gd name="connsiteX19147" fmla="*/ 8268220 w 11737976"/>
              <a:gd name="connsiteY19147" fmla="*/ 3815657 h 6407151"/>
              <a:gd name="connsiteX19148" fmla="*/ 8264613 w 11737976"/>
              <a:gd name="connsiteY19148" fmla="*/ 3800592 h 6407151"/>
              <a:gd name="connsiteX19149" fmla="*/ 8273266 w 11737976"/>
              <a:gd name="connsiteY19149" fmla="*/ 3799956 h 6407151"/>
              <a:gd name="connsiteX19150" fmla="*/ 8273508 w 11737976"/>
              <a:gd name="connsiteY19150" fmla="*/ 3802493 h 6407151"/>
              <a:gd name="connsiteX19151" fmla="*/ 8279758 w 11737976"/>
              <a:gd name="connsiteY19151" fmla="*/ 3822475 h 6407151"/>
              <a:gd name="connsiteX19152" fmla="*/ 8269664 w 11737976"/>
              <a:gd name="connsiteY19152" fmla="*/ 3830882 h 6407151"/>
              <a:gd name="connsiteX19153" fmla="*/ 8295626 w 11737976"/>
              <a:gd name="connsiteY19153" fmla="*/ 3828976 h 6407151"/>
              <a:gd name="connsiteX19154" fmla="*/ 8298028 w 11737976"/>
              <a:gd name="connsiteY19154" fmla="*/ 3808359 h 6407151"/>
              <a:gd name="connsiteX19155" fmla="*/ 8291055 w 11737976"/>
              <a:gd name="connsiteY19155" fmla="*/ 3803760 h 6407151"/>
              <a:gd name="connsiteX19156" fmla="*/ 8292979 w 11737976"/>
              <a:gd name="connsiteY19156" fmla="*/ 3801064 h 6407151"/>
              <a:gd name="connsiteX19157" fmla="*/ 8333364 w 11737976"/>
              <a:gd name="connsiteY19157" fmla="*/ 3790434 h 6407151"/>
              <a:gd name="connsiteX19158" fmla="*/ 8346347 w 11737976"/>
              <a:gd name="connsiteY19158" fmla="*/ 3812477 h 6407151"/>
              <a:gd name="connsiteX19159" fmla="*/ 8341138 w 11737976"/>
              <a:gd name="connsiteY19159" fmla="*/ 3814989 h 6407151"/>
              <a:gd name="connsiteX19160" fmla="*/ 8335530 w 11737976"/>
              <a:gd name="connsiteY19160" fmla="*/ 3813270 h 6407151"/>
              <a:gd name="connsiteX19161" fmla="*/ 8333607 w 11737976"/>
              <a:gd name="connsiteY19161" fmla="*/ 3815967 h 6407151"/>
              <a:gd name="connsiteX19162" fmla="*/ 8335769 w 11737976"/>
              <a:gd name="connsiteY19162" fmla="*/ 3815807 h 6407151"/>
              <a:gd name="connsiteX19163" fmla="*/ 8340338 w 11737976"/>
              <a:gd name="connsiteY19163" fmla="*/ 3818028 h 6407151"/>
              <a:gd name="connsiteX19164" fmla="*/ 8338896 w 11737976"/>
              <a:gd name="connsiteY19164" fmla="*/ 3825799 h 6407151"/>
              <a:gd name="connsiteX19165" fmla="*/ 8341299 w 11737976"/>
              <a:gd name="connsiteY19165" fmla="*/ 3828178 h 6407151"/>
              <a:gd name="connsiteX19166" fmla="*/ 8355001 w 11737976"/>
              <a:gd name="connsiteY19166" fmla="*/ 3811841 h 6407151"/>
              <a:gd name="connsiteX19167" fmla="*/ 8350434 w 11737976"/>
              <a:gd name="connsiteY19167" fmla="*/ 3809621 h 6407151"/>
              <a:gd name="connsiteX19168" fmla="*/ 8358607 w 11737976"/>
              <a:gd name="connsiteY19168" fmla="*/ 3803912 h 6407151"/>
              <a:gd name="connsiteX19169" fmla="*/ 8358368 w 11737976"/>
              <a:gd name="connsiteY19169" fmla="*/ 3824370 h 6407151"/>
              <a:gd name="connsiteX19170" fmla="*/ 8365819 w 11737976"/>
              <a:gd name="connsiteY19170" fmla="*/ 3811047 h 6407151"/>
              <a:gd name="connsiteX19171" fmla="*/ 8379280 w 11737976"/>
              <a:gd name="connsiteY19171" fmla="*/ 3815168 h 6407151"/>
              <a:gd name="connsiteX19172" fmla="*/ 8375194 w 11737976"/>
              <a:gd name="connsiteY19172" fmla="*/ 3818023 h 6407151"/>
              <a:gd name="connsiteX19173" fmla="*/ 8396829 w 11737976"/>
              <a:gd name="connsiteY19173" fmla="*/ 3816436 h 6407151"/>
              <a:gd name="connsiteX19174" fmla="*/ 8395627 w 11737976"/>
              <a:gd name="connsiteY19174" fmla="*/ 3803748 h 6407151"/>
              <a:gd name="connsiteX19175" fmla="*/ 8384569 w 11737976"/>
              <a:gd name="connsiteY19175" fmla="*/ 3802005 h 6407151"/>
              <a:gd name="connsiteX19176" fmla="*/ 8396827 w 11737976"/>
              <a:gd name="connsiteY19176" fmla="*/ 3793440 h 6407151"/>
              <a:gd name="connsiteX19177" fmla="*/ 8405240 w 11737976"/>
              <a:gd name="connsiteY19177" fmla="*/ 3790266 h 6407151"/>
              <a:gd name="connsiteX19178" fmla="*/ 8405482 w 11737976"/>
              <a:gd name="connsiteY19178" fmla="*/ 3792805 h 6407151"/>
              <a:gd name="connsiteX19179" fmla="*/ 8407886 w 11737976"/>
              <a:gd name="connsiteY19179" fmla="*/ 3795182 h 6407151"/>
              <a:gd name="connsiteX19180" fmla="*/ 8418944 w 11737976"/>
              <a:gd name="connsiteY19180" fmla="*/ 3796926 h 6407151"/>
              <a:gd name="connsiteX19181" fmla="*/ 8419666 w 11737976"/>
              <a:gd name="connsiteY19181" fmla="*/ 3804539 h 6407151"/>
              <a:gd name="connsiteX19182" fmla="*/ 8428320 w 11737976"/>
              <a:gd name="connsiteY19182" fmla="*/ 3803902 h 6407151"/>
              <a:gd name="connsiteX19183" fmla="*/ 8427357 w 11737976"/>
              <a:gd name="connsiteY19183" fmla="*/ 3793753 h 6407151"/>
              <a:gd name="connsiteX19184" fmla="*/ 8429280 w 11737976"/>
              <a:gd name="connsiteY19184" fmla="*/ 3791056 h 6407151"/>
              <a:gd name="connsiteX19185" fmla="*/ 8433127 w 11737976"/>
              <a:gd name="connsiteY19185" fmla="*/ 3785664 h 6407151"/>
              <a:gd name="connsiteX19186" fmla="*/ 8430722 w 11737976"/>
              <a:gd name="connsiteY19186" fmla="*/ 3783285 h 6407151"/>
              <a:gd name="connsiteX19187" fmla="*/ 8430963 w 11737976"/>
              <a:gd name="connsiteY19187" fmla="*/ 3785823 h 6407151"/>
              <a:gd name="connsiteX19188" fmla="*/ 8428799 w 11737976"/>
              <a:gd name="connsiteY19188" fmla="*/ 3785982 h 6407151"/>
              <a:gd name="connsiteX19189" fmla="*/ 8447310 w 11737976"/>
              <a:gd name="connsiteY19189" fmla="*/ 3774403 h 6407151"/>
              <a:gd name="connsiteX19190" fmla="*/ 8442022 w 11737976"/>
              <a:gd name="connsiteY19190" fmla="*/ 3787566 h 6407151"/>
              <a:gd name="connsiteX19191" fmla="*/ 8485051 w 11737976"/>
              <a:gd name="connsiteY19191" fmla="*/ 3781851 h 6407151"/>
              <a:gd name="connsiteX19192" fmla="*/ 8506926 w 11737976"/>
              <a:gd name="connsiteY19192" fmla="*/ 3782800 h 6407151"/>
              <a:gd name="connsiteX19193" fmla="*/ 8504042 w 11737976"/>
              <a:gd name="connsiteY19193" fmla="*/ 3775347 h 6407151"/>
              <a:gd name="connsiteX19194" fmla="*/ 8512696 w 11737976"/>
              <a:gd name="connsiteY19194" fmla="*/ 3774712 h 6407151"/>
              <a:gd name="connsiteX19195" fmla="*/ 8514619 w 11737976"/>
              <a:gd name="connsiteY19195" fmla="*/ 3772016 h 6407151"/>
              <a:gd name="connsiteX19196" fmla="*/ 8517022 w 11737976"/>
              <a:gd name="connsiteY19196" fmla="*/ 3774394 h 6407151"/>
              <a:gd name="connsiteX19197" fmla="*/ 8524235 w 11737976"/>
              <a:gd name="connsiteY19197" fmla="*/ 3781530 h 6407151"/>
              <a:gd name="connsiteX19198" fmla="*/ 8544907 w 11737976"/>
              <a:gd name="connsiteY19198" fmla="*/ 3769792 h 6407151"/>
              <a:gd name="connsiteX19199" fmla="*/ 8545629 w 11737976"/>
              <a:gd name="connsiteY19199" fmla="*/ 3777404 h 6407151"/>
              <a:gd name="connsiteX19200" fmla="*/ 8583129 w 11737976"/>
              <a:gd name="connsiteY19200" fmla="*/ 3759320 h 6407151"/>
              <a:gd name="connsiteX19201" fmla="*/ 8571109 w 11737976"/>
              <a:gd name="connsiteY19201" fmla="*/ 3747427 h 6407151"/>
              <a:gd name="connsiteX19202" fmla="*/ 8600916 w 11737976"/>
              <a:gd name="connsiteY19202" fmla="*/ 3740128 h 6407151"/>
              <a:gd name="connsiteX19203" fmla="*/ 8603080 w 11737976"/>
              <a:gd name="connsiteY19203" fmla="*/ 3739969 h 6407151"/>
              <a:gd name="connsiteX19204" fmla="*/ 8605244 w 11737976"/>
              <a:gd name="connsiteY19204" fmla="*/ 3739811 h 6407151"/>
              <a:gd name="connsiteX19205" fmla="*/ 8612697 w 11737976"/>
              <a:gd name="connsiteY19205" fmla="*/ 3749484 h 6407151"/>
              <a:gd name="connsiteX19206" fmla="*/ 8632407 w 11737976"/>
              <a:gd name="connsiteY19206" fmla="*/ 3727596 h 6407151"/>
              <a:gd name="connsiteX19207" fmla="*/ 8604522 w 11737976"/>
              <a:gd name="connsiteY19207" fmla="*/ 3732198 h 6407151"/>
              <a:gd name="connsiteX19208" fmla="*/ 8602358 w 11737976"/>
              <a:gd name="connsiteY19208" fmla="*/ 3732357 h 6407151"/>
              <a:gd name="connsiteX19209" fmla="*/ 8600196 w 11737976"/>
              <a:gd name="connsiteY19209" fmla="*/ 3732516 h 6407151"/>
              <a:gd name="connsiteX19210" fmla="*/ 8552839 w 11737976"/>
              <a:gd name="connsiteY19210" fmla="*/ 3738548 h 6407151"/>
              <a:gd name="connsiteX19211" fmla="*/ 8543703 w 11737976"/>
              <a:gd name="connsiteY19211" fmla="*/ 3734108 h 6407151"/>
              <a:gd name="connsiteX19212" fmla="*/ 8560289 w 11737976"/>
              <a:gd name="connsiteY19212" fmla="*/ 3725226 h 6407151"/>
              <a:gd name="connsiteX19213" fmla="*/ 8579761 w 11737976"/>
              <a:gd name="connsiteY19213" fmla="*/ 3723795 h 6407151"/>
              <a:gd name="connsiteX19214" fmla="*/ 8575193 w 11737976"/>
              <a:gd name="connsiteY19214" fmla="*/ 3721576 h 6407151"/>
              <a:gd name="connsiteX19215" fmla="*/ 8602837 w 11737976"/>
              <a:gd name="connsiteY19215" fmla="*/ 3714435 h 6407151"/>
              <a:gd name="connsiteX19216" fmla="*/ 8622068 w 11737976"/>
              <a:gd name="connsiteY19216" fmla="*/ 3710469 h 6407151"/>
              <a:gd name="connsiteX19217" fmla="*/ 8616299 w 11737976"/>
              <a:gd name="connsiteY19217" fmla="*/ 3718558 h 6407151"/>
              <a:gd name="connsiteX19218" fmla="*/ 8637694 w 11737976"/>
              <a:gd name="connsiteY19218" fmla="*/ 3714432 h 6407151"/>
              <a:gd name="connsiteX19219" fmla="*/ 8644184 w 11737976"/>
              <a:gd name="connsiteY19219" fmla="*/ 3713955 h 6407151"/>
              <a:gd name="connsiteX19220" fmla="*/ 8648513 w 11737976"/>
              <a:gd name="connsiteY19220" fmla="*/ 3713638 h 6407151"/>
              <a:gd name="connsiteX19221" fmla="*/ 8650435 w 11737976"/>
              <a:gd name="connsiteY19221" fmla="*/ 3710940 h 6407151"/>
              <a:gd name="connsiteX19222" fmla="*/ 8650195 w 11737976"/>
              <a:gd name="connsiteY19222" fmla="*/ 3708403 h 6407151"/>
              <a:gd name="connsiteX19223" fmla="*/ 8648032 w 11737976"/>
              <a:gd name="connsiteY19223" fmla="*/ 3708563 h 6407151"/>
              <a:gd name="connsiteX19224" fmla="*/ 8643704 w 11737976"/>
              <a:gd name="connsiteY19224" fmla="*/ 3708881 h 6407151"/>
              <a:gd name="connsiteX19225" fmla="*/ 8639377 w 11737976"/>
              <a:gd name="connsiteY19225" fmla="*/ 3709198 h 6407151"/>
              <a:gd name="connsiteX19226" fmla="*/ 8636973 w 11737976"/>
              <a:gd name="connsiteY19226" fmla="*/ 3706820 h 6407151"/>
              <a:gd name="connsiteX19227" fmla="*/ 8651155 w 11737976"/>
              <a:gd name="connsiteY19227" fmla="*/ 3695557 h 6407151"/>
              <a:gd name="connsiteX19228" fmla="*/ 8647547 w 11737976"/>
              <a:gd name="connsiteY19228" fmla="*/ 3680491 h 6407151"/>
              <a:gd name="connsiteX19229" fmla="*/ 8786973 w 11737976"/>
              <a:gd name="connsiteY19229" fmla="*/ 3657481 h 6407151"/>
              <a:gd name="connsiteX19230" fmla="*/ 8830484 w 11737976"/>
              <a:gd name="connsiteY19230" fmla="*/ 3656841 h 6407151"/>
              <a:gd name="connsiteX19231" fmla="*/ 8834331 w 11737976"/>
              <a:gd name="connsiteY19231" fmla="*/ 3651448 h 6407151"/>
              <a:gd name="connsiteX19232" fmla="*/ 8829762 w 11737976"/>
              <a:gd name="connsiteY19232" fmla="*/ 3649228 h 6407151"/>
              <a:gd name="connsiteX19233" fmla="*/ 8786252 w 11737976"/>
              <a:gd name="connsiteY19233" fmla="*/ 3649868 h 6407151"/>
              <a:gd name="connsiteX19234" fmla="*/ 8771348 w 11737976"/>
              <a:gd name="connsiteY19234" fmla="*/ 3653517 h 6407151"/>
              <a:gd name="connsiteX19235" fmla="*/ 8768462 w 11737976"/>
              <a:gd name="connsiteY19235" fmla="*/ 3646063 h 6407151"/>
              <a:gd name="connsiteX19236" fmla="*/ 8796588 w 11737976"/>
              <a:gd name="connsiteY19236" fmla="*/ 3643998 h 6407151"/>
              <a:gd name="connsiteX19237" fmla="*/ 8828800 w 11737976"/>
              <a:gd name="connsiteY19237" fmla="*/ 3616083 h 6407151"/>
              <a:gd name="connsiteX19238" fmla="*/ 8763413 w 11737976"/>
              <a:gd name="connsiteY19238" fmla="*/ 3615773 h 6407151"/>
              <a:gd name="connsiteX19239" fmla="*/ 8754277 w 11737976"/>
              <a:gd name="connsiteY19239" fmla="*/ 3611332 h 6407151"/>
              <a:gd name="connsiteX19240" fmla="*/ 8724228 w 11737976"/>
              <a:gd name="connsiteY19240" fmla="*/ 3616094 h 6407151"/>
              <a:gd name="connsiteX19241" fmla="*/ 8697545 w 11737976"/>
              <a:gd name="connsiteY19241" fmla="*/ 3633384 h 6407151"/>
              <a:gd name="connsiteX19242" fmla="*/ 8692498 w 11737976"/>
              <a:gd name="connsiteY19242" fmla="*/ 3626089 h 6407151"/>
              <a:gd name="connsiteX19243" fmla="*/ 8694661 w 11737976"/>
              <a:gd name="connsiteY19243" fmla="*/ 3625930 h 6407151"/>
              <a:gd name="connsiteX19244" fmla="*/ 8694420 w 11737976"/>
              <a:gd name="connsiteY19244" fmla="*/ 3623393 h 6407151"/>
              <a:gd name="connsiteX19245" fmla="*/ 8698507 w 11737976"/>
              <a:gd name="connsiteY19245" fmla="*/ 3620539 h 6407151"/>
              <a:gd name="connsiteX19246" fmla="*/ 8698748 w 11737976"/>
              <a:gd name="connsiteY19246" fmla="*/ 3623075 h 6407151"/>
              <a:gd name="connsiteX19247" fmla="*/ 8711488 w 11737976"/>
              <a:gd name="connsiteY19247" fmla="*/ 3619585 h 6407151"/>
              <a:gd name="connsiteX19248" fmla="*/ 8709563 w 11737976"/>
              <a:gd name="connsiteY19248" fmla="*/ 3599285 h 6407151"/>
              <a:gd name="connsiteX19249" fmla="*/ 8717255 w 11737976"/>
              <a:gd name="connsiteY19249" fmla="*/ 3611496 h 6407151"/>
              <a:gd name="connsiteX19250" fmla="*/ 8742015 w 11737976"/>
              <a:gd name="connsiteY19250" fmla="*/ 3596902 h 6407151"/>
              <a:gd name="connsiteX19251" fmla="*/ 8773746 w 11737976"/>
              <a:gd name="connsiteY19251" fmla="*/ 3586907 h 6407151"/>
              <a:gd name="connsiteX19252" fmla="*/ 8823267 w 11737976"/>
              <a:gd name="connsiteY19252" fmla="*/ 3580716 h 6407151"/>
              <a:gd name="connsiteX19253" fmla="*/ 8841536 w 11737976"/>
              <a:gd name="connsiteY19253" fmla="*/ 3589597 h 6407151"/>
              <a:gd name="connsiteX19254" fmla="*/ 8878077 w 11737976"/>
              <a:gd name="connsiteY19254" fmla="*/ 3584357 h 6407151"/>
              <a:gd name="connsiteX19255" fmla="*/ 8882405 w 11737976"/>
              <a:gd name="connsiteY19255" fmla="*/ 3584040 h 6407151"/>
              <a:gd name="connsiteX19256" fmla="*/ 8918461 w 11737976"/>
              <a:gd name="connsiteY19256" fmla="*/ 3573727 h 6407151"/>
              <a:gd name="connsiteX19257" fmla="*/ 8922548 w 11737976"/>
              <a:gd name="connsiteY19257" fmla="*/ 3570872 h 6407151"/>
              <a:gd name="connsiteX19258" fmla="*/ 8929038 w 11737976"/>
              <a:gd name="connsiteY19258" fmla="*/ 3570395 h 6407151"/>
              <a:gd name="connsiteX19259" fmla="*/ 8977358 w 11737976"/>
              <a:gd name="connsiteY19259" fmla="*/ 3574513 h 6407151"/>
              <a:gd name="connsiteX19260" fmla="*/ 8979521 w 11737976"/>
              <a:gd name="connsiteY19260" fmla="*/ 3574354 h 6407151"/>
              <a:gd name="connsiteX19261" fmla="*/ 8996829 w 11737976"/>
              <a:gd name="connsiteY19261" fmla="*/ 3573083 h 6407151"/>
              <a:gd name="connsiteX19262" fmla="*/ 8996349 w 11737976"/>
              <a:gd name="connsiteY19262" fmla="*/ 3568009 h 6407151"/>
              <a:gd name="connsiteX19263" fmla="*/ 8993945 w 11737976"/>
              <a:gd name="connsiteY19263" fmla="*/ 3565631 h 6407151"/>
              <a:gd name="connsiteX19264" fmla="*/ 8994185 w 11737976"/>
              <a:gd name="connsiteY19264" fmla="*/ 3568167 h 6407151"/>
              <a:gd name="connsiteX19265" fmla="*/ 8981203 w 11737976"/>
              <a:gd name="connsiteY19265" fmla="*/ 3569120 h 6407151"/>
              <a:gd name="connsiteX19266" fmla="*/ 8976636 w 11737976"/>
              <a:gd name="connsiteY19266" fmla="*/ 3566901 h 6407151"/>
              <a:gd name="connsiteX19267" fmla="*/ 8930721 w 11737976"/>
              <a:gd name="connsiteY19267" fmla="*/ 3565162 h 6407151"/>
              <a:gd name="connsiteX19268" fmla="*/ 8930962 w 11737976"/>
              <a:gd name="connsiteY19268" fmla="*/ 3567699 h 6407151"/>
              <a:gd name="connsiteX19269" fmla="*/ 8928557 w 11737976"/>
              <a:gd name="connsiteY19269" fmla="*/ 3565320 h 6407151"/>
              <a:gd name="connsiteX19270" fmla="*/ 8922308 w 11737976"/>
              <a:gd name="connsiteY19270" fmla="*/ 3568335 h 6407151"/>
              <a:gd name="connsiteX19271" fmla="*/ 8915816 w 11737976"/>
              <a:gd name="connsiteY19271" fmla="*/ 3568811 h 6407151"/>
              <a:gd name="connsiteX19272" fmla="*/ 8838651 w 11737976"/>
              <a:gd name="connsiteY19272" fmla="*/ 3559146 h 6407151"/>
              <a:gd name="connsiteX19273" fmla="*/ 8821341 w 11737976"/>
              <a:gd name="connsiteY19273" fmla="*/ 3560417 h 6407151"/>
              <a:gd name="connsiteX19274" fmla="*/ 8767014 w 11737976"/>
              <a:gd name="connsiteY19274" fmla="*/ 3561850 h 6407151"/>
              <a:gd name="connsiteX19275" fmla="*/ 8755715 w 11737976"/>
              <a:gd name="connsiteY19275" fmla="*/ 3557570 h 6407151"/>
              <a:gd name="connsiteX19276" fmla="*/ 8745378 w 11737976"/>
              <a:gd name="connsiteY19276" fmla="*/ 3563440 h 6407151"/>
              <a:gd name="connsiteX19277" fmla="*/ 8720617 w 11737976"/>
              <a:gd name="connsiteY19277" fmla="*/ 3555036 h 6407151"/>
              <a:gd name="connsiteX19278" fmla="*/ 8874227 w 11737976"/>
              <a:gd name="connsiteY19278" fmla="*/ 3543758 h 6407151"/>
              <a:gd name="connsiteX19279" fmla="*/ 8876390 w 11737976"/>
              <a:gd name="connsiteY19279" fmla="*/ 3543599 h 6407151"/>
              <a:gd name="connsiteX19280" fmla="*/ 8898267 w 11737976"/>
              <a:gd name="connsiteY19280" fmla="*/ 3544549 h 6407151"/>
              <a:gd name="connsiteX19281" fmla="*/ 8899467 w 11737976"/>
              <a:gd name="connsiteY19281" fmla="*/ 3534240 h 6407151"/>
              <a:gd name="connsiteX19282" fmla="*/ 8899227 w 11737976"/>
              <a:gd name="connsiteY19282" fmla="*/ 3531703 h 6407151"/>
              <a:gd name="connsiteX19283" fmla="*/ 8875669 w 11737976"/>
              <a:gd name="connsiteY19283" fmla="*/ 3535988 h 6407151"/>
              <a:gd name="connsiteX19284" fmla="*/ 8873507 w 11737976"/>
              <a:gd name="connsiteY19284" fmla="*/ 3536146 h 6407151"/>
              <a:gd name="connsiteX19285" fmla="*/ 8794656 w 11737976"/>
              <a:gd name="connsiteY19285" fmla="*/ 3531715 h 6407151"/>
              <a:gd name="connsiteX19286" fmla="*/ 8789608 w 11737976"/>
              <a:gd name="connsiteY19286" fmla="*/ 3524420 h 6407151"/>
              <a:gd name="connsiteX19287" fmla="*/ 8770375 w 11737976"/>
              <a:gd name="connsiteY19287" fmla="*/ 3528387 h 6407151"/>
              <a:gd name="connsiteX19288" fmla="*/ 8700182 w 11737976"/>
              <a:gd name="connsiteY19288" fmla="*/ 3523322 h 6407151"/>
              <a:gd name="connsiteX19289" fmla="*/ 8609073 w 11737976"/>
              <a:gd name="connsiteY19289" fmla="*/ 3527455 h 6407151"/>
              <a:gd name="connsiteX19290" fmla="*/ 8582870 w 11737976"/>
              <a:gd name="connsiteY19290" fmla="*/ 3526823 h 6407151"/>
              <a:gd name="connsiteX19291" fmla="*/ 8608832 w 11737976"/>
              <a:gd name="connsiteY19291" fmla="*/ 3524917 h 6407151"/>
              <a:gd name="connsiteX19292" fmla="*/ 8642487 w 11737976"/>
              <a:gd name="connsiteY19292" fmla="*/ 3512226 h 6407151"/>
              <a:gd name="connsiteX19293" fmla="*/ 8728304 w 11737976"/>
              <a:gd name="connsiteY19293" fmla="*/ 3498259 h 6407151"/>
              <a:gd name="connsiteX19294" fmla="*/ 8739363 w 11737976"/>
              <a:gd name="connsiteY19294" fmla="*/ 3500002 h 6407151"/>
              <a:gd name="connsiteX19295" fmla="*/ 8746576 w 11737976"/>
              <a:gd name="connsiteY19295" fmla="*/ 3507139 h 6407151"/>
              <a:gd name="connsiteX19296" fmla="*/ 8767489 w 11737976"/>
              <a:gd name="connsiteY19296" fmla="*/ 3497938 h 6407151"/>
              <a:gd name="connsiteX19297" fmla="*/ 8769652 w 11737976"/>
              <a:gd name="connsiteY19297" fmla="*/ 3497779 h 6407151"/>
              <a:gd name="connsiteX19298" fmla="*/ 8775902 w 11737976"/>
              <a:gd name="connsiteY19298" fmla="*/ 3494764 h 6407151"/>
              <a:gd name="connsiteX19299" fmla="*/ 8779029 w 11737976"/>
              <a:gd name="connsiteY19299" fmla="*/ 3504756 h 6407151"/>
              <a:gd name="connsiteX19300" fmla="*/ 8790328 w 11737976"/>
              <a:gd name="connsiteY19300" fmla="*/ 3509036 h 6407151"/>
              <a:gd name="connsiteX19301" fmla="*/ 8805951 w 11737976"/>
              <a:gd name="connsiteY19301" fmla="*/ 3490004 h 6407151"/>
              <a:gd name="connsiteX19302" fmla="*/ 8796816 w 11737976"/>
              <a:gd name="connsiteY19302" fmla="*/ 3485564 h 6407151"/>
              <a:gd name="connsiteX19303" fmla="*/ 8812922 w 11737976"/>
              <a:gd name="connsiteY19303" fmla="*/ 3471606 h 6407151"/>
              <a:gd name="connsiteX19304" fmla="*/ 8824221 w 11737976"/>
              <a:gd name="connsiteY19304" fmla="*/ 3475887 h 6407151"/>
              <a:gd name="connsiteX19305" fmla="*/ 8838883 w 11737976"/>
              <a:gd name="connsiteY19305" fmla="*/ 3469699 h 6407151"/>
              <a:gd name="connsiteX19306" fmla="*/ 8914847 w 11737976"/>
              <a:gd name="connsiteY19306" fmla="*/ 3466678 h 6407151"/>
              <a:gd name="connsiteX19307" fmla="*/ 8917011 w 11737976"/>
              <a:gd name="connsiteY19307" fmla="*/ 3466519 h 6407151"/>
              <a:gd name="connsiteX19308" fmla="*/ 8919175 w 11737976"/>
              <a:gd name="connsiteY19308" fmla="*/ 3466360 h 6407151"/>
              <a:gd name="connsiteX19309" fmla="*/ 8921097 w 11737976"/>
              <a:gd name="connsiteY19309" fmla="*/ 3463663 h 6407151"/>
              <a:gd name="connsiteX19310" fmla="*/ 8918694 w 11737976"/>
              <a:gd name="connsiteY19310" fmla="*/ 3461286 h 6407151"/>
              <a:gd name="connsiteX19311" fmla="*/ 8916530 w 11737976"/>
              <a:gd name="connsiteY19311" fmla="*/ 3461444 h 6407151"/>
              <a:gd name="connsiteX19312" fmla="*/ 8909077 w 11737976"/>
              <a:gd name="connsiteY19312" fmla="*/ 3451771 h 6407151"/>
              <a:gd name="connsiteX19313" fmla="*/ 8852826 w 11737976"/>
              <a:gd name="connsiteY19313" fmla="*/ 3455901 h 6407151"/>
              <a:gd name="connsiteX19314" fmla="*/ 8828064 w 11737976"/>
              <a:gd name="connsiteY19314" fmla="*/ 3447498 h 6407151"/>
              <a:gd name="connsiteX19315" fmla="*/ 8805469 w 11737976"/>
              <a:gd name="connsiteY19315" fmla="*/ 3461933 h 6407151"/>
              <a:gd name="connsiteX19316" fmla="*/ 8797535 w 11737976"/>
              <a:gd name="connsiteY19316" fmla="*/ 3447185 h 6407151"/>
              <a:gd name="connsiteX19317" fmla="*/ 8814843 w 11737976"/>
              <a:gd name="connsiteY19317" fmla="*/ 3445914 h 6407151"/>
              <a:gd name="connsiteX19318" fmla="*/ 8910037 w 11737976"/>
              <a:gd name="connsiteY19318" fmla="*/ 3438924 h 6407151"/>
              <a:gd name="connsiteX19319" fmla="*/ 8912201 w 11737976"/>
              <a:gd name="connsiteY19319" fmla="*/ 3438766 h 6407151"/>
              <a:gd name="connsiteX19320" fmla="*/ 8975665 w 11737976"/>
              <a:gd name="connsiteY19320" fmla="*/ 3441772 h 6407151"/>
              <a:gd name="connsiteX19321" fmla="*/ 8977588 w 11737976"/>
              <a:gd name="connsiteY19321" fmla="*/ 3439075 h 6407151"/>
              <a:gd name="connsiteX19322" fmla="*/ 8974942 w 11737976"/>
              <a:gd name="connsiteY19322" fmla="*/ 3434158 h 6407151"/>
              <a:gd name="connsiteX19323" fmla="*/ 8924700 w 11737976"/>
              <a:gd name="connsiteY19323" fmla="*/ 3432738 h 6407151"/>
              <a:gd name="connsiteX19324" fmla="*/ 8911720 w 11737976"/>
              <a:gd name="connsiteY19324" fmla="*/ 3433691 h 6407151"/>
              <a:gd name="connsiteX19325" fmla="*/ 8911479 w 11737976"/>
              <a:gd name="connsiteY19325" fmla="*/ 3431153 h 6407151"/>
              <a:gd name="connsiteX19326" fmla="*/ 8860756 w 11737976"/>
              <a:gd name="connsiteY19326" fmla="*/ 3424657 h 6407151"/>
              <a:gd name="connsiteX19327" fmla="*/ 8804263 w 11737976"/>
              <a:gd name="connsiteY19327" fmla="*/ 3426250 h 6407151"/>
              <a:gd name="connsiteX19328" fmla="*/ 8773253 w 11737976"/>
              <a:gd name="connsiteY19328" fmla="*/ 3420861 h 6407151"/>
              <a:gd name="connsiteX19329" fmla="*/ 8757387 w 11737976"/>
              <a:gd name="connsiteY19329" fmla="*/ 3414360 h 6407151"/>
              <a:gd name="connsiteX19330" fmla="*/ 8765558 w 11737976"/>
              <a:gd name="connsiteY19330" fmla="*/ 3408651 h 6407151"/>
              <a:gd name="connsiteX19331" fmla="*/ 8812435 w 11737976"/>
              <a:gd name="connsiteY19331" fmla="*/ 3397543 h 6407151"/>
              <a:gd name="connsiteX19332" fmla="*/ 8842964 w 11737976"/>
              <a:gd name="connsiteY19332" fmla="*/ 3397857 h 6407151"/>
              <a:gd name="connsiteX19333" fmla="*/ 8841763 w 11737976"/>
              <a:gd name="connsiteY19333" fmla="*/ 3408165 h 6407151"/>
              <a:gd name="connsiteX19334" fmla="*/ 8854262 w 11737976"/>
              <a:gd name="connsiteY19334" fmla="*/ 3402138 h 6407151"/>
              <a:gd name="connsiteX19335" fmla="*/ 8858590 w 11737976"/>
              <a:gd name="connsiteY19335" fmla="*/ 3401820 h 6407151"/>
              <a:gd name="connsiteX19336" fmla="*/ 8860754 w 11737976"/>
              <a:gd name="connsiteY19336" fmla="*/ 3401661 h 6407151"/>
              <a:gd name="connsiteX19337" fmla="*/ 8870130 w 11737976"/>
              <a:gd name="connsiteY19337" fmla="*/ 3408639 h 6407151"/>
              <a:gd name="connsiteX19338" fmla="*/ 8876140 w 11737976"/>
              <a:gd name="connsiteY19338" fmla="*/ 3403087 h 6407151"/>
              <a:gd name="connsiteX19339" fmla="*/ 8880226 w 11737976"/>
              <a:gd name="connsiteY19339" fmla="*/ 3400232 h 6407151"/>
              <a:gd name="connsiteX19340" fmla="*/ 8882390 w 11737976"/>
              <a:gd name="connsiteY19340" fmla="*/ 3400072 h 6407151"/>
              <a:gd name="connsiteX19341" fmla="*/ 8882630 w 11737976"/>
              <a:gd name="connsiteY19341" fmla="*/ 3402610 h 6407151"/>
              <a:gd name="connsiteX19342" fmla="*/ 8897774 w 11737976"/>
              <a:gd name="connsiteY19342" fmla="*/ 3401498 h 6407151"/>
              <a:gd name="connsiteX19343" fmla="*/ 8898495 w 11737976"/>
              <a:gd name="connsiteY19343" fmla="*/ 3386115 h 6407151"/>
              <a:gd name="connsiteX19344" fmla="*/ 8907148 w 11737976"/>
              <a:gd name="connsiteY19344" fmla="*/ 3385479 h 6407151"/>
              <a:gd name="connsiteX19345" fmla="*/ 8908831 w 11737976"/>
              <a:gd name="connsiteY19345" fmla="*/ 3380246 h 6407151"/>
              <a:gd name="connsiteX19346" fmla="*/ 8913157 w 11737976"/>
              <a:gd name="connsiteY19346" fmla="*/ 3379927 h 6407151"/>
              <a:gd name="connsiteX19347" fmla="*/ 8915080 w 11737976"/>
              <a:gd name="connsiteY19347" fmla="*/ 3377232 h 6407151"/>
              <a:gd name="connsiteX19348" fmla="*/ 8912677 w 11737976"/>
              <a:gd name="connsiteY19348" fmla="*/ 3374853 h 6407151"/>
              <a:gd name="connsiteX19349" fmla="*/ 8908349 w 11737976"/>
              <a:gd name="connsiteY19349" fmla="*/ 3375171 h 6407151"/>
              <a:gd name="connsiteX19350" fmla="*/ 8885030 w 11737976"/>
              <a:gd name="connsiteY19350" fmla="*/ 3358997 h 6407151"/>
              <a:gd name="connsiteX19351" fmla="*/ 8976380 w 11737976"/>
              <a:gd name="connsiteY19351" fmla="*/ 3357400 h 6407151"/>
              <a:gd name="connsiteX19352" fmla="*/ 8978543 w 11737976"/>
              <a:gd name="connsiteY19352" fmla="*/ 3357241 h 6407151"/>
              <a:gd name="connsiteX19353" fmla="*/ 8980465 w 11737976"/>
              <a:gd name="connsiteY19353" fmla="*/ 3354546 h 6407151"/>
              <a:gd name="connsiteX19354" fmla="*/ 8977821 w 11737976"/>
              <a:gd name="connsiteY19354" fmla="*/ 3349629 h 6407151"/>
              <a:gd name="connsiteX19355" fmla="*/ 8973253 w 11737976"/>
              <a:gd name="connsiteY19355" fmla="*/ 3347409 h 6407151"/>
              <a:gd name="connsiteX19356" fmla="*/ 8981187 w 11737976"/>
              <a:gd name="connsiteY19356" fmla="*/ 3339162 h 6407151"/>
              <a:gd name="connsiteX19357" fmla="*/ 8987916 w 11737976"/>
              <a:gd name="connsiteY19357" fmla="*/ 3341223 h 6407151"/>
              <a:gd name="connsiteX19358" fmla="*/ 8987676 w 11737976"/>
              <a:gd name="connsiteY19358" fmla="*/ 3338685 h 6407151"/>
              <a:gd name="connsiteX19359" fmla="*/ 8980945 w 11737976"/>
              <a:gd name="connsiteY19359" fmla="*/ 3336625 h 6407151"/>
              <a:gd name="connsiteX19360" fmla="*/ 8978299 w 11737976"/>
              <a:gd name="connsiteY19360" fmla="*/ 3331708 h 6407151"/>
              <a:gd name="connsiteX19361" fmla="*/ 8899450 w 11737976"/>
              <a:gd name="connsiteY19361" fmla="*/ 3327277 h 6407151"/>
              <a:gd name="connsiteX19362" fmla="*/ 8899211 w 11737976"/>
              <a:gd name="connsiteY19362" fmla="*/ 3324740 h 6407151"/>
              <a:gd name="connsiteX19363" fmla="*/ 8901134 w 11737976"/>
              <a:gd name="connsiteY19363" fmla="*/ 3322042 h 6407151"/>
              <a:gd name="connsiteX19364" fmla="*/ 8946809 w 11737976"/>
              <a:gd name="connsiteY19364" fmla="*/ 3321245 h 6407151"/>
              <a:gd name="connsiteX19365" fmla="*/ 8964355 w 11737976"/>
              <a:gd name="connsiteY19365" fmla="*/ 3299515 h 6407151"/>
              <a:gd name="connsiteX19366" fmla="*/ 8961229 w 11737976"/>
              <a:gd name="connsiteY19366" fmla="*/ 3289524 h 6407151"/>
              <a:gd name="connsiteX19367" fmla="*/ 8923486 w 11737976"/>
              <a:gd name="connsiteY19367" fmla="*/ 3282075 h 6407151"/>
              <a:gd name="connsiteX19368" fmla="*/ 8922764 w 11737976"/>
              <a:gd name="connsiteY19368" fmla="*/ 3274462 h 6407151"/>
              <a:gd name="connsiteX19369" fmla="*/ 8973007 w 11737976"/>
              <a:gd name="connsiteY19369" fmla="*/ 3275883 h 6407151"/>
              <a:gd name="connsiteX19370" fmla="*/ 8973248 w 11737976"/>
              <a:gd name="connsiteY19370" fmla="*/ 3278422 h 6407151"/>
              <a:gd name="connsiteX19371" fmla="*/ 9000652 w 11737976"/>
              <a:gd name="connsiteY19371" fmla="*/ 3268744 h 6407151"/>
              <a:gd name="connsiteX19372" fmla="*/ 8932139 w 11737976"/>
              <a:gd name="connsiteY19372" fmla="*/ 3258443 h 6407151"/>
              <a:gd name="connsiteX19373" fmla="*/ 8908341 w 11737976"/>
              <a:gd name="connsiteY19373" fmla="*/ 3260191 h 6407151"/>
              <a:gd name="connsiteX19374" fmla="*/ 8873963 w 11737976"/>
              <a:gd name="connsiteY19374" fmla="*/ 3242273 h 6407151"/>
              <a:gd name="connsiteX19375" fmla="*/ 8873721 w 11737976"/>
              <a:gd name="connsiteY19375" fmla="*/ 3239737 h 6407151"/>
              <a:gd name="connsiteX19376" fmla="*/ 8873482 w 11737976"/>
              <a:gd name="connsiteY19376" fmla="*/ 3237198 h 6407151"/>
              <a:gd name="connsiteX19377" fmla="*/ 8904733 w 11737976"/>
              <a:gd name="connsiteY19377" fmla="*/ 3245125 h 6407151"/>
              <a:gd name="connsiteX19378" fmla="*/ 8916271 w 11737976"/>
              <a:gd name="connsiteY19378" fmla="*/ 3228947 h 6407151"/>
              <a:gd name="connsiteX19379" fmla="*/ 8920838 w 11737976"/>
              <a:gd name="connsiteY19379" fmla="*/ 3231167 h 6407151"/>
              <a:gd name="connsiteX19380" fmla="*/ 8921319 w 11737976"/>
              <a:gd name="connsiteY19380" fmla="*/ 3236242 h 6407151"/>
              <a:gd name="connsiteX19381" fmla="*/ 8939832 w 11737976"/>
              <a:gd name="connsiteY19381" fmla="*/ 3247660 h 6407151"/>
              <a:gd name="connsiteX19382" fmla="*/ 8953773 w 11737976"/>
              <a:gd name="connsiteY19382" fmla="*/ 3233859 h 6407151"/>
              <a:gd name="connsiteX19383" fmla="*/ 8956176 w 11737976"/>
              <a:gd name="connsiteY19383" fmla="*/ 3236238 h 6407151"/>
              <a:gd name="connsiteX19384" fmla="*/ 8958099 w 11737976"/>
              <a:gd name="connsiteY19384" fmla="*/ 3233541 h 6407151"/>
              <a:gd name="connsiteX19385" fmla="*/ 8957860 w 11737976"/>
              <a:gd name="connsiteY19385" fmla="*/ 3231004 h 6407151"/>
              <a:gd name="connsiteX19386" fmla="*/ 8953532 w 11737976"/>
              <a:gd name="connsiteY19386" fmla="*/ 3231321 h 6407151"/>
              <a:gd name="connsiteX19387" fmla="*/ 8920117 w 11737976"/>
              <a:gd name="connsiteY19387" fmla="*/ 3223555 h 6407151"/>
              <a:gd name="connsiteX19388" fmla="*/ 8915549 w 11737976"/>
              <a:gd name="connsiteY19388" fmla="*/ 3221335 h 6407151"/>
              <a:gd name="connsiteX19389" fmla="*/ 8917713 w 11737976"/>
              <a:gd name="connsiteY19389" fmla="*/ 3221176 h 6407151"/>
              <a:gd name="connsiteX19390" fmla="*/ 8886460 w 11737976"/>
              <a:gd name="connsiteY19390" fmla="*/ 3213250 h 6407151"/>
              <a:gd name="connsiteX19391" fmla="*/ 8912183 w 11737976"/>
              <a:gd name="connsiteY19391" fmla="*/ 3208807 h 6407151"/>
              <a:gd name="connsiteX19392" fmla="*/ 8912903 w 11737976"/>
              <a:gd name="connsiteY19392" fmla="*/ 3193422 h 6407151"/>
              <a:gd name="connsiteX19393" fmla="*/ 8924202 w 11737976"/>
              <a:gd name="connsiteY19393" fmla="*/ 3197703 h 6407151"/>
              <a:gd name="connsiteX19394" fmla="*/ 8920356 w 11737976"/>
              <a:gd name="connsiteY19394" fmla="*/ 3203096 h 6407151"/>
              <a:gd name="connsiteX19395" fmla="*/ 8949204 w 11737976"/>
              <a:gd name="connsiteY19395" fmla="*/ 3208643 h 6407151"/>
              <a:gd name="connsiteX19396" fmla="*/ 8989589 w 11737976"/>
              <a:gd name="connsiteY19396" fmla="*/ 3198013 h 6407151"/>
              <a:gd name="connsiteX19397" fmla="*/ 9007379 w 11737976"/>
              <a:gd name="connsiteY19397" fmla="*/ 3201817 h 6407151"/>
              <a:gd name="connsiteX19398" fmla="*/ 9018195 w 11737976"/>
              <a:gd name="connsiteY19398" fmla="*/ 3201023 h 6407151"/>
              <a:gd name="connsiteX19399" fmla="*/ 9040552 w 11737976"/>
              <a:gd name="connsiteY19399" fmla="*/ 3207046 h 6407151"/>
              <a:gd name="connsiteX19400" fmla="*/ 9047284 w 11737976"/>
              <a:gd name="connsiteY19400" fmla="*/ 3209107 h 6407151"/>
              <a:gd name="connsiteX19401" fmla="*/ 9049447 w 11737976"/>
              <a:gd name="connsiteY19401" fmla="*/ 3208949 h 6407151"/>
              <a:gd name="connsiteX19402" fmla="*/ 9053293 w 11737976"/>
              <a:gd name="connsiteY19402" fmla="*/ 3203557 h 6407151"/>
              <a:gd name="connsiteX19403" fmla="*/ 9050888 w 11737976"/>
              <a:gd name="connsiteY19403" fmla="*/ 3201177 h 6407151"/>
              <a:gd name="connsiteX19404" fmla="*/ 9046562 w 11737976"/>
              <a:gd name="connsiteY19404" fmla="*/ 3201496 h 6407151"/>
              <a:gd name="connsiteX19405" fmla="*/ 9041995 w 11737976"/>
              <a:gd name="connsiteY19405" fmla="*/ 3199276 h 6407151"/>
              <a:gd name="connsiteX19406" fmla="*/ 9039830 w 11737976"/>
              <a:gd name="connsiteY19406" fmla="*/ 3199434 h 6407151"/>
              <a:gd name="connsiteX19407" fmla="*/ 9017473 w 11737976"/>
              <a:gd name="connsiteY19407" fmla="*/ 3193411 h 6407151"/>
              <a:gd name="connsiteX19408" fmla="*/ 9006655 w 11737976"/>
              <a:gd name="connsiteY19408" fmla="*/ 3194205 h 6407151"/>
              <a:gd name="connsiteX19409" fmla="*/ 8991270 w 11737976"/>
              <a:gd name="connsiteY19409" fmla="*/ 3192779 h 6407151"/>
              <a:gd name="connsiteX19410" fmla="*/ 8961942 w 11737976"/>
              <a:gd name="connsiteY19410" fmla="*/ 3182157 h 6407151"/>
              <a:gd name="connsiteX19411" fmla="*/ 8996797 w 11737976"/>
              <a:gd name="connsiteY19411" fmla="*/ 3159156 h 6407151"/>
              <a:gd name="connsiteX19412" fmla="*/ 8997038 w 11737976"/>
              <a:gd name="connsiteY19412" fmla="*/ 3161695 h 6407151"/>
              <a:gd name="connsiteX19413" fmla="*/ 8999202 w 11737976"/>
              <a:gd name="connsiteY19413" fmla="*/ 3161535 h 6407151"/>
              <a:gd name="connsiteX19414" fmla="*/ 8999442 w 11737976"/>
              <a:gd name="connsiteY19414" fmla="*/ 3164073 h 6407151"/>
              <a:gd name="connsiteX19415" fmla="*/ 9009777 w 11737976"/>
              <a:gd name="connsiteY19415" fmla="*/ 3158204 h 6407151"/>
              <a:gd name="connsiteX19416" fmla="*/ 9001123 w 11737976"/>
              <a:gd name="connsiteY19416" fmla="*/ 3158839 h 6407151"/>
              <a:gd name="connsiteX19417" fmla="*/ 8996317 w 11737976"/>
              <a:gd name="connsiteY19417" fmla="*/ 3154082 h 6407151"/>
              <a:gd name="connsiteX19418" fmla="*/ 8998480 w 11737976"/>
              <a:gd name="connsiteY19418" fmla="*/ 3153923 h 6407151"/>
              <a:gd name="connsiteX19419" fmla="*/ 8970351 w 11737976"/>
              <a:gd name="connsiteY19419" fmla="*/ 3132993 h 6407151"/>
              <a:gd name="connsiteX19420" fmla="*/ 8994871 w 11737976"/>
              <a:gd name="connsiteY19420" fmla="*/ 3115860 h 6407151"/>
              <a:gd name="connsiteX19421" fmla="*/ 8988620 w 11737976"/>
              <a:gd name="connsiteY19421" fmla="*/ 3118875 h 6407151"/>
              <a:gd name="connsiteX19422" fmla="*/ 8993910 w 11737976"/>
              <a:gd name="connsiteY19422" fmla="*/ 3128708 h 6407151"/>
              <a:gd name="connsiteX19423" fmla="*/ 9003284 w 11737976"/>
              <a:gd name="connsiteY19423" fmla="*/ 3112688 h 6407151"/>
              <a:gd name="connsiteX19424" fmla="*/ 9057613 w 11737976"/>
              <a:gd name="connsiteY19424" fmla="*/ 3111255 h 6407151"/>
              <a:gd name="connsiteX19425" fmla="*/ 9027562 w 11737976"/>
              <a:gd name="connsiteY19425" fmla="*/ 3093020 h 6407151"/>
              <a:gd name="connsiteX19426" fmla="*/ 9004724 w 11737976"/>
              <a:gd name="connsiteY19426" fmla="*/ 3081921 h 6407151"/>
              <a:gd name="connsiteX19427" fmla="*/ 8976598 w 11737976"/>
              <a:gd name="connsiteY19427" fmla="*/ 3083986 h 6407151"/>
              <a:gd name="connsiteX19428" fmla="*/ 8946789 w 11737976"/>
              <a:gd name="connsiteY19428" fmla="*/ 3068289 h 6407151"/>
              <a:gd name="connsiteX19429" fmla="*/ 8952316 w 11737976"/>
              <a:gd name="connsiteY19429" fmla="*/ 3057663 h 6407151"/>
              <a:gd name="connsiteX19430" fmla="*/ 8985731 w 11737976"/>
              <a:gd name="connsiteY19430" fmla="*/ 3065431 h 6407151"/>
              <a:gd name="connsiteX19431" fmla="*/ 9006646 w 11737976"/>
              <a:gd name="connsiteY19431" fmla="*/ 3056229 h 6407151"/>
              <a:gd name="connsiteX19432" fmla="*/ 8947988 w 11737976"/>
              <a:gd name="connsiteY19432" fmla="*/ 3034985 h 6407151"/>
              <a:gd name="connsiteX19433" fmla="*/ 8940775 w 11737976"/>
              <a:gd name="connsiteY19433" fmla="*/ 3027849 h 6407151"/>
              <a:gd name="connsiteX19434" fmla="*/ 8922504 w 11737976"/>
              <a:gd name="connsiteY19434" fmla="*/ 3018970 h 6407151"/>
              <a:gd name="connsiteX19435" fmla="*/ 8873462 w 11737976"/>
              <a:gd name="connsiteY19435" fmla="*/ 2984243 h 6407151"/>
              <a:gd name="connsiteX19436" fmla="*/ 8873942 w 11737976"/>
              <a:gd name="connsiteY19436" fmla="*/ 2966323 h 6407151"/>
              <a:gd name="connsiteX19437" fmla="*/ 8861680 w 11737976"/>
              <a:gd name="connsiteY19437" fmla="*/ 2951893 h 6407151"/>
              <a:gd name="connsiteX19438" fmla="*/ 8853746 w 11737976"/>
              <a:gd name="connsiteY19438" fmla="*/ 2937145 h 6407151"/>
              <a:gd name="connsiteX19439" fmla="*/ 8832832 w 11737976"/>
              <a:gd name="connsiteY19439" fmla="*/ 2946345 h 6407151"/>
              <a:gd name="connsiteX19440" fmla="*/ 8793168 w 11737976"/>
              <a:gd name="connsiteY19440" fmla="*/ 2941592 h 6407151"/>
              <a:gd name="connsiteX19441" fmla="*/ 8746772 w 11737976"/>
              <a:gd name="connsiteY19441" fmla="*/ 2934779 h 6407151"/>
              <a:gd name="connsiteX19442" fmla="*/ 8712395 w 11737976"/>
              <a:gd name="connsiteY19442" fmla="*/ 2939856 h 6407151"/>
              <a:gd name="connsiteX19443" fmla="*/ 8699895 w 11737976"/>
              <a:gd name="connsiteY19443" fmla="*/ 2945885 h 6407151"/>
              <a:gd name="connsiteX19444" fmla="*/ 8681624 w 11737976"/>
              <a:gd name="connsiteY19444" fmla="*/ 2937005 h 6407151"/>
              <a:gd name="connsiteX19445" fmla="*/ 8670086 w 11737976"/>
              <a:gd name="connsiteY19445" fmla="*/ 2930187 h 6407151"/>
              <a:gd name="connsiteX19446" fmla="*/ 8648690 w 11737976"/>
              <a:gd name="connsiteY19446" fmla="*/ 2934315 h 6407151"/>
              <a:gd name="connsiteX19447" fmla="*/ 8634988 w 11737976"/>
              <a:gd name="connsiteY19447" fmla="*/ 2927654 h 6407151"/>
              <a:gd name="connsiteX19448" fmla="*/ 8620324 w 11737976"/>
              <a:gd name="connsiteY19448" fmla="*/ 2933841 h 6407151"/>
              <a:gd name="connsiteX19449" fmla="*/ 8615516 w 11737976"/>
              <a:gd name="connsiteY19449" fmla="*/ 2929084 h 6407151"/>
              <a:gd name="connsiteX19450" fmla="*/ 8540275 w 11737976"/>
              <a:gd name="connsiteY19450" fmla="*/ 2939718 h 6407151"/>
              <a:gd name="connsiteX19451" fmla="*/ 8479696 w 11737976"/>
              <a:gd name="connsiteY19451" fmla="*/ 2944166 h 6407151"/>
              <a:gd name="connsiteX19452" fmla="*/ 8474406 w 11737976"/>
              <a:gd name="connsiteY19452" fmla="*/ 2934334 h 6407151"/>
              <a:gd name="connsiteX19453" fmla="*/ 8390751 w 11737976"/>
              <a:gd name="connsiteY19453" fmla="*/ 2948142 h 6407151"/>
              <a:gd name="connsiteX19454" fmla="*/ 8374644 w 11737976"/>
              <a:gd name="connsiteY19454" fmla="*/ 2939103 h 6407151"/>
              <a:gd name="connsiteX19455" fmla="*/ 8331373 w 11737976"/>
              <a:gd name="connsiteY19455" fmla="*/ 2942280 h 6407151"/>
              <a:gd name="connsiteX19456" fmla="*/ 8314787 w 11737976"/>
              <a:gd name="connsiteY19456" fmla="*/ 2951163 h 6407151"/>
              <a:gd name="connsiteX19457" fmla="*/ 8309258 w 11737976"/>
              <a:gd name="connsiteY19457" fmla="*/ 2938794 h 6407151"/>
              <a:gd name="connsiteX19458" fmla="*/ 8274401 w 11737976"/>
              <a:gd name="connsiteY19458" fmla="*/ 2938798 h 6407151"/>
              <a:gd name="connsiteX19459" fmla="*/ 8268393 w 11737976"/>
              <a:gd name="connsiteY19459" fmla="*/ 2967345 h 6407151"/>
              <a:gd name="connsiteX19460" fmla="*/ 8269353 w 11737976"/>
              <a:gd name="connsiteY19460" fmla="*/ 2954499 h 6407151"/>
              <a:gd name="connsiteX19461" fmla="*/ 8231370 w 11737976"/>
              <a:gd name="connsiteY19461" fmla="*/ 2944512 h 6407151"/>
              <a:gd name="connsiteX19462" fmla="*/ 8211659 w 11737976"/>
              <a:gd name="connsiteY19462" fmla="*/ 2943405 h 6407151"/>
              <a:gd name="connsiteX19463" fmla="*/ 8196754 w 11737976"/>
              <a:gd name="connsiteY19463" fmla="*/ 2947054 h 6407151"/>
              <a:gd name="connsiteX19464" fmla="*/ 8200842 w 11737976"/>
              <a:gd name="connsiteY19464" fmla="*/ 2967196 h 6407151"/>
              <a:gd name="connsiteX19465" fmla="*/ 8212141 w 11737976"/>
              <a:gd name="connsiteY19465" fmla="*/ 2971476 h 6407151"/>
              <a:gd name="connsiteX19466" fmla="*/ 8206854 w 11737976"/>
              <a:gd name="connsiteY19466" fmla="*/ 2984640 h 6407151"/>
              <a:gd name="connsiteX19467" fmla="*/ 8201323 w 11737976"/>
              <a:gd name="connsiteY19467" fmla="*/ 2972270 h 6407151"/>
              <a:gd name="connsiteX19468" fmla="*/ 8181851 w 11737976"/>
              <a:gd name="connsiteY19468" fmla="*/ 2973699 h 6407151"/>
              <a:gd name="connsiteX19469" fmla="*/ 8176321 w 11737976"/>
              <a:gd name="connsiteY19469" fmla="*/ 2961330 h 6407151"/>
              <a:gd name="connsiteX19470" fmla="*/ 8183773 w 11737976"/>
              <a:gd name="connsiteY19470" fmla="*/ 2948007 h 6407151"/>
              <a:gd name="connsiteX19471" fmla="*/ 8134973 w 11737976"/>
              <a:gd name="connsiteY19471" fmla="*/ 2938814 h 6407151"/>
              <a:gd name="connsiteX19472" fmla="*/ 8129445 w 11737976"/>
              <a:gd name="connsiteY19472" fmla="*/ 2949441 h 6407151"/>
              <a:gd name="connsiteX19473" fmla="*/ 8133773 w 11737976"/>
              <a:gd name="connsiteY19473" fmla="*/ 2972119 h 6407151"/>
              <a:gd name="connsiteX19474" fmla="*/ 8127041 w 11737976"/>
              <a:gd name="connsiteY19474" fmla="*/ 2970058 h 6407151"/>
              <a:gd name="connsiteX19475" fmla="*/ 8117423 w 11737976"/>
              <a:gd name="connsiteY19475" fmla="*/ 2937548 h 6407151"/>
              <a:gd name="connsiteX19476" fmla="*/ 8103242 w 11737976"/>
              <a:gd name="connsiteY19476" fmla="*/ 2948810 h 6407151"/>
              <a:gd name="connsiteX19477" fmla="*/ 8069828 w 11737976"/>
              <a:gd name="connsiteY19477" fmla="*/ 2964039 h 6407151"/>
              <a:gd name="connsiteX19478" fmla="*/ 8060933 w 11737976"/>
              <a:gd name="connsiteY19478" fmla="*/ 2962137 h 6407151"/>
              <a:gd name="connsiteX19479" fmla="*/ 8065980 w 11737976"/>
              <a:gd name="connsiteY19479" fmla="*/ 2946435 h 6407151"/>
              <a:gd name="connsiteX19480" fmla="*/ 8052518 w 11737976"/>
              <a:gd name="connsiteY19480" fmla="*/ 2942313 h 6407151"/>
              <a:gd name="connsiteX19481" fmla="*/ 8024393 w 11737976"/>
              <a:gd name="connsiteY19481" fmla="*/ 2944377 h 6407151"/>
              <a:gd name="connsiteX19482" fmla="*/ 8013575 w 11737976"/>
              <a:gd name="connsiteY19482" fmla="*/ 2945173 h 6407151"/>
              <a:gd name="connsiteX19483" fmla="*/ 8000352 w 11737976"/>
              <a:gd name="connsiteY19483" fmla="*/ 2943588 h 6407151"/>
              <a:gd name="connsiteX19484" fmla="*/ 7975112 w 11737976"/>
              <a:gd name="connsiteY19484" fmla="*/ 2953107 h 6407151"/>
              <a:gd name="connsiteX19485" fmla="*/ 7966697 w 11737976"/>
              <a:gd name="connsiteY19485" fmla="*/ 2933283 h 6407151"/>
              <a:gd name="connsiteX19486" fmla="*/ 7949632 w 11737976"/>
              <a:gd name="connsiteY19486" fmla="*/ 2960088 h 6407151"/>
              <a:gd name="connsiteX19487" fmla="*/ 7936650 w 11737976"/>
              <a:gd name="connsiteY19487" fmla="*/ 2961040 h 6407151"/>
              <a:gd name="connsiteX19488" fmla="*/ 7934245 w 11737976"/>
              <a:gd name="connsiteY19488" fmla="*/ 2958662 h 6407151"/>
              <a:gd name="connsiteX19489" fmla="*/ 7934006 w 11737976"/>
              <a:gd name="connsiteY19489" fmla="*/ 2956124 h 6407151"/>
              <a:gd name="connsiteX19490" fmla="*/ 7946505 w 11737976"/>
              <a:gd name="connsiteY19490" fmla="*/ 2950096 h 6407151"/>
              <a:gd name="connsiteX19491" fmla="*/ 7932442 w 11737976"/>
              <a:gd name="connsiteY19491" fmla="*/ 2939631 h 6407151"/>
              <a:gd name="connsiteX19492" fmla="*/ 7929880 w 11737976"/>
              <a:gd name="connsiteY19492" fmla="*/ 2939264 h 6407151"/>
              <a:gd name="connsiteX19493" fmla="*/ 7929608 w 11737976"/>
              <a:gd name="connsiteY19493" fmla="*/ 2938631 h 6407151"/>
              <a:gd name="connsiteX19494" fmla="*/ 7928074 w 11737976"/>
              <a:gd name="connsiteY19494" fmla="*/ 2933303 h 6407151"/>
              <a:gd name="connsiteX19495" fmla="*/ 7936729 w 11737976"/>
              <a:gd name="connsiteY19495" fmla="*/ 2932579 h 6407151"/>
              <a:gd name="connsiteX19496" fmla="*/ 7938651 w 11737976"/>
              <a:gd name="connsiteY19496" fmla="*/ 2929510 h 6407151"/>
              <a:gd name="connsiteX19497" fmla="*/ 7941057 w 11737976"/>
              <a:gd name="connsiteY19497" fmla="*/ 2932218 h 6407151"/>
              <a:gd name="connsiteX19498" fmla="*/ 7948268 w 11737976"/>
              <a:gd name="connsiteY19498" fmla="*/ 2940344 h 6407151"/>
              <a:gd name="connsiteX19499" fmla="*/ 7968941 w 11737976"/>
              <a:gd name="connsiteY19499" fmla="*/ 2926977 h 6407151"/>
              <a:gd name="connsiteX19500" fmla="*/ 7969663 w 11737976"/>
              <a:gd name="connsiteY19500" fmla="*/ 2935645 h 6407151"/>
              <a:gd name="connsiteX19501" fmla="*/ 8007163 w 11737976"/>
              <a:gd name="connsiteY19501" fmla="*/ 2915054 h 6407151"/>
              <a:gd name="connsiteX19502" fmla="*/ 7995143 w 11737976"/>
              <a:gd name="connsiteY19502" fmla="*/ 2901511 h 6407151"/>
              <a:gd name="connsiteX19503" fmla="*/ 8024950 w 11737976"/>
              <a:gd name="connsiteY19503" fmla="*/ 2893198 h 6407151"/>
              <a:gd name="connsiteX19504" fmla="*/ 8027114 w 11737976"/>
              <a:gd name="connsiteY19504" fmla="*/ 2893018 h 6407151"/>
              <a:gd name="connsiteX19505" fmla="*/ 8029276 w 11737976"/>
              <a:gd name="connsiteY19505" fmla="*/ 2892837 h 6407151"/>
              <a:gd name="connsiteX19506" fmla="*/ 8036730 w 11737976"/>
              <a:gd name="connsiteY19506" fmla="*/ 2903852 h 6407151"/>
              <a:gd name="connsiteX19507" fmla="*/ 8056441 w 11737976"/>
              <a:gd name="connsiteY19507" fmla="*/ 2878929 h 6407151"/>
              <a:gd name="connsiteX19508" fmla="*/ 8028556 w 11737976"/>
              <a:gd name="connsiteY19508" fmla="*/ 2884169 h 6407151"/>
              <a:gd name="connsiteX19509" fmla="*/ 8026392 w 11737976"/>
              <a:gd name="connsiteY19509" fmla="*/ 2884350 h 6407151"/>
              <a:gd name="connsiteX19510" fmla="*/ 8024228 w 11737976"/>
              <a:gd name="connsiteY19510" fmla="*/ 2884531 h 6407151"/>
              <a:gd name="connsiteX19511" fmla="*/ 7976872 w 11737976"/>
              <a:gd name="connsiteY19511" fmla="*/ 2891399 h 6407151"/>
              <a:gd name="connsiteX19512" fmla="*/ 7967737 w 11737976"/>
              <a:gd name="connsiteY19512" fmla="*/ 2886345 h 6407151"/>
              <a:gd name="connsiteX19513" fmla="*/ 7984323 w 11737976"/>
              <a:gd name="connsiteY19513" fmla="*/ 2876229 h 6407151"/>
              <a:gd name="connsiteX19514" fmla="*/ 8003795 w 11737976"/>
              <a:gd name="connsiteY19514" fmla="*/ 2874601 h 6407151"/>
              <a:gd name="connsiteX19515" fmla="*/ 7999226 w 11737976"/>
              <a:gd name="connsiteY19515" fmla="*/ 2872074 h 6407151"/>
              <a:gd name="connsiteX19516" fmla="*/ 8026871 w 11737976"/>
              <a:gd name="connsiteY19516" fmla="*/ 2863943 h 6407151"/>
              <a:gd name="connsiteX19517" fmla="*/ 8046102 w 11737976"/>
              <a:gd name="connsiteY19517" fmla="*/ 2859426 h 6407151"/>
              <a:gd name="connsiteX19518" fmla="*/ 8040334 w 11737976"/>
              <a:gd name="connsiteY19518" fmla="*/ 2868636 h 6407151"/>
              <a:gd name="connsiteX19519" fmla="*/ 8061729 w 11737976"/>
              <a:gd name="connsiteY19519" fmla="*/ 2863938 h 6407151"/>
              <a:gd name="connsiteX19520" fmla="*/ 8068218 w 11737976"/>
              <a:gd name="connsiteY19520" fmla="*/ 2863396 h 6407151"/>
              <a:gd name="connsiteX19521" fmla="*/ 8072546 w 11737976"/>
              <a:gd name="connsiteY19521" fmla="*/ 2863034 h 6407151"/>
              <a:gd name="connsiteX19522" fmla="*/ 8074469 w 11737976"/>
              <a:gd name="connsiteY19522" fmla="*/ 2859964 h 6407151"/>
              <a:gd name="connsiteX19523" fmla="*/ 8074228 w 11737976"/>
              <a:gd name="connsiteY19523" fmla="*/ 2857075 h 6407151"/>
              <a:gd name="connsiteX19524" fmla="*/ 8072065 w 11737976"/>
              <a:gd name="connsiteY19524" fmla="*/ 2857256 h 6407151"/>
              <a:gd name="connsiteX19525" fmla="*/ 8067738 w 11737976"/>
              <a:gd name="connsiteY19525" fmla="*/ 2857617 h 6407151"/>
              <a:gd name="connsiteX19526" fmla="*/ 8063410 w 11737976"/>
              <a:gd name="connsiteY19526" fmla="*/ 2857980 h 6407151"/>
              <a:gd name="connsiteX19527" fmla="*/ 8061007 w 11737976"/>
              <a:gd name="connsiteY19527" fmla="*/ 2855271 h 6407151"/>
              <a:gd name="connsiteX19528" fmla="*/ 8075187 w 11737976"/>
              <a:gd name="connsiteY19528" fmla="*/ 2842446 h 6407151"/>
              <a:gd name="connsiteX19529" fmla="*/ 8071582 w 11737976"/>
              <a:gd name="connsiteY19529" fmla="*/ 2825291 h 6407151"/>
              <a:gd name="connsiteX19530" fmla="*/ 8211007 w 11737976"/>
              <a:gd name="connsiteY19530" fmla="*/ 2799088 h 6407151"/>
              <a:gd name="connsiteX19531" fmla="*/ 8254518 w 11737976"/>
              <a:gd name="connsiteY19531" fmla="*/ 2798360 h 6407151"/>
              <a:gd name="connsiteX19532" fmla="*/ 8258363 w 11737976"/>
              <a:gd name="connsiteY19532" fmla="*/ 2792219 h 6407151"/>
              <a:gd name="connsiteX19533" fmla="*/ 8253796 w 11737976"/>
              <a:gd name="connsiteY19533" fmla="*/ 2789691 h 6407151"/>
              <a:gd name="connsiteX19534" fmla="*/ 8210285 w 11737976"/>
              <a:gd name="connsiteY19534" fmla="*/ 2790419 h 6407151"/>
              <a:gd name="connsiteX19535" fmla="*/ 8195382 w 11737976"/>
              <a:gd name="connsiteY19535" fmla="*/ 2794574 h 6407151"/>
              <a:gd name="connsiteX19536" fmla="*/ 8192496 w 11737976"/>
              <a:gd name="connsiteY19536" fmla="*/ 2786087 h 6407151"/>
              <a:gd name="connsiteX19537" fmla="*/ 8220622 w 11737976"/>
              <a:gd name="connsiteY19537" fmla="*/ 2783735 h 6407151"/>
              <a:gd name="connsiteX19538" fmla="*/ 8252831 w 11737976"/>
              <a:gd name="connsiteY19538" fmla="*/ 2751948 h 6407151"/>
              <a:gd name="connsiteX19539" fmla="*/ 8187447 w 11737976"/>
              <a:gd name="connsiteY19539" fmla="*/ 2751596 h 6407151"/>
              <a:gd name="connsiteX19540" fmla="*/ 8178311 w 11737976"/>
              <a:gd name="connsiteY19540" fmla="*/ 2746540 h 6407151"/>
              <a:gd name="connsiteX19541" fmla="*/ 8148262 w 11737976"/>
              <a:gd name="connsiteY19541" fmla="*/ 2751962 h 6407151"/>
              <a:gd name="connsiteX19542" fmla="*/ 8121580 w 11737976"/>
              <a:gd name="connsiteY19542" fmla="*/ 2771650 h 6407151"/>
              <a:gd name="connsiteX19543" fmla="*/ 8116530 w 11737976"/>
              <a:gd name="connsiteY19543" fmla="*/ 2763343 h 6407151"/>
              <a:gd name="connsiteX19544" fmla="*/ 8118694 w 11737976"/>
              <a:gd name="connsiteY19544" fmla="*/ 2763162 h 6407151"/>
              <a:gd name="connsiteX19545" fmla="*/ 8118452 w 11737976"/>
              <a:gd name="connsiteY19545" fmla="*/ 2760273 h 6407151"/>
              <a:gd name="connsiteX19546" fmla="*/ 8122539 w 11737976"/>
              <a:gd name="connsiteY19546" fmla="*/ 2757022 h 6407151"/>
              <a:gd name="connsiteX19547" fmla="*/ 8122780 w 11737976"/>
              <a:gd name="connsiteY19547" fmla="*/ 2759911 h 6407151"/>
              <a:gd name="connsiteX19548" fmla="*/ 8135521 w 11737976"/>
              <a:gd name="connsiteY19548" fmla="*/ 2755937 h 6407151"/>
              <a:gd name="connsiteX19549" fmla="*/ 8133596 w 11737976"/>
              <a:gd name="connsiteY19549" fmla="*/ 2732821 h 6407151"/>
              <a:gd name="connsiteX19550" fmla="*/ 8141290 w 11737976"/>
              <a:gd name="connsiteY19550" fmla="*/ 2746726 h 6407151"/>
              <a:gd name="connsiteX19551" fmla="*/ 8166049 w 11737976"/>
              <a:gd name="connsiteY19551" fmla="*/ 2730108 h 6407151"/>
              <a:gd name="connsiteX19552" fmla="*/ 8197781 w 11737976"/>
              <a:gd name="connsiteY19552" fmla="*/ 2718727 h 6407151"/>
              <a:gd name="connsiteX19553" fmla="*/ 8247299 w 11737976"/>
              <a:gd name="connsiteY19553" fmla="*/ 2711677 h 6407151"/>
              <a:gd name="connsiteX19554" fmla="*/ 8265570 w 11737976"/>
              <a:gd name="connsiteY19554" fmla="*/ 2721787 h 6407151"/>
              <a:gd name="connsiteX19555" fmla="*/ 8302111 w 11737976"/>
              <a:gd name="connsiteY19555" fmla="*/ 2715823 h 6407151"/>
              <a:gd name="connsiteX19556" fmla="*/ 8306437 w 11737976"/>
              <a:gd name="connsiteY19556" fmla="*/ 2715461 h 6407151"/>
              <a:gd name="connsiteX19557" fmla="*/ 8342495 w 11737976"/>
              <a:gd name="connsiteY19557" fmla="*/ 2703718 h 6407151"/>
              <a:gd name="connsiteX19558" fmla="*/ 8346582 w 11737976"/>
              <a:gd name="connsiteY19558" fmla="*/ 2700467 h 6407151"/>
              <a:gd name="connsiteX19559" fmla="*/ 8353072 w 11737976"/>
              <a:gd name="connsiteY19559" fmla="*/ 2699924 h 6407151"/>
              <a:gd name="connsiteX19560" fmla="*/ 8401391 w 11737976"/>
              <a:gd name="connsiteY19560" fmla="*/ 2704614 h 6407151"/>
              <a:gd name="connsiteX19561" fmla="*/ 8403554 w 11737976"/>
              <a:gd name="connsiteY19561" fmla="*/ 2704433 h 6407151"/>
              <a:gd name="connsiteX19562" fmla="*/ 8420864 w 11737976"/>
              <a:gd name="connsiteY19562" fmla="*/ 2702985 h 6407151"/>
              <a:gd name="connsiteX19563" fmla="*/ 8420383 w 11737976"/>
              <a:gd name="connsiteY19563" fmla="*/ 2697206 h 6407151"/>
              <a:gd name="connsiteX19564" fmla="*/ 8417978 w 11737976"/>
              <a:gd name="connsiteY19564" fmla="*/ 2694499 h 6407151"/>
              <a:gd name="connsiteX19565" fmla="*/ 8418220 w 11737976"/>
              <a:gd name="connsiteY19565" fmla="*/ 2697388 h 6407151"/>
              <a:gd name="connsiteX19566" fmla="*/ 8405237 w 11737976"/>
              <a:gd name="connsiteY19566" fmla="*/ 2698473 h 6407151"/>
              <a:gd name="connsiteX19567" fmla="*/ 8400670 w 11737976"/>
              <a:gd name="connsiteY19567" fmla="*/ 2695946 h 6407151"/>
              <a:gd name="connsiteX19568" fmla="*/ 8354756 w 11737976"/>
              <a:gd name="connsiteY19568" fmla="*/ 2693965 h 6407151"/>
              <a:gd name="connsiteX19569" fmla="*/ 8354995 w 11737976"/>
              <a:gd name="connsiteY19569" fmla="*/ 2696854 h 6407151"/>
              <a:gd name="connsiteX19570" fmla="*/ 8352591 w 11737976"/>
              <a:gd name="connsiteY19570" fmla="*/ 2694145 h 6407151"/>
              <a:gd name="connsiteX19571" fmla="*/ 8346341 w 11737976"/>
              <a:gd name="connsiteY19571" fmla="*/ 2697579 h 6407151"/>
              <a:gd name="connsiteX19572" fmla="*/ 8339851 w 11737976"/>
              <a:gd name="connsiteY19572" fmla="*/ 2698121 h 6407151"/>
              <a:gd name="connsiteX19573" fmla="*/ 8262683 w 11737976"/>
              <a:gd name="connsiteY19573" fmla="*/ 2687115 h 6407151"/>
              <a:gd name="connsiteX19574" fmla="*/ 8245375 w 11737976"/>
              <a:gd name="connsiteY19574" fmla="*/ 2688562 h 6407151"/>
              <a:gd name="connsiteX19575" fmla="*/ 8191047 w 11737976"/>
              <a:gd name="connsiteY19575" fmla="*/ 2690195 h 6407151"/>
              <a:gd name="connsiteX19576" fmla="*/ 8179747 w 11737976"/>
              <a:gd name="connsiteY19576" fmla="*/ 2685319 h 6407151"/>
              <a:gd name="connsiteX19577" fmla="*/ 8169412 w 11737976"/>
              <a:gd name="connsiteY19577" fmla="*/ 2692004 h 6407151"/>
              <a:gd name="connsiteX19578" fmla="*/ 8144651 w 11737976"/>
              <a:gd name="connsiteY19578" fmla="*/ 2682435 h 6407151"/>
              <a:gd name="connsiteX19579" fmla="*/ 8298261 w 11737976"/>
              <a:gd name="connsiteY19579" fmla="*/ 2669594 h 6407151"/>
              <a:gd name="connsiteX19580" fmla="*/ 8300425 w 11737976"/>
              <a:gd name="connsiteY19580" fmla="*/ 2669411 h 6407151"/>
              <a:gd name="connsiteX19581" fmla="*/ 8322300 w 11737976"/>
              <a:gd name="connsiteY19581" fmla="*/ 2670492 h 6407151"/>
              <a:gd name="connsiteX19582" fmla="*/ 8323501 w 11737976"/>
              <a:gd name="connsiteY19582" fmla="*/ 2658753 h 6407151"/>
              <a:gd name="connsiteX19583" fmla="*/ 8323261 w 11737976"/>
              <a:gd name="connsiteY19583" fmla="*/ 2655864 h 6407151"/>
              <a:gd name="connsiteX19584" fmla="*/ 8299703 w 11737976"/>
              <a:gd name="connsiteY19584" fmla="*/ 2660743 h 6407151"/>
              <a:gd name="connsiteX19585" fmla="*/ 8297539 w 11737976"/>
              <a:gd name="connsiteY19585" fmla="*/ 2660925 h 6407151"/>
              <a:gd name="connsiteX19586" fmla="*/ 8218690 w 11737976"/>
              <a:gd name="connsiteY19586" fmla="*/ 2655879 h 6407151"/>
              <a:gd name="connsiteX19587" fmla="*/ 8213642 w 11737976"/>
              <a:gd name="connsiteY19587" fmla="*/ 2647572 h 6407151"/>
              <a:gd name="connsiteX19588" fmla="*/ 8194410 w 11737976"/>
              <a:gd name="connsiteY19588" fmla="*/ 2652089 h 6407151"/>
              <a:gd name="connsiteX19589" fmla="*/ 8124215 w 11737976"/>
              <a:gd name="connsiteY19589" fmla="*/ 2646321 h 6407151"/>
              <a:gd name="connsiteX19590" fmla="*/ 8033107 w 11737976"/>
              <a:gd name="connsiteY19590" fmla="*/ 2651027 h 6407151"/>
              <a:gd name="connsiteX19591" fmla="*/ 8006904 w 11737976"/>
              <a:gd name="connsiteY19591" fmla="*/ 2650309 h 6407151"/>
              <a:gd name="connsiteX19592" fmla="*/ 8032866 w 11737976"/>
              <a:gd name="connsiteY19592" fmla="*/ 2648138 h 6407151"/>
              <a:gd name="connsiteX19593" fmla="*/ 8066521 w 11737976"/>
              <a:gd name="connsiteY19593" fmla="*/ 2633686 h 6407151"/>
              <a:gd name="connsiteX19594" fmla="*/ 8152339 w 11737976"/>
              <a:gd name="connsiteY19594" fmla="*/ 2617783 h 6407151"/>
              <a:gd name="connsiteX19595" fmla="*/ 8163398 w 11737976"/>
              <a:gd name="connsiteY19595" fmla="*/ 2619768 h 6407151"/>
              <a:gd name="connsiteX19596" fmla="*/ 8170610 w 11737976"/>
              <a:gd name="connsiteY19596" fmla="*/ 2627893 h 6407151"/>
              <a:gd name="connsiteX19597" fmla="*/ 8191522 w 11737976"/>
              <a:gd name="connsiteY19597" fmla="*/ 2617416 h 6407151"/>
              <a:gd name="connsiteX19598" fmla="*/ 8193686 w 11737976"/>
              <a:gd name="connsiteY19598" fmla="*/ 2617236 h 6407151"/>
              <a:gd name="connsiteX19599" fmla="*/ 8199936 w 11737976"/>
              <a:gd name="connsiteY19599" fmla="*/ 2613804 h 6407151"/>
              <a:gd name="connsiteX19600" fmla="*/ 8203064 w 11737976"/>
              <a:gd name="connsiteY19600" fmla="*/ 2625180 h 6407151"/>
              <a:gd name="connsiteX19601" fmla="*/ 8214360 w 11737976"/>
              <a:gd name="connsiteY19601" fmla="*/ 2630055 h 6407151"/>
              <a:gd name="connsiteX19602" fmla="*/ 8229985 w 11737976"/>
              <a:gd name="connsiteY19602" fmla="*/ 2608382 h 6407151"/>
              <a:gd name="connsiteX19603" fmla="*/ 8220851 w 11737976"/>
              <a:gd name="connsiteY19603" fmla="*/ 2603327 h 6407151"/>
              <a:gd name="connsiteX19604" fmla="*/ 8236954 w 11737976"/>
              <a:gd name="connsiteY19604" fmla="*/ 2587432 h 6407151"/>
              <a:gd name="connsiteX19605" fmla="*/ 8248255 w 11737976"/>
              <a:gd name="connsiteY19605" fmla="*/ 2592308 h 6407151"/>
              <a:gd name="connsiteX19606" fmla="*/ 8262916 w 11737976"/>
              <a:gd name="connsiteY19606" fmla="*/ 2585262 h 6407151"/>
              <a:gd name="connsiteX19607" fmla="*/ 8338882 w 11737976"/>
              <a:gd name="connsiteY19607" fmla="*/ 2581820 h 6407151"/>
              <a:gd name="connsiteX19608" fmla="*/ 8341045 w 11737976"/>
              <a:gd name="connsiteY19608" fmla="*/ 2581640 h 6407151"/>
              <a:gd name="connsiteX19609" fmla="*/ 8343209 w 11737976"/>
              <a:gd name="connsiteY19609" fmla="*/ 2581458 h 6407151"/>
              <a:gd name="connsiteX19610" fmla="*/ 8345132 w 11737976"/>
              <a:gd name="connsiteY19610" fmla="*/ 2578388 h 6407151"/>
              <a:gd name="connsiteX19611" fmla="*/ 8342727 w 11737976"/>
              <a:gd name="connsiteY19611" fmla="*/ 2575681 h 6407151"/>
              <a:gd name="connsiteX19612" fmla="*/ 8340563 w 11737976"/>
              <a:gd name="connsiteY19612" fmla="*/ 2575861 h 6407151"/>
              <a:gd name="connsiteX19613" fmla="*/ 8333110 w 11737976"/>
              <a:gd name="connsiteY19613" fmla="*/ 2564845 h 6407151"/>
              <a:gd name="connsiteX19614" fmla="*/ 8276858 w 11737976"/>
              <a:gd name="connsiteY19614" fmla="*/ 2569549 h 6407151"/>
              <a:gd name="connsiteX19615" fmla="*/ 8252097 w 11737976"/>
              <a:gd name="connsiteY19615" fmla="*/ 2559981 h 6407151"/>
              <a:gd name="connsiteX19616" fmla="*/ 8229503 w 11737976"/>
              <a:gd name="connsiteY19616" fmla="*/ 2576417 h 6407151"/>
              <a:gd name="connsiteX19617" fmla="*/ 8221568 w 11737976"/>
              <a:gd name="connsiteY19617" fmla="*/ 2559625 h 6407151"/>
              <a:gd name="connsiteX19618" fmla="*/ 8238875 w 11737976"/>
              <a:gd name="connsiteY19618" fmla="*/ 2558176 h 6407151"/>
              <a:gd name="connsiteX19619" fmla="*/ 8334071 w 11737976"/>
              <a:gd name="connsiteY19619" fmla="*/ 2550217 h 6407151"/>
              <a:gd name="connsiteX19620" fmla="*/ 8336235 w 11737976"/>
              <a:gd name="connsiteY19620" fmla="*/ 2550038 h 6407151"/>
              <a:gd name="connsiteX19621" fmla="*/ 8399699 w 11737976"/>
              <a:gd name="connsiteY19621" fmla="*/ 2553461 h 6407151"/>
              <a:gd name="connsiteX19622" fmla="*/ 8401622 w 11737976"/>
              <a:gd name="connsiteY19622" fmla="*/ 2550389 h 6407151"/>
              <a:gd name="connsiteX19623" fmla="*/ 8398977 w 11737976"/>
              <a:gd name="connsiteY19623" fmla="*/ 2544791 h 6407151"/>
              <a:gd name="connsiteX19624" fmla="*/ 8348735 w 11737976"/>
              <a:gd name="connsiteY19624" fmla="*/ 2543173 h 6407151"/>
              <a:gd name="connsiteX19625" fmla="*/ 8335754 w 11737976"/>
              <a:gd name="connsiteY19625" fmla="*/ 2544259 h 6407151"/>
              <a:gd name="connsiteX19626" fmla="*/ 8335513 w 11737976"/>
              <a:gd name="connsiteY19626" fmla="*/ 2541369 h 6407151"/>
              <a:gd name="connsiteX19627" fmla="*/ 8284788 w 11737976"/>
              <a:gd name="connsiteY19627" fmla="*/ 2533971 h 6407151"/>
              <a:gd name="connsiteX19628" fmla="*/ 8228297 w 11737976"/>
              <a:gd name="connsiteY19628" fmla="*/ 2535785 h 6407151"/>
              <a:gd name="connsiteX19629" fmla="*/ 8197285 w 11737976"/>
              <a:gd name="connsiteY19629" fmla="*/ 2529649 h 6407151"/>
              <a:gd name="connsiteX19630" fmla="*/ 8181420 w 11737976"/>
              <a:gd name="connsiteY19630" fmla="*/ 2522246 h 6407151"/>
              <a:gd name="connsiteX19631" fmla="*/ 8189593 w 11737976"/>
              <a:gd name="connsiteY19631" fmla="*/ 2515745 h 6407151"/>
              <a:gd name="connsiteX19632" fmla="*/ 8236468 w 11737976"/>
              <a:gd name="connsiteY19632" fmla="*/ 2503097 h 6407151"/>
              <a:gd name="connsiteX19633" fmla="*/ 8266998 w 11737976"/>
              <a:gd name="connsiteY19633" fmla="*/ 2503454 h 6407151"/>
              <a:gd name="connsiteX19634" fmla="*/ 8265797 w 11737976"/>
              <a:gd name="connsiteY19634" fmla="*/ 2515192 h 6407151"/>
              <a:gd name="connsiteX19635" fmla="*/ 8278296 w 11737976"/>
              <a:gd name="connsiteY19635" fmla="*/ 2508329 h 6407151"/>
              <a:gd name="connsiteX19636" fmla="*/ 8282623 w 11737976"/>
              <a:gd name="connsiteY19636" fmla="*/ 2507966 h 6407151"/>
              <a:gd name="connsiteX19637" fmla="*/ 8284787 w 11737976"/>
              <a:gd name="connsiteY19637" fmla="*/ 2507786 h 6407151"/>
              <a:gd name="connsiteX19638" fmla="*/ 8294165 w 11737976"/>
              <a:gd name="connsiteY19638" fmla="*/ 2515731 h 6407151"/>
              <a:gd name="connsiteX19639" fmla="*/ 8300172 w 11737976"/>
              <a:gd name="connsiteY19639" fmla="*/ 2509409 h 6407151"/>
              <a:gd name="connsiteX19640" fmla="*/ 8304259 w 11737976"/>
              <a:gd name="connsiteY19640" fmla="*/ 2506159 h 6407151"/>
              <a:gd name="connsiteX19641" fmla="*/ 8306422 w 11737976"/>
              <a:gd name="connsiteY19641" fmla="*/ 2505977 h 6407151"/>
              <a:gd name="connsiteX19642" fmla="*/ 8306664 w 11737976"/>
              <a:gd name="connsiteY19642" fmla="*/ 2508866 h 6407151"/>
              <a:gd name="connsiteX19643" fmla="*/ 8321808 w 11737976"/>
              <a:gd name="connsiteY19643" fmla="*/ 2507601 h 6407151"/>
              <a:gd name="connsiteX19644" fmla="*/ 8322528 w 11737976"/>
              <a:gd name="connsiteY19644" fmla="*/ 2490083 h 6407151"/>
              <a:gd name="connsiteX19645" fmla="*/ 8331182 w 11737976"/>
              <a:gd name="connsiteY19645" fmla="*/ 2489360 h 6407151"/>
              <a:gd name="connsiteX19646" fmla="*/ 8332866 w 11737976"/>
              <a:gd name="connsiteY19646" fmla="*/ 2483401 h 6407151"/>
              <a:gd name="connsiteX19647" fmla="*/ 8337192 w 11737976"/>
              <a:gd name="connsiteY19647" fmla="*/ 2483038 h 6407151"/>
              <a:gd name="connsiteX19648" fmla="*/ 8339114 w 11737976"/>
              <a:gd name="connsiteY19648" fmla="*/ 2479968 h 6407151"/>
              <a:gd name="connsiteX19649" fmla="*/ 8336711 w 11737976"/>
              <a:gd name="connsiteY19649" fmla="*/ 2477259 h 6407151"/>
              <a:gd name="connsiteX19650" fmla="*/ 8332383 w 11737976"/>
              <a:gd name="connsiteY19650" fmla="*/ 2477621 h 6407151"/>
              <a:gd name="connsiteX19651" fmla="*/ 8309064 w 11737976"/>
              <a:gd name="connsiteY19651" fmla="*/ 2459204 h 6407151"/>
              <a:gd name="connsiteX19652" fmla="*/ 8400413 w 11737976"/>
              <a:gd name="connsiteY19652" fmla="*/ 2457386 h 6407151"/>
              <a:gd name="connsiteX19653" fmla="*/ 8402576 w 11737976"/>
              <a:gd name="connsiteY19653" fmla="*/ 2457205 h 6407151"/>
              <a:gd name="connsiteX19654" fmla="*/ 8404499 w 11737976"/>
              <a:gd name="connsiteY19654" fmla="*/ 2454136 h 6407151"/>
              <a:gd name="connsiteX19655" fmla="*/ 8401855 w 11737976"/>
              <a:gd name="connsiteY19655" fmla="*/ 2448536 h 6407151"/>
              <a:gd name="connsiteX19656" fmla="*/ 8397287 w 11737976"/>
              <a:gd name="connsiteY19656" fmla="*/ 2446009 h 6407151"/>
              <a:gd name="connsiteX19657" fmla="*/ 8405220 w 11737976"/>
              <a:gd name="connsiteY19657" fmla="*/ 2436618 h 6407151"/>
              <a:gd name="connsiteX19658" fmla="*/ 8411950 w 11737976"/>
              <a:gd name="connsiteY19658" fmla="*/ 2438965 h 6407151"/>
              <a:gd name="connsiteX19659" fmla="*/ 8411709 w 11737976"/>
              <a:gd name="connsiteY19659" fmla="*/ 2436075 h 6407151"/>
              <a:gd name="connsiteX19660" fmla="*/ 8404978 w 11737976"/>
              <a:gd name="connsiteY19660" fmla="*/ 2433728 h 6407151"/>
              <a:gd name="connsiteX19661" fmla="*/ 8402334 w 11737976"/>
              <a:gd name="connsiteY19661" fmla="*/ 2428130 h 6407151"/>
              <a:gd name="connsiteX19662" fmla="*/ 8323484 w 11737976"/>
              <a:gd name="connsiteY19662" fmla="*/ 2423085 h 6407151"/>
              <a:gd name="connsiteX19663" fmla="*/ 8323243 w 11737976"/>
              <a:gd name="connsiteY19663" fmla="*/ 2420196 h 6407151"/>
              <a:gd name="connsiteX19664" fmla="*/ 8325168 w 11737976"/>
              <a:gd name="connsiteY19664" fmla="*/ 2417124 h 6407151"/>
              <a:gd name="connsiteX19665" fmla="*/ 8370842 w 11737976"/>
              <a:gd name="connsiteY19665" fmla="*/ 2416216 h 6407151"/>
              <a:gd name="connsiteX19666" fmla="*/ 8388389 w 11737976"/>
              <a:gd name="connsiteY19666" fmla="*/ 2391473 h 6407151"/>
              <a:gd name="connsiteX19667" fmla="*/ 8385262 w 11737976"/>
              <a:gd name="connsiteY19667" fmla="*/ 2380096 h 6407151"/>
              <a:gd name="connsiteX19668" fmla="*/ 8347521 w 11737976"/>
              <a:gd name="connsiteY19668" fmla="*/ 2371614 h 6407151"/>
              <a:gd name="connsiteX19669" fmla="*/ 8346799 w 11737976"/>
              <a:gd name="connsiteY19669" fmla="*/ 2362945 h 6407151"/>
              <a:gd name="connsiteX19670" fmla="*/ 8397041 w 11737976"/>
              <a:gd name="connsiteY19670" fmla="*/ 2364563 h 6407151"/>
              <a:gd name="connsiteX19671" fmla="*/ 8397283 w 11737976"/>
              <a:gd name="connsiteY19671" fmla="*/ 2367454 h 6407151"/>
              <a:gd name="connsiteX19672" fmla="*/ 8424685 w 11737976"/>
              <a:gd name="connsiteY19672" fmla="*/ 2356434 h 6407151"/>
              <a:gd name="connsiteX19673" fmla="*/ 8356173 w 11737976"/>
              <a:gd name="connsiteY19673" fmla="*/ 2344704 h 6407151"/>
              <a:gd name="connsiteX19674" fmla="*/ 8332375 w 11737976"/>
              <a:gd name="connsiteY19674" fmla="*/ 2346693 h 6407151"/>
              <a:gd name="connsiteX19675" fmla="*/ 8297997 w 11737976"/>
              <a:gd name="connsiteY19675" fmla="*/ 2326291 h 6407151"/>
              <a:gd name="connsiteX19676" fmla="*/ 8297756 w 11737976"/>
              <a:gd name="connsiteY19676" fmla="*/ 2323403 h 6407151"/>
              <a:gd name="connsiteX19677" fmla="*/ 8297516 w 11737976"/>
              <a:gd name="connsiteY19677" fmla="*/ 2320513 h 6407151"/>
              <a:gd name="connsiteX19678" fmla="*/ 8328767 w 11737976"/>
              <a:gd name="connsiteY19678" fmla="*/ 2329538 h 6407151"/>
              <a:gd name="connsiteX19679" fmla="*/ 8340305 w 11737976"/>
              <a:gd name="connsiteY19679" fmla="*/ 2311117 h 6407151"/>
              <a:gd name="connsiteX19680" fmla="*/ 8344873 w 11737976"/>
              <a:gd name="connsiteY19680" fmla="*/ 2313644 h 6407151"/>
              <a:gd name="connsiteX19681" fmla="*/ 8345354 w 11737976"/>
              <a:gd name="connsiteY19681" fmla="*/ 2319423 h 6407151"/>
              <a:gd name="connsiteX19682" fmla="*/ 8363864 w 11737976"/>
              <a:gd name="connsiteY19682" fmla="*/ 2332424 h 6407151"/>
              <a:gd name="connsiteX19683" fmla="*/ 8377805 w 11737976"/>
              <a:gd name="connsiteY19683" fmla="*/ 2316710 h 6407151"/>
              <a:gd name="connsiteX19684" fmla="*/ 8380210 w 11737976"/>
              <a:gd name="connsiteY19684" fmla="*/ 2319419 h 6407151"/>
              <a:gd name="connsiteX19685" fmla="*/ 8382133 w 11737976"/>
              <a:gd name="connsiteY19685" fmla="*/ 2316347 h 6407151"/>
              <a:gd name="connsiteX19686" fmla="*/ 8381892 w 11737976"/>
              <a:gd name="connsiteY19686" fmla="*/ 2313458 h 6407151"/>
              <a:gd name="connsiteX19687" fmla="*/ 8377566 w 11737976"/>
              <a:gd name="connsiteY19687" fmla="*/ 2313820 h 6407151"/>
              <a:gd name="connsiteX19688" fmla="*/ 8344150 w 11737976"/>
              <a:gd name="connsiteY19688" fmla="*/ 2304976 h 6407151"/>
              <a:gd name="connsiteX19689" fmla="*/ 8339582 w 11737976"/>
              <a:gd name="connsiteY19689" fmla="*/ 2302448 h 6407151"/>
              <a:gd name="connsiteX19690" fmla="*/ 8341745 w 11737976"/>
              <a:gd name="connsiteY19690" fmla="*/ 2302267 h 6407151"/>
              <a:gd name="connsiteX19691" fmla="*/ 8310495 w 11737976"/>
              <a:gd name="connsiteY19691" fmla="*/ 2293242 h 6407151"/>
              <a:gd name="connsiteX19692" fmla="*/ 8336215 w 11737976"/>
              <a:gd name="connsiteY19692" fmla="*/ 2288183 h 6407151"/>
              <a:gd name="connsiteX19693" fmla="*/ 8336936 w 11737976"/>
              <a:gd name="connsiteY19693" fmla="*/ 2270664 h 6407151"/>
              <a:gd name="connsiteX19694" fmla="*/ 8348234 w 11737976"/>
              <a:gd name="connsiteY19694" fmla="*/ 2275539 h 6407151"/>
              <a:gd name="connsiteX19695" fmla="*/ 8344388 w 11737976"/>
              <a:gd name="connsiteY19695" fmla="*/ 2281679 h 6407151"/>
              <a:gd name="connsiteX19696" fmla="*/ 8373237 w 11737976"/>
              <a:gd name="connsiteY19696" fmla="*/ 2287996 h 6407151"/>
              <a:gd name="connsiteX19697" fmla="*/ 8413623 w 11737976"/>
              <a:gd name="connsiteY19697" fmla="*/ 2275891 h 6407151"/>
              <a:gd name="connsiteX19698" fmla="*/ 8431411 w 11737976"/>
              <a:gd name="connsiteY19698" fmla="*/ 2280224 h 6407151"/>
              <a:gd name="connsiteX19699" fmla="*/ 8442229 w 11737976"/>
              <a:gd name="connsiteY19699" fmla="*/ 2279319 h 6407151"/>
              <a:gd name="connsiteX19700" fmla="*/ 8464586 w 11737976"/>
              <a:gd name="connsiteY19700" fmla="*/ 2286179 h 6407151"/>
              <a:gd name="connsiteX19701" fmla="*/ 8471316 w 11737976"/>
              <a:gd name="connsiteY19701" fmla="*/ 2288525 h 6407151"/>
              <a:gd name="connsiteX19702" fmla="*/ 8473480 w 11737976"/>
              <a:gd name="connsiteY19702" fmla="*/ 2288344 h 6407151"/>
              <a:gd name="connsiteX19703" fmla="*/ 8477325 w 11737976"/>
              <a:gd name="connsiteY19703" fmla="*/ 2282204 h 6407151"/>
              <a:gd name="connsiteX19704" fmla="*/ 8474923 w 11737976"/>
              <a:gd name="connsiteY19704" fmla="*/ 2279494 h 6407151"/>
              <a:gd name="connsiteX19705" fmla="*/ 8470596 w 11737976"/>
              <a:gd name="connsiteY19705" fmla="*/ 2279857 h 6407151"/>
              <a:gd name="connsiteX19706" fmla="*/ 8466027 w 11737976"/>
              <a:gd name="connsiteY19706" fmla="*/ 2277330 h 6407151"/>
              <a:gd name="connsiteX19707" fmla="*/ 8463863 w 11737976"/>
              <a:gd name="connsiteY19707" fmla="*/ 2277510 h 6407151"/>
              <a:gd name="connsiteX19708" fmla="*/ 8441507 w 11737976"/>
              <a:gd name="connsiteY19708" fmla="*/ 2270652 h 6407151"/>
              <a:gd name="connsiteX19709" fmla="*/ 8430690 w 11737976"/>
              <a:gd name="connsiteY19709" fmla="*/ 2271556 h 6407151"/>
              <a:gd name="connsiteX19710" fmla="*/ 8415304 w 11737976"/>
              <a:gd name="connsiteY19710" fmla="*/ 2269932 h 6407151"/>
              <a:gd name="connsiteX19711" fmla="*/ 8385975 w 11737976"/>
              <a:gd name="connsiteY19711" fmla="*/ 2257837 h 6407151"/>
              <a:gd name="connsiteX19712" fmla="*/ 8420831 w 11737976"/>
              <a:gd name="connsiteY19712" fmla="*/ 2231646 h 6407151"/>
              <a:gd name="connsiteX19713" fmla="*/ 8421070 w 11737976"/>
              <a:gd name="connsiteY19713" fmla="*/ 2234536 h 6407151"/>
              <a:gd name="connsiteX19714" fmla="*/ 8423234 w 11737976"/>
              <a:gd name="connsiteY19714" fmla="*/ 2234354 h 6407151"/>
              <a:gd name="connsiteX19715" fmla="*/ 8423476 w 11737976"/>
              <a:gd name="connsiteY19715" fmla="*/ 2237244 h 6407151"/>
              <a:gd name="connsiteX19716" fmla="*/ 8433811 w 11737976"/>
              <a:gd name="connsiteY19716" fmla="*/ 2230561 h 6407151"/>
              <a:gd name="connsiteX19717" fmla="*/ 8425157 w 11737976"/>
              <a:gd name="connsiteY19717" fmla="*/ 2231284 h 6407151"/>
              <a:gd name="connsiteX19718" fmla="*/ 8420350 w 11737976"/>
              <a:gd name="connsiteY19718" fmla="*/ 2225868 h 6407151"/>
              <a:gd name="connsiteX19719" fmla="*/ 8422512 w 11737976"/>
              <a:gd name="connsiteY19719" fmla="*/ 2225687 h 6407151"/>
              <a:gd name="connsiteX19720" fmla="*/ 8394385 w 11737976"/>
              <a:gd name="connsiteY19720" fmla="*/ 2201853 h 6407151"/>
              <a:gd name="connsiteX19721" fmla="*/ 8418903 w 11737976"/>
              <a:gd name="connsiteY19721" fmla="*/ 2182345 h 6407151"/>
              <a:gd name="connsiteX19722" fmla="*/ 8412655 w 11737976"/>
              <a:gd name="connsiteY19722" fmla="*/ 2185778 h 6407151"/>
              <a:gd name="connsiteX19723" fmla="*/ 8417943 w 11737976"/>
              <a:gd name="connsiteY19723" fmla="*/ 2196974 h 6407151"/>
              <a:gd name="connsiteX19724" fmla="*/ 8427318 w 11737976"/>
              <a:gd name="connsiteY19724" fmla="*/ 2178733 h 6407151"/>
              <a:gd name="connsiteX19725" fmla="*/ 8481645 w 11737976"/>
              <a:gd name="connsiteY19725" fmla="*/ 2177100 h 6407151"/>
              <a:gd name="connsiteX19726" fmla="*/ 8451595 w 11737976"/>
              <a:gd name="connsiteY19726" fmla="*/ 2156336 h 6407151"/>
              <a:gd name="connsiteX19727" fmla="*/ 8428758 w 11737976"/>
              <a:gd name="connsiteY19727" fmla="*/ 2143698 h 6407151"/>
              <a:gd name="connsiteX19728" fmla="*/ 8400630 w 11737976"/>
              <a:gd name="connsiteY19728" fmla="*/ 2146049 h 6407151"/>
              <a:gd name="connsiteX19729" fmla="*/ 8370822 w 11737976"/>
              <a:gd name="connsiteY19729" fmla="*/ 2128175 h 6407151"/>
              <a:gd name="connsiteX19730" fmla="*/ 8376350 w 11737976"/>
              <a:gd name="connsiteY19730" fmla="*/ 2116075 h 6407151"/>
              <a:gd name="connsiteX19731" fmla="*/ 8409765 w 11737976"/>
              <a:gd name="connsiteY19731" fmla="*/ 2124919 h 6407151"/>
              <a:gd name="connsiteX19732" fmla="*/ 8430678 w 11737976"/>
              <a:gd name="connsiteY19732" fmla="*/ 2114443 h 6407151"/>
              <a:gd name="connsiteX19733" fmla="*/ 8372021 w 11737976"/>
              <a:gd name="connsiteY19733" fmla="*/ 2090251 h 6407151"/>
              <a:gd name="connsiteX19734" fmla="*/ 8364809 w 11737976"/>
              <a:gd name="connsiteY19734" fmla="*/ 2082125 h 6407151"/>
              <a:gd name="connsiteX19735" fmla="*/ 8346538 w 11737976"/>
              <a:gd name="connsiteY19735" fmla="*/ 2072015 h 6407151"/>
              <a:gd name="connsiteX19736" fmla="*/ 8297495 w 11737976"/>
              <a:gd name="connsiteY19736" fmla="*/ 2032471 h 6407151"/>
              <a:gd name="connsiteX19737" fmla="*/ 8297974 w 11737976"/>
              <a:gd name="connsiteY19737" fmla="*/ 2012066 h 6407151"/>
              <a:gd name="connsiteX19738" fmla="*/ 8285714 w 11737976"/>
              <a:gd name="connsiteY19738" fmla="*/ 1995634 h 6407151"/>
              <a:gd name="connsiteX19739" fmla="*/ 8277781 w 11737976"/>
              <a:gd name="connsiteY19739" fmla="*/ 1978840 h 6407151"/>
              <a:gd name="connsiteX19740" fmla="*/ 8256866 w 11737976"/>
              <a:gd name="connsiteY19740" fmla="*/ 1989317 h 6407151"/>
              <a:gd name="connsiteX19741" fmla="*/ 8217201 w 11737976"/>
              <a:gd name="connsiteY19741" fmla="*/ 1983904 h 6407151"/>
              <a:gd name="connsiteX19742" fmla="*/ 8170804 w 11737976"/>
              <a:gd name="connsiteY19742" fmla="*/ 1976145 h 6407151"/>
              <a:gd name="connsiteX19743" fmla="*/ 8136429 w 11737976"/>
              <a:gd name="connsiteY19743" fmla="*/ 1981928 h 6407151"/>
              <a:gd name="connsiteX19744" fmla="*/ 8123929 w 11737976"/>
              <a:gd name="connsiteY19744" fmla="*/ 1988793 h 6407151"/>
              <a:gd name="connsiteX19745" fmla="*/ 8105658 w 11737976"/>
              <a:gd name="connsiteY19745" fmla="*/ 1978682 h 6407151"/>
              <a:gd name="connsiteX19746" fmla="*/ 8094119 w 11737976"/>
              <a:gd name="connsiteY19746" fmla="*/ 1970918 h 6407151"/>
              <a:gd name="connsiteX19747" fmla="*/ 8072724 w 11737976"/>
              <a:gd name="connsiteY19747" fmla="*/ 1975617 h 6407151"/>
              <a:gd name="connsiteX19748" fmla="*/ 8059022 w 11737976"/>
              <a:gd name="connsiteY19748" fmla="*/ 1968034 h 6407151"/>
              <a:gd name="connsiteX19749" fmla="*/ 8044359 w 11737976"/>
              <a:gd name="connsiteY19749" fmla="*/ 1975078 h 6407151"/>
              <a:gd name="connsiteX19750" fmla="*/ 8039550 w 11737976"/>
              <a:gd name="connsiteY19750" fmla="*/ 1969662 h 6407151"/>
              <a:gd name="connsiteX19751" fmla="*/ 7964309 w 11737976"/>
              <a:gd name="connsiteY19751" fmla="*/ 1981771 h 6407151"/>
              <a:gd name="connsiteX19752" fmla="*/ 7903729 w 11737976"/>
              <a:gd name="connsiteY19752" fmla="*/ 1986836 h 6407151"/>
              <a:gd name="connsiteX19753" fmla="*/ 7898440 w 11737976"/>
              <a:gd name="connsiteY19753" fmla="*/ 1975640 h 6407151"/>
              <a:gd name="connsiteX19754" fmla="*/ 7814784 w 11737976"/>
              <a:gd name="connsiteY19754" fmla="*/ 1991362 h 6407151"/>
              <a:gd name="connsiteX19755" fmla="*/ 7798677 w 11737976"/>
              <a:gd name="connsiteY19755" fmla="*/ 1981070 h 6407151"/>
              <a:gd name="connsiteX19756" fmla="*/ 7755407 w 11737976"/>
              <a:gd name="connsiteY19756" fmla="*/ 1984689 h 6407151"/>
              <a:gd name="connsiteX19757" fmla="*/ 7738821 w 11737976"/>
              <a:gd name="connsiteY19757" fmla="*/ 1994804 h 6407151"/>
              <a:gd name="connsiteX19758" fmla="*/ 7733290 w 11737976"/>
              <a:gd name="connsiteY19758" fmla="*/ 1980719 h 6407151"/>
              <a:gd name="connsiteX19759" fmla="*/ 7698433 w 11737976"/>
              <a:gd name="connsiteY19759" fmla="*/ 1980723 h 6407151"/>
              <a:gd name="connsiteX19760" fmla="*/ 7692426 w 11737976"/>
              <a:gd name="connsiteY19760" fmla="*/ 2013230 h 6407151"/>
              <a:gd name="connsiteX19761" fmla="*/ 7693387 w 11737976"/>
              <a:gd name="connsiteY19761" fmla="*/ 1998602 h 6407151"/>
              <a:gd name="connsiteX19762" fmla="*/ 7655404 w 11737976"/>
              <a:gd name="connsiteY19762" fmla="*/ 1987230 h 6407151"/>
              <a:gd name="connsiteX19763" fmla="*/ 7635691 w 11737976"/>
              <a:gd name="connsiteY19763" fmla="*/ 1985969 h 6407151"/>
              <a:gd name="connsiteX19764" fmla="*/ 7620787 w 11737976"/>
              <a:gd name="connsiteY19764" fmla="*/ 1990124 h 6407151"/>
              <a:gd name="connsiteX19765" fmla="*/ 7624876 w 11737976"/>
              <a:gd name="connsiteY19765" fmla="*/ 2013059 h 6407151"/>
              <a:gd name="connsiteX19766" fmla="*/ 7636175 w 11737976"/>
              <a:gd name="connsiteY19766" fmla="*/ 2017934 h 6407151"/>
              <a:gd name="connsiteX19767" fmla="*/ 7630887 w 11737976"/>
              <a:gd name="connsiteY19767" fmla="*/ 2032923 h 6407151"/>
              <a:gd name="connsiteX19768" fmla="*/ 7625357 w 11737976"/>
              <a:gd name="connsiteY19768" fmla="*/ 2018837 h 6407151"/>
              <a:gd name="connsiteX19769" fmla="*/ 7605884 w 11737976"/>
              <a:gd name="connsiteY19769" fmla="*/ 2020466 h 6407151"/>
              <a:gd name="connsiteX19770" fmla="*/ 7600355 w 11737976"/>
              <a:gd name="connsiteY19770" fmla="*/ 2006381 h 6407151"/>
              <a:gd name="connsiteX19771" fmla="*/ 7607807 w 11737976"/>
              <a:gd name="connsiteY19771" fmla="*/ 1991209 h 6407151"/>
              <a:gd name="connsiteX19772" fmla="*/ 7559004 w 11737976"/>
              <a:gd name="connsiteY19772" fmla="*/ 1980742 h 6407151"/>
              <a:gd name="connsiteX19773" fmla="*/ 7553478 w 11737976"/>
              <a:gd name="connsiteY19773" fmla="*/ 1992841 h 6407151"/>
              <a:gd name="connsiteX19774" fmla="*/ 7557805 w 11737976"/>
              <a:gd name="connsiteY19774" fmla="*/ 2018666 h 6407151"/>
              <a:gd name="connsiteX19775" fmla="*/ 7551076 w 11737976"/>
              <a:gd name="connsiteY19775" fmla="*/ 2016319 h 6407151"/>
              <a:gd name="connsiteX19776" fmla="*/ 7541457 w 11737976"/>
              <a:gd name="connsiteY19776" fmla="*/ 1979299 h 6407151"/>
              <a:gd name="connsiteX19777" fmla="*/ 7527274 w 11737976"/>
              <a:gd name="connsiteY19777" fmla="*/ 1992124 h 6407151"/>
              <a:gd name="connsiteX19778" fmla="*/ 7493861 w 11737976"/>
              <a:gd name="connsiteY19778" fmla="*/ 2009464 h 6407151"/>
              <a:gd name="connsiteX19779" fmla="*/ 7484967 w 11737976"/>
              <a:gd name="connsiteY19779" fmla="*/ 2007298 h 6407151"/>
              <a:gd name="connsiteX19780" fmla="*/ 7490014 w 11737976"/>
              <a:gd name="connsiteY19780" fmla="*/ 1989419 h 6407151"/>
              <a:gd name="connsiteX19781" fmla="*/ 7476551 w 11737976"/>
              <a:gd name="connsiteY19781" fmla="*/ 1984725 h 6407151"/>
              <a:gd name="connsiteX19782" fmla="*/ 7448425 w 11737976"/>
              <a:gd name="connsiteY19782" fmla="*/ 1987077 h 6407151"/>
              <a:gd name="connsiteX19783" fmla="*/ 7437607 w 11737976"/>
              <a:gd name="connsiteY19783" fmla="*/ 1987982 h 6407151"/>
              <a:gd name="connsiteX19784" fmla="*/ 7424386 w 11737976"/>
              <a:gd name="connsiteY19784" fmla="*/ 1986178 h 6407151"/>
              <a:gd name="connsiteX19785" fmla="*/ 7399146 w 11737976"/>
              <a:gd name="connsiteY19785" fmla="*/ 1997017 h 6407151"/>
              <a:gd name="connsiteX19786" fmla="*/ 7390730 w 11737976"/>
              <a:gd name="connsiteY19786" fmla="*/ 1974443 h 6407151"/>
              <a:gd name="connsiteX19787" fmla="*/ 7373665 w 11737976"/>
              <a:gd name="connsiteY19787" fmla="*/ 2004966 h 6407151"/>
              <a:gd name="connsiteX19788" fmla="*/ 7360683 w 11737976"/>
              <a:gd name="connsiteY19788" fmla="*/ 2006050 h 6407151"/>
              <a:gd name="connsiteX19789" fmla="*/ 7358280 w 11737976"/>
              <a:gd name="connsiteY19789" fmla="*/ 2003342 h 6407151"/>
              <a:gd name="connsiteX19790" fmla="*/ 7358038 w 11737976"/>
              <a:gd name="connsiteY19790" fmla="*/ 2000453 h 6407151"/>
              <a:gd name="connsiteX19791" fmla="*/ 7370538 w 11737976"/>
              <a:gd name="connsiteY19791" fmla="*/ 1993588 h 6407151"/>
              <a:gd name="connsiteX19792" fmla="*/ 7343854 w 11737976"/>
              <a:gd name="connsiteY19792" fmla="*/ 1987092 h 6407151"/>
              <a:gd name="connsiteX19793" fmla="*/ 7343135 w 11737976"/>
              <a:gd name="connsiteY19793" fmla="*/ 2004608 h 6407151"/>
              <a:gd name="connsiteX19794" fmla="*/ 7345297 w 11737976"/>
              <a:gd name="connsiteY19794" fmla="*/ 2004428 h 6407151"/>
              <a:gd name="connsiteX19795" fmla="*/ 7343375 w 11737976"/>
              <a:gd name="connsiteY19795" fmla="*/ 2007498 h 6407151"/>
              <a:gd name="connsiteX19796" fmla="*/ 7345778 w 11737976"/>
              <a:gd name="connsiteY19796" fmla="*/ 2010207 h 6407151"/>
              <a:gd name="connsiteX19797" fmla="*/ 7336885 w 11737976"/>
              <a:gd name="connsiteY19797" fmla="*/ 2008040 h 6407151"/>
              <a:gd name="connsiteX19798" fmla="*/ 7333518 w 11737976"/>
              <a:gd name="connsiteY19798" fmla="*/ 1993773 h 6407151"/>
              <a:gd name="connsiteX19799" fmla="*/ 7327027 w 11737976"/>
              <a:gd name="connsiteY19799" fmla="*/ 1994316 h 6407151"/>
              <a:gd name="connsiteX19800" fmla="*/ 7327988 w 11737976"/>
              <a:gd name="connsiteY19800" fmla="*/ 1979689 h 6407151"/>
              <a:gd name="connsiteX19801" fmla="*/ 7307315 w 11737976"/>
              <a:gd name="connsiteY19801" fmla="*/ 1993056 h 6407151"/>
              <a:gd name="connsiteX19802" fmla="*/ 7323662 w 11737976"/>
              <a:gd name="connsiteY19802" fmla="*/ 2006237 h 6407151"/>
              <a:gd name="connsiteX19803" fmla="*/ 7306836 w 11737976"/>
              <a:gd name="connsiteY19803" fmla="*/ 2013463 h 6407151"/>
              <a:gd name="connsiteX19804" fmla="*/ 7280392 w 11737976"/>
              <a:gd name="connsiteY19804" fmla="*/ 2009854 h 6407151"/>
              <a:gd name="connsiteX19805" fmla="*/ 7268851 w 11737976"/>
              <a:gd name="connsiteY19805" fmla="*/ 1975904 h 6407151"/>
              <a:gd name="connsiteX19806" fmla="*/ 7264526 w 11737976"/>
              <a:gd name="connsiteY19806" fmla="*/ 2002452 h 6407151"/>
              <a:gd name="connsiteX19807" fmla="*/ 7244094 w 11737976"/>
              <a:gd name="connsiteY19807" fmla="*/ 2018708 h 6407151"/>
              <a:gd name="connsiteX19808" fmla="*/ 7236879 w 11737976"/>
              <a:gd name="connsiteY19808" fmla="*/ 1984397 h 6407151"/>
              <a:gd name="connsiteX19809" fmla="*/ 7210436 w 11737976"/>
              <a:gd name="connsiteY19809" fmla="*/ 1980789 h 6407151"/>
              <a:gd name="connsiteX19810" fmla="*/ 7190005 w 11737976"/>
              <a:gd name="connsiteY19810" fmla="*/ 1997045 h 6407151"/>
              <a:gd name="connsiteX19811" fmla="*/ 7177504 w 11737976"/>
              <a:gd name="connsiteY19811" fmla="*/ 2003909 h 6407151"/>
              <a:gd name="connsiteX19812" fmla="*/ 7181350 w 11737976"/>
              <a:gd name="connsiteY19812" fmla="*/ 2023953 h 6407151"/>
              <a:gd name="connsiteX19813" fmla="*/ 7166684 w 11737976"/>
              <a:gd name="connsiteY19813" fmla="*/ 1978626 h 6407151"/>
              <a:gd name="connsiteX19814" fmla="*/ 7146974 w 11737976"/>
              <a:gd name="connsiteY19814" fmla="*/ 2003551 h 6407151"/>
              <a:gd name="connsiteX19815" fmla="*/ 7125099 w 11737976"/>
              <a:gd name="connsiteY19815" fmla="*/ 2002471 h 6407151"/>
              <a:gd name="connsiteX19816" fmla="*/ 7125338 w 11737976"/>
              <a:gd name="connsiteY19816" fmla="*/ 2005360 h 6407151"/>
              <a:gd name="connsiteX19817" fmla="*/ 7120290 w 11737976"/>
              <a:gd name="connsiteY19817" fmla="*/ 1997053 h 6407151"/>
              <a:gd name="connsiteX19818" fmla="*/ 7122452 w 11737976"/>
              <a:gd name="connsiteY19818" fmla="*/ 1996873 h 6407151"/>
              <a:gd name="connsiteX19819" fmla="*/ 7128703 w 11737976"/>
              <a:gd name="connsiteY19819" fmla="*/ 1993441 h 6407151"/>
              <a:gd name="connsiteX19820" fmla="*/ 7104184 w 11737976"/>
              <a:gd name="connsiteY19820" fmla="*/ 2012947 h 6407151"/>
              <a:gd name="connsiteX19821" fmla="*/ 7062595 w 11737976"/>
              <a:gd name="connsiteY19821" fmla="*/ 1984419 h 6407151"/>
              <a:gd name="connsiteX19822" fmla="*/ 7060191 w 11737976"/>
              <a:gd name="connsiteY19822" fmla="*/ 1981711 h 6407151"/>
              <a:gd name="connsiteX19823" fmla="*/ 7057786 w 11737976"/>
              <a:gd name="connsiteY19823" fmla="*/ 1979003 h 6407151"/>
              <a:gd name="connsiteX19824" fmla="*/ 7058027 w 11737976"/>
              <a:gd name="connsiteY19824" fmla="*/ 1981892 h 6407151"/>
              <a:gd name="connsiteX19825" fmla="*/ 7058269 w 11737976"/>
              <a:gd name="connsiteY19825" fmla="*/ 1984781 h 6407151"/>
              <a:gd name="connsiteX19826" fmla="*/ 7058508 w 11737976"/>
              <a:gd name="connsiteY19826" fmla="*/ 1987671 h 6407151"/>
              <a:gd name="connsiteX19827" fmla="*/ 7051539 w 11737976"/>
              <a:gd name="connsiteY19827" fmla="*/ 2008621 h 6407151"/>
              <a:gd name="connsiteX19828" fmla="*/ 7045050 w 11737976"/>
              <a:gd name="connsiteY19828" fmla="*/ 2035349 h 6407151"/>
              <a:gd name="connsiteX19829" fmla="*/ 7030386 w 11737976"/>
              <a:gd name="connsiteY19829" fmla="*/ 2042393 h 6407151"/>
              <a:gd name="connsiteX19830" fmla="*/ 7017162 w 11737976"/>
              <a:gd name="connsiteY19830" fmla="*/ 2014404 h 6407151"/>
              <a:gd name="connsiteX19831" fmla="*/ 6992401 w 11737976"/>
              <a:gd name="connsiteY19831" fmla="*/ 2004836 h 6407151"/>
              <a:gd name="connsiteX19832" fmla="*/ 6973413 w 11737976"/>
              <a:gd name="connsiteY19832" fmla="*/ 2012243 h 6407151"/>
              <a:gd name="connsiteX19833" fmla="*/ 6938556 w 11737976"/>
              <a:gd name="connsiteY19833" fmla="*/ 2012247 h 6407151"/>
              <a:gd name="connsiteX19834" fmla="*/ 6919083 w 11737976"/>
              <a:gd name="connsiteY19834" fmla="*/ 2013874 h 6407151"/>
              <a:gd name="connsiteX19835" fmla="*/ 6914035 w 11737976"/>
              <a:gd name="connsiteY19835" fmla="*/ 2005569 h 6407151"/>
              <a:gd name="connsiteX19836" fmla="*/ 6911150 w 11737976"/>
              <a:gd name="connsiteY19836" fmla="*/ 1997081 h 6407151"/>
              <a:gd name="connsiteX19837" fmla="*/ 6906582 w 11737976"/>
              <a:gd name="connsiteY19837" fmla="*/ 1994554 h 6407151"/>
              <a:gd name="connsiteX19838" fmla="*/ 6882062 w 11737976"/>
              <a:gd name="connsiteY19838" fmla="*/ 1987876 h 6407151"/>
              <a:gd name="connsiteX19839" fmla="*/ 6885428 w 11737976"/>
              <a:gd name="connsiteY19839" fmla="*/ 2002141 h 6407151"/>
              <a:gd name="connsiteX19840" fmla="*/ 6858024 w 11737976"/>
              <a:gd name="connsiteY19840" fmla="*/ 2013161 h 6407151"/>
              <a:gd name="connsiteX19841" fmla="*/ 6846964 w 11737976"/>
              <a:gd name="connsiteY19841" fmla="*/ 1984990 h 6407151"/>
              <a:gd name="connsiteX19842" fmla="*/ 6834464 w 11737976"/>
              <a:gd name="connsiteY19842" fmla="*/ 1991854 h 6407151"/>
              <a:gd name="connsiteX19843" fmla="*/ 6827494 w 11737976"/>
              <a:gd name="connsiteY19843" fmla="*/ 2012804 h 6407151"/>
              <a:gd name="connsiteX19844" fmla="*/ 6826533 w 11737976"/>
              <a:gd name="connsiteY19844" fmla="*/ 2027432 h 6407151"/>
              <a:gd name="connsiteX19845" fmla="*/ 6824369 w 11737976"/>
              <a:gd name="connsiteY19845" fmla="*/ 2027613 h 6407151"/>
              <a:gd name="connsiteX19846" fmla="*/ 6820043 w 11737976"/>
              <a:gd name="connsiteY19846" fmla="*/ 2027975 h 6407151"/>
              <a:gd name="connsiteX19847" fmla="*/ 6817879 w 11737976"/>
              <a:gd name="connsiteY19847" fmla="*/ 2028155 h 6407151"/>
              <a:gd name="connsiteX19848" fmla="*/ 6815235 w 11737976"/>
              <a:gd name="connsiteY19848" fmla="*/ 2022557 h 6407151"/>
              <a:gd name="connsiteX19849" fmla="*/ 6810667 w 11737976"/>
              <a:gd name="connsiteY19849" fmla="*/ 2020030 h 6407151"/>
              <a:gd name="connsiteX19850" fmla="*/ 6806581 w 11737976"/>
              <a:gd name="connsiteY19850" fmla="*/ 2023281 h 6407151"/>
              <a:gd name="connsiteX19851" fmla="*/ 6806821 w 11737976"/>
              <a:gd name="connsiteY19851" fmla="*/ 2026171 h 6407151"/>
              <a:gd name="connsiteX19852" fmla="*/ 6808986 w 11737976"/>
              <a:gd name="connsiteY19852" fmla="*/ 2025990 h 6407151"/>
              <a:gd name="connsiteX19853" fmla="*/ 6813552 w 11737976"/>
              <a:gd name="connsiteY19853" fmla="*/ 2028517 h 6407151"/>
              <a:gd name="connsiteX19854" fmla="*/ 6811630 w 11737976"/>
              <a:gd name="connsiteY19854" fmla="*/ 2031587 h 6407151"/>
              <a:gd name="connsiteX19855" fmla="*/ 6809947 w 11737976"/>
              <a:gd name="connsiteY19855" fmla="*/ 2037548 h 6407151"/>
              <a:gd name="connsiteX19856" fmla="*/ 6812351 w 11737976"/>
              <a:gd name="connsiteY19856" fmla="*/ 2040255 h 6407151"/>
              <a:gd name="connsiteX19857" fmla="*/ 6816437 w 11737976"/>
              <a:gd name="connsiteY19857" fmla="*/ 2037004 h 6407151"/>
              <a:gd name="connsiteX19858" fmla="*/ 6818602 w 11737976"/>
              <a:gd name="connsiteY19858" fmla="*/ 2036823 h 6407151"/>
              <a:gd name="connsiteX19859" fmla="*/ 6822929 w 11737976"/>
              <a:gd name="connsiteY19859" fmla="*/ 2036462 h 6407151"/>
              <a:gd name="connsiteX19860" fmla="*/ 6825091 w 11737976"/>
              <a:gd name="connsiteY19860" fmla="*/ 2036282 h 6407151"/>
              <a:gd name="connsiteX19861" fmla="*/ 6827737 w 11737976"/>
              <a:gd name="connsiteY19861" fmla="*/ 2041879 h 6407151"/>
              <a:gd name="connsiteX19862" fmla="*/ 6803458 w 11737976"/>
              <a:gd name="connsiteY19862" fmla="*/ 2064275 h 6407151"/>
              <a:gd name="connsiteX19863" fmla="*/ 6793841 w 11737976"/>
              <a:gd name="connsiteY19863" fmla="*/ 2053441 h 6407151"/>
              <a:gd name="connsiteX19864" fmla="*/ 6786870 w 11737976"/>
              <a:gd name="connsiteY19864" fmla="*/ 2048206 h 6407151"/>
              <a:gd name="connsiteX19865" fmla="*/ 6790956 w 11737976"/>
              <a:gd name="connsiteY19865" fmla="*/ 2044954 h 6407151"/>
              <a:gd name="connsiteX19866" fmla="*/ 6789031 w 11737976"/>
              <a:gd name="connsiteY19866" fmla="*/ 2021840 h 6407151"/>
              <a:gd name="connsiteX19867" fmla="*/ 6784944 w 11737976"/>
              <a:gd name="connsiteY19867" fmla="*/ 1998903 h 6407151"/>
              <a:gd name="connsiteX19868" fmla="*/ 6766196 w 11737976"/>
              <a:gd name="connsiteY19868" fmla="*/ 2035386 h 6407151"/>
              <a:gd name="connsiteX19869" fmla="*/ 6748887 w 11737976"/>
              <a:gd name="connsiteY19869" fmla="*/ 2036833 h 6407151"/>
              <a:gd name="connsiteX19870" fmla="*/ 6745524 w 11737976"/>
              <a:gd name="connsiteY19870" fmla="*/ 2048752 h 6407151"/>
              <a:gd name="connsiteX19871" fmla="*/ 6750571 w 11737976"/>
              <a:gd name="connsiteY19871" fmla="*/ 2057059 h 6407151"/>
              <a:gd name="connsiteX19872" fmla="*/ 6732783 w 11737976"/>
              <a:gd name="connsiteY19872" fmla="*/ 2052727 h 6407151"/>
              <a:gd name="connsiteX19873" fmla="*/ 6734224 w 11737976"/>
              <a:gd name="connsiteY19873" fmla="*/ 2043877 h 6407151"/>
              <a:gd name="connsiteX19874" fmla="*/ 6729416 w 11737976"/>
              <a:gd name="connsiteY19874" fmla="*/ 2038460 h 6407151"/>
              <a:gd name="connsiteX19875" fmla="*/ 6731579 w 11737976"/>
              <a:gd name="connsiteY19875" fmla="*/ 2038280 h 6407151"/>
              <a:gd name="connsiteX19876" fmla="*/ 6733503 w 11737976"/>
              <a:gd name="connsiteY19876" fmla="*/ 2035210 h 6407151"/>
              <a:gd name="connsiteX19877" fmla="*/ 6730858 w 11737976"/>
              <a:gd name="connsiteY19877" fmla="*/ 2029612 h 6407151"/>
              <a:gd name="connsiteX19878" fmla="*/ 6728693 w 11737976"/>
              <a:gd name="connsiteY19878" fmla="*/ 2029793 h 6407151"/>
              <a:gd name="connsiteX19879" fmla="*/ 6702732 w 11737976"/>
              <a:gd name="connsiteY19879" fmla="*/ 2031963 h 6407151"/>
              <a:gd name="connsiteX19880" fmla="*/ 6698644 w 11737976"/>
              <a:gd name="connsiteY19880" fmla="*/ 2009029 h 6407151"/>
              <a:gd name="connsiteX19881" fmla="*/ 6685421 w 11737976"/>
              <a:gd name="connsiteY19881" fmla="*/ 2007224 h 6407151"/>
              <a:gd name="connsiteX19882" fmla="*/ 6658017 w 11737976"/>
              <a:gd name="connsiteY19882" fmla="*/ 2018244 h 6407151"/>
              <a:gd name="connsiteX19883" fmla="*/ 6670760 w 11737976"/>
              <a:gd name="connsiteY19883" fmla="*/ 2040454 h 6407151"/>
              <a:gd name="connsiteX19884" fmla="*/ 6657540 w 11737976"/>
              <a:gd name="connsiteY19884" fmla="*/ 2064837 h 6407151"/>
              <a:gd name="connsiteX19885" fmla="*/ 6649847 w 11737976"/>
              <a:gd name="connsiteY19885" fmla="*/ 2050932 h 6407151"/>
              <a:gd name="connsiteX19886" fmla="*/ 6639269 w 11737976"/>
              <a:gd name="connsiteY19886" fmla="*/ 2054727 h 6407151"/>
              <a:gd name="connsiteX19887" fmla="*/ 6646963 w 11737976"/>
              <a:gd name="connsiteY19887" fmla="*/ 2068631 h 6407151"/>
              <a:gd name="connsiteX19888" fmla="*/ 6634464 w 11737976"/>
              <a:gd name="connsiteY19888" fmla="*/ 2075494 h 6407151"/>
              <a:gd name="connsiteX19889" fmla="*/ 6646484 w 11737976"/>
              <a:gd name="connsiteY19889" fmla="*/ 2089037 h 6407151"/>
              <a:gd name="connsiteX19890" fmla="*/ 6646724 w 11737976"/>
              <a:gd name="connsiteY19890" fmla="*/ 2091926 h 6407151"/>
              <a:gd name="connsiteX19891" fmla="*/ 6627732 w 11737976"/>
              <a:gd name="connsiteY19891" fmla="*/ 2073147 h 6407151"/>
              <a:gd name="connsiteX19892" fmla="*/ 6633020 w 11737976"/>
              <a:gd name="connsiteY19892" fmla="*/ 2058158 h 6407151"/>
              <a:gd name="connsiteX19893" fmla="*/ 6607058 w 11737976"/>
              <a:gd name="connsiteY19893" fmla="*/ 2060329 h 6407151"/>
              <a:gd name="connsiteX19894" fmla="*/ 6559460 w 11737976"/>
              <a:gd name="connsiteY19894" fmla="*/ 2064308 h 6407151"/>
              <a:gd name="connsiteX19895" fmla="*/ 6553691 w 11737976"/>
              <a:gd name="connsiteY19895" fmla="*/ 2073518 h 6407151"/>
              <a:gd name="connsiteX19896" fmla="*/ 6516671 w 11737976"/>
              <a:gd name="connsiteY19896" fmla="*/ 2073705 h 6407151"/>
              <a:gd name="connsiteX19897" fmla="*/ 6510180 w 11737976"/>
              <a:gd name="connsiteY19897" fmla="*/ 2074248 h 6407151"/>
              <a:gd name="connsiteX19898" fmla="*/ 6511142 w 11737976"/>
              <a:gd name="connsiteY19898" fmla="*/ 2085805 h 6407151"/>
              <a:gd name="connsiteX19899" fmla="*/ 6501285 w 11737976"/>
              <a:gd name="connsiteY19899" fmla="*/ 2072082 h 6407151"/>
              <a:gd name="connsiteX19900" fmla="*/ 6488546 w 11737976"/>
              <a:gd name="connsiteY19900" fmla="*/ 2076056 h 6407151"/>
              <a:gd name="connsiteX19901" fmla="*/ 6449602 w 11737976"/>
              <a:gd name="connsiteY19901" fmla="*/ 2079312 h 6407151"/>
              <a:gd name="connsiteX19902" fmla="*/ 6423880 w 11737976"/>
              <a:gd name="connsiteY19902" fmla="*/ 2084371 h 6407151"/>
              <a:gd name="connsiteX19903" fmla="*/ 6432774 w 11737976"/>
              <a:gd name="connsiteY19903" fmla="*/ 2086537 h 6407151"/>
              <a:gd name="connsiteX19904" fmla="*/ 6431331 w 11737976"/>
              <a:gd name="connsiteY19904" fmla="*/ 2069201 h 6407151"/>
              <a:gd name="connsiteX19905" fmla="*/ 6416848 w 11737976"/>
              <a:gd name="connsiteY19905" fmla="*/ 2071867 h 6407151"/>
              <a:gd name="connsiteX19906" fmla="*/ 6414385 w 11737976"/>
              <a:gd name="connsiteY19906" fmla="*/ 2073308 h 6407151"/>
              <a:gd name="connsiteX19907" fmla="*/ 6409491 w 11737976"/>
              <a:gd name="connsiteY19907" fmla="*/ 2067117 h 6407151"/>
              <a:gd name="connsiteX19908" fmla="*/ 6399165 w 11737976"/>
              <a:gd name="connsiteY19908" fmla="*/ 2067116 h 6407151"/>
              <a:gd name="connsiteX19909" fmla="*/ 6386257 w 11737976"/>
              <a:gd name="connsiteY19909" fmla="*/ 2073650 h 6407151"/>
              <a:gd name="connsiteX19910" fmla="*/ 6388837 w 11737976"/>
              <a:gd name="connsiteY19910" fmla="*/ 2080183 h 6407151"/>
              <a:gd name="connsiteX19911" fmla="*/ 6399092 w 11737976"/>
              <a:gd name="connsiteY19911" fmla="*/ 2078742 h 6407151"/>
              <a:gd name="connsiteX19912" fmla="*/ 6398046 w 11737976"/>
              <a:gd name="connsiteY19912" fmla="*/ 2082267 h 6407151"/>
              <a:gd name="connsiteX19913" fmla="*/ 6398357 w 11737976"/>
              <a:gd name="connsiteY19913" fmla="*/ 2089151 h 6407151"/>
              <a:gd name="connsiteX19914" fmla="*/ 6401659 w 11737976"/>
              <a:gd name="connsiteY19914" fmla="*/ 2079054 h 6407151"/>
              <a:gd name="connsiteX19915" fmla="*/ 6401110 w 11737976"/>
              <a:gd name="connsiteY19915" fmla="*/ 2078642 h 6407151"/>
              <a:gd name="connsiteX19916" fmla="*/ 6407717 w 11737976"/>
              <a:gd name="connsiteY19916" fmla="*/ 2079571 h 6407151"/>
              <a:gd name="connsiteX19917" fmla="*/ 6408515 w 11737976"/>
              <a:gd name="connsiteY19917" fmla="*/ 2079612 h 6407151"/>
              <a:gd name="connsiteX19918" fmla="*/ 6406331 w 11737976"/>
              <a:gd name="connsiteY19918" fmla="*/ 2082929 h 6407151"/>
              <a:gd name="connsiteX19919" fmla="*/ 6418111 w 11737976"/>
              <a:gd name="connsiteY19919" fmla="*/ 2093583 h 6407151"/>
              <a:gd name="connsiteX19920" fmla="*/ 6412342 w 11737976"/>
              <a:gd name="connsiteY19920" fmla="*/ 2102793 h 6407151"/>
              <a:gd name="connsiteX19921" fmla="*/ 6397920 w 11737976"/>
              <a:gd name="connsiteY19921" fmla="*/ 2112727 h 6407151"/>
              <a:gd name="connsiteX19922" fmla="*/ 6390948 w 11737976"/>
              <a:gd name="connsiteY19922" fmla="*/ 2107491 h 6407151"/>
              <a:gd name="connsiteX19923" fmla="*/ 6389505 w 11737976"/>
              <a:gd name="connsiteY19923" fmla="*/ 2116341 h 6407151"/>
              <a:gd name="connsiteX19924" fmla="*/ 6373640 w 11737976"/>
              <a:gd name="connsiteY19924" fmla="*/ 2108939 h 6407151"/>
              <a:gd name="connsiteX19925" fmla="*/ 6368350 w 11737976"/>
              <a:gd name="connsiteY19925" fmla="*/ 2097743 h 6407151"/>
              <a:gd name="connsiteX19926" fmla="*/ 6368830 w 11737976"/>
              <a:gd name="connsiteY19926" fmla="*/ 2077336 h 6407151"/>
              <a:gd name="connsiteX19927" fmla="*/ 6375320 w 11737976"/>
              <a:gd name="connsiteY19927" fmla="*/ 2076793 h 6407151"/>
              <a:gd name="connsiteX19928" fmla="*/ 6376521 w 11737976"/>
              <a:gd name="connsiteY19928" fmla="*/ 2065054 h 6407151"/>
              <a:gd name="connsiteX19929" fmla="*/ 6350558 w 11737976"/>
              <a:gd name="connsiteY19929" fmla="*/ 2067226 h 6407151"/>
              <a:gd name="connsiteX19930" fmla="*/ 6344790 w 11737976"/>
              <a:gd name="connsiteY19930" fmla="*/ 2076436 h 6407151"/>
              <a:gd name="connsiteX19931" fmla="*/ 6348158 w 11737976"/>
              <a:gd name="connsiteY19931" fmla="*/ 2090702 h 6407151"/>
              <a:gd name="connsiteX19932" fmla="*/ 6357533 w 11737976"/>
              <a:gd name="connsiteY19932" fmla="*/ 2098647 h 6407151"/>
              <a:gd name="connsiteX19933" fmla="*/ 6321234 w 11737976"/>
              <a:gd name="connsiteY19933" fmla="*/ 2107501 h 6407151"/>
              <a:gd name="connsiteX19934" fmla="*/ 6304407 w 11737976"/>
              <a:gd name="connsiteY19934" fmla="*/ 2114727 h 6407151"/>
              <a:gd name="connsiteX19935" fmla="*/ 6283253 w 11737976"/>
              <a:gd name="connsiteY19935" fmla="*/ 2122314 h 6407151"/>
              <a:gd name="connsiteX19936" fmla="*/ 6280849 w 11737976"/>
              <a:gd name="connsiteY19936" fmla="*/ 2119605 h 6407151"/>
              <a:gd name="connsiteX19937" fmla="*/ 6277003 w 11737976"/>
              <a:gd name="connsiteY19937" fmla="*/ 2125746 h 6407151"/>
              <a:gd name="connsiteX19938" fmla="*/ 6270272 w 11737976"/>
              <a:gd name="connsiteY19938" fmla="*/ 2123399 h 6407151"/>
              <a:gd name="connsiteX19939" fmla="*/ 6267478 w 11737976"/>
              <a:gd name="connsiteY19939" fmla="*/ 2129088 h 6407151"/>
              <a:gd name="connsiteX19940" fmla="*/ 6261059 w 11737976"/>
              <a:gd name="connsiteY19940" fmla="*/ 2131845 h 6407151"/>
              <a:gd name="connsiteX19941" fmla="*/ 6262316 w 11737976"/>
              <a:gd name="connsiteY19941" fmla="*/ 2125920 h 6407151"/>
              <a:gd name="connsiteX19942" fmla="*/ 6257046 w 11737976"/>
              <a:gd name="connsiteY19942" fmla="*/ 2128179 h 6407151"/>
              <a:gd name="connsiteX19943" fmla="*/ 6255521 w 11737976"/>
              <a:gd name="connsiteY19943" fmla="*/ 2128832 h 6407151"/>
              <a:gd name="connsiteX19944" fmla="*/ 6254258 w 11737976"/>
              <a:gd name="connsiteY19944" fmla="*/ 2126643 h 6407151"/>
              <a:gd name="connsiteX19945" fmla="*/ 6213780 w 11737976"/>
              <a:gd name="connsiteY19945" fmla="*/ 2125213 h 6407151"/>
              <a:gd name="connsiteX19946" fmla="*/ 6212735 w 11737976"/>
              <a:gd name="connsiteY19946" fmla="*/ 2131630 h 6407151"/>
              <a:gd name="connsiteX19947" fmla="*/ 6209617 w 11737976"/>
              <a:gd name="connsiteY19947" fmla="*/ 2132130 h 6407151"/>
              <a:gd name="connsiteX19948" fmla="*/ 6199077 w 11737976"/>
              <a:gd name="connsiteY19948" fmla="*/ 2130438 h 6407151"/>
              <a:gd name="connsiteX19949" fmla="*/ 6156918 w 11737976"/>
              <a:gd name="connsiteY19949" fmla="*/ 2121404 h 6407151"/>
              <a:gd name="connsiteX19950" fmla="*/ 6155162 w 11737976"/>
              <a:gd name="connsiteY19950" fmla="*/ 2115565 h 6407151"/>
              <a:gd name="connsiteX19951" fmla="*/ 6158489 w 11737976"/>
              <a:gd name="connsiteY19951" fmla="*/ 2115288 h 6407151"/>
              <a:gd name="connsiteX19952" fmla="*/ 6166180 w 11737976"/>
              <a:gd name="connsiteY19952" fmla="*/ 2103007 h 6407151"/>
              <a:gd name="connsiteX19953" fmla="*/ 6161502 w 11737976"/>
              <a:gd name="connsiteY19953" fmla="*/ 2101292 h 6407151"/>
              <a:gd name="connsiteX19954" fmla="*/ 6164328 w 11737976"/>
              <a:gd name="connsiteY19954" fmla="*/ 2098542 h 6407151"/>
              <a:gd name="connsiteX19955" fmla="*/ 6167456 w 11737976"/>
              <a:gd name="connsiteY19955" fmla="*/ 2094309 h 6407151"/>
              <a:gd name="connsiteX19956" fmla="*/ 6209618 w 11737976"/>
              <a:gd name="connsiteY19956" fmla="*/ 2089793 h 6407151"/>
              <a:gd name="connsiteX19957" fmla="*/ 6220156 w 11737976"/>
              <a:gd name="connsiteY19957" fmla="*/ 2071728 h 6407151"/>
              <a:gd name="connsiteX19958" fmla="*/ 6167456 w 11737976"/>
              <a:gd name="connsiteY19958" fmla="*/ 2058179 h 6407151"/>
              <a:gd name="connsiteX19959" fmla="*/ 6167456 w 11737976"/>
              <a:gd name="connsiteY19959" fmla="*/ 2067211 h 6407151"/>
              <a:gd name="connsiteX19960" fmla="*/ 6156918 w 11737976"/>
              <a:gd name="connsiteY19960" fmla="*/ 2067211 h 6407151"/>
              <a:gd name="connsiteX19961" fmla="*/ 6156919 w 11737976"/>
              <a:gd name="connsiteY19961" fmla="*/ 2026567 h 6407151"/>
              <a:gd name="connsiteX19962" fmla="*/ 6188536 w 11737976"/>
              <a:gd name="connsiteY19962" fmla="*/ 2026566 h 6407151"/>
              <a:gd name="connsiteX19963" fmla="*/ 6188537 w 11737976"/>
              <a:gd name="connsiteY19963" fmla="*/ 2031083 h 6407151"/>
              <a:gd name="connsiteX19964" fmla="*/ 6177997 w 11737976"/>
              <a:gd name="connsiteY19964" fmla="*/ 2031083 h 6407151"/>
              <a:gd name="connsiteX19965" fmla="*/ 6177996 w 11737976"/>
              <a:gd name="connsiteY19965" fmla="*/ 2035598 h 6407151"/>
              <a:gd name="connsiteX19966" fmla="*/ 6188536 w 11737976"/>
              <a:gd name="connsiteY19966" fmla="*/ 2035598 h 6407151"/>
              <a:gd name="connsiteX19967" fmla="*/ 6188536 w 11737976"/>
              <a:gd name="connsiteY19967" fmla="*/ 2040115 h 6407151"/>
              <a:gd name="connsiteX19968" fmla="*/ 6220155 w 11737976"/>
              <a:gd name="connsiteY19968" fmla="*/ 2026567 h 6407151"/>
              <a:gd name="connsiteX19969" fmla="*/ 6220155 w 11737976"/>
              <a:gd name="connsiteY19969" fmla="*/ 2017535 h 6407151"/>
              <a:gd name="connsiteX19970" fmla="*/ 6230695 w 11737976"/>
              <a:gd name="connsiteY19970" fmla="*/ 2017535 h 6407151"/>
              <a:gd name="connsiteX19971" fmla="*/ 6188536 w 11737976"/>
              <a:gd name="connsiteY19971" fmla="*/ 2003987 h 6407151"/>
              <a:gd name="connsiteX19972" fmla="*/ 6156918 w 11737976"/>
              <a:gd name="connsiteY19972" fmla="*/ 2013019 h 6407151"/>
              <a:gd name="connsiteX19973" fmla="*/ 6167455 w 11737976"/>
              <a:gd name="connsiteY19973" fmla="*/ 1999472 h 6407151"/>
              <a:gd name="connsiteX19974" fmla="*/ 6177996 w 11737976"/>
              <a:gd name="connsiteY19974" fmla="*/ 1999472 h 6407151"/>
              <a:gd name="connsiteX19975" fmla="*/ 6177996 w 11737976"/>
              <a:gd name="connsiteY19975" fmla="*/ 1994955 h 6407151"/>
              <a:gd name="connsiteX19976" fmla="*/ 6220155 w 11737976"/>
              <a:gd name="connsiteY19976" fmla="*/ 1985923 h 6407151"/>
              <a:gd name="connsiteX19977" fmla="*/ 6220155 w 11737976"/>
              <a:gd name="connsiteY19977" fmla="*/ 1976890 h 6407151"/>
              <a:gd name="connsiteX19978" fmla="*/ 6167455 w 11737976"/>
              <a:gd name="connsiteY19978" fmla="*/ 1994956 h 6407151"/>
              <a:gd name="connsiteX19979" fmla="*/ 6167455 w 11737976"/>
              <a:gd name="connsiteY19979" fmla="*/ 1985923 h 6407151"/>
              <a:gd name="connsiteX19980" fmla="*/ 6146377 w 11737976"/>
              <a:gd name="connsiteY19980" fmla="*/ 1972375 h 6407151"/>
              <a:gd name="connsiteX19981" fmla="*/ 6135837 w 11737976"/>
              <a:gd name="connsiteY19981" fmla="*/ 1981407 h 6407151"/>
              <a:gd name="connsiteX19982" fmla="*/ 6114756 w 11737976"/>
              <a:gd name="connsiteY19982" fmla="*/ 1972374 h 6407151"/>
              <a:gd name="connsiteX19983" fmla="*/ 6114756 w 11737976"/>
              <a:gd name="connsiteY19983" fmla="*/ 1954311 h 6407151"/>
              <a:gd name="connsiteX19984" fmla="*/ 6167456 w 11737976"/>
              <a:gd name="connsiteY19984" fmla="*/ 1945279 h 6407151"/>
              <a:gd name="connsiteX19985" fmla="*/ 6156918 w 11737976"/>
              <a:gd name="connsiteY19985" fmla="*/ 1931730 h 6407151"/>
              <a:gd name="connsiteX19986" fmla="*/ 6156918 w 11737976"/>
              <a:gd name="connsiteY19986" fmla="*/ 1918182 h 6407151"/>
              <a:gd name="connsiteX19987" fmla="*/ 6199077 w 11737976"/>
              <a:gd name="connsiteY19987" fmla="*/ 1918181 h 6407151"/>
              <a:gd name="connsiteX19988" fmla="*/ 6199077 w 11737976"/>
              <a:gd name="connsiteY19988" fmla="*/ 1927214 h 6407151"/>
              <a:gd name="connsiteX19989" fmla="*/ 6209618 w 11737976"/>
              <a:gd name="connsiteY19989" fmla="*/ 1931730 h 6407151"/>
              <a:gd name="connsiteX19990" fmla="*/ 6220155 w 11737976"/>
              <a:gd name="connsiteY19990" fmla="*/ 1904633 h 6407151"/>
              <a:gd name="connsiteX19991" fmla="*/ 6199077 w 11737976"/>
              <a:gd name="connsiteY19991" fmla="*/ 1904634 h 6407151"/>
              <a:gd name="connsiteX19992" fmla="*/ 6199077 w 11737976"/>
              <a:gd name="connsiteY19992" fmla="*/ 1895602 h 6407151"/>
              <a:gd name="connsiteX19993" fmla="*/ 6230695 w 11737976"/>
              <a:gd name="connsiteY19993" fmla="*/ 1877537 h 6407151"/>
              <a:gd name="connsiteX19994" fmla="*/ 6230695 w 11737976"/>
              <a:gd name="connsiteY19994" fmla="*/ 1873020 h 6407151"/>
              <a:gd name="connsiteX19995" fmla="*/ 6199077 w 11737976"/>
              <a:gd name="connsiteY19995" fmla="*/ 1868504 h 6407151"/>
              <a:gd name="connsiteX19996" fmla="*/ 6156918 w 11737976"/>
              <a:gd name="connsiteY19996" fmla="*/ 1877537 h 6407151"/>
              <a:gd name="connsiteX19997" fmla="*/ 6156918 w 11737976"/>
              <a:gd name="connsiteY19997" fmla="*/ 1895601 h 6407151"/>
              <a:gd name="connsiteX19998" fmla="*/ 6125297 w 11737976"/>
              <a:gd name="connsiteY19998" fmla="*/ 1877536 h 6407151"/>
              <a:gd name="connsiteX19999" fmla="*/ 6135837 w 11737976"/>
              <a:gd name="connsiteY19999" fmla="*/ 1854957 h 6407151"/>
              <a:gd name="connsiteX20000" fmla="*/ 6146377 w 11737976"/>
              <a:gd name="connsiteY20000" fmla="*/ 1823344 h 6407151"/>
              <a:gd name="connsiteX20001" fmla="*/ 6167456 w 11737976"/>
              <a:gd name="connsiteY20001" fmla="*/ 1832377 h 6407151"/>
              <a:gd name="connsiteX20002" fmla="*/ 6177997 w 11737976"/>
              <a:gd name="connsiteY20002" fmla="*/ 1841409 h 6407151"/>
              <a:gd name="connsiteX20003" fmla="*/ 6188537 w 11737976"/>
              <a:gd name="connsiteY20003" fmla="*/ 1836892 h 6407151"/>
              <a:gd name="connsiteX20004" fmla="*/ 6188536 w 11737976"/>
              <a:gd name="connsiteY20004" fmla="*/ 1859473 h 6407151"/>
              <a:gd name="connsiteX20005" fmla="*/ 6220155 w 11737976"/>
              <a:gd name="connsiteY20005" fmla="*/ 1859473 h 6407151"/>
              <a:gd name="connsiteX20006" fmla="*/ 6230695 w 11737976"/>
              <a:gd name="connsiteY20006" fmla="*/ 1859473 h 6407151"/>
              <a:gd name="connsiteX20007" fmla="*/ 6220155 w 11737976"/>
              <a:gd name="connsiteY20007" fmla="*/ 1850441 h 6407151"/>
              <a:gd name="connsiteX20008" fmla="*/ 6230695 w 11737976"/>
              <a:gd name="connsiteY20008" fmla="*/ 1836892 h 6407151"/>
              <a:gd name="connsiteX20009" fmla="*/ 6241236 w 11737976"/>
              <a:gd name="connsiteY20009" fmla="*/ 1832377 h 6407151"/>
              <a:gd name="connsiteX20010" fmla="*/ 6209618 w 11737976"/>
              <a:gd name="connsiteY20010" fmla="*/ 1814312 h 6407151"/>
              <a:gd name="connsiteX20011" fmla="*/ 6188537 w 11737976"/>
              <a:gd name="connsiteY20011" fmla="*/ 1814312 h 6407151"/>
              <a:gd name="connsiteX20012" fmla="*/ 6156918 w 11737976"/>
              <a:gd name="connsiteY20012" fmla="*/ 1818828 h 6407151"/>
              <a:gd name="connsiteX20013" fmla="*/ 6135837 w 11737976"/>
              <a:gd name="connsiteY20013" fmla="*/ 1796248 h 6407151"/>
              <a:gd name="connsiteX20014" fmla="*/ 6146377 w 11737976"/>
              <a:gd name="connsiteY20014" fmla="*/ 1791732 h 6407151"/>
              <a:gd name="connsiteX20015" fmla="*/ 6135837 w 11737976"/>
              <a:gd name="connsiteY20015" fmla="*/ 1782699 h 6407151"/>
              <a:gd name="connsiteX20016" fmla="*/ 6146377 w 11737976"/>
              <a:gd name="connsiteY20016" fmla="*/ 1773667 h 6407151"/>
              <a:gd name="connsiteX20017" fmla="*/ 6156919 w 11737976"/>
              <a:gd name="connsiteY20017" fmla="*/ 1778183 h 6407151"/>
              <a:gd name="connsiteX20018" fmla="*/ 6167456 w 11737976"/>
              <a:gd name="connsiteY20018" fmla="*/ 1764635 h 6407151"/>
              <a:gd name="connsiteX20019" fmla="*/ 6167456 w 11737976"/>
              <a:gd name="connsiteY20019" fmla="*/ 1782700 h 6407151"/>
              <a:gd name="connsiteX20020" fmla="*/ 6156918 w 11737976"/>
              <a:gd name="connsiteY20020" fmla="*/ 1782699 h 6407151"/>
              <a:gd name="connsiteX20021" fmla="*/ 6156918 w 11737976"/>
              <a:gd name="connsiteY20021" fmla="*/ 1791733 h 6407151"/>
              <a:gd name="connsiteX20022" fmla="*/ 6167455 w 11737976"/>
              <a:gd name="connsiteY20022" fmla="*/ 1791732 h 6407151"/>
              <a:gd name="connsiteX20023" fmla="*/ 6177997 w 11737976"/>
              <a:gd name="connsiteY20023" fmla="*/ 1809796 h 6407151"/>
              <a:gd name="connsiteX20024" fmla="*/ 6209618 w 11737976"/>
              <a:gd name="connsiteY20024" fmla="*/ 1805279 h 6407151"/>
              <a:gd name="connsiteX20025" fmla="*/ 6199077 w 11737976"/>
              <a:gd name="connsiteY20025" fmla="*/ 1791732 h 6407151"/>
              <a:gd name="connsiteX20026" fmla="*/ 6220155 w 11737976"/>
              <a:gd name="connsiteY20026" fmla="*/ 1782699 h 6407151"/>
              <a:gd name="connsiteX20027" fmla="*/ 6209618 w 11737976"/>
              <a:gd name="connsiteY20027" fmla="*/ 1782699 h 6407151"/>
              <a:gd name="connsiteX20028" fmla="*/ 6199077 w 11737976"/>
              <a:gd name="connsiteY20028" fmla="*/ 1764636 h 6407151"/>
              <a:gd name="connsiteX20029" fmla="*/ 6220155 w 11737976"/>
              <a:gd name="connsiteY20029" fmla="*/ 1778183 h 6407151"/>
              <a:gd name="connsiteX20030" fmla="*/ 6241236 w 11737976"/>
              <a:gd name="connsiteY20030" fmla="*/ 1778183 h 6407151"/>
              <a:gd name="connsiteX20031" fmla="*/ 6220156 w 11737976"/>
              <a:gd name="connsiteY20031" fmla="*/ 1746570 h 6407151"/>
              <a:gd name="connsiteX20032" fmla="*/ 6199077 w 11737976"/>
              <a:gd name="connsiteY20032" fmla="*/ 1746570 h 6407151"/>
              <a:gd name="connsiteX20033" fmla="*/ 6199077 w 11737976"/>
              <a:gd name="connsiteY20033" fmla="*/ 1714957 h 6407151"/>
              <a:gd name="connsiteX20034" fmla="*/ 6177997 w 11737976"/>
              <a:gd name="connsiteY20034" fmla="*/ 1719475 h 6407151"/>
              <a:gd name="connsiteX20035" fmla="*/ 6167456 w 11737976"/>
              <a:gd name="connsiteY20035" fmla="*/ 1737539 h 6407151"/>
              <a:gd name="connsiteX20036" fmla="*/ 6156918 w 11737976"/>
              <a:gd name="connsiteY20036" fmla="*/ 1737539 h 6407151"/>
              <a:gd name="connsiteX20037" fmla="*/ 6156918 w 11737976"/>
              <a:gd name="connsiteY20037" fmla="*/ 1723990 h 6407151"/>
              <a:gd name="connsiteX20038" fmla="*/ 6125297 w 11737976"/>
              <a:gd name="connsiteY20038" fmla="*/ 1737538 h 6407151"/>
              <a:gd name="connsiteX20039" fmla="*/ 6114756 w 11737976"/>
              <a:gd name="connsiteY20039" fmla="*/ 1737538 h 6407151"/>
              <a:gd name="connsiteX20040" fmla="*/ 6114756 w 11737976"/>
              <a:gd name="connsiteY20040" fmla="*/ 1733022 h 6407151"/>
              <a:gd name="connsiteX20041" fmla="*/ 6114757 w 11737976"/>
              <a:gd name="connsiteY20041" fmla="*/ 1728506 h 6407151"/>
              <a:gd name="connsiteX20042" fmla="*/ 6135837 w 11737976"/>
              <a:gd name="connsiteY20042" fmla="*/ 1710443 h 6407151"/>
              <a:gd name="connsiteX20043" fmla="*/ 6156918 w 11737976"/>
              <a:gd name="connsiteY20043" fmla="*/ 1701410 h 6407151"/>
              <a:gd name="connsiteX20044" fmla="*/ 6146377 w 11737976"/>
              <a:gd name="connsiteY20044" fmla="*/ 1696895 h 6407151"/>
              <a:gd name="connsiteX20045" fmla="*/ 6177996 w 11737976"/>
              <a:gd name="connsiteY20045" fmla="*/ 1692378 h 6407151"/>
              <a:gd name="connsiteX20046" fmla="*/ 6167456 w 11737976"/>
              <a:gd name="connsiteY20046" fmla="*/ 1696895 h 6407151"/>
              <a:gd name="connsiteX20047" fmla="*/ 6188537 w 11737976"/>
              <a:gd name="connsiteY20047" fmla="*/ 1701410 h 6407151"/>
              <a:gd name="connsiteX20048" fmla="*/ 6209617 w 11737976"/>
              <a:gd name="connsiteY20048" fmla="*/ 1687863 h 6407151"/>
              <a:gd name="connsiteX20049" fmla="*/ 6209618 w 11737976"/>
              <a:gd name="connsiteY20049" fmla="*/ 1656250 h 6407151"/>
              <a:gd name="connsiteX20050" fmla="*/ 6217863 w 11737976"/>
              <a:gd name="connsiteY20050" fmla="*/ 1658269 h 6407151"/>
              <a:gd name="connsiteX20051" fmla="*/ 6217192 w 11737976"/>
              <a:gd name="connsiteY20051" fmla="*/ 1658860 h 6407151"/>
              <a:gd name="connsiteX20052" fmla="*/ 6219707 w 11737976"/>
              <a:gd name="connsiteY20052" fmla="*/ 1659999 h 6407151"/>
              <a:gd name="connsiteX20053" fmla="*/ 6220155 w 11737976"/>
              <a:gd name="connsiteY20053" fmla="*/ 1660766 h 6407151"/>
              <a:gd name="connsiteX20054" fmla="*/ 6220156 w 11737976"/>
              <a:gd name="connsiteY20054" fmla="*/ 1660201 h 6407151"/>
              <a:gd name="connsiteX20055" fmla="*/ 6219707 w 11737976"/>
              <a:gd name="connsiteY20055" fmla="*/ 1659999 h 6407151"/>
              <a:gd name="connsiteX20056" fmla="*/ 6218838 w 11737976"/>
              <a:gd name="connsiteY20056" fmla="*/ 1658508 h 6407151"/>
              <a:gd name="connsiteX20057" fmla="*/ 6217863 w 11737976"/>
              <a:gd name="connsiteY20057" fmla="*/ 1658269 h 6407151"/>
              <a:gd name="connsiteX20058" fmla="*/ 6220155 w 11737976"/>
              <a:gd name="connsiteY20058" fmla="*/ 1656250 h 6407151"/>
              <a:gd name="connsiteX20059" fmla="*/ 6230695 w 11737976"/>
              <a:gd name="connsiteY20059" fmla="*/ 1651734 h 6407151"/>
              <a:gd name="connsiteX20060" fmla="*/ 6220155 w 11737976"/>
              <a:gd name="connsiteY20060" fmla="*/ 1642701 h 6407151"/>
              <a:gd name="connsiteX20061" fmla="*/ 6209618 w 11737976"/>
              <a:gd name="connsiteY20061" fmla="*/ 1642701 h 6407151"/>
              <a:gd name="connsiteX20062" fmla="*/ 6209617 w 11737976"/>
              <a:gd name="connsiteY20062" fmla="*/ 1633669 h 6407151"/>
              <a:gd name="connsiteX20063" fmla="*/ 6220155 w 11737976"/>
              <a:gd name="connsiteY20063" fmla="*/ 1633669 h 6407151"/>
              <a:gd name="connsiteX20064" fmla="*/ 6230696 w 11737976"/>
              <a:gd name="connsiteY20064" fmla="*/ 1611088 h 6407151"/>
              <a:gd name="connsiteX20065" fmla="*/ 6220156 w 11737976"/>
              <a:gd name="connsiteY20065" fmla="*/ 1597540 h 6407151"/>
              <a:gd name="connsiteX20066" fmla="*/ 6251776 w 11737976"/>
              <a:gd name="connsiteY20066" fmla="*/ 1615605 h 6407151"/>
              <a:gd name="connsiteX20067" fmla="*/ 6272856 w 11737976"/>
              <a:gd name="connsiteY20067" fmla="*/ 1611088 h 6407151"/>
              <a:gd name="connsiteX20068" fmla="*/ 6272857 w 11737976"/>
              <a:gd name="connsiteY20068" fmla="*/ 1593024 h 6407151"/>
              <a:gd name="connsiteX20069" fmla="*/ 6283394 w 11737976"/>
              <a:gd name="connsiteY20069" fmla="*/ 1593024 h 6407151"/>
              <a:gd name="connsiteX20070" fmla="*/ 6293935 w 11737976"/>
              <a:gd name="connsiteY20070" fmla="*/ 1611088 h 6407151"/>
              <a:gd name="connsiteX20071" fmla="*/ 6293936 w 11737976"/>
              <a:gd name="connsiteY20071" fmla="*/ 1615605 h 6407151"/>
              <a:gd name="connsiteX20072" fmla="*/ 6283395 w 11737976"/>
              <a:gd name="connsiteY20072" fmla="*/ 1615605 h 6407151"/>
              <a:gd name="connsiteX20073" fmla="*/ 6293935 w 11737976"/>
              <a:gd name="connsiteY20073" fmla="*/ 1620121 h 6407151"/>
              <a:gd name="connsiteX20074" fmla="*/ 6293936 w 11737976"/>
              <a:gd name="connsiteY20074" fmla="*/ 1615605 h 6407151"/>
              <a:gd name="connsiteX20075" fmla="*/ 6315016 w 11737976"/>
              <a:gd name="connsiteY20075" fmla="*/ 1611088 h 6407151"/>
              <a:gd name="connsiteX20076" fmla="*/ 6325556 w 11737976"/>
              <a:gd name="connsiteY20076" fmla="*/ 1611088 h 6407151"/>
              <a:gd name="connsiteX20077" fmla="*/ 6346635 w 11737976"/>
              <a:gd name="connsiteY20077" fmla="*/ 1620121 h 6407151"/>
              <a:gd name="connsiteX20078" fmla="*/ 6336096 w 11737976"/>
              <a:gd name="connsiteY20078" fmla="*/ 1629153 h 6407151"/>
              <a:gd name="connsiteX20079" fmla="*/ 6357175 w 11737976"/>
              <a:gd name="connsiteY20079" fmla="*/ 1638185 h 6407151"/>
              <a:gd name="connsiteX20080" fmla="*/ 6336096 w 11737976"/>
              <a:gd name="connsiteY20080" fmla="*/ 1647218 h 6407151"/>
              <a:gd name="connsiteX20081" fmla="*/ 6357174 w 11737976"/>
              <a:gd name="connsiteY20081" fmla="*/ 1665282 h 6407151"/>
              <a:gd name="connsiteX20082" fmla="*/ 6367715 w 11737976"/>
              <a:gd name="connsiteY20082" fmla="*/ 1656250 h 6407151"/>
              <a:gd name="connsiteX20083" fmla="*/ 6357175 w 11737976"/>
              <a:gd name="connsiteY20083" fmla="*/ 1651733 h 6407151"/>
              <a:gd name="connsiteX20084" fmla="*/ 6378255 w 11737976"/>
              <a:gd name="connsiteY20084" fmla="*/ 1642701 h 6407151"/>
              <a:gd name="connsiteX20085" fmla="*/ 6388795 w 11737976"/>
              <a:gd name="connsiteY20085" fmla="*/ 1615605 h 6407151"/>
              <a:gd name="connsiteX20086" fmla="*/ 6357175 w 11737976"/>
              <a:gd name="connsiteY20086" fmla="*/ 1561412 h 6407151"/>
              <a:gd name="connsiteX20087" fmla="*/ 6346635 w 11737976"/>
              <a:gd name="connsiteY20087" fmla="*/ 1561412 h 6407151"/>
              <a:gd name="connsiteX20088" fmla="*/ 6336096 w 11737976"/>
              <a:gd name="connsiteY20088" fmla="*/ 1561412 h 6407151"/>
              <a:gd name="connsiteX20089" fmla="*/ 6336096 w 11737976"/>
              <a:gd name="connsiteY20089" fmla="*/ 1556895 h 6407151"/>
              <a:gd name="connsiteX20090" fmla="*/ 6346635 w 11737976"/>
              <a:gd name="connsiteY20090" fmla="*/ 1552380 h 6407151"/>
              <a:gd name="connsiteX20091" fmla="*/ 6367715 w 11737976"/>
              <a:gd name="connsiteY20091" fmla="*/ 1547865 h 6407151"/>
              <a:gd name="connsiteX20092" fmla="*/ 6367715 w 11737976"/>
              <a:gd name="connsiteY20092" fmla="*/ 1534316 h 6407151"/>
              <a:gd name="connsiteX20093" fmla="*/ 6346635 w 11737976"/>
              <a:gd name="connsiteY20093" fmla="*/ 1534316 h 6407151"/>
              <a:gd name="connsiteX20094" fmla="*/ 6357175 w 11737976"/>
              <a:gd name="connsiteY20094" fmla="*/ 1520767 h 6407151"/>
              <a:gd name="connsiteX20095" fmla="*/ 6346635 w 11737976"/>
              <a:gd name="connsiteY20095" fmla="*/ 1516252 h 6407151"/>
              <a:gd name="connsiteX20096" fmla="*/ 6378255 w 11737976"/>
              <a:gd name="connsiteY20096" fmla="*/ 1507218 h 6407151"/>
              <a:gd name="connsiteX20097" fmla="*/ 6409873 w 11737976"/>
              <a:gd name="connsiteY20097" fmla="*/ 1538832 h 6407151"/>
              <a:gd name="connsiteX20098" fmla="*/ 6430953 w 11737976"/>
              <a:gd name="connsiteY20098" fmla="*/ 1520767 h 6407151"/>
              <a:gd name="connsiteX20099" fmla="*/ 6420414 w 11737976"/>
              <a:gd name="connsiteY20099" fmla="*/ 1516252 h 6407151"/>
              <a:gd name="connsiteX20100" fmla="*/ 6441495 w 11737976"/>
              <a:gd name="connsiteY20100" fmla="*/ 1502703 h 6407151"/>
              <a:gd name="connsiteX20101" fmla="*/ 6420414 w 11737976"/>
              <a:gd name="connsiteY20101" fmla="*/ 1493671 h 6407151"/>
              <a:gd name="connsiteX20102" fmla="*/ 6430954 w 11737976"/>
              <a:gd name="connsiteY20102" fmla="*/ 1493671 h 6407151"/>
              <a:gd name="connsiteX20103" fmla="*/ 6441495 w 11737976"/>
              <a:gd name="connsiteY20103" fmla="*/ 1498188 h 6407151"/>
              <a:gd name="connsiteX20104" fmla="*/ 6462576 w 11737976"/>
              <a:gd name="connsiteY20104" fmla="*/ 1516251 h 6407151"/>
              <a:gd name="connsiteX20105" fmla="*/ 6441494 w 11737976"/>
              <a:gd name="connsiteY20105" fmla="*/ 1493671 h 6407151"/>
              <a:gd name="connsiteX20106" fmla="*/ 6430954 w 11737976"/>
              <a:gd name="connsiteY20106" fmla="*/ 1489154 h 6407151"/>
              <a:gd name="connsiteX20107" fmla="*/ 6430954 w 11737976"/>
              <a:gd name="connsiteY20107" fmla="*/ 1471090 h 6407151"/>
              <a:gd name="connsiteX20108" fmla="*/ 6441495 w 11737976"/>
              <a:gd name="connsiteY20108" fmla="*/ 1466574 h 6407151"/>
              <a:gd name="connsiteX20109" fmla="*/ 6430954 w 11737976"/>
              <a:gd name="connsiteY20109" fmla="*/ 1430446 h 6407151"/>
              <a:gd name="connsiteX20110" fmla="*/ 6399335 w 11737976"/>
              <a:gd name="connsiteY20110" fmla="*/ 1430445 h 6407151"/>
              <a:gd name="connsiteX20111" fmla="*/ 6378255 w 11737976"/>
              <a:gd name="connsiteY20111" fmla="*/ 1443994 h 6407151"/>
              <a:gd name="connsiteX20112" fmla="*/ 6367715 w 11737976"/>
              <a:gd name="connsiteY20112" fmla="*/ 1443994 h 6407151"/>
              <a:gd name="connsiteX20113" fmla="*/ 6357175 w 11737976"/>
              <a:gd name="connsiteY20113" fmla="*/ 1439479 h 6407151"/>
              <a:gd name="connsiteX20114" fmla="*/ 6336096 w 11737976"/>
              <a:gd name="connsiteY20114" fmla="*/ 1443994 h 6407151"/>
              <a:gd name="connsiteX20115" fmla="*/ 6304476 w 11737976"/>
              <a:gd name="connsiteY20115" fmla="*/ 1421413 h 6407151"/>
              <a:gd name="connsiteX20116" fmla="*/ 6346635 w 11737976"/>
              <a:gd name="connsiteY20116" fmla="*/ 1430445 h 6407151"/>
              <a:gd name="connsiteX20117" fmla="*/ 6346635 w 11737976"/>
              <a:gd name="connsiteY20117" fmla="*/ 1416898 h 6407151"/>
              <a:gd name="connsiteX20118" fmla="*/ 6293935 w 11737976"/>
              <a:gd name="connsiteY20118" fmla="*/ 1407864 h 6407151"/>
              <a:gd name="connsiteX20119" fmla="*/ 6293935 w 11737976"/>
              <a:gd name="connsiteY20119" fmla="*/ 1412381 h 6407151"/>
              <a:gd name="connsiteX20120" fmla="*/ 6262316 w 11737976"/>
              <a:gd name="connsiteY20120" fmla="*/ 1394317 h 6407151"/>
              <a:gd name="connsiteX20121" fmla="*/ 6272857 w 11737976"/>
              <a:gd name="connsiteY20121" fmla="*/ 1389802 h 6407151"/>
              <a:gd name="connsiteX20122" fmla="*/ 6251776 w 11737976"/>
              <a:gd name="connsiteY20122" fmla="*/ 1389802 h 6407151"/>
              <a:gd name="connsiteX20123" fmla="*/ 6220156 w 11737976"/>
              <a:gd name="connsiteY20123" fmla="*/ 1385285 h 6407151"/>
              <a:gd name="connsiteX20124" fmla="*/ 6220155 w 11737976"/>
              <a:gd name="connsiteY20124" fmla="*/ 1371738 h 6407151"/>
              <a:gd name="connsiteX20125" fmla="*/ 6241236 w 11737976"/>
              <a:gd name="connsiteY20125" fmla="*/ 1371738 h 6407151"/>
              <a:gd name="connsiteX20126" fmla="*/ 6251776 w 11737976"/>
              <a:gd name="connsiteY20126" fmla="*/ 1367222 h 6407151"/>
              <a:gd name="connsiteX20127" fmla="*/ 6241237 w 11737976"/>
              <a:gd name="connsiteY20127" fmla="*/ 1358189 h 6407151"/>
              <a:gd name="connsiteX20128" fmla="*/ 6179491 w 11737976"/>
              <a:gd name="connsiteY20128" fmla="*/ 1348389 h 6407151"/>
              <a:gd name="connsiteX20129" fmla="*/ 6179491 w 11737976"/>
              <a:gd name="connsiteY20129" fmla="*/ 1353290 h 6407151"/>
              <a:gd name="connsiteX20130" fmla="*/ 6190755 w 11737976"/>
              <a:gd name="connsiteY20130" fmla="*/ 1353289 h 6407151"/>
              <a:gd name="connsiteX20131" fmla="*/ 6190757 w 11737976"/>
              <a:gd name="connsiteY20131" fmla="*/ 1353289 h 6407151"/>
              <a:gd name="connsiteX20132" fmla="*/ 6179491 w 11737976"/>
              <a:gd name="connsiteY20132" fmla="*/ 1348389 h 6407151"/>
              <a:gd name="connsiteX20133" fmla="*/ 6104389 w 11737976"/>
              <a:gd name="connsiteY20133" fmla="*/ 1335322 h 6407151"/>
              <a:gd name="connsiteX20134" fmla="*/ 6085612 w 11737976"/>
              <a:gd name="connsiteY20134" fmla="*/ 1339675 h 6407151"/>
              <a:gd name="connsiteX20135" fmla="*/ 6104389 w 11737976"/>
              <a:gd name="connsiteY20135" fmla="*/ 1335322 h 6407151"/>
              <a:gd name="connsiteX20136" fmla="*/ 6269076 w 11737976"/>
              <a:gd name="connsiteY20136" fmla="*/ 1324906 h 6407151"/>
              <a:gd name="connsiteX20137" fmla="*/ 6252982 w 11737976"/>
              <a:gd name="connsiteY20137" fmla="*/ 1326499 h 6407151"/>
              <a:gd name="connsiteX20138" fmla="*/ 6236891 w 11737976"/>
              <a:gd name="connsiteY20138" fmla="*/ 1334994 h 6407151"/>
              <a:gd name="connsiteX20139" fmla="*/ 6252982 w 11737976"/>
              <a:gd name="connsiteY20139" fmla="*/ 1343488 h 6407151"/>
              <a:gd name="connsiteX20140" fmla="*/ 6274441 w 11737976"/>
              <a:gd name="connsiteY20140" fmla="*/ 1339241 h 6407151"/>
              <a:gd name="connsiteX20141" fmla="*/ 6295898 w 11737976"/>
              <a:gd name="connsiteY20141" fmla="*/ 1339242 h 6407151"/>
              <a:gd name="connsiteX20142" fmla="*/ 6295898 w 11737976"/>
              <a:gd name="connsiteY20142" fmla="*/ 1334994 h 6407151"/>
              <a:gd name="connsiteX20143" fmla="*/ 6285171 w 11737976"/>
              <a:gd name="connsiteY20143" fmla="*/ 1334994 h 6407151"/>
              <a:gd name="connsiteX20144" fmla="*/ 6285171 w 11737976"/>
              <a:gd name="connsiteY20144" fmla="*/ 1326499 h 6407151"/>
              <a:gd name="connsiteX20145" fmla="*/ 6269076 w 11737976"/>
              <a:gd name="connsiteY20145" fmla="*/ 1324906 h 6407151"/>
              <a:gd name="connsiteX20146" fmla="*/ 6472386 w 11737976"/>
              <a:gd name="connsiteY20146" fmla="*/ 1322253 h 6407151"/>
              <a:gd name="connsiteX20147" fmla="*/ 6472387 w 11737976"/>
              <a:gd name="connsiteY20147" fmla="*/ 1325519 h 6407151"/>
              <a:gd name="connsiteX20148" fmla="*/ 6479429 w 11737976"/>
              <a:gd name="connsiteY20148" fmla="*/ 1325519 h 6407151"/>
              <a:gd name="connsiteX20149" fmla="*/ 6483654 w 11737976"/>
              <a:gd name="connsiteY20149" fmla="*/ 1325518 h 6407151"/>
              <a:gd name="connsiteX20150" fmla="*/ 6483653 w 11737976"/>
              <a:gd name="connsiteY20150" fmla="*/ 1322253 h 6407151"/>
              <a:gd name="connsiteX20151" fmla="*/ 6472386 w 11737976"/>
              <a:gd name="connsiteY20151" fmla="*/ 1322253 h 6407151"/>
              <a:gd name="connsiteX20152" fmla="*/ 5969205 w 11737976"/>
              <a:gd name="connsiteY20152" fmla="*/ 1289582 h 6407151"/>
              <a:gd name="connsiteX20153" fmla="*/ 5969206 w 11737976"/>
              <a:gd name="connsiteY20153" fmla="*/ 1294484 h 6407151"/>
              <a:gd name="connsiteX20154" fmla="*/ 5976716 w 11737976"/>
              <a:gd name="connsiteY20154" fmla="*/ 1294484 h 6407151"/>
              <a:gd name="connsiteX20155" fmla="*/ 5976715 w 11737976"/>
              <a:gd name="connsiteY20155" fmla="*/ 1289582 h 6407151"/>
              <a:gd name="connsiteX20156" fmla="*/ 5969205 w 11737976"/>
              <a:gd name="connsiteY20156" fmla="*/ 1289582 h 6407151"/>
              <a:gd name="connsiteX20157" fmla="*/ 5999246 w 11737976"/>
              <a:gd name="connsiteY20157" fmla="*/ 1276516 h 6407151"/>
              <a:gd name="connsiteX20158" fmla="*/ 5999246 w 11737976"/>
              <a:gd name="connsiteY20158" fmla="*/ 1280600 h 6407151"/>
              <a:gd name="connsiteX20159" fmla="*/ 5999246 w 11737976"/>
              <a:gd name="connsiteY20159" fmla="*/ 1276516 h 6407151"/>
              <a:gd name="connsiteX20160" fmla="*/ 0 w 11737976"/>
              <a:gd name="connsiteY20160" fmla="*/ 0 h 6407151"/>
              <a:gd name="connsiteX20161" fmla="*/ 11737976 w 11737976"/>
              <a:gd name="connsiteY20161" fmla="*/ 0 h 6407151"/>
              <a:gd name="connsiteX20162" fmla="*/ 11737976 w 11737976"/>
              <a:gd name="connsiteY20162" fmla="*/ 6407151 h 6407151"/>
              <a:gd name="connsiteX20163" fmla="*/ 2274523 w 11737976"/>
              <a:gd name="connsiteY20163" fmla="*/ 6407151 h 6407151"/>
              <a:gd name="connsiteX20164" fmla="*/ 2281617 w 11737976"/>
              <a:gd name="connsiteY20164" fmla="*/ 6405677 h 6407151"/>
              <a:gd name="connsiteX20165" fmla="*/ 2280287 w 11737976"/>
              <a:gd name="connsiteY20165" fmla="*/ 6402510 h 6407151"/>
              <a:gd name="connsiteX20166" fmla="*/ 2274523 w 11737976"/>
              <a:gd name="connsiteY20166" fmla="*/ 6407151 h 6407151"/>
              <a:gd name="connsiteX20167" fmla="*/ 0 w 11737976"/>
              <a:gd name="connsiteY20167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</a:cxnLst>
            <a:rect l="l" t="t" r="r" b="b"/>
            <a:pathLst>
              <a:path w="11737976" h="6407151">
                <a:moveTo>
                  <a:pt x="2292524" y="6393596"/>
                </a:moveTo>
                <a:cubicBezTo>
                  <a:pt x="2289026" y="6392228"/>
                  <a:pt x="2284080" y="6398998"/>
                  <a:pt x="2286234" y="6402843"/>
                </a:cubicBezTo>
                <a:cubicBezTo>
                  <a:pt x="2287622" y="6403586"/>
                  <a:pt x="2288613" y="6403406"/>
                  <a:pt x="2289387" y="6402784"/>
                </a:cubicBezTo>
                <a:cubicBezTo>
                  <a:pt x="2291708" y="6400915"/>
                  <a:pt x="2292064" y="6395051"/>
                  <a:pt x="2295222" y="6398086"/>
                </a:cubicBezTo>
                <a:cubicBezTo>
                  <a:pt x="2294695" y="6395412"/>
                  <a:pt x="2293690" y="6394052"/>
                  <a:pt x="2292524" y="6393596"/>
                </a:cubicBezTo>
                <a:close/>
                <a:moveTo>
                  <a:pt x="2338819" y="6368126"/>
                </a:moveTo>
                <a:cubicBezTo>
                  <a:pt x="2336978" y="6371983"/>
                  <a:pt x="2328712" y="6371515"/>
                  <a:pt x="2331463" y="6376424"/>
                </a:cubicBezTo>
                <a:cubicBezTo>
                  <a:pt x="2332844" y="6373531"/>
                  <a:pt x="2337838" y="6373072"/>
                  <a:pt x="2339090" y="6370952"/>
                </a:cubicBezTo>
                <a:cubicBezTo>
                  <a:pt x="2339507" y="6370245"/>
                  <a:pt x="2339508" y="6369354"/>
                  <a:pt x="2338819" y="6368126"/>
                </a:cubicBezTo>
                <a:close/>
                <a:moveTo>
                  <a:pt x="2356786" y="6358593"/>
                </a:moveTo>
                <a:cubicBezTo>
                  <a:pt x="2354407" y="6357951"/>
                  <a:pt x="2353017" y="6359071"/>
                  <a:pt x="2351627" y="6360190"/>
                </a:cubicBezTo>
                <a:cubicBezTo>
                  <a:pt x="2350236" y="6361309"/>
                  <a:pt x="2348845" y="6362430"/>
                  <a:pt x="2346468" y="6361787"/>
                </a:cubicBezTo>
                <a:cubicBezTo>
                  <a:pt x="2345077" y="6362906"/>
                  <a:pt x="2345077" y="6362906"/>
                  <a:pt x="2345077" y="6362906"/>
                </a:cubicBezTo>
                <a:cubicBezTo>
                  <a:pt x="2346064" y="6364668"/>
                  <a:pt x="2347052" y="6366431"/>
                  <a:pt x="2347052" y="6366431"/>
                </a:cubicBezTo>
                <a:cubicBezTo>
                  <a:pt x="2350418" y="6368835"/>
                  <a:pt x="2351807" y="6367716"/>
                  <a:pt x="2353199" y="6366596"/>
                </a:cubicBezTo>
                <a:cubicBezTo>
                  <a:pt x="2354590" y="6365477"/>
                  <a:pt x="2355980" y="6364357"/>
                  <a:pt x="2358357" y="6365000"/>
                </a:cubicBezTo>
                <a:cubicBezTo>
                  <a:pt x="2358357" y="6365000"/>
                  <a:pt x="2359748" y="6363881"/>
                  <a:pt x="2358761" y="6362118"/>
                </a:cubicBezTo>
                <a:cubicBezTo>
                  <a:pt x="2357773" y="6360356"/>
                  <a:pt x="2357773" y="6360356"/>
                  <a:pt x="2356786" y="6358593"/>
                </a:cubicBezTo>
                <a:close/>
                <a:moveTo>
                  <a:pt x="2506854" y="6355414"/>
                </a:moveTo>
                <a:cubicBezTo>
                  <a:pt x="2500823" y="6355155"/>
                  <a:pt x="2496767" y="6358421"/>
                  <a:pt x="2491724" y="6359923"/>
                </a:cubicBezTo>
                <a:cubicBezTo>
                  <a:pt x="2492711" y="6361685"/>
                  <a:pt x="2492711" y="6361685"/>
                  <a:pt x="2492711" y="6361685"/>
                </a:cubicBezTo>
                <a:cubicBezTo>
                  <a:pt x="2493699" y="6363448"/>
                  <a:pt x="2493699" y="6363448"/>
                  <a:pt x="2493699" y="6363448"/>
                </a:cubicBezTo>
                <a:cubicBezTo>
                  <a:pt x="2498741" y="6361944"/>
                  <a:pt x="2501446" y="6359768"/>
                  <a:pt x="2507477" y="6360028"/>
                </a:cubicBezTo>
                <a:cubicBezTo>
                  <a:pt x="2507477" y="6360028"/>
                  <a:pt x="2508829" y="6358939"/>
                  <a:pt x="2508829" y="6358939"/>
                </a:cubicBezTo>
                <a:cubicBezTo>
                  <a:pt x="2507841" y="6357177"/>
                  <a:pt x="2506854" y="6355414"/>
                  <a:pt x="2506854" y="6355414"/>
                </a:cubicBezTo>
                <a:close/>
                <a:moveTo>
                  <a:pt x="2238999" y="6354021"/>
                </a:moveTo>
                <a:cubicBezTo>
                  <a:pt x="2237171" y="6353324"/>
                  <a:pt x="2235462" y="6352840"/>
                  <a:pt x="2233959" y="6355291"/>
                </a:cubicBezTo>
                <a:cubicBezTo>
                  <a:pt x="2235691" y="6360093"/>
                  <a:pt x="2238779" y="6361325"/>
                  <a:pt x="2241240" y="6360585"/>
                </a:cubicBezTo>
                <a:cubicBezTo>
                  <a:pt x="2243700" y="6359843"/>
                  <a:pt x="2245532" y="6357129"/>
                  <a:pt x="2244757" y="6354034"/>
                </a:cubicBezTo>
                <a:cubicBezTo>
                  <a:pt x="2242775" y="6355629"/>
                  <a:pt x="2240828" y="6354718"/>
                  <a:pt x="2238999" y="6354021"/>
                </a:cubicBezTo>
                <a:close/>
                <a:moveTo>
                  <a:pt x="2249265" y="6347794"/>
                </a:moveTo>
                <a:cubicBezTo>
                  <a:pt x="2252502" y="6350211"/>
                  <a:pt x="2249908" y="6352301"/>
                  <a:pt x="2250549" y="6356808"/>
                </a:cubicBezTo>
                <a:cubicBezTo>
                  <a:pt x="2252496" y="6355241"/>
                  <a:pt x="2257355" y="6356979"/>
                  <a:pt x="2258574" y="6354586"/>
                </a:cubicBezTo>
                <a:cubicBezTo>
                  <a:pt x="2258980" y="6353787"/>
                  <a:pt x="2258982" y="6352529"/>
                  <a:pt x="2258337" y="6350537"/>
                </a:cubicBezTo>
                <a:cubicBezTo>
                  <a:pt x="2255741" y="6352628"/>
                  <a:pt x="2252831" y="6347436"/>
                  <a:pt x="2249265" y="6347794"/>
                </a:cubicBezTo>
                <a:close/>
                <a:moveTo>
                  <a:pt x="2351483" y="6342829"/>
                </a:moveTo>
                <a:cubicBezTo>
                  <a:pt x="2343916" y="6341614"/>
                  <a:pt x="2348209" y="6348662"/>
                  <a:pt x="2350446" y="6347431"/>
                </a:cubicBezTo>
                <a:cubicBezTo>
                  <a:pt x="2351192" y="6347021"/>
                  <a:pt x="2351710" y="6345691"/>
                  <a:pt x="2351483" y="6342829"/>
                </a:cubicBezTo>
                <a:close/>
                <a:moveTo>
                  <a:pt x="2366773" y="6336380"/>
                </a:moveTo>
                <a:cubicBezTo>
                  <a:pt x="2366871" y="6336225"/>
                  <a:pt x="2365670" y="6336278"/>
                  <a:pt x="2362018" y="6336783"/>
                </a:cubicBezTo>
                <a:cubicBezTo>
                  <a:pt x="2354507" y="6339177"/>
                  <a:pt x="2366479" y="6336844"/>
                  <a:pt x="2366773" y="6336380"/>
                </a:cubicBezTo>
                <a:close/>
                <a:moveTo>
                  <a:pt x="2270255" y="6333635"/>
                </a:moveTo>
                <a:cubicBezTo>
                  <a:pt x="2268933" y="6334699"/>
                  <a:pt x="2267612" y="6335762"/>
                  <a:pt x="2267209" y="6338463"/>
                </a:cubicBezTo>
                <a:cubicBezTo>
                  <a:pt x="2267209" y="6338463"/>
                  <a:pt x="2265887" y="6339526"/>
                  <a:pt x="2265887" y="6339526"/>
                </a:cubicBezTo>
                <a:cubicBezTo>
                  <a:pt x="2264566" y="6340590"/>
                  <a:pt x="2264162" y="6343289"/>
                  <a:pt x="2265079" y="6344926"/>
                </a:cubicBezTo>
                <a:cubicBezTo>
                  <a:pt x="2265996" y="6346563"/>
                  <a:pt x="2268235" y="6347135"/>
                  <a:pt x="2269556" y="6346072"/>
                </a:cubicBezTo>
                <a:cubicBezTo>
                  <a:pt x="2269556" y="6346072"/>
                  <a:pt x="2270877" y="6345008"/>
                  <a:pt x="2272198" y="6343945"/>
                </a:cubicBezTo>
                <a:cubicBezTo>
                  <a:pt x="2272198" y="6343945"/>
                  <a:pt x="2272602" y="6341245"/>
                  <a:pt x="2273923" y="6340181"/>
                </a:cubicBezTo>
                <a:cubicBezTo>
                  <a:pt x="2273923" y="6340181"/>
                  <a:pt x="2274328" y="6337481"/>
                  <a:pt x="2273410" y="6335844"/>
                </a:cubicBezTo>
                <a:cubicBezTo>
                  <a:pt x="2272493" y="6334208"/>
                  <a:pt x="2270255" y="6333635"/>
                  <a:pt x="2270255" y="6333635"/>
                </a:cubicBezTo>
                <a:close/>
                <a:moveTo>
                  <a:pt x="2400073" y="6331231"/>
                </a:moveTo>
                <a:cubicBezTo>
                  <a:pt x="2392008" y="6337725"/>
                  <a:pt x="2383027" y="6342581"/>
                  <a:pt x="2370438" y="6347966"/>
                </a:cubicBezTo>
                <a:cubicBezTo>
                  <a:pt x="2369094" y="6349049"/>
                  <a:pt x="2370011" y="6350686"/>
                  <a:pt x="2370011" y="6350686"/>
                </a:cubicBezTo>
                <a:cubicBezTo>
                  <a:pt x="2370928" y="6352323"/>
                  <a:pt x="2370928" y="6352323"/>
                  <a:pt x="2372272" y="6351240"/>
                </a:cubicBezTo>
                <a:cubicBezTo>
                  <a:pt x="2384860" y="6345854"/>
                  <a:pt x="2393842" y="6340998"/>
                  <a:pt x="2400563" y="6335587"/>
                </a:cubicBezTo>
                <a:cubicBezTo>
                  <a:pt x="2401907" y="6334504"/>
                  <a:pt x="2401907" y="6334504"/>
                  <a:pt x="2400991" y="6332868"/>
                </a:cubicBezTo>
                <a:cubicBezTo>
                  <a:pt x="2400991" y="6332868"/>
                  <a:pt x="2400073" y="6331231"/>
                  <a:pt x="2400073" y="6331231"/>
                </a:cubicBezTo>
                <a:close/>
                <a:moveTo>
                  <a:pt x="2458796" y="6328892"/>
                </a:moveTo>
                <a:cubicBezTo>
                  <a:pt x="2463733" y="6337703"/>
                  <a:pt x="2467209" y="6329789"/>
                  <a:pt x="2469184" y="6333314"/>
                </a:cubicBezTo>
                <a:cubicBezTo>
                  <a:pt x="2465609" y="6323405"/>
                  <a:pt x="2463121" y="6333081"/>
                  <a:pt x="2458796" y="6328892"/>
                </a:cubicBezTo>
                <a:close/>
                <a:moveTo>
                  <a:pt x="2379102" y="6326073"/>
                </a:moveTo>
                <a:cubicBezTo>
                  <a:pt x="2378161" y="6324394"/>
                  <a:pt x="2375631" y="6326432"/>
                  <a:pt x="2374366" y="6327451"/>
                </a:cubicBezTo>
                <a:cubicBezTo>
                  <a:pt x="2373100" y="6328470"/>
                  <a:pt x="2373100" y="6328470"/>
                  <a:pt x="2374041" y="6330149"/>
                </a:cubicBezTo>
                <a:cubicBezTo>
                  <a:pt x="2374041" y="6330149"/>
                  <a:pt x="2374981" y="6331826"/>
                  <a:pt x="2376246" y="6330807"/>
                </a:cubicBezTo>
                <a:cubicBezTo>
                  <a:pt x="2377512" y="6329789"/>
                  <a:pt x="2378777" y="6328770"/>
                  <a:pt x="2380983" y="6329430"/>
                </a:cubicBezTo>
                <a:cubicBezTo>
                  <a:pt x="2380983" y="6329430"/>
                  <a:pt x="2382249" y="6328411"/>
                  <a:pt x="2381308" y="6326732"/>
                </a:cubicBezTo>
                <a:cubicBezTo>
                  <a:pt x="2381308" y="6326732"/>
                  <a:pt x="2380367" y="6325054"/>
                  <a:pt x="2379102" y="6326073"/>
                </a:cubicBezTo>
                <a:close/>
                <a:moveTo>
                  <a:pt x="2302912" y="6317860"/>
                </a:moveTo>
                <a:cubicBezTo>
                  <a:pt x="2301441" y="6318020"/>
                  <a:pt x="2299870" y="6319774"/>
                  <a:pt x="2300194" y="6324405"/>
                </a:cubicBezTo>
                <a:cubicBezTo>
                  <a:pt x="2303132" y="6323347"/>
                  <a:pt x="2304546" y="6322043"/>
                  <a:pt x="2305030" y="6320880"/>
                </a:cubicBezTo>
                <a:cubicBezTo>
                  <a:pt x="2305754" y="6319134"/>
                  <a:pt x="2304383" y="6317700"/>
                  <a:pt x="2302912" y="6317860"/>
                </a:cubicBezTo>
                <a:close/>
                <a:moveTo>
                  <a:pt x="2558875" y="6317157"/>
                </a:moveTo>
                <a:cubicBezTo>
                  <a:pt x="2557878" y="6316251"/>
                  <a:pt x="2556812" y="6317110"/>
                  <a:pt x="2557026" y="6322692"/>
                </a:cubicBezTo>
                <a:cubicBezTo>
                  <a:pt x="2559017" y="6323646"/>
                  <a:pt x="2559977" y="6323194"/>
                  <a:pt x="2560306" y="6322209"/>
                </a:cubicBezTo>
                <a:cubicBezTo>
                  <a:pt x="2560799" y="6320732"/>
                  <a:pt x="2559872" y="6318063"/>
                  <a:pt x="2558875" y="6317157"/>
                </a:cubicBezTo>
                <a:close/>
                <a:moveTo>
                  <a:pt x="2425968" y="6315682"/>
                </a:moveTo>
                <a:cubicBezTo>
                  <a:pt x="2422352" y="6316035"/>
                  <a:pt x="2418737" y="6316388"/>
                  <a:pt x="2416108" y="6318505"/>
                </a:cubicBezTo>
                <a:cubicBezTo>
                  <a:pt x="2414794" y="6319563"/>
                  <a:pt x="2414794" y="6319563"/>
                  <a:pt x="2413480" y="6320620"/>
                </a:cubicBezTo>
                <a:cubicBezTo>
                  <a:pt x="2413154" y="6323442"/>
                  <a:pt x="2413154" y="6323442"/>
                  <a:pt x="2413154" y="6323442"/>
                </a:cubicBezTo>
                <a:cubicBezTo>
                  <a:pt x="2413154" y="6323442"/>
                  <a:pt x="2411839" y="6324499"/>
                  <a:pt x="2412827" y="6326261"/>
                </a:cubicBezTo>
                <a:cubicBezTo>
                  <a:pt x="2413814" y="6328024"/>
                  <a:pt x="2416116" y="6328729"/>
                  <a:pt x="2416116" y="6328729"/>
                </a:cubicBezTo>
                <a:cubicBezTo>
                  <a:pt x="2417430" y="6327670"/>
                  <a:pt x="2417430" y="6327670"/>
                  <a:pt x="2417430" y="6327670"/>
                </a:cubicBezTo>
                <a:cubicBezTo>
                  <a:pt x="2420058" y="6325554"/>
                  <a:pt x="2423013" y="6320617"/>
                  <a:pt x="2427616" y="6322027"/>
                </a:cubicBezTo>
                <a:cubicBezTo>
                  <a:pt x="2427616" y="6322027"/>
                  <a:pt x="2428931" y="6320969"/>
                  <a:pt x="2427943" y="6319207"/>
                </a:cubicBezTo>
                <a:cubicBezTo>
                  <a:pt x="2427943" y="6319207"/>
                  <a:pt x="2426955" y="6317443"/>
                  <a:pt x="2425968" y="6315682"/>
                </a:cubicBezTo>
                <a:close/>
                <a:moveTo>
                  <a:pt x="2244979" y="6311998"/>
                </a:moveTo>
                <a:cubicBezTo>
                  <a:pt x="2243844" y="6312598"/>
                  <a:pt x="2243072" y="6313847"/>
                  <a:pt x="2242881" y="6315256"/>
                </a:cubicBezTo>
                <a:cubicBezTo>
                  <a:pt x="2241529" y="6316347"/>
                  <a:pt x="2240179" y="6317434"/>
                  <a:pt x="2237855" y="6316792"/>
                </a:cubicBezTo>
                <a:cubicBezTo>
                  <a:pt x="2237855" y="6316792"/>
                  <a:pt x="2236504" y="6317879"/>
                  <a:pt x="2237474" y="6319611"/>
                </a:cubicBezTo>
                <a:cubicBezTo>
                  <a:pt x="2237474" y="6319611"/>
                  <a:pt x="2238444" y="6321342"/>
                  <a:pt x="2238444" y="6321342"/>
                </a:cubicBezTo>
                <a:cubicBezTo>
                  <a:pt x="2243088" y="6322626"/>
                  <a:pt x="2244440" y="6321538"/>
                  <a:pt x="2244822" y="6318719"/>
                </a:cubicBezTo>
                <a:cubicBezTo>
                  <a:pt x="2247525" y="6316542"/>
                  <a:pt x="2247525" y="6316542"/>
                  <a:pt x="2249847" y="6317184"/>
                </a:cubicBezTo>
                <a:cubicBezTo>
                  <a:pt x="2249847" y="6317184"/>
                  <a:pt x="2251199" y="6316096"/>
                  <a:pt x="2251199" y="6316096"/>
                </a:cubicBezTo>
                <a:cubicBezTo>
                  <a:pt x="2251581" y="6313276"/>
                  <a:pt x="2251581" y="6313276"/>
                  <a:pt x="2249260" y="6312635"/>
                </a:cubicBezTo>
                <a:cubicBezTo>
                  <a:pt x="2247614" y="6311447"/>
                  <a:pt x="2246114" y="6311399"/>
                  <a:pt x="2244979" y="6311998"/>
                </a:cubicBezTo>
                <a:close/>
                <a:moveTo>
                  <a:pt x="2501128" y="6306607"/>
                </a:moveTo>
                <a:cubicBezTo>
                  <a:pt x="2495922" y="6305090"/>
                  <a:pt x="2489984" y="6311698"/>
                  <a:pt x="2496893" y="6313441"/>
                </a:cubicBezTo>
                <a:cubicBezTo>
                  <a:pt x="2494494" y="6305630"/>
                  <a:pt x="2504225" y="6312409"/>
                  <a:pt x="2505588" y="6311312"/>
                </a:cubicBezTo>
                <a:cubicBezTo>
                  <a:pt x="2504518" y="6308520"/>
                  <a:pt x="2502864" y="6307112"/>
                  <a:pt x="2501128" y="6306607"/>
                </a:cubicBezTo>
                <a:close/>
                <a:moveTo>
                  <a:pt x="2413334" y="6302928"/>
                </a:moveTo>
                <a:cubicBezTo>
                  <a:pt x="2409290" y="6306184"/>
                  <a:pt x="2402551" y="6311609"/>
                  <a:pt x="2396568" y="6311402"/>
                </a:cubicBezTo>
                <a:cubicBezTo>
                  <a:pt x="2396568" y="6311402"/>
                  <a:pt x="2396568" y="6311402"/>
                  <a:pt x="2395220" y="6312487"/>
                </a:cubicBezTo>
                <a:cubicBezTo>
                  <a:pt x="2395220" y="6312487"/>
                  <a:pt x="2396191" y="6314218"/>
                  <a:pt x="2396191" y="6314218"/>
                </a:cubicBezTo>
                <a:cubicBezTo>
                  <a:pt x="2397160" y="6315950"/>
                  <a:pt x="2397160" y="6315950"/>
                  <a:pt x="2398130" y="6317680"/>
                </a:cubicBezTo>
                <a:cubicBezTo>
                  <a:pt x="2404491" y="6315070"/>
                  <a:pt x="2411229" y="6309645"/>
                  <a:pt x="2415273" y="6306390"/>
                </a:cubicBezTo>
                <a:cubicBezTo>
                  <a:pt x="2416620" y="6305304"/>
                  <a:pt x="2416620" y="6305304"/>
                  <a:pt x="2415650" y="6303573"/>
                </a:cubicBezTo>
                <a:cubicBezTo>
                  <a:pt x="2414681" y="6301842"/>
                  <a:pt x="2414681" y="6301842"/>
                  <a:pt x="2413334" y="6302928"/>
                </a:cubicBezTo>
                <a:close/>
                <a:moveTo>
                  <a:pt x="2279368" y="6290677"/>
                </a:moveTo>
                <a:cubicBezTo>
                  <a:pt x="2279368" y="6290677"/>
                  <a:pt x="2278040" y="6291745"/>
                  <a:pt x="2278040" y="6291745"/>
                </a:cubicBezTo>
                <a:cubicBezTo>
                  <a:pt x="2274058" y="6294952"/>
                  <a:pt x="2272462" y="6298978"/>
                  <a:pt x="2267421" y="6300295"/>
                </a:cubicBezTo>
                <a:cubicBezTo>
                  <a:pt x="2267421" y="6300295"/>
                  <a:pt x="2266094" y="6301364"/>
                  <a:pt x="2266094" y="6301364"/>
                </a:cubicBezTo>
                <a:cubicBezTo>
                  <a:pt x="2267152" y="6303251"/>
                  <a:pt x="2267152" y="6303251"/>
                  <a:pt x="2269538" y="6304072"/>
                </a:cubicBezTo>
                <a:cubicBezTo>
                  <a:pt x="2273251" y="6303822"/>
                  <a:pt x="2277233" y="6300616"/>
                  <a:pt x="2280156" y="6295522"/>
                </a:cubicBezTo>
                <a:cubicBezTo>
                  <a:pt x="2280156" y="6295522"/>
                  <a:pt x="2281483" y="6294453"/>
                  <a:pt x="2281483" y="6294453"/>
                </a:cubicBezTo>
                <a:cubicBezTo>
                  <a:pt x="2282812" y="6293385"/>
                  <a:pt x="2281753" y="6291496"/>
                  <a:pt x="2281753" y="6291496"/>
                </a:cubicBezTo>
                <a:cubicBezTo>
                  <a:pt x="2280695" y="6289608"/>
                  <a:pt x="2280695" y="6289608"/>
                  <a:pt x="2279368" y="6290677"/>
                </a:cubicBezTo>
                <a:close/>
                <a:moveTo>
                  <a:pt x="2430742" y="6288911"/>
                </a:moveTo>
                <a:cubicBezTo>
                  <a:pt x="2426021" y="6287689"/>
                  <a:pt x="2422819" y="6292779"/>
                  <a:pt x="2420039" y="6295018"/>
                </a:cubicBezTo>
                <a:cubicBezTo>
                  <a:pt x="2422948" y="6300211"/>
                  <a:pt x="2426731" y="6301560"/>
                  <a:pt x="2429233" y="6300173"/>
                </a:cubicBezTo>
                <a:cubicBezTo>
                  <a:pt x="2431735" y="6298787"/>
                  <a:pt x="2432957" y="6294663"/>
                  <a:pt x="2430742" y="6288911"/>
                </a:cubicBezTo>
                <a:close/>
                <a:moveTo>
                  <a:pt x="2376238" y="6285754"/>
                </a:moveTo>
                <a:cubicBezTo>
                  <a:pt x="2378119" y="6289112"/>
                  <a:pt x="2374420" y="6289654"/>
                  <a:pt x="2372101" y="6289086"/>
                </a:cubicBezTo>
                <a:cubicBezTo>
                  <a:pt x="2373887" y="6294954"/>
                  <a:pt x="2379271" y="6295187"/>
                  <a:pt x="2381243" y="6292343"/>
                </a:cubicBezTo>
                <a:cubicBezTo>
                  <a:pt x="2381900" y="6291396"/>
                  <a:pt x="2382178" y="6290106"/>
                  <a:pt x="2381818" y="6288570"/>
                </a:cubicBezTo>
                <a:cubicBezTo>
                  <a:pt x="2380439" y="6289679"/>
                  <a:pt x="2377616" y="6284645"/>
                  <a:pt x="2376238" y="6285754"/>
                </a:cubicBezTo>
                <a:close/>
                <a:moveTo>
                  <a:pt x="2297758" y="6280985"/>
                </a:moveTo>
                <a:cubicBezTo>
                  <a:pt x="2295000" y="6283207"/>
                  <a:pt x="2291645" y="6280792"/>
                  <a:pt x="2291253" y="6283664"/>
                </a:cubicBezTo>
                <a:cubicBezTo>
                  <a:pt x="2291850" y="6288299"/>
                  <a:pt x="2294217" y="6288952"/>
                  <a:pt x="2296064" y="6287784"/>
                </a:cubicBezTo>
                <a:cubicBezTo>
                  <a:pt x="2297912" y="6286616"/>
                  <a:pt x="2299240" y="6283629"/>
                  <a:pt x="2297758" y="6280985"/>
                </a:cubicBezTo>
                <a:close/>
                <a:moveTo>
                  <a:pt x="2442924" y="6279561"/>
                </a:moveTo>
                <a:cubicBezTo>
                  <a:pt x="2442924" y="6279561"/>
                  <a:pt x="2442924" y="6279561"/>
                  <a:pt x="2442567" y="6282285"/>
                </a:cubicBezTo>
                <a:cubicBezTo>
                  <a:pt x="2442567" y="6282285"/>
                  <a:pt x="2443507" y="6283963"/>
                  <a:pt x="2443507" y="6283963"/>
                </a:cubicBezTo>
                <a:cubicBezTo>
                  <a:pt x="2446685" y="6286274"/>
                  <a:pt x="2448924" y="6286907"/>
                  <a:pt x="2450223" y="6285862"/>
                </a:cubicBezTo>
                <a:cubicBezTo>
                  <a:pt x="2451521" y="6284818"/>
                  <a:pt x="2451521" y="6284818"/>
                  <a:pt x="2452819" y="6283773"/>
                </a:cubicBezTo>
                <a:cubicBezTo>
                  <a:pt x="2453288" y="6284612"/>
                  <a:pt x="2453612" y="6284351"/>
                  <a:pt x="2453703" y="6283670"/>
                </a:cubicBezTo>
                <a:cubicBezTo>
                  <a:pt x="2453792" y="6282989"/>
                  <a:pt x="2453646" y="6281889"/>
                  <a:pt x="2453175" y="6281049"/>
                </a:cubicBezTo>
                <a:cubicBezTo>
                  <a:pt x="2453175" y="6281049"/>
                  <a:pt x="2452235" y="6279371"/>
                  <a:pt x="2450937" y="6280416"/>
                </a:cubicBezTo>
                <a:cubicBezTo>
                  <a:pt x="2449997" y="6278737"/>
                  <a:pt x="2448698" y="6279783"/>
                  <a:pt x="2448698" y="6279783"/>
                </a:cubicBezTo>
                <a:cubicBezTo>
                  <a:pt x="2447401" y="6280827"/>
                  <a:pt x="2446103" y="6281872"/>
                  <a:pt x="2445162" y="6280194"/>
                </a:cubicBezTo>
                <a:cubicBezTo>
                  <a:pt x="2442924" y="6279561"/>
                  <a:pt x="2442924" y="6279561"/>
                  <a:pt x="2442924" y="6279561"/>
                </a:cubicBezTo>
                <a:close/>
                <a:moveTo>
                  <a:pt x="2497108" y="6278500"/>
                </a:moveTo>
                <a:cubicBezTo>
                  <a:pt x="2478925" y="6288023"/>
                  <a:pt x="2459393" y="6298635"/>
                  <a:pt x="2440222" y="6306397"/>
                </a:cubicBezTo>
                <a:lnTo>
                  <a:pt x="2438872" y="6307484"/>
                </a:lnTo>
                <a:cubicBezTo>
                  <a:pt x="2437522" y="6308572"/>
                  <a:pt x="2438509" y="6310333"/>
                  <a:pt x="2439497" y="6312097"/>
                </a:cubicBezTo>
                <a:cubicBezTo>
                  <a:pt x="2440484" y="6313859"/>
                  <a:pt x="2441471" y="6315620"/>
                  <a:pt x="2442823" y="6314534"/>
                </a:cubicBezTo>
                <a:cubicBezTo>
                  <a:pt x="2462355" y="6303922"/>
                  <a:pt x="2481524" y="6296162"/>
                  <a:pt x="2500070" y="6283787"/>
                </a:cubicBezTo>
                <a:cubicBezTo>
                  <a:pt x="2500070" y="6283787"/>
                  <a:pt x="2500433" y="6280938"/>
                  <a:pt x="2499446" y="6279175"/>
                </a:cubicBezTo>
                <a:cubicBezTo>
                  <a:pt x="2498458" y="6277412"/>
                  <a:pt x="2497108" y="6278500"/>
                  <a:pt x="2497108" y="6278500"/>
                </a:cubicBezTo>
                <a:close/>
                <a:moveTo>
                  <a:pt x="2558108" y="6273366"/>
                </a:moveTo>
                <a:cubicBezTo>
                  <a:pt x="2556193" y="6273310"/>
                  <a:pt x="2554246" y="6274878"/>
                  <a:pt x="2552298" y="6276445"/>
                </a:cubicBezTo>
                <a:cubicBezTo>
                  <a:pt x="2557236" y="6285256"/>
                  <a:pt x="2561131" y="6282122"/>
                  <a:pt x="2563726" y="6280031"/>
                </a:cubicBezTo>
                <a:cubicBezTo>
                  <a:pt x="2561906" y="6275103"/>
                  <a:pt x="2560023" y="6273423"/>
                  <a:pt x="2558108" y="6273366"/>
                </a:cubicBezTo>
                <a:close/>
                <a:moveTo>
                  <a:pt x="2512071" y="6271203"/>
                </a:moveTo>
                <a:cubicBezTo>
                  <a:pt x="2512071" y="6271203"/>
                  <a:pt x="2512071" y="6271203"/>
                  <a:pt x="2510708" y="6272300"/>
                </a:cubicBezTo>
                <a:cubicBezTo>
                  <a:pt x="2509720" y="6270537"/>
                  <a:pt x="2508357" y="6271635"/>
                  <a:pt x="2506994" y="6272732"/>
                </a:cubicBezTo>
                <a:cubicBezTo>
                  <a:pt x="2506994" y="6272732"/>
                  <a:pt x="2506994" y="6272732"/>
                  <a:pt x="2505631" y="6273829"/>
                </a:cubicBezTo>
                <a:cubicBezTo>
                  <a:pt x="2505631" y="6273829"/>
                  <a:pt x="2506619" y="6275591"/>
                  <a:pt x="2507607" y="6277354"/>
                </a:cubicBezTo>
                <a:cubicBezTo>
                  <a:pt x="2508594" y="6279116"/>
                  <a:pt x="2509957" y="6278019"/>
                  <a:pt x="2509957" y="6278019"/>
                </a:cubicBezTo>
                <a:cubicBezTo>
                  <a:pt x="2509957" y="6278019"/>
                  <a:pt x="2511320" y="6276922"/>
                  <a:pt x="2512308" y="6278684"/>
                </a:cubicBezTo>
                <a:cubicBezTo>
                  <a:pt x="2513671" y="6277587"/>
                  <a:pt x="2514658" y="6279349"/>
                  <a:pt x="2516021" y="6278252"/>
                </a:cubicBezTo>
                <a:cubicBezTo>
                  <a:pt x="2517383" y="6277155"/>
                  <a:pt x="2516395" y="6275392"/>
                  <a:pt x="2515408" y="6273630"/>
                </a:cubicBezTo>
                <a:cubicBezTo>
                  <a:pt x="2514420" y="6271868"/>
                  <a:pt x="2513433" y="6270106"/>
                  <a:pt x="2512071" y="6271203"/>
                </a:cubicBezTo>
                <a:close/>
                <a:moveTo>
                  <a:pt x="2490935" y="6271046"/>
                </a:moveTo>
                <a:cubicBezTo>
                  <a:pt x="2493845" y="6276239"/>
                  <a:pt x="2487817" y="6276069"/>
                  <a:pt x="2489757" y="6279531"/>
                </a:cubicBezTo>
                <a:cubicBezTo>
                  <a:pt x="2491604" y="6279300"/>
                  <a:pt x="2492823" y="6277062"/>
                  <a:pt x="2493118" y="6274942"/>
                </a:cubicBezTo>
                <a:cubicBezTo>
                  <a:pt x="2493413" y="6272821"/>
                  <a:pt x="2492782" y="6270815"/>
                  <a:pt x="2490935" y="6271046"/>
                </a:cubicBezTo>
                <a:close/>
                <a:moveTo>
                  <a:pt x="2232466" y="6268766"/>
                </a:moveTo>
                <a:cubicBezTo>
                  <a:pt x="2232466" y="6268766"/>
                  <a:pt x="2230187" y="6268163"/>
                  <a:pt x="2228848" y="6269242"/>
                </a:cubicBezTo>
                <a:cubicBezTo>
                  <a:pt x="2227509" y="6270319"/>
                  <a:pt x="2228450" y="6271998"/>
                  <a:pt x="2228450" y="6271998"/>
                </a:cubicBezTo>
                <a:cubicBezTo>
                  <a:pt x="2229391" y="6273676"/>
                  <a:pt x="2229391" y="6273676"/>
                  <a:pt x="2230729" y="6272598"/>
                </a:cubicBezTo>
                <a:cubicBezTo>
                  <a:pt x="2232067" y="6271521"/>
                  <a:pt x="2232067" y="6271521"/>
                  <a:pt x="2234346" y="6272122"/>
                </a:cubicBezTo>
                <a:cubicBezTo>
                  <a:pt x="2234346" y="6272122"/>
                  <a:pt x="2235685" y="6271044"/>
                  <a:pt x="2234744" y="6269366"/>
                </a:cubicBezTo>
                <a:cubicBezTo>
                  <a:pt x="2234744" y="6269366"/>
                  <a:pt x="2233804" y="6267687"/>
                  <a:pt x="2232466" y="6268766"/>
                </a:cubicBezTo>
                <a:close/>
                <a:moveTo>
                  <a:pt x="2269536" y="6264022"/>
                </a:moveTo>
                <a:cubicBezTo>
                  <a:pt x="2267430" y="6265397"/>
                  <a:pt x="2266437" y="6268755"/>
                  <a:pt x="2267751" y="6272811"/>
                </a:cubicBezTo>
                <a:cubicBezTo>
                  <a:pt x="2273035" y="6268558"/>
                  <a:pt x="2273035" y="6268558"/>
                  <a:pt x="2277986" y="6267128"/>
                </a:cubicBezTo>
                <a:cubicBezTo>
                  <a:pt x="2274857" y="6263255"/>
                  <a:pt x="2271641" y="6262647"/>
                  <a:pt x="2269536" y="6264022"/>
                </a:cubicBezTo>
                <a:close/>
                <a:moveTo>
                  <a:pt x="2475077" y="6260559"/>
                </a:moveTo>
                <a:cubicBezTo>
                  <a:pt x="2472770" y="6259887"/>
                  <a:pt x="2471439" y="6260959"/>
                  <a:pt x="2471439" y="6260959"/>
                </a:cubicBezTo>
                <a:cubicBezTo>
                  <a:pt x="2470109" y="6262029"/>
                  <a:pt x="2468779" y="6263101"/>
                  <a:pt x="2469755" y="6264844"/>
                </a:cubicBezTo>
                <a:cubicBezTo>
                  <a:pt x="2468425" y="6265915"/>
                  <a:pt x="2467094" y="6266985"/>
                  <a:pt x="2467094" y="6266985"/>
                </a:cubicBezTo>
                <a:cubicBezTo>
                  <a:pt x="2462481" y="6265641"/>
                  <a:pt x="2459466" y="6270597"/>
                  <a:pt x="2457782" y="6274483"/>
                </a:cubicBezTo>
                <a:cubicBezTo>
                  <a:pt x="2460329" y="6280969"/>
                  <a:pt x="2466358" y="6283851"/>
                  <a:pt x="2469928" y="6282962"/>
                </a:cubicBezTo>
                <a:cubicBezTo>
                  <a:pt x="2471117" y="6282664"/>
                  <a:pt x="2472034" y="6281949"/>
                  <a:pt x="2472458" y="6280807"/>
                </a:cubicBezTo>
                <a:cubicBezTo>
                  <a:pt x="2473022" y="6279286"/>
                  <a:pt x="2472711" y="6277008"/>
                  <a:pt x="2471002" y="6273958"/>
                </a:cubicBezTo>
                <a:cubicBezTo>
                  <a:pt x="2471355" y="6271143"/>
                  <a:pt x="2471355" y="6271143"/>
                  <a:pt x="2472686" y="6270072"/>
                </a:cubicBezTo>
                <a:cubicBezTo>
                  <a:pt x="2474016" y="6269002"/>
                  <a:pt x="2475346" y="6267931"/>
                  <a:pt x="2476677" y="6266859"/>
                </a:cubicBezTo>
                <a:cubicBezTo>
                  <a:pt x="2478983" y="6267531"/>
                  <a:pt x="2478007" y="6265788"/>
                  <a:pt x="2478360" y="6262974"/>
                </a:cubicBezTo>
                <a:cubicBezTo>
                  <a:pt x="2477384" y="6261232"/>
                  <a:pt x="2476407" y="6259488"/>
                  <a:pt x="2475077" y="6260559"/>
                </a:cubicBezTo>
                <a:close/>
                <a:moveTo>
                  <a:pt x="2394365" y="6258678"/>
                </a:moveTo>
                <a:cubicBezTo>
                  <a:pt x="2394365" y="6258678"/>
                  <a:pt x="2394365" y="6258678"/>
                  <a:pt x="2393022" y="6259759"/>
                </a:cubicBezTo>
                <a:cubicBezTo>
                  <a:pt x="2384770" y="6258945"/>
                  <a:pt x="2376134" y="6260923"/>
                  <a:pt x="2374604" y="6272102"/>
                </a:cubicBezTo>
                <a:cubicBezTo>
                  <a:pt x="2376134" y="6260923"/>
                  <a:pt x="2360403" y="6271103"/>
                  <a:pt x="2366546" y="6278590"/>
                </a:cubicBezTo>
                <a:cubicBezTo>
                  <a:pt x="2358871" y="6282282"/>
                  <a:pt x="2353499" y="6286607"/>
                  <a:pt x="2346785" y="6292012"/>
                </a:cubicBezTo>
                <a:cubicBezTo>
                  <a:pt x="2338727" y="6298500"/>
                  <a:pt x="2331052" y="6302192"/>
                  <a:pt x="2322034" y="6306966"/>
                </a:cubicBezTo>
                <a:cubicBezTo>
                  <a:pt x="2321074" y="6305253"/>
                  <a:pt x="2321074" y="6305253"/>
                  <a:pt x="2321074" y="6305253"/>
                </a:cubicBezTo>
                <a:cubicBezTo>
                  <a:pt x="2319732" y="6306334"/>
                  <a:pt x="2320691" y="6308047"/>
                  <a:pt x="2321652" y="6309761"/>
                </a:cubicBezTo>
                <a:cubicBezTo>
                  <a:pt x="2322612" y="6311473"/>
                  <a:pt x="2323573" y="6313188"/>
                  <a:pt x="2324915" y="6312107"/>
                </a:cubicBezTo>
                <a:cubicBezTo>
                  <a:pt x="2333550" y="6310127"/>
                  <a:pt x="2342567" y="6305353"/>
                  <a:pt x="2350625" y="6298867"/>
                </a:cubicBezTo>
                <a:cubicBezTo>
                  <a:pt x="2357341" y="6293460"/>
                  <a:pt x="2362712" y="6289135"/>
                  <a:pt x="2370387" y="6285442"/>
                </a:cubicBezTo>
                <a:cubicBezTo>
                  <a:pt x="2375953" y="6288421"/>
                  <a:pt x="2382473" y="6275712"/>
                  <a:pt x="2387273" y="6284279"/>
                </a:cubicBezTo>
                <a:cubicBezTo>
                  <a:pt x="2382807" y="6271092"/>
                  <a:pt x="2392488" y="6277283"/>
                  <a:pt x="2396554" y="6277855"/>
                </a:cubicBezTo>
                <a:cubicBezTo>
                  <a:pt x="2397910" y="6278046"/>
                  <a:pt x="2398641" y="6277612"/>
                  <a:pt x="2398017" y="6275629"/>
                </a:cubicBezTo>
                <a:cubicBezTo>
                  <a:pt x="2396675" y="6276711"/>
                  <a:pt x="2395715" y="6274997"/>
                  <a:pt x="2393793" y="6271569"/>
                </a:cubicBezTo>
                <a:cubicBezTo>
                  <a:pt x="2395137" y="6270488"/>
                  <a:pt x="2397056" y="6273915"/>
                  <a:pt x="2397823" y="6268326"/>
                </a:cubicBezTo>
                <a:cubicBezTo>
                  <a:pt x="2397823" y="6268326"/>
                  <a:pt x="2399165" y="6267246"/>
                  <a:pt x="2399165" y="6267246"/>
                </a:cubicBezTo>
                <a:cubicBezTo>
                  <a:pt x="2400508" y="6266164"/>
                  <a:pt x="2400891" y="6263369"/>
                  <a:pt x="2399931" y="6261655"/>
                </a:cubicBezTo>
                <a:cubicBezTo>
                  <a:pt x="2398971" y="6259943"/>
                  <a:pt x="2395708" y="6257597"/>
                  <a:pt x="2394365" y="6258678"/>
                </a:cubicBezTo>
                <a:close/>
                <a:moveTo>
                  <a:pt x="2287343" y="6252106"/>
                </a:moveTo>
                <a:cubicBezTo>
                  <a:pt x="2285964" y="6253216"/>
                  <a:pt x="2284584" y="6254326"/>
                  <a:pt x="2282218" y="6253674"/>
                </a:cubicBezTo>
                <a:cubicBezTo>
                  <a:pt x="2280839" y="6254784"/>
                  <a:pt x="2280839" y="6254784"/>
                  <a:pt x="2280839" y="6254784"/>
                </a:cubicBezTo>
                <a:cubicBezTo>
                  <a:pt x="2280839" y="6254784"/>
                  <a:pt x="2280447" y="6257657"/>
                  <a:pt x="2281435" y="6259419"/>
                </a:cubicBezTo>
                <a:cubicBezTo>
                  <a:pt x="2281435" y="6259419"/>
                  <a:pt x="2282423" y="6261182"/>
                  <a:pt x="2284789" y="6261833"/>
                </a:cubicBezTo>
                <a:cubicBezTo>
                  <a:pt x="2286168" y="6260723"/>
                  <a:pt x="2289914" y="6260265"/>
                  <a:pt x="2291293" y="6259155"/>
                </a:cubicBezTo>
                <a:cubicBezTo>
                  <a:pt x="2291684" y="6256282"/>
                  <a:pt x="2291684" y="6256282"/>
                  <a:pt x="2290696" y="6254519"/>
                </a:cubicBezTo>
                <a:cubicBezTo>
                  <a:pt x="2289709" y="6252757"/>
                  <a:pt x="2288722" y="6250996"/>
                  <a:pt x="2287343" y="6252106"/>
                </a:cubicBezTo>
                <a:close/>
                <a:moveTo>
                  <a:pt x="2341266" y="6251193"/>
                </a:moveTo>
                <a:cubicBezTo>
                  <a:pt x="2335356" y="6251081"/>
                  <a:pt x="2329982" y="6255407"/>
                  <a:pt x="2325952" y="6258650"/>
                </a:cubicBezTo>
                <a:cubicBezTo>
                  <a:pt x="2320579" y="6262977"/>
                  <a:pt x="2315205" y="6267303"/>
                  <a:pt x="2307011" y="6266593"/>
                </a:cubicBezTo>
                <a:cubicBezTo>
                  <a:pt x="2305668" y="6267675"/>
                  <a:pt x="2305668" y="6267675"/>
                  <a:pt x="2305265" y="6270435"/>
                </a:cubicBezTo>
                <a:cubicBezTo>
                  <a:pt x="2306206" y="6272113"/>
                  <a:pt x="2307146" y="6273791"/>
                  <a:pt x="2308490" y="6272711"/>
                </a:cubicBezTo>
                <a:cubicBezTo>
                  <a:pt x="2317626" y="6275099"/>
                  <a:pt x="2322998" y="6270772"/>
                  <a:pt x="2329715" y="6265365"/>
                </a:cubicBezTo>
                <a:cubicBezTo>
                  <a:pt x="2333745" y="6262120"/>
                  <a:pt x="2337774" y="6258876"/>
                  <a:pt x="2343684" y="6258988"/>
                </a:cubicBezTo>
                <a:cubicBezTo>
                  <a:pt x="2345028" y="6257907"/>
                  <a:pt x="2346372" y="6256825"/>
                  <a:pt x="2344491" y="6253469"/>
                </a:cubicBezTo>
                <a:cubicBezTo>
                  <a:pt x="2343550" y="6251789"/>
                  <a:pt x="2342610" y="6250112"/>
                  <a:pt x="2341266" y="6251193"/>
                </a:cubicBezTo>
                <a:close/>
                <a:moveTo>
                  <a:pt x="2350057" y="6248639"/>
                </a:moveTo>
                <a:cubicBezTo>
                  <a:pt x="2348752" y="6248135"/>
                  <a:pt x="2347537" y="6248885"/>
                  <a:pt x="2348351" y="6252796"/>
                </a:cubicBezTo>
                <a:cubicBezTo>
                  <a:pt x="2350874" y="6253200"/>
                  <a:pt x="2351999" y="6252751"/>
                  <a:pt x="2352303" y="6252013"/>
                </a:cubicBezTo>
                <a:cubicBezTo>
                  <a:pt x="2352757" y="6250904"/>
                  <a:pt x="2351363" y="6249145"/>
                  <a:pt x="2350057" y="6248639"/>
                </a:cubicBezTo>
                <a:close/>
                <a:moveTo>
                  <a:pt x="2609855" y="6240154"/>
                </a:moveTo>
                <a:cubicBezTo>
                  <a:pt x="2609855" y="6240154"/>
                  <a:pt x="2608533" y="6241216"/>
                  <a:pt x="2607213" y="6242281"/>
                </a:cubicBezTo>
                <a:cubicBezTo>
                  <a:pt x="2605891" y="6243344"/>
                  <a:pt x="2605891" y="6243344"/>
                  <a:pt x="2604570" y="6244407"/>
                </a:cubicBezTo>
                <a:cubicBezTo>
                  <a:pt x="2604570" y="6244407"/>
                  <a:pt x="2603249" y="6245472"/>
                  <a:pt x="2603249" y="6245472"/>
                </a:cubicBezTo>
                <a:cubicBezTo>
                  <a:pt x="2603249" y="6245472"/>
                  <a:pt x="2601929" y="6246535"/>
                  <a:pt x="2602898" y="6248266"/>
                </a:cubicBezTo>
                <a:cubicBezTo>
                  <a:pt x="2603868" y="6249996"/>
                  <a:pt x="2604838" y="6251726"/>
                  <a:pt x="2606160" y="6250664"/>
                </a:cubicBezTo>
                <a:cubicBezTo>
                  <a:pt x="2608450" y="6251331"/>
                  <a:pt x="2611092" y="6249203"/>
                  <a:pt x="2612413" y="6248140"/>
                </a:cubicBezTo>
                <a:cubicBezTo>
                  <a:pt x="2612413" y="6248140"/>
                  <a:pt x="2612764" y="6245345"/>
                  <a:pt x="2612764" y="6245345"/>
                </a:cubicBezTo>
                <a:cubicBezTo>
                  <a:pt x="2614085" y="6244282"/>
                  <a:pt x="2614085" y="6244282"/>
                  <a:pt x="2613115" y="6242552"/>
                </a:cubicBezTo>
                <a:cubicBezTo>
                  <a:pt x="2611175" y="6239089"/>
                  <a:pt x="2611175" y="6239089"/>
                  <a:pt x="2609855" y="6240154"/>
                </a:cubicBezTo>
                <a:close/>
                <a:moveTo>
                  <a:pt x="2517963" y="6236346"/>
                </a:moveTo>
                <a:cubicBezTo>
                  <a:pt x="2514239" y="6236758"/>
                  <a:pt x="2512876" y="6237854"/>
                  <a:pt x="2511513" y="6238952"/>
                </a:cubicBezTo>
                <a:cubicBezTo>
                  <a:pt x="2510151" y="6240049"/>
                  <a:pt x="2510151" y="6240049"/>
                  <a:pt x="2510151" y="6240049"/>
                </a:cubicBezTo>
                <a:cubicBezTo>
                  <a:pt x="2508788" y="6241147"/>
                  <a:pt x="2507425" y="6242244"/>
                  <a:pt x="2506062" y="6243341"/>
                </a:cubicBezTo>
                <a:cubicBezTo>
                  <a:pt x="2504700" y="6244438"/>
                  <a:pt x="2505700" y="6246221"/>
                  <a:pt x="2506698" y="6248005"/>
                </a:cubicBezTo>
                <a:cubicBezTo>
                  <a:pt x="2507698" y="6249787"/>
                  <a:pt x="2508697" y="6251571"/>
                  <a:pt x="2511060" y="6252256"/>
                </a:cubicBezTo>
                <a:cubicBezTo>
                  <a:pt x="2512422" y="6251160"/>
                  <a:pt x="2513785" y="6250063"/>
                  <a:pt x="2515147" y="6248966"/>
                </a:cubicBezTo>
                <a:cubicBezTo>
                  <a:pt x="2516510" y="6247869"/>
                  <a:pt x="2516873" y="6244987"/>
                  <a:pt x="2519235" y="6245674"/>
                </a:cubicBezTo>
                <a:cubicBezTo>
                  <a:pt x="2520416" y="6246017"/>
                  <a:pt x="2521098" y="6245469"/>
                  <a:pt x="2521359" y="6244612"/>
                </a:cubicBezTo>
                <a:cubicBezTo>
                  <a:pt x="2521620" y="6243755"/>
                  <a:pt x="2521461" y="6242588"/>
                  <a:pt x="2520962" y="6241697"/>
                </a:cubicBezTo>
                <a:cubicBezTo>
                  <a:pt x="2521325" y="6238816"/>
                  <a:pt x="2517963" y="6236346"/>
                  <a:pt x="2517963" y="6236346"/>
                </a:cubicBezTo>
                <a:close/>
                <a:moveTo>
                  <a:pt x="2370079" y="6233301"/>
                </a:moveTo>
                <a:cubicBezTo>
                  <a:pt x="2369689" y="6236094"/>
                  <a:pt x="2366035" y="6236557"/>
                  <a:pt x="2363731" y="6235934"/>
                </a:cubicBezTo>
                <a:cubicBezTo>
                  <a:pt x="2360078" y="6236395"/>
                  <a:pt x="2357773" y="6235772"/>
                  <a:pt x="2355076" y="6237942"/>
                </a:cubicBezTo>
                <a:cubicBezTo>
                  <a:pt x="2353729" y="6239028"/>
                  <a:pt x="2353729" y="6239028"/>
                  <a:pt x="2353338" y="6241820"/>
                </a:cubicBezTo>
                <a:cubicBezTo>
                  <a:pt x="2353338" y="6241820"/>
                  <a:pt x="2352948" y="6244614"/>
                  <a:pt x="2352948" y="6244614"/>
                </a:cubicBezTo>
                <a:cubicBezTo>
                  <a:pt x="2355253" y="6245238"/>
                  <a:pt x="2356211" y="6246946"/>
                  <a:pt x="2357558" y="6245862"/>
                </a:cubicBezTo>
                <a:cubicBezTo>
                  <a:pt x="2359296" y="6241982"/>
                  <a:pt x="2361602" y="6242605"/>
                  <a:pt x="2365254" y="6242143"/>
                </a:cubicBezTo>
                <a:cubicBezTo>
                  <a:pt x="2368907" y="6241682"/>
                  <a:pt x="2371214" y="6242305"/>
                  <a:pt x="2373908" y="6240135"/>
                </a:cubicBezTo>
                <a:cubicBezTo>
                  <a:pt x="2375257" y="6239050"/>
                  <a:pt x="2374299" y="6237341"/>
                  <a:pt x="2373342" y="6235633"/>
                </a:cubicBezTo>
                <a:cubicBezTo>
                  <a:pt x="2372384" y="6233925"/>
                  <a:pt x="2371427" y="6232216"/>
                  <a:pt x="2370079" y="6233301"/>
                </a:cubicBezTo>
                <a:close/>
                <a:moveTo>
                  <a:pt x="2469438" y="6233187"/>
                </a:moveTo>
                <a:cubicBezTo>
                  <a:pt x="2467700" y="6237145"/>
                  <a:pt x="2460648" y="6235149"/>
                  <a:pt x="2463612" y="6240436"/>
                </a:cubicBezTo>
                <a:cubicBezTo>
                  <a:pt x="2463893" y="6238291"/>
                  <a:pt x="2468696" y="6238260"/>
                  <a:pt x="2469830" y="6236149"/>
                </a:cubicBezTo>
                <a:cubicBezTo>
                  <a:pt x="2470208" y="6235445"/>
                  <a:pt x="2470178" y="6234509"/>
                  <a:pt x="2469438" y="6233187"/>
                </a:cubicBezTo>
                <a:close/>
                <a:moveTo>
                  <a:pt x="2578644" y="6229887"/>
                </a:moveTo>
                <a:cubicBezTo>
                  <a:pt x="2577302" y="6230967"/>
                  <a:pt x="2575960" y="6232048"/>
                  <a:pt x="2574618" y="6233129"/>
                </a:cubicBezTo>
                <a:cubicBezTo>
                  <a:pt x="2571337" y="6230747"/>
                  <a:pt x="2563656" y="6234419"/>
                  <a:pt x="2562912" y="6240041"/>
                </a:cubicBezTo>
                <a:cubicBezTo>
                  <a:pt x="2559856" y="6245014"/>
                  <a:pt x="2554859" y="6246525"/>
                  <a:pt x="2550833" y="6249767"/>
                </a:cubicBezTo>
                <a:cubicBezTo>
                  <a:pt x="2547179" y="6250197"/>
                  <a:pt x="2543524" y="6250627"/>
                  <a:pt x="2539498" y="6253870"/>
                </a:cubicBezTo>
                <a:cubicBezTo>
                  <a:pt x="2539498" y="6253870"/>
                  <a:pt x="2538156" y="6254949"/>
                  <a:pt x="2538156" y="6254949"/>
                </a:cubicBezTo>
                <a:cubicBezTo>
                  <a:pt x="2536814" y="6256030"/>
                  <a:pt x="2536814" y="6256030"/>
                  <a:pt x="2535471" y="6257111"/>
                </a:cubicBezTo>
                <a:cubicBezTo>
                  <a:pt x="2535471" y="6257111"/>
                  <a:pt x="2534129" y="6258191"/>
                  <a:pt x="2534129" y="6258191"/>
                </a:cubicBezTo>
                <a:cubicBezTo>
                  <a:pt x="2534129" y="6258191"/>
                  <a:pt x="2533758" y="6261002"/>
                  <a:pt x="2533758" y="6261002"/>
                </a:cubicBezTo>
                <a:cubicBezTo>
                  <a:pt x="2534728" y="6262733"/>
                  <a:pt x="2537039" y="6263383"/>
                  <a:pt x="2537039" y="6263383"/>
                </a:cubicBezTo>
                <a:cubicBezTo>
                  <a:pt x="2538382" y="6262303"/>
                  <a:pt x="2538382" y="6262303"/>
                  <a:pt x="2538382" y="6262303"/>
                </a:cubicBezTo>
                <a:cubicBezTo>
                  <a:pt x="2538382" y="6262303"/>
                  <a:pt x="2539724" y="6261223"/>
                  <a:pt x="2539724" y="6261223"/>
                </a:cubicBezTo>
                <a:cubicBezTo>
                  <a:pt x="2540321" y="6265766"/>
                  <a:pt x="2541291" y="6267496"/>
                  <a:pt x="2540920" y="6270307"/>
                </a:cubicBezTo>
                <a:cubicBezTo>
                  <a:pt x="2541889" y="6272038"/>
                  <a:pt x="2541889" y="6272038"/>
                  <a:pt x="2541889" y="6272038"/>
                </a:cubicBezTo>
                <a:cubicBezTo>
                  <a:pt x="2543231" y="6270958"/>
                  <a:pt x="2543231" y="6270958"/>
                  <a:pt x="2543231" y="6270958"/>
                </a:cubicBezTo>
                <a:cubicBezTo>
                  <a:pt x="2543231" y="6270958"/>
                  <a:pt x="2544202" y="6272689"/>
                  <a:pt x="2545543" y="6271608"/>
                </a:cubicBezTo>
                <a:cubicBezTo>
                  <a:pt x="2545543" y="6271608"/>
                  <a:pt x="2547855" y="6272258"/>
                  <a:pt x="2547855" y="6272258"/>
                </a:cubicBezTo>
                <a:cubicBezTo>
                  <a:pt x="2550167" y="6272908"/>
                  <a:pt x="2550167" y="6272908"/>
                  <a:pt x="2549197" y="6271178"/>
                </a:cubicBezTo>
                <a:cubicBezTo>
                  <a:pt x="2550540" y="6270097"/>
                  <a:pt x="2549570" y="6268367"/>
                  <a:pt x="2548228" y="6269447"/>
                </a:cubicBezTo>
                <a:cubicBezTo>
                  <a:pt x="2547257" y="6267716"/>
                  <a:pt x="2544946" y="6267066"/>
                  <a:pt x="2543604" y="6268147"/>
                </a:cubicBezTo>
                <a:cubicBezTo>
                  <a:pt x="2542633" y="6266415"/>
                  <a:pt x="2543006" y="6263603"/>
                  <a:pt x="2543378" y="6260792"/>
                </a:cubicBezTo>
                <a:cubicBezTo>
                  <a:pt x="2546062" y="6258631"/>
                  <a:pt x="2549716" y="6258201"/>
                  <a:pt x="2554713" y="6256691"/>
                </a:cubicBezTo>
                <a:cubicBezTo>
                  <a:pt x="2559709" y="6255180"/>
                  <a:pt x="2564705" y="6253669"/>
                  <a:pt x="2566791" y="6246965"/>
                </a:cubicBezTo>
                <a:cubicBezTo>
                  <a:pt x="2572984" y="6254539"/>
                  <a:pt x="2577382" y="6248486"/>
                  <a:pt x="2582006" y="6249786"/>
                </a:cubicBezTo>
                <a:cubicBezTo>
                  <a:pt x="2576784" y="6243944"/>
                  <a:pt x="2578499" y="6240052"/>
                  <a:pt x="2577900" y="6235509"/>
                </a:cubicBezTo>
                <a:cubicBezTo>
                  <a:pt x="2579243" y="6234429"/>
                  <a:pt x="2579243" y="6234429"/>
                  <a:pt x="2580585" y="6233348"/>
                </a:cubicBezTo>
                <a:cubicBezTo>
                  <a:pt x="2581927" y="6232268"/>
                  <a:pt x="2580957" y="6230537"/>
                  <a:pt x="2580957" y="6230537"/>
                </a:cubicBezTo>
                <a:cubicBezTo>
                  <a:pt x="2579986" y="6228806"/>
                  <a:pt x="2579986" y="6228806"/>
                  <a:pt x="2578644" y="6229887"/>
                </a:cubicBezTo>
                <a:close/>
                <a:moveTo>
                  <a:pt x="2318886" y="6225181"/>
                </a:moveTo>
                <a:cubicBezTo>
                  <a:pt x="2315469" y="6226046"/>
                  <a:pt x="2312352" y="6229185"/>
                  <a:pt x="2308617" y="6234703"/>
                </a:cubicBezTo>
                <a:cubicBezTo>
                  <a:pt x="2310931" y="6235352"/>
                  <a:pt x="2310931" y="6235352"/>
                  <a:pt x="2310931" y="6235352"/>
                </a:cubicBezTo>
                <a:cubicBezTo>
                  <a:pt x="2306898" y="6238598"/>
                  <a:pt x="2304210" y="6240763"/>
                  <a:pt x="2299208" y="6242278"/>
                </a:cubicBezTo>
                <a:cubicBezTo>
                  <a:pt x="2297863" y="6243361"/>
                  <a:pt x="2298833" y="6245092"/>
                  <a:pt x="2299803" y="6246822"/>
                </a:cubicBezTo>
                <a:cubicBezTo>
                  <a:pt x="2300773" y="6248554"/>
                  <a:pt x="2300773" y="6248554"/>
                  <a:pt x="2302117" y="6247471"/>
                </a:cubicBezTo>
                <a:cubicBezTo>
                  <a:pt x="2304806" y="6245307"/>
                  <a:pt x="2309809" y="6243791"/>
                  <a:pt x="2312496" y="6241626"/>
                </a:cubicBezTo>
                <a:cubicBezTo>
                  <a:pt x="2318468" y="6241843"/>
                  <a:pt x="2323846" y="6237513"/>
                  <a:pt x="2325412" y="6243788"/>
                </a:cubicBezTo>
                <a:cubicBezTo>
                  <a:pt x="2325114" y="6241516"/>
                  <a:pt x="2328678" y="6241785"/>
                  <a:pt x="2331227" y="6240676"/>
                </a:cubicBezTo>
                <a:cubicBezTo>
                  <a:pt x="2332500" y="6240121"/>
                  <a:pt x="2333520" y="6239222"/>
                  <a:pt x="2333677" y="6237488"/>
                </a:cubicBezTo>
                <a:cubicBezTo>
                  <a:pt x="2333832" y="6235752"/>
                  <a:pt x="2333123" y="6233183"/>
                  <a:pt x="2330941" y="6229289"/>
                </a:cubicBezTo>
                <a:cubicBezTo>
                  <a:pt x="2326015" y="6225719"/>
                  <a:pt x="2322302" y="6224314"/>
                  <a:pt x="2318886" y="6225181"/>
                </a:cubicBezTo>
                <a:close/>
                <a:moveTo>
                  <a:pt x="2653690" y="6224772"/>
                </a:moveTo>
                <a:cubicBezTo>
                  <a:pt x="2655271" y="6248465"/>
                  <a:pt x="2636432" y="6246158"/>
                  <a:pt x="2628576" y="6259971"/>
                </a:cubicBezTo>
                <a:cubicBezTo>
                  <a:pt x="2624546" y="6263215"/>
                  <a:pt x="2620516" y="6266460"/>
                  <a:pt x="2616486" y="6269705"/>
                </a:cubicBezTo>
                <a:cubicBezTo>
                  <a:pt x="2609390" y="6277915"/>
                  <a:pt x="2601329" y="6284405"/>
                  <a:pt x="2591720" y="6284651"/>
                </a:cubicBezTo>
                <a:cubicBezTo>
                  <a:pt x="2591720" y="6284651"/>
                  <a:pt x="2590756" y="6282931"/>
                  <a:pt x="2589792" y="6281210"/>
                </a:cubicBezTo>
                <a:cubicBezTo>
                  <a:pt x="2589792" y="6281210"/>
                  <a:pt x="2588827" y="6279490"/>
                  <a:pt x="2588827" y="6279490"/>
                </a:cubicBezTo>
                <a:cubicBezTo>
                  <a:pt x="2588827" y="6279490"/>
                  <a:pt x="2587864" y="6277770"/>
                  <a:pt x="2587864" y="6277770"/>
                </a:cubicBezTo>
                <a:cubicBezTo>
                  <a:pt x="2586520" y="6278851"/>
                  <a:pt x="2586520" y="6278851"/>
                  <a:pt x="2587484" y="6280571"/>
                </a:cubicBezTo>
                <a:cubicBezTo>
                  <a:pt x="2587484" y="6280571"/>
                  <a:pt x="2588449" y="6282292"/>
                  <a:pt x="2588449" y="6282292"/>
                </a:cubicBezTo>
                <a:cubicBezTo>
                  <a:pt x="2589413" y="6284012"/>
                  <a:pt x="2590376" y="6285733"/>
                  <a:pt x="2590376" y="6285733"/>
                </a:cubicBezTo>
                <a:cubicBezTo>
                  <a:pt x="2590376" y="6285733"/>
                  <a:pt x="2589997" y="6288534"/>
                  <a:pt x="2589997" y="6288534"/>
                </a:cubicBezTo>
                <a:cubicBezTo>
                  <a:pt x="2588654" y="6289617"/>
                  <a:pt x="2585587" y="6294581"/>
                  <a:pt x="2580009" y="6291585"/>
                </a:cubicBezTo>
                <a:cubicBezTo>
                  <a:pt x="2579044" y="6289864"/>
                  <a:pt x="2579044" y="6289864"/>
                  <a:pt x="2579044" y="6289864"/>
                </a:cubicBezTo>
                <a:cubicBezTo>
                  <a:pt x="2577116" y="6286422"/>
                  <a:pt x="2575189" y="6282982"/>
                  <a:pt x="2572882" y="6282343"/>
                </a:cubicBezTo>
                <a:cubicBezTo>
                  <a:pt x="2565406" y="6293355"/>
                  <a:pt x="2557724" y="6297042"/>
                  <a:pt x="2551182" y="6292324"/>
                </a:cubicBezTo>
                <a:cubicBezTo>
                  <a:pt x="2550044" y="6300730"/>
                  <a:pt x="2539091" y="6302059"/>
                  <a:pt x="2537573" y="6313267"/>
                </a:cubicBezTo>
                <a:cubicBezTo>
                  <a:pt x="2537573" y="6313267"/>
                  <a:pt x="2536230" y="6314348"/>
                  <a:pt x="2537194" y="6316068"/>
                </a:cubicBezTo>
                <a:cubicBezTo>
                  <a:pt x="2535267" y="6312627"/>
                  <a:pt x="2533923" y="6313709"/>
                  <a:pt x="2532959" y="6311988"/>
                </a:cubicBezTo>
                <a:cubicBezTo>
                  <a:pt x="2532579" y="6314791"/>
                  <a:pt x="2532579" y="6314791"/>
                  <a:pt x="2532579" y="6314791"/>
                </a:cubicBezTo>
                <a:cubicBezTo>
                  <a:pt x="2533544" y="6316512"/>
                  <a:pt x="2533544" y="6316512"/>
                  <a:pt x="2535851" y="6317150"/>
                </a:cubicBezTo>
                <a:cubicBezTo>
                  <a:pt x="2531820" y="6320395"/>
                  <a:pt x="2529133" y="6322558"/>
                  <a:pt x="2525104" y="6325803"/>
                </a:cubicBezTo>
                <a:cubicBezTo>
                  <a:pt x="2525104" y="6325803"/>
                  <a:pt x="2523760" y="6326884"/>
                  <a:pt x="2522417" y="6327966"/>
                </a:cubicBezTo>
                <a:cubicBezTo>
                  <a:pt x="2521453" y="6326246"/>
                  <a:pt x="2519145" y="6325607"/>
                  <a:pt x="2517801" y="6326689"/>
                </a:cubicBezTo>
                <a:cubicBezTo>
                  <a:pt x="2509125" y="6311204"/>
                  <a:pt x="2505885" y="6326297"/>
                  <a:pt x="2498789" y="6334506"/>
                </a:cubicBezTo>
                <a:cubicBezTo>
                  <a:pt x="2499753" y="6336226"/>
                  <a:pt x="2499753" y="6336226"/>
                  <a:pt x="2499753" y="6336226"/>
                </a:cubicBezTo>
                <a:cubicBezTo>
                  <a:pt x="2498410" y="6337308"/>
                  <a:pt x="2495722" y="6339471"/>
                  <a:pt x="2493035" y="6341635"/>
                </a:cubicBezTo>
                <a:cubicBezTo>
                  <a:pt x="2488625" y="6347681"/>
                  <a:pt x="2481909" y="6353089"/>
                  <a:pt x="2475951" y="6352893"/>
                </a:cubicBezTo>
                <a:cubicBezTo>
                  <a:pt x="2475366" y="6348371"/>
                  <a:pt x="2480360" y="6346847"/>
                  <a:pt x="2476124" y="6342767"/>
                </a:cubicBezTo>
                <a:cubicBezTo>
                  <a:pt x="2469787" y="6345373"/>
                  <a:pt x="2467479" y="6344735"/>
                  <a:pt x="2466343" y="6353140"/>
                </a:cubicBezTo>
                <a:cubicBezTo>
                  <a:pt x="2461348" y="6354664"/>
                  <a:pt x="2455974" y="6358991"/>
                  <a:pt x="2451943" y="6362236"/>
                </a:cubicBezTo>
                <a:cubicBezTo>
                  <a:pt x="2447913" y="6365480"/>
                  <a:pt x="2445227" y="6367643"/>
                  <a:pt x="2442160" y="6372609"/>
                </a:cubicBezTo>
                <a:cubicBezTo>
                  <a:pt x="2441781" y="6375411"/>
                  <a:pt x="2442745" y="6377131"/>
                  <a:pt x="2443709" y="6378851"/>
                </a:cubicBezTo>
                <a:cubicBezTo>
                  <a:pt x="2444673" y="6380571"/>
                  <a:pt x="2446980" y="6381210"/>
                  <a:pt x="2448324" y="6380129"/>
                </a:cubicBezTo>
                <a:cubicBezTo>
                  <a:pt x="2453112" y="6371280"/>
                  <a:pt x="2462138" y="6366511"/>
                  <a:pt x="2471162" y="6361742"/>
                </a:cubicBezTo>
                <a:cubicBezTo>
                  <a:pt x="2471162" y="6361742"/>
                  <a:pt x="2471162" y="6361742"/>
                  <a:pt x="2472505" y="6360661"/>
                </a:cubicBezTo>
                <a:cubicBezTo>
                  <a:pt x="2474433" y="6364102"/>
                  <a:pt x="2474813" y="6361299"/>
                  <a:pt x="2476156" y="6360218"/>
                </a:cubicBezTo>
                <a:cubicBezTo>
                  <a:pt x="2477500" y="6359136"/>
                  <a:pt x="2477500" y="6359136"/>
                  <a:pt x="2477500" y="6359136"/>
                </a:cubicBezTo>
                <a:cubicBezTo>
                  <a:pt x="2484422" y="6361052"/>
                  <a:pt x="2490175" y="6353924"/>
                  <a:pt x="2496892" y="6348516"/>
                </a:cubicBezTo>
                <a:cubicBezTo>
                  <a:pt x="2498615" y="6344632"/>
                  <a:pt x="2501301" y="6342469"/>
                  <a:pt x="2502645" y="6341388"/>
                </a:cubicBezTo>
                <a:cubicBezTo>
                  <a:pt x="2502645" y="6341388"/>
                  <a:pt x="2503989" y="6340306"/>
                  <a:pt x="2503989" y="6340306"/>
                </a:cubicBezTo>
                <a:cubicBezTo>
                  <a:pt x="2504953" y="6342026"/>
                  <a:pt x="2504953" y="6342026"/>
                  <a:pt x="2504953" y="6342026"/>
                </a:cubicBezTo>
                <a:cubicBezTo>
                  <a:pt x="2511495" y="6346745"/>
                  <a:pt x="2509361" y="6335980"/>
                  <a:pt x="2514355" y="6334454"/>
                </a:cubicBezTo>
                <a:cubicBezTo>
                  <a:pt x="2515320" y="6336175"/>
                  <a:pt x="2514941" y="6338978"/>
                  <a:pt x="2517248" y="6339616"/>
                </a:cubicBezTo>
                <a:cubicBezTo>
                  <a:pt x="2513393" y="6332735"/>
                  <a:pt x="2521863" y="6340894"/>
                  <a:pt x="2523965" y="6334208"/>
                </a:cubicBezTo>
                <a:cubicBezTo>
                  <a:pt x="2523965" y="6334208"/>
                  <a:pt x="2524929" y="6335929"/>
                  <a:pt x="2524929" y="6335929"/>
                </a:cubicBezTo>
                <a:cubicBezTo>
                  <a:pt x="2524171" y="6341533"/>
                  <a:pt x="2520520" y="6341976"/>
                  <a:pt x="2517834" y="6344138"/>
                </a:cubicBezTo>
                <a:cubicBezTo>
                  <a:pt x="2516869" y="6342418"/>
                  <a:pt x="2515525" y="6343501"/>
                  <a:pt x="2515525" y="6343501"/>
                </a:cubicBezTo>
                <a:cubicBezTo>
                  <a:pt x="2514182" y="6344581"/>
                  <a:pt x="2514182" y="6344581"/>
                  <a:pt x="2515147" y="6346302"/>
                </a:cubicBezTo>
                <a:cubicBezTo>
                  <a:pt x="2515147" y="6346302"/>
                  <a:pt x="2516110" y="6348022"/>
                  <a:pt x="2516110" y="6348022"/>
                </a:cubicBezTo>
                <a:cubicBezTo>
                  <a:pt x="2517454" y="6346940"/>
                  <a:pt x="2518797" y="6345859"/>
                  <a:pt x="2519761" y="6347579"/>
                </a:cubicBezTo>
                <a:cubicBezTo>
                  <a:pt x="2522448" y="6345415"/>
                  <a:pt x="2527443" y="6343891"/>
                  <a:pt x="2528201" y="6338288"/>
                </a:cubicBezTo>
                <a:cubicBezTo>
                  <a:pt x="2527237" y="6336567"/>
                  <a:pt x="2527237" y="6336567"/>
                  <a:pt x="2527237" y="6336567"/>
                </a:cubicBezTo>
                <a:cubicBezTo>
                  <a:pt x="2526273" y="6334848"/>
                  <a:pt x="2526273" y="6334848"/>
                  <a:pt x="2525309" y="6333127"/>
                </a:cubicBezTo>
                <a:cubicBezTo>
                  <a:pt x="2526652" y="6332045"/>
                  <a:pt x="2527995" y="6330963"/>
                  <a:pt x="2527995" y="6330963"/>
                </a:cubicBezTo>
                <a:cubicBezTo>
                  <a:pt x="2532025" y="6327719"/>
                  <a:pt x="2534713" y="6325556"/>
                  <a:pt x="2538743" y="6322310"/>
                </a:cubicBezTo>
                <a:cubicBezTo>
                  <a:pt x="2540086" y="6321229"/>
                  <a:pt x="2540086" y="6321229"/>
                  <a:pt x="2540086" y="6321229"/>
                </a:cubicBezTo>
                <a:cubicBezTo>
                  <a:pt x="2541429" y="6320147"/>
                  <a:pt x="2540466" y="6318428"/>
                  <a:pt x="2541809" y="6317346"/>
                </a:cubicBezTo>
                <a:cubicBezTo>
                  <a:pt x="2542773" y="6319066"/>
                  <a:pt x="2542773" y="6319066"/>
                  <a:pt x="2542773" y="6319066"/>
                </a:cubicBezTo>
                <a:cubicBezTo>
                  <a:pt x="2558340" y="6319016"/>
                  <a:pt x="2566575" y="6302400"/>
                  <a:pt x="2582900" y="6296745"/>
                </a:cubicBezTo>
                <a:cubicBezTo>
                  <a:pt x="2587516" y="6298021"/>
                  <a:pt x="2590202" y="6295860"/>
                  <a:pt x="2592890" y="6293696"/>
                </a:cubicBezTo>
                <a:cubicBezTo>
                  <a:pt x="2592890" y="6293696"/>
                  <a:pt x="2594233" y="6292615"/>
                  <a:pt x="2594233" y="6292615"/>
                </a:cubicBezTo>
                <a:cubicBezTo>
                  <a:pt x="2605186" y="6291286"/>
                  <a:pt x="2612282" y="6283077"/>
                  <a:pt x="2620342" y="6276586"/>
                </a:cubicBezTo>
                <a:cubicBezTo>
                  <a:pt x="2624372" y="6273341"/>
                  <a:pt x="2628403" y="6270098"/>
                  <a:pt x="2632432" y="6266853"/>
                </a:cubicBezTo>
                <a:cubicBezTo>
                  <a:pt x="2633397" y="6268572"/>
                  <a:pt x="2633397" y="6268572"/>
                  <a:pt x="2633397" y="6268572"/>
                </a:cubicBezTo>
                <a:cubicBezTo>
                  <a:pt x="2645693" y="6266163"/>
                  <a:pt x="2653169" y="6255150"/>
                  <a:pt x="2660470" y="6254265"/>
                </a:cubicBezTo>
                <a:cubicBezTo>
                  <a:pt x="2659505" y="6252544"/>
                  <a:pt x="2657783" y="6256428"/>
                  <a:pt x="2655854" y="6252987"/>
                </a:cubicBezTo>
                <a:cubicBezTo>
                  <a:pt x="2669495" y="6249497"/>
                  <a:pt x="2671802" y="6250135"/>
                  <a:pt x="2687543" y="6239958"/>
                </a:cubicBezTo>
                <a:cubicBezTo>
                  <a:pt x="2686579" y="6238237"/>
                  <a:pt x="2686579" y="6238237"/>
                  <a:pt x="2686579" y="6238237"/>
                </a:cubicBezTo>
                <a:cubicBezTo>
                  <a:pt x="2688405" y="6238016"/>
                  <a:pt x="2689894" y="6238064"/>
                  <a:pt x="2691142" y="6237684"/>
                </a:cubicBezTo>
                <a:cubicBezTo>
                  <a:pt x="2692392" y="6237302"/>
                  <a:pt x="2693399" y="6236492"/>
                  <a:pt x="2694260" y="6234550"/>
                </a:cubicBezTo>
                <a:cubicBezTo>
                  <a:pt x="2695604" y="6233468"/>
                  <a:pt x="2693675" y="6230027"/>
                  <a:pt x="2692711" y="6228306"/>
                </a:cubicBezTo>
                <a:cubicBezTo>
                  <a:pt x="2690404" y="6227667"/>
                  <a:pt x="2690404" y="6227667"/>
                  <a:pt x="2689060" y="6228750"/>
                </a:cubicBezTo>
                <a:cubicBezTo>
                  <a:pt x="2688681" y="6231552"/>
                  <a:pt x="2686374" y="6230913"/>
                  <a:pt x="2686374" y="6230913"/>
                </a:cubicBezTo>
                <a:cubicBezTo>
                  <a:pt x="2679831" y="6226194"/>
                  <a:pt x="2669257" y="6224721"/>
                  <a:pt x="2671771" y="6232685"/>
                </a:cubicBezTo>
                <a:cubicBezTo>
                  <a:pt x="2665987" y="6222362"/>
                  <a:pt x="2656204" y="6232736"/>
                  <a:pt x="2653690" y="6224772"/>
                </a:cubicBezTo>
                <a:close/>
                <a:moveTo>
                  <a:pt x="2277084" y="6223098"/>
                </a:moveTo>
                <a:cubicBezTo>
                  <a:pt x="2274241" y="6235436"/>
                  <a:pt x="2268486" y="6242580"/>
                  <a:pt x="2263106" y="6246911"/>
                </a:cubicBezTo>
                <a:cubicBezTo>
                  <a:pt x="2258102" y="6248429"/>
                  <a:pt x="2254068" y="6251677"/>
                  <a:pt x="2250033" y="6254925"/>
                </a:cubicBezTo>
                <a:cubicBezTo>
                  <a:pt x="2246374" y="6255360"/>
                  <a:pt x="2243685" y="6257525"/>
                  <a:pt x="2240995" y="6259691"/>
                </a:cubicBezTo>
                <a:cubicBezTo>
                  <a:pt x="2239649" y="6260773"/>
                  <a:pt x="2239649" y="6260773"/>
                  <a:pt x="2240620" y="6262504"/>
                </a:cubicBezTo>
                <a:cubicBezTo>
                  <a:pt x="2240246" y="6265318"/>
                  <a:pt x="2242560" y="6265965"/>
                  <a:pt x="2242560" y="6265965"/>
                </a:cubicBezTo>
                <a:cubicBezTo>
                  <a:pt x="2245249" y="6263800"/>
                  <a:pt x="2247940" y="6261635"/>
                  <a:pt x="2251598" y="6261200"/>
                </a:cubicBezTo>
                <a:cubicBezTo>
                  <a:pt x="2256979" y="6256869"/>
                  <a:pt x="2261012" y="6253621"/>
                  <a:pt x="2266986" y="6253835"/>
                </a:cubicBezTo>
                <a:cubicBezTo>
                  <a:pt x="2269676" y="6251669"/>
                  <a:pt x="2283345" y="6248200"/>
                  <a:pt x="2285065" y="6244304"/>
                </a:cubicBezTo>
                <a:cubicBezTo>
                  <a:pt x="2280060" y="6245821"/>
                  <a:pt x="2284469" y="6239759"/>
                  <a:pt x="2284845" y="6236945"/>
                </a:cubicBezTo>
                <a:cubicBezTo>
                  <a:pt x="2286190" y="6235862"/>
                  <a:pt x="2289849" y="6235428"/>
                  <a:pt x="2291194" y="6234346"/>
                </a:cubicBezTo>
                <a:cubicBezTo>
                  <a:pt x="2293509" y="6234995"/>
                  <a:pt x="2293509" y="6234995"/>
                  <a:pt x="2294853" y="6233910"/>
                </a:cubicBezTo>
                <a:cubicBezTo>
                  <a:pt x="2294853" y="6233910"/>
                  <a:pt x="2296199" y="6232828"/>
                  <a:pt x="2295229" y="6231098"/>
                </a:cubicBezTo>
                <a:cubicBezTo>
                  <a:pt x="2294258" y="6229366"/>
                  <a:pt x="2293288" y="6227635"/>
                  <a:pt x="2291943" y="6228719"/>
                </a:cubicBezTo>
                <a:cubicBezTo>
                  <a:pt x="2291943" y="6228719"/>
                  <a:pt x="2290599" y="6229801"/>
                  <a:pt x="2290599" y="6229801"/>
                </a:cubicBezTo>
                <a:cubicBezTo>
                  <a:pt x="2286940" y="6230236"/>
                  <a:pt x="2283279" y="6230670"/>
                  <a:pt x="2281934" y="6231753"/>
                </a:cubicBezTo>
                <a:cubicBezTo>
                  <a:pt x="2279995" y="6228291"/>
                  <a:pt x="2280370" y="6225477"/>
                  <a:pt x="2277084" y="6223098"/>
                </a:cubicBezTo>
                <a:close/>
                <a:moveTo>
                  <a:pt x="2702875" y="6222498"/>
                </a:moveTo>
                <a:cubicBezTo>
                  <a:pt x="2702875" y="6222498"/>
                  <a:pt x="2696874" y="6224894"/>
                  <a:pt x="2698138" y="6223875"/>
                </a:cubicBezTo>
                <a:cubicBezTo>
                  <a:pt x="2698285" y="6227412"/>
                  <a:pt x="2699938" y="6227908"/>
                  <a:pt x="2701322" y="6227098"/>
                </a:cubicBezTo>
                <a:cubicBezTo>
                  <a:pt x="2702705" y="6226290"/>
                  <a:pt x="2703816" y="6224176"/>
                  <a:pt x="2702875" y="6222498"/>
                </a:cubicBezTo>
                <a:close/>
                <a:moveTo>
                  <a:pt x="2440473" y="6219171"/>
                </a:moveTo>
                <a:cubicBezTo>
                  <a:pt x="2428874" y="6233481"/>
                  <a:pt x="2423289" y="6230518"/>
                  <a:pt x="2413434" y="6240941"/>
                </a:cubicBezTo>
                <a:cubicBezTo>
                  <a:pt x="2420762" y="6240014"/>
                  <a:pt x="2413610" y="6248257"/>
                  <a:pt x="2416491" y="6253397"/>
                </a:cubicBezTo>
                <a:cubicBezTo>
                  <a:pt x="2420547" y="6250132"/>
                  <a:pt x="2424211" y="6249669"/>
                  <a:pt x="2428443" y="6253720"/>
                </a:cubicBezTo>
                <a:cubicBezTo>
                  <a:pt x="2429795" y="6252631"/>
                  <a:pt x="2429795" y="6252631"/>
                  <a:pt x="2429795" y="6252631"/>
                </a:cubicBezTo>
                <a:cubicBezTo>
                  <a:pt x="2430756" y="6254345"/>
                  <a:pt x="2430363" y="6257147"/>
                  <a:pt x="2433636" y="6259485"/>
                </a:cubicBezTo>
                <a:cubicBezTo>
                  <a:pt x="2435947" y="6260110"/>
                  <a:pt x="2435947" y="6260110"/>
                  <a:pt x="2435947" y="6260110"/>
                </a:cubicBezTo>
                <a:cubicBezTo>
                  <a:pt x="2435947" y="6260110"/>
                  <a:pt x="2435947" y="6260110"/>
                  <a:pt x="2434988" y="6258398"/>
                </a:cubicBezTo>
                <a:cubicBezTo>
                  <a:pt x="2436340" y="6257308"/>
                  <a:pt x="2434028" y="6256684"/>
                  <a:pt x="2434028" y="6256684"/>
                </a:cubicBezTo>
                <a:cubicBezTo>
                  <a:pt x="2433067" y="6254970"/>
                  <a:pt x="2433067" y="6254970"/>
                  <a:pt x="2432108" y="6253256"/>
                </a:cubicBezTo>
                <a:cubicBezTo>
                  <a:pt x="2431578" y="6231305"/>
                  <a:pt x="2454091" y="6250475"/>
                  <a:pt x="2458755" y="6234288"/>
                </a:cubicBezTo>
                <a:cubicBezTo>
                  <a:pt x="2453346" y="6238643"/>
                  <a:pt x="2456834" y="6230862"/>
                  <a:pt x="2453954" y="6225722"/>
                </a:cubicBezTo>
                <a:cubicBezTo>
                  <a:pt x="2449330" y="6224472"/>
                  <a:pt x="2445273" y="6227738"/>
                  <a:pt x="2440473" y="6219171"/>
                </a:cubicBezTo>
                <a:close/>
                <a:moveTo>
                  <a:pt x="2646851" y="6216825"/>
                </a:moveTo>
                <a:cubicBezTo>
                  <a:pt x="2644391" y="6217565"/>
                  <a:pt x="2642557" y="6220281"/>
                  <a:pt x="2643334" y="6223376"/>
                </a:cubicBezTo>
                <a:cubicBezTo>
                  <a:pt x="2646339" y="6218476"/>
                  <a:pt x="2651127" y="6227019"/>
                  <a:pt x="2654132" y="6222120"/>
                </a:cubicBezTo>
                <a:cubicBezTo>
                  <a:pt x="2652399" y="6217317"/>
                  <a:pt x="2649312" y="6216083"/>
                  <a:pt x="2646851" y="6216825"/>
                </a:cubicBezTo>
                <a:close/>
                <a:moveTo>
                  <a:pt x="2549975" y="6213324"/>
                </a:moveTo>
                <a:cubicBezTo>
                  <a:pt x="2547756" y="6214169"/>
                  <a:pt x="2545974" y="6216232"/>
                  <a:pt x="2544244" y="6220136"/>
                </a:cubicBezTo>
                <a:cubicBezTo>
                  <a:pt x="2544244" y="6220136"/>
                  <a:pt x="2542895" y="6221222"/>
                  <a:pt x="2542895" y="6221222"/>
                </a:cubicBezTo>
                <a:cubicBezTo>
                  <a:pt x="2541545" y="6222308"/>
                  <a:pt x="2540196" y="6223394"/>
                  <a:pt x="2538847" y="6224482"/>
                </a:cubicBezTo>
                <a:cubicBezTo>
                  <a:pt x="2537877" y="6222750"/>
                  <a:pt x="2538255" y="6219932"/>
                  <a:pt x="2537286" y="6218201"/>
                </a:cubicBezTo>
                <a:cubicBezTo>
                  <a:pt x="2533828" y="6226009"/>
                  <a:pt x="2532858" y="6224279"/>
                  <a:pt x="2525140" y="6227980"/>
                </a:cubicBezTo>
                <a:cubicBezTo>
                  <a:pt x="2530960" y="6238366"/>
                  <a:pt x="2541587" y="6239857"/>
                  <a:pt x="2543696" y="6233136"/>
                </a:cubicBezTo>
                <a:cubicBezTo>
                  <a:pt x="2545045" y="6232049"/>
                  <a:pt x="2547745" y="6229877"/>
                  <a:pt x="2549094" y="6228789"/>
                </a:cubicBezTo>
                <a:cubicBezTo>
                  <a:pt x="2553733" y="6230078"/>
                  <a:pt x="2557401" y="6229635"/>
                  <a:pt x="2561071" y="6229194"/>
                </a:cubicBezTo>
                <a:cubicBezTo>
                  <a:pt x="2558161" y="6224002"/>
                  <a:pt x="2563559" y="6219656"/>
                  <a:pt x="2558330" y="6213818"/>
                </a:cubicBezTo>
                <a:cubicBezTo>
                  <a:pt x="2554851" y="6212852"/>
                  <a:pt x="2552194" y="6212479"/>
                  <a:pt x="2549975" y="6213324"/>
                </a:cubicBezTo>
                <a:close/>
                <a:moveTo>
                  <a:pt x="2379986" y="6212409"/>
                </a:moveTo>
                <a:cubicBezTo>
                  <a:pt x="2380158" y="6219858"/>
                  <a:pt x="2372286" y="6223666"/>
                  <a:pt x="2380502" y="6234756"/>
                </a:cubicBezTo>
                <a:cubicBezTo>
                  <a:pt x="2383604" y="6232258"/>
                  <a:pt x="2390457" y="6232433"/>
                  <a:pt x="2393785" y="6228331"/>
                </a:cubicBezTo>
                <a:cubicBezTo>
                  <a:pt x="2394895" y="6226963"/>
                  <a:pt x="2395612" y="6225120"/>
                  <a:pt x="2395671" y="6222545"/>
                </a:cubicBezTo>
                <a:cubicBezTo>
                  <a:pt x="2391935" y="6223021"/>
                  <a:pt x="2393717" y="6219058"/>
                  <a:pt x="2392741" y="6217316"/>
                </a:cubicBezTo>
                <a:cubicBezTo>
                  <a:pt x="2389408" y="6214940"/>
                  <a:pt x="2383892" y="6219380"/>
                  <a:pt x="2380961" y="6214152"/>
                </a:cubicBezTo>
                <a:cubicBezTo>
                  <a:pt x="2380961" y="6214152"/>
                  <a:pt x="2381364" y="6211299"/>
                  <a:pt x="2379986" y="6212409"/>
                </a:cubicBezTo>
                <a:close/>
                <a:moveTo>
                  <a:pt x="2577340" y="6206438"/>
                </a:moveTo>
                <a:cubicBezTo>
                  <a:pt x="2574616" y="6208633"/>
                  <a:pt x="2568613" y="6208508"/>
                  <a:pt x="2571485" y="6213632"/>
                </a:cubicBezTo>
                <a:cubicBezTo>
                  <a:pt x="2573833" y="6209883"/>
                  <a:pt x="2577879" y="6213133"/>
                  <a:pt x="2578310" y="6210926"/>
                </a:cubicBezTo>
                <a:cubicBezTo>
                  <a:pt x="2578454" y="6210191"/>
                  <a:pt x="2578197" y="6208849"/>
                  <a:pt x="2577340" y="6206438"/>
                </a:cubicBezTo>
                <a:close/>
                <a:moveTo>
                  <a:pt x="2698232" y="6203707"/>
                </a:moveTo>
                <a:cubicBezTo>
                  <a:pt x="2693040" y="6207887"/>
                  <a:pt x="2693040" y="6207887"/>
                  <a:pt x="2693040" y="6207887"/>
                </a:cubicBezTo>
                <a:cubicBezTo>
                  <a:pt x="2693040" y="6207887"/>
                  <a:pt x="2692684" y="6210610"/>
                  <a:pt x="2693624" y="6212289"/>
                </a:cubicBezTo>
                <a:cubicBezTo>
                  <a:pt x="2694565" y="6213968"/>
                  <a:pt x="2695863" y="6212922"/>
                  <a:pt x="2695863" y="6212922"/>
                </a:cubicBezTo>
                <a:cubicBezTo>
                  <a:pt x="2701053" y="6208742"/>
                  <a:pt x="2701053" y="6208742"/>
                  <a:pt x="2701053" y="6208742"/>
                </a:cubicBezTo>
                <a:cubicBezTo>
                  <a:pt x="2701053" y="6208742"/>
                  <a:pt x="2702351" y="6207697"/>
                  <a:pt x="2701411" y="6206020"/>
                </a:cubicBezTo>
                <a:cubicBezTo>
                  <a:pt x="2700469" y="6204340"/>
                  <a:pt x="2698232" y="6203707"/>
                  <a:pt x="2698232" y="6203707"/>
                </a:cubicBezTo>
                <a:close/>
                <a:moveTo>
                  <a:pt x="2567084" y="6202061"/>
                </a:moveTo>
                <a:cubicBezTo>
                  <a:pt x="2565285" y="6201940"/>
                  <a:pt x="2564263" y="6202763"/>
                  <a:pt x="2566006" y="6207639"/>
                </a:cubicBezTo>
                <a:cubicBezTo>
                  <a:pt x="2567028" y="6206816"/>
                  <a:pt x="2571986" y="6207061"/>
                  <a:pt x="2573174" y="6205046"/>
                </a:cubicBezTo>
                <a:cubicBezTo>
                  <a:pt x="2573571" y="6204373"/>
                  <a:pt x="2573547" y="6203450"/>
                  <a:pt x="2572820" y="6202152"/>
                </a:cubicBezTo>
                <a:cubicBezTo>
                  <a:pt x="2571458" y="6203249"/>
                  <a:pt x="2568882" y="6202182"/>
                  <a:pt x="2567084" y="6202061"/>
                </a:cubicBezTo>
                <a:close/>
                <a:moveTo>
                  <a:pt x="2588955" y="6199437"/>
                </a:moveTo>
                <a:cubicBezTo>
                  <a:pt x="2585933" y="6204306"/>
                  <a:pt x="2583492" y="6196528"/>
                  <a:pt x="2581409" y="6203076"/>
                </a:cubicBezTo>
                <a:cubicBezTo>
                  <a:pt x="2581970" y="6207497"/>
                  <a:pt x="2584326" y="6207426"/>
                  <a:pt x="2586307" y="6205831"/>
                </a:cubicBezTo>
                <a:cubicBezTo>
                  <a:pt x="2588289" y="6204235"/>
                  <a:pt x="2589895" y="6201116"/>
                  <a:pt x="2588955" y="6199437"/>
                </a:cubicBezTo>
                <a:close/>
                <a:moveTo>
                  <a:pt x="2746784" y="6185026"/>
                </a:moveTo>
                <a:cubicBezTo>
                  <a:pt x="2744035" y="6186296"/>
                  <a:pt x="2743204" y="6190106"/>
                  <a:pt x="2746691" y="6199858"/>
                </a:cubicBezTo>
                <a:cubicBezTo>
                  <a:pt x="2749705" y="6199943"/>
                  <a:pt x="2754567" y="6199796"/>
                  <a:pt x="2757705" y="6197897"/>
                </a:cubicBezTo>
                <a:cubicBezTo>
                  <a:pt x="2760843" y="6195998"/>
                  <a:pt x="2762259" y="6192348"/>
                  <a:pt x="2758379" y="6185424"/>
                </a:cubicBezTo>
                <a:cubicBezTo>
                  <a:pt x="2754199" y="6185022"/>
                  <a:pt x="2749532" y="6183754"/>
                  <a:pt x="2746784" y="6185026"/>
                </a:cubicBezTo>
                <a:close/>
                <a:moveTo>
                  <a:pt x="2518163" y="6181499"/>
                </a:moveTo>
                <a:cubicBezTo>
                  <a:pt x="2505521" y="6186729"/>
                  <a:pt x="2483307" y="6192244"/>
                  <a:pt x="2472759" y="6208158"/>
                </a:cubicBezTo>
                <a:cubicBezTo>
                  <a:pt x="2470849" y="6204750"/>
                  <a:pt x="2472189" y="6203669"/>
                  <a:pt x="2471235" y="6201965"/>
                </a:cubicBezTo>
                <a:cubicBezTo>
                  <a:pt x="2464528" y="6207364"/>
                  <a:pt x="2469304" y="6215889"/>
                  <a:pt x="2460503" y="6210605"/>
                </a:cubicBezTo>
                <a:cubicBezTo>
                  <a:pt x="2463370" y="6215719"/>
                  <a:pt x="2462028" y="6216798"/>
                  <a:pt x="2459345" y="6218959"/>
                </a:cubicBezTo>
                <a:cubicBezTo>
                  <a:pt x="2462211" y="6224073"/>
                  <a:pt x="2466419" y="6228107"/>
                  <a:pt x="2470056" y="6227651"/>
                </a:cubicBezTo>
                <a:cubicBezTo>
                  <a:pt x="2467962" y="6216968"/>
                  <a:pt x="2470442" y="6224867"/>
                  <a:pt x="2472739" y="6225491"/>
                </a:cubicBezTo>
                <a:cubicBezTo>
                  <a:pt x="2473897" y="6217138"/>
                  <a:pt x="2489608" y="6206962"/>
                  <a:pt x="2491884" y="6224919"/>
                </a:cubicBezTo>
                <a:cubicBezTo>
                  <a:pt x="2501274" y="6217360"/>
                  <a:pt x="2501843" y="6221849"/>
                  <a:pt x="2497066" y="6213325"/>
                </a:cubicBezTo>
                <a:cubicBezTo>
                  <a:pt x="2503956" y="6215200"/>
                  <a:pt x="2507778" y="6222019"/>
                  <a:pt x="2509688" y="6225428"/>
                </a:cubicBezTo>
                <a:cubicBezTo>
                  <a:pt x="2506823" y="6220314"/>
                  <a:pt x="2510839" y="6223573"/>
                  <a:pt x="2513352" y="6223173"/>
                </a:cubicBezTo>
                <a:cubicBezTo>
                  <a:pt x="2514190" y="6223040"/>
                  <a:pt x="2514860" y="6222499"/>
                  <a:pt x="2515054" y="6221107"/>
                </a:cubicBezTo>
                <a:cubicBezTo>
                  <a:pt x="2517736" y="6218947"/>
                  <a:pt x="2519078" y="6217868"/>
                  <a:pt x="2520419" y="6216787"/>
                </a:cubicBezTo>
                <a:cubicBezTo>
                  <a:pt x="2521760" y="6215708"/>
                  <a:pt x="2521760" y="6215708"/>
                  <a:pt x="2523102" y="6214628"/>
                </a:cubicBezTo>
                <a:cubicBezTo>
                  <a:pt x="2523102" y="6214628"/>
                  <a:pt x="2524444" y="6213548"/>
                  <a:pt x="2523487" y="6211843"/>
                </a:cubicBezTo>
                <a:cubicBezTo>
                  <a:pt x="2522533" y="6210138"/>
                  <a:pt x="2520236" y="6209513"/>
                  <a:pt x="2520236" y="6209513"/>
                </a:cubicBezTo>
                <a:cubicBezTo>
                  <a:pt x="2518894" y="6210594"/>
                  <a:pt x="2518894" y="6210594"/>
                  <a:pt x="2517554" y="6211675"/>
                </a:cubicBezTo>
                <a:cubicBezTo>
                  <a:pt x="2516212" y="6212754"/>
                  <a:pt x="2514871" y="6213834"/>
                  <a:pt x="2513529" y="6214914"/>
                </a:cubicBezTo>
                <a:cubicBezTo>
                  <a:pt x="2511619" y="6211504"/>
                  <a:pt x="2510278" y="6212584"/>
                  <a:pt x="2508367" y="6209174"/>
                </a:cubicBezTo>
                <a:cubicBezTo>
                  <a:pt x="2505887" y="6201276"/>
                  <a:pt x="2513936" y="6194797"/>
                  <a:pt x="2517757" y="6201616"/>
                </a:cubicBezTo>
                <a:cubicBezTo>
                  <a:pt x="2514890" y="6196502"/>
                  <a:pt x="2522166" y="6195591"/>
                  <a:pt x="2522553" y="6192805"/>
                </a:cubicBezTo>
                <a:cubicBezTo>
                  <a:pt x="2519687" y="6187691"/>
                  <a:pt x="2521029" y="6186612"/>
                  <a:pt x="2518163" y="6181499"/>
                </a:cubicBezTo>
                <a:close/>
                <a:moveTo>
                  <a:pt x="2727758" y="6179935"/>
                </a:moveTo>
                <a:cubicBezTo>
                  <a:pt x="2726460" y="6180980"/>
                  <a:pt x="2725162" y="6182025"/>
                  <a:pt x="2723865" y="6183070"/>
                </a:cubicBezTo>
                <a:cubicBezTo>
                  <a:pt x="2724805" y="6184748"/>
                  <a:pt x="2725746" y="6186426"/>
                  <a:pt x="2726686" y="6188105"/>
                </a:cubicBezTo>
                <a:cubicBezTo>
                  <a:pt x="2727983" y="6187061"/>
                  <a:pt x="2729281" y="6186015"/>
                  <a:pt x="2730580" y="6184970"/>
                </a:cubicBezTo>
                <a:cubicBezTo>
                  <a:pt x="2729639" y="6183292"/>
                  <a:pt x="2728698" y="6181613"/>
                  <a:pt x="2727758" y="6179935"/>
                </a:cubicBezTo>
                <a:close/>
                <a:moveTo>
                  <a:pt x="2766730" y="6175960"/>
                </a:moveTo>
                <a:cubicBezTo>
                  <a:pt x="2765431" y="6177004"/>
                  <a:pt x="2765134" y="6179833"/>
                  <a:pt x="2766133" y="6181617"/>
                </a:cubicBezTo>
                <a:cubicBezTo>
                  <a:pt x="2767132" y="6183399"/>
                  <a:pt x="2768132" y="6185183"/>
                  <a:pt x="2770428" y="6185921"/>
                </a:cubicBezTo>
                <a:cubicBezTo>
                  <a:pt x="2771727" y="6184876"/>
                  <a:pt x="2773025" y="6183832"/>
                  <a:pt x="2774023" y="6185614"/>
                </a:cubicBezTo>
                <a:cubicBezTo>
                  <a:pt x="2775322" y="6184570"/>
                  <a:pt x="2775322" y="6184570"/>
                  <a:pt x="2775322" y="6184570"/>
                </a:cubicBezTo>
                <a:cubicBezTo>
                  <a:pt x="2776620" y="6183525"/>
                  <a:pt x="2777917" y="6182479"/>
                  <a:pt x="2776919" y="6180698"/>
                </a:cubicBezTo>
                <a:cubicBezTo>
                  <a:pt x="2775919" y="6178913"/>
                  <a:pt x="2773919" y="6175346"/>
                  <a:pt x="2772623" y="6176392"/>
                </a:cubicBezTo>
                <a:cubicBezTo>
                  <a:pt x="2771324" y="6177437"/>
                  <a:pt x="2771324" y="6177437"/>
                  <a:pt x="2771324" y="6177437"/>
                </a:cubicBezTo>
                <a:cubicBezTo>
                  <a:pt x="2769026" y="6176698"/>
                  <a:pt x="2769026" y="6176698"/>
                  <a:pt x="2767729" y="6177743"/>
                </a:cubicBezTo>
                <a:cubicBezTo>
                  <a:pt x="2766730" y="6175960"/>
                  <a:pt x="2766730" y="6175960"/>
                  <a:pt x="2766730" y="6175960"/>
                </a:cubicBezTo>
                <a:close/>
                <a:moveTo>
                  <a:pt x="2497595" y="6172521"/>
                </a:moveTo>
                <a:cubicBezTo>
                  <a:pt x="2496256" y="6173599"/>
                  <a:pt x="2496256" y="6173599"/>
                  <a:pt x="2496256" y="6173599"/>
                </a:cubicBezTo>
                <a:cubicBezTo>
                  <a:pt x="2494918" y="6174677"/>
                  <a:pt x="2494918" y="6174677"/>
                  <a:pt x="2494918" y="6174677"/>
                </a:cubicBezTo>
                <a:cubicBezTo>
                  <a:pt x="2494918" y="6174677"/>
                  <a:pt x="2493579" y="6175754"/>
                  <a:pt x="2493579" y="6175754"/>
                </a:cubicBezTo>
                <a:cubicBezTo>
                  <a:pt x="2493579" y="6175754"/>
                  <a:pt x="2492241" y="6176832"/>
                  <a:pt x="2493299" y="6178721"/>
                </a:cubicBezTo>
                <a:cubicBezTo>
                  <a:pt x="2493299" y="6178721"/>
                  <a:pt x="2495695" y="6179530"/>
                  <a:pt x="2495695" y="6179530"/>
                </a:cubicBezTo>
                <a:cubicBezTo>
                  <a:pt x="2495695" y="6179530"/>
                  <a:pt x="2495695" y="6179530"/>
                  <a:pt x="2497034" y="6178454"/>
                </a:cubicBezTo>
                <a:cubicBezTo>
                  <a:pt x="2497034" y="6178454"/>
                  <a:pt x="2498372" y="6177376"/>
                  <a:pt x="2498372" y="6177376"/>
                </a:cubicBezTo>
                <a:cubicBezTo>
                  <a:pt x="2499711" y="6176298"/>
                  <a:pt x="2498653" y="6174410"/>
                  <a:pt x="2497595" y="6172521"/>
                </a:cubicBezTo>
                <a:close/>
                <a:moveTo>
                  <a:pt x="2567878" y="6168546"/>
                </a:moveTo>
                <a:cubicBezTo>
                  <a:pt x="2571828" y="6175595"/>
                  <a:pt x="2557791" y="6171552"/>
                  <a:pt x="2562729" y="6180363"/>
                </a:cubicBezTo>
                <a:cubicBezTo>
                  <a:pt x="2565497" y="6180053"/>
                  <a:pt x="2572214" y="6180878"/>
                  <a:pt x="2573887" y="6177135"/>
                </a:cubicBezTo>
                <a:cubicBezTo>
                  <a:pt x="2574444" y="6175887"/>
                  <a:pt x="2574441" y="6174132"/>
                  <a:pt x="2573545" y="6171656"/>
                </a:cubicBezTo>
                <a:cubicBezTo>
                  <a:pt x="2567772" y="6178861"/>
                  <a:pt x="2571933" y="6165281"/>
                  <a:pt x="2567878" y="6168546"/>
                </a:cubicBezTo>
                <a:close/>
                <a:moveTo>
                  <a:pt x="2747806" y="6165052"/>
                </a:moveTo>
                <a:cubicBezTo>
                  <a:pt x="2743915" y="6164734"/>
                  <a:pt x="2738994" y="6172259"/>
                  <a:pt x="2740370" y="6174713"/>
                </a:cubicBezTo>
                <a:cubicBezTo>
                  <a:pt x="2746884" y="6171844"/>
                  <a:pt x="2744568" y="6171335"/>
                  <a:pt x="2751081" y="6168464"/>
                </a:cubicBezTo>
                <a:cubicBezTo>
                  <a:pt x="2750285" y="6166136"/>
                  <a:pt x="2749103" y="6165159"/>
                  <a:pt x="2747806" y="6165052"/>
                </a:cubicBezTo>
                <a:close/>
                <a:moveTo>
                  <a:pt x="2213829" y="6158941"/>
                </a:moveTo>
                <a:cubicBezTo>
                  <a:pt x="2211510" y="6158373"/>
                  <a:pt x="2202734" y="6160567"/>
                  <a:pt x="2205556" y="6165603"/>
                </a:cubicBezTo>
                <a:cubicBezTo>
                  <a:pt x="2209693" y="6162272"/>
                  <a:pt x="2212315" y="6164271"/>
                  <a:pt x="2213340" y="6162418"/>
                </a:cubicBezTo>
                <a:cubicBezTo>
                  <a:pt x="2213681" y="6161801"/>
                  <a:pt x="2213846" y="6160756"/>
                  <a:pt x="2213829" y="6158941"/>
                </a:cubicBezTo>
                <a:close/>
                <a:moveTo>
                  <a:pt x="2766960" y="6155680"/>
                </a:moveTo>
                <a:cubicBezTo>
                  <a:pt x="2766960" y="6155680"/>
                  <a:pt x="2766960" y="6155680"/>
                  <a:pt x="2765622" y="6156757"/>
                </a:cubicBezTo>
                <a:cubicBezTo>
                  <a:pt x="2765622" y="6156757"/>
                  <a:pt x="2766610" y="6158519"/>
                  <a:pt x="2766610" y="6158519"/>
                </a:cubicBezTo>
                <a:cubicBezTo>
                  <a:pt x="2767598" y="6160281"/>
                  <a:pt x="2768584" y="6162044"/>
                  <a:pt x="2768584" y="6162044"/>
                </a:cubicBezTo>
                <a:cubicBezTo>
                  <a:pt x="2769923" y="6160967"/>
                  <a:pt x="2769923" y="6160967"/>
                  <a:pt x="2773587" y="6160574"/>
                </a:cubicBezTo>
                <a:cubicBezTo>
                  <a:pt x="2774080" y="6161455"/>
                  <a:pt x="2774080" y="6161455"/>
                  <a:pt x="2774126" y="6161100"/>
                </a:cubicBezTo>
                <a:cubicBezTo>
                  <a:pt x="2774169" y="6160744"/>
                  <a:pt x="2774257" y="6160035"/>
                  <a:pt x="2774926" y="6159495"/>
                </a:cubicBezTo>
                <a:cubicBezTo>
                  <a:pt x="2773939" y="6157734"/>
                  <a:pt x="2772951" y="6155972"/>
                  <a:pt x="2771612" y="6157049"/>
                </a:cubicBezTo>
                <a:cubicBezTo>
                  <a:pt x="2769286" y="6156365"/>
                  <a:pt x="2767948" y="6157442"/>
                  <a:pt x="2766960" y="6155680"/>
                </a:cubicBezTo>
                <a:close/>
                <a:moveTo>
                  <a:pt x="2810994" y="6150760"/>
                </a:moveTo>
                <a:cubicBezTo>
                  <a:pt x="2809356" y="6154558"/>
                  <a:pt x="2801293" y="6153613"/>
                  <a:pt x="2806419" y="6159401"/>
                </a:cubicBezTo>
                <a:cubicBezTo>
                  <a:pt x="2807888" y="6156980"/>
                  <a:pt x="2809904" y="6157216"/>
                  <a:pt x="2811117" y="6156859"/>
                </a:cubicBezTo>
                <a:cubicBezTo>
                  <a:pt x="2812329" y="6156503"/>
                  <a:pt x="2812738" y="6155554"/>
                  <a:pt x="2810994" y="6150760"/>
                </a:cubicBezTo>
                <a:close/>
                <a:moveTo>
                  <a:pt x="2167261" y="6148940"/>
                </a:moveTo>
                <a:cubicBezTo>
                  <a:pt x="2163089" y="6152298"/>
                  <a:pt x="2158877" y="6148382"/>
                  <a:pt x="2154705" y="6151741"/>
                </a:cubicBezTo>
                <a:cubicBezTo>
                  <a:pt x="2157526" y="6156777"/>
                  <a:pt x="2165570" y="6158977"/>
                  <a:pt x="2167622" y="6155043"/>
                </a:cubicBezTo>
                <a:cubicBezTo>
                  <a:pt x="2168305" y="6153731"/>
                  <a:pt x="2168324" y="6151737"/>
                  <a:pt x="2167261" y="6148940"/>
                </a:cubicBezTo>
                <a:close/>
                <a:moveTo>
                  <a:pt x="2309979" y="6146509"/>
                </a:moveTo>
                <a:cubicBezTo>
                  <a:pt x="2303018" y="6144676"/>
                  <a:pt x="2306995" y="6158829"/>
                  <a:pt x="2311083" y="6155538"/>
                </a:cubicBezTo>
                <a:cubicBezTo>
                  <a:pt x="2308211" y="6150411"/>
                  <a:pt x="2309574" y="6149314"/>
                  <a:pt x="2309979" y="6146509"/>
                </a:cubicBezTo>
                <a:close/>
                <a:moveTo>
                  <a:pt x="2237560" y="6139532"/>
                </a:moveTo>
                <a:lnTo>
                  <a:pt x="2235271" y="6140645"/>
                </a:lnTo>
                <a:lnTo>
                  <a:pt x="2233846" y="6140702"/>
                </a:lnTo>
                <a:cubicBezTo>
                  <a:pt x="2233663" y="6140809"/>
                  <a:pt x="2233987" y="6140951"/>
                  <a:pt x="2234509" y="6141017"/>
                </a:cubicBezTo>
                <a:lnTo>
                  <a:pt x="2235271" y="6140645"/>
                </a:lnTo>
                <a:lnTo>
                  <a:pt x="2236221" y="6140608"/>
                </a:lnTo>
                <a:cubicBezTo>
                  <a:pt x="2237550" y="6144714"/>
                  <a:pt x="2239474" y="6143813"/>
                  <a:pt x="2240271" y="6142202"/>
                </a:cubicBezTo>
                <a:cubicBezTo>
                  <a:pt x="2241067" y="6140590"/>
                  <a:pt x="2240737" y="6138267"/>
                  <a:pt x="2237560" y="6139532"/>
                </a:cubicBezTo>
                <a:close/>
                <a:moveTo>
                  <a:pt x="2379008" y="6138298"/>
                </a:moveTo>
                <a:cubicBezTo>
                  <a:pt x="2377669" y="6139375"/>
                  <a:pt x="2377669" y="6139375"/>
                  <a:pt x="2377669" y="6139375"/>
                </a:cubicBezTo>
                <a:cubicBezTo>
                  <a:pt x="2376331" y="6140454"/>
                  <a:pt x="2378271" y="6143915"/>
                  <a:pt x="2377902" y="6146724"/>
                </a:cubicBezTo>
                <a:cubicBezTo>
                  <a:pt x="2380211" y="6147378"/>
                  <a:pt x="2380211" y="6147378"/>
                  <a:pt x="2380211" y="6147378"/>
                </a:cubicBezTo>
                <a:cubicBezTo>
                  <a:pt x="2380580" y="6144568"/>
                  <a:pt x="2380580" y="6144568"/>
                  <a:pt x="2379610" y="6142838"/>
                </a:cubicBezTo>
                <a:cubicBezTo>
                  <a:pt x="2380580" y="6144568"/>
                  <a:pt x="2381918" y="6143490"/>
                  <a:pt x="2381918" y="6143490"/>
                </a:cubicBezTo>
                <a:cubicBezTo>
                  <a:pt x="2382888" y="6145222"/>
                  <a:pt x="2382888" y="6145222"/>
                  <a:pt x="2384226" y="6144144"/>
                </a:cubicBezTo>
                <a:cubicBezTo>
                  <a:pt x="2384226" y="6144144"/>
                  <a:pt x="2383257" y="6142414"/>
                  <a:pt x="2383257" y="6142414"/>
                </a:cubicBezTo>
                <a:cubicBezTo>
                  <a:pt x="2382286" y="6140683"/>
                  <a:pt x="2379978" y="6140030"/>
                  <a:pt x="2379978" y="6140030"/>
                </a:cubicBezTo>
                <a:close/>
                <a:moveTo>
                  <a:pt x="2019293" y="6135449"/>
                </a:moveTo>
                <a:cubicBezTo>
                  <a:pt x="2016942" y="6134783"/>
                  <a:pt x="2015580" y="6135881"/>
                  <a:pt x="2014217" y="6136978"/>
                </a:cubicBezTo>
                <a:cubicBezTo>
                  <a:pt x="2012854" y="6138075"/>
                  <a:pt x="2012854" y="6138075"/>
                  <a:pt x="2011492" y="6139172"/>
                </a:cubicBezTo>
                <a:cubicBezTo>
                  <a:pt x="2010129" y="6140269"/>
                  <a:pt x="2009753" y="6143128"/>
                  <a:pt x="2008766" y="6141366"/>
                </a:cubicBezTo>
                <a:cubicBezTo>
                  <a:pt x="2007404" y="6142463"/>
                  <a:pt x="2007028" y="6145323"/>
                  <a:pt x="2008015" y="6147085"/>
                </a:cubicBezTo>
                <a:cubicBezTo>
                  <a:pt x="2009003" y="6148848"/>
                  <a:pt x="2011354" y="6149513"/>
                  <a:pt x="2011354" y="6149513"/>
                </a:cubicBezTo>
                <a:cubicBezTo>
                  <a:pt x="2012717" y="6148415"/>
                  <a:pt x="2014079" y="6147319"/>
                  <a:pt x="2015442" y="6146221"/>
                </a:cubicBezTo>
                <a:cubicBezTo>
                  <a:pt x="2017180" y="6142264"/>
                  <a:pt x="2018542" y="6141167"/>
                  <a:pt x="2020893" y="6141833"/>
                </a:cubicBezTo>
                <a:cubicBezTo>
                  <a:pt x="2023243" y="6142498"/>
                  <a:pt x="2024606" y="6141401"/>
                  <a:pt x="2023618" y="6139638"/>
                </a:cubicBezTo>
                <a:cubicBezTo>
                  <a:pt x="2022631" y="6137875"/>
                  <a:pt x="2021643" y="6136115"/>
                  <a:pt x="2019293" y="6135449"/>
                </a:cubicBezTo>
                <a:close/>
                <a:moveTo>
                  <a:pt x="2178986" y="6132193"/>
                </a:moveTo>
                <a:cubicBezTo>
                  <a:pt x="2173578" y="6136546"/>
                  <a:pt x="2176974" y="6146107"/>
                  <a:pt x="2183879" y="6147926"/>
                </a:cubicBezTo>
                <a:cubicBezTo>
                  <a:pt x="2183036" y="6144453"/>
                  <a:pt x="2187211" y="6145502"/>
                  <a:pt x="2189673" y="6144672"/>
                </a:cubicBezTo>
                <a:cubicBezTo>
                  <a:pt x="2190493" y="6144395"/>
                  <a:pt x="2191123" y="6143909"/>
                  <a:pt x="2191313" y="6142978"/>
                </a:cubicBezTo>
                <a:cubicBezTo>
                  <a:pt x="2191567" y="6141735"/>
                  <a:pt x="2191041" y="6139700"/>
                  <a:pt x="2189142" y="6136312"/>
                </a:cubicBezTo>
                <a:cubicBezTo>
                  <a:pt x="2185086" y="6139577"/>
                  <a:pt x="2182784" y="6138970"/>
                  <a:pt x="2178986" y="6132193"/>
                </a:cubicBezTo>
                <a:close/>
                <a:moveTo>
                  <a:pt x="2809625" y="6131932"/>
                </a:moveTo>
                <a:cubicBezTo>
                  <a:pt x="2805057" y="6129452"/>
                  <a:pt x="2799744" y="6136984"/>
                  <a:pt x="2802615" y="6142110"/>
                </a:cubicBezTo>
                <a:cubicBezTo>
                  <a:pt x="2806168" y="6141728"/>
                  <a:pt x="2809721" y="6141345"/>
                  <a:pt x="2813614" y="6138212"/>
                </a:cubicBezTo>
                <a:cubicBezTo>
                  <a:pt x="2812588" y="6134700"/>
                  <a:pt x="2811148" y="6132760"/>
                  <a:pt x="2809625" y="6131932"/>
                </a:cubicBezTo>
                <a:close/>
                <a:moveTo>
                  <a:pt x="2184945" y="6131657"/>
                </a:moveTo>
                <a:cubicBezTo>
                  <a:pt x="2183742" y="6133843"/>
                  <a:pt x="2183333" y="6134630"/>
                  <a:pt x="2183347" y="6134656"/>
                </a:cubicBezTo>
                <a:cubicBezTo>
                  <a:pt x="2183369" y="6134696"/>
                  <a:pt x="2184346" y="6133025"/>
                  <a:pt x="2185027" y="6131805"/>
                </a:cubicBezTo>
                <a:cubicBezTo>
                  <a:pt x="2185709" y="6130585"/>
                  <a:pt x="2186098" y="6129815"/>
                  <a:pt x="2184945" y="6131657"/>
                </a:cubicBezTo>
                <a:close/>
                <a:moveTo>
                  <a:pt x="2009405" y="6128928"/>
                </a:moveTo>
                <a:cubicBezTo>
                  <a:pt x="2005487" y="6128079"/>
                  <a:pt x="2008394" y="6135158"/>
                  <a:pt x="2015689" y="6133052"/>
                </a:cubicBezTo>
                <a:cubicBezTo>
                  <a:pt x="2012776" y="6130374"/>
                  <a:pt x="2010712" y="6129210"/>
                  <a:pt x="2009405" y="6128928"/>
                </a:cubicBezTo>
                <a:close/>
                <a:moveTo>
                  <a:pt x="2783516" y="6122750"/>
                </a:moveTo>
                <a:cubicBezTo>
                  <a:pt x="2782183" y="6121874"/>
                  <a:pt x="2780948" y="6122270"/>
                  <a:pt x="2781795" y="6126382"/>
                </a:cubicBezTo>
                <a:cubicBezTo>
                  <a:pt x="2784369" y="6127507"/>
                  <a:pt x="2785513" y="6127384"/>
                  <a:pt x="2785819" y="6126739"/>
                </a:cubicBezTo>
                <a:cubicBezTo>
                  <a:pt x="2786278" y="6125771"/>
                  <a:pt x="2784848" y="6123625"/>
                  <a:pt x="2783516" y="6122750"/>
                </a:cubicBezTo>
                <a:close/>
                <a:moveTo>
                  <a:pt x="2854480" y="6122524"/>
                </a:moveTo>
                <a:cubicBezTo>
                  <a:pt x="2853180" y="6122632"/>
                  <a:pt x="2851851" y="6123944"/>
                  <a:pt x="2852317" y="6127451"/>
                </a:cubicBezTo>
                <a:cubicBezTo>
                  <a:pt x="2854884" y="6126678"/>
                  <a:pt x="2856091" y="6125706"/>
                  <a:pt x="2856475" y="6124830"/>
                </a:cubicBezTo>
                <a:cubicBezTo>
                  <a:pt x="2857053" y="6123517"/>
                  <a:pt x="2855781" y="6122418"/>
                  <a:pt x="2854480" y="6122524"/>
                </a:cubicBezTo>
                <a:close/>
                <a:moveTo>
                  <a:pt x="2818560" y="6122355"/>
                </a:moveTo>
                <a:cubicBezTo>
                  <a:pt x="2815884" y="6124511"/>
                  <a:pt x="2815884" y="6124511"/>
                  <a:pt x="2815884" y="6124511"/>
                </a:cubicBezTo>
                <a:cubicBezTo>
                  <a:pt x="2814546" y="6125589"/>
                  <a:pt x="2815486" y="6127267"/>
                  <a:pt x="2816427" y="6128946"/>
                </a:cubicBezTo>
                <a:cubicBezTo>
                  <a:pt x="2816427" y="6128946"/>
                  <a:pt x="2817367" y="6130624"/>
                  <a:pt x="2818705" y="6129546"/>
                </a:cubicBezTo>
                <a:cubicBezTo>
                  <a:pt x="2821383" y="6127391"/>
                  <a:pt x="2821383" y="6127391"/>
                  <a:pt x="2821383" y="6127391"/>
                </a:cubicBezTo>
                <a:cubicBezTo>
                  <a:pt x="2821383" y="6127391"/>
                  <a:pt x="2821780" y="6124635"/>
                  <a:pt x="2821780" y="6124635"/>
                </a:cubicBezTo>
                <a:cubicBezTo>
                  <a:pt x="2820840" y="6122956"/>
                  <a:pt x="2818560" y="6122355"/>
                  <a:pt x="2818560" y="6122355"/>
                </a:cubicBezTo>
                <a:close/>
                <a:moveTo>
                  <a:pt x="2386893" y="6119395"/>
                </a:moveTo>
                <a:cubicBezTo>
                  <a:pt x="2386237" y="6120094"/>
                  <a:pt x="2392954" y="6133357"/>
                  <a:pt x="2393002" y="6132345"/>
                </a:cubicBezTo>
                <a:cubicBezTo>
                  <a:pt x="2393012" y="6132153"/>
                  <a:pt x="2392779" y="6131442"/>
                  <a:pt x="2392207" y="6130028"/>
                </a:cubicBezTo>
                <a:cubicBezTo>
                  <a:pt x="2391724" y="6129167"/>
                  <a:pt x="2392028" y="6128921"/>
                  <a:pt x="2392091" y="6128245"/>
                </a:cubicBezTo>
                <a:cubicBezTo>
                  <a:pt x="2392154" y="6127570"/>
                  <a:pt x="2391976" y="6126464"/>
                  <a:pt x="2390528" y="6123880"/>
                </a:cubicBezTo>
                <a:cubicBezTo>
                  <a:pt x="2388150" y="6120326"/>
                  <a:pt x="2387112" y="6119163"/>
                  <a:pt x="2386893" y="6119395"/>
                </a:cubicBezTo>
                <a:close/>
                <a:moveTo>
                  <a:pt x="2040504" y="6118097"/>
                </a:moveTo>
                <a:cubicBezTo>
                  <a:pt x="2038178" y="6117382"/>
                  <a:pt x="2038178" y="6117382"/>
                  <a:pt x="2036850" y="6118450"/>
                </a:cubicBezTo>
                <a:cubicBezTo>
                  <a:pt x="2035195" y="6122372"/>
                  <a:pt x="2030214" y="6123795"/>
                  <a:pt x="2026559" y="6124149"/>
                </a:cubicBezTo>
                <a:cubicBezTo>
                  <a:pt x="2025231" y="6125216"/>
                  <a:pt x="2025231" y="6125216"/>
                  <a:pt x="2025231" y="6125216"/>
                </a:cubicBezTo>
                <a:cubicBezTo>
                  <a:pt x="2024234" y="6123433"/>
                  <a:pt x="2024234" y="6123433"/>
                  <a:pt x="2024234" y="6123433"/>
                </a:cubicBezTo>
                <a:cubicBezTo>
                  <a:pt x="2022905" y="6124502"/>
                  <a:pt x="2023905" y="6126285"/>
                  <a:pt x="2024904" y="6128069"/>
                </a:cubicBezTo>
                <a:cubicBezTo>
                  <a:pt x="2024904" y="6128069"/>
                  <a:pt x="2025903" y="6129853"/>
                  <a:pt x="2027231" y="6128783"/>
                </a:cubicBezTo>
                <a:cubicBezTo>
                  <a:pt x="2028230" y="6130567"/>
                  <a:pt x="2028230" y="6130567"/>
                  <a:pt x="2028230" y="6130567"/>
                </a:cubicBezTo>
                <a:cubicBezTo>
                  <a:pt x="2030720" y="6129856"/>
                  <a:pt x="2033211" y="6129144"/>
                  <a:pt x="2035453" y="6127987"/>
                </a:cubicBezTo>
                <a:cubicBezTo>
                  <a:pt x="2037693" y="6126830"/>
                  <a:pt x="2039684" y="6125227"/>
                  <a:pt x="2041175" y="6122733"/>
                </a:cubicBezTo>
                <a:cubicBezTo>
                  <a:pt x="2041175" y="6122733"/>
                  <a:pt x="2041503" y="6119880"/>
                  <a:pt x="2040504" y="6118097"/>
                </a:cubicBezTo>
                <a:close/>
                <a:moveTo>
                  <a:pt x="2884722" y="6098315"/>
                </a:moveTo>
                <a:cubicBezTo>
                  <a:pt x="2883425" y="6099360"/>
                  <a:pt x="2882127" y="6100405"/>
                  <a:pt x="2880829" y="6101451"/>
                </a:cubicBezTo>
                <a:cubicBezTo>
                  <a:pt x="2881887" y="6103338"/>
                  <a:pt x="2882945" y="6105226"/>
                  <a:pt x="2884003" y="6107115"/>
                </a:cubicBezTo>
                <a:cubicBezTo>
                  <a:pt x="2885301" y="6106070"/>
                  <a:pt x="2886599" y="6105025"/>
                  <a:pt x="2887897" y="6103981"/>
                </a:cubicBezTo>
                <a:cubicBezTo>
                  <a:pt x="2886839" y="6102091"/>
                  <a:pt x="2885781" y="6100205"/>
                  <a:pt x="2884722" y="6098315"/>
                </a:cubicBezTo>
                <a:close/>
                <a:moveTo>
                  <a:pt x="2370437" y="6097812"/>
                </a:moveTo>
                <a:cubicBezTo>
                  <a:pt x="2369092" y="6098894"/>
                  <a:pt x="2369092" y="6098894"/>
                  <a:pt x="2367747" y="6099977"/>
                </a:cubicBezTo>
                <a:cubicBezTo>
                  <a:pt x="2363323" y="6106011"/>
                  <a:pt x="2352781" y="6104612"/>
                  <a:pt x="2356772" y="6118700"/>
                </a:cubicBezTo>
                <a:cubicBezTo>
                  <a:pt x="2354300" y="6110805"/>
                  <a:pt x="2342196" y="6120550"/>
                  <a:pt x="2350047" y="6124114"/>
                </a:cubicBezTo>
                <a:cubicBezTo>
                  <a:pt x="2351002" y="6125817"/>
                  <a:pt x="2351002" y="6125817"/>
                  <a:pt x="2351002" y="6125817"/>
                </a:cubicBezTo>
                <a:cubicBezTo>
                  <a:pt x="2348312" y="6127982"/>
                  <a:pt x="2346968" y="6129065"/>
                  <a:pt x="2344277" y="6131231"/>
                </a:cubicBezTo>
                <a:cubicBezTo>
                  <a:pt x="2340633" y="6131692"/>
                  <a:pt x="2337944" y="6133858"/>
                  <a:pt x="2335254" y="6136023"/>
                </a:cubicBezTo>
                <a:cubicBezTo>
                  <a:pt x="2335254" y="6136023"/>
                  <a:pt x="2334300" y="6134320"/>
                  <a:pt x="2334300" y="6134320"/>
                </a:cubicBezTo>
                <a:cubicBezTo>
                  <a:pt x="2335644" y="6133238"/>
                  <a:pt x="2336989" y="6132156"/>
                  <a:pt x="2336989" y="6132156"/>
                </a:cubicBezTo>
                <a:cubicBezTo>
                  <a:pt x="2338334" y="6131074"/>
                  <a:pt x="2338334" y="6131074"/>
                  <a:pt x="2338334" y="6131074"/>
                </a:cubicBezTo>
                <a:cubicBezTo>
                  <a:pt x="2338334" y="6131074"/>
                  <a:pt x="2338724" y="6128287"/>
                  <a:pt x="2337771" y="6126584"/>
                </a:cubicBezTo>
                <a:cubicBezTo>
                  <a:pt x="2336816" y="6124879"/>
                  <a:pt x="2334517" y="6124260"/>
                  <a:pt x="2334517" y="6124260"/>
                </a:cubicBezTo>
                <a:cubicBezTo>
                  <a:pt x="2334517" y="6124260"/>
                  <a:pt x="2334517" y="6124260"/>
                  <a:pt x="2333172" y="6125343"/>
                </a:cubicBezTo>
                <a:cubicBezTo>
                  <a:pt x="2334126" y="6127046"/>
                  <a:pt x="2334126" y="6127046"/>
                  <a:pt x="2334126" y="6127046"/>
                </a:cubicBezTo>
                <a:cubicBezTo>
                  <a:pt x="2332782" y="6128129"/>
                  <a:pt x="2331438" y="6129212"/>
                  <a:pt x="2330092" y="6130294"/>
                </a:cubicBezTo>
                <a:cubicBezTo>
                  <a:pt x="2330092" y="6130294"/>
                  <a:pt x="2330092" y="6130294"/>
                  <a:pt x="2328747" y="6131377"/>
                </a:cubicBezTo>
                <a:cubicBezTo>
                  <a:pt x="2328747" y="6131377"/>
                  <a:pt x="2327402" y="6132459"/>
                  <a:pt x="2327402" y="6132459"/>
                </a:cubicBezTo>
                <a:cubicBezTo>
                  <a:pt x="2325103" y="6131839"/>
                  <a:pt x="2323759" y="6132922"/>
                  <a:pt x="2322414" y="6134005"/>
                </a:cubicBezTo>
                <a:cubicBezTo>
                  <a:pt x="2321069" y="6135086"/>
                  <a:pt x="2320678" y="6137873"/>
                  <a:pt x="2321633" y="6139576"/>
                </a:cubicBezTo>
                <a:cubicBezTo>
                  <a:pt x="2323541" y="6142983"/>
                  <a:pt x="2325841" y="6143602"/>
                  <a:pt x="2326231" y="6140816"/>
                </a:cubicBezTo>
                <a:cubicBezTo>
                  <a:pt x="2326231" y="6140816"/>
                  <a:pt x="2328531" y="6141437"/>
                  <a:pt x="2328531" y="6141437"/>
                </a:cubicBezTo>
                <a:cubicBezTo>
                  <a:pt x="2330830" y="6142058"/>
                  <a:pt x="2333519" y="6139892"/>
                  <a:pt x="2334864" y="6138809"/>
                </a:cubicBezTo>
                <a:cubicBezTo>
                  <a:pt x="2334864" y="6138809"/>
                  <a:pt x="2335819" y="6140513"/>
                  <a:pt x="2337163" y="6139430"/>
                </a:cubicBezTo>
                <a:cubicBezTo>
                  <a:pt x="2338117" y="6141133"/>
                  <a:pt x="2338117" y="6141133"/>
                  <a:pt x="2338117" y="6141133"/>
                </a:cubicBezTo>
                <a:cubicBezTo>
                  <a:pt x="2339852" y="6137265"/>
                  <a:pt x="2342542" y="6135099"/>
                  <a:pt x="2346187" y="6134637"/>
                </a:cubicBezTo>
                <a:cubicBezTo>
                  <a:pt x="2347531" y="6133554"/>
                  <a:pt x="2350221" y="6131388"/>
                  <a:pt x="2352910" y="6129223"/>
                </a:cubicBezTo>
                <a:cubicBezTo>
                  <a:pt x="2355926" y="6131120"/>
                  <a:pt x="2358357" y="6131324"/>
                  <a:pt x="2360445" y="6130533"/>
                </a:cubicBezTo>
                <a:cubicBezTo>
                  <a:pt x="2366705" y="6128156"/>
                  <a:pt x="2369862" y="6116811"/>
                  <a:pt x="2376336" y="6115305"/>
                </a:cubicBezTo>
                <a:cubicBezTo>
                  <a:pt x="2375382" y="6113602"/>
                  <a:pt x="2375382" y="6113602"/>
                  <a:pt x="2375382" y="6113602"/>
                </a:cubicBezTo>
                <a:cubicBezTo>
                  <a:pt x="2376727" y="6112520"/>
                  <a:pt x="2377681" y="6114222"/>
                  <a:pt x="2379026" y="6113140"/>
                </a:cubicBezTo>
                <a:cubicBezTo>
                  <a:pt x="2379026" y="6113140"/>
                  <a:pt x="2379417" y="6110354"/>
                  <a:pt x="2378463" y="6108651"/>
                </a:cubicBezTo>
                <a:cubicBezTo>
                  <a:pt x="2377508" y="6106948"/>
                  <a:pt x="2376163" y="6108030"/>
                  <a:pt x="2375208" y="6106327"/>
                </a:cubicBezTo>
                <a:cubicBezTo>
                  <a:pt x="2375208" y="6106327"/>
                  <a:pt x="2373864" y="6107410"/>
                  <a:pt x="2373864" y="6107410"/>
                </a:cubicBezTo>
                <a:cubicBezTo>
                  <a:pt x="2373864" y="6107410"/>
                  <a:pt x="2373864" y="6107410"/>
                  <a:pt x="2372910" y="6105707"/>
                </a:cubicBezTo>
                <a:cubicBezTo>
                  <a:pt x="2372910" y="6105707"/>
                  <a:pt x="2374254" y="6104624"/>
                  <a:pt x="2374254" y="6104624"/>
                </a:cubicBezTo>
                <a:cubicBezTo>
                  <a:pt x="2375600" y="6103541"/>
                  <a:pt x="2374645" y="6101837"/>
                  <a:pt x="2373691" y="6100135"/>
                </a:cubicBezTo>
                <a:cubicBezTo>
                  <a:pt x="2372736" y="6098432"/>
                  <a:pt x="2370437" y="6097812"/>
                  <a:pt x="2370437" y="6097812"/>
                </a:cubicBezTo>
                <a:close/>
                <a:moveTo>
                  <a:pt x="2242677" y="6092892"/>
                </a:moveTo>
                <a:cubicBezTo>
                  <a:pt x="2240548" y="6094291"/>
                  <a:pt x="2239517" y="6097650"/>
                  <a:pt x="2238794" y="6103291"/>
                </a:cubicBezTo>
                <a:cubicBezTo>
                  <a:pt x="2238794" y="6103291"/>
                  <a:pt x="2237455" y="6104368"/>
                  <a:pt x="2236479" y="6102626"/>
                </a:cubicBezTo>
                <a:cubicBezTo>
                  <a:pt x="2235140" y="6103704"/>
                  <a:pt x="2236117" y="6105446"/>
                  <a:pt x="2237094" y="6107190"/>
                </a:cubicBezTo>
                <a:cubicBezTo>
                  <a:pt x="2238071" y="6108932"/>
                  <a:pt x="2238071" y="6108932"/>
                  <a:pt x="2240385" y="6109597"/>
                </a:cubicBezTo>
                <a:cubicBezTo>
                  <a:pt x="2241362" y="6111340"/>
                  <a:pt x="2241000" y="6114162"/>
                  <a:pt x="2243315" y="6114826"/>
                </a:cubicBezTo>
                <a:cubicBezTo>
                  <a:pt x="2244166" y="6112878"/>
                  <a:pt x="2247910" y="6111760"/>
                  <a:pt x="2250798" y="6109117"/>
                </a:cubicBezTo>
                <a:cubicBezTo>
                  <a:pt x="2253689" y="6106475"/>
                  <a:pt x="2255723" y="6102307"/>
                  <a:pt x="2253155" y="6094258"/>
                </a:cubicBezTo>
                <a:cubicBezTo>
                  <a:pt x="2248036" y="6092056"/>
                  <a:pt x="2244807" y="6091493"/>
                  <a:pt x="2242677" y="6092892"/>
                </a:cubicBezTo>
                <a:close/>
                <a:moveTo>
                  <a:pt x="2273391" y="6078334"/>
                </a:moveTo>
                <a:cubicBezTo>
                  <a:pt x="2276301" y="6083527"/>
                  <a:pt x="2263876" y="6078459"/>
                  <a:pt x="2267405" y="6088178"/>
                </a:cubicBezTo>
                <a:cubicBezTo>
                  <a:pt x="2270398" y="6083256"/>
                  <a:pt x="2274278" y="6090180"/>
                  <a:pt x="2278240" y="6086988"/>
                </a:cubicBezTo>
                <a:cubicBezTo>
                  <a:pt x="2274009" y="6082860"/>
                  <a:pt x="2275682" y="6079002"/>
                  <a:pt x="2273391" y="6078334"/>
                </a:cubicBezTo>
                <a:close/>
                <a:moveTo>
                  <a:pt x="2308616" y="6075543"/>
                </a:moveTo>
                <a:cubicBezTo>
                  <a:pt x="2308257" y="6075794"/>
                  <a:pt x="2308361" y="6076819"/>
                  <a:pt x="2309261" y="6079266"/>
                </a:cubicBezTo>
                <a:cubicBezTo>
                  <a:pt x="2312836" y="6078926"/>
                  <a:pt x="2308624" y="6084854"/>
                  <a:pt x="2314477" y="6085215"/>
                </a:cubicBezTo>
                <a:cubicBezTo>
                  <a:pt x="2315775" y="6084170"/>
                  <a:pt x="2317391" y="6080332"/>
                  <a:pt x="2315432" y="6076835"/>
                </a:cubicBezTo>
                <a:cubicBezTo>
                  <a:pt x="2314954" y="6081025"/>
                  <a:pt x="2309697" y="6074792"/>
                  <a:pt x="2308616" y="6075543"/>
                </a:cubicBezTo>
                <a:close/>
                <a:moveTo>
                  <a:pt x="2330541" y="6071027"/>
                </a:moveTo>
                <a:cubicBezTo>
                  <a:pt x="2328110" y="6070471"/>
                  <a:pt x="2326004" y="6070912"/>
                  <a:pt x="2326645" y="6075420"/>
                </a:cubicBezTo>
                <a:cubicBezTo>
                  <a:pt x="2329319" y="6075150"/>
                  <a:pt x="2334544" y="6075652"/>
                  <a:pt x="2336172" y="6074460"/>
                </a:cubicBezTo>
                <a:cubicBezTo>
                  <a:pt x="2336714" y="6074063"/>
                  <a:pt x="2336857" y="6073476"/>
                  <a:pt x="2336372" y="6072611"/>
                </a:cubicBezTo>
                <a:cubicBezTo>
                  <a:pt x="2335723" y="6073134"/>
                  <a:pt x="2332971" y="6071582"/>
                  <a:pt x="2330541" y="6071027"/>
                </a:cubicBezTo>
                <a:close/>
                <a:moveTo>
                  <a:pt x="2217484" y="6068415"/>
                </a:moveTo>
                <a:cubicBezTo>
                  <a:pt x="2211534" y="6065595"/>
                  <a:pt x="2214254" y="6074347"/>
                  <a:pt x="2216178" y="6073393"/>
                </a:cubicBezTo>
                <a:cubicBezTo>
                  <a:pt x="2216818" y="6073075"/>
                  <a:pt x="2217372" y="6071678"/>
                  <a:pt x="2217484" y="6068415"/>
                </a:cubicBezTo>
                <a:close/>
                <a:moveTo>
                  <a:pt x="2088161" y="6060090"/>
                </a:moveTo>
                <a:cubicBezTo>
                  <a:pt x="2087608" y="6064303"/>
                  <a:pt x="2092250" y="6069985"/>
                  <a:pt x="2093124" y="6068458"/>
                </a:cubicBezTo>
                <a:cubicBezTo>
                  <a:pt x="2093414" y="6067949"/>
                  <a:pt x="2093287" y="6066639"/>
                  <a:pt x="2092409" y="6064205"/>
                </a:cubicBezTo>
                <a:cubicBezTo>
                  <a:pt x="2092409" y="6064205"/>
                  <a:pt x="2091071" y="6065283"/>
                  <a:pt x="2090101" y="6063552"/>
                </a:cubicBezTo>
                <a:cubicBezTo>
                  <a:pt x="2091439" y="6062475"/>
                  <a:pt x="2090839" y="6057936"/>
                  <a:pt x="2088161" y="6060090"/>
                </a:cubicBezTo>
                <a:close/>
                <a:moveTo>
                  <a:pt x="2343108" y="6059424"/>
                </a:moveTo>
                <a:cubicBezTo>
                  <a:pt x="2341730" y="6060534"/>
                  <a:pt x="2341730" y="6060534"/>
                  <a:pt x="2340350" y="6061644"/>
                </a:cubicBezTo>
                <a:cubicBezTo>
                  <a:pt x="2338972" y="6062755"/>
                  <a:pt x="2337592" y="6063865"/>
                  <a:pt x="2336534" y="6061977"/>
                </a:cubicBezTo>
                <a:cubicBezTo>
                  <a:pt x="2336534" y="6061977"/>
                  <a:pt x="2335155" y="6063087"/>
                  <a:pt x="2335155" y="6063087"/>
                </a:cubicBezTo>
                <a:cubicBezTo>
                  <a:pt x="2334834" y="6066086"/>
                  <a:pt x="2336213" y="6064976"/>
                  <a:pt x="2337272" y="6066864"/>
                </a:cubicBezTo>
                <a:cubicBezTo>
                  <a:pt x="2339709" y="6067641"/>
                  <a:pt x="2341088" y="6066531"/>
                  <a:pt x="2343845" y="6064311"/>
                </a:cubicBezTo>
                <a:cubicBezTo>
                  <a:pt x="2343845" y="6064311"/>
                  <a:pt x="2343845" y="6064311"/>
                  <a:pt x="2345225" y="6063201"/>
                </a:cubicBezTo>
                <a:cubicBezTo>
                  <a:pt x="2345225" y="6063201"/>
                  <a:pt x="2344166" y="6061313"/>
                  <a:pt x="2344166" y="6061313"/>
                </a:cubicBezTo>
                <a:cubicBezTo>
                  <a:pt x="2343108" y="6059424"/>
                  <a:pt x="2343108" y="6059424"/>
                  <a:pt x="2343108" y="6059424"/>
                </a:cubicBezTo>
                <a:close/>
                <a:moveTo>
                  <a:pt x="2171470" y="6054946"/>
                </a:moveTo>
                <a:cubicBezTo>
                  <a:pt x="2169642" y="6054249"/>
                  <a:pt x="2168503" y="6053927"/>
                  <a:pt x="2169938" y="6056489"/>
                </a:cubicBezTo>
                <a:cubicBezTo>
                  <a:pt x="2177731" y="6060132"/>
                  <a:pt x="2165017" y="6057972"/>
                  <a:pt x="2169211" y="6062033"/>
                </a:cubicBezTo>
                <a:cubicBezTo>
                  <a:pt x="2171011" y="6061825"/>
                  <a:pt x="2172811" y="6061615"/>
                  <a:pt x="2174251" y="6060765"/>
                </a:cubicBezTo>
                <a:cubicBezTo>
                  <a:pt x="2175693" y="6059915"/>
                  <a:pt x="2176774" y="6058425"/>
                  <a:pt x="2177138" y="6055652"/>
                </a:cubicBezTo>
                <a:cubicBezTo>
                  <a:pt x="2175817" y="6056715"/>
                  <a:pt x="2173299" y="6055643"/>
                  <a:pt x="2171470" y="6054946"/>
                </a:cubicBezTo>
                <a:close/>
                <a:moveTo>
                  <a:pt x="2277145" y="6053163"/>
                </a:moveTo>
                <a:cubicBezTo>
                  <a:pt x="2277145" y="6053163"/>
                  <a:pt x="2275824" y="6054227"/>
                  <a:pt x="2275824" y="6054227"/>
                </a:cubicBezTo>
                <a:cubicBezTo>
                  <a:pt x="2274502" y="6055290"/>
                  <a:pt x="2273181" y="6056354"/>
                  <a:pt x="2273181" y="6056354"/>
                </a:cubicBezTo>
                <a:cubicBezTo>
                  <a:pt x="2271860" y="6057417"/>
                  <a:pt x="2271421" y="6060054"/>
                  <a:pt x="2272302" y="6061628"/>
                </a:cubicBezTo>
                <a:cubicBezTo>
                  <a:pt x="2273184" y="6063201"/>
                  <a:pt x="2275387" y="6063711"/>
                  <a:pt x="2276709" y="6062648"/>
                </a:cubicBezTo>
                <a:cubicBezTo>
                  <a:pt x="2276709" y="6062648"/>
                  <a:pt x="2278029" y="6061584"/>
                  <a:pt x="2278029" y="6061584"/>
                </a:cubicBezTo>
                <a:cubicBezTo>
                  <a:pt x="2279351" y="6060521"/>
                  <a:pt x="2279351" y="6060521"/>
                  <a:pt x="2280671" y="6059458"/>
                </a:cubicBezTo>
                <a:cubicBezTo>
                  <a:pt x="2281992" y="6058393"/>
                  <a:pt x="2281992" y="6058393"/>
                  <a:pt x="2282432" y="6055756"/>
                </a:cubicBezTo>
                <a:cubicBezTo>
                  <a:pt x="2280668" y="6052610"/>
                  <a:pt x="2279347" y="6053673"/>
                  <a:pt x="2277145" y="6053163"/>
                </a:cubicBezTo>
                <a:close/>
                <a:moveTo>
                  <a:pt x="2128655" y="6052066"/>
                </a:moveTo>
                <a:cubicBezTo>
                  <a:pt x="2127292" y="6053163"/>
                  <a:pt x="2125929" y="6054260"/>
                  <a:pt x="2125929" y="6054260"/>
                </a:cubicBezTo>
                <a:cubicBezTo>
                  <a:pt x="2123605" y="6053641"/>
                  <a:pt x="2120879" y="6055835"/>
                  <a:pt x="2119517" y="6056933"/>
                </a:cubicBezTo>
                <a:cubicBezTo>
                  <a:pt x="2118154" y="6058030"/>
                  <a:pt x="2116792" y="6059128"/>
                  <a:pt x="2116390" y="6061939"/>
                </a:cubicBezTo>
                <a:cubicBezTo>
                  <a:pt x="2115428" y="6060224"/>
                  <a:pt x="2115428" y="6060224"/>
                  <a:pt x="2115428" y="6060224"/>
                </a:cubicBezTo>
                <a:cubicBezTo>
                  <a:pt x="2108454" y="6058367"/>
                  <a:pt x="2110539" y="6069144"/>
                  <a:pt x="2103003" y="6062755"/>
                </a:cubicBezTo>
                <a:cubicBezTo>
                  <a:pt x="2107812" y="6071337"/>
                  <a:pt x="2100278" y="6064949"/>
                  <a:pt x="2104687" y="6076346"/>
                </a:cubicBezTo>
                <a:cubicBezTo>
                  <a:pt x="2113584" y="6081637"/>
                  <a:pt x="2117512" y="6071002"/>
                  <a:pt x="2122563" y="6069426"/>
                </a:cubicBezTo>
                <a:cubicBezTo>
                  <a:pt x="2121601" y="6067709"/>
                  <a:pt x="2120639" y="6065993"/>
                  <a:pt x="2119677" y="6064277"/>
                </a:cubicBezTo>
                <a:cubicBezTo>
                  <a:pt x="2122402" y="6062082"/>
                  <a:pt x="2125128" y="6059889"/>
                  <a:pt x="2127853" y="6057694"/>
                </a:cubicBezTo>
                <a:cubicBezTo>
                  <a:pt x="2128815" y="6059411"/>
                  <a:pt x="2130178" y="6058314"/>
                  <a:pt x="2130178" y="6058314"/>
                </a:cubicBezTo>
                <a:cubicBezTo>
                  <a:pt x="2131542" y="6057215"/>
                  <a:pt x="2130579" y="6055500"/>
                  <a:pt x="2129617" y="6053782"/>
                </a:cubicBezTo>
                <a:cubicBezTo>
                  <a:pt x="2130979" y="6052685"/>
                  <a:pt x="2128655" y="6052066"/>
                  <a:pt x="2128655" y="6052066"/>
                </a:cubicBezTo>
                <a:close/>
                <a:moveTo>
                  <a:pt x="2304855" y="6050399"/>
                </a:moveTo>
                <a:cubicBezTo>
                  <a:pt x="2301501" y="6047984"/>
                  <a:pt x="2298352" y="6053078"/>
                  <a:pt x="2294998" y="6050663"/>
                </a:cubicBezTo>
                <a:cubicBezTo>
                  <a:pt x="2295789" y="6053862"/>
                  <a:pt x="2298748" y="6054677"/>
                  <a:pt x="2301261" y="6054251"/>
                </a:cubicBezTo>
                <a:cubicBezTo>
                  <a:pt x="2303775" y="6053827"/>
                  <a:pt x="2305843" y="6052161"/>
                  <a:pt x="2304855" y="6050399"/>
                </a:cubicBezTo>
                <a:close/>
                <a:moveTo>
                  <a:pt x="2025934" y="6050000"/>
                </a:moveTo>
                <a:lnTo>
                  <a:pt x="2026020" y="6050718"/>
                </a:lnTo>
                <a:lnTo>
                  <a:pt x="2025712" y="6050486"/>
                </a:lnTo>
                <a:cubicBezTo>
                  <a:pt x="2023516" y="6050096"/>
                  <a:pt x="2022733" y="6051343"/>
                  <a:pt x="2026476" y="6054496"/>
                </a:cubicBezTo>
                <a:lnTo>
                  <a:pt x="2026020" y="6050718"/>
                </a:lnTo>
                <a:lnTo>
                  <a:pt x="2026249" y="6050892"/>
                </a:lnTo>
                <a:lnTo>
                  <a:pt x="2029332" y="6059593"/>
                </a:lnTo>
                <a:cubicBezTo>
                  <a:pt x="2030662" y="6056673"/>
                  <a:pt x="2032602" y="6058810"/>
                  <a:pt x="2033260" y="6058166"/>
                </a:cubicBezTo>
                <a:cubicBezTo>
                  <a:pt x="2033479" y="6057951"/>
                  <a:pt x="2033556" y="6057427"/>
                  <a:pt x="2033421" y="6056302"/>
                </a:cubicBezTo>
                <a:lnTo>
                  <a:pt x="2026249" y="6050892"/>
                </a:lnTo>
                <a:close/>
                <a:moveTo>
                  <a:pt x="2169490" y="6045803"/>
                </a:moveTo>
                <a:cubicBezTo>
                  <a:pt x="2169846" y="6045672"/>
                  <a:pt x="2169132" y="6045935"/>
                  <a:pt x="2166274" y="6046979"/>
                </a:cubicBezTo>
                <a:cubicBezTo>
                  <a:pt x="2157701" y="6050114"/>
                  <a:pt x="2168417" y="6046196"/>
                  <a:pt x="2169490" y="6045803"/>
                </a:cubicBezTo>
                <a:close/>
                <a:moveTo>
                  <a:pt x="2086081" y="6040396"/>
                </a:moveTo>
                <a:cubicBezTo>
                  <a:pt x="2083723" y="6041322"/>
                  <a:pt x="2082161" y="6044521"/>
                  <a:pt x="2083499" y="6048620"/>
                </a:cubicBezTo>
                <a:cubicBezTo>
                  <a:pt x="2087463" y="6045429"/>
                  <a:pt x="2090105" y="6043302"/>
                  <a:pt x="2093425" y="6045806"/>
                </a:cubicBezTo>
                <a:cubicBezTo>
                  <a:pt x="2091587" y="6040815"/>
                  <a:pt x="2088437" y="6039470"/>
                  <a:pt x="2086081" y="6040396"/>
                </a:cubicBezTo>
                <a:close/>
                <a:moveTo>
                  <a:pt x="2192901" y="6035131"/>
                </a:moveTo>
                <a:cubicBezTo>
                  <a:pt x="2195947" y="6044097"/>
                  <a:pt x="2198194" y="6045459"/>
                  <a:pt x="2198556" y="6043900"/>
                </a:cubicBezTo>
                <a:cubicBezTo>
                  <a:pt x="2198917" y="6042339"/>
                  <a:pt x="2197395" y="6037857"/>
                  <a:pt x="2192901" y="6035131"/>
                </a:cubicBezTo>
                <a:close/>
                <a:moveTo>
                  <a:pt x="2201819" y="6030692"/>
                </a:moveTo>
                <a:cubicBezTo>
                  <a:pt x="2201819" y="6030692"/>
                  <a:pt x="2200481" y="6031770"/>
                  <a:pt x="2201469" y="6033531"/>
                </a:cubicBezTo>
                <a:cubicBezTo>
                  <a:pt x="2202456" y="6035295"/>
                  <a:pt x="2203443" y="6037056"/>
                  <a:pt x="2204431" y="6038818"/>
                </a:cubicBezTo>
                <a:cubicBezTo>
                  <a:pt x="2205419" y="6040582"/>
                  <a:pt x="2208096" y="6038426"/>
                  <a:pt x="2209434" y="6037349"/>
                </a:cubicBezTo>
                <a:cubicBezTo>
                  <a:pt x="2209434" y="6037349"/>
                  <a:pt x="2209434" y="6037349"/>
                  <a:pt x="2210773" y="6036270"/>
                </a:cubicBezTo>
                <a:cubicBezTo>
                  <a:pt x="2210773" y="6036270"/>
                  <a:pt x="2210773" y="6036270"/>
                  <a:pt x="2209786" y="6034508"/>
                </a:cubicBezTo>
                <a:cubicBezTo>
                  <a:pt x="2209786" y="6034508"/>
                  <a:pt x="2208798" y="6032746"/>
                  <a:pt x="2208798" y="6032746"/>
                </a:cubicBezTo>
                <a:cubicBezTo>
                  <a:pt x="2208798" y="6032746"/>
                  <a:pt x="2207459" y="6033824"/>
                  <a:pt x="2207459" y="6033824"/>
                </a:cubicBezTo>
                <a:cubicBezTo>
                  <a:pt x="2207459" y="6033824"/>
                  <a:pt x="2204782" y="6035979"/>
                  <a:pt x="2204782" y="6035979"/>
                </a:cubicBezTo>
                <a:cubicBezTo>
                  <a:pt x="2204782" y="6035979"/>
                  <a:pt x="2203794" y="6034216"/>
                  <a:pt x="2203794" y="6034216"/>
                </a:cubicBezTo>
                <a:cubicBezTo>
                  <a:pt x="2204146" y="6031377"/>
                  <a:pt x="2202807" y="6032454"/>
                  <a:pt x="2201819" y="6030692"/>
                </a:cubicBezTo>
                <a:close/>
                <a:moveTo>
                  <a:pt x="2250862" y="6024431"/>
                </a:moveTo>
                <a:cubicBezTo>
                  <a:pt x="2248942" y="6024035"/>
                  <a:pt x="2247603" y="6025113"/>
                  <a:pt x="2249102" y="6027788"/>
                </a:cubicBezTo>
                <a:cubicBezTo>
                  <a:pt x="2250441" y="6026711"/>
                  <a:pt x="2250101" y="6029572"/>
                  <a:pt x="2252101" y="6033138"/>
                </a:cubicBezTo>
                <a:cubicBezTo>
                  <a:pt x="2253438" y="6032060"/>
                  <a:pt x="2254778" y="6030983"/>
                  <a:pt x="2256116" y="6029905"/>
                </a:cubicBezTo>
                <a:cubicBezTo>
                  <a:pt x="2255286" y="6026692"/>
                  <a:pt x="2252783" y="6024825"/>
                  <a:pt x="2250862" y="6024431"/>
                </a:cubicBezTo>
                <a:close/>
                <a:moveTo>
                  <a:pt x="2104984" y="6023940"/>
                </a:moveTo>
                <a:cubicBezTo>
                  <a:pt x="2100600" y="6029982"/>
                  <a:pt x="2096720" y="6023057"/>
                  <a:pt x="2092705" y="6026291"/>
                </a:cubicBezTo>
                <a:cubicBezTo>
                  <a:pt x="2093675" y="6028021"/>
                  <a:pt x="2094645" y="6029752"/>
                  <a:pt x="2095615" y="6031483"/>
                </a:cubicBezTo>
                <a:cubicBezTo>
                  <a:pt x="2095615" y="6031483"/>
                  <a:pt x="2095246" y="6034292"/>
                  <a:pt x="2096217" y="6036021"/>
                </a:cubicBezTo>
                <a:cubicBezTo>
                  <a:pt x="2098893" y="6033867"/>
                  <a:pt x="2101628" y="6033548"/>
                  <a:pt x="2103422" y="6032418"/>
                </a:cubicBezTo>
                <a:cubicBezTo>
                  <a:pt x="2105217" y="6031288"/>
                  <a:pt x="2106070" y="6029345"/>
                  <a:pt x="2104984" y="6023940"/>
                </a:cubicBezTo>
                <a:close/>
                <a:moveTo>
                  <a:pt x="2179328" y="6021750"/>
                </a:moveTo>
                <a:cubicBezTo>
                  <a:pt x="2176263" y="6026677"/>
                  <a:pt x="2166721" y="6026981"/>
                  <a:pt x="2168620" y="6030370"/>
                </a:cubicBezTo>
                <a:cubicBezTo>
                  <a:pt x="2169959" y="6029293"/>
                  <a:pt x="2169570" y="6032065"/>
                  <a:pt x="2168232" y="6033142"/>
                </a:cubicBezTo>
                <a:cubicBezTo>
                  <a:pt x="2169182" y="6034838"/>
                  <a:pt x="2169182" y="6034838"/>
                  <a:pt x="2169182" y="6034838"/>
                </a:cubicBezTo>
                <a:cubicBezTo>
                  <a:pt x="2164605" y="6033603"/>
                  <a:pt x="2160979" y="6034064"/>
                  <a:pt x="2158691" y="6033447"/>
                </a:cubicBezTo>
                <a:cubicBezTo>
                  <a:pt x="2157353" y="6034524"/>
                  <a:pt x="2157353" y="6034524"/>
                  <a:pt x="2157353" y="6034524"/>
                </a:cubicBezTo>
                <a:cubicBezTo>
                  <a:pt x="2157353" y="6034524"/>
                  <a:pt x="2157353" y="6034524"/>
                  <a:pt x="2156014" y="6035602"/>
                </a:cubicBezTo>
                <a:cubicBezTo>
                  <a:pt x="2156963" y="6037296"/>
                  <a:pt x="2157913" y="6038991"/>
                  <a:pt x="2159252" y="6037913"/>
                </a:cubicBezTo>
                <a:cubicBezTo>
                  <a:pt x="2161539" y="6038530"/>
                  <a:pt x="2166116" y="6039765"/>
                  <a:pt x="2169742" y="6039304"/>
                </a:cubicBezTo>
                <a:cubicBezTo>
                  <a:pt x="2174879" y="6045005"/>
                  <a:pt x="2181571" y="6039616"/>
                  <a:pt x="2183082" y="6045778"/>
                </a:cubicBezTo>
                <a:cubicBezTo>
                  <a:pt x="2184419" y="6044701"/>
                  <a:pt x="2184076" y="6030224"/>
                  <a:pt x="2192279" y="6030996"/>
                </a:cubicBezTo>
                <a:cubicBezTo>
                  <a:pt x="2188480" y="6024218"/>
                  <a:pt x="2183515" y="6025756"/>
                  <a:pt x="2179328" y="6021750"/>
                </a:cubicBezTo>
                <a:close/>
                <a:moveTo>
                  <a:pt x="1977095" y="6021639"/>
                </a:moveTo>
                <a:cubicBezTo>
                  <a:pt x="1975756" y="6022718"/>
                  <a:pt x="1975756" y="6022718"/>
                  <a:pt x="1976744" y="6024480"/>
                </a:cubicBezTo>
                <a:cubicBezTo>
                  <a:pt x="1976744" y="6024480"/>
                  <a:pt x="1977731" y="6026242"/>
                  <a:pt x="1978719" y="6028005"/>
                </a:cubicBezTo>
                <a:cubicBezTo>
                  <a:pt x="1980057" y="6026927"/>
                  <a:pt x="1980057" y="6026927"/>
                  <a:pt x="1982383" y="6027611"/>
                </a:cubicBezTo>
                <a:cubicBezTo>
                  <a:pt x="1983546" y="6027954"/>
                  <a:pt x="1983881" y="6027684"/>
                  <a:pt x="1983925" y="6027330"/>
                </a:cubicBezTo>
                <a:cubicBezTo>
                  <a:pt x="1983968" y="6026974"/>
                  <a:pt x="1983722" y="6026534"/>
                  <a:pt x="1983722" y="6026534"/>
                </a:cubicBezTo>
                <a:cubicBezTo>
                  <a:pt x="1984072" y="6023694"/>
                  <a:pt x="1983084" y="6021931"/>
                  <a:pt x="1981746" y="6023009"/>
                </a:cubicBezTo>
                <a:cubicBezTo>
                  <a:pt x="1981746" y="6023009"/>
                  <a:pt x="1980759" y="6021247"/>
                  <a:pt x="1979420" y="6022324"/>
                </a:cubicBezTo>
                <a:cubicBezTo>
                  <a:pt x="1979420" y="6022324"/>
                  <a:pt x="1979420" y="6022324"/>
                  <a:pt x="1977095" y="6021639"/>
                </a:cubicBezTo>
                <a:close/>
                <a:moveTo>
                  <a:pt x="2214413" y="6017811"/>
                </a:moveTo>
                <a:cubicBezTo>
                  <a:pt x="2215412" y="6019596"/>
                  <a:pt x="2217412" y="6023163"/>
                  <a:pt x="2216048" y="6024259"/>
                </a:cubicBezTo>
                <a:cubicBezTo>
                  <a:pt x="2217047" y="6026042"/>
                  <a:pt x="2219046" y="6029609"/>
                  <a:pt x="2220409" y="6028512"/>
                </a:cubicBezTo>
                <a:cubicBezTo>
                  <a:pt x="2218410" y="6024945"/>
                  <a:pt x="2218774" y="6022065"/>
                  <a:pt x="2218706" y="6020179"/>
                </a:cubicBezTo>
                <a:cubicBezTo>
                  <a:pt x="2218638" y="6018292"/>
                  <a:pt x="2218137" y="6017401"/>
                  <a:pt x="2214413" y="6017811"/>
                </a:cubicBezTo>
                <a:close/>
                <a:moveTo>
                  <a:pt x="2134228" y="6017521"/>
                </a:moveTo>
                <a:cubicBezTo>
                  <a:pt x="2134228" y="6017521"/>
                  <a:pt x="2134228" y="6017521"/>
                  <a:pt x="2132890" y="6018597"/>
                </a:cubicBezTo>
                <a:cubicBezTo>
                  <a:pt x="2131552" y="6019675"/>
                  <a:pt x="2133512" y="6023172"/>
                  <a:pt x="2134491" y="6024920"/>
                </a:cubicBezTo>
                <a:cubicBezTo>
                  <a:pt x="2135830" y="6023843"/>
                  <a:pt x="2136809" y="6025591"/>
                  <a:pt x="2136809" y="6025591"/>
                </a:cubicBezTo>
                <a:cubicBezTo>
                  <a:pt x="2137789" y="6027340"/>
                  <a:pt x="2137789" y="6027340"/>
                  <a:pt x="2137431" y="6030166"/>
                </a:cubicBezTo>
                <a:cubicBezTo>
                  <a:pt x="2136451" y="6028418"/>
                  <a:pt x="2135112" y="6029495"/>
                  <a:pt x="2135112" y="6029495"/>
                </a:cubicBezTo>
                <a:cubicBezTo>
                  <a:pt x="2132435" y="6031651"/>
                  <a:pt x="2128779" y="6032058"/>
                  <a:pt x="2127439" y="6033135"/>
                </a:cubicBezTo>
                <a:cubicBezTo>
                  <a:pt x="2127439" y="6033135"/>
                  <a:pt x="2127439" y="6033135"/>
                  <a:pt x="2126102" y="6034211"/>
                </a:cubicBezTo>
                <a:cubicBezTo>
                  <a:pt x="2126102" y="6034211"/>
                  <a:pt x="2126102" y="6034211"/>
                  <a:pt x="2125743" y="6037038"/>
                </a:cubicBezTo>
                <a:cubicBezTo>
                  <a:pt x="2126723" y="6038787"/>
                  <a:pt x="2128062" y="6037709"/>
                  <a:pt x="2129042" y="6039456"/>
                </a:cubicBezTo>
                <a:cubicBezTo>
                  <a:pt x="2132698" y="6039051"/>
                  <a:pt x="2135374" y="6036895"/>
                  <a:pt x="2138051" y="6034741"/>
                </a:cubicBezTo>
                <a:cubicBezTo>
                  <a:pt x="2138051" y="6034741"/>
                  <a:pt x="2139031" y="6036489"/>
                  <a:pt x="2140370" y="6035411"/>
                </a:cubicBezTo>
                <a:cubicBezTo>
                  <a:pt x="2139031" y="6036489"/>
                  <a:pt x="2140011" y="6038237"/>
                  <a:pt x="2139652" y="6041063"/>
                </a:cubicBezTo>
                <a:cubicBezTo>
                  <a:pt x="2140632" y="6042811"/>
                  <a:pt x="2140632" y="6042811"/>
                  <a:pt x="2140632" y="6042811"/>
                </a:cubicBezTo>
                <a:cubicBezTo>
                  <a:pt x="2141612" y="6044559"/>
                  <a:pt x="2141612" y="6044559"/>
                  <a:pt x="2141612" y="6044559"/>
                </a:cubicBezTo>
                <a:cubicBezTo>
                  <a:pt x="2143930" y="6045230"/>
                  <a:pt x="2143930" y="6045230"/>
                  <a:pt x="2144909" y="6046979"/>
                </a:cubicBezTo>
                <a:cubicBezTo>
                  <a:pt x="2146247" y="6045901"/>
                  <a:pt x="2147228" y="6047649"/>
                  <a:pt x="2148207" y="6049397"/>
                </a:cubicBezTo>
                <a:cubicBezTo>
                  <a:pt x="2150525" y="6050068"/>
                  <a:pt x="2150525" y="6050068"/>
                  <a:pt x="2151864" y="6048990"/>
                </a:cubicBezTo>
                <a:cubicBezTo>
                  <a:pt x="2150884" y="6047243"/>
                  <a:pt x="2149904" y="6045495"/>
                  <a:pt x="2149904" y="6045495"/>
                </a:cubicBezTo>
                <a:cubicBezTo>
                  <a:pt x="2147945" y="6041998"/>
                  <a:pt x="2145627" y="6041327"/>
                  <a:pt x="2145627" y="6041327"/>
                </a:cubicBezTo>
                <a:cubicBezTo>
                  <a:pt x="2143308" y="6040656"/>
                  <a:pt x="2143308" y="6040656"/>
                  <a:pt x="2143308" y="6040656"/>
                </a:cubicBezTo>
                <a:cubicBezTo>
                  <a:pt x="2143308" y="6040656"/>
                  <a:pt x="2143667" y="6037830"/>
                  <a:pt x="2143667" y="6037830"/>
                </a:cubicBezTo>
                <a:cubicBezTo>
                  <a:pt x="2145005" y="6036752"/>
                  <a:pt x="2145005" y="6036752"/>
                  <a:pt x="2145005" y="6036752"/>
                </a:cubicBezTo>
                <a:cubicBezTo>
                  <a:pt x="2145005" y="6036752"/>
                  <a:pt x="2146344" y="6035674"/>
                  <a:pt x="2147324" y="6037423"/>
                </a:cubicBezTo>
                <a:cubicBezTo>
                  <a:pt x="2147324" y="6037423"/>
                  <a:pt x="2147682" y="6034597"/>
                  <a:pt x="2147682" y="6034597"/>
                </a:cubicBezTo>
                <a:cubicBezTo>
                  <a:pt x="2146703" y="6032848"/>
                  <a:pt x="2145724" y="6031101"/>
                  <a:pt x="2145724" y="6031101"/>
                </a:cubicBezTo>
                <a:cubicBezTo>
                  <a:pt x="2144385" y="6032179"/>
                  <a:pt x="2144385" y="6032179"/>
                  <a:pt x="2144385" y="6032179"/>
                </a:cubicBezTo>
                <a:cubicBezTo>
                  <a:pt x="2143405" y="6030430"/>
                  <a:pt x="2143405" y="6030430"/>
                  <a:pt x="2143405" y="6030430"/>
                </a:cubicBezTo>
                <a:cubicBezTo>
                  <a:pt x="2143405" y="6030430"/>
                  <a:pt x="2142425" y="6028681"/>
                  <a:pt x="2142784" y="6025856"/>
                </a:cubicBezTo>
                <a:cubicBezTo>
                  <a:pt x="2143763" y="6027604"/>
                  <a:pt x="2145101" y="6026526"/>
                  <a:pt x="2145101" y="6026526"/>
                </a:cubicBezTo>
                <a:cubicBezTo>
                  <a:pt x="2146440" y="6025448"/>
                  <a:pt x="2146440" y="6025448"/>
                  <a:pt x="2147778" y="6024371"/>
                </a:cubicBezTo>
                <a:cubicBezTo>
                  <a:pt x="2149117" y="6023294"/>
                  <a:pt x="2149117" y="6023294"/>
                  <a:pt x="2148138" y="6021545"/>
                </a:cubicBezTo>
                <a:cubicBezTo>
                  <a:pt x="2147158" y="6019797"/>
                  <a:pt x="2147158" y="6019797"/>
                  <a:pt x="2145819" y="6020874"/>
                </a:cubicBezTo>
                <a:cubicBezTo>
                  <a:pt x="2145819" y="6020874"/>
                  <a:pt x="2144481" y="6021953"/>
                  <a:pt x="2143501" y="6020204"/>
                </a:cubicBezTo>
                <a:cubicBezTo>
                  <a:pt x="2142163" y="6021282"/>
                  <a:pt x="2140824" y="6022359"/>
                  <a:pt x="2140824" y="6022359"/>
                </a:cubicBezTo>
                <a:cubicBezTo>
                  <a:pt x="2140824" y="6022359"/>
                  <a:pt x="2140824" y="6022359"/>
                  <a:pt x="2139486" y="6023436"/>
                </a:cubicBezTo>
                <a:cubicBezTo>
                  <a:pt x="2138506" y="6021687"/>
                  <a:pt x="2137526" y="6019940"/>
                  <a:pt x="2134228" y="6017521"/>
                </a:cubicBezTo>
                <a:close/>
                <a:moveTo>
                  <a:pt x="2229362" y="6016508"/>
                </a:moveTo>
                <a:cubicBezTo>
                  <a:pt x="2227999" y="6017606"/>
                  <a:pt x="2225667" y="6016971"/>
                  <a:pt x="2225667" y="6016971"/>
                </a:cubicBezTo>
                <a:cubicBezTo>
                  <a:pt x="2224304" y="6018069"/>
                  <a:pt x="2224304" y="6018069"/>
                  <a:pt x="2222941" y="6019166"/>
                </a:cubicBezTo>
                <a:cubicBezTo>
                  <a:pt x="2222941" y="6019166"/>
                  <a:pt x="2221578" y="6020263"/>
                  <a:pt x="2222548" y="6021994"/>
                </a:cubicBezTo>
                <a:cubicBezTo>
                  <a:pt x="2222548" y="6021994"/>
                  <a:pt x="2223519" y="6023725"/>
                  <a:pt x="2224881" y="6022628"/>
                </a:cubicBezTo>
                <a:cubicBezTo>
                  <a:pt x="2225851" y="6024359"/>
                  <a:pt x="2227213" y="6023261"/>
                  <a:pt x="2227213" y="6023261"/>
                </a:cubicBezTo>
                <a:cubicBezTo>
                  <a:pt x="2228577" y="6022164"/>
                  <a:pt x="2229940" y="6021067"/>
                  <a:pt x="2230910" y="6022799"/>
                </a:cubicBezTo>
                <a:cubicBezTo>
                  <a:pt x="2232272" y="6021701"/>
                  <a:pt x="2231302" y="6019970"/>
                  <a:pt x="2231302" y="6019970"/>
                </a:cubicBezTo>
                <a:cubicBezTo>
                  <a:pt x="2230332" y="6018240"/>
                  <a:pt x="2229362" y="6016508"/>
                  <a:pt x="2229362" y="6016508"/>
                </a:cubicBezTo>
                <a:close/>
                <a:moveTo>
                  <a:pt x="2063473" y="6012377"/>
                </a:moveTo>
                <a:cubicBezTo>
                  <a:pt x="2063473" y="6012377"/>
                  <a:pt x="2062110" y="6013475"/>
                  <a:pt x="2060747" y="6014571"/>
                </a:cubicBezTo>
                <a:cubicBezTo>
                  <a:pt x="2061900" y="6018394"/>
                  <a:pt x="2064409" y="6019341"/>
                  <a:pt x="2066115" y="6018859"/>
                </a:cubicBezTo>
                <a:cubicBezTo>
                  <a:pt x="2067822" y="6018375"/>
                  <a:pt x="2068727" y="6016460"/>
                  <a:pt x="2066670" y="6014553"/>
                </a:cubicBezTo>
                <a:cubicBezTo>
                  <a:pt x="2066670" y="6014553"/>
                  <a:pt x="2065307" y="6015650"/>
                  <a:pt x="2063473" y="6012377"/>
                </a:cubicBezTo>
                <a:close/>
                <a:moveTo>
                  <a:pt x="2117229" y="6011341"/>
                </a:moveTo>
                <a:cubicBezTo>
                  <a:pt x="2120138" y="6016534"/>
                  <a:pt x="2107830" y="6011374"/>
                  <a:pt x="2113649" y="6021759"/>
                </a:cubicBezTo>
                <a:cubicBezTo>
                  <a:pt x="2115275" y="6017939"/>
                  <a:pt x="2118185" y="6023131"/>
                  <a:pt x="2121109" y="6018265"/>
                </a:cubicBezTo>
                <a:cubicBezTo>
                  <a:pt x="2119168" y="6014803"/>
                  <a:pt x="2118527" y="6010297"/>
                  <a:pt x="2117229" y="6011341"/>
                </a:cubicBezTo>
                <a:close/>
                <a:moveTo>
                  <a:pt x="2194950" y="6004254"/>
                </a:moveTo>
                <a:cubicBezTo>
                  <a:pt x="2193653" y="6005299"/>
                  <a:pt x="2193653" y="6005299"/>
                  <a:pt x="2194610" y="6007008"/>
                </a:cubicBezTo>
                <a:cubicBezTo>
                  <a:pt x="2195568" y="6008715"/>
                  <a:pt x="2195568" y="6008715"/>
                  <a:pt x="2195568" y="6008715"/>
                </a:cubicBezTo>
                <a:cubicBezTo>
                  <a:pt x="2195568" y="6008715"/>
                  <a:pt x="2193312" y="6008052"/>
                  <a:pt x="2193312" y="6008052"/>
                </a:cubicBezTo>
                <a:cubicBezTo>
                  <a:pt x="2192015" y="6009097"/>
                  <a:pt x="2191674" y="6011850"/>
                  <a:pt x="2190375" y="6012895"/>
                </a:cubicBezTo>
                <a:cubicBezTo>
                  <a:pt x="2189078" y="6013940"/>
                  <a:pt x="2190035" y="6015648"/>
                  <a:pt x="2190993" y="6017357"/>
                </a:cubicBezTo>
                <a:cubicBezTo>
                  <a:pt x="2191949" y="6019065"/>
                  <a:pt x="2192908" y="6020773"/>
                  <a:pt x="2193248" y="6018020"/>
                </a:cubicBezTo>
                <a:cubicBezTo>
                  <a:pt x="2194546" y="6016976"/>
                  <a:pt x="2194546" y="6016976"/>
                  <a:pt x="2194546" y="6016976"/>
                </a:cubicBezTo>
                <a:cubicBezTo>
                  <a:pt x="2195843" y="6015931"/>
                  <a:pt x="2196184" y="6013178"/>
                  <a:pt x="2197141" y="6014886"/>
                </a:cubicBezTo>
                <a:cubicBezTo>
                  <a:pt x="2198439" y="6013841"/>
                  <a:pt x="2199397" y="6015549"/>
                  <a:pt x="2199397" y="6015549"/>
                </a:cubicBezTo>
                <a:cubicBezTo>
                  <a:pt x="2200694" y="6014504"/>
                  <a:pt x="2201993" y="6013459"/>
                  <a:pt x="2202950" y="6015168"/>
                </a:cubicBezTo>
                <a:cubicBezTo>
                  <a:pt x="2204248" y="6014123"/>
                  <a:pt x="2204588" y="6011370"/>
                  <a:pt x="2203631" y="6009661"/>
                </a:cubicBezTo>
                <a:cubicBezTo>
                  <a:pt x="2202673" y="6007953"/>
                  <a:pt x="2201716" y="6006244"/>
                  <a:pt x="2200418" y="6007290"/>
                </a:cubicBezTo>
                <a:cubicBezTo>
                  <a:pt x="2199460" y="6005580"/>
                  <a:pt x="2198163" y="6006626"/>
                  <a:pt x="2196865" y="6007671"/>
                </a:cubicBezTo>
                <a:cubicBezTo>
                  <a:pt x="2195908" y="6005963"/>
                  <a:pt x="2195908" y="6005963"/>
                  <a:pt x="2195908" y="6005963"/>
                </a:cubicBezTo>
                <a:cubicBezTo>
                  <a:pt x="2194950" y="6004254"/>
                  <a:pt x="2194950" y="6004254"/>
                  <a:pt x="2194950" y="6004254"/>
                </a:cubicBezTo>
                <a:close/>
                <a:moveTo>
                  <a:pt x="2127685" y="6002693"/>
                </a:moveTo>
                <a:cubicBezTo>
                  <a:pt x="2127685" y="6002693"/>
                  <a:pt x="2127685" y="6002693"/>
                  <a:pt x="2126388" y="6003738"/>
                </a:cubicBezTo>
                <a:cubicBezTo>
                  <a:pt x="2125089" y="6004784"/>
                  <a:pt x="2126149" y="6006671"/>
                  <a:pt x="2124850" y="6007717"/>
                </a:cubicBezTo>
                <a:cubicBezTo>
                  <a:pt x="2125908" y="6009605"/>
                  <a:pt x="2125908" y="6009605"/>
                  <a:pt x="2126967" y="6011493"/>
                </a:cubicBezTo>
                <a:cubicBezTo>
                  <a:pt x="2126967" y="6011493"/>
                  <a:pt x="2126967" y="6011493"/>
                  <a:pt x="2128264" y="6010449"/>
                </a:cubicBezTo>
                <a:cubicBezTo>
                  <a:pt x="2127205" y="6008559"/>
                  <a:pt x="2128504" y="6007515"/>
                  <a:pt x="2127447" y="6005627"/>
                </a:cubicBezTo>
                <a:cubicBezTo>
                  <a:pt x="2128743" y="6004582"/>
                  <a:pt x="2128743" y="6004582"/>
                  <a:pt x="2127685" y="6002693"/>
                </a:cubicBezTo>
                <a:close/>
                <a:moveTo>
                  <a:pt x="2026638" y="5992163"/>
                </a:moveTo>
                <a:cubicBezTo>
                  <a:pt x="2026638" y="5992163"/>
                  <a:pt x="2025248" y="5993283"/>
                  <a:pt x="2025248" y="5993283"/>
                </a:cubicBezTo>
                <a:cubicBezTo>
                  <a:pt x="2022906" y="5992703"/>
                  <a:pt x="2021515" y="5993823"/>
                  <a:pt x="2019172" y="5993241"/>
                </a:cubicBezTo>
                <a:cubicBezTo>
                  <a:pt x="2019172" y="5993241"/>
                  <a:pt x="2018733" y="5996061"/>
                  <a:pt x="2019685" y="5997761"/>
                </a:cubicBezTo>
                <a:cubicBezTo>
                  <a:pt x="2020638" y="5999460"/>
                  <a:pt x="2021590" y="6001159"/>
                  <a:pt x="2023934" y="6001740"/>
                </a:cubicBezTo>
                <a:cubicBezTo>
                  <a:pt x="2025324" y="6000621"/>
                  <a:pt x="2025324" y="6000621"/>
                  <a:pt x="2026715" y="5999500"/>
                </a:cubicBezTo>
                <a:cubicBezTo>
                  <a:pt x="2027667" y="6001199"/>
                  <a:pt x="2029572" y="6004598"/>
                  <a:pt x="2031914" y="6005178"/>
                </a:cubicBezTo>
                <a:cubicBezTo>
                  <a:pt x="2033304" y="6004059"/>
                  <a:pt x="2032353" y="6002360"/>
                  <a:pt x="2032353" y="6002360"/>
                </a:cubicBezTo>
                <a:cubicBezTo>
                  <a:pt x="2030010" y="6001779"/>
                  <a:pt x="2029057" y="6000080"/>
                  <a:pt x="2029057" y="6000080"/>
                </a:cubicBezTo>
                <a:cubicBezTo>
                  <a:pt x="2028106" y="5998381"/>
                  <a:pt x="2029496" y="5997262"/>
                  <a:pt x="2029496" y="5997262"/>
                </a:cubicBezTo>
                <a:cubicBezTo>
                  <a:pt x="2029496" y="5997262"/>
                  <a:pt x="2029496" y="5997262"/>
                  <a:pt x="2030886" y="5996141"/>
                </a:cubicBezTo>
                <a:cubicBezTo>
                  <a:pt x="2030886" y="5996141"/>
                  <a:pt x="2032277" y="5995022"/>
                  <a:pt x="2031324" y="5993323"/>
                </a:cubicBezTo>
                <a:cubicBezTo>
                  <a:pt x="2031324" y="5993323"/>
                  <a:pt x="2030372" y="5991624"/>
                  <a:pt x="2028981" y="5992743"/>
                </a:cubicBezTo>
                <a:cubicBezTo>
                  <a:pt x="2028029" y="5991043"/>
                  <a:pt x="2026638" y="5992163"/>
                  <a:pt x="2026638" y="5992163"/>
                </a:cubicBezTo>
                <a:close/>
                <a:moveTo>
                  <a:pt x="3006306" y="5988554"/>
                </a:moveTo>
                <a:cubicBezTo>
                  <a:pt x="3004892" y="5988170"/>
                  <a:pt x="3003432" y="5988129"/>
                  <a:pt x="3001450" y="5989724"/>
                </a:cubicBezTo>
                <a:cubicBezTo>
                  <a:pt x="3002951" y="5995822"/>
                  <a:pt x="3006012" y="5997010"/>
                  <a:pt x="3008346" y="5996044"/>
                </a:cubicBezTo>
                <a:cubicBezTo>
                  <a:pt x="3010681" y="5995079"/>
                  <a:pt x="3012287" y="5991958"/>
                  <a:pt x="3010877" y="5989441"/>
                </a:cubicBezTo>
                <a:cubicBezTo>
                  <a:pt x="3009086" y="5989666"/>
                  <a:pt x="3007720" y="5988939"/>
                  <a:pt x="3006306" y="5988554"/>
                </a:cubicBezTo>
                <a:close/>
                <a:moveTo>
                  <a:pt x="2151228" y="5981686"/>
                </a:moveTo>
                <a:cubicBezTo>
                  <a:pt x="2148895" y="5981051"/>
                  <a:pt x="2147531" y="5982148"/>
                  <a:pt x="2146169" y="5983246"/>
                </a:cubicBezTo>
                <a:cubicBezTo>
                  <a:pt x="2146169" y="5983246"/>
                  <a:pt x="2144806" y="5984343"/>
                  <a:pt x="2144806" y="5984343"/>
                </a:cubicBezTo>
                <a:cubicBezTo>
                  <a:pt x="2144806" y="5984343"/>
                  <a:pt x="2144414" y="5987172"/>
                  <a:pt x="2145384" y="5988902"/>
                </a:cubicBezTo>
                <a:cubicBezTo>
                  <a:pt x="2146353" y="5990633"/>
                  <a:pt x="2146353" y="5990633"/>
                  <a:pt x="2147716" y="5989536"/>
                </a:cubicBezTo>
                <a:cubicBezTo>
                  <a:pt x="2147716" y="5989536"/>
                  <a:pt x="2147716" y="5989536"/>
                  <a:pt x="2149078" y="5988438"/>
                </a:cubicBezTo>
                <a:cubicBezTo>
                  <a:pt x="2149078" y="5988438"/>
                  <a:pt x="2150441" y="5987341"/>
                  <a:pt x="2151412" y="5989073"/>
                </a:cubicBezTo>
                <a:cubicBezTo>
                  <a:pt x="2152774" y="5987974"/>
                  <a:pt x="2152774" y="5987974"/>
                  <a:pt x="2153167" y="5985147"/>
                </a:cubicBezTo>
                <a:cubicBezTo>
                  <a:pt x="2153167" y="5985147"/>
                  <a:pt x="2152197" y="5983416"/>
                  <a:pt x="2151228" y="5981686"/>
                </a:cubicBezTo>
                <a:close/>
                <a:moveTo>
                  <a:pt x="2161723" y="5981334"/>
                </a:moveTo>
                <a:cubicBezTo>
                  <a:pt x="2160609" y="5979995"/>
                  <a:pt x="2158467" y="5979481"/>
                  <a:pt x="2155911" y="5982482"/>
                </a:cubicBezTo>
                <a:cubicBezTo>
                  <a:pt x="2158581" y="5984727"/>
                  <a:pt x="2160343" y="5985350"/>
                  <a:pt x="2161376" y="5985145"/>
                </a:cubicBezTo>
                <a:cubicBezTo>
                  <a:pt x="2162927" y="5984839"/>
                  <a:pt x="2162839" y="5982673"/>
                  <a:pt x="2161723" y="5981334"/>
                </a:cubicBezTo>
                <a:close/>
                <a:moveTo>
                  <a:pt x="1926405" y="5980339"/>
                </a:moveTo>
                <a:cubicBezTo>
                  <a:pt x="1928309" y="5983737"/>
                  <a:pt x="1916856" y="5980627"/>
                  <a:pt x="1922570" y="5990824"/>
                </a:cubicBezTo>
                <a:cubicBezTo>
                  <a:pt x="1924192" y="5991985"/>
                  <a:pt x="1925552" y="5991814"/>
                  <a:pt x="1926604" y="5990929"/>
                </a:cubicBezTo>
                <a:cubicBezTo>
                  <a:pt x="1928182" y="5989601"/>
                  <a:pt x="1929063" y="5986666"/>
                  <a:pt x="1929084" y="5984206"/>
                </a:cubicBezTo>
                <a:cubicBezTo>
                  <a:pt x="1929106" y="5981746"/>
                  <a:pt x="1928268" y="5979763"/>
                  <a:pt x="1926405" y="5980339"/>
                </a:cubicBezTo>
                <a:close/>
                <a:moveTo>
                  <a:pt x="2177624" y="5973083"/>
                </a:moveTo>
                <a:cubicBezTo>
                  <a:pt x="2176262" y="5974180"/>
                  <a:pt x="2173982" y="5973641"/>
                  <a:pt x="2173982" y="5973641"/>
                </a:cubicBezTo>
                <a:cubicBezTo>
                  <a:pt x="2172619" y="5974738"/>
                  <a:pt x="2173536" y="5976374"/>
                  <a:pt x="2173536" y="5976374"/>
                </a:cubicBezTo>
                <a:cubicBezTo>
                  <a:pt x="2173090" y="5979109"/>
                  <a:pt x="2175370" y="5979649"/>
                  <a:pt x="2176287" y="5981284"/>
                </a:cubicBezTo>
                <a:cubicBezTo>
                  <a:pt x="2177649" y="5980187"/>
                  <a:pt x="2179929" y="5980726"/>
                  <a:pt x="2181292" y="5979629"/>
                </a:cubicBezTo>
                <a:cubicBezTo>
                  <a:pt x="2181292" y="5979629"/>
                  <a:pt x="2181738" y="5976895"/>
                  <a:pt x="2180821" y="5975259"/>
                </a:cubicBezTo>
                <a:cubicBezTo>
                  <a:pt x="2179904" y="5973623"/>
                  <a:pt x="2177624" y="5973083"/>
                  <a:pt x="2177624" y="5973083"/>
                </a:cubicBezTo>
                <a:close/>
                <a:moveTo>
                  <a:pt x="2108300" y="5971034"/>
                </a:moveTo>
                <a:cubicBezTo>
                  <a:pt x="2107287" y="5970743"/>
                  <a:pt x="2106907" y="5971366"/>
                  <a:pt x="2107794" y="5973814"/>
                </a:cubicBezTo>
                <a:cubicBezTo>
                  <a:pt x="2117054" y="5976475"/>
                  <a:pt x="2107794" y="5973814"/>
                  <a:pt x="2109385" y="5980120"/>
                </a:cubicBezTo>
                <a:cubicBezTo>
                  <a:pt x="2111700" y="5980785"/>
                  <a:pt x="2115354" y="5980373"/>
                  <a:pt x="2117606" y="5979194"/>
                </a:cubicBezTo>
                <a:cubicBezTo>
                  <a:pt x="2119858" y="5978012"/>
                  <a:pt x="2120708" y="5976063"/>
                  <a:pt x="2117416" y="5973654"/>
                </a:cubicBezTo>
                <a:cubicBezTo>
                  <a:pt x="2120075" y="5980999"/>
                  <a:pt x="2111339" y="5971907"/>
                  <a:pt x="2108300" y="5971034"/>
                </a:cubicBezTo>
                <a:close/>
                <a:moveTo>
                  <a:pt x="1949268" y="5969147"/>
                </a:moveTo>
                <a:cubicBezTo>
                  <a:pt x="1952231" y="5974434"/>
                  <a:pt x="1949635" y="5976524"/>
                  <a:pt x="1950312" y="5981093"/>
                </a:cubicBezTo>
                <a:cubicBezTo>
                  <a:pt x="1951610" y="5980049"/>
                  <a:pt x="1952908" y="5979003"/>
                  <a:pt x="1954205" y="5977958"/>
                </a:cubicBezTo>
                <a:cubicBezTo>
                  <a:pt x="1949945" y="5973717"/>
                  <a:pt x="1953161" y="5966012"/>
                  <a:pt x="1949268" y="5969147"/>
                </a:cubicBezTo>
                <a:close/>
                <a:moveTo>
                  <a:pt x="2064407" y="5968879"/>
                </a:moveTo>
                <a:cubicBezTo>
                  <a:pt x="2060800" y="5969410"/>
                  <a:pt x="2057191" y="5969939"/>
                  <a:pt x="2054500" y="5972106"/>
                </a:cubicBezTo>
                <a:cubicBezTo>
                  <a:pt x="2051809" y="5974273"/>
                  <a:pt x="2051380" y="5976992"/>
                  <a:pt x="2048688" y="5979159"/>
                </a:cubicBezTo>
                <a:cubicBezTo>
                  <a:pt x="2047343" y="5980242"/>
                  <a:pt x="2044652" y="5982410"/>
                  <a:pt x="2043307" y="5983492"/>
                </a:cubicBezTo>
                <a:cubicBezTo>
                  <a:pt x="2041961" y="5984577"/>
                  <a:pt x="2042878" y="5986212"/>
                  <a:pt x="2042878" y="5986212"/>
                </a:cubicBezTo>
                <a:cubicBezTo>
                  <a:pt x="2043796" y="5987849"/>
                  <a:pt x="2044712" y="5989486"/>
                  <a:pt x="2046058" y="5988402"/>
                </a:cubicBezTo>
                <a:cubicBezTo>
                  <a:pt x="2047403" y="5987319"/>
                  <a:pt x="2050095" y="5985152"/>
                  <a:pt x="2050523" y="5982433"/>
                </a:cubicBezTo>
                <a:cubicBezTo>
                  <a:pt x="2055905" y="5978098"/>
                  <a:pt x="2059942" y="5974848"/>
                  <a:pt x="2064896" y="5973236"/>
                </a:cubicBezTo>
                <a:cubicBezTo>
                  <a:pt x="2066027" y="5973511"/>
                  <a:pt x="2066364" y="5973241"/>
                  <a:pt x="2066418" y="5972902"/>
                </a:cubicBezTo>
                <a:cubicBezTo>
                  <a:pt x="2066471" y="5972561"/>
                  <a:pt x="2066242" y="5972153"/>
                  <a:pt x="2066242" y="5972153"/>
                </a:cubicBezTo>
                <a:cubicBezTo>
                  <a:pt x="2066671" y="5969432"/>
                  <a:pt x="2064407" y="5968879"/>
                  <a:pt x="2064407" y="5968879"/>
                </a:cubicBezTo>
                <a:close/>
                <a:moveTo>
                  <a:pt x="1996980" y="5965221"/>
                </a:moveTo>
                <a:cubicBezTo>
                  <a:pt x="1993536" y="5964203"/>
                  <a:pt x="1995726" y="5970757"/>
                  <a:pt x="2002347" y="5969340"/>
                </a:cubicBezTo>
                <a:cubicBezTo>
                  <a:pt x="1999903" y="5966741"/>
                  <a:pt x="1998128" y="5965561"/>
                  <a:pt x="1996980" y="5965221"/>
                </a:cubicBezTo>
                <a:close/>
                <a:moveTo>
                  <a:pt x="1938410" y="5963274"/>
                </a:moveTo>
                <a:cubicBezTo>
                  <a:pt x="1937090" y="5964339"/>
                  <a:pt x="1938029" y="5966018"/>
                  <a:pt x="1938029" y="5966018"/>
                </a:cubicBezTo>
                <a:cubicBezTo>
                  <a:pt x="1938590" y="5970437"/>
                  <a:pt x="1935948" y="5972564"/>
                  <a:pt x="1933686" y="5971949"/>
                </a:cubicBezTo>
                <a:cubicBezTo>
                  <a:pt x="1932745" y="5970271"/>
                  <a:pt x="1932365" y="5973014"/>
                  <a:pt x="1933305" y="5974691"/>
                </a:cubicBezTo>
                <a:cubicBezTo>
                  <a:pt x="1933305" y="5974691"/>
                  <a:pt x="1934246" y="5976370"/>
                  <a:pt x="1935187" y="5978049"/>
                </a:cubicBezTo>
                <a:cubicBezTo>
                  <a:pt x="1936978" y="5977824"/>
                  <a:pt x="1938864" y="5976914"/>
                  <a:pt x="1940281" y="5975165"/>
                </a:cubicBezTo>
                <a:cubicBezTo>
                  <a:pt x="1941697" y="5973416"/>
                  <a:pt x="1942643" y="5970828"/>
                  <a:pt x="1942553" y="5967246"/>
                </a:cubicBezTo>
                <a:cubicBezTo>
                  <a:pt x="1941613" y="5965569"/>
                  <a:pt x="1940671" y="5963889"/>
                  <a:pt x="1938410" y="5963274"/>
                </a:cubicBezTo>
                <a:close/>
                <a:moveTo>
                  <a:pt x="2092190" y="5948928"/>
                </a:moveTo>
                <a:cubicBezTo>
                  <a:pt x="2084194" y="5945250"/>
                  <a:pt x="2076404" y="5948992"/>
                  <a:pt x="2074474" y="5963192"/>
                </a:cubicBezTo>
                <a:cubicBezTo>
                  <a:pt x="2079539" y="5961643"/>
                  <a:pt x="2083445" y="5968616"/>
                  <a:pt x="2088511" y="5967067"/>
                </a:cubicBezTo>
                <a:cubicBezTo>
                  <a:pt x="2087920" y="5962484"/>
                  <a:pt x="2092008" y="5959192"/>
                  <a:pt x="2093757" y="5955254"/>
                </a:cubicBezTo>
                <a:cubicBezTo>
                  <a:pt x="2092779" y="5953511"/>
                  <a:pt x="2092779" y="5953511"/>
                  <a:pt x="2092779" y="5953511"/>
                </a:cubicBezTo>
                <a:cubicBezTo>
                  <a:pt x="2095119" y="5954157"/>
                  <a:pt x="2095119" y="5954157"/>
                  <a:pt x="2095119" y="5954157"/>
                </a:cubicBezTo>
                <a:cubicBezTo>
                  <a:pt x="2096096" y="5955901"/>
                  <a:pt x="2097073" y="5957644"/>
                  <a:pt x="2098050" y="5959386"/>
                </a:cubicBezTo>
                <a:cubicBezTo>
                  <a:pt x="2099027" y="5961130"/>
                  <a:pt x="2099027" y="5961130"/>
                  <a:pt x="2100003" y="5962873"/>
                </a:cubicBezTo>
                <a:cubicBezTo>
                  <a:pt x="2100003" y="5962873"/>
                  <a:pt x="2101366" y="5961776"/>
                  <a:pt x="2100389" y="5960032"/>
                </a:cubicBezTo>
                <a:cubicBezTo>
                  <a:pt x="2100774" y="5957192"/>
                  <a:pt x="2098822" y="5953706"/>
                  <a:pt x="2096868" y="5950220"/>
                </a:cubicBezTo>
                <a:cubicBezTo>
                  <a:pt x="2095506" y="5951316"/>
                  <a:pt x="2095506" y="5951316"/>
                  <a:pt x="2095506" y="5951316"/>
                </a:cubicBezTo>
                <a:cubicBezTo>
                  <a:pt x="2094529" y="5949574"/>
                  <a:pt x="2093166" y="5950671"/>
                  <a:pt x="2093166" y="5950671"/>
                </a:cubicBezTo>
                <a:cubicBezTo>
                  <a:pt x="2090827" y="5950026"/>
                  <a:pt x="2090827" y="5950026"/>
                  <a:pt x="2090827" y="5950026"/>
                </a:cubicBezTo>
                <a:cubicBezTo>
                  <a:pt x="2092190" y="5948928"/>
                  <a:pt x="2092190" y="5948928"/>
                  <a:pt x="2092190" y="5948928"/>
                </a:cubicBezTo>
                <a:close/>
                <a:moveTo>
                  <a:pt x="2016546" y="5939641"/>
                </a:moveTo>
                <a:cubicBezTo>
                  <a:pt x="2015193" y="5940730"/>
                  <a:pt x="2013842" y="5941818"/>
                  <a:pt x="2013497" y="5944705"/>
                </a:cubicBezTo>
                <a:cubicBezTo>
                  <a:pt x="2021609" y="5938174"/>
                  <a:pt x="2013472" y="5955164"/>
                  <a:pt x="2020896" y="5954406"/>
                </a:cubicBezTo>
                <a:cubicBezTo>
                  <a:pt x="2020232" y="5949721"/>
                  <a:pt x="2023944" y="5949343"/>
                  <a:pt x="2024951" y="5951141"/>
                </a:cubicBezTo>
                <a:cubicBezTo>
                  <a:pt x="2023280" y="5944657"/>
                  <a:pt x="2020576" y="5946835"/>
                  <a:pt x="2016546" y="5939641"/>
                </a:cubicBezTo>
                <a:close/>
                <a:moveTo>
                  <a:pt x="2021114" y="5937534"/>
                </a:moveTo>
                <a:cubicBezTo>
                  <a:pt x="2018936" y="5936461"/>
                  <a:pt x="2020490" y="5946513"/>
                  <a:pt x="2024579" y="5943222"/>
                </a:cubicBezTo>
                <a:cubicBezTo>
                  <a:pt x="2022979" y="5939486"/>
                  <a:pt x="2021839" y="5937892"/>
                  <a:pt x="2021114" y="5937534"/>
                </a:cubicBezTo>
                <a:close/>
                <a:moveTo>
                  <a:pt x="2122574" y="5926204"/>
                </a:moveTo>
                <a:cubicBezTo>
                  <a:pt x="2120692" y="5926122"/>
                  <a:pt x="2119109" y="5927395"/>
                  <a:pt x="2117843" y="5928414"/>
                </a:cubicBezTo>
                <a:cubicBezTo>
                  <a:pt x="2121793" y="5935464"/>
                  <a:pt x="2123337" y="5931664"/>
                  <a:pt x="2129109" y="5932132"/>
                </a:cubicBezTo>
                <a:cubicBezTo>
                  <a:pt x="2126640" y="5927726"/>
                  <a:pt x="2124457" y="5926287"/>
                  <a:pt x="2122574" y="5926204"/>
                </a:cubicBezTo>
                <a:close/>
                <a:moveTo>
                  <a:pt x="2029336" y="5925425"/>
                </a:moveTo>
                <a:cubicBezTo>
                  <a:pt x="2027267" y="5924007"/>
                  <a:pt x="2027375" y="5929400"/>
                  <a:pt x="2023251" y="5927240"/>
                </a:cubicBezTo>
                <a:cubicBezTo>
                  <a:pt x="2029835" y="5938990"/>
                  <a:pt x="2029147" y="5927365"/>
                  <a:pt x="2032366" y="5929644"/>
                </a:cubicBezTo>
                <a:cubicBezTo>
                  <a:pt x="2030956" y="5927126"/>
                  <a:pt x="2030025" y="5925897"/>
                  <a:pt x="2029336" y="5925425"/>
                </a:cubicBezTo>
                <a:close/>
                <a:moveTo>
                  <a:pt x="3095532" y="5924300"/>
                </a:moveTo>
                <a:lnTo>
                  <a:pt x="3096347" y="5925756"/>
                </a:lnTo>
                <a:cubicBezTo>
                  <a:pt x="3097312" y="5927480"/>
                  <a:pt x="3097312" y="5927480"/>
                  <a:pt x="3097312" y="5927480"/>
                </a:cubicBezTo>
                <a:cubicBezTo>
                  <a:pt x="3095970" y="5928560"/>
                  <a:pt x="3095970" y="5928560"/>
                  <a:pt x="3095004" y="5926838"/>
                </a:cubicBezTo>
                <a:close/>
                <a:moveTo>
                  <a:pt x="3095381" y="5924032"/>
                </a:moveTo>
                <a:lnTo>
                  <a:pt x="3095576" y="5924087"/>
                </a:lnTo>
                <a:lnTo>
                  <a:pt x="3095532" y="5924300"/>
                </a:lnTo>
                <a:close/>
                <a:moveTo>
                  <a:pt x="1919025" y="5918598"/>
                </a:moveTo>
                <a:cubicBezTo>
                  <a:pt x="1917704" y="5919662"/>
                  <a:pt x="1917704" y="5919662"/>
                  <a:pt x="1916383" y="5920725"/>
                </a:cubicBezTo>
                <a:cubicBezTo>
                  <a:pt x="1916383" y="5920725"/>
                  <a:pt x="1915063" y="5921790"/>
                  <a:pt x="1913741" y="5922853"/>
                </a:cubicBezTo>
                <a:cubicBezTo>
                  <a:pt x="1912420" y="5923916"/>
                  <a:pt x="1912069" y="5926711"/>
                  <a:pt x="1914360" y="5927379"/>
                </a:cubicBezTo>
                <a:cubicBezTo>
                  <a:pt x="1915329" y="5929109"/>
                  <a:pt x="1916300" y="5930840"/>
                  <a:pt x="1917621" y="5929777"/>
                </a:cubicBezTo>
                <a:cubicBezTo>
                  <a:pt x="1917621" y="5929777"/>
                  <a:pt x="1917621" y="5929777"/>
                  <a:pt x="1918942" y="5928712"/>
                </a:cubicBezTo>
                <a:cubicBezTo>
                  <a:pt x="1920263" y="5927650"/>
                  <a:pt x="1919293" y="5925918"/>
                  <a:pt x="1921584" y="5926586"/>
                </a:cubicBezTo>
                <a:cubicBezTo>
                  <a:pt x="1922905" y="5925522"/>
                  <a:pt x="1924226" y="5924458"/>
                  <a:pt x="1923256" y="5922727"/>
                </a:cubicBezTo>
                <a:cubicBezTo>
                  <a:pt x="1922286" y="5920997"/>
                  <a:pt x="1921316" y="5919265"/>
                  <a:pt x="1919025" y="5918598"/>
                </a:cubicBezTo>
                <a:close/>
                <a:moveTo>
                  <a:pt x="2168176" y="5918032"/>
                </a:moveTo>
                <a:cubicBezTo>
                  <a:pt x="2166432" y="5920121"/>
                  <a:pt x="2165728" y="5921030"/>
                  <a:pt x="2165611" y="5921255"/>
                </a:cubicBezTo>
                <a:cubicBezTo>
                  <a:pt x="2165257" y="5921924"/>
                  <a:pt x="2170183" y="5916416"/>
                  <a:pt x="2168176" y="5918032"/>
                </a:cubicBezTo>
                <a:close/>
                <a:moveTo>
                  <a:pt x="2128467" y="5917121"/>
                </a:moveTo>
                <a:cubicBezTo>
                  <a:pt x="2127169" y="5918167"/>
                  <a:pt x="2125870" y="5919212"/>
                  <a:pt x="2126812" y="5920890"/>
                </a:cubicBezTo>
                <a:cubicBezTo>
                  <a:pt x="2125514" y="5921935"/>
                  <a:pt x="2126454" y="5923613"/>
                  <a:pt x="2126454" y="5923613"/>
                </a:cubicBezTo>
                <a:cubicBezTo>
                  <a:pt x="2128693" y="5924247"/>
                  <a:pt x="2128693" y="5924247"/>
                  <a:pt x="2128693" y="5924247"/>
                </a:cubicBezTo>
                <a:cubicBezTo>
                  <a:pt x="2129050" y="5921523"/>
                  <a:pt x="2128109" y="5919845"/>
                  <a:pt x="2129407" y="5918800"/>
                </a:cubicBezTo>
                <a:cubicBezTo>
                  <a:pt x="2129407" y="5918800"/>
                  <a:pt x="2129407" y="5918800"/>
                  <a:pt x="2128467" y="5917121"/>
                </a:cubicBezTo>
                <a:close/>
                <a:moveTo>
                  <a:pt x="2142169" y="5916365"/>
                </a:moveTo>
                <a:cubicBezTo>
                  <a:pt x="2137997" y="5919724"/>
                  <a:pt x="2127035" y="5910967"/>
                  <a:pt x="2134374" y="5927664"/>
                </a:cubicBezTo>
                <a:cubicBezTo>
                  <a:pt x="2137577" y="5922576"/>
                  <a:pt x="2137027" y="5917993"/>
                  <a:pt x="2138125" y="5927156"/>
                </a:cubicBezTo>
                <a:cubicBezTo>
                  <a:pt x="2140358" y="5920335"/>
                  <a:pt x="2145627" y="5926139"/>
                  <a:pt x="2142169" y="5916365"/>
                </a:cubicBezTo>
                <a:close/>
                <a:moveTo>
                  <a:pt x="2107002" y="5913658"/>
                </a:moveTo>
                <a:cubicBezTo>
                  <a:pt x="2106144" y="5913298"/>
                  <a:pt x="2105712" y="5913645"/>
                  <a:pt x="2106089" y="5915210"/>
                </a:cubicBezTo>
                <a:cubicBezTo>
                  <a:pt x="2106089" y="5915210"/>
                  <a:pt x="2107468" y="5914100"/>
                  <a:pt x="2109392" y="5917533"/>
                </a:cubicBezTo>
                <a:cubicBezTo>
                  <a:pt x="2108013" y="5918643"/>
                  <a:pt x="2107909" y="5919349"/>
                  <a:pt x="2108373" y="5919286"/>
                </a:cubicBezTo>
                <a:lnTo>
                  <a:pt x="2110670" y="5916543"/>
                </a:lnTo>
                <a:lnTo>
                  <a:pt x="2111067" y="5916952"/>
                </a:lnTo>
                <a:lnTo>
                  <a:pt x="2116542" y="5926722"/>
                </a:lnTo>
                <a:cubicBezTo>
                  <a:pt x="2119300" y="5924502"/>
                  <a:pt x="2119717" y="5921675"/>
                  <a:pt x="2115997" y="5922179"/>
                </a:cubicBezTo>
                <a:cubicBezTo>
                  <a:pt x="2115997" y="5922179"/>
                  <a:pt x="2115285" y="5921352"/>
                  <a:pt x="2114238" y="5920210"/>
                </a:cubicBezTo>
                <a:lnTo>
                  <a:pt x="2111067" y="5916952"/>
                </a:lnTo>
                <a:lnTo>
                  <a:pt x="2110771" y="5916422"/>
                </a:lnTo>
                <a:lnTo>
                  <a:pt x="2110670" y="5916543"/>
                </a:lnTo>
                <a:lnTo>
                  <a:pt x="2110478" y="5916348"/>
                </a:lnTo>
                <a:cubicBezTo>
                  <a:pt x="2109146" y="5915084"/>
                  <a:pt x="2107860" y="5914018"/>
                  <a:pt x="2107002" y="5913658"/>
                </a:cubicBezTo>
                <a:close/>
                <a:moveTo>
                  <a:pt x="2042115" y="5911748"/>
                </a:moveTo>
                <a:cubicBezTo>
                  <a:pt x="2043103" y="5913510"/>
                  <a:pt x="2043103" y="5913510"/>
                  <a:pt x="2043103" y="5913510"/>
                </a:cubicBezTo>
                <a:cubicBezTo>
                  <a:pt x="2044090" y="5915273"/>
                  <a:pt x="2044090" y="5915273"/>
                  <a:pt x="2044090" y="5915273"/>
                </a:cubicBezTo>
                <a:cubicBezTo>
                  <a:pt x="2045388" y="5914228"/>
                  <a:pt x="2046685" y="5913182"/>
                  <a:pt x="2048661" y="5916707"/>
                </a:cubicBezTo>
                <a:cubicBezTo>
                  <a:pt x="2048661" y="5916707"/>
                  <a:pt x="2048907" y="5917148"/>
                  <a:pt x="2049193" y="5917238"/>
                </a:cubicBezTo>
                <a:cubicBezTo>
                  <a:pt x="2049478" y="5917328"/>
                  <a:pt x="2049803" y="5917066"/>
                  <a:pt x="2049958" y="5915663"/>
                </a:cubicBezTo>
                <a:cubicBezTo>
                  <a:pt x="2049958" y="5915663"/>
                  <a:pt x="2049958" y="5915663"/>
                  <a:pt x="2048971" y="5913900"/>
                </a:cubicBezTo>
                <a:cubicBezTo>
                  <a:pt x="2046995" y="5910376"/>
                  <a:pt x="2043412" y="5910703"/>
                  <a:pt x="2042115" y="5911748"/>
                </a:cubicBezTo>
                <a:close/>
                <a:moveTo>
                  <a:pt x="2116429" y="5902152"/>
                </a:moveTo>
                <a:cubicBezTo>
                  <a:pt x="2115050" y="5903262"/>
                  <a:pt x="2115050" y="5903262"/>
                  <a:pt x="2115050" y="5903262"/>
                </a:cubicBezTo>
                <a:cubicBezTo>
                  <a:pt x="2115050" y="5903262"/>
                  <a:pt x="2115050" y="5903262"/>
                  <a:pt x="2116037" y="5905025"/>
                </a:cubicBezTo>
                <a:cubicBezTo>
                  <a:pt x="2116037" y="5905025"/>
                  <a:pt x="2116037" y="5905025"/>
                  <a:pt x="2117025" y="5906787"/>
                </a:cubicBezTo>
                <a:cubicBezTo>
                  <a:pt x="2118404" y="5905677"/>
                  <a:pt x="2120771" y="5906329"/>
                  <a:pt x="2122150" y="5905219"/>
                </a:cubicBezTo>
                <a:cubicBezTo>
                  <a:pt x="2124517" y="5905871"/>
                  <a:pt x="2126884" y="5906522"/>
                  <a:pt x="2128262" y="5905413"/>
                </a:cubicBezTo>
                <a:cubicBezTo>
                  <a:pt x="2127274" y="5903650"/>
                  <a:pt x="2127274" y="5903650"/>
                  <a:pt x="2127274" y="5903650"/>
                </a:cubicBezTo>
                <a:cubicBezTo>
                  <a:pt x="2124908" y="5902998"/>
                  <a:pt x="2123529" y="5904109"/>
                  <a:pt x="2121162" y="5903456"/>
                </a:cubicBezTo>
                <a:cubicBezTo>
                  <a:pt x="2120174" y="5901694"/>
                  <a:pt x="2117808" y="5901043"/>
                  <a:pt x="2116429" y="5902152"/>
                </a:cubicBezTo>
                <a:close/>
                <a:moveTo>
                  <a:pt x="2030657" y="5891441"/>
                </a:moveTo>
                <a:cubicBezTo>
                  <a:pt x="2029305" y="5892531"/>
                  <a:pt x="2027013" y="5891939"/>
                  <a:pt x="2025661" y="5893028"/>
                </a:cubicBezTo>
                <a:cubicBezTo>
                  <a:pt x="2026601" y="5894706"/>
                  <a:pt x="2028482" y="5898063"/>
                  <a:pt x="2027130" y="5899152"/>
                </a:cubicBezTo>
                <a:cubicBezTo>
                  <a:pt x="2026190" y="5897473"/>
                  <a:pt x="2023897" y="5896884"/>
                  <a:pt x="2025778" y="5900240"/>
                </a:cubicBezTo>
                <a:cubicBezTo>
                  <a:pt x="2026086" y="5898165"/>
                  <a:pt x="2031388" y="5903031"/>
                  <a:pt x="2032606" y="5901594"/>
                </a:cubicBezTo>
                <a:cubicBezTo>
                  <a:pt x="2033011" y="5901114"/>
                  <a:pt x="2032963" y="5899935"/>
                  <a:pt x="2032126" y="5897565"/>
                </a:cubicBezTo>
                <a:cubicBezTo>
                  <a:pt x="2027365" y="5899571"/>
                  <a:pt x="2033019" y="5894562"/>
                  <a:pt x="2033068" y="5892354"/>
                </a:cubicBezTo>
                <a:cubicBezTo>
                  <a:pt x="2033085" y="5891617"/>
                  <a:pt x="2032479" y="5891192"/>
                  <a:pt x="2030657" y="5891441"/>
                </a:cubicBezTo>
                <a:close/>
                <a:moveTo>
                  <a:pt x="1963098" y="5885856"/>
                </a:moveTo>
                <a:cubicBezTo>
                  <a:pt x="1961800" y="5886900"/>
                  <a:pt x="1962741" y="5888579"/>
                  <a:pt x="1963680" y="5890257"/>
                </a:cubicBezTo>
                <a:cubicBezTo>
                  <a:pt x="1963680" y="5890257"/>
                  <a:pt x="1964622" y="5891936"/>
                  <a:pt x="1965920" y="5890891"/>
                </a:cubicBezTo>
                <a:cubicBezTo>
                  <a:pt x="1967217" y="5889845"/>
                  <a:pt x="1969456" y="5890479"/>
                  <a:pt x="1972992" y="5890068"/>
                </a:cubicBezTo>
                <a:cubicBezTo>
                  <a:pt x="1973463" y="5890907"/>
                  <a:pt x="1973787" y="5890646"/>
                  <a:pt x="1973994" y="5890174"/>
                </a:cubicBezTo>
                <a:cubicBezTo>
                  <a:pt x="1974201" y="5889702"/>
                  <a:pt x="1974290" y="5889023"/>
                  <a:pt x="1974290" y="5889023"/>
                </a:cubicBezTo>
                <a:cubicBezTo>
                  <a:pt x="1973350" y="5887345"/>
                  <a:pt x="1972409" y="5885665"/>
                  <a:pt x="1971112" y="5886711"/>
                </a:cubicBezTo>
                <a:cubicBezTo>
                  <a:pt x="1968873" y="5886078"/>
                  <a:pt x="1965337" y="5886489"/>
                  <a:pt x="1963098" y="5885856"/>
                </a:cubicBezTo>
                <a:close/>
                <a:moveTo>
                  <a:pt x="2137366" y="5879816"/>
                </a:moveTo>
                <a:cubicBezTo>
                  <a:pt x="2133278" y="5883106"/>
                  <a:pt x="2136616" y="5885534"/>
                  <a:pt x="2131915" y="5884204"/>
                </a:cubicBezTo>
                <a:cubicBezTo>
                  <a:pt x="2134384" y="5888610"/>
                  <a:pt x="2136734" y="5889275"/>
                  <a:pt x="2138515" y="5888481"/>
                </a:cubicBezTo>
                <a:cubicBezTo>
                  <a:pt x="2140295" y="5887688"/>
                  <a:pt x="2141504" y="5885436"/>
                  <a:pt x="2141692" y="5884006"/>
                </a:cubicBezTo>
                <a:cubicBezTo>
                  <a:pt x="2139341" y="5883340"/>
                  <a:pt x="2139341" y="5883340"/>
                  <a:pt x="2137366" y="5879816"/>
                </a:cubicBezTo>
                <a:close/>
                <a:moveTo>
                  <a:pt x="3156323" y="5879514"/>
                </a:moveTo>
                <a:cubicBezTo>
                  <a:pt x="3155349" y="5879632"/>
                  <a:pt x="3154393" y="5880401"/>
                  <a:pt x="3153487" y="5882386"/>
                </a:cubicBezTo>
                <a:cubicBezTo>
                  <a:pt x="3155216" y="5887273"/>
                  <a:pt x="3158410" y="5888471"/>
                  <a:pt x="3160981" y="5887656"/>
                </a:cubicBezTo>
                <a:cubicBezTo>
                  <a:pt x="3163552" y="5886842"/>
                  <a:pt x="3165500" y="5884018"/>
                  <a:pt x="3164740" y="5880862"/>
                </a:cubicBezTo>
                <a:cubicBezTo>
                  <a:pt x="3162340" y="5884679"/>
                  <a:pt x="3159248" y="5879162"/>
                  <a:pt x="3156323" y="5879514"/>
                </a:cubicBezTo>
                <a:close/>
                <a:moveTo>
                  <a:pt x="2014162" y="5876366"/>
                </a:moveTo>
                <a:cubicBezTo>
                  <a:pt x="2015322" y="5877522"/>
                  <a:pt x="2017873" y="5879762"/>
                  <a:pt x="2019089" y="5880224"/>
                </a:cubicBezTo>
                <a:cubicBezTo>
                  <a:pt x="2019899" y="5880533"/>
                  <a:pt x="2020114" y="5880050"/>
                  <a:pt x="2018927" y="5877933"/>
                </a:cubicBezTo>
                <a:cubicBezTo>
                  <a:pt x="2018927" y="5877933"/>
                  <a:pt x="2017589" y="5879010"/>
                  <a:pt x="2017589" y="5879010"/>
                </a:cubicBezTo>
                <a:cubicBezTo>
                  <a:pt x="2013234" y="5875139"/>
                  <a:pt x="2013002" y="5875211"/>
                  <a:pt x="2014162" y="5876366"/>
                </a:cubicBezTo>
                <a:close/>
                <a:moveTo>
                  <a:pt x="2046709" y="5873875"/>
                </a:moveTo>
                <a:cubicBezTo>
                  <a:pt x="2046342" y="5873333"/>
                  <a:pt x="2046372" y="5873613"/>
                  <a:pt x="2046965" y="5875571"/>
                </a:cubicBezTo>
                <a:cubicBezTo>
                  <a:pt x="2043734" y="5880608"/>
                  <a:pt x="2051177" y="5879486"/>
                  <a:pt x="2052608" y="5885642"/>
                </a:cubicBezTo>
                <a:cubicBezTo>
                  <a:pt x="2050236" y="5877809"/>
                  <a:pt x="2058661" y="5885640"/>
                  <a:pt x="2056290" y="5877806"/>
                </a:cubicBezTo>
                <a:cubicBezTo>
                  <a:pt x="2052485" y="5884522"/>
                  <a:pt x="2047809" y="5875500"/>
                  <a:pt x="2046709" y="5873875"/>
                </a:cubicBezTo>
                <a:close/>
                <a:moveTo>
                  <a:pt x="1933874" y="5871935"/>
                </a:moveTo>
                <a:cubicBezTo>
                  <a:pt x="1939874" y="5879283"/>
                  <a:pt x="1935041" y="5880740"/>
                  <a:pt x="1936922" y="5884096"/>
                </a:cubicBezTo>
                <a:cubicBezTo>
                  <a:pt x="1939874" y="5879283"/>
                  <a:pt x="1943994" y="5883273"/>
                  <a:pt x="1947531" y="5882862"/>
                </a:cubicBezTo>
                <a:cubicBezTo>
                  <a:pt x="1942828" y="5874470"/>
                  <a:pt x="1939291" y="5874881"/>
                  <a:pt x="1933874" y="5871935"/>
                </a:cubicBezTo>
                <a:close/>
                <a:moveTo>
                  <a:pt x="2132178" y="5864507"/>
                </a:moveTo>
                <a:cubicBezTo>
                  <a:pt x="2129536" y="5866635"/>
                  <a:pt x="2120489" y="5864176"/>
                  <a:pt x="2122931" y="5871952"/>
                </a:cubicBezTo>
                <a:cubicBezTo>
                  <a:pt x="2125903" y="5869561"/>
                  <a:pt x="2130778" y="5872485"/>
                  <a:pt x="2132159" y="5869660"/>
                </a:cubicBezTo>
                <a:cubicBezTo>
                  <a:pt x="2132620" y="5868718"/>
                  <a:pt x="2132693" y="5867137"/>
                  <a:pt x="2132178" y="5864507"/>
                </a:cubicBezTo>
                <a:close/>
                <a:moveTo>
                  <a:pt x="3192058" y="5858859"/>
                </a:moveTo>
                <a:cubicBezTo>
                  <a:pt x="3186949" y="5856569"/>
                  <a:pt x="3183531" y="5862168"/>
                  <a:pt x="3182717" y="5868514"/>
                </a:cubicBezTo>
                <a:cubicBezTo>
                  <a:pt x="3181378" y="5869591"/>
                  <a:pt x="3180041" y="5870669"/>
                  <a:pt x="3177725" y="5870004"/>
                </a:cubicBezTo>
                <a:cubicBezTo>
                  <a:pt x="3176386" y="5871081"/>
                  <a:pt x="3175049" y="5872159"/>
                  <a:pt x="3173709" y="5873236"/>
                </a:cubicBezTo>
                <a:cubicBezTo>
                  <a:pt x="3173709" y="5873236"/>
                  <a:pt x="3173709" y="5873236"/>
                  <a:pt x="3172372" y="5874314"/>
                </a:cubicBezTo>
                <a:cubicBezTo>
                  <a:pt x="3172372" y="5874314"/>
                  <a:pt x="3172372" y="5874314"/>
                  <a:pt x="3173349" y="5876057"/>
                </a:cubicBezTo>
                <a:cubicBezTo>
                  <a:pt x="3174325" y="5877799"/>
                  <a:pt x="3174325" y="5877799"/>
                  <a:pt x="3175664" y="5876722"/>
                </a:cubicBezTo>
                <a:cubicBezTo>
                  <a:pt x="3174687" y="5874979"/>
                  <a:pt x="3177001" y="5875645"/>
                  <a:pt x="3178341" y="5874568"/>
                </a:cubicBezTo>
                <a:cubicBezTo>
                  <a:pt x="3180655" y="5875232"/>
                  <a:pt x="3183333" y="5873077"/>
                  <a:pt x="3184670" y="5871999"/>
                </a:cubicBezTo>
                <a:cubicBezTo>
                  <a:pt x="3186624" y="5875485"/>
                  <a:pt x="3188577" y="5878971"/>
                  <a:pt x="3189916" y="5877895"/>
                </a:cubicBezTo>
                <a:cubicBezTo>
                  <a:pt x="3190893" y="5879636"/>
                  <a:pt x="3190893" y="5879636"/>
                  <a:pt x="3190893" y="5879636"/>
                </a:cubicBezTo>
                <a:cubicBezTo>
                  <a:pt x="3191870" y="5881381"/>
                  <a:pt x="3192846" y="5883123"/>
                  <a:pt x="3192485" y="5885943"/>
                </a:cubicBezTo>
                <a:cubicBezTo>
                  <a:pt x="3190784" y="5889841"/>
                  <a:pt x="3185792" y="5891330"/>
                  <a:pt x="3185069" y="5896972"/>
                </a:cubicBezTo>
                <a:cubicBezTo>
                  <a:pt x="3183730" y="5898050"/>
                  <a:pt x="3181054" y="5900206"/>
                  <a:pt x="3179716" y="5901283"/>
                </a:cubicBezTo>
                <a:cubicBezTo>
                  <a:pt x="3175700" y="5904516"/>
                  <a:pt x="3173024" y="5906672"/>
                  <a:pt x="3171323" y="5910568"/>
                </a:cubicBezTo>
                <a:cubicBezTo>
                  <a:pt x="3169985" y="5911646"/>
                  <a:pt x="3171938" y="5915132"/>
                  <a:pt x="3172915" y="5916875"/>
                </a:cubicBezTo>
                <a:cubicBezTo>
                  <a:pt x="3173891" y="5918618"/>
                  <a:pt x="3176207" y="5919284"/>
                  <a:pt x="3176568" y="5916463"/>
                </a:cubicBezTo>
                <a:cubicBezTo>
                  <a:pt x="3177907" y="5915385"/>
                  <a:pt x="3180584" y="5913230"/>
                  <a:pt x="3183260" y="5911075"/>
                </a:cubicBezTo>
                <a:cubicBezTo>
                  <a:pt x="3185937" y="5908920"/>
                  <a:pt x="3188614" y="5906765"/>
                  <a:pt x="3190314" y="5902866"/>
                </a:cubicBezTo>
                <a:cubicBezTo>
                  <a:pt x="3191291" y="5904610"/>
                  <a:pt x="3191291" y="5904610"/>
                  <a:pt x="3191291" y="5904610"/>
                </a:cubicBezTo>
                <a:cubicBezTo>
                  <a:pt x="3197983" y="5899222"/>
                  <a:pt x="3207966" y="5896243"/>
                  <a:pt x="3220990" y="5888287"/>
                </a:cubicBezTo>
                <a:cubicBezTo>
                  <a:pt x="3218674" y="5887622"/>
                  <a:pt x="3218674" y="5887622"/>
                  <a:pt x="3218674" y="5887622"/>
                </a:cubicBezTo>
                <a:cubicBezTo>
                  <a:pt x="3220013" y="5886544"/>
                  <a:pt x="3221351" y="5885466"/>
                  <a:pt x="3221351" y="5885466"/>
                </a:cubicBezTo>
                <a:cubicBezTo>
                  <a:pt x="3224028" y="5883311"/>
                  <a:pt x="3226343" y="5883977"/>
                  <a:pt x="3228659" y="5884642"/>
                </a:cubicBezTo>
                <a:cubicBezTo>
                  <a:pt x="3230973" y="5885307"/>
                  <a:pt x="3230973" y="5885307"/>
                  <a:pt x="3232311" y="5884230"/>
                </a:cubicBezTo>
                <a:cubicBezTo>
                  <a:pt x="3231335" y="5882487"/>
                  <a:pt x="3230358" y="5880744"/>
                  <a:pt x="3230358" y="5880744"/>
                </a:cubicBezTo>
                <a:cubicBezTo>
                  <a:pt x="3224751" y="5877671"/>
                  <a:pt x="3222074" y="5879825"/>
                  <a:pt x="3218422" y="5880237"/>
                </a:cubicBezTo>
                <a:cubicBezTo>
                  <a:pt x="3218422" y="5880237"/>
                  <a:pt x="3218422" y="5880237"/>
                  <a:pt x="3217083" y="5881315"/>
                </a:cubicBezTo>
                <a:cubicBezTo>
                  <a:pt x="3207207" y="5874090"/>
                  <a:pt x="3199538" y="5877735"/>
                  <a:pt x="3196138" y="5885532"/>
                </a:cubicBezTo>
                <a:cubicBezTo>
                  <a:pt x="3194799" y="5886608"/>
                  <a:pt x="3194799" y="5886608"/>
                  <a:pt x="3194799" y="5886608"/>
                </a:cubicBezTo>
                <a:cubicBezTo>
                  <a:pt x="3195161" y="5883789"/>
                  <a:pt x="3194185" y="5882045"/>
                  <a:pt x="3193208" y="5880301"/>
                </a:cubicBezTo>
                <a:cubicBezTo>
                  <a:pt x="3194908" y="5876404"/>
                  <a:pt x="3195632" y="5870763"/>
                  <a:pt x="3198308" y="5868608"/>
                </a:cubicBezTo>
                <a:cubicBezTo>
                  <a:pt x="3197332" y="5866864"/>
                  <a:pt x="3197332" y="5866864"/>
                  <a:pt x="3197332" y="5866864"/>
                </a:cubicBezTo>
                <a:cubicBezTo>
                  <a:pt x="3199646" y="5867530"/>
                  <a:pt x="3201962" y="5868195"/>
                  <a:pt x="3202323" y="5865375"/>
                </a:cubicBezTo>
                <a:cubicBezTo>
                  <a:pt x="3203663" y="5864298"/>
                  <a:pt x="3202685" y="5862555"/>
                  <a:pt x="3202685" y="5862555"/>
                </a:cubicBezTo>
                <a:cubicBezTo>
                  <a:pt x="3201709" y="5860812"/>
                  <a:pt x="3200370" y="5861889"/>
                  <a:pt x="3200370" y="5861889"/>
                </a:cubicBezTo>
                <a:cubicBezTo>
                  <a:pt x="3199031" y="5862967"/>
                  <a:pt x="3199031" y="5862967"/>
                  <a:pt x="3197693" y="5864043"/>
                </a:cubicBezTo>
                <a:cubicBezTo>
                  <a:pt x="3195650" y="5861262"/>
                  <a:pt x="3193759" y="5859623"/>
                  <a:pt x="3192058" y="5858859"/>
                </a:cubicBezTo>
                <a:close/>
                <a:moveTo>
                  <a:pt x="2034290" y="5855939"/>
                </a:moveTo>
                <a:cubicBezTo>
                  <a:pt x="2034290" y="5855939"/>
                  <a:pt x="2034290" y="5855939"/>
                  <a:pt x="2032926" y="5857035"/>
                </a:cubicBezTo>
                <a:cubicBezTo>
                  <a:pt x="2032926" y="5857035"/>
                  <a:pt x="2031564" y="5858133"/>
                  <a:pt x="2031171" y="5860962"/>
                </a:cubicBezTo>
                <a:cubicBezTo>
                  <a:pt x="2029808" y="5862059"/>
                  <a:pt x="2030779" y="5863790"/>
                  <a:pt x="2033111" y="5864423"/>
                </a:cubicBezTo>
                <a:cubicBezTo>
                  <a:pt x="2033111" y="5864423"/>
                  <a:pt x="2033353" y="5864857"/>
                  <a:pt x="2033646" y="5864935"/>
                </a:cubicBezTo>
                <a:cubicBezTo>
                  <a:pt x="2033936" y="5865014"/>
                  <a:pt x="2034278" y="5864740"/>
                  <a:pt x="2034473" y="5863326"/>
                </a:cubicBezTo>
                <a:cubicBezTo>
                  <a:pt x="2034473" y="5863326"/>
                  <a:pt x="2035836" y="5862228"/>
                  <a:pt x="2037199" y="5861132"/>
                </a:cubicBezTo>
                <a:cubicBezTo>
                  <a:pt x="2037199" y="5861132"/>
                  <a:pt x="2037592" y="5858305"/>
                  <a:pt x="2036622" y="5856573"/>
                </a:cubicBezTo>
                <a:cubicBezTo>
                  <a:pt x="2035652" y="5854841"/>
                  <a:pt x="2035652" y="5854841"/>
                  <a:pt x="2034290" y="5855939"/>
                </a:cubicBezTo>
                <a:close/>
                <a:moveTo>
                  <a:pt x="3213653" y="5852227"/>
                </a:moveTo>
                <a:cubicBezTo>
                  <a:pt x="3212320" y="5852275"/>
                  <a:pt x="3211087" y="5853757"/>
                  <a:pt x="3211943" y="5857962"/>
                </a:cubicBezTo>
                <a:cubicBezTo>
                  <a:pt x="3214515" y="5857196"/>
                  <a:pt x="3215658" y="5856112"/>
                  <a:pt x="3215962" y="5855092"/>
                </a:cubicBezTo>
                <a:cubicBezTo>
                  <a:pt x="3216419" y="5853563"/>
                  <a:pt x="3214985" y="5852178"/>
                  <a:pt x="3213653" y="5852227"/>
                </a:cubicBezTo>
                <a:close/>
                <a:moveTo>
                  <a:pt x="1842721" y="5844550"/>
                </a:moveTo>
                <a:cubicBezTo>
                  <a:pt x="1842721" y="5844550"/>
                  <a:pt x="1841261" y="5845725"/>
                  <a:pt x="1841261" y="5845725"/>
                </a:cubicBezTo>
                <a:cubicBezTo>
                  <a:pt x="1840320" y="5844046"/>
                  <a:pt x="1838859" y="5845221"/>
                  <a:pt x="1838859" y="5845221"/>
                </a:cubicBezTo>
                <a:cubicBezTo>
                  <a:pt x="1838859" y="5845221"/>
                  <a:pt x="1838340" y="5848076"/>
                  <a:pt x="1838340" y="5848076"/>
                </a:cubicBezTo>
                <a:cubicBezTo>
                  <a:pt x="1839281" y="5849755"/>
                  <a:pt x="1839281" y="5849755"/>
                  <a:pt x="1841681" y="5850257"/>
                </a:cubicBezTo>
                <a:cubicBezTo>
                  <a:pt x="1841681" y="5850257"/>
                  <a:pt x="1841681" y="5850257"/>
                  <a:pt x="1843141" y="5849082"/>
                </a:cubicBezTo>
                <a:cubicBezTo>
                  <a:pt x="1843141" y="5849082"/>
                  <a:pt x="1843141" y="5849082"/>
                  <a:pt x="1844601" y="5847906"/>
                </a:cubicBezTo>
                <a:cubicBezTo>
                  <a:pt x="1844601" y="5847906"/>
                  <a:pt x="1846062" y="5846731"/>
                  <a:pt x="1845122" y="5845052"/>
                </a:cubicBezTo>
                <a:cubicBezTo>
                  <a:pt x="1845122" y="5845052"/>
                  <a:pt x="1844181" y="5843374"/>
                  <a:pt x="1842721" y="5844550"/>
                </a:cubicBezTo>
                <a:close/>
                <a:moveTo>
                  <a:pt x="2147859" y="5843967"/>
                </a:moveTo>
                <a:cubicBezTo>
                  <a:pt x="2151809" y="5851016"/>
                  <a:pt x="2150120" y="5854933"/>
                  <a:pt x="2152161" y="5848176"/>
                </a:cubicBezTo>
                <a:cubicBezTo>
                  <a:pt x="2152653" y="5849058"/>
                  <a:pt x="2153482" y="5849669"/>
                  <a:pt x="2153940" y="5849619"/>
                </a:cubicBezTo>
                <a:cubicBezTo>
                  <a:pt x="2154399" y="5849570"/>
                  <a:pt x="2154486" y="5848860"/>
                  <a:pt x="2153499" y="5847098"/>
                </a:cubicBezTo>
                <a:cubicBezTo>
                  <a:pt x="2150822" y="5849254"/>
                  <a:pt x="2150185" y="5844651"/>
                  <a:pt x="2147859" y="5843967"/>
                </a:cubicBezTo>
                <a:close/>
                <a:moveTo>
                  <a:pt x="2044710" y="5840358"/>
                </a:moveTo>
                <a:cubicBezTo>
                  <a:pt x="2043405" y="5839530"/>
                  <a:pt x="2042177" y="5839940"/>
                  <a:pt x="2042959" y="5843935"/>
                </a:cubicBezTo>
                <a:cubicBezTo>
                  <a:pt x="2045488" y="5844982"/>
                  <a:pt x="2046623" y="5844839"/>
                  <a:pt x="2046933" y="5844204"/>
                </a:cubicBezTo>
                <a:cubicBezTo>
                  <a:pt x="2047400" y="5843250"/>
                  <a:pt x="2046016" y="5841185"/>
                  <a:pt x="2044710" y="5840358"/>
                </a:cubicBezTo>
                <a:close/>
                <a:moveTo>
                  <a:pt x="2046450" y="5833360"/>
                </a:moveTo>
                <a:cubicBezTo>
                  <a:pt x="2047421" y="5835092"/>
                  <a:pt x="2048391" y="5836822"/>
                  <a:pt x="2047092" y="5837867"/>
                </a:cubicBezTo>
                <a:cubicBezTo>
                  <a:pt x="2046123" y="5836137"/>
                  <a:pt x="2045153" y="5834405"/>
                  <a:pt x="2043854" y="5835451"/>
                </a:cubicBezTo>
                <a:cubicBezTo>
                  <a:pt x="2047734" y="5842373"/>
                  <a:pt x="2048063" y="5839598"/>
                  <a:pt x="2049675" y="5845836"/>
                </a:cubicBezTo>
                <a:cubicBezTo>
                  <a:pt x="2051942" y="5846522"/>
                  <a:pt x="2051461" y="5843142"/>
                  <a:pt x="2050250" y="5839721"/>
                </a:cubicBezTo>
                <a:cubicBezTo>
                  <a:pt x="2049040" y="5836301"/>
                  <a:pt x="2047100" y="5832839"/>
                  <a:pt x="2046450" y="5833360"/>
                </a:cubicBezTo>
                <a:close/>
                <a:moveTo>
                  <a:pt x="1980416" y="5826853"/>
                </a:moveTo>
                <a:cubicBezTo>
                  <a:pt x="1979078" y="5827931"/>
                  <a:pt x="1979078" y="5827931"/>
                  <a:pt x="1979078" y="5827931"/>
                </a:cubicBezTo>
                <a:cubicBezTo>
                  <a:pt x="1977739" y="5829008"/>
                  <a:pt x="1977739" y="5829008"/>
                  <a:pt x="1975460" y="5828407"/>
                </a:cubicBezTo>
                <a:cubicBezTo>
                  <a:pt x="1975460" y="5828407"/>
                  <a:pt x="1975460" y="5828407"/>
                  <a:pt x="1974123" y="5829484"/>
                </a:cubicBezTo>
                <a:cubicBezTo>
                  <a:pt x="1974123" y="5829484"/>
                  <a:pt x="1975062" y="5831163"/>
                  <a:pt x="1975062" y="5831163"/>
                </a:cubicBezTo>
                <a:cubicBezTo>
                  <a:pt x="1978281" y="5833442"/>
                  <a:pt x="1979620" y="5832364"/>
                  <a:pt x="1980959" y="5831287"/>
                </a:cubicBezTo>
                <a:cubicBezTo>
                  <a:pt x="1981899" y="5832966"/>
                  <a:pt x="1981899" y="5832966"/>
                  <a:pt x="1982840" y="5834644"/>
                </a:cubicBezTo>
                <a:cubicBezTo>
                  <a:pt x="1983780" y="5836322"/>
                  <a:pt x="1983780" y="5836322"/>
                  <a:pt x="1985118" y="5835244"/>
                </a:cubicBezTo>
                <a:cubicBezTo>
                  <a:pt x="1985118" y="5835244"/>
                  <a:pt x="1985118" y="5835244"/>
                  <a:pt x="1984179" y="5833567"/>
                </a:cubicBezTo>
                <a:cubicBezTo>
                  <a:pt x="1982297" y="5830209"/>
                  <a:pt x="1981357" y="5828531"/>
                  <a:pt x="1980416" y="5826853"/>
                </a:cubicBezTo>
                <a:close/>
                <a:moveTo>
                  <a:pt x="3184126" y="5803815"/>
                </a:moveTo>
                <a:lnTo>
                  <a:pt x="3188077" y="5804588"/>
                </a:lnTo>
                <a:lnTo>
                  <a:pt x="3177115" y="5814528"/>
                </a:lnTo>
                <a:lnTo>
                  <a:pt x="3175043" y="5812379"/>
                </a:lnTo>
                <a:cubicBezTo>
                  <a:pt x="3176763" y="5808493"/>
                  <a:pt x="3179971" y="5804659"/>
                  <a:pt x="3184126" y="5803815"/>
                </a:cubicBezTo>
                <a:close/>
                <a:moveTo>
                  <a:pt x="1929290" y="5792970"/>
                </a:moveTo>
                <a:cubicBezTo>
                  <a:pt x="1929843" y="5793777"/>
                  <a:pt x="1931532" y="5796124"/>
                  <a:pt x="1935056" y="5800943"/>
                </a:cubicBezTo>
                <a:cubicBezTo>
                  <a:pt x="1935821" y="5801890"/>
                  <a:pt x="1936144" y="5802254"/>
                  <a:pt x="1936154" y="5802213"/>
                </a:cubicBezTo>
                <a:cubicBezTo>
                  <a:pt x="1936205" y="5801993"/>
                  <a:pt x="1927633" y="5790548"/>
                  <a:pt x="1929290" y="5792970"/>
                </a:cubicBezTo>
                <a:close/>
                <a:moveTo>
                  <a:pt x="4490948" y="5789109"/>
                </a:moveTo>
                <a:cubicBezTo>
                  <a:pt x="4489022" y="5796270"/>
                  <a:pt x="4492668" y="5798094"/>
                  <a:pt x="4495581" y="5797517"/>
                </a:cubicBezTo>
                <a:cubicBezTo>
                  <a:pt x="4497037" y="5797232"/>
                  <a:pt x="4498311" y="5796345"/>
                  <a:pt x="4498611" y="5795227"/>
                </a:cubicBezTo>
                <a:cubicBezTo>
                  <a:pt x="4498912" y="5794108"/>
                  <a:pt x="4498242" y="5792756"/>
                  <a:pt x="4495809" y="5791541"/>
                </a:cubicBezTo>
                <a:cubicBezTo>
                  <a:pt x="4495809" y="5791541"/>
                  <a:pt x="4495809" y="5791541"/>
                  <a:pt x="4490948" y="5789109"/>
                </a:cubicBezTo>
                <a:close/>
                <a:moveTo>
                  <a:pt x="2013435" y="5789041"/>
                </a:moveTo>
                <a:cubicBezTo>
                  <a:pt x="2012001" y="5788940"/>
                  <a:pt x="2010736" y="5789959"/>
                  <a:pt x="2009469" y="5790978"/>
                </a:cubicBezTo>
                <a:cubicBezTo>
                  <a:pt x="2012084" y="5798920"/>
                  <a:pt x="2015207" y="5791383"/>
                  <a:pt x="2018411" y="5793826"/>
                </a:cubicBezTo>
                <a:cubicBezTo>
                  <a:pt x="2016472" y="5790364"/>
                  <a:pt x="2014869" y="5789143"/>
                  <a:pt x="2013435" y="5789041"/>
                </a:cubicBezTo>
                <a:close/>
                <a:moveTo>
                  <a:pt x="1944764" y="5787359"/>
                </a:moveTo>
                <a:cubicBezTo>
                  <a:pt x="1943374" y="5788477"/>
                  <a:pt x="1943374" y="5788477"/>
                  <a:pt x="1944336" y="5790194"/>
                </a:cubicBezTo>
                <a:cubicBezTo>
                  <a:pt x="1945297" y="5791911"/>
                  <a:pt x="1946259" y="5793627"/>
                  <a:pt x="1946259" y="5793627"/>
                </a:cubicBezTo>
                <a:cubicBezTo>
                  <a:pt x="1950002" y="5793104"/>
                  <a:pt x="1955670" y="5796015"/>
                  <a:pt x="1959945" y="5800045"/>
                </a:cubicBezTo>
                <a:cubicBezTo>
                  <a:pt x="1959945" y="5800045"/>
                  <a:pt x="1960533" y="5800194"/>
                  <a:pt x="1961001" y="5800129"/>
                </a:cubicBezTo>
                <a:cubicBezTo>
                  <a:pt x="1961469" y="5800064"/>
                  <a:pt x="1961818" y="5799785"/>
                  <a:pt x="1961336" y="5798926"/>
                </a:cubicBezTo>
                <a:cubicBezTo>
                  <a:pt x="1962726" y="5797806"/>
                  <a:pt x="1961765" y="5796089"/>
                  <a:pt x="1960803" y="5794373"/>
                </a:cubicBezTo>
                <a:cubicBezTo>
                  <a:pt x="1956526" y="5790343"/>
                  <a:pt x="1950859" y="5787432"/>
                  <a:pt x="1944764" y="5787359"/>
                </a:cubicBezTo>
                <a:close/>
                <a:moveTo>
                  <a:pt x="1840975" y="5785977"/>
                </a:moveTo>
                <a:cubicBezTo>
                  <a:pt x="1838379" y="5788066"/>
                  <a:pt x="1838379" y="5788066"/>
                  <a:pt x="1838379" y="5788066"/>
                </a:cubicBezTo>
                <a:cubicBezTo>
                  <a:pt x="1837081" y="5789112"/>
                  <a:pt x="1838139" y="5791000"/>
                  <a:pt x="1838139" y="5791000"/>
                </a:cubicBezTo>
                <a:cubicBezTo>
                  <a:pt x="1839197" y="5792889"/>
                  <a:pt x="1839197" y="5792889"/>
                  <a:pt x="1840495" y="5791843"/>
                </a:cubicBezTo>
                <a:cubicBezTo>
                  <a:pt x="1843091" y="5789753"/>
                  <a:pt x="1843091" y="5789753"/>
                  <a:pt x="1843091" y="5789753"/>
                </a:cubicBezTo>
                <a:cubicBezTo>
                  <a:pt x="1843091" y="5789753"/>
                  <a:pt x="1843091" y="5789753"/>
                  <a:pt x="1842033" y="5787865"/>
                </a:cubicBezTo>
                <a:cubicBezTo>
                  <a:pt x="1842033" y="5787865"/>
                  <a:pt x="1840975" y="5785977"/>
                  <a:pt x="1840975" y="5785977"/>
                </a:cubicBezTo>
                <a:close/>
                <a:moveTo>
                  <a:pt x="1975432" y="5775054"/>
                </a:moveTo>
                <a:cubicBezTo>
                  <a:pt x="1973186" y="5773723"/>
                  <a:pt x="1970633" y="5774523"/>
                  <a:pt x="1968844" y="5778474"/>
                </a:cubicBezTo>
                <a:cubicBezTo>
                  <a:pt x="1976043" y="5787749"/>
                  <a:pt x="1975072" y="5786020"/>
                  <a:pt x="1977270" y="5779226"/>
                </a:cubicBezTo>
                <a:cubicBezTo>
                  <a:pt x="1978240" y="5780956"/>
                  <a:pt x="1977830" y="5783799"/>
                  <a:pt x="1980180" y="5784420"/>
                </a:cubicBezTo>
                <a:cubicBezTo>
                  <a:pt x="1979619" y="5779847"/>
                  <a:pt x="1977679" y="5776385"/>
                  <a:pt x="1975432" y="5775054"/>
                </a:cubicBezTo>
                <a:close/>
                <a:moveTo>
                  <a:pt x="4506481" y="5769805"/>
                </a:moveTo>
                <a:cubicBezTo>
                  <a:pt x="4502630" y="5784124"/>
                  <a:pt x="4502630" y="5784124"/>
                  <a:pt x="4502630" y="5784124"/>
                </a:cubicBezTo>
                <a:cubicBezTo>
                  <a:pt x="4506481" y="5769805"/>
                  <a:pt x="4511952" y="5772541"/>
                  <a:pt x="4511952" y="5772541"/>
                </a:cubicBezTo>
                <a:cubicBezTo>
                  <a:pt x="4511952" y="5772541"/>
                  <a:pt x="4506481" y="5769805"/>
                  <a:pt x="4506481" y="5769805"/>
                </a:cubicBezTo>
                <a:close/>
                <a:moveTo>
                  <a:pt x="1861728" y="5767136"/>
                </a:moveTo>
                <a:cubicBezTo>
                  <a:pt x="1861728" y="5767136"/>
                  <a:pt x="1855271" y="5769900"/>
                  <a:pt x="1859472" y="5773824"/>
                </a:cubicBezTo>
                <a:cubicBezTo>
                  <a:pt x="1859472" y="5773824"/>
                  <a:pt x="1865427" y="5766595"/>
                  <a:pt x="1861728" y="5767136"/>
                </a:cubicBezTo>
                <a:close/>
                <a:moveTo>
                  <a:pt x="1987247" y="5765941"/>
                </a:moveTo>
                <a:cubicBezTo>
                  <a:pt x="1987247" y="5765941"/>
                  <a:pt x="1985982" y="5766960"/>
                  <a:pt x="1985982" y="5766960"/>
                </a:cubicBezTo>
                <a:cubicBezTo>
                  <a:pt x="1985982" y="5766960"/>
                  <a:pt x="1984716" y="5767979"/>
                  <a:pt x="1983451" y="5768997"/>
                </a:cubicBezTo>
                <a:cubicBezTo>
                  <a:pt x="1983451" y="5768997"/>
                  <a:pt x="1982185" y="5770016"/>
                  <a:pt x="1982185" y="5770016"/>
                </a:cubicBezTo>
                <a:cubicBezTo>
                  <a:pt x="1982185" y="5770016"/>
                  <a:pt x="1980920" y="5771035"/>
                  <a:pt x="1980920" y="5771035"/>
                </a:cubicBezTo>
                <a:cubicBezTo>
                  <a:pt x="1980920" y="5771035"/>
                  <a:pt x="1981860" y="5772714"/>
                  <a:pt x="1981860" y="5772714"/>
                </a:cubicBezTo>
                <a:cubicBezTo>
                  <a:pt x="1982801" y="5774392"/>
                  <a:pt x="1982801" y="5774392"/>
                  <a:pt x="1984067" y="5773373"/>
                </a:cubicBezTo>
                <a:cubicBezTo>
                  <a:pt x="1984067" y="5773373"/>
                  <a:pt x="1984067" y="5773373"/>
                  <a:pt x="1985332" y="5772355"/>
                </a:cubicBezTo>
                <a:cubicBezTo>
                  <a:pt x="1987538" y="5773014"/>
                  <a:pt x="1988804" y="5771996"/>
                  <a:pt x="1989129" y="5769298"/>
                </a:cubicBezTo>
                <a:cubicBezTo>
                  <a:pt x="1988187" y="5767620"/>
                  <a:pt x="1988187" y="5767620"/>
                  <a:pt x="1987247" y="5765941"/>
                </a:cubicBezTo>
                <a:close/>
                <a:moveTo>
                  <a:pt x="2002410" y="5761041"/>
                </a:moveTo>
                <a:cubicBezTo>
                  <a:pt x="2001054" y="5762132"/>
                  <a:pt x="2001054" y="5762132"/>
                  <a:pt x="2001054" y="5762132"/>
                </a:cubicBezTo>
                <a:cubicBezTo>
                  <a:pt x="2002034" y="5763880"/>
                  <a:pt x="2002034" y="5763880"/>
                  <a:pt x="2003014" y="5765629"/>
                </a:cubicBezTo>
                <a:cubicBezTo>
                  <a:pt x="2004369" y="5764538"/>
                  <a:pt x="2005349" y="5766285"/>
                  <a:pt x="2006704" y="5765194"/>
                </a:cubicBezTo>
                <a:cubicBezTo>
                  <a:pt x="2008061" y="5764103"/>
                  <a:pt x="2010396" y="5764759"/>
                  <a:pt x="2010396" y="5764759"/>
                </a:cubicBezTo>
                <a:cubicBezTo>
                  <a:pt x="2011376" y="5766508"/>
                  <a:pt x="2012356" y="5768255"/>
                  <a:pt x="2012356" y="5768255"/>
                </a:cubicBezTo>
                <a:cubicBezTo>
                  <a:pt x="2012583" y="5775685"/>
                  <a:pt x="2006180" y="5778302"/>
                  <a:pt x="2013415" y="5787702"/>
                </a:cubicBezTo>
                <a:cubicBezTo>
                  <a:pt x="2020421" y="5789671"/>
                  <a:pt x="2016878" y="5779838"/>
                  <a:pt x="2028180" y="5785962"/>
                </a:cubicBezTo>
                <a:cubicBezTo>
                  <a:pt x="2015898" y="5778088"/>
                  <a:pt x="2030664" y="5776350"/>
                  <a:pt x="2028101" y="5768265"/>
                </a:cubicBezTo>
                <a:cubicBezTo>
                  <a:pt x="2025765" y="5767608"/>
                  <a:pt x="2025390" y="5770448"/>
                  <a:pt x="2023430" y="5766951"/>
                </a:cubicBezTo>
                <a:cubicBezTo>
                  <a:pt x="2023430" y="5766951"/>
                  <a:pt x="2023806" y="5764110"/>
                  <a:pt x="2022450" y="5765203"/>
                </a:cubicBezTo>
                <a:cubicBezTo>
                  <a:pt x="2022074" y="5768043"/>
                  <a:pt x="2020719" y="5769134"/>
                  <a:pt x="2019363" y="5770226"/>
                </a:cubicBezTo>
                <a:cubicBezTo>
                  <a:pt x="2017027" y="5769569"/>
                  <a:pt x="2016423" y="5764981"/>
                  <a:pt x="2015068" y="5766072"/>
                </a:cubicBezTo>
                <a:cubicBezTo>
                  <a:pt x="2016047" y="5767821"/>
                  <a:pt x="2015672" y="5770661"/>
                  <a:pt x="2014691" y="5768912"/>
                </a:cubicBezTo>
                <a:cubicBezTo>
                  <a:pt x="2013712" y="5767164"/>
                  <a:pt x="2012732" y="5765416"/>
                  <a:pt x="2011752" y="5763667"/>
                </a:cubicBezTo>
                <a:cubicBezTo>
                  <a:pt x="2010772" y="5761919"/>
                  <a:pt x="2010772" y="5761919"/>
                  <a:pt x="2010772" y="5761919"/>
                </a:cubicBezTo>
                <a:cubicBezTo>
                  <a:pt x="2008437" y="5761263"/>
                  <a:pt x="2007082" y="5762354"/>
                  <a:pt x="2004745" y="5761698"/>
                </a:cubicBezTo>
                <a:cubicBezTo>
                  <a:pt x="2004745" y="5761698"/>
                  <a:pt x="2003390" y="5762790"/>
                  <a:pt x="2002410" y="5761041"/>
                </a:cubicBezTo>
                <a:close/>
                <a:moveTo>
                  <a:pt x="1995378" y="5759656"/>
                </a:moveTo>
                <a:lnTo>
                  <a:pt x="1995879" y="5763556"/>
                </a:lnTo>
                <a:lnTo>
                  <a:pt x="1994161" y="5763115"/>
                </a:lnTo>
                <a:lnTo>
                  <a:pt x="1993419" y="5762720"/>
                </a:lnTo>
                <a:lnTo>
                  <a:pt x="1992234" y="5762053"/>
                </a:lnTo>
                <a:cubicBezTo>
                  <a:pt x="1991500" y="5761655"/>
                  <a:pt x="1991224" y="5761529"/>
                  <a:pt x="1991264" y="5761574"/>
                </a:cubicBezTo>
                <a:lnTo>
                  <a:pt x="1993419" y="5762720"/>
                </a:lnTo>
                <a:lnTo>
                  <a:pt x="1995955" y="5764151"/>
                </a:lnTo>
                <a:lnTo>
                  <a:pt x="1995879" y="5763556"/>
                </a:lnTo>
                <a:lnTo>
                  <a:pt x="1997811" y="5764050"/>
                </a:lnTo>
                <a:cubicBezTo>
                  <a:pt x="1998394" y="5763736"/>
                  <a:pt x="1997963" y="5762534"/>
                  <a:pt x="1995378" y="5759656"/>
                </a:cubicBezTo>
                <a:close/>
                <a:moveTo>
                  <a:pt x="1899547" y="5751607"/>
                </a:moveTo>
                <a:cubicBezTo>
                  <a:pt x="1896420" y="5749557"/>
                  <a:pt x="1894577" y="5753325"/>
                  <a:pt x="1891851" y="5755519"/>
                </a:cubicBezTo>
                <a:cubicBezTo>
                  <a:pt x="1890488" y="5756617"/>
                  <a:pt x="1889126" y="5757713"/>
                  <a:pt x="1885518" y="5758335"/>
                </a:cubicBezTo>
                <a:cubicBezTo>
                  <a:pt x="1885518" y="5758335"/>
                  <a:pt x="1886400" y="5759908"/>
                  <a:pt x="1886400" y="5759908"/>
                </a:cubicBezTo>
                <a:cubicBezTo>
                  <a:pt x="1887282" y="5761482"/>
                  <a:pt x="1887282" y="5761482"/>
                  <a:pt x="1887282" y="5761482"/>
                </a:cubicBezTo>
                <a:cubicBezTo>
                  <a:pt x="1889526" y="5761958"/>
                  <a:pt x="1892252" y="5759763"/>
                  <a:pt x="1893614" y="5758665"/>
                </a:cubicBezTo>
                <a:cubicBezTo>
                  <a:pt x="1895458" y="5754898"/>
                  <a:pt x="1896821" y="5753802"/>
                  <a:pt x="1901310" y="5754754"/>
                </a:cubicBezTo>
                <a:cubicBezTo>
                  <a:pt x="1901310" y="5754754"/>
                  <a:pt x="1901310" y="5754754"/>
                  <a:pt x="1901792" y="5752083"/>
                </a:cubicBezTo>
                <a:cubicBezTo>
                  <a:pt x="1901792" y="5752083"/>
                  <a:pt x="1900910" y="5750510"/>
                  <a:pt x="1899547" y="5751607"/>
                </a:cubicBezTo>
                <a:close/>
                <a:moveTo>
                  <a:pt x="1822053" y="5738919"/>
                </a:moveTo>
                <a:cubicBezTo>
                  <a:pt x="1823040" y="5740682"/>
                  <a:pt x="1824027" y="5742444"/>
                  <a:pt x="1822700" y="5743513"/>
                </a:cubicBezTo>
                <a:cubicBezTo>
                  <a:pt x="1821712" y="5741750"/>
                  <a:pt x="1819738" y="5738226"/>
                  <a:pt x="1818411" y="5739294"/>
                </a:cubicBezTo>
                <a:cubicBezTo>
                  <a:pt x="1822700" y="5743513"/>
                  <a:pt x="1809119" y="5746774"/>
                  <a:pt x="1817389" y="5747788"/>
                </a:cubicBezTo>
                <a:cubicBezTo>
                  <a:pt x="1819876" y="5747067"/>
                  <a:pt x="1822692" y="5746077"/>
                  <a:pt x="1824062" y="5744654"/>
                </a:cubicBezTo>
                <a:cubicBezTo>
                  <a:pt x="1825432" y="5743231"/>
                  <a:pt x="1825355" y="5741375"/>
                  <a:pt x="1822053" y="5738919"/>
                </a:cubicBezTo>
                <a:close/>
                <a:moveTo>
                  <a:pt x="521764" y="5738791"/>
                </a:moveTo>
                <a:cubicBezTo>
                  <a:pt x="522183" y="5740766"/>
                  <a:pt x="522183" y="5740766"/>
                  <a:pt x="522183" y="5740766"/>
                </a:cubicBezTo>
                <a:cubicBezTo>
                  <a:pt x="522604" y="5742743"/>
                  <a:pt x="522604" y="5742743"/>
                  <a:pt x="522604" y="5742743"/>
                </a:cubicBezTo>
                <a:cubicBezTo>
                  <a:pt x="527865" y="5742802"/>
                  <a:pt x="531094" y="5741526"/>
                  <a:pt x="536776" y="5743563"/>
                </a:cubicBezTo>
                <a:cubicBezTo>
                  <a:pt x="536776" y="5743563"/>
                  <a:pt x="538391" y="5742924"/>
                  <a:pt x="538391" y="5742924"/>
                </a:cubicBezTo>
                <a:cubicBezTo>
                  <a:pt x="537970" y="5740948"/>
                  <a:pt x="537550" y="5738971"/>
                  <a:pt x="537550" y="5738971"/>
                </a:cubicBezTo>
                <a:cubicBezTo>
                  <a:pt x="531868" y="5736935"/>
                  <a:pt x="527025" y="5738851"/>
                  <a:pt x="521764" y="5738791"/>
                </a:cubicBezTo>
                <a:close/>
                <a:moveTo>
                  <a:pt x="1944362" y="5730530"/>
                </a:moveTo>
                <a:lnTo>
                  <a:pt x="1944825" y="5733450"/>
                </a:lnTo>
                <a:lnTo>
                  <a:pt x="1942686" y="5733429"/>
                </a:lnTo>
                <a:cubicBezTo>
                  <a:pt x="1940625" y="5732920"/>
                  <a:pt x="1938029" y="5731911"/>
                  <a:pt x="1937808" y="5733329"/>
                </a:cubicBezTo>
                <a:cubicBezTo>
                  <a:pt x="1939979" y="5739017"/>
                  <a:pt x="1943386" y="5738755"/>
                  <a:pt x="1945365" y="5736851"/>
                </a:cubicBezTo>
                <a:lnTo>
                  <a:pt x="1944825" y="5733450"/>
                </a:lnTo>
                <a:lnTo>
                  <a:pt x="1945015" y="5733451"/>
                </a:lnTo>
                <a:cubicBezTo>
                  <a:pt x="1945416" y="5733092"/>
                  <a:pt x="1945319" y="5732239"/>
                  <a:pt x="1944362" y="5730530"/>
                </a:cubicBezTo>
                <a:close/>
                <a:moveTo>
                  <a:pt x="1951025" y="5726510"/>
                </a:moveTo>
                <a:cubicBezTo>
                  <a:pt x="1949092" y="5727472"/>
                  <a:pt x="1948078" y="5730071"/>
                  <a:pt x="1949911" y="5733344"/>
                </a:cubicBezTo>
                <a:cubicBezTo>
                  <a:pt x="1951720" y="5729513"/>
                  <a:pt x="1955362" y="5728955"/>
                  <a:pt x="1957641" y="5729493"/>
                </a:cubicBezTo>
                <a:cubicBezTo>
                  <a:pt x="1955808" y="5726221"/>
                  <a:pt x="1952958" y="5725547"/>
                  <a:pt x="1951025" y="5726510"/>
                </a:cubicBezTo>
                <a:close/>
                <a:moveTo>
                  <a:pt x="1882317" y="5726224"/>
                </a:moveTo>
                <a:cubicBezTo>
                  <a:pt x="1881638" y="5726419"/>
                  <a:pt x="1881233" y="5727213"/>
                  <a:pt x="1881287" y="5729042"/>
                </a:cubicBezTo>
                <a:cubicBezTo>
                  <a:pt x="1880912" y="5731841"/>
                  <a:pt x="1880912" y="5731841"/>
                  <a:pt x="1880912" y="5731841"/>
                </a:cubicBezTo>
                <a:cubicBezTo>
                  <a:pt x="1878610" y="5731197"/>
                  <a:pt x="1878610" y="5731197"/>
                  <a:pt x="1878610" y="5731197"/>
                </a:cubicBezTo>
                <a:cubicBezTo>
                  <a:pt x="1875933" y="5733353"/>
                  <a:pt x="1876522" y="5737871"/>
                  <a:pt x="1878451" y="5741312"/>
                </a:cubicBezTo>
                <a:cubicBezTo>
                  <a:pt x="1877112" y="5742389"/>
                  <a:pt x="1877112" y="5742389"/>
                  <a:pt x="1878077" y="5744110"/>
                </a:cubicBezTo>
                <a:cubicBezTo>
                  <a:pt x="1878077" y="5744110"/>
                  <a:pt x="1875774" y="5743467"/>
                  <a:pt x="1873472" y="5742824"/>
                </a:cubicBezTo>
                <a:cubicBezTo>
                  <a:pt x="1873472" y="5742824"/>
                  <a:pt x="1871169" y="5742182"/>
                  <a:pt x="1871169" y="5742182"/>
                </a:cubicBezTo>
                <a:cubicBezTo>
                  <a:pt x="1869831" y="5743259"/>
                  <a:pt x="1869831" y="5743259"/>
                  <a:pt x="1869831" y="5743259"/>
                </a:cubicBezTo>
                <a:cubicBezTo>
                  <a:pt x="1869457" y="5746057"/>
                  <a:pt x="1869082" y="5748855"/>
                  <a:pt x="1869082" y="5748855"/>
                </a:cubicBezTo>
                <a:cubicBezTo>
                  <a:pt x="1864851" y="5744771"/>
                  <a:pt x="1855857" y="5749516"/>
                  <a:pt x="1864534" y="5765000"/>
                </a:cubicBezTo>
                <a:cubicBezTo>
                  <a:pt x="1872564" y="5758534"/>
                  <a:pt x="1870102" y="5768006"/>
                  <a:pt x="1878508" y="5758743"/>
                </a:cubicBezTo>
                <a:cubicBezTo>
                  <a:pt x="1876579" y="5755301"/>
                  <a:pt x="1875615" y="5753580"/>
                  <a:pt x="1874276" y="5754659"/>
                </a:cubicBezTo>
                <a:cubicBezTo>
                  <a:pt x="1871974" y="5754017"/>
                  <a:pt x="1871974" y="5754017"/>
                  <a:pt x="1871974" y="5754017"/>
                </a:cubicBezTo>
                <a:cubicBezTo>
                  <a:pt x="1872349" y="5751217"/>
                  <a:pt x="1872723" y="5748420"/>
                  <a:pt x="1872723" y="5748420"/>
                </a:cubicBezTo>
                <a:cubicBezTo>
                  <a:pt x="1874061" y="5747342"/>
                  <a:pt x="1874061" y="5747342"/>
                  <a:pt x="1875025" y="5749063"/>
                </a:cubicBezTo>
                <a:cubicBezTo>
                  <a:pt x="1877328" y="5749706"/>
                  <a:pt x="1880969" y="5749271"/>
                  <a:pt x="1881343" y="5746473"/>
                </a:cubicBezTo>
                <a:cubicBezTo>
                  <a:pt x="1882681" y="5745396"/>
                  <a:pt x="1881717" y="5743675"/>
                  <a:pt x="1880753" y="5741955"/>
                </a:cubicBezTo>
                <a:cubicBezTo>
                  <a:pt x="1880753" y="5741955"/>
                  <a:pt x="1881127" y="5739157"/>
                  <a:pt x="1881502" y="5736358"/>
                </a:cubicBezTo>
                <a:cubicBezTo>
                  <a:pt x="1883431" y="5739800"/>
                  <a:pt x="1885359" y="5743240"/>
                  <a:pt x="1887661" y="5743883"/>
                </a:cubicBezTo>
                <a:cubicBezTo>
                  <a:pt x="1889000" y="5742805"/>
                  <a:pt x="1887445" y="5736567"/>
                  <a:pt x="1891676" y="5740651"/>
                </a:cubicBezTo>
                <a:cubicBezTo>
                  <a:pt x="1890338" y="5741728"/>
                  <a:pt x="1889964" y="5744526"/>
                  <a:pt x="1892640" y="5742371"/>
                </a:cubicBezTo>
                <a:cubicBezTo>
                  <a:pt x="1888784" y="5735489"/>
                  <a:pt x="1894728" y="5735697"/>
                  <a:pt x="1890871" y="5728816"/>
                </a:cubicBezTo>
                <a:cubicBezTo>
                  <a:pt x="1888863" y="5730431"/>
                  <a:pt x="1884355" y="5725636"/>
                  <a:pt x="1882317" y="5726224"/>
                </a:cubicBezTo>
                <a:close/>
                <a:moveTo>
                  <a:pt x="1835583" y="5720901"/>
                </a:moveTo>
                <a:cubicBezTo>
                  <a:pt x="1828586" y="5718999"/>
                  <a:pt x="1830435" y="5726930"/>
                  <a:pt x="1833034" y="5725780"/>
                </a:cubicBezTo>
                <a:cubicBezTo>
                  <a:pt x="1833900" y="5725396"/>
                  <a:pt x="1834850" y="5724003"/>
                  <a:pt x="1835583" y="5720901"/>
                </a:cubicBezTo>
                <a:close/>
                <a:moveTo>
                  <a:pt x="1962510" y="5718268"/>
                </a:moveTo>
                <a:cubicBezTo>
                  <a:pt x="1962510" y="5718268"/>
                  <a:pt x="1962135" y="5721127"/>
                  <a:pt x="1962135" y="5721127"/>
                </a:cubicBezTo>
                <a:cubicBezTo>
                  <a:pt x="1963122" y="5722889"/>
                  <a:pt x="1964110" y="5724653"/>
                  <a:pt x="1964110" y="5724653"/>
                </a:cubicBezTo>
                <a:cubicBezTo>
                  <a:pt x="1968810" y="5725982"/>
                  <a:pt x="1970173" y="5724885"/>
                  <a:pt x="1971536" y="5723788"/>
                </a:cubicBezTo>
                <a:cubicBezTo>
                  <a:pt x="1971536" y="5723788"/>
                  <a:pt x="1971911" y="5720929"/>
                  <a:pt x="1970924" y="5719166"/>
                </a:cubicBezTo>
                <a:cubicBezTo>
                  <a:pt x="1969936" y="5717403"/>
                  <a:pt x="1968574" y="5718500"/>
                  <a:pt x="1968574" y="5718500"/>
                </a:cubicBezTo>
                <a:cubicBezTo>
                  <a:pt x="1967211" y="5719598"/>
                  <a:pt x="1965848" y="5720695"/>
                  <a:pt x="1963498" y="5720030"/>
                </a:cubicBezTo>
                <a:cubicBezTo>
                  <a:pt x="1963498" y="5720030"/>
                  <a:pt x="1962510" y="5718268"/>
                  <a:pt x="1962510" y="5718268"/>
                </a:cubicBezTo>
                <a:close/>
                <a:moveTo>
                  <a:pt x="597161" y="5717777"/>
                </a:moveTo>
                <a:cubicBezTo>
                  <a:pt x="596576" y="5718432"/>
                  <a:pt x="595896" y="5719906"/>
                  <a:pt x="595170" y="5722603"/>
                </a:cubicBezTo>
                <a:cubicBezTo>
                  <a:pt x="596788" y="5724105"/>
                  <a:pt x="597840" y="5723957"/>
                  <a:pt x="598445" y="5723115"/>
                </a:cubicBezTo>
                <a:cubicBezTo>
                  <a:pt x="599354" y="5721851"/>
                  <a:pt x="599260" y="5719026"/>
                  <a:pt x="598577" y="5717866"/>
                </a:cubicBezTo>
                <a:cubicBezTo>
                  <a:pt x="598236" y="5717285"/>
                  <a:pt x="597747" y="5717120"/>
                  <a:pt x="597161" y="5717777"/>
                </a:cubicBezTo>
                <a:close/>
                <a:moveTo>
                  <a:pt x="307210" y="5716751"/>
                </a:moveTo>
                <a:cubicBezTo>
                  <a:pt x="305580" y="5715916"/>
                  <a:pt x="302860" y="5716105"/>
                  <a:pt x="300329" y="5719473"/>
                </a:cubicBezTo>
                <a:cubicBezTo>
                  <a:pt x="304040" y="5720635"/>
                  <a:pt x="306318" y="5720654"/>
                  <a:pt x="307541" y="5720169"/>
                </a:cubicBezTo>
                <a:cubicBezTo>
                  <a:pt x="309376" y="5719443"/>
                  <a:pt x="308838" y="5717585"/>
                  <a:pt x="307210" y="5716751"/>
                </a:cubicBezTo>
                <a:close/>
                <a:moveTo>
                  <a:pt x="317763" y="5711673"/>
                </a:moveTo>
                <a:cubicBezTo>
                  <a:pt x="314967" y="5712779"/>
                  <a:pt x="312180" y="5715959"/>
                  <a:pt x="312791" y="5718833"/>
                </a:cubicBezTo>
                <a:cubicBezTo>
                  <a:pt x="313895" y="5719954"/>
                  <a:pt x="314896" y="5720075"/>
                  <a:pt x="315819" y="5719711"/>
                </a:cubicBezTo>
                <a:cubicBezTo>
                  <a:pt x="318591" y="5718614"/>
                  <a:pt x="320669" y="5713119"/>
                  <a:pt x="322785" y="5716956"/>
                </a:cubicBezTo>
                <a:cubicBezTo>
                  <a:pt x="323364" y="5711534"/>
                  <a:pt x="320559" y="5710567"/>
                  <a:pt x="317763" y="5711673"/>
                </a:cubicBezTo>
                <a:close/>
                <a:moveTo>
                  <a:pt x="1749804" y="5709407"/>
                </a:moveTo>
                <a:cubicBezTo>
                  <a:pt x="1748155" y="5708565"/>
                  <a:pt x="1747182" y="5709349"/>
                  <a:pt x="1749097" y="5712765"/>
                </a:cubicBezTo>
                <a:cubicBezTo>
                  <a:pt x="1750394" y="5711721"/>
                  <a:pt x="1753266" y="5716846"/>
                  <a:pt x="1754565" y="5715801"/>
                </a:cubicBezTo>
                <a:cubicBezTo>
                  <a:pt x="1753777" y="5712715"/>
                  <a:pt x="1751453" y="5710249"/>
                  <a:pt x="1749804" y="5709407"/>
                </a:cubicBezTo>
                <a:close/>
                <a:moveTo>
                  <a:pt x="1902562" y="5708514"/>
                </a:moveTo>
                <a:cubicBezTo>
                  <a:pt x="1902023" y="5707979"/>
                  <a:pt x="1901692" y="5708245"/>
                  <a:pt x="1901531" y="5709668"/>
                </a:cubicBezTo>
                <a:cubicBezTo>
                  <a:pt x="1898890" y="5711795"/>
                  <a:pt x="1896569" y="5711075"/>
                  <a:pt x="1896569" y="5711075"/>
                </a:cubicBezTo>
                <a:cubicBezTo>
                  <a:pt x="1895248" y="5712139"/>
                  <a:pt x="1895248" y="5712139"/>
                  <a:pt x="1895248" y="5712139"/>
                </a:cubicBezTo>
                <a:cubicBezTo>
                  <a:pt x="1893927" y="5713202"/>
                  <a:pt x="1893927" y="5713202"/>
                  <a:pt x="1893605" y="5716049"/>
                </a:cubicBezTo>
                <a:cubicBezTo>
                  <a:pt x="1894604" y="5717833"/>
                  <a:pt x="1896602" y="5721400"/>
                  <a:pt x="1897924" y="5720336"/>
                </a:cubicBezTo>
                <a:cubicBezTo>
                  <a:pt x="1899085" y="5720696"/>
                  <a:pt x="1900575" y="5720790"/>
                  <a:pt x="1901982" y="5720305"/>
                </a:cubicBezTo>
                <a:cubicBezTo>
                  <a:pt x="1903387" y="5719820"/>
                  <a:pt x="1904708" y="5718756"/>
                  <a:pt x="1905529" y="5716802"/>
                </a:cubicBezTo>
                <a:cubicBezTo>
                  <a:pt x="1906850" y="5715737"/>
                  <a:pt x="1905850" y="5713954"/>
                  <a:pt x="1904851" y="5712170"/>
                </a:cubicBezTo>
                <a:cubicBezTo>
                  <a:pt x="1903851" y="5710387"/>
                  <a:pt x="1903102" y="5709050"/>
                  <a:pt x="1902562" y="5708514"/>
                </a:cubicBezTo>
                <a:close/>
                <a:moveTo>
                  <a:pt x="1946095" y="5706367"/>
                </a:moveTo>
                <a:cubicBezTo>
                  <a:pt x="1944743" y="5707455"/>
                  <a:pt x="1943391" y="5708544"/>
                  <a:pt x="1942038" y="5709633"/>
                </a:cubicBezTo>
                <a:cubicBezTo>
                  <a:pt x="1940687" y="5710720"/>
                  <a:pt x="1937983" y="5712898"/>
                  <a:pt x="1934691" y="5710524"/>
                </a:cubicBezTo>
                <a:cubicBezTo>
                  <a:pt x="1931987" y="5712701"/>
                  <a:pt x="1931987" y="5712701"/>
                  <a:pt x="1931987" y="5712701"/>
                </a:cubicBezTo>
                <a:cubicBezTo>
                  <a:pt x="1932957" y="5714432"/>
                  <a:pt x="1932957" y="5714432"/>
                  <a:pt x="1933927" y="5716163"/>
                </a:cubicBezTo>
                <a:cubicBezTo>
                  <a:pt x="1933927" y="5716163"/>
                  <a:pt x="1933927" y="5716163"/>
                  <a:pt x="1935279" y="5715075"/>
                </a:cubicBezTo>
                <a:cubicBezTo>
                  <a:pt x="1939923" y="5716359"/>
                  <a:pt x="1942626" y="5714182"/>
                  <a:pt x="1943979" y="5713094"/>
                </a:cubicBezTo>
                <a:cubicBezTo>
                  <a:pt x="1945331" y="5712006"/>
                  <a:pt x="1946682" y="5710917"/>
                  <a:pt x="1946682" y="5710917"/>
                </a:cubicBezTo>
                <a:cubicBezTo>
                  <a:pt x="1948035" y="5709828"/>
                  <a:pt x="1947065" y="5708098"/>
                  <a:pt x="1947065" y="5708098"/>
                </a:cubicBezTo>
                <a:cubicBezTo>
                  <a:pt x="1946095" y="5706367"/>
                  <a:pt x="1946095" y="5706367"/>
                  <a:pt x="1946095" y="5706367"/>
                </a:cubicBezTo>
                <a:close/>
                <a:moveTo>
                  <a:pt x="373307" y="5701273"/>
                </a:moveTo>
                <a:cubicBezTo>
                  <a:pt x="370405" y="5704411"/>
                  <a:pt x="362649" y="5701512"/>
                  <a:pt x="363820" y="5707016"/>
                </a:cubicBezTo>
                <a:cubicBezTo>
                  <a:pt x="365996" y="5704664"/>
                  <a:pt x="370903" y="5705706"/>
                  <a:pt x="372726" y="5704053"/>
                </a:cubicBezTo>
                <a:cubicBezTo>
                  <a:pt x="373334" y="5703501"/>
                  <a:pt x="373599" y="5702650"/>
                  <a:pt x="373307" y="5701273"/>
                </a:cubicBezTo>
                <a:close/>
                <a:moveTo>
                  <a:pt x="1981850" y="5699956"/>
                </a:moveTo>
                <a:cubicBezTo>
                  <a:pt x="1984449" y="5708012"/>
                  <a:pt x="1986112" y="5704138"/>
                  <a:pt x="1987730" y="5710446"/>
                </a:cubicBezTo>
                <a:cubicBezTo>
                  <a:pt x="1989392" y="5706570"/>
                  <a:pt x="1993311" y="5713563"/>
                  <a:pt x="1995953" y="5711437"/>
                </a:cubicBezTo>
                <a:cubicBezTo>
                  <a:pt x="1991737" y="5697070"/>
                  <a:pt x="1988071" y="5707634"/>
                  <a:pt x="1981850" y="5699956"/>
                </a:cubicBezTo>
                <a:close/>
                <a:moveTo>
                  <a:pt x="499521" y="5699389"/>
                </a:moveTo>
                <a:cubicBezTo>
                  <a:pt x="501623" y="5709268"/>
                  <a:pt x="507289" y="5702742"/>
                  <a:pt x="508130" y="5706694"/>
                </a:cubicBezTo>
                <a:cubicBezTo>
                  <a:pt x="507655" y="5696170"/>
                  <a:pt x="502409" y="5704673"/>
                  <a:pt x="499521" y="5699389"/>
                </a:cubicBezTo>
                <a:close/>
                <a:moveTo>
                  <a:pt x="382490" y="5697488"/>
                </a:moveTo>
                <a:cubicBezTo>
                  <a:pt x="380830" y="5698145"/>
                  <a:pt x="380830" y="5698145"/>
                  <a:pt x="380830" y="5698145"/>
                </a:cubicBezTo>
                <a:cubicBezTo>
                  <a:pt x="381251" y="5700120"/>
                  <a:pt x="381671" y="5702096"/>
                  <a:pt x="381671" y="5702096"/>
                </a:cubicBezTo>
                <a:cubicBezTo>
                  <a:pt x="384173" y="5705391"/>
                  <a:pt x="385832" y="5704734"/>
                  <a:pt x="387492" y="5704078"/>
                </a:cubicBezTo>
                <a:cubicBezTo>
                  <a:pt x="389153" y="5703421"/>
                  <a:pt x="390813" y="5702764"/>
                  <a:pt x="392893" y="5704084"/>
                </a:cubicBezTo>
                <a:cubicBezTo>
                  <a:pt x="392893" y="5704084"/>
                  <a:pt x="394552" y="5703427"/>
                  <a:pt x="394133" y="5701451"/>
                </a:cubicBezTo>
                <a:cubicBezTo>
                  <a:pt x="393712" y="5699475"/>
                  <a:pt x="393712" y="5699475"/>
                  <a:pt x="393292" y="5697499"/>
                </a:cubicBezTo>
                <a:cubicBezTo>
                  <a:pt x="391211" y="5696180"/>
                  <a:pt x="389550" y="5696837"/>
                  <a:pt x="387891" y="5697493"/>
                </a:cubicBezTo>
                <a:cubicBezTo>
                  <a:pt x="386231" y="5698149"/>
                  <a:pt x="384570" y="5698808"/>
                  <a:pt x="382490" y="5697488"/>
                </a:cubicBezTo>
                <a:close/>
                <a:moveTo>
                  <a:pt x="2007832" y="5695022"/>
                </a:moveTo>
                <a:cubicBezTo>
                  <a:pt x="2004967" y="5694132"/>
                  <a:pt x="2002417" y="5702579"/>
                  <a:pt x="2007843" y="5701864"/>
                </a:cubicBezTo>
                <a:cubicBezTo>
                  <a:pt x="2007300" y="5697430"/>
                  <a:pt x="2008241" y="5699108"/>
                  <a:pt x="2010519" y="5699709"/>
                </a:cubicBezTo>
                <a:cubicBezTo>
                  <a:pt x="2009778" y="5696651"/>
                  <a:pt x="2008788" y="5695319"/>
                  <a:pt x="2007832" y="5695022"/>
                </a:cubicBezTo>
                <a:close/>
                <a:moveTo>
                  <a:pt x="541623" y="5689874"/>
                </a:moveTo>
                <a:cubicBezTo>
                  <a:pt x="538472" y="5690610"/>
                  <a:pt x="536432" y="5693457"/>
                  <a:pt x="540487" y="5695933"/>
                </a:cubicBezTo>
                <a:cubicBezTo>
                  <a:pt x="540512" y="5687762"/>
                  <a:pt x="547795" y="5697122"/>
                  <a:pt x="549421" y="5696479"/>
                </a:cubicBezTo>
                <a:cubicBezTo>
                  <a:pt x="549034" y="5690511"/>
                  <a:pt x="544774" y="5689137"/>
                  <a:pt x="541623" y="5689874"/>
                </a:cubicBezTo>
                <a:close/>
                <a:moveTo>
                  <a:pt x="1965362" y="5688570"/>
                </a:moveTo>
                <a:cubicBezTo>
                  <a:pt x="1965066" y="5691320"/>
                  <a:pt x="1963801" y="5692339"/>
                  <a:pt x="1962830" y="5690608"/>
                </a:cubicBezTo>
                <a:cubicBezTo>
                  <a:pt x="1961566" y="5691627"/>
                  <a:pt x="1961566" y="5691627"/>
                  <a:pt x="1961271" y="5694377"/>
                </a:cubicBezTo>
                <a:cubicBezTo>
                  <a:pt x="1962240" y="5696108"/>
                  <a:pt x="1963211" y="5697839"/>
                  <a:pt x="1964476" y="5696820"/>
                </a:cubicBezTo>
                <a:cubicBezTo>
                  <a:pt x="1966710" y="5697532"/>
                  <a:pt x="1967976" y="5696514"/>
                  <a:pt x="1968272" y="5693763"/>
                </a:cubicBezTo>
                <a:cubicBezTo>
                  <a:pt x="1969537" y="5692745"/>
                  <a:pt x="1968568" y="5691013"/>
                  <a:pt x="1967597" y="5689283"/>
                </a:cubicBezTo>
                <a:cubicBezTo>
                  <a:pt x="1967597" y="5689283"/>
                  <a:pt x="1966628" y="5687552"/>
                  <a:pt x="1965362" y="5688570"/>
                </a:cubicBezTo>
                <a:close/>
                <a:moveTo>
                  <a:pt x="442747" y="5684207"/>
                </a:moveTo>
                <a:cubicBezTo>
                  <a:pt x="433118" y="5688016"/>
                  <a:pt x="423101" y="5689990"/>
                  <a:pt x="409482" y="5691399"/>
                </a:cubicBezTo>
                <a:cubicBezTo>
                  <a:pt x="407877" y="5692034"/>
                  <a:pt x="408267" y="5693869"/>
                  <a:pt x="408267" y="5693869"/>
                </a:cubicBezTo>
                <a:cubicBezTo>
                  <a:pt x="408657" y="5695705"/>
                  <a:pt x="408657" y="5695705"/>
                  <a:pt x="410263" y="5695069"/>
                </a:cubicBezTo>
                <a:cubicBezTo>
                  <a:pt x="423881" y="5693660"/>
                  <a:pt x="433899" y="5691685"/>
                  <a:pt x="441922" y="5688512"/>
                </a:cubicBezTo>
                <a:cubicBezTo>
                  <a:pt x="443528" y="5687876"/>
                  <a:pt x="443528" y="5687876"/>
                  <a:pt x="443138" y="5686042"/>
                </a:cubicBezTo>
                <a:cubicBezTo>
                  <a:pt x="443138" y="5686042"/>
                  <a:pt x="442747" y="5684207"/>
                  <a:pt x="442747" y="5684207"/>
                </a:cubicBezTo>
                <a:close/>
                <a:moveTo>
                  <a:pt x="1978482" y="5683185"/>
                </a:moveTo>
                <a:cubicBezTo>
                  <a:pt x="1978083" y="5685940"/>
                  <a:pt x="1978083" y="5685940"/>
                  <a:pt x="1978083" y="5685940"/>
                </a:cubicBezTo>
                <a:cubicBezTo>
                  <a:pt x="1978083" y="5685940"/>
                  <a:pt x="1978083" y="5685940"/>
                  <a:pt x="1976745" y="5687018"/>
                </a:cubicBezTo>
                <a:cubicBezTo>
                  <a:pt x="1976745" y="5687018"/>
                  <a:pt x="1975407" y="5688095"/>
                  <a:pt x="1975407" y="5688095"/>
                </a:cubicBezTo>
                <a:cubicBezTo>
                  <a:pt x="1976348" y="5689773"/>
                  <a:pt x="1976348" y="5689773"/>
                  <a:pt x="1976348" y="5689773"/>
                </a:cubicBezTo>
                <a:cubicBezTo>
                  <a:pt x="1976348" y="5689773"/>
                  <a:pt x="1977686" y="5688696"/>
                  <a:pt x="1977686" y="5688696"/>
                </a:cubicBezTo>
                <a:cubicBezTo>
                  <a:pt x="1979024" y="5687618"/>
                  <a:pt x="1979024" y="5687618"/>
                  <a:pt x="1980363" y="5686541"/>
                </a:cubicBezTo>
                <a:cubicBezTo>
                  <a:pt x="1978482" y="5683185"/>
                  <a:pt x="1978482" y="5683185"/>
                  <a:pt x="1978482" y="5683185"/>
                </a:cubicBezTo>
                <a:close/>
                <a:moveTo>
                  <a:pt x="1743439" y="5682503"/>
                </a:moveTo>
                <a:cubicBezTo>
                  <a:pt x="1743160" y="5682844"/>
                  <a:pt x="1743315" y="5683965"/>
                  <a:pt x="1744194" y="5686371"/>
                </a:cubicBezTo>
                <a:cubicBezTo>
                  <a:pt x="1745167" y="5685586"/>
                  <a:pt x="1749387" y="5690597"/>
                  <a:pt x="1750360" y="5689813"/>
                </a:cubicBezTo>
                <a:cubicBezTo>
                  <a:pt x="1750684" y="5689551"/>
                  <a:pt x="1750649" y="5688647"/>
                  <a:pt x="1750011" y="5686668"/>
                </a:cubicBezTo>
                <a:cubicBezTo>
                  <a:pt x="1749038" y="5687453"/>
                  <a:pt x="1744277" y="5681477"/>
                  <a:pt x="1743439" y="5682503"/>
                </a:cubicBezTo>
                <a:close/>
                <a:moveTo>
                  <a:pt x="392903" y="5680871"/>
                </a:moveTo>
                <a:cubicBezTo>
                  <a:pt x="386037" y="5677466"/>
                  <a:pt x="388047" y="5685471"/>
                  <a:pt x="390549" y="5684959"/>
                </a:cubicBezTo>
                <a:cubicBezTo>
                  <a:pt x="391382" y="5684788"/>
                  <a:pt x="392270" y="5683672"/>
                  <a:pt x="392903" y="5680871"/>
                </a:cubicBezTo>
                <a:close/>
                <a:moveTo>
                  <a:pt x="1740681" y="5680015"/>
                </a:moveTo>
                <a:cubicBezTo>
                  <a:pt x="1740756" y="5679752"/>
                  <a:pt x="1740315" y="5680190"/>
                  <a:pt x="1739677" y="5680924"/>
                </a:cubicBezTo>
                <a:cubicBezTo>
                  <a:pt x="1738402" y="5682393"/>
                  <a:pt x="1736342" y="5685051"/>
                  <a:pt x="1736051" y="5685685"/>
                </a:cubicBezTo>
                <a:cubicBezTo>
                  <a:pt x="1735857" y="5686107"/>
                  <a:pt x="1736450" y="5685630"/>
                  <a:pt x="1738588" y="5683300"/>
                </a:cubicBezTo>
                <a:cubicBezTo>
                  <a:pt x="1740014" y="5681238"/>
                  <a:pt x="1740606" y="5680277"/>
                  <a:pt x="1740681" y="5680015"/>
                </a:cubicBezTo>
                <a:close/>
                <a:moveTo>
                  <a:pt x="404757" y="5678222"/>
                </a:moveTo>
                <a:cubicBezTo>
                  <a:pt x="396874" y="5678280"/>
                  <a:pt x="408999" y="5679603"/>
                  <a:pt x="409419" y="5679247"/>
                </a:cubicBezTo>
                <a:cubicBezTo>
                  <a:pt x="409557" y="5679128"/>
                  <a:pt x="408395" y="5678823"/>
                  <a:pt x="404757" y="5678222"/>
                </a:cubicBezTo>
                <a:close/>
                <a:moveTo>
                  <a:pt x="461834" y="5676809"/>
                </a:moveTo>
                <a:cubicBezTo>
                  <a:pt x="460266" y="5677430"/>
                  <a:pt x="460266" y="5677430"/>
                  <a:pt x="458698" y="5678049"/>
                </a:cubicBezTo>
                <a:cubicBezTo>
                  <a:pt x="457549" y="5680647"/>
                  <a:pt x="457549" y="5680647"/>
                  <a:pt x="457549" y="5680647"/>
                </a:cubicBezTo>
                <a:cubicBezTo>
                  <a:pt x="457549" y="5680647"/>
                  <a:pt x="455980" y="5681267"/>
                  <a:pt x="456400" y="5683243"/>
                </a:cubicBezTo>
                <a:cubicBezTo>
                  <a:pt x="456821" y="5685219"/>
                  <a:pt x="458809" y="5686575"/>
                  <a:pt x="458809" y="5686575"/>
                </a:cubicBezTo>
                <a:cubicBezTo>
                  <a:pt x="460379" y="5685954"/>
                  <a:pt x="460379" y="5685954"/>
                  <a:pt x="460379" y="5685954"/>
                </a:cubicBezTo>
                <a:cubicBezTo>
                  <a:pt x="463516" y="5684712"/>
                  <a:pt x="467803" y="5680874"/>
                  <a:pt x="471781" y="5683586"/>
                </a:cubicBezTo>
                <a:cubicBezTo>
                  <a:pt x="471781" y="5683586"/>
                  <a:pt x="473349" y="5682965"/>
                  <a:pt x="472929" y="5680989"/>
                </a:cubicBezTo>
                <a:cubicBezTo>
                  <a:pt x="472929" y="5680989"/>
                  <a:pt x="472509" y="5679012"/>
                  <a:pt x="472088" y="5677037"/>
                </a:cubicBezTo>
                <a:cubicBezTo>
                  <a:pt x="468529" y="5676302"/>
                  <a:pt x="464972" y="5675568"/>
                  <a:pt x="461834" y="5676809"/>
                </a:cubicBezTo>
                <a:close/>
                <a:moveTo>
                  <a:pt x="610833" y="5675818"/>
                </a:moveTo>
                <a:cubicBezTo>
                  <a:pt x="609021" y="5675196"/>
                  <a:pt x="606696" y="5676116"/>
                  <a:pt x="604372" y="5677035"/>
                </a:cubicBezTo>
                <a:cubicBezTo>
                  <a:pt x="606474" y="5686914"/>
                  <a:pt x="611123" y="5685076"/>
                  <a:pt x="614221" y="5683849"/>
                </a:cubicBezTo>
                <a:cubicBezTo>
                  <a:pt x="613945" y="5678603"/>
                  <a:pt x="612645" y="5676440"/>
                  <a:pt x="610833" y="5675818"/>
                </a:cubicBezTo>
                <a:close/>
                <a:moveTo>
                  <a:pt x="1922988" y="5674963"/>
                </a:moveTo>
                <a:cubicBezTo>
                  <a:pt x="1920655" y="5674329"/>
                  <a:pt x="1919292" y="5675426"/>
                  <a:pt x="1919292" y="5675426"/>
                </a:cubicBezTo>
                <a:cubicBezTo>
                  <a:pt x="1919292" y="5675426"/>
                  <a:pt x="1917929" y="5676524"/>
                  <a:pt x="1917929" y="5676524"/>
                </a:cubicBezTo>
                <a:cubicBezTo>
                  <a:pt x="1917929" y="5676524"/>
                  <a:pt x="1917537" y="5679352"/>
                  <a:pt x="1918506" y="5681084"/>
                </a:cubicBezTo>
                <a:cubicBezTo>
                  <a:pt x="1919476" y="5682814"/>
                  <a:pt x="1921809" y="5683447"/>
                  <a:pt x="1922202" y="5680618"/>
                </a:cubicBezTo>
                <a:cubicBezTo>
                  <a:pt x="1922202" y="5680618"/>
                  <a:pt x="1924534" y="5681252"/>
                  <a:pt x="1924534" y="5681252"/>
                </a:cubicBezTo>
                <a:cubicBezTo>
                  <a:pt x="1925897" y="5680155"/>
                  <a:pt x="1925897" y="5680155"/>
                  <a:pt x="1926291" y="5677328"/>
                </a:cubicBezTo>
                <a:cubicBezTo>
                  <a:pt x="1925320" y="5675597"/>
                  <a:pt x="1922988" y="5674963"/>
                  <a:pt x="1922988" y="5674963"/>
                </a:cubicBezTo>
                <a:close/>
                <a:moveTo>
                  <a:pt x="1990191" y="5673831"/>
                </a:moveTo>
                <a:cubicBezTo>
                  <a:pt x="1988853" y="5674910"/>
                  <a:pt x="1987883" y="5673178"/>
                  <a:pt x="1986545" y="5674255"/>
                </a:cubicBezTo>
                <a:cubicBezTo>
                  <a:pt x="1986545" y="5674255"/>
                  <a:pt x="1985206" y="5675334"/>
                  <a:pt x="1985206" y="5675334"/>
                </a:cubicBezTo>
                <a:cubicBezTo>
                  <a:pt x="1986176" y="5677064"/>
                  <a:pt x="1987146" y="5678796"/>
                  <a:pt x="1988485" y="5677718"/>
                </a:cubicBezTo>
                <a:cubicBezTo>
                  <a:pt x="1988485" y="5677718"/>
                  <a:pt x="1989455" y="5679448"/>
                  <a:pt x="1990792" y="5678371"/>
                </a:cubicBezTo>
                <a:cubicBezTo>
                  <a:pt x="1990792" y="5678371"/>
                  <a:pt x="1991763" y="5680102"/>
                  <a:pt x="1993101" y="5679024"/>
                </a:cubicBezTo>
                <a:cubicBezTo>
                  <a:pt x="1993101" y="5679024"/>
                  <a:pt x="1993101" y="5679024"/>
                  <a:pt x="1994440" y="5677947"/>
                </a:cubicBezTo>
                <a:cubicBezTo>
                  <a:pt x="1993471" y="5676216"/>
                  <a:pt x="1992500" y="5674486"/>
                  <a:pt x="1991162" y="5675563"/>
                </a:cubicBezTo>
                <a:cubicBezTo>
                  <a:pt x="1991162" y="5675563"/>
                  <a:pt x="1991162" y="5675563"/>
                  <a:pt x="1990191" y="5673831"/>
                </a:cubicBezTo>
                <a:close/>
                <a:moveTo>
                  <a:pt x="419317" y="5672972"/>
                </a:moveTo>
                <a:cubicBezTo>
                  <a:pt x="417806" y="5673570"/>
                  <a:pt x="417806" y="5673570"/>
                  <a:pt x="418206" y="5675451"/>
                </a:cubicBezTo>
                <a:cubicBezTo>
                  <a:pt x="418206" y="5675451"/>
                  <a:pt x="418607" y="5677332"/>
                  <a:pt x="420118" y="5676734"/>
                </a:cubicBezTo>
                <a:cubicBezTo>
                  <a:pt x="421628" y="5676137"/>
                  <a:pt x="423139" y="5675540"/>
                  <a:pt x="425050" y="5676824"/>
                </a:cubicBezTo>
                <a:cubicBezTo>
                  <a:pt x="425050" y="5676824"/>
                  <a:pt x="426561" y="5676226"/>
                  <a:pt x="426161" y="5674344"/>
                </a:cubicBezTo>
                <a:cubicBezTo>
                  <a:pt x="426161" y="5674344"/>
                  <a:pt x="425760" y="5672462"/>
                  <a:pt x="424249" y="5673060"/>
                </a:cubicBezTo>
                <a:cubicBezTo>
                  <a:pt x="423849" y="5671178"/>
                  <a:pt x="420828" y="5672374"/>
                  <a:pt x="419317" y="5672972"/>
                </a:cubicBezTo>
                <a:close/>
                <a:moveTo>
                  <a:pt x="759241" y="5670086"/>
                </a:moveTo>
                <a:cubicBezTo>
                  <a:pt x="758332" y="5673507"/>
                  <a:pt x="759764" y="5674471"/>
                  <a:pt x="761325" y="5674107"/>
                </a:cubicBezTo>
                <a:cubicBezTo>
                  <a:pt x="762886" y="5673746"/>
                  <a:pt x="764574" y="5672057"/>
                  <a:pt x="764173" y="5670174"/>
                </a:cubicBezTo>
                <a:cubicBezTo>
                  <a:pt x="764173" y="5670174"/>
                  <a:pt x="757732" y="5670684"/>
                  <a:pt x="759241" y="5670086"/>
                </a:cubicBezTo>
                <a:close/>
                <a:moveTo>
                  <a:pt x="1969498" y="5667887"/>
                </a:moveTo>
                <a:cubicBezTo>
                  <a:pt x="1968201" y="5668932"/>
                  <a:pt x="1969188" y="5670694"/>
                  <a:pt x="1970176" y="5672456"/>
                </a:cubicBezTo>
                <a:cubicBezTo>
                  <a:pt x="1972460" y="5673174"/>
                  <a:pt x="1974436" y="5676698"/>
                  <a:pt x="1975733" y="5675653"/>
                </a:cubicBezTo>
                <a:cubicBezTo>
                  <a:pt x="1975733" y="5675653"/>
                  <a:pt x="1977032" y="5674609"/>
                  <a:pt x="1976044" y="5672847"/>
                </a:cubicBezTo>
                <a:cubicBezTo>
                  <a:pt x="1975056" y="5671084"/>
                  <a:pt x="1975056" y="5671084"/>
                  <a:pt x="1972771" y="5670367"/>
                </a:cubicBezTo>
                <a:cubicBezTo>
                  <a:pt x="1972771" y="5670367"/>
                  <a:pt x="1971784" y="5668605"/>
                  <a:pt x="1971784" y="5668605"/>
                </a:cubicBezTo>
                <a:cubicBezTo>
                  <a:pt x="1970796" y="5666842"/>
                  <a:pt x="1969498" y="5667887"/>
                  <a:pt x="1969498" y="5667887"/>
                </a:cubicBezTo>
                <a:close/>
                <a:moveTo>
                  <a:pt x="1857865" y="5662772"/>
                </a:moveTo>
                <a:cubicBezTo>
                  <a:pt x="1861078" y="5665145"/>
                  <a:pt x="1860737" y="5667898"/>
                  <a:pt x="1860397" y="5670651"/>
                </a:cubicBezTo>
                <a:cubicBezTo>
                  <a:pt x="1864290" y="5667517"/>
                  <a:pt x="1868460" y="5671597"/>
                  <a:pt x="1869758" y="5670552"/>
                </a:cubicBezTo>
                <a:cubicBezTo>
                  <a:pt x="1866269" y="5660965"/>
                  <a:pt x="1862375" y="5664099"/>
                  <a:pt x="1857865" y="5662772"/>
                </a:cubicBezTo>
                <a:close/>
                <a:moveTo>
                  <a:pt x="551055" y="5662628"/>
                </a:moveTo>
                <a:cubicBezTo>
                  <a:pt x="530866" y="5666330"/>
                  <a:pt x="509064" y="5670671"/>
                  <a:pt x="488454" y="5672397"/>
                </a:cubicBezTo>
                <a:lnTo>
                  <a:pt x="486843" y="5673036"/>
                </a:lnTo>
                <a:cubicBezTo>
                  <a:pt x="485230" y="5673674"/>
                  <a:pt x="485651" y="5675649"/>
                  <a:pt x="486071" y="5677626"/>
                </a:cubicBezTo>
                <a:cubicBezTo>
                  <a:pt x="486492" y="5679601"/>
                  <a:pt x="486913" y="5681577"/>
                  <a:pt x="488525" y="5680939"/>
                </a:cubicBezTo>
                <a:cubicBezTo>
                  <a:pt x="510326" y="5676598"/>
                  <a:pt x="530934" y="5674873"/>
                  <a:pt x="552316" y="5668556"/>
                </a:cubicBezTo>
                <a:cubicBezTo>
                  <a:pt x="552316" y="5668556"/>
                  <a:pt x="553507" y="5665942"/>
                  <a:pt x="553087" y="5663966"/>
                </a:cubicBezTo>
                <a:cubicBezTo>
                  <a:pt x="552667" y="5661990"/>
                  <a:pt x="551055" y="5662628"/>
                  <a:pt x="551055" y="5662628"/>
                </a:cubicBezTo>
                <a:close/>
                <a:moveTo>
                  <a:pt x="463805" y="5661110"/>
                </a:moveTo>
                <a:cubicBezTo>
                  <a:pt x="458978" y="5663020"/>
                  <a:pt x="450934" y="5666202"/>
                  <a:pt x="445280" y="5664229"/>
                </a:cubicBezTo>
                <a:cubicBezTo>
                  <a:pt x="445280" y="5664229"/>
                  <a:pt x="445280" y="5664229"/>
                  <a:pt x="443672" y="5664866"/>
                </a:cubicBezTo>
                <a:cubicBezTo>
                  <a:pt x="443672" y="5664866"/>
                  <a:pt x="444085" y="5666808"/>
                  <a:pt x="444085" y="5666808"/>
                </a:cubicBezTo>
                <a:cubicBezTo>
                  <a:pt x="444496" y="5668749"/>
                  <a:pt x="444496" y="5668749"/>
                  <a:pt x="444909" y="5670689"/>
                </a:cubicBezTo>
                <a:cubicBezTo>
                  <a:pt x="451759" y="5670084"/>
                  <a:pt x="459803" y="5666901"/>
                  <a:pt x="464630" y="5664991"/>
                </a:cubicBezTo>
                <a:cubicBezTo>
                  <a:pt x="466239" y="5664354"/>
                  <a:pt x="466239" y="5664354"/>
                  <a:pt x="465827" y="5662412"/>
                </a:cubicBezTo>
                <a:cubicBezTo>
                  <a:pt x="465414" y="5660473"/>
                  <a:pt x="465414" y="5660473"/>
                  <a:pt x="463805" y="5661110"/>
                </a:cubicBezTo>
                <a:close/>
                <a:moveTo>
                  <a:pt x="1978506" y="5660374"/>
                </a:moveTo>
                <a:cubicBezTo>
                  <a:pt x="1977162" y="5659836"/>
                  <a:pt x="1975729" y="5660752"/>
                  <a:pt x="1976033" y="5665265"/>
                </a:cubicBezTo>
                <a:cubicBezTo>
                  <a:pt x="1978716" y="5665642"/>
                  <a:pt x="1980007" y="5665079"/>
                  <a:pt x="1980447" y="5664209"/>
                </a:cubicBezTo>
                <a:cubicBezTo>
                  <a:pt x="1981106" y="5662904"/>
                  <a:pt x="1979851" y="5660912"/>
                  <a:pt x="1978506" y="5660374"/>
                </a:cubicBezTo>
                <a:close/>
                <a:moveTo>
                  <a:pt x="562207" y="5660051"/>
                </a:moveTo>
                <a:cubicBezTo>
                  <a:pt x="562207" y="5660051"/>
                  <a:pt x="562207" y="5660051"/>
                  <a:pt x="560580" y="5660695"/>
                </a:cubicBezTo>
                <a:cubicBezTo>
                  <a:pt x="560580" y="5660695"/>
                  <a:pt x="561000" y="5662671"/>
                  <a:pt x="561421" y="5664647"/>
                </a:cubicBezTo>
                <a:cubicBezTo>
                  <a:pt x="561841" y="5666623"/>
                  <a:pt x="563469" y="5665979"/>
                  <a:pt x="563469" y="5665979"/>
                </a:cubicBezTo>
                <a:cubicBezTo>
                  <a:pt x="563469" y="5665979"/>
                  <a:pt x="565096" y="5665337"/>
                  <a:pt x="565517" y="5667311"/>
                </a:cubicBezTo>
                <a:cubicBezTo>
                  <a:pt x="567143" y="5666668"/>
                  <a:pt x="567564" y="5668644"/>
                  <a:pt x="569190" y="5668001"/>
                </a:cubicBezTo>
                <a:cubicBezTo>
                  <a:pt x="570817" y="5667356"/>
                  <a:pt x="570397" y="5665381"/>
                  <a:pt x="569976" y="5663405"/>
                </a:cubicBezTo>
                <a:cubicBezTo>
                  <a:pt x="569556" y="5661429"/>
                  <a:pt x="569135" y="5659454"/>
                  <a:pt x="567509" y="5660098"/>
                </a:cubicBezTo>
                <a:cubicBezTo>
                  <a:pt x="567509" y="5660098"/>
                  <a:pt x="567509" y="5660098"/>
                  <a:pt x="565881" y="5660741"/>
                </a:cubicBezTo>
                <a:cubicBezTo>
                  <a:pt x="565460" y="5658765"/>
                  <a:pt x="563835" y="5659408"/>
                  <a:pt x="562207" y="5660051"/>
                </a:cubicBezTo>
                <a:close/>
                <a:moveTo>
                  <a:pt x="670102" y="5659447"/>
                </a:moveTo>
                <a:cubicBezTo>
                  <a:pt x="670102" y="5659447"/>
                  <a:pt x="668525" y="5660070"/>
                  <a:pt x="666947" y="5660695"/>
                </a:cubicBezTo>
                <a:cubicBezTo>
                  <a:pt x="665370" y="5661319"/>
                  <a:pt x="665370" y="5661319"/>
                  <a:pt x="663794" y="5661942"/>
                </a:cubicBezTo>
                <a:cubicBezTo>
                  <a:pt x="663794" y="5661942"/>
                  <a:pt x="662217" y="5662567"/>
                  <a:pt x="662217" y="5662567"/>
                </a:cubicBezTo>
                <a:cubicBezTo>
                  <a:pt x="662217" y="5662567"/>
                  <a:pt x="660640" y="5663190"/>
                  <a:pt x="661052" y="5665131"/>
                </a:cubicBezTo>
                <a:cubicBezTo>
                  <a:pt x="661466" y="5667071"/>
                  <a:pt x="661879" y="5669011"/>
                  <a:pt x="663455" y="5668389"/>
                </a:cubicBezTo>
                <a:cubicBezTo>
                  <a:pt x="665445" y="5669705"/>
                  <a:pt x="668601" y="5668456"/>
                  <a:pt x="670176" y="5667833"/>
                </a:cubicBezTo>
                <a:cubicBezTo>
                  <a:pt x="670176" y="5667833"/>
                  <a:pt x="671340" y="5665268"/>
                  <a:pt x="671340" y="5665268"/>
                </a:cubicBezTo>
                <a:cubicBezTo>
                  <a:pt x="672918" y="5664644"/>
                  <a:pt x="672918" y="5664644"/>
                  <a:pt x="672505" y="5662704"/>
                </a:cubicBezTo>
                <a:cubicBezTo>
                  <a:pt x="671679" y="5658822"/>
                  <a:pt x="671679" y="5658822"/>
                  <a:pt x="670102" y="5659447"/>
                </a:cubicBezTo>
                <a:close/>
                <a:moveTo>
                  <a:pt x="276970" y="5657915"/>
                </a:moveTo>
                <a:cubicBezTo>
                  <a:pt x="277201" y="5663015"/>
                  <a:pt x="279784" y="5665108"/>
                  <a:pt x="282353" y="5665131"/>
                </a:cubicBezTo>
                <a:cubicBezTo>
                  <a:pt x="284924" y="5665152"/>
                  <a:pt x="287479" y="5663103"/>
                  <a:pt x="287656" y="5659917"/>
                </a:cubicBezTo>
                <a:cubicBezTo>
                  <a:pt x="282925" y="5661789"/>
                  <a:pt x="281295" y="5654126"/>
                  <a:pt x="276970" y="5657915"/>
                </a:cubicBezTo>
                <a:close/>
                <a:moveTo>
                  <a:pt x="716526" y="5657759"/>
                </a:moveTo>
                <a:cubicBezTo>
                  <a:pt x="711009" y="5680855"/>
                  <a:pt x="693702" y="5673063"/>
                  <a:pt x="682102" y="5683926"/>
                </a:cubicBezTo>
                <a:cubicBezTo>
                  <a:pt x="677293" y="5685829"/>
                  <a:pt x="672481" y="5687732"/>
                  <a:pt x="667670" y="5689636"/>
                </a:cubicBezTo>
                <a:cubicBezTo>
                  <a:pt x="658458" y="5695372"/>
                  <a:pt x="648835" y="5699178"/>
                  <a:pt x="639586" y="5696564"/>
                </a:cubicBezTo>
                <a:cubicBezTo>
                  <a:pt x="639586" y="5696564"/>
                  <a:pt x="639176" y="5694635"/>
                  <a:pt x="638765" y="5692706"/>
                </a:cubicBezTo>
                <a:cubicBezTo>
                  <a:pt x="638765" y="5692706"/>
                  <a:pt x="638354" y="5690777"/>
                  <a:pt x="638354" y="5690777"/>
                </a:cubicBezTo>
                <a:cubicBezTo>
                  <a:pt x="638354" y="5690777"/>
                  <a:pt x="637944" y="5688848"/>
                  <a:pt x="637944" y="5688848"/>
                </a:cubicBezTo>
                <a:cubicBezTo>
                  <a:pt x="636340" y="5689482"/>
                  <a:pt x="636340" y="5689482"/>
                  <a:pt x="636751" y="5691411"/>
                </a:cubicBezTo>
                <a:cubicBezTo>
                  <a:pt x="636751" y="5691411"/>
                  <a:pt x="637161" y="5693340"/>
                  <a:pt x="637161" y="5693340"/>
                </a:cubicBezTo>
                <a:cubicBezTo>
                  <a:pt x="637572" y="5695269"/>
                  <a:pt x="637982" y="5697198"/>
                  <a:pt x="637982" y="5697198"/>
                </a:cubicBezTo>
                <a:cubicBezTo>
                  <a:pt x="637982" y="5697198"/>
                  <a:pt x="636788" y="5699761"/>
                  <a:pt x="636788" y="5699761"/>
                </a:cubicBezTo>
                <a:cubicBezTo>
                  <a:pt x="635184" y="5700397"/>
                  <a:pt x="630784" y="5704228"/>
                  <a:pt x="626344" y="5699712"/>
                </a:cubicBezTo>
                <a:cubicBezTo>
                  <a:pt x="625935" y="5697782"/>
                  <a:pt x="625935" y="5697782"/>
                  <a:pt x="625935" y="5697782"/>
                </a:cubicBezTo>
                <a:cubicBezTo>
                  <a:pt x="625113" y="5693924"/>
                  <a:pt x="624293" y="5690067"/>
                  <a:pt x="622280" y="5688772"/>
                </a:cubicBezTo>
                <a:cubicBezTo>
                  <a:pt x="611874" y="5697071"/>
                  <a:pt x="603443" y="5698315"/>
                  <a:pt x="598595" y="5691868"/>
                </a:cubicBezTo>
                <a:cubicBezTo>
                  <a:pt x="595015" y="5699559"/>
                  <a:pt x="584162" y="5697579"/>
                  <a:pt x="579387" y="5707832"/>
                </a:cubicBezTo>
                <a:cubicBezTo>
                  <a:pt x="579387" y="5707832"/>
                  <a:pt x="577784" y="5708467"/>
                  <a:pt x="578194" y="5710395"/>
                </a:cubicBezTo>
                <a:cubicBezTo>
                  <a:pt x="577375" y="5706537"/>
                  <a:pt x="575769" y="5707172"/>
                  <a:pt x="575361" y="5705242"/>
                </a:cubicBezTo>
                <a:cubicBezTo>
                  <a:pt x="574167" y="5707807"/>
                  <a:pt x="574167" y="5707807"/>
                  <a:pt x="574167" y="5707807"/>
                </a:cubicBezTo>
                <a:cubicBezTo>
                  <a:pt x="574577" y="5709736"/>
                  <a:pt x="574577" y="5709736"/>
                  <a:pt x="576591" y="5711029"/>
                </a:cubicBezTo>
                <a:cubicBezTo>
                  <a:pt x="571780" y="5712933"/>
                  <a:pt x="568573" y="5714202"/>
                  <a:pt x="563761" y="5716106"/>
                </a:cubicBezTo>
                <a:cubicBezTo>
                  <a:pt x="563761" y="5716106"/>
                  <a:pt x="562158" y="5716740"/>
                  <a:pt x="560553" y="5717375"/>
                </a:cubicBezTo>
                <a:cubicBezTo>
                  <a:pt x="560143" y="5715447"/>
                  <a:pt x="558129" y="5714151"/>
                  <a:pt x="556525" y="5714786"/>
                </a:cubicBezTo>
                <a:cubicBezTo>
                  <a:pt x="552832" y="5697424"/>
                  <a:pt x="545262" y="5710877"/>
                  <a:pt x="536049" y="5716613"/>
                </a:cubicBezTo>
                <a:cubicBezTo>
                  <a:pt x="536459" y="5718541"/>
                  <a:pt x="536459" y="5718541"/>
                  <a:pt x="536459" y="5718541"/>
                </a:cubicBezTo>
                <a:cubicBezTo>
                  <a:pt x="534857" y="5719176"/>
                  <a:pt x="531648" y="5720445"/>
                  <a:pt x="528440" y="5721714"/>
                </a:cubicBezTo>
                <a:cubicBezTo>
                  <a:pt x="522435" y="5726180"/>
                  <a:pt x="514417" y="5729353"/>
                  <a:pt x="508786" y="5727398"/>
                </a:cubicBezTo>
                <a:cubicBezTo>
                  <a:pt x="509568" y="5722906"/>
                  <a:pt x="514790" y="5722932"/>
                  <a:pt x="511954" y="5717780"/>
                </a:cubicBezTo>
                <a:cubicBezTo>
                  <a:pt x="505130" y="5718388"/>
                  <a:pt x="503115" y="5717095"/>
                  <a:pt x="499536" y="5724785"/>
                </a:cubicBezTo>
                <a:cubicBezTo>
                  <a:pt x="494314" y="5724759"/>
                  <a:pt x="487898" y="5727297"/>
                  <a:pt x="483088" y="5729200"/>
                </a:cubicBezTo>
                <a:cubicBezTo>
                  <a:pt x="478277" y="5731104"/>
                  <a:pt x="475069" y="5732372"/>
                  <a:pt x="470667" y="5736205"/>
                </a:cubicBezTo>
                <a:cubicBezTo>
                  <a:pt x="469474" y="5738769"/>
                  <a:pt x="469885" y="5740697"/>
                  <a:pt x="470296" y="5742626"/>
                </a:cubicBezTo>
                <a:cubicBezTo>
                  <a:pt x="470705" y="5744555"/>
                  <a:pt x="472720" y="5745849"/>
                  <a:pt x="474324" y="5745215"/>
                </a:cubicBezTo>
                <a:cubicBezTo>
                  <a:pt x="481522" y="5738184"/>
                  <a:pt x="491554" y="5736307"/>
                  <a:pt x="501588" y="5734430"/>
                </a:cubicBezTo>
                <a:cubicBezTo>
                  <a:pt x="501588" y="5734430"/>
                  <a:pt x="501588" y="5734430"/>
                  <a:pt x="503191" y="5733795"/>
                </a:cubicBezTo>
                <a:cubicBezTo>
                  <a:pt x="504012" y="5737653"/>
                  <a:pt x="505205" y="5735089"/>
                  <a:pt x="506808" y="5734455"/>
                </a:cubicBezTo>
                <a:cubicBezTo>
                  <a:pt x="508412" y="5733820"/>
                  <a:pt x="508412" y="5733820"/>
                  <a:pt x="508412" y="5733820"/>
                </a:cubicBezTo>
                <a:cubicBezTo>
                  <a:pt x="514456" y="5737703"/>
                  <a:pt x="522063" y="5732602"/>
                  <a:pt x="530082" y="5729430"/>
                </a:cubicBezTo>
                <a:cubicBezTo>
                  <a:pt x="532881" y="5726232"/>
                  <a:pt x="536087" y="5724963"/>
                  <a:pt x="537690" y="5724328"/>
                </a:cubicBezTo>
                <a:cubicBezTo>
                  <a:pt x="537690" y="5724328"/>
                  <a:pt x="539294" y="5723694"/>
                  <a:pt x="539294" y="5723694"/>
                </a:cubicBezTo>
                <a:cubicBezTo>
                  <a:pt x="539705" y="5725622"/>
                  <a:pt x="539705" y="5725622"/>
                  <a:pt x="539705" y="5725622"/>
                </a:cubicBezTo>
                <a:cubicBezTo>
                  <a:pt x="544554" y="5732069"/>
                  <a:pt x="545708" y="5721156"/>
                  <a:pt x="550931" y="5721180"/>
                </a:cubicBezTo>
                <a:cubicBezTo>
                  <a:pt x="551342" y="5723109"/>
                  <a:pt x="550149" y="5725673"/>
                  <a:pt x="552162" y="5726968"/>
                </a:cubicBezTo>
                <a:cubicBezTo>
                  <a:pt x="550521" y="5719252"/>
                  <a:pt x="556190" y="5729557"/>
                  <a:pt x="560181" y="5723795"/>
                </a:cubicBezTo>
                <a:cubicBezTo>
                  <a:pt x="560181" y="5723795"/>
                  <a:pt x="560592" y="5725724"/>
                  <a:pt x="560592" y="5725724"/>
                </a:cubicBezTo>
                <a:cubicBezTo>
                  <a:pt x="558204" y="5730851"/>
                  <a:pt x="554587" y="5730193"/>
                  <a:pt x="551381" y="5731460"/>
                </a:cubicBezTo>
                <a:cubicBezTo>
                  <a:pt x="550969" y="5729531"/>
                  <a:pt x="549365" y="5730166"/>
                  <a:pt x="549365" y="5730166"/>
                </a:cubicBezTo>
                <a:cubicBezTo>
                  <a:pt x="547762" y="5730800"/>
                  <a:pt x="547762" y="5730800"/>
                  <a:pt x="548173" y="5732729"/>
                </a:cubicBezTo>
                <a:cubicBezTo>
                  <a:pt x="548173" y="5732729"/>
                  <a:pt x="548583" y="5734657"/>
                  <a:pt x="548583" y="5734657"/>
                </a:cubicBezTo>
                <a:cubicBezTo>
                  <a:pt x="550187" y="5734023"/>
                  <a:pt x="551790" y="5733388"/>
                  <a:pt x="552200" y="5735317"/>
                </a:cubicBezTo>
                <a:cubicBezTo>
                  <a:pt x="555409" y="5734049"/>
                  <a:pt x="560630" y="5734074"/>
                  <a:pt x="563016" y="5728948"/>
                </a:cubicBezTo>
                <a:cubicBezTo>
                  <a:pt x="562605" y="5727019"/>
                  <a:pt x="562605" y="5727019"/>
                  <a:pt x="562605" y="5727019"/>
                </a:cubicBezTo>
                <a:cubicBezTo>
                  <a:pt x="562195" y="5725090"/>
                  <a:pt x="562195" y="5725090"/>
                  <a:pt x="561784" y="5723161"/>
                </a:cubicBezTo>
                <a:cubicBezTo>
                  <a:pt x="563388" y="5722526"/>
                  <a:pt x="564992" y="5721892"/>
                  <a:pt x="564992" y="5721892"/>
                </a:cubicBezTo>
                <a:cubicBezTo>
                  <a:pt x="569803" y="5719988"/>
                  <a:pt x="573011" y="5718720"/>
                  <a:pt x="577822" y="5716816"/>
                </a:cubicBezTo>
                <a:cubicBezTo>
                  <a:pt x="579427" y="5716181"/>
                  <a:pt x="579427" y="5716181"/>
                  <a:pt x="579427" y="5716181"/>
                </a:cubicBezTo>
                <a:cubicBezTo>
                  <a:pt x="581030" y="5715547"/>
                  <a:pt x="580620" y="5713619"/>
                  <a:pt x="582222" y="5712983"/>
                </a:cubicBezTo>
                <a:cubicBezTo>
                  <a:pt x="582633" y="5714912"/>
                  <a:pt x="582633" y="5714912"/>
                  <a:pt x="582633" y="5714912"/>
                </a:cubicBezTo>
                <a:cubicBezTo>
                  <a:pt x="597515" y="5719482"/>
                  <a:pt x="610307" y="5706056"/>
                  <a:pt x="627576" y="5705498"/>
                </a:cubicBezTo>
                <a:cubicBezTo>
                  <a:pt x="631605" y="5708085"/>
                  <a:pt x="634812" y="5706818"/>
                  <a:pt x="638021" y="5705548"/>
                </a:cubicBezTo>
                <a:cubicBezTo>
                  <a:pt x="638021" y="5705548"/>
                  <a:pt x="639624" y="5704914"/>
                  <a:pt x="639624" y="5704914"/>
                </a:cubicBezTo>
                <a:cubicBezTo>
                  <a:pt x="650479" y="5706894"/>
                  <a:pt x="659689" y="5701159"/>
                  <a:pt x="669313" y="5697350"/>
                </a:cubicBezTo>
                <a:cubicBezTo>
                  <a:pt x="674123" y="5695447"/>
                  <a:pt x="678934" y="5693545"/>
                  <a:pt x="683744" y="5691642"/>
                </a:cubicBezTo>
                <a:cubicBezTo>
                  <a:pt x="684156" y="5693570"/>
                  <a:pt x="684156" y="5693570"/>
                  <a:pt x="684156" y="5693570"/>
                </a:cubicBezTo>
                <a:cubicBezTo>
                  <a:pt x="696613" y="5694915"/>
                  <a:pt x="707019" y="5686616"/>
                  <a:pt x="714254" y="5687936"/>
                </a:cubicBezTo>
                <a:cubicBezTo>
                  <a:pt x="713844" y="5686006"/>
                  <a:pt x="711048" y="5689205"/>
                  <a:pt x="710226" y="5685346"/>
                </a:cubicBezTo>
                <a:cubicBezTo>
                  <a:pt x="724288" y="5686058"/>
                  <a:pt x="726302" y="5687352"/>
                  <a:pt x="744353" y="5682301"/>
                </a:cubicBezTo>
                <a:cubicBezTo>
                  <a:pt x="743943" y="5680372"/>
                  <a:pt x="743943" y="5680372"/>
                  <a:pt x="743943" y="5680372"/>
                </a:cubicBezTo>
                <a:cubicBezTo>
                  <a:pt x="745752" y="5680702"/>
                  <a:pt x="747160" y="5681191"/>
                  <a:pt x="748464" y="5681198"/>
                </a:cubicBezTo>
                <a:cubicBezTo>
                  <a:pt x="749771" y="5681204"/>
                  <a:pt x="750974" y="5680728"/>
                  <a:pt x="752372" y="5679130"/>
                </a:cubicBezTo>
                <a:cubicBezTo>
                  <a:pt x="753976" y="5678495"/>
                  <a:pt x="753155" y="5674637"/>
                  <a:pt x="752745" y="5672708"/>
                </a:cubicBezTo>
                <a:cubicBezTo>
                  <a:pt x="750730" y="5671413"/>
                  <a:pt x="750730" y="5671413"/>
                  <a:pt x="749125" y="5672049"/>
                </a:cubicBezTo>
                <a:cubicBezTo>
                  <a:pt x="747933" y="5674611"/>
                  <a:pt x="745919" y="5673317"/>
                  <a:pt x="745919" y="5673317"/>
                </a:cubicBezTo>
                <a:cubicBezTo>
                  <a:pt x="741070" y="5666871"/>
                  <a:pt x="731409" y="5662327"/>
                  <a:pt x="731448" y="5670678"/>
                </a:cubicBezTo>
                <a:cubicBezTo>
                  <a:pt x="728985" y="5659104"/>
                  <a:pt x="716566" y="5666110"/>
                  <a:pt x="716526" y="5657759"/>
                </a:cubicBezTo>
                <a:close/>
                <a:moveTo>
                  <a:pt x="293812" y="5655296"/>
                </a:moveTo>
                <a:cubicBezTo>
                  <a:pt x="296187" y="5658563"/>
                  <a:pt x="293089" y="5659790"/>
                  <a:pt x="292366" y="5664284"/>
                </a:cubicBezTo>
                <a:cubicBezTo>
                  <a:pt x="294689" y="5663365"/>
                  <a:pt x="298814" y="5666467"/>
                  <a:pt x="300688" y="5664542"/>
                </a:cubicBezTo>
                <a:cubicBezTo>
                  <a:pt x="301313" y="5663900"/>
                  <a:pt x="301687" y="5662700"/>
                  <a:pt x="301662" y="5660605"/>
                </a:cubicBezTo>
                <a:cubicBezTo>
                  <a:pt x="298563" y="5661832"/>
                  <a:pt x="297324" y="5656011"/>
                  <a:pt x="293812" y="5655296"/>
                </a:cubicBezTo>
                <a:close/>
                <a:moveTo>
                  <a:pt x="2070630" y="5653843"/>
                </a:moveTo>
                <a:cubicBezTo>
                  <a:pt x="2067176" y="5661542"/>
                  <a:pt x="2057462" y="5654608"/>
                  <a:pt x="2061822" y="5665853"/>
                </a:cubicBezTo>
                <a:cubicBezTo>
                  <a:pt x="2065254" y="5666778"/>
                  <a:pt x="2070289" y="5670563"/>
                  <a:pt x="2073648" y="5668435"/>
                </a:cubicBezTo>
                <a:cubicBezTo>
                  <a:pt x="2074768" y="5667726"/>
                  <a:pt x="2075701" y="5666359"/>
                  <a:pt x="2076328" y="5664011"/>
                </a:cubicBezTo>
                <a:cubicBezTo>
                  <a:pt x="2073479" y="5658926"/>
                  <a:pt x="2070803" y="5661082"/>
                  <a:pt x="2069852" y="5659387"/>
                </a:cubicBezTo>
                <a:cubicBezTo>
                  <a:pt x="2069852" y="5659387"/>
                  <a:pt x="2072530" y="5657232"/>
                  <a:pt x="2070630" y="5653843"/>
                </a:cubicBezTo>
                <a:close/>
                <a:moveTo>
                  <a:pt x="547371" y="5653679"/>
                </a:moveTo>
                <a:cubicBezTo>
                  <a:pt x="548610" y="5659501"/>
                  <a:pt x="542903" y="5657551"/>
                  <a:pt x="543729" y="5661433"/>
                </a:cubicBezTo>
                <a:cubicBezTo>
                  <a:pt x="545562" y="5661759"/>
                  <a:pt x="547389" y="5659984"/>
                  <a:pt x="548300" y="5658046"/>
                </a:cubicBezTo>
                <a:cubicBezTo>
                  <a:pt x="549210" y="5656109"/>
                  <a:pt x="549203" y="5654006"/>
                  <a:pt x="547371" y="5653679"/>
                </a:cubicBezTo>
                <a:close/>
                <a:moveTo>
                  <a:pt x="478261" y="5652760"/>
                </a:moveTo>
                <a:cubicBezTo>
                  <a:pt x="476186" y="5653581"/>
                  <a:pt x="474214" y="5654888"/>
                  <a:pt x="472554" y="5655545"/>
                </a:cubicBezTo>
                <a:cubicBezTo>
                  <a:pt x="473793" y="5661366"/>
                  <a:pt x="477005" y="5663776"/>
                  <a:pt x="479806" y="5663195"/>
                </a:cubicBezTo>
                <a:cubicBezTo>
                  <a:pt x="482607" y="5662613"/>
                  <a:pt x="484996" y="5659037"/>
                  <a:pt x="484588" y="5652887"/>
                </a:cubicBezTo>
                <a:cubicBezTo>
                  <a:pt x="482515" y="5651603"/>
                  <a:pt x="480336" y="5651939"/>
                  <a:pt x="478261" y="5652760"/>
                </a:cubicBezTo>
                <a:close/>
                <a:moveTo>
                  <a:pt x="2044562" y="5652207"/>
                </a:moveTo>
                <a:cubicBezTo>
                  <a:pt x="2044562" y="5652207"/>
                  <a:pt x="2045522" y="5653921"/>
                  <a:pt x="2045522" y="5653921"/>
                </a:cubicBezTo>
                <a:cubicBezTo>
                  <a:pt x="2045522" y="5653921"/>
                  <a:pt x="2046482" y="5655634"/>
                  <a:pt x="2045157" y="5656700"/>
                </a:cubicBezTo>
                <a:cubicBezTo>
                  <a:pt x="2043832" y="5657768"/>
                  <a:pt x="2043468" y="5660548"/>
                  <a:pt x="2046713" y="5662908"/>
                </a:cubicBezTo>
                <a:cubicBezTo>
                  <a:pt x="2047673" y="5664621"/>
                  <a:pt x="2047673" y="5664621"/>
                  <a:pt x="2047673" y="5664621"/>
                </a:cubicBezTo>
                <a:cubicBezTo>
                  <a:pt x="2045388" y="5663974"/>
                  <a:pt x="2044063" y="5665041"/>
                  <a:pt x="2042738" y="5666108"/>
                </a:cubicBezTo>
                <a:cubicBezTo>
                  <a:pt x="2042738" y="5666108"/>
                  <a:pt x="2042738" y="5666108"/>
                  <a:pt x="2041413" y="5667174"/>
                </a:cubicBezTo>
                <a:cubicBezTo>
                  <a:pt x="2041413" y="5667174"/>
                  <a:pt x="2041413" y="5667174"/>
                  <a:pt x="2042373" y="5668888"/>
                </a:cubicBezTo>
                <a:cubicBezTo>
                  <a:pt x="2042373" y="5668888"/>
                  <a:pt x="2043334" y="5670601"/>
                  <a:pt x="2043334" y="5670601"/>
                </a:cubicBezTo>
                <a:cubicBezTo>
                  <a:pt x="2043699" y="5667821"/>
                  <a:pt x="2045983" y="5668467"/>
                  <a:pt x="2047308" y="5667400"/>
                </a:cubicBezTo>
                <a:cubicBezTo>
                  <a:pt x="2047308" y="5667400"/>
                  <a:pt x="2048269" y="5669114"/>
                  <a:pt x="2048269" y="5669114"/>
                </a:cubicBezTo>
                <a:cubicBezTo>
                  <a:pt x="2046943" y="5670181"/>
                  <a:pt x="2047903" y="5671895"/>
                  <a:pt x="2046578" y="5672962"/>
                </a:cubicBezTo>
                <a:cubicBezTo>
                  <a:pt x="2042008" y="5671668"/>
                  <a:pt x="2043199" y="5680655"/>
                  <a:pt x="2041048" y="5669955"/>
                </a:cubicBezTo>
                <a:cubicBezTo>
                  <a:pt x="2040318" y="5675515"/>
                  <a:pt x="2035384" y="5677001"/>
                  <a:pt x="2035980" y="5681495"/>
                </a:cubicBezTo>
                <a:cubicBezTo>
                  <a:pt x="2038265" y="5682142"/>
                  <a:pt x="2039224" y="5683854"/>
                  <a:pt x="2038860" y="5686635"/>
                </a:cubicBezTo>
                <a:cubicBezTo>
                  <a:pt x="2045119" y="5684081"/>
                  <a:pt x="2044985" y="5694135"/>
                  <a:pt x="2049921" y="5692648"/>
                </a:cubicBezTo>
                <a:cubicBezTo>
                  <a:pt x="2044754" y="5686862"/>
                  <a:pt x="2054260" y="5686669"/>
                  <a:pt x="2052704" y="5680461"/>
                </a:cubicBezTo>
                <a:cubicBezTo>
                  <a:pt x="2052704" y="5680461"/>
                  <a:pt x="2054029" y="5679395"/>
                  <a:pt x="2055353" y="5678328"/>
                </a:cubicBezTo>
                <a:cubicBezTo>
                  <a:pt x="2057274" y="5681755"/>
                  <a:pt x="2060073" y="5680745"/>
                  <a:pt x="2061655" y="5678849"/>
                </a:cubicBezTo>
                <a:lnTo>
                  <a:pt x="2061168" y="5676524"/>
                </a:lnTo>
                <a:lnTo>
                  <a:pt x="2061688" y="5676337"/>
                </a:lnTo>
                <a:cubicBezTo>
                  <a:pt x="2061614" y="5675774"/>
                  <a:pt x="2061134" y="5674917"/>
                  <a:pt x="2060653" y="5674061"/>
                </a:cubicBezTo>
                <a:lnTo>
                  <a:pt x="2061168" y="5676524"/>
                </a:lnTo>
                <a:lnTo>
                  <a:pt x="2060289" y="5676841"/>
                </a:lnTo>
                <a:cubicBezTo>
                  <a:pt x="2059098" y="5667854"/>
                  <a:pt x="2058369" y="5673413"/>
                  <a:pt x="2055123" y="5671055"/>
                </a:cubicBezTo>
                <a:cubicBezTo>
                  <a:pt x="2056448" y="5669987"/>
                  <a:pt x="2054528" y="5666561"/>
                  <a:pt x="2057177" y="5664427"/>
                </a:cubicBezTo>
                <a:cubicBezTo>
                  <a:pt x="2052012" y="5658640"/>
                  <a:pt x="2051417" y="5654147"/>
                  <a:pt x="2049132" y="5653501"/>
                </a:cubicBezTo>
                <a:cubicBezTo>
                  <a:pt x="2050092" y="5655213"/>
                  <a:pt x="2051052" y="5656927"/>
                  <a:pt x="2048767" y="5656280"/>
                </a:cubicBezTo>
                <a:cubicBezTo>
                  <a:pt x="2048402" y="5659060"/>
                  <a:pt x="2048402" y="5659060"/>
                  <a:pt x="2048402" y="5659060"/>
                </a:cubicBezTo>
                <a:cubicBezTo>
                  <a:pt x="2048767" y="5656280"/>
                  <a:pt x="2047807" y="5654567"/>
                  <a:pt x="2046847" y="5652854"/>
                </a:cubicBezTo>
                <a:cubicBezTo>
                  <a:pt x="2046847" y="5652854"/>
                  <a:pt x="2045887" y="5651140"/>
                  <a:pt x="2044562" y="5652207"/>
                </a:cubicBezTo>
                <a:close/>
                <a:moveTo>
                  <a:pt x="1855315" y="5652130"/>
                </a:moveTo>
                <a:cubicBezTo>
                  <a:pt x="1853597" y="5651664"/>
                  <a:pt x="1852355" y="5652047"/>
                  <a:pt x="1853590" y="5655985"/>
                </a:cubicBezTo>
                <a:cubicBezTo>
                  <a:pt x="1854884" y="5653094"/>
                  <a:pt x="1859709" y="5658457"/>
                  <a:pt x="1860598" y="5657279"/>
                </a:cubicBezTo>
                <a:cubicBezTo>
                  <a:pt x="1860893" y="5656887"/>
                  <a:pt x="1860753" y="5655768"/>
                  <a:pt x="1859896" y="5653374"/>
                </a:cubicBezTo>
                <a:cubicBezTo>
                  <a:pt x="1859227" y="5653913"/>
                  <a:pt x="1857033" y="5652597"/>
                  <a:pt x="1855315" y="5652130"/>
                </a:cubicBezTo>
                <a:close/>
                <a:moveTo>
                  <a:pt x="765312" y="5650852"/>
                </a:moveTo>
                <a:cubicBezTo>
                  <a:pt x="759114" y="5653304"/>
                  <a:pt x="759114" y="5653304"/>
                  <a:pt x="759114" y="5653304"/>
                </a:cubicBezTo>
                <a:cubicBezTo>
                  <a:pt x="759114" y="5653304"/>
                  <a:pt x="757967" y="5655800"/>
                  <a:pt x="758366" y="5657681"/>
                </a:cubicBezTo>
                <a:cubicBezTo>
                  <a:pt x="758767" y="5659563"/>
                  <a:pt x="760317" y="5658950"/>
                  <a:pt x="760317" y="5658950"/>
                </a:cubicBezTo>
                <a:cubicBezTo>
                  <a:pt x="766514" y="5656498"/>
                  <a:pt x="766514" y="5656498"/>
                  <a:pt x="766514" y="5656498"/>
                </a:cubicBezTo>
                <a:cubicBezTo>
                  <a:pt x="766514" y="5656498"/>
                  <a:pt x="768064" y="5655885"/>
                  <a:pt x="767663" y="5654004"/>
                </a:cubicBezTo>
                <a:cubicBezTo>
                  <a:pt x="767261" y="5652122"/>
                  <a:pt x="765312" y="5650852"/>
                  <a:pt x="765312" y="5650852"/>
                </a:cubicBezTo>
                <a:close/>
                <a:moveTo>
                  <a:pt x="1749973" y="5650779"/>
                </a:moveTo>
                <a:cubicBezTo>
                  <a:pt x="1749816" y="5651502"/>
                  <a:pt x="1750002" y="5653254"/>
                  <a:pt x="1750742" y="5656464"/>
                </a:cubicBezTo>
                <a:cubicBezTo>
                  <a:pt x="1752202" y="5655289"/>
                  <a:pt x="1753663" y="5654113"/>
                  <a:pt x="1753182" y="5657037"/>
                </a:cubicBezTo>
                <a:cubicBezTo>
                  <a:pt x="1753182" y="5657037"/>
                  <a:pt x="1753681" y="5661709"/>
                  <a:pt x="1755142" y="5660534"/>
                </a:cubicBezTo>
                <a:cubicBezTo>
                  <a:pt x="1754033" y="5655719"/>
                  <a:pt x="1750449" y="5648614"/>
                  <a:pt x="1749973" y="5650779"/>
                </a:cubicBezTo>
                <a:close/>
                <a:moveTo>
                  <a:pt x="712353" y="5648142"/>
                </a:moveTo>
                <a:cubicBezTo>
                  <a:pt x="709784" y="5648119"/>
                  <a:pt x="707228" y="5650168"/>
                  <a:pt x="707050" y="5653354"/>
                </a:cubicBezTo>
                <a:cubicBezTo>
                  <a:pt x="711375" y="5649566"/>
                  <a:pt x="713413" y="5659144"/>
                  <a:pt x="717736" y="5655358"/>
                </a:cubicBezTo>
                <a:cubicBezTo>
                  <a:pt x="717505" y="5650256"/>
                  <a:pt x="714923" y="5648163"/>
                  <a:pt x="712353" y="5648142"/>
                </a:cubicBezTo>
                <a:close/>
                <a:moveTo>
                  <a:pt x="318057" y="5648000"/>
                </a:moveTo>
                <a:cubicBezTo>
                  <a:pt x="316479" y="5648623"/>
                  <a:pt x="314902" y="5649246"/>
                  <a:pt x="313716" y="5651706"/>
                </a:cubicBezTo>
                <a:cubicBezTo>
                  <a:pt x="313716" y="5651706"/>
                  <a:pt x="312138" y="5652330"/>
                  <a:pt x="312138" y="5652330"/>
                </a:cubicBezTo>
                <a:cubicBezTo>
                  <a:pt x="310562" y="5652953"/>
                  <a:pt x="309375" y="5655412"/>
                  <a:pt x="309765" y="5657248"/>
                </a:cubicBezTo>
                <a:cubicBezTo>
                  <a:pt x="310155" y="5659082"/>
                  <a:pt x="312123" y="5660293"/>
                  <a:pt x="313700" y="5659668"/>
                </a:cubicBezTo>
                <a:cubicBezTo>
                  <a:pt x="313700" y="5659668"/>
                  <a:pt x="315278" y="5659045"/>
                  <a:pt x="316854" y="5658421"/>
                </a:cubicBezTo>
                <a:cubicBezTo>
                  <a:pt x="316854" y="5658421"/>
                  <a:pt x="318041" y="5655962"/>
                  <a:pt x="319618" y="5655339"/>
                </a:cubicBezTo>
                <a:cubicBezTo>
                  <a:pt x="319618" y="5655339"/>
                  <a:pt x="320805" y="5652880"/>
                  <a:pt x="320414" y="5651044"/>
                </a:cubicBezTo>
                <a:cubicBezTo>
                  <a:pt x="320025" y="5649210"/>
                  <a:pt x="318057" y="5648000"/>
                  <a:pt x="318057" y="5648000"/>
                </a:cubicBezTo>
                <a:close/>
                <a:moveTo>
                  <a:pt x="498994" y="5647571"/>
                </a:moveTo>
                <a:cubicBezTo>
                  <a:pt x="498994" y="5647571"/>
                  <a:pt x="498994" y="5647571"/>
                  <a:pt x="497846" y="5650066"/>
                </a:cubicBezTo>
                <a:cubicBezTo>
                  <a:pt x="497846" y="5650066"/>
                  <a:pt x="498246" y="5651948"/>
                  <a:pt x="498246" y="5651948"/>
                </a:cubicBezTo>
                <a:cubicBezTo>
                  <a:pt x="500596" y="5655098"/>
                  <a:pt x="502546" y="5656366"/>
                  <a:pt x="504096" y="5655753"/>
                </a:cubicBezTo>
                <a:cubicBezTo>
                  <a:pt x="505645" y="5655141"/>
                  <a:pt x="505645" y="5655141"/>
                  <a:pt x="507195" y="5654528"/>
                </a:cubicBezTo>
                <a:cubicBezTo>
                  <a:pt x="507394" y="5655468"/>
                  <a:pt x="507782" y="5655315"/>
                  <a:pt x="508070" y="5654692"/>
                </a:cubicBezTo>
                <a:cubicBezTo>
                  <a:pt x="508357" y="5654068"/>
                  <a:pt x="508544" y="5652974"/>
                  <a:pt x="508342" y="5652032"/>
                </a:cubicBezTo>
                <a:cubicBezTo>
                  <a:pt x="508342" y="5652032"/>
                  <a:pt x="507943" y="5650150"/>
                  <a:pt x="506393" y="5650764"/>
                </a:cubicBezTo>
                <a:cubicBezTo>
                  <a:pt x="505993" y="5648882"/>
                  <a:pt x="504443" y="5649496"/>
                  <a:pt x="504443" y="5649496"/>
                </a:cubicBezTo>
                <a:cubicBezTo>
                  <a:pt x="502894" y="5650107"/>
                  <a:pt x="501345" y="5650720"/>
                  <a:pt x="500944" y="5648838"/>
                </a:cubicBezTo>
                <a:cubicBezTo>
                  <a:pt x="498994" y="5647571"/>
                  <a:pt x="498994" y="5647571"/>
                  <a:pt x="498994" y="5647571"/>
                </a:cubicBezTo>
                <a:close/>
                <a:moveTo>
                  <a:pt x="817220" y="5647412"/>
                </a:moveTo>
                <a:cubicBezTo>
                  <a:pt x="814219" y="5647811"/>
                  <a:pt x="812295" y="5651202"/>
                  <a:pt x="812732" y="5661549"/>
                </a:cubicBezTo>
                <a:cubicBezTo>
                  <a:pt x="815586" y="5662524"/>
                  <a:pt x="820272" y="5663825"/>
                  <a:pt x="823832" y="5662943"/>
                </a:cubicBezTo>
                <a:cubicBezTo>
                  <a:pt x="827392" y="5662060"/>
                  <a:pt x="829827" y="5658994"/>
                  <a:pt x="828176" y="5651231"/>
                </a:cubicBezTo>
                <a:cubicBezTo>
                  <a:pt x="824302" y="5649608"/>
                  <a:pt x="820222" y="5647014"/>
                  <a:pt x="817220" y="5647412"/>
                </a:cubicBezTo>
                <a:close/>
                <a:moveTo>
                  <a:pt x="838957" y="5644670"/>
                </a:moveTo>
                <a:cubicBezTo>
                  <a:pt x="837407" y="5645283"/>
                  <a:pt x="836285" y="5647896"/>
                  <a:pt x="836710" y="5649896"/>
                </a:cubicBezTo>
                <a:cubicBezTo>
                  <a:pt x="837135" y="5651894"/>
                  <a:pt x="837561" y="5653894"/>
                  <a:pt x="839536" y="5655280"/>
                </a:cubicBezTo>
                <a:cubicBezTo>
                  <a:pt x="841085" y="5654667"/>
                  <a:pt x="842635" y="5654054"/>
                  <a:pt x="843060" y="5656053"/>
                </a:cubicBezTo>
                <a:cubicBezTo>
                  <a:pt x="844609" y="5655441"/>
                  <a:pt x="844609" y="5655441"/>
                  <a:pt x="844609" y="5655441"/>
                </a:cubicBezTo>
                <a:cubicBezTo>
                  <a:pt x="846160" y="5654827"/>
                  <a:pt x="847708" y="5654214"/>
                  <a:pt x="847282" y="5652217"/>
                </a:cubicBezTo>
                <a:cubicBezTo>
                  <a:pt x="846857" y="5650215"/>
                  <a:pt x="846006" y="5646216"/>
                  <a:pt x="844457" y="5646830"/>
                </a:cubicBezTo>
                <a:cubicBezTo>
                  <a:pt x="842907" y="5647443"/>
                  <a:pt x="842907" y="5647443"/>
                  <a:pt x="842907" y="5647443"/>
                </a:cubicBezTo>
                <a:cubicBezTo>
                  <a:pt x="840931" y="5646057"/>
                  <a:pt x="840931" y="5646057"/>
                  <a:pt x="839384" y="5646670"/>
                </a:cubicBezTo>
                <a:cubicBezTo>
                  <a:pt x="838957" y="5644670"/>
                  <a:pt x="838957" y="5644670"/>
                  <a:pt x="838957" y="5644670"/>
                </a:cubicBezTo>
                <a:close/>
                <a:moveTo>
                  <a:pt x="353923" y="5642620"/>
                </a:moveTo>
                <a:cubicBezTo>
                  <a:pt x="352471" y="5642337"/>
                  <a:pt x="350449" y="5643545"/>
                  <a:pt x="349387" y="5648064"/>
                </a:cubicBezTo>
                <a:cubicBezTo>
                  <a:pt x="352506" y="5647925"/>
                  <a:pt x="354243" y="5647099"/>
                  <a:pt x="355051" y="5646132"/>
                </a:cubicBezTo>
                <a:cubicBezTo>
                  <a:pt x="356260" y="5644680"/>
                  <a:pt x="355375" y="5642904"/>
                  <a:pt x="353923" y="5642620"/>
                </a:cubicBezTo>
                <a:close/>
                <a:moveTo>
                  <a:pt x="1856997" y="5640638"/>
                </a:moveTo>
                <a:cubicBezTo>
                  <a:pt x="1854401" y="5642728"/>
                  <a:pt x="1854401" y="5642728"/>
                  <a:pt x="1854401" y="5642728"/>
                </a:cubicBezTo>
                <a:cubicBezTo>
                  <a:pt x="1854401" y="5642728"/>
                  <a:pt x="1853104" y="5643773"/>
                  <a:pt x="1854162" y="5645661"/>
                </a:cubicBezTo>
                <a:cubicBezTo>
                  <a:pt x="1854162" y="5645661"/>
                  <a:pt x="1856517" y="5646504"/>
                  <a:pt x="1856517" y="5646504"/>
                </a:cubicBezTo>
                <a:cubicBezTo>
                  <a:pt x="1859113" y="5644414"/>
                  <a:pt x="1859113" y="5644414"/>
                  <a:pt x="1859113" y="5644414"/>
                </a:cubicBezTo>
                <a:cubicBezTo>
                  <a:pt x="1859113" y="5644414"/>
                  <a:pt x="1858055" y="5642526"/>
                  <a:pt x="1858055" y="5642526"/>
                </a:cubicBezTo>
                <a:cubicBezTo>
                  <a:pt x="1856997" y="5640638"/>
                  <a:pt x="1856997" y="5640638"/>
                  <a:pt x="1856997" y="5640638"/>
                </a:cubicBezTo>
                <a:close/>
                <a:moveTo>
                  <a:pt x="643341" y="5640386"/>
                </a:moveTo>
                <a:cubicBezTo>
                  <a:pt x="641739" y="5641019"/>
                  <a:pt x="640136" y="5641654"/>
                  <a:pt x="638535" y="5642287"/>
                </a:cubicBezTo>
                <a:cubicBezTo>
                  <a:pt x="636107" y="5639040"/>
                  <a:pt x="627683" y="5640269"/>
                  <a:pt x="625304" y="5645417"/>
                </a:cubicBezTo>
                <a:cubicBezTo>
                  <a:pt x="620911" y="5649260"/>
                  <a:pt x="615691" y="5649221"/>
                  <a:pt x="610884" y="5651122"/>
                </a:cubicBezTo>
                <a:cubicBezTo>
                  <a:pt x="607267" y="5650449"/>
                  <a:pt x="603650" y="5649777"/>
                  <a:pt x="598843" y="5651679"/>
                </a:cubicBezTo>
                <a:cubicBezTo>
                  <a:pt x="598843" y="5651679"/>
                  <a:pt x="597241" y="5652312"/>
                  <a:pt x="597241" y="5652312"/>
                </a:cubicBezTo>
                <a:cubicBezTo>
                  <a:pt x="595639" y="5652945"/>
                  <a:pt x="595639" y="5652945"/>
                  <a:pt x="594036" y="5653580"/>
                </a:cubicBezTo>
                <a:cubicBezTo>
                  <a:pt x="594036" y="5653580"/>
                  <a:pt x="592434" y="5654214"/>
                  <a:pt x="592434" y="5654214"/>
                </a:cubicBezTo>
                <a:cubicBezTo>
                  <a:pt x="592434" y="5654214"/>
                  <a:pt x="591245" y="5656788"/>
                  <a:pt x="591245" y="5656788"/>
                </a:cubicBezTo>
                <a:cubicBezTo>
                  <a:pt x="591657" y="5658729"/>
                  <a:pt x="593673" y="5660034"/>
                  <a:pt x="593673" y="5660034"/>
                </a:cubicBezTo>
                <a:cubicBezTo>
                  <a:pt x="595275" y="5659401"/>
                  <a:pt x="595275" y="5659401"/>
                  <a:pt x="595275" y="5659401"/>
                </a:cubicBezTo>
                <a:cubicBezTo>
                  <a:pt x="595275" y="5659401"/>
                  <a:pt x="596878" y="5658768"/>
                  <a:pt x="596878" y="5658768"/>
                </a:cubicBezTo>
                <a:cubicBezTo>
                  <a:pt x="596101" y="5663284"/>
                  <a:pt x="596514" y="5665224"/>
                  <a:pt x="595325" y="5667798"/>
                </a:cubicBezTo>
                <a:cubicBezTo>
                  <a:pt x="595737" y="5669739"/>
                  <a:pt x="595737" y="5669739"/>
                  <a:pt x="595737" y="5669739"/>
                </a:cubicBezTo>
                <a:cubicBezTo>
                  <a:pt x="597340" y="5669106"/>
                  <a:pt x="597340" y="5669106"/>
                  <a:pt x="597340" y="5669106"/>
                </a:cubicBezTo>
                <a:cubicBezTo>
                  <a:pt x="597340" y="5669106"/>
                  <a:pt x="597753" y="5671046"/>
                  <a:pt x="599355" y="5670411"/>
                </a:cubicBezTo>
                <a:cubicBezTo>
                  <a:pt x="599355" y="5670411"/>
                  <a:pt x="601370" y="5671719"/>
                  <a:pt x="601370" y="5671719"/>
                </a:cubicBezTo>
                <a:cubicBezTo>
                  <a:pt x="603385" y="5673024"/>
                  <a:pt x="603385" y="5673024"/>
                  <a:pt x="602972" y="5671085"/>
                </a:cubicBezTo>
                <a:cubicBezTo>
                  <a:pt x="604575" y="5670451"/>
                  <a:pt x="604162" y="5668511"/>
                  <a:pt x="602560" y="5669144"/>
                </a:cubicBezTo>
                <a:cubicBezTo>
                  <a:pt x="602146" y="5667203"/>
                  <a:pt x="600133" y="5665897"/>
                  <a:pt x="598529" y="5666531"/>
                </a:cubicBezTo>
                <a:cubicBezTo>
                  <a:pt x="598116" y="5664590"/>
                  <a:pt x="599306" y="5662014"/>
                  <a:pt x="600495" y="5659441"/>
                </a:cubicBezTo>
                <a:cubicBezTo>
                  <a:pt x="603699" y="5658173"/>
                  <a:pt x="607317" y="5658846"/>
                  <a:pt x="612536" y="5658886"/>
                </a:cubicBezTo>
                <a:cubicBezTo>
                  <a:pt x="617757" y="5658924"/>
                  <a:pt x="622975" y="5658964"/>
                  <a:pt x="626956" y="5653179"/>
                </a:cubicBezTo>
                <a:cubicBezTo>
                  <a:pt x="630623" y="5662250"/>
                  <a:pt x="636619" y="5657773"/>
                  <a:pt x="640649" y="5660386"/>
                </a:cubicBezTo>
                <a:cubicBezTo>
                  <a:pt x="637395" y="5653258"/>
                  <a:pt x="640188" y="5650050"/>
                  <a:pt x="640963" y="5645534"/>
                </a:cubicBezTo>
                <a:cubicBezTo>
                  <a:pt x="642566" y="5644901"/>
                  <a:pt x="642566" y="5644901"/>
                  <a:pt x="644168" y="5644266"/>
                </a:cubicBezTo>
                <a:cubicBezTo>
                  <a:pt x="645770" y="5643633"/>
                  <a:pt x="645356" y="5641693"/>
                  <a:pt x="645356" y="5641693"/>
                </a:cubicBezTo>
                <a:cubicBezTo>
                  <a:pt x="644943" y="5639751"/>
                  <a:pt x="644943" y="5639751"/>
                  <a:pt x="643341" y="5640386"/>
                </a:cubicBezTo>
                <a:close/>
                <a:moveTo>
                  <a:pt x="531744" y="5638263"/>
                </a:moveTo>
                <a:cubicBezTo>
                  <a:pt x="530156" y="5638891"/>
                  <a:pt x="528568" y="5639520"/>
                  <a:pt x="528983" y="5641474"/>
                </a:cubicBezTo>
                <a:cubicBezTo>
                  <a:pt x="527394" y="5642102"/>
                  <a:pt x="525808" y="5642729"/>
                  <a:pt x="525808" y="5642729"/>
                </a:cubicBezTo>
                <a:cubicBezTo>
                  <a:pt x="521799" y="5640078"/>
                  <a:pt x="517451" y="5643917"/>
                  <a:pt x="514690" y="5647128"/>
                </a:cubicBezTo>
                <a:cubicBezTo>
                  <a:pt x="515199" y="5654077"/>
                  <a:pt x="520102" y="5658618"/>
                  <a:pt x="523774" y="5658828"/>
                </a:cubicBezTo>
                <a:cubicBezTo>
                  <a:pt x="524998" y="5658896"/>
                  <a:pt x="526086" y="5658485"/>
                  <a:pt x="526830" y="5657520"/>
                </a:cubicBezTo>
                <a:cubicBezTo>
                  <a:pt x="527820" y="5656235"/>
                  <a:pt x="528198" y="5653968"/>
                  <a:pt x="527471" y="5650547"/>
                </a:cubicBezTo>
                <a:cubicBezTo>
                  <a:pt x="528643" y="5647964"/>
                  <a:pt x="528643" y="5647964"/>
                  <a:pt x="530231" y="5647336"/>
                </a:cubicBezTo>
                <a:cubicBezTo>
                  <a:pt x="531819" y="5646709"/>
                  <a:pt x="533407" y="5646080"/>
                  <a:pt x="534996" y="5645451"/>
                </a:cubicBezTo>
                <a:cubicBezTo>
                  <a:pt x="536999" y="5646777"/>
                  <a:pt x="536583" y="5644823"/>
                  <a:pt x="537757" y="5642240"/>
                </a:cubicBezTo>
                <a:cubicBezTo>
                  <a:pt x="537340" y="5640286"/>
                  <a:pt x="536925" y="5638331"/>
                  <a:pt x="535337" y="5638960"/>
                </a:cubicBezTo>
                <a:cubicBezTo>
                  <a:pt x="533333" y="5637634"/>
                  <a:pt x="531744" y="5638263"/>
                  <a:pt x="531744" y="5638263"/>
                </a:cubicBezTo>
                <a:close/>
                <a:moveTo>
                  <a:pt x="1886200" y="5637611"/>
                </a:moveTo>
                <a:cubicBezTo>
                  <a:pt x="1891368" y="5643367"/>
                  <a:pt x="1877594" y="5639583"/>
                  <a:pt x="1883719" y="5647046"/>
                </a:cubicBezTo>
                <a:cubicBezTo>
                  <a:pt x="1886014" y="5647677"/>
                  <a:pt x="1888357" y="5645792"/>
                  <a:pt x="1889265" y="5643511"/>
                </a:cubicBezTo>
                <a:cubicBezTo>
                  <a:pt x="1890171" y="5641233"/>
                  <a:pt x="1889645" y="5638558"/>
                  <a:pt x="1886200" y="5637611"/>
                </a:cubicBezTo>
                <a:close/>
                <a:moveTo>
                  <a:pt x="1889760" y="5637095"/>
                </a:moveTo>
                <a:cubicBezTo>
                  <a:pt x="1893098" y="5639521"/>
                  <a:pt x="1888259" y="5648532"/>
                  <a:pt x="1892348" y="5645241"/>
                </a:cubicBezTo>
                <a:cubicBezTo>
                  <a:pt x="1892348" y="5645241"/>
                  <a:pt x="1891360" y="5643478"/>
                  <a:pt x="1892722" y="5642381"/>
                </a:cubicBezTo>
                <a:cubicBezTo>
                  <a:pt x="1893217" y="5643263"/>
                  <a:pt x="1893710" y="5644144"/>
                  <a:pt x="1894128" y="5644447"/>
                </a:cubicBezTo>
                <a:cubicBezTo>
                  <a:pt x="1894545" y="5644751"/>
                  <a:pt x="1894886" y="5644477"/>
                  <a:pt x="1895073" y="5643047"/>
                </a:cubicBezTo>
                <a:cubicBezTo>
                  <a:pt x="1894085" y="5641284"/>
                  <a:pt x="1891123" y="5635997"/>
                  <a:pt x="1889760" y="5637095"/>
                </a:cubicBezTo>
                <a:close/>
                <a:moveTo>
                  <a:pt x="800561" y="5636907"/>
                </a:moveTo>
                <a:cubicBezTo>
                  <a:pt x="799011" y="5637520"/>
                  <a:pt x="797462" y="5638133"/>
                  <a:pt x="795913" y="5638747"/>
                </a:cubicBezTo>
                <a:cubicBezTo>
                  <a:pt x="796312" y="5640628"/>
                  <a:pt x="796714" y="5642510"/>
                  <a:pt x="797113" y="5644392"/>
                </a:cubicBezTo>
                <a:cubicBezTo>
                  <a:pt x="798663" y="5643779"/>
                  <a:pt x="800213" y="5643166"/>
                  <a:pt x="801762" y="5642553"/>
                </a:cubicBezTo>
                <a:cubicBezTo>
                  <a:pt x="801362" y="5640672"/>
                  <a:pt x="800961" y="5638789"/>
                  <a:pt x="800561" y="5636907"/>
                </a:cubicBezTo>
                <a:close/>
                <a:moveTo>
                  <a:pt x="888705" y="5633732"/>
                </a:moveTo>
                <a:cubicBezTo>
                  <a:pt x="886014" y="5636875"/>
                  <a:pt x="878593" y="5633580"/>
                  <a:pt x="881772" y="5640628"/>
                </a:cubicBezTo>
                <a:cubicBezTo>
                  <a:pt x="883893" y="5638752"/>
                  <a:pt x="885749" y="5639575"/>
                  <a:pt x="887013" y="5639594"/>
                </a:cubicBezTo>
                <a:cubicBezTo>
                  <a:pt x="888277" y="5639613"/>
                  <a:pt x="888949" y="5638828"/>
                  <a:pt x="888705" y="5633732"/>
                </a:cubicBezTo>
                <a:close/>
                <a:moveTo>
                  <a:pt x="433472" y="5633707"/>
                </a:moveTo>
                <a:cubicBezTo>
                  <a:pt x="434272" y="5637471"/>
                  <a:pt x="430580" y="5636891"/>
                  <a:pt x="428533" y="5635661"/>
                </a:cubicBezTo>
                <a:cubicBezTo>
                  <a:pt x="428499" y="5641794"/>
                  <a:pt x="433571" y="5643614"/>
                  <a:pt x="436298" y="5641483"/>
                </a:cubicBezTo>
                <a:cubicBezTo>
                  <a:pt x="437207" y="5640774"/>
                  <a:pt x="437854" y="5639624"/>
                  <a:pt x="437965" y="5638050"/>
                </a:cubicBezTo>
                <a:cubicBezTo>
                  <a:pt x="436319" y="5638701"/>
                  <a:pt x="435118" y="5633056"/>
                  <a:pt x="433472" y="5633707"/>
                </a:cubicBezTo>
                <a:close/>
                <a:moveTo>
                  <a:pt x="1959106" y="5628757"/>
                </a:moveTo>
                <a:cubicBezTo>
                  <a:pt x="1961979" y="5633883"/>
                  <a:pt x="1970334" y="5633198"/>
                  <a:pt x="1971831" y="5632458"/>
                </a:cubicBezTo>
                <a:cubicBezTo>
                  <a:pt x="1972331" y="5632210"/>
                  <a:pt x="1972068" y="5631958"/>
                  <a:pt x="1970584" y="5631911"/>
                </a:cubicBezTo>
                <a:cubicBezTo>
                  <a:pt x="1967333" y="5629572"/>
                  <a:pt x="1962741" y="5628311"/>
                  <a:pt x="1959106" y="5628757"/>
                </a:cubicBezTo>
                <a:close/>
                <a:moveTo>
                  <a:pt x="824122" y="5628641"/>
                </a:moveTo>
                <a:cubicBezTo>
                  <a:pt x="820499" y="5627183"/>
                  <a:pt x="813568" y="5632909"/>
                  <a:pt x="814154" y="5635661"/>
                </a:cubicBezTo>
                <a:cubicBezTo>
                  <a:pt x="821225" y="5634854"/>
                  <a:pt x="819165" y="5633680"/>
                  <a:pt x="826236" y="5632870"/>
                </a:cubicBezTo>
                <a:cubicBezTo>
                  <a:pt x="826166" y="5630411"/>
                  <a:pt x="825327" y="5629127"/>
                  <a:pt x="824122" y="5628641"/>
                </a:cubicBezTo>
                <a:close/>
                <a:moveTo>
                  <a:pt x="583475" y="5628557"/>
                </a:moveTo>
                <a:cubicBezTo>
                  <a:pt x="579797" y="5627845"/>
                  <a:pt x="578168" y="5628488"/>
                  <a:pt x="576543" y="5629132"/>
                </a:cubicBezTo>
                <a:cubicBezTo>
                  <a:pt x="574916" y="5629776"/>
                  <a:pt x="574916" y="5629776"/>
                  <a:pt x="574916" y="5629776"/>
                </a:cubicBezTo>
                <a:cubicBezTo>
                  <a:pt x="573289" y="5630420"/>
                  <a:pt x="571661" y="5631063"/>
                  <a:pt x="570035" y="5631706"/>
                </a:cubicBezTo>
                <a:cubicBezTo>
                  <a:pt x="568408" y="5632350"/>
                  <a:pt x="568834" y="5634350"/>
                  <a:pt x="569259" y="5636349"/>
                </a:cubicBezTo>
                <a:cubicBezTo>
                  <a:pt x="569684" y="5638349"/>
                  <a:pt x="570110" y="5640348"/>
                  <a:pt x="572162" y="5641703"/>
                </a:cubicBezTo>
                <a:cubicBezTo>
                  <a:pt x="573789" y="5641059"/>
                  <a:pt x="575416" y="5640417"/>
                  <a:pt x="577042" y="5639774"/>
                </a:cubicBezTo>
                <a:cubicBezTo>
                  <a:pt x="578669" y="5639130"/>
                  <a:pt x="579871" y="5636486"/>
                  <a:pt x="581922" y="5637842"/>
                </a:cubicBezTo>
                <a:cubicBezTo>
                  <a:pt x="582949" y="5638520"/>
                  <a:pt x="583762" y="5638198"/>
                  <a:pt x="584266" y="5637458"/>
                </a:cubicBezTo>
                <a:cubicBezTo>
                  <a:pt x="584770" y="5636716"/>
                  <a:pt x="584963" y="5635555"/>
                  <a:pt x="584752" y="5634556"/>
                </a:cubicBezTo>
                <a:cubicBezTo>
                  <a:pt x="585953" y="5631913"/>
                  <a:pt x="583475" y="5628557"/>
                  <a:pt x="583475" y="5628557"/>
                </a:cubicBezTo>
                <a:close/>
                <a:moveTo>
                  <a:pt x="2024376" y="5626443"/>
                </a:moveTo>
                <a:cubicBezTo>
                  <a:pt x="2023038" y="5627521"/>
                  <a:pt x="2023038" y="5627521"/>
                  <a:pt x="2022640" y="5630277"/>
                </a:cubicBezTo>
                <a:cubicBezTo>
                  <a:pt x="2022243" y="5633033"/>
                  <a:pt x="2022243" y="5633033"/>
                  <a:pt x="2022243" y="5633033"/>
                </a:cubicBezTo>
                <a:cubicBezTo>
                  <a:pt x="2023183" y="5634711"/>
                  <a:pt x="2022785" y="5637467"/>
                  <a:pt x="2023327" y="5641902"/>
                </a:cubicBezTo>
                <a:cubicBezTo>
                  <a:pt x="2021048" y="5641301"/>
                  <a:pt x="2019711" y="5642379"/>
                  <a:pt x="2018372" y="5643456"/>
                </a:cubicBezTo>
                <a:cubicBezTo>
                  <a:pt x="2017034" y="5644534"/>
                  <a:pt x="2017034" y="5644534"/>
                  <a:pt x="2017034" y="5644534"/>
                </a:cubicBezTo>
                <a:cubicBezTo>
                  <a:pt x="2017034" y="5644534"/>
                  <a:pt x="2017034" y="5644534"/>
                  <a:pt x="2015695" y="5645612"/>
                </a:cubicBezTo>
                <a:cubicBezTo>
                  <a:pt x="2015695" y="5645612"/>
                  <a:pt x="2014356" y="5646688"/>
                  <a:pt x="2015296" y="5648367"/>
                </a:cubicBezTo>
                <a:cubicBezTo>
                  <a:pt x="2016237" y="5650047"/>
                  <a:pt x="2018516" y="5650647"/>
                  <a:pt x="2018516" y="5650647"/>
                </a:cubicBezTo>
                <a:cubicBezTo>
                  <a:pt x="2019855" y="5649569"/>
                  <a:pt x="2019855" y="5649569"/>
                  <a:pt x="2021193" y="5648491"/>
                </a:cubicBezTo>
                <a:cubicBezTo>
                  <a:pt x="2022532" y="5647414"/>
                  <a:pt x="2023870" y="5646337"/>
                  <a:pt x="2026149" y="5646937"/>
                </a:cubicBezTo>
                <a:cubicBezTo>
                  <a:pt x="2027090" y="5648615"/>
                  <a:pt x="2029369" y="5649216"/>
                  <a:pt x="2029369" y="5649216"/>
                </a:cubicBezTo>
                <a:cubicBezTo>
                  <a:pt x="2031648" y="5649818"/>
                  <a:pt x="2031648" y="5649818"/>
                  <a:pt x="2032046" y="5647062"/>
                </a:cubicBezTo>
                <a:cubicBezTo>
                  <a:pt x="2031105" y="5645383"/>
                  <a:pt x="2030165" y="5643704"/>
                  <a:pt x="2028826" y="5644782"/>
                </a:cubicBezTo>
                <a:cubicBezTo>
                  <a:pt x="2027885" y="5643103"/>
                  <a:pt x="2027885" y="5643103"/>
                  <a:pt x="2027885" y="5643103"/>
                </a:cubicBezTo>
                <a:cubicBezTo>
                  <a:pt x="2028284" y="5640348"/>
                  <a:pt x="2028681" y="5637591"/>
                  <a:pt x="2026800" y="5634234"/>
                </a:cubicBezTo>
                <a:cubicBezTo>
                  <a:pt x="2028139" y="5633158"/>
                  <a:pt x="2028139" y="5633158"/>
                  <a:pt x="2028139" y="5633158"/>
                </a:cubicBezTo>
                <a:cubicBezTo>
                  <a:pt x="2029478" y="5632079"/>
                  <a:pt x="2028537" y="5630402"/>
                  <a:pt x="2027596" y="5628722"/>
                </a:cubicBezTo>
                <a:cubicBezTo>
                  <a:pt x="2026656" y="5627044"/>
                  <a:pt x="2025715" y="5625366"/>
                  <a:pt x="2024376" y="5626443"/>
                </a:cubicBezTo>
                <a:close/>
                <a:moveTo>
                  <a:pt x="845193" y="5625371"/>
                </a:moveTo>
                <a:cubicBezTo>
                  <a:pt x="845193" y="5625371"/>
                  <a:pt x="845193" y="5625371"/>
                  <a:pt x="843595" y="5626003"/>
                </a:cubicBezTo>
                <a:cubicBezTo>
                  <a:pt x="843595" y="5626003"/>
                  <a:pt x="844015" y="5627979"/>
                  <a:pt x="844015" y="5627979"/>
                </a:cubicBezTo>
                <a:cubicBezTo>
                  <a:pt x="844437" y="5629954"/>
                  <a:pt x="844856" y="5631931"/>
                  <a:pt x="844856" y="5631931"/>
                </a:cubicBezTo>
                <a:cubicBezTo>
                  <a:pt x="846455" y="5631299"/>
                  <a:pt x="846455" y="5631299"/>
                  <a:pt x="850069" y="5632010"/>
                </a:cubicBezTo>
                <a:cubicBezTo>
                  <a:pt x="850280" y="5632998"/>
                  <a:pt x="850280" y="5632998"/>
                  <a:pt x="850428" y="5632672"/>
                </a:cubicBezTo>
                <a:cubicBezTo>
                  <a:pt x="850574" y="5632346"/>
                  <a:pt x="850869" y="5631695"/>
                  <a:pt x="851668" y="5631378"/>
                </a:cubicBezTo>
                <a:cubicBezTo>
                  <a:pt x="851248" y="5629403"/>
                  <a:pt x="850828" y="5627426"/>
                  <a:pt x="849228" y="5628058"/>
                </a:cubicBezTo>
                <a:cubicBezTo>
                  <a:pt x="847211" y="5626715"/>
                  <a:pt x="845614" y="5627346"/>
                  <a:pt x="845193" y="5625371"/>
                </a:cubicBezTo>
                <a:close/>
                <a:moveTo>
                  <a:pt x="300336" y="5619840"/>
                </a:moveTo>
                <a:cubicBezTo>
                  <a:pt x="299074" y="5620075"/>
                  <a:pt x="297966" y="5621040"/>
                  <a:pt x="297366" y="5622328"/>
                </a:cubicBezTo>
                <a:cubicBezTo>
                  <a:pt x="295751" y="5622969"/>
                  <a:pt x="294139" y="5623607"/>
                  <a:pt x="292110" y="5622304"/>
                </a:cubicBezTo>
                <a:cubicBezTo>
                  <a:pt x="292110" y="5622304"/>
                  <a:pt x="290498" y="5622942"/>
                  <a:pt x="290909" y="5624884"/>
                </a:cubicBezTo>
                <a:cubicBezTo>
                  <a:pt x="290909" y="5624884"/>
                  <a:pt x="291324" y="5626824"/>
                  <a:pt x="291324" y="5626824"/>
                </a:cubicBezTo>
                <a:cubicBezTo>
                  <a:pt x="295377" y="5629428"/>
                  <a:pt x="296991" y="5628790"/>
                  <a:pt x="298192" y="5626211"/>
                </a:cubicBezTo>
                <a:cubicBezTo>
                  <a:pt x="301420" y="5624933"/>
                  <a:pt x="301420" y="5624933"/>
                  <a:pt x="303447" y="5626235"/>
                </a:cubicBezTo>
                <a:cubicBezTo>
                  <a:pt x="303447" y="5626235"/>
                  <a:pt x="305061" y="5625597"/>
                  <a:pt x="305061" y="5625597"/>
                </a:cubicBezTo>
                <a:cubicBezTo>
                  <a:pt x="306262" y="5623018"/>
                  <a:pt x="306262" y="5623018"/>
                  <a:pt x="304236" y="5621716"/>
                </a:cubicBezTo>
                <a:cubicBezTo>
                  <a:pt x="303015" y="5620094"/>
                  <a:pt x="301597" y="5619603"/>
                  <a:pt x="300336" y="5619840"/>
                </a:cubicBezTo>
                <a:close/>
                <a:moveTo>
                  <a:pt x="938608" y="5619666"/>
                </a:moveTo>
                <a:cubicBezTo>
                  <a:pt x="937336" y="5619382"/>
                  <a:pt x="935678" y="5620241"/>
                  <a:pt x="935080" y="5623729"/>
                </a:cubicBezTo>
                <a:cubicBezTo>
                  <a:pt x="937762" y="5623752"/>
                  <a:pt x="939204" y="5623181"/>
                  <a:pt x="939829" y="5622459"/>
                </a:cubicBezTo>
                <a:cubicBezTo>
                  <a:pt x="940770" y="5621376"/>
                  <a:pt x="939882" y="5619949"/>
                  <a:pt x="938608" y="5619666"/>
                </a:cubicBezTo>
                <a:close/>
                <a:moveTo>
                  <a:pt x="649050" y="5617605"/>
                </a:moveTo>
                <a:cubicBezTo>
                  <a:pt x="645797" y="5618893"/>
                  <a:pt x="640102" y="5616993"/>
                  <a:pt x="641325" y="5622739"/>
                </a:cubicBezTo>
                <a:cubicBezTo>
                  <a:pt x="644679" y="5619854"/>
                  <a:pt x="647579" y="5624158"/>
                  <a:pt x="648646" y="5622179"/>
                </a:cubicBezTo>
                <a:cubicBezTo>
                  <a:pt x="649001" y="5621519"/>
                  <a:pt x="649154" y="5620161"/>
                  <a:pt x="649050" y="5617605"/>
                </a:cubicBezTo>
                <a:close/>
                <a:moveTo>
                  <a:pt x="620874" y="5616065"/>
                </a:moveTo>
                <a:cubicBezTo>
                  <a:pt x="618505" y="5616214"/>
                  <a:pt x="616190" y="5617655"/>
                  <a:pt x="613381" y="5620870"/>
                </a:cubicBezTo>
                <a:cubicBezTo>
                  <a:pt x="613381" y="5620870"/>
                  <a:pt x="611770" y="5621507"/>
                  <a:pt x="611770" y="5621507"/>
                </a:cubicBezTo>
                <a:cubicBezTo>
                  <a:pt x="610159" y="5622144"/>
                  <a:pt x="608548" y="5622781"/>
                  <a:pt x="606937" y="5623420"/>
                </a:cubicBezTo>
                <a:cubicBezTo>
                  <a:pt x="606524" y="5621479"/>
                  <a:pt x="607721" y="5618900"/>
                  <a:pt x="607310" y="5616960"/>
                </a:cubicBezTo>
                <a:cubicBezTo>
                  <a:pt x="601691" y="5623390"/>
                  <a:pt x="601279" y="5621450"/>
                  <a:pt x="592810" y="5622696"/>
                </a:cubicBezTo>
                <a:cubicBezTo>
                  <a:pt x="595287" y="5634341"/>
                  <a:pt x="604994" y="5638916"/>
                  <a:pt x="609002" y="5633123"/>
                </a:cubicBezTo>
                <a:cubicBezTo>
                  <a:pt x="610612" y="5632485"/>
                  <a:pt x="613835" y="5631212"/>
                  <a:pt x="615446" y="5630572"/>
                </a:cubicBezTo>
                <a:cubicBezTo>
                  <a:pt x="619493" y="5633180"/>
                  <a:pt x="623128" y="5633845"/>
                  <a:pt x="626764" y="5634511"/>
                </a:cubicBezTo>
                <a:cubicBezTo>
                  <a:pt x="625524" y="5628690"/>
                  <a:pt x="631969" y="5626140"/>
                  <a:pt x="628706" y="5619015"/>
                </a:cubicBezTo>
                <a:cubicBezTo>
                  <a:pt x="625670" y="5617060"/>
                  <a:pt x="623244" y="5615917"/>
                  <a:pt x="620874" y="5616065"/>
                </a:cubicBezTo>
                <a:close/>
                <a:moveTo>
                  <a:pt x="1910786" y="5614686"/>
                </a:moveTo>
                <a:cubicBezTo>
                  <a:pt x="1909448" y="5615763"/>
                  <a:pt x="1909448" y="5615763"/>
                  <a:pt x="1909448" y="5615763"/>
                </a:cubicBezTo>
                <a:cubicBezTo>
                  <a:pt x="1909448" y="5615763"/>
                  <a:pt x="1910417" y="5617493"/>
                  <a:pt x="1910417" y="5617493"/>
                </a:cubicBezTo>
                <a:cubicBezTo>
                  <a:pt x="1910417" y="5617493"/>
                  <a:pt x="1911388" y="5619225"/>
                  <a:pt x="1911388" y="5619225"/>
                </a:cubicBezTo>
                <a:cubicBezTo>
                  <a:pt x="1913696" y="5619877"/>
                  <a:pt x="1913696" y="5619877"/>
                  <a:pt x="1914666" y="5621609"/>
                </a:cubicBezTo>
                <a:cubicBezTo>
                  <a:pt x="1916005" y="5620531"/>
                  <a:pt x="1916005" y="5620531"/>
                  <a:pt x="1916005" y="5620531"/>
                </a:cubicBezTo>
                <a:cubicBezTo>
                  <a:pt x="1916005" y="5620531"/>
                  <a:pt x="1917343" y="5619454"/>
                  <a:pt x="1917343" y="5619454"/>
                </a:cubicBezTo>
                <a:cubicBezTo>
                  <a:pt x="1918682" y="5618376"/>
                  <a:pt x="1917711" y="5616645"/>
                  <a:pt x="1917711" y="5616645"/>
                </a:cubicBezTo>
                <a:cubicBezTo>
                  <a:pt x="1916741" y="5614914"/>
                  <a:pt x="1915404" y="5615992"/>
                  <a:pt x="1915404" y="5615992"/>
                </a:cubicBezTo>
                <a:cubicBezTo>
                  <a:pt x="1915404" y="5615992"/>
                  <a:pt x="1914064" y="5617070"/>
                  <a:pt x="1914064" y="5617070"/>
                </a:cubicBezTo>
                <a:cubicBezTo>
                  <a:pt x="1913094" y="5615339"/>
                  <a:pt x="1911756" y="5616416"/>
                  <a:pt x="1910786" y="5614686"/>
                </a:cubicBezTo>
                <a:close/>
                <a:moveTo>
                  <a:pt x="888581" y="5614395"/>
                </a:moveTo>
                <a:cubicBezTo>
                  <a:pt x="885431" y="5615382"/>
                  <a:pt x="882453" y="5619156"/>
                  <a:pt x="883269" y="5622986"/>
                </a:cubicBezTo>
                <a:cubicBezTo>
                  <a:pt x="886775" y="5623676"/>
                  <a:pt x="890282" y="5624364"/>
                  <a:pt x="894928" y="5622526"/>
                </a:cubicBezTo>
                <a:cubicBezTo>
                  <a:pt x="895053" y="5615209"/>
                  <a:pt x="891730" y="5613409"/>
                  <a:pt x="888581" y="5614395"/>
                </a:cubicBezTo>
                <a:close/>
                <a:moveTo>
                  <a:pt x="657926" y="5614277"/>
                </a:moveTo>
                <a:cubicBezTo>
                  <a:pt x="656888" y="5613413"/>
                  <a:pt x="655899" y="5612784"/>
                  <a:pt x="653933" y="5615601"/>
                </a:cubicBezTo>
                <a:cubicBezTo>
                  <a:pt x="653158" y="5619990"/>
                  <a:pt x="655429" y="5620621"/>
                  <a:pt x="657795" y="5619684"/>
                </a:cubicBezTo>
                <a:cubicBezTo>
                  <a:pt x="660160" y="5618748"/>
                  <a:pt x="662619" y="5616246"/>
                  <a:pt x="662219" y="5614363"/>
                </a:cubicBezTo>
                <a:cubicBezTo>
                  <a:pt x="660054" y="5616240"/>
                  <a:pt x="658965" y="5615142"/>
                  <a:pt x="657926" y="5614277"/>
                </a:cubicBezTo>
                <a:close/>
                <a:moveTo>
                  <a:pt x="445514" y="5611979"/>
                </a:moveTo>
                <a:cubicBezTo>
                  <a:pt x="441752" y="5612686"/>
                  <a:pt x="438349" y="5615073"/>
                  <a:pt x="435960" y="5620184"/>
                </a:cubicBezTo>
                <a:cubicBezTo>
                  <a:pt x="440739" y="5609962"/>
                  <a:pt x="422695" y="5615018"/>
                  <a:pt x="426341" y="5623990"/>
                </a:cubicBezTo>
                <a:cubicBezTo>
                  <a:pt x="417916" y="5625239"/>
                  <a:pt x="411504" y="5627776"/>
                  <a:pt x="403488" y="5630947"/>
                </a:cubicBezTo>
                <a:cubicBezTo>
                  <a:pt x="393869" y="5634753"/>
                  <a:pt x="385444" y="5636002"/>
                  <a:pt x="375416" y="5637888"/>
                </a:cubicBezTo>
                <a:cubicBezTo>
                  <a:pt x="375008" y="5635967"/>
                  <a:pt x="375008" y="5635967"/>
                  <a:pt x="375008" y="5635967"/>
                </a:cubicBezTo>
                <a:cubicBezTo>
                  <a:pt x="373405" y="5636600"/>
                  <a:pt x="373813" y="5638522"/>
                  <a:pt x="374222" y="5640443"/>
                </a:cubicBezTo>
                <a:cubicBezTo>
                  <a:pt x="374631" y="5642364"/>
                  <a:pt x="375040" y="5644285"/>
                  <a:pt x="376643" y="5643652"/>
                </a:cubicBezTo>
                <a:cubicBezTo>
                  <a:pt x="385477" y="5644322"/>
                  <a:pt x="395503" y="5642437"/>
                  <a:pt x="405122" y="5638633"/>
                </a:cubicBezTo>
                <a:cubicBezTo>
                  <a:pt x="413140" y="5635461"/>
                  <a:pt x="419552" y="5632924"/>
                  <a:pt x="427977" y="5631673"/>
                </a:cubicBezTo>
                <a:cubicBezTo>
                  <a:pt x="432409" y="5636168"/>
                  <a:pt x="442406" y="5625965"/>
                  <a:pt x="444449" y="5635570"/>
                </a:cubicBezTo>
                <a:cubicBezTo>
                  <a:pt x="444095" y="5621652"/>
                  <a:pt x="451503" y="5630436"/>
                  <a:pt x="455216" y="5632189"/>
                </a:cubicBezTo>
                <a:cubicBezTo>
                  <a:pt x="456455" y="5632773"/>
                  <a:pt x="457282" y="5632576"/>
                  <a:pt x="457274" y="5630497"/>
                </a:cubicBezTo>
                <a:cubicBezTo>
                  <a:pt x="455671" y="5631132"/>
                  <a:pt x="455262" y="5629210"/>
                  <a:pt x="454445" y="5625366"/>
                </a:cubicBezTo>
                <a:cubicBezTo>
                  <a:pt x="456048" y="5624733"/>
                  <a:pt x="456866" y="5628575"/>
                  <a:pt x="459255" y="5623464"/>
                </a:cubicBezTo>
                <a:cubicBezTo>
                  <a:pt x="459255" y="5623464"/>
                  <a:pt x="460858" y="5622831"/>
                  <a:pt x="460858" y="5622831"/>
                </a:cubicBezTo>
                <a:cubicBezTo>
                  <a:pt x="462461" y="5622196"/>
                  <a:pt x="463655" y="5619640"/>
                  <a:pt x="463246" y="5617720"/>
                </a:cubicBezTo>
                <a:cubicBezTo>
                  <a:pt x="462838" y="5615799"/>
                  <a:pt x="460418" y="5612591"/>
                  <a:pt x="458814" y="5613225"/>
                </a:cubicBezTo>
                <a:cubicBezTo>
                  <a:pt x="458814" y="5613225"/>
                  <a:pt x="458814" y="5613225"/>
                  <a:pt x="457211" y="5613859"/>
                </a:cubicBezTo>
                <a:cubicBezTo>
                  <a:pt x="453392" y="5612247"/>
                  <a:pt x="449272" y="5611272"/>
                  <a:pt x="445514" y="5611979"/>
                </a:cubicBezTo>
                <a:close/>
                <a:moveTo>
                  <a:pt x="538069" y="5611147"/>
                </a:moveTo>
                <a:cubicBezTo>
                  <a:pt x="535236" y="5614411"/>
                  <a:pt x="529093" y="5610414"/>
                  <a:pt x="530356" y="5616342"/>
                </a:cubicBezTo>
                <a:cubicBezTo>
                  <a:pt x="531260" y="5614378"/>
                  <a:pt x="535857" y="5615772"/>
                  <a:pt x="537565" y="5614092"/>
                </a:cubicBezTo>
                <a:cubicBezTo>
                  <a:pt x="538136" y="5613532"/>
                  <a:pt x="538385" y="5612630"/>
                  <a:pt x="538069" y="5611147"/>
                </a:cubicBezTo>
                <a:close/>
                <a:moveTo>
                  <a:pt x="640553" y="5610383"/>
                </a:moveTo>
                <a:cubicBezTo>
                  <a:pt x="638871" y="5609733"/>
                  <a:pt x="637652" y="5610217"/>
                  <a:pt x="637870" y="5615390"/>
                </a:cubicBezTo>
                <a:cubicBezTo>
                  <a:pt x="639090" y="5614907"/>
                  <a:pt x="643752" y="5616612"/>
                  <a:pt x="645484" y="5615040"/>
                </a:cubicBezTo>
                <a:cubicBezTo>
                  <a:pt x="646063" y="5614515"/>
                  <a:pt x="646314" y="5613627"/>
                  <a:pt x="646004" y="5612171"/>
                </a:cubicBezTo>
                <a:cubicBezTo>
                  <a:pt x="644378" y="5612815"/>
                  <a:pt x="642235" y="5611032"/>
                  <a:pt x="640553" y="5610383"/>
                </a:cubicBezTo>
                <a:close/>
                <a:moveTo>
                  <a:pt x="339502" y="5609676"/>
                </a:moveTo>
                <a:cubicBezTo>
                  <a:pt x="339502" y="5609676"/>
                  <a:pt x="337916" y="5610303"/>
                  <a:pt x="337916" y="5610303"/>
                </a:cubicBezTo>
                <a:cubicBezTo>
                  <a:pt x="333162" y="5612184"/>
                  <a:pt x="330444" y="5615555"/>
                  <a:pt x="325239" y="5615319"/>
                </a:cubicBezTo>
                <a:cubicBezTo>
                  <a:pt x="325239" y="5615319"/>
                  <a:pt x="323655" y="5615946"/>
                  <a:pt x="323655" y="5615946"/>
                </a:cubicBezTo>
                <a:cubicBezTo>
                  <a:pt x="324106" y="5618061"/>
                  <a:pt x="324106" y="5618061"/>
                  <a:pt x="326140" y="5619554"/>
                </a:cubicBezTo>
                <a:cubicBezTo>
                  <a:pt x="329761" y="5620416"/>
                  <a:pt x="334514" y="5618536"/>
                  <a:pt x="338817" y="5614538"/>
                </a:cubicBezTo>
                <a:cubicBezTo>
                  <a:pt x="338817" y="5614538"/>
                  <a:pt x="340402" y="5613911"/>
                  <a:pt x="340402" y="5613911"/>
                </a:cubicBezTo>
                <a:cubicBezTo>
                  <a:pt x="341986" y="5613284"/>
                  <a:pt x="341536" y="5611167"/>
                  <a:pt x="341536" y="5611167"/>
                </a:cubicBezTo>
                <a:cubicBezTo>
                  <a:pt x="341085" y="5609050"/>
                  <a:pt x="341085" y="5609050"/>
                  <a:pt x="339502" y="5609676"/>
                </a:cubicBezTo>
                <a:close/>
                <a:moveTo>
                  <a:pt x="904355" y="5608850"/>
                </a:moveTo>
                <a:cubicBezTo>
                  <a:pt x="901159" y="5610115"/>
                  <a:pt x="901159" y="5610115"/>
                  <a:pt x="901159" y="5610115"/>
                </a:cubicBezTo>
                <a:cubicBezTo>
                  <a:pt x="899562" y="5610747"/>
                  <a:pt x="899962" y="5612629"/>
                  <a:pt x="900363" y="5614511"/>
                </a:cubicBezTo>
                <a:cubicBezTo>
                  <a:pt x="900363" y="5614511"/>
                  <a:pt x="900763" y="5616393"/>
                  <a:pt x="902361" y="5615760"/>
                </a:cubicBezTo>
                <a:cubicBezTo>
                  <a:pt x="905557" y="5614496"/>
                  <a:pt x="905557" y="5614496"/>
                  <a:pt x="905557" y="5614496"/>
                </a:cubicBezTo>
                <a:cubicBezTo>
                  <a:pt x="905557" y="5614496"/>
                  <a:pt x="906754" y="5611982"/>
                  <a:pt x="906754" y="5611982"/>
                </a:cubicBezTo>
                <a:cubicBezTo>
                  <a:pt x="906354" y="5610100"/>
                  <a:pt x="904355" y="5608850"/>
                  <a:pt x="904355" y="5608850"/>
                </a:cubicBezTo>
                <a:close/>
                <a:moveTo>
                  <a:pt x="355661" y="5605694"/>
                </a:moveTo>
                <a:cubicBezTo>
                  <a:pt x="354473" y="5605360"/>
                  <a:pt x="353545" y="5605191"/>
                  <a:pt x="352932" y="5606505"/>
                </a:cubicBezTo>
                <a:cubicBezTo>
                  <a:pt x="352126" y="5611108"/>
                  <a:pt x="354194" y="5612433"/>
                  <a:pt x="356304" y="5611866"/>
                </a:cubicBezTo>
                <a:cubicBezTo>
                  <a:pt x="358415" y="5611299"/>
                  <a:pt x="360569" y="5608840"/>
                  <a:pt x="359939" y="5605876"/>
                </a:cubicBezTo>
                <a:cubicBezTo>
                  <a:pt x="358291" y="5606528"/>
                  <a:pt x="356847" y="5606028"/>
                  <a:pt x="355661" y="5605694"/>
                </a:cubicBezTo>
                <a:close/>
                <a:moveTo>
                  <a:pt x="974671" y="5605514"/>
                </a:moveTo>
                <a:cubicBezTo>
                  <a:pt x="973121" y="5606128"/>
                  <a:pt x="971572" y="5606741"/>
                  <a:pt x="970022" y="5607354"/>
                </a:cubicBezTo>
                <a:cubicBezTo>
                  <a:pt x="970473" y="5609471"/>
                  <a:pt x="970922" y="5611588"/>
                  <a:pt x="971373" y="5613706"/>
                </a:cubicBezTo>
                <a:cubicBezTo>
                  <a:pt x="972922" y="5613092"/>
                  <a:pt x="974473" y="5612480"/>
                  <a:pt x="976021" y="5611867"/>
                </a:cubicBezTo>
                <a:cubicBezTo>
                  <a:pt x="975572" y="5609749"/>
                  <a:pt x="975120" y="5607633"/>
                  <a:pt x="974671" y="5605514"/>
                </a:cubicBezTo>
                <a:close/>
                <a:moveTo>
                  <a:pt x="1966435" y="5602763"/>
                </a:moveTo>
                <a:cubicBezTo>
                  <a:pt x="1964975" y="5603939"/>
                  <a:pt x="1964975" y="5603939"/>
                  <a:pt x="1964975" y="5603939"/>
                </a:cubicBezTo>
                <a:cubicBezTo>
                  <a:pt x="1964975" y="5603939"/>
                  <a:pt x="1963514" y="5605114"/>
                  <a:pt x="1963514" y="5605114"/>
                </a:cubicBezTo>
                <a:cubicBezTo>
                  <a:pt x="1963514" y="5605114"/>
                  <a:pt x="1963995" y="5609753"/>
                  <a:pt x="1964964" y="5611482"/>
                </a:cubicBezTo>
                <a:cubicBezTo>
                  <a:pt x="1964964" y="5611482"/>
                  <a:pt x="1965935" y="5613214"/>
                  <a:pt x="1967394" y="5612038"/>
                </a:cubicBezTo>
                <a:cubicBezTo>
                  <a:pt x="1967394" y="5612038"/>
                  <a:pt x="1967394" y="5612038"/>
                  <a:pt x="1966424" y="5610307"/>
                </a:cubicBezTo>
                <a:cubicBezTo>
                  <a:pt x="1966424" y="5610307"/>
                  <a:pt x="1966914" y="5607400"/>
                  <a:pt x="1965945" y="5605669"/>
                </a:cubicBezTo>
                <a:cubicBezTo>
                  <a:pt x="1966914" y="5607400"/>
                  <a:pt x="1966914" y="5607400"/>
                  <a:pt x="1966914" y="5607400"/>
                </a:cubicBezTo>
                <a:cubicBezTo>
                  <a:pt x="1966914" y="5607400"/>
                  <a:pt x="1969345" y="5607956"/>
                  <a:pt x="1968375" y="5606226"/>
                </a:cubicBezTo>
                <a:cubicBezTo>
                  <a:pt x="1968375" y="5606226"/>
                  <a:pt x="1968375" y="5606226"/>
                  <a:pt x="1967405" y="5604494"/>
                </a:cubicBezTo>
                <a:cubicBezTo>
                  <a:pt x="1966435" y="5602763"/>
                  <a:pt x="1966435" y="5602763"/>
                  <a:pt x="1966435" y="5602763"/>
                </a:cubicBezTo>
                <a:close/>
                <a:moveTo>
                  <a:pt x="869184" y="5598283"/>
                </a:moveTo>
                <a:cubicBezTo>
                  <a:pt x="868682" y="5598655"/>
                  <a:pt x="868255" y="5599703"/>
                  <a:pt x="868050" y="5601792"/>
                </a:cubicBezTo>
                <a:cubicBezTo>
                  <a:pt x="870174" y="5603628"/>
                  <a:pt x="871304" y="5603851"/>
                  <a:pt x="871786" y="5603326"/>
                </a:cubicBezTo>
                <a:cubicBezTo>
                  <a:pt x="872875" y="5602142"/>
                  <a:pt x="870691" y="5597170"/>
                  <a:pt x="869184" y="5598283"/>
                </a:cubicBezTo>
                <a:close/>
                <a:moveTo>
                  <a:pt x="1922421" y="5590704"/>
                </a:moveTo>
                <a:cubicBezTo>
                  <a:pt x="1922023" y="5593460"/>
                  <a:pt x="1922023" y="5593460"/>
                  <a:pt x="1919745" y="5592859"/>
                </a:cubicBezTo>
                <a:cubicBezTo>
                  <a:pt x="1919745" y="5592859"/>
                  <a:pt x="1920685" y="5594538"/>
                  <a:pt x="1919346" y="5595615"/>
                </a:cubicBezTo>
                <a:cubicBezTo>
                  <a:pt x="1920287" y="5597294"/>
                  <a:pt x="1921625" y="5596216"/>
                  <a:pt x="1921625" y="5596216"/>
                </a:cubicBezTo>
                <a:cubicBezTo>
                  <a:pt x="1923905" y="5596817"/>
                  <a:pt x="1923905" y="5596817"/>
                  <a:pt x="1924302" y="5594061"/>
                </a:cubicBezTo>
                <a:cubicBezTo>
                  <a:pt x="1925641" y="5592983"/>
                  <a:pt x="1925641" y="5592983"/>
                  <a:pt x="1924700" y="5591305"/>
                </a:cubicBezTo>
                <a:cubicBezTo>
                  <a:pt x="1924700" y="5591305"/>
                  <a:pt x="1922421" y="5590704"/>
                  <a:pt x="1922421" y="5590704"/>
                </a:cubicBezTo>
                <a:close/>
                <a:moveTo>
                  <a:pt x="419478" y="5590497"/>
                </a:moveTo>
                <a:cubicBezTo>
                  <a:pt x="418381" y="5589628"/>
                  <a:pt x="416998" y="5589984"/>
                  <a:pt x="416615" y="5593961"/>
                </a:cubicBezTo>
                <a:cubicBezTo>
                  <a:pt x="418905" y="5595095"/>
                  <a:pt x="420113" y="5594999"/>
                  <a:pt x="420622" y="5594384"/>
                </a:cubicBezTo>
                <a:cubicBezTo>
                  <a:pt x="421385" y="5593460"/>
                  <a:pt x="420574" y="5591366"/>
                  <a:pt x="419478" y="5590497"/>
                </a:cubicBezTo>
                <a:close/>
                <a:moveTo>
                  <a:pt x="401606" y="5590207"/>
                </a:moveTo>
                <a:cubicBezTo>
                  <a:pt x="398699" y="5590847"/>
                  <a:pt x="395894" y="5591957"/>
                  <a:pt x="393488" y="5592908"/>
                </a:cubicBezTo>
                <a:cubicBezTo>
                  <a:pt x="387073" y="5595446"/>
                  <a:pt x="380658" y="5597984"/>
                  <a:pt x="373043" y="5594875"/>
                </a:cubicBezTo>
                <a:cubicBezTo>
                  <a:pt x="371440" y="5595510"/>
                  <a:pt x="371440" y="5595510"/>
                  <a:pt x="370236" y="5598026"/>
                </a:cubicBezTo>
                <a:cubicBezTo>
                  <a:pt x="370637" y="5599908"/>
                  <a:pt x="371037" y="5601790"/>
                  <a:pt x="372641" y="5601156"/>
                </a:cubicBezTo>
                <a:cubicBezTo>
                  <a:pt x="380657" y="5606147"/>
                  <a:pt x="387072" y="5603608"/>
                  <a:pt x="395090" y="5600436"/>
                </a:cubicBezTo>
                <a:cubicBezTo>
                  <a:pt x="399901" y="5598532"/>
                  <a:pt x="404711" y="5596630"/>
                  <a:pt x="410322" y="5598490"/>
                </a:cubicBezTo>
                <a:cubicBezTo>
                  <a:pt x="411926" y="5597856"/>
                  <a:pt x="413530" y="5597221"/>
                  <a:pt x="412729" y="5593458"/>
                </a:cubicBezTo>
                <a:cubicBezTo>
                  <a:pt x="412329" y="5591575"/>
                  <a:pt x="411928" y="5589694"/>
                  <a:pt x="410325" y="5590328"/>
                </a:cubicBezTo>
                <a:cubicBezTo>
                  <a:pt x="407520" y="5589398"/>
                  <a:pt x="404513" y="5589568"/>
                  <a:pt x="401606" y="5590207"/>
                </a:cubicBezTo>
                <a:close/>
                <a:moveTo>
                  <a:pt x="514565" y="5589171"/>
                </a:moveTo>
                <a:cubicBezTo>
                  <a:pt x="499243" y="5599398"/>
                  <a:pt x="494790" y="5594911"/>
                  <a:pt x="482286" y="5601941"/>
                </a:cubicBezTo>
                <a:cubicBezTo>
                  <a:pt x="489560" y="5603230"/>
                  <a:pt x="480285" y="5608981"/>
                  <a:pt x="481511" y="5614744"/>
                </a:cubicBezTo>
                <a:cubicBezTo>
                  <a:pt x="486353" y="5612829"/>
                  <a:pt x="489989" y="5613474"/>
                  <a:pt x="492829" y="5618598"/>
                </a:cubicBezTo>
                <a:cubicBezTo>
                  <a:pt x="494443" y="5617959"/>
                  <a:pt x="494443" y="5617959"/>
                  <a:pt x="494443" y="5617959"/>
                </a:cubicBezTo>
                <a:cubicBezTo>
                  <a:pt x="494852" y="5619880"/>
                  <a:pt x="493647" y="5622440"/>
                  <a:pt x="496078" y="5625643"/>
                </a:cubicBezTo>
                <a:cubicBezTo>
                  <a:pt x="498101" y="5626925"/>
                  <a:pt x="498101" y="5626925"/>
                  <a:pt x="498101" y="5626925"/>
                </a:cubicBezTo>
                <a:cubicBezTo>
                  <a:pt x="498101" y="5626925"/>
                  <a:pt x="498101" y="5626925"/>
                  <a:pt x="497693" y="5625005"/>
                </a:cubicBezTo>
                <a:cubicBezTo>
                  <a:pt x="499306" y="5624366"/>
                  <a:pt x="497284" y="5623084"/>
                  <a:pt x="497284" y="5623084"/>
                </a:cubicBezTo>
                <a:cubicBezTo>
                  <a:pt x="496874" y="5621162"/>
                  <a:pt x="496874" y="5621162"/>
                  <a:pt x="496466" y="5619242"/>
                </a:cubicBezTo>
                <a:cubicBezTo>
                  <a:pt x="502471" y="5598121"/>
                  <a:pt x="518285" y="5623105"/>
                  <a:pt x="527540" y="5609030"/>
                </a:cubicBezTo>
                <a:cubicBezTo>
                  <a:pt x="521083" y="5611585"/>
                  <a:pt x="526723" y="5605188"/>
                  <a:pt x="525496" y="5599425"/>
                </a:cubicBezTo>
                <a:cubicBezTo>
                  <a:pt x="521450" y="5596861"/>
                  <a:pt x="516608" y="5598777"/>
                  <a:pt x="514565" y="5589171"/>
                </a:cubicBezTo>
                <a:close/>
                <a:moveTo>
                  <a:pt x="1958675" y="5588917"/>
                </a:moveTo>
                <a:cubicBezTo>
                  <a:pt x="1957215" y="5590092"/>
                  <a:pt x="1957215" y="5590092"/>
                  <a:pt x="1957215" y="5590092"/>
                </a:cubicBezTo>
                <a:cubicBezTo>
                  <a:pt x="1958156" y="5591771"/>
                  <a:pt x="1958156" y="5591771"/>
                  <a:pt x="1956696" y="5592946"/>
                </a:cubicBezTo>
                <a:cubicBezTo>
                  <a:pt x="1956176" y="5595800"/>
                  <a:pt x="1956176" y="5595800"/>
                  <a:pt x="1957117" y="5597478"/>
                </a:cubicBezTo>
                <a:cubicBezTo>
                  <a:pt x="1957117" y="5597478"/>
                  <a:pt x="1958577" y="5596303"/>
                  <a:pt x="1958577" y="5596303"/>
                </a:cubicBezTo>
                <a:cubicBezTo>
                  <a:pt x="1960037" y="5595127"/>
                  <a:pt x="1960556" y="5592273"/>
                  <a:pt x="1959617" y="5590595"/>
                </a:cubicBezTo>
                <a:cubicBezTo>
                  <a:pt x="1959617" y="5590595"/>
                  <a:pt x="1958675" y="5588917"/>
                  <a:pt x="1958675" y="5588917"/>
                </a:cubicBezTo>
                <a:close/>
                <a:moveTo>
                  <a:pt x="1932474" y="5587786"/>
                </a:moveTo>
                <a:cubicBezTo>
                  <a:pt x="1936658" y="5591724"/>
                  <a:pt x="1934874" y="5595597"/>
                  <a:pt x="1937176" y="5596177"/>
                </a:cubicBezTo>
                <a:cubicBezTo>
                  <a:pt x="1933967" y="5587802"/>
                  <a:pt x="1940225" y="5592354"/>
                  <a:pt x="1940996" y="5592075"/>
                </a:cubicBezTo>
                <a:cubicBezTo>
                  <a:pt x="1941253" y="5591982"/>
                  <a:pt x="1940901" y="5591353"/>
                  <a:pt x="1939385" y="5589529"/>
                </a:cubicBezTo>
                <a:cubicBezTo>
                  <a:pt x="1938021" y="5590627"/>
                  <a:pt x="1936140" y="5587269"/>
                  <a:pt x="1932474" y="5587786"/>
                </a:cubicBezTo>
                <a:close/>
                <a:moveTo>
                  <a:pt x="427444" y="5581770"/>
                </a:moveTo>
                <a:cubicBezTo>
                  <a:pt x="425835" y="5582407"/>
                  <a:pt x="425835" y="5582407"/>
                  <a:pt x="424634" y="5584958"/>
                </a:cubicBezTo>
                <a:cubicBezTo>
                  <a:pt x="424634" y="5584958"/>
                  <a:pt x="423433" y="5587510"/>
                  <a:pt x="423433" y="5587510"/>
                </a:cubicBezTo>
                <a:cubicBezTo>
                  <a:pt x="425449" y="5588789"/>
                  <a:pt x="425856" y="5590705"/>
                  <a:pt x="427465" y="5590069"/>
                </a:cubicBezTo>
                <a:cubicBezTo>
                  <a:pt x="430276" y="5586879"/>
                  <a:pt x="432292" y="5588158"/>
                  <a:pt x="435918" y="5588800"/>
                </a:cubicBezTo>
                <a:cubicBezTo>
                  <a:pt x="439543" y="5589443"/>
                  <a:pt x="441560" y="5590722"/>
                  <a:pt x="444778" y="5589449"/>
                </a:cubicBezTo>
                <a:cubicBezTo>
                  <a:pt x="446387" y="5588812"/>
                  <a:pt x="445979" y="5586897"/>
                  <a:pt x="445572" y="5584981"/>
                </a:cubicBezTo>
                <a:cubicBezTo>
                  <a:pt x="445164" y="5583067"/>
                  <a:pt x="444757" y="5581150"/>
                  <a:pt x="443148" y="5581787"/>
                </a:cubicBezTo>
                <a:cubicBezTo>
                  <a:pt x="441947" y="5584338"/>
                  <a:pt x="438320" y="5583696"/>
                  <a:pt x="436305" y="5582418"/>
                </a:cubicBezTo>
                <a:cubicBezTo>
                  <a:pt x="432679" y="5581776"/>
                  <a:pt x="430662" y="5580496"/>
                  <a:pt x="427444" y="5581770"/>
                </a:cubicBezTo>
                <a:close/>
                <a:moveTo>
                  <a:pt x="338016" y="5581305"/>
                </a:moveTo>
                <a:cubicBezTo>
                  <a:pt x="335598" y="5581994"/>
                  <a:pt x="333653" y="5584905"/>
                  <a:pt x="333705" y="5589169"/>
                </a:cubicBezTo>
                <a:cubicBezTo>
                  <a:pt x="340013" y="5586675"/>
                  <a:pt x="340013" y="5586675"/>
                  <a:pt x="345166" y="5586778"/>
                </a:cubicBezTo>
                <a:cubicBezTo>
                  <a:pt x="343326" y="5582151"/>
                  <a:pt x="340434" y="5580616"/>
                  <a:pt x="338016" y="5581305"/>
                </a:cubicBezTo>
                <a:close/>
                <a:moveTo>
                  <a:pt x="651252" y="5578612"/>
                </a:moveTo>
                <a:cubicBezTo>
                  <a:pt x="652934" y="5586515"/>
                  <a:pt x="640728" y="5578491"/>
                  <a:pt x="642830" y="5588370"/>
                </a:cubicBezTo>
                <a:cubicBezTo>
                  <a:pt x="645566" y="5588894"/>
                  <a:pt x="651735" y="5591675"/>
                  <a:pt x="654444" y="5588597"/>
                </a:cubicBezTo>
                <a:cubicBezTo>
                  <a:pt x="655346" y="5587570"/>
                  <a:pt x="655863" y="5585892"/>
                  <a:pt x="655742" y="5583262"/>
                </a:cubicBezTo>
                <a:cubicBezTo>
                  <a:pt x="648093" y="5588431"/>
                  <a:pt x="656094" y="5576697"/>
                  <a:pt x="651252" y="5578612"/>
                </a:cubicBezTo>
                <a:close/>
                <a:moveTo>
                  <a:pt x="599933" y="5576236"/>
                </a:moveTo>
                <a:cubicBezTo>
                  <a:pt x="586308" y="5577482"/>
                  <a:pt x="563458" y="5576160"/>
                  <a:pt x="548664" y="5588230"/>
                </a:cubicBezTo>
                <a:cubicBezTo>
                  <a:pt x="547851" y="5584408"/>
                  <a:pt x="549452" y="5583774"/>
                  <a:pt x="549045" y="5581863"/>
                </a:cubicBezTo>
                <a:cubicBezTo>
                  <a:pt x="541039" y="5585031"/>
                  <a:pt x="543072" y="5594588"/>
                  <a:pt x="536235" y="5586931"/>
                </a:cubicBezTo>
                <a:cubicBezTo>
                  <a:pt x="537455" y="5592665"/>
                  <a:pt x="535854" y="5593298"/>
                  <a:pt x="532651" y="5594566"/>
                </a:cubicBezTo>
                <a:cubicBezTo>
                  <a:pt x="533871" y="5600299"/>
                  <a:pt x="536693" y="5605400"/>
                  <a:pt x="540301" y="5606044"/>
                </a:cubicBezTo>
                <a:cubicBezTo>
                  <a:pt x="541471" y="5595220"/>
                  <a:pt x="541496" y="5603499"/>
                  <a:pt x="543505" y="5604777"/>
                </a:cubicBezTo>
                <a:cubicBezTo>
                  <a:pt x="547089" y="5597143"/>
                  <a:pt x="565110" y="5592084"/>
                  <a:pt x="561958" y="5609909"/>
                </a:cubicBezTo>
                <a:cubicBezTo>
                  <a:pt x="573166" y="5605474"/>
                  <a:pt x="572380" y="5609931"/>
                  <a:pt x="570346" y="5600374"/>
                </a:cubicBezTo>
                <a:cubicBezTo>
                  <a:pt x="576370" y="5604207"/>
                  <a:pt x="577997" y="5611852"/>
                  <a:pt x="578809" y="5615674"/>
                </a:cubicBezTo>
                <a:cubicBezTo>
                  <a:pt x="577590" y="5609941"/>
                  <a:pt x="580459" y="5614246"/>
                  <a:pt x="582979" y="5614608"/>
                </a:cubicBezTo>
                <a:cubicBezTo>
                  <a:pt x="583818" y="5614730"/>
                  <a:pt x="584617" y="5614412"/>
                  <a:pt x="585216" y="5613140"/>
                </a:cubicBezTo>
                <a:cubicBezTo>
                  <a:pt x="588418" y="5611873"/>
                  <a:pt x="590019" y="5611241"/>
                  <a:pt x="591621" y="5610606"/>
                </a:cubicBezTo>
                <a:cubicBezTo>
                  <a:pt x="593221" y="5609973"/>
                  <a:pt x="593221" y="5609973"/>
                  <a:pt x="594823" y="5609340"/>
                </a:cubicBezTo>
                <a:cubicBezTo>
                  <a:pt x="594823" y="5609340"/>
                  <a:pt x="596424" y="5608706"/>
                  <a:pt x="596018" y="5606795"/>
                </a:cubicBezTo>
                <a:cubicBezTo>
                  <a:pt x="595612" y="5604884"/>
                  <a:pt x="593603" y="5603605"/>
                  <a:pt x="593603" y="5603605"/>
                </a:cubicBezTo>
                <a:cubicBezTo>
                  <a:pt x="592002" y="5604239"/>
                  <a:pt x="592002" y="5604239"/>
                  <a:pt x="590401" y="5604873"/>
                </a:cubicBezTo>
                <a:cubicBezTo>
                  <a:pt x="588799" y="5605506"/>
                  <a:pt x="587198" y="5606140"/>
                  <a:pt x="585597" y="5606774"/>
                </a:cubicBezTo>
                <a:cubicBezTo>
                  <a:pt x="584784" y="5602951"/>
                  <a:pt x="583182" y="5603584"/>
                  <a:pt x="582369" y="5599761"/>
                </a:cubicBezTo>
                <a:cubicBezTo>
                  <a:pt x="582343" y="5591483"/>
                  <a:pt x="591951" y="5587682"/>
                  <a:pt x="593578" y="5595327"/>
                </a:cubicBezTo>
                <a:cubicBezTo>
                  <a:pt x="592358" y="5589594"/>
                  <a:pt x="599576" y="5590881"/>
                  <a:pt x="600771" y="5588336"/>
                </a:cubicBezTo>
                <a:cubicBezTo>
                  <a:pt x="599552" y="5582602"/>
                  <a:pt x="601153" y="5581970"/>
                  <a:pt x="599933" y="5576236"/>
                </a:cubicBezTo>
                <a:close/>
                <a:moveTo>
                  <a:pt x="353197" y="5575183"/>
                </a:moveTo>
                <a:cubicBezTo>
                  <a:pt x="351552" y="5575835"/>
                  <a:pt x="351552" y="5575835"/>
                  <a:pt x="351552" y="5575835"/>
                </a:cubicBezTo>
                <a:cubicBezTo>
                  <a:pt x="351552" y="5575835"/>
                  <a:pt x="350326" y="5578462"/>
                  <a:pt x="350745" y="5580437"/>
                </a:cubicBezTo>
                <a:cubicBezTo>
                  <a:pt x="350745" y="5580437"/>
                  <a:pt x="351166" y="5582415"/>
                  <a:pt x="353234" y="5583739"/>
                </a:cubicBezTo>
                <a:cubicBezTo>
                  <a:pt x="354879" y="5583087"/>
                  <a:pt x="358592" y="5583761"/>
                  <a:pt x="360238" y="5583110"/>
                </a:cubicBezTo>
                <a:cubicBezTo>
                  <a:pt x="361465" y="5580482"/>
                  <a:pt x="361465" y="5580482"/>
                  <a:pt x="361044" y="5578506"/>
                </a:cubicBezTo>
                <a:cubicBezTo>
                  <a:pt x="360624" y="5576530"/>
                  <a:pt x="360203" y="5574555"/>
                  <a:pt x="358556" y="5575207"/>
                </a:cubicBezTo>
                <a:cubicBezTo>
                  <a:pt x="356911" y="5575857"/>
                  <a:pt x="355264" y="5576508"/>
                  <a:pt x="353197" y="5575183"/>
                </a:cubicBezTo>
                <a:close/>
                <a:moveTo>
                  <a:pt x="297612" y="5574222"/>
                </a:moveTo>
                <a:cubicBezTo>
                  <a:pt x="296013" y="5574854"/>
                  <a:pt x="296414" y="5576737"/>
                  <a:pt x="296414" y="5576737"/>
                </a:cubicBezTo>
                <a:cubicBezTo>
                  <a:pt x="296815" y="5578619"/>
                  <a:pt x="296815" y="5578619"/>
                  <a:pt x="298413" y="5577985"/>
                </a:cubicBezTo>
                <a:cubicBezTo>
                  <a:pt x="300011" y="5577353"/>
                  <a:pt x="300011" y="5577353"/>
                  <a:pt x="302007" y="5578604"/>
                </a:cubicBezTo>
                <a:cubicBezTo>
                  <a:pt x="302007" y="5578604"/>
                  <a:pt x="303607" y="5577971"/>
                  <a:pt x="303206" y="5576089"/>
                </a:cubicBezTo>
                <a:cubicBezTo>
                  <a:pt x="303206" y="5576089"/>
                  <a:pt x="302806" y="5574207"/>
                  <a:pt x="301207" y="5574841"/>
                </a:cubicBezTo>
                <a:cubicBezTo>
                  <a:pt x="301207" y="5574841"/>
                  <a:pt x="299210" y="5573589"/>
                  <a:pt x="297612" y="5574222"/>
                </a:cubicBezTo>
                <a:close/>
                <a:moveTo>
                  <a:pt x="6933824" y="5573821"/>
                </a:moveTo>
                <a:cubicBezTo>
                  <a:pt x="6933824" y="5573821"/>
                  <a:pt x="6924435" y="5573821"/>
                  <a:pt x="6924436" y="5577407"/>
                </a:cubicBezTo>
                <a:cubicBezTo>
                  <a:pt x="6924435" y="5580994"/>
                  <a:pt x="6933824" y="5580994"/>
                  <a:pt x="6933824" y="5580994"/>
                </a:cubicBezTo>
                <a:cubicBezTo>
                  <a:pt x="6943212" y="5580994"/>
                  <a:pt x="6933823" y="5577408"/>
                  <a:pt x="6933824" y="5573821"/>
                </a:cubicBezTo>
                <a:close/>
                <a:moveTo>
                  <a:pt x="6639050" y="5573821"/>
                </a:moveTo>
                <a:cubicBezTo>
                  <a:pt x="6636234" y="5573822"/>
                  <a:pt x="6634827" y="5574045"/>
                  <a:pt x="6634298" y="5574437"/>
                </a:cubicBezTo>
                <a:cubicBezTo>
                  <a:pt x="6633769" y="5574830"/>
                  <a:pt x="6634121" y="5575390"/>
                  <a:pt x="6634825" y="5576063"/>
                </a:cubicBezTo>
                <a:cubicBezTo>
                  <a:pt x="6636236" y="5577407"/>
                  <a:pt x="6639050" y="5579200"/>
                  <a:pt x="6639050" y="5580994"/>
                </a:cubicBezTo>
                <a:cubicBezTo>
                  <a:pt x="6639050" y="5580994"/>
                  <a:pt x="6639050" y="5577408"/>
                  <a:pt x="6639050" y="5573821"/>
                </a:cubicBezTo>
                <a:close/>
                <a:moveTo>
                  <a:pt x="1929573" y="5572158"/>
                </a:moveTo>
                <a:cubicBezTo>
                  <a:pt x="1926612" y="5580194"/>
                  <a:pt x="1933868" y="5588482"/>
                  <a:pt x="1938528" y="5586142"/>
                </a:cubicBezTo>
                <a:cubicBezTo>
                  <a:pt x="1940082" y="5585362"/>
                  <a:pt x="1941347" y="5583401"/>
                  <a:pt x="1941849" y="5579857"/>
                </a:cubicBezTo>
                <a:cubicBezTo>
                  <a:pt x="1942819" y="5581588"/>
                  <a:pt x="1942819" y="5581588"/>
                  <a:pt x="1942819" y="5581588"/>
                </a:cubicBezTo>
                <a:cubicBezTo>
                  <a:pt x="1944191" y="5580485"/>
                  <a:pt x="1944592" y="5577649"/>
                  <a:pt x="1943622" y="5575918"/>
                </a:cubicBezTo>
                <a:cubicBezTo>
                  <a:pt x="1942652" y="5574187"/>
                  <a:pt x="1941682" y="5572457"/>
                  <a:pt x="1940311" y="5573560"/>
                </a:cubicBezTo>
                <a:cubicBezTo>
                  <a:pt x="1939340" y="5571830"/>
                  <a:pt x="1937969" y="5572934"/>
                  <a:pt x="1937969" y="5572934"/>
                </a:cubicBezTo>
                <a:cubicBezTo>
                  <a:pt x="1936598" y="5574038"/>
                  <a:pt x="1936598" y="5574038"/>
                  <a:pt x="1936598" y="5574038"/>
                </a:cubicBezTo>
                <a:cubicBezTo>
                  <a:pt x="1933286" y="5571680"/>
                  <a:pt x="1935226" y="5575143"/>
                  <a:pt x="1929573" y="5572158"/>
                </a:cubicBezTo>
                <a:close/>
                <a:moveTo>
                  <a:pt x="6732927" y="5569518"/>
                </a:moveTo>
                <a:cubicBezTo>
                  <a:pt x="6732927" y="5569518"/>
                  <a:pt x="6732927" y="5573822"/>
                  <a:pt x="6732927" y="5573822"/>
                </a:cubicBezTo>
                <a:cubicBezTo>
                  <a:pt x="6744193" y="5573822"/>
                  <a:pt x="6744193" y="5573822"/>
                  <a:pt x="6744193" y="5573822"/>
                </a:cubicBezTo>
                <a:cubicBezTo>
                  <a:pt x="6744193" y="5573822"/>
                  <a:pt x="6744193" y="5569518"/>
                  <a:pt x="6744193" y="5569518"/>
                </a:cubicBezTo>
                <a:cubicBezTo>
                  <a:pt x="6744193" y="5569518"/>
                  <a:pt x="6744193" y="5569518"/>
                  <a:pt x="6732927" y="5569518"/>
                </a:cubicBezTo>
                <a:close/>
                <a:moveTo>
                  <a:pt x="6661579" y="5565215"/>
                </a:moveTo>
                <a:cubicBezTo>
                  <a:pt x="6661578" y="5569518"/>
                  <a:pt x="6661578" y="5569518"/>
                  <a:pt x="6661578" y="5569518"/>
                </a:cubicBezTo>
                <a:cubicBezTo>
                  <a:pt x="6661578" y="5569518"/>
                  <a:pt x="6661578" y="5569518"/>
                  <a:pt x="6669089" y="5569518"/>
                </a:cubicBezTo>
                <a:cubicBezTo>
                  <a:pt x="6669089" y="5569518"/>
                  <a:pt x="6669089" y="5569518"/>
                  <a:pt x="6669089" y="5565215"/>
                </a:cubicBezTo>
                <a:cubicBezTo>
                  <a:pt x="6661579" y="5565215"/>
                  <a:pt x="6661579" y="5565215"/>
                  <a:pt x="6661579" y="5565215"/>
                </a:cubicBezTo>
                <a:close/>
                <a:moveTo>
                  <a:pt x="458805" y="5564773"/>
                </a:moveTo>
                <a:cubicBezTo>
                  <a:pt x="456760" y="5571938"/>
                  <a:pt x="448112" y="5573241"/>
                  <a:pt x="452670" y="5586268"/>
                </a:cubicBezTo>
                <a:cubicBezTo>
                  <a:pt x="456374" y="5584802"/>
                  <a:pt x="462865" y="5587002"/>
                  <a:pt x="467261" y="5584071"/>
                </a:cubicBezTo>
                <a:cubicBezTo>
                  <a:pt x="468727" y="5583094"/>
                  <a:pt x="469959" y="5581548"/>
                  <a:pt x="470778" y="5579105"/>
                </a:cubicBezTo>
                <a:cubicBezTo>
                  <a:pt x="467070" y="5578452"/>
                  <a:pt x="469946" y="5575196"/>
                  <a:pt x="469531" y="5573242"/>
                </a:cubicBezTo>
                <a:cubicBezTo>
                  <a:pt x="467054" y="5569985"/>
                  <a:pt x="460468" y="5572589"/>
                  <a:pt x="459220" y="5566727"/>
                </a:cubicBezTo>
                <a:cubicBezTo>
                  <a:pt x="459220" y="5566727"/>
                  <a:pt x="460451" y="5564122"/>
                  <a:pt x="458805" y="5564773"/>
                </a:cubicBezTo>
                <a:close/>
                <a:moveTo>
                  <a:pt x="1916417" y="5562658"/>
                </a:moveTo>
                <a:cubicBezTo>
                  <a:pt x="1915198" y="5563637"/>
                  <a:pt x="1913983" y="5564617"/>
                  <a:pt x="1915958" y="5568142"/>
                </a:cubicBezTo>
                <a:cubicBezTo>
                  <a:pt x="1916186" y="5565401"/>
                  <a:pt x="1919149" y="5570687"/>
                  <a:pt x="1921354" y="5571469"/>
                </a:cubicBezTo>
                <a:cubicBezTo>
                  <a:pt x="1919379" y="5567945"/>
                  <a:pt x="1918391" y="5566182"/>
                  <a:pt x="1916417" y="5562658"/>
                </a:cubicBezTo>
                <a:close/>
                <a:moveTo>
                  <a:pt x="1926287" y="5562627"/>
                </a:moveTo>
                <a:cubicBezTo>
                  <a:pt x="1924947" y="5563704"/>
                  <a:pt x="1924007" y="5562026"/>
                  <a:pt x="1922668" y="5563104"/>
                </a:cubicBezTo>
                <a:cubicBezTo>
                  <a:pt x="1923609" y="5564782"/>
                  <a:pt x="1927770" y="5568740"/>
                  <a:pt x="1925093" y="5570895"/>
                </a:cubicBezTo>
                <a:cubicBezTo>
                  <a:pt x="1924152" y="5569217"/>
                  <a:pt x="1921330" y="5564180"/>
                  <a:pt x="1922813" y="5570294"/>
                </a:cubicBezTo>
                <a:cubicBezTo>
                  <a:pt x="1925093" y="5570895"/>
                  <a:pt x="1927371" y="5571496"/>
                  <a:pt x="1928312" y="5573174"/>
                </a:cubicBezTo>
                <a:cubicBezTo>
                  <a:pt x="1928710" y="5570418"/>
                  <a:pt x="1927770" y="5568740"/>
                  <a:pt x="1929108" y="5567662"/>
                </a:cubicBezTo>
                <a:cubicBezTo>
                  <a:pt x="1928168" y="5565984"/>
                  <a:pt x="1927227" y="5564305"/>
                  <a:pt x="1926287" y="5562627"/>
                </a:cubicBezTo>
                <a:close/>
                <a:moveTo>
                  <a:pt x="582953" y="5561562"/>
                </a:moveTo>
                <a:cubicBezTo>
                  <a:pt x="581354" y="5562194"/>
                  <a:pt x="581354" y="5562194"/>
                  <a:pt x="581354" y="5562194"/>
                </a:cubicBezTo>
                <a:cubicBezTo>
                  <a:pt x="579757" y="5562827"/>
                  <a:pt x="579757" y="5562827"/>
                  <a:pt x="579757" y="5562827"/>
                </a:cubicBezTo>
                <a:cubicBezTo>
                  <a:pt x="579757" y="5562827"/>
                  <a:pt x="578158" y="5563459"/>
                  <a:pt x="578158" y="5563459"/>
                </a:cubicBezTo>
                <a:cubicBezTo>
                  <a:pt x="578158" y="5563459"/>
                  <a:pt x="576561" y="5564091"/>
                  <a:pt x="577012" y="5566209"/>
                </a:cubicBezTo>
                <a:cubicBezTo>
                  <a:pt x="577012" y="5566209"/>
                  <a:pt x="579060" y="5567693"/>
                  <a:pt x="579060" y="5567693"/>
                </a:cubicBezTo>
                <a:cubicBezTo>
                  <a:pt x="579060" y="5567693"/>
                  <a:pt x="579060" y="5567693"/>
                  <a:pt x="580658" y="5567061"/>
                </a:cubicBezTo>
                <a:cubicBezTo>
                  <a:pt x="580658" y="5567061"/>
                  <a:pt x="582255" y="5566428"/>
                  <a:pt x="582255" y="5566428"/>
                </a:cubicBezTo>
                <a:cubicBezTo>
                  <a:pt x="583853" y="5565797"/>
                  <a:pt x="583403" y="5563680"/>
                  <a:pt x="582953" y="5561562"/>
                </a:cubicBezTo>
                <a:close/>
                <a:moveTo>
                  <a:pt x="6458803" y="5560911"/>
                </a:moveTo>
                <a:cubicBezTo>
                  <a:pt x="6458803" y="5565216"/>
                  <a:pt x="6458803" y="5565216"/>
                  <a:pt x="6470069" y="5565215"/>
                </a:cubicBezTo>
                <a:cubicBezTo>
                  <a:pt x="6470069" y="5565215"/>
                  <a:pt x="6470069" y="5560911"/>
                  <a:pt x="6470069" y="5560911"/>
                </a:cubicBezTo>
                <a:cubicBezTo>
                  <a:pt x="6470069" y="5560911"/>
                  <a:pt x="6458803" y="5560911"/>
                  <a:pt x="6458803" y="5560911"/>
                </a:cubicBezTo>
                <a:close/>
                <a:moveTo>
                  <a:pt x="396666" y="5558848"/>
                </a:moveTo>
                <a:cubicBezTo>
                  <a:pt x="393147" y="5558663"/>
                  <a:pt x="389240" y="5560734"/>
                  <a:pt x="384035" y="5564897"/>
                </a:cubicBezTo>
                <a:cubicBezTo>
                  <a:pt x="386052" y="5566202"/>
                  <a:pt x="386052" y="5566202"/>
                  <a:pt x="386052" y="5566202"/>
                </a:cubicBezTo>
                <a:cubicBezTo>
                  <a:pt x="381238" y="5568107"/>
                  <a:pt x="378030" y="5569377"/>
                  <a:pt x="372803" y="5569340"/>
                </a:cubicBezTo>
                <a:cubicBezTo>
                  <a:pt x="371197" y="5569976"/>
                  <a:pt x="371610" y="5571917"/>
                  <a:pt x="372024" y="5573856"/>
                </a:cubicBezTo>
                <a:cubicBezTo>
                  <a:pt x="372436" y="5575797"/>
                  <a:pt x="372436" y="5575797"/>
                  <a:pt x="374041" y="5575162"/>
                </a:cubicBezTo>
                <a:cubicBezTo>
                  <a:pt x="377251" y="5573893"/>
                  <a:pt x="382479" y="5573929"/>
                  <a:pt x="385687" y="5572659"/>
                </a:cubicBezTo>
                <a:cubicBezTo>
                  <a:pt x="391326" y="5574637"/>
                  <a:pt x="397745" y="5572097"/>
                  <a:pt x="397380" y="5578554"/>
                </a:cubicBezTo>
                <a:cubicBezTo>
                  <a:pt x="397770" y="5576296"/>
                  <a:pt x="401093" y="5577610"/>
                  <a:pt x="403857" y="5577307"/>
                </a:cubicBezTo>
                <a:cubicBezTo>
                  <a:pt x="405238" y="5577154"/>
                  <a:pt x="406478" y="5576598"/>
                  <a:pt x="407142" y="5574988"/>
                </a:cubicBezTo>
                <a:cubicBezTo>
                  <a:pt x="407805" y="5573377"/>
                  <a:pt x="407889" y="5570713"/>
                  <a:pt x="406961" y="5566347"/>
                </a:cubicBezTo>
                <a:cubicBezTo>
                  <a:pt x="403315" y="5561477"/>
                  <a:pt x="400186" y="5559034"/>
                  <a:pt x="396666" y="5558848"/>
                </a:cubicBezTo>
                <a:close/>
                <a:moveTo>
                  <a:pt x="357364" y="5544462"/>
                </a:moveTo>
                <a:cubicBezTo>
                  <a:pt x="350989" y="5555401"/>
                  <a:pt x="343374" y="5560516"/>
                  <a:pt x="336952" y="5563057"/>
                </a:cubicBezTo>
                <a:cubicBezTo>
                  <a:pt x="331722" y="5563023"/>
                  <a:pt x="326907" y="5564928"/>
                  <a:pt x="322090" y="5566833"/>
                </a:cubicBezTo>
                <a:cubicBezTo>
                  <a:pt x="318466" y="5566163"/>
                  <a:pt x="315255" y="5567433"/>
                  <a:pt x="312045" y="5568703"/>
                </a:cubicBezTo>
                <a:cubicBezTo>
                  <a:pt x="310439" y="5569338"/>
                  <a:pt x="310439" y="5569338"/>
                  <a:pt x="310853" y="5571280"/>
                </a:cubicBezTo>
                <a:cubicBezTo>
                  <a:pt x="309660" y="5573856"/>
                  <a:pt x="311678" y="5575160"/>
                  <a:pt x="311678" y="5575160"/>
                </a:cubicBezTo>
                <a:cubicBezTo>
                  <a:pt x="314889" y="5573890"/>
                  <a:pt x="318101" y="5572620"/>
                  <a:pt x="321724" y="5573290"/>
                </a:cubicBezTo>
                <a:cubicBezTo>
                  <a:pt x="328146" y="5570749"/>
                  <a:pt x="332961" y="5568844"/>
                  <a:pt x="338604" y="5570819"/>
                </a:cubicBezTo>
                <a:cubicBezTo>
                  <a:pt x="341815" y="5569549"/>
                  <a:pt x="355897" y="5570290"/>
                  <a:pt x="358695" y="5567080"/>
                </a:cubicBezTo>
                <a:cubicBezTo>
                  <a:pt x="353465" y="5567044"/>
                  <a:pt x="359475" y="5562563"/>
                  <a:pt x="360667" y="5559988"/>
                </a:cubicBezTo>
                <a:cubicBezTo>
                  <a:pt x="362273" y="5559352"/>
                  <a:pt x="365897" y="5560023"/>
                  <a:pt x="367502" y="5559388"/>
                </a:cubicBezTo>
                <a:cubicBezTo>
                  <a:pt x="369520" y="5560694"/>
                  <a:pt x="369520" y="5560694"/>
                  <a:pt x="371127" y="5560057"/>
                </a:cubicBezTo>
                <a:cubicBezTo>
                  <a:pt x="371127" y="5560057"/>
                  <a:pt x="372732" y="5559423"/>
                  <a:pt x="372319" y="5557482"/>
                </a:cubicBezTo>
                <a:cubicBezTo>
                  <a:pt x="371907" y="5555542"/>
                  <a:pt x="371493" y="5553599"/>
                  <a:pt x="369887" y="5554236"/>
                </a:cubicBezTo>
                <a:cubicBezTo>
                  <a:pt x="369887" y="5554236"/>
                  <a:pt x="368281" y="5554871"/>
                  <a:pt x="368281" y="5554871"/>
                </a:cubicBezTo>
                <a:cubicBezTo>
                  <a:pt x="364658" y="5554201"/>
                  <a:pt x="361034" y="5553530"/>
                  <a:pt x="359429" y="5554165"/>
                </a:cubicBezTo>
                <a:cubicBezTo>
                  <a:pt x="358603" y="5550284"/>
                  <a:pt x="359795" y="5547708"/>
                  <a:pt x="357364" y="5544462"/>
                </a:cubicBezTo>
                <a:close/>
                <a:moveTo>
                  <a:pt x="2058223" y="5544302"/>
                </a:moveTo>
                <a:lnTo>
                  <a:pt x="2057704" y="5547171"/>
                </a:lnTo>
                <a:lnTo>
                  <a:pt x="2057574" y="5547044"/>
                </a:lnTo>
                <a:cubicBezTo>
                  <a:pt x="2056236" y="5548122"/>
                  <a:pt x="2056236" y="5548122"/>
                  <a:pt x="2057215" y="5549871"/>
                </a:cubicBezTo>
                <a:lnTo>
                  <a:pt x="2057704" y="5547171"/>
                </a:lnTo>
                <a:lnTo>
                  <a:pt x="2066129" y="5555379"/>
                </a:lnTo>
                <a:cubicBezTo>
                  <a:pt x="2065149" y="5553631"/>
                  <a:pt x="2065509" y="5550805"/>
                  <a:pt x="2066847" y="5549727"/>
                </a:cubicBezTo>
                <a:cubicBezTo>
                  <a:pt x="2065067" y="5544817"/>
                  <a:pt x="2061010" y="5543645"/>
                  <a:pt x="2058223" y="5544302"/>
                </a:cubicBezTo>
                <a:close/>
                <a:moveTo>
                  <a:pt x="1944977" y="5540271"/>
                </a:moveTo>
                <a:cubicBezTo>
                  <a:pt x="1943614" y="5541369"/>
                  <a:pt x="1942252" y="5542467"/>
                  <a:pt x="1941310" y="5540787"/>
                </a:cubicBezTo>
                <a:cubicBezTo>
                  <a:pt x="1941310" y="5540787"/>
                  <a:pt x="1939948" y="5541884"/>
                  <a:pt x="1939948" y="5541884"/>
                </a:cubicBezTo>
                <a:cubicBezTo>
                  <a:pt x="1939948" y="5541884"/>
                  <a:pt x="1939526" y="5544661"/>
                  <a:pt x="1940467" y="5546340"/>
                </a:cubicBezTo>
                <a:cubicBezTo>
                  <a:pt x="1941407" y="5548017"/>
                  <a:pt x="1942348" y="5549696"/>
                  <a:pt x="1944651" y="5550277"/>
                </a:cubicBezTo>
                <a:cubicBezTo>
                  <a:pt x="1946014" y="5549180"/>
                  <a:pt x="1948317" y="5549761"/>
                  <a:pt x="1948317" y="5549761"/>
                </a:cubicBezTo>
                <a:cubicBezTo>
                  <a:pt x="1949680" y="5548663"/>
                  <a:pt x="1950102" y="5545889"/>
                  <a:pt x="1949161" y="5544211"/>
                </a:cubicBezTo>
                <a:cubicBezTo>
                  <a:pt x="1948221" y="5542532"/>
                  <a:pt x="1946340" y="5539175"/>
                  <a:pt x="1944977" y="5540271"/>
                </a:cubicBezTo>
                <a:close/>
                <a:moveTo>
                  <a:pt x="1118353" y="5536430"/>
                </a:moveTo>
                <a:cubicBezTo>
                  <a:pt x="1117977" y="5542699"/>
                  <a:pt x="1120549" y="5544742"/>
                  <a:pt x="1123065" y="5544512"/>
                </a:cubicBezTo>
                <a:cubicBezTo>
                  <a:pt x="1125581" y="5544283"/>
                  <a:pt x="1128039" y="5541778"/>
                  <a:pt x="1127440" y="5538957"/>
                </a:cubicBezTo>
                <a:cubicBezTo>
                  <a:pt x="1123885" y="5538322"/>
                  <a:pt x="1123084" y="5534559"/>
                  <a:pt x="1118353" y="5536430"/>
                </a:cubicBezTo>
                <a:close/>
                <a:moveTo>
                  <a:pt x="2003511" y="5530400"/>
                </a:moveTo>
                <a:cubicBezTo>
                  <a:pt x="2003511" y="5530400"/>
                  <a:pt x="2002161" y="5531487"/>
                  <a:pt x="2003123" y="5533203"/>
                </a:cubicBezTo>
                <a:cubicBezTo>
                  <a:pt x="2005047" y="5536636"/>
                  <a:pt x="2005047" y="5536636"/>
                  <a:pt x="2005047" y="5536636"/>
                </a:cubicBezTo>
                <a:cubicBezTo>
                  <a:pt x="2003698" y="5537722"/>
                  <a:pt x="2001774" y="5534290"/>
                  <a:pt x="1999463" y="5533659"/>
                </a:cubicBezTo>
                <a:cubicBezTo>
                  <a:pt x="1999075" y="5536462"/>
                  <a:pt x="2002348" y="5538809"/>
                  <a:pt x="2000998" y="5539896"/>
                </a:cubicBezTo>
                <a:cubicBezTo>
                  <a:pt x="1996189" y="5531312"/>
                  <a:pt x="1990791" y="5535658"/>
                  <a:pt x="1993289" y="5543611"/>
                </a:cubicBezTo>
                <a:cubicBezTo>
                  <a:pt x="1990978" y="5542981"/>
                  <a:pt x="1989629" y="5544068"/>
                  <a:pt x="1988667" y="5542351"/>
                </a:cubicBezTo>
                <a:cubicBezTo>
                  <a:pt x="1987318" y="5543438"/>
                  <a:pt x="1987318" y="5543438"/>
                  <a:pt x="1987318" y="5543438"/>
                </a:cubicBezTo>
                <a:cubicBezTo>
                  <a:pt x="1986930" y="5546240"/>
                  <a:pt x="1986930" y="5546240"/>
                  <a:pt x="1985581" y="5547328"/>
                </a:cubicBezTo>
                <a:cubicBezTo>
                  <a:pt x="1984231" y="5548414"/>
                  <a:pt x="1981532" y="5550587"/>
                  <a:pt x="1982106" y="5555107"/>
                </a:cubicBezTo>
                <a:cubicBezTo>
                  <a:pt x="1983068" y="5556823"/>
                  <a:pt x="1983068" y="5556823"/>
                  <a:pt x="1983068" y="5556823"/>
                </a:cubicBezTo>
                <a:cubicBezTo>
                  <a:pt x="1984992" y="5560255"/>
                  <a:pt x="1988265" y="5562603"/>
                  <a:pt x="1991538" y="5564949"/>
                </a:cubicBezTo>
                <a:cubicBezTo>
                  <a:pt x="1994811" y="5567295"/>
                  <a:pt x="1997123" y="5567926"/>
                  <a:pt x="1997698" y="5572446"/>
                </a:cubicBezTo>
                <a:cubicBezTo>
                  <a:pt x="1999621" y="5575879"/>
                  <a:pt x="1999621" y="5575879"/>
                  <a:pt x="1999621" y="5575879"/>
                </a:cubicBezTo>
                <a:cubicBezTo>
                  <a:pt x="2000971" y="5574792"/>
                  <a:pt x="2000971" y="5574792"/>
                  <a:pt x="2000971" y="5574792"/>
                </a:cubicBezTo>
                <a:cubicBezTo>
                  <a:pt x="2003283" y="5575422"/>
                  <a:pt x="2005594" y="5576052"/>
                  <a:pt x="2006943" y="5574966"/>
                </a:cubicBezTo>
                <a:cubicBezTo>
                  <a:pt x="2008292" y="5573880"/>
                  <a:pt x="2010604" y="5574509"/>
                  <a:pt x="2010604" y="5574509"/>
                </a:cubicBezTo>
                <a:cubicBezTo>
                  <a:pt x="2011954" y="5573423"/>
                  <a:pt x="2011954" y="5573423"/>
                  <a:pt x="2011954" y="5573423"/>
                </a:cubicBezTo>
                <a:cubicBezTo>
                  <a:pt x="2013303" y="5572336"/>
                  <a:pt x="2011766" y="5566101"/>
                  <a:pt x="2011192" y="5561581"/>
                </a:cubicBezTo>
                <a:cubicBezTo>
                  <a:pt x="2010230" y="5559864"/>
                  <a:pt x="2010230" y="5559864"/>
                  <a:pt x="2010230" y="5559864"/>
                </a:cubicBezTo>
                <a:cubicBezTo>
                  <a:pt x="2009268" y="5558148"/>
                  <a:pt x="2009268" y="5558148"/>
                  <a:pt x="2009268" y="5558148"/>
                </a:cubicBezTo>
                <a:cubicBezTo>
                  <a:pt x="2007919" y="5559234"/>
                  <a:pt x="2007919" y="5559234"/>
                  <a:pt x="2006957" y="5557517"/>
                </a:cubicBezTo>
                <a:cubicBezTo>
                  <a:pt x="2005996" y="5555801"/>
                  <a:pt x="2004645" y="5556887"/>
                  <a:pt x="2004645" y="5556887"/>
                </a:cubicBezTo>
                <a:cubicBezTo>
                  <a:pt x="2004258" y="5559691"/>
                  <a:pt x="2004258" y="5559691"/>
                  <a:pt x="2005220" y="5561406"/>
                </a:cubicBezTo>
                <a:cubicBezTo>
                  <a:pt x="2006182" y="5563124"/>
                  <a:pt x="2007531" y="5562037"/>
                  <a:pt x="2008493" y="5563754"/>
                </a:cubicBezTo>
                <a:cubicBezTo>
                  <a:pt x="2008106" y="5566556"/>
                  <a:pt x="2009068" y="5568273"/>
                  <a:pt x="2009068" y="5568273"/>
                </a:cubicBezTo>
                <a:cubicBezTo>
                  <a:pt x="2007718" y="5569360"/>
                  <a:pt x="2005406" y="5568730"/>
                  <a:pt x="2005406" y="5568730"/>
                </a:cubicBezTo>
                <a:cubicBezTo>
                  <a:pt x="2004057" y="5569817"/>
                  <a:pt x="2002708" y="5570902"/>
                  <a:pt x="2000397" y="5570273"/>
                </a:cubicBezTo>
                <a:cubicBezTo>
                  <a:pt x="1998860" y="5564037"/>
                  <a:pt x="1995586" y="5561690"/>
                  <a:pt x="1992314" y="5559343"/>
                </a:cubicBezTo>
                <a:cubicBezTo>
                  <a:pt x="1990002" y="5558713"/>
                  <a:pt x="1989040" y="5556997"/>
                  <a:pt x="1985767" y="5554650"/>
                </a:cubicBezTo>
                <a:cubicBezTo>
                  <a:pt x="1987117" y="5553564"/>
                  <a:pt x="1987117" y="5553564"/>
                  <a:pt x="1988467" y="5552477"/>
                </a:cubicBezTo>
                <a:cubicBezTo>
                  <a:pt x="1989815" y="5551391"/>
                  <a:pt x="1991165" y="5550304"/>
                  <a:pt x="1990203" y="5548587"/>
                </a:cubicBezTo>
                <a:cubicBezTo>
                  <a:pt x="1992515" y="5549218"/>
                  <a:pt x="1994826" y="5549847"/>
                  <a:pt x="1996175" y="5548761"/>
                </a:cubicBezTo>
                <a:cubicBezTo>
                  <a:pt x="1997137" y="5550477"/>
                  <a:pt x="1997137" y="5550477"/>
                  <a:pt x="1997137" y="5550477"/>
                </a:cubicBezTo>
                <a:cubicBezTo>
                  <a:pt x="2001760" y="5551737"/>
                  <a:pt x="2011393" y="5551455"/>
                  <a:pt x="2012556" y="5543045"/>
                </a:cubicBezTo>
                <a:cubicBezTo>
                  <a:pt x="2010244" y="5542416"/>
                  <a:pt x="2010244" y="5542416"/>
                  <a:pt x="2010244" y="5542416"/>
                </a:cubicBezTo>
                <a:cubicBezTo>
                  <a:pt x="2011595" y="5541330"/>
                  <a:pt x="2011595" y="5541330"/>
                  <a:pt x="2013906" y="5541959"/>
                </a:cubicBezTo>
                <a:cubicBezTo>
                  <a:pt x="2015441" y="5548195"/>
                  <a:pt x="2017365" y="5551628"/>
                  <a:pt x="2020252" y="5556778"/>
                </a:cubicBezTo>
                <a:cubicBezTo>
                  <a:pt x="2020252" y="5556778"/>
                  <a:pt x="2021213" y="5558495"/>
                  <a:pt x="2022563" y="5557408"/>
                </a:cubicBezTo>
                <a:cubicBezTo>
                  <a:pt x="2023912" y="5556322"/>
                  <a:pt x="2022950" y="5554605"/>
                  <a:pt x="2022950" y="5554605"/>
                </a:cubicBezTo>
                <a:cubicBezTo>
                  <a:pt x="2020064" y="5549455"/>
                  <a:pt x="2018140" y="5546022"/>
                  <a:pt x="2016603" y="5539786"/>
                </a:cubicBezTo>
                <a:cubicBezTo>
                  <a:pt x="2014292" y="5539156"/>
                  <a:pt x="2014292" y="5539156"/>
                  <a:pt x="2014292" y="5539156"/>
                </a:cubicBezTo>
                <a:cubicBezTo>
                  <a:pt x="2013331" y="5537440"/>
                  <a:pt x="2010058" y="5535093"/>
                  <a:pt x="2008708" y="5536180"/>
                </a:cubicBezTo>
                <a:cubicBezTo>
                  <a:pt x="2005822" y="5531030"/>
                  <a:pt x="2005822" y="5531030"/>
                  <a:pt x="2005822" y="5531030"/>
                </a:cubicBezTo>
                <a:cubicBezTo>
                  <a:pt x="2004861" y="5529313"/>
                  <a:pt x="2003511" y="5530400"/>
                  <a:pt x="2003511" y="5530400"/>
                </a:cubicBezTo>
                <a:close/>
                <a:moveTo>
                  <a:pt x="1973552" y="5529443"/>
                </a:moveTo>
                <a:cubicBezTo>
                  <a:pt x="1973552" y="5529443"/>
                  <a:pt x="1974522" y="5531174"/>
                  <a:pt x="1974522" y="5531174"/>
                </a:cubicBezTo>
                <a:cubicBezTo>
                  <a:pt x="1974522" y="5531174"/>
                  <a:pt x="1973183" y="5532252"/>
                  <a:pt x="1973183" y="5532252"/>
                </a:cubicBezTo>
                <a:cubicBezTo>
                  <a:pt x="1973183" y="5532252"/>
                  <a:pt x="1971844" y="5533330"/>
                  <a:pt x="1971844" y="5533330"/>
                </a:cubicBezTo>
                <a:cubicBezTo>
                  <a:pt x="1971844" y="5533330"/>
                  <a:pt x="1971476" y="5536138"/>
                  <a:pt x="1972447" y="5537868"/>
                </a:cubicBezTo>
                <a:cubicBezTo>
                  <a:pt x="1973417" y="5539600"/>
                  <a:pt x="1974755" y="5538523"/>
                  <a:pt x="1974755" y="5538523"/>
                </a:cubicBezTo>
                <a:cubicBezTo>
                  <a:pt x="1976093" y="5537445"/>
                  <a:pt x="1976093" y="5537445"/>
                  <a:pt x="1976093" y="5537445"/>
                </a:cubicBezTo>
                <a:cubicBezTo>
                  <a:pt x="1977432" y="5536367"/>
                  <a:pt x="1977432" y="5536367"/>
                  <a:pt x="1977800" y="5533558"/>
                </a:cubicBezTo>
                <a:cubicBezTo>
                  <a:pt x="1977800" y="5533558"/>
                  <a:pt x="1976830" y="5531827"/>
                  <a:pt x="1975860" y="5530096"/>
                </a:cubicBezTo>
                <a:cubicBezTo>
                  <a:pt x="1975860" y="5530096"/>
                  <a:pt x="1974890" y="5528366"/>
                  <a:pt x="1973552" y="5529443"/>
                </a:cubicBezTo>
                <a:close/>
                <a:moveTo>
                  <a:pt x="2086250" y="5524823"/>
                </a:moveTo>
                <a:cubicBezTo>
                  <a:pt x="2084158" y="5524937"/>
                  <a:pt x="2083740" y="5525901"/>
                  <a:pt x="2088631" y="5529498"/>
                </a:cubicBezTo>
                <a:cubicBezTo>
                  <a:pt x="2084994" y="5523009"/>
                  <a:pt x="2092315" y="5530301"/>
                  <a:pt x="2094306" y="5529522"/>
                </a:cubicBezTo>
                <a:cubicBezTo>
                  <a:pt x="2094969" y="5529263"/>
                  <a:pt x="2095040" y="5528107"/>
                  <a:pt x="2093915" y="5525245"/>
                </a:cubicBezTo>
                <a:cubicBezTo>
                  <a:pt x="2092109" y="5525443"/>
                  <a:pt x="2088342" y="5524708"/>
                  <a:pt x="2086250" y="5524823"/>
                </a:cubicBezTo>
                <a:close/>
                <a:moveTo>
                  <a:pt x="2084968" y="5515489"/>
                </a:moveTo>
                <a:cubicBezTo>
                  <a:pt x="2082668" y="5514538"/>
                  <a:pt x="2081385" y="5514948"/>
                  <a:pt x="2083575" y="5520657"/>
                </a:cubicBezTo>
                <a:cubicBezTo>
                  <a:pt x="2085341" y="5521106"/>
                  <a:pt x="2092638" y="5521301"/>
                  <a:pt x="2093787" y="5520143"/>
                </a:cubicBezTo>
                <a:cubicBezTo>
                  <a:pt x="2094170" y="5519757"/>
                  <a:pt x="2093869" y="5519221"/>
                  <a:pt x="2092453" y="5518493"/>
                </a:cubicBezTo>
                <a:cubicBezTo>
                  <a:pt x="2090581" y="5518754"/>
                  <a:pt x="2087266" y="5516441"/>
                  <a:pt x="2084968" y="5515489"/>
                </a:cubicBezTo>
                <a:close/>
                <a:moveTo>
                  <a:pt x="6575212" y="5509269"/>
                </a:moveTo>
                <a:cubicBezTo>
                  <a:pt x="6563948" y="5509269"/>
                  <a:pt x="6558316" y="5512496"/>
                  <a:pt x="6556907" y="5516261"/>
                </a:cubicBezTo>
                <a:cubicBezTo>
                  <a:pt x="6555498" y="5520029"/>
                  <a:pt x="6558314" y="5524332"/>
                  <a:pt x="6563949" y="5526483"/>
                </a:cubicBezTo>
                <a:cubicBezTo>
                  <a:pt x="6575212" y="5526484"/>
                  <a:pt x="6563949" y="5517877"/>
                  <a:pt x="6575212" y="5509269"/>
                </a:cubicBezTo>
                <a:close/>
                <a:moveTo>
                  <a:pt x="2092845" y="5505289"/>
                </a:moveTo>
                <a:cubicBezTo>
                  <a:pt x="2091420" y="5504248"/>
                  <a:pt x="2089953" y="5504231"/>
                  <a:pt x="2090430" y="5507682"/>
                </a:cubicBezTo>
                <a:cubicBezTo>
                  <a:pt x="2093250" y="5509249"/>
                  <a:pt x="2094581" y="5509456"/>
                  <a:pt x="2095010" y="5509030"/>
                </a:cubicBezTo>
                <a:cubicBezTo>
                  <a:pt x="2095653" y="5508393"/>
                  <a:pt x="2094270" y="5506330"/>
                  <a:pt x="2092845" y="5505289"/>
                </a:cubicBezTo>
                <a:close/>
                <a:moveTo>
                  <a:pt x="1227605" y="5501856"/>
                </a:moveTo>
                <a:lnTo>
                  <a:pt x="1227952" y="5503487"/>
                </a:lnTo>
                <a:cubicBezTo>
                  <a:pt x="1228363" y="5505419"/>
                  <a:pt x="1228363" y="5505419"/>
                  <a:pt x="1228363" y="5505419"/>
                </a:cubicBezTo>
                <a:cubicBezTo>
                  <a:pt x="1226761" y="5506053"/>
                  <a:pt x="1226761" y="5506053"/>
                  <a:pt x="1226349" y="5504122"/>
                </a:cubicBezTo>
                <a:close/>
                <a:moveTo>
                  <a:pt x="1227541" y="5501555"/>
                </a:moveTo>
                <a:lnTo>
                  <a:pt x="1227711" y="5501664"/>
                </a:lnTo>
                <a:lnTo>
                  <a:pt x="1227605" y="5501856"/>
                </a:lnTo>
                <a:close/>
                <a:moveTo>
                  <a:pt x="451160" y="5500349"/>
                </a:moveTo>
                <a:cubicBezTo>
                  <a:pt x="447980" y="5500854"/>
                  <a:pt x="453451" y="5506974"/>
                  <a:pt x="457591" y="5502323"/>
                </a:cubicBezTo>
                <a:cubicBezTo>
                  <a:pt x="454240" y="5500636"/>
                  <a:pt x="452220" y="5500181"/>
                  <a:pt x="451160" y="5500349"/>
                </a:cubicBezTo>
                <a:close/>
                <a:moveTo>
                  <a:pt x="6511375" y="5498870"/>
                </a:moveTo>
                <a:cubicBezTo>
                  <a:pt x="6505743" y="5498869"/>
                  <a:pt x="6500110" y="5499944"/>
                  <a:pt x="6500110" y="5502096"/>
                </a:cubicBezTo>
                <a:cubicBezTo>
                  <a:pt x="6500110" y="5506400"/>
                  <a:pt x="6511376" y="5506400"/>
                  <a:pt x="6522640" y="5502096"/>
                </a:cubicBezTo>
                <a:cubicBezTo>
                  <a:pt x="6522640" y="5499945"/>
                  <a:pt x="6517008" y="5498869"/>
                  <a:pt x="6511375" y="5498870"/>
                </a:cubicBezTo>
                <a:close/>
                <a:moveTo>
                  <a:pt x="2060798" y="5496649"/>
                </a:moveTo>
                <a:cubicBezTo>
                  <a:pt x="2060798" y="5496649"/>
                  <a:pt x="2060798" y="5496649"/>
                  <a:pt x="2061756" y="5498356"/>
                </a:cubicBezTo>
                <a:cubicBezTo>
                  <a:pt x="2060394" y="5499454"/>
                  <a:pt x="2061350" y="5501162"/>
                  <a:pt x="2063671" y="5501774"/>
                </a:cubicBezTo>
                <a:cubicBezTo>
                  <a:pt x="2063671" y="5501774"/>
                  <a:pt x="2064628" y="5503482"/>
                  <a:pt x="2065991" y="5502385"/>
                </a:cubicBezTo>
                <a:cubicBezTo>
                  <a:pt x="2065991" y="5502385"/>
                  <a:pt x="2065991" y="5502385"/>
                  <a:pt x="2066948" y="5504093"/>
                </a:cubicBezTo>
                <a:cubicBezTo>
                  <a:pt x="2066543" y="5506899"/>
                  <a:pt x="2067500" y="5508607"/>
                  <a:pt x="2069415" y="5512023"/>
                </a:cubicBezTo>
                <a:cubicBezTo>
                  <a:pt x="2071329" y="5515440"/>
                  <a:pt x="2073650" y="5516051"/>
                  <a:pt x="2075969" y="5516662"/>
                </a:cubicBezTo>
                <a:cubicBezTo>
                  <a:pt x="2076927" y="5518371"/>
                  <a:pt x="2078289" y="5517275"/>
                  <a:pt x="2077333" y="5515566"/>
                </a:cubicBezTo>
                <a:cubicBezTo>
                  <a:pt x="2076375" y="5513857"/>
                  <a:pt x="2076375" y="5513857"/>
                  <a:pt x="2075418" y="5512149"/>
                </a:cubicBezTo>
                <a:cubicBezTo>
                  <a:pt x="2073097" y="5511538"/>
                  <a:pt x="2073097" y="5511538"/>
                  <a:pt x="2072140" y="5509830"/>
                </a:cubicBezTo>
                <a:cubicBezTo>
                  <a:pt x="2071183" y="5508121"/>
                  <a:pt x="2069269" y="5504704"/>
                  <a:pt x="2069674" y="5501899"/>
                </a:cubicBezTo>
                <a:lnTo>
                  <a:pt x="2070079" y="5499093"/>
                </a:lnTo>
                <a:cubicBezTo>
                  <a:pt x="2067759" y="5498481"/>
                  <a:pt x="2067759" y="5498481"/>
                  <a:pt x="2067759" y="5498481"/>
                </a:cubicBezTo>
                <a:cubicBezTo>
                  <a:pt x="2067759" y="5498481"/>
                  <a:pt x="2066396" y="5499580"/>
                  <a:pt x="2065438" y="5497871"/>
                </a:cubicBezTo>
                <a:cubicBezTo>
                  <a:pt x="2065438" y="5497871"/>
                  <a:pt x="2063119" y="5497259"/>
                  <a:pt x="2063119" y="5497259"/>
                </a:cubicBezTo>
                <a:cubicBezTo>
                  <a:pt x="2062161" y="5495551"/>
                  <a:pt x="2062161" y="5495551"/>
                  <a:pt x="2060798" y="5496649"/>
                </a:cubicBezTo>
                <a:close/>
                <a:moveTo>
                  <a:pt x="2119008" y="5495977"/>
                </a:moveTo>
                <a:cubicBezTo>
                  <a:pt x="2117242" y="5495914"/>
                  <a:pt x="2115310" y="5496876"/>
                  <a:pt x="2113488" y="5497155"/>
                </a:cubicBezTo>
                <a:cubicBezTo>
                  <a:pt x="2117156" y="5503702"/>
                  <a:pt x="2120799" y="5503144"/>
                  <a:pt x="2123525" y="5500949"/>
                </a:cubicBezTo>
                <a:cubicBezTo>
                  <a:pt x="2122372" y="5497128"/>
                  <a:pt x="2120774" y="5496040"/>
                  <a:pt x="2119008" y="5495977"/>
                </a:cubicBezTo>
                <a:close/>
                <a:moveTo>
                  <a:pt x="479853" y="5493707"/>
                </a:moveTo>
                <a:cubicBezTo>
                  <a:pt x="478253" y="5494339"/>
                  <a:pt x="478253" y="5494339"/>
                  <a:pt x="478253" y="5494339"/>
                </a:cubicBezTo>
                <a:cubicBezTo>
                  <a:pt x="476656" y="5494972"/>
                  <a:pt x="477483" y="5498853"/>
                  <a:pt x="476297" y="5501426"/>
                </a:cubicBezTo>
                <a:cubicBezTo>
                  <a:pt x="478308" y="5502735"/>
                  <a:pt x="478308" y="5502735"/>
                  <a:pt x="478308" y="5502735"/>
                </a:cubicBezTo>
                <a:cubicBezTo>
                  <a:pt x="479493" y="5500162"/>
                  <a:pt x="479493" y="5500162"/>
                  <a:pt x="479080" y="5498221"/>
                </a:cubicBezTo>
                <a:cubicBezTo>
                  <a:pt x="479493" y="5500162"/>
                  <a:pt x="481090" y="5499528"/>
                  <a:pt x="481090" y="5499528"/>
                </a:cubicBezTo>
                <a:cubicBezTo>
                  <a:pt x="481504" y="5501470"/>
                  <a:pt x="481504" y="5501470"/>
                  <a:pt x="483102" y="5500838"/>
                </a:cubicBezTo>
                <a:cubicBezTo>
                  <a:pt x="483102" y="5500838"/>
                  <a:pt x="482689" y="5498898"/>
                  <a:pt x="482689" y="5498898"/>
                </a:cubicBezTo>
                <a:cubicBezTo>
                  <a:pt x="482276" y="5496957"/>
                  <a:pt x="480265" y="5495649"/>
                  <a:pt x="480265" y="5495649"/>
                </a:cubicBezTo>
                <a:close/>
                <a:moveTo>
                  <a:pt x="2044798" y="5492177"/>
                </a:moveTo>
                <a:cubicBezTo>
                  <a:pt x="2046146" y="5491093"/>
                  <a:pt x="2047103" y="5492800"/>
                  <a:pt x="2049408" y="5493424"/>
                </a:cubicBezTo>
                <a:cubicBezTo>
                  <a:pt x="2048060" y="5494509"/>
                  <a:pt x="2047103" y="5492800"/>
                  <a:pt x="2045755" y="5493885"/>
                </a:cubicBezTo>
                <a:cubicBezTo>
                  <a:pt x="2044798" y="5492177"/>
                  <a:pt x="2044798" y="5492177"/>
                  <a:pt x="2044798" y="5492177"/>
                </a:cubicBezTo>
                <a:close/>
                <a:moveTo>
                  <a:pt x="2042884" y="5488761"/>
                </a:moveTo>
                <a:cubicBezTo>
                  <a:pt x="2041535" y="5489846"/>
                  <a:pt x="2041535" y="5489846"/>
                  <a:pt x="2041535" y="5489846"/>
                </a:cubicBezTo>
                <a:cubicBezTo>
                  <a:pt x="2042492" y="5491554"/>
                  <a:pt x="2042492" y="5491554"/>
                  <a:pt x="2042492" y="5491554"/>
                </a:cubicBezTo>
                <a:cubicBezTo>
                  <a:pt x="2042492" y="5491554"/>
                  <a:pt x="2043449" y="5493262"/>
                  <a:pt x="2044407" y="5494971"/>
                </a:cubicBezTo>
                <a:cubicBezTo>
                  <a:pt x="2043059" y="5496056"/>
                  <a:pt x="2040187" y="5490930"/>
                  <a:pt x="2038839" y="5492014"/>
                </a:cubicBezTo>
                <a:cubicBezTo>
                  <a:pt x="2040931" y="5502727"/>
                  <a:pt x="2031924" y="5490146"/>
                  <a:pt x="2028838" y="5495110"/>
                </a:cubicBezTo>
                <a:cubicBezTo>
                  <a:pt x="2032277" y="5504737"/>
                  <a:pt x="2035364" y="5499773"/>
                  <a:pt x="2037277" y="5503190"/>
                </a:cubicBezTo>
                <a:cubicBezTo>
                  <a:pt x="2032844" y="5509239"/>
                  <a:pt x="2028447" y="5497903"/>
                  <a:pt x="2030539" y="5508615"/>
                </a:cubicBezTo>
                <a:cubicBezTo>
                  <a:pt x="2024405" y="5501159"/>
                  <a:pt x="2029406" y="5499612"/>
                  <a:pt x="2027490" y="5496194"/>
                </a:cubicBezTo>
                <a:cubicBezTo>
                  <a:pt x="2024794" y="5498365"/>
                  <a:pt x="2022666" y="5505037"/>
                  <a:pt x="2019228" y="5495410"/>
                </a:cubicBezTo>
                <a:cubicBezTo>
                  <a:pt x="2018836" y="5498203"/>
                  <a:pt x="2016531" y="5497580"/>
                  <a:pt x="2018446" y="5500997"/>
                </a:cubicBezTo>
                <a:cubicBezTo>
                  <a:pt x="2018446" y="5500997"/>
                  <a:pt x="2017099" y="5502082"/>
                  <a:pt x="2015751" y="5503167"/>
                </a:cubicBezTo>
                <a:cubicBezTo>
                  <a:pt x="2014403" y="5504251"/>
                  <a:pt x="2014403" y="5504251"/>
                  <a:pt x="2015360" y="5505961"/>
                </a:cubicBezTo>
                <a:cubicBezTo>
                  <a:pt x="2016318" y="5507670"/>
                  <a:pt x="2017275" y="5509378"/>
                  <a:pt x="2018623" y="5508292"/>
                </a:cubicBezTo>
                <a:cubicBezTo>
                  <a:pt x="2018623" y="5508292"/>
                  <a:pt x="2019970" y="5507207"/>
                  <a:pt x="2019970" y="5507207"/>
                </a:cubicBezTo>
                <a:cubicBezTo>
                  <a:pt x="2021886" y="5510625"/>
                  <a:pt x="2023800" y="5514041"/>
                  <a:pt x="2022452" y="5515127"/>
                </a:cubicBezTo>
                <a:cubicBezTo>
                  <a:pt x="2020537" y="5511709"/>
                  <a:pt x="2019190" y="5512794"/>
                  <a:pt x="2017451" y="5516673"/>
                </a:cubicBezTo>
                <a:cubicBezTo>
                  <a:pt x="2019366" y="5520090"/>
                  <a:pt x="2021671" y="5520712"/>
                  <a:pt x="2024543" y="5525838"/>
                </a:cubicBezTo>
                <a:lnTo>
                  <a:pt x="2026849" y="5526461"/>
                </a:lnTo>
                <a:cubicBezTo>
                  <a:pt x="2024543" y="5525838"/>
                  <a:pt x="2022238" y="5525215"/>
                  <a:pt x="2020890" y="5526300"/>
                </a:cubicBezTo>
                <a:cubicBezTo>
                  <a:pt x="2019542" y="5527385"/>
                  <a:pt x="2020499" y="5529093"/>
                  <a:pt x="2020499" y="5529093"/>
                </a:cubicBezTo>
                <a:cubicBezTo>
                  <a:pt x="2021457" y="5530802"/>
                  <a:pt x="2022804" y="5529716"/>
                  <a:pt x="2022804" y="5529716"/>
                </a:cubicBezTo>
                <a:cubicBezTo>
                  <a:pt x="2022804" y="5529716"/>
                  <a:pt x="2024153" y="5528631"/>
                  <a:pt x="2025110" y="5530340"/>
                </a:cubicBezTo>
                <a:cubicBezTo>
                  <a:pt x="2025677" y="5534843"/>
                  <a:pt x="2027415" y="5530963"/>
                  <a:pt x="2029330" y="5534380"/>
                </a:cubicBezTo>
                <a:cubicBezTo>
                  <a:pt x="2030288" y="5536089"/>
                  <a:pt x="2027592" y="5538259"/>
                  <a:pt x="2028549" y="5539967"/>
                </a:cubicBezTo>
                <a:cubicBezTo>
                  <a:pt x="2031635" y="5535003"/>
                  <a:pt x="2034507" y="5540128"/>
                  <a:pt x="2037203" y="5537958"/>
                </a:cubicBezTo>
                <a:cubicBezTo>
                  <a:pt x="2037203" y="5537958"/>
                  <a:pt x="2039508" y="5538581"/>
                  <a:pt x="2039508" y="5538581"/>
                </a:cubicBezTo>
                <a:cubicBezTo>
                  <a:pt x="2041812" y="5539204"/>
                  <a:pt x="2044117" y="5539827"/>
                  <a:pt x="2046423" y="5540451"/>
                </a:cubicBezTo>
                <a:cubicBezTo>
                  <a:pt x="2047381" y="5542160"/>
                  <a:pt x="2048727" y="5541074"/>
                  <a:pt x="2047770" y="5539366"/>
                </a:cubicBezTo>
                <a:cubicBezTo>
                  <a:pt x="2049119" y="5538281"/>
                  <a:pt x="2048162" y="5536573"/>
                  <a:pt x="2045856" y="5535949"/>
                </a:cubicBezTo>
                <a:cubicBezTo>
                  <a:pt x="2043551" y="5535327"/>
                  <a:pt x="2041246" y="5534703"/>
                  <a:pt x="2040288" y="5532995"/>
                </a:cubicBezTo>
                <a:cubicBezTo>
                  <a:pt x="2037983" y="5532371"/>
                  <a:pt x="2035678" y="5531748"/>
                  <a:pt x="2035678" y="5531748"/>
                </a:cubicBezTo>
                <a:cubicBezTo>
                  <a:pt x="2034722" y="5530038"/>
                  <a:pt x="2034722" y="5530038"/>
                  <a:pt x="2034722" y="5530038"/>
                </a:cubicBezTo>
                <a:cubicBezTo>
                  <a:pt x="2034722" y="5530038"/>
                  <a:pt x="2033763" y="5528331"/>
                  <a:pt x="2032806" y="5526623"/>
                </a:cubicBezTo>
                <a:cubicBezTo>
                  <a:pt x="2039155" y="5523990"/>
                  <a:pt x="2039936" y="5518404"/>
                  <a:pt x="2047242" y="5517480"/>
                </a:cubicBezTo>
                <a:cubicBezTo>
                  <a:pt x="2043236" y="5503351"/>
                  <a:pt x="2051499" y="5504136"/>
                  <a:pt x="2049408" y="5493424"/>
                </a:cubicBezTo>
                <a:cubicBezTo>
                  <a:pt x="2049408" y="5493424"/>
                  <a:pt x="2050754" y="5492339"/>
                  <a:pt x="2050754" y="5492339"/>
                </a:cubicBezTo>
                <a:cubicBezTo>
                  <a:pt x="2050754" y="5492339"/>
                  <a:pt x="2049798" y="5490630"/>
                  <a:pt x="2049798" y="5490630"/>
                </a:cubicBezTo>
                <a:cubicBezTo>
                  <a:pt x="2046537" y="5488298"/>
                  <a:pt x="2044230" y="5487675"/>
                  <a:pt x="2042884" y="5488761"/>
                </a:cubicBezTo>
                <a:close/>
                <a:moveTo>
                  <a:pt x="6511377" y="5486316"/>
                </a:moveTo>
                <a:cubicBezTo>
                  <a:pt x="6500110" y="5486317"/>
                  <a:pt x="6500110" y="5490142"/>
                  <a:pt x="6500110" y="5497793"/>
                </a:cubicBezTo>
                <a:cubicBezTo>
                  <a:pt x="6511377" y="5497794"/>
                  <a:pt x="6511377" y="5493969"/>
                  <a:pt x="6522641" y="5493969"/>
                </a:cubicBezTo>
                <a:cubicBezTo>
                  <a:pt x="6522641" y="5493969"/>
                  <a:pt x="6522640" y="5490142"/>
                  <a:pt x="6511377" y="5486316"/>
                </a:cubicBezTo>
                <a:close/>
                <a:moveTo>
                  <a:pt x="1994340" y="5483480"/>
                </a:moveTo>
                <a:cubicBezTo>
                  <a:pt x="1992368" y="5483240"/>
                  <a:pt x="1990786" y="5484513"/>
                  <a:pt x="1991565" y="5487541"/>
                </a:cubicBezTo>
                <a:cubicBezTo>
                  <a:pt x="1995036" y="5487181"/>
                  <a:pt x="1998183" y="5489520"/>
                  <a:pt x="1999448" y="5488501"/>
                </a:cubicBezTo>
                <a:cubicBezTo>
                  <a:pt x="1998670" y="5485474"/>
                  <a:pt x="1996311" y="5483720"/>
                  <a:pt x="1994340" y="5483480"/>
                </a:cubicBezTo>
                <a:close/>
                <a:moveTo>
                  <a:pt x="411493" y="5481075"/>
                </a:moveTo>
                <a:cubicBezTo>
                  <a:pt x="405391" y="5477260"/>
                  <a:pt x="404991" y="5491956"/>
                  <a:pt x="409871" y="5490025"/>
                </a:cubicBezTo>
                <a:cubicBezTo>
                  <a:pt x="408648" y="5484277"/>
                  <a:pt x="410276" y="5483634"/>
                  <a:pt x="411493" y="5481075"/>
                </a:cubicBezTo>
                <a:close/>
                <a:moveTo>
                  <a:pt x="492990" y="5477993"/>
                </a:moveTo>
                <a:cubicBezTo>
                  <a:pt x="492154" y="5478466"/>
                  <a:pt x="494636" y="5493126"/>
                  <a:pt x="494982" y="5492173"/>
                </a:cubicBezTo>
                <a:cubicBezTo>
                  <a:pt x="495049" y="5491992"/>
                  <a:pt x="495037" y="5491244"/>
                  <a:pt x="494911" y="5489722"/>
                </a:cubicBezTo>
                <a:cubicBezTo>
                  <a:pt x="494704" y="5488758"/>
                  <a:pt x="495068" y="5488613"/>
                  <a:pt x="495329" y="5487987"/>
                </a:cubicBezTo>
                <a:cubicBezTo>
                  <a:pt x="495588" y="5487361"/>
                  <a:pt x="495747" y="5486252"/>
                  <a:pt x="495130" y="5483354"/>
                </a:cubicBezTo>
                <a:cubicBezTo>
                  <a:pt x="493915" y="5479255"/>
                  <a:pt x="493267" y="5477836"/>
                  <a:pt x="492990" y="5477993"/>
                </a:cubicBezTo>
                <a:close/>
                <a:moveTo>
                  <a:pt x="6552681" y="5477710"/>
                </a:moveTo>
                <a:cubicBezTo>
                  <a:pt x="6552681" y="5477710"/>
                  <a:pt x="6552682" y="5481775"/>
                  <a:pt x="6552682" y="5481775"/>
                </a:cubicBezTo>
                <a:cubicBezTo>
                  <a:pt x="6563949" y="5481775"/>
                  <a:pt x="6563949" y="5481775"/>
                  <a:pt x="6563949" y="5485840"/>
                </a:cubicBezTo>
                <a:cubicBezTo>
                  <a:pt x="6552682" y="5485840"/>
                  <a:pt x="6552682" y="5498033"/>
                  <a:pt x="6552682" y="5498033"/>
                </a:cubicBezTo>
                <a:cubicBezTo>
                  <a:pt x="6575212" y="5502097"/>
                  <a:pt x="6575212" y="5489904"/>
                  <a:pt x="6563949" y="5485840"/>
                </a:cubicBezTo>
                <a:cubicBezTo>
                  <a:pt x="6563949" y="5481775"/>
                  <a:pt x="6563949" y="5481775"/>
                  <a:pt x="6552681" y="5477710"/>
                </a:cubicBezTo>
                <a:close/>
                <a:moveTo>
                  <a:pt x="1298945" y="5477115"/>
                </a:moveTo>
                <a:cubicBezTo>
                  <a:pt x="1297980" y="5476938"/>
                  <a:pt x="1296838" y="5477390"/>
                  <a:pt x="1295385" y="5479016"/>
                </a:cubicBezTo>
                <a:cubicBezTo>
                  <a:pt x="1295587" y="5484196"/>
                  <a:pt x="1298282" y="5486286"/>
                  <a:pt x="1300978" y="5486272"/>
                </a:cubicBezTo>
                <a:cubicBezTo>
                  <a:pt x="1303675" y="5486256"/>
                  <a:pt x="1306373" y="5484137"/>
                  <a:pt x="1306584" y="5480898"/>
                </a:cubicBezTo>
                <a:cubicBezTo>
                  <a:pt x="1303158" y="5483831"/>
                  <a:pt x="1301843" y="5477645"/>
                  <a:pt x="1298945" y="5477115"/>
                </a:cubicBezTo>
                <a:close/>
                <a:moveTo>
                  <a:pt x="1361788" y="5468058"/>
                </a:moveTo>
                <a:cubicBezTo>
                  <a:pt x="1360501" y="5467710"/>
                  <a:pt x="1358883" y="5468759"/>
                  <a:pt x="1358454" y="5473029"/>
                </a:cubicBezTo>
                <a:cubicBezTo>
                  <a:pt x="1361137" y="5473060"/>
                  <a:pt x="1362552" y="5472363"/>
                  <a:pt x="1363144" y="5471480"/>
                </a:cubicBezTo>
                <a:cubicBezTo>
                  <a:pt x="1364034" y="5470155"/>
                  <a:pt x="1363075" y="5468409"/>
                  <a:pt x="1361788" y="5468058"/>
                </a:cubicBezTo>
                <a:close/>
                <a:moveTo>
                  <a:pt x="2004719" y="5466902"/>
                </a:moveTo>
                <a:cubicBezTo>
                  <a:pt x="2003421" y="5467947"/>
                  <a:pt x="2000826" y="5470037"/>
                  <a:pt x="2001796" y="5471769"/>
                </a:cubicBezTo>
                <a:cubicBezTo>
                  <a:pt x="2005361" y="5471409"/>
                  <a:pt x="2004706" y="5476961"/>
                  <a:pt x="2006003" y="5475915"/>
                </a:cubicBezTo>
                <a:cubicBezTo>
                  <a:pt x="2004064" y="5472454"/>
                  <a:pt x="2006659" y="5470363"/>
                  <a:pt x="2004719" y="5466902"/>
                </a:cubicBezTo>
                <a:close/>
                <a:moveTo>
                  <a:pt x="1334867" y="5466722"/>
                </a:moveTo>
                <a:cubicBezTo>
                  <a:pt x="1331967" y="5467340"/>
                  <a:pt x="1329187" y="5470558"/>
                  <a:pt x="1327414" y="5474437"/>
                </a:cubicBezTo>
                <a:cubicBezTo>
                  <a:pt x="1325816" y="5475070"/>
                  <a:pt x="1324218" y="5475701"/>
                  <a:pt x="1322205" y="5474380"/>
                </a:cubicBezTo>
                <a:cubicBezTo>
                  <a:pt x="1320606" y="5475011"/>
                  <a:pt x="1319010" y="5475644"/>
                  <a:pt x="1317411" y="5476275"/>
                </a:cubicBezTo>
                <a:cubicBezTo>
                  <a:pt x="1317411" y="5476275"/>
                  <a:pt x="1317411" y="5476275"/>
                  <a:pt x="1315814" y="5476908"/>
                </a:cubicBezTo>
                <a:cubicBezTo>
                  <a:pt x="1315814" y="5476908"/>
                  <a:pt x="1315814" y="5476908"/>
                  <a:pt x="1316229" y="5478862"/>
                </a:cubicBezTo>
                <a:cubicBezTo>
                  <a:pt x="1316645" y="5480816"/>
                  <a:pt x="1316645" y="5480816"/>
                  <a:pt x="1318244" y="5480185"/>
                </a:cubicBezTo>
                <a:cubicBezTo>
                  <a:pt x="1317828" y="5478230"/>
                  <a:pt x="1319840" y="5479552"/>
                  <a:pt x="1321439" y="5478921"/>
                </a:cubicBezTo>
                <a:cubicBezTo>
                  <a:pt x="1323452" y="5480241"/>
                  <a:pt x="1326648" y="5478979"/>
                  <a:pt x="1328245" y="5478345"/>
                </a:cubicBezTo>
                <a:cubicBezTo>
                  <a:pt x="1329078" y="5482253"/>
                  <a:pt x="1329909" y="5486162"/>
                  <a:pt x="1331506" y="5485531"/>
                </a:cubicBezTo>
                <a:cubicBezTo>
                  <a:pt x="1331922" y="5487484"/>
                  <a:pt x="1331922" y="5487484"/>
                  <a:pt x="1331922" y="5487484"/>
                </a:cubicBezTo>
                <a:cubicBezTo>
                  <a:pt x="1332339" y="5489439"/>
                  <a:pt x="1332754" y="5491393"/>
                  <a:pt x="1331572" y="5493980"/>
                </a:cubicBezTo>
                <a:cubicBezTo>
                  <a:pt x="1328792" y="5497197"/>
                  <a:pt x="1323583" y="5497140"/>
                  <a:pt x="1321219" y="5502313"/>
                </a:cubicBezTo>
                <a:cubicBezTo>
                  <a:pt x="1319621" y="5502945"/>
                  <a:pt x="1316426" y="5504210"/>
                  <a:pt x="1314828" y="5504842"/>
                </a:cubicBezTo>
                <a:cubicBezTo>
                  <a:pt x="1310034" y="5506738"/>
                  <a:pt x="1306839" y="5508003"/>
                  <a:pt x="1304060" y="5511220"/>
                </a:cubicBezTo>
                <a:cubicBezTo>
                  <a:pt x="1302461" y="5511852"/>
                  <a:pt x="1303293" y="5515761"/>
                  <a:pt x="1303709" y="5517715"/>
                </a:cubicBezTo>
                <a:cubicBezTo>
                  <a:pt x="1304125" y="5519670"/>
                  <a:pt x="1306139" y="5520992"/>
                  <a:pt x="1307320" y="5518405"/>
                </a:cubicBezTo>
                <a:cubicBezTo>
                  <a:pt x="1308919" y="5517773"/>
                  <a:pt x="1312113" y="5516509"/>
                  <a:pt x="1315309" y="5515244"/>
                </a:cubicBezTo>
                <a:cubicBezTo>
                  <a:pt x="1318504" y="5513981"/>
                  <a:pt x="1321701" y="5512716"/>
                  <a:pt x="1324481" y="5509497"/>
                </a:cubicBezTo>
                <a:cubicBezTo>
                  <a:pt x="1324895" y="5511452"/>
                  <a:pt x="1324895" y="5511452"/>
                  <a:pt x="1324895" y="5511452"/>
                </a:cubicBezTo>
                <a:cubicBezTo>
                  <a:pt x="1332886" y="5508291"/>
                  <a:pt x="1343302" y="5508407"/>
                  <a:pt x="1358100" y="5504672"/>
                </a:cubicBezTo>
                <a:cubicBezTo>
                  <a:pt x="1356086" y="5503350"/>
                  <a:pt x="1356086" y="5503350"/>
                  <a:pt x="1356086" y="5503350"/>
                </a:cubicBezTo>
                <a:cubicBezTo>
                  <a:pt x="1357684" y="5502718"/>
                  <a:pt x="1359281" y="5502085"/>
                  <a:pt x="1359281" y="5502085"/>
                </a:cubicBezTo>
                <a:cubicBezTo>
                  <a:pt x="1362477" y="5500821"/>
                  <a:pt x="1364490" y="5502144"/>
                  <a:pt x="1366505" y="5503466"/>
                </a:cubicBezTo>
                <a:cubicBezTo>
                  <a:pt x="1368518" y="5504788"/>
                  <a:pt x="1368518" y="5504788"/>
                  <a:pt x="1370116" y="5504156"/>
                </a:cubicBezTo>
                <a:cubicBezTo>
                  <a:pt x="1369700" y="5502202"/>
                  <a:pt x="1369284" y="5500247"/>
                  <a:pt x="1369284" y="5500247"/>
                </a:cubicBezTo>
                <a:cubicBezTo>
                  <a:pt x="1364841" y="5495649"/>
                  <a:pt x="1361645" y="5496912"/>
                  <a:pt x="1358035" y="5496223"/>
                </a:cubicBezTo>
                <a:cubicBezTo>
                  <a:pt x="1358035" y="5496223"/>
                  <a:pt x="1358035" y="5496223"/>
                  <a:pt x="1356437" y="5496855"/>
                </a:cubicBezTo>
                <a:cubicBezTo>
                  <a:pt x="1349148" y="5487026"/>
                  <a:pt x="1340743" y="5488232"/>
                  <a:pt x="1335184" y="5494670"/>
                </a:cubicBezTo>
                <a:cubicBezTo>
                  <a:pt x="1333586" y="5495302"/>
                  <a:pt x="1333586" y="5495302"/>
                  <a:pt x="1333586" y="5495302"/>
                </a:cubicBezTo>
                <a:cubicBezTo>
                  <a:pt x="1334768" y="5492716"/>
                  <a:pt x="1334352" y="5490761"/>
                  <a:pt x="1333937" y="5488806"/>
                </a:cubicBezTo>
                <a:cubicBezTo>
                  <a:pt x="1336716" y="5485588"/>
                  <a:pt x="1339080" y="5480415"/>
                  <a:pt x="1342275" y="5479151"/>
                </a:cubicBezTo>
                <a:cubicBezTo>
                  <a:pt x="1341860" y="5477197"/>
                  <a:pt x="1341860" y="5477197"/>
                  <a:pt x="1341860" y="5477197"/>
                </a:cubicBezTo>
                <a:cubicBezTo>
                  <a:pt x="1343873" y="5478519"/>
                  <a:pt x="1345887" y="5479841"/>
                  <a:pt x="1347069" y="5477255"/>
                </a:cubicBezTo>
                <a:cubicBezTo>
                  <a:pt x="1348668" y="5476623"/>
                  <a:pt x="1348251" y="5474669"/>
                  <a:pt x="1348251" y="5474669"/>
                </a:cubicBezTo>
                <a:cubicBezTo>
                  <a:pt x="1347835" y="5472715"/>
                  <a:pt x="1346238" y="5473346"/>
                  <a:pt x="1346238" y="5473346"/>
                </a:cubicBezTo>
                <a:cubicBezTo>
                  <a:pt x="1344639" y="5473978"/>
                  <a:pt x="1344639" y="5473978"/>
                  <a:pt x="1343042" y="5474610"/>
                </a:cubicBezTo>
                <a:cubicBezTo>
                  <a:pt x="1340788" y="5468087"/>
                  <a:pt x="1337768" y="5466104"/>
                  <a:pt x="1334867" y="5466722"/>
                </a:cubicBezTo>
                <a:close/>
                <a:moveTo>
                  <a:pt x="6458051" y="5466439"/>
                </a:moveTo>
                <a:cubicBezTo>
                  <a:pt x="6458051" y="5466439"/>
                  <a:pt x="6447536" y="5470401"/>
                  <a:pt x="6447536" y="5470401"/>
                </a:cubicBezTo>
                <a:cubicBezTo>
                  <a:pt x="6437022" y="5470401"/>
                  <a:pt x="6437022" y="5474362"/>
                  <a:pt x="6415993" y="5470402"/>
                </a:cubicBezTo>
                <a:cubicBezTo>
                  <a:pt x="6415993" y="5474362"/>
                  <a:pt x="6415993" y="5474362"/>
                  <a:pt x="6415993" y="5474362"/>
                </a:cubicBezTo>
                <a:cubicBezTo>
                  <a:pt x="6415993" y="5478325"/>
                  <a:pt x="6415993" y="5478325"/>
                  <a:pt x="6415993" y="5482286"/>
                </a:cubicBezTo>
                <a:cubicBezTo>
                  <a:pt x="6426508" y="5486249"/>
                  <a:pt x="6426508" y="5482286"/>
                  <a:pt x="6437022" y="5482286"/>
                </a:cubicBezTo>
                <a:cubicBezTo>
                  <a:pt x="6447536" y="5482286"/>
                  <a:pt x="6437022" y="5490210"/>
                  <a:pt x="6437022" y="5490210"/>
                </a:cubicBezTo>
                <a:cubicBezTo>
                  <a:pt x="6437022" y="5490210"/>
                  <a:pt x="6437022" y="5490210"/>
                  <a:pt x="6426507" y="5490210"/>
                </a:cubicBezTo>
                <a:cubicBezTo>
                  <a:pt x="6426507" y="5490210"/>
                  <a:pt x="6426508" y="5494173"/>
                  <a:pt x="6426508" y="5494173"/>
                </a:cubicBezTo>
                <a:cubicBezTo>
                  <a:pt x="6426508" y="5494173"/>
                  <a:pt x="6426508" y="5494173"/>
                  <a:pt x="6426508" y="5498134"/>
                </a:cubicBezTo>
                <a:cubicBezTo>
                  <a:pt x="6437022" y="5498134"/>
                  <a:pt x="6437022" y="5494172"/>
                  <a:pt x="6437022" y="5494172"/>
                </a:cubicBezTo>
                <a:cubicBezTo>
                  <a:pt x="6437022" y="5494172"/>
                  <a:pt x="6447536" y="5494172"/>
                  <a:pt x="6447536" y="5494172"/>
                </a:cubicBezTo>
                <a:cubicBezTo>
                  <a:pt x="6447536" y="5502096"/>
                  <a:pt x="6437022" y="5502097"/>
                  <a:pt x="6437022" y="5506059"/>
                </a:cubicBezTo>
                <a:cubicBezTo>
                  <a:pt x="6437022" y="5510020"/>
                  <a:pt x="6447536" y="5510020"/>
                  <a:pt x="6447536" y="5513983"/>
                </a:cubicBezTo>
                <a:cubicBezTo>
                  <a:pt x="6447536" y="5513983"/>
                  <a:pt x="6447536" y="5517943"/>
                  <a:pt x="6447536" y="5517943"/>
                </a:cubicBezTo>
                <a:cubicBezTo>
                  <a:pt x="6437022" y="5521906"/>
                  <a:pt x="6437022" y="5529831"/>
                  <a:pt x="6447536" y="5537754"/>
                </a:cubicBezTo>
                <a:cubicBezTo>
                  <a:pt x="6447536" y="5537754"/>
                  <a:pt x="6458051" y="5537755"/>
                  <a:pt x="6458051" y="5533792"/>
                </a:cubicBezTo>
                <a:cubicBezTo>
                  <a:pt x="6468565" y="5537754"/>
                  <a:pt x="6468564" y="5541716"/>
                  <a:pt x="6468565" y="5545678"/>
                </a:cubicBezTo>
                <a:cubicBezTo>
                  <a:pt x="6468565" y="5549640"/>
                  <a:pt x="6479079" y="5545678"/>
                  <a:pt x="6479078" y="5549639"/>
                </a:cubicBezTo>
                <a:cubicBezTo>
                  <a:pt x="6468565" y="5549640"/>
                  <a:pt x="6468565" y="5553602"/>
                  <a:pt x="6458051" y="5553602"/>
                </a:cubicBezTo>
                <a:cubicBezTo>
                  <a:pt x="6468565" y="5553602"/>
                  <a:pt x="6479079" y="5553602"/>
                  <a:pt x="6479079" y="5553602"/>
                </a:cubicBezTo>
                <a:cubicBezTo>
                  <a:pt x="6479079" y="5553602"/>
                  <a:pt x="6479079" y="5553602"/>
                  <a:pt x="6479078" y="5549639"/>
                </a:cubicBezTo>
                <a:cubicBezTo>
                  <a:pt x="6479079" y="5553602"/>
                  <a:pt x="6489594" y="5553602"/>
                  <a:pt x="6489594" y="5557563"/>
                </a:cubicBezTo>
                <a:cubicBezTo>
                  <a:pt x="6489593" y="5561526"/>
                  <a:pt x="6479078" y="5557564"/>
                  <a:pt x="6479079" y="5561526"/>
                </a:cubicBezTo>
                <a:cubicBezTo>
                  <a:pt x="6479079" y="5565487"/>
                  <a:pt x="6489593" y="5565488"/>
                  <a:pt x="6489594" y="5569449"/>
                </a:cubicBezTo>
                <a:cubicBezTo>
                  <a:pt x="6479078" y="5569450"/>
                  <a:pt x="6479078" y="5573410"/>
                  <a:pt x="6458051" y="5573411"/>
                </a:cubicBezTo>
                <a:cubicBezTo>
                  <a:pt x="6468564" y="5577374"/>
                  <a:pt x="6458051" y="5581335"/>
                  <a:pt x="6468564" y="5581335"/>
                </a:cubicBezTo>
                <a:cubicBezTo>
                  <a:pt x="6479079" y="5577374"/>
                  <a:pt x="6479079" y="5585298"/>
                  <a:pt x="6500107" y="5581335"/>
                </a:cubicBezTo>
                <a:cubicBezTo>
                  <a:pt x="6500108" y="5569450"/>
                  <a:pt x="6500108" y="5545678"/>
                  <a:pt x="6489593" y="5533792"/>
                </a:cubicBezTo>
                <a:cubicBezTo>
                  <a:pt x="6489593" y="5533792"/>
                  <a:pt x="6479079" y="5533792"/>
                  <a:pt x="6479079" y="5533792"/>
                </a:cubicBezTo>
                <a:cubicBezTo>
                  <a:pt x="6479079" y="5529830"/>
                  <a:pt x="6489594" y="5529830"/>
                  <a:pt x="6489594" y="5529830"/>
                </a:cubicBezTo>
                <a:cubicBezTo>
                  <a:pt x="6489594" y="5510020"/>
                  <a:pt x="6479079" y="5498135"/>
                  <a:pt x="6479079" y="5478325"/>
                </a:cubicBezTo>
                <a:cubicBezTo>
                  <a:pt x="6468565" y="5474362"/>
                  <a:pt x="6468565" y="5470401"/>
                  <a:pt x="6458051" y="5470400"/>
                </a:cubicBezTo>
                <a:cubicBezTo>
                  <a:pt x="6458051" y="5470400"/>
                  <a:pt x="6458051" y="5466439"/>
                  <a:pt x="6458051" y="5466439"/>
                </a:cubicBezTo>
                <a:close/>
                <a:moveTo>
                  <a:pt x="2008819" y="5466341"/>
                </a:moveTo>
                <a:cubicBezTo>
                  <a:pt x="2008819" y="5466341"/>
                  <a:pt x="2007480" y="5467419"/>
                  <a:pt x="2006142" y="5468496"/>
                </a:cubicBezTo>
                <a:cubicBezTo>
                  <a:pt x="2008057" y="5471914"/>
                  <a:pt x="2006718" y="5472991"/>
                  <a:pt x="2007675" y="5474699"/>
                </a:cubicBezTo>
                <a:cubicBezTo>
                  <a:pt x="2008247" y="5470520"/>
                  <a:pt x="2013127" y="5474029"/>
                  <a:pt x="2013916" y="5473162"/>
                </a:cubicBezTo>
                <a:cubicBezTo>
                  <a:pt x="2014178" y="5472873"/>
                  <a:pt x="2013987" y="5472097"/>
                  <a:pt x="2013029" y="5470389"/>
                </a:cubicBezTo>
                <a:cubicBezTo>
                  <a:pt x="2011690" y="5471467"/>
                  <a:pt x="2010734" y="5469758"/>
                  <a:pt x="2008819" y="5466341"/>
                </a:cubicBezTo>
                <a:close/>
                <a:moveTo>
                  <a:pt x="2057892" y="5463825"/>
                </a:moveTo>
                <a:cubicBezTo>
                  <a:pt x="2057892" y="5463825"/>
                  <a:pt x="2057892" y="5463825"/>
                  <a:pt x="2058861" y="5465555"/>
                </a:cubicBezTo>
                <a:cubicBezTo>
                  <a:pt x="2058861" y="5465555"/>
                  <a:pt x="2058861" y="5465555"/>
                  <a:pt x="2057490" y="5466659"/>
                </a:cubicBezTo>
                <a:cubicBezTo>
                  <a:pt x="2054179" y="5464302"/>
                  <a:pt x="2050466" y="5464779"/>
                  <a:pt x="2052973" y="5472807"/>
                </a:cubicBezTo>
                <a:cubicBezTo>
                  <a:pt x="2058225" y="5478626"/>
                  <a:pt x="2058391" y="5486028"/>
                  <a:pt x="2059930" y="5492324"/>
                </a:cubicBezTo>
                <a:cubicBezTo>
                  <a:pt x="2064529" y="5489877"/>
                  <a:pt x="2069414" y="5489713"/>
                  <a:pt x="2072107" y="5487858"/>
                </a:cubicBezTo>
                <a:cubicBezTo>
                  <a:pt x="2074799" y="5486004"/>
                  <a:pt x="2075302" y="5482461"/>
                  <a:pt x="2071138" y="5473254"/>
                </a:cubicBezTo>
                <a:cubicBezTo>
                  <a:pt x="2069766" y="5474359"/>
                  <a:pt x="2069766" y="5474359"/>
                  <a:pt x="2069766" y="5474359"/>
                </a:cubicBezTo>
                <a:cubicBezTo>
                  <a:pt x="2070168" y="5471523"/>
                  <a:pt x="2070168" y="5471523"/>
                  <a:pt x="2069197" y="5469792"/>
                </a:cubicBezTo>
                <a:cubicBezTo>
                  <a:pt x="2069197" y="5469792"/>
                  <a:pt x="2068228" y="5468061"/>
                  <a:pt x="2067258" y="5466329"/>
                </a:cubicBezTo>
                <a:cubicBezTo>
                  <a:pt x="2067258" y="5466329"/>
                  <a:pt x="2065886" y="5467435"/>
                  <a:pt x="2065886" y="5467435"/>
                </a:cubicBezTo>
                <a:cubicBezTo>
                  <a:pt x="2065886" y="5467435"/>
                  <a:pt x="2065886" y="5467435"/>
                  <a:pt x="2065484" y="5470270"/>
                </a:cubicBezTo>
                <a:cubicBezTo>
                  <a:pt x="2065484" y="5470270"/>
                  <a:pt x="2066454" y="5472001"/>
                  <a:pt x="2066454" y="5472001"/>
                </a:cubicBezTo>
                <a:cubicBezTo>
                  <a:pt x="2063711" y="5474210"/>
                  <a:pt x="2064514" y="5468539"/>
                  <a:pt x="2062173" y="5467912"/>
                </a:cubicBezTo>
                <a:cubicBezTo>
                  <a:pt x="2060801" y="5469016"/>
                  <a:pt x="2060801" y="5469016"/>
                  <a:pt x="2060801" y="5469016"/>
                </a:cubicBezTo>
                <a:cubicBezTo>
                  <a:pt x="2062173" y="5467912"/>
                  <a:pt x="2061203" y="5466181"/>
                  <a:pt x="2060233" y="5464450"/>
                </a:cubicBezTo>
                <a:cubicBezTo>
                  <a:pt x="2060233" y="5464450"/>
                  <a:pt x="2059263" y="5462720"/>
                  <a:pt x="2057892" y="5463825"/>
                </a:cubicBezTo>
                <a:close/>
                <a:moveTo>
                  <a:pt x="309827" y="5463806"/>
                </a:moveTo>
                <a:cubicBezTo>
                  <a:pt x="307463" y="5464230"/>
                  <a:pt x="305505" y="5465515"/>
                  <a:pt x="306106" y="5468338"/>
                </a:cubicBezTo>
                <a:cubicBezTo>
                  <a:pt x="311046" y="5466385"/>
                  <a:pt x="312955" y="5469072"/>
                  <a:pt x="314485" y="5467606"/>
                </a:cubicBezTo>
                <a:cubicBezTo>
                  <a:pt x="314994" y="5467117"/>
                  <a:pt x="315461" y="5466168"/>
                  <a:pt x="315983" y="5464430"/>
                </a:cubicBezTo>
                <a:cubicBezTo>
                  <a:pt x="314961" y="5463815"/>
                  <a:pt x="312191" y="5463381"/>
                  <a:pt x="309827" y="5463806"/>
                </a:cubicBezTo>
                <a:close/>
                <a:moveTo>
                  <a:pt x="2120587" y="5461299"/>
                </a:moveTo>
                <a:cubicBezTo>
                  <a:pt x="2123444" y="5466397"/>
                  <a:pt x="2122106" y="5467474"/>
                  <a:pt x="2122672" y="5471951"/>
                </a:cubicBezTo>
                <a:cubicBezTo>
                  <a:pt x="2126687" y="5468718"/>
                  <a:pt x="2132788" y="5476138"/>
                  <a:pt x="2135850" y="5471206"/>
                </a:cubicBezTo>
                <a:cubicBezTo>
                  <a:pt x="2133380" y="5463330"/>
                  <a:pt x="2129931" y="5471040"/>
                  <a:pt x="2128798" y="5462087"/>
                </a:cubicBezTo>
                <a:cubicBezTo>
                  <a:pt x="2127459" y="5463164"/>
                  <a:pt x="2124216" y="5460843"/>
                  <a:pt x="2120587" y="5461299"/>
                </a:cubicBezTo>
                <a:close/>
                <a:moveTo>
                  <a:pt x="6826803" y="5459061"/>
                </a:moveTo>
                <a:cubicBezTo>
                  <a:pt x="6826803" y="5459061"/>
                  <a:pt x="6826803" y="5462647"/>
                  <a:pt x="6826803" y="5462647"/>
                </a:cubicBezTo>
                <a:cubicBezTo>
                  <a:pt x="6826803" y="5466234"/>
                  <a:pt x="6838069" y="5462647"/>
                  <a:pt x="6838069" y="5466233"/>
                </a:cubicBezTo>
                <a:cubicBezTo>
                  <a:pt x="6838069" y="5462647"/>
                  <a:pt x="6826803" y="5462647"/>
                  <a:pt x="6826803" y="5459061"/>
                </a:cubicBezTo>
                <a:close/>
                <a:moveTo>
                  <a:pt x="344404" y="5452932"/>
                </a:moveTo>
                <a:lnTo>
                  <a:pt x="341887" y="5453317"/>
                </a:lnTo>
                <a:lnTo>
                  <a:pt x="340509" y="5452949"/>
                </a:lnTo>
                <a:cubicBezTo>
                  <a:pt x="340303" y="5452996"/>
                  <a:pt x="340569" y="5453228"/>
                  <a:pt x="341048" y="5453446"/>
                </a:cubicBezTo>
                <a:lnTo>
                  <a:pt x="341887" y="5453317"/>
                </a:lnTo>
                <a:lnTo>
                  <a:pt x="342805" y="5453563"/>
                </a:lnTo>
                <a:cubicBezTo>
                  <a:pt x="342856" y="5457879"/>
                  <a:pt x="344962" y="5457588"/>
                  <a:pt x="346199" y="5456287"/>
                </a:cubicBezTo>
                <a:cubicBezTo>
                  <a:pt x="347438" y="5454983"/>
                  <a:pt x="347812" y="5452667"/>
                  <a:pt x="344404" y="5452932"/>
                </a:cubicBezTo>
                <a:close/>
                <a:moveTo>
                  <a:pt x="483674" y="5452501"/>
                </a:moveTo>
                <a:cubicBezTo>
                  <a:pt x="482070" y="5453135"/>
                  <a:pt x="482070" y="5453135"/>
                  <a:pt x="480464" y="5453771"/>
                </a:cubicBezTo>
                <a:cubicBezTo>
                  <a:pt x="474449" y="5458221"/>
                  <a:pt x="464797" y="5453758"/>
                  <a:pt x="464430" y="5468395"/>
                </a:cubicBezTo>
                <a:cubicBezTo>
                  <a:pt x="464409" y="5460123"/>
                  <a:pt x="449960" y="5465839"/>
                  <a:pt x="456401" y="5471571"/>
                </a:cubicBezTo>
                <a:cubicBezTo>
                  <a:pt x="456808" y="5473481"/>
                  <a:pt x="456808" y="5473481"/>
                  <a:pt x="456808" y="5473481"/>
                </a:cubicBezTo>
                <a:cubicBezTo>
                  <a:pt x="453597" y="5474751"/>
                  <a:pt x="451992" y="5475386"/>
                  <a:pt x="448781" y="5476656"/>
                </a:cubicBezTo>
                <a:cubicBezTo>
                  <a:pt x="445163" y="5476016"/>
                  <a:pt x="441953" y="5477287"/>
                  <a:pt x="438742" y="5478557"/>
                </a:cubicBezTo>
                <a:cubicBezTo>
                  <a:pt x="438742" y="5478557"/>
                  <a:pt x="438335" y="5476649"/>
                  <a:pt x="438335" y="5476649"/>
                </a:cubicBezTo>
                <a:cubicBezTo>
                  <a:pt x="439941" y="5476013"/>
                  <a:pt x="441546" y="5475378"/>
                  <a:pt x="441546" y="5475378"/>
                </a:cubicBezTo>
                <a:cubicBezTo>
                  <a:pt x="443151" y="5474743"/>
                  <a:pt x="443151" y="5474743"/>
                  <a:pt x="443151" y="5474743"/>
                </a:cubicBezTo>
                <a:cubicBezTo>
                  <a:pt x="443151" y="5474743"/>
                  <a:pt x="444350" y="5472198"/>
                  <a:pt x="443945" y="5470289"/>
                </a:cubicBezTo>
                <a:cubicBezTo>
                  <a:pt x="443539" y="5468378"/>
                  <a:pt x="441526" y="5467105"/>
                  <a:pt x="441526" y="5467105"/>
                </a:cubicBezTo>
                <a:cubicBezTo>
                  <a:pt x="441526" y="5467105"/>
                  <a:pt x="441526" y="5467105"/>
                  <a:pt x="439922" y="5467740"/>
                </a:cubicBezTo>
                <a:cubicBezTo>
                  <a:pt x="440327" y="5469649"/>
                  <a:pt x="440327" y="5469649"/>
                  <a:pt x="440327" y="5469649"/>
                </a:cubicBezTo>
                <a:cubicBezTo>
                  <a:pt x="438722" y="5470284"/>
                  <a:pt x="437118" y="5470920"/>
                  <a:pt x="435511" y="5471555"/>
                </a:cubicBezTo>
                <a:cubicBezTo>
                  <a:pt x="435511" y="5471555"/>
                  <a:pt x="435511" y="5471555"/>
                  <a:pt x="433906" y="5472190"/>
                </a:cubicBezTo>
                <a:cubicBezTo>
                  <a:pt x="433906" y="5472190"/>
                  <a:pt x="432300" y="5472825"/>
                  <a:pt x="432300" y="5472825"/>
                </a:cubicBezTo>
                <a:cubicBezTo>
                  <a:pt x="430287" y="5471551"/>
                  <a:pt x="428684" y="5472186"/>
                  <a:pt x="427078" y="5472822"/>
                </a:cubicBezTo>
                <a:cubicBezTo>
                  <a:pt x="425474" y="5473455"/>
                  <a:pt x="424273" y="5476000"/>
                  <a:pt x="424679" y="5477910"/>
                </a:cubicBezTo>
                <a:cubicBezTo>
                  <a:pt x="425493" y="5481730"/>
                  <a:pt x="427504" y="5483003"/>
                  <a:pt x="428703" y="5480459"/>
                </a:cubicBezTo>
                <a:cubicBezTo>
                  <a:pt x="428703" y="5480459"/>
                  <a:pt x="430715" y="5481733"/>
                  <a:pt x="430715" y="5481733"/>
                </a:cubicBezTo>
                <a:cubicBezTo>
                  <a:pt x="432726" y="5483009"/>
                  <a:pt x="435938" y="5481738"/>
                  <a:pt x="437543" y="5481103"/>
                </a:cubicBezTo>
                <a:cubicBezTo>
                  <a:pt x="437543" y="5481103"/>
                  <a:pt x="437949" y="5483012"/>
                  <a:pt x="439554" y="5482377"/>
                </a:cubicBezTo>
                <a:cubicBezTo>
                  <a:pt x="439961" y="5484287"/>
                  <a:pt x="439961" y="5484287"/>
                  <a:pt x="439961" y="5484287"/>
                </a:cubicBezTo>
                <a:cubicBezTo>
                  <a:pt x="442765" y="5481106"/>
                  <a:pt x="445977" y="5479837"/>
                  <a:pt x="449594" y="5480476"/>
                </a:cubicBezTo>
                <a:cubicBezTo>
                  <a:pt x="451199" y="5479840"/>
                  <a:pt x="454411" y="5478570"/>
                  <a:pt x="457620" y="5477300"/>
                </a:cubicBezTo>
                <a:cubicBezTo>
                  <a:pt x="459937" y="5480006"/>
                  <a:pt x="462199" y="5480922"/>
                  <a:pt x="464427" y="5480785"/>
                </a:cubicBezTo>
                <a:cubicBezTo>
                  <a:pt x="471112" y="5480372"/>
                  <a:pt x="477491" y="5470473"/>
                  <a:pt x="484120" y="5470956"/>
                </a:cubicBezTo>
                <a:cubicBezTo>
                  <a:pt x="483715" y="5469046"/>
                  <a:pt x="483715" y="5469046"/>
                  <a:pt x="483715" y="5469046"/>
                </a:cubicBezTo>
                <a:cubicBezTo>
                  <a:pt x="485320" y="5468412"/>
                  <a:pt x="485726" y="5470321"/>
                  <a:pt x="487331" y="5469687"/>
                </a:cubicBezTo>
                <a:cubicBezTo>
                  <a:pt x="487331" y="5469687"/>
                  <a:pt x="488531" y="5467141"/>
                  <a:pt x="488125" y="5465232"/>
                </a:cubicBezTo>
                <a:cubicBezTo>
                  <a:pt x="487718" y="5463323"/>
                  <a:pt x="486112" y="5463958"/>
                  <a:pt x="485705" y="5462048"/>
                </a:cubicBezTo>
                <a:cubicBezTo>
                  <a:pt x="485705" y="5462048"/>
                  <a:pt x="484101" y="5462683"/>
                  <a:pt x="484101" y="5462683"/>
                </a:cubicBezTo>
                <a:cubicBezTo>
                  <a:pt x="484101" y="5462683"/>
                  <a:pt x="484101" y="5462683"/>
                  <a:pt x="483695" y="5460773"/>
                </a:cubicBezTo>
                <a:cubicBezTo>
                  <a:pt x="483695" y="5460773"/>
                  <a:pt x="485300" y="5460138"/>
                  <a:pt x="485300" y="5460138"/>
                </a:cubicBezTo>
                <a:cubicBezTo>
                  <a:pt x="486906" y="5459503"/>
                  <a:pt x="486499" y="5457593"/>
                  <a:pt x="486093" y="5455684"/>
                </a:cubicBezTo>
                <a:cubicBezTo>
                  <a:pt x="485687" y="5453774"/>
                  <a:pt x="483674" y="5452501"/>
                  <a:pt x="483674" y="5452501"/>
                </a:cubicBezTo>
                <a:close/>
                <a:moveTo>
                  <a:pt x="2131958" y="5452466"/>
                </a:moveTo>
                <a:cubicBezTo>
                  <a:pt x="2131114" y="5452909"/>
                  <a:pt x="2137298" y="5463943"/>
                  <a:pt x="2138855" y="5458922"/>
                </a:cubicBezTo>
                <a:cubicBezTo>
                  <a:pt x="2139223" y="5456114"/>
                  <a:pt x="2135576" y="5456538"/>
                  <a:pt x="2135576" y="5456538"/>
                </a:cubicBezTo>
                <a:cubicBezTo>
                  <a:pt x="2133302" y="5453346"/>
                  <a:pt x="2132240" y="5452318"/>
                  <a:pt x="2131958" y="5452466"/>
                </a:cubicBezTo>
                <a:close/>
                <a:moveTo>
                  <a:pt x="4475715" y="5451762"/>
                </a:moveTo>
                <a:cubicBezTo>
                  <a:pt x="4471440" y="5453145"/>
                  <a:pt x="4466646" y="5456839"/>
                  <a:pt x="4463288" y="5461251"/>
                </a:cubicBezTo>
                <a:cubicBezTo>
                  <a:pt x="4468393" y="5463804"/>
                  <a:pt x="4473499" y="5466357"/>
                  <a:pt x="4483710" y="5471463"/>
                </a:cubicBezTo>
                <a:cubicBezTo>
                  <a:pt x="4485634" y="5464304"/>
                  <a:pt x="4485880" y="5459352"/>
                  <a:pt x="4485027" y="5456134"/>
                </a:cubicBezTo>
                <a:cubicBezTo>
                  <a:pt x="4483746" y="5451306"/>
                  <a:pt x="4479990" y="5450378"/>
                  <a:pt x="4475715" y="5451762"/>
                </a:cubicBezTo>
                <a:close/>
                <a:moveTo>
                  <a:pt x="2079338" y="5448661"/>
                </a:moveTo>
                <a:cubicBezTo>
                  <a:pt x="2077588" y="5447900"/>
                  <a:pt x="2076493" y="5448782"/>
                  <a:pt x="2078408" y="5452198"/>
                </a:cubicBezTo>
                <a:cubicBezTo>
                  <a:pt x="2079868" y="5451023"/>
                  <a:pt x="2081280" y="5457324"/>
                  <a:pt x="2084200" y="5454973"/>
                </a:cubicBezTo>
                <a:cubicBezTo>
                  <a:pt x="2083494" y="5451822"/>
                  <a:pt x="2081089" y="5449421"/>
                  <a:pt x="2079338" y="5448661"/>
                </a:cubicBezTo>
                <a:close/>
                <a:moveTo>
                  <a:pt x="4443485" y="5447064"/>
                </a:moveTo>
                <a:cubicBezTo>
                  <a:pt x="4441409" y="5448025"/>
                  <a:pt x="4439585" y="5449396"/>
                  <a:pt x="4439585" y="5449396"/>
                </a:cubicBezTo>
                <a:cubicBezTo>
                  <a:pt x="4444143" y="5451677"/>
                  <a:pt x="4448702" y="5453956"/>
                  <a:pt x="4448702" y="5453956"/>
                </a:cubicBezTo>
                <a:cubicBezTo>
                  <a:pt x="4449664" y="5450377"/>
                  <a:pt x="4449576" y="5448302"/>
                  <a:pt x="4448902" y="5447203"/>
                </a:cubicBezTo>
                <a:cubicBezTo>
                  <a:pt x="4447891" y="5445555"/>
                  <a:pt x="4445561" y="5446104"/>
                  <a:pt x="4443485" y="5447064"/>
                </a:cubicBezTo>
                <a:close/>
                <a:moveTo>
                  <a:pt x="6524140" y="5446150"/>
                </a:moveTo>
                <a:cubicBezTo>
                  <a:pt x="6524140" y="5446150"/>
                  <a:pt x="6513626" y="5446151"/>
                  <a:pt x="6513626" y="5446151"/>
                </a:cubicBezTo>
                <a:cubicBezTo>
                  <a:pt x="6513626" y="5446151"/>
                  <a:pt x="6513626" y="5450168"/>
                  <a:pt x="6513626" y="5450168"/>
                </a:cubicBezTo>
                <a:cubicBezTo>
                  <a:pt x="6513626" y="5450168"/>
                  <a:pt x="6513626" y="5454184"/>
                  <a:pt x="6503112" y="5454184"/>
                </a:cubicBezTo>
                <a:cubicBezTo>
                  <a:pt x="6503112" y="5454184"/>
                  <a:pt x="6503112" y="5454184"/>
                  <a:pt x="6492599" y="5450167"/>
                </a:cubicBezTo>
                <a:cubicBezTo>
                  <a:pt x="6492599" y="5450167"/>
                  <a:pt x="6492598" y="5454184"/>
                  <a:pt x="6492598" y="5454184"/>
                </a:cubicBezTo>
                <a:cubicBezTo>
                  <a:pt x="6492598" y="5458200"/>
                  <a:pt x="6503111" y="5466234"/>
                  <a:pt x="6513626" y="5466234"/>
                </a:cubicBezTo>
                <a:cubicBezTo>
                  <a:pt x="6513627" y="5462217"/>
                  <a:pt x="6513627" y="5462217"/>
                  <a:pt x="6513626" y="5458201"/>
                </a:cubicBezTo>
                <a:cubicBezTo>
                  <a:pt x="6534654" y="5462217"/>
                  <a:pt x="6545169" y="5450168"/>
                  <a:pt x="6524140" y="5446150"/>
                </a:cubicBezTo>
                <a:close/>
                <a:moveTo>
                  <a:pt x="261655" y="5440018"/>
                </a:moveTo>
                <a:cubicBezTo>
                  <a:pt x="262856" y="5445663"/>
                  <a:pt x="269886" y="5450151"/>
                  <a:pt x="273012" y="5447002"/>
                </a:cubicBezTo>
                <a:cubicBezTo>
                  <a:pt x="274053" y="5445953"/>
                  <a:pt x="274661" y="5444054"/>
                  <a:pt x="274476" y="5441067"/>
                </a:cubicBezTo>
                <a:cubicBezTo>
                  <a:pt x="269496" y="5443036"/>
                  <a:pt x="266635" y="5438048"/>
                  <a:pt x="261655" y="5440018"/>
                </a:cubicBezTo>
                <a:close/>
                <a:moveTo>
                  <a:pt x="2015082" y="5436030"/>
                </a:moveTo>
                <a:cubicBezTo>
                  <a:pt x="2007685" y="5437113"/>
                  <a:pt x="2017026" y="5446642"/>
                  <a:pt x="2009128" y="5443260"/>
                </a:cubicBezTo>
                <a:cubicBezTo>
                  <a:pt x="2011009" y="5446616"/>
                  <a:pt x="2013829" y="5451651"/>
                  <a:pt x="2015209" y="5450541"/>
                </a:cubicBezTo>
                <a:cubicBezTo>
                  <a:pt x="2011447" y="5443827"/>
                  <a:pt x="2023044" y="5446668"/>
                  <a:pt x="2019282" y="5439955"/>
                </a:cubicBezTo>
                <a:cubicBezTo>
                  <a:pt x="2017903" y="5441065"/>
                  <a:pt x="2016962" y="5439387"/>
                  <a:pt x="2015082" y="5436030"/>
                </a:cubicBezTo>
                <a:close/>
                <a:moveTo>
                  <a:pt x="2147189" y="5435040"/>
                </a:moveTo>
                <a:cubicBezTo>
                  <a:pt x="2149095" y="5438439"/>
                  <a:pt x="2148709" y="5441216"/>
                  <a:pt x="2145852" y="5436118"/>
                </a:cubicBezTo>
                <a:cubicBezTo>
                  <a:pt x="2140883" y="5437650"/>
                  <a:pt x="2138208" y="5439807"/>
                  <a:pt x="2141063" y="5444905"/>
                </a:cubicBezTo>
                <a:cubicBezTo>
                  <a:pt x="2142016" y="5446604"/>
                  <a:pt x="2142016" y="5446604"/>
                  <a:pt x="2142016" y="5446604"/>
                </a:cubicBezTo>
                <a:cubicBezTo>
                  <a:pt x="2142016" y="5446604"/>
                  <a:pt x="2141630" y="5449381"/>
                  <a:pt x="2141630" y="5449381"/>
                </a:cubicBezTo>
                <a:cubicBezTo>
                  <a:pt x="2141244" y="5452158"/>
                  <a:pt x="2143148" y="5455557"/>
                  <a:pt x="2144101" y="5457256"/>
                </a:cubicBezTo>
                <a:cubicBezTo>
                  <a:pt x="2146392" y="5457878"/>
                  <a:pt x="2147730" y="5456800"/>
                  <a:pt x="2146777" y="5455101"/>
                </a:cubicBezTo>
                <a:cubicBezTo>
                  <a:pt x="2148116" y="5454023"/>
                  <a:pt x="2147164" y="5452325"/>
                  <a:pt x="2147164" y="5452325"/>
                </a:cubicBezTo>
                <a:cubicBezTo>
                  <a:pt x="2148310" y="5452635"/>
                  <a:pt x="2149789" y="5452676"/>
                  <a:pt x="2151198" y="5452158"/>
                </a:cubicBezTo>
                <a:cubicBezTo>
                  <a:pt x="2152608" y="5451641"/>
                  <a:pt x="2153946" y="5450562"/>
                  <a:pt x="2154809" y="5448635"/>
                </a:cubicBezTo>
                <a:cubicBezTo>
                  <a:pt x="2153856" y="5446936"/>
                  <a:pt x="2152904" y="5445237"/>
                  <a:pt x="2153290" y="5442459"/>
                </a:cubicBezTo>
                <a:cubicBezTo>
                  <a:pt x="2154628" y="5441381"/>
                  <a:pt x="2155580" y="5443081"/>
                  <a:pt x="2156919" y="5442004"/>
                </a:cubicBezTo>
                <a:cubicBezTo>
                  <a:pt x="2158258" y="5440926"/>
                  <a:pt x="2157305" y="5439226"/>
                  <a:pt x="2157305" y="5439226"/>
                </a:cubicBezTo>
                <a:cubicBezTo>
                  <a:pt x="2156353" y="5437527"/>
                  <a:pt x="2156353" y="5437527"/>
                  <a:pt x="2155014" y="5438606"/>
                </a:cubicBezTo>
                <a:cubicBezTo>
                  <a:pt x="2155014" y="5438606"/>
                  <a:pt x="2153677" y="5439682"/>
                  <a:pt x="2152724" y="5437983"/>
                </a:cubicBezTo>
                <a:cubicBezTo>
                  <a:pt x="2150433" y="5437361"/>
                  <a:pt x="2148528" y="5433962"/>
                  <a:pt x="2147189" y="5435040"/>
                </a:cubicBezTo>
                <a:close/>
                <a:moveTo>
                  <a:pt x="2109801" y="5434362"/>
                </a:moveTo>
                <a:cubicBezTo>
                  <a:pt x="2108438" y="5435459"/>
                  <a:pt x="2108438" y="5435459"/>
                  <a:pt x="2108438" y="5435459"/>
                </a:cubicBezTo>
                <a:cubicBezTo>
                  <a:pt x="2109408" y="5437190"/>
                  <a:pt x="2109015" y="5440017"/>
                  <a:pt x="2111349" y="5440652"/>
                </a:cubicBezTo>
                <a:cubicBezTo>
                  <a:pt x="2112319" y="5442382"/>
                  <a:pt x="2115621" y="5444746"/>
                  <a:pt x="2117954" y="5445381"/>
                </a:cubicBezTo>
                <a:cubicBezTo>
                  <a:pt x="2119119" y="5445697"/>
                  <a:pt x="2119460" y="5445423"/>
                  <a:pt x="2119679" y="5444932"/>
                </a:cubicBezTo>
                <a:cubicBezTo>
                  <a:pt x="2119899" y="5444442"/>
                  <a:pt x="2119997" y="5443736"/>
                  <a:pt x="2120680" y="5443186"/>
                </a:cubicBezTo>
                <a:cubicBezTo>
                  <a:pt x="2119708" y="5441455"/>
                  <a:pt x="2118739" y="5439724"/>
                  <a:pt x="2116406" y="5439091"/>
                </a:cubicBezTo>
                <a:cubicBezTo>
                  <a:pt x="2115436" y="5437360"/>
                  <a:pt x="2113104" y="5436726"/>
                  <a:pt x="2112134" y="5434995"/>
                </a:cubicBezTo>
                <a:cubicBezTo>
                  <a:pt x="2111164" y="5433265"/>
                  <a:pt x="2109801" y="5434362"/>
                  <a:pt x="2109801" y="5434362"/>
                </a:cubicBezTo>
                <a:close/>
                <a:moveTo>
                  <a:pt x="296491" y="5429807"/>
                </a:moveTo>
                <a:cubicBezTo>
                  <a:pt x="294694" y="5431538"/>
                  <a:pt x="294070" y="5432168"/>
                  <a:pt x="294075" y="5432197"/>
                </a:cubicBezTo>
                <a:cubicBezTo>
                  <a:pt x="294085" y="5432241"/>
                  <a:pt x="295513" y="5430935"/>
                  <a:pt x="296526" y="5429973"/>
                </a:cubicBezTo>
                <a:cubicBezTo>
                  <a:pt x="297538" y="5429009"/>
                  <a:pt x="298138" y="5428390"/>
                  <a:pt x="296491" y="5429807"/>
                </a:cubicBezTo>
                <a:close/>
                <a:moveTo>
                  <a:pt x="290641" y="5428551"/>
                </a:moveTo>
                <a:cubicBezTo>
                  <a:pt x="284185" y="5431105"/>
                  <a:pt x="284592" y="5441243"/>
                  <a:pt x="290647" y="5445028"/>
                </a:cubicBezTo>
                <a:cubicBezTo>
                  <a:pt x="290874" y="5441461"/>
                  <a:pt x="294548" y="5443701"/>
                  <a:pt x="297146" y="5443638"/>
                </a:cubicBezTo>
                <a:cubicBezTo>
                  <a:pt x="298011" y="5443617"/>
                  <a:pt x="298758" y="5443340"/>
                  <a:pt x="299215" y="5442507"/>
                </a:cubicBezTo>
                <a:cubicBezTo>
                  <a:pt x="299827" y="5441395"/>
                  <a:pt x="299927" y="5439295"/>
                  <a:pt x="299119" y="5435497"/>
                </a:cubicBezTo>
                <a:cubicBezTo>
                  <a:pt x="294276" y="5437412"/>
                  <a:pt x="292259" y="5436150"/>
                  <a:pt x="290641" y="5428551"/>
                </a:cubicBezTo>
                <a:close/>
                <a:moveTo>
                  <a:pt x="6658761" y="5423199"/>
                </a:moveTo>
                <a:cubicBezTo>
                  <a:pt x="6648436" y="5426930"/>
                  <a:pt x="6638109" y="5426930"/>
                  <a:pt x="6627781" y="5430659"/>
                </a:cubicBezTo>
                <a:cubicBezTo>
                  <a:pt x="6638109" y="5434388"/>
                  <a:pt x="6658761" y="5434388"/>
                  <a:pt x="6669089" y="5438117"/>
                </a:cubicBezTo>
                <a:cubicBezTo>
                  <a:pt x="6669089" y="5430659"/>
                  <a:pt x="6658761" y="5430658"/>
                  <a:pt x="6658761" y="5426929"/>
                </a:cubicBezTo>
                <a:cubicBezTo>
                  <a:pt x="6658761" y="5426929"/>
                  <a:pt x="6658761" y="5423199"/>
                  <a:pt x="6658761" y="5423199"/>
                </a:cubicBezTo>
                <a:close/>
                <a:moveTo>
                  <a:pt x="6425193" y="5422857"/>
                </a:moveTo>
                <a:cubicBezTo>
                  <a:pt x="6410737" y="5422857"/>
                  <a:pt x="6394966" y="5426819"/>
                  <a:pt x="6394965" y="5434743"/>
                </a:cubicBezTo>
                <a:cubicBezTo>
                  <a:pt x="6415993" y="5434743"/>
                  <a:pt x="6426507" y="5442666"/>
                  <a:pt x="6415993" y="5446630"/>
                </a:cubicBezTo>
                <a:cubicBezTo>
                  <a:pt x="6415993" y="5446630"/>
                  <a:pt x="6415993" y="5446630"/>
                  <a:pt x="6415993" y="5442666"/>
                </a:cubicBezTo>
                <a:cubicBezTo>
                  <a:pt x="6415993" y="5442666"/>
                  <a:pt x="6405479" y="5442666"/>
                  <a:pt x="6405479" y="5442666"/>
                </a:cubicBezTo>
                <a:cubicBezTo>
                  <a:pt x="6405479" y="5442666"/>
                  <a:pt x="6405479" y="5446629"/>
                  <a:pt x="6405479" y="5446629"/>
                </a:cubicBezTo>
                <a:cubicBezTo>
                  <a:pt x="6415993" y="5450591"/>
                  <a:pt x="6415993" y="5450591"/>
                  <a:pt x="6415993" y="5450591"/>
                </a:cubicBezTo>
                <a:cubicBezTo>
                  <a:pt x="6415993" y="5450591"/>
                  <a:pt x="6426508" y="5450592"/>
                  <a:pt x="6426508" y="5450592"/>
                </a:cubicBezTo>
                <a:cubicBezTo>
                  <a:pt x="6426508" y="5450592"/>
                  <a:pt x="6426508" y="5450592"/>
                  <a:pt x="6415993" y="5454553"/>
                </a:cubicBezTo>
                <a:cubicBezTo>
                  <a:pt x="6415993" y="5454553"/>
                  <a:pt x="6415993" y="5458515"/>
                  <a:pt x="6415993" y="5462476"/>
                </a:cubicBezTo>
                <a:cubicBezTo>
                  <a:pt x="6426508" y="5462476"/>
                  <a:pt x="6426508" y="5462476"/>
                  <a:pt x="6426508" y="5462476"/>
                </a:cubicBezTo>
                <a:cubicBezTo>
                  <a:pt x="6426508" y="5458515"/>
                  <a:pt x="6426508" y="5458515"/>
                  <a:pt x="6426508" y="5458515"/>
                </a:cubicBezTo>
                <a:cubicBezTo>
                  <a:pt x="6426508" y="5462476"/>
                  <a:pt x="6447536" y="5458515"/>
                  <a:pt x="6458051" y="5462476"/>
                </a:cubicBezTo>
                <a:cubicBezTo>
                  <a:pt x="6458051" y="5458515"/>
                  <a:pt x="6468564" y="5454553"/>
                  <a:pt x="6468565" y="5450591"/>
                </a:cubicBezTo>
                <a:cubicBezTo>
                  <a:pt x="6468565" y="5446629"/>
                  <a:pt x="6447536" y="5438705"/>
                  <a:pt x="6458051" y="5434743"/>
                </a:cubicBezTo>
                <a:cubicBezTo>
                  <a:pt x="6447536" y="5430782"/>
                  <a:pt x="6447535" y="5434743"/>
                  <a:pt x="6447535" y="5434743"/>
                </a:cubicBezTo>
                <a:cubicBezTo>
                  <a:pt x="6452793" y="5426819"/>
                  <a:pt x="6439651" y="5422857"/>
                  <a:pt x="6425193" y="5422857"/>
                </a:cubicBezTo>
                <a:close/>
                <a:moveTo>
                  <a:pt x="4417909" y="5422313"/>
                </a:moveTo>
                <a:cubicBezTo>
                  <a:pt x="4417909" y="5422313"/>
                  <a:pt x="4417909" y="5422313"/>
                  <a:pt x="4414058" y="5436632"/>
                </a:cubicBezTo>
                <a:cubicBezTo>
                  <a:pt x="4414058" y="5436632"/>
                  <a:pt x="4414058" y="5436632"/>
                  <a:pt x="4419529" y="5439367"/>
                </a:cubicBezTo>
                <a:cubicBezTo>
                  <a:pt x="4423380" y="5425050"/>
                  <a:pt x="4423380" y="5425050"/>
                  <a:pt x="4423380" y="5425050"/>
                </a:cubicBezTo>
                <a:cubicBezTo>
                  <a:pt x="4417909" y="5422313"/>
                  <a:pt x="4417909" y="5422313"/>
                  <a:pt x="4417909" y="5422313"/>
                </a:cubicBezTo>
                <a:close/>
                <a:moveTo>
                  <a:pt x="2038992" y="5419671"/>
                </a:moveTo>
                <a:cubicBezTo>
                  <a:pt x="2034375" y="5418364"/>
                  <a:pt x="2033038" y="5419441"/>
                  <a:pt x="2031698" y="5420519"/>
                </a:cubicBezTo>
                <a:cubicBezTo>
                  <a:pt x="2029022" y="5422674"/>
                  <a:pt x="2027683" y="5423753"/>
                  <a:pt x="2027315" y="5426561"/>
                </a:cubicBezTo>
                <a:cubicBezTo>
                  <a:pt x="2025976" y="5427638"/>
                  <a:pt x="2025607" y="5430446"/>
                  <a:pt x="2021961" y="5430871"/>
                </a:cubicBezTo>
                <a:cubicBezTo>
                  <a:pt x="2021961" y="5430871"/>
                  <a:pt x="2022930" y="5432602"/>
                  <a:pt x="2022930" y="5432602"/>
                </a:cubicBezTo>
                <a:cubicBezTo>
                  <a:pt x="2023901" y="5434332"/>
                  <a:pt x="2023901" y="5434332"/>
                  <a:pt x="2024871" y="5436063"/>
                </a:cubicBezTo>
                <a:cubicBezTo>
                  <a:pt x="2027547" y="5433909"/>
                  <a:pt x="2027916" y="5431099"/>
                  <a:pt x="2030593" y="5428945"/>
                </a:cubicBezTo>
                <a:cubicBezTo>
                  <a:pt x="2032300" y="5425059"/>
                  <a:pt x="2034006" y="5421173"/>
                  <a:pt x="2039593" y="5424211"/>
                </a:cubicBezTo>
                <a:cubicBezTo>
                  <a:pt x="2039593" y="5424211"/>
                  <a:pt x="2039593" y="5424211"/>
                  <a:pt x="2040932" y="5423133"/>
                </a:cubicBezTo>
                <a:cubicBezTo>
                  <a:pt x="2040932" y="5423133"/>
                  <a:pt x="2039962" y="5421401"/>
                  <a:pt x="2038992" y="5419671"/>
                </a:cubicBezTo>
                <a:close/>
                <a:moveTo>
                  <a:pt x="450470" y="5414453"/>
                </a:moveTo>
                <a:cubicBezTo>
                  <a:pt x="449573" y="5414807"/>
                  <a:pt x="448856" y="5415880"/>
                  <a:pt x="448495" y="5418127"/>
                </a:cubicBezTo>
                <a:cubicBezTo>
                  <a:pt x="451129" y="5418663"/>
                  <a:pt x="455971" y="5420692"/>
                  <a:pt x="457878" y="5420036"/>
                </a:cubicBezTo>
                <a:cubicBezTo>
                  <a:pt x="458513" y="5419818"/>
                  <a:pt x="458824" y="5419300"/>
                  <a:pt x="458616" y="5418331"/>
                </a:cubicBezTo>
                <a:cubicBezTo>
                  <a:pt x="457455" y="5418790"/>
                  <a:pt x="453156" y="5413390"/>
                  <a:pt x="450470" y="5414453"/>
                </a:cubicBezTo>
                <a:close/>
                <a:moveTo>
                  <a:pt x="431241" y="5412898"/>
                </a:moveTo>
                <a:cubicBezTo>
                  <a:pt x="430823" y="5413030"/>
                  <a:pt x="430618" y="5414041"/>
                  <a:pt x="430751" y="5416645"/>
                </a:cubicBezTo>
                <a:cubicBezTo>
                  <a:pt x="434268" y="5417379"/>
                  <a:pt x="428487" y="5421792"/>
                  <a:pt x="433969" y="5423873"/>
                </a:cubicBezTo>
                <a:cubicBezTo>
                  <a:pt x="435518" y="5423260"/>
                  <a:pt x="438201" y="5420074"/>
                  <a:pt x="437366" y="5416153"/>
                </a:cubicBezTo>
                <a:cubicBezTo>
                  <a:pt x="435668" y="5420013"/>
                  <a:pt x="432495" y="5412502"/>
                  <a:pt x="431241" y="5412898"/>
                </a:cubicBezTo>
                <a:close/>
                <a:moveTo>
                  <a:pt x="6900498" y="5410557"/>
                </a:moveTo>
                <a:cubicBezTo>
                  <a:pt x="6896274" y="5410109"/>
                  <a:pt x="6890640" y="5411006"/>
                  <a:pt x="6890641" y="5414593"/>
                </a:cubicBezTo>
                <a:cubicBezTo>
                  <a:pt x="6901907" y="5414592"/>
                  <a:pt x="6901907" y="5414592"/>
                  <a:pt x="6901907" y="5414592"/>
                </a:cubicBezTo>
                <a:cubicBezTo>
                  <a:pt x="6907538" y="5412799"/>
                  <a:pt x="6904723" y="5411006"/>
                  <a:pt x="6900498" y="5410557"/>
                </a:cubicBezTo>
                <a:close/>
                <a:moveTo>
                  <a:pt x="6924435" y="5410288"/>
                </a:moveTo>
                <a:cubicBezTo>
                  <a:pt x="6924435" y="5410288"/>
                  <a:pt x="6924435" y="5414592"/>
                  <a:pt x="6931946" y="5414592"/>
                </a:cubicBezTo>
                <a:cubicBezTo>
                  <a:pt x="6931946" y="5410288"/>
                  <a:pt x="6931946" y="5410288"/>
                  <a:pt x="6931946" y="5410288"/>
                </a:cubicBezTo>
                <a:cubicBezTo>
                  <a:pt x="6931946" y="5410288"/>
                  <a:pt x="6924435" y="5410288"/>
                  <a:pt x="6924435" y="5410288"/>
                </a:cubicBezTo>
                <a:close/>
                <a:moveTo>
                  <a:pt x="363123" y="5409909"/>
                </a:moveTo>
                <a:cubicBezTo>
                  <a:pt x="360675" y="5410613"/>
                  <a:pt x="358694" y="5413516"/>
                  <a:pt x="356330" y="5418688"/>
                </a:cubicBezTo>
                <a:cubicBezTo>
                  <a:pt x="356330" y="5418688"/>
                  <a:pt x="354732" y="5419320"/>
                  <a:pt x="354316" y="5417367"/>
                </a:cubicBezTo>
                <a:cubicBezTo>
                  <a:pt x="352719" y="5417999"/>
                  <a:pt x="353134" y="5419952"/>
                  <a:pt x="353550" y="5421907"/>
                </a:cubicBezTo>
                <a:cubicBezTo>
                  <a:pt x="353967" y="5423860"/>
                  <a:pt x="353967" y="5423860"/>
                  <a:pt x="355979" y="5425182"/>
                </a:cubicBezTo>
                <a:cubicBezTo>
                  <a:pt x="356396" y="5427137"/>
                  <a:pt x="355213" y="5429724"/>
                  <a:pt x="357227" y="5431046"/>
                </a:cubicBezTo>
                <a:cubicBezTo>
                  <a:pt x="358617" y="5429437"/>
                  <a:pt x="362524" y="5429480"/>
                  <a:pt x="366067" y="5427813"/>
                </a:cubicBezTo>
                <a:cubicBezTo>
                  <a:pt x="369610" y="5426147"/>
                  <a:pt x="372790" y="5422770"/>
                  <a:pt x="372724" y="5414321"/>
                </a:cubicBezTo>
                <a:cubicBezTo>
                  <a:pt x="368489" y="5410700"/>
                  <a:pt x="365572" y="5409206"/>
                  <a:pt x="363123" y="5409909"/>
                </a:cubicBezTo>
                <a:close/>
                <a:moveTo>
                  <a:pt x="468961" y="5407734"/>
                </a:moveTo>
                <a:cubicBezTo>
                  <a:pt x="467316" y="5408386"/>
                  <a:pt x="467316" y="5408386"/>
                  <a:pt x="465669" y="5409037"/>
                </a:cubicBezTo>
                <a:cubicBezTo>
                  <a:pt x="464023" y="5409688"/>
                  <a:pt x="462377" y="5410339"/>
                  <a:pt x="461926" y="5408223"/>
                </a:cubicBezTo>
                <a:cubicBezTo>
                  <a:pt x="461926" y="5408223"/>
                  <a:pt x="460279" y="5408874"/>
                  <a:pt x="460279" y="5408874"/>
                </a:cubicBezTo>
                <a:cubicBezTo>
                  <a:pt x="459084" y="5411642"/>
                  <a:pt x="460730" y="5410991"/>
                  <a:pt x="461181" y="5413109"/>
                </a:cubicBezTo>
                <a:cubicBezTo>
                  <a:pt x="463278" y="5414573"/>
                  <a:pt x="464923" y="5413922"/>
                  <a:pt x="468216" y="5412620"/>
                </a:cubicBezTo>
                <a:cubicBezTo>
                  <a:pt x="468216" y="5412620"/>
                  <a:pt x="468216" y="5412620"/>
                  <a:pt x="469862" y="5411969"/>
                </a:cubicBezTo>
                <a:cubicBezTo>
                  <a:pt x="469862" y="5411969"/>
                  <a:pt x="469412" y="5409851"/>
                  <a:pt x="469412" y="5409851"/>
                </a:cubicBezTo>
                <a:cubicBezTo>
                  <a:pt x="468961" y="5407734"/>
                  <a:pt x="468961" y="5407734"/>
                  <a:pt x="468961" y="5407734"/>
                </a:cubicBezTo>
                <a:close/>
                <a:moveTo>
                  <a:pt x="6460683" y="5407061"/>
                </a:moveTo>
                <a:cubicBezTo>
                  <a:pt x="6450355" y="5403116"/>
                  <a:pt x="6450355" y="5411006"/>
                  <a:pt x="6440028" y="5411006"/>
                </a:cubicBezTo>
                <a:cubicBezTo>
                  <a:pt x="6440028" y="5414951"/>
                  <a:pt x="6440028" y="5414951"/>
                  <a:pt x="6450356" y="5418896"/>
                </a:cubicBezTo>
                <a:cubicBezTo>
                  <a:pt x="6460683" y="5418896"/>
                  <a:pt x="6460683" y="5418896"/>
                  <a:pt x="6460683" y="5414951"/>
                </a:cubicBezTo>
                <a:cubicBezTo>
                  <a:pt x="6460684" y="5411006"/>
                  <a:pt x="6460684" y="5411006"/>
                  <a:pt x="6460683" y="5407061"/>
                </a:cubicBezTo>
                <a:close/>
                <a:moveTo>
                  <a:pt x="396773" y="5405115"/>
                </a:moveTo>
                <a:cubicBezTo>
                  <a:pt x="398011" y="5410937"/>
                  <a:pt x="387649" y="5402413"/>
                  <a:pt x="388135" y="5412742"/>
                </a:cubicBezTo>
                <a:cubicBezTo>
                  <a:pt x="392453" y="5408928"/>
                  <a:pt x="394106" y="5416691"/>
                  <a:pt x="398837" y="5414818"/>
                </a:cubicBezTo>
                <a:cubicBezTo>
                  <a:pt x="396020" y="5409621"/>
                  <a:pt x="398762" y="5406433"/>
                  <a:pt x="396773" y="5405115"/>
                </a:cubicBezTo>
                <a:close/>
                <a:moveTo>
                  <a:pt x="2045643" y="5403812"/>
                </a:moveTo>
                <a:cubicBezTo>
                  <a:pt x="2049663" y="5409253"/>
                  <a:pt x="2051479" y="5409028"/>
                  <a:pt x="2051384" y="5407558"/>
                </a:cubicBezTo>
                <a:cubicBezTo>
                  <a:pt x="2051288" y="5406086"/>
                  <a:pt x="2049277" y="5403366"/>
                  <a:pt x="2045643" y="5403812"/>
                </a:cubicBezTo>
                <a:close/>
                <a:moveTo>
                  <a:pt x="6838069" y="5403116"/>
                </a:moveTo>
                <a:cubicBezTo>
                  <a:pt x="6838069" y="5406703"/>
                  <a:pt x="6838069" y="5406703"/>
                  <a:pt x="6838069" y="5406703"/>
                </a:cubicBezTo>
                <a:cubicBezTo>
                  <a:pt x="6838069" y="5410289"/>
                  <a:pt x="6860600" y="5406702"/>
                  <a:pt x="6860600" y="5403117"/>
                </a:cubicBezTo>
                <a:cubicBezTo>
                  <a:pt x="6849336" y="5403117"/>
                  <a:pt x="6838069" y="5403116"/>
                  <a:pt x="6838069" y="5403116"/>
                </a:cubicBezTo>
                <a:close/>
                <a:moveTo>
                  <a:pt x="2118632" y="5403047"/>
                </a:moveTo>
                <a:cubicBezTo>
                  <a:pt x="2111630" y="5402613"/>
                  <a:pt x="2107497" y="5408275"/>
                  <a:pt x="2104761" y="5408611"/>
                </a:cubicBezTo>
                <a:cubicBezTo>
                  <a:pt x="2104761" y="5408611"/>
                  <a:pt x="2101876" y="5403460"/>
                  <a:pt x="2101876" y="5403460"/>
                </a:cubicBezTo>
                <a:cubicBezTo>
                  <a:pt x="2096304" y="5400472"/>
                  <a:pt x="2092858" y="5408229"/>
                  <a:pt x="2092096" y="5413825"/>
                </a:cubicBezTo>
                <a:cubicBezTo>
                  <a:pt x="2100152" y="5407339"/>
                  <a:pt x="2092677" y="5418339"/>
                  <a:pt x="2100934" y="5419164"/>
                </a:cubicBezTo>
                <a:cubicBezTo>
                  <a:pt x="2099591" y="5420246"/>
                  <a:pt x="2101515" y="5423678"/>
                  <a:pt x="2101135" y="5426476"/>
                </a:cubicBezTo>
                <a:cubicBezTo>
                  <a:pt x="2100172" y="5424759"/>
                  <a:pt x="2099211" y="5423043"/>
                  <a:pt x="2097868" y="5424124"/>
                </a:cubicBezTo>
                <a:cubicBezTo>
                  <a:pt x="2098830" y="5425840"/>
                  <a:pt x="2099792" y="5427557"/>
                  <a:pt x="2100754" y="5429274"/>
                </a:cubicBezTo>
                <a:cubicBezTo>
                  <a:pt x="2102097" y="5428192"/>
                  <a:pt x="2102097" y="5428192"/>
                  <a:pt x="2102097" y="5428192"/>
                </a:cubicBezTo>
                <a:cubicBezTo>
                  <a:pt x="2100373" y="5432072"/>
                  <a:pt x="2099031" y="5433152"/>
                  <a:pt x="2096345" y="5435314"/>
                </a:cubicBezTo>
                <a:cubicBezTo>
                  <a:pt x="2095002" y="5436394"/>
                  <a:pt x="2092318" y="5438557"/>
                  <a:pt x="2090594" y="5442435"/>
                </a:cubicBezTo>
                <a:cubicBezTo>
                  <a:pt x="2091556" y="5444152"/>
                  <a:pt x="2091556" y="5444152"/>
                  <a:pt x="2091556" y="5444152"/>
                </a:cubicBezTo>
                <a:cubicBezTo>
                  <a:pt x="2092518" y="5445869"/>
                  <a:pt x="2093480" y="5447585"/>
                  <a:pt x="2094442" y="5449302"/>
                </a:cubicBezTo>
                <a:cubicBezTo>
                  <a:pt x="2095404" y="5451018"/>
                  <a:pt x="2097708" y="5451654"/>
                  <a:pt x="2100013" y="5452290"/>
                </a:cubicBezTo>
                <a:cubicBezTo>
                  <a:pt x="2100394" y="5449492"/>
                  <a:pt x="2100394" y="5449492"/>
                  <a:pt x="2101735" y="5448410"/>
                </a:cubicBezTo>
                <a:cubicBezTo>
                  <a:pt x="2101735" y="5448410"/>
                  <a:pt x="2102117" y="5445613"/>
                  <a:pt x="2102117" y="5445613"/>
                </a:cubicBezTo>
                <a:cubicBezTo>
                  <a:pt x="2101155" y="5443897"/>
                  <a:pt x="2099813" y="5444978"/>
                  <a:pt x="2099813" y="5444978"/>
                </a:cubicBezTo>
                <a:cubicBezTo>
                  <a:pt x="2098469" y="5446059"/>
                  <a:pt x="2097127" y="5447140"/>
                  <a:pt x="2097127" y="5447140"/>
                </a:cubicBezTo>
                <a:cubicBezTo>
                  <a:pt x="2097127" y="5447140"/>
                  <a:pt x="2095785" y="5448221"/>
                  <a:pt x="2094822" y="5446504"/>
                </a:cubicBezTo>
                <a:cubicBezTo>
                  <a:pt x="2094822" y="5446504"/>
                  <a:pt x="2093861" y="5444788"/>
                  <a:pt x="2093861" y="5444788"/>
                </a:cubicBezTo>
                <a:cubicBezTo>
                  <a:pt x="2094241" y="5441990"/>
                  <a:pt x="2096927" y="5439828"/>
                  <a:pt x="2098269" y="5438747"/>
                </a:cubicBezTo>
                <a:cubicBezTo>
                  <a:pt x="2100954" y="5436585"/>
                  <a:pt x="2103639" y="5434424"/>
                  <a:pt x="2104020" y="5431626"/>
                </a:cubicBezTo>
                <a:cubicBezTo>
                  <a:pt x="2108630" y="5432897"/>
                  <a:pt x="2113619" y="5431370"/>
                  <a:pt x="2117847" y="5435439"/>
                </a:cubicBezTo>
                <a:cubicBezTo>
                  <a:pt x="2115923" y="5432006"/>
                  <a:pt x="2116304" y="5429208"/>
                  <a:pt x="2117647" y="5428127"/>
                </a:cubicBezTo>
                <a:cubicBezTo>
                  <a:pt x="2118609" y="5429845"/>
                  <a:pt x="2121495" y="5434993"/>
                  <a:pt x="2122838" y="5433914"/>
                </a:cubicBezTo>
                <a:cubicBezTo>
                  <a:pt x="2120712" y="5423169"/>
                  <a:pt x="2134921" y="5424184"/>
                  <a:pt x="2126644" y="5405937"/>
                </a:cubicBezTo>
                <a:cubicBezTo>
                  <a:pt x="2123618" y="5404014"/>
                  <a:pt x="2120966" y="5403192"/>
                  <a:pt x="2118632" y="5403047"/>
                </a:cubicBezTo>
                <a:close/>
                <a:moveTo>
                  <a:pt x="6931946" y="5394509"/>
                </a:moveTo>
                <a:cubicBezTo>
                  <a:pt x="6931945" y="5398812"/>
                  <a:pt x="6931945" y="5398812"/>
                  <a:pt x="6943212" y="5398812"/>
                </a:cubicBezTo>
                <a:cubicBezTo>
                  <a:pt x="6943212" y="5398812"/>
                  <a:pt x="6943212" y="5398812"/>
                  <a:pt x="6943212" y="5394509"/>
                </a:cubicBezTo>
                <a:cubicBezTo>
                  <a:pt x="6931946" y="5394509"/>
                  <a:pt x="6931946" y="5394509"/>
                  <a:pt x="6931946" y="5394509"/>
                </a:cubicBezTo>
                <a:close/>
                <a:moveTo>
                  <a:pt x="2058114" y="5387265"/>
                </a:moveTo>
                <a:cubicBezTo>
                  <a:pt x="2055233" y="5387073"/>
                  <a:pt x="2052799" y="5389032"/>
                  <a:pt x="2052862" y="5392748"/>
                </a:cubicBezTo>
                <a:cubicBezTo>
                  <a:pt x="2058004" y="5391121"/>
                  <a:pt x="2062305" y="5395194"/>
                  <a:pt x="2066056" y="5394685"/>
                </a:cubicBezTo>
                <a:cubicBezTo>
                  <a:pt x="2064327" y="5389798"/>
                  <a:pt x="2060996" y="5387456"/>
                  <a:pt x="2058114" y="5387265"/>
                </a:cubicBezTo>
                <a:close/>
                <a:moveTo>
                  <a:pt x="425614" y="5385098"/>
                </a:moveTo>
                <a:cubicBezTo>
                  <a:pt x="425421" y="5388389"/>
                  <a:pt x="428005" y="5390044"/>
                  <a:pt x="430531" y="5390383"/>
                </a:cubicBezTo>
                <a:cubicBezTo>
                  <a:pt x="433058" y="5390722"/>
                  <a:pt x="435526" y="5389746"/>
                  <a:pt x="435106" y="5387769"/>
                </a:cubicBezTo>
                <a:cubicBezTo>
                  <a:pt x="432620" y="5384469"/>
                  <a:pt x="428102" y="5388399"/>
                  <a:pt x="425614" y="5385098"/>
                </a:cubicBezTo>
                <a:close/>
                <a:moveTo>
                  <a:pt x="131866" y="5384251"/>
                </a:moveTo>
                <a:cubicBezTo>
                  <a:pt x="130240" y="5384895"/>
                  <a:pt x="130240" y="5384895"/>
                  <a:pt x="128614" y="5385538"/>
                </a:cubicBezTo>
                <a:cubicBezTo>
                  <a:pt x="126987" y="5386182"/>
                  <a:pt x="125779" y="5388801"/>
                  <a:pt x="125359" y="5386825"/>
                </a:cubicBezTo>
                <a:cubicBezTo>
                  <a:pt x="123734" y="5387470"/>
                  <a:pt x="122527" y="5390088"/>
                  <a:pt x="122947" y="5392064"/>
                </a:cubicBezTo>
                <a:cubicBezTo>
                  <a:pt x="123367" y="5394041"/>
                  <a:pt x="125415" y="5395373"/>
                  <a:pt x="125415" y="5395373"/>
                </a:cubicBezTo>
                <a:cubicBezTo>
                  <a:pt x="127043" y="5394729"/>
                  <a:pt x="128668" y="5394086"/>
                  <a:pt x="130296" y="5393442"/>
                </a:cubicBezTo>
                <a:cubicBezTo>
                  <a:pt x="133129" y="5390178"/>
                  <a:pt x="134755" y="5389535"/>
                  <a:pt x="136803" y="5390868"/>
                </a:cubicBezTo>
                <a:cubicBezTo>
                  <a:pt x="138850" y="5392200"/>
                  <a:pt x="140477" y="5391556"/>
                  <a:pt x="140055" y="5389580"/>
                </a:cubicBezTo>
                <a:cubicBezTo>
                  <a:pt x="139636" y="5387604"/>
                  <a:pt x="139215" y="5385629"/>
                  <a:pt x="137168" y="5384296"/>
                </a:cubicBezTo>
                <a:cubicBezTo>
                  <a:pt x="135121" y="5382963"/>
                  <a:pt x="133494" y="5383607"/>
                  <a:pt x="131866" y="5384251"/>
                </a:cubicBezTo>
                <a:close/>
                <a:moveTo>
                  <a:pt x="6501785" y="5382540"/>
                </a:moveTo>
                <a:cubicBezTo>
                  <a:pt x="6512313" y="5382540"/>
                  <a:pt x="6512313" y="5382540"/>
                  <a:pt x="6512313" y="5382540"/>
                </a:cubicBezTo>
                <a:cubicBezTo>
                  <a:pt x="6522839" y="5386503"/>
                  <a:pt x="6512313" y="5386504"/>
                  <a:pt x="6512313" y="5390468"/>
                </a:cubicBezTo>
                <a:cubicBezTo>
                  <a:pt x="6512313" y="5386504"/>
                  <a:pt x="6501785" y="5386503"/>
                  <a:pt x="6501785" y="5382540"/>
                </a:cubicBezTo>
                <a:close/>
                <a:moveTo>
                  <a:pt x="407823" y="5382191"/>
                </a:moveTo>
                <a:cubicBezTo>
                  <a:pt x="407823" y="5382191"/>
                  <a:pt x="406246" y="5382815"/>
                  <a:pt x="406246" y="5382815"/>
                </a:cubicBezTo>
                <a:cubicBezTo>
                  <a:pt x="404668" y="5383439"/>
                  <a:pt x="403091" y="5384062"/>
                  <a:pt x="403091" y="5384062"/>
                </a:cubicBezTo>
                <a:cubicBezTo>
                  <a:pt x="401514" y="5384686"/>
                  <a:pt x="400313" y="5387074"/>
                  <a:pt x="400687" y="5388838"/>
                </a:cubicBezTo>
                <a:cubicBezTo>
                  <a:pt x="401063" y="5390602"/>
                  <a:pt x="403015" y="5391742"/>
                  <a:pt x="404594" y="5391119"/>
                </a:cubicBezTo>
                <a:cubicBezTo>
                  <a:pt x="404594" y="5391119"/>
                  <a:pt x="406169" y="5390494"/>
                  <a:pt x="406169" y="5390494"/>
                </a:cubicBezTo>
                <a:cubicBezTo>
                  <a:pt x="407747" y="5389871"/>
                  <a:pt x="407747" y="5389871"/>
                  <a:pt x="409323" y="5389248"/>
                </a:cubicBezTo>
                <a:cubicBezTo>
                  <a:pt x="410901" y="5388623"/>
                  <a:pt x="410901" y="5388623"/>
                  <a:pt x="412103" y="5386235"/>
                </a:cubicBezTo>
                <a:cubicBezTo>
                  <a:pt x="411352" y="5382707"/>
                  <a:pt x="409775" y="5383331"/>
                  <a:pt x="407823" y="5382191"/>
                </a:cubicBezTo>
                <a:close/>
                <a:moveTo>
                  <a:pt x="346323" y="5379061"/>
                </a:moveTo>
                <a:cubicBezTo>
                  <a:pt x="341477" y="5374603"/>
                  <a:pt x="341479" y="5383768"/>
                  <a:pt x="343599" y="5383428"/>
                </a:cubicBezTo>
                <a:cubicBezTo>
                  <a:pt x="344305" y="5383315"/>
                  <a:pt x="345249" y="5382145"/>
                  <a:pt x="346323" y="5379061"/>
                </a:cubicBezTo>
                <a:close/>
                <a:moveTo>
                  <a:pt x="129660" y="5375136"/>
                </a:moveTo>
                <a:cubicBezTo>
                  <a:pt x="126169" y="5373163"/>
                  <a:pt x="126846" y="5380787"/>
                  <a:pt x="134437" y="5380939"/>
                </a:cubicBezTo>
                <a:cubicBezTo>
                  <a:pt x="132450" y="5377516"/>
                  <a:pt x="130824" y="5375794"/>
                  <a:pt x="129660" y="5375136"/>
                </a:cubicBezTo>
                <a:close/>
                <a:moveTo>
                  <a:pt x="6838069" y="5374426"/>
                </a:moveTo>
                <a:cubicBezTo>
                  <a:pt x="6838069" y="5378730"/>
                  <a:pt x="6849336" y="5378730"/>
                  <a:pt x="6849336" y="5383033"/>
                </a:cubicBezTo>
                <a:cubicBezTo>
                  <a:pt x="6860603" y="5383034"/>
                  <a:pt x="6860602" y="5378730"/>
                  <a:pt x="6871866" y="5378731"/>
                </a:cubicBezTo>
                <a:cubicBezTo>
                  <a:pt x="6860602" y="5374426"/>
                  <a:pt x="6849335" y="5374426"/>
                  <a:pt x="6838069" y="5374426"/>
                </a:cubicBezTo>
                <a:close/>
                <a:moveTo>
                  <a:pt x="158977" y="5373270"/>
                </a:moveTo>
                <a:cubicBezTo>
                  <a:pt x="156233" y="5376524"/>
                  <a:pt x="151054" y="5376406"/>
                  <a:pt x="147458" y="5375660"/>
                </a:cubicBezTo>
                <a:cubicBezTo>
                  <a:pt x="145875" y="5376286"/>
                  <a:pt x="145875" y="5376286"/>
                  <a:pt x="145875" y="5376286"/>
                </a:cubicBezTo>
                <a:cubicBezTo>
                  <a:pt x="145450" y="5374288"/>
                  <a:pt x="145450" y="5374288"/>
                  <a:pt x="145450" y="5374288"/>
                </a:cubicBezTo>
                <a:cubicBezTo>
                  <a:pt x="143865" y="5374914"/>
                  <a:pt x="144290" y="5376913"/>
                  <a:pt x="144716" y="5378913"/>
                </a:cubicBezTo>
                <a:cubicBezTo>
                  <a:pt x="144716" y="5378913"/>
                  <a:pt x="145140" y="5380913"/>
                  <a:pt x="146726" y="5380285"/>
                </a:cubicBezTo>
                <a:cubicBezTo>
                  <a:pt x="147151" y="5382285"/>
                  <a:pt x="147151" y="5382285"/>
                  <a:pt x="147151" y="5382285"/>
                </a:cubicBezTo>
                <a:cubicBezTo>
                  <a:pt x="149739" y="5382345"/>
                  <a:pt x="152331" y="5382403"/>
                  <a:pt x="154814" y="5381963"/>
                </a:cubicBezTo>
                <a:cubicBezTo>
                  <a:pt x="157297" y="5381523"/>
                  <a:pt x="159673" y="5380583"/>
                  <a:pt x="161837" y="5378643"/>
                </a:cubicBezTo>
                <a:cubicBezTo>
                  <a:pt x="161837" y="5378643"/>
                  <a:pt x="162997" y="5376015"/>
                  <a:pt x="162572" y="5374016"/>
                </a:cubicBezTo>
                <a:cubicBezTo>
                  <a:pt x="160561" y="5372644"/>
                  <a:pt x="160561" y="5372644"/>
                  <a:pt x="158977" y="5373270"/>
                </a:cubicBezTo>
                <a:close/>
                <a:moveTo>
                  <a:pt x="6417498" y="5371558"/>
                </a:moveTo>
                <a:cubicBezTo>
                  <a:pt x="6407170" y="5371557"/>
                  <a:pt x="6396843" y="5375502"/>
                  <a:pt x="6396843" y="5379446"/>
                </a:cubicBezTo>
                <a:cubicBezTo>
                  <a:pt x="6396843" y="5379446"/>
                  <a:pt x="6386518" y="5379446"/>
                  <a:pt x="6376190" y="5379446"/>
                </a:cubicBezTo>
                <a:cubicBezTo>
                  <a:pt x="6376191" y="5383392"/>
                  <a:pt x="6376191" y="5383392"/>
                  <a:pt x="6376190" y="5387336"/>
                </a:cubicBezTo>
                <a:cubicBezTo>
                  <a:pt x="6386518" y="5383392"/>
                  <a:pt x="6386518" y="5387336"/>
                  <a:pt x="6396843" y="5387336"/>
                </a:cubicBezTo>
                <a:cubicBezTo>
                  <a:pt x="6396843" y="5391282"/>
                  <a:pt x="6386518" y="5391282"/>
                  <a:pt x="6386518" y="5391282"/>
                </a:cubicBezTo>
                <a:cubicBezTo>
                  <a:pt x="6396843" y="5395226"/>
                  <a:pt x="6396843" y="5395226"/>
                  <a:pt x="6396843" y="5403116"/>
                </a:cubicBezTo>
                <a:cubicBezTo>
                  <a:pt x="6396843" y="5403116"/>
                  <a:pt x="6407171" y="5399171"/>
                  <a:pt x="6417498" y="5403117"/>
                </a:cubicBezTo>
                <a:lnTo>
                  <a:pt x="6428762" y="5407419"/>
                </a:lnTo>
                <a:cubicBezTo>
                  <a:pt x="6428762" y="5407419"/>
                  <a:pt x="6428762" y="5403115"/>
                  <a:pt x="6428762" y="5403115"/>
                </a:cubicBezTo>
                <a:cubicBezTo>
                  <a:pt x="6440026" y="5403116"/>
                  <a:pt x="6428762" y="5407419"/>
                  <a:pt x="6440026" y="5403116"/>
                </a:cubicBezTo>
                <a:cubicBezTo>
                  <a:pt x="6440026" y="5403116"/>
                  <a:pt x="6440026" y="5403116"/>
                  <a:pt x="6440026" y="5398812"/>
                </a:cubicBezTo>
                <a:lnTo>
                  <a:pt x="6417498" y="5403116"/>
                </a:lnTo>
                <a:lnTo>
                  <a:pt x="6417498" y="5387336"/>
                </a:lnTo>
                <a:cubicBezTo>
                  <a:pt x="6417498" y="5387336"/>
                  <a:pt x="6417498" y="5387336"/>
                  <a:pt x="6427822" y="5387336"/>
                </a:cubicBezTo>
                <a:cubicBezTo>
                  <a:pt x="6438151" y="5391282"/>
                  <a:pt x="6438150" y="5395227"/>
                  <a:pt x="6458803" y="5395226"/>
                </a:cubicBezTo>
                <a:cubicBezTo>
                  <a:pt x="6458803" y="5391282"/>
                  <a:pt x="6458802" y="5387336"/>
                  <a:pt x="6458803" y="5379446"/>
                </a:cubicBezTo>
                <a:cubicBezTo>
                  <a:pt x="6458803" y="5379446"/>
                  <a:pt x="6438150" y="5379446"/>
                  <a:pt x="6427823" y="5379446"/>
                </a:cubicBezTo>
                <a:cubicBezTo>
                  <a:pt x="6438150" y="5383392"/>
                  <a:pt x="6427823" y="5383392"/>
                  <a:pt x="6427823" y="5383392"/>
                </a:cubicBezTo>
                <a:cubicBezTo>
                  <a:pt x="6427823" y="5383392"/>
                  <a:pt x="6417498" y="5383392"/>
                  <a:pt x="6417498" y="5383392"/>
                </a:cubicBezTo>
                <a:cubicBezTo>
                  <a:pt x="6407170" y="5379446"/>
                  <a:pt x="6417498" y="5375502"/>
                  <a:pt x="6427822" y="5375502"/>
                </a:cubicBezTo>
                <a:cubicBezTo>
                  <a:pt x="6427822" y="5375502"/>
                  <a:pt x="6417498" y="5375502"/>
                  <a:pt x="6417498" y="5371558"/>
                </a:cubicBezTo>
                <a:close/>
                <a:moveTo>
                  <a:pt x="2071855" y="5369922"/>
                </a:moveTo>
                <a:cubicBezTo>
                  <a:pt x="2071855" y="5369922"/>
                  <a:pt x="2070464" y="5371041"/>
                  <a:pt x="2070464" y="5371041"/>
                </a:cubicBezTo>
                <a:cubicBezTo>
                  <a:pt x="2069073" y="5372161"/>
                  <a:pt x="2070044" y="5373891"/>
                  <a:pt x="2068653" y="5375011"/>
                </a:cubicBezTo>
                <a:cubicBezTo>
                  <a:pt x="2068232" y="5377861"/>
                  <a:pt x="2066841" y="5378982"/>
                  <a:pt x="2064481" y="5378370"/>
                </a:cubicBezTo>
                <a:cubicBezTo>
                  <a:pt x="2064481" y="5378370"/>
                  <a:pt x="2063090" y="5379490"/>
                  <a:pt x="2063090" y="5379490"/>
                </a:cubicBezTo>
                <a:cubicBezTo>
                  <a:pt x="2064060" y="5381220"/>
                  <a:pt x="2065030" y="5382951"/>
                  <a:pt x="2065030" y="5382951"/>
                </a:cubicBezTo>
                <a:cubicBezTo>
                  <a:pt x="2068781" y="5382443"/>
                  <a:pt x="2070172" y="5381324"/>
                  <a:pt x="2070592" y="5378474"/>
                </a:cubicBezTo>
                <a:cubicBezTo>
                  <a:pt x="2071983" y="5377353"/>
                  <a:pt x="2072403" y="5374503"/>
                  <a:pt x="2073794" y="5373384"/>
                </a:cubicBezTo>
                <a:cubicBezTo>
                  <a:pt x="2073794" y="5373384"/>
                  <a:pt x="2073794" y="5373384"/>
                  <a:pt x="2072824" y="5371653"/>
                </a:cubicBezTo>
                <a:cubicBezTo>
                  <a:pt x="2072824" y="5371653"/>
                  <a:pt x="2071855" y="5369922"/>
                  <a:pt x="2071855" y="5369922"/>
                </a:cubicBezTo>
                <a:close/>
                <a:moveTo>
                  <a:pt x="6669088" y="5355777"/>
                </a:moveTo>
                <a:cubicBezTo>
                  <a:pt x="6669088" y="5355777"/>
                  <a:pt x="6650312" y="5355776"/>
                  <a:pt x="6650313" y="5358646"/>
                </a:cubicBezTo>
                <a:cubicBezTo>
                  <a:pt x="6659700" y="5358646"/>
                  <a:pt x="6659701" y="5355777"/>
                  <a:pt x="6669088" y="5355777"/>
                </a:cubicBezTo>
                <a:close/>
                <a:moveTo>
                  <a:pt x="306374" y="5352551"/>
                </a:moveTo>
                <a:cubicBezTo>
                  <a:pt x="304836" y="5351343"/>
                  <a:pt x="303842" y="5350698"/>
                  <a:pt x="304454" y="5353571"/>
                </a:cubicBezTo>
                <a:cubicBezTo>
                  <a:pt x="310816" y="5359361"/>
                  <a:pt x="299314" y="5353527"/>
                  <a:pt x="302115" y="5358649"/>
                </a:cubicBezTo>
                <a:cubicBezTo>
                  <a:pt x="303896" y="5358985"/>
                  <a:pt x="305677" y="5359318"/>
                  <a:pt x="307305" y="5358932"/>
                </a:cubicBezTo>
                <a:cubicBezTo>
                  <a:pt x="308933" y="5358549"/>
                  <a:pt x="310407" y="5357446"/>
                  <a:pt x="311578" y="5354906"/>
                </a:cubicBezTo>
                <a:cubicBezTo>
                  <a:pt x="310001" y="5355530"/>
                  <a:pt x="307914" y="5353760"/>
                  <a:pt x="306374" y="5352551"/>
                </a:cubicBezTo>
                <a:close/>
                <a:moveTo>
                  <a:pt x="6394967" y="5351474"/>
                </a:moveTo>
                <a:cubicBezTo>
                  <a:pt x="6394967" y="5355298"/>
                  <a:pt x="6394967" y="5359125"/>
                  <a:pt x="6394967" y="5359125"/>
                </a:cubicBezTo>
                <a:lnTo>
                  <a:pt x="6417498" y="5351474"/>
                </a:lnTo>
                <a:close/>
                <a:moveTo>
                  <a:pt x="4275694" y="5351193"/>
                </a:moveTo>
                <a:cubicBezTo>
                  <a:pt x="4275694" y="5351193"/>
                  <a:pt x="4271843" y="5365512"/>
                  <a:pt x="4271843" y="5365512"/>
                </a:cubicBezTo>
                <a:cubicBezTo>
                  <a:pt x="4277314" y="5368248"/>
                  <a:pt x="4277314" y="5368248"/>
                  <a:pt x="4282783" y="5370983"/>
                </a:cubicBezTo>
                <a:cubicBezTo>
                  <a:pt x="4282783" y="5370983"/>
                  <a:pt x="4282783" y="5370983"/>
                  <a:pt x="4286636" y="5356664"/>
                </a:cubicBezTo>
                <a:cubicBezTo>
                  <a:pt x="4281165" y="5353929"/>
                  <a:pt x="4281165" y="5353929"/>
                  <a:pt x="4275694" y="5351193"/>
                </a:cubicBezTo>
                <a:close/>
                <a:moveTo>
                  <a:pt x="391245" y="5346956"/>
                </a:moveTo>
                <a:cubicBezTo>
                  <a:pt x="389527" y="5346009"/>
                  <a:pt x="387930" y="5346641"/>
                  <a:pt x="388567" y="5349640"/>
                </a:cubicBezTo>
                <a:cubicBezTo>
                  <a:pt x="390167" y="5349009"/>
                  <a:pt x="388992" y="5351640"/>
                  <a:pt x="389846" y="5355639"/>
                </a:cubicBezTo>
                <a:cubicBezTo>
                  <a:pt x="391442" y="5355006"/>
                  <a:pt x="393041" y="5354375"/>
                  <a:pt x="394639" y="5353742"/>
                </a:cubicBezTo>
                <a:cubicBezTo>
                  <a:pt x="394798" y="5350428"/>
                  <a:pt x="392962" y="5347903"/>
                  <a:pt x="391245" y="5346956"/>
                </a:cubicBezTo>
                <a:close/>
                <a:moveTo>
                  <a:pt x="307195" y="5343233"/>
                </a:moveTo>
                <a:cubicBezTo>
                  <a:pt x="306054" y="5343288"/>
                  <a:pt x="294659" y="5343853"/>
                  <a:pt x="303775" y="5343402"/>
                </a:cubicBezTo>
                <a:cubicBezTo>
                  <a:pt x="306815" y="5343252"/>
                  <a:pt x="307574" y="5343213"/>
                  <a:pt x="307195" y="5343233"/>
                </a:cubicBezTo>
                <a:close/>
                <a:moveTo>
                  <a:pt x="6401657" y="5342239"/>
                </a:moveTo>
                <a:cubicBezTo>
                  <a:pt x="6397785" y="5342688"/>
                  <a:pt x="6392621" y="5343584"/>
                  <a:pt x="6387456" y="5343584"/>
                </a:cubicBezTo>
                <a:cubicBezTo>
                  <a:pt x="6397785" y="5347171"/>
                  <a:pt x="6397785" y="5343584"/>
                  <a:pt x="6397785" y="5347171"/>
                </a:cubicBezTo>
                <a:cubicBezTo>
                  <a:pt x="6408112" y="5347171"/>
                  <a:pt x="6408112" y="5347171"/>
                  <a:pt x="6408112" y="5343585"/>
                </a:cubicBezTo>
                <a:cubicBezTo>
                  <a:pt x="6408112" y="5341792"/>
                  <a:pt x="6405531" y="5341791"/>
                  <a:pt x="6401657" y="5342239"/>
                </a:cubicBezTo>
                <a:close/>
                <a:moveTo>
                  <a:pt x="332718" y="5339984"/>
                </a:moveTo>
                <a:cubicBezTo>
                  <a:pt x="332968" y="5349450"/>
                  <a:pt x="334710" y="5351417"/>
                  <a:pt x="335517" y="5350036"/>
                </a:cubicBezTo>
                <a:cubicBezTo>
                  <a:pt x="336326" y="5348652"/>
                  <a:pt x="336201" y="5343920"/>
                  <a:pt x="332718" y="5339984"/>
                </a:cubicBezTo>
                <a:close/>
                <a:moveTo>
                  <a:pt x="342551" y="5338390"/>
                </a:moveTo>
                <a:cubicBezTo>
                  <a:pt x="342551" y="5338390"/>
                  <a:pt x="340953" y="5339022"/>
                  <a:pt x="341375" y="5340997"/>
                </a:cubicBezTo>
                <a:cubicBezTo>
                  <a:pt x="341794" y="5342974"/>
                  <a:pt x="342215" y="5344949"/>
                  <a:pt x="342635" y="5346924"/>
                </a:cubicBezTo>
                <a:cubicBezTo>
                  <a:pt x="343055" y="5348902"/>
                  <a:pt x="346251" y="5347637"/>
                  <a:pt x="347849" y="5347005"/>
                </a:cubicBezTo>
                <a:cubicBezTo>
                  <a:pt x="347849" y="5347005"/>
                  <a:pt x="347849" y="5347005"/>
                  <a:pt x="349448" y="5346372"/>
                </a:cubicBezTo>
                <a:cubicBezTo>
                  <a:pt x="349448" y="5346372"/>
                  <a:pt x="349448" y="5346372"/>
                  <a:pt x="349028" y="5344396"/>
                </a:cubicBezTo>
                <a:cubicBezTo>
                  <a:pt x="349028" y="5344396"/>
                  <a:pt x="348607" y="5342421"/>
                  <a:pt x="348607" y="5342421"/>
                </a:cubicBezTo>
                <a:cubicBezTo>
                  <a:pt x="348607" y="5342421"/>
                  <a:pt x="347008" y="5343053"/>
                  <a:pt x="347008" y="5343053"/>
                </a:cubicBezTo>
                <a:cubicBezTo>
                  <a:pt x="347008" y="5343053"/>
                  <a:pt x="343813" y="5344318"/>
                  <a:pt x="343813" y="5344318"/>
                </a:cubicBezTo>
                <a:cubicBezTo>
                  <a:pt x="343813" y="5344318"/>
                  <a:pt x="343392" y="5342341"/>
                  <a:pt x="343392" y="5342341"/>
                </a:cubicBezTo>
                <a:cubicBezTo>
                  <a:pt x="344570" y="5339734"/>
                  <a:pt x="342973" y="5340366"/>
                  <a:pt x="342551" y="5338390"/>
                </a:cubicBezTo>
                <a:close/>
                <a:moveTo>
                  <a:pt x="266341" y="5337102"/>
                </a:moveTo>
                <a:cubicBezTo>
                  <a:pt x="264713" y="5337746"/>
                  <a:pt x="263086" y="5338389"/>
                  <a:pt x="263086" y="5338389"/>
                </a:cubicBezTo>
                <a:cubicBezTo>
                  <a:pt x="261050" y="5337108"/>
                  <a:pt x="257797" y="5338396"/>
                  <a:pt x="256170" y="5339039"/>
                </a:cubicBezTo>
                <a:cubicBezTo>
                  <a:pt x="254543" y="5339683"/>
                  <a:pt x="252916" y="5340327"/>
                  <a:pt x="251698" y="5342893"/>
                </a:cubicBezTo>
                <a:cubicBezTo>
                  <a:pt x="251289" y="5340970"/>
                  <a:pt x="251289" y="5340970"/>
                  <a:pt x="251289" y="5340970"/>
                </a:cubicBezTo>
                <a:cubicBezTo>
                  <a:pt x="245179" y="5337128"/>
                  <a:pt x="243974" y="5348038"/>
                  <a:pt x="238673" y="5339702"/>
                </a:cubicBezTo>
                <a:cubicBezTo>
                  <a:pt x="240720" y="5349324"/>
                  <a:pt x="235419" y="5340989"/>
                  <a:pt x="236249" y="5353180"/>
                </a:cubicBezTo>
                <a:cubicBezTo>
                  <a:pt x="243177" y="5360872"/>
                  <a:pt x="250082" y="5351881"/>
                  <a:pt x="255374" y="5351874"/>
                </a:cubicBezTo>
                <a:cubicBezTo>
                  <a:pt x="254963" y="5349949"/>
                  <a:pt x="254554" y="5348024"/>
                  <a:pt x="254145" y="5346100"/>
                </a:cubicBezTo>
                <a:cubicBezTo>
                  <a:pt x="257398" y="5344813"/>
                  <a:pt x="260652" y="5343527"/>
                  <a:pt x="263905" y="5342238"/>
                </a:cubicBezTo>
                <a:cubicBezTo>
                  <a:pt x="264315" y="5344164"/>
                  <a:pt x="265942" y="5343520"/>
                  <a:pt x="265942" y="5343520"/>
                </a:cubicBezTo>
                <a:cubicBezTo>
                  <a:pt x="267569" y="5342876"/>
                  <a:pt x="267159" y="5340952"/>
                  <a:pt x="266751" y="5339026"/>
                </a:cubicBezTo>
                <a:cubicBezTo>
                  <a:pt x="268376" y="5338383"/>
                  <a:pt x="266341" y="5337102"/>
                  <a:pt x="266341" y="5337102"/>
                </a:cubicBezTo>
                <a:close/>
                <a:moveTo>
                  <a:pt x="225289" y="5332754"/>
                </a:moveTo>
                <a:cubicBezTo>
                  <a:pt x="223511" y="5336615"/>
                  <a:pt x="226259" y="5343417"/>
                  <a:pt x="227545" y="5342218"/>
                </a:cubicBezTo>
                <a:cubicBezTo>
                  <a:pt x="227974" y="5341818"/>
                  <a:pt x="228242" y="5340529"/>
                  <a:pt x="228125" y="5337945"/>
                </a:cubicBezTo>
                <a:cubicBezTo>
                  <a:pt x="228125" y="5337945"/>
                  <a:pt x="226528" y="5338577"/>
                  <a:pt x="226114" y="5336636"/>
                </a:cubicBezTo>
                <a:cubicBezTo>
                  <a:pt x="227712" y="5336004"/>
                  <a:pt x="228484" y="5331491"/>
                  <a:pt x="225289" y="5332754"/>
                </a:cubicBezTo>
                <a:close/>
                <a:moveTo>
                  <a:pt x="369396" y="5332359"/>
                </a:moveTo>
                <a:cubicBezTo>
                  <a:pt x="367768" y="5333004"/>
                  <a:pt x="367768" y="5333004"/>
                  <a:pt x="366142" y="5333647"/>
                </a:cubicBezTo>
                <a:cubicBezTo>
                  <a:pt x="366142" y="5333647"/>
                  <a:pt x="364514" y="5334291"/>
                  <a:pt x="364927" y="5336231"/>
                </a:cubicBezTo>
                <a:cubicBezTo>
                  <a:pt x="364927" y="5336231"/>
                  <a:pt x="365341" y="5338172"/>
                  <a:pt x="366968" y="5337528"/>
                </a:cubicBezTo>
                <a:cubicBezTo>
                  <a:pt x="367380" y="5339469"/>
                  <a:pt x="369007" y="5338825"/>
                  <a:pt x="369007" y="5338825"/>
                </a:cubicBezTo>
                <a:cubicBezTo>
                  <a:pt x="370633" y="5338181"/>
                  <a:pt x="372261" y="5337538"/>
                  <a:pt x="372675" y="5339480"/>
                </a:cubicBezTo>
                <a:cubicBezTo>
                  <a:pt x="374302" y="5338835"/>
                  <a:pt x="373888" y="5336895"/>
                  <a:pt x="373888" y="5336895"/>
                </a:cubicBezTo>
                <a:cubicBezTo>
                  <a:pt x="373475" y="5334954"/>
                  <a:pt x="373062" y="5333012"/>
                  <a:pt x="373062" y="5333012"/>
                </a:cubicBezTo>
                <a:cubicBezTo>
                  <a:pt x="371435" y="5333658"/>
                  <a:pt x="369396" y="5332359"/>
                  <a:pt x="369396" y="5332359"/>
                </a:cubicBezTo>
                <a:close/>
                <a:moveTo>
                  <a:pt x="358399" y="5329824"/>
                </a:moveTo>
                <a:cubicBezTo>
                  <a:pt x="358824" y="5331825"/>
                  <a:pt x="359675" y="5335825"/>
                  <a:pt x="358048" y="5336467"/>
                </a:cubicBezTo>
                <a:cubicBezTo>
                  <a:pt x="358473" y="5338465"/>
                  <a:pt x="359324" y="5342466"/>
                  <a:pt x="360952" y="5341821"/>
                </a:cubicBezTo>
                <a:cubicBezTo>
                  <a:pt x="360101" y="5337821"/>
                  <a:pt x="361302" y="5335180"/>
                  <a:pt x="361796" y="5333358"/>
                </a:cubicBezTo>
                <a:cubicBezTo>
                  <a:pt x="362291" y="5331536"/>
                  <a:pt x="362078" y="5330537"/>
                  <a:pt x="358399" y="5329824"/>
                </a:cubicBezTo>
                <a:close/>
                <a:moveTo>
                  <a:pt x="6733551" y="5327086"/>
                </a:moveTo>
                <a:cubicBezTo>
                  <a:pt x="6712272" y="5327086"/>
                  <a:pt x="6712272" y="5331104"/>
                  <a:pt x="6701632" y="5335121"/>
                </a:cubicBezTo>
                <a:cubicBezTo>
                  <a:pt x="6701632" y="5331104"/>
                  <a:pt x="6701632" y="5331104"/>
                  <a:pt x="6701632" y="5331104"/>
                </a:cubicBezTo>
                <a:cubicBezTo>
                  <a:pt x="6690992" y="5335121"/>
                  <a:pt x="6690992" y="5335121"/>
                  <a:pt x="6690992" y="5335121"/>
                </a:cubicBezTo>
                <a:cubicBezTo>
                  <a:pt x="6701632" y="5343153"/>
                  <a:pt x="6690993" y="5347170"/>
                  <a:pt x="6680353" y="5355204"/>
                </a:cubicBezTo>
                <a:cubicBezTo>
                  <a:pt x="6690992" y="5355204"/>
                  <a:pt x="6690993" y="5363237"/>
                  <a:pt x="6701632" y="5367253"/>
                </a:cubicBezTo>
                <a:cubicBezTo>
                  <a:pt x="6701632" y="5371269"/>
                  <a:pt x="6690993" y="5367253"/>
                  <a:pt x="6680353" y="5371269"/>
                </a:cubicBezTo>
                <a:cubicBezTo>
                  <a:pt x="6680353" y="5379302"/>
                  <a:pt x="6680353" y="5379302"/>
                  <a:pt x="6680353" y="5387336"/>
                </a:cubicBezTo>
                <a:cubicBezTo>
                  <a:pt x="6690993" y="5387336"/>
                  <a:pt x="6701632" y="5383319"/>
                  <a:pt x="6701632" y="5387336"/>
                </a:cubicBezTo>
                <a:cubicBezTo>
                  <a:pt x="6722912" y="5383319"/>
                  <a:pt x="6722912" y="5367253"/>
                  <a:pt x="6744191" y="5363237"/>
                </a:cubicBezTo>
                <a:cubicBezTo>
                  <a:pt x="6733552" y="5355204"/>
                  <a:pt x="6733551" y="5351186"/>
                  <a:pt x="6722912" y="5343154"/>
                </a:cubicBezTo>
                <a:cubicBezTo>
                  <a:pt x="6722911" y="5339137"/>
                  <a:pt x="6733552" y="5343153"/>
                  <a:pt x="6744191" y="5339137"/>
                </a:cubicBezTo>
                <a:cubicBezTo>
                  <a:pt x="6744191" y="5331104"/>
                  <a:pt x="6744191" y="5327086"/>
                  <a:pt x="6733551" y="5327086"/>
                </a:cubicBezTo>
                <a:close/>
                <a:moveTo>
                  <a:pt x="323724" y="5323179"/>
                </a:moveTo>
                <a:cubicBezTo>
                  <a:pt x="319336" y="5326975"/>
                  <a:pt x="310133" y="5324435"/>
                  <a:pt x="310942" y="5328236"/>
                </a:cubicBezTo>
                <a:cubicBezTo>
                  <a:pt x="312541" y="5327605"/>
                  <a:pt x="311347" y="5330135"/>
                  <a:pt x="309749" y="5330767"/>
                </a:cubicBezTo>
                <a:cubicBezTo>
                  <a:pt x="310153" y="5332669"/>
                  <a:pt x="310153" y="5332669"/>
                  <a:pt x="310153" y="5332669"/>
                </a:cubicBezTo>
                <a:cubicBezTo>
                  <a:pt x="306149" y="5330132"/>
                  <a:pt x="302549" y="5329497"/>
                  <a:pt x="300546" y="5328229"/>
                </a:cubicBezTo>
                <a:cubicBezTo>
                  <a:pt x="298950" y="5328862"/>
                  <a:pt x="298950" y="5328862"/>
                  <a:pt x="298950" y="5328862"/>
                </a:cubicBezTo>
                <a:cubicBezTo>
                  <a:pt x="298950" y="5328862"/>
                  <a:pt x="298950" y="5328862"/>
                  <a:pt x="297351" y="5329493"/>
                </a:cubicBezTo>
                <a:cubicBezTo>
                  <a:pt x="297755" y="5331393"/>
                  <a:pt x="298159" y="5333292"/>
                  <a:pt x="299758" y="5332660"/>
                </a:cubicBezTo>
                <a:cubicBezTo>
                  <a:pt x="301759" y="5333929"/>
                  <a:pt x="305764" y="5336465"/>
                  <a:pt x="309364" y="5337100"/>
                </a:cubicBezTo>
                <a:cubicBezTo>
                  <a:pt x="312578" y="5344068"/>
                  <a:pt x="320567" y="5340906"/>
                  <a:pt x="320183" y="5347240"/>
                </a:cubicBezTo>
                <a:cubicBezTo>
                  <a:pt x="321780" y="5346607"/>
                  <a:pt x="325746" y="5332680"/>
                  <a:pt x="333350" y="5335850"/>
                </a:cubicBezTo>
                <a:cubicBezTo>
                  <a:pt x="331733" y="5328251"/>
                  <a:pt x="326536" y="5328247"/>
                  <a:pt x="323724" y="5323179"/>
                </a:cubicBezTo>
                <a:close/>
                <a:moveTo>
                  <a:pt x="6954475" y="5319914"/>
                </a:moveTo>
                <a:cubicBezTo>
                  <a:pt x="6954476" y="5322783"/>
                  <a:pt x="6965742" y="5322784"/>
                  <a:pt x="6965742" y="5322784"/>
                </a:cubicBezTo>
                <a:cubicBezTo>
                  <a:pt x="6965743" y="5319914"/>
                  <a:pt x="6965743" y="5319914"/>
                  <a:pt x="6965743" y="5319914"/>
                </a:cubicBezTo>
                <a:cubicBezTo>
                  <a:pt x="6965743" y="5319914"/>
                  <a:pt x="6965743" y="5319914"/>
                  <a:pt x="6954475" y="5319914"/>
                </a:cubicBezTo>
                <a:close/>
                <a:moveTo>
                  <a:pt x="6407170" y="5319914"/>
                </a:moveTo>
                <a:cubicBezTo>
                  <a:pt x="6407170" y="5325939"/>
                  <a:pt x="6389744" y="5325186"/>
                  <a:pt x="6385388" y="5329518"/>
                </a:cubicBezTo>
                <a:cubicBezTo>
                  <a:pt x="6383936" y="5330961"/>
                  <a:pt x="6383936" y="5332968"/>
                  <a:pt x="6386518" y="5335981"/>
                </a:cubicBezTo>
                <a:cubicBezTo>
                  <a:pt x="6396845" y="5339998"/>
                  <a:pt x="6407170" y="5339998"/>
                  <a:pt x="6417498" y="5339997"/>
                </a:cubicBezTo>
                <a:cubicBezTo>
                  <a:pt x="6417498" y="5331965"/>
                  <a:pt x="6417498" y="5323932"/>
                  <a:pt x="6407170" y="5319914"/>
                </a:cubicBezTo>
                <a:close/>
                <a:moveTo>
                  <a:pt x="229143" y="5313329"/>
                </a:moveTo>
                <a:cubicBezTo>
                  <a:pt x="226616" y="5313515"/>
                  <a:pt x="224176" y="5316107"/>
                  <a:pt x="224238" y="5320418"/>
                </a:cubicBezTo>
                <a:cubicBezTo>
                  <a:pt x="228970" y="5318546"/>
                  <a:pt x="232123" y="5317299"/>
                  <a:pt x="234552" y="5320674"/>
                </a:cubicBezTo>
                <a:cubicBezTo>
                  <a:pt x="234277" y="5315363"/>
                  <a:pt x="231667" y="5313144"/>
                  <a:pt x="229143" y="5313329"/>
                </a:cubicBezTo>
                <a:close/>
                <a:moveTo>
                  <a:pt x="343833" y="5311104"/>
                </a:moveTo>
                <a:cubicBezTo>
                  <a:pt x="342284" y="5311717"/>
                  <a:pt x="342284" y="5311717"/>
                  <a:pt x="342691" y="5313633"/>
                </a:cubicBezTo>
                <a:cubicBezTo>
                  <a:pt x="343099" y="5315547"/>
                  <a:pt x="343099" y="5315547"/>
                  <a:pt x="343099" y="5315547"/>
                </a:cubicBezTo>
                <a:cubicBezTo>
                  <a:pt x="343099" y="5315547"/>
                  <a:pt x="341142" y="5314245"/>
                  <a:pt x="341142" y="5314245"/>
                </a:cubicBezTo>
                <a:cubicBezTo>
                  <a:pt x="339594" y="5314859"/>
                  <a:pt x="338451" y="5317387"/>
                  <a:pt x="336901" y="5318000"/>
                </a:cubicBezTo>
                <a:cubicBezTo>
                  <a:pt x="335352" y="5318613"/>
                  <a:pt x="335760" y="5320527"/>
                  <a:pt x="336167" y="5322444"/>
                </a:cubicBezTo>
                <a:cubicBezTo>
                  <a:pt x="336574" y="5324358"/>
                  <a:pt x="336983" y="5326274"/>
                  <a:pt x="338124" y="5323746"/>
                </a:cubicBezTo>
                <a:cubicBezTo>
                  <a:pt x="339673" y="5323133"/>
                  <a:pt x="339673" y="5323133"/>
                  <a:pt x="339673" y="5323133"/>
                </a:cubicBezTo>
                <a:cubicBezTo>
                  <a:pt x="341223" y="5322520"/>
                  <a:pt x="342365" y="5319992"/>
                  <a:pt x="342772" y="5321907"/>
                </a:cubicBezTo>
                <a:cubicBezTo>
                  <a:pt x="344322" y="5321294"/>
                  <a:pt x="344729" y="5323209"/>
                  <a:pt x="344729" y="5323209"/>
                </a:cubicBezTo>
                <a:cubicBezTo>
                  <a:pt x="346279" y="5322597"/>
                  <a:pt x="347828" y="5321983"/>
                  <a:pt x="348236" y="5323899"/>
                </a:cubicBezTo>
                <a:cubicBezTo>
                  <a:pt x="349786" y="5323286"/>
                  <a:pt x="350926" y="5320758"/>
                  <a:pt x="350519" y="5318843"/>
                </a:cubicBezTo>
                <a:cubicBezTo>
                  <a:pt x="350111" y="5316928"/>
                  <a:pt x="349703" y="5315011"/>
                  <a:pt x="348155" y="5315625"/>
                </a:cubicBezTo>
                <a:cubicBezTo>
                  <a:pt x="347746" y="5313709"/>
                  <a:pt x="346198" y="5314322"/>
                  <a:pt x="344648" y="5314935"/>
                </a:cubicBezTo>
                <a:cubicBezTo>
                  <a:pt x="344241" y="5313020"/>
                  <a:pt x="344241" y="5313020"/>
                  <a:pt x="344241" y="5313020"/>
                </a:cubicBezTo>
                <a:cubicBezTo>
                  <a:pt x="343833" y="5311104"/>
                  <a:pt x="343833" y="5311104"/>
                  <a:pt x="343833" y="5311104"/>
                </a:cubicBezTo>
                <a:close/>
                <a:moveTo>
                  <a:pt x="6871864" y="5307004"/>
                </a:moveTo>
                <a:cubicBezTo>
                  <a:pt x="6871864" y="5307004"/>
                  <a:pt x="6849333" y="5311307"/>
                  <a:pt x="6849333" y="5315611"/>
                </a:cubicBezTo>
                <a:cubicBezTo>
                  <a:pt x="6849333" y="5315611"/>
                  <a:pt x="6860600" y="5315611"/>
                  <a:pt x="6860600" y="5315611"/>
                </a:cubicBezTo>
                <a:cubicBezTo>
                  <a:pt x="6871864" y="5315611"/>
                  <a:pt x="6871863" y="5311307"/>
                  <a:pt x="6871864" y="5307004"/>
                </a:cubicBezTo>
                <a:close/>
                <a:moveTo>
                  <a:pt x="6808028" y="5307004"/>
                </a:moveTo>
                <a:cubicBezTo>
                  <a:pt x="6808028" y="5307004"/>
                  <a:pt x="6808028" y="5307004"/>
                  <a:pt x="6808029" y="5311005"/>
                </a:cubicBezTo>
                <a:cubicBezTo>
                  <a:pt x="6808029" y="5311005"/>
                  <a:pt x="6808029" y="5311005"/>
                  <a:pt x="6818668" y="5311005"/>
                </a:cubicBezTo>
                <a:cubicBezTo>
                  <a:pt x="6818668" y="5323009"/>
                  <a:pt x="6797389" y="5331013"/>
                  <a:pt x="6797389" y="5343017"/>
                </a:cubicBezTo>
                <a:cubicBezTo>
                  <a:pt x="6797389" y="5343017"/>
                  <a:pt x="6797389" y="5343017"/>
                  <a:pt x="6797389" y="5347019"/>
                </a:cubicBezTo>
                <a:cubicBezTo>
                  <a:pt x="6786749" y="5351020"/>
                  <a:pt x="6786749" y="5363026"/>
                  <a:pt x="6776109" y="5363025"/>
                </a:cubicBezTo>
                <a:cubicBezTo>
                  <a:pt x="6776109" y="5367026"/>
                  <a:pt x="6797389" y="5371028"/>
                  <a:pt x="6808028" y="5371028"/>
                </a:cubicBezTo>
                <a:cubicBezTo>
                  <a:pt x="6808028" y="5375029"/>
                  <a:pt x="6797389" y="5375029"/>
                  <a:pt x="6797389" y="5375029"/>
                </a:cubicBezTo>
                <a:cubicBezTo>
                  <a:pt x="6786749" y="5379031"/>
                  <a:pt x="6786749" y="5371029"/>
                  <a:pt x="6786749" y="5371029"/>
                </a:cubicBezTo>
                <a:cubicBezTo>
                  <a:pt x="6776109" y="5375029"/>
                  <a:pt x="6765470" y="5375029"/>
                  <a:pt x="6765470" y="5375029"/>
                </a:cubicBezTo>
                <a:cubicBezTo>
                  <a:pt x="6765470" y="5383033"/>
                  <a:pt x="6754830" y="5391035"/>
                  <a:pt x="6776109" y="5395036"/>
                </a:cubicBezTo>
                <a:cubicBezTo>
                  <a:pt x="6765469" y="5395036"/>
                  <a:pt x="6765469" y="5395036"/>
                  <a:pt x="6765469" y="5399038"/>
                </a:cubicBezTo>
                <a:cubicBezTo>
                  <a:pt x="6754830" y="5399038"/>
                  <a:pt x="6765469" y="5395036"/>
                  <a:pt x="6744191" y="5395037"/>
                </a:cubicBezTo>
                <a:cubicBezTo>
                  <a:pt x="6744190" y="5399039"/>
                  <a:pt x="6744190" y="5399039"/>
                  <a:pt x="6744191" y="5403040"/>
                </a:cubicBezTo>
                <a:cubicBezTo>
                  <a:pt x="6733551" y="5403040"/>
                  <a:pt x="6744190" y="5399039"/>
                  <a:pt x="6733552" y="5395037"/>
                </a:cubicBezTo>
                <a:cubicBezTo>
                  <a:pt x="6722911" y="5395036"/>
                  <a:pt x="6733551" y="5399039"/>
                  <a:pt x="6722912" y="5399038"/>
                </a:cubicBezTo>
                <a:cubicBezTo>
                  <a:pt x="6722912" y="5407041"/>
                  <a:pt x="6712272" y="5407041"/>
                  <a:pt x="6701633" y="5411044"/>
                </a:cubicBezTo>
                <a:cubicBezTo>
                  <a:pt x="6701633" y="5411044"/>
                  <a:pt x="6701632" y="5415045"/>
                  <a:pt x="6712272" y="5415045"/>
                </a:cubicBezTo>
                <a:cubicBezTo>
                  <a:pt x="6712272" y="5415045"/>
                  <a:pt x="6712272" y="5415045"/>
                  <a:pt x="6712272" y="5419047"/>
                </a:cubicBezTo>
                <a:cubicBezTo>
                  <a:pt x="6696312" y="5419047"/>
                  <a:pt x="6688333" y="5423047"/>
                  <a:pt x="6687004" y="5428049"/>
                </a:cubicBezTo>
                <a:cubicBezTo>
                  <a:pt x="6685672" y="5433052"/>
                  <a:pt x="6690992" y="5439053"/>
                  <a:pt x="6701632" y="5443055"/>
                </a:cubicBezTo>
                <a:cubicBezTo>
                  <a:pt x="6690992" y="5447055"/>
                  <a:pt x="6680353" y="5455060"/>
                  <a:pt x="6701632" y="5459061"/>
                </a:cubicBezTo>
                <a:cubicBezTo>
                  <a:pt x="6722912" y="5459061"/>
                  <a:pt x="6712272" y="5447056"/>
                  <a:pt x="6744191" y="5447056"/>
                </a:cubicBezTo>
                <a:cubicBezTo>
                  <a:pt x="6744191" y="5443055"/>
                  <a:pt x="6733552" y="5439055"/>
                  <a:pt x="6733552" y="5439055"/>
                </a:cubicBezTo>
                <a:cubicBezTo>
                  <a:pt x="6733552" y="5435052"/>
                  <a:pt x="6744191" y="5435052"/>
                  <a:pt x="6744191" y="5435052"/>
                </a:cubicBezTo>
                <a:cubicBezTo>
                  <a:pt x="6744191" y="5427050"/>
                  <a:pt x="6765470" y="5427049"/>
                  <a:pt x="6765469" y="5419047"/>
                </a:cubicBezTo>
                <a:cubicBezTo>
                  <a:pt x="6786749" y="5419047"/>
                  <a:pt x="6776109" y="5403039"/>
                  <a:pt x="6797389" y="5399038"/>
                </a:cubicBezTo>
                <a:cubicBezTo>
                  <a:pt x="6797389" y="5399038"/>
                  <a:pt x="6797389" y="5403039"/>
                  <a:pt x="6808028" y="5407041"/>
                </a:cubicBezTo>
                <a:cubicBezTo>
                  <a:pt x="6808028" y="5407041"/>
                  <a:pt x="6808028" y="5407041"/>
                  <a:pt x="6818668" y="5407042"/>
                </a:cubicBezTo>
                <a:cubicBezTo>
                  <a:pt x="6808028" y="5411043"/>
                  <a:pt x="6797389" y="5411043"/>
                  <a:pt x="6797389" y="5415045"/>
                </a:cubicBezTo>
                <a:cubicBezTo>
                  <a:pt x="6797389" y="5423048"/>
                  <a:pt x="6808028" y="5423048"/>
                  <a:pt x="6808029" y="5427049"/>
                </a:cubicBezTo>
                <a:cubicBezTo>
                  <a:pt x="6808029" y="5427049"/>
                  <a:pt x="6808028" y="5431051"/>
                  <a:pt x="6808028" y="5431051"/>
                </a:cubicBezTo>
                <a:cubicBezTo>
                  <a:pt x="6808028" y="5431051"/>
                  <a:pt x="6808028" y="5431051"/>
                  <a:pt x="6797389" y="5435052"/>
                </a:cubicBezTo>
                <a:cubicBezTo>
                  <a:pt x="6808028" y="5435052"/>
                  <a:pt x="6808028" y="5435052"/>
                  <a:pt x="6808028" y="5435052"/>
                </a:cubicBezTo>
                <a:cubicBezTo>
                  <a:pt x="6808028" y="5435052"/>
                  <a:pt x="6818668" y="5431051"/>
                  <a:pt x="6818668" y="5431051"/>
                </a:cubicBezTo>
                <a:cubicBezTo>
                  <a:pt x="6818668" y="5431051"/>
                  <a:pt x="6818668" y="5427050"/>
                  <a:pt x="6818668" y="5427050"/>
                </a:cubicBezTo>
                <a:cubicBezTo>
                  <a:pt x="6818668" y="5423048"/>
                  <a:pt x="6818668" y="5423048"/>
                  <a:pt x="6818668" y="5419047"/>
                </a:cubicBezTo>
                <a:cubicBezTo>
                  <a:pt x="6829306" y="5415045"/>
                  <a:pt x="6839945" y="5419046"/>
                  <a:pt x="6839945" y="5415045"/>
                </a:cubicBezTo>
                <a:cubicBezTo>
                  <a:pt x="6839945" y="5415045"/>
                  <a:pt x="6829305" y="5411043"/>
                  <a:pt x="6829306" y="5407042"/>
                </a:cubicBezTo>
                <a:cubicBezTo>
                  <a:pt x="6829306" y="5405041"/>
                  <a:pt x="6829306" y="5405041"/>
                  <a:pt x="6827976" y="5405541"/>
                </a:cubicBezTo>
                <a:cubicBezTo>
                  <a:pt x="6826646" y="5406041"/>
                  <a:pt x="6823987" y="5407041"/>
                  <a:pt x="6818668" y="5407042"/>
                </a:cubicBezTo>
                <a:cubicBezTo>
                  <a:pt x="6818668" y="5407042"/>
                  <a:pt x="6818668" y="5403040"/>
                  <a:pt x="6818668" y="5403040"/>
                </a:cubicBezTo>
                <a:cubicBezTo>
                  <a:pt x="6829306" y="5403039"/>
                  <a:pt x="6818668" y="5399039"/>
                  <a:pt x="6818668" y="5391036"/>
                </a:cubicBezTo>
                <a:cubicBezTo>
                  <a:pt x="6818668" y="5383034"/>
                  <a:pt x="6839945" y="5375030"/>
                  <a:pt x="6829305" y="5367026"/>
                </a:cubicBezTo>
                <a:cubicBezTo>
                  <a:pt x="6818668" y="5367027"/>
                  <a:pt x="6818668" y="5367027"/>
                  <a:pt x="6818668" y="5367027"/>
                </a:cubicBezTo>
                <a:cubicBezTo>
                  <a:pt x="6818668" y="5367027"/>
                  <a:pt x="6818668" y="5359024"/>
                  <a:pt x="6808029" y="5355022"/>
                </a:cubicBezTo>
                <a:cubicBezTo>
                  <a:pt x="6808029" y="5355022"/>
                  <a:pt x="6818668" y="5355022"/>
                  <a:pt x="6818668" y="5355022"/>
                </a:cubicBezTo>
                <a:cubicBezTo>
                  <a:pt x="6818668" y="5355022"/>
                  <a:pt x="6818668" y="5351021"/>
                  <a:pt x="6818668" y="5351021"/>
                </a:cubicBezTo>
                <a:cubicBezTo>
                  <a:pt x="6818668" y="5351021"/>
                  <a:pt x="6818668" y="5351021"/>
                  <a:pt x="6808028" y="5351020"/>
                </a:cubicBezTo>
                <a:cubicBezTo>
                  <a:pt x="6808028" y="5351020"/>
                  <a:pt x="6808028" y="5347019"/>
                  <a:pt x="6808028" y="5347019"/>
                </a:cubicBezTo>
                <a:cubicBezTo>
                  <a:pt x="6818668" y="5343018"/>
                  <a:pt x="6818668" y="5339016"/>
                  <a:pt x="6829306" y="5343017"/>
                </a:cubicBezTo>
                <a:cubicBezTo>
                  <a:pt x="6829306" y="5339015"/>
                  <a:pt x="6829306" y="5335014"/>
                  <a:pt x="6839946" y="5335015"/>
                </a:cubicBezTo>
                <a:cubicBezTo>
                  <a:pt x="6850585" y="5335014"/>
                  <a:pt x="6839945" y="5343018"/>
                  <a:pt x="6839945" y="5347019"/>
                </a:cubicBezTo>
                <a:cubicBezTo>
                  <a:pt x="6861225" y="5347019"/>
                  <a:pt x="6850585" y="5331013"/>
                  <a:pt x="6871863" y="5331013"/>
                </a:cubicBezTo>
                <a:cubicBezTo>
                  <a:pt x="6861225" y="5327010"/>
                  <a:pt x="6871863" y="5323009"/>
                  <a:pt x="6861225" y="5323009"/>
                </a:cubicBezTo>
                <a:cubicBezTo>
                  <a:pt x="6861225" y="5319009"/>
                  <a:pt x="6861225" y="5319009"/>
                  <a:pt x="6850585" y="5323010"/>
                </a:cubicBezTo>
                <a:cubicBezTo>
                  <a:pt x="6850585" y="5311006"/>
                  <a:pt x="6839945" y="5311006"/>
                  <a:pt x="6818668" y="5307004"/>
                </a:cubicBezTo>
                <a:cubicBezTo>
                  <a:pt x="6818668" y="5307004"/>
                  <a:pt x="6808028" y="5307004"/>
                  <a:pt x="6808028" y="5307004"/>
                </a:cubicBezTo>
                <a:close/>
                <a:moveTo>
                  <a:pt x="281909" y="5305764"/>
                </a:moveTo>
                <a:cubicBezTo>
                  <a:pt x="281909" y="5305764"/>
                  <a:pt x="281909" y="5305764"/>
                  <a:pt x="280311" y="5306395"/>
                </a:cubicBezTo>
                <a:cubicBezTo>
                  <a:pt x="278713" y="5307028"/>
                  <a:pt x="279547" y="5310949"/>
                  <a:pt x="279965" y="5312909"/>
                </a:cubicBezTo>
                <a:cubicBezTo>
                  <a:pt x="281563" y="5312277"/>
                  <a:pt x="281980" y="5314237"/>
                  <a:pt x="281980" y="5314237"/>
                </a:cubicBezTo>
                <a:cubicBezTo>
                  <a:pt x="282397" y="5316197"/>
                  <a:pt x="282397" y="5316197"/>
                  <a:pt x="281217" y="5318789"/>
                </a:cubicBezTo>
                <a:cubicBezTo>
                  <a:pt x="280799" y="5316830"/>
                  <a:pt x="279201" y="5317462"/>
                  <a:pt x="279201" y="5317462"/>
                </a:cubicBezTo>
                <a:cubicBezTo>
                  <a:pt x="276005" y="5318726"/>
                  <a:pt x="272393" y="5318030"/>
                  <a:pt x="270795" y="5318662"/>
                </a:cubicBezTo>
                <a:cubicBezTo>
                  <a:pt x="270795" y="5318662"/>
                  <a:pt x="270795" y="5318662"/>
                  <a:pt x="269197" y="5319293"/>
                </a:cubicBezTo>
                <a:cubicBezTo>
                  <a:pt x="269197" y="5319293"/>
                  <a:pt x="269197" y="5319293"/>
                  <a:pt x="268016" y="5321887"/>
                </a:cubicBezTo>
                <a:cubicBezTo>
                  <a:pt x="268433" y="5323846"/>
                  <a:pt x="270032" y="5323214"/>
                  <a:pt x="270449" y="5325174"/>
                </a:cubicBezTo>
                <a:cubicBezTo>
                  <a:pt x="274061" y="5325872"/>
                  <a:pt x="277257" y="5324606"/>
                  <a:pt x="280453" y="5323343"/>
                </a:cubicBezTo>
                <a:cubicBezTo>
                  <a:pt x="280453" y="5323343"/>
                  <a:pt x="280870" y="5325302"/>
                  <a:pt x="282467" y="5324671"/>
                </a:cubicBezTo>
                <a:cubicBezTo>
                  <a:pt x="280870" y="5325302"/>
                  <a:pt x="281286" y="5327263"/>
                  <a:pt x="280106" y="5329856"/>
                </a:cubicBezTo>
                <a:cubicBezTo>
                  <a:pt x="280523" y="5331816"/>
                  <a:pt x="280523" y="5331816"/>
                  <a:pt x="280523" y="5331816"/>
                </a:cubicBezTo>
                <a:cubicBezTo>
                  <a:pt x="280941" y="5333776"/>
                  <a:pt x="280941" y="5333776"/>
                  <a:pt x="280941" y="5333776"/>
                </a:cubicBezTo>
                <a:cubicBezTo>
                  <a:pt x="282955" y="5335104"/>
                  <a:pt x="282955" y="5335104"/>
                  <a:pt x="283372" y="5337064"/>
                </a:cubicBezTo>
                <a:cubicBezTo>
                  <a:pt x="284970" y="5336432"/>
                  <a:pt x="285387" y="5338393"/>
                  <a:pt x="285805" y="5340353"/>
                </a:cubicBezTo>
                <a:cubicBezTo>
                  <a:pt x="287819" y="5341680"/>
                  <a:pt x="287819" y="5341680"/>
                  <a:pt x="289417" y="5341048"/>
                </a:cubicBezTo>
                <a:cubicBezTo>
                  <a:pt x="288999" y="5339089"/>
                  <a:pt x="288582" y="5337129"/>
                  <a:pt x="288582" y="5337129"/>
                </a:cubicBezTo>
                <a:cubicBezTo>
                  <a:pt x="287748" y="5333208"/>
                  <a:pt x="285733" y="5331879"/>
                  <a:pt x="285733" y="5331879"/>
                </a:cubicBezTo>
                <a:cubicBezTo>
                  <a:pt x="283719" y="5330552"/>
                  <a:pt x="283719" y="5330552"/>
                  <a:pt x="283719" y="5330552"/>
                </a:cubicBezTo>
                <a:cubicBezTo>
                  <a:pt x="283719" y="5330552"/>
                  <a:pt x="284899" y="5327959"/>
                  <a:pt x="284899" y="5327959"/>
                </a:cubicBezTo>
                <a:cubicBezTo>
                  <a:pt x="286496" y="5327327"/>
                  <a:pt x="286496" y="5327327"/>
                  <a:pt x="286496" y="5327327"/>
                </a:cubicBezTo>
                <a:cubicBezTo>
                  <a:pt x="286496" y="5327327"/>
                  <a:pt x="288095" y="5326695"/>
                  <a:pt x="288512" y="5328655"/>
                </a:cubicBezTo>
                <a:cubicBezTo>
                  <a:pt x="288512" y="5328655"/>
                  <a:pt x="289693" y="5326062"/>
                  <a:pt x="289693" y="5326062"/>
                </a:cubicBezTo>
                <a:cubicBezTo>
                  <a:pt x="289276" y="5324102"/>
                  <a:pt x="288858" y="5322142"/>
                  <a:pt x="288858" y="5322142"/>
                </a:cubicBezTo>
                <a:cubicBezTo>
                  <a:pt x="287261" y="5322775"/>
                  <a:pt x="287261" y="5322775"/>
                  <a:pt x="287261" y="5322775"/>
                </a:cubicBezTo>
                <a:cubicBezTo>
                  <a:pt x="286843" y="5320814"/>
                  <a:pt x="286843" y="5320814"/>
                  <a:pt x="286843" y="5320814"/>
                </a:cubicBezTo>
                <a:cubicBezTo>
                  <a:pt x="286843" y="5320814"/>
                  <a:pt x="286427" y="5318853"/>
                  <a:pt x="287606" y="5316262"/>
                </a:cubicBezTo>
                <a:cubicBezTo>
                  <a:pt x="288024" y="5318221"/>
                  <a:pt x="289622" y="5317589"/>
                  <a:pt x="289622" y="5317589"/>
                </a:cubicBezTo>
                <a:cubicBezTo>
                  <a:pt x="291220" y="5316957"/>
                  <a:pt x="291220" y="5316957"/>
                  <a:pt x="292817" y="5316326"/>
                </a:cubicBezTo>
                <a:cubicBezTo>
                  <a:pt x="294415" y="5315693"/>
                  <a:pt x="294415" y="5315693"/>
                  <a:pt x="293999" y="5313733"/>
                </a:cubicBezTo>
                <a:cubicBezTo>
                  <a:pt x="293581" y="5311773"/>
                  <a:pt x="293581" y="5311773"/>
                  <a:pt x="291983" y="5312404"/>
                </a:cubicBezTo>
                <a:cubicBezTo>
                  <a:pt x="291983" y="5312404"/>
                  <a:pt x="290386" y="5313037"/>
                  <a:pt x="289968" y="5311076"/>
                </a:cubicBezTo>
                <a:cubicBezTo>
                  <a:pt x="288371" y="5311709"/>
                  <a:pt x="286773" y="5312340"/>
                  <a:pt x="286773" y="5312340"/>
                </a:cubicBezTo>
                <a:cubicBezTo>
                  <a:pt x="286773" y="5312340"/>
                  <a:pt x="286773" y="5312340"/>
                  <a:pt x="285175" y="5312973"/>
                </a:cubicBezTo>
                <a:cubicBezTo>
                  <a:pt x="284758" y="5311012"/>
                  <a:pt x="284341" y="5309053"/>
                  <a:pt x="281909" y="5305764"/>
                </a:cubicBezTo>
                <a:close/>
                <a:moveTo>
                  <a:pt x="168853" y="5304662"/>
                </a:moveTo>
                <a:lnTo>
                  <a:pt x="168724" y="5305374"/>
                </a:lnTo>
                <a:lnTo>
                  <a:pt x="168498" y="5305060"/>
                </a:lnTo>
                <a:cubicBezTo>
                  <a:pt x="166516" y="5304037"/>
                  <a:pt x="165398" y="5304996"/>
                  <a:pt x="168038" y="5309117"/>
                </a:cubicBezTo>
                <a:lnTo>
                  <a:pt x="168724" y="5305374"/>
                </a:lnTo>
                <a:lnTo>
                  <a:pt x="168890" y="5305608"/>
                </a:lnTo>
                <a:lnTo>
                  <a:pt x="169254" y="5314832"/>
                </a:lnTo>
                <a:cubicBezTo>
                  <a:pt x="171390" y="5312438"/>
                  <a:pt x="172609" y="5315054"/>
                  <a:pt x="173429" y="5314633"/>
                </a:cubicBezTo>
                <a:cubicBezTo>
                  <a:pt x="173702" y="5314493"/>
                  <a:pt x="173930" y="5314015"/>
                  <a:pt x="174135" y="5312901"/>
                </a:cubicBezTo>
                <a:lnTo>
                  <a:pt x="168890" y="5305608"/>
                </a:lnTo>
                <a:close/>
                <a:moveTo>
                  <a:pt x="6352910" y="5304136"/>
                </a:moveTo>
                <a:cubicBezTo>
                  <a:pt x="6363425" y="5308082"/>
                  <a:pt x="6342396" y="5319916"/>
                  <a:pt x="6363425" y="5319916"/>
                </a:cubicBezTo>
                <a:cubicBezTo>
                  <a:pt x="6363424" y="5312026"/>
                  <a:pt x="6373938" y="5315971"/>
                  <a:pt x="6384453" y="5312025"/>
                </a:cubicBezTo>
                <a:cubicBezTo>
                  <a:pt x="6394968" y="5308082"/>
                  <a:pt x="6384453" y="5304136"/>
                  <a:pt x="6384453" y="5304136"/>
                </a:cubicBezTo>
                <a:cubicBezTo>
                  <a:pt x="6373939" y="5304136"/>
                  <a:pt x="6363425" y="5304136"/>
                  <a:pt x="6352910" y="5304136"/>
                </a:cubicBezTo>
                <a:close/>
                <a:moveTo>
                  <a:pt x="239652" y="5301824"/>
                </a:moveTo>
                <a:cubicBezTo>
                  <a:pt x="240065" y="5303764"/>
                  <a:pt x="240479" y="5305705"/>
                  <a:pt x="240892" y="5307645"/>
                </a:cubicBezTo>
                <a:cubicBezTo>
                  <a:pt x="240892" y="5307645"/>
                  <a:pt x="239706" y="5310218"/>
                  <a:pt x="240121" y="5312158"/>
                </a:cubicBezTo>
                <a:cubicBezTo>
                  <a:pt x="243314" y="5310894"/>
                  <a:pt x="246022" y="5311401"/>
                  <a:pt x="248070" y="5310855"/>
                </a:cubicBezTo>
                <a:cubicBezTo>
                  <a:pt x="250118" y="5310307"/>
                  <a:pt x="251511" y="5308704"/>
                  <a:pt x="252076" y="5303221"/>
                </a:cubicBezTo>
                <a:cubicBezTo>
                  <a:pt x="246097" y="5307690"/>
                  <a:pt x="244446" y="5299926"/>
                  <a:pt x="239652" y="5301824"/>
                </a:cubicBezTo>
                <a:close/>
                <a:moveTo>
                  <a:pt x="6775483" y="5299832"/>
                </a:moveTo>
                <a:cubicBezTo>
                  <a:pt x="6764844" y="5307866"/>
                  <a:pt x="6754204" y="5311882"/>
                  <a:pt x="6732924" y="5311881"/>
                </a:cubicBezTo>
                <a:cubicBezTo>
                  <a:pt x="6732924" y="5311881"/>
                  <a:pt x="6732924" y="5315899"/>
                  <a:pt x="6732924" y="5315899"/>
                </a:cubicBezTo>
                <a:cubicBezTo>
                  <a:pt x="6743564" y="5315898"/>
                  <a:pt x="6743564" y="5319914"/>
                  <a:pt x="6743564" y="5319914"/>
                </a:cubicBezTo>
                <a:cubicBezTo>
                  <a:pt x="6754204" y="5319914"/>
                  <a:pt x="6764843" y="5315899"/>
                  <a:pt x="6764843" y="5315899"/>
                </a:cubicBezTo>
                <a:cubicBezTo>
                  <a:pt x="6775483" y="5315898"/>
                  <a:pt x="6775483" y="5319914"/>
                  <a:pt x="6786122" y="5315898"/>
                </a:cubicBezTo>
                <a:cubicBezTo>
                  <a:pt x="6786122" y="5315898"/>
                  <a:pt x="6786122" y="5311881"/>
                  <a:pt x="6786123" y="5307865"/>
                </a:cubicBezTo>
                <a:cubicBezTo>
                  <a:pt x="6796761" y="5307865"/>
                  <a:pt x="6796761" y="5307865"/>
                  <a:pt x="6796761" y="5307865"/>
                </a:cubicBezTo>
                <a:cubicBezTo>
                  <a:pt x="6796762" y="5303849"/>
                  <a:pt x="6796762" y="5303849"/>
                  <a:pt x="6796762" y="5303849"/>
                </a:cubicBezTo>
                <a:cubicBezTo>
                  <a:pt x="6796761" y="5299832"/>
                  <a:pt x="6786122" y="5299832"/>
                  <a:pt x="6786122" y="5299832"/>
                </a:cubicBezTo>
                <a:cubicBezTo>
                  <a:pt x="6786122" y="5299832"/>
                  <a:pt x="6775482" y="5303849"/>
                  <a:pt x="6775483" y="5299832"/>
                </a:cubicBezTo>
                <a:close/>
                <a:moveTo>
                  <a:pt x="267508" y="5294820"/>
                </a:moveTo>
                <a:cubicBezTo>
                  <a:pt x="268745" y="5300643"/>
                  <a:pt x="258521" y="5292064"/>
                  <a:pt x="260999" y="5303708"/>
                </a:cubicBezTo>
                <a:cubicBezTo>
                  <a:pt x="263685" y="5300542"/>
                  <a:pt x="264923" y="5306364"/>
                  <a:pt x="269158" y="5302584"/>
                </a:cubicBezTo>
                <a:cubicBezTo>
                  <a:pt x="268332" y="5298702"/>
                  <a:pt x="269056" y="5294208"/>
                  <a:pt x="267508" y="5294820"/>
                </a:cubicBezTo>
                <a:close/>
                <a:moveTo>
                  <a:pt x="6871864" y="5291226"/>
                </a:moveTo>
                <a:cubicBezTo>
                  <a:pt x="6871864" y="5295529"/>
                  <a:pt x="6879375" y="5295529"/>
                  <a:pt x="6879375" y="5295529"/>
                </a:cubicBezTo>
                <a:cubicBezTo>
                  <a:pt x="6879375" y="5291226"/>
                  <a:pt x="6879375" y="5291226"/>
                  <a:pt x="6879375" y="5291226"/>
                </a:cubicBezTo>
                <a:cubicBezTo>
                  <a:pt x="6879375" y="5291226"/>
                  <a:pt x="6879375" y="5291226"/>
                  <a:pt x="6871864" y="5291226"/>
                </a:cubicBezTo>
                <a:close/>
                <a:moveTo>
                  <a:pt x="6407485" y="5291225"/>
                </a:moveTo>
                <a:cubicBezTo>
                  <a:pt x="6417498" y="5299354"/>
                  <a:pt x="6387456" y="5307484"/>
                  <a:pt x="6407485" y="5303419"/>
                </a:cubicBezTo>
                <a:cubicBezTo>
                  <a:pt x="6407485" y="5303419"/>
                  <a:pt x="6407485" y="5303419"/>
                  <a:pt x="6407485" y="5307484"/>
                </a:cubicBezTo>
                <a:cubicBezTo>
                  <a:pt x="6407485" y="5307484"/>
                  <a:pt x="6407485" y="5307484"/>
                  <a:pt x="6397472" y="5307484"/>
                </a:cubicBezTo>
                <a:cubicBezTo>
                  <a:pt x="6397472" y="5311547"/>
                  <a:pt x="6407485" y="5311548"/>
                  <a:pt x="6407485" y="5315612"/>
                </a:cubicBezTo>
                <a:cubicBezTo>
                  <a:pt x="6417498" y="5315611"/>
                  <a:pt x="6417498" y="5311548"/>
                  <a:pt x="6417498" y="5307484"/>
                </a:cubicBezTo>
                <a:cubicBezTo>
                  <a:pt x="6417498" y="5307484"/>
                  <a:pt x="6417498" y="5303419"/>
                  <a:pt x="6417498" y="5303419"/>
                </a:cubicBezTo>
                <a:cubicBezTo>
                  <a:pt x="6417498" y="5295290"/>
                  <a:pt x="6417498" y="5291225"/>
                  <a:pt x="6407485" y="5291225"/>
                </a:cubicBezTo>
                <a:close/>
                <a:moveTo>
                  <a:pt x="280058" y="5289663"/>
                </a:moveTo>
                <a:cubicBezTo>
                  <a:pt x="280058" y="5289663"/>
                  <a:pt x="280058" y="5289663"/>
                  <a:pt x="278510" y="5290276"/>
                </a:cubicBezTo>
                <a:cubicBezTo>
                  <a:pt x="276959" y="5290889"/>
                  <a:pt x="277410" y="5293007"/>
                  <a:pt x="275860" y="5293620"/>
                </a:cubicBezTo>
                <a:cubicBezTo>
                  <a:pt x="276310" y="5295737"/>
                  <a:pt x="276310" y="5295737"/>
                  <a:pt x="276761" y="5297854"/>
                </a:cubicBezTo>
                <a:cubicBezTo>
                  <a:pt x="276761" y="5297854"/>
                  <a:pt x="276761" y="5297854"/>
                  <a:pt x="278311" y="5297241"/>
                </a:cubicBezTo>
                <a:cubicBezTo>
                  <a:pt x="277860" y="5295123"/>
                  <a:pt x="279409" y="5294510"/>
                  <a:pt x="278960" y="5292394"/>
                </a:cubicBezTo>
                <a:cubicBezTo>
                  <a:pt x="280508" y="5291781"/>
                  <a:pt x="280508" y="5291781"/>
                  <a:pt x="280058" y="5289663"/>
                </a:cubicBezTo>
                <a:close/>
                <a:moveTo>
                  <a:pt x="6458802" y="5283694"/>
                </a:moveTo>
                <a:cubicBezTo>
                  <a:pt x="6448475" y="5279748"/>
                  <a:pt x="6438150" y="5287639"/>
                  <a:pt x="6427823" y="5287639"/>
                </a:cubicBezTo>
                <a:cubicBezTo>
                  <a:pt x="6427823" y="5291584"/>
                  <a:pt x="6427823" y="5291584"/>
                  <a:pt x="6427823" y="5295529"/>
                </a:cubicBezTo>
                <a:cubicBezTo>
                  <a:pt x="6448475" y="5295530"/>
                  <a:pt x="6448475" y="5295530"/>
                  <a:pt x="6458803" y="5295529"/>
                </a:cubicBezTo>
                <a:cubicBezTo>
                  <a:pt x="6458802" y="5291584"/>
                  <a:pt x="6458802" y="5287639"/>
                  <a:pt x="6458802" y="5283694"/>
                </a:cubicBezTo>
                <a:close/>
                <a:moveTo>
                  <a:pt x="215862" y="5279866"/>
                </a:moveTo>
                <a:cubicBezTo>
                  <a:pt x="215862" y="5279866"/>
                  <a:pt x="214236" y="5280510"/>
                  <a:pt x="212608" y="5281153"/>
                </a:cubicBezTo>
                <a:cubicBezTo>
                  <a:pt x="212576" y="5285145"/>
                  <a:pt x="214691" y="5286795"/>
                  <a:pt x="216464" y="5286839"/>
                </a:cubicBezTo>
                <a:cubicBezTo>
                  <a:pt x="218237" y="5286884"/>
                  <a:pt x="219669" y="5285324"/>
                  <a:pt x="218270" y="5282892"/>
                </a:cubicBezTo>
                <a:cubicBezTo>
                  <a:pt x="218270" y="5282892"/>
                  <a:pt x="216643" y="5283536"/>
                  <a:pt x="215862" y="5279866"/>
                </a:cubicBezTo>
                <a:close/>
                <a:moveTo>
                  <a:pt x="6406231" y="5279748"/>
                </a:moveTo>
                <a:cubicBezTo>
                  <a:pt x="6406231" y="5279748"/>
                  <a:pt x="6417497" y="5284051"/>
                  <a:pt x="6417497" y="5284051"/>
                </a:cubicBezTo>
                <a:cubicBezTo>
                  <a:pt x="6428762" y="5284052"/>
                  <a:pt x="6417498" y="5275444"/>
                  <a:pt x="6406231" y="5279748"/>
                </a:cubicBezTo>
                <a:close/>
                <a:moveTo>
                  <a:pt x="313008" y="5278732"/>
                </a:moveTo>
                <a:cubicBezTo>
                  <a:pt x="314892" y="5281669"/>
                  <a:pt x="316390" y="5282785"/>
                  <a:pt x="317438" y="5282897"/>
                </a:cubicBezTo>
                <a:cubicBezTo>
                  <a:pt x="319009" y="5283065"/>
                  <a:pt x="319567" y="5280969"/>
                  <a:pt x="318900" y="5279360"/>
                </a:cubicBezTo>
                <a:cubicBezTo>
                  <a:pt x="318233" y="5277750"/>
                  <a:pt x="316339" y="5276625"/>
                  <a:pt x="313008" y="5278732"/>
                </a:cubicBezTo>
                <a:close/>
                <a:moveTo>
                  <a:pt x="303478" y="5276573"/>
                </a:moveTo>
                <a:cubicBezTo>
                  <a:pt x="303478" y="5276573"/>
                  <a:pt x="301851" y="5277216"/>
                  <a:pt x="301851" y="5277216"/>
                </a:cubicBezTo>
                <a:cubicBezTo>
                  <a:pt x="301851" y="5277216"/>
                  <a:pt x="300637" y="5279802"/>
                  <a:pt x="301051" y="5281741"/>
                </a:cubicBezTo>
                <a:cubicBezTo>
                  <a:pt x="301463" y="5283682"/>
                  <a:pt x="301463" y="5283682"/>
                  <a:pt x="303089" y="5283038"/>
                </a:cubicBezTo>
                <a:cubicBezTo>
                  <a:pt x="303089" y="5283038"/>
                  <a:pt x="303089" y="5283038"/>
                  <a:pt x="304716" y="5282394"/>
                </a:cubicBezTo>
                <a:cubicBezTo>
                  <a:pt x="304716" y="5282394"/>
                  <a:pt x="306344" y="5281751"/>
                  <a:pt x="306756" y="5283692"/>
                </a:cubicBezTo>
                <a:cubicBezTo>
                  <a:pt x="308383" y="5283048"/>
                  <a:pt x="308383" y="5283048"/>
                  <a:pt x="309597" y="5280464"/>
                </a:cubicBezTo>
                <a:cubicBezTo>
                  <a:pt x="309597" y="5280464"/>
                  <a:pt x="309185" y="5278524"/>
                  <a:pt x="308771" y="5276583"/>
                </a:cubicBezTo>
                <a:cubicBezTo>
                  <a:pt x="306732" y="5275286"/>
                  <a:pt x="305104" y="5275929"/>
                  <a:pt x="303478" y="5276573"/>
                </a:cubicBezTo>
                <a:close/>
                <a:moveTo>
                  <a:pt x="6364927" y="5276164"/>
                </a:moveTo>
                <a:cubicBezTo>
                  <a:pt x="6364927" y="5279749"/>
                  <a:pt x="6376193" y="5279749"/>
                  <a:pt x="6376193" y="5279749"/>
                </a:cubicBezTo>
                <a:cubicBezTo>
                  <a:pt x="6387457" y="5279749"/>
                  <a:pt x="6376193" y="5272576"/>
                  <a:pt x="6364927" y="5276164"/>
                </a:cubicBezTo>
                <a:close/>
                <a:moveTo>
                  <a:pt x="332887" y="5275649"/>
                </a:moveTo>
                <a:cubicBezTo>
                  <a:pt x="331261" y="5276292"/>
                  <a:pt x="331651" y="5278127"/>
                  <a:pt x="331651" y="5278127"/>
                </a:cubicBezTo>
                <a:cubicBezTo>
                  <a:pt x="330414" y="5280606"/>
                  <a:pt x="332432" y="5281798"/>
                  <a:pt x="332823" y="5283632"/>
                </a:cubicBezTo>
                <a:cubicBezTo>
                  <a:pt x="334448" y="5282988"/>
                  <a:pt x="336467" y="5284179"/>
                  <a:pt x="338094" y="5283536"/>
                </a:cubicBezTo>
                <a:cubicBezTo>
                  <a:pt x="338094" y="5283536"/>
                  <a:pt x="339330" y="5281057"/>
                  <a:pt x="338940" y="5279223"/>
                </a:cubicBezTo>
                <a:cubicBezTo>
                  <a:pt x="338548" y="5277388"/>
                  <a:pt x="336532" y="5276196"/>
                  <a:pt x="336532" y="5276196"/>
                </a:cubicBezTo>
                <a:cubicBezTo>
                  <a:pt x="334905" y="5276840"/>
                  <a:pt x="332887" y="5275649"/>
                  <a:pt x="332887" y="5275649"/>
                </a:cubicBezTo>
                <a:close/>
                <a:moveTo>
                  <a:pt x="6865217" y="5273549"/>
                </a:moveTo>
                <a:cubicBezTo>
                  <a:pt x="6861226" y="5273549"/>
                  <a:pt x="6855907" y="5274522"/>
                  <a:pt x="6850587" y="5276470"/>
                </a:cubicBezTo>
                <a:cubicBezTo>
                  <a:pt x="6842609" y="5282311"/>
                  <a:pt x="6822658" y="5290341"/>
                  <a:pt x="6826649" y="5295634"/>
                </a:cubicBezTo>
                <a:cubicBezTo>
                  <a:pt x="6827978" y="5297399"/>
                  <a:pt x="6831969" y="5298859"/>
                  <a:pt x="6839947" y="5299832"/>
                </a:cubicBezTo>
                <a:cubicBezTo>
                  <a:pt x="6850587" y="5295939"/>
                  <a:pt x="6861227" y="5284257"/>
                  <a:pt x="6871866" y="5276470"/>
                </a:cubicBezTo>
                <a:cubicBezTo>
                  <a:pt x="6871866" y="5274523"/>
                  <a:pt x="6869206" y="5273549"/>
                  <a:pt x="6865217" y="5273549"/>
                </a:cubicBezTo>
                <a:close/>
                <a:moveTo>
                  <a:pt x="6786438" y="5268272"/>
                </a:moveTo>
                <a:cubicBezTo>
                  <a:pt x="6786438" y="5272146"/>
                  <a:pt x="6786438" y="5272146"/>
                  <a:pt x="6786438" y="5272146"/>
                </a:cubicBezTo>
                <a:cubicBezTo>
                  <a:pt x="6764845" y="5272145"/>
                  <a:pt x="6754050" y="5276019"/>
                  <a:pt x="6732456" y="5276019"/>
                </a:cubicBezTo>
                <a:cubicBezTo>
                  <a:pt x="6743251" y="5287639"/>
                  <a:pt x="6721660" y="5299259"/>
                  <a:pt x="6743251" y="5307005"/>
                </a:cubicBezTo>
                <a:cubicBezTo>
                  <a:pt x="6754050" y="5299259"/>
                  <a:pt x="6754050" y="5299259"/>
                  <a:pt x="6754050" y="5295385"/>
                </a:cubicBezTo>
                <a:cubicBezTo>
                  <a:pt x="6754050" y="5295385"/>
                  <a:pt x="6754050" y="5299259"/>
                  <a:pt x="6764846" y="5299259"/>
                </a:cubicBezTo>
                <a:cubicBezTo>
                  <a:pt x="6775641" y="5299259"/>
                  <a:pt x="6775641" y="5295385"/>
                  <a:pt x="6786438" y="5295384"/>
                </a:cubicBezTo>
                <a:cubicBezTo>
                  <a:pt x="6786437" y="5291512"/>
                  <a:pt x="6786437" y="5287639"/>
                  <a:pt x="6786437" y="5287639"/>
                </a:cubicBezTo>
                <a:cubicBezTo>
                  <a:pt x="6786437" y="5283766"/>
                  <a:pt x="6797233" y="5283766"/>
                  <a:pt x="6797233" y="5283766"/>
                </a:cubicBezTo>
                <a:cubicBezTo>
                  <a:pt x="6786437" y="5283766"/>
                  <a:pt x="6786438" y="5272146"/>
                  <a:pt x="6808028" y="5272145"/>
                </a:cubicBezTo>
                <a:cubicBezTo>
                  <a:pt x="6808028" y="5272145"/>
                  <a:pt x="6797233" y="5268272"/>
                  <a:pt x="6797233" y="5268272"/>
                </a:cubicBezTo>
                <a:cubicBezTo>
                  <a:pt x="6797233" y="5268272"/>
                  <a:pt x="6786438" y="5268272"/>
                  <a:pt x="6786438" y="5268272"/>
                </a:cubicBezTo>
                <a:close/>
                <a:moveTo>
                  <a:pt x="6732928" y="5263968"/>
                </a:moveTo>
                <a:cubicBezTo>
                  <a:pt x="6732927" y="5268272"/>
                  <a:pt x="6744192" y="5272576"/>
                  <a:pt x="6744192" y="5268271"/>
                </a:cubicBezTo>
                <a:cubicBezTo>
                  <a:pt x="6755456" y="5263969"/>
                  <a:pt x="6744192" y="5263969"/>
                  <a:pt x="6732928" y="5263968"/>
                </a:cubicBezTo>
                <a:close/>
                <a:moveTo>
                  <a:pt x="130623" y="5263092"/>
                </a:moveTo>
                <a:cubicBezTo>
                  <a:pt x="129026" y="5263725"/>
                  <a:pt x="129026" y="5263725"/>
                  <a:pt x="129447" y="5265701"/>
                </a:cubicBezTo>
                <a:cubicBezTo>
                  <a:pt x="129447" y="5265701"/>
                  <a:pt x="129867" y="5267677"/>
                  <a:pt x="130287" y="5269653"/>
                </a:cubicBezTo>
                <a:cubicBezTo>
                  <a:pt x="131885" y="5269020"/>
                  <a:pt x="131885" y="5269020"/>
                  <a:pt x="133903" y="5270364"/>
                </a:cubicBezTo>
                <a:cubicBezTo>
                  <a:pt x="134911" y="5271037"/>
                  <a:pt x="135311" y="5270878"/>
                  <a:pt x="135459" y="5270553"/>
                </a:cubicBezTo>
                <a:cubicBezTo>
                  <a:pt x="135606" y="5270226"/>
                  <a:pt x="135501" y="5269732"/>
                  <a:pt x="135501" y="5269732"/>
                </a:cubicBezTo>
                <a:cubicBezTo>
                  <a:pt x="136678" y="5267124"/>
                  <a:pt x="136257" y="5265148"/>
                  <a:pt x="134660" y="5265780"/>
                </a:cubicBezTo>
                <a:cubicBezTo>
                  <a:pt x="134660" y="5265780"/>
                  <a:pt x="134239" y="5263804"/>
                  <a:pt x="132642" y="5264436"/>
                </a:cubicBezTo>
                <a:cubicBezTo>
                  <a:pt x="132642" y="5264436"/>
                  <a:pt x="132642" y="5264436"/>
                  <a:pt x="130623" y="5263092"/>
                </a:cubicBezTo>
                <a:close/>
                <a:moveTo>
                  <a:pt x="6995784" y="5256318"/>
                </a:moveTo>
                <a:lnTo>
                  <a:pt x="6995785" y="5257083"/>
                </a:lnTo>
                <a:lnTo>
                  <a:pt x="6992967" y="5257273"/>
                </a:lnTo>
                <a:cubicBezTo>
                  <a:pt x="6991558" y="5258231"/>
                  <a:pt x="6990853" y="5259426"/>
                  <a:pt x="6991205" y="5260621"/>
                </a:cubicBezTo>
                <a:cubicBezTo>
                  <a:pt x="6991558" y="5261816"/>
                  <a:pt x="6992967" y="5263013"/>
                  <a:pt x="6995784" y="5263969"/>
                </a:cubicBezTo>
                <a:lnTo>
                  <a:pt x="6995785" y="5257083"/>
                </a:lnTo>
                <a:lnTo>
                  <a:pt x="6997661" y="5256956"/>
                </a:lnTo>
                <a:lnTo>
                  <a:pt x="7007048" y="5260144"/>
                </a:lnTo>
                <a:cubicBezTo>
                  <a:pt x="7007048" y="5260144"/>
                  <a:pt x="7007049" y="5256318"/>
                  <a:pt x="7007049" y="5256318"/>
                </a:cubicBezTo>
                <a:lnTo>
                  <a:pt x="6997661" y="5256956"/>
                </a:lnTo>
                <a:close/>
                <a:moveTo>
                  <a:pt x="270935" y="5253679"/>
                </a:moveTo>
                <a:cubicBezTo>
                  <a:pt x="270054" y="5253102"/>
                  <a:pt x="269507" y="5253583"/>
                  <a:pt x="269626" y="5256183"/>
                </a:cubicBezTo>
                <a:cubicBezTo>
                  <a:pt x="277681" y="5261472"/>
                  <a:pt x="269626" y="5256183"/>
                  <a:pt x="269276" y="5262677"/>
                </a:cubicBezTo>
                <a:cubicBezTo>
                  <a:pt x="271290" y="5264000"/>
                  <a:pt x="274901" y="5264690"/>
                  <a:pt x="277401" y="5264231"/>
                </a:cubicBezTo>
                <a:lnTo>
                  <a:pt x="278125" y="5261587"/>
                </a:lnTo>
                <a:lnTo>
                  <a:pt x="278149" y="5261607"/>
                </a:lnTo>
                <a:cubicBezTo>
                  <a:pt x="278668" y="5261594"/>
                  <a:pt x="278954" y="5260835"/>
                  <a:pt x="278863" y="5258885"/>
                </a:cubicBezTo>
                <a:lnTo>
                  <a:pt x="278125" y="5261587"/>
                </a:lnTo>
                <a:lnTo>
                  <a:pt x="276026" y="5259859"/>
                </a:lnTo>
                <a:cubicBezTo>
                  <a:pt x="274328" y="5257799"/>
                  <a:pt x="272256" y="5254547"/>
                  <a:pt x="270935" y="5253679"/>
                </a:cubicBezTo>
                <a:close/>
                <a:moveTo>
                  <a:pt x="6406233" y="5252494"/>
                </a:moveTo>
                <a:cubicBezTo>
                  <a:pt x="6403416" y="5253390"/>
                  <a:pt x="6402008" y="5254063"/>
                  <a:pt x="6401479" y="5254624"/>
                </a:cubicBezTo>
                <a:cubicBezTo>
                  <a:pt x="6400951" y="5255183"/>
                  <a:pt x="6401305" y="5255632"/>
                  <a:pt x="6402010" y="5256081"/>
                </a:cubicBezTo>
                <a:cubicBezTo>
                  <a:pt x="6403416" y="5256975"/>
                  <a:pt x="6406233" y="5257873"/>
                  <a:pt x="6406233" y="5259666"/>
                </a:cubicBezTo>
                <a:cubicBezTo>
                  <a:pt x="6428764" y="5259666"/>
                  <a:pt x="6417500" y="5252493"/>
                  <a:pt x="6406233" y="5252494"/>
                </a:cubicBezTo>
                <a:close/>
                <a:moveTo>
                  <a:pt x="179231" y="5248452"/>
                </a:moveTo>
                <a:cubicBezTo>
                  <a:pt x="179231" y="5248452"/>
                  <a:pt x="177975" y="5251014"/>
                  <a:pt x="178381" y="5252921"/>
                </a:cubicBezTo>
                <a:cubicBezTo>
                  <a:pt x="178786" y="5254826"/>
                  <a:pt x="179192" y="5256730"/>
                  <a:pt x="181257" y="5257980"/>
                </a:cubicBezTo>
                <a:cubicBezTo>
                  <a:pt x="182917" y="5257324"/>
                  <a:pt x="182917" y="5257324"/>
                  <a:pt x="184578" y="5256667"/>
                </a:cubicBezTo>
                <a:cubicBezTo>
                  <a:pt x="184983" y="5258571"/>
                  <a:pt x="185794" y="5262383"/>
                  <a:pt x="187859" y="5263632"/>
                </a:cubicBezTo>
                <a:cubicBezTo>
                  <a:pt x="189518" y="5262975"/>
                  <a:pt x="189113" y="5261069"/>
                  <a:pt x="189113" y="5261069"/>
                </a:cubicBezTo>
                <a:cubicBezTo>
                  <a:pt x="187048" y="5259820"/>
                  <a:pt x="186642" y="5257914"/>
                  <a:pt x="186642" y="5257914"/>
                </a:cubicBezTo>
                <a:cubicBezTo>
                  <a:pt x="186238" y="5256010"/>
                  <a:pt x="187898" y="5255353"/>
                  <a:pt x="187898" y="5255353"/>
                </a:cubicBezTo>
                <a:cubicBezTo>
                  <a:pt x="187898" y="5255353"/>
                  <a:pt x="187898" y="5255353"/>
                  <a:pt x="189557" y="5254695"/>
                </a:cubicBezTo>
                <a:cubicBezTo>
                  <a:pt x="189557" y="5254695"/>
                  <a:pt x="191217" y="5254040"/>
                  <a:pt x="190811" y="5252134"/>
                </a:cubicBezTo>
                <a:cubicBezTo>
                  <a:pt x="190811" y="5252134"/>
                  <a:pt x="190406" y="5250229"/>
                  <a:pt x="188746" y="5250885"/>
                </a:cubicBezTo>
                <a:cubicBezTo>
                  <a:pt x="188341" y="5248979"/>
                  <a:pt x="186682" y="5249637"/>
                  <a:pt x="186682" y="5249637"/>
                </a:cubicBezTo>
                <a:cubicBezTo>
                  <a:pt x="186682" y="5249637"/>
                  <a:pt x="185021" y="5250294"/>
                  <a:pt x="185021" y="5250294"/>
                </a:cubicBezTo>
                <a:cubicBezTo>
                  <a:pt x="182956" y="5249044"/>
                  <a:pt x="181296" y="5249702"/>
                  <a:pt x="179231" y="5248452"/>
                </a:cubicBezTo>
                <a:close/>
                <a:moveTo>
                  <a:pt x="6353659" y="5248190"/>
                </a:moveTo>
                <a:cubicBezTo>
                  <a:pt x="6353659" y="5248190"/>
                  <a:pt x="6364927" y="5252493"/>
                  <a:pt x="6364927" y="5252493"/>
                </a:cubicBezTo>
                <a:cubicBezTo>
                  <a:pt x="6376190" y="5248190"/>
                  <a:pt x="6364927" y="5248190"/>
                  <a:pt x="6353659" y="5248190"/>
                </a:cubicBezTo>
                <a:close/>
                <a:moveTo>
                  <a:pt x="6913170" y="5239582"/>
                </a:moveTo>
                <a:cubicBezTo>
                  <a:pt x="6901905" y="5239582"/>
                  <a:pt x="6901905" y="5247779"/>
                  <a:pt x="6890638" y="5247779"/>
                </a:cubicBezTo>
                <a:cubicBezTo>
                  <a:pt x="6890638" y="5251877"/>
                  <a:pt x="6890639" y="5255977"/>
                  <a:pt x="6890639" y="5260076"/>
                </a:cubicBezTo>
                <a:cubicBezTo>
                  <a:pt x="6890639" y="5260076"/>
                  <a:pt x="6890638" y="5264174"/>
                  <a:pt x="6890638" y="5264174"/>
                </a:cubicBezTo>
                <a:cubicBezTo>
                  <a:pt x="6890638" y="5264174"/>
                  <a:pt x="6890638" y="5264174"/>
                  <a:pt x="6890638" y="5268272"/>
                </a:cubicBezTo>
                <a:cubicBezTo>
                  <a:pt x="6890638" y="5268272"/>
                  <a:pt x="6901905" y="5268272"/>
                  <a:pt x="6901905" y="5268272"/>
                </a:cubicBezTo>
                <a:cubicBezTo>
                  <a:pt x="6901905" y="5268272"/>
                  <a:pt x="6901905" y="5264174"/>
                  <a:pt x="6901905" y="5264174"/>
                </a:cubicBezTo>
                <a:cubicBezTo>
                  <a:pt x="6913169" y="5255977"/>
                  <a:pt x="6913170" y="5247779"/>
                  <a:pt x="6913170" y="5239582"/>
                </a:cubicBezTo>
                <a:close/>
                <a:moveTo>
                  <a:pt x="6417498" y="5239582"/>
                </a:moveTo>
                <a:cubicBezTo>
                  <a:pt x="6417498" y="5239582"/>
                  <a:pt x="6406231" y="5239583"/>
                  <a:pt x="6406231" y="5239583"/>
                </a:cubicBezTo>
                <a:cubicBezTo>
                  <a:pt x="6406231" y="5239583"/>
                  <a:pt x="6406231" y="5243888"/>
                  <a:pt x="6406231" y="5243888"/>
                </a:cubicBezTo>
                <a:cubicBezTo>
                  <a:pt x="6406231" y="5243888"/>
                  <a:pt x="6417498" y="5243888"/>
                  <a:pt x="6417498" y="5243888"/>
                </a:cubicBezTo>
                <a:cubicBezTo>
                  <a:pt x="6417498" y="5243888"/>
                  <a:pt x="6417498" y="5239582"/>
                  <a:pt x="6417498" y="5239582"/>
                </a:cubicBezTo>
                <a:close/>
                <a:moveTo>
                  <a:pt x="229656" y="5238603"/>
                </a:moveTo>
                <a:cubicBezTo>
                  <a:pt x="226053" y="5238039"/>
                  <a:pt x="222451" y="5237475"/>
                  <a:pt x="219237" y="5238746"/>
                </a:cubicBezTo>
                <a:cubicBezTo>
                  <a:pt x="216025" y="5240017"/>
                  <a:pt x="214809" y="5242487"/>
                  <a:pt x="211596" y="5243757"/>
                </a:cubicBezTo>
                <a:cubicBezTo>
                  <a:pt x="209990" y="5244393"/>
                  <a:pt x="206777" y="5245665"/>
                  <a:pt x="205171" y="5246300"/>
                </a:cubicBezTo>
                <a:cubicBezTo>
                  <a:pt x="203564" y="5246936"/>
                  <a:pt x="203955" y="5248770"/>
                  <a:pt x="203955" y="5248770"/>
                </a:cubicBezTo>
                <a:cubicBezTo>
                  <a:pt x="204346" y="5250606"/>
                  <a:pt x="204735" y="5252440"/>
                  <a:pt x="206341" y="5251805"/>
                </a:cubicBezTo>
                <a:cubicBezTo>
                  <a:pt x="207948" y="5251169"/>
                  <a:pt x="211162" y="5249898"/>
                  <a:pt x="212378" y="5247428"/>
                </a:cubicBezTo>
                <a:cubicBezTo>
                  <a:pt x="218802" y="5244886"/>
                  <a:pt x="223622" y="5242978"/>
                  <a:pt x="228831" y="5242908"/>
                </a:cubicBezTo>
                <a:cubicBezTo>
                  <a:pt x="229828" y="5243507"/>
                  <a:pt x="230231" y="5243348"/>
                  <a:pt x="230383" y="5243040"/>
                </a:cubicBezTo>
                <a:cubicBezTo>
                  <a:pt x="230535" y="5242732"/>
                  <a:pt x="230436" y="5242273"/>
                  <a:pt x="230436" y="5242273"/>
                </a:cubicBezTo>
                <a:cubicBezTo>
                  <a:pt x="231653" y="5239802"/>
                  <a:pt x="229656" y="5238603"/>
                  <a:pt x="229656" y="5238603"/>
                </a:cubicBezTo>
                <a:close/>
                <a:moveTo>
                  <a:pt x="7007049" y="5236713"/>
                </a:moveTo>
                <a:cubicBezTo>
                  <a:pt x="7007048" y="5239583"/>
                  <a:pt x="7007048" y="5239583"/>
                  <a:pt x="7018314" y="5239583"/>
                </a:cubicBezTo>
                <a:cubicBezTo>
                  <a:pt x="7029577" y="5236714"/>
                  <a:pt x="7007049" y="5236713"/>
                  <a:pt x="7007049" y="5236713"/>
                </a:cubicBezTo>
                <a:close/>
                <a:moveTo>
                  <a:pt x="6832818" y="5235663"/>
                </a:moveTo>
                <a:cubicBezTo>
                  <a:pt x="6826948" y="5237760"/>
                  <a:pt x="6821986" y="5241570"/>
                  <a:pt x="6821744" y="5245381"/>
                </a:cubicBezTo>
                <a:cubicBezTo>
                  <a:pt x="6821582" y="5247922"/>
                  <a:pt x="6823520" y="5250461"/>
                  <a:pt x="6828684" y="5252493"/>
                </a:cubicBezTo>
                <a:cubicBezTo>
                  <a:pt x="6849336" y="5252494"/>
                  <a:pt x="6828683" y="5236235"/>
                  <a:pt x="6849336" y="5236235"/>
                </a:cubicBezTo>
                <a:cubicBezTo>
                  <a:pt x="6845464" y="5233187"/>
                  <a:pt x="6838687" y="5233568"/>
                  <a:pt x="6832818" y="5235663"/>
                </a:cubicBezTo>
                <a:close/>
                <a:moveTo>
                  <a:pt x="6363518" y="5231066"/>
                </a:moveTo>
                <a:cubicBezTo>
                  <a:pt x="6362111" y="5230080"/>
                  <a:pt x="6359293" y="5230079"/>
                  <a:pt x="6353659" y="5232052"/>
                </a:cubicBezTo>
                <a:cubicBezTo>
                  <a:pt x="6353659" y="5235997"/>
                  <a:pt x="6353659" y="5239942"/>
                  <a:pt x="6353660" y="5243887"/>
                </a:cubicBezTo>
                <a:cubicBezTo>
                  <a:pt x="6364927" y="5243888"/>
                  <a:pt x="6364927" y="5239941"/>
                  <a:pt x="6364927" y="5235997"/>
                </a:cubicBezTo>
                <a:cubicBezTo>
                  <a:pt x="6364927" y="5234024"/>
                  <a:pt x="6364927" y="5232052"/>
                  <a:pt x="6363518" y="5231066"/>
                </a:cubicBezTo>
                <a:close/>
                <a:moveTo>
                  <a:pt x="6297233" y="5230741"/>
                </a:moveTo>
                <a:cubicBezTo>
                  <a:pt x="6297518" y="5238151"/>
                  <a:pt x="6301540" y="5238811"/>
                  <a:pt x="6304152" y="5237397"/>
                </a:cubicBezTo>
                <a:cubicBezTo>
                  <a:pt x="6305458" y="5236692"/>
                  <a:pt x="6306411" y="5235468"/>
                  <a:pt x="6306366" y="5234311"/>
                </a:cubicBezTo>
                <a:cubicBezTo>
                  <a:pt x="6306322" y="5233153"/>
                  <a:pt x="6305280" y="5232061"/>
                  <a:pt x="6302598" y="5231622"/>
                </a:cubicBezTo>
                <a:cubicBezTo>
                  <a:pt x="6302598" y="5231622"/>
                  <a:pt x="6302598" y="5231622"/>
                  <a:pt x="6297233" y="5230741"/>
                </a:cubicBezTo>
                <a:close/>
                <a:moveTo>
                  <a:pt x="4363490" y="5228332"/>
                </a:moveTo>
                <a:cubicBezTo>
                  <a:pt x="4359596" y="5231468"/>
                  <a:pt x="4357000" y="5233557"/>
                  <a:pt x="4358613" y="5239795"/>
                </a:cubicBezTo>
                <a:cubicBezTo>
                  <a:pt x="4361043" y="5239093"/>
                  <a:pt x="4362908" y="5238220"/>
                  <a:pt x="4363842" y="5236525"/>
                </a:cubicBezTo>
                <a:cubicBezTo>
                  <a:pt x="4364776" y="5234831"/>
                  <a:pt x="4364781" y="5232317"/>
                  <a:pt x="4363490" y="5228332"/>
                </a:cubicBezTo>
                <a:close/>
                <a:moveTo>
                  <a:pt x="251347" y="5224895"/>
                </a:moveTo>
                <a:cubicBezTo>
                  <a:pt x="247635" y="5226099"/>
                  <a:pt x="243984" y="5229663"/>
                  <a:pt x="240956" y="5236158"/>
                </a:cubicBezTo>
                <a:cubicBezTo>
                  <a:pt x="246252" y="5236180"/>
                  <a:pt x="247915" y="5243997"/>
                  <a:pt x="253213" y="5244021"/>
                </a:cubicBezTo>
                <a:cubicBezTo>
                  <a:pt x="254007" y="5239469"/>
                  <a:pt x="258888" y="5237537"/>
                  <a:pt x="261726" y="5234295"/>
                </a:cubicBezTo>
                <a:cubicBezTo>
                  <a:pt x="261309" y="5232341"/>
                  <a:pt x="261309" y="5232341"/>
                  <a:pt x="261309" y="5232341"/>
                </a:cubicBezTo>
                <a:cubicBezTo>
                  <a:pt x="263352" y="5233652"/>
                  <a:pt x="263352" y="5233652"/>
                  <a:pt x="263352" y="5233652"/>
                </a:cubicBezTo>
                <a:cubicBezTo>
                  <a:pt x="263769" y="5235607"/>
                  <a:pt x="264183" y="5237561"/>
                  <a:pt x="264601" y="5239515"/>
                </a:cubicBezTo>
                <a:cubicBezTo>
                  <a:pt x="265015" y="5241470"/>
                  <a:pt x="265015" y="5241470"/>
                  <a:pt x="265432" y="5243424"/>
                </a:cubicBezTo>
                <a:cubicBezTo>
                  <a:pt x="265432" y="5243424"/>
                  <a:pt x="267059" y="5242780"/>
                  <a:pt x="266642" y="5240826"/>
                </a:cubicBezTo>
                <a:cubicBezTo>
                  <a:pt x="267853" y="5238228"/>
                  <a:pt x="267022" y="5234319"/>
                  <a:pt x="266191" y="5230410"/>
                </a:cubicBezTo>
                <a:cubicBezTo>
                  <a:pt x="264564" y="5231054"/>
                  <a:pt x="264564" y="5231054"/>
                  <a:pt x="264564" y="5231054"/>
                </a:cubicBezTo>
                <a:cubicBezTo>
                  <a:pt x="264147" y="5229100"/>
                  <a:pt x="262521" y="5229744"/>
                  <a:pt x="262521" y="5229744"/>
                </a:cubicBezTo>
                <a:cubicBezTo>
                  <a:pt x="260478" y="5228434"/>
                  <a:pt x="260478" y="5228434"/>
                  <a:pt x="260478" y="5228434"/>
                </a:cubicBezTo>
                <a:cubicBezTo>
                  <a:pt x="262105" y="5227789"/>
                  <a:pt x="262105" y="5227789"/>
                  <a:pt x="262105" y="5227789"/>
                </a:cubicBezTo>
                <a:cubicBezTo>
                  <a:pt x="258834" y="5224847"/>
                  <a:pt x="255059" y="5223692"/>
                  <a:pt x="251347" y="5224895"/>
                </a:cubicBezTo>
                <a:close/>
                <a:moveTo>
                  <a:pt x="6333007" y="5220934"/>
                </a:moveTo>
                <a:cubicBezTo>
                  <a:pt x="6323619" y="5220934"/>
                  <a:pt x="6323619" y="5224759"/>
                  <a:pt x="6323619" y="5232410"/>
                </a:cubicBezTo>
                <a:cubicBezTo>
                  <a:pt x="6333007" y="5232410"/>
                  <a:pt x="6333007" y="5232410"/>
                  <a:pt x="6333007" y="5232410"/>
                </a:cubicBezTo>
                <a:cubicBezTo>
                  <a:pt x="6342395" y="5228586"/>
                  <a:pt x="6333007" y="5224760"/>
                  <a:pt x="6333007" y="5220934"/>
                </a:cubicBezTo>
                <a:close/>
                <a:moveTo>
                  <a:pt x="6417495" y="5216630"/>
                </a:moveTo>
                <a:cubicBezTo>
                  <a:pt x="6417495" y="5216630"/>
                  <a:pt x="6417495" y="5220934"/>
                  <a:pt x="6417495" y="5220934"/>
                </a:cubicBezTo>
                <a:cubicBezTo>
                  <a:pt x="6417495" y="5220934"/>
                  <a:pt x="6417495" y="5220934"/>
                  <a:pt x="6428762" y="5220934"/>
                </a:cubicBezTo>
                <a:cubicBezTo>
                  <a:pt x="6428762" y="5220934"/>
                  <a:pt x="6428762" y="5216630"/>
                  <a:pt x="6428762" y="5216630"/>
                </a:cubicBezTo>
                <a:cubicBezTo>
                  <a:pt x="6428762" y="5216630"/>
                  <a:pt x="6428762" y="5216630"/>
                  <a:pt x="6417495" y="5216630"/>
                </a:cubicBezTo>
                <a:close/>
                <a:moveTo>
                  <a:pt x="6489502" y="5216049"/>
                </a:moveTo>
                <a:lnTo>
                  <a:pt x="6491257" y="5216049"/>
                </a:lnTo>
                <a:cubicBezTo>
                  <a:pt x="6491256" y="5220014"/>
                  <a:pt x="6491256" y="5220014"/>
                  <a:pt x="6491256" y="5220014"/>
                </a:cubicBezTo>
                <a:close/>
                <a:moveTo>
                  <a:pt x="166348" y="5215110"/>
                </a:moveTo>
                <a:cubicBezTo>
                  <a:pt x="163360" y="5213116"/>
                  <a:pt x="163507" y="5220026"/>
                  <a:pt x="170252" y="5220636"/>
                </a:cubicBezTo>
                <a:cubicBezTo>
                  <a:pt x="168688" y="5217430"/>
                  <a:pt x="167343" y="5215775"/>
                  <a:pt x="166348" y="5215110"/>
                </a:cubicBezTo>
                <a:close/>
                <a:moveTo>
                  <a:pt x="297863" y="5215100"/>
                </a:moveTo>
                <a:cubicBezTo>
                  <a:pt x="296089" y="5214463"/>
                  <a:pt x="294201" y="5215210"/>
                  <a:pt x="292689" y="5215808"/>
                </a:cubicBezTo>
                <a:cubicBezTo>
                  <a:pt x="294371" y="5223711"/>
                  <a:pt x="296972" y="5220540"/>
                  <a:pt x="302345" y="5222699"/>
                </a:cubicBezTo>
                <a:cubicBezTo>
                  <a:pt x="301294" y="5217759"/>
                  <a:pt x="299636" y="5215738"/>
                  <a:pt x="297863" y="5215100"/>
                </a:cubicBezTo>
                <a:close/>
                <a:moveTo>
                  <a:pt x="6796761" y="5211968"/>
                </a:moveTo>
                <a:cubicBezTo>
                  <a:pt x="6807089" y="5215913"/>
                  <a:pt x="6817417" y="5219858"/>
                  <a:pt x="6827742" y="5223804"/>
                </a:cubicBezTo>
                <a:cubicBezTo>
                  <a:pt x="6838069" y="5215913"/>
                  <a:pt x="6807089" y="5208023"/>
                  <a:pt x="6796761" y="5211968"/>
                </a:cubicBezTo>
                <a:close/>
                <a:moveTo>
                  <a:pt x="311457" y="5209697"/>
                </a:moveTo>
                <a:cubicBezTo>
                  <a:pt x="309124" y="5209306"/>
                  <a:pt x="307670" y="5210933"/>
                  <a:pt x="308699" y="5219993"/>
                </a:cubicBezTo>
                <a:cubicBezTo>
                  <a:pt x="313266" y="5216084"/>
                  <a:pt x="314101" y="5211545"/>
                  <a:pt x="312431" y="5220622"/>
                </a:cubicBezTo>
                <a:cubicBezTo>
                  <a:pt x="316586" y="5214770"/>
                  <a:pt x="319898" y="5221876"/>
                  <a:pt x="319493" y="5211516"/>
                </a:cubicBezTo>
                <a:cubicBezTo>
                  <a:pt x="317005" y="5212501"/>
                  <a:pt x="313790" y="5210089"/>
                  <a:pt x="311457" y="5209697"/>
                </a:cubicBezTo>
                <a:close/>
                <a:moveTo>
                  <a:pt x="94465" y="5208616"/>
                </a:moveTo>
                <a:cubicBezTo>
                  <a:pt x="95275" y="5212426"/>
                  <a:pt x="85259" y="5206059"/>
                  <a:pt x="87692" y="5217492"/>
                </a:cubicBezTo>
                <a:cubicBezTo>
                  <a:pt x="88896" y="5219082"/>
                  <a:pt x="90246" y="5219322"/>
                  <a:pt x="91514" y="5218788"/>
                </a:cubicBezTo>
                <a:cubicBezTo>
                  <a:pt x="93414" y="5217989"/>
                  <a:pt x="95126" y="5215446"/>
                  <a:pt x="95876" y="5213104"/>
                </a:cubicBezTo>
                <a:cubicBezTo>
                  <a:pt x="96626" y="5210761"/>
                  <a:pt x="96414" y="5208619"/>
                  <a:pt x="94465" y="5208616"/>
                </a:cubicBezTo>
                <a:close/>
                <a:moveTo>
                  <a:pt x="306184" y="5208173"/>
                </a:moveTo>
                <a:cubicBezTo>
                  <a:pt x="304634" y="5208787"/>
                  <a:pt x="303084" y="5209400"/>
                  <a:pt x="303486" y="5211281"/>
                </a:cubicBezTo>
                <a:cubicBezTo>
                  <a:pt x="301936" y="5211895"/>
                  <a:pt x="302337" y="5213776"/>
                  <a:pt x="302337" y="5213776"/>
                </a:cubicBezTo>
                <a:cubicBezTo>
                  <a:pt x="304286" y="5215045"/>
                  <a:pt x="304286" y="5215045"/>
                  <a:pt x="304286" y="5215045"/>
                </a:cubicBezTo>
                <a:cubicBezTo>
                  <a:pt x="305435" y="5212550"/>
                  <a:pt x="305034" y="5210669"/>
                  <a:pt x="306586" y="5210056"/>
                </a:cubicBezTo>
                <a:cubicBezTo>
                  <a:pt x="306586" y="5210056"/>
                  <a:pt x="306586" y="5210056"/>
                  <a:pt x="306184" y="5208173"/>
                </a:cubicBezTo>
                <a:close/>
                <a:moveTo>
                  <a:pt x="6306342" y="5207698"/>
                </a:moveTo>
                <a:cubicBezTo>
                  <a:pt x="6306911" y="5222515"/>
                  <a:pt x="6306911" y="5222515"/>
                  <a:pt x="6306911" y="5222515"/>
                </a:cubicBezTo>
                <a:cubicBezTo>
                  <a:pt x="6306342" y="5207698"/>
                  <a:pt x="6312378" y="5208688"/>
                  <a:pt x="6312378" y="5208688"/>
                </a:cubicBezTo>
                <a:cubicBezTo>
                  <a:pt x="6312378" y="5208688"/>
                  <a:pt x="6306342" y="5207698"/>
                  <a:pt x="6306342" y="5207698"/>
                </a:cubicBezTo>
                <a:close/>
                <a:moveTo>
                  <a:pt x="6890641" y="5205155"/>
                </a:moveTo>
                <a:cubicBezTo>
                  <a:pt x="6880313" y="5209067"/>
                  <a:pt x="6859661" y="5205155"/>
                  <a:pt x="6849333" y="5209067"/>
                </a:cubicBezTo>
                <a:cubicBezTo>
                  <a:pt x="6849333" y="5212979"/>
                  <a:pt x="6859661" y="5212979"/>
                  <a:pt x="6859661" y="5212979"/>
                </a:cubicBezTo>
                <a:cubicBezTo>
                  <a:pt x="6869986" y="5216892"/>
                  <a:pt x="6859661" y="5216892"/>
                  <a:pt x="6859661" y="5216892"/>
                </a:cubicBezTo>
                <a:cubicBezTo>
                  <a:pt x="6880313" y="5228628"/>
                  <a:pt x="6849334" y="5232541"/>
                  <a:pt x="6849333" y="5244277"/>
                </a:cubicBezTo>
                <a:cubicBezTo>
                  <a:pt x="6869986" y="5248190"/>
                  <a:pt x="6880313" y="5240366"/>
                  <a:pt x="6880313" y="5232541"/>
                </a:cubicBezTo>
                <a:cubicBezTo>
                  <a:pt x="6890640" y="5232541"/>
                  <a:pt x="6880313" y="5228628"/>
                  <a:pt x="6880313" y="5224717"/>
                </a:cubicBezTo>
                <a:cubicBezTo>
                  <a:pt x="6900966" y="5228628"/>
                  <a:pt x="6900966" y="5232541"/>
                  <a:pt x="6911293" y="5236453"/>
                </a:cubicBezTo>
                <a:cubicBezTo>
                  <a:pt x="6921621" y="5228627"/>
                  <a:pt x="6921620" y="5224716"/>
                  <a:pt x="6931946" y="5224716"/>
                </a:cubicBezTo>
                <a:cubicBezTo>
                  <a:pt x="6921620" y="5220804"/>
                  <a:pt x="6931945" y="5216891"/>
                  <a:pt x="6931945" y="5212979"/>
                </a:cubicBezTo>
                <a:cubicBezTo>
                  <a:pt x="6921621" y="5212979"/>
                  <a:pt x="6921621" y="5209067"/>
                  <a:pt x="6900966" y="5209066"/>
                </a:cubicBezTo>
                <a:cubicBezTo>
                  <a:pt x="6900965" y="5216891"/>
                  <a:pt x="6911294" y="5212979"/>
                  <a:pt x="6911294" y="5216891"/>
                </a:cubicBezTo>
                <a:cubicBezTo>
                  <a:pt x="6911294" y="5220803"/>
                  <a:pt x="6911294" y="5220803"/>
                  <a:pt x="6911294" y="5224716"/>
                </a:cubicBezTo>
                <a:cubicBezTo>
                  <a:pt x="6900965" y="5220803"/>
                  <a:pt x="6900965" y="5216891"/>
                  <a:pt x="6900965" y="5212979"/>
                </a:cubicBezTo>
                <a:cubicBezTo>
                  <a:pt x="6890641" y="5212979"/>
                  <a:pt x="6880313" y="5212979"/>
                  <a:pt x="6890641" y="5205155"/>
                </a:cubicBezTo>
                <a:close/>
                <a:moveTo>
                  <a:pt x="6342396" y="5205154"/>
                </a:moveTo>
                <a:cubicBezTo>
                  <a:pt x="6342395" y="5208741"/>
                  <a:pt x="6342395" y="5208741"/>
                  <a:pt x="6342395" y="5208741"/>
                </a:cubicBezTo>
                <a:cubicBezTo>
                  <a:pt x="6342396" y="5212327"/>
                  <a:pt x="6353663" y="5212327"/>
                  <a:pt x="6353663" y="5212327"/>
                </a:cubicBezTo>
                <a:cubicBezTo>
                  <a:pt x="6353662" y="5208741"/>
                  <a:pt x="6364927" y="5208741"/>
                  <a:pt x="6364927" y="5205155"/>
                </a:cubicBezTo>
                <a:cubicBezTo>
                  <a:pt x="6353663" y="5205155"/>
                  <a:pt x="6342396" y="5205154"/>
                  <a:pt x="6342396" y="5205154"/>
                </a:cubicBezTo>
                <a:close/>
                <a:moveTo>
                  <a:pt x="119617" y="5204708"/>
                </a:moveTo>
                <a:cubicBezTo>
                  <a:pt x="120879" y="5210636"/>
                  <a:pt x="117780" y="5211862"/>
                  <a:pt x="117073" y="5216427"/>
                </a:cubicBezTo>
                <a:cubicBezTo>
                  <a:pt x="118621" y="5215815"/>
                  <a:pt x="120170" y="5215201"/>
                  <a:pt x="121720" y="5214587"/>
                </a:cubicBezTo>
                <a:cubicBezTo>
                  <a:pt x="118910" y="5209274"/>
                  <a:pt x="124266" y="5202869"/>
                  <a:pt x="119617" y="5204708"/>
                </a:cubicBezTo>
                <a:close/>
                <a:moveTo>
                  <a:pt x="7018314" y="5200850"/>
                </a:moveTo>
                <a:cubicBezTo>
                  <a:pt x="7018315" y="5208023"/>
                  <a:pt x="7037091" y="5208023"/>
                  <a:pt x="7027702" y="5200850"/>
                </a:cubicBezTo>
                <a:cubicBezTo>
                  <a:pt x="7027702" y="5200850"/>
                  <a:pt x="7027702" y="5200850"/>
                  <a:pt x="7018314" y="5200850"/>
                </a:cubicBezTo>
                <a:close/>
                <a:moveTo>
                  <a:pt x="286712" y="5198499"/>
                </a:moveTo>
                <a:cubicBezTo>
                  <a:pt x="285999" y="5197901"/>
                  <a:pt x="285485" y="5198104"/>
                  <a:pt x="285381" y="5199711"/>
                </a:cubicBezTo>
                <a:cubicBezTo>
                  <a:pt x="285381" y="5199711"/>
                  <a:pt x="287026" y="5199060"/>
                  <a:pt x="287846" y="5202910"/>
                </a:cubicBezTo>
                <a:cubicBezTo>
                  <a:pt x="286199" y="5203560"/>
                  <a:pt x="285890" y="5204204"/>
                  <a:pt x="286352" y="5204281"/>
                </a:cubicBezTo>
                <a:lnTo>
                  <a:pt x="289359" y="5202342"/>
                </a:lnTo>
                <a:lnTo>
                  <a:pt x="289617" y="5202852"/>
                </a:lnTo>
                <a:lnTo>
                  <a:pt x="291949" y="5213805"/>
                </a:lnTo>
                <a:cubicBezTo>
                  <a:pt x="295241" y="5212503"/>
                  <a:pt x="296478" y="5209927"/>
                  <a:pt x="292776" y="5209305"/>
                </a:cubicBezTo>
                <a:cubicBezTo>
                  <a:pt x="292776" y="5209305"/>
                  <a:pt x="292341" y="5208303"/>
                  <a:pt x="291680" y="5206903"/>
                </a:cubicBezTo>
                <a:lnTo>
                  <a:pt x="289617" y="5202852"/>
                </a:lnTo>
                <a:lnTo>
                  <a:pt x="289493" y="5202256"/>
                </a:lnTo>
                <a:lnTo>
                  <a:pt x="289359" y="5202342"/>
                </a:lnTo>
                <a:lnTo>
                  <a:pt x="289235" y="5202099"/>
                </a:lnTo>
                <a:cubicBezTo>
                  <a:pt x="288338" y="5200499"/>
                  <a:pt x="287425" y="5199098"/>
                  <a:pt x="286712" y="5198499"/>
                </a:cubicBezTo>
                <a:close/>
                <a:moveTo>
                  <a:pt x="6838069" y="5196548"/>
                </a:moveTo>
                <a:cubicBezTo>
                  <a:pt x="6826803" y="5196548"/>
                  <a:pt x="6826803" y="5196548"/>
                  <a:pt x="6826803" y="5200852"/>
                </a:cubicBezTo>
                <a:cubicBezTo>
                  <a:pt x="6838069" y="5200851"/>
                  <a:pt x="6838069" y="5200851"/>
                  <a:pt x="6838069" y="5200851"/>
                </a:cubicBezTo>
                <a:cubicBezTo>
                  <a:pt x="6838069" y="5196548"/>
                  <a:pt x="6838069" y="5196548"/>
                  <a:pt x="6838069" y="5196548"/>
                </a:cubicBezTo>
                <a:close/>
                <a:moveTo>
                  <a:pt x="6406231" y="5196548"/>
                </a:moveTo>
                <a:cubicBezTo>
                  <a:pt x="6406231" y="5200851"/>
                  <a:pt x="6417498" y="5205155"/>
                  <a:pt x="6428762" y="5205154"/>
                </a:cubicBezTo>
                <a:cubicBezTo>
                  <a:pt x="6428762" y="5200851"/>
                  <a:pt x="6428762" y="5196548"/>
                  <a:pt x="6406231" y="5196548"/>
                </a:cubicBezTo>
                <a:close/>
                <a:moveTo>
                  <a:pt x="192620" y="5196484"/>
                </a:moveTo>
                <a:cubicBezTo>
                  <a:pt x="191005" y="5197123"/>
                  <a:pt x="189392" y="5197762"/>
                  <a:pt x="188206" y="5200417"/>
                </a:cubicBezTo>
                <a:cubicBezTo>
                  <a:pt x="197890" y="5196585"/>
                  <a:pt x="185080" y="5210397"/>
                  <a:pt x="192396" y="5211875"/>
                </a:cubicBezTo>
                <a:cubicBezTo>
                  <a:pt x="193150" y="5207204"/>
                  <a:pt x="196807" y="5207944"/>
                  <a:pt x="197237" y="5209960"/>
                </a:cubicBezTo>
                <a:cubicBezTo>
                  <a:pt x="197564" y="5203273"/>
                  <a:pt x="194335" y="5204550"/>
                  <a:pt x="192620" y="5196484"/>
                </a:cubicBezTo>
                <a:close/>
                <a:moveTo>
                  <a:pt x="110991" y="5195880"/>
                </a:moveTo>
                <a:cubicBezTo>
                  <a:pt x="109414" y="5196505"/>
                  <a:pt x="109813" y="5198387"/>
                  <a:pt x="109813" y="5198387"/>
                </a:cubicBezTo>
                <a:cubicBezTo>
                  <a:pt x="109038" y="5202773"/>
                  <a:pt x="105884" y="5204021"/>
                  <a:pt x="103907" y="5202763"/>
                </a:cubicBezTo>
                <a:cubicBezTo>
                  <a:pt x="103505" y="5200881"/>
                  <a:pt x="102329" y="5203388"/>
                  <a:pt x="102729" y="5205270"/>
                </a:cubicBezTo>
                <a:cubicBezTo>
                  <a:pt x="102729" y="5205270"/>
                  <a:pt x="103130" y="5207151"/>
                  <a:pt x="103529" y="5209034"/>
                </a:cubicBezTo>
                <a:cubicBezTo>
                  <a:pt x="105308" y="5209349"/>
                  <a:pt x="107378" y="5209040"/>
                  <a:pt x="109250" y="5207790"/>
                </a:cubicBezTo>
                <a:cubicBezTo>
                  <a:pt x="111121" y="5206540"/>
                  <a:pt x="112793" y="5204349"/>
                  <a:pt x="113769" y="5200902"/>
                </a:cubicBezTo>
                <a:cubicBezTo>
                  <a:pt x="113368" y="5199020"/>
                  <a:pt x="112968" y="5197137"/>
                  <a:pt x="110991" y="5195880"/>
                </a:cubicBezTo>
                <a:close/>
                <a:moveTo>
                  <a:pt x="197607" y="5195828"/>
                </a:moveTo>
                <a:cubicBezTo>
                  <a:pt x="195845" y="5194157"/>
                  <a:pt x="194350" y="5204218"/>
                  <a:pt x="199229" y="5202287"/>
                </a:cubicBezTo>
                <a:cubicBezTo>
                  <a:pt x="198811" y="5198244"/>
                  <a:pt x="198193" y="5196384"/>
                  <a:pt x="197607" y="5195828"/>
                </a:cubicBezTo>
                <a:close/>
                <a:moveTo>
                  <a:pt x="6472885" y="5193465"/>
                </a:moveTo>
                <a:cubicBezTo>
                  <a:pt x="6470069" y="5191958"/>
                  <a:pt x="6464436" y="5191958"/>
                  <a:pt x="6458802" y="5195974"/>
                </a:cubicBezTo>
                <a:cubicBezTo>
                  <a:pt x="6458803" y="5199991"/>
                  <a:pt x="6458803" y="5204008"/>
                  <a:pt x="6458803" y="5204008"/>
                </a:cubicBezTo>
                <a:cubicBezTo>
                  <a:pt x="6458803" y="5204008"/>
                  <a:pt x="6470069" y="5204007"/>
                  <a:pt x="6470069" y="5204007"/>
                </a:cubicBezTo>
                <a:cubicBezTo>
                  <a:pt x="6470069" y="5204007"/>
                  <a:pt x="6470069" y="5204007"/>
                  <a:pt x="6470070" y="5199991"/>
                </a:cubicBezTo>
                <a:cubicBezTo>
                  <a:pt x="6475702" y="5197983"/>
                  <a:pt x="6475701" y="5194970"/>
                  <a:pt x="6472885" y="5193465"/>
                </a:cubicBezTo>
                <a:close/>
                <a:moveTo>
                  <a:pt x="6944151" y="5192244"/>
                </a:moveTo>
                <a:cubicBezTo>
                  <a:pt x="6933826" y="5196260"/>
                  <a:pt x="6923499" y="5192243"/>
                  <a:pt x="6913171" y="5196260"/>
                </a:cubicBezTo>
                <a:cubicBezTo>
                  <a:pt x="6923498" y="5200277"/>
                  <a:pt x="6923499" y="5204294"/>
                  <a:pt x="6923499" y="5208309"/>
                </a:cubicBezTo>
                <a:cubicBezTo>
                  <a:pt x="6933826" y="5212327"/>
                  <a:pt x="6944151" y="5208309"/>
                  <a:pt x="6944152" y="5212326"/>
                </a:cubicBezTo>
                <a:cubicBezTo>
                  <a:pt x="6954479" y="5204293"/>
                  <a:pt x="6933826" y="5204293"/>
                  <a:pt x="6944151" y="5192244"/>
                </a:cubicBezTo>
                <a:close/>
                <a:moveTo>
                  <a:pt x="299128" y="5190307"/>
                </a:moveTo>
                <a:cubicBezTo>
                  <a:pt x="297482" y="5190958"/>
                  <a:pt x="297482" y="5190958"/>
                  <a:pt x="297482" y="5190958"/>
                </a:cubicBezTo>
                <a:cubicBezTo>
                  <a:pt x="297482" y="5190958"/>
                  <a:pt x="297482" y="5190958"/>
                  <a:pt x="297901" y="5192934"/>
                </a:cubicBezTo>
                <a:cubicBezTo>
                  <a:pt x="297901" y="5192934"/>
                  <a:pt x="297901" y="5192934"/>
                  <a:pt x="298321" y="5194910"/>
                </a:cubicBezTo>
                <a:cubicBezTo>
                  <a:pt x="299970" y="5194259"/>
                  <a:pt x="302035" y="5195584"/>
                  <a:pt x="303681" y="5194933"/>
                </a:cubicBezTo>
                <a:cubicBezTo>
                  <a:pt x="305748" y="5196257"/>
                  <a:pt x="307816" y="5197582"/>
                  <a:pt x="309462" y="5196931"/>
                </a:cubicBezTo>
                <a:cubicBezTo>
                  <a:pt x="309041" y="5194954"/>
                  <a:pt x="309041" y="5194954"/>
                  <a:pt x="309041" y="5194954"/>
                </a:cubicBezTo>
                <a:cubicBezTo>
                  <a:pt x="306975" y="5193630"/>
                  <a:pt x="305328" y="5194282"/>
                  <a:pt x="303261" y="5192956"/>
                </a:cubicBezTo>
                <a:cubicBezTo>
                  <a:pt x="302840" y="5190981"/>
                  <a:pt x="300775" y="5189657"/>
                  <a:pt x="299128" y="5190307"/>
                </a:cubicBezTo>
                <a:close/>
                <a:moveTo>
                  <a:pt x="207446" y="5186539"/>
                </a:moveTo>
                <a:cubicBezTo>
                  <a:pt x="206297" y="5187249"/>
                  <a:pt x="204901" y="5188821"/>
                  <a:pt x="202702" y="5186630"/>
                </a:cubicBezTo>
                <a:cubicBezTo>
                  <a:pt x="205504" y="5199804"/>
                  <a:pt x="208296" y="5188498"/>
                  <a:pt x="210694" y="5191629"/>
                </a:cubicBezTo>
                <a:cubicBezTo>
                  <a:pt x="209493" y="5185984"/>
                  <a:pt x="208595" y="5185830"/>
                  <a:pt x="207446" y="5186539"/>
                </a:cubicBezTo>
                <a:close/>
                <a:moveTo>
                  <a:pt x="6754518" y="5185072"/>
                </a:moveTo>
                <a:cubicBezTo>
                  <a:pt x="6751937" y="5185072"/>
                  <a:pt x="6750645" y="5185565"/>
                  <a:pt x="6750323" y="5186305"/>
                </a:cubicBezTo>
                <a:cubicBezTo>
                  <a:pt x="6749999" y="5187045"/>
                  <a:pt x="6750646" y="5188030"/>
                  <a:pt x="6751937" y="5189017"/>
                </a:cubicBezTo>
                <a:cubicBezTo>
                  <a:pt x="6754518" y="5190988"/>
                  <a:pt x="6759682" y="5192961"/>
                  <a:pt x="6764846" y="5192961"/>
                </a:cubicBezTo>
                <a:cubicBezTo>
                  <a:pt x="6764845" y="5196907"/>
                  <a:pt x="6764846" y="5200852"/>
                  <a:pt x="6764846" y="5200852"/>
                </a:cubicBezTo>
                <a:cubicBezTo>
                  <a:pt x="6775171" y="5200851"/>
                  <a:pt x="6775170" y="5196906"/>
                  <a:pt x="6775170" y="5196906"/>
                </a:cubicBezTo>
                <a:cubicBezTo>
                  <a:pt x="6785498" y="5192961"/>
                  <a:pt x="6775170" y="5196906"/>
                  <a:pt x="6775171" y="5192960"/>
                </a:cubicBezTo>
                <a:cubicBezTo>
                  <a:pt x="6775171" y="5189017"/>
                  <a:pt x="6785499" y="5189018"/>
                  <a:pt x="6785499" y="5189018"/>
                </a:cubicBezTo>
                <a:cubicBezTo>
                  <a:pt x="6785498" y="5185072"/>
                  <a:pt x="6785498" y="5185072"/>
                  <a:pt x="6785498" y="5185072"/>
                </a:cubicBezTo>
                <a:cubicBezTo>
                  <a:pt x="6785498" y="5185072"/>
                  <a:pt x="6785498" y="5185072"/>
                  <a:pt x="6775170" y="5185072"/>
                </a:cubicBezTo>
                <a:cubicBezTo>
                  <a:pt x="6775171" y="5189017"/>
                  <a:pt x="6775171" y="5189017"/>
                  <a:pt x="6775171" y="5189017"/>
                </a:cubicBezTo>
                <a:cubicBezTo>
                  <a:pt x="6775171" y="5189017"/>
                  <a:pt x="6764845" y="5189017"/>
                  <a:pt x="6764845" y="5189017"/>
                </a:cubicBezTo>
                <a:cubicBezTo>
                  <a:pt x="6764845" y="5189017"/>
                  <a:pt x="6754518" y="5185072"/>
                  <a:pt x="6754518" y="5185072"/>
                </a:cubicBezTo>
                <a:close/>
                <a:moveTo>
                  <a:pt x="225312" y="5177431"/>
                </a:moveTo>
                <a:cubicBezTo>
                  <a:pt x="225733" y="5179406"/>
                  <a:pt x="225733" y="5179406"/>
                  <a:pt x="225733" y="5179406"/>
                </a:cubicBezTo>
                <a:cubicBezTo>
                  <a:pt x="226153" y="5181383"/>
                  <a:pt x="226153" y="5181383"/>
                  <a:pt x="226153" y="5181383"/>
                </a:cubicBezTo>
                <a:cubicBezTo>
                  <a:pt x="227701" y="5180769"/>
                  <a:pt x="229251" y="5180155"/>
                  <a:pt x="230091" y="5184108"/>
                </a:cubicBezTo>
                <a:cubicBezTo>
                  <a:pt x="230091" y="5184108"/>
                  <a:pt x="230197" y="5184602"/>
                  <a:pt x="230442" y="5184773"/>
                </a:cubicBezTo>
                <a:cubicBezTo>
                  <a:pt x="230689" y="5184943"/>
                  <a:pt x="231077" y="5184790"/>
                  <a:pt x="231640" y="5183495"/>
                </a:cubicBezTo>
                <a:cubicBezTo>
                  <a:pt x="231640" y="5183495"/>
                  <a:pt x="231640" y="5183495"/>
                  <a:pt x="231219" y="5181520"/>
                </a:cubicBezTo>
                <a:cubicBezTo>
                  <a:pt x="230379" y="5177567"/>
                  <a:pt x="226860" y="5176816"/>
                  <a:pt x="225312" y="5177431"/>
                </a:cubicBezTo>
                <a:close/>
                <a:moveTo>
                  <a:pt x="325748" y="5175186"/>
                </a:moveTo>
                <a:cubicBezTo>
                  <a:pt x="320867" y="5177116"/>
                  <a:pt x="323336" y="5180424"/>
                  <a:pt x="319241" y="5177760"/>
                </a:cubicBezTo>
                <a:cubicBezTo>
                  <a:pt x="320291" y="5182700"/>
                  <a:pt x="322339" y="5184032"/>
                  <a:pt x="324274" y="5183802"/>
                </a:cubicBezTo>
                <a:cubicBezTo>
                  <a:pt x="326210" y="5183573"/>
                  <a:pt x="328033" y="5181780"/>
                  <a:pt x="328636" y="5180470"/>
                </a:cubicBezTo>
                <a:cubicBezTo>
                  <a:pt x="326588" y="5179138"/>
                  <a:pt x="326588" y="5179138"/>
                  <a:pt x="325748" y="5175186"/>
                </a:cubicBezTo>
                <a:close/>
                <a:moveTo>
                  <a:pt x="6406231" y="5172161"/>
                </a:moveTo>
                <a:cubicBezTo>
                  <a:pt x="6406231" y="5180769"/>
                  <a:pt x="6417498" y="5185073"/>
                  <a:pt x="6428764" y="5185073"/>
                </a:cubicBezTo>
                <a:cubicBezTo>
                  <a:pt x="6440028" y="5180768"/>
                  <a:pt x="6428764" y="5176466"/>
                  <a:pt x="6428764" y="5172161"/>
                </a:cubicBezTo>
                <a:cubicBezTo>
                  <a:pt x="6417498" y="5172162"/>
                  <a:pt x="6406231" y="5172161"/>
                  <a:pt x="6406231" y="5172161"/>
                </a:cubicBezTo>
                <a:close/>
                <a:moveTo>
                  <a:pt x="6385578" y="5172161"/>
                </a:moveTo>
                <a:cubicBezTo>
                  <a:pt x="6383232" y="5173236"/>
                  <a:pt x="6382059" y="5174044"/>
                  <a:pt x="6381619" y="5174648"/>
                </a:cubicBezTo>
                <a:cubicBezTo>
                  <a:pt x="6381179" y="5175255"/>
                  <a:pt x="6381472" y="5175657"/>
                  <a:pt x="6382059" y="5175926"/>
                </a:cubicBezTo>
                <a:cubicBezTo>
                  <a:pt x="6383232" y="5176465"/>
                  <a:pt x="6385578" y="5176465"/>
                  <a:pt x="6385578" y="5176465"/>
                </a:cubicBezTo>
                <a:cubicBezTo>
                  <a:pt x="6385578" y="5176465"/>
                  <a:pt x="6385579" y="5180768"/>
                  <a:pt x="6385578" y="5185072"/>
                </a:cubicBezTo>
                <a:cubicBezTo>
                  <a:pt x="6385578" y="5185072"/>
                  <a:pt x="6394968" y="5185072"/>
                  <a:pt x="6394968" y="5185072"/>
                </a:cubicBezTo>
                <a:cubicBezTo>
                  <a:pt x="6394968" y="5180768"/>
                  <a:pt x="6394967" y="5176465"/>
                  <a:pt x="6385578" y="5172161"/>
                </a:cubicBezTo>
                <a:close/>
                <a:moveTo>
                  <a:pt x="6312354" y="5164988"/>
                </a:moveTo>
                <a:cubicBezTo>
                  <a:pt x="6312355" y="5173022"/>
                  <a:pt x="6312354" y="5177038"/>
                  <a:pt x="6312355" y="5181055"/>
                </a:cubicBezTo>
                <a:cubicBezTo>
                  <a:pt x="6312355" y="5181055"/>
                  <a:pt x="6312355" y="5181055"/>
                  <a:pt x="6322682" y="5181055"/>
                </a:cubicBezTo>
                <a:cubicBezTo>
                  <a:pt x="6333010" y="5181055"/>
                  <a:pt x="6333010" y="5181055"/>
                  <a:pt x="6343335" y="5181055"/>
                </a:cubicBezTo>
                <a:cubicBezTo>
                  <a:pt x="6353663" y="5177038"/>
                  <a:pt x="6333009" y="5173022"/>
                  <a:pt x="6333010" y="5164989"/>
                </a:cubicBezTo>
                <a:cubicBezTo>
                  <a:pt x="6322682" y="5164989"/>
                  <a:pt x="6322682" y="5164989"/>
                  <a:pt x="6312354" y="5164988"/>
                </a:cubicBezTo>
                <a:close/>
                <a:moveTo>
                  <a:pt x="6950254" y="5163075"/>
                </a:moveTo>
                <a:cubicBezTo>
                  <a:pt x="6946029" y="5163553"/>
                  <a:pt x="6943212" y="5164510"/>
                  <a:pt x="6943212" y="5164510"/>
                </a:cubicBezTo>
                <a:cubicBezTo>
                  <a:pt x="6943212" y="5172160"/>
                  <a:pt x="6965743" y="5168336"/>
                  <a:pt x="6965743" y="5164509"/>
                </a:cubicBezTo>
                <a:cubicBezTo>
                  <a:pt x="6960111" y="5162596"/>
                  <a:pt x="6954478" y="5162597"/>
                  <a:pt x="6950254" y="5163075"/>
                </a:cubicBezTo>
                <a:close/>
                <a:moveTo>
                  <a:pt x="318622" y="5158622"/>
                </a:moveTo>
                <a:cubicBezTo>
                  <a:pt x="316253" y="5158539"/>
                  <a:pt x="314282" y="5159319"/>
                  <a:pt x="314294" y="5163394"/>
                </a:cubicBezTo>
                <a:cubicBezTo>
                  <a:pt x="317842" y="5161992"/>
                  <a:pt x="321630" y="5166231"/>
                  <a:pt x="323787" y="5163943"/>
                </a:cubicBezTo>
                <a:cubicBezTo>
                  <a:pt x="324507" y="5163180"/>
                  <a:pt x="325045" y="5161691"/>
                  <a:pt x="325334" y="5159027"/>
                </a:cubicBezTo>
                <a:cubicBezTo>
                  <a:pt x="323756" y="5159652"/>
                  <a:pt x="320990" y="5158706"/>
                  <a:pt x="318622" y="5158622"/>
                </a:cubicBezTo>
                <a:close/>
                <a:moveTo>
                  <a:pt x="220391" y="5154638"/>
                </a:moveTo>
                <a:cubicBezTo>
                  <a:pt x="218778" y="5155278"/>
                  <a:pt x="216764" y="5154034"/>
                  <a:pt x="215150" y="5154672"/>
                </a:cubicBezTo>
                <a:cubicBezTo>
                  <a:pt x="215551" y="5156554"/>
                  <a:pt x="216351" y="5160318"/>
                  <a:pt x="214737" y="5160957"/>
                </a:cubicBezTo>
                <a:cubicBezTo>
                  <a:pt x="214337" y="5159075"/>
                  <a:pt x="212322" y="5157831"/>
                  <a:pt x="213123" y="5161595"/>
                </a:cubicBezTo>
                <a:cubicBezTo>
                  <a:pt x="214033" y="5159705"/>
                  <a:pt x="217652" y="5165924"/>
                  <a:pt x="219242" y="5164913"/>
                </a:cubicBezTo>
                <a:cubicBezTo>
                  <a:pt x="219772" y="5164575"/>
                  <a:pt x="220076" y="5163434"/>
                  <a:pt x="219979" y="5160923"/>
                </a:cubicBezTo>
                <a:cubicBezTo>
                  <a:pt x="214837" y="5161427"/>
                  <a:pt x="221721" y="5158320"/>
                  <a:pt x="222425" y="5156226"/>
                </a:cubicBezTo>
                <a:cubicBezTo>
                  <a:pt x="222658" y="5155528"/>
                  <a:pt x="222206" y="5154941"/>
                  <a:pt x="220391" y="5154638"/>
                </a:cubicBezTo>
                <a:close/>
                <a:moveTo>
                  <a:pt x="6931946" y="5153512"/>
                </a:moveTo>
                <a:cubicBezTo>
                  <a:pt x="6931946" y="5157099"/>
                  <a:pt x="6943212" y="5160684"/>
                  <a:pt x="6943212" y="5160684"/>
                </a:cubicBezTo>
                <a:cubicBezTo>
                  <a:pt x="6954476" y="5160685"/>
                  <a:pt x="6943212" y="5153512"/>
                  <a:pt x="6931946" y="5153512"/>
                </a:cubicBezTo>
                <a:close/>
                <a:moveTo>
                  <a:pt x="6890641" y="5149208"/>
                </a:moveTo>
                <a:cubicBezTo>
                  <a:pt x="6879374" y="5149208"/>
                  <a:pt x="6879375" y="5157098"/>
                  <a:pt x="6879375" y="5157098"/>
                </a:cubicBezTo>
                <a:cubicBezTo>
                  <a:pt x="6879374" y="5164989"/>
                  <a:pt x="6901905" y="5153153"/>
                  <a:pt x="6890641" y="5149208"/>
                </a:cubicBezTo>
                <a:close/>
                <a:moveTo>
                  <a:pt x="105727" y="5147465"/>
                </a:moveTo>
                <a:cubicBezTo>
                  <a:pt x="104152" y="5148089"/>
                  <a:pt x="104152" y="5148089"/>
                  <a:pt x="102574" y="5148712"/>
                </a:cubicBezTo>
                <a:cubicBezTo>
                  <a:pt x="102574" y="5148712"/>
                  <a:pt x="100998" y="5149337"/>
                  <a:pt x="99421" y="5149961"/>
                </a:cubicBezTo>
                <a:cubicBezTo>
                  <a:pt x="97843" y="5150585"/>
                  <a:pt x="96679" y="5153149"/>
                  <a:pt x="98669" y="5154467"/>
                </a:cubicBezTo>
                <a:cubicBezTo>
                  <a:pt x="99081" y="5156407"/>
                  <a:pt x="99495" y="5158347"/>
                  <a:pt x="101072" y="5157724"/>
                </a:cubicBezTo>
                <a:cubicBezTo>
                  <a:pt x="101072" y="5157724"/>
                  <a:pt x="101072" y="5157724"/>
                  <a:pt x="102649" y="5157099"/>
                </a:cubicBezTo>
                <a:cubicBezTo>
                  <a:pt x="104226" y="5156477"/>
                  <a:pt x="103813" y="5154535"/>
                  <a:pt x="105803" y="5155851"/>
                </a:cubicBezTo>
                <a:cubicBezTo>
                  <a:pt x="107380" y="5155228"/>
                  <a:pt x="108957" y="5154604"/>
                  <a:pt x="108545" y="5152662"/>
                </a:cubicBezTo>
                <a:cubicBezTo>
                  <a:pt x="108131" y="5150722"/>
                  <a:pt x="107718" y="5148781"/>
                  <a:pt x="105727" y="5147465"/>
                </a:cubicBezTo>
                <a:close/>
                <a:moveTo>
                  <a:pt x="346400" y="5144062"/>
                </a:moveTo>
                <a:cubicBezTo>
                  <a:pt x="348082" y="5151966"/>
                  <a:pt x="345309" y="5155206"/>
                  <a:pt x="349260" y="5149358"/>
                </a:cubicBezTo>
                <a:cubicBezTo>
                  <a:pt x="349470" y="5150345"/>
                  <a:pt x="350080" y="5151176"/>
                  <a:pt x="350533" y="5151264"/>
                </a:cubicBezTo>
                <a:cubicBezTo>
                  <a:pt x="350984" y="5151353"/>
                  <a:pt x="351279" y="5150700"/>
                  <a:pt x="350858" y="5148725"/>
                </a:cubicBezTo>
                <a:cubicBezTo>
                  <a:pt x="347661" y="5149990"/>
                  <a:pt x="348420" y="5145405"/>
                  <a:pt x="346400" y="5144062"/>
                </a:cubicBezTo>
                <a:close/>
                <a:moveTo>
                  <a:pt x="240932" y="5142623"/>
                </a:moveTo>
                <a:cubicBezTo>
                  <a:pt x="240742" y="5141997"/>
                  <a:pt x="240688" y="5142274"/>
                  <a:pt x="240673" y="5144320"/>
                </a:cubicBezTo>
                <a:cubicBezTo>
                  <a:pt x="236094" y="5148172"/>
                  <a:pt x="243535" y="5149308"/>
                  <a:pt x="243076" y="5155611"/>
                </a:cubicBezTo>
                <a:cubicBezTo>
                  <a:pt x="243134" y="5147427"/>
                  <a:pt x="248857" y="5157404"/>
                  <a:pt x="248916" y="5149219"/>
                </a:cubicBezTo>
                <a:cubicBezTo>
                  <a:pt x="243290" y="5154506"/>
                  <a:pt x="241500" y="5144503"/>
                  <a:pt x="240932" y="5142623"/>
                </a:cubicBezTo>
                <a:close/>
                <a:moveTo>
                  <a:pt x="6376190" y="5136298"/>
                </a:moveTo>
                <a:cubicBezTo>
                  <a:pt x="6364927" y="5136299"/>
                  <a:pt x="6359294" y="5138450"/>
                  <a:pt x="6357885" y="5141140"/>
                </a:cubicBezTo>
                <a:cubicBezTo>
                  <a:pt x="6356476" y="5143829"/>
                  <a:pt x="6359294" y="5147058"/>
                  <a:pt x="6364927" y="5149210"/>
                </a:cubicBezTo>
                <a:cubicBezTo>
                  <a:pt x="6376190" y="5149209"/>
                  <a:pt x="6364927" y="5140603"/>
                  <a:pt x="6376190" y="5140602"/>
                </a:cubicBezTo>
                <a:cubicBezTo>
                  <a:pt x="6376190" y="5140602"/>
                  <a:pt x="6376190" y="5140602"/>
                  <a:pt x="6376190" y="5136298"/>
                </a:cubicBezTo>
                <a:close/>
                <a:moveTo>
                  <a:pt x="208940" y="5134707"/>
                </a:moveTo>
                <a:cubicBezTo>
                  <a:pt x="207915" y="5133379"/>
                  <a:pt x="211136" y="5139293"/>
                  <a:pt x="212671" y="5140496"/>
                </a:cubicBezTo>
                <a:cubicBezTo>
                  <a:pt x="213354" y="5141030"/>
                  <a:pt x="213702" y="5140634"/>
                  <a:pt x="213197" y="5138259"/>
                </a:cubicBezTo>
                <a:cubicBezTo>
                  <a:pt x="213197" y="5138259"/>
                  <a:pt x="211598" y="5138892"/>
                  <a:pt x="211598" y="5138892"/>
                </a:cubicBezTo>
                <a:cubicBezTo>
                  <a:pt x="210094" y="5136398"/>
                  <a:pt x="209281" y="5135150"/>
                  <a:pt x="208940" y="5134707"/>
                </a:cubicBezTo>
                <a:close/>
                <a:moveTo>
                  <a:pt x="6323621" y="5133429"/>
                </a:moveTo>
                <a:cubicBezTo>
                  <a:pt x="6312355" y="5133429"/>
                  <a:pt x="6312354" y="5137254"/>
                  <a:pt x="6301088" y="5137254"/>
                </a:cubicBezTo>
                <a:cubicBezTo>
                  <a:pt x="6301088" y="5137254"/>
                  <a:pt x="6312354" y="5137254"/>
                  <a:pt x="6312355" y="5141081"/>
                </a:cubicBezTo>
                <a:cubicBezTo>
                  <a:pt x="6312354" y="5144906"/>
                  <a:pt x="6312354" y="5144906"/>
                  <a:pt x="6312354" y="5148730"/>
                </a:cubicBezTo>
                <a:cubicBezTo>
                  <a:pt x="6312354" y="5148730"/>
                  <a:pt x="6301088" y="5148730"/>
                  <a:pt x="6301089" y="5152556"/>
                </a:cubicBezTo>
                <a:cubicBezTo>
                  <a:pt x="6301088" y="5156381"/>
                  <a:pt x="6301088" y="5156381"/>
                  <a:pt x="6312355" y="5156382"/>
                </a:cubicBezTo>
                <a:cubicBezTo>
                  <a:pt x="6312355" y="5156382"/>
                  <a:pt x="6323621" y="5156382"/>
                  <a:pt x="6323621" y="5156382"/>
                </a:cubicBezTo>
                <a:cubicBezTo>
                  <a:pt x="6334885" y="5152556"/>
                  <a:pt x="6334885" y="5148730"/>
                  <a:pt x="6323621" y="5144905"/>
                </a:cubicBezTo>
                <a:cubicBezTo>
                  <a:pt x="6323621" y="5144905"/>
                  <a:pt x="6323621" y="5144905"/>
                  <a:pt x="6323621" y="5141080"/>
                </a:cubicBezTo>
                <a:cubicBezTo>
                  <a:pt x="6334885" y="5141080"/>
                  <a:pt x="6323621" y="5133429"/>
                  <a:pt x="6323621" y="5133429"/>
                </a:cubicBezTo>
                <a:close/>
                <a:moveTo>
                  <a:pt x="157530" y="5129267"/>
                </a:moveTo>
                <a:cubicBezTo>
                  <a:pt x="155981" y="5129879"/>
                  <a:pt x="156381" y="5131762"/>
                  <a:pt x="156781" y="5133643"/>
                </a:cubicBezTo>
                <a:cubicBezTo>
                  <a:pt x="156781" y="5133643"/>
                  <a:pt x="157181" y="5135525"/>
                  <a:pt x="158731" y="5134912"/>
                </a:cubicBezTo>
                <a:cubicBezTo>
                  <a:pt x="160281" y="5134299"/>
                  <a:pt x="162230" y="5135568"/>
                  <a:pt x="165729" y="5136224"/>
                </a:cubicBezTo>
                <a:cubicBezTo>
                  <a:pt x="165929" y="5137165"/>
                  <a:pt x="166316" y="5137012"/>
                  <a:pt x="166654" y="5136623"/>
                </a:cubicBezTo>
                <a:cubicBezTo>
                  <a:pt x="166992" y="5136234"/>
                  <a:pt x="167278" y="5135612"/>
                  <a:pt x="167278" y="5135612"/>
                </a:cubicBezTo>
                <a:cubicBezTo>
                  <a:pt x="166878" y="5133730"/>
                  <a:pt x="166477" y="5131846"/>
                  <a:pt x="164929" y="5132461"/>
                </a:cubicBezTo>
                <a:cubicBezTo>
                  <a:pt x="162978" y="5131193"/>
                  <a:pt x="159479" y="5130537"/>
                  <a:pt x="157530" y="5129267"/>
                </a:cubicBezTo>
                <a:close/>
                <a:moveTo>
                  <a:pt x="6933823" y="5129125"/>
                </a:moveTo>
                <a:cubicBezTo>
                  <a:pt x="6924436" y="5129126"/>
                  <a:pt x="6933824" y="5136777"/>
                  <a:pt x="6924435" y="5136777"/>
                </a:cubicBezTo>
                <a:cubicBezTo>
                  <a:pt x="6924436" y="5140602"/>
                  <a:pt x="6933823" y="5140601"/>
                  <a:pt x="6933823" y="5140601"/>
                </a:cubicBezTo>
                <a:cubicBezTo>
                  <a:pt x="6933824" y="5136777"/>
                  <a:pt x="6943212" y="5132950"/>
                  <a:pt x="6933823" y="5129125"/>
                </a:cubicBezTo>
                <a:close/>
                <a:moveTo>
                  <a:pt x="234391" y="5121812"/>
                </a:moveTo>
                <a:cubicBezTo>
                  <a:pt x="234391" y="5121812"/>
                  <a:pt x="234391" y="5121812"/>
                  <a:pt x="232764" y="5122454"/>
                </a:cubicBezTo>
                <a:cubicBezTo>
                  <a:pt x="232764" y="5122454"/>
                  <a:pt x="231137" y="5123098"/>
                  <a:pt x="229923" y="5125683"/>
                </a:cubicBezTo>
                <a:cubicBezTo>
                  <a:pt x="228296" y="5126327"/>
                  <a:pt x="228710" y="5128268"/>
                  <a:pt x="230749" y="5129565"/>
                </a:cubicBezTo>
                <a:cubicBezTo>
                  <a:pt x="230749" y="5129565"/>
                  <a:pt x="230852" y="5130050"/>
                  <a:pt x="231107" y="5130213"/>
                </a:cubicBezTo>
                <a:cubicBezTo>
                  <a:pt x="231362" y="5130373"/>
                  <a:pt x="231769" y="5130213"/>
                  <a:pt x="232376" y="5128920"/>
                </a:cubicBezTo>
                <a:cubicBezTo>
                  <a:pt x="232376" y="5128920"/>
                  <a:pt x="234002" y="5128276"/>
                  <a:pt x="235630" y="5127633"/>
                </a:cubicBezTo>
                <a:cubicBezTo>
                  <a:pt x="235630" y="5127633"/>
                  <a:pt x="236843" y="5125051"/>
                  <a:pt x="236431" y="5123108"/>
                </a:cubicBezTo>
                <a:cubicBezTo>
                  <a:pt x="236017" y="5121167"/>
                  <a:pt x="236017" y="5121167"/>
                  <a:pt x="234391" y="5121812"/>
                </a:cubicBezTo>
                <a:close/>
                <a:moveTo>
                  <a:pt x="6901905" y="5117650"/>
                </a:moveTo>
                <a:cubicBezTo>
                  <a:pt x="6901905" y="5121235"/>
                  <a:pt x="6901905" y="5124823"/>
                  <a:pt x="6901905" y="5124823"/>
                </a:cubicBezTo>
                <a:cubicBezTo>
                  <a:pt x="6913171" y="5124822"/>
                  <a:pt x="6913171" y="5121236"/>
                  <a:pt x="6913171" y="5121236"/>
                </a:cubicBezTo>
                <a:cubicBezTo>
                  <a:pt x="6913171" y="5121236"/>
                  <a:pt x="6901905" y="5121235"/>
                  <a:pt x="6901905" y="5117650"/>
                </a:cubicBezTo>
                <a:close/>
                <a:moveTo>
                  <a:pt x="6342393" y="5117650"/>
                </a:moveTo>
                <a:cubicBezTo>
                  <a:pt x="6342393" y="5117650"/>
                  <a:pt x="6342393" y="5117650"/>
                  <a:pt x="6342393" y="5120519"/>
                </a:cubicBezTo>
                <a:cubicBezTo>
                  <a:pt x="6342393" y="5120519"/>
                  <a:pt x="6353659" y="5120518"/>
                  <a:pt x="6353659" y="5120518"/>
                </a:cubicBezTo>
                <a:cubicBezTo>
                  <a:pt x="6353659" y="5120518"/>
                  <a:pt x="6353659" y="5120518"/>
                  <a:pt x="6364924" y="5120519"/>
                </a:cubicBezTo>
                <a:cubicBezTo>
                  <a:pt x="6353659" y="5120518"/>
                  <a:pt x="6353659" y="5120518"/>
                  <a:pt x="6353659" y="5117650"/>
                </a:cubicBezTo>
                <a:cubicBezTo>
                  <a:pt x="6353659" y="5117650"/>
                  <a:pt x="6353659" y="5117650"/>
                  <a:pt x="6342393" y="5117650"/>
                </a:cubicBezTo>
                <a:close/>
                <a:moveTo>
                  <a:pt x="248963" y="5110023"/>
                </a:moveTo>
                <a:cubicBezTo>
                  <a:pt x="247962" y="5108846"/>
                  <a:pt x="246669" y="5108872"/>
                  <a:pt x="246230" y="5112919"/>
                </a:cubicBezTo>
                <a:cubicBezTo>
                  <a:pt x="248336" y="5114669"/>
                  <a:pt x="249461" y="5114870"/>
                  <a:pt x="249945" y="5114354"/>
                </a:cubicBezTo>
                <a:cubicBezTo>
                  <a:pt x="250675" y="5113582"/>
                  <a:pt x="249965" y="5111200"/>
                  <a:pt x="248963" y="5110023"/>
                </a:cubicBezTo>
                <a:close/>
                <a:moveTo>
                  <a:pt x="6428762" y="5109043"/>
                </a:moveTo>
                <a:cubicBezTo>
                  <a:pt x="6428762" y="5113348"/>
                  <a:pt x="6428762" y="5113348"/>
                  <a:pt x="6440028" y="5113347"/>
                </a:cubicBezTo>
                <a:cubicBezTo>
                  <a:pt x="6440028" y="5113347"/>
                  <a:pt x="6440028" y="5109043"/>
                  <a:pt x="6440028" y="5109043"/>
                </a:cubicBezTo>
                <a:cubicBezTo>
                  <a:pt x="6440028" y="5109043"/>
                  <a:pt x="6440028" y="5109043"/>
                  <a:pt x="6428762" y="5109043"/>
                </a:cubicBezTo>
                <a:close/>
                <a:moveTo>
                  <a:pt x="7080274" y="5107429"/>
                </a:moveTo>
                <a:cubicBezTo>
                  <a:pt x="7077926" y="5107967"/>
                  <a:pt x="7075580" y="5109044"/>
                  <a:pt x="7070885" y="5109044"/>
                </a:cubicBezTo>
                <a:cubicBezTo>
                  <a:pt x="7070885" y="5109044"/>
                  <a:pt x="7080274" y="5113347"/>
                  <a:pt x="7080274" y="5113347"/>
                </a:cubicBezTo>
                <a:cubicBezTo>
                  <a:pt x="7080274" y="5113347"/>
                  <a:pt x="7089661" y="5109043"/>
                  <a:pt x="7089661" y="5109043"/>
                </a:cubicBezTo>
                <a:cubicBezTo>
                  <a:pt x="7084967" y="5106892"/>
                  <a:pt x="7082621" y="5106891"/>
                  <a:pt x="7080274" y="5107429"/>
                </a:cubicBezTo>
                <a:close/>
                <a:moveTo>
                  <a:pt x="133750" y="5107305"/>
                </a:moveTo>
                <a:cubicBezTo>
                  <a:pt x="137300" y="5116102"/>
                  <a:pt x="132252" y="5116060"/>
                  <a:pt x="133053" y="5119823"/>
                </a:cubicBezTo>
                <a:cubicBezTo>
                  <a:pt x="137300" y="5116102"/>
                  <a:pt x="140050" y="5121134"/>
                  <a:pt x="143551" y="5121791"/>
                </a:cubicBezTo>
                <a:cubicBezTo>
                  <a:pt x="141549" y="5112382"/>
                  <a:pt x="138049" y="5111725"/>
                  <a:pt x="133750" y="5107305"/>
                </a:cubicBezTo>
                <a:close/>
                <a:moveTo>
                  <a:pt x="6943212" y="5104740"/>
                </a:moveTo>
                <a:cubicBezTo>
                  <a:pt x="6940395" y="5104740"/>
                  <a:pt x="6938986" y="5105008"/>
                  <a:pt x="6938459" y="5105480"/>
                </a:cubicBezTo>
                <a:cubicBezTo>
                  <a:pt x="6937930" y="5105950"/>
                  <a:pt x="6938282" y="5106622"/>
                  <a:pt x="6938987" y="5107429"/>
                </a:cubicBezTo>
                <a:cubicBezTo>
                  <a:pt x="6940395" y="5109044"/>
                  <a:pt x="6943212" y="5111194"/>
                  <a:pt x="6943212" y="5113347"/>
                </a:cubicBezTo>
                <a:cubicBezTo>
                  <a:pt x="6954476" y="5113346"/>
                  <a:pt x="6954476" y="5109043"/>
                  <a:pt x="6954476" y="5104740"/>
                </a:cubicBezTo>
                <a:cubicBezTo>
                  <a:pt x="6954476" y="5104740"/>
                  <a:pt x="6943212" y="5104740"/>
                  <a:pt x="6943212" y="5104740"/>
                </a:cubicBezTo>
                <a:close/>
                <a:moveTo>
                  <a:pt x="6342395" y="5104740"/>
                </a:moveTo>
                <a:cubicBezTo>
                  <a:pt x="6342396" y="5109044"/>
                  <a:pt x="6342396" y="5109044"/>
                  <a:pt x="6353663" y="5113346"/>
                </a:cubicBezTo>
                <a:cubicBezTo>
                  <a:pt x="6364927" y="5104740"/>
                  <a:pt x="6353663" y="5104740"/>
                  <a:pt x="6342395" y="5104740"/>
                </a:cubicBezTo>
                <a:close/>
                <a:moveTo>
                  <a:pt x="252701" y="5103856"/>
                </a:moveTo>
                <a:cubicBezTo>
                  <a:pt x="253115" y="5105798"/>
                  <a:pt x="253527" y="5107737"/>
                  <a:pt x="251978" y="5108350"/>
                </a:cubicBezTo>
                <a:cubicBezTo>
                  <a:pt x="251566" y="5106410"/>
                  <a:pt x="251152" y="5104468"/>
                  <a:pt x="249603" y="5105082"/>
                </a:cubicBezTo>
                <a:cubicBezTo>
                  <a:pt x="251254" y="5112844"/>
                  <a:pt x="252390" y="5110292"/>
                  <a:pt x="252081" y="5116726"/>
                </a:cubicBezTo>
                <a:cubicBezTo>
                  <a:pt x="254042" y="5118054"/>
                  <a:pt x="254586" y="5114684"/>
                  <a:pt x="254444" y="5111057"/>
                </a:cubicBezTo>
                <a:cubicBezTo>
                  <a:pt x="254302" y="5107431"/>
                  <a:pt x="253477" y="5103550"/>
                  <a:pt x="252701" y="5103856"/>
                </a:cubicBezTo>
                <a:close/>
                <a:moveTo>
                  <a:pt x="6828681" y="5103663"/>
                </a:moveTo>
                <a:cubicBezTo>
                  <a:pt x="6823988" y="5104023"/>
                  <a:pt x="6819293" y="5104740"/>
                  <a:pt x="6819293" y="5104740"/>
                </a:cubicBezTo>
                <a:cubicBezTo>
                  <a:pt x="6819293" y="5104740"/>
                  <a:pt x="6828681" y="5104740"/>
                  <a:pt x="6838069" y="5104739"/>
                </a:cubicBezTo>
                <a:cubicBezTo>
                  <a:pt x="6838069" y="5103305"/>
                  <a:pt x="6833375" y="5103306"/>
                  <a:pt x="6828681" y="5103663"/>
                </a:cubicBezTo>
                <a:close/>
                <a:moveTo>
                  <a:pt x="6986397" y="5101871"/>
                </a:moveTo>
                <a:cubicBezTo>
                  <a:pt x="6981235" y="5101870"/>
                  <a:pt x="6976070" y="5103817"/>
                  <a:pt x="6973490" y="5106250"/>
                </a:cubicBezTo>
                <a:cubicBezTo>
                  <a:pt x="6972198" y="5107467"/>
                  <a:pt x="6971553" y="5108806"/>
                  <a:pt x="6971875" y="5110084"/>
                </a:cubicBezTo>
                <a:cubicBezTo>
                  <a:pt x="6972198" y="5111361"/>
                  <a:pt x="6973488" y="5112579"/>
                  <a:pt x="6976069" y="5113551"/>
                </a:cubicBezTo>
                <a:cubicBezTo>
                  <a:pt x="6976069" y="5113551"/>
                  <a:pt x="6976070" y="5117446"/>
                  <a:pt x="6976070" y="5117446"/>
                </a:cubicBezTo>
                <a:cubicBezTo>
                  <a:pt x="6976070" y="5117446"/>
                  <a:pt x="6976070" y="5117446"/>
                  <a:pt x="6976070" y="5121339"/>
                </a:cubicBezTo>
                <a:cubicBezTo>
                  <a:pt x="6970906" y="5119392"/>
                  <a:pt x="6968324" y="5119392"/>
                  <a:pt x="6967034" y="5119879"/>
                </a:cubicBezTo>
                <a:cubicBezTo>
                  <a:pt x="6965742" y="5120366"/>
                  <a:pt x="6965743" y="5121339"/>
                  <a:pt x="6965743" y="5121339"/>
                </a:cubicBezTo>
                <a:cubicBezTo>
                  <a:pt x="6965743" y="5121339"/>
                  <a:pt x="6965742" y="5125233"/>
                  <a:pt x="6965743" y="5129126"/>
                </a:cubicBezTo>
                <a:cubicBezTo>
                  <a:pt x="6976069" y="5129127"/>
                  <a:pt x="6976069" y="5129127"/>
                  <a:pt x="6976070" y="5125234"/>
                </a:cubicBezTo>
                <a:cubicBezTo>
                  <a:pt x="6976070" y="5125234"/>
                  <a:pt x="6976070" y="5121339"/>
                  <a:pt x="6976070" y="5121339"/>
                </a:cubicBezTo>
                <a:cubicBezTo>
                  <a:pt x="6986397" y="5125233"/>
                  <a:pt x="6986396" y="5121339"/>
                  <a:pt x="6996723" y="5121339"/>
                </a:cubicBezTo>
                <a:cubicBezTo>
                  <a:pt x="7007050" y="5117446"/>
                  <a:pt x="6996722" y="5113551"/>
                  <a:pt x="6996723" y="5109657"/>
                </a:cubicBezTo>
                <a:cubicBezTo>
                  <a:pt x="6986397" y="5113551"/>
                  <a:pt x="6986397" y="5117445"/>
                  <a:pt x="6986397" y="5117445"/>
                </a:cubicBezTo>
                <a:cubicBezTo>
                  <a:pt x="6986397" y="5113551"/>
                  <a:pt x="6986397" y="5113551"/>
                  <a:pt x="6986397" y="5113551"/>
                </a:cubicBezTo>
                <a:cubicBezTo>
                  <a:pt x="6986397" y="5113551"/>
                  <a:pt x="6986396" y="5105764"/>
                  <a:pt x="6986396" y="5105764"/>
                </a:cubicBezTo>
                <a:cubicBezTo>
                  <a:pt x="6986397" y="5101871"/>
                  <a:pt x="6986397" y="5101871"/>
                  <a:pt x="6986397" y="5101871"/>
                </a:cubicBezTo>
                <a:close/>
                <a:moveTo>
                  <a:pt x="6383806" y="5100249"/>
                </a:moveTo>
                <a:cubicBezTo>
                  <a:pt x="6381062" y="5099361"/>
                  <a:pt x="6375253" y="5099360"/>
                  <a:pt x="6364927" y="5101392"/>
                </a:cubicBezTo>
                <a:cubicBezTo>
                  <a:pt x="6372673" y="5113586"/>
                  <a:pt x="6392036" y="5102917"/>
                  <a:pt x="6383806" y="5100249"/>
                </a:cubicBezTo>
                <a:close/>
                <a:moveTo>
                  <a:pt x="6965743" y="5093263"/>
                </a:moveTo>
                <a:cubicBezTo>
                  <a:pt x="6960112" y="5095175"/>
                  <a:pt x="6954479" y="5097088"/>
                  <a:pt x="6951662" y="5099002"/>
                </a:cubicBezTo>
                <a:cubicBezTo>
                  <a:pt x="6950255" y="5099958"/>
                  <a:pt x="6949551" y="5100913"/>
                  <a:pt x="6949902" y="5101871"/>
                </a:cubicBezTo>
                <a:cubicBezTo>
                  <a:pt x="6950255" y="5102826"/>
                  <a:pt x="6951663" y="5103783"/>
                  <a:pt x="6954479" y="5104740"/>
                </a:cubicBezTo>
                <a:cubicBezTo>
                  <a:pt x="6954479" y="5100915"/>
                  <a:pt x="6965742" y="5100915"/>
                  <a:pt x="6965743" y="5093263"/>
                </a:cubicBezTo>
                <a:close/>
                <a:moveTo>
                  <a:pt x="6417498" y="5086091"/>
                </a:moveTo>
                <a:cubicBezTo>
                  <a:pt x="6428764" y="5089916"/>
                  <a:pt x="6417498" y="5097567"/>
                  <a:pt x="6428764" y="5097567"/>
                </a:cubicBezTo>
                <a:cubicBezTo>
                  <a:pt x="6440028" y="5097567"/>
                  <a:pt x="6440028" y="5093743"/>
                  <a:pt x="6440028" y="5089916"/>
                </a:cubicBezTo>
                <a:cubicBezTo>
                  <a:pt x="6440028" y="5089916"/>
                  <a:pt x="6428764" y="5086091"/>
                  <a:pt x="6417498" y="5086091"/>
                </a:cubicBezTo>
                <a:close/>
                <a:moveTo>
                  <a:pt x="6302341" y="5081786"/>
                </a:moveTo>
                <a:cubicBezTo>
                  <a:pt x="6297335" y="5083700"/>
                  <a:pt x="6292329" y="5089439"/>
                  <a:pt x="6291076" y="5093741"/>
                </a:cubicBezTo>
                <a:cubicBezTo>
                  <a:pt x="6289824" y="5098045"/>
                  <a:pt x="6292327" y="5100915"/>
                  <a:pt x="6302341" y="5097088"/>
                </a:cubicBezTo>
                <a:cubicBezTo>
                  <a:pt x="6312355" y="5093263"/>
                  <a:pt x="6312355" y="5089439"/>
                  <a:pt x="6302341" y="5081786"/>
                </a:cubicBezTo>
                <a:close/>
                <a:moveTo>
                  <a:pt x="191568" y="5078055"/>
                </a:moveTo>
                <a:cubicBezTo>
                  <a:pt x="189970" y="5078688"/>
                  <a:pt x="189970" y="5078688"/>
                  <a:pt x="189970" y="5078688"/>
                </a:cubicBezTo>
                <a:cubicBezTo>
                  <a:pt x="188373" y="5079320"/>
                  <a:pt x="188373" y="5079320"/>
                  <a:pt x="186374" y="5078070"/>
                </a:cubicBezTo>
                <a:cubicBezTo>
                  <a:pt x="186374" y="5078070"/>
                  <a:pt x="186374" y="5078070"/>
                  <a:pt x="184778" y="5078702"/>
                </a:cubicBezTo>
                <a:cubicBezTo>
                  <a:pt x="184778" y="5078702"/>
                  <a:pt x="185177" y="5080584"/>
                  <a:pt x="185177" y="5080584"/>
                </a:cubicBezTo>
                <a:cubicBezTo>
                  <a:pt x="187575" y="5083715"/>
                  <a:pt x="189174" y="5083083"/>
                  <a:pt x="190771" y="5082451"/>
                </a:cubicBezTo>
                <a:cubicBezTo>
                  <a:pt x="191172" y="5084334"/>
                  <a:pt x="191172" y="5084334"/>
                  <a:pt x="191573" y="5086215"/>
                </a:cubicBezTo>
                <a:cubicBezTo>
                  <a:pt x="191973" y="5088097"/>
                  <a:pt x="191973" y="5088097"/>
                  <a:pt x="193570" y="5087464"/>
                </a:cubicBezTo>
                <a:cubicBezTo>
                  <a:pt x="193570" y="5087464"/>
                  <a:pt x="193570" y="5087464"/>
                  <a:pt x="193170" y="5085583"/>
                </a:cubicBezTo>
                <a:cubicBezTo>
                  <a:pt x="192369" y="5081819"/>
                  <a:pt x="191969" y="5079937"/>
                  <a:pt x="191568" y="5078055"/>
                </a:cubicBezTo>
                <a:close/>
                <a:moveTo>
                  <a:pt x="6984517" y="5061704"/>
                </a:moveTo>
                <a:cubicBezTo>
                  <a:pt x="6984516" y="5065530"/>
                  <a:pt x="6984517" y="5069356"/>
                  <a:pt x="6995784" y="5073179"/>
                </a:cubicBezTo>
                <a:cubicBezTo>
                  <a:pt x="6995784" y="5069356"/>
                  <a:pt x="7007050" y="5069356"/>
                  <a:pt x="7018315" y="5069356"/>
                </a:cubicBezTo>
                <a:cubicBezTo>
                  <a:pt x="7018315" y="5065530"/>
                  <a:pt x="7007050" y="5061704"/>
                  <a:pt x="7007050" y="5061704"/>
                </a:cubicBezTo>
                <a:cubicBezTo>
                  <a:pt x="6995785" y="5061704"/>
                  <a:pt x="6995785" y="5061704"/>
                  <a:pt x="6984517" y="5061704"/>
                </a:cubicBezTo>
                <a:close/>
                <a:moveTo>
                  <a:pt x="50933" y="5053613"/>
                </a:moveTo>
                <a:cubicBezTo>
                  <a:pt x="50933" y="5053613"/>
                  <a:pt x="49590" y="5056185"/>
                  <a:pt x="49590" y="5056185"/>
                </a:cubicBezTo>
                <a:cubicBezTo>
                  <a:pt x="49991" y="5058068"/>
                  <a:pt x="49991" y="5058068"/>
                  <a:pt x="52133" y="5059259"/>
                </a:cubicBezTo>
                <a:cubicBezTo>
                  <a:pt x="52133" y="5059259"/>
                  <a:pt x="52133" y="5059259"/>
                  <a:pt x="53877" y="5058569"/>
                </a:cubicBezTo>
                <a:cubicBezTo>
                  <a:pt x="53877" y="5058569"/>
                  <a:pt x="53877" y="5058569"/>
                  <a:pt x="55621" y="5057879"/>
                </a:cubicBezTo>
                <a:cubicBezTo>
                  <a:pt x="55621" y="5057879"/>
                  <a:pt x="57363" y="5057190"/>
                  <a:pt x="56964" y="5055308"/>
                </a:cubicBezTo>
                <a:cubicBezTo>
                  <a:pt x="56964" y="5055308"/>
                  <a:pt x="56563" y="5053427"/>
                  <a:pt x="54820" y="5054117"/>
                </a:cubicBezTo>
                <a:cubicBezTo>
                  <a:pt x="54820" y="5054117"/>
                  <a:pt x="53076" y="5054806"/>
                  <a:pt x="53076" y="5054806"/>
                </a:cubicBezTo>
                <a:cubicBezTo>
                  <a:pt x="52677" y="5052923"/>
                  <a:pt x="50933" y="5053613"/>
                  <a:pt x="50933" y="5053613"/>
                </a:cubicBezTo>
                <a:close/>
                <a:moveTo>
                  <a:pt x="234316" y="5051739"/>
                </a:moveTo>
                <a:cubicBezTo>
                  <a:pt x="232977" y="5051218"/>
                  <a:pt x="231466" y="5051815"/>
                  <a:pt x="229955" y="5052412"/>
                </a:cubicBezTo>
                <a:cubicBezTo>
                  <a:pt x="230096" y="5060771"/>
                  <a:pt x="235314" y="5054500"/>
                  <a:pt x="237649" y="5057784"/>
                </a:cubicBezTo>
                <a:cubicBezTo>
                  <a:pt x="236824" y="5053903"/>
                  <a:pt x="235656" y="5052261"/>
                  <a:pt x="234316" y="5051739"/>
                </a:cubicBezTo>
                <a:close/>
                <a:moveTo>
                  <a:pt x="6282314" y="5045925"/>
                </a:moveTo>
                <a:cubicBezTo>
                  <a:pt x="6291703" y="5049511"/>
                  <a:pt x="6282314" y="5049512"/>
                  <a:pt x="6291703" y="5053098"/>
                </a:cubicBezTo>
                <a:cubicBezTo>
                  <a:pt x="6301090" y="5049511"/>
                  <a:pt x="6301090" y="5045925"/>
                  <a:pt x="6291703" y="5045925"/>
                </a:cubicBezTo>
                <a:cubicBezTo>
                  <a:pt x="6291703" y="5045925"/>
                  <a:pt x="6291703" y="5045925"/>
                  <a:pt x="6282314" y="5045925"/>
                </a:cubicBezTo>
                <a:close/>
                <a:moveTo>
                  <a:pt x="7112190" y="5041620"/>
                </a:moveTo>
                <a:cubicBezTo>
                  <a:pt x="7112190" y="5041620"/>
                  <a:pt x="7112190" y="5045925"/>
                  <a:pt x="7112190" y="5045925"/>
                </a:cubicBezTo>
                <a:cubicBezTo>
                  <a:pt x="7112190" y="5045925"/>
                  <a:pt x="7123457" y="5045925"/>
                  <a:pt x="7112190" y="5041620"/>
                </a:cubicBezTo>
                <a:close/>
                <a:moveTo>
                  <a:pt x="6291702" y="5037318"/>
                </a:moveTo>
                <a:cubicBezTo>
                  <a:pt x="6291703" y="5039469"/>
                  <a:pt x="6289356" y="5040545"/>
                  <a:pt x="6289356" y="5041085"/>
                </a:cubicBezTo>
                <a:cubicBezTo>
                  <a:pt x="6289356" y="5041622"/>
                  <a:pt x="6291703" y="5041622"/>
                  <a:pt x="6301090" y="5041622"/>
                </a:cubicBezTo>
                <a:cubicBezTo>
                  <a:pt x="6301090" y="5037318"/>
                  <a:pt x="6301090" y="5037318"/>
                  <a:pt x="6291702" y="5037318"/>
                </a:cubicBezTo>
                <a:close/>
                <a:moveTo>
                  <a:pt x="6965742" y="5034447"/>
                </a:moveTo>
                <a:cubicBezTo>
                  <a:pt x="6965742" y="5038178"/>
                  <a:pt x="6965742" y="5038178"/>
                  <a:pt x="6965742" y="5041907"/>
                </a:cubicBezTo>
                <a:cubicBezTo>
                  <a:pt x="6976070" y="5041908"/>
                  <a:pt x="6976070" y="5041908"/>
                  <a:pt x="6986397" y="5045637"/>
                </a:cubicBezTo>
                <a:cubicBezTo>
                  <a:pt x="6986397" y="5045637"/>
                  <a:pt x="6976070" y="5045638"/>
                  <a:pt x="6976070" y="5045638"/>
                </a:cubicBezTo>
                <a:cubicBezTo>
                  <a:pt x="6976070" y="5049368"/>
                  <a:pt x="6976070" y="5049368"/>
                  <a:pt x="6976070" y="5053097"/>
                </a:cubicBezTo>
                <a:cubicBezTo>
                  <a:pt x="6986397" y="5049367"/>
                  <a:pt x="6996723" y="5053097"/>
                  <a:pt x="7007050" y="5053097"/>
                </a:cubicBezTo>
                <a:cubicBezTo>
                  <a:pt x="7007051" y="5049367"/>
                  <a:pt x="7007050" y="5045638"/>
                  <a:pt x="7007050" y="5041908"/>
                </a:cubicBezTo>
                <a:cubicBezTo>
                  <a:pt x="6996723" y="5041907"/>
                  <a:pt x="6996723" y="5041907"/>
                  <a:pt x="6996722" y="5038178"/>
                </a:cubicBezTo>
                <a:cubicBezTo>
                  <a:pt x="6986397" y="5038178"/>
                  <a:pt x="6976070" y="5034447"/>
                  <a:pt x="6965742" y="5034447"/>
                </a:cubicBezTo>
                <a:close/>
                <a:moveTo>
                  <a:pt x="6849333" y="5034447"/>
                </a:moveTo>
                <a:cubicBezTo>
                  <a:pt x="6849333" y="5034447"/>
                  <a:pt x="6852150" y="5035165"/>
                  <a:pt x="6853558" y="5035883"/>
                </a:cubicBezTo>
                <a:lnTo>
                  <a:pt x="6853727" y="5036197"/>
                </a:lnTo>
                <a:lnTo>
                  <a:pt x="6849333" y="5037318"/>
                </a:lnTo>
                <a:cubicBezTo>
                  <a:pt x="6852150" y="5037317"/>
                  <a:pt x="6853559" y="5037137"/>
                  <a:pt x="6854087" y="5036869"/>
                </a:cubicBezTo>
                <a:lnTo>
                  <a:pt x="6853727" y="5036197"/>
                </a:lnTo>
                <a:lnTo>
                  <a:pt x="6854967" y="5035883"/>
                </a:lnTo>
                <a:cubicBezTo>
                  <a:pt x="6857784" y="5035165"/>
                  <a:pt x="6860600" y="5034447"/>
                  <a:pt x="6860600" y="5034447"/>
                </a:cubicBezTo>
                <a:cubicBezTo>
                  <a:pt x="6860600" y="5034447"/>
                  <a:pt x="6860600" y="5034447"/>
                  <a:pt x="6849333" y="5034447"/>
                </a:cubicBezTo>
                <a:close/>
                <a:moveTo>
                  <a:pt x="6807277" y="5034447"/>
                </a:moveTo>
                <a:cubicBezTo>
                  <a:pt x="6807277" y="5034447"/>
                  <a:pt x="6817791" y="5038393"/>
                  <a:pt x="6817791" y="5038393"/>
                </a:cubicBezTo>
                <a:cubicBezTo>
                  <a:pt x="6807276" y="5042338"/>
                  <a:pt x="6807276" y="5042338"/>
                  <a:pt x="6796761" y="5042338"/>
                </a:cubicBezTo>
                <a:cubicBezTo>
                  <a:pt x="6807276" y="5046283"/>
                  <a:pt x="6796761" y="5058119"/>
                  <a:pt x="6807277" y="5062062"/>
                </a:cubicBezTo>
                <a:cubicBezTo>
                  <a:pt x="6807277" y="5062062"/>
                  <a:pt x="6807277" y="5066008"/>
                  <a:pt x="6807277" y="5066008"/>
                </a:cubicBezTo>
                <a:cubicBezTo>
                  <a:pt x="6807277" y="5066008"/>
                  <a:pt x="6807277" y="5066008"/>
                  <a:pt x="6817791" y="5066008"/>
                </a:cubicBezTo>
                <a:cubicBezTo>
                  <a:pt x="6817791" y="5066008"/>
                  <a:pt x="6817790" y="5062062"/>
                  <a:pt x="6817790" y="5062062"/>
                </a:cubicBezTo>
                <a:cubicBezTo>
                  <a:pt x="6817790" y="5062062"/>
                  <a:pt x="6807277" y="5062062"/>
                  <a:pt x="6807277" y="5062062"/>
                </a:cubicBezTo>
                <a:cubicBezTo>
                  <a:pt x="6807277" y="5058118"/>
                  <a:pt x="6817790" y="5058118"/>
                  <a:pt x="6817790" y="5058118"/>
                </a:cubicBezTo>
                <a:cubicBezTo>
                  <a:pt x="6817790" y="5058118"/>
                  <a:pt x="6828305" y="5058119"/>
                  <a:pt x="6828305" y="5058119"/>
                </a:cubicBezTo>
                <a:cubicBezTo>
                  <a:pt x="6828305" y="5054172"/>
                  <a:pt x="6828305" y="5054172"/>
                  <a:pt x="6828305" y="5054172"/>
                </a:cubicBezTo>
                <a:cubicBezTo>
                  <a:pt x="6828305" y="5054172"/>
                  <a:pt x="6817790" y="5054173"/>
                  <a:pt x="6817790" y="5054173"/>
                </a:cubicBezTo>
                <a:cubicBezTo>
                  <a:pt x="6807276" y="5042338"/>
                  <a:pt x="6849333" y="5050229"/>
                  <a:pt x="6849334" y="5038394"/>
                </a:cubicBezTo>
                <a:cubicBezTo>
                  <a:pt x="6838819" y="5038394"/>
                  <a:pt x="6828305" y="5034447"/>
                  <a:pt x="6817790" y="5034447"/>
                </a:cubicBezTo>
                <a:cubicBezTo>
                  <a:pt x="6817790" y="5034447"/>
                  <a:pt x="6817790" y="5034447"/>
                  <a:pt x="6807277" y="5034447"/>
                </a:cubicBezTo>
                <a:close/>
                <a:moveTo>
                  <a:pt x="152792" y="5030533"/>
                </a:moveTo>
                <a:cubicBezTo>
                  <a:pt x="153081" y="5031468"/>
                  <a:pt x="153998" y="5034211"/>
                  <a:pt x="155934" y="5039857"/>
                </a:cubicBezTo>
                <a:cubicBezTo>
                  <a:pt x="156384" y="5040990"/>
                  <a:pt x="156585" y="5041432"/>
                  <a:pt x="156607" y="5041397"/>
                </a:cubicBezTo>
                <a:cubicBezTo>
                  <a:pt x="156721" y="5041201"/>
                  <a:pt x="151928" y="5027729"/>
                  <a:pt x="152792" y="5030533"/>
                </a:cubicBezTo>
                <a:close/>
                <a:moveTo>
                  <a:pt x="169235" y="5029764"/>
                </a:moveTo>
                <a:cubicBezTo>
                  <a:pt x="167574" y="5030420"/>
                  <a:pt x="167574" y="5030420"/>
                  <a:pt x="167985" y="5032345"/>
                </a:cubicBezTo>
                <a:cubicBezTo>
                  <a:pt x="168393" y="5034271"/>
                  <a:pt x="168803" y="5036194"/>
                  <a:pt x="168803" y="5036194"/>
                </a:cubicBezTo>
                <a:cubicBezTo>
                  <a:pt x="172532" y="5036805"/>
                  <a:pt x="177081" y="5041266"/>
                  <a:pt x="179970" y="5046383"/>
                </a:cubicBezTo>
                <a:cubicBezTo>
                  <a:pt x="179970" y="5046383"/>
                  <a:pt x="180487" y="5046700"/>
                  <a:pt x="180953" y="5046775"/>
                </a:cubicBezTo>
                <a:cubicBezTo>
                  <a:pt x="181419" y="5046853"/>
                  <a:pt x="181835" y="5046689"/>
                  <a:pt x="181630" y="5045726"/>
                </a:cubicBezTo>
                <a:cubicBezTo>
                  <a:pt x="183289" y="5045069"/>
                  <a:pt x="182880" y="5043145"/>
                  <a:pt x="182471" y="5041220"/>
                </a:cubicBezTo>
                <a:cubicBezTo>
                  <a:pt x="179582" y="5036104"/>
                  <a:pt x="175034" y="5031642"/>
                  <a:pt x="169235" y="5029764"/>
                </a:cubicBezTo>
                <a:close/>
                <a:moveTo>
                  <a:pt x="202171" y="5027110"/>
                </a:moveTo>
                <a:cubicBezTo>
                  <a:pt x="200421" y="5025173"/>
                  <a:pt x="197746" y="5025179"/>
                  <a:pt x="194866" y="5028422"/>
                </a:cubicBezTo>
                <a:cubicBezTo>
                  <a:pt x="198990" y="5039415"/>
                  <a:pt x="198576" y="5037474"/>
                  <a:pt x="202689" y="5031639"/>
                </a:cubicBezTo>
                <a:cubicBezTo>
                  <a:pt x="203102" y="5033578"/>
                  <a:pt x="201869" y="5036172"/>
                  <a:pt x="203929" y="5037462"/>
                </a:cubicBezTo>
                <a:cubicBezTo>
                  <a:pt x="204749" y="5032929"/>
                  <a:pt x="203923" y="5029047"/>
                  <a:pt x="202171" y="5027110"/>
                </a:cubicBezTo>
                <a:close/>
                <a:moveTo>
                  <a:pt x="216159" y="5021911"/>
                </a:moveTo>
                <a:cubicBezTo>
                  <a:pt x="216159" y="5021911"/>
                  <a:pt x="214647" y="5022509"/>
                  <a:pt x="214647" y="5022509"/>
                </a:cubicBezTo>
                <a:cubicBezTo>
                  <a:pt x="214647" y="5022509"/>
                  <a:pt x="213136" y="5023106"/>
                  <a:pt x="211626" y="5023704"/>
                </a:cubicBezTo>
                <a:cubicBezTo>
                  <a:pt x="211626" y="5023704"/>
                  <a:pt x="210116" y="5024301"/>
                  <a:pt x="210116" y="5024301"/>
                </a:cubicBezTo>
                <a:cubicBezTo>
                  <a:pt x="210116" y="5024301"/>
                  <a:pt x="208605" y="5024899"/>
                  <a:pt x="208605" y="5024899"/>
                </a:cubicBezTo>
                <a:cubicBezTo>
                  <a:pt x="208605" y="5024899"/>
                  <a:pt x="209005" y="5026782"/>
                  <a:pt x="209005" y="5026782"/>
                </a:cubicBezTo>
                <a:cubicBezTo>
                  <a:pt x="209405" y="5028662"/>
                  <a:pt x="209405" y="5028662"/>
                  <a:pt x="210916" y="5028065"/>
                </a:cubicBezTo>
                <a:cubicBezTo>
                  <a:pt x="210916" y="5028065"/>
                  <a:pt x="210916" y="5028065"/>
                  <a:pt x="212427" y="5027468"/>
                </a:cubicBezTo>
                <a:cubicBezTo>
                  <a:pt x="214339" y="5028751"/>
                  <a:pt x="215848" y="5028155"/>
                  <a:pt x="216959" y="5025675"/>
                </a:cubicBezTo>
                <a:cubicBezTo>
                  <a:pt x="216558" y="5023793"/>
                  <a:pt x="216558" y="5023793"/>
                  <a:pt x="216159" y="5021911"/>
                </a:cubicBezTo>
                <a:close/>
                <a:moveTo>
                  <a:pt x="232091" y="5021728"/>
                </a:moveTo>
                <a:cubicBezTo>
                  <a:pt x="230473" y="5022368"/>
                  <a:pt x="230473" y="5022368"/>
                  <a:pt x="230473" y="5022368"/>
                </a:cubicBezTo>
                <a:cubicBezTo>
                  <a:pt x="230890" y="5024328"/>
                  <a:pt x="230890" y="5024328"/>
                  <a:pt x="231308" y="5026289"/>
                </a:cubicBezTo>
                <a:cubicBezTo>
                  <a:pt x="232926" y="5025649"/>
                  <a:pt x="233343" y="5027608"/>
                  <a:pt x="234962" y="5026967"/>
                </a:cubicBezTo>
                <a:cubicBezTo>
                  <a:pt x="236581" y="5026328"/>
                  <a:pt x="238617" y="5027648"/>
                  <a:pt x="238617" y="5027648"/>
                </a:cubicBezTo>
                <a:cubicBezTo>
                  <a:pt x="239033" y="5029608"/>
                  <a:pt x="239451" y="5031568"/>
                  <a:pt x="239451" y="5031568"/>
                </a:cubicBezTo>
                <a:cubicBezTo>
                  <a:pt x="237464" y="5038730"/>
                  <a:pt x="230573" y="5039331"/>
                  <a:pt x="234694" y="5050453"/>
                </a:cubicBezTo>
                <a:cubicBezTo>
                  <a:pt x="240801" y="5054412"/>
                  <a:pt x="240334" y="5043970"/>
                  <a:pt x="249311" y="5053171"/>
                </a:cubicBezTo>
                <a:cubicBezTo>
                  <a:pt x="239918" y="5042009"/>
                  <a:pt x="254535" y="5044728"/>
                  <a:pt x="254484" y="5036247"/>
                </a:cubicBezTo>
                <a:cubicBezTo>
                  <a:pt x="252448" y="5034927"/>
                  <a:pt x="251248" y="5037528"/>
                  <a:pt x="250413" y="5033607"/>
                </a:cubicBezTo>
                <a:cubicBezTo>
                  <a:pt x="250413" y="5033607"/>
                  <a:pt x="251615" y="5031006"/>
                  <a:pt x="249996" y="5031647"/>
                </a:cubicBezTo>
                <a:cubicBezTo>
                  <a:pt x="248794" y="5034247"/>
                  <a:pt x="247176" y="5034888"/>
                  <a:pt x="245557" y="5035528"/>
                </a:cubicBezTo>
                <a:cubicBezTo>
                  <a:pt x="243522" y="5034208"/>
                  <a:pt x="244306" y="5029647"/>
                  <a:pt x="242688" y="5030288"/>
                </a:cubicBezTo>
                <a:cubicBezTo>
                  <a:pt x="243104" y="5032248"/>
                  <a:pt x="241904" y="5034849"/>
                  <a:pt x="241487" y="5032887"/>
                </a:cubicBezTo>
                <a:cubicBezTo>
                  <a:pt x="241069" y="5030928"/>
                  <a:pt x="240652" y="5028968"/>
                  <a:pt x="240235" y="5027007"/>
                </a:cubicBezTo>
                <a:cubicBezTo>
                  <a:pt x="239818" y="5025047"/>
                  <a:pt x="239818" y="5025047"/>
                  <a:pt x="239818" y="5025047"/>
                </a:cubicBezTo>
                <a:cubicBezTo>
                  <a:pt x="237782" y="5023728"/>
                  <a:pt x="236164" y="5024368"/>
                  <a:pt x="234128" y="5023049"/>
                </a:cubicBezTo>
                <a:cubicBezTo>
                  <a:pt x="234128" y="5023049"/>
                  <a:pt x="232509" y="5023689"/>
                  <a:pt x="232091" y="5021728"/>
                </a:cubicBezTo>
                <a:close/>
                <a:moveTo>
                  <a:pt x="6869362" y="5018669"/>
                </a:moveTo>
                <a:cubicBezTo>
                  <a:pt x="6869362" y="5018669"/>
                  <a:pt x="6859349" y="5022256"/>
                  <a:pt x="6849333" y="5022255"/>
                </a:cubicBezTo>
                <a:cubicBezTo>
                  <a:pt x="6849333" y="5025842"/>
                  <a:pt x="6849333" y="5025842"/>
                  <a:pt x="6849333" y="5025842"/>
                </a:cubicBezTo>
                <a:cubicBezTo>
                  <a:pt x="6859349" y="5025842"/>
                  <a:pt x="6879375" y="5025842"/>
                  <a:pt x="6869362" y="5018669"/>
                </a:cubicBezTo>
                <a:close/>
                <a:moveTo>
                  <a:pt x="6702886" y="5018669"/>
                </a:moveTo>
                <a:cubicBezTo>
                  <a:pt x="6702886" y="5021539"/>
                  <a:pt x="6702886" y="5021539"/>
                  <a:pt x="6702886" y="5021539"/>
                </a:cubicBezTo>
                <a:cubicBezTo>
                  <a:pt x="6714151" y="5021538"/>
                  <a:pt x="6702886" y="5018669"/>
                  <a:pt x="6702886" y="5018669"/>
                </a:cubicBezTo>
                <a:close/>
                <a:moveTo>
                  <a:pt x="225788" y="5018319"/>
                </a:moveTo>
                <a:lnTo>
                  <a:pt x="225109" y="5022193"/>
                </a:lnTo>
                <a:lnTo>
                  <a:pt x="223599" y="5021262"/>
                </a:lnTo>
                <a:lnTo>
                  <a:pt x="223008" y="5020665"/>
                </a:lnTo>
                <a:lnTo>
                  <a:pt x="222074" y="5019676"/>
                </a:lnTo>
                <a:cubicBezTo>
                  <a:pt x="221491" y="5019079"/>
                  <a:pt x="221265" y="5018877"/>
                  <a:pt x="221290" y="5018931"/>
                </a:cubicBezTo>
                <a:lnTo>
                  <a:pt x="223008" y="5020665"/>
                </a:lnTo>
                <a:lnTo>
                  <a:pt x="225006" y="5022783"/>
                </a:lnTo>
                <a:lnTo>
                  <a:pt x="225109" y="5022193"/>
                </a:lnTo>
                <a:lnTo>
                  <a:pt x="226808" y="5023238"/>
                </a:lnTo>
                <a:cubicBezTo>
                  <a:pt x="227457" y="5023111"/>
                  <a:pt x="227402" y="5021835"/>
                  <a:pt x="225788" y="5018319"/>
                </a:cubicBezTo>
                <a:close/>
                <a:moveTo>
                  <a:pt x="6405761" y="5018310"/>
                </a:moveTo>
                <a:cubicBezTo>
                  <a:pt x="6400363" y="5024227"/>
                  <a:pt x="6397663" y="5032116"/>
                  <a:pt x="6399015" y="5040500"/>
                </a:cubicBezTo>
                <a:cubicBezTo>
                  <a:pt x="6400362" y="5048883"/>
                  <a:pt x="6405761" y="5057759"/>
                  <a:pt x="6416556" y="5065649"/>
                </a:cubicBezTo>
                <a:cubicBezTo>
                  <a:pt x="6427354" y="5065649"/>
                  <a:pt x="6427355" y="5061705"/>
                  <a:pt x="6427355" y="5061705"/>
                </a:cubicBezTo>
                <a:cubicBezTo>
                  <a:pt x="6438150" y="5065648"/>
                  <a:pt x="6438150" y="5073537"/>
                  <a:pt x="6427354" y="5073538"/>
                </a:cubicBezTo>
                <a:cubicBezTo>
                  <a:pt x="6438150" y="5077483"/>
                  <a:pt x="6438150" y="5077483"/>
                  <a:pt x="6448946" y="5077483"/>
                </a:cubicBezTo>
                <a:cubicBezTo>
                  <a:pt x="6481333" y="5065648"/>
                  <a:pt x="6416556" y="5057759"/>
                  <a:pt x="6427355" y="5045924"/>
                </a:cubicBezTo>
                <a:cubicBezTo>
                  <a:pt x="6427355" y="5045924"/>
                  <a:pt x="6438150" y="5049870"/>
                  <a:pt x="6438150" y="5045924"/>
                </a:cubicBezTo>
                <a:cubicBezTo>
                  <a:pt x="6438150" y="5045924"/>
                  <a:pt x="6438150" y="5045924"/>
                  <a:pt x="6448946" y="5045924"/>
                </a:cubicBezTo>
                <a:cubicBezTo>
                  <a:pt x="6448946" y="5045924"/>
                  <a:pt x="6448946" y="5041978"/>
                  <a:pt x="6448946" y="5041978"/>
                </a:cubicBezTo>
                <a:cubicBezTo>
                  <a:pt x="6438150" y="5041978"/>
                  <a:pt x="6438150" y="5041978"/>
                  <a:pt x="6438150" y="5041978"/>
                </a:cubicBezTo>
                <a:cubicBezTo>
                  <a:pt x="6427354" y="5041978"/>
                  <a:pt x="6427354" y="5038036"/>
                  <a:pt x="6427354" y="5034089"/>
                </a:cubicBezTo>
                <a:cubicBezTo>
                  <a:pt x="6427354" y="5030144"/>
                  <a:pt x="6438150" y="5034089"/>
                  <a:pt x="6438150" y="5026200"/>
                </a:cubicBezTo>
                <a:cubicBezTo>
                  <a:pt x="6427354" y="5026199"/>
                  <a:pt x="6427354" y="5014365"/>
                  <a:pt x="6405761" y="5018310"/>
                </a:cubicBezTo>
                <a:close/>
                <a:moveTo>
                  <a:pt x="6819293" y="5014365"/>
                </a:moveTo>
                <a:cubicBezTo>
                  <a:pt x="6819292" y="5017951"/>
                  <a:pt x="6819292" y="5017951"/>
                  <a:pt x="6819292" y="5017951"/>
                </a:cubicBezTo>
                <a:cubicBezTo>
                  <a:pt x="6819293" y="5021538"/>
                  <a:pt x="6819293" y="5021538"/>
                  <a:pt x="6826803" y="5021539"/>
                </a:cubicBezTo>
                <a:cubicBezTo>
                  <a:pt x="6826803" y="5017951"/>
                  <a:pt x="6819292" y="5017951"/>
                  <a:pt x="6819293" y="5014365"/>
                </a:cubicBezTo>
                <a:close/>
                <a:moveTo>
                  <a:pt x="6959055" y="5009457"/>
                </a:moveTo>
                <a:cubicBezTo>
                  <a:pt x="6956590" y="5008987"/>
                  <a:pt x="6951662" y="5008986"/>
                  <a:pt x="6943212" y="5010062"/>
                </a:cubicBezTo>
                <a:cubicBezTo>
                  <a:pt x="6951663" y="5016518"/>
                  <a:pt x="6966448" y="5010869"/>
                  <a:pt x="6959055" y="5009457"/>
                </a:cubicBezTo>
                <a:close/>
                <a:moveTo>
                  <a:pt x="6501989" y="4998587"/>
                </a:moveTo>
                <a:cubicBezTo>
                  <a:pt x="6501989" y="5000381"/>
                  <a:pt x="6499642" y="5001277"/>
                  <a:pt x="6498468" y="5002173"/>
                </a:cubicBezTo>
                <a:cubicBezTo>
                  <a:pt x="6497882" y="5002622"/>
                  <a:pt x="6497589" y="5003069"/>
                  <a:pt x="6498028" y="5003630"/>
                </a:cubicBezTo>
                <a:cubicBezTo>
                  <a:pt x="6498468" y="5004190"/>
                  <a:pt x="6499641" y="5004862"/>
                  <a:pt x="6501988" y="5005759"/>
                </a:cubicBezTo>
                <a:cubicBezTo>
                  <a:pt x="6501988" y="5005759"/>
                  <a:pt x="6501988" y="5005759"/>
                  <a:pt x="6511376" y="5002173"/>
                </a:cubicBezTo>
                <a:cubicBezTo>
                  <a:pt x="6511376" y="5002173"/>
                  <a:pt x="6501989" y="4998587"/>
                  <a:pt x="6501989" y="4998587"/>
                </a:cubicBezTo>
                <a:close/>
                <a:moveTo>
                  <a:pt x="6470069" y="4998586"/>
                </a:moveTo>
                <a:cubicBezTo>
                  <a:pt x="6460056" y="5002532"/>
                  <a:pt x="6450043" y="5002531"/>
                  <a:pt x="6450043" y="5002531"/>
                </a:cubicBezTo>
                <a:cubicBezTo>
                  <a:pt x="6447540" y="5004503"/>
                  <a:pt x="6446287" y="5005983"/>
                  <a:pt x="6445975" y="5007155"/>
                </a:cubicBezTo>
                <a:cubicBezTo>
                  <a:pt x="6445661" y="5008325"/>
                  <a:pt x="6446287" y="5009188"/>
                  <a:pt x="6447538" y="5009928"/>
                </a:cubicBezTo>
                <a:cubicBezTo>
                  <a:pt x="6450044" y="5011408"/>
                  <a:pt x="6455049" y="5012393"/>
                  <a:pt x="6460056" y="5014366"/>
                </a:cubicBezTo>
                <a:cubicBezTo>
                  <a:pt x="6470070" y="5010422"/>
                  <a:pt x="6460056" y="5002532"/>
                  <a:pt x="6470069" y="4998586"/>
                </a:cubicBezTo>
                <a:close/>
                <a:moveTo>
                  <a:pt x="70525" y="4997661"/>
                </a:moveTo>
                <a:cubicBezTo>
                  <a:pt x="67426" y="4998887"/>
                  <a:pt x="67426" y="4998887"/>
                  <a:pt x="67426" y="4998887"/>
                </a:cubicBezTo>
                <a:cubicBezTo>
                  <a:pt x="65877" y="4999501"/>
                  <a:pt x="66327" y="5001618"/>
                  <a:pt x="66327" y="5001618"/>
                </a:cubicBezTo>
                <a:cubicBezTo>
                  <a:pt x="66777" y="5003736"/>
                  <a:pt x="66777" y="5003736"/>
                  <a:pt x="68326" y="5003122"/>
                </a:cubicBezTo>
                <a:cubicBezTo>
                  <a:pt x="71426" y="5001895"/>
                  <a:pt x="71426" y="5001895"/>
                  <a:pt x="71426" y="5001895"/>
                </a:cubicBezTo>
                <a:cubicBezTo>
                  <a:pt x="71426" y="5001895"/>
                  <a:pt x="71426" y="5001895"/>
                  <a:pt x="70976" y="4999779"/>
                </a:cubicBezTo>
                <a:cubicBezTo>
                  <a:pt x="70976" y="4999779"/>
                  <a:pt x="70525" y="4997661"/>
                  <a:pt x="70525" y="4997661"/>
                </a:cubicBezTo>
                <a:close/>
                <a:moveTo>
                  <a:pt x="6259784" y="4994283"/>
                </a:moveTo>
                <a:cubicBezTo>
                  <a:pt x="6256966" y="4995238"/>
                  <a:pt x="6255557" y="4995955"/>
                  <a:pt x="6255029" y="4996614"/>
                </a:cubicBezTo>
                <a:cubicBezTo>
                  <a:pt x="6254502" y="4997271"/>
                  <a:pt x="6254854" y="4997870"/>
                  <a:pt x="6255558" y="4998586"/>
                </a:cubicBezTo>
                <a:cubicBezTo>
                  <a:pt x="6256967" y="5000021"/>
                  <a:pt x="6259784" y="5001933"/>
                  <a:pt x="6259783" y="5005759"/>
                </a:cubicBezTo>
                <a:cubicBezTo>
                  <a:pt x="6271050" y="5005759"/>
                  <a:pt x="6271049" y="4998108"/>
                  <a:pt x="6282314" y="5001935"/>
                </a:cubicBezTo>
                <a:cubicBezTo>
                  <a:pt x="6282314" y="4994282"/>
                  <a:pt x="6271050" y="4994283"/>
                  <a:pt x="6259784" y="4994283"/>
                </a:cubicBezTo>
                <a:close/>
                <a:moveTo>
                  <a:pt x="7026574" y="4994282"/>
                </a:moveTo>
                <a:cubicBezTo>
                  <a:pt x="6995032" y="4998299"/>
                  <a:pt x="6995031" y="5006332"/>
                  <a:pt x="6984517" y="5010348"/>
                </a:cubicBezTo>
                <a:cubicBezTo>
                  <a:pt x="6995032" y="5018382"/>
                  <a:pt x="6995031" y="5030431"/>
                  <a:pt x="7016060" y="5034447"/>
                </a:cubicBezTo>
                <a:cubicBezTo>
                  <a:pt x="7026574" y="5030431"/>
                  <a:pt x="7037089" y="5026416"/>
                  <a:pt x="7026575" y="5014365"/>
                </a:cubicBezTo>
                <a:cubicBezTo>
                  <a:pt x="7026574" y="5010348"/>
                  <a:pt x="7016060" y="5002316"/>
                  <a:pt x="7016059" y="4998298"/>
                </a:cubicBezTo>
                <a:cubicBezTo>
                  <a:pt x="7016059" y="4998298"/>
                  <a:pt x="7026574" y="4998299"/>
                  <a:pt x="7026574" y="4994282"/>
                </a:cubicBezTo>
                <a:close/>
                <a:moveTo>
                  <a:pt x="6943212" y="4994282"/>
                </a:moveTo>
                <a:cubicBezTo>
                  <a:pt x="6943212" y="4994282"/>
                  <a:pt x="6943212" y="4997869"/>
                  <a:pt x="6943212" y="5001455"/>
                </a:cubicBezTo>
                <a:cubicBezTo>
                  <a:pt x="6954479" y="5001455"/>
                  <a:pt x="6954479" y="5001455"/>
                  <a:pt x="6965743" y="5001455"/>
                </a:cubicBezTo>
                <a:cubicBezTo>
                  <a:pt x="6965742" y="4997869"/>
                  <a:pt x="6954479" y="4994282"/>
                  <a:pt x="6943212" y="4994282"/>
                </a:cubicBezTo>
                <a:close/>
                <a:moveTo>
                  <a:pt x="6850835" y="4994282"/>
                </a:moveTo>
                <a:cubicBezTo>
                  <a:pt x="6840322" y="4994282"/>
                  <a:pt x="6840322" y="4998108"/>
                  <a:pt x="6829807" y="5001933"/>
                </a:cubicBezTo>
                <a:cubicBezTo>
                  <a:pt x="6829807" y="5001933"/>
                  <a:pt x="6819293" y="5001933"/>
                  <a:pt x="6819293" y="5001933"/>
                </a:cubicBezTo>
                <a:cubicBezTo>
                  <a:pt x="6819293" y="5005760"/>
                  <a:pt x="6819293" y="5005760"/>
                  <a:pt x="6819293" y="5005760"/>
                </a:cubicBezTo>
                <a:cubicBezTo>
                  <a:pt x="6819293" y="5005760"/>
                  <a:pt x="6819293" y="5005760"/>
                  <a:pt x="6829807" y="5005759"/>
                </a:cubicBezTo>
                <a:cubicBezTo>
                  <a:pt x="6829807" y="5005759"/>
                  <a:pt x="6829807" y="5005759"/>
                  <a:pt x="6840321" y="5001933"/>
                </a:cubicBezTo>
                <a:cubicBezTo>
                  <a:pt x="6850836" y="5001933"/>
                  <a:pt x="6861350" y="5001933"/>
                  <a:pt x="6871864" y="5005759"/>
                </a:cubicBezTo>
                <a:cubicBezTo>
                  <a:pt x="6871863" y="5001933"/>
                  <a:pt x="6871863" y="5001933"/>
                  <a:pt x="6871863" y="4998107"/>
                </a:cubicBezTo>
                <a:cubicBezTo>
                  <a:pt x="6861350" y="4998107"/>
                  <a:pt x="6850836" y="4998107"/>
                  <a:pt x="6850835" y="4994282"/>
                </a:cubicBezTo>
                <a:close/>
                <a:moveTo>
                  <a:pt x="6913171" y="4989979"/>
                </a:moveTo>
                <a:cubicBezTo>
                  <a:pt x="6913171" y="4994283"/>
                  <a:pt x="6913171" y="4994283"/>
                  <a:pt x="6913171" y="4998586"/>
                </a:cubicBezTo>
                <a:cubicBezTo>
                  <a:pt x="6913171" y="4994283"/>
                  <a:pt x="6924438" y="4994283"/>
                  <a:pt x="6924438" y="4989979"/>
                </a:cubicBezTo>
                <a:cubicBezTo>
                  <a:pt x="6924438" y="4989979"/>
                  <a:pt x="6913171" y="4989979"/>
                  <a:pt x="6913171" y="4989979"/>
                </a:cubicBezTo>
                <a:close/>
                <a:moveTo>
                  <a:pt x="6871863" y="4989979"/>
                </a:moveTo>
                <a:cubicBezTo>
                  <a:pt x="6871863" y="4989979"/>
                  <a:pt x="6871863" y="4994283"/>
                  <a:pt x="6871863" y="4994283"/>
                </a:cubicBezTo>
                <a:cubicBezTo>
                  <a:pt x="6871863" y="4994283"/>
                  <a:pt x="6881253" y="4994283"/>
                  <a:pt x="6881253" y="4994283"/>
                </a:cubicBezTo>
                <a:cubicBezTo>
                  <a:pt x="6881253" y="4994283"/>
                  <a:pt x="6890640" y="4994283"/>
                  <a:pt x="6890641" y="4989979"/>
                </a:cubicBezTo>
                <a:cubicBezTo>
                  <a:pt x="6881253" y="4989979"/>
                  <a:pt x="6881253" y="4989979"/>
                  <a:pt x="6881253" y="4989979"/>
                </a:cubicBezTo>
                <a:cubicBezTo>
                  <a:pt x="6881253" y="4989979"/>
                  <a:pt x="6871863" y="4989979"/>
                  <a:pt x="6871863" y="4989979"/>
                </a:cubicBezTo>
                <a:close/>
                <a:moveTo>
                  <a:pt x="95932" y="4985825"/>
                </a:moveTo>
                <a:cubicBezTo>
                  <a:pt x="95932" y="4985825"/>
                  <a:pt x="88946" y="4986548"/>
                  <a:pt x="91794" y="4991541"/>
                </a:cubicBezTo>
                <a:cubicBezTo>
                  <a:pt x="91794" y="4991541"/>
                  <a:pt x="99626" y="4986404"/>
                  <a:pt x="95932" y="4985825"/>
                </a:cubicBezTo>
                <a:close/>
                <a:moveTo>
                  <a:pt x="7029577" y="4985675"/>
                </a:moveTo>
                <a:cubicBezTo>
                  <a:pt x="7029577" y="4985675"/>
                  <a:pt x="7029577" y="4989979"/>
                  <a:pt x="7029577" y="4989979"/>
                </a:cubicBezTo>
                <a:cubicBezTo>
                  <a:pt x="7029577" y="4998586"/>
                  <a:pt x="7038967" y="4989979"/>
                  <a:pt x="7048355" y="4989979"/>
                </a:cubicBezTo>
                <a:cubicBezTo>
                  <a:pt x="7048355" y="4985675"/>
                  <a:pt x="7038966" y="4985675"/>
                  <a:pt x="7029577" y="4985675"/>
                </a:cubicBezTo>
                <a:close/>
                <a:moveTo>
                  <a:pt x="132730" y="4981373"/>
                </a:moveTo>
                <a:cubicBezTo>
                  <a:pt x="131306" y="4981936"/>
                  <a:pt x="129772" y="4983021"/>
                  <a:pt x="128146" y="4983664"/>
                </a:cubicBezTo>
                <a:cubicBezTo>
                  <a:pt x="126519" y="4984308"/>
                  <a:pt x="124892" y="4984951"/>
                  <a:pt x="121262" y="4984474"/>
                </a:cubicBezTo>
                <a:cubicBezTo>
                  <a:pt x="121262" y="4984474"/>
                  <a:pt x="121638" y="4986238"/>
                  <a:pt x="121638" y="4986238"/>
                </a:cubicBezTo>
                <a:cubicBezTo>
                  <a:pt x="122014" y="4988003"/>
                  <a:pt x="122014" y="4988003"/>
                  <a:pt x="122014" y="4988003"/>
                </a:cubicBezTo>
                <a:cubicBezTo>
                  <a:pt x="124015" y="4989123"/>
                  <a:pt x="127269" y="4987835"/>
                  <a:pt x="128896" y="4987191"/>
                </a:cubicBezTo>
                <a:cubicBezTo>
                  <a:pt x="131775" y="4984141"/>
                  <a:pt x="133401" y="4983498"/>
                  <a:pt x="137406" y="4985739"/>
                </a:cubicBezTo>
                <a:cubicBezTo>
                  <a:pt x="137406" y="4985739"/>
                  <a:pt x="137406" y="4985739"/>
                  <a:pt x="138658" y="4983330"/>
                </a:cubicBezTo>
                <a:cubicBezTo>
                  <a:pt x="138658" y="4983330"/>
                  <a:pt x="138283" y="4981567"/>
                  <a:pt x="136655" y="4982210"/>
                </a:cubicBezTo>
                <a:cubicBezTo>
                  <a:pt x="135466" y="4980768"/>
                  <a:pt x="134153" y="4980810"/>
                  <a:pt x="132730" y="4981373"/>
                </a:cubicBezTo>
                <a:close/>
                <a:moveTo>
                  <a:pt x="6357857" y="4981229"/>
                </a:moveTo>
                <a:cubicBezTo>
                  <a:pt x="6357857" y="4981229"/>
                  <a:pt x="6348470" y="4981230"/>
                  <a:pt x="6348469" y="4985313"/>
                </a:cubicBezTo>
                <a:cubicBezTo>
                  <a:pt x="6348470" y="4989397"/>
                  <a:pt x="6357857" y="4989397"/>
                  <a:pt x="6357857" y="4989397"/>
                </a:cubicBezTo>
                <a:cubicBezTo>
                  <a:pt x="6367247" y="4989397"/>
                  <a:pt x="6357858" y="4985313"/>
                  <a:pt x="6357857" y="4981229"/>
                </a:cubicBezTo>
                <a:close/>
                <a:moveTo>
                  <a:pt x="6406231" y="4978502"/>
                </a:moveTo>
                <a:cubicBezTo>
                  <a:pt x="6406231" y="4978502"/>
                  <a:pt x="6406231" y="4982090"/>
                  <a:pt x="6406231" y="4982090"/>
                </a:cubicBezTo>
                <a:cubicBezTo>
                  <a:pt x="6406231" y="4985677"/>
                  <a:pt x="6406231" y="4985677"/>
                  <a:pt x="6406231" y="4985677"/>
                </a:cubicBezTo>
                <a:cubicBezTo>
                  <a:pt x="6417498" y="4985676"/>
                  <a:pt x="6406231" y="4982090"/>
                  <a:pt x="6406231" y="4978502"/>
                </a:cubicBezTo>
                <a:close/>
                <a:moveTo>
                  <a:pt x="165048" y="4977098"/>
                </a:moveTo>
                <a:cubicBezTo>
                  <a:pt x="161388" y="4980622"/>
                  <a:pt x="161694" y="4984136"/>
                  <a:pt x="162763" y="4985011"/>
                </a:cubicBezTo>
                <a:cubicBezTo>
                  <a:pt x="163831" y="4985887"/>
                  <a:pt x="165661" y="4984123"/>
                  <a:pt x="165048" y="4977098"/>
                </a:cubicBezTo>
                <a:close/>
                <a:moveTo>
                  <a:pt x="185705" y="4975374"/>
                </a:moveTo>
                <a:lnTo>
                  <a:pt x="185281" y="4978300"/>
                </a:lnTo>
                <a:lnTo>
                  <a:pt x="183245" y="4977646"/>
                </a:lnTo>
                <a:cubicBezTo>
                  <a:pt x="181427" y="4976547"/>
                  <a:pt x="179247" y="4974815"/>
                  <a:pt x="178616" y="4976103"/>
                </a:cubicBezTo>
                <a:cubicBezTo>
                  <a:pt x="179003" y="4982179"/>
                  <a:pt x="182333" y="4982939"/>
                  <a:pt x="184789" y="4981707"/>
                </a:cubicBezTo>
                <a:lnTo>
                  <a:pt x="185281" y="4978300"/>
                </a:lnTo>
                <a:lnTo>
                  <a:pt x="185463" y="4978358"/>
                </a:lnTo>
                <a:cubicBezTo>
                  <a:pt x="185952" y="4978132"/>
                  <a:pt x="186112" y="4977289"/>
                  <a:pt x="185705" y="4975374"/>
                </a:cubicBezTo>
                <a:close/>
                <a:moveTo>
                  <a:pt x="6881253" y="4974200"/>
                </a:moveTo>
                <a:cubicBezTo>
                  <a:pt x="6876560" y="4974199"/>
                  <a:pt x="6874211" y="4976350"/>
                  <a:pt x="6875386" y="4978502"/>
                </a:cubicBezTo>
                <a:cubicBezTo>
                  <a:pt x="6876559" y="4980654"/>
                  <a:pt x="6881253" y="4982806"/>
                  <a:pt x="6890640" y="4982806"/>
                </a:cubicBezTo>
                <a:cubicBezTo>
                  <a:pt x="6890641" y="4978503"/>
                  <a:pt x="6890641" y="4974199"/>
                  <a:pt x="6881253" y="4974200"/>
                </a:cubicBezTo>
                <a:close/>
                <a:moveTo>
                  <a:pt x="193261" y="4973510"/>
                </a:moveTo>
                <a:cubicBezTo>
                  <a:pt x="191130" y="4973856"/>
                  <a:pt x="189389" y="4976037"/>
                  <a:pt x="190170" y="4979707"/>
                </a:cubicBezTo>
                <a:cubicBezTo>
                  <a:pt x="193033" y="4976584"/>
                  <a:pt x="196678" y="4977132"/>
                  <a:pt x="198695" y="4978323"/>
                </a:cubicBezTo>
                <a:cubicBezTo>
                  <a:pt x="197915" y="4974653"/>
                  <a:pt x="195392" y="4973164"/>
                  <a:pt x="193261" y="4973510"/>
                </a:cubicBezTo>
                <a:close/>
                <a:moveTo>
                  <a:pt x="206674" y="4969046"/>
                </a:moveTo>
                <a:cubicBezTo>
                  <a:pt x="206674" y="4969046"/>
                  <a:pt x="205467" y="4971665"/>
                  <a:pt x="205467" y="4971665"/>
                </a:cubicBezTo>
                <a:cubicBezTo>
                  <a:pt x="205888" y="4973641"/>
                  <a:pt x="206308" y="4975618"/>
                  <a:pt x="206308" y="4975618"/>
                </a:cubicBezTo>
                <a:cubicBezTo>
                  <a:pt x="210402" y="4978282"/>
                  <a:pt x="212030" y="4977638"/>
                  <a:pt x="213656" y="4976995"/>
                </a:cubicBezTo>
                <a:cubicBezTo>
                  <a:pt x="213656" y="4976995"/>
                  <a:pt x="214862" y="4974375"/>
                  <a:pt x="214443" y="4972400"/>
                </a:cubicBezTo>
                <a:cubicBezTo>
                  <a:pt x="214022" y="4970423"/>
                  <a:pt x="212395" y="4971066"/>
                  <a:pt x="212395" y="4971066"/>
                </a:cubicBezTo>
                <a:cubicBezTo>
                  <a:pt x="210768" y="4971710"/>
                  <a:pt x="209141" y="4972354"/>
                  <a:pt x="207094" y="4971022"/>
                </a:cubicBezTo>
                <a:cubicBezTo>
                  <a:pt x="207094" y="4971022"/>
                  <a:pt x="206674" y="4969046"/>
                  <a:pt x="206674" y="4969046"/>
                </a:cubicBezTo>
                <a:close/>
                <a:moveTo>
                  <a:pt x="6270111" y="4967027"/>
                </a:moveTo>
                <a:cubicBezTo>
                  <a:pt x="6267529" y="4968013"/>
                  <a:pt x="6266238" y="4968999"/>
                  <a:pt x="6265754" y="4970047"/>
                </a:cubicBezTo>
                <a:cubicBezTo>
                  <a:pt x="6265270" y="4971095"/>
                  <a:pt x="6265593" y="4972204"/>
                  <a:pt x="6266238" y="4973437"/>
                </a:cubicBezTo>
                <a:cubicBezTo>
                  <a:pt x="6267530" y="4975902"/>
                  <a:pt x="6270111" y="4978862"/>
                  <a:pt x="6270111" y="4982807"/>
                </a:cubicBezTo>
                <a:cubicBezTo>
                  <a:pt x="6280438" y="4982806"/>
                  <a:pt x="6290763" y="4978862"/>
                  <a:pt x="6301090" y="4974916"/>
                </a:cubicBezTo>
                <a:cubicBezTo>
                  <a:pt x="6301090" y="4970972"/>
                  <a:pt x="6290762" y="4967027"/>
                  <a:pt x="6270111" y="4967027"/>
                </a:cubicBezTo>
                <a:close/>
                <a:moveTo>
                  <a:pt x="6977007" y="4962723"/>
                </a:moveTo>
                <a:cubicBezTo>
                  <a:pt x="6977007" y="4967027"/>
                  <a:pt x="6977007" y="4967027"/>
                  <a:pt x="6977007" y="4967027"/>
                </a:cubicBezTo>
                <a:cubicBezTo>
                  <a:pt x="6977007" y="4967027"/>
                  <a:pt x="6977007" y="4967027"/>
                  <a:pt x="6984516" y="4967027"/>
                </a:cubicBezTo>
                <a:cubicBezTo>
                  <a:pt x="6984516" y="4967027"/>
                  <a:pt x="6984516" y="4967027"/>
                  <a:pt x="6984516" y="4962723"/>
                </a:cubicBezTo>
                <a:cubicBezTo>
                  <a:pt x="6977007" y="4962723"/>
                  <a:pt x="6977007" y="4962723"/>
                  <a:pt x="6977007" y="4962723"/>
                </a:cubicBezTo>
                <a:close/>
                <a:moveTo>
                  <a:pt x="6492600" y="4962723"/>
                </a:moveTo>
                <a:cubicBezTo>
                  <a:pt x="6471571" y="4966669"/>
                  <a:pt x="6461057" y="4962723"/>
                  <a:pt x="6440028" y="4962724"/>
                </a:cubicBezTo>
                <a:lnTo>
                  <a:pt x="6440028" y="4966669"/>
                </a:lnTo>
                <a:cubicBezTo>
                  <a:pt x="6450543" y="4978504"/>
                  <a:pt x="6471571" y="4978504"/>
                  <a:pt x="6492600" y="4970614"/>
                </a:cubicBezTo>
                <a:cubicBezTo>
                  <a:pt x="6492600" y="4966669"/>
                  <a:pt x="6492600" y="4966669"/>
                  <a:pt x="6492600" y="4962723"/>
                </a:cubicBezTo>
                <a:close/>
                <a:moveTo>
                  <a:pt x="256851" y="4960288"/>
                </a:moveTo>
                <a:cubicBezTo>
                  <a:pt x="254379" y="4958589"/>
                  <a:pt x="249439" y="4965899"/>
                  <a:pt x="254832" y="4966826"/>
                </a:cubicBezTo>
                <a:cubicBezTo>
                  <a:pt x="255628" y="4962431"/>
                  <a:pt x="256029" y="4964312"/>
                  <a:pt x="258027" y="4965561"/>
                </a:cubicBezTo>
                <a:cubicBezTo>
                  <a:pt x="258226" y="4962423"/>
                  <a:pt x="257676" y="4960855"/>
                  <a:pt x="256851" y="4960288"/>
                </a:cubicBezTo>
                <a:close/>
                <a:moveTo>
                  <a:pt x="230575" y="4957295"/>
                </a:moveTo>
                <a:cubicBezTo>
                  <a:pt x="230668" y="4965758"/>
                  <a:pt x="233404" y="4962551"/>
                  <a:pt x="233079" y="4969056"/>
                </a:cubicBezTo>
                <a:cubicBezTo>
                  <a:pt x="235815" y="4965847"/>
                  <a:pt x="237484" y="4973688"/>
                  <a:pt x="240638" y="4972442"/>
                </a:cubicBezTo>
                <a:cubicBezTo>
                  <a:pt x="240873" y="4957470"/>
                  <a:pt x="234239" y="4966472"/>
                  <a:pt x="230575" y="4957295"/>
                </a:cubicBezTo>
                <a:close/>
                <a:moveTo>
                  <a:pt x="7029577" y="4954115"/>
                </a:moveTo>
                <a:cubicBezTo>
                  <a:pt x="7029578" y="4958421"/>
                  <a:pt x="7038966" y="4954115"/>
                  <a:pt x="7038966" y="4958421"/>
                </a:cubicBezTo>
                <a:cubicBezTo>
                  <a:pt x="7038966" y="4962723"/>
                  <a:pt x="7038966" y="4958421"/>
                  <a:pt x="7048355" y="4958420"/>
                </a:cubicBezTo>
                <a:cubicBezTo>
                  <a:pt x="7048355" y="4954115"/>
                  <a:pt x="7038966" y="4954115"/>
                  <a:pt x="7029577" y="4954115"/>
                </a:cubicBezTo>
                <a:close/>
                <a:moveTo>
                  <a:pt x="127730" y="4952859"/>
                </a:moveTo>
                <a:cubicBezTo>
                  <a:pt x="127023" y="4952844"/>
                  <a:pt x="126401" y="4953483"/>
                  <a:pt x="125909" y="4955245"/>
                </a:cubicBezTo>
                <a:cubicBezTo>
                  <a:pt x="124721" y="4957806"/>
                  <a:pt x="124721" y="4957806"/>
                  <a:pt x="124721" y="4957806"/>
                </a:cubicBezTo>
                <a:cubicBezTo>
                  <a:pt x="122714" y="4956509"/>
                  <a:pt x="122714" y="4956509"/>
                  <a:pt x="122714" y="4956509"/>
                </a:cubicBezTo>
                <a:cubicBezTo>
                  <a:pt x="119518" y="4957775"/>
                  <a:pt x="118741" y="4962263"/>
                  <a:pt x="119563" y="4966122"/>
                </a:cubicBezTo>
                <a:cubicBezTo>
                  <a:pt x="117964" y="4966753"/>
                  <a:pt x="117964" y="4966753"/>
                  <a:pt x="118375" y="4968683"/>
                </a:cubicBezTo>
                <a:cubicBezTo>
                  <a:pt x="118375" y="4968683"/>
                  <a:pt x="116367" y="4967386"/>
                  <a:pt x="114358" y="4966088"/>
                </a:cubicBezTo>
                <a:cubicBezTo>
                  <a:pt x="114358" y="4966088"/>
                  <a:pt x="112350" y="4964793"/>
                  <a:pt x="112350" y="4964793"/>
                </a:cubicBezTo>
                <a:cubicBezTo>
                  <a:pt x="110752" y="4965424"/>
                  <a:pt x="110752" y="4965424"/>
                  <a:pt x="110752" y="4965424"/>
                </a:cubicBezTo>
                <a:cubicBezTo>
                  <a:pt x="109565" y="4967986"/>
                  <a:pt x="108378" y="4970547"/>
                  <a:pt x="108378" y="4970547"/>
                </a:cubicBezTo>
                <a:cubicBezTo>
                  <a:pt x="105550" y="4965392"/>
                  <a:pt x="95551" y="4967255"/>
                  <a:pt x="99245" y="4984616"/>
                </a:cubicBezTo>
                <a:cubicBezTo>
                  <a:pt x="108832" y="4980823"/>
                  <a:pt x="103672" y="4989138"/>
                  <a:pt x="114446" y="4982785"/>
                </a:cubicBezTo>
                <a:cubicBezTo>
                  <a:pt x="113625" y="4978926"/>
                  <a:pt x="113216" y="4976997"/>
                  <a:pt x="111616" y="4977630"/>
                </a:cubicBezTo>
                <a:cubicBezTo>
                  <a:pt x="109608" y="4976333"/>
                  <a:pt x="109608" y="4976333"/>
                  <a:pt x="109608" y="4976333"/>
                </a:cubicBezTo>
                <a:cubicBezTo>
                  <a:pt x="110796" y="4973771"/>
                  <a:pt x="111984" y="4971212"/>
                  <a:pt x="111984" y="4971212"/>
                </a:cubicBezTo>
                <a:cubicBezTo>
                  <a:pt x="113581" y="4970578"/>
                  <a:pt x="113581" y="4970578"/>
                  <a:pt x="113992" y="4972507"/>
                </a:cubicBezTo>
                <a:cubicBezTo>
                  <a:pt x="116000" y="4973805"/>
                  <a:pt x="119607" y="4974470"/>
                  <a:pt x="120793" y="4971908"/>
                </a:cubicBezTo>
                <a:cubicBezTo>
                  <a:pt x="122391" y="4971277"/>
                  <a:pt x="121980" y="4969347"/>
                  <a:pt x="121570" y="4967418"/>
                </a:cubicBezTo>
                <a:cubicBezTo>
                  <a:pt x="121570" y="4967418"/>
                  <a:pt x="122757" y="4964858"/>
                  <a:pt x="123946" y="4962295"/>
                </a:cubicBezTo>
                <a:cubicBezTo>
                  <a:pt x="124767" y="4966155"/>
                  <a:pt x="125587" y="4970011"/>
                  <a:pt x="127595" y="4971309"/>
                </a:cubicBezTo>
                <a:cubicBezTo>
                  <a:pt x="129193" y="4970676"/>
                  <a:pt x="129559" y="4964258"/>
                  <a:pt x="132389" y="4969412"/>
                </a:cubicBezTo>
                <a:cubicBezTo>
                  <a:pt x="130791" y="4970045"/>
                  <a:pt x="129603" y="4972605"/>
                  <a:pt x="132799" y="4971342"/>
                </a:cubicBezTo>
                <a:cubicBezTo>
                  <a:pt x="131157" y="4963626"/>
                  <a:pt x="136771" y="4965587"/>
                  <a:pt x="135130" y="4957871"/>
                </a:cubicBezTo>
                <a:cubicBezTo>
                  <a:pt x="132733" y="4958819"/>
                  <a:pt x="129851" y="4952902"/>
                  <a:pt x="127730" y="4952859"/>
                </a:cubicBezTo>
                <a:close/>
                <a:moveTo>
                  <a:pt x="194526" y="4952812"/>
                </a:moveTo>
                <a:cubicBezTo>
                  <a:pt x="192912" y="4953449"/>
                  <a:pt x="191298" y="4954088"/>
                  <a:pt x="189683" y="4954727"/>
                </a:cubicBezTo>
                <a:cubicBezTo>
                  <a:pt x="188071" y="4955365"/>
                  <a:pt x="184842" y="4956642"/>
                  <a:pt x="182404" y="4953400"/>
                </a:cubicBezTo>
                <a:cubicBezTo>
                  <a:pt x="179174" y="4954676"/>
                  <a:pt x="179174" y="4954676"/>
                  <a:pt x="179174" y="4954676"/>
                </a:cubicBezTo>
                <a:cubicBezTo>
                  <a:pt x="179588" y="4956618"/>
                  <a:pt x="179588" y="4956618"/>
                  <a:pt x="180001" y="4958558"/>
                </a:cubicBezTo>
                <a:cubicBezTo>
                  <a:pt x="180001" y="4958558"/>
                  <a:pt x="180001" y="4958558"/>
                  <a:pt x="181615" y="4957920"/>
                </a:cubicBezTo>
                <a:cubicBezTo>
                  <a:pt x="185669" y="4960524"/>
                  <a:pt x="188897" y="4959246"/>
                  <a:pt x="190511" y="4958608"/>
                </a:cubicBezTo>
                <a:cubicBezTo>
                  <a:pt x="192125" y="4957971"/>
                  <a:pt x="193738" y="4957331"/>
                  <a:pt x="193738" y="4957331"/>
                </a:cubicBezTo>
                <a:cubicBezTo>
                  <a:pt x="195353" y="4956692"/>
                  <a:pt x="194939" y="4954752"/>
                  <a:pt x="194939" y="4954752"/>
                </a:cubicBezTo>
                <a:cubicBezTo>
                  <a:pt x="194526" y="4952812"/>
                  <a:pt x="194526" y="4952812"/>
                  <a:pt x="194526" y="4952812"/>
                </a:cubicBezTo>
                <a:close/>
                <a:moveTo>
                  <a:pt x="6826803" y="4946943"/>
                </a:moveTo>
                <a:cubicBezTo>
                  <a:pt x="6826803" y="4946943"/>
                  <a:pt x="6826803" y="4951248"/>
                  <a:pt x="6826803" y="4951248"/>
                </a:cubicBezTo>
                <a:cubicBezTo>
                  <a:pt x="6838069" y="4951248"/>
                  <a:pt x="6838069" y="4951248"/>
                  <a:pt x="6838069" y="4951248"/>
                </a:cubicBezTo>
                <a:cubicBezTo>
                  <a:pt x="6838069" y="4951248"/>
                  <a:pt x="6849333" y="4951248"/>
                  <a:pt x="6849333" y="4951248"/>
                </a:cubicBezTo>
                <a:cubicBezTo>
                  <a:pt x="6849333" y="4946943"/>
                  <a:pt x="6849333" y="4946943"/>
                  <a:pt x="6849333" y="4946943"/>
                </a:cubicBezTo>
                <a:cubicBezTo>
                  <a:pt x="6849333" y="4946943"/>
                  <a:pt x="6849333" y="4946943"/>
                  <a:pt x="6838068" y="4946943"/>
                </a:cubicBezTo>
                <a:cubicBezTo>
                  <a:pt x="6826803" y="4946943"/>
                  <a:pt x="6826803" y="4946943"/>
                  <a:pt x="6826803" y="4946943"/>
                </a:cubicBezTo>
                <a:close/>
                <a:moveTo>
                  <a:pt x="62821" y="4946387"/>
                </a:moveTo>
                <a:cubicBezTo>
                  <a:pt x="65668" y="4951688"/>
                  <a:pt x="51730" y="4950775"/>
                  <a:pt x="59328" y="4954195"/>
                </a:cubicBezTo>
                <a:cubicBezTo>
                  <a:pt x="61916" y="4954244"/>
                  <a:pt x="64899" y="4954134"/>
                  <a:pt x="66630" y="4953182"/>
                </a:cubicBezTo>
                <a:cubicBezTo>
                  <a:pt x="68360" y="4952229"/>
                  <a:pt x="68837" y="4950434"/>
                  <a:pt x="66411" y="4947109"/>
                </a:cubicBezTo>
                <a:cubicBezTo>
                  <a:pt x="66831" y="4949086"/>
                  <a:pt x="67252" y="4951060"/>
                  <a:pt x="65668" y="4951688"/>
                </a:cubicBezTo>
                <a:cubicBezTo>
                  <a:pt x="65247" y="4949711"/>
                  <a:pt x="64407" y="4945760"/>
                  <a:pt x="62821" y="4946387"/>
                </a:cubicBezTo>
                <a:close/>
                <a:moveTo>
                  <a:pt x="152316" y="4941951"/>
                </a:moveTo>
                <a:cubicBezTo>
                  <a:pt x="151959" y="4941280"/>
                  <a:pt x="151565" y="4941436"/>
                  <a:pt x="150990" y="4942748"/>
                </a:cubicBezTo>
                <a:cubicBezTo>
                  <a:pt x="147836" y="4943995"/>
                  <a:pt x="145833" y="4942619"/>
                  <a:pt x="145833" y="4942619"/>
                </a:cubicBezTo>
                <a:cubicBezTo>
                  <a:pt x="144256" y="4943243"/>
                  <a:pt x="144256" y="4943243"/>
                  <a:pt x="144256" y="4943243"/>
                </a:cubicBezTo>
                <a:cubicBezTo>
                  <a:pt x="142679" y="4943866"/>
                  <a:pt x="142679" y="4943866"/>
                  <a:pt x="141527" y="4946490"/>
                </a:cubicBezTo>
                <a:cubicBezTo>
                  <a:pt x="141953" y="4948491"/>
                  <a:pt x="142803" y="4952489"/>
                  <a:pt x="144380" y="4951865"/>
                </a:cubicBezTo>
                <a:cubicBezTo>
                  <a:pt x="145383" y="4952553"/>
                  <a:pt x="146777" y="4953084"/>
                  <a:pt x="148264" y="4953039"/>
                </a:cubicBezTo>
                <a:cubicBezTo>
                  <a:pt x="149750" y="4952993"/>
                  <a:pt x="151327" y="4952367"/>
                  <a:pt x="152692" y="4950745"/>
                </a:cubicBezTo>
                <a:cubicBezTo>
                  <a:pt x="154268" y="4950121"/>
                  <a:pt x="153843" y="4948121"/>
                  <a:pt x="153417" y="4946121"/>
                </a:cubicBezTo>
                <a:cubicBezTo>
                  <a:pt x="152992" y="4944122"/>
                  <a:pt x="152674" y="4942622"/>
                  <a:pt x="152316" y="4941951"/>
                </a:cubicBezTo>
                <a:close/>
                <a:moveTo>
                  <a:pt x="218205" y="4941530"/>
                </a:moveTo>
                <a:cubicBezTo>
                  <a:pt x="217108" y="4944068"/>
                  <a:pt x="215597" y="4944666"/>
                  <a:pt x="215183" y="4942725"/>
                </a:cubicBezTo>
                <a:cubicBezTo>
                  <a:pt x="213673" y="4943323"/>
                  <a:pt x="213673" y="4943323"/>
                  <a:pt x="212576" y="4945862"/>
                </a:cubicBezTo>
                <a:cubicBezTo>
                  <a:pt x="212988" y="4947803"/>
                  <a:pt x="213402" y="4949743"/>
                  <a:pt x="214913" y="4949145"/>
                </a:cubicBezTo>
                <a:cubicBezTo>
                  <a:pt x="216836" y="4950488"/>
                  <a:pt x="218346" y="4949892"/>
                  <a:pt x="219444" y="4947353"/>
                </a:cubicBezTo>
                <a:cubicBezTo>
                  <a:pt x="220954" y="4946756"/>
                  <a:pt x="220543" y="4944815"/>
                  <a:pt x="220128" y="4942874"/>
                </a:cubicBezTo>
                <a:cubicBezTo>
                  <a:pt x="220128" y="4942874"/>
                  <a:pt x="219716" y="4940933"/>
                  <a:pt x="218205" y="4941530"/>
                </a:cubicBezTo>
                <a:close/>
                <a:moveTo>
                  <a:pt x="232332" y="4940278"/>
                </a:moveTo>
                <a:cubicBezTo>
                  <a:pt x="231133" y="4942792"/>
                  <a:pt x="231133" y="4942792"/>
                  <a:pt x="231133" y="4942792"/>
                </a:cubicBezTo>
                <a:cubicBezTo>
                  <a:pt x="231133" y="4942792"/>
                  <a:pt x="231133" y="4942792"/>
                  <a:pt x="229537" y="4943424"/>
                </a:cubicBezTo>
                <a:cubicBezTo>
                  <a:pt x="229537" y="4943424"/>
                  <a:pt x="227939" y="4944056"/>
                  <a:pt x="227939" y="4944056"/>
                </a:cubicBezTo>
                <a:cubicBezTo>
                  <a:pt x="228339" y="4945937"/>
                  <a:pt x="228339" y="4945937"/>
                  <a:pt x="228339" y="4945937"/>
                </a:cubicBezTo>
                <a:cubicBezTo>
                  <a:pt x="228339" y="4945937"/>
                  <a:pt x="229938" y="4945306"/>
                  <a:pt x="229938" y="4945306"/>
                </a:cubicBezTo>
                <a:cubicBezTo>
                  <a:pt x="231535" y="4944673"/>
                  <a:pt x="231535" y="4944673"/>
                  <a:pt x="233133" y="4944041"/>
                </a:cubicBezTo>
                <a:cubicBezTo>
                  <a:pt x="232332" y="4940278"/>
                  <a:pt x="232332" y="4940278"/>
                  <a:pt x="232332" y="4940278"/>
                </a:cubicBezTo>
                <a:close/>
                <a:moveTo>
                  <a:pt x="329036" y="4939588"/>
                </a:moveTo>
                <a:cubicBezTo>
                  <a:pt x="323454" y="4945916"/>
                  <a:pt x="316234" y="4936413"/>
                  <a:pt x="317063" y="4948445"/>
                </a:cubicBezTo>
                <a:cubicBezTo>
                  <a:pt x="320066" y="4950346"/>
                  <a:pt x="323751" y="4955454"/>
                  <a:pt x="327591" y="4954417"/>
                </a:cubicBezTo>
                <a:cubicBezTo>
                  <a:pt x="328871" y="4954073"/>
                  <a:pt x="330167" y="4953045"/>
                  <a:pt x="331462" y="4950988"/>
                </a:cubicBezTo>
                <a:cubicBezTo>
                  <a:pt x="330250" y="4945287"/>
                  <a:pt x="327055" y="4946553"/>
                  <a:pt x="326650" y="4944651"/>
                </a:cubicBezTo>
                <a:cubicBezTo>
                  <a:pt x="326650" y="4944651"/>
                  <a:pt x="329846" y="4943387"/>
                  <a:pt x="329036" y="4939588"/>
                </a:cubicBezTo>
                <a:close/>
                <a:moveTo>
                  <a:pt x="6894865" y="4937045"/>
                </a:moveTo>
                <a:cubicBezTo>
                  <a:pt x="6890641" y="4936042"/>
                  <a:pt x="6885008" y="4936041"/>
                  <a:pt x="6879375" y="4938049"/>
                </a:cubicBezTo>
                <a:cubicBezTo>
                  <a:pt x="6890640" y="4942066"/>
                  <a:pt x="6879374" y="4950100"/>
                  <a:pt x="6890641" y="4954115"/>
                </a:cubicBezTo>
                <a:cubicBezTo>
                  <a:pt x="6890641" y="4950099"/>
                  <a:pt x="6901905" y="4950100"/>
                  <a:pt x="6901905" y="4946083"/>
                </a:cubicBezTo>
                <a:cubicBezTo>
                  <a:pt x="6901905" y="4946083"/>
                  <a:pt x="6901905" y="4942067"/>
                  <a:pt x="6901905" y="4942067"/>
                </a:cubicBezTo>
                <a:cubicBezTo>
                  <a:pt x="6901905" y="4940059"/>
                  <a:pt x="6899089" y="4938050"/>
                  <a:pt x="6894865" y="4937045"/>
                </a:cubicBezTo>
                <a:close/>
                <a:moveTo>
                  <a:pt x="242681" y="4934142"/>
                </a:moveTo>
                <a:cubicBezTo>
                  <a:pt x="242681" y="4934142"/>
                  <a:pt x="241082" y="4934776"/>
                  <a:pt x="241082" y="4934776"/>
                </a:cubicBezTo>
                <a:cubicBezTo>
                  <a:pt x="241495" y="4936715"/>
                  <a:pt x="241908" y="4938657"/>
                  <a:pt x="243506" y="4938024"/>
                </a:cubicBezTo>
                <a:cubicBezTo>
                  <a:pt x="243506" y="4938024"/>
                  <a:pt x="243920" y="4939964"/>
                  <a:pt x="245516" y="4939332"/>
                </a:cubicBezTo>
                <a:cubicBezTo>
                  <a:pt x="245516" y="4939332"/>
                  <a:pt x="245930" y="4941273"/>
                  <a:pt x="247527" y="4940641"/>
                </a:cubicBezTo>
                <a:cubicBezTo>
                  <a:pt x="247527" y="4940641"/>
                  <a:pt x="247527" y="4940641"/>
                  <a:pt x="249126" y="4940009"/>
                </a:cubicBezTo>
                <a:cubicBezTo>
                  <a:pt x="248713" y="4938069"/>
                  <a:pt x="248300" y="4936128"/>
                  <a:pt x="246702" y="4936760"/>
                </a:cubicBezTo>
                <a:cubicBezTo>
                  <a:pt x="246702" y="4936760"/>
                  <a:pt x="246702" y="4936760"/>
                  <a:pt x="246290" y="4934819"/>
                </a:cubicBezTo>
                <a:cubicBezTo>
                  <a:pt x="244690" y="4935452"/>
                  <a:pt x="244278" y="4933510"/>
                  <a:pt x="242681" y="4934142"/>
                </a:cubicBezTo>
                <a:close/>
                <a:moveTo>
                  <a:pt x="6396219" y="4934033"/>
                </a:moveTo>
                <a:cubicBezTo>
                  <a:pt x="6396219" y="4934033"/>
                  <a:pt x="6396219" y="4934033"/>
                  <a:pt x="6396219" y="4938338"/>
                </a:cubicBezTo>
                <a:cubicBezTo>
                  <a:pt x="6391212" y="4936186"/>
                  <a:pt x="6388709" y="4936186"/>
                  <a:pt x="6386206" y="4936723"/>
                </a:cubicBezTo>
                <a:cubicBezTo>
                  <a:pt x="6383702" y="4937262"/>
                  <a:pt x="6381199" y="4938338"/>
                  <a:pt x="6376190" y="4938338"/>
                </a:cubicBezTo>
                <a:cubicBezTo>
                  <a:pt x="6386206" y="4938338"/>
                  <a:pt x="6386206" y="4938338"/>
                  <a:pt x="6386206" y="4942641"/>
                </a:cubicBezTo>
                <a:cubicBezTo>
                  <a:pt x="6386206" y="4942641"/>
                  <a:pt x="6386206" y="4942641"/>
                  <a:pt x="6396219" y="4942641"/>
                </a:cubicBezTo>
                <a:cubicBezTo>
                  <a:pt x="6396219" y="4942641"/>
                  <a:pt x="6396219" y="4938338"/>
                  <a:pt x="6396219" y="4938338"/>
                </a:cubicBezTo>
                <a:cubicBezTo>
                  <a:pt x="6396219" y="4938338"/>
                  <a:pt x="6396219" y="4938338"/>
                  <a:pt x="6406231" y="4938338"/>
                </a:cubicBezTo>
                <a:cubicBezTo>
                  <a:pt x="6406231" y="4938338"/>
                  <a:pt x="6406231" y="4938338"/>
                  <a:pt x="6406231" y="4934033"/>
                </a:cubicBezTo>
                <a:cubicBezTo>
                  <a:pt x="6406231" y="4934033"/>
                  <a:pt x="6406231" y="4934033"/>
                  <a:pt x="6396219" y="4934033"/>
                </a:cubicBezTo>
                <a:close/>
                <a:moveTo>
                  <a:pt x="84677" y="4933914"/>
                </a:moveTo>
                <a:cubicBezTo>
                  <a:pt x="78559" y="4930023"/>
                  <a:pt x="77972" y="4938146"/>
                  <a:pt x="80796" y="4937817"/>
                </a:cubicBezTo>
                <a:cubicBezTo>
                  <a:pt x="81737" y="4937708"/>
                  <a:pt x="83057" y="4936660"/>
                  <a:pt x="84677" y="4933914"/>
                </a:cubicBezTo>
                <a:close/>
                <a:moveTo>
                  <a:pt x="304626" y="4930294"/>
                </a:moveTo>
                <a:cubicBezTo>
                  <a:pt x="304626" y="4930294"/>
                  <a:pt x="305036" y="4932215"/>
                  <a:pt x="305036" y="4932215"/>
                </a:cubicBezTo>
                <a:cubicBezTo>
                  <a:pt x="305036" y="4932215"/>
                  <a:pt x="305444" y="4934136"/>
                  <a:pt x="303863" y="4934761"/>
                </a:cubicBezTo>
                <a:cubicBezTo>
                  <a:pt x="302279" y="4935387"/>
                  <a:pt x="301108" y="4937934"/>
                  <a:pt x="303507" y="4941151"/>
                </a:cubicBezTo>
                <a:cubicBezTo>
                  <a:pt x="303917" y="4943072"/>
                  <a:pt x="303917" y="4943072"/>
                  <a:pt x="303917" y="4943072"/>
                </a:cubicBezTo>
                <a:cubicBezTo>
                  <a:pt x="301925" y="4941776"/>
                  <a:pt x="300344" y="4942402"/>
                  <a:pt x="298762" y="4943028"/>
                </a:cubicBezTo>
                <a:cubicBezTo>
                  <a:pt x="298762" y="4943028"/>
                  <a:pt x="298762" y="4943028"/>
                  <a:pt x="297181" y="4943653"/>
                </a:cubicBezTo>
                <a:cubicBezTo>
                  <a:pt x="297181" y="4943653"/>
                  <a:pt x="297181" y="4943653"/>
                  <a:pt x="297589" y="4945575"/>
                </a:cubicBezTo>
                <a:cubicBezTo>
                  <a:pt x="297589" y="4945575"/>
                  <a:pt x="297998" y="4947496"/>
                  <a:pt x="297998" y="4947496"/>
                </a:cubicBezTo>
                <a:cubicBezTo>
                  <a:pt x="299172" y="4944949"/>
                  <a:pt x="301161" y="4946243"/>
                  <a:pt x="302743" y="4945618"/>
                </a:cubicBezTo>
                <a:cubicBezTo>
                  <a:pt x="302743" y="4945618"/>
                  <a:pt x="303153" y="4947539"/>
                  <a:pt x="303153" y="4947539"/>
                </a:cubicBezTo>
                <a:cubicBezTo>
                  <a:pt x="301570" y="4948165"/>
                  <a:pt x="301979" y="4950087"/>
                  <a:pt x="300396" y="4950712"/>
                </a:cubicBezTo>
                <a:cubicBezTo>
                  <a:pt x="296415" y="4948121"/>
                  <a:pt x="294888" y="4957057"/>
                  <a:pt x="296006" y="4946200"/>
                </a:cubicBezTo>
                <a:cubicBezTo>
                  <a:pt x="293661" y="4951294"/>
                  <a:pt x="288508" y="4951250"/>
                  <a:pt x="287744" y="4955718"/>
                </a:cubicBezTo>
                <a:cubicBezTo>
                  <a:pt x="289734" y="4957014"/>
                  <a:pt x="290143" y="4958933"/>
                  <a:pt x="288970" y="4961482"/>
                </a:cubicBezTo>
                <a:cubicBezTo>
                  <a:pt x="295705" y="4960899"/>
                  <a:pt x="292595" y="4970461"/>
                  <a:pt x="297749" y="4970505"/>
                </a:cubicBezTo>
                <a:cubicBezTo>
                  <a:pt x="294533" y="4963445"/>
                  <a:pt x="303668" y="4966081"/>
                  <a:pt x="304021" y="4959691"/>
                </a:cubicBezTo>
                <a:cubicBezTo>
                  <a:pt x="304021" y="4959691"/>
                  <a:pt x="305604" y="4959065"/>
                  <a:pt x="307185" y="4958440"/>
                </a:cubicBezTo>
                <a:cubicBezTo>
                  <a:pt x="308003" y="4962282"/>
                  <a:pt x="310976" y="4962148"/>
                  <a:pt x="313048" y="4960807"/>
                </a:cubicBezTo>
                <a:lnTo>
                  <a:pt x="313273" y="4958442"/>
                </a:lnTo>
                <a:lnTo>
                  <a:pt x="313825" y="4958417"/>
                </a:lnTo>
                <a:cubicBezTo>
                  <a:pt x="313921" y="4957857"/>
                  <a:pt x="313717" y="4956897"/>
                  <a:pt x="313512" y="4955936"/>
                </a:cubicBezTo>
                <a:lnTo>
                  <a:pt x="313273" y="4958442"/>
                </a:lnTo>
                <a:lnTo>
                  <a:pt x="312340" y="4958483"/>
                </a:lnTo>
                <a:cubicBezTo>
                  <a:pt x="313868" y="4949548"/>
                  <a:pt x="311523" y="4954641"/>
                  <a:pt x="309122" y="4951425"/>
                </a:cubicBezTo>
                <a:cubicBezTo>
                  <a:pt x="310704" y="4950800"/>
                  <a:pt x="309887" y="4946957"/>
                  <a:pt x="313050" y="4945706"/>
                </a:cubicBezTo>
                <a:cubicBezTo>
                  <a:pt x="309833" y="4938647"/>
                  <a:pt x="310598" y="4934179"/>
                  <a:pt x="308608" y="4932884"/>
                </a:cubicBezTo>
                <a:cubicBezTo>
                  <a:pt x="309016" y="4934805"/>
                  <a:pt x="309425" y="4936726"/>
                  <a:pt x="307434" y="4935430"/>
                </a:cubicBezTo>
                <a:cubicBezTo>
                  <a:pt x="306262" y="4937977"/>
                  <a:pt x="306262" y="4937977"/>
                  <a:pt x="306262" y="4937977"/>
                </a:cubicBezTo>
                <a:cubicBezTo>
                  <a:pt x="307434" y="4935430"/>
                  <a:pt x="307026" y="4933510"/>
                  <a:pt x="306617" y="4931589"/>
                </a:cubicBezTo>
                <a:cubicBezTo>
                  <a:pt x="306617" y="4931589"/>
                  <a:pt x="306209" y="4929667"/>
                  <a:pt x="304626" y="4930294"/>
                </a:cubicBezTo>
                <a:close/>
                <a:moveTo>
                  <a:pt x="6301090" y="4926860"/>
                </a:moveTo>
                <a:cubicBezTo>
                  <a:pt x="6301090" y="4928654"/>
                  <a:pt x="6298273" y="4929550"/>
                  <a:pt x="6296866" y="4930447"/>
                </a:cubicBezTo>
                <a:cubicBezTo>
                  <a:pt x="6296162" y="4930896"/>
                  <a:pt x="6295811" y="4931343"/>
                  <a:pt x="6296338" y="4931905"/>
                </a:cubicBezTo>
                <a:cubicBezTo>
                  <a:pt x="6296867" y="4932463"/>
                  <a:pt x="6298275" y="4933138"/>
                  <a:pt x="6301090" y="4934033"/>
                </a:cubicBezTo>
                <a:cubicBezTo>
                  <a:pt x="6301090" y="4934033"/>
                  <a:pt x="6312354" y="4934033"/>
                  <a:pt x="6323621" y="4934033"/>
                </a:cubicBezTo>
                <a:cubicBezTo>
                  <a:pt x="6323621" y="4926861"/>
                  <a:pt x="6334885" y="4930448"/>
                  <a:pt x="6334885" y="4926860"/>
                </a:cubicBezTo>
                <a:cubicBezTo>
                  <a:pt x="6312354" y="4926860"/>
                  <a:pt x="6312354" y="4926860"/>
                  <a:pt x="6301090" y="4926860"/>
                </a:cubicBezTo>
                <a:close/>
                <a:moveTo>
                  <a:pt x="6237253" y="4926860"/>
                </a:moveTo>
                <a:cubicBezTo>
                  <a:pt x="6237253" y="4930687"/>
                  <a:pt x="6248519" y="4934512"/>
                  <a:pt x="6248519" y="4938337"/>
                </a:cubicBezTo>
                <a:cubicBezTo>
                  <a:pt x="6259783" y="4938338"/>
                  <a:pt x="6248519" y="4934512"/>
                  <a:pt x="6259783" y="4934511"/>
                </a:cubicBezTo>
                <a:cubicBezTo>
                  <a:pt x="6259783" y="4938338"/>
                  <a:pt x="6282314" y="4934511"/>
                  <a:pt x="6271050" y="4930686"/>
                </a:cubicBezTo>
                <a:cubicBezTo>
                  <a:pt x="6271050" y="4930686"/>
                  <a:pt x="6259784" y="4930687"/>
                  <a:pt x="6259784" y="4930687"/>
                </a:cubicBezTo>
                <a:cubicBezTo>
                  <a:pt x="6248519" y="4926860"/>
                  <a:pt x="6248519" y="4926860"/>
                  <a:pt x="6237253" y="4926860"/>
                </a:cubicBezTo>
                <a:close/>
                <a:moveTo>
                  <a:pt x="228290" y="4923005"/>
                </a:moveTo>
                <a:cubicBezTo>
                  <a:pt x="226741" y="4923618"/>
                  <a:pt x="227162" y="4925593"/>
                  <a:pt x="227582" y="4927569"/>
                </a:cubicBezTo>
                <a:cubicBezTo>
                  <a:pt x="229550" y="4928932"/>
                  <a:pt x="230391" y="4932884"/>
                  <a:pt x="231941" y="4932271"/>
                </a:cubicBezTo>
                <a:cubicBezTo>
                  <a:pt x="231941" y="4932271"/>
                  <a:pt x="233490" y="4931658"/>
                  <a:pt x="233070" y="4929682"/>
                </a:cubicBezTo>
                <a:cubicBezTo>
                  <a:pt x="232649" y="4927706"/>
                  <a:pt x="232649" y="4927706"/>
                  <a:pt x="230679" y="4926343"/>
                </a:cubicBezTo>
                <a:cubicBezTo>
                  <a:pt x="230679" y="4926343"/>
                  <a:pt x="230260" y="4924368"/>
                  <a:pt x="230260" y="4924368"/>
                </a:cubicBezTo>
                <a:cubicBezTo>
                  <a:pt x="229839" y="4922391"/>
                  <a:pt x="228290" y="4923005"/>
                  <a:pt x="228290" y="4923005"/>
                </a:cubicBezTo>
                <a:close/>
                <a:moveTo>
                  <a:pt x="239121" y="4918501"/>
                </a:moveTo>
                <a:cubicBezTo>
                  <a:pt x="237997" y="4917588"/>
                  <a:pt x="236356" y="4918038"/>
                  <a:pt x="235308" y="4922438"/>
                </a:cubicBezTo>
                <a:cubicBezTo>
                  <a:pt x="237759" y="4923594"/>
                  <a:pt x="239158" y="4923439"/>
                  <a:pt x="239837" y="4922739"/>
                </a:cubicBezTo>
                <a:cubicBezTo>
                  <a:pt x="240854" y="4921689"/>
                  <a:pt x="240245" y="4919414"/>
                  <a:pt x="239121" y="4918501"/>
                </a:cubicBezTo>
                <a:close/>
                <a:moveTo>
                  <a:pt x="6344273" y="4918254"/>
                </a:moveTo>
                <a:cubicBezTo>
                  <a:pt x="6344273" y="4918254"/>
                  <a:pt x="6341927" y="4920286"/>
                  <a:pt x="6340754" y="4922826"/>
                </a:cubicBezTo>
                <a:cubicBezTo>
                  <a:pt x="6340167" y="4924096"/>
                  <a:pt x="6339874" y="4925494"/>
                  <a:pt x="6340314" y="4926827"/>
                </a:cubicBezTo>
                <a:cubicBezTo>
                  <a:pt x="6340754" y="4928161"/>
                  <a:pt x="6341927" y="4929432"/>
                  <a:pt x="6344273" y="4930448"/>
                </a:cubicBezTo>
                <a:cubicBezTo>
                  <a:pt x="6344273" y="4930448"/>
                  <a:pt x="6344274" y="4934511"/>
                  <a:pt x="6344274" y="4934511"/>
                </a:cubicBezTo>
                <a:cubicBezTo>
                  <a:pt x="6344274" y="4934511"/>
                  <a:pt x="6344274" y="4938577"/>
                  <a:pt x="6344274" y="4938577"/>
                </a:cubicBezTo>
                <a:cubicBezTo>
                  <a:pt x="6344274" y="4942640"/>
                  <a:pt x="6344274" y="4942640"/>
                  <a:pt x="6353663" y="4942641"/>
                </a:cubicBezTo>
                <a:cubicBezTo>
                  <a:pt x="6353662" y="4938577"/>
                  <a:pt x="6353662" y="4938577"/>
                  <a:pt x="6353662" y="4938577"/>
                </a:cubicBezTo>
                <a:cubicBezTo>
                  <a:pt x="6353662" y="4938577"/>
                  <a:pt x="6353662" y="4934511"/>
                  <a:pt x="6353662" y="4934511"/>
                </a:cubicBezTo>
                <a:cubicBezTo>
                  <a:pt x="6353662" y="4934511"/>
                  <a:pt x="6353663" y="4930448"/>
                  <a:pt x="6344273" y="4930448"/>
                </a:cubicBezTo>
                <a:cubicBezTo>
                  <a:pt x="6353663" y="4930448"/>
                  <a:pt x="6353663" y="4926383"/>
                  <a:pt x="6353663" y="4926383"/>
                </a:cubicBezTo>
                <a:cubicBezTo>
                  <a:pt x="6353663" y="4926383"/>
                  <a:pt x="6353662" y="4922319"/>
                  <a:pt x="6344273" y="4918254"/>
                </a:cubicBezTo>
                <a:close/>
                <a:moveTo>
                  <a:pt x="6155672" y="4916690"/>
                </a:moveTo>
                <a:cubicBezTo>
                  <a:pt x="6152763" y="4914142"/>
                  <a:pt x="6147425" y="4921548"/>
                  <a:pt x="6147425" y="4921548"/>
                </a:cubicBezTo>
                <a:cubicBezTo>
                  <a:pt x="6152455" y="4922374"/>
                  <a:pt x="6157484" y="4923198"/>
                  <a:pt x="6157484" y="4923198"/>
                </a:cubicBezTo>
                <a:cubicBezTo>
                  <a:pt x="6157342" y="4919495"/>
                  <a:pt x="6156642" y="4917539"/>
                  <a:pt x="6155672" y="4916690"/>
                </a:cubicBezTo>
                <a:close/>
                <a:moveTo>
                  <a:pt x="7027076" y="4915384"/>
                </a:moveTo>
                <a:cubicBezTo>
                  <a:pt x="7017063" y="4915384"/>
                  <a:pt x="7017063" y="4927219"/>
                  <a:pt x="7007048" y="4923274"/>
                </a:cubicBezTo>
                <a:cubicBezTo>
                  <a:pt x="7007048" y="4927219"/>
                  <a:pt x="7027076" y="4931165"/>
                  <a:pt x="7037089" y="4923274"/>
                </a:cubicBezTo>
                <a:cubicBezTo>
                  <a:pt x="7037089" y="4919330"/>
                  <a:pt x="7037089" y="4919330"/>
                  <a:pt x="7027076" y="4915384"/>
                </a:cubicBezTo>
                <a:close/>
                <a:moveTo>
                  <a:pt x="178107" y="4915314"/>
                </a:moveTo>
                <a:cubicBezTo>
                  <a:pt x="178107" y="4915314"/>
                  <a:pt x="176480" y="4915958"/>
                  <a:pt x="176480" y="4915958"/>
                </a:cubicBezTo>
                <a:cubicBezTo>
                  <a:pt x="176480" y="4915958"/>
                  <a:pt x="175266" y="4918542"/>
                  <a:pt x="175678" y="4920483"/>
                </a:cubicBezTo>
                <a:cubicBezTo>
                  <a:pt x="176092" y="4922423"/>
                  <a:pt x="178132" y="4923720"/>
                  <a:pt x="179346" y="4921135"/>
                </a:cubicBezTo>
                <a:cubicBezTo>
                  <a:pt x="179346" y="4921135"/>
                  <a:pt x="181384" y="4922433"/>
                  <a:pt x="181384" y="4922433"/>
                </a:cubicBezTo>
                <a:cubicBezTo>
                  <a:pt x="183013" y="4921789"/>
                  <a:pt x="183013" y="4921789"/>
                  <a:pt x="184227" y="4919205"/>
                </a:cubicBezTo>
                <a:cubicBezTo>
                  <a:pt x="183813" y="4917264"/>
                  <a:pt x="181773" y="4915967"/>
                  <a:pt x="181773" y="4915967"/>
                </a:cubicBezTo>
                <a:cubicBezTo>
                  <a:pt x="179734" y="4914669"/>
                  <a:pt x="178107" y="4915314"/>
                  <a:pt x="178107" y="4915314"/>
                </a:cubicBezTo>
                <a:close/>
                <a:moveTo>
                  <a:pt x="6188108" y="4911240"/>
                </a:moveTo>
                <a:cubicBezTo>
                  <a:pt x="6182838" y="4910796"/>
                  <a:pt x="6176426" y="4918024"/>
                  <a:pt x="6173577" y="4925838"/>
                </a:cubicBezTo>
                <a:cubicBezTo>
                  <a:pt x="6179210" y="4926763"/>
                  <a:pt x="6184843" y="4927687"/>
                  <a:pt x="6196108" y="4929535"/>
                </a:cubicBezTo>
                <a:cubicBezTo>
                  <a:pt x="6195823" y="4922127"/>
                  <a:pt x="6194590" y="4917325"/>
                  <a:pt x="6192820" y="4914504"/>
                </a:cubicBezTo>
                <a:cubicBezTo>
                  <a:pt x="6191493" y="4912389"/>
                  <a:pt x="6189864" y="4911388"/>
                  <a:pt x="6188108" y="4911240"/>
                </a:cubicBezTo>
                <a:close/>
                <a:moveTo>
                  <a:pt x="5999246" y="4907723"/>
                </a:moveTo>
                <a:cubicBezTo>
                  <a:pt x="5987983" y="4907723"/>
                  <a:pt x="5982350" y="4911398"/>
                  <a:pt x="5980941" y="4915687"/>
                </a:cubicBezTo>
                <a:cubicBezTo>
                  <a:pt x="5979532" y="4919975"/>
                  <a:pt x="5982348" y="4924874"/>
                  <a:pt x="5987983" y="4927325"/>
                </a:cubicBezTo>
                <a:cubicBezTo>
                  <a:pt x="5999246" y="4927326"/>
                  <a:pt x="5987983" y="4917525"/>
                  <a:pt x="5999246" y="4907723"/>
                </a:cubicBezTo>
                <a:close/>
                <a:moveTo>
                  <a:pt x="6447538" y="4906777"/>
                </a:moveTo>
                <a:cubicBezTo>
                  <a:pt x="6447539" y="4910603"/>
                  <a:pt x="6470072" y="4918254"/>
                  <a:pt x="6481336" y="4910602"/>
                </a:cubicBezTo>
                <a:cubicBezTo>
                  <a:pt x="6481336" y="4906777"/>
                  <a:pt x="6458804" y="4906777"/>
                  <a:pt x="6447538" y="4906777"/>
                </a:cubicBezTo>
                <a:close/>
                <a:moveTo>
                  <a:pt x="6908164" y="4902564"/>
                </a:moveTo>
                <a:cubicBezTo>
                  <a:pt x="6902740" y="4901577"/>
                  <a:pt x="6897317" y="4901577"/>
                  <a:pt x="6891892" y="4903550"/>
                </a:cubicBezTo>
                <a:cubicBezTo>
                  <a:pt x="6891892" y="4907494"/>
                  <a:pt x="6902740" y="4903550"/>
                  <a:pt x="6902740" y="4907494"/>
                </a:cubicBezTo>
                <a:cubicBezTo>
                  <a:pt x="6891892" y="4915383"/>
                  <a:pt x="6848498" y="4915383"/>
                  <a:pt x="6826803" y="4919329"/>
                </a:cubicBezTo>
                <a:cubicBezTo>
                  <a:pt x="6837651" y="4923274"/>
                  <a:pt x="6837651" y="4931164"/>
                  <a:pt x="6848499" y="4931164"/>
                </a:cubicBezTo>
                <a:cubicBezTo>
                  <a:pt x="6859348" y="4931164"/>
                  <a:pt x="6859349" y="4923274"/>
                  <a:pt x="6870196" y="4923274"/>
                </a:cubicBezTo>
                <a:cubicBezTo>
                  <a:pt x="6870196" y="4927219"/>
                  <a:pt x="6891892" y="4919329"/>
                  <a:pt x="6891892" y="4923273"/>
                </a:cubicBezTo>
                <a:cubicBezTo>
                  <a:pt x="6902740" y="4915383"/>
                  <a:pt x="6924436" y="4915383"/>
                  <a:pt x="6924436" y="4907494"/>
                </a:cubicBezTo>
                <a:cubicBezTo>
                  <a:pt x="6919012" y="4905522"/>
                  <a:pt x="6913588" y="4903550"/>
                  <a:pt x="6908164" y="4902564"/>
                </a:cubicBezTo>
                <a:close/>
                <a:moveTo>
                  <a:pt x="6364174" y="4902474"/>
                </a:moveTo>
                <a:cubicBezTo>
                  <a:pt x="6364174" y="4906419"/>
                  <a:pt x="6374688" y="4906419"/>
                  <a:pt x="6374688" y="4910363"/>
                </a:cubicBezTo>
                <a:cubicBezTo>
                  <a:pt x="6353659" y="4918254"/>
                  <a:pt x="6374688" y="4930088"/>
                  <a:pt x="6374688" y="4934032"/>
                </a:cubicBezTo>
                <a:cubicBezTo>
                  <a:pt x="6395717" y="4934032"/>
                  <a:pt x="6395717" y="4926143"/>
                  <a:pt x="6406231" y="4922198"/>
                </a:cubicBezTo>
                <a:cubicBezTo>
                  <a:pt x="6395717" y="4918255"/>
                  <a:pt x="6395717" y="4910363"/>
                  <a:pt x="6385202" y="4910363"/>
                </a:cubicBezTo>
                <a:cubicBezTo>
                  <a:pt x="6385202" y="4910363"/>
                  <a:pt x="6385202" y="4906419"/>
                  <a:pt x="6385202" y="4906419"/>
                </a:cubicBezTo>
                <a:cubicBezTo>
                  <a:pt x="6374688" y="4906419"/>
                  <a:pt x="6374688" y="4906419"/>
                  <a:pt x="6374688" y="4902474"/>
                </a:cubicBezTo>
                <a:cubicBezTo>
                  <a:pt x="6364174" y="4902474"/>
                  <a:pt x="6364174" y="4902474"/>
                  <a:pt x="6364174" y="4902474"/>
                </a:cubicBezTo>
                <a:close/>
                <a:moveTo>
                  <a:pt x="6118692" y="4902113"/>
                </a:moveTo>
                <a:cubicBezTo>
                  <a:pt x="6118692" y="4902113"/>
                  <a:pt x="6118692" y="4902113"/>
                  <a:pt x="6119261" y="4916929"/>
                </a:cubicBezTo>
                <a:cubicBezTo>
                  <a:pt x="6119261" y="4916929"/>
                  <a:pt x="6119261" y="4916929"/>
                  <a:pt x="6125297" y="4917919"/>
                </a:cubicBezTo>
                <a:cubicBezTo>
                  <a:pt x="6124728" y="4903103"/>
                  <a:pt x="6124728" y="4903103"/>
                  <a:pt x="6124728" y="4903103"/>
                </a:cubicBezTo>
                <a:cubicBezTo>
                  <a:pt x="6118692" y="4902113"/>
                  <a:pt x="6118692" y="4902113"/>
                  <a:pt x="6118692" y="4902113"/>
                </a:cubicBezTo>
                <a:close/>
                <a:moveTo>
                  <a:pt x="292990" y="4899702"/>
                </a:moveTo>
                <a:cubicBezTo>
                  <a:pt x="291393" y="4900335"/>
                  <a:pt x="291393" y="4900335"/>
                  <a:pt x="290195" y="4902849"/>
                </a:cubicBezTo>
                <a:cubicBezTo>
                  <a:pt x="288999" y="4905363"/>
                  <a:pt x="288999" y="4905363"/>
                  <a:pt x="288999" y="4905363"/>
                </a:cubicBezTo>
                <a:cubicBezTo>
                  <a:pt x="289399" y="4907244"/>
                  <a:pt x="288202" y="4909759"/>
                  <a:pt x="287405" y="4914154"/>
                </a:cubicBezTo>
                <a:cubicBezTo>
                  <a:pt x="285406" y="4912904"/>
                  <a:pt x="283809" y="4913537"/>
                  <a:pt x="282210" y="4914169"/>
                </a:cubicBezTo>
                <a:cubicBezTo>
                  <a:pt x="280613" y="4914801"/>
                  <a:pt x="280613" y="4914801"/>
                  <a:pt x="280613" y="4914801"/>
                </a:cubicBezTo>
                <a:cubicBezTo>
                  <a:pt x="280613" y="4914801"/>
                  <a:pt x="280613" y="4914801"/>
                  <a:pt x="279014" y="4915433"/>
                </a:cubicBezTo>
                <a:cubicBezTo>
                  <a:pt x="279014" y="4915433"/>
                  <a:pt x="277417" y="4916064"/>
                  <a:pt x="277818" y="4917946"/>
                </a:cubicBezTo>
                <a:cubicBezTo>
                  <a:pt x="278217" y="4919829"/>
                  <a:pt x="280216" y="4921078"/>
                  <a:pt x="280216" y="4921078"/>
                </a:cubicBezTo>
                <a:cubicBezTo>
                  <a:pt x="281814" y="4920446"/>
                  <a:pt x="281814" y="4920446"/>
                  <a:pt x="283411" y="4919814"/>
                </a:cubicBezTo>
                <a:cubicBezTo>
                  <a:pt x="285010" y="4919181"/>
                  <a:pt x="286608" y="4918550"/>
                  <a:pt x="288606" y="4919800"/>
                </a:cubicBezTo>
                <a:cubicBezTo>
                  <a:pt x="289006" y="4921681"/>
                  <a:pt x="291005" y="4922930"/>
                  <a:pt x="291005" y="4922930"/>
                </a:cubicBezTo>
                <a:cubicBezTo>
                  <a:pt x="293003" y="4924182"/>
                  <a:pt x="293003" y="4924182"/>
                  <a:pt x="294200" y="4921667"/>
                </a:cubicBezTo>
                <a:cubicBezTo>
                  <a:pt x="293799" y="4919786"/>
                  <a:pt x="293399" y="4917903"/>
                  <a:pt x="291802" y="4918535"/>
                </a:cubicBezTo>
                <a:cubicBezTo>
                  <a:pt x="291401" y="4916653"/>
                  <a:pt x="291401" y="4916653"/>
                  <a:pt x="291401" y="4916653"/>
                </a:cubicBezTo>
                <a:cubicBezTo>
                  <a:pt x="292598" y="4914140"/>
                  <a:pt x="293795" y="4911625"/>
                  <a:pt x="292995" y="4907861"/>
                </a:cubicBezTo>
                <a:cubicBezTo>
                  <a:pt x="294593" y="4907231"/>
                  <a:pt x="294593" y="4907231"/>
                  <a:pt x="294593" y="4907231"/>
                </a:cubicBezTo>
                <a:cubicBezTo>
                  <a:pt x="296191" y="4906598"/>
                  <a:pt x="295790" y="4904717"/>
                  <a:pt x="295389" y="4902834"/>
                </a:cubicBezTo>
                <a:cubicBezTo>
                  <a:pt x="294989" y="4900952"/>
                  <a:pt x="294589" y="4899070"/>
                  <a:pt x="292990" y="4899702"/>
                </a:cubicBezTo>
                <a:close/>
                <a:moveTo>
                  <a:pt x="6166" y="4897496"/>
                </a:moveTo>
                <a:cubicBezTo>
                  <a:pt x="4841" y="4896203"/>
                  <a:pt x="3680" y="4896663"/>
                  <a:pt x="4496" y="4900493"/>
                </a:cubicBezTo>
                <a:cubicBezTo>
                  <a:pt x="6044" y="4899881"/>
                  <a:pt x="7267" y="4905627"/>
                  <a:pt x="8816" y="4905015"/>
                </a:cubicBezTo>
                <a:cubicBezTo>
                  <a:pt x="8980" y="4901836"/>
                  <a:pt x="7491" y="4898789"/>
                  <a:pt x="6166" y="4897496"/>
                </a:cubicBezTo>
                <a:close/>
                <a:moveTo>
                  <a:pt x="5935409" y="4895881"/>
                </a:moveTo>
                <a:cubicBezTo>
                  <a:pt x="5929777" y="4895880"/>
                  <a:pt x="5924144" y="4897105"/>
                  <a:pt x="5924144" y="4899556"/>
                </a:cubicBezTo>
                <a:cubicBezTo>
                  <a:pt x="5924144" y="4904456"/>
                  <a:pt x="5935411" y="4904457"/>
                  <a:pt x="5946674" y="4899556"/>
                </a:cubicBezTo>
                <a:cubicBezTo>
                  <a:pt x="5946674" y="4897106"/>
                  <a:pt x="5941041" y="4895880"/>
                  <a:pt x="5935409" y="4895881"/>
                </a:cubicBezTo>
                <a:close/>
                <a:moveTo>
                  <a:pt x="5523160" y="4893520"/>
                </a:moveTo>
                <a:cubicBezTo>
                  <a:pt x="5521668" y="4893734"/>
                  <a:pt x="5520710" y="4894804"/>
                  <a:pt x="5520805" y="4897273"/>
                </a:cubicBezTo>
                <a:cubicBezTo>
                  <a:pt x="5531533" y="4899034"/>
                  <a:pt x="5531533" y="4899034"/>
                  <a:pt x="5536898" y="4899914"/>
                </a:cubicBezTo>
                <a:cubicBezTo>
                  <a:pt x="5536898" y="4899914"/>
                  <a:pt x="5527632" y="4892873"/>
                  <a:pt x="5523160" y="4893520"/>
                </a:cubicBezTo>
                <a:close/>
                <a:moveTo>
                  <a:pt x="7029577" y="4886694"/>
                </a:moveTo>
                <a:cubicBezTo>
                  <a:pt x="7039907" y="4890998"/>
                  <a:pt x="7050234" y="4895301"/>
                  <a:pt x="7060558" y="4899605"/>
                </a:cubicBezTo>
                <a:cubicBezTo>
                  <a:pt x="7070885" y="4899605"/>
                  <a:pt x="7060558" y="4899605"/>
                  <a:pt x="7070885" y="4899605"/>
                </a:cubicBezTo>
                <a:cubicBezTo>
                  <a:pt x="7070886" y="4886695"/>
                  <a:pt x="7050234" y="4882391"/>
                  <a:pt x="7029577" y="4886694"/>
                </a:cubicBezTo>
                <a:close/>
                <a:moveTo>
                  <a:pt x="123196" y="4885011"/>
                </a:moveTo>
                <a:cubicBezTo>
                  <a:pt x="125562" y="4888229"/>
                  <a:pt x="124419" y="4890757"/>
                  <a:pt x="123278" y="4893285"/>
                </a:cubicBezTo>
                <a:cubicBezTo>
                  <a:pt x="127926" y="4891447"/>
                  <a:pt x="130698" y="4896580"/>
                  <a:pt x="132248" y="4895967"/>
                </a:cubicBezTo>
                <a:cubicBezTo>
                  <a:pt x="131759" y="4885776"/>
                  <a:pt x="127111" y="4887615"/>
                  <a:pt x="123196" y="4885011"/>
                </a:cubicBezTo>
                <a:close/>
                <a:moveTo>
                  <a:pt x="229972" y="4882553"/>
                </a:moveTo>
                <a:cubicBezTo>
                  <a:pt x="231194" y="4888301"/>
                  <a:pt x="239377" y="4890125"/>
                  <a:pt x="241027" y="4889861"/>
                </a:cubicBezTo>
                <a:cubicBezTo>
                  <a:pt x="241576" y="4889773"/>
                  <a:pt x="241401" y="4889454"/>
                  <a:pt x="239998" y="4888970"/>
                </a:cubicBezTo>
                <a:cubicBezTo>
                  <a:pt x="237586" y="4885771"/>
                  <a:pt x="233574" y="4883205"/>
                  <a:pt x="229972" y="4882553"/>
                </a:cubicBezTo>
                <a:close/>
                <a:moveTo>
                  <a:pt x="6237253" y="4882392"/>
                </a:moveTo>
                <a:cubicBezTo>
                  <a:pt x="6235376" y="4882392"/>
                  <a:pt x="6234438" y="4882392"/>
                  <a:pt x="6234086" y="4882459"/>
                </a:cubicBezTo>
                <a:cubicBezTo>
                  <a:pt x="6233734" y="4882526"/>
                  <a:pt x="6233968" y="4882660"/>
                  <a:pt x="6234437" y="4882929"/>
                </a:cubicBezTo>
                <a:cubicBezTo>
                  <a:pt x="6235374" y="4883469"/>
                  <a:pt x="6237253" y="4884543"/>
                  <a:pt x="6237253" y="4886696"/>
                </a:cubicBezTo>
                <a:cubicBezTo>
                  <a:pt x="6237253" y="4886696"/>
                  <a:pt x="6237253" y="4886696"/>
                  <a:pt x="6237253" y="4882392"/>
                </a:cubicBezTo>
                <a:close/>
                <a:moveTo>
                  <a:pt x="5935411" y="4881588"/>
                </a:moveTo>
                <a:cubicBezTo>
                  <a:pt x="5924144" y="4881588"/>
                  <a:pt x="5924144" y="4885944"/>
                  <a:pt x="5924144" y="4894656"/>
                </a:cubicBezTo>
                <a:cubicBezTo>
                  <a:pt x="5935411" y="4894656"/>
                  <a:pt x="5935411" y="4890300"/>
                  <a:pt x="5946675" y="4890300"/>
                </a:cubicBezTo>
                <a:cubicBezTo>
                  <a:pt x="5946675" y="4890300"/>
                  <a:pt x="5946675" y="4885943"/>
                  <a:pt x="5935411" y="4881588"/>
                </a:cubicBezTo>
                <a:close/>
                <a:moveTo>
                  <a:pt x="5961782" y="4876373"/>
                </a:moveTo>
                <a:cubicBezTo>
                  <a:pt x="5961782" y="4876373"/>
                  <a:pt x="5962351" y="4891189"/>
                  <a:pt x="5962351" y="4891189"/>
                </a:cubicBezTo>
                <a:cubicBezTo>
                  <a:pt x="5968387" y="4892179"/>
                  <a:pt x="5968387" y="4892179"/>
                  <a:pt x="5974422" y="4893169"/>
                </a:cubicBezTo>
                <a:cubicBezTo>
                  <a:pt x="5974422" y="4893169"/>
                  <a:pt x="5974422" y="4893169"/>
                  <a:pt x="5973853" y="4878353"/>
                </a:cubicBezTo>
                <a:cubicBezTo>
                  <a:pt x="5967818" y="4877362"/>
                  <a:pt x="5967818" y="4877362"/>
                  <a:pt x="5961782" y="4876373"/>
                </a:cubicBezTo>
                <a:close/>
                <a:moveTo>
                  <a:pt x="6931945" y="4875220"/>
                </a:moveTo>
                <a:cubicBezTo>
                  <a:pt x="6924435" y="4875220"/>
                  <a:pt x="6924435" y="4875220"/>
                  <a:pt x="6924435" y="4878805"/>
                </a:cubicBezTo>
                <a:cubicBezTo>
                  <a:pt x="6924435" y="4878805"/>
                  <a:pt x="6931945" y="4882392"/>
                  <a:pt x="6931946" y="4878805"/>
                </a:cubicBezTo>
                <a:cubicBezTo>
                  <a:pt x="6931946" y="4878805"/>
                  <a:pt x="6931945" y="4875220"/>
                  <a:pt x="6931945" y="4875220"/>
                </a:cubicBezTo>
                <a:close/>
                <a:moveTo>
                  <a:pt x="121954" y="4873770"/>
                </a:moveTo>
                <a:cubicBezTo>
                  <a:pt x="121443" y="4874165"/>
                  <a:pt x="121121" y="4875197"/>
                  <a:pt x="121127" y="4877260"/>
                </a:cubicBezTo>
                <a:cubicBezTo>
                  <a:pt x="123219" y="4874883"/>
                  <a:pt x="126238" y="4881435"/>
                  <a:pt x="127436" y="4880575"/>
                </a:cubicBezTo>
                <a:cubicBezTo>
                  <a:pt x="127835" y="4880288"/>
                  <a:pt x="128033" y="4879178"/>
                  <a:pt x="127924" y="4876637"/>
                </a:cubicBezTo>
                <a:cubicBezTo>
                  <a:pt x="126726" y="4877112"/>
                  <a:pt x="123488" y="4872583"/>
                  <a:pt x="121954" y="4873770"/>
                </a:cubicBezTo>
                <a:close/>
                <a:moveTo>
                  <a:pt x="5976716" y="4871788"/>
                </a:moveTo>
                <a:cubicBezTo>
                  <a:pt x="5976716" y="4871788"/>
                  <a:pt x="5976715" y="4876415"/>
                  <a:pt x="5976715" y="4876415"/>
                </a:cubicBezTo>
                <a:cubicBezTo>
                  <a:pt x="5987982" y="4876415"/>
                  <a:pt x="5987982" y="4876415"/>
                  <a:pt x="5987983" y="4881044"/>
                </a:cubicBezTo>
                <a:cubicBezTo>
                  <a:pt x="5976716" y="4881045"/>
                  <a:pt x="5976716" y="4894929"/>
                  <a:pt x="5976716" y="4894929"/>
                </a:cubicBezTo>
                <a:cubicBezTo>
                  <a:pt x="5999247" y="4899556"/>
                  <a:pt x="5999246" y="4885672"/>
                  <a:pt x="5987983" y="4881044"/>
                </a:cubicBezTo>
                <a:cubicBezTo>
                  <a:pt x="5987982" y="4876415"/>
                  <a:pt x="5987982" y="4876415"/>
                  <a:pt x="5976716" y="4871788"/>
                </a:cubicBezTo>
                <a:close/>
                <a:moveTo>
                  <a:pt x="161273" y="4869948"/>
                </a:moveTo>
                <a:cubicBezTo>
                  <a:pt x="163740" y="4873255"/>
                  <a:pt x="156447" y="4880425"/>
                  <a:pt x="161328" y="4878495"/>
                </a:cubicBezTo>
                <a:cubicBezTo>
                  <a:pt x="161328" y="4878495"/>
                  <a:pt x="160908" y="4876518"/>
                  <a:pt x="162534" y="4875875"/>
                </a:cubicBezTo>
                <a:cubicBezTo>
                  <a:pt x="162744" y="4876864"/>
                  <a:pt x="162954" y="4877851"/>
                  <a:pt x="163263" y="4878265"/>
                </a:cubicBezTo>
                <a:cubicBezTo>
                  <a:pt x="163571" y="4878679"/>
                  <a:pt x="163978" y="4878518"/>
                  <a:pt x="164581" y="4877208"/>
                </a:cubicBezTo>
                <a:cubicBezTo>
                  <a:pt x="164161" y="4875231"/>
                  <a:pt x="162900" y="4869304"/>
                  <a:pt x="161273" y="4869948"/>
                </a:cubicBezTo>
                <a:close/>
                <a:moveTo>
                  <a:pt x="8068" y="4869915"/>
                </a:moveTo>
                <a:cubicBezTo>
                  <a:pt x="7700" y="4870159"/>
                  <a:pt x="7517" y="4871274"/>
                  <a:pt x="7641" y="4873833"/>
                </a:cubicBezTo>
                <a:cubicBezTo>
                  <a:pt x="8804" y="4873372"/>
                  <a:pt x="11348" y="4879408"/>
                  <a:pt x="12509" y="4878949"/>
                </a:cubicBezTo>
                <a:cubicBezTo>
                  <a:pt x="12897" y="4878795"/>
                  <a:pt x="13130" y="4877920"/>
                  <a:pt x="13109" y="4875842"/>
                </a:cubicBezTo>
                <a:cubicBezTo>
                  <a:pt x="11946" y="4876303"/>
                  <a:pt x="9172" y="4869184"/>
                  <a:pt x="8068" y="4869915"/>
                </a:cubicBezTo>
                <a:close/>
                <a:moveTo>
                  <a:pt x="157720" y="4869384"/>
                </a:moveTo>
                <a:cubicBezTo>
                  <a:pt x="160947" y="4876415"/>
                  <a:pt x="148916" y="4868715"/>
                  <a:pt x="152552" y="4877660"/>
                </a:cubicBezTo>
                <a:cubicBezTo>
                  <a:pt x="154557" y="4878943"/>
                  <a:pt x="157353" y="4877837"/>
                  <a:pt x="158897" y="4875928"/>
                </a:cubicBezTo>
                <a:cubicBezTo>
                  <a:pt x="160438" y="4874021"/>
                  <a:pt x="160728" y="4871311"/>
                  <a:pt x="157720" y="4869384"/>
                </a:cubicBezTo>
                <a:close/>
                <a:moveTo>
                  <a:pt x="4944" y="4867292"/>
                </a:moveTo>
                <a:cubicBezTo>
                  <a:pt x="3290" y="4868316"/>
                  <a:pt x="534" y="4870244"/>
                  <a:pt x="68" y="4870763"/>
                </a:cubicBezTo>
                <a:cubicBezTo>
                  <a:pt x="-242" y="4871108"/>
                  <a:pt x="465" y="4870829"/>
                  <a:pt x="3198" y="4869237"/>
                </a:cubicBezTo>
                <a:cubicBezTo>
                  <a:pt x="7147" y="4866144"/>
                  <a:pt x="6597" y="4866267"/>
                  <a:pt x="4944" y="4867292"/>
                </a:cubicBezTo>
                <a:close/>
                <a:moveTo>
                  <a:pt x="6492600" y="4866611"/>
                </a:moveTo>
                <a:cubicBezTo>
                  <a:pt x="6492600" y="4866611"/>
                  <a:pt x="6492600" y="4866611"/>
                  <a:pt x="6481333" y="4866612"/>
                </a:cubicBezTo>
                <a:cubicBezTo>
                  <a:pt x="6481333" y="4870915"/>
                  <a:pt x="6481333" y="4870915"/>
                  <a:pt x="6481333" y="4870915"/>
                </a:cubicBezTo>
                <a:cubicBezTo>
                  <a:pt x="6481333" y="4875219"/>
                  <a:pt x="6481333" y="4875219"/>
                  <a:pt x="6481333" y="4875219"/>
                </a:cubicBezTo>
                <a:cubicBezTo>
                  <a:pt x="6492600" y="4870916"/>
                  <a:pt x="6492600" y="4870916"/>
                  <a:pt x="6492600" y="4870916"/>
                </a:cubicBezTo>
                <a:cubicBezTo>
                  <a:pt x="6492600" y="4870916"/>
                  <a:pt x="6492600" y="4870916"/>
                  <a:pt x="6492600" y="4866611"/>
                </a:cubicBezTo>
                <a:close/>
                <a:moveTo>
                  <a:pt x="5381620" y="4864628"/>
                </a:moveTo>
                <a:cubicBezTo>
                  <a:pt x="5382000" y="4874505"/>
                  <a:pt x="5387632" y="4875428"/>
                  <a:pt x="5387632" y="4875428"/>
                </a:cubicBezTo>
                <a:cubicBezTo>
                  <a:pt x="5393265" y="4876352"/>
                  <a:pt x="5393265" y="4876352"/>
                  <a:pt x="5398897" y="4877276"/>
                </a:cubicBezTo>
                <a:cubicBezTo>
                  <a:pt x="5398897" y="4877276"/>
                  <a:pt x="5404530" y="4878200"/>
                  <a:pt x="5404530" y="4878200"/>
                </a:cubicBezTo>
                <a:cubicBezTo>
                  <a:pt x="5410162" y="4879124"/>
                  <a:pt x="5410162" y="4879124"/>
                  <a:pt x="5409783" y="4869248"/>
                </a:cubicBezTo>
                <a:cubicBezTo>
                  <a:pt x="5409783" y="4869248"/>
                  <a:pt x="5409783" y="4869248"/>
                  <a:pt x="5404151" y="4868325"/>
                </a:cubicBezTo>
                <a:cubicBezTo>
                  <a:pt x="5404151" y="4868325"/>
                  <a:pt x="5404151" y="4868325"/>
                  <a:pt x="5398519" y="4867400"/>
                </a:cubicBezTo>
                <a:cubicBezTo>
                  <a:pt x="5398519" y="4867400"/>
                  <a:pt x="5392885" y="4866476"/>
                  <a:pt x="5392885" y="4866476"/>
                </a:cubicBezTo>
                <a:cubicBezTo>
                  <a:pt x="5387253" y="4865552"/>
                  <a:pt x="5387253" y="4865552"/>
                  <a:pt x="5387253" y="4865552"/>
                </a:cubicBezTo>
                <a:cubicBezTo>
                  <a:pt x="5387253" y="4865552"/>
                  <a:pt x="5381620" y="4864628"/>
                  <a:pt x="5381620" y="4864628"/>
                </a:cubicBezTo>
                <a:close/>
                <a:moveTo>
                  <a:pt x="6228491" y="4863743"/>
                </a:moveTo>
                <a:cubicBezTo>
                  <a:pt x="6225988" y="4864699"/>
                  <a:pt x="6224736" y="4865654"/>
                  <a:pt x="6224266" y="4866612"/>
                </a:cubicBezTo>
                <a:cubicBezTo>
                  <a:pt x="6223796" y="4867568"/>
                  <a:pt x="6224109" y="4868524"/>
                  <a:pt x="6224735" y="4869481"/>
                </a:cubicBezTo>
                <a:cubicBezTo>
                  <a:pt x="6225987" y="4871393"/>
                  <a:pt x="6228492" y="4873306"/>
                  <a:pt x="6228491" y="4875219"/>
                </a:cubicBezTo>
                <a:cubicBezTo>
                  <a:pt x="6238503" y="4875219"/>
                  <a:pt x="6248516" y="4875219"/>
                  <a:pt x="6248516" y="4875219"/>
                </a:cubicBezTo>
                <a:cubicBezTo>
                  <a:pt x="6248517" y="4871393"/>
                  <a:pt x="6248517" y="4871393"/>
                  <a:pt x="6248517" y="4867568"/>
                </a:cubicBezTo>
                <a:cubicBezTo>
                  <a:pt x="6248517" y="4867568"/>
                  <a:pt x="6228492" y="4867568"/>
                  <a:pt x="6228491" y="4863743"/>
                </a:cubicBezTo>
                <a:close/>
                <a:moveTo>
                  <a:pt x="6995784" y="4863742"/>
                </a:moveTo>
                <a:cubicBezTo>
                  <a:pt x="6986396" y="4863743"/>
                  <a:pt x="6986396" y="4863743"/>
                  <a:pt x="6977007" y="4863743"/>
                </a:cubicBezTo>
                <a:cubicBezTo>
                  <a:pt x="6977007" y="4867568"/>
                  <a:pt x="6977007" y="4871393"/>
                  <a:pt x="6986395" y="4871393"/>
                </a:cubicBezTo>
                <a:cubicBezTo>
                  <a:pt x="6995784" y="4875219"/>
                  <a:pt x="6995784" y="4871393"/>
                  <a:pt x="6995784" y="4871393"/>
                </a:cubicBezTo>
                <a:cubicBezTo>
                  <a:pt x="6986395" y="4867568"/>
                  <a:pt x="6995784" y="4867568"/>
                  <a:pt x="6995784" y="4863742"/>
                </a:cubicBezTo>
                <a:close/>
                <a:moveTo>
                  <a:pt x="128933" y="4863614"/>
                </a:moveTo>
                <a:cubicBezTo>
                  <a:pt x="125833" y="4864841"/>
                  <a:pt x="125833" y="4864841"/>
                  <a:pt x="125833" y="4864841"/>
                </a:cubicBezTo>
                <a:cubicBezTo>
                  <a:pt x="125833" y="4864841"/>
                  <a:pt x="124285" y="4865454"/>
                  <a:pt x="124736" y="4867570"/>
                </a:cubicBezTo>
                <a:cubicBezTo>
                  <a:pt x="124736" y="4867570"/>
                  <a:pt x="126735" y="4869075"/>
                  <a:pt x="126735" y="4869075"/>
                </a:cubicBezTo>
                <a:cubicBezTo>
                  <a:pt x="129834" y="4867849"/>
                  <a:pt x="129834" y="4867849"/>
                  <a:pt x="129834" y="4867849"/>
                </a:cubicBezTo>
                <a:cubicBezTo>
                  <a:pt x="129834" y="4867849"/>
                  <a:pt x="129384" y="4865732"/>
                  <a:pt x="129384" y="4865732"/>
                </a:cubicBezTo>
                <a:cubicBezTo>
                  <a:pt x="128933" y="4863614"/>
                  <a:pt x="128933" y="4863614"/>
                  <a:pt x="128933" y="4863614"/>
                </a:cubicBezTo>
                <a:close/>
                <a:moveTo>
                  <a:pt x="244680" y="4859902"/>
                </a:moveTo>
                <a:cubicBezTo>
                  <a:pt x="242937" y="4860593"/>
                  <a:pt x="242937" y="4860593"/>
                  <a:pt x="242937" y="4860593"/>
                </a:cubicBezTo>
                <a:cubicBezTo>
                  <a:pt x="242937" y="4860593"/>
                  <a:pt x="241194" y="4861281"/>
                  <a:pt x="241194" y="4861281"/>
                </a:cubicBezTo>
                <a:cubicBezTo>
                  <a:pt x="241194" y="4861281"/>
                  <a:pt x="240277" y="4865854"/>
                  <a:pt x="240689" y="4867793"/>
                </a:cubicBezTo>
                <a:cubicBezTo>
                  <a:pt x="240689" y="4867793"/>
                  <a:pt x="241102" y="4869734"/>
                  <a:pt x="242846" y="4869044"/>
                </a:cubicBezTo>
                <a:cubicBezTo>
                  <a:pt x="242846" y="4869044"/>
                  <a:pt x="242846" y="4869044"/>
                  <a:pt x="242432" y="4867103"/>
                </a:cubicBezTo>
                <a:cubicBezTo>
                  <a:pt x="242432" y="4867103"/>
                  <a:pt x="243762" y="4864473"/>
                  <a:pt x="243350" y="4862532"/>
                </a:cubicBezTo>
                <a:cubicBezTo>
                  <a:pt x="243762" y="4864473"/>
                  <a:pt x="243762" y="4864473"/>
                  <a:pt x="243762" y="4864473"/>
                </a:cubicBezTo>
                <a:cubicBezTo>
                  <a:pt x="243762" y="4864473"/>
                  <a:pt x="245918" y="4865725"/>
                  <a:pt x="245505" y="4863784"/>
                </a:cubicBezTo>
                <a:cubicBezTo>
                  <a:pt x="245505" y="4863784"/>
                  <a:pt x="245505" y="4863784"/>
                  <a:pt x="245094" y="4861843"/>
                </a:cubicBezTo>
                <a:cubicBezTo>
                  <a:pt x="244680" y="4859902"/>
                  <a:pt x="244680" y="4859902"/>
                  <a:pt x="244680" y="4859902"/>
                </a:cubicBezTo>
                <a:close/>
                <a:moveTo>
                  <a:pt x="187999" y="4854784"/>
                </a:moveTo>
                <a:cubicBezTo>
                  <a:pt x="186402" y="4855414"/>
                  <a:pt x="186402" y="4855414"/>
                  <a:pt x="186402" y="4855414"/>
                </a:cubicBezTo>
                <a:cubicBezTo>
                  <a:pt x="186402" y="4855414"/>
                  <a:pt x="186814" y="4857356"/>
                  <a:pt x="186814" y="4857356"/>
                </a:cubicBezTo>
                <a:cubicBezTo>
                  <a:pt x="186814" y="4857356"/>
                  <a:pt x="187228" y="4859297"/>
                  <a:pt x="187228" y="4859297"/>
                </a:cubicBezTo>
                <a:cubicBezTo>
                  <a:pt x="189239" y="4860604"/>
                  <a:pt x="189239" y="4860604"/>
                  <a:pt x="189651" y="4862546"/>
                </a:cubicBezTo>
                <a:cubicBezTo>
                  <a:pt x="191249" y="4861914"/>
                  <a:pt x="191249" y="4861914"/>
                  <a:pt x="191249" y="4861914"/>
                </a:cubicBezTo>
                <a:cubicBezTo>
                  <a:pt x="191249" y="4861914"/>
                  <a:pt x="192847" y="4861282"/>
                  <a:pt x="192847" y="4861282"/>
                </a:cubicBezTo>
                <a:cubicBezTo>
                  <a:pt x="194445" y="4860649"/>
                  <a:pt x="194031" y="4858709"/>
                  <a:pt x="194031" y="4858709"/>
                </a:cubicBezTo>
                <a:cubicBezTo>
                  <a:pt x="193618" y="4856768"/>
                  <a:pt x="192021" y="4857401"/>
                  <a:pt x="192021" y="4857401"/>
                </a:cubicBezTo>
                <a:cubicBezTo>
                  <a:pt x="192021" y="4857401"/>
                  <a:pt x="190423" y="4858033"/>
                  <a:pt x="190423" y="4858033"/>
                </a:cubicBezTo>
                <a:cubicBezTo>
                  <a:pt x="190010" y="4856092"/>
                  <a:pt x="188412" y="4856724"/>
                  <a:pt x="187999" y="4854784"/>
                </a:cubicBezTo>
                <a:close/>
                <a:moveTo>
                  <a:pt x="7038970" y="4851223"/>
                </a:moveTo>
                <a:cubicBezTo>
                  <a:pt x="7022772" y="4854255"/>
                  <a:pt x="7006580" y="4857288"/>
                  <a:pt x="7004049" y="4863730"/>
                </a:cubicBezTo>
                <a:cubicBezTo>
                  <a:pt x="7003206" y="4865878"/>
                  <a:pt x="7003881" y="4868404"/>
                  <a:pt x="7006579" y="4871437"/>
                </a:cubicBezTo>
                <a:cubicBezTo>
                  <a:pt x="7017375" y="4871437"/>
                  <a:pt x="7028173" y="4875481"/>
                  <a:pt x="7038969" y="4875480"/>
                </a:cubicBezTo>
                <a:cubicBezTo>
                  <a:pt x="7038970" y="4871437"/>
                  <a:pt x="7038970" y="4867394"/>
                  <a:pt x="7028173" y="4863352"/>
                </a:cubicBezTo>
                <a:cubicBezTo>
                  <a:pt x="7038969" y="4863351"/>
                  <a:pt x="7038969" y="4859308"/>
                  <a:pt x="7049764" y="4859308"/>
                </a:cubicBezTo>
                <a:cubicBezTo>
                  <a:pt x="7049764" y="4859308"/>
                  <a:pt x="7049764" y="4863352"/>
                  <a:pt x="7060562" y="4863352"/>
                </a:cubicBezTo>
                <a:cubicBezTo>
                  <a:pt x="7060562" y="4863352"/>
                  <a:pt x="7060561" y="4871437"/>
                  <a:pt x="7049764" y="4867395"/>
                </a:cubicBezTo>
                <a:cubicBezTo>
                  <a:pt x="7060561" y="4879523"/>
                  <a:pt x="7071357" y="4863351"/>
                  <a:pt x="7082151" y="4859308"/>
                </a:cubicBezTo>
                <a:cubicBezTo>
                  <a:pt x="7082152" y="4855266"/>
                  <a:pt x="7071356" y="4855266"/>
                  <a:pt x="7071356" y="4851223"/>
                </a:cubicBezTo>
                <a:cubicBezTo>
                  <a:pt x="7060561" y="4851223"/>
                  <a:pt x="7049764" y="4855267"/>
                  <a:pt x="7038970" y="4851223"/>
                </a:cubicBezTo>
                <a:close/>
                <a:moveTo>
                  <a:pt x="5806883" y="4850964"/>
                </a:moveTo>
                <a:cubicBezTo>
                  <a:pt x="5806883" y="4850964"/>
                  <a:pt x="5807452" y="4865780"/>
                  <a:pt x="5812984" y="4866687"/>
                </a:cubicBezTo>
                <a:cubicBezTo>
                  <a:pt x="5812984" y="4866687"/>
                  <a:pt x="5812984" y="4866687"/>
                  <a:pt x="5818518" y="4867594"/>
                </a:cubicBezTo>
                <a:cubicBezTo>
                  <a:pt x="5818518" y="4867594"/>
                  <a:pt x="5824048" y="4868502"/>
                  <a:pt x="5824048" y="4868502"/>
                </a:cubicBezTo>
                <a:cubicBezTo>
                  <a:pt x="5829581" y="4869410"/>
                  <a:pt x="5829581" y="4869410"/>
                  <a:pt x="5829581" y="4869410"/>
                </a:cubicBezTo>
                <a:cubicBezTo>
                  <a:pt x="5829581" y="4869410"/>
                  <a:pt x="5829011" y="4854594"/>
                  <a:pt x="5829011" y="4854594"/>
                </a:cubicBezTo>
                <a:cubicBezTo>
                  <a:pt x="5829011" y="4854594"/>
                  <a:pt x="5823480" y="4853686"/>
                  <a:pt x="5823480" y="4853686"/>
                </a:cubicBezTo>
                <a:cubicBezTo>
                  <a:pt x="5823480" y="4853686"/>
                  <a:pt x="5817947" y="4852778"/>
                  <a:pt x="5817947" y="4852778"/>
                </a:cubicBezTo>
                <a:cubicBezTo>
                  <a:pt x="5817947" y="4852778"/>
                  <a:pt x="5812415" y="4851870"/>
                  <a:pt x="5812415" y="4851870"/>
                </a:cubicBezTo>
                <a:cubicBezTo>
                  <a:pt x="5806883" y="4850964"/>
                  <a:pt x="5806883" y="4850964"/>
                  <a:pt x="5806883" y="4850964"/>
                </a:cubicBezTo>
                <a:close/>
                <a:moveTo>
                  <a:pt x="6250837" y="4850552"/>
                </a:moveTo>
                <a:cubicBezTo>
                  <a:pt x="6250837" y="4850552"/>
                  <a:pt x="6250837" y="4854635"/>
                  <a:pt x="6250837" y="4854635"/>
                </a:cubicBezTo>
                <a:cubicBezTo>
                  <a:pt x="6250837" y="4858719"/>
                  <a:pt x="6262103" y="4854635"/>
                  <a:pt x="6262103" y="4858719"/>
                </a:cubicBezTo>
                <a:cubicBezTo>
                  <a:pt x="6262103" y="4854635"/>
                  <a:pt x="6250837" y="4854635"/>
                  <a:pt x="6250837" y="4850552"/>
                </a:cubicBezTo>
                <a:close/>
                <a:moveTo>
                  <a:pt x="241376" y="4844378"/>
                </a:moveTo>
                <a:cubicBezTo>
                  <a:pt x="239633" y="4845067"/>
                  <a:pt x="239633" y="4845067"/>
                  <a:pt x="239633" y="4845067"/>
                </a:cubicBezTo>
                <a:cubicBezTo>
                  <a:pt x="240033" y="4846949"/>
                  <a:pt x="240033" y="4846949"/>
                  <a:pt x="238291" y="4847638"/>
                </a:cubicBezTo>
                <a:cubicBezTo>
                  <a:pt x="236948" y="4850210"/>
                  <a:pt x="236948" y="4850210"/>
                  <a:pt x="237349" y="4852092"/>
                </a:cubicBezTo>
                <a:cubicBezTo>
                  <a:pt x="237349" y="4852092"/>
                  <a:pt x="239092" y="4851403"/>
                  <a:pt x="239092" y="4851403"/>
                </a:cubicBezTo>
                <a:cubicBezTo>
                  <a:pt x="240835" y="4850712"/>
                  <a:pt x="242177" y="4848141"/>
                  <a:pt x="241777" y="4846260"/>
                </a:cubicBezTo>
                <a:cubicBezTo>
                  <a:pt x="241777" y="4846260"/>
                  <a:pt x="241376" y="4844378"/>
                  <a:pt x="241376" y="4844378"/>
                </a:cubicBezTo>
                <a:close/>
                <a:moveTo>
                  <a:pt x="23717" y="4841557"/>
                </a:moveTo>
                <a:cubicBezTo>
                  <a:pt x="23352" y="4842200"/>
                  <a:pt x="23011" y="4843929"/>
                  <a:pt x="22766" y="4847214"/>
                </a:cubicBezTo>
                <a:cubicBezTo>
                  <a:pt x="24508" y="4846524"/>
                  <a:pt x="26252" y="4845835"/>
                  <a:pt x="24926" y="4848485"/>
                </a:cubicBezTo>
                <a:cubicBezTo>
                  <a:pt x="24926" y="4848485"/>
                  <a:pt x="24016" y="4853094"/>
                  <a:pt x="25759" y="4852405"/>
                </a:cubicBezTo>
                <a:cubicBezTo>
                  <a:pt x="26129" y="4847478"/>
                  <a:pt x="24812" y="4839630"/>
                  <a:pt x="23717" y="4841557"/>
                </a:cubicBezTo>
                <a:close/>
                <a:moveTo>
                  <a:pt x="5948174" y="4835850"/>
                </a:moveTo>
                <a:cubicBezTo>
                  <a:pt x="5948174" y="4835850"/>
                  <a:pt x="5937660" y="4835851"/>
                  <a:pt x="5937660" y="4835851"/>
                </a:cubicBezTo>
                <a:cubicBezTo>
                  <a:pt x="5937660" y="4835851"/>
                  <a:pt x="5937660" y="4840423"/>
                  <a:pt x="5937660" y="4840423"/>
                </a:cubicBezTo>
                <a:cubicBezTo>
                  <a:pt x="5937660" y="4840423"/>
                  <a:pt x="5937661" y="4844998"/>
                  <a:pt x="5927145" y="4844998"/>
                </a:cubicBezTo>
                <a:cubicBezTo>
                  <a:pt x="5927145" y="4844998"/>
                  <a:pt x="5927145" y="4844998"/>
                  <a:pt x="5916632" y="4840424"/>
                </a:cubicBezTo>
                <a:cubicBezTo>
                  <a:pt x="5916632" y="4840424"/>
                  <a:pt x="5916633" y="4844998"/>
                  <a:pt x="5916633" y="4844998"/>
                </a:cubicBezTo>
                <a:cubicBezTo>
                  <a:pt x="5916632" y="4849571"/>
                  <a:pt x="5927146" y="4858719"/>
                  <a:pt x="5937660" y="4858719"/>
                </a:cubicBezTo>
                <a:cubicBezTo>
                  <a:pt x="5937660" y="4854145"/>
                  <a:pt x="5937660" y="4854145"/>
                  <a:pt x="5937661" y="4849572"/>
                </a:cubicBezTo>
                <a:cubicBezTo>
                  <a:pt x="5958688" y="4854146"/>
                  <a:pt x="5969204" y="4840423"/>
                  <a:pt x="5948174" y="4835850"/>
                </a:cubicBezTo>
                <a:close/>
                <a:moveTo>
                  <a:pt x="216689" y="4835527"/>
                </a:moveTo>
                <a:cubicBezTo>
                  <a:pt x="219518" y="4840528"/>
                  <a:pt x="216664" y="4843697"/>
                  <a:pt x="218691" y="4844935"/>
                </a:cubicBezTo>
                <a:cubicBezTo>
                  <a:pt x="218111" y="4835984"/>
                  <a:pt x="222737" y="4842188"/>
                  <a:pt x="223556" y="4842151"/>
                </a:cubicBezTo>
                <a:cubicBezTo>
                  <a:pt x="223829" y="4842138"/>
                  <a:pt x="223679" y="4841432"/>
                  <a:pt x="222773" y="4839241"/>
                </a:cubicBezTo>
                <a:cubicBezTo>
                  <a:pt x="221144" y="4839885"/>
                  <a:pt x="220344" y="4836120"/>
                  <a:pt x="216689" y="4835527"/>
                </a:cubicBezTo>
                <a:close/>
                <a:moveTo>
                  <a:pt x="206222" y="4835332"/>
                </a:moveTo>
                <a:cubicBezTo>
                  <a:pt x="205026" y="4837846"/>
                  <a:pt x="205026" y="4837846"/>
                  <a:pt x="203028" y="4836596"/>
                </a:cubicBezTo>
                <a:cubicBezTo>
                  <a:pt x="203028" y="4836596"/>
                  <a:pt x="203428" y="4838478"/>
                  <a:pt x="201829" y="4839109"/>
                </a:cubicBezTo>
                <a:cubicBezTo>
                  <a:pt x="202230" y="4840991"/>
                  <a:pt x="203828" y="4840360"/>
                  <a:pt x="203828" y="4840360"/>
                </a:cubicBezTo>
                <a:cubicBezTo>
                  <a:pt x="205827" y="4841610"/>
                  <a:pt x="205827" y="4841610"/>
                  <a:pt x="207023" y="4839096"/>
                </a:cubicBezTo>
                <a:cubicBezTo>
                  <a:pt x="208622" y="4838464"/>
                  <a:pt x="208622" y="4838464"/>
                  <a:pt x="208221" y="4836582"/>
                </a:cubicBezTo>
                <a:cubicBezTo>
                  <a:pt x="208221" y="4836582"/>
                  <a:pt x="206222" y="4835332"/>
                  <a:pt x="206222" y="4835332"/>
                </a:cubicBezTo>
                <a:close/>
                <a:moveTo>
                  <a:pt x="7028173" y="4835053"/>
                </a:moveTo>
                <a:cubicBezTo>
                  <a:pt x="7028173" y="4839096"/>
                  <a:pt x="7028173" y="4843139"/>
                  <a:pt x="7038970" y="4843139"/>
                </a:cubicBezTo>
                <a:cubicBezTo>
                  <a:pt x="7049765" y="4843138"/>
                  <a:pt x="7049764" y="4839096"/>
                  <a:pt x="7049764" y="4839096"/>
                </a:cubicBezTo>
                <a:cubicBezTo>
                  <a:pt x="7038969" y="4835052"/>
                  <a:pt x="7038969" y="4835052"/>
                  <a:pt x="7028173" y="4835053"/>
                </a:cubicBezTo>
                <a:close/>
                <a:moveTo>
                  <a:pt x="349676" y="4831296"/>
                </a:moveTo>
                <a:lnTo>
                  <a:pt x="348330" y="4833882"/>
                </a:lnTo>
                <a:lnTo>
                  <a:pt x="348244" y="4833722"/>
                </a:lnTo>
                <a:cubicBezTo>
                  <a:pt x="346646" y="4834354"/>
                  <a:pt x="346646" y="4834354"/>
                  <a:pt x="347063" y="4836315"/>
                </a:cubicBezTo>
                <a:lnTo>
                  <a:pt x="348330" y="4833882"/>
                </a:lnTo>
                <a:lnTo>
                  <a:pt x="353942" y="4844219"/>
                </a:lnTo>
                <a:cubicBezTo>
                  <a:pt x="353525" y="4842259"/>
                  <a:pt x="354706" y="4839667"/>
                  <a:pt x="356304" y="4839035"/>
                </a:cubicBezTo>
                <a:cubicBezTo>
                  <a:pt x="356060" y="4833817"/>
                  <a:pt x="352533" y="4831494"/>
                  <a:pt x="349676" y="4831296"/>
                </a:cubicBezTo>
                <a:close/>
                <a:moveTo>
                  <a:pt x="5724573" y="4831253"/>
                </a:moveTo>
                <a:cubicBezTo>
                  <a:pt x="5721193" y="4828628"/>
                  <a:pt x="5719626" y="4836653"/>
                  <a:pt x="5723399" y="4837271"/>
                </a:cubicBezTo>
                <a:cubicBezTo>
                  <a:pt x="5723399" y="4837271"/>
                  <a:pt x="5728428" y="4838097"/>
                  <a:pt x="5728428" y="4838097"/>
                </a:cubicBezTo>
                <a:cubicBezTo>
                  <a:pt x="5727028" y="4834186"/>
                  <a:pt x="5725700" y="4832127"/>
                  <a:pt x="5724573" y="4831253"/>
                </a:cubicBezTo>
                <a:close/>
                <a:moveTo>
                  <a:pt x="6481335" y="4827880"/>
                </a:moveTo>
                <a:cubicBezTo>
                  <a:pt x="6470070" y="4831706"/>
                  <a:pt x="6481335" y="4835531"/>
                  <a:pt x="6458803" y="4831707"/>
                </a:cubicBezTo>
                <a:cubicBezTo>
                  <a:pt x="6458803" y="4835531"/>
                  <a:pt x="6458803" y="4835531"/>
                  <a:pt x="6458803" y="4835531"/>
                </a:cubicBezTo>
                <a:cubicBezTo>
                  <a:pt x="6458803" y="4835531"/>
                  <a:pt x="6470069" y="4835532"/>
                  <a:pt x="6470069" y="4835532"/>
                </a:cubicBezTo>
                <a:cubicBezTo>
                  <a:pt x="6470070" y="4843181"/>
                  <a:pt x="6458803" y="4843181"/>
                  <a:pt x="6470070" y="4850833"/>
                </a:cubicBezTo>
                <a:cubicBezTo>
                  <a:pt x="6492600" y="4847008"/>
                  <a:pt x="6492600" y="4835532"/>
                  <a:pt x="6481335" y="4827880"/>
                </a:cubicBezTo>
                <a:close/>
                <a:moveTo>
                  <a:pt x="6228803" y="4827879"/>
                </a:moveTo>
                <a:cubicBezTo>
                  <a:pt x="6228803" y="4827879"/>
                  <a:pt x="6228802" y="4831825"/>
                  <a:pt x="6218476" y="4831825"/>
                </a:cubicBezTo>
                <a:cubicBezTo>
                  <a:pt x="6218476" y="4831825"/>
                  <a:pt x="6228802" y="4831825"/>
                  <a:pt x="6228802" y="4831825"/>
                </a:cubicBezTo>
                <a:cubicBezTo>
                  <a:pt x="6228802" y="4831825"/>
                  <a:pt x="6228803" y="4835769"/>
                  <a:pt x="6228803" y="4835769"/>
                </a:cubicBezTo>
                <a:cubicBezTo>
                  <a:pt x="6239132" y="4835769"/>
                  <a:pt x="6239131" y="4839715"/>
                  <a:pt x="6239132" y="4843660"/>
                </a:cubicBezTo>
                <a:cubicBezTo>
                  <a:pt x="6249456" y="4843659"/>
                  <a:pt x="6249456" y="4843659"/>
                  <a:pt x="6259783" y="4843660"/>
                </a:cubicBezTo>
                <a:cubicBezTo>
                  <a:pt x="6259784" y="4835769"/>
                  <a:pt x="6249456" y="4831825"/>
                  <a:pt x="6249456" y="4831825"/>
                </a:cubicBezTo>
                <a:cubicBezTo>
                  <a:pt x="6249456" y="4831825"/>
                  <a:pt x="6239131" y="4831825"/>
                  <a:pt x="6239131" y="4831825"/>
                </a:cubicBezTo>
                <a:cubicBezTo>
                  <a:pt x="6239131" y="4831825"/>
                  <a:pt x="6228802" y="4831825"/>
                  <a:pt x="6228803" y="4827879"/>
                </a:cubicBezTo>
                <a:close/>
                <a:moveTo>
                  <a:pt x="382221" y="4821006"/>
                </a:moveTo>
                <a:cubicBezTo>
                  <a:pt x="380188" y="4820495"/>
                  <a:pt x="379503" y="4821291"/>
                  <a:pt x="383108" y="4826176"/>
                </a:cubicBezTo>
                <a:cubicBezTo>
                  <a:pt x="381558" y="4818900"/>
                  <a:pt x="386388" y="4828036"/>
                  <a:pt x="388520" y="4827883"/>
                </a:cubicBezTo>
                <a:cubicBezTo>
                  <a:pt x="389230" y="4827831"/>
                  <a:pt x="389641" y="4826748"/>
                  <a:pt x="389415" y="4823682"/>
                </a:cubicBezTo>
                <a:cubicBezTo>
                  <a:pt x="387631" y="4823336"/>
                  <a:pt x="384253" y="4821517"/>
                  <a:pt x="382221" y="4821006"/>
                </a:cubicBezTo>
                <a:close/>
                <a:moveTo>
                  <a:pt x="218554" y="4819742"/>
                </a:moveTo>
                <a:cubicBezTo>
                  <a:pt x="213342" y="4826538"/>
                  <a:pt x="217814" y="4836605"/>
                  <a:pt x="222959" y="4835752"/>
                </a:cubicBezTo>
                <a:cubicBezTo>
                  <a:pt x="224673" y="4835468"/>
                  <a:pt x="226464" y="4833970"/>
                  <a:pt x="227994" y="4830735"/>
                </a:cubicBezTo>
                <a:cubicBezTo>
                  <a:pt x="228407" y="4832676"/>
                  <a:pt x="228407" y="4832676"/>
                  <a:pt x="228407" y="4832676"/>
                </a:cubicBezTo>
                <a:cubicBezTo>
                  <a:pt x="230045" y="4832029"/>
                  <a:pt x="231269" y="4829440"/>
                  <a:pt x="230856" y="4827499"/>
                </a:cubicBezTo>
                <a:cubicBezTo>
                  <a:pt x="230443" y="4825558"/>
                  <a:pt x="230030" y="4823619"/>
                  <a:pt x="228393" y="4824265"/>
                </a:cubicBezTo>
                <a:cubicBezTo>
                  <a:pt x="227979" y="4822325"/>
                  <a:pt x="226342" y="4822972"/>
                  <a:pt x="226342" y="4822972"/>
                </a:cubicBezTo>
                <a:cubicBezTo>
                  <a:pt x="224704" y="4823620"/>
                  <a:pt x="224704" y="4823620"/>
                  <a:pt x="224704" y="4823620"/>
                </a:cubicBezTo>
                <a:cubicBezTo>
                  <a:pt x="222241" y="4820386"/>
                  <a:pt x="223067" y="4824268"/>
                  <a:pt x="218554" y="4819742"/>
                </a:cubicBezTo>
                <a:close/>
                <a:moveTo>
                  <a:pt x="6353659" y="4819274"/>
                </a:moveTo>
                <a:cubicBezTo>
                  <a:pt x="6353659" y="4823578"/>
                  <a:pt x="6353659" y="4823578"/>
                  <a:pt x="6353659" y="4823578"/>
                </a:cubicBezTo>
                <a:cubicBezTo>
                  <a:pt x="6364927" y="4823578"/>
                  <a:pt x="6364927" y="4823578"/>
                  <a:pt x="6364927" y="4823578"/>
                </a:cubicBezTo>
                <a:cubicBezTo>
                  <a:pt x="6364927" y="4823578"/>
                  <a:pt x="6364927" y="4823578"/>
                  <a:pt x="6364927" y="4819274"/>
                </a:cubicBezTo>
                <a:cubicBezTo>
                  <a:pt x="6364927" y="4819274"/>
                  <a:pt x="6364927" y="4819274"/>
                  <a:pt x="6353659" y="4819274"/>
                </a:cubicBezTo>
                <a:close/>
                <a:moveTo>
                  <a:pt x="5158760" y="4813346"/>
                </a:moveTo>
                <a:cubicBezTo>
                  <a:pt x="5153730" y="4812522"/>
                  <a:pt x="5153730" y="4812522"/>
                  <a:pt x="5154300" y="4827338"/>
                </a:cubicBezTo>
                <a:cubicBezTo>
                  <a:pt x="5159329" y="4828163"/>
                  <a:pt x="5159329" y="4828163"/>
                  <a:pt x="5159329" y="4828163"/>
                </a:cubicBezTo>
                <a:cubicBezTo>
                  <a:pt x="5164359" y="4828988"/>
                  <a:pt x="5164359" y="4828988"/>
                  <a:pt x="5164359" y="4828988"/>
                </a:cubicBezTo>
                <a:cubicBezTo>
                  <a:pt x="5164359" y="4828988"/>
                  <a:pt x="5163789" y="4814171"/>
                  <a:pt x="5163789" y="4814171"/>
                </a:cubicBezTo>
                <a:cubicBezTo>
                  <a:pt x="5158760" y="4813346"/>
                  <a:pt x="5158760" y="4813346"/>
                  <a:pt x="5158760" y="4813346"/>
                </a:cubicBezTo>
                <a:close/>
                <a:moveTo>
                  <a:pt x="7070884" y="4812101"/>
                </a:moveTo>
                <a:lnTo>
                  <a:pt x="7082150" y="4814969"/>
                </a:lnTo>
                <a:cubicBezTo>
                  <a:pt x="7082150" y="4814969"/>
                  <a:pt x="7082150" y="4814969"/>
                  <a:pt x="7082150" y="4812101"/>
                </a:cubicBezTo>
                <a:cubicBezTo>
                  <a:pt x="7082150" y="4812101"/>
                  <a:pt x="7082150" y="4812101"/>
                  <a:pt x="7070884" y="4812101"/>
                </a:cubicBezTo>
                <a:close/>
                <a:moveTo>
                  <a:pt x="6353659" y="4812101"/>
                </a:moveTo>
                <a:cubicBezTo>
                  <a:pt x="6353660" y="4815688"/>
                  <a:pt x="6353660" y="4815688"/>
                  <a:pt x="6353660" y="4815688"/>
                </a:cubicBezTo>
                <a:cubicBezTo>
                  <a:pt x="6353659" y="4819274"/>
                  <a:pt x="6364927" y="4819274"/>
                  <a:pt x="6364927" y="4815688"/>
                </a:cubicBezTo>
                <a:cubicBezTo>
                  <a:pt x="6364927" y="4815688"/>
                  <a:pt x="6364927" y="4812101"/>
                  <a:pt x="6353659" y="4812101"/>
                </a:cubicBezTo>
                <a:close/>
                <a:moveTo>
                  <a:pt x="381465" y="4811088"/>
                </a:moveTo>
                <a:cubicBezTo>
                  <a:pt x="380940" y="4811655"/>
                  <a:pt x="380702" y="4813183"/>
                  <a:pt x="380901" y="4816234"/>
                </a:cubicBezTo>
                <a:cubicBezTo>
                  <a:pt x="382454" y="4817186"/>
                  <a:pt x="389365" y="4819536"/>
                  <a:pt x="390805" y="4818772"/>
                </a:cubicBezTo>
                <a:cubicBezTo>
                  <a:pt x="391286" y="4818517"/>
                  <a:pt x="391157" y="4817915"/>
                  <a:pt x="390021" y="4816800"/>
                </a:cubicBezTo>
                <a:cubicBezTo>
                  <a:pt x="387224" y="4816342"/>
                  <a:pt x="383045" y="4809388"/>
                  <a:pt x="381465" y="4811088"/>
                </a:cubicBezTo>
                <a:close/>
                <a:moveTo>
                  <a:pt x="6082795" y="4809716"/>
                </a:moveTo>
                <a:cubicBezTo>
                  <a:pt x="6072470" y="4813963"/>
                  <a:pt x="6062143" y="4813964"/>
                  <a:pt x="6051815" y="4818209"/>
                </a:cubicBezTo>
                <a:cubicBezTo>
                  <a:pt x="6062143" y="4822456"/>
                  <a:pt x="6082795" y="4822457"/>
                  <a:pt x="6093123" y="4826703"/>
                </a:cubicBezTo>
                <a:cubicBezTo>
                  <a:pt x="6093123" y="4818210"/>
                  <a:pt x="6082795" y="4818209"/>
                  <a:pt x="6082796" y="4813963"/>
                </a:cubicBezTo>
                <a:cubicBezTo>
                  <a:pt x="6082796" y="4813963"/>
                  <a:pt x="6082795" y="4809716"/>
                  <a:pt x="6082795" y="4809716"/>
                </a:cubicBezTo>
                <a:close/>
                <a:moveTo>
                  <a:pt x="5849228" y="4809326"/>
                </a:moveTo>
                <a:cubicBezTo>
                  <a:pt x="5834771" y="4809326"/>
                  <a:pt x="5818999" y="4813837"/>
                  <a:pt x="5818999" y="4822860"/>
                </a:cubicBezTo>
                <a:cubicBezTo>
                  <a:pt x="5840027" y="4822860"/>
                  <a:pt x="5850542" y="4831882"/>
                  <a:pt x="5840027" y="4836395"/>
                </a:cubicBezTo>
                <a:cubicBezTo>
                  <a:pt x="5840027" y="4836395"/>
                  <a:pt x="5840027" y="4836395"/>
                  <a:pt x="5840027" y="4831882"/>
                </a:cubicBezTo>
                <a:cubicBezTo>
                  <a:pt x="5840027" y="4831882"/>
                  <a:pt x="5829513" y="4831883"/>
                  <a:pt x="5829513" y="4831883"/>
                </a:cubicBezTo>
                <a:cubicBezTo>
                  <a:pt x="5829513" y="4831883"/>
                  <a:pt x="5829513" y="4836396"/>
                  <a:pt x="5829513" y="4836396"/>
                </a:cubicBezTo>
                <a:cubicBezTo>
                  <a:pt x="5840027" y="4840906"/>
                  <a:pt x="5840027" y="4840906"/>
                  <a:pt x="5840027" y="4840906"/>
                </a:cubicBezTo>
                <a:cubicBezTo>
                  <a:pt x="5840027" y="4840906"/>
                  <a:pt x="5850542" y="4840906"/>
                  <a:pt x="5850542" y="4840906"/>
                </a:cubicBezTo>
                <a:cubicBezTo>
                  <a:pt x="5850542" y="4840906"/>
                  <a:pt x="5850542" y="4840906"/>
                  <a:pt x="5840027" y="4845418"/>
                </a:cubicBezTo>
                <a:cubicBezTo>
                  <a:pt x="5840027" y="4845418"/>
                  <a:pt x="5840027" y="4849930"/>
                  <a:pt x="5840027" y="4854441"/>
                </a:cubicBezTo>
                <a:cubicBezTo>
                  <a:pt x="5850542" y="4854440"/>
                  <a:pt x="5850542" y="4854440"/>
                  <a:pt x="5850542" y="4854440"/>
                </a:cubicBezTo>
                <a:cubicBezTo>
                  <a:pt x="5850542" y="4849929"/>
                  <a:pt x="5850542" y="4849929"/>
                  <a:pt x="5850542" y="4849929"/>
                </a:cubicBezTo>
                <a:cubicBezTo>
                  <a:pt x="5850542" y="4854440"/>
                  <a:pt x="5871570" y="4849930"/>
                  <a:pt x="5882084" y="4854440"/>
                </a:cubicBezTo>
                <a:cubicBezTo>
                  <a:pt x="5882085" y="4849929"/>
                  <a:pt x="5892598" y="4845418"/>
                  <a:pt x="5892599" y="4840906"/>
                </a:cubicBezTo>
                <a:cubicBezTo>
                  <a:pt x="5892599" y="4836395"/>
                  <a:pt x="5871570" y="4827372"/>
                  <a:pt x="5882085" y="4822860"/>
                </a:cubicBezTo>
                <a:cubicBezTo>
                  <a:pt x="5871570" y="4818350"/>
                  <a:pt x="5871570" y="4822860"/>
                  <a:pt x="5871570" y="4822860"/>
                </a:cubicBezTo>
                <a:cubicBezTo>
                  <a:pt x="5876827" y="4813837"/>
                  <a:pt x="5863684" y="4809326"/>
                  <a:pt x="5849228" y="4809326"/>
                </a:cubicBezTo>
                <a:close/>
                <a:moveTo>
                  <a:pt x="214645" y="4809047"/>
                </a:moveTo>
                <a:cubicBezTo>
                  <a:pt x="215046" y="4810928"/>
                  <a:pt x="217846" y="4815942"/>
                  <a:pt x="214651" y="4817206"/>
                </a:cubicBezTo>
                <a:cubicBezTo>
                  <a:pt x="214250" y="4815324"/>
                  <a:pt x="213049" y="4809678"/>
                  <a:pt x="212651" y="4815956"/>
                </a:cubicBezTo>
                <a:cubicBezTo>
                  <a:pt x="214651" y="4817206"/>
                  <a:pt x="216647" y="4818457"/>
                  <a:pt x="217050" y="4820338"/>
                </a:cubicBezTo>
                <a:cubicBezTo>
                  <a:pt x="218246" y="4817823"/>
                  <a:pt x="217846" y="4815942"/>
                  <a:pt x="219444" y="4815310"/>
                </a:cubicBezTo>
                <a:cubicBezTo>
                  <a:pt x="219044" y="4813428"/>
                  <a:pt x="218642" y="4811546"/>
                  <a:pt x="218243" y="4809665"/>
                </a:cubicBezTo>
                <a:cubicBezTo>
                  <a:pt x="216644" y="4810296"/>
                  <a:pt x="216244" y="4808415"/>
                  <a:pt x="214645" y="4809047"/>
                </a:cubicBezTo>
                <a:close/>
                <a:moveTo>
                  <a:pt x="208807" y="4806767"/>
                </a:moveTo>
                <a:cubicBezTo>
                  <a:pt x="207353" y="4807341"/>
                  <a:pt x="205902" y="4807916"/>
                  <a:pt x="206742" y="4811867"/>
                </a:cubicBezTo>
                <a:cubicBezTo>
                  <a:pt x="207774" y="4809318"/>
                  <a:pt x="209035" y="4815245"/>
                  <a:pt x="210909" y="4816646"/>
                </a:cubicBezTo>
                <a:cubicBezTo>
                  <a:pt x="210068" y="4812694"/>
                  <a:pt x="209647" y="4810719"/>
                  <a:pt x="208807" y="4806767"/>
                </a:cubicBezTo>
                <a:close/>
                <a:moveTo>
                  <a:pt x="394312" y="4804307"/>
                </a:moveTo>
                <a:cubicBezTo>
                  <a:pt x="393260" y="4802891"/>
                  <a:pt x="391864" y="4802439"/>
                  <a:pt x="391297" y="4805876"/>
                </a:cubicBezTo>
                <a:cubicBezTo>
                  <a:pt x="393524" y="4808209"/>
                  <a:pt x="394734" y="4808802"/>
                  <a:pt x="395269" y="4808522"/>
                </a:cubicBezTo>
                <a:cubicBezTo>
                  <a:pt x="396074" y="4808104"/>
                  <a:pt x="395364" y="4805723"/>
                  <a:pt x="394312" y="4804307"/>
                </a:cubicBezTo>
                <a:close/>
                <a:moveTo>
                  <a:pt x="416439" y="4802661"/>
                </a:moveTo>
                <a:cubicBezTo>
                  <a:pt x="418001" y="4810002"/>
                  <a:pt x="421644" y="4810549"/>
                  <a:pt x="424899" y="4809261"/>
                </a:cubicBezTo>
                <a:cubicBezTo>
                  <a:pt x="424964" y="4801279"/>
                  <a:pt x="420082" y="4803210"/>
                  <a:pt x="416439" y="4802661"/>
                </a:cubicBezTo>
                <a:close/>
                <a:moveTo>
                  <a:pt x="301550" y="4801792"/>
                </a:moveTo>
                <a:cubicBezTo>
                  <a:pt x="301550" y="4801792"/>
                  <a:pt x="299939" y="4802429"/>
                  <a:pt x="300349" y="4804353"/>
                </a:cubicBezTo>
                <a:cubicBezTo>
                  <a:pt x="301167" y="4808203"/>
                  <a:pt x="301167" y="4808203"/>
                  <a:pt x="301167" y="4808203"/>
                </a:cubicBezTo>
                <a:cubicBezTo>
                  <a:pt x="299557" y="4808840"/>
                  <a:pt x="298738" y="4804991"/>
                  <a:pt x="296717" y="4803703"/>
                </a:cubicBezTo>
                <a:cubicBezTo>
                  <a:pt x="295516" y="4806266"/>
                  <a:pt x="297945" y="4809477"/>
                  <a:pt x="296334" y="4810115"/>
                </a:cubicBezTo>
                <a:cubicBezTo>
                  <a:pt x="294287" y="4800491"/>
                  <a:pt x="287843" y="4803041"/>
                  <a:pt x="287870" y="4811376"/>
                </a:cubicBezTo>
                <a:cubicBezTo>
                  <a:pt x="285850" y="4810090"/>
                  <a:pt x="284239" y="4810727"/>
                  <a:pt x="283829" y="4808803"/>
                </a:cubicBezTo>
                <a:cubicBezTo>
                  <a:pt x="282219" y="4809440"/>
                  <a:pt x="282219" y="4809440"/>
                  <a:pt x="282219" y="4809440"/>
                </a:cubicBezTo>
                <a:cubicBezTo>
                  <a:pt x="281016" y="4812002"/>
                  <a:pt x="281016" y="4812002"/>
                  <a:pt x="279406" y="4812640"/>
                </a:cubicBezTo>
                <a:cubicBezTo>
                  <a:pt x="277795" y="4813278"/>
                  <a:pt x="274574" y="4814551"/>
                  <a:pt x="273780" y="4819038"/>
                </a:cubicBezTo>
                <a:cubicBezTo>
                  <a:pt x="274190" y="4820963"/>
                  <a:pt x="274190" y="4820963"/>
                  <a:pt x="274190" y="4820963"/>
                </a:cubicBezTo>
                <a:cubicBezTo>
                  <a:pt x="275009" y="4824811"/>
                  <a:pt x="277439" y="4828024"/>
                  <a:pt x="279869" y="4831235"/>
                </a:cubicBezTo>
                <a:cubicBezTo>
                  <a:pt x="282299" y="4834447"/>
                  <a:pt x="284320" y="4835735"/>
                  <a:pt x="283527" y="4840222"/>
                </a:cubicBezTo>
                <a:cubicBezTo>
                  <a:pt x="284347" y="4844071"/>
                  <a:pt x="284347" y="4844071"/>
                  <a:pt x="284347" y="4844071"/>
                </a:cubicBezTo>
                <a:cubicBezTo>
                  <a:pt x="285958" y="4843433"/>
                  <a:pt x="285958" y="4843433"/>
                  <a:pt x="285958" y="4843433"/>
                </a:cubicBezTo>
                <a:cubicBezTo>
                  <a:pt x="287979" y="4844720"/>
                  <a:pt x="289999" y="4846008"/>
                  <a:pt x="291609" y="4845371"/>
                </a:cubicBezTo>
                <a:cubicBezTo>
                  <a:pt x="293221" y="4844734"/>
                  <a:pt x="295241" y="4846020"/>
                  <a:pt x="295241" y="4846020"/>
                </a:cubicBezTo>
                <a:cubicBezTo>
                  <a:pt x="296853" y="4845383"/>
                  <a:pt x="296853" y="4845383"/>
                  <a:pt x="296853" y="4845383"/>
                </a:cubicBezTo>
                <a:cubicBezTo>
                  <a:pt x="298464" y="4844745"/>
                  <a:pt x="298845" y="4838335"/>
                  <a:pt x="299638" y="4833848"/>
                </a:cubicBezTo>
                <a:cubicBezTo>
                  <a:pt x="299228" y="4831923"/>
                  <a:pt x="299228" y="4831923"/>
                  <a:pt x="299228" y="4831923"/>
                </a:cubicBezTo>
                <a:cubicBezTo>
                  <a:pt x="298818" y="4829998"/>
                  <a:pt x="298818" y="4829998"/>
                  <a:pt x="298818" y="4829998"/>
                </a:cubicBezTo>
                <a:cubicBezTo>
                  <a:pt x="297208" y="4830636"/>
                  <a:pt x="297208" y="4830636"/>
                  <a:pt x="296799" y="4828711"/>
                </a:cubicBezTo>
                <a:cubicBezTo>
                  <a:pt x="296389" y="4826787"/>
                  <a:pt x="294778" y="4827423"/>
                  <a:pt x="294778" y="4827423"/>
                </a:cubicBezTo>
                <a:cubicBezTo>
                  <a:pt x="293576" y="4829987"/>
                  <a:pt x="293576" y="4829987"/>
                  <a:pt x="293986" y="4831910"/>
                </a:cubicBezTo>
                <a:cubicBezTo>
                  <a:pt x="294395" y="4833836"/>
                  <a:pt x="296006" y="4833197"/>
                  <a:pt x="296416" y="4835122"/>
                </a:cubicBezTo>
                <a:cubicBezTo>
                  <a:pt x="295214" y="4837684"/>
                  <a:pt x="295624" y="4839609"/>
                  <a:pt x="295624" y="4839609"/>
                </a:cubicBezTo>
                <a:cubicBezTo>
                  <a:pt x="294013" y="4840247"/>
                  <a:pt x="291992" y="4838959"/>
                  <a:pt x="291992" y="4838959"/>
                </a:cubicBezTo>
                <a:cubicBezTo>
                  <a:pt x="290381" y="4839597"/>
                  <a:pt x="288771" y="4840233"/>
                  <a:pt x="286750" y="4838947"/>
                </a:cubicBezTo>
                <a:cubicBezTo>
                  <a:pt x="287132" y="4832536"/>
                  <a:pt x="284702" y="4829323"/>
                  <a:pt x="282272" y="4826112"/>
                </a:cubicBezTo>
                <a:cubicBezTo>
                  <a:pt x="280252" y="4824824"/>
                  <a:pt x="279842" y="4822900"/>
                  <a:pt x="277412" y="4819687"/>
                </a:cubicBezTo>
                <a:cubicBezTo>
                  <a:pt x="279024" y="4819051"/>
                  <a:pt x="279024" y="4819051"/>
                  <a:pt x="280635" y="4818413"/>
                </a:cubicBezTo>
                <a:cubicBezTo>
                  <a:pt x="282245" y="4817776"/>
                  <a:pt x="283856" y="4817138"/>
                  <a:pt x="283446" y="4815214"/>
                </a:cubicBezTo>
                <a:cubicBezTo>
                  <a:pt x="285467" y="4816502"/>
                  <a:pt x="287488" y="4817788"/>
                  <a:pt x="289098" y="4817152"/>
                </a:cubicBezTo>
                <a:cubicBezTo>
                  <a:pt x="289509" y="4819076"/>
                  <a:pt x="289509" y="4819076"/>
                  <a:pt x="289509" y="4819076"/>
                </a:cubicBezTo>
                <a:cubicBezTo>
                  <a:pt x="293550" y="4821650"/>
                  <a:pt x="302833" y="4824237"/>
                  <a:pt x="306436" y="4816551"/>
                </a:cubicBezTo>
                <a:cubicBezTo>
                  <a:pt x="304416" y="4815264"/>
                  <a:pt x="304416" y="4815264"/>
                  <a:pt x="304416" y="4815264"/>
                </a:cubicBezTo>
                <a:cubicBezTo>
                  <a:pt x="306028" y="4814627"/>
                  <a:pt x="306028" y="4814627"/>
                  <a:pt x="308048" y="4815914"/>
                </a:cubicBezTo>
                <a:cubicBezTo>
                  <a:pt x="307665" y="4822325"/>
                  <a:pt x="308486" y="4826174"/>
                  <a:pt x="309714" y="4831948"/>
                </a:cubicBezTo>
                <a:cubicBezTo>
                  <a:pt x="309714" y="4831948"/>
                  <a:pt x="310122" y="4833874"/>
                  <a:pt x="311734" y="4833236"/>
                </a:cubicBezTo>
                <a:cubicBezTo>
                  <a:pt x="313345" y="4832598"/>
                  <a:pt x="312935" y="4830673"/>
                  <a:pt x="312935" y="4830673"/>
                </a:cubicBezTo>
                <a:cubicBezTo>
                  <a:pt x="311707" y="4824899"/>
                  <a:pt x="310888" y="4821050"/>
                  <a:pt x="311270" y="4814639"/>
                </a:cubicBezTo>
                <a:cubicBezTo>
                  <a:pt x="309250" y="4813351"/>
                  <a:pt x="309250" y="4813351"/>
                  <a:pt x="309250" y="4813351"/>
                </a:cubicBezTo>
                <a:cubicBezTo>
                  <a:pt x="308840" y="4811428"/>
                  <a:pt x="306411" y="4808215"/>
                  <a:pt x="304800" y="4808853"/>
                </a:cubicBezTo>
                <a:cubicBezTo>
                  <a:pt x="303571" y="4803079"/>
                  <a:pt x="303571" y="4803079"/>
                  <a:pt x="303571" y="4803079"/>
                </a:cubicBezTo>
                <a:cubicBezTo>
                  <a:pt x="303160" y="4801155"/>
                  <a:pt x="301550" y="4801792"/>
                  <a:pt x="301550" y="4801792"/>
                </a:cubicBezTo>
                <a:close/>
                <a:moveTo>
                  <a:pt x="7048356" y="4799190"/>
                </a:moveTo>
                <a:cubicBezTo>
                  <a:pt x="7033335" y="4799190"/>
                  <a:pt x="7025825" y="4803135"/>
                  <a:pt x="7024573" y="4807079"/>
                </a:cubicBezTo>
                <a:cubicBezTo>
                  <a:pt x="7023322" y="4811025"/>
                  <a:pt x="7028327" y="4814969"/>
                  <a:pt x="7038342" y="4814969"/>
                </a:cubicBezTo>
                <a:cubicBezTo>
                  <a:pt x="7048355" y="4811025"/>
                  <a:pt x="7038342" y="4803135"/>
                  <a:pt x="7048356" y="4799190"/>
                </a:cubicBezTo>
                <a:close/>
                <a:moveTo>
                  <a:pt x="6897836" y="4798787"/>
                </a:moveTo>
                <a:cubicBezTo>
                  <a:pt x="6892517" y="4799279"/>
                  <a:pt x="6887197" y="4800266"/>
                  <a:pt x="6881877" y="4800265"/>
                </a:cubicBezTo>
                <a:cubicBezTo>
                  <a:pt x="6881877" y="4808155"/>
                  <a:pt x="6903157" y="4804210"/>
                  <a:pt x="6903157" y="4808155"/>
                </a:cubicBezTo>
                <a:cubicBezTo>
                  <a:pt x="6903157" y="4808155"/>
                  <a:pt x="6903156" y="4812100"/>
                  <a:pt x="6903156" y="4812100"/>
                </a:cubicBezTo>
                <a:cubicBezTo>
                  <a:pt x="6903156" y="4812100"/>
                  <a:pt x="6903156" y="4812100"/>
                  <a:pt x="6892516" y="4812100"/>
                </a:cubicBezTo>
                <a:cubicBezTo>
                  <a:pt x="6881877" y="4808155"/>
                  <a:pt x="6871237" y="4808155"/>
                  <a:pt x="6860597" y="4812100"/>
                </a:cubicBezTo>
                <a:cubicBezTo>
                  <a:pt x="6871237" y="4816045"/>
                  <a:pt x="6892516" y="4823934"/>
                  <a:pt x="6881876" y="4823935"/>
                </a:cubicBezTo>
                <a:cubicBezTo>
                  <a:pt x="6871237" y="4827880"/>
                  <a:pt x="6881877" y="4827880"/>
                  <a:pt x="6892517" y="4827879"/>
                </a:cubicBezTo>
                <a:cubicBezTo>
                  <a:pt x="6892517" y="4827879"/>
                  <a:pt x="6892516" y="4823934"/>
                  <a:pt x="6903156" y="4823934"/>
                </a:cubicBezTo>
                <a:cubicBezTo>
                  <a:pt x="6903156" y="4819990"/>
                  <a:pt x="6892516" y="4819990"/>
                  <a:pt x="6892516" y="4816045"/>
                </a:cubicBezTo>
                <a:cubicBezTo>
                  <a:pt x="6903156" y="4816045"/>
                  <a:pt x="6903156" y="4816045"/>
                  <a:pt x="6913796" y="4812099"/>
                </a:cubicBezTo>
                <a:cubicBezTo>
                  <a:pt x="6913796" y="4812099"/>
                  <a:pt x="6913796" y="4812099"/>
                  <a:pt x="6924435" y="4812100"/>
                </a:cubicBezTo>
                <a:cubicBezTo>
                  <a:pt x="6924435" y="4808155"/>
                  <a:pt x="6913796" y="4804210"/>
                  <a:pt x="6913796" y="4800266"/>
                </a:cubicBezTo>
                <a:cubicBezTo>
                  <a:pt x="6908477" y="4798292"/>
                  <a:pt x="6903157" y="4798293"/>
                  <a:pt x="6897836" y="4798787"/>
                </a:cubicBezTo>
                <a:close/>
                <a:moveTo>
                  <a:pt x="6324532" y="4795320"/>
                </a:moveTo>
                <a:cubicBezTo>
                  <a:pt x="6320307" y="4794809"/>
                  <a:pt x="6314674" y="4795830"/>
                  <a:pt x="6314675" y="4799915"/>
                </a:cubicBezTo>
                <a:cubicBezTo>
                  <a:pt x="6325941" y="4799915"/>
                  <a:pt x="6325941" y="4799915"/>
                  <a:pt x="6325941" y="4799915"/>
                </a:cubicBezTo>
                <a:cubicBezTo>
                  <a:pt x="6331573" y="4797872"/>
                  <a:pt x="6328757" y="4795831"/>
                  <a:pt x="6324532" y="4795320"/>
                </a:cubicBezTo>
                <a:close/>
                <a:moveTo>
                  <a:pt x="239068" y="4793264"/>
                </a:moveTo>
                <a:cubicBezTo>
                  <a:pt x="239068" y="4793264"/>
                  <a:pt x="237441" y="4793907"/>
                  <a:pt x="237441" y="4793907"/>
                </a:cubicBezTo>
                <a:cubicBezTo>
                  <a:pt x="237441" y="4793907"/>
                  <a:pt x="236214" y="4796434"/>
                  <a:pt x="236615" y="4798316"/>
                </a:cubicBezTo>
                <a:cubicBezTo>
                  <a:pt x="237015" y="4800197"/>
                  <a:pt x="237416" y="4802079"/>
                  <a:pt x="239443" y="4803317"/>
                </a:cubicBezTo>
                <a:cubicBezTo>
                  <a:pt x="241070" y="4802674"/>
                  <a:pt x="243097" y="4803911"/>
                  <a:pt x="243097" y="4803911"/>
                </a:cubicBezTo>
                <a:cubicBezTo>
                  <a:pt x="244724" y="4803267"/>
                  <a:pt x="245950" y="4800743"/>
                  <a:pt x="245550" y="4798861"/>
                </a:cubicBezTo>
                <a:cubicBezTo>
                  <a:pt x="245150" y="4796979"/>
                  <a:pt x="244349" y="4793216"/>
                  <a:pt x="242722" y="4793858"/>
                </a:cubicBezTo>
                <a:cubicBezTo>
                  <a:pt x="241095" y="4794503"/>
                  <a:pt x="239469" y="4795147"/>
                  <a:pt x="239068" y="4793264"/>
                </a:cubicBezTo>
                <a:close/>
                <a:moveTo>
                  <a:pt x="273223" y="4791993"/>
                </a:moveTo>
                <a:cubicBezTo>
                  <a:pt x="273223" y="4791993"/>
                  <a:pt x="273636" y="4793933"/>
                  <a:pt x="273636" y="4793933"/>
                </a:cubicBezTo>
                <a:cubicBezTo>
                  <a:pt x="273636" y="4793933"/>
                  <a:pt x="272038" y="4794565"/>
                  <a:pt x="272038" y="4794565"/>
                </a:cubicBezTo>
                <a:cubicBezTo>
                  <a:pt x="272038" y="4794565"/>
                  <a:pt x="270439" y="4795197"/>
                  <a:pt x="270439" y="4795197"/>
                </a:cubicBezTo>
                <a:cubicBezTo>
                  <a:pt x="270439" y="4795197"/>
                  <a:pt x="269256" y="4797770"/>
                  <a:pt x="269669" y="4799710"/>
                </a:cubicBezTo>
                <a:cubicBezTo>
                  <a:pt x="270082" y="4801652"/>
                  <a:pt x="271679" y="4801020"/>
                  <a:pt x="271679" y="4801020"/>
                </a:cubicBezTo>
                <a:cubicBezTo>
                  <a:pt x="273277" y="4800387"/>
                  <a:pt x="273277" y="4800387"/>
                  <a:pt x="273277" y="4800387"/>
                </a:cubicBezTo>
                <a:cubicBezTo>
                  <a:pt x="274875" y="4799755"/>
                  <a:pt x="274875" y="4799755"/>
                  <a:pt x="276059" y="4797183"/>
                </a:cubicBezTo>
                <a:cubicBezTo>
                  <a:pt x="276059" y="4797183"/>
                  <a:pt x="275647" y="4795242"/>
                  <a:pt x="275234" y="4793301"/>
                </a:cubicBezTo>
                <a:cubicBezTo>
                  <a:pt x="275234" y="4793301"/>
                  <a:pt x="274821" y="4791360"/>
                  <a:pt x="273223" y="4791993"/>
                </a:cubicBezTo>
                <a:close/>
                <a:moveTo>
                  <a:pt x="5884718" y="4791339"/>
                </a:moveTo>
                <a:cubicBezTo>
                  <a:pt x="5874389" y="4786847"/>
                  <a:pt x="5874390" y="4795831"/>
                  <a:pt x="5864062" y="4795830"/>
                </a:cubicBezTo>
                <a:cubicBezTo>
                  <a:pt x="5864062" y="4800323"/>
                  <a:pt x="5864062" y="4800323"/>
                  <a:pt x="5874390" y="4804816"/>
                </a:cubicBezTo>
                <a:cubicBezTo>
                  <a:pt x="5884718" y="4804815"/>
                  <a:pt x="5884718" y="4804815"/>
                  <a:pt x="5884717" y="4800323"/>
                </a:cubicBezTo>
                <a:cubicBezTo>
                  <a:pt x="5884717" y="4795831"/>
                  <a:pt x="5884717" y="4795831"/>
                  <a:pt x="5884718" y="4791339"/>
                </a:cubicBezTo>
                <a:close/>
                <a:moveTo>
                  <a:pt x="6342393" y="4787714"/>
                </a:moveTo>
                <a:cubicBezTo>
                  <a:pt x="6342393" y="4787714"/>
                  <a:pt x="6342394" y="4792018"/>
                  <a:pt x="6342394" y="4792018"/>
                </a:cubicBezTo>
                <a:cubicBezTo>
                  <a:pt x="6342394" y="4792018"/>
                  <a:pt x="6342393" y="4796320"/>
                  <a:pt x="6342393" y="4796320"/>
                </a:cubicBezTo>
                <a:cubicBezTo>
                  <a:pt x="6342393" y="4796320"/>
                  <a:pt x="6345210" y="4796320"/>
                  <a:pt x="6348026" y="4796320"/>
                </a:cubicBezTo>
                <a:lnTo>
                  <a:pt x="6348970" y="4796320"/>
                </a:lnTo>
                <a:lnTo>
                  <a:pt x="6349408" y="4797465"/>
                </a:lnTo>
                <a:cubicBezTo>
                  <a:pt x="6350346" y="4798690"/>
                  <a:pt x="6352225" y="4799914"/>
                  <a:pt x="6355979" y="4799915"/>
                </a:cubicBezTo>
                <a:cubicBezTo>
                  <a:pt x="6355980" y="4795013"/>
                  <a:pt x="6355980" y="4795013"/>
                  <a:pt x="6355980" y="4795013"/>
                </a:cubicBezTo>
                <a:lnTo>
                  <a:pt x="6353660" y="4795013"/>
                </a:lnTo>
                <a:lnTo>
                  <a:pt x="6353659" y="4794168"/>
                </a:lnTo>
                <a:cubicBezTo>
                  <a:pt x="6353660" y="4793093"/>
                  <a:pt x="6353659" y="4792018"/>
                  <a:pt x="6353659" y="4792018"/>
                </a:cubicBezTo>
                <a:cubicBezTo>
                  <a:pt x="6353659" y="4792018"/>
                  <a:pt x="6353659" y="4787714"/>
                  <a:pt x="6353659" y="4787714"/>
                </a:cubicBezTo>
                <a:cubicBezTo>
                  <a:pt x="6353659" y="4787714"/>
                  <a:pt x="6342393" y="4787714"/>
                  <a:pt x="6342393" y="4787714"/>
                </a:cubicBezTo>
                <a:close/>
                <a:moveTo>
                  <a:pt x="6943212" y="4787713"/>
                </a:moveTo>
                <a:cubicBezTo>
                  <a:pt x="6931945" y="4787713"/>
                  <a:pt x="6931945" y="4787713"/>
                  <a:pt x="6931946" y="4791539"/>
                </a:cubicBezTo>
                <a:cubicBezTo>
                  <a:pt x="6931946" y="4795364"/>
                  <a:pt x="6931946" y="4795364"/>
                  <a:pt x="6943212" y="4799190"/>
                </a:cubicBezTo>
                <a:cubicBezTo>
                  <a:pt x="6943212" y="4795364"/>
                  <a:pt x="6943212" y="4791539"/>
                  <a:pt x="6943212" y="4787713"/>
                </a:cubicBezTo>
                <a:close/>
                <a:moveTo>
                  <a:pt x="6284634" y="4786846"/>
                </a:moveTo>
                <a:cubicBezTo>
                  <a:pt x="6273370" y="4786847"/>
                  <a:pt x="6262103" y="4786847"/>
                  <a:pt x="6262103" y="4786847"/>
                </a:cubicBezTo>
                <a:cubicBezTo>
                  <a:pt x="6262104" y="4790931"/>
                  <a:pt x="6262104" y="4790931"/>
                  <a:pt x="6262104" y="4790931"/>
                </a:cubicBezTo>
                <a:cubicBezTo>
                  <a:pt x="6262103" y="4795014"/>
                  <a:pt x="6284634" y="4790931"/>
                  <a:pt x="6284634" y="4786846"/>
                </a:cubicBezTo>
                <a:close/>
                <a:moveTo>
                  <a:pt x="366271" y="4786550"/>
                </a:moveTo>
                <a:cubicBezTo>
                  <a:pt x="366271" y="4786550"/>
                  <a:pt x="366271" y="4786550"/>
                  <a:pt x="366679" y="4788464"/>
                </a:cubicBezTo>
                <a:cubicBezTo>
                  <a:pt x="365052" y="4789109"/>
                  <a:pt x="365459" y="4791025"/>
                  <a:pt x="367493" y="4792296"/>
                </a:cubicBezTo>
                <a:cubicBezTo>
                  <a:pt x="367493" y="4792296"/>
                  <a:pt x="367901" y="4794212"/>
                  <a:pt x="369528" y="4793569"/>
                </a:cubicBezTo>
                <a:cubicBezTo>
                  <a:pt x="369528" y="4793569"/>
                  <a:pt x="369528" y="4793569"/>
                  <a:pt x="369935" y="4795483"/>
                </a:cubicBezTo>
                <a:cubicBezTo>
                  <a:pt x="368716" y="4798042"/>
                  <a:pt x="369124" y="4799958"/>
                  <a:pt x="369939" y="4803789"/>
                </a:cubicBezTo>
                <a:cubicBezTo>
                  <a:pt x="370753" y="4807620"/>
                  <a:pt x="372789" y="4808892"/>
                  <a:pt x="374823" y="4810163"/>
                </a:cubicBezTo>
                <a:cubicBezTo>
                  <a:pt x="375231" y="4812080"/>
                  <a:pt x="376857" y="4811436"/>
                  <a:pt x="376450" y="4809521"/>
                </a:cubicBezTo>
                <a:cubicBezTo>
                  <a:pt x="376042" y="4807604"/>
                  <a:pt x="376042" y="4807604"/>
                  <a:pt x="375635" y="4805689"/>
                </a:cubicBezTo>
                <a:cubicBezTo>
                  <a:pt x="373600" y="4804417"/>
                  <a:pt x="373600" y="4804417"/>
                  <a:pt x="373192" y="4802502"/>
                </a:cubicBezTo>
                <a:cubicBezTo>
                  <a:pt x="372785" y="4800586"/>
                  <a:pt x="371970" y="4796755"/>
                  <a:pt x="373190" y="4794196"/>
                </a:cubicBezTo>
                <a:lnTo>
                  <a:pt x="374409" y="4791637"/>
                </a:lnTo>
                <a:cubicBezTo>
                  <a:pt x="372374" y="4790365"/>
                  <a:pt x="372374" y="4790365"/>
                  <a:pt x="372374" y="4790365"/>
                </a:cubicBezTo>
                <a:cubicBezTo>
                  <a:pt x="372374" y="4790365"/>
                  <a:pt x="370747" y="4791010"/>
                  <a:pt x="370338" y="4789094"/>
                </a:cubicBezTo>
                <a:cubicBezTo>
                  <a:pt x="370338" y="4789094"/>
                  <a:pt x="368305" y="4787821"/>
                  <a:pt x="368305" y="4787821"/>
                </a:cubicBezTo>
                <a:cubicBezTo>
                  <a:pt x="367898" y="4785905"/>
                  <a:pt x="367898" y="4785905"/>
                  <a:pt x="366271" y="4786550"/>
                </a:cubicBezTo>
                <a:close/>
                <a:moveTo>
                  <a:pt x="6301088" y="4783411"/>
                </a:moveTo>
                <a:cubicBezTo>
                  <a:pt x="6301088" y="4787715"/>
                  <a:pt x="6301089" y="4792018"/>
                  <a:pt x="6312354" y="4796322"/>
                </a:cubicBezTo>
                <a:cubicBezTo>
                  <a:pt x="6312354" y="4796322"/>
                  <a:pt x="6323621" y="4792018"/>
                  <a:pt x="6334885" y="4796322"/>
                </a:cubicBezTo>
                <a:cubicBezTo>
                  <a:pt x="6323621" y="4787714"/>
                  <a:pt x="6312355" y="4783412"/>
                  <a:pt x="6301088" y="4783411"/>
                </a:cubicBezTo>
                <a:close/>
                <a:moveTo>
                  <a:pt x="352315" y="4777533"/>
                </a:moveTo>
                <a:cubicBezTo>
                  <a:pt x="353925" y="4776898"/>
                  <a:pt x="354332" y="4778813"/>
                  <a:pt x="356349" y="4780092"/>
                </a:cubicBezTo>
                <a:cubicBezTo>
                  <a:pt x="354739" y="4780729"/>
                  <a:pt x="354332" y="4778813"/>
                  <a:pt x="352723" y="4779449"/>
                </a:cubicBezTo>
                <a:cubicBezTo>
                  <a:pt x="352315" y="4777533"/>
                  <a:pt x="352315" y="4777533"/>
                  <a:pt x="352315" y="4777533"/>
                </a:cubicBezTo>
                <a:close/>
                <a:moveTo>
                  <a:pt x="6355980" y="4777046"/>
                </a:moveTo>
                <a:cubicBezTo>
                  <a:pt x="6355980" y="4781946"/>
                  <a:pt x="6355980" y="4781946"/>
                  <a:pt x="6367246" y="4781946"/>
                </a:cubicBezTo>
                <a:cubicBezTo>
                  <a:pt x="6367246" y="4781946"/>
                  <a:pt x="6367246" y="4781946"/>
                  <a:pt x="6367246" y="4777046"/>
                </a:cubicBezTo>
                <a:cubicBezTo>
                  <a:pt x="6355980" y="4777046"/>
                  <a:pt x="6355980" y="4777046"/>
                  <a:pt x="6355980" y="4777046"/>
                </a:cubicBezTo>
                <a:close/>
                <a:moveTo>
                  <a:pt x="6984516" y="4776237"/>
                </a:moveTo>
                <a:cubicBezTo>
                  <a:pt x="6984516" y="4776237"/>
                  <a:pt x="6984516" y="4780541"/>
                  <a:pt x="6995784" y="4780541"/>
                </a:cubicBezTo>
                <a:cubicBezTo>
                  <a:pt x="6995784" y="4780541"/>
                  <a:pt x="7007049" y="4780541"/>
                  <a:pt x="7007049" y="4776237"/>
                </a:cubicBezTo>
                <a:cubicBezTo>
                  <a:pt x="7007049" y="4776237"/>
                  <a:pt x="6995784" y="4776237"/>
                  <a:pt x="6995784" y="4776237"/>
                </a:cubicBezTo>
                <a:cubicBezTo>
                  <a:pt x="6984516" y="4776237"/>
                  <a:pt x="6984516" y="4776237"/>
                  <a:pt x="6984516" y="4776237"/>
                </a:cubicBezTo>
                <a:close/>
                <a:moveTo>
                  <a:pt x="6889889" y="4775879"/>
                </a:moveTo>
                <a:cubicBezTo>
                  <a:pt x="6887260" y="4776865"/>
                  <a:pt x="6886603" y="4777851"/>
                  <a:pt x="6886932" y="4778776"/>
                </a:cubicBezTo>
                <a:cubicBezTo>
                  <a:pt x="6887917" y="4781551"/>
                  <a:pt x="6897774" y="4783769"/>
                  <a:pt x="6889889" y="4783770"/>
                </a:cubicBezTo>
                <a:cubicBezTo>
                  <a:pt x="6889889" y="4787714"/>
                  <a:pt x="6910918" y="4779824"/>
                  <a:pt x="6921431" y="4787715"/>
                </a:cubicBezTo>
                <a:cubicBezTo>
                  <a:pt x="6926688" y="4781797"/>
                  <a:pt x="6924061" y="4777852"/>
                  <a:pt x="6917489" y="4775880"/>
                </a:cubicBezTo>
                <a:cubicBezTo>
                  <a:pt x="6910918" y="4773908"/>
                  <a:pt x="6900403" y="4773907"/>
                  <a:pt x="6889889" y="4775879"/>
                </a:cubicBezTo>
                <a:close/>
                <a:moveTo>
                  <a:pt x="326936" y="4773038"/>
                </a:moveTo>
                <a:cubicBezTo>
                  <a:pt x="325735" y="4775590"/>
                  <a:pt x="323719" y="4774310"/>
                  <a:pt x="324534" y="4778141"/>
                </a:cubicBezTo>
                <a:cubicBezTo>
                  <a:pt x="324534" y="4778141"/>
                  <a:pt x="322925" y="4778778"/>
                  <a:pt x="321317" y="4779414"/>
                </a:cubicBezTo>
                <a:cubicBezTo>
                  <a:pt x="319708" y="4780050"/>
                  <a:pt x="319708" y="4780050"/>
                  <a:pt x="320114" y="4781967"/>
                </a:cubicBezTo>
                <a:cubicBezTo>
                  <a:pt x="320523" y="4783883"/>
                  <a:pt x="320930" y="4785798"/>
                  <a:pt x="322539" y="4785161"/>
                </a:cubicBezTo>
                <a:cubicBezTo>
                  <a:pt x="322539" y="4785161"/>
                  <a:pt x="324147" y="4784524"/>
                  <a:pt x="324147" y="4784524"/>
                </a:cubicBezTo>
                <a:cubicBezTo>
                  <a:pt x="324963" y="4788356"/>
                  <a:pt x="325778" y="4792187"/>
                  <a:pt x="324169" y="4792823"/>
                </a:cubicBezTo>
                <a:cubicBezTo>
                  <a:pt x="323354" y="4788992"/>
                  <a:pt x="321746" y="4789628"/>
                  <a:pt x="318934" y="4792817"/>
                </a:cubicBezTo>
                <a:cubicBezTo>
                  <a:pt x="319749" y="4796648"/>
                  <a:pt x="321766" y="4797926"/>
                  <a:pt x="322989" y="4803673"/>
                </a:cubicBezTo>
                <a:lnTo>
                  <a:pt x="325006" y="4804952"/>
                </a:lnTo>
                <a:cubicBezTo>
                  <a:pt x="322989" y="4803673"/>
                  <a:pt x="320973" y="4802395"/>
                  <a:pt x="319362" y="4803031"/>
                </a:cubicBezTo>
                <a:cubicBezTo>
                  <a:pt x="317755" y="4803667"/>
                  <a:pt x="318162" y="4805582"/>
                  <a:pt x="318162" y="4805582"/>
                </a:cubicBezTo>
                <a:cubicBezTo>
                  <a:pt x="318571" y="4807499"/>
                  <a:pt x="320179" y="4806861"/>
                  <a:pt x="320179" y="4806861"/>
                </a:cubicBezTo>
                <a:cubicBezTo>
                  <a:pt x="320179" y="4806861"/>
                  <a:pt x="321788" y="4806226"/>
                  <a:pt x="322196" y="4808140"/>
                </a:cubicBezTo>
                <a:cubicBezTo>
                  <a:pt x="321402" y="4812609"/>
                  <a:pt x="324212" y="4809419"/>
                  <a:pt x="325027" y="4813250"/>
                </a:cubicBezTo>
                <a:cubicBezTo>
                  <a:pt x="325435" y="4815166"/>
                  <a:pt x="322216" y="4816439"/>
                  <a:pt x="322625" y="4818354"/>
                </a:cubicBezTo>
                <a:cubicBezTo>
                  <a:pt x="327044" y="4814529"/>
                  <a:pt x="328267" y="4820275"/>
                  <a:pt x="331484" y="4819003"/>
                </a:cubicBezTo>
                <a:cubicBezTo>
                  <a:pt x="331484" y="4819003"/>
                  <a:pt x="333501" y="4820281"/>
                  <a:pt x="333501" y="4820281"/>
                </a:cubicBezTo>
                <a:cubicBezTo>
                  <a:pt x="335518" y="4821560"/>
                  <a:pt x="337534" y="4822839"/>
                  <a:pt x="339551" y="4824118"/>
                </a:cubicBezTo>
                <a:cubicBezTo>
                  <a:pt x="339957" y="4826034"/>
                  <a:pt x="341567" y="4825397"/>
                  <a:pt x="341159" y="4823481"/>
                </a:cubicBezTo>
                <a:cubicBezTo>
                  <a:pt x="342768" y="4822845"/>
                  <a:pt x="342362" y="4820930"/>
                  <a:pt x="340344" y="4819651"/>
                </a:cubicBezTo>
                <a:cubicBezTo>
                  <a:pt x="338328" y="4818373"/>
                  <a:pt x="336310" y="4817093"/>
                  <a:pt x="335903" y="4815178"/>
                </a:cubicBezTo>
                <a:cubicBezTo>
                  <a:pt x="333887" y="4813899"/>
                  <a:pt x="331871" y="4812620"/>
                  <a:pt x="331871" y="4812620"/>
                </a:cubicBezTo>
                <a:cubicBezTo>
                  <a:pt x="331464" y="4810704"/>
                  <a:pt x="331464" y="4810704"/>
                  <a:pt x="331464" y="4810704"/>
                </a:cubicBezTo>
                <a:cubicBezTo>
                  <a:pt x="331464" y="4810704"/>
                  <a:pt x="331055" y="4808789"/>
                  <a:pt x="330648" y="4806873"/>
                </a:cubicBezTo>
                <a:cubicBezTo>
                  <a:pt x="337491" y="4806242"/>
                  <a:pt x="339895" y="4801139"/>
                  <a:pt x="347146" y="4802424"/>
                </a:cubicBezTo>
                <a:cubicBezTo>
                  <a:pt x="347509" y="4787742"/>
                  <a:pt x="355169" y="4790943"/>
                  <a:pt x="356349" y="4780092"/>
                </a:cubicBezTo>
                <a:cubicBezTo>
                  <a:pt x="356349" y="4780092"/>
                  <a:pt x="357956" y="4779456"/>
                  <a:pt x="357956" y="4779456"/>
                </a:cubicBezTo>
                <a:cubicBezTo>
                  <a:pt x="357956" y="4779456"/>
                  <a:pt x="357551" y="4777540"/>
                  <a:pt x="357551" y="4777540"/>
                </a:cubicBezTo>
                <a:cubicBezTo>
                  <a:pt x="355126" y="4774346"/>
                  <a:pt x="353109" y="4773066"/>
                  <a:pt x="351501" y="4773703"/>
                </a:cubicBezTo>
                <a:cubicBezTo>
                  <a:pt x="349891" y="4774340"/>
                  <a:pt x="349891" y="4774340"/>
                  <a:pt x="349891" y="4774340"/>
                </a:cubicBezTo>
                <a:cubicBezTo>
                  <a:pt x="350299" y="4776256"/>
                  <a:pt x="350299" y="4776256"/>
                  <a:pt x="350299" y="4776256"/>
                </a:cubicBezTo>
                <a:cubicBezTo>
                  <a:pt x="350299" y="4776256"/>
                  <a:pt x="350706" y="4778170"/>
                  <a:pt x="351113" y="4780086"/>
                </a:cubicBezTo>
                <a:cubicBezTo>
                  <a:pt x="349505" y="4780723"/>
                  <a:pt x="348283" y="4774977"/>
                  <a:pt x="346674" y="4775612"/>
                </a:cubicBezTo>
                <a:cubicBezTo>
                  <a:pt x="345494" y="4786463"/>
                  <a:pt x="340625" y="4771776"/>
                  <a:pt x="336205" y="4775602"/>
                </a:cubicBezTo>
                <a:cubicBezTo>
                  <a:pt x="336634" y="4785815"/>
                  <a:pt x="341053" y="4781990"/>
                  <a:pt x="341867" y="4785821"/>
                </a:cubicBezTo>
                <a:cubicBezTo>
                  <a:pt x="335840" y="4790283"/>
                  <a:pt x="335003" y="4778153"/>
                  <a:pt x="333823" y="4789003"/>
                </a:cubicBezTo>
                <a:cubicBezTo>
                  <a:pt x="330177" y="4780063"/>
                  <a:pt x="335411" y="4780069"/>
                  <a:pt x="334596" y="4776237"/>
                </a:cubicBezTo>
                <a:cubicBezTo>
                  <a:pt x="331378" y="4777510"/>
                  <a:pt x="327366" y="4783251"/>
                  <a:pt x="326936" y="4773038"/>
                </a:cubicBezTo>
                <a:close/>
                <a:moveTo>
                  <a:pt x="7046061" y="4772187"/>
                </a:moveTo>
                <a:cubicBezTo>
                  <a:pt x="7042406" y="4772391"/>
                  <a:pt x="7039522" y="4773293"/>
                  <a:pt x="7038839" y="4775243"/>
                </a:cubicBezTo>
                <a:cubicBezTo>
                  <a:pt x="7038450" y="4776359"/>
                  <a:pt x="7038779" y="4777815"/>
                  <a:pt x="7040092" y="4779680"/>
                </a:cubicBezTo>
                <a:cubicBezTo>
                  <a:pt x="7040092" y="4779680"/>
                  <a:pt x="7040092" y="4779680"/>
                  <a:pt x="7040092" y="4783411"/>
                </a:cubicBezTo>
                <a:cubicBezTo>
                  <a:pt x="7050607" y="4783411"/>
                  <a:pt x="7061120" y="4775952"/>
                  <a:pt x="7061120" y="4779680"/>
                </a:cubicBezTo>
                <a:cubicBezTo>
                  <a:pt x="7074922" y="4777233"/>
                  <a:pt x="7057023" y="4771573"/>
                  <a:pt x="7046061" y="4772187"/>
                </a:cubicBezTo>
                <a:close/>
                <a:moveTo>
                  <a:pt x="433853" y="4770524"/>
                </a:moveTo>
                <a:cubicBezTo>
                  <a:pt x="435070" y="4776241"/>
                  <a:pt x="433472" y="4776872"/>
                  <a:pt x="432685" y="4781315"/>
                </a:cubicBezTo>
                <a:cubicBezTo>
                  <a:pt x="437479" y="4779419"/>
                  <a:pt x="441103" y="4788315"/>
                  <a:pt x="445491" y="4784513"/>
                </a:cubicBezTo>
                <a:cubicBezTo>
                  <a:pt x="445468" y="4776258"/>
                  <a:pt x="439887" y="4782598"/>
                  <a:pt x="441461" y="4773712"/>
                </a:cubicBezTo>
                <a:cubicBezTo>
                  <a:pt x="439863" y="4774344"/>
                  <a:pt x="437454" y="4771165"/>
                  <a:pt x="433853" y="4770524"/>
                </a:cubicBezTo>
                <a:close/>
                <a:moveTo>
                  <a:pt x="447333" y="4765461"/>
                </a:moveTo>
                <a:cubicBezTo>
                  <a:pt x="446396" y="4765635"/>
                  <a:pt x="449028" y="4778005"/>
                  <a:pt x="452004" y="4773672"/>
                </a:cubicBezTo>
                <a:cubicBezTo>
                  <a:pt x="453188" y="4771100"/>
                  <a:pt x="449580" y="4770423"/>
                  <a:pt x="449580" y="4770423"/>
                </a:cubicBezTo>
                <a:cubicBezTo>
                  <a:pt x="448355" y="4766700"/>
                  <a:pt x="447645" y="4765404"/>
                  <a:pt x="447333" y="4765461"/>
                </a:cubicBezTo>
                <a:close/>
                <a:moveTo>
                  <a:pt x="6312355" y="4764762"/>
                </a:moveTo>
                <a:cubicBezTo>
                  <a:pt x="6312355" y="4764762"/>
                  <a:pt x="6312355" y="4764762"/>
                  <a:pt x="6312354" y="4767632"/>
                </a:cubicBezTo>
                <a:cubicBezTo>
                  <a:pt x="6323621" y="4767632"/>
                  <a:pt x="6323621" y="4767632"/>
                  <a:pt x="6323621" y="4767632"/>
                </a:cubicBezTo>
                <a:cubicBezTo>
                  <a:pt x="6323621" y="4764763"/>
                  <a:pt x="6323621" y="4764763"/>
                  <a:pt x="6323621" y="4764763"/>
                </a:cubicBezTo>
                <a:cubicBezTo>
                  <a:pt x="6323621" y="4764763"/>
                  <a:pt x="6323621" y="4764763"/>
                  <a:pt x="6312355" y="4764762"/>
                </a:cubicBezTo>
                <a:close/>
                <a:moveTo>
                  <a:pt x="6954479" y="4764761"/>
                </a:moveTo>
                <a:cubicBezTo>
                  <a:pt x="6943212" y="4764762"/>
                  <a:pt x="6943212" y="4764762"/>
                  <a:pt x="6943212" y="4764762"/>
                </a:cubicBezTo>
                <a:cubicBezTo>
                  <a:pt x="6943212" y="4764762"/>
                  <a:pt x="6943212" y="4764762"/>
                  <a:pt x="6943212" y="4767631"/>
                </a:cubicBezTo>
                <a:cubicBezTo>
                  <a:pt x="6954479" y="4767631"/>
                  <a:pt x="6954479" y="4767631"/>
                  <a:pt x="6954479" y="4767631"/>
                </a:cubicBezTo>
                <a:cubicBezTo>
                  <a:pt x="6954479" y="4764761"/>
                  <a:pt x="6954479" y="4764761"/>
                  <a:pt x="6954479" y="4764761"/>
                </a:cubicBezTo>
                <a:close/>
                <a:moveTo>
                  <a:pt x="5925818" y="4763416"/>
                </a:moveTo>
                <a:cubicBezTo>
                  <a:pt x="5936347" y="4763416"/>
                  <a:pt x="5936347" y="4763416"/>
                  <a:pt x="5936347" y="4763416"/>
                </a:cubicBezTo>
                <a:cubicBezTo>
                  <a:pt x="5946873" y="4767929"/>
                  <a:pt x="5936347" y="4767930"/>
                  <a:pt x="5936347" y="4772444"/>
                </a:cubicBezTo>
                <a:cubicBezTo>
                  <a:pt x="5936347" y="4767930"/>
                  <a:pt x="5925819" y="4767930"/>
                  <a:pt x="5925818" y="4763416"/>
                </a:cubicBezTo>
                <a:close/>
                <a:moveTo>
                  <a:pt x="6259784" y="4760459"/>
                </a:moveTo>
                <a:cubicBezTo>
                  <a:pt x="6256967" y="4761355"/>
                  <a:pt x="6255559" y="4762027"/>
                  <a:pt x="6255031" y="4762588"/>
                </a:cubicBezTo>
                <a:cubicBezTo>
                  <a:pt x="6254503" y="4763148"/>
                  <a:pt x="6254854" y="4763596"/>
                  <a:pt x="6255559" y="4764045"/>
                </a:cubicBezTo>
                <a:cubicBezTo>
                  <a:pt x="6256967" y="4764941"/>
                  <a:pt x="6259783" y="4765838"/>
                  <a:pt x="6259784" y="4767631"/>
                </a:cubicBezTo>
                <a:cubicBezTo>
                  <a:pt x="6271048" y="4764046"/>
                  <a:pt x="6259784" y="4760459"/>
                  <a:pt x="6259784" y="4760459"/>
                </a:cubicBezTo>
                <a:close/>
                <a:moveTo>
                  <a:pt x="6323619" y="4756155"/>
                </a:moveTo>
                <a:cubicBezTo>
                  <a:pt x="6323619" y="4756155"/>
                  <a:pt x="6323619" y="4760459"/>
                  <a:pt x="6323619" y="4760459"/>
                </a:cubicBezTo>
                <a:cubicBezTo>
                  <a:pt x="6323619" y="4760459"/>
                  <a:pt x="6323619" y="4760459"/>
                  <a:pt x="6334885" y="4760458"/>
                </a:cubicBezTo>
                <a:cubicBezTo>
                  <a:pt x="6334885" y="4760458"/>
                  <a:pt x="6334885" y="4756155"/>
                  <a:pt x="6334885" y="4756155"/>
                </a:cubicBezTo>
                <a:cubicBezTo>
                  <a:pt x="6334885" y="4756155"/>
                  <a:pt x="6334885" y="4756155"/>
                  <a:pt x="6323619" y="4756155"/>
                </a:cubicBezTo>
                <a:close/>
                <a:moveTo>
                  <a:pt x="373230" y="4754341"/>
                </a:moveTo>
                <a:cubicBezTo>
                  <a:pt x="373230" y="4754341"/>
                  <a:pt x="373230" y="4754341"/>
                  <a:pt x="373643" y="4756281"/>
                </a:cubicBezTo>
                <a:cubicBezTo>
                  <a:pt x="373643" y="4756281"/>
                  <a:pt x="373643" y="4756281"/>
                  <a:pt x="372005" y="4756929"/>
                </a:cubicBezTo>
                <a:cubicBezTo>
                  <a:pt x="369542" y="4753695"/>
                  <a:pt x="365855" y="4753050"/>
                  <a:pt x="365868" y="4761461"/>
                </a:cubicBezTo>
                <a:cubicBezTo>
                  <a:pt x="369157" y="4768575"/>
                  <a:pt x="367122" y="4775693"/>
                  <a:pt x="366723" y="4782163"/>
                </a:cubicBezTo>
                <a:cubicBezTo>
                  <a:pt x="371842" y="4781190"/>
                  <a:pt x="376555" y="4782482"/>
                  <a:pt x="379677" y="4781509"/>
                </a:cubicBezTo>
                <a:cubicBezTo>
                  <a:pt x="382798" y="4780537"/>
                  <a:pt x="384329" y="4777303"/>
                  <a:pt x="383083" y="4767275"/>
                </a:cubicBezTo>
                <a:cubicBezTo>
                  <a:pt x="381445" y="4767924"/>
                  <a:pt x="381445" y="4767924"/>
                  <a:pt x="381445" y="4767924"/>
                </a:cubicBezTo>
                <a:cubicBezTo>
                  <a:pt x="382671" y="4765334"/>
                  <a:pt x="382671" y="4765334"/>
                  <a:pt x="382257" y="4763393"/>
                </a:cubicBezTo>
                <a:cubicBezTo>
                  <a:pt x="382257" y="4763393"/>
                  <a:pt x="381845" y="4761452"/>
                  <a:pt x="381431" y="4759511"/>
                </a:cubicBezTo>
                <a:cubicBezTo>
                  <a:pt x="381431" y="4759511"/>
                  <a:pt x="379794" y="4760160"/>
                  <a:pt x="379794" y="4760160"/>
                </a:cubicBezTo>
                <a:cubicBezTo>
                  <a:pt x="379794" y="4760160"/>
                  <a:pt x="379794" y="4760160"/>
                  <a:pt x="378570" y="4762748"/>
                </a:cubicBezTo>
                <a:cubicBezTo>
                  <a:pt x="378570" y="4762748"/>
                  <a:pt x="378981" y="4764689"/>
                  <a:pt x="378981" y="4764689"/>
                </a:cubicBezTo>
                <a:cubicBezTo>
                  <a:pt x="375708" y="4765985"/>
                  <a:pt x="378156" y="4760807"/>
                  <a:pt x="376106" y="4759514"/>
                </a:cubicBezTo>
                <a:cubicBezTo>
                  <a:pt x="374468" y="4760162"/>
                  <a:pt x="374468" y="4760162"/>
                  <a:pt x="374468" y="4760162"/>
                </a:cubicBezTo>
                <a:cubicBezTo>
                  <a:pt x="376106" y="4759514"/>
                  <a:pt x="375693" y="4757574"/>
                  <a:pt x="375280" y="4755633"/>
                </a:cubicBezTo>
                <a:cubicBezTo>
                  <a:pt x="375280" y="4755633"/>
                  <a:pt x="374867" y="4753693"/>
                  <a:pt x="373230" y="4754341"/>
                </a:cubicBezTo>
                <a:close/>
                <a:moveTo>
                  <a:pt x="306707" y="4754262"/>
                </a:moveTo>
                <a:cubicBezTo>
                  <a:pt x="304896" y="4753449"/>
                  <a:pt x="303008" y="4754196"/>
                  <a:pt x="302853" y="4757318"/>
                </a:cubicBezTo>
                <a:cubicBezTo>
                  <a:pt x="306275" y="4758004"/>
                  <a:pt x="308586" y="4761171"/>
                  <a:pt x="310097" y="4760573"/>
                </a:cubicBezTo>
                <a:cubicBezTo>
                  <a:pt x="310253" y="4757452"/>
                  <a:pt x="308519" y="4755077"/>
                  <a:pt x="306707" y="4754262"/>
                </a:cubicBezTo>
                <a:close/>
                <a:moveTo>
                  <a:pt x="467046" y="4753337"/>
                </a:moveTo>
                <a:cubicBezTo>
                  <a:pt x="467858" y="4757149"/>
                  <a:pt x="466665" y="4759685"/>
                  <a:pt x="465450" y="4753970"/>
                </a:cubicBezTo>
                <a:cubicBezTo>
                  <a:pt x="460250" y="4753959"/>
                  <a:pt x="457055" y="4755225"/>
                  <a:pt x="458271" y="4760941"/>
                </a:cubicBezTo>
                <a:cubicBezTo>
                  <a:pt x="458676" y="4762846"/>
                  <a:pt x="458676" y="4762846"/>
                  <a:pt x="458676" y="4762846"/>
                </a:cubicBezTo>
                <a:cubicBezTo>
                  <a:pt x="458676" y="4762846"/>
                  <a:pt x="457484" y="4765384"/>
                  <a:pt x="457484" y="4765384"/>
                </a:cubicBezTo>
                <a:cubicBezTo>
                  <a:pt x="456291" y="4767921"/>
                  <a:pt x="457102" y="4771732"/>
                  <a:pt x="457508" y="4773637"/>
                </a:cubicBezTo>
                <a:cubicBezTo>
                  <a:pt x="459512" y="4774911"/>
                  <a:pt x="461109" y="4774278"/>
                  <a:pt x="460704" y="4772373"/>
                </a:cubicBezTo>
                <a:cubicBezTo>
                  <a:pt x="462302" y="4771741"/>
                  <a:pt x="461896" y="4769837"/>
                  <a:pt x="461896" y="4769837"/>
                </a:cubicBezTo>
                <a:cubicBezTo>
                  <a:pt x="462898" y="4770472"/>
                  <a:pt x="464299" y="4770951"/>
                  <a:pt x="465798" y="4770873"/>
                </a:cubicBezTo>
                <a:cubicBezTo>
                  <a:pt x="467297" y="4770798"/>
                  <a:pt x="468895" y="4770164"/>
                  <a:pt x="470291" y="4768580"/>
                </a:cubicBezTo>
                <a:cubicBezTo>
                  <a:pt x="469885" y="4766675"/>
                  <a:pt x="469480" y="4764769"/>
                  <a:pt x="470672" y="4762231"/>
                </a:cubicBezTo>
                <a:cubicBezTo>
                  <a:pt x="472270" y="4761599"/>
                  <a:pt x="472674" y="4763505"/>
                  <a:pt x="474274" y="4762873"/>
                </a:cubicBezTo>
                <a:cubicBezTo>
                  <a:pt x="475871" y="4762240"/>
                  <a:pt x="475466" y="4760335"/>
                  <a:pt x="475466" y="4760335"/>
                </a:cubicBezTo>
                <a:cubicBezTo>
                  <a:pt x="475061" y="4758430"/>
                  <a:pt x="475061" y="4758430"/>
                  <a:pt x="473462" y="4759063"/>
                </a:cubicBezTo>
                <a:cubicBezTo>
                  <a:pt x="473462" y="4759063"/>
                  <a:pt x="471865" y="4759695"/>
                  <a:pt x="471459" y="4757789"/>
                </a:cubicBezTo>
                <a:cubicBezTo>
                  <a:pt x="469455" y="4756515"/>
                  <a:pt x="468645" y="4752705"/>
                  <a:pt x="467046" y="4753337"/>
                </a:cubicBezTo>
                <a:close/>
                <a:moveTo>
                  <a:pt x="6284280" y="4751128"/>
                </a:moveTo>
                <a:lnTo>
                  <a:pt x="6278654" y="4754777"/>
                </a:lnTo>
                <a:lnTo>
                  <a:pt x="6262103" y="4754177"/>
                </a:lnTo>
                <a:cubicBezTo>
                  <a:pt x="6262103" y="4759079"/>
                  <a:pt x="6273370" y="4759078"/>
                  <a:pt x="6273370" y="4763978"/>
                </a:cubicBezTo>
                <a:lnTo>
                  <a:pt x="6275932" y="4763421"/>
                </a:lnTo>
                <a:lnTo>
                  <a:pt x="6275889" y="4764513"/>
                </a:lnTo>
                <a:cubicBezTo>
                  <a:pt x="6276857" y="4767312"/>
                  <a:pt x="6278793" y="4769988"/>
                  <a:pt x="6281375" y="4771936"/>
                </a:cubicBezTo>
                <a:cubicBezTo>
                  <a:pt x="6291703" y="4771935"/>
                  <a:pt x="6291703" y="4771935"/>
                  <a:pt x="6291703" y="4771935"/>
                </a:cubicBezTo>
                <a:cubicBezTo>
                  <a:pt x="6312355" y="4768042"/>
                  <a:pt x="6312354" y="4760254"/>
                  <a:pt x="6302027" y="4752466"/>
                </a:cubicBezTo>
                <a:cubicBezTo>
                  <a:pt x="6294283" y="4750519"/>
                  <a:pt x="6288475" y="4750276"/>
                  <a:pt x="6284280" y="4751128"/>
                </a:cubicBezTo>
                <a:close/>
                <a:moveTo>
                  <a:pt x="5841532" y="4750910"/>
                </a:moveTo>
                <a:cubicBezTo>
                  <a:pt x="5831205" y="4750910"/>
                  <a:pt x="5820877" y="4755403"/>
                  <a:pt x="5820877" y="4759894"/>
                </a:cubicBezTo>
                <a:cubicBezTo>
                  <a:pt x="5820877" y="4759894"/>
                  <a:pt x="5810552" y="4759894"/>
                  <a:pt x="5800224" y="4759894"/>
                </a:cubicBezTo>
                <a:cubicBezTo>
                  <a:pt x="5800225" y="4764386"/>
                  <a:pt x="5800225" y="4764386"/>
                  <a:pt x="5800225" y="4768878"/>
                </a:cubicBezTo>
                <a:cubicBezTo>
                  <a:pt x="5810552" y="4764387"/>
                  <a:pt x="5810552" y="4768878"/>
                  <a:pt x="5820877" y="4768878"/>
                </a:cubicBezTo>
                <a:cubicBezTo>
                  <a:pt x="5820877" y="4773370"/>
                  <a:pt x="5810552" y="4773370"/>
                  <a:pt x="5810552" y="4773370"/>
                </a:cubicBezTo>
                <a:cubicBezTo>
                  <a:pt x="5820877" y="4777862"/>
                  <a:pt x="5820877" y="4777862"/>
                  <a:pt x="5820877" y="4786846"/>
                </a:cubicBezTo>
                <a:cubicBezTo>
                  <a:pt x="5820877" y="4786846"/>
                  <a:pt x="5831204" y="4782354"/>
                  <a:pt x="5841532" y="4786846"/>
                </a:cubicBezTo>
                <a:lnTo>
                  <a:pt x="5852796" y="4791747"/>
                </a:lnTo>
                <a:cubicBezTo>
                  <a:pt x="5852796" y="4791747"/>
                  <a:pt x="5852796" y="4786846"/>
                  <a:pt x="5852796" y="4786846"/>
                </a:cubicBezTo>
                <a:cubicBezTo>
                  <a:pt x="5864060" y="4786846"/>
                  <a:pt x="5852796" y="4791747"/>
                  <a:pt x="5864060" y="4786846"/>
                </a:cubicBezTo>
                <a:cubicBezTo>
                  <a:pt x="5864060" y="4786846"/>
                  <a:pt x="5864060" y="4786846"/>
                  <a:pt x="5864060" y="4781945"/>
                </a:cubicBezTo>
                <a:lnTo>
                  <a:pt x="5841531" y="4786845"/>
                </a:lnTo>
                <a:lnTo>
                  <a:pt x="5841532" y="4768878"/>
                </a:lnTo>
                <a:cubicBezTo>
                  <a:pt x="5841532" y="4768878"/>
                  <a:pt x="5841532" y="4768878"/>
                  <a:pt x="5851857" y="4768879"/>
                </a:cubicBezTo>
                <a:cubicBezTo>
                  <a:pt x="5862184" y="4773370"/>
                  <a:pt x="5862184" y="4777863"/>
                  <a:pt x="5882836" y="4777862"/>
                </a:cubicBezTo>
                <a:cubicBezTo>
                  <a:pt x="5882837" y="4773370"/>
                  <a:pt x="5882837" y="4768879"/>
                  <a:pt x="5882837" y="4759894"/>
                </a:cubicBezTo>
                <a:cubicBezTo>
                  <a:pt x="5882837" y="4759894"/>
                  <a:pt x="5862184" y="4759894"/>
                  <a:pt x="5851857" y="4759894"/>
                </a:cubicBezTo>
                <a:cubicBezTo>
                  <a:pt x="5862184" y="4764386"/>
                  <a:pt x="5851857" y="4764387"/>
                  <a:pt x="5851857" y="4764387"/>
                </a:cubicBezTo>
                <a:cubicBezTo>
                  <a:pt x="5851857" y="4764387"/>
                  <a:pt x="5841532" y="4764387"/>
                  <a:pt x="5841532" y="4764387"/>
                </a:cubicBezTo>
                <a:cubicBezTo>
                  <a:pt x="5831204" y="4759894"/>
                  <a:pt x="5841532" y="4755403"/>
                  <a:pt x="5851857" y="4755403"/>
                </a:cubicBezTo>
                <a:cubicBezTo>
                  <a:pt x="5851857" y="4755403"/>
                  <a:pt x="5841532" y="4755403"/>
                  <a:pt x="5841532" y="4750910"/>
                </a:cubicBezTo>
                <a:close/>
                <a:moveTo>
                  <a:pt x="4812495" y="4750337"/>
                </a:moveTo>
                <a:cubicBezTo>
                  <a:pt x="4811658" y="4750888"/>
                  <a:pt x="4811729" y="4752741"/>
                  <a:pt x="4813254" y="4756671"/>
                </a:cubicBezTo>
                <a:cubicBezTo>
                  <a:pt x="4813539" y="4764077"/>
                  <a:pt x="4817688" y="4764758"/>
                  <a:pt x="4821765" y="4763588"/>
                </a:cubicBezTo>
                <a:cubicBezTo>
                  <a:pt x="4825845" y="4762418"/>
                  <a:pt x="4829852" y="4759393"/>
                  <a:pt x="4829852" y="4759393"/>
                </a:cubicBezTo>
                <a:cubicBezTo>
                  <a:pt x="4825702" y="4758713"/>
                  <a:pt x="4815009" y="4748678"/>
                  <a:pt x="4812495" y="4750337"/>
                </a:cubicBezTo>
                <a:close/>
                <a:moveTo>
                  <a:pt x="6323619" y="4747548"/>
                </a:moveTo>
                <a:cubicBezTo>
                  <a:pt x="6323619" y="4751853"/>
                  <a:pt x="6323619" y="4751853"/>
                  <a:pt x="6323619" y="4751853"/>
                </a:cubicBezTo>
                <a:cubicBezTo>
                  <a:pt x="6323619" y="4751853"/>
                  <a:pt x="6323619" y="4747548"/>
                  <a:pt x="6334885" y="4747548"/>
                </a:cubicBezTo>
                <a:cubicBezTo>
                  <a:pt x="6334885" y="4747548"/>
                  <a:pt x="6323619" y="4747548"/>
                  <a:pt x="6323619" y="4747548"/>
                </a:cubicBezTo>
                <a:close/>
                <a:moveTo>
                  <a:pt x="398209" y="4746220"/>
                </a:moveTo>
                <a:cubicBezTo>
                  <a:pt x="396763" y="4744975"/>
                  <a:pt x="395456" y="4745492"/>
                  <a:pt x="396271" y="4749323"/>
                </a:cubicBezTo>
                <a:cubicBezTo>
                  <a:pt x="398014" y="4748634"/>
                  <a:pt x="397494" y="4755070"/>
                  <a:pt x="400980" y="4753691"/>
                </a:cubicBezTo>
                <a:cubicBezTo>
                  <a:pt x="401240" y="4750473"/>
                  <a:pt x="399656" y="4747466"/>
                  <a:pt x="398209" y="4746220"/>
                </a:cubicBezTo>
                <a:close/>
                <a:moveTo>
                  <a:pt x="6481333" y="4744678"/>
                </a:moveTo>
                <a:cubicBezTo>
                  <a:pt x="6481333" y="4748265"/>
                  <a:pt x="6481333" y="4748265"/>
                  <a:pt x="6481333" y="4751851"/>
                </a:cubicBezTo>
                <a:cubicBezTo>
                  <a:pt x="6492600" y="4748265"/>
                  <a:pt x="6492600" y="4748265"/>
                  <a:pt x="6492600" y="4748265"/>
                </a:cubicBezTo>
                <a:cubicBezTo>
                  <a:pt x="6492600" y="4744679"/>
                  <a:pt x="6492600" y="4744679"/>
                  <a:pt x="6481333" y="4744678"/>
                </a:cubicBezTo>
                <a:close/>
                <a:moveTo>
                  <a:pt x="325619" y="4742189"/>
                </a:moveTo>
                <a:cubicBezTo>
                  <a:pt x="325619" y="4742189"/>
                  <a:pt x="324020" y="4742823"/>
                  <a:pt x="322424" y="4743454"/>
                </a:cubicBezTo>
                <a:cubicBezTo>
                  <a:pt x="323239" y="4747286"/>
                  <a:pt x="321639" y="4747917"/>
                  <a:pt x="322048" y="4749832"/>
                </a:cubicBezTo>
                <a:cubicBezTo>
                  <a:pt x="323834" y="4746011"/>
                  <a:pt x="327452" y="4750809"/>
                  <a:pt x="328464" y="4750215"/>
                </a:cubicBezTo>
                <a:cubicBezTo>
                  <a:pt x="328799" y="4750017"/>
                  <a:pt x="328847" y="4749220"/>
                  <a:pt x="328439" y="4747304"/>
                </a:cubicBezTo>
                <a:cubicBezTo>
                  <a:pt x="326841" y="4747936"/>
                  <a:pt x="326433" y="4746021"/>
                  <a:pt x="325619" y="4742189"/>
                </a:cubicBezTo>
                <a:close/>
                <a:moveTo>
                  <a:pt x="431542" y="4741600"/>
                </a:moveTo>
                <a:cubicBezTo>
                  <a:pt x="429914" y="4742244"/>
                  <a:pt x="429914" y="4742244"/>
                  <a:pt x="429914" y="4742244"/>
                </a:cubicBezTo>
                <a:cubicBezTo>
                  <a:pt x="430328" y="4744185"/>
                  <a:pt x="429114" y="4746768"/>
                  <a:pt x="431154" y="4748065"/>
                </a:cubicBezTo>
                <a:cubicBezTo>
                  <a:pt x="431567" y="4750007"/>
                  <a:pt x="434020" y="4753244"/>
                  <a:pt x="436059" y="4754542"/>
                </a:cubicBezTo>
                <a:cubicBezTo>
                  <a:pt x="437078" y="4755189"/>
                  <a:pt x="437485" y="4755029"/>
                  <a:pt x="437841" y="4754624"/>
                </a:cubicBezTo>
                <a:cubicBezTo>
                  <a:pt x="438196" y="4754222"/>
                  <a:pt x="438499" y="4753576"/>
                  <a:pt x="439313" y="4753254"/>
                </a:cubicBezTo>
                <a:cubicBezTo>
                  <a:pt x="438899" y="4751313"/>
                  <a:pt x="438487" y="4749372"/>
                  <a:pt x="436448" y="4748075"/>
                </a:cubicBezTo>
                <a:cubicBezTo>
                  <a:pt x="436034" y="4746135"/>
                  <a:pt x="433995" y="4744837"/>
                  <a:pt x="433582" y="4742897"/>
                </a:cubicBezTo>
                <a:cubicBezTo>
                  <a:pt x="433169" y="4740957"/>
                  <a:pt x="431542" y="4741600"/>
                  <a:pt x="431542" y="4741600"/>
                </a:cubicBezTo>
                <a:close/>
                <a:moveTo>
                  <a:pt x="321537" y="4741509"/>
                </a:moveTo>
                <a:cubicBezTo>
                  <a:pt x="319987" y="4742122"/>
                  <a:pt x="316890" y="4743349"/>
                  <a:pt x="317302" y="4745290"/>
                </a:cubicBezTo>
                <a:cubicBezTo>
                  <a:pt x="320813" y="4746004"/>
                  <a:pt x="318540" y="4751112"/>
                  <a:pt x="320090" y="4750498"/>
                </a:cubicBezTo>
                <a:cubicBezTo>
                  <a:pt x="319265" y="4746617"/>
                  <a:pt x="322363" y="4745390"/>
                  <a:pt x="321537" y="4741509"/>
                </a:cubicBezTo>
                <a:close/>
                <a:moveTo>
                  <a:pt x="7090598" y="4736071"/>
                </a:moveTo>
                <a:cubicBezTo>
                  <a:pt x="7090598" y="4736071"/>
                  <a:pt x="7080274" y="4739897"/>
                  <a:pt x="7080274" y="4739897"/>
                </a:cubicBezTo>
                <a:cubicBezTo>
                  <a:pt x="7080274" y="4739897"/>
                  <a:pt x="7080274" y="4736072"/>
                  <a:pt x="7080274" y="4736072"/>
                </a:cubicBezTo>
                <a:cubicBezTo>
                  <a:pt x="7069947" y="4736071"/>
                  <a:pt x="7059619" y="4736071"/>
                  <a:pt x="7059620" y="4739897"/>
                </a:cubicBezTo>
                <a:cubicBezTo>
                  <a:pt x="7059620" y="4743723"/>
                  <a:pt x="7069947" y="4743722"/>
                  <a:pt x="7080274" y="4743723"/>
                </a:cubicBezTo>
                <a:cubicBezTo>
                  <a:pt x="7080274" y="4743723"/>
                  <a:pt x="7090598" y="4743722"/>
                  <a:pt x="7090599" y="4747547"/>
                </a:cubicBezTo>
                <a:cubicBezTo>
                  <a:pt x="7090598" y="4743722"/>
                  <a:pt x="7100926" y="4743722"/>
                  <a:pt x="7090598" y="4736071"/>
                </a:cubicBezTo>
                <a:close/>
                <a:moveTo>
                  <a:pt x="4963159" y="4734373"/>
                </a:moveTo>
                <a:cubicBezTo>
                  <a:pt x="4960743" y="4732251"/>
                  <a:pt x="4961010" y="4739196"/>
                  <a:pt x="4961010" y="4739196"/>
                </a:cubicBezTo>
                <a:cubicBezTo>
                  <a:pt x="4966817" y="4746282"/>
                  <a:pt x="4972388" y="4747196"/>
                  <a:pt x="4977900" y="4746566"/>
                </a:cubicBezTo>
                <a:cubicBezTo>
                  <a:pt x="4983412" y="4745937"/>
                  <a:pt x="4988863" y="4743765"/>
                  <a:pt x="4994434" y="4744678"/>
                </a:cubicBezTo>
                <a:cubicBezTo>
                  <a:pt x="5005576" y="4746506"/>
                  <a:pt x="5016718" y="4748334"/>
                  <a:pt x="5028333" y="4762509"/>
                </a:cubicBezTo>
                <a:cubicBezTo>
                  <a:pt x="5028333" y="4762509"/>
                  <a:pt x="5028333" y="4762509"/>
                  <a:pt x="5033430" y="4751076"/>
                </a:cubicBezTo>
                <a:cubicBezTo>
                  <a:pt x="5033430" y="4751076"/>
                  <a:pt x="5033430" y="4751076"/>
                  <a:pt x="5027860" y="4750162"/>
                </a:cubicBezTo>
                <a:cubicBezTo>
                  <a:pt x="5022289" y="4749248"/>
                  <a:pt x="5016718" y="4748334"/>
                  <a:pt x="5005576" y="4746506"/>
                </a:cubicBezTo>
                <a:cubicBezTo>
                  <a:pt x="5005576" y="4746506"/>
                  <a:pt x="5000004" y="4745593"/>
                  <a:pt x="4994434" y="4744678"/>
                </a:cubicBezTo>
                <a:cubicBezTo>
                  <a:pt x="4983293" y="4742851"/>
                  <a:pt x="4972152" y="4741024"/>
                  <a:pt x="4966580" y="4740110"/>
                </a:cubicBezTo>
                <a:cubicBezTo>
                  <a:pt x="4965070" y="4736795"/>
                  <a:pt x="4963966" y="4735081"/>
                  <a:pt x="4963159" y="4734373"/>
                </a:cubicBezTo>
                <a:close/>
                <a:moveTo>
                  <a:pt x="6093123" y="4732941"/>
                </a:moveTo>
                <a:cubicBezTo>
                  <a:pt x="6093123" y="4732941"/>
                  <a:pt x="6074347" y="4732941"/>
                  <a:pt x="6074347" y="4736209"/>
                </a:cubicBezTo>
                <a:cubicBezTo>
                  <a:pt x="6083735" y="4736209"/>
                  <a:pt x="6083734" y="4732941"/>
                  <a:pt x="6093123" y="4732941"/>
                </a:cubicBezTo>
                <a:close/>
                <a:moveTo>
                  <a:pt x="6481333" y="4728900"/>
                </a:moveTo>
                <a:cubicBezTo>
                  <a:pt x="6481333" y="4728900"/>
                  <a:pt x="6470069" y="4732486"/>
                  <a:pt x="6458802" y="4732486"/>
                </a:cubicBezTo>
                <a:cubicBezTo>
                  <a:pt x="6458803" y="4736072"/>
                  <a:pt x="6470070" y="4736072"/>
                  <a:pt x="6481333" y="4736072"/>
                </a:cubicBezTo>
                <a:lnTo>
                  <a:pt x="6481333" y="4736071"/>
                </a:lnTo>
                <a:close/>
                <a:moveTo>
                  <a:pt x="5066243" y="4728444"/>
                </a:moveTo>
                <a:cubicBezTo>
                  <a:pt x="5066243" y="4728444"/>
                  <a:pt x="5066243" y="4728444"/>
                  <a:pt x="5066773" y="4742224"/>
                </a:cubicBezTo>
                <a:cubicBezTo>
                  <a:pt x="5072338" y="4743137"/>
                  <a:pt x="5077904" y="4744050"/>
                  <a:pt x="5077904" y="4744050"/>
                </a:cubicBezTo>
                <a:cubicBezTo>
                  <a:pt x="5078433" y="4757831"/>
                  <a:pt x="5100164" y="4747702"/>
                  <a:pt x="5100694" y="4761482"/>
                </a:cubicBezTo>
                <a:cubicBezTo>
                  <a:pt x="5100164" y="4747702"/>
                  <a:pt x="5111295" y="4749527"/>
                  <a:pt x="5116860" y="4750440"/>
                </a:cubicBezTo>
                <a:cubicBezTo>
                  <a:pt x="5122954" y="4765134"/>
                  <a:pt x="5127990" y="4752266"/>
                  <a:pt x="5145215" y="4768785"/>
                </a:cubicBezTo>
                <a:cubicBezTo>
                  <a:pt x="5145215" y="4768785"/>
                  <a:pt x="5139650" y="4767872"/>
                  <a:pt x="5139650" y="4767872"/>
                </a:cubicBezTo>
                <a:cubicBezTo>
                  <a:pt x="5161911" y="4771524"/>
                  <a:pt x="5173570" y="4787133"/>
                  <a:pt x="5201397" y="4791698"/>
                </a:cubicBezTo>
                <a:cubicBezTo>
                  <a:pt x="5206963" y="4792611"/>
                  <a:pt x="5206963" y="4792611"/>
                  <a:pt x="5206963" y="4792611"/>
                </a:cubicBezTo>
                <a:cubicBezTo>
                  <a:pt x="5212527" y="4793524"/>
                  <a:pt x="5212527" y="4793524"/>
                  <a:pt x="5211998" y="4779740"/>
                </a:cubicBezTo>
                <a:cubicBezTo>
                  <a:pt x="5211998" y="4779740"/>
                  <a:pt x="5206433" y="4778828"/>
                  <a:pt x="5206433" y="4778828"/>
                </a:cubicBezTo>
                <a:cubicBezTo>
                  <a:pt x="5206433" y="4778828"/>
                  <a:pt x="5206433" y="4778828"/>
                  <a:pt x="5200867" y="4777915"/>
                </a:cubicBezTo>
                <a:cubicBezTo>
                  <a:pt x="5189736" y="4776089"/>
                  <a:pt x="5205903" y="4765047"/>
                  <a:pt x="5211468" y="4765960"/>
                </a:cubicBezTo>
                <a:cubicBezTo>
                  <a:pt x="5188149" y="4734746"/>
                  <a:pt x="5144157" y="4741225"/>
                  <a:pt x="5116331" y="4736659"/>
                </a:cubicBezTo>
                <a:cubicBezTo>
                  <a:pt x="5104672" y="4721053"/>
                  <a:pt x="5094069" y="4733007"/>
                  <a:pt x="5082940" y="4731183"/>
                </a:cubicBezTo>
                <a:cubicBezTo>
                  <a:pt x="5077374" y="4730270"/>
                  <a:pt x="5077374" y="4730270"/>
                  <a:pt x="5071809" y="4729357"/>
                </a:cubicBezTo>
                <a:cubicBezTo>
                  <a:pt x="5071809" y="4729357"/>
                  <a:pt x="5066243" y="4728444"/>
                  <a:pt x="5066243" y="4728444"/>
                </a:cubicBezTo>
                <a:close/>
                <a:moveTo>
                  <a:pt x="6764978" y="4724508"/>
                </a:moveTo>
                <a:cubicBezTo>
                  <a:pt x="6743923" y="4724508"/>
                  <a:pt x="6754450" y="4732435"/>
                  <a:pt x="6764978" y="4736400"/>
                </a:cubicBezTo>
                <a:cubicBezTo>
                  <a:pt x="6743923" y="4748293"/>
                  <a:pt x="6722866" y="4728471"/>
                  <a:pt x="6701812" y="4736400"/>
                </a:cubicBezTo>
                <a:cubicBezTo>
                  <a:pt x="6691283" y="4732435"/>
                  <a:pt x="6680757" y="4736400"/>
                  <a:pt x="6680757" y="4736400"/>
                </a:cubicBezTo>
                <a:cubicBezTo>
                  <a:pt x="6680757" y="4740364"/>
                  <a:pt x="6680757" y="4740364"/>
                  <a:pt x="6691283" y="4744328"/>
                </a:cubicBezTo>
                <a:cubicBezTo>
                  <a:pt x="6691283" y="4744328"/>
                  <a:pt x="6691283" y="4740364"/>
                  <a:pt x="6701812" y="4740363"/>
                </a:cubicBezTo>
                <a:cubicBezTo>
                  <a:pt x="6701811" y="4744328"/>
                  <a:pt x="6701811" y="4744328"/>
                  <a:pt x="6701811" y="4748292"/>
                </a:cubicBezTo>
                <a:cubicBezTo>
                  <a:pt x="6691283" y="4752257"/>
                  <a:pt x="6649174" y="4752257"/>
                  <a:pt x="6628117" y="4748292"/>
                </a:cubicBezTo>
                <a:cubicBezTo>
                  <a:pt x="6638646" y="4744328"/>
                  <a:pt x="6649174" y="4748293"/>
                  <a:pt x="6659701" y="4744328"/>
                </a:cubicBezTo>
                <a:cubicBezTo>
                  <a:pt x="6659701" y="4744328"/>
                  <a:pt x="6649175" y="4740364"/>
                  <a:pt x="6649175" y="4736400"/>
                </a:cubicBezTo>
                <a:cubicBezTo>
                  <a:pt x="6638646" y="4732436"/>
                  <a:pt x="6607062" y="4736400"/>
                  <a:pt x="6586006" y="4736400"/>
                </a:cubicBezTo>
                <a:cubicBezTo>
                  <a:pt x="6575480" y="4740364"/>
                  <a:pt x="6564951" y="4740363"/>
                  <a:pt x="6543896" y="4740364"/>
                </a:cubicBezTo>
                <a:cubicBezTo>
                  <a:pt x="6554422" y="4748293"/>
                  <a:pt x="6564951" y="4748292"/>
                  <a:pt x="6586006" y="4748292"/>
                </a:cubicBezTo>
                <a:cubicBezTo>
                  <a:pt x="6575479" y="4756220"/>
                  <a:pt x="6554422" y="4752257"/>
                  <a:pt x="6543896" y="4752257"/>
                </a:cubicBezTo>
                <a:cubicBezTo>
                  <a:pt x="6543896" y="4752257"/>
                  <a:pt x="6543896" y="4756220"/>
                  <a:pt x="6543896" y="4760185"/>
                </a:cubicBezTo>
                <a:cubicBezTo>
                  <a:pt x="6543896" y="4760185"/>
                  <a:pt x="6554422" y="4760185"/>
                  <a:pt x="6554422" y="4756220"/>
                </a:cubicBezTo>
                <a:cubicBezTo>
                  <a:pt x="6575479" y="4764148"/>
                  <a:pt x="6586006" y="4772076"/>
                  <a:pt x="6575479" y="4787932"/>
                </a:cubicBezTo>
                <a:cubicBezTo>
                  <a:pt x="6575480" y="4791897"/>
                  <a:pt x="6586006" y="4791896"/>
                  <a:pt x="6607062" y="4795860"/>
                </a:cubicBezTo>
                <a:cubicBezTo>
                  <a:pt x="6607062" y="4799825"/>
                  <a:pt x="6596534" y="4799826"/>
                  <a:pt x="6607062" y="4803789"/>
                </a:cubicBezTo>
                <a:cubicBezTo>
                  <a:pt x="6586006" y="4799825"/>
                  <a:pt x="6586006" y="4795860"/>
                  <a:pt x="6564951" y="4795860"/>
                </a:cubicBezTo>
                <a:cubicBezTo>
                  <a:pt x="6564951" y="4787933"/>
                  <a:pt x="6554422" y="4787933"/>
                  <a:pt x="6564952" y="4780006"/>
                </a:cubicBezTo>
                <a:cubicBezTo>
                  <a:pt x="6543897" y="4776040"/>
                  <a:pt x="6543896" y="4768113"/>
                  <a:pt x="6543897" y="4764148"/>
                </a:cubicBezTo>
                <a:cubicBezTo>
                  <a:pt x="6522839" y="4764148"/>
                  <a:pt x="6522839" y="4772077"/>
                  <a:pt x="6512313" y="4780005"/>
                </a:cubicBezTo>
                <a:cubicBezTo>
                  <a:pt x="6491257" y="4780006"/>
                  <a:pt x="6491257" y="4780006"/>
                  <a:pt x="6480730" y="4783970"/>
                </a:cubicBezTo>
                <a:cubicBezTo>
                  <a:pt x="6491256" y="4787933"/>
                  <a:pt x="6470202" y="4791896"/>
                  <a:pt x="6480730" y="4803789"/>
                </a:cubicBezTo>
                <a:cubicBezTo>
                  <a:pt x="6491257" y="4803789"/>
                  <a:pt x="6491257" y="4803789"/>
                  <a:pt x="6501784" y="4803789"/>
                </a:cubicBezTo>
                <a:cubicBezTo>
                  <a:pt x="6501784" y="4803789"/>
                  <a:pt x="6501784" y="4807754"/>
                  <a:pt x="6501784" y="4811717"/>
                </a:cubicBezTo>
                <a:cubicBezTo>
                  <a:pt x="6501784" y="4819644"/>
                  <a:pt x="6480730" y="4811716"/>
                  <a:pt x="6470203" y="4815681"/>
                </a:cubicBezTo>
                <a:cubicBezTo>
                  <a:pt x="6470203" y="4815681"/>
                  <a:pt x="6470203" y="4819645"/>
                  <a:pt x="6470203" y="4819645"/>
                </a:cubicBezTo>
                <a:cubicBezTo>
                  <a:pt x="6470202" y="4823610"/>
                  <a:pt x="6470202" y="4823610"/>
                  <a:pt x="6480730" y="4823609"/>
                </a:cubicBezTo>
                <a:cubicBezTo>
                  <a:pt x="6491256" y="4823609"/>
                  <a:pt x="6491257" y="4819644"/>
                  <a:pt x="6501784" y="4819644"/>
                </a:cubicBezTo>
                <a:cubicBezTo>
                  <a:pt x="6512313" y="4823610"/>
                  <a:pt x="6501784" y="4831538"/>
                  <a:pt x="6512313" y="4831539"/>
                </a:cubicBezTo>
                <a:cubicBezTo>
                  <a:pt x="6512313" y="4835501"/>
                  <a:pt x="6512313" y="4839465"/>
                  <a:pt x="6501784" y="4843429"/>
                </a:cubicBezTo>
                <a:cubicBezTo>
                  <a:pt x="6522839" y="4859285"/>
                  <a:pt x="6512313" y="4867214"/>
                  <a:pt x="6501784" y="4879105"/>
                </a:cubicBezTo>
                <a:cubicBezTo>
                  <a:pt x="6491256" y="4879105"/>
                  <a:pt x="6491256" y="4879105"/>
                  <a:pt x="6491256" y="4883070"/>
                </a:cubicBezTo>
                <a:cubicBezTo>
                  <a:pt x="6480730" y="4883070"/>
                  <a:pt x="6480730" y="4879105"/>
                  <a:pt x="6470202" y="4879105"/>
                </a:cubicBezTo>
                <a:cubicBezTo>
                  <a:pt x="6459673" y="4879106"/>
                  <a:pt x="6459673" y="4875142"/>
                  <a:pt x="6459673" y="4875142"/>
                </a:cubicBezTo>
                <a:cubicBezTo>
                  <a:pt x="6459673" y="4875142"/>
                  <a:pt x="6459673" y="4875142"/>
                  <a:pt x="6449147" y="4875142"/>
                </a:cubicBezTo>
                <a:cubicBezTo>
                  <a:pt x="6449147" y="4879106"/>
                  <a:pt x="6449147" y="4879106"/>
                  <a:pt x="6459673" y="4879106"/>
                </a:cubicBezTo>
                <a:cubicBezTo>
                  <a:pt x="6459673" y="4883070"/>
                  <a:pt x="6470202" y="4883070"/>
                  <a:pt x="6470202" y="4887035"/>
                </a:cubicBezTo>
                <a:cubicBezTo>
                  <a:pt x="6459673" y="4890999"/>
                  <a:pt x="6459673" y="4894962"/>
                  <a:pt x="6480730" y="4894963"/>
                </a:cubicBezTo>
                <a:cubicBezTo>
                  <a:pt x="6470203" y="4898926"/>
                  <a:pt x="6470202" y="4902890"/>
                  <a:pt x="6470203" y="4906854"/>
                </a:cubicBezTo>
                <a:cubicBezTo>
                  <a:pt x="6480730" y="4906854"/>
                  <a:pt x="6491257" y="4906854"/>
                  <a:pt x="6480730" y="4902890"/>
                </a:cubicBezTo>
                <a:cubicBezTo>
                  <a:pt x="6491257" y="4902890"/>
                  <a:pt x="6501784" y="4910818"/>
                  <a:pt x="6512313" y="4906854"/>
                </a:cubicBezTo>
                <a:cubicBezTo>
                  <a:pt x="6533368" y="4914782"/>
                  <a:pt x="6501784" y="4930638"/>
                  <a:pt x="6522839" y="4938567"/>
                </a:cubicBezTo>
                <a:cubicBezTo>
                  <a:pt x="6522840" y="4942531"/>
                  <a:pt x="6512313" y="4942531"/>
                  <a:pt x="6512313" y="4946495"/>
                </a:cubicBezTo>
                <a:cubicBezTo>
                  <a:pt x="6512313" y="4946495"/>
                  <a:pt x="6512313" y="4946495"/>
                  <a:pt x="6501784" y="4946495"/>
                </a:cubicBezTo>
                <a:cubicBezTo>
                  <a:pt x="6501784" y="4950459"/>
                  <a:pt x="6501784" y="4950459"/>
                  <a:pt x="6501784" y="4950459"/>
                </a:cubicBezTo>
                <a:cubicBezTo>
                  <a:pt x="6501784" y="4950459"/>
                  <a:pt x="6501784" y="4950459"/>
                  <a:pt x="6512313" y="4950460"/>
                </a:cubicBezTo>
                <a:cubicBezTo>
                  <a:pt x="6533368" y="4954422"/>
                  <a:pt x="6512312" y="4966315"/>
                  <a:pt x="6522839" y="4974243"/>
                </a:cubicBezTo>
                <a:cubicBezTo>
                  <a:pt x="6533368" y="4974242"/>
                  <a:pt x="6533368" y="4974242"/>
                  <a:pt x="6533368" y="4974242"/>
                </a:cubicBezTo>
                <a:cubicBezTo>
                  <a:pt x="6543896" y="4978206"/>
                  <a:pt x="6533368" y="4978206"/>
                  <a:pt x="6522839" y="4978207"/>
                </a:cubicBezTo>
                <a:cubicBezTo>
                  <a:pt x="6522839" y="4982171"/>
                  <a:pt x="6533368" y="4982171"/>
                  <a:pt x="6533368" y="4982171"/>
                </a:cubicBezTo>
                <a:cubicBezTo>
                  <a:pt x="6543897" y="4990100"/>
                  <a:pt x="6543897" y="4998026"/>
                  <a:pt x="6512313" y="5001992"/>
                </a:cubicBezTo>
                <a:cubicBezTo>
                  <a:pt x="6512313" y="5013883"/>
                  <a:pt x="6512312" y="5025775"/>
                  <a:pt x="6533367" y="5033703"/>
                </a:cubicBezTo>
                <a:cubicBezTo>
                  <a:pt x="6522839" y="5037667"/>
                  <a:pt x="6522839" y="5037667"/>
                  <a:pt x="6522839" y="5037667"/>
                </a:cubicBezTo>
                <a:cubicBezTo>
                  <a:pt x="6522839" y="5037667"/>
                  <a:pt x="6491256" y="5033703"/>
                  <a:pt x="6491256" y="5037667"/>
                </a:cubicBezTo>
                <a:cubicBezTo>
                  <a:pt x="6491257" y="5049560"/>
                  <a:pt x="6512313" y="5049560"/>
                  <a:pt x="6512313" y="5061452"/>
                </a:cubicBezTo>
                <a:cubicBezTo>
                  <a:pt x="6512313" y="5061452"/>
                  <a:pt x="6501784" y="5061452"/>
                  <a:pt x="6501784" y="5061452"/>
                </a:cubicBezTo>
                <a:cubicBezTo>
                  <a:pt x="6512313" y="5069379"/>
                  <a:pt x="6501784" y="5081272"/>
                  <a:pt x="6512313" y="5085237"/>
                </a:cubicBezTo>
                <a:cubicBezTo>
                  <a:pt x="6501784" y="5093164"/>
                  <a:pt x="6512313" y="5112985"/>
                  <a:pt x="6512313" y="5124876"/>
                </a:cubicBezTo>
                <a:cubicBezTo>
                  <a:pt x="6501784" y="5132805"/>
                  <a:pt x="6491256" y="5136769"/>
                  <a:pt x="6491256" y="5148660"/>
                </a:cubicBezTo>
                <a:cubicBezTo>
                  <a:pt x="6491256" y="5152624"/>
                  <a:pt x="6501784" y="5152625"/>
                  <a:pt x="6501784" y="5156590"/>
                </a:cubicBezTo>
                <a:cubicBezTo>
                  <a:pt x="6501784" y="5160553"/>
                  <a:pt x="6491256" y="5160553"/>
                  <a:pt x="6491256" y="5160553"/>
                </a:cubicBezTo>
                <a:cubicBezTo>
                  <a:pt x="6470202" y="5160553"/>
                  <a:pt x="6470202" y="5144696"/>
                  <a:pt x="6449147" y="5144696"/>
                </a:cubicBezTo>
                <a:cubicBezTo>
                  <a:pt x="6449147" y="5144696"/>
                  <a:pt x="6459673" y="5140733"/>
                  <a:pt x="6459673" y="5140733"/>
                </a:cubicBezTo>
                <a:cubicBezTo>
                  <a:pt x="6459673" y="5136769"/>
                  <a:pt x="6438619" y="5136770"/>
                  <a:pt x="6428090" y="5136769"/>
                </a:cubicBezTo>
                <a:cubicBezTo>
                  <a:pt x="6428090" y="5140733"/>
                  <a:pt x="6438619" y="5144696"/>
                  <a:pt x="6438619" y="5144696"/>
                </a:cubicBezTo>
                <a:cubicBezTo>
                  <a:pt x="6438618" y="5148660"/>
                  <a:pt x="6428090" y="5148660"/>
                  <a:pt x="6417564" y="5148660"/>
                </a:cubicBezTo>
                <a:cubicBezTo>
                  <a:pt x="6428090" y="5152624"/>
                  <a:pt x="6438619" y="5152625"/>
                  <a:pt x="6438619" y="5152625"/>
                </a:cubicBezTo>
                <a:cubicBezTo>
                  <a:pt x="6438619" y="5164517"/>
                  <a:pt x="6449146" y="5168481"/>
                  <a:pt x="6449147" y="5172445"/>
                </a:cubicBezTo>
                <a:cubicBezTo>
                  <a:pt x="6459673" y="5172445"/>
                  <a:pt x="6480730" y="5180373"/>
                  <a:pt x="6480731" y="5172445"/>
                </a:cubicBezTo>
                <a:cubicBezTo>
                  <a:pt x="6501784" y="5176409"/>
                  <a:pt x="6501784" y="5192264"/>
                  <a:pt x="6480730" y="5196229"/>
                </a:cubicBezTo>
                <a:lnTo>
                  <a:pt x="6489502" y="5216049"/>
                </a:lnTo>
                <a:lnTo>
                  <a:pt x="6480730" y="5216049"/>
                </a:lnTo>
                <a:cubicBezTo>
                  <a:pt x="6480730" y="5216049"/>
                  <a:pt x="6480730" y="5220014"/>
                  <a:pt x="6480730" y="5220014"/>
                </a:cubicBezTo>
                <a:cubicBezTo>
                  <a:pt x="6480730" y="5220014"/>
                  <a:pt x="6491256" y="5220014"/>
                  <a:pt x="6491256" y="5220014"/>
                </a:cubicBezTo>
                <a:cubicBezTo>
                  <a:pt x="6491256" y="5223978"/>
                  <a:pt x="6491256" y="5223978"/>
                  <a:pt x="6501784" y="5223978"/>
                </a:cubicBezTo>
                <a:cubicBezTo>
                  <a:pt x="6501785" y="5231906"/>
                  <a:pt x="6480730" y="5231907"/>
                  <a:pt x="6480730" y="5235870"/>
                </a:cubicBezTo>
                <a:cubicBezTo>
                  <a:pt x="6501784" y="5235869"/>
                  <a:pt x="6491257" y="5251726"/>
                  <a:pt x="6512313" y="5251726"/>
                </a:cubicBezTo>
                <a:cubicBezTo>
                  <a:pt x="6512313" y="5247762"/>
                  <a:pt x="6512313" y="5243798"/>
                  <a:pt x="6522839" y="5243798"/>
                </a:cubicBezTo>
                <a:cubicBezTo>
                  <a:pt x="6533368" y="5243799"/>
                  <a:pt x="6533368" y="5243799"/>
                  <a:pt x="6543896" y="5243799"/>
                </a:cubicBezTo>
                <a:cubicBezTo>
                  <a:pt x="6543896" y="5247762"/>
                  <a:pt x="6543897" y="5251725"/>
                  <a:pt x="6554422" y="5251726"/>
                </a:cubicBezTo>
                <a:cubicBezTo>
                  <a:pt x="6564952" y="5251726"/>
                  <a:pt x="6564952" y="5247762"/>
                  <a:pt x="6575479" y="5247762"/>
                </a:cubicBezTo>
                <a:cubicBezTo>
                  <a:pt x="6586006" y="5247762"/>
                  <a:pt x="6575480" y="5255691"/>
                  <a:pt x="6564951" y="5255691"/>
                </a:cubicBezTo>
                <a:cubicBezTo>
                  <a:pt x="6564952" y="5259653"/>
                  <a:pt x="6575479" y="5259654"/>
                  <a:pt x="6575479" y="5259654"/>
                </a:cubicBezTo>
                <a:cubicBezTo>
                  <a:pt x="6575479" y="5263618"/>
                  <a:pt x="6564951" y="5263619"/>
                  <a:pt x="6564951" y="5267583"/>
                </a:cubicBezTo>
                <a:cubicBezTo>
                  <a:pt x="6575479" y="5275511"/>
                  <a:pt x="6554422" y="5279474"/>
                  <a:pt x="6554422" y="5291367"/>
                </a:cubicBezTo>
                <a:cubicBezTo>
                  <a:pt x="6554422" y="5291367"/>
                  <a:pt x="6554422" y="5291367"/>
                  <a:pt x="6543897" y="5291366"/>
                </a:cubicBezTo>
                <a:cubicBezTo>
                  <a:pt x="6543897" y="5287402"/>
                  <a:pt x="6533368" y="5287402"/>
                  <a:pt x="6533368" y="5283438"/>
                </a:cubicBezTo>
                <a:cubicBezTo>
                  <a:pt x="6533368" y="5275511"/>
                  <a:pt x="6554422" y="5271546"/>
                  <a:pt x="6543896" y="5263618"/>
                </a:cubicBezTo>
                <a:cubicBezTo>
                  <a:pt x="6533368" y="5259653"/>
                  <a:pt x="6522839" y="5259653"/>
                  <a:pt x="6512313" y="5259653"/>
                </a:cubicBezTo>
                <a:cubicBezTo>
                  <a:pt x="6512313" y="5263619"/>
                  <a:pt x="6501784" y="5267583"/>
                  <a:pt x="6512313" y="5267583"/>
                </a:cubicBezTo>
                <a:cubicBezTo>
                  <a:pt x="6501785" y="5271547"/>
                  <a:pt x="6480730" y="5275511"/>
                  <a:pt x="6491256" y="5283438"/>
                </a:cubicBezTo>
                <a:cubicBezTo>
                  <a:pt x="6480731" y="5287402"/>
                  <a:pt x="6480731" y="5299296"/>
                  <a:pt x="6501784" y="5299296"/>
                </a:cubicBezTo>
                <a:cubicBezTo>
                  <a:pt x="6493888" y="5302268"/>
                  <a:pt x="6497837" y="5309700"/>
                  <a:pt x="6495863" y="5314904"/>
                </a:cubicBezTo>
                <a:lnTo>
                  <a:pt x="6492836" y="5317671"/>
                </a:lnTo>
                <a:lnTo>
                  <a:pt x="6492573" y="5317629"/>
                </a:lnTo>
                <a:cubicBezTo>
                  <a:pt x="6491257" y="5318124"/>
                  <a:pt x="6491256" y="5319115"/>
                  <a:pt x="6491256" y="5319115"/>
                </a:cubicBezTo>
                <a:lnTo>
                  <a:pt x="6492836" y="5317671"/>
                </a:lnTo>
                <a:lnTo>
                  <a:pt x="6501784" y="5319115"/>
                </a:lnTo>
                <a:cubicBezTo>
                  <a:pt x="6491256" y="5323079"/>
                  <a:pt x="6501785" y="5323079"/>
                  <a:pt x="6491256" y="5331006"/>
                </a:cubicBezTo>
                <a:cubicBezTo>
                  <a:pt x="6491256" y="5334971"/>
                  <a:pt x="6491256" y="5327042"/>
                  <a:pt x="6480730" y="5331006"/>
                </a:cubicBezTo>
                <a:cubicBezTo>
                  <a:pt x="6491257" y="5342900"/>
                  <a:pt x="6501784" y="5346864"/>
                  <a:pt x="6491257" y="5358756"/>
                </a:cubicBezTo>
                <a:cubicBezTo>
                  <a:pt x="6491256" y="5362720"/>
                  <a:pt x="6480730" y="5362720"/>
                  <a:pt x="6480730" y="5362720"/>
                </a:cubicBezTo>
                <a:cubicBezTo>
                  <a:pt x="6480730" y="5366685"/>
                  <a:pt x="6480730" y="5366685"/>
                  <a:pt x="6480730" y="5366685"/>
                </a:cubicBezTo>
                <a:cubicBezTo>
                  <a:pt x="6480730" y="5366685"/>
                  <a:pt x="6480730" y="5370648"/>
                  <a:pt x="6480730" y="5370648"/>
                </a:cubicBezTo>
                <a:cubicBezTo>
                  <a:pt x="6470202" y="5370647"/>
                  <a:pt x="6480730" y="5382540"/>
                  <a:pt x="6470202" y="5382540"/>
                </a:cubicBezTo>
                <a:cubicBezTo>
                  <a:pt x="6501785" y="5386503"/>
                  <a:pt x="6470202" y="5406324"/>
                  <a:pt x="6501784" y="5406324"/>
                </a:cubicBezTo>
                <a:cubicBezTo>
                  <a:pt x="6491256" y="5402361"/>
                  <a:pt x="6501784" y="5398396"/>
                  <a:pt x="6501784" y="5390468"/>
                </a:cubicBezTo>
                <a:cubicBezTo>
                  <a:pt x="6501785" y="5386503"/>
                  <a:pt x="6512313" y="5394432"/>
                  <a:pt x="6512313" y="5390468"/>
                </a:cubicBezTo>
                <a:cubicBezTo>
                  <a:pt x="6522840" y="5390468"/>
                  <a:pt x="6533368" y="5394432"/>
                  <a:pt x="6543896" y="5394432"/>
                </a:cubicBezTo>
                <a:cubicBezTo>
                  <a:pt x="6533368" y="5394432"/>
                  <a:pt x="6533368" y="5398396"/>
                  <a:pt x="6533368" y="5398396"/>
                </a:cubicBezTo>
                <a:cubicBezTo>
                  <a:pt x="6533368" y="5402360"/>
                  <a:pt x="6543896" y="5402361"/>
                  <a:pt x="6543896" y="5406324"/>
                </a:cubicBezTo>
                <a:cubicBezTo>
                  <a:pt x="6554422" y="5402360"/>
                  <a:pt x="6554422" y="5402360"/>
                  <a:pt x="6554422" y="5398395"/>
                </a:cubicBezTo>
                <a:cubicBezTo>
                  <a:pt x="6564951" y="5402360"/>
                  <a:pt x="6575479" y="5398395"/>
                  <a:pt x="6586006" y="5398395"/>
                </a:cubicBezTo>
                <a:cubicBezTo>
                  <a:pt x="6596534" y="5402360"/>
                  <a:pt x="6586007" y="5402360"/>
                  <a:pt x="6596534" y="5406324"/>
                </a:cubicBezTo>
                <a:cubicBezTo>
                  <a:pt x="6607062" y="5410288"/>
                  <a:pt x="6617591" y="5406324"/>
                  <a:pt x="6628117" y="5402361"/>
                </a:cubicBezTo>
                <a:cubicBezTo>
                  <a:pt x="6617590" y="5398396"/>
                  <a:pt x="6617590" y="5394432"/>
                  <a:pt x="6607062" y="5394432"/>
                </a:cubicBezTo>
                <a:cubicBezTo>
                  <a:pt x="6596534" y="5390468"/>
                  <a:pt x="6607062" y="5390468"/>
                  <a:pt x="6617591" y="5386503"/>
                </a:cubicBezTo>
                <a:cubicBezTo>
                  <a:pt x="6617591" y="5386503"/>
                  <a:pt x="6617591" y="5390467"/>
                  <a:pt x="6617591" y="5390467"/>
                </a:cubicBezTo>
                <a:cubicBezTo>
                  <a:pt x="6617590" y="5398396"/>
                  <a:pt x="6638646" y="5398396"/>
                  <a:pt x="6649174" y="5394432"/>
                </a:cubicBezTo>
                <a:cubicBezTo>
                  <a:pt x="6649174" y="5390468"/>
                  <a:pt x="6638645" y="5394432"/>
                  <a:pt x="6638646" y="5386503"/>
                </a:cubicBezTo>
                <a:cubicBezTo>
                  <a:pt x="6638646" y="5386503"/>
                  <a:pt x="6628117" y="5386503"/>
                  <a:pt x="6628117" y="5386503"/>
                </a:cubicBezTo>
                <a:cubicBezTo>
                  <a:pt x="6628117" y="5382540"/>
                  <a:pt x="6617591" y="5382539"/>
                  <a:pt x="6617591" y="5382539"/>
                </a:cubicBezTo>
                <a:cubicBezTo>
                  <a:pt x="6628117" y="5370648"/>
                  <a:pt x="6638645" y="5358756"/>
                  <a:pt x="6628117" y="5346864"/>
                </a:cubicBezTo>
                <a:cubicBezTo>
                  <a:pt x="6638645" y="5346864"/>
                  <a:pt x="6649174" y="5350828"/>
                  <a:pt x="6659700" y="5350828"/>
                </a:cubicBezTo>
                <a:cubicBezTo>
                  <a:pt x="6659701" y="5346863"/>
                  <a:pt x="6670228" y="5346864"/>
                  <a:pt x="6670229" y="5338935"/>
                </a:cubicBezTo>
                <a:cubicBezTo>
                  <a:pt x="6670229" y="5338935"/>
                  <a:pt x="6670229" y="5334971"/>
                  <a:pt x="6670229" y="5334971"/>
                </a:cubicBezTo>
                <a:cubicBezTo>
                  <a:pt x="6680757" y="5334971"/>
                  <a:pt x="6680757" y="5331007"/>
                  <a:pt x="6691283" y="5331007"/>
                </a:cubicBezTo>
                <a:cubicBezTo>
                  <a:pt x="6691283" y="5327042"/>
                  <a:pt x="6691283" y="5327042"/>
                  <a:pt x="6691284" y="5323079"/>
                </a:cubicBezTo>
                <a:cubicBezTo>
                  <a:pt x="6680757" y="5323079"/>
                  <a:pt x="6680757" y="5323079"/>
                  <a:pt x="6680757" y="5319115"/>
                </a:cubicBezTo>
                <a:cubicBezTo>
                  <a:pt x="6691283" y="5311187"/>
                  <a:pt x="6701811" y="5311187"/>
                  <a:pt x="6691283" y="5303259"/>
                </a:cubicBezTo>
                <a:cubicBezTo>
                  <a:pt x="6691283" y="5303259"/>
                  <a:pt x="6691283" y="5307223"/>
                  <a:pt x="6691283" y="5307223"/>
                </a:cubicBezTo>
                <a:cubicBezTo>
                  <a:pt x="6680757" y="5307223"/>
                  <a:pt x="6680757" y="5303259"/>
                  <a:pt x="6670229" y="5303260"/>
                </a:cubicBezTo>
                <a:cubicBezTo>
                  <a:pt x="6680757" y="5299296"/>
                  <a:pt x="6680757" y="5295331"/>
                  <a:pt x="6680757" y="5287402"/>
                </a:cubicBezTo>
                <a:cubicBezTo>
                  <a:pt x="6701811" y="5287401"/>
                  <a:pt x="6691284" y="5291366"/>
                  <a:pt x="6712340" y="5291366"/>
                </a:cubicBezTo>
                <a:cubicBezTo>
                  <a:pt x="6701811" y="5283438"/>
                  <a:pt x="6691284" y="5283438"/>
                  <a:pt x="6691283" y="5279475"/>
                </a:cubicBezTo>
                <a:cubicBezTo>
                  <a:pt x="6712340" y="5275511"/>
                  <a:pt x="6712340" y="5263618"/>
                  <a:pt x="6733395" y="5259653"/>
                </a:cubicBezTo>
                <a:cubicBezTo>
                  <a:pt x="6733395" y="5259653"/>
                  <a:pt x="6733395" y="5255691"/>
                  <a:pt x="6722866" y="5251726"/>
                </a:cubicBezTo>
                <a:cubicBezTo>
                  <a:pt x="6722866" y="5251726"/>
                  <a:pt x="6733395" y="5255691"/>
                  <a:pt x="6733395" y="5251726"/>
                </a:cubicBezTo>
                <a:cubicBezTo>
                  <a:pt x="6733395" y="5251726"/>
                  <a:pt x="6733395" y="5247762"/>
                  <a:pt x="6733395" y="5247762"/>
                </a:cubicBezTo>
                <a:cubicBezTo>
                  <a:pt x="6733395" y="5247762"/>
                  <a:pt x="6743923" y="5247762"/>
                  <a:pt x="6743923" y="5247762"/>
                </a:cubicBezTo>
                <a:cubicBezTo>
                  <a:pt x="6754450" y="5247762"/>
                  <a:pt x="6743924" y="5255691"/>
                  <a:pt x="6754450" y="5259653"/>
                </a:cubicBezTo>
                <a:cubicBezTo>
                  <a:pt x="6764978" y="5255691"/>
                  <a:pt x="6764977" y="5247762"/>
                  <a:pt x="6786033" y="5247762"/>
                </a:cubicBezTo>
                <a:cubicBezTo>
                  <a:pt x="6786033" y="5239834"/>
                  <a:pt x="6775506" y="5239834"/>
                  <a:pt x="6786033" y="5235870"/>
                </a:cubicBezTo>
                <a:cubicBezTo>
                  <a:pt x="6786033" y="5235870"/>
                  <a:pt x="6796561" y="5235870"/>
                  <a:pt x="6796561" y="5235870"/>
                </a:cubicBezTo>
                <a:cubicBezTo>
                  <a:pt x="6796561" y="5235870"/>
                  <a:pt x="6796561" y="5231906"/>
                  <a:pt x="6796561" y="5231906"/>
                </a:cubicBezTo>
                <a:cubicBezTo>
                  <a:pt x="6786033" y="5231907"/>
                  <a:pt x="6786033" y="5231907"/>
                  <a:pt x="6786033" y="5231907"/>
                </a:cubicBezTo>
                <a:cubicBezTo>
                  <a:pt x="6775506" y="5227942"/>
                  <a:pt x="6775506" y="5231907"/>
                  <a:pt x="6775506" y="5231907"/>
                </a:cubicBezTo>
                <a:cubicBezTo>
                  <a:pt x="6775506" y="5223978"/>
                  <a:pt x="6775506" y="5216049"/>
                  <a:pt x="6764977" y="5212085"/>
                </a:cubicBezTo>
                <a:cubicBezTo>
                  <a:pt x="6754450" y="5212085"/>
                  <a:pt x="6754450" y="5204158"/>
                  <a:pt x="6733395" y="5208121"/>
                </a:cubicBezTo>
                <a:cubicBezTo>
                  <a:pt x="6733395" y="5208121"/>
                  <a:pt x="6722866" y="5208121"/>
                  <a:pt x="6722866" y="5208121"/>
                </a:cubicBezTo>
                <a:cubicBezTo>
                  <a:pt x="6722866" y="5204157"/>
                  <a:pt x="6722866" y="5204157"/>
                  <a:pt x="6712340" y="5200194"/>
                </a:cubicBezTo>
                <a:cubicBezTo>
                  <a:pt x="6722866" y="5196230"/>
                  <a:pt x="6733395" y="5192265"/>
                  <a:pt x="6733395" y="5188301"/>
                </a:cubicBezTo>
                <a:cubicBezTo>
                  <a:pt x="6733395" y="5180373"/>
                  <a:pt x="6733395" y="5176410"/>
                  <a:pt x="6722866" y="5172445"/>
                </a:cubicBezTo>
                <a:cubicBezTo>
                  <a:pt x="6733395" y="5164517"/>
                  <a:pt x="6754450" y="5168480"/>
                  <a:pt x="6764978" y="5168481"/>
                </a:cubicBezTo>
                <a:cubicBezTo>
                  <a:pt x="6764978" y="5172445"/>
                  <a:pt x="6764978" y="5172445"/>
                  <a:pt x="6754449" y="5172445"/>
                </a:cubicBezTo>
                <a:cubicBezTo>
                  <a:pt x="6754450" y="5180373"/>
                  <a:pt x="6775506" y="5180373"/>
                  <a:pt x="6786032" y="5180373"/>
                </a:cubicBezTo>
                <a:cubicBezTo>
                  <a:pt x="6796561" y="5172445"/>
                  <a:pt x="6807089" y="5168481"/>
                  <a:pt x="6807089" y="5164517"/>
                </a:cubicBezTo>
                <a:cubicBezTo>
                  <a:pt x="6796561" y="5164517"/>
                  <a:pt x="6796561" y="5160553"/>
                  <a:pt x="6786032" y="5160553"/>
                </a:cubicBezTo>
                <a:cubicBezTo>
                  <a:pt x="6796561" y="5152625"/>
                  <a:pt x="6807089" y="5152624"/>
                  <a:pt x="6807089" y="5148660"/>
                </a:cubicBezTo>
                <a:cubicBezTo>
                  <a:pt x="6807089" y="5148660"/>
                  <a:pt x="6807089" y="5144697"/>
                  <a:pt x="6807089" y="5140732"/>
                </a:cubicBezTo>
                <a:cubicBezTo>
                  <a:pt x="6796561" y="5140733"/>
                  <a:pt x="6786033" y="5136769"/>
                  <a:pt x="6775506" y="5140733"/>
                </a:cubicBezTo>
                <a:cubicBezTo>
                  <a:pt x="6775506" y="5136769"/>
                  <a:pt x="6786033" y="5136769"/>
                  <a:pt x="6786033" y="5132805"/>
                </a:cubicBezTo>
                <a:cubicBezTo>
                  <a:pt x="6775506" y="5132806"/>
                  <a:pt x="6764978" y="5128841"/>
                  <a:pt x="6754450" y="5128841"/>
                </a:cubicBezTo>
                <a:cubicBezTo>
                  <a:pt x="6754449" y="5124877"/>
                  <a:pt x="6754449" y="5124877"/>
                  <a:pt x="6754450" y="5120912"/>
                </a:cubicBezTo>
                <a:cubicBezTo>
                  <a:pt x="6754450" y="5120912"/>
                  <a:pt x="6754450" y="5120912"/>
                  <a:pt x="6754450" y="5116948"/>
                </a:cubicBezTo>
                <a:cubicBezTo>
                  <a:pt x="6764978" y="5112985"/>
                  <a:pt x="6786032" y="5116949"/>
                  <a:pt x="6796561" y="5116948"/>
                </a:cubicBezTo>
                <a:cubicBezTo>
                  <a:pt x="6796561" y="5112984"/>
                  <a:pt x="6817615" y="5112985"/>
                  <a:pt x="6817616" y="5109021"/>
                </a:cubicBezTo>
                <a:cubicBezTo>
                  <a:pt x="6807090" y="5101093"/>
                  <a:pt x="6786032" y="5105056"/>
                  <a:pt x="6775506" y="5105056"/>
                </a:cubicBezTo>
                <a:cubicBezTo>
                  <a:pt x="6775506" y="5101092"/>
                  <a:pt x="6775506" y="5097128"/>
                  <a:pt x="6786032" y="5093163"/>
                </a:cubicBezTo>
                <a:cubicBezTo>
                  <a:pt x="6796561" y="5101092"/>
                  <a:pt x="6817615" y="5101093"/>
                  <a:pt x="6838673" y="5097127"/>
                </a:cubicBezTo>
                <a:cubicBezTo>
                  <a:pt x="6838673" y="5093163"/>
                  <a:pt x="6838673" y="5093163"/>
                  <a:pt x="6838672" y="5089201"/>
                </a:cubicBezTo>
                <a:cubicBezTo>
                  <a:pt x="6838672" y="5089201"/>
                  <a:pt x="6838672" y="5085237"/>
                  <a:pt x="6838672" y="5085237"/>
                </a:cubicBezTo>
                <a:cubicBezTo>
                  <a:pt x="6849199" y="5081271"/>
                  <a:pt x="6849198" y="5077308"/>
                  <a:pt x="6849199" y="5073344"/>
                </a:cubicBezTo>
                <a:cubicBezTo>
                  <a:pt x="6828144" y="5073343"/>
                  <a:pt x="6817615" y="5073344"/>
                  <a:pt x="6817615" y="5081271"/>
                </a:cubicBezTo>
                <a:cubicBezTo>
                  <a:pt x="6828144" y="5081272"/>
                  <a:pt x="6828144" y="5085237"/>
                  <a:pt x="6828144" y="5081272"/>
                </a:cubicBezTo>
                <a:cubicBezTo>
                  <a:pt x="6828144" y="5081272"/>
                  <a:pt x="6828144" y="5081272"/>
                  <a:pt x="6828144" y="5085237"/>
                </a:cubicBezTo>
                <a:cubicBezTo>
                  <a:pt x="6828144" y="5085237"/>
                  <a:pt x="6828144" y="5085237"/>
                  <a:pt x="6828144" y="5089200"/>
                </a:cubicBezTo>
                <a:cubicBezTo>
                  <a:pt x="6817615" y="5089200"/>
                  <a:pt x="6807089" y="5085237"/>
                  <a:pt x="6807089" y="5081271"/>
                </a:cubicBezTo>
                <a:cubicBezTo>
                  <a:pt x="6807089" y="5077308"/>
                  <a:pt x="6807089" y="5077308"/>
                  <a:pt x="6796562" y="5077308"/>
                </a:cubicBezTo>
                <a:cubicBezTo>
                  <a:pt x="6796562" y="5077308"/>
                  <a:pt x="6796562" y="5077308"/>
                  <a:pt x="6796562" y="5073344"/>
                </a:cubicBezTo>
                <a:cubicBezTo>
                  <a:pt x="6796561" y="5069380"/>
                  <a:pt x="6796561" y="5069380"/>
                  <a:pt x="6796561" y="5065416"/>
                </a:cubicBezTo>
                <a:cubicBezTo>
                  <a:pt x="6786033" y="5065417"/>
                  <a:pt x="6786033" y="5065417"/>
                  <a:pt x="6786033" y="5065417"/>
                </a:cubicBezTo>
                <a:cubicBezTo>
                  <a:pt x="6786032" y="5057488"/>
                  <a:pt x="6786032" y="5049560"/>
                  <a:pt x="6764977" y="5049560"/>
                </a:cubicBezTo>
                <a:cubicBezTo>
                  <a:pt x="6775506" y="5049560"/>
                  <a:pt x="6786032" y="5049560"/>
                  <a:pt x="6786032" y="5045595"/>
                </a:cubicBezTo>
                <a:cubicBezTo>
                  <a:pt x="6786032" y="5045595"/>
                  <a:pt x="6786032" y="5045595"/>
                  <a:pt x="6775506" y="5045595"/>
                </a:cubicBezTo>
                <a:cubicBezTo>
                  <a:pt x="6775506" y="5045595"/>
                  <a:pt x="6786032" y="5045595"/>
                  <a:pt x="6786033" y="5041632"/>
                </a:cubicBezTo>
                <a:cubicBezTo>
                  <a:pt x="6786032" y="5037667"/>
                  <a:pt x="6796562" y="5037667"/>
                  <a:pt x="6796562" y="5033703"/>
                </a:cubicBezTo>
                <a:cubicBezTo>
                  <a:pt x="6796562" y="5029739"/>
                  <a:pt x="6796562" y="5029739"/>
                  <a:pt x="6786032" y="5029739"/>
                </a:cubicBezTo>
                <a:cubicBezTo>
                  <a:pt x="6754449" y="5033704"/>
                  <a:pt x="6712340" y="5025775"/>
                  <a:pt x="6691283" y="5033703"/>
                </a:cubicBezTo>
                <a:cubicBezTo>
                  <a:pt x="6680757" y="5033703"/>
                  <a:pt x="6680757" y="5029738"/>
                  <a:pt x="6680757" y="5025775"/>
                </a:cubicBezTo>
                <a:cubicBezTo>
                  <a:pt x="6670228" y="5025775"/>
                  <a:pt x="6659700" y="5025775"/>
                  <a:pt x="6659700" y="5029739"/>
                </a:cubicBezTo>
                <a:cubicBezTo>
                  <a:pt x="6649175" y="5025775"/>
                  <a:pt x="6649175" y="5017848"/>
                  <a:pt x="6628117" y="5021811"/>
                </a:cubicBezTo>
                <a:cubicBezTo>
                  <a:pt x="6628117" y="5017847"/>
                  <a:pt x="6628117" y="5017847"/>
                  <a:pt x="6628117" y="5017847"/>
                </a:cubicBezTo>
                <a:cubicBezTo>
                  <a:pt x="6628117" y="5013884"/>
                  <a:pt x="6628117" y="5013884"/>
                  <a:pt x="6628117" y="5013884"/>
                </a:cubicBezTo>
                <a:cubicBezTo>
                  <a:pt x="6649174" y="5009919"/>
                  <a:pt x="6649175" y="5013884"/>
                  <a:pt x="6659700" y="5013884"/>
                </a:cubicBezTo>
                <a:cubicBezTo>
                  <a:pt x="6659700" y="5013884"/>
                  <a:pt x="6659700" y="5009919"/>
                  <a:pt x="6670228" y="5009920"/>
                </a:cubicBezTo>
                <a:cubicBezTo>
                  <a:pt x="6680757" y="5009920"/>
                  <a:pt x="6670228" y="5013883"/>
                  <a:pt x="6670228" y="5017847"/>
                </a:cubicBezTo>
                <a:cubicBezTo>
                  <a:pt x="6670228" y="5021811"/>
                  <a:pt x="6670228" y="5021811"/>
                  <a:pt x="6670228" y="5021811"/>
                </a:cubicBezTo>
                <a:cubicBezTo>
                  <a:pt x="6659700" y="5021812"/>
                  <a:pt x="6659700" y="5021812"/>
                  <a:pt x="6659700" y="5021812"/>
                </a:cubicBezTo>
                <a:cubicBezTo>
                  <a:pt x="6659700" y="5021812"/>
                  <a:pt x="6659700" y="5025775"/>
                  <a:pt x="6670228" y="5025775"/>
                </a:cubicBezTo>
                <a:cubicBezTo>
                  <a:pt x="6670228" y="5025775"/>
                  <a:pt x="6680757" y="5021811"/>
                  <a:pt x="6680757" y="5021811"/>
                </a:cubicBezTo>
                <a:cubicBezTo>
                  <a:pt x="6680757" y="5021811"/>
                  <a:pt x="6680757" y="5021811"/>
                  <a:pt x="6680757" y="5017847"/>
                </a:cubicBezTo>
                <a:cubicBezTo>
                  <a:pt x="6691283" y="5017847"/>
                  <a:pt x="6691283" y="5017847"/>
                  <a:pt x="6701811" y="5017847"/>
                </a:cubicBezTo>
                <a:cubicBezTo>
                  <a:pt x="6691283" y="5009920"/>
                  <a:pt x="6680757" y="5009920"/>
                  <a:pt x="6680757" y="5005956"/>
                </a:cubicBezTo>
                <a:cubicBezTo>
                  <a:pt x="6680757" y="5001992"/>
                  <a:pt x="6701811" y="4994064"/>
                  <a:pt x="6722866" y="4998026"/>
                </a:cubicBezTo>
                <a:cubicBezTo>
                  <a:pt x="6722866" y="5001992"/>
                  <a:pt x="6701811" y="5005955"/>
                  <a:pt x="6701811" y="5005955"/>
                </a:cubicBezTo>
                <a:cubicBezTo>
                  <a:pt x="6691283" y="5009920"/>
                  <a:pt x="6701812" y="5013884"/>
                  <a:pt x="6712340" y="5013883"/>
                </a:cubicBezTo>
                <a:cubicBezTo>
                  <a:pt x="6712340" y="5017848"/>
                  <a:pt x="6712340" y="5017848"/>
                  <a:pt x="6712340" y="5021812"/>
                </a:cubicBezTo>
                <a:cubicBezTo>
                  <a:pt x="6733395" y="5025776"/>
                  <a:pt x="6775507" y="5029739"/>
                  <a:pt x="6764978" y="5017847"/>
                </a:cubicBezTo>
                <a:cubicBezTo>
                  <a:pt x="6764978" y="5013884"/>
                  <a:pt x="6786032" y="5009920"/>
                  <a:pt x="6786032" y="5013884"/>
                </a:cubicBezTo>
                <a:cubicBezTo>
                  <a:pt x="6796561" y="5005955"/>
                  <a:pt x="6807089" y="4990099"/>
                  <a:pt x="6817615" y="4982171"/>
                </a:cubicBezTo>
                <a:cubicBezTo>
                  <a:pt x="6838673" y="4990099"/>
                  <a:pt x="6838673" y="4970279"/>
                  <a:pt x="6859727" y="4978207"/>
                </a:cubicBezTo>
                <a:cubicBezTo>
                  <a:pt x="6859727" y="4970279"/>
                  <a:pt x="6859727" y="4970279"/>
                  <a:pt x="6838673" y="4970279"/>
                </a:cubicBezTo>
                <a:cubicBezTo>
                  <a:pt x="6838673" y="4966315"/>
                  <a:pt x="6838673" y="4962350"/>
                  <a:pt x="6838673" y="4962350"/>
                </a:cubicBezTo>
                <a:cubicBezTo>
                  <a:pt x="6838672" y="4958386"/>
                  <a:pt x="6849199" y="4958386"/>
                  <a:pt x="6849199" y="4958386"/>
                </a:cubicBezTo>
                <a:cubicBezTo>
                  <a:pt x="6849199" y="4958386"/>
                  <a:pt x="6849199" y="4958386"/>
                  <a:pt x="6849199" y="4954422"/>
                </a:cubicBezTo>
                <a:cubicBezTo>
                  <a:pt x="6849199" y="4954422"/>
                  <a:pt x="6838673" y="4954422"/>
                  <a:pt x="6838672" y="4958386"/>
                </a:cubicBezTo>
                <a:cubicBezTo>
                  <a:pt x="6796561" y="4958386"/>
                  <a:pt x="6807089" y="4910817"/>
                  <a:pt x="6828144" y="4898926"/>
                </a:cubicBezTo>
                <a:cubicBezTo>
                  <a:pt x="6838672" y="4898926"/>
                  <a:pt x="6838673" y="4902890"/>
                  <a:pt x="6849199" y="4902890"/>
                </a:cubicBezTo>
                <a:cubicBezTo>
                  <a:pt x="6849199" y="4902890"/>
                  <a:pt x="6859727" y="4902891"/>
                  <a:pt x="6859727" y="4898926"/>
                </a:cubicBezTo>
                <a:cubicBezTo>
                  <a:pt x="6870255" y="4894962"/>
                  <a:pt x="6859727" y="4902891"/>
                  <a:pt x="6870255" y="4898926"/>
                </a:cubicBezTo>
                <a:cubicBezTo>
                  <a:pt x="6880782" y="4894962"/>
                  <a:pt x="6859727" y="4883070"/>
                  <a:pt x="6870256" y="4883070"/>
                </a:cubicBezTo>
                <a:cubicBezTo>
                  <a:pt x="6859727" y="4883070"/>
                  <a:pt x="6849199" y="4883070"/>
                  <a:pt x="6838673" y="4879106"/>
                </a:cubicBezTo>
                <a:cubicBezTo>
                  <a:pt x="6838673" y="4871178"/>
                  <a:pt x="6849199" y="4879106"/>
                  <a:pt x="6859727" y="4879105"/>
                </a:cubicBezTo>
                <a:cubicBezTo>
                  <a:pt x="6859727" y="4875142"/>
                  <a:pt x="6859727" y="4871178"/>
                  <a:pt x="6870256" y="4867214"/>
                </a:cubicBezTo>
                <a:cubicBezTo>
                  <a:pt x="6870256" y="4871178"/>
                  <a:pt x="6891310" y="4867214"/>
                  <a:pt x="6901839" y="4871178"/>
                </a:cubicBezTo>
                <a:cubicBezTo>
                  <a:pt x="6912367" y="4867213"/>
                  <a:pt x="6912367" y="4863249"/>
                  <a:pt x="6912367" y="4855322"/>
                </a:cubicBezTo>
                <a:cubicBezTo>
                  <a:pt x="6922893" y="4851357"/>
                  <a:pt x="6922893" y="4855322"/>
                  <a:pt x="6943950" y="4855322"/>
                </a:cubicBezTo>
                <a:cubicBezTo>
                  <a:pt x="6943950" y="4855322"/>
                  <a:pt x="6954475" y="4855322"/>
                  <a:pt x="6954476" y="4851356"/>
                </a:cubicBezTo>
                <a:cubicBezTo>
                  <a:pt x="6954476" y="4851356"/>
                  <a:pt x="6954476" y="4851356"/>
                  <a:pt x="6954475" y="4847393"/>
                </a:cubicBezTo>
                <a:cubicBezTo>
                  <a:pt x="6954475" y="4847393"/>
                  <a:pt x="6954475" y="4847393"/>
                  <a:pt x="6943950" y="4847393"/>
                </a:cubicBezTo>
                <a:cubicBezTo>
                  <a:pt x="6943950" y="4847393"/>
                  <a:pt x="6943950" y="4851357"/>
                  <a:pt x="6943950" y="4851357"/>
                </a:cubicBezTo>
                <a:cubicBezTo>
                  <a:pt x="6933422" y="4847393"/>
                  <a:pt x="6933422" y="4843430"/>
                  <a:pt x="6922893" y="4847393"/>
                </a:cubicBezTo>
                <a:cubicBezTo>
                  <a:pt x="6922893" y="4839465"/>
                  <a:pt x="6933422" y="4839465"/>
                  <a:pt x="6933422" y="4835502"/>
                </a:cubicBezTo>
                <a:cubicBezTo>
                  <a:pt x="6912367" y="4835501"/>
                  <a:pt x="6912367" y="4835501"/>
                  <a:pt x="6901839" y="4835501"/>
                </a:cubicBezTo>
                <a:cubicBezTo>
                  <a:pt x="6891311" y="4835501"/>
                  <a:pt x="6891311" y="4835501"/>
                  <a:pt x="6891311" y="4835501"/>
                </a:cubicBezTo>
                <a:cubicBezTo>
                  <a:pt x="6891310" y="4831538"/>
                  <a:pt x="6870255" y="4831539"/>
                  <a:pt x="6870256" y="4827573"/>
                </a:cubicBezTo>
                <a:cubicBezTo>
                  <a:pt x="6870256" y="4827573"/>
                  <a:pt x="6859727" y="4827573"/>
                  <a:pt x="6859727" y="4823610"/>
                </a:cubicBezTo>
                <a:cubicBezTo>
                  <a:pt x="6859727" y="4827573"/>
                  <a:pt x="6859727" y="4827573"/>
                  <a:pt x="6859727" y="4831538"/>
                </a:cubicBezTo>
                <a:cubicBezTo>
                  <a:pt x="6859727" y="4835501"/>
                  <a:pt x="6870255" y="4835501"/>
                  <a:pt x="6870256" y="4839465"/>
                </a:cubicBezTo>
                <a:cubicBezTo>
                  <a:pt x="6859727" y="4839464"/>
                  <a:pt x="6859727" y="4843430"/>
                  <a:pt x="6849199" y="4839465"/>
                </a:cubicBezTo>
                <a:cubicBezTo>
                  <a:pt x="6849199" y="4843429"/>
                  <a:pt x="6849199" y="4843429"/>
                  <a:pt x="6849199" y="4847393"/>
                </a:cubicBezTo>
                <a:cubicBezTo>
                  <a:pt x="6838673" y="4847393"/>
                  <a:pt x="6838673" y="4843429"/>
                  <a:pt x="6828144" y="4843429"/>
                </a:cubicBezTo>
                <a:cubicBezTo>
                  <a:pt x="6828144" y="4847393"/>
                  <a:pt x="6828144" y="4847393"/>
                  <a:pt x="6828144" y="4847393"/>
                </a:cubicBezTo>
                <a:cubicBezTo>
                  <a:pt x="6807089" y="4847393"/>
                  <a:pt x="6786033" y="4851357"/>
                  <a:pt x="6764978" y="4851357"/>
                </a:cubicBezTo>
                <a:cubicBezTo>
                  <a:pt x="6764978" y="4851357"/>
                  <a:pt x="6775506" y="4843430"/>
                  <a:pt x="6764978" y="4839465"/>
                </a:cubicBezTo>
                <a:cubicBezTo>
                  <a:pt x="6786033" y="4839465"/>
                  <a:pt x="6786032" y="4827573"/>
                  <a:pt x="6807089" y="4827573"/>
                </a:cubicBezTo>
                <a:cubicBezTo>
                  <a:pt x="6807089" y="4823610"/>
                  <a:pt x="6817616" y="4823609"/>
                  <a:pt x="6817615" y="4815681"/>
                </a:cubicBezTo>
                <a:cubicBezTo>
                  <a:pt x="6796561" y="4819644"/>
                  <a:pt x="6796561" y="4807754"/>
                  <a:pt x="6786032" y="4807753"/>
                </a:cubicBezTo>
                <a:cubicBezTo>
                  <a:pt x="6786032" y="4807753"/>
                  <a:pt x="6786033" y="4803789"/>
                  <a:pt x="6796561" y="4803789"/>
                </a:cubicBezTo>
                <a:cubicBezTo>
                  <a:pt x="6786032" y="4795860"/>
                  <a:pt x="6796562" y="4795860"/>
                  <a:pt x="6796561" y="4783969"/>
                </a:cubicBezTo>
                <a:cubicBezTo>
                  <a:pt x="6796561" y="4780005"/>
                  <a:pt x="6807089" y="4783969"/>
                  <a:pt x="6807089" y="4783969"/>
                </a:cubicBezTo>
                <a:cubicBezTo>
                  <a:pt x="6807089" y="4776040"/>
                  <a:pt x="6796561" y="4780005"/>
                  <a:pt x="6796561" y="4776040"/>
                </a:cubicBezTo>
                <a:cubicBezTo>
                  <a:pt x="6786032" y="4760185"/>
                  <a:pt x="6817615" y="4760185"/>
                  <a:pt x="6828144" y="4752257"/>
                </a:cubicBezTo>
                <a:cubicBezTo>
                  <a:pt x="6838672" y="4752256"/>
                  <a:pt x="6849199" y="4752256"/>
                  <a:pt x="6859726" y="4752257"/>
                </a:cubicBezTo>
                <a:cubicBezTo>
                  <a:pt x="6849199" y="4760185"/>
                  <a:pt x="6859727" y="4764147"/>
                  <a:pt x="6870255" y="4768112"/>
                </a:cubicBezTo>
                <a:cubicBezTo>
                  <a:pt x="6870255" y="4768112"/>
                  <a:pt x="6870255" y="4768112"/>
                  <a:pt x="6870256" y="4772076"/>
                </a:cubicBezTo>
                <a:cubicBezTo>
                  <a:pt x="6859726" y="4772076"/>
                  <a:pt x="6849199" y="4768112"/>
                  <a:pt x="6859727" y="4764147"/>
                </a:cubicBezTo>
                <a:cubicBezTo>
                  <a:pt x="6849199" y="4760185"/>
                  <a:pt x="6849199" y="4760185"/>
                  <a:pt x="6838673" y="4760185"/>
                </a:cubicBezTo>
                <a:cubicBezTo>
                  <a:pt x="6838672" y="4768112"/>
                  <a:pt x="6828144" y="4776040"/>
                  <a:pt x="6838673" y="4783969"/>
                </a:cubicBezTo>
                <a:cubicBezTo>
                  <a:pt x="6849199" y="4787933"/>
                  <a:pt x="6849199" y="4780006"/>
                  <a:pt x="6870255" y="4783969"/>
                </a:cubicBezTo>
                <a:cubicBezTo>
                  <a:pt x="6880782" y="4780005"/>
                  <a:pt x="6880781" y="4776040"/>
                  <a:pt x="6891310" y="4768112"/>
                </a:cubicBezTo>
                <a:cubicBezTo>
                  <a:pt x="6891310" y="4772077"/>
                  <a:pt x="6901839" y="4768112"/>
                  <a:pt x="6901839" y="4768112"/>
                </a:cubicBezTo>
                <a:cubicBezTo>
                  <a:pt x="6901839" y="4764148"/>
                  <a:pt x="6912367" y="4760185"/>
                  <a:pt x="6912367" y="4752257"/>
                </a:cubicBezTo>
                <a:cubicBezTo>
                  <a:pt x="6912367" y="4744328"/>
                  <a:pt x="6943950" y="4748293"/>
                  <a:pt x="6943951" y="4740363"/>
                </a:cubicBezTo>
                <a:cubicBezTo>
                  <a:pt x="6912367" y="4744328"/>
                  <a:pt x="6891310" y="4732435"/>
                  <a:pt x="6870256" y="4728471"/>
                </a:cubicBezTo>
                <a:cubicBezTo>
                  <a:pt x="6859727" y="4728472"/>
                  <a:pt x="6859727" y="4732436"/>
                  <a:pt x="6849199" y="4736400"/>
                </a:cubicBezTo>
                <a:cubicBezTo>
                  <a:pt x="6849199" y="4736400"/>
                  <a:pt x="6838673" y="4732436"/>
                  <a:pt x="6838673" y="4728472"/>
                </a:cubicBezTo>
                <a:cubicBezTo>
                  <a:pt x="6838673" y="4732436"/>
                  <a:pt x="6838673" y="4736400"/>
                  <a:pt x="6828144" y="4736400"/>
                </a:cubicBezTo>
                <a:cubicBezTo>
                  <a:pt x="6828144" y="4736400"/>
                  <a:pt x="6828144" y="4728472"/>
                  <a:pt x="6817615" y="4728472"/>
                </a:cubicBezTo>
                <a:cubicBezTo>
                  <a:pt x="6807089" y="4728472"/>
                  <a:pt x="6807089" y="4732435"/>
                  <a:pt x="6807089" y="4732435"/>
                </a:cubicBezTo>
                <a:cubicBezTo>
                  <a:pt x="6796562" y="4736400"/>
                  <a:pt x="6807089" y="4736400"/>
                  <a:pt x="6807089" y="4736400"/>
                </a:cubicBezTo>
                <a:cubicBezTo>
                  <a:pt x="6796561" y="4740364"/>
                  <a:pt x="6796561" y="4732436"/>
                  <a:pt x="6775506" y="4736400"/>
                </a:cubicBezTo>
                <a:cubicBezTo>
                  <a:pt x="6775507" y="4732436"/>
                  <a:pt x="6764978" y="4728472"/>
                  <a:pt x="6764978" y="4724508"/>
                </a:cubicBezTo>
                <a:close/>
                <a:moveTo>
                  <a:pt x="6344273" y="4715989"/>
                </a:moveTo>
                <a:cubicBezTo>
                  <a:pt x="6334885" y="4720293"/>
                  <a:pt x="6334885" y="4720293"/>
                  <a:pt x="6334885" y="4724597"/>
                </a:cubicBezTo>
                <a:cubicBezTo>
                  <a:pt x="6344274" y="4724597"/>
                  <a:pt x="6353662" y="4724597"/>
                  <a:pt x="6353663" y="4720293"/>
                </a:cubicBezTo>
                <a:cubicBezTo>
                  <a:pt x="6344273" y="4720293"/>
                  <a:pt x="6344273" y="4715989"/>
                  <a:pt x="6344273" y="4715989"/>
                </a:cubicBezTo>
                <a:close/>
                <a:moveTo>
                  <a:pt x="7049607" y="4715988"/>
                </a:moveTo>
                <a:cubicBezTo>
                  <a:pt x="7039594" y="4720053"/>
                  <a:pt x="7029577" y="4724117"/>
                  <a:pt x="7029577" y="4728181"/>
                </a:cubicBezTo>
                <a:cubicBezTo>
                  <a:pt x="7029577" y="4732246"/>
                  <a:pt x="7039593" y="4732245"/>
                  <a:pt x="7039593" y="4732245"/>
                </a:cubicBezTo>
                <a:cubicBezTo>
                  <a:pt x="7049606" y="4732245"/>
                  <a:pt x="7039594" y="4740375"/>
                  <a:pt x="7049607" y="4740374"/>
                </a:cubicBezTo>
                <a:cubicBezTo>
                  <a:pt x="7059619" y="4732246"/>
                  <a:pt x="7049606" y="4724117"/>
                  <a:pt x="7049607" y="4715988"/>
                </a:cubicBezTo>
                <a:close/>
                <a:moveTo>
                  <a:pt x="340590" y="4715100"/>
                </a:moveTo>
                <a:cubicBezTo>
                  <a:pt x="333204" y="4713940"/>
                  <a:pt x="339299" y="4725811"/>
                  <a:pt x="332759" y="4720238"/>
                </a:cubicBezTo>
                <a:cubicBezTo>
                  <a:pt x="333560" y="4724001"/>
                  <a:pt x="334761" y="4729647"/>
                  <a:pt x="336408" y="4728996"/>
                </a:cubicBezTo>
                <a:cubicBezTo>
                  <a:pt x="334806" y="4721469"/>
                  <a:pt x="345038" y="4727621"/>
                  <a:pt x="343437" y="4720094"/>
                </a:cubicBezTo>
                <a:cubicBezTo>
                  <a:pt x="341791" y="4720745"/>
                  <a:pt x="341391" y="4718863"/>
                  <a:pt x="340590" y="4715100"/>
                </a:cubicBezTo>
                <a:close/>
                <a:moveTo>
                  <a:pt x="6785498" y="4713120"/>
                </a:moveTo>
                <a:cubicBezTo>
                  <a:pt x="6785498" y="4720292"/>
                  <a:pt x="6796764" y="4720292"/>
                  <a:pt x="6808028" y="4720292"/>
                </a:cubicBezTo>
                <a:cubicBezTo>
                  <a:pt x="6808028" y="4720292"/>
                  <a:pt x="6808028" y="4720292"/>
                  <a:pt x="6808029" y="4716706"/>
                </a:cubicBezTo>
                <a:cubicBezTo>
                  <a:pt x="6808028" y="4713120"/>
                  <a:pt x="6796765" y="4713121"/>
                  <a:pt x="6785498" y="4713120"/>
                </a:cubicBezTo>
                <a:close/>
                <a:moveTo>
                  <a:pt x="6195945" y="4713120"/>
                </a:moveTo>
                <a:cubicBezTo>
                  <a:pt x="6195945" y="4720294"/>
                  <a:pt x="6195945" y="4716707"/>
                  <a:pt x="6207212" y="4716706"/>
                </a:cubicBezTo>
                <a:cubicBezTo>
                  <a:pt x="6207212" y="4716706"/>
                  <a:pt x="6207212" y="4713120"/>
                  <a:pt x="6207212" y="4713120"/>
                </a:cubicBezTo>
                <a:cubicBezTo>
                  <a:pt x="6195945" y="4713120"/>
                  <a:pt x="6195945" y="4713120"/>
                  <a:pt x="6195945" y="4713120"/>
                </a:cubicBezTo>
                <a:close/>
                <a:moveTo>
                  <a:pt x="426164" y="4709628"/>
                </a:moveTo>
                <a:cubicBezTo>
                  <a:pt x="423914" y="4711301"/>
                  <a:pt x="421918" y="4714177"/>
                  <a:pt x="420724" y="4716736"/>
                </a:cubicBezTo>
                <a:cubicBezTo>
                  <a:pt x="430341" y="4712931"/>
                  <a:pt x="419941" y="4721219"/>
                  <a:pt x="427582" y="4724456"/>
                </a:cubicBezTo>
                <a:cubicBezTo>
                  <a:pt x="425978" y="4725091"/>
                  <a:pt x="426797" y="4728940"/>
                  <a:pt x="425603" y="4731499"/>
                </a:cubicBezTo>
                <a:cubicBezTo>
                  <a:pt x="425195" y="4729573"/>
                  <a:pt x="424786" y="4727650"/>
                  <a:pt x="423182" y="4728284"/>
                </a:cubicBezTo>
                <a:cubicBezTo>
                  <a:pt x="423591" y="4730208"/>
                  <a:pt x="424002" y="4732133"/>
                  <a:pt x="424411" y="4734057"/>
                </a:cubicBezTo>
                <a:cubicBezTo>
                  <a:pt x="426014" y="4733423"/>
                  <a:pt x="426014" y="4733423"/>
                  <a:pt x="426014" y="4733423"/>
                </a:cubicBezTo>
                <a:cubicBezTo>
                  <a:pt x="423217" y="4736616"/>
                  <a:pt x="421615" y="4737250"/>
                  <a:pt x="418409" y="4738518"/>
                </a:cubicBezTo>
                <a:cubicBezTo>
                  <a:pt x="416806" y="4739152"/>
                  <a:pt x="413601" y="4740422"/>
                  <a:pt x="410805" y="4743613"/>
                </a:cubicBezTo>
                <a:cubicBezTo>
                  <a:pt x="411214" y="4745538"/>
                  <a:pt x="411214" y="4745538"/>
                  <a:pt x="411214" y="4745538"/>
                </a:cubicBezTo>
                <a:cubicBezTo>
                  <a:pt x="411623" y="4747463"/>
                  <a:pt x="412034" y="4749388"/>
                  <a:pt x="412442" y="4751312"/>
                </a:cubicBezTo>
                <a:cubicBezTo>
                  <a:pt x="412852" y="4753236"/>
                  <a:pt x="414865" y="4754528"/>
                  <a:pt x="416877" y="4755818"/>
                </a:cubicBezTo>
                <a:cubicBezTo>
                  <a:pt x="418071" y="4753259"/>
                  <a:pt x="418071" y="4753259"/>
                  <a:pt x="419672" y="4752624"/>
                </a:cubicBezTo>
                <a:cubicBezTo>
                  <a:pt x="419672" y="4752624"/>
                  <a:pt x="420867" y="4750066"/>
                  <a:pt x="420867" y="4750066"/>
                </a:cubicBezTo>
                <a:cubicBezTo>
                  <a:pt x="420457" y="4748141"/>
                  <a:pt x="418854" y="4748777"/>
                  <a:pt x="418854" y="4748777"/>
                </a:cubicBezTo>
                <a:cubicBezTo>
                  <a:pt x="417251" y="4749410"/>
                  <a:pt x="415648" y="4750044"/>
                  <a:pt x="415648" y="4750044"/>
                </a:cubicBezTo>
                <a:cubicBezTo>
                  <a:pt x="415648" y="4750044"/>
                  <a:pt x="414045" y="4750679"/>
                  <a:pt x="413635" y="4748753"/>
                </a:cubicBezTo>
                <a:cubicBezTo>
                  <a:pt x="413635" y="4748753"/>
                  <a:pt x="413226" y="4746829"/>
                  <a:pt x="413226" y="4746829"/>
                </a:cubicBezTo>
                <a:cubicBezTo>
                  <a:pt x="414420" y="4744270"/>
                  <a:pt x="417625" y="4743002"/>
                  <a:pt x="419228" y="4742368"/>
                </a:cubicBezTo>
                <a:cubicBezTo>
                  <a:pt x="422433" y="4741100"/>
                  <a:pt x="425640" y="4739832"/>
                  <a:pt x="426832" y="4737272"/>
                </a:cubicBezTo>
                <a:cubicBezTo>
                  <a:pt x="430858" y="4739853"/>
                  <a:pt x="436074" y="4739876"/>
                  <a:pt x="438906" y="4745015"/>
                </a:cubicBezTo>
                <a:cubicBezTo>
                  <a:pt x="438088" y="4741166"/>
                  <a:pt x="439281" y="4738607"/>
                  <a:pt x="440884" y="4737973"/>
                </a:cubicBezTo>
                <a:cubicBezTo>
                  <a:pt x="441294" y="4739899"/>
                  <a:pt x="442522" y="4745671"/>
                  <a:pt x="444125" y="4745038"/>
                </a:cubicBezTo>
                <a:cubicBezTo>
                  <a:pt x="445281" y="4734147"/>
                  <a:pt x="458550" y="4739330"/>
                  <a:pt x="456057" y="4719451"/>
                </a:cubicBezTo>
                <a:cubicBezTo>
                  <a:pt x="446779" y="4708514"/>
                  <a:pt x="437982" y="4716168"/>
                  <a:pt x="434366" y="4715513"/>
                </a:cubicBezTo>
                <a:cubicBezTo>
                  <a:pt x="434366" y="4715513"/>
                  <a:pt x="433138" y="4709738"/>
                  <a:pt x="433138" y="4709738"/>
                </a:cubicBezTo>
                <a:cubicBezTo>
                  <a:pt x="430922" y="4707485"/>
                  <a:pt x="428415" y="4707956"/>
                  <a:pt x="426164" y="4709628"/>
                </a:cubicBezTo>
                <a:close/>
                <a:moveTo>
                  <a:pt x="6323619" y="4708817"/>
                </a:moveTo>
                <a:cubicBezTo>
                  <a:pt x="6323619" y="4708817"/>
                  <a:pt x="6323619" y="4712403"/>
                  <a:pt x="6323619" y="4715989"/>
                </a:cubicBezTo>
                <a:cubicBezTo>
                  <a:pt x="6342395" y="4715989"/>
                  <a:pt x="6333007" y="4708817"/>
                  <a:pt x="6323619" y="4708817"/>
                </a:cubicBezTo>
                <a:close/>
                <a:moveTo>
                  <a:pt x="361059" y="4705216"/>
                </a:moveTo>
                <a:cubicBezTo>
                  <a:pt x="357864" y="4706480"/>
                  <a:pt x="356265" y="4707113"/>
                  <a:pt x="355080" y="4709685"/>
                </a:cubicBezTo>
                <a:cubicBezTo>
                  <a:pt x="353483" y="4710317"/>
                  <a:pt x="352298" y="4712889"/>
                  <a:pt x="348691" y="4712213"/>
                </a:cubicBezTo>
                <a:cubicBezTo>
                  <a:pt x="348691" y="4712213"/>
                  <a:pt x="349103" y="4714154"/>
                  <a:pt x="349103" y="4714154"/>
                </a:cubicBezTo>
                <a:cubicBezTo>
                  <a:pt x="349516" y="4716095"/>
                  <a:pt x="349516" y="4716095"/>
                  <a:pt x="349928" y="4718036"/>
                </a:cubicBezTo>
                <a:cubicBezTo>
                  <a:pt x="353124" y="4716772"/>
                  <a:pt x="354308" y="4714198"/>
                  <a:pt x="357505" y="4712934"/>
                </a:cubicBezTo>
                <a:cubicBezTo>
                  <a:pt x="360287" y="4709730"/>
                  <a:pt x="363070" y="4706525"/>
                  <a:pt x="367504" y="4711083"/>
                </a:cubicBezTo>
                <a:cubicBezTo>
                  <a:pt x="367504" y="4711083"/>
                  <a:pt x="367504" y="4711083"/>
                  <a:pt x="369103" y="4710450"/>
                </a:cubicBezTo>
                <a:cubicBezTo>
                  <a:pt x="369103" y="4710450"/>
                  <a:pt x="368689" y="4708509"/>
                  <a:pt x="368276" y="4706569"/>
                </a:cubicBezTo>
                <a:cubicBezTo>
                  <a:pt x="364255" y="4703951"/>
                  <a:pt x="362658" y="4704583"/>
                  <a:pt x="361059" y="4705216"/>
                </a:cubicBezTo>
                <a:close/>
                <a:moveTo>
                  <a:pt x="6157586" y="4700272"/>
                </a:moveTo>
                <a:cubicBezTo>
                  <a:pt x="6136306" y="4700271"/>
                  <a:pt x="6136307" y="4704846"/>
                  <a:pt x="6125666" y="4709420"/>
                </a:cubicBezTo>
                <a:cubicBezTo>
                  <a:pt x="6125666" y="4704846"/>
                  <a:pt x="6125666" y="4704846"/>
                  <a:pt x="6125666" y="4704846"/>
                </a:cubicBezTo>
                <a:cubicBezTo>
                  <a:pt x="6115026" y="4709419"/>
                  <a:pt x="6115026" y="4709419"/>
                  <a:pt x="6115026" y="4709419"/>
                </a:cubicBezTo>
                <a:cubicBezTo>
                  <a:pt x="6125666" y="4718567"/>
                  <a:pt x="6115027" y="4723141"/>
                  <a:pt x="6104387" y="4732289"/>
                </a:cubicBezTo>
                <a:cubicBezTo>
                  <a:pt x="6115027" y="4732288"/>
                  <a:pt x="6115027" y="4741437"/>
                  <a:pt x="6125666" y="4746010"/>
                </a:cubicBezTo>
                <a:cubicBezTo>
                  <a:pt x="6125666" y="4750583"/>
                  <a:pt x="6115027" y="4746010"/>
                  <a:pt x="6104388" y="4750583"/>
                </a:cubicBezTo>
                <a:cubicBezTo>
                  <a:pt x="6104387" y="4759731"/>
                  <a:pt x="6104387" y="4759731"/>
                  <a:pt x="6104387" y="4768878"/>
                </a:cubicBezTo>
                <a:cubicBezTo>
                  <a:pt x="6115027" y="4768878"/>
                  <a:pt x="6125666" y="4764304"/>
                  <a:pt x="6125666" y="4768878"/>
                </a:cubicBezTo>
                <a:cubicBezTo>
                  <a:pt x="6146946" y="4764304"/>
                  <a:pt x="6146946" y="4746009"/>
                  <a:pt x="6168224" y="4741436"/>
                </a:cubicBezTo>
                <a:cubicBezTo>
                  <a:pt x="6157585" y="4732288"/>
                  <a:pt x="6157585" y="4727715"/>
                  <a:pt x="6146946" y="4718567"/>
                </a:cubicBezTo>
                <a:cubicBezTo>
                  <a:pt x="6146946" y="4713994"/>
                  <a:pt x="6157585" y="4718567"/>
                  <a:pt x="6168225" y="4713993"/>
                </a:cubicBezTo>
                <a:cubicBezTo>
                  <a:pt x="6168225" y="4704845"/>
                  <a:pt x="6168225" y="4700272"/>
                  <a:pt x="6157586" y="4700272"/>
                </a:cubicBezTo>
                <a:close/>
                <a:moveTo>
                  <a:pt x="6995784" y="4700209"/>
                </a:moveTo>
                <a:cubicBezTo>
                  <a:pt x="6995784" y="4700209"/>
                  <a:pt x="6984517" y="4700209"/>
                  <a:pt x="6984517" y="4704155"/>
                </a:cubicBezTo>
                <a:cubicBezTo>
                  <a:pt x="6984517" y="4704155"/>
                  <a:pt x="6984517" y="4704155"/>
                  <a:pt x="6984517" y="4708100"/>
                </a:cubicBezTo>
                <a:cubicBezTo>
                  <a:pt x="6984517" y="4708100"/>
                  <a:pt x="6984517" y="4708100"/>
                  <a:pt x="6995784" y="4708099"/>
                </a:cubicBezTo>
                <a:cubicBezTo>
                  <a:pt x="6995784" y="4708099"/>
                  <a:pt x="6984517" y="4708100"/>
                  <a:pt x="6984517" y="4712045"/>
                </a:cubicBezTo>
                <a:cubicBezTo>
                  <a:pt x="6984517" y="4712045"/>
                  <a:pt x="6984517" y="4712045"/>
                  <a:pt x="6984517" y="4715989"/>
                </a:cubicBezTo>
                <a:cubicBezTo>
                  <a:pt x="6984517" y="4715989"/>
                  <a:pt x="6984517" y="4715989"/>
                  <a:pt x="6995784" y="4715990"/>
                </a:cubicBezTo>
                <a:cubicBezTo>
                  <a:pt x="6995784" y="4715990"/>
                  <a:pt x="6995785" y="4712045"/>
                  <a:pt x="6995785" y="4712045"/>
                </a:cubicBezTo>
                <a:cubicBezTo>
                  <a:pt x="6995785" y="4712045"/>
                  <a:pt x="6995784" y="4708099"/>
                  <a:pt x="6995784" y="4708099"/>
                </a:cubicBezTo>
                <a:cubicBezTo>
                  <a:pt x="6995784" y="4708099"/>
                  <a:pt x="7007050" y="4708100"/>
                  <a:pt x="7007050" y="4708100"/>
                </a:cubicBezTo>
                <a:cubicBezTo>
                  <a:pt x="7007050" y="4708100"/>
                  <a:pt x="7018314" y="4704155"/>
                  <a:pt x="7018314" y="4704155"/>
                </a:cubicBezTo>
                <a:cubicBezTo>
                  <a:pt x="7018315" y="4700209"/>
                  <a:pt x="7018315" y="4700209"/>
                  <a:pt x="7018315" y="4700209"/>
                </a:cubicBezTo>
                <a:cubicBezTo>
                  <a:pt x="7007050" y="4700210"/>
                  <a:pt x="7007050" y="4700210"/>
                  <a:pt x="7007050" y="4700210"/>
                </a:cubicBezTo>
                <a:cubicBezTo>
                  <a:pt x="7007050" y="4700210"/>
                  <a:pt x="7007050" y="4704156"/>
                  <a:pt x="7007050" y="4704156"/>
                </a:cubicBezTo>
                <a:cubicBezTo>
                  <a:pt x="7007050" y="4704156"/>
                  <a:pt x="6995785" y="4704155"/>
                  <a:pt x="6995785" y="4704155"/>
                </a:cubicBezTo>
                <a:cubicBezTo>
                  <a:pt x="6995784" y="4700209"/>
                  <a:pt x="6995784" y="4700209"/>
                  <a:pt x="6995784" y="4700209"/>
                </a:cubicBezTo>
                <a:close/>
                <a:moveTo>
                  <a:pt x="379331" y="4693396"/>
                </a:moveTo>
                <a:cubicBezTo>
                  <a:pt x="381556" y="4699785"/>
                  <a:pt x="383358" y="4700108"/>
                  <a:pt x="383703" y="4698676"/>
                </a:cubicBezTo>
                <a:cubicBezTo>
                  <a:pt x="384047" y="4697242"/>
                  <a:pt x="382935" y="4694048"/>
                  <a:pt x="379331" y="4693396"/>
                </a:cubicBezTo>
                <a:close/>
                <a:moveTo>
                  <a:pt x="7038966" y="4693037"/>
                </a:moveTo>
                <a:cubicBezTo>
                  <a:pt x="7038966" y="4694829"/>
                  <a:pt x="7036620" y="4696622"/>
                  <a:pt x="7036620" y="4697968"/>
                </a:cubicBezTo>
                <a:cubicBezTo>
                  <a:pt x="7036620" y="4699313"/>
                  <a:pt x="7038966" y="4700209"/>
                  <a:pt x="7048355" y="4700209"/>
                </a:cubicBezTo>
                <a:cubicBezTo>
                  <a:pt x="7048355" y="4700209"/>
                  <a:pt x="7048355" y="4696623"/>
                  <a:pt x="7048355" y="4693037"/>
                </a:cubicBezTo>
                <a:cubicBezTo>
                  <a:pt x="7038966" y="4693037"/>
                  <a:pt x="7038966" y="4693037"/>
                  <a:pt x="7038966" y="4693037"/>
                </a:cubicBezTo>
                <a:close/>
                <a:moveTo>
                  <a:pt x="6378510" y="4692105"/>
                </a:moveTo>
                <a:cubicBezTo>
                  <a:pt x="6378510" y="4695372"/>
                  <a:pt x="6389777" y="4695372"/>
                  <a:pt x="6389777" y="4695372"/>
                </a:cubicBezTo>
                <a:cubicBezTo>
                  <a:pt x="6389777" y="4692105"/>
                  <a:pt x="6389777" y="4692105"/>
                  <a:pt x="6389777" y="4692105"/>
                </a:cubicBezTo>
                <a:cubicBezTo>
                  <a:pt x="6389777" y="4692105"/>
                  <a:pt x="6389777" y="4692105"/>
                  <a:pt x="6378510" y="4692105"/>
                </a:cubicBezTo>
                <a:close/>
                <a:moveTo>
                  <a:pt x="4911117" y="4689302"/>
                </a:moveTo>
                <a:cubicBezTo>
                  <a:pt x="4911117" y="4689302"/>
                  <a:pt x="4911686" y="4704116"/>
                  <a:pt x="4911686" y="4704116"/>
                </a:cubicBezTo>
                <a:cubicBezTo>
                  <a:pt x="4911686" y="4704116"/>
                  <a:pt x="4911686" y="4704116"/>
                  <a:pt x="4917243" y="4705028"/>
                </a:cubicBezTo>
                <a:cubicBezTo>
                  <a:pt x="4928355" y="4706851"/>
                  <a:pt x="4945022" y="4709585"/>
                  <a:pt x="4961691" y="4712320"/>
                </a:cubicBezTo>
                <a:cubicBezTo>
                  <a:pt x="4972803" y="4714142"/>
                  <a:pt x="4983916" y="4715965"/>
                  <a:pt x="4995027" y="4717788"/>
                </a:cubicBezTo>
                <a:cubicBezTo>
                  <a:pt x="4995027" y="4717788"/>
                  <a:pt x="4995597" y="4732604"/>
                  <a:pt x="4995597" y="4732604"/>
                </a:cubicBezTo>
                <a:cubicBezTo>
                  <a:pt x="5006708" y="4734427"/>
                  <a:pt x="5012264" y="4735338"/>
                  <a:pt x="5017252" y="4721433"/>
                </a:cubicBezTo>
                <a:cubicBezTo>
                  <a:pt x="5011126" y="4705708"/>
                  <a:pt x="5000584" y="4718700"/>
                  <a:pt x="4994458" y="4702974"/>
                </a:cubicBezTo>
                <a:cubicBezTo>
                  <a:pt x="4995027" y="4717788"/>
                  <a:pt x="4995027" y="4717788"/>
                  <a:pt x="4995027" y="4717788"/>
                </a:cubicBezTo>
                <a:cubicBezTo>
                  <a:pt x="4983916" y="4715965"/>
                  <a:pt x="4972234" y="4699329"/>
                  <a:pt x="4961122" y="4697506"/>
                </a:cubicBezTo>
                <a:cubicBezTo>
                  <a:pt x="4955566" y="4696594"/>
                  <a:pt x="4944453" y="4694771"/>
                  <a:pt x="4933342" y="4692948"/>
                </a:cubicBezTo>
                <a:cubicBezTo>
                  <a:pt x="4927786" y="4692037"/>
                  <a:pt x="4922229" y="4691126"/>
                  <a:pt x="4911117" y="4689302"/>
                </a:cubicBezTo>
                <a:close/>
                <a:moveTo>
                  <a:pt x="5482237" y="4688625"/>
                </a:moveTo>
                <a:lnTo>
                  <a:pt x="5494463" y="4690630"/>
                </a:lnTo>
                <a:lnTo>
                  <a:pt x="5493490" y="4694252"/>
                </a:lnTo>
                <a:cubicBezTo>
                  <a:pt x="5488445" y="4691729"/>
                  <a:pt x="5483400" y="4689207"/>
                  <a:pt x="5483400" y="4689207"/>
                </a:cubicBezTo>
                <a:close/>
                <a:moveTo>
                  <a:pt x="396149" y="4681293"/>
                </a:moveTo>
                <a:cubicBezTo>
                  <a:pt x="393454" y="4680254"/>
                  <a:pt x="390549" y="4681403"/>
                  <a:pt x="389508" y="4684971"/>
                </a:cubicBezTo>
                <a:cubicBezTo>
                  <a:pt x="394902" y="4684942"/>
                  <a:pt x="397800" y="4690107"/>
                  <a:pt x="401534" y="4690735"/>
                </a:cubicBezTo>
                <a:cubicBezTo>
                  <a:pt x="401331" y="4685554"/>
                  <a:pt x="398845" y="4682330"/>
                  <a:pt x="396149" y="4681293"/>
                </a:cubicBezTo>
                <a:close/>
                <a:moveTo>
                  <a:pt x="6481333" y="4677257"/>
                </a:moveTo>
                <a:cubicBezTo>
                  <a:pt x="6481333" y="4677257"/>
                  <a:pt x="6481333" y="4677257"/>
                  <a:pt x="6481333" y="4680126"/>
                </a:cubicBezTo>
                <a:cubicBezTo>
                  <a:pt x="6481333" y="4680126"/>
                  <a:pt x="6481333" y="4680126"/>
                  <a:pt x="6492600" y="4680126"/>
                </a:cubicBezTo>
                <a:cubicBezTo>
                  <a:pt x="6492600" y="4677257"/>
                  <a:pt x="6492600" y="4677257"/>
                  <a:pt x="6492600" y="4677257"/>
                </a:cubicBezTo>
                <a:cubicBezTo>
                  <a:pt x="6481333" y="4677257"/>
                  <a:pt x="6481333" y="4677257"/>
                  <a:pt x="6481333" y="4677257"/>
                </a:cubicBezTo>
                <a:close/>
                <a:moveTo>
                  <a:pt x="6954479" y="4672954"/>
                </a:moveTo>
                <a:cubicBezTo>
                  <a:pt x="6943212" y="4672953"/>
                  <a:pt x="6954479" y="4676539"/>
                  <a:pt x="6943212" y="4676539"/>
                </a:cubicBezTo>
                <a:cubicBezTo>
                  <a:pt x="6943212" y="4680126"/>
                  <a:pt x="6954479" y="4680126"/>
                  <a:pt x="6954479" y="4680126"/>
                </a:cubicBezTo>
                <a:cubicBezTo>
                  <a:pt x="6965742" y="4680126"/>
                  <a:pt x="6965743" y="4676539"/>
                  <a:pt x="6954479" y="4672954"/>
                </a:cubicBezTo>
                <a:close/>
                <a:moveTo>
                  <a:pt x="6279811" y="4672954"/>
                </a:moveTo>
                <a:cubicBezTo>
                  <a:pt x="6269798" y="4672954"/>
                  <a:pt x="6267294" y="4675913"/>
                  <a:pt x="6267294" y="4679364"/>
                </a:cubicBezTo>
                <a:lnTo>
                  <a:pt x="6269488" y="4687572"/>
                </a:lnTo>
                <a:lnTo>
                  <a:pt x="6266639" y="4683099"/>
                </a:lnTo>
                <a:cubicBezTo>
                  <a:pt x="6261320" y="4680821"/>
                  <a:pt x="6253341" y="4679682"/>
                  <a:pt x="6242702" y="4677404"/>
                </a:cubicBezTo>
                <a:cubicBezTo>
                  <a:pt x="6242702" y="4677404"/>
                  <a:pt x="6232062" y="4677404"/>
                  <a:pt x="6232062" y="4677404"/>
                </a:cubicBezTo>
                <a:cubicBezTo>
                  <a:pt x="6232062" y="4677404"/>
                  <a:pt x="6232062" y="4677404"/>
                  <a:pt x="6232063" y="4681960"/>
                </a:cubicBezTo>
                <a:cubicBezTo>
                  <a:pt x="6232063" y="4681960"/>
                  <a:pt x="6232063" y="4681960"/>
                  <a:pt x="6242702" y="4681960"/>
                </a:cubicBezTo>
                <a:lnTo>
                  <a:pt x="6235803" y="4693776"/>
                </a:lnTo>
                <a:lnTo>
                  <a:pt x="6232087" y="4695061"/>
                </a:lnTo>
                <a:lnTo>
                  <a:pt x="6234142" y="4696623"/>
                </a:lnTo>
                <a:lnTo>
                  <a:pt x="6232063" y="4700186"/>
                </a:lnTo>
                <a:cubicBezTo>
                  <a:pt x="6226742" y="4705882"/>
                  <a:pt x="6221423" y="4711578"/>
                  <a:pt x="6221423" y="4718412"/>
                </a:cubicBezTo>
                <a:cubicBezTo>
                  <a:pt x="6221423" y="4718412"/>
                  <a:pt x="6221423" y="4718412"/>
                  <a:pt x="6221423" y="4722969"/>
                </a:cubicBezTo>
                <a:lnTo>
                  <a:pt x="6219805" y="4724615"/>
                </a:lnTo>
                <a:lnTo>
                  <a:pt x="6205962" y="4720292"/>
                </a:lnTo>
                <a:cubicBezTo>
                  <a:pt x="6213941" y="4729169"/>
                  <a:pt x="6197981" y="4731388"/>
                  <a:pt x="6193991" y="4735271"/>
                </a:cubicBezTo>
                <a:cubicBezTo>
                  <a:pt x="6192660" y="4736564"/>
                  <a:pt x="6192661" y="4738044"/>
                  <a:pt x="6195321" y="4740016"/>
                </a:cubicBezTo>
                <a:cubicBezTo>
                  <a:pt x="6195321" y="4740016"/>
                  <a:pt x="6195321" y="4740016"/>
                  <a:pt x="6196651" y="4740016"/>
                </a:cubicBezTo>
                <a:lnTo>
                  <a:pt x="6201836" y="4740017"/>
                </a:lnTo>
                <a:lnTo>
                  <a:pt x="6200143" y="4741195"/>
                </a:lnTo>
                <a:lnTo>
                  <a:pt x="6202622" y="4742492"/>
                </a:lnTo>
                <a:lnTo>
                  <a:pt x="6200641" y="4743962"/>
                </a:lnTo>
                <a:cubicBezTo>
                  <a:pt x="6197981" y="4744948"/>
                  <a:pt x="6195321" y="4745934"/>
                  <a:pt x="6195321" y="4747907"/>
                </a:cubicBezTo>
                <a:cubicBezTo>
                  <a:pt x="6195321" y="4747907"/>
                  <a:pt x="6195321" y="4751851"/>
                  <a:pt x="6195321" y="4751851"/>
                </a:cubicBezTo>
                <a:lnTo>
                  <a:pt x="6195321" y="4754367"/>
                </a:lnTo>
                <a:lnTo>
                  <a:pt x="6189504" y="4754864"/>
                </a:lnTo>
                <a:cubicBezTo>
                  <a:pt x="6189504" y="4763978"/>
                  <a:pt x="6178865" y="4773090"/>
                  <a:pt x="6200143" y="4777647"/>
                </a:cubicBezTo>
                <a:cubicBezTo>
                  <a:pt x="6189504" y="4777647"/>
                  <a:pt x="6189504" y="4777647"/>
                  <a:pt x="6189504" y="4782204"/>
                </a:cubicBezTo>
                <a:cubicBezTo>
                  <a:pt x="6178864" y="4782204"/>
                  <a:pt x="6189504" y="4777647"/>
                  <a:pt x="6168225" y="4777647"/>
                </a:cubicBezTo>
                <a:cubicBezTo>
                  <a:pt x="6168224" y="4782204"/>
                  <a:pt x="6168224" y="4782204"/>
                  <a:pt x="6168225" y="4786759"/>
                </a:cubicBezTo>
                <a:cubicBezTo>
                  <a:pt x="6157586" y="4786759"/>
                  <a:pt x="6168224" y="4782204"/>
                  <a:pt x="6157585" y="4777646"/>
                </a:cubicBezTo>
                <a:cubicBezTo>
                  <a:pt x="6146946" y="4777647"/>
                  <a:pt x="6157585" y="4782204"/>
                  <a:pt x="6146946" y="4782204"/>
                </a:cubicBezTo>
                <a:cubicBezTo>
                  <a:pt x="6146946" y="4791317"/>
                  <a:pt x="6136307" y="4791317"/>
                  <a:pt x="6125666" y="4795874"/>
                </a:cubicBezTo>
                <a:cubicBezTo>
                  <a:pt x="6125666" y="4795874"/>
                  <a:pt x="6125666" y="4800430"/>
                  <a:pt x="6136306" y="4800430"/>
                </a:cubicBezTo>
                <a:cubicBezTo>
                  <a:pt x="6136306" y="4800430"/>
                  <a:pt x="6136306" y="4800430"/>
                  <a:pt x="6136306" y="4804987"/>
                </a:cubicBezTo>
                <a:cubicBezTo>
                  <a:pt x="6120346" y="4804987"/>
                  <a:pt x="6112368" y="4809543"/>
                  <a:pt x="6111038" y="4815238"/>
                </a:cubicBezTo>
                <a:cubicBezTo>
                  <a:pt x="6109707" y="4820934"/>
                  <a:pt x="6115027" y="4827769"/>
                  <a:pt x="6125666" y="4832326"/>
                </a:cubicBezTo>
                <a:cubicBezTo>
                  <a:pt x="6115027" y="4836882"/>
                  <a:pt x="6104387" y="4845995"/>
                  <a:pt x="6125666" y="4850552"/>
                </a:cubicBezTo>
                <a:cubicBezTo>
                  <a:pt x="6146946" y="4850552"/>
                  <a:pt x="6136306" y="4836881"/>
                  <a:pt x="6168224" y="4836881"/>
                </a:cubicBezTo>
                <a:cubicBezTo>
                  <a:pt x="6168225" y="4832326"/>
                  <a:pt x="6157585" y="4827769"/>
                  <a:pt x="6157585" y="4827769"/>
                </a:cubicBezTo>
                <a:cubicBezTo>
                  <a:pt x="6157585" y="4823212"/>
                  <a:pt x="6168225" y="4823212"/>
                  <a:pt x="6168225" y="4823212"/>
                </a:cubicBezTo>
                <a:cubicBezTo>
                  <a:pt x="6168225" y="4814100"/>
                  <a:pt x="6189504" y="4814100"/>
                  <a:pt x="6189504" y="4804987"/>
                </a:cubicBezTo>
                <a:cubicBezTo>
                  <a:pt x="6210783" y="4804987"/>
                  <a:pt x="6200143" y="4786760"/>
                  <a:pt x="6221423" y="4782204"/>
                </a:cubicBezTo>
                <a:cubicBezTo>
                  <a:pt x="6221423" y="4782204"/>
                  <a:pt x="6221423" y="4783342"/>
                  <a:pt x="6222752" y="4785051"/>
                </a:cubicBezTo>
                <a:lnTo>
                  <a:pt x="6227867" y="4788493"/>
                </a:lnTo>
                <a:lnTo>
                  <a:pt x="6227867" y="4791731"/>
                </a:lnTo>
                <a:lnTo>
                  <a:pt x="6231516" y="4790949"/>
                </a:lnTo>
                <a:lnTo>
                  <a:pt x="6232063" y="4791317"/>
                </a:lnTo>
                <a:cubicBezTo>
                  <a:pt x="6232063" y="4791317"/>
                  <a:pt x="6232063" y="4791317"/>
                  <a:pt x="6242702" y="4791317"/>
                </a:cubicBezTo>
                <a:cubicBezTo>
                  <a:pt x="6237382" y="4793595"/>
                  <a:pt x="6232062" y="4794735"/>
                  <a:pt x="6228073" y="4795874"/>
                </a:cubicBezTo>
                <a:lnTo>
                  <a:pt x="6227867" y="4796015"/>
                </a:lnTo>
                <a:lnTo>
                  <a:pt x="6227867" y="4795604"/>
                </a:lnTo>
                <a:cubicBezTo>
                  <a:pt x="6227867" y="4795604"/>
                  <a:pt x="6227867" y="4795604"/>
                  <a:pt x="6217539" y="4795604"/>
                </a:cubicBezTo>
                <a:cubicBezTo>
                  <a:pt x="6217539" y="4799478"/>
                  <a:pt x="6217539" y="4799478"/>
                  <a:pt x="6207212" y="4799478"/>
                </a:cubicBezTo>
                <a:cubicBezTo>
                  <a:pt x="6207212" y="4807224"/>
                  <a:pt x="6217539" y="4811097"/>
                  <a:pt x="6217539" y="4814970"/>
                </a:cubicBezTo>
                <a:cubicBezTo>
                  <a:pt x="6222703" y="4814971"/>
                  <a:pt x="6225285" y="4814002"/>
                  <a:pt x="6227866" y="4813033"/>
                </a:cubicBezTo>
                <a:lnTo>
                  <a:pt x="6230453" y="4812549"/>
                </a:lnTo>
                <a:lnTo>
                  <a:pt x="6232062" y="4814100"/>
                </a:lnTo>
                <a:cubicBezTo>
                  <a:pt x="6232062" y="4814100"/>
                  <a:pt x="6232063" y="4818656"/>
                  <a:pt x="6232063" y="4818656"/>
                </a:cubicBezTo>
                <a:cubicBezTo>
                  <a:pt x="6232063" y="4818656"/>
                  <a:pt x="6232063" y="4818656"/>
                  <a:pt x="6221423" y="4823212"/>
                </a:cubicBezTo>
                <a:cubicBezTo>
                  <a:pt x="6232063" y="4823212"/>
                  <a:pt x="6232063" y="4823212"/>
                  <a:pt x="6232063" y="4823212"/>
                </a:cubicBezTo>
                <a:cubicBezTo>
                  <a:pt x="6232063" y="4823212"/>
                  <a:pt x="6242702" y="4818656"/>
                  <a:pt x="6242702" y="4818656"/>
                </a:cubicBezTo>
                <a:cubicBezTo>
                  <a:pt x="6242702" y="4818656"/>
                  <a:pt x="6242702" y="4814100"/>
                  <a:pt x="6242702" y="4814100"/>
                </a:cubicBezTo>
                <a:cubicBezTo>
                  <a:pt x="6242702" y="4809542"/>
                  <a:pt x="6242702" y="4809542"/>
                  <a:pt x="6242702" y="4804987"/>
                </a:cubicBezTo>
                <a:cubicBezTo>
                  <a:pt x="6253340" y="4800430"/>
                  <a:pt x="6263979" y="4804986"/>
                  <a:pt x="6263979" y="4800430"/>
                </a:cubicBezTo>
                <a:cubicBezTo>
                  <a:pt x="6263979" y="4800430"/>
                  <a:pt x="6253340" y="4795874"/>
                  <a:pt x="6253340" y="4791317"/>
                </a:cubicBezTo>
                <a:cubicBezTo>
                  <a:pt x="6253340" y="4789038"/>
                  <a:pt x="6253340" y="4789038"/>
                  <a:pt x="6252010" y="4789608"/>
                </a:cubicBezTo>
                <a:cubicBezTo>
                  <a:pt x="6250680" y="4790177"/>
                  <a:pt x="6248021" y="4791317"/>
                  <a:pt x="6242702" y="4791317"/>
                </a:cubicBezTo>
                <a:cubicBezTo>
                  <a:pt x="6242702" y="4791317"/>
                  <a:pt x="6242702" y="4786759"/>
                  <a:pt x="6242702" y="4786759"/>
                </a:cubicBezTo>
                <a:cubicBezTo>
                  <a:pt x="6248021" y="4786759"/>
                  <a:pt x="6248021" y="4785621"/>
                  <a:pt x="6246691" y="4783342"/>
                </a:cubicBezTo>
                <a:lnTo>
                  <a:pt x="6246396" y="4782584"/>
                </a:lnTo>
                <a:lnTo>
                  <a:pt x="6247229" y="4782048"/>
                </a:lnTo>
                <a:cubicBezTo>
                  <a:pt x="6248519" y="4780111"/>
                  <a:pt x="6248519" y="4778175"/>
                  <a:pt x="6248519" y="4776239"/>
                </a:cubicBezTo>
                <a:lnTo>
                  <a:pt x="6244265" y="4777109"/>
                </a:lnTo>
                <a:lnTo>
                  <a:pt x="6242702" y="4773090"/>
                </a:lnTo>
                <a:cubicBezTo>
                  <a:pt x="6242702" y="4763978"/>
                  <a:pt x="6263980" y="4754865"/>
                  <a:pt x="6253340" y="4745751"/>
                </a:cubicBezTo>
                <a:cubicBezTo>
                  <a:pt x="6242702" y="4745751"/>
                  <a:pt x="6242702" y="4745751"/>
                  <a:pt x="6242702" y="4745751"/>
                </a:cubicBezTo>
                <a:cubicBezTo>
                  <a:pt x="6242702" y="4745751"/>
                  <a:pt x="6242702" y="4743473"/>
                  <a:pt x="6241371" y="4740625"/>
                </a:cubicBezTo>
                <a:lnTo>
                  <a:pt x="6239895" y="4739270"/>
                </a:lnTo>
                <a:lnTo>
                  <a:pt x="6248519" y="4736072"/>
                </a:lnTo>
                <a:lnTo>
                  <a:pt x="6239774" y="4732082"/>
                </a:lnTo>
                <a:lnTo>
                  <a:pt x="6242702" y="4732082"/>
                </a:lnTo>
                <a:cubicBezTo>
                  <a:pt x="6242702" y="4732082"/>
                  <a:pt x="6242702" y="4727526"/>
                  <a:pt x="6242702" y="4727526"/>
                </a:cubicBezTo>
                <a:cubicBezTo>
                  <a:pt x="6242702" y="4727526"/>
                  <a:pt x="6242702" y="4727526"/>
                  <a:pt x="6232062" y="4727525"/>
                </a:cubicBezTo>
                <a:cubicBezTo>
                  <a:pt x="6232062" y="4727525"/>
                  <a:pt x="6232063" y="4722969"/>
                  <a:pt x="6232063" y="4722969"/>
                </a:cubicBezTo>
                <a:cubicBezTo>
                  <a:pt x="6242702" y="4718412"/>
                  <a:pt x="6242702" y="4713855"/>
                  <a:pt x="6253340" y="4718413"/>
                </a:cubicBezTo>
                <a:cubicBezTo>
                  <a:pt x="6253340" y="4713855"/>
                  <a:pt x="6253340" y="4709299"/>
                  <a:pt x="6263979" y="4709299"/>
                </a:cubicBezTo>
                <a:cubicBezTo>
                  <a:pt x="6274619" y="4709299"/>
                  <a:pt x="6263980" y="4718413"/>
                  <a:pt x="6263979" y="4722969"/>
                </a:cubicBezTo>
                <a:cubicBezTo>
                  <a:pt x="6285259" y="4722969"/>
                  <a:pt x="6274619" y="4704743"/>
                  <a:pt x="6295898" y="4704743"/>
                </a:cubicBezTo>
                <a:cubicBezTo>
                  <a:pt x="6285259" y="4700185"/>
                  <a:pt x="6295898" y="4695630"/>
                  <a:pt x="6285259" y="4695630"/>
                </a:cubicBezTo>
                <a:cubicBezTo>
                  <a:pt x="6285259" y="4691073"/>
                  <a:pt x="6285259" y="4691073"/>
                  <a:pt x="6274619" y="4695629"/>
                </a:cubicBezTo>
                <a:lnTo>
                  <a:pt x="6270141" y="4688599"/>
                </a:lnTo>
                <a:lnTo>
                  <a:pt x="6273681" y="4687204"/>
                </a:lnTo>
                <a:lnTo>
                  <a:pt x="6279000" y="4687205"/>
                </a:lnTo>
                <a:cubicBezTo>
                  <a:pt x="6281817" y="4687204"/>
                  <a:pt x="6284634" y="4687205"/>
                  <a:pt x="6284634" y="4687205"/>
                </a:cubicBezTo>
                <a:cubicBezTo>
                  <a:pt x="6295898" y="4687205"/>
                  <a:pt x="6295898" y="4682304"/>
                  <a:pt x="6295898" y="4677404"/>
                </a:cubicBezTo>
                <a:cubicBezTo>
                  <a:pt x="6295898" y="4677404"/>
                  <a:pt x="6290265" y="4678628"/>
                  <a:pt x="6284633" y="4680467"/>
                </a:cubicBezTo>
                <a:lnTo>
                  <a:pt x="6281919" y="4682090"/>
                </a:lnTo>
                <a:close/>
                <a:moveTo>
                  <a:pt x="6394965" y="4672953"/>
                </a:moveTo>
                <a:cubicBezTo>
                  <a:pt x="6394965" y="4672953"/>
                  <a:pt x="6394965" y="4676539"/>
                  <a:pt x="6394965" y="4676539"/>
                </a:cubicBezTo>
                <a:cubicBezTo>
                  <a:pt x="6394965" y="4676539"/>
                  <a:pt x="6394965" y="4676539"/>
                  <a:pt x="6394965" y="4680126"/>
                </a:cubicBezTo>
                <a:cubicBezTo>
                  <a:pt x="6394965" y="4680126"/>
                  <a:pt x="6406231" y="4680126"/>
                  <a:pt x="6406231" y="4680126"/>
                </a:cubicBezTo>
                <a:cubicBezTo>
                  <a:pt x="6406231" y="4680126"/>
                  <a:pt x="6406231" y="4680126"/>
                  <a:pt x="6406231" y="4676539"/>
                </a:cubicBezTo>
                <a:cubicBezTo>
                  <a:pt x="6406231" y="4672953"/>
                  <a:pt x="6406231" y="4672953"/>
                  <a:pt x="6394965" y="4672953"/>
                </a:cubicBezTo>
                <a:close/>
                <a:moveTo>
                  <a:pt x="7076283" y="4672132"/>
                </a:moveTo>
                <a:cubicBezTo>
                  <a:pt x="7071824" y="4672087"/>
                  <a:pt x="7068068" y="4673252"/>
                  <a:pt x="7067131" y="4675224"/>
                </a:cubicBezTo>
                <a:cubicBezTo>
                  <a:pt x="7066503" y="4676539"/>
                  <a:pt x="7067131" y="4678213"/>
                  <a:pt x="7069635" y="4680126"/>
                </a:cubicBezTo>
                <a:cubicBezTo>
                  <a:pt x="7079647" y="4680126"/>
                  <a:pt x="7079647" y="4676301"/>
                  <a:pt x="7089660" y="4676301"/>
                </a:cubicBezTo>
                <a:cubicBezTo>
                  <a:pt x="7085904" y="4673432"/>
                  <a:pt x="7080742" y="4672177"/>
                  <a:pt x="7076283" y="4672132"/>
                </a:cubicBezTo>
                <a:close/>
                <a:moveTo>
                  <a:pt x="414416" y="4668804"/>
                </a:moveTo>
                <a:cubicBezTo>
                  <a:pt x="414416" y="4668804"/>
                  <a:pt x="412756" y="4669461"/>
                  <a:pt x="412756" y="4669461"/>
                </a:cubicBezTo>
                <a:cubicBezTo>
                  <a:pt x="411095" y="4670118"/>
                  <a:pt x="411509" y="4672059"/>
                  <a:pt x="409848" y="4672716"/>
                </a:cubicBezTo>
                <a:cubicBezTo>
                  <a:pt x="408601" y="4675312"/>
                  <a:pt x="406940" y="4675970"/>
                  <a:pt x="404868" y="4674686"/>
                </a:cubicBezTo>
                <a:cubicBezTo>
                  <a:pt x="404868" y="4674686"/>
                  <a:pt x="403207" y="4675343"/>
                  <a:pt x="403207" y="4675343"/>
                </a:cubicBezTo>
                <a:cubicBezTo>
                  <a:pt x="403620" y="4677283"/>
                  <a:pt x="404034" y="4679225"/>
                  <a:pt x="404034" y="4679225"/>
                </a:cubicBezTo>
                <a:cubicBezTo>
                  <a:pt x="407767" y="4679852"/>
                  <a:pt x="409426" y="4679194"/>
                  <a:pt x="410673" y="4676598"/>
                </a:cubicBezTo>
                <a:cubicBezTo>
                  <a:pt x="412334" y="4675940"/>
                  <a:pt x="413581" y="4673343"/>
                  <a:pt x="415241" y="4672687"/>
                </a:cubicBezTo>
                <a:cubicBezTo>
                  <a:pt x="415241" y="4672687"/>
                  <a:pt x="415241" y="4672687"/>
                  <a:pt x="414828" y="4670746"/>
                </a:cubicBezTo>
                <a:cubicBezTo>
                  <a:pt x="414828" y="4670746"/>
                  <a:pt x="414416" y="4668804"/>
                  <a:pt x="414416" y="4668804"/>
                </a:cubicBezTo>
                <a:close/>
                <a:moveTo>
                  <a:pt x="6458804" y="4664346"/>
                </a:moveTo>
                <a:cubicBezTo>
                  <a:pt x="6455988" y="4665423"/>
                  <a:pt x="6454579" y="4666229"/>
                  <a:pt x="6454227" y="4666834"/>
                </a:cubicBezTo>
                <a:cubicBezTo>
                  <a:pt x="6453875" y="4667440"/>
                  <a:pt x="6454579" y="4667844"/>
                  <a:pt x="6455987" y="4668113"/>
                </a:cubicBezTo>
                <a:cubicBezTo>
                  <a:pt x="6458804" y="4668650"/>
                  <a:pt x="6464437" y="4668650"/>
                  <a:pt x="6470069" y="4668650"/>
                </a:cubicBezTo>
                <a:cubicBezTo>
                  <a:pt x="6470069" y="4664346"/>
                  <a:pt x="6458804" y="4668650"/>
                  <a:pt x="6458804" y="4664346"/>
                </a:cubicBezTo>
                <a:close/>
                <a:moveTo>
                  <a:pt x="7059621" y="4661477"/>
                </a:moveTo>
                <a:cubicBezTo>
                  <a:pt x="7056805" y="4662194"/>
                  <a:pt x="7056805" y="4662732"/>
                  <a:pt x="7058038" y="4663091"/>
                </a:cubicBezTo>
                <a:cubicBezTo>
                  <a:pt x="7061733" y="4664167"/>
                  <a:pt x="7076520" y="4663629"/>
                  <a:pt x="7059621" y="4661477"/>
                </a:cubicBezTo>
                <a:close/>
                <a:moveTo>
                  <a:pt x="427449" y="4657528"/>
                </a:moveTo>
                <a:cubicBezTo>
                  <a:pt x="426271" y="4660137"/>
                  <a:pt x="425851" y="4658159"/>
                  <a:pt x="422655" y="4659425"/>
                </a:cubicBezTo>
                <a:cubicBezTo>
                  <a:pt x="422655" y="4659425"/>
                  <a:pt x="421057" y="4660057"/>
                  <a:pt x="421057" y="4660057"/>
                </a:cubicBezTo>
                <a:cubicBezTo>
                  <a:pt x="419460" y="4660689"/>
                  <a:pt x="418282" y="4663297"/>
                  <a:pt x="418703" y="4665272"/>
                </a:cubicBezTo>
                <a:cubicBezTo>
                  <a:pt x="419123" y="4667249"/>
                  <a:pt x="421142" y="4668592"/>
                  <a:pt x="421142" y="4668592"/>
                </a:cubicBezTo>
                <a:cubicBezTo>
                  <a:pt x="422740" y="4667960"/>
                  <a:pt x="424337" y="4667328"/>
                  <a:pt x="424337" y="4667328"/>
                </a:cubicBezTo>
                <a:cubicBezTo>
                  <a:pt x="426355" y="4668672"/>
                  <a:pt x="427953" y="4668040"/>
                  <a:pt x="430728" y="4664799"/>
                </a:cubicBezTo>
                <a:cubicBezTo>
                  <a:pt x="432326" y="4664168"/>
                  <a:pt x="431906" y="4662191"/>
                  <a:pt x="431484" y="4660216"/>
                </a:cubicBezTo>
                <a:cubicBezTo>
                  <a:pt x="431065" y="4658240"/>
                  <a:pt x="429046" y="4656896"/>
                  <a:pt x="427449" y="4657528"/>
                </a:cubicBezTo>
                <a:close/>
                <a:moveTo>
                  <a:pt x="7100926" y="4652872"/>
                </a:moveTo>
                <a:cubicBezTo>
                  <a:pt x="7100926" y="4652872"/>
                  <a:pt x="7100926" y="4652872"/>
                  <a:pt x="7100926" y="4657175"/>
                </a:cubicBezTo>
                <a:cubicBezTo>
                  <a:pt x="7112193" y="4657175"/>
                  <a:pt x="7112193" y="4657175"/>
                  <a:pt x="7112193" y="4657175"/>
                </a:cubicBezTo>
                <a:cubicBezTo>
                  <a:pt x="7112194" y="4652872"/>
                  <a:pt x="7112194" y="4652872"/>
                  <a:pt x="7112194" y="4652872"/>
                </a:cubicBezTo>
                <a:cubicBezTo>
                  <a:pt x="7112194" y="4652872"/>
                  <a:pt x="7112194" y="4652872"/>
                  <a:pt x="7100926" y="4652872"/>
                </a:cubicBezTo>
                <a:close/>
                <a:moveTo>
                  <a:pt x="6321743" y="4641396"/>
                </a:moveTo>
                <a:cubicBezTo>
                  <a:pt x="6300463" y="4641396"/>
                  <a:pt x="6300464" y="4653230"/>
                  <a:pt x="6289824" y="4661119"/>
                </a:cubicBezTo>
                <a:cubicBezTo>
                  <a:pt x="6311103" y="4669010"/>
                  <a:pt x="6300464" y="4688734"/>
                  <a:pt x="6321743" y="4688733"/>
                </a:cubicBezTo>
                <a:cubicBezTo>
                  <a:pt x="6332383" y="4684789"/>
                  <a:pt x="6332383" y="4680844"/>
                  <a:pt x="6343022" y="4676899"/>
                </a:cubicBezTo>
                <a:cubicBezTo>
                  <a:pt x="6343022" y="4676899"/>
                  <a:pt x="6343022" y="4672954"/>
                  <a:pt x="6343022" y="4672954"/>
                </a:cubicBezTo>
                <a:cubicBezTo>
                  <a:pt x="6343022" y="4672954"/>
                  <a:pt x="6343022" y="4672954"/>
                  <a:pt x="6332383" y="4672954"/>
                </a:cubicBezTo>
                <a:cubicBezTo>
                  <a:pt x="6321743" y="4672954"/>
                  <a:pt x="6321743" y="4657175"/>
                  <a:pt x="6332383" y="4657176"/>
                </a:cubicBezTo>
                <a:cubicBezTo>
                  <a:pt x="6343022" y="4657176"/>
                  <a:pt x="6343022" y="4661118"/>
                  <a:pt x="6343022" y="4661118"/>
                </a:cubicBezTo>
                <a:cubicBezTo>
                  <a:pt x="6343022" y="4661118"/>
                  <a:pt x="6343022" y="4661118"/>
                  <a:pt x="6343022" y="4665065"/>
                </a:cubicBezTo>
                <a:cubicBezTo>
                  <a:pt x="6343022" y="4665065"/>
                  <a:pt x="6353662" y="4665065"/>
                  <a:pt x="6353662" y="4665065"/>
                </a:cubicBezTo>
                <a:cubicBezTo>
                  <a:pt x="6353663" y="4661119"/>
                  <a:pt x="6353663" y="4661119"/>
                  <a:pt x="6353663" y="4661119"/>
                </a:cubicBezTo>
                <a:cubicBezTo>
                  <a:pt x="6343022" y="4661118"/>
                  <a:pt x="6343022" y="4661118"/>
                  <a:pt x="6343022" y="4661118"/>
                </a:cubicBezTo>
                <a:cubicBezTo>
                  <a:pt x="6343022" y="4657176"/>
                  <a:pt x="6343022" y="4657176"/>
                  <a:pt x="6343022" y="4657176"/>
                </a:cubicBezTo>
                <a:cubicBezTo>
                  <a:pt x="6332382" y="4649284"/>
                  <a:pt x="6321743" y="4645341"/>
                  <a:pt x="6321743" y="4641396"/>
                </a:cubicBezTo>
                <a:close/>
                <a:moveTo>
                  <a:pt x="6289251" y="4639307"/>
                </a:moveTo>
                <a:cubicBezTo>
                  <a:pt x="6285261" y="4639308"/>
                  <a:pt x="6279941" y="4640417"/>
                  <a:pt x="6274622" y="4642634"/>
                </a:cubicBezTo>
                <a:cubicBezTo>
                  <a:pt x="6270632" y="4645960"/>
                  <a:pt x="6263649" y="4649909"/>
                  <a:pt x="6258164" y="4653779"/>
                </a:cubicBezTo>
                <a:lnTo>
                  <a:pt x="6253246" y="4660797"/>
                </a:lnTo>
                <a:lnTo>
                  <a:pt x="6248517" y="4660999"/>
                </a:lnTo>
                <a:lnTo>
                  <a:pt x="6251291" y="4663589"/>
                </a:lnTo>
                <a:lnTo>
                  <a:pt x="6250683" y="4664457"/>
                </a:lnTo>
                <a:lnTo>
                  <a:pt x="6253181" y="4665354"/>
                </a:lnTo>
                <a:lnTo>
                  <a:pt x="6254150" y="4666260"/>
                </a:lnTo>
                <a:cubicBezTo>
                  <a:pt x="6256967" y="4666738"/>
                  <a:pt x="6259783" y="4666738"/>
                  <a:pt x="6259783" y="4668650"/>
                </a:cubicBezTo>
                <a:lnTo>
                  <a:pt x="6260986" y="4668160"/>
                </a:lnTo>
                <a:lnTo>
                  <a:pt x="6263981" y="4669237"/>
                </a:lnTo>
                <a:lnTo>
                  <a:pt x="6271121" y="4664031"/>
                </a:lnTo>
                <a:lnTo>
                  <a:pt x="6273865" y="4662912"/>
                </a:lnTo>
                <a:lnTo>
                  <a:pt x="6273547" y="4662262"/>
                </a:lnTo>
                <a:lnTo>
                  <a:pt x="6279940" y="4657598"/>
                </a:lnTo>
                <a:cubicBezTo>
                  <a:pt x="6285260" y="4652609"/>
                  <a:pt x="6290580" y="4647068"/>
                  <a:pt x="6295900" y="4642634"/>
                </a:cubicBezTo>
                <a:cubicBezTo>
                  <a:pt x="6295901" y="4640416"/>
                  <a:pt x="6293240" y="4639308"/>
                  <a:pt x="6289251" y="4639307"/>
                </a:cubicBezTo>
                <a:close/>
                <a:moveTo>
                  <a:pt x="6210472" y="4633299"/>
                </a:moveTo>
                <a:cubicBezTo>
                  <a:pt x="6210472" y="4637710"/>
                  <a:pt x="6210472" y="4637710"/>
                  <a:pt x="6210472" y="4637710"/>
                </a:cubicBezTo>
                <a:cubicBezTo>
                  <a:pt x="6188880" y="4637709"/>
                  <a:pt x="6178084" y="4642122"/>
                  <a:pt x="6156490" y="4642122"/>
                </a:cubicBezTo>
                <a:cubicBezTo>
                  <a:pt x="6167285" y="4655353"/>
                  <a:pt x="6145694" y="4668584"/>
                  <a:pt x="6167286" y="4677405"/>
                </a:cubicBezTo>
                <a:cubicBezTo>
                  <a:pt x="6178083" y="4668584"/>
                  <a:pt x="6178083" y="4668584"/>
                  <a:pt x="6178084" y="4664173"/>
                </a:cubicBezTo>
                <a:cubicBezTo>
                  <a:pt x="6178084" y="4664173"/>
                  <a:pt x="6178083" y="4668584"/>
                  <a:pt x="6188880" y="4668584"/>
                </a:cubicBezTo>
                <a:lnTo>
                  <a:pt x="6194843" y="4667366"/>
                </a:lnTo>
                <a:lnTo>
                  <a:pt x="6185057" y="4671519"/>
                </a:lnTo>
                <a:lnTo>
                  <a:pt x="6179980" y="4679832"/>
                </a:lnTo>
                <a:lnTo>
                  <a:pt x="6156958" y="4682958"/>
                </a:lnTo>
                <a:cubicBezTo>
                  <a:pt x="6156958" y="4682958"/>
                  <a:pt x="6156958" y="4687532"/>
                  <a:pt x="6156958" y="4687532"/>
                </a:cubicBezTo>
                <a:cubicBezTo>
                  <a:pt x="6167598" y="4687532"/>
                  <a:pt x="6167598" y="4692105"/>
                  <a:pt x="6167598" y="4692105"/>
                </a:cubicBezTo>
                <a:cubicBezTo>
                  <a:pt x="6178238" y="4692105"/>
                  <a:pt x="6188877" y="4687532"/>
                  <a:pt x="6188877" y="4687532"/>
                </a:cubicBezTo>
                <a:lnTo>
                  <a:pt x="6195948" y="4688672"/>
                </a:lnTo>
                <a:lnTo>
                  <a:pt x="6195948" y="4692559"/>
                </a:lnTo>
                <a:cubicBezTo>
                  <a:pt x="6184682" y="4692560"/>
                  <a:pt x="6184682" y="4692560"/>
                  <a:pt x="6184682" y="4692560"/>
                </a:cubicBezTo>
                <a:cubicBezTo>
                  <a:pt x="6184682" y="4700688"/>
                  <a:pt x="6184682" y="4704753"/>
                  <a:pt x="6195947" y="4708817"/>
                </a:cubicBezTo>
                <a:cubicBezTo>
                  <a:pt x="6207214" y="4708818"/>
                  <a:pt x="6207215" y="4696624"/>
                  <a:pt x="6207214" y="4692560"/>
                </a:cubicBezTo>
                <a:cubicBezTo>
                  <a:pt x="6207214" y="4692560"/>
                  <a:pt x="6218478" y="4692559"/>
                  <a:pt x="6218478" y="4692559"/>
                </a:cubicBezTo>
                <a:cubicBezTo>
                  <a:pt x="6218479" y="4688495"/>
                  <a:pt x="6215662" y="4686462"/>
                  <a:pt x="6211439" y="4685446"/>
                </a:cubicBezTo>
                <a:lnTo>
                  <a:pt x="6210156" y="4685362"/>
                </a:lnTo>
                <a:lnTo>
                  <a:pt x="6210156" y="4684673"/>
                </a:lnTo>
                <a:cubicBezTo>
                  <a:pt x="6210157" y="4682957"/>
                  <a:pt x="6210156" y="4680670"/>
                  <a:pt x="6210156" y="4678385"/>
                </a:cubicBezTo>
                <a:cubicBezTo>
                  <a:pt x="6220796" y="4678384"/>
                  <a:pt x="6220796" y="4678384"/>
                  <a:pt x="6220796" y="4678384"/>
                </a:cubicBezTo>
                <a:cubicBezTo>
                  <a:pt x="6220795" y="4673811"/>
                  <a:pt x="6220795" y="4673811"/>
                  <a:pt x="6220795" y="4673811"/>
                </a:cubicBezTo>
                <a:cubicBezTo>
                  <a:pt x="6220796" y="4671524"/>
                  <a:pt x="6218135" y="4670380"/>
                  <a:pt x="6215476" y="4669810"/>
                </a:cubicBezTo>
                <a:lnTo>
                  <a:pt x="6215160" y="4669775"/>
                </a:lnTo>
                <a:lnTo>
                  <a:pt x="6215943" y="4668830"/>
                </a:lnTo>
                <a:lnTo>
                  <a:pt x="6210472" y="4663265"/>
                </a:lnTo>
                <a:lnTo>
                  <a:pt x="6210472" y="4658109"/>
                </a:lnTo>
                <a:lnTo>
                  <a:pt x="6210472" y="4656268"/>
                </a:lnTo>
                <a:lnTo>
                  <a:pt x="6218479" y="4657175"/>
                </a:lnTo>
                <a:cubicBezTo>
                  <a:pt x="6218478" y="4649523"/>
                  <a:pt x="6229742" y="4649524"/>
                  <a:pt x="6229742" y="4645699"/>
                </a:cubicBezTo>
                <a:cubicBezTo>
                  <a:pt x="6229742" y="4645699"/>
                  <a:pt x="6237253" y="4645699"/>
                  <a:pt x="6237253" y="4645699"/>
                </a:cubicBezTo>
                <a:cubicBezTo>
                  <a:pt x="6237253" y="4645699"/>
                  <a:pt x="6237253" y="4645699"/>
                  <a:pt x="6237253" y="4641396"/>
                </a:cubicBezTo>
                <a:cubicBezTo>
                  <a:pt x="6229742" y="4641396"/>
                  <a:pt x="6229742" y="4641396"/>
                  <a:pt x="6229742" y="4641396"/>
                </a:cubicBezTo>
                <a:lnTo>
                  <a:pt x="6229742" y="4645699"/>
                </a:lnTo>
                <a:lnTo>
                  <a:pt x="6216859" y="4646620"/>
                </a:lnTo>
                <a:lnTo>
                  <a:pt x="6214520" y="4644325"/>
                </a:lnTo>
                <a:cubicBezTo>
                  <a:pt x="6215869" y="4641017"/>
                  <a:pt x="6221267" y="4637710"/>
                  <a:pt x="6232063" y="4637710"/>
                </a:cubicBezTo>
                <a:cubicBezTo>
                  <a:pt x="6232063" y="4637710"/>
                  <a:pt x="6221266" y="4633300"/>
                  <a:pt x="6221266" y="4633300"/>
                </a:cubicBezTo>
                <a:cubicBezTo>
                  <a:pt x="6221266" y="4633300"/>
                  <a:pt x="6210472" y="4633299"/>
                  <a:pt x="6210472" y="4633299"/>
                </a:cubicBezTo>
                <a:close/>
                <a:moveTo>
                  <a:pt x="462905" y="4631933"/>
                </a:moveTo>
                <a:cubicBezTo>
                  <a:pt x="456034" y="4631642"/>
                  <a:pt x="453803" y="4641454"/>
                  <a:pt x="446746" y="4652008"/>
                </a:cubicBezTo>
                <a:cubicBezTo>
                  <a:pt x="447357" y="4654873"/>
                  <a:pt x="448504" y="4656101"/>
                  <a:pt x="449952" y="4656271"/>
                </a:cubicBezTo>
                <a:cubicBezTo>
                  <a:pt x="454297" y="4656785"/>
                  <a:pt x="461351" y="4647784"/>
                  <a:pt x="464723" y="4644897"/>
                </a:cubicBezTo>
                <a:cubicBezTo>
                  <a:pt x="464316" y="4642988"/>
                  <a:pt x="472893" y="4641664"/>
                  <a:pt x="471674" y="4635935"/>
                </a:cubicBezTo>
                <a:cubicBezTo>
                  <a:pt x="468003" y="4633248"/>
                  <a:pt x="465196" y="4632030"/>
                  <a:pt x="462905" y="4631933"/>
                </a:cubicBezTo>
                <a:close/>
                <a:moveTo>
                  <a:pt x="6417498" y="4628484"/>
                </a:moveTo>
                <a:cubicBezTo>
                  <a:pt x="6417498" y="4630533"/>
                  <a:pt x="6414680" y="4633608"/>
                  <a:pt x="6413273" y="4636683"/>
                </a:cubicBezTo>
                <a:cubicBezTo>
                  <a:pt x="6412570" y="4638219"/>
                  <a:pt x="6412217" y="4639755"/>
                  <a:pt x="6412745" y="4641164"/>
                </a:cubicBezTo>
                <a:cubicBezTo>
                  <a:pt x="6413274" y="4642574"/>
                  <a:pt x="6414682" y="4643855"/>
                  <a:pt x="6417497" y="4644878"/>
                </a:cubicBezTo>
                <a:cubicBezTo>
                  <a:pt x="6417497" y="4644878"/>
                  <a:pt x="6417497" y="4644878"/>
                  <a:pt x="6417497" y="4648978"/>
                </a:cubicBezTo>
                <a:cubicBezTo>
                  <a:pt x="6417497" y="4648978"/>
                  <a:pt x="6417497" y="4653075"/>
                  <a:pt x="6417498" y="4657175"/>
                </a:cubicBezTo>
                <a:cubicBezTo>
                  <a:pt x="6417498" y="4657175"/>
                  <a:pt x="6428764" y="4657174"/>
                  <a:pt x="6428764" y="4657174"/>
                </a:cubicBezTo>
                <a:cubicBezTo>
                  <a:pt x="6428764" y="4653076"/>
                  <a:pt x="6428764" y="4653076"/>
                  <a:pt x="6428764" y="4648977"/>
                </a:cubicBezTo>
                <a:cubicBezTo>
                  <a:pt x="6428764" y="4648977"/>
                  <a:pt x="6428764" y="4644879"/>
                  <a:pt x="6428763" y="4640780"/>
                </a:cubicBezTo>
                <a:cubicBezTo>
                  <a:pt x="6440028" y="4636681"/>
                  <a:pt x="6428764" y="4632583"/>
                  <a:pt x="6417498" y="4628484"/>
                </a:cubicBezTo>
                <a:close/>
                <a:moveTo>
                  <a:pt x="6156961" y="4628399"/>
                </a:moveTo>
                <a:cubicBezTo>
                  <a:pt x="6156961" y="4633299"/>
                  <a:pt x="6168226" y="4638200"/>
                  <a:pt x="6168227" y="4633300"/>
                </a:cubicBezTo>
                <a:cubicBezTo>
                  <a:pt x="6179491" y="4628400"/>
                  <a:pt x="6168227" y="4628399"/>
                  <a:pt x="6156961" y="4628399"/>
                </a:cubicBezTo>
                <a:close/>
                <a:moveTo>
                  <a:pt x="6229742" y="4621312"/>
                </a:moveTo>
                <a:cubicBezTo>
                  <a:pt x="6229742" y="4624898"/>
                  <a:pt x="6229742" y="4628485"/>
                  <a:pt x="6229742" y="4628485"/>
                </a:cubicBezTo>
                <a:cubicBezTo>
                  <a:pt x="6237253" y="4628485"/>
                  <a:pt x="6237253" y="4624898"/>
                  <a:pt x="6237253" y="4624898"/>
                </a:cubicBezTo>
                <a:cubicBezTo>
                  <a:pt x="6237253" y="4621312"/>
                  <a:pt x="6229742" y="4621312"/>
                  <a:pt x="6229742" y="4621312"/>
                </a:cubicBezTo>
                <a:close/>
                <a:moveTo>
                  <a:pt x="6417498" y="4612705"/>
                </a:moveTo>
                <a:lnTo>
                  <a:pt x="6418653" y="4620649"/>
                </a:lnTo>
                <a:lnTo>
                  <a:pt x="6417001" y="4620776"/>
                </a:lnTo>
                <a:cubicBezTo>
                  <a:pt x="6415592" y="4621865"/>
                  <a:pt x="6414887" y="4623227"/>
                  <a:pt x="6415240" y="4624587"/>
                </a:cubicBezTo>
                <a:cubicBezTo>
                  <a:pt x="6415592" y="4625949"/>
                  <a:pt x="6417001" y="4627310"/>
                  <a:pt x="6419818" y="4628399"/>
                </a:cubicBezTo>
                <a:lnTo>
                  <a:pt x="6419818" y="4622687"/>
                </a:lnTo>
                <a:lnTo>
                  <a:pt x="6428764" y="4625616"/>
                </a:lnTo>
                <a:lnTo>
                  <a:pt x="6429686" y="4623504"/>
                </a:lnTo>
                <a:lnTo>
                  <a:pt x="6431083" y="4624044"/>
                </a:lnTo>
                <a:cubicBezTo>
                  <a:pt x="6431083" y="4624044"/>
                  <a:pt x="6431082" y="4622955"/>
                  <a:pt x="6431083" y="4621866"/>
                </a:cubicBezTo>
                <a:lnTo>
                  <a:pt x="6431083" y="4620301"/>
                </a:lnTo>
                <a:lnTo>
                  <a:pt x="6431579" y="4619161"/>
                </a:lnTo>
                <a:cubicBezTo>
                  <a:pt x="6428764" y="4617009"/>
                  <a:pt x="6423131" y="4614857"/>
                  <a:pt x="6417498" y="4612705"/>
                </a:cubicBezTo>
                <a:close/>
                <a:moveTo>
                  <a:pt x="7008549" y="4609835"/>
                </a:moveTo>
                <a:cubicBezTo>
                  <a:pt x="7000666" y="4610822"/>
                  <a:pt x="6996064" y="4612301"/>
                  <a:pt x="6993930" y="4613965"/>
                </a:cubicBezTo>
                <a:cubicBezTo>
                  <a:pt x="6992327" y="4615214"/>
                  <a:pt x="6992112" y="4616566"/>
                  <a:pt x="6992936" y="4617892"/>
                </a:cubicBezTo>
                <a:cubicBezTo>
                  <a:pt x="6995408" y="4621870"/>
                  <a:pt x="7007236" y="4625616"/>
                  <a:pt x="7019064" y="4625615"/>
                </a:cubicBezTo>
                <a:cubicBezTo>
                  <a:pt x="7029578" y="4617725"/>
                  <a:pt x="7008549" y="4617725"/>
                  <a:pt x="7008549" y="4609835"/>
                </a:cubicBezTo>
                <a:close/>
                <a:moveTo>
                  <a:pt x="462278" y="4608554"/>
                </a:moveTo>
                <a:cubicBezTo>
                  <a:pt x="463094" y="4612385"/>
                  <a:pt x="459588" y="4611695"/>
                  <a:pt x="460402" y="4615527"/>
                </a:cubicBezTo>
                <a:cubicBezTo>
                  <a:pt x="461952" y="4614914"/>
                  <a:pt x="460810" y="4617441"/>
                  <a:pt x="461625" y="4621273"/>
                </a:cubicBezTo>
                <a:cubicBezTo>
                  <a:pt x="463174" y="4620659"/>
                  <a:pt x="463501" y="4614300"/>
                  <a:pt x="466273" y="4619434"/>
                </a:cubicBezTo>
                <a:cubicBezTo>
                  <a:pt x="464723" y="4620047"/>
                  <a:pt x="463582" y="4622575"/>
                  <a:pt x="466680" y="4621350"/>
                </a:cubicBezTo>
                <a:cubicBezTo>
                  <a:pt x="465865" y="4617519"/>
                  <a:pt x="467823" y="4618821"/>
                  <a:pt x="470921" y="4617595"/>
                </a:cubicBezTo>
                <a:cubicBezTo>
                  <a:pt x="468883" y="4608018"/>
                  <a:pt x="464642" y="4611772"/>
                  <a:pt x="462278" y="4608554"/>
                </a:cubicBezTo>
                <a:close/>
                <a:moveTo>
                  <a:pt x="6337203" y="4600631"/>
                </a:moveTo>
                <a:cubicBezTo>
                  <a:pt x="6325939" y="4600631"/>
                  <a:pt x="6325939" y="4609965"/>
                  <a:pt x="6314673" y="4609965"/>
                </a:cubicBezTo>
                <a:cubicBezTo>
                  <a:pt x="6314672" y="4614631"/>
                  <a:pt x="6314672" y="4619300"/>
                  <a:pt x="6314672" y="4623966"/>
                </a:cubicBezTo>
                <a:cubicBezTo>
                  <a:pt x="6314672" y="4623966"/>
                  <a:pt x="6314673" y="4628633"/>
                  <a:pt x="6314673" y="4628633"/>
                </a:cubicBezTo>
                <a:cubicBezTo>
                  <a:pt x="6314673" y="4628633"/>
                  <a:pt x="6314673" y="4628633"/>
                  <a:pt x="6314673" y="4633300"/>
                </a:cubicBezTo>
                <a:cubicBezTo>
                  <a:pt x="6314673" y="4633300"/>
                  <a:pt x="6325939" y="4633300"/>
                  <a:pt x="6325939" y="4633300"/>
                </a:cubicBezTo>
                <a:cubicBezTo>
                  <a:pt x="6325939" y="4633300"/>
                  <a:pt x="6325939" y="4628633"/>
                  <a:pt x="6325939" y="4628633"/>
                </a:cubicBezTo>
                <a:cubicBezTo>
                  <a:pt x="6337204" y="4619299"/>
                  <a:pt x="6337203" y="4609965"/>
                  <a:pt x="6337203" y="4600631"/>
                </a:cubicBezTo>
                <a:close/>
                <a:moveTo>
                  <a:pt x="6431083" y="4597364"/>
                </a:moveTo>
                <a:cubicBezTo>
                  <a:pt x="6431082" y="4600631"/>
                  <a:pt x="6431082" y="4600631"/>
                  <a:pt x="6442349" y="4600631"/>
                </a:cubicBezTo>
                <a:cubicBezTo>
                  <a:pt x="6453612" y="4597365"/>
                  <a:pt x="6431083" y="4597364"/>
                  <a:pt x="6431083" y="4597364"/>
                </a:cubicBezTo>
                <a:close/>
                <a:moveTo>
                  <a:pt x="6256851" y="4596168"/>
                </a:moveTo>
                <a:cubicBezTo>
                  <a:pt x="6250982" y="4598555"/>
                  <a:pt x="6246020" y="4602895"/>
                  <a:pt x="6245778" y="4607234"/>
                </a:cubicBezTo>
                <a:cubicBezTo>
                  <a:pt x="6245616" y="4610126"/>
                  <a:pt x="6247554" y="4613018"/>
                  <a:pt x="6252717" y="4615333"/>
                </a:cubicBezTo>
                <a:cubicBezTo>
                  <a:pt x="6273370" y="4615332"/>
                  <a:pt x="6252718" y="4596819"/>
                  <a:pt x="6273370" y="4596820"/>
                </a:cubicBezTo>
                <a:cubicBezTo>
                  <a:pt x="6269498" y="4593348"/>
                  <a:pt x="6262720" y="4593782"/>
                  <a:pt x="6256851" y="4596168"/>
                </a:cubicBezTo>
                <a:close/>
                <a:moveTo>
                  <a:pt x="6229742" y="4594056"/>
                </a:moveTo>
                <a:cubicBezTo>
                  <a:pt x="6229742" y="4594056"/>
                  <a:pt x="6229742" y="4596925"/>
                  <a:pt x="6229742" y="4596925"/>
                </a:cubicBezTo>
                <a:cubicBezTo>
                  <a:pt x="6229742" y="4596925"/>
                  <a:pt x="6237253" y="4596925"/>
                  <a:pt x="6237253" y="4596925"/>
                </a:cubicBezTo>
                <a:cubicBezTo>
                  <a:pt x="6237253" y="4596925"/>
                  <a:pt x="6237253" y="4594056"/>
                  <a:pt x="6237253" y="4594056"/>
                </a:cubicBezTo>
                <a:cubicBezTo>
                  <a:pt x="6237253" y="4594056"/>
                  <a:pt x="6229742" y="4594056"/>
                  <a:pt x="6229742" y="4594056"/>
                </a:cubicBezTo>
                <a:close/>
                <a:moveTo>
                  <a:pt x="6218478" y="4565365"/>
                </a:moveTo>
                <a:cubicBezTo>
                  <a:pt x="6207212" y="4569670"/>
                  <a:pt x="6207212" y="4569670"/>
                  <a:pt x="6195945" y="4573973"/>
                </a:cubicBezTo>
                <a:cubicBezTo>
                  <a:pt x="6195945" y="4578278"/>
                  <a:pt x="6207212" y="4573972"/>
                  <a:pt x="6207212" y="4578278"/>
                </a:cubicBezTo>
                <a:cubicBezTo>
                  <a:pt x="6218479" y="4578277"/>
                  <a:pt x="6218479" y="4573973"/>
                  <a:pt x="6229742" y="4573972"/>
                </a:cubicBezTo>
                <a:lnTo>
                  <a:pt x="6229505" y="4572975"/>
                </a:lnTo>
                <a:lnTo>
                  <a:pt x="6251776" y="4582663"/>
                </a:lnTo>
                <a:cubicBezTo>
                  <a:pt x="6256939" y="4578170"/>
                  <a:pt x="6251776" y="4573679"/>
                  <a:pt x="6244031" y="4570870"/>
                </a:cubicBezTo>
                <a:lnTo>
                  <a:pt x="6228741" y="4569762"/>
                </a:lnTo>
                <a:lnTo>
                  <a:pt x="6228335" y="4568056"/>
                </a:lnTo>
                <a:cubicBezTo>
                  <a:pt x="6226927" y="4566442"/>
                  <a:pt x="6224111" y="4565366"/>
                  <a:pt x="6218478" y="4565365"/>
                </a:cubicBezTo>
                <a:close/>
                <a:moveTo>
                  <a:pt x="6314675" y="4561427"/>
                </a:moveTo>
                <a:cubicBezTo>
                  <a:pt x="6304347" y="4565883"/>
                  <a:pt x="6283695" y="4561427"/>
                  <a:pt x="6273367" y="4565883"/>
                </a:cubicBezTo>
                <a:cubicBezTo>
                  <a:pt x="6273367" y="4570337"/>
                  <a:pt x="6283695" y="4570337"/>
                  <a:pt x="6283695" y="4570337"/>
                </a:cubicBezTo>
                <a:cubicBezTo>
                  <a:pt x="6294020" y="4574793"/>
                  <a:pt x="6283695" y="4574793"/>
                  <a:pt x="6283695" y="4574793"/>
                </a:cubicBezTo>
                <a:cubicBezTo>
                  <a:pt x="6304347" y="4588157"/>
                  <a:pt x="6273367" y="4592612"/>
                  <a:pt x="6273367" y="4605977"/>
                </a:cubicBezTo>
                <a:cubicBezTo>
                  <a:pt x="6294020" y="4610432"/>
                  <a:pt x="6304347" y="4601522"/>
                  <a:pt x="6304347" y="4592612"/>
                </a:cubicBezTo>
                <a:cubicBezTo>
                  <a:pt x="6314675" y="4592613"/>
                  <a:pt x="6304347" y="4588157"/>
                  <a:pt x="6304347" y="4583702"/>
                </a:cubicBezTo>
                <a:cubicBezTo>
                  <a:pt x="6325000" y="4588157"/>
                  <a:pt x="6325000" y="4592613"/>
                  <a:pt x="6335328" y="4597067"/>
                </a:cubicBezTo>
                <a:cubicBezTo>
                  <a:pt x="6345654" y="4588157"/>
                  <a:pt x="6345655" y="4583703"/>
                  <a:pt x="6355980" y="4583703"/>
                </a:cubicBezTo>
                <a:cubicBezTo>
                  <a:pt x="6345655" y="4579247"/>
                  <a:pt x="6355979" y="4574793"/>
                  <a:pt x="6355979" y="4570337"/>
                </a:cubicBezTo>
                <a:cubicBezTo>
                  <a:pt x="6345655" y="4570337"/>
                  <a:pt x="6345655" y="4565883"/>
                  <a:pt x="6325000" y="4565883"/>
                </a:cubicBezTo>
                <a:cubicBezTo>
                  <a:pt x="6325000" y="4574793"/>
                  <a:pt x="6335328" y="4570337"/>
                  <a:pt x="6335328" y="4574793"/>
                </a:cubicBezTo>
                <a:cubicBezTo>
                  <a:pt x="6335328" y="4579247"/>
                  <a:pt x="6335328" y="4579247"/>
                  <a:pt x="6335328" y="4583703"/>
                </a:cubicBezTo>
                <a:cubicBezTo>
                  <a:pt x="6325000" y="4579247"/>
                  <a:pt x="6325000" y="4574793"/>
                  <a:pt x="6325000" y="4570337"/>
                </a:cubicBezTo>
                <a:cubicBezTo>
                  <a:pt x="6314675" y="4570337"/>
                  <a:pt x="6304347" y="4570337"/>
                  <a:pt x="6314675" y="4561427"/>
                </a:cubicBezTo>
                <a:close/>
                <a:moveTo>
                  <a:pt x="6333007" y="4558193"/>
                </a:moveTo>
                <a:cubicBezTo>
                  <a:pt x="6328313" y="4558194"/>
                  <a:pt x="6325966" y="4559987"/>
                  <a:pt x="6325966" y="4561780"/>
                </a:cubicBezTo>
                <a:cubicBezTo>
                  <a:pt x="6325966" y="4563574"/>
                  <a:pt x="6328314" y="4565368"/>
                  <a:pt x="6333007" y="4565367"/>
                </a:cubicBezTo>
                <a:cubicBezTo>
                  <a:pt x="6342396" y="4565367"/>
                  <a:pt x="6333007" y="4561780"/>
                  <a:pt x="6342396" y="4561780"/>
                </a:cubicBezTo>
                <a:cubicBezTo>
                  <a:pt x="6342396" y="4561780"/>
                  <a:pt x="6333007" y="4561780"/>
                  <a:pt x="6333007" y="4558193"/>
                </a:cubicBezTo>
                <a:close/>
                <a:moveTo>
                  <a:pt x="7029577" y="4553685"/>
                </a:moveTo>
                <a:cubicBezTo>
                  <a:pt x="7029577" y="4553685"/>
                  <a:pt x="7029577" y="4553685"/>
                  <a:pt x="7029577" y="4557783"/>
                </a:cubicBezTo>
                <a:lnTo>
                  <a:pt x="7029578" y="4558193"/>
                </a:lnTo>
                <a:lnTo>
                  <a:pt x="7007050" y="4558193"/>
                </a:lnTo>
                <a:cubicBezTo>
                  <a:pt x="7001416" y="4560105"/>
                  <a:pt x="6998600" y="4562974"/>
                  <a:pt x="7000008" y="4565366"/>
                </a:cubicBezTo>
                <a:cubicBezTo>
                  <a:pt x="7001418" y="4567756"/>
                  <a:pt x="7007050" y="4569668"/>
                  <a:pt x="7018316" y="4569668"/>
                </a:cubicBezTo>
                <a:lnTo>
                  <a:pt x="7029577" y="4558196"/>
                </a:lnTo>
                <a:lnTo>
                  <a:pt x="7029577" y="4578277"/>
                </a:lnTo>
                <a:cubicBezTo>
                  <a:pt x="7049606" y="4578277"/>
                  <a:pt x="7039593" y="4574178"/>
                  <a:pt x="7059619" y="4574178"/>
                </a:cubicBezTo>
                <a:cubicBezTo>
                  <a:pt x="7049606" y="4574177"/>
                  <a:pt x="7049607" y="4570079"/>
                  <a:pt x="7039594" y="4570079"/>
                </a:cubicBezTo>
                <a:cubicBezTo>
                  <a:pt x="7039593" y="4565981"/>
                  <a:pt x="7039594" y="4557783"/>
                  <a:pt x="7029577" y="4553685"/>
                </a:cubicBezTo>
                <a:close/>
                <a:moveTo>
                  <a:pt x="7079647" y="4553531"/>
                </a:moveTo>
                <a:cubicBezTo>
                  <a:pt x="7074640" y="4551559"/>
                  <a:pt x="7069634" y="4553531"/>
                  <a:pt x="7067129" y="4556489"/>
                </a:cubicBezTo>
                <a:cubicBezTo>
                  <a:pt x="7065878" y="4557969"/>
                  <a:pt x="7065253" y="4559694"/>
                  <a:pt x="7065565" y="4561296"/>
                </a:cubicBezTo>
                <a:cubicBezTo>
                  <a:pt x="7065878" y="4562901"/>
                  <a:pt x="7067131" y="4564380"/>
                  <a:pt x="7069634" y="4565366"/>
                </a:cubicBezTo>
                <a:cubicBezTo>
                  <a:pt x="7089660" y="4561420"/>
                  <a:pt x="7079647" y="4557476"/>
                  <a:pt x="7079647" y="4553531"/>
                </a:cubicBezTo>
                <a:close/>
                <a:moveTo>
                  <a:pt x="6262103" y="4551627"/>
                </a:moveTo>
                <a:cubicBezTo>
                  <a:pt x="6250838" y="4551627"/>
                  <a:pt x="6250838" y="4551627"/>
                  <a:pt x="6250837" y="4556527"/>
                </a:cubicBezTo>
                <a:cubicBezTo>
                  <a:pt x="6262103" y="4556527"/>
                  <a:pt x="6262103" y="4556527"/>
                  <a:pt x="6262103" y="4556527"/>
                </a:cubicBezTo>
                <a:cubicBezTo>
                  <a:pt x="6262103" y="4551627"/>
                  <a:pt x="6262103" y="4551627"/>
                  <a:pt x="6262103" y="4551627"/>
                </a:cubicBezTo>
                <a:close/>
                <a:moveTo>
                  <a:pt x="7059621" y="4549586"/>
                </a:moveTo>
                <a:cubicBezTo>
                  <a:pt x="7048355" y="4549586"/>
                  <a:pt x="7059621" y="4553890"/>
                  <a:pt x="7048355" y="4558193"/>
                </a:cubicBezTo>
                <a:cubicBezTo>
                  <a:pt x="7059621" y="4558193"/>
                  <a:pt x="7059621" y="4553890"/>
                  <a:pt x="7070885" y="4553889"/>
                </a:cubicBezTo>
                <a:cubicBezTo>
                  <a:pt x="7070885" y="4553889"/>
                  <a:pt x="7059621" y="4553890"/>
                  <a:pt x="7059621" y="4549586"/>
                </a:cubicBezTo>
                <a:close/>
                <a:moveTo>
                  <a:pt x="6152961" y="4546834"/>
                </a:moveTo>
                <a:lnTo>
                  <a:pt x="6164653" y="4549456"/>
                </a:lnTo>
                <a:cubicBezTo>
                  <a:pt x="6164653" y="4553433"/>
                  <a:pt x="6164653" y="4555422"/>
                  <a:pt x="6165983" y="4557411"/>
                </a:cubicBezTo>
                <a:lnTo>
                  <a:pt x="6175234" y="4565314"/>
                </a:lnTo>
                <a:lnTo>
                  <a:pt x="6157429" y="4564806"/>
                </a:lnTo>
                <a:cubicBezTo>
                  <a:pt x="6157429" y="4564806"/>
                  <a:pt x="6146900" y="4564806"/>
                  <a:pt x="6146900" y="4564806"/>
                </a:cubicBezTo>
                <a:cubicBezTo>
                  <a:pt x="6146900" y="4560292"/>
                  <a:pt x="6146900" y="4560292"/>
                  <a:pt x="6136374" y="4555779"/>
                </a:cubicBezTo>
                <a:cubicBezTo>
                  <a:pt x="6141637" y="4553521"/>
                  <a:pt x="6146901" y="4551265"/>
                  <a:pt x="6150849" y="4549006"/>
                </a:cubicBezTo>
                <a:close/>
                <a:moveTo>
                  <a:pt x="6368186" y="4546725"/>
                </a:moveTo>
                <a:cubicBezTo>
                  <a:pt x="6357860" y="4551300"/>
                  <a:pt x="6347532" y="4546726"/>
                  <a:pt x="6337205" y="4551300"/>
                </a:cubicBezTo>
                <a:cubicBezTo>
                  <a:pt x="6347532" y="4555874"/>
                  <a:pt x="6347532" y="4560447"/>
                  <a:pt x="6347532" y="4565020"/>
                </a:cubicBezTo>
                <a:cubicBezTo>
                  <a:pt x="6357860" y="4569594"/>
                  <a:pt x="6368186" y="4565020"/>
                  <a:pt x="6368186" y="4569594"/>
                </a:cubicBezTo>
                <a:cubicBezTo>
                  <a:pt x="6378513" y="4560447"/>
                  <a:pt x="6357860" y="4560447"/>
                  <a:pt x="6368186" y="4546725"/>
                </a:cubicBezTo>
                <a:close/>
                <a:moveTo>
                  <a:pt x="6943210" y="4545283"/>
                </a:moveTo>
                <a:cubicBezTo>
                  <a:pt x="6943210" y="4545283"/>
                  <a:pt x="6943210" y="4549587"/>
                  <a:pt x="6954476" y="4549587"/>
                </a:cubicBezTo>
                <a:cubicBezTo>
                  <a:pt x="6954476" y="4549587"/>
                  <a:pt x="6954476" y="4545284"/>
                  <a:pt x="6954476" y="4545284"/>
                </a:cubicBezTo>
                <a:cubicBezTo>
                  <a:pt x="6943210" y="4545283"/>
                  <a:pt x="6943210" y="4545283"/>
                  <a:pt x="6943210" y="4545283"/>
                </a:cubicBezTo>
                <a:close/>
                <a:moveTo>
                  <a:pt x="6208123" y="4543205"/>
                </a:moveTo>
                <a:lnTo>
                  <a:pt x="6208543" y="4543987"/>
                </a:lnTo>
                <a:cubicBezTo>
                  <a:pt x="6209871" y="4545478"/>
                  <a:pt x="6212532" y="4547467"/>
                  <a:pt x="6217852" y="4549456"/>
                </a:cubicBezTo>
                <a:cubicBezTo>
                  <a:pt x="6217852" y="4549456"/>
                  <a:pt x="6207211" y="4549456"/>
                  <a:pt x="6207211" y="4549456"/>
                </a:cubicBezTo>
                <a:lnTo>
                  <a:pt x="6207212" y="4543304"/>
                </a:lnTo>
                <a:close/>
                <a:moveTo>
                  <a:pt x="6984517" y="4542414"/>
                </a:moveTo>
                <a:cubicBezTo>
                  <a:pt x="6984517" y="4545284"/>
                  <a:pt x="6984517" y="4545284"/>
                  <a:pt x="6984517" y="4545284"/>
                </a:cubicBezTo>
                <a:cubicBezTo>
                  <a:pt x="6995785" y="4545284"/>
                  <a:pt x="6995785" y="4545284"/>
                  <a:pt x="6995784" y="4542414"/>
                </a:cubicBezTo>
                <a:cubicBezTo>
                  <a:pt x="6995784" y="4542414"/>
                  <a:pt x="6995784" y="4542414"/>
                  <a:pt x="6984517" y="4542414"/>
                </a:cubicBezTo>
                <a:close/>
                <a:moveTo>
                  <a:pt x="6912578" y="4538110"/>
                </a:moveTo>
                <a:cubicBezTo>
                  <a:pt x="6902104" y="4542067"/>
                  <a:pt x="6902104" y="4546022"/>
                  <a:pt x="6891627" y="4546022"/>
                </a:cubicBezTo>
                <a:cubicBezTo>
                  <a:pt x="6891628" y="4549978"/>
                  <a:pt x="6891628" y="4549978"/>
                  <a:pt x="6891628" y="4549978"/>
                </a:cubicBezTo>
                <a:cubicBezTo>
                  <a:pt x="6891627" y="4553933"/>
                  <a:pt x="6891627" y="4553933"/>
                  <a:pt x="6891627" y="4557889"/>
                </a:cubicBezTo>
                <a:cubicBezTo>
                  <a:pt x="6860203" y="4557888"/>
                  <a:pt x="6839254" y="4549978"/>
                  <a:pt x="6818304" y="4549978"/>
                </a:cubicBezTo>
                <a:cubicBezTo>
                  <a:pt x="6828778" y="4557888"/>
                  <a:pt x="6807831" y="4565801"/>
                  <a:pt x="6807831" y="4573712"/>
                </a:cubicBezTo>
                <a:cubicBezTo>
                  <a:pt x="6797356" y="4573712"/>
                  <a:pt x="6797355" y="4565801"/>
                  <a:pt x="6797356" y="4561843"/>
                </a:cubicBezTo>
                <a:cubicBezTo>
                  <a:pt x="6797356" y="4557888"/>
                  <a:pt x="6776405" y="4557888"/>
                  <a:pt x="6776405" y="4561844"/>
                </a:cubicBezTo>
                <a:cubicBezTo>
                  <a:pt x="6776405" y="4569756"/>
                  <a:pt x="6786879" y="4569756"/>
                  <a:pt x="6776405" y="4577667"/>
                </a:cubicBezTo>
                <a:cubicBezTo>
                  <a:pt x="6765931" y="4577667"/>
                  <a:pt x="6755455" y="4573711"/>
                  <a:pt x="6755455" y="4581623"/>
                </a:cubicBezTo>
                <a:cubicBezTo>
                  <a:pt x="6776405" y="4585580"/>
                  <a:pt x="6776405" y="4597446"/>
                  <a:pt x="6786879" y="4605358"/>
                </a:cubicBezTo>
                <a:cubicBezTo>
                  <a:pt x="6807831" y="4601403"/>
                  <a:pt x="6797356" y="4593491"/>
                  <a:pt x="6797356" y="4585580"/>
                </a:cubicBezTo>
                <a:cubicBezTo>
                  <a:pt x="6807830" y="4585580"/>
                  <a:pt x="6818303" y="4581623"/>
                  <a:pt x="6818304" y="4585580"/>
                </a:cubicBezTo>
                <a:cubicBezTo>
                  <a:pt x="6818304" y="4589535"/>
                  <a:pt x="6807830" y="4593491"/>
                  <a:pt x="6818304" y="4597446"/>
                </a:cubicBezTo>
                <a:cubicBezTo>
                  <a:pt x="6818304" y="4593491"/>
                  <a:pt x="6849728" y="4597446"/>
                  <a:pt x="6849728" y="4589536"/>
                </a:cubicBezTo>
                <a:cubicBezTo>
                  <a:pt x="6860203" y="4593491"/>
                  <a:pt x="6860203" y="4593491"/>
                  <a:pt x="6870679" y="4593490"/>
                </a:cubicBezTo>
                <a:cubicBezTo>
                  <a:pt x="6870679" y="4597446"/>
                  <a:pt x="6870679" y="4597446"/>
                  <a:pt x="6881153" y="4601404"/>
                </a:cubicBezTo>
                <a:cubicBezTo>
                  <a:pt x="6881153" y="4605358"/>
                  <a:pt x="6870679" y="4605358"/>
                  <a:pt x="6860203" y="4605358"/>
                </a:cubicBezTo>
                <a:cubicBezTo>
                  <a:pt x="6870679" y="4613269"/>
                  <a:pt x="6891627" y="4621180"/>
                  <a:pt x="6881153" y="4633048"/>
                </a:cubicBezTo>
                <a:cubicBezTo>
                  <a:pt x="6870679" y="4633048"/>
                  <a:pt x="6870679" y="4633048"/>
                  <a:pt x="6870679" y="4629092"/>
                </a:cubicBezTo>
                <a:cubicBezTo>
                  <a:pt x="6860202" y="4629092"/>
                  <a:pt x="6860202" y="4629092"/>
                  <a:pt x="6860202" y="4629092"/>
                </a:cubicBezTo>
                <a:cubicBezTo>
                  <a:pt x="6860203" y="4633048"/>
                  <a:pt x="6860203" y="4633048"/>
                  <a:pt x="6860203" y="4633048"/>
                </a:cubicBezTo>
                <a:cubicBezTo>
                  <a:pt x="6870679" y="4633048"/>
                  <a:pt x="6870679" y="4633048"/>
                  <a:pt x="6881153" y="4633048"/>
                </a:cubicBezTo>
                <a:cubicBezTo>
                  <a:pt x="6881153" y="4637004"/>
                  <a:pt x="6881153" y="4640959"/>
                  <a:pt x="6891627" y="4640959"/>
                </a:cubicBezTo>
                <a:cubicBezTo>
                  <a:pt x="6891627" y="4644916"/>
                  <a:pt x="6881153" y="4644916"/>
                  <a:pt x="6870679" y="4644916"/>
                </a:cubicBezTo>
                <a:cubicBezTo>
                  <a:pt x="6881153" y="4652827"/>
                  <a:pt x="6881153" y="4656784"/>
                  <a:pt x="6870679" y="4664694"/>
                </a:cubicBezTo>
                <a:cubicBezTo>
                  <a:pt x="6881154" y="4664694"/>
                  <a:pt x="6891627" y="4664694"/>
                  <a:pt x="6891627" y="4660738"/>
                </a:cubicBezTo>
                <a:cubicBezTo>
                  <a:pt x="6902104" y="4664695"/>
                  <a:pt x="6912578" y="4664695"/>
                  <a:pt x="6923052" y="4668649"/>
                </a:cubicBezTo>
                <a:cubicBezTo>
                  <a:pt x="6912578" y="4660739"/>
                  <a:pt x="6933529" y="4660739"/>
                  <a:pt x="6923052" y="4656784"/>
                </a:cubicBezTo>
                <a:cubicBezTo>
                  <a:pt x="6923052" y="4656784"/>
                  <a:pt x="6923052" y="4656784"/>
                  <a:pt x="6912578" y="4656784"/>
                </a:cubicBezTo>
                <a:cubicBezTo>
                  <a:pt x="6944002" y="4648871"/>
                  <a:pt x="6933528" y="4633048"/>
                  <a:pt x="6954476" y="4621181"/>
                </a:cubicBezTo>
                <a:cubicBezTo>
                  <a:pt x="6944001" y="4621181"/>
                  <a:pt x="6944001" y="4621181"/>
                  <a:pt x="6933529" y="4621181"/>
                </a:cubicBezTo>
                <a:cubicBezTo>
                  <a:pt x="6923052" y="4621181"/>
                  <a:pt x="6933529" y="4617225"/>
                  <a:pt x="6923052" y="4617224"/>
                </a:cubicBezTo>
                <a:cubicBezTo>
                  <a:pt x="6923052" y="4613269"/>
                  <a:pt x="6933529" y="4613269"/>
                  <a:pt x="6933529" y="4609314"/>
                </a:cubicBezTo>
                <a:cubicBezTo>
                  <a:pt x="6923052" y="4609315"/>
                  <a:pt x="6923052" y="4609315"/>
                  <a:pt x="6923052" y="4605358"/>
                </a:cubicBezTo>
                <a:cubicBezTo>
                  <a:pt x="6923052" y="4601403"/>
                  <a:pt x="6933529" y="4597446"/>
                  <a:pt x="6933528" y="4589535"/>
                </a:cubicBezTo>
                <a:cubicBezTo>
                  <a:pt x="6923052" y="4589535"/>
                  <a:pt x="6923052" y="4585580"/>
                  <a:pt x="6912578" y="4585580"/>
                </a:cubicBezTo>
                <a:cubicBezTo>
                  <a:pt x="6912578" y="4569755"/>
                  <a:pt x="6933528" y="4561843"/>
                  <a:pt x="6933529" y="4546022"/>
                </a:cubicBezTo>
                <a:cubicBezTo>
                  <a:pt x="6923052" y="4542067"/>
                  <a:pt x="6923052" y="4546022"/>
                  <a:pt x="6912578" y="4546022"/>
                </a:cubicBezTo>
                <a:cubicBezTo>
                  <a:pt x="6912578" y="4546022"/>
                  <a:pt x="6912578" y="4538110"/>
                  <a:pt x="6912578" y="4538110"/>
                </a:cubicBezTo>
                <a:close/>
                <a:moveTo>
                  <a:pt x="6712340" y="4530270"/>
                </a:moveTo>
                <a:cubicBezTo>
                  <a:pt x="6722866" y="4530270"/>
                  <a:pt x="6722866" y="4538197"/>
                  <a:pt x="6733395" y="4538198"/>
                </a:cubicBezTo>
                <a:cubicBezTo>
                  <a:pt x="6733395" y="4538198"/>
                  <a:pt x="6733395" y="4538198"/>
                  <a:pt x="6733395" y="4542162"/>
                </a:cubicBezTo>
                <a:cubicBezTo>
                  <a:pt x="6733395" y="4546126"/>
                  <a:pt x="6722866" y="4550089"/>
                  <a:pt x="6722866" y="4558018"/>
                </a:cubicBezTo>
                <a:cubicBezTo>
                  <a:pt x="6722866" y="4558018"/>
                  <a:pt x="6712340" y="4558017"/>
                  <a:pt x="6712340" y="4558017"/>
                </a:cubicBezTo>
                <a:cubicBezTo>
                  <a:pt x="6712340" y="4558017"/>
                  <a:pt x="6701811" y="4558018"/>
                  <a:pt x="6701811" y="4558018"/>
                </a:cubicBezTo>
                <a:cubicBezTo>
                  <a:pt x="6691284" y="4558018"/>
                  <a:pt x="6691284" y="4558018"/>
                  <a:pt x="6680757" y="4554053"/>
                </a:cubicBezTo>
                <a:cubicBezTo>
                  <a:pt x="6670229" y="4558017"/>
                  <a:pt x="6649175" y="4554053"/>
                  <a:pt x="6638646" y="4561982"/>
                </a:cubicBezTo>
                <a:cubicBezTo>
                  <a:pt x="6638646" y="4561982"/>
                  <a:pt x="6638645" y="4565947"/>
                  <a:pt x="6638645" y="4565947"/>
                </a:cubicBezTo>
                <a:cubicBezTo>
                  <a:pt x="6628117" y="4565947"/>
                  <a:pt x="6628117" y="4565947"/>
                  <a:pt x="6617591" y="4561981"/>
                </a:cubicBezTo>
                <a:cubicBezTo>
                  <a:pt x="6617591" y="4558018"/>
                  <a:pt x="6617591" y="4558018"/>
                  <a:pt x="6617591" y="4554054"/>
                </a:cubicBezTo>
                <a:cubicBezTo>
                  <a:pt x="6628117" y="4554053"/>
                  <a:pt x="6628117" y="4558018"/>
                  <a:pt x="6638646" y="4554054"/>
                </a:cubicBezTo>
                <a:cubicBezTo>
                  <a:pt x="6628117" y="4550090"/>
                  <a:pt x="6649175" y="4554053"/>
                  <a:pt x="6649174" y="4550089"/>
                </a:cubicBezTo>
                <a:cubicBezTo>
                  <a:pt x="6649174" y="4550089"/>
                  <a:pt x="6659700" y="4554053"/>
                  <a:pt x="6659700" y="4554053"/>
                </a:cubicBezTo>
                <a:cubicBezTo>
                  <a:pt x="6680757" y="4554053"/>
                  <a:pt x="6680757" y="4542162"/>
                  <a:pt x="6691284" y="4538198"/>
                </a:cubicBezTo>
                <a:cubicBezTo>
                  <a:pt x="6701811" y="4542161"/>
                  <a:pt x="6701811" y="4546126"/>
                  <a:pt x="6722866" y="4542161"/>
                </a:cubicBezTo>
                <a:cubicBezTo>
                  <a:pt x="6722866" y="4538197"/>
                  <a:pt x="6712340" y="4538198"/>
                  <a:pt x="6712340" y="4530270"/>
                </a:cubicBezTo>
                <a:close/>
                <a:moveTo>
                  <a:pt x="6167956" y="4518538"/>
                </a:moveTo>
                <a:cubicBezTo>
                  <a:pt x="6175852" y="4518539"/>
                  <a:pt x="6183748" y="4519667"/>
                  <a:pt x="6189012" y="4519667"/>
                </a:cubicBezTo>
                <a:cubicBezTo>
                  <a:pt x="6189012" y="4524182"/>
                  <a:pt x="6189012" y="4524182"/>
                  <a:pt x="6178484" y="4524181"/>
                </a:cubicBezTo>
                <a:lnTo>
                  <a:pt x="6182274" y="4526709"/>
                </a:lnTo>
                <a:lnTo>
                  <a:pt x="6175293" y="4525591"/>
                </a:lnTo>
                <a:cubicBezTo>
                  <a:pt x="6175293" y="4527580"/>
                  <a:pt x="6172633" y="4530563"/>
                  <a:pt x="6171303" y="4533546"/>
                </a:cubicBezTo>
                <a:lnTo>
                  <a:pt x="6174498" y="4539915"/>
                </a:lnTo>
                <a:lnTo>
                  <a:pt x="6174357" y="4539964"/>
                </a:lnTo>
                <a:lnTo>
                  <a:pt x="6175135" y="4541454"/>
                </a:lnTo>
                <a:lnTo>
                  <a:pt x="6168643" y="4539512"/>
                </a:lnTo>
                <a:lnTo>
                  <a:pt x="6156898" y="4537916"/>
                </a:lnTo>
                <a:lnTo>
                  <a:pt x="6156112" y="4531517"/>
                </a:lnTo>
                <a:cubicBezTo>
                  <a:pt x="6154797" y="4528696"/>
                  <a:pt x="6152164" y="4526438"/>
                  <a:pt x="6146900" y="4524181"/>
                </a:cubicBezTo>
                <a:cubicBezTo>
                  <a:pt x="6152164" y="4519667"/>
                  <a:pt x="6160061" y="4518539"/>
                  <a:pt x="6167956" y="4518538"/>
                </a:cubicBezTo>
                <a:close/>
                <a:moveTo>
                  <a:pt x="6954479" y="4518029"/>
                </a:moveTo>
                <a:cubicBezTo>
                  <a:pt x="6943212" y="4513723"/>
                  <a:pt x="6943212" y="4522331"/>
                  <a:pt x="6943212" y="4522331"/>
                </a:cubicBezTo>
                <a:cubicBezTo>
                  <a:pt x="6943212" y="4526634"/>
                  <a:pt x="6954479" y="4526635"/>
                  <a:pt x="6965742" y="4526635"/>
                </a:cubicBezTo>
                <a:cubicBezTo>
                  <a:pt x="6965742" y="4522331"/>
                  <a:pt x="6965743" y="4513723"/>
                  <a:pt x="6954479" y="4518029"/>
                </a:cubicBezTo>
                <a:close/>
                <a:moveTo>
                  <a:pt x="6986395" y="4513724"/>
                </a:moveTo>
                <a:cubicBezTo>
                  <a:pt x="6986395" y="4513724"/>
                  <a:pt x="6977007" y="4518028"/>
                  <a:pt x="6977007" y="4518028"/>
                </a:cubicBezTo>
                <a:cubicBezTo>
                  <a:pt x="6977007" y="4518028"/>
                  <a:pt x="6986395" y="4522331"/>
                  <a:pt x="6995785" y="4518028"/>
                </a:cubicBezTo>
                <a:cubicBezTo>
                  <a:pt x="6995785" y="4518028"/>
                  <a:pt x="6995785" y="4518028"/>
                  <a:pt x="6986395" y="4513724"/>
                </a:cubicBezTo>
                <a:close/>
                <a:moveTo>
                  <a:pt x="6754450" y="4510449"/>
                </a:moveTo>
                <a:cubicBezTo>
                  <a:pt x="6764977" y="4510450"/>
                  <a:pt x="6764978" y="4518378"/>
                  <a:pt x="6764978" y="4522342"/>
                </a:cubicBezTo>
                <a:cubicBezTo>
                  <a:pt x="6754450" y="4518378"/>
                  <a:pt x="6754450" y="4510449"/>
                  <a:pt x="6743923" y="4514413"/>
                </a:cubicBezTo>
                <a:cubicBezTo>
                  <a:pt x="6743923" y="4514413"/>
                  <a:pt x="6743923" y="4510450"/>
                  <a:pt x="6743923" y="4510450"/>
                </a:cubicBezTo>
                <a:cubicBezTo>
                  <a:pt x="6754450" y="4510449"/>
                  <a:pt x="6754450" y="4510449"/>
                  <a:pt x="6754450" y="4510449"/>
                </a:cubicBezTo>
                <a:close/>
                <a:moveTo>
                  <a:pt x="6214089" y="4508288"/>
                </a:moveTo>
                <a:lnTo>
                  <a:pt x="6214253" y="4508794"/>
                </a:lnTo>
                <a:lnTo>
                  <a:pt x="6217134" y="4512154"/>
                </a:lnTo>
                <a:lnTo>
                  <a:pt x="6210066" y="4510639"/>
                </a:lnTo>
                <a:close/>
                <a:moveTo>
                  <a:pt x="7070885" y="4506551"/>
                </a:moveTo>
                <a:cubicBezTo>
                  <a:pt x="7070885" y="4506551"/>
                  <a:pt x="7070885" y="4506551"/>
                  <a:pt x="7070885" y="4510855"/>
                </a:cubicBezTo>
                <a:cubicBezTo>
                  <a:pt x="7070885" y="4510855"/>
                  <a:pt x="7082151" y="4510855"/>
                  <a:pt x="7082151" y="4510855"/>
                </a:cubicBezTo>
                <a:cubicBezTo>
                  <a:pt x="7082151" y="4506551"/>
                  <a:pt x="7082151" y="4506551"/>
                  <a:pt x="7082151" y="4506551"/>
                </a:cubicBezTo>
                <a:cubicBezTo>
                  <a:pt x="7082151" y="4506551"/>
                  <a:pt x="7070885" y="4506551"/>
                  <a:pt x="7070885" y="4506551"/>
                </a:cubicBezTo>
                <a:close/>
                <a:moveTo>
                  <a:pt x="6355979" y="4502623"/>
                </a:moveTo>
                <a:cubicBezTo>
                  <a:pt x="6355980" y="4506706"/>
                  <a:pt x="6367247" y="4510789"/>
                  <a:pt x="6367247" y="4510789"/>
                </a:cubicBezTo>
                <a:cubicBezTo>
                  <a:pt x="6378510" y="4510790"/>
                  <a:pt x="6367246" y="4502622"/>
                  <a:pt x="6355979" y="4502623"/>
                </a:cubicBezTo>
                <a:close/>
                <a:moveTo>
                  <a:pt x="6237253" y="4497945"/>
                </a:moveTo>
                <a:cubicBezTo>
                  <a:pt x="6237253" y="4497945"/>
                  <a:pt x="6248519" y="4497945"/>
                  <a:pt x="6248519" y="4502249"/>
                </a:cubicBezTo>
                <a:cubicBezTo>
                  <a:pt x="6259784" y="4497945"/>
                  <a:pt x="6248519" y="4497945"/>
                  <a:pt x="6237253" y="4497945"/>
                </a:cubicBezTo>
                <a:close/>
                <a:moveTo>
                  <a:pt x="6447535" y="4486468"/>
                </a:moveTo>
                <a:cubicBezTo>
                  <a:pt x="6447535" y="4486468"/>
                  <a:pt x="6447535" y="4486468"/>
                  <a:pt x="6440025" y="4486469"/>
                </a:cubicBezTo>
                <a:cubicBezTo>
                  <a:pt x="6440025" y="4486469"/>
                  <a:pt x="6440026" y="4490054"/>
                  <a:pt x="6440026" y="4490054"/>
                </a:cubicBezTo>
                <a:cubicBezTo>
                  <a:pt x="6440026" y="4490054"/>
                  <a:pt x="6447536" y="4493640"/>
                  <a:pt x="6447536" y="4493640"/>
                </a:cubicBezTo>
                <a:cubicBezTo>
                  <a:pt x="6447536" y="4493640"/>
                  <a:pt x="6447536" y="4493640"/>
                  <a:pt x="6447536" y="4490054"/>
                </a:cubicBezTo>
                <a:cubicBezTo>
                  <a:pt x="6447536" y="4490054"/>
                  <a:pt x="6447535" y="4486468"/>
                  <a:pt x="6447535" y="4486468"/>
                </a:cubicBezTo>
                <a:close/>
                <a:moveTo>
                  <a:pt x="6860674" y="4483071"/>
                </a:moveTo>
                <a:cubicBezTo>
                  <a:pt x="6853589" y="4483133"/>
                  <a:pt x="6846167" y="4483886"/>
                  <a:pt x="6838069" y="4485894"/>
                </a:cubicBezTo>
                <a:cubicBezTo>
                  <a:pt x="6848865" y="4493928"/>
                  <a:pt x="6881255" y="4497945"/>
                  <a:pt x="6870459" y="4509994"/>
                </a:cubicBezTo>
                <a:cubicBezTo>
                  <a:pt x="6870459" y="4522043"/>
                  <a:pt x="6881255" y="4530077"/>
                  <a:pt x="6881255" y="4534094"/>
                </a:cubicBezTo>
                <a:cubicBezTo>
                  <a:pt x="6892050" y="4530077"/>
                  <a:pt x="6892050" y="4534094"/>
                  <a:pt x="6892050" y="4538110"/>
                </a:cubicBezTo>
                <a:cubicBezTo>
                  <a:pt x="6913642" y="4526060"/>
                  <a:pt x="6902846" y="4518026"/>
                  <a:pt x="6924438" y="4509993"/>
                </a:cubicBezTo>
                <a:cubicBezTo>
                  <a:pt x="6924438" y="4505977"/>
                  <a:pt x="6913642" y="4505977"/>
                  <a:pt x="6913642" y="4501960"/>
                </a:cubicBezTo>
                <a:cubicBezTo>
                  <a:pt x="6913642" y="4501960"/>
                  <a:pt x="6924437" y="4501960"/>
                  <a:pt x="6924438" y="4497944"/>
                </a:cubicBezTo>
                <a:cubicBezTo>
                  <a:pt x="6924437" y="4493928"/>
                  <a:pt x="6924438" y="4489911"/>
                  <a:pt x="6924438" y="4485894"/>
                </a:cubicBezTo>
                <a:cubicBezTo>
                  <a:pt x="6900148" y="4488907"/>
                  <a:pt x="6881930" y="4482882"/>
                  <a:pt x="6860674" y="4483071"/>
                </a:cubicBezTo>
                <a:close/>
                <a:moveTo>
                  <a:pt x="6954479" y="4477861"/>
                </a:moveTo>
                <a:cubicBezTo>
                  <a:pt x="6943212" y="4477861"/>
                  <a:pt x="6931945" y="4481877"/>
                  <a:pt x="6931945" y="4481877"/>
                </a:cubicBezTo>
                <a:cubicBezTo>
                  <a:pt x="6931945" y="4485894"/>
                  <a:pt x="6931946" y="4493927"/>
                  <a:pt x="6931946" y="4497944"/>
                </a:cubicBezTo>
                <a:cubicBezTo>
                  <a:pt x="6943212" y="4497944"/>
                  <a:pt x="6954479" y="4489911"/>
                  <a:pt x="6965742" y="4489911"/>
                </a:cubicBezTo>
                <a:cubicBezTo>
                  <a:pt x="6954479" y="4485894"/>
                  <a:pt x="6954479" y="4481878"/>
                  <a:pt x="6954479" y="4477861"/>
                </a:cubicBezTo>
                <a:close/>
                <a:moveTo>
                  <a:pt x="6357858" y="4474853"/>
                </a:moveTo>
                <a:cubicBezTo>
                  <a:pt x="6348469" y="4474853"/>
                  <a:pt x="6357857" y="4483565"/>
                  <a:pt x="6348469" y="4483565"/>
                </a:cubicBezTo>
                <a:cubicBezTo>
                  <a:pt x="6348470" y="4487922"/>
                  <a:pt x="6357857" y="4487921"/>
                  <a:pt x="6357857" y="4487921"/>
                </a:cubicBezTo>
                <a:cubicBezTo>
                  <a:pt x="6357857" y="4483565"/>
                  <a:pt x="6367247" y="4479208"/>
                  <a:pt x="6357858" y="4474853"/>
                </a:cubicBezTo>
                <a:close/>
                <a:moveTo>
                  <a:pt x="6325939" y="4461785"/>
                </a:moveTo>
                <a:cubicBezTo>
                  <a:pt x="6325939" y="4465869"/>
                  <a:pt x="6325939" y="4469954"/>
                  <a:pt x="6325939" y="4469954"/>
                </a:cubicBezTo>
                <a:cubicBezTo>
                  <a:pt x="6337205" y="4469953"/>
                  <a:pt x="6337205" y="4465869"/>
                  <a:pt x="6337205" y="4465869"/>
                </a:cubicBezTo>
                <a:cubicBezTo>
                  <a:pt x="6337205" y="4465869"/>
                  <a:pt x="6325939" y="4465869"/>
                  <a:pt x="6325939" y="4461785"/>
                </a:cubicBezTo>
                <a:close/>
                <a:moveTo>
                  <a:pt x="6211437" y="4460647"/>
                </a:moveTo>
                <a:cubicBezTo>
                  <a:pt x="6204396" y="4460169"/>
                  <a:pt x="6195947" y="4461126"/>
                  <a:pt x="6184681" y="4463038"/>
                </a:cubicBezTo>
                <a:cubicBezTo>
                  <a:pt x="6184681" y="4470689"/>
                  <a:pt x="6195948" y="4470689"/>
                  <a:pt x="6207212" y="4470689"/>
                </a:cubicBezTo>
                <a:cubicBezTo>
                  <a:pt x="6207212" y="4470689"/>
                  <a:pt x="6218479" y="4466864"/>
                  <a:pt x="6229742" y="4466864"/>
                </a:cubicBezTo>
                <a:cubicBezTo>
                  <a:pt x="6224110" y="4463039"/>
                  <a:pt x="6218478" y="4461126"/>
                  <a:pt x="6211437" y="4460647"/>
                </a:cubicBezTo>
                <a:close/>
                <a:moveTo>
                  <a:pt x="6669089" y="4459214"/>
                </a:moveTo>
                <a:cubicBezTo>
                  <a:pt x="6669088" y="4462082"/>
                  <a:pt x="6680355" y="4462082"/>
                  <a:pt x="6680355" y="4462082"/>
                </a:cubicBezTo>
                <a:cubicBezTo>
                  <a:pt x="6691619" y="4462082"/>
                  <a:pt x="6680355" y="4459213"/>
                  <a:pt x="6669089" y="4459214"/>
                </a:cubicBezTo>
                <a:close/>
                <a:moveTo>
                  <a:pt x="6282312" y="4454909"/>
                </a:moveTo>
                <a:cubicBezTo>
                  <a:pt x="6282312" y="4459214"/>
                  <a:pt x="6282312" y="4459214"/>
                  <a:pt x="6282312" y="4459214"/>
                </a:cubicBezTo>
                <a:cubicBezTo>
                  <a:pt x="6282312" y="4459214"/>
                  <a:pt x="6292327" y="4459214"/>
                  <a:pt x="6292327" y="4459214"/>
                </a:cubicBezTo>
                <a:cubicBezTo>
                  <a:pt x="6292327" y="4459214"/>
                  <a:pt x="6292327" y="4459214"/>
                  <a:pt x="6302340" y="4454910"/>
                </a:cubicBezTo>
                <a:cubicBezTo>
                  <a:pt x="6292326" y="4454909"/>
                  <a:pt x="6292326" y="4454909"/>
                  <a:pt x="6282312" y="4454909"/>
                </a:cubicBezTo>
                <a:close/>
                <a:moveTo>
                  <a:pt x="6367246" y="4447085"/>
                </a:moveTo>
                <a:cubicBezTo>
                  <a:pt x="6364430" y="4447085"/>
                  <a:pt x="6363020" y="4447390"/>
                  <a:pt x="6362493" y="4447928"/>
                </a:cubicBezTo>
                <a:cubicBezTo>
                  <a:pt x="6361964" y="4448463"/>
                  <a:pt x="6362317" y="4449229"/>
                  <a:pt x="6363021" y="4450147"/>
                </a:cubicBezTo>
                <a:cubicBezTo>
                  <a:pt x="6364429" y="4451985"/>
                  <a:pt x="6367246" y="4454436"/>
                  <a:pt x="6367246" y="4456886"/>
                </a:cubicBezTo>
                <a:cubicBezTo>
                  <a:pt x="6378510" y="4456886"/>
                  <a:pt x="6378510" y="4451985"/>
                  <a:pt x="6378510" y="4447085"/>
                </a:cubicBezTo>
                <a:cubicBezTo>
                  <a:pt x="6378510" y="4447085"/>
                  <a:pt x="6367246" y="4447085"/>
                  <a:pt x="6367246" y="4447085"/>
                </a:cubicBezTo>
                <a:close/>
                <a:moveTo>
                  <a:pt x="6252715" y="4445860"/>
                </a:moveTo>
                <a:cubicBezTo>
                  <a:pt x="6248020" y="4446268"/>
                  <a:pt x="6243327" y="4447085"/>
                  <a:pt x="6243327" y="4447085"/>
                </a:cubicBezTo>
                <a:cubicBezTo>
                  <a:pt x="6243327" y="4447085"/>
                  <a:pt x="6252715" y="4447085"/>
                  <a:pt x="6262103" y="4447085"/>
                </a:cubicBezTo>
                <a:cubicBezTo>
                  <a:pt x="6262103" y="4445451"/>
                  <a:pt x="6257409" y="4445451"/>
                  <a:pt x="6252715" y="4445860"/>
                </a:cubicBezTo>
                <a:close/>
                <a:moveTo>
                  <a:pt x="6410431" y="4443818"/>
                </a:moveTo>
                <a:cubicBezTo>
                  <a:pt x="6405269" y="4443818"/>
                  <a:pt x="6400104" y="4446034"/>
                  <a:pt x="6397524" y="4448806"/>
                </a:cubicBezTo>
                <a:cubicBezTo>
                  <a:pt x="6396232" y="4450192"/>
                  <a:pt x="6395587" y="4451716"/>
                  <a:pt x="6395910" y="4453171"/>
                </a:cubicBezTo>
                <a:cubicBezTo>
                  <a:pt x="6396231" y="4454625"/>
                  <a:pt x="6397523" y="4456011"/>
                  <a:pt x="6400105" y="4457119"/>
                </a:cubicBezTo>
                <a:cubicBezTo>
                  <a:pt x="6400105" y="4457119"/>
                  <a:pt x="6400105" y="4461552"/>
                  <a:pt x="6400105" y="4461552"/>
                </a:cubicBezTo>
                <a:cubicBezTo>
                  <a:pt x="6400105" y="4461552"/>
                  <a:pt x="6400105" y="4461552"/>
                  <a:pt x="6400104" y="4465986"/>
                </a:cubicBezTo>
                <a:cubicBezTo>
                  <a:pt x="6394941" y="4463770"/>
                  <a:pt x="6392358" y="4463770"/>
                  <a:pt x="6391067" y="4464324"/>
                </a:cubicBezTo>
                <a:cubicBezTo>
                  <a:pt x="6389776" y="4464878"/>
                  <a:pt x="6389777" y="4465987"/>
                  <a:pt x="6389777" y="4465987"/>
                </a:cubicBezTo>
                <a:cubicBezTo>
                  <a:pt x="6389777" y="4465987"/>
                  <a:pt x="6389777" y="4470421"/>
                  <a:pt x="6389777" y="4474854"/>
                </a:cubicBezTo>
                <a:cubicBezTo>
                  <a:pt x="6400104" y="4474854"/>
                  <a:pt x="6400104" y="4474854"/>
                  <a:pt x="6400104" y="4470421"/>
                </a:cubicBezTo>
                <a:cubicBezTo>
                  <a:pt x="6400104" y="4470421"/>
                  <a:pt x="6400104" y="4465986"/>
                  <a:pt x="6400104" y="4465986"/>
                </a:cubicBezTo>
                <a:cubicBezTo>
                  <a:pt x="6410432" y="4470421"/>
                  <a:pt x="6410432" y="4465987"/>
                  <a:pt x="6420757" y="4465987"/>
                </a:cubicBezTo>
                <a:cubicBezTo>
                  <a:pt x="6431084" y="4461553"/>
                  <a:pt x="6420757" y="4457119"/>
                  <a:pt x="6420757" y="4452685"/>
                </a:cubicBezTo>
                <a:cubicBezTo>
                  <a:pt x="6410432" y="4457120"/>
                  <a:pt x="6410432" y="4461553"/>
                  <a:pt x="6410432" y="4461553"/>
                </a:cubicBezTo>
                <a:cubicBezTo>
                  <a:pt x="6410432" y="4457120"/>
                  <a:pt x="6410432" y="4457120"/>
                  <a:pt x="6410432" y="4457120"/>
                </a:cubicBezTo>
                <a:cubicBezTo>
                  <a:pt x="6410432" y="4457120"/>
                  <a:pt x="6410431" y="4448251"/>
                  <a:pt x="6410431" y="4448251"/>
                </a:cubicBezTo>
                <a:cubicBezTo>
                  <a:pt x="6410431" y="4443818"/>
                  <a:pt x="6410431" y="4443818"/>
                  <a:pt x="6410431" y="4443818"/>
                </a:cubicBezTo>
                <a:close/>
                <a:moveTo>
                  <a:pt x="7037090" y="4441999"/>
                </a:moveTo>
                <a:cubicBezTo>
                  <a:pt x="7037090" y="4441999"/>
                  <a:pt x="7037090" y="4441999"/>
                  <a:pt x="7037089" y="4446303"/>
                </a:cubicBezTo>
                <a:cubicBezTo>
                  <a:pt x="7048355" y="4446303"/>
                  <a:pt x="7048355" y="4446303"/>
                  <a:pt x="7048355" y="4446303"/>
                </a:cubicBezTo>
                <a:cubicBezTo>
                  <a:pt x="7048355" y="4441999"/>
                  <a:pt x="7048355" y="4441999"/>
                  <a:pt x="7048355" y="4441999"/>
                </a:cubicBezTo>
                <a:cubicBezTo>
                  <a:pt x="7048355" y="4441999"/>
                  <a:pt x="7037090" y="4441999"/>
                  <a:pt x="7037090" y="4441999"/>
                </a:cubicBezTo>
                <a:close/>
                <a:moveTo>
                  <a:pt x="6724164" y="4440086"/>
                </a:moveTo>
                <a:cubicBezTo>
                  <a:pt x="6719158" y="4440086"/>
                  <a:pt x="6714150" y="4441042"/>
                  <a:pt x="6714150" y="4442955"/>
                </a:cubicBezTo>
                <a:cubicBezTo>
                  <a:pt x="6714151" y="4446781"/>
                  <a:pt x="6724166" y="4446781"/>
                  <a:pt x="6724165" y="4450605"/>
                </a:cubicBezTo>
                <a:cubicBezTo>
                  <a:pt x="6744190" y="4450606"/>
                  <a:pt x="6734178" y="4442955"/>
                  <a:pt x="6734178" y="4442955"/>
                </a:cubicBezTo>
                <a:cubicBezTo>
                  <a:pt x="6734178" y="4441042"/>
                  <a:pt x="6729171" y="4440085"/>
                  <a:pt x="6724164" y="4440086"/>
                </a:cubicBezTo>
                <a:close/>
                <a:moveTo>
                  <a:pt x="6389777" y="4434017"/>
                </a:moveTo>
                <a:cubicBezTo>
                  <a:pt x="6384146" y="4436194"/>
                  <a:pt x="6378513" y="4438372"/>
                  <a:pt x="6375696" y="4440550"/>
                </a:cubicBezTo>
                <a:cubicBezTo>
                  <a:pt x="6374289" y="4441639"/>
                  <a:pt x="6373585" y="4442728"/>
                  <a:pt x="6373936" y="4443817"/>
                </a:cubicBezTo>
                <a:cubicBezTo>
                  <a:pt x="6374289" y="4444907"/>
                  <a:pt x="6375697" y="4445996"/>
                  <a:pt x="6378513" y="4447085"/>
                </a:cubicBezTo>
                <a:cubicBezTo>
                  <a:pt x="6378513" y="4442730"/>
                  <a:pt x="6389777" y="4442729"/>
                  <a:pt x="6389777" y="4434017"/>
                </a:cubicBezTo>
                <a:close/>
                <a:moveTo>
                  <a:pt x="6364927" y="4423351"/>
                </a:moveTo>
                <a:cubicBezTo>
                  <a:pt x="6364927" y="4427177"/>
                  <a:pt x="6364927" y="4434826"/>
                  <a:pt x="6376193" y="4434826"/>
                </a:cubicBezTo>
                <a:cubicBezTo>
                  <a:pt x="6376193" y="4434826"/>
                  <a:pt x="6376193" y="4427176"/>
                  <a:pt x="6376193" y="4423351"/>
                </a:cubicBezTo>
                <a:cubicBezTo>
                  <a:pt x="6364927" y="4423351"/>
                  <a:pt x="6364927" y="4423351"/>
                  <a:pt x="6364927" y="4423351"/>
                </a:cubicBezTo>
                <a:close/>
                <a:moveTo>
                  <a:pt x="6906523" y="4420043"/>
                </a:moveTo>
                <a:cubicBezTo>
                  <a:pt x="6903901" y="4420043"/>
                  <a:pt x="6901281" y="4421040"/>
                  <a:pt x="6901281" y="4423032"/>
                </a:cubicBezTo>
                <a:cubicBezTo>
                  <a:pt x="6890797" y="4427016"/>
                  <a:pt x="6890797" y="4434985"/>
                  <a:pt x="6869833" y="4431001"/>
                </a:cubicBezTo>
                <a:cubicBezTo>
                  <a:pt x="6859349" y="4438971"/>
                  <a:pt x="6869833" y="4446940"/>
                  <a:pt x="6869833" y="4450925"/>
                </a:cubicBezTo>
                <a:cubicBezTo>
                  <a:pt x="6869832" y="4454910"/>
                  <a:pt x="6859349" y="4450925"/>
                  <a:pt x="6859348" y="4454909"/>
                </a:cubicBezTo>
                <a:cubicBezTo>
                  <a:pt x="6859349" y="4450925"/>
                  <a:pt x="6848865" y="4446940"/>
                  <a:pt x="6838381" y="4442956"/>
                </a:cubicBezTo>
                <a:cubicBezTo>
                  <a:pt x="6838381" y="4442956"/>
                  <a:pt x="6838381" y="4438971"/>
                  <a:pt x="6848865" y="4438971"/>
                </a:cubicBezTo>
                <a:cubicBezTo>
                  <a:pt x="6848865" y="4434985"/>
                  <a:pt x="6859349" y="4423032"/>
                  <a:pt x="6848865" y="4423032"/>
                </a:cubicBezTo>
                <a:cubicBezTo>
                  <a:pt x="6838381" y="4423032"/>
                  <a:pt x="6817417" y="4427016"/>
                  <a:pt x="6806933" y="4431001"/>
                </a:cubicBezTo>
                <a:cubicBezTo>
                  <a:pt x="6806933" y="4434985"/>
                  <a:pt x="6775485" y="4438971"/>
                  <a:pt x="6765001" y="4446940"/>
                </a:cubicBezTo>
                <a:cubicBezTo>
                  <a:pt x="6754518" y="4442955"/>
                  <a:pt x="6754518" y="4442955"/>
                  <a:pt x="6744034" y="4442955"/>
                </a:cubicBezTo>
                <a:cubicBezTo>
                  <a:pt x="6733551" y="4446940"/>
                  <a:pt x="6754518" y="4454910"/>
                  <a:pt x="6733552" y="4458893"/>
                </a:cubicBezTo>
                <a:cubicBezTo>
                  <a:pt x="6744034" y="4462879"/>
                  <a:pt x="6744034" y="4462879"/>
                  <a:pt x="6744034" y="4466864"/>
                </a:cubicBezTo>
                <a:cubicBezTo>
                  <a:pt x="6733551" y="4466864"/>
                  <a:pt x="6733551" y="4466864"/>
                  <a:pt x="6723070" y="4462879"/>
                </a:cubicBezTo>
                <a:cubicBezTo>
                  <a:pt x="6712586" y="4464871"/>
                  <a:pt x="6704723" y="4467860"/>
                  <a:pt x="6700792" y="4471845"/>
                </a:cubicBezTo>
                <a:cubicBezTo>
                  <a:pt x="6698827" y="4473837"/>
                  <a:pt x="6697844" y="4476078"/>
                  <a:pt x="6698008" y="4478568"/>
                </a:cubicBezTo>
                <a:cubicBezTo>
                  <a:pt x="6698172" y="4481059"/>
                  <a:pt x="6699482" y="4483798"/>
                  <a:pt x="6702102" y="4486787"/>
                </a:cubicBezTo>
                <a:cubicBezTo>
                  <a:pt x="6712586" y="4490772"/>
                  <a:pt x="6723070" y="4482804"/>
                  <a:pt x="6733551" y="4486787"/>
                </a:cubicBezTo>
                <a:cubicBezTo>
                  <a:pt x="6744034" y="4486787"/>
                  <a:pt x="6733551" y="4482803"/>
                  <a:pt x="6744035" y="4482803"/>
                </a:cubicBezTo>
                <a:cubicBezTo>
                  <a:pt x="6744035" y="4482803"/>
                  <a:pt x="6744034" y="4486787"/>
                  <a:pt x="6754518" y="4486787"/>
                </a:cubicBezTo>
                <a:lnTo>
                  <a:pt x="6754518" y="4487285"/>
                </a:lnTo>
                <a:cubicBezTo>
                  <a:pt x="6754518" y="4488779"/>
                  <a:pt x="6754518" y="4490772"/>
                  <a:pt x="6754518" y="4490772"/>
                </a:cubicBezTo>
                <a:cubicBezTo>
                  <a:pt x="6765001" y="4490772"/>
                  <a:pt x="6765001" y="4490772"/>
                  <a:pt x="6765001" y="4486787"/>
                </a:cubicBezTo>
                <a:cubicBezTo>
                  <a:pt x="6775485" y="4486787"/>
                  <a:pt x="6775485" y="4490772"/>
                  <a:pt x="6785966" y="4486788"/>
                </a:cubicBezTo>
                <a:cubicBezTo>
                  <a:pt x="6785967" y="4482803"/>
                  <a:pt x="6796450" y="4482803"/>
                  <a:pt x="6796450" y="4478817"/>
                </a:cubicBezTo>
                <a:cubicBezTo>
                  <a:pt x="6796450" y="4478817"/>
                  <a:pt x="6806934" y="4478818"/>
                  <a:pt x="6806933" y="4474833"/>
                </a:cubicBezTo>
                <a:cubicBezTo>
                  <a:pt x="6806933" y="4474833"/>
                  <a:pt x="6817416" y="4474833"/>
                  <a:pt x="6817416" y="4474833"/>
                </a:cubicBezTo>
                <a:cubicBezTo>
                  <a:pt x="6827900" y="4474833"/>
                  <a:pt x="6838381" y="4470848"/>
                  <a:pt x="6838381" y="4462879"/>
                </a:cubicBezTo>
                <a:cubicBezTo>
                  <a:pt x="6848865" y="4462880"/>
                  <a:pt x="6859349" y="4462879"/>
                  <a:pt x="6859349" y="4458893"/>
                </a:cubicBezTo>
                <a:cubicBezTo>
                  <a:pt x="6869832" y="4458893"/>
                  <a:pt x="6869833" y="4462879"/>
                  <a:pt x="6869833" y="4470848"/>
                </a:cubicBezTo>
                <a:cubicBezTo>
                  <a:pt x="6890797" y="4470848"/>
                  <a:pt x="6890797" y="4462879"/>
                  <a:pt x="6911764" y="4462880"/>
                </a:cubicBezTo>
                <a:cubicBezTo>
                  <a:pt x="6911764" y="4458894"/>
                  <a:pt x="6911764" y="4450926"/>
                  <a:pt x="6932728" y="4450926"/>
                </a:cubicBezTo>
                <a:cubicBezTo>
                  <a:pt x="6932728" y="4446940"/>
                  <a:pt x="6943212" y="4442955"/>
                  <a:pt x="6943212" y="4438971"/>
                </a:cubicBezTo>
                <a:cubicBezTo>
                  <a:pt x="6932729" y="4434985"/>
                  <a:pt x="6932728" y="4438971"/>
                  <a:pt x="6922248" y="4438971"/>
                </a:cubicBezTo>
                <a:cubicBezTo>
                  <a:pt x="6922248" y="4438971"/>
                  <a:pt x="6922248" y="4442955"/>
                  <a:pt x="6922248" y="4442955"/>
                </a:cubicBezTo>
                <a:cubicBezTo>
                  <a:pt x="6901281" y="4438971"/>
                  <a:pt x="6922248" y="4434985"/>
                  <a:pt x="6901281" y="4427016"/>
                </a:cubicBezTo>
                <a:cubicBezTo>
                  <a:pt x="6901281" y="4427016"/>
                  <a:pt x="6911764" y="4427015"/>
                  <a:pt x="6911764" y="4423032"/>
                </a:cubicBezTo>
                <a:cubicBezTo>
                  <a:pt x="6911764" y="4421039"/>
                  <a:pt x="6909143" y="4420043"/>
                  <a:pt x="6906523" y="4420043"/>
                </a:cubicBezTo>
                <a:close/>
                <a:moveTo>
                  <a:pt x="6609007" y="4414743"/>
                </a:moveTo>
                <a:cubicBezTo>
                  <a:pt x="6609007" y="4419047"/>
                  <a:pt x="6609007" y="4423349"/>
                  <a:pt x="6627784" y="4423350"/>
                </a:cubicBezTo>
                <a:cubicBezTo>
                  <a:pt x="6627784" y="4419047"/>
                  <a:pt x="6627784" y="4419047"/>
                  <a:pt x="6627784" y="4419047"/>
                </a:cubicBezTo>
                <a:cubicBezTo>
                  <a:pt x="6618396" y="4414744"/>
                  <a:pt x="6618396" y="4414744"/>
                  <a:pt x="6609007" y="4414743"/>
                </a:cubicBezTo>
                <a:close/>
                <a:moveTo>
                  <a:pt x="7017063" y="4414457"/>
                </a:moveTo>
                <a:cubicBezTo>
                  <a:pt x="7007048" y="4410441"/>
                  <a:pt x="7007049" y="4422490"/>
                  <a:pt x="6997036" y="4418474"/>
                </a:cubicBezTo>
                <a:cubicBezTo>
                  <a:pt x="6997036" y="4418474"/>
                  <a:pt x="6987023" y="4418474"/>
                  <a:pt x="6987023" y="4418474"/>
                </a:cubicBezTo>
                <a:cubicBezTo>
                  <a:pt x="6977007" y="4422490"/>
                  <a:pt x="6977007" y="4422490"/>
                  <a:pt x="6987022" y="4430523"/>
                </a:cubicBezTo>
                <a:cubicBezTo>
                  <a:pt x="6987022" y="4434539"/>
                  <a:pt x="6977007" y="4434539"/>
                  <a:pt x="6977007" y="4434539"/>
                </a:cubicBezTo>
                <a:cubicBezTo>
                  <a:pt x="6977007" y="4442573"/>
                  <a:pt x="6997036" y="4442573"/>
                  <a:pt x="6987022" y="4450606"/>
                </a:cubicBezTo>
                <a:cubicBezTo>
                  <a:pt x="7007048" y="4450605"/>
                  <a:pt x="7007049" y="4442573"/>
                  <a:pt x="7017063" y="4446590"/>
                </a:cubicBezTo>
                <a:cubicBezTo>
                  <a:pt x="7027076" y="4438556"/>
                  <a:pt x="7037089" y="4430523"/>
                  <a:pt x="7037089" y="4422490"/>
                </a:cubicBezTo>
                <a:cubicBezTo>
                  <a:pt x="7017064" y="4422490"/>
                  <a:pt x="7017063" y="4418474"/>
                  <a:pt x="7017063" y="4414457"/>
                </a:cubicBezTo>
                <a:close/>
                <a:moveTo>
                  <a:pt x="6943213" y="4403268"/>
                </a:moveTo>
                <a:cubicBezTo>
                  <a:pt x="6940396" y="4404164"/>
                  <a:pt x="6938986" y="4405060"/>
                  <a:pt x="6938634" y="4405901"/>
                </a:cubicBezTo>
                <a:cubicBezTo>
                  <a:pt x="6938282" y="4406741"/>
                  <a:pt x="6938986" y="4407526"/>
                  <a:pt x="6940395" y="4408199"/>
                </a:cubicBezTo>
                <a:cubicBezTo>
                  <a:pt x="6943212" y="4409544"/>
                  <a:pt x="6948844" y="4410441"/>
                  <a:pt x="6954476" y="4410440"/>
                </a:cubicBezTo>
                <a:cubicBezTo>
                  <a:pt x="6954476" y="4406854"/>
                  <a:pt x="6943212" y="4406853"/>
                  <a:pt x="6943213" y="4403268"/>
                </a:cubicBezTo>
                <a:close/>
                <a:moveTo>
                  <a:pt x="6818043" y="4403268"/>
                </a:moveTo>
                <a:cubicBezTo>
                  <a:pt x="6815540" y="4404272"/>
                  <a:pt x="6814288" y="4405527"/>
                  <a:pt x="6813819" y="4406970"/>
                </a:cubicBezTo>
                <a:cubicBezTo>
                  <a:pt x="6813349" y="4408414"/>
                  <a:pt x="6813661" y="4410045"/>
                  <a:pt x="6814288" y="4411802"/>
                </a:cubicBezTo>
                <a:cubicBezTo>
                  <a:pt x="6815539" y="4415318"/>
                  <a:pt x="6818044" y="4419333"/>
                  <a:pt x="6818044" y="4423350"/>
                </a:cubicBezTo>
                <a:cubicBezTo>
                  <a:pt x="6828057" y="4423349"/>
                  <a:pt x="6828057" y="4419333"/>
                  <a:pt x="6838069" y="4419333"/>
                </a:cubicBezTo>
                <a:cubicBezTo>
                  <a:pt x="6828057" y="4415317"/>
                  <a:pt x="6828057" y="4411300"/>
                  <a:pt x="6818043" y="4403268"/>
                </a:cubicBezTo>
                <a:close/>
                <a:moveTo>
                  <a:pt x="6639048" y="4403268"/>
                </a:moveTo>
                <a:cubicBezTo>
                  <a:pt x="6633416" y="4405240"/>
                  <a:pt x="6632008" y="4407212"/>
                  <a:pt x="6633063" y="4408875"/>
                </a:cubicBezTo>
                <a:cubicBezTo>
                  <a:pt x="6636233" y="4413870"/>
                  <a:pt x="6661578" y="4416089"/>
                  <a:pt x="6661579" y="4407212"/>
                </a:cubicBezTo>
                <a:cubicBezTo>
                  <a:pt x="6650313" y="4403267"/>
                  <a:pt x="6650313" y="4407212"/>
                  <a:pt x="6639048" y="4403268"/>
                </a:cubicBezTo>
                <a:close/>
                <a:moveTo>
                  <a:pt x="6901905" y="4398964"/>
                </a:moveTo>
                <a:cubicBezTo>
                  <a:pt x="6901905" y="4398964"/>
                  <a:pt x="6901905" y="4403268"/>
                  <a:pt x="6913171" y="4403268"/>
                </a:cubicBezTo>
                <a:cubicBezTo>
                  <a:pt x="6913171" y="4398964"/>
                  <a:pt x="6913171" y="4398964"/>
                  <a:pt x="6913171" y="4398964"/>
                </a:cubicBezTo>
                <a:cubicBezTo>
                  <a:pt x="6901905" y="4398964"/>
                  <a:pt x="6901905" y="4398964"/>
                  <a:pt x="6901905" y="4398964"/>
                </a:cubicBezTo>
                <a:close/>
                <a:moveTo>
                  <a:pt x="6723539" y="4394033"/>
                </a:moveTo>
                <a:cubicBezTo>
                  <a:pt x="6721191" y="4394481"/>
                  <a:pt x="6718845" y="4395377"/>
                  <a:pt x="6714150" y="4395377"/>
                </a:cubicBezTo>
                <a:cubicBezTo>
                  <a:pt x="6714150" y="4398964"/>
                  <a:pt x="6732927" y="4398964"/>
                  <a:pt x="6732927" y="4395377"/>
                </a:cubicBezTo>
                <a:cubicBezTo>
                  <a:pt x="6728233" y="4393585"/>
                  <a:pt x="6725885" y="4393585"/>
                  <a:pt x="6723539" y="4394033"/>
                </a:cubicBezTo>
                <a:close/>
                <a:moveTo>
                  <a:pt x="6281060" y="4391791"/>
                </a:moveTo>
                <a:cubicBezTo>
                  <a:pt x="6281060" y="4391791"/>
                  <a:pt x="6281061" y="4395521"/>
                  <a:pt x="6281060" y="4399251"/>
                </a:cubicBezTo>
                <a:cubicBezTo>
                  <a:pt x="6270421" y="4395521"/>
                  <a:pt x="6270420" y="4399251"/>
                  <a:pt x="6259780" y="4402980"/>
                </a:cubicBezTo>
                <a:cubicBezTo>
                  <a:pt x="6259780" y="4406710"/>
                  <a:pt x="6291699" y="4402981"/>
                  <a:pt x="6291700" y="4410440"/>
                </a:cubicBezTo>
                <a:cubicBezTo>
                  <a:pt x="6291700" y="4406710"/>
                  <a:pt x="6302340" y="4402981"/>
                  <a:pt x="6312980" y="4399251"/>
                </a:cubicBezTo>
                <a:cubicBezTo>
                  <a:pt x="6323619" y="4399251"/>
                  <a:pt x="6323619" y="4399251"/>
                  <a:pt x="6323619" y="4399251"/>
                </a:cubicBezTo>
                <a:cubicBezTo>
                  <a:pt x="6323619" y="4399251"/>
                  <a:pt x="6312980" y="4395521"/>
                  <a:pt x="6312980" y="4395521"/>
                </a:cubicBezTo>
                <a:cubicBezTo>
                  <a:pt x="6312980" y="4395521"/>
                  <a:pt x="6302340" y="4391791"/>
                  <a:pt x="6281060" y="4391791"/>
                </a:cubicBezTo>
                <a:close/>
                <a:moveTo>
                  <a:pt x="6378187" y="4379867"/>
                </a:moveTo>
                <a:cubicBezTo>
                  <a:pt x="6369150" y="4379867"/>
                  <a:pt x="6358824" y="4380854"/>
                  <a:pt x="6353660" y="4382826"/>
                </a:cubicBezTo>
                <a:cubicBezTo>
                  <a:pt x="6353659" y="4386771"/>
                  <a:pt x="6353659" y="4394661"/>
                  <a:pt x="6363988" y="4394660"/>
                </a:cubicBezTo>
                <a:cubicBezTo>
                  <a:pt x="6374315" y="4390715"/>
                  <a:pt x="6384640" y="4386771"/>
                  <a:pt x="6394967" y="4382826"/>
                </a:cubicBezTo>
                <a:cubicBezTo>
                  <a:pt x="6394967" y="4380853"/>
                  <a:pt x="6387222" y="4379867"/>
                  <a:pt x="6378187" y="4379867"/>
                </a:cubicBezTo>
                <a:close/>
                <a:moveTo>
                  <a:pt x="7070885" y="4378881"/>
                </a:moveTo>
                <a:cubicBezTo>
                  <a:pt x="7059621" y="4378881"/>
                  <a:pt x="7048355" y="4382826"/>
                  <a:pt x="7037089" y="4382826"/>
                </a:cubicBezTo>
                <a:cubicBezTo>
                  <a:pt x="7037089" y="4382826"/>
                  <a:pt x="7037089" y="4386771"/>
                  <a:pt x="7037089" y="4390716"/>
                </a:cubicBezTo>
                <a:cubicBezTo>
                  <a:pt x="7059621" y="4386770"/>
                  <a:pt x="7059621" y="4394661"/>
                  <a:pt x="7070885" y="4394660"/>
                </a:cubicBezTo>
                <a:cubicBezTo>
                  <a:pt x="7070885" y="4390715"/>
                  <a:pt x="7070885" y="4386771"/>
                  <a:pt x="7070885" y="4378881"/>
                </a:cubicBezTo>
                <a:close/>
                <a:moveTo>
                  <a:pt x="470115" y="4377498"/>
                </a:moveTo>
                <a:cubicBezTo>
                  <a:pt x="470346" y="4382598"/>
                  <a:pt x="472928" y="4384691"/>
                  <a:pt x="475498" y="4384713"/>
                </a:cubicBezTo>
                <a:cubicBezTo>
                  <a:pt x="478068" y="4384734"/>
                  <a:pt x="480622" y="4382686"/>
                  <a:pt x="480799" y="4379500"/>
                </a:cubicBezTo>
                <a:cubicBezTo>
                  <a:pt x="476069" y="4381372"/>
                  <a:pt x="474439" y="4373710"/>
                  <a:pt x="470115" y="4377498"/>
                </a:cubicBezTo>
                <a:close/>
                <a:moveTo>
                  <a:pt x="486957" y="4374879"/>
                </a:moveTo>
                <a:cubicBezTo>
                  <a:pt x="489331" y="4378147"/>
                  <a:pt x="486233" y="4379373"/>
                  <a:pt x="485508" y="4383867"/>
                </a:cubicBezTo>
                <a:cubicBezTo>
                  <a:pt x="487834" y="4382948"/>
                  <a:pt x="491958" y="4386049"/>
                  <a:pt x="493832" y="4384126"/>
                </a:cubicBezTo>
                <a:cubicBezTo>
                  <a:pt x="494457" y="4383484"/>
                  <a:pt x="494832" y="4382283"/>
                  <a:pt x="494806" y="4380189"/>
                </a:cubicBezTo>
                <a:cubicBezTo>
                  <a:pt x="491707" y="4381415"/>
                  <a:pt x="490468" y="4375593"/>
                  <a:pt x="486957" y="4374879"/>
                </a:cubicBezTo>
                <a:close/>
                <a:moveTo>
                  <a:pt x="6732927" y="4374577"/>
                </a:moveTo>
                <a:cubicBezTo>
                  <a:pt x="6721660" y="4374577"/>
                  <a:pt x="6721660" y="4374577"/>
                  <a:pt x="6721660" y="4383183"/>
                </a:cubicBezTo>
                <a:cubicBezTo>
                  <a:pt x="6732927" y="4387487"/>
                  <a:pt x="6744191" y="4387487"/>
                  <a:pt x="6755457" y="4383184"/>
                </a:cubicBezTo>
                <a:cubicBezTo>
                  <a:pt x="6755457" y="4383184"/>
                  <a:pt x="6766721" y="4383183"/>
                  <a:pt x="6766721" y="4383183"/>
                </a:cubicBezTo>
                <a:cubicBezTo>
                  <a:pt x="6766721" y="4383183"/>
                  <a:pt x="6766721" y="4378881"/>
                  <a:pt x="6766721" y="4378881"/>
                </a:cubicBezTo>
                <a:cubicBezTo>
                  <a:pt x="6755457" y="4378881"/>
                  <a:pt x="6755457" y="4378881"/>
                  <a:pt x="6755457" y="4378881"/>
                </a:cubicBezTo>
                <a:cubicBezTo>
                  <a:pt x="6744191" y="4378881"/>
                  <a:pt x="6744191" y="4374577"/>
                  <a:pt x="6732927" y="4374577"/>
                </a:cubicBezTo>
                <a:close/>
                <a:moveTo>
                  <a:pt x="6460989" y="4374185"/>
                </a:moveTo>
                <a:cubicBezTo>
                  <a:pt x="6459673" y="4374680"/>
                  <a:pt x="6459673" y="4375671"/>
                  <a:pt x="6459673" y="4375671"/>
                </a:cubicBezTo>
                <a:cubicBezTo>
                  <a:pt x="6459673" y="4375671"/>
                  <a:pt x="6459673" y="4375671"/>
                  <a:pt x="6449147" y="4375671"/>
                </a:cubicBezTo>
                <a:cubicBezTo>
                  <a:pt x="6449147" y="4379637"/>
                  <a:pt x="6449147" y="4379637"/>
                  <a:pt x="6449147" y="4379637"/>
                </a:cubicBezTo>
                <a:cubicBezTo>
                  <a:pt x="6449146" y="4383599"/>
                  <a:pt x="6459673" y="4387564"/>
                  <a:pt x="6449147" y="4391528"/>
                </a:cubicBezTo>
                <a:cubicBezTo>
                  <a:pt x="6441251" y="4391528"/>
                  <a:pt x="6436645" y="4393014"/>
                  <a:pt x="6434013" y="4395430"/>
                </a:cubicBezTo>
                <a:lnTo>
                  <a:pt x="6432804" y="4398913"/>
                </a:lnTo>
                <a:lnTo>
                  <a:pt x="6431084" y="4398081"/>
                </a:lnTo>
                <a:cubicBezTo>
                  <a:pt x="6419818" y="4398081"/>
                  <a:pt x="6419818" y="4398081"/>
                  <a:pt x="6408551" y="4398081"/>
                </a:cubicBezTo>
                <a:cubicBezTo>
                  <a:pt x="6408551" y="4402436"/>
                  <a:pt x="6408551" y="4406793"/>
                  <a:pt x="6419818" y="4411149"/>
                </a:cubicBezTo>
                <a:cubicBezTo>
                  <a:pt x="6419818" y="4408971"/>
                  <a:pt x="6422635" y="4407882"/>
                  <a:pt x="6426859" y="4407337"/>
                </a:cubicBezTo>
                <a:lnTo>
                  <a:pt x="6430852" y="4407198"/>
                </a:lnTo>
                <a:lnTo>
                  <a:pt x="6431381" y="4416614"/>
                </a:lnTo>
                <a:cubicBezTo>
                  <a:pt x="6431381" y="4420516"/>
                  <a:pt x="6430723" y="4424232"/>
                  <a:pt x="6428090" y="4427205"/>
                </a:cubicBezTo>
                <a:cubicBezTo>
                  <a:pt x="6438619" y="4427205"/>
                  <a:pt x="6438619" y="4431168"/>
                  <a:pt x="6438619" y="4431168"/>
                </a:cubicBezTo>
                <a:cubicBezTo>
                  <a:pt x="6449146" y="4431169"/>
                  <a:pt x="6459673" y="4431169"/>
                  <a:pt x="6459673" y="4427205"/>
                </a:cubicBezTo>
                <a:cubicBezTo>
                  <a:pt x="6459673" y="4427205"/>
                  <a:pt x="6459673" y="4427205"/>
                  <a:pt x="6470202" y="4427205"/>
                </a:cubicBezTo>
                <a:cubicBezTo>
                  <a:pt x="6470202" y="4431169"/>
                  <a:pt x="6459673" y="4431169"/>
                  <a:pt x="6470202" y="4435132"/>
                </a:cubicBezTo>
                <a:cubicBezTo>
                  <a:pt x="6491257" y="4439096"/>
                  <a:pt x="6491256" y="4431168"/>
                  <a:pt x="6501784" y="4427205"/>
                </a:cubicBezTo>
                <a:cubicBezTo>
                  <a:pt x="6512313" y="4431168"/>
                  <a:pt x="6501784" y="4439095"/>
                  <a:pt x="6512313" y="4439096"/>
                </a:cubicBezTo>
                <a:cubicBezTo>
                  <a:pt x="6512313" y="4443060"/>
                  <a:pt x="6501784" y="4447025"/>
                  <a:pt x="6491257" y="4447026"/>
                </a:cubicBezTo>
                <a:cubicBezTo>
                  <a:pt x="6491257" y="4449006"/>
                  <a:pt x="6493889" y="4449998"/>
                  <a:pt x="6496521" y="4450493"/>
                </a:cubicBezTo>
                <a:lnTo>
                  <a:pt x="6500587" y="4450876"/>
                </a:lnTo>
                <a:lnTo>
                  <a:pt x="6494921" y="4451986"/>
                </a:lnTo>
                <a:lnTo>
                  <a:pt x="6498783" y="4454002"/>
                </a:lnTo>
                <a:lnTo>
                  <a:pt x="6497837" y="4454952"/>
                </a:lnTo>
                <a:cubicBezTo>
                  <a:pt x="6496520" y="4455943"/>
                  <a:pt x="6496521" y="4456935"/>
                  <a:pt x="6501785" y="4458917"/>
                </a:cubicBezTo>
                <a:cubicBezTo>
                  <a:pt x="6480730" y="4454953"/>
                  <a:pt x="6470202" y="4458916"/>
                  <a:pt x="6459673" y="4458916"/>
                </a:cubicBezTo>
                <a:cubicBezTo>
                  <a:pt x="6459673" y="4462881"/>
                  <a:pt x="6459673" y="4470808"/>
                  <a:pt x="6459672" y="4474774"/>
                </a:cubicBezTo>
                <a:cubicBezTo>
                  <a:pt x="6449147" y="4474774"/>
                  <a:pt x="6449146" y="4470809"/>
                  <a:pt x="6449146" y="4470809"/>
                </a:cubicBezTo>
                <a:cubicBezTo>
                  <a:pt x="6449146" y="4470809"/>
                  <a:pt x="6449146" y="4470809"/>
                  <a:pt x="6449147" y="4474774"/>
                </a:cubicBezTo>
                <a:cubicBezTo>
                  <a:pt x="6449146" y="4478737"/>
                  <a:pt x="6449146" y="4478737"/>
                  <a:pt x="6449146" y="4478737"/>
                </a:cubicBezTo>
                <a:cubicBezTo>
                  <a:pt x="6459673" y="4482701"/>
                  <a:pt x="6470202" y="4482701"/>
                  <a:pt x="6480730" y="4486664"/>
                </a:cubicBezTo>
                <a:cubicBezTo>
                  <a:pt x="6480730" y="4486664"/>
                  <a:pt x="6470202" y="4486665"/>
                  <a:pt x="6480730" y="4490629"/>
                </a:cubicBezTo>
                <a:cubicBezTo>
                  <a:pt x="6470202" y="4490629"/>
                  <a:pt x="6470202" y="4490629"/>
                  <a:pt x="6470202" y="4490629"/>
                </a:cubicBezTo>
                <a:cubicBezTo>
                  <a:pt x="6470202" y="4490629"/>
                  <a:pt x="6459673" y="4490630"/>
                  <a:pt x="6459673" y="4490630"/>
                </a:cubicBezTo>
                <a:cubicBezTo>
                  <a:pt x="6459673" y="4490630"/>
                  <a:pt x="6459673" y="4490630"/>
                  <a:pt x="6459673" y="4494593"/>
                </a:cubicBezTo>
                <a:cubicBezTo>
                  <a:pt x="6470202" y="4494593"/>
                  <a:pt x="6470202" y="4494593"/>
                  <a:pt x="6470202" y="4494593"/>
                </a:cubicBezTo>
                <a:cubicBezTo>
                  <a:pt x="6470202" y="4494593"/>
                  <a:pt x="6470202" y="4498557"/>
                  <a:pt x="6470202" y="4498557"/>
                </a:cubicBezTo>
                <a:cubicBezTo>
                  <a:pt x="6449147" y="4498557"/>
                  <a:pt x="6428090" y="4502521"/>
                  <a:pt x="6417564" y="4498557"/>
                </a:cubicBezTo>
                <a:cubicBezTo>
                  <a:pt x="6396507" y="4498558"/>
                  <a:pt x="6396507" y="4490630"/>
                  <a:pt x="6385981" y="4490630"/>
                </a:cubicBezTo>
                <a:cubicBezTo>
                  <a:pt x="6385981" y="4486665"/>
                  <a:pt x="6375453" y="4482701"/>
                  <a:pt x="6375453" y="4482701"/>
                </a:cubicBezTo>
                <a:cubicBezTo>
                  <a:pt x="6375453" y="4486665"/>
                  <a:pt x="6364923" y="4490629"/>
                  <a:pt x="6364923" y="4494593"/>
                </a:cubicBezTo>
                <a:cubicBezTo>
                  <a:pt x="6370188" y="4496575"/>
                  <a:pt x="6370189" y="4499548"/>
                  <a:pt x="6370189" y="4503512"/>
                </a:cubicBezTo>
                <a:lnTo>
                  <a:pt x="6373772" y="4513631"/>
                </a:lnTo>
                <a:lnTo>
                  <a:pt x="6367246" y="4515146"/>
                </a:lnTo>
                <a:cubicBezTo>
                  <a:pt x="6367247" y="4519501"/>
                  <a:pt x="6372878" y="4520590"/>
                  <a:pt x="6378512" y="4520046"/>
                </a:cubicBezTo>
                <a:lnTo>
                  <a:pt x="6383328" y="4517950"/>
                </a:lnTo>
                <a:lnTo>
                  <a:pt x="6385981" y="4518378"/>
                </a:lnTo>
                <a:lnTo>
                  <a:pt x="6385981" y="4516796"/>
                </a:lnTo>
                <a:lnTo>
                  <a:pt x="6389777" y="4515146"/>
                </a:lnTo>
                <a:lnTo>
                  <a:pt x="6385981" y="4514744"/>
                </a:lnTo>
                <a:lnTo>
                  <a:pt x="6385981" y="4510450"/>
                </a:lnTo>
                <a:cubicBezTo>
                  <a:pt x="6396507" y="4510450"/>
                  <a:pt x="6396507" y="4510450"/>
                  <a:pt x="6396508" y="4514413"/>
                </a:cubicBezTo>
                <a:cubicBezTo>
                  <a:pt x="6407035" y="4514414"/>
                  <a:pt x="6407035" y="4510450"/>
                  <a:pt x="6407035" y="4510450"/>
                </a:cubicBezTo>
                <a:cubicBezTo>
                  <a:pt x="6407035" y="4510450"/>
                  <a:pt x="6407035" y="4510450"/>
                  <a:pt x="6407035" y="4506485"/>
                </a:cubicBezTo>
                <a:cubicBezTo>
                  <a:pt x="6407035" y="4506485"/>
                  <a:pt x="6407036" y="4502521"/>
                  <a:pt x="6407036" y="4502521"/>
                </a:cubicBezTo>
                <a:cubicBezTo>
                  <a:pt x="6407036" y="4502521"/>
                  <a:pt x="6407036" y="4502521"/>
                  <a:pt x="6417564" y="4502521"/>
                </a:cubicBezTo>
                <a:cubicBezTo>
                  <a:pt x="6417563" y="4518378"/>
                  <a:pt x="6438619" y="4518378"/>
                  <a:pt x="6449146" y="4530269"/>
                </a:cubicBezTo>
                <a:cubicBezTo>
                  <a:pt x="6459672" y="4534234"/>
                  <a:pt x="6449147" y="4538198"/>
                  <a:pt x="6449147" y="4538198"/>
                </a:cubicBezTo>
                <a:cubicBezTo>
                  <a:pt x="6449147" y="4542162"/>
                  <a:pt x="6438618" y="4550089"/>
                  <a:pt x="6438619" y="4558018"/>
                </a:cubicBezTo>
                <a:cubicBezTo>
                  <a:pt x="6438619" y="4558018"/>
                  <a:pt x="6428090" y="4558017"/>
                  <a:pt x="6428090" y="4558017"/>
                </a:cubicBezTo>
                <a:cubicBezTo>
                  <a:pt x="6428090" y="4561982"/>
                  <a:pt x="6428090" y="4565947"/>
                  <a:pt x="6438619" y="4565946"/>
                </a:cubicBezTo>
                <a:cubicBezTo>
                  <a:pt x="6438619" y="4565946"/>
                  <a:pt x="6438618" y="4561981"/>
                  <a:pt x="6449147" y="4561981"/>
                </a:cubicBezTo>
                <a:cubicBezTo>
                  <a:pt x="6449147" y="4561981"/>
                  <a:pt x="6449147" y="4561981"/>
                  <a:pt x="6449147" y="4565947"/>
                </a:cubicBezTo>
                <a:cubicBezTo>
                  <a:pt x="6449146" y="4569910"/>
                  <a:pt x="6449146" y="4573874"/>
                  <a:pt x="6428090" y="4573874"/>
                </a:cubicBezTo>
                <a:cubicBezTo>
                  <a:pt x="6438619" y="4577838"/>
                  <a:pt x="6438618" y="4581803"/>
                  <a:pt x="6428090" y="4585766"/>
                </a:cubicBezTo>
                <a:cubicBezTo>
                  <a:pt x="6449147" y="4585766"/>
                  <a:pt x="6449147" y="4597658"/>
                  <a:pt x="6459673" y="4605586"/>
                </a:cubicBezTo>
                <a:cubicBezTo>
                  <a:pt x="6470203" y="4605586"/>
                  <a:pt x="6480730" y="4601621"/>
                  <a:pt x="6491256" y="4597657"/>
                </a:cubicBezTo>
                <a:cubicBezTo>
                  <a:pt x="6512313" y="4597657"/>
                  <a:pt x="6501785" y="4605586"/>
                  <a:pt x="6512313" y="4609551"/>
                </a:cubicBezTo>
                <a:cubicBezTo>
                  <a:pt x="6512313" y="4613515"/>
                  <a:pt x="6522839" y="4613515"/>
                  <a:pt x="6522839" y="4621442"/>
                </a:cubicBezTo>
                <a:cubicBezTo>
                  <a:pt x="6512313" y="4621442"/>
                  <a:pt x="6512313" y="4625405"/>
                  <a:pt x="6512313" y="4629370"/>
                </a:cubicBezTo>
                <a:cubicBezTo>
                  <a:pt x="6512313" y="4629370"/>
                  <a:pt x="6512313" y="4629370"/>
                  <a:pt x="6501784" y="4629371"/>
                </a:cubicBezTo>
                <a:cubicBezTo>
                  <a:pt x="6501784" y="4629371"/>
                  <a:pt x="6501784" y="4629371"/>
                  <a:pt x="6501784" y="4625406"/>
                </a:cubicBezTo>
                <a:cubicBezTo>
                  <a:pt x="6501784" y="4625406"/>
                  <a:pt x="6491257" y="4625406"/>
                  <a:pt x="6491257" y="4625406"/>
                </a:cubicBezTo>
                <a:cubicBezTo>
                  <a:pt x="6491257" y="4629370"/>
                  <a:pt x="6491257" y="4625406"/>
                  <a:pt x="6480730" y="4625406"/>
                </a:cubicBezTo>
                <a:cubicBezTo>
                  <a:pt x="6480730" y="4621442"/>
                  <a:pt x="6491257" y="4621442"/>
                  <a:pt x="6480730" y="4617479"/>
                </a:cubicBezTo>
                <a:cubicBezTo>
                  <a:pt x="6480730" y="4617479"/>
                  <a:pt x="6480730" y="4617479"/>
                  <a:pt x="6470202" y="4617479"/>
                </a:cubicBezTo>
                <a:cubicBezTo>
                  <a:pt x="6470202" y="4617479"/>
                  <a:pt x="6470202" y="4613515"/>
                  <a:pt x="6470202" y="4613515"/>
                </a:cubicBezTo>
                <a:cubicBezTo>
                  <a:pt x="6470203" y="4609551"/>
                  <a:pt x="6459673" y="4609551"/>
                  <a:pt x="6449146" y="4609551"/>
                </a:cubicBezTo>
                <a:cubicBezTo>
                  <a:pt x="6449146" y="4613515"/>
                  <a:pt x="6438619" y="4613515"/>
                  <a:pt x="6459673" y="4613515"/>
                </a:cubicBezTo>
                <a:cubicBezTo>
                  <a:pt x="6449146" y="4617479"/>
                  <a:pt x="6449146" y="4613515"/>
                  <a:pt x="6449146" y="4617479"/>
                </a:cubicBezTo>
                <a:cubicBezTo>
                  <a:pt x="6449146" y="4621442"/>
                  <a:pt x="6459673" y="4625406"/>
                  <a:pt x="6459673" y="4633334"/>
                </a:cubicBezTo>
                <a:cubicBezTo>
                  <a:pt x="6459672" y="4637299"/>
                  <a:pt x="6438618" y="4633335"/>
                  <a:pt x="6438619" y="4637299"/>
                </a:cubicBezTo>
                <a:cubicBezTo>
                  <a:pt x="6449147" y="4641263"/>
                  <a:pt x="6449147" y="4641263"/>
                  <a:pt x="6449146" y="4653156"/>
                </a:cubicBezTo>
                <a:cubicBezTo>
                  <a:pt x="6459673" y="4653156"/>
                  <a:pt x="6470202" y="4661082"/>
                  <a:pt x="6480730" y="4669011"/>
                </a:cubicBezTo>
                <a:cubicBezTo>
                  <a:pt x="6491256" y="4661083"/>
                  <a:pt x="6501784" y="4669011"/>
                  <a:pt x="6512313" y="4676939"/>
                </a:cubicBezTo>
                <a:cubicBezTo>
                  <a:pt x="6512313" y="4676939"/>
                  <a:pt x="6512313" y="4676939"/>
                  <a:pt x="6501784" y="4676939"/>
                </a:cubicBezTo>
                <a:cubicBezTo>
                  <a:pt x="6491256" y="4688832"/>
                  <a:pt x="6501785" y="4692795"/>
                  <a:pt x="6491256" y="4700724"/>
                </a:cubicBezTo>
                <a:cubicBezTo>
                  <a:pt x="6491257" y="4704688"/>
                  <a:pt x="6480730" y="4692795"/>
                  <a:pt x="6470203" y="4696760"/>
                </a:cubicBezTo>
                <a:cubicBezTo>
                  <a:pt x="6470202" y="4704688"/>
                  <a:pt x="6459673" y="4704688"/>
                  <a:pt x="6459673" y="4708652"/>
                </a:cubicBezTo>
                <a:cubicBezTo>
                  <a:pt x="6459673" y="4708652"/>
                  <a:pt x="6449146" y="4708653"/>
                  <a:pt x="6449146" y="4708653"/>
                </a:cubicBezTo>
                <a:cubicBezTo>
                  <a:pt x="6438619" y="4716579"/>
                  <a:pt x="6459673" y="4720544"/>
                  <a:pt x="6459673" y="4724508"/>
                </a:cubicBezTo>
                <a:cubicBezTo>
                  <a:pt x="6470202" y="4724508"/>
                  <a:pt x="6470202" y="4724508"/>
                  <a:pt x="6470202" y="4724508"/>
                </a:cubicBezTo>
                <a:cubicBezTo>
                  <a:pt x="6480730" y="4724508"/>
                  <a:pt x="6480730" y="4728472"/>
                  <a:pt x="6480730" y="4728472"/>
                </a:cubicBezTo>
                <a:cubicBezTo>
                  <a:pt x="6491256" y="4728472"/>
                  <a:pt x="6491256" y="4724508"/>
                  <a:pt x="6501784" y="4720544"/>
                </a:cubicBezTo>
                <a:cubicBezTo>
                  <a:pt x="6501784" y="4728472"/>
                  <a:pt x="6512313" y="4736400"/>
                  <a:pt x="6512313" y="4744328"/>
                </a:cubicBezTo>
                <a:cubicBezTo>
                  <a:pt x="6522839" y="4744327"/>
                  <a:pt x="6522839" y="4744327"/>
                  <a:pt x="6533367" y="4744328"/>
                </a:cubicBezTo>
                <a:cubicBezTo>
                  <a:pt x="6533368" y="4740363"/>
                  <a:pt x="6554422" y="4736400"/>
                  <a:pt x="6543897" y="4728472"/>
                </a:cubicBezTo>
                <a:cubicBezTo>
                  <a:pt x="6564951" y="4728472"/>
                  <a:pt x="6564951" y="4724508"/>
                  <a:pt x="6575479" y="4724508"/>
                </a:cubicBezTo>
                <a:cubicBezTo>
                  <a:pt x="6586006" y="4724509"/>
                  <a:pt x="6575479" y="4736400"/>
                  <a:pt x="6586007" y="4732435"/>
                </a:cubicBezTo>
                <a:cubicBezTo>
                  <a:pt x="6586006" y="4728472"/>
                  <a:pt x="6596534" y="4728472"/>
                  <a:pt x="6596534" y="4724508"/>
                </a:cubicBezTo>
                <a:cubicBezTo>
                  <a:pt x="6607062" y="4728472"/>
                  <a:pt x="6607062" y="4732435"/>
                  <a:pt x="6617591" y="4732436"/>
                </a:cubicBezTo>
                <a:cubicBezTo>
                  <a:pt x="6628117" y="4724508"/>
                  <a:pt x="6628117" y="4712616"/>
                  <a:pt x="6649175" y="4728472"/>
                </a:cubicBezTo>
                <a:cubicBezTo>
                  <a:pt x="6659700" y="4728472"/>
                  <a:pt x="6670228" y="4736399"/>
                  <a:pt x="6691283" y="4732435"/>
                </a:cubicBezTo>
                <a:cubicBezTo>
                  <a:pt x="6691283" y="4728472"/>
                  <a:pt x="6691283" y="4724508"/>
                  <a:pt x="6680757" y="4724508"/>
                </a:cubicBezTo>
                <a:cubicBezTo>
                  <a:pt x="6680757" y="4720544"/>
                  <a:pt x="6680757" y="4720544"/>
                  <a:pt x="6691284" y="4716579"/>
                </a:cubicBezTo>
                <a:cubicBezTo>
                  <a:pt x="6691283" y="4712617"/>
                  <a:pt x="6701811" y="4708652"/>
                  <a:pt x="6701811" y="4704687"/>
                </a:cubicBezTo>
                <a:cubicBezTo>
                  <a:pt x="6712340" y="4704687"/>
                  <a:pt x="6712340" y="4708652"/>
                  <a:pt x="6722866" y="4712616"/>
                </a:cubicBezTo>
                <a:cubicBezTo>
                  <a:pt x="6733395" y="4708652"/>
                  <a:pt x="6733395" y="4708652"/>
                  <a:pt x="6743923" y="4708652"/>
                </a:cubicBezTo>
                <a:cubicBezTo>
                  <a:pt x="6743923" y="4704688"/>
                  <a:pt x="6754450" y="4700724"/>
                  <a:pt x="6754450" y="4692795"/>
                </a:cubicBezTo>
                <a:cubicBezTo>
                  <a:pt x="6775506" y="4692795"/>
                  <a:pt x="6775506" y="4704687"/>
                  <a:pt x="6796561" y="4704688"/>
                </a:cubicBezTo>
                <a:cubicBezTo>
                  <a:pt x="6796561" y="4696759"/>
                  <a:pt x="6807089" y="4688831"/>
                  <a:pt x="6807089" y="4684867"/>
                </a:cubicBezTo>
                <a:cubicBezTo>
                  <a:pt x="6807089" y="4680903"/>
                  <a:pt x="6807089" y="4684867"/>
                  <a:pt x="6817615" y="4684867"/>
                </a:cubicBezTo>
                <a:cubicBezTo>
                  <a:pt x="6817615" y="4676939"/>
                  <a:pt x="6817615" y="4676939"/>
                  <a:pt x="6817615" y="4672974"/>
                </a:cubicBezTo>
                <a:cubicBezTo>
                  <a:pt x="6838672" y="4676939"/>
                  <a:pt x="6838672" y="4684867"/>
                  <a:pt x="6838673" y="4696759"/>
                </a:cubicBezTo>
                <a:cubicBezTo>
                  <a:pt x="6870255" y="4700724"/>
                  <a:pt x="6859726" y="4720544"/>
                  <a:pt x="6901839" y="4720544"/>
                </a:cubicBezTo>
                <a:cubicBezTo>
                  <a:pt x="6901839" y="4712617"/>
                  <a:pt x="6912367" y="4712616"/>
                  <a:pt x="6922893" y="4712616"/>
                </a:cubicBezTo>
                <a:cubicBezTo>
                  <a:pt x="6922893" y="4712616"/>
                  <a:pt x="6922893" y="4708652"/>
                  <a:pt x="6922893" y="4708652"/>
                </a:cubicBezTo>
                <a:cubicBezTo>
                  <a:pt x="6922893" y="4700724"/>
                  <a:pt x="6912367" y="4700724"/>
                  <a:pt x="6912367" y="4696759"/>
                </a:cubicBezTo>
                <a:cubicBezTo>
                  <a:pt x="6912367" y="4692795"/>
                  <a:pt x="6901839" y="4688831"/>
                  <a:pt x="6912367" y="4688831"/>
                </a:cubicBezTo>
                <a:cubicBezTo>
                  <a:pt x="6912367" y="4684867"/>
                  <a:pt x="6901839" y="4688831"/>
                  <a:pt x="6891310" y="4684867"/>
                </a:cubicBezTo>
                <a:cubicBezTo>
                  <a:pt x="6891310" y="4684867"/>
                  <a:pt x="6891310" y="4680903"/>
                  <a:pt x="6891310" y="4676938"/>
                </a:cubicBezTo>
                <a:cubicBezTo>
                  <a:pt x="6880782" y="4680904"/>
                  <a:pt x="6870256" y="4684867"/>
                  <a:pt x="6859727" y="4684867"/>
                </a:cubicBezTo>
                <a:cubicBezTo>
                  <a:pt x="6838672" y="4676939"/>
                  <a:pt x="6859727" y="4661082"/>
                  <a:pt x="6838672" y="4653156"/>
                </a:cubicBezTo>
                <a:cubicBezTo>
                  <a:pt x="6838672" y="4653156"/>
                  <a:pt x="6828144" y="4657119"/>
                  <a:pt x="6828144" y="4661083"/>
                </a:cubicBezTo>
                <a:cubicBezTo>
                  <a:pt x="6828144" y="4653155"/>
                  <a:pt x="6807089" y="4657119"/>
                  <a:pt x="6796561" y="4657119"/>
                </a:cubicBezTo>
                <a:cubicBezTo>
                  <a:pt x="6796561" y="4649191"/>
                  <a:pt x="6807089" y="4653156"/>
                  <a:pt x="6807089" y="4649191"/>
                </a:cubicBezTo>
                <a:cubicBezTo>
                  <a:pt x="6796561" y="4637299"/>
                  <a:pt x="6817615" y="4633334"/>
                  <a:pt x="6828144" y="4625406"/>
                </a:cubicBezTo>
                <a:cubicBezTo>
                  <a:pt x="6817615" y="4629370"/>
                  <a:pt x="6817615" y="4625406"/>
                  <a:pt x="6807089" y="4625406"/>
                </a:cubicBezTo>
                <a:cubicBezTo>
                  <a:pt x="6796561" y="4625406"/>
                  <a:pt x="6807089" y="4625406"/>
                  <a:pt x="6796561" y="4629370"/>
                </a:cubicBezTo>
                <a:cubicBezTo>
                  <a:pt x="6796561" y="4629370"/>
                  <a:pt x="6786032" y="4629370"/>
                  <a:pt x="6786032" y="4629370"/>
                </a:cubicBezTo>
                <a:cubicBezTo>
                  <a:pt x="6775506" y="4633335"/>
                  <a:pt x="6764978" y="4637299"/>
                  <a:pt x="6754449" y="4641263"/>
                </a:cubicBezTo>
                <a:cubicBezTo>
                  <a:pt x="6754450" y="4625406"/>
                  <a:pt x="6764977" y="4629371"/>
                  <a:pt x="6764977" y="4617479"/>
                </a:cubicBezTo>
                <a:cubicBezTo>
                  <a:pt x="6754450" y="4617478"/>
                  <a:pt x="6733395" y="4625406"/>
                  <a:pt x="6722866" y="4617478"/>
                </a:cubicBezTo>
                <a:cubicBezTo>
                  <a:pt x="6733395" y="4613515"/>
                  <a:pt x="6754450" y="4605586"/>
                  <a:pt x="6754450" y="4593695"/>
                </a:cubicBezTo>
                <a:cubicBezTo>
                  <a:pt x="6722866" y="4593694"/>
                  <a:pt x="6701811" y="4609550"/>
                  <a:pt x="6670228" y="4609551"/>
                </a:cubicBezTo>
                <a:cubicBezTo>
                  <a:pt x="6670228" y="4613515"/>
                  <a:pt x="6680757" y="4617479"/>
                  <a:pt x="6670228" y="4621442"/>
                </a:cubicBezTo>
                <a:cubicBezTo>
                  <a:pt x="6659701" y="4621443"/>
                  <a:pt x="6659701" y="4617479"/>
                  <a:pt x="6659701" y="4617479"/>
                </a:cubicBezTo>
                <a:cubicBezTo>
                  <a:pt x="6649174" y="4613515"/>
                  <a:pt x="6659701" y="4613515"/>
                  <a:pt x="6659700" y="4605586"/>
                </a:cubicBezTo>
                <a:cubicBezTo>
                  <a:pt x="6649174" y="4609550"/>
                  <a:pt x="6638646" y="4605586"/>
                  <a:pt x="6638646" y="4605586"/>
                </a:cubicBezTo>
                <a:cubicBezTo>
                  <a:pt x="6628117" y="4601622"/>
                  <a:pt x="6628117" y="4601622"/>
                  <a:pt x="6628117" y="4597657"/>
                </a:cubicBezTo>
                <a:cubicBezTo>
                  <a:pt x="6617591" y="4593694"/>
                  <a:pt x="6617591" y="4589730"/>
                  <a:pt x="6607062" y="4593694"/>
                </a:cubicBezTo>
                <a:cubicBezTo>
                  <a:pt x="6607062" y="4597657"/>
                  <a:pt x="6607062" y="4601622"/>
                  <a:pt x="6617591" y="4601622"/>
                </a:cubicBezTo>
                <a:cubicBezTo>
                  <a:pt x="6617591" y="4601622"/>
                  <a:pt x="6628117" y="4605586"/>
                  <a:pt x="6628117" y="4605586"/>
                </a:cubicBezTo>
                <a:cubicBezTo>
                  <a:pt x="6628117" y="4605586"/>
                  <a:pt x="6628117" y="4605586"/>
                  <a:pt x="6628117" y="4609551"/>
                </a:cubicBezTo>
                <a:cubicBezTo>
                  <a:pt x="6617591" y="4613515"/>
                  <a:pt x="6607062" y="4613515"/>
                  <a:pt x="6596534" y="4613515"/>
                </a:cubicBezTo>
                <a:cubicBezTo>
                  <a:pt x="6586007" y="4613515"/>
                  <a:pt x="6586007" y="4609551"/>
                  <a:pt x="6575479" y="4605586"/>
                </a:cubicBezTo>
                <a:cubicBezTo>
                  <a:pt x="6575479" y="4601621"/>
                  <a:pt x="6575479" y="4601621"/>
                  <a:pt x="6575479" y="4601621"/>
                </a:cubicBezTo>
                <a:cubicBezTo>
                  <a:pt x="6575479" y="4601621"/>
                  <a:pt x="6575479" y="4601621"/>
                  <a:pt x="6586006" y="4601621"/>
                </a:cubicBezTo>
                <a:cubicBezTo>
                  <a:pt x="6586007" y="4597657"/>
                  <a:pt x="6586007" y="4597657"/>
                  <a:pt x="6586007" y="4597657"/>
                </a:cubicBezTo>
                <a:cubicBezTo>
                  <a:pt x="6586006" y="4593694"/>
                  <a:pt x="6586006" y="4593694"/>
                  <a:pt x="6586006" y="4593694"/>
                </a:cubicBezTo>
                <a:cubicBezTo>
                  <a:pt x="6586006" y="4593694"/>
                  <a:pt x="6586006" y="4593694"/>
                  <a:pt x="6586006" y="4589731"/>
                </a:cubicBezTo>
                <a:cubicBezTo>
                  <a:pt x="6586006" y="4585766"/>
                  <a:pt x="6596534" y="4585767"/>
                  <a:pt x="6596535" y="4581803"/>
                </a:cubicBezTo>
                <a:cubicBezTo>
                  <a:pt x="6607062" y="4581803"/>
                  <a:pt x="6607062" y="4589731"/>
                  <a:pt x="6617591" y="4585766"/>
                </a:cubicBezTo>
                <a:cubicBezTo>
                  <a:pt x="6617591" y="4581803"/>
                  <a:pt x="6617590" y="4577837"/>
                  <a:pt x="6617590" y="4569910"/>
                </a:cubicBezTo>
                <a:cubicBezTo>
                  <a:pt x="6617590" y="4569910"/>
                  <a:pt x="6638645" y="4573874"/>
                  <a:pt x="6638645" y="4565947"/>
                </a:cubicBezTo>
                <a:cubicBezTo>
                  <a:pt x="6638645" y="4565947"/>
                  <a:pt x="6638645" y="4569910"/>
                  <a:pt x="6638645" y="4569910"/>
                </a:cubicBezTo>
                <a:cubicBezTo>
                  <a:pt x="6638645" y="4569910"/>
                  <a:pt x="6638645" y="4569910"/>
                  <a:pt x="6649174" y="4569911"/>
                </a:cubicBezTo>
                <a:cubicBezTo>
                  <a:pt x="6649174" y="4569911"/>
                  <a:pt x="6649174" y="4569911"/>
                  <a:pt x="6649175" y="4565947"/>
                </a:cubicBezTo>
                <a:cubicBezTo>
                  <a:pt x="6649175" y="4565947"/>
                  <a:pt x="6659701" y="4565947"/>
                  <a:pt x="6659701" y="4561982"/>
                </a:cubicBezTo>
                <a:cubicBezTo>
                  <a:pt x="6670229" y="4561981"/>
                  <a:pt x="6659701" y="4569910"/>
                  <a:pt x="6670228" y="4573873"/>
                </a:cubicBezTo>
                <a:cubicBezTo>
                  <a:pt x="6680757" y="4573874"/>
                  <a:pt x="6680757" y="4577837"/>
                  <a:pt x="6701811" y="4577837"/>
                </a:cubicBezTo>
                <a:cubicBezTo>
                  <a:pt x="6712340" y="4573874"/>
                  <a:pt x="6712340" y="4569911"/>
                  <a:pt x="6712340" y="4565947"/>
                </a:cubicBezTo>
                <a:cubicBezTo>
                  <a:pt x="6733395" y="4561981"/>
                  <a:pt x="6733395" y="4561981"/>
                  <a:pt x="6754450" y="4565946"/>
                </a:cubicBezTo>
                <a:cubicBezTo>
                  <a:pt x="6754449" y="4554053"/>
                  <a:pt x="6764978" y="4550090"/>
                  <a:pt x="6796561" y="4550089"/>
                </a:cubicBezTo>
                <a:cubicBezTo>
                  <a:pt x="6807089" y="4546126"/>
                  <a:pt x="6796561" y="4534234"/>
                  <a:pt x="6775506" y="4534234"/>
                </a:cubicBezTo>
                <a:cubicBezTo>
                  <a:pt x="6775506" y="4538198"/>
                  <a:pt x="6775506" y="4538198"/>
                  <a:pt x="6775506" y="4542161"/>
                </a:cubicBezTo>
                <a:cubicBezTo>
                  <a:pt x="6764978" y="4542162"/>
                  <a:pt x="6754450" y="4542161"/>
                  <a:pt x="6743924" y="4538198"/>
                </a:cubicBezTo>
                <a:cubicBezTo>
                  <a:pt x="6743924" y="4538198"/>
                  <a:pt x="6743924" y="4538198"/>
                  <a:pt x="6743924" y="4534234"/>
                </a:cubicBezTo>
                <a:cubicBezTo>
                  <a:pt x="6754450" y="4534234"/>
                  <a:pt x="6754449" y="4530270"/>
                  <a:pt x="6764977" y="4526305"/>
                </a:cubicBezTo>
                <a:cubicBezTo>
                  <a:pt x="6764977" y="4526305"/>
                  <a:pt x="6775507" y="4530269"/>
                  <a:pt x="6775507" y="4530269"/>
                </a:cubicBezTo>
                <a:cubicBezTo>
                  <a:pt x="6786032" y="4534234"/>
                  <a:pt x="6786032" y="4522342"/>
                  <a:pt x="6796561" y="4526305"/>
                </a:cubicBezTo>
                <a:cubicBezTo>
                  <a:pt x="6796561" y="4522342"/>
                  <a:pt x="6817615" y="4514413"/>
                  <a:pt x="6807089" y="4510450"/>
                </a:cubicBezTo>
                <a:cubicBezTo>
                  <a:pt x="6817616" y="4502521"/>
                  <a:pt x="6817615" y="4494593"/>
                  <a:pt x="6807089" y="4490630"/>
                </a:cubicBezTo>
                <a:cubicBezTo>
                  <a:pt x="6796561" y="4488647"/>
                  <a:pt x="6793928" y="4490630"/>
                  <a:pt x="6789980" y="4493107"/>
                </a:cubicBezTo>
                <a:lnTo>
                  <a:pt x="6766464" y="4498235"/>
                </a:lnTo>
                <a:lnTo>
                  <a:pt x="6756207" y="4490772"/>
                </a:lnTo>
                <a:cubicBezTo>
                  <a:pt x="6735179" y="4490772"/>
                  <a:pt x="6735178" y="4494597"/>
                  <a:pt x="6724665" y="4494597"/>
                </a:cubicBezTo>
                <a:cubicBezTo>
                  <a:pt x="6724665" y="4494597"/>
                  <a:pt x="6714151" y="4494597"/>
                  <a:pt x="6714151" y="4494597"/>
                </a:cubicBezTo>
                <a:cubicBezTo>
                  <a:pt x="6714151" y="4494597"/>
                  <a:pt x="6714150" y="4498422"/>
                  <a:pt x="6714150" y="4498422"/>
                </a:cubicBezTo>
                <a:cubicBezTo>
                  <a:pt x="6714151" y="4494597"/>
                  <a:pt x="6724664" y="4498422"/>
                  <a:pt x="6724664" y="4498422"/>
                </a:cubicBezTo>
                <a:lnTo>
                  <a:pt x="6765595" y="4498422"/>
                </a:lnTo>
                <a:lnTo>
                  <a:pt x="6764978" y="4498558"/>
                </a:lnTo>
                <a:cubicBezTo>
                  <a:pt x="6764978" y="4502521"/>
                  <a:pt x="6764978" y="4506485"/>
                  <a:pt x="6754450" y="4510449"/>
                </a:cubicBezTo>
                <a:cubicBezTo>
                  <a:pt x="6754450" y="4502521"/>
                  <a:pt x="6743924" y="4502521"/>
                  <a:pt x="6733395" y="4502521"/>
                </a:cubicBezTo>
                <a:cubicBezTo>
                  <a:pt x="6733395" y="4510450"/>
                  <a:pt x="6733395" y="4514414"/>
                  <a:pt x="6743923" y="4510450"/>
                </a:cubicBezTo>
                <a:cubicBezTo>
                  <a:pt x="6733395" y="4518379"/>
                  <a:pt x="6722866" y="4510450"/>
                  <a:pt x="6712340" y="4510451"/>
                </a:cubicBezTo>
                <a:cubicBezTo>
                  <a:pt x="6712340" y="4514414"/>
                  <a:pt x="6712340" y="4514414"/>
                  <a:pt x="6712340" y="4518378"/>
                </a:cubicBezTo>
                <a:cubicBezTo>
                  <a:pt x="6701811" y="4518378"/>
                  <a:pt x="6691283" y="4518378"/>
                  <a:pt x="6691283" y="4522341"/>
                </a:cubicBezTo>
                <a:cubicBezTo>
                  <a:pt x="6680757" y="4514414"/>
                  <a:pt x="6659701" y="4522342"/>
                  <a:pt x="6649174" y="4514414"/>
                </a:cubicBezTo>
                <a:cubicBezTo>
                  <a:pt x="6649174" y="4510450"/>
                  <a:pt x="6659701" y="4514414"/>
                  <a:pt x="6659701" y="4514414"/>
                </a:cubicBezTo>
                <a:cubicBezTo>
                  <a:pt x="6659701" y="4514414"/>
                  <a:pt x="6659701" y="4510450"/>
                  <a:pt x="6659701" y="4510450"/>
                </a:cubicBezTo>
                <a:cubicBezTo>
                  <a:pt x="6670228" y="4514413"/>
                  <a:pt x="6680757" y="4510450"/>
                  <a:pt x="6680757" y="4514414"/>
                </a:cubicBezTo>
                <a:cubicBezTo>
                  <a:pt x="6691283" y="4514414"/>
                  <a:pt x="6691283" y="4510450"/>
                  <a:pt x="6701811" y="4506485"/>
                </a:cubicBezTo>
                <a:cubicBezTo>
                  <a:pt x="6691284" y="4502521"/>
                  <a:pt x="6691284" y="4494593"/>
                  <a:pt x="6701811" y="4494593"/>
                </a:cubicBezTo>
                <a:cubicBezTo>
                  <a:pt x="6701811" y="4490629"/>
                  <a:pt x="6691283" y="4490629"/>
                  <a:pt x="6691283" y="4486665"/>
                </a:cubicBezTo>
                <a:cubicBezTo>
                  <a:pt x="6680757" y="4490629"/>
                  <a:pt x="6670229" y="4490630"/>
                  <a:pt x="6659700" y="4494593"/>
                </a:cubicBezTo>
                <a:cubicBezTo>
                  <a:pt x="6649175" y="4486665"/>
                  <a:pt x="6638645" y="4486665"/>
                  <a:pt x="6628117" y="4482700"/>
                </a:cubicBezTo>
                <a:cubicBezTo>
                  <a:pt x="6628117" y="4482700"/>
                  <a:pt x="6628117" y="4482700"/>
                  <a:pt x="6628117" y="4486664"/>
                </a:cubicBezTo>
                <a:cubicBezTo>
                  <a:pt x="6617590" y="4486664"/>
                  <a:pt x="6617590" y="4482700"/>
                  <a:pt x="6607062" y="4482701"/>
                </a:cubicBezTo>
                <a:cubicBezTo>
                  <a:pt x="6617591" y="4470809"/>
                  <a:pt x="6607062" y="4466845"/>
                  <a:pt x="6586007" y="4466845"/>
                </a:cubicBezTo>
                <a:cubicBezTo>
                  <a:pt x="6575479" y="4462881"/>
                  <a:pt x="6575479" y="4462881"/>
                  <a:pt x="6575479" y="4462881"/>
                </a:cubicBezTo>
                <a:cubicBezTo>
                  <a:pt x="6575480" y="4458917"/>
                  <a:pt x="6575480" y="4458917"/>
                  <a:pt x="6586006" y="4458917"/>
                </a:cubicBezTo>
                <a:cubicBezTo>
                  <a:pt x="6586006" y="4458917"/>
                  <a:pt x="6596534" y="4458916"/>
                  <a:pt x="6596534" y="4458916"/>
                </a:cubicBezTo>
                <a:cubicBezTo>
                  <a:pt x="6596534" y="4458916"/>
                  <a:pt x="6596534" y="4458916"/>
                  <a:pt x="6607062" y="4458916"/>
                </a:cubicBezTo>
                <a:cubicBezTo>
                  <a:pt x="6607062" y="4458916"/>
                  <a:pt x="6607062" y="4458916"/>
                  <a:pt x="6607062" y="4462880"/>
                </a:cubicBezTo>
                <a:cubicBezTo>
                  <a:pt x="6607062" y="4462880"/>
                  <a:pt x="6617591" y="4462881"/>
                  <a:pt x="6617591" y="4462881"/>
                </a:cubicBezTo>
                <a:cubicBezTo>
                  <a:pt x="6617591" y="4462881"/>
                  <a:pt x="6617591" y="4462881"/>
                  <a:pt x="6617591" y="4458916"/>
                </a:cubicBezTo>
                <a:cubicBezTo>
                  <a:pt x="6617591" y="4462881"/>
                  <a:pt x="6628117" y="4462881"/>
                  <a:pt x="6628117" y="4466845"/>
                </a:cubicBezTo>
                <a:cubicBezTo>
                  <a:pt x="6638645" y="4466845"/>
                  <a:pt x="6638645" y="4466845"/>
                  <a:pt x="6638646" y="4462881"/>
                </a:cubicBezTo>
                <a:cubicBezTo>
                  <a:pt x="6659701" y="4466845"/>
                  <a:pt x="6670229" y="4458916"/>
                  <a:pt x="6670229" y="4454952"/>
                </a:cubicBezTo>
                <a:cubicBezTo>
                  <a:pt x="6670228" y="4450989"/>
                  <a:pt x="6670228" y="4450989"/>
                  <a:pt x="6659701" y="4450989"/>
                </a:cubicBezTo>
                <a:cubicBezTo>
                  <a:pt x="6638646" y="4443061"/>
                  <a:pt x="6649175" y="4427205"/>
                  <a:pt x="6617591" y="4431169"/>
                </a:cubicBezTo>
                <a:cubicBezTo>
                  <a:pt x="6617591" y="4431169"/>
                  <a:pt x="6607063" y="4431169"/>
                  <a:pt x="6607062" y="4435132"/>
                </a:cubicBezTo>
                <a:cubicBezTo>
                  <a:pt x="6596534" y="4435132"/>
                  <a:pt x="6596534" y="4431168"/>
                  <a:pt x="6596534" y="4427205"/>
                </a:cubicBezTo>
                <a:cubicBezTo>
                  <a:pt x="6596534" y="4427205"/>
                  <a:pt x="6596534" y="4423241"/>
                  <a:pt x="6596534" y="4423241"/>
                </a:cubicBezTo>
                <a:cubicBezTo>
                  <a:pt x="6596534" y="4423241"/>
                  <a:pt x="6596534" y="4423241"/>
                  <a:pt x="6586006" y="4423241"/>
                </a:cubicBezTo>
                <a:cubicBezTo>
                  <a:pt x="6586006" y="4423241"/>
                  <a:pt x="6586006" y="4427205"/>
                  <a:pt x="6586006" y="4427205"/>
                </a:cubicBezTo>
                <a:cubicBezTo>
                  <a:pt x="6586007" y="4431168"/>
                  <a:pt x="6586007" y="4435132"/>
                  <a:pt x="6575479" y="4439095"/>
                </a:cubicBezTo>
                <a:cubicBezTo>
                  <a:pt x="6586006" y="4447025"/>
                  <a:pt x="6564952" y="4450989"/>
                  <a:pt x="6575479" y="4454953"/>
                </a:cubicBezTo>
                <a:cubicBezTo>
                  <a:pt x="6575480" y="4458917"/>
                  <a:pt x="6575480" y="4458917"/>
                  <a:pt x="6575480" y="4458917"/>
                </a:cubicBezTo>
                <a:cubicBezTo>
                  <a:pt x="6575480" y="4458917"/>
                  <a:pt x="6564951" y="4458916"/>
                  <a:pt x="6564951" y="4458916"/>
                </a:cubicBezTo>
                <a:cubicBezTo>
                  <a:pt x="6564951" y="4454952"/>
                  <a:pt x="6564951" y="4454952"/>
                  <a:pt x="6554422" y="4454953"/>
                </a:cubicBezTo>
                <a:cubicBezTo>
                  <a:pt x="6564952" y="4447026"/>
                  <a:pt x="6554422" y="4443060"/>
                  <a:pt x="6554422" y="4435132"/>
                </a:cubicBezTo>
                <a:cubicBezTo>
                  <a:pt x="6554422" y="4435132"/>
                  <a:pt x="6543896" y="4435132"/>
                  <a:pt x="6533368" y="4431169"/>
                </a:cubicBezTo>
                <a:cubicBezTo>
                  <a:pt x="6543896" y="4431169"/>
                  <a:pt x="6543896" y="4431169"/>
                  <a:pt x="6554422" y="4427204"/>
                </a:cubicBezTo>
                <a:cubicBezTo>
                  <a:pt x="6543897" y="4423242"/>
                  <a:pt x="6533368" y="4427205"/>
                  <a:pt x="6533368" y="4423241"/>
                </a:cubicBezTo>
                <a:cubicBezTo>
                  <a:pt x="6543896" y="4419276"/>
                  <a:pt x="6564951" y="4419277"/>
                  <a:pt x="6575479" y="4411348"/>
                </a:cubicBezTo>
                <a:cubicBezTo>
                  <a:pt x="6554422" y="4407384"/>
                  <a:pt x="6554422" y="4399456"/>
                  <a:pt x="6543897" y="4391528"/>
                </a:cubicBezTo>
                <a:cubicBezTo>
                  <a:pt x="6522839" y="4383599"/>
                  <a:pt x="6491257" y="4383599"/>
                  <a:pt x="6470203" y="4375671"/>
                </a:cubicBezTo>
                <a:cubicBezTo>
                  <a:pt x="6464938" y="4373690"/>
                  <a:pt x="6462305" y="4373689"/>
                  <a:pt x="6460989" y="4374185"/>
                </a:cubicBezTo>
                <a:close/>
                <a:moveTo>
                  <a:pt x="6575212" y="4371707"/>
                </a:moveTo>
                <a:cubicBezTo>
                  <a:pt x="6575212" y="4375652"/>
                  <a:pt x="6575212" y="4379597"/>
                  <a:pt x="6575212" y="4383543"/>
                </a:cubicBezTo>
                <a:cubicBezTo>
                  <a:pt x="6585726" y="4383543"/>
                  <a:pt x="6596241" y="4383543"/>
                  <a:pt x="6596241" y="4383543"/>
                </a:cubicBezTo>
                <a:cubicBezTo>
                  <a:pt x="6596241" y="4383543"/>
                  <a:pt x="6596241" y="4383543"/>
                  <a:pt x="6596241" y="4387487"/>
                </a:cubicBezTo>
                <a:cubicBezTo>
                  <a:pt x="6606754" y="4391432"/>
                  <a:pt x="6606755" y="4399322"/>
                  <a:pt x="6606755" y="4403268"/>
                </a:cubicBezTo>
                <a:cubicBezTo>
                  <a:pt x="6627784" y="4403267"/>
                  <a:pt x="6606755" y="4395377"/>
                  <a:pt x="6627784" y="4395377"/>
                </a:cubicBezTo>
                <a:cubicBezTo>
                  <a:pt x="6627784" y="4387487"/>
                  <a:pt x="6617269" y="4383543"/>
                  <a:pt x="6606755" y="4383543"/>
                </a:cubicBezTo>
                <a:cubicBezTo>
                  <a:pt x="6606755" y="4383543"/>
                  <a:pt x="6596241" y="4379597"/>
                  <a:pt x="6596241" y="4379597"/>
                </a:cubicBezTo>
                <a:cubicBezTo>
                  <a:pt x="6596240" y="4375652"/>
                  <a:pt x="6596240" y="4375652"/>
                  <a:pt x="6585726" y="4371707"/>
                </a:cubicBezTo>
                <a:cubicBezTo>
                  <a:pt x="6585726" y="4371707"/>
                  <a:pt x="6585726" y="4371707"/>
                  <a:pt x="6575212" y="4371707"/>
                </a:cubicBezTo>
                <a:close/>
                <a:moveTo>
                  <a:pt x="511201" y="4367583"/>
                </a:moveTo>
                <a:cubicBezTo>
                  <a:pt x="509624" y="4368206"/>
                  <a:pt x="508046" y="4368829"/>
                  <a:pt x="506860" y="4371289"/>
                </a:cubicBezTo>
                <a:cubicBezTo>
                  <a:pt x="506860" y="4371289"/>
                  <a:pt x="505283" y="4371913"/>
                  <a:pt x="505283" y="4371913"/>
                </a:cubicBezTo>
                <a:cubicBezTo>
                  <a:pt x="503705" y="4372536"/>
                  <a:pt x="502520" y="4374995"/>
                  <a:pt x="502909" y="4376830"/>
                </a:cubicBezTo>
                <a:cubicBezTo>
                  <a:pt x="503300" y="4378665"/>
                  <a:pt x="505268" y="4379876"/>
                  <a:pt x="506844" y="4379252"/>
                </a:cubicBezTo>
                <a:cubicBezTo>
                  <a:pt x="506844" y="4379252"/>
                  <a:pt x="508422" y="4378628"/>
                  <a:pt x="509998" y="4378004"/>
                </a:cubicBezTo>
                <a:cubicBezTo>
                  <a:pt x="509998" y="4378004"/>
                  <a:pt x="511186" y="4375545"/>
                  <a:pt x="512763" y="4374922"/>
                </a:cubicBezTo>
                <a:cubicBezTo>
                  <a:pt x="512763" y="4374922"/>
                  <a:pt x="513950" y="4372463"/>
                  <a:pt x="513559" y="4370627"/>
                </a:cubicBezTo>
                <a:cubicBezTo>
                  <a:pt x="513169" y="4368793"/>
                  <a:pt x="511201" y="4367583"/>
                  <a:pt x="511201" y="4367583"/>
                </a:cubicBezTo>
                <a:close/>
                <a:moveTo>
                  <a:pt x="7007050" y="4367404"/>
                </a:moveTo>
                <a:cubicBezTo>
                  <a:pt x="6995784" y="4367405"/>
                  <a:pt x="6995784" y="4367405"/>
                  <a:pt x="6995784" y="4367405"/>
                </a:cubicBezTo>
                <a:cubicBezTo>
                  <a:pt x="6995784" y="4367405"/>
                  <a:pt x="6995784" y="4371709"/>
                  <a:pt x="7007050" y="4371709"/>
                </a:cubicBezTo>
                <a:cubicBezTo>
                  <a:pt x="7007050" y="4367404"/>
                  <a:pt x="7007050" y="4367404"/>
                  <a:pt x="7007050" y="4367404"/>
                </a:cubicBezTo>
                <a:close/>
                <a:moveTo>
                  <a:pt x="6440028" y="4367404"/>
                </a:moveTo>
                <a:cubicBezTo>
                  <a:pt x="6440028" y="4371709"/>
                  <a:pt x="6440028" y="4371709"/>
                  <a:pt x="6440028" y="4371709"/>
                </a:cubicBezTo>
                <a:cubicBezTo>
                  <a:pt x="6440028" y="4371709"/>
                  <a:pt x="6440028" y="4367404"/>
                  <a:pt x="6447538" y="4371709"/>
                </a:cubicBezTo>
                <a:cubicBezTo>
                  <a:pt x="6440028" y="4367404"/>
                  <a:pt x="6440028" y="4367404"/>
                  <a:pt x="6440028" y="4367404"/>
                </a:cubicBezTo>
                <a:close/>
                <a:moveTo>
                  <a:pt x="6389776" y="4367043"/>
                </a:moveTo>
                <a:cubicBezTo>
                  <a:pt x="6389777" y="4371291"/>
                  <a:pt x="6389777" y="4371291"/>
                  <a:pt x="6389777" y="4375538"/>
                </a:cubicBezTo>
                <a:cubicBezTo>
                  <a:pt x="6400104" y="4375539"/>
                  <a:pt x="6400104" y="4375539"/>
                  <a:pt x="6410432" y="4379786"/>
                </a:cubicBezTo>
                <a:cubicBezTo>
                  <a:pt x="6410432" y="4379786"/>
                  <a:pt x="6400104" y="4379785"/>
                  <a:pt x="6400104" y="4379785"/>
                </a:cubicBezTo>
                <a:cubicBezTo>
                  <a:pt x="6400104" y="4384032"/>
                  <a:pt x="6400104" y="4384032"/>
                  <a:pt x="6400104" y="4388280"/>
                </a:cubicBezTo>
                <a:cubicBezTo>
                  <a:pt x="6410432" y="4384031"/>
                  <a:pt x="6420756" y="4388280"/>
                  <a:pt x="6431084" y="4388280"/>
                </a:cubicBezTo>
                <a:cubicBezTo>
                  <a:pt x="6431084" y="4384032"/>
                  <a:pt x="6431084" y="4379785"/>
                  <a:pt x="6431084" y="4375539"/>
                </a:cubicBezTo>
                <a:cubicBezTo>
                  <a:pt x="6420757" y="4375538"/>
                  <a:pt x="6420757" y="4375538"/>
                  <a:pt x="6420757" y="4371291"/>
                </a:cubicBezTo>
                <a:cubicBezTo>
                  <a:pt x="6410432" y="4371291"/>
                  <a:pt x="6400104" y="4367043"/>
                  <a:pt x="6389776" y="4367043"/>
                </a:cubicBezTo>
                <a:close/>
                <a:moveTo>
                  <a:pt x="6273368" y="4367043"/>
                </a:moveTo>
                <a:cubicBezTo>
                  <a:pt x="6273368" y="4367043"/>
                  <a:pt x="6276184" y="4367860"/>
                  <a:pt x="6277592" y="4368677"/>
                </a:cubicBezTo>
                <a:lnTo>
                  <a:pt x="6277762" y="4369036"/>
                </a:lnTo>
                <a:lnTo>
                  <a:pt x="6273368" y="4370311"/>
                </a:lnTo>
                <a:cubicBezTo>
                  <a:pt x="6276184" y="4370311"/>
                  <a:pt x="6277592" y="4370107"/>
                  <a:pt x="6278121" y="4369801"/>
                </a:cubicBezTo>
                <a:lnTo>
                  <a:pt x="6277762" y="4369036"/>
                </a:lnTo>
                <a:lnTo>
                  <a:pt x="6279001" y="4368678"/>
                </a:lnTo>
                <a:cubicBezTo>
                  <a:pt x="6281817" y="4367860"/>
                  <a:pt x="6284634" y="4367043"/>
                  <a:pt x="6284634" y="4367043"/>
                </a:cubicBezTo>
                <a:cubicBezTo>
                  <a:pt x="6284634" y="4367043"/>
                  <a:pt x="6284634" y="4367043"/>
                  <a:pt x="6273368" y="4367043"/>
                </a:cubicBezTo>
                <a:close/>
                <a:moveTo>
                  <a:pt x="6995784" y="4363100"/>
                </a:moveTo>
                <a:cubicBezTo>
                  <a:pt x="6986395" y="4363101"/>
                  <a:pt x="6986395" y="4363101"/>
                  <a:pt x="6986395" y="4363101"/>
                </a:cubicBezTo>
                <a:cubicBezTo>
                  <a:pt x="6984049" y="4364177"/>
                  <a:pt x="6983461" y="4364984"/>
                  <a:pt x="6983902" y="4365521"/>
                </a:cubicBezTo>
                <a:cubicBezTo>
                  <a:pt x="6985222" y="4367136"/>
                  <a:pt x="6995784" y="4366329"/>
                  <a:pt x="6995784" y="4363100"/>
                </a:cubicBezTo>
                <a:close/>
                <a:moveTo>
                  <a:pt x="547067" y="4362203"/>
                </a:moveTo>
                <a:cubicBezTo>
                  <a:pt x="545614" y="4361919"/>
                  <a:pt x="543594" y="4363128"/>
                  <a:pt x="542531" y="4367647"/>
                </a:cubicBezTo>
                <a:cubicBezTo>
                  <a:pt x="545650" y="4367508"/>
                  <a:pt x="547388" y="4366682"/>
                  <a:pt x="548194" y="4365715"/>
                </a:cubicBezTo>
                <a:cubicBezTo>
                  <a:pt x="549404" y="4364262"/>
                  <a:pt x="548520" y="4362486"/>
                  <a:pt x="547067" y="4362203"/>
                </a:cubicBezTo>
                <a:close/>
                <a:moveTo>
                  <a:pt x="6353659" y="4358799"/>
                </a:moveTo>
                <a:cubicBezTo>
                  <a:pt x="6353659" y="4363102"/>
                  <a:pt x="6353659" y="4367404"/>
                  <a:pt x="6353659" y="4367404"/>
                </a:cubicBezTo>
                <a:cubicBezTo>
                  <a:pt x="6376190" y="4367404"/>
                  <a:pt x="6376191" y="4363102"/>
                  <a:pt x="6376190" y="4358799"/>
                </a:cubicBezTo>
                <a:cubicBezTo>
                  <a:pt x="6364927" y="4358799"/>
                  <a:pt x="6364927" y="4358799"/>
                  <a:pt x="6353659" y="4358799"/>
                </a:cubicBezTo>
                <a:close/>
                <a:moveTo>
                  <a:pt x="604689" y="4356261"/>
                </a:moveTo>
                <a:lnTo>
                  <a:pt x="604432" y="4356510"/>
                </a:lnTo>
                <a:cubicBezTo>
                  <a:pt x="602331" y="4357865"/>
                  <a:pt x="600328" y="4358657"/>
                  <a:pt x="599547" y="4363156"/>
                </a:cubicBezTo>
                <a:lnTo>
                  <a:pt x="598481" y="4358150"/>
                </a:lnTo>
                <a:close/>
                <a:moveTo>
                  <a:pt x="6293396" y="4349076"/>
                </a:moveTo>
                <a:cubicBezTo>
                  <a:pt x="6293396" y="4349076"/>
                  <a:pt x="6283383" y="4353160"/>
                  <a:pt x="6273368" y="4353160"/>
                </a:cubicBezTo>
                <a:cubicBezTo>
                  <a:pt x="6273367" y="4357243"/>
                  <a:pt x="6273367" y="4357243"/>
                  <a:pt x="6273367" y="4357243"/>
                </a:cubicBezTo>
                <a:cubicBezTo>
                  <a:pt x="6283383" y="4357243"/>
                  <a:pt x="6303409" y="4357244"/>
                  <a:pt x="6293396" y="4349076"/>
                </a:cubicBezTo>
                <a:close/>
                <a:moveTo>
                  <a:pt x="6126920" y="4349076"/>
                </a:moveTo>
                <a:cubicBezTo>
                  <a:pt x="6126920" y="4352344"/>
                  <a:pt x="6126920" y="4352344"/>
                  <a:pt x="6126920" y="4352344"/>
                </a:cubicBezTo>
                <a:cubicBezTo>
                  <a:pt x="6138186" y="4352343"/>
                  <a:pt x="6126920" y="4349076"/>
                  <a:pt x="6126920" y="4349076"/>
                </a:cubicBezTo>
                <a:close/>
                <a:moveTo>
                  <a:pt x="6575212" y="4347322"/>
                </a:moveTo>
                <a:cubicBezTo>
                  <a:pt x="6575212" y="4351268"/>
                  <a:pt x="6575212" y="4355211"/>
                  <a:pt x="6575212" y="4355211"/>
                </a:cubicBezTo>
                <a:cubicBezTo>
                  <a:pt x="6585644" y="4359158"/>
                  <a:pt x="6596075" y="4363101"/>
                  <a:pt x="6606507" y="4359158"/>
                </a:cubicBezTo>
                <a:cubicBezTo>
                  <a:pt x="6616936" y="4363101"/>
                  <a:pt x="6616935" y="4370992"/>
                  <a:pt x="6606507" y="4374934"/>
                </a:cubicBezTo>
                <a:cubicBezTo>
                  <a:pt x="6616936" y="4378881"/>
                  <a:pt x="6627368" y="4374934"/>
                  <a:pt x="6627367" y="4378881"/>
                </a:cubicBezTo>
                <a:cubicBezTo>
                  <a:pt x="6637799" y="4378881"/>
                  <a:pt x="6648230" y="4374935"/>
                  <a:pt x="6648230" y="4378881"/>
                </a:cubicBezTo>
                <a:cubicBezTo>
                  <a:pt x="6658659" y="4374935"/>
                  <a:pt x="6658659" y="4370991"/>
                  <a:pt x="6669091" y="4367046"/>
                </a:cubicBezTo>
                <a:cubicBezTo>
                  <a:pt x="6658659" y="4363101"/>
                  <a:pt x="6648230" y="4367047"/>
                  <a:pt x="6637798" y="4367046"/>
                </a:cubicBezTo>
                <a:cubicBezTo>
                  <a:pt x="6627367" y="4359158"/>
                  <a:pt x="6627367" y="4351267"/>
                  <a:pt x="6606507" y="4347322"/>
                </a:cubicBezTo>
                <a:cubicBezTo>
                  <a:pt x="6601291" y="4349295"/>
                  <a:pt x="6603898" y="4351267"/>
                  <a:pt x="6606507" y="4353239"/>
                </a:cubicBezTo>
                <a:lnTo>
                  <a:pt x="6606507" y="4355211"/>
                </a:lnTo>
                <a:lnTo>
                  <a:pt x="6585644" y="4355211"/>
                </a:lnTo>
                <a:cubicBezTo>
                  <a:pt x="6585644" y="4351267"/>
                  <a:pt x="6575212" y="4351268"/>
                  <a:pt x="6585644" y="4351267"/>
                </a:cubicBezTo>
                <a:cubicBezTo>
                  <a:pt x="6585644" y="4347322"/>
                  <a:pt x="6585644" y="4347322"/>
                  <a:pt x="6585644" y="4347322"/>
                </a:cubicBezTo>
                <a:cubicBezTo>
                  <a:pt x="6585644" y="4347322"/>
                  <a:pt x="6585644" y="4347322"/>
                  <a:pt x="6575212" y="4347322"/>
                </a:cubicBezTo>
                <a:close/>
                <a:moveTo>
                  <a:pt x="6243327" y="4344175"/>
                </a:moveTo>
                <a:cubicBezTo>
                  <a:pt x="6243327" y="4348259"/>
                  <a:pt x="6243327" y="4348259"/>
                  <a:pt x="6243327" y="4348259"/>
                </a:cubicBezTo>
                <a:cubicBezTo>
                  <a:pt x="6243327" y="4352344"/>
                  <a:pt x="6243327" y="4352344"/>
                  <a:pt x="6250837" y="4352344"/>
                </a:cubicBezTo>
                <a:cubicBezTo>
                  <a:pt x="6250837" y="4348259"/>
                  <a:pt x="6243327" y="4348259"/>
                  <a:pt x="6243327" y="4344175"/>
                </a:cubicBezTo>
                <a:close/>
                <a:moveTo>
                  <a:pt x="493480" y="4339422"/>
                </a:moveTo>
                <a:cubicBezTo>
                  <a:pt x="492217" y="4339658"/>
                  <a:pt x="491111" y="4340622"/>
                  <a:pt x="490510" y="4341911"/>
                </a:cubicBezTo>
                <a:cubicBezTo>
                  <a:pt x="488896" y="4342552"/>
                  <a:pt x="487283" y="4343190"/>
                  <a:pt x="485255" y="4341887"/>
                </a:cubicBezTo>
                <a:cubicBezTo>
                  <a:pt x="485255" y="4341887"/>
                  <a:pt x="483642" y="4342525"/>
                  <a:pt x="484054" y="4344467"/>
                </a:cubicBezTo>
                <a:cubicBezTo>
                  <a:pt x="484054" y="4344467"/>
                  <a:pt x="484468" y="4346407"/>
                  <a:pt x="484468" y="4346407"/>
                </a:cubicBezTo>
                <a:cubicBezTo>
                  <a:pt x="488521" y="4349011"/>
                  <a:pt x="490135" y="4348373"/>
                  <a:pt x="491336" y="4345793"/>
                </a:cubicBezTo>
                <a:cubicBezTo>
                  <a:pt x="494565" y="4344516"/>
                  <a:pt x="494565" y="4344516"/>
                  <a:pt x="496591" y="4345819"/>
                </a:cubicBezTo>
                <a:cubicBezTo>
                  <a:pt x="496591" y="4345819"/>
                  <a:pt x="498205" y="4345180"/>
                  <a:pt x="498205" y="4345180"/>
                </a:cubicBezTo>
                <a:cubicBezTo>
                  <a:pt x="499407" y="4342601"/>
                  <a:pt x="499407" y="4342601"/>
                  <a:pt x="497378" y="4341299"/>
                </a:cubicBezTo>
                <a:cubicBezTo>
                  <a:pt x="496159" y="4339677"/>
                  <a:pt x="494742" y="4339186"/>
                  <a:pt x="493480" y="4339422"/>
                </a:cubicBezTo>
                <a:close/>
                <a:moveTo>
                  <a:pt x="6094263" y="4339114"/>
                </a:moveTo>
                <a:cubicBezTo>
                  <a:pt x="6104791" y="4339114"/>
                  <a:pt x="6094263" y="4343627"/>
                  <a:pt x="6094263" y="4348140"/>
                </a:cubicBezTo>
                <a:cubicBezTo>
                  <a:pt x="6094262" y="4352655"/>
                  <a:pt x="6094262" y="4352655"/>
                  <a:pt x="6094262" y="4352655"/>
                </a:cubicBezTo>
                <a:lnTo>
                  <a:pt x="6094025" y="4352654"/>
                </a:lnTo>
                <a:lnTo>
                  <a:pt x="6088586" y="4347888"/>
                </a:lnTo>
                <a:lnTo>
                  <a:pt x="6084074" y="4343047"/>
                </a:lnTo>
                <a:lnTo>
                  <a:pt x="6085051" y="4341370"/>
                </a:lnTo>
                <a:cubicBezTo>
                  <a:pt x="6086367" y="4340242"/>
                  <a:pt x="6088999" y="4339114"/>
                  <a:pt x="6094263" y="4339114"/>
                </a:cubicBezTo>
                <a:close/>
                <a:moveTo>
                  <a:pt x="6383088" y="4338586"/>
                </a:moveTo>
                <a:cubicBezTo>
                  <a:pt x="6380624" y="4338050"/>
                  <a:pt x="6375695" y="4338050"/>
                  <a:pt x="6367246" y="4339276"/>
                </a:cubicBezTo>
                <a:cubicBezTo>
                  <a:pt x="6375697" y="4346626"/>
                  <a:pt x="6390483" y="4340194"/>
                  <a:pt x="6383088" y="4338586"/>
                </a:cubicBezTo>
                <a:close/>
                <a:moveTo>
                  <a:pt x="6237250" y="4331542"/>
                </a:moveTo>
                <a:cubicBezTo>
                  <a:pt x="6237250" y="4331542"/>
                  <a:pt x="6237250" y="4331542"/>
                  <a:pt x="6237250" y="4335846"/>
                </a:cubicBezTo>
                <a:cubicBezTo>
                  <a:pt x="6248516" y="4335845"/>
                  <a:pt x="6248516" y="4335845"/>
                  <a:pt x="6248516" y="4335845"/>
                </a:cubicBezTo>
                <a:cubicBezTo>
                  <a:pt x="6237250" y="4335846"/>
                  <a:pt x="6237250" y="4335846"/>
                  <a:pt x="6237250" y="4331542"/>
                </a:cubicBezTo>
                <a:close/>
                <a:moveTo>
                  <a:pt x="532645" y="4329260"/>
                </a:moveTo>
                <a:cubicBezTo>
                  <a:pt x="532645" y="4329260"/>
                  <a:pt x="531061" y="4329886"/>
                  <a:pt x="531061" y="4329886"/>
                </a:cubicBezTo>
                <a:cubicBezTo>
                  <a:pt x="526307" y="4331767"/>
                  <a:pt x="523588" y="4335138"/>
                  <a:pt x="518383" y="4334901"/>
                </a:cubicBezTo>
                <a:cubicBezTo>
                  <a:pt x="518383" y="4334901"/>
                  <a:pt x="516799" y="4335529"/>
                  <a:pt x="516799" y="4335529"/>
                </a:cubicBezTo>
                <a:cubicBezTo>
                  <a:pt x="517248" y="4337645"/>
                  <a:pt x="517248" y="4337645"/>
                  <a:pt x="519284" y="4339136"/>
                </a:cubicBezTo>
                <a:cubicBezTo>
                  <a:pt x="522904" y="4340000"/>
                  <a:pt x="527658" y="4338119"/>
                  <a:pt x="531961" y="4334121"/>
                </a:cubicBezTo>
                <a:cubicBezTo>
                  <a:pt x="531961" y="4334121"/>
                  <a:pt x="533546" y="4333494"/>
                  <a:pt x="533546" y="4333494"/>
                </a:cubicBezTo>
                <a:cubicBezTo>
                  <a:pt x="535131" y="4332867"/>
                  <a:pt x="534681" y="4330749"/>
                  <a:pt x="534681" y="4330749"/>
                </a:cubicBezTo>
                <a:cubicBezTo>
                  <a:pt x="534230" y="4328633"/>
                  <a:pt x="534230" y="4328633"/>
                  <a:pt x="532645" y="4329260"/>
                </a:cubicBezTo>
                <a:close/>
                <a:moveTo>
                  <a:pt x="6146900" y="4325570"/>
                </a:moveTo>
                <a:cubicBezTo>
                  <a:pt x="6146900" y="4330086"/>
                  <a:pt x="6125845" y="4334599"/>
                  <a:pt x="6125845" y="4334599"/>
                </a:cubicBezTo>
                <a:cubicBezTo>
                  <a:pt x="6115317" y="4339114"/>
                  <a:pt x="6125845" y="4343627"/>
                  <a:pt x="6136374" y="4343627"/>
                </a:cubicBezTo>
                <a:cubicBezTo>
                  <a:pt x="6136374" y="4348141"/>
                  <a:pt x="6136374" y="4348141"/>
                  <a:pt x="6136374" y="4352654"/>
                </a:cubicBezTo>
                <a:lnTo>
                  <a:pt x="6152650" y="4354579"/>
                </a:lnTo>
                <a:lnTo>
                  <a:pt x="6153958" y="4355929"/>
                </a:lnTo>
                <a:lnTo>
                  <a:pt x="6156268" y="4355007"/>
                </a:lnTo>
                <a:lnTo>
                  <a:pt x="6174536" y="4357168"/>
                </a:lnTo>
                <a:cubicBezTo>
                  <a:pt x="6180459" y="4357168"/>
                  <a:pt x="6185394" y="4356604"/>
                  <a:pt x="6188190" y="4355192"/>
                </a:cubicBezTo>
                <a:lnTo>
                  <a:pt x="6188534" y="4352236"/>
                </a:lnTo>
                <a:lnTo>
                  <a:pt x="6195408" y="4355211"/>
                </a:lnTo>
                <a:cubicBezTo>
                  <a:pt x="6206138" y="4355211"/>
                  <a:pt x="6206138" y="4355211"/>
                  <a:pt x="6206138" y="4355211"/>
                </a:cubicBezTo>
                <a:cubicBezTo>
                  <a:pt x="6206138" y="4355211"/>
                  <a:pt x="6206138" y="4355211"/>
                  <a:pt x="6216866" y="4355211"/>
                </a:cubicBezTo>
                <a:lnTo>
                  <a:pt x="6216865" y="4362098"/>
                </a:lnTo>
                <a:lnTo>
                  <a:pt x="6210066" y="4361681"/>
                </a:lnTo>
                <a:cubicBezTo>
                  <a:pt x="6178483" y="4366196"/>
                  <a:pt x="6136374" y="4357167"/>
                  <a:pt x="6115317" y="4366195"/>
                </a:cubicBezTo>
                <a:lnTo>
                  <a:pt x="6106336" y="4363445"/>
                </a:lnTo>
                <a:lnTo>
                  <a:pt x="6106073" y="4363214"/>
                </a:lnTo>
                <a:lnTo>
                  <a:pt x="6104791" y="4357168"/>
                </a:lnTo>
                <a:lnTo>
                  <a:pt x="6099413" y="4357377"/>
                </a:lnTo>
                <a:lnTo>
                  <a:pt x="6097561" y="4355753"/>
                </a:lnTo>
                <a:lnTo>
                  <a:pt x="6099527" y="4354911"/>
                </a:lnTo>
                <a:cubicBezTo>
                  <a:pt x="6102159" y="4353782"/>
                  <a:pt x="6104791" y="4352654"/>
                  <a:pt x="6104791" y="4352654"/>
                </a:cubicBezTo>
                <a:cubicBezTo>
                  <a:pt x="6104791" y="4352654"/>
                  <a:pt x="6104791" y="4352654"/>
                  <a:pt x="6104791" y="4348141"/>
                </a:cubicBezTo>
                <a:cubicBezTo>
                  <a:pt x="6115318" y="4348140"/>
                  <a:pt x="6115318" y="4348140"/>
                  <a:pt x="6125845" y="4348141"/>
                </a:cubicBezTo>
                <a:cubicBezTo>
                  <a:pt x="6115317" y="4339114"/>
                  <a:pt x="6104791" y="4339114"/>
                  <a:pt x="6104791" y="4334599"/>
                </a:cubicBezTo>
                <a:cubicBezTo>
                  <a:pt x="6104791" y="4330085"/>
                  <a:pt x="6125845" y="4321059"/>
                  <a:pt x="6146900" y="4325570"/>
                </a:cubicBezTo>
                <a:close/>
                <a:moveTo>
                  <a:pt x="548804" y="4325277"/>
                </a:moveTo>
                <a:cubicBezTo>
                  <a:pt x="547618" y="4324943"/>
                  <a:pt x="546690" y="4324774"/>
                  <a:pt x="546076" y="4326088"/>
                </a:cubicBezTo>
                <a:cubicBezTo>
                  <a:pt x="545271" y="4330691"/>
                  <a:pt x="547338" y="4332016"/>
                  <a:pt x="549449" y="4331449"/>
                </a:cubicBezTo>
                <a:cubicBezTo>
                  <a:pt x="551559" y="4330882"/>
                  <a:pt x="553713" y="4328423"/>
                  <a:pt x="553083" y="4325459"/>
                </a:cubicBezTo>
                <a:cubicBezTo>
                  <a:pt x="551436" y="4326110"/>
                  <a:pt x="549992" y="4325611"/>
                  <a:pt x="548804" y="4325277"/>
                </a:cubicBezTo>
                <a:close/>
                <a:moveTo>
                  <a:pt x="6227144" y="4324101"/>
                </a:moveTo>
                <a:lnTo>
                  <a:pt x="6228037" y="4324148"/>
                </a:lnTo>
                <a:cubicBezTo>
                  <a:pt x="6228037" y="4328122"/>
                  <a:pt x="6228037" y="4328122"/>
                  <a:pt x="6228037" y="4328122"/>
                </a:cubicBezTo>
                <a:lnTo>
                  <a:pt x="6223628" y="4328121"/>
                </a:lnTo>
                <a:lnTo>
                  <a:pt x="6225858" y="4325571"/>
                </a:lnTo>
                <a:close/>
                <a:moveTo>
                  <a:pt x="6367247" y="4321307"/>
                </a:moveTo>
                <a:cubicBezTo>
                  <a:pt x="6367247" y="4321307"/>
                  <a:pt x="6367246" y="4322328"/>
                  <a:pt x="6367246" y="4323859"/>
                </a:cubicBezTo>
                <a:lnTo>
                  <a:pt x="6367246" y="4326459"/>
                </a:lnTo>
                <a:lnTo>
                  <a:pt x="6363987" y="4324012"/>
                </a:lnTo>
                <a:cubicBezTo>
                  <a:pt x="6353659" y="4320066"/>
                  <a:pt x="6353659" y="4324012"/>
                  <a:pt x="6353659" y="4324012"/>
                </a:cubicBezTo>
                <a:cubicBezTo>
                  <a:pt x="6353659" y="4331902"/>
                  <a:pt x="6363988" y="4327956"/>
                  <a:pt x="6353659" y="4335847"/>
                </a:cubicBezTo>
                <a:cubicBezTo>
                  <a:pt x="6363988" y="4335847"/>
                  <a:pt x="6374315" y="4335846"/>
                  <a:pt x="6384640" y="4335846"/>
                </a:cubicBezTo>
                <a:cubicBezTo>
                  <a:pt x="6387222" y="4332888"/>
                  <a:pt x="6387222" y="4331162"/>
                  <a:pt x="6385770" y="4330114"/>
                </a:cubicBezTo>
                <a:lnTo>
                  <a:pt x="6382855" y="4329474"/>
                </a:lnTo>
                <a:lnTo>
                  <a:pt x="6389777" y="4329475"/>
                </a:lnTo>
                <a:cubicBezTo>
                  <a:pt x="6389777" y="4325391"/>
                  <a:pt x="6378513" y="4321307"/>
                  <a:pt x="6367247" y="4321307"/>
                </a:cubicBezTo>
                <a:close/>
                <a:moveTo>
                  <a:pt x="6337205" y="4316406"/>
                </a:moveTo>
                <a:cubicBezTo>
                  <a:pt x="6337205" y="4321308"/>
                  <a:pt x="6337205" y="4321308"/>
                  <a:pt x="6337205" y="4326207"/>
                </a:cubicBezTo>
                <a:cubicBezTo>
                  <a:pt x="6337205" y="4321308"/>
                  <a:pt x="6348472" y="4321307"/>
                  <a:pt x="6348472" y="4316406"/>
                </a:cubicBezTo>
                <a:cubicBezTo>
                  <a:pt x="6348472" y="4316406"/>
                  <a:pt x="6337205" y="4316406"/>
                  <a:pt x="6337205" y="4316406"/>
                </a:cubicBezTo>
                <a:close/>
                <a:moveTo>
                  <a:pt x="6305287" y="4316406"/>
                </a:moveTo>
                <a:cubicBezTo>
                  <a:pt x="6305287" y="4316406"/>
                  <a:pt x="6295898" y="4316407"/>
                  <a:pt x="6295898" y="4316407"/>
                </a:cubicBezTo>
                <a:cubicBezTo>
                  <a:pt x="6295898" y="4316407"/>
                  <a:pt x="6295898" y="4321308"/>
                  <a:pt x="6295898" y="4321308"/>
                </a:cubicBezTo>
                <a:cubicBezTo>
                  <a:pt x="6295898" y="4321308"/>
                  <a:pt x="6305286" y="4321308"/>
                  <a:pt x="6305286" y="4321308"/>
                </a:cubicBezTo>
                <a:cubicBezTo>
                  <a:pt x="6305286" y="4321308"/>
                  <a:pt x="6314675" y="4321308"/>
                  <a:pt x="6314674" y="4316406"/>
                </a:cubicBezTo>
                <a:cubicBezTo>
                  <a:pt x="6305287" y="4316406"/>
                  <a:pt x="6305287" y="4316406"/>
                  <a:pt x="6305287" y="4316406"/>
                </a:cubicBezTo>
                <a:close/>
                <a:moveTo>
                  <a:pt x="612622" y="4310080"/>
                </a:moveTo>
                <a:cubicBezTo>
                  <a:pt x="611525" y="4309211"/>
                  <a:pt x="610141" y="4309566"/>
                  <a:pt x="609760" y="4313544"/>
                </a:cubicBezTo>
                <a:cubicBezTo>
                  <a:pt x="612049" y="4314677"/>
                  <a:pt x="613256" y="4314582"/>
                  <a:pt x="613766" y="4313967"/>
                </a:cubicBezTo>
                <a:cubicBezTo>
                  <a:pt x="614529" y="4313044"/>
                  <a:pt x="613718" y="4310949"/>
                  <a:pt x="612622" y="4310080"/>
                </a:cubicBezTo>
                <a:close/>
                <a:moveTo>
                  <a:pt x="594750" y="4309790"/>
                </a:moveTo>
                <a:cubicBezTo>
                  <a:pt x="591844" y="4310430"/>
                  <a:pt x="589038" y="4311540"/>
                  <a:pt x="586632" y="4312491"/>
                </a:cubicBezTo>
                <a:cubicBezTo>
                  <a:pt x="580218" y="4315028"/>
                  <a:pt x="573802" y="4317567"/>
                  <a:pt x="566187" y="4314459"/>
                </a:cubicBezTo>
                <a:cubicBezTo>
                  <a:pt x="564584" y="4315093"/>
                  <a:pt x="564584" y="4315093"/>
                  <a:pt x="563380" y="4317610"/>
                </a:cubicBezTo>
                <a:cubicBezTo>
                  <a:pt x="563781" y="4319491"/>
                  <a:pt x="564181" y="4321373"/>
                  <a:pt x="565784" y="4320739"/>
                </a:cubicBezTo>
                <a:cubicBezTo>
                  <a:pt x="573802" y="4325729"/>
                  <a:pt x="580217" y="4323190"/>
                  <a:pt x="588234" y="4320019"/>
                </a:cubicBezTo>
                <a:cubicBezTo>
                  <a:pt x="593045" y="4318115"/>
                  <a:pt x="597855" y="4316212"/>
                  <a:pt x="603467" y="4318073"/>
                </a:cubicBezTo>
                <a:cubicBezTo>
                  <a:pt x="605070" y="4317438"/>
                  <a:pt x="606674" y="4316804"/>
                  <a:pt x="605874" y="4313041"/>
                </a:cubicBezTo>
                <a:cubicBezTo>
                  <a:pt x="605473" y="4311158"/>
                  <a:pt x="605072" y="4309277"/>
                  <a:pt x="603470" y="4309911"/>
                </a:cubicBezTo>
                <a:cubicBezTo>
                  <a:pt x="600663" y="4308981"/>
                  <a:pt x="597658" y="4309150"/>
                  <a:pt x="594750" y="4309790"/>
                </a:cubicBezTo>
                <a:close/>
                <a:moveTo>
                  <a:pt x="6639710" y="4307156"/>
                </a:moveTo>
                <a:cubicBezTo>
                  <a:pt x="6639710" y="4307156"/>
                  <a:pt x="6639711" y="4311132"/>
                  <a:pt x="6639711" y="4311132"/>
                </a:cubicBezTo>
                <a:cubicBezTo>
                  <a:pt x="6629217" y="4315106"/>
                  <a:pt x="6629216" y="4311132"/>
                  <a:pt x="6618727" y="4311132"/>
                </a:cubicBezTo>
                <a:cubicBezTo>
                  <a:pt x="6618726" y="4315106"/>
                  <a:pt x="6608234" y="4315106"/>
                  <a:pt x="6597740" y="4315106"/>
                </a:cubicBezTo>
                <a:cubicBezTo>
                  <a:pt x="6597740" y="4319082"/>
                  <a:pt x="6608234" y="4319082"/>
                  <a:pt x="6608233" y="4323059"/>
                </a:cubicBezTo>
                <a:cubicBezTo>
                  <a:pt x="6618727" y="4323059"/>
                  <a:pt x="6618727" y="4323059"/>
                  <a:pt x="6618727" y="4319082"/>
                </a:cubicBezTo>
                <a:cubicBezTo>
                  <a:pt x="6629217" y="4323059"/>
                  <a:pt x="6629217" y="4323059"/>
                  <a:pt x="6629217" y="4327033"/>
                </a:cubicBezTo>
                <a:cubicBezTo>
                  <a:pt x="6629217" y="4327033"/>
                  <a:pt x="6629217" y="4327033"/>
                  <a:pt x="6618727" y="4327034"/>
                </a:cubicBezTo>
                <a:cubicBezTo>
                  <a:pt x="6629217" y="4327033"/>
                  <a:pt x="6629217" y="4334986"/>
                  <a:pt x="6639710" y="4338961"/>
                </a:cubicBezTo>
                <a:cubicBezTo>
                  <a:pt x="6639710" y="4338961"/>
                  <a:pt x="6650203" y="4338960"/>
                  <a:pt x="6650203" y="4338960"/>
                </a:cubicBezTo>
                <a:cubicBezTo>
                  <a:pt x="6660694" y="4342936"/>
                  <a:pt x="6639711" y="4350888"/>
                  <a:pt x="6660694" y="4350888"/>
                </a:cubicBezTo>
                <a:cubicBezTo>
                  <a:pt x="6660694" y="4354864"/>
                  <a:pt x="6660694" y="4354864"/>
                  <a:pt x="6660693" y="4358839"/>
                </a:cubicBezTo>
                <a:cubicBezTo>
                  <a:pt x="6660693" y="4358839"/>
                  <a:pt x="6660693" y="4358839"/>
                  <a:pt x="6671187" y="4358839"/>
                </a:cubicBezTo>
                <a:cubicBezTo>
                  <a:pt x="6671187" y="4358839"/>
                  <a:pt x="6671187" y="4358839"/>
                  <a:pt x="6671186" y="4354864"/>
                </a:cubicBezTo>
                <a:cubicBezTo>
                  <a:pt x="6671186" y="4354864"/>
                  <a:pt x="6671187" y="4350888"/>
                  <a:pt x="6671187" y="4350888"/>
                </a:cubicBezTo>
                <a:cubicBezTo>
                  <a:pt x="6681679" y="4342936"/>
                  <a:pt x="6713157" y="4346913"/>
                  <a:pt x="6723648" y="4354864"/>
                </a:cubicBezTo>
                <a:cubicBezTo>
                  <a:pt x="6744633" y="4358840"/>
                  <a:pt x="6765617" y="4350888"/>
                  <a:pt x="6776109" y="4346913"/>
                </a:cubicBezTo>
                <a:cubicBezTo>
                  <a:pt x="6776110" y="4342936"/>
                  <a:pt x="6765617" y="4338961"/>
                  <a:pt x="6765617" y="4338961"/>
                </a:cubicBezTo>
                <a:cubicBezTo>
                  <a:pt x="6765617" y="4334985"/>
                  <a:pt x="6765617" y="4334985"/>
                  <a:pt x="6776109" y="4334985"/>
                </a:cubicBezTo>
                <a:cubicBezTo>
                  <a:pt x="6786600" y="4331010"/>
                  <a:pt x="6786601" y="4334985"/>
                  <a:pt x="6786601" y="4338960"/>
                </a:cubicBezTo>
                <a:cubicBezTo>
                  <a:pt x="6797093" y="4334985"/>
                  <a:pt x="6807586" y="4334985"/>
                  <a:pt x="6818078" y="4331010"/>
                </a:cubicBezTo>
                <a:cubicBezTo>
                  <a:pt x="6818078" y="4331010"/>
                  <a:pt x="6807586" y="4331010"/>
                  <a:pt x="6807586" y="4327034"/>
                </a:cubicBezTo>
                <a:cubicBezTo>
                  <a:pt x="6807586" y="4327034"/>
                  <a:pt x="6807586" y="4327034"/>
                  <a:pt x="6807586" y="4323059"/>
                </a:cubicBezTo>
                <a:cubicBezTo>
                  <a:pt x="6807586" y="4323059"/>
                  <a:pt x="6807586" y="4319082"/>
                  <a:pt x="6818077" y="4319082"/>
                </a:cubicBezTo>
                <a:cubicBezTo>
                  <a:pt x="6828570" y="4319082"/>
                  <a:pt x="6828571" y="4323059"/>
                  <a:pt x="6839063" y="4327034"/>
                </a:cubicBezTo>
                <a:cubicBezTo>
                  <a:pt x="6839063" y="4331009"/>
                  <a:pt x="6828570" y="4334985"/>
                  <a:pt x="6828570" y="4338960"/>
                </a:cubicBezTo>
                <a:cubicBezTo>
                  <a:pt x="6828570" y="4346913"/>
                  <a:pt x="6849553" y="4346913"/>
                  <a:pt x="6849553" y="4354864"/>
                </a:cubicBezTo>
                <a:cubicBezTo>
                  <a:pt x="6849553" y="4354864"/>
                  <a:pt x="6839063" y="4354864"/>
                  <a:pt x="6839063" y="4354864"/>
                </a:cubicBezTo>
                <a:cubicBezTo>
                  <a:pt x="6839063" y="4350888"/>
                  <a:pt x="6818078" y="4354864"/>
                  <a:pt x="6828570" y="4358840"/>
                </a:cubicBezTo>
                <a:cubicBezTo>
                  <a:pt x="6828570" y="4362815"/>
                  <a:pt x="6839063" y="4362815"/>
                  <a:pt x="6839063" y="4358839"/>
                </a:cubicBezTo>
                <a:cubicBezTo>
                  <a:pt x="6860047" y="4362815"/>
                  <a:pt x="6849553" y="4374741"/>
                  <a:pt x="6828570" y="4366790"/>
                </a:cubicBezTo>
                <a:cubicBezTo>
                  <a:pt x="6818078" y="4374741"/>
                  <a:pt x="6818077" y="4378717"/>
                  <a:pt x="6786600" y="4378717"/>
                </a:cubicBezTo>
                <a:cubicBezTo>
                  <a:pt x="6786601" y="4386668"/>
                  <a:pt x="6776109" y="4390644"/>
                  <a:pt x="6755124" y="4390644"/>
                </a:cubicBezTo>
                <a:cubicBezTo>
                  <a:pt x="6765617" y="4394619"/>
                  <a:pt x="6765617" y="4394619"/>
                  <a:pt x="6765617" y="4402572"/>
                </a:cubicBezTo>
                <a:cubicBezTo>
                  <a:pt x="6765617" y="4402572"/>
                  <a:pt x="6765617" y="4406546"/>
                  <a:pt x="6765617" y="4406546"/>
                </a:cubicBezTo>
                <a:cubicBezTo>
                  <a:pt x="6755123" y="4410523"/>
                  <a:pt x="6755123" y="4414498"/>
                  <a:pt x="6755124" y="4422449"/>
                </a:cubicBezTo>
                <a:cubicBezTo>
                  <a:pt x="6744632" y="4418473"/>
                  <a:pt x="6734140" y="4414498"/>
                  <a:pt x="6723647" y="4414498"/>
                </a:cubicBezTo>
                <a:cubicBezTo>
                  <a:pt x="6723648" y="4410522"/>
                  <a:pt x="6734140" y="4410523"/>
                  <a:pt x="6723647" y="4406546"/>
                </a:cubicBezTo>
                <a:cubicBezTo>
                  <a:pt x="6723647" y="4406546"/>
                  <a:pt x="6723647" y="4402572"/>
                  <a:pt x="6713157" y="4402572"/>
                </a:cubicBezTo>
                <a:cubicBezTo>
                  <a:pt x="6713156" y="4398594"/>
                  <a:pt x="6713156" y="4398594"/>
                  <a:pt x="6702664" y="4398595"/>
                </a:cubicBezTo>
                <a:cubicBezTo>
                  <a:pt x="6692171" y="4394619"/>
                  <a:pt x="6692171" y="4394619"/>
                  <a:pt x="6692171" y="4394619"/>
                </a:cubicBezTo>
                <a:cubicBezTo>
                  <a:pt x="6681679" y="4394619"/>
                  <a:pt x="6681679" y="4394619"/>
                  <a:pt x="6681679" y="4394619"/>
                </a:cubicBezTo>
                <a:cubicBezTo>
                  <a:pt x="6681679" y="4394619"/>
                  <a:pt x="6671187" y="4394619"/>
                  <a:pt x="6671187" y="4394619"/>
                </a:cubicBezTo>
                <a:cubicBezTo>
                  <a:pt x="6671187" y="4394619"/>
                  <a:pt x="6671187" y="4398595"/>
                  <a:pt x="6671187" y="4398595"/>
                </a:cubicBezTo>
                <a:cubicBezTo>
                  <a:pt x="6681680" y="4398595"/>
                  <a:pt x="6681680" y="4398595"/>
                  <a:pt x="6692170" y="4398595"/>
                </a:cubicBezTo>
                <a:cubicBezTo>
                  <a:pt x="6692171" y="4402571"/>
                  <a:pt x="6681679" y="4402572"/>
                  <a:pt x="6681680" y="4410523"/>
                </a:cubicBezTo>
                <a:cubicBezTo>
                  <a:pt x="6681679" y="4414498"/>
                  <a:pt x="6692171" y="4414498"/>
                  <a:pt x="6702663" y="4414498"/>
                </a:cubicBezTo>
                <a:cubicBezTo>
                  <a:pt x="6702663" y="4414498"/>
                  <a:pt x="6702664" y="4410523"/>
                  <a:pt x="6702664" y="4410523"/>
                </a:cubicBezTo>
                <a:cubicBezTo>
                  <a:pt x="6713156" y="4410523"/>
                  <a:pt x="6713156" y="4414498"/>
                  <a:pt x="6713157" y="4418474"/>
                </a:cubicBezTo>
                <a:cubicBezTo>
                  <a:pt x="6702664" y="4422449"/>
                  <a:pt x="6702663" y="4418473"/>
                  <a:pt x="6702663" y="4418473"/>
                </a:cubicBezTo>
                <a:cubicBezTo>
                  <a:pt x="6702664" y="4422449"/>
                  <a:pt x="6692170" y="4422449"/>
                  <a:pt x="6702663" y="4426425"/>
                </a:cubicBezTo>
                <a:cubicBezTo>
                  <a:pt x="6702663" y="4426425"/>
                  <a:pt x="6692171" y="4426425"/>
                  <a:pt x="6692171" y="4426425"/>
                </a:cubicBezTo>
                <a:cubicBezTo>
                  <a:pt x="6681679" y="4426425"/>
                  <a:pt x="6671186" y="4422449"/>
                  <a:pt x="6671187" y="4414498"/>
                </a:cubicBezTo>
                <a:cubicBezTo>
                  <a:pt x="6660693" y="4414498"/>
                  <a:pt x="6650203" y="4414498"/>
                  <a:pt x="6650203" y="4414498"/>
                </a:cubicBezTo>
                <a:cubicBezTo>
                  <a:pt x="6650202" y="4422449"/>
                  <a:pt x="6650202" y="4422449"/>
                  <a:pt x="6660694" y="4430400"/>
                </a:cubicBezTo>
                <a:cubicBezTo>
                  <a:pt x="6660694" y="4430400"/>
                  <a:pt x="6660694" y="4434375"/>
                  <a:pt x="6660694" y="4434375"/>
                </a:cubicBezTo>
                <a:cubicBezTo>
                  <a:pt x="6671187" y="4434375"/>
                  <a:pt x="6671187" y="4434375"/>
                  <a:pt x="6671187" y="4434375"/>
                </a:cubicBezTo>
                <a:cubicBezTo>
                  <a:pt x="6681680" y="4438352"/>
                  <a:pt x="6681679" y="4442327"/>
                  <a:pt x="6681679" y="4446303"/>
                </a:cubicBezTo>
                <a:cubicBezTo>
                  <a:pt x="6702664" y="4442327"/>
                  <a:pt x="6692171" y="4434375"/>
                  <a:pt x="6702663" y="4430400"/>
                </a:cubicBezTo>
                <a:cubicBezTo>
                  <a:pt x="6702663" y="4430400"/>
                  <a:pt x="6702663" y="4426425"/>
                  <a:pt x="6702663" y="4426425"/>
                </a:cubicBezTo>
                <a:cubicBezTo>
                  <a:pt x="6713157" y="4430400"/>
                  <a:pt x="6744632" y="4422450"/>
                  <a:pt x="6744632" y="4430400"/>
                </a:cubicBezTo>
                <a:cubicBezTo>
                  <a:pt x="6755124" y="4430400"/>
                  <a:pt x="6755123" y="4426425"/>
                  <a:pt x="6755124" y="4422449"/>
                </a:cubicBezTo>
                <a:cubicBezTo>
                  <a:pt x="6765617" y="4426425"/>
                  <a:pt x="6765617" y="4430400"/>
                  <a:pt x="6776109" y="4430400"/>
                </a:cubicBezTo>
                <a:cubicBezTo>
                  <a:pt x="6786600" y="4418473"/>
                  <a:pt x="6786601" y="4414498"/>
                  <a:pt x="6776109" y="4406546"/>
                </a:cubicBezTo>
                <a:cubicBezTo>
                  <a:pt x="6776109" y="4406546"/>
                  <a:pt x="6776109" y="4402571"/>
                  <a:pt x="6776109" y="4402571"/>
                </a:cubicBezTo>
                <a:cubicBezTo>
                  <a:pt x="6786600" y="4398595"/>
                  <a:pt x="6797093" y="4402571"/>
                  <a:pt x="6807586" y="4402572"/>
                </a:cubicBezTo>
                <a:cubicBezTo>
                  <a:pt x="6818078" y="4398595"/>
                  <a:pt x="6807586" y="4398595"/>
                  <a:pt x="6807586" y="4394619"/>
                </a:cubicBezTo>
                <a:cubicBezTo>
                  <a:pt x="6807587" y="4390644"/>
                  <a:pt x="6828570" y="4386669"/>
                  <a:pt x="6818077" y="4382691"/>
                </a:cubicBezTo>
                <a:cubicBezTo>
                  <a:pt x="6828570" y="4382691"/>
                  <a:pt x="6828570" y="4386669"/>
                  <a:pt x="6828570" y="4394619"/>
                </a:cubicBezTo>
                <a:cubicBezTo>
                  <a:pt x="6828570" y="4394619"/>
                  <a:pt x="6828570" y="4398595"/>
                  <a:pt x="6818078" y="4398595"/>
                </a:cubicBezTo>
                <a:cubicBezTo>
                  <a:pt x="6828570" y="4402571"/>
                  <a:pt x="6818077" y="4402571"/>
                  <a:pt x="6828570" y="4406546"/>
                </a:cubicBezTo>
                <a:cubicBezTo>
                  <a:pt x="6828570" y="4406546"/>
                  <a:pt x="6839062" y="4410523"/>
                  <a:pt x="6839063" y="4406546"/>
                </a:cubicBezTo>
                <a:cubicBezTo>
                  <a:pt x="6849554" y="4406546"/>
                  <a:pt x="6849554" y="4406546"/>
                  <a:pt x="6849554" y="4406546"/>
                </a:cubicBezTo>
                <a:cubicBezTo>
                  <a:pt x="6849554" y="4406546"/>
                  <a:pt x="6849554" y="4406546"/>
                  <a:pt x="6849554" y="4402572"/>
                </a:cubicBezTo>
                <a:cubicBezTo>
                  <a:pt x="6849554" y="4402572"/>
                  <a:pt x="6849553" y="4398595"/>
                  <a:pt x="6839063" y="4398595"/>
                </a:cubicBezTo>
                <a:cubicBezTo>
                  <a:pt x="6839063" y="4394619"/>
                  <a:pt x="6839063" y="4394619"/>
                  <a:pt x="6839063" y="4394619"/>
                </a:cubicBezTo>
                <a:cubicBezTo>
                  <a:pt x="6849554" y="4394619"/>
                  <a:pt x="6849554" y="4390644"/>
                  <a:pt x="6860047" y="4390644"/>
                </a:cubicBezTo>
                <a:cubicBezTo>
                  <a:pt x="6860048" y="4386669"/>
                  <a:pt x="6849553" y="4386668"/>
                  <a:pt x="6849554" y="4382692"/>
                </a:cubicBezTo>
                <a:cubicBezTo>
                  <a:pt x="6860047" y="4382691"/>
                  <a:pt x="6860048" y="4386669"/>
                  <a:pt x="6870540" y="4386668"/>
                </a:cubicBezTo>
                <a:cubicBezTo>
                  <a:pt x="6870540" y="4390644"/>
                  <a:pt x="6870540" y="4390644"/>
                  <a:pt x="6860047" y="4394619"/>
                </a:cubicBezTo>
                <a:cubicBezTo>
                  <a:pt x="6870540" y="4390644"/>
                  <a:pt x="6881033" y="4394619"/>
                  <a:pt x="6891523" y="4394619"/>
                </a:cubicBezTo>
                <a:cubicBezTo>
                  <a:pt x="6891523" y="4390644"/>
                  <a:pt x="6902017" y="4386668"/>
                  <a:pt x="6912510" y="4382692"/>
                </a:cubicBezTo>
                <a:cubicBezTo>
                  <a:pt x="6912510" y="4378717"/>
                  <a:pt x="6902017" y="4378717"/>
                  <a:pt x="6902017" y="4374741"/>
                </a:cubicBezTo>
                <a:cubicBezTo>
                  <a:pt x="6891523" y="4374741"/>
                  <a:pt x="6891523" y="4378717"/>
                  <a:pt x="6881033" y="4378717"/>
                </a:cubicBezTo>
                <a:cubicBezTo>
                  <a:pt x="6881033" y="4374741"/>
                  <a:pt x="6881033" y="4366791"/>
                  <a:pt x="6881033" y="4366791"/>
                </a:cubicBezTo>
                <a:cubicBezTo>
                  <a:pt x="6891523" y="4366791"/>
                  <a:pt x="6891523" y="4366791"/>
                  <a:pt x="6891523" y="4366791"/>
                </a:cubicBezTo>
                <a:cubicBezTo>
                  <a:pt x="6891523" y="4366791"/>
                  <a:pt x="6891523" y="4370765"/>
                  <a:pt x="6902017" y="4370766"/>
                </a:cubicBezTo>
                <a:cubicBezTo>
                  <a:pt x="6912509" y="4370765"/>
                  <a:pt x="6923000" y="4370765"/>
                  <a:pt x="6923000" y="4370765"/>
                </a:cubicBezTo>
                <a:cubicBezTo>
                  <a:pt x="6902017" y="4374741"/>
                  <a:pt x="6923000" y="4382692"/>
                  <a:pt x="6943985" y="4382691"/>
                </a:cubicBezTo>
                <a:cubicBezTo>
                  <a:pt x="6933493" y="4374741"/>
                  <a:pt x="6954476" y="4370766"/>
                  <a:pt x="6954476" y="4366791"/>
                </a:cubicBezTo>
                <a:cubicBezTo>
                  <a:pt x="6943985" y="4362815"/>
                  <a:pt x="6933492" y="4366791"/>
                  <a:pt x="6933492" y="4366791"/>
                </a:cubicBezTo>
                <a:cubicBezTo>
                  <a:pt x="6933493" y="4362814"/>
                  <a:pt x="6933493" y="4358840"/>
                  <a:pt x="6933492" y="4354864"/>
                </a:cubicBezTo>
                <a:cubicBezTo>
                  <a:pt x="6923000" y="4354864"/>
                  <a:pt x="6923000" y="4354864"/>
                  <a:pt x="6912509" y="4354864"/>
                </a:cubicBezTo>
                <a:cubicBezTo>
                  <a:pt x="6912510" y="4358839"/>
                  <a:pt x="6902017" y="4362815"/>
                  <a:pt x="6902017" y="4366790"/>
                </a:cubicBezTo>
                <a:cubicBezTo>
                  <a:pt x="6902017" y="4366790"/>
                  <a:pt x="6902017" y="4366790"/>
                  <a:pt x="6902017" y="4362815"/>
                </a:cubicBezTo>
                <a:cubicBezTo>
                  <a:pt x="6902016" y="4358840"/>
                  <a:pt x="6902017" y="4354864"/>
                  <a:pt x="6891523" y="4354864"/>
                </a:cubicBezTo>
                <a:cubicBezTo>
                  <a:pt x="6891523" y="4358839"/>
                  <a:pt x="6891523" y="4358839"/>
                  <a:pt x="6891523" y="4362815"/>
                </a:cubicBezTo>
                <a:cubicBezTo>
                  <a:pt x="6891523" y="4362815"/>
                  <a:pt x="6891523" y="4362815"/>
                  <a:pt x="6881033" y="4362815"/>
                </a:cubicBezTo>
                <a:cubicBezTo>
                  <a:pt x="6881032" y="4358839"/>
                  <a:pt x="6881033" y="4354864"/>
                  <a:pt x="6860046" y="4358839"/>
                </a:cubicBezTo>
                <a:cubicBezTo>
                  <a:pt x="6860047" y="4354864"/>
                  <a:pt x="6860047" y="4354864"/>
                  <a:pt x="6860047" y="4350888"/>
                </a:cubicBezTo>
                <a:cubicBezTo>
                  <a:pt x="6870540" y="4346913"/>
                  <a:pt x="6881033" y="4350888"/>
                  <a:pt x="6881033" y="4342936"/>
                </a:cubicBezTo>
                <a:cubicBezTo>
                  <a:pt x="6881033" y="4338960"/>
                  <a:pt x="6891522" y="4342936"/>
                  <a:pt x="6891523" y="4334986"/>
                </a:cubicBezTo>
                <a:cubicBezTo>
                  <a:pt x="6881032" y="4334986"/>
                  <a:pt x="6870540" y="4338960"/>
                  <a:pt x="6860047" y="4331010"/>
                </a:cubicBezTo>
                <a:cubicBezTo>
                  <a:pt x="6860047" y="4331010"/>
                  <a:pt x="6870540" y="4331009"/>
                  <a:pt x="6870540" y="4327034"/>
                </a:cubicBezTo>
                <a:cubicBezTo>
                  <a:pt x="6881033" y="4327034"/>
                  <a:pt x="6881033" y="4331009"/>
                  <a:pt x="6891523" y="4327034"/>
                </a:cubicBezTo>
                <a:cubicBezTo>
                  <a:pt x="6891523" y="4327034"/>
                  <a:pt x="6902016" y="4323058"/>
                  <a:pt x="6902017" y="4319082"/>
                </a:cubicBezTo>
                <a:cubicBezTo>
                  <a:pt x="6891523" y="4319082"/>
                  <a:pt x="6891523" y="4319082"/>
                  <a:pt x="6891523" y="4315106"/>
                </a:cubicBezTo>
                <a:cubicBezTo>
                  <a:pt x="6881033" y="4315107"/>
                  <a:pt x="6881033" y="4315107"/>
                  <a:pt x="6870540" y="4315106"/>
                </a:cubicBezTo>
                <a:cubicBezTo>
                  <a:pt x="6860047" y="4315106"/>
                  <a:pt x="6860047" y="4311131"/>
                  <a:pt x="6860047" y="4307156"/>
                </a:cubicBezTo>
                <a:cubicBezTo>
                  <a:pt x="6849553" y="4311132"/>
                  <a:pt x="6839063" y="4307156"/>
                  <a:pt x="6839063" y="4315107"/>
                </a:cubicBezTo>
                <a:cubicBezTo>
                  <a:pt x="6828570" y="4315106"/>
                  <a:pt x="6828570" y="4311131"/>
                  <a:pt x="6818077" y="4311132"/>
                </a:cubicBezTo>
                <a:cubicBezTo>
                  <a:pt x="6818077" y="4315106"/>
                  <a:pt x="6818077" y="4315106"/>
                  <a:pt x="6818077" y="4319082"/>
                </a:cubicBezTo>
                <a:cubicBezTo>
                  <a:pt x="6807586" y="4319082"/>
                  <a:pt x="6807586" y="4319082"/>
                  <a:pt x="6807586" y="4319082"/>
                </a:cubicBezTo>
                <a:cubicBezTo>
                  <a:pt x="6807586" y="4319082"/>
                  <a:pt x="6807586" y="4319082"/>
                  <a:pt x="6797093" y="4319081"/>
                </a:cubicBezTo>
                <a:cubicBezTo>
                  <a:pt x="6797093" y="4323059"/>
                  <a:pt x="6797093" y="4323059"/>
                  <a:pt x="6797093" y="4323059"/>
                </a:cubicBezTo>
                <a:cubicBezTo>
                  <a:pt x="6797093" y="4327034"/>
                  <a:pt x="6797093" y="4327034"/>
                  <a:pt x="6797093" y="4327034"/>
                </a:cubicBezTo>
                <a:cubicBezTo>
                  <a:pt x="6797093" y="4327034"/>
                  <a:pt x="6786600" y="4323058"/>
                  <a:pt x="6786600" y="4323058"/>
                </a:cubicBezTo>
                <a:cubicBezTo>
                  <a:pt x="6786601" y="4319082"/>
                  <a:pt x="6786600" y="4311132"/>
                  <a:pt x="6776109" y="4311131"/>
                </a:cubicBezTo>
                <a:cubicBezTo>
                  <a:pt x="6765617" y="4311132"/>
                  <a:pt x="6765617" y="4315106"/>
                  <a:pt x="6765617" y="4315106"/>
                </a:cubicBezTo>
                <a:cubicBezTo>
                  <a:pt x="6755123" y="4315106"/>
                  <a:pt x="6744632" y="4315106"/>
                  <a:pt x="6744632" y="4315106"/>
                </a:cubicBezTo>
                <a:cubicBezTo>
                  <a:pt x="6744632" y="4319081"/>
                  <a:pt x="6734140" y="4323058"/>
                  <a:pt x="6723647" y="4327034"/>
                </a:cubicBezTo>
                <a:cubicBezTo>
                  <a:pt x="6713157" y="4323058"/>
                  <a:pt x="6713156" y="4319082"/>
                  <a:pt x="6713156" y="4315106"/>
                </a:cubicBezTo>
                <a:cubicBezTo>
                  <a:pt x="6702664" y="4319082"/>
                  <a:pt x="6692171" y="4315106"/>
                  <a:pt x="6681679" y="4311132"/>
                </a:cubicBezTo>
                <a:cubicBezTo>
                  <a:pt x="6681679" y="4311132"/>
                  <a:pt x="6681679" y="4315106"/>
                  <a:pt x="6681679" y="4315106"/>
                </a:cubicBezTo>
                <a:cubicBezTo>
                  <a:pt x="6671187" y="4315106"/>
                  <a:pt x="6671187" y="4311132"/>
                  <a:pt x="6660694" y="4315106"/>
                </a:cubicBezTo>
                <a:cubicBezTo>
                  <a:pt x="6660694" y="4315106"/>
                  <a:pt x="6650203" y="4315106"/>
                  <a:pt x="6650202" y="4311132"/>
                </a:cubicBezTo>
                <a:cubicBezTo>
                  <a:pt x="6650202" y="4311132"/>
                  <a:pt x="6660694" y="4311131"/>
                  <a:pt x="6660693" y="4307156"/>
                </a:cubicBezTo>
                <a:cubicBezTo>
                  <a:pt x="6650203" y="4307156"/>
                  <a:pt x="6650203" y="4307156"/>
                  <a:pt x="6639710" y="4307156"/>
                </a:cubicBezTo>
                <a:close/>
                <a:moveTo>
                  <a:pt x="620588" y="4301353"/>
                </a:moveTo>
                <a:cubicBezTo>
                  <a:pt x="618979" y="4301990"/>
                  <a:pt x="618979" y="4301990"/>
                  <a:pt x="617778" y="4304541"/>
                </a:cubicBezTo>
                <a:cubicBezTo>
                  <a:pt x="617778" y="4304541"/>
                  <a:pt x="616576" y="4307094"/>
                  <a:pt x="616576" y="4307094"/>
                </a:cubicBezTo>
                <a:cubicBezTo>
                  <a:pt x="618593" y="4308372"/>
                  <a:pt x="619000" y="4310288"/>
                  <a:pt x="620609" y="4309651"/>
                </a:cubicBezTo>
                <a:cubicBezTo>
                  <a:pt x="623420" y="4306462"/>
                  <a:pt x="625437" y="4307741"/>
                  <a:pt x="629063" y="4308383"/>
                </a:cubicBezTo>
                <a:cubicBezTo>
                  <a:pt x="632688" y="4309026"/>
                  <a:pt x="634705" y="4310305"/>
                  <a:pt x="637922" y="4309032"/>
                </a:cubicBezTo>
                <a:cubicBezTo>
                  <a:pt x="639532" y="4308395"/>
                  <a:pt x="639124" y="4306480"/>
                  <a:pt x="638716" y="4304564"/>
                </a:cubicBezTo>
                <a:cubicBezTo>
                  <a:pt x="638308" y="4302650"/>
                  <a:pt x="637901" y="4300734"/>
                  <a:pt x="636292" y="4301370"/>
                </a:cubicBezTo>
                <a:cubicBezTo>
                  <a:pt x="635091" y="4303922"/>
                  <a:pt x="631465" y="4303279"/>
                  <a:pt x="629447" y="4302002"/>
                </a:cubicBezTo>
                <a:cubicBezTo>
                  <a:pt x="625822" y="4301358"/>
                  <a:pt x="623806" y="4300079"/>
                  <a:pt x="620588" y="4301353"/>
                </a:cubicBezTo>
                <a:close/>
                <a:moveTo>
                  <a:pt x="531161" y="4300888"/>
                </a:moveTo>
                <a:cubicBezTo>
                  <a:pt x="528743" y="4301577"/>
                  <a:pt x="526797" y="4304489"/>
                  <a:pt x="526850" y="4308752"/>
                </a:cubicBezTo>
                <a:cubicBezTo>
                  <a:pt x="533158" y="4306257"/>
                  <a:pt x="533158" y="4306257"/>
                  <a:pt x="538310" y="4306361"/>
                </a:cubicBezTo>
                <a:cubicBezTo>
                  <a:pt x="536470" y="4301734"/>
                  <a:pt x="533579" y="4300199"/>
                  <a:pt x="531161" y="4300888"/>
                </a:cubicBezTo>
                <a:close/>
                <a:moveTo>
                  <a:pt x="6924435" y="4299983"/>
                </a:moveTo>
                <a:cubicBezTo>
                  <a:pt x="6918804" y="4299983"/>
                  <a:pt x="6913171" y="4301956"/>
                  <a:pt x="6910355" y="4304420"/>
                </a:cubicBezTo>
                <a:cubicBezTo>
                  <a:pt x="6908947" y="4305653"/>
                  <a:pt x="6908243" y="4307008"/>
                  <a:pt x="6908596" y="4308304"/>
                </a:cubicBezTo>
                <a:cubicBezTo>
                  <a:pt x="6908947" y="4309599"/>
                  <a:pt x="6910355" y="4310831"/>
                  <a:pt x="6913171" y="4311818"/>
                </a:cubicBezTo>
                <a:cubicBezTo>
                  <a:pt x="6924435" y="4311818"/>
                  <a:pt x="6924435" y="4311818"/>
                  <a:pt x="6924435" y="4311818"/>
                </a:cubicBezTo>
                <a:cubicBezTo>
                  <a:pt x="6924435" y="4307871"/>
                  <a:pt x="6924435" y="4303928"/>
                  <a:pt x="6924435" y="4303928"/>
                </a:cubicBezTo>
                <a:cubicBezTo>
                  <a:pt x="6924435" y="4299983"/>
                  <a:pt x="6924435" y="4299983"/>
                  <a:pt x="6924435" y="4299983"/>
                </a:cubicBezTo>
                <a:close/>
                <a:moveTo>
                  <a:pt x="6879374" y="4299983"/>
                </a:moveTo>
                <a:cubicBezTo>
                  <a:pt x="6879374" y="4304286"/>
                  <a:pt x="6890641" y="4299983"/>
                  <a:pt x="6890640" y="4304287"/>
                </a:cubicBezTo>
                <a:cubicBezTo>
                  <a:pt x="6901905" y="4299983"/>
                  <a:pt x="6890641" y="4299983"/>
                  <a:pt x="6879374" y="4299983"/>
                </a:cubicBezTo>
                <a:close/>
                <a:moveTo>
                  <a:pt x="7007050" y="4295680"/>
                </a:moveTo>
                <a:cubicBezTo>
                  <a:pt x="7004233" y="4297593"/>
                  <a:pt x="7002824" y="4299266"/>
                  <a:pt x="7002471" y="4300700"/>
                </a:cubicBezTo>
                <a:cubicBezTo>
                  <a:pt x="7002119" y="4302135"/>
                  <a:pt x="7002823" y="4303330"/>
                  <a:pt x="7004233" y="4304286"/>
                </a:cubicBezTo>
                <a:cubicBezTo>
                  <a:pt x="7007050" y="4306199"/>
                  <a:pt x="7012681" y="4307155"/>
                  <a:pt x="7018315" y="4307156"/>
                </a:cubicBezTo>
                <a:cubicBezTo>
                  <a:pt x="7018314" y="4299505"/>
                  <a:pt x="7018315" y="4295680"/>
                  <a:pt x="7007050" y="4295680"/>
                </a:cubicBezTo>
                <a:close/>
                <a:moveTo>
                  <a:pt x="6819293" y="4295680"/>
                </a:moveTo>
                <a:cubicBezTo>
                  <a:pt x="6819293" y="4295680"/>
                  <a:pt x="6819293" y="4299983"/>
                  <a:pt x="6819293" y="4299983"/>
                </a:cubicBezTo>
                <a:cubicBezTo>
                  <a:pt x="6819293" y="4299983"/>
                  <a:pt x="6826803" y="4299983"/>
                  <a:pt x="6826803" y="4299983"/>
                </a:cubicBezTo>
                <a:cubicBezTo>
                  <a:pt x="6826803" y="4295680"/>
                  <a:pt x="6826803" y="4295680"/>
                  <a:pt x="6819293" y="4295680"/>
                </a:cubicBezTo>
                <a:close/>
                <a:moveTo>
                  <a:pt x="6650314" y="4295680"/>
                </a:moveTo>
                <a:cubicBezTo>
                  <a:pt x="6650313" y="4299983"/>
                  <a:pt x="6669091" y="4299983"/>
                  <a:pt x="6659703" y="4295680"/>
                </a:cubicBezTo>
                <a:cubicBezTo>
                  <a:pt x="6659703" y="4295680"/>
                  <a:pt x="6650314" y="4295680"/>
                  <a:pt x="6650314" y="4295680"/>
                </a:cubicBezTo>
                <a:close/>
                <a:moveTo>
                  <a:pt x="6965743" y="4295679"/>
                </a:moveTo>
                <a:cubicBezTo>
                  <a:pt x="6965743" y="4299983"/>
                  <a:pt x="6984520" y="4299984"/>
                  <a:pt x="6975130" y="4295680"/>
                </a:cubicBezTo>
                <a:cubicBezTo>
                  <a:pt x="6975130" y="4295680"/>
                  <a:pt x="6975130" y="4295680"/>
                  <a:pt x="6965743" y="4295679"/>
                </a:cubicBezTo>
                <a:close/>
                <a:moveTo>
                  <a:pt x="546341" y="4294767"/>
                </a:moveTo>
                <a:cubicBezTo>
                  <a:pt x="544696" y="4295418"/>
                  <a:pt x="544696" y="4295418"/>
                  <a:pt x="544696" y="4295418"/>
                </a:cubicBezTo>
                <a:cubicBezTo>
                  <a:pt x="544696" y="4295418"/>
                  <a:pt x="543469" y="4298046"/>
                  <a:pt x="543890" y="4300020"/>
                </a:cubicBezTo>
                <a:cubicBezTo>
                  <a:pt x="543890" y="4300020"/>
                  <a:pt x="544310" y="4301998"/>
                  <a:pt x="546377" y="4303322"/>
                </a:cubicBezTo>
                <a:cubicBezTo>
                  <a:pt x="548023" y="4302670"/>
                  <a:pt x="551737" y="4303344"/>
                  <a:pt x="553383" y="4302693"/>
                </a:cubicBezTo>
                <a:cubicBezTo>
                  <a:pt x="554609" y="4300066"/>
                  <a:pt x="554609" y="4300066"/>
                  <a:pt x="554188" y="4298089"/>
                </a:cubicBezTo>
                <a:cubicBezTo>
                  <a:pt x="553768" y="4296113"/>
                  <a:pt x="553347" y="4294138"/>
                  <a:pt x="551701" y="4294790"/>
                </a:cubicBezTo>
                <a:cubicBezTo>
                  <a:pt x="550055" y="4295440"/>
                  <a:pt x="548409" y="4296091"/>
                  <a:pt x="546341" y="4294767"/>
                </a:cubicBezTo>
                <a:close/>
                <a:moveTo>
                  <a:pt x="490756" y="4293805"/>
                </a:moveTo>
                <a:cubicBezTo>
                  <a:pt x="489157" y="4294437"/>
                  <a:pt x="489559" y="4296320"/>
                  <a:pt x="489559" y="4296320"/>
                </a:cubicBezTo>
                <a:cubicBezTo>
                  <a:pt x="489960" y="4298201"/>
                  <a:pt x="489960" y="4298201"/>
                  <a:pt x="491557" y="4297568"/>
                </a:cubicBezTo>
                <a:cubicBezTo>
                  <a:pt x="493154" y="4296936"/>
                  <a:pt x="493154" y="4296936"/>
                  <a:pt x="495152" y="4298187"/>
                </a:cubicBezTo>
                <a:cubicBezTo>
                  <a:pt x="495152" y="4298187"/>
                  <a:pt x="496750" y="4297554"/>
                  <a:pt x="496350" y="4295673"/>
                </a:cubicBezTo>
                <a:cubicBezTo>
                  <a:pt x="496350" y="4295673"/>
                  <a:pt x="495950" y="4293790"/>
                  <a:pt x="494352" y="4294423"/>
                </a:cubicBezTo>
                <a:cubicBezTo>
                  <a:pt x="494352" y="4294423"/>
                  <a:pt x="492354" y="4293172"/>
                  <a:pt x="490756" y="4293805"/>
                </a:cubicBezTo>
                <a:close/>
                <a:moveTo>
                  <a:pt x="6796765" y="4291376"/>
                </a:moveTo>
                <a:cubicBezTo>
                  <a:pt x="6793948" y="4292452"/>
                  <a:pt x="6792539" y="4293258"/>
                  <a:pt x="6792011" y="4293931"/>
                </a:cubicBezTo>
                <a:cubicBezTo>
                  <a:pt x="6791482" y="4294603"/>
                  <a:pt x="6791835" y="4295140"/>
                  <a:pt x="6792541" y="4295679"/>
                </a:cubicBezTo>
                <a:cubicBezTo>
                  <a:pt x="6793947" y="4296755"/>
                  <a:pt x="6796765" y="4297831"/>
                  <a:pt x="6796765" y="4299983"/>
                </a:cubicBezTo>
                <a:cubicBezTo>
                  <a:pt x="6796765" y="4299983"/>
                  <a:pt x="6796764" y="4295679"/>
                  <a:pt x="6808028" y="4295679"/>
                </a:cubicBezTo>
                <a:cubicBezTo>
                  <a:pt x="6808029" y="4291376"/>
                  <a:pt x="6796765" y="4291376"/>
                  <a:pt x="6796765" y="4291376"/>
                </a:cubicBezTo>
                <a:close/>
                <a:moveTo>
                  <a:pt x="6401042" y="4285371"/>
                </a:moveTo>
                <a:cubicBezTo>
                  <a:pt x="6401041" y="4290272"/>
                  <a:pt x="6401041" y="4290272"/>
                  <a:pt x="6401041" y="4290272"/>
                </a:cubicBezTo>
                <a:cubicBezTo>
                  <a:pt x="6401041" y="4290272"/>
                  <a:pt x="6401041" y="4290272"/>
                  <a:pt x="6408552" y="4290272"/>
                </a:cubicBezTo>
                <a:cubicBezTo>
                  <a:pt x="6408552" y="4290272"/>
                  <a:pt x="6408552" y="4290272"/>
                  <a:pt x="6408551" y="4285371"/>
                </a:cubicBezTo>
                <a:cubicBezTo>
                  <a:pt x="6401042" y="4285371"/>
                  <a:pt x="6401042" y="4285371"/>
                  <a:pt x="6401042" y="4285371"/>
                </a:cubicBezTo>
                <a:close/>
                <a:moveTo>
                  <a:pt x="6597743" y="4284204"/>
                </a:moveTo>
                <a:cubicBezTo>
                  <a:pt x="6586479" y="4287790"/>
                  <a:pt x="6575212" y="4287791"/>
                  <a:pt x="6575212" y="4291377"/>
                </a:cubicBezTo>
                <a:cubicBezTo>
                  <a:pt x="6575212" y="4291377"/>
                  <a:pt x="6597742" y="4291377"/>
                  <a:pt x="6597743" y="4284204"/>
                </a:cubicBezTo>
                <a:close/>
                <a:moveTo>
                  <a:pt x="6871866" y="4284203"/>
                </a:moveTo>
                <a:cubicBezTo>
                  <a:pt x="6860600" y="4284204"/>
                  <a:pt x="6860600" y="4284204"/>
                  <a:pt x="6860600" y="4284204"/>
                </a:cubicBezTo>
                <a:cubicBezTo>
                  <a:pt x="6860600" y="4284204"/>
                  <a:pt x="6860600" y="4288508"/>
                  <a:pt x="6860600" y="4288508"/>
                </a:cubicBezTo>
                <a:cubicBezTo>
                  <a:pt x="6860600" y="4288508"/>
                  <a:pt x="6860600" y="4288508"/>
                  <a:pt x="6871866" y="4288508"/>
                </a:cubicBezTo>
                <a:cubicBezTo>
                  <a:pt x="6871866" y="4288508"/>
                  <a:pt x="6871866" y="4284203"/>
                  <a:pt x="6871866" y="4284203"/>
                </a:cubicBezTo>
                <a:close/>
                <a:moveTo>
                  <a:pt x="6551040" y="4280975"/>
                </a:moveTo>
                <a:cubicBezTo>
                  <a:pt x="6547519" y="4280974"/>
                  <a:pt x="6545172" y="4282051"/>
                  <a:pt x="6545172" y="4284203"/>
                </a:cubicBezTo>
                <a:cubicBezTo>
                  <a:pt x="6545172" y="4288506"/>
                  <a:pt x="6545172" y="4288506"/>
                  <a:pt x="6554559" y="4288507"/>
                </a:cubicBezTo>
                <a:cubicBezTo>
                  <a:pt x="6554559" y="4288507"/>
                  <a:pt x="6554560" y="4284202"/>
                  <a:pt x="6563948" y="4284203"/>
                </a:cubicBezTo>
                <a:cubicBezTo>
                  <a:pt x="6559254" y="4282051"/>
                  <a:pt x="6554560" y="4280975"/>
                  <a:pt x="6551040" y="4280975"/>
                </a:cubicBezTo>
                <a:close/>
                <a:moveTo>
                  <a:pt x="589811" y="4278431"/>
                </a:moveTo>
                <a:cubicBezTo>
                  <a:pt x="586292" y="4278246"/>
                  <a:pt x="582383" y="4280318"/>
                  <a:pt x="577179" y="4284480"/>
                </a:cubicBezTo>
                <a:cubicBezTo>
                  <a:pt x="579197" y="4285785"/>
                  <a:pt x="579197" y="4285785"/>
                  <a:pt x="579197" y="4285785"/>
                </a:cubicBezTo>
                <a:cubicBezTo>
                  <a:pt x="574383" y="4287690"/>
                  <a:pt x="571174" y="4288959"/>
                  <a:pt x="565947" y="4288923"/>
                </a:cubicBezTo>
                <a:cubicBezTo>
                  <a:pt x="564341" y="4289559"/>
                  <a:pt x="564755" y="4291499"/>
                  <a:pt x="565168" y="4293440"/>
                </a:cubicBezTo>
                <a:cubicBezTo>
                  <a:pt x="565580" y="4295380"/>
                  <a:pt x="565580" y="4295380"/>
                  <a:pt x="567186" y="4294745"/>
                </a:cubicBezTo>
                <a:cubicBezTo>
                  <a:pt x="570394" y="4293476"/>
                  <a:pt x="575623" y="4293512"/>
                  <a:pt x="578831" y="4292242"/>
                </a:cubicBezTo>
                <a:cubicBezTo>
                  <a:pt x="584471" y="4294220"/>
                  <a:pt x="590890" y="4291680"/>
                  <a:pt x="590524" y="4298137"/>
                </a:cubicBezTo>
                <a:cubicBezTo>
                  <a:pt x="590913" y="4295878"/>
                  <a:pt x="594238" y="4297193"/>
                  <a:pt x="597000" y="4296889"/>
                </a:cubicBezTo>
                <a:cubicBezTo>
                  <a:pt x="598381" y="4296738"/>
                  <a:pt x="599622" y="4296181"/>
                  <a:pt x="600286" y="4294571"/>
                </a:cubicBezTo>
                <a:cubicBezTo>
                  <a:pt x="600949" y="4292960"/>
                  <a:pt x="601034" y="4290296"/>
                  <a:pt x="600105" y="4285930"/>
                </a:cubicBezTo>
                <a:cubicBezTo>
                  <a:pt x="596459" y="4281061"/>
                  <a:pt x="593330" y="4278618"/>
                  <a:pt x="589811" y="4278431"/>
                </a:cubicBezTo>
                <a:close/>
                <a:moveTo>
                  <a:pt x="659195" y="4276938"/>
                </a:moveTo>
                <a:lnTo>
                  <a:pt x="659790" y="4286949"/>
                </a:lnTo>
                <a:lnTo>
                  <a:pt x="656725" y="4279381"/>
                </a:lnTo>
                <a:close/>
                <a:moveTo>
                  <a:pt x="6901907" y="4275596"/>
                </a:moveTo>
                <a:cubicBezTo>
                  <a:pt x="6901907" y="4275596"/>
                  <a:pt x="6901907" y="4279899"/>
                  <a:pt x="6890641" y="4279900"/>
                </a:cubicBezTo>
                <a:cubicBezTo>
                  <a:pt x="6890641" y="4279900"/>
                  <a:pt x="6901907" y="4279899"/>
                  <a:pt x="6901906" y="4284203"/>
                </a:cubicBezTo>
                <a:cubicBezTo>
                  <a:pt x="6901906" y="4284203"/>
                  <a:pt x="6913171" y="4279900"/>
                  <a:pt x="6901907" y="4275596"/>
                </a:cubicBezTo>
                <a:close/>
                <a:moveTo>
                  <a:pt x="6545171" y="4272727"/>
                </a:moveTo>
                <a:lnTo>
                  <a:pt x="6545171" y="4276314"/>
                </a:lnTo>
                <a:cubicBezTo>
                  <a:pt x="6552681" y="4272727"/>
                  <a:pt x="6545171" y="4272727"/>
                  <a:pt x="6545171" y="4272727"/>
                </a:cubicBezTo>
                <a:close/>
                <a:moveTo>
                  <a:pt x="6250837" y="4267402"/>
                </a:moveTo>
                <a:cubicBezTo>
                  <a:pt x="6250837" y="4267402"/>
                  <a:pt x="6250837" y="4272304"/>
                  <a:pt x="6250837" y="4272304"/>
                </a:cubicBezTo>
                <a:cubicBezTo>
                  <a:pt x="6262103" y="4272304"/>
                  <a:pt x="6262103" y="4272304"/>
                  <a:pt x="6262103" y="4272304"/>
                </a:cubicBezTo>
                <a:cubicBezTo>
                  <a:pt x="6262103" y="4272304"/>
                  <a:pt x="6273368" y="4272304"/>
                  <a:pt x="6273368" y="4272304"/>
                </a:cubicBezTo>
                <a:cubicBezTo>
                  <a:pt x="6273367" y="4267402"/>
                  <a:pt x="6273367" y="4267402"/>
                  <a:pt x="6273367" y="4267402"/>
                </a:cubicBezTo>
                <a:cubicBezTo>
                  <a:pt x="6273367" y="4267402"/>
                  <a:pt x="6273367" y="4267402"/>
                  <a:pt x="6262103" y="4267403"/>
                </a:cubicBezTo>
                <a:cubicBezTo>
                  <a:pt x="6250837" y="4267402"/>
                  <a:pt x="6250837" y="4267402"/>
                  <a:pt x="6250837" y="4267402"/>
                </a:cubicBezTo>
                <a:close/>
                <a:moveTo>
                  <a:pt x="6427390" y="4264309"/>
                </a:moveTo>
                <a:cubicBezTo>
                  <a:pt x="6427390" y="4266284"/>
                  <a:pt x="6430023" y="4267271"/>
                  <a:pt x="6431338" y="4268259"/>
                </a:cubicBezTo>
                <a:lnTo>
                  <a:pt x="6430136" y="4269462"/>
                </a:lnTo>
                <a:close/>
                <a:moveTo>
                  <a:pt x="6796761" y="4264121"/>
                </a:moveTo>
                <a:cubicBezTo>
                  <a:pt x="6796762" y="4268424"/>
                  <a:pt x="6796762" y="4268424"/>
                  <a:pt x="6796762" y="4268424"/>
                </a:cubicBezTo>
                <a:cubicBezTo>
                  <a:pt x="6796762" y="4268424"/>
                  <a:pt x="6808028" y="4268424"/>
                  <a:pt x="6808028" y="4268424"/>
                </a:cubicBezTo>
                <a:cubicBezTo>
                  <a:pt x="6808029" y="4264121"/>
                  <a:pt x="6808029" y="4264121"/>
                  <a:pt x="6808029" y="4264121"/>
                </a:cubicBezTo>
                <a:cubicBezTo>
                  <a:pt x="6808029" y="4264121"/>
                  <a:pt x="6796761" y="4264121"/>
                  <a:pt x="6796761" y="4264121"/>
                </a:cubicBezTo>
                <a:close/>
                <a:moveTo>
                  <a:pt x="550508" y="4264045"/>
                </a:moveTo>
                <a:cubicBezTo>
                  <a:pt x="544133" y="4274983"/>
                  <a:pt x="536518" y="4280099"/>
                  <a:pt x="530095" y="4282640"/>
                </a:cubicBezTo>
                <a:cubicBezTo>
                  <a:pt x="524867" y="4282606"/>
                  <a:pt x="520051" y="4284510"/>
                  <a:pt x="515235" y="4286417"/>
                </a:cubicBezTo>
                <a:cubicBezTo>
                  <a:pt x="511611" y="4285745"/>
                  <a:pt x="508400" y="4287016"/>
                  <a:pt x="505189" y="4288286"/>
                </a:cubicBezTo>
                <a:cubicBezTo>
                  <a:pt x="503583" y="4288921"/>
                  <a:pt x="503583" y="4288921"/>
                  <a:pt x="503997" y="4290862"/>
                </a:cubicBezTo>
                <a:cubicBezTo>
                  <a:pt x="502804" y="4293439"/>
                  <a:pt x="504823" y="4294742"/>
                  <a:pt x="504823" y="4294742"/>
                </a:cubicBezTo>
                <a:cubicBezTo>
                  <a:pt x="508033" y="4293472"/>
                  <a:pt x="511244" y="4292203"/>
                  <a:pt x="514868" y="4292873"/>
                </a:cubicBezTo>
                <a:cubicBezTo>
                  <a:pt x="521291" y="4290333"/>
                  <a:pt x="526105" y="4288427"/>
                  <a:pt x="531748" y="4290403"/>
                </a:cubicBezTo>
                <a:cubicBezTo>
                  <a:pt x="534959" y="4289132"/>
                  <a:pt x="549041" y="4289873"/>
                  <a:pt x="551839" y="4286664"/>
                </a:cubicBezTo>
                <a:cubicBezTo>
                  <a:pt x="546610" y="4286627"/>
                  <a:pt x="552619" y="4282145"/>
                  <a:pt x="553812" y="4279570"/>
                </a:cubicBezTo>
                <a:cubicBezTo>
                  <a:pt x="555417" y="4278935"/>
                  <a:pt x="559042" y="4279605"/>
                  <a:pt x="560646" y="4278971"/>
                </a:cubicBezTo>
                <a:cubicBezTo>
                  <a:pt x="562665" y="4280276"/>
                  <a:pt x="562665" y="4280276"/>
                  <a:pt x="564270" y="4279640"/>
                </a:cubicBezTo>
                <a:cubicBezTo>
                  <a:pt x="564270" y="4279640"/>
                  <a:pt x="565877" y="4279006"/>
                  <a:pt x="565463" y="4277065"/>
                </a:cubicBezTo>
                <a:cubicBezTo>
                  <a:pt x="565049" y="4275124"/>
                  <a:pt x="564637" y="4273183"/>
                  <a:pt x="563031" y="4273819"/>
                </a:cubicBezTo>
                <a:cubicBezTo>
                  <a:pt x="563031" y="4273819"/>
                  <a:pt x="561426" y="4274454"/>
                  <a:pt x="561426" y="4274454"/>
                </a:cubicBezTo>
                <a:cubicBezTo>
                  <a:pt x="557802" y="4273784"/>
                  <a:pt x="554178" y="4273113"/>
                  <a:pt x="552572" y="4273748"/>
                </a:cubicBezTo>
                <a:cubicBezTo>
                  <a:pt x="551747" y="4269867"/>
                  <a:pt x="552940" y="4267290"/>
                  <a:pt x="550508" y="4264045"/>
                </a:cubicBezTo>
                <a:close/>
                <a:moveTo>
                  <a:pt x="6901905" y="4259817"/>
                </a:moveTo>
                <a:cubicBezTo>
                  <a:pt x="6901905" y="4264121"/>
                  <a:pt x="6901905" y="4264121"/>
                  <a:pt x="6901905" y="4264121"/>
                </a:cubicBezTo>
                <a:cubicBezTo>
                  <a:pt x="6913171" y="4264120"/>
                  <a:pt x="6913171" y="4264120"/>
                  <a:pt x="6913171" y="4264120"/>
                </a:cubicBezTo>
                <a:cubicBezTo>
                  <a:pt x="6913171" y="4259817"/>
                  <a:pt x="6913171" y="4259817"/>
                  <a:pt x="6901905" y="4259817"/>
                </a:cubicBezTo>
                <a:close/>
                <a:moveTo>
                  <a:pt x="6933199" y="4259816"/>
                </a:moveTo>
                <a:cubicBezTo>
                  <a:pt x="6923187" y="4263761"/>
                  <a:pt x="6923187" y="4267706"/>
                  <a:pt x="6923187" y="4267706"/>
                </a:cubicBezTo>
                <a:cubicBezTo>
                  <a:pt x="6923187" y="4267706"/>
                  <a:pt x="6923186" y="4271651"/>
                  <a:pt x="6913171" y="4271651"/>
                </a:cubicBezTo>
                <a:cubicBezTo>
                  <a:pt x="6913171" y="4275596"/>
                  <a:pt x="6923186" y="4275596"/>
                  <a:pt x="6923186" y="4275596"/>
                </a:cubicBezTo>
                <a:cubicBezTo>
                  <a:pt x="6933199" y="4271651"/>
                  <a:pt x="6943212" y="4271652"/>
                  <a:pt x="6933200" y="4267706"/>
                </a:cubicBezTo>
                <a:cubicBezTo>
                  <a:pt x="6933200" y="4267706"/>
                  <a:pt x="6933200" y="4263761"/>
                  <a:pt x="6933200" y="4263761"/>
                </a:cubicBezTo>
                <a:cubicBezTo>
                  <a:pt x="6933200" y="4263761"/>
                  <a:pt x="6943212" y="4263761"/>
                  <a:pt x="6943212" y="4263761"/>
                </a:cubicBezTo>
                <a:cubicBezTo>
                  <a:pt x="6943212" y="4263761"/>
                  <a:pt x="6943212" y="4263761"/>
                  <a:pt x="6943212" y="4259816"/>
                </a:cubicBezTo>
                <a:cubicBezTo>
                  <a:pt x="6943212" y="4259816"/>
                  <a:pt x="6933199" y="4259816"/>
                  <a:pt x="6933199" y="4259816"/>
                </a:cubicBezTo>
                <a:close/>
                <a:moveTo>
                  <a:pt x="6828681" y="4259816"/>
                </a:moveTo>
                <a:cubicBezTo>
                  <a:pt x="6826335" y="4260893"/>
                  <a:pt x="6825161" y="4261968"/>
                  <a:pt x="6824868" y="4262978"/>
                </a:cubicBezTo>
                <a:cubicBezTo>
                  <a:pt x="6824575" y="4263985"/>
                  <a:pt x="6825161" y="4264927"/>
                  <a:pt x="6826336" y="4265734"/>
                </a:cubicBezTo>
                <a:cubicBezTo>
                  <a:pt x="6828681" y="4267348"/>
                  <a:pt x="6833376" y="4268424"/>
                  <a:pt x="6838069" y="4268423"/>
                </a:cubicBezTo>
                <a:cubicBezTo>
                  <a:pt x="6838069" y="4264121"/>
                  <a:pt x="6838069" y="4259817"/>
                  <a:pt x="6828681" y="4259816"/>
                </a:cubicBezTo>
                <a:close/>
                <a:moveTo>
                  <a:pt x="713056" y="4258967"/>
                </a:moveTo>
                <a:lnTo>
                  <a:pt x="721281" y="4260063"/>
                </a:lnTo>
                <a:lnTo>
                  <a:pt x="725516" y="4262932"/>
                </a:lnTo>
                <a:lnTo>
                  <a:pt x="721622" y="4262225"/>
                </a:lnTo>
                <a:cubicBezTo>
                  <a:pt x="719238" y="4262121"/>
                  <a:pt x="717183" y="4262671"/>
                  <a:pt x="715887" y="4264754"/>
                </a:cubicBezTo>
                <a:cubicBezTo>
                  <a:pt x="719464" y="4257055"/>
                  <a:pt x="714287" y="4265388"/>
                  <a:pt x="713095" y="4267956"/>
                </a:cubicBezTo>
                <a:close/>
                <a:moveTo>
                  <a:pt x="6318898" y="4256132"/>
                </a:moveTo>
                <a:cubicBezTo>
                  <a:pt x="6314674" y="4254987"/>
                  <a:pt x="6309042" y="4254988"/>
                  <a:pt x="6303409" y="4257275"/>
                </a:cubicBezTo>
                <a:cubicBezTo>
                  <a:pt x="6314675" y="4261849"/>
                  <a:pt x="6303409" y="4270996"/>
                  <a:pt x="6314675" y="4275569"/>
                </a:cubicBezTo>
                <a:cubicBezTo>
                  <a:pt x="6314674" y="4270996"/>
                  <a:pt x="6325939" y="4270996"/>
                  <a:pt x="6325939" y="4266422"/>
                </a:cubicBezTo>
                <a:cubicBezTo>
                  <a:pt x="6325939" y="4266422"/>
                  <a:pt x="6325939" y="4261848"/>
                  <a:pt x="6325939" y="4261848"/>
                </a:cubicBezTo>
                <a:cubicBezTo>
                  <a:pt x="6325939" y="4259562"/>
                  <a:pt x="6323123" y="4257275"/>
                  <a:pt x="6318898" y="4256132"/>
                </a:cubicBezTo>
                <a:close/>
                <a:moveTo>
                  <a:pt x="6977007" y="4252645"/>
                </a:moveTo>
                <a:cubicBezTo>
                  <a:pt x="6987022" y="4256589"/>
                  <a:pt x="6977007" y="4268424"/>
                  <a:pt x="6987023" y="4268424"/>
                </a:cubicBezTo>
                <a:cubicBezTo>
                  <a:pt x="6997036" y="4268424"/>
                  <a:pt x="6997036" y="4268424"/>
                  <a:pt x="6997036" y="4268424"/>
                </a:cubicBezTo>
                <a:cubicBezTo>
                  <a:pt x="7007048" y="4264479"/>
                  <a:pt x="6997035" y="4256589"/>
                  <a:pt x="7007048" y="4256590"/>
                </a:cubicBezTo>
                <a:cubicBezTo>
                  <a:pt x="7007048" y="4256590"/>
                  <a:pt x="7007048" y="4256590"/>
                  <a:pt x="7007048" y="4252645"/>
                </a:cubicBezTo>
                <a:cubicBezTo>
                  <a:pt x="6997035" y="4252645"/>
                  <a:pt x="6987022" y="4252645"/>
                  <a:pt x="6977007" y="4252645"/>
                </a:cubicBezTo>
                <a:close/>
                <a:moveTo>
                  <a:pt x="6271048" y="4252645"/>
                </a:moveTo>
                <a:cubicBezTo>
                  <a:pt x="6271048" y="4256948"/>
                  <a:pt x="6282314" y="4256948"/>
                  <a:pt x="6282314" y="4256948"/>
                </a:cubicBezTo>
                <a:cubicBezTo>
                  <a:pt x="6282314" y="4252645"/>
                  <a:pt x="6282314" y="4252645"/>
                  <a:pt x="6282314" y="4252645"/>
                </a:cubicBezTo>
                <a:cubicBezTo>
                  <a:pt x="6282314" y="4252645"/>
                  <a:pt x="6271048" y="4252645"/>
                  <a:pt x="6271048" y="4252645"/>
                </a:cubicBezTo>
                <a:close/>
                <a:moveTo>
                  <a:pt x="6838069" y="4248340"/>
                </a:moveTo>
                <a:cubicBezTo>
                  <a:pt x="6826803" y="4248340"/>
                  <a:pt x="6826803" y="4248340"/>
                  <a:pt x="6826803" y="4252645"/>
                </a:cubicBezTo>
                <a:cubicBezTo>
                  <a:pt x="6838069" y="4252646"/>
                  <a:pt x="6849333" y="4252645"/>
                  <a:pt x="6838069" y="4248340"/>
                </a:cubicBezTo>
                <a:close/>
                <a:moveTo>
                  <a:pt x="6639048" y="4248340"/>
                </a:moveTo>
                <a:cubicBezTo>
                  <a:pt x="6639048" y="4248340"/>
                  <a:pt x="6639048" y="4252646"/>
                  <a:pt x="6639048" y="4252646"/>
                </a:cubicBezTo>
                <a:cubicBezTo>
                  <a:pt x="6650314" y="4252645"/>
                  <a:pt x="6650314" y="4252645"/>
                  <a:pt x="6650314" y="4252645"/>
                </a:cubicBezTo>
                <a:cubicBezTo>
                  <a:pt x="6650314" y="4252645"/>
                  <a:pt x="6650313" y="4248340"/>
                  <a:pt x="6650313" y="4248340"/>
                </a:cubicBezTo>
                <a:cubicBezTo>
                  <a:pt x="6650313" y="4248340"/>
                  <a:pt x="6650313" y="4248340"/>
                  <a:pt x="6639048" y="4248340"/>
                </a:cubicBezTo>
                <a:close/>
                <a:moveTo>
                  <a:pt x="6363675" y="4244038"/>
                </a:moveTo>
                <a:cubicBezTo>
                  <a:pt x="6353035" y="4247982"/>
                  <a:pt x="6353035" y="4251926"/>
                  <a:pt x="6342395" y="4251927"/>
                </a:cubicBezTo>
                <a:cubicBezTo>
                  <a:pt x="6342395" y="4255871"/>
                  <a:pt x="6353035" y="4255872"/>
                  <a:pt x="6363675" y="4255872"/>
                </a:cubicBezTo>
                <a:cubicBezTo>
                  <a:pt x="6363676" y="4259817"/>
                  <a:pt x="6353035" y="4255872"/>
                  <a:pt x="6353035" y="4259818"/>
                </a:cubicBezTo>
                <a:cubicBezTo>
                  <a:pt x="6353036" y="4263761"/>
                  <a:pt x="6363675" y="4263761"/>
                  <a:pt x="6363676" y="4267706"/>
                </a:cubicBezTo>
                <a:cubicBezTo>
                  <a:pt x="6363675" y="4271652"/>
                  <a:pt x="6363676" y="4275596"/>
                  <a:pt x="6363675" y="4279542"/>
                </a:cubicBezTo>
                <a:cubicBezTo>
                  <a:pt x="6363675" y="4279542"/>
                  <a:pt x="6363676" y="4283487"/>
                  <a:pt x="6363676" y="4283487"/>
                </a:cubicBezTo>
                <a:cubicBezTo>
                  <a:pt x="6363676" y="4283487"/>
                  <a:pt x="6353035" y="4283487"/>
                  <a:pt x="6353035" y="4283487"/>
                </a:cubicBezTo>
                <a:cubicBezTo>
                  <a:pt x="6353036" y="4287432"/>
                  <a:pt x="6363675" y="4287431"/>
                  <a:pt x="6353036" y="4287432"/>
                </a:cubicBezTo>
                <a:cubicBezTo>
                  <a:pt x="6353036" y="4287432"/>
                  <a:pt x="6342396" y="4283487"/>
                  <a:pt x="6342395" y="4287431"/>
                </a:cubicBezTo>
                <a:cubicBezTo>
                  <a:pt x="6342396" y="4291377"/>
                  <a:pt x="6353035" y="4291378"/>
                  <a:pt x="6374315" y="4291377"/>
                </a:cubicBezTo>
                <a:cubicBezTo>
                  <a:pt x="6374315" y="4291377"/>
                  <a:pt x="6374315" y="4287431"/>
                  <a:pt x="6374315" y="4283487"/>
                </a:cubicBezTo>
                <a:cubicBezTo>
                  <a:pt x="6374315" y="4283487"/>
                  <a:pt x="6374315" y="4279542"/>
                  <a:pt x="6374315" y="4279542"/>
                </a:cubicBezTo>
                <a:cubicBezTo>
                  <a:pt x="6374315" y="4275596"/>
                  <a:pt x="6363675" y="4271652"/>
                  <a:pt x="6363676" y="4267706"/>
                </a:cubicBezTo>
                <a:cubicBezTo>
                  <a:pt x="6363676" y="4267706"/>
                  <a:pt x="6363676" y="4267706"/>
                  <a:pt x="6374315" y="4267707"/>
                </a:cubicBezTo>
                <a:cubicBezTo>
                  <a:pt x="6406233" y="4259817"/>
                  <a:pt x="6384955" y="4244038"/>
                  <a:pt x="6363675" y="4244038"/>
                </a:cubicBezTo>
                <a:close/>
                <a:moveTo>
                  <a:pt x="6977007" y="4240451"/>
                </a:moveTo>
                <a:cubicBezTo>
                  <a:pt x="6977007" y="4240451"/>
                  <a:pt x="6977007" y="4240451"/>
                  <a:pt x="6984516" y="4244037"/>
                </a:cubicBezTo>
                <a:cubicBezTo>
                  <a:pt x="6984516" y="4244037"/>
                  <a:pt x="6984516" y="4244037"/>
                  <a:pt x="6984517" y="4240451"/>
                </a:cubicBezTo>
                <a:cubicBezTo>
                  <a:pt x="6984517" y="4240451"/>
                  <a:pt x="6984517" y="4240451"/>
                  <a:pt x="6977007" y="4240451"/>
                </a:cubicBezTo>
                <a:close/>
                <a:moveTo>
                  <a:pt x="7018314" y="4239735"/>
                </a:moveTo>
                <a:cubicBezTo>
                  <a:pt x="7015497" y="4239734"/>
                  <a:pt x="7014088" y="4240002"/>
                  <a:pt x="7013560" y="4240473"/>
                </a:cubicBezTo>
                <a:cubicBezTo>
                  <a:pt x="7013032" y="4240944"/>
                  <a:pt x="7013385" y="4241616"/>
                  <a:pt x="7014089" y="4242422"/>
                </a:cubicBezTo>
                <a:cubicBezTo>
                  <a:pt x="7015498" y="4244037"/>
                  <a:pt x="7018315" y="4246188"/>
                  <a:pt x="7018314" y="4248340"/>
                </a:cubicBezTo>
                <a:cubicBezTo>
                  <a:pt x="7029577" y="4248341"/>
                  <a:pt x="7018314" y="4244036"/>
                  <a:pt x="7018314" y="4239735"/>
                </a:cubicBezTo>
                <a:close/>
                <a:moveTo>
                  <a:pt x="6691619" y="4239734"/>
                </a:moveTo>
                <a:cubicBezTo>
                  <a:pt x="6691619" y="4239734"/>
                  <a:pt x="6691619" y="4239734"/>
                  <a:pt x="6691619" y="4244038"/>
                </a:cubicBezTo>
                <a:cubicBezTo>
                  <a:pt x="6702886" y="4244038"/>
                  <a:pt x="6702886" y="4244038"/>
                  <a:pt x="6702886" y="4244038"/>
                </a:cubicBezTo>
                <a:cubicBezTo>
                  <a:pt x="6702886" y="4239734"/>
                  <a:pt x="6691619" y="4239734"/>
                  <a:pt x="6691619" y="4239734"/>
                </a:cubicBezTo>
                <a:close/>
                <a:moveTo>
                  <a:pt x="7037089" y="4236865"/>
                </a:moveTo>
                <a:cubicBezTo>
                  <a:pt x="7037089" y="4236865"/>
                  <a:pt x="7037089" y="4239734"/>
                  <a:pt x="7037089" y="4239734"/>
                </a:cubicBezTo>
                <a:cubicBezTo>
                  <a:pt x="7037089" y="4239734"/>
                  <a:pt x="7048355" y="4239735"/>
                  <a:pt x="7037089" y="4236865"/>
                </a:cubicBezTo>
                <a:close/>
                <a:moveTo>
                  <a:pt x="6838069" y="4232561"/>
                </a:moveTo>
                <a:cubicBezTo>
                  <a:pt x="6838069" y="4236866"/>
                  <a:pt x="6838069" y="4236866"/>
                  <a:pt x="6838069" y="4236866"/>
                </a:cubicBezTo>
                <a:cubicBezTo>
                  <a:pt x="6838069" y="4236866"/>
                  <a:pt x="6838069" y="4236866"/>
                  <a:pt x="6849336" y="4236866"/>
                </a:cubicBezTo>
                <a:cubicBezTo>
                  <a:pt x="6849336" y="4236866"/>
                  <a:pt x="6849336" y="4236866"/>
                  <a:pt x="6849336" y="4232561"/>
                </a:cubicBezTo>
                <a:cubicBezTo>
                  <a:pt x="6838069" y="4232561"/>
                  <a:pt x="6838069" y="4232561"/>
                  <a:pt x="6838069" y="4232561"/>
                </a:cubicBezTo>
                <a:close/>
                <a:moveTo>
                  <a:pt x="5943825" y="4229838"/>
                </a:moveTo>
                <a:lnTo>
                  <a:pt x="5943913" y="4229933"/>
                </a:lnTo>
                <a:cubicBezTo>
                  <a:pt x="5944900" y="4239243"/>
                  <a:pt x="5931082" y="4251092"/>
                  <a:pt x="5946873" y="4257863"/>
                </a:cubicBezTo>
                <a:lnTo>
                  <a:pt x="5942148" y="4261916"/>
                </a:lnTo>
                <a:lnTo>
                  <a:pt x="5929450" y="4253001"/>
                </a:lnTo>
                <a:cubicBezTo>
                  <a:pt x="5919581" y="4247944"/>
                  <a:pt x="5909712" y="4242885"/>
                  <a:pt x="5903882" y="4235052"/>
                </a:cubicBezTo>
                <a:cubicBezTo>
                  <a:pt x="5911829" y="4226038"/>
                  <a:pt x="5923503" y="4233112"/>
                  <a:pt x="5935661" y="4232526"/>
                </a:cubicBezTo>
                <a:close/>
                <a:moveTo>
                  <a:pt x="6826803" y="4223954"/>
                </a:moveTo>
                <a:cubicBezTo>
                  <a:pt x="6826803" y="4228258"/>
                  <a:pt x="6838069" y="4228258"/>
                  <a:pt x="6838069" y="4228258"/>
                </a:cubicBezTo>
                <a:cubicBezTo>
                  <a:pt x="6849333" y="4228258"/>
                  <a:pt x="6838069" y="4223954"/>
                  <a:pt x="6826803" y="4223954"/>
                </a:cubicBezTo>
                <a:close/>
                <a:moveTo>
                  <a:pt x="6394029" y="4223327"/>
                </a:moveTo>
                <a:cubicBezTo>
                  <a:pt x="6393090" y="4223776"/>
                  <a:pt x="6391212" y="4224673"/>
                  <a:pt x="6387456" y="4224672"/>
                </a:cubicBezTo>
                <a:cubicBezTo>
                  <a:pt x="6387456" y="4228258"/>
                  <a:pt x="6394967" y="4228258"/>
                  <a:pt x="6394967" y="4228258"/>
                </a:cubicBezTo>
                <a:cubicBezTo>
                  <a:pt x="6394967" y="4228258"/>
                  <a:pt x="6394968" y="4224673"/>
                  <a:pt x="6394968" y="4224673"/>
                </a:cubicBezTo>
                <a:cubicBezTo>
                  <a:pt x="6394967" y="4222880"/>
                  <a:pt x="6394967" y="4222880"/>
                  <a:pt x="6394029" y="4223327"/>
                </a:cubicBezTo>
                <a:close/>
                <a:moveTo>
                  <a:pt x="644304" y="4219931"/>
                </a:moveTo>
                <a:cubicBezTo>
                  <a:pt x="641125" y="4220437"/>
                  <a:pt x="646594" y="4226557"/>
                  <a:pt x="650736" y="4221906"/>
                </a:cubicBezTo>
                <a:cubicBezTo>
                  <a:pt x="647385" y="4220219"/>
                  <a:pt x="645364" y="4219763"/>
                  <a:pt x="644304" y="4219931"/>
                </a:cubicBezTo>
                <a:close/>
                <a:moveTo>
                  <a:pt x="6332198" y="4216867"/>
                </a:moveTo>
                <a:cubicBezTo>
                  <a:pt x="6326774" y="4215743"/>
                  <a:pt x="6321350" y="4215743"/>
                  <a:pt x="6315926" y="4217990"/>
                </a:cubicBezTo>
                <a:cubicBezTo>
                  <a:pt x="6315926" y="4222481"/>
                  <a:pt x="6326775" y="4217990"/>
                  <a:pt x="6326774" y="4222482"/>
                </a:cubicBezTo>
                <a:cubicBezTo>
                  <a:pt x="6315926" y="4231465"/>
                  <a:pt x="6272532" y="4231465"/>
                  <a:pt x="6250837" y="4235957"/>
                </a:cubicBezTo>
                <a:cubicBezTo>
                  <a:pt x="6261685" y="4240450"/>
                  <a:pt x="6261685" y="4249435"/>
                  <a:pt x="6272532" y="4249435"/>
                </a:cubicBezTo>
                <a:cubicBezTo>
                  <a:pt x="6283383" y="4249435"/>
                  <a:pt x="6283383" y="4240450"/>
                  <a:pt x="6294230" y="4240450"/>
                </a:cubicBezTo>
                <a:cubicBezTo>
                  <a:pt x="6294230" y="4244941"/>
                  <a:pt x="6315926" y="4235957"/>
                  <a:pt x="6315926" y="4240450"/>
                </a:cubicBezTo>
                <a:cubicBezTo>
                  <a:pt x="6326774" y="4231465"/>
                  <a:pt x="6348470" y="4231465"/>
                  <a:pt x="6348469" y="4222482"/>
                </a:cubicBezTo>
                <a:cubicBezTo>
                  <a:pt x="6343045" y="4220235"/>
                  <a:pt x="6337622" y="4217989"/>
                  <a:pt x="6332198" y="4216867"/>
                </a:cubicBezTo>
                <a:close/>
                <a:moveTo>
                  <a:pt x="6355068" y="4215168"/>
                </a:moveTo>
                <a:cubicBezTo>
                  <a:pt x="6353659" y="4214629"/>
                  <a:pt x="6353659" y="4214629"/>
                  <a:pt x="6353659" y="4216781"/>
                </a:cubicBezTo>
                <a:cubicBezTo>
                  <a:pt x="6353659" y="4221085"/>
                  <a:pt x="6353659" y="4221085"/>
                  <a:pt x="6353659" y="4221085"/>
                </a:cubicBezTo>
                <a:cubicBezTo>
                  <a:pt x="6353659" y="4221085"/>
                  <a:pt x="6353659" y="4221085"/>
                  <a:pt x="6364927" y="4221085"/>
                </a:cubicBezTo>
                <a:cubicBezTo>
                  <a:pt x="6364927" y="4221085"/>
                  <a:pt x="6364927" y="4216781"/>
                  <a:pt x="6364927" y="4216781"/>
                </a:cubicBezTo>
                <a:cubicBezTo>
                  <a:pt x="6359293" y="4216781"/>
                  <a:pt x="6356477" y="4215706"/>
                  <a:pt x="6355068" y="4215168"/>
                </a:cubicBezTo>
                <a:close/>
                <a:moveTo>
                  <a:pt x="672997" y="4213290"/>
                </a:moveTo>
                <a:cubicBezTo>
                  <a:pt x="671398" y="4213922"/>
                  <a:pt x="671398" y="4213922"/>
                  <a:pt x="671398" y="4213922"/>
                </a:cubicBezTo>
                <a:cubicBezTo>
                  <a:pt x="669801" y="4214555"/>
                  <a:pt x="670627" y="4218436"/>
                  <a:pt x="669441" y="4221009"/>
                </a:cubicBezTo>
                <a:cubicBezTo>
                  <a:pt x="671452" y="4222318"/>
                  <a:pt x="671452" y="4222318"/>
                  <a:pt x="671452" y="4222318"/>
                </a:cubicBezTo>
                <a:cubicBezTo>
                  <a:pt x="672638" y="4219744"/>
                  <a:pt x="672638" y="4219744"/>
                  <a:pt x="672224" y="4217804"/>
                </a:cubicBezTo>
                <a:cubicBezTo>
                  <a:pt x="672638" y="4219744"/>
                  <a:pt x="674236" y="4219111"/>
                  <a:pt x="674236" y="4219111"/>
                </a:cubicBezTo>
                <a:cubicBezTo>
                  <a:pt x="674648" y="4221053"/>
                  <a:pt x="674648" y="4221053"/>
                  <a:pt x="676246" y="4220421"/>
                </a:cubicBezTo>
                <a:cubicBezTo>
                  <a:pt x="676246" y="4220421"/>
                  <a:pt x="675833" y="4218480"/>
                  <a:pt x="675833" y="4218480"/>
                </a:cubicBezTo>
                <a:cubicBezTo>
                  <a:pt x="675420" y="4216540"/>
                  <a:pt x="673409" y="4215231"/>
                  <a:pt x="673409" y="4215231"/>
                </a:cubicBezTo>
                <a:close/>
                <a:moveTo>
                  <a:pt x="6785696" y="4211154"/>
                </a:moveTo>
                <a:cubicBezTo>
                  <a:pt x="6783078" y="4212147"/>
                  <a:pt x="6780459" y="4214133"/>
                  <a:pt x="6775220" y="4216119"/>
                </a:cubicBezTo>
                <a:cubicBezTo>
                  <a:pt x="6785697" y="4224065"/>
                  <a:pt x="6764747" y="4224065"/>
                  <a:pt x="6743796" y="4220091"/>
                </a:cubicBezTo>
                <a:cubicBezTo>
                  <a:pt x="6743796" y="4232010"/>
                  <a:pt x="6743795" y="4239954"/>
                  <a:pt x="6754272" y="4247899"/>
                </a:cubicBezTo>
                <a:cubicBezTo>
                  <a:pt x="6764747" y="4247899"/>
                  <a:pt x="6764747" y="4247899"/>
                  <a:pt x="6764747" y="4247899"/>
                </a:cubicBezTo>
                <a:cubicBezTo>
                  <a:pt x="6764747" y="4247899"/>
                  <a:pt x="6775221" y="4251872"/>
                  <a:pt x="6775220" y="4255844"/>
                </a:cubicBezTo>
                <a:cubicBezTo>
                  <a:pt x="6775221" y="4259816"/>
                  <a:pt x="6764747" y="4259816"/>
                  <a:pt x="6764747" y="4267760"/>
                </a:cubicBezTo>
                <a:cubicBezTo>
                  <a:pt x="6754272" y="4267760"/>
                  <a:pt x="6754272" y="4263789"/>
                  <a:pt x="6754272" y="4263789"/>
                </a:cubicBezTo>
                <a:cubicBezTo>
                  <a:pt x="6743795" y="4263789"/>
                  <a:pt x="6743795" y="4263789"/>
                  <a:pt x="6733322" y="4267760"/>
                </a:cubicBezTo>
                <a:cubicBezTo>
                  <a:pt x="6712371" y="4263788"/>
                  <a:pt x="6722848" y="4247899"/>
                  <a:pt x="6691424" y="4247900"/>
                </a:cubicBezTo>
                <a:cubicBezTo>
                  <a:pt x="6691423" y="4255844"/>
                  <a:pt x="6691424" y="4259816"/>
                  <a:pt x="6670472" y="4255844"/>
                </a:cubicBezTo>
                <a:cubicBezTo>
                  <a:pt x="6670472" y="4263788"/>
                  <a:pt x="6670472" y="4263788"/>
                  <a:pt x="6670472" y="4267761"/>
                </a:cubicBezTo>
                <a:cubicBezTo>
                  <a:pt x="6670472" y="4267761"/>
                  <a:pt x="6659998" y="4267761"/>
                  <a:pt x="6659998" y="4267761"/>
                </a:cubicBezTo>
                <a:cubicBezTo>
                  <a:pt x="6659998" y="4267761"/>
                  <a:pt x="6659998" y="4267761"/>
                  <a:pt x="6649525" y="4263788"/>
                </a:cubicBezTo>
                <a:cubicBezTo>
                  <a:pt x="6649525" y="4267761"/>
                  <a:pt x="6649525" y="4267761"/>
                  <a:pt x="6649525" y="4267761"/>
                </a:cubicBezTo>
                <a:cubicBezTo>
                  <a:pt x="6649525" y="4267761"/>
                  <a:pt x="6659998" y="4267761"/>
                  <a:pt x="6659998" y="4267761"/>
                </a:cubicBezTo>
                <a:cubicBezTo>
                  <a:pt x="6659998" y="4267761"/>
                  <a:pt x="6659998" y="4271733"/>
                  <a:pt x="6659998" y="4271733"/>
                </a:cubicBezTo>
                <a:cubicBezTo>
                  <a:pt x="6659998" y="4275707"/>
                  <a:pt x="6670472" y="4275707"/>
                  <a:pt x="6670472" y="4279679"/>
                </a:cubicBezTo>
                <a:cubicBezTo>
                  <a:pt x="6670472" y="4279679"/>
                  <a:pt x="6649525" y="4279678"/>
                  <a:pt x="6649525" y="4283651"/>
                </a:cubicBezTo>
                <a:cubicBezTo>
                  <a:pt x="6649525" y="4283651"/>
                  <a:pt x="6649525" y="4283651"/>
                  <a:pt x="6639049" y="4283651"/>
                </a:cubicBezTo>
                <a:cubicBezTo>
                  <a:pt x="6639049" y="4283651"/>
                  <a:pt x="6639049" y="4283651"/>
                  <a:pt x="6639048" y="4287624"/>
                </a:cubicBezTo>
                <a:cubicBezTo>
                  <a:pt x="6639048" y="4287624"/>
                  <a:pt x="6649525" y="4287624"/>
                  <a:pt x="6649525" y="4287624"/>
                </a:cubicBezTo>
                <a:cubicBezTo>
                  <a:pt x="6649525" y="4283651"/>
                  <a:pt x="6649525" y="4283651"/>
                  <a:pt x="6649525" y="4283651"/>
                </a:cubicBezTo>
                <a:cubicBezTo>
                  <a:pt x="6659998" y="4287624"/>
                  <a:pt x="6670472" y="4291596"/>
                  <a:pt x="6680948" y="4287624"/>
                </a:cubicBezTo>
                <a:cubicBezTo>
                  <a:pt x="6680948" y="4287624"/>
                  <a:pt x="6680948" y="4287624"/>
                  <a:pt x="6680948" y="4291596"/>
                </a:cubicBezTo>
                <a:cubicBezTo>
                  <a:pt x="6680948" y="4291596"/>
                  <a:pt x="6691424" y="4291596"/>
                  <a:pt x="6691424" y="4291596"/>
                </a:cubicBezTo>
                <a:cubicBezTo>
                  <a:pt x="6691424" y="4295568"/>
                  <a:pt x="6691424" y="4295568"/>
                  <a:pt x="6691423" y="4303514"/>
                </a:cubicBezTo>
                <a:cubicBezTo>
                  <a:pt x="6712371" y="4307487"/>
                  <a:pt x="6743795" y="4299543"/>
                  <a:pt x="6733322" y="4291596"/>
                </a:cubicBezTo>
                <a:cubicBezTo>
                  <a:pt x="6743795" y="4291596"/>
                  <a:pt x="6743795" y="4291596"/>
                  <a:pt x="6743795" y="4291596"/>
                </a:cubicBezTo>
                <a:cubicBezTo>
                  <a:pt x="6754272" y="4291595"/>
                  <a:pt x="6743795" y="4291596"/>
                  <a:pt x="6754272" y="4291595"/>
                </a:cubicBezTo>
                <a:cubicBezTo>
                  <a:pt x="6754272" y="4283652"/>
                  <a:pt x="6743796" y="4275706"/>
                  <a:pt x="6764747" y="4275707"/>
                </a:cubicBezTo>
                <a:cubicBezTo>
                  <a:pt x="6764747" y="4275707"/>
                  <a:pt x="6764747" y="4275707"/>
                  <a:pt x="6775220" y="4275707"/>
                </a:cubicBezTo>
                <a:cubicBezTo>
                  <a:pt x="6775220" y="4279679"/>
                  <a:pt x="6764747" y="4287624"/>
                  <a:pt x="6775220" y="4287624"/>
                </a:cubicBezTo>
                <a:cubicBezTo>
                  <a:pt x="6775221" y="4291596"/>
                  <a:pt x="6775221" y="4291596"/>
                  <a:pt x="6775221" y="4291596"/>
                </a:cubicBezTo>
                <a:cubicBezTo>
                  <a:pt x="6775221" y="4299542"/>
                  <a:pt x="6775220" y="4303515"/>
                  <a:pt x="6764747" y="4307486"/>
                </a:cubicBezTo>
                <a:cubicBezTo>
                  <a:pt x="6775221" y="4311460"/>
                  <a:pt x="6775220" y="4307486"/>
                  <a:pt x="6796170" y="4307487"/>
                </a:cubicBezTo>
                <a:cubicBezTo>
                  <a:pt x="6785697" y="4299543"/>
                  <a:pt x="6796170" y="4291595"/>
                  <a:pt x="6775220" y="4287624"/>
                </a:cubicBezTo>
                <a:cubicBezTo>
                  <a:pt x="6785697" y="4271734"/>
                  <a:pt x="6785697" y="4263788"/>
                  <a:pt x="6806645" y="4247899"/>
                </a:cubicBezTo>
                <a:cubicBezTo>
                  <a:pt x="6817122" y="4239955"/>
                  <a:pt x="6785697" y="4232010"/>
                  <a:pt x="6806645" y="4224064"/>
                </a:cubicBezTo>
                <a:cubicBezTo>
                  <a:pt x="6806645" y="4228037"/>
                  <a:pt x="6806645" y="4228037"/>
                  <a:pt x="6806645" y="4228037"/>
                </a:cubicBezTo>
                <a:cubicBezTo>
                  <a:pt x="6806645" y="4232010"/>
                  <a:pt x="6806645" y="4232010"/>
                  <a:pt x="6806645" y="4232010"/>
                </a:cubicBezTo>
                <a:cubicBezTo>
                  <a:pt x="6806645" y="4232010"/>
                  <a:pt x="6806645" y="4232010"/>
                  <a:pt x="6817122" y="4235981"/>
                </a:cubicBezTo>
                <a:cubicBezTo>
                  <a:pt x="6817122" y="4235981"/>
                  <a:pt x="6817121" y="4232010"/>
                  <a:pt x="6817121" y="4232010"/>
                </a:cubicBezTo>
                <a:cubicBezTo>
                  <a:pt x="6817121" y="4232010"/>
                  <a:pt x="6817121" y="4232010"/>
                  <a:pt x="6817122" y="4228037"/>
                </a:cubicBezTo>
                <a:cubicBezTo>
                  <a:pt x="6817122" y="4228037"/>
                  <a:pt x="6817122" y="4228037"/>
                  <a:pt x="6817122" y="4224065"/>
                </a:cubicBezTo>
                <a:cubicBezTo>
                  <a:pt x="6817122" y="4224065"/>
                  <a:pt x="6827595" y="4224065"/>
                  <a:pt x="6827596" y="4220091"/>
                </a:cubicBezTo>
                <a:cubicBezTo>
                  <a:pt x="6827596" y="4220091"/>
                  <a:pt x="6838069" y="4220091"/>
                  <a:pt x="6838069" y="4220091"/>
                </a:cubicBezTo>
                <a:cubicBezTo>
                  <a:pt x="6838069" y="4220091"/>
                  <a:pt x="6838069" y="4216120"/>
                  <a:pt x="6838069" y="4216120"/>
                </a:cubicBezTo>
                <a:cubicBezTo>
                  <a:pt x="6838069" y="4216120"/>
                  <a:pt x="6827596" y="4216119"/>
                  <a:pt x="6827596" y="4216119"/>
                </a:cubicBezTo>
                <a:cubicBezTo>
                  <a:pt x="6806645" y="4220092"/>
                  <a:pt x="6806645" y="4212147"/>
                  <a:pt x="6796170" y="4212147"/>
                </a:cubicBezTo>
                <a:cubicBezTo>
                  <a:pt x="6790934" y="4210161"/>
                  <a:pt x="6788315" y="4210161"/>
                  <a:pt x="6785696" y="4211154"/>
                </a:cubicBezTo>
                <a:close/>
                <a:moveTo>
                  <a:pt x="718388" y="4203596"/>
                </a:moveTo>
                <a:lnTo>
                  <a:pt x="721495" y="4204167"/>
                </a:lnTo>
                <a:lnTo>
                  <a:pt x="718206" y="4206228"/>
                </a:lnTo>
                <a:lnTo>
                  <a:pt x="716942" y="4207633"/>
                </a:lnTo>
                <a:lnTo>
                  <a:pt x="717197" y="4206163"/>
                </a:lnTo>
                <a:cubicBezTo>
                  <a:pt x="716786" y="4204230"/>
                  <a:pt x="716786" y="4204230"/>
                  <a:pt x="718388" y="4203596"/>
                </a:cubicBezTo>
                <a:close/>
                <a:moveTo>
                  <a:pt x="604638" y="4200658"/>
                </a:moveTo>
                <a:cubicBezTo>
                  <a:pt x="598534" y="4196843"/>
                  <a:pt x="598135" y="4211538"/>
                  <a:pt x="603014" y="4209607"/>
                </a:cubicBezTo>
                <a:cubicBezTo>
                  <a:pt x="601792" y="4203860"/>
                  <a:pt x="603419" y="4203217"/>
                  <a:pt x="604638" y="4200658"/>
                </a:cubicBezTo>
                <a:close/>
                <a:moveTo>
                  <a:pt x="686133" y="4197577"/>
                </a:moveTo>
                <a:cubicBezTo>
                  <a:pt x="685299" y="4198049"/>
                  <a:pt x="687779" y="4212708"/>
                  <a:pt x="688127" y="4211756"/>
                </a:cubicBezTo>
                <a:cubicBezTo>
                  <a:pt x="688193" y="4211575"/>
                  <a:pt x="688180" y="4210826"/>
                  <a:pt x="688055" y="4209306"/>
                </a:cubicBezTo>
                <a:cubicBezTo>
                  <a:pt x="687849" y="4208341"/>
                  <a:pt x="688212" y="4208197"/>
                  <a:pt x="688472" y="4207570"/>
                </a:cubicBezTo>
                <a:cubicBezTo>
                  <a:pt x="688733" y="4206944"/>
                  <a:pt x="688891" y="4205834"/>
                  <a:pt x="688275" y="4202937"/>
                </a:cubicBezTo>
                <a:cubicBezTo>
                  <a:pt x="687058" y="4198839"/>
                  <a:pt x="686411" y="4197420"/>
                  <a:pt x="686133" y="4197577"/>
                </a:cubicBezTo>
                <a:close/>
                <a:moveTo>
                  <a:pt x="6819293" y="4196700"/>
                </a:moveTo>
                <a:lnTo>
                  <a:pt x="6829921" y="4197401"/>
                </a:lnTo>
                <a:lnTo>
                  <a:pt x="6832969" y="4200897"/>
                </a:lnTo>
                <a:lnTo>
                  <a:pt x="6829308" y="4205306"/>
                </a:lnTo>
                <a:cubicBezTo>
                  <a:pt x="6829308" y="4205306"/>
                  <a:pt x="6831811" y="4203155"/>
                  <a:pt x="6833063" y="4201002"/>
                </a:cubicBezTo>
                <a:lnTo>
                  <a:pt x="6832969" y="4200897"/>
                </a:lnTo>
                <a:lnTo>
                  <a:pt x="6835564" y="4197774"/>
                </a:lnTo>
                <a:lnTo>
                  <a:pt x="6829921" y="4197401"/>
                </a:lnTo>
                <a:lnTo>
                  <a:pt x="6829308" y="4196700"/>
                </a:lnTo>
                <a:cubicBezTo>
                  <a:pt x="6829308" y="4196700"/>
                  <a:pt x="6819293" y="4196700"/>
                  <a:pt x="6819293" y="4196700"/>
                </a:cubicBezTo>
                <a:close/>
                <a:moveTo>
                  <a:pt x="6986395" y="4196699"/>
                </a:moveTo>
                <a:cubicBezTo>
                  <a:pt x="6986396" y="4200523"/>
                  <a:pt x="6977007" y="4200524"/>
                  <a:pt x="6977007" y="4204349"/>
                </a:cubicBezTo>
                <a:cubicBezTo>
                  <a:pt x="6977007" y="4204349"/>
                  <a:pt x="6977007" y="4208175"/>
                  <a:pt x="6986395" y="4208174"/>
                </a:cubicBezTo>
                <a:cubicBezTo>
                  <a:pt x="6986396" y="4204349"/>
                  <a:pt x="6995784" y="4200523"/>
                  <a:pt x="6986395" y="4196699"/>
                </a:cubicBezTo>
                <a:close/>
                <a:moveTo>
                  <a:pt x="6774231" y="4196698"/>
                </a:moveTo>
                <a:cubicBezTo>
                  <a:pt x="6774231" y="4196698"/>
                  <a:pt x="6785498" y="4201002"/>
                  <a:pt x="6785498" y="4201002"/>
                </a:cubicBezTo>
                <a:cubicBezTo>
                  <a:pt x="6785498" y="4201002"/>
                  <a:pt x="6785498" y="4201002"/>
                  <a:pt x="6796761" y="4201002"/>
                </a:cubicBezTo>
                <a:cubicBezTo>
                  <a:pt x="6796762" y="4196698"/>
                  <a:pt x="6785498" y="4196698"/>
                  <a:pt x="6774231" y="4196698"/>
                </a:cubicBezTo>
                <a:close/>
                <a:moveTo>
                  <a:pt x="6859661" y="4196391"/>
                </a:moveTo>
                <a:cubicBezTo>
                  <a:pt x="6848865" y="4200387"/>
                  <a:pt x="6859661" y="4212376"/>
                  <a:pt x="6838069" y="4208378"/>
                </a:cubicBezTo>
                <a:cubicBezTo>
                  <a:pt x="6848865" y="4220368"/>
                  <a:pt x="6870459" y="4232357"/>
                  <a:pt x="6859661" y="4240350"/>
                </a:cubicBezTo>
                <a:cubicBezTo>
                  <a:pt x="6859660" y="4244345"/>
                  <a:pt x="6870459" y="4248341"/>
                  <a:pt x="6881255" y="4248341"/>
                </a:cubicBezTo>
                <a:cubicBezTo>
                  <a:pt x="6881255" y="4244346"/>
                  <a:pt x="6892050" y="4244345"/>
                  <a:pt x="6881255" y="4244346"/>
                </a:cubicBezTo>
                <a:cubicBezTo>
                  <a:pt x="6881255" y="4240349"/>
                  <a:pt x="6892050" y="4244345"/>
                  <a:pt x="6902846" y="4244346"/>
                </a:cubicBezTo>
                <a:cubicBezTo>
                  <a:pt x="6892050" y="4240350"/>
                  <a:pt x="6892050" y="4236353"/>
                  <a:pt x="6902846" y="4236353"/>
                </a:cubicBezTo>
                <a:cubicBezTo>
                  <a:pt x="6902846" y="4232357"/>
                  <a:pt x="6892050" y="4232356"/>
                  <a:pt x="6892050" y="4224365"/>
                </a:cubicBezTo>
                <a:cubicBezTo>
                  <a:pt x="6892050" y="4224365"/>
                  <a:pt x="6881255" y="4224364"/>
                  <a:pt x="6881255" y="4224364"/>
                </a:cubicBezTo>
                <a:cubicBezTo>
                  <a:pt x="6881255" y="4216372"/>
                  <a:pt x="6892050" y="4220369"/>
                  <a:pt x="6892050" y="4216372"/>
                </a:cubicBezTo>
                <a:cubicBezTo>
                  <a:pt x="6892050" y="4216372"/>
                  <a:pt x="6892050" y="4220369"/>
                  <a:pt x="6902846" y="4220368"/>
                </a:cubicBezTo>
                <a:cubicBezTo>
                  <a:pt x="6902846" y="4220368"/>
                  <a:pt x="6913643" y="4216372"/>
                  <a:pt x="6902846" y="4216372"/>
                </a:cubicBezTo>
                <a:cubicBezTo>
                  <a:pt x="6902846" y="4216372"/>
                  <a:pt x="6892050" y="4216372"/>
                  <a:pt x="6892050" y="4216372"/>
                </a:cubicBezTo>
                <a:cubicBezTo>
                  <a:pt x="6892050" y="4212376"/>
                  <a:pt x="6902846" y="4212376"/>
                  <a:pt x="6892050" y="4208379"/>
                </a:cubicBezTo>
                <a:cubicBezTo>
                  <a:pt x="6892050" y="4208379"/>
                  <a:pt x="6902846" y="4208379"/>
                  <a:pt x="6902846" y="4208379"/>
                </a:cubicBezTo>
                <a:cubicBezTo>
                  <a:pt x="6913642" y="4208379"/>
                  <a:pt x="6913642" y="4200387"/>
                  <a:pt x="6924438" y="4196391"/>
                </a:cubicBezTo>
                <a:cubicBezTo>
                  <a:pt x="6902846" y="4192396"/>
                  <a:pt x="6902846" y="4200387"/>
                  <a:pt x="6892050" y="4204383"/>
                </a:cubicBezTo>
                <a:cubicBezTo>
                  <a:pt x="6892050" y="4204383"/>
                  <a:pt x="6892050" y="4204383"/>
                  <a:pt x="6902846" y="4204384"/>
                </a:cubicBezTo>
                <a:cubicBezTo>
                  <a:pt x="6892050" y="4204383"/>
                  <a:pt x="6892050" y="4204383"/>
                  <a:pt x="6892050" y="4208379"/>
                </a:cubicBezTo>
                <a:cubicBezTo>
                  <a:pt x="6881255" y="4208379"/>
                  <a:pt x="6881255" y="4208379"/>
                  <a:pt x="6881255" y="4212376"/>
                </a:cubicBezTo>
                <a:cubicBezTo>
                  <a:pt x="6870459" y="4212376"/>
                  <a:pt x="6870459" y="4208379"/>
                  <a:pt x="6870459" y="4200387"/>
                </a:cubicBezTo>
                <a:cubicBezTo>
                  <a:pt x="6859661" y="4200387"/>
                  <a:pt x="6870459" y="4196391"/>
                  <a:pt x="6859661" y="4196391"/>
                </a:cubicBezTo>
                <a:close/>
                <a:moveTo>
                  <a:pt x="6270398" y="4187030"/>
                </a:moveTo>
                <a:lnTo>
                  <a:pt x="6271048" y="4187182"/>
                </a:lnTo>
                <a:lnTo>
                  <a:pt x="6271048" y="4188808"/>
                </a:lnTo>
                <a:close/>
                <a:moveTo>
                  <a:pt x="502973" y="4183389"/>
                </a:moveTo>
                <a:cubicBezTo>
                  <a:pt x="500608" y="4183813"/>
                  <a:pt x="498650" y="4185098"/>
                  <a:pt x="499251" y="4187921"/>
                </a:cubicBezTo>
                <a:cubicBezTo>
                  <a:pt x="504189" y="4185967"/>
                  <a:pt x="506100" y="4188654"/>
                  <a:pt x="507629" y="4187188"/>
                </a:cubicBezTo>
                <a:cubicBezTo>
                  <a:pt x="508137" y="4186700"/>
                  <a:pt x="508606" y="4185750"/>
                  <a:pt x="509128" y="4184013"/>
                </a:cubicBezTo>
                <a:cubicBezTo>
                  <a:pt x="508105" y="4183398"/>
                  <a:pt x="505336" y="4182964"/>
                  <a:pt x="502973" y="4183389"/>
                </a:cubicBezTo>
                <a:close/>
                <a:moveTo>
                  <a:pt x="6334885" y="4180919"/>
                </a:moveTo>
                <a:cubicBezTo>
                  <a:pt x="6334885" y="4180919"/>
                  <a:pt x="6334885" y="4180919"/>
                  <a:pt x="6334885" y="4185224"/>
                </a:cubicBezTo>
                <a:cubicBezTo>
                  <a:pt x="6342395" y="4185224"/>
                  <a:pt x="6342395" y="4185224"/>
                  <a:pt x="6342395" y="4185224"/>
                </a:cubicBezTo>
                <a:cubicBezTo>
                  <a:pt x="6342395" y="4180919"/>
                  <a:pt x="6342395" y="4180919"/>
                  <a:pt x="6342395" y="4180919"/>
                </a:cubicBezTo>
                <a:cubicBezTo>
                  <a:pt x="6342395" y="4180919"/>
                  <a:pt x="6342395" y="4180919"/>
                  <a:pt x="6334885" y="4180919"/>
                </a:cubicBezTo>
                <a:close/>
                <a:moveTo>
                  <a:pt x="5936569" y="4173254"/>
                </a:moveTo>
                <a:lnTo>
                  <a:pt x="5934311" y="4176803"/>
                </a:lnTo>
                <a:lnTo>
                  <a:pt x="5928047" y="4174482"/>
                </a:lnTo>
                <a:close/>
                <a:moveTo>
                  <a:pt x="537547" y="4172515"/>
                </a:moveTo>
                <a:lnTo>
                  <a:pt x="535031" y="4172900"/>
                </a:lnTo>
                <a:lnTo>
                  <a:pt x="533653" y="4172532"/>
                </a:lnTo>
                <a:cubicBezTo>
                  <a:pt x="533447" y="4172579"/>
                  <a:pt x="533713" y="4172811"/>
                  <a:pt x="534193" y="4173028"/>
                </a:cubicBezTo>
                <a:lnTo>
                  <a:pt x="535031" y="4172900"/>
                </a:lnTo>
                <a:lnTo>
                  <a:pt x="535950" y="4173146"/>
                </a:lnTo>
                <a:cubicBezTo>
                  <a:pt x="536001" y="4177461"/>
                  <a:pt x="538105" y="4177171"/>
                  <a:pt x="539344" y="4175870"/>
                </a:cubicBezTo>
                <a:cubicBezTo>
                  <a:pt x="540582" y="4174566"/>
                  <a:pt x="540956" y="4172250"/>
                  <a:pt x="537547" y="4172515"/>
                </a:cubicBezTo>
                <a:close/>
                <a:moveTo>
                  <a:pt x="6649062" y="4172313"/>
                </a:moveTo>
                <a:cubicBezTo>
                  <a:pt x="6638423" y="4172313"/>
                  <a:pt x="6649063" y="4184506"/>
                  <a:pt x="6627784" y="4184505"/>
                </a:cubicBezTo>
                <a:cubicBezTo>
                  <a:pt x="6627784" y="4188571"/>
                  <a:pt x="6638424" y="4188570"/>
                  <a:pt x="6638423" y="4196700"/>
                </a:cubicBezTo>
                <a:cubicBezTo>
                  <a:pt x="6649063" y="4196699"/>
                  <a:pt x="6670343" y="4188571"/>
                  <a:pt x="6670342" y="4196700"/>
                </a:cubicBezTo>
                <a:cubicBezTo>
                  <a:pt x="6680982" y="4196699"/>
                  <a:pt x="6680982" y="4192636"/>
                  <a:pt x="6691622" y="4192635"/>
                </a:cubicBezTo>
                <a:cubicBezTo>
                  <a:pt x="6691622" y="4184506"/>
                  <a:pt x="6670342" y="4176377"/>
                  <a:pt x="6649062" y="4180441"/>
                </a:cubicBezTo>
                <a:cubicBezTo>
                  <a:pt x="6659703" y="4176377"/>
                  <a:pt x="6659703" y="4176377"/>
                  <a:pt x="6649062" y="4172313"/>
                </a:cubicBezTo>
                <a:close/>
                <a:moveTo>
                  <a:pt x="6995784" y="4172312"/>
                </a:moveTo>
                <a:cubicBezTo>
                  <a:pt x="6995785" y="4176258"/>
                  <a:pt x="6995785" y="4184147"/>
                  <a:pt x="6984517" y="4188092"/>
                </a:cubicBezTo>
                <a:cubicBezTo>
                  <a:pt x="7007050" y="4188092"/>
                  <a:pt x="6995785" y="4184147"/>
                  <a:pt x="7007050" y="4184147"/>
                </a:cubicBezTo>
                <a:cubicBezTo>
                  <a:pt x="7018314" y="4180203"/>
                  <a:pt x="7007050" y="4176257"/>
                  <a:pt x="7007050" y="4172312"/>
                </a:cubicBezTo>
                <a:cubicBezTo>
                  <a:pt x="7007050" y="4172312"/>
                  <a:pt x="6995784" y="4172312"/>
                  <a:pt x="6995784" y="4172312"/>
                </a:cubicBezTo>
                <a:close/>
                <a:moveTo>
                  <a:pt x="6785498" y="4172312"/>
                </a:moveTo>
                <a:cubicBezTo>
                  <a:pt x="6774232" y="4172313"/>
                  <a:pt x="6774231" y="4176616"/>
                  <a:pt x="6774231" y="4180918"/>
                </a:cubicBezTo>
                <a:cubicBezTo>
                  <a:pt x="6785498" y="4180918"/>
                  <a:pt x="6796761" y="4180918"/>
                  <a:pt x="6796761" y="4180918"/>
                </a:cubicBezTo>
                <a:cubicBezTo>
                  <a:pt x="6796762" y="4176616"/>
                  <a:pt x="6785498" y="4172312"/>
                  <a:pt x="6785498" y="4172312"/>
                </a:cubicBezTo>
                <a:close/>
                <a:moveTo>
                  <a:pt x="676819" y="4172084"/>
                </a:moveTo>
                <a:cubicBezTo>
                  <a:pt x="675213" y="4172718"/>
                  <a:pt x="675213" y="4172718"/>
                  <a:pt x="673609" y="4173354"/>
                </a:cubicBezTo>
                <a:cubicBezTo>
                  <a:pt x="667593" y="4177804"/>
                  <a:pt x="657940" y="4173341"/>
                  <a:pt x="657574" y="4187978"/>
                </a:cubicBezTo>
                <a:cubicBezTo>
                  <a:pt x="657554" y="4179706"/>
                  <a:pt x="643104" y="4185422"/>
                  <a:pt x="649546" y="4191154"/>
                </a:cubicBezTo>
                <a:cubicBezTo>
                  <a:pt x="649953" y="4193063"/>
                  <a:pt x="649953" y="4193063"/>
                  <a:pt x="649953" y="4193063"/>
                </a:cubicBezTo>
                <a:cubicBezTo>
                  <a:pt x="646742" y="4194333"/>
                  <a:pt x="645136" y="4194969"/>
                  <a:pt x="641925" y="4196240"/>
                </a:cubicBezTo>
                <a:cubicBezTo>
                  <a:pt x="638308" y="4195599"/>
                  <a:pt x="635097" y="4196870"/>
                  <a:pt x="631886" y="4198140"/>
                </a:cubicBezTo>
                <a:cubicBezTo>
                  <a:pt x="631886" y="4198140"/>
                  <a:pt x="631480" y="4196231"/>
                  <a:pt x="631480" y="4196231"/>
                </a:cubicBezTo>
                <a:cubicBezTo>
                  <a:pt x="633086" y="4195596"/>
                  <a:pt x="634690" y="4194961"/>
                  <a:pt x="634690" y="4194961"/>
                </a:cubicBezTo>
                <a:cubicBezTo>
                  <a:pt x="636296" y="4194326"/>
                  <a:pt x="636296" y="4194326"/>
                  <a:pt x="636296" y="4194326"/>
                </a:cubicBezTo>
                <a:cubicBezTo>
                  <a:pt x="636296" y="4194326"/>
                  <a:pt x="637495" y="4191781"/>
                  <a:pt x="637088" y="4189872"/>
                </a:cubicBezTo>
                <a:cubicBezTo>
                  <a:pt x="636682" y="4187961"/>
                  <a:pt x="634670" y="4186687"/>
                  <a:pt x="634670" y="4186687"/>
                </a:cubicBezTo>
                <a:cubicBezTo>
                  <a:pt x="634670" y="4186687"/>
                  <a:pt x="634670" y="4186687"/>
                  <a:pt x="633065" y="4187323"/>
                </a:cubicBezTo>
                <a:cubicBezTo>
                  <a:pt x="633472" y="4189232"/>
                  <a:pt x="633472" y="4189232"/>
                  <a:pt x="633472" y="4189232"/>
                </a:cubicBezTo>
                <a:cubicBezTo>
                  <a:pt x="631866" y="4189867"/>
                  <a:pt x="630261" y="4190503"/>
                  <a:pt x="628655" y="4191138"/>
                </a:cubicBezTo>
                <a:cubicBezTo>
                  <a:pt x="628655" y="4191138"/>
                  <a:pt x="628655" y="4191138"/>
                  <a:pt x="627049" y="4191773"/>
                </a:cubicBezTo>
                <a:cubicBezTo>
                  <a:pt x="627049" y="4191773"/>
                  <a:pt x="625444" y="4192408"/>
                  <a:pt x="625444" y="4192408"/>
                </a:cubicBezTo>
                <a:cubicBezTo>
                  <a:pt x="623432" y="4191134"/>
                  <a:pt x="621827" y="4191769"/>
                  <a:pt x="620222" y="4192405"/>
                </a:cubicBezTo>
                <a:cubicBezTo>
                  <a:pt x="618617" y="4193039"/>
                  <a:pt x="617417" y="4195583"/>
                  <a:pt x="617824" y="4197493"/>
                </a:cubicBezTo>
                <a:cubicBezTo>
                  <a:pt x="618635" y="4201313"/>
                  <a:pt x="620649" y="4202586"/>
                  <a:pt x="621848" y="4200042"/>
                </a:cubicBezTo>
                <a:cubicBezTo>
                  <a:pt x="621848" y="4200042"/>
                  <a:pt x="623859" y="4201316"/>
                  <a:pt x="623859" y="4201316"/>
                </a:cubicBezTo>
                <a:cubicBezTo>
                  <a:pt x="625870" y="4202592"/>
                  <a:pt x="629082" y="4201321"/>
                  <a:pt x="630687" y="4200685"/>
                </a:cubicBezTo>
                <a:cubicBezTo>
                  <a:pt x="630687" y="4200685"/>
                  <a:pt x="631094" y="4202595"/>
                  <a:pt x="632699" y="4201959"/>
                </a:cubicBezTo>
                <a:cubicBezTo>
                  <a:pt x="633105" y="4203869"/>
                  <a:pt x="633105" y="4203869"/>
                  <a:pt x="633105" y="4203869"/>
                </a:cubicBezTo>
                <a:cubicBezTo>
                  <a:pt x="635909" y="4200690"/>
                  <a:pt x="639120" y="4199419"/>
                  <a:pt x="642738" y="4200059"/>
                </a:cubicBezTo>
                <a:cubicBezTo>
                  <a:pt x="644344" y="4199423"/>
                  <a:pt x="647555" y="4198153"/>
                  <a:pt x="650765" y="4196882"/>
                </a:cubicBezTo>
                <a:cubicBezTo>
                  <a:pt x="653082" y="4199588"/>
                  <a:pt x="655344" y="4200505"/>
                  <a:pt x="657572" y="4200369"/>
                </a:cubicBezTo>
                <a:cubicBezTo>
                  <a:pt x="664256" y="4199955"/>
                  <a:pt x="670635" y="4190057"/>
                  <a:pt x="677265" y="4190539"/>
                </a:cubicBezTo>
                <a:cubicBezTo>
                  <a:pt x="676858" y="4188629"/>
                  <a:pt x="676858" y="4188629"/>
                  <a:pt x="676858" y="4188629"/>
                </a:cubicBezTo>
                <a:cubicBezTo>
                  <a:pt x="678463" y="4187995"/>
                  <a:pt x="678870" y="4189904"/>
                  <a:pt x="680475" y="4189270"/>
                </a:cubicBezTo>
                <a:cubicBezTo>
                  <a:pt x="680475" y="4189270"/>
                  <a:pt x="681676" y="4186724"/>
                  <a:pt x="681268" y="4184815"/>
                </a:cubicBezTo>
                <a:cubicBezTo>
                  <a:pt x="680863" y="4182905"/>
                  <a:pt x="679256" y="4183540"/>
                  <a:pt x="678850" y="4181631"/>
                </a:cubicBezTo>
                <a:cubicBezTo>
                  <a:pt x="678850" y="4181631"/>
                  <a:pt x="677244" y="4182266"/>
                  <a:pt x="677244" y="4182266"/>
                </a:cubicBezTo>
                <a:cubicBezTo>
                  <a:pt x="677244" y="4182266"/>
                  <a:pt x="677244" y="4182266"/>
                  <a:pt x="676839" y="4180356"/>
                </a:cubicBezTo>
                <a:cubicBezTo>
                  <a:pt x="676839" y="4180356"/>
                  <a:pt x="678444" y="4179721"/>
                  <a:pt x="678444" y="4179721"/>
                </a:cubicBezTo>
                <a:cubicBezTo>
                  <a:pt x="680050" y="4179086"/>
                  <a:pt x="679644" y="4177176"/>
                  <a:pt x="679237" y="4175266"/>
                </a:cubicBezTo>
                <a:cubicBezTo>
                  <a:pt x="678831" y="4173357"/>
                  <a:pt x="676819" y="4172084"/>
                  <a:pt x="676819" y="4172084"/>
                </a:cubicBezTo>
                <a:close/>
                <a:moveTo>
                  <a:pt x="6881252" y="4171833"/>
                </a:moveTo>
                <a:lnTo>
                  <a:pt x="6883999" y="4172254"/>
                </a:lnTo>
                <a:lnTo>
                  <a:pt x="6880983" y="4172722"/>
                </a:lnTo>
                <a:lnTo>
                  <a:pt x="6880778" y="4171906"/>
                </a:lnTo>
                <a:close/>
                <a:moveTo>
                  <a:pt x="6458987" y="4170770"/>
                </a:moveTo>
                <a:lnTo>
                  <a:pt x="6458987" y="4173441"/>
                </a:lnTo>
                <a:lnTo>
                  <a:pt x="6453883" y="4173441"/>
                </a:lnTo>
                <a:lnTo>
                  <a:pt x="6452208" y="4172216"/>
                </a:lnTo>
                <a:close/>
                <a:moveTo>
                  <a:pt x="6548926" y="4170160"/>
                </a:moveTo>
                <a:cubicBezTo>
                  <a:pt x="6541041" y="4169157"/>
                  <a:pt x="6533155" y="4169156"/>
                  <a:pt x="6522640" y="4173173"/>
                </a:cubicBezTo>
                <a:cubicBezTo>
                  <a:pt x="6533155" y="4173173"/>
                  <a:pt x="6522640" y="4173173"/>
                  <a:pt x="6533155" y="4177188"/>
                </a:cubicBezTo>
                <a:cubicBezTo>
                  <a:pt x="6543669" y="4177189"/>
                  <a:pt x="6543669" y="4177189"/>
                  <a:pt x="6554183" y="4177189"/>
                </a:cubicBezTo>
                <a:cubicBezTo>
                  <a:pt x="6554183" y="4177189"/>
                  <a:pt x="6554183" y="4181205"/>
                  <a:pt x="6543669" y="4181205"/>
                </a:cubicBezTo>
                <a:cubicBezTo>
                  <a:pt x="6554183" y="4181205"/>
                  <a:pt x="6564698" y="4185222"/>
                  <a:pt x="6564698" y="4185222"/>
                </a:cubicBezTo>
                <a:cubicBezTo>
                  <a:pt x="6564699" y="4181205"/>
                  <a:pt x="6575212" y="4177189"/>
                  <a:pt x="6575212" y="4173173"/>
                </a:cubicBezTo>
                <a:cubicBezTo>
                  <a:pt x="6564698" y="4173173"/>
                  <a:pt x="6556812" y="4171164"/>
                  <a:pt x="6548926" y="4170160"/>
                </a:cubicBezTo>
                <a:close/>
                <a:moveTo>
                  <a:pt x="6816790" y="4169443"/>
                </a:moveTo>
                <a:cubicBezTo>
                  <a:pt x="6806778" y="4169443"/>
                  <a:pt x="6806778" y="4173268"/>
                  <a:pt x="6796761" y="4173269"/>
                </a:cubicBezTo>
                <a:cubicBezTo>
                  <a:pt x="6806778" y="4180919"/>
                  <a:pt x="6826803" y="4177094"/>
                  <a:pt x="6816790" y="4169443"/>
                </a:cubicBezTo>
                <a:close/>
                <a:moveTo>
                  <a:pt x="6596491" y="4165140"/>
                </a:moveTo>
                <a:cubicBezTo>
                  <a:pt x="6593988" y="4166095"/>
                  <a:pt x="6592736" y="4167290"/>
                  <a:pt x="6592578" y="4168545"/>
                </a:cubicBezTo>
                <a:cubicBezTo>
                  <a:pt x="6592422" y="4169800"/>
                  <a:pt x="6593361" y="4171116"/>
                  <a:pt x="6595238" y="4172312"/>
                </a:cubicBezTo>
                <a:cubicBezTo>
                  <a:pt x="6598994" y="4174703"/>
                  <a:pt x="6606504" y="4176616"/>
                  <a:pt x="6616518" y="4176616"/>
                </a:cubicBezTo>
                <a:cubicBezTo>
                  <a:pt x="6616518" y="4176616"/>
                  <a:pt x="6616518" y="4172790"/>
                  <a:pt x="6616518" y="4172790"/>
                </a:cubicBezTo>
                <a:cubicBezTo>
                  <a:pt x="6606504" y="4168965"/>
                  <a:pt x="6606504" y="4168965"/>
                  <a:pt x="6596491" y="4165140"/>
                </a:cubicBezTo>
                <a:close/>
                <a:moveTo>
                  <a:pt x="6907538" y="4164064"/>
                </a:moveTo>
                <a:cubicBezTo>
                  <a:pt x="6904722" y="4165140"/>
                  <a:pt x="6901905" y="4167292"/>
                  <a:pt x="6901905" y="4169443"/>
                </a:cubicBezTo>
                <a:cubicBezTo>
                  <a:pt x="6901905" y="4169443"/>
                  <a:pt x="6901905" y="4169443"/>
                  <a:pt x="6913171" y="4169443"/>
                </a:cubicBezTo>
                <a:cubicBezTo>
                  <a:pt x="6913171" y="4165140"/>
                  <a:pt x="6913171" y="4165140"/>
                  <a:pt x="6913171" y="4165140"/>
                </a:cubicBezTo>
                <a:cubicBezTo>
                  <a:pt x="6913171" y="4162988"/>
                  <a:pt x="6910354" y="4162988"/>
                  <a:pt x="6907538" y="4164064"/>
                </a:cubicBezTo>
                <a:close/>
                <a:moveTo>
                  <a:pt x="6848797" y="4161040"/>
                </a:moveTo>
                <a:cubicBezTo>
                  <a:pt x="6848797" y="4161040"/>
                  <a:pt x="6838067" y="4161041"/>
                  <a:pt x="6838067" y="4161041"/>
                </a:cubicBezTo>
                <a:cubicBezTo>
                  <a:pt x="6838067" y="4161041"/>
                  <a:pt x="6838067" y="4161041"/>
                  <a:pt x="6838068" y="4164935"/>
                </a:cubicBezTo>
                <a:cubicBezTo>
                  <a:pt x="6848797" y="4161040"/>
                  <a:pt x="6848797" y="4161040"/>
                  <a:pt x="6848797" y="4161040"/>
                </a:cubicBezTo>
                <a:close/>
                <a:moveTo>
                  <a:pt x="6774231" y="4160835"/>
                </a:moveTo>
                <a:cubicBezTo>
                  <a:pt x="6774232" y="4165140"/>
                  <a:pt x="6774231" y="4169443"/>
                  <a:pt x="6796762" y="4169443"/>
                </a:cubicBezTo>
                <a:cubicBezTo>
                  <a:pt x="6796762" y="4169443"/>
                  <a:pt x="6808029" y="4169443"/>
                  <a:pt x="6808029" y="4169443"/>
                </a:cubicBezTo>
                <a:cubicBezTo>
                  <a:pt x="6808029" y="4169443"/>
                  <a:pt x="6808029" y="4169443"/>
                  <a:pt x="6808028" y="4165140"/>
                </a:cubicBezTo>
                <a:cubicBezTo>
                  <a:pt x="6808028" y="4165140"/>
                  <a:pt x="6796761" y="4165140"/>
                  <a:pt x="6796761" y="4165140"/>
                </a:cubicBezTo>
                <a:cubicBezTo>
                  <a:pt x="6796762" y="4169443"/>
                  <a:pt x="6796762" y="4169443"/>
                  <a:pt x="6796762" y="4169443"/>
                </a:cubicBezTo>
                <a:cubicBezTo>
                  <a:pt x="6785498" y="4165140"/>
                  <a:pt x="6796761" y="4160835"/>
                  <a:pt x="6774231" y="4160835"/>
                </a:cubicBezTo>
                <a:close/>
                <a:moveTo>
                  <a:pt x="454799" y="4159602"/>
                </a:moveTo>
                <a:cubicBezTo>
                  <a:pt x="455999" y="4165247"/>
                  <a:pt x="463030" y="4169734"/>
                  <a:pt x="466155" y="4166585"/>
                </a:cubicBezTo>
                <a:cubicBezTo>
                  <a:pt x="467197" y="4165534"/>
                  <a:pt x="467806" y="4163637"/>
                  <a:pt x="467621" y="4160649"/>
                </a:cubicBezTo>
                <a:cubicBezTo>
                  <a:pt x="462641" y="4162619"/>
                  <a:pt x="459779" y="4157630"/>
                  <a:pt x="454799" y="4159602"/>
                </a:cubicBezTo>
                <a:close/>
                <a:moveTo>
                  <a:pt x="6458987" y="4157639"/>
                </a:moveTo>
                <a:lnTo>
                  <a:pt x="6458986" y="4159412"/>
                </a:lnTo>
                <a:lnTo>
                  <a:pt x="6449354" y="4161828"/>
                </a:lnTo>
                <a:lnTo>
                  <a:pt x="6449770" y="4160107"/>
                </a:lnTo>
                <a:cubicBezTo>
                  <a:pt x="6451087" y="4158626"/>
                  <a:pt x="6453720" y="4157639"/>
                  <a:pt x="6458987" y="4157639"/>
                </a:cubicBezTo>
                <a:close/>
                <a:moveTo>
                  <a:pt x="6711770" y="4149736"/>
                </a:moveTo>
                <a:cubicBezTo>
                  <a:pt x="6701236" y="4153687"/>
                  <a:pt x="6722303" y="4157639"/>
                  <a:pt x="6701237" y="4157638"/>
                </a:cubicBezTo>
                <a:cubicBezTo>
                  <a:pt x="6690703" y="4157638"/>
                  <a:pt x="6701237" y="4149735"/>
                  <a:pt x="6690703" y="4153687"/>
                </a:cubicBezTo>
                <a:cubicBezTo>
                  <a:pt x="6690704" y="4149736"/>
                  <a:pt x="6701237" y="4149735"/>
                  <a:pt x="6711770" y="4149736"/>
                </a:cubicBezTo>
                <a:close/>
                <a:moveTo>
                  <a:pt x="489634" y="4149389"/>
                </a:moveTo>
                <a:cubicBezTo>
                  <a:pt x="487837" y="4151121"/>
                  <a:pt x="487215" y="4151751"/>
                  <a:pt x="487220" y="4151780"/>
                </a:cubicBezTo>
                <a:cubicBezTo>
                  <a:pt x="487229" y="4151824"/>
                  <a:pt x="488657" y="4150518"/>
                  <a:pt x="489670" y="4149556"/>
                </a:cubicBezTo>
                <a:cubicBezTo>
                  <a:pt x="490683" y="4148592"/>
                  <a:pt x="491282" y="4147972"/>
                  <a:pt x="489634" y="4149389"/>
                </a:cubicBezTo>
                <a:close/>
                <a:moveTo>
                  <a:pt x="6902441" y="4149360"/>
                </a:moveTo>
                <a:cubicBezTo>
                  <a:pt x="6891713" y="4149361"/>
                  <a:pt x="6902442" y="4153253"/>
                  <a:pt x="6902442" y="4153253"/>
                </a:cubicBezTo>
                <a:cubicBezTo>
                  <a:pt x="6891713" y="4157147"/>
                  <a:pt x="6880983" y="4153253"/>
                  <a:pt x="6880983" y="4157147"/>
                </a:cubicBezTo>
                <a:cubicBezTo>
                  <a:pt x="6870253" y="4157147"/>
                  <a:pt x="6859527" y="4157147"/>
                  <a:pt x="6859526" y="4161041"/>
                </a:cubicBezTo>
                <a:cubicBezTo>
                  <a:pt x="6870253" y="4161041"/>
                  <a:pt x="6870253" y="4168829"/>
                  <a:pt x="6870253" y="4164935"/>
                </a:cubicBezTo>
                <a:cubicBezTo>
                  <a:pt x="6875618" y="4164935"/>
                  <a:pt x="6878301" y="4165908"/>
                  <a:pt x="6879642" y="4167369"/>
                </a:cubicBezTo>
                <a:lnTo>
                  <a:pt x="6880778" y="4171906"/>
                </a:lnTo>
                <a:lnTo>
                  <a:pt x="6871863" y="4173268"/>
                </a:lnTo>
                <a:cubicBezTo>
                  <a:pt x="6871864" y="4177094"/>
                  <a:pt x="6881252" y="4177094"/>
                  <a:pt x="6881253" y="4180919"/>
                </a:cubicBezTo>
                <a:cubicBezTo>
                  <a:pt x="6881253" y="4180919"/>
                  <a:pt x="6881252" y="4177094"/>
                  <a:pt x="6890640" y="4173269"/>
                </a:cubicBezTo>
                <a:lnTo>
                  <a:pt x="6883999" y="4172254"/>
                </a:lnTo>
                <a:lnTo>
                  <a:pt x="6890372" y="4171262"/>
                </a:lnTo>
                <a:cubicBezTo>
                  <a:pt x="6891713" y="4170775"/>
                  <a:pt x="6891713" y="4170775"/>
                  <a:pt x="6891713" y="4172722"/>
                </a:cubicBezTo>
                <a:cubicBezTo>
                  <a:pt x="6902442" y="4176616"/>
                  <a:pt x="6902442" y="4164935"/>
                  <a:pt x="6891713" y="4161040"/>
                </a:cubicBezTo>
                <a:cubicBezTo>
                  <a:pt x="6891713" y="4161040"/>
                  <a:pt x="6902442" y="4157147"/>
                  <a:pt x="6913169" y="4161042"/>
                </a:cubicBezTo>
                <a:cubicBezTo>
                  <a:pt x="6913170" y="4157148"/>
                  <a:pt x="6902442" y="4153253"/>
                  <a:pt x="6902441" y="4149360"/>
                </a:cubicBezTo>
                <a:close/>
                <a:moveTo>
                  <a:pt x="6575212" y="4149360"/>
                </a:moveTo>
                <a:cubicBezTo>
                  <a:pt x="6569579" y="4149360"/>
                  <a:pt x="6566763" y="4152318"/>
                  <a:pt x="6566763" y="4155770"/>
                </a:cubicBezTo>
                <a:cubicBezTo>
                  <a:pt x="6566762" y="4159222"/>
                  <a:pt x="6569579" y="4163167"/>
                  <a:pt x="6575212" y="4165140"/>
                </a:cubicBezTo>
                <a:cubicBezTo>
                  <a:pt x="6597743" y="4165140"/>
                  <a:pt x="6575212" y="4153305"/>
                  <a:pt x="6597742" y="4153305"/>
                </a:cubicBezTo>
                <a:cubicBezTo>
                  <a:pt x="6597742" y="4149360"/>
                  <a:pt x="6586479" y="4153305"/>
                  <a:pt x="6575212" y="4149360"/>
                </a:cubicBezTo>
                <a:close/>
                <a:moveTo>
                  <a:pt x="483785" y="4148134"/>
                </a:moveTo>
                <a:cubicBezTo>
                  <a:pt x="477330" y="4150687"/>
                  <a:pt x="477737" y="4160825"/>
                  <a:pt x="483792" y="4164610"/>
                </a:cubicBezTo>
                <a:cubicBezTo>
                  <a:pt x="484018" y="4161044"/>
                  <a:pt x="487693" y="4163284"/>
                  <a:pt x="490290" y="4163221"/>
                </a:cubicBezTo>
                <a:cubicBezTo>
                  <a:pt x="491155" y="4163200"/>
                  <a:pt x="491901" y="4162923"/>
                  <a:pt x="492360" y="4162089"/>
                </a:cubicBezTo>
                <a:cubicBezTo>
                  <a:pt x="492970" y="4160979"/>
                  <a:pt x="493072" y="4158878"/>
                  <a:pt x="492263" y="4155080"/>
                </a:cubicBezTo>
                <a:cubicBezTo>
                  <a:pt x="487421" y="4156995"/>
                  <a:pt x="485403" y="4155733"/>
                  <a:pt x="483785" y="4148134"/>
                </a:cubicBezTo>
                <a:close/>
                <a:moveTo>
                  <a:pt x="6353692" y="4144132"/>
                </a:moveTo>
                <a:lnTo>
                  <a:pt x="6353098" y="4149286"/>
                </a:lnTo>
                <a:lnTo>
                  <a:pt x="6348034" y="4153925"/>
                </a:lnTo>
                <a:lnTo>
                  <a:pt x="6346927" y="4154044"/>
                </a:lnTo>
                <a:cubicBezTo>
                  <a:pt x="6346927" y="4149530"/>
                  <a:pt x="6349559" y="4147273"/>
                  <a:pt x="6352191" y="4145580"/>
                </a:cubicBezTo>
                <a:close/>
                <a:moveTo>
                  <a:pt x="6437920" y="4137884"/>
                </a:moveTo>
                <a:cubicBezTo>
                  <a:pt x="6427390" y="4141835"/>
                  <a:pt x="6427390" y="4141835"/>
                  <a:pt x="6427390" y="4145785"/>
                </a:cubicBezTo>
                <a:cubicBezTo>
                  <a:pt x="6427390" y="4145785"/>
                  <a:pt x="6427390" y="4149736"/>
                  <a:pt x="6437921" y="4149735"/>
                </a:cubicBezTo>
                <a:cubicBezTo>
                  <a:pt x="6427390" y="4149736"/>
                  <a:pt x="6416856" y="4153687"/>
                  <a:pt x="6416857" y="4157639"/>
                </a:cubicBezTo>
                <a:cubicBezTo>
                  <a:pt x="6406323" y="4153687"/>
                  <a:pt x="6406323" y="4145786"/>
                  <a:pt x="6406323" y="4141835"/>
                </a:cubicBezTo>
                <a:cubicBezTo>
                  <a:pt x="6385259" y="4149736"/>
                  <a:pt x="6395790" y="4161588"/>
                  <a:pt x="6406323" y="4165539"/>
                </a:cubicBezTo>
                <a:cubicBezTo>
                  <a:pt x="6411590" y="4165540"/>
                  <a:pt x="6419489" y="4165539"/>
                  <a:pt x="6427389" y="4165540"/>
                </a:cubicBezTo>
                <a:lnTo>
                  <a:pt x="6438304" y="4165540"/>
                </a:lnTo>
                <a:lnTo>
                  <a:pt x="6428083" y="4172647"/>
                </a:lnTo>
                <a:lnTo>
                  <a:pt x="6428312" y="4173441"/>
                </a:lnTo>
                <a:lnTo>
                  <a:pt x="6427390" y="4173441"/>
                </a:lnTo>
                <a:cubicBezTo>
                  <a:pt x="6427390" y="4173441"/>
                  <a:pt x="6427390" y="4177391"/>
                  <a:pt x="6427390" y="4177391"/>
                </a:cubicBezTo>
                <a:lnTo>
                  <a:pt x="6429451" y="4177392"/>
                </a:lnTo>
                <a:lnTo>
                  <a:pt x="6430613" y="4181423"/>
                </a:lnTo>
                <a:cubicBezTo>
                  <a:pt x="6436011" y="4181423"/>
                  <a:pt x="6441409" y="4182574"/>
                  <a:pt x="6446808" y="4183725"/>
                </a:cubicBezTo>
                <a:lnTo>
                  <a:pt x="6455862" y="4185011"/>
                </a:lnTo>
                <a:lnTo>
                  <a:pt x="6451087" y="4196652"/>
                </a:lnTo>
                <a:cubicBezTo>
                  <a:pt x="6451088" y="4202083"/>
                  <a:pt x="6453720" y="4207022"/>
                  <a:pt x="6458987" y="4212949"/>
                </a:cubicBezTo>
                <a:cubicBezTo>
                  <a:pt x="6448454" y="4212949"/>
                  <a:pt x="6448454" y="4205047"/>
                  <a:pt x="6448454" y="4201095"/>
                </a:cubicBezTo>
                <a:cubicBezTo>
                  <a:pt x="6427390" y="4201095"/>
                  <a:pt x="6427390" y="4193194"/>
                  <a:pt x="6416857" y="4193195"/>
                </a:cubicBezTo>
                <a:cubicBezTo>
                  <a:pt x="6416856" y="4197147"/>
                  <a:pt x="6416856" y="4197147"/>
                  <a:pt x="6416857" y="4201095"/>
                </a:cubicBezTo>
                <a:cubicBezTo>
                  <a:pt x="6406323" y="4205047"/>
                  <a:pt x="6406323" y="4197146"/>
                  <a:pt x="6406323" y="4201095"/>
                </a:cubicBezTo>
                <a:cubicBezTo>
                  <a:pt x="6395791" y="4208997"/>
                  <a:pt x="6416856" y="4205046"/>
                  <a:pt x="6416856" y="4208997"/>
                </a:cubicBezTo>
                <a:cubicBezTo>
                  <a:pt x="6406323" y="4216899"/>
                  <a:pt x="6416857" y="4224801"/>
                  <a:pt x="6406323" y="4228752"/>
                </a:cubicBezTo>
                <a:cubicBezTo>
                  <a:pt x="6406323" y="4232703"/>
                  <a:pt x="6406323" y="4236654"/>
                  <a:pt x="6406323" y="4236654"/>
                </a:cubicBezTo>
                <a:cubicBezTo>
                  <a:pt x="6395790" y="4240603"/>
                  <a:pt x="6395791" y="4256407"/>
                  <a:pt x="6406323" y="4260359"/>
                </a:cubicBezTo>
                <a:cubicBezTo>
                  <a:pt x="6406323" y="4264309"/>
                  <a:pt x="6395790" y="4264309"/>
                  <a:pt x="6395790" y="4268259"/>
                </a:cubicBezTo>
                <a:cubicBezTo>
                  <a:pt x="6406323" y="4272209"/>
                  <a:pt x="6416857" y="4276161"/>
                  <a:pt x="6427391" y="4272209"/>
                </a:cubicBezTo>
                <a:lnTo>
                  <a:pt x="6430136" y="4269462"/>
                </a:lnTo>
                <a:lnTo>
                  <a:pt x="6437920" y="4284062"/>
                </a:lnTo>
                <a:cubicBezTo>
                  <a:pt x="6437920" y="4284062"/>
                  <a:pt x="6437920" y="4284062"/>
                  <a:pt x="6427390" y="4284063"/>
                </a:cubicBezTo>
                <a:cubicBezTo>
                  <a:pt x="6427390" y="4284063"/>
                  <a:pt x="6427390" y="4288014"/>
                  <a:pt x="6427390" y="4288014"/>
                </a:cubicBezTo>
                <a:cubicBezTo>
                  <a:pt x="6427390" y="4288014"/>
                  <a:pt x="6437921" y="4288013"/>
                  <a:pt x="6437921" y="4288013"/>
                </a:cubicBezTo>
                <a:cubicBezTo>
                  <a:pt x="6437921" y="4288013"/>
                  <a:pt x="6448454" y="4288013"/>
                  <a:pt x="6448454" y="4291964"/>
                </a:cubicBezTo>
                <a:lnTo>
                  <a:pt x="6448454" y="4307767"/>
                </a:lnTo>
                <a:cubicBezTo>
                  <a:pt x="6437921" y="4303816"/>
                  <a:pt x="6437921" y="4303816"/>
                  <a:pt x="6416857" y="4303816"/>
                </a:cubicBezTo>
                <a:cubicBezTo>
                  <a:pt x="6427390" y="4303817"/>
                  <a:pt x="6416857" y="4303816"/>
                  <a:pt x="6416857" y="4307767"/>
                </a:cubicBezTo>
                <a:cubicBezTo>
                  <a:pt x="6416856" y="4311719"/>
                  <a:pt x="6427391" y="4311719"/>
                  <a:pt x="6437921" y="4311718"/>
                </a:cubicBezTo>
                <a:cubicBezTo>
                  <a:pt x="6427390" y="4327521"/>
                  <a:pt x="6416857" y="4339374"/>
                  <a:pt x="6385260" y="4343324"/>
                </a:cubicBezTo>
                <a:cubicBezTo>
                  <a:pt x="6374726" y="4343324"/>
                  <a:pt x="6374726" y="4343324"/>
                  <a:pt x="6364194" y="4343324"/>
                </a:cubicBezTo>
                <a:cubicBezTo>
                  <a:pt x="6364194" y="4343324"/>
                  <a:pt x="6353660" y="4347275"/>
                  <a:pt x="6353659" y="4351226"/>
                </a:cubicBezTo>
                <a:cubicBezTo>
                  <a:pt x="6395790" y="4347274"/>
                  <a:pt x="6406323" y="4363077"/>
                  <a:pt x="6427390" y="4367029"/>
                </a:cubicBezTo>
                <a:lnTo>
                  <a:pt x="6437084" y="4365210"/>
                </a:lnTo>
                <a:lnTo>
                  <a:pt x="6440094" y="4367043"/>
                </a:lnTo>
                <a:lnTo>
                  <a:pt x="6445784" y="4363578"/>
                </a:lnTo>
                <a:lnTo>
                  <a:pt x="6448454" y="4363077"/>
                </a:lnTo>
                <a:cubicBezTo>
                  <a:pt x="6448454" y="4367029"/>
                  <a:pt x="6448454" y="4367029"/>
                  <a:pt x="6458987" y="4367028"/>
                </a:cubicBezTo>
                <a:cubicBezTo>
                  <a:pt x="6458987" y="4367028"/>
                  <a:pt x="6458987" y="4367028"/>
                  <a:pt x="6448454" y="4367029"/>
                </a:cubicBezTo>
                <a:cubicBezTo>
                  <a:pt x="6458987" y="4370980"/>
                  <a:pt x="6458987" y="4370980"/>
                  <a:pt x="6469520" y="4370980"/>
                </a:cubicBezTo>
                <a:cubicBezTo>
                  <a:pt x="6469521" y="4367028"/>
                  <a:pt x="6469520" y="4363077"/>
                  <a:pt x="6458987" y="4363077"/>
                </a:cubicBezTo>
                <a:cubicBezTo>
                  <a:pt x="6448454" y="4359127"/>
                  <a:pt x="6458987" y="4355176"/>
                  <a:pt x="6458987" y="4351226"/>
                </a:cubicBezTo>
                <a:cubicBezTo>
                  <a:pt x="6469520" y="4351226"/>
                  <a:pt x="6480052" y="4355176"/>
                  <a:pt x="6480051" y="4363077"/>
                </a:cubicBezTo>
                <a:cubicBezTo>
                  <a:pt x="6480051" y="4363077"/>
                  <a:pt x="6490584" y="4363077"/>
                  <a:pt x="6490584" y="4363077"/>
                </a:cubicBezTo>
                <a:cubicBezTo>
                  <a:pt x="6490584" y="4363077"/>
                  <a:pt x="6490584" y="4367029"/>
                  <a:pt x="6480051" y="4367028"/>
                </a:cubicBezTo>
                <a:cubicBezTo>
                  <a:pt x="6480051" y="4367028"/>
                  <a:pt x="6480051" y="4367028"/>
                  <a:pt x="6490584" y="4367029"/>
                </a:cubicBezTo>
                <a:cubicBezTo>
                  <a:pt x="6490584" y="4370980"/>
                  <a:pt x="6480051" y="4370980"/>
                  <a:pt x="6480051" y="4370980"/>
                </a:cubicBezTo>
                <a:cubicBezTo>
                  <a:pt x="6480052" y="4374929"/>
                  <a:pt x="6490584" y="4378881"/>
                  <a:pt x="6501118" y="4378881"/>
                </a:cubicBezTo>
                <a:cubicBezTo>
                  <a:pt x="6501118" y="4370980"/>
                  <a:pt x="6511651" y="4359128"/>
                  <a:pt x="6511651" y="4351226"/>
                </a:cubicBezTo>
                <a:lnTo>
                  <a:pt x="6530193" y="4358181"/>
                </a:lnTo>
                <a:lnTo>
                  <a:pt x="6521701" y="4359754"/>
                </a:lnTo>
                <a:cubicBezTo>
                  <a:pt x="6532030" y="4367404"/>
                  <a:pt x="6521701" y="4371229"/>
                  <a:pt x="6511374" y="4371229"/>
                </a:cubicBezTo>
                <a:cubicBezTo>
                  <a:pt x="6511374" y="4378881"/>
                  <a:pt x="6521701" y="4378881"/>
                  <a:pt x="6532029" y="4378881"/>
                </a:cubicBezTo>
                <a:lnTo>
                  <a:pt x="6536225" y="4376162"/>
                </a:lnTo>
                <a:lnTo>
                  <a:pt x="6536224" y="4377663"/>
                </a:lnTo>
                <a:cubicBezTo>
                  <a:pt x="6536224" y="4378888"/>
                  <a:pt x="6536224" y="4380113"/>
                  <a:pt x="6536224" y="4380113"/>
                </a:cubicBezTo>
                <a:cubicBezTo>
                  <a:pt x="6536224" y="4380113"/>
                  <a:pt x="6539041" y="4380113"/>
                  <a:pt x="6540449" y="4379500"/>
                </a:cubicBezTo>
                <a:lnTo>
                  <a:pt x="6536795" y="4375791"/>
                </a:lnTo>
                <a:lnTo>
                  <a:pt x="6537192" y="4375534"/>
                </a:lnTo>
                <a:cubicBezTo>
                  <a:pt x="6539774" y="4375055"/>
                  <a:pt x="6542354" y="4375055"/>
                  <a:pt x="6542354" y="4375055"/>
                </a:cubicBezTo>
                <a:cubicBezTo>
                  <a:pt x="6552682" y="4363580"/>
                  <a:pt x="6542355" y="4363580"/>
                  <a:pt x="6542354" y="4355929"/>
                </a:cubicBezTo>
                <a:lnTo>
                  <a:pt x="6534219" y="4357437"/>
                </a:lnTo>
                <a:lnTo>
                  <a:pt x="6543248" y="4347275"/>
                </a:lnTo>
                <a:cubicBezTo>
                  <a:pt x="6543248" y="4347275"/>
                  <a:pt x="6543248" y="4343324"/>
                  <a:pt x="6532716" y="4343324"/>
                </a:cubicBezTo>
                <a:cubicBezTo>
                  <a:pt x="6532715" y="4339373"/>
                  <a:pt x="6553781" y="4343324"/>
                  <a:pt x="6553781" y="4331471"/>
                </a:cubicBezTo>
                <a:cubicBezTo>
                  <a:pt x="6553781" y="4331471"/>
                  <a:pt x="6553782" y="4335423"/>
                  <a:pt x="6553782" y="4335423"/>
                </a:cubicBezTo>
                <a:cubicBezTo>
                  <a:pt x="6564313" y="4335423"/>
                  <a:pt x="6574845" y="4335423"/>
                  <a:pt x="6574846" y="4331472"/>
                </a:cubicBezTo>
                <a:cubicBezTo>
                  <a:pt x="6574846" y="4331472"/>
                  <a:pt x="6574845" y="4327521"/>
                  <a:pt x="6574845" y="4327521"/>
                </a:cubicBezTo>
                <a:cubicBezTo>
                  <a:pt x="6574846" y="4323570"/>
                  <a:pt x="6585379" y="4323570"/>
                  <a:pt x="6585379" y="4319620"/>
                </a:cubicBezTo>
                <a:cubicBezTo>
                  <a:pt x="6574845" y="4315668"/>
                  <a:pt x="6585379" y="4315668"/>
                  <a:pt x="6574845" y="4307767"/>
                </a:cubicBezTo>
                <a:cubicBezTo>
                  <a:pt x="6585379" y="4307767"/>
                  <a:pt x="6606442" y="4307767"/>
                  <a:pt x="6606442" y="4303816"/>
                </a:cubicBezTo>
                <a:cubicBezTo>
                  <a:pt x="6616977" y="4303816"/>
                  <a:pt x="6616976" y="4307767"/>
                  <a:pt x="6616976" y="4307767"/>
                </a:cubicBezTo>
                <a:cubicBezTo>
                  <a:pt x="6627509" y="4307767"/>
                  <a:pt x="6638042" y="4307767"/>
                  <a:pt x="6638042" y="4303816"/>
                </a:cubicBezTo>
                <a:cubicBezTo>
                  <a:pt x="6627509" y="4303816"/>
                  <a:pt x="6627509" y="4303816"/>
                  <a:pt x="6616977" y="4303816"/>
                </a:cubicBezTo>
                <a:cubicBezTo>
                  <a:pt x="6616976" y="4295914"/>
                  <a:pt x="6606442" y="4295914"/>
                  <a:pt x="6616976" y="4291964"/>
                </a:cubicBezTo>
                <a:cubicBezTo>
                  <a:pt x="6606442" y="4288013"/>
                  <a:pt x="6595912" y="4295914"/>
                  <a:pt x="6585379" y="4299866"/>
                </a:cubicBezTo>
                <a:cubicBezTo>
                  <a:pt x="6574846" y="4299865"/>
                  <a:pt x="6564313" y="4291964"/>
                  <a:pt x="6564312" y="4299866"/>
                </a:cubicBezTo>
                <a:cubicBezTo>
                  <a:pt x="6553781" y="4295914"/>
                  <a:pt x="6532715" y="4291964"/>
                  <a:pt x="6522182" y="4295915"/>
                </a:cubicBezTo>
                <a:cubicBezTo>
                  <a:pt x="6522182" y="4291964"/>
                  <a:pt x="6511651" y="4291964"/>
                  <a:pt x="6522182" y="4288013"/>
                </a:cubicBezTo>
                <a:cubicBezTo>
                  <a:pt x="6522182" y="4284063"/>
                  <a:pt x="6522182" y="4284063"/>
                  <a:pt x="6522182" y="4284063"/>
                </a:cubicBezTo>
                <a:cubicBezTo>
                  <a:pt x="6522181" y="4280112"/>
                  <a:pt x="6522182" y="4284063"/>
                  <a:pt x="6532716" y="4280112"/>
                </a:cubicBezTo>
                <a:cubicBezTo>
                  <a:pt x="6522182" y="4276161"/>
                  <a:pt x="6522182" y="4276161"/>
                  <a:pt x="6522181" y="4264309"/>
                </a:cubicBezTo>
                <a:cubicBezTo>
                  <a:pt x="6511651" y="4264309"/>
                  <a:pt x="6501118" y="4260358"/>
                  <a:pt x="6501118" y="4264309"/>
                </a:cubicBezTo>
                <a:cubicBezTo>
                  <a:pt x="6490584" y="4260358"/>
                  <a:pt x="6501117" y="4256407"/>
                  <a:pt x="6490584" y="4252457"/>
                </a:cubicBezTo>
                <a:cubicBezTo>
                  <a:pt x="6501117" y="4252457"/>
                  <a:pt x="6501117" y="4256407"/>
                  <a:pt x="6511652" y="4256407"/>
                </a:cubicBezTo>
                <a:cubicBezTo>
                  <a:pt x="6511652" y="4256407"/>
                  <a:pt x="6511652" y="4256407"/>
                  <a:pt x="6522182" y="4256406"/>
                </a:cubicBezTo>
                <a:cubicBezTo>
                  <a:pt x="6522182" y="4256406"/>
                  <a:pt x="6522182" y="4252458"/>
                  <a:pt x="6522182" y="4252458"/>
                </a:cubicBezTo>
                <a:cubicBezTo>
                  <a:pt x="6522181" y="4248506"/>
                  <a:pt x="6511651" y="4248506"/>
                  <a:pt x="6511652" y="4240604"/>
                </a:cubicBezTo>
                <a:cubicBezTo>
                  <a:pt x="6532716" y="4248506"/>
                  <a:pt x="6543248" y="4240604"/>
                  <a:pt x="6564313" y="4244555"/>
                </a:cubicBezTo>
                <a:cubicBezTo>
                  <a:pt x="6574846" y="4244556"/>
                  <a:pt x="6564313" y="4236654"/>
                  <a:pt x="6574846" y="4240603"/>
                </a:cubicBezTo>
                <a:cubicBezTo>
                  <a:pt x="6574845" y="4236654"/>
                  <a:pt x="6574846" y="4232703"/>
                  <a:pt x="6574846" y="4232703"/>
                </a:cubicBezTo>
                <a:cubicBezTo>
                  <a:pt x="6585379" y="4232703"/>
                  <a:pt x="6595912" y="4236654"/>
                  <a:pt x="6606442" y="4236654"/>
                </a:cubicBezTo>
                <a:cubicBezTo>
                  <a:pt x="6616977" y="4236654"/>
                  <a:pt x="6616976" y="4244556"/>
                  <a:pt x="6627509" y="4244556"/>
                </a:cubicBezTo>
                <a:cubicBezTo>
                  <a:pt x="6638042" y="4244556"/>
                  <a:pt x="6638042" y="4236654"/>
                  <a:pt x="6659106" y="4236654"/>
                </a:cubicBezTo>
                <a:cubicBezTo>
                  <a:pt x="6669639" y="4236653"/>
                  <a:pt x="6659106" y="4236654"/>
                  <a:pt x="6659106" y="4240603"/>
                </a:cubicBezTo>
                <a:cubicBezTo>
                  <a:pt x="6669639" y="4240604"/>
                  <a:pt x="6680173" y="4236654"/>
                  <a:pt x="6680173" y="4232703"/>
                </a:cubicBezTo>
                <a:cubicBezTo>
                  <a:pt x="6690704" y="4232704"/>
                  <a:pt x="6690703" y="4228752"/>
                  <a:pt x="6701237" y="4232703"/>
                </a:cubicBezTo>
                <a:cubicBezTo>
                  <a:pt x="6690703" y="4224801"/>
                  <a:pt x="6711771" y="4220850"/>
                  <a:pt x="6732834" y="4220850"/>
                </a:cubicBezTo>
                <a:cubicBezTo>
                  <a:pt x="6732834" y="4216899"/>
                  <a:pt x="6732835" y="4212948"/>
                  <a:pt x="6732834" y="4205047"/>
                </a:cubicBezTo>
                <a:cubicBezTo>
                  <a:pt x="6764434" y="4208998"/>
                  <a:pt x="6764433" y="4193195"/>
                  <a:pt x="6785498" y="4189244"/>
                </a:cubicBezTo>
                <a:cubicBezTo>
                  <a:pt x="6764434" y="4181341"/>
                  <a:pt x="6774965" y="4177391"/>
                  <a:pt x="6764433" y="4165540"/>
                </a:cubicBezTo>
                <a:cubicBezTo>
                  <a:pt x="6753901" y="4165540"/>
                  <a:pt x="6764433" y="4169490"/>
                  <a:pt x="6753901" y="4169490"/>
                </a:cubicBezTo>
                <a:cubicBezTo>
                  <a:pt x="6743367" y="4169490"/>
                  <a:pt x="6743367" y="4165540"/>
                  <a:pt x="6743367" y="4165540"/>
                </a:cubicBezTo>
                <a:cubicBezTo>
                  <a:pt x="6743367" y="4165540"/>
                  <a:pt x="6743367" y="4165540"/>
                  <a:pt x="6743367" y="4161588"/>
                </a:cubicBezTo>
                <a:cubicBezTo>
                  <a:pt x="6732834" y="4161588"/>
                  <a:pt x="6732834" y="4161588"/>
                  <a:pt x="6732834" y="4161588"/>
                </a:cubicBezTo>
                <a:cubicBezTo>
                  <a:pt x="6732834" y="4161588"/>
                  <a:pt x="6732834" y="4161588"/>
                  <a:pt x="6722304" y="4161588"/>
                </a:cubicBezTo>
                <a:cubicBezTo>
                  <a:pt x="6732834" y="4157639"/>
                  <a:pt x="6722303" y="4153687"/>
                  <a:pt x="6711770" y="4149736"/>
                </a:cubicBezTo>
                <a:cubicBezTo>
                  <a:pt x="6701237" y="4145785"/>
                  <a:pt x="6701237" y="4141835"/>
                  <a:pt x="6690703" y="4141834"/>
                </a:cubicBezTo>
                <a:cubicBezTo>
                  <a:pt x="6680173" y="4137884"/>
                  <a:pt x="6690704" y="4145785"/>
                  <a:pt x="6680173" y="4145786"/>
                </a:cubicBezTo>
                <a:cubicBezTo>
                  <a:pt x="6669639" y="4145785"/>
                  <a:pt x="6669639" y="4141835"/>
                  <a:pt x="6659106" y="4141834"/>
                </a:cubicBezTo>
                <a:cubicBezTo>
                  <a:pt x="6680173" y="4145786"/>
                  <a:pt x="6659106" y="4149736"/>
                  <a:pt x="6648573" y="4153687"/>
                </a:cubicBezTo>
                <a:cubicBezTo>
                  <a:pt x="6659106" y="4153687"/>
                  <a:pt x="6669639" y="4153687"/>
                  <a:pt x="6669639" y="4161588"/>
                </a:cubicBezTo>
                <a:cubicBezTo>
                  <a:pt x="6648573" y="4161588"/>
                  <a:pt x="6638042" y="4165540"/>
                  <a:pt x="6627509" y="4161588"/>
                </a:cubicBezTo>
                <a:cubicBezTo>
                  <a:pt x="6616976" y="4165539"/>
                  <a:pt x="6627509" y="4169490"/>
                  <a:pt x="6627509" y="4173441"/>
                </a:cubicBezTo>
                <a:cubicBezTo>
                  <a:pt x="6648573" y="4173441"/>
                  <a:pt x="6638042" y="4165540"/>
                  <a:pt x="6659106" y="4169490"/>
                </a:cubicBezTo>
                <a:cubicBezTo>
                  <a:pt x="6659106" y="4169490"/>
                  <a:pt x="6659106" y="4173441"/>
                  <a:pt x="6669639" y="4173441"/>
                </a:cubicBezTo>
                <a:cubicBezTo>
                  <a:pt x="6669640" y="4165540"/>
                  <a:pt x="6669639" y="4169491"/>
                  <a:pt x="6669640" y="4165540"/>
                </a:cubicBezTo>
                <a:cubicBezTo>
                  <a:pt x="6680173" y="4165539"/>
                  <a:pt x="6680173" y="4161589"/>
                  <a:pt x="6680173" y="4161589"/>
                </a:cubicBezTo>
                <a:cubicBezTo>
                  <a:pt x="6690703" y="4165540"/>
                  <a:pt x="6711770" y="4161589"/>
                  <a:pt x="6722303" y="4165540"/>
                </a:cubicBezTo>
                <a:cubicBezTo>
                  <a:pt x="6722303" y="4165540"/>
                  <a:pt x="6732834" y="4165539"/>
                  <a:pt x="6732834" y="4165539"/>
                </a:cubicBezTo>
                <a:cubicBezTo>
                  <a:pt x="6743367" y="4169490"/>
                  <a:pt x="6743367" y="4169490"/>
                  <a:pt x="6743367" y="4169490"/>
                </a:cubicBezTo>
                <a:cubicBezTo>
                  <a:pt x="6743367" y="4173441"/>
                  <a:pt x="6743367" y="4173441"/>
                  <a:pt x="6743367" y="4173441"/>
                </a:cubicBezTo>
                <a:cubicBezTo>
                  <a:pt x="6743367" y="4173441"/>
                  <a:pt x="6753900" y="4177391"/>
                  <a:pt x="6753901" y="4173441"/>
                </a:cubicBezTo>
                <a:cubicBezTo>
                  <a:pt x="6753901" y="4189244"/>
                  <a:pt x="6722303" y="4189244"/>
                  <a:pt x="6711771" y="4197146"/>
                </a:cubicBezTo>
                <a:cubicBezTo>
                  <a:pt x="6701236" y="4197146"/>
                  <a:pt x="6690704" y="4201095"/>
                  <a:pt x="6690704" y="4201095"/>
                </a:cubicBezTo>
                <a:cubicBezTo>
                  <a:pt x="6680173" y="4201095"/>
                  <a:pt x="6669639" y="4201095"/>
                  <a:pt x="6669639" y="4205047"/>
                </a:cubicBezTo>
                <a:cubicBezTo>
                  <a:pt x="6669639" y="4208998"/>
                  <a:pt x="6680173" y="4208997"/>
                  <a:pt x="6680173" y="4212949"/>
                </a:cubicBezTo>
                <a:cubicBezTo>
                  <a:pt x="6669639" y="4212948"/>
                  <a:pt x="6669639" y="4208998"/>
                  <a:pt x="6659106" y="4208997"/>
                </a:cubicBezTo>
                <a:cubicBezTo>
                  <a:pt x="6648573" y="4212948"/>
                  <a:pt x="6638042" y="4205046"/>
                  <a:pt x="6616976" y="4205046"/>
                </a:cubicBezTo>
                <a:cubicBezTo>
                  <a:pt x="6616977" y="4208997"/>
                  <a:pt x="6616977" y="4208997"/>
                  <a:pt x="6606442" y="4208997"/>
                </a:cubicBezTo>
                <a:cubicBezTo>
                  <a:pt x="6606442" y="4208997"/>
                  <a:pt x="6606442" y="4208997"/>
                  <a:pt x="6606442" y="4212949"/>
                </a:cubicBezTo>
                <a:cubicBezTo>
                  <a:pt x="6606442" y="4212949"/>
                  <a:pt x="6595912" y="4208998"/>
                  <a:pt x="6585379" y="4212949"/>
                </a:cubicBezTo>
                <a:cubicBezTo>
                  <a:pt x="6585379" y="4212949"/>
                  <a:pt x="6585379" y="4216899"/>
                  <a:pt x="6574845" y="4216899"/>
                </a:cubicBezTo>
                <a:cubicBezTo>
                  <a:pt x="6553782" y="4212948"/>
                  <a:pt x="6553782" y="4201095"/>
                  <a:pt x="6543248" y="4189244"/>
                </a:cubicBezTo>
                <a:cubicBezTo>
                  <a:pt x="6522182" y="4189244"/>
                  <a:pt x="6532715" y="4193195"/>
                  <a:pt x="6522182" y="4193195"/>
                </a:cubicBezTo>
                <a:cubicBezTo>
                  <a:pt x="6511652" y="4193195"/>
                  <a:pt x="6511652" y="4193195"/>
                  <a:pt x="6511652" y="4193195"/>
                </a:cubicBezTo>
                <a:cubicBezTo>
                  <a:pt x="6511651" y="4189244"/>
                  <a:pt x="6511651" y="4189244"/>
                  <a:pt x="6511651" y="4189244"/>
                </a:cubicBezTo>
                <a:cubicBezTo>
                  <a:pt x="6511651" y="4185293"/>
                  <a:pt x="6511651" y="4185293"/>
                  <a:pt x="6511652" y="4177391"/>
                </a:cubicBezTo>
                <a:cubicBezTo>
                  <a:pt x="6501117" y="4177391"/>
                  <a:pt x="6501117" y="4177391"/>
                  <a:pt x="6501117" y="4177391"/>
                </a:cubicBezTo>
                <a:cubicBezTo>
                  <a:pt x="6501118" y="4173440"/>
                  <a:pt x="6511651" y="4169490"/>
                  <a:pt x="6511651" y="4165539"/>
                </a:cubicBezTo>
                <a:cubicBezTo>
                  <a:pt x="6511652" y="4161588"/>
                  <a:pt x="6501118" y="4157638"/>
                  <a:pt x="6511651" y="4157639"/>
                </a:cubicBezTo>
                <a:cubicBezTo>
                  <a:pt x="6490584" y="4157639"/>
                  <a:pt x="6480052" y="4145785"/>
                  <a:pt x="6458987" y="4149736"/>
                </a:cubicBezTo>
                <a:lnTo>
                  <a:pt x="6456841" y="4147322"/>
                </a:lnTo>
                <a:lnTo>
                  <a:pt x="6463004" y="4149199"/>
                </a:lnTo>
                <a:cubicBezTo>
                  <a:pt x="6473799" y="4149199"/>
                  <a:pt x="6473799" y="4144595"/>
                  <a:pt x="6473799" y="4144595"/>
                </a:cubicBezTo>
                <a:cubicBezTo>
                  <a:pt x="6463003" y="4139992"/>
                  <a:pt x="6463003" y="4139992"/>
                  <a:pt x="6452208" y="4139991"/>
                </a:cubicBezTo>
                <a:lnTo>
                  <a:pt x="6452801" y="4142775"/>
                </a:lnTo>
                <a:lnTo>
                  <a:pt x="6452404" y="4142328"/>
                </a:lnTo>
                <a:cubicBezTo>
                  <a:pt x="6448454" y="4139859"/>
                  <a:pt x="6443188" y="4137884"/>
                  <a:pt x="6437920" y="4137884"/>
                </a:cubicBezTo>
                <a:close/>
                <a:moveTo>
                  <a:pt x="6470067" y="4137883"/>
                </a:moveTo>
                <a:cubicBezTo>
                  <a:pt x="6470067" y="4137883"/>
                  <a:pt x="6470067" y="4137883"/>
                  <a:pt x="6470067" y="4140753"/>
                </a:cubicBezTo>
                <a:cubicBezTo>
                  <a:pt x="6470067" y="4140753"/>
                  <a:pt x="6470067" y="4140753"/>
                  <a:pt x="6481333" y="4140752"/>
                </a:cubicBezTo>
                <a:cubicBezTo>
                  <a:pt x="6481333" y="4137884"/>
                  <a:pt x="6481333" y="4137884"/>
                  <a:pt x="6481333" y="4137884"/>
                </a:cubicBezTo>
                <a:cubicBezTo>
                  <a:pt x="6481333" y="4137884"/>
                  <a:pt x="6481333" y="4137884"/>
                  <a:pt x="6470067" y="4137883"/>
                </a:cubicBezTo>
                <a:close/>
                <a:moveTo>
                  <a:pt x="643614" y="4134036"/>
                </a:moveTo>
                <a:cubicBezTo>
                  <a:pt x="642717" y="4134390"/>
                  <a:pt x="642001" y="4135463"/>
                  <a:pt x="641639" y="4137710"/>
                </a:cubicBezTo>
                <a:cubicBezTo>
                  <a:pt x="644273" y="4138245"/>
                  <a:pt x="649113" y="4140276"/>
                  <a:pt x="651023" y="4139619"/>
                </a:cubicBezTo>
                <a:cubicBezTo>
                  <a:pt x="651658" y="4139401"/>
                  <a:pt x="651968" y="4138883"/>
                  <a:pt x="651761" y="4137913"/>
                </a:cubicBezTo>
                <a:cubicBezTo>
                  <a:pt x="650600" y="4138373"/>
                  <a:pt x="646302" y="4132972"/>
                  <a:pt x="643614" y="4134036"/>
                </a:cubicBezTo>
                <a:close/>
                <a:moveTo>
                  <a:pt x="6691619" y="4133580"/>
                </a:moveTo>
                <a:cubicBezTo>
                  <a:pt x="6685987" y="4133581"/>
                  <a:pt x="6680354" y="4133581"/>
                  <a:pt x="6677537" y="4134117"/>
                </a:cubicBezTo>
                <a:cubicBezTo>
                  <a:pt x="6676130" y="4134387"/>
                  <a:pt x="6675427" y="4134790"/>
                  <a:pt x="6675779" y="4135395"/>
                </a:cubicBezTo>
                <a:cubicBezTo>
                  <a:pt x="6676132" y="4136000"/>
                  <a:pt x="6677539" y="4136807"/>
                  <a:pt x="6680355" y="4137884"/>
                </a:cubicBezTo>
                <a:cubicBezTo>
                  <a:pt x="6680355" y="4137884"/>
                  <a:pt x="6691619" y="4137884"/>
                  <a:pt x="6691619" y="4133580"/>
                </a:cubicBezTo>
                <a:close/>
                <a:moveTo>
                  <a:pt x="624385" y="4132481"/>
                </a:moveTo>
                <a:cubicBezTo>
                  <a:pt x="623967" y="4132613"/>
                  <a:pt x="623762" y="4133624"/>
                  <a:pt x="623896" y="4136228"/>
                </a:cubicBezTo>
                <a:cubicBezTo>
                  <a:pt x="627411" y="4136962"/>
                  <a:pt x="621631" y="4141375"/>
                  <a:pt x="627114" y="4143456"/>
                </a:cubicBezTo>
                <a:cubicBezTo>
                  <a:pt x="628663" y="4142843"/>
                  <a:pt x="631345" y="4139657"/>
                  <a:pt x="630510" y="4135736"/>
                </a:cubicBezTo>
                <a:cubicBezTo>
                  <a:pt x="628812" y="4139595"/>
                  <a:pt x="625640" y="4132084"/>
                  <a:pt x="624385" y="4132481"/>
                </a:cubicBezTo>
                <a:close/>
                <a:moveTo>
                  <a:pt x="6776111" y="4132146"/>
                </a:moveTo>
                <a:cubicBezTo>
                  <a:pt x="6768366" y="4133102"/>
                  <a:pt x="6760621" y="4135015"/>
                  <a:pt x="6755457" y="4136928"/>
                </a:cubicBezTo>
                <a:cubicBezTo>
                  <a:pt x="6765784" y="4140753"/>
                  <a:pt x="6786437" y="4136928"/>
                  <a:pt x="6786438" y="4140752"/>
                </a:cubicBezTo>
                <a:cubicBezTo>
                  <a:pt x="6786438" y="4140752"/>
                  <a:pt x="6796765" y="4136928"/>
                  <a:pt x="6796765" y="4133102"/>
                </a:cubicBezTo>
                <a:cubicBezTo>
                  <a:pt x="6791601" y="4131189"/>
                  <a:pt x="6783857" y="4131189"/>
                  <a:pt x="6776111" y="4132146"/>
                </a:cubicBezTo>
                <a:close/>
                <a:moveTo>
                  <a:pt x="6510750" y="4129687"/>
                </a:moveTo>
                <a:cubicBezTo>
                  <a:pt x="6500110" y="4129687"/>
                  <a:pt x="6500110" y="4129687"/>
                  <a:pt x="6500110" y="4133786"/>
                </a:cubicBezTo>
                <a:cubicBezTo>
                  <a:pt x="6500110" y="4137884"/>
                  <a:pt x="6510750" y="4137884"/>
                  <a:pt x="6510750" y="4137884"/>
                </a:cubicBezTo>
                <a:cubicBezTo>
                  <a:pt x="6521390" y="4133786"/>
                  <a:pt x="6521390" y="4129687"/>
                  <a:pt x="6510750" y="4129687"/>
                </a:cubicBezTo>
                <a:close/>
                <a:moveTo>
                  <a:pt x="556267" y="4129492"/>
                </a:moveTo>
                <a:cubicBezTo>
                  <a:pt x="553819" y="4130196"/>
                  <a:pt x="551838" y="4133099"/>
                  <a:pt x="549475" y="4138271"/>
                </a:cubicBezTo>
                <a:cubicBezTo>
                  <a:pt x="549475" y="4138271"/>
                  <a:pt x="547876" y="4138903"/>
                  <a:pt x="547461" y="4136949"/>
                </a:cubicBezTo>
                <a:cubicBezTo>
                  <a:pt x="545863" y="4137582"/>
                  <a:pt x="546279" y="4139535"/>
                  <a:pt x="546694" y="4141490"/>
                </a:cubicBezTo>
                <a:cubicBezTo>
                  <a:pt x="547111" y="4143443"/>
                  <a:pt x="547111" y="4143443"/>
                  <a:pt x="549124" y="4144765"/>
                </a:cubicBezTo>
                <a:cubicBezTo>
                  <a:pt x="549539" y="4146719"/>
                  <a:pt x="548357" y="4149307"/>
                  <a:pt x="550371" y="4150628"/>
                </a:cubicBezTo>
                <a:cubicBezTo>
                  <a:pt x="551762" y="4149020"/>
                  <a:pt x="555668" y="4149063"/>
                  <a:pt x="559211" y="4147396"/>
                </a:cubicBezTo>
                <a:cubicBezTo>
                  <a:pt x="562754" y="4145730"/>
                  <a:pt x="565934" y="4142353"/>
                  <a:pt x="565868" y="4133904"/>
                </a:cubicBezTo>
                <a:cubicBezTo>
                  <a:pt x="561633" y="4130283"/>
                  <a:pt x="558717" y="4128788"/>
                  <a:pt x="556267" y="4129492"/>
                </a:cubicBezTo>
                <a:close/>
                <a:moveTo>
                  <a:pt x="6975131" y="4129277"/>
                </a:moveTo>
                <a:cubicBezTo>
                  <a:pt x="6975131" y="4131189"/>
                  <a:pt x="6972784" y="4134059"/>
                  <a:pt x="6971610" y="4135971"/>
                </a:cubicBezTo>
                <a:cubicBezTo>
                  <a:pt x="6971024" y="4136929"/>
                  <a:pt x="6970732" y="4137646"/>
                  <a:pt x="6971171" y="4137884"/>
                </a:cubicBezTo>
                <a:cubicBezTo>
                  <a:pt x="6971611" y="4138124"/>
                  <a:pt x="6972784" y="4137885"/>
                  <a:pt x="6975130" y="4136929"/>
                </a:cubicBezTo>
                <a:cubicBezTo>
                  <a:pt x="6975130" y="4133102"/>
                  <a:pt x="6984520" y="4129277"/>
                  <a:pt x="6975131" y="4129277"/>
                </a:cubicBezTo>
                <a:close/>
                <a:moveTo>
                  <a:pt x="662106" y="4127317"/>
                </a:moveTo>
                <a:cubicBezTo>
                  <a:pt x="660460" y="4127969"/>
                  <a:pt x="660460" y="4127969"/>
                  <a:pt x="658814" y="4128619"/>
                </a:cubicBezTo>
                <a:cubicBezTo>
                  <a:pt x="657167" y="4129271"/>
                  <a:pt x="655521" y="4129922"/>
                  <a:pt x="655071" y="4127806"/>
                </a:cubicBezTo>
                <a:cubicBezTo>
                  <a:pt x="655071" y="4127806"/>
                  <a:pt x="653424" y="4128456"/>
                  <a:pt x="653424" y="4128456"/>
                </a:cubicBezTo>
                <a:cubicBezTo>
                  <a:pt x="652228" y="4131225"/>
                  <a:pt x="653873" y="4130574"/>
                  <a:pt x="654325" y="4132692"/>
                </a:cubicBezTo>
                <a:cubicBezTo>
                  <a:pt x="656421" y="4134157"/>
                  <a:pt x="658068" y="4133504"/>
                  <a:pt x="661360" y="4132203"/>
                </a:cubicBezTo>
                <a:cubicBezTo>
                  <a:pt x="661360" y="4132203"/>
                  <a:pt x="661360" y="4132203"/>
                  <a:pt x="663007" y="4131552"/>
                </a:cubicBezTo>
                <a:cubicBezTo>
                  <a:pt x="663007" y="4131552"/>
                  <a:pt x="662557" y="4129434"/>
                  <a:pt x="662557" y="4129434"/>
                </a:cubicBezTo>
                <a:cubicBezTo>
                  <a:pt x="662106" y="4127317"/>
                  <a:pt x="662106" y="4127317"/>
                  <a:pt x="662106" y="4127317"/>
                </a:cubicBezTo>
                <a:close/>
                <a:moveTo>
                  <a:pt x="6264008" y="4126050"/>
                </a:moveTo>
                <a:cubicBezTo>
                  <a:pt x="6259783" y="4126049"/>
                  <a:pt x="6254151" y="4127126"/>
                  <a:pt x="6248517" y="4129278"/>
                </a:cubicBezTo>
                <a:cubicBezTo>
                  <a:pt x="6248517" y="4133581"/>
                  <a:pt x="6271048" y="4129278"/>
                  <a:pt x="6271048" y="4129278"/>
                </a:cubicBezTo>
                <a:cubicBezTo>
                  <a:pt x="6271048" y="4127125"/>
                  <a:pt x="6268232" y="4126050"/>
                  <a:pt x="6264008" y="4126050"/>
                </a:cubicBezTo>
                <a:close/>
                <a:moveTo>
                  <a:pt x="589917" y="4124699"/>
                </a:moveTo>
                <a:cubicBezTo>
                  <a:pt x="591155" y="4130520"/>
                  <a:pt x="580793" y="4121996"/>
                  <a:pt x="581280" y="4132324"/>
                </a:cubicBezTo>
                <a:cubicBezTo>
                  <a:pt x="585598" y="4128511"/>
                  <a:pt x="587251" y="4136274"/>
                  <a:pt x="591980" y="4134402"/>
                </a:cubicBezTo>
                <a:cubicBezTo>
                  <a:pt x="589165" y="4129204"/>
                  <a:pt x="591907" y="4126015"/>
                  <a:pt x="589917" y="4124699"/>
                </a:cubicBezTo>
                <a:close/>
                <a:moveTo>
                  <a:pt x="7027702" y="4120670"/>
                </a:moveTo>
                <a:cubicBezTo>
                  <a:pt x="7023009" y="4122822"/>
                  <a:pt x="7020661" y="4126051"/>
                  <a:pt x="7021836" y="4128739"/>
                </a:cubicBezTo>
                <a:cubicBezTo>
                  <a:pt x="7023009" y="4131429"/>
                  <a:pt x="7027702" y="4133581"/>
                  <a:pt x="7037091" y="4133581"/>
                </a:cubicBezTo>
                <a:cubicBezTo>
                  <a:pt x="7037090" y="4129277"/>
                  <a:pt x="7037091" y="4120669"/>
                  <a:pt x="7027702" y="4120670"/>
                </a:cubicBezTo>
                <a:close/>
                <a:moveTo>
                  <a:pt x="6774234" y="4120670"/>
                </a:moveTo>
                <a:cubicBezTo>
                  <a:pt x="6764846" y="4120670"/>
                  <a:pt x="6764845" y="4124973"/>
                  <a:pt x="6755457" y="4124973"/>
                </a:cubicBezTo>
                <a:cubicBezTo>
                  <a:pt x="6755457" y="4129277"/>
                  <a:pt x="6764846" y="4129277"/>
                  <a:pt x="6764846" y="4129277"/>
                </a:cubicBezTo>
                <a:cubicBezTo>
                  <a:pt x="6774234" y="4124973"/>
                  <a:pt x="6774234" y="4124973"/>
                  <a:pt x="6774234" y="4120670"/>
                </a:cubicBezTo>
                <a:close/>
                <a:moveTo>
                  <a:pt x="6619022" y="4120669"/>
                </a:moveTo>
                <a:cubicBezTo>
                  <a:pt x="6619022" y="4120669"/>
                  <a:pt x="6619022" y="4124687"/>
                  <a:pt x="6619022" y="4124687"/>
                </a:cubicBezTo>
                <a:cubicBezTo>
                  <a:pt x="6619022" y="4128703"/>
                  <a:pt x="6608383" y="4128703"/>
                  <a:pt x="6608383" y="4128703"/>
                </a:cubicBezTo>
                <a:cubicBezTo>
                  <a:pt x="6597743" y="4124687"/>
                  <a:pt x="6597743" y="4124687"/>
                  <a:pt x="6597743" y="4128703"/>
                </a:cubicBezTo>
                <a:cubicBezTo>
                  <a:pt x="6597742" y="4132719"/>
                  <a:pt x="6608383" y="4132719"/>
                  <a:pt x="6608383" y="4132719"/>
                </a:cubicBezTo>
                <a:cubicBezTo>
                  <a:pt x="6608383" y="4132719"/>
                  <a:pt x="6619022" y="4132720"/>
                  <a:pt x="6619022" y="4128703"/>
                </a:cubicBezTo>
                <a:cubicBezTo>
                  <a:pt x="6629662" y="4128703"/>
                  <a:pt x="6629662" y="4124687"/>
                  <a:pt x="6640301" y="4128703"/>
                </a:cubicBezTo>
                <a:cubicBezTo>
                  <a:pt x="6650941" y="4128702"/>
                  <a:pt x="6640301" y="4140752"/>
                  <a:pt x="6661581" y="4136736"/>
                </a:cubicBezTo>
                <a:cubicBezTo>
                  <a:pt x="6661581" y="4124687"/>
                  <a:pt x="6650942" y="4120670"/>
                  <a:pt x="6619022" y="4120669"/>
                </a:cubicBezTo>
                <a:close/>
                <a:moveTo>
                  <a:pt x="6913171" y="4117802"/>
                </a:moveTo>
                <a:cubicBezTo>
                  <a:pt x="6901906" y="4117801"/>
                  <a:pt x="6896275" y="4119594"/>
                  <a:pt x="6896275" y="4121387"/>
                </a:cubicBezTo>
                <a:cubicBezTo>
                  <a:pt x="6896275" y="4123181"/>
                  <a:pt x="6901906" y="4124974"/>
                  <a:pt x="6913171" y="4124974"/>
                </a:cubicBezTo>
                <a:cubicBezTo>
                  <a:pt x="6913171" y="4121387"/>
                  <a:pt x="6913171" y="4121387"/>
                  <a:pt x="6913171" y="4117802"/>
                </a:cubicBezTo>
                <a:close/>
                <a:moveTo>
                  <a:pt x="6754049" y="4117801"/>
                </a:moveTo>
                <a:cubicBezTo>
                  <a:pt x="6752640" y="4117801"/>
                  <a:pt x="6749824" y="4117802"/>
                  <a:pt x="6744191" y="4117802"/>
                </a:cubicBezTo>
                <a:cubicBezTo>
                  <a:pt x="6744191" y="4120670"/>
                  <a:pt x="6755457" y="4120669"/>
                  <a:pt x="6755457" y="4120669"/>
                </a:cubicBezTo>
                <a:cubicBezTo>
                  <a:pt x="6755457" y="4120669"/>
                  <a:pt x="6755457" y="4117801"/>
                  <a:pt x="6755457" y="4117801"/>
                </a:cubicBezTo>
                <a:cubicBezTo>
                  <a:pt x="6755457" y="4117801"/>
                  <a:pt x="6755457" y="4117801"/>
                  <a:pt x="6754049" y="4117801"/>
                </a:cubicBezTo>
                <a:close/>
                <a:moveTo>
                  <a:pt x="6494917" y="4113856"/>
                </a:moveTo>
                <a:lnTo>
                  <a:pt x="6506184" y="4117123"/>
                </a:lnTo>
                <a:cubicBezTo>
                  <a:pt x="6506184" y="4117123"/>
                  <a:pt x="6506184" y="4117123"/>
                  <a:pt x="6506183" y="4113856"/>
                </a:cubicBezTo>
                <a:cubicBezTo>
                  <a:pt x="6506183" y="4113856"/>
                  <a:pt x="6506183" y="4113856"/>
                  <a:pt x="6494917" y="4113856"/>
                </a:cubicBezTo>
                <a:close/>
                <a:moveTo>
                  <a:pt x="6542669" y="4109194"/>
                </a:moveTo>
                <a:cubicBezTo>
                  <a:pt x="6532029" y="4113292"/>
                  <a:pt x="6521389" y="4117391"/>
                  <a:pt x="6510749" y="4117391"/>
                </a:cubicBezTo>
                <a:cubicBezTo>
                  <a:pt x="6510749" y="4121489"/>
                  <a:pt x="6510749" y="4121489"/>
                  <a:pt x="6510750" y="4125588"/>
                </a:cubicBezTo>
                <a:cubicBezTo>
                  <a:pt x="6521390" y="4129687"/>
                  <a:pt x="6532030" y="4129687"/>
                  <a:pt x="6542669" y="4129687"/>
                </a:cubicBezTo>
                <a:cubicBezTo>
                  <a:pt x="6542669" y="4125588"/>
                  <a:pt x="6553308" y="4121489"/>
                  <a:pt x="6563949" y="4121489"/>
                </a:cubicBezTo>
                <a:cubicBezTo>
                  <a:pt x="6553309" y="4117391"/>
                  <a:pt x="6553308" y="4113292"/>
                  <a:pt x="6542669" y="4109194"/>
                </a:cubicBezTo>
                <a:close/>
                <a:moveTo>
                  <a:pt x="618758" y="4104681"/>
                </a:moveTo>
                <a:cubicBezTo>
                  <a:pt x="618566" y="4107971"/>
                  <a:pt x="621149" y="4109627"/>
                  <a:pt x="623676" y="4109965"/>
                </a:cubicBezTo>
                <a:cubicBezTo>
                  <a:pt x="626202" y="4110305"/>
                  <a:pt x="628671" y="4109329"/>
                  <a:pt x="628251" y="4107352"/>
                </a:cubicBezTo>
                <a:cubicBezTo>
                  <a:pt x="625764" y="4104052"/>
                  <a:pt x="621245" y="4107982"/>
                  <a:pt x="618758" y="4104681"/>
                </a:cubicBezTo>
                <a:close/>
                <a:moveTo>
                  <a:pt x="325011" y="4103834"/>
                </a:moveTo>
                <a:cubicBezTo>
                  <a:pt x="323384" y="4104478"/>
                  <a:pt x="323384" y="4104478"/>
                  <a:pt x="321758" y="4105122"/>
                </a:cubicBezTo>
                <a:cubicBezTo>
                  <a:pt x="320131" y="4105765"/>
                  <a:pt x="318924" y="4108384"/>
                  <a:pt x="318504" y="4106408"/>
                </a:cubicBezTo>
                <a:cubicBezTo>
                  <a:pt x="316877" y="4107053"/>
                  <a:pt x="315669" y="4109671"/>
                  <a:pt x="316091" y="4111647"/>
                </a:cubicBezTo>
                <a:cubicBezTo>
                  <a:pt x="316511" y="4113624"/>
                  <a:pt x="318559" y="4114956"/>
                  <a:pt x="318559" y="4114956"/>
                </a:cubicBezTo>
                <a:cubicBezTo>
                  <a:pt x="320186" y="4114312"/>
                  <a:pt x="321813" y="4113669"/>
                  <a:pt x="323439" y="4113025"/>
                </a:cubicBezTo>
                <a:cubicBezTo>
                  <a:pt x="326273" y="4109761"/>
                  <a:pt x="327899" y="4109118"/>
                  <a:pt x="329946" y="4110450"/>
                </a:cubicBezTo>
                <a:cubicBezTo>
                  <a:pt x="331994" y="4111782"/>
                  <a:pt x="333622" y="4111139"/>
                  <a:pt x="333200" y="4109163"/>
                </a:cubicBezTo>
                <a:cubicBezTo>
                  <a:pt x="332780" y="4107186"/>
                  <a:pt x="332359" y="4105212"/>
                  <a:pt x="330313" y="4103879"/>
                </a:cubicBezTo>
                <a:cubicBezTo>
                  <a:pt x="328265" y="4102546"/>
                  <a:pt x="326638" y="4103191"/>
                  <a:pt x="325011" y="4103834"/>
                </a:cubicBezTo>
                <a:close/>
                <a:moveTo>
                  <a:pt x="600968" y="4101774"/>
                </a:moveTo>
                <a:cubicBezTo>
                  <a:pt x="600968" y="4101774"/>
                  <a:pt x="599390" y="4102398"/>
                  <a:pt x="599390" y="4102398"/>
                </a:cubicBezTo>
                <a:cubicBezTo>
                  <a:pt x="597812" y="4103021"/>
                  <a:pt x="596236" y="4103645"/>
                  <a:pt x="596236" y="4103645"/>
                </a:cubicBezTo>
                <a:cubicBezTo>
                  <a:pt x="594659" y="4104269"/>
                  <a:pt x="593457" y="4106657"/>
                  <a:pt x="593832" y="4108421"/>
                </a:cubicBezTo>
                <a:cubicBezTo>
                  <a:pt x="594207" y="4110185"/>
                  <a:pt x="596160" y="4111325"/>
                  <a:pt x="597737" y="4110702"/>
                </a:cubicBezTo>
                <a:cubicBezTo>
                  <a:pt x="597737" y="4110702"/>
                  <a:pt x="599314" y="4110077"/>
                  <a:pt x="599314" y="4110077"/>
                </a:cubicBezTo>
                <a:cubicBezTo>
                  <a:pt x="600891" y="4109454"/>
                  <a:pt x="600891" y="4109454"/>
                  <a:pt x="602468" y="4108831"/>
                </a:cubicBezTo>
                <a:cubicBezTo>
                  <a:pt x="604045" y="4108206"/>
                  <a:pt x="604045" y="4108206"/>
                  <a:pt x="605248" y="4105818"/>
                </a:cubicBezTo>
                <a:cubicBezTo>
                  <a:pt x="604497" y="4102290"/>
                  <a:pt x="602919" y="4102913"/>
                  <a:pt x="600968" y="4101774"/>
                </a:cubicBezTo>
                <a:close/>
                <a:moveTo>
                  <a:pt x="539467" y="4098644"/>
                </a:moveTo>
                <a:cubicBezTo>
                  <a:pt x="534622" y="4094186"/>
                  <a:pt x="534623" y="4103351"/>
                  <a:pt x="536743" y="4103011"/>
                </a:cubicBezTo>
                <a:cubicBezTo>
                  <a:pt x="537450" y="4102898"/>
                  <a:pt x="538392" y="4101727"/>
                  <a:pt x="539467" y="4098644"/>
                </a:cubicBezTo>
                <a:close/>
                <a:moveTo>
                  <a:pt x="6817147" y="4097718"/>
                </a:moveTo>
                <a:cubicBezTo>
                  <a:pt x="6806418" y="4101703"/>
                  <a:pt x="6806418" y="4109672"/>
                  <a:pt x="6774231" y="4109672"/>
                </a:cubicBezTo>
                <a:cubicBezTo>
                  <a:pt x="6784961" y="4121627"/>
                  <a:pt x="6817147" y="4121627"/>
                  <a:pt x="6827877" y="4133581"/>
                </a:cubicBezTo>
                <a:cubicBezTo>
                  <a:pt x="6827877" y="4133581"/>
                  <a:pt x="6827876" y="4129596"/>
                  <a:pt x="6838606" y="4129596"/>
                </a:cubicBezTo>
                <a:cubicBezTo>
                  <a:pt x="6838606" y="4125611"/>
                  <a:pt x="6838606" y="4121627"/>
                  <a:pt x="6838606" y="4117642"/>
                </a:cubicBezTo>
                <a:cubicBezTo>
                  <a:pt x="6838606" y="4117642"/>
                  <a:pt x="6827877" y="4113657"/>
                  <a:pt x="6827877" y="4113657"/>
                </a:cubicBezTo>
                <a:cubicBezTo>
                  <a:pt x="6827876" y="4109672"/>
                  <a:pt x="6838606" y="4109672"/>
                  <a:pt x="6849333" y="4109673"/>
                </a:cubicBezTo>
                <a:cubicBezTo>
                  <a:pt x="6849333" y="4097718"/>
                  <a:pt x="6827877" y="4105688"/>
                  <a:pt x="6817147" y="4097718"/>
                </a:cubicBezTo>
                <a:close/>
                <a:moveTo>
                  <a:pt x="322804" y="4094719"/>
                </a:moveTo>
                <a:cubicBezTo>
                  <a:pt x="319313" y="4092747"/>
                  <a:pt x="319990" y="4100369"/>
                  <a:pt x="327581" y="4100522"/>
                </a:cubicBezTo>
                <a:cubicBezTo>
                  <a:pt x="325594" y="4097100"/>
                  <a:pt x="323967" y="4095376"/>
                  <a:pt x="322804" y="4094719"/>
                </a:cubicBezTo>
                <a:close/>
                <a:moveTo>
                  <a:pt x="6732927" y="4093414"/>
                </a:moveTo>
                <a:cubicBezTo>
                  <a:pt x="6732927" y="4097718"/>
                  <a:pt x="6755457" y="4097718"/>
                  <a:pt x="6744192" y="4093414"/>
                </a:cubicBezTo>
                <a:cubicBezTo>
                  <a:pt x="6744192" y="4093414"/>
                  <a:pt x="6732927" y="4093414"/>
                  <a:pt x="6732927" y="4093414"/>
                </a:cubicBezTo>
                <a:close/>
                <a:moveTo>
                  <a:pt x="352122" y="4092853"/>
                </a:moveTo>
                <a:cubicBezTo>
                  <a:pt x="349377" y="4096107"/>
                  <a:pt x="344199" y="4095989"/>
                  <a:pt x="340602" y="4095243"/>
                </a:cubicBezTo>
                <a:cubicBezTo>
                  <a:pt x="339019" y="4095868"/>
                  <a:pt x="339019" y="4095868"/>
                  <a:pt x="339019" y="4095868"/>
                </a:cubicBezTo>
                <a:cubicBezTo>
                  <a:pt x="338594" y="4093870"/>
                  <a:pt x="338594" y="4093870"/>
                  <a:pt x="338594" y="4093870"/>
                </a:cubicBezTo>
                <a:cubicBezTo>
                  <a:pt x="337009" y="4094497"/>
                  <a:pt x="337435" y="4096496"/>
                  <a:pt x="337860" y="4098497"/>
                </a:cubicBezTo>
                <a:cubicBezTo>
                  <a:pt x="337860" y="4098497"/>
                  <a:pt x="338285" y="4100496"/>
                  <a:pt x="339870" y="4099868"/>
                </a:cubicBezTo>
                <a:cubicBezTo>
                  <a:pt x="340295" y="4101868"/>
                  <a:pt x="340295" y="4101868"/>
                  <a:pt x="340295" y="4101868"/>
                </a:cubicBezTo>
                <a:cubicBezTo>
                  <a:pt x="342883" y="4101928"/>
                  <a:pt x="345475" y="4101987"/>
                  <a:pt x="347958" y="4101546"/>
                </a:cubicBezTo>
                <a:cubicBezTo>
                  <a:pt x="350440" y="4101105"/>
                  <a:pt x="352818" y="4100166"/>
                  <a:pt x="354982" y="4098225"/>
                </a:cubicBezTo>
                <a:cubicBezTo>
                  <a:pt x="354982" y="4098225"/>
                  <a:pt x="356141" y="4095598"/>
                  <a:pt x="355715" y="4093600"/>
                </a:cubicBezTo>
                <a:cubicBezTo>
                  <a:pt x="353705" y="4092227"/>
                  <a:pt x="353705" y="4092227"/>
                  <a:pt x="352122" y="4092853"/>
                </a:cubicBezTo>
                <a:close/>
                <a:moveTo>
                  <a:pt x="6871114" y="4086242"/>
                </a:moveTo>
                <a:cubicBezTo>
                  <a:pt x="6868487" y="4088188"/>
                  <a:pt x="6867172" y="4090136"/>
                  <a:pt x="6866844" y="4091961"/>
                </a:cubicBezTo>
                <a:cubicBezTo>
                  <a:pt x="6866515" y="4093786"/>
                  <a:pt x="6867172" y="4095490"/>
                  <a:pt x="6868487" y="4096950"/>
                </a:cubicBezTo>
                <a:cubicBezTo>
                  <a:pt x="6871114" y="4099870"/>
                  <a:pt x="6876373" y="4101817"/>
                  <a:pt x="6881629" y="4101817"/>
                </a:cubicBezTo>
                <a:cubicBezTo>
                  <a:pt x="6881628" y="4105710"/>
                  <a:pt x="6881628" y="4113498"/>
                  <a:pt x="6902657" y="4113497"/>
                </a:cubicBezTo>
                <a:cubicBezTo>
                  <a:pt x="6913171" y="4109604"/>
                  <a:pt x="6902657" y="4094029"/>
                  <a:pt x="6913171" y="4090135"/>
                </a:cubicBezTo>
                <a:cubicBezTo>
                  <a:pt x="6902657" y="4086242"/>
                  <a:pt x="6892143" y="4094029"/>
                  <a:pt x="6881628" y="4094029"/>
                </a:cubicBezTo>
                <a:cubicBezTo>
                  <a:pt x="6881628" y="4094029"/>
                  <a:pt x="6881628" y="4086242"/>
                  <a:pt x="6871114" y="4086242"/>
                </a:cubicBezTo>
                <a:close/>
                <a:moveTo>
                  <a:pt x="6984517" y="4086241"/>
                </a:moveTo>
                <a:cubicBezTo>
                  <a:pt x="6984517" y="4086241"/>
                  <a:pt x="6984517" y="4086241"/>
                  <a:pt x="6977007" y="4086242"/>
                </a:cubicBezTo>
                <a:cubicBezTo>
                  <a:pt x="6977007" y="4086242"/>
                  <a:pt x="6977007" y="4086242"/>
                  <a:pt x="6977007" y="4089110"/>
                </a:cubicBezTo>
                <a:cubicBezTo>
                  <a:pt x="6984517" y="4086241"/>
                  <a:pt x="6984516" y="4089111"/>
                  <a:pt x="6984517" y="4086241"/>
                </a:cubicBezTo>
                <a:close/>
                <a:moveTo>
                  <a:pt x="6659432" y="4077635"/>
                </a:moveTo>
                <a:cubicBezTo>
                  <a:pt x="6648703" y="4085524"/>
                  <a:pt x="6627247" y="4089469"/>
                  <a:pt x="6627247" y="4101305"/>
                </a:cubicBezTo>
                <a:cubicBezTo>
                  <a:pt x="6627247" y="4101305"/>
                  <a:pt x="6616518" y="4101304"/>
                  <a:pt x="6616518" y="4101304"/>
                </a:cubicBezTo>
                <a:cubicBezTo>
                  <a:pt x="6637976" y="4109194"/>
                  <a:pt x="6648703" y="4109194"/>
                  <a:pt x="6670162" y="4105249"/>
                </a:cubicBezTo>
                <a:cubicBezTo>
                  <a:pt x="6680892" y="4097359"/>
                  <a:pt x="6691619" y="4093415"/>
                  <a:pt x="6691619" y="4081579"/>
                </a:cubicBezTo>
                <a:cubicBezTo>
                  <a:pt x="6680891" y="4081579"/>
                  <a:pt x="6670163" y="4077635"/>
                  <a:pt x="6659432" y="4077635"/>
                </a:cubicBezTo>
                <a:close/>
                <a:moveTo>
                  <a:pt x="499519" y="4072134"/>
                </a:moveTo>
                <a:cubicBezTo>
                  <a:pt x="497980" y="4070925"/>
                  <a:pt x="496987" y="4070281"/>
                  <a:pt x="497599" y="4073153"/>
                </a:cubicBezTo>
                <a:cubicBezTo>
                  <a:pt x="503960" y="4078944"/>
                  <a:pt x="492459" y="4073110"/>
                  <a:pt x="495259" y="4078233"/>
                </a:cubicBezTo>
                <a:cubicBezTo>
                  <a:pt x="497040" y="4078567"/>
                  <a:pt x="498821" y="4078900"/>
                  <a:pt x="500448" y="4078516"/>
                </a:cubicBezTo>
                <a:cubicBezTo>
                  <a:pt x="502078" y="4078131"/>
                  <a:pt x="503552" y="4077029"/>
                  <a:pt x="504722" y="4074488"/>
                </a:cubicBezTo>
                <a:cubicBezTo>
                  <a:pt x="503144" y="4075113"/>
                  <a:pt x="501058" y="4073342"/>
                  <a:pt x="499519" y="4072134"/>
                </a:cubicBezTo>
                <a:close/>
                <a:moveTo>
                  <a:pt x="584389" y="4066539"/>
                </a:moveTo>
                <a:cubicBezTo>
                  <a:pt x="582673" y="4065592"/>
                  <a:pt x="581074" y="4066224"/>
                  <a:pt x="581712" y="4069223"/>
                </a:cubicBezTo>
                <a:cubicBezTo>
                  <a:pt x="583310" y="4068591"/>
                  <a:pt x="582137" y="4071223"/>
                  <a:pt x="582989" y="4075222"/>
                </a:cubicBezTo>
                <a:cubicBezTo>
                  <a:pt x="584587" y="4074589"/>
                  <a:pt x="586184" y="4073957"/>
                  <a:pt x="587782" y="4073325"/>
                </a:cubicBezTo>
                <a:cubicBezTo>
                  <a:pt x="587943" y="4070010"/>
                  <a:pt x="586106" y="4067485"/>
                  <a:pt x="584389" y="4066539"/>
                </a:cubicBezTo>
                <a:close/>
                <a:moveTo>
                  <a:pt x="6965743" y="4066160"/>
                </a:moveTo>
                <a:cubicBezTo>
                  <a:pt x="6965743" y="4066160"/>
                  <a:pt x="6965743" y="4066160"/>
                  <a:pt x="6965743" y="4070463"/>
                </a:cubicBezTo>
                <a:cubicBezTo>
                  <a:pt x="6965743" y="4070463"/>
                  <a:pt x="6965743" y="4070463"/>
                  <a:pt x="6977010" y="4070463"/>
                </a:cubicBezTo>
                <a:cubicBezTo>
                  <a:pt x="6977009" y="4066160"/>
                  <a:pt x="6977009" y="4066160"/>
                  <a:pt x="6977009" y="4066160"/>
                </a:cubicBezTo>
                <a:cubicBezTo>
                  <a:pt x="6965743" y="4066160"/>
                  <a:pt x="6965743" y="4066160"/>
                  <a:pt x="6965743" y="4066160"/>
                </a:cubicBezTo>
                <a:close/>
                <a:moveTo>
                  <a:pt x="500339" y="4062815"/>
                </a:moveTo>
                <a:cubicBezTo>
                  <a:pt x="499198" y="4062872"/>
                  <a:pt x="487803" y="4063435"/>
                  <a:pt x="496919" y="4062985"/>
                </a:cubicBezTo>
                <a:cubicBezTo>
                  <a:pt x="499958" y="4062835"/>
                  <a:pt x="500718" y="4062796"/>
                  <a:pt x="500339" y="4062815"/>
                </a:cubicBezTo>
                <a:close/>
                <a:moveTo>
                  <a:pt x="6903158" y="4061855"/>
                </a:moveTo>
                <a:cubicBezTo>
                  <a:pt x="6892520" y="4065919"/>
                  <a:pt x="6892520" y="4069984"/>
                  <a:pt x="6892519" y="4074048"/>
                </a:cubicBezTo>
                <a:cubicBezTo>
                  <a:pt x="6881880" y="4074048"/>
                  <a:pt x="6871240" y="4069984"/>
                  <a:pt x="6860600" y="4074048"/>
                </a:cubicBezTo>
                <a:cubicBezTo>
                  <a:pt x="6860600" y="4082178"/>
                  <a:pt x="6892519" y="4078113"/>
                  <a:pt x="6892519" y="4086242"/>
                </a:cubicBezTo>
                <a:cubicBezTo>
                  <a:pt x="6903158" y="4086242"/>
                  <a:pt x="6903158" y="4086242"/>
                  <a:pt x="6913799" y="4086242"/>
                </a:cubicBezTo>
                <a:cubicBezTo>
                  <a:pt x="6903158" y="4078112"/>
                  <a:pt x="6924438" y="4078113"/>
                  <a:pt x="6924438" y="4069984"/>
                </a:cubicBezTo>
                <a:cubicBezTo>
                  <a:pt x="6924438" y="4065918"/>
                  <a:pt x="6924438" y="4065918"/>
                  <a:pt x="6924438" y="4065918"/>
                </a:cubicBezTo>
                <a:cubicBezTo>
                  <a:pt x="6924438" y="4061855"/>
                  <a:pt x="6924438" y="4061855"/>
                  <a:pt x="6924438" y="4061855"/>
                </a:cubicBezTo>
                <a:cubicBezTo>
                  <a:pt x="6913798" y="4065919"/>
                  <a:pt x="6913798" y="4065919"/>
                  <a:pt x="6913798" y="4065919"/>
                </a:cubicBezTo>
                <a:cubicBezTo>
                  <a:pt x="6913798" y="4065919"/>
                  <a:pt x="6903158" y="4065918"/>
                  <a:pt x="6903158" y="4061855"/>
                </a:cubicBezTo>
                <a:close/>
                <a:moveTo>
                  <a:pt x="525863" y="4059567"/>
                </a:moveTo>
                <a:cubicBezTo>
                  <a:pt x="526111" y="4069032"/>
                  <a:pt x="527854" y="4071000"/>
                  <a:pt x="528662" y="4069618"/>
                </a:cubicBezTo>
                <a:cubicBezTo>
                  <a:pt x="529470" y="4068235"/>
                  <a:pt x="529346" y="4063503"/>
                  <a:pt x="525863" y="4059567"/>
                </a:cubicBezTo>
                <a:close/>
                <a:moveTo>
                  <a:pt x="535695" y="4057973"/>
                </a:moveTo>
                <a:cubicBezTo>
                  <a:pt x="535695" y="4057973"/>
                  <a:pt x="534098" y="4058605"/>
                  <a:pt x="534519" y="4060580"/>
                </a:cubicBezTo>
                <a:cubicBezTo>
                  <a:pt x="534939" y="4062557"/>
                  <a:pt x="535359" y="4064532"/>
                  <a:pt x="535779" y="4066508"/>
                </a:cubicBezTo>
                <a:cubicBezTo>
                  <a:pt x="536200" y="4068485"/>
                  <a:pt x="539396" y="4067220"/>
                  <a:pt x="540993" y="4066588"/>
                </a:cubicBezTo>
                <a:cubicBezTo>
                  <a:pt x="540993" y="4066588"/>
                  <a:pt x="540993" y="4066588"/>
                  <a:pt x="542592" y="4065955"/>
                </a:cubicBezTo>
                <a:cubicBezTo>
                  <a:pt x="542592" y="4065955"/>
                  <a:pt x="542592" y="4065955"/>
                  <a:pt x="542172" y="4063979"/>
                </a:cubicBezTo>
                <a:cubicBezTo>
                  <a:pt x="542172" y="4063979"/>
                  <a:pt x="541751" y="4062004"/>
                  <a:pt x="541751" y="4062004"/>
                </a:cubicBezTo>
                <a:cubicBezTo>
                  <a:pt x="541751" y="4062004"/>
                  <a:pt x="540152" y="4062636"/>
                  <a:pt x="540152" y="4062636"/>
                </a:cubicBezTo>
                <a:cubicBezTo>
                  <a:pt x="540152" y="4062636"/>
                  <a:pt x="536957" y="4063900"/>
                  <a:pt x="536957" y="4063900"/>
                </a:cubicBezTo>
                <a:cubicBezTo>
                  <a:pt x="536957" y="4063900"/>
                  <a:pt x="536537" y="4061924"/>
                  <a:pt x="536537" y="4061924"/>
                </a:cubicBezTo>
                <a:cubicBezTo>
                  <a:pt x="537714" y="4059317"/>
                  <a:pt x="536117" y="4059948"/>
                  <a:pt x="535695" y="4057973"/>
                </a:cubicBezTo>
                <a:close/>
                <a:moveTo>
                  <a:pt x="459484" y="4056685"/>
                </a:moveTo>
                <a:cubicBezTo>
                  <a:pt x="457858" y="4057328"/>
                  <a:pt x="456231" y="4057972"/>
                  <a:pt x="456231" y="4057972"/>
                </a:cubicBezTo>
                <a:cubicBezTo>
                  <a:pt x="454195" y="4056691"/>
                  <a:pt x="450940" y="4057978"/>
                  <a:pt x="449314" y="4058622"/>
                </a:cubicBezTo>
                <a:cubicBezTo>
                  <a:pt x="447687" y="4059266"/>
                  <a:pt x="446060" y="4059910"/>
                  <a:pt x="444843" y="4062476"/>
                </a:cubicBezTo>
                <a:cubicBezTo>
                  <a:pt x="444433" y="4060552"/>
                  <a:pt x="444433" y="4060552"/>
                  <a:pt x="444433" y="4060552"/>
                </a:cubicBezTo>
                <a:cubicBezTo>
                  <a:pt x="438324" y="4056710"/>
                  <a:pt x="437117" y="4067621"/>
                  <a:pt x="431816" y="4059284"/>
                </a:cubicBezTo>
                <a:cubicBezTo>
                  <a:pt x="433864" y="4068906"/>
                  <a:pt x="428564" y="4060571"/>
                  <a:pt x="429394" y="4072763"/>
                </a:cubicBezTo>
                <a:cubicBezTo>
                  <a:pt x="436321" y="4080455"/>
                  <a:pt x="443227" y="4071463"/>
                  <a:pt x="448517" y="4071457"/>
                </a:cubicBezTo>
                <a:cubicBezTo>
                  <a:pt x="448108" y="4069532"/>
                  <a:pt x="447699" y="4067607"/>
                  <a:pt x="447289" y="4065683"/>
                </a:cubicBezTo>
                <a:cubicBezTo>
                  <a:pt x="450542" y="4064396"/>
                  <a:pt x="453796" y="4063110"/>
                  <a:pt x="457050" y="4061821"/>
                </a:cubicBezTo>
                <a:cubicBezTo>
                  <a:pt x="457460" y="4063746"/>
                  <a:pt x="459087" y="4063103"/>
                  <a:pt x="459087" y="4063103"/>
                </a:cubicBezTo>
                <a:cubicBezTo>
                  <a:pt x="460714" y="4062458"/>
                  <a:pt x="460303" y="4060535"/>
                  <a:pt x="459894" y="4058609"/>
                </a:cubicBezTo>
                <a:cubicBezTo>
                  <a:pt x="461521" y="4057965"/>
                  <a:pt x="459484" y="4056685"/>
                  <a:pt x="459484" y="4056685"/>
                </a:cubicBezTo>
                <a:close/>
                <a:moveTo>
                  <a:pt x="6703423" y="4053795"/>
                </a:moveTo>
                <a:cubicBezTo>
                  <a:pt x="6703423" y="4053795"/>
                  <a:pt x="6692960" y="4057756"/>
                  <a:pt x="6682501" y="4057757"/>
                </a:cubicBezTo>
                <a:cubicBezTo>
                  <a:pt x="6682501" y="4057757"/>
                  <a:pt x="6672041" y="4057757"/>
                  <a:pt x="6661578" y="4057757"/>
                </a:cubicBezTo>
                <a:cubicBezTo>
                  <a:pt x="6661578" y="4057757"/>
                  <a:pt x="6672040" y="4061719"/>
                  <a:pt x="6672040" y="4061719"/>
                </a:cubicBezTo>
                <a:cubicBezTo>
                  <a:pt x="6672040" y="4061719"/>
                  <a:pt x="6672040" y="4061719"/>
                  <a:pt x="6682501" y="4061719"/>
                </a:cubicBezTo>
                <a:cubicBezTo>
                  <a:pt x="6682501" y="4061719"/>
                  <a:pt x="6682501" y="4061719"/>
                  <a:pt x="6692960" y="4061718"/>
                </a:cubicBezTo>
                <a:cubicBezTo>
                  <a:pt x="6692960" y="4065680"/>
                  <a:pt x="6692960" y="4069643"/>
                  <a:pt x="6692960" y="4073604"/>
                </a:cubicBezTo>
                <a:cubicBezTo>
                  <a:pt x="6703423" y="4077566"/>
                  <a:pt x="6692960" y="4069643"/>
                  <a:pt x="6703422" y="4073604"/>
                </a:cubicBezTo>
                <a:cubicBezTo>
                  <a:pt x="6703422" y="4073604"/>
                  <a:pt x="6703422" y="4073604"/>
                  <a:pt x="6713883" y="4073604"/>
                </a:cubicBezTo>
                <a:cubicBezTo>
                  <a:pt x="6711268" y="4075584"/>
                  <a:pt x="6709960" y="4077566"/>
                  <a:pt x="6709634" y="4079484"/>
                </a:cubicBezTo>
                <a:cubicBezTo>
                  <a:pt x="6709307" y="4081403"/>
                  <a:pt x="6709961" y="4083261"/>
                  <a:pt x="6711269" y="4084994"/>
                </a:cubicBezTo>
                <a:cubicBezTo>
                  <a:pt x="6713882" y="4088461"/>
                  <a:pt x="6719112" y="4091433"/>
                  <a:pt x="6724342" y="4093414"/>
                </a:cubicBezTo>
                <a:cubicBezTo>
                  <a:pt x="6745264" y="4089451"/>
                  <a:pt x="6734804" y="4073604"/>
                  <a:pt x="6713883" y="4073604"/>
                </a:cubicBezTo>
                <a:cubicBezTo>
                  <a:pt x="6713882" y="4069642"/>
                  <a:pt x="6713882" y="4069642"/>
                  <a:pt x="6703423" y="4069643"/>
                </a:cubicBezTo>
                <a:cubicBezTo>
                  <a:pt x="6713882" y="4065680"/>
                  <a:pt x="6724342" y="4069642"/>
                  <a:pt x="6734805" y="4065680"/>
                </a:cubicBezTo>
                <a:cubicBezTo>
                  <a:pt x="6734804" y="4057756"/>
                  <a:pt x="6713882" y="4057757"/>
                  <a:pt x="6703423" y="4053795"/>
                </a:cubicBezTo>
                <a:close/>
                <a:moveTo>
                  <a:pt x="6943210" y="4053248"/>
                </a:moveTo>
                <a:cubicBezTo>
                  <a:pt x="6943210" y="4057552"/>
                  <a:pt x="6943209" y="4061854"/>
                  <a:pt x="6943209" y="4061854"/>
                </a:cubicBezTo>
                <a:cubicBezTo>
                  <a:pt x="6943209" y="4061854"/>
                  <a:pt x="6943210" y="4057552"/>
                  <a:pt x="6954475" y="4057552"/>
                </a:cubicBezTo>
                <a:cubicBezTo>
                  <a:pt x="6954475" y="4053248"/>
                  <a:pt x="6943210" y="4053248"/>
                  <a:pt x="6943210" y="4053248"/>
                </a:cubicBezTo>
                <a:close/>
                <a:moveTo>
                  <a:pt x="418434" y="4052337"/>
                </a:moveTo>
                <a:cubicBezTo>
                  <a:pt x="416655" y="4056197"/>
                  <a:pt x="419403" y="4063000"/>
                  <a:pt x="420690" y="4061801"/>
                </a:cubicBezTo>
                <a:cubicBezTo>
                  <a:pt x="421119" y="4061401"/>
                  <a:pt x="421386" y="4060111"/>
                  <a:pt x="421270" y="4057528"/>
                </a:cubicBezTo>
                <a:cubicBezTo>
                  <a:pt x="421270" y="4057528"/>
                  <a:pt x="419671" y="4058160"/>
                  <a:pt x="419258" y="4056219"/>
                </a:cubicBezTo>
                <a:cubicBezTo>
                  <a:pt x="420856" y="4055586"/>
                  <a:pt x="421628" y="4051075"/>
                  <a:pt x="418434" y="4052337"/>
                </a:cubicBezTo>
                <a:close/>
                <a:moveTo>
                  <a:pt x="562540" y="4051942"/>
                </a:moveTo>
                <a:cubicBezTo>
                  <a:pt x="560913" y="4052587"/>
                  <a:pt x="560913" y="4052587"/>
                  <a:pt x="559286" y="4053230"/>
                </a:cubicBezTo>
                <a:cubicBezTo>
                  <a:pt x="559286" y="4053230"/>
                  <a:pt x="557659" y="4053874"/>
                  <a:pt x="558072" y="4055814"/>
                </a:cubicBezTo>
                <a:cubicBezTo>
                  <a:pt x="558072" y="4055814"/>
                  <a:pt x="558485" y="4057755"/>
                  <a:pt x="560112" y="4057111"/>
                </a:cubicBezTo>
                <a:cubicBezTo>
                  <a:pt x="560525" y="4059052"/>
                  <a:pt x="562152" y="4058407"/>
                  <a:pt x="562152" y="4058407"/>
                </a:cubicBezTo>
                <a:cubicBezTo>
                  <a:pt x="563778" y="4057764"/>
                  <a:pt x="565405" y="4057122"/>
                  <a:pt x="565818" y="4059063"/>
                </a:cubicBezTo>
                <a:cubicBezTo>
                  <a:pt x="567445" y="4058418"/>
                  <a:pt x="567032" y="4056478"/>
                  <a:pt x="567032" y="4056478"/>
                </a:cubicBezTo>
                <a:cubicBezTo>
                  <a:pt x="566619" y="4054537"/>
                  <a:pt x="566206" y="4052595"/>
                  <a:pt x="566206" y="4052595"/>
                </a:cubicBezTo>
                <a:cubicBezTo>
                  <a:pt x="564579" y="4053240"/>
                  <a:pt x="562540" y="4051942"/>
                  <a:pt x="562540" y="4051942"/>
                </a:cubicBezTo>
                <a:close/>
                <a:moveTo>
                  <a:pt x="6890641" y="4050380"/>
                </a:moveTo>
                <a:cubicBezTo>
                  <a:pt x="6890641" y="4053248"/>
                  <a:pt x="6879375" y="4053248"/>
                  <a:pt x="6879375" y="4053248"/>
                </a:cubicBezTo>
                <a:cubicBezTo>
                  <a:pt x="6890641" y="4053248"/>
                  <a:pt x="6901905" y="4053248"/>
                  <a:pt x="6901905" y="4053248"/>
                </a:cubicBezTo>
                <a:cubicBezTo>
                  <a:pt x="6901905" y="4050380"/>
                  <a:pt x="6901905" y="4050380"/>
                  <a:pt x="6890641" y="4050380"/>
                </a:cubicBezTo>
                <a:close/>
                <a:moveTo>
                  <a:pt x="551543" y="4049407"/>
                </a:moveTo>
                <a:cubicBezTo>
                  <a:pt x="551968" y="4051408"/>
                  <a:pt x="552819" y="4055407"/>
                  <a:pt x="551193" y="4056050"/>
                </a:cubicBezTo>
                <a:cubicBezTo>
                  <a:pt x="551617" y="4058048"/>
                  <a:pt x="552469" y="4062047"/>
                  <a:pt x="554096" y="4061404"/>
                </a:cubicBezTo>
                <a:cubicBezTo>
                  <a:pt x="553245" y="4057404"/>
                  <a:pt x="554446" y="4054762"/>
                  <a:pt x="554941" y="4052941"/>
                </a:cubicBezTo>
                <a:cubicBezTo>
                  <a:pt x="555436" y="4051119"/>
                  <a:pt x="555222" y="4050119"/>
                  <a:pt x="551543" y="4049407"/>
                </a:cubicBezTo>
                <a:close/>
                <a:moveTo>
                  <a:pt x="6818044" y="4046076"/>
                </a:moveTo>
                <a:cubicBezTo>
                  <a:pt x="6813035" y="4047989"/>
                  <a:pt x="6810534" y="4050858"/>
                  <a:pt x="6811784" y="4052770"/>
                </a:cubicBezTo>
                <a:cubicBezTo>
                  <a:pt x="6813036" y="4054683"/>
                  <a:pt x="6818042" y="4055640"/>
                  <a:pt x="6828057" y="4053727"/>
                </a:cubicBezTo>
                <a:cubicBezTo>
                  <a:pt x="6828057" y="4049900"/>
                  <a:pt x="6838069" y="4049900"/>
                  <a:pt x="6828056" y="4046076"/>
                </a:cubicBezTo>
                <a:cubicBezTo>
                  <a:pt x="6828056" y="4046076"/>
                  <a:pt x="6818044" y="4046076"/>
                  <a:pt x="6818044" y="4046076"/>
                </a:cubicBezTo>
                <a:close/>
                <a:moveTo>
                  <a:pt x="6785498" y="4046076"/>
                </a:moveTo>
                <a:cubicBezTo>
                  <a:pt x="6785498" y="4046076"/>
                  <a:pt x="6785498" y="4050380"/>
                  <a:pt x="6785498" y="4050380"/>
                </a:cubicBezTo>
                <a:cubicBezTo>
                  <a:pt x="6808029" y="4050380"/>
                  <a:pt x="6796765" y="4046076"/>
                  <a:pt x="6785498" y="4046076"/>
                </a:cubicBezTo>
                <a:close/>
                <a:moveTo>
                  <a:pt x="6913171" y="4042893"/>
                </a:moveTo>
                <a:cubicBezTo>
                  <a:pt x="6910354" y="4044372"/>
                  <a:pt x="6907538" y="4047332"/>
                  <a:pt x="6901905" y="4049304"/>
                </a:cubicBezTo>
                <a:cubicBezTo>
                  <a:pt x="6901905" y="4049304"/>
                  <a:pt x="6913171" y="4053249"/>
                  <a:pt x="6913171" y="4053249"/>
                </a:cubicBezTo>
                <a:cubicBezTo>
                  <a:pt x="6924435" y="4053249"/>
                  <a:pt x="6913171" y="4045359"/>
                  <a:pt x="6924435" y="4045359"/>
                </a:cubicBezTo>
                <a:cubicBezTo>
                  <a:pt x="6918803" y="4041413"/>
                  <a:pt x="6915987" y="4041413"/>
                  <a:pt x="6913171" y="4042893"/>
                </a:cubicBezTo>
                <a:close/>
                <a:moveTo>
                  <a:pt x="516869" y="4042761"/>
                </a:moveTo>
                <a:cubicBezTo>
                  <a:pt x="512480" y="4046558"/>
                  <a:pt x="503277" y="4044019"/>
                  <a:pt x="504086" y="4047819"/>
                </a:cubicBezTo>
                <a:cubicBezTo>
                  <a:pt x="505684" y="4047187"/>
                  <a:pt x="504490" y="4049719"/>
                  <a:pt x="502894" y="4050350"/>
                </a:cubicBezTo>
                <a:cubicBezTo>
                  <a:pt x="503298" y="4052252"/>
                  <a:pt x="503298" y="4052252"/>
                  <a:pt x="503298" y="4052252"/>
                </a:cubicBezTo>
                <a:cubicBezTo>
                  <a:pt x="499293" y="4049715"/>
                  <a:pt x="495694" y="4049080"/>
                  <a:pt x="493691" y="4047812"/>
                </a:cubicBezTo>
                <a:cubicBezTo>
                  <a:pt x="492094" y="4048444"/>
                  <a:pt x="492094" y="4048444"/>
                  <a:pt x="492094" y="4048444"/>
                </a:cubicBezTo>
                <a:cubicBezTo>
                  <a:pt x="492094" y="4048444"/>
                  <a:pt x="492094" y="4048444"/>
                  <a:pt x="490495" y="4049076"/>
                </a:cubicBezTo>
                <a:cubicBezTo>
                  <a:pt x="490900" y="4050976"/>
                  <a:pt x="491303" y="4052876"/>
                  <a:pt x="492902" y="4052244"/>
                </a:cubicBezTo>
                <a:cubicBezTo>
                  <a:pt x="494904" y="4053511"/>
                  <a:pt x="498908" y="4056047"/>
                  <a:pt x="502508" y="4056683"/>
                </a:cubicBezTo>
                <a:cubicBezTo>
                  <a:pt x="505722" y="4063651"/>
                  <a:pt x="513712" y="4060489"/>
                  <a:pt x="513327" y="4066822"/>
                </a:cubicBezTo>
                <a:cubicBezTo>
                  <a:pt x="514924" y="4066190"/>
                  <a:pt x="518891" y="4052263"/>
                  <a:pt x="526495" y="4055433"/>
                </a:cubicBezTo>
                <a:cubicBezTo>
                  <a:pt x="524877" y="4047833"/>
                  <a:pt x="519680" y="4047830"/>
                  <a:pt x="516869" y="4042761"/>
                </a:cubicBezTo>
                <a:close/>
                <a:moveTo>
                  <a:pt x="422287" y="4032913"/>
                </a:moveTo>
                <a:cubicBezTo>
                  <a:pt x="419761" y="4033098"/>
                  <a:pt x="417320" y="4035690"/>
                  <a:pt x="417383" y="4040001"/>
                </a:cubicBezTo>
                <a:cubicBezTo>
                  <a:pt x="422114" y="4038129"/>
                  <a:pt x="425268" y="4036882"/>
                  <a:pt x="427696" y="4040257"/>
                </a:cubicBezTo>
                <a:cubicBezTo>
                  <a:pt x="427421" y="4034946"/>
                  <a:pt x="424812" y="4032727"/>
                  <a:pt x="422287" y="4032913"/>
                </a:cubicBezTo>
                <a:close/>
                <a:moveTo>
                  <a:pt x="536977" y="4030687"/>
                </a:moveTo>
                <a:cubicBezTo>
                  <a:pt x="535428" y="4031300"/>
                  <a:pt x="535428" y="4031300"/>
                  <a:pt x="535836" y="4033215"/>
                </a:cubicBezTo>
                <a:cubicBezTo>
                  <a:pt x="536243" y="4035130"/>
                  <a:pt x="536243" y="4035130"/>
                  <a:pt x="536243" y="4035130"/>
                </a:cubicBezTo>
                <a:cubicBezTo>
                  <a:pt x="536243" y="4035130"/>
                  <a:pt x="534285" y="4033827"/>
                  <a:pt x="534285" y="4033827"/>
                </a:cubicBezTo>
                <a:cubicBezTo>
                  <a:pt x="532737" y="4034442"/>
                  <a:pt x="531594" y="4036970"/>
                  <a:pt x="530046" y="4037582"/>
                </a:cubicBezTo>
                <a:cubicBezTo>
                  <a:pt x="528496" y="4038195"/>
                  <a:pt x="528904" y="4040110"/>
                  <a:pt x="529312" y="4042027"/>
                </a:cubicBezTo>
                <a:cubicBezTo>
                  <a:pt x="529719" y="4043941"/>
                  <a:pt x="530126" y="4045857"/>
                  <a:pt x="531269" y="4043328"/>
                </a:cubicBezTo>
                <a:cubicBezTo>
                  <a:pt x="532818" y="4042716"/>
                  <a:pt x="532818" y="4042716"/>
                  <a:pt x="532818" y="4042716"/>
                </a:cubicBezTo>
                <a:cubicBezTo>
                  <a:pt x="534367" y="4042103"/>
                  <a:pt x="535509" y="4039575"/>
                  <a:pt x="535916" y="4041490"/>
                </a:cubicBezTo>
                <a:cubicBezTo>
                  <a:pt x="537466" y="4040877"/>
                  <a:pt x="537873" y="4042792"/>
                  <a:pt x="537873" y="4042792"/>
                </a:cubicBezTo>
                <a:cubicBezTo>
                  <a:pt x="539423" y="4042179"/>
                  <a:pt x="540972" y="4041566"/>
                  <a:pt x="541379" y="4043482"/>
                </a:cubicBezTo>
                <a:cubicBezTo>
                  <a:pt x="542929" y="4042869"/>
                  <a:pt x="544071" y="4040341"/>
                  <a:pt x="543663" y="4038425"/>
                </a:cubicBezTo>
                <a:cubicBezTo>
                  <a:pt x="543255" y="4036511"/>
                  <a:pt x="542848" y="4034594"/>
                  <a:pt x="541298" y="4035207"/>
                </a:cubicBezTo>
                <a:cubicBezTo>
                  <a:pt x="540891" y="4033291"/>
                  <a:pt x="539341" y="4033905"/>
                  <a:pt x="537792" y="4034518"/>
                </a:cubicBezTo>
                <a:cubicBezTo>
                  <a:pt x="537386" y="4032602"/>
                  <a:pt x="537386" y="4032602"/>
                  <a:pt x="537386" y="4032602"/>
                </a:cubicBezTo>
                <a:cubicBezTo>
                  <a:pt x="536977" y="4030687"/>
                  <a:pt x="536977" y="4030687"/>
                  <a:pt x="536977" y="4030687"/>
                </a:cubicBezTo>
                <a:close/>
                <a:moveTo>
                  <a:pt x="6965742" y="4030295"/>
                </a:moveTo>
                <a:cubicBezTo>
                  <a:pt x="6965743" y="4037468"/>
                  <a:pt x="6984520" y="4033882"/>
                  <a:pt x="6984520" y="4030295"/>
                </a:cubicBezTo>
                <a:cubicBezTo>
                  <a:pt x="6975130" y="4030296"/>
                  <a:pt x="6975130" y="4030296"/>
                  <a:pt x="6965742" y="4030295"/>
                </a:cubicBezTo>
                <a:close/>
                <a:moveTo>
                  <a:pt x="6651929" y="4026309"/>
                </a:moveTo>
                <a:lnTo>
                  <a:pt x="6651949" y="4026310"/>
                </a:lnTo>
                <a:cubicBezTo>
                  <a:pt x="6654060" y="4026185"/>
                  <a:pt x="6656171" y="4026058"/>
                  <a:pt x="6657977" y="4026795"/>
                </a:cubicBezTo>
                <a:lnTo>
                  <a:pt x="6660457" y="4030150"/>
                </a:lnTo>
                <a:close/>
                <a:moveTo>
                  <a:pt x="475053" y="4025347"/>
                </a:moveTo>
                <a:cubicBezTo>
                  <a:pt x="475053" y="4025347"/>
                  <a:pt x="475053" y="4025347"/>
                  <a:pt x="473455" y="4025978"/>
                </a:cubicBezTo>
                <a:cubicBezTo>
                  <a:pt x="471858" y="4026611"/>
                  <a:pt x="472692" y="4030532"/>
                  <a:pt x="473109" y="4032491"/>
                </a:cubicBezTo>
                <a:cubicBezTo>
                  <a:pt x="474707" y="4031860"/>
                  <a:pt x="475124" y="4033819"/>
                  <a:pt x="475124" y="4033819"/>
                </a:cubicBezTo>
                <a:cubicBezTo>
                  <a:pt x="475541" y="4035781"/>
                  <a:pt x="475541" y="4035781"/>
                  <a:pt x="474360" y="4038373"/>
                </a:cubicBezTo>
                <a:cubicBezTo>
                  <a:pt x="473943" y="4036412"/>
                  <a:pt x="472346" y="4037045"/>
                  <a:pt x="472346" y="4037045"/>
                </a:cubicBezTo>
                <a:cubicBezTo>
                  <a:pt x="469150" y="4038309"/>
                  <a:pt x="465537" y="4037613"/>
                  <a:pt x="463938" y="4038245"/>
                </a:cubicBezTo>
                <a:cubicBezTo>
                  <a:pt x="463938" y="4038245"/>
                  <a:pt x="463938" y="4038245"/>
                  <a:pt x="462342" y="4038876"/>
                </a:cubicBezTo>
                <a:cubicBezTo>
                  <a:pt x="462342" y="4038876"/>
                  <a:pt x="462342" y="4038876"/>
                  <a:pt x="461160" y="4041470"/>
                </a:cubicBezTo>
                <a:cubicBezTo>
                  <a:pt x="461578" y="4043429"/>
                  <a:pt x="463176" y="4042797"/>
                  <a:pt x="463593" y="4044757"/>
                </a:cubicBezTo>
                <a:cubicBezTo>
                  <a:pt x="467206" y="4045454"/>
                  <a:pt x="470401" y="4044189"/>
                  <a:pt x="473596" y="4042925"/>
                </a:cubicBezTo>
                <a:cubicBezTo>
                  <a:pt x="473596" y="4042925"/>
                  <a:pt x="474013" y="4044886"/>
                  <a:pt x="475611" y="4044254"/>
                </a:cubicBezTo>
                <a:cubicBezTo>
                  <a:pt x="474013" y="4044886"/>
                  <a:pt x="474431" y="4046846"/>
                  <a:pt x="473250" y="4049439"/>
                </a:cubicBezTo>
                <a:cubicBezTo>
                  <a:pt x="473667" y="4051398"/>
                  <a:pt x="473667" y="4051398"/>
                  <a:pt x="473667" y="4051398"/>
                </a:cubicBezTo>
                <a:cubicBezTo>
                  <a:pt x="474084" y="4053359"/>
                  <a:pt x="474084" y="4053359"/>
                  <a:pt x="474084" y="4053359"/>
                </a:cubicBezTo>
                <a:cubicBezTo>
                  <a:pt x="476099" y="4054687"/>
                  <a:pt x="476099" y="4054687"/>
                  <a:pt x="476516" y="4056647"/>
                </a:cubicBezTo>
                <a:cubicBezTo>
                  <a:pt x="478114" y="4056015"/>
                  <a:pt x="478532" y="4057976"/>
                  <a:pt x="478948" y="4059935"/>
                </a:cubicBezTo>
                <a:cubicBezTo>
                  <a:pt x="480963" y="4061263"/>
                  <a:pt x="480963" y="4061263"/>
                  <a:pt x="482562" y="4060631"/>
                </a:cubicBezTo>
                <a:cubicBezTo>
                  <a:pt x="482143" y="4058672"/>
                  <a:pt x="481727" y="4056711"/>
                  <a:pt x="481727" y="4056711"/>
                </a:cubicBezTo>
                <a:cubicBezTo>
                  <a:pt x="480892" y="4052791"/>
                  <a:pt x="478877" y="4051462"/>
                  <a:pt x="478877" y="4051462"/>
                </a:cubicBezTo>
                <a:cubicBezTo>
                  <a:pt x="476862" y="4050134"/>
                  <a:pt x="476862" y="4050134"/>
                  <a:pt x="476862" y="4050134"/>
                </a:cubicBezTo>
                <a:cubicBezTo>
                  <a:pt x="476862" y="4050134"/>
                  <a:pt x="478042" y="4047542"/>
                  <a:pt x="478042" y="4047542"/>
                </a:cubicBezTo>
                <a:cubicBezTo>
                  <a:pt x="479641" y="4046909"/>
                  <a:pt x="479641" y="4046909"/>
                  <a:pt x="479641" y="4046909"/>
                </a:cubicBezTo>
                <a:cubicBezTo>
                  <a:pt x="479641" y="4046909"/>
                  <a:pt x="481239" y="4046277"/>
                  <a:pt x="481656" y="4048238"/>
                </a:cubicBezTo>
                <a:cubicBezTo>
                  <a:pt x="481656" y="4048238"/>
                  <a:pt x="482837" y="4045645"/>
                  <a:pt x="482837" y="4045645"/>
                </a:cubicBezTo>
                <a:cubicBezTo>
                  <a:pt x="482420" y="4043685"/>
                  <a:pt x="482003" y="4041725"/>
                  <a:pt x="482003" y="4041725"/>
                </a:cubicBezTo>
                <a:cubicBezTo>
                  <a:pt x="480405" y="4042357"/>
                  <a:pt x="480405" y="4042357"/>
                  <a:pt x="480405" y="4042357"/>
                </a:cubicBezTo>
                <a:cubicBezTo>
                  <a:pt x="479988" y="4040397"/>
                  <a:pt x="479988" y="4040397"/>
                  <a:pt x="479988" y="4040397"/>
                </a:cubicBezTo>
                <a:cubicBezTo>
                  <a:pt x="479988" y="4040397"/>
                  <a:pt x="479570" y="4038435"/>
                  <a:pt x="480751" y="4035845"/>
                </a:cubicBezTo>
                <a:cubicBezTo>
                  <a:pt x="481169" y="4037804"/>
                  <a:pt x="482766" y="4037171"/>
                  <a:pt x="482766" y="4037171"/>
                </a:cubicBezTo>
                <a:cubicBezTo>
                  <a:pt x="484364" y="4036540"/>
                  <a:pt x="484364" y="4036540"/>
                  <a:pt x="485961" y="4035908"/>
                </a:cubicBezTo>
                <a:cubicBezTo>
                  <a:pt x="487559" y="4035276"/>
                  <a:pt x="487559" y="4035276"/>
                  <a:pt x="487143" y="4033316"/>
                </a:cubicBezTo>
                <a:cubicBezTo>
                  <a:pt x="486725" y="4031356"/>
                  <a:pt x="486725" y="4031356"/>
                  <a:pt x="485127" y="4031987"/>
                </a:cubicBezTo>
                <a:cubicBezTo>
                  <a:pt x="485127" y="4031987"/>
                  <a:pt x="483530" y="4032620"/>
                  <a:pt x="483112" y="4030659"/>
                </a:cubicBezTo>
                <a:cubicBezTo>
                  <a:pt x="481515" y="4031292"/>
                  <a:pt x="479917" y="4031923"/>
                  <a:pt x="479917" y="4031923"/>
                </a:cubicBezTo>
                <a:cubicBezTo>
                  <a:pt x="479917" y="4031923"/>
                  <a:pt x="479917" y="4031923"/>
                  <a:pt x="478319" y="4032556"/>
                </a:cubicBezTo>
                <a:cubicBezTo>
                  <a:pt x="477903" y="4030594"/>
                  <a:pt x="477485" y="4028635"/>
                  <a:pt x="475053" y="4025347"/>
                </a:cubicBezTo>
                <a:close/>
                <a:moveTo>
                  <a:pt x="361998" y="4024245"/>
                </a:moveTo>
                <a:lnTo>
                  <a:pt x="361867" y="4024957"/>
                </a:lnTo>
                <a:lnTo>
                  <a:pt x="361641" y="4024643"/>
                </a:lnTo>
                <a:cubicBezTo>
                  <a:pt x="359660" y="4023619"/>
                  <a:pt x="358543" y="4024578"/>
                  <a:pt x="361183" y="4028700"/>
                </a:cubicBezTo>
                <a:lnTo>
                  <a:pt x="361867" y="4024957"/>
                </a:lnTo>
                <a:lnTo>
                  <a:pt x="362034" y="4025191"/>
                </a:lnTo>
                <a:lnTo>
                  <a:pt x="362398" y="4034415"/>
                </a:lnTo>
                <a:cubicBezTo>
                  <a:pt x="364534" y="4032020"/>
                  <a:pt x="365753" y="4034637"/>
                  <a:pt x="366572" y="4034216"/>
                </a:cubicBezTo>
                <a:cubicBezTo>
                  <a:pt x="366845" y="4034076"/>
                  <a:pt x="367075" y="4033598"/>
                  <a:pt x="367279" y="4032484"/>
                </a:cubicBezTo>
                <a:lnTo>
                  <a:pt x="362034" y="4025191"/>
                </a:lnTo>
                <a:close/>
                <a:moveTo>
                  <a:pt x="432797" y="4021407"/>
                </a:moveTo>
                <a:cubicBezTo>
                  <a:pt x="433210" y="4023347"/>
                  <a:pt x="433622" y="4025287"/>
                  <a:pt x="434035" y="4027228"/>
                </a:cubicBezTo>
                <a:cubicBezTo>
                  <a:pt x="434035" y="4027228"/>
                  <a:pt x="432850" y="4029801"/>
                  <a:pt x="433264" y="4031741"/>
                </a:cubicBezTo>
                <a:cubicBezTo>
                  <a:pt x="436458" y="4030477"/>
                  <a:pt x="439166" y="4030984"/>
                  <a:pt x="441214" y="4030438"/>
                </a:cubicBezTo>
                <a:cubicBezTo>
                  <a:pt x="443263" y="4029890"/>
                  <a:pt x="444655" y="4028287"/>
                  <a:pt x="445220" y="4022804"/>
                </a:cubicBezTo>
                <a:cubicBezTo>
                  <a:pt x="439242" y="4027272"/>
                  <a:pt x="437591" y="4019509"/>
                  <a:pt x="432797" y="4021407"/>
                </a:cubicBezTo>
                <a:close/>
                <a:moveTo>
                  <a:pt x="6641725" y="4020155"/>
                </a:moveTo>
                <a:lnTo>
                  <a:pt x="6642132" y="4020705"/>
                </a:lnTo>
                <a:lnTo>
                  <a:pt x="6640520" y="4021045"/>
                </a:lnTo>
                <a:close/>
                <a:moveTo>
                  <a:pt x="6766721" y="4018820"/>
                </a:moveTo>
                <a:cubicBezTo>
                  <a:pt x="6766721" y="4018820"/>
                  <a:pt x="6766721" y="4022406"/>
                  <a:pt x="6766721" y="4022406"/>
                </a:cubicBezTo>
                <a:cubicBezTo>
                  <a:pt x="6766721" y="4022406"/>
                  <a:pt x="6776109" y="4025993"/>
                  <a:pt x="6785498" y="4025993"/>
                </a:cubicBezTo>
                <a:cubicBezTo>
                  <a:pt x="6785498" y="4018820"/>
                  <a:pt x="6776109" y="4018820"/>
                  <a:pt x="6766721" y="4018820"/>
                </a:cubicBezTo>
                <a:close/>
                <a:moveTo>
                  <a:pt x="460651" y="4014403"/>
                </a:moveTo>
                <a:cubicBezTo>
                  <a:pt x="461890" y="4020225"/>
                  <a:pt x="451666" y="4011647"/>
                  <a:pt x="454142" y="4023291"/>
                </a:cubicBezTo>
                <a:cubicBezTo>
                  <a:pt x="456828" y="4020124"/>
                  <a:pt x="458068" y="4025946"/>
                  <a:pt x="462303" y="4022166"/>
                </a:cubicBezTo>
                <a:cubicBezTo>
                  <a:pt x="461477" y="4018285"/>
                  <a:pt x="462200" y="4013791"/>
                  <a:pt x="460651" y="4014403"/>
                </a:cubicBezTo>
                <a:close/>
                <a:moveTo>
                  <a:pt x="473203" y="4009246"/>
                </a:moveTo>
                <a:cubicBezTo>
                  <a:pt x="473203" y="4009246"/>
                  <a:pt x="473203" y="4009246"/>
                  <a:pt x="471653" y="4009859"/>
                </a:cubicBezTo>
                <a:cubicBezTo>
                  <a:pt x="470103" y="4010473"/>
                  <a:pt x="470554" y="4012589"/>
                  <a:pt x="469004" y="4013203"/>
                </a:cubicBezTo>
                <a:cubicBezTo>
                  <a:pt x="469455" y="4015320"/>
                  <a:pt x="469455" y="4015320"/>
                  <a:pt x="469906" y="4017437"/>
                </a:cubicBezTo>
                <a:cubicBezTo>
                  <a:pt x="469906" y="4017437"/>
                  <a:pt x="469906" y="4017437"/>
                  <a:pt x="471454" y="4016824"/>
                </a:cubicBezTo>
                <a:cubicBezTo>
                  <a:pt x="471004" y="4014706"/>
                  <a:pt x="472553" y="4014093"/>
                  <a:pt x="472104" y="4011976"/>
                </a:cubicBezTo>
                <a:cubicBezTo>
                  <a:pt x="473653" y="4011364"/>
                  <a:pt x="473653" y="4011364"/>
                  <a:pt x="473203" y="4009246"/>
                </a:cubicBezTo>
                <a:close/>
                <a:moveTo>
                  <a:pt x="6771835" y="4008062"/>
                </a:moveTo>
                <a:cubicBezTo>
                  <a:pt x="6769890" y="4007584"/>
                  <a:pt x="6768274" y="4007703"/>
                  <a:pt x="6768507" y="4010163"/>
                </a:cubicBezTo>
                <a:cubicBezTo>
                  <a:pt x="6769584" y="4010085"/>
                  <a:pt x="6771798" y="4010541"/>
                  <a:pt x="6773715" y="4010711"/>
                </a:cubicBezTo>
                <a:cubicBezTo>
                  <a:pt x="6775629" y="4010880"/>
                  <a:pt x="6777246" y="4010760"/>
                  <a:pt x="6777130" y="4009530"/>
                </a:cubicBezTo>
                <a:cubicBezTo>
                  <a:pt x="6776052" y="4009609"/>
                  <a:pt x="6773779" y="4008538"/>
                  <a:pt x="6771835" y="4008062"/>
                </a:cubicBezTo>
                <a:close/>
                <a:moveTo>
                  <a:pt x="7007048" y="4005910"/>
                </a:moveTo>
                <a:cubicBezTo>
                  <a:pt x="7007048" y="4005910"/>
                  <a:pt x="7007048" y="4009855"/>
                  <a:pt x="7007048" y="4009855"/>
                </a:cubicBezTo>
                <a:cubicBezTo>
                  <a:pt x="7018315" y="4009855"/>
                  <a:pt x="7007048" y="4013800"/>
                  <a:pt x="7007048" y="4013800"/>
                </a:cubicBezTo>
                <a:cubicBezTo>
                  <a:pt x="7007049" y="4017745"/>
                  <a:pt x="7007049" y="4017745"/>
                  <a:pt x="7007049" y="4021690"/>
                </a:cubicBezTo>
                <a:cubicBezTo>
                  <a:pt x="7018315" y="4021689"/>
                  <a:pt x="7018315" y="4021689"/>
                  <a:pt x="7018315" y="4017745"/>
                </a:cubicBezTo>
                <a:cubicBezTo>
                  <a:pt x="7018315" y="4017745"/>
                  <a:pt x="7018315" y="4017745"/>
                  <a:pt x="7018315" y="4013800"/>
                </a:cubicBezTo>
                <a:cubicBezTo>
                  <a:pt x="7018315" y="4013800"/>
                  <a:pt x="7018315" y="4013800"/>
                  <a:pt x="7018315" y="4009855"/>
                </a:cubicBezTo>
                <a:cubicBezTo>
                  <a:pt x="7018315" y="4009855"/>
                  <a:pt x="7018315" y="4009855"/>
                  <a:pt x="7018315" y="4005910"/>
                </a:cubicBezTo>
                <a:cubicBezTo>
                  <a:pt x="7018315" y="4005910"/>
                  <a:pt x="7007048" y="4005910"/>
                  <a:pt x="7007048" y="4005910"/>
                </a:cubicBezTo>
                <a:close/>
                <a:moveTo>
                  <a:pt x="6666317" y="4005144"/>
                </a:moveTo>
                <a:lnTo>
                  <a:pt x="6666862" y="4007186"/>
                </a:lnTo>
                <a:lnTo>
                  <a:pt x="6665611" y="4006941"/>
                </a:lnTo>
                <a:close/>
                <a:moveTo>
                  <a:pt x="6708548" y="4002176"/>
                </a:moveTo>
                <a:cubicBezTo>
                  <a:pt x="6707492" y="4003531"/>
                  <a:pt x="6707086" y="4005478"/>
                  <a:pt x="6707266" y="4007380"/>
                </a:cubicBezTo>
                <a:lnTo>
                  <a:pt x="6709219" y="4011685"/>
                </a:lnTo>
                <a:lnTo>
                  <a:pt x="6706037" y="4012689"/>
                </a:lnTo>
                <a:cubicBezTo>
                  <a:pt x="6706037" y="4014176"/>
                  <a:pt x="6708653" y="4016156"/>
                  <a:pt x="6713882" y="4018137"/>
                </a:cubicBezTo>
                <a:cubicBezTo>
                  <a:pt x="6713882" y="4018137"/>
                  <a:pt x="6713882" y="4022098"/>
                  <a:pt x="6713882" y="4022098"/>
                </a:cubicBezTo>
                <a:cubicBezTo>
                  <a:pt x="6703422" y="4022098"/>
                  <a:pt x="6703422" y="4022098"/>
                  <a:pt x="6703422" y="4022098"/>
                </a:cubicBezTo>
                <a:cubicBezTo>
                  <a:pt x="6703423" y="4026061"/>
                  <a:pt x="6713882" y="4030023"/>
                  <a:pt x="6713882" y="4033984"/>
                </a:cubicBezTo>
                <a:cubicBezTo>
                  <a:pt x="6713882" y="4037947"/>
                  <a:pt x="6713882" y="4037947"/>
                  <a:pt x="6713882" y="4037947"/>
                </a:cubicBezTo>
                <a:cubicBezTo>
                  <a:pt x="6724343" y="4037947"/>
                  <a:pt x="6724343" y="4037947"/>
                  <a:pt x="6724343" y="4037947"/>
                </a:cubicBezTo>
                <a:cubicBezTo>
                  <a:pt x="6724342" y="4033984"/>
                  <a:pt x="6724342" y="4033984"/>
                  <a:pt x="6724342" y="4033984"/>
                </a:cubicBezTo>
                <a:cubicBezTo>
                  <a:pt x="6734804" y="4037946"/>
                  <a:pt x="6745265" y="4033984"/>
                  <a:pt x="6755724" y="4037946"/>
                </a:cubicBezTo>
                <a:cubicBezTo>
                  <a:pt x="6755724" y="4041908"/>
                  <a:pt x="6755724" y="4041908"/>
                  <a:pt x="6745265" y="4045871"/>
                </a:cubicBezTo>
                <a:cubicBezTo>
                  <a:pt x="6745265" y="4049832"/>
                  <a:pt x="6755724" y="4053795"/>
                  <a:pt x="6755724" y="4053795"/>
                </a:cubicBezTo>
                <a:cubicBezTo>
                  <a:pt x="6755724" y="4057757"/>
                  <a:pt x="6745264" y="4061718"/>
                  <a:pt x="6745264" y="4065680"/>
                </a:cubicBezTo>
                <a:cubicBezTo>
                  <a:pt x="6745264" y="4073604"/>
                  <a:pt x="6755724" y="4073604"/>
                  <a:pt x="6766187" y="4073604"/>
                </a:cubicBezTo>
                <a:cubicBezTo>
                  <a:pt x="6776646" y="4073604"/>
                  <a:pt x="6766187" y="4061718"/>
                  <a:pt x="6776646" y="4057757"/>
                </a:cubicBezTo>
                <a:cubicBezTo>
                  <a:pt x="6776646" y="4061719"/>
                  <a:pt x="6797569" y="4061719"/>
                  <a:pt x="6808029" y="4061718"/>
                </a:cubicBezTo>
                <a:cubicBezTo>
                  <a:pt x="6808028" y="4053795"/>
                  <a:pt x="6787108" y="4049832"/>
                  <a:pt x="6776646" y="4053794"/>
                </a:cubicBezTo>
                <a:cubicBezTo>
                  <a:pt x="6776646" y="4041909"/>
                  <a:pt x="6766187" y="4037947"/>
                  <a:pt x="6766187" y="4030024"/>
                </a:cubicBezTo>
                <a:cubicBezTo>
                  <a:pt x="6745265" y="4030023"/>
                  <a:pt x="6734804" y="4022099"/>
                  <a:pt x="6724343" y="4026060"/>
                </a:cubicBezTo>
                <a:cubicBezTo>
                  <a:pt x="6724343" y="4026060"/>
                  <a:pt x="6724342" y="4022099"/>
                  <a:pt x="6724342" y="4022099"/>
                </a:cubicBezTo>
                <a:cubicBezTo>
                  <a:pt x="6724342" y="4022099"/>
                  <a:pt x="6724342" y="4022099"/>
                  <a:pt x="6724342" y="4018137"/>
                </a:cubicBezTo>
                <a:cubicBezTo>
                  <a:pt x="6724342" y="4014176"/>
                  <a:pt x="6724342" y="4014176"/>
                  <a:pt x="6724343" y="4010213"/>
                </a:cubicBezTo>
                <a:cubicBezTo>
                  <a:pt x="6713882" y="4010213"/>
                  <a:pt x="6713882" y="4010213"/>
                  <a:pt x="6713882" y="4010213"/>
                </a:cubicBezTo>
                <a:lnTo>
                  <a:pt x="6709785" y="4011507"/>
                </a:lnTo>
                <a:lnTo>
                  <a:pt x="6711585" y="4006105"/>
                </a:lnTo>
                <a:cubicBezTo>
                  <a:pt x="6711668" y="4003864"/>
                  <a:pt x="6710901" y="4002004"/>
                  <a:pt x="6708548" y="4002176"/>
                </a:cubicBezTo>
                <a:close/>
                <a:moveTo>
                  <a:pt x="7011529" y="4001610"/>
                </a:moveTo>
                <a:lnTo>
                  <a:pt x="7011722" y="4002147"/>
                </a:lnTo>
                <a:lnTo>
                  <a:pt x="7011516" y="4002186"/>
                </a:lnTo>
                <a:close/>
                <a:moveTo>
                  <a:pt x="409007" y="3999449"/>
                </a:moveTo>
                <a:cubicBezTo>
                  <a:pt x="409007" y="3999449"/>
                  <a:pt x="407380" y="4000093"/>
                  <a:pt x="405752" y="4000736"/>
                </a:cubicBezTo>
                <a:cubicBezTo>
                  <a:pt x="405720" y="4004728"/>
                  <a:pt x="407834" y="4006378"/>
                  <a:pt x="409607" y="4006423"/>
                </a:cubicBezTo>
                <a:cubicBezTo>
                  <a:pt x="411382" y="4006467"/>
                  <a:pt x="412813" y="4004906"/>
                  <a:pt x="411414" y="4002476"/>
                </a:cubicBezTo>
                <a:cubicBezTo>
                  <a:pt x="411414" y="4002476"/>
                  <a:pt x="409788" y="4003119"/>
                  <a:pt x="409007" y="3999449"/>
                </a:cubicBezTo>
                <a:close/>
                <a:moveTo>
                  <a:pt x="6913171" y="3998737"/>
                </a:moveTo>
                <a:cubicBezTo>
                  <a:pt x="6913171" y="4002323"/>
                  <a:pt x="6913171" y="4002323"/>
                  <a:pt x="6924438" y="4005910"/>
                </a:cubicBezTo>
                <a:cubicBezTo>
                  <a:pt x="6924438" y="4005910"/>
                  <a:pt x="6924438" y="4002323"/>
                  <a:pt x="6924438" y="3998737"/>
                </a:cubicBezTo>
                <a:cubicBezTo>
                  <a:pt x="6924438" y="3998737"/>
                  <a:pt x="6924438" y="3998737"/>
                  <a:pt x="6913171" y="3998737"/>
                </a:cubicBezTo>
                <a:close/>
                <a:moveTo>
                  <a:pt x="506152" y="3998315"/>
                </a:moveTo>
                <a:cubicBezTo>
                  <a:pt x="508037" y="4001252"/>
                  <a:pt x="509533" y="4002369"/>
                  <a:pt x="510581" y="4002480"/>
                </a:cubicBezTo>
                <a:cubicBezTo>
                  <a:pt x="512153" y="4002647"/>
                  <a:pt x="512712" y="4000552"/>
                  <a:pt x="512043" y="3998943"/>
                </a:cubicBezTo>
                <a:cubicBezTo>
                  <a:pt x="511376" y="3997333"/>
                  <a:pt x="509484" y="3996208"/>
                  <a:pt x="506152" y="3998315"/>
                </a:cubicBezTo>
                <a:close/>
                <a:moveTo>
                  <a:pt x="496622" y="3996156"/>
                </a:moveTo>
                <a:cubicBezTo>
                  <a:pt x="496622" y="3996156"/>
                  <a:pt x="494995" y="3996799"/>
                  <a:pt x="494995" y="3996799"/>
                </a:cubicBezTo>
                <a:cubicBezTo>
                  <a:pt x="494995" y="3996799"/>
                  <a:pt x="493781" y="3999385"/>
                  <a:pt x="494194" y="4001324"/>
                </a:cubicBezTo>
                <a:cubicBezTo>
                  <a:pt x="494607" y="4003264"/>
                  <a:pt x="494607" y="4003264"/>
                  <a:pt x="496234" y="4002621"/>
                </a:cubicBezTo>
                <a:cubicBezTo>
                  <a:pt x="496234" y="4002621"/>
                  <a:pt x="496234" y="4002621"/>
                  <a:pt x="497860" y="4001977"/>
                </a:cubicBezTo>
                <a:cubicBezTo>
                  <a:pt x="497860" y="4001977"/>
                  <a:pt x="499488" y="4001334"/>
                  <a:pt x="499901" y="4003275"/>
                </a:cubicBezTo>
                <a:cubicBezTo>
                  <a:pt x="501528" y="4002631"/>
                  <a:pt x="501528" y="4002631"/>
                  <a:pt x="502741" y="4000046"/>
                </a:cubicBezTo>
                <a:cubicBezTo>
                  <a:pt x="502741" y="4000046"/>
                  <a:pt x="502329" y="3998106"/>
                  <a:pt x="501915" y="3996166"/>
                </a:cubicBezTo>
                <a:cubicBezTo>
                  <a:pt x="499876" y="3994868"/>
                  <a:pt x="498249" y="3995511"/>
                  <a:pt x="496622" y="3996156"/>
                </a:cubicBezTo>
                <a:close/>
                <a:moveTo>
                  <a:pt x="526032" y="3995232"/>
                </a:moveTo>
                <a:cubicBezTo>
                  <a:pt x="524405" y="3995875"/>
                  <a:pt x="524795" y="3997710"/>
                  <a:pt x="524795" y="3997710"/>
                </a:cubicBezTo>
                <a:cubicBezTo>
                  <a:pt x="523558" y="4000189"/>
                  <a:pt x="525576" y="4001381"/>
                  <a:pt x="525967" y="4003215"/>
                </a:cubicBezTo>
                <a:cubicBezTo>
                  <a:pt x="527593" y="4002571"/>
                  <a:pt x="529610" y="4003763"/>
                  <a:pt x="531237" y="4003119"/>
                </a:cubicBezTo>
                <a:cubicBezTo>
                  <a:pt x="531237" y="4003119"/>
                  <a:pt x="532474" y="4000640"/>
                  <a:pt x="532084" y="3998805"/>
                </a:cubicBezTo>
                <a:cubicBezTo>
                  <a:pt x="531693" y="3996971"/>
                  <a:pt x="529675" y="3995779"/>
                  <a:pt x="529675" y="3995779"/>
                </a:cubicBezTo>
                <a:cubicBezTo>
                  <a:pt x="528049" y="3996423"/>
                  <a:pt x="526032" y="3995232"/>
                  <a:pt x="526032" y="3995232"/>
                </a:cubicBezTo>
                <a:close/>
                <a:moveTo>
                  <a:pt x="7010490" y="3994874"/>
                </a:moveTo>
                <a:lnTo>
                  <a:pt x="7008446" y="3998737"/>
                </a:lnTo>
                <a:lnTo>
                  <a:pt x="7007049" y="3998737"/>
                </a:lnTo>
                <a:lnTo>
                  <a:pt x="7008150" y="3999298"/>
                </a:lnTo>
                <a:lnTo>
                  <a:pt x="7007680" y="4000191"/>
                </a:lnTo>
                <a:lnTo>
                  <a:pt x="7009532" y="4002566"/>
                </a:lnTo>
                <a:lnTo>
                  <a:pt x="7007049" y="4003041"/>
                </a:lnTo>
                <a:lnTo>
                  <a:pt x="7009618" y="4002677"/>
                </a:lnTo>
                <a:lnTo>
                  <a:pt x="7011452" y="4005024"/>
                </a:lnTo>
                <a:lnTo>
                  <a:pt x="7011511" y="4002409"/>
                </a:lnTo>
                <a:lnTo>
                  <a:pt x="7011801" y="4002368"/>
                </a:lnTo>
                <a:lnTo>
                  <a:pt x="7011722" y="4002147"/>
                </a:lnTo>
                <a:lnTo>
                  <a:pt x="7018314" y="4000888"/>
                </a:lnTo>
                <a:cubicBezTo>
                  <a:pt x="7021130" y="3999812"/>
                  <a:pt x="7023946" y="3998737"/>
                  <a:pt x="7029577" y="3998737"/>
                </a:cubicBezTo>
                <a:cubicBezTo>
                  <a:pt x="7029577" y="3998737"/>
                  <a:pt x="7029577" y="4003040"/>
                  <a:pt x="7029577" y="4003040"/>
                </a:cubicBezTo>
                <a:cubicBezTo>
                  <a:pt x="7037089" y="4003041"/>
                  <a:pt x="7037089" y="4003041"/>
                  <a:pt x="7037089" y="4003041"/>
                </a:cubicBezTo>
                <a:cubicBezTo>
                  <a:pt x="7037089" y="4003041"/>
                  <a:pt x="7037089" y="3998737"/>
                  <a:pt x="7037089" y="3998737"/>
                </a:cubicBezTo>
                <a:cubicBezTo>
                  <a:pt x="7037089" y="3998737"/>
                  <a:pt x="7037089" y="3998737"/>
                  <a:pt x="7029577" y="3998737"/>
                </a:cubicBezTo>
                <a:cubicBezTo>
                  <a:pt x="7023946" y="3998737"/>
                  <a:pt x="7021130" y="3998737"/>
                  <a:pt x="7018314" y="3998737"/>
                </a:cubicBezTo>
                <a:lnTo>
                  <a:pt x="7011596" y="3998737"/>
                </a:lnTo>
                <a:lnTo>
                  <a:pt x="7011613" y="3997987"/>
                </a:lnTo>
                <a:cubicBezTo>
                  <a:pt x="7012256" y="3996022"/>
                  <a:pt x="7012683" y="3994713"/>
                  <a:pt x="7010490" y="3994874"/>
                </a:cubicBezTo>
                <a:close/>
                <a:moveTo>
                  <a:pt x="7099801" y="3991105"/>
                </a:moveTo>
                <a:cubicBezTo>
                  <a:pt x="7100268" y="3996026"/>
                  <a:pt x="7102228" y="3995882"/>
                  <a:pt x="7104421" y="3998198"/>
                </a:cubicBezTo>
                <a:cubicBezTo>
                  <a:pt x="7103953" y="3993277"/>
                  <a:pt x="7101762" y="3990961"/>
                  <a:pt x="7099801" y="3991105"/>
                </a:cubicBezTo>
                <a:close/>
                <a:moveTo>
                  <a:pt x="6840174" y="3989726"/>
                </a:moveTo>
                <a:cubicBezTo>
                  <a:pt x="6836345" y="3995118"/>
                  <a:pt x="6836345" y="3995118"/>
                  <a:pt x="6836345" y="3995118"/>
                </a:cubicBezTo>
                <a:cubicBezTo>
                  <a:pt x="6835387" y="3996465"/>
                  <a:pt x="6834908" y="3997139"/>
                  <a:pt x="6834938" y="3997456"/>
                </a:cubicBezTo>
                <a:cubicBezTo>
                  <a:pt x="6834969" y="3997773"/>
                  <a:pt x="6835507" y="3997733"/>
                  <a:pt x="6836585" y="3997653"/>
                </a:cubicBezTo>
                <a:cubicBezTo>
                  <a:pt x="6840414" y="3992262"/>
                  <a:pt x="6840414" y="3992262"/>
                  <a:pt x="6840414" y="3992262"/>
                </a:cubicBezTo>
                <a:cubicBezTo>
                  <a:pt x="6842572" y="3992105"/>
                  <a:pt x="6842572" y="3992105"/>
                  <a:pt x="6840174" y="3989726"/>
                </a:cubicBezTo>
                <a:close/>
                <a:moveTo>
                  <a:pt x="6965742" y="3985827"/>
                </a:moveTo>
                <a:cubicBezTo>
                  <a:pt x="6962927" y="3986903"/>
                  <a:pt x="6961519" y="3988248"/>
                  <a:pt x="6960990" y="3989727"/>
                </a:cubicBezTo>
                <a:cubicBezTo>
                  <a:pt x="6960462" y="3991206"/>
                  <a:pt x="6960814" y="3992820"/>
                  <a:pt x="6961518" y="3994434"/>
                </a:cubicBezTo>
                <a:cubicBezTo>
                  <a:pt x="6962925" y="3997662"/>
                  <a:pt x="6965742" y="4000889"/>
                  <a:pt x="6965743" y="4003041"/>
                </a:cubicBezTo>
                <a:cubicBezTo>
                  <a:pt x="6977007" y="4003040"/>
                  <a:pt x="6965742" y="3994434"/>
                  <a:pt x="6977007" y="3994434"/>
                </a:cubicBezTo>
                <a:cubicBezTo>
                  <a:pt x="6977006" y="3990130"/>
                  <a:pt x="6977007" y="3985827"/>
                  <a:pt x="6965742" y="3985827"/>
                </a:cubicBezTo>
                <a:close/>
                <a:moveTo>
                  <a:pt x="323768" y="3982675"/>
                </a:moveTo>
                <a:cubicBezTo>
                  <a:pt x="322170" y="3983307"/>
                  <a:pt x="322170" y="3983307"/>
                  <a:pt x="322591" y="3985283"/>
                </a:cubicBezTo>
                <a:cubicBezTo>
                  <a:pt x="322591" y="3985283"/>
                  <a:pt x="323011" y="3987259"/>
                  <a:pt x="323431" y="3989236"/>
                </a:cubicBezTo>
                <a:cubicBezTo>
                  <a:pt x="325030" y="3988603"/>
                  <a:pt x="325030" y="3988603"/>
                  <a:pt x="327047" y="3989946"/>
                </a:cubicBezTo>
                <a:cubicBezTo>
                  <a:pt x="328056" y="3990619"/>
                  <a:pt x="328456" y="3990461"/>
                  <a:pt x="328603" y="3990135"/>
                </a:cubicBezTo>
                <a:cubicBezTo>
                  <a:pt x="328750" y="3989809"/>
                  <a:pt x="328645" y="3989315"/>
                  <a:pt x="328645" y="3989315"/>
                </a:cubicBezTo>
                <a:cubicBezTo>
                  <a:pt x="329822" y="3986707"/>
                  <a:pt x="329402" y="3984730"/>
                  <a:pt x="327804" y="3985363"/>
                </a:cubicBezTo>
                <a:cubicBezTo>
                  <a:pt x="327804" y="3985363"/>
                  <a:pt x="327383" y="3983387"/>
                  <a:pt x="325786" y="3984019"/>
                </a:cubicBezTo>
                <a:cubicBezTo>
                  <a:pt x="325786" y="3984019"/>
                  <a:pt x="325786" y="3984019"/>
                  <a:pt x="323768" y="3982675"/>
                </a:cubicBezTo>
                <a:close/>
                <a:moveTo>
                  <a:pt x="7214220" y="3982394"/>
                </a:moveTo>
                <a:cubicBezTo>
                  <a:pt x="7212465" y="3980548"/>
                  <a:pt x="7211285" y="3981623"/>
                  <a:pt x="7210772" y="3983110"/>
                </a:cubicBezTo>
                <a:cubicBezTo>
                  <a:pt x="7210259" y="3984597"/>
                  <a:pt x="7210415" y="3986499"/>
                  <a:pt x="7211334" y="3986309"/>
                </a:cubicBezTo>
                <a:cubicBezTo>
                  <a:pt x="7211946" y="3986181"/>
                  <a:pt x="7212900" y="3985124"/>
                  <a:pt x="7214220" y="3982394"/>
                </a:cubicBezTo>
                <a:close/>
                <a:moveTo>
                  <a:pt x="6983081" y="3982287"/>
                </a:moveTo>
                <a:cubicBezTo>
                  <a:pt x="6981295" y="3982708"/>
                  <a:pt x="6979729" y="3983890"/>
                  <a:pt x="6979643" y="3985055"/>
                </a:cubicBezTo>
                <a:cubicBezTo>
                  <a:pt x="6979584" y="3985831"/>
                  <a:pt x="6980184" y="3986600"/>
                  <a:pt x="6981813" y="3987132"/>
                </a:cubicBezTo>
                <a:cubicBezTo>
                  <a:pt x="6981445" y="3983256"/>
                  <a:pt x="6984256" y="3987928"/>
                  <a:pt x="6986257" y="3987171"/>
                </a:cubicBezTo>
                <a:cubicBezTo>
                  <a:pt x="6986923" y="3986919"/>
                  <a:pt x="6987500" y="3986063"/>
                  <a:pt x="6987839" y="3984087"/>
                </a:cubicBezTo>
                <a:cubicBezTo>
                  <a:pt x="6986872" y="3982207"/>
                  <a:pt x="6984865" y="3981867"/>
                  <a:pt x="6983081" y="3982287"/>
                </a:cubicBezTo>
                <a:close/>
                <a:moveTo>
                  <a:pt x="6945561" y="3980961"/>
                </a:moveTo>
                <a:cubicBezTo>
                  <a:pt x="6944743" y="3980122"/>
                  <a:pt x="6943360" y="3981107"/>
                  <a:pt x="6943110" y="3983381"/>
                </a:cubicBezTo>
                <a:cubicBezTo>
                  <a:pt x="6942942" y="3984897"/>
                  <a:pt x="6943279" y="3986987"/>
                  <a:pt x="6944621" y="3989490"/>
                </a:cubicBezTo>
                <a:cubicBezTo>
                  <a:pt x="6946631" y="3984465"/>
                  <a:pt x="6946379" y="3981800"/>
                  <a:pt x="6945561" y="3980961"/>
                </a:cubicBezTo>
                <a:close/>
                <a:moveTo>
                  <a:pt x="6859239" y="3980583"/>
                </a:moveTo>
                <a:cubicBezTo>
                  <a:pt x="6855161" y="3983361"/>
                  <a:pt x="6848228" y="3978914"/>
                  <a:pt x="6846538" y="3983993"/>
                </a:cubicBezTo>
                <a:cubicBezTo>
                  <a:pt x="6853006" y="3983519"/>
                  <a:pt x="6853704" y="3990900"/>
                  <a:pt x="6860405" y="3992886"/>
                </a:cubicBezTo>
                <a:cubicBezTo>
                  <a:pt x="6860172" y="3990425"/>
                  <a:pt x="6860172" y="3990425"/>
                  <a:pt x="6859938" y="3987966"/>
                </a:cubicBezTo>
                <a:cubicBezTo>
                  <a:pt x="6862094" y="3987807"/>
                  <a:pt x="6862094" y="3987807"/>
                  <a:pt x="6864250" y="3987649"/>
                </a:cubicBezTo>
                <a:cubicBezTo>
                  <a:pt x="6864016" y="3985188"/>
                  <a:pt x="6863783" y="3982727"/>
                  <a:pt x="6861627" y="3982885"/>
                </a:cubicBezTo>
                <a:cubicBezTo>
                  <a:pt x="6861627" y="3982885"/>
                  <a:pt x="6859472" y="3983043"/>
                  <a:pt x="6859472" y="3983043"/>
                </a:cubicBezTo>
                <a:cubicBezTo>
                  <a:pt x="6859472" y="3983043"/>
                  <a:pt x="6859472" y="3983043"/>
                  <a:pt x="6857317" y="3983202"/>
                </a:cubicBezTo>
                <a:cubicBezTo>
                  <a:pt x="6859239" y="3980583"/>
                  <a:pt x="6859239" y="3980583"/>
                  <a:pt x="6859239" y="3980583"/>
                </a:cubicBezTo>
                <a:close/>
                <a:moveTo>
                  <a:pt x="6736707" y="3979483"/>
                </a:moveTo>
                <a:cubicBezTo>
                  <a:pt x="6737075" y="3983358"/>
                  <a:pt x="6733050" y="3980239"/>
                  <a:pt x="6732354" y="3982729"/>
                </a:cubicBezTo>
                <a:cubicBezTo>
                  <a:pt x="6732121" y="3983559"/>
                  <a:pt x="6732259" y="3985012"/>
                  <a:pt x="6733054" y="3987556"/>
                </a:cubicBezTo>
                <a:cubicBezTo>
                  <a:pt x="6737688" y="3989817"/>
                  <a:pt x="6741343" y="3981745"/>
                  <a:pt x="6736707" y="3979483"/>
                </a:cubicBezTo>
                <a:close/>
                <a:moveTo>
                  <a:pt x="6914090" y="3976633"/>
                </a:moveTo>
                <a:cubicBezTo>
                  <a:pt x="6911714" y="3977446"/>
                  <a:pt x="6909188" y="3979548"/>
                  <a:pt x="6907264" y="3982245"/>
                </a:cubicBezTo>
                <a:cubicBezTo>
                  <a:pt x="6905100" y="3982403"/>
                  <a:pt x="6902934" y="3982562"/>
                  <a:pt x="6900769" y="3982721"/>
                </a:cubicBezTo>
                <a:cubicBezTo>
                  <a:pt x="6898605" y="3982880"/>
                  <a:pt x="6896439" y="3983039"/>
                  <a:pt x="6894274" y="3983199"/>
                </a:cubicBezTo>
                <a:cubicBezTo>
                  <a:pt x="6891628" y="3978282"/>
                  <a:pt x="6887298" y="3978600"/>
                  <a:pt x="6882968" y="3978919"/>
                </a:cubicBezTo>
                <a:cubicBezTo>
                  <a:pt x="6881524" y="3986690"/>
                  <a:pt x="6883449" y="3983993"/>
                  <a:pt x="6881765" y="3989227"/>
                </a:cubicBezTo>
                <a:cubicBezTo>
                  <a:pt x="6883089" y="3991684"/>
                  <a:pt x="6885914" y="3992755"/>
                  <a:pt x="6888621" y="3992557"/>
                </a:cubicBezTo>
                <a:cubicBezTo>
                  <a:pt x="6891328" y="3992358"/>
                  <a:pt x="6893913" y="3990890"/>
                  <a:pt x="6894755" y="3988273"/>
                </a:cubicBezTo>
                <a:cubicBezTo>
                  <a:pt x="6899085" y="3987955"/>
                  <a:pt x="6901250" y="3987796"/>
                  <a:pt x="6903416" y="3987637"/>
                </a:cubicBezTo>
                <a:cubicBezTo>
                  <a:pt x="6903416" y="3987637"/>
                  <a:pt x="6905340" y="3984941"/>
                  <a:pt x="6907745" y="3987319"/>
                </a:cubicBezTo>
                <a:cubicBezTo>
                  <a:pt x="6908467" y="3994933"/>
                  <a:pt x="6920976" y="3988902"/>
                  <a:pt x="6920495" y="3983828"/>
                </a:cubicBezTo>
                <a:cubicBezTo>
                  <a:pt x="6922659" y="3983670"/>
                  <a:pt x="6922659" y="3983670"/>
                  <a:pt x="6924825" y="3983511"/>
                </a:cubicBezTo>
                <a:cubicBezTo>
                  <a:pt x="6924825" y="3983511"/>
                  <a:pt x="6925065" y="3986048"/>
                  <a:pt x="6927230" y="3985888"/>
                </a:cubicBezTo>
                <a:cubicBezTo>
                  <a:pt x="6927230" y="3985888"/>
                  <a:pt x="6926990" y="3983352"/>
                  <a:pt x="6926990" y="3983352"/>
                </a:cubicBezTo>
                <a:cubicBezTo>
                  <a:pt x="6926749" y="3980813"/>
                  <a:pt x="6926749" y="3980813"/>
                  <a:pt x="6926749" y="3980813"/>
                </a:cubicBezTo>
                <a:cubicBezTo>
                  <a:pt x="6926508" y="3978276"/>
                  <a:pt x="6924344" y="3978435"/>
                  <a:pt x="6920013" y="3978752"/>
                </a:cubicBezTo>
                <a:cubicBezTo>
                  <a:pt x="6918691" y="3976295"/>
                  <a:pt x="6916466" y="3975820"/>
                  <a:pt x="6914090" y="3976633"/>
                </a:cubicBezTo>
                <a:close/>
                <a:moveTo>
                  <a:pt x="7253071" y="3975991"/>
                </a:moveTo>
                <a:cubicBezTo>
                  <a:pt x="7251309" y="3976874"/>
                  <a:pt x="7249981" y="3979543"/>
                  <a:pt x="7251179" y="3981051"/>
                </a:cubicBezTo>
                <a:cubicBezTo>
                  <a:pt x="7251977" y="3982056"/>
                  <a:pt x="7253899" y="3982546"/>
                  <a:pt x="7257562" y="3981646"/>
                </a:cubicBezTo>
                <a:cubicBezTo>
                  <a:pt x="7257027" y="3976011"/>
                  <a:pt x="7254833" y="3975108"/>
                  <a:pt x="7253071" y="3975991"/>
                </a:cubicBezTo>
                <a:close/>
                <a:moveTo>
                  <a:pt x="7008564" y="3974574"/>
                </a:moveTo>
                <a:cubicBezTo>
                  <a:pt x="7008925" y="3978381"/>
                  <a:pt x="7005176" y="3978177"/>
                  <a:pt x="7004510" y="3980981"/>
                </a:cubicBezTo>
                <a:cubicBezTo>
                  <a:pt x="7004289" y="3981916"/>
                  <a:pt x="7004409" y="3983184"/>
                  <a:pt x="7005137" y="3985047"/>
                </a:cubicBezTo>
                <a:cubicBezTo>
                  <a:pt x="7007332" y="3984887"/>
                  <a:pt x="7013195" y="3976789"/>
                  <a:pt x="7008564" y="3974574"/>
                </a:cubicBezTo>
                <a:close/>
                <a:moveTo>
                  <a:pt x="464079" y="3973262"/>
                </a:moveTo>
                <a:cubicBezTo>
                  <a:pt x="463198" y="3972684"/>
                  <a:pt x="462651" y="3973166"/>
                  <a:pt x="462771" y="3975766"/>
                </a:cubicBezTo>
                <a:cubicBezTo>
                  <a:pt x="470825" y="3981055"/>
                  <a:pt x="462771" y="3975766"/>
                  <a:pt x="462420" y="3982260"/>
                </a:cubicBezTo>
                <a:cubicBezTo>
                  <a:pt x="464434" y="3983582"/>
                  <a:pt x="468045" y="3984273"/>
                  <a:pt x="470546" y="3983814"/>
                </a:cubicBezTo>
                <a:lnTo>
                  <a:pt x="471269" y="3981170"/>
                </a:lnTo>
                <a:lnTo>
                  <a:pt x="471293" y="3981190"/>
                </a:lnTo>
                <a:cubicBezTo>
                  <a:pt x="471813" y="3981177"/>
                  <a:pt x="472099" y="3980418"/>
                  <a:pt x="472008" y="3978468"/>
                </a:cubicBezTo>
                <a:lnTo>
                  <a:pt x="471269" y="3981170"/>
                </a:lnTo>
                <a:lnTo>
                  <a:pt x="469170" y="3979441"/>
                </a:lnTo>
                <a:cubicBezTo>
                  <a:pt x="467473" y="3977382"/>
                  <a:pt x="465400" y="3974129"/>
                  <a:pt x="464079" y="3973262"/>
                </a:cubicBezTo>
                <a:close/>
                <a:moveTo>
                  <a:pt x="7297052" y="3972093"/>
                </a:moveTo>
                <a:cubicBezTo>
                  <a:pt x="7294725" y="3971916"/>
                  <a:pt x="7292243" y="3972795"/>
                  <a:pt x="7292374" y="3974179"/>
                </a:cubicBezTo>
                <a:cubicBezTo>
                  <a:pt x="7296188" y="3971111"/>
                  <a:pt x="7296712" y="3976647"/>
                  <a:pt x="7300789" y="3976348"/>
                </a:cubicBezTo>
                <a:cubicBezTo>
                  <a:pt x="7301545" y="3973505"/>
                  <a:pt x="7299376" y="3972271"/>
                  <a:pt x="7297052" y="3972093"/>
                </a:cubicBezTo>
                <a:close/>
                <a:moveTo>
                  <a:pt x="7313278" y="3969857"/>
                </a:moveTo>
                <a:cubicBezTo>
                  <a:pt x="7309096" y="3970164"/>
                  <a:pt x="7309096" y="3970164"/>
                  <a:pt x="7307268" y="3973086"/>
                </a:cubicBezTo>
                <a:cubicBezTo>
                  <a:pt x="7309359" y="3972931"/>
                  <a:pt x="7310992" y="3973508"/>
                  <a:pt x="7312037" y="3973431"/>
                </a:cubicBezTo>
                <a:cubicBezTo>
                  <a:pt x="7313084" y="3973355"/>
                  <a:pt x="7313539" y="3972625"/>
                  <a:pt x="7313278" y="3969857"/>
                </a:cubicBezTo>
                <a:close/>
                <a:moveTo>
                  <a:pt x="372375" y="3968035"/>
                </a:moveTo>
                <a:cubicBezTo>
                  <a:pt x="372375" y="3968035"/>
                  <a:pt x="371120" y="3970597"/>
                  <a:pt x="371525" y="3972503"/>
                </a:cubicBezTo>
                <a:cubicBezTo>
                  <a:pt x="371930" y="3974409"/>
                  <a:pt x="372336" y="3976313"/>
                  <a:pt x="374402" y="3977563"/>
                </a:cubicBezTo>
                <a:cubicBezTo>
                  <a:pt x="376061" y="3976907"/>
                  <a:pt x="376061" y="3976907"/>
                  <a:pt x="377721" y="3976249"/>
                </a:cubicBezTo>
                <a:cubicBezTo>
                  <a:pt x="378127" y="3978154"/>
                  <a:pt x="378937" y="3981965"/>
                  <a:pt x="381003" y="3983214"/>
                </a:cubicBezTo>
                <a:cubicBezTo>
                  <a:pt x="382663" y="3982558"/>
                  <a:pt x="382258" y="3980652"/>
                  <a:pt x="382258" y="3980652"/>
                </a:cubicBezTo>
                <a:cubicBezTo>
                  <a:pt x="380192" y="3979403"/>
                  <a:pt x="379787" y="3977497"/>
                  <a:pt x="379787" y="3977497"/>
                </a:cubicBezTo>
                <a:cubicBezTo>
                  <a:pt x="379381" y="3975593"/>
                  <a:pt x="381041" y="3974935"/>
                  <a:pt x="381041" y="3974935"/>
                </a:cubicBezTo>
                <a:cubicBezTo>
                  <a:pt x="381041" y="3974935"/>
                  <a:pt x="381041" y="3974935"/>
                  <a:pt x="382702" y="3974278"/>
                </a:cubicBezTo>
                <a:cubicBezTo>
                  <a:pt x="382702" y="3974278"/>
                  <a:pt x="384361" y="3973623"/>
                  <a:pt x="383956" y="3971717"/>
                </a:cubicBezTo>
                <a:cubicBezTo>
                  <a:pt x="383956" y="3971717"/>
                  <a:pt x="383551" y="3969812"/>
                  <a:pt x="381890" y="3970468"/>
                </a:cubicBezTo>
                <a:cubicBezTo>
                  <a:pt x="381485" y="3968562"/>
                  <a:pt x="379824" y="3969220"/>
                  <a:pt x="379824" y="3969220"/>
                </a:cubicBezTo>
                <a:cubicBezTo>
                  <a:pt x="379824" y="3969220"/>
                  <a:pt x="378164" y="3969877"/>
                  <a:pt x="378164" y="3969877"/>
                </a:cubicBezTo>
                <a:cubicBezTo>
                  <a:pt x="376100" y="3968627"/>
                  <a:pt x="374439" y="3969285"/>
                  <a:pt x="372375" y="3968035"/>
                </a:cubicBezTo>
                <a:close/>
                <a:moveTo>
                  <a:pt x="7280699" y="3967603"/>
                </a:moveTo>
                <a:cubicBezTo>
                  <a:pt x="7280934" y="3970064"/>
                  <a:pt x="7281400" y="3974985"/>
                  <a:pt x="7283751" y="3974812"/>
                </a:cubicBezTo>
                <a:cubicBezTo>
                  <a:pt x="7283519" y="3972353"/>
                  <a:pt x="7283519" y="3972353"/>
                  <a:pt x="7283285" y="3969891"/>
                </a:cubicBezTo>
                <a:cubicBezTo>
                  <a:pt x="7283285" y="3969891"/>
                  <a:pt x="7283052" y="3967430"/>
                  <a:pt x="7280699" y="3967603"/>
                </a:cubicBezTo>
                <a:close/>
                <a:moveTo>
                  <a:pt x="7350206" y="3965287"/>
                </a:moveTo>
                <a:cubicBezTo>
                  <a:pt x="7350440" y="3967747"/>
                  <a:pt x="7346259" y="3968055"/>
                  <a:pt x="7346492" y="3970514"/>
                </a:cubicBezTo>
                <a:cubicBezTo>
                  <a:pt x="7350906" y="3972669"/>
                  <a:pt x="7350440" y="3967747"/>
                  <a:pt x="7352997" y="3972515"/>
                </a:cubicBezTo>
                <a:cubicBezTo>
                  <a:pt x="7352762" y="3970055"/>
                  <a:pt x="7352762" y="3970055"/>
                  <a:pt x="7352529" y="3967595"/>
                </a:cubicBezTo>
                <a:cubicBezTo>
                  <a:pt x="7350440" y="3967747"/>
                  <a:pt x="7350206" y="3965287"/>
                  <a:pt x="7350206" y="3965287"/>
                </a:cubicBezTo>
                <a:close/>
                <a:moveTo>
                  <a:pt x="7014344" y="3963930"/>
                </a:moveTo>
                <a:cubicBezTo>
                  <a:pt x="7011990" y="3964102"/>
                  <a:pt x="7012253" y="3966872"/>
                  <a:pt x="7012253" y="3966872"/>
                </a:cubicBezTo>
                <a:cubicBezTo>
                  <a:pt x="7012515" y="3969640"/>
                  <a:pt x="7012515" y="3969640"/>
                  <a:pt x="7012515" y="3969640"/>
                </a:cubicBezTo>
                <a:cubicBezTo>
                  <a:pt x="7014606" y="3966698"/>
                  <a:pt x="7014606" y="3966698"/>
                  <a:pt x="7014606" y="3966698"/>
                </a:cubicBezTo>
                <a:cubicBezTo>
                  <a:pt x="7014344" y="3963930"/>
                  <a:pt x="7014344" y="3963930"/>
                  <a:pt x="7014344" y="3963930"/>
                </a:cubicBezTo>
                <a:close/>
                <a:moveTo>
                  <a:pt x="6853032" y="3960907"/>
                </a:moveTo>
                <a:cubicBezTo>
                  <a:pt x="6853032" y="3960907"/>
                  <a:pt x="6853032" y="3960907"/>
                  <a:pt x="6853264" y="3963369"/>
                </a:cubicBezTo>
                <a:cubicBezTo>
                  <a:pt x="6853264" y="3963369"/>
                  <a:pt x="6855224" y="3963225"/>
                  <a:pt x="6855457" y="3965685"/>
                </a:cubicBezTo>
                <a:cubicBezTo>
                  <a:pt x="6853498" y="3965829"/>
                  <a:pt x="6853498" y="3965829"/>
                  <a:pt x="6853731" y="3968289"/>
                </a:cubicBezTo>
                <a:cubicBezTo>
                  <a:pt x="6853731" y="3968289"/>
                  <a:pt x="6855691" y="3968146"/>
                  <a:pt x="6855691" y="3968146"/>
                </a:cubicBezTo>
                <a:cubicBezTo>
                  <a:pt x="6857652" y="3968002"/>
                  <a:pt x="6857652" y="3968002"/>
                  <a:pt x="6857652" y="3968002"/>
                </a:cubicBezTo>
                <a:cubicBezTo>
                  <a:pt x="6857418" y="3965541"/>
                  <a:pt x="6857418" y="3965541"/>
                  <a:pt x="6857418" y="3965541"/>
                </a:cubicBezTo>
                <a:cubicBezTo>
                  <a:pt x="6857418" y="3965541"/>
                  <a:pt x="6857418" y="3965541"/>
                  <a:pt x="6857185" y="3963081"/>
                </a:cubicBezTo>
                <a:cubicBezTo>
                  <a:pt x="6855224" y="3963225"/>
                  <a:pt x="6854991" y="3960764"/>
                  <a:pt x="6853032" y="3960907"/>
                </a:cubicBezTo>
                <a:close/>
                <a:moveTo>
                  <a:pt x="6959556" y="3960520"/>
                </a:moveTo>
                <a:cubicBezTo>
                  <a:pt x="6951040" y="3963467"/>
                  <a:pt x="6940121" y="3964270"/>
                  <a:pt x="6929203" y="3965070"/>
                </a:cubicBezTo>
                <a:cubicBezTo>
                  <a:pt x="6929422" y="3967378"/>
                  <a:pt x="6929422" y="3967378"/>
                  <a:pt x="6929422" y="3967378"/>
                </a:cubicBezTo>
                <a:cubicBezTo>
                  <a:pt x="6940340" y="3966576"/>
                  <a:pt x="6951259" y="3965774"/>
                  <a:pt x="6959774" y="3962826"/>
                </a:cubicBezTo>
                <a:cubicBezTo>
                  <a:pt x="6959774" y="3962826"/>
                  <a:pt x="6959774" y="3962826"/>
                  <a:pt x="6959556" y="3960520"/>
                </a:cubicBezTo>
                <a:close/>
                <a:moveTo>
                  <a:pt x="7417097" y="3960376"/>
                </a:moveTo>
                <a:cubicBezTo>
                  <a:pt x="7416051" y="3960452"/>
                  <a:pt x="7414078" y="3961836"/>
                  <a:pt x="7412918" y="3963471"/>
                </a:cubicBezTo>
                <a:cubicBezTo>
                  <a:pt x="7411756" y="3965104"/>
                  <a:pt x="7411409" y="3966987"/>
                  <a:pt x="7413615" y="3968064"/>
                </a:cubicBezTo>
                <a:cubicBezTo>
                  <a:pt x="7413150" y="3963143"/>
                  <a:pt x="7421510" y="3962530"/>
                  <a:pt x="7417097" y="3960376"/>
                </a:cubicBezTo>
                <a:close/>
                <a:moveTo>
                  <a:pt x="7061669" y="3958364"/>
                </a:moveTo>
                <a:cubicBezTo>
                  <a:pt x="7060491" y="3959409"/>
                  <a:pt x="7060211" y="3960658"/>
                  <a:pt x="7060498" y="3961949"/>
                </a:cubicBezTo>
                <a:cubicBezTo>
                  <a:pt x="7061360" y="3965821"/>
                  <a:pt x="7067328" y="3970076"/>
                  <a:pt x="7069509" y="3970366"/>
                </a:cubicBezTo>
                <a:cubicBezTo>
                  <a:pt x="7070478" y="3970494"/>
                  <a:pt x="7070700" y="3969838"/>
                  <a:pt x="7069393" y="3968018"/>
                </a:cubicBezTo>
                <a:cubicBezTo>
                  <a:pt x="7067140" y="3968184"/>
                  <a:pt x="7069154" y="3965480"/>
                  <a:pt x="7068912" y="3962943"/>
                </a:cubicBezTo>
                <a:cubicBezTo>
                  <a:pt x="7064645" y="3965812"/>
                  <a:pt x="7068191" y="3955330"/>
                  <a:pt x="7061669" y="3958364"/>
                </a:cubicBezTo>
                <a:close/>
                <a:moveTo>
                  <a:pt x="422800" y="3958185"/>
                </a:moveTo>
                <a:cubicBezTo>
                  <a:pt x="419197" y="3957622"/>
                  <a:pt x="415595" y="3957058"/>
                  <a:pt x="412381" y="3958329"/>
                </a:cubicBezTo>
                <a:cubicBezTo>
                  <a:pt x="409169" y="3959600"/>
                  <a:pt x="407952" y="3962070"/>
                  <a:pt x="404741" y="3963340"/>
                </a:cubicBezTo>
                <a:cubicBezTo>
                  <a:pt x="403134" y="3963976"/>
                  <a:pt x="399920" y="3965248"/>
                  <a:pt x="398314" y="3965883"/>
                </a:cubicBezTo>
                <a:cubicBezTo>
                  <a:pt x="396708" y="3966519"/>
                  <a:pt x="397098" y="3968353"/>
                  <a:pt x="397098" y="3968353"/>
                </a:cubicBezTo>
                <a:cubicBezTo>
                  <a:pt x="397489" y="3970189"/>
                  <a:pt x="397879" y="3972023"/>
                  <a:pt x="399486" y="3971388"/>
                </a:cubicBezTo>
                <a:cubicBezTo>
                  <a:pt x="401093" y="3970752"/>
                  <a:pt x="404305" y="3969481"/>
                  <a:pt x="405522" y="3967011"/>
                </a:cubicBezTo>
                <a:cubicBezTo>
                  <a:pt x="411946" y="3964468"/>
                  <a:pt x="416766" y="3962562"/>
                  <a:pt x="421975" y="3962491"/>
                </a:cubicBezTo>
                <a:cubicBezTo>
                  <a:pt x="422973" y="3963090"/>
                  <a:pt x="423376" y="3962931"/>
                  <a:pt x="423526" y="3962623"/>
                </a:cubicBezTo>
                <a:cubicBezTo>
                  <a:pt x="423678" y="3962314"/>
                  <a:pt x="423582" y="3961856"/>
                  <a:pt x="423582" y="3961856"/>
                </a:cubicBezTo>
                <a:cubicBezTo>
                  <a:pt x="424798" y="3959385"/>
                  <a:pt x="422800" y="3958185"/>
                  <a:pt x="422800" y="3958185"/>
                </a:cubicBezTo>
                <a:close/>
                <a:moveTo>
                  <a:pt x="6817775" y="3957297"/>
                </a:moveTo>
                <a:lnTo>
                  <a:pt x="6817702" y="3957927"/>
                </a:lnTo>
                <a:cubicBezTo>
                  <a:pt x="6817702" y="3957927"/>
                  <a:pt x="6817943" y="3960464"/>
                  <a:pt x="6817943" y="3960464"/>
                </a:cubicBezTo>
                <a:cubicBezTo>
                  <a:pt x="6818183" y="3963002"/>
                  <a:pt x="6820587" y="3965381"/>
                  <a:pt x="6822752" y="3965221"/>
                </a:cubicBezTo>
                <a:cubicBezTo>
                  <a:pt x="6822991" y="3967759"/>
                  <a:pt x="6822991" y="3967759"/>
                  <a:pt x="6825395" y="3970137"/>
                </a:cubicBezTo>
                <a:cubicBezTo>
                  <a:pt x="6823232" y="3970297"/>
                  <a:pt x="6823232" y="3970297"/>
                  <a:pt x="6823232" y="3970297"/>
                </a:cubicBezTo>
                <a:cubicBezTo>
                  <a:pt x="6818725" y="3974460"/>
                  <a:pt x="6813136" y="3967205"/>
                  <a:pt x="6807783" y="3962448"/>
                </a:cubicBezTo>
                <a:lnTo>
                  <a:pt x="6804968" y="3960610"/>
                </a:lnTo>
                <a:lnTo>
                  <a:pt x="6805774" y="3958440"/>
                </a:lnTo>
                <a:cubicBezTo>
                  <a:pt x="6805774" y="3958440"/>
                  <a:pt x="6816288" y="3958440"/>
                  <a:pt x="6816288" y="3958440"/>
                </a:cubicBezTo>
                <a:close/>
                <a:moveTo>
                  <a:pt x="7207302" y="3957196"/>
                </a:moveTo>
                <a:cubicBezTo>
                  <a:pt x="7203259" y="3960125"/>
                  <a:pt x="7196822" y="3960598"/>
                  <a:pt x="7192284" y="3958298"/>
                </a:cubicBezTo>
                <a:cubicBezTo>
                  <a:pt x="7185848" y="3958771"/>
                  <a:pt x="7179411" y="3959243"/>
                  <a:pt x="7173223" y="3962331"/>
                </a:cubicBezTo>
                <a:cubicBezTo>
                  <a:pt x="7173471" y="3964944"/>
                  <a:pt x="7173471" y="3964944"/>
                  <a:pt x="7173471" y="3964944"/>
                </a:cubicBezTo>
                <a:cubicBezTo>
                  <a:pt x="7171574" y="3967717"/>
                  <a:pt x="7171574" y="3967717"/>
                  <a:pt x="7171574" y="3967717"/>
                </a:cubicBezTo>
                <a:cubicBezTo>
                  <a:pt x="7169676" y="3970488"/>
                  <a:pt x="7169676" y="3970488"/>
                  <a:pt x="7169923" y="3973103"/>
                </a:cubicBezTo>
                <a:cubicBezTo>
                  <a:pt x="7169923" y="3973103"/>
                  <a:pt x="7172317" y="3975560"/>
                  <a:pt x="7172317" y="3975560"/>
                </a:cubicBezTo>
                <a:cubicBezTo>
                  <a:pt x="7174215" y="3972787"/>
                  <a:pt x="7176112" y="3970016"/>
                  <a:pt x="7176112" y="3970016"/>
                </a:cubicBezTo>
                <a:cubicBezTo>
                  <a:pt x="7175865" y="3967401"/>
                  <a:pt x="7175865" y="3967401"/>
                  <a:pt x="7175865" y="3967401"/>
                </a:cubicBezTo>
                <a:cubicBezTo>
                  <a:pt x="7182053" y="3964314"/>
                  <a:pt x="7186591" y="3966615"/>
                  <a:pt x="7190882" y="3966299"/>
                </a:cubicBezTo>
                <a:cubicBezTo>
                  <a:pt x="7197320" y="3965827"/>
                  <a:pt x="7203754" y="3965354"/>
                  <a:pt x="7207797" y="3962424"/>
                </a:cubicBezTo>
                <a:cubicBezTo>
                  <a:pt x="7209943" y="3962267"/>
                  <a:pt x="7209695" y="3959652"/>
                  <a:pt x="7209695" y="3959652"/>
                </a:cubicBezTo>
                <a:cubicBezTo>
                  <a:pt x="7209448" y="3957038"/>
                  <a:pt x="7209448" y="3957038"/>
                  <a:pt x="7207302" y="3957196"/>
                </a:cubicBezTo>
                <a:close/>
                <a:moveTo>
                  <a:pt x="7224863" y="3955906"/>
                </a:moveTo>
                <a:cubicBezTo>
                  <a:pt x="7225126" y="3958674"/>
                  <a:pt x="7225388" y="3961444"/>
                  <a:pt x="7223560" y="3964364"/>
                </a:cubicBezTo>
                <a:cubicBezTo>
                  <a:pt x="7225650" y="3964212"/>
                  <a:pt x="7229832" y="3963905"/>
                  <a:pt x="7229569" y="3961136"/>
                </a:cubicBezTo>
                <a:cubicBezTo>
                  <a:pt x="7227479" y="3961290"/>
                  <a:pt x="7227216" y="3958522"/>
                  <a:pt x="7224863" y="3955906"/>
                </a:cubicBezTo>
                <a:close/>
                <a:moveTo>
                  <a:pt x="7479380" y="3955020"/>
                </a:moveTo>
                <a:cubicBezTo>
                  <a:pt x="7476770" y="3954253"/>
                  <a:pt x="7472850" y="3954540"/>
                  <a:pt x="7473211" y="3958345"/>
                </a:cubicBezTo>
                <a:cubicBezTo>
                  <a:pt x="7474332" y="3958264"/>
                  <a:pt x="7474951" y="3958858"/>
                  <a:pt x="7475541" y="3959133"/>
                </a:cubicBezTo>
                <a:cubicBezTo>
                  <a:pt x="7476130" y="3959409"/>
                  <a:pt x="7476691" y="3959369"/>
                  <a:pt x="7477690" y="3958018"/>
                </a:cubicBezTo>
                <a:cubicBezTo>
                  <a:pt x="7483290" y="3957607"/>
                  <a:pt x="7481988" y="3955786"/>
                  <a:pt x="7479380" y="3955020"/>
                </a:cubicBezTo>
                <a:close/>
                <a:moveTo>
                  <a:pt x="7246625" y="3954308"/>
                </a:moveTo>
                <a:cubicBezTo>
                  <a:pt x="7244498" y="3954465"/>
                  <a:pt x="7244498" y="3954465"/>
                  <a:pt x="7244498" y="3954465"/>
                </a:cubicBezTo>
                <a:cubicBezTo>
                  <a:pt x="7242370" y="3954621"/>
                  <a:pt x="7242610" y="3957159"/>
                  <a:pt x="7242610" y="3957159"/>
                </a:cubicBezTo>
                <a:cubicBezTo>
                  <a:pt x="7242851" y="3959697"/>
                  <a:pt x="7244979" y="3959540"/>
                  <a:pt x="7244979" y="3959540"/>
                </a:cubicBezTo>
                <a:cubicBezTo>
                  <a:pt x="7247107" y="3959383"/>
                  <a:pt x="7247107" y="3959383"/>
                  <a:pt x="7249233" y="3959227"/>
                </a:cubicBezTo>
                <a:cubicBezTo>
                  <a:pt x="7250418" y="3960418"/>
                  <a:pt x="7251602" y="3961609"/>
                  <a:pt x="7252725" y="3962165"/>
                </a:cubicBezTo>
                <a:cubicBezTo>
                  <a:pt x="7253851" y="3962721"/>
                  <a:pt x="7254914" y="3962643"/>
                  <a:pt x="7255857" y="3961296"/>
                </a:cubicBezTo>
                <a:cubicBezTo>
                  <a:pt x="7257985" y="3961140"/>
                  <a:pt x="7257746" y="3958602"/>
                  <a:pt x="7257505" y="3956064"/>
                </a:cubicBezTo>
                <a:cubicBezTo>
                  <a:pt x="7257505" y="3956064"/>
                  <a:pt x="7255376" y="3956221"/>
                  <a:pt x="7255376" y="3956221"/>
                </a:cubicBezTo>
                <a:cubicBezTo>
                  <a:pt x="7253490" y="3958915"/>
                  <a:pt x="7253248" y="3956377"/>
                  <a:pt x="7251120" y="3956535"/>
                </a:cubicBezTo>
                <a:cubicBezTo>
                  <a:pt x="7248752" y="3954152"/>
                  <a:pt x="7248752" y="3954152"/>
                  <a:pt x="7246625" y="3954308"/>
                </a:cubicBezTo>
                <a:close/>
                <a:moveTo>
                  <a:pt x="7106961" y="3952484"/>
                </a:moveTo>
                <a:cubicBezTo>
                  <a:pt x="7105526" y="3960177"/>
                  <a:pt x="7101228" y="3960493"/>
                  <a:pt x="7099554" y="3965674"/>
                </a:cubicBezTo>
                <a:cubicBezTo>
                  <a:pt x="7098596" y="3978392"/>
                  <a:pt x="7107431" y="3980273"/>
                  <a:pt x="7110533" y="3990162"/>
                </a:cubicBezTo>
                <a:cubicBezTo>
                  <a:pt x="7116743" y="3987177"/>
                  <a:pt x="7123430" y="3989215"/>
                  <a:pt x="7128443" y="3996435"/>
                </a:cubicBezTo>
                <a:cubicBezTo>
                  <a:pt x="7127729" y="3988900"/>
                  <a:pt x="7124627" y="3979009"/>
                  <a:pt x="7128925" y="3978695"/>
                </a:cubicBezTo>
                <a:cubicBezTo>
                  <a:pt x="7137761" y="3980575"/>
                  <a:pt x="7146358" y="3979943"/>
                  <a:pt x="7147794" y="3972251"/>
                </a:cubicBezTo>
                <a:cubicBezTo>
                  <a:pt x="7153045" y="3981982"/>
                  <a:pt x="7156153" y="3969108"/>
                  <a:pt x="7165225" y="3973499"/>
                </a:cubicBezTo>
                <a:cubicBezTo>
                  <a:pt x="7162363" y="3966121"/>
                  <a:pt x="7160452" y="3968792"/>
                  <a:pt x="7164036" y="3960940"/>
                </a:cubicBezTo>
                <a:cubicBezTo>
                  <a:pt x="7144452" y="3959849"/>
                  <a:pt x="7128932" y="3955930"/>
                  <a:pt x="7106961" y="3952484"/>
                </a:cubicBezTo>
                <a:close/>
                <a:moveTo>
                  <a:pt x="6786222" y="3950355"/>
                </a:moveTo>
                <a:lnTo>
                  <a:pt x="6790003" y="3950356"/>
                </a:lnTo>
                <a:cubicBezTo>
                  <a:pt x="6792632" y="3950356"/>
                  <a:pt x="6795260" y="3950355"/>
                  <a:pt x="6795260" y="3950355"/>
                </a:cubicBezTo>
                <a:lnTo>
                  <a:pt x="6795164" y="3950503"/>
                </a:lnTo>
                <a:lnTo>
                  <a:pt x="6793152" y="3951745"/>
                </a:lnTo>
                <a:cubicBezTo>
                  <a:pt x="6792160" y="3952775"/>
                  <a:pt x="6791139" y="3953489"/>
                  <a:pt x="6788854" y="3952380"/>
                </a:cubicBezTo>
                <a:cubicBezTo>
                  <a:pt x="6789035" y="3954282"/>
                  <a:pt x="6789426" y="3955531"/>
                  <a:pt x="6789887" y="3956456"/>
                </a:cubicBezTo>
                <a:lnTo>
                  <a:pt x="6791040" y="3958132"/>
                </a:lnTo>
                <a:lnTo>
                  <a:pt x="6790824" y="3959451"/>
                </a:lnTo>
                <a:lnTo>
                  <a:pt x="6792250" y="3960426"/>
                </a:lnTo>
                <a:lnTo>
                  <a:pt x="6792404" y="3960742"/>
                </a:lnTo>
                <a:cubicBezTo>
                  <a:pt x="6792597" y="3961686"/>
                  <a:pt x="6792581" y="3962965"/>
                  <a:pt x="6792221" y="3964908"/>
                </a:cubicBezTo>
                <a:cubicBezTo>
                  <a:pt x="6788254" y="3957534"/>
                  <a:pt x="6783071" y="3963184"/>
                  <a:pt x="6778495" y="3962323"/>
                </a:cubicBezTo>
                <a:lnTo>
                  <a:pt x="6775654" y="3959842"/>
                </a:lnTo>
                <a:lnTo>
                  <a:pt x="6775854" y="3959554"/>
                </a:lnTo>
                <a:lnTo>
                  <a:pt x="6774426" y="3955014"/>
                </a:lnTo>
                <a:lnTo>
                  <a:pt x="6774982" y="3954398"/>
                </a:lnTo>
                <a:lnTo>
                  <a:pt x="6779488" y="3954399"/>
                </a:lnTo>
                <a:cubicBezTo>
                  <a:pt x="6782118" y="3954398"/>
                  <a:pt x="6784746" y="3954399"/>
                  <a:pt x="6784746" y="3954399"/>
                </a:cubicBezTo>
                <a:lnTo>
                  <a:pt x="6784746" y="3952384"/>
                </a:lnTo>
                <a:lnTo>
                  <a:pt x="6785530" y="3951308"/>
                </a:lnTo>
                <a:close/>
                <a:moveTo>
                  <a:pt x="6884384" y="3950243"/>
                </a:moveTo>
                <a:cubicBezTo>
                  <a:pt x="6884384" y="3950243"/>
                  <a:pt x="6882032" y="3950416"/>
                  <a:pt x="6882032" y="3950416"/>
                </a:cubicBezTo>
                <a:cubicBezTo>
                  <a:pt x="6882032" y="3950416"/>
                  <a:pt x="6882294" y="3953184"/>
                  <a:pt x="6882294" y="3953184"/>
                </a:cubicBezTo>
                <a:cubicBezTo>
                  <a:pt x="6882294" y="3953184"/>
                  <a:pt x="6884646" y="3953011"/>
                  <a:pt x="6884646" y="3953011"/>
                </a:cubicBezTo>
                <a:cubicBezTo>
                  <a:pt x="6884646" y="3953011"/>
                  <a:pt x="6884384" y="3950243"/>
                  <a:pt x="6884384" y="3950243"/>
                </a:cubicBezTo>
                <a:close/>
                <a:moveTo>
                  <a:pt x="6934815" y="3949328"/>
                </a:moveTo>
                <a:cubicBezTo>
                  <a:pt x="6927968" y="3947043"/>
                  <a:pt x="6926298" y="3952741"/>
                  <a:pt x="6924366" y="3955671"/>
                </a:cubicBezTo>
                <a:cubicBezTo>
                  <a:pt x="6928755" y="3955349"/>
                  <a:pt x="6930688" y="3952419"/>
                  <a:pt x="6934815" y="3949328"/>
                </a:cubicBezTo>
                <a:close/>
                <a:moveTo>
                  <a:pt x="7516111" y="3948770"/>
                </a:moveTo>
                <a:cubicBezTo>
                  <a:pt x="7514494" y="3948888"/>
                  <a:pt x="7512994" y="3950238"/>
                  <a:pt x="7514305" y="3952619"/>
                </a:cubicBezTo>
                <a:cubicBezTo>
                  <a:pt x="7514539" y="3955080"/>
                  <a:pt x="7518850" y="3954764"/>
                  <a:pt x="7518617" y="3952303"/>
                </a:cubicBezTo>
                <a:cubicBezTo>
                  <a:pt x="7519461" y="3949763"/>
                  <a:pt x="7517729" y="3948651"/>
                  <a:pt x="7516111" y="3948770"/>
                </a:cubicBezTo>
                <a:close/>
                <a:moveTo>
                  <a:pt x="7534945" y="3947078"/>
                </a:moveTo>
                <a:cubicBezTo>
                  <a:pt x="7534238" y="3947439"/>
                  <a:pt x="7533866" y="3948706"/>
                  <a:pt x="7534098" y="3951166"/>
                </a:cubicBezTo>
                <a:cubicBezTo>
                  <a:pt x="7536059" y="3951022"/>
                  <a:pt x="7538018" y="3950878"/>
                  <a:pt x="7538252" y="3953339"/>
                </a:cubicBezTo>
                <a:cubicBezTo>
                  <a:pt x="7538018" y="3950878"/>
                  <a:pt x="7538018" y="3950878"/>
                  <a:pt x="7537784" y="3948418"/>
                </a:cubicBezTo>
                <a:cubicBezTo>
                  <a:pt x="7536687" y="3947259"/>
                  <a:pt x="7535650" y="3946717"/>
                  <a:pt x="7534945" y="3947078"/>
                </a:cubicBezTo>
                <a:close/>
                <a:moveTo>
                  <a:pt x="7039077" y="3945700"/>
                </a:moveTo>
                <a:cubicBezTo>
                  <a:pt x="7037353" y="3946447"/>
                  <a:pt x="7035999" y="3948404"/>
                  <a:pt x="7035329" y="3952170"/>
                </a:cubicBezTo>
                <a:cubicBezTo>
                  <a:pt x="7039406" y="3951870"/>
                  <a:pt x="7043483" y="3951571"/>
                  <a:pt x="7045054" y="3946500"/>
                </a:cubicBezTo>
                <a:cubicBezTo>
                  <a:pt x="7042900" y="3945419"/>
                  <a:pt x="7040803" y="3944954"/>
                  <a:pt x="7039077" y="3945700"/>
                </a:cubicBezTo>
                <a:close/>
                <a:moveTo>
                  <a:pt x="7067293" y="3945176"/>
                </a:moveTo>
                <a:cubicBezTo>
                  <a:pt x="7067293" y="3945176"/>
                  <a:pt x="7067293" y="3945176"/>
                  <a:pt x="7065202" y="3945329"/>
                </a:cubicBezTo>
                <a:cubicBezTo>
                  <a:pt x="7063111" y="3945483"/>
                  <a:pt x="7063111" y="3945483"/>
                  <a:pt x="7063331" y="3947790"/>
                </a:cubicBezTo>
                <a:cubicBezTo>
                  <a:pt x="7063331" y="3947790"/>
                  <a:pt x="7063550" y="3950097"/>
                  <a:pt x="7065641" y="3949943"/>
                </a:cubicBezTo>
                <a:cubicBezTo>
                  <a:pt x="7067731" y="3949790"/>
                  <a:pt x="7067731" y="3949790"/>
                  <a:pt x="7067731" y="3949790"/>
                </a:cubicBezTo>
                <a:cubicBezTo>
                  <a:pt x="7067731" y="3949790"/>
                  <a:pt x="7069601" y="3947330"/>
                  <a:pt x="7069601" y="3947330"/>
                </a:cubicBezTo>
                <a:cubicBezTo>
                  <a:pt x="7069383" y="3945022"/>
                  <a:pt x="7069383" y="3945022"/>
                  <a:pt x="7067293" y="3945176"/>
                </a:cubicBezTo>
                <a:close/>
                <a:moveTo>
                  <a:pt x="444492" y="3944478"/>
                </a:moveTo>
                <a:cubicBezTo>
                  <a:pt x="440780" y="3945682"/>
                  <a:pt x="437127" y="3949246"/>
                  <a:pt x="434100" y="3955740"/>
                </a:cubicBezTo>
                <a:cubicBezTo>
                  <a:pt x="439396" y="3955763"/>
                  <a:pt x="441059" y="3963581"/>
                  <a:pt x="446356" y="3963604"/>
                </a:cubicBezTo>
                <a:cubicBezTo>
                  <a:pt x="447152" y="3959052"/>
                  <a:pt x="452032" y="3957120"/>
                  <a:pt x="454870" y="3953878"/>
                </a:cubicBezTo>
                <a:cubicBezTo>
                  <a:pt x="454454" y="3951924"/>
                  <a:pt x="454454" y="3951924"/>
                  <a:pt x="454454" y="3951924"/>
                </a:cubicBezTo>
                <a:cubicBezTo>
                  <a:pt x="456497" y="3953235"/>
                  <a:pt x="456497" y="3953235"/>
                  <a:pt x="456497" y="3953235"/>
                </a:cubicBezTo>
                <a:cubicBezTo>
                  <a:pt x="456912" y="3955189"/>
                  <a:pt x="457328" y="3957144"/>
                  <a:pt x="457744" y="3959097"/>
                </a:cubicBezTo>
                <a:cubicBezTo>
                  <a:pt x="458160" y="3961053"/>
                  <a:pt x="458160" y="3961053"/>
                  <a:pt x="458576" y="3963007"/>
                </a:cubicBezTo>
                <a:cubicBezTo>
                  <a:pt x="458576" y="3963007"/>
                  <a:pt x="460202" y="3962363"/>
                  <a:pt x="459787" y="3960408"/>
                </a:cubicBezTo>
                <a:cubicBezTo>
                  <a:pt x="460998" y="3957810"/>
                  <a:pt x="460167" y="3953902"/>
                  <a:pt x="459335" y="3949993"/>
                </a:cubicBezTo>
                <a:cubicBezTo>
                  <a:pt x="457708" y="3950637"/>
                  <a:pt x="457708" y="3950637"/>
                  <a:pt x="457708" y="3950637"/>
                </a:cubicBezTo>
                <a:cubicBezTo>
                  <a:pt x="457292" y="3948683"/>
                  <a:pt x="455666" y="3949326"/>
                  <a:pt x="455666" y="3949326"/>
                </a:cubicBezTo>
                <a:cubicBezTo>
                  <a:pt x="453623" y="3948017"/>
                  <a:pt x="453623" y="3948017"/>
                  <a:pt x="453623" y="3948017"/>
                </a:cubicBezTo>
                <a:cubicBezTo>
                  <a:pt x="455250" y="3947372"/>
                  <a:pt x="455250" y="3947372"/>
                  <a:pt x="455250" y="3947372"/>
                </a:cubicBezTo>
                <a:cubicBezTo>
                  <a:pt x="451977" y="3944430"/>
                  <a:pt x="448204" y="3943275"/>
                  <a:pt x="444492" y="3944478"/>
                </a:cubicBezTo>
                <a:close/>
                <a:moveTo>
                  <a:pt x="6747795" y="3941573"/>
                </a:moveTo>
                <a:cubicBezTo>
                  <a:pt x="6746716" y="3941304"/>
                  <a:pt x="6745672" y="3941381"/>
                  <a:pt x="6744758" y="3942841"/>
                </a:cubicBezTo>
                <a:cubicBezTo>
                  <a:pt x="6746066" y="3945533"/>
                  <a:pt x="6747764" y="3946802"/>
                  <a:pt x="6749071" y="3946706"/>
                </a:cubicBezTo>
                <a:cubicBezTo>
                  <a:pt x="6750378" y="3946610"/>
                  <a:pt x="6751291" y="3945149"/>
                  <a:pt x="6751029" y="3942381"/>
                </a:cubicBezTo>
                <a:cubicBezTo>
                  <a:pt x="6749984" y="3942458"/>
                  <a:pt x="6748873" y="3941843"/>
                  <a:pt x="6747795" y="3941573"/>
                </a:cubicBezTo>
                <a:close/>
                <a:moveTo>
                  <a:pt x="6980507" y="3940225"/>
                </a:moveTo>
                <a:cubicBezTo>
                  <a:pt x="6984294" y="3939947"/>
                  <a:pt x="6989341" y="3941492"/>
                  <a:pt x="6992706" y="3942522"/>
                </a:cubicBezTo>
                <a:cubicBezTo>
                  <a:pt x="6992706" y="3942522"/>
                  <a:pt x="6992706" y="3942522"/>
                  <a:pt x="6992947" y="3945060"/>
                </a:cubicBezTo>
                <a:lnTo>
                  <a:pt x="6993961" y="3947507"/>
                </a:lnTo>
                <a:lnTo>
                  <a:pt x="6986395" y="3947095"/>
                </a:lnTo>
                <a:lnTo>
                  <a:pt x="6984285" y="3947095"/>
                </a:lnTo>
                <a:lnTo>
                  <a:pt x="6984052" y="3946033"/>
                </a:lnTo>
                <a:cubicBezTo>
                  <a:pt x="6983752" y="3945735"/>
                  <a:pt x="6983212" y="3945775"/>
                  <a:pt x="6982129" y="3945855"/>
                </a:cubicBezTo>
                <a:lnTo>
                  <a:pt x="6981245" y="3947095"/>
                </a:lnTo>
                <a:lnTo>
                  <a:pt x="6978182" y="3947095"/>
                </a:lnTo>
                <a:cubicBezTo>
                  <a:pt x="6977007" y="3947095"/>
                  <a:pt x="6977007" y="3947095"/>
                  <a:pt x="6977007" y="3947095"/>
                </a:cubicBezTo>
                <a:lnTo>
                  <a:pt x="6977007" y="3948786"/>
                </a:lnTo>
                <a:lnTo>
                  <a:pt x="6975880" y="3948869"/>
                </a:lnTo>
                <a:cubicBezTo>
                  <a:pt x="6974196" y="3942604"/>
                  <a:pt x="6976720" y="3940502"/>
                  <a:pt x="6980507" y="3940225"/>
                </a:cubicBezTo>
                <a:close/>
                <a:moveTo>
                  <a:pt x="7310449" y="3940023"/>
                </a:moveTo>
                <a:cubicBezTo>
                  <a:pt x="7308526" y="3942642"/>
                  <a:pt x="7301592" y="3938195"/>
                  <a:pt x="7302058" y="3943116"/>
                </a:cubicBezTo>
                <a:cubicBezTo>
                  <a:pt x="7304214" y="3942959"/>
                  <a:pt x="7306429" y="3943414"/>
                  <a:pt x="7308045" y="3943296"/>
                </a:cubicBezTo>
                <a:cubicBezTo>
                  <a:pt x="7309662" y="3943177"/>
                  <a:pt x="7310682" y="3942484"/>
                  <a:pt x="7310449" y="3940023"/>
                </a:cubicBezTo>
                <a:close/>
                <a:moveTo>
                  <a:pt x="7149273" y="3936370"/>
                </a:moveTo>
                <a:cubicBezTo>
                  <a:pt x="7147117" y="3936528"/>
                  <a:pt x="7147117" y="3936528"/>
                  <a:pt x="7144962" y="3936686"/>
                </a:cubicBezTo>
                <a:cubicBezTo>
                  <a:pt x="7142806" y="3936845"/>
                  <a:pt x="7142806" y="3936845"/>
                  <a:pt x="7143024" y="3939151"/>
                </a:cubicBezTo>
                <a:cubicBezTo>
                  <a:pt x="7143024" y="3939151"/>
                  <a:pt x="7143024" y="3939151"/>
                  <a:pt x="7145180" y="3938994"/>
                </a:cubicBezTo>
                <a:cubicBezTo>
                  <a:pt x="7145180" y="3938994"/>
                  <a:pt x="7147556" y="3941142"/>
                  <a:pt x="7147556" y="3941142"/>
                </a:cubicBezTo>
                <a:cubicBezTo>
                  <a:pt x="7149710" y="3940984"/>
                  <a:pt x="7149710" y="3940984"/>
                  <a:pt x="7151866" y="3940825"/>
                </a:cubicBezTo>
                <a:cubicBezTo>
                  <a:pt x="7151866" y="3940825"/>
                  <a:pt x="7151866" y="3940825"/>
                  <a:pt x="7151648" y="3938518"/>
                </a:cubicBezTo>
                <a:cubicBezTo>
                  <a:pt x="7149273" y="3936370"/>
                  <a:pt x="7149273" y="3936370"/>
                  <a:pt x="7149273" y="3936370"/>
                </a:cubicBezTo>
                <a:close/>
                <a:moveTo>
                  <a:pt x="7353503" y="3936241"/>
                </a:moveTo>
                <a:cubicBezTo>
                  <a:pt x="7349192" y="3936557"/>
                  <a:pt x="7342987" y="3939802"/>
                  <a:pt x="7338675" y="3940117"/>
                </a:cubicBezTo>
                <a:cubicBezTo>
                  <a:pt x="7336520" y="3940276"/>
                  <a:pt x="7336782" y="3943044"/>
                  <a:pt x="7336782" y="3943044"/>
                </a:cubicBezTo>
                <a:cubicBezTo>
                  <a:pt x="7337044" y="3945812"/>
                  <a:pt x="7339200" y="3945653"/>
                  <a:pt x="7339200" y="3945653"/>
                </a:cubicBezTo>
                <a:cubicBezTo>
                  <a:pt x="7345667" y="3945180"/>
                  <a:pt x="7356184" y="3941620"/>
                  <a:pt x="7360757" y="3944071"/>
                </a:cubicBezTo>
                <a:cubicBezTo>
                  <a:pt x="7362913" y="3943912"/>
                  <a:pt x="7362913" y="3943912"/>
                  <a:pt x="7362913" y="3943912"/>
                </a:cubicBezTo>
                <a:cubicBezTo>
                  <a:pt x="7362650" y="3941145"/>
                  <a:pt x="7362650" y="3941145"/>
                  <a:pt x="7362387" y="3938377"/>
                </a:cubicBezTo>
                <a:cubicBezTo>
                  <a:pt x="7360232" y="3938535"/>
                  <a:pt x="7355659" y="3936083"/>
                  <a:pt x="7353503" y="3936241"/>
                </a:cubicBezTo>
                <a:close/>
                <a:moveTo>
                  <a:pt x="6687938" y="3936157"/>
                </a:moveTo>
                <a:cubicBezTo>
                  <a:pt x="6690753" y="3935988"/>
                  <a:pt x="6693050" y="3939235"/>
                  <a:pt x="6693938" y="3942566"/>
                </a:cubicBezTo>
                <a:lnTo>
                  <a:pt x="6693791" y="3942983"/>
                </a:lnTo>
                <a:lnTo>
                  <a:pt x="6689812" y="3941765"/>
                </a:lnTo>
                <a:cubicBezTo>
                  <a:pt x="6687649" y="3941924"/>
                  <a:pt x="6687407" y="3939387"/>
                  <a:pt x="6687407" y="3939387"/>
                </a:cubicBezTo>
                <a:cubicBezTo>
                  <a:pt x="6687407" y="3939387"/>
                  <a:pt x="6687649" y="3941924"/>
                  <a:pt x="6687649" y="3941924"/>
                </a:cubicBezTo>
                <a:cubicBezTo>
                  <a:pt x="6685485" y="3942083"/>
                  <a:pt x="6685725" y="3944620"/>
                  <a:pt x="6685725" y="3944620"/>
                </a:cubicBezTo>
                <a:lnTo>
                  <a:pt x="6691952" y="3948191"/>
                </a:lnTo>
                <a:lnTo>
                  <a:pt x="6691495" y="3949482"/>
                </a:lnTo>
                <a:lnTo>
                  <a:pt x="6693035" y="3948594"/>
                </a:lnTo>
                <a:lnTo>
                  <a:pt x="6699187" y="3948742"/>
                </a:lnTo>
                <a:cubicBezTo>
                  <a:pt x="6698947" y="3946205"/>
                  <a:pt x="6701111" y="3946046"/>
                  <a:pt x="6703515" y="3948424"/>
                </a:cubicBezTo>
                <a:cubicBezTo>
                  <a:pt x="6710245" y="3950485"/>
                  <a:pt x="6709523" y="3942873"/>
                  <a:pt x="6714093" y="3945093"/>
                </a:cubicBezTo>
                <a:cubicBezTo>
                  <a:pt x="6714093" y="3945093"/>
                  <a:pt x="6714093" y="3945093"/>
                  <a:pt x="6714333" y="3947629"/>
                </a:cubicBezTo>
                <a:cubicBezTo>
                  <a:pt x="6712169" y="3947789"/>
                  <a:pt x="6708083" y="3950644"/>
                  <a:pt x="6712891" y="3955400"/>
                </a:cubicBezTo>
                <a:cubicBezTo>
                  <a:pt x="6717459" y="3957621"/>
                  <a:pt x="6714573" y="3950167"/>
                  <a:pt x="6716496" y="3947471"/>
                </a:cubicBezTo>
                <a:cubicBezTo>
                  <a:pt x="6716496" y="3947471"/>
                  <a:pt x="6716496" y="3947471"/>
                  <a:pt x="6716255" y="3944934"/>
                </a:cubicBezTo>
                <a:cubicBezTo>
                  <a:pt x="6720823" y="3947154"/>
                  <a:pt x="6720342" y="3942079"/>
                  <a:pt x="6722506" y="3941920"/>
                </a:cubicBezTo>
                <a:cubicBezTo>
                  <a:pt x="6725150" y="3946836"/>
                  <a:pt x="6729477" y="3946518"/>
                  <a:pt x="6733564" y="3943663"/>
                </a:cubicBezTo>
                <a:cubicBezTo>
                  <a:pt x="6733564" y="3943663"/>
                  <a:pt x="6735727" y="3943505"/>
                  <a:pt x="6737890" y="3943346"/>
                </a:cubicBezTo>
                <a:cubicBezTo>
                  <a:pt x="6737890" y="3943346"/>
                  <a:pt x="6738131" y="3945883"/>
                  <a:pt x="6738131" y="3945883"/>
                </a:cubicBezTo>
                <a:cubicBezTo>
                  <a:pt x="6735967" y="3946041"/>
                  <a:pt x="6736208" y="3948579"/>
                  <a:pt x="6736208" y="3948579"/>
                </a:cubicBezTo>
                <a:cubicBezTo>
                  <a:pt x="6734045" y="3948739"/>
                  <a:pt x="6732122" y="3951435"/>
                  <a:pt x="6730199" y="3954131"/>
                </a:cubicBezTo>
                <a:lnTo>
                  <a:pt x="6730358" y="3955796"/>
                </a:lnTo>
                <a:lnTo>
                  <a:pt x="6722830" y="3961584"/>
                </a:lnTo>
                <a:lnTo>
                  <a:pt x="6717639" y="3959525"/>
                </a:lnTo>
                <a:lnTo>
                  <a:pt x="6713480" y="3960242"/>
                </a:lnTo>
                <a:lnTo>
                  <a:pt x="6710760" y="3959557"/>
                </a:lnTo>
                <a:lnTo>
                  <a:pt x="6706806" y="3960154"/>
                </a:lnTo>
                <a:lnTo>
                  <a:pt x="6706641" y="3958415"/>
                </a:lnTo>
                <a:cubicBezTo>
                  <a:pt x="6706641" y="3958415"/>
                  <a:pt x="6706401" y="3955878"/>
                  <a:pt x="6703996" y="3953500"/>
                </a:cubicBezTo>
                <a:cubicBezTo>
                  <a:pt x="6703996" y="3953500"/>
                  <a:pt x="6701832" y="3953658"/>
                  <a:pt x="6701832" y="3953658"/>
                </a:cubicBezTo>
                <a:cubicBezTo>
                  <a:pt x="6699669" y="3953817"/>
                  <a:pt x="6699669" y="3953817"/>
                  <a:pt x="6699669" y="3953817"/>
                </a:cubicBezTo>
                <a:cubicBezTo>
                  <a:pt x="6699669" y="3953817"/>
                  <a:pt x="6699910" y="3956355"/>
                  <a:pt x="6699910" y="3956355"/>
                </a:cubicBezTo>
                <a:cubicBezTo>
                  <a:pt x="6702073" y="3956196"/>
                  <a:pt x="6702073" y="3956196"/>
                  <a:pt x="6702073" y="3956196"/>
                </a:cubicBezTo>
                <a:cubicBezTo>
                  <a:pt x="6704237" y="3956036"/>
                  <a:pt x="6704478" y="3958575"/>
                  <a:pt x="6704478" y="3958575"/>
                </a:cubicBezTo>
                <a:lnTo>
                  <a:pt x="6704658" y="3960480"/>
                </a:lnTo>
                <a:lnTo>
                  <a:pt x="6693329" y="3962194"/>
                </a:lnTo>
                <a:lnTo>
                  <a:pt x="6693661" y="3961724"/>
                </a:lnTo>
                <a:lnTo>
                  <a:pt x="6691691" y="3959768"/>
                </a:lnTo>
                <a:lnTo>
                  <a:pt x="6689352" y="3953841"/>
                </a:lnTo>
                <a:lnTo>
                  <a:pt x="6688601" y="3953537"/>
                </a:lnTo>
                <a:lnTo>
                  <a:pt x="6688457" y="3952018"/>
                </a:lnTo>
                <a:lnTo>
                  <a:pt x="6686306" y="3952609"/>
                </a:lnTo>
                <a:lnTo>
                  <a:pt x="6683762" y="3951582"/>
                </a:lnTo>
                <a:lnTo>
                  <a:pt x="6681837" y="3949982"/>
                </a:lnTo>
                <a:cubicBezTo>
                  <a:pt x="6683963" y="3949826"/>
                  <a:pt x="6683963" y="3949826"/>
                  <a:pt x="6683726" y="3947322"/>
                </a:cubicBezTo>
                <a:lnTo>
                  <a:pt x="6681849" y="3948230"/>
                </a:lnTo>
                <a:lnTo>
                  <a:pt x="6686198" y="3943031"/>
                </a:lnTo>
                <a:cubicBezTo>
                  <a:pt x="6686012" y="3939656"/>
                  <a:pt x="6685123" y="3936326"/>
                  <a:pt x="6687938" y="3936157"/>
                </a:cubicBezTo>
                <a:close/>
                <a:moveTo>
                  <a:pt x="7125297" y="3935342"/>
                </a:moveTo>
                <a:cubicBezTo>
                  <a:pt x="7125539" y="3937880"/>
                  <a:pt x="7127397" y="3940300"/>
                  <a:pt x="7129402" y="3941430"/>
                </a:cubicBezTo>
                <a:cubicBezTo>
                  <a:pt x="7131410" y="3942560"/>
                  <a:pt x="7133566" y="3942401"/>
                  <a:pt x="7134403" y="3939785"/>
                </a:cubicBezTo>
                <a:cubicBezTo>
                  <a:pt x="7130090" y="3940101"/>
                  <a:pt x="7129609" y="3935026"/>
                  <a:pt x="7125297" y="3935342"/>
                </a:cubicBezTo>
                <a:close/>
                <a:moveTo>
                  <a:pt x="7647817" y="3935075"/>
                </a:moveTo>
                <a:cubicBezTo>
                  <a:pt x="7645857" y="3935218"/>
                  <a:pt x="7645857" y="3935218"/>
                  <a:pt x="7643897" y="3935362"/>
                </a:cubicBezTo>
                <a:cubicBezTo>
                  <a:pt x="7644159" y="3938130"/>
                  <a:pt x="7644422" y="3940899"/>
                  <a:pt x="7644422" y="3940899"/>
                </a:cubicBezTo>
                <a:cubicBezTo>
                  <a:pt x="7646382" y="3940754"/>
                  <a:pt x="7646382" y="3940754"/>
                  <a:pt x="7646382" y="3940754"/>
                </a:cubicBezTo>
                <a:cubicBezTo>
                  <a:pt x="7648342" y="3940610"/>
                  <a:pt x="7648080" y="3937843"/>
                  <a:pt x="7647817" y="3935075"/>
                </a:cubicBezTo>
                <a:close/>
                <a:moveTo>
                  <a:pt x="359491" y="3934694"/>
                </a:moveTo>
                <a:cubicBezTo>
                  <a:pt x="356505" y="3932699"/>
                  <a:pt x="356652" y="3939609"/>
                  <a:pt x="363395" y="3940219"/>
                </a:cubicBezTo>
                <a:cubicBezTo>
                  <a:pt x="361832" y="3937012"/>
                  <a:pt x="360489" y="3935358"/>
                  <a:pt x="359491" y="3934694"/>
                </a:cubicBezTo>
                <a:close/>
                <a:moveTo>
                  <a:pt x="491008" y="3934683"/>
                </a:moveTo>
                <a:cubicBezTo>
                  <a:pt x="489234" y="3934045"/>
                  <a:pt x="487344" y="3934793"/>
                  <a:pt x="485834" y="3935390"/>
                </a:cubicBezTo>
                <a:cubicBezTo>
                  <a:pt x="487516" y="3943294"/>
                  <a:pt x="490117" y="3940123"/>
                  <a:pt x="495490" y="3942282"/>
                </a:cubicBezTo>
                <a:cubicBezTo>
                  <a:pt x="494439" y="3937342"/>
                  <a:pt x="492780" y="3935320"/>
                  <a:pt x="491008" y="3934683"/>
                </a:cubicBezTo>
                <a:close/>
                <a:moveTo>
                  <a:pt x="6749600" y="3933546"/>
                </a:moveTo>
                <a:cubicBezTo>
                  <a:pt x="6748063" y="3933922"/>
                  <a:pt x="6746168" y="3935119"/>
                  <a:pt x="6744267" y="3937674"/>
                </a:cubicBezTo>
                <a:cubicBezTo>
                  <a:pt x="6755608" y="3938653"/>
                  <a:pt x="6754213" y="3932414"/>
                  <a:pt x="6749600" y="3933546"/>
                </a:cubicBezTo>
                <a:close/>
                <a:moveTo>
                  <a:pt x="7621197" y="3932382"/>
                </a:moveTo>
                <a:lnTo>
                  <a:pt x="7622064" y="3941517"/>
                </a:lnTo>
                <a:lnTo>
                  <a:pt x="7620247" y="3942085"/>
                </a:lnTo>
                <a:lnTo>
                  <a:pt x="7619051" y="3941803"/>
                </a:lnTo>
                <a:cubicBezTo>
                  <a:pt x="7618199" y="3941546"/>
                  <a:pt x="7617650" y="3941586"/>
                  <a:pt x="7617770" y="3942855"/>
                </a:cubicBezTo>
                <a:lnTo>
                  <a:pt x="7620247" y="3942085"/>
                </a:lnTo>
                <a:lnTo>
                  <a:pt x="7622160" y="3942532"/>
                </a:lnTo>
                <a:lnTo>
                  <a:pt x="7622064" y="3941517"/>
                </a:lnTo>
                <a:lnTo>
                  <a:pt x="7628504" y="3939511"/>
                </a:lnTo>
                <a:cubicBezTo>
                  <a:pt x="7624114" y="3939834"/>
                  <a:pt x="7623392" y="3932222"/>
                  <a:pt x="7621197" y="3932382"/>
                </a:cubicBezTo>
                <a:close/>
                <a:moveTo>
                  <a:pt x="7688734" y="3932070"/>
                </a:moveTo>
                <a:cubicBezTo>
                  <a:pt x="7688734" y="3932070"/>
                  <a:pt x="7688734" y="3932070"/>
                  <a:pt x="7686540" y="3932230"/>
                </a:cubicBezTo>
                <a:cubicBezTo>
                  <a:pt x="7686802" y="3934999"/>
                  <a:pt x="7684607" y="3935160"/>
                  <a:pt x="7682414" y="3935322"/>
                </a:cubicBezTo>
                <a:cubicBezTo>
                  <a:pt x="7682414" y="3935322"/>
                  <a:pt x="7680218" y="3935482"/>
                  <a:pt x="7680481" y="3938250"/>
                </a:cubicBezTo>
                <a:cubicBezTo>
                  <a:pt x="7680744" y="3941018"/>
                  <a:pt x="7682938" y="3940858"/>
                  <a:pt x="7682938" y="3940858"/>
                </a:cubicBezTo>
                <a:cubicBezTo>
                  <a:pt x="7685134" y="3940697"/>
                  <a:pt x="7687328" y="3940535"/>
                  <a:pt x="7689524" y="3940375"/>
                </a:cubicBezTo>
                <a:cubicBezTo>
                  <a:pt x="7691718" y="3940213"/>
                  <a:pt x="7691456" y="3937445"/>
                  <a:pt x="7691194" y="3934677"/>
                </a:cubicBezTo>
                <a:cubicBezTo>
                  <a:pt x="7691194" y="3934677"/>
                  <a:pt x="7688734" y="3932070"/>
                  <a:pt x="7688734" y="3932070"/>
                </a:cubicBezTo>
                <a:close/>
                <a:moveTo>
                  <a:pt x="7728014" y="3931741"/>
                </a:moveTo>
                <a:cubicBezTo>
                  <a:pt x="7726959" y="3933096"/>
                  <a:pt x="7727079" y="3934365"/>
                  <a:pt x="7727786" y="3935590"/>
                </a:cubicBezTo>
                <a:cubicBezTo>
                  <a:pt x="7728495" y="3936815"/>
                  <a:pt x="7729790" y="3937998"/>
                  <a:pt x="7731087" y="3939180"/>
                </a:cubicBezTo>
                <a:cubicBezTo>
                  <a:pt x="7732958" y="3933933"/>
                  <a:pt x="7732475" y="3928858"/>
                  <a:pt x="7728014" y="3931741"/>
                </a:cubicBezTo>
                <a:close/>
                <a:moveTo>
                  <a:pt x="504602" y="3929280"/>
                </a:moveTo>
                <a:cubicBezTo>
                  <a:pt x="502269" y="3928889"/>
                  <a:pt x="500815" y="3930515"/>
                  <a:pt x="501842" y="3939576"/>
                </a:cubicBezTo>
                <a:cubicBezTo>
                  <a:pt x="506411" y="3935667"/>
                  <a:pt x="507244" y="3931127"/>
                  <a:pt x="505576" y="3940205"/>
                </a:cubicBezTo>
                <a:cubicBezTo>
                  <a:pt x="509731" y="3934352"/>
                  <a:pt x="513042" y="3941458"/>
                  <a:pt x="512638" y="3931098"/>
                </a:cubicBezTo>
                <a:cubicBezTo>
                  <a:pt x="510148" y="3932083"/>
                  <a:pt x="506934" y="3929672"/>
                  <a:pt x="504602" y="3929280"/>
                </a:cubicBezTo>
                <a:close/>
                <a:moveTo>
                  <a:pt x="287609" y="3928198"/>
                </a:moveTo>
                <a:cubicBezTo>
                  <a:pt x="288420" y="3932009"/>
                  <a:pt x="278403" y="3925642"/>
                  <a:pt x="280836" y="3937074"/>
                </a:cubicBezTo>
                <a:cubicBezTo>
                  <a:pt x="282042" y="3938664"/>
                  <a:pt x="283391" y="3938905"/>
                  <a:pt x="284659" y="3938371"/>
                </a:cubicBezTo>
                <a:cubicBezTo>
                  <a:pt x="286559" y="3937571"/>
                  <a:pt x="288271" y="3935029"/>
                  <a:pt x="289021" y="3932686"/>
                </a:cubicBezTo>
                <a:cubicBezTo>
                  <a:pt x="289771" y="3930344"/>
                  <a:pt x="289558" y="3928202"/>
                  <a:pt x="287609" y="3928198"/>
                </a:cubicBezTo>
                <a:close/>
                <a:moveTo>
                  <a:pt x="499329" y="3927756"/>
                </a:moveTo>
                <a:cubicBezTo>
                  <a:pt x="497779" y="3928370"/>
                  <a:pt x="496229" y="3928982"/>
                  <a:pt x="496631" y="3930864"/>
                </a:cubicBezTo>
                <a:cubicBezTo>
                  <a:pt x="495081" y="3931478"/>
                  <a:pt x="495481" y="3933359"/>
                  <a:pt x="495481" y="3933359"/>
                </a:cubicBezTo>
                <a:cubicBezTo>
                  <a:pt x="497430" y="3934628"/>
                  <a:pt x="497430" y="3934628"/>
                  <a:pt x="497430" y="3934628"/>
                </a:cubicBezTo>
                <a:cubicBezTo>
                  <a:pt x="498580" y="3932132"/>
                  <a:pt x="498179" y="3930251"/>
                  <a:pt x="499728" y="3929639"/>
                </a:cubicBezTo>
                <a:cubicBezTo>
                  <a:pt x="499728" y="3929639"/>
                  <a:pt x="499728" y="3929639"/>
                  <a:pt x="499329" y="3927756"/>
                </a:cubicBezTo>
                <a:close/>
                <a:moveTo>
                  <a:pt x="7719068" y="3927675"/>
                </a:moveTo>
                <a:cubicBezTo>
                  <a:pt x="7717124" y="3927197"/>
                  <a:pt x="7715027" y="3927971"/>
                  <a:pt x="7715261" y="3930431"/>
                </a:cubicBezTo>
                <a:cubicBezTo>
                  <a:pt x="7717414" y="3930273"/>
                  <a:pt x="7717650" y="3932734"/>
                  <a:pt x="7721959" y="3932418"/>
                </a:cubicBezTo>
                <a:cubicBezTo>
                  <a:pt x="7722805" y="3929878"/>
                  <a:pt x="7721012" y="3928152"/>
                  <a:pt x="7719068" y="3927675"/>
                </a:cubicBezTo>
                <a:close/>
                <a:moveTo>
                  <a:pt x="7332453" y="3926643"/>
                </a:moveTo>
                <a:cubicBezTo>
                  <a:pt x="7332198" y="3927865"/>
                  <a:pt x="7332573" y="3929873"/>
                  <a:pt x="7333344" y="3930187"/>
                </a:cubicBezTo>
                <a:cubicBezTo>
                  <a:pt x="7333857" y="3930396"/>
                  <a:pt x="7334545" y="3929852"/>
                  <a:pt x="7335338" y="3927820"/>
                </a:cubicBezTo>
                <a:cubicBezTo>
                  <a:pt x="7333590" y="3924986"/>
                  <a:pt x="7332707" y="3925421"/>
                  <a:pt x="7332453" y="3926643"/>
                </a:cubicBezTo>
                <a:close/>
                <a:moveTo>
                  <a:pt x="7376271" y="3926208"/>
                </a:moveTo>
                <a:cubicBezTo>
                  <a:pt x="7374351" y="3926349"/>
                  <a:pt x="7372273" y="3927741"/>
                  <a:pt x="7370078" y="3927902"/>
                </a:cubicBezTo>
                <a:cubicBezTo>
                  <a:pt x="7370544" y="3932822"/>
                  <a:pt x="7371700" y="3933356"/>
                  <a:pt x="7373591" y="3932909"/>
                </a:cubicBezTo>
                <a:cubicBezTo>
                  <a:pt x="7375483" y="3932461"/>
                  <a:pt x="7378110" y="3931029"/>
                  <a:pt x="7381519" y="3932017"/>
                </a:cubicBezTo>
                <a:cubicBezTo>
                  <a:pt x="7379954" y="3927176"/>
                  <a:pt x="7378192" y="3926067"/>
                  <a:pt x="7376271" y="3926208"/>
                </a:cubicBezTo>
                <a:close/>
                <a:moveTo>
                  <a:pt x="7807993" y="3926102"/>
                </a:moveTo>
                <a:cubicBezTo>
                  <a:pt x="7801721" y="3926562"/>
                  <a:pt x="7797541" y="3926868"/>
                  <a:pt x="7795931" y="3932098"/>
                </a:cubicBezTo>
                <a:cubicBezTo>
                  <a:pt x="7796857" y="3930752"/>
                  <a:pt x="7800113" y="3931791"/>
                  <a:pt x="7803016" y="3931897"/>
                </a:cubicBezTo>
                <a:cubicBezTo>
                  <a:pt x="7805920" y="3932002"/>
                  <a:pt x="7808473" y="3931177"/>
                  <a:pt x="7807993" y="3926102"/>
                </a:cubicBezTo>
                <a:close/>
                <a:moveTo>
                  <a:pt x="6752558" y="3925303"/>
                </a:moveTo>
                <a:lnTo>
                  <a:pt x="6769141" y="3928275"/>
                </a:lnTo>
                <a:lnTo>
                  <a:pt x="6768907" y="3930063"/>
                </a:lnTo>
                <a:lnTo>
                  <a:pt x="6766721" y="3931317"/>
                </a:lnTo>
                <a:lnTo>
                  <a:pt x="6768744" y="3931316"/>
                </a:lnTo>
                <a:lnTo>
                  <a:pt x="6768511" y="3933112"/>
                </a:lnTo>
                <a:cubicBezTo>
                  <a:pt x="6768060" y="3934103"/>
                  <a:pt x="6767578" y="3934777"/>
                  <a:pt x="6767699" y="3936047"/>
                </a:cubicBezTo>
                <a:cubicBezTo>
                  <a:pt x="6772025" y="3935729"/>
                  <a:pt x="6774190" y="3935570"/>
                  <a:pt x="6776111" y="3932874"/>
                </a:cubicBezTo>
                <a:lnTo>
                  <a:pt x="6774232" y="3929379"/>
                </a:lnTo>
                <a:lnTo>
                  <a:pt x="6774231" y="3929213"/>
                </a:lnTo>
                <a:lnTo>
                  <a:pt x="6778010" y="3930757"/>
                </a:lnTo>
                <a:lnTo>
                  <a:pt x="6777251" y="3925525"/>
                </a:lnTo>
                <a:lnTo>
                  <a:pt x="6787260" y="3926945"/>
                </a:lnTo>
                <a:cubicBezTo>
                  <a:pt x="6791437" y="3927916"/>
                  <a:pt x="6795343" y="3928906"/>
                  <a:pt x="6797506" y="3928748"/>
                </a:cubicBezTo>
                <a:cubicBezTo>
                  <a:pt x="6795824" y="3928233"/>
                  <a:pt x="6794803" y="3928946"/>
                  <a:pt x="6794258" y="3930384"/>
                </a:cubicBezTo>
                <a:lnTo>
                  <a:pt x="6794022" y="3934035"/>
                </a:lnTo>
                <a:lnTo>
                  <a:pt x="6791131" y="3933782"/>
                </a:lnTo>
                <a:cubicBezTo>
                  <a:pt x="6785498" y="3934275"/>
                  <a:pt x="6779865" y="3935262"/>
                  <a:pt x="6774231" y="3935261"/>
                </a:cubicBezTo>
                <a:cubicBezTo>
                  <a:pt x="6774231" y="3937233"/>
                  <a:pt x="6777048" y="3938220"/>
                  <a:pt x="6781274" y="3938713"/>
                </a:cubicBezTo>
                <a:lnTo>
                  <a:pt x="6794392" y="3939131"/>
                </a:lnTo>
                <a:lnTo>
                  <a:pt x="6795243" y="3943647"/>
                </a:lnTo>
                <a:lnTo>
                  <a:pt x="6796262" y="3946441"/>
                </a:lnTo>
                <a:lnTo>
                  <a:pt x="6795261" y="3946313"/>
                </a:lnTo>
                <a:cubicBezTo>
                  <a:pt x="6795261" y="3946313"/>
                  <a:pt x="6792632" y="3946313"/>
                  <a:pt x="6790004" y="3946313"/>
                </a:cubicBezTo>
                <a:lnTo>
                  <a:pt x="6786133" y="3946313"/>
                </a:lnTo>
                <a:lnTo>
                  <a:pt x="6786045" y="3945386"/>
                </a:lnTo>
                <a:cubicBezTo>
                  <a:pt x="6786016" y="3945077"/>
                  <a:pt x="6786016" y="3945077"/>
                  <a:pt x="6786016" y="3945077"/>
                </a:cubicBezTo>
                <a:cubicBezTo>
                  <a:pt x="6783644" y="3942773"/>
                  <a:pt x="6781507" y="3942930"/>
                  <a:pt x="6779368" y="3943088"/>
                </a:cubicBezTo>
                <a:cubicBezTo>
                  <a:pt x="6778299" y="3943166"/>
                  <a:pt x="6777231" y="3943245"/>
                  <a:pt x="6776457" y="3943611"/>
                </a:cubicBezTo>
                <a:lnTo>
                  <a:pt x="6775949" y="3944622"/>
                </a:lnTo>
                <a:lnTo>
                  <a:pt x="6771603" y="3943786"/>
                </a:lnTo>
                <a:cubicBezTo>
                  <a:pt x="6768975" y="3942270"/>
                  <a:pt x="6768975" y="3940249"/>
                  <a:pt x="6774231" y="3938228"/>
                </a:cubicBezTo>
                <a:cubicBezTo>
                  <a:pt x="6768975" y="3937216"/>
                  <a:pt x="6765688" y="3937217"/>
                  <a:pt x="6763553" y="3937849"/>
                </a:cubicBezTo>
                <a:lnTo>
                  <a:pt x="6760155" y="3940916"/>
                </a:lnTo>
                <a:lnTo>
                  <a:pt x="6759553" y="3940709"/>
                </a:lnTo>
                <a:cubicBezTo>
                  <a:pt x="6756385" y="3940593"/>
                  <a:pt x="6753381" y="3942209"/>
                  <a:pt x="6753643" y="3944977"/>
                </a:cubicBezTo>
                <a:lnTo>
                  <a:pt x="6757709" y="3946413"/>
                </a:lnTo>
                <a:lnTo>
                  <a:pt x="6753204" y="3950356"/>
                </a:lnTo>
                <a:cubicBezTo>
                  <a:pt x="6753203" y="3952377"/>
                  <a:pt x="6755832" y="3952377"/>
                  <a:pt x="6759775" y="3951872"/>
                </a:cubicBezTo>
                <a:lnTo>
                  <a:pt x="6773606" y="3950421"/>
                </a:lnTo>
                <a:lnTo>
                  <a:pt x="6773654" y="3950941"/>
                </a:lnTo>
                <a:cubicBezTo>
                  <a:pt x="6773889" y="3953401"/>
                  <a:pt x="6769379" y="3951254"/>
                  <a:pt x="6767241" y="3951411"/>
                </a:cubicBezTo>
                <a:cubicBezTo>
                  <a:pt x="6765103" y="3951568"/>
                  <a:pt x="6765103" y="3951568"/>
                  <a:pt x="6765103" y="3951568"/>
                </a:cubicBezTo>
                <a:cubicBezTo>
                  <a:pt x="6762966" y="3951724"/>
                  <a:pt x="6763198" y="3954186"/>
                  <a:pt x="6763198" y="3954186"/>
                </a:cubicBezTo>
                <a:lnTo>
                  <a:pt x="6763245" y="3954399"/>
                </a:lnTo>
                <a:lnTo>
                  <a:pt x="6761745" y="3954398"/>
                </a:lnTo>
                <a:cubicBezTo>
                  <a:pt x="6755175" y="3954398"/>
                  <a:pt x="6751232" y="3954398"/>
                  <a:pt x="6744660" y="3954399"/>
                </a:cubicBezTo>
                <a:lnTo>
                  <a:pt x="6734336" y="3954398"/>
                </a:lnTo>
                <a:lnTo>
                  <a:pt x="6734556" y="3954130"/>
                </a:lnTo>
                <a:cubicBezTo>
                  <a:pt x="6735067" y="3953774"/>
                  <a:pt x="6735608" y="3953734"/>
                  <a:pt x="6736690" y="3953654"/>
                </a:cubicBezTo>
                <a:cubicBezTo>
                  <a:pt x="6738612" y="3950958"/>
                  <a:pt x="6738612" y="3950958"/>
                  <a:pt x="6740536" y="3948262"/>
                </a:cubicBezTo>
                <a:cubicBezTo>
                  <a:pt x="6740295" y="3945724"/>
                  <a:pt x="6740055" y="3943187"/>
                  <a:pt x="6739814" y="3940649"/>
                </a:cubicBezTo>
                <a:cubicBezTo>
                  <a:pt x="6737409" y="3938271"/>
                  <a:pt x="6735245" y="3938430"/>
                  <a:pt x="6733082" y="3938589"/>
                </a:cubicBezTo>
                <a:cubicBezTo>
                  <a:pt x="6730919" y="3938747"/>
                  <a:pt x="6730919" y="3938747"/>
                  <a:pt x="6730919" y="3938747"/>
                </a:cubicBezTo>
                <a:cubicBezTo>
                  <a:pt x="6730678" y="3936210"/>
                  <a:pt x="6730678" y="3936210"/>
                  <a:pt x="6730678" y="3936210"/>
                </a:cubicBezTo>
                <a:lnTo>
                  <a:pt x="6730020" y="3934859"/>
                </a:lnTo>
                <a:lnTo>
                  <a:pt x="6731567" y="3934859"/>
                </a:lnTo>
                <a:cubicBezTo>
                  <a:pt x="6732884" y="3934860"/>
                  <a:pt x="6732884" y="3934860"/>
                  <a:pt x="6732884" y="3934860"/>
                </a:cubicBezTo>
                <a:lnTo>
                  <a:pt x="6732884" y="3934107"/>
                </a:lnTo>
                <a:lnTo>
                  <a:pt x="6734557" y="3933911"/>
                </a:lnTo>
                <a:lnTo>
                  <a:pt x="6733083" y="3936266"/>
                </a:lnTo>
                <a:cubicBezTo>
                  <a:pt x="6734128" y="3936189"/>
                  <a:pt x="6735761" y="3936766"/>
                  <a:pt x="6737101" y="3937016"/>
                </a:cubicBezTo>
                <a:cubicBezTo>
                  <a:pt x="6738441" y="3937267"/>
                  <a:pt x="6739486" y="3937190"/>
                  <a:pt x="6739354" y="3935805"/>
                </a:cubicBezTo>
                <a:lnTo>
                  <a:pt x="6736238" y="3933715"/>
                </a:lnTo>
                <a:lnTo>
                  <a:pt x="6744233" y="3932782"/>
                </a:lnTo>
                <a:close/>
                <a:moveTo>
                  <a:pt x="7858422" y="3925186"/>
                </a:moveTo>
                <a:cubicBezTo>
                  <a:pt x="7856756" y="3925308"/>
                  <a:pt x="7850364" y="3928651"/>
                  <a:pt x="7849349" y="3932319"/>
                </a:cubicBezTo>
                <a:cubicBezTo>
                  <a:pt x="7849012" y="3933542"/>
                  <a:pt x="7849270" y="3934801"/>
                  <a:pt x="7850502" y="3935988"/>
                </a:cubicBezTo>
                <a:cubicBezTo>
                  <a:pt x="7852481" y="3933287"/>
                  <a:pt x="7854702" y="3933124"/>
                  <a:pt x="7856923" y="3932962"/>
                </a:cubicBezTo>
                <a:cubicBezTo>
                  <a:pt x="7856684" y="3930424"/>
                  <a:pt x="7858663" y="3927723"/>
                  <a:pt x="7858422" y="3925186"/>
                </a:cubicBezTo>
                <a:close/>
                <a:moveTo>
                  <a:pt x="7823081" y="3924994"/>
                </a:moveTo>
                <a:cubicBezTo>
                  <a:pt x="7818770" y="3925310"/>
                  <a:pt x="7818770" y="3925310"/>
                  <a:pt x="7818770" y="3925310"/>
                </a:cubicBezTo>
                <a:cubicBezTo>
                  <a:pt x="7816613" y="3925467"/>
                  <a:pt x="7816613" y="3925467"/>
                  <a:pt x="7816876" y="3928237"/>
                </a:cubicBezTo>
                <a:cubicBezTo>
                  <a:pt x="7817139" y="3931004"/>
                  <a:pt x="7817139" y="3931004"/>
                  <a:pt x="7819294" y="3930846"/>
                </a:cubicBezTo>
                <a:cubicBezTo>
                  <a:pt x="7821450" y="3930688"/>
                  <a:pt x="7821450" y="3930688"/>
                  <a:pt x="7821450" y="3930688"/>
                </a:cubicBezTo>
                <a:cubicBezTo>
                  <a:pt x="7823605" y="3930529"/>
                  <a:pt x="7825762" y="3930372"/>
                  <a:pt x="7825499" y="3927604"/>
                </a:cubicBezTo>
                <a:cubicBezTo>
                  <a:pt x="7825237" y="3924835"/>
                  <a:pt x="7823081" y="3924994"/>
                  <a:pt x="7823081" y="3924994"/>
                </a:cubicBezTo>
                <a:close/>
                <a:moveTo>
                  <a:pt x="312761" y="3924291"/>
                </a:moveTo>
                <a:cubicBezTo>
                  <a:pt x="314024" y="3930219"/>
                  <a:pt x="310924" y="3931445"/>
                  <a:pt x="310217" y="3936010"/>
                </a:cubicBezTo>
                <a:cubicBezTo>
                  <a:pt x="311765" y="3935398"/>
                  <a:pt x="313315" y="3934784"/>
                  <a:pt x="314865" y="3934170"/>
                </a:cubicBezTo>
                <a:cubicBezTo>
                  <a:pt x="312053" y="3928857"/>
                  <a:pt x="317411" y="3922452"/>
                  <a:pt x="312761" y="3924291"/>
                </a:cubicBezTo>
                <a:close/>
                <a:moveTo>
                  <a:pt x="7962646" y="3922179"/>
                </a:moveTo>
                <a:cubicBezTo>
                  <a:pt x="7958256" y="3922501"/>
                  <a:pt x="7956324" y="3925432"/>
                  <a:pt x="7956849" y="3930967"/>
                </a:cubicBezTo>
                <a:cubicBezTo>
                  <a:pt x="7961239" y="3930645"/>
                  <a:pt x="7965629" y="3930323"/>
                  <a:pt x="7967561" y="3927394"/>
                </a:cubicBezTo>
                <a:cubicBezTo>
                  <a:pt x="7967299" y="3924625"/>
                  <a:pt x="7965103" y="3924786"/>
                  <a:pt x="7962646" y="3922179"/>
                </a:cubicBezTo>
                <a:close/>
                <a:moveTo>
                  <a:pt x="7393702" y="3921211"/>
                </a:moveTo>
                <a:cubicBezTo>
                  <a:pt x="7391559" y="3921369"/>
                  <a:pt x="7391792" y="3923829"/>
                  <a:pt x="7391792" y="3923829"/>
                </a:cubicBezTo>
                <a:cubicBezTo>
                  <a:pt x="7392025" y="3926290"/>
                  <a:pt x="7392025" y="3926290"/>
                  <a:pt x="7394403" y="3928593"/>
                </a:cubicBezTo>
                <a:cubicBezTo>
                  <a:pt x="7394403" y="3928593"/>
                  <a:pt x="7396544" y="3928436"/>
                  <a:pt x="7398921" y="3930739"/>
                </a:cubicBezTo>
                <a:cubicBezTo>
                  <a:pt x="7403322" y="3931655"/>
                  <a:pt x="7407189" y="3932610"/>
                  <a:pt x="7410997" y="3932950"/>
                </a:cubicBezTo>
                <a:cubicBezTo>
                  <a:pt x="7414805" y="3933290"/>
                  <a:pt x="7418554" y="3933014"/>
                  <a:pt x="7422723" y="3931469"/>
                </a:cubicBezTo>
                <a:cubicBezTo>
                  <a:pt x="7422489" y="3929009"/>
                  <a:pt x="7424632" y="3928851"/>
                  <a:pt x="7424399" y="3926390"/>
                </a:cubicBezTo>
                <a:cubicBezTo>
                  <a:pt x="7422256" y="3926548"/>
                  <a:pt x="7422024" y="3924087"/>
                  <a:pt x="7419880" y="3924245"/>
                </a:cubicBezTo>
                <a:cubicBezTo>
                  <a:pt x="7413919" y="3929638"/>
                  <a:pt x="7407257" y="3927650"/>
                  <a:pt x="7400363" y="3923200"/>
                </a:cubicBezTo>
                <a:cubicBezTo>
                  <a:pt x="7398221" y="3923358"/>
                  <a:pt x="7396078" y="3923515"/>
                  <a:pt x="7393702" y="3921211"/>
                </a:cubicBezTo>
                <a:close/>
                <a:moveTo>
                  <a:pt x="7285035" y="3920826"/>
                </a:moveTo>
                <a:cubicBezTo>
                  <a:pt x="7283098" y="3923524"/>
                  <a:pt x="7283098" y="3923524"/>
                  <a:pt x="7283339" y="3926062"/>
                </a:cubicBezTo>
                <a:cubicBezTo>
                  <a:pt x="7283339" y="3926062"/>
                  <a:pt x="7283339" y="3926062"/>
                  <a:pt x="7285757" y="3928440"/>
                </a:cubicBezTo>
                <a:cubicBezTo>
                  <a:pt x="7285757" y="3928440"/>
                  <a:pt x="7285997" y="3930978"/>
                  <a:pt x="7285997" y="3930978"/>
                </a:cubicBezTo>
                <a:cubicBezTo>
                  <a:pt x="7283820" y="3931137"/>
                  <a:pt x="7286960" y="3941127"/>
                  <a:pt x="7282365" y="3938910"/>
                </a:cubicBezTo>
                <a:cubicBezTo>
                  <a:pt x="7282365" y="3938910"/>
                  <a:pt x="7280186" y="3939070"/>
                  <a:pt x="7280186" y="3939070"/>
                </a:cubicBezTo>
                <a:cubicBezTo>
                  <a:pt x="7278010" y="3939229"/>
                  <a:pt x="7278010" y="3939229"/>
                  <a:pt x="7278010" y="3939229"/>
                </a:cubicBezTo>
                <a:cubicBezTo>
                  <a:pt x="7278251" y="3941768"/>
                  <a:pt x="7278251" y="3941768"/>
                  <a:pt x="7280669" y="3944144"/>
                </a:cubicBezTo>
                <a:cubicBezTo>
                  <a:pt x="7278973" y="3949379"/>
                  <a:pt x="7283328" y="3949060"/>
                  <a:pt x="7283568" y="3951597"/>
                </a:cubicBezTo>
                <a:cubicBezTo>
                  <a:pt x="7290100" y="3951117"/>
                  <a:pt x="7289378" y="3943506"/>
                  <a:pt x="7296151" y="3945563"/>
                </a:cubicBezTo>
                <a:cubicBezTo>
                  <a:pt x="7297607" y="3937790"/>
                  <a:pt x="7291315" y="3940808"/>
                  <a:pt x="7290594" y="3933195"/>
                </a:cubicBezTo>
                <a:cubicBezTo>
                  <a:pt x="7290353" y="3930658"/>
                  <a:pt x="7287935" y="3928280"/>
                  <a:pt x="7287695" y="3925743"/>
                </a:cubicBezTo>
                <a:cubicBezTo>
                  <a:pt x="7287695" y="3925743"/>
                  <a:pt x="7287454" y="3923205"/>
                  <a:pt x="7287454" y="3923205"/>
                </a:cubicBezTo>
                <a:cubicBezTo>
                  <a:pt x="7285275" y="3923365"/>
                  <a:pt x="7285035" y="3920826"/>
                  <a:pt x="7285035" y="3920826"/>
                </a:cubicBezTo>
                <a:close/>
                <a:moveTo>
                  <a:pt x="8027659" y="3920193"/>
                </a:moveTo>
                <a:cubicBezTo>
                  <a:pt x="8027898" y="3922731"/>
                  <a:pt x="8027898" y="3922731"/>
                  <a:pt x="8027898" y="3922731"/>
                </a:cubicBezTo>
                <a:cubicBezTo>
                  <a:pt x="8029235" y="3925188"/>
                  <a:pt x="8031062" y="3926970"/>
                  <a:pt x="8033074" y="3927780"/>
                </a:cubicBezTo>
                <a:cubicBezTo>
                  <a:pt x="8035084" y="3928592"/>
                  <a:pt x="8037279" y="3928430"/>
                  <a:pt x="8039354" y="3927000"/>
                </a:cubicBezTo>
                <a:cubicBezTo>
                  <a:pt x="8039114" y="3924463"/>
                  <a:pt x="8039114" y="3924463"/>
                  <a:pt x="8036918" y="3924624"/>
                </a:cubicBezTo>
                <a:cubicBezTo>
                  <a:pt x="8034724" y="3924785"/>
                  <a:pt x="8030093" y="3922570"/>
                  <a:pt x="8027659" y="3920193"/>
                </a:cubicBezTo>
                <a:close/>
                <a:moveTo>
                  <a:pt x="479856" y="3918082"/>
                </a:moveTo>
                <a:cubicBezTo>
                  <a:pt x="479144" y="3917484"/>
                  <a:pt x="478629" y="3917688"/>
                  <a:pt x="478525" y="3919294"/>
                </a:cubicBezTo>
                <a:cubicBezTo>
                  <a:pt x="478525" y="3919294"/>
                  <a:pt x="480171" y="3918643"/>
                  <a:pt x="480990" y="3922492"/>
                </a:cubicBezTo>
                <a:cubicBezTo>
                  <a:pt x="479343" y="3923143"/>
                  <a:pt x="479035" y="3923786"/>
                  <a:pt x="479497" y="3923864"/>
                </a:cubicBezTo>
                <a:lnTo>
                  <a:pt x="482504" y="3921925"/>
                </a:lnTo>
                <a:lnTo>
                  <a:pt x="482762" y="3922435"/>
                </a:lnTo>
                <a:lnTo>
                  <a:pt x="485093" y="3933387"/>
                </a:lnTo>
                <a:cubicBezTo>
                  <a:pt x="488385" y="3932086"/>
                  <a:pt x="489622" y="3929510"/>
                  <a:pt x="485920" y="3928888"/>
                </a:cubicBezTo>
                <a:cubicBezTo>
                  <a:pt x="485920" y="3928888"/>
                  <a:pt x="485484" y="3927887"/>
                  <a:pt x="484823" y="3926486"/>
                </a:cubicBezTo>
                <a:lnTo>
                  <a:pt x="482762" y="3922435"/>
                </a:lnTo>
                <a:lnTo>
                  <a:pt x="482637" y="3921839"/>
                </a:lnTo>
                <a:lnTo>
                  <a:pt x="482504" y="3921925"/>
                </a:lnTo>
                <a:lnTo>
                  <a:pt x="482378" y="3921682"/>
                </a:lnTo>
                <a:cubicBezTo>
                  <a:pt x="481481" y="3920081"/>
                  <a:pt x="480570" y="3918681"/>
                  <a:pt x="479856" y="3918082"/>
                </a:cubicBezTo>
                <a:close/>
                <a:moveTo>
                  <a:pt x="385764" y="3916067"/>
                </a:moveTo>
                <a:cubicBezTo>
                  <a:pt x="384149" y="3916706"/>
                  <a:pt x="382536" y="3917344"/>
                  <a:pt x="381350" y="3920000"/>
                </a:cubicBezTo>
                <a:cubicBezTo>
                  <a:pt x="391035" y="3916168"/>
                  <a:pt x="378225" y="3929980"/>
                  <a:pt x="385539" y="3931458"/>
                </a:cubicBezTo>
                <a:cubicBezTo>
                  <a:pt x="386294" y="3926787"/>
                  <a:pt x="389952" y="3927527"/>
                  <a:pt x="390381" y="3929542"/>
                </a:cubicBezTo>
                <a:cubicBezTo>
                  <a:pt x="390708" y="3922856"/>
                  <a:pt x="387480" y="3924133"/>
                  <a:pt x="385764" y="3916067"/>
                </a:cubicBezTo>
                <a:close/>
                <a:moveTo>
                  <a:pt x="304134" y="3915463"/>
                </a:moveTo>
                <a:cubicBezTo>
                  <a:pt x="302558" y="3916087"/>
                  <a:pt x="302957" y="3917970"/>
                  <a:pt x="302957" y="3917970"/>
                </a:cubicBezTo>
                <a:cubicBezTo>
                  <a:pt x="302182" y="3922356"/>
                  <a:pt x="299028" y="3923604"/>
                  <a:pt x="297050" y="3922347"/>
                </a:cubicBezTo>
                <a:cubicBezTo>
                  <a:pt x="296649" y="3920465"/>
                  <a:pt x="295474" y="3922971"/>
                  <a:pt x="295874" y="3924852"/>
                </a:cubicBezTo>
                <a:cubicBezTo>
                  <a:pt x="295874" y="3924852"/>
                  <a:pt x="296275" y="3926734"/>
                  <a:pt x="296674" y="3928616"/>
                </a:cubicBezTo>
                <a:cubicBezTo>
                  <a:pt x="298452" y="3928932"/>
                  <a:pt x="300523" y="3928623"/>
                  <a:pt x="302395" y="3927373"/>
                </a:cubicBezTo>
                <a:cubicBezTo>
                  <a:pt x="304266" y="3926123"/>
                  <a:pt x="305936" y="3923932"/>
                  <a:pt x="306914" y="3920484"/>
                </a:cubicBezTo>
                <a:cubicBezTo>
                  <a:pt x="306513" y="3918603"/>
                  <a:pt x="306112" y="3916720"/>
                  <a:pt x="304134" y="3915463"/>
                </a:cubicBezTo>
                <a:close/>
                <a:moveTo>
                  <a:pt x="390751" y="3915411"/>
                </a:moveTo>
                <a:cubicBezTo>
                  <a:pt x="388991" y="3913739"/>
                  <a:pt x="387493" y="3923800"/>
                  <a:pt x="392373" y="3921870"/>
                </a:cubicBezTo>
                <a:cubicBezTo>
                  <a:pt x="391955" y="3917826"/>
                  <a:pt x="391338" y="3915967"/>
                  <a:pt x="390751" y="3915411"/>
                </a:cubicBezTo>
                <a:close/>
                <a:moveTo>
                  <a:pt x="7713802" y="3915053"/>
                </a:moveTo>
                <a:cubicBezTo>
                  <a:pt x="7709645" y="3917837"/>
                  <a:pt x="7702594" y="3913398"/>
                  <a:pt x="7703061" y="3918320"/>
                </a:cubicBezTo>
                <a:cubicBezTo>
                  <a:pt x="7704159" y="3918239"/>
                  <a:pt x="7706411" y="3918694"/>
                  <a:pt x="7708606" y="3918532"/>
                </a:cubicBezTo>
                <a:cubicBezTo>
                  <a:pt x="7710802" y="3918370"/>
                  <a:pt x="7712938" y="3917595"/>
                  <a:pt x="7713802" y="3915053"/>
                </a:cubicBezTo>
                <a:close/>
                <a:moveTo>
                  <a:pt x="7681040" y="3914806"/>
                </a:moveTo>
                <a:cubicBezTo>
                  <a:pt x="7679137" y="3913668"/>
                  <a:pt x="7677548" y="3913146"/>
                  <a:pt x="7676770" y="3915759"/>
                </a:cubicBezTo>
                <a:cubicBezTo>
                  <a:pt x="7677011" y="3918296"/>
                  <a:pt x="7679049" y="3918147"/>
                  <a:pt x="7679289" y="3920684"/>
                </a:cubicBezTo>
                <a:cubicBezTo>
                  <a:pt x="7681086" y="3917997"/>
                  <a:pt x="7685404" y="3920235"/>
                  <a:pt x="7687202" y="3917548"/>
                </a:cubicBezTo>
                <a:cubicBezTo>
                  <a:pt x="7685163" y="3917698"/>
                  <a:pt x="7682944" y="3915944"/>
                  <a:pt x="7681040" y="3914806"/>
                </a:cubicBezTo>
                <a:close/>
                <a:moveTo>
                  <a:pt x="8173320" y="3913835"/>
                </a:moveTo>
                <a:cubicBezTo>
                  <a:pt x="8171154" y="3914304"/>
                  <a:pt x="8169682" y="3916270"/>
                  <a:pt x="8171129" y="3919879"/>
                </a:cubicBezTo>
                <a:cubicBezTo>
                  <a:pt x="8175521" y="3919558"/>
                  <a:pt x="8177716" y="3919397"/>
                  <a:pt x="8179676" y="3916775"/>
                </a:cubicBezTo>
                <a:cubicBezTo>
                  <a:pt x="8178346" y="3914396"/>
                  <a:pt x="8175485" y="3913366"/>
                  <a:pt x="8173320" y="3913835"/>
                </a:cubicBezTo>
                <a:close/>
                <a:moveTo>
                  <a:pt x="7734996" y="3913807"/>
                </a:moveTo>
                <a:cubicBezTo>
                  <a:pt x="7734996" y="3913807"/>
                  <a:pt x="7733036" y="3913950"/>
                  <a:pt x="7731076" y="3914095"/>
                </a:cubicBezTo>
                <a:cubicBezTo>
                  <a:pt x="7731294" y="3916401"/>
                  <a:pt x="7731294" y="3916401"/>
                  <a:pt x="7731514" y="3918709"/>
                </a:cubicBezTo>
                <a:cubicBezTo>
                  <a:pt x="7733473" y="3918566"/>
                  <a:pt x="7733473" y="3918566"/>
                  <a:pt x="7735433" y="3918421"/>
                </a:cubicBezTo>
                <a:cubicBezTo>
                  <a:pt x="7735215" y="3916114"/>
                  <a:pt x="7735215" y="3916114"/>
                  <a:pt x="7734996" y="3913807"/>
                </a:cubicBezTo>
                <a:close/>
                <a:moveTo>
                  <a:pt x="8232226" y="3913227"/>
                </a:moveTo>
                <a:cubicBezTo>
                  <a:pt x="8228698" y="3913486"/>
                  <a:pt x="8225040" y="3912361"/>
                  <a:pt x="8224717" y="3914824"/>
                </a:cubicBezTo>
                <a:cubicBezTo>
                  <a:pt x="8224611" y="3915645"/>
                  <a:pt x="8224876" y="3916864"/>
                  <a:pt x="8225638" y="3918666"/>
                </a:cubicBezTo>
                <a:cubicBezTo>
                  <a:pt x="8227989" y="3918493"/>
                  <a:pt x="8230107" y="3915860"/>
                  <a:pt x="8232226" y="3913227"/>
                </a:cubicBezTo>
                <a:close/>
                <a:moveTo>
                  <a:pt x="7587229" y="3912114"/>
                </a:moveTo>
                <a:cubicBezTo>
                  <a:pt x="7585812" y="3909662"/>
                  <a:pt x="7583521" y="3910469"/>
                  <a:pt x="7582201" y="3912163"/>
                </a:cubicBezTo>
                <a:cubicBezTo>
                  <a:pt x="7580882" y="3913856"/>
                  <a:pt x="7580534" y="3916437"/>
                  <a:pt x="7583006" y="3917533"/>
                </a:cubicBezTo>
                <a:cubicBezTo>
                  <a:pt x="7582765" y="3914995"/>
                  <a:pt x="7585118" y="3914823"/>
                  <a:pt x="7587229" y="3912114"/>
                </a:cubicBezTo>
                <a:close/>
                <a:moveTo>
                  <a:pt x="7824308" y="3910037"/>
                </a:moveTo>
                <a:cubicBezTo>
                  <a:pt x="7823771" y="3915187"/>
                  <a:pt x="7825928" y="3916306"/>
                  <a:pt x="7828191" y="3915821"/>
                </a:cubicBezTo>
                <a:cubicBezTo>
                  <a:pt x="7830454" y="3915335"/>
                  <a:pt x="7832820" y="3913245"/>
                  <a:pt x="7832701" y="3911976"/>
                </a:cubicBezTo>
                <a:cubicBezTo>
                  <a:pt x="7828624" y="3912275"/>
                  <a:pt x="7828383" y="3909737"/>
                  <a:pt x="7824308" y="3910037"/>
                </a:cubicBezTo>
                <a:close/>
                <a:moveTo>
                  <a:pt x="492272" y="3909890"/>
                </a:moveTo>
                <a:cubicBezTo>
                  <a:pt x="490625" y="3910542"/>
                  <a:pt x="490625" y="3910542"/>
                  <a:pt x="490625" y="3910542"/>
                </a:cubicBezTo>
                <a:cubicBezTo>
                  <a:pt x="490625" y="3910542"/>
                  <a:pt x="490625" y="3910542"/>
                  <a:pt x="491046" y="3912517"/>
                </a:cubicBezTo>
                <a:cubicBezTo>
                  <a:pt x="491046" y="3912517"/>
                  <a:pt x="491046" y="3912517"/>
                  <a:pt x="491466" y="3914493"/>
                </a:cubicBezTo>
                <a:cubicBezTo>
                  <a:pt x="493113" y="3913842"/>
                  <a:pt x="495180" y="3915167"/>
                  <a:pt x="496826" y="3914516"/>
                </a:cubicBezTo>
                <a:cubicBezTo>
                  <a:pt x="498893" y="3915840"/>
                  <a:pt x="500959" y="3917164"/>
                  <a:pt x="502606" y="3916514"/>
                </a:cubicBezTo>
                <a:cubicBezTo>
                  <a:pt x="502185" y="3914538"/>
                  <a:pt x="502185" y="3914538"/>
                  <a:pt x="502185" y="3914538"/>
                </a:cubicBezTo>
                <a:cubicBezTo>
                  <a:pt x="500119" y="3913213"/>
                  <a:pt x="498472" y="3913865"/>
                  <a:pt x="496406" y="3912539"/>
                </a:cubicBezTo>
                <a:cubicBezTo>
                  <a:pt x="495985" y="3910564"/>
                  <a:pt x="493918" y="3909240"/>
                  <a:pt x="492272" y="3909890"/>
                </a:cubicBezTo>
                <a:close/>
                <a:moveTo>
                  <a:pt x="7810877" y="3908235"/>
                </a:moveTo>
                <a:cubicBezTo>
                  <a:pt x="7810877" y="3908235"/>
                  <a:pt x="7808838" y="3908385"/>
                  <a:pt x="7808838" y="3908385"/>
                </a:cubicBezTo>
                <a:cubicBezTo>
                  <a:pt x="7806800" y="3908535"/>
                  <a:pt x="7806800" y="3908535"/>
                  <a:pt x="7807033" y="3910996"/>
                </a:cubicBezTo>
                <a:cubicBezTo>
                  <a:pt x="7804994" y="3911146"/>
                  <a:pt x="7805227" y="3913606"/>
                  <a:pt x="7805227" y="3913606"/>
                </a:cubicBezTo>
                <a:cubicBezTo>
                  <a:pt x="7807499" y="3915916"/>
                  <a:pt x="7807499" y="3915916"/>
                  <a:pt x="7809537" y="3915768"/>
                </a:cubicBezTo>
                <a:cubicBezTo>
                  <a:pt x="7809537" y="3915768"/>
                  <a:pt x="7809537" y="3915768"/>
                  <a:pt x="7811576" y="3915617"/>
                </a:cubicBezTo>
                <a:cubicBezTo>
                  <a:pt x="7811576" y="3915617"/>
                  <a:pt x="7813614" y="3915468"/>
                  <a:pt x="7813614" y="3915468"/>
                </a:cubicBezTo>
                <a:cubicBezTo>
                  <a:pt x="7815652" y="3915318"/>
                  <a:pt x="7815418" y="3912857"/>
                  <a:pt x="7815418" y="3912857"/>
                </a:cubicBezTo>
                <a:cubicBezTo>
                  <a:pt x="7815184" y="3910398"/>
                  <a:pt x="7815184" y="3910398"/>
                  <a:pt x="7813148" y="3910547"/>
                </a:cubicBezTo>
                <a:cubicBezTo>
                  <a:pt x="7813148" y="3910547"/>
                  <a:pt x="7810877" y="3908235"/>
                  <a:pt x="7810877" y="3908235"/>
                </a:cubicBezTo>
                <a:close/>
                <a:moveTo>
                  <a:pt x="7266304" y="3907336"/>
                </a:moveTo>
                <a:cubicBezTo>
                  <a:pt x="7263951" y="3907509"/>
                  <a:pt x="7263951" y="3907509"/>
                  <a:pt x="7263951" y="3907509"/>
                </a:cubicBezTo>
                <a:cubicBezTo>
                  <a:pt x="7263951" y="3907509"/>
                  <a:pt x="7263951" y="3907509"/>
                  <a:pt x="7264171" y="3909816"/>
                </a:cubicBezTo>
                <a:cubicBezTo>
                  <a:pt x="7264171" y="3909816"/>
                  <a:pt x="7264389" y="3912122"/>
                  <a:pt x="7264389" y="3912122"/>
                </a:cubicBezTo>
                <a:cubicBezTo>
                  <a:pt x="7264389" y="3912122"/>
                  <a:pt x="7266740" y="3911950"/>
                  <a:pt x="7266740" y="3911950"/>
                </a:cubicBezTo>
                <a:cubicBezTo>
                  <a:pt x="7266740" y="3911950"/>
                  <a:pt x="7266740" y="3911950"/>
                  <a:pt x="7269092" y="3911778"/>
                </a:cubicBezTo>
                <a:cubicBezTo>
                  <a:pt x="7268873" y="3909471"/>
                  <a:pt x="7268873" y="3909471"/>
                  <a:pt x="7268873" y="3909471"/>
                </a:cubicBezTo>
                <a:cubicBezTo>
                  <a:pt x="7268873" y="3909471"/>
                  <a:pt x="7266522" y="3909643"/>
                  <a:pt x="7266522" y="3909643"/>
                </a:cubicBezTo>
                <a:cubicBezTo>
                  <a:pt x="7266304" y="3907336"/>
                  <a:pt x="7266304" y="3907336"/>
                  <a:pt x="7266304" y="3907336"/>
                </a:cubicBezTo>
                <a:close/>
                <a:moveTo>
                  <a:pt x="7054735" y="3907075"/>
                </a:moveTo>
                <a:cubicBezTo>
                  <a:pt x="7055260" y="3912611"/>
                  <a:pt x="7057612" y="3912439"/>
                  <a:pt x="7059963" y="3912265"/>
                </a:cubicBezTo>
                <a:cubicBezTo>
                  <a:pt x="7059439" y="3906729"/>
                  <a:pt x="7059439" y="3906729"/>
                  <a:pt x="7054735" y="3907075"/>
                </a:cubicBezTo>
                <a:close/>
                <a:moveTo>
                  <a:pt x="400591" y="3906122"/>
                </a:moveTo>
                <a:cubicBezTo>
                  <a:pt x="399442" y="3906831"/>
                  <a:pt x="398045" y="3908404"/>
                  <a:pt x="395846" y="3906213"/>
                </a:cubicBezTo>
                <a:cubicBezTo>
                  <a:pt x="398648" y="3919387"/>
                  <a:pt x="401440" y="3908082"/>
                  <a:pt x="403838" y="3911212"/>
                </a:cubicBezTo>
                <a:cubicBezTo>
                  <a:pt x="402638" y="3905566"/>
                  <a:pt x="401739" y="3905413"/>
                  <a:pt x="400591" y="3906122"/>
                </a:cubicBezTo>
                <a:close/>
                <a:moveTo>
                  <a:pt x="7960670" y="3904671"/>
                </a:moveTo>
                <a:cubicBezTo>
                  <a:pt x="7956360" y="3904988"/>
                  <a:pt x="7954204" y="3905146"/>
                  <a:pt x="7952309" y="3908074"/>
                </a:cubicBezTo>
                <a:cubicBezTo>
                  <a:pt x="7953520" y="3909378"/>
                  <a:pt x="7955740" y="3909912"/>
                  <a:pt x="7957595" y="3909426"/>
                </a:cubicBezTo>
                <a:cubicBezTo>
                  <a:pt x="7959448" y="3908942"/>
                  <a:pt x="7960933" y="3907440"/>
                  <a:pt x="7960670" y="3904671"/>
                </a:cubicBezTo>
                <a:close/>
                <a:moveTo>
                  <a:pt x="7165089" y="3901760"/>
                </a:moveTo>
                <a:cubicBezTo>
                  <a:pt x="7162912" y="3901919"/>
                  <a:pt x="7163150" y="3904437"/>
                  <a:pt x="7161211" y="3907112"/>
                </a:cubicBezTo>
                <a:cubicBezTo>
                  <a:pt x="7159511" y="3912306"/>
                  <a:pt x="7156379" y="3902400"/>
                  <a:pt x="7157334" y="3912466"/>
                </a:cubicBezTo>
                <a:cubicBezTo>
                  <a:pt x="7157572" y="3914982"/>
                  <a:pt x="7157572" y="3914982"/>
                  <a:pt x="7157572" y="3914982"/>
                </a:cubicBezTo>
                <a:cubicBezTo>
                  <a:pt x="7155157" y="3912625"/>
                  <a:pt x="7155157" y="3912625"/>
                  <a:pt x="7152979" y="3912785"/>
                </a:cubicBezTo>
                <a:cubicBezTo>
                  <a:pt x="7150800" y="3912944"/>
                  <a:pt x="7150800" y="3912944"/>
                  <a:pt x="7150800" y="3912944"/>
                </a:cubicBezTo>
                <a:cubicBezTo>
                  <a:pt x="7150800" y="3912944"/>
                  <a:pt x="7151040" y="3915461"/>
                  <a:pt x="7153217" y="3915301"/>
                </a:cubicBezTo>
                <a:cubicBezTo>
                  <a:pt x="7153217" y="3915301"/>
                  <a:pt x="7153217" y="3915301"/>
                  <a:pt x="7155395" y="3915142"/>
                </a:cubicBezTo>
                <a:cubicBezTo>
                  <a:pt x="7155872" y="3920175"/>
                  <a:pt x="7156111" y="3922691"/>
                  <a:pt x="7156350" y="3925207"/>
                </a:cubicBezTo>
                <a:cubicBezTo>
                  <a:pt x="7158527" y="3925047"/>
                  <a:pt x="7161367" y="3926106"/>
                  <a:pt x="7163303" y="3926280"/>
                </a:cubicBezTo>
                <a:cubicBezTo>
                  <a:pt x="7165237" y="3926455"/>
                  <a:pt x="7166267" y="3925747"/>
                  <a:pt x="7164820" y="3922052"/>
                </a:cubicBezTo>
                <a:lnTo>
                  <a:pt x="7164582" y="3919535"/>
                </a:lnTo>
                <a:cubicBezTo>
                  <a:pt x="7166999" y="3921892"/>
                  <a:pt x="7166999" y="3921892"/>
                  <a:pt x="7169176" y="3921731"/>
                </a:cubicBezTo>
                <a:cubicBezTo>
                  <a:pt x="7169176" y="3921731"/>
                  <a:pt x="7171353" y="3921572"/>
                  <a:pt x="7171353" y="3921572"/>
                </a:cubicBezTo>
                <a:cubicBezTo>
                  <a:pt x="7171353" y="3921572"/>
                  <a:pt x="7171115" y="3919055"/>
                  <a:pt x="7168936" y="3919216"/>
                </a:cubicBezTo>
                <a:cubicBezTo>
                  <a:pt x="7168936" y="3919216"/>
                  <a:pt x="7166759" y="3919376"/>
                  <a:pt x="7166519" y="3916859"/>
                </a:cubicBezTo>
                <a:cubicBezTo>
                  <a:pt x="7166519" y="3916859"/>
                  <a:pt x="7166519" y="3916859"/>
                  <a:pt x="7166282" y="3914342"/>
                </a:cubicBezTo>
                <a:cubicBezTo>
                  <a:pt x="7166282" y="3914342"/>
                  <a:pt x="7168460" y="3914183"/>
                  <a:pt x="7168221" y="3911666"/>
                </a:cubicBezTo>
                <a:cubicBezTo>
                  <a:pt x="7168221" y="3911666"/>
                  <a:pt x="7165804" y="3909309"/>
                  <a:pt x="7165804" y="3909309"/>
                </a:cubicBezTo>
                <a:cubicBezTo>
                  <a:pt x="7165804" y="3909309"/>
                  <a:pt x="7167743" y="3906633"/>
                  <a:pt x="7167743" y="3906633"/>
                </a:cubicBezTo>
                <a:cubicBezTo>
                  <a:pt x="7167743" y="3906633"/>
                  <a:pt x="7169682" y="3903957"/>
                  <a:pt x="7167505" y="3904116"/>
                </a:cubicBezTo>
                <a:cubicBezTo>
                  <a:pt x="7167266" y="3901600"/>
                  <a:pt x="7167266" y="3901600"/>
                  <a:pt x="7165089" y="3901760"/>
                </a:cubicBezTo>
                <a:close/>
                <a:moveTo>
                  <a:pt x="7692639" y="3898753"/>
                </a:moveTo>
                <a:lnTo>
                  <a:pt x="7692667" y="3900437"/>
                </a:lnTo>
                <a:lnTo>
                  <a:pt x="7692246" y="3898827"/>
                </a:lnTo>
                <a:close/>
                <a:moveTo>
                  <a:pt x="418456" y="3897014"/>
                </a:moveTo>
                <a:cubicBezTo>
                  <a:pt x="418876" y="3898989"/>
                  <a:pt x="418876" y="3898989"/>
                  <a:pt x="418876" y="3898989"/>
                </a:cubicBezTo>
                <a:cubicBezTo>
                  <a:pt x="419296" y="3900965"/>
                  <a:pt x="419296" y="3900965"/>
                  <a:pt x="419296" y="3900965"/>
                </a:cubicBezTo>
                <a:cubicBezTo>
                  <a:pt x="420845" y="3900352"/>
                  <a:pt x="422395" y="3899738"/>
                  <a:pt x="423236" y="3903691"/>
                </a:cubicBezTo>
                <a:cubicBezTo>
                  <a:pt x="423236" y="3903691"/>
                  <a:pt x="423341" y="3904185"/>
                  <a:pt x="423587" y="3904355"/>
                </a:cubicBezTo>
                <a:cubicBezTo>
                  <a:pt x="423833" y="3904526"/>
                  <a:pt x="424222" y="3904373"/>
                  <a:pt x="424785" y="3903078"/>
                </a:cubicBezTo>
                <a:cubicBezTo>
                  <a:pt x="424785" y="3903078"/>
                  <a:pt x="424785" y="3903078"/>
                  <a:pt x="424364" y="3901103"/>
                </a:cubicBezTo>
                <a:cubicBezTo>
                  <a:pt x="423523" y="3897150"/>
                  <a:pt x="420004" y="3896400"/>
                  <a:pt x="418456" y="3897014"/>
                </a:cubicBezTo>
                <a:close/>
                <a:moveTo>
                  <a:pt x="7827316" y="3896809"/>
                </a:moveTo>
                <a:cubicBezTo>
                  <a:pt x="7827316" y="3896809"/>
                  <a:pt x="7824964" y="3896981"/>
                  <a:pt x="7824964" y="3896981"/>
                </a:cubicBezTo>
                <a:cubicBezTo>
                  <a:pt x="7822611" y="3897154"/>
                  <a:pt x="7822611" y="3897154"/>
                  <a:pt x="7822847" y="3899615"/>
                </a:cubicBezTo>
                <a:cubicBezTo>
                  <a:pt x="7825198" y="3899442"/>
                  <a:pt x="7825664" y="3904362"/>
                  <a:pt x="7828015" y="3904191"/>
                </a:cubicBezTo>
                <a:cubicBezTo>
                  <a:pt x="7827782" y="3901730"/>
                  <a:pt x="7827549" y="3899270"/>
                  <a:pt x="7827316" y="3896809"/>
                </a:cubicBezTo>
                <a:close/>
                <a:moveTo>
                  <a:pt x="518892" y="3894768"/>
                </a:moveTo>
                <a:cubicBezTo>
                  <a:pt x="514012" y="3896699"/>
                  <a:pt x="516479" y="3900008"/>
                  <a:pt x="512384" y="3897342"/>
                </a:cubicBezTo>
                <a:cubicBezTo>
                  <a:pt x="513435" y="3902283"/>
                  <a:pt x="515482" y="3903615"/>
                  <a:pt x="517419" y="3903384"/>
                </a:cubicBezTo>
                <a:cubicBezTo>
                  <a:pt x="519354" y="3903155"/>
                  <a:pt x="521177" y="3901363"/>
                  <a:pt x="521780" y="3900053"/>
                </a:cubicBezTo>
                <a:cubicBezTo>
                  <a:pt x="519732" y="3898720"/>
                  <a:pt x="519732" y="3898720"/>
                  <a:pt x="518892" y="3894768"/>
                </a:cubicBezTo>
                <a:close/>
                <a:moveTo>
                  <a:pt x="7713473" y="3892159"/>
                </a:moveTo>
                <a:cubicBezTo>
                  <a:pt x="7711383" y="3892313"/>
                  <a:pt x="7711383" y="3892313"/>
                  <a:pt x="7709554" y="3895234"/>
                </a:cubicBezTo>
                <a:cubicBezTo>
                  <a:pt x="7711644" y="3895082"/>
                  <a:pt x="7711644" y="3895082"/>
                  <a:pt x="7713735" y="3894928"/>
                </a:cubicBezTo>
                <a:cubicBezTo>
                  <a:pt x="7713997" y="3897695"/>
                  <a:pt x="7713997" y="3897695"/>
                  <a:pt x="7713997" y="3897695"/>
                </a:cubicBezTo>
                <a:cubicBezTo>
                  <a:pt x="7715826" y="3894773"/>
                  <a:pt x="7715826" y="3894773"/>
                  <a:pt x="7715826" y="3894773"/>
                </a:cubicBezTo>
                <a:cubicBezTo>
                  <a:pt x="7713473" y="3892159"/>
                  <a:pt x="7713473" y="3892159"/>
                  <a:pt x="7713473" y="3892159"/>
                </a:cubicBezTo>
                <a:close/>
                <a:moveTo>
                  <a:pt x="7255704" y="3890461"/>
                </a:moveTo>
                <a:cubicBezTo>
                  <a:pt x="7254717" y="3891695"/>
                  <a:pt x="7254661" y="3892571"/>
                  <a:pt x="7255130" y="3893154"/>
                </a:cubicBezTo>
                <a:cubicBezTo>
                  <a:pt x="7255600" y="3893737"/>
                  <a:pt x="7256596" y="3894025"/>
                  <a:pt x="7257706" y="3894089"/>
                </a:cubicBezTo>
                <a:cubicBezTo>
                  <a:pt x="7259928" y="3894217"/>
                  <a:pt x="7262618" y="3893438"/>
                  <a:pt x="7262509" y="3892285"/>
                </a:cubicBezTo>
                <a:cubicBezTo>
                  <a:pt x="7260312" y="3892445"/>
                  <a:pt x="7257899" y="3890300"/>
                  <a:pt x="7255704" y="3890461"/>
                </a:cubicBezTo>
                <a:close/>
                <a:moveTo>
                  <a:pt x="7697773" y="3888201"/>
                </a:moveTo>
                <a:cubicBezTo>
                  <a:pt x="7698014" y="3890739"/>
                  <a:pt x="7698014" y="3890739"/>
                  <a:pt x="7698014" y="3890739"/>
                </a:cubicBezTo>
                <a:cubicBezTo>
                  <a:pt x="7698014" y="3890739"/>
                  <a:pt x="7698014" y="3890739"/>
                  <a:pt x="7698256" y="3893277"/>
                </a:cubicBezTo>
                <a:cubicBezTo>
                  <a:pt x="7698375" y="3894545"/>
                  <a:pt x="7698556" y="3896448"/>
                  <a:pt x="7697864" y="3897777"/>
                </a:cubicBezTo>
                <a:lnTo>
                  <a:pt x="7692639" y="3898753"/>
                </a:lnTo>
                <a:lnTo>
                  <a:pt x="7692546" y="3893376"/>
                </a:lnTo>
                <a:cubicBezTo>
                  <a:pt x="7693085" y="3890461"/>
                  <a:pt x="7694529" y="3888438"/>
                  <a:pt x="7697773" y="3888201"/>
                </a:cubicBezTo>
                <a:close/>
                <a:moveTo>
                  <a:pt x="7806756" y="3888098"/>
                </a:moveTo>
                <a:cubicBezTo>
                  <a:pt x="7807246" y="3893265"/>
                  <a:pt x="7807491" y="3895848"/>
                  <a:pt x="7807737" y="3898432"/>
                </a:cubicBezTo>
                <a:cubicBezTo>
                  <a:pt x="7814644" y="3900526"/>
                  <a:pt x="7816375" y="3895196"/>
                  <a:pt x="7820572" y="3892287"/>
                </a:cubicBezTo>
                <a:cubicBezTo>
                  <a:pt x="7817862" y="3887282"/>
                  <a:pt x="7811444" y="3890354"/>
                  <a:pt x="7806756" y="3888098"/>
                </a:cubicBezTo>
                <a:close/>
                <a:moveTo>
                  <a:pt x="8293104" y="3888022"/>
                </a:moveTo>
                <a:cubicBezTo>
                  <a:pt x="8291831" y="3887576"/>
                  <a:pt x="8289910" y="3888076"/>
                  <a:pt x="8288534" y="3891052"/>
                </a:cubicBezTo>
                <a:cubicBezTo>
                  <a:pt x="8291337" y="3891485"/>
                  <a:pt x="8292970" y="3891205"/>
                  <a:pt x="8293781" y="3890666"/>
                </a:cubicBezTo>
                <a:cubicBezTo>
                  <a:pt x="8295001" y="3889859"/>
                  <a:pt x="8294376" y="3888467"/>
                  <a:pt x="8293104" y="3888022"/>
                </a:cubicBezTo>
                <a:close/>
                <a:moveTo>
                  <a:pt x="8303144" y="3886960"/>
                </a:moveTo>
                <a:cubicBezTo>
                  <a:pt x="8302158" y="3887651"/>
                  <a:pt x="8301753" y="3888921"/>
                  <a:pt x="8301868" y="3890151"/>
                </a:cubicBezTo>
                <a:cubicBezTo>
                  <a:pt x="8303030" y="3891304"/>
                  <a:pt x="8304076" y="3891228"/>
                  <a:pt x="8305062" y="3890535"/>
                </a:cubicBezTo>
                <a:cubicBezTo>
                  <a:pt x="8306048" y="3889843"/>
                  <a:pt x="8306976" y="3888537"/>
                  <a:pt x="8307905" y="3887229"/>
                </a:cubicBezTo>
                <a:cubicBezTo>
                  <a:pt x="8305699" y="3886153"/>
                  <a:pt x="8304132" y="3886267"/>
                  <a:pt x="8303144" y="3886960"/>
                </a:cubicBezTo>
                <a:close/>
                <a:moveTo>
                  <a:pt x="7797872" y="3885963"/>
                </a:moveTo>
                <a:cubicBezTo>
                  <a:pt x="7795717" y="3886121"/>
                  <a:pt x="7793805" y="3888863"/>
                  <a:pt x="7793003" y="3891849"/>
                </a:cubicBezTo>
                <a:cubicBezTo>
                  <a:pt x="7792200" y="3894834"/>
                  <a:pt x="7792506" y="3898063"/>
                  <a:pt x="7794784" y="3899197"/>
                </a:cubicBezTo>
                <a:cubicBezTo>
                  <a:pt x="7791893" y="3891604"/>
                  <a:pt x="7798851" y="3896296"/>
                  <a:pt x="7797872" y="3885963"/>
                </a:cubicBezTo>
                <a:close/>
                <a:moveTo>
                  <a:pt x="8061791" y="3885788"/>
                </a:moveTo>
                <a:cubicBezTo>
                  <a:pt x="8060232" y="3884973"/>
                  <a:pt x="8057881" y="3885145"/>
                  <a:pt x="8056939" y="3887692"/>
                </a:cubicBezTo>
                <a:cubicBezTo>
                  <a:pt x="8059291" y="3887520"/>
                  <a:pt x="8059524" y="3889980"/>
                  <a:pt x="8061877" y="3889807"/>
                </a:cubicBezTo>
                <a:cubicBezTo>
                  <a:pt x="8064111" y="3888404"/>
                  <a:pt x="8063348" y="3886602"/>
                  <a:pt x="8061791" y="3885788"/>
                </a:cubicBezTo>
                <a:close/>
                <a:moveTo>
                  <a:pt x="7752359" y="3884658"/>
                </a:moveTo>
                <a:cubicBezTo>
                  <a:pt x="7751397" y="3885937"/>
                  <a:pt x="7750546" y="3888415"/>
                  <a:pt x="7750503" y="3890834"/>
                </a:cubicBezTo>
                <a:cubicBezTo>
                  <a:pt x="7750462" y="3893252"/>
                  <a:pt x="7751229" y="3895612"/>
                  <a:pt x="7753499" y="3896654"/>
                </a:cubicBezTo>
                <a:cubicBezTo>
                  <a:pt x="7753043" y="3891855"/>
                  <a:pt x="7756900" y="3886740"/>
                  <a:pt x="7752359" y="3884658"/>
                </a:cubicBezTo>
                <a:close/>
                <a:moveTo>
                  <a:pt x="8000769" y="3881977"/>
                </a:moveTo>
                <a:cubicBezTo>
                  <a:pt x="7999821" y="3881239"/>
                  <a:pt x="7998003" y="3881373"/>
                  <a:pt x="7995833" y="3884250"/>
                </a:cubicBezTo>
                <a:cubicBezTo>
                  <a:pt x="7998104" y="3885292"/>
                  <a:pt x="7999599" y="3885332"/>
                  <a:pt x="8000476" y="3884929"/>
                </a:cubicBezTo>
                <a:cubicBezTo>
                  <a:pt x="8001792" y="3884322"/>
                  <a:pt x="8001715" y="3882714"/>
                  <a:pt x="8000769" y="3881977"/>
                </a:cubicBezTo>
                <a:close/>
                <a:moveTo>
                  <a:pt x="7422377" y="3880083"/>
                </a:moveTo>
                <a:cubicBezTo>
                  <a:pt x="7420417" y="3880226"/>
                  <a:pt x="7418456" y="3880371"/>
                  <a:pt x="7418719" y="3883138"/>
                </a:cubicBezTo>
                <a:cubicBezTo>
                  <a:pt x="7420679" y="3882995"/>
                  <a:pt x="7420679" y="3882995"/>
                  <a:pt x="7422901" y="3885619"/>
                </a:cubicBezTo>
                <a:cubicBezTo>
                  <a:pt x="7422639" y="3882851"/>
                  <a:pt x="7422377" y="3880083"/>
                  <a:pt x="7422377" y="3880083"/>
                </a:cubicBezTo>
                <a:close/>
                <a:moveTo>
                  <a:pt x="8074221" y="3878494"/>
                </a:moveTo>
                <a:cubicBezTo>
                  <a:pt x="8069273" y="3876257"/>
                  <a:pt x="8067656" y="3884180"/>
                  <a:pt x="8067901" y="3886764"/>
                </a:cubicBezTo>
                <a:cubicBezTo>
                  <a:pt x="8072850" y="3889002"/>
                  <a:pt x="8074712" y="3883663"/>
                  <a:pt x="8074221" y="3878494"/>
                </a:cubicBezTo>
                <a:close/>
                <a:moveTo>
                  <a:pt x="511767" y="3878205"/>
                </a:moveTo>
                <a:cubicBezTo>
                  <a:pt x="509397" y="3878122"/>
                  <a:pt x="507426" y="3878902"/>
                  <a:pt x="507438" y="3882977"/>
                </a:cubicBezTo>
                <a:cubicBezTo>
                  <a:pt x="510986" y="3881575"/>
                  <a:pt x="514775" y="3885814"/>
                  <a:pt x="516932" y="3883525"/>
                </a:cubicBezTo>
                <a:cubicBezTo>
                  <a:pt x="517651" y="3882763"/>
                  <a:pt x="518190" y="3881274"/>
                  <a:pt x="518478" y="3878610"/>
                </a:cubicBezTo>
                <a:cubicBezTo>
                  <a:pt x="516900" y="3879235"/>
                  <a:pt x="514135" y="3878288"/>
                  <a:pt x="511767" y="3878205"/>
                </a:cubicBezTo>
                <a:close/>
                <a:moveTo>
                  <a:pt x="8365417" y="3877742"/>
                </a:moveTo>
                <a:cubicBezTo>
                  <a:pt x="8363458" y="3877885"/>
                  <a:pt x="8361498" y="3878029"/>
                  <a:pt x="8361716" y="3880337"/>
                </a:cubicBezTo>
                <a:cubicBezTo>
                  <a:pt x="8362697" y="3880264"/>
                  <a:pt x="8363730" y="3880768"/>
                  <a:pt x="8364467" y="3880715"/>
                </a:cubicBezTo>
                <a:cubicBezTo>
                  <a:pt x="8365200" y="3880661"/>
                  <a:pt x="8365637" y="3880049"/>
                  <a:pt x="8365417" y="3877742"/>
                </a:cubicBezTo>
                <a:close/>
                <a:moveTo>
                  <a:pt x="8093053" y="3877297"/>
                </a:moveTo>
                <a:cubicBezTo>
                  <a:pt x="8091093" y="3877441"/>
                  <a:pt x="8091093" y="3877441"/>
                  <a:pt x="8089132" y="3877586"/>
                </a:cubicBezTo>
                <a:cubicBezTo>
                  <a:pt x="8089132" y="3877586"/>
                  <a:pt x="8089395" y="3880355"/>
                  <a:pt x="8089395" y="3880355"/>
                </a:cubicBezTo>
                <a:cubicBezTo>
                  <a:pt x="8089395" y="3880355"/>
                  <a:pt x="8091355" y="3880210"/>
                  <a:pt x="8091355" y="3880210"/>
                </a:cubicBezTo>
                <a:cubicBezTo>
                  <a:pt x="8091355" y="3880210"/>
                  <a:pt x="8091093" y="3877441"/>
                  <a:pt x="8093053" y="3877297"/>
                </a:cubicBezTo>
                <a:close/>
                <a:moveTo>
                  <a:pt x="8055945" y="3874447"/>
                </a:moveTo>
                <a:cubicBezTo>
                  <a:pt x="8055945" y="3874447"/>
                  <a:pt x="8055945" y="3874447"/>
                  <a:pt x="8054096" y="3877138"/>
                </a:cubicBezTo>
                <a:cubicBezTo>
                  <a:pt x="8054096" y="3877138"/>
                  <a:pt x="8052005" y="3877291"/>
                  <a:pt x="8052005" y="3877291"/>
                </a:cubicBezTo>
                <a:cubicBezTo>
                  <a:pt x="8049915" y="3877445"/>
                  <a:pt x="8048065" y="3880136"/>
                  <a:pt x="8048065" y="3880136"/>
                </a:cubicBezTo>
                <a:cubicBezTo>
                  <a:pt x="8047021" y="3880212"/>
                  <a:pt x="8046558" y="3880886"/>
                  <a:pt x="8046618" y="3881520"/>
                </a:cubicBezTo>
                <a:cubicBezTo>
                  <a:pt x="8046679" y="3882154"/>
                  <a:pt x="8047262" y="3882750"/>
                  <a:pt x="8048307" y="3882673"/>
                </a:cubicBezTo>
                <a:cubicBezTo>
                  <a:pt x="8050397" y="3882520"/>
                  <a:pt x="8050397" y="3882520"/>
                  <a:pt x="8052486" y="3882366"/>
                </a:cubicBezTo>
                <a:cubicBezTo>
                  <a:pt x="8054579" y="3882212"/>
                  <a:pt x="8056667" y="3882059"/>
                  <a:pt x="8056428" y="3879522"/>
                </a:cubicBezTo>
                <a:cubicBezTo>
                  <a:pt x="8058277" y="3876831"/>
                  <a:pt x="8058277" y="3876831"/>
                  <a:pt x="8055945" y="3874447"/>
                </a:cubicBezTo>
                <a:close/>
                <a:moveTo>
                  <a:pt x="413536" y="3874221"/>
                </a:moveTo>
                <a:cubicBezTo>
                  <a:pt x="411921" y="3874861"/>
                  <a:pt x="409909" y="3873617"/>
                  <a:pt x="408293" y="3874256"/>
                </a:cubicBezTo>
                <a:cubicBezTo>
                  <a:pt x="408695" y="3876137"/>
                  <a:pt x="409495" y="3879900"/>
                  <a:pt x="407881" y="3880540"/>
                </a:cubicBezTo>
                <a:cubicBezTo>
                  <a:pt x="407481" y="3878657"/>
                  <a:pt x="405466" y="3877414"/>
                  <a:pt x="406266" y="3881178"/>
                </a:cubicBezTo>
                <a:cubicBezTo>
                  <a:pt x="407176" y="3879287"/>
                  <a:pt x="410797" y="3885507"/>
                  <a:pt x="412386" y="3884496"/>
                </a:cubicBezTo>
                <a:cubicBezTo>
                  <a:pt x="412915" y="3884158"/>
                  <a:pt x="413220" y="3883017"/>
                  <a:pt x="413123" y="3880506"/>
                </a:cubicBezTo>
                <a:cubicBezTo>
                  <a:pt x="407981" y="3881009"/>
                  <a:pt x="414866" y="3877903"/>
                  <a:pt x="415568" y="3875808"/>
                </a:cubicBezTo>
                <a:cubicBezTo>
                  <a:pt x="415803" y="3875111"/>
                  <a:pt x="415351" y="3874524"/>
                  <a:pt x="413536" y="3874221"/>
                </a:cubicBezTo>
                <a:close/>
                <a:moveTo>
                  <a:pt x="7372030" y="3873559"/>
                </a:moveTo>
                <a:cubicBezTo>
                  <a:pt x="7369678" y="3873731"/>
                  <a:pt x="7367326" y="3873904"/>
                  <a:pt x="7364975" y="3874078"/>
                </a:cubicBezTo>
                <a:cubicBezTo>
                  <a:pt x="7364975" y="3874078"/>
                  <a:pt x="7365237" y="3876845"/>
                  <a:pt x="7365237" y="3876845"/>
                </a:cubicBezTo>
                <a:cubicBezTo>
                  <a:pt x="7365500" y="3879613"/>
                  <a:pt x="7365500" y="3879613"/>
                  <a:pt x="7367851" y="3879440"/>
                </a:cubicBezTo>
                <a:cubicBezTo>
                  <a:pt x="7367589" y="3876673"/>
                  <a:pt x="7369940" y="3876500"/>
                  <a:pt x="7372030" y="3873559"/>
                </a:cubicBezTo>
                <a:close/>
                <a:moveTo>
                  <a:pt x="8127967" y="3871327"/>
                </a:moveTo>
                <a:cubicBezTo>
                  <a:pt x="8125959" y="3870546"/>
                  <a:pt x="8124255" y="3870052"/>
                  <a:pt x="8123390" y="3872593"/>
                </a:cubicBezTo>
                <a:cubicBezTo>
                  <a:pt x="8123508" y="3873823"/>
                  <a:pt x="8126484" y="3876082"/>
                  <a:pt x="8129315" y="3876803"/>
                </a:cubicBezTo>
                <a:cubicBezTo>
                  <a:pt x="8132146" y="3877524"/>
                  <a:pt x="8134832" y="3876708"/>
                  <a:pt x="8134364" y="3871787"/>
                </a:cubicBezTo>
                <a:cubicBezTo>
                  <a:pt x="8132287" y="3873178"/>
                  <a:pt x="8129974" y="3872110"/>
                  <a:pt x="8127967" y="3871327"/>
                </a:cubicBezTo>
                <a:close/>
                <a:moveTo>
                  <a:pt x="8107560" y="3868799"/>
                </a:moveTo>
                <a:cubicBezTo>
                  <a:pt x="8109771" y="3875885"/>
                  <a:pt x="8104208" y="3874029"/>
                  <a:pt x="8102532" y="3876643"/>
                </a:cubicBezTo>
                <a:cubicBezTo>
                  <a:pt x="8101973" y="3877513"/>
                  <a:pt x="8101846" y="3878881"/>
                  <a:pt x="8102584" y="3881244"/>
                </a:cubicBezTo>
                <a:cubicBezTo>
                  <a:pt x="8106659" y="3880945"/>
                  <a:pt x="8103938" y="3873896"/>
                  <a:pt x="8110280" y="3875846"/>
                </a:cubicBezTo>
                <a:cubicBezTo>
                  <a:pt x="8110053" y="3873448"/>
                  <a:pt x="8109825" y="3871049"/>
                  <a:pt x="8107560" y="3868799"/>
                </a:cubicBezTo>
                <a:close/>
                <a:moveTo>
                  <a:pt x="8182896" y="3868727"/>
                </a:moveTo>
                <a:cubicBezTo>
                  <a:pt x="8180158" y="3867947"/>
                  <a:pt x="8177512" y="3868140"/>
                  <a:pt x="8173526" y="3871052"/>
                </a:cubicBezTo>
                <a:cubicBezTo>
                  <a:pt x="8176381" y="3878698"/>
                  <a:pt x="8171902" y="3876408"/>
                  <a:pt x="8172395" y="3881609"/>
                </a:cubicBezTo>
                <a:cubicBezTo>
                  <a:pt x="8176629" y="3881298"/>
                  <a:pt x="8182228" y="3884159"/>
                  <a:pt x="8186523" y="3884499"/>
                </a:cubicBezTo>
                <a:cubicBezTo>
                  <a:pt x="8190818" y="3884838"/>
                  <a:pt x="8193806" y="3882655"/>
                  <a:pt x="8192821" y="3872253"/>
                </a:cubicBezTo>
                <a:cubicBezTo>
                  <a:pt x="8188464" y="3871265"/>
                  <a:pt x="8185633" y="3869508"/>
                  <a:pt x="8182896" y="3868727"/>
                </a:cubicBezTo>
                <a:close/>
                <a:moveTo>
                  <a:pt x="298872" y="3867048"/>
                </a:moveTo>
                <a:cubicBezTo>
                  <a:pt x="297295" y="3867672"/>
                  <a:pt x="297295" y="3867672"/>
                  <a:pt x="295718" y="3868295"/>
                </a:cubicBezTo>
                <a:cubicBezTo>
                  <a:pt x="295718" y="3868295"/>
                  <a:pt x="294142" y="3868920"/>
                  <a:pt x="292565" y="3869544"/>
                </a:cubicBezTo>
                <a:cubicBezTo>
                  <a:pt x="290987" y="3870167"/>
                  <a:pt x="289824" y="3872732"/>
                  <a:pt x="291813" y="3874050"/>
                </a:cubicBezTo>
                <a:cubicBezTo>
                  <a:pt x="292226" y="3875990"/>
                  <a:pt x="292639" y="3877930"/>
                  <a:pt x="294216" y="3877306"/>
                </a:cubicBezTo>
                <a:cubicBezTo>
                  <a:pt x="294216" y="3877306"/>
                  <a:pt x="294216" y="3877306"/>
                  <a:pt x="295793" y="3876682"/>
                </a:cubicBezTo>
                <a:cubicBezTo>
                  <a:pt x="297370" y="3876059"/>
                  <a:pt x="296958" y="3874118"/>
                  <a:pt x="298947" y="3875434"/>
                </a:cubicBezTo>
                <a:cubicBezTo>
                  <a:pt x="300525" y="3874810"/>
                  <a:pt x="302101" y="3874186"/>
                  <a:pt x="301688" y="3872245"/>
                </a:cubicBezTo>
                <a:cubicBezTo>
                  <a:pt x="301276" y="3870305"/>
                  <a:pt x="300862" y="3868365"/>
                  <a:pt x="298872" y="3867048"/>
                </a:cubicBezTo>
                <a:close/>
                <a:moveTo>
                  <a:pt x="7996278" y="3863963"/>
                </a:moveTo>
                <a:cubicBezTo>
                  <a:pt x="7996278" y="3863963"/>
                  <a:pt x="7993925" y="3864135"/>
                  <a:pt x="7993925" y="3864135"/>
                </a:cubicBezTo>
                <a:cubicBezTo>
                  <a:pt x="7993925" y="3864135"/>
                  <a:pt x="7994144" y="3866442"/>
                  <a:pt x="7994144" y="3866442"/>
                </a:cubicBezTo>
                <a:cubicBezTo>
                  <a:pt x="7994363" y="3868749"/>
                  <a:pt x="7996715" y="3868576"/>
                  <a:pt x="7996715" y="3868576"/>
                </a:cubicBezTo>
                <a:cubicBezTo>
                  <a:pt x="7996497" y="3866269"/>
                  <a:pt x="7996278" y="3863963"/>
                  <a:pt x="7996278" y="3863963"/>
                </a:cubicBezTo>
                <a:close/>
                <a:moveTo>
                  <a:pt x="539545" y="3863645"/>
                </a:moveTo>
                <a:cubicBezTo>
                  <a:pt x="541227" y="3871548"/>
                  <a:pt x="538453" y="3874788"/>
                  <a:pt x="542405" y="3868941"/>
                </a:cubicBezTo>
                <a:cubicBezTo>
                  <a:pt x="542614" y="3869928"/>
                  <a:pt x="543225" y="3870759"/>
                  <a:pt x="543676" y="3870847"/>
                </a:cubicBezTo>
                <a:cubicBezTo>
                  <a:pt x="544129" y="3870936"/>
                  <a:pt x="544423" y="3870284"/>
                  <a:pt x="544002" y="3868308"/>
                </a:cubicBezTo>
                <a:cubicBezTo>
                  <a:pt x="540807" y="3869572"/>
                  <a:pt x="541564" y="3864988"/>
                  <a:pt x="539545" y="3863645"/>
                </a:cubicBezTo>
                <a:close/>
                <a:moveTo>
                  <a:pt x="434076" y="3862206"/>
                </a:moveTo>
                <a:cubicBezTo>
                  <a:pt x="433886" y="3861580"/>
                  <a:pt x="433832" y="3861857"/>
                  <a:pt x="433817" y="3863903"/>
                </a:cubicBezTo>
                <a:cubicBezTo>
                  <a:pt x="429238" y="3867755"/>
                  <a:pt x="436678" y="3868891"/>
                  <a:pt x="436220" y="3875194"/>
                </a:cubicBezTo>
                <a:cubicBezTo>
                  <a:pt x="436278" y="3867009"/>
                  <a:pt x="442001" y="3876987"/>
                  <a:pt x="442058" y="3868803"/>
                </a:cubicBezTo>
                <a:cubicBezTo>
                  <a:pt x="436435" y="3874089"/>
                  <a:pt x="434645" y="3864085"/>
                  <a:pt x="434076" y="3862206"/>
                </a:cubicBezTo>
                <a:close/>
                <a:moveTo>
                  <a:pt x="8006676" y="3860411"/>
                </a:moveTo>
                <a:cubicBezTo>
                  <a:pt x="8004839" y="3864355"/>
                  <a:pt x="8005377" y="3870030"/>
                  <a:pt x="8006405" y="3875034"/>
                </a:cubicBezTo>
                <a:cubicBezTo>
                  <a:pt x="8007432" y="3880037"/>
                  <a:pt x="8008947" y="3884370"/>
                  <a:pt x="8009066" y="3885632"/>
                </a:cubicBezTo>
                <a:cubicBezTo>
                  <a:pt x="8011822" y="3879715"/>
                  <a:pt x="8017290" y="3889314"/>
                  <a:pt x="8021401" y="3891155"/>
                </a:cubicBezTo>
                <a:cubicBezTo>
                  <a:pt x="8022771" y="3891769"/>
                  <a:pt x="8023992" y="3891521"/>
                  <a:pt x="8024909" y="3889548"/>
                </a:cubicBezTo>
                <a:cubicBezTo>
                  <a:pt x="8019803" y="3882304"/>
                  <a:pt x="8030777" y="3881498"/>
                  <a:pt x="8032972" y="3881337"/>
                </a:cubicBezTo>
                <a:cubicBezTo>
                  <a:pt x="8028103" y="3876616"/>
                  <a:pt x="8021519" y="3877099"/>
                  <a:pt x="8014456" y="3872538"/>
                </a:cubicBezTo>
                <a:cubicBezTo>
                  <a:pt x="8014217" y="3870017"/>
                  <a:pt x="8016412" y="3869855"/>
                  <a:pt x="8016172" y="3867334"/>
                </a:cubicBezTo>
                <a:cubicBezTo>
                  <a:pt x="8018367" y="3867172"/>
                  <a:pt x="8022757" y="3866849"/>
                  <a:pt x="8024951" y="3866688"/>
                </a:cubicBezTo>
                <a:cubicBezTo>
                  <a:pt x="8029341" y="3866366"/>
                  <a:pt x="8031536" y="3866205"/>
                  <a:pt x="8033731" y="3866044"/>
                </a:cubicBezTo>
                <a:cubicBezTo>
                  <a:pt x="8035926" y="3865883"/>
                  <a:pt x="8035926" y="3865883"/>
                  <a:pt x="8035687" y="3863361"/>
                </a:cubicBezTo>
                <a:cubicBezTo>
                  <a:pt x="8033254" y="3860999"/>
                  <a:pt x="8033254" y="3860999"/>
                  <a:pt x="8031059" y="3861160"/>
                </a:cubicBezTo>
                <a:cubicBezTo>
                  <a:pt x="8028864" y="3861322"/>
                  <a:pt x="8026669" y="3861483"/>
                  <a:pt x="8024474" y="3861644"/>
                </a:cubicBezTo>
                <a:cubicBezTo>
                  <a:pt x="8022517" y="3864327"/>
                  <a:pt x="8018128" y="3864650"/>
                  <a:pt x="8015693" y="3862289"/>
                </a:cubicBezTo>
                <a:cubicBezTo>
                  <a:pt x="8011305" y="3862611"/>
                  <a:pt x="8011066" y="3860089"/>
                  <a:pt x="8006676" y="3860411"/>
                </a:cubicBezTo>
                <a:close/>
                <a:moveTo>
                  <a:pt x="402083" y="3854290"/>
                </a:moveTo>
                <a:cubicBezTo>
                  <a:pt x="401058" y="3852962"/>
                  <a:pt x="404280" y="3858875"/>
                  <a:pt x="405815" y="3860079"/>
                </a:cubicBezTo>
                <a:cubicBezTo>
                  <a:pt x="406497" y="3860613"/>
                  <a:pt x="406846" y="3860216"/>
                  <a:pt x="406341" y="3857843"/>
                </a:cubicBezTo>
                <a:cubicBezTo>
                  <a:pt x="406341" y="3857843"/>
                  <a:pt x="404743" y="3858474"/>
                  <a:pt x="404743" y="3858474"/>
                </a:cubicBezTo>
                <a:cubicBezTo>
                  <a:pt x="403238" y="3855980"/>
                  <a:pt x="402425" y="3854733"/>
                  <a:pt x="402083" y="3854290"/>
                </a:cubicBezTo>
                <a:close/>
                <a:moveTo>
                  <a:pt x="8328301" y="3852592"/>
                </a:moveTo>
                <a:cubicBezTo>
                  <a:pt x="8326146" y="3852750"/>
                  <a:pt x="8326146" y="3852750"/>
                  <a:pt x="8326146" y="3852750"/>
                </a:cubicBezTo>
                <a:cubicBezTo>
                  <a:pt x="8326146" y="3852750"/>
                  <a:pt x="8323990" y="3852909"/>
                  <a:pt x="8323990" y="3852909"/>
                </a:cubicBezTo>
                <a:cubicBezTo>
                  <a:pt x="8323990" y="3852909"/>
                  <a:pt x="8322052" y="3855374"/>
                  <a:pt x="8322052" y="3855374"/>
                </a:cubicBezTo>
                <a:cubicBezTo>
                  <a:pt x="8319897" y="3855533"/>
                  <a:pt x="8319897" y="3855533"/>
                  <a:pt x="8319897" y="3855533"/>
                </a:cubicBezTo>
                <a:cubicBezTo>
                  <a:pt x="8320115" y="3857839"/>
                  <a:pt x="8322272" y="3857682"/>
                  <a:pt x="8322272" y="3857682"/>
                </a:cubicBezTo>
                <a:cubicBezTo>
                  <a:pt x="8322272" y="3857682"/>
                  <a:pt x="8324428" y="3857523"/>
                  <a:pt x="8324210" y="3855215"/>
                </a:cubicBezTo>
                <a:cubicBezTo>
                  <a:pt x="8326364" y="3855057"/>
                  <a:pt x="8326364" y="3855057"/>
                  <a:pt x="8326364" y="3855057"/>
                </a:cubicBezTo>
                <a:cubicBezTo>
                  <a:pt x="8326364" y="3855057"/>
                  <a:pt x="8328519" y="3854899"/>
                  <a:pt x="8328301" y="3852592"/>
                </a:cubicBezTo>
                <a:close/>
                <a:moveTo>
                  <a:pt x="8293809" y="3852337"/>
                </a:moveTo>
                <a:cubicBezTo>
                  <a:pt x="8291832" y="3855084"/>
                  <a:pt x="8289611" y="3855248"/>
                  <a:pt x="8287635" y="3857993"/>
                </a:cubicBezTo>
                <a:cubicBezTo>
                  <a:pt x="8286525" y="3858075"/>
                  <a:pt x="8286032" y="3858761"/>
                  <a:pt x="8285846" y="3859751"/>
                </a:cubicBezTo>
                <a:cubicBezTo>
                  <a:pt x="8285661" y="3860741"/>
                  <a:pt x="8285783" y="3862032"/>
                  <a:pt x="8285905" y="3863324"/>
                </a:cubicBezTo>
                <a:cubicBezTo>
                  <a:pt x="8285905" y="3863324"/>
                  <a:pt x="8286522" y="3863929"/>
                  <a:pt x="8287384" y="3864191"/>
                </a:cubicBezTo>
                <a:cubicBezTo>
                  <a:pt x="8288248" y="3864454"/>
                  <a:pt x="8289359" y="3864372"/>
                  <a:pt x="8290346" y="3862998"/>
                </a:cubicBezTo>
                <a:cubicBezTo>
                  <a:pt x="8292568" y="3862835"/>
                  <a:pt x="8294544" y="3860088"/>
                  <a:pt x="8296765" y="3859925"/>
                </a:cubicBezTo>
                <a:cubicBezTo>
                  <a:pt x="8296520" y="3857342"/>
                  <a:pt x="8298741" y="3857178"/>
                  <a:pt x="8296275" y="3854757"/>
                </a:cubicBezTo>
                <a:cubicBezTo>
                  <a:pt x="8296030" y="3852174"/>
                  <a:pt x="8296030" y="3852174"/>
                  <a:pt x="8293809" y="3852337"/>
                </a:cubicBezTo>
                <a:close/>
                <a:moveTo>
                  <a:pt x="350674" y="3848850"/>
                </a:moveTo>
                <a:cubicBezTo>
                  <a:pt x="349125" y="3849463"/>
                  <a:pt x="349525" y="3851345"/>
                  <a:pt x="349924" y="3853226"/>
                </a:cubicBezTo>
                <a:cubicBezTo>
                  <a:pt x="349924" y="3853226"/>
                  <a:pt x="350325" y="3855108"/>
                  <a:pt x="351875" y="3854495"/>
                </a:cubicBezTo>
                <a:cubicBezTo>
                  <a:pt x="353424" y="3853882"/>
                  <a:pt x="355375" y="3855151"/>
                  <a:pt x="358874" y="3855807"/>
                </a:cubicBezTo>
                <a:cubicBezTo>
                  <a:pt x="359074" y="3856748"/>
                  <a:pt x="359461" y="3856595"/>
                  <a:pt x="359799" y="3856206"/>
                </a:cubicBezTo>
                <a:cubicBezTo>
                  <a:pt x="360136" y="3855817"/>
                  <a:pt x="360423" y="3855194"/>
                  <a:pt x="360423" y="3855194"/>
                </a:cubicBezTo>
                <a:cubicBezTo>
                  <a:pt x="360022" y="3853313"/>
                  <a:pt x="359622" y="3851429"/>
                  <a:pt x="358074" y="3852043"/>
                </a:cubicBezTo>
                <a:cubicBezTo>
                  <a:pt x="356123" y="3850775"/>
                  <a:pt x="352624" y="3850119"/>
                  <a:pt x="350674" y="3848850"/>
                </a:cubicBezTo>
                <a:close/>
                <a:moveTo>
                  <a:pt x="8262211" y="3844437"/>
                </a:moveTo>
                <a:cubicBezTo>
                  <a:pt x="8260293" y="3847112"/>
                  <a:pt x="8258375" y="3849787"/>
                  <a:pt x="8253825" y="3847587"/>
                </a:cubicBezTo>
                <a:cubicBezTo>
                  <a:pt x="8254065" y="3850104"/>
                  <a:pt x="8254065" y="3850104"/>
                  <a:pt x="8254065" y="3850104"/>
                </a:cubicBezTo>
                <a:cubicBezTo>
                  <a:pt x="8249992" y="3852937"/>
                  <a:pt x="8248313" y="3858128"/>
                  <a:pt x="8248791" y="3863161"/>
                </a:cubicBezTo>
                <a:cubicBezTo>
                  <a:pt x="8246635" y="3863318"/>
                  <a:pt x="8244479" y="3863477"/>
                  <a:pt x="8242323" y="3863636"/>
                </a:cubicBezTo>
                <a:cubicBezTo>
                  <a:pt x="8241245" y="3863715"/>
                  <a:pt x="8240766" y="3864384"/>
                  <a:pt x="8240586" y="3865347"/>
                </a:cubicBezTo>
                <a:cubicBezTo>
                  <a:pt x="8240405" y="3866311"/>
                  <a:pt x="8240526" y="3867568"/>
                  <a:pt x="8240645" y="3868827"/>
                </a:cubicBezTo>
                <a:cubicBezTo>
                  <a:pt x="8240883" y="3871344"/>
                  <a:pt x="8243278" y="3873701"/>
                  <a:pt x="8245194" y="3871027"/>
                </a:cubicBezTo>
                <a:cubicBezTo>
                  <a:pt x="8247350" y="3870870"/>
                  <a:pt x="8249506" y="3870711"/>
                  <a:pt x="8251661" y="3870553"/>
                </a:cubicBezTo>
                <a:cubicBezTo>
                  <a:pt x="8251661" y="3870553"/>
                  <a:pt x="8253817" y="3870394"/>
                  <a:pt x="8255973" y="3870235"/>
                </a:cubicBezTo>
                <a:cubicBezTo>
                  <a:pt x="8257052" y="3870157"/>
                  <a:pt x="8258187" y="3870705"/>
                  <a:pt x="8259567" y="3870922"/>
                </a:cubicBezTo>
                <a:cubicBezTo>
                  <a:pt x="8260943" y="3871137"/>
                  <a:pt x="8262559" y="3871018"/>
                  <a:pt x="8264596" y="3869602"/>
                </a:cubicBezTo>
                <a:cubicBezTo>
                  <a:pt x="8264596" y="3869602"/>
                  <a:pt x="8266514" y="3866928"/>
                  <a:pt x="8266275" y="3864411"/>
                </a:cubicBezTo>
                <a:cubicBezTo>
                  <a:pt x="8263881" y="3862053"/>
                  <a:pt x="8263881" y="3862053"/>
                  <a:pt x="8261726" y="3862210"/>
                </a:cubicBezTo>
                <a:cubicBezTo>
                  <a:pt x="8259570" y="3862370"/>
                  <a:pt x="8257413" y="3862528"/>
                  <a:pt x="8255258" y="3862686"/>
                </a:cubicBezTo>
                <a:cubicBezTo>
                  <a:pt x="8255258" y="3862686"/>
                  <a:pt x="8253102" y="3862844"/>
                  <a:pt x="8250947" y="3863002"/>
                </a:cubicBezTo>
                <a:cubicBezTo>
                  <a:pt x="8252863" y="3860329"/>
                  <a:pt x="8252385" y="3855294"/>
                  <a:pt x="8254303" y="3852620"/>
                </a:cubicBezTo>
                <a:cubicBezTo>
                  <a:pt x="8258615" y="3852304"/>
                  <a:pt x="8260770" y="3852144"/>
                  <a:pt x="8264842" y="3849312"/>
                </a:cubicBezTo>
                <a:cubicBezTo>
                  <a:pt x="8264842" y="3849312"/>
                  <a:pt x="8264604" y="3846796"/>
                  <a:pt x="8264604" y="3846796"/>
                </a:cubicBezTo>
                <a:cubicBezTo>
                  <a:pt x="8264604" y="3846796"/>
                  <a:pt x="8264365" y="3844278"/>
                  <a:pt x="8262211" y="3844437"/>
                </a:cubicBezTo>
                <a:close/>
                <a:moveTo>
                  <a:pt x="427535" y="3841395"/>
                </a:moveTo>
                <a:cubicBezTo>
                  <a:pt x="427535" y="3841395"/>
                  <a:pt x="427535" y="3841395"/>
                  <a:pt x="425908" y="3842037"/>
                </a:cubicBezTo>
                <a:cubicBezTo>
                  <a:pt x="425908" y="3842037"/>
                  <a:pt x="424281" y="3842681"/>
                  <a:pt x="423067" y="3845266"/>
                </a:cubicBezTo>
                <a:cubicBezTo>
                  <a:pt x="421440" y="3845910"/>
                  <a:pt x="421853" y="3847851"/>
                  <a:pt x="423893" y="3849148"/>
                </a:cubicBezTo>
                <a:cubicBezTo>
                  <a:pt x="423893" y="3849148"/>
                  <a:pt x="423996" y="3849633"/>
                  <a:pt x="424253" y="3849795"/>
                </a:cubicBezTo>
                <a:cubicBezTo>
                  <a:pt x="424506" y="3849956"/>
                  <a:pt x="424914" y="3849796"/>
                  <a:pt x="425520" y="3848504"/>
                </a:cubicBezTo>
                <a:cubicBezTo>
                  <a:pt x="425520" y="3848504"/>
                  <a:pt x="427147" y="3847859"/>
                  <a:pt x="428773" y="3847217"/>
                </a:cubicBezTo>
                <a:cubicBezTo>
                  <a:pt x="428773" y="3847217"/>
                  <a:pt x="429988" y="3844633"/>
                  <a:pt x="429575" y="3842691"/>
                </a:cubicBezTo>
                <a:cubicBezTo>
                  <a:pt x="429161" y="3840750"/>
                  <a:pt x="429161" y="3840750"/>
                  <a:pt x="427535" y="3841395"/>
                </a:cubicBezTo>
                <a:close/>
                <a:moveTo>
                  <a:pt x="8314065" y="3840630"/>
                </a:moveTo>
                <a:cubicBezTo>
                  <a:pt x="8312026" y="3840780"/>
                  <a:pt x="8307949" y="3841079"/>
                  <a:pt x="8306146" y="3843690"/>
                </a:cubicBezTo>
                <a:cubicBezTo>
                  <a:pt x="8307397" y="3846075"/>
                  <a:pt x="8310003" y="3846503"/>
                  <a:pt x="8311984" y="3845738"/>
                </a:cubicBezTo>
                <a:cubicBezTo>
                  <a:pt x="8313964" y="3844973"/>
                  <a:pt x="8315316" y="3843016"/>
                  <a:pt x="8314065" y="3840630"/>
                </a:cubicBezTo>
                <a:close/>
                <a:moveTo>
                  <a:pt x="8283364" y="3838610"/>
                </a:moveTo>
                <a:cubicBezTo>
                  <a:pt x="8281298" y="3839412"/>
                  <a:pt x="8279887" y="3841467"/>
                  <a:pt x="8280254" y="3845342"/>
                </a:cubicBezTo>
                <a:cubicBezTo>
                  <a:pt x="8281440" y="3846557"/>
                  <a:pt x="8284222" y="3847653"/>
                  <a:pt x="8286677" y="3848123"/>
                </a:cubicBezTo>
                <a:cubicBezTo>
                  <a:pt x="8289133" y="3848594"/>
                  <a:pt x="8291259" y="3848437"/>
                  <a:pt x="8291137" y="3847145"/>
                </a:cubicBezTo>
                <a:cubicBezTo>
                  <a:pt x="8290893" y="3844561"/>
                  <a:pt x="8290893" y="3844561"/>
                  <a:pt x="8290893" y="3844561"/>
                </a:cubicBezTo>
                <a:cubicBezTo>
                  <a:pt x="8293265" y="3846990"/>
                  <a:pt x="8293265" y="3846990"/>
                  <a:pt x="8293265" y="3846990"/>
                </a:cubicBezTo>
                <a:cubicBezTo>
                  <a:pt x="8295393" y="3846833"/>
                  <a:pt x="8295147" y="3844249"/>
                  <a:pt x="8295147" y="3844249"/>
                </a:cubicBezTo>
                <a:cubicBezTo>
                  <a:pt x="8294903" y="3841665"/>
                  <a:pt x="8294903" y="3841665"/>
                  <a:pt x="8294903" y="3841665"/>
                </a:cubicBezTo>
                <a:cubicBezTo>
                  <a:pt x="8292774" y="3841822"/>
                  <a:pt x="8292530" y="3839239"/>
                  <a:pt x="8290402" y="3839394"/>
                </a:cubicBezTo>
                <a:cubicBezTo>
                  <a:pt x="8288152" y="3838258"/>
                  <a:pt x="8285432" y="3837808"/>
                  <a:pt x="8283364" y="3838610"/>
                </a:cubicBezTo>
                <a:close/>
                <a:moveTo>
                  <a:pt x="8348412" y="3836801"/>
                </a:moveTo>
                <a:cubicBezTo>
                  <a:pt x="8347931" y="3837970"/>
                  <a:pt x="8348405" y="3839851"/>
                  <a:pt x="8349614" y="3840110"/>
                </a:cubicBezTo>
                <a:cubicBezTo>
                  <a:pt x="8350419" y="3840284"/>
                  <a:pt x="8351552" y="3839736"/>
                  <a:pt x="8352945" y="3837776"/>
                </a:cubicBezTo>
                <a:cubicBezTo>
                  <a:pt x="8350331" y="3835180"/>
                  <a:pt x="8348894" y="3835634"/>
                  <a:pt x="8348412" y="3836801"/>
                </a:cubicBezTo>
                <a:close/>
                <a:moveTo>
                  <a:pt x="442108" y="3829606"/>
                </a:moveTo>
                <a:cubicBezTo>
                  <a:pt x="441107" y="3828428"/>
                  <a:pt x="439814" y="3828455"/>
                  <a:pt x="439375" y="3832502"/>
                </a:cubicBezTo>
                <a:cubicBezTo>
                  <a:pt x="441480" y="3834252"/>
                  <a:pt x="442606" y="3834452"/>
                  <a:pt x="443090" y="3833937"/>
                </a:cubicBezTo>
                <a:cubicBezTo>
                  <a:pt x="443819" y="3833165"/>
                  <a:pt x="443109" y="3830782"/>
                  <a:pt x="442108" y="3829606"/>
                </a:cubicBezTo>
                <a:close/>
                <a:moveTo>
                  <a:pt x="326894" y="3826888"/>
                </a:moveTo>
                <a:cubicBezTo>
                  <a:pt x="330445" y="3835685"/>
                  <a:pt x="325396" y="3835642"/>
                  <a:pt x="326197" y="3839406"/>
                </a:cubicBezTo>
                <a:cubicBezTo>
                  <a:pt x="330445" y="3835685"/>
                  <a:pt x="333195" y="3840717"/>
                  <a:pt x="336695" y="3841374"/>
                </a:cubicBezTo>
                <a:cubicBezTo>
                  <a:pt x="334692" y="3831965"/>
                  <a:pt x="331193" y="3831308"/>
                  <a:pt x="326894" y="3826888"/>
                </a:cubicBezTo>
                <a:close/>
                <a:moveTo>
                  <a:pt x="445845" y="3823439"/>
                </a:moveTo>
                <a:cubicBezTo>
                  <a:pt x="446258" y="3825380"/>
                  <a:pt x="446672" y="3827320"/>
                  <a:pt x="445122" y="3827932"/>
                </a:cubicBezTo>
                <a:cubicBezTo>
                  <a:pt x="444710" y="3825993"/>
                  <a:pt x="444296" y="3824051"/>
                  <a:pt x="442745" y="3824665"/>
                </a:cubicBezTo>
                <a:cubicBezTo>
                  <a:pt x="444399" y="3832427"/>
                  <a:pt x="445535" y="3829875"/>
                  <a:pt x="445224" y="3836309"/>
                </a:cubicBezTo>
                <a:cubicBezTo>
                  <a:pt x="447187" y="3837637"/>
                  <a:pt x="447729" y="3834267"/>
                  <a:pt x="447588" y="3830640"/>
                </a:cubicBezTo>
                <a:cubicBezTo>
                  <a:pt x="447447" y="3827014"/>
                  <a:pt x="446620" y="3823133"/>
                  <a:pt x="445845" y="3823439"/>
                </a:cubicBezTo>
                <a:close/>
                <a:moveTo>
                  <a:pt x="8465095" y="3821798"/>
                </a:moveTo>
                <a:cubicBezTo>
                  <a:pt x="8462824" y="3820728"/>
                  <a:pt x="8460725" y="3821501"/>
                  <a:pt x="8460034" y="3822790"/>
                </a:cubicBezTo>
                <a:cubicBezTo>
                  <a:pt x="8459342" y="3824079"/>
                  <a:pt x="8460055" y="3825885"/>
                  <a:pt x="8463405" y="3826879"/>
                </a:cubicBezTo>
                <a:cubicBezTo>
                  <a:pt x="8463173" y="3824419"/>
                  <a:pt x="8465328" y="3824260"/>
                  <a:pt x="8465095" y="3821798"/>
                </a:cubicBezTo>
                <a:close/>
                <a:moveTo>
                  <a:pt x="8479828" y="3815452"/>
                </a:moveTo>
                <a:cubicBezTo>
                  <a:pt x="8480074" y="3818035"/>
                  <a:pt x="8475596" y="3818364"/>
                  <a:pt x="8473355" y="3818528"/>
                </a:cubicBezTo>
                <a:cubicBezTo>
                  <a:pt x="8472725" y="3823778"/>
                  <a:pt x="8476208" y="3824824"/>
                  <a:pt x="8478914" y="3823649"/>
                </a:cubicBezTo>
                <a:cubicBezTo>
                  <a:pt x="8481623" y="3822474"/>
                  <a:pt x="8483556" y="3819080"/>
                  <a:pt x="8479828" y="3815452"/>
                </a:cubicBezTo>
                <a:close/>
                <a:moveTo>
                  <a:pt x="8341138" y="3814989"/>
                </a:moveTo>
                <a:lnTo>
                  <a:pt x="8342261" y="3815332"/>
                </a:lnTo>
                <a:cubicBezTo>
                  <a:pt x="8342261" y="3815332"/>
                  <a:pt x="8342261" y="3815332"/>
                  <a:pt x="8340097" y="3815490"/>
                </a:cubicBezTo>
                <a:close/>
                <a:moveTo>
                  <a:pt x="8535233" y="3803951"/>
                </a:moveTo>
                <a:cubicBezTo>
                  <a:pt x="8535466" y="3806412"/>
                  <a:pt x="8535699" y="3808872"/>
                  <a:pt x="8535932" y="3811332"/>
                </a:cubicBezTo>
                <a:cubicBezTo>
                  <a:pt x="8538088" y="3811175"/>
                  <a:pt x="8537855" y="3808714"/>
                  <a:pt x="8542166" y="3808397"/>
                </a:cubicBezTo>
                <a:cubicBezTo>
                  <a:pt x="8543856" y="3803318"/>
                  <a:pt x="8537622" y="3806254"/>
                  <a:pt x="8535233" y="3803951"/>
                </a:cubicBezTo>
                <a:close/>
                <a:moveTo>
                  <a:pt x="8312710" y="3802635"/>
                </a:moveTo>
                <a:cubicBezTo>
                  <a:pt x="8310790" y="3805255"/>
                  <a:pt x="8308634" y="3805412"/>
                  <a:pt x="8306711" y="3808030"/>
                </a:cubicBezTo>
                <a:cubicBezTo>
                  <a:pt x="8307788" y="3807952"/>
                  <a:pt x="8310002" y="3808409"/>
                  <a:pt x="8311590" y="3807983"/>
                </a:cubicBezTo>
                <a:cubicBezTo>
                  <a:pt x="8313178" y="3807557"/>
                  <a:pt x="8314140" y="3806246"/>
                  <a:pt x="8312710" y="3802635"/>
                </a:cubicBezTo>
                <a:close/>
                <a:moveTo>
                  <a:pt x="384713" y="3797638"/>
                </a:moveTo>
                <a:cubicBezTo>
                  <a:pt x="383115" y="3798272"/>
                  <a:pt x="383115" y="3798272"/>
                  <a:pt x="383115" y="3798272"/>
                </a:cubicBezTo>
                <a:cubicBezTo>
                  <a:pt x="381517" y="3798903"/>
                  <a:pt x="381517" y="3798903"/>
                  <a:pt x="379519" y="3797652"/>
                </a:cubicBezTo>
                <a:cubicBezTo>
                  <a:pt x="379519" y="3797652"/>
                  <a:pt x="379519" y="3797652"/>
                  <a:pt x="377921" y="3798285"/>
                </a:cubicBezTo>
                <a:cubicBezTo>
                  <a:pt x="377921" y="3798285"/>
                  <a:pt x="378320" y="3800167"/>
                  <a:pt x="378320" y="3800167"/>
                </a:cubicBezTo>
                <a:cubicBezTo>
                  <a:pt x="380720" y="3803298"/>
                  <a:pt x="382319" y="3802666"/>
                  <a:pt x="383915" y="3802034"/>
                </a:cubicBezTo>
                <a:cubicBezTo>
                  <a:pt x="384315" y="3803917"/>
                  <a:pt x="384315" y="3803917"/>
                  <a:pt x="384716" y="3805798"/>
                </a:cubicBezTo>
                <a:cubicBezTo>
                  <a:pt x="385116" y="3807679"/>
                  <a:pt x="385116" y="3807679"/>
                  <a:pt x="386715" y="3807047"/>
                </a:cubicBezTo>
                <a:cubicBezTo>
                  <a:pt x="386715" y="3807047"/>
                  <a:pt x="386715" y="3807047"/>
                  <a:pt x="386315" y="3805166"/>
                </a:cubicBezTo>
                <a:cubicBezTo>
                  <a:pt x="385513" y="3801402"/>
                  <a:pt x="385113" y="3799520"/>
                  <a:pt x="384713" y="3797638"/>
                </a:cubicBezTo>
                <a:close/>
                <a:moveTo>
                  <a:pt x="8473853" y="3797618"/>
                </a:moveTo>
                <a:cubicBezTo>
                  <a:pt x="8472576" y="3798021"/>
                  <a:pt x="8471647" y="3799329"/>
                  <a:pt x="8471998" y="3803019"/>
                </a:cubicBezTo>
                <a:cubicBezTo>
                  <a:pt x="8476178" y="3802712"/>
                  <a:pt x="8478269" y="3802559"/>
                  <a:pt x="8477801" y="3797638"/>
                </a:cubicBezTo>
                <a:cubicBezTo>
                  <a:pt x="8476757" y="3797715"/>
                  <a:pt x="8475131" y="3797215"/>
                  <a:pt x="8473853" y="3797618"/>
                </a:cubicBezTo>
                <a:close/>
                <a:moveTo>
                  <a:pt x="8682494" y="3777294"/>
                </a:moveTo>
                <a:cubicBezTo>
                  <a:pt x="8680557" y="3778752"/>
                  <a:pt x="8678807" y="3781747"/>
                  <a:pt x="8678352" y="3784204"/>
                </a:cubicBezTo>
                <a:cubicBezTo>
                  <a:pt x="8678049" y="3785841"/>
                  <a:pt x="8678323" y="3787240"/>
                  <a:pt x="8679503" y="3787783"/>
                </a:cubicBezTo>
                <a:cubicBezTo>
                  <a:pt x="8681267" y="3782611"/>
                  <a:pt x="8690700" y="3786961"/>
                  <a:pt x="8687749" y="3779613"/>
                </a:cubicBezTo>
                <a:cubicBezTo>
                  <a:pt x="8686553" y="3775917"/>
                  <a:pt x="8684430" y="3775837"/>
                  <a:pt x="8682494" y="3777294"/>
                </a:cubicBezTo>
                <a:close/>
                <a:moveTo>
                  <a:pt x="8708600" y="3773337"/>
                </a:moveTo>
                <a:cubicBezTo>
                  <a:pt x="8706100" y="3773520"/>
                  <a:pt x="8704555" y="3774911"/>
                  <a:pt x="8704917" y="3778717"/>
                </a:cubicBezTo>
                <a:cubicBezTo>
                  <a:pt x="8707136" y="3778554"/>
                  <a:pt x="8709973" y="3778985"/>
                  <a:pt x="8712473" y="3778802"/>
                </a:cubicBezTo>
                <a:cubicBezTo>
                  <a:pt x="8714971" y="3778619"/>
                  <a:pt x="8717131" y="3777820"/>
                  <a:pt x="8718002" y="3775202"/>
                </a:cubicBezTo>
                <a:cubicBezTo>
                  <a:pt x="8714550" y="3774178"/>
                  <a:pt x="8711098" y="3773153"/>
                  <a:pt x="8708600" y="3773337"/>
                </a:cubicBezTo>
                <a:close/>
                <a:moveTo>
                  <a:pt x="244078" y="3773196"/>
                </a:moveTo>
                <a:cubicBezTo>
                  <a:pt x="244078" y="3773196"/>
                  <a:pt x="242735" y="3775768"/>
                  <a:pt x="242735" y="3775768"/>
                </a:cubicBezTo>
                <a:cubicBezTo>
                  <a:pt x="243135" y="3777651"/>
                  <a:pt x="243135" y="3777651"/>
                  <a:pt x="245278" y="3778842"/>
                </a:cubicBezTo>
                <a:cubicBezTo>
                  <a:pt x="245278" y="3778842"/>
                  <a:pt x="245278" y="3778842"/>
                  <a:pt x="247022" y="3778152"/>
                </a:cubicBezTo>
                <a:cubicBezTo>
                  <a:pt x="247022" y="3778152"/>
                  <a:pt x="247022" y="3778152"/>
                  <a:pt x="248766" y="3777462"/>
                </a:cubicBezTo>
                <a:cubicBezTo>
                  <a:pt x="248766" y="3777462"/>
                  <a:pt x="250508" y="3776773"/>
                  <a:pt x="250108" y="3774891"/>
                </a:cubicBezTo>
                <a:cubicBezTo>
                  <a:pt x="250108" y="3774891"/>
                  <a:pt x="249707" y="3773010"/>
                  <a:pt x="247964" y="3773700"/>
                </a:cubicBezTo>
                <a:cubicBezTo>
                  <a:pt x="247964" y="3773700"/>
                  <a:pt x="246221" y="3774389"/>
                  <a:pt x="246221" y="3774389"/>
                </a:cubicBezTo>
                <a:cubicBezTo>
                  <a:pt x="245820" y="3772506"/>
                  <a:pt x="244078" y="3773196"/>
                  <a:pt x="244078" y="3773196"/>
                </a:cubicBezTo>
                <a:close/>
                <a:moveTo>
                  <a:pt x="427460" y="3771321"/>
                </a:moveTo>
                <a:cubicBezTo>
                  <a:pt x="426121" y="3770800"/>
                  <a:pt x="424611" y="3771398"/>
                  <a:pt x="423099" y="3771994"/>
                </a:cubicBezTo>
                <a:cubicBezTo>
                  <a:pt x="423240" y="3780354"/>
                  <a:pt x="428457" y="3774084"/>
                  <a:pt x="430793" y="3777367"/>
                </a:cubicBezTo>
                <a:cubicBezTo>
                  <a:pt x="429968" y="3773486"/>
                  <a:pt x="428799" y="3771844"/>
                  <a:pt x="427460" y="3771321"/>
                </a:cubicBezTo>
                <a:close/>
                <a:moveTo>
                  <a:pt x="8664919" y="3771201"/>
                </a:moveTo>
                <a:cubicBezTo>
                  <a:pt x="8660577" y="3771520"/>
                  <a:pt x="8658406" y="3771679"/>
                  <a:pt x="8654065" y="3771998"/>
                </a:cubicBezTo>
                <a:cubicBezTo>
                  <a:pt x="8649957" y="3774778"/>
                  <a:pt x="8645615" y="3775096"/>
                  <a:pt x="8641274" y="3775415"/>
                </a:cubicBezTo>
                <a:cubicBezTo>
                  <a:pt x="8641274" y="3775415"/>
                  <a:pt x="8641274" y="3775415"/>
                  <a:pt x="8639104" y="3775574"/>
                </a:cubicBezTo>
                <a:cubicBezTo>
                  <a:pt x="8639337" y="3778034"/>
                  <a:pt x="8641507" y="3777876"/>
                  <a:pt x="8641740" y="3780335"/>
                </a:cubicBezTo>
                <a:cubicBezTo>
                  <a:pt x="8646083" y="3780017"/>
                  <a:pt x="8650423" y="3779698"/>
                  <a:pt x="8654531" y="3776919"/>
                </a:cubicBezTo>
                <a:cubicBezTo>
                  <a:pt x="8658874" y="3776600"/>
                  <a:pt x="8663214" y="3776282"/>
                  <a:pt x="8665385" y="3776122"/>
                </a:cubicBezTo>
                <a:cubicBezTo>
                  <a:pt x="8667556" y="3775963"/>
                  <a:pt x="8667556" y="3775963"/>
                  <a:pt x="8667323" y="3773501"/>
                </a:cubicBezTo>
                <a:cubicBezTo>
                  <a:pt x="8667323" y="3773501"/>
                  <a:pt x="8667089" y="3771042"/>
                  <a:pt x="8664919" y="3771201"/>
                </a:cubicBezTo>
                <a:close/>
                <a:moveTo>
                  <a:pt x="8763458" y="3764691"/>
                </a:moveTo>
                <a:cubicBezTo>
                  <a:pt x="8762178" y="3765744"/>
                  <a:pt x="8761809" y="3767687"/>
                  <a:pt x="8763026" y="3768875"/>
                </a:cubicBezTo>
                <a:cubicBezTo>
                  <a:pt x="8762544" y="3763801"/>
                  <a:pt x="8772046" y="3770769"/>
                  <a:pt x="8769370" y="3765855"/>
                </a:cubicBezTo>
                <a:cubicBezTo>
                  <a:pt x="8766936" y="3763478"/>
                  <a:pt x="8764741" y="3763640"/>
                  <a:pt x="8763458" y="3764691"/>
                </a:cubicBezTo>
                <a:close/>
                <a:moveTo>
                  <a:pt x="8714206" y="3760148"/>
                </a:moveTo>
                <a:cubicBezTo>
                  <a:pt x="8712116" y="3760303"/>
                  <a:pt x="8710027" y="3760456"/>
                  <a:pt x="8707937" y="3760610"/>
                </a:cubicBezTo>
                <a:cubicBezTo>
                  <a:pt x="8708155" y="3762916"/>
                  <a:pt x="8708155" y="3762916"/>
                  <a:pt x="8708373" y="3765223"/>
                </a:cubicBezTo>
                <a:cubicBezTo>
                  <a:pt x="8710464" y="3765069"/>
                  <a:pt x="8712554" y="3764916"/>
                  <a:pt x="8714645" y="3764763"/>
                </a:cubicBezTo>
                <a:cubicBezTo>
                  <a:pt x="8714645" y="3764763"/>
                  <a:pt x="8714425" y="3762455"/>
                  <a:pt x="8714206" y="3760148"/>
                </a:cubicBezTo>
                <a:close/>
                <a:moveTo>
                  <a:pt x="8597317" y="3759951"/>
                </a:moveTo>
                <a:cubicBezTo>
                  <a:pt x="8594175" y="3761157"/>
                  <a:pt x="8591724" y="3763938"/>
                  <a:pt x="8590892" y="3766602"/>
                </a:cubicBezTo>
                <a:cubicBezTo>
                  <a:pt x="8593170" y="3767735"/>
                  <a:pt x="8596464" y="3768145"/>
                  <a:pt x="8599668" y="3767583"/>
                </a:cubicBezTo>
                <a:cubicBezTo>
                  <a:pt x="8602871" y="3767024"/>
                  <a:pt x="8605982" y="3765494"/>
                  <a:pt x="8607893" y="3762752"/>
                </a:cubicBezTo>
                <a:cubicBezTo>
                  <a:pt x="8604292" y="3759114"/>
                  <a:pt x="8600459" y="3758745"/>
                  <a:pt x="8597317" y="3759951"/>
                </a:cubicBezTo>
                <a:close/>
                <a:moveTo>
                  <a:pt x="8691950" y="3754349"/>
                </a:moveTo>
                <a:cubicBezTo>
                  <a:pt x="8692430" y="3759425"/>
                  <a:pt x="8687879" y="3757204"/>
                  <a:pt x="8688119" y="3759742"/>
                </a:cubicBezTo>
                <a:cubicBezTo>
                  <a:pt x="8688240" y="3761011"/>
                  <a:pt x="8688825" y="3761447"/>
                  <a:pt x="8689561" y="3761353"/>
                </a:cubicBezTo>
                <a:cubicBezTo>
                  <a:pt x="8691772" y="3761070"/>
                  <a:pt x="8695363" y="3756017"/>
                  <a:pt x="8691950" y="3754349"/>
                </a:cubicBezTo>
                <a:close/>
                <a:moveTo>
                  <a:pt x="8649821" y="3751451"/>
                </a:moveTo>
                <a:cubicBezTo>
                  <a:pt x="8647585" y="3752218"/>
                  <a:pt x="8645265" y="3754805"/>
                  <a:pt x="8644473" y="3757279"/>
                </a:cubicBezTo>
                <a:cubicBezTo>
                  <a:pt x="8646738" y="3759529"/>
                  <a:pt x="8652853" y="3759079"/>
                  <a:pt x="8654663" y="3756531"/>
                </a:cubicBezTo>
                <a:cubicBezTo>
                  <a:pt x="8654207" y="3751732"/>
                  <a:pt x="8652056" y="3750682"/>
                  <a:pt x="8649821" y="3751451"/>
                </a:cubicBezTo>
                <a:close/>
                <a:moveTo>
                  <a:pt x="345938" y="3750116"/>
                </a:moveTo>
                <a:cubicBezTo>
                  <a:pt x="346225" y="3751051"/>
                  <a:pt x="347142" y="3753795"/>
                  <a:pt x="349077" y="3759441"/>
                </a:cubicBezTo>
                <a:cubicBezTo>
                  <a:pt x="349529" y="3760573"/>
                  <a:pt x="349729" y="3761015"/>
                  <a:pt x="349750" y="3760980"/>
                </a:cubicBezTo>
                <a:cubicBezTo>
                  <a:pt x="349864" y="3760784"/>
                  <a:pt x="345072" y="3747312"/>
                  <a:pt x="345938" y="3750116"/>
                </a:cubicBezTo>
                <a:close/>
                <a:moveTo>
                  <a:pt x="362378" y="3749347"/>
                </a:moveTo>
                <a:cubicBezTo>
                  <a:pt x="360719" y="3750003"/>
                  <a:pt x="360719" y="3750003"/>
                  <a:pt x="361129" y="3751928"/>
                </a:cubicBezTo>
                <a:cubicBezTo>
                  <a:pt x="361538" y="3753853"/>
                  <a:pt x="361947" y="3755777"/>
                  <a:pt x="361947" y="3755777"/>
                </a:cubicBezTo>
                <a:cubicBezTo>
                  <a:pt x="365677" y="3756387"/>
                  <a:pt x="370226" y="3760849"/>
                  <a:pt x="373114" y="3765966"/>
                </a:cubicBezTo>
                <a:cubicBezTo>
                  <a:pt x="373114" y="3765966"/>
                  <a:pt x="373632" y="3766283"/>
                  <a:pt x="374097" y="3766359"/>
                </a:cubicBezTo>
                <a:cubicBezTo>
                  <a:pt x="374563" y="3766435"/>
                  <a:pt x="374979" y="3766272"/>
                  <a:pt x="374774" y="3765309"/>
                </a:cubicBezTo>
                <a:cubicBezTo>
                  <a:pt x="376434" y="3764652"/>
                  <a:pt x="376025" y="3762727"/>
                  <a:pt x="375615" y="3760802"/>
                </a:cubicBezTo>
                <a:cubicBezTo>
                  <a:pt x="372726" y="3755686"/>
                  <a:pt x="368177" y="3751225"/>
                  <a:pt x="362378" y="3749347"/>
                </a:cubicBezTo>
                <a:close/>
                <a:moveTo>
                  <a:pt x="395317" y="3746692"/>
                </a:moveTo>
                <a:cubicBezTo>
                  <a:pt x="393566" y="3744755"/>
                  <a:pt x="390890" y="3744762"/>
                  <a:pt x="388010" y="3748004"/>
                </a:cubicBezTo>
                <a:cubicBezTo>
                  <a:pt x="392134" y="3758997"/>
                  <a:pt x="391720" y="3757057"/>
                  <a:pt x="395834" y="3751222"/>
                </a:cubicBezTo>
                <a:cubicBezTo>
                  <a:pt x="396246" y="3753161"/>
                  <a:pt x="395013" y="3755755"/>
                  <a:pt x="397072" y="3757044"/>
                </a:cubicBezTo>
                <a:cubicBezTo>
                  <a:pt x="397894" y="3752511"/>
                  <a:pt x="397066" y="3748630"/>
                  <a:pt x="395317" y="3746692"/>
                </a:cubicBezTo>
                <a:close/>
                <a:moveTo>
                  <a:pt x="8788234" y="3741706"/>
                </a:moveTo>
                <a:cubicBezTo>
                  <a:pt x="8786145" y="3741860"/>
                  <a:pt x="8786377" y="3744320"/>
                  <a:pt x="8784288" y="3744474"/>
                </a:cubicBezTo>
                <a:cubicBezTo>
                  <a:pt x="8784288" y="3744474"/>
                  <a:pt x="8782197" y="3744627"/>
                  <a:pt x="8782430" y="3747088"/>
                </a:cubicBezTo>
                <a:cubicBezTo>
                  <a:pt x="8782430" y="3747088"/>
                  <a:pt x="8784753" y="3749394"/>
                  <a:pt x="8784753" y="3749394"/>
                </a:cubicBezTo>
                <a:cubicBezTo>
                  <a:pt x="8786611" y="3746780"/>
                  <a:pt x="8786611" y="3746780"/>
                  <a:pt x="8788700" y="3746626"/>
                </a:cubicBezTo>
                <a:cubicBezTo>
                  <a:pt x="8788700" y="3746626"/>
                  <a:pt x="8788700" y="3746626"/>
                  <a:pt x="8788467" y="3744167"/>
                </a:cubicBezTo>
                <a:cubicBezTo>
                  <a:pt x="8788467" y="3744167"/>
                  <a:pt x="8788234" y="3741706"/>
                  <a:pt x="8788234" y="3741706"/>
                </a:cubicBezTo>
                <a:close/>
                <a:moveTo>
                  <a:pt x="409303" y="3741494"/>
                </a:moveTo>
                <a:cubicBezTo>
                  <a:pt x="409303" y="3741494"/>
                  <a:pt x="407792" y="3742091"/>
                  <a:pt x="407792" y="3742091"/>
                </a:cubicBezTo>
                <a:cubicBezTo>
                  <a:pt x="407792" y="3742091"/>
                  <a:pt x="406281" y="3742689"/>
                  <a:pt x="404770" y="3743287"/>
                </a:cubicBezTo>
                <a:cubicBezTo>
                  <a:pt x="404770" y="3743287"/>
                  <a:pt x="403260" y="3743884"/>
                  <a:pt x="403260" y="3743884"/>
                </a:cubicBezTo>
                <a:cubicBezTo>
                  <a:pt x="403260" y="3743884"/>
                  <a:pt x="401750" y="3744482"/>
                  <a:pt x="401750" y="3744482"/>
                </a:cubicBezTo>
                <a:cubicBezTo>
                  <a:pt x="401750" y="3744482"/>
                  <a:pt x="402149" y="3746364"/>
                  <a:pt x="402149" y="3746364"/>
                </a:cubicBezTo>
                <a:cubicBezTo>
                  <a:pt x="402549" y="3748245"/>
                  <a:pt x="402549" y="3748245"/>
                  <a:pt x="404060" y="3747648"/>
                </a:cubicBezTo>
                <a:cubicBezTo>
                  <a:pt x="404060" y="3747648"/>
                  <a:pt x="404060" y="3747648"/>
                  <a:pt x="405571" y="3747051"/>
                </a:cubicBezTo>
                <a:cubicBezTo>
                  <a:pt x="407482" y="3748334"/>
                  <a:pt x="408992" y="3747738"/>
                  <a:pt x="410104" y="3745258"/>
                </a:cubicBezTo>
                <a:cubicBezTo>
                  <a:pt x="409703" y="3743376"/>
                  <a:pt x="409703" y="3743376"/>
                  <a:pt x="409303" y="3741494"/>
                </a:cubicBezTo>
                <a:close/>
                <a:moveTo>
                  <a:pt x="425236" y="3741310"/>
                </a:moveTo>
                <a:cubicBezTo>
                  <a:pt x="423618" y="3741951"/>
                  <a:pt x="423618" y="3741951"/>
                  <a:pt x="423618" y="3741951"/>
                </a:cubicBezTo>
                <a:cubicBezTo>
                  <a:pt x="424035" y="3743911"/>
                  <a:pt x="424035" y="3743911"/>
                  <a:pt x="424453" y="3745872"/>
                </a:cubicBezTo>
                <a:cubicBezTo>
                  <a:pt x="426070" y="3745231"/>
                  <a:pt x="426488" y="3747191"/>
                  <a:pt x="428105" y="3746551"/>
                </a:cubicBezTo>
                <a:cubicBezTo>
                  <a:pt x="429725" y="3745911"/>
                  <a:pt x="431760" y="3747231"/>
                  <a:pt x="431760" y="3747231"/>
                </a:cubicBezTo>
                <a:cubicBezTo>
                  <a:pt x="432178" y="3749192"/>
                  <a:pt x="432595" y="3751151"/>
                  <a:pt x="432595" y="3751151"/>
                </a:cubicBezTo>
                <a:cubicBezTo>
                  <a:pt x="430609" y="3758313"/>
                  <a:pt x="423717" y="3758914"/>
                  <a:pt x="427838" y="3770036"/>
                </a:cubicBezTo>
                <a:cubicBezTo>
                  <a:pt x="433946" y="3773995"/>
                  <a:pt x="433478" y="3763553"/>
                  <a:pt x="442455" y="3772754"/>
                </a:cubicBezTo>
                <a:cubicBezTo>
                  <a:pt x="433062" y="3761592"/>
                  <a:pt x="447678" y="3764311"/>
                  <a:pt x="447629" y="3755830"/>
                </a:cubicBezTo>
                <a:cubicBezTo>
                  <a:pt x="445593" y="3754510"/>
                  <a:pt x="444391" y="3757111"/>
                  <a:pt x="443558" y="3753190"/>
                </a:cubicBezTo>
                <a:cubicBezTo>
                  <a:pt x="443558" y="3753190"/>
                  <a:pt x="444759" y="3750589"/>
                  <a:pt x="443141" y="3751230"/>
                </a:cubicBezTo>
                <a:cubicBezTo>
                  <a:pt x="441939" y="3753830"/>
                  <a:pt x="440320" y="3754471"/>
                  <a:pt x="438701" y="3755111"/>
                </a:cubicBezTo>
                <a:cubicBezTo>
                  <a:pt x="436666" y="3753791"/>
                  <a:pt x="437450" y="3749230"/>
                  <a:pt x="435833" y="3749871"/>
                </a:cubicBezTo>
                <a:cubicBezTo>
                  <a:pt x="436249" y="3751831"/>
                  <a:pt x="435048" y="3754431"/>
                  <a:pt x="434630" y="3752471"/>
                </a:cubicBezTo>
                <a:cubicBezTo>
                  <a:pt x="434214" y="3750511"/>
                  <a:pt x="433796" y="3748552"/>
                  <a:pt x="433379" y="3746590"/>
                </a:cubicBezTo>
                <a:cubicBezTo>
                  <a:pt x="432962" y="3744629"/>
                  <a:pt x="432962" y="3744629"/>
                  <a:pt x="432962" y="3744629"/>
                </a:cubicBezTo>
                <a:cubicBezTo>
                  <a:pt x="430926" y="3743311"/>
                  <a:pt x="429308" y="3743951"/>
                  <a:pt x="427272" y="3742631"/>
                </a:cubicBezTo>
                <a:cubicBezTo>
                  <a:pt x="427272" y="3742631"/>
                  <a:pt x="425653" y="3743272"/>
                  <a:pt x="425236" y="3741310"/>
                </a:cubicBezTo>
                <a:close/>
                <a:moveTo>
                  <a:pt x="8767013" y="3741097"/>
                </a:moveTo>
                <a:cubicBezTo>
                  <a:pt x="8754019" y="3744529"/>
                  <a:pt x="8735914" y="3740902"/>
                  <a:pt x="8735342" y="3758287"/>
                </a:cubicBezTo>
                <a:cubicBezTo>
                  <a:pt x="8737664" y="3759357"/>
                  <a:pt x="8740173" y="3759481"/>
                  <a:pt x="8742803" y="3759057"/>
                </a:cubicBezTo>
                <a:cubicBezTo>
                  <a:pt x="8750695" y="3757780"/>
                  <a:pt x="8759678" y="3751546"/>
                  <a:pt x="8767946" y="3750939"/>
                </a:cubicBezTo>
                <a:cubicBezTo>
                  <a:pt x="8769685" y="3745855"/>
                  <a:pt x="8765276" y="3746178"/>
                  <a:pt x="8767013" y="3741097"/>
                </a:cubicBezTo>
                <a:close/>
                <a:moveTo>
                  <a:pt x="418931" y="3737902"/>
                </a:moveTo>
                <a:lnTo>
                  <a:pt x="418253" y="3741776"/>
                </a:lnTo>
                <a:lnTo>
                  <a:pt x="416744" y="3740845"/>
                </a:lnTo>
                <a:lnTo>
                  <a:pt x="416152" y="3740248"/>
                </a:lnTo>
                <a:lnTo>
                  <a:pt x="415218" y="3739259"/>
                </a:lnTo>
                <a:cubicBezTo>
                  <a:pt x="414635" y="3738661"/>
                  <a:pt x="414408" y="3738460"/>
                  <a:pt x="414434" y="3738514"/>
                </a:cubicBezTo>
                <a:lnTo>
                  <a:pt x="416152" y="3740248"/>
                </a:lnTo>
                <a:lnTo>
                  <a:pt x="418149" y="3742366"/>
                </a:lnTo>
                <a:lnTo>
                  <a:pt x="418253" y="3741776"/>
                </a:lnTo>
                <a:lnTo>
                  <a:pt x="419951" y="3742821"/>
                </a:lnTo>
                <a:cubicBezTo>
                  <a:pt x="420601" y="3742694"/>
                  <a:pt x="420547" y="3741418"/>
                  <a:pt x="418931" y="3737902"/>
                </a:cubicBezTo>
                <a:close/>
                <a:moveTo>
                  <a:pt x="8852335" y="3726780"/>
                </a:moveTo>
                <a:cubicBezTo>
                  <a:pt x="8850140" y="3726940"/>
                  <a:pt x="8845750" y="3727263"/>
                  <a:pt x="8843556" y="3727424"/>
                </a:cubicBezTo>
                <a:cubicBezTo>
                  <a:pt x="8843789" y="3729885"/>
                  <a:pt x="8844021" y="3732345"/>
                  <a:pt x="8841827" y="3732507"/>
                </a:cubicBezTo>
                <a:cubicBezTo>
                  <a:pt x="8848645" y="3734483"/>
                  <a:pt x="8850373" y="3729402"/>
                  <a:pt x="8852335" y="3726780"/>
                </a:cubicBezTo>
                <a:close/>
                <a:moveTo>
                  <a:pt x="263668" y="3717245"/>
                </a:moveTo>
                <a:cubicBezTo>
                  <a:pt x="260570" y="3718470"/>
                  <a:pt x="260570" y="3718470"/>
                  <a:pt x="260570" y="3718470"/>
                </a:cubicBezTo>
                <a:cubicBezTo>
                  <a:pt x="259021" y="3719083"/>
                  <a:pt x="259472" y="3721200"/>
                  <a:pt x="259472" y="3721200"/>
                </a:cubicBezTo>
                <a:cubicBezTo>
                  <a:pt x="259922" y="3723318"/>
                  <a:pt x="259922" y="3723318"/>
                  <a:pt x="261471" y="3722704"/>
                </a:cubicBezTo>
                <a:cubicBezTo>
                  <a:pt x="264570" y="3721478"/>
                  <a:pt x="264570" y="3721478"/>
                  <a:pt x="264570" y="3721478"/>
                </a:cubicBezTo>
                <a:cubicBezTo>
                  <a:pt x="264570" y="3721478"/>
                  <a:pt x="264570" y="3721478"/>
                  <a:pt x="264120" y="3719362"/>
                </a:cubicBezTo>
                <a:cubicBezTo>
                  <a:pt x="264120" y="3719362"/>
                  <a:pt x="263668" y="3717245"/>
                  <a:pt x="263668" y="3717245"/>
                </a:cubicBezTo>
                <a:close/>
                <a:moveTo>
                  <a:pt x="289077" y="3705407"/>
                </a:moveTo>
                <a:cubicBezTo>
                  <a:pt x="289077" y="3705407"/>
                  <a:pt x="282091" y="3706131"/>
                  <a:pt x="284939" y="3711124"/>
                </a:cubicBezTo>
                <a:cubicBezTo>
                  <a:pt x="284939" y="3711124"/>
                  <a:pt x="292771" y="3705986"/>
                  <a:pt x="289077" y="3705407"/>
                </a:cubicBezTo>
                <a:close/>
                <a:moveTo>
                  <a:pt x="325873" y="3700956"/>
                </a:moveTo>
                <a:cubicBezTo>
                  <a:pt x="324449" y="3701519"/>
                  <a:pt x="322917" y="3702603"/>
                  <a:pt x="321289" y="3703246"/>
                </a:cubicBezTo>
                <a:cubicBezTo>
                  <a:pt x="319662" y="3703891"/>
                  <a:pt x="318037" y="3704534"/>
                  <a:pt x="314407" y="3704057"/>
                </a:cubicBezTo>
                <a:cubicBezTo>
                  <a:pt x="314407" y="3704057"/>
                  <a:pt x="314782" y="3705821"/>
                  <a:pt x="314782" y="3705821"/>
                </a:cubicBezTo>
                <a:cubicBezTo>
                  <a:pt x="315159" y="3707586"/>
                  <a:pt x="315159" y="3707586"/>
                  <a:pt x="315159" y="3707586"/>
                </a:cubicBezTo>
                <a:cubicBezTo>
                  <a:pt x="317160" y="3708706"/>
                  <a:pt x="320414" y="3707418"/>
                  <a:pt x="322040" y="3706775"/>
                </a:cubicBezTo>
                <a:cubicBezTo>
                  <a:pt x="324919" y="3703723"/>
                  <a:pt x="326545" y="3703080"/>
                  <a:pt x="330550" y="3705322"/>
                </a:cubicBezTo>
                <a:cubicBezTo>
                  <a:pt x="330550" y="3705322"/>
                  <a:pt x="330550" y="3705322"/>
                  <a:pt x="331802" y="3702914"/>
                </a:cubicBezTo>
                <a:cubicBezTo>
                  <a:pt x="331802" y="3702914"/>
                  <a:pt x="331425" y="3701149"/>
                  <a:pt x="329799" y="3701793"/>
                </a:cubicBezTo>
                <a:cubicBezTo>
                  <a:pt x="328611" y="3700351"/>
                  <a:pt x="327297" y="3700392"/>
                  <a:pt x="325873" y="3700956"/>
                </a:cubicBezTo>
                <a:close/>
                <a:moveTo>
                  <a:pt x="8691285" y="3700509"/>
                </a:moveTo>
                <a:cubicBezTo>
                  <a:pt x="8687399" y="3701413"/>
                  <a:pt x="8685641" y="3702317"/>
                  <a:pt x="8685144" y="3703051"/>
                </a:cubicBezTo>
                <a:cubicBezTo>
                  <a:pt x="8684645" y="3703784"/>
                  <a:pt x="8685408" y="3704347"/>
                  <a:pt x="8686565" y="3704572"/>
                </a:cubicBezTo>
                <a:cubicBezTo>
                  <a:pt x="8688877" y="3705023"/>
                  <a:pt x="8692762" y="3704116"/>
                  <a:pt x="8691285" y="3700509"/>
                </a:cubicBezTo>
                <a:close/>
                <a:moveTo>
                  <a:pt x="358192" y="3696681"/>
                </a:moveTo>
                <a:cubicBezTo>
                  <a:pt x="354533" y="3700205"/>
                  <a:pt x="354839" y="3703718"/>
                  <a:pt x="355907" y="3704593"/>
                </a:cubicBezTo>
                <a:cubicBezTo>
                  <a:pt x="356975" y="3705470"/>
                  <a:pt x="358806" y="3703706"/>
                  <a:pt x="358192" y="3696681"/>
                </a:cubicBezTo>
                <a:close/>
                <a:moveTo>
                  <a:pt x="8845252" y="3696483"/>
                </a:moveTo>
                <a:lnTo>
                  <a:pt x="8844643" y="3699103"/>
                </a:lnTo>
                <a:lnTo>
                  <a:pt x="8843870" y="3698559"/>
                </a:lnTo>
                <a:cubicBezTo>
                  <a:pt x="8842702" y="3697328"/>
                  <a:pt x="8840947" y="3695483"/>
                  <a:pt x="8838982" y="3696944"/>
                </a:cubicBezTo>
                <a:cubicBezTo>
                  <a:pt x="8839477" y="3702172"/>
                  <a:pt x="8837386" y="3702326"/>
                  <a:pt x="8837634" y="3704939"/>
                </a:cubicBezTo>
                <a:cubicBezTo>
                  <a:pt x="8837758" y="3706247"/>
                  <a:pt x="8838589" y="3706680"/>
                  <a:pt x="8839692" y="3706517"/>
                </a:cubicBezTo>
                <a:cubicBezTo>
                  <a:pt x="8840795" y="3706353"/>
                  <a:pt x="8842169" y="3705595"/>
                  <a:pt x="8843383" y="3704517"/>
                </a:cubicBezTo>
                <a:lnTo>
                  <a:pt x="8844643" y="3699103"/>
                </a:lnTo>
                <a:lnTo>
                  <a:pt x="8845139" y="3699452"/>
                </a:lnTo>
                <a:cubicBezTo>
                  <a:pt x="8845385" y="3699270"/>
                  <a:pt x="8845438" y="3698444"/>
                  <a:pt x="8845252" y="3696483"/>
                </a:cubicBezTo>
                <a:close/>
                <a:moveTo>
                  <a:pt x="8860422" y="3695525"/>
                </a:moveTo>
                <a:cubicBezTo>
                  <a:pt x="8856243" y="3695832"/>
                  <a:pt x="8854152" y="3695985"/>
                  <a:pt x="8854618" y="3700906"/>
                </a:cubicBezTo>
                <a:cubicBezTo>
                  <a:pt x="8855780" y="3702059"/>
                  <a:pt x="8857347" y="3701945"/>
                  <a:pt x="8858566" y="3700925"/>
                </a:cubicBezTo>
                <a:cubicBezTo>
                  <a:pt x="8859787" y="3699907"/>
                  <a:pt x="8860655" y="3697985"/>
                  <a:pt x="8860422" y="3695525"/>
                </a:cubicBezTo>
                <a:close/>
                <a:moveTo>
                  <a:pt x="378849" y="3694956"/>
                </a:moveTo>
                <a:lnTo>
                  <a:pt x="378425" y="3697882"/>
                </a:lnTo>
                <a:lnTo>
                  <a:pt x="376389" y="3697228"/>
                </a:lnTo>
                <a:cubicBezTo>
                  <a:pt x="374572" y="3696130"/>
                  <a:pt x="372391" y="3694397"/>
                  <a:pt x="371760" y="3695685"/>
                </a:cubicBezTo>
                <a:cubicBezTo>
                  <a:pt x="372147" y="3701763"/>
                  <a:pt x="375477" y="3702522"/>
                  <a:pt x="377934" y="3701290"/>
                </a:cubicBezTo>
                <a:lnTo>
                  <a:pt x="378425" y="3697882"/>
                </a:lnTo>
                <a:lnTo>
                  <a:pt x="378606" y="3697940"/>
                </a:lnTo>
                <a:cubicBezTo>
                  <a:pt x="379097" y="3697715"/>
                  <a:pt x="379256" y="3696872"/>
                  <a:pt x="378849" y="3694956"/>
                </a:cubicBezTo>
                <a:close/>
                <a:moveTo>
                  <a:pt x="8736302" y="3694416"/>
                </a:moveTo>
                <a:cubicBezTo>
                  <a:pt x="8736302" y="3694416"/>
                  <a:pt x="8734145" y="3694575"/>
                  <a:pt x="8734145" y="3694575"/>
                </a:cubicBezTo>
                <a:cubicBezTo>
                  <a:pt x="8734388" y="3697126"/>
                  <a:pt x="8732229" y="3697283"/>
                  <a:pt x="8730071" y="3697442"/>
                </a:cubicBezTo>
                <a:cubicBezTo>
                  <a:pt x="8723355" y="3695366"/>
                  <a:pt x="8714722" y="3696000"/>
                  <a:pt x="8713531" y="3706364"/>
                </a:cubicBezTo>
                <a:cubicBezTo>
                  <a:pt x="8706573" y="3701736"/>
                  <a:pt x="8707781" y="3714491"/>
                  <a:pt x="8701549" y="3717518"/>
                </a:cubicBezTo>
                <a:cubicBezTo>
                  <a:pt x="8682369" y="3721495"/>
                  <a:pt x="8655988" y="3718295"/>
                  <a:pt x="8641848" y="3729608"/>
                </a:cubicBezTo>
                <a:cubicBezTo>
                  <a:pt x="8643653" y="3737182"/>
                  <a:pt x="8647551" y="3738180"/>
                  <a:pt x="8652347" y="3737185"/>
                </a:cubicBezTo>
                <a:cubicBezTo>
                  <a:pt x="8657141" y="3736191"/>
                  <a:pt x="8662835" y="3733204"/>
                  <a:pt x="8668230" y="3732808"/>
                </a:cubicBezTo>
                <a:cubicBezTo>
                  <a:pt x="8687652" y="3731382"/>
                  <a:pt x="8711634" y="3732191"/>
                  <a:pt x="8723856" y="3723587"/>
                </a:cubicBezTo>
                <a:cubicBezTo>
                  <a:pt x="8738722" y="3719926"/>
                  <a:pt x="8753828" y="3718817"/>
                  <a:pt x="8766777" y="3717867"/>
                </a:cubicBezTo>
                <a:cubicBezTo>
                  <a:pt x="8781884" y="3716757"/>
                  <a:pt x="8798907" y="3712938"/>
                  <a:pt x="8813771" y="3709279"/>
                </a:cubicBezTo>
                <a:cubicBezTo>
                  <a:pt x="8815928" y="3709120"/>
                  <a:pt x="8815688" y="3706570"/>
                  <a:pt x="8815446" y="3704018"/>
                </a:cubicBezTo>
                <a:cubicBezTo>
                  <a:pt x="8815446" y="3704018"/>
                  <a:pt x="8815203" y="3701467"/>
                  <a:pt x="8813046" y="3701625"/>
                </a:cubicBezTo>
                <a:cubicBezTo>
                  <a:pt x="8796023" y="3705443"/>
                  <a:pt x="8780916" y="3706553"/>
                  <a:pt x="8765810" y="3707662"/>
                </a:cubicBezTo>
                <a:cubicBezTo>
                  <a:pt x="8752861" y="3708613"/>
                  <a:pt x="8737754" y="3709722"/>
                  <a:pt x="8725047" y="3713224"/>
                </a:cubicBezTo>
                <a:cubicBezTo>
                  <a:pt x="8720731" y="3713541"/>
                  <a:pt x="8718572" y="3713699"/>
                  <a:pt x="8718090" y="3708597"/>
                </a:cubicBezTo>
                <a:cubicBezTo>
                  <a:pt x="8717606" y="3703495"/>
                  <a:pt x="8724079" y="3703020"/>
                  <a:pt x="8730555" y="3702544"/>
                </a:cubicBezTo>
                <a:cubicBezTo>
                  <a:pt x="8732712" y="3702387"/>
                  <a:pt x="8734870" y="3702228"/>
                  <a:pt x="8737028" y="3702069"/>
                </a:cubicBezTo>
                <a:cubicBezTo>
                  <a:pt x="8737028" y="3702069"/>
                  <a:pt x="8736786" y="3699518"/>
                  <a:pt x="8736544" y="3696967"/>
                </a:cubicBezTo>
                <a:cubicBezTo>
                  <a:pt x="8736544" y="3696967"/>
                  <a:pt x="8736544" y="3696967"/>
                  <a:pt x="8736302" y="3694416"/>
                </a:cubicBezTo>
                <a:close/>
                <a:moveTo>
                  <a:pt x="386406" y="3693093"/>
                </a:moveTo>
                <a:cubicBezTo>
                  <a:pt x="384275" y="3693439"/>
                  <a:pt x="382534" y="3695620"/>
                  <a:pt x="383315" y="3699290"/>
                </a:cubicBezTo>
                <a:cubicBezTo>
                  <a:pt x="386177" y="3696167"/>
                  <a:pt x="389822" y="3696715"/>
                  <a:pt x="391838" y="3697905"/>
                </a:cubicBezTo>
                <a:cubicBezTo>
                  <a:pt x="391058" y="3694237"/>
                  <a:pt x="388537" y="3692747"/>
                  <a:pt x="386406" y="3693093"/>
                </a:cubicBezTo>
                <a:close/>
                <a:moveTo>
                  <a:pt x="399818" y="3688629"/>
                </a:moveTo>
                <a:cubicBezTo>
                  <a:pt x="399818" y="3688629"/>
                  <a:pt x="398611" y="3691249"/>
                  <a:pt x="398611" y="3691249"/>
                </a:cubicBezTo>
                <a:cubicBezTo>
                  <a:pt x="399032" y="3693224"/>
                  <a:pt x="399452" y="3695200"/>
                  <a:pt x="399452" y="3695200"/>
                </a:cubicBezTo>
                <a:cubicBezTo>
                  <a:pt x="403546" y="3697865"/>
                  <a:pt x="405174" y="3697221"/>
                  <a:pt x="406800" y="3696577"/>
                </a:cubicBezTo>
                <a:cubicBezTo>
                  <a:pt x="406800" y="3696577"/>
                  <a:pt x="408007" y="3693958"/>
                  <a:pt x="407586" y="3691982"/>
                </a:cubicBezTo>
                <a:cubicBezTo>
                  <a:pt x="407166" y="3690006"/>
                  <a:pt x="405539" y="3690650"/>
                  <a:pt x="405539" y="3690650"/>
                </a:cubicBezTo>
                <a:cubicBezTo>
                  <a:pt x="403912" y="3691293"/>
                  <a:pt x="402285" y="3691937"/>
                  <a:pt x="400239" y="3690604"/>
                </a:cubicBezTo>
                <a:cubicBezTo>
                  <a:pt x="400239" y="3690604"/>
                  <a:pt x="399818" y="3688629"/>
                  <a:pt x="399818" y="3688629"/>
                </a:cubicBezTo>
                <a:close/>
                <a:moveTo>
                  <a:pt x="8872103" y="3686362"/>
                </a:moveTo>
                <a:cubicBezTo>
                  <a:pt x="8869909" y="3686523"/>
                  <a:pt x="8868323" y="3687280"/>
                  <a:pt x="8868563" y="3689817"/>
                </a:cubicBezTo>
                <a:cubicBezTo>
                  <a:pt x="8875149" y="3689333"/>
                  <a:pt x="8868563" y="3689817"/>
                  <a:pt x="8873435" y="3694569"/>
                </a:cubicBezTo>
                <a:cubicBezTo>
                  <a:pt x="8875630" y="3694407"/>
                  <a:pt x="8880019" y="3694086"/>
                  <a:pt x="8879780" y="3691548"/>
                </a:cubicBezTo>
                <a:cubicBezTo>
                  <a:pt x="8879780" y="3691548"/>
                  <a:pt x="8879538" y="3689011"/>
                  <a:pt x="8879298" y="3686473"/>
                </a:cubicBezTo>
                <a:cubicBezTo>
                  <a:pt x="8877102" y="3686634"/>
                  <a:pt x="8874299" y="3686201"/>
                  <a:pt x="8872103" y="3686362"/>
                </a:cubicBezTo>
                <a:close/>
                <a:moveTo>
                  <a:pt x="449995" y="3679871"/>
                </a:moveTo>
                <a:cubicBezTo>
                  <a:pt x="447522" y="3678172"/>
                  <a:pt x="442582" y="3685482"/>
                  <a:pt x="447976" y="3686409"/>
                </a:cubicBezTo>
                <a:cubicBezTo>
                  <a:pt x="448773" y="3682013"/>
                  <a:pt x="449174" y="3683894"/>
                  <a:pt x="451171" y="3685144"/>
                </a:cubicBezTo>
                <a:cubicBezTo>
                  <a:pt x="451369" y="3682006"/>
                  <a:pt x="450820" y="3680438"/>
                  <a:pt x="449995" y="3679871"/>
                </a:cubicBezTo>
                <a:close/>
                <a:moveTo>
                  <a:pt x="423718" y="3676877"/>
                </a:moveTo>
                <a:cubicBezTo>
                  <a:pt x="423812" y="3685342"/>
                  <a:pt x="426549" y="3682134"/>
                  <a:pt x="426222" y="3688638"/>
                </a:cubicBezTo>
                <a:cubicBezTo>
                  <a:pt x="428959" y="3685431"/>
                  <a:pt x="430628" y="3693271"/>
                  <a:pt x="433783" y="3692025"/>
                </a:cubicBezTo>
                <a:cubicBezTo>
                  <a:pt x="434017" y="3677054"/>
                  <a:pt x="427383" y="3686054"/>
                  <a:pt x="423718" y="3676877"/>
                </a:cubicBezTo>
                <a:close/>
                <a:moveTo>
                  <a:pt x="320874" y="3672441"/>
                </a:moveTo>
                <a:cubicBezTo>
                  <a:pt x="320167" y="3672427"/>
                  <a:pt x="319545" y="3673066"/>
                  <a:pt x="319054" y="3674828"/>
                </a:cubicBezTo>
                <a:cubicBezTo>
                  <a:pt x="317866" y="3677389"/>
                  <a:pt x="317866" y="3677389"/>
                  <a:pt x="317866" y="3677389"/>
                </a:cubicBezTo>
                <a:cubicBezTo>
                  <a:pt x="315858" y="3676092"/>
                  <a:pt x="315858" y="3676092"/>
                  <a:pt x="315858" y="3676092"/>
                </a:cubicBezTo>
                <a:cubicBezTo>
                  <a:pt x="312663" y="3677357"/>
                  <a:pt x="311885" y="3681846"/>
                  <a:pt x="312706" y="3685705"/>
                </a:cubicBezTo>
                <a:cubicBezTo>
                  <a:pt x="311109" y="3686336"/>
                  <a:pt x="311109" y="3686336"/>
                  <a:pt x="311519" y="3688265"/>
                </a:cubicBezTo>
                <a:cubicBezTo>
                  <a:pt x="311519" y="3688265"/>
                  <a:pt x="309510" y="3686969"/>
                  <a:pt x="307502" y="3685671"/>
                </a:cubicBezTo>
                <a:cubicBezTo>
                  <a:pt x="307502" y="3685671"/>
                  <a:pt x="305494" y="3684375"/>
                  <a:pt x="305494" y="3684375"/>
                </a:cubicBezTo>
                <a:cubicBezTo>
                  <a:pt x="303896" y="3685008"/>
                  <a:pt x="303896" y="3685008"/>
                  <a:pt x="303896" y="3685008"/>
                </a:cubicBezTo>
                <a:cubicBezTo>
                  <a:pt x="302710" y="3687567"/>
                  <a:pt x="301522" y="3690130"/>
                  <a:pt x="301522" y="3690130"/>
                </a:cubicBezTo>
                <a:cubicBezTo>
                  <a:pt x="298693" y="3684974"/>
                  <a:pt x="288695" y="3686838"/>
                  <a:pt x="292389" y="3704199"/>
                </a:cubicBezTo>
                <a:cubicBezTo>
                  <a:pt x="301976" y="3700405"/>
                  <a:pt x="296817" y="3708721"/>
                  <a:pt x="307590" y="3702368"/>
                </a:cubicBezTo>
                <a:cubicBezTo>
                  <a:pt x="306769" y="3698509"/>
                  <a:pt x="306359" y="3696579"/>
                  <a:pt x="304761" y="3697213"/>
                </a:cubicBezTo>
                <a:cubicBezTo>
                  <a:pt x="302753" y="3695916"/>
                  <a:pt x="302753" y="3695916"/>
                  <a:pt x="302753" y="3695916"/>
                </a:cubicBezTo>
                <a:cubicBezTo>
                  <a:pt x="303941" y="3693354"/>
                  <a:pt x="305128" y="3690795"/>
                  <a:pt x="305128" y="3690795"/>
                </a:cubicBezTo>
                <a:cubicBezTo>
                  <a:pt x="306726" y="3690161"/>
                  <a:pt x="306726" y="3690161"/>
                  <a:pt x="307137" y="3692090"/>
                </a:cubicBezTo>
                <a:cubicBezTo>
                  <a:pt x="309145" y="3693388"/>
                  <a:pt x="312751" y="3694052"/>
                  <a:pt x="313937" y="3691491"/>
                </a:cubicBezTo>
                <a:cubicBezTo>
                  <a:pt x="315536" y="3690860"/>
                  <a:pt x="315125" y="3688930"/>
                  <a:pt x="314714" y="3687001"/>
                </a:cubicBezTo>
                <a:cubicBezTo>
                  <a:pt x="314714" y="3687001"/>
                  <a:pt x="315902" y="3684440"/>
                  <a:pt x="317090" y="3681878"/>
                </a:cubicBezTo>
                <a:cubicBezTo>
                  <a:pt x="317910" y="3685738"/>
                  <a:pt x="318731" y="3689594"/>
                  <a:pt x="320739" y="3690892"/>
                </a:cubicBezTo>
                <a:cubicBezTo>
                  <a:pt x="322337" y="3690259"/>
                  <a:pt x="322702" y="3683841"/>
                  <a:pt x="325532" y="3688995"/>
                </a:cubicBezTo>
                <a:cubicBezTo>
                  <a:pt x="323935" y="3689628"/>
                  <a:pt x="322748" y="3692188"/>
                  <a:pt x="325943" y="3690925"/>
                </a:cubicBezTo>
                <a:cubicBezTo>
                  <a:pt x="324302" y="3683209"/>
                  <a:pt x="329916" y="3685169"/>
                  <a:pt x="328275" y="3677454"/>
                </a:cubicBezTo>
                <a:cubicBezTo>
                  <a:pt x="325878" y="3678402"/>
                  <a:pt x="322994" y="3672485"/>
                  <a:pt x="320874" y="3672441"/>
                </a:cubicBezTo>
                <a:close/>
                <a:moveTo>
                  <a:pt x="387671" y="3672395"/>
                </a:moveTo>
                <a:cubicBezTo>
                  <a:pt x="386056" y="3673033"/>
                  <a:pt x="384443" y="3673671"/>
                  <a:pt x="382828" y="3674310"/>
                </a:cubicBezTo>
                <a:cubicBezTo>
                  <a:pt x="381215" y="3674948"/>
                  <a:pt x="377986" y="3676226"/>
                  <a:pt x="375548" y="3672983"/>
                </a:cubicBezTo>
                <a:cubicBezTo>
                  <a:pt x="372319" y="3674259"/>
                  <a:pt x="372319" y="3674259"/>
                  <a:pt x="372319" y="3674259"/>
                </a:cubicBezTo>
                <a:cubicBezTo>
                  <a:pt x="372732" y="3676200"/>
                  <a:pt x="372732" y="3676200"/>
                  <a:pt x="373144" y="3678142"/>
                </a:cubicBezTo>
                <a:cubicBezTo>
                  <a:pt x="373144" y="3678142"/>
                  <a:pt x="373144" y="3678142"/>
                  <a:pt x="374760" y="3677502"/>
                </a:cubicBezTo>
                <a:cubicBezTo>
                  <a:pt x="378814" y="3680107"/>
                  <a:pt x="382041" y="3678829"/>
                  <a:pt x="383655" y="3678191"/>
                </a:cubicBezTo>
                <a:cubicBezTo>
                  <a:pt x="385269" y="3677554"/>
                  <a:pt x="386882" y="3676914"/>
                  <a:pt x="386882" y="3676914"/>
                </a:cubicBezTo>
                <a:cubicBezTo>
                  <a:pt x="388497" y="3676276"/>
                  <a:pt x="388084" y="3674335"/>
                  <a:pt x="388084" y="3674335"/>
                </a:cubicBezTo>
                <a:cubicBezTo>
                  <a:pt x="387671" y="3672395"/>
                  <a:pt x="387671" y="3672395"/>
                  <a:pt x="387671" y="3672395"/>
                </a:cubicBezTo>
                <a:close/>
                <a:moveTo>
                  <a:pt x="8786090" y="3670320"/>
                </a:moveTo>
                <a:cubicBezTo>
                  <a:pt x="8784206" y="3673060"/>
                  <a:pt x="8777577" y="3670945"/>
                  <a:pt x="8778559" y="3681280"/>
                </a:cubicBezTo>
                <a:cubicBezTo>
                  <a:pt x="8780809" y="3682416"/>
                  <a:pt x="8784063" y="3682827"/>
                  <a:pt x="8786957" y="3682289"/>
                </a:cubicBezTo>
                <a:cubicBezTo>
                  <a:pt x="8789852" y="3681752"/>
                  <a:pt x="8792389" y="3680264"/>
                  <a:pt x="8793208" y="3677602"/>
                </a:cubicBezTo>
                <a:cubicBezTo>
                  <a:pt x="8788951" y="3677915"/>
                  <a:pt x="8790590" y="3672591"/>
                  <a:pt x="8786090" y="3670320"/>
                </a:cubicBezTo>
                <a:close/>
                <a:moveTo>
                  <a:pt x="8843016" y="3668929"/>
                </a:moveTo>
                <a:cubicBezTo>
                  <a:pt x="8840776" y="3669093"/>
                  <a:pt x="8840776" y="3669093"/>
                  <a:pt x="8840776" y="3669093"/>
                </a:cubicBezTo>
                <a:cubicBezTo>
                  <a:pt x="8838535" y="3669257"/>
                  <a:pt x="8838535" y="3669257"/>
                  <a:pt x="8838535" y="3669257"/>
                </a:cubicBezTo>
                <a:cubicBezTo>
                  <a:pt x="8836296" y="3669421"/>
                  <a:pt x="8834058" y="3669586"/>
                  <a:pt x="8832059" y="3672288"/>
                </a:cubicBezTo>
                <a:cubicBezTo>
                  <a:pt x="8832059" y="3672288"/>
                  <a:pt x="8831558" y="3672963"/>
                  <a:pt x="8831369" y="3673935"/>
                </a:cubicBezTo>
                <a:cubicBezTo>
                  <a:pt x="8831178" y="3674908"/>
                  <a:pt x="8831299" y="3676176"/>
                  <a:pt x="8832539" y="3677363"/>
                </a:cubicBezTo>
                <a:cubicBezTo>
                  <a:pt x="8832539" y="3677363"/>
                  <a:pt x="8832599" y="3677997"/>
                  <a:pt x="8832908" y="3678293"/>
                </a:cubicBezTo>
                <a:cubicBezTo>
                  <a:pt x="8833220" y="3678591"/>
                  <a:pt x="8833779" y="3678550"/>
                  <a:pt x="8834780" y="3677198"/>
                </a:cubicBezTo>
                <a:cubicBezTo>
                  <a:pt x="8837018" y="3677033"/>
                  <a:pt x="8839259" y="3676870"/>
                  <a:pt x="8839259" y="3676870"/>
                </a:cubicBezTo>
                <a:cubicBezTo>
                  <a:pt x="8841497" y="3676705"/>
                  <a:pt x="8841497" y="3676705"/>
                  <a:pt x="8843738" y="3676541"/>
                </a:cubicBezTo>
                <a:cubicBezTo>
                  <a:pt x="8843738" y="3676541"/>
                  <a:pt x="8845977" y="3676376"/>
                  <a:pt x="8845737" y="3673839"/>
                </a:cubicBezTo>
                <a:cubicBezTo>
                  <a:pt x="8845497" y="3671301"/>
                  <a:pt x="8843016" y="3668929"/>
                  <a:pt x="8843016" y="3668929"/>
                </a:cubicBezTo>
                <a:close/>
                <a:moveTo>
                  <a:pt x="8771061" y="3668806"/>
                </a:moveTo>
                <a:cubicBezTo>
                  <a:pt x="8760191" y="3669604"/>
                  <a:pt x="8751971" y="3675276"/>
                  <a:pt x="8741101" y="3676073"/>
                </a:cubicBezTo>
                <a:cubicBezTo>
                  <a:pt x="8730229" y="3676871"/>
                  <a:pt x="8714533" y="3672956"/>
                  <a:pt x="8708010" y="3673436"/>
                </a:cubicBezTo>
                <a:cubicBezTo>
                  <a:pt x="8703901" y="3676270"/>
                  <a:pt x="8700268" y="3684139"/>
                  <a:pt x="8695920" y="3684459"/>
                </a:cubicBezTo>
                <a:cubicBezTo>
                  <a:pt x="8683113" y="3687933"/>
                  <a:pt x="8661636" y="3669237"/>
                  <a:pt x="8657738" y="3697397"/>
                </a:cubicBezTo>
                <a:cubicBezTo>
                  <a:pt x="8677069" y="3693444"/>
                  <a:pt x="8703397" y="3694046"/>
                  <a:pt x="8722965" y="3692609"/>
                </a:cubicBezTo>
                <a:cubicBezTo>
                  <a:pt x="8729486" y="3692129"/>
                  <a:pt x="8735771" y="3689135"/>
                  <a:pt x="8740118" y="3688815"/>
                </a:cubicBezTo>
                <a:cubicBezTo>
                  <a:pt x="8753403" y="3690374"/>
                  <a:pt x="8772969" y="3688936"/>
                  <a:pt x="8771061" y="3668806"/>
                </a:cubicBezTo>
                <a:close/>
                <a:moveTo>
                  <a:pt x="255966" y="3665970"/>
                </a:moveTo>
                <a:cubicBezTo>
                  <a:pt x="258811" y="3671271"/>
                  <a:pt x="244874" y="3670358"/>
                  <a:pt x="252471" y="3673778"/>
                </a:cubicBezTo>
                <a:cubicBezTo>
                  <a:pt x="255060" y="3673827"/>
                  <a:pt x="258043" y="3673717"/>
                  <a:pt x="259774" y="3672765"/>
                </a:cubicBezTo>
                <a:cubicBezTo>
                  <a:pt x="261504" y="3671812"/>
                  <a:pt x="261981" y="3670017"/>
                  <a:pt x="259555" y="3666691"/>
                </a:cubicBezTo>
                <a:cubicBezTo>
                  <a:pt x="259976" y="3668668"/>
                  <a:pt x="260397" y="3670643"/>
                  <a:pt x="258811" y="3671271"/>
                </a:cubicBezTo>
                <a:cubicBezTo>
                  <a:pt x="258391" y="3669295"/>
                  <a:pt x="257550" y="3665343"/>
                  <a:pt x="255966" y="3665970"/>
                </a:cubicBezTo>
                <a:close/>
                <a:moveTo>
                  <a:pt x="345460" y="3661533"/>
                </a:moveTo>
                <a:cubicBezTo>
                  <a:pt x="345104" y="3660862"/>
                  <a:pt x="344709" y="3661018"/>
                  <a:pt x="344133" y="3662330"/>
                </a:cubicBezTo>
                <a:cubicBezTo>
                  <a:pt x="340980" y="3663577"/>
                  <a:pt x="338977" y="3662201"/>
                  <a:pt x="338977" y="3662201"/>
                </a:cubicBezTo>
                <a:cubicBezTo>
                  <a:pt x="337401" y="3662826"/>
                  <a:pt x="337401" y="3662826"/>
                  <a:pt x="337401" y="3662826"/>
                </a:cubicBezTo>
                <a:cubicBezTo>
                  <a:pt x="335824" y="3663449"/>
                  <a:pt x="335824" y="3663449"/>
                  <a:pt x="334671" y="3666073"/>
                </a:cubicBezTo>
                <a:cubicBezTo>
                  <a:pt x="335096" y="3668073"/>
                  <a:pt x="335947" y="3672072"/>
                  <a:pt x="337525" y="3671448"/>
                </a:cubicBezTo>
                <a:cubicBezTo>
                  <a:pt x="338527" y="3672136"/>
                  <a:pt x="339921" y="3672668"/>
                  <a:pt x="341408" y="3672622"/>
                </a:cubicBezTo>
                <a:cubicBezTo>
                  <a:pt x="342894" y="3672575"/>
                  <a:pt x="344472" y="3671951"/>
                  <a:pt x="345835" y="3670328"/>
                </a:cubicBezTo>
                <a:cubicBezTo>
                  <a:pt x="347413" y="3669703"/>
                  <a:pt x="346986" y="3667704"/>
                  <a:pt x="346562" y="3665704"/>
                </a:cubicBezTo>
                <a:cubicBezTo>
                  <a:pt x="346136" y="3663704"/>
                  <a:pt x="345817" y="3662205"/>
                  <a:pt x="345460" y="3661533"/>
                </a:cubicBezTo>
                <a:close/>
                <a:moveTo>
                  <a:pt x="411349" y="3661113"/>
                </a:moveTo>
                <a:cubicBezTo>
                  <a:pt x="410252" y="3663652"/>
                  <a:pt x="408741" y="3664249"/>
                  <a:pt x="408328" y="3662308"/>
                </a:cubicBezTo>
                <a:cubicBezTo>
                  <a:pt x="406818" y="3662906"/>
                  <a:pt x="406818" y="3662906"/>
                  <a:pt x="405720" y="3665445"/>
                </a:cubicBezTo>
                <a:lnTo>
                  <a:pt x="406302" y="3666261"/>
                </a:lnTo>
                <a:lnTo>
                  <a:pt x="402875" y="3668928"/>
                </a:lnTo>
                <a:cubicBezTo>
                  <a:pt x="408041" y="3671511"/>
                  <a:pt x="413208" y="3674094"/>
                  <a:pt x="413208" y="3674094"/>
                </a:cubicBezTo>
                <a:cubicBezTo>
                  <a:pt x="420940" y="3667134"/>
                  <a:pt x="426107" y="3669716"/>
                  <a:pt x="431272" y="3672301"/>
                </a:cubicBezTo>
                <a:cubicBezTo>
                  <a:pt x="426107" y="3669716"/>
                  <a:pt x="420940" y="3667134"/>
                  <a:pt x="415774" y="3664551"/>
                </a:cubicBezTo>
                <a:lnTo>
                  <a:pt x="413058" y="3663862"/>
                </a:lnTo>
                <a:lnTo>
                  <a:pt x="413272" y="3662457"/>
                </a:lnTo>
                <a:cubicBezTo>
                  <a:pt x="413272" y="3662457"/>
                  <a:pt x="412860" y="3660516"/>
                  <a:pt x="411349" y="3661113"/>
                </a:cubicBezTo>
                <a:close/>
                <a:moveTo>
                  <a:pt x="425476" y="3659861"/>
                </a:moveTo>
                <a:cubicBezTo>
                  <a:pt x="424278" y="3662374"/>
                  <a:pt x="424278" y="3662374"/>
                  <a:pt x="424278" y="3662374"/>
                </a:cubicBezTo>
                <a:cubicBezTo>
                  <a:pt x="424278" y="3662374"/>
                  <a:pt x="424278" y="3662374"/>
                  <a:pt x="422681" y="3663007"/>
                </a:cubicBezTo>
                <a:cubicBezTo>
                  <a:pt x="422681" y="3663007"/>
                  <a:pt x="421083" y="3663639"/>
                  <a:pt x="421083" y="3663639"/>
                </a:cubicBezTo>
                <a:cubicBezTo>
                  <a:pt x="421484" y="3665520"/>
                  <a:pt x="421484" y="3665520"/>
                  <a:pt x="421484" y="3665520"/>
                </a:cubicBezTo>
                <a:cubicBezTo>
                  <a:pt x="421484" y="3665520"/>
                  <a:pt x="423082" y="3664889"/>
                  <a:pt x="423082" y="3664889"/>
                </a:cubicBezTo>
                <a:cubicBezTo>
                  <a:pt x="424680" y="3664256"/>
                  <a:pt x="424680" y="3664256"/>
                  <a:pt x="426278" y="3663624"/>
                </a:cubicBezTo>
                <a:cubicBezTo>
                  <a:pt x="425476" y="3659861"/>
                  <a:pt x="425476" y="3659861"/>
                  <a:pt x="425476" y="3659861"/>
                </a:cubicBezTo>
                <a:close/>
                <a:moveTo>
                  <a:pt x="522181" y="3659171"/>
                </a:moveTo>
                <a:cubicBezTo>
                  <a:pt x="516599" y="3665499"/>
                  <a:pt x="509379" y="3655995"/>
                  <a:pt x="510206" y="3668028"/>
                </a:cubicBezTo>
                <a:cubicBezTo>
                  <a:pt x="513209" y="3669930"/>
                  <a:pt x="516895" y="3675037"/>
                  <a:pt x="520734" y="3674000"/>
                </a:cubicBezTo>
                <a:cubicBezTo>
                  <a:pt x="522015" y="3673656"/>
                  <a:pt x="523312" y="3672627"/>
                  <a:pt x="524606" y="3670570"/>
                </a:cubicBezTo>
                <a:cubicBezTo>
                  <a:pt x="523394" y="3664870"/>
                  <a:pt x="520198" y="3666135"/>
                  <a:pt x="519793" y="3664234"/>
                </a:cubicBezTo>
                <a:cubicBezTo>
                  <a:pt x="519793" y="3664234"/>
                  <a:pt x="522990" y="3662969"/>
                  <a:pt x="522181" y="3659171"/>
                </a:cubicBezTo>
                <a:close/>
                <a:moveTo>
                  <a:pt x="435825" y="3653725"/>
                </a:moveTo>
                <a:cubicBezTo>
                  <a:pt x="435825" y="3653725"/>
                  <a:pt x="434227" y="3654358"/>
                  <a:pt x="434227" y="3654358"/>
                </a:cubicBezTo>
                <a:cubicBezTo>
                  <a:pt x="434640" y="3656298"/>
                  <a:pt x="435053" y="3658240"/>
                  <a:pt x="436650" y="3657607"/>
                </a:cubicBezTo>
                <a:cubicBezTo>
                  <a:pt x="436650" y="3657607"/>
                  <a:pt x="437064" y="3659548"/>
                  <a:pt x="438661" y="3658915"/>
                </a:cubicBezTo>
                <a:cubicBezTo>
                  <a:pt x="438661" y="3658915"/>
                  <a:pt x="439074" y="3660856"/>
                  <a:pt x="440672" y="3660224"/>
                </a:cubicBezTo>
                <a:cubicBezTo>
                  <a:pt x="440672" y="3660224"/>
                  <a:pt x="440672" y="3660224"/>
                  <a:pt x="442270" y="3659592"/>
                </a:cubicBezTo>
                <a:cubicBezTo>
                  <a:pt x="441857" y="3657651"/>
                  <a:pt x="441443" y="3655712"/>
                  <a:pt x="439847" y="3656343"/>
                </a:cubicBezTo>
                <a:cubicBezTo>
                  <a:pt x="439847" y="3656343"/>
                  <a:pt x="439847" y="3656343"/>
                  <a:pt x="439434" y="3654401"/>
                </a:cubicBezTo>
                <a:cubicBezTo>
                  <a:pt x="437835" y="3655035"/>
                  <a:pt x="437423" y="3653093"/>
                  <a:pt x="435825" y="3653725"/>
                </a:cubicBezTo>
                <a:close/>
                <a:moveTo>
                  <a:pt x="277821" y="3653497"/>
                </a:moveTo>
                <a:cubicBezTo>
                  <a:pt x="271702" y="3649606"/>
                  <a:pt x="271116" y="3657729"/>
                  <a:pt x="273940" y="3657400"/>
                </a:cubicBezTo>
                <a:cubicBezTo>
                  <a:pt x="274881" y="3657291"/>
                  <a:pt x="276200" y="3656243"/>
                  <a:pt x="277821" y="3653497"/>
                </a:cubicBezTo>
                <a:close/>
                <a:moveTo>
                  <a:pt x="497771" y="3649877"/>
                </a:moveTo>
                <a:cubicBezTo>
                  <a:pt x="497771" y="3649877"/>
                  <a:pt x="498180" y="3651797"/>
                  <a:pt x="498180" y="3651797"/>
                </a:cubicBezTo>
                <a:cubicBezTo>
                  <a:pt x="498180" y="3651797"/>
                  <a:pt x="498588" y="3653719"/>
                  <a:pt x="497007" y="3654344"/>
                </a:cubicBezTo>
                <a:cubicBezTo>
                  <a:pt x="495424" y="3654970"/>
                  <a:pt x="494252" y="3657517"/>
                  <a:pt x="496651" y="3660734"/>
                </a:cubicBezTo>
                <a:cubicBezTo>
                  <a:pt x="497060" y="3662654"/>
                  <a:pt x="497060" y="3662654"/>
                  <a:pt x="497060" y="3662654"/>
                </a:cubicBezTo>
                <a:cubicBezTo>
                  <a:pt x="495069" y="3661359"/>
                  <a:pt x="493488" y="3661985"/>
                  <a:pt x="491906" y="3662610"/>
                </a:cubicBezTo>
                <a:cubicBezTo>
                  <a:pt x="491906" y="3662610"/>
                  <a:pt x="491906" y="3662610"/>
                  <a:pt x="490325" y="3663236"/>
                </a:cubicBezTo>
                <a:cubicBezTo>
                  <a:pt x="490325" y="3663236"/>
                  <a:pt x="490325" y="3663236"/>
                  <a:pt x="490733" y="3665159"/>
                </a:cubicBezTo>
                <a:cubicBezTo>
                  <a:pt x="490733" y="3665159"/>
                  <a:pt x="491143" y="3667079"/>
                  <a:pt x="491143" y="3667079"/>
                </a:cubicBezTo>
                <a:cubicBezTo>
                  <a:pt x="492315" y="3664532"/>
                  <a:pt x="494305" y="3665826"/>
                  <a:pt x="495888" y="3665201"/>
                </a:cubicBezTo>
                <a:cubicBezTo>
                  <a:pt x="495888" y="3665201"/>
                  <a:pt x="496296" y="3667122"/>
                  <a:pt x="496296" y="3667122"/>
                </a:cubicBezTo>
                <a:cubicBezTo>
                  <a:pt x="494714" y="3667748"/>
                  <a:pt x="495123" y="3669670"/>
                  <a:pt x="493541" y="3670295"/>
                </a:cubicBezTo>
                <a:cubicBezTo>
                  <a:pt x="489560" y="3667704"/>
                  <a:pt x="488032" y="3676640"/>
                  <a:pt x="489151" y="3665783"/>
                </a:cubicBezTo>
                <a:cubicBezTo>
                  <a:pt x="486806" y="3670877"/>
                  <a:pt x="481652" y="3670832"/>
                  <a:pt x="480888" y="3675300"/>
                </a:cubicBezTo>
                <a:cubicBezTo>
                  <a:pt x="482878" y="3676597"/>
                  <a:pt x="483287" y="3678516"/>
                  <a:pt x="482115" y="3681064"/>
                </a:cubicBezTo>
                <a:cubicBezTo>
                  <a:pt x="488850" y="3680482"/>
                  <a:pt x="485740" y="3690043"/>
                  <a:pt x="490894" y="3690087"/>
                </a:cubicBezTo>
                <a:cubicBezTo>
                  <a:pt x="487676" y="3683028"/>
                  <a:pt x="496811" y="3685664"/>
                  <a:pt x="497166" y="3679274"/>
                </a:cubicBezTo>
                <a:cubicBezTo>
                  <a:pt x="497166" y="3679274"/>
                  <a:pt x="498748" y="3678648"/>
                  <a:pt x="500329" y="3678022"/>
                </a:cubicBezTo>
                <a:cubicBezTo>
                  <a:pt x="501147" y="3681865"/>
                  <a:pt x="504120" y="3681731"/>
                  <a:pt x="506193" y="3680390"/>
                </a:cubicBezTo>
                <a:lnTo>
                  <a:pt x="506418" y="3678025"/>
                </a:lnTo>
                <a:lnTo>
                  <a:pt x="506970" y="3678000"/>
                </a:lnTo>
                <a:cubicBezTo>
                  <a:pt x="507065" y="3677440"/>
                  <a:pt x="506861" y="3676480"/>
                  <a:pt x="506656" y="3675519"/>
                </a:cubicBezTo>
                <a:lnTo>
                  <a:pt x="506418" y="3678025"/>
                </a:lnTo>
                <a:lnTo>
                  <a:pt x="505484" y="3678066"/>
                </a:lnTo>
                <a:cubicBezTo>
                  <a:pt x="507013" y="3669131"/>
                  <a:pt x="504666" y="3674223"/>
                  <a:pt x="502267" y="3671008"/>
                </a:cubicBezTo>
                <a:cubicBezTo>
                  <a:pt x="503848" y="3670382"/>
                  <a:pt x="503031" y="3666540"/>
                  <a:pt x="506194" y="3665289"/>
                </a:cubicBezTo>
                <a:cubicBezTo>
                  <a:pt x="502978" y="3658230"/>
                  <a:pt x="503742" y="3653762"/>
                  <a:pt x="501752" y="3652467"/>
                </a:cubicBezTo>
                <a:cubicBezTo>
                  <a:pt x="502161" y="3654388"/>
                  <a:pt x="502570" y="3656309"/>
                  <a:pt x="500579" y="3655013"/>
                </a:cubicBezTo>
                <a:cubicBezTo>
                  <a:pt x="499405" y="3657560"/>
                  <a:pt x="499405" y="3657560"/>
                  <a:pt x="499405" y="3657560"/>
                </a:cubicBezTo>
                <a:cubicBezTo>
                  <a:pt x="500579" y="3655013"/>
                  <a:pt x="500171" y="3653092"/>
                  <a:pt x="499761" y="3651172"/>
                </a:cubicBezTo>
                <a:cubicBezTo>
                  <a:pt x="499761" y="3651172"/>
                  <a:pt x="499353" y="3649250"/>
                  <a:pt x="497771" y="3649877"/>
                </a:cubicBezTo>
                <a:close/>
                <a:moveTo>
                  <a:pt x="8887034" y="3643193"/>
                </a:moveTo>
                <a:cubicBezTo>
                  <a:pt x="8884929" y="3644307"/>
                  <a:pt x="8882915" y="3646371"/>
                  <a:pt x="8881937" y="3647719"/>
                </a:cubicBezTo>
                <a:cubicBezTo>
                  <a:pt x="8884132" y="3647560"/>
                  <a:pt x="8886937" y="3647991"/>
                  <a:pt x="8889131" y="3647831"/>
                </a:cubicBezTo>
                <a:cubicBezTo>
                  <a:pt x="8891326" y="3647669"/>
                  <a:pt x="8892912" y="3646914"/>
                  <a:pt x="8892672" y="3644377"/>
                </a:cubicBezTo>
                <a:cubicBezTo>
                  <a:pt x="8891334" y="3641920"/>
                  <a:pt x="8889140" y="3642081"/>
                  <a:pt x="8887034" y="3643193"/>
                </a:cubicBezTo>
                <a:close/>
                <a:moveTo>
                  <a:pt x="421434" y="3642587"/>
                </a:moveTo>
                <a:cubicBezTo>
                  <a:pt x="419885" y="3643201"/>
                  <a:pt x="420305" y="3645176"/>
                  <a:pt x="420726" y="3647152"/>
                </a:cubicBezTo>
                <a:cubicBezTo>
                  <a:pt x="422695" y="3648515"/>
                  <a:pt x="423536" y="3652466"/>
                  <a:pt x="425085" y="3651854"/>
                </a:cubicBezTo>
                <a:cubicBezTo>
                  <a:pt x="425085" y="3651854"/>
                  <a:pt x="426635" y="3651241"/>
                  <a:pt x="426213" y="3649266"/>
                </a:cubicBezTo>
                <a:cubicBezTo>
                  <a:pt x="425793" y="3647289"/>
                  <a:pt x="425793" y="3647289"/>
                  <a:pt x="423824" y="3645926"/>
                </a:cubicBezTo>
                <a:cubicBezTo>
                  <a:pt x="423824" y="3645926"/>
                  <a:pt x="423403" y="3643951"/>
                  <a:pt x="423403" y="3643951"/>
                </a:cubicBezTo>
                <a:cubicBezTo>
                  <a:pt x="422983" y="3641974"/>
                  <a:pt x="421434" y="3642587"/>
                  <a:pt x="421434" y="3642587"/>
                </a:cubicBezTo>
                <a:close/>
                <a:moveTo>
                  <a:pt x="432266" y="3638084"/>
                </a:moveTo>
                <a:cubicBezTo>
                  <a:pt x="431141" y="3637172"/>
                  <a:pt x="429500" y="3637621"/>
                  <a:pt x="428452" y="3642021"/>
                </a:cubicBezTo>
                <a:cubicBezTo>
                  <a:pt x="430903" y="3643177"/>
                  <a:pt x="432303" y="3643022"/>
                  <a:pt x="432981" y="3642322"/>
                </a:cubicBezTo>
                <a:cubicBezTo>
                  <a:pt x="433998" y="3641271"/>
                  <a:pt x="433389" y="3638997"/>
                  <a:pt x="432266" y="3638084"/>
                </a:cubicBezTo>
                <a:close/>
                <a:moveTo>
                  <a:pt x="394708" y="3637770"/>
                </a:moveTo>
                <a:cubicBezTo>
                  <a:pt x="394708" y="3637770"/>
                  <a:pt x="390857" y="3652090"/>
                  <a:pt x="390857" y="3652090"/>
                </a:cubicBezTo>
                <a:cubicBezTo>
                  <a:pt x="400582" y="3656952"/>
                  <a:pt x="399569" y="3640202"/>
                  <a:pt x="409294" y="3645065"/>
                </a:cubicBezTo>
                <a:cubicBezTo>
                  <a:pt x="409294" y="3645065"/>
                  <a:pt x="409294" y="3645065"/>
                  <a:pt x="404433" y="3642634"/>
                </a:cubicBezTo>
                <a:cubicBezTo>
                  <a:pt x="404433" y="3642634"/>
                  <a:pt x="399569" y="3640202"/>
                  <a:pt x="394708" y="3637770"/>
                </a:cubicBezTo>
                <a:close/>
                <a:moveTo>
                  <a:pt x="8830927" y="3634199"/>
                </a:moveTo>
                <a:cubicBezTo>
                  <a:pt x="8828689" y="3634364"/>
                  <a:pt x="8828689" y="3634364"/>
                  <a:pt x="8828689" y="3634364"/>
                </a:cubicBezTo>
                <a:cubicBezTo>
                  <a:pt x="8826448" y="3634528"/>
                  <a:pt x="8824207" y="3634693"/>
                  <a:pt x="8821968" y="3634857"/>
                </a:cubicBezTo>
                <a:cubicBezTo>
                  <a:pt x="8821736" y="3632396"/>
                  <a:pt x="8817256" y="3632725"/>
                  <a:pt x="8815249" y="3635350"/>
                </a:cubicBezTo>
                <a:cubicBezTo>
                  <a:pt x="8815249" y="3635350"/>
                  <a:pt x="8815481" y="3637810"/>
                  <a:pt x="8815481" y="3637810"/>
                </a:cubicBezTo>
                <a:cubicBezTo>
                  <a:pt x="8815716" y="3640272"/>
                  <a:pt x="8817956" y="3640107"/>
                  <a:pt x="8817956" y="3640107"/>
                </a:cubicBezTo>
                <a:cubicBezTo>
                  <a:pt x="8819962" y="3637482"/>
                  <a:pt x="8819962" y="3637482"/>
                  <a:pt x="8822435" y="3639778"/>
                </a:cubicBezTo>
                <a:cubicBezTo>
                  <a:pt x="8824675" y="3639614"/>
                  <a:pt x="8826914" y="3639449"/>
                  <a:pt x="8828921" y="3636824"/>
                </a:cubicBezTo>
                <a:cubicBezTo>
                  <a:pt x="8831160" y="3636659"/>
                  <a:pt x="8831160" y="3636659"/>
                  <a:pt x="8830927" y="3634199"/>
                </a:cubicBezTo>
                <a:close/>
                <a:moveTo>
                  <a:pt x="499989" y="3630865"/>
                </a:moveTo>
                <a:cubicBezTo>
                  <a:pt x="499989" y="3630865"/>
                  <a:pt x="499989" y="3630865"/>
                  <a:pt x="501981" y="3642691"/>
                </a:cubicBezTo>
                <a:cubicBezTo>
                  <a:pt x="501981" y="3642691"/>
                  <a:pt x="501981" y="3642691"/>
                  <a:pt x="506540" y="3644970"/>
                </a:cubicBezTo>
                <a:cubicBezTo>
                  <a:pt x="506540" y="3644970"/>
                  <a:pt x="506540" y="3644970"/>
                  <a:pt x="509107" y="3635425"/>
                </a:cubicBezTo>
                <a:cubicBezTo>
                  <a:pt x="509107" y="3635425"/>
                  <a:pt x="504549" y="3633145"/>
                  <a:pt x="504549" y="3633145"/>
                </a:cubicBezTo>
                <a:cubicBezTo>
                  <a:pt x="504549" y="3633145"/>
                  <a:pt x="499989" y="3630865"/>
                  <a:pt x="499989" y="3630865"/>
                </a:cubicBezTo>
                <a:close/>
                <a:moveTo>
                  <a:pt x="486135" y="3619285"/>
                </a:moveTo>
                <a:cubicBezTo>
                  <a:pt x="484537" y="3619918"/>
                  <a:pt x="484537" y="3619918"/>
                  <a:pt x="483340" y="3622432"/>
                </a:cubicBezTo>
                <a:cubicBezTo>
                  <a:pt x="482142" y="3624945"/>
                  <a:pt x="482142" y="3624945"/>
                  <a:pt x="482142" y="3624945"/>
                </a:cubicBezTo>
                <a:cubicBezTo>
                  <a:pt x="482542" y="3626827"/>
                  <a:pt x="481346" y="3629341"/>
                  <a:pt x="480549" y="3633736"/>
                </a:cubicBezTo>
                <a:cubicBezTo>
                  <a:pt x="478550" y="3632487"/>
                  <a:pt x="476953" y="3633120"/>
                  <a:pt x="475355" y="3633752"/>
                </a:cubicBezTo>
                <a:cubicBezTo>
                  <a:pt x="473756" y="3634384"/>
                  <a:pt x="473756" y="3634384"/>
                  <a:pt x="473756" y="3634384"/>
                </a:cubicBezTo>
                <a:cubicBezTo>
                  <a:pt x="473756" y="3634384"/>
                  <a:pt x="473756" y="3634384"/>
                  <a:pt x="472159" y="3635016"/>
                </a:cubicBezTo>
                <a:cubicBezTo>
                  <a:pt x="472159" y="3635016"/>
                  <a:pt x="470561" y="3635647"/>
                  <a:pt x="470962" y="3637529"/>
                </a:cubicBezTo>
                <a:cubicBezTo>
                  <a:pt x="471362" y="3639412"/>
                  <a:pt x="473360" y="3640661"/>
                  <a:pt x="473360" y="3640661"/>
                </a:cubicBezTo>
                <a:cubicBezTo>
                  <a:pt x="474958" y="3640029"/>
                  <a:pt x="474958" y="3640029"/>
                  <a:pt x="476555" y="3639397"/>
                </a:cubicBezTo>
                <a:cubicBezTo>
                  <a:pt x="478155" y="3638764"/>
                  <a:pt x="479751" y="3638133"/>
                  <a:pt x="481750" y="3639383"/>
                </a:cubicBezTo>
                <a:cubicBezTo>
                  <a:pt x="482150" y="3641264"/>
                  <a:pt x="484149" y="3642513"/>
                  <a:pt x="484149" y="3642513"/>
                </a:cubicBezTo>
                <a:cubicBezTo>
                  <a:pt x="486146" y="3643764"/>
                  <a:pt x="486146" y="3643764"/>
                  <a:pt x="487344" y="3641250"/>
                </a:cubicBezTo>
                <a:cubicBezTo>
                  <a:pt x="486943" y="3639368"/>
                  <a:pt x="486544" y="3637486"/>
                  <a:pt x="484946" y="3638118"/>
                </a:cubicBezTo>
                <a:cubicBezTo>
                  <a:pt x="484544" y="3636236"/>
                  <a:pt x="484544" y="3636236"/>
                  <a:pt x="484544" y="3636236"/>
                </a:cubicBezTo>
                <a:cubicBezTo>
                  <a:pt x="485743" y="3633723"/>
                  <a:pt x="486940" y="3631208"/>
                  <a:pt x="486139" y="3627444"/>
                </a:cubicBezTo>
                <a:cubicBezTo>
                  <a:pt x="487737" y="3626813"/>
                  <a:pt x="487737" y="3626813"/>
                  <a:pt x="487737" y="3626813"/>
                </a:cubicBezTo>
                <a:cubicBezTo>
                  <a:pt x="489335" y="3626180"/>
                  <a:pt x="488934" y="3624299"/>
                  <a:pt x="488534" y="3622416"/>
                </a:cubicBezTo>
                <a:cubicBezTo>
                  <a:pt x="488134" y="3620535"/>
                  <a:pt x="487734" y="3618653"/>
                  <a:pt x="486135" y="3619285"/>
                </a:cubicBezTo>
                <a:close/>
                <a:moveTo>
                  <a:pt x="199311" y="3617079"/>
                </a:moveTo>
                <a:cubicBezTo>
                  <a:pt x="197986" y="3615786"/>
                  <a:pt x="196824" y="3616246"/>
                  <a:pt x="197640" y="3620076"/>
                </a:cubicBezTo>
                <a:cubicBezTo>
                  <a:pt x="199189" y="3619464"/>
                  <a:pt x="200412" y="3625209"/>
                  <a:pt x="201961" y="3624597"/>
                </a:cubicBezTo>
                <a:cubicBezTo>
                  <a:pt x="202123" y="3621418"/>
                  <a:pt x="200636" y="3618372"/>
                  <a:pt x="199311" y="3617079"/>
                </a:cubicBezTo>
                <a:close/>
                <a:moveTo>
                  <a:pt x="378502" y="3613426"/>
                </a:moveTo>
                <a:cubicBezTo>
                  <a:pt x="374651" y="3627744"/>
                  <a:pt x="374651" y="3627744"/>
                  <a:pt x="374651" y="3627744"/>
                </a:cubicBezTo>
                <a:lnTo>
                  <a:pt x="372659" y="3635148"/>
                </a:lnTo>
                <a:lnTo>
                  <a:pt x="371251" y="3634896"/>
                </a:lnTo>
                <a:cubicBezTo>
                  <a:pt x="371251" y="3634896"/>
                  <a:pt x="369624" y="3635541"/>
                  <a:pt x="369624" y="3635541"/>
                </a:cubicBezTo>
                <a:cubicBezTo>
                  <a:pt x="369624" y="3635541"/>
                  <a:pt x="368410" y="3638125"/>
                  <a:pt x="368823" y="3640066"/>
                </a:cubicBezTo>
                <a:lnTo>
                  <a:pt x="371222" y="3640493"/>
                </a:lnTo>
                <a:lnTo>
                  <a:pt x="370801" y="3642059"/>
                </a:lnTo>
                <a:cubicBezTo>
                  <a:pt x="375905" y="3644612"/>
                  <a:pt x="381011" y="3647165"/>
                  <a:pt x="386115" y="3649718"/>
                </a:cubicBezTo>
                <a:cubicBezTo>
                  <a:pt x="381011" y="3647165"/>
                  <a:pt x="375905" y="3644612"/>
                  <a:pt x="379756" y="3630297"/>
                </a:cubicBezTo>
                <a:cubicBezTo>
                  <a:pt x="379756" y="3630297"/>
                  <a:pt x="388712" y="3618531"/>
                  <a:pt x="388712" y="3618531"/>
                </a:cubicBezTo>
                <a:cubicBezTo>
                  <a:pt x="383606" y="3615978"/>
                  <a:pt x="383606" y="3615978"/>
                  <a:pt x="378502" y="3613426"/>
                </a:cubicBezTo>
                <a:close/>
                <a:moveTo>
                  <a:pt x="437256" y="3610319"/>
                </a:moveTo>
                <a:cubicBezTo>
                  <a:pt x="437256" y="3610319"/>
                  <a:pt x="437256" y="3610319"/>
                  <a:pt x="433404" y="3624638"/>
                </a:cubicBezTo>
                <a:cubicBezTo>
                  <a:pt x="433404" y="3624638"/>
                  <a:pt x="433404" y="3624638"/>
                  <a:pt x="437051" y="3626461"/>
                </a:cubicBezTo>
                <a:cubicBezTo>
                  <a:pt x="437051" y="3626461"/>
                  <a:pt x="437051" y="3626461"/>
                  <a:pt x="440902" y="3612142"/>
                </a:cubicBezTo>
                <a:cubicBezTo>
                  <a:pt x="440902" y="3612142"/>
                  <a:pt x="440902" y="3612142"/>
                  <a:pt x="437256" y="3610319"/>
                </a:cubicBezTo>
                <a:close/>
                <a:moveTo>
                  <a:pt x="8882804" y="3606914"/>
                </a:moveTo>
                <a:cubicBezTo>
                  <a:pt x="8877071" y="3615141"/>
                  <a:pt x="8862669" y="3600587"/>
                  <a:pt x="8857427" y="3613980"/>
                </a:cubicBezTo>
                <a:cubicBezTo>
                  <a:pt x="8859827" y="3616406"/>
                  <a:pt x="8857672" y="3616564"/>
                  <a:pt x="8857916" y="3619147"/>
                </a:cubicBezTo>
                <a:cubicBezTo>
                  <a:pt x="8862472" y="3621415"/>
                  <a:pt x="8866783" y="3621098"/>
                  <a:pt x="8869429" y="3626108"/>
                </a:cubicBezTo>
                <a:cubicBezTo>
                  <a:pt x="8867274" y="3626265"/>
                  <a:pt x="8867274" y="3626265"/>
                  <a:pt x="8867274" y="3626265"/>
                </a:cubicBezTo>
                <a:cubicBezTo>
                  <a:pt x="8865118" y="3626424"/>
                  <a:pt x="8865362" y="3629007"/>
                  <a:pt x="8865608" y="3631591"/>
                </a:cubicBezTo>
                <a:cubicBezTo>
                  <a:pt x="8868008" y="3634017"/>
                  <a:pt x="8868008" y="3634017"/>
                  <a:pt x="8870164" y="3633858"/>
                </a:cubicBezTo>
                <a:cubicBezTo>
                  <a:pt x="8870164" y="3633858"/>
                  <a:pt x="8870164" y="3633858"/>
                  <a:pt x="8869920" y="3631275"/>
                </a:cubicBezTo>
                <a:cubicBezTo>
                  <a:pt x="8872075" y="3631117"/>
                  <a:pt x="8872075" y="3631117"/>
                  <a:pt x="8873985" y="3628375"/>
                </a:cubicBezTo>
                <a:cubicBezTo>
                  <a:pt x="8890055" y="3637601"/>
                  <a:pt x="8899855" y="3626475"/>
                  <a:pt x="8919745" y="3630218"/>
                </a:cubicBezTo>
                <a:cubicBezTo>
                  <a:pt x="8919011" y="3622468"/>
                  <a:pt x="8928122" y="3627001"/>
                  <a:pt x="8926897" y="3614084"/>
                </a:cubicBezTo>
                <a:cubicBezTo>
                  <a:pt x="8911564" y="3612607"/>
                  <a:pt x="8892653" y="3619199"/>
                  <a:pt x="8882804" y="3606914"/>
                </a:cubicBezTo>
                <a:close/>
                <a:moveTo>
                  <a:pt x="316341" y="3604594"/>
                </a:moveTo>
                <a:cubicBezTo>
                  <a:pt x="318706" y="3607812"/>
                  <a:pt x="317563" y="3610341"/>
                  <a:pt x="316423" y="3612868"/>
                </a:cubicBezTo>
                <a:cubicBezTo>
                  <a:pt x="321071" y="3611030"/>
                  <a:pt x="323842" y="3616163"/>
                  <a:pt x="325391" y="3615550"/>
                </a:cubicBezTo>
                <a:cubicBezTo>
                  <a:pt x="324902" y="3605359"/>
                  <a:pt x="320255" y="3607197"/>
                  <a:pt x="316341" y="3604594"/>
                </a:cubicBezTo>
                <a:close/>
                <a:moveTo>
                  <a:pt x="358445" y="3603395"/>
                </a:moveTo>
                <a:cubicBezTo>
                  <a:pt x="354594" y="3617714"/>
                  <a:pt x="354594" y="3617714"/>
                  <a:pt x="354594" y="3617714"/>
                </a:cubicBezTo>
                <a:cubicBezTo>
                  <a:pt x="354594" y="3617714"/>
                  <a:pt x="354594" y="3617714"/>
                  <a:pt x="360064" y="3620450"/>
                </a:cubicBezTo>
                <a:cubicBezTo>
                  <a:pt x="360064" y="3620450"/>
                  <a:pt x="361026" y="3616870"/>
                  <a:pt x="361305" y="3612948"/>
                </a:cubicBezTo>
                <a:cubicBezTo>
                  <a:pt x="361585" y="3609026"/>
                  <a:pt x="361179" y="3604763"/>
                  <a:pt x="358445" y="3603395"/>
                </a:cubicBezTo>
                <a:close/>
                <a:moveTo>
                  <a:pt x="423115" y="3602136"/>
                </a:moveTo>
                <a:cubicBezTo>
                  <a:pt x="424338" y="3607883"/>
                  <a:pt x="432521" y="3609708"/>
                  <a:pt x="434170" y="3609444"/>
                </a:cubicBezTo>
                <a:cubicBezTo>
                  <a:pt x="434721" y="3609356"/>
                  <a:pt x="434545" y="3609037"/>
                  <a:pt x="433143" y="3608552"/>
                </a:cubicBezTo>
                <a:cubicBezTo>
                  <a:pt x="430730" y="3605354"/>
                  <a:pt x="426719" y="3602788"/>
                  <a:pt x="423115" y="3602136"/>
                </a:cubicBezTo>
                <a:close/>
                <a:moveTo>
                  <a:pt x="315099" y="3593352"/>
                </a:moveTo>
                <a:cubicBezTo>
                  <a:pt x="314587" y="3593748"/>
                  <a:pt x="314266" y="3594780"/>
                  <a:pt x="314272" y="3596843"/>
                </a:cubicBezTo>
                <a:cubicBezTo>
                  <a:pt x="316365" y="3594466"/>
                  <a:pt x="319382" y="3601018"/>
                  <a:pt x="320580" y="3600158"/>
                </a:cubicBezTo>
                <a:cubicBezTo>
                  <a:pt x="320979" y="3599871"/>
                  <a:pt x="321176" y="3598761"/>
                  <a:pt x="321069" y="3596220"/>
                </a:cubicBezTo>
                <a:cubicBezTo>
                  <a:pt x="319871" y="3596694"/>
                  <a:pt x="316633" y="3592165"/>
                  <a:pt x="315099" y="3593352"/>
                </a:cubicBezTo>
                <a:close/>
                <a:moveTo>
                  <a:pt x="354417" y="3589531"/>
                </a:moveTo>
                <a:cubicBezTo>
                  <a:pt x="356884" y="3592838"/>
                  <a:pt x="349592" y="3600008"/>
                  <a:pt x="354472" y="3598078"/>
                </a:cubicBezTo>
                <a:cubicBezTo>
                  <a:pt x="354472" y="3598078"/>
                  <a:pt x="354052" y="3596102"/>
                  <a:pt x="355678" y="3595457"/>
                </a:cubicBezTo>
                <a:cubicBezTo>
                  <a:pt x="355889" y="3596446"/>
                  <a:pt x="356099" y="3597434"/>
                  <a:pt x="356408" y="3597848"/>
                </a:cubicBezTo>
                <a:cubicBezTo>
                  <a:pt x="356715" y="3598262"/>
                  <a:pt x="357122" y="3598101"/>
                  <a:pt x="357726" y="3596791"/>
                </a:cubicBezTo>
                <a:cubicBezTo>
                  <a:pt x="357305" y="3594814"/>
                  <a:pt x="356043" y="3588886"/>
                  <a:pt x="354417" y="3589531"/>
                </a:cubicBezTo>
                <a:close/>
                <a:moveTo>
                  <a:pt x="201212" y="3589498"/>
                </a:moveTo>
                <a:cubicBezTo>
                  <a:pt x="200844" y="3589741"/>
                  <a:pt x="200661" y="3590857"/>
                  <a:pt x="200785" y="3593416"/>
                </a:cubicBezTo>
                <a:cubicBezTo>
                  <a:pt x="201948" y="3592955"/>
                  <a:pt x="204491" y="3598992"/>
                  <a:pt x="205653" y="3598532"/>
                </a:cubicBezTo>
                <a:cubicBezTo>
                  <a:pt x="206041" y="3598378"/>
                  <a:pt x="206275" y="3597503"/>
                  <a:pt x="206253" y="3595425"/>
                </a:cubicBezTo>
                <a:cubicBezTo>
                  <a:pt x="205091" y="3595886"/>
                  <a:pt x="202316" y="3588768"/>
                  <a:pt x="201212" y="3589498"/>
                </a:cubicBezTo>
                <a:close/>
                <a:moveTo>
                  <a:pt x="350863" y="3588968"/>
                </a:moveTo>
                <a:cubicBezTo>
                  <a:pt x="354092" y="3595998"/>
                  <a:pt x="342060" y="3588298"/>
                  <a:pt x="345696" y="3597243"/>
                </a:cubicBezTo>
                <a:cubicBezTo>
                  <a:pt x="347700" y="3598526"/>
                  <a:pt x="350497" y="3597421"/>
                  <a:pt x="352040" y="3595511"/>
                </a:cubicBezTo>
                <a:cubicBezTo>
                  <a:pt x="353583" y="3593604"/>
                  <a:pt x="353872" y="3590894"/>
                  <a:pt x="350863" y="3588968"/>
                </a:cubicBezTo>
                <a:close/>
                <a:moveTo>
                  <a:pt x="198088" y="3586875"/>
                </a:moveTo>
                <a:cubicBezTo>
                  <a:pt x="196435" y="3587898"/>
                  <a:pt x="193679" y="3589827"/>
                  <a:pt x="193212" y="3590345"/>
                </a:cubicBezTo>
                <a:cubicBezTo>
                  <a:pt x="192902" y="3590691"/>
                  <a:pt x="193610" y="3590411"/>
                  <a:pt x="196343" y="3588820"/>
                </a:cubicBezTo>
                <a:cubicBezTo>
                  <a:pt x="200290" y="3585727"/>
                  <a:pt x="199742" y="3585850"/>
                  <a:pt x="198088" y="3586875"/>
                </a:cubicBezTo>
                <a:close/>
                <a:moveTo>
                  <a:pt x="322077" y="3583198"/>
                </a:moveTo>
                <a:cubicBezTo>
                  <a:pt x="318978" y="3584423"/>
                  <a:pt x="318978" y="3584423"/>
                  <a:pt x="318978" y="3584423"/>
                </a:cubicBezTo>
                <a:cubicBezTo>
                  <a:pt x="318978" y="3584423"/>
                  <a:pt x="317429" y="3585037"/>
                  <a:pt x="317880" y="3587153"/>
                </a:cubicBezTo>
                <a:cubicBezTo>
                  <a:pt x="317880" y="3587153"/>
                  <a:pt x="319879" y="3588658"/>
                  <a:pt x="319879" y="3588658"/>
                </a:cubicBezTo>
                <a:cubicBezTo>
                  <a:pt x="322978" y="3587432"/>
                  <a:pt x="322978" y="3587432"/>
                  <a:pt x="322978" y="3587432"/>
                </a:cubicBezTo>
                <a:cubicBezTo>
                  <a:pt x="322978" y="3587432"/>
                  <a:pt x="322528" y="3585314"/>
                  <a:pt x="322528" y="3585314"/>
                </a:cubicBezTo>
                <a:cubicBezTo>
                  <a:pt x="322077" y="3583198"/>
                  <a:pt x="322077" y="3583198"/>
                  <a:pt x="322077" y="3583198"/>
                </a:cubicBezTo>
                <a:close/>
                <a:moveTo>
                  <a:pt x="363058" y="3582609"/>
                </a:moveTo>
                <a:cubicBezTo>
                  <a:pt x="361955" y="3579772"/>
                  <a:pt x="356028" y="3585945"/>
                  <a:pt x="352267" y="3584065"/>
                </a:cubicBezTo>
                <a:lnTo>
                  <a:pt x="362295" y="3589080"/>
                </a:lnTo>
                <a:cubicBezTo>
                  <a:pt x="363259" y="3585501"/>
                  <a:pt x="363427" y="3583554"/>
                  <a:pt x="363058" y="3582609"/>
                </a:cubicBezTo>
                <a:close/>
                <a:moveTo>
                  <a:pt x="437824" y="3579485"/>
                </a:moveTo>
                <a:cubicBezTo>
                  <a:pt x="436080" y="3580175"/>
                  <a:pt x="436080" y="3580175"/>
                  <a:pt x="436080" y="3580175"/>
                </a:cubicBezTo>
                <a:cubicBezTo>
                  <a:pt x="436080" y="3580175"/>
                  <a:pt x="434338" y="3580864"/>
                  <a:pt x="434338" y="3580864"/>
                </a:cubicBezTo>
                <a:cubicBezTo>
                  <a:pt x="434338" y="3580864"/>
                  <a:pt x="433421" y="3585437"/>
                  <a:pt x="433833" y="3587375"/>
                </a:cubicBezTo>
                <a:cubicBezTo>
                  <a:pt x="433833" y="3587375"/>
                  <a:pt x="434246" y="3589317"/>
                  <a:pt x="435989" y="3588627"/>
                </a:cubicBezTo>
                <a:cubicBezTo>
                  <a:pt x="435989" y="3588627"/>
                  <a:pt x="435989" y="3588627"/>
                  <a:pt x="435577" y="3586686"/>
                </a:cubicBezTo>
                <a:cubicBezTo>
                  <a:pt x="435577" y="3586686"/>
                  <a:pt x="436906" y="3584056"/>
                  <a:pt x="436493" y="3582116"/>
                </a:cubicBezTo>
                <a:cubicBezTo>
                  <a:pt x="436906" y="3584056"/>
                  <a:pt x="436906" y="3584056"/>
                  <a:pt x="436906" y="3584056"/>
                </a:cubicBezTo>
                <a:cubicBezTo>
                  <a:pt x="436906" y="3584056"/>
                  <a:pt x="439062" y="3585307"/>
                  <a:pt x="438649" y="3583367"/>
                </a:cubicBezTo>
                <a:cubicBezTo>
                  <a:pt x="438649" y="3583367"/>
                  <a:pt x="438649" y="3583367"/>
                  <a:pt x="438237" y="3581425"/>
                </a:cubicBezTo>
                <a:cubicBezTo>
                  <a:pt x="437824" y="3579485"/>
                  <a:pt x="437824" y="3579485"/>
                  <a:pt x="437824" y="3579485"/>
                </a:cubicBezTo>
                <a:close/>
                <a:moveTo>
                  <a:pt x="381144" y="3574367"/>
                </a:moveTo>
                <a:cubicBezTo>
                  <a:pt x="379545" y="3574998"/>
                  <a:pt x="379545" y="3574998"/>
                  <a:pt x="379545" y="3574998"/>
                </a:cubicBezTo>
                <a:lnTo>
                  <a:pt x="379755" y="3575980"/>
                </a:lnTo>
                <a:lnTo>
                  <a:pt x="377138" y="3576195"/>
                </a:lnTo>
                <a:cubicBezTo>
                  <a:pt x="372576" y="3577296"/>
                  <a:pt x="368011" y="3578399"/>
                  <a:pt x="365505" y="3577144"/>
                </a:cubicBezTo>
                <a:cubicBezTo>
                  <a:pt x="375533" y="3582159"/>
                  <a:pt x="362295" y="3589077"/>
                  <a:pt x="372324" y="3594091"/>
                </a:cubicBezTo>
                <a:cubicBezTo>
                  <a:pt x="372324" y="3594091"/>
                  <a:pt x="377338" y="3596599"/>
                  <a:pt x="382353" y="3599105"/>
                </a:cubicBezTo>
                <a:cubicBezTo>
                  <a:pt x="380548" y="3584667"/>
                  <a:pt x="385561" y="3587175"/>
                  <a:pt x="388771" y="3575244"/>
                </a:cubicBezTo>
                <a:lnTo>
                  <a:pt x="382198" y="3575781"/>
                </a:lnTo>
                <a:close/>
                <a:moveTo>
                  <a:pt x="9016161" y="3568443"/>
                </a:moveTo>
                <a:cubicBezTo>
                  <a:pt x="9014501" y="3568756"/>
                  <a:pt x="9012475" y="3569503"/>
                  <a:pt x="9011713" y="3570321"/>
                </a:cubicBezTo>
                <a:cubicBezTo>
                  <a:pt x="9011206" y="3570866"/>
                  <a:pt x="9011262" y="3571444"/>
                  <a:pt x="9012361" y="3571943"/>
                </a:cubicBezTo>
                <a:cubicBezTo>
                  <a:pt x="9014452" y="3571791"/>
                  <a:pt x="9016543" y="3571637"/>
                  <a:pt x="9018413" y="3569177"/>
                </a:cubicBezTo>
                <a:cubicBezTo>
                  <a:pt x="9019116" y="3568253"/>
                  <a:pt x="9017821" y="3568131"/>
                  <a:pt x="9016161" y="3568443"/>
                </a:cubicBezTo>
                <a:close/>
                <a:moveTo>
                  <a:pt x="436582" y="3566670"/>
                </a:moveTo>
                <a:cubicBezTo>
                  <a:pt x="436582" y="3566670"/>
                  <a:pt x="435619" y="3570251"/>
                  <a:pt x="435822" y="3572381"/>
                </a:cubicBezTo>
                <a:cubicBezTo>
                  <a:pt x="436025" y="3574515"/>
                  <a:pt x="437390" y="3575199"/>
                  <a:pt x="442053" y="3569406"/>
                </a:cubicBezTo>
                <a:cubicBezTo>
                  <a:pt x="442053" y="3569406"/>
                  <a:pt x="436582" y="3566670"/>
                  <a:pt x="436582" y="3566670"/>
                </a:cubicBezTo>
                <a:close/>
                <a:moveTo>
                  <a:pt x="434521" y="3563961"/>
                </a:moveTo>
                <a:cubicBezTo>
                  <a:pt x="432778" y="3564649"/>
                  <a:pt x="432778" y="3564649"/>
                  <a:pt x="432778" y="3564649"/>
                </a:cubicBezTo>
                <a:cubicBezTo>
                  <a:pt x="433178" y="3566532"/>
                  <a:pt x="433178" y="3566532"/>
                  <a:pt x="431435" y="3567221"/>
                </a:cubicBezTo>
                <a:cubicBezTo>
                  <a:pt x="430092" y="3569793"/>
                  <a:pt x="430092" y="3569793"/>
                  <a:pt x="430493" y="3571675"/>
                </a:cubicBezTo>
                <a:cubicBezTo>
                  <a:pt x="430493" y="3571675"/>
                  <a:pt x="432236" y="3570986"/>
                  <a:pt x="432236" y="3570986"/>
                </a:cubicBezTo>
                <a:cubicBezTo>
                  <a:pt x="433978" y="3570295"/>
                  <a:pt x="435321" y="3567724"/>
                  <a:pt x="434921" y="3565843"/>
                </a:cubicBezTo>
                <a:cubicBezTo>
                  <a:pt x="434921" y="3565843"/>
                  <a:pt x="434521" y="3563961"/>
                  <a:pt x="434521" y="3563961"/>
                </a:cubicBezTo>
                <a:close/>
                <a:moveTo>
                  <a:pt x="494424" y="3563111"/>
                </a:moveTo>
                <a:cubicBezTo>
                  <a:pt x="486016" y="3575148"/>
                  <a:pt x="486016" y="3575148"/>
                  <a:pt x="482165" y="3589466"/>
                </a:cubicBezTo>
                <a:cubicBezTo>
                  <a:pt x="482165" y="3589466"/>
                  <a:pt x="486724" y="3591746"/>
                  <a:pt x="486724" y="3591746"/>
                </a:cubicBezTo>
                <a:cubicBezTo>
                  <a:pt x="490574" y="3577426"/>
                  <a:pt x="490574" y="3577426"/>
                  <a:pt x="490574" y="3577426"/>
                </a:cubicBezTo>
                <a:cubicBezTo>
                  <a:pt x="495134" y="3579707"/>
                  <a:pt x="495134" y="3579707"/>
                  <a:pt x="495134" y="3579707"/>
                </a:cubicBezTo>
                <a:cubicBezTo>
                  <a:pt x="495134" y="3579707"/>
                  <a:pt x="495134" y="3579707"/>
                  <a:pt x="498982" y="3565390"/>
                </a:cubicBezTo>
                <a:cubicBezTo>
                  <a:pt x="494424" y="3563111"/>
                  <a:pt x="494424" y="3563111"/>
                  <a:pt x="494424" y="3563111"/>
                </a:cubicBezTo>
                <a:close/>
                <a:moveTo>
                  <a:pt x="216861" y="3561140"/>
                </a:moveTo>
                <a:cubicBezTo>
                  <a:pt x="216496" y="3561783"/>
                  <a:pt x="216155" y="3563511"/>
                  <a:pt x="215908" y="3566796"/>
                </a:cubicBezTo>
                <a:cubicBezTo>
                  <a:pt x="217652" y="3566107"/>
                  <a:pt x="219396" y="3565418"/>
                  <a:pt x="218070" y="3568068"/>
                </a:cubicBezTo>
                <a:cubicBezTo>
                  <a:pt x="218070" y="3568068"/>
                  <a:pt x="217161" y="3572677"/>
                  <a:pt x="218904" y="3571988"/>
                </a:cubicBezTo>
                <a:cubicBezTo>
                  <a:pt x="219273" y="3567061"/>
                  <a:pt x="217958" y="3559212"/>
                  <a:pt x="216861" y="3561140"/>
                </a:cubicBezTo>
                <a:close/>
                <a:moveTo>
                  <a:pt x="409834" y="3555110"/>
                </a:moveTo>
                <a:cubicBezTo>
                  <a:pt x="412662" y="3560111"/>
                  <a:pt x="409808" y="3563280"/>
                  <a:pt x="411835" y="3564518"/>
                </a:cubicBezTo>
                <a:cubicBezTo>
                  <a:pt x="411255" y="3555568"/>
                  <a:pt x="415881" y="3561770"/>
                  <a:pt x="416700" y="3561733"/>
                </a:cubicBezTo>
                <a:cubicBezTo>
                  <a:pt x="416973" y="3561721"/>
                  <a:pt x="416823" y="3561016"/>
                  <a:pt x="415916" y="3558824"/>
                </a:cubicBezTo>
                <a:cubicBezTo>
                  <a:pt x="414288" y="3559468"/>
                  <a:pt x="413487" y="3555703"/>
                  <a:pt x="409834" y="3555110"/>
                </a:cubicBezTo>
                <a:close/>
                <a:moveTo>
                  <a:pt x="399367" y="3554915"/>
                </a:moveTo>
                <a:cubicBezTo>
                  <a:pt x="398170" y="3557429"/>
                  <a:pt x="398170" y="3557429"/>
                  <a:pt x="396172" y="3556178"/>
                </a:cubicBezTo>
                <a:cubicBezTo>
                  <a:pt x="396172" y="3556178"/>
                  <a:pt x="396573" y="3558061"/>
                  <a:pt x="394974" y="3558692"/>
                </a:cubicBezTo>
                <a:cubicBezTo>
                  <a:pt x="395375" y="3560574"/>
                  <a:pt x="396973" y="3559942"/>
                  <a:pt x="396973" y="3559942"/>
                </a:cubicBezTo>
                <a:cubicBezTo>
                  <a:pt x="398970" y="3561193"/>
                  <a:pt x="398970" y="3561193"/>
                  <a:pt x="400168" y="3558679"/>
                </a:cubicBezTo>
                <a:cubicBezTo>
                  <a:pt x="401766" y="3558047"/>
                  <a:pt x="401766" y="3558047"/>
                  <a:pt x="401365" y="3556165"/>
                </a:cubicBezTo>
                <a:cubicBezTo>
                  <a:pt x="401365" y="3556165"/>
                  <a:pt x="399367" y="3554915"/>
                  <a:pt x="399367" y="3554915"/>
                </a:cubicBezTo>
                <a:close/>
                <a:moveTo>
                  <a:pt x="542821" y="3550878"/>
                </a:moveTo>
                <a:lnTo>
                  <a:pt x="541474" y="3553464"/>
                </a:lnTo>
                <a:lnTo>
                  <a:pt x="541388" y="3553305"/>
                </a:lnTo>
                <a:cubicBezTo>
                  <a:pt x="539790" y="3553937"/>
                  <a:pt x="539790" y="3553937"/>
                  <a:pt x="540206" y="3555898"/>
                </a:cubicBezTo>
                <a:lnTo>
                  <a:pt x="541474" y="3553464"/>
                </a:lnTo>
                <a:lnTo>
                  <a:pt x="547086" y="3563801"/>
                </a:lnTo>
                <a:cubicBezTo>
                  <a:pt x="546670" y="3561842"/>
                  <a:pt x="547850" y="3559250"/>
                  <a:pt x="549448" y="3558617"/>
                </a:cubicBezTo>
                <a:cubicBezTo>
                  <a:pt x="549205" y="3553400"/>
                  <a:pt x="545677" y="3551077"/>
                  <a:pt x="542821" y="3550878"/>
                </a:cubicBezTo>
                <a:close/>
                <a:moveTo>
                  <a:pt x="367093" y="3548162"/>
                </a:moveTo>
                <a:cubicBezTo>
                  <a:pt x="367093" y="3548162"/>
                  <a:pt x="367093" y="3548162"/>
                  <a:pt x="363243" y="3562481"/>
                </a:cubicBezTo>
                <a:cubicBezTo>
                  <a:pt x="363243" y="3562481"/>
                  <a:pt x="368713" y="3565216"/>
                  <a:pt x="368713" y="3565216"/>
                </a:cubicBezTo>
                <a:cubicBezTo>
                  <a:pt x="368713" y="3565216"/>
                  <a:pt x="368713" y="3565216"/>
                  <a:pt x="372565" y="3550897"/>
                </a:cubicBezTo>
                <a:cubicBezTo>
                  <a:pt x="372565" y="3550897"/>
                  <a:pt x="372565" y="3550897"/>
                  <a:pt x="367093" y="3548162"/>
                </a:cubicBezTo>
                <a:close/>
                <a:moveTo>
                  <a:pt x="327689" y="3544700"/>
                </a:moveTo>
                <a:cubicBezTo>
                  <a:pt x="324480" y="3556632"/>
                  <a:pt x="319467" y="3554125"/>
                  <a:pt x="319467" y="3554125"/>
                </a:cubicBezTo>
                <a:cubicBezTo>
                  <a:pt x="319467" y="3554125"/>
                  <a:pt x="311243" y="3563550"/>
                  <a:pt x="316258" y="3566056"/>
                </a:cubicBezTo>
                <a:cubicBezTo>
                  <a:pt x="318664" y="3557107"/>
                  <a:pt x="327728" y="3559102"/>
                  <a:pt x="329231" y="3553509"/>
                </a:cubicBezTo>
                <a:cubicBezTo>
                  <a:pt x="329732" y="3551644"/>
                  <a:pt x="329394" y="3548938"/>
                  <a:pt x="327689" y="3544700"/>
                </a:cubicBezTo>
                <a:close/>
                <a:moveTo>
                  <a:pt x="304764" y="3544061"/>
                </a:moveTo>
                <a:cubicBezTo>
                  <a:pt x="304764" y="3544061"/>
                  <a:pt x="304764" y="3544061"/>
                  <a:pt x="300913" y="3558378"/>
                </a:cubicBezTo>
                <a:cubicBezTo>
                  <a:pt x="300913" y="3558378"/>
                  <a:pt x="300913" y="3558378"/>
                  <a:pt x="305775" y="3560812"/>
                </a:cubicBezTo>
                <a:cubicBezTo>
                  <a:pt x="305775" y="3560812"/>
                  <a:pt x="305775" y="3560812"/>
                  <a:pt x="304764" y="3544061"/>
                </a:cubicBezTo>
                <a:close/>
                <a:moveTo>
                  <a:pt x="575365" y="3540589"/>
                </a:moveTo>
                <a:cubicBezTo>
                  <a:pt x="573332" y="3540077"/>
                  <a:pt x="572647" y="3540874"/>
                  <a:pt x="576251" y="3545759"/>
                </a:cubicBezTo>
                <a:cubicBezTo>
                  <a:pt x="574703" y="3538483"/>
                  <a:pt x="579532" y="3547619"/>
                  <a:pt x="581663" y="3547465"/>
                </a:cubicBezTo>
                <a:cubicBezTo>
                  <a:pt x="582374" y="3547414"/>
                  <a:pt x="582785" y="3546331"/>
                  <a:pt x="582559" y="3543265"/>
                </a:cubicBezTo>
                <a:cubicBezTo>
                  <a:pt x="580776" y="3542918"/>
                  <a:pt x="577397" y="3541100"/>
                  <a:pt x="575365" y="3540589"/>
                </a:cubicBezTo>
                <a:close/>
                <a:moveTo>
                  <a:pt x="411698" y="3539324"/>
                </a:moveTo>
                <a:cubicBezTo>
                  <a:pt x="406487" y="3546121"/>
                  <a:pt x="410958" y="3556188"/>
                  <a:pt x="416103" y="3555335"/>
                </a:cubicBezTo>
                <a:cubicBezTo>
                  <a:pt x="417818" y="3555051"/>
                  <a:pt x="419608" y="3553553"/>
                  <a:pt x="421138" y="3550318"/>
                </a:cubicBezTo>
                <a:cubicBezTo>
                  <a:pt x="421552" y="3552259"/>
                  <a:pt x="421552" y="3552259"/>
                  <a:pt x="421552" y="3552259"/>
                </a:cubicBezTo>
                <a:cubicBezTo>
                  <a:pt x="423189" y="3551612"/>
                  <a:pt x="424414" y="3549022"/>
                  <a:pt x="424000" y="3547082"/>
                </a:cubicBezTo>
                <a:cubicBezTo>
                  <a:pt x="423587" y="3545141"/>
                  <a:pt x="423174" y="3543201"/>
                  <a:pt x="421537" y="3543848"/>
                </a:cubicBezTo>
                <a:cubicBezTo>
                  <a:pt x="421123" y="3541908"/>
                  <a:pt x="419487" y="3542555"/>
                  <a:pt x="419487" y="3542555"/>
                </a:cubicBezTo>
                <a:cubicBezTo>
                  <a:pt x="417849" y="3543203"/>
                  <a:pt x="417849" y="3543203"/>
                  <a:pt x="417849" y="3543203"/>
                </a:cubicBezTo>
                <a:cubicBezTo>
                  <a:pt x="415386" y="3539969"/>
                  <a:pt x="416212" y="3543851"/>
                  <a:pt x="411698" y="3539324"/>
                </a:cubicBezTo>
                <a:close/>
                <a:moveTo>
                  <a:pt x="574610" y="3530671"/>
                </a:moveTo>
                <a:cubicBezTo>
                  <a:pt x="574084" y="3531238"/>
                  <a:pt x="573847" y="3532765"/>
                  <a:pt x="574045" y="3535817"/>
                </a:cubicBezTo>
                <a:cubicBezTo>
                  <a:pt x="575598" y="3536769"/>
                  <a:pt x="582510" y="3539119"/>
                  <a:pt x="583950" y="3538355"/>
                </a:cubicBezTo>
                <a:cubicBezTo>
                  <a:pt x="584431" y="3538100"/>
                  <a:pt x="584301" y="3537499"/>
                  <a:pt x="583166" y="3536383"/>
                </a:cubicBezTo>
                <a:cubicBezTo>
                  <a:pt x="580368" y="3535925"/>
                  <a:pt x="576189" y="3528971"/>
                  <a:pt x="574610" y="3530671"/>
                </a:cubicBezTo>
                <a:close/>
                <a:moveTo>
                  <a:pt x="407789" y="3528630"/>
                </a:moveTo>
                <a:cubicBezTo>
                  <a:pt x="408190" y="3530511"/>
                  <a:pt x="410990" y="3535525"/>
                  <a:pt x="407795" y="3536789"/>
                </a:cubicBezTo>
                <a:cubicBezTo>
                  <a:pt x="407393" y="3534907"/>
                  <a:pt x="406192" y="3529261"/>
                  <a:pt x="405796" y="3535539"/>
                </a:cubicBezTo>
                <a:cubicBezTo>
                  <a:pt x="407795" y="3536789"/>
                  <a:pt x="409792" y="3538039"/>
                  <a:pt x="410193" y="3539920"/>
                </a:cubicBezTo>
                <a:cubicBezTo>
                  <a:pt x="411390" y="3537406"/>
                  <a:pt x="410990" y="3535525"/>
                  <a:pt x="412587" y="3534893"/>
                </a:cubicBezTo>
                <a:cubicBezTo>
                  <a:pt x="412187" y="3533011"/>
                  <a:pt x="411786" y="3531129"/>
                  <a:pt x="411386" y="3529247"/>
                </a:cubicBezTo>
                <a:cubicBezTo>
                  <a:pt x="409788" y="3529880"/>
                  <a:pt x="409388" y="3527998"/>
                  <a:pt x="407789" y="3528630"/>
                </a:cubicBezTo>
                <a:close/>
                <a:moveTo>
                  <a:pt x="401951" y="3526349"/>
                </a:moveTo>
                <a:cubicBezTo>
                  <a:pt x="400497" y="3526924"/>
                  <a:pt x="399046" y="3527498"/>
                  <a:pt x="399886" y="3531451"/>
                </a:cubicBezTo>
                <a:cubicBezTo>
                  <a:pt x="400918" y="3528901"/>
                  <a:pt x="402179" y="3534827"/>
                  <a:pt x="404053" y="3536229"/>
                </a:cubicBezTo>
                <a:cubicBezTo>
                  <a:pt x="403213" y="3532276"/>
                  <a:pt x="402792" y="3530301"/>
                  <a:pt x="401951" y="3526349"/>
                </a:cubicBezTo>
                <a:close/>
                <a:moveTo>
                  <a:pt x="321511" y="3525367"/>
                </a:moveTo>
                <a:cubicBezTo>
                  <a:pt x="317661" y="3539686"/>
                  <a:pt x="332248" y="3546980"/>
                  <a:pt x="336098" y="3532662"/>
                </a:cubicBezTo>
                <a:cubicBezTo>
                  <a:pt x="329311" y="3537391"/>
                  <a:pt x="328095" y="3536782"/>
                  <a:pt x="327362" y="3534384"/>
                </a:cubicBezTo>
                <a:cubicBezTo>
                  <a:pt x="326628" y="3531986"/>
                  <a:pt x="326374" y="3527798"/>
                  <a:pt x="321511" y="3525367"/>
                </a:cubicBezTo>
                <a:close/>
                <a:moveTo>
                  <a:pt x="264954" y="3524153"/>
                </a:moveTo>
                <a:cubicBezTo>
                  <a:pt x="261104" y="3538473"/>
                  <a:pt x="265661" y="3540752"/>
                  <a:pt x="265661" y="3540752"/>
                </a:cubicBezTo>
                <a:cubicBezTo>
                  <a:pt x="269514" y="3526433"/>
                  <a:pt x="269514" y="3526433"/>
                  <a:pt x="269514" y="3526433"/>
                </a:cubicBezTo>
                <a:cubicBezTo>
                  <a:pt x="269514" y="3526433"/>
                  <a:pt x="264954" y="3524153"/>
                  <a:pt x="264954" y="3524153"/>
                </a:cubicBezTo>
                <a:close/>
                <a:moveTo>
                  <a:pt x="587456" y="3523890"/>
                </a:moveTo>
                <a:cubicBezTo>
                  <a:pt x="586404" y="3522474"/>
                  <a:pt x="585008" y="3522022"/>
                  <a:pt x="584440" y="3525460"/>
                </a:cubicBezTo>
                <a:cubicBezTo>
                  <a:pt x="586669" y="3527792"/>
                  <a:pt x="587878" y="3528384"/>
                  <a:pt x="588414" y="3528105"/>
                </a:cubicBezTo>
                <a:cubicBezTo>
                  <a:pt x="589218" y="3527687"/>
                  <a:pt x="588509" y="3525306"/>
                  <a:pt x="587456" y="3523890"/>
                </a:cubicBezTo>
                <a:close/>
                <a:moveTo>
                  <a:pt x="609583" y="3522244"/>
                </a:moveTo>
                <a:cubicBezTo>
                  <a:pt x="611145" y="3529585"/>
                  <a:pt x="614789" y="3530132"/>
                  <a:pt x="618042" y="3528844"/>
                </a:cubicBezTo>
                <a:cubicBezTo>
                  <a:pt x="618108" y="3520862"/>
                  <a:pt x="613227" y="3522792"/>
                  <a:pt x="609583" y="3522244"/>
                </a:cubicBezTo>
                <a:close/>
                <a:moveTo>
                  <a:pt x="494695" y="3521375"/>
                </a:moveTo>
                <a:cubicBezTo>
                  <a:pt x="494695" y="3521375"/>
                  <a:pt x="493083" y="3522012"/>
                  <a:pt x="493493" y="3523936"/>
                </a:cubicBezTo>
                <a:cubicBezTo>
                  <a:pt x="494311" y="3527786"/>
                  <a:pt x="494311" y="3527786"/>
                  <a:pt x="494311" y="3527786"/>
                </a:cubicBezTo>
                <a:cubicBezTo>
                  <a:pt x="492701" y="3528423"/>
                  <a:pt x="491881" y="3524574"/>
                  <a:pt x="489861" y="3523286"/>
                </a:cubicBezTo>
                <a:cubicBezTo>
                  <a:pt x="488660" y="3525849"/>
                  <a:pt x="491090" y="3529060"/>
                  <a:pt x="489479" y="3529698"/>
                </a:cubicBezTo>
                <a:cubicBezTo>
                  <a:pt x="487431" y="3520073"/>
                  <a:pt x="480988" y="3522624"/>
                  <a:pt x="481014" y="3530959"/>
                </a:cubicBezTo>
                <a:cubicBezTo>
                  <a:pt x="478994" y="3529673"/>
                  <a:pt x="477383" y="3530310"/>
                  <a:pt x="476973" y="3528386"/>
                </a:cubicBezTo>
                <a:cubicBezTo>
                  <a:pt x="475362" y="3529023"/>
                  <a:pt x="475362" y="3529023"/>
                  <a:pt x="475362" y="3529023"/>
                </a:cubicBezTo>
                <a:cubicBezTo>
                  <a:pt x="474161" y="3531584"/>
                  <a:pt x="474161" y="3531584"/>
                  <a:pt x="472551" y="3532223"/>
                </a:cubicBezTo>
                <a:cubicBezTo>
                  <a:pt x="470939" y="3532860"/>
                  <a:pt x="467717" y="3534134"/>
                  <a:pt x="466924" y="3538621"/>
                </a:cubicBezTo>
                <a:cubicBezTo>
                  <a:pt x="467335" y="3540545"/>
                  <a:pt x="467335" y="3540545"/>
                  <a:pt x="467335" y="3540545"/>
                </a:cubicBezTo>
                <a:cubicBezTo>
                  <a:pt x="468154" y="3544394"/>
                  <a:pt x="470583" y="3547607"/>
                  <a:pt x="473013" y="3550819"/>
                </a:cubicBezTo>
                <a:cubicBezTo>
                  <a:pt x="475443" y="3554030"/>
                  <a:pt x="477463" y="3555317"/>
                  <a:pt x="476672" y="3559804"/>
                </a:cubicBezTo>
                <a:cubicBezTo>
                  <a:pt x="477491" y="3563653"/>
                  <a:pt x="477491" y="3563653"/>
                  <a:pt x="477491" y="3563653"/>
                </a:cubicBezTo>
                <a:cubicBezTo>
                  <a:pt x="479103" y="3563016"/>
                  <a:pt x="479103" y="3563016"/>
                  <a:pt x="479103" y="3563016"/>
                </a:cubicBezTo>
                <a:cubicBezTo>
                  <a:pt x="481123" y="3564303"/>
                  <a:pt x="483143" y="3565591"/>
                  <a:pt x="484754" y="3564954"/>
                </a:cubicBezTo>
                <a:cubicBezTo>
                  <a:pt x="486364" y="3564317"/>
                  <a:pt x="488385" y="3565603"/>
                  <a:pt x="488385" y="3565603"/>
                </a:cubicBezTo>
                <a:cubicBezTo>
                  <a:pt x="489996" y="3564966"/>
                  <a:pt x="489996" y="3564966"/>
                  <a:pt x="489996" y="3564966"/>
                </a:cubicBezTo>
                <a:cubicBezTo>
                  <a:pt x="491608" y="3564328"/>
                  <a:pt x="491990" y="3557918"/>
                  <a:pt x="492781" y="3553431"/>
                </a:cubicBezTo>
                <a:cubicBezTo>
                  <a:pt x="492372" y="3551507"/>
                  <a:pt x="492372" y="3551507"/>
                  <a:pt x="492372" y="3551507"/>
                </a:cubicBezTo>
                <a:cubicBezTo>
                  <a:pt x="491962" y="3549581"/>
                  <a:pt x="491962" y="3549581"/>
                  <a:pt x="491962" y="3549581"/>
                </a:cubicBezTo>
                <a:cubicBezTo>
                  <a:pt x="490351" y="3550219"/>
                  <a:pt x="490351" y="3550219"/>
                  <a:pt x="489943" y="3548294"/>
                </a:cubicBezTo>
                <a:cubicBezTo>
                  <a:pt x="489534" y="3546369"/>
                  <a:pt x="487921" y="3547007"/>
                  <a:pt x="487921" y="3547007"/>
                </a:cubicBezTo>
                <a:cubicBezTo>
                  <a:pt x="486719" y="3549570"/>
                  <a:pt x="486719" y="3549570"/>
                  <a:pt x="487130" y="3551492"/>
                </a:cubicBezTo>
                <a:cubicBezTo>
                  <a:pt x="487540" y="3553419"/>
                  <a:pt x="489150" y="3552780"/>
                  <a:pt x="489560" y="3554705"/>
                </a:cubicBezTo>
                <a:cubicBezTo>
                  <a:pt x="488359" y="3557267"/>
                  <a:pt x="488769" y="3559192"/>
                  <a:pt x="488769" y="3559192"/>
                </a:cubicBezTo>
                <a:cubicBezTo>
                  <a:pt x="487157" y="3559830"/>
                  <a:pt x="485136" y="3558541"/>
                  <a:pt x="485136" y="3558541"/>
                </a:cubicBezTo>
                <a:cubicBezTo>
                  <a:pt x="483525" y="3559180"/>
                  <a:pt x="481914" y="3559816"/>
                  <a:pt x="479894" y="3558530"/>
                </a:cubicBezTo>
                <a:cubicBezTo>
                  <a:pt x="480276" y="3552119"/>
                  <a:pt x="477846" y="3548906"/>
                  <a:pt x="475416" y="3545695"/>
                </a:cubicBezTo>
                <a:cubicBezTo>
                  <a:pt x="473396" y="3544407"/>
                  <a:pt x="472986" y="3542482"/>
                  <a:pt x="470555" y="3539271"/>
                </a:cubicBezTo>
                <a:cubicBezTo>
                  <a:pt x="472167" y="3538634"/>
                  <a:pt x="472167" y="3538634"/>
                  <a:pt x="473779" y="3537997"/>
                </a:cubicBezTo>
                <a:cubicBezTo>
                  <a:pt x="475390" y="3537359"/>
                  <a:pt x="477000" y="3536721"/>
                  <a:pt x="476591" y="3534797"/>
                </a:cubicBezTo>
                <a:cubicBezTo>
                  <a:pt x="478612" y="3536085"/>
                  <a:pt x="480632" y="3537371"/>
                  <a:pt x="482243" y="3536734"/>
                </a:cubicBezTo>
                <a:cubicBezTo>
                  <a:pt x="482653" y="3538658"/>
                  <a:pt x="482653" y="3538658"/>
                  <a:pt x="482653" y="3538658"/>
                </a:cubicBezTo>
                <a:cubicBezTo>
                  <a:pt x="486694" y="3541232"/>
                  <a:pt x="495977" y="3543820"/>
                  <a:pt x="499581" y="3536134"/>
                </a:cubicBezTo>
                <a:cubicBezTo>
                  <a:pt x="497561" y="3534847"/>
                  <a:pt x="497561" y="3534847"/>
                  <a:pt x="497561" y="3534847"/>
                </a:cubicBezTo>
                <a:cubicBezTo>
                  <a:pt x="499172" y="3534210"/>
                  <a:pt x="499172" y="3534210"/>
                  <a:pt x="501192" y="3535496"/>
                </a:cubicBezTo>
                <a:cubicBezTo>
                  <a:pt x="500810" y="3541908"/>
                  <a:pt x="501630" y="3545757"/>
                  <a:pt x="502858" y="3551531"/>
                </a:cubicBezTo>
                <a:cubicBezTo>
                  <a:pt x="502858" y="3551531"/>
                  <a:pt x="503267" y="3553457"/>
                  <a:pt x="504879" y="3552818"/>
                </a:cubicBezTo>
                <a:cubicBezTo>
                  <a:pt x="506489" y="3552181"/>
                  <a:pt x="506079" y="3550256"/>
                  <a:pt x="506079" y="3550256"/>
                </a:cubicBezTo>
                <a:cubicBezTo>
                  <a:pt x="504851" y="3544482"/>
                  <a:pt x="504032" y="3540632"/>
                  <a:pt x="504413" y="3534222"/>
                </a:cubicBezTo>
                <a:cubicBezTo>
                  <a:pt x="502393" y="3532934"/>
                  <a:pt x="502393" y="3532934"/>
                  <a:pt x="502393" y="3532934"/>
                </a:cubicBezTo>
                <a:cubicBezTo>
                  <a:pt x="501985" y="3531010"/>
                  <a:pt x="499555" y="3527798"/>
                  <a:pt x="497943" y="3528437"/>
                </a:cubicBezTo>
                <a:cubicBezTo>
                  <a:pt x="496715" y="3522662"/>
                  <a:pt x="496715" y="3522662"/>
                  <a:pt x="496715" y="3522662"/>
                </a:cubicBezTo>
                <a:cubicBezTo>
                  <a:pt x="496305" y="3520737"/>
                  <a:pt x="494695" y="3521375"/>
                  <a:pt x="494695" y="3521375"/>
                </a:cubicBezTo>
                <a:close/>
                <a:moveTo>
                  <a:pt x="432211" y="3512846"/>
                </a:moveTo>
                <a:cubicBezTo>
                  <a:pt x="432211" y="3512846"/>
                  <a:pt x="430586" y="3513490"/>
                  <a:pt x="430586" y="3513490"/>
                </a:cubicBezTo>
                <a:cubicBezTo>
                  <a:pt x="430586" y="3513490"/>
                  <a:pt x="429359" y="3516017"/>
                  <a:pt x="429760" y="3517899"/>
                </a:cubicBezTo>
                <a:cubicBezTo>
                  <a:pt x="430160" y="3519779"/>
                  <a:pt x="430561" y="3521661"/>
                  <a:pt x="432588" y="3522900"/>
                </a:cubicBezTo>
                <a:cubicBezTo>
                  <a:pt x="434214" y="3522257"/>
                  <a:pt x="436241" y="3523494"/>
                  <a:pt x="436241" y="3523494"/>
                </a:cubicBezTo>
                <a:cubicBezTo>
                  <a:pt x="437868" y="3522850"/>
                  <a:pt x="439095" y="3520326"/>
                  <a:pt x="438694" y="3518444"/>
                </a:cubicBezTo>
                <a:cubicBezTo>
                  <a:pt x="438294" y="3516562"/>
                  <a:pt x="437492" y="3512799"/>
                  <a:pt x="435867" y="3513441"/>
                </a:cubicBezTo>
                <a:cubicBezTo>
                  <a:pt x="434240" y="3514085"/>
                  <a:pt x="432612" y="3514729"/>
                  <a:pt x="432211" y="3512846"/>
                </a:cubicBezTo>
                <a:close/>
                <a:moveTo>
                  <a:pt x="466368" y="3511576"/>
                </a:moveTo>
                <a:cubicBezTo>
                  <a:pt x="466368" y="3511576"/>
                  <a:pt x="466780" y="3513516"/>
                  <a:pt x="466780" y="3513516"/>
                </a:cubicBezTo>
                <a:cubicBezTo>
                  <a:pt x="466780" y="3513516"/>
                  <a:pt x="465182" y="3514148"/>
                  <a:pt x="465182" y="3514148"/>
                </a:cubicBezTo>
                <a:cubicBezTo>
                  <a:pt x="465182" y="3514148"/>
                  <a:pt x="463584" y="3514780"/>
                  <a:pt x="463584" y="3514780"/>
                </a:cubicBezTo>
                <a:cubicBezTo>
                  <a:pt x="463584" y="3514780"/>
                  <a:pt x="462399" y="3517354"/>
                  <a:pt x="462812" y="3519293"/>
                </a:cubicBezTo>
                <a:cubicBezTo>
                  <a:pt x="463226" y="3521235"/>
                  <a:pt x="464823" y="3520603"/>
                  <a:pt x="464823" y="3520603"/>
                </a:cubicBezTo>
                <a:cubicBezTo>
                  <a:pt x="466421" y="3519971"/>
                  <a:pt x="466421" y="3519971"/>
                  <a:pt x="466421" y="3519971"/>
                </a:cubicBezTo>
                <a:cubicBezTo>
                  <a:pt x="468019" y="3519338"/>
                  <a:pt x="468019" y="3519338"/>
                  <a:pt x="469203" y="3516765"/>
                </a:cubicBezTo>
                <a:cubicBezTo>
                  <a:pt x="469203" y="3516765"/>
                  <a:pt x="468792" y="3514825"/>
                  <a:pt x="468377" y="3512884"/>
                </a:cubicBezTo>
                <a:cubicBezTo>
                  <a:pt x="468377" y="3512884"/>
                  <a:pt x="467965" y="3510943"/>
                  <a:pt x="466368" y="3511576"/>
                </a:cubicBezTo>
                <a:close/>
                <a:moveTo>
                  <a:pt x="559414" y="3506133"/>
                </a:moveTo>
                <a:cubicBezTo>
                  <a:pt x="559414" y="3506133"/>
                  <a:pt x="559414" y="3506133"/>
                  <a:pt x="559823" y="3508047"/>
                </a:cubicBezTo>
                <a:cubicBezTo>
                  <a:pt x="558196" y="3508692"/>
                  <a:pt x="558603" y="3510608"/>
                  <a:pt x="560638" y="3511879"/>
                </a:cubicBezTo>
                <a:cubicBezTo>
                  <a:pt x="560638" y="3511879"/>
                  <a:pt x="561046" y="3513795"/>
                  <a:pt x="562671" y="3513151"/>
                </a:cubicBezTo>
                <a:cubicBezTo>
                  <a:pt x="562671" y="3513151"/>
                  <a:pt x="562671" y="3513151"/>
                  <a:pt x="563079" y="3515066"/>
                </a:cubicBezTo>
                <a:cubicBezTo>
                  <a:pt x="561860" y="3517626"/>
                  <a:pt x="562268" y="3519541"/>
                  <a:pt x="563083" y="3523372"/>
                </a:cubicBezTo>
                <a:cubicBezTo>
                  <a:pt x="563898" y="3527203"/>
                  <a:pt x="565933" y="3528475"/>
                  <a:pt x="567967" y="3529746"/>
                </a:cubicBezTo>
                <a:cubicBezTo>
                  <a:pt x="568374" y="3531662"/>
                  <a:pt x="570001" y="3531019"/>
                  <a:pt x="569594" y="3529104"/>
                </a:cubicBezTo>
                <a:cubicBezTo>
                  <a:pt x="569187" y="3527187"/>
                  <a:pt x="569187" y="3527187"/>
                  <a:pt x="568779" y="3525272"/>
                </a:cubicBezTo>
                <a:cubicBezTo>
                  <a:pt x="566744" y="3524000"/>
                  <a:pt x="566744" y="3524000"/>
                  <a:pt x="566336" y="3522085"/>
                </a:cubicBezTo>
                <a:cubicBezTo>
                  <a:pt x="565929" y="3520169"/>
                  <a:pt x="565114" y="3516339"/>
                  <a:pt x="566333" y="3513779"/>
                </a:cubicBezTo>
                <a:lnTo>
                  <a:pt x="567553" y="3511220"/>
                </a:lnTo>
                <a:cubicBezTo>
                  <a:pt x="565518" y="3509948"/>
                  <a:pt x="565518" y="3509948"/>
                  <a:pt x="565518" y="3509948"/>
                </a:cubicBezTo>
                <a:cubicBezTo>
                  <a:pt x="565518" y="3509948"/>
                  <a:pt x="563891" y="3510593"/>
                  <a:pt x="563484" y="3508676"/>
                </a:cubicBezTo>
                <a:cubicBezTo>
                  <a:pt x="563484" y="3508676"/>
                  <a:pt x="561450" y="3507404"/>
                  <a:pt x="561450" y="3507404"/>
                </a:cubicBezTo>
                <a:cubicBezTo>
                  <a:pt x="561041" y="3505488"/>
                  <a:pt x="561041" y="3505488"/>
                  <a:pt x="559414" y="3506133"/>
                </a:cubicBezTo>
                <a:close/>
                <a:moveTo>
                  <a:pt x="545460" y="3497116"/>
                </a:moveTo>
                <a:cubicBezTo>
                  <a:pt x="547069" y="3496481"/>
                  <a:pt x="547476" y="3498396"/>
                  <a:pt x="549493" y="3499675"/>
                </a:cubicBezTo>
                <a:cubicBezTo>
                  <a:pt x="547883" y="3500312"/>
                  <a:pt x="547476" y="3498396"/>
                  <a:pt x="545867" y="3499032"/>
                </a:cubicBezTo>
                <a:cubicBezTo>
                  <a:pt x="545460" y="3497116"/>
                  <a:pt x="545460" y="3497116"/>
                  <a:pt x="545460" y="3497116"/>
                </a:cubicBezTo>
                <a:close/>
                <a:moveTo>
                  <a:pt x="354033" y="3492902"/>
                </a:moveTo>
                <a:cubicBezTo>
                  <a:pt x="350183" y="3507219"/>
                  <a:pt x="345167" y="3504712"/>
                  <a:pt x="340153" y="3502204"/>
                </a:cubicBezTo>
                <a:lnTo>
                  <a:pt x="350183" y="3507219"/>
                </a:lnTo>
                <a:cubicBezTo>
                  <a:pt x="350183" y="3507219"/>
                  <a:pt x="359045" y="3495410"/>
                  <a:pt x="354033" y="3492902"/>
                </a:cubicBezTo>
                <a:close/>
                <a:moveTo>
                  <a:pt x="520082" y="3492621"/>
                </a:moveTo>
                <a:cubicBezTo>
                  <a:pt x="518879" y="3495172"/>
                  <a:pt x="516863" y="3493894"/>
                  <a:pt x="517678" y="3497724"/>
                </a:cubicBezTo>
                <a:cubicBezTo>
                  <a:pt x="517678" y="3497724"/>
                  <a:pt x="516069" y="3498361"/>
                  <a:pt x="514460" y="3498998"/>
                </a:cubicBezTo>
                <a:cubicBezTo>
                  <a:pt x="512851" y="3499634"/>
                  <a:pt x="512851" y="3499634"/>
                  <a:pt x="513259" y="3501549"/>
                </a:cubicBezTo>
                <a:cubicBezTo>
                  <a:pt x="513667" y="3503466"/>
                  <a:pt x="514074" y="3505381"/>
                  <a:pt x="515684" y="3504744"/>
                </a:cubicBezTo>
                <a:cubicBezTo>
                  <a:pt x="515684" y="3504744"/>
                  <a:pt x="517292" y="3504107"/>
                  <a:pt x="517292" y="3504107"/>
                </a:cubicBezTo>
                <a:cubicBezTo>
                  <a:pt x="518107" y="3507939"/>
                  <a:pt x="518923" y="3511769"/>
                  <a:pt x="517313" y="3512406"/>
                </a:cubicBezTo>
                <a:cubicBezTo>
                  <a:pt x="516498" y="3508575"/>
                  <a:pt x="514890" y="3509211"/>
                  <a:pt x="512079" y="3512400"/>
                </a:cubicBezTo>
                <a:cubicBezTo>
                  <a:pt x="512893" y="3516232"/>
                  <a:pt x="514910" y="3517509"/>
                  <a:pt x="516133" y="3523256"/>
                </a:cubicBezTo>
                <a:lnTo>
                  <a:pt x="518151" y="3524535"/>
                </a:lnTo>
                <a:cubicBezTo>
                  <a:pt x="516133" y="3523256"/>
                  <a:pt x="514117" y="3521978"/>
                  <a:pt x="512507" y="3522614"/>
                </a:cubicBezTo>
                <a:cubicBezTo>
                  <a:pt x="510898" y="3523250"/>
                  <a:pt x="511306" y="3525165"/>
                  <a:pt x="511306" y="3525165"/>
                </a:cubicBezTo>
                <a:cubicBezTo>
                  <a:pt x="511714" y="3527081"/>
                  <a:pt x="513323" y="3526444"/>
                  <a:pt x="513323" y="3526444"/>
                </a:cubicBezTo>
                <a:cubicBezTo>
                  <a:pt x="513323" y="3526444"/>
                  <a:pt x="514932" y="3525808"/>
                  <a:pt x="515340" y="3527723"/>
                </a:cubicBezTo>
                <a:cubicBezTo>
                  <a:pt x="514545" y="3532192"/>
                  <a:pt x="517357" y="3529002"/>
                  <a:pt x="518171" y="3532833"/>
                </a:cubicBezTo>
                <a:lnTo>
                  <a:pt x="516800" y="3535748"/>
                </a:lnTo>
                <a:lnTo>
                  <a:pt x="514721" y="3529947"/>
                </a:lnTo>
                <a:cubicBezTo>
                  <a:pt x="509251" y="3527211"/>
                  <a:pt x="509251" y="3527211"/>
                  <a:pt x="509251" y="3527211"/>
                </a:cubicBezTo>
                <a:cubicBezTo>
                  <a:pt x="509251" y="3527211"/>
                  <a:pt x="505399" y="3541531"/>
                  <a:pt x="505399" y="3541531"/>
                </a:cubicBezTo>
                <a:cubicBezTo>
                  <a:pt x="505399" y="3541531"/>
                  <a:pt x="505399" y="3541531"/>
                  <a:pt x="510870" y="3544266"/>
                </a:cubicBezTo>
                <a:cubicBezTo>
                  <a:pt x="510870" y="3544266"/>
                  <a:pt x="514721" y="3529947"/>
                  <a:pt x="514721" y="3529947"/>
                </a:cubicBezTo>
                <a:cubicBezTo>
                  <a:pt x="510870" y="3544266"/>
                  <a:pt x="516339" y="3547001"/>
                  <a:pt x="516339" y="3547001"/>
                </a:cubicBezTo>
                <a:cubicBezTo>
                  <a:pt x="516339" y="3547001"/>
                  <a:pt x="521809" y="3549737"/>
                  <a:pt x="521809" y="3549737"/>
                </a:cubicBezTo>
                <a:cubicBezTo>
                  <a:pt x="519074" y="3548369"/>
                  <a:pt x="518669" y="3544106"/>
                  <a:pt x="518265" y="3539843"/>
                </a:cubicBezTo>
                <a:lnTo>
                  <a:pt x="517503" y="3537713"/>
                </a:lnTo>
                <a:lnTo>
                  <a:pt x="520649" y="3537305"/>
                </a:lnTo>
                <a:cubicBezTo>
                  <a:pt x="521909" y="3538103"/>
                  <a:pt x="523020" y="3539223"/>
                  <a:pt x="524628" y="3538586"/>
                </a:cubicBezTo>
                <a:cubicBezTo>
                  <a:pt x="524628" y="3538586"/>
                  <a:pt x="526644" y="3539865"/>
                  <a:pt x="526644" y="3539865"/>
                </a:cubicBezTo>
                <a:cubicBezTo>
                  <a:pt x="528662" y="3541142"/>
                  <a:pt x="530678" y="3542422"/>
                  <a:pt x="532695" y="3543700"/>
                </a:cubicBezTo>
                <a:cubicBezTo>
                  <a:pt x="533102" y="3545617"/>
                  <a:pt x="534711" y="3544980"/>
                  <a:pt x="534303" y="3543065"/>
                </a:cubicBezTo>
                <a:cubicBezTo>
                  <a:pt x="535912" y="3542428"/>
                  <a:pt x="535506" y="3540513"/>
                  <a:pt x="533488" y="3539234"/>
                </a:cubicBezTo>
                <a:cubicBezTo>
                  <a:pt x="531472" y="3537956"/>
                  <a:pt x="529455" y="3536676"/>
                  <a:pt x="529048" y="3534760"/>
                </a:cubicBezTo>
                <a:cubicBezTo>
                  <a:pt x="527031" y="3533482"/>
                  <a:pt x="525015" y="3532202"/>
                  <a:pt x="525015" y="3532202"/>
                </a:cubicBezTo>
                <a:cubicBezTo>
                  <a:pt x="524608" y="3530286"/>
                  <a:pt x="524608" y="3530286"/>
                  <a:pt x="524608" y="3530286"/>
                </a:cubicBezTo>
                <a:cubicBezTo>
                  <a:pt x="524608" y="3530286"/>
                  <a:pt x="524199" y="3528372"/>
                  <a:pt x="523792" y="3526457"/>
                </a:cubicBezTo>
                <a:cubicBezTo>
                  <a:pt x="530635" y="3525825"/>
                  <a:pt x="533039" y="3520722"/>
                  <a:pt x="540290" y="3522006"/>
                </a:cubicBezTo>
                <a:lnTo>
                  <a:pt x="540410" y="3521317"/>
                </a:lnTo>
                <a:lnTo>
                  <a:pt x="541543" y="3522041"/>
                </a:lnTo>
                <a:lnTo>
                  <a:pt x="541825" y="3522747"/>
                </a:lnTo>
                <a:lnTo>
                  <a:pt x="539084" y="3525890"/>
                </a:lnTo>
                <a:cubicBezTo>
                  <a:pt x="539084" y="3525890"/>
                  <a:pt x="539084" y="3525890"/>
                  <a:pt x="544099" y="3528398"/>
                </a:cubicBezTo>
                <a:lnTo>
                  <a:pt x="541825" y="3522747"/>
                </a:lnTo>
                <a:lnTo>
                  <a:pt x="547308" y="3516465"/>
                </a:lnTo>
                <a:lnTo>
                  <a:pt x="544682" y="3509213"/>
                </a:lnTo>
                <a:lnTo>
                  <a:pt x="549493" y="3499675"/>
                </a:lnTo>
                <a:cubicBezTo>
                  <a:pt x="549493" y="3499675"/>
                  <a:pt x="551101" y="3499039"/>
                  <a:pt x="551101" y="3499039"/>
                </a:cubicBezTo>
                <a:cubicBezTo>
                  <a:pt x="551101" y="3499039"/>
                  <a:pt x="550695" y="3497123"/>
                  <a:pt x="550695" y="3497123"/>
                </a:cubicBezTo>
                <a:cubicBezTo>
                  <a:pt x="548271" y="3493929"/>
                  <a:pt x="546254" y="3492650"/>
                  <a:pt x="544644" y="3493286"/>
                </a:cubicBezTo>
                <a:cubicBezTo>
                  <a:pt x="543035" y="3493923"/>
                  <a:pt x="543035" y="3493923"/>
                  <a:pt x="543035" y="3493923"/>
                </a:cubicBezTo>
                <a:cubicBezTo>
                  <a:pt x="543443" y="3495838"/>
                  <a:pt x="543443" y="3495838"/>
                  <a:pt x="543443" y="3495838"/>
                </a:cubicBezTo>
                <a:cubicBezTo>
                  <a:pt x="543443" y="3495838"/>
                  <a:pt x="543850" y="3497754"/>
                  <a:pt x="544258" y="3499669"/>
                </a:cubicBezTo>
                <a:cubicBezTo>
                  <a:pt x="542650" y="3500305"/>
                  <a:pt x="541427" y="3494559"/>
                  <a:pt x="539818" y="3495195"/>
                </a:cubicBezTo>
                <a:cubicBezTo>
                  <a:pt x="538638" y="3506046"/>
                  <a:pt x="533769" y="3491359"/>
                  <a:pt x="529349" y="3495185"/>
                </a:cubicBezTo>
                <a:cubicBezTo>
                  <a:pt x="529778" y="3505398"/>
                  <a:pt x="534197" y="3501573"/>
                  <a:pt x="535012" y="3505404"/>
                </a:cubicBezTo>
                <a:lnTo>
                  <a:pt x="531640" y="3506196"/>
                </a:lnTo>
                <a:lnTo>
                  <a:pt x="530962" y="3503216"/>
                </a:lnTo>
                <a:cubicBezTo>
                  <a:pt x="530536" y="3502156"/>
                  <a:pt x="530009" y="3501470"/>
                  <a:pt x="529389" y="3501795"/>
                </a:cubicBezTo>
                <a:lnTo>
                  <a:pt x="528248" y="3504271"/>
                </a:lnTo>
                <a:lnTo>
                  <a:pt x="527875" y="3504139"/>
                </a:lnTo>
                <a:lnTo>
                  <a:pt x="527530" y="3505831"/>
                </a:lnTo>
                <a:lnTo>
                  <a:pt x="527251" y="3506436"/>
                </a:lnTo>
                <a:lnTo>
                  <a:pt x="527381" y="3506556"/>
                </a:lnTo>
                <a:lnTo>
                  <a:pt x="526967" y="3508586"/>
                </a:lnTo>
                <a:cubicBezTo>
                  <a:pt x="523321" y="3499646"/>
                  <a:pt x="528555" y="3499652"/>
                  <a:pt x="527740" y="3495820"/>
                </a:cubicBezTo>
                <a:cubicBezTo>
                  <a:pt x="524522" y="3497094"/>
                  <a:pt x="520510" y="3502834"/>
                  <a:pt x="520082" y="3492621"/>
                </a:cubicBezTo>
                <a:close/>
                <a:moveTo>
                  <a:pt x="434016" y="3491618"/>
                </a:moveTo>
                <a:cubicBezTo>
                  <a:pt x="430496" y="3491888"/>
                  <a:pt x="427102" y="3494253"/>
                  <a:pt x="425176" y="3501411"/>
                </a:cubicBezTo>
                <a:cubicBezTo>
                  <a:pt x="430038" y="3503843"/>
                  <a:pt x="430038" y="3503843"/>
                  <a:pt x="434900" y="3506275"/>
                </a:cubicBezTo>
                <a:cubicBezTo>
                  <a:pt x="430038" y="3503843"/>
                  <a:pt x="434900" y="3506275"/>
                  <a:pt x="443613" y="3494388"/>
                </a:cubicBezTo>
                <a:cubicBezTo>
                  <a:pt x="441182" y="3493172"/>
                  <a:pt x="437536" y="3491348"/>
                  <a:pt x="434016" y="3491618"/>
                </a:cubicBezTo>
                <a:close/>
                <a:moveTo>
                  <a:pt x="626998" y="3490107"/>
                </a:moveTo>
                <a:cubicBezTo>
                  <a:pt x="628213" y="3495824"/>
                  <a:pt x="626616" y="3496455"/>
                  <a:pt x="625829" y="3500898"/>
                </a:cubicBezTo>
                <a:cubicBezTo>
                  <a:pt x="630622" y="3499002"/>
                  <a:pt x="634248" y="3507897"/>
                  <a:pt x="638635" y="3504095"/>
                </a:cubicBezTo>
                <a:cubicBezTo>
                  <a:pt x="638613" y="3495841"/>
                  <a:pt x="633031" y="3502181"/>
                  <a:pt x="634605" y="3493295"/>
                </a:cubicBezTo>
                <a:cubicBezTo>
                  <a:pt x="633007" y="3493927"/>
                  <a:pt x="630599" y="3490748"/>
                  <a:pt x="626998" y="3490107"/>
                </a:cubicBezTo>
                <a:close/>
                <a:moveTo>
                  <a:pt x="8817383" y="3489631"/>
                </a:moveTo>
                <a:cubicBezTo>
                  <a:pt x="8814520" y="3488911"/>
                  <a:pt x="8811247" y="3489770"/>
                  <a:pt x="8810370" y="3492313"/>
                </a:cubicBezTo>
                <a:cubicBezTo>
                  <a:pt x="8810544" y="3494158"/>
                  <a:pt x="8814729" y="3498497"/>
                  <a:pt x="8818488" y="3498336"/>
                </a:cubicBezTo>
                <a:cubicBezTo>
                  <a:pt x="8819741" y="3498283"/>
                  <a:pt x="8820947" y="3497729"/>
                  <a:pt x="8821941" y="3496419"/>
                </a:cubicBezTo>
                <a:cubicBezTo>
                  <a:pt x="8822701" y="3492646"/>
                  <a:pt x="8820248" y="3490349"/>
                  <a:pt x="8817383" y="3489631"/>
                </a:cubicBezTo>
                <a:close/>
                <a:moveTo>
                  <a:pt x="457948" y="3485312"/>
                </a:moveTo>
                <a:cubicBezTo>
                  <a:pt x="462964" y="3487819"/>
                  <a:pt x="464125" y="3504644"/>
                  <a:pt x="464125" y="3504644"/>
                </a:cubicBezTo>
                <a:cubicBezTo>
                  <a:pt x="469140" y="3507152"/>
                  <a:pt x="469140" y="3507152"/>
                  <a:pt x="469140" y="3507152"/>
                </a:cubicBezTo>
                <a:cubicBezTo>
                  <a:pt x="472991" y="3492834"/>
                  <a:pt x="462964" y="3487819"/>
                  <a:pt x="457948" y="3485312"/>
                </a:cubicBezTo>
                <a:close/>
                <a:moveTo>
                  <a:pt x="477201" y="3482306"/>
                </a:moveTo>
                <a:cubicBezTo>
                  <a:pt x="477201" y="3482306"/>
                  <a:pt x="473779" y="3495032"/>
                  <a:pt x="473779" y="3495032"/>
                </a:cubicBezTo>
                <a:cubicBezTo>
                  <a:pt x="478640" y="3497464"/>
                  <a:pt x="478640" y="3497464"/>
                  <a:pt x="478640" y="3497464"/>
                </a:cubicBezTo>
                <a:cubicBezTo>
                  <a:pt x="478640" y="3497464"/>
                  <a:pt x="478640" y="3497464"/>
                  <a:pt x="483503" y="3499896"/>
                </a:cubicBezTo>
                <a:cubicBezTo>
                  <a:pt x="491786" y="3489602"/>
                  <a:pt x="491786" y="3489602"/>
                  <a:pt x="496649" y="3492034"/>
                </a:cubicBezTo>
                <a:cubicBezTo>
                  <a:pt x="496649" y="3492034"/>
                  <a:pt x="493227" y="3504758"/>
                  <a:pt x="493227" y="3504758"/>
                </a:cubicBezTo>
                <a:cubicBezTo>
                  <a:pt x="490796" y="3503542"/>
                  <a:pt x="489579" y="3502934"/>
                  <a:pt x="488544" y="3504222"/>
                </a:cubicBezTo>
                <a:cubicBezTo>
                  <a:pt x="487508" y="3505508"/>
                  <a:pt x="486654" y="3508690"/>
                  <a:pt x="484941" y="3515054"/>
                </a:cubicBezTo>
                <a:cubicBezTo>
                  <a:pt x="484941" y="3515054"/>
                  <a:pt x="484941" y="3515054"/>
                  <a:pt x="489804" y="3517486"/>
                </a:cubicBezTo>
                <a:cubicBezTo>
                  <a:pt x="489804" y="3517486"/>
                  <a:pt x="489804" y="3517486"/>
                  <a:pt x="493227" y="3504758"/>
                </a:cubicBezTo>
                <a:cubicBezTo>
                  <a:pt x="498088" y="3507190"/>
                  <a:pt x="501511" y="3494464"/>
                  <a:pt x="501511" y="3494464"/>
                </a:cubicBezTo>
                <a:cubicBezTo>
                  <a:pt x="496649" y="3492034"/>
                  <a:pt x="496649" y="3492034"/>
                  <a:pt x="496649" y="3492034"/>
                </a:cubicBezTo>
                <a:cubicBezTo>
                  <a:pt x="491786" y="3489602"/>
                  <a:pt x="491786" y="3489602"/>
                  <a:pt x="486925" y="3487170"/>
                </a:cubicBezTo>
                <a:cubicBezTo>
                  <a:pt x="486925" y="3487170"/>
                  <a:pt x="482064" y="3484739"/>
                  <a:pt x="482064" y="3484739"/>
                </a:cubicBezTo>
                <a:cubicBezTo>
                  <a:pt x="477201" y="3482306"/>
                  <a:pt x="477201" y="3482306"/>
                  <a:pt x="477201" y="3482306"/>
                </a:cubicBezTo>
                <a:close/>
                <a:moveTo>
                  <a:pt x="8861811" y="3478005"/>
                </a:moveTo>
                <a:cubicBezTo>
                  <a:pt x="8860539" y="3481932"/>
                  <a:pt x="8855322" y="3483273"/>
                  <a:pt x="8855752" y="3485636"/>
                </a:cubicBezTo>
                <a:cubicBezTo>
                  <a:pt x="8855895" y="3486424"/>
                  <a:pt x="8856666" y="3487326"/>
                  <a:pt x="8858419" y="3488474"/>
                </a:cubicBezTo>
                <a:cubicBezTo>
                  <a:pt x="8860597" y="3488315"/>
                  <a:pt x="8867129" y="3487835"/>
                  <a:pt x="8871002" y="3482440"/>
                </a:cubicBezTo>
                <a:cubicBezTo>
                  <a:pt x="8864230" y="3480382"/>
                  <a:pt x="8864469" y="3482921"/>
                  <a:pt x="8861811" y="3478005"/>
                </a:cubicBezTo>
                <a:close/>
                <a:moveTo>
                  <a:pt x="566374" y="3473924"/>
                </a:moveTo>
                <a:cubicBezTo>
                  <a:pt x="566374" y="3473924"/>
                  <a:pt x="566374" y="3473924"/>
                  <a:pt x="566787" y="3475864"/>
                </a:cubicBezTo>
                <a:cubicBezTo>
                  <a:pt x="566787" y="3475864"/>
                  <a:pt x="566787" y="3475864"/>
                  <a:pt x="565149" y="3476512"/>
                </a:cubicBezTo>
                <a:cubicBezTo>
                  <a:pt x="562687" y="3473278"/>
                  <a:pt x="558999" y="3472633"/>
                  <a:pt x="559013" y="3481044"/>
                </a:cubicBezTo>
                <a:cubicBezTo>
                  <a:pt x="562301" y="3488158"/>
                  <a:pt x="560266" y="3495276"/>
                  <a:pt x="559868" y="3501746"/>
                </a:cubicBezTo>
                <a:cubicBezTo>
                  <a:pt x="564986" y="3500772"/>
                  <a:pt x="569699" y="3502065"/>
                  <a:pt x="572821" y="3501092"/>
                </a:cubicBezTo>
                <a:cubicBezTo>
                  <a:pt x="575942" y="3500120"/>
                  <a:pt x="577473" y="3496886"/>
                  <a:pt x="576227" y="3486857"/>
                </a:cubicBezTo>
                <a:cubicBezTo>
                  <a:pt x="574589" y="3487506"/>
                  <a:pt x="574589" y="3487506"/>
                  <a:pt x="574589" y="3487506"/>
                </a:cubicBezTo>
                <a:cubicBezTo>
                  <a:pt x="575815" y="3484917"/>
                  <a:pt x="575815" y="3484917"/>
                  <a:pt x="575401" y="3482976"/>
                </a:cubicBezTo>
                <a:cubicBezTo>
                  <a:pt x="575401" y="3482976"/>
                  <a:pt x="574989" y="3481035"/>
                  <a:pt x="574575" y="3479094"/>
                </a:cubicBezTo>
                <a:cubicBezTo>
                  <a:pt x="574575" y="3479094"/>
                  <a:pt x="572938" y="3479743"/>
                  <a:pt x="572938" y="3479743"/>
                </a:cubicBezTo>
                <a:cubicBezTo>
                  <a:pt x="572938" y="3479743"/>
                  <a:pt x="572938" y="3479743"/>
                  <a:pt x="571714" y="3482332"/>
                </a:cubicBezTo>
                <a:cubicBezTo>
                  <a:pt x="571714" y="3482332"/>
                  <a:pt x="572125" y="3484272"/>
                  <a:pt x="572125" y="3484272"/>
                </a:cubicBezTo>
                <a:cubicBezTo>
                  <a:pt x="568852" y="3485568"/>
                  <a:pt x="571301" y="3480390"/>
                  <a:pt x="569250" y="3479097"/>
                </a:cubicBezTo>
                <a:cubicBezTo>
                  <a:pt x="567613" y="3479745"/>
                  <a:pt x="567613" y="3479745"/>
                  <a:pt x="567613" y="3479745"/>
                </a:cubicBezTo>
                <a:cubicBezTo>
                  <a:pt x="569250" y="3479097"/>
                  <a:pt x="568837" y="3477157"/>
                  <a:pt x="568425" y="3475216"/>
                </a:cubicBezTo>
                <a:cubicBezTo>
                  <a:pt x="568425" y="3475216"/>
                  <a:pt x="568012" y="3473276"/>
                  <a:pt x="566374" y="3473924"/>
                </a:cubicBezTo>
                <a:close/>
                <a:moveTo>
                  <a:pt x="499852" y="3473845"/>
                </a:moveTo>
                <a:cubicBezTo>
                  <a:pt x="498040" y="3473032"/>
                  <a:pt x="496152" y="3473779"/>
                  <a:pt x="495997" y="3476901"/>
                </a:cubicBezTo>
                <a:cubicBezTo>
                  <a:pt x="499419" y="3477587"/>
                  <a:pt x="501730" y="3480754"/>
                  <a:pt x="503240" y="3480155"/>
                </a:cubicBezTo>
                <a:cubicBezTo>
                  <a:pt x="503396" y="3477034"/>
                  <a:pt x="501662" y="3474660"/>
                  <a:pt x="499852" y="3473845"/>
                </a:cubicBezTo>
                <a:close/>
                <a:moveTo>
                  <a:pt x="591353" y="3465803"/>
                </a:moveTo>
                <a:cubicBezTo>
                  <a:pt x="589907" y="3464558"/>
                  <a:pt x="588601" y="3465075"/>
                  <a:pt x="589415" y="3468906"/>
                </a:cubicBezTo>
                <a:cubicBezTo>
                  <a:pt x="591159" y="3468217"/>
                  <a:pt x="590638" y="3474653"/>
                  <a:pt x="594124" y="3473274"/>
                </a:cubicBezTo>
                <a:cubicBezTo>
                  <a:pt x="594384" y="3470055"/>
                  <a:pt x="592800" y="3467049"/>
                  <a:pt x="591353" y="3465803"/>
                </a:cubicBezTo>
                <a:close/>
                <a:moveTo>
                  <a:pt x="681376" y="3463730"/>
                </a:moveTo>
                <a:lnTo>
                  <a:pt x="685357" y="3471605"/>
                </a:lnTo>
                <a:lnTo>
                  <a:pt x="683028" y="3473883"/>
                </a:lnTo>
                <a:lnTo>
                  <a:pt x="681867" y="3476383"/>
                </a:lnTo>
                <a:lnTo>
                  <a:pt x="680208" y="3470733"/>
                </a:lnTo>
                <a:cubicBezTo>
                  <a:pt x="680477" y="3467074"/>
                  <a:pt x="681376" y="3463730"/>
                  <a:pt x="681376" y="3463730"/>
                </a:cubicBezTo>
                <a:close/>
                <a:moveTo>
                  <a:pt x="435446" y="3463231"/>
                </a:moveTo>
                <a:cubicBezTo>
                  <a:pt x="435446" y="3463231"/>
                  <a:pt x="435446" y="3463231"/>
                  <a:pt x="437705" y="3477897"/>
                </a:cubicBezTo>
                <a:cubicBezTo>
                  <a:pt x="439310" y="3471929"/>
                  <a:pt x="439875" y="3475595"/>
                  <a:pt x="440440" y="3479265"/>
                </a:cubicBezTo>
                <a:cubicBezTo>
                  <a:pt x="441007" y="3482930"/>
                  <a:pt x="441572" y="3486597"/>
                  <a:pt x="443176" y="3480632"/>
                </a:cubicBezTo>
                <a:cubicBezTo>
                  <a:pt x="440914" y="3465964"/>
                  <a:pt x="440914" y="3465964"/>
                  <a:pt x="435446" y="3463231"/>
                </a:cubicBezTo>
                <a:close/>
                <a:moveTo>
                  <a:pt x="518762" y="3461772"/>
                </a:moveTo>
                <a:cubicBezTo>
                  <a:pt x="518762" y="3461772"/>
                  <a:pt x="517164" y="3462405"/>
                  <a:pt x="515568" y="3463036"/>
                </a:cubicBezTo>
                <a:cubicBezTo>
                  <a:pt x="516383" y="3466868"/>
                  <a:pt x="514784" y="3467500"/>
                  <a:pt x="515192" y="3469416"/>
                </a:cubicBezTo>
                <a:cubicBezTo>
                  <a:pt x="516977" y="3465594"/>
                  <a:pt x="520597" y="3470392"/>
                  <a:pt x="521608" y="3469798"/>
                </a:cubicBezTo>
                <a:cubicBezTo>
                  <a:pt x="521944" y="3469600"/>
                  <a:pt x="521991" y="3468802"/>
                  <a:pt x="521583" y="3466887"/>
                </a:cubicBezTo>
                <a:cubicBezTo>
                  <a:pt x="519985" y="3467519"/>
                  <a:pt x="519578" y="3465604"/>
                  <a:pt x="518762" y="3461772"/>
                </a:cubicBezTo>
                <a:close/>
                <a:moveTo>
                  <a:pt x="514681" y="3461092"/>
                </a:moveTo>
                <a:cubicBezTo>
                  <a:pt x="513132" y="3461705"/>
                  <a:pt x="510033" y="3462931"/>
                  <a:pt x="510447" y="3464873"/>
                </a:cubicBezTo>
                <a:cubicBezTo>
                  <a:pt x="513958" y="3465587"/>
                  <a:pt x="511684" y="3470695"/>
                  <a:pt x="513234" y="3470081"/>
                </a:cubicBezTo>
                <a:cubicBezTo>
                  <a:pt x="512408" y="3466201"/>
                  <a:pt x="515508" y="3464974"/>
                  <a:pt x="514681" y="3461092"/>
                </a:cubicBezTo>
                <a:close/>
                <a:moveTo>
                  <a:pt x="331707" y="3456697"/>
                </a:moveTo>
                <a:cubicBezTo>
                  <a:pt x="327579" y="3456663"/>
                  <a:pt x="322971" y="3458419"/>
                  <a:pt x="321044" y="3465577"/>
                </a:cubicBezTo>
                <a:cubicBezTo>
                  <a:pt x="334620" y="3456123"/>
                  <a:pt x="335631" y="3472872"/>
                  <a:pt x="339482" y="3458554"/>
                </a:cubicBezTo>
                <a:cubicBezTo>
                  <a:pt x="339482" y="3458554"/>
                  <a:pt x="335836" y="3456730"/>
                  <a:pt x="331707" y="3456697"/>
                </a:cubicBezTo>
                <a:close/>
                <a:moveTo>
                  <a:pt x="8937325" y="3450162"/>
                </a:moveTo>
                <a:cubicBezTo>
                  <a:pt x="8933325" y="3452933"/>
                  <a:pt x="8924858" y="3453555"/>
                  <a:pt x="8923675" y="3463553"/>
                </a:cubicBezTo>
                <a:cubicBezTo>
                  <a:pt x="8926025" y="3465858"/>
                  <a:pt x="8931019" y="3467968"/>
                  <a:pt x="8935547" y="3467945"/>
                </a:cubicBezTo>
                <a:cubicBezTo>
                  <a:pt x="8940074" y="3467923"/>
                  <a:pt x="8944133" y="3465766"/>
                  <a:pt x="8944607" y="3459538"/>
                </a:cubicBezTo>
                <a:cubicBezTo>
                  <a:pt x="8940141" y="3457387"/>
                  <a:pt x="8937557" y="3452623"/>
                  <a:pt x="8937325" y="3450162"/>
                </a:cubicBezTo>
                <a:close/>
                <a:moveTo>
                  <a:pt x="387295" y="3449980"/>
                </a:moveTo>
                <a:cubicBezTo>
                  <a:pt x="387295" y="3449980"/>
                  <a:pt x="392765" y="3452715"/>
                  <a:pt x="383444" y="3464298"/>
                </a:cubicBezTo>
                <a:cubicBezTo>
                  <a:pt x="388915" y="3467033"/>
                  <a:pt x="394384" y="3469769"/>
                  <a:pt x="394384" y="3469769"/>
                </a:cubicBezTo>
                <a:cubicBezTo>
                  <a:pt x="396310" y="3462610"/>
                  <a:pt x="397273" y="3459029"/>
                  <a:pt x="396387" y="3456556"/>
                </a:cubicBezTo>
                <a:cubicBezTo>
                  <a:pt x="395501" y="3454082"/>
                  <a:pt x="392765" y="3452714"/>
                  <a:pt x="387295" y="3449980"/>
                </a:cubicBezTo>
                <a:close/>
                <a:moveTo>
                  <a:pt x="457733" y="3441890"/>
                </a:moveTo>
                <a:cubicBezTo>
                  <a:pt x="457733" y="3441890"/>
                  <a:pt x="460873" y="3447519"/>
                  <a:pt x="463126" y="3450678"/>
                </a:cubicBezTo>
                <a:cubicBezTo>
                  <a:pt x="464253" y="3452256"/>
                  <a:pt x="465159" y="3453217"/>
                  <a:pt x="465340" y="3452546"/>
                </a:cubicBezTo>
                <a:cubicBezTo>
                  <a:pt x="465519" y="3451874"/>
                  <a:pt x="464975" y="3449572"/>
                  <a:pt x="463202" y="3444625"/>
                </a:cubicBezTo>
                <a:cubicBezTo>
                  <a:pt x="463202" y="3444625"/>
                  <a:pt x="457733" y="3441890"/>
                  <a:pt x="457733" y="3441890"/>
                </a:cubicBezTo>
                <a:close/>
                <a:moveTo>
                  <a:pt x="533734" y="3434683"/>
                </a:moveTo>
                <a:cubicBezTo>
                  <a:pt x="526349" y="3433523"/>
                  <a:pt x="532444" y="3445393"/>
                  <a:pt x="525903" y="3439821"/>
                </a:cubicBezTo>
                <a:cubicBezTo>
                  <a:pt x="526704" y="3443584"/>
                  <a:pt x="527905" y="3449229"/>
                  <a:pt x="529552" y="3448579"/>
                </a:cubicBezTo>
                <a:cubicBezTo>
                  <a:pt x="527950" y="3441051"/>
                  <a:pt x="538183" y="3447204"/>
                  <a:pt x="536581" y="3439677"/>
                </a:cubicBezTo>
                <a:cubicBezTo>
                  <a:pt x="534935" y="3440328"/>
                  <a:pt x="534534" y="3438446"/>
                  <a:pt x="533734" y="3434683"/>
                </a:cubicBezTo>
                <a:close/>
                <a:moveTo>
                  <a:pt x="437678" y="3431860"/>
                </a:moveTo>
                <a:cubicBezTo>
                  <a:pt x="433826" y="3446179"/>
                  <a:pt x="439296" y="3448914"/>
                  <a:pt x="439296" y="3448914"/>
                </a:cubicBezTo>
                <a:cubicBezTo>
                  <a:pt x="444765" y="3451650"/>
                  <a:pt x="448617" y="3437331"/>
                  <a:pt x="448617" y="3437331"/>
                </a:cubicBezTo>
                <a:cubicBezTo>
                  <a:pt x="448617" y="3437331"/>
                  <a:pt x="448617" y="3437331"/>
                  <a:pt x="443147" y="3434596"/>
                </a:cubicBezTo>
                <a:cubicBezTo>
                  <a:pt x="437678" y="3431860"/>
                  <a:pt x="437678" y="3431860"/>
                  <a:pt x="437678" y="3431860"/>
                </a:cubicBezTo>
                <a:close/>
                <a:moveTo>
                  <a:pt x="404654" y="3431587"/>
                </a:moveTo>
                <a:cubicBezTo>
                  <a:pt x="404654" y="3431587"/>
                  <a:pt x="406307" y="3445950"/>
                  <a:pt x="411169" y="3448383"/>
                </a:cubicBezTo>
                <a:cubicBezTo>
                  <a:pt x="411169" y="3448383"/>
                  <a:pt x="406307" y="3445950"/>
                  <a:pt x="406307" y="3445950"/>
                </a:cubicBezTo>
                <a:cubicBezTo>
                  <a:pt x="406307" y="3445950"/>
                  <a:pt x="406307" y="3445950"/>
                  <a:pt x="401445" y="3443519"/>
                </a:cubicBezTo>
                <a:cubicBezTo>
                  <a:pt x="398237" y="3455450"/>
                  <a:pt x="403098" y="3457882"/>
                  <a:pt x="403098" y="3457882"/>
                </a:cubicBezTo>
                <a:cubicBezTo>
                  <a:pt x="406307" y="3445950"/>
                  <a:pt x="411169" y="3448383"/>
                  <a:pt x="411169" y="3448383"/>
                </a:cubicBezTo>
                <a:cubicBezTo>
                  <a:pt x="414379" y="3436451"/>
                  <a:pt x="414379" y="3436451"/>
                  <a:pt x="414379" y="3436451"/>
                </a:cubicBezTo>
                <a:cubicBezTo>
                  <a:pt x="414379" y="3436451"/>
                  <a:pt x="409517" y="3434019"/>
                  <a:pt x="409517" y="3434019"/>
                </a:cubicBezTo>
                <a:cubicBezTo>
                  <a:pt x="404654" y="3431587"/>
                  <a:pt x="404654" y="3431587"/>
                  <a:pt x="404654" y="3431587"/>
                </a:cubicBezTo>
                <a:close/>
                <a:moveTo>
                  <a:pt x="369807" y="3430405"/>
                </a:moveTo>
                <a:cubicBezTo>
                  <a:pt x="369807" y="3430405"/>
                  <a:pt x="367240" y="3439949"/>
                  <a:pt x="367240" y="3439949"/>
                </a:cubicBezTo>
                <a:cubicBezTo>
                  <a:pt x="367240" y="3439949"/>
                  <a:pt x="367240" y="3439949"/>
                  <a:pt x="372710" y="3442685"/>
                </a:cubicBezTo>
                <a:cubicBezTo>
                  <a:pt x="372710" y="3442685"/>
                  <a:pt x="375278" y="3433140"/>
                  <a:pt x="375278" y="3433140"/>
                </a:cubicBezTo>
                <a:cubicBezTo>
                  <a:pt x="369807" y="3430405"/>
                  <a:pt x="369807" y="3430405"/>
                  <a:pt x="369807" y="3430405"/>
                </a:cubicBezTo>
                <a:close/>
                <a:moveTo>
                  <a:pt x="554203" y="3424798"/>
                </a:moveTo>
                <a:cubicBezTo>
                  <a:pt x="551008" y="3426063"/>
                  <a:pt x="549409" y="3426695"/>
                  <a:pt x="548225" y="3429268"/>
                </a:cubicBezTo>
                <a:cubicBezTo>
                  <a:pt x="546627" y="3429900"/>
                  <a:pt x="545442" y="3432472"/>
                  <a:pt x="541834" y="3431796"/>
                </a:cubicBezTo>
                <a:cubicBezTo>
                  <a:pt x="541834" y="3431796"/>
                  <a:pt x="542247" y="3433737"/>
                  <a:pt x="542247" y="3433737"/>
                </a:cubicBezTo>
                <a:cubicBezTo>
                  <a:pt x="542660" y="3435677"/>
                  <a:pt x="542660" y="3435677"/>
                  <a:pt x="543073" y="3437618"/>
                </a:cubicBezTo>
                <a:cubicBezTo>
                  <a:pt x="546268" y="3436354"/>
                  <a:pt x="547453" y="3433781"/>
                  <a:pt x="550649" y="3432517"/>
                </a:cubicBezTo>
                <a:cubicBezTo>
                  <a:pt x="553432" y="3429313"/>
                  <a:pt x="556214" y="3426108"/>
                  <a:pt x="560647" y="3430665"/>
                </a:cubicBezTo>
                <a:cubicBezTo>
                  <a:pt x="560647" y="3430665"/>
                  <a:pt x="560647" y="3430665"/>
                  <a:pt x="562246" y="3430033"/>
                </a:cubicBezTo>
                <a:cubicBezTo>
                  <a:pt x="562246" y="3430033"/>
                  <a:pt x="561833" y="3428091"/>
                  <a:pt x="561421" y="3426152"/>
                </a:cubicBezTo>
                <a:cubicBezTo>
                  <a:pt x="557399" y="3423534"/>
                  <a:pt x="555802" y="3424166"/>
                  <a:pt x="554203" y="3424798"/>
                </a:cubicBezTo>
                <a:close/>
                <a:moveTo>
                  <a:pt x="177880" y="3421055"/>
                </a:moveTo>
                <a:cubicBezTo>
                  <a:pt x="177880" y="3421055"/>
                  <a:pt x="176917" y="3424631"/>
                  <a:pt x="177119" y="3426763"/>
                </a:cubicBezTo>
                <a:cubicBezTo>
                  <a:pt x="177323" y="3428896"/>
                  <a:pt x="178690" y="3429579"/>
                  <a:pt x="183350" y="3423790"/>
                </a:cubicBezTo>
                <a:cubicBezTo>
                  <a:pt x="183350" y="3423790"/>
                  <a:pt x="177880" y="3421055"/>
                  <a:pt x="177880" y="3421055"/>
                </a:cubicBezTo>
                <a:close/>
                <a:moveTo>
                  <a:pt x="235790" y="3419693"/>
                </a:moveTo>
                <a:cubicBezTo>
                  <a:pt x="240845" y="3422221"/>
                  <a:pt x="240845" y="3422221"/>
                  <a:pt x="245901" y="3424749"/>
                </a:cubicBezTo>
                <a:cubicBezTo>
                  <a:pt x="242307" y="3438112"/>
                  <a:pt x="242307" y="3438112"/>
                  <a:pt x="247362" y="3440641"/>
                </a:cubicBezTo>
                <a:cubicBezTo>
                  <a:pt x="247362" y="3440641"/>
                  <a:pt x="247362" y="3440641"/>
                  <a:pt x="242307" y="3438112"/>
                </a:cubicBezTo>
                <a:cubicBezTo>
                  <a:pt x="232196" y="3433057"/>
                  <a:pt x="240845" y="3422221"/>
                  <a:pt x="235790" y="3419693"/>
                </a:cubicBezTo>
                <a:close/>
                <a:moveTo>
                  <a:pt x="572476" y="3412979"/>
                </a:moveTo>
                <a:cubicBezTo>
                  <a:pt x="574701" y="3419367"/>
                  <a:pt x="576503" y="3419691"/>
                  <a:pt x="576847" y="3418259"/>
                </a:cubicBezTo>
                <a:cubicBezTo>
                  <a:pt x="577191" y="3416824"/>
                  <a:pt x="576079" y="3413631"/>
                  <a:pt x="572476" y="3412979"/>
                </a:cubicBezTo>
                <a:close/>
                <a:moveTo>
                  <a:pt x="427305" y="3410432"/>
                </a:moveTo>
                <a:cubicBezTo>
                  <a:pt x="422565" y="3408062"/>
                  <a:pt x="422788" y="3412232"/>
                  <a:pt x="425269" y="3415506"/>
                </a:cubicBezTo>
                <a:lnTo>
                  <a:pt x="427294" y="3416820"/>
                </a:lnTo>
                <a:lnTo>
                  <a:pt x="427287" y="3419561"/>
                </a:lnTo>
                <a:cubicBezTo>
                  <a:pt x="429621" y="3426820"/>
                  <a:pt x="437454" y="3427692"/>
                  <a:pt x="436787" y="3415174"/>
                </a:cubicBezTo>
                <a:cubicBezTo>
                  <a:pt x="434640" y="3418161"/>
                  <a:pt x="432380" y="3419060"/>
                  <a:pt x="430348" y="3418805"/>
                </a:cubicBezTo>
                <a:lnTo>
                  <a:pt x="427294" y="3416820"/>
                </a:lnTo>
                <a:close/>
                <a:moveTo>
                  <a:pt x="388448" y="3407242"/>
                </a:moveTo>
                <a:cubicBezTo>
                  <a:pt x="384596" y="3421560"/>
                  <a:pt x="384596" y="3421560"/>
                  <a:pt x="384596" y="3421560"/>
                </a:cubicBezTo>
                <a:cubicBezTo>
                  <a:pt x="389458" y="3423992"/>
                  <a:pt x="394321" y="3426423"/>
                  <a:pt x="403034" y="3414536"/>
                </a:cubicBezTo>
                <a:cubicBezTo>
                  <a:pt x="403034" y="3414536"/>
                  <a:pt x="403034" y="3414536"/>
                  <a:pt x="398173" y="3412105"/>
                </a:cubicBezTo>
                <a:cubicBezTo>
                  <a:pt x="398173" y="3412105"/>
                  <a:pt x="393309" y="3409673"/>
                  <a:pt x="388448" y="3407242"/>
                </a:cubicBezTo>
                <a:close/>
                <a:moveTo>
                  <a:pt x="197325" y="3394773"/>
                </a:moveTo>
                <a:cubicBezTo>
                  <a:pt x="199670" y="3394051"/>
                  <a:pt x="202198" y="3395315"/>
                  <a:pt x="200400" y="3401995"/>
                </a:cubicBezTo>
                <a:cubicBezTo>
                  <a:pt x="200400" y="3401995"/>
                  <a:pt x="195344" y="3399468"/>
                  <a:pt x="195344" y="3399468"/>
                </a:cubicBezTo>
                <a:cubicBezTo>
                  <a:pt x="192817" y="3398204"/>
                  <a:pt x="194980" y="3395496"/>
                  <a:pt x="197325" y="3394773"/>
                </a:cubicBezTo>
                <a:close/>
                <a:moveTo>
                  <a:pt x="8945132" y="3392911"/>
                </a:moveTo>
                <a:cubicBezTo>
                  <a:pt x="8945365" y="3395372"/>
                  <a:pt x="8943507" y="3397986"/>
                  <a:pt x="8943740" y="3400446"/>
                </a:cubicBezTo>
                <a:cubicBezTo>
                  <a:pt x="8945831" y="3400292"/>
                  <a:pt x="8949779" y="3397525"/>
                  <a:pt x="8949546" y="3395065"/>
                </a:cubicBezTo>
                <a:cubicBezTo>
                  <a:pt x="8947455" y="3395218"/>
                  <a:pt x="8947223" y="3392758"/>
                  <a:pt x="8945132" y="3392911"/>
                </a:cubicBezTo>
                <a:close/>
                <a:moveTo>
                  <a:pt x="237922" y="3390439"/>
                </a:moveTo>
                <a:cubicBezTo>
                  <a:pt x="234327" y="3403803"/>
                  <a:pt x="229274" y="3401274"/>
                  <a:pt x="229274" y="3401274"/>
                </a:cubicBezTo>
                <a:cubicBezTo>
                  <a:pt x="229274" y="3401274"/>
                  <a:pt x="224216" y="3398746"/>
                  <a:pt x="224216" y="3398746"/>
                </a:cubicBezTo>
                <a:cubicBezTo>
                  <a:pt x="229274" y="3401274"/>
                  <a:pt x="232867" y="3387911"/>
                  <a:pt x="237922" y="3390439"/>
                </a:cubicBezTo>
                <a:close/>
                <a:moveTo>
                  <a:pt x="180851" y="3346738"/>
                </a:moveTo>
                <a:cubicBezTo>
                  <a:pt x="175795" y="3344211"/>
                  <a:pt x="172201" y="3357573"/>
                  <a:pt x="172201" y="3357573"/>
                </a:cubicBezTo>
                <a:cubicBezTo>
                  <a:pt x="172201" y="3357573"/>
                  <a:pt x="177256" y="3360102"/>
                  <a:pt x="177256" y="3360102"/>
                </a:cubicBezTo>
                <a:cubicBezTo>
                  <a:pt x="177256" y="3360102"/>
                  <a:pt x="182310" y="3362630"/>
                  <a:pt x="182310" y="3362630"/>
                </a:cubicBezTo>
                <a:cubicBezTo>
                  <a:pt x="182310" y="3362630"/>
                  <a:pt x="182310" y="3362630"/>
                  <a:pt x="178716" y="3375993"/>
                </a:cubicBezTo>
                <a:cubicBezTo>
                  <a:pt x="197479" y="3370214"/>
                  <a:pt x="185236" y="3394412"/>
                  <a:pt x="195344" y="3399468"/>
                </a:cubicBezTo>
                <a:cubicBezTo>
                  <a:pt x="195344" y="3399468"/>
                  <a:pt x="196807" y="3415359"/>
                  <a:pt x="201863" y="3417887"/>
                </a:cubicBezTo>
                <a:cubicBezTo>
                  <a:pt x="206919" y="3420415"/>
                  <a:pt x="206919" y="3420415"/>
                  <a:pt x="206919" y="3420415"/>
                </a:cubicBezTo>
                <a:cubicBezTo>
                  <a:pt x="206919" y="3420415"/>
                  <a:pt x="206919" y="3420415"/>
                  <a:pt x="210513" y="3407052"/>
                </a:cubicBezTo>
                <a:cubicBezTo>
                  <a:pt x="210513" y="3407052"/>
                  <a:pt x="215567" y="3409580"/>
                  <a:pt x="220623" y="3412108"/>
                </a:cubicBezTo>
                <a:cubicBezTo>
                  <a:pt x="220623" y="3412108"/>
                  <a:pt x="220623" y="3412108"/>
                  <a:pt x="225679" y="3414637"/>
                </a:cubicBezTo>
                <a:cubicBezTo>
                  <a:pt x="225679" y="3414637"/>
                  <a:pt x="230733" y="3417164"/>
                  <a:pt x="230733" y="3417164"/>
                </a:cubicBezTo>
                <a:cubicBezTo>
                  <a:pt x="235790" y="3419693"/>
                  <a:pt x="235790" y="3419693"/>
                  <a:pt x="239384" y="3406330"/>
                </a:cubicBezTo>
                <a:cubicBezTo>
                  <a:pt x="235790" y="3419693"/>
                  <a:pt x="235790" y="3419693"/>
                  <a:pt x="235790" y="3419693"/>
                </a:cubicBezTo>
                <a:cubicBezTo>
                  <a:pt x="227140" y="3430528"/>
                  <a:pt x="223546" y="3443891"/>
                  <a:pt x="218490" y="3441363"/>
                </a:cubicBezTo>
                <a:cubicBezTo>
                  <a:pt x="223546" y="3443891"/>
                  <a:pt x="223546" y="3443891"/>
                  <a:pt x="228601" y="3446418"/>
                </a:cubicBezTo>
                <a:lnTo>
                  <a:pt x="233658" y="3448946"/>
                </a:lnTo>
                <a:lnTo>
                  <a:pt x="238713" y="3451475"/>
                </a:lnTo>
                <a:cubicBezTo>
                  <a:pt x="238713" y="3451475"/>
                  <a:pt x="238713" y="3451475"/>
                  <a:pt x="243768" y="3454003"/>
                </a:cubicBezTo>
                <a:cubicBezTo>
                  <a:pt x="243768" y="3454003"/>
                  <a:pt x="243768" y="3454003"/>
                  <a:pt x="248824" y="3456531"/>
                </a:cubicBezTo>
                <a:cubicBezTo>
                  <a:pt x="248824" y="3456531"/>
                  <a:pt x="252418" y="3443169"/>
                  <a:pt x="257473" y="3445697"/>
                </a:cubicBezTo>
                <a:cubicBezTo>
                  <a:pt x="253878" y="3459059"/>
                  <a:pt x="253878" y="3459059"/>
                  <a:pt x="253878" y="3459059"/>
                </a:cubicBezTo>
                <a:lnTo>
                  <a:pt x="254460" y="3459349"/>
                </a:lnTo>
                <a:cubicBezTo>
                  <a:pt x="250609" y="3473668"/>
                  <a:pt x="245139" y="3470933"/>
                  <a:pt x="245139" y="3470933"/>
                </a:cubicBezTo>
                <a:cubicBezTo>
                  <a:pt x="250609" y="3473668"/>
                  <a:pt x="250609" y="3473668"/>
                  <a:pt x="250609" y="3473668"/>
                </a:cubicBezTo>
                <a:cubicBezTo>
                  <a:pt x="250609" y="3473668"/>
                  <a:pt x="254460" y="3459349"/>
                  <a:pt x="254460" y="3459349"/>
                </a:cubicBezTo>
                <a:lnTo>
                  <a:pt x="263990" y="3464115"/>
                </a:lnTo>
                <a:cubicBezTo>
                  <a:pt x="267584" y="3450753"/>
                  <a:pt x="267584" y="3450753"/>
                  <a:pt x="272640" y="3453281"/>
                </a:cubicBezTo>
                <a:cubicBezTo>
                  <a:pt x="273539" y="3449942"/>
                  <a:pt x="273713" y="3445291"/>
                  <a:pt x="273335" y="3440365"/>
                </a:cubicBezTo>
                <a:cubicBezTo>
                  <a:pt x="272203" y="3425585"/>
                  <a:pt x="266092" y="3408317"/>
                  <a:pt x="259606" y="3416444"/>
                </a:cubicBezTo>
                <a:cubicBezTo>
                  <a:pt x="254550" y="3413915"/>
                  <a:pt x="253089" y="3398025"/>
                  <a:pt x="249495" y="3411387"/>
                </a:cubicBezTo>
                <a:cubicBezTo>
                  <a:pt x="244439" y="3408858"/>
                  <a:pt x="253089" y="3398025"/>
                  <a:pt x="248033" y="3395496"/>
                </a:cubicBezTo>
                <a:cubicBezTo>
                  <a:pt x="248033" y="3395496"/>
                  <a:pt x="248033" y="3395496"/>
                  <a:pt x="242977" y="3392968"/>
                </a:cubicBezTo>
                <a:cubicBezTo>
                  <a:pt x="242977" y="3392968"/>
                  <a:pt x="242977" y="3392968"/>
                  <a:pt x="237922" y="3390439"/>
                </a:cubicBezTo>
                <a:cubicBezTo>
                  <a:pt x="232867" y="3387911"/>
                  <a:pt x="227811" y="3385384"/>
                  <a:pt x="231405" y="3372020"/>
                </a:cubicBezTo>
                <a:cubicBezTo>
                  <a:pt x="231405" y="3372020"/>
                  <a:pt x="226350" y="3369492"/>
                  <a:pt x="226350" y="3369492"/>
                </a:cubicBezTo>
                <a:cubicBezTo>
                  <a:pt x="222756" y="3382856"/>
                  <a:pt x="222756" y="3382856"/>
                  <a:pt x="222756" y="3382856"/>
                </a:cubicBezTo>
                <a:cubicBezTo>
                  <a:pt x="222756" y="3382856"/>
                  <a:pt x="226350" y="3369492"/>
                  <a:pt x="221293" y="3366964"/>
                </a:cubicBezTo>
                <a:cubicBezTo>
                  <a:pt x="216240" y="3364437"/>
                  <a:pt x="216240" y="3364437"/>
                  <a:pt x="216240" y="3364437"/>
                </a:cubicBezTo>
                <a:cubicBezTo>
                  <a:pt x="211183" y="3361908"/>
                  <a:pt x="202533" y="3372743"/>
                  <a:pt x="202533" y="3372743"/>
                </a:cubicBezTo>
                <a:cubicBezTo>
                  <a:pt x="206127" y="3359380"/>
                  <a:pt x="196016" y="3354323"/>
                  <a:pt x="190962" y="3351795"/>
                </a:cubicBezTo>
                <a:cubicBezTo>
                  <a:pt x="185905" y="3349266"/>
                  <a:pt x="185905" y="3349266"/>
                  <a:pt x="185905" y="3349266"/>
                </a:cubicBezTo>
                <a:cubicBezTo>
                  <a:pt x="185905" y="3349266"/>
                  <a:pt x="180851" y="3346738"/>
                  <a:pt x="180851" y="3346738"/>
                </a:cubicBezTo>
                <a:close/>
                <a:moveTo>
                  <a:pt x="146982" y="3327323"/>
                </a:moveTo>
                <a:cubicBezTo>
                  <a:pt x="144618" y="3326818"/>
                  <a:pt x="142366" y="3327497"/>
                  <a:pt x="140296" y="3330070"/>
                </a:cubicBezTo>
                <a:cubicBezTo>
                  <a:pt x="139306" y="3344011"/>
                  <a:pt x="144887" y="3354023"/>
                  <a:pt x="151571" y="3357365"/>
                </a:cubicBezTo>
                <a:cubicBezTo>
                  <a:pt x="158257" y="3360709"/>
                  <a:pt x="166046" y="3357385"/>
                  <a:pt x="169469" y="3344659"/>
                </a:cubicBezTo>
                <a:cubicBezTo>
                  <a:pt x="162176" y="3341011"/>
                  <a:pt x="154073" y="3328839"/>
                  <a:pt x="146982" y="3327323"/>
                </a:cubicBezTo>
                <a:close/>
                <a:moveTo>
                  <a:pt x="9025064" y="3269972"/>
                </a:moveTo>
                <a:cubicBezTo>
                  <a:pt x="9025064" y="3269972"/>
                  <a:pt x="9022948" y="3270126"/>
                  <a:pt x="9022948" y="3270126"/>
                </a:cubicBezTo>
                <a:cubicBezTo>
                  <a:pt x="9023181" y="3272588"/>
                  <a:pt x="9023181" y="3272588"/>
                  <a:pt x="9023181" y="3272588"/>
                </a:cubicBezTo>
                <a:cubicBezTo>
                  <a:pt x="9027648" y="3274738"/>
                  <a:pt x="9031881" y="3274427"/>
                  <a:pt x="9033997" y="3274272"/>
                </a:cubicBezTo>
                <a:cubicBezTo>
                  <a:pt x="9038229" y="3273961"/>
                  <a:pt x="9040346" y="3273806"/>
                  <a:pt x="9042695" y="3276110"/>
                </a:cubicBezTo>
                <a:cubicBezTo>
                  <a:pt x="9042695" y="3276110"/>
                  <a:pt x="9044812" y="3275955"/>
                  <a:pt x="9044579" y="3273494"/>
                </a:cubicBezTo>
                <a:cubicBezTo>
                  <a:pt x="9044579" y="3273494"/>
                  <a:pt x="9044579" y="3273494"/>
                  <a:pt x="9042229" y="3271189"/>
                </a:cubicBezTo>
                <a:cubicBezTo>
                  <a:pt x="9040112" y="3271345"/>
                  <a:pt x="9037996" y="3271501"/>
                  <a:pt x="9033763" y="3271811"/>
                </a:cubicBezTo>
                <a:cubicBezTo>
                  <a:pt x="9031648" y="3271966"/>
                  <a:pt x="9027414" y="3272277"/>
                  <a:pt x="9025064" y="3269972"/>
                </a:cubicBezTo>
                <a:close/>
                <a:moveTo>
                  <a:pt x="351048" y="3269424"/>
                </a:moveTo>
                <a:cubicBezTo>
                  <a:pt x="353341" y="3281401"/>
                  <a:pt x="353341" y="3281401"/>
                  <a:pt x="358205" y="3283833"/>
                </a:cubicBezTo>
                <a:cubicBezTo>
                  <a:pt x="358205" y="3283833"/>
                  <a:pt x="363067" y="3286265"/>
                  <a:pt x="363067" y="3286265"/>
                </a:cubicBezTo>
                <a:cubicBezTo>
                  <a:pt x="363067" y="3286265"/>
                  <a:pt x="365633" y="3276720"/>
                  <a:pt x="365633" y="3276720"/>
                </a:cubicBezTo>
                <a:cubicBezTo>
                  <a:pt x="365633" y="3276720"/>
                  <a:pt x="358205" y="3283833"/>
                  <a:pt x="358205" y="3283833"/>
                </a:cubicBezTo>
                <a:cubicBezTo>
                  <a:pt x="353341" y="3281401"/>
                  <a:pt x="355908" y="3271857"/>
                  <a:pt x="355908" y="3271857"/>
                </a:cubicBezTo>
                <a:cubicBezTo>
                  <a:pt x="355908" y="3271857"/>
                  <a:pt x="351048" y="3269424"/>
                  <a:pt x="351048" y="3269424"/>
                </a:cubicBezTo>
                <a:close/>
                <a:moveTo>
                  <a:pt x="383128" y="3253868"/>
                </a:moveTo>
                <a:cubicBezTo>
                  <a:pt x="384570" y="3269770"/>
                  <a:pt x="389613" y="3272292"/>
                  <a:pt x="389613" y="3272292"/>
                </a:cubicBezTo>
                <a:cubicBezTo>
                  <a:pt x="384570" y="3269770"/>
                  <a:pt x="379527" y="3267248"/>
                  <a:pt x="379527" y="3267248"/>
                </a:cubicBezTo>
                <a:cubicBezTo>
                  <a:pt x="383128" y="3253868"/>
                  <a:pt x="383128" y="3253868"/>
                  <a:pt x="383128" y="3253868"/>
                </a:cubicBezTo>
                <a:close/>
                <a:moveTo>
                  <a:pt x="334234" y="3244776"/>
                </a:moveTo>
                <a:cubicBezTo>
                  <a:pt x="329372" y="3242344"/>
                  <a:pt x="325949" y="3255068"/>
                  <a:pt x="325949" y="3255068"/>
                </a:cubicBezTo>
                <a:cubicBezTo>
                  <a:pt x="321088" y="3252639"/>
                  <a:pt x="321088" y="3252639"/>
                  <a:pt x="321088" y="3252639"/>
                </a:cubicBezTo>
                <a:cubicBezTo>
                  <a:pt x="321088" y="3252639"/>
                  <a:pt x="321088" y="3252639"/>
                  <a:pt x="316224" y="3250207"/>
                </a:cubicBezTo>
                <a:cubicBezTo>
                  <a:pt x="316224" y="3250207"/>
                  <a:pt x="312803" y="3262931"/>
                  <a:pt x="317666" y="3265363"/>
                </a:cubicBezTo>
                <a:cubicBezTo>
                  <a:pt x="317666" y="3265363"/>
                  <a:pt x="317666" y="3265363"/>
                  <a:pt x="319105" y="3280522"/>
                </a:cubicBezTo>
                <a:cubicBezTo>
                  <a:pt x="323965" y="3282954"/>
                  <a:pt x="328829" y="3285385"/>
                  <a:pt x="337114" y="3275089"/>
                </a:cubicBezTo>
                <a:cubicBezTo>
                  <a:pt x="332251" y="3272658"/>
                  <a:pt x="335674" y="3259933"/>
                  <a:pt x="327389" y="3270227"/>
                </a:cubicBezTo>
                <a:cubicBezTo>
                  <a:pt x="330812" y="3257500"/>
                  <a:pt x="330812" y="3257500"/>
                  <a:pt x="330812" y="3257500"/>
                </a:cubicBezTo>
                <a:cubicBezTo>
                  <a:pt x="330812" y="3257500"/>
                  <a:pt x="334234" y="3244776"/>
                  <a:pt x="334234" y="3244776"/>
                </a:cubicBezTo>
                <a:close/>
                <a:moveTo>
                  <a:pt x="8921633" y="3241739"/>
                </a:moveTo>
                <a:cubicBezTo>
                  <a:pt x="8920371" y="3241817"/>
                  <a:pt x="8918753" y="3243223"/>
                  <a:pt x="8918539" y="3244616"/>
                </a:cubicBezTo>
                <a:cubicBezTo>
                  <a:pt x="8918398" y="3245545"/>
                  <a:pt x="8918880" y="3246468"/>
                  <a:pt x="8920508" y="3246987"/>
                </a:cubicBezTo>
                <a:cubicBezTo>
                  <a:pt x="8920266" y="3244449"/>
                  <a:pt x="8922358" y="3244296"/>
                  <a:pt x="8922599" y="3246833"/>
                </a:cubicBezTo>
                <a:cubicBezTo>
                  <a:pt x="8923806" y="3242912"/>
                  <a:pt x="8922897" y="3241661"/>
                  <a:pt x="8921633" y="3241739"/>
                </a:cubicBezTo>
                <a:close/>
                <a:moveTo>
                  <a:pt x="357913" y="3241260"/>
                </a:moveTo>
                <a:cubicBezTo>
                  <a:pt x="357913" y="3241260"/>
                  <a:pt x="357913" y="3241260"/>
                  <a:pt x="362956" y="3243782"/>
                </a:cubicBezTo>
                <a:cubicBezTo>
                  <a:pt x="362956" y="3243782"/>
                  <a:pt x="362956" y="3243782"/>
                  <a:pt x="359357" y="3257162"/>
                </a:cubicBezTo>
                <a:cubicBezTo>
                  <a:pt x="359357" y="3257162"/>
                  <a:pt x="357913" y="3241260"/>
                  <a:pt x="357913" y="3241260"/>
                </a:cubicBezTo>
                <a:close/>
                <a:moveTo>
                  <a:pt x="511845" y="3225312"/>
                </a:moveTo>
                <a:cubicBezTo>
                  <a:pt x="511845" y="3225312"/>
                  <a:pt x="510883" y="3228888"/>
                  <a:pt x="510858" y="3230909"/>
                </a:cubicBezTo>
                <a:cubicBezTo>
                  <a:pt x="510833" y="3232924"/>
                  <a:pt x="511744" y="3233380"/>
                  <a:pt x="515492" y="3227134"/>
                </a:cubicBezTo>
                <a:cubicBezTo>
                  <a:pt x="515492" y="3227134"/>
                  <a:pt x="511845" y="3225312"/>
                  <a:pt x="511845" y="3225312"/>
                </a:cubicBezTo>
                <a:close/>
                <a:moveTo>
                  <a:pt x="293110" y="3207966"/>
                </a:moveTo>
                <a:lnTo>
                  <a:pt x="289619" y="3213351"/>
                </a:lnTo>
                <a:lnTo>
                  <a:pt x="285715" y="3212390"/>
                </a:lnTo>
                <a:cubicBezTo>
                  <a:pt x="284348" y="3211706"/>
                  <a:pt x="282980" y="3211022"/>
                  <a:pt x="281714" y="3211404"/>
                </a:cubicBezTo>
                <a:cubicBezTo>
                  <a:pt x="280448" y="3211785"/>
                  <a:pt x="279283" y="3213233"/>
                  <a:pt x="278320" y="3216813"/>
                </a:cubicBezTo>
                <a:cubicBezTo>
                  <a:pt x="278320" y="3216813"/>
                  <a:pt x="289259" y="3222285"/>
                  <a:pt x="289259" y="3222285"/>
                </a:cubicBezTo>
                <a:cubicBezTo>
                  <a:pt x="286525" y="3220917"/>
                  <a:pt x="287487" y="3217337"/>
                  <a:pt x="289134" y="3214099"/>
                </a:cubicBezTo>
                <a:lnTo>
                  <a:pt x="289619" y="3213351"/>
                </a:lnTo>
                <a:lnTo>
                  <a:pt x="289716" y="3213376"/>
                </a:lnTo>
                <a:cubicBezTo>
                  <a:pt x="290982" y="3212993"/>
                  <a:pt x="292148" y="3211545"/>
                  <a:pt x="293110" y="3207966"/>
                </a:cubicBezTo>
                <a:close/>
                <a:moveTo>
                  <a:pt x="9081245" y="3197127"/>
                </a:moveTo>
                <a:cubicBezTo>
                  <a:pt x="9080564" y="3196187"/>
                  <a:pt x="9079139" y="3196764"/>
                  <a:pt x="9077233" y="3201634"/>
                </a:cubicBezTo>
                <a:cubicBezTo>
                  <a:pt x="9078919" y="3202770"/>
                  <a:pt x="9080080" y="3202528"/>
                  <a:pt x="9080794" y="3201726"/>
                </a:cubicBezTo>
                <a:cubicBezTo>
                  <a:pt x="9081864" y="3200525"/>
                  <a:pt x="9081926" y="3198067"/>
                  <a:pt x="9081245" y="3197127"/>
                </a:cubicBezTo>
                <a:close/>
                <a:moveTo>
                  <a:pt x="288790" y="3162495"/>
                </a:moveTo>
                <a:cubicBezTo>
                  <a:pt x="286224" y="3172039"/>
                  <a:pt x="286224" y="3172039"/>
                  <a:pt x="286224" y="3172039"/>
                </a:cubicBezTo>
                <a:cubicBezTo>
                  <a:pt x="290783" y="3174319"/>
                  <a:pt x="290783" y="3174319"/>
                  <a:pt x="290783" y="3174319"/>
                </a:cubicBezTo>
                <a:cubicBezTo>
                  <a:pt x="290783" y="3174319"/>
                  <a:pt x="290783" y="3174319"/>
                  <a:pt x="295341" y="3176598"/>
                </a:cubicBezTo>
                <a:cubicBezTo>
                  <a:pt x="297908" y="3167053"/>
                  <a:pt x="293349" y="3164775"/>
                  <a:pt x="288790" y="3162495"/>
                </a:cubicBezTo>
                <a:close/>
                <a:moveTo>
                  <a:pt x="9049428" y="3145229"/>
                </a:moveTo>
                <a:cubicBezTo>
                  <a:pt x="9047507" y="3145369"/>
                  <a:pt x="9045979" y="3146720"/>
                  <a:pt x="9044133" y="3150572"/>
                </a:cubicBezTo>
                <a:cubicBezTo>
                  <a:pt x="9041937" y="3150733"/>
                  <a:pt x="9039743" y="3150894"/>
                  <a:pt x="9039743" y="3150894"/>
                </a:cubicBezTo>
                <a:cubicBezTo>
                  <a:pt x="9037548" y="3151056"/>
                  <a:pt x="9037548" y="3151056"/>
                  <a:pt x="9037548" y="3151056"/>
                </a:cubicBezTo>
                <a:cubicBezTo>
                  <a:pt x="9037548" y="3151056"/>
                  <a:pt x="9035353" y="3151217"/>
                  <a:pt x="9035353" y="3151217"/>
                </a:cubicBezTo>
                <a:cubicBezTo>
                  <a:pt x="9035587" y="3153677"/>
                  <a:pt x="9035587" y="3153677"/>
                  <a:pt x="9037780" y="3153517"/>
                </a:cubicBezTo>
                <a:cubicBezTo>
                  <a:pt x="9038016" y="3155978"/>
                  <a:pt x="9038016" y="3155978"/>
                  <a:pt x="9038016" y="3155978"/>
                </a:cubicBezTo>
                <a:cubicBezTo>
                  <a:pt x="9040211" y="3155815"/>
                  <a:pt x="9042405" y="3155654"/>
                  <a:pt x="9044598" y="3155493"/>
                </a:cubicBezTo>
                <a:cubicBezTo>
                  <a:pt x="9049106" y="3156401"/>
                  <a:pt x="9052399" y="3156160"/>
                  <a:pt x="9054476" y="3154768"/>
                </a:cubicBezTo>
                <a:cubicBezTo>
                  <a:pt x="9056556" y="3153376"/>
                  <a:pt x="9057419" y="3150835"/>
                  <a:pt x="9057069" y="3147144"/>
                </a:cubicBezTo>
                <a:cubicBezTo>
                  <a:pt x="9053660" y="3146156"/>
                  <a:pt x="9051350" y="3145088"/>
                  <a:pt x="9049428" y="3145229"/>
                </a:cubicBezTo>
                <a:close/>
                <a:moveTo>
                  <a:pt x="9099840" y="3143693"/>
                </a:moveTo>
                <a:cubicBezTo>
                  <a:pt x="9100321" y="3148769"/>
                  <a:pt x="9097644" y="3143855"/>
                  <a:pt x="9097885" y="3146392"/>
                </a:cubicBezTo>
                <a:cubicBezTo>
                  <a:pt x="9097885" y="3146392"/>
                  <a:pt x="9100081" y="3146232"/>
                  <a:pt x="9098126" y="3148931"/>
                </a:cubicBezTo>
                <a:cubicBezTo>
                  <a:pt x="9097029" y="3149011"/>
                  <a:pt x="9096480" y="3149051"/>
                  <a:pt x="9096265" y="3149705"/>
                </a:cubicBezTo>
                <a:cubicBezTo>
                  <a:pt x="9096051" y="3150360"/>
                  <a:pt x="9096172" y="3151628"/>
                  <a:pt x="9096412" y="3154166"/>
                </a:cubicBezTo>
                <a:cubicBezTo>
                  <a:pt x="9098606" y="3154005"/>
                  <a:pt x="9107146" y="3150822"/>
                  <a:pt x="9102516" y="3148607"/>
                </a:cubicBezTo>
                <a:cubicBezTo>
                  <a:pt x="9102757" y="3151145"/>
                  <a:pt x="9102757" y="3151145"/>
                  <a:pt x="9100562" y="3151306"/>
                </a:cubicBezTo>
                <a:cubicBezTo>
                  <a:pt x="9100321" y="3148769"/>
                  <a:pt x="9102274" y="3146070"/>
                  <a:pt x="9099840" y="3143693"/>
                </a:cubicBezTo>
                <a:close/>
                <a:moveTo>
                  <a:pt x="9072309" y="3128061"/>
                </a:moveTo>
                <a:cubicBezTo>
                  <a:pt x="9072677" y="3131937"/>
                  <a:pt x="9072250" y="3133270"/>
                  <a:pt x="9072068" y="3134258"/>
                </a:cubicBezTo>
                <a:lnTo>
                  <a:pt x="9073156" y="3137949"/>
                </a:lnTo>
                <a:lnTo>
                  <a:pt x="9072436" y="3138551"/>
                </a:lnTo>
                <a:lnTo>
                  <a:pt x="9070302" y="3138940"/>
                </a:lnTo>
                <a:cubicBezTo>
                  <a:pt x="9069510" y="3139324"/>
                  <a:pt x="9069020" y="3140010"/>
                  <a:pt x="9069145" y="3141302"/>
                </a:cubicBezTo>
                <a:lnTo>
                  <a:pt x="9072436" y="3138551"/>
                </a:lnTo>
                <a:lnTo>
                  <a:pt x="9073290" y="3138396"/>
                </a:lnTo>
                <a:lnTo>
                  <a:pt x="9073156" y="3137949"/>
                </a:lnTo>
                <a:lnTo>
                  <a:pt x="9079384" y="3132746"/>
                </a:lnTo>
                <a:cubicBezTo>
                  <a:pt x="9077189" y="3132906"/>
                  <a:pt x="9074748" y="3130484"/>
                  <a:pt x="9072309" y="3128061"/>
                </a:cubicBezTo>
                <a:close/>
                <a:moveTo>
                  <a:pt x="9082205" y="3102946"/>
                </a:moveTo>
                <a:cubicBezTo>
                  <a:pt x="9076374" y="3102079"/>
                  <a:pt x="9071059" y="3103763"/>
                  <a:pt x="9066475" y="3113160"/>
                </a:cubicBezTo>
                <a:cubicBezTo>
                  <a:pt x="9069383" y="3120711"/>
                  <a:pt x="9076150" y="3122802"/>
                  <a:pt x="9081230" y="3130194"/>
                </a:cubicBezTo>
                <a:cubicBezTo>
                  <a:pt x="9080986" y="3127624"/>
                  <a:pt x="9080743" y="3125053"/>
                  <a:pt x="9080743" y="3125053"/>
                </a:cubicBezTo>
                <a:cubicBezTo>
                  <a:pt x="9102001" y="3118317"/>
                  <a:pt x="9120374" y="3127321"/>
                  <a:pt x="9134620" y="3115921"/>
                </a:cubicBezTo>
                <a:cubicBezTo>
                  <a:pt x="9127122" y="3106118"/>
                  <a:pt x="9114318" y="3109647"/>
                  <a:pt x="9101026" y="3108035"/>
                </a:cubicBezTo>
                <a:cubicBezTo>
                  <a:pt x="9094381" y="3107228"/>
                  <a:pt x="9088035" y="3103811"/>
                  <a:pt x="9082205" y="3102946"/>
                </a:cubicBezTo>
                <a:close/>
                <a:moveTo>
                  <a:pt x="715721" y="3099867"/>
                </a:moveTo>
                <a:cubicBezTo>
                  <a:pt x="713795" y="3107025"/>
                  <a:pt x="715048" y="3107651"/>
                  <a:pt x="716783" y="3106489"/>
                </a:cubicBezTo>
                <a:cubicBezTo>
                  <a:pt x="718518" y="3105324"/>
                  <a:pt x="720734" y="3102374"/>
                  <a:pt x="720734" y="3102374"/>
                </a:cubicBezTo>
                <a:close/>
                <a:moveTo>
                  <a:pt x="705692" y="3094852"/>
                </a:moveTo>
                <a:cubicBezTo>
                  <a:pt x="705692" y="3094852"/>
                  <a:pt x="700678" y="3092344"/>
                  <a:pt x="696828" y="3106660"/>
                </a:cubicBezTo>
                <a:lnTo>
                  <a:pt x="691815" y="3104152"/>
                </a:lnTo>
                <a:cubicBezTo>
                  <a:pt x="692976" y="3120979"/>
                  <a:pt x="692976" y="3120979"/>
                  <a:pt x="692976" y="3120979"/>
                </a:cubicBezTo>
                <a:cubicBezTo>
                  <a:pt x="696828" y="3106660"/>
                  <a:pt x="696828" y="3106660"/>
                  <a:pt x="696828" y="3106660"/>
                </a:cubicBezTo>
                <a:cubicBezTo>
                  <a:pt x="696828" y="3106660"/>
                  <a:pt x="696828" y="3106660"/>
                  <a:pt x="701843" y="3109167"/>
                </a:cubicBezTo>
                <a:cubicBezTo>
                  <a:pt x="701843" y="3109167"/>
                  <a:pt x="705692" y="3094852"/>
                  <a:pt x="705692" y="3094852"/>
                </a:cubicBezTo>
                <a:close/>
                <a:moveTo>
                  <a:pt x="580808" y="3091954"/>
                </a:moveTo>
                <a:cubicBezTo>
                  <a:pt x="583543" y="3093322"/>
                  <a:pt x="585317" y="3098268"/>
                  <a:pt x="586886" y="3101086"/>
                </a:cubicBezTo>
                <a:cubicBezTo>
                  <a:pt x="588455" y="3103899"/>
                  <a:pt x="589824" y="3104584"/>
                  <a:pt x="591748" y="3097425"/>
                </a:cubicBezTo>
                <a:cubicBezTo>
                  <a:pt x="586279" y="3094690"/>
                  <a:pt x="580808" y="3091954"/>
                  <a:pt x="580808" y="3091954"/>
                </a:cubicBezTo>
                <a:close/>
                <a:moveTo>
                  <a:pt x="9158710" y="3083026"/>
                </a:moveTo>
                <a:cubicBezTo>
                  <a:pt x="9156731" y="3082176"/>
                  <a:pt x="9155113" y="3082296"/>
                  <a:pt x="9155488" y="3086249"/>
                </a:cubicBezTo>
                <a:cubicBezTo>
                  <a:pt x="9157643" y="3086091"/>
                  <a:pt x="9155987" y="3091523"/>
                  <a:pt x="9158143" y="3091364"/>
                </a:cubicBezTo>
                <a:cubicBezTo>
                  <a:pt x="9159549" y="3083297"/>
                  <a:pt x="9165111" y="3096162"/>
                  <a:pt x="9164110" y="3085616"/>
                </a:cubicBezTo>
                <a:cubicBezTo>
                  <a:pt x="9163034" y="3085696"/>
                  <a:pt x="9160690" y="3083876"/>
                  <a:pt x="9158710" y="3083026"/>
                </a:cubicBezTo>
                <a:close/>
                <a:moveTo>
                  <a:pt x="9141608" y="3079304"/>
                </a:moveTo>
                <a:cubicBezTo>
                  <a:pt x="9139452" y="3079463"/>
                  <a:pt x="9139452" y="3079463"/>
                  <a:pt x="9137296" y="3079621"/>
                </a:cubicBezTo>
                <a:cubicBezTo>
                  <a:pt x="9136217" y="3079699"/>
                  <a:pt x="9135745" y="3080431"/>
                  <a:pt x="9135574" y="3081490"/>
                </a:cubicBezTo>
                <a:cubicBezTo>
                  <a:pt x="9135402" y="3082548"/>
                  <a:pt x="9135533" y="3083932"/>
                  <a:pt x="9135665" y="3085316"/>
                </a:cubicBezTo>
                <a:cubicBezTo>
                  <a:pt x="9135927" y="3088083"/>
                  <a:pt x="9138083" y="3087926"/>
                  <a:pt x="9138083" y="3087926"/>
                </a:cubicBezTo>
                <a:cubicBezTo>
                  <a:pt x="9140239" y="3087766"/>
                  <a:pt x="9142395" y="3087610"/>
                  <a:pt x="9142395" y="3087610"/>
                </a:cubicBezTo>
                <a:cubicBezTo>
                  <a:pt x="9144288" y="3084682"/>
                  <a:pt x="9144288" y="3084682"/>
                  <a:pt x="9144026" y="3081915"/>
                </a:cubicBezTo>
                <a:cubicBezTo>
                  <a:pt x="9143763" y="3079146"/>
                  <a:pt x="9141608" y="3079304"/>
                  <a:pt x="9141608" y="3079304"/>
                </a:cubicBezTo>
                <a:close/>
                <a:moveTo>
                  <a:pt x="9128629" y="3077702"/>
                </a:moveTo>
                <a:cubicBezTo>
                  <a:pt x="9128870" y="3080240"/>
                  <a:pt x="9127019" y="3082931"/>
                  <a:pt x="9126538" y="3077856"/>
                </a:cubicBezTo>
                <a:cubicBezTo>
                  <a:pt x="9126538" y="3077856"/>
                  <a:pt x="9124448" y="3078008"/>
                  <a:pt x="9124448" y="3078008"/>
                </a:cubicBezTo>
                <a:cubicBezTo>
                  <a:pt x="9124689" y="3080547"/>
                  <a:pt x="9122598" y="3080701"/>
                  <a:pt x="9122598" y="3080701"/>
                </a:cubicBezTo>
                <a:cubicBezTo>
                  <a:pt x="9124930" y="3083084"/>
                  <a:pt x="9126779" y="3080393"/>
                  <a:pt x="9127019" y="3082931"/>
                </a:cubicBezTo>
                <a:cubicBezTo>
                  <a:pt x="9127019" y="3082931"/>
                  <a:pt x="9125172" y="3085622"/>
                  <a:pt x="9127260" y="3085468"/>
                </a:cubicBezTo>
                <a:cubicBezTo>
                  <a:pt x="9127381" y="3086736"/>
                  <a:pt x="9129291" y="3084681"/>
                  <a:pt x="9130708" y="3082978"/>
                </a:cubicBezTo>
                <a:lnTo>
                  <a:pt x="9130749" y="3082929"/>
                </a:lnTo>
                <a:lnTo>
                  <a:pt x="9131201" y="3082624"/>
                </a:lnTo>
                <a:cubicBezTo>
                  <a:pt x="9132126" y="3081278"/>
                  <a:pt x="9132357" y="3080943"/>
                  <a:pt x="9132180" y="3081155"/>
                </a:cubicBezTo>
                <a:lnTo>
                  <a:pt x="9130749" y="3082929"/>
                </a:lnTo>
                <a:lnTo>
                  <a:pt x="9128945" y="3084147"/>
                </a:lnTo>
                <a:cubicBezTo>
                  <a:pt x="9128251" y="3082041"/>
                  <a:pt x="9131223" y="3071763"/>
                  <a:pt x="9128629" y="3077702"/>
                </a:cubicBezTo>
                <a:close/>
                <a:moveTo>
                  <a:pt x="718035" y="3073955"/>
                </a:moveTo>
                <a:cubicBezTo>
                  <a:pt x="715468" y="3083500"/>
                  <a:pt x="715468" y="3083500"/>
                  <a:pt x="720937" y="3086235"/>
                </a:cubicBezTo>
                <a:cubicBezTo>
                  <a:pt x="720937" y="3086235"/>
                  <a:pt x="723506" y="3076690"/>
                  <a:pt x="723506" y="3076690"/>
                </a:cubicBezTo>
                <a:cubicBezTo>
                  <a:pt x="723506" y="3076690"/>
                  <a:pt x="718035" y="3073955"/>
                  <a:pt x="718035" y="3073955"/>
                </a:cubicBezTo>
                <a:close/>
                <a:moveTo>
                  <a:pt x="6834857" y="3072329"/>
                </a:moveTo>
                <a:lnTo>
                  <a:pt x="6833979" y="3072661"/>
                </a:lnTo>
                <a:lnTo>
                  <a:pt x="6833925" y="3072580"/>
                </a:lnTo>
                <a:close/>
                <a:moveTo>
                  <a:pt x="660566" y="3072285"/>
                </a:moveTo>
                <a:cubicBezTo>
                  <a:pt x="656716" y="3086600"/>
                  <a:pt x="658551" y="3095639"/>
                  <a:pt x="663084" y="3099938"/>
                </a:cubicBezTo>
                <a:cubicBezTo>
                  <a:pt x="667617" y="3104235"/>
                  <a:pt x="674846" y="3103791"/>
                  <a:pt x="681785" y="3099138"/>
                </a:cubicBezTo>
                <a:cubicBezTo>
                  <a:pt x="680623" y="3082315"/>
                  <a:pt x="665580" y="3074793"/>
                  <a:pt x="660566" y="3072285"/>
                </a:cubicBezTo>
                <a:close/>
                <a:moveTo>
                  <a:pt x="559064" y="3070256"/>
                </a:moveTo>
                <a:cubicBezTo>
                  <a:pt x="556497" y="3079800"/>
                  <a:pt x="554203" y="3067824"/>
                  <a:pt x="551635" y="3077369"/>
                </a:cubicBezTo>
                <a:cubicBezTo>
                  <a:pt x="556497" y="3079800"/>
                  <a:pt x="556497" y="3079800"/>
                  <a:pt x="566222" y="3084663"/>
                </a:cubicBezTo>
                <a:cubicBezTo>
                  <a:pt x="567505" y="3079891"/>
                  <a:pt x="568147" y="3077505"/>
                  <a:pt x="567860" y="3076007"/>
                </a:cubicBezTo>
                <a:cubicBezTo>
                  <a:pt x="567573" y="3074511"/>
                  <a:pt x="566358" y="3073903"/>
                  <a:pt x="563927" y="3072688"/>
                </a:cubicBezTo>
                <a:cubicBezTo>
                  <a:pt x="561360" y="3082232"/>
                  <a:pt x="556497" y="3079800"/>
                  <a:pt x="559064" y="3070256"/>
                </a:cubicBezTo>
                <a:close/>
                <a:moveTo>
                  <a:pt x="618128" y="3064927"/>
                </a:moveTo>
                <a:lnTo>
                  <a:pt x="621986" y="3069233"/>
                </a:lnTo>
                <a:cubicBezTo>
                  <a:pt x="619469" y="3067974"/>
                  <a:pt x="618209" y="3067344"/>
                  <a:pt x="618060" y="3065238"/>
                </a:cubicBezTo>
                <a:close/>
                <a:moveTo>
                  <a:pt x="9035905" y="3054136"/>
                </a:moveTo>
                <a:cubicBezTo>
                  <a:pt x="9028635" y="3053478"/>
                  <a:pt x="9021597" y="3053836"/>
                  <a:pt x="9015233" y="3055575"/>
                </a:cubicBezTo>
                <a:cubicBezTo>
                  <a:pt x="9015712" y="3060625"/>
                  <a:pt x="9016191" y="3065675"/>
                  <a:pt x="9016430" y="3068201"/>
                </a:cubicBezTo>
                <a:cubicBezTo>
                  <a:pt x="9034437" y="3074508"/>
                  <a:pt x="9054849" y="3060295"/>
                  <a:pt x="9057005" y="3083022"/>
                </a:cubicBezTo>
                <a:cubicBezTo>
                  <a:pt x="9058926" y="3080339"/>
                  <a:pt x="9068049" y="3084753"/>
                  <a:pt x="9075489" y="3094379"/>
                </a:cubicBezTo>
                <a:cubicBezTo>
                  <a:pt x="9076933" y="3086645"/>
                  <a:pt x="9099020" y="3090109"/>
                  <a:pt x="9095662" y="3077641"/>
                </a:cubicBezTo>
                <a:cubicBezTo>
                  <a:pt x="9081620" y="3067229"/>
                  <a:pt x="9057717" y="3056110"/>
                  <a:pt x="9035905" y="3054136"/>
                </a:cubicBezTo>
                <a:close/>
                <a:moveTo>
                  <a:pt x="6846411" y="3052566"/>
                </a:moveTo>
                <a:cubicBezTo>
                  <a:pt x="6844451" y="3052730"/>
                  <a:pt x="6842491" y="3052894"/>
                  <a:pt x="6842754" y="3056045"/>
                </a:cubicBezTo>
                <a:cubicBezTo>
                  <a:pt x="6844713" y="3055882"/>
                  <a:pt x="6844713" y="3055882"/>
                  <a:pt x="6846935" y="3058870"/>
                </a:cubicBezTo>
                <a:cubicBezTo>
                  <a:pt x="6846673" y="3055718"/>
                  <a:pt x="6846411" y="3052566"/>
                  <a:pt x="6846411" y="3052566"/>
                </a:cubicBezTo>
                <a:close/>
                <a:moveTo>
                  <a:pt x="652397" y="3041130"/>
                </a:moveTo>
                <a:cubicBezTo>
                  <a:pt x="649830" y="3050676"/>
                  <a:pt x="649830" y="3050676"/>
                  <a:pt x="660769" y="3056145"/>
                </a:cubicBezTo>
                <a:cubicBezTo>
                  <a:pt x="660769" y="3056145"/>
                  <a:pt x="663337" y="3046601"/>
                  <a:pt x="663337" y="3046601"/>
                </a:cubicBezTo>
                <a:cubicBezTo>
                  <a:pt x="657868" y="3043866"/>
                  <a:pt x="657868" y="3043866"/>
                  <a:pt x="652397" y="3041130"/>
                </a:cubicBezTo>
                <a:close/>
                <a:moveTo>
                  <a:pt x="6896770" y="3039032"/>
                </a:moveTo>
                <a:lnTo>
                  <a:pt x="6897130" y="3041129"/>
                </a:lnTo>
                <a:lnTo>
                  <a:pt x="6895596" y="3039990"/>
                </a:lnTo>
                <a:close/>
                <a:moveTo>
                  <a:pt x="6913179" y="3038506"/>
                </a:moveTo>
                <a:cubicBezTo>
                  <a:pt x="6911088" y="3038661"/>
                  <a:pt x="6908998" y="3038814"/>
                  <a:pt x="6908998" y="3038814"/>
                </a:cubicBezTo>
                <a:cubicBezTo>
                  <a:pt x="6909129" y="3040198"/>
                  <a:pt x="6908738" y="3041622"/>
                  <a:pt x="6908575" y="3042678"/>
                </a:cubicBezTo>
                <a:cubicBezTo>
                  <a:pt x="6908412" y="3043735"/>
                  <a:pt x="6908478" y="3044427"/>
                  <a:pt x="6909522" y="3044351"/>
                </a:cubicBezTo>
                <a:cubicBezTo>
                  <a:pt x="6909260" y="3041583"/>
                  <a:pt x="6911351" y="3041430"/>
                  <a:pt x="6913179" y="3038506"/>
                </a:cubicBezTo>
                <a:close/>
                <a:moveTo>
                  <a:pt x="6799066" y="3036103"/>
                </a:moveTo>
                <a:lnTo>
                  <a:pt x="6798622" y="3037162"/>
                </a:lnTo>
                <a:lnTo>
                  <a:pt x="6798424" y="3036883"/>
                </a:lnTo>
                <a:close/>
                <a:moveTo>
                  <a:pt x="6801363" y="3033320"/>
                </a:moveTo>
                <a:cubicBezTo>
                  <a:pt x="6804247" y="3041807"/>
                  <a:pt x="6810739" y="3041265"/>
                  <a:pt x="6809297" y="3050114"/>
                </a:cubicBezTo>
                <a:cubicBezTo>
                  <a:pt x="6815186" y="3042348"/>
                  <a:pt x="6821916" y="3038148"/>
                  <a:pt x="6829368" y="3036069"/>
                </a:cubicBezTo>
                <a:lnTo>
                  <a:pt x="6841963" y="3035393"/>
                </a:lnTo>
                <a:lnTo>
                  <a:pt x="6839316" y="3036497"/>
                </a:lnTo>
                <a:cubicBezTo>
                  <a:pt x="6838272" y="3036573"/>
                  <a:pt x="6838337" y="3037267"/>
                  <a:pt x="6838665" y="3037939"/>
                </a:cubicBezTo>
                <a:cubicBezTo>
                  <a:pt x="6838990" y="3038612"/>
                  <a:pt x="6839579" y="3039266"/>
                  <a:pt x="6839579" y="3039266"/>
                </a:cubicBezTo>
                <a:cubicBezTo>
                  <a:pt x="6841801" y="3040496"/>
                  <a:pt x="6843957" y="3041036"/>
                  <a:pt x="6845752" y="3040555"/>
                </a:cubicBezTo>
                <a:cubicBezTo>
                  <a:pt x="6847549" y="3040074"/>
                  <a:pt x="6848986" y="3038576"/>
                  <a:pt x="6849769" y="3035730"/>
                </a:cubicBezTo>
                <a:lnTo>
                  <a:pt x="6849696" y="3034976"/>
                </a:lnTo>
                <a:lnTo>
                  <a:pt x="6853769" y="3034758"/>
                </a:lnTo>
                <a:cubicBezTo>
                  <a:pt x="6853769" y="3034758"/>
                  <a:pt x="6851604" y="3034939"/>
                  <a:pt x="6851604" y="3034939"/>
                </a:cubicBezTo>
                <a:lnTo>
                  <a:pt x="6855419" y="3043014"/>
                </a:lnTo>
                <a:lnTo>
                  <a:pt x="6851916" y="3049839"/>
                </a:lnTo>
                <a:lnTo>
                  <a:pt x="6854766" y="3054316"/>
                </a:lnTo>
                <a:lnTo>
                  <a:pt x="6853800" y="3058031"/>
                </a:lnTo>
                <a:lnTo>
                  <a:pt x="6852793" y="3066077"/>
                </a:lnTo>
                <a:lnTo>
                  <a:pt x="6848702" y="3064234"/>
                </a:lnTo>
                <a:cubicBezTo>
                  <a:pt x="6847800" y="3063342"/>
                  <a:pt x="6847199" y="3062747"/>
                  <a:pt x="6846238" y="3064096"/>
                </a:cubicBezTo>
                <a:cubicBezTo>
                  <a:pt x="6847440" y="3065285"/>
                  <a:pt x="6845998" y="3067306"/>
                  <a:pt x="6843444" y="3069092"/>
                </a:cubicBezTo>
                <a:lnTo>
                  <a:pt x="6837026" y="3071512"/>
                </a:lnTo>
                <a:lnTo>
                  <a:pt x="6838282" y="3066309"/>
                </a:lnTo>
                <a:cubicBezTo>
                  <a:pt x="6838282" y="3066309"/>
                  <a:pt x="6835647" y="3067301"/>
                  <a:pt x="6833012" y="3068292"/>
                </a:cubicBezTo>
                <a:lnTo>
                  <a:pt x="6831486" y="3068867"/>
                </a:lnTo>
                <a:lnTo>
                  <a:pt x="6830224" y="3066943"/>
                </a:lnTo>
                <a:cubicBezTo>
                  <a:pt x="6820165" y="3057306"/>
                  <a:pt x="6801736" y="3071514"/>
                  <a:pt x="6789746" y="3065687"/>
                </a:cubicBezTo>
                <a:lnTo>
                  <a:pt x="6788701" y="3071323"/>
                </a:lnTo>
                <a:lnTo>
                  <a:pt x="6785583" y="3071764"/>
                </a:lnTo>
                <a:lnTo>
                  <a:pt x="6782744" y="3071362"/>
                </a:lnTo>
                <a:lnTo>
                  <a:pt x="6782615" y="3069802"/>
                </a:lnTo>
                <a:cubicBezTo>
                  <a:pt x="6780210" y="3067093"/>
                  <a:pt x="6775883" y="3067455"/>
                  <a:pt x="6773720" y="3067636"/>
                </a:cubicBezTo>
                <a:cubicBezTo>
                  <a:pt x="6771557" y="3067816"/>
                  <a:pt x="6769393" y="3067998"/>
                  <a:pt x="6769393" y="3067998"/>
                </a:cubicBezTo>
                <a:cubicBezTo>
                  <a:pt x="6764825" y="3065470"/>
                  <a:pt x="6752325" y="3072334"/>
                  <a:pt x="6753045" y="3054817"/>
                </a:cubicBezTo>
                <a:cubicBezTo>
                  <a:pt x="6751123" y="3057888"/>
                  <a:pt x="6744632" y="3058430"/>
                  <a:pt x="6740305" y="3058792"/>
                </a:cubicBezTo>
                <a:cubicBezTo>
                  <a:pt x="6738261" y="3060417"/>
                  <a:pt x="6738321" y="3061139"/>
                  <a:pt x="6738952" y="3062178"/>
                </a:cubicBezTo>
                <a:lnTo>
                  <a:pt x="6739894" y="3064576"/>
                </a:lnTo>
                <a:lnTo>
                  <a:pt x="6733727" y="3062612"/>
                </a:lnTo>
                <a:lnTo>
                  <a:pt x="6734055" y="3062224"/>
                </a:lnTo>
                <a:cubicBezTo>
                  <a:pt x="6734055" y="3062224"/>
                  <a:pt x="6733814" y="3059334"/>
                  <a:pt x="6733814" y="3059334"/>
                </a:cubicBezTo>
                <a:lnTo>
                  <a:pt x="6731908" y="3059492"/>
                </a:lnTo>
                <a:lnTo>
                  <a:pt x="6731736" y="3058990"/>
                </a:lnTo>
                <a:lnTo>
                  <a:pt x="6732036" y="3057149"/>
                </a:lnTo>
                <a:lnTo>
                  <a:pt x="6734455" y="3056972"/>
                </a:lnTo>
                <a:cubicBezTo>
                  <a:pt x="6737821" y="3058002"/>
                  <a:pt x="6739924" y="3057208"/>
                  <a:pt x="6741095" y="3055207"/>
                </a:cubicBezTo>
                <a:lnTo>
                  <a:pt x="6741620" y="3050714"/>
                </a:lnTo>
                <a:lnTo>
                  <a:pt x="6744190" y="3050551"/>
                </a:lnTo>
                <a:lnTo>
                  <a:pt x="6744191" y="3051068"/>
                </a:lnTo>
                <a:cubicBezTo>
                  <a:pt x="6744190" y="3051606"/>
                  <a:pt x="6744191" y="3052682"/>
                  <a:pt x="6744191" y="3054834"/>
                </a:cubicBezTo>
                <a:cubicBezTo>
                  <a:pt x="6749823" y="3054834"/>
                  <a:pt x="6749824" y="3052683"/>
                  <a:pt x="6748416" y="3051068"/>
                </a:cubicBezTo>
                <a:lnTo>
                  <a:pt x="6744304" y="3050544"/>
                </a:lnTo>
                <a:lnTo>
                  <a:pt x="6744416" y="3050537"/>
                </a:lnTo>
                <a:cubicBezTo>
                  <a:pt x="6745833" y="3049963"/>
                  <a:pt x="6747094" y="3048767"/>
                  <a:pt x="6747995" y="3046510"/>
                </a:cubicBezTo>
                <a:cubicBezTo>
                  <a:pt x="6744391" y="3055540"/>
                  <a:pt x="6762660" y="3039466"/>
                  <a:pt x="6767228" y="3041992"/>
                </a:cubicBezTo>
                <a:lnTo>
                  <a:pt x="6768591" y="3038577"/>
                </a:lnTo>
                <a:lnTo>
                  <a:pt x="6775136" y="3037039"/>
                </a:lnTo>
                <a:lnTo>
                  <a:pt x="6776475" y="3038902"/>
                </a:lnTo>
                <a:lnTo>
                  <a:pt x="6771946" y="3039121"/>
                </a:lnTo>
                <a:cubicBezTo>
                  <a:pt x="6776256" y="3038805"/>
                  <a:pt x="6772667" y="3046734"/>
                  <a:pt x="6773149" y="3051808"/>
                </a:cubicBezTo>
                <a:cubicBezTo>
                  <a:pt x="6771233" y="3054504"/>
                  <a:pt x="6771233" y="3054504"/>
                  <a:pt x="6769318" y="3057200"/>
                </a:cubicBezTo>
                <a:cubicBezTo>
                  <a:pt x="6769318" y="3057200"/>
                  <a:pt x="6769318" y="3057200"/>
                  <a:pt x="6767162" y="3057358"/>
                </a:cubicBezTo>
                <a:cubicBezTo>
                  <a:pt x="6765006" y="3057516"/>
                  <a:pt x="6765006" y="3057516"/>
                  <a:pt x="6765247" y="3060054"/>
                </a:cubicBezTo>
                <a:cubicBezTo>
                  <a:pt x="6765488" y="3062591"/>
                  <a:pt x="6765728" y="3065129"/>
                  <a:pt x="6767883" y="3064971"/>
                </a:cubicBezTo>
                <a:cubicBezTo>
                  <a:pt x="6770038" y="3064811"/>
                  <a:pt x="6769798" y="3062274"/>
                  <a:pt x="6771955" y="3062117"/>
                </a:cubicBezTo>
                <a:cubicBezTo>
                  <a:pt x="6772195" y="3064653"/>
                  <a:pt x="6772195" y="3064653"/>
                  <a:pt x="6772195" y="3064653"/>
                </a:cubicBezTo>
                <a:cubicBezTo>
                  <a:pt x="6780818" y="3064021"/>
                  <a:pt x="6789199" y="3060851"/>
                  <a:pt x="6800219" y="3062596"/>
                </a:cubicBezTo>
                <a:cubicBezTo>
                  <a:pt x="6801894" y="3057362"/>
                  <a:pt x="6803809" y="3054667"/>
                  <a:pt x="6805242" y="3046897"/>
                </a:cubicBezTo>
                <a:cubicBezTo>
                  <a:pt x="6801889" y="3045865"/>
                  <a:pt x="6802127" y="3042654"/>
                  <a:pt x="6802395" y="3039760"/>
                </a:cubicBezTo>
                <a:lnTo>
                  <a:pt x="6799973" y="3035005"/>
                </a:lnTo>
                <a:close/>
                <a:moveTo>
                  <a:pt x="6947100" y="3027318"/>
                </a:moveTo>
                <a:cubicBezTo>
                  <a:pt x="6951126" y="3026618"/>
                  <a:pt x="6954612" y="3029236"/>
                  <a:pt x="6956416" y="3037814"/>
                </a:cubicBezTo>
                <a:cubicBezTo>
                  <a:pt x="6958580" y="3037633"/>
                  <a:pt x="6958580" y="3037633"/>
                  <a:pt x="6958580" y="3037633"/>
                </a:cubicBezTo>
                <a:cubicBezTo>
                  <a:pt x="6956656" y="3040704"/>
                  <a:pt x="6952570" y="3043955"/>
                  <a:pt x="6950407" y="3044136"/>
                </a:cubicBezTo>
                <a:lnTo>
                  <a:pt x="6947385" y="3044388"/>
                </a:lnTo>
                <a:lnTo>
                  <a:pt x="6944316" y="3041564"/>
                </a:lnTo>
                <a:cubicBezTo>
                  <a:pt x="6947562" y="3041326"/>
                  <a:pt x="6949364" y="3037361"/>
                  <a:pt x="6949514" y="3033198"/>
                </a:cubicBezTo>
                <a:lnTo>
                  <a:pt x="6946742" y="3027586"/>
                </a:lnTo>
                <a:close/>
                <a:moveTo>
                  <a:pt x="6916270" y="3026622"/>
                </a:moveTo>
                <a:cubicBezTo>
                  <a:pt x="6916510" y="3029513"/>
                  <a:pt x="6916991" y="3035291"/>
                  <a:pt x="6919155" y="3035111"/>
                </a:cubicBezTo>
                <a:cubicBezTo>
                  <a:pt x="6916510" y="3029513"/>
                  <a:pt x="6923002" y="3028970"/>
                  <a:pt x="6921559" y="3037819"/>
                </a:cubicBezTo>
                <a:lnTo>
                  <a:pt x="6924646" y="3035619"/>
                </a:lnTo>
                <a:lnTo>
                  <a:pt x="6929532" y="3037858"/>
                </a:lnTo>
                <a:cubicBezTo>
                  <a:pt x="6931515" y="3038672"/>
                  <a:pt x="6933258" y="3039821"/>
                  <a:pt x="6933499" y="3042358"/>
                </a:cubicBezTo>
                <a:lnTo>
                  <a:pt x="6932890" y="3042762"/>
                </a:lnTo>
                <a:lnTo>
                  <a:pt x="6932858" y="3042693"/>
                </a:lnTo>
                <a:lnTo>
                  <a:pt x="6932761" y="3042848"/>
                </a:lnTo>
                <a:lnTo>
                  <a:pt x="6926901" y="3046742"/>
                </a:lnTo>
                <a:lnTo>
                  <a:pt x="6926368" y="3043236"/>
                </a:lnTo>
                <a:lnTo>
                  <a:pt x="6922664" y="3048114"/>
                </a:lnTo>
                <a:lnTo>
                  <a:pt x="6916432" y="3049040"/>
                </a:lnTo>
                <a:lnTo>
                  <a:pt x="6908382" y="3049498"/>
                </a:lnTo>
                <a:lnTo>
                  <a:pt x="6901428" y="3044325"/>
                </a:lnTo>
                <a:lnTo>
                  <a:pt x="6902093" y="3038393"/>
                </a:lnTo>
                <a:lnTo>
                  <a:pt x="6900498" y="3035989"/>
                </a:lnTo>
                <a:lnTo>
                  <a:pt x="6905032" y="3032290"/>
                </a:lnTo>
                <a:cubicBezTo>
                  <a:pt x="6908336" y="3029467"/>
                  <a:pt x="6911943" y="3026984"/>
                  <a:pt x="6916270" y="3026622"/>
                </a:cubicBezTo>
                <a:close/>
                <a:moveTo>
                  <a:pt x="6980029" y="3025154"/>
                </a:moveTo>
                <a:lnTo>
                  <a:pt x="6982151" y="3025416"/>
                </a:lnTo>
                <a:lnTo>
                  <a:pt x="6983211" y="3027333"/>
                </a:lnTo>
                <a:lnTo>
                  <a:pt x="6982297" y="3028555"/>
                </a:lnTo>
                <a:lnTo>
                  <a:pt x="6984091" y="3028921"/>
                </a:lnTo>
                <a:lnTo>
                  <a:pt x="6984300" y="3029300"/>
                </a:lnTo>
                <a:cubicBezTo>
                  <a:pt x="6985263" y="3031037"/>
                  <a:pt x="6986464" y="3032392"/>
                  <a:pt x="6988628" y="3032212"/>
                </a:cubicBezTo>
                <a:lnTo>
                  <a:pt x="6990377" y="3030256"/>
                </a:lnTo>
                <a:lnTo>
                  <a:pt x="6994077" y="3037911"/>
                </a:lnTo>
                <a:cubicBezTo>
                  <a:pt x="6989509" y="3035690"/>
                  <a:pt x="6990231" y="3043303"/>
                  <a:pt x="6988309" y="3045999"/>
                </a:cubicBezTo>
                <a:cubicBezTo>
                  <a:pt x="6984463" y="3051391"/>
                  <a:pt x="6977973" y="3051868"/>
                  <a:pt x="6973885" y="3054724"/>
                </a:cubicBezTo>
                <a:cubicBezTo>
                  <a:pt x="6971480" y="3052344"/>
                  <a:pt x="6969318" y="3052504"/>
                  <a:pt x="6966914" y="3050125"/>
                </a:cubicBezTo>
                <a:lnTo>
                  <a:pt x="6967045" y="3053602"/>
                </a:lnTo>
                <a:lnTo>
                  <a:pt x="6963061" y="3056103"/>
                </a:lnTo>
                <a:lnTo>
                  <a:pt x="6957269" y="3051791"/>
                </a:lnTo>
                <a:cubicBezTo>
                  <a:pt x="6955436" y="3049690"/>
                  <a:pt x="6953693" y="3048541"/>
                  <a:pt x="6949606" y="3051396"/>
                </a:cubicBezTo>
                <a:lnTo>
                  <a:pt x="6949355" y="3050042"/>
                </a:lnTo>
                <a:lnTo>
                  <a:pt x="6950887" y="3049915"/>
                </a:lnTo>
                <a:cubicBezTo>
                  <a:pt x="6954974" y="3046664"/>
                  <a:pt x="6957138" y="3046482"/>
                  <a:pt x="6961224" y="3043231"/>
                </a:cubicBezTo>
                <a:lnTo>
                  <a:pt x="6962914" y="3043089"/>
                </a:lnTo>
                <a:lnTo>
                  <a:pt x="6961987" y="3045455"/>
                </a:lnTo>
                <a:cubicBezTo>
                  <a:pt x="6963222" y="3046679"/>
                  <a:pt x="6965567" y="3047824"/>
                  <a:pt x="6968097" y="3047968"/>
                </a:cubicBezTo>
                <a:cubicBezTo>
                  <a:pt x="6970625" y="3048111"/>
                  <a:pt x="6973340" y="3047253"/>
                  <a:pt x="6975313" y="3044475"/>
                </a:cubicBezTo>
                <a:cubicBezTo>
                  <a:pt x="6972968" y="3043332"/>
                  <a:pt x="6969945" y="3040921"/>
                  <a:pt x="6967353" y="3040124"/>
                </a:cubicBezTo>
                <a:lnTo>
                  <a:pt x="6966545" y="3040213"/>
                </a:lnTo>
                <a:lnTo>
                  <a:pt x="6965070" y="3037090"/>
                </a:lnTo>
                <a:cubicBezTo>
                  <a:pt x="6965070" y="3037090"/>
                  <a:pt x="6965070" y="3037090"/>
                  <a:pt x="6962906" y="3037271"/>
                </a:cubicBezTo>
                <a:lnTo>
                  <a:pt x="6966092" y="3025985"/>
                </a:lnTo>
                <a:lnTo>
                  <a:pt x="6967038" y="3025867"/>
                </a:lnTo>
                <a:lnTo>
                  <a:pt x="6973482" y="3030204"/>
                </a:lnTo>
                <a:lnTo>
                  <a:pt x="6974103" y="3029726"/>
                </a:lnTo>
                <a:lnTo>
                  <a:pt x="6974322" y="3034018"/>
                </a:lnTo>
                <a:cubicBezTo>
                  <a:pt x="6975890" y="3033903"/>
                  <a:pt x="6977029" y="3032383"/>
                  <a:pt x="6977619" y="3030543"/>
                </a:cubicBezTo>
                <a:lnTo>
                  <a:pt x="6977622" y="3027011"/>
                </a:lnTo>
                <a:close/>
                <a:moveTo>
                  <a:pt x="7057138" y="3017755"/>
                </a:moveTo>
                <a:cubicBezTo>
                  <a:pt x="7058341" y="3019109"/>
                  <a:pt x="7058941" y="3019786"/>
                  <a:pt x="7059573" y="3020824"/>
                </a:cubicBezTo>
                <a:lnTo>
                  <a:pt x="7061290" y="3024262"/>
                </a:lnTo>
                <a:lnTo>
                  <a:pt x="7056061" y="3027092"/>
                </a:lnTo>
                <a:cubicBezTo>
                  <a:pt x="7052942" y="3027600"/>
                  <a:pt x="7049577" y="3027288"/>
                  <a:pt x="7046121" y="3026743"/>
                </a:cubicBezTo>
                <a:lnTo>
                  <a:pt x="7036047" y="3026074"/>
                </a:lnTo>
                <a:lnTo>
                  <a:pt x="7035984" y="3025343"/>
                </a:lnTo>
                <a:cubicBezTo>
                  <a:pt x="7044397" y="3021729"/>
                  <a:pt x="7046561" y="3021549"/>
                  <a:pt x="7057138" y="3017755"/>
                </a:cubicBezTo>
                <a:close/>
                <a:moveTo>
                  <a:pt x="7000405" y="3016679"/>
                </a:moveTo>
                <a:lnTo>
                  <a:pt x="7000935" y="3017527"/>
                </a:lnTo>
                <a:lnTo>
                  <a:pt x="7000060" y="3017669"/>
                </a:lnTo>
                <a:close/>
                <a:moveTo>
                  <a:pt x="7019877" y="3015052"/>
                </a:moveTo>
                <a:cubicBezTo>
                  <a:pt x="7024445" y="3017579"/>
                  <a:pt x="7029012" y="3020107"/>
                  <a:pt x="7033579" y="3022634"/>
                </a:cubicBezTo>
                <a:cubicBezTo>
                  <a:pt x="7033579" y="3022634"/>
                  <a:pt x="7033579" y="3022634"/>
                  <a:pt x="7033820" y="3025524"/>
                </a:cubicBezTo>
                <a:lnTo>
                  <a:pt x="7033855" y="3025928"/>
                </a:lnTo>
                <a:lnTo>
                  <a:pt x="7025567" y="3025378"/>
                </a:lnTo>
                <a:cubicBezTo>
                  <a:pt x="7017153" y="3028550"/>
                  <a:pt x="7005616" y="3044728"/>
                  <a:pt x="6999847" y="3029821"/>
                </a:cubicBezTo>
                <a:cubicBezTo>
                  <a:pt x="7004413" y="3032041"/>
                  <a:pt x="7006578" y="3031882"/>
                  <a:pt x="7008740" y="3031723"/>
                </a:cubicBezTo>
                <a:cubicBezTo>
                  <a:pt x="7009462" y="3027838"/>
                  <a:pt x="7009822" y="3025895"/>
                  <a:pt x="7009641" y="3023993"/>
                </a:cubicBezTo>
                <a:lnTo>
                  <a:pt x="7008472" y="3020259"/>
                </a:lnTo>
                <a:lnTo>
                  <a:pt x="7011088" y="3019879"/>
                </a:lnTo>
                <a:cubicBezTo>
                  <a:pt x="7012680" y="3020199"/>
                  <a:pt x="7014409" y="3021327"/>
                  <a:pt x="7016271" y="3024081"/>
                </a:cubicBezTo>
                <a:cubicBezTo>
                  <a:pt x="7016271" y="3024081"/>
                  <a:pt x="7016271" y="3024081"/>
                  <a:pt x="7016512" y="3026970"/>
                </a:cubicBezTo>
                <a:cubicBezTo>
                  <a:pt x="7018676" y="3026790"/>
                  <a:pt x="7018676" y="3026790"/>
                  <a:pt x="7018676" y="3026790"/>
                </a:cubicBezTo>
                <a:cubicBezTo>
                  <a:pt x="7020839" y="3026609"/>
                  <a:pt x="7020599" y="3023719"/>
                  <a:pt x="7020599" y="3023719"/>
                </a:cubicBezTo>
                <a:cubicBezTo>
                  <a:pt x="7020599" y="3023719"/>
                  <a:pt x="7018196" y="3021011"/>
                  <a:pt x="7018196" y="3021011"/>
                </a:cubicBezTo>
                <a:cubicBezTo>
                  <a:pt x="7020358" y="3020830"/>
                  <a:pt x="7020358" y="3020830"/>
                  <a:pt x="7020358" y="3020830"/>
                </a:cubicBezTo>
                <a:cubicBezTo>
                  <a:pt x="7022521" y="3020649"/>
                  <a:pt x="7017713" y="3015233"/>
                  <a:pt x="7019877" y="3015052"/>
                </a:cubicBezTo>
                <a:close/>
                <a:moveTo>
                  <a:pt x="559187" y="3005344"/>
                </a:moveTo>
                <a:cubicBezTo>
                  <a:pt x="559187" y="3005344"/>
                  <a:pt x="555338" y="3019658"/>
                  <a:pt x="555338" y="3019658"/>
                </a:cubicBezTo>
                <a:lnTo>
                  <a:pt x="545266" y="3014622"/>
                </a:lnTo>
                <a:cubicBezTo>
                  <a:pt x="536378" y="3026423"/>
                  <a:pt x="542600" y="3045773"/>
                  <a:pt x="542600" y="3045773"/>
                </a:cubicBezTo>
                <a:cubicBezTo>
                  <a:pt x="547636" y="3048293"/>
                  <a:pt x="552671" y="3050810"/>
                  <a:pt x="561558" y="3039013"/>
                </a:cubicBezTo>
                <a:cubicBezTo>
                  <a:pt x="547636" y="3048293"/>
                  <a:pt x="557708" y="3053329"/>
                  <a:pt x="562743" y="3055848"/>
                </a:cubicBezTo>
                <a:cubicBezTo>
                  <a:pt x="562743" y="3055848"/>
                  <a:pt x="562743" y="3055848"/>
                  <a:pt x="558892" y="3070165"/>
                </a:cubicBezTo>
                <a:cubicBezTo>
                  <a:pt x="568963" y="3075201"/>
                  <a:pt x="562743" y="3055848"/>
                  <a:pt x="572814" y="3060884"/>
                </a:cubicBezTo>
                <a:cubicBezTo>
                  <a:pt x="573999" y="3077721"/>
                  <a:pt x="582886" y="3065920"/>
                  <a:pt x="592956" y="3070956"/>
                </a:cubicBezTo>
                <a:cubicBezTo>
                  <a:pt x="592956" y="3070956"/>
                  <a:pt x="592956" y="3070956"/>
                  <a:pt x="589105" y="3085275"/>
                </a:cubicBezTo>
                <a:lnTo>
                  <a:pt x="631667" y="3090895"/>
                </a:lnTo>
                <a:lnTo>
                  <a:pt x="632445" y="3095702"/>
                </a:lnTo>
                <a:lnTo>
                  <a:pt x="631947" y="3098577"/>
                </a:lnTo>
                <a:cubicBezTo>
                  <a:pt x="631613" y="3102472"/>
                  <a:pt x="631909" y="3106682"/>
                  <a:pt x="634428" y="3107941"/>
                </a:cubicBezTo>
                <a:lnTo>
                  <a:pt x="632445" y="3095702"/>
                </a:lnTo>
                <a:lnTo>
                  <a:pt x="633243" y="3091103"/>
                </a:lnTo>
                <a:lnTo>
                  <a:pt x="631667" y="3090895"/>
                </a:lnTo>
                <a:lnTo>
                  <a:pt x="625837" y="3054913"/>
                </a:lnTo>
                <a:cubicBezTo>
                  <a:pt x="620801" y="3052395"/>
                  <a:pt x="621986" y="3069233"/>
                  <a:pt x="620801" y="3052395"/>
                </a:cubicBezTo>
                <a:lnTo>
                  <a:pt x="618128" y="3064927"/>
                </a:lnTo>
                <a:lnTo>
                  <a:pt x="608804" y="3054519"/>
                </a:lnTo>
                <a:cubicBezTo>
                  <a:pt x="605989" y="3049050"/>
                  <a:pt x="603176" y="3043583"/>
                  <a:pt x="595623" y="3039805"/>
                </a:cubicBezTo>
                <a:cubicBezTo>
                  <a:pt x="595623" y="3039805"/>
                  <a:pt x="590587" y="3037287"/>
                  <a:pt x="585552" y="3034769"/>
                </a:cubicBezTo>
                <a:cubicBezTo>
                  <a:pt x="585552" y="3034769"/>
                  <a:pt x="585552" y="3034769"/>
                  <a:pt x="580515" y="3032250"/>
                </a:cubicBezTo>
                <a:lnTo>
                  <a:pt x="576110" y="3030047"/>
                </a:lnTo>
                <a:cubicBezTo>
                  <a:pt x="574516" y="3033311"/>
                  <a:pt x="573554" y="3036889"/>
                  <a:pt x="570443" y="3027213"/>
                </a:cubicBezTo>
                <a:cubicBezTo>
                  <a:pt x="565408" y="3024695"/>
                  <a:pt x="565408" y="3024695"/>
                  <a:pt x="565408" y="3024695"/>
                </a:cubicBezTo>
                <a:cubicBezTo>
                  <a:pt x="570443" y="3027213"/>
                  <a:pt x="570443" y="3027213"/>
                  <a:pt x="574294" y="3012898"/>
                </a:cubicBezTo>
                <a:cubicBezTo>
                  <a:pt x="569259" y="3010380"/>
                  <a:pt x="569259" y="3010380"/>
                  <a:pt x="564223" y="3007862"/>
                </a:cubicBezTo>
                <a:cubicBezTo>
                  <a:pt x="564223" y="3007862"/>
                  <a:pt x="559187" y="3005344"/>
                  <a:pt x="559187" y="3005344"/>
                </a:cubicBezTo>
                <a:close/>
                <a:moveTo>
                  <a:pt x="489176" y="2986576"/>
                </a:moveTo>
                <a:cubicBezTo>
                  <a:pt x="484618" y="2984297"/>
                  <a:pt x="476209" y="2996333"/>
                  <a:pt x="476209" y="2996333"/>
                </a:cubicBezTo>
                <a:cubicBezTo>
                  <a:pt x="478488" y="2997472"/>
                  <a:pt x="479805" y="3002193"/>
                  <a:pt x="481033" y="3004836"/>
                </a:cubicBezTo>
                <a:cubicBezTo>
                  <a:pt x="482263" y="3007480"/>
                  <a:pt x="483402" y="3008049"/>
                  <a:pt x="485326" y="3000892"/>
                </a:cubicBezTo>
                <a:cubicBezTo>
                  <a:pt x="485326" y="3000892"/>
                  <a:pt x="485326" y="3000892"/>
                  <a:pt x="489176" y="2986576"/>
                </a:cubicBezTo>
                <a:close/>
                <a:moveTo>
                  <a:pt x="440175" y="2980343"/>
                </a:moveTo>
                <a:cubicBezTo>
                  <a:pt x="435934" y="2980252"/>
                  <a:pt x="431209" y="2981951"/>
                  <a:pt x="426776" y="2987857"/>
                </a:cubicBezTo>
                <a:lnTo>
                  <a:pt x="426778" y="2987854"/>
                </a:lnTo>
                <a:cubicBezTo>
                  <a:pt x="421308" y="2985117"/>
                  <a:pt x="421308" y="2985117"/>
                  <a:pt x="421308" y="2985117"/>
                </a:cubicBezTo>
                <a:cubicBezTo>
                  <a:pt x="415838" y="2982382"/>
                  <a:pt x="415838" y="2982382"/>
                  <a:pt x="415838" y="2982382"/>
                </a:cubicBezTo>
                <a:cubicBezTo>
                  <a:pt x="415838" y="2982382"/>
                  <a:pt x="411987" y="2996701"/>
                  <a:pt x="411987" y="2996701"/>
                </a:cubicBezTo>
                <a:cubicBezTo>
                  <a:pt x="411987" y="2996701"/>
                  <a:pt x="411987" y="2996701"/>
                  <a:pt x="417456" y="2999437"/>
                </a:cubicBezTo>
                <a:cubicBezTo>
                  <a:pt x="417456" y="2999437"/>
                  <a:pt x="417456" y="2999437"/>
                  <a:pt x="422926" y="3002172"/>
                </a:cubicBezTo>
                <a:lnTo>
                  <a:pt x="426776" y="2987857"/>
                </a:lnTo>
                <a:cubicBezTo>
                  <a:pt x="435642" y="2976046"/>
                  <a:pt x="446833" y="2997886"/>
                  <a:pt x="450685" y="2983567"/>
                </a:cubicBezTo>
                <a:cubicBezTo>
                  <a:pt x="450685" y="2983567"/>
                  <a:pt x="446833" y="2997886"/>
                  <a:pt x="457044" y="3002993"/>
                </a:cubicBezTo>
                <a:cubicBezTo>
                  <a:pt x="456104" y="2990339"/>
                  <a:pt x="467355" y="2992919"/>
                  <a:pt x="468732" y="2992846"/>
                </a:cubicBezTo>
                <a:cubicBezTo>
                  <a:pt x="469191" y="2992823"/>
                  <a:pt x="468553" y="2992503"/>
                  <a:pt x="466001" y="2991226"/>
                </a:cubicBezTo>
                <a:cubicBezTo>
                  <a:pt x="466001" y="2991226"/>
                  <a:pt x="460896" y="2988674"/>
                  <a:pt x="455790" y="2986120"/>
                </a:cubicBezTo>
                <a:cubicBezTo>
                  <a:pt x="455790" y="2986120"/>
                  <a:pt x="455790" y="2986120"/>
                  <a:pt x="450685" y="2983567"/>
                </a:cubicBezTo>
                <a:cubicBezTo>
                  <a:pt x="448178" y="2982313"/>
                  <a:pt x="444417" y="2980433"/>
                  <a:pt x="440175" y="2980343"/>
                </a:cubicBezTo>
                <a:close/>
                <a:moveTo>
                  <a:pt x="508221" y="2979857"/>
                </a:moveTo>
                <a:cubicBezTo>
                  <a:pt x="504628" y="2993218"/>
                  <a:pt x="509693" y="2995751"/>
                  <a:pt x="509693" y="2995751"/>
                </a:cubicBezTo>
                <a:cubicBezTo>
                  <a:pt x="509693" y="2995751"/>
                  <a:pt x="504628" y="2993218"/>
                  <a:pt x="504628" y="2993218"/>
                </a:cubicBezTo>
                <a:cubicBezTo>
                  <a:pt x="499564" y="2990687"/>
                  <a:pt x="499564" y="2990687"/>
                  <a:pt x="499564" y="2990687"/>
                </a:cubicBezTo>
                <a:cubicBezTo>
                  <a:pt x="490905" y="3001516"/>
                  <a:pt x="485841" y="2998983"/>
                  <a:pt x="487311" y="3014878"/>
                </a:cubicBezTo>
                <a:cubicBezTo>
                  <a:pt x="483717" y="3028241"/>
                  <a:pt x="483717" y="3028241"/>
                  <a:pt x="483717" y="3028241"/>
                </a:cubicBezTo>
                <a:cubicBezTo>
                  <a:pt x="488782" y="3030774"/>
                  <a:pt x="488782" y="3030774"/>
                  <a:pt x="492376" y="3017411"/>
                </a:cubicBezTo>
                <a:cubicBezTo>
                  <a:pt x="492376" y="3017411"/>
                  <a:pt x="495969" y="3004049"/>
                  <a:pt x="501034" y="3006581"/>
                </a:cubicBezTo>
                <a:cubicBezTo>
                  <a:pt x="501034" y="3006581"/>
                  <a:pt x="506099" y="3009115"/>
                  <a:pt x="506099" y="3009115"/>
                </a:cubicBezTo>
                <a:cubicBezTo>
                  <a:pt x="506099" y="3009115"/>
                  <a:pt x="502505" y="3022476"/>
                  <a:pt x="507569" y="3025010"/>
                </a:cubicBezTo>
                <a:cubicBezTo>
                  <a:pt x="512635" y="3027542"/>
                  <a:pt x="512635" y="3027542"/>
                  <a:pt x="512635" y="3027542"/>
                </a:cubicBezTo>
                <a:cubicBezTo>
                  <a:pt x="507569" y="3025010"/>
                  <a:pt x="511164" y="3011647"/>
                  <a:pt x="516228" y="3014179"/>
                </a:cubicBezTo>
                <a:cubicBezTo>
                  <a:pt x="516228" y="3014179"/>
                  <a:pt x="521292" y="3016712"/>
                  <a:pt x="517698" y="3030074"/>
                </a:cubicBezTo>
                <a:cubicBezTo>
                  <a:pt x="522764" y="3032608"/>
                  <a:pt x="522764" y="3032608"/>
                  <a:pt x="522764" y="3032608"/>
                </a:cubicBezTo>
                <a:cubicBezTo>
                  <a:pt x="519170" y="3045970"/>
                  <a:pt x="514105" y="3043437"/>
                  <a:pt x="519170" y="3045970"/>
                </a:cubicBezTo>
                <a:cubicBezTo>
                  <a:pt x="515577" y="3059333"/>
                  <a:pt x="515577" y="3059333"/>
                  <a:pt x="515577" y="3059333"/>
                </a:cubicBezTo>
                <a:cubicBezTo>
                  <a:pt x="515577" y="3059333"/>
                  <a:pt x="520641" y="3061866"/>
                  <a:pt x="520641" y="3061866"/>
                </a:cubicBezTo>
                <a:cubicBezTo>
                  <a:pt x="520641" y="3061866"/>
                  <a:pt x="524235" y="3048503"/>
                  <a:pt x="524235" y="3048503"/>
                </a:cubicBezTo>
                <a:cubicBezTo>
                  <a:pt x="527829" y="3035141"/>
                  <a:pt x="527829" y="3035141"/>
                  <a:pt x="527829" y="3035141"/>
                </a:cubicBezTo>
                <a:cubicBezTo>
                  <a:pt x="531423" y="3021778"/>
                  <a:pt x="526358" y="3019245"/>
                  <a:pt x="526358" y="3019245"/>
                </a:cubicBezTo>
                <a:cubicBezTo>
                  <a:pt x="526358" y="3019245"/>
                  <a:pt x="529952" y="3005883"/>
                  <a:pt x="529952" y="3005883"/>
                </a:cubicBezTo>
                <a:cubicBezTo>
                  <a:pt x="524887" y="3003350"/>
                  <a:pt x="524887" y="3003350"/>
                  <a:pt x="524887" y="3003350"/>
                </a:cubicBezTo>
                <a:cubicBezTo>
                  <a:pt x="524887" y="3003350"/>
                  <a:pt x="529952" y="3005883"/>
                  <a:pt x="533546" y="2992520"/>
                </a:cubicBezTo>
                <a:cubicBezTo>
                  <a:pt x="528481" y="2989987"/>
                  <a:pt x="528481" y="2989987"/>
                  <a:pt x="528481" y="2989987"/>
                </a:cubicBezTo>
                <a:cubicBezTo>
                  <a:pt x="524887" y="3003350"/>
                  <a:pt x="524887" y="3003350"/>
                  <a:pt x="519823" y="3000817"/>
                </a:cubicBezTo>
                <a:cubicBezTo>
                  <a:pt x="519823" y="3000817"/>
                  <a:pt x="509693" y="2995751"/>
                  <a:pt x="508221" y="2979857"/>
                </a:cubicBezTo>
                <a:close/>
                <a:moveTo>
                  <a:pt x="7938195" y="2975822"/>
                </a:moveTo>
                <a:lnTo>
                  <a:pt x="7938094" y="2976265"/>
                </a:lnTo>
                <a:lnTo>
                  <a:pt x="7937720" y="2976109"/>
                </a:lnTo>
                <a:close/>
                <a:moveTo>
                  <a:pt x="7939055" y="2972043"/>
                </a:moveTo>
                <a:cubicBezTo>
                  <a:pt x="7940918" y="2971587"/>
                  <a:pt x="7943142" y="2972063"/>
                  <a:pt x="7942180" y="2973411"/>
                </a:cubicBezTo>
                <a:lnTo>
                  <a:pt x="7938195" y="2975822"/>
                </a:lnTo>
                <a:close/>
                <a:moveTo>
                  <a:pt x="391074" y="2963149"/>
                </a:moveTo>
                <a:cubicBezTo>
                  <a:pt x="389970" y="2960312"/>
                  <a:pt x="384044" y="2966486"/>
                  <a:pt x="380283" y="2964606"/>
                </a:cubicBezTo>
                <a:lnTo>
                  <a:pt x="385297" y="2967113"/>
                </a:lnTo>
                <a:cubicBezTo>
                  <a:pt x="385297" y="2967113"/>
                  <a:pt x="385297" y="2967113"/>
                  <a:pt x="390311" y="2969620"/>
                </a:cubicBezTo>
                <a:cubicBezTo>
                  <a:pt x="391274" y="2966040"/>
                  <a:pt x="391442" y="2964094"/>
                  <a:pt x="391074" y="2963149"/>
                </a:cubicBezTo>
                <a:close/>
                <a:moveTo>
                  <a:pt x="7930160" y="2961517"/>
                </a:moveTo>
                <a:cubicBezTo>
                  <a:pt x="7930641" y="2966592"/>
                  <a:pt x="7928477" y="2966751"/>
                  <a:pt x="7929199" y="2974363"/>
                </a:cubicBezTo>
                <a:cubicBezTo>
                  <a:pt x="7931242" y="2972936"/>
                  <a:pt x="7932384" y="2973491"/>
                  <a:pt x="7933556" y="2974363"/>
                </a:cubicBezTo>
                <a:lnTo>
                  <a:pt x="7937720" y="2976109"/>
                </a:lnTo>
                <a:lnTo>
                  <a:pt x="7927757" y="2982134"/>
                </a:lnTo>
                <a:cubicBezTo>
                  <a:pt x="7927035" y="2974523"/>
                  <a:pt x="7924390" y="2969606"/>
                  <a:pt x="7921746" y="2964690"/>
                </a:cubicBezTo>
                <a:cubicBezTo>
                  <a:pt x="7921746" y="2964690"/>
                  <a:pt x="7921746" y="2964690"/>
                  <a:pt x="7921506" y="2962152"/>
                </a:cubicBezTo>
                <a:cubicBezTo>
                  <a:pt x="7923910" y="2964531"/>
                  <a:pt x="7925593" y="2959298"/>
                  <a:pt x="7930160" y="2961517"/>
                </a:cubicBezTo>
                <a:close/>
                <a:moveTo>
                  <a:pt x="7723269" y="2958145"/>
                </a:moveTo>
                <a:lnTo>
                  <a:pt x="7722941" y="2958845"/>
                </a:lnTo>
                <a:lnTo>
                  <a:pt x="7722123" y="2958958"/>
                </a:lnTo>
                <a:close/>
                <a:moveTo>
                  <a:pt x="360531" y="2954724"/>
                </a:moveTo>
                <a:cubicBezTo>
                  <a:pt x="360531" y="2954724"/>
                  <a:pt x="356681" y="2969043"/>
                  <a:pt x="356681" y="2969043"/>
                </a:cubicBezTo>
                <a:cubicBezTo>
                  <a:pt x="356681" y="2969043"/>
                  <a:pt x="356681" y="2969043"/>
                  <a:pt x="361543" y="2971475"/>
                </a:cubicBezTo>
                <a:cubicBezTo>
                  <a:pt x="361543" y="2971475"/>
                  <a:pt x="361543" y="2971475"/>
                  <a:pt x="365394" y="2957156"/>
                </a:cubicBezTo>
                <a:cubicBezTo>
                  <a:pt x="365394" y="2957156"/>
                  <a:pt x="360531" y="2954724"/>
                  <a:pt x="360531" y="2954724"/>
                </a:cubicBezTo>
                <a:close/>
                <a:moveTo>
                  <a:pt x="7757398" y="2950482"/>
                </a:moveTo>
                <a:lnTo>
                  <a:pt x="7760442" y="2954025"/>
                </a:lnTo>
                <a:lnTo>
                  <a:pt x="7758729" y="2954301"/>
                </a:lnTo>
                <a:cubicBezTo>
                  <a:pt x="7756956" y="2955709"/>
                  <a:pt x="7755514" y="2957731"/>
                  <a:pt x="7753471" y="2959159"/>
                </a:cubicBezTo>
                <a:cubicBezTo>
                  <a:pt x="7754434" y="2969309"/>
                  <a:pt x="7759241" y="2974066"/>
                  <a:pt x="7757318" y="2976762"/>
                </a:cubicBezTo>
                <a:cubicBezTo>
                  <a:pt x="7751669" y="2974623"/>
                  <a:pt x="7748302" y="2967843"/>
                  <a:pt x="7746199" y="2960012"/>
                </a:cubicBezTo>
                <a:lnTo>
                  <a:pt x="7745086" y="2952780"/>
                </a:lnTo>
                <a:close/>
                <a:moveTo>
                  <a:pt x="7829274" y="2950292"/>
                </a:moveTo>
                <a:cubicBezTo>
                  <a:pt x="7829516" y="2953181"/>
                  <a:pt x="7829516" y="2953181"/>
                  <a:pt x="7829516" y="2953181"/>
                </a:cubicBezTo>
                <a:cubicBezTo>
                  <a:pt x="7831678" y="2953000"/>
                  <a:pt x="7831678" y="2953000"/>
                  <a:pt x="7831920" y="2955890"/>
                </a:cubicBezTo>
                <a:lnTo>
                  <a:pt x="7840531" y="2957436"/>
                </a:lnTo>
                <a:lnTo>
                  <a:pt x="7840493" y="2957880"/>
                </a:lnTo>
                <a:lnTo>
                  <a:pt x="7820195" y="2972063"/>
                </a:lnTo>
                <a:lnTo>
                  <a:pt x="7819659" y="2965644"/>
                </a:lnTo>
                <a:lnTo>
                  <a:pt x="7817130" y="2964584"/>
                </a:lnTo>
                <a:lnTo>
                  <a:pt x="7815010" y="2959113"/>
                </a:lnTo>
                <a:lnTo>
                  <a:pt x="7814740" y="2956972"/>
                </a:lnTo>
                <a:lnTo>
                  <a:pt x="7820862" y="2953905"/>
                </a:lnTo>
                <a:cubicBezTo>
                  <a:pt x="7822784" y="2950835"/>
                  <a:pt x="7827111" y="2950472"/>
                  <a:pt x="7829274" y="2950292"/>
                </a:cubicBezTo>
                <a:close/>
                <a:moveTo>
                  <a:pt x="7909085" y="2940710"/>
                </a:moveTo>
                <a:lnTo>
                  <a:pt x="7919536" y="2944857"/>
                </a:lnTo>
                <a:lnTo>
                  <a:pt x="7916756" y="2949406"/>
                </a:lnTo>
                <a:cubicBezTo>
                  <a:pt x="7915735" y="2952994"/>
                  <a:pt x="7915616" y="2957475"/>
                  <a:pt x="7919101" y="2959773"/>
                </a:cubicBezTo>
                <a:cubicBezTo>
                  <a:pt x="7921265" y="2959616"/>
                  <a:pt x="7921265" y="2959616"/>
                  <a:pt x="7921265" y="2959616"/>
                </a:cubicBezTo>
                <a:cubicBezTo>
                  <a:pt x="7921265" y="2959616"/>
                  <a:pt x="7919101" y="2959773"/>
                  <a:pt x="7919342" y="2962312"/>
                </a:cubicBezTo>
                <a:cubicBezTo>
                  <a:pt x="7919342" y="2962312"/>
                  <a:pt x="7919342" y="2962312"/>
                  <a:pt x="7921746" y="2964690"/>
                </a:cubicBezTo>
                <a:cubicBezTo>
                  <a:pt x="7917659" y="2967545"/>
                  <a:pt x="7915256" y="2965166"/>
                  <a:pt x="7912851" y="2962787"/>
                </a:cubicBezTo>
                <a:cubicBezTo>
                  <a:pt x="7914775" y="2960091"/>
                  <a:pt x="7912128" y="2955176"/>
                  <a:pt x="7909485" y="2950259"/>
                </a:cubicBezTo>
                <a:cubicBezTo>
                  <a:pt x="7904917" y="2948040"/>
                  <a:pt x="7903476" y="2955811"/>
                  <a:pt x="7902994" y="2950736"/>
                </a:cubicBezTo>
                <a:lnTo>
                  <a:pt x="7903129" y="2946964"/>
                </a:lnTo>
                <a:close/>
                <a:moveTo>
                  <a:pt x="427390" y="2939433"/>
                </a:moveTo>
                <a:lnTo>
                  <a:pt x="418604" y="2945551"/>
                </a:lnTo>
                <a:lnTo>
                  <a:pt x="418297" y="2945039"/>
                </a:lnTo>
                <a:cubicBezTo>
                  <a:pt x="417626" y="2943688"/>
                  <a:pt x="416987" y="2942860"/>
                  <a:pt x="416275" y="2943264"/>
                </a:cubicBezTo>
                <a:cubicBezTo>
                  <a:pt x="415562" y="2943670"/>
                  <a:pt x="414777" y="2945308"/>
                  <a:pt x="413814" y="2948889"/>
                </a:cubicBezTo>
                <a:lnTo>
                  <a:pt x="418604" y="2945551"/>
                </a:lnTo>
                <a:lnTo>
                  <a:pt x="423538" y="2953751"/>
                </a:lnTo>
                <a:cubicBezTo>
                  <a:pt x="423538" y="2953751"/>
                  <a:pt x="427390" y="2939433"/>
                  <a:pt x="427390" y="2939433"/>
                </a:cubicBezTo>
                <a:close/>
                <a:moveTo>
                  <a:pt x="8109433" y="2934640"/>
                </a:moveTo>
                <a:cubicBezTo>
                  <a:pt x="8106667" y="2933616"/>
                  <a:pt x="8103067" y="2939192"/>
                  <a:pt x="8102387" y="2943389"/>
                </a:cubicBezTo>
                <a:cubicBezTo>
                  <a:pt x="8102083" y="2945252"/>
                  <a:pt x="8102357" y="2946845"/>
                  <a:pt x="8103536" y="2947464"/>
                </a:cubicBezTo>
                <a:cubicBezTo>
                  <a:pt x="8105300" y="2941575"/>
                  <a:pt x="8114735" y="2946529"/>
                  <a:pt x="8111782" y="2938161"/>
                </a:cubicBezTo>
                <a:cubicBezTo>
                  <a:pt x="8111183" y="2936056"/>
                  <a:pt x="8110354" y="2934982"/>
                  <a:pt x="8109433" y="2934640"/>
                </a:cubicBezTo>
                <a:close/>
                <a:moveTo>
                  <a:pt x="8132634" y="2931014"/>
                </a:moveTo>
                <a:cubicBezTo>
                  <a:pt x="8130134" y="2931222"/>
                  <a:pt x="8128589" y="2932806"/>
                  <a:pt x="8128949" y="2937140"/>
                </a:cubicBezTo>
                <a:cubicBezTo>
                  <a:pt x="8131170" y="2936955"/>
                  <a:pt x="8134008" y="2937446"/>
                  <a:pt x="8136505" y="2937236"/>
                </a:cubicBezTo>
                <a:cubicBezTo>
                  <a:pt x="8139005" y="2937028"/>
                  <a:pt x="8141166" y="2936120"/>
                  <a:pt x="8142036" y="2933138"/>
                </a:cubicBezTo>
                <a:cubicBezTo>
                  <a:pt x="8138585" y="2931971"/>
                  <a:pt x="8135132" y="2930806"/>
                  <a:pt x="8132634" y="2931014"/>
                </a:cubicBezTo>
                <a:close/>
                <a:moveTo>
                  <a:pt x="8088953" y="2928581"/>
                </a:moveTo>
                <a:cubicBezTo>
                  <a:pt x="8084611" y="2928945"/>
                  <a:pt x="8082441" y="2929126"/>
                  <a:pt x="8078098" y="2929489"/>
                </a:cubicBezTo>
                <a:cubicBezTo>
                  <a:pt x="8073990" y="2932654"/>
                  <a:pt x="8069650" y="2933017"/>
                  <a:pt x="8065307" y="2933381"/>
                </a:cubicBezTo>
                <a:cubicBezTo>
                  <a:pt x="8065307" y="2933381"/>
                  <a:pt x="8065307" y="2933381"/>
                  <a:pt x="8063136" y="2933561"/>
                </a:cubicBezTo>
                <a:cubicBezTo>
                  <a:pt x="8063369" y="2936363"/>
                  <a:pt x="8065541" y="2936182"/>
                  <a:pt x="8065774" y="2938984"/>
                </a:cubicBezTo>
                <a:cubicBezTo>
                  <a:pt x="8070115" y="2938621"/>
                  <a:pt x="8074458" y="2938258"/>
                  <a:pt x="8078565" y="2935093"/>
                </a:cubicBezTo>
                <a:cubicBezTo>
                  <a:pt x="8082908" y="2934731"/>
                  <a:pt x="8087249" y="2934367"/>
                  <a:pt x="8089419" y="2934185"/>
                </a:cubicBezTo>
                <a:cubicBezTo>
                  <a:pt x="8091589" y="2934004"/>
                  <a:pt x="8091589" y="2934004"/>
                  <a:pt x="8091356" y="2931202"/>
                </a:cubicBezTo>
                <a:cubicBezTo>
                  <a:pt x="8091356" y="2931202"/>
                  <a:pt x="8091123" y="2928400"/>
                  <a:pt x="8088953" y="2928581"/>
                </a:cubicBezTo>
                <a:close/>
                <a:moveTo>
                  <a:pt x="7866050" y="2927533"/>
                </a:moveTo>
                <a:cubicBezTo>
                  <a:pt x="7868533" y="2927916"/>
                  <a:pt x="7870561" y="2929382"/>
                  <a:pt x="7871342" y="2932227"/>
                </a:cubicBezTo>
                <a:cubicBezTo>
                  <a:pt x="7869420" y="2935298"/>
                  <a:pt x="7867738" y="2941257"/>
                  <a:pt x="7866054" y="2947217"/>
                </a:cubicBezTo>
                <a:cubicBezTo>
                  <a:pt x="7874229" y="2953807"/>
                  <a:pt x="7881562" y="2956831"/>
                  <a:pt x="7888562" y="2955882"/>
                </a:cubicBezTo>
                <a:lnTo>
                  <a:pt x="7891262" y="2954716"/>
                </a:lnTo>
                <a:lnTo>
                  <a:pt x="7892267" y="2955357"/>
                </a:lnTo>
                <a:lnTo>
                  <a:pt x="7897605" y="2959597"/>
                </a:lnTo>
                <a:lnTo>
                  <a:pt x="7897087" y="2961312"/>
                </a:lnTo>
                <a:lnTo>
                  <a:pt x="7889323" y="2961641"/>
                </a:lnTo>
                <a:cubicBezTo>
                  <a:pt x="7886167" y="2962830"/>
                  <a:pt x="7883643" y="2964932"/>
                  <a:pt x="7882802" y="2967549"/>
                </a:cubicBezTo>
                <a:cubicBezTo>
                  <a:pt x="7869341" y="2963429"/>
                  <a:pt x="7865976" y="2973894"/>
                  <a:pt x="7856360" y="2964381"/>
                </a:cubicBezTo>
                <a:lnTo>
                  <a:pt x="7855947" y="2946986"/>
                </a:lnTo>
                <a:lnTo>
                  <a:pt x="7857159" y="2945051"/>
                </a:lnTo>
                <a:cubicBezTo>
                  <a:pt x="7857159" y="2945051"/>
                  <a:pt x="7854756" y="2942342"/>
                  <a:pt x="7854756" y="2942342"/>
                </a:cubicBezTo>
                <a:lnTo>
                  <a:pt x="7854919" y="2944299"/>
                </a:lnTo>
                <a:lnTo>
                  <a:pt x="7852551" y="2942017"/>
                </a:lnTo>
                <a:lnTo>
                  <a:pt x="7852039" y="2935887"/>
                </a:lnTo>
                <a:cubicBezTo>
                  <a:pt x="7854301" y="2930333"/>
                  <a:pt x="7861085" y="2926766"/>
                  <a:pt x="7866050" y="2927533"/>
                </a:cubicBezTo>
                <a:close/>
                <a:moveTo>
                  <a:pt x="935423" y="2922033"/>
                </a:moveTo>
                <a:cubicBezTo>
                  <a:pt x="936233" y="2925844"/>
                  <a:pt x="931180" y="2925778"/>
                  <a:pt x="932396" y="2931494"/>
                </a:cubicBezTo>
                <a:cubicBezTo>
                  <a:pt x="933862" y="2932464"/>
                  <a:pt x="938855" y="2936685"/>
                  <a:pt x="941229" y="2935262"/>
                </a:cubicBezTo>
                <a:cubicBezTo>
                  <a:pt x="942021" y="2934787"/>
                  <a:pt x="942521" y="2933686"/>
                  <a:pt x="942502" y="2931626"/>
                </a:cubicBezTo>
                <a:cubicBezTo>
                  <a:pt x="938999" y="2930947"/>
                  <a:pt x="938188" y="2927137"/>
                  <a:pt x="935828" y="2923939"/>
                </a:cubicBezTo>
                <a:cubicBezTo>
                  <a:pt x="937376" y="2923326"/>
                  <a:pt x="936971" y="2921421"/>
                  <a:pt x="935423" y="2922033"/>
                </a:cubicBezTo>
                <a:close/>
                <a:moveTo>
                  <a:pt x="8187493" y="2921170"/>
                </a:moveTo>
                <a:cubicBezTo>
                  <a:pt x="8186210" y="2922368"/>
                  <a:pt x="8185842" y="2924581"/>
                  <a:pt x="8187059" y="2925934"/>
                </a:cubicBezTo>
                <a:cubicBezTo>
                  <a:pt x="8186579" y="2920155"/>
                  <a:pt x="8196080" y="2928090"/>
                  <a:pt x="8193404" y="2922494"/>
                </a:cubicBezTo>
                <a:cubicBezTo>
                  <a:pt x="8190968" y="2919789"/>
                  <a:pt x="8188773" y="2919972"/>
                  <a:pt x="8187493" y="2921170"/>
                </a:cubicBezTo>
                <a:close/>
                <a:moveTo>
                  <a:pt x="8138240" y="2915997"/>
                </a:moveTo>
                <a:cubicBezTo>
                  <a:pt x="8136150" y="2916172"/>
                  <a:pt x="8134060" y="2916347"/>
                  <a:pt x="8131969" y="2916521"/>
                </a:cubicBezTo>
                <a:cubicBezTo>
                  <a:pt x="8132189" y="2919148"/>
                  <a:pt x="8132189" y="2919148"/>
                  <a:pt x="8132407" y="2921775"/>
                </a:cubicBezTo>
                <a:cubicBezTo>
                  <a:pt x="8134498" y="2921600"/>
                  <a:pt x="8136587" y="2921425"/>
                  <a:pt x="8138678" y="2921251"/>
                </a:cubicBezTo>
                <a:cubicBezTo>
                  <a:pt x="8138678" y="2921251"/>
                  <a:pt x="8138459" y="2918624"/>
                  <a:pt x="8138240" y="2915997"/>
                </a:cubicBezTo>
                <a:close/>
                <a:moveTo>
                  <a:pt x="8021349" y="2915772"/>
                </a:moveTo>
                <a:cubicBezTo>
                  <a:pt x="8018209" y="2917145"/>
                  <a:pt x="8015758" y="2920312"/>
                  <a:pt x="8014926" y="2923344"/>
                </a:cubicBezTo>
                <a:cubicBezTo>
                  <a:pt x="8017204" y="2924636"/>
                  <a:pt x="8020499" y="2925101"/>
                  <a:pt x="8023702" y="2924462"/>
                </a:cubicBezTo>
                <a:cubicBezTo>
                  <a:pt x="8026903" y="2923825"/>
                  <a:pt x="8030016" y="2922083"/>
                  <a:pt x="8031926" y="2918961"/>
                </a:cubicBezTo>
                <a:cubicBezTo>
                  <a:pt x="8028325" y="2914819"/>
                  <a:pt x="8024492" y="2914398"/>
                  <a:pt x="8021349" y="2915772"/>
                </a:cubicBezTo>
                <a:close/>
                <a:moveTo>
                  <a:pt x="1183558" y="2911949"/>
                </a:moveTo>
                <a:cubicBezTo>
                  <a:pt x="1182556" y="2910772"/>
                  <a:pt x="1181262" y="2910799"/>
                  <a:pt x="1180824" y="2914845"/>
                </a:cubicBezTo>
                <a:cubicBezTo>
                  <a:pt x="1182930" y="2916596"/>
                  <a:pt x="1184055" y="2916795"/>
                  <a:pt x="1184541" y="2916281"/>
                </a:cubicBezTo>
                <a:cubicBezTo>
                  <a:pt x="1185270" y="2915509"/>
                  <a:pt x="1184560" y="2913127"/>
                  <a:pt x="1183558" y="2911949"/>
                </a:cubicBezTo>
                <a:close/>
                <a:moveTo>
                  <a:pt x="8115984" y="2909393"/>
                </a:moveTo>
                <a:cubicBezTo>
                  <a:pt x="8116465" y="2915173"/>
                  <a:pt x="8111912" y="2912644"/>
                  <a:pt x="8112153" y="2915533"/>
                </a:cubicBezTo>
                <a:cubicBezTo>
                  <a:pt x="8112274" y="2916979"/>
                  <a:pt x="8112857" y="2917475"/>
                  <a:pt x="8113593" y="2917368"/>
                </a:cubicBezTo>
                <a:cubicBezTo>
                  <a:pt x="8115806" y="2917046"/>
                  <a:pt x="8119398" y="2911291"/>
                  <a:pt x="8115984" y="2909393"/>
                </a:cubicBezTo>
                <a:close/>
                <a:moveTo>
                  <a:pt x="8073855" y="2906092"/>
                </a:moveTo>
                <a:cubicBezTo>
                  <a:pt x="8071619" y="2906967"/>
                  <a:pt x="8069299" y="2909912"/>
                  <a:pt x="8068506" y="2912728"/>
                </a:cubicBezTo>
                <a:cubicBezTo>
                  <a:pt x="8070772" y="2915291"/>
                  <a:pt x="8076885" y="2914778"/>
                  <a:pt x="8078696" y="2911877"/>
                </a:cubicBezTo>
                <a:cubicBezTo>
                  <a:pt x="8078241" y="2906413"/>
                  <a:pt x="8076090" y="2905217"/>
                  <a:pt x="8073855" y="2906092"/>
                </a:cubicBezTo>
                <a:close/>
                <a:moveTo>
                  <a:pt x="8212268" y="2894995"/>
                </a:moveTo>
                <a:cubicBezTo>
                  <a:pt x="8210178" y="2895170"/>
                  <a:pt x="8210411" y="2897973"/>
                  <a:pt x="8208320" y="2898148"/>
                </a:cubicBezTo>
                <a:cubicBezTo>
                  <a:pt x="8208320" y="2898148"/>
                  <a:pt x="8206229" y="2898323"/>
                  <a:pt x="8206464" y="2901124"/>
                </a:cubicBezTo>
                <a:cubicBezTo>
                  <a:pt x="8206464" y="2901124"/>
                  <a:pt x="8208787" y="2903750"/>
                  <a:pt x="8208787" y="2903750"/>
                </a:cubicBezTo>
                <a:cubicBezTo>
                  <a:pt x="8210643" y="2900774"/>
                  <a:pt x="8210643" y="2900774"/>
                  <a:pt x="8212734" y="2900599"/>
                </a:cubicBezTo>
                <a:cubicBezTo>
                  <a:pt x="8212734" y="2900599"/>
                  <a:pt x="8212734" y="2900599"/>
                  <a:pt x="8212501" y="2897798"/>
                </a:cubicBezTo>
                <a:cubicBezTo>
                  <a:pt x="8212501" y="2897798"/>
                  <a:pt x="8212268" y="2894995"/>
                  <a:pt x="8212268" y="2894995"/>
                </a:cubicBezTo>
                <a:close/>
                <a:moveTo>
                  <a:pt x="8191047" y="2894302"/>
                </a:moveTo>
                <a:cubicBezTo>
                  <a:pt x="8178052" y="2898210"/>
                  <a:pt x="8159948" y="2894081"/>
                  <a:pt x="8159377" y="2913877"/>
                </a:cubicBezTo>
                <a:cubicBezTo>
                  <a:pt x="8161698" y="2915095"/>
                  <a:pt x="8164206" y="2915236"/>
                  <a:pt x="8166838" y="2914753"/>
                </a:cubicBezTo>
                <a:cubicBezTo>
                  <a:pt x="8174729" y="2913300"/>
                  <a:pt x="8183712" y="2906201"/>
                  <a:pt x="8191980" y="2905510"/>
                </a:cubicBezTo>
                <a:cubicBezTo>
                  <a:pt x="8193717" y="2899721"/>
                  <a:pt x="8189308" y="2900089"/>
                  <a:pt x="8191047" y="2894302"/>
                </a:cubicBezTo>
                <a:close/>
                <a:moveTo>
                  <a:pt x="1157499" y="2891079"/>
                </a:moveTo>
                <a:cubicBezTo>
                  <a:pt x="1155554" y="2890223"/>
                  <a:pt x="1153927" y="2890867"/>
                  <a:pt x="1155379" y="2893544"/>
                </a:cubicBezTo>
                <a:cubicBezTo>
                  <a:pt x="1157005" y="2892901"/>
                  <a:pt x="1156229" y="2897543"/>
                  <a:pt x="1156655" y="2899542"/>
                </a:cubicBezTo>
                <a:cubicBezTo>
                  <a:pt x="1158281" y="2898899"/>
                  <a:pt x="1159909" y="2898255"/>
                  <a:pt x="1161535" y="2897612"/>
                </a:cubicBezTo>
                <a:cubicBezTo>
                  <a:pt x="1161710" y="2894291"/>
                  <a:pt x="1159446" y="2891935"/>
                  <a:pt x="1157499" y="2891079"/>
                </a:cubicBezTo>
                <a:close/>
                <a:moveTo>
                  <a:pt x="1074130" y="2888079"/>
                </a:moveTo>
                <a:cubicBezTo>
                  <a:pt x="1073183" y="2888406"/>
                  <a:pt x="1072290" y="2889912"/>
                  <a:pt x="1071671" y="2893299"/>
                </a:cubicBezTo>
                <a:cubicBezTo>
                  <a:pt x="1075271" y="2897634"/>
                  <a:pt x="1077277" y="2898671"/>
                  <a:pt x="1078209" y="2898073"/>
                </a:cubicBezTo>
                <a:cubicBezTo>
                  <a:pt x="1080308" y="2896728"/>
                  <a:pt x="1076972" y="2887097"/>
                  <a:pt x="1074130" y="2888079"/>
                </a:cubicBezTo>
                <a:close/>
                <a:moveTo>
                  <a:pt x="1281946" y="2883888"/>
                </a:moveTo>
                <a:lnTo>
                  <a:pt x="1285905" y="2885868"/>
                </a:lnTo>
                <a:lnTo>
                  <a:pt x="1288856" y="2887345"/>
                </a:lnTo>
                <a:lnTo>
                  <a:pt x="1288011" y="2887957"/>
                </a:lnTo>
                <a:cubicBezTo>
                  <a:pt x="1285909" y="2888919"/>
                  <a:pt x="1284052" y="2888869"/>
                  <a:pt x="1282736" y="2886770"/>
                </a:cubicBezTo>
                <a:close/>
                <a:moveTo>
                  <a:pt x="8276369" y="2878000"/>
                </a:moveTo>
                <a:cubicBezTo>
                  <a:pt x="8274172" y="2878182"/>
                  <a:pt x="8269783" y="2878550"/>
                  <a:pt x="8267590" y="2878733"/>
                </a:cubicBezTo>
                <a:cubicBezTo>
                  <a:pt x="8267823" y="2881536"/>
                  <a:pt x="8268056" y="2884338"/>
                  <a:pt x="8265861" y="2884520"/>
                </a:cubicBezTo>
                <a:cubicBezTo>
                  <a:pt x="8272679" y="2886772"/>
                  <a:pt x="8274407" y="2880985"/>
                  <a:pt x="8276369" y="2878000"/>
                </a:cubicBezTo>
                <a:close/>
                <a:moveTo>
                  <a:pt x="1039105" y="2876425"/>
                </a:moveTo>
                <a:cubicBezTo>
                  <a:pt x="1040735" y="2884086"/>
                  <a:pt x="1041957" y="2889832"/>
                  <a:pt x="1047941" y="2885388"/>
                </a:cubicBezTo>
                <a:cubicBezTo>
                  <a:pt x="1045903" y="2875811"/>
                  <a:pt x="1042707" y="2877076"/>
                  <a:pt x="1039105" y="2876425"/>
                </a:cubicBezTo>
                <a:close/>
                <a:moveTo>
                  <a:pt x="1064324" y="2875118"/>
                </a:moveTo>
                <a:cubicBezTo>
                  <a:pt x="1062207" y="2873829"/>
                  <a:pt x="1060318" y="2874577"/>
                  <a:pt x="1060397" y="2878796"/>
                </a:cubicBezTo>
                <a:cubicBezTo>
                  <a:pt x="1063418" y="2877602"/>
                  <a:pt x="1063992" y="2888001"/>
                  <a:pt x="1069619" y="2883650"/>
                </a:cubicBezTo>
                <a:cubicBezTo>
                  <a:pt x="1068785" y="2879728"/>
                  <a:pt x="1066440" y="2876406"/>
                  <a:pt x="1064324" y="2875118"/>
                </a:cubicBezTo>
                <a:close/>
                <a:moveTo>
                  <a:pt x="1291212" y="2873414"/>
                </a:moveTo>
                <a:lnTo>
                  <a:pt x="1299574" y="2877595"/>
                </a:lnTo>
                <a:lnTo>
                  <a:pt x="1301106" y="2878362"/>
                </a:lnTo>
                <a:lnTo>
                  <a:pt x="1294763" y="2883061"/>
                </a:lnTo>
                <a:lnTo>
                  <a:pt x="1291580" y="2885369"/>
                </a:lnTo>
                <a:lnTo>
                  <a:pt x="1293451" y="2876422"/>
                </a:lnTo>
                <a:lnTo>
                  <a:pt x="1290559" y="2873597"/>
                </a:lnTo>
                <a:close/>
                <a:moveTo>
                  <a:pt x="1093459" y="2871944"/>
                </a:moveTo>
                <a:cubicBezTo>
                  <a:pt x="1094247" y="2875648"/>
                  <a:pt x="1094642" y="2877500"/>
                  <a:pt x="1093409" y="2879997"/>
                </a:cubicBezTo>
                <a:cubicBezTo>
                  <a:pt x="1095849" y="2879032"/>
                  <a:pt x="1097673" y="2879314"/>
                  <a:pt x="1098992" y="2879294"/>
                </a:cubicBezTo>
                <a:cubicBezTo>
                  <a:pt x="1100310" y="2879275"/>
                  <a:pt x="1101123" y="2878954"/>
                  <a:pt x="1101543" y="2876779"/>
                </a:cubicBezTo>
                <a:cubicBezTo>
                  <a:pt x="1097895" y="2876214"/>
                  <a:pt x="1097552" y="2866308"/>
                  <a:pt x="1093459" y="2871944"/>
                </a:cubicBezTo>
                <a:close/>
                <a:moveTo>
                  <a:pt x="1084778" y="2871631"/>
                </a:moveTo>
                <a:cubicBezTo>
                  <a:pt x="1083790" y="2871794"/>
                  <a:pt x="1082904" y="2873058"/>
                  <a:pt x="1082255" y="2875930"/>
                </a:cubicBezTo>
                <a:cubicBezTo>
                  <a:pt x="1087314" y="2876019"/>
                  <a:pt x="1082347" y="2884258"/>
                  <a:pt x="1083578" y="2890045"/>
                </a:cubicBezTo>
                <a:cubicBezTo>
                  <a:pt x="1086676" y="2888820"/>
                  <a:pt x="1087497" y="2892677"/>
                  <a:pt x="1089457" y="2893992"/>
                </a:cubicBezTo>
                <a:cubicBezTo>
                  <a:pt x="1090186" y="2889522"/>
                  <a:pt x="1088543" y="2881807"/>
                  <a:pt x="1092875" y="2886366"/>
                </a:cubicBezTo>
                <a:cubicBezTo>
                  <a:pt x="1091644" y="2880581"/>
                  <a:pt x="1087746" y="2871144"/>
                  <a:pt x="1084778" y="2871631"/>
                </a:cubicBezTo>
                <a:close/>
                <a:moveTo>
                  <a:pt x="989080" y="2870966"/>
                </a:moveTo>
                <a:cubicBezTo>
                  <a:pt x="989496" y="2872928"/>
                  <a:pt x="989913" y="2874887"/>
                  <a:pt x="986759" y="2876135"/>
                </a:cubicBezTo>
                <a:cubicBezTo>
                  <a:pt x="989261" y="2887897"/>
                  <a:pt x="993993" y="2886025"/>
                  <a:pt x="997564" y="2886737"/>
                </a:cubicBezTo>
                <a:cubicBezTo>
                  <a:pt x="997381" y="2869807"/>
                  <a:pt x="993485" y="2875599"/>
                  <a:pt x="989080" y="2870966"/>
                </a:cubicBezTo>
                <a:close/>
                <a:moveTo>
                  <a:pt x="1169479" y="2851160"/>
                </a:moveTo>
                <a:cubicBezTo>
                  <a:pt x="1166379" y="2851099"/>
                  <a:pt x="1163227" y="2852861"/>
                  <a:pt x="1161595" y="2857627"/>
                </a:cubicBezTo>
                <a:cubicBezTo>
                  <a:pt x="1162601" y="2866499"/>
                  <a:pt x="1166155" y="2868697"/>
                  <a:pt x="1169612" y="2867330"/>
                </a:cubicBezTo>
                <a:cubicBezTo>
                  <a:pt x="1173070" y="2865961"/>
                  <a:pt x="1176428" y="2861026"/>
                  <a:pt x="1177045" y="2855634"/>
                </a:cubicBezTo>
                <a:cubicBezTo>
                  <a:pt x="1175626" y="2853105"/>
                  <a:pt x="1172579" y="2851221"/>
                  <a:pt x="1169479" y="2851160"/>
                </a:cubicBezTo>
                <a:close/>
                <a:moveTo>
                  <a:pt x="8115318" y="2848086"/>
                </a:moveTo>
                <a:cubicBezTo>
                  <a:pt x="8111433" y="2849115"/>
                  <a:pt x="8109675" y="2850144"/>
                  <a:pt x="8109176" y="2850979"/>
                </a:cubicBezTo>
                <a:cubicBezTo>
                  <a:pt x="8108679" y="2851814"/>
                  <a:pt x="8109442" y="2852455"/>
                  <a:pt x="8110597" y="2852711"/>
                </a:cubicBezTo>
                <a:cubicBezTo>
                  <a:pt x="8112909" y="2853224"/>
                  <a:pt x="8116796" y="2852193"/>
                  <a:pt x="8115318" y="2848086"/>
                </a:cubicBezTo>
                <a:close/>
                <a:moveTo>
                  <a:pt x="1047516" y="2846878"/>
                </a:moveTo>
                <a:cubicBezTo>
                  <a:pt x="1045804" y="2845738"/>
                  <a:pt x="1043867" y="2846504"/>
                  <a:pt x="1041747" y="2848382"/>
                </a:cubicBezTo>
                <a:cubicBezTo>
                  <a:pt x="1042236" y="2858573"/>
                  <a:pt x="1045741" y="2859261"/>
                  <a:pt x="1051940" y="2856809"/>
                </a:cubicBezTo>
                <a:cubicBezTo>
                  <a:pt x="1050717" y="2851063"/>
                  <a:pt x="1049229" y="2848018"/>
                  <a:pt x="1047516" y="2846878"/>
                </a:cubicBezTo>
                <a:close/>
                <a:moveTo>
                  <a:pt x="8269286" y="2843500"/>
                </a:moveTo>
                <a:lnTo>
                  <a:pt x="8268676" y="2846484"/>
                </a:lnTo>
                <a:lnTo>
                  <a:pt x="8267904" y="2845864"/>
                </a:lnTo>
                <a:cubicBezTo>
                  <a:pt x="8266736" y="2844463"/>
                  <a:pt x="8264981" y="2842361"/>
                  <a:pt x="8263015" y="2844024"/>
                </a:cubicBezTo>
                <a:cubicBezTo>
                  <a:pt x="8263511" y="2849979"/>
                  <a:pt x="8261420" y="2850153"/>
                  <a:pt x="8261668" y="2853130"/>
                </a:cubicBezTo>
                <a:cubicBezTo>
                  <a:pt x="8261792" y="2854620"/>
                  <a:pt x="8262623" y="2855111"/>
                  <a:pt x="8263724" y="2854926"/>
                </a:cubicBezTo>
                <a:cubicBezTo>
                  <a:pt x="8264827" y="2854739"/>
                  <a:pt x="8266203" y="2853876"/>
                  <a:pt x="8267417" y="2852649"/>
                </a:cubicBezTo>
                <a:lnTo>
                  <a:pt x="8268676" y="2846484"/>
                </a:lnTo>
                <a:lnTo>
                  <a:pt x="8269173" y="2846881"/>
                </a:lnTo>
                <a:cubicBezTo>
                  <a:pt x="8269418" y="2846675"/>
                  <a:pt x="8269472" y="2845733"/>
                  <a:pt x="8269286" y="2843500"/>
                </a:cubicBezTo>
                <a:close/>
                <a:moveTo>
                  <a:pt x="8284454" y="2842409"/>
                </a:moveTo>
                <a:cubicBezTo>
                  <a:pt x="8280275" y="2842758"/>
                  <a:pt x="8278185" y="2842933"/>
                  <a:pt x="8278652" y="2848536"/>
                </a:cubicBezTo>
                <a:cubicBezTo>
                  <a:pt x="8279814" y="2849850"/>
                  <a:pt x="8281382" y="2849720"/>
                  <a:pt x="8282600" y="2848559"/>
                </a:cubicBezTo>
                <a:cubicBezTo>
                  <a:pt x="8283819" y="2847399"/>
                  <a:pt x="8284689" y="2845211"/>
                  <a:pt x="8284454" y="2842409"/>
                </a:cubicBezTo>
                <a:close/>
                <a:moveTo>
                  <a:pt x="8160336" y="2841147"/>
                </a:moveTo>
                <a:cubicBezTo>
                  <a:pt x="8160336" y="2841147"/>
                  <a:pt x="8158179" y="2841327"/>
                  <a:pt x="8158179" y="2841327"/>
                </a:cubicBezTo>
                <a:cubicBezTo>
                  <a:pt x="8158420" y="2844233"/>
                  <a:pt x="8156263" y="2844412"/>
                  <a:pt x="8154103" y="2844593"/>
                </a:cubicBezTo>
                <a:cubicBezTo>
                  <a:pt x="8147387" y="2842229"/>
                  <a:pt x="8138756" y="2842951"/>
                  <a:pt x="8137565" y="2854751"/>
                </a:cubicBezTo>
                <a:cubicBezTo>
                  <a:pt x="8130607" y="2849482"/>
                  <a:pt x="8131816" y="2864006"/>
                  <a:pt x="8125583" y="2867453"/>
                </a:cubicBezTo>
                <a:cubicBezTo>
                  <a:pt x="8106401" y="2871981"/>
                  <a:pt x="8080022" y="2868337"/>
                  <a:pt x="8065882" y="2881220"/>
                </a:cubicBezTo>
                <a:cubicBezTo>
                  <a:pt x="8067685" y="2889845"/>
                  <a:pt x="8071585" y="2890981"/>
                  <a:pt x="8076379" y="2889848"/>
                </a:cubicBezTo>
                <a:cubicBezTo>
                  <a:pt x="8081174" y="2888716"/>
                  <a:pt x="8086867" y="2885314"/>
                  <a:pt x="8092264" y="2884864"/>
                </a:cubicBezTo>
                <a:cubicBezTo>
                  <a:pt x="8111686" y="2883241"/>
                  <a:pt x="8135666" y="2884161"/>
                  <a:pt x="8147890" y="2874363"/>
                </a:cubicBezTo>
                <a:cubicBezTo>
                  <a:pt x="8162754" y="2870195"/>
                  <a:pt x="8177862" y="2868932"/>
                  <a:pt x="8190810" y="2867850"/>
                </a:cubicBezTo>
                <a:cubicBezTo>
                  <a:pt x="8205917" y="2866587"/>
                  <a:pt x="8222940" y="2862239"/>
                  <a:pt x="8237805" y="2858072"/>
                </a:cubicBezTo>
                <a:cubicBezTo>
                  <a:pt x="8239963" y="2857890"/>
                  <a:pt x="8239721" y="2854986"/>
                  <a:pt x="8239478" y="2852081"/>
                </a:cubicBezTo>
                <a:cubicBezTo>
                  <a:pt x="8239478" y="2852081"/>
                  <a:pt x="8239237" y="2849176"/>
                  <a:pt x="8237080" y="2849356"/>
                </a:cubicBezTo>
                <a:cubicBezTo>
                  <a:pt x="8220055" y="2853704"/>
                  <a:pt x="8204950" y="2854969"/>
                  <a:pt x="8189842" y="2856231"/>
                </a:cubicBezTo>
                <a:cubicBezTo>
                  <a:pt x="8176895" y="2857313"/>
                  <a:pt x="8161786" y="2858577"/>
                  <a:pt x="8149082" y="2862563"/>
                </a:cubicBezTo>
                <a:cubicBezTo>
                  <a:pt x="8144765" y="2862925"/>
                  <a:pt x="8142606" y="2863105"/>
                  <a:pt x="8142122" y="2857295"/>
                </a:cubicBezTo>
                <a:cubicBezTo>
                  <a:pt x="8141640" y="2851485"/>
                  <a:pt x="8148114" y="2850944"/>
                  <a:pt x="8154588" y="2850403"/>
                </a:cubicBezTo>
                <a:cubicBezTo>
                  <a:pt x="8156745" y="2850223"/>
                  <a:pt x="8158904" y="2850043"/>
                  <a:pt x="8161061" y="2849861"/>
                </a:cubicBezTo>
                <a:cubicBezTo>
                  <a:pt x="8161061" y="2849861"/>
                  <a:pt x="8160820" y="2846956"/>
                  <a:pt x="8160577" y="2844052"/>
                </a:cubicBezTo>
                <a:cubicBezTo>
                  <a:pt x="8160577" y="2844052"/>
                  <a:pt x="8160577" y="2844052"/>
                  <a:pt x="8160336" y="2841147"/>
                </a:cubicBezTo>
                <a:close/>
                <a:moveTo>
                  <a:pt x="1079971" y="2838954"/>
                </a:moveTo>
                <a:cubicBezTo>
                  <a:pt x="1078418" y="2838779"/>
                  <a:pt x="1076821" y="2839410"/>
                  <a:pt x="1076641" y="2842637"/>
                </a:cubicBezTo>
                <a:cubicBezTo>
                  <a:pt x="1078728" y="2840233"/>
                  <a:pt x="1082442" y="2845472"/>
                  <a:pt x="1083296" y="2844147"/>
                </a:cubicBezTo>
                <a:cubicBezTo>
                  <a:pt x="1083580" y="2843706"/>
                  <a:pt x="1083549" y="2842534"/>
                  <a:pt x="1083032" y="2840109"/>
                </a:cubicBezTo>
                <a:cubicBezTo>
                  <a:pt x="1083032" y="2840109"/>
                  <a:pt x="1081524" y="2839127"/>
                  <a:pt x="1079971" y="2838954"/>
                </a:cubicBezTo>
                <a:close/>
                <a:moveTo>
                  <a:pt x="8296138" y="2831976"/>
                </a:moveTo>
                <a:cubicBezTo>
                  <a:pt x="8293942" y="2832160"/>
                  <a:pt x="8292358" y="2833020"/>
                  <a:pt x="8292596" y="2835910"/>
                </a:cubicBezTo>
                <a:cubicBezTo>
                  <a:pt x="8299181" y="2835360"/>
                  <a:pt x="8292596" y="2835910"/>
                  <a:pt x="8297469" y="2841321"/>
                </a:cubicBezTo>
                <a:cubicBezTo>
                  <a:pt x="8299664" y="2841137"/>
                  <a:pt x="8304053" y="2840771"/>
                  <a:pt x="8303812" y="2837882"/>
                </a:cubicBezTo>
                <a:cubicBezTo>
                  <a:pt x="8303812" y="2837882"/>
                  <a:pt x="8303571" y="2834992"/>
                  <a:pt x="8303330" y="2832102"/>
                </a:cubicBezTo>
                <a:cubicBezTo>
                  <a:pt x="8301136" y="2832285"/>
                  <a:pt x="8298333" y="2831793"/>
                  <a:pt x="8296138" y="2831976"/>
                </a:cubicBezTo>
                <a:close/>
                <a:moveTo>
                  <a:pt x="1414693" y="2830356"/>
                </a:moveTo>
                <a:cubicBezTo>
                  <a:pt x="1414767" y="2838998"/>
                  <a:pt x="1417245" y="2842352"/>
                  <a:pt x="1421701" y="2838423"/>
                </a:cubicBezTo>
                <a:cubicBezTo>
                  <a:pt x="1421626" y="2829781"/>
                  <a:pt x="1417170" y="2833711"/>
                  <a:pt x="1414693" y="2830356"/>
                </a:cubicBezTo>
                <a:close/>
                <a:moveTo>
                  <a:pt x="8210123" y="2813709"/>
                </a:moveTo>
                <a:cubicBezTo>
                  <a:pt x="8208241" y="2816829"/>
                  <a:pt x="8201611" y="2814421"/>
                  <a:pt x="8202592" y="2826189"/>
                </a:cubicBezTo>
                <a:cubicBezTo>
                  <a:pt x="8204843" y="2827482"/>
                  <a:pt x="8208095" y="2827951"/>
                  <a:pt x="8210991" y="2827338"/>
                </a:cubicBezTo>
                <a:cubicBezTo>
                  <a:pt x="8213885" y="2826727"/>
                  <a:pt x="8216422" y="2825032"/>
                  <a:pt x="8217242" y="2822001"/>
                </a:cubicBezTo>
                <a:cubicBezTo>
                  <a:pt x="8212985" y="2822357"/>
                  <a:pt x="8214623" y="2816295"/>
                  <a:pt x="8210123" y="2813709"/>
                </a:cubicBezTo>
                <a:close/>
                <a:moveTo>
                  <a:pt x="8267049" y="2812123"/>
                </a:moveTo>
                <a:cubicBezTo>
                  <a:pt x="8264810" y="2812311"/>
                  <a:pt x="8264810" y="2812311"/>
                  <a:pt x="8264810" y="2812311"/>
                </a:cubicBezTo>
                <a:cubicBezTo>
                  <a:pt x="8262569" y="2812498"/>
                  <a:pt x="8262569" y="2812498"/>
                  <a:pt x="8262569" y="2812498"/>
                </a:cubicBezTo>
                <a:cubicBezTo>
                  <a:pt x="8260330" y="2812685"/>
                  <a:pt x="8258090" y="2812873"/>
                  <a:pt x="8256090" y="2815949"/>
                </a:cubicBezTo>
                <a:cubicBezTo>
                  <a:pt x="8256090" y="2815949"/>
                  <a:pt x="8255592" y="2816719"/>
                  <a:pt x="8255401" y="2817825"/>
                </a:cubicBezTo>
                <a:cubicBezTo>
                  <a:pt x="8255213" y="2818933"/>
                  <a:pt x="8255333" y="2820376"/>
                  <a:pt x="8256573" y="2821727"/>
                </a:cubicBezTo>
                <a:cubicBezTo>
                  <a:pt x="8256573" y="2821727"/>
                  <a:pt x="8256633" y="2822451"/>
                  <a:pt x="8256942" y="2822788"/>
                </a:cubicBezTo>
                <a:cubicBezTo>
                  <a:pt x="8257252" y="2823126"/>
                  <a:pt x="8257813" y="2823080"/>
                  <a:pt x="8258813" y="2821541"/>
                </a:cubicBezTo>
                <a:cubicBezTo>
                  <a:pt x="8261052" y="2821354"/>
                  <a:pt x="8263291" y="2821167"/>
                  <a:pt x="8263291" y="2821167"/>
                </a:cubicBezTo>
                <a:cubicBezTo>
                  <a:pt x="8265532" y="2820979"/>
                  <a:pt x="8265532" y="2820979"/>
                  <a:pt x="8267772" y="2820792"/>
                </a:cubicBezTo>
                <a:cubicBezTo>
                  <a:pt x="8267772" y="2820792"/>
                  <a:pt x="8270011" y="2820604"/>
                  <a:pt x="8269770" y="2817715"/>
                </a:cubicBezTo>
                <a:cubicBezTo>
                  <a:pt x="8269529" y="2814826"/>
                  <a:pt x="8267049" y="2812123"/>
                  <a:pt x="8267049" y="2812123"/>
                </a:cubicBezTo>
                <a:close/>
                <a:moveTo>
                  <a:pt x="8195095" y="2811984"/>
                </a:moveTo>
                <a:cubicBezTo>
                  <a:pt x="8184224" y="2812893"/>
                  <a:pt x="8176005" y="2819351"/>
                  <a:pt x="8165133" y="2820260"/>
                </a:cubicBezTo>
                <a:cubicBezTo>
                  <a:pt x="8154263" y="2821169"/>
                  <a:pt x="8138567" y="2816710"/>
                  <a:pt x="8132044" y="2817256"/>
                </a:cubicBezTo>
                <a:cubicBezTo>
                  <a:pt x="8127934" y="2820484"/>
                  <a:pt x="8124303" y="2829444"/>
                  <a:pt x="8119954" y="2829808"/>
                </a:cubicBezTo>
                <a:cubicBezTo>
                  <a:pt x="8107148" y="2833764"/>
                  <a:pt x="8085670" y="2812476"/>
                  <a:pt x="8081772" y="2844542"/>
                </a:cubicBezTo>
                <a:cubicBezTo>
                  <a:pt x="8101101" y="2840040"/>
                  <a:pt x="8127431" y="2840725"/>
                  <a:pt x="8146997" y="2839089"/>
                </a:cubicBezTo>
                <a:cubicBezTo>
                  <a:pt x="8153520" y="2838543"/>
                  <a:pt x="8159805" y="2835133"/>
                  <a:pt x="8164152" y="2834769"/>
                </a:cubicBezTo>
                <a:cubicBezTo>
                  <a:pt x="8177436" y="2836544"/>
                  <a:pt x="8197004" y="2834908"/>
                  <a:pt x="8195095" y="2811984"/>
                </a:cubicBezTo>
                <a:close/>
                <a:moveTo>
                  <a:pt x="1403965" y="2810642"/>
                </a:moveTo>
                <a:cubicBezTo>
                  <a:pt x="1403426" y="2810635"/>
                  <a:pt x="1402748" y="2811771"/>
                  <a:pt x="1402100" y="2814778"/>
                </a:cubicBezTo>
                <a:lnTo>
                  <a:pt x="1401323" y="2820412"/>
                </a:lnTo>
                <a:lnTo>
                  <a:pt x="1396034" y="2821072"/>
                </a:lnTo>
                <a:cubicBezTo>
                  <a:pt x="1396034" y="2821072"/>
                  <a:pt x="1396034" y="2821072"/>
                  <a:pt x="1400895" y="2823503"/>
                </a:cubicBezTo>
                <a:lnTo>
                  <a:pt x="1401323" y="2820412"/>
                </a:lnTo>
                <a:lnTo>
                  <a:pt x="1403347" y="2820160"/>
                </a:lnTo>
                <a:cubicBezTo>
                  <a:pt x="1404708" y="2818303"/>
                  <a:pt x="1405126" y="2815467"/>
                  <a:pt x="1404999" y="2813374"/>
                </a:cubicBezTo>
                <a:cubicBezTo>
                  <a:pt x="1404904" y="2811803"/>
                  <a:pt x="1404504" y="2810651"/>
                  <a:pt x="1403965" y="2810642"/>
                </a:cubicBezTo>
                <a:close/>
                <a:moveTo>
                  <a:pt x="1392384" y="2807814"/>
                </a:moveTo>
                <a:cubicBezTo>
                  <a:pt x="1394065" y="2815717"/>
                  <a:pt x="1397680" y="2816428"/>
                  <a:pt x="1400876" y="2815164"/>
                </a:cubicBezTo>
                <a:cubicBezTo>
                  <a:pt x="1400036" y="2811212"/>
                  <a:pt x="1399111" y="2808900"/>
                  <a:pt x="1397798" y="2807814"/>
                </a:cubicBezTo>
                <a:cubicBezTo>
                  <a:pt x="1396484" y="2806727"/>
                  <a:pt x="1394781" y="2806866"/>
                  <a:pt x="1392384" y="2807814"/>
                </a:cubicBezTo>
                <a:close/>
                <a:moveTo>
                  <a:pt x="1412498" y="2800111"/>
                </a:moveTo>
                <a:cubicBezTo>
                  <a:pt x="1408252" y="2801535"/>
                  <a:pt x="1404159" y="2804684"/>
                  <a:pt x="1403161" y="2808139"/>
                </a:cubicBezTo>
                <a:cubicBezTo>
                  <a:pt x="1406560" y="2811895"/>
                  <a:pt x="1411455" y="2814550"/>
                  <a:pt x="1415501" y="2814223"/>
                </a:cubicBezTo>
                <a:cubicBezTo>
                  <a:pt x="1419545" y="2813899"/>
                  <a:pt x="1422740" y="2810595"/>
                  <a:pt x="1422737" y="2802436"/>
                </a:cubicBezTo>
                <a:cubicBezTo>
                  <a:pt x="1421137" y="2798988"/>
                  <a:pt x="1416742" y="2798686"/>
                  <a:pt x="1412498" y="2800111"/>
                </a:cubicBezTo>
                <a:close/>
                <a:moveTo>
                  <a:pt x="1411049" y="2791526"/>
                </a:moveTo>
                <a:cubicBezTo>
                  <a:pt x="1410472" y="2791746"/>
                  <a:pt x="1409848" y="2792787"/>
                  <a:pt x="1409206" y="2795173"/>
                </a:cubicBezTo>
                <a:lnTo>
                  <a:pt x="1414068" y="2797604"/>
                </a:lnTo>
                <a:cubicBezTo>
                  <a:pt x="1416498" y="2798820"/>
                  <a:pt x="1417411" y="2799276"/>
                  <a:pt x="1417411" y="2799276"/>
                </a:cubicBezTo>
                <a:cubicBezTo>
                  <a:pt x="1417411" y="2799276"/>
                  <a:pt x="1416499" y="2798821"/>
                  <a:pt x="1415284" y="2798212"/>
                </a:cubicBezTo>
                <a:lnTo>
                  <a:pt x="1414068" y="2797604"/>
                </a:lnTo>
                <a:lnTo>
                  <a:pt x="1412600" y="2792809"/>
                </a:lnTo>
                <a:cubicBezTo>
                  <a:pt x="1412153" y="2791909"/>
                  <a:pt x="1411626" y="2791307"/>
                  <a:pt x="1411049" y="2791526"/>
                </a:cubicBezTo>
                <a:close/>
                <a:moveTo>
                  <a:pt x="1450265" y="2788634"/>
                </a:moveTo>
                <a:cubicBezTo>
                  <a:pt x="1447058" y="2800566"/>
                  <a:pt x="1447058" y="2800566"/>
                  <a:pt x="1447058" y="2800566"/>
                </a:cubicBezTo>
                <a:cubicBezTo>
                  <a:pt x="1448296" y="2811338"/>
                  <a:pt x="1457686" y="2803343"/>
                  <a:pt x="1456150" y="2795595"/>
                </a:cubicBezTo>
                <a:cubicBezTo>
                  <a:pt x="1455639" y="2793013"/>
                  <a:pt x="1453912" y="2790457"/>
                  <a:pt x="1450265" y="2788634"/>
                </a:cubicBezTo>
                <a:close/>
                <a:moveTo>
                  <a:pt x="8311068" y="2782820"/>
                </a:moveTo>
                <a:cubicBezTo>
                  <a:pt x="8308963" y="2784087"/>
                  <a:pt x="8306949" y="2786436"/>
                  <a:pt x="8305972" y="2787974"/>
                </a:cubicBezTo>
                <a:cubicBezTo>
                  <a:pt x="8308166" y="2787791"/>
                  <a:pt x="8310970" y="2788283"/>
                  <a:pt x="8313165" y="2788101"/>
                </a:cubicBezTo>
                <a:cubicBezTo>
                  <a:pt x="8315358" y="2787916"/>
                  <a:pt x="8316946" y="2787056"/>
                  <a:pt x="8316705" y="2784167"/>
                </a:cubicBezTo>
                <a:cubicBezTo>
                  <a:pt x="8315367" y="2781369"/>
                  <a:pt x="8313172" y="2781553"/>
                  <a:pt x="8311068" y="2782820"/>
                </a:cubicBezTo>
                <a:close/>
                <a:moveTo>
                  <a:pt x="1445799" y="2780559"/>
                </a:moveTo>
                <a:cubicBezTo>
                  <a:pt x="1444346" y="2781135"/>
                  <a:pt x="1442893" y="2781710"/>
                  <a:pt x="1442893" y="2781710"/>
                </a:cubicBezTo>
                <a:cubicBezTo>
                  <a:pt x="1443293" y="2783592"/>
                  <a:pt x="1443694" y="2785473"/>
                  <a:pt x="1444095" y="2787355"/>
                </a:cubicBezTo>
                <a:cubicBezTo>
                  <a:pt x="1444095" y="2787355"/>
                  <a:pt x="1445548" y="2786779"/>
                  <a:pt x="1447000" y="2786206"/>
                </a:cubicBezTo>
                <a:cubicBezTo>
                  <a:pt x="1446599" y="2784324"/>
                  <a:pt x="1446199" y="2782442"/>
                  <a:pt x="1445799" y="2780559"/>
                </a:cubicBezTo>
                <a:close/>
                <a:moveTo>
                  <a:pt x="1456381" y="2773586"/>
                </a:moveTo>
                <a:cubicBezTo>
                  <a:pt x="1455513" y="2772563"/>
                  <a:pt x="1454131" y="2774204"/>
                  <a:pt x="1454833" y="2781576"/>
                </a:cubicBezTo>
                <a:cubicBezTo>
                  <a:pt x="1457600" y="2778296"/>
                  <a:pt x="1457249" y="2774609"/>
                  <a:pt x="1456381" y="2773586"/>
                </a:cubicBezTo>
                <a:close/>
                <a:moveTo>
                  <a:pt x="8254962" y="2772577"/>
                </a:moveTo>
                <a:cubicBezTo>
                  <a:pt x="8252721" y="2772765"/>
                  <a:pt x="8252721" y="2772765"/>
                  <a:pt x="8252721" y="2772765"/>
                </a:cubicBezTo>
                <a:cubicBezTo>
                  <a:pt x="8250481" y="2772952"/>
                  <a:pt x="8248241" y="2773140"/>
                  <a:pt x="8246003" y="2773327"/>
                </a:cubicBezTo>
                <a:cubicBezTo>
                  <a:pt x="8245768" y="2770525"/>
                  <a:pt x="8241291" y="2770899"/>
                  <a:pt x="8239283" y="2773889"/>
                </a:cubicBezTo>
                <a:cubicBezTo>
                  <a:pt x="8239283" y="2773889"/>
                  <a:pt x="8239516" y="2776690"/>
                  <a:pt x="8239516" y="2776690"/>
                </a:cubicBezTo>
                <a:cubicBezTo>
                  <a:pt x="8239749" y="2779492"/>
                  <a:pt x="8241989" y="2779304"/>
                  <a:pt x="8241989" y="2779304"/>
                </a:cubicBezTo>
                <a:cubicBezTo>
                  <a:pt x="8243995" y="2776316"/>
                  <a:pt x="8243995" y="2776316"/>
                  <a:pt x="8246469" y="2778931"/>
                </a:cubicBezTo>
                <a:cubicBezTo>
                  <a:pt x="8248708" y="2778742"/>
                  <a:pt x="8250948" y="2778555"/>
                  <a:pt x="8252954" y="2775567"/>
                </a:cubicBezTo>
                <a:cubicBezTo>
                  <a:pt x="8255195" y="2775379"/>
                  <a:pt x="8255195" y="2775379"/>
                  <a:pt x="8254962" y="2772577"/>
                </a:cubicBezTo>
                <a:close/>
                <a:moveTo>
                  <a:pt x="1341764" y="2762806"/>
                </a:moveTo>
                <a:cubicBezTo>
                  <a:pt x="1339667" y="2762106"/>
                  <a:pt x="1337270" y="2763054"/>
                  <a:pt x="1334873" y="2764002"/>
                </a:cubicBezTo>
                <a:cubicBezTo>
                  <a:pt x="1334579" y="2774830"/>
                  <a:pt x="1339449" y="2777877"/>
                  <a:pt x="1343417" y="2775540"/>
                </a:cubicBezTo>
                <a:cubicBezTo>
                  <a:pt x="1344741" y="2774763"/>
                  <a:pt x="1345964" y="2773386"/>
                  <a:pt x="1346862" y="2771500"/>
                </a:cubicBezTo>
                <a:cubicBezTo>
                  <a:pt x="1345660" y="2765854"/>
                  <a:pt x="1343862" y="2763506"/>
                  <a:pt x="1341764" y="2762806"/>
                </a:cubicBezTo>
                <a:close/>
                <a:moveTo>
                  <a:pt x="1498484" y="2759451"/>
                </a:moveTo>
                <a:cubicBezTo>
                  <a:pt x="1497766" y="2759600"/>
                  <a:pt x="1497102" y="2760622"/>
                  <a:pt x="1496461" y="2763009"/>
                </a:cubicBezTo>
                <a:lnTo>
                  <a:pt x="1501134" y="2765345"/>
                </a:lnTo>
                <a:lnTo>
                  <a:pt x="1499982" y="2765801"/>
                </a:lnTo>
                <a:cubicBezTo>
                  <a:pt x="1501620" y="2773499"/>
                  <a:pt x="1504446" y="2778641"/>
                  <a:pt x="1508830" y="2774820"/>
                </a:cubicBezTo>
                <a:cubicBezTo>
                  <a:pt x="1509240" y="2776745"/>
                  <a:pt x="1509240" y="2776745"/>
                  <a:pt x="1509240" y="2776745"/>
                </a:cubicBezTo>
                <a:cubicBezTo>
                  <a:pt x="1509240" y="2776745"/>
                  <a:pt x="1509649" y="2778669"/>
                  <a:pt x="1509649" y="2778669"/>
                </a:cubicBezTo>
                <a:cubicBezTo>
                  <a:pt x="1507272" y="2783782"/>
                  <a:pt x="1506043" y="2778008"/>
                  <a:pt x="1503667" y="2783123"/>
                </a:cubicBezTo>
                <a:cubicBezTo>
                  <a:pt x="1509729" y="2795331"/>
                  <a:pt x="1517349" y="2798576"/>
                  <a:pt x="1526157" y="2799264"/>
                </a:cubicBezTo>
                <a:cubicBezTo>
                  <a:pt x="1523700" y="2787716"/>
                  <a:pt x="1532099" y="2786480"/>
                  <a:pt x="1538080" y="2782029"/>
                </a:cubicBezTo>
                <a:cubicBezTo>
                  <a:pt x="1532756" y="2757007"/>
                  <a:pt x="1524438" y="2774905"/>
                  <a:pt x="1512844" y="2777405"/>
                </a:cubicBezTo>
                <a:cubicBezTo>
                  <a:pt x="1512435" y="2775481"/>
                  <a:pt x="1512435" y="2775481"/>
                  <a:pt x="1512435" y="2775481"/>
                </a:cubicBezTo>
                <a:cubicBezTo>
                  <a:pt x="1511616" y="2771631"/>
                  <a:pt x="1511207" y="2769707"/>
                  <a:pt x="1510797" y="2767782"/>
                </a:cubicBezTo>
                <a:cubicBezTo>
                  <a:pt x="1509979" y="2763933"/>
                  <a:pt x="1508473" y="2762964"/>
                  <a:pt x="1506573" y="2763194"/>
                </a:cubicBezTo>
                <a:lnTo>
                  <a:pt x="1503695" y="2764333"/>
                </a:lnTo>
                <a:lnTo>
                  <a:pt x="1500842" y="2761139"/>
                </a:lnTo>
                <a:cubicBezTo>
                  <a:pt x="1499977" y="2760029"/>
                  <a:pt x="1499203" y="2759303"/>
                  <a:pt x="1498484" y="2759451"/>
                </a:cubicBezTo>
                <a:close/>
                <a:moveTo>
                  <a:pt x="1413482" y="2753999"/>
                </a:moveTo>
                <a:cubicBezTo>
                  <a:pt x="1414580" y="2770792"/>
                  <a:pt x="1414580" y="2770792"/>
                  <a:pt x="1414580" y="2770792"/>
                </a:cubicBezTo>
                <a:cubicBezTo>
                  <a:pt x="1419529" y="2773267"/>
                  <a:pt x="1419529" y="2773267"/>
                  <a:pt x="1419529" y="2773267"/>
                </a:cubicBezTo>
                <a:cubicBezTo>
                  <a:pt x="1414580" y="2770792"/>
                  <a:pt x="1405781" y="2782633"/>
                  <a:pt x="1400832" y="2780157"/>
                </a:cubicBezTo>
                <a:cubicBezTo>
                  <a:pt x="1405781" y="2782633"/>
                  <a:pt x="1415679" y="2787583"/>
                  <a:pt x="1415679" y="2787583"/>
                </a:cubicBezTo>
                <a:cubicBezTo>
                  <a:pt x="1420628" y="2790057"/>
                  <a:pt x="1425577" y="2792532"/>
                  <a:pt x="1435475" y="2797482"/>
                </a:cubicBezTo>
                <a:cubicBezTo>
                  <a:pt x="1435475" y="2797482"/>
                  <a:pt x="1436438" y="2793903"/>
                  <a:pt x="1436781" y="2790014"/>
                </a:cubicBezTo>
                <a:cubicBezTo>
                  <a:pt x="1437126" y="2786127"/>
                  <a:pt x="1436851" y="2781929"/>
                  <a:pt x="1434376" y="2780692"/>
                </a:cubicBezTo>
                <a:cubicBezTo>
                  <a:pt x="1425577" y="2792532"/>
                  <a:pt x="1429427" y="2778216"/>
                  <a:pt x="1424479" y="2775742"/>
                </a:cubicBezTo>
                <a:cubicBezTo>
                  <a:pt x="1419529" y="2773267"/>
                  <a:pt x="1419529" y="2773267"/>
                  <a:pt x="1419529" y="2773267"/>
                </a:cubicBezTo>
                <a:cubicBezTo>
                  <a:pt x="1423380" y="2758948"/>
                  <a:pt x="1423380" y="2758948"/>
                  <a:pt x="1423380" y="2758948"/>
                </a:cubicBezTo>
                <a:cubicBezTo>
                  <a:pt x="1423380" y="2758948"/>
                  <a:pt x="1423380" y="2758948"/>
                  <a:pt x="1418432" y="2756473"/>
                </a:cubicBezTo>
                <a:cubicBezTo>
                  <a:pt x="1418432" y="2756473"/>
                  <a:pt x="1418432" y="2756473"/>
                  <a:pt x="1413482" y="2753999"/>
                </a:cubicBezTo>
                <a:close/>
                <a:moveTo>
                  <a:pt x="1346133" y="2752803"/>
                </a:moveTo>
                <a:cubicBezTo>
                  <a:pt x="1343567" y="2762347"/>
                  <a:pt x="1343567" y="2762347"/>
                  <a:pt x="1343567" y="2762347"/>
                </a:cubicBezTo>
                <a:cubicBezTo>
                  <a:pt x="1348581" y="2764854"/>
                  <a:pt x="1348581" y="2764854"/>
                  <a:pt x="1348581" y="2764854"/>
                </a:cubicBezTo>
                <a:cubicBezTo>
                  <a:pt x="1353595" y="2767362"/>
                  <a:pt x="1358608" y="2769870"/>
                  <a:pt x="1363624" y="2772378"/>
                </a:cubicBezTo>
                <a:cubicBezTo>
                  <a:pt x="1363624" y="2772378"/>
                  <a:pt x="1366190" y="2762834"/>
                  <a:pt x="1366190" y="2762834"/>
                </a:cubicBezTo>
                <a:cubicBezTo>
                  <a:pt x="1366190" y="2762834"/>
                  <a:pt x="1361176" y="2760327"/>
                  <a:pt x="1361176" y="2760327"/>
                </a:cubicBezTo>
                <a:cubicBezTo>
                  <a:pt x="1361176" y="2760327"/>
                  <a:pt x="1356161" y="2757818"/>
                  <a:pt x="1356161" y="2757818"/>
                </a:cubicBezTo>
                <a:cubicBezTo>
                  <a:pt x="1351148" y="2755311"/>
                  <a:pt x="1351148" y="2755311"/>
                  <a:pt x="1351148" y="2755311"/>
                </a:cubicBezTo>
                <a:cubicBezTo>
                  <a:pt x="1346133" y="2752803"/>
                  <a:pt x="1346133" y="2752803"/>
                  <a:pt x="1346133" y="2752803"/>
                </a:cubicBezTo>
                <a:close/>
                <a:moveTo>
                  <a:pt x="1410796" y="2746321"/>
                </a:moveTo>
                <a:cubicBezTo>
                  <a:pt x="1410059" y="2745810"/>
                  <a:pt x="1409179" y="2745623"/>
                  <a:pt x="1407839" y="2747224"/>
                </a:cubicBezTo>
                <a:cubicBezTo>
                  <a:pt x="1408680" y="2751176"/>
                  <a:pt x="1410650" y="2752538"/>
                  <a:pt x="1412620" y="2753901"/>
                </a:cubicBezTo>
                <a:cubicBezTo>
                  <a:pt x="1412199" y="2751925"/>
                  <a:pt x="1413327" y="2749337"/>
                  <a:pt x="1412907" y="2747361"/>
                </a:cubicBezTo>
                <a:cubicBezTo>
                  <a:pt x="1412132" y="2747667"/>
                  <a:pt x="1411535" y="2746832"/>
                  <a:pt x="1410796" y="2746321"/>
                </a:cubicBezTo>
                <a:close/>
                <a:moveTo>
                  <a:pt x="8306838" y="2741508"/>
                </a:moveTo>
                <a:cubicBezTo>
                  <a:pt x="8301106" y="2750876"/>
                  <a:pt x="8286703" y="2734304"/>
                  <a:pt x="8281459" y="2749555"/>
                </a:cubicBezTo>
                <a:cubicBezTo>
                  <a:pt x="8283861" y="2752317"/>
                  <a:pt x="8281704" y="2752497"/>
                  <a:pt x="8281950" y="2755438"/>
                </a:cubicBezTo>
                <a:cubicBezTo>
                  <a:pt x="8286506" y="2758020"/>
                  <a:pt x="8290817" y="2757659"/>
                  <a:pt x="8293462" y="2763364"/>
                </a:cubicBezTo>
                <a:cubicBezTo>
                  <a:pt x="8291308" y="2763544"/>
                  <a:pt x="8291308" y="2763544"/>
                  <a:pt x="8291308" y="2763544"/>
                </a:cubicBezTo>
                <a:cubicBezTo>
                  <a:pt x="8289152" y="2763724"/>
                  <a:pt x="8289396" y="2766666"/>
                  <a:pt x="8289642" y="2769608"/>
                </a:cubicBezTo>
                <a:cubicBezTo>
                  <a:pt x="8292042" y="2772370"/>
                  <a:pt x="8292042" y="2772370"/>
                  <a:pt x="8294199" y="2772189"/>
                </a:cubicBezTo>
                <a:cubicBezTo>
                  <a:pt x="8294199" y="2772189"/>
                  <a:pt x="8294199" y="2772189"/>
                  <a:pt x="8293954" y="2769248"/>
                </a:cubicBezTo>
                <a:cubicBezTo>
                  <a:pt x="8296108" y="2769067"/>
                  <a:pt x="8296108" y="2769067"/>
                  <a:pt x="8298019" y="2765945"/>
                </a:cubicBezTo>
                <a:cubicBezTo>
                  <a:pt x="8314089" y="2776451"/>
                  <a:pt x="8323887" y="2763783"/>
                  <a:pt x="8343780" y="2768044"/>
                </a:cubicBezTo>
                <a:cubicBezTo>
                  <a:pt x="8343044" y="2759219"/>
                  <a:pt x="8352156" y="2764382"/>
                  <a:pt x="8350931" y="2749671"/>
                </a:cubicBezTo>
                <a:cubicBezTo>
                  <a:pt x="8335597" y="2747992"/>
                  <a:pt x="8316685" y="2755496"/>
                  <a:pt x="8306838" y="2741508"/>
                </a:cubicBezTo>
                <a:close/>
                <a:moveTo>
                  <a:pt x="1464384" y="2736139"/>
                </a:moveTo>
                <a:cubicBezTo>
                  <a:pt x="1461816" y="2745684"/>
                  <a:pt x="1466375" y="2747964"/>
                  <a:pt x="1470933" y="2750243"/>
                </a:cubicBezTo>
                <a:cubicBezTo>
                  <a:pt x="1470933" y="2750243"/>
                  <a:pt x="1470933" y="2750243"/>
                  <a:pt x="1473500" y="2740697"/>
                </a:cubicBezTo>
                <a:cubicBezTo>
                  <a:pt x="1468942" y="2738419"/>
                  <a:pt x="1468942" y="2738419"/>
                  <a:pt x="1464384" y="2736139"/>
                </a:cubicBezTo>
                <a:close/>
                <a:moveTo>
                  <a:pt x="1400736" y="2733409"/>
                </a:moveTo>
                <a:cubicBezTo>
                  <a:pt x="1399114" y="2734629"/>
                  <a:pt x="1398152" y="2738208"/>
                  <a:pt x="1398506" y="2746508"/>
                </a:cubicBezTo>
                <a:cubicBezTo>
                  <a:pt x="1398506" y="2746508"/>
                  <a:pt x="1398506" y="2746508"/>
                  <a:pt x="1403064" y="2748787"/>
                </a:cubicBezTo>
                <a:cubicBezTo>
                  <a:pt x="1406915" y="2734469"/>
                  <a:pt x="1406915" y="2734469"/>
                  <a:pt x="1406915" y="2734469"/>
                </a:cubicBezTo>
                <a:cubicBezTo>
                  <a:pt x="1404636" y="2733329"/>
                  <a:pt x="1402357" y="2732189"/>
                  <a:pt x="1400736" y="2733409"/>
                </a:cubicBezTo>
                <a:close/>
                <a:moveTo>
                  <a:pt x="1678895" y="2728334"/>
                </a:moveTo>
                <a:lnTo>
                  <a:pt x="1686730" y="2732252"/>
                </a:lnTo>
                <a:lnTo>
                  <a:pt x="1683011" y="2733388"/>
                </a:lnTo>
                <a:lnTo>
                  <a:pt x="1677876" y="2732121"/>
                </a:lnTo>
                <a:close/>
                <a:moveTo>
                  <a:pt x="1358091" y="2726293"/>
                </a:moveTo>
                <a:cubicBezTo>
                  <a:pt x="1358091" y="2726293"/>
                  <a:pt x="1358091" y="2726293"/>
                  <a:pt x="1359102" y="2743044"/>
                </a:cubicBezTo>
                <a:cubicBezTo>
                  <a:pt x="1362953" y="2728725"/>
                  <a:pt x="1362953" y="2728725"/>
                  <a:pt x="1362953" y="2728725"/>
                </a:cubicBezTo>
                <a:cubicBezTo>
                  <a:pt x="1362953" y="2728725"/>
                  <a:pt x="1362953" y="2728725"/>
                  <a:pt x="1358091" y="2726293"/>
                </a:cubicBezTo>
                <a:close/>
                <a:moveTo>
                  <a:pt x="1599153" y="2724485"/>
                </a:moveTo>
                <a:cubicBezTo>
                  <a:pt x="1604125" y="2726971"/>
                  <a:pt x="1604125" y="2726971"/>
                  <a:pt x="1609098" y="2729458"/>
                </a:cubicBezTo>
                <a:cubicBezTo>
                  <a:pt x="1609098" y="2729458"/>
                  <a:pt x="1614070" y="2731945"/>
                  <a:pt x="1614070" y="2731945"/>
                </a:cubicBezTo>
                <a:cubicBezTo>
                  <a:pt x="1614070" y="2731945"/>
                  <a:pt x="1619043" y="2734430"/>
                  <a:pt x="1619043" y="2734430"/>
                </a:cubicBezTo>
                <a:lnTo>
                  <a:pt x="1619490" y="2739123"/>
                </a:lnTo>
                <a:lnTo>
                  <a:pt x="1619306" y="2741144"/>
                </a:lnTo>
                <a:cubicBezTo>
                  <a:pt x="1618794" y="2742951"/>
                  <a:pt x="1617773" y="2744271"/>
                  <a:pt x="1615666" y="2744581"/>
                </a:cubicBezTo>
                <a:cubicBezTo>
                  <a:pt x="1613198" y="2732988"/>
                  <a:pt x="1606063" y="2736203"/>
                  <a:pt x="1601263" y="2732014"/>
                </a:cubicBezTo>
                <a:lnTo>
                  <a:pt x="1600983" y="2731458"/>
                </a:lnTo>
                <a:lnTo>
                  <a:pt x="1601190" y="2727398"/>
                </a:lnTo>
                <a:cubicBezTo>
                  <a:pt x="1600396" y="2725106"/>
                  <a:pt x="1599153" y="2724485"/>
                  <a:pt x="1599153" y="2724485"/>
                </a:cubicBezTo>
                <a:close/>
                <a:moveTo>
                  <a:pt x="1164703" y="2719488"/>
                </a:moveTo>
                <a:cubicBezTo>
                  <a:pt x="1164703" y="2719488"/>
                  <a:pt x="1169746" y="2722011"/>
                  <a:pt x="1169746" y="2722011"/>
                </a:cubicBezTo>
                <a:cubicBezTo>
                  <a:pt x="1169746" y="2722011"/>
                  <a:pt x="1174790" y="2724533"/>
                  <a:pt x="1171209" y="2737852"/>
                </a:cubicBezTo>
                <a:cubicBezTo>
                  <a:pt x="1166164" y="2735329"/>
                  <a:pt x="1164703" y="2719488"/>
                  <a:pt x="1164703" y="2719488"/>
                </a:cubicBezTo>
                <a:close/>
                <a:moveTo>
                  <a:pt x="1601606" y="2710551"/>
                </a:moveTo>
                <a:lnTo>
                  <a:pt x="1602747" y="2711122"/>
                </a:lnTo>
                <a:lnTo>
                  <a:pt x="1601562" y="2714246"/>
                </a:lnTo>
                <a:lnTo>
                  <a:pt x="1600986" y="2711971"/>
                </a:lnTo>
                <a:close/>
                <a:moveTo>
                  <a:pt x="1160868" y="2705406"/>
                </a:moveTo>
                <a:lnTo>
                  <a:pt x="1159374" y="2707381"/>
                </a:lnTo>
                <a:cubicBezTo>
                  <a:pt x="1158521" y="2707898"/>
                  <a:pt x="1157777" y="2708000"/>
                  <a:pt x="1158103" y="2707454"/>
                </a:cubicBezTo>
                <a:close/>
                <a:moveTo>
                  <a:pt x="1393276" y="2700578"/>
                </a:moveTo>
                <a:cubicBezTo>
                  <a:pt x="1390710" y="2710124"/>
                  <a:pt x="1396180" y="2712859"/>
                  <a:pt x="1401649" y="2715594"/>
                </a:cubicBezTo>
                <a:cubicBezTo>
                  <a:pt x="1401649" y="2715594"/>
                  <a:pt x="1404215" y="2706049"/>
                  <a:pt x="1404215" y="2706049"/>
                </a:cubicBezTo>
                <a:cubicBezTo>
                  <a:pt x="1398747" y="2703315"/>
                  <a:pt x="1398747" y="2703315"/>
                  <a:pt x="1393276" y="2700578"/>
                </a:cubicBezTo>
                <a:close/>
                <a:moveTo>
                  <a:pt x="8440196" y="2697701"/>
                </a:moveTo>
                <a:cubicBezTo>
                  <a:pt x="8438535" y="2698057"/>
                  <a:pt x="8436510" y="2698908"/>
                  <a:pt x="8435747" y="2699840"/>
                </a:cubicBezTo>
                <a:cubicBezTo>
                  <a:pt x="8435240" y="2700460"/>
                  <a:pt x="8435295" y="2701118"/>
                  <a:pt x="8436394" y="2701686"/>
                </a:cubicBezTo>
                <a:cubicBezTo>
                  <a:pt x="8438484" y="2701513"/>
                  <a:pt x="8440575" y="2701338"/>
                  <a:pt x="8442447" y="2698536"/>
                </a:cubicBezTo>
                <a:cubicBezTo>
                  <a:pt x="8443150" y="2697485"/>
                  <a:pt x="8441854" y="2697345"/>
                  <a:pt x="8440196" y="2697701"/>
                </a:cubicBezTo>
                <a:close/>
                <a:moveTo>
                  <a:pt x="1596396" y="2692787"/>
                </a:moveTo>
                <a:lnTo>
                  <a:pt x="1596644" y="2695635"/>
                </a:lnTo>
                <a:lnTo>
                  <a:pt x="1593458" y="2696894"/>
                </a:lnTo>
                <a:cubicBezTo>
                  <a:pt x="1595494" y="2702515"/>
                  <a:pt x="1595842" y="2706127"/>
                  <a:pt x="1596367" y="2708597"/>
                </a:cubicBezTo>
                <a:lnTo>
                  <a:pt x="1596753" y="2709069"/>
                </a:lnTo>
                <a:lnTo>
                  <a:pt x="1597472" y="2713335"/>
                </a:lnTo>
                <a:cubicBezTo>
                  <a:pt x="1597721" y="2714812"/>
                  <a:pt x="1597721" y="2714812"/>
                  <a:pt x="1597721" y="2714812"/>
                </a:cubicBezTo>
                <a:lnTo>
                  <a:pt x="1600767" y="2716335"/>
                </a:lnTo>
                <a:lnTo>
                  <a:pt x="1600328" y="2717493"/>
                </a:lnTo>
                <a:cubicBezTo>
                  <a:pt x="1598808" y="2720522"/>
                  <a:pt x="1596667" y="2723241"/>
                  <a:pt x="1594181" y="2721998"/>
                </a:cubicBezTo>
                <a:cubicBezTo>
                  <a:pt x="1589207" y="2719510"/>
                  <a:pt x="1592802" y="2706148"/>
                  <a:pt x="1592802" y="2706148"/>
                </a:cubicBezTo>
                <a:cubicBezTo>
                  <a:pt x="1587828" y="2703662"/>
                  <a:pt x="1587828" y="2703662"/>
                  <a:pt x="1587828" y="2703662"/>
                </a:cubicBezTo>
                <a:cubicBezTo>
                  <a:pt x="1587828" y="2703662"/>
                  <a:pt x="1596396" y="2692787"/>
                  <a:pt x="1596396" y="2692787"/>
                </a:cubicBezTo>
                <a:close/>
                <a:moveTo>
                  <a:pt x="1084049" y="2681294"/>
                </a:moveTo>
                <a:cubicBezTo>
                  <a:pt x="1084049" y="2681294"/>
                  <a:pt x="1080198" y="2695613"/>
                  <a:pt x="1080198" y="2695613"/>
                </a:cubicBezTo>
                <a:cubicBezTo>
                  <a:pt x="1080198" y="2695613"/>
                  <a:pt x="1085668" y="2698347"/>
                  <a:pt x="1085668" y="2698347"/>
                </a:cubicBezTo>
                <a:cubicBezTo>
                  <a:pt x="1085668" y="2698347"/>
                  <a:pt x="1085668" y="2698347"/>
                  <a:pt x="1089519" y="2684029"/>
                </a:cubicBezTo>
                <a:cubicBezTo>
                  <a:pt x="1089519" y="2684029"/>
                  <a:pt x="1089519" y="2684029"/>
                  <a:pt x="1084049" y="2681294"/>
                </a:cubicBezTo>
                <a:close/>
                <a:moveTo>
                  <a:pt x="1520676" y="2672244"/>
                </a:moveTo>
                <a:cubicBezTo>
                  <a:pt x="1520676" y="2672244"/>
                  <a:pt x="1520676" y="2672244"/>
                  <a:pt x="1517039" y="2685767"/>
                </a:cubicBezTo>
                <a:cubicBezTo>
                  <a:pt x="1517039" y="2685767"/>
                  <a:pt x="1517039" y="2685767"/>
                  <a:pt x="1522074" y="2688285"/>
                </a:cubicBezTo>
                <a:cubicBezTo>
                  <a:pt x="1518436" y="2701806"/>
                  <a:pt x="1512002" y="2683249"/>
                  <a:pt x="1503331" y="2694252"/>
                </a:cubicBezTo>
                <a:cubicBezTo>
                  <a:pt x="1503331" y="2694252"/>
                  <a:pt x="1498294" y="2691734"/>
                  <a:pt x="1498294" y="2691734"/>
                </a:cubicBezTo>
                <a:cubicBezTo>
                  <a:pt x="1498294" y="2691734"/>
                  <a:pt x="1491020" y="2718778"/>
                  <a:pt x="1501092" y="2723815"/>
                </a:cubicBezTo>
                <a:cubicBezTo>
                  <a:pt x="1497454" y="2737335"/>
                  <a:pt x="1497454" y="2737335"/>
                  <a:pt x="1492419" y="2734820"/>
                </a:cubicBezTo>
                <a:cubicBezTo>
                  <a:pt x="1487382" y="2732300"/>
                  <a:pt x="1482349" y="2729782"/>
                  <a:pt x="1477312" y="2727263"/>
                </a:cubicBezTo>
                <a:cubicBezTo>
                  <a:pt x="1472277" y="2724746"/>
                  <a:pt x="1467241" y="2722227"/>
                  <a:pt x="1470878" y="2708704"/>
                </a:cubicBezTo>
                <a:cubicBezTo>
                  <a:pt x="1470878" y="2708704"/>
                  <a:pt x="1470878" y="2708704"/>
                  <a:pt x="1465842" y="2706185"/>
                </a:cubicBezTo>
                <a:cubicBezTo>
                  <a:pt x="1455770" y="2701150"/>
                  <a:pt x="1445699" y="2696113"/>
                  <a:pt x="1449336" y="2682592"/>
                </a:cubicBezTo>
                <a:cubicBezTo>
                  <a:pt x="1444299" y="2680073"/>
                  <a:pt x="1444299" y="2680073"/>
                  <a:pt x="1444299" y="2680073"/>
                </a:cubicBezTo>
                <a:cubicBezTo>
                  <a:pt x="1440664" y="2693595"/>
                  <a:pt x="1440664" y="2693595"/>
                  <a:pt x="1440664" y="2693595"/>
                </a:cubicBezTo>
                <a:cubicBezTo>
                  <a:pt x="1440664" y="2693595"/>
                  <a:pt x="1447097" y="2712154"/>
                  <a:pt x="1462206" y="2719709"/>
                </a:cubicBezTo>
                <a:cubicBezTo>
                  <a:pt x="1467241" y="2722227"/>
                  <a:pt x="1472277" y="2724746"/>
                  <a:pt x="1477312" y="2727263"/>
                </a:cubicBezTo>
                <a:cubicBezTo>
                  <a:pt x="1482349" y="2729782"/>
                  <a:pt x="1487382" y="2732300"/>
                  <a:pt x="1483748" y="2745822"/>
                </a:cubicBezTo>
                <a:cubicBezTo>
                  <a:pt x="1488783" y="2748340"/>
                  <a:pt x="1488783" y="2748340"/>
                  <a:pt x="1488783" y="2748340"/>
                </a:cubicBezTo>
                <a:cubicBezTo>
                  <a:pt x="1493818" y="2750858"/>
                  <a:pt x="1502491" y="2739855"/>
                  <a:pt x="1506128" y="2726333"/>
                </a:cubicBezTo>
                <a:cubicBezTo>
                  <a:pt x="1506128" y="2726333"/>
                  <a:pt x="1506128" y="2726333"/>
                  <a:pt x="1511163" y="2728851"/>
                </a:cubicBezTo>
                <a:cubicBezTo>
                  <a:pt x="1511163" y="2728851"/>
                  <a:pt x="1502491" y="2739855"/>
                  <a:pt x="1507526" y="2742373"/>
                </a:cubicBezTo>
                <a:cubicBezTo>
                  <a:pt x="1512563" y="2744892"/>
                  <a:pt x="1517598" y="2747410"/>
                  <a:pt x="1521235" y="2733887"/>
                </a:cubicBezTo>
                <a:cubicBezTo>
                  <a:pt x="1522635" y="2749929"/>
                  <a:pt x="1517598" y="2747410"/>
                  <a:pt x="1522635" y="2749929"/>
                </a:cubicBezTo>
                <a:cubicBezTo>
                  <a:pt x="1526270" y="2736406"/>
                  <a:pt x="1541377" y="2743961"/>
                  <a:pt x="1546414" y="2746479"/>
                </a:cubicBezTo>
                <a:cubicBezTo>
                  <a:pt x="1548233" y="2739719"/>
                  <a:pt x="1548424" y="2735021"/>
                  <a:pt x="1547533" y="2731699"/>
                </a:cubicBezTo>
                <a:cubicBezTo>
                  <a:pt x="1544857" y="2721732"/>
                  <a:pt x="1532425" y="2724143"/>
                  <a:pt x="1524872" y="2720365"/>
                </a:cubicBezTo>
                <a:cubicBezTo>
                  <a:pt x="1533544" y="2709362"/>
                  <a:pt x="1533544" y="2709362"/>
                  <a:pt x="1532144" y="2693321"/>
                </a:cubicBezTo>
                <a:cubicBezTo>
                  <a:pt x="1528508" y="2706844"/>
                  <a:pt x="1528508" y="2706844"/>
                  <a:pt x="1523473" y="2704326"/>
                </a:cubicBezTo>
                <a:cubicBezTo>
                  <a:pt x="1523473" y="2704326"/>
                  <a:pt x="1523473" y="2704326"/>
                  <a:pt x="1527111" y="2690803"/>
                </a:cubicBezTo>
                <a:cubicBezTo>
                  <a:pt x="1530746" y="2677282"/>
                  <a:pt x="1525711" y="2674763"/>
                  <a:pt x="1525711" y="2674763"/>
                </a:cubicBezTo>
                <a:cubicBezTo>
                  <a:pt x="1520676" y="2672244"/>
                  <a:pt x="1520676" y="2672244"/>
                  <a:pt x="1520676" y="2672244"/>
                </a:cubicBezTo>
                <a:close/>
                <a:moveTo>
                  <a:pt x="1465202" y="2671574"/>
                </a:moveTo>
                <a:cubicBezTo>
                  <a:pt x="1461352" y="2685892"/>
                  <a:pt x="1461352" y="2685892"/>
                  <a:pt x="1466092" y="2688263"/>
                </a:cubicBezTo>
                <a:cubicBezTo>
                  <a:pt x="1466092" y="2688263"/>
                  <a:pt x="1470833" y="2690634"/>
                  <a:pt x="1475573" y="2693004"/>
                </a:cubicBezTo>
                <a:cubicBezTo>
                  <a:pt x="1480313" y="2695374"/>
                  <a:pt x="1480313" y="2695374"/>
                  <a:pt x="1480313" y="2695374"/>
                </a:cubicBezTo>
                <a:cubicBezTo>
                  <a:pt x="1485054" y="2697746"/>
                  <a:pt x="1488905" y="2683427"/>
                  <a:pt x="1488905" y="2683427"/>
                </a:cubicBezTo>
                <a:cubicBezTo>
                  <a:pt x="1488905" y="2683427"/>
                  <a:pt x="1484165" y="2681057"/>
                  <a:pt x="1484165" y="2681057"/>
                </a:cubicBezTo>
                <a:cubicBezTo>
                  <a:pt x="1484165" y="2681057"/>
                  <a:pt x="1484165" y="2681057"/>
                  <a:pt x="1480313" y="2695374"/>
                </a:cubicBezTo>
                <a:cubicBezTo>
                  <a:pt x="1474683" y="2676315"/>
                  <a:pt x="1474683" y="2676315"/>
                  <a:pt x="1469943" y="2673944"/>
                </a:cubicBezTo>
                <a:cubicBezTo>
                  <a:pt x="1469943" y="2673944"/>
                  <a:pt x="1465202" y="2671574"/>
                  <a:pt x="1465202" y="2671574"/>
                </a:cubicBezTo>
                <a:close/>
                <a:moveTo>
                  <a:pt x="1587022" y="2666146"/>
                </a:moveTo>
                <a:cubicBezTo>
                  <a:pt x="1589757" y="2667514"/>
                  <a:pt x="1590160" y="2671778"/>
                  <a:pt x="1591046" y="2674251"/>
                </a:cubicBezTo>
                <a:cubicBezTo>
                  <a:pt x="1591933" y="2676727"/>
                  <a:pt x="1593302" y="2677411"/>
                  <a:pt x="1597962" y="2671617"/>
                </a:cubicBezTo>
                <a:cubicBezTo>
                  <a:pt x="1597962" y="2671617"/>
                  <a:pt x="1587022" y="2666146"/>
                  <a:pt x="1587022" y="2666146"/>
                </a:cubicBezTo>
                <a:close/>
                <a:moveTo>
                  <a:pt x="1534428" y="2665192"/>
                </a:moveTo>
                <a:cubicBezTo>
                  <a:pt x="1533179" y="2664091"/>
                  <a:pt x="1531536" y="2664793"/>
                  <a:pt x="1530093" y="2670162"/>
                </a:cubicBezTo>
                <a:cubicBezTo>
                  <a:pt x="1534651" y="2672442"/>
                  <a:pt x="1530093" y="2670162"/>
                  <a:pt x="1534651" y="2672442"/>
                </a:cubicBezTo>
                <a:cubicBezTo>
                  <a:pt x="1535789" y="2673012"/>
                  <a:pt x="1536315" y="2672260"/>
                  <a:pt x="1536403" y="2671033"/>
                </a:cubicBezTo>
                <a:cubicBezTo>
                  <a:pt x="1536534" y="2669194"/>
                  <a:pt x="1535678" y="2666293"/>
                  <a:pt x="1534428" y="2665192"/>
                </a:cubicBezTo>
                <a:close/>
                <a:moveTo>
                  <a:pt x="1091750" y="2652659"/>
                </a:moveTo>
                <a:cubicBezTo>
                  <a:pt x="1087899" y="2666978"/>
                  <a:pt x="1087899" y="2666978"/>
                  <a:pt x="1092759" y="2669408"/>
                </a:cubicBezTo>
                <a:cubicBezTo>
                  <a:pt x="1092759" y="2669408"/>
                  <a:pt x="1097623" y="2671841"/>
                  <a:pt x="1097623" y="2671841"/>
                </a:cubicBezTo>
                <a:cubicBezTo>
                  <a:pt x="1099802" y="2668868"/>
                  <a:pt x="1100282" y="2667078"/>
                  <a:pt x="1099839" y="2665841"/>
                </a:cubicBezTo>
                <a:cubicBezTo>
                  <a:pt x="1098509" y="2662131"/>
                  <a:pt x="1088861" y="2663397"/>
                  <a:pt x="1091750" y="2652659"/>
                </a:cubicBezTo>
                <a:close/>
                <a:moveTo>
                  <a:pt x="1036283" y="2650557"/>
                </a:moveTo>
                <a:cubicBezTo>
                  <a:pt x="1035073" y="2650713"/>
                  <a:pt x="1033959" y="2652186"/>
                  <a:pt x="1032996" y="2655767"/>
                </a:cubicBezTo>
                <a:cubicBezTo>
                  <a:pt x="1038060" y="2658299"/>
                  <a:pt x="1029145" y="2670082"/>
                  <a:pt x="1034210" y="2672615"/>
                </a:cubicBezTo>
                <a:cubicBezTo>
                  <a:pt x="1039275" y="2675148"/>
                  <a:pt x="1044339" y="2677680"/>
                  <a:pt x="1054468" y="2682745"/>
                </a:cubicBezTo>
                <a:cubicBezTo>
                  <a:pt x="1054468" y="2682745"/>
                  <a:pt x="1059534" y="2685279"/>
                  <a:pt x="1068448" y="2673496"/>
                </a:cubicBezTo>
                <a:cubicBezTo>
                  <a:pt x="1073513" y="2676029"/>
                  <a:pt x="1073513" y="2676029"/>
                  <a:pt x="1078578" y="2678561"/>
                </a:cubicBezTo>
                <a:cubicBezTo>
                  <a:pt x="1080503" y="2671402"/>
                  <a:pt x="1080200" y="2667189"/>
                  <a:pt x="1079415" y="2664767"/>
                </a:cubicBezTo>
                <a:cubicBezTo>
                  <a:pt x="1078630" y="2662343"/>
                  <a:pt x="1077364" y="2661710"/>
                  <a:pt x="1077364" y="2661710"/>
                </a:cubicBezTo>
                <a:cubicBezTo>
                  <a:pt x="1077364" y="2661710"/>
                  <a:pt x="1072299" y="2659177"/>
                  <a:pt x="1072299" y="2659177"/>
                </a:cubicBezTo>
                <a:cubicBezTo>
                  <a:pt x="1068448" y="2673496"/>
                  <a:pt x="1068448" y="2673496"/>
                  <a:pt x="1063384" y="2670963"/>
                </a:cubicBezTo>
                <a:cubicBezTo>
                  <a:pt x="1063384" y="2670963"/>
                  <a:pt x="1058318" y="2668430"/>
                  <a:pt x="1058318" y="2668430"/>
                </a:cubicBezTo>
                <a:cubicBezTo>
                  <a:pt x="1057105" y="2651579"/>
                  <a:pt x="1048188" y="2663364"/>
                  <a:pt x="1048188" y="2663364"/>
                </a:cubicBezTo>
                <a:cubicBezTo>
                  <a:pt x="1044391" y="2661465"/>
                  <a:pt x="1039910" y="2650086"/>
                  <a:pt x="1036283" y="2650557"/>
                </a:cubicBezTo>
                <a:close/>
                <a:moveTo>
                  <a:pt x="965865" y="2650275"/>
                </a:moveTo>
                <a:cubicBezTo>
                  <a:pt x="962284" y="2663592"/>
                  <a:pt x="967326" y="2666114"/>
                  <a:pt x="967326" y="2666114"/>
                </a:cubicBezTo>
                <a:cubicBezTo>
                  <a:pt x="967326" y="2666114"/>
                  <a:pt x="967326" y="2666114"/>
                  <a:pt x="962284" y="2663592"/>
                </a:cubicBezTo>
                <a:cubicBezTo>
                  <a:pt x="957240" y="2661069"/>
                  <a:pt x="960821" y="2647752"/>
                  <a:pt x="965865" y="2650275"/>
                </a:cubicBezTo>
                <a:close/>
                <a:moveTo>
                  <a:pt x="1572159" y="2644499"/>
                </a:moveTo>
                <a:cubicBezTo>
                  <a:pt x="1568638" y="2644770"/>
                  <a:pt x="1565244" y="2647134"/>
                  <a:pt x="1563319" y="2654293"/>
                </a:cubicBezTo>
                <a:cubicBezTo>
                  <a:pt x="1568181" y="2656725"/>
                  <a:pt x="1568181" y="2656725"/>
                  <a:pt x="1573044" y="2659156"/>
                </a:cubicBezTo>
                <a:cubicBezTo>
                  <a:pt x="1576895" y="2644838"/>
                  <a:pt x="1581756" y="2647269"/>
                  <a:pt x="1581756" y="2647269"/>
                </a:cubicBezTo>
                <a:cubicBezTo>
                  <a:pt x="1579325" y="2646053"/>
                  <a:pt x="1575679" y="2644230"/>
                  <a:pt x="1572159" y="2644499"/>
                </a:cubicBezTo>
                <a:close/>
                <a:moveTo>
                  <a:pt x="1408679" y="2643308"/>
                </a:moveTo>
                <a:cubicBezTo>
                  <a:pt x="1404122" y="2641028"/>
                  <a:pt x="1400272" y="2655347"/>
                  <a:pt x="1395712" y="2653067"/>
                </a:cubicBezTo>
                <a:cubicBezTo>
                  <a:pt x="1395712" y="2653067"/>
                  <a:pt x="1395712" y="2653067"/>
                  <a:pt x="1400272" y="2655347"/>
                </a:cubicBezTo>
                <a:cubicBezTo>
                  <a:pt x="1400272" y="2655347"/>
                  <a:pt x="1400272" y="2655347"/>
                  <a:pt x="1404829" y="2657626"/>
                </a:cubicBezTo>
                <a:cubicBezTo>
                  <a:pt x="1404829" y="2657626"/>
                  <a:pt x="1408679" y="2643308"/>
                  <a:pt x="1408679" y="2643308"/>
                </a:cubicBezTo>
                <a:close/>
                <a:moveTo>
                  <a:pt x="1488362" y="2633049"/>
                </a:moveTo>
                <a:cubicBezTo>
                  <a:pt x="1493223" y="2635480"/>
                  <a:pt x="1489372" y="2649799"/>
                  <a:pt x="1489372" y="2649799"/>
                </a:cubicBezTo>
                <a:cubicBezTo>
                  <a:pt x="1489372" y="2649799"/>
                  <a:pt x="1493019" y="2651622"/>
                  <a:pt x="1497881" y="2654054"/>
                </a:cubicBezTo>
                <a:lnTo>
                  <a:pt x="1507873" y="2659051"/>
                </a:lnTo>
                <a:lnTo>
                  <a:pt x="1506743" y="2663248"/>
                </a:lnTo>
                <a:cubicBezTo>
                  <a:pt x="1506262" y="2665037"/>
                  <a:pt x="1506262" y="2665037"/>
                  <a:pt x="1506262" y="2665037"/>
                </a:cubicBezTo>
                <a:cubicBezTo>
                  <a:pt x="1508996" y="2666404"/>
                  <a:pt x="1510767" y="2671353"/>
                  <a:pt x="1512338" y="2674167"/>
                </a:cubicBezTo>
                <a:cubicBezTo>
                  <a:pt x="1513908" y="2676981"/>
                  <a:pt x="1515276" y="2677666"/>
                  <a:pt x="1517201" y="2670507"/>
                </a:cubicBezTo>
                <a:cubicBezTo>
                  <a:pt x="1514466" y="2669139"/>
                  <a:pt x="1515428" y="2665560"/>
                  <a:pt x="1515707" y="2661640"/>
                </a:cubicBezTo>
                <a:lnTo>
                  <a:pt x="1513779" y="2657877"/>
                </a:lnTo>
                <a:lnTo>
                  <a:pt x="1513848" y="2654932"/>
                </a:lnTo>
                <a:lnTo>
                  <a:pt x="1511316" y="2653070"/>
                </a:lnTo>
                <a:lnTo>
                  <a:pt x="1510112" y="2650722"/>
                </a:lnTo>
                <a:lnTo>
                  <a:pt x="1509784" y="2651944"/>
                </a:lnTo>
                <a:lnTo>
                  <a:pt x="1508991" y="2651362"/>
                </a:lnTo>
                <a:cubicBezTo>
                  <a:pt x="1507371" y="2650171"/>
                  <a:pt x="1506365" y="2648145"/>
                  <a:pt x="1507809" y="2642775"/>
                </a:cubicBezTo>
                <a:cubicBezTo>
                  <a:pt x="1502947" y="2640344"/>
                  <a:pt x="1493223" y="2635480"/>
                  <a:pt x="1493223" y="2635480"/>
                </a:cubicBezTo>
                <a:cubicBezTo>
                  <a:pt x="1493223" y="2635480"/>
                  <a:pt x="1493223" y="2635480"/>
                  <a:pt x="1488362" y="2633049"/>
                </a:cubicBezTo>
                <a:close/>
                <a:moveTo>
                  <a:pt x="1358540" y="2618236"/>
                </a:moveTo>
                <a:lnTo>
                  <a:pt x="1357064" y="2620203"/>
                </a:lnTo>
                <a:lnTo>
                  <a:pt x="1354107" y="2624141"/>
                </a:lnTo>
                <a:cubicBezTo>
                  <a:pt x="1352853" y="2623513"/>
                  <a:pt x="1351600" y="2622886"/>
                  <a:pt x="1349675" y="2630044"/>
                </a:cubicBezTo>
                <a:cubicBezTo>
                  <a:pt x="1359703" y="2635060"/>
                  <a:pt x="1340810" y="2641855"/>
                  <a:pt x="1350838" y="2646871"/>
                </a:cubicBezTo>
                <a:lnTo>
                  <a:pt x="1357898" y="2620621"/>
                </a:lnTo>
                <a:close/>
                <a:moveTo>
                  <a:pt x="1368759" y="2614206"/>
                </a:moveTo>
                <a:cubicBezTo>
                  <a:pt x="1365775" y="2614406"/>
                  <a:pt x="1362388" y="2616098"/>
                  <a:pt x="1358201" y="2620772"/>
                </a:cubicBezTo>
                <a:cubicBezTo>
                  <a:pt x="1363368" y="2623354"/>
                  <a:pt x="1360159" y="2635287"/>
                  <a:pt x="1370491" y="2640454"/>
                </a:cubicBezTo>
                <a:cubicBezTo>
                  <a:pt x="1368533" y="2625939"/>
                  <a:pt x="1373699" y="2628523"/>
                  <a:pt x="1378865" y="2631106"/>
                </a:cubicBezTo>
                <a:cubicBezTo>
                  <a:pt x="1373699" y="2628523"/>
                  <a:pt x="1376909" y="2616590"/>
                  <a:pt x="1376909" y="2616590"/>
                </a:cubicBezTo>
                <a:cubicBezTo>
                  <a:pt x="1374326" y="2615299"/>
                  <a:pt x="1371744" y="2614007"/>
                  <a:pt x="1368759" y="2614206"/>
                </a:cubicBezTo>
                <a:close/>
                <a:moveTo>
                  <a:pt x="900035" y="2613337"/>
                </a:moveTo>
                <a:cubicBezTo>
                  <a:pt x="899093" y="2613501"/>
                  <a:pt x="897742" y="2614518"/>
                  <a:pt x="895674" y="2616867"/>
                </a:cubicBezTo>
                <a:cubicBezTo>
                  <a:pt x="892466" y="2628800"/>
                  <a:pt x="890609" y="2614334"/>
                  <a:pt x="882335" y="2623734"/>
                </a:cubicBezTo>
                <a:cubicBezTo>
                  <a:pt x="892466" y="2628800"/>
                  <a:pt x="892466" y="2628800"/>
                  <a:pt x="902594" y="2633865"/>
                </a:cubicBezTo>
                <a:cubicBezTo>
                  <a:pt x="902594" y="2633865"/>
                  <a:pt x="907660" y="2636399"/>
                  <a:pt x="907660" y="2636399"/>
                </a:cubicBezTo>
                <a:lnTo>
                  <a:pt x="922854" y="2643997"/>
                </a:lnTo>
                <a:cubicBezTo>
                  <a:pt x="917787" y="2641463"/>
                  <a:pt x="917787" y="2641463"/>
                  <a:pt x="915933" y="2626999"/>
                </a:cubicBezTo>
                <a:cubicBezTo>
                  <a:pt x="910869" y="2624466"/>
                  <a:pt x="905803" y="2621933"/>
                  <a:pt x="905803" y="2621933"/>
                </a:cubicBezTo>
                <a:cubicBezTo>
                  <a:pt x="902004" y="2620033"/>
                  <a:pt x="902861" y="2612847"/>
                  <a:pt x="900035" y="2613337"/>
                </a:cubicBezTo>
                <a:close/>
                <a:moveTo>
                  <a:pt x="8241417" y="2607956"/>
                </a:moveTo>
                <a:cubicBezTo>
                  <a:pt x="8238553" y="2607137"/>
                  <a:pt x="8235281" y="2608117"/>
                  <a:pt x="8234403" y="2611011"/>
                </a:cubicBezTo>
                <a:cubicBezTo>
                  <a:pt x="8234578" y="2613112"/>
                  <a:pt x="8238763" y="2618053"/>
                  <a:pt x="8242522" y="2617870"/>
                </a:cubicBezTo>
                <a:cubicBezTo>
                  <a:pt x="8243775" y="2617811"/>
                  <a:pt x="8244981" y="2617179"/>
                  <a:pt x="8245975" y="2615687"/>
                </a:cubicBezTo>
                <a:cubicBezTo>
                  <a:pt x="8246736" y="2611391"/>
                  <a:pt x="8244282" y="2608775"/>
                  <a:pt x="8241417" y="2607956"/>
                </a:cubicBezTo>
                <a:close/>
                <a:moveTo>
                  <a:pt x="976274" y="2594915"/>
                </a:moveTo>
                <a:lnTo>
                  <a:pt x="980529" y="2597043"/>
                </a:lnTo>
                <a:lnTo>
                  <a:pt x="980529" y="2597042"/>
                </a:lnTo>
                <a:lnTo>
                  <a:pt x="981138" y="2597347"/>
                </a:lnTo>
                <a:lnTo>
                  <a:pt x="982149" y="2614094"/>
                </a:lnTo>
                <a:cubicBezTo>
                  <a:pt x="982149" y="2614094"/>
                  <a:pt x="977287" y="2611662"/>
                  <a:pt x="977287" y="2611662"/>
                </a:cubicBezTo>
                <a:cubicBezTo>
                  <a:pt x="972425" y="2609230"/>
                  <a:pt x="972425" y="2609230"/>
                  <a:pt x="972425" y="2609230"/>
                </a:cubicBezTo>
                <a:cubicBezTo>
                  <a:pt x="977287" y="2611662"/>
                  <a:pt x="977287" y="2611662"/>
                  <a:pt x="976274" y="2594915"/>
                </a:cubicBezTo>
                <a:close/>
                <a:moveTo>
                  <a:pt x="8285844" y="2594719"/>
                </a:moveTo>
                <a:cubicBezTo>
                  <a:pt x="8284574" y="2599190"/>
                  <a:pt x="8279356" y="2600717"/>
                  <a:pt x="8279784" y="2603409"/>
                </a:cubicBezTo>
                <a:cubicBezTo>
                  <a:pt x="8279928" y="2604306"/>
                  <a:pt x="8280700" y="2605333"/>
                  <a:pt x="8282454" y="2606640"/>
                </a:cubicBezTo>
                <a:cubicBezTo>
                  <a:pt x="8284630" y="2606458"/>
                  <a:pt x="8291163" y="2605913"/>
                  <a:pt x="8295036" y="2599770"/>
                </a:cubicBezTo>
                <a:cubicBezTo>
                  <a:pt x="8288262" y="2597426"/>
                  <a:pt x="8288504" y="2600316"/>
                  <a:pt x="8285844" y="2594719"/>
                </a:cubicBezTo>
                <a:close/>
                <a:moveTo>
                  <a:pt x="932313" y="2589168"/>
                </a:moveTo>
                <a:cubicBezTo>
                  <a:pt x="927451" y="2586738"/>
                  <a:pt x="923599" y="2601056"/>
                  <a:pt x="923599" y="2601056"/>
                </a:cubicBezTo>
                <a:lnTo>
                  <a:pt x="928462" y="2603486"/>
                </a:lnTo>
                <a:cubicBezTo>
                  <a:pt x="928462" y="2603486"/>
                  <a:pt x="928462" y="2603486"/>
                  <a:pt x="932313" y="2589168"/>
                </a:cubicBezTo>
                <a:cubicBezTo>
                  <a:pt x="932819" y="2597546"/>
                  <a:pt x="935250" y="2598761"/>
                  <a:pt x="937554" y="2597880"/>
                </a:cubicBezTo>
                <a:cubicBezTo>
                  <a:pt x="939860" y="2597005"/>
                  <a:pt x="942038" y="2594032"/>
                  <a:pt x="942038" y="2594032"/>
                </a:cubicBezTo>
                <a:cubicBezTo>
                  <a:pt x="937176" y="2591600"/>
                  <a:pt x="937176" y="2591600"/>
                  <a:pt x="932313" y="2589168"/>
                </a:cubicBezTo>
                <a:close/>
                <a:moveTo>
                  <a:pt x="840605" y="2586620"/>
                </a:moveTo>
                <a:cubicBezTo>
                  <a:pt x="840605" y="2586620"/>
                  <a:pt x="840605" y="2586620"/>
                  <a:pt x="836754" y="2600940"/>
                </a:cubicBezTo>
                <a:cubicBezTo>
                  <a:pt x="836754" y="2600940"/>
                  <a:pt x="842224" y="2603676"/>
                  <a:pt x="842224" y="2603676"/>
                </a:cubicBezTo>
                <a:cubicBezTo>
                  <a:pt x="842224" y="2603676"/>
                  <a:pt x="842224" y="2603676"/>
                  <a:pt x="847693" y="2606410"/>
                </a:cubicBezTo>
                <a:cubicBezTo>
                  <a:pt x="847693" y="2606410"/>
                  <a:pt x="848656" y="2602831"/>
                  <a:pt x="848935" y="2598908"/>
                </a:cubicBezTo>
                <a:cubicBezTo>
                  <a:pt x="849214" y="2594989"/>
                  <a:pt x="848810" y="2590723"/>
                  <a:pt x="846076" y="2589356"/>
                </a:cubicBezTo>
                <a:cubicBezTo>
                  <a:pt x="846076" y="2589356"/>
                  <a:pt x="846076" y="2589356"/>
                  <a:pt x="840605" y="2586620"/>
                </a:cubicBezTo>
                <a:close/>
                <a:moveTo>
                  <a:pt x="1407881" y="2583352"/>
                </a:moveTo>
                <a:cubicBezTo>
                  <a:pt x="1399213" y="2593908"/>
                  <a:pt x="1404350" y="2596478"/>
                  <a:pt x="1409490" y="2599048"/>
                </a:cubicBezTo>
                <a:cubicBezTo>
                  <a:pt x="1404350" y="2596478"/>
                  <a:pt x="1404350" y="2596478"/>
                  <a:pt x="1404350" y="2596478"/>
                </a:cubicBezTo>
                <a:cubicBezTo>
                  <a:pt x="1404350" y="2596478"/>
                  <a:pt x="1404350" y="2596478"/>
                  <a:pt x="1399213" y="2593908"/>
                </a:cubicBezTo>
                <a:cubicBezTo>
                  <a:pt x="1395683" y="2607030"/>
                  <a:pt x="1395683" y="2607030"/>
                  <a:pt x="1400822" y="2609600"/>
                </a:cubicBezTo>
                <a:cubicBezTo>
                  <a:pt x="1395683" y="2607030"/>
                  <a:pt x="1397291" y="2622725"/>
                  <a:pt x="1393762" y="2635850"/>
                </a:cubicBezTo>
                <a:cubicBezTo>
                  <a:pt x="1397291" y="2622725"/>
                  <a:pt x="1402430" y="2625294"/>
                  <a:pt x="1407568" y="2627865"/>
                </a:cubicBezTo>
                <a:cubicBezTo>
                  <a:pt x="1407568" y="2627865"/>
                  <a:pt x="1407568" y="2627865"/>
                  <a:pt x="1411099" y="2614739"/>
                </a:cubicBezTo>
                <a:cubicBezTo>
                  <a:pt x="1421376" y="2619879"/>
                  <a:pt x="1421376" y="2619879"/>
                  <a:pt x="1436790" y="2627587"/>
                </a:cubicBezTo>
                <a:cubicBezTo>
                  <a:pt x="1436790" y="2627587"/>
                  <a:pt x="1441929" y="2630157"/>
                  <a:pt x="1445458" y="2617035"/>
                </a:cubicBezTo>
                <a:cubicBezTo>
                  <a:pt x="1433573" y="2596201"/>
                  <a:pt x="1419766" y="2604187"/>
                  <a:pt x="1407881" y="2583352"/>
                </a:cubicBezTo>
                <a:close/>
                <a:moveTo>
                  <a:pt x="980125" y="2580597"/>
                </a:moveTo>
                <a:cubicBezTo>
                  <a:pt x="976274" y="2594915"/>
                  <a:pt x="976274" y="2594915"/>
                  <a:pt x="976274" y="2594915"/>
                </a:cubicBezTo>
                <a:cubicBezTo>
                  <a:pt x="971413" y="2592484"/>
                  <a:pt x="971413" y="2592484"/>
                  <a:pt x="971413" y="2592484"/>
                </a:cubicBezTo>
                <a:cubicBezTo>
                  <a:pt x="972425" y="2609230"/>
                  <a:pt x="972425" y="2609230"/>
                  <a:pt x="967563" y="2606799"/>
                </a:cubicBezTo>
                <a:lnTo>
                  <a:pt x="968575" y="2623549"/>
                </a:lnTo>
                <a:lnTo>
                  <a:pt x="969586" y="2640296"/>
                </a:lnTo>
                <a:cubicBezTo>
                  <a:pt x="973436" y="2625981"/>
                  <a:pt x="973436" y="2625981"/>
                  <a:pt x="973436" y="2625981"/>
                </a:cubicBezTo>
                <a:lnTo>
                  <a:pt x="982146" y="2614097"/>
                </a:lnTo>
                <a:lnTo>
                  <a:pt x="983245" y="2630887"/>
                </a:lnTo>
                <a:cubicBezTo>
                  <a:pt x="988195" y="2633362"/>
                  <a:pt x="993144" y="2635837"/>
                  <a:pt x="998093" y="2638312"/>
                </a:cubicBezTo>
                <a:cubicBezTo>
                  <a:pt x="998093" y="2638312"/>
                  <a:pt x="998093" y="2638312"/>
                  <a:pt x="1003042" y="2640786"/>
                </a:cubicBezTo>
                <a:lnTo>
                  <a:pt x="1007991" y="2643262"/>
                </a:lnTo>
                <a:cubicBezTo>
                  <a:pt x="1007991" y="2643262"/>
                  <a:pt x="1007991" y="2643262"/>
                  <a:pt x="1012940" y="2645737"/>
                </a:cubicBezTo>
                <a:cubicBezTo>
                  <a:pt x="1016789" y="2631421"/>
                  <a:pt x="1016789" y="2631421"/>
                  <a:pt x="1016789" y="2631421"/>
                </a:cubicBezTo>
                <a:cubicBezTo>
                  <a:pt x="1001943" y="2623995"/>
                  <a:pt x="1006892" y="2626471"/>
                  <a:pt x="995897" y="2604727"/>
                </a:cubicBezTo>
                <a:cubicBezTo>
                  <a:pt x="992045" y="2619046"/>
                  <a:pt x="992045" y="2619046"/>
                  <a:pt x="987095" y="2616571"/>
                </a:cubicBezTo>
                <a:lnTo>
                  <a:pt x="982148" y="2614096"/>
                </a:lnTo>
                <a:lnTo>
                  <a:pt x="982149" y="2614094"/>
                </a:lnTo>
                <a:lnTo>
                  <a:pt x="985999" y="2599778"/>
                </a:lnTo>
                <a:lnTo>
                  <a:pt x="991469" y="2602513"/>
                </a:lnTo>
                <a:cubicBezTo>
                  <a:pt x="990658" y="2593987"/>
                  <a:pt x="989290" y="2593303"/>
                  <a:pt x="987441" y="2594409"/>
                </a:cubicBezTo>
                <a:lnTo>
                  <a:pt x="981298" y="2596748"/>
                </a:lnTo>
                <a:lnTo>
                  <a:pt x="984989" y="2583028"/>
                </a:lnTo>
                <a:cubicBezTo>
                  <a:pt x="984989" y="2583028"/>
                  <a:pt x="980125" y="2580597"/>
                  <a:pt x="980125" y="2580597"/>
                </a:cubicBezTo>
                <a:close/>
                <a:moveTo>
                  <a:pt x="1353766" y="2572531"/>
                </a:moveTo>
                <a:cubicBezTo>
                  <a:pt x="1349914" y="2586850"/>
                  <a:pt x="1349914" y="2586850"/>
                  <a:pt x="1344899" y="2584342"/>
                </a:cubicBezTo>
                <a:cubicBezTo>
                  <a:pt x="1344899" y="2584342"/>
                  <a:pt x="1344899" y="2584342"/>
                  <a:pt x="1349914" y="2586850"/>
                </a:cubicBezTo>
                <a:cubicBezTo>
                  <a:pt x="1349914" y="2586850"/>
                  <a:pt x="1354929" y="2589358"/>
                  <a:pt x="1354929" y="2589358"/>
                </a:cubicBezTo>
                <a:cubicBezTo>
                  <a:pt x="1354929" y="2589358"/>
                  <a:pt x="1358780" y="2575039"/>
                  <a:pt x="1358780" y="2575039"/>
                </a:cubicBezTo>
                <a:cubicBezTo>
                  <a:pt x="1358780" y="2575039"/>
                  <a:pt x="1358780" y="2575039"/>
                  <a:pt x="1353766" y="2572531"/>
                </a:cubicBezTo>
                <a:close/>
                <a:moveTo>
                  <a:pt x="1382687" y="2570755"/>
                </a:moveTo>
                <a:cubicBezTo>
                  <a:pt x="1373974" y="2582642"/>
                  <a:pt x="1373974" y="2582642"/>
                  <a:pt x="1369111" y="2580209"/>
                </a:cubicBezTo>
                <a:lnTo>
                  <a:pt x="1378380" y="2584843"/>
                </a:lnTo>
                <a:cubicBezTo>
                  <a:pt x="1376455" y="2592001"/>
                  <a:pt x="1376746" y="2596208"/>
                  <a:pt x="1377519" y="2598624"/>
                </a:cubicBezTo>
                <a:lnTo>
                  <a:pt x="1378071" y="2599453"/>
                </a:lnTo>
                <a:lnTo>
                  <a:pt x="1377954" y="2604934"/>
                </a:lnTo>
                <a:cubicBezTo>
                  <a:pt x="1379040" y="2607506"/>
                  <a:pt x="1380210" y="2609106"/>
                  <a:pt x="1380722" y="2608855"/>
                </a:cubicBezTo>
                <a:cubicBezTo>
                  <a:pt x="1381234" y="2608603"/>
                  <a:pt x="1381088" y="2606501"/>
                  <a:pt x="1379544" y="2601667"/>
                </a:cubicBezTo>
                <a:lnTo>
                  <a:pt x="1378071" y="2599453"/>
                </a:lnTo>
                <a:lnTo>
                  <a:pt x="1378380" y="2584843"/>
                </a:lnTo>
                <a:lnTo>
                  <a:pt x="1378836" y="2585072"/>
                </a:lnTo>
                <a:cubicBezTo>
                  <a:pt x="1378836" y="2585072"/>
                  <a:pt x="1378836" y="2585072"/>
                  <a:pt x="1382687" y="2570755"/>
                </a:cubicBezTo>
                <a:close/>
                <a:moveTo>
                  <a:pt x="880500" y="2563260"/>
                </a:moveTo>
                <a:cubicBezTo>
                  <a:pt x="875487" y="2560754"/>
                  <a:pt x="871635" y="2575072"/>
                  <a:pt x="871635" y="2575072"/>
                </a:cubicBezTo>
                <a:cubicBezTo>
                  <a:pt x="871635" y="2575072"/>
                  <a:pt x="871635" y="2575072"/>
                  <a:pt x="866621" y="2572565"/>
                </a:cubicBezTo>
                <a:cubicBezTo>
                  <a:pt x="866621" y="2572565"/>
                  <a:pt x="866621" y="2572565"/>
                  <a:pt x="862770" y="2586880"/>
                </a:cubicBezTo>
                <a:cubicBezTo>
                  <a:pt x="867785" y="2589388"/>
                  <a:pt x="867785" y="2589388"/>
                  <a:pt x="867785" y="2589388"/>
                </a:cubicBezTo>
                <a:cubicBezTo>
                  <a:pt x="867785" y="2589388"/>
                  <a:pt x="871635" y="2575072"/>
                  <a:pt x="871635" y="2575072"/>
                </a:cubicBezTo>
                <a:cubicBezTo>
                  <a:pt x="876649" y="2577579"/>
                  <a:pt x="876649" y="2577579"/>
                  <a:pt x="881664" y="2580087"/>
                </a:cubicBezTo>
                <a:cubicBezTo>
                  <a:pt x="881664" y="2580087"/>
                  <a:pt x="881664" y="2580087"/>
                  <a:pt x="885515" y="2565768"/>
                </a:cubicBezTo>
                <a:cubicBezTo>
                  <a:pt x="880500" y="2563260"/>
                  <a:pt x="880500" y="2563260"/>
                  <a:pt x="880500" y="2563260"/>
                </a:cubicBezTo>
                <a:close/>
                <a:moveTo>
                  <a:pt x="8361358" y="2563013"/>
                </a:moveTo>
                <a:cubicBezTo>
                  <a:pt x="8357359" y="2566169"/>
                  <a:pt x="8348892" y="2566878"/>
                  <a:pt x="8347709" y="2578262"/>
                </a:cubicBezTo>
                <a:cubicBezTo>
                  <a:pt x="8350059" y="2580886"/>
                  <a:pt x="8355053" y="2583290"/>
                  <a:pt x="8359582" y="2583264"/>
                </a:cubicBezTo>
                <a:cubicBezTo>
                  <a:pt x="8364108" y="2583239"/>
                  <a:pt x="8368166" y="2580782"/>
                  <a:pt x="8368642" y="2573690"/>
                </a:cubicBezTo>
                <a:cubicBezTo>
                  <a:pt x="8364175" y="2571242"/>
                  <a:pt x="8361591" y="2565816"/>
                  <a:pt x="8361358" y="2563013"/>
                </a:cubicBezTo>
                <a:close/>
                <a:moveTo>
                  <a:pt x="1443390" y="2561833"/>
                </a:moveTo>
                <a:cubicBezTo>
                  <a:pt x="1439539" y="2576153"/>
                  <a:pt x="1439539" y="2576153"/>
                  <a:pt x="1439539" y="2576153"/>
                </a:cubicBezTo>
                <a:cubicBezTo>
                  <a:pt x="1448455" y="2564366"/>
                  <a:pt x="1449669" y="2581219"/>
                  <a:pt x="1454734" y="2583750"/>
                </a:cubicBezTo>
                <a:cubicBezTo>
                  <a:pt x="1457265" y="2585016"/>
                  <a:pt x="1461369" y="2591127"/>
                  <a:pt x="1465318" y="2595135"/>
                </a:cubicBezTo>
                <a:cubicBezTo>
                  <a:pt x="1469269" y="2599139"/>
                  <a:pt x="1473067" y="2601038"/>
                  <a:pt x="1474992" y="2593882"/>
                </a:cubicBezTo>
                <a:cubicBezTo>
                  <a:pt x="1474992" y="2593882"/>
                  <a:pt x="1480057" y="2596414"/>
                  <a:pt x="1488974" y="2584628"/>
                </a:cubicBezTo>
                <a:cubicBezTo>
                  <a:pt x="1488974" y="2584628"/>
                  <a:pt x="1488974" y="2584628"/>
                  <a:pt x="1483907" y="2582095"/>
                </a:cubicBezTo>
                <a:cubicBezTo>
                  <a:pt x="1483907" y="2582095"/>
                  <a:pt x="1478843" y="2579562"/>
                  <a:pt x="1478843" y="2579562"/>
                </a:cubicBezTo>
                <a:cubicBezTo>
                  <a:pt x="1473779" y="2577030"/>
                  <a:pt x="1473779" y="2577030"/>
                  <a:pt x="1473779" y="2577030"/>
                </a:cubicBezTo>
                <a:cubicBezTo>
                  <a:pt x="1471247" y="2575763"/>
                  <a:pt x="1468714" y="2574497"/>
                  <a:pt x="1465700" y="2575020"/>
                </a:cubicBezTo>
                <a:cubicBezTo>
                  <a:pt x="1462686" y="2575544"/>
                  <a:pt x="1459191" y="2577857"/>
                  <a:pt x="1454734" y="2583750"/>
                </a:cubicBezTo>
                <a:cubicBezTo>
                  <a:pt x="1456659" y="2576591"/>
                  <a:pt x="1456356" y="2572377"/>
                  <a:pt x="1454938" y="2569638"/>
                </a:cubicBezTo>
                <a:cubicBezTo>
                  <a:pt x="1453520" y="2566898"/>
                  <a:pt x="1450988" y="2565632"/>
                  <a:pt x="1448455" y="2564366"/>
                </a:cubicBezTo>
                <a:cubicBezTo>
                  <a:pt x="1443390" y="2561833"/>
                  <a:pt x="1443390" y="2561833"/>
                  <a:pt x="1443390" y="2561833"/>
                </a:cubicBezTo>
                <a:close/>
                <a:moveTo>
                  <a:pt x="1324225" y="2559791"/>
                </a:moveTo>
                <a:cubicBezTo>
                  <a:pt x="1323173" y="2561296"/>
                  <a:pt x="1322211" y="2564875"/>
                  <a:pt x="1320285" y="2572033"/>
                </a:cubicBezTo>
                <a:cubicBezTo>
                  <a:pt x="1322565" y="2573173"/>
                  <a:pt x="1323882" y="2577893"/>
                  <a:pt x="1325109" y="2580536"/>
                </a:cubicBezTo>
                <a:cubicBezTo>
                  <a:pt x="1326338" y="2583180"/>
                  <a:pt x="1327478" y="2583750"/>
                  <a:pt x="1329403" y="2576592"/>
                </a:cubicBezTo>
                <a:cubicBezTo>
                  <a:pt x="1329403" y="2576592"/>
                  <a:pt x="1324844" y="2574313"/>
                  <a:pt x="1328694" y="2559997"/>
                </a:cubicBezTo>
                <a:cubicBezTo>
                  <a:pt x="1326415" y="2558857"/>
                  <a:pt x="1325275" y="2558287"/>
                  <a:pt x="1324225" y="2559791"/>
                </a:cubicBezTo>
                <a:close/>
                <a:moveTo>
                  <a:pt x="807920" y="2559450"/>
                </a:moveTo>
                <a:cubicBezTo>
                  <a:pt x="807920" y="2559450"/>
                  <a:pt x="810216" y="2571427"/>
                  <a:pt x="810216" y="2571427"/>
                </a:cubicBezTo>
                <a:cubicBezTo>
                  <a:pt x="810216" y="2571427"/>
                  <a:pt x="810216" y="2571427"/>
                  <a:pt x="815079" y="2573858"/>
                </a:cubicBezTo>
                <a:cubicBezTo>
                  <a:pt x="812783" y="2561882"/>
                  <a:pt x="812783" y="2561882"/>
                  <a:pt x="807920" y="2559450"/>
                </a:cubicBezTo>
                <a:close/>
                <a:moveTo>
                  <a:pt x="1347588" y="2553201"/>
                </a:moveTo>
                <a:cubicBezTo>
                  <a:pt x="1338724" y="2565009"/>
                  <a:pt x="1338724" y="2565009"/>
                  <a:pt x="1338724" y="2565009"/>
                </a:cubicBezTo>
                <a:cubicBezTo>
                  <a:pt x="1334872" y="2579327"/>
                  <a:pt x="1334872" y="2579327"/>
                  <a:pt x="1334872" y="2579327"/>
                </a:cubicBezTo>
                <a:cubicBezTo>
                  <a:pt x="1339886" y="2581835"/>
                  <a:pt x="1339886" y="2581835"/>
                  <a:pt x="1339886" y="2581835"/>
                </a:cubicBezTo>
                <a:cubicBezTo>
                  <a:pt x="1339886" y="2581835"/>
                  <a:pt x="1343738" y="2567517"/>
                  <a:pt x="1343738" y="2567517"/>
                </a:cubicBezTo>
                <a:cubicBezTo>
                  <a:pt x="1343738" y="2567517"/>
                  <a:pt x="1347588" y="2553201"/>
                  <a:pt x="1347588" y="2553201"/>
                </a:cubicBezTo>
                <a:close/>
                <a:moveTo>
                  <a:pt x="788471" y="2549724"/>
                </a:moveTo>
                <a:cubicBezTo>
                  <a:pt x="790462" y="2561549"/>
                  <a:pt x="790462" y="2561549"/>
                  <a:pt x="790462" y="2561549"/>
                </a:cubicBezTo>
                <a:cubicBezTo>
                  <a:pt x="790462" y="2561549"/>
                  <a:pt x="790462" y="2561549"/>
                  <a:pt x="795022" y="2563828"/>
                </a:cubicBezTo>
                <a:cubicBezTo>
                  <a:pt x="795022" y="2563828"/>
                  <a:pt x="793030" y="2552004"/>
                  <a:pt x="788471" y="2549724"/>
                </a:cubicBezTo>
                <a:close/>
                <a:moveTo>
                  <a:pt x="879337" y="2546435"/>
                </a:moveTo>
                <a:cubicBezTo>
                  <a:pt x="874324" y="2543927"/>
                  <a:pt x="865458" y="2555738"/>
                  <a:pt x="865458" y="2555738"/>
                </a:cubicBezTo>
                <a:cubicBezTo>
                  <a:pt x="860445" y="2553231"/>
                  <a:pt x="860445" y="2553231"/>
                  <a:pt x="860445" y="2553231"/>
                </a:cubicBezTo>
                <a:cubicBezTo>
                  <a:pt x="855430" y="2550724"/>
                  <a:pt x="855430" y="2550724"/>
                  <a:pt x="850416" y="2548217"/>
                </a:cubicBezTo>
                <a:cubicBezTo>
                  <a:pt x="845403" y="2545708"/>
                  <a:pt x="845403" y="2545708"/>
                  <a:pt x="841551" y="2560026"/>
                </a:cubicBezTo>
                <a:cubicBezTo>
                  <a:pt x="841551" y="2560026"/>
                  <a:pt x="846566" y="2562534"/>
                  <a:pt x="846566" y="2562534"/>
                </a:cubicBezTo>
                <a:cubicBezTo>
                  <a:pt x="846566" y="2562534"/>
                  <a:pt x="851579" y="2565042"/>
                  <a:pt x="851579" y="2565042"/>
                </a:cubicBezTo>
                <a:cubicBezTo>
                  <a:pt x="846566" y="2562534"/>
                  <a:pt x="846566" y="2562534"/>
                  <a:pt x="842715" y="2576851"/>
                </a:cubicBezTo>
                <a:cubicBezTo>
                  <a:pt x="842715" y="2576851"/>
                  <a:pt x="847728" y="2579358"/>
                  <a:pt x="847728" y="2579358"/>
                </a:cubicBezTo>
                <a:cubicBezTo>
                  <a:pt x="852743" y="2581865"/>
                  <a:pt x="861606" y="2570057"/>
                  <a:pt x="861606" y="2570057"/>
                </a:cubicBezTo>
                <a:cubicBezTo>
                  <a:pt x="865458" y="2555738"/>
                  <a:pt x="865458" y="2555738"/>
                  <a:pt x="870472" y="2558245"/>
                </a:cubicBezTo>
                <a:cubicBezTo>
                  <a:pt x="870472" y="2558245"/>
                  <a:pt x="870472" y="2558245"/>
                  <a:pt x="875487" y="2560754"/>
                </a:cubicBezTo>
                <a:cubicBezTo>
                  <a:pt x="879337" y="2546435"/>
                  <a:pt x="879337" y="2546435"/>
                  <a:pt x="879337" y="2546435"/>
                </a:cubicBezTo>
                <a:close/>
                <a:moveTo>
                  <a:pt x="1234386" y="2545321"/>
                </a:moveTo>
                <a:cubicBezTo>
                  <a:pt x="1234386" y="2545321"/>
                  <a:pt x="1234386" y="2545321"/>
                  <a:pt x="1231820" y="2554865"/>
                </a:cubicBezTo>
                <a:cubicBezTo>
                  <a:pt x="1237290" y="2557601"/>
                  <a:pt x="1237290" y="2557601"/>
                  <a:pt x="1239856" y="2548057"/>
                </a:cubicBezTo>
                <a:cubicBezTo>
                  <a:pt x="1239856" y="2548057"/>
                  <a:pt x="1239856" y="2548057"/>
                  <a:pt x="1234386" y="2545321"/>
                </a:cubicBezTo>
                <a:close/>
                <a:moveTo>
                  <a:pt x="1940703" y="2542684"/>
                </a:moveTo>
                <a:cubicBezTo>
                  <a:pt x="1940703" y="2542684"/>
                  <a:pt x="1939249" y="2543258"/>
                  <a:pt x="1937797" y="2543833"/>
                </a:cubicBezTo>
                <a:cubicBezTo>
                  <a:pt x="1938198" y="2545715"/>
                  <a:pt x="1938598" y="2547597"/>
                  <a:pt x="1938998" y="2549479"/>
                </a:cubicBezTo>
                <a:cubicBezTo>
                  <a:pt x="1940451" y="2548904"/>
                  <a:pt x="1941903" y="2548330"/>
                  <a:pt x="1941903" y="2548330"/>
                </a:cubicBezTo>
                <a:cubicBezTo>
                  <a:pt x="1941503" y="2546447"/>
                  <a:pt x="1941103" y="2544567"/>
                  <a:pt x="1940703" y="2542684"/>
                </a:cubicBezTo>
                <a:close/>
                <a:moveTo>
                  <a:pt x="1993713" y="2538102"/>
                </a:moveTo>
                <a:cubicBezTo>
                  <a:pt x="1993713" y="2538102"/>
                  <a:pt x="1993713" y="2538102"/>
                  <a:pt x="1993263" y="2539775"/>
                </a:cubicBezTo>
                <a:lnTo>
                  <a:pt x="1991914" y="2544792"/>
                </a:lnTo>
                <a:lnTo>
                  <a:pt x="1991282" y="2544477"/>
                </a:lnTo>
                <a:lnTo>
                  <a:pt x="1991284" y="2544476"/>
                </a:lnTo>
                <a:cubicBezTo>
                  <a:pt x="1992813" y="2541447"/>
                  <a:pt x="1993713" y="2538102"/>
                  <a:pt x="1993713" y="2538102"/>
                </a:cubicBezTo>
                <a:close/>
                <a:moveTo>
                  <a:pt x="1410691" y="2536005"/>
                </a:moveTo>
                <a:cubicBezTo>
                  <a:pt x="1409078" y="2536552"/>
                  <a:pt x="1407145" y="2538292"/>
                  <a:pt x="1403278" y="2541774"/>
                </a:cubicBezTo>
                <a:cubicBezTo>
                  <a:pt x="1408444" y="2544357"/>
                  <a:pt x="1413611" y="2546940"/>
                  <a:pt x="1413611" y="2546940"/>
                </a:cubicBezTo>
                <a:cubicBezTo>
                  <a:pt x="1421342" y="2539979"/>
                  <a:pt x="1426510" y="2542562"/>
                  <a:pt x="1431675" y="2545146"/>
                </a:cubicBezTo>
                <a:cubicBezTo>
                  <a:pt x="1426510" y="2542562"/>
                  <a:pt x="1421342" y="2539979"/>
                  <a:pt x="1416176" y="2537396"/>
                </a:cubicBezTo>
                <a:cubicBezTo>
                  <a:pt x="1413594" y="2536104"/>
                  <a:pt x="1412303" y="2535458"/>
                  <a:pt x="1410691" y="2536005"/>
                </a:cubicBezTo>
                <a:close/>
                <a:moveTo>
                  <a:pt x="1307568" y="2533188"/>
                </a:moveTo>
                <a:cubicBezTo>
                  <a:pt x="1307568" y="2533188"/>
                  <a:pt x="1307568" y="2533188"/>
                  <a:pt x="1298611" y="2544953"/>
                </a:cubicBezTo>
                <a:cubicBezTo>
                  <a:pt x="1298611" y="2544953"/>
                  <a:pt x="1303717" y="2547507"/>
                  <a:pt x="1303717" y="2547507"/>
                </a:cubicBezTo>
                <a:cubicBezTo>
                  <a:pt x="1308821" y="2550059"/>
                  <a:pt x="1308821" y="2550059"/>
                  <a:pt x="1313927" y="2552613"/>
                </a:cubicBezTo>
                <a:cubicBezTo>
                  <a:pt x="1319032" y="2555164"/>
                  <a:pt x="1319032" y="2555164"/>
                  <a:pt x="1319032" y="2555164"/>
                </a:cubicBezTo>
                <a:cubicBezTo>
                  <a:pt x="1319032" y="2555164"/>
                  <a:pt x="1324137" y="2557719"/>
                  <a:pt x="1322883" y="2540846"/>
                </a:cubicBezTo>
                <a:cubicBezTo>
                  <a:pt x="1322883" y="2540846"/>
                  <a:pt x="1317778" y="2538294"/>
                  <a:pt x="1317778" y="2538294"/>
                </a:cubicBezTo>
                <a:cubicBezTo>
                  <a:pt x="1312673" y="2535740"/>
                  <a:pt x="1312673" y="2535740"/>
                  <a:pt x="1307568" y="2533188"/>
                </a:cubicBezTo>
                <a:close/>
                <a:moveTo>
                  <a:pt x="840136" y="2526832"/>
                </a:moveTo>
                <a:cubicBezTo>
                  <a:pt x="840136" y="2526832"/>
                  <a:pt x="836285" y="2541149"/>
                  <a:pt x="841147" y="2543581"/>
                </a:cubicBezTo>
                <a:cubicBezTo>
                  <a:pt x="844998" y="2529262"/>
                  <a:pt x="849860" y="2531694"/>
                  <a:pt x="854723" y="2534125"/>
                </a:cubicBezTo>
                <a:cubicBezTo>
                  <a:pt x="844998" y="2529262"/>
                  <a:pt x="849860" y="2531694"/>
                  <a:pt x="840136" y="2526832"/>
                </a:cubicBezTo>
                <a:close/>
                <a:moveTo>
                  <a:pt x="796175" y="2521088"/>
                </a:moveTo>
                <a:cubicBezTo>
                  <a:pt x="796175" y="2521088"/>
                  <a:pt x="796175" y="2521088"/>
                  <a:pt x="792323" y="2535406"/>
                </a:cubicBezTo>
                <a:cubicBezTo>
                  <a:pt x="805900" y="2525951"/>
                  <a:pt x="806909" y="2542700"/>
                  <a:pt x="816634" y="2547564"/>
                </a:cubicBezTo>
                <a:cubicBezTo>
                  <a:pt x="816634" y="2547564"/>
                  <a:pt x="821496" y="2549996"/>
                  <a:pt x="821496" y="2549996"/>
                </a:cubicBezTo>
                <a:cubicBezTo>
                  <a:pt x="820486" y="2533245"/>
                  <a:pt x="810761" y="2528382"/>
                  <a:pt x="805900" y="2525951"/>
                </a:cubicBezTo>
                <a:cubicBezTo>
                  <a:pt x="801037" y="2523519"/>
                  <a:pt x="801037" y="2523519"/>
                  <a:pt x="796175" y="2521088"/>
                </a:cubicBezTo>
                <a:close/>
                <a:moveTo>
                  <a:pt x="1277081" y="2519972"/>
                </a:moveTo>
                <a:cubicBezTo>
                  <a:pt x="1275972" y="2521448"/>
                  <a:pt x="1275010" y="2525026"/>
                  <a:pt x="1273085" y="2532184"/>
                </a:cubicBezTo>
                <a:cubicBezTo>
                  <a:pt x="1273085" y="2532184"/>
                  <a:pt x="1273085" y="2532184"/>
                  <a:pt x="1278099" y="2534691"/>
                </a:cubicBezTo>
                <a:cubicBezTo>
                  <a:pt x="1278099" y="2534691"/>
                  <a:pt x="1283113" y="2537199"/>
                  <a:pt x="1283113" y="2537199"/>
                </a:cubicBezTo>
                <a:cubicBezTo>
                  <a:pt x="1283113" y="2537199"/>
                  <a:pt x="1283113" y="2537199"/>
                  <a:pt x="1284276" y="2554025"/>
                </a:cubicBezTo>
                <a:cubicBezTo>
                  <a:pt x="1289290" y="2556533"/>
                  <a:pt x="1289290" y="2556533"/>
                  <a:pt x="1293142" y="2542214"/>
                </a:cubicBezTo>
                <a:cubicBezTo>
                  <a:pt x="1288126" y="2539707"/>
                  <a:pt x="1288126" y="2539707"/>
                  <a:pt x="1288126" y="2539707"/>
                </a:cubicBezTo>
                <a:cubicBezTo>
                  <a:pt x="1291977" y="2525391"/>
                  <a:pt x="1291977" y="2525391"/>
                  <a:pt x="1291977" y="2525391"/>
                </a:cubicBezTo>
                <a:cubicBezTo>
                  <a:pt x="1291977" y="2525391"/>
                  <a:pt x="1286962" y="2522883"/>
                  <a:pt x="1281950" y="2520376"/>
                </a:cubicBezTo>
                <a:cubicBezTo>
                  <a:pt x="1279442" y="2519123"/>
                  <a:pt x="1278189" y="2518495"/>
                  <a:pt x="1277081" y="2519972"/>
                </a:cubicBezTo>
                <a:close/>
                <a:moveTo>
                  <a:pt x="2276994" y="2514331"/>
                </a:moveTo>
                <a:lnTo>
                  <a:pt x="2279933" y="2516181"/>
                </a:lnTo>
                <a:lnTo>
                  <a:pt x="2281345" y="2519147"/>
                </a:lnTo>
                <a:lnTo>
                  <a:pt x="2281172" y="2520248"/>
                </a:lnTo>
                <a:close/>
                <a:moveTo>
                  <a:pt x="779764" y="2512883"/>
                </a:moveTo>
                <a:cubicBezTo>
                  <a:pt x="782498" y="2514251"/>
                  <a:pt x="782902" y="2518515"/>
                  <a:pt x="783788" y="2520988"/>
                </a:cubicBezTo>
                <a:cubicBezTo>
                  <a:pt x="784674" y="2523464"/>
                  <a:pt x="786043" y="2524148"/>
                  <a:pt x="790703" y="2518354"/>
                </a:cubicBezTo>
                <a:cubicBezTo>
                  <a:pt x="790703" y="2518354"/>
                  <a:pt x="779764" y="2512883"/>
                  <a:pt x="779764" y="2512883"/>
                </a:cubicBezTo>
                <a:close/>
                <a:moveTo>
                  <a:pt x="727170" y="2511929"/>
                </a:moveTo>
                <a:cubicBezTo>
                  <a:pt x="725921" y="2510828"/>
                  <a:pt x="724279" y="2511530"/>
                  <a:pt x="722834" y="2516899"/>
                </a:cubicBezTo>
                <a:cubicBezTo>
                  <a:pt x="727392" y="2519179"/>
                  <a:pt x="722834" y="2516899"/>
                  <a:pt x="727392" y="2519179"/>
                </a:cubicBezTo>
                <a:cubicBezTo>
                  <a:pt x="728531" y="2519749"/>
                  <a:pt x="729056" y="2518997"/>
                  <a:pt x="729145" y="2517770"/>
                </a:cubicBezTo>
                <a:cubicBezTo>
                  <a:pt x="729275" y="2515933"/>
                  <a:pt x="728420" y="2513030"/>
                  <a:pt x="727170" y="2511929"/>
                </a:cubicBezTo>
                <a:close/>
                <a:moveTo>
                  <a:pt x="1905523" y="2510366"/>
                </a:moveTo>
                <a:cubicBezTo>
                  <a:pt x="1908393" y="2509666"/>
                  <a:pt x="1907314" y="2517665"/>
                  <a:pt x="1911096" y="2519557"/>
                </a:cubicBezTo>
                <a:lnTo>
                  <a:pt x="1913441" y="2513138"/>
                </a:lnTo>
                <a:lnTo>
                  <a:pt x="1919517" y="2516176"/>
                </a:lnTo>
                <a:lnTo>
                  <a:pt x="1924208" y="2518522"/>
                </a:lnTo>
                <a:lnTo>
                  <a:pt x="1923996" y="2519305"/>
                </a:lnTo>
                <a:cubicBezTo>
                  <a:pt x="1923034" y="2522885"/>
                  <a:pt x="1922071" y="2526465"/>
                  <a:pt x="1922071" y="2526465"/>
                </a:cubicBezTo>
                <a:cubicBezTo>
                  <a:pt x="1922071" y="2526465"/>
                  <a:pt x="1925717" y="2528288"/>
                  <a:pt x="1925717" y="2528288"/>
                </a:cubicBezTo>
                <a:cubicBezTo>
                  <a:pt x="1925717" y="2528288"/>
                  <a:pt x="1925717" y="2528288"/>
                  <a:pt x="1926198" y="2526498"/>
                </a:cubicBezTo>
                <a:lnTo>
                  <a:pt x="1927439" y="2521886"/>
                </a:lnTo>
                <a:lnTo>
                  <a:pt x="1933927" y="2529073"/>
                </a:lnTo>
                <a:lnTo>
                  <a:pt x="1939885" y="2532672"/>
                </a:lnTo>
                <a:lnTo>
                  <a:pt x="1946395" y="2537210"/>
                </a:lnTo>
                <a:cubicBezTo>
                  <a:pt x="1946395" y="2537210"/>
                  <a:pt x="1942796" y="2550588"/>
                  <a:pt x="1942796" y="2550588"/>
                </a:cubicBezTo>
                <a:cubicBezTo>
                  <a:pt x="1947840" y="2553109"/>
                  <a:pt x="1949461" y="2557714"/>
                  <a:pt x="1950452" y="2562004"/>
                </a:cubicBezTo>
                <a:lnTo>
                  <a:pt x="1953798" y="2570231"/>
                </a:lnTo>
                <a:lnTo>
                  <a:pt x="1947679" y="2573867"/>
                </a:lnTo>
                <a:lnTo>
                  <a:pt x="1950744" y="2584848"/>
                </a:lnTo>
                <a:lnTo>
                  <a:pt x="1950729" y="2584908"/>
                </a:lnTo>
                <a:cubicBezTo>
                  <a:pt x="1950729" y="2584908"/>
                  <a:pt x="1950729" y="2584908"/>
                  <a:pt x="1947129" y="2598288"/>
                </a:cubicBezTo>
                <a:cubicBezTo>
                  <a:pt x="1942087" y="2595767"/>
                  <a:pt x="1939199" y="2563965"/>
                  <a:pt x="1934156" y="2561443"/>
                </a:cubicBezTo>
                <a:cubicBezTo>
                  <a:pt x="1935601" y="2577343"/>
                  <a:pt x="1926959" y="2588202"/>
                  <a:pt x="1918319" y="2599058"/>
                </a:cubicBezTo>
                <a:cubicBezTo>
                  <a:pt x="1920473" y="2569777"/>
                  <a:pt x="1911831" y="2580636"/>
                  <a:pt x="1906788" y="2578114"/>
                </a:cubicBezTo>
                <a:cubicBezTo>
                  <a:pt x="1906788" y="2578114"/>
                  <a:pt x="1910387" y="2564733"/>
                  <a:pt x="1910387" y="2564733"/>
                </a:cubicBezTo>
                <a:cubicBezTo>
                  <a:pt x="1915430" y="2567256"/>
                  <a:pt x="1915430" y="2567256"/>
                  <a:pt x="1915430" y="2567256"/>
                </a:cubicBezTo>
                <a:cubicBezTo>
                  <a:pt x="1915430" y="2567256"/>
                  <a:pt x="1924070" y="2556400"/>
                  <a:pt x="1924070" y="2556400"/>
                </a:cubicBezTo>
                <a:cubicBezTo>
                  <a:pt x="1924070" y="2556400"/>
                  <a:pt x="1919027" y="2553878"/>
                  <a:pt x="1919027" y="2553878"/>
                </a:cubicBezTo>
                <a:cubicBezTo>
                  <a:pt x="1910387" y="2564733"/>
                  <a:pt x="1910387" y="2564733"/>
                  <a:pt x="1910387" y="2564733"/>
                </a:cubicBezTo>
                <a:cubicBezTo>
                  <a:pt x="1910387" y="2564733"/>
                  <a:pt x="1905345" y="2562213"/>
                  <a:pt x="1905345" y="2562213"/>
                </a:cubicBezTo>
                <a:cubicBezTo>
                  <a:pt x="1905345" y="2562213"/>
                  <a:pt x="1900302" y="2559691"/>
                  <a:pt x="1900302" y="2559691"/>
                </a:cubicBezTo>
                <a:cubicBezTo>
                  <a:pt x="1900302" y="2559691"/>
                  <a:pt x="1895258" y="2557168"/>
                  <a:pt x="1895258" y="2557168"/>
                </a:cubicBezTo>
                <a:cubicBezTo>
                  <a:pt x="1898857" y="2543790"/>
                  <a:pt x="1903900" y="2546313"/>
                  <a:pt x="1903900" y="2546313"/>
                </a:cubicBezTo>
                <a:cubicBezTo>
                  <a:pt x="1903900" y="2546313"/>
                  <a:pt x="1907498" y="2532935"/>
                  <a:pt x="1907498" y="2532935"/>
                </a:cubicBezTo>
                <a:cubicBezTo>
                  <a:pt x="1911096" y="2519557"/>
                  <a:pt x="1906054" y="2517034"/>
                  <a:pt x="1901010" y="2514514"/>
                </a:cubicBezTo>
                <a:cubicBezTo>
                  <a:pt x="1903171" y="2511799"/>
                  <a:pt x="1904566" y="2510599"/>
                  <a:pt x="1905523" y="2510366"/>
                </a:cubicBezTo>
                <a:close/>
                <a:moveTo>
                  <a:pt x="1266823" y="2509807"/>
                </a:moveTo>
                <a:cubicBezTo>
                  <a:pt x="1265418" y="2509739"/>
                  <a:pt x="1263763" y="2510605"/>
                  <a:pt x="1261706" y="2512961"/>
                </a:cubicBezTo>
                <a:cubicBezTo>
                  <a:pt x="1264214" y="2514216"/>
                  <a:pt x="1264664" y="2517824"/>
                  <a:pt x="1265518" y="2519942"/>
                </a:cubicBezTo>
                <a:cubicBezTo>
                  <a:pt x="1266370" y="2522059"/>
                  <a:pt x="1267623" y="2522686"/>
                  <a:pt x="1271735" y="2517977"/>
                </a:cubicBezTo>
                <a:lnTo>
                  <a:pt x="1274089" y="2517015"/>
                </a:lnTo>
                <a:lnTo>
                  <a:pt x="1276749" y="2520484"/>
                </a:lnTo>
                <a:cubicBezTo>
                  <a:pt x="1278805" y="2518127"/>
                  <a:pt x="1279520" y="2516792"/>
                  <a:pt x="1279436" y="2516114"/>
                </a:cubicBezTo>
                <a:cubicBezTo>
                  <a:pt x="1279351" y="2515438"/>
                  <a:pt x="1278467" y="2515419"/>
                  <a:pt x="1277325" y="2515694"/>
                </a:cubicBezTo>
                <a:lnTo>
                  <a:pt x="1274089" y="2517015"/>
                </a:lnTo>
                <a:lnTo>
                  <a:pt x="1270431" y="2512246"/>
                </a:lnTo>
                <a:cubicBezTo>
                  <a:pt x="1269379" y="2510874"/>
                  <a:pt x="1268226" y="2509874"/>
                  <a:pt x="1266823" y="2509807"/>
                </a:cubicBezTo>
                <a:close/>
                <a:moveTo>
                  <a:pt x="1404731" y="2509175"/>
                </a:moveTo>
                <a:lnTo>
                  <a:pt x="1407789" y="2516957"/>
                </a:lnTo>
                <a:lnTo>
                  <a:pt x="1404836" y="2515479"/>
                </a:lnTo>
                <a:lnTo>
                  <a:pt x="1400172" y="2513146"/>
                </a:lnTo>
                <a:close/>
                <a:moveTo>
                  <a:pt x="987763" y="2508617"/>
                </a:moveTo>
                <a:cubicBezTo>
                  <a:pt x="987763" y="2508617"/>
                  <a:pt x="983912" y="2522934"/>
                  <a:pt x="983912" y="2522934"/>
                </a:cubicBezTo>
                <a:cubicBezTo>
                  <a:pt x="983912" y="2522934"/>
                  <a:pt x="983912" y="2522934"/>
                  <a:pt x="989383" y="2525671"/>
                </a:cubicBezTo>
                <a:cubicBezTo>
                  <a:pt x="989383" y="2525671"/>
                  <a:pt x="990345" y="2522092"/>
                  <a:pt x="990624" y="2518169"/>
                </a:cubicBezTo>
                <a:cubicBezTo>
                  <a:pt x="990903" y="2514248"/>
                  <a:pt x="990498" y="2509985"/>
                  <a:pt x="987763" y="2508617"/>
                </a:cubicBezTo>
                <a:close/>
                <a:moveTo>
                  <a:pt x="1206132" y="2508095"/>
                </a:moveTo>
                <a:cubicBezTo>
                  <a:pt x="1205343" y="2508462"/>
                  <a:pt x="1204558" y="2510100"/>
                  <a:pt x="1203596" y="2513679"/>
                </a:cubicBezTo>
                <a:cubicBezTo>
                  <a:pt x="1208458" y="2516110"/>
                  <a:pt x="1204606" y="2530428"/>
                  <a:pt x="1209468" y="2532859"/>
                </a:cubicBezTo>
                <a:cubicBezTo>
                  <a:pt x="1209468" y="2532859"/>
                  <a:pt x="1218182" y="2520973"/>
                  <a:pt x="1218182" y="2520973"/>
                </a:cubicBezTo>
                <a:cubicBezTo>
                  <a:pt x="1210889" y="2517326"/>
                  <a:pt x="1208496" y="2506993"/>
                  <a:pt x="1206132" y="2508095"/>
                </a:cubicBezTo>
                <a:close/>
                <a:moveTo>
                  <a:pt x="2280500" y="2506980"/>
                </a:moveTo>
                <a:lnTo>
                  <a:pt x="2282180" y="2507820"/>
                </a:lnTo>
                <a:lnTo>
                  <a:pt x="2280382" y="2514508"/>
                </a:lnTo>
                <a:close/>
                <a:moveTo>
                  <a:pt x="1251670" y="2505234"/>
                </a:moveTo>
                <a:cubicBezTo>
                  <a:pt x="1242871" y="2517075"/>
                  <a:pt x="1242871" y="2517075"/>
                  <a:pt x="1237922" y="2514599"/>
                </a:cubicBezTo>
                <a:cubicBezTo>
                  <a:pt x="1237922" y="2514599"/>
                  <a:pt x="1242871" y="2517075"/>
                  <a:pt x="1242871" y="2517075"/>
                </a:cubicBezTo>
                <a:cubicBezTo>
                  <a:pt x="1234069" y="2528918"/>
                  <a:pt x="1229121" y="2526443"/>
                  <a:pt x="1225271" y="2540762"/>
                </a:cubicBezTo>
                <a:cubicBezTo>
                  <a:pt x="1230219" y="2543237"/>
                  <a:pt x="1230219" y="2543237"/>
                  <a:pt x="1230219" y="2543237"/>
                </a:cubicBezTo>
                <a:cubicBezTo>
                  <a:pt x="1234069" y="2528918"/>
                  <a:pt x="1234069" y="2528918"/>
                  <a:pt x="1239019" y="2531392"/>
                </a:cubicBezTo>
                <a:cubicBezTo>
                  <a:pt x="1243968" y="2533868"/>
                  <a:pt x="1240117" y="2548186"/>
                  <a:pt x="1248917" y="2536343"/>
                </a:cubicBezTo>
                <a:lnTo>
                  <a:pt x="1253867" y="2538818"/>
                </a:lnTo>
                <a:cubicBezTo>
                  <a:pt x="1252768" y="2522025"/>
                  <a:pt x="1257717" y="2524499"/>
                  <a:pt x="1261568" y="2510183"/>
                </a:cubicBezTo>
                <a:cubicBezTo>
                  <a:pt x="1256619" y="2507709"/>
                  <a:pt x="1256619" y="2507709"/>
                  <a:pt x="1251670" y="2505234"/>
                </a:cubicBezTo>
                <a:close/>
                <a:moveTo>
                  <a:pt x="1148692" y="2502466"/>
                </a:moveTo>
                <a:cubicBezTo>
                  <a:pt x="1148692" y="2502466"/>
                  <a:pt x="1146125" y="2512011"/>
                  <a:pt x="1146125" y="2512011"/>
                </a:cubicBezTo>
                <a:cubicBezTo>
                  <a:pt x="1146125" y="2512011"/>
                  <a:pt x="1151596" y="2514747"/>
                  <a:pt x="1151596" y="2514747"/>
                </a:cubicBezTo>
                <a:cubicBezTo>
                  <a:pt x="1154163" y="2505202"/>
                  <a:pt x="1154163" y="2505202"/>
                  <a:pt x="1159631" y="2507937"/>
                </a:cubicBezTo>
                <a:cubicBezTo>
                  <a:pt x="1159631" y="2507937"/>
                  <a:pt x="1159631" y="2507937"/>
                  <a:pt x="1154163" y="2505202"/>
                </a:cubicBezTo>
                <a:cubicBezTo>
                  <a:pt x="1154163" y="2505202"/>
                  <a:pt x="1148692" y="2502466"/>
                  <a:pt x="1148692" y="2502466"/>
                </a:cubicBezTo>
                <a:close/>
                <a:moveTo>
                  <a:pt x="2268934" y="2500438"/>
                </a:moveTo>
                <a:lnTo>
                  <a:pt x="2270515" y="2501987"/>
                </a:lnTo>
                <a:lnTo>
                  <a:pt x="2278818" y="2506139"/>
                </a:lnTo>
                <a:lnTo>
                  <a:pt x="2275338" y="2511986"/>
                </a:lnTo>
                <a:lnTo>
                  <a:pt x="2276994" y="2514331"/>
                </a:lnTo>
                <a:lnTo>
                  <a:pt x="2265253" y="2506943"/>
                </a:lnTo>
                <a:cubicBezTo>
                  <a:pt x="2265253" y="2506943"/>
                  <a:pt x="2267414" y="2504228"/>
                  <a:pt x="2268943" y="2501198"/>
                </a:cubicBezTo>
                <a:close/>
                <a:moveTo>
                  <a:pt x="8369165" y="2497822"/>
                </a:moveTo>
                <a:cubicBezTo>
                  <a:pt x="8369399" y="2500625"/>
                  <a:pt x="8367542" y="2503602"/>
                  <a:pt x="8367775" y="2506403"/>
                </a:cubicBezTo>
                <a:cubicBezTo>
                  <a:pt x="8369865" y="2506228"/>
                  <a:pt x="8373812" y="2503077"/>
                  <a:pt x="8373579" y="2500276"/>
                </a:cubicBezTo>
                <a:cubicBezTo>
                  <a:pt x="8371490" y="2500450"/>
                  <a:pt x="8371255" y="2497648"/>
                  <a:pt x="8369165" y="2497822"/>
                </a:cubicBezTo>
                <a:close/>
                <a:moveTo>
                  <a:pt x="961582" y="2492521"/>
                </a:moveTo>
                <a:cubicBezTo>
                  <a:pt x="960063" y="2492396"/>
                  <a:pt x="958296" y="2493204"/>
                  <a:pt x="956125" y="2495503"/>
                </a:cubicBezTo>
                <a:cubicBezTo>
                  <a:pt x="961595" y="2498238"/>
                  <a:pt x="963856" y="2512905"/>
                  <a:pt x="969326" y="2515641"/>
                </a:cubicBezTo>
                <a:cubicBezTo>
                  <a:pt x="969326" y="2515641"/>
                  <a:pt x="969326" y="2515641"/>
                  <a:pt x="972535" y="2503709"/>
                </a:cubicBezTo>
                <a:cubicBezTo>
                  <a:pt x="968432" y="2501657"/>
                  <a:pt x="966135" y="2492894"/>
                  <a:pt x="961582" y="2492521"/>
                </a:cubicBezTo>
                <a:close/>
                <a:moveTo>
                  <a:pt x="764901" y="2491237"/>
                </a:moveTo>
                <a:cubicBezTo>
                  <a:pt x="761379" y="2491508"/>
                  <a:pt x="757986" y="2493872"/>
                  <a:pt x="756061" y="2501031"/>
                </a:cubicBezTo>
                <a:cubicBezTo>
                  <a:pt x="760922" y="2503462"/>
                  <a:pt x="760922" y="2503462"/>
                  <a:pt x="765784" y="2505893"/>
                </a:cubicBezTo>
                <a:cubicBezTo>
                  <a:pt x="769636" y="2491575"/>
                  <a:pt x="774498" y="2494007"/>
                  <a:pt x="774498" y="2494007"/>
                </a:cubicBezTo>
                <a:cubicBezTo>
                  <a:pt x="772067" y="2492791"/>
                  <a:pt x="768420" y="2490967"/>
                  <a:pt x="764901" y="2491237"/>
                </a:cubicBezTo>
                <a:close/>
                <a:moveTo>
                  <a:pt x="970275" y="2489042"/>
                </a:moveTo>
                <a:cubicBezTo>
                  <a:pt x="967707" y="2498588"/>
                  <a:pt x="967707" y="2498588"/>
                  <a:pt x="972570" y="2501018"/>
                </a:cubicBezTo>
                <a:cubicBezTo>
                  <a:pt x="972570" y="2501018"/>
                  <a:pt x="980000" y="2493906"/>
                  <a:pt x="984861" y="2496336"/>
                </a:cubicBezTo>
                <a:cubicBezTo>
                  <a:pt x="984861" y="2496336"/>
                  <a:pt x="980000" y="2493906"/>
                  <a:pt x="980000" y="2493906"/>
                </a:cubicBezTo>
                <a:cubicBezTo>
                  <a:pt x="980000" y="2493906"/>
                  <a:pt x="975136" y="2491473"/>
                  <a:pt x="975136" y="2491473"/>
                </a:cubicBezTo>
                <a:cubicBezTo>
                  <a:pt x="970275" y="2489042"/>
                  <a:pt x="970275" y="2489042"/>
                  <a:pt x="970275" y="2489042"/>
                </a:cubicBezTo>
                <a:close/>
                <a:moveTo>
                  <a:pt x="1176449" y="2483861"/>
                </a:moveTo>
                <a:lnTo>
                  <a:pt x="1173859" y="2493493"/>
                </a:lnTo>
                <a:lnTo>
                  <a:pt x="1173246" y="2492409"/>
                </a:lnTo>
                <a:cubicBezTo>
                  <a:pt x="1172017" y="2489767"/>
                  <a:pt x="1170878" y="2489196"/>
                  <a:pt x="1168952" y="2496354"/>
                </a:cubicBezTo>
                <a:cubicBezTo>
                  <a:pt x="1171232" y="2497493"/>
                  <a:pt x="1171410" y="2501644"/>
                  <a:pt x="1172066" y="2504003"/>
                </a:cubicBezTo>
                <a:lnTo>
                  <a:pt x="1178067" y="2500916"/>
                </a:lnTo>
                <a:lnTo>
                  <a:pt x="1178069" y="2500917"/>
                </a:lnTo>
                <a:lnTo>
                  <a:pt x="1178069" y="2500913"/>
                </a:lnTo>
                <a:cubicBezTo>
                  <a:pt x="1174219" y="2515232"/>
                  <a:pt x="1179689" y="2517968"/>
                  <a:pt x="1185157" y="2520703"/>
                </a:cubicBezTo>
                <a:cubicBezTo>
                  <a:pt x="1185157" y="2520703"/>
                  <a:pt x="1185157" y="2520703"/>
                  <a:pt x="1190629" y="2523437"/>
                </a:cubicBezTo>
                <a:cubicBezTo>
                  <a:pt x="1194480" y="2509118"/>
                  <a:pt x="1179689" y="2517968"/>
                  <a:pt x="1178069" y="2500913"/>
                </a:cubicBezTo>
                <a:lnTo>
                  <a:pt x="1181920" y="2486598"/>
                </a:lnTo>
                <a:cubicBezTo>
                  <a:pt x="1181920" y="2486598"/>
                  <a:pt x="1181920" y="2486598"/>
                  <a:pt x="1176449" y="2483861"/>
                </a:cubicBezTo>
                <a:close/>
                <a:moveTo>
                  <a:pt x="2258985" y="2481043"/>
                </a:moveTo>
                <a:cubicBezTo>
                  <a:pt x="2264027" y="2483565"/>
                  <a:pt x="2264027" y="2483565"/>
                  <a:pt x="2264027" y="2483565"/>
                </a:cubicBezTo>
                <a:lnTo>
                  <a:pt x="2264115" y="2483609"/>
                </a:lnTo>
                <a:lnTo>
                  <a:pt x="2263979" y="2483904"/>
                </a:lnTo>
                <a:cubicBezTo>
                  <a:pt x="2264390" y="2485836"/>
                  <a:pt x="2266404" y="2487134"/>
                  <a:pt x="2266404" y="2487134"/>
                </a:cubicBezTo>
                <a:lnTo>
                  <a:pt x="2268761" y="2487566"/>
                </a:lnTo>
                <a:lnTo>
                  <a:pt x="2267183" y="2495095"/>
                </a:lnTo>
                <a:lnTo>
                  <a:pt x="2264341" y="2497710"/>
                </a:lnTo>
                <a:cubicBezTo>
                  <a:pt x="2263383" y="2497943"/>
                  <a:pt x="2262866" y="2497210"/>
                  <a:pt x="2262460" y="2496059"/>
                </a:cubicBezTo>
                <a:lnTo>
                  <a:pt x="2259868" y="2490768"/>
                </a:lnTo>
                <a:close/>
                <a:moveTo>
                  <a:pt x="681102" y="2479786"/>
                </a:moveTo>
                <a:cubicBezTo>
                  <a:pt x="685964" y="2482219"/>
                  <a:pt x="682114" y="2496536"/>
                  <a:pt x="682114" y="2496536"/>
                </a:cubicBezTo>
                <a:cubicBezTo>
                  <a:pt x="682114" y="2496536"/>
                  <a:pt x="696699" y="2503830"/>
                  <a:pt x="706424" y="2508694"/>
                </a:cubicBezTo>
                <a:cubicBezTo>
                  <a:pt x="707386" y="2505114"/>
                  <a:pt x="707261" y="2503021"/>
                  <a:pt x="706589" y="2501669"/>
                </a:cubicBezTo>
                <a:cubicBezTo>
                  <a:pt x="704576" y="2497618"/>
                  <a:pt x="697662" y="2500251"/>
                  <a:pt x="700551" y="2489512"/>
                </a:cubicBezTo>
                <a:cubicBezTo>
                  <a:pt x="695689" y="2487081"/>
                  <a:pt x="685964" y="2482219"/>
                  <a:pt x="685964" y="2482219"/>
                </a:cubicBezTo>
                <a:cubicBezTo>
                  <a:pt x="685964" y="2482219"/>
                  <a:pt x="685964" y="2482219"/>
                  <a:pt x="681102" y="2479786"/>
                </a:cubicBezTo>
                <a:close/>
                <a:moveTo>
                  <a:pt x="1196712" y="2477750"/>
                </a:moveTo>
                <a:cubicBezTo>
                  <a:pt x="1192861" y="2492068"/>
                  <a:pt x="1192861" y="2492068"/>
                  <a:pt x="1192861" y="2492068"/>
                </a:cubicBezTo>
                <a:cubicBezTo>
                  <a:pt x="1192861" y="2492068"/>
                  <a:pt x="1198329" y="2494804"/>
                  <a:pt x="1198329" y="2494804"/>
                </a:cubicBezTo>
                <a:cubicBezTo>
                  <a:pt x="1198329" y="2494804"/>
                  <a:pt x="1198329" y="2494804"/>
                  <a:pt x="1202181" y="2480484"/>
                </a:cubicBezTo>
                <a:cubicBezTo>
                  <a:pt x="1202181" y="2480484"/>
                  <a:pt x="1202181" y="2480484"/>
                  <a:pt x="1196712" y="2477750"/>
                </a:cubicBezTo>
                <a:close/>
                <a:moveTo>
                  <a:pt x="1161866" y="2476565"/>
                </a:moveTo>
                <a:cubicBezTo>
                  <a:pt x="1163484" y="2493618"/>
                  <a:pt x="1163484" y="2493618"/>
                  <a:pt x="1158014" y="2490883"/>
                </a:cubicBezTo>
                <a:cubicBezTo>
                  <a:pt x="1158014" y="2490883"/>
                  <a:pt x="1163484" y="2493618"/>
                  <a:pt x="1163484" y="2493618"/>
                </a:cubicBezTo>
                <a:cubicBezTo>
                  <a:pt x="1163484" y="2493618"/>
                  <a:pt x="1163484" y="2493618"/>
                  <a:pt x="1167334" y="2479300"/>
                </a:cubicBezTo>
                <a:close/>
                <a:moveTo>
                  <a:pt x="1012786" y="2473504"/>
                </a:moveTo>
                <a:cubicBezTo>
                  <a:pt x="1010706" y="2474746"/>
                  <a:pt x="1003295" y="2489315"/>
                  <a:pt x="1003295" y="2489315"/>
                </a:cubicBezTo>
                <a:cubicBezTo>
                  <a:pt x="1007399" y="2491366"/>
                  <a:pt x="1016744" y="2486905"/>
                  <a:pt x="1016545" y="2482237"/>
                </a:cubicBezTo>
                <a:cubicBezTo>
                  <a:pt x="1016479" y="2480681"/>
                  <a:pt x="1015352" y="2479102"/>
                  <a:pt x="1012617" y="2477735"/>
                </a:cubicBezTo>
                <a:cubicBezTo>
                  <a:pt x="1013580" y="2474155"/>
                  <a:pt x="1013479" y="2473089"/>
                  <a:pt x="1012786" y="2473504"/>
                </a:cubicBezTo>
                <a:close/>
                <a:moveTo>
                  <a:pt x="2243857" y="2473478"/>
                </a:moveTo>
                <a:cubicBezTo>
                  <a:pt x="2243857" y="2473478"/>
                  <a:pt x="2248899" y="2476000"/>
                  <a:pt x="2248899" y="2476000"/>
                </a:cubicBezTo>
                <a:cubicBezTo>
                  <a:pt x="2245300" y="2489377"/>
                  <a:pt x="2245300" y="2489377"/>
                  <a:pt x="2245300" y="2489377"/>
                </a:cubicBezTo>
                <a:cubicBezTo>
                  <a:pt x="2245300" y="2489377"/>
                  <a:pt x="2250344" y="2491900"/>
                  <a:pt x="2250344" y="2491900"/>
                </a:cubicBezTo>
                <a:cubicBezTo>
                  <a:pt x="2250344" y="2491900"/>
                  <a:pt x="2250344" y="2491900"/>
                  <a:pt x="2255387" y="2494421"/>
                </a:cubicBezTo>
                <a:lnTo>
                  <a:pt x="2249654" y="2500850"/>
                </a:lnTo>
                <a:lnTo>
                  <a:pt x="2249044" y="2500735"/>
                </a:lnTo>
                <a:lnTo>
                  <a:pt x="2244588" y="2503201"/>
                </a:lnTo>
                <a:lnTo>
                  <a:pt x="2241703" y="2502755"/>
                </a:lnTo>
                <a:lnTo>
                  <a:pt x="2243221" y="2503959"/>
                </a:lnTo>
                <a:lnTo>
                  <a:pt x="2236441" y="2507711"/>
                </a:lnTo>
                <a:cubicBezTo>
                  <a:pt x="2235720" y="2499762"/>
                  <a:pt x="2229417" y="2496610"/>
                  <a:pt x="2222483" y="2493143"/>
                </a:cubicBezTo>
                <a:lnTo>
                  <a:pt x="2221654" y="2492652"/>
                </a:lnTo>
                <a:lnTo>
                  <a:pt x="2224505" y="2492257"/>
                </a:lnTo>
                <a:cubicBezTo>
                  <a:pt x="2226214" y="2491215"/>
                  <a:pt x="2228375" y="2488502"/>
                  <a:pt x="2230174" y="2481812"/>
                </a:cubicBezTo>
                <a:cubicBezTo>
                  <a:pt x="2230174" y="2481812"/>
                  <a:pt x="2235217" y="2484334"/>
                  <a:pt x="2235217" y="2484334"/>
                </a:cubicBezTo>
                <a:cubicBezTo>
                  <a:pt x="2235217" y="2484334"/>
                  <a:pt x="2231620" y="2497713"/>
                  <a:pt x="2231620" y="2497713"/>
                </a:cubicBezTo>
                <a:cubicBezTo>
                  <a:pt x="2236661" y="2500233"/>
                  <a:pt x="2236661" y="2500233"/>
                  <a:pt x="2236661" y="2500233"/>
                </a:cubicBezTo>
                <a:cubicBezTo>
                  <a:pt x="2236661" y="2500233"/>
                  <a:pt x="2240260" y="2486856"/>
                  <a:pt x="2240260" y="2486856"/>
                </a:cubicBezTo>
                <a:cubicBezTo>
                  <a:pt x="2240260" y="2486856"/>
                  <a:pt x="2243857" y="2473478"/>
                  <a:pt x="2243857" y="2473478"/>
                </a:cubicBezTo>
                <a:close/>
                <a:moveTo>
                  <a:pt x="1849141" y="2473394"/>
                </a:moveTo>
                <a:lnTo>
                  <a:pt x="1852321" y="2474166"/>
                </a:lnTo>
                <a:lnTo>
                  <a:pt x="1852211" y="2477831"/>
                </a:lnTo>
                <a:lnTo>
                  <a:pt x="1850313" y="2479672"/>
                </a:lnTo>
                <a:cubicBezTo>
                  <a:pt x="1848602" y="2480714"/>
                  <a:pt x="1847342" y="2480085"/>
                  <a:pt x="1849141" y="2473394"/>
                </a:cubicBezTo>
                <a:close/>
                <a:moveTo>
                  <a:pt x="1859224" y="2470848"/>
                </a:moveTo>
                <a:lnTo>
                  <a:pt x="1861026" y="2471748"/>
                </a:lnTo>
                <a:lnTo>
                  <a:pt x="1859674" y="2476766"/>
                </a:lnTo>
                <a:cubicBezTo>
                  <a:pt x="1859225" y="2478438"/>
                  <a:pt x="1859225" y="2478438"/>
                  <a:pt x="1859225" y="2478438"/>
                </a:cubicBezTo>
                <a:lnTo>
                  <a:pt x="1856123" y="2476886"/>
                </a:lnTo>
                <a:lnTo>
                  <a:pt x="1856480" y="2475179"/>
                </a:lnTo>
                <a:lnTo>
                  <a:pt x="1856524" y="2475189"/>
                </a:lnTo>
                <a:close/>
                <a:moveTo>
                  <a:pt x="1849196" y="2469893"/>
                </a:moveTo>
                <a:lnTo>
                  <a:pt x="1849141" y="2473394"/>
                </a:lnTo>
                <a:lnTo>
                  <a:pt x="1844487" y="2476754"/>
                </a:lnTo>
                <a:lnTo>
                  <a:pt x="1846308" y="2471977"/>
                </a:lnTo>
                <a:close/>
                <a:moveTo>
                  <a:pt x="2251993" y="2467271"/>
                </a:moveTo>
                <a:lnTo>
                  <a:pt x="2254481" y="2471203"/>
                </a:lnTo>
                <a:cubicBezTo>
                  <a:pt x="2254842" y="2475178"/>
                  <a:pt x="2253943" y="2478521"/>
                  <a:pt x="2253943" y="2478521"/>
                </a:cubicBezTo>
                <a:cubicBezTo>
                  <a:pt x="2253943" y="2478521"/>
                  <a:pt x="2248899" y="2476000"/>
                  <a:pt x="2248899" y="2476000"/>
                </a:cubicBezTo>
                <a:cubicBezTo>
                  <a:pt x="2248899" y="2476000"/>
                  <a:pt x="2248899" y="2476000"/>
                  <a:pt x="2248290" y="2469292"/>
                </a:cubicBezTo>
                <a:lnTo>
                  <a:pt x="2248254" y="2468902"/>
                </a:lnTo>
                <a:close/>
                <a:moveTo>
                  <a:pt x="963438" y="2465099"/>
                </a:moveTo>
                <a:cubicBezTo>
                  <a:pt x="961362" y="2466059"/>
                  <a:pt x="959538" y="2467432"/>
                  <a:pt x="959538" y="2467432"/>
                </a:cubicBezTo>
                <a:cubicBezTo>
                  <a:pt x="964096" y="2469710"/>
                  <a:pt x="964096" y="2469710"/>
                  <a:pt x="968655" y="2471990"/>
                </a:cubicBezTo>
                <a:cubicBezTo>
                  <a:pt x="969617" y="2468411"/>
                  <a:pt x="969529" y="2466336"/>
                  <a:pt x="968854" y="2465238"/>
                </a:cubicBezTo>
                <a:cubicBezTo>
                  <a:pt x="967843" y="2463590"/>
                  <a:pt x="965515" y="2464138"/>
                  <a:pt x="963438" y="2465099"/>
                </a:cubicBezTo>
                <a:close/>
                <a:moveTo>
                  <a:pt x="2143191" y="2457294"/>
                </a:moveTo>
                <a:lnTo>
                  <a:pt x="2142559" y="2460762"/>
                </a:lnTo>
                <a:lnTo>
                  <a:pt x="2140632" y="2459799"/>
                </a:lnTo>
                <a:close/>
                <a:moveTo>
                  <a:pt x="2169663" y="2451552"/>
                </a:moveTo>
                <a:lnTo>
                  <a:pt x="2168408" y="2456221"/>
                </a:lnTo>
                <a:lnTo>
                  <a:pt x="2167628" y="2454109"/>
                </a:lnTo>
                <a:close/>
                <a:moveTo>
                  <a:pt x="1717826" y="2451397"/>
                </a:moveTo>
                <a:cubicBezTo>
                  <a:pt x="1713974" y="2465717"/>
                  <a:pt x="1709417" y="2463436"/>
                  <a:pt x="1713974" y="2465717"/>
                </a:cubicBezTo>
                <a:cubicBezTo>
                  <a:pt x="1713974" y="2465717"/>
                  <a:pt x="1713974" y="2465717"/>
                  <a:pt x="1718533" y="2467996"/>
                </a:cubicBezTo>
                <a:cubicBezTo>
                  <a:pt x="1718533" y="2467996"/>
                  <a:pt x="1718533" y="2467996"/>
                  <a:pt x="1722383" y="2453676"/>
                </a:cubicBezTo>
                <a:cubicBezTo>
                  <a:pt x="1722383" y="2453676"/>
                  <a:pt x="1717826" y="2451397"/>
                  <a:pt x="1717826" y="2451397"/>
                </a:cubicBezTo>
                <a:close/>
                <a:moveTo>
                  <a:pt x="2149272" y="2448943"/>
                </a:moveTo>
                <a:lnTo>
                  <a:pt x="2150747" y="2455326"/>
                </a:lnTo>
                <a:lnTo>
                  <a:pt x="2150665" y="2455280"/>
                </a:lnTo>
                <a:lnTo>
                  <a:pt x="2144453" y="2456059"/>
                </a:lnTo>
                <a:lnTo>
                  <a:pt x="2145122" y="2455404"/>
                </a:lnTo>
                <a:cubicBezTo>
                  <a:pt x="2147924" y="2453959"/>
                  <a:pt x="2146574" y="2458975"/>
                  <a:pt x="2149272" y="2448943"/>
                </a:cubicBezTo>
                <a:close/>
                <a:moveTo>
                  <a:pt x="2211459" y="2444708"/>
                </a:moveTo>
                <a:cubicBezTo>
                  <a:pt x="2212878" y="2443757"/>
                  <a:pt x="2214678" y="2443709"/>
                  <a:pt x="2217200" y="2444969"/>
                </a:cubicBezTo>
                <a:cubicBezTo>
                  <a:pt x="2222243" y="2447492"/>
                  <a:pt x="2218645" y="2460869"/>
                  <a:pt x="2223687" y="2463391"/>
                </a:cubicBezTo>
                <a:cubicBezTo>
                  <a:pt x="2223687" y="2463391"/>
                  <a:pt x="2223687" y="2463391"/>
                  <a:pt x="2228729" y="2465913"/>
                </a:cubicBezTo>
                <a:cubicBezTo>
                  <a:pt x="2228729" y="2465913"/>
                  <a:pt x="2228729" y="2465913"/>
                  <a:pt x="2230174" y="2481812"/>
                </a:cubicBezTo>
                <a:cubicBezTo>
                  <a:pt x="2220089" y="2476769"/>
                  <a:pt x="2215047" y="2474247"/>
                  <a:pt x="2215047" y="2474247"/>
                </a:cubicBezTo>
                <a:cubicBezTo>
                  <a:pt x="2217567" y="2475508"/>
                  <a:pt x="2217929" y="2479483"/>
                  <a:pt x="2218289" y="2483458"/>
                </a:cubicBezTo>
                <a:lnTo>
                  <a:pt x="2221493" y="2492556"/>
                </a:lnTo>
                <a:lnTo>
                  <a:pt x="2212229" y="2487067"/>
                </a:lnTo>
                <a:lnTo>
                  <a:pt x="2211768" y="2486427"/>
                </a:lnTo>
                <a:lnTo>
                  <a:pt x="2211360" y="2482347"/>
                </a:lnTo>
                <a:lnTo>
                  <a:pt x="2212477" y="2481758"/>
                </a:lnTo>
                <a:cubicBezTo>
                  <a:pt x="2214968" y="2478154"/>
                  <a:pt x="2215542" y="2472689"/>
                  <a:pt x="2212892" y="2464310"/>
                </a:cubicBezTo>
                <a:cubicBezTo>
                  <a:pt x="2209561" y="2460914"/>
                  <a:pt x="2204246" y="2466553"/>
                  <a:pt x="2200928" y="2465509"/>
                </a:cubicBezTo>
                <a:lnTo>
                  <a:pt x="2200671" y="2465116"/>
                </a:lnTo>
                <a:lnTo>
                  <a:pt x="2208017" y="2449864"/>
                </a:lnTo>
                <a:cubicBezTo>
                  <a:pt x="2209006" y="2447513"/>
                  <a:pt x="2210043" y="2445660"/>
                  <a:pt x="2211459" y="2444708"/>
                </a:cubicBezTo>
                <a:close/>
                <a:moveTo>
                  <a:pt x="1063203" y="2443470"/>
                </a:moveTo>
                <a:cubicBezTo>
                  <a:pt x="1063203" y="2443470"/>
                  <a:pt x="1063203" y="2443470"/>
                  <a:pt x="1059352" y="2457788"/>
                </a:cubicBezTo>
                <a:cubicBezTo>
                  <a:pt x="1063910" y="2460068"/>
                  <a:pt x="1063910" y="2460068"/>
                  <a:pt x="1068469" y="2462348"/>
                </a:cubicBezTo>
                <a:cubicBezTo>
                  <a:pt x="1068469" y="2462348"/>
                  <a:pt x="1072320" y="2448030"/>
                  <a:pt x="1072320" y="2448030"/>
                </a:cubicBezTo>
                <a:cubicBezTo>
                  <a:pt x="1067761" y="2445750"/>
                  <a:pt x="1067761" y="2445750"/>
                  <a:pt x="1067761" y="2445750"/>
                </a:cubicBezTo>
                <a:cubicBezTo>
                  <a:pt x="1067761" y="2445750"/>
                  <a:pt x="1067761" y="2445750"/>
                  <a:pt x="1063203" y="2443470"/>
                </a:cubicBezTo>
                <a:close/>
                <a:moveTo>
                  <a:pt x="1081639" y="2436449"/>
                </a:moveTo>
                <a:cubicBezTo>
                  <a:pt x="1077788" y="2450767"/>
                  <a:pt x="1077788" y="2450767"/>
                  <a:pt x="1082347" y="2453048"/>
                </a:cubicBezTo>
                <a:cubicBezTo>
                  <a:pt x="1082347" y="2453048"/>
                  <a:pt x="1086905" y="2455327"/>
                  <a:pt x="1086905" y="2455327"/>
                </a:cubicBezTo>
                <a:cubicBezTo>
                  <a:pt x="1082347" y="2453048"/>
                  <a:pt x="1082347" y="2453048"/>
                  <a:pt x="1081639" y="2436449"/>
                </a:cubicBezTo>
                <a:close/>
                <a:moveTo>
                  <a:pt x="1067053" y="2429154"/>
                </a:moveTo>
                <a:cubicBezTo>
                  <a:pt x="1067053" y="2429154"/>
                  <a:pt x="1066090" y="2432733"/>
                  <a:pt x="1066066" y="2434751"/>
                </a:cubicBezTo>
                <a:cubicBezTo>
                  <a:pt x="1066041" y="2436768"/>
                  <a:pt x="1066951" y="2437223"/>
                  <a:pt x="1070700" y="2430978"/>
                </a:cubicBezTo>
                <a:cubicBezTo>
                  <a:pt x="1070700" y="2430978"/>
                  <a:pt x="1070700" y="2430978"/>
                  <a:pt x="1067053" y="2429154"/>
                </a:cubicBezTo>
                <a:close/>
                <a:moveTo>
                  <a:pt x="742429" y="2418411"/>
                </a:moveTo>
                <a:cubicBezTo>
                  <a:pt x="738577" y="2432728"/>
                  <a:pt x="733715" y="2430298"/>
                  <a:pt x="733715" y="2430298"/>
                </a:cubicBezTo>
                <a:cubicBezTo>
                  <a:pt x="738577" y="2432728"/>
                  <a:pt x="738577" y="2432728"/>
                  <a:pt x="738577" y="2432728"/>
                </a:cubicBezTo>
                <a:cubicBezTo>
                  <a:pt x="743440" y="2435160"/>
                  <a:pt x="743440" y="2435160"/>
                  <a:pt x="743440" y="2435160"/>
                </a:cubicBezTo>
                <a:cubicBezTo>
                  <a:pt x="743440" y="2435160"/>
                  <a:pt x="743440" y="2435160"/>
                  <a:pt x="748302" y="2437592"/>
                </a:cubicBezTo>
                <a:cubicBezTo>
                  <a:pt x="752152" y="2423273"/>
                  <a:pt x="752152" y="2423273"/>
                  <a:pt x="752152" y="2423273"/>
                </a:cubicBezTo>
                <a:cubicBezTo>
                  <a:pt x="747291" y="2420842"/>
                  <a:pt x="747291" y="2420842"/>
                  <a:pt x="747291" y="2420842"/>
                </a:cubicBezTo>
                <a:cubicBezTo>
                  <a:pt x="742429" y="2418411"/>
                  <a:pt x="742429" y="2418411"/>
                  <a:pt x="742429" y="2418411"/>
                </a:cubicBezTo>
                <a:close/>
                <a:moveTo>
                  <a:pt x="2140989" y="2418241"/>
                </a:moveTo>
                <a:cubicBezTo>
                  <a:pt x="2141924" y="2417760"/>
                  <a:pt x="2142645" y="2419069"/>
                  <a:pt x="2143005" y="2423043"/>
                </a:cubicBezTo>
                <a:cubicBezTo>
                  <a:pt x="2137962" y="2420522"/>
                  <a:pt x="2139407" y="2436422"/>
                  <a:pt x="2149493" y="2441465"/>
                </a:cubicBezTo>
                <a:cubicBezTo>
                  <a:pt x="2155980" y="2459886"/>
                  <a:pt x="2154535" y="2443986"/>
                  <a:pt x="2159578" y="2446508"/>
                </a:cubicBezTo>
                <a:lnTo>
                  <a:pt x="2160261" y="2454046"/>
                </a:lnTo>
                <a:lnTo>
                  <a:pt x="2159357" y="2453986"/>
                </a:lnTo>
                <a:cubicBezTo>
                  <a:pt x="2154314" y="2451463"/>
                  <a:pt x="2154314" y="2451463"/>
                  <a:pt x="2149272" y="2448943"/>
                </a:cubicBezTo>
                <a:cubicBezTo>
                  <a:pt x="2143330" y="2449765"/>
                  <a:pt x="2138063" y="2448080"/>
                  <a:pt x="2133132" y="2445139"/>
                </a:cubicBezTo>
                <a:lnTo>
                  <a:pt x="2131741" y="2444023"/>
                </a:lnTo>
                <a:lnTo>
                  <a:pt x="2137693" y="2424181"/>
                </a:lnTo>
                <a:cubicBezTo>
                  <a:pt x="2138907" y="2420995"/>
                  <a:pt x="2140055" y="2418722"/>
                  <a:pt x="2140989" y="2418241"/>
                </a:cubicBezTo>
                <a:close/>
                <a:moveTo>
                  <a:pt x="2459929" y="2414576"/>
                </a:moveTo>
                <a:lnTo>
                  <a:pt x="2462381" y="2415802"/>
                </a:lnTo>
                <a:lnTo>
                  <a:pt x="2457288" y="2424395"/>
                </a:lnTo>
                <a:lnTo>
                  <a:pt x="2459479" y="2416249"/>
                </a:lnTo>
                <a:cubicBezTo>
                  <a:pt x="2459929" y="2414576"/>
                  <a:pt x="2459929" y="2414576"/>
                  <a:pt x="2459929" y="2414576"/>
                </a:cubicBezTo>
                <a:close/>
                <a:moveTo>
                  <a:pt x="1699305" y="2413644"/>
                </a:moveTo>
                <a:cubicBezTo>
                  <a:pt x="1699305" y="2413644"/>
                  <a:pt x="1704349" y="2416166"/>
                  <a:pt x="1704349" y="2416166"/>
                </a:cubicBezTo>
                <a:cubicBezTo>
                  <a:pt x="1702549" y="2422854"/>
                  <a:pt x="1703809" y="2423485"/>
                  <a:pt x="1705521" y="2422444"/>
                </a:cubicBezTo>
                <a:cubicBezTo>
                  <a:pt x="1707230" y="2421400"/>
                  <a:pt x="1709390" y="2418688"/>
                  <a:pt x="1709390" y="2418688"/>
                </a:cubicBezTo>
                <a:cubicBezTo>
                  <a:pt x="1714433" y="2421209"/>
                  <a:pt x="1714433" y="2421209"/>
                  <a:pt x="1714433" y="2421209"/>
                </a:cubicBezTo>
                <a:cubicBezTo>
                  <a:pt x="1714433" y="2421209"/>
                  <a:pt x="1714433" y="2421209"/>
                  <a:pt x="1719476" y="2423731"/>
                </a:cubicBezTo>
                <a:cubicBezTo>
                  <a:pt x="1719476" y="2423731"/>
                  <a:pt x="1715877" y="2437109"/>
                  <a:pt x="1720921" y="2439631"/>
                </a:cubicBezTo>
                <a:cubicBezTo>
                  <a:pt x="1720921" y="2439631"/>
                  <a:pt x="1720921" y="2439631"/>
                  <a:pt x="1725963" y="2442151"/>
                </a:cubicBezTo>
                <a:cubicBezTo>
                  <a:pt x="1729561" y="2428775"/>
                  <a:pt x="1736050" y="2447196"/>
                  <a:pt x="1744689" y="2436339"/>
                </a:cubicBezTo>
                <a:cubicBezTo>
                  <a:pt x="1741091" y="2449717"/>
                  <a:pt x="1741091" y="2449717"/>
                  <a:pt x="1746133" y="2452239"/>
                </a:cubicBezTo>
                <a:cubicBezTo>
                  <a:pt x="1746133" y="2452239"/>
                  <a:pt x="1751177" y="2454761"/>
                  <a:pt x="1751177" y="2454761"/>
                </a:cubicBezTo>
                <a:cubicBezTo>
                  <a:pt x="1756220" y="2457283"/>
                  <a:pt x="1756220" y="2457283"/>
                  <a:pt x="1756220" y="2457283"/>
                </a:cubicBezTo>
                <a:cubicBezTo>
                  <a:pt x="1747578" y="2468138"/>
                  <a:pt x="1747578" y="2468138"/>
                  <a:pt x="1747578" y="2468138"/>
                </a:cubicBezTo>
                <a:cubicBezTo>
                  <a:pt x="1742536" y="2465616"/>
                  <a:pt x="1742536" y="2465616"/>
                  <a:pt x="1737494" y="2463096"/>
                </a:cubicBezTo>
                <a:cubicBezTo>
                  <a:pt x="1737494" y="2463096"/>
                  <a:pt x="1733896" y="2476472"/>
                  <a:pt x="1733896" y="2476472"/>
                </a:cubicBezTo>
                <a:cubicBezTo>
                  <a:pt x="1728853" y="2473951"/>
                  <a:pt x="1730115" y="2474581"/>
                  <a:pt x="1732186" y="2477514"/>
                </a:cubicBezTo>
                <a:lnTo>
                  <a:pt x="1733146" y="2482045"/>
                </a:lnTo>
                <a:lnTo>
                  <a:pt x="1729127" y="2480036"/>
                </a:lnTo>
                <a:cubicBezTo>
                  <a:pt x="1729127" y="2480036"/>
                  <a:pt x="1736896" y="2470384"/>
                  <a:pt x="1732336" y="2468104"/>
                </a:cubicBezTo>
                <a:cubicBezTo>
                  <a:pt x="1728454" y="2472929"/>
                  <a:pt x="1726849" y="2478895"/>
                  <a:pt x="1727186" y="2482448"/>
                </a:cubicBezTo>
                <a:cubicBezTo>
                  <a:pt x="1727354" y="2484224"/>
                  <a:pt x="1728008" y="2485397"/>
                  <a:pt x="1729106" y="2485523"/>
                </a:cubicBezTo>
                <a:lnTo>
                  <a:pt x="1733265" y="2482608"/>
                </a:lnTo>
                <a:lnTo>
                  <a:pt x="1735338" y="2492374"/>
                </a:lnTo>
                <a:cubicBezTo>
                  <a:pt x="1723811" y="2471430"/>
                  <a:pt x="1731741" y="2505753"/>
                  <a:pt x="1721657" y="2500710"/>
                </a:cubicBezTo>
                <a:cubicBezTo>
                  <a:pt x="1711570" y="2495665"/>
                  <a:pt x="1716614" y="2498189"/>
                  <a:pt x="1715168" y="2482288"/>
                </a:cubicBezTo>
                <a:cubicBezTo>
                  <a:pt x="1705083" y="2477244"/>
                  <a:pt x="1706528" y="2493145"/>
                  <a:pt x="1701486" y="2490623"/>
                </a:cubicBezTo>
                <a:cubicBezTo>
                  <a:pt x="1700041" y="2474724"/>
                  <a:pt x="1694998" y="2472201"/>
                  <a:pt x="1694998" y="2472201"/>
                </a:cubicBezTo>
                <a:cubicBezTo>
                  <a:pt x="1691216" y="2470310"/>
                  <a:pt x="1689458" y="2460892"/>
                  <a:pt x="1685170" y="2460883"/>
                </a:cubicBezTo>
                <a:lnTo>
                  <a:pt x="1679871" y="2464637"/>
                </a:lnTo>
                <a:lnTo>
                  <a:pt x="1674827" y="2462114"/>
                </a:lnTo>
                <a:cubicBezTo>
                  <a:pt x="1674827" y="2462114"/>
                  <a:pt x="1681315" y="2480534"/>
                  <a:pt x="1671230" y="2475492"/>
                </a:cubicBezTo>
                <a:cubicBezTo>
                  <a:pt x="1666187" y="2472970"/>
                  <a:pt x="1661144" y="2470448"/>
                  <a:pt x="1661144" y="2470448"/>
                </a:cubicBezTo>
                <a:cubicBezTo>
                  <a:pt x="1666187" y="2472970"/>
                  <a:pt x="1669784" y="2459594"/>
                  <a:pt x="1664741" y="2457071"/>
                </a:cubicBezTo>
                <a:cubicBezTo>
                  <a:pt x="1668341" y="2443689"/>
                  <a:pt x="1668341" y="2443689"/>
                  <a:pt x="1668341" y="2443689"/>
                </a:cubicBezTo>
                <a:cubicBezTo>
                  <a:pt x="1673384" y="2446212"/>
                  <a:pt x="1674827" y="2462114"/>
                  <a:pt x="1678426" y="2448734"/>
                </a:cubicBezTo>
                <a:cubicBezTo>
                  <a:pt x="1682024" y="2435356"/>
                  <a:pt x="1687068" y="2437879"/>
                  <a:pt x="1682024" y="2435356"/>
                </a:cubicBezTo>
                <a:cubicBezTo>
                  <a:pt x="1671939" y="2430312"/>
                  <a:pt x="1675537" y="2416935"/>
                  <a:pt x="1671939" y="2430312"/>
                </a:cubicBezTo>
                <a:cubicBezTo>
                  <a:pt x="1675537" y="2416935"/>
                  <a:pt x="1675537" y="2416935"/>
                  <a:pt x="1675537" y="2416935"/>
                </a:cubicBezTo>
                <a:cubicBezTo>
                  <a:pt x="1675537" y="2416935"/>
                  <a:pt x="1690665" y="2424501"/>
                  <a:pt x="1700750" y="2429544"/>
                </a:cubicBezTo>
                <a:cubicBezTo>
                  <a:pt x="1700750" y="2429544"/>
                  <a:pt x="1695708" y="2427022"/>
                  <a:pt x="1699305" y="2413644"/>
                </a:cubicBezTo>
                <a:close/>
                <a:moveTo>
                  <a:pt x="997564" y="2410645"/>
                </a:moveTo>
                <a:cubicBezTo>
                  <a:pt x="993714" y="2424965"/>
                  <a:pt x="993714" y="2424965"/>
                  <a:pt x="993714" y="2424965"/>
                </a:cubicBezTo>
                <a:cubicBezTo>
                  <a:pt x="997564" y="2410645"/>
                  <a:pt x="1002124" y="2412925"/>
                  <a:pt x="1002124" y="2412925"/>
                </a:cubicBezTo>
                <a:cubicBezTo>
                  <a:pt x="1002124" y="2412925"/>
                  <a:pt x="997564" y="2410645"/>
                  <a:pt x="997564" y="2410645"/>
                </a:cubicBezTo>
                <a:close/>
                <a:moveTo>
                  <a:pt x="636132" y="2408570"/>
                </a:moveTo>
                <a:cubicBezTo>
                  <a:pt x="632280" y="2422890"/>
                  <a:pt x="632280" y="2422890"/>
                  <a:pt x="632280" y="2422890"/>
                </a:cubicBezTo>
                <a:cubicBezTo>
                  <a:pt x="641197" y="2411103"/>
                  <a:pt x="642411" y="2427956"/>
                  <a:pt x="647475" y="2430487"/>
                </a:cubicBezTo>
                <a:cubicBezTo>
                  <a:pt x="650008" y="2431753"/>
                  <a:pt x="654110" y="2437864"/>
                  <a:pt x="658059" y="2441872"/>
                </a:cubicBezTo>
                <a:cubicBezTo>
                  <a:pt x="662010" y="2445877"/>
                  <a:pt x="665808" y="2447776"/>
                  <a:pt x="667733" y="2440619"/>
                </a:cubicBezTo>
                <a:cubicBezTo>
                  <a:pt x="667733" y="2440619"/>
                  <a:pt x="672798" y="2443151"/>
                  <a:pt x="681715" y="2431365"/>
                </a:cubicBezTo>
                <a:cubicBezTo>
                  <a:pt x="681715" y="2431365"/>
                  <a:pt x="681715" y="2431365"/>
                  <a:pt x="676649" y="2428833"/>
                </a:cubicBezTo>
                <a:cubicBezTo>
                  <a:pt x="676649" y="2428833"/>
                  <a:pt x="671584" y="2426300"/>
                  <a:pt x="671584" y="2426300"/>
                </a:cubicBezTo>
                <a:cubicBezTo>
                  <a:pt x="666521" y="2423768"/>
                  <a:pt x="666521" y="2423768"/>
                  <a:pt x="666521" y="2423768"/>
                </a:cubicBezTo>
                <a:cubicBezTo>
                  <a:pt x="663988" y="2422502"/>
                  <a:pt x="661455" y="2421234"/>
                  <a:pt x="658442" y="2421758"/>
                </a:cubicBezTo>
                <a:cubicBezTo>
                  <a:pt x="655428" y="2422282"/>
                  <a:pt x="651933" y="2424594"/>
                  <a:pt x="647475" y="2430487"/>
                </a:cubicBezTo>
                <a:cubicBezTo>
                  <a:pt x="649400" y="2423328"/>
                  <a:pt x="649097" y="2419116"/>
                  <a:pt x="647679" y="2416376"/>
                </a:cubicBezTo>
                <a:cubicBezTo>
                  <a:pt x="646261" y="2413637"/>
                  <a:pt x="643729" y="2412370"/>
                  <a:pt x="641197" y="2411103"/>
                </a:cubicBezTo>
                <a:cubicBezTo>
                  <a:pt x="636132" y="2408570"/>
                  <a:pt x="636132" y="2408570"/>
                  <a:pt x="636132" y="2408570"/>
                </a:cubicBezTo>
                <a:close/>
                <a:moveTo>
                  <a:pt x="2453219" y="2406985"/>
                </a:moveTo>
                <a:cubicBezTo>
                  <a:pt x="2455294" y="2407590"/>
                  <a:pt x="2454024" y="2416426"/>
                  <a:pt x="2454405" y="2422487"/>
                </a:cubicBezTo>
                <a:lnTo>
                  <a:pt x="2455761" y="2426338"/>
                </a:lnTo>
                <a:lnTo>
                  <a:pt x="2450479" y="2432691"/>
                </a:lnTo>
                <a:lnTo>
                  <a:pt x="2450120" y="2432439"/>
                </a:lnTo>
                <a:cubicBezTo>
                  <a:pt x="2446968" y="2430863"/>
                  <a:pt x="2444447" y="2429602"/>
                  <a:pt x="2446246" y="2422913"/>
                </a:cubicBezTo>
                <a:cubicBezTo>
                  <a:pt x="2451287" y="2425434"/>
                  <a:pt x="2446246" y="2422913"/>
                  <a:pt x="2449844" y="2409532"/>
                </a:cubicBezTo>
                <a:cubicBezTo>
                  <a:pt x="2451464" y="2407497"/>
                  <a:pt x="2452528" y="2406784"/>
                  <a:pt x="2453219" y="2406985"/>
                </a:cubicBezTo>
                <a:close/>
                <a:moveTo>
                  <a:pt x="2528202" y="2404454"/>
                </a:moveTo>
                <a:lnTo>
                  <a:pt x="2527523" y="2406611"/>
                </a:lnTo>
                <a:lnTo>
                  <a:pt x="2525956" y="2409879"/>
                </a:lnTo>
                <a:lnTo>
                  <a:pt x="2522908" y="2409076"/>
                </a:lnTo>
                <a:cubicBezTo>
                  <a:pt x="2521421" y="2409281"/>
                  <a:pt x="2519712" y="2410324"/>
                  <a:pt x="2517551" y="2413038"/>
                </a:cubicBezTo>
                <a:cubicBezTo>
                  <a:pt x="2515031" y="2411777"/>
                  <a:pt x="2515031" y="2411777"/>
                  <a:pt x="2516741" y="2410735"/>
                </a:cubicBezTo>
                <a:lnTo>
                  <a:pt x="2520795" y="2407067"/>
                </a:lnTo>
                <a:lnTo>
                  <a:pt x="2520932" y="2407135"/>
                </a:lnTo>
                <a:close/>
                <a:moveTo>
                  <a:pt x="1726453" y="2404451"/>
                </a:moveTo>
                <a:cubicBezTo>
                  <a:pt x="1726453" y="2404451"/>
                  <a:pt x="1731496" y="2406972"/>
                  <a:pt x="1731496" y="2406972"/>
                </a:cubicBezTo>
                <a:cubicBezTo>
                  <a:pt x="1731496" y="2406972"/>
                  <a:pt x="1731496" y="2406972"/>
                  <a:pt x="1731046" y="2408644"/>
                </a:cubicBezTo>
                <a:lnTo>
                  <a:pt x="1730574" y="2410398"/>
                </a:lnTo>
                <a:lnTo>
                  <a:pt x="1728690" y="2406756"/>
                </a:lnTo>
                <a:lnTo>
                  <a:pt x="1726068" y="2405881"/>
                </a:lnTo>
                <a:close/>
                <a:moveTo>
                  <a:pt x="2440648" y="2404225"/>
                </a:moveTo>
                <a:lnTo>
                  <a:pt x="2440245" y="2405788"/>
                </a:lnTo>
                <a:cubicBezTo>
                  <a:pt x="2442259" y="2407086"/>
                  <a:pt x="2444272" y="2408384"/>
                  <a:pt x="2446533" y="2408800"/>
                </a:cubicBezTo>
                <a:lnTo>
                  <a:pt x="2450424" y="2407654"/>
                </a:lnTo>
                <a:lnTo>
                  <a:pt x="2449844" y="2409532"/>
                </a:lnTo>
                <a:cubicBezTo>
                  <a:pt x="2449844" y="2409532"/>
                  <a:pt x="2442147" y="2414222"/>
                  <a:pt x="2439816" y="2410922"/>
                </a:cubicBezTo>
                <a:lnTo>
                  <a:pt x="2439771" y="2405700"/>
                </a:lnTo>
                <a:close/>
                <a:moveTo>
                  <a:pt x="2073852" y="2403638"/>
                </a:moveTo>
                <a:lnTo>
                  <a:pt x="2074150" y="2404864"/>
                </a:lnTo>
                <a:lnTo>
                  <a:pt x="2072983" y="2405648"/>
                </a:lnTo>
                <a:close/>
                <a:moveTo>
                  <a:pt x="2484547" y="2397244"/>
                </a:moveTo>
                <a:lnTo>
                  <a:pt x="2482035" y="2402864"/>
                </a:lnTo>
                <a:cubicBezTo>
                  <a:pt x="2489598" y="2406647"/>
                  <a:pt x="2493513" y="2400065"/>
                  <a:pt x="2499253" y="2398666"/>
                </a:cubicBezTo>
                <a:lnTo>
                  <a:pt x="2504076" y="2399331"/>
                </a:lnTo>
                <a:lnTo>
                  <a:pt x="2502874" y="2403800"/>
                </a:lnTo>
                <a:cubicBezTo>
                  <a:pt x="2503684" y="2406103"/>
                  <a:pt x="2504945" y="2406734"/>
                  <a:pt x="2502424" y="2405473"/>
                </a:cubicBezTo>
                <a:cubicBezTo>
                  <a:pt x="2506023" y="2392095"/>
                  <a:pt x="2492340" y="2400430"/>
                  <a:pt x="2488741" y="2413806"/>
                </a:cubicBezTo>
                <a:cubicBezTo>
                  <a:pt x="2487480" y="2413176"/>
                  <a:pt x="2486309" y="2413540"/>
                  <a:pt x="2485263" y="2414439"/>
                </a:cubicBezTo>
                <a:lnTo>
                  <a:pt x="2482909" y="2417755"/>
                </a:lnTo>
                <a:lnTo>
                  <a:pt x="2482243" y="2416698"/>
                </a:lnTo>
                <a:lnTo>
                  <a:pt x="2483247" y="2412957"/>
                </a:lnTo>
                <a:cubicBezTo>
                  <a:pt x="2483697" y="2411285"/>
                  <a:pt x="2483697" y="2411285"/>
                  <a:pt x="2483697" y="2411285"/>
                </a:cubicBezTo>
                <a:cubicBezTo>
                  <a:pt x="2478656" y="2408763"/>
                  <a:pt x="2478656" y="2408763"/>
                  <a:pt x="2478656" y="2408763"/>
                </a:cubicBezTo>
                <a:lnTo>
                  <a:pt x="2477332" y="2413688"/>
                </a:lnTo>
                <a:lnTo>
                  <a:pt x="2470782" y="2410467"/>
                </a:lnTo>
                <a:cubicBezTo>
                  <a:pt x="2472364" y="2405652"/>
                  <a:pt x="2475559" y="2402293"/>
                  <a:pt x="2479360" y="2399741"/>
                </a:cubicBezTo>
                <a:close/>
                <a:moveTo>
                  <a:pt x="2443480" y="2396489"/>
                </a:moveTo>
                <a:lnTo>
                  <a:pt x="2444642" y="2401954"/>
                </a:lnTo>
                <a:lnTo>
                  <a:pt x="2442047" y="2400463"/>
                </a:lnTo>
                <a:close/>
                <a:moveTo>
                  <a:pt x="1691490" y="2392363"/>
                </a:moveTo>
                <a:lnTo>
                  <a:pt x="1692818" y="2395219"/>
                </a:lnTo>
                <a:cubicBezTo>
                  <a:pt x="1692818" y="2395219"/>
                  <a:pt x="1691557" y="2394590"/>
                  <a:pt x="1691378" y="2392603"/>
                </a:cubicBezTo>
                <a:close/>
                <a:moveTo>
                  <a:pt x="2055258" y="2387695"/>
                </a:moveTo>
                <a:lnTo>
                  <a:pt x="2058503" y="2390266"/>
                </a:lnTo>
                <a:cubicBezTo>
                  <a:pt x="2059944" y="2392884"/>
                  <a:pt x="2060305" y="2396860"/>
                  <a:pt x="2058504" y="2403550"/>
                </a:cubicBezTo>
                <a:lnTo>
                  <a:pt x="2051138" y="2403013"/>
                </a:lnTo>
                <a:lnTo>
                  <a:pt x="2053233" y="2395224"/>
                </a:lnTo>
                <a:cubicBezTo>
                  <a:pt x="2053683" y="2393552"/>
                  <a:pt x="2053683" y="2393552"/>
                  <a:pt x="2053683" y="2393552"/>
                </a:cubicBezTo>
                <a:close/>
                <a:moveTo>
                  <a:pt x="1037006" y="2387055"/>
                </a:moveTo>
                <a:cubicBezTo>
                  <a:pt x="1039907" y="2399335"/>
                  <a:pt x="1039907" y="2399335"/>
                  <a:pt x="1045378" y="2402071"/>
                </a:cubicBezTo>
                <a:lnTo>
                  <a:pt x="1044771" y="2401767"/>
                </a:lnTo>
                <a:cubicBezTo>
                  <a:pt x="1040921" y="2416082"/>
                  <a:pt x="1036059" y="2413651"/>
                  <a:pt x="1036059" y="2413651"/>
                </a:cubicBezTo>
                <a:cubicBezTo>
                  <a:pt x="1032207" y="2427970"/>
                  <a:pt x="1037070" y="2430401"/>
                  <a:pt x="1041933" y="2432833"/>
                </a:cubicBezTo>
                <a:cubicBezTo>
                  <a:pt x="1038081" y="2447152"/>
                  <a:pt x="1038081" y="2447152"/>
                  <a:pt x="1046794" y="2435264"/>
                </a:cubicBezTo>
                <a:cubicBezTo>
                  <a:pt x="1041933" y="2432833"/>
                  <a:pt x="1040921" y="2416082"/>
                  <a:pt x="1045784" y="2418514"/>
                </a:cubicBezTo>
                <a:cubicBezTo>
                  <a:pt x="1045784" y="2418514"/>
                  <a:pt x="1045784" y="2418514"/>
                  <a:pt x="1049634" y="2404199"/>
                </a:cubicBezTo>
                <a:lnTo>
                  <a:pt x="1045378" y="2402071"/>
                </a:lnTo>
                <a:cubicBezTo>
                  <a:pt x="1045378" y="2402071"/>
                  <a:pt x="1045378" y="2402071"/>
                  <a:pt x="1047946" y="2392527"/>
                </a:cubicBezTo>
                <a:cubicBezTo>
                  <a:pt x="1047946" y="2392527"/>
                  <a:pt x="1042475" y="2389791"/>
                  <a:pt x="1037006" y="2387055"/>
                </a:cubicBezTo>
                <a:close/>
                <a:moveTo>
                  <a:pt x="1759976" y="2386827"/>
                </a:moveTo>
                <a:cubicBezTo>
                  <a:pt x="1762780" y="2390363"/>
                  <a:pt x="1757785" y="2404943"/>
                  <a:pt x="1765350" y="2408725"/>
                </a:cubicBezTo>
                <a:cubicBezTo>
                  <a:pt x="1768948" y="2395345"/>
                  <a:pt x="1784077" y="2402909"/>
                  <a:pt x="1784077" y="2402909"/>
                </a:cubicBezTo>
                <a:cubicBezTo>
                  <a:pt x="1775435" y="2413768"/>
                  <a:pt x="1785520" y="2418813"/>
                  <a:pt x="1790563" y="2421334"/>
                </a:cubicBezTo>
                <a:cubicBezTo>
                  <a:pt x="1795605" y="2423855"/>
                  <a:pt x="1795605" y="2423855"/>
                  <a:pt x="1795605" y="2423855"/>
                </a:cubicBezTo>
                <a:cubicBezTo>
                  <a:pt x="1795605" y="2423855"/>
                  <a:pt x="1800649" y="2426377"/>
                  <a:pt x="1797050" y="2439754"/>
                </a:cubicBezTo>
                <a:cubicBezTo>
                  <a:pt x="1802093" y="2442276"/>
                  <a:pt x="1802093" y="2442276"/>
                  <a:pt x="1807135" y="2444799"/>
                </a:cubicBezTo>
                <a:cubicBezTo>
                  <a:pt x="1812179" y="2447320"/>
                  <a:pt x="1812179" y="2447320"/>
                  <a:pt x="1812179" y="2447320"/>
                </a:cubicBezTo>
                <a:cubicBezTo>
                  <a:pt x="1812179" y="2447320"/>
                  <a:pt x="1811280" y="2450665"/>
                  <a:pt x="1810380" y="2454010"/>
                </a:cubicBezTo>
                <a:lnTo>
                  <a:pt x="1810296" y="2454322"/>
                </a:lnTo>
                <a:lnTo>
                  <a:pt x="1808868" y="2453608"/>
                </a:lnTo>
                <a:cubicBezTo>
                  <a:pt x="1800553" y="2462987"/>
                  <a:pt x="1800553" y="2462987"/>
                  <a:pt x="1805658" y="2465540"/>
                </a:cubicBezTo>
                <a:cubicBezTo>
                  <a:pt x="1806606" y="2472780"/>
                  <a:pt x="1807882" y="2473419"/>
                  <a:pt x="1808921" y="2472247"/>
                </a:cubicBezTo>
                <a:cubicBezTo>
                  <a:pt x="1809961" y="2471076"/>
                  <a:pt x="1810763" y="2468093"/>
                  <a:pt x="1810763" y="2468093"/>
                </a:cubicBezTo>
                <a:cubicBezTo>
                  <a:pt x="1810763" y="2468093"/>
                  <a:pt x="1810763" y="2468093"/>
                  <a:pt x="1811165" y="2466603"/>
                </a:cubicBezTo>
                <a:lnTo>
                  <a:pt x="1812258" y="2462537"/>
                </a:lnTo>
                <a:lnTo>
                  <a:pt x="1813623" y="2463219"/>
                </a:lnTo>
                <a:cubicBezTo>
                  <a:pt x="1813623" y="2463219"/>
                  <a:pt x="1818665" y="2465740"/>
                  <a:pt x="1818665" y="2465740"/>
                </a:cubicBezTo>
                <a:cubicBezTo>
                  <a:pt x="1818665" y="2465740"/>
                  <a:pt x="1818665" y="2465740"/>
                  <a:pt x="1823708" y="2468262"/>
                </a:cubicBezTo>
                <a:lnTo>
                  <a:pt x="1825042" y="2464765"/>
                </a:lnTo>
                <a:lnTo>
                  <a:pt x="1825781" y="2467776"/>
                </a:lnTo>
                <a:cubicBezTo>
                  <a:pt x="1826348" y="2468695"/>
                  <a:pt x="1826927" y="2468561"/>
                  <a:pt x="1827447" y="2467975"/>
                </a:cubicBezTo>
                <a:cubicBezTo>
                  <a:pt x="1828486" y="2466802"/>
                  <a:pt x="1829288" y="2463821"/>
                  <a:pt x="1829288" y="2463821"/>
                </a:cubicBezTo>
                <a:lnTo>
                  <a:pt x="1826024" y="2462188"/>
                </a:lnTo>
                <a:lnTo>
                  <a:pt x="1826137" y="2461889"/>
                </a:lnTo>
                <a:cubicBezTo>
                  <a:pt x="1827667" y="2458860"/>
                  <a:pt x="1829827" y="2456146"/>
                  <a:pt x="1832350" y="2457407"/>
                </a:cubicBezTo>
                <a:cubicBezTo>
                  <a:pt x="1833072" y="2465357"/>
                  <a:pt x="1834693" y="2469963"/>
                  <a:pt x="1836764" y="2472895"/>
                </a:cubicBezTo>
                <a:lnTo>
                  <a:pt x="1843101" y="2477754"/>
                </a:lnTo>
                <a:lnTo>
                  <a:pt x="1842929" y="2477878"/>
                </a:lnTo>
                <a:cubicBezTo>
                  <a:pt x="1841401" y="2480908"/>
                  <a:pt x="1840500" y="2484253"/>
                  <a:pt x="1840500" y="2484253"/>
                </a:cubicBezTo>
                <a:cubicBezTo>
                  <a:pt x="1840500" y="2484253"/>
                  <a:pt x="1836901" y="2497630"/>
                  <a:pt x="1836901" y="2497630"/>
                </a:cubicBezTo>
                <a:cubicBezTo>
                  <a:pt x="1841944" y="2500152"/>
                  <a:pt x="1826817" y="2492587"/>
                  <a:pt x="1826817" y="2492587"/>
                </a:cubicBezTo>
                <a:cubicBezTo>
                  <a:pt x="1830414" y="2479209"/>
                  <a:pt x="1830414" y="2479209"/>
                  <a:pt x="1830414" y="2479209"/>
                </a:cubicBezTo>
                <a:cubicBezTo>
                  <a:pt x="1825371" y="2476688"/>
                  <a:pt x="1825371" y="2476688"/>
                  <a:pt x="1825371" y="2476688"/>
                </a:cubicBezTo>
                <a:cubicBezTo>
                  <a:pt x="1825371" y="2476688"/>
                  <a:pt x="1825371" y="2476688"/>
                  <a:pt x="1821773" y="2490066"/>
                </a:cubicBezTo>
                <a:cubicBezTo>
                  <a:pt x="1811689" y="2485021"/>
                  <a:pt x="1820330" y="2474166"/>
                  <a:pt x="1815286" y="2471644"/>
                </a:cubicBezTo>
                <a:cubicBezTo>
                  <a:pt x="1806646" y="2482500"/>
                  <a:pt x="1806646" y="2482500"/>
                  <a:pt x="1808089" y="2498399"/>
                </a:cubicBezTo>
                <a:cubicBezTo>
                  <a:pt x="1808089" y="2498399"/>
                  <a:pt x="1803047" y="2495878"/>
                  <a:pt x="1803047" y="2495878"/>
                </a:cubicBezTo>
                <a:cubicBezTo>
                  <a:pt x="1803047" y="2495878"/>
                  <a:pt x="1803047" y="2495878"/>
                  <a:pt x="1798005" y="2493356"/>
                </a:cubicBezTo>
                <a:cubicBezTo>
                  <a:pt x="1792962" y="2490835"/>
                  <a:pt x="1787920" y="2488312"/>
                  <a:pt x="1784322" y="2501691"/>
                </a:cubicBezTo>
                <a:cubicBezTo>
                  <a:pt x="1784322" y="2501691"/>
                  <a:pt x="1777833" y="2483269"/>
                  <a:pt x="1774236" y="2496647"/>
                </a:cubicBezTo>
                <a:cubicBezTo>
                  <a:pt x="1769194" y="2494126"/>
                  <a:pt x="1769194" y="2494126"/>
                  <a:pt x="1769194" y="2494126"/>
                </a:cubicBezTo>
                <a:cubicBezTo>
                  <a:pt x="1769194" y="2494126"/>
                  <a:pt x="1764152" y="2491603"/>
                  <a:pt x="1764152" y="2491603"/>
                </a:cubicBezTo>
                <a:lnTo>
                  <a:pt x="1759108" y="2489081"/>
                </a:lnTo>
                <a:cubicBezTo>
                  <a:pt x="1762706" y="2475703"/>
                  <a:pt x="1762706" y="2475703"/>
                  <a:pt x="1757664" y="2473182"/>
                </a:cubicBezTo>
                <a:cubicBezTo>
                  <a:pt x="1761262" y="2459805"/>
                  <a:pt x="1761262" y="2459805"/>
                  <a:pt x="1761262" y="2459805"/>
                </a:cubicBezTo>
                <a:cubicBezTo>
                  <a:pt x="1766304" y="2462326"/>
                  <a:pt x="1766304" y="2462326"/>
                  <a:pt x="1771346" y="2464848"/>
                </a:cubicBezTo>
                <a:cubicBezTo>
                  <a:pt x="1776390" y="2467370"/>
                  <a:pt x="1776390" y="2467370"/>
                  <a:pt x="1776390" y="2467370"/>
                </a:cubicBezTo>
                <a:cubicBezTo>
                  <a:pt x="1776390" y="2467370"/>
                  <a:pt x="1777833" y="2483269"/>
                  <a:pt x="1781433" y="2469892"/>
                </a:cubicBezTo>
                <a:cubicBezTo>
                  <a:pt x="1781433" y="2469892"/>
                  <a:pt x="1786475" y="2472413"/>
                  <a:pt x="1786475" y="2472413"/>
                </a:cubicBezTo>
                <a:cubicBezTo>
                  <a:pt x="1786475" y="2472413"/>
                  <a:pt x="1790072" y="2459035"/>
                  <a:pt x="1790072" y="2459035"/>
                </a:cubicBezTo>
                <a:cubicBezTo>
                  <a:pt x="1790072" y="2459035"/>
                  <a:pt x="1785030" y="2456514"/>
                  <a:pt x="1785030" y="2456514"/>
                </a:cubicBezTo>
                <a:cubicBezTo>
                  <a:pt x="1785030" y="2456514"/>
                  <a:pt x="1779989" y="2453992"/>
                  <a:pt x="1779989" y="2453992"/>
                </a:cubicBezTo>
                <a:cubicBezTo>
                  <a:pt x="1774945" y="2451470"/>
                  <a:pt x="1774945" y="2451470"/>
                  <a:pt x="1774945" y="2451470"/>
                </a:cubicBezTo>
                <a:cubicBezTo>
                  <a:pt x="1774945" y="2451470"/>
                  <a:pt x="1778544" y="2438089"/>
                  <a:pt x="1778544" y="2438089"/>
                </a:cubicBezTo>
                <a:lnTo>
                  <a:pt x="1773501" y="2435568"/>
                </a:lnTo>
                <a:cubicBezTo>
                  <a:pt x="1768459" y="2433046"/>
                  <a:pt x="1768459" y="2433046"/>
                  <a:pt x="1763416" y="2430525"/>
                </a:cubicBezTo>
                <a:cubicBezTo>
                  <a:pt x="1763416" y="2430525"/>
                  <a:pt x="1763416" y="2430525"/>
                  <a:pt x="1758374" y="2428003"/>
                </a:cubicBezTo>
                <a:lnTo>
                  <a:pt x="1749866" y="2423749"/>
                </a:lnTo>
                <a:lnTo>
                  <a:pt x="1751216" y="2418732"/>
                </a:lnTo>
                <a:cubicBezTo>
                  <a:pt x="1751667" y="2417059"/>
                  <a:pt x="1751667" y="2417059"/>
                  <a:pt x="1751667" y="2417059"/>
                </a:cubicBezTo>
                <a:cubicBezTo>
                  <a:pt x="1751667" y="2417059"/>
                  <a:pt x="1766795" y="2424626"/>
                  <a:pt x="1761752" y="2422102"/>
                </a:cubicBezTo>
                <a:cubicBezTo>
                  <a:pt x="1760307" y="2406204"/>
                  <a:pt x="1760307" y="2406204"/>
                  <a:pt x="1753821" y="2387781"/>
                </a:cubicBezTo>
                <a:cubicBezTo>
                  <a:pt x="1757242" y="2385696"/>
                  <a:pt x="1759043" y="2385648"/>
                  <a:pt x="1759976" y="2386827"/>
                </a:cubicBezTo>
                <a:close/>
                <a:moveTo>
                  <a:pt x="2509401" y="2386191"/>
                </a:moveTo>
                <a:cubicBezTo>
                  <a:pt x="2509401" y="2386191"/>
                  <a:pt x="2509401" y="2386191"/>
                  <a:pt x="2514445" y="2388714"/>
                </a:cubicBezTo>
                <a:cubicBezTo>
                  <a:pt x="2512645" y="2395403"/>
                  <a:pt x="2511746" y="2398748"/>
                  <a:pt x="2511296" y="2400420"/>
                </a:cubicBezTo>
                <a:lnTo>
                  <a:pt x="2511152" y="2400954"/>
                </a:lnTo>
                <a:lnTo>
                  <a:pt x="2510493" y="2400734"/>
                </a:lnTo>
                <a:lnTo>
                  <a:pt x="2507200" y="2394372"/>
                </a:lnTo>
                <a:close/>
                <a:moveTo>
                  <a:pt x="961220" y="2385872"/>
                </a:moveTo>
                <a:cubicBezTo>
                  <a:pt x="959809" y="2385674"/>
                  <a:pt x="958415" y="2387007"/>
                  <a:pt x="957453" y="2390585"/>
                </a:cubicBezTo>
                <a:cubicBezTo>
                  <a:pt x="972039" y="2397880"/>
                  <a:pt x="953601" y="2404905"/>
                  <a:pt x="963325" y="2409768"/>
                </a:cubicBezTo>
                <a:cubicBezTo>
                  <a:pt x="967682" y="2403824"/>
                  <a:pt x="967177" y="2395449"/>
                  <a:pt x="965100" y="2390351"/>
                </a:cubicBezTo>
                <a:cubicBezTo>
                  <a:pt x="964062" y="2387802"/>
                  <a:pt x="962631" y="2386070"/>
                  <a:pt x="961220" y="2385872"/>
                </a:cubicBezTo>
                <a:close/>
                <a:moveTo>
                  <a:pt x="2538212" y="2385422"/>
                </a:moveTo>
                <a:lnTo>
                  <a:pt x="2538431" y="2385636"/>
                </a:lnTo>
                <a:lnTo>
                  <a:pt x="2538511" y="2385767"/>
                </a:lnTo>
                <a:lnTo>
                  <a:pt x="2536065" y="2388764"/>
                </a:lnTo>
                <a:close/>
                <a:moveTo>
                  <a:pt x="2440941" y="2384564"/>
                </a:moveTo>
                <a:lnTo>
                  <a:pt x="2443366" y="2395953"/>
                </a:lnTo>
                <a:lnTo>
                  <a:pt x="2439067" y="2393804"/>
                </a:lnTo>
                <a:lnTo>
                  <a:pt x="2438776" y="2393659"/>
                </a:lnTo>
                <a:lnTo>
                  <a:pt x="2438315" y="2388589"/>
                </a:lnTo>
                <a:lnTo>
                  <a:pt x="2436519" y="2386047"/>
                </a:lnTo>
                <a:close/>
                <a:moveTo>
                  <a:pt x="975889" y="2383565"/>
                </a:moveTo>
                <a:cubicBezTo>
                  <a:pt x="976394" y="2391938"/>
                  <a:pt x="975685" y="2399703"/>
                  <a:pt x="975937" y="2403891"/>
                </a:cubicBezTo>
                <a:cubicBezTo>
                  <a:pt x="976191" y="2408076"/>
                  <a:pt x="977407" y="2408685"/>
                  <a:pt x="981763" y="2402742"/>
                </a:cubicBezTo>
                <a:cubicBezTo>
                  <a:pt x="979332" y="2401528"/>
                  <a:pt x="981510" y="2398556"/>
                  <a:pt x="983080" y="2395282"/>
                </a:cubicBezTo>
                <a:cubicBezTo>
                  <a:pt x="983865" y="2393645"/>
                  <a:pt x="984498" y="2391931"/>
                  <a:pt x="984328" y="2390323"/>
                </a:cubicBezTo>
                <a:cubicBezTo>
                  <a:pt x="984156" y="2388714"/>
                  <a:pt x="983182" y="2387213"/>
                  <a:pt x="980751" y="2385997"/>
                </a:cubicBezTo>
                <a:cubicBezTo>
                  <a:pt x="980751" y="2385997"/>
                  <a:pt x="975889" y="2383565"/>
                  <a:pt x="975889" y="2383565"/>
                </a:cubicBezTo>
                <a:close/>
                <a:moveTo>
                  <a:pt x="603432" y="2382742"/>
                </a:moveTo>
                <a:cubicBezTo>
                  <a:pt x="601820" y="2383289"/>
                  <a:pt x="599886" y="2385030"/>
                  <a:pt x="596019" y="2388511"/>
                </a:cubicBezTo>
                <a:cubicBezTo>
                  <a:pt x="601185" y="2391094"/>
                  <a:pt x="606352" y="2393678"/>
                  <a:pt x="606352" y="2393678"/>
                </a:cubicBezTo>
                <a:cubicBezTo>
                  <a:pt x="614085" y="2386717"/>
                  <a:pt x="619251" y="2389300"/>
                  <a:pt x="624417" y="2391884"/>
                </a:cubicBezTo>
                <a:cubicBezTo>
                  <a:pt x="619251" y="2389300"/>
                  <a:pt x="614085" y="2386717"/>
                  <a:pt x="608917" y="2384134"/>
                </a:cubicBezTo>
                <a:cubicBezTo>
                  <a:pt x="606335" y="2382841"/>
                  <a:pt x="605044" y="2382195"/>
                  <a:pt x="603432" y="2382742"/>
                </a:cubicBezTo>
                <a:close/>
                <a:moveTo>
                  <a:pt x="2066194" y="2378940"/>
                </a:moveTo>
                <a:cubicBezTo>
                  <a:pt x="2069164" y="2378528"/>
                  <a:pt x="2071686" y="2379789"/>
                  <a:pt x="2072408" y="2387739"/>
                </a:cubicBezTo>
                <a:cubicBezTo>
                  <a:pt x="2067366" y="2385217"/>
                  <a:pt x="2065568" y="2391905"/>
                  <a:pt x="2065028" y="2399226"/>
                </a:cubicBezTo>
                <a:lnTo>
                  <a:pt x="2064948" y="2406773"/>
                </a:lnTo>
                <a:lnTo>
                  <a:pt x="2063548" y="2406073"/>
                </a:lnTo>
                <a:cubicBezTo>
                  <a:pt x="2062104" y="2390170"/>
                  <a:pt x="2062104" y="2390170"/>
                  <a:pt x="2057062" y="2387648"/>
                </a:cubicBezTo>
                <a:lnTo>
                  <a:pt x="2055892" y="2385336"/>
                </a:lnTo>
                <a:lnTo>
                  <a:pt x="2057280" y="2380174"/>
                </a:lnTo>
                <a:cubicBezTo>
                  <a:pt x="2059802" y="2381435"/>
                  <a:pt x="2063222" y="2379351"/>
                  <a:pt x="2066194" y="2378940"/>
                </a:cubicBezTo>
                <a:close/>
                <a:moveTo>
                  <a:pt x="938051" y="2374032"/>
                </a:moveTo>
                <a:cubicBezTo>
                  <a:pt x="937358" y="2374447"/>
                  <a:pt x="936534" y="2376065"/>
                  <a:pt x="935571" y="2379643"/>
                </a:cubicBezTo>
                <a:cubicBezTo>
                  <a:pt x="935571" y="2379643"/>
                  <a:pt x="935977" y="2383907"/>
                  <a:pt x="936862" y="2386381"/>
                </a:cubicBezTo>
                <a:cubicBezTo>
                  <a:pt x="937750" y="2388853"/>
                  <a:pt x="939117" y="2389537"/>
                  <a:pt x="941042" y="2382380"/>
                </a:cubicBezTo>
                <a:cubicBezTo>
                  <a:pt x="941042" y="2382380"/>
                  <a:pt x="940131" y="2372789"/>
                  <a:pt x="938051" y="2374032"/>
                </a:cubicBezTo>
                <a:close/>
                <a:moveTo>
                  <a:pt x="2042151" y="2372609"/>
                </a:moveTo>
                <a:cubicBezTo>
                  <a:pt x="2042151" y="2372609"/>
                  <a:pt x="2038554" y="2385986"/>
                  <a:pt x="2043596" y="2388508"/>
                </a:cubicBezTo>
                <a:cubicBezTo>
                  <a:pt x="2043596" y="2388508"/>
                  <a:pt x="2048639" y="2391029"/>
                  <a:pt x="2048639" y="2391029"/>
                </a:cubicBezTo>
                <a:lnTo>
                  <a:pt x="2045526" y="2402603"/>
                </a:lnTo>
                <a:lnTo>
                  <a:pt x="2045180" y="2402578"/>
                </a:lnTo>
                <a:cubicBezTo>
                  <a:pt x="2040318" y="2402045"/>
                  <a:pt x="2036535" y="2400153"/>
                  <a:pt x="2038334" y="2393464"/>
                </a:cubicBezTo>
                <a:lnTo>
                  <a:pt x="2036395" y="2392494"/>
                </a:lnTo>
                <a:lnTo>
                  <a:pt x="2037474" y="2387343"/>
                </a:lnTo>
                <a:cubicBezTo>
                  <a:pt x="2037293" y="2385356"/>
                  <a:pt x="2036033" y="2384726"/>
                  <a:pt x="2033512" y="2383465"/>
                </a:cubicBezTo>
                <a:cubicBezTo>
                  <a:pt x="2033512" y="2383465"/>
                  <a:pt x="2033512" y="2383465"/>
                  <a:pt x="2028469" y="2380942"/>
                </a:cubicBezTo>
                <a:cubicBezTo>
                  <a:pt x="2033512" y="2383465"/>
                  <a:pt x="2037109" y="2370087"/>
                  <a:pt x="2042151" y="2372609"/>
                </a:cubicBezTo>
                <a:close/>
                <a:moveTo>
                  <a:pt x="2008298" y="2370856"/>
                </a:moveTo>
                <a:cubicBezTo>
                  <a:pt x="2008298" y="2370856"/>
                  <a:pt x="2008298" y="2370856"/>
                  <a:pt x="2008479" y="2372844"/>
                </a:cubicBezTo>
                <a:lnTo>
                  <a:pt x="2008735" y="2375659"/>
                </a:lnTo>
                <a:lnTo>
                  <a:pt x="2003036" y="2375812"/>
                </a:lnTo>
                <a:lnTo>
                  <a:pt x="2003525" y="2374387"/>
                </a:lnTo>
                <a:close/>
                <a:moveTo>
                  <a:pt x="1718522" y="2370127"/>
                </a:moveTo>
                <a:cubicBezTo>
                  <a:pt x="1723565" y="2372650"/>
                  <a:pt x="1714923" y="2383508"/>
                  <a:pt x="1719967" y="2386030"/>
                </a:cubicBezTo>
                <a:cubicBezTo>
                  <a:pt x="1719967" y="2386030"/>
                  <a:pt x="1719967" y="2386030"/>
                  <a:pt x="1716369" y="2399408"/>
                </a:cubicBezTo>
                <a:lnTo>
                  <a:pt x="1714703" y="2405601"/>
                </a:lnTo>
                <a:lnTo>
                  <a:pt x="1712990" y="2405307"/>
                </a:lnTo>
                <a:lnTo>
                  <a:pt x="1714570" y="2406098"/>
                </a:lnTo>
                <a:lnTo>
                  <a:pt x="1712770" y="2412785"/>
                </a:lnTo>
                <a:lnTo>
                  <a:pt x="1713713" y="2413256"/>
                </a:lnTo>
                <a:lnTo>
                  <a:pt x="1710471" y="2417330"/>
                </a:lnTo>
                <a:cubicBezTo>
                  <a:pt x="1709390" y="2418688"/>
                  <a:pt x="1709390" y="2418688"/>
                  <a:pt x="1709390" y="2418688"/>
                </a:cubicBezTo>
                <a:cubicBezTo>
                  <a:pt x="1704349" y="2416166"/>
                  <a:pt x="1704349" y="2416166"/>
                  <a:pt x="1704349" y="2416166"/>
                </a:cubicBezTo>
                <a:cubicBezTo>
                  <a:pt x="1704349" y="2416166"/>
                  <a:pt x="1712990" y="2405307"/>
                  <a:pt x="1707946" y="2402785"/>
                </a:cubicBezTo>
                <a:cubicBezTo>
                  <a:pt x="1711545" y="2389408"/>
                  <a:pt x="1711545" y="2389408"/>
                  <a:pt x="1711545" y="2389408"/>
                </a:cubicBezTo>
                <a:cubicBezTo>
                  <a:pt x="1711545" y="2389408"/>
                  <a:pt x="1711545" y="2389408"/>
                  <a:pt x="1715143" y="2376030"/>
                </a:cubicBezTo>
                <a:lnTo>
                  <a:pt x="1713119" y="2375017"/>
                </a:lnTo>
                <a:lnTo>
                  <a:pt x="1715551" y="2370538"/>
                </a:lnTo>
                <a:cubicBezTo>
                  <a:pt x="1717261" y="2369497"/>
                  <a:pt x="1718522" y="2370127"/>
                  <a:pt x="1718522" y="2370127"/>
                </a:cubicBezTo>
                <a:close/>
                <a:moveTo>
                  <a:pt x="1476051" y="2370010"/>
                </a:moveTo>
                <a:lnTo>
                  <a:pt x="1484653" y="2382187"/>
                </a:lnTo>
                <a:cubicBezTo>
                  <a:pt x="1482131" y="2380927"/>
                  <a:pt x="1480060" y="2377994"/>
                  <a:pt x="1478157" y="2374433"/>
                </a:cubicBezTo>
                <a:close/>
                <a:moveTo>
                  <a:pt x="1474744" y="2368160"/>
                </a:moveTo>
                <a:lnTo>
                  <a:pt x="1475303" y="2368439"/>
                </a:lnTo>
                <a:lnTo>
                  <a:pt x="1476051" y="2370010"/>
                </a:lnTo>
                <a:close/>
                <a:moveTo>
                  <a:pt x="1002335" y="2367913"/>
                </a:moveTo>
                <a:cubicBezTo>
                  <a:pt x="1002335" y="2367913"/>
                  <a:pt x="997321" y="2365405"/>
                  <a:pt x="993899" y="2378131"/>
                </a:cubicBezTo>
                <a:cubicBezTo>
                  <a:pt x="996406" y="2379385"/>
                  <a:pt x="999310" y="2384449"/>
                  <a:pt x="1002642" y="2387920"/>
                </a:cubicBezTo>
                <a:cubicBezTo>
                  <a:pt x="1005976" y="2391390"/>
                  <a:pt x="1009736" y="2393271"/>
                  <a:pt x="1013955" y="2388161"/>
                </a:cubicBezTo>
                <a:cubicBezTo>
                  <a:pt x="1008941" y="2385653"/>
                  <a:pt x="1012364" y="2372928"/>
                  <a:pt x="1017378" y="2375436"/>
                </a:cubicBezTo>
                <a:cubicBezTo>
                  <a:pt x="1018233" y="2372255"/>
                  <a:pt x="1018348" y="2370507"/>
                  <a:pt x="1017881" y="2369596"/>
                </a:cubicBezTo>
                <a:cubicBezTo>
                  <a:pt x="1016483" y="2366868"/>
                  <a:pt x="1009856" y="2371674"/>
                  <a:pt x="1002335" y="2367913"/>
                </a:cubicBezTo>
                <a:close/>
                <a:moveTo>
                  <a:pt x="1469736" y="2361069"/>
                </a:moveTo>
                <a:lnTo>
                  <a:pt x="1472674" y="2362917"/>
                </a:lnTo>
                <a:lnTo>
                  <a:pt x="1474489" y="2366731"/>
                </a:lnTo>
                <a:lnTo>
                  <a:pt x="1474281" y="2367505"/>
                </a:lnTo>
                <a:close/>
                <a:moveTo>
                  <a:pt x="959229" y="2358988"/>
                </a:moveTo>
                <a:cubicBezTo>
                  <a:pt x="955377" y="2373307"/>
                  <a:pt x="950364" y="2370801"/>
                  <a:pt x="950364" y="2370801"/>
                </a:cubicBezTo>
                <a:cubicBezTo>
                  <a:pt x="950364" y="2370801"/>
                  <a:pt x="950364" y="2370801"/>
                  <a:pt x="955377" y="2373307"/>
                </a:cubicBezTo>
                <a:cubicBezTo>
                  <a:pt x="960391" y="2375815"/>
                  <a:pt x="960391" y="2375815"/>
                  <a:pt x="965405" y="2378322"/>
                </a:cubicBezTo>
                <a:cubicBezTo>
                  <a:pt x="967330" y="2371163"/>
                  <a:pt x="967040" y="2366957"/>
                  <a:pt x="966268" y="2364539"/>
                </a:cubicBezTo>
                <a:cubicBezTo>
                  <a:pt x="965496" y="2362124"/>
                  <a:pt x="964243" y="2361496"/>
                  <a:pt x="964243" y="2361496"/>
                </a:cubicBezTo>
                <a:cubicBezTo>
                  <a:pt x="964243" y="2361496"/>
                  <a:pt x="959229" y="2358988"/>
                  <a:pt x="959229" y="2358988"/>
                </a:cubicBezTo>
                <a:close/>
                <a:moveTo>
                  <a:pt x="8449099" y="2357831"/>
                </a:moveTo>
                <a:cubicBezTo>
                  <a:pt x="8449099" y="2357831"/>
                  <a:pt x="8446981" y="2358008"/>
                  <a:pt x="8446981" y="2358008"/>
                </a:cubicBezTo>
                <a:cubicBezTo>
                  <a:pt x="8447213" y="2360811"/>
                  <a:pt x="8447213" y="2360811"/>
                  <a:pt x="8447213" y="2360811"/>
                </a:cubicBezTo>
                <a:cubicBezTo>
                  <a:pt x="8451682" y="2363258"/>
                  <a:pt x="8455913" y="2362904"/>
                  <a:pt x="8458029" y="2362727"/>
                </a:cubicBezTo>
                <a:cubicBezTo>
                  <a:pt x="8462263" y="2362374"/>
                  <a:pt x="8464380" y="2362197"/>
                  <a:pt x="8466730" y="2364821"/>
                </a:cubicBezTo>
                <a:cubicBezTo>
                  <a:pt x="8466730" y="2364821"/>
                  <a:pt x="8468846" y="2364644"/>
                  <a:pt x="8468613" y="2361843"/>
                </a:cubicBezTo>
                <a:cubicBezTo>
                  <a:pt x="8468613" y="2361843"/>
                  <a:pt x="8468613" y="2361843"/>
                  <a:pt x="8466263" y="2359218"/>
                </a:cubicBezTo>
                <a:cubicBezTo>
                  <a:pt x="8464147" y="2359394"/>
                  <a:pt x="8462030" y="2359572"/>
                  <a:pt x="8457797" y="2359925"/>
                </a:cubicBezTo>
                <a:cubicBezTo>
                  <a:pt x="8455680" y="2360102"/>
                  <a:pt x="8451446" y="2360457"/>
                  <a:pt x="8449099" y="2357831"/>
                </a:cubicBezTo>
                <a:close/>
                <a:moveTo>
                  <a:pt x="587853" y="2357353"/>
                </a:moveTo>
                <a:cubicBezTo>
                  <a:pt x="587853" y="2357353"/>
                  <a:pt x="584001" y="2371673"/>
                  <a:pt x="584001" y="2371673"/>
                </a:cubicBezTo>
                <a:cubicBezTo>
                  <a:pt x="593726" y="2376535"/>
                  <a:pt x="592713" y="2359785"/>
                  <a:pt x="602438" y="2364648"/>
                </a:cubicBezTo>
                <a:cubicBezTo>
                  <a:pt x="602438" y="2364648"/>
                  <a:pt x="602438" y="2364648"/>
                  <a:pt x="597577" y="2362217"/>
                </a:cubicBezTo>
                <a:cubicBezTo>
                  <a:pt x="597577" y="2362217"/>
                  <a:pt x="592713" y="2359785"/>
                  <a:pt x="587853" y="2357353"/>
                </a:cubicBezTo>
                <a:close/>
                <a:moveTo>
                  <a:pt x="976835" y="2356968"/>
                </a:moveTo>
                <a:cubicBezTo>
                  <a:pt x="974269" y="2366513"/>
                  <a:pt x="979283" y="2369021"/>
                  <a:pt x="984297" y="2371529"/>
                </a:cubicBezTo>
                <a:cubicBezTo>
                  <a:pt x="984297" y="2371529"/>
                  <a:pt x="987446" y="2370396"/>
                  <a:pt x="989341" y="2368638"/>
                </a:cubicBezTo>
                <a:cubicBezTo>
                  <a:pt x="990289" y="2367758"/>
                  <a:pt x="990924" y="2366721"/>
                  <a:pt x="990695" y="2365592"/>
                </a:cubicBezTo>
                <a:cubicBezTo>
                  <a:pt x="990466" y="2364462"/>
                  <a:pt x="989372" y="2363237"/>
                  <a:pt x="986865" y="2361984"/>
                </a:cubicBezTo>
                <a:cubicBezTo>
                  <a:pt x="981850" y="2359476"/>
                  <a:pt x="981850" y="2359476"/>
                  <a:pt x="976835" y="2356968"/>
                </a:cubicBezTo>
                <a:close/>
                <a:moveTo>
                  <a:pt x="2264612" y="2355231"/>
                </a:moveTo>
                <a:cubicBezTo>
                  <a:pt x="2264488" y="2354407"/>
                  <a:pt x="2264064" y="2354703"/>
                  <a:pt x="2263824" y="2355598"/>
                </a:cubicBezTo>
                <a:lnTo>
                  <a:pt x="2264388" y="2356623"/>
                </a:lnTo>
                <a:lnTo>
                  <a:pt x="2263595" y="2361575"/>
                </a:lnTo>
                <a:lnTo>
                  <a:pt x="2268458" y="2364007"/>
                </a:lnTo>
                <a:lnTo>
                  <a:pt x="2264388" y="2356623"/>
                </a:lnTo>
                <a:close/>
                <a:moveTo>
                  <a:pt x="693133" y="2350449"/>
                </a:moveTo>
                <a:cubicBezTo>
                  <a:pt x="693133" y="2350449"/>
                  <a:pt x="693133" y="2350449"/>
                  <a:pt x="695125" y="2362273"/>
                </a:cubicBezTo>
                <a:cubicBezTo>
                  <a:pt x="695125" y="2362273"/>
                  <a:pt x="695125" y="2362273"/>
                  <a:pt x="699684" y="2364553"/>
                </a:cubicBezTo>
                <a:cubicBezTo>
                  <a:pt x="699684" y="2364553"/>
                  <a:pt x="699684" y="2364553"/>
                  <a:pt x="702252" y="2355008"/>
                </a:cubicBezTo>
                <a:cubicBezTo>
                  <a:pt x="702252" y="2355008"/>
                  <a:pt x="697693" y="2352728"/>
                  <a:pt x="697693" y="2352728"/>
                </a:cubicBezTo>
                <a:cubicBezTo>
                  <a:pt x="697693" y="2352728"/>
                  <a:pt x="693133" y="2350449"/>
                  <a:pt x="693133" y="2350449"/>
                </a:cubicBezTo>
                <a:close/>
                <a:moveTo>
                  <a:pt x="1439866" y="2347812"/>
                </a:moveTo>
                <a:lnTo>
                  <a:pt x="1440012" y="2348454"/>
                </a:lnTo>
                <a:lnTo>
                  <a:pt x="1439218" y="2348894"/>
                </a:lnTo>
                <a:close/>
                <a:moveTo>
                  <a:pt x="1986683" y="2344870"/>
                </a:moveTo>
                <a:lnTo>
                  <a:pt x="1989421" y="2347549"/>
                </a:lnTo>
                <a:lnTo>
                  <a:pt x="1990272" y="2350535"/>
                </a:lnTo>
                <a:lnTo>
                  <a:pt x="1988983" y="2356689"/>
                </a:lnTo>
                <a:lnTo>
                  <a:pt x="1985296" y="2359350"/>
                </a:lnTo>
                <a:cubicBezTo>
                  <a:pt x="1983766" y="2362380"/>
                  <a:pt x="1982865" y="2365725"/>
                  <a:pt x="1982865" y="2365725"/>
                </a:cubicBezTo>
                <a:lnTo>
                  <a:pt x="1980698" y="2363346"/>
                </a:lnTo>
                <a:lnTo>
                  <a:pt x="1983085" y="2358248"/>
                </a:lnTo>
                <a:cubicBezTo>
                  <a:pt x="1986683" y="2344870"/>
                  <a:pt x="1981641" y="2342347"/>
                  <a:pt x="1986683" y="2344870"/>
                </a:cubicBezTo>
                <a:close/>
                <a:moveTo>
                  <a:pt x="1634241" y="2343159"/>
                </a:moveTo>
                <a:lnTo>
                  <a:pt x="1641668" y="2346873"/>
                </a:lnTo>
                <a:lnTo>
                  <a:pt x="1641691" y="2353769"/>
                </a:lnTo>
                <a:lnTo>
                  <a:pt x="1643903" y="2347991"/>
                </a:lnTo>
                <a:lnTo>
                  <a:pt x="1644328" y="2348203"/>
                </a:lnTo>
                <a:cubicBezTo>
                  <a:pt x="1649370" y="2350725"/>
                  <a:pt x="1644328" y="2348203"/>
                  <a:pt x="1640729" y="2361582"/>
                </a:cubicBezTo>
                <a:cubicBezTo>
                  <a:pt x="1644510" y="2363473"/>
                  <a:pt x="1647257" y="2363898"/>
                  <a:pt x="1649406" y="2363549"/>
                </a:cubicBezTo>
                <a:lnTo>
                  <a:pt x="1651881" y="2362254"/>
                </a:lnTo>
                <a:lnTo>
                  <a:pt x="1653055" y="2366556"/>
                </a:lnTo>
                <a:cubicBezTo>
                  <a:pt x="1654010" y="2368050"/>
                  <a:pt x="1655037" y="2368563"/>
                  <a:pt x="1655720" y="2368905"/>
                </a:cubicBezTo>
                <a:lnTo>
                  <a:pt x="1652572" y="2375093"/>
                </a:lnTo>
                <a:lnTo>
                  <a:pt x="1627266" y="2362438"/>
                </a:lnTo>
                <a:cubicBezTo>
                  <a:pt x="1627266" y="2362438"/>
                  <a:pt x="1626004" y="2361807"/>
                  <a:pt x="1624294" y="2362849"/>
                </a:cubicBezTo>
                <a:lnTo>
                  <a:pt x="1622174" y="2366757"/>
                </a:lnTo>
                <a:lnTo>
                  <a:pt x="1625151" y="2355689"/>
                </a:lnTo>
                <a:cubicBezTo>
                  <a:pt x="1625601" y="2354016"/>
                  <a:pt x="1625601" y="2354016"/>
                  <a:pt x="1625601" y="2354016"/>
                </a:cubicBezTo>
                <a:cubicBezTo>
                  <a:pt x="1625601" y="2354016"/>
                  <a:pt x="1625601" y="2354016"/>
                  <a:pt x="1620560" y="2351494"/>
                </a:cubicBezTo>
                <a:cubicBezTo>
                  <a:pt x="1625601" y="2354016"/>
                  <a:pt x="1634241" y="2343159"/>
                  <a:pt x="1635686" y="2359059"/>
                </a:cubicBezTo>
                <a:cubicBezTo>
                  <a:pt x="1639284" y="2345681"/>
                  <a:pt x="1639284" y="2345681"/>
                  <a:pt x="1634241" y="2343159"/>
                </a:cubicBezTo>
                <a:close/>
                <a:moveTo>
                  <a:pt x="2481298" y="2341785"/>
                </a:moveTo>
                <a:cubicBezTo>
                  <a:pt x="2486341" y="2344306"/>
                  <a:pt x="2486341" y="2344306"/>
                  <a:pt x="2491383" y="2346828"/>
                </a:cubicBezTo>
                <a:cubicBezTo>
                  <a:pt x="2491383" y="2346828"/>
                  <a:pt x="2482744" y="2357684"/>
                  <a:pt x="2482744" y="2357684"/>
                </a:cubicBezTo>
                <a:cubicBezTo>
                  <a:pt x="2492829" y="2362726"/>
                  <a:pt x="2497873" y="2365250"/>
                  <a:pt x="2502914" y="2367770"/>
                </a:cubicBezTo>
                <a:cubicBezTo>
                  <a:pt x="2496072" y="2371938"/>
                  <a:pt x="2493913" y="2374652"/>
                  <a:pt x="2491932" y="2379355"/>
                </a:cubicBezTo>
                <a:lnTo>
                  <a:pt x="2489190" y="2386599"/>
                </a:lnTo>
                <a:lnTo>
                  <a:pt x="2476524" y="2394579"/>
                </a:lnTo>
                <a:lnTo>
                  <a:pt x="2466965" y="2407583"/>
                </a:lnTo>
                <a:lnTo>
                  <a:pt x="2467490" y="2405077"/>
                </a:lnTo>
                <a:cubicBezTo>
                  <a:pt x="2466048" y="2402458"/>
                  <a:pt x="2463527" y="2401198"/>
                  <a:pt x="2463527" y="2401198"/>
                </a:cubicBezTo>
                <a:cubicBezTo>
                  <a:pt x="2463527" y="2401198"/>
                  <a:pt x="2467125" y="2387820"/>
                  <a:pt x="2472169" y="2390343"/>
                </a:cubicBezTo>
                <a:cubicBezTo>
                  <a:pt x="2467125" y="2387820"/>
                  <a:pt x="2467125" y="2387820"/>
                  <a:pt x="2462084" y="2385298"/>
                </a:cubicBezTo>
                <a:cubicBezTo>
                  <a:pt x="2460823" y="2384669"/>
                  <a:pt x="2459651" y="2385032"/>
                  <a:pt x="2458550" y="2386140"/>
                </a:cubicBezTo>
                <a:lnTo>
                  <a:pt x="2456482" y="2389651"/>
                </a:lnTo>
                <a:lnTo>
                  <a:pt x="2456766" y="2387469"/>
                </a:lnTo>
                <a:cubicBezTo>
                  <a:pt x="2458696" y="2382252"/>
                  <a:pt x="2461182" y="2377603"/>
                  <a:pt x="2462559" y="2371821"/>
                </a:cubicBezTo>
                <a:cubicBezTo>
                  <a:pt x="2470614" y="2377014"/>
                  <a:pt x="2475793" y="2368680"/>
                  <a:pt x="2480190" y="2364846"/>
                </a:cubicBezTo>
                <a:cubicBezTo>
                  <a:pt x="2477353" y="2359684"/>
                  <a:pt x="2480559" y="2358415"/>
                  <a:pt x="2478915" y="2350686"/>
                </a:cubicBezTo>
                <a:lnTo>
                  <a:pt x="2478905" y="2350685"/>
                </a:lnTo>
                <a:lnTo>
                  <a:pt x="2479501" y="2348474"/>
                </a:lnTo>
                <a:cubicBezTo>
                  <a:pt x="2480400" y="2345129"/>
                  <a:pt x="2481298" y="2341785"/>
                  <a:pt x="2481298" y="2341785"/>
                </a:cubicBezTo>
                <a:close/>
                <a:moveTo>
                  <a:pt x="2460184" y="2340070"/>
                </a:moveTo>
                <a:lnTo>
                  <a:pt x="2467704" y="2344472"/>
                </a:lnTo>
                <a:lnTo>
                  <a:pt x="2473088" y="2350229"/>
                </a:lnTo>
                <a:lnTo>
                  <a:pt x="2470643" y="2350037"/>
                </a:lnTo>
                <a:lnTo>
                  <a:pt x="2469140" y="2349284"/>
                </a:lnTo>
                <a:lnTo>
                  <a:pt x="2468967" y="2349905"/>
                </a:lnTo>
                <a:lnTo>
                  <a:pt x="2461242" y="2349299"/>
                </a:lnTo>
                <a:cubicBezTo>
                  <a:pt x="2460831" y="2347365"/>
                  <a:pt x="2460420" y="2345433"/>
                  <a:pt x="2460420" y="2345433"/>
                </a:cubicBezTo>
                <a:close/>
                <a:moveTo>
                  <a:pt x="884725" y="2337972"/>
                </a:moveTo>
                <a:cubicBezTo>
                  <a:pt x="884725" y="2337972"/>
                  <a:pt x="884725" y="2337972"/>
                  <a:pt x="880874" y="2352291"/>
                </a:cubicBezTo>
                <a:cubicBezTo>
                  <a:pt x="886344" y="2355026"/>
                  <a:pt x="886344" y="2355026"/>
                  <a:pt x="886344" y="2355026"/>
                </a:cubicBezTo>
                <a:cubicBezTo>
                  <a:pt x="888270" y="2347867"/>
                  <a:pt x="889233" y="2344287"/>
                  <a:pt x="889031" y="2342156"/>
                </a:cubicBezTo>
                <a:cubicBezTo>
                  <a:pt x="888828" y="2340024"/>
                  <a:pt x="887460" y="2339340"/>
                  <a:pt x="884725" y="2337972"/>
                </a:cubicBezTo>
                <a:close/>
                <a:moveTo>
                  <a:pt x="1681779" y="2336575"/>
                </a:moveTo>
                <a:cubicBezTo>
                  <a:pt x="1691865" y="2341618"/>
                  <a:pt x="1683225" y="2352475"/>
                  <a:pt x="1688266" y="2354996"/>
                </a:cubicBezTo>
                <a:cubicBezTo>
                  <a:pt x="1688266" y="2354996"/>
                  <a:pt x="1688266" y="2354996"/>
                  <a:pt x="1693309" y="2357519"/>
                </a:cubicBezTo>
                <a:cubicBezTo>
                  <a:pt x="1696906" y="2344141"/>
                  <a:pt x="1701949" y="2346663"/>
                  <a:pt x="1701949" y="2346663"/>
                </a:cubicBezTo>
                <a:cubicBezTo>
                  <a:pt x="1698352" y="2360040"/>
                  <a:pt x="1698352" y="2360040"/>
                  <a:pt x="1703394" y="2362563"/>
                </a:cubicBezTo>
                <a:cubicBezTo>
                  <a:pt x="1694753" y="2373420"/>
                  <a:pt x="1699796" y="2375943"/>
                  <a:pt x="1701241" y="2391842"/>
                </a:cubicBezTo>
                <a:cubicBezTo>
                  <a:pt x="1702139" y="2388498"/>
                  <a:pt x="1703444" y="2386305"/>
                  <a:pt x="1704817" y="2384856"/>
                </a:cubicBezTo>
                <a:lnTo>
                  <a:pt x="1707504" y="2383160"/>
                </a:lnTo>
                <a:lnTo>
                  <a:pt x="1706502" y="2386886"/>
                </a:lnTo>
                <a:cubicBezTo>
                  <a:pt x="1702904" y="2400263"/>
                  <a:pt x="1702904" y="2400263"/>
                  <a:pt x="1697861" y="2397742"/>
                </a:cubicBezTo>
                <a:cubicBezTo>
                  <a:pt x="1696418" y="2381842"/>
                  <a:pt x="1696418" y="2381842"/>
                  <a:pt x="1696418" y="2381842"/>
                </a:cubicBezTo>
                <a:lnTo>
                  <a:pt x="1691490" y="2392363"/>
                </a:lnTo>
                <a:lnTo>
                  <a:pt x="1689081" y="2387184"/>
                </a:lnTo>
                <a:cubicBezTo>
                  <a:pt x="1686109" y="2384276"/>
                  <a:pt x="1684356" y="2394783"/>
                  <a:pt x="1674093" y="2401036"/>
                </a:cubicBezTo>
                <a:cubicBezTo>
                  <a:pt x="1677691" y="2387655"/>
                  <a:pt x="1677691" y="2387655"/>
                  <a:pt x="1672649" y="2385133"/>
                </a:cubicBezTo>
                <a:lnTo>
                  <a:pt x="1663453" y="2380534"/>
                </a:lnTo>
                <a:lnTo>
                  <a:pt x="1667219" y="2366531"/>
                </a:lnTo>
                <a:cubicBezTo>
                  <a:pt x="1667219" y="2366531"/>
                  <a:pt x="1661749" y="2363795"/>
                  <a:pt x="1661749" y="2363795"/>
                </a:cubicBezTo>
                <a:cubicBezTo>
                  <a:pt x="1661749" y="2363795"/>
                  <a:pt x="1661305" y="2362558"/>
                  <a:pt x="1660580" y="2360927"/>
                </a:cubicBezTo>
                <a:lnTo>
                  <a:pt x="1658851" y="2357760"/>
                </a:lnTo>
                <a:lnTo>
                  <a:pt x="1664497" y="2358290"/>
                </a:lnTo>
                <a:cubicBezTo>
                  <a:pt x="1661799" y="2368323"/>
                  <a:pt x="1673683" y="2360036"/>
                  <a:pt x="1680402" y="2361973"/>
                </a:cubicBezTo>
                <a:lnTo>
                  <a:pt x="1682604" y="2365280"/>
                </a:lnTo>
                <a:lnTo>
                  <a:pt x="1682596" y="2365443"/>
                </a:lnTo>
                <a:cubicBezTo>
                  <a:pt x="1683407" y="2367747"/>
                  <a:pt x="1684668" y="2368377"/>
                  <a:pt x="1684668" y="2368377"/>
                </a:cubicBezTo>
                <a:lnTo>
                  <a:pt x="1682604" y="2365280"/>
                </a:lnTo>
                <a:lnTo>
                  <a:pt x="1683225" y="2352475"/>
                </a:lnTo>
                <a:cubicBezTo>
                  <a:pt x="1678181" y="2349954"/>
                  <a:pt x="1681779" y="2336575"/>
                  <a:pt x="1681779" y="2336575"/>
                </a:cubicBezTo>
                <a:close/>
                <a:moveTo>
                  <a:pt x="1969768" y="2336411"/>
                </a:moveTo>
                <a:lnTo>
                  <a:pt x="1971556" y="2337305"/>
                </a:lnTo>
                <a:cubicBezTo>
                  <a:pt x="1976598" y="2339826"/>
                  <a:pt x="1976598" y="2339826"/>
                  <a:pt x="1976598" y="2339826"/>
                </a:cubicBezTo>
                <a:cubicBezTo>
                  <a:pt x="1972999" y="2353203"/>
                  <a:pt x="1978043" y="2355726"/>
                  <a:pt x="1983085" y="2358248"/>
                </a:cubicBezTo>
                <a:cubicBezTo>
                  <a:pt x="1978043" y="2355726"/>
                  <a:pt x="1978043" y="2355726"/>
                  <a:pt x="1972999" y="2353203"/>
                </a:cubicBezTo>
                <a:lnTo>
                  <a:pt x="1970172" y="2351789"/>
                </a:lnTo>
                <a:lnTo>
                  <a:pt x="1970167" y="2351785"/>
                </a:lnTo>
                <a:lnTo>
                  <a:pt x="1962736" y="2341742"/>
                </a:lnTo>
                <a:lnTo>
                  <a:pt x="1964999" y="2337573"/>
                </a:lnTo>
                <a:close/>
                <a:moveTo>
                  <a:pt x="2409292" y="2334347"/>
                </a:moveTo>
                <a:cubicBezTo>
                  <a:pt x="2409292" y="2334347"/>
                  <a:pt x="2407695" y="2334978"/>
                  <a:pt x="2406097" y="2335611"/>
                </a:cubicBezTo>
                <a:cubicBezTo>
                  <a:pt x="2405339" y="2340195"/>
                  <a:pt x="2406181" y="2344147"/>
                  <a:pt x="2409796" y="2344858"/>
                </a:cubicBezTo>
                <a:cubicBezTo>
                  <a:pt x="2409374" y="2342882"/>
                  <a:pt x="2409965" y="2341578"/>
                  <a:pt x="2410301" y="2340107"/>
                </a:cubicBezTo>
                <a:cubicBezTo>
                  <a:pt x="2410637" y="2338634"/>
                  <a:pt x="2410721" y="2336995"/>
                  <a:pt x="2409292" y="2334347"/>
                </a:cubicBezTo>
                <a:close/>
                <a:moveTo>
                  <a:pt x="571647" y="2333009"/>
                </a:moveTo>
                <a:cubicBezTo>
                  <a:pt x="567795" y="2347327"/>
                  <a:pt x="567795" y="2347327"/>
                  <a:pt x="567795" y="2347327"/>
                </a:cubicBezTo>
                <a:cubicBezTo>
                  <a:pt x="563945" y="2361642"/>
                  <a:pt x="563945" y="2361642"/>
                  <a:pt x="563945" y="2361642"/>
                </a:cubicBezTo>
                <a:cubicBezTo>
                  <a:pt x="569050" y="2364195"/>
                  <a:pt x="574154" y="2366748"/>
                  <a:pt x="579260" y="2369301"/>
                </a:cubicBezTo>
                <a:cubicBezTo>
                  <a:pt x="574154" y="2366748"/>
                  <a:pt x="569050" y="2364195"/>
                  <a:pt x="572899" y="2349880"/>
                </a:cubicBezTo>
                <a:cubicBezTo>
                  <a:pt x="572899" y="2349880"/>
                  <a:pt x="581856" y="2338114"/>
                  <a:pt x="581856" y="2338114"/>
                </a:cubicBezTo>
                <a:cubicBezTo>
                  <a:pt x="576751" y="2335561"/>
                  <a:pt x="576751" y="2335561"/>
                  <a:pt x="571647" y="2333009"/>
                </a:cubicBezTo>
                <a:close/>
                <a:moveTo>
                  <a:pt x="630400" y="2329901"/>
                </a:moveTo>
                <a:cubicBezTo>
                  <a:pt x="630400" y="2329901"/>
                  <a:pt x="630400" y="2329901"/>
                  <a:pt x="626549" y="2344220"/>
                </a:cubicBezTo>
                <a:cubicBezTo>
                  <a:pt x="626549" y="2344220"/>
                  <a:pt x="626549" y="2344220"/>
                  <a:pt x="630195" y="2346044"/>
                </a:cubicBezTo>
                <a:cubicBezTo>
                  <a:pt x="630195" y="2346044"/>
                  <a:pt x="630195" y="2346044"/>
                  <a:pt x="634047" y="2331725"/>
                </a:cubicBezTo>
                <a:cubicBezTo>
                  <a:pt x="634047" y="2331725"/>
                  <a:pt x="634047" y="2331725"/>
                  <a:pt x="630400" y="2329901"/>
                </a:cubicBezTo>
                <a:close/>
                <a:moveTo>
                  <a:pt x="2163149" y="2326872"/>
                </a:moveTo>
                <a:cubicBezTo>
                  <a:pt x="2168192" y="2329394"/>
                  <a:pt x="2168192" y="2329394"/>
                  <a:pt x="2168192" y="2329394"/>
                </a:cubicBezTo>
                <a:cubicBezTo>
                  <a:pt x="2168192" y="2329394"/>
                  <a:pt x="2164594" y="2342772"/>
                  <a:pt x="2169636" y="2345293"/>
                </a:cubicBezTo>
                <a:cubicBezTo>
                  <a:pt x="2164594" y="2342772"/>
                  <a:pt x="2159551" y="2340250"/>
                  <a:pt x="2154511" y="2337729"/>
                </a:cubicBezTo>
                <a:cubicBezTo>
                  <a:pt x="2154511" y="2337729"/>
                  <a:pt x="2163149" y="2326872"/>
                  <a:pt x="2163149" y="2326872"/>
                </a:cubicBezTo>
                <a:close/>
                <a:moveTo>
                  <a:pt x="2582616" y="2326679"/>
                </a:moveTo>
                <a:lnTo>
                  <a:pt x="2586460" y="2333662"/>
                </a:lnTo>
                <a:cubicBezTo>
                  <a:pt x="2586460" y="2333662"/>
                  <a:pt x="2586460" y="2333662"/>
                  <a:pt x="2581416" y="2331140"/>
                </a:cubicBezTo>
                <a:close/>
                <a:moveTo>
                  <a:pt x="8345668" y="2325683"/>
                </a:moveTo>
                <a:cubicBezTo>
                  <a:pt x="8344405" y="2325771"/>
                  <a:pt x="8342787" y="2327373"/>
                  <a:pt x="8342574" y="2328959"/>
                </a:cubicBezTo>
                <a:cubicBezTo>
                  <a:pt x="8342430" y="2330016"/>
                  <a:pt x="8342912" y="2331068"/>
                  <a:pt x="8344540" y="2331659"/>
                </a:cubicBezTo>
                <a:cubicBezTo>
                  <a:pt x="8344301" y="2328769"/>
                  <a:pt x="8346391" y="2328594"/>
                  <a:pt x="8346631" y="2331483"/>
                </a:cubicBezTo>
                <a:cubicBezTo>
                  <a:pt x="8347838" y="2327018"/>
                  <a:pt x="8346930" y="2325594"/>
                  <a:pt x="8345668" y="2325683"/>
                </a:cubicBezTo>
                <a:close/>
                <a:moveTo>
                  <a:pt x="1944779" y="2325650"/>
                </a:moveTo>
                <a:lnTo>
                  <a:pt x="1947147" y="2329002"/>
                </a:lnTo>
                <a:lnTo>
                  <a:pt x="1947514" y="2330973"/>
                </a:lnTo>
                <a:cubicBezTo>
                  <a:pt x="1947920" y="2332125"/>
                  <a:pt x="1948438" y="2332858"/>
                  <a:pt x="1949079" y="2332467"/>
                </a:cubicBezTo>
                <a:lnTo>
                  <a:pt x="1949276" y="2332018"/>
                </a:lnTo>
                <a:lnTo>
                  <a:pt x="1951165" y="2334693"/>
                </a:lnTo>
                <a:cubicBezTo>
                  <a:pt x="1952065" y="2331348"/>
                  <a:pt x="1952200" y="2329519"/>
                  <a:pt x="1951952" y="2328446"/>
                </a:cubicBezTo>
                <a:lnTo>
                  <a:pt x="1951212" y="2327610"/>
                </a:lnTo>
                <a:lnTo>
                  <a:pt x="1951385" y="2327217"/>
                </a:lnTo>
                <a:cubicBezTo>
                  <a:pt x="1951385" y="2327217"/>
                  <a:pt x="1951385" y="2327217"/>
                  <a:pt x="1956428" y="2329739"/>
                </a:cubicBezTo>
                <a:lnTo>
                  <a:pt x="1957486" y="2325804"/>
                </a:lnTo>
                <a:lnTo>
                  <a:pt x="1959416" y="2328984"/>
                </a:lnTo>
                <a:lnTo>
                  <a:pt x="1959399" y="2329328"/>
                </a:lnTo>
                <a:lnTo>
                  <a:pt x="1960992" y="2331583"/>
                </a:lnTo>
                <a:lnTo>
                  <a:pt x="1961432" y="2332309"/>
                </a:lnTo>
                <a:lnTo>
                  <a:pt x="1957149" y="2337688"/>
                </a:lnTo>
                <a:cubicBezTo>
                  <a:pt x="1954989" y="2340403"/>
                  <a:pt x="1952829" y="2343116"/>
                  <a:pt x="1952829" y="2343116"/>
                </a:cubicBezTo>
                <a:lnTo>
                  <a:pt x="1956724" y="2345064"/>
                </a:lnTo>
                <a:lnTo>
                  <a:pt x="1956019" y="2345895"/>
                </a:lnTo>
                <a:cubicBezTo>
                  <a:pt x="1953622" y="2346830"/>
                  <a:pt x="1950763" y="2346825"/>
                  <a:pt x="1948017" y="2346400"/>
                </a:cubicBezTo>
                <a:lnTo>
                  <a:pt x="1947768" y="2346320"/>
                </a:lnTo>
                <a:lnTo>
                  <a:pt x="1949507" y="2339855"/>
                </a:lnTo>
                <a:lnTo>
                  <a:pt x="1944036" y="2337120"/>
                </a:lnTo>
                <a:cubicBezTo>
                  <a:pt x="1944036" y="2337120"/>
                  <a:pt x="1943074" y="2340700"/>
                  <a:pt x="1942111" y="2344278"/>
                </a:cubicBezTo>
                <a:lnTo>
                  <a:pt x="1942053" y="2344492"/>
                </a:lnTo>
                <a:lnTo>
                  <a:pt x="1937482" y="2343029"/>
                </a:lnTo>
                <a:cubicBezTo>
                  <a:pt x="1937482" y="2343029"/>
                  <a:pt x="1927398" y="2337985"/>
                  <a:pt x="1927398" y="2337985"/>
                </a:cubicBezTo>
                <a:lnTo>
                  <a:pt x="1927721" y="2336038"/>
                </a:lnTo>
                <a:lnTo>
                  <a:pt x="1934103" y="2332152"/>
                </a:lnTo>
                <a:close/>
                <a:moveTo>
                  <a:pt x="2278118" y="2325520"/>
                </a:moveTo>
                <a:cubicBezTo>
                  <a:pt x="2278118" y="2325520"/>
                  <a:pt x="2270083" y="2332330"/>
                  <a:pt x="2270083" y="2332330"/>
                </a:cubicBezTo>
                <a:cubicBezTo>
                  <a:pt x="2275552" y="2335066"/>
                  <a:pt x="2275552" y="2335066"/>
                  <a:pt x="2275552" y="2335066"/>
                </a:cubicBezTo>
                <a:cubicBezTo>
                  <a:pt x="2275552" y="2335066"/>
                  <a:pt x="2281022" y="2337802"/>
                  <a:pt x="2281022" y="2337802"/>
                </a:cubicBezTo>
                <a:cubicBezTo>
                  <a:pt x="2281022" y="2337802"/>
                  <a:pt x="2281022" y="2337802"/>
                  <a:pt x="2278118" y="2325520"/>
                </a:cubicBezTo>
                <a:close/>
                <a:moveTo>
                  <a:pt x="1917531" y="2325465"/>
                </a:moveTo>
                <a:lnTo>
                  <a:pt x="1918137" y="2332134"/>
                </a:lnTo>
                <a:lnTo>
                  <a:pt x="1917311" y="2332942"/>
                </a:lnTo>
                <a:lnTo>
                  <a:pt x="1913685" y="2327807"/>
                </a:lnTo>
                <a:close/>
                <a:moveTo>
                  <a:pt x="551589" y="2322979"/>
                </a:moveTo>
                <a:cubicBezTo>
                  <a:pt x="547738" y="2337297"/>
                  <a:pt x="547738" y="2337297"/>
                  <a:pt x="547738" y="2337297"/>
                </a:cubicBezTo>
                <a:cubicBezTo>
                  <a:pt x="547738" y="2337297"/>
                  <a:pt x="547738" y="2337297"/>
                  <a:pt x="553208" y="2340033"/>
                </a:cubicBezTo>
                <a:cubicBezTo>
                  <a:pt x="553208" y="2340033"/>
                  <a:pt x="554171" y="2336453"/>
                  <a:pt x="554450" y="2332531"/>
                </a:cubicBezTo>
                <a:cubicBezTo>
                  <a:pt x="554728" y="2328609"/>
                  <a:pt x="554324" y="2324346"/>
                  <a:pt x="551589" y="2322979"/>
                </a:cubicBezTo>
                <a:close/>
                <a:moveTo>
                  <a:pt x="2435916" y="2319089"/>
                </a:moveTo>
                <a:lnTo>
                  <a:pt x="2436986" y="2322127"/>
                </a:lnTo>
                <a:lnTo>
                  <a:pt x="2434930" y="2322754"/>
                </a:lnTo>
                <a:close/>
                <a:moveTo>
                  <a:pt x="2263531" y="2318229"/>
                </a:moveTo>
                <a:cubicBezTo>
                  <a:pt x="2260964" y="2327774"/>
                  <a:pt x="2260964" y="2327774"/>
                  <a:pt x="2260964" y="2327774"/>
                </a:cubicBezTo>
                <a:cubicBezTo>
                  <a:pt x="2260964" y="2327774"/>
                  <a:pt x="2260964" y="2327774"/>
                  <a:pt x="2266435" y="2330510"/>
                </a:cubicBezTo>
                <a:cubicBezTo>
                  <a:pt x="2266435" y="2330510"/>
                  <a:pt x="2266435" y="2330510"/>
                  <a:pt x="2269002" y="2320964"/>
                </a:cubicBezTo>
                <a:cubicBezTo>
                  <a:pt x="2263531" y="2318229"/>
                  <a:pt x="2263531" y="2318229"/>
                  <a:pt x="2263531" y="2318229"/>
                </a:cubicBezTo>
                <a:close/>
                <a:moveTo>
                  <a:pt x="925078" y="2314840"/>
                </a:moveTo>
                <a:cubicBezTo>
                  <a:pt x="921196" y="2319666"/>
                  <a:pt x="919590" y="2325633"/>
                  <a:pt x="919927" y="2329184"/>
                </a:cubicBezTo>
                <a:cubicBezTo>
                  <a:pt x="920264" y="2332736"/>
                  <a:pt x="922545" y="2333877"/>
                  <a:pt x="926427" y="2329052"/>
                </a:cubicBezTo>
                <a:cubicBezTo>
                  <a:pt x="921868" y="2326773"/>
                  <a:pt x="921868" y="2326773"/>
                  <a:pt x="921868" y="2326773"/>
                </a:cubicBezTo>
                <a:cubicBezTo>
                  <a:pt x="921868" y="2326773"/>
                  <a:pt x="929636" y="2317121"/>
                  <a:pt x="925078" y="2314840"/>
                </a:cubicBezTo>
                <a:close/>
                <a:moveTo>
                  <a:pt x="1458136" y="2314736"/>
                </a:moveTo>
                <a:cubicBezTo>
                  <a:pt x="1458136" y="2314736"/>
                  <a:pt x="1461276" y="2320365"/>
                  <a:pt x="1463529" y="2323524"/>
                </a:cubicBezTo>
                <a:cubicBezTo>
                  <a:pt x="1464656" y="2325102"/>
                  <a:pt x="1465561" y="2326062"/>
                  <a:pt x="1465742" y="2325391"/>
                </a:cubicBezTo>
                <a:cubicBezTo>
                  <a:pt x="1465923" y="2324720"/>
                  <a:pt x="1465379" y="2322418"/>
                  <a:pt x="1463606" y="2317471"/>
                </a:cubicBezTo>
                <a:cubicBezTo>
                  <a:pt x="1463606" y="2317471"/>
                  <a:pt x="1458136" y="2314736"/>
                  <a:pt x="1458136" y="2314736"/>
                </a:cubicBezTo>
                <a:close/>
                <a:moveTo>
                  <a:pt x="2287439" y="2313940"/>
                </a:moveTo>
                <a:cubicBezTo>
                  <a:pt x="2287439" y="2313940"/>
                  <a:pt x="2283586" y="2328258"/>
                  <a:pt x="2288146" y="2330539"/>
                </a:cubicBezTo>
                <a:cubicBezTo>
                  <a:pt x="2291996" y="2316220"/>
                  <a:pt x="2288146" y="2330539"/>
                  <a:pt x="2296556" y="2318499"/>
                </a:cubicBezTo>
                <a:cubicBezTo>
                  <a:pt x="2291996" y="2316220"/>
                  <a:pt x="2291996" y="2316220"/>
                  <a:pt x="2287439" y="2313940"/>
                </a:cubicBezTo>
                <a:close/>
                <a:moveTo>
                  <a:pt x="1426555" y="2305738"/>
                </a:moveTo>
                <a:cubicBezTo>
                  <a:pt x="1422123" y="2311642"/>
                  <a:pt x="1425884" y="2313523"/>
                  <a:pt x="1430126" y="2313615"/>
                </a:cubicBezTo>
                <a:cubicBezTo>
                  <a:pt x="1434367" y="2313703"/>
                  <a:pt x="1439089" y="2312006"/>
                  <a:pt x="1436582" y="2310753"/>
                </a:cubicBezTo>
                <a:cubicBezTo>
                  <a:pt x="1436582" y="2310753"/>
                  <a:pt x="1431570" y="2308245"/>
                  <a:pt x="1431570" y="2308245"/>
                </a:cubicBezTo>
                <a:cubicBezTo>
                  <a:pt x="1426555" y="2305738"/>
                  <a:pt x="1426555" y="2305738"/>
                  <a:pt x="1426555" y="2305738"/>
                </a:cubicBezTo>
                <a:close/>
                <a:moveTo>
                  <a:pt x="1438081" y="2304706"/>
                </a:moveTo>
                <a:cubicBezTo>
                  <a:pt x="1434230" y="2319025"/>
                  <a:pt x="1439699" y="2321760"/>
                  <a:pt x="1439699" y="2321760"/>
                </a:cubicBezTo>
                <a:cubicBezTo>
                  <a:pt x="1445169" y="2324495"/>
                  <a:pt x="1449020" y="2310177"/>
                  <a:pt x="1449020" y="2310177"/>
                </a:cubicBezTo>
                <a:cubicBezTo>
                  <a:pt x="1449020" y="2310177"/>
                  <a:pt x="1449020" y="2310177"/>
                  <a:pt x="1443550" y="2307442"/>
                </a:cubicBezTo>
                <a:cubicBezTo>
                  <a:pt x="1438081" y="2304706"/>
                  <a:pt x="1438081" y="2304706"/>
                  <a:pt x="1438081" y="2304706"/>
                </a:cubicBezTo>
                <a:close/>
                <a:moveTo>
                  <a:pt x="1405057" y="2304433"/>
                </a:moveTo>
                <a:cubicBezTo>
                  <a:pt x="1405057" y="2304433"/>
                  <a:pt x="1406710" y="2318795"/>
                  <a:pt x="1411573" y="2321228"/>
                </a:cubicBezTo>
                <a:cubicBezTo>
                  <a:pt x="1411573" y="2321228"/>
                  <a:pt x="1406710" y="2318795"/>
                  <a:pt x="1406710" y="2318795"/>
                </a:cubicBezTo>
                <a:cubicBezTo>
                  <a:pt x="1406710" y="2318795"/>
                  <a:pt x="1406710" y="2318795"/>
                  <a:pt x="1401848" y="2316365"/>
                </a:cubicBezTo>
                <a:cubicBezTo>
                  <a:pt x="1398640" y="2328296"/>
                  <a:pt x="1403501" y="2330727"/>
                  <a:pt x="1403501" y="2330727"/>
                </a:cubicBezTo>
                <a:cubicBezTo>
                  <a:pt x="1406710" y="2318795"/>
                  <a:pt x="1411573" y="2321228"/>
                  <a:pt x="1411573" y="2321228"/>
                </a:cubicBezTo>
                <a:cubicBezTo>
                  <a:pt x="1414781" y="2309296"/>
                  <a:pt x="1414781" y="2309296"/>
                  <a:pt x="1414781" y="2309296"/>
                </a:cubicBezTo>
                <a:cubicBezTo>
                  <a:pt x="1414781" y="2309296"/>
                  <a:pt x="1409918" y="2306864"/>
                  <a:pt x="1409918" y="2306864"/>
                </a:cubicBezTo>
                <a:cubicBezTo>
                  <a:pt x="1405057" y="2304433"/>
                  <a:pt x="1405057" y="2304433"/>
                  <a:pt x="1405057" y="2304433"/>
                </a:cubicBezTo>
                <a:close/>
                <a:moveTo>
                  <a:pt x="556203" y="2302192"/>
                </a:moveTo>
                <a:cubicBezTo>
                  <a:pt x="555100" y="2299355"/>
                  <a:pt x="549173" y="2305528"/>
                  <a:pt x="545411" y="2303648"/>
                </a:cubicBezTo>
                <a:lnTo>
                  <a:pt x="555440" y="2308663"/>
                </a:lnTo>
                <a:cubicBezTo>
                  <a:pt x="556403" y="2305084"/>
                  <a:pt x="556571" y="2303137"/>
                  <a:pt x="556203" y="2302192"/>
                </a:cubicBezTo>
                <a:close/>
                <a:moveTo>
                  <a:pt x="1386694" y="2302045"/>
                </a:moveTo>
                <a:cubicBezTo>
                  <a:pt x="1392165" y="2304780"/>
                  <a:pt x="1382843" y="2316364"/>
                  <a:pt x="1388314" y="2319099"/>
                </a:cubicBezTo>
                <a:cubicBezTo>
                  <a:pt x="1388314" y="2319099"/>
                  <a:pt x="1388314" y="2319099"/>
                  <a:pt x="1392165" y="2304780"/>
                </a:cubicBezTo>
                <a:cubicBezTo>
                  <a:pt x="1392165" y="2304780"/>
                  <a:pt x="1392165" y="2304780"/>
                  <a:pt x="1386694" y="2302045"/>
                </a:cubicBezTo>
                <a:close/>
                <a:moveTo>
                  <a:pt x="1342014" y="2295680"/>
                </a:moveTo>
                <a:cubicBezTo>
                  <a:pt x="1347055" y="2298200"/>
                  <a:pt x="1343459" y="2311579"/>
                  <a:pt x="1338416" y="2309056"/>
                </a:cubicBezTo>
                <a:cubicBezTo>
                  <a:pt x="1338416" y="2309056"/>
                  <a:pt x="1333374" y="2306536"/>
                  <a:pt x="1333374" y="2306536"/>
                </a:cubicBezTo>
                <a:cubicBezTo>
                  <a:pt x="1342014" y="2295680"/>
                  <a:pt x="1338416" y="2309056"/>
                  <a:pt x="1342014" y="2295680"/>
                </a:cubicBezTo>
                <a:close/>
                <a:moveTo>
                  <a:pt x="581916" y="2294827"/>
                </a:moveTo>
                <a:cubicBezTo>
                  <a:pt x="576900" y="2292319"/>
                  <a:pt x="563664" y="2299235"/>
                  <a:pt x="558648" y="2296728"/>
                </a:cubicBezTo>
                <a:cubicBezTo>
                  <a:pt x="568677" y="2301742"/>
                  <a:pt x="555440" y="2308660"/>
                  <a:pt x="565468" y="2313673"/>
                </a:cubicBezTo>
                <a:cubicBezTo>
                  <a:pt x="565468" y="2313673"/>
                  <a:pt x="570483" y="2316182"/>
                  <a:pt x="575497" y="2318689"/>
                </a:cubicBezTo>
                <a:cubicBezTo>
                  <a:pt x="573692" y="2304250"/>
                  <a:pt x="578705" y="2306757"/>
                  <a:pt x="581916" y="2294827"/>
                </a:cubicBezTo>
                <a:close/>
                <a:moveTo>
                  <a:pt x="1472506" y="2293827"/>
                </a:moveTo>
                <a:lnTo>
                  <a:pt x="1474998" y="2295779"/>
                </a:lnTo>
                <a:cubicBezTo>
                  <a:pt x="1475808" y="2298081"/>
                  <a:pt x="1474908" y="2301427"/>
                  <a:pt x="1472387" y="2300165"/>
                </a:cubicBezTo>
                <a:cubicBezTo>
                  <a:pt x="1472387" y="2300165"/>
                  <a:pt x="1472387" y="2300165"/>
                  <a:pt x="1467346" y="2297645"/>
                </a:cubicBezTo>
                <a:close/>
                <a:moveTo>
                  <a:pt x="1430372" y="2291406"/>
                </a:moveTo>
                <a:lnTo>
                  <a:pt x="1430804" y="2291621"/>
                </a:lnTo>
                <a:lnTo>
                  <a:pt x="1430751" y="2291651"/>
                </a:lnTo>
                <a:close/>
                <a:moveTo>
                  <a:pt x="2375404" y="2288827"/>
                </a:moveTo>
                <a:cubicBezTo>
                  <a:pt x="2380447" y="2291350"/>
                  <a:pt x="2376849" y="2304728"/>
                  <a:pt x="2381892" y="2307249"/>
                </a:cubicBezTo>
                <a:cubicBezTo>
                  <a:pt x="2390531" y="2296393"/>
                  <a:pt x="2391978" y="2312293"/>
                  <a:pt x="2400617" y="2301436"/>
                </a:cubicBezTo>
                <a:cubicBezTo>
                  <a:pt x="2402061" y="2317336"/>
                  <a:pt x="2412147" y="2322380"/>
                  <a:pt x="2422233" y="2327424"/>
                </a:cubicBezTo>
                <a:lnTo>
                  <a:pt x="2424868" y="2337988"/>
                </a:lnTo>
                <a:lnTo>
                  <a:pt x="2424561" y="2340241"/>
                </a:lnTo>
                <a:cubicBezTo>
                  <a:pt x="2422167" y="2343284"/>
                  <a:pt x="2418458" y="2344227"/>
                  <a:pt x="2414636" y="2342597"/>
                </a:cubicBezTo>
                <a:lnTo>
                  <a:pt x="2410840" y="2355286"/>
                </a:lnTo>
                <a:lnTo>
                  <a:pt x="2406614" y="2357560"/>
                </a:lnTo>
                <a:cubicBezTo>
                  <a:pt x="2406614" y="2357560"/>
                  <a:pt x="2406614" y="2357560"/>
                  <a:pt x="2401572" y="2355038"/>
                </a:cubicBezTo>
                <a:lnTo>
                  <a:pt x="2397882" y="2354141"/>
                </a:lnTo>
                <a:lnTo>
                  <a:pt x="2398108" y="2353303"/>
                </a:lnTo>
                <a:cubicBezTo>
                  <a:pt x="2399008" y="2349958"/>
                  <a:pt x="2399907" y="2346613"/>
                  <a:pt x="2399907" y="2346613"/>
                </a:cubicBezTo>
                <a:cubicBezTo>
                  <a:pt x="2399907" y="2346613"/>
                  <a:pt x="2399907" y="2346613"/>
                  <a:pt x="2394866" y="2344092"/>
                </a:cubicBezTo>
                <a:cubicBezTo>
                  <a:pt x="2393421" y="2328192"/>
                  <a:pt x="2388379" y="2325670"/>
                  <a:pt x="2378294" y="2320628"/>
                </a:cubicBezTo>
                <a:cubicBezTo>
                  <a:pt x="2378294" y="2320628"/>
                  <a:pt x="2373251" y="2318105"/>
                  <a:pt x="2373251" y="2318105"/>
                </a:cubicBezTo>
                <a:cubicBezTo>
                  <a:pt x="2373251" y="2318105"/>
                  <a:pt x="2373251" y="2318105"/>
                  <a:pt x="2368208" y="2315584"/>
                </a:cubicBezTo>
                <a:cubicBezTo>
                  <a:pt x="2376849" y="2304728"/>
                  <a:pt x="2376849" y="2304728"/>
                  <a:pt x="2371805" y="2302205"/>
                </a:cubicBezTo>
                <a:cubicBezTo>
                  <a:pt x="2381892" y="2307249"/>
                  <a:pt x="2370361" y="2286306"/>
                  <a:pt x="2375404" y="2288827"/>
                </a:cubicBezTo>
                <a:close/>
                <a:moveTo>
                  <a:pt x="629727" y="2286253"/>
                </a:moveTo>
                <a:cubicBezTo>
                  <a:pt x="629727" y="2286253"/>
                  <a:pt x="628764" y="2289834"/>
                  <a:pt x="628966" y="2291964"/>
                </a:cubicBezTo>
                <a:cubicBezTo>
                  <a:pt x="629169" y="2294098"/>
                  <a:pt x="630535" y="2294782"/>
                  <a:pt x="635197" y="2288989"/>
                </a:cubicBezTo>
                <a:cubicBezTo>
                  <a:pt x="635197" y="2288989"/>
                  <a:pt x="629727" y="2286253"/>
                  <a:pt x="629727" y="2286253"/>
                </a:cubicBezTo>
                <a:close/>
                <a:moveTo>
                  <a:pt x="2077425" y="2284003"/>
                </a:moveTo>
                <a:cubicBezTo>
                  <a:pt x="2077425" y="2284003"/>
                  <a:pt x="2082467" y="2286524"/>
                  <a:pt x="2078870" y="2299902"/>
                </a:cubicBezTo>
                <a:cubicBezTo>
                  <a:pt x="2082467" y="2286524"/>
                  <a:pt x="2068785" y="2294859"/>
                  <a:pt x="2077425" y="2284003"/>
                </a:cubicBezTo>
                <a:close/>
                <a:moveTo>
                  <a:pt x="687569" y="2282694"/>
                </a:moveTo>
                <a:cubicBezTo>
                  <a:pt x="679160" y="2294730"/>
                  <a:pt x="679160" y="2294730"/>
                  <a:pt x="675309" y="2309049"/>
                </a:cubicBezTo>
                <a:cubicBezTo>
                  <a:pt x="675309" y="2309049"/>
                  <a:pt x="679868" y="2311328"/>
                  <a:pt x="679868" y="2311328"/>
                </a:cubicBezTo>
                <a:cubicBezTo>
                  <a:pt x="683719" y="2297009"/>
                  <a:pt x="683719" y="2297009"/>
                  <a:pt x="683719" y="2297009"/>
                </a:cubicBezTo>
                <a:cubicBezTo>
                  <a:pt x="688278" y="2299290"/>
                  <a:pt x="688278" y="2299290"/>
                  <a:pt x="688278" y="2299290"/>
                </a:cubicBezTo>
                <a:cubicBezTo>
                  <a:pt x="688278" y="2299290"/>
                  <a:pt x="688278" y="2299290"/>
                  <a:pt x="692127" y="2284974"/>
                </a:cubicBezTo>
                <a:cubicBezTo>
                  <a:pt x="687569" y="2282694"/>
                  <a:pt x="687569" y="2282694"/>
                  <a:pt x="687569" y="2282694"/>
                </a:cubicBezTo>
                <a:close/>
                <a:moveTo>
                  <a:pt x="2515911" y="2280655"/>
                </a:moveTo>
                <a:cubicBezTo>
                  <a:pt x="2517166" y="2281282"/>
                  <a:pt x="2517455" y="2285488"/>
                  <a:pt x="2515530" y="2292647"/>
                </a:cubicBezTo>
                <a:cubicBezTo>
                  <a:pt x="2520544" y="2295155"/>
                  <a:pt x="2520544" y="2295155"/>
                  <a:pt x="2520544" y="2295155"/>
                </a:cubicBezTo>
                <a:cubicBezTo>
                  <a:pt x="2520544" y="2295155"/>
                  <a:pt x="2522761" y="2292202"/>
                  <a:pt x="2524978" y="2289250"/>
                </a:cubicBezTo>
                <a:lnTo>
                  <a:pt x="2525697" y="2288292"/>
                </a:lnTo>
                <a:lnTo>
                  <a:pt x="2529286" y="2287288"/>
                </a:lnTo>
                <a:cubicBezTo>
                  <a:pt x="2530592" y="2287296"/>
                  <a:pt x="2531598" y="2287945"/>
                  <a:pt x="2532009" y="2289876"/>
                </a:cubicBezTo>
                <a:lnTo>
                  <a:pt x="2532071" y="2291287"/>
                </a:lnTo>
                <a:lnTo>
                  <a:pt x="2529545" y="2290023"/>
                </a:lnTo>
                <a:cubicBezTo>
                  <a:pt x="2519460" y="2284980"/>
                  <a:pt x="2534587" y="2292544"/>
                  <a:pt x="2525947" y="2303402"/>
                </a:cubicBezTo>
                <a:cubicBezTo>
                  <a:pt x="2520905" y="2300880"/>
                  <a:pt x="2515863" y="2298358"/>
                  <a:pt x="2510819" y="2295836"/>
                </a:cubicBezTo>
                <a:cubicBezTo>
                  <a:pt x="2510819" y="2295836"/>
                  <a:pt x="2511719" y="2292492"/>
                  <a:pt x="2511358" y="2288517"/>
                </a:cubicBezTo>
                <a:lnTo>
                  <a:pt x="2511224" y="2288305"/>
                </a:lnTo>
                <a:lnTo>
                  <a:pt x="2513466" y="2282478"/>
                </a:lnTo>
                <a:cubicBezTo>
                  <a:pt x="2514418" y="2280923"/>
                  <a:pt x="2515285" y="2280341"/>
                  <a:pt x="2515911" y="2280655"/>
                </a:cubicBezTo>
                <a:close/>
                <a:moveTo>
                  <a:pt x="8505279" y="2274883"/>
                </a:moveTo>
                <a:cubicBezTo>
                  <a:pt x="8504598" y="2273813"/>
                  <a:pt x="8503172" y="2274470"/>
                  <a:pt x="8501265" y="2280014"/>
                </a:cubicBezTo>
                <a:cubicBezTo>
                  <a:pt x="8502952" y="2281309"/>
                  <a:pt x="8504113" y="2281033"/>
                  <a:pt x="8504827" y="2280120"/>
                </a:cubicBezTo>
                <a:cubicBezTo>
                  <a:pt x="8505898" y="2278751"/>
                  <a:pt x="8505960" y="2275952"/>
                  <a:pt x="8505279" y="2274883"/>
                </a:cubicBezTo>
                <a:close/>
                <a:moveTo>
                  <a:pt x="2120824" y="2273930"/>
                </a:moveTo>
                <a:cubicBezTo>
                  <a:pt x="2111959" y="2285740"/>
                  <a:pt x="2105782" y="2266407"/>
                  <a:pt x="2106945" y="2283233"/>
                </a:cubicBezTo>
                <a:cubicBezTo>
                  <a:pt x="2111959" y="2285740"/>
                  <a:pt x="2125838" y="2276437"/>
                  <a:pt x="2120824" y="2273930"/>
                </a:cubicBezTo>
                <a:close/>
                <a:moveTo>
                  <a:pt x="809550" y="2273311"/>
                </a:moveTo>
                <a:lnTo>
                  <a:pt x="809836" y="2273454"/>
                </a:lnTo>
                <a:lnTo>
                  <a:pt x="809590" y="2273331"/>
                </a:lnTo>
                <a:close/>
                <a:moveTo>
                  <a:pt x="560238" y="2267745"/>
                </a:moveTo>
                <a:cubicBezTo>
                  <a:pt x="560238" y="2267745"/>
                  <a:pt x="560238" y="2267745"/>
                  <a:pt x="556387" y="2282063"/>
                </a:cubicBezTo>
                <a:cubicBezTo>
                  <a:pt x="556387" y="2282063"/>
                  <a:pt x="561857" y="2284799"/>
                  <a:pt x="561857" y="2284799"/>
                </a:cubicBezTo>
                <a:cubicBezTo>
                  <a:pt x="561857" y="2284799"/>
                  <a:pt x="561857" y="2284799"/>
                  <a:pt x="565708" y="2270480"/>
                </a:cubicBezTo>
                <a:cubicBezTo>
                  <a:pt x="565708" y="2270480"/>
                  <a:pt x="565708" y="2270480"/>
                  <a:pt x="560238" y="2267745"/>
                </a:cubicBezTo>
                <a:close/>
                <a:moveTo>
                  <a:pt x="1801381" y="2266640"/>
                </a:moveTo>
                <a:lnTo>
                  <a:pt x="1801550" y="2267464"/>
                </a:lnTo>
                <a:lnTo>
                  <a:pt x="1811637" y="2272508"/>
                </a:lnTo>
                <a:lnTo>
                  <a:pt x="1809929" y="2275654"/>
                </a:lnTo>
                <a:lnTo>
                  <a:pt x="1801330" y="2274943"/>
                </a:lnTo>
                <a:cubicBezTo>
                  <a:pt x="1801330" y="2274943"/>
                  <a:pt x="1800969" y="2270967"/>
                  <a:pt x="1801239" y="2267306"/>
                </a:cubicBezTo>
                <a:close/>
                <a:moveTo>
                  <a:pt x="2167647" y="2265584"/>
                </a:moveTo>
                <a:cubicBezTo>
                  <a:pt x="2163640" y="2265070"/>
                  <a:pt x="2163089" y="2276852"/>
                  <a:pt x="2166286" y="2277944"/>
                </a:cubicBezTo>
                <a:cubicBezTo>
                  <a:pt x="2167708" y="2278430"/>
                  <a:pt x="2169870" y="2276803"/>
                  <a:pt x="2172796" y="2271046"/>
                </a:cubicBezTo>
                <a:cubicBezTo>
                  <a:pt x="2170703" y="2267292"/>
                  <a:pt x="2168982" y="2265756"/>
                  <a:pt x="2167647" y="2265584"/>
                </a:cubicBezTo>
                <a:close/>
                <a:moveTo>
                  <a:pt x="520833" y="2264283"/>
                </a:moveTo>
                <a:cubicBezTo>
                  <a:pt x="517624" y="2276215"/>
                  <a:pt x="512611" y="2273709"/>
                  <a:pt x="512611" y="2273709"/>
                </a:cubicBezTo>
                <a:cubicBezTo>
                  <a:pt x="512611" y="2273709"/>
                  <a:pt x="504387" y="2283132"/>
                  <a:pt x="509401" y="2285640"/>
                </a:cubicBezTo>
                <a:cubicBezTo>
                  <a:pt x="511809" y="2276690"/>
                  <a:pt x="520872" y="2278685"/>
                  <a:pt x="522376" y="2273092"/>
                </a:cubicBezTo>
                <a:cubicBezTo>
                  <a:pt x="522876" y="2271227"/>
                  <a:pt x="522539" y="2268521"/>
                  <a:pt x="520833" y="2264283"/>
                </a:cubicBezTo>
                <a:close/>
                <a:moveTo>
                  <a:pt x="497908" y="2263644"/>
                </a:moveTo>
                <a:cubicBezTo>
                  <a:pt x="497908" y="2263644"/>
                  <a:pt x="497908" y="2263644"/>
                  <a:pt x="494057" y="2277962"/>
                </a:cubicBezTo>
                <a:cubicBezTo>
                  <a:pt x="494057" y="2277962"/>
                  <a:pt x="494057" y="2277962"/>
                  <a:pt x="498919" y="2280395"/>
                </a:cubicBezTo>
                <a:cubicBezTo>
                  <a:pt x="498919" y="2280395"/>
                  <a:pt x="498919" y="2280395"/>
                  <a:pt x="497908" y="2263644"/>
                </a:cubicBezTo>
                <a:close/>
                <a:moveTo>
                  <a:pt x="2241730" y="2261449"/>
                </a:moveTo>
                <a:cubicBezTo>
                  <a:pt x="2239644" y="2260913"/>
                  <a:pt x="2236770" y="2261505"/>
                  <a:pt x="2233071" y="2263717"/>
                </a:cubicBezTo>
                <a:cubicBezTo>
                  <a:pt x="2238542" y="2266453"/>
                  <a:pt x="2238542" y="2266453"/>
                  <a:pt x="2238542" y="2266453"/>
                </a:cubicBezTo>
                <a:cubicBezTo>
                  <a:pt x="2249482" y="2271924"/>
                  <a:pt x="2234692" y="2280772"/>
                  <a:pt x="2240160" y="2283507"/>
                </a:cubicBezTo>
                <a:cubicBezTo>
                  <a:pt x="2244821" y="2277715"/>
                  <a:pt x="2246748" y="2270556"/>
                  <a:pt x="2245659" y="2265950"/>
                </a:cubicBezTo>
                <a:cubicBezTo>
                  <a:pt x="2245113" y="2263649"/>
                  <a:pt x="2243816" y="2261984"/>
                  <a:pt x="2241730" y="2261449"/>
                </a:cubicBezTo>
                <a:close/>
                <a:moveTo>
                  <a:pt x="814769" y="2259677"/>
                </a:moveTo>
                <a:cubicBezTo>
                  <a:pt x="810917" y="2273995"/>
                  <a:pt x="799978" y="2268524"/>
                  <a:pt x="799978" y="2268524"/>
                </a:cubicBezTo>
                <a:cubicBezTo>
                  <a:pt x="802713" y="2269892"/>
                  <a:pt x="805448" y="2271260"/>
                  <a:pt x="807499" y="2272286"/>
                </a:cubicBezTo>
                <a:lnTo>
                  <a:pt x="809590" y="2273331"/>
                </a:lnTo>
                <a:lnTo>
                  <a:pt x="810917" y="2273995"/>
                </a:lnTo>
                <a:lnTo>
                  <a:pt x="809836" y="2273454"/>
                </a:lnTo>
                <a:lnTo>
                  <a:pt x="816388" y="2276730"/>
                </a:lnTo>
                <a:cubicBezTo>
                  <a:pt x="816388" y="2276730"/>
                  <a:pt x="817351" y="2273152"/>
                  <a:pt x="817630" y="2269231"/>
                </a:cubicBezTo>
                <a:cubicBezTo>
                  <a:pt x="817909" y="2265309"/>
                  <a:pt x="817504" y="2261045"/>
                  <a:pt x="814769" y="2259677"/>
                </a:cubicBezTo>
                <a:close/>
                <a:moveTo>
                  <a:pt x="1794075" y="2258035"/>
                </a:moveTo>
                <a:cubicBezTo>
                  <a:pt x="1796192" y="2258145"/>
                  <a:pt x="1798510" y="2258831"/>
                  <a:pt x="1800074" y="2260324"/>
                </a:cubicBezTo>
                <a:lnTo>
                  <a:pt x="1800132" y="2260599"/>
                </a:lnTo>
                <a:lnTo>
                  <a:pt x="1791035" y="2258777"/>
                </a:lnTo>
                <a:close/>
                <a:moveTo>
                  <a:pt x="2247863" y="2254869"/>
                </a:moveTo>
                <a:cubicBezTo>
                  <a:pt x="2252724" y="2257302"/>
                  <a:pt x="2252724" y="2257302"/>
                  <a:pt x="2253737" y="2274050"/>
                </a:cubicBezTo>
                <a:cubicBezTo>
                  <a:pt x="2253737" y="2274050"/>
                  <a:pt x="2258599" y="2276481"/>
                  <a:pt x="2258599" y="2276481"/>
                </a:cubicBezTo>
                <a:cubicBezTo>
                  <a:pt x="2258599" y="2276481"/>
                  <a:pt x="2257587" y="2259732"/>
                  <a:pt x="2257587" y="2259732"/>
                </a:cubicBezTo>
                <a:cubicBezTo>
                  <a:pt x="2257587" y="2259732"/>
                  <a:pt x="2252724" y="2257302"/>
                  <a:pt x="2252724" y="2257302"/>
                </a:cubicBezTo>
                <a:cubicBezTo>
                  <a:pt x="2247863" y="2254869"/>
                  <a:pt x="2247863" y="2254869"/>
                  <a:pt x="2247863" y="2254869"/>
                </a:cubicBezTo>
                <a:close/>
                <a:moveTo>
                  <a:pt x="702395" y="2246794"/>
                </a:moveTo>
                <a:cubicBezTo>
                  <a:pt x="702395" y="2246794"/>
                  <a:pt x="698543" y="2261113"/>
                  <a:pt x="698543" y="2261113"/>
                </a:cubicBezTo>
                <a:cubicBezTo>
                  <a:pt x="698543" y="2261113"/>
                  <a:pt x="698543" y="2261113"/>
                  <a:pt x="704014" y="2263848"/>
                </a:cubicBezTo>
                <a:cubicBezTo>
                  <a:pt x="704014" y="2263848"/>
                  <a:pt x="707865" y="2249531"/>
                  <a:pt x="707865" y="2249531"/>
                </a:cubicBezTo>
                <a:cubicBezTo>
                  <a:pt x="704014" y="2263848"/>
                  <a:pt x="709483" y="2266584"/>
                  <a:pt x="709483" y="2266584"/>
                </a:cubicBezTo>
                <a:cubicBezTo>
                  <a:pt x="709483" y="2266584"/>
                  <a:pt x="714953" y="2269320"/>
                  <a:pt x="714953" y="2269320"/>
                </a:cubicBezTo>
                <a:cubicBezTo>
                  <a:pt x="709483" y="2266584"/>
                  <a:pt x="713335" y="2252267"/>
                  <a:pt x="707865" y="2249531"/>
                </a:cubicBezTo>
                <a:cubicBezTo>
                  <a:pt x="702395" y="2246794"/>
                  <a:pt x="702395" y="2246794"/>
                  <a:pt x="702395" y="2246794"/>
                </a:cubicBezTo>
                <a:close/>
                <a:moveTo>
                  <a:pt x="514656" y="2244950"/>
                </a:moveTo>
                <a:cubicBezTo>
                  <a:pt x="510806" y="2259269"/>
                  <a:pt x="525391" y="2266563"/>
                  <a:pt x="529242" y="2252244"/>
                </a:cubicBezTo>
                <a:cubicBezTo>
                  <a:pt x="522455" y="2256974"/>
                  <a:pt x="521239" y="2256366"/>
                  <a:pt x="520506" y="2253967"/>
                </a:cubicBezTo>
                <a:cubicBezTo>
                  <a:pt x="519772" y="2251570"/>
                  <a:pt x="519519" y="2247381"/>
                  <a:pt x="514656" y="2244950"/>
                </a:cubicBezTo>
                <a:close/>
                <a:moveTo>
                  <a:pt x="1969065" y="2244059"/>
                </a:moveTo>
                <a:cubicBezTo>
                  <a:pt x="1972476" y="2252531"/>
                  <a:pt x="1976236" y="2254412"/>
                  <a:pt x="1979144" y="2254174"/>
                </a:cubicBezTo>
                <a:cubicBezTo>
                  <a:pt x="1982052" y="2253936"/>
                  <a:pt x="1984106" y="2251582"/>
                  <a:pt x="1984106" y="2251582"/>
                </a:cubicBezTo>
                <a:cubicBezTo>
                  <a:pt x="1979094" y="2249074"/>
                  <a:pt x="1974079" y="2246567"/>
                  <a:pt x="1969065" y="2244059"/>
                </a:cubicBezTo>
                <a:close/>
                <a:moveTo>
                  <a:pt x="458099" y="2243736"/>
                </a:moveTo>
                <a:cubicBezTo>
                  <a:pt x="454248" y="2258056"/>
                  <a:pt x="458806" y="2260335"/>
                  <a:pt x="458806" y="2260335"/>
                </a:cubicBezTo>
                <a:cubicBezTo>
                  <a:pt x="462658" y="2246016"/>
                  <a:pt x="462658" y="2246016"/>
                  <a:pt x="462658" y="2246016"/>
                </a:cubicBezTo>
                <a:cubicBezTo>
                  <a:pt x="462658" y="2246016"/>
                  <a:pt x="458099" y="2243736"/>
                  <a:pt x="458099" y="2243736"/>
                </a:cubicBezTo>
                <a:close/>
                <a:moveTo>
                  <a:pt x="1357957" y="2242556"/>
                </a:moveTo>
                <a:lnTo>
                  <a:pt x="1358010" y="2242582"/>
                </a:lnTo>
                <a:lnTo>
                  <a:pt x="1358032" y="2242593"/>
                </a:lnTo>
                <a:close/>
                <a:moveTo>
                  <a:pt x="1357877" y="2242516"/>
                </a:moveTo>
                <a:lnTo>
                  <a:pt x="1357884" y="2242520"/>
                </a:lnTo>
                <a:lnTo>
                  <a:pt x="1357957" y="2242556"/>
                </a:lnTo>
                <a:close/>
                <a:moveTo>
                  <a:pt x="1751124" y="2242246"/>
                </a:moveTo>
                <a:lnTo>
                  <a:pt x="1751983" y="2242676"/>
                </a:lnTo>
                <a:lnTo>
                  <a:pt x="1750906" y="2249725"/>
                </a:lnTo>
                <a:lnTo>
                  <a:pt x="1749970" y="2246540"/>
                </a:lnTo>
                <a:close/>
                <a:moveTo>
                  <a:pt x="1356873" y="2242014"/>
                </a:moveTo>
                <a:lnTo>
                  <a:pt x="1357202" y="2242178"/>
                </a:lnTo>
                <a:lnTo>
                  <a:pt x="1357877" y="2242516"/>
                </a:lnTo>
                <a:close/>
                <a:moveTo>
                  <a:pt x="1351910" y="2239532"/>
                </a:moveTo>
                <a:cubicBezTo>
                  <a:pt x="1356873" y="2242014"/>
                  <a:pt x="1356873" y="2242014"/>
                  <a:pt x="1353451" y="2254739"/>
                </a:cubicBezTo>
                <a:lnTo>
                  <a:pt x="1358414" y="2257221"/>
                </a:lnTo>
                <a:cubicBezTo>
                  <a:pt x="1354991" y="2269950"/>
                  <a:pt x="1368341" y="2262186"/>
                  <a:pt x="1368341" y="2262186"/>
                </a:cubicBezTo>
                <a:cubicBezTo>
                  <a:pt x="1373305" y="2264668"/>
                  <a:pt x="1373305" y="2264668"/>
                  <a:pt x="1373305" y="2264668"/>
                </a:cubicBezTo>
                <a:cubicBezTo>
                  <a:pt x="1378268" y="2267150"/>
                  <a:pt x="1378268" y="2267150"/>
                  <a:pt x="1378268" y="2267150"/>
                </a:cubicBezTo>
                <a:cubicBezTo>
                  <a:pt x="1378268" y="2267150"/>
                  <a:pt x="1374845" y="2279879"/>
                  <a:pt x="1374845" y="2279879"/>
                </a:cubicBezTo>
                <a:cubicBezTo>
                  <a:pt x="1374845" y="2279879"/>
                  <a:pt x="1383233" y="2269632"/>
                  <a:pt x="1383233" y="2269632"/>
                </a:cubicBezTo>
                <a:cubicBezTo>
                  <a:pt x="1383233" y="2269632"/>
                  <a:pt x="1383233" y="2269632"/>
                  <a:pt x="1388195" y="2272114"/>
                </a:cubicBezTo>
                <a:cubicBezTo>
                  <a:pt x="1384772" y="2284842"/>
                  <a:pt x="1384772" y="2284842"/>
                  <a:pt x="1384772" y="2284842"/>
                </a:cubicBezTo>
                <a:lnTo>
                  <a:pt x="1387240" y="2286077"/>
                </a:lnTo>
                <a:lnTo>
                  <a:pt x="1385482" y="2292616"/>
                </a:lnTo>
                <a:cubicBezTo>
                  <a:pt x="1384999" y="2294406"/>
                  <a:pt x="1384999" y="2294406"/>
                  <a:pt x="1384999" y="2294406"/>
                </a:cubicBezTo>
                <a:cubicBezTo>
                  <a:pt x="1389862" y="2296838"/>
                  <a:pt x="1394724" y="2299268"/>
                  <a:pt x="1403437" y="2287382"/>
                </a:cubicBezTo>
                <a:cubicBezTo>
                  <a:pt x="1403437" y="2287382"/>
                  <a:pt x="1403437" y="2287382"/>
                  <a:pt x="1398575" y="2284950"/>
                </a:cubicBezTo>
                <a:lnTo>
                  <a:pt x="1391346" y="2281335"/>
                </a:lnTo>
                <a:lnTo>
                  <a:pt x="1392731" y="2276189"/>
                </a:lnTo>
                <a:cubicBezTo>
                  <a:pt x="1393160" y="2274597"/>
                  <a:pt x="1393160" y="2274597"/>
                  <a:pt x="1393160" y="2274597"/>
                </a:cubicBezTo>
                <a:cubicBezTo>
                  <a:pt x="1393160" y="2274597"/>
                  <a:pt x="1398122" y="2277079"/>
                  <a:pt x="1398122" y="2277079"/>
                </a:cubicBezTo>
                <a:cubicBezTo>
                  <a:pt x="1403086" y="2279560"/>
                  <a:pt x="1403086" y="2279560"/>
                  <a:pt x="1406509" y="2266836"/>
                </a:cubicBezTo>
                <a:cubicBezTo>
                  <a:pt x="1406509" y="2266836"/>
                  <a:pt x="1401545" y="2264354"/>
                  <a:pt x="1396581" y="2261871"/>
                </a:cubicBezTo>
                <a:cubicBezTo>
                  <a:pt x="1391618" y="2259389"/>
                  <a:pt x="1391618" y="2259389"/>
                  <a:pt x="1391618" y="2259389"/>
                </a:cubicBezTo>
                <a:cubicBezTo>
                  <a:pt x="1391618" y="2259389"/>
                  <a:pt x="1386654" y="2256908"/>
                  <a:pt x="1386654" y="2256908"/>
                </a:cubicBezTo>
                <a:cubicBezTo>
                  <a:pt x="1386654" y="2256908"/>
                  <a:pt x="1390077" y="2244182"/>
                  <a:pt x="1385114" y="2241699"/>
                </a:cubicBezTo>
                <a:cubicBezTo>
                  <a:pt x="1376729" y="2251942"/>
                  <a:pt x="1376729" y="2251942"/>
                  <a:pt x="1371764" y="2249460"/>
                </a:cubicBezTo>
                <a:cubicBezTo>
                  <a:pt x="1366801" y="2246979"/>
                  <a:pt x="1364320" y="2245737"/>
                  <a:pt x="1362459" y="2244807"/>
                </a:cubicBezTo>
                <a:lnTo>
                  <a:pt x="1358032" y="2242593"/>
                </a:lnTo>
                <a:lnTo>
                  <a:pt x="1358116" y="2242634"/>
                </a:lnTo>
                <a:lnTo>
                  <a:pt x="1358010" y="2242582"/>
                </a:lnTo>
                <a:lnTo>
                  <a:pt x="1357884" y="2242520"/>
                </a:lnTo>
                <a:lnTo>
                  <a:pt x="1357202" y="2242178"/>
                </a:lnTo>
                <a:close/>
                <a:moveTo>
                  <a:pt x="1774581" y="2238801"/>
                </a:moveTo>
                <a:lnTo>
                  <a:pt x="1774893" y="2238956"/>
                </a:lnTo>
                <a:cubicBezTo>
                  <a:pt x="1776784" y="2239902"/>
                  <a:pt x="1779587" y="2243439"/>
                  <a:pt x="1782353" y="2247488"/>
                </a:cubicBezTo>
                <a:lnTo>
                  <a:pt x="1789142" y="2258398"/>
                </a:lnTo>
                <a:lnTo>
                  <a:pt x="1785930" y="2257754"/>
                </a:lnTo>
                <a:lnTo>
                  <a:pt x="1781766" y="2255984"/>
                </a:lnTo>
                <a:lnTo>
                  <a:pt x="1781762" y="2255972"/>
                </a:lnTo>
                <a:lnTo>
                  <a:pt x="1781762" y="2255982"/>
                </a:lnTo>
                <a:lnTo>
                  <a:pt x="1776464" y="2253731"/>
                </a:lnTo>
                <a:lnTo>
                  <a:pt x="1769892" y="2244286"/>
                </a:lnTo>
                <a:lnTo>
                  <a:pt x="1769891" y="2243909"/>
                </a:lnTo>
                <a:lnTo>
                  <a:pt x="1774369" y="2243908"/>
                </a:lnTo>
                <a:close/>
                <a:moveTo>
                  <a:pt x="2044280" y="2237072"/>
                </a:moveTo>
                <a:cubicBezTo>
                  <a:pt x="2044280" y="2237072"/>
                  <a:pt x="2044280" y="2237072"/>
                  <a:pt x="2040681" y="2250450"/>
                </a:cubicBezTo>
                <a:cubicBezTo>
                  <a:pt x="2045725" y="2252973"/>
                  <a:pt x="2045725" y="2252973"/>
                  <a:pt x="2045725" y="2252973"/>
                </a:cubicBezTo>
                <a:lnTo>
                  <a:pt x="2050766" y="2255493"/>
                </a:lnTo>
                <a:cubicBezTo>
                  <a:pt x="2049323" y="2239595"/>
                  <a:pt x="2049323" y="2239595"/>
                  <a:pt x="2049323" y="2239595"/>
                </a:cubicBezTo>
                <a:cubicBezTo>
                  <a:pt x="2044280" y="2237072"/>
                  <a:pt x="2044280" y="2237072"/>
                  <a:pt x="2044280" y="2237072"/>
                </a:cubicBezTo>
                <a:close/>
                <a:moveTo>
                  <a:pt x="2423651" y="2237067"/>
                </a:moveTo>
                <a:cubicBezTo>
                  <a:pt x="2420052" y="2250445"/>
                  <a:pt x="2420052" y="2250445"/>
                  <a:pt x="2420052" y="2250445"/>
                </a:cubicBezTo>
                <a:cubicBezTo>
                  <a:pt x="2428693" y="2239589"/>
                  <a:pt x="2428693" y="2239589"/>
                  <a:pt x="2428693" y="2239589"/>
                </a:cubicBezTo>
                <a:cubicBezTo>
                  <a:pt x="2423651" y="2237067"/>
                  <a:pt x="2423651" y="2237067"/>
                  <a:pt x="2423651" y="2237067"/>
                </a:cubicBezTo>
                <a:close/>
                <a:moveTo>
                  <a:pt x="5645378" y="2236743"/>
                </a:moveTo>
                <a:cubicBezTo>
                  <a:pt x="5644432" y="2238409"/>
                  <a:pt x="5644260" y="2239614"/>
                  <a:pt x="5644533" y="2240434"/>
                </a:cubicBezTo>
                <a:cubicBezTo>
                  <a:pt x="5644804" y="2241255"/>
                  <a:pt x="5645519" y="2241691"/>
                  <a:pt x="5646344" y="2241821"/>
                </a:cubicBezTo>
                <a:cubicBezTo>
                  <a:pt x="5647993" y="2242080"/>
                  <a:pt x="5650084" y="2241111"/>
                  <a:pt x="5649952" y="2239536"/>
                </a:cubicBezTo>
                <a:cubicBezTo>
                  <a:pt x="5649952" y="2239536"/>
                  <a:pt x="5643223" y="2236923"/>
                  <a:pt x="5645378" y="2236743"/>
                </a:cubicBezTo>
                <a:close/>
                <a:moveTo>
                  <a:pt x="2638740" y="2235155"/>
                </a:moveTo>
                <a:cubicBezTo>
                  <a:pt x="2635544" y="2236418"/>
                  <a:pt x="2630751" y="2238316"/>
                  <a:pt x="2627556" y="2239579"/>
                </a:cubicBezTo>
                <a:cubicBezTo>
                  <a:pt x="2628184" y="2246599"/>
                  <a:pt x="2631387" y="2247409"/>
                  <a:pt x="2634230" y="2245505"/>
                </a:cubicBezTo>
                <a:cubicBezTo>
                  <a:pt x="2637073" y="2243602"/>
                  <a:pt x="2639556" y="2238985"/>
                  <a:pt x="2638740" y="2235155"/>
                </a:cubicBezTo>
                <a:close/>
                <a:moveTo>
                  <a:pt x="5673728" y="2231199"/>
                </a:moveTo>
                <a:cubicBezTo>
                  <a:pt x="5671376" y="2231396"/>
                  <a:pt x="5671639" y="2234548"/>
                  <a:pt x="5671639" y="2234548"/>
                </a:cubicBezTo>
                <a:cubicBezTo>
                  <a:pt x="5672164" y="2240852"/>
                  <a:pt x="5672164" y="2240852"/>
                  <a:pt x="5672164" y="2240852"/>
                </a:cubicBezTo>
                <a:cubicBezTo>
                  <a:pt x="5674516" y="2240655"/>
                  <a:pt x="5674516" y="2240655"/>
                  <a:pt x="5674516" y="2240655"/>
                </a:cubicBezTo>
                <a:cubicBezTo>
                  <a:pt x="5673991" y="2234351"/>
                  <a:pt x="5673991" y="2234351"/>
                  <a:pt x="5673991" y="2234351"/>
                </a:cubicBezTo>
                <a:cubicBezTo>
                  <a:pt x="5673991" y="2234351"/>
                  <a:pt x="5673728" y="2231199"/>
                  <a:pt x="5673728" y="2231199"/>
                </a:cubicBezTo>
                <a:close/>
                <a:moveTo>
                  <a:pt x="5681444" y="2227959"/>
                </a:moveTo>
                <a:lnTo>
                  <a:pt x="5680476" y="2230172"/>
                </a:lnTo>
                <a:lnTo>
                  <a:pt x="5681201" y="2228061"/>
                </a:lnTo>
                <a:close/>
                <a:moveTo>
                  <a:pt x="1925253" y="2226215"/>
                </a:moveTo>
                <a:cubicBezTo>
                  <a:pt x="1923565" y="2226725"/>
                  <a:pt x="1921556" y="2228426"/>
                  <a:pt x="1920273" y="2233198"/>
                </a:cubicBezTo>
                <a:cubicBezTo>
                  <a:pt x="1920273" y="2233198"/>
                  <a:pt x="1925743" y="2235934"/>
                  <a:pt x="1925743" y="2235934"/>
                </a:cubicBezTo>
                <a:cubicBezTo>
                  <a:pt x="1928310" y="2226390"/>
                  <a:pt x="1928310" y="2226390"/>
                  <a:pt x="1928310" y="2226390"/>
                </a:cubicBezTo>
                <a:cubicBezTo>
                  <a:pt x="1928310" y="2226390"/>
                  <a:pt x="1926943" y="2225706"/>
                  <a:pt x="1925253" y="2226215"/>
                </a:cubicBezTo>
                <a:close/>
                <a:moveTo>
                  <a:pt x="1317167" y="2222157"/>
                </a:moveTo>
                <a:cubicBezTo>
                  <a:pt x="1313744" y="2234881"/>
                  <a:pt x="1313744" y="2234881"/>
                  <a:pt x="1313744" y="2234881"/>
                </a:cubicBezTo>
                <a:cubicBezTo>
                  <a:pt x="1313744" y="2234881"/>
                  <a:pt x="1318708" y="2237364"/>
                  <a:pt x="1318708" y="2237364"/>
                </a:cubicBezTo>
                <a:cubicBezTo>
                  <a:pt x="1323671" y="2239847"/>
                  <a:pt x="1323671" y="2239847"/>
                  <a:pt x="1323671" y="2239847"/>
                </a:cubicBezTo>
                <a:cubicBezTo>
                  <a:pt x="1323671" y="2239847"/>
                  <a:pt x="1323671" y="2239847"/>
                  <a:pt x="1320248" y="2252575"/>
                </a:cubicBezTo>
                <a:cubicBezTo>
                  <a:pt x="1330175" y="2257538"/>
                  <a:pt x="1333598" y="2244811"/>
                  <a:pt x="1343525" y="2249775"/>
                </a:cubicBezTo>
                <a:cubicBezTo>
                  <a:pt x="1340101" y="2262504"/>
                  <a:pt x="1345065" y="2264986"/>
                  <a:pt x="1350028" y="2267467"/>
                </a:cubicBezTo>
                <a:cubicBezTo>
                  <a:pt x="1350028" y="2267467"/>
                  <a:pt x="1350884" y="2264286"/>
                  <a:pt x="1351120" y="2260793"/>
                </a:cubicBezTo>
                <a:cubicBezTo>
                  <a:pt x="1351355" y="2257301"/>
                  <a:pt x="1350971" y="2253498"/>
                  <a:pt x="1348488" y="2252258"/>
                </a:cubicBezTo>
                <a:cubicBezTo>
                  <a:pt x="1348488" y="2252258"/>
                  <a:pt x="1348488" y="2252258"/>
                  <a:pt x="1343525" y="2249775"/>
                </a:cubicBezTo>
                <a:cubicBezTo>
                  <a:pt x="1346946" y="2237051"/>
                  <a:pt x="1347803" y="2233868"/>
                  <a:pt x="1347182" y="2233558"/>
                </a:cubicBezTo>
                <a:cubicBezTo>
                  <a:pt x="1346562" y="2233248"/>
                  <a:pt x="1344466" y="2235808"/>
                  <a:pt x="1341984" y="2234568"/>
                </a:cubicBezTo>
                <a:cubicBezTo>
                  <a:pt x="1337020" y="2232086"/>
                  <a:pt x="1337020" y="2232086"/>
                  <a:pt x="1332058" y="2229604"/>
                </a:cubicBezTo>
                <a:cubicBezTo>
                  <a:pt x="1328635" y="2242329"/>
                  <a:pt x="1328635" y="2242329"/>
                  <a:pt x="1328635" y="2242329"/>
                </a:cubicBezTo>
                <a:cubicBezTo>
                  <a:pt x="1327094" y="2227122"/>
                  <a:pt x="1327094" y="2227122"/>
                  <a:pt x="1322130" y="2224640"/>
                </a:cubicBezTo>
                <a:cubicBezTo>
                  <a:pt x="1322130" y="2224640"/>
                  <a:pt x="1317167" y="2222157"/>
                  <a:pt x="1317167" y="2222157"/>
                </a:cubicBezTo>
                <a:close/>
                <a:moveTo>
                  <a:pt x="722533" y="2221377"/>
                </a:moveTo>
                <a:cubicBezTo>
                  <a:pt x="721912" y="2221702"/>
                  <a:pt x="721198" y="2223036"/>
                  <a:pt x="720395" y="2226019"/>
                </a:cubicBezTo>
                <a:cubicBezTo>
                  <a:pt x="725410" y="2228527"/>
                  <a:pt x="725410" y="2228527"/>
                  <a:pt x="722200" y="2240457"/>
                </a:cubicBezTo>
                <a:cubicBezTo>
                  <a:pt x="728820" y="2236998"/>
                  <a:pt x="732580" y="2238878"/>
                  <a:pt x="734687" y="2241623"/>
                </a:cubicBezTo>
                <a:lnTo>
                  <a:pt x="734969" y="2242331"/>
                </a:lnTo>
                <a:lnTo>
                  <a:pt x="732228" y="2245473"/>
                </a:lnTo>
                <a:cubicBezTo>
                  <a:pt x="732228" y="2245473"/>
                  <a:pt x="732228" y="2245473"/>
                  <a:pt x="737243" y="2247981"/>
                </a:cubicBezTo>
                <a:lnTo>
                  <a:pt x="734969" y="2242331"/>
                </a:lnTo>
                <a:lnTo>
                  <a:pt x="740452" y="2236048"/>
                </a:lnTo>
                <a:cubicBezTo>
                  <a:pt x="733632" y="2219102"/>
                  <a:pt x="738646" y="2221609"/>
                  <a:pt x="725410" y="2228527"/>
                </a:cubicBezTo>
                <a:cubicBezTo>
                  <a:pt x="725410" y="2228527"/>
                  <a:pt x="724394" y="2220404"/>
                  <a:pt x="722533" y="2221377"/>
                </a:cubicBezTo>
                <a:close/>
                <a:moveTo>
                  <a:pt x="1760852" y="2217578"/>
                </a:moveTo>
                <a:lnTo>
                  <a:pt x="1764173" y="2220316"/>
                </a:lnTo>
                <a:lnTo>
                  <a:pt x="1762285" y="2225060"/>
                </a:lnTo>
                <a:lnTo>
                  <a:pt x="1760934" y="2224384"/>
                </a:lnTo>
                <a:close/>
                <a:moveTo>
                  <a:pt x="8473462" y="2215786"/>
                </a:moveTo>
                <a:cubicBezTo>
                  <a:pt x="8471541" y="2215946"/>
                  <a:pt x="8470013" y="2217485"/>
                  <a:pt x="8468166" y="2221871"/>
                </a:cubicBezTo>
                <a:cubicBezTo>
                  <a:pt x="8465972" y="2222054"/>
                  <a:pt x="8463777" y="2222238"/>
                  <a:pt x="8463777" y="2222238"/>
                </a:cubicBezTo>
                <a:cubicBezTo>
                  <a:pt x="8461582" y="2222421"/>
                  <a:pt x="8461582" y="2222421"/>
                  <a:pt x="8461582" y="2222421"/>
                </a:cubicBezTo>
                <a:cubicBezTo>
                  <a:pt x="8461582" y="2222421"/>
                  <a:pt x="8459387" y="2222605"/>
                  <a:pt x="8459387" y="2222605"/>
                </a:cubicBezTo>
                <a:cubicBezTo>
                  <a:pt x="8459620" y="2225406"/>
                  <a:pt x="8459620" y="2225406"/>
                  <a:pt x="8461815" y="2225223"/>
                </a:cubicBezTo>
                <a:cubicBezTo>
                  <a:pt x="8462048" y="2228025"/>
                  <a:pt x="8462048" y="2228025"/>
                  <a:pt x="8462048" y="2228025"/>
                </a:cubicBezTo>
                <a:cubicBezTo>
                  <a:pt x="8464243" y="2227841"/>
                  <a:pt x="8466438" y="2227657"/>
                  <a:pt x="8468633" y="2227474"/>
                </a:cubicBezTo>
                <a:cubicBezTo>
                  <a:pt x="8473140" y="2228509"/>
                  <a:pt x="8476432" y="2228234"/>
                  <a:pt x="8478510" y="2226649"/>
                </a:cubicBezTo>
                <a:cubicBezTo>
                  <a:pt x="8480588" y="2225064"/>
                  <a:pt x="8481451" y="2222171"/>
                  <a:pt x="8481102" y="2217968"/>
                </a:cubicBezTo>
                <a:cubicBezTo>
                  <a:pt x="8477694" y="2216842"/>
                  <a:pt x="8475383" y="2215625"/>
                  <a:pt x="8473462" y="2215786"/>
                </a:cubicBezTo>
                <a:close/>
                <a:moveTo>
                  <a:pt x="8523872" y="2214038"/>
                </a:moveTo>
                <a:cubicBezTo>
                  <a:pt x="8524354" y="2219817"/>
                  <a:pt x="8521677" y="2214222"/>
                  <a:pt x="8521919" y="2217111"/>
                </a:cubicBezTo>
                <a:cubicBezTo>
                  <a:pt x="8521919" y="2217111"/>
                  <a:pt x="8524113" y="2216928"/>
                  <a:pt x="8522160" y="2220002"/>
                </a:cubicBezTo>
                <a:cubicBezTo>
                  <a:pt x="8521063" y="2220093"/>
                  <a:pt x="8520513" y="2220139"/>
                  <a:pt x="8520299" y="2220883"/>
                </a:cubicBezTo>
                <a:cubicBezTo>
                  <a:pt x="8520086" y="2221629"/>
                  <a:pt x="8520206" y="2223073"/>
                  <a:pt x="8520446" y="2225963"/>
                </a:cubicBezTo>
                <a:cubicBezTo>
                  <a:pt x="8522641" y="2225780"/>
                  <a:pt x="8531179" y="2222156"/>
                  <a:pt x="8526549" y="2219633"/>
                </a:cubicBezTo>
                <a:cubicBezTo>
                  <a:pt x="8526789" y="2222523"/>
                  <a:pt x="8526789" y="2222523"/>
                  <a:pt x="8524595" y="2222706"/>
                </a:cubicBezTo>
                <a:cubicBezTo>
                  <a:pt x="8524354" y="2219817"/>
                  <a:pt x="8526308" y="2216744"/>
                  <a:pt x="8523872" y="2214038"/>
                </a:cubicBezTo>
                <a:close/>
                <a:moveTo>
                  <a:pt x="2146139" y="2213391"/>
                </a:moveTo>
                <a:cubicBezTo>
                  <a:pt x="2145459" y="2213813"/>
                  <a:pt x="2144693" y="2215460"/>
                  <a:pt x="2143730" y="2219038"/>
                </a:cubicBezTo>
                <a:cubicBezTo>
                  <a:pt x="2148289" y="2221318"/>
                  <a:pt x="2139880" y="2233357"/>
                  <a:pt x="2144438" y="2235637"/>
                </a:cubicBezTo>
                <a:cubicBezTo>
                  <a:pt x="2148289" y="2221318"/>
                  <a:pt x="2152847" y="2223599"/>
                  <a:pt x="2152847" y="2223599"/>
                </a:cubicBezTo>
                <a:cubicBezTo>
                  <a:pt x="2149428" y="2221888"/>
                  <a:pt x="2148176" y="2212127"/>
                  <a:pt x="2146139" y="2213391"/>
                </a:cubicBezTo>
                <a:close/>
                <a:moveTo>
                  <a:pt x="547176" y="2212486"/>
                </a:moveTo>
                <a:cubicBezTo>
                  <a:pt x="543327" y="2226802"/>
                  <a:pt x="538312" y="2224295"/>
                  <a:pt x="533298" y="2221787"/>
                </a:cubicBezTo>
                <a:lnTo>
                  <a:pt x="543327" y="2226802"/>
                </a:lnTo>
                <a:cubicBezTo>
                  <a:pt x="543327" y="2226802"/>
                  <a:pt x="552190" y="2214993"/>
                  <a:pt x="547176" y="2212486"/>
                </a:cubicBezTo>
                <a:close/>
                <a:moveTo>
                  <a:pt x="627159" y="2211202"/>
                </a:moveTo>
                <a:cubicBezTo>
                  <a:pt x="623640" y="2211472"/>
                  <a:pt x="620245" y="2213836"/>
                  <a:pt x="618320" y="2220994"/>
                </a:cubicBezTo>
                <a:cubicBezTo>
                  <a:pt x="623182" y="2223426"/>
                  <a:pt x="623182" y="2223426"/>
                  <a:pt x="628044" y="2225858"/>
                </a:cubicBezTo>
                <a:cubicBezTo>
                  <a:pt x="623182" y="2223426"/>
                  <a:pt x="628044" y="2225858"/>
                  <a:pt x="636758" y="2213971"/>
                </a:cubicBezTo>
                <a:cubicBezTo>
                  <a:pt x="634326" y="2212755"/>
                  <a:pt x="630680" y="2210931"/>
                  <a:pt x="627159" y="2211202"/>
                </a:cubicBezTo>
                <a:close/>
                <a:moveTo>
                  <a:pt x="1994106" y="2210563"/>
                </a:moveTo>
                <a:lnTo>
                  <a:pt x="1990255" y="2224878"/>
                </a:lnTo>
                <a:lnTo>
                  <a:pt x="1990254" y="2224879"/>
                </a:lnTo>
                <a:cubicBezTo>
                  <a:pt x="1990472" y="2228034"/>
                  <a:pt x="1991799" y="2229712"/>
                  <a:pt x="1993052" y="2230339"/>
                </a:cubicBezTo>
                <a:cubicBezTo>
                  <a:pt x="1994306" y="2230965"/>
                  <a:pt x="1995487" y="2230540"/>
                  <a:pt x="1995414" y="2229489"/>
                </a:cubicBezTo>
                <a:lnTo>
                  <a:pt x="1990255" y="2224878"/>
                </a:lnTo>
                <a:lnTo>
                  <a:pt x="1994060" y="2218661"/>
                </a:lnTo>
                <a:cubicBezTo>
                  <a:pt x="1995649" y="2215395"/>
                  <a:pt x="1996612" y="2211817"/>
                  <a:pt x="1994106" y="2210563"/>
                </a:cubicBezTo>
                <a:close/>
                <a:moveTo>
                  <a:pt x="1760720" y="2206573"/>
                </a:moveTo>
                <a:lnTo>
                  <a:pt x="1760852" y="2217578"/>
                </a:lnTo>
                <a:lnTo>
                  <a:pt x="1758320" y="2215492"/>
                </a:lnTo>
                <a:close/>
                <a:moveTo>
                  <a:pt x="2118206" y="2206271"/>
                </a:moveTo>
                <a:cubicBezTo>
                  <a:pt x="2118206" y="2206271"/>
                  <a:pt x="2112735" y="2203535"/>
                  <a:pt x="2114355" y="2220588"/>
                </a:cubicBezTo>
                <a:cubicBezTo>
                  <a:pt x="2118206" y="2206271"/>
                  <a:pt x="2123676" y="2209005"/>
                  <a:pt x="2123676" y="2209005"/>
                </a:cubicBezTo>
                <a:cubicBezTo>
                  <a:pt x="2123676" y="2209005"/>
                  <a:pt x="2123676" y="2209005"/>
                  <a:pt x="2118206" y="2206271"/>
                </a:cubicBezTo>
                <a:close/>
                <a:moveTo>
                  <a:pt x="5661789" y="2206043"/>
                </a:moveTo>
                <a:lnTo>
                  <a:pt x="5668382" y="2209405"/>
                </a:lnTo>
                <a:cubicBezTo>
                  <a:pt x="5670850" y="2210720"/>
                  <a:pt x="5673025" y="2212195"/>
                  <a:pt x="5674295" y="2214299"/>
                </a:cubicBezTo>
                <a:cubicBezTo>
                  <a:pt x="5674743" y="2209841"/>
                  <a:pt x="5676861" y="2210631"/>
                  <a:pt x="5679370" y="2212424"/>
                </a:cubicBezTo>
                <a:lnTo>
                  <a:pt x="5682619" y="2214852"/>
                </a:lnTo>
                <a:lnTo>
                  <a:pt x="5682620" y="2225275"/>
                </a:lnTo>
                <a:lnTo>
                  <a:pt x="5682113" y="2226430"/>
                </a:lnTo>
                <a:lnTo>
                  <a:pt x="5680772" y="2216250"/>
                </a:lnTo>
                <a:cubicBezTo>
                  <a:pt x="5679436" y="2213491"/>
                  <a:pt x="5677671" y="2212203"/>
                  <a:pt x="5676693" y="2213720"/>
                </a:cubicBezTo>
                <a:cubicBezTo>
                  <a:pt x="5680341" y="2217723"/>
                  <a:pt x="5676716" y="2223949"/>
                  <a:pt x="5677553" y="2227783"/>
                </a:cubicBezTo>
                <a:lnTo>
                  <a:pt x="5680281" y="2230616"/>
                </a:lnTo>
                <a:lnTo>
                  <a:pt x="5678667" y="2234306"/>
                </a:lnTo>
                <a:cubicBezTo>
                  <a:pt x="5677350" y="2237693"/>
                  <a:pt x="5677350" y="2241080"/>
                  <a:pt x="5682620" y="2243338"/>
                </a:cubicBezTo>
                <a:cubicBezTo>
                  <a:pt x="5682620" y="2247855"/>
                  <a:pt x="5672079" y="2247854"/>
                  <a:pt x="5672079" y="2247854"/>
                </a:cubicBezTo>
                <a:lnTo>
                  <a:pt x="5675327" y="2251682"/>
                </a:lnTo>
                <a:lnTo>
                  <a:pt x="5675308" y="2251697"/>
                </a:lnTo>
                <a:cubicBezTo>
                  <a:pt x="5670500" y="2246281"/>
                  <a:pt x="5666594" y="2245153"/>
                  <a:pt x="5663409" y="2246146"/>
                </a:cubicBezTo>
                <a:lnTo>
                  <a:pt x="5656106" y="2253070"/>
                </a:lnTo>
                <a:lnTo>
                  <a:pt x="5655653" y="2249606"/>
                </a:lnTo>
                <a:lnTo>
                  <a:pt x="5652877" y="2245756"/>
                </a:lnTo>
                <a:lnTo>
                  <a:pt x="5652711" y="2241949"/>
                </a:lnTo>
                <a:cubicBezTo>
                  <a:pt x="5651028" y="2241363"/>
                  <a:pt x="5649947" y="2241453"/>
                  <a:pt x="5649240" y="2241966"/>
                </a:cubicBezTo>
                <a:lnTo>
                  <a:pt x="5648495" y="2243532"/>
                </a:lnTo>
                <a:lnTo>
                  <a:pt x="5642536" y="2243531"/>
                </a:lnTo>
                <a:lnTo>
                  <a:pt x="5642073" y="2238474"/>
                </a:lnTo>
                <a:cubicBezTo>
                  <a:pt x="5642133" y="2232650"/>
                  <a:pt x="5642733" y="2226780"/>
                  <a:pt x="5640449" y="2225517"/>
                </a:cubicBezTo>
                <a:cubicBezTo>
                  <a:pt x="5640690" y="2228407"/>
                  <a:pt x="5638527" y="2228587"/>
                  <a:pt x="5638767" y="2231477"/>
                </a:cubicBezTo>
                <a:cubicBezTo>
                  <a:pt x="5639669" y="2229219"/>
                  <a:pt x="5639623" y="2227041"/>
                  <a:pt x="5639079" y="2224995"/>
                </a:cubicBezTo>
                <a:lnTo>
                  <a:pt x="5638529" y="2223831"/>
                </a:lnTo>
                <a:lnTo>
                  <a:pt x="5642510" y="2225563"/>
                </a:lnTo>
                <a:cubicBezTo>
                  <a:pt x="5642510" y="2225563"/>
                  <a:pt x="5642510" y="2220663"/>
                  <a:pt x="5642510" y="2220663"/>
                </a:cubicBezTo>
                <a:lnTo>
                  <a:pt x="5637031" y="2220662"/>
                </a:lnTo>
                <a:lnTo>
                  <a:pt x="5636392" y="2219309"/>
                </a:lnTo>
                <a:cubicBezTo>
                  <a:pt x="5634198" y="2215857"/>
                  <a:pt x="5631794" y="2213148"/>
                  <a:pt x="5632757" y="2211613"/>
                </a:cubicBezTo>
                <a:cubicBezTo>
                  <a:pt x="5639005" y="2208180"/>
                  <a:pt x="5639969" y="2219738"/>
                  <a:pt x="5641651" y="2213779"/>
                </a:cubicBezTo>
                <a:cubicBezTo>
                  <a:pt x="5641891" y="2216668"/>
                  <a:pt x="5641891" y="2216668"/>
                  <a:pt x="5644296" y="2219376"/>
                </a:cubicBezTo>
                <a:cubicBezTo>
                  <a:pt x="5649585" y="2230572"/>
                  <a:pt x="5648143" y="2239422"/>
                  <a:pt x="5657038" y="2241587"/>
                </a:cubicBezTo>
                <a:cubicBezTo>
                  <a:pt x="5655835" y="2227139"/>
                  <a:pt x="5662085" y="2223708"/>
                  <a:pt x="5657035" y="2215401"/>
                </a:cubicBezTo>
                <a:cubicBezTo>
                  <a:pt x="5652709" y="2215763"/>
                  <a:pt x="5650545" y="2215944"/>
                  <a:pt x="5648142" y="2213236"/>
                </a:cubicBezTo>
                <a:cubicBezTo>
                  <a:pt x="5648142" y="2213236"/>
                  <a:pt x="5648142" y="2213236"/>
                  <a:pt x="5645737" y="2210527"/>
                </a:cubicBezTo>
                <a:lnTo>
                  <a:pt x="5648811" y="2207210"/>
                </a:lnTo>
                <a:lnTo>
                  <a:pt x="5651001" y="2207210"/>
                </a:lnTo>
                <a:cubicBezTo>
                  <a:pt x="5653636" y="2207209"/>
                  <a:pt x="5656271" y="2207209"/>
                  <a:pt x="5661541" y="2207210"/>
                </a:cubicBezTo>
                <a:close/>
                <a:moveTo>
                  <a:pt x="1281185" y="2205968"/>
                </a:moveTo>
                <a:cubicBezTo>
                  <a:pt x="1264739" y="2224815"/>
                  <a:pt x="1277977" y="2217899"/>
                  <a:pt x="1274766" y="2229831"/>
                </a:cubicBezTo>
                <a:cubicBezTo>
                  <a:pt x="1279782" y="2232338"/>
                  <a:pt x="1279782" y="2232338"/>
                  <a:pt x="1289810" y="2237354"/>
                </a:cubicBezTo>
                <a:cubicBezTo>
                  <a:pt x="1289810" y="2237354"/>
                  <a:pt x="1289810" y="2237354"/>
                  <a:pt x="1293018" y="2225422"/>
                </a:cubicBezTo>
                <a:cubicBezTo>
                  <a:pt x="1293018" y="2225422"/>
                  <a:pt x="1293018" y="2225422"/>
                  <a:pt x="1298033" y="2227930"/>
                </a:cubicBezTo>
                <a:cubicBezTo>
                  <a:pt x="1303046" y="2230436"/>
                  <a:pt x="1303046" y="2230436"/>
                  <a:pt x="1308061" y="2232944"/>
                </a:cubicBezTo>
                <a:cubicBezTo>
                  <a:pt x="1308061" y="2232944"/>
                  <a:pt x="1308863" y="2229961"/>
                  <a:pt x="1309039" y="2226664"/>
                </a:cubicBezTo>
                <a:cubicBezTo>
                  <a:pt x="1309214" y="2223369"/>
                  <a:pt x="1308762" y="2219759"/>
                  <a:pt x="1306256" y="2218505"/>
                </a:cubicBezTo>
                <a:cubicBezTo>
                  <a:pt x="1306256" y="2218505"/>
                  <a:pt x="1306256" y="2218505"/>
                  <a:pt x="1301243" y="2215998"/>
                </a:cubicBezTo>
                <a:cubicBezTo>
                  <a:pt x="1296227" y="2213491"/>
                  <a:pt x="1296227" y="2213491"/>
                  <a:pt x="1296227" y="2213491"/>
                </a:cubicBezTo>
                <a:cubicBezTo>
                  <a:pt x="1291213" y="2210983"/>
                  <a:pt x="1291213" y="2210983"/>
                  <a:pt x="1291213" y="2210983"/>
                </a:cubicBezTo>
                <a:cubicBezTo>
                  <a:pt x="1291213" y="2210983"/>
                  <a:pt x="1286200" y="2208475"/>
                  <a:pt x="1286200" y="2208475"/>
                </a:cubicBezTo>
                <a:cubicBezTo>
                  <a:pt x="1286200" y="2208475"/>
                  <a:pt x="1281185" y="2205968"/>
                  <a:pt x="1277977" y="2217899"/>
                </a:cubicBezTo>
                <a:cubicBezTo>
                  <a:pt x="1281185" y="2205968"/>
                  <a:pt x="1281185" y="2205968"/>
                  <a:pt x="1281185" y="2205968"/>
                </a:cubicBezTo>
                <a:close/>
                <a:moveTo>
                  <a:pt x="651093" y="2204895"/>
                </a:moveTo>
                <a:cubicBezTo>
                  <a:pt x="656108" y="2207402"/>
                  <a:pt x="657270" y="2224227"/>
                  <a:pt x="657270" y="2224227"/>
                </a:cubicBezTo>
                <a:cubicBezTo>
                  <a:pt x="662283" y="2226735"/>
                  <a:pt x="662283" y="2226735"/>
                  <a:pt x="662283" y="2226735"/>
                </a:cubicBezTo>
                <a:cubicBezTo>
                  <a:pt x="666135" y="2212417"/>
                  <a:pt x="656108" y="2207402"/>
                  <a:pt x="651093" y="2204895"/>
                </a:cubicBezTo>
                <a:close/>
                <a:moveTo>
                  <a:pt x="670344" y="2201890"/>
                </a:moveTo>
                <a:cubicBezTo>
                  <a:pt x="670344" y="2201890"/>
                  <a:pt x="666922" y="2214615"/>
                  <a:pt x="666922" y="2214615"/>
                </a:cubicBezTo>
                <a:cubicBezTo>
                  <a:pt x="671784" y="2217047"/>
                  <a:pt x="671784" y="2217047"/>
                  <a:pt x="671784" y="2217047"/>
                </a:cubicBezTo>
                <a:cubicBezTo>
                  <a:pt x="671784" y="2217047"/>
                  <a:pt x="671784" y="2217047"/>
                  <a:pt x="676647" y="2219479"/>
                </a:cubicBezTo>
                <a:cubicBezTo>
                  <a:pt x="684931" y="2209185"/>
                  <a:pt x="684931" y="2209185"/>
                  <a:pt x="689794" y="2211616"/>
                </a:cubicBezTo>
                <a:cubicBezTo>
                  <a:pt x="689794" y="2211616"/>
                  <a:pt x="686371" y="2224341"/>
                  <a:pt x="686371" y="2224341"/>
                </a:cubicBezTo>
                <a:cubicBezTo>
                  <a:pt x="683940" y="2223125"/>
                  <a:pt x="682725" y="2222517"/>
                  <a:pt x="681688" y="2223805"/>
                </a:cubicBezTo>
                <a:cubicBezTo>
                  <a:pt x="680652" y="2225092"/>
                  <a:pt x="679797" y="2228274"/>
                  <a:pt x="678086" y="2234637"/>
                </a:cubicBezTo>
                <a:cubicBezTo>
                  <a:pt x="678086" y="2234637"/>
                  <a:pt x="678086" y="2234637"/>
                  <a:pt x="682948" y="2237069"/>
                </a:cubicBezTo>
                <a:cubicBezTo>
                  <a:pt x="682948" y="2237069"/>
                  <a:pt x="682948" y="2237069"/>
                  <a:pt x="686371" y="2224341"/>
                </a:cubicBezTo>
                <a:cubicBezTo>
                  <a:pt x="691233" y="2226773"/>
                  <a:pt x="694656" y="2214046"/>
                  <a:pt x="694656" y="2214046"/>
                </a:cubicBezTo>
                <a:cubicBezTo>
                  <a:pt x="689794" y="2211616"/>
                  <a:pt x="689794" y="2211616"/>
                  <a:pt x="689794" y="2211616"/>
                </a:cubicBezTo>
                <a:cubicBezTo>
                  <a:pt x="684931" y="2209185"/>
                  <a:pt x="684931" y="2209185"/>
                  <a:pt x="680069" y="2206752"/>
                </a:cubicBezTo>
                <a:cubicBezTo>
                  <a:pt x="680069" y="2206752"/>
                  <a:pt x="675208" y="2204322"/>
                  <a:pt x="675208" y="2204322"/>
                </a:cubicBezTo>
                <a:cubicBezTo>
                  <a:pt x="670344" y="2201890"/>
                  <a:pt x="670344" y="2201890"/>
                  <a:pt x="670344" y="2201890"/>
                </a:cubicBezTo>
                <a:close/>
                <a:moveTo>
                  <a:pt x="1760651" y="2200870"/>
                </a:moveTo>
                <a:lnTo>
                  <a:pt x="1761919" y="2202111"/>
                </a:lnTo>
                <a:lnTo>
                  <a:pt x="1760720" y="2206573"/>
                </a:lnTo>
                <a:close/>
                <a:moveTo>
                  <a:pt x="2199042" y="2197970"/>
                </a:moveTo>
                <a:cubicBezTo>
                  <a:pt x="2195192" y="2212288"/>
                  <a:pt x="2200662" y="2215024"/>
                  <a:pt x="2200662" y="2215024"/>
                </a:cubicBezTo>
                <a:cubicBezTo>
                  <a:pt x="2206132" y="2217759"/>
                  <a:pt x="2206132" y="2217759"/>
                  <a:pt x="2206132" y="2217759"/>
                </a:cubicBezTo>
                <a:cubicBezTo>
                  <a:pt x="2211600" y="2220492"/>
                  <a:pt x="2211600" y="2220492"/>
                  <a:pt x="2211600" y="2220492"/>
                </a:cubicBezTo>
                <a:cubicBezTo>
                  <a:pt x="2215451" y="2206175"/>
                  <a:pt x="2215451" y="2206175"/>
                  <a:pt x="2215451" y="2206175"/>
                </a:cubicBezTo>
                <a:cubicBezTo>
                  <a:pt x="2209982" y="2203439"/>
                  <a:pt x="2209982" y="2203439"/>
                  <a:pt x="2209982" y="2203439"/>
                </a:cubicBezTo>
                <a:cubicBezTo>
                  <a:pt x="2209982" y="2203439"/>
                  <a:pt x="2209982" y="2203439"/>
                  <a:pt x="2206132" y="2217759"/>
                </a:cubicBezTo>
                <a:cubicBezTo>
                  <a:pt x="2204513" y="2200705"/>
                  <a:pt x="2204513" y="2200705"/>
                  <a:pt x="2199042" y="2197970"/>
                </a:cubicBezTo>
                <a:close/>
                <a:moveTo>
                  <a:pt x="1936012" y="2197752"/>
                </a:moveTo>
                <a:cubicBezTo>
                  <a:pt x="1934087" y="2204910"/>
                  <a:pt x="1933301" y="2212638"/>
                  <a:pt x="1933478" y="2216787"/>
                </a:cubicBezTo>
                <a:cubicBezTo>
                  <a:pt x="1933654" y="2220939"/>
                  <a:pt x="1934794" y="2221508"/>
                  <a:pt x="1936721" y="2214347"/>
                </a:cubicBezTo>
                <a:cubicBezTo>
                  <a:pt x="1934442" y="2213207"/>
                  <a:pt x="1936544" y="2210199"/>
                  <a:pt x="1938075" y="2206905"/>
                </a:cubicBezTo>
                <a:cubicBezTo>
                  <a:pt x="1938841" y="2205258"/>
                  <a:pt x="1939465" y="2203540"/>
                  <a:pt x="1939327" y="2201949"/>
                </a:cubicBezTo>
                <a:cubicBezTo>
                  <a:pt x="1939189" y="2200357"/>
                  <a:pt x="1938291" y="2198893"/>
                  <a:pt x="1936012" y="2197752"/>
                </a:cubicBezTo>
                <a:close/>
                <a:moveTo>
                  <a:pt x="8496342" y="2196237"/>
                </a:moveTo>
                <a:cubicBezTo>
                  <a:pt x="8496710" y="2200651"/>
                  <a:pt x="8496284" y="2202168"/>
                  <a:pt x="8496100" y="2203294"/>
                </a:cubicBezTo>
                <a:lnTo>
                  <a:pt x="8497190" y="2207497"/>
                </a:lnTo>
                <a:lnTo>
                  <a:pt x="8496468" y="2208183"/>
                </a:lnTo>
                <a:lnTo>
                  <a:pt x="8494336" y="2208625"/>
                </a:lnTo>
                <a:cubicBezTo>
                  <a:pt x="8493542" y="2209062"/>
                  <a:pt x="8493055" y="2209844"/>
                  <a:pt x="8493177" y="2211315"/>
                </a:cubicBezTo>
                <a:lnTo>
                  <a:pt x="8496468" y="2208183"/>
                </a:lnTo>
                <a:lnTo>
                  <a:pt x="8497322" y="2208005"/>
                </a:lnTo>
                <a:lnTo>
                  <a:pt x="8497190" y="2207497"/>
                </a:lnTo>
                <a:lnTo>
                  <a:pt x="8503416" y="2201571"/>
                </a:lnTo>
                <a:cubicBezTo>
                  <a:pt x="8501222" y="2201755"/>
                  <a:pt x="8498783" y="2198997"/>
                  <a:pt x="8496342" y="2196237"/>
                </a:cubicBezTo>
                <a:close/>
                <a:moveTo>
                  <a:pt x="2011918" y="2192401"/>
                </a:moveTo>
                <a:cubicBezTo>
                  <a:pt x="2000978" y="2186930"/>
                  <a:pt x="1998411" y="2196475"/>
                  <a:pt x="2003880" y="2199210"/>
                </a:cubicBezTo>
                <a:cubicBezTo>
                  <a:pt x="2003880" y="2199210"/>
                  <a:pt x="2003880" y="2199210"/>
                  <a:pt x="2009351" y="2201946"/>
                </a:cubicBezTo>
                <a:cubicBezTo>
                  <a:pt x="2009351" y="2201946"/>
                  <a:pt x="2011918" y="2192401"/>
                  <a:pt x="2011918" y="2192401"/>
                </a:cubicBezTo>
                <a:close/>
                <a:moveTo>
                  <a:pt x="1658563" y="2190106"/>
                </a:moveTo>
                <a:lnTo>
                  <a:pt x="1660446" y="2191210"/>
                </a:lnTo>
                <a:lnTo>
                  <a:pt x="1662949" y="2193885"/>
                </a:lnTo>
                <a:lnTo>
                  <a:pt x="1662315" y="2196238"/>
                </a:lnTo>
                <a:lnTo>
                  <a:pt x="1661881" y="2196022"/>
                </a:lnTo>
                <a:cubicBezTo>
                  <a:pt x="1663044" y="2212848"/>
                  <a:pt x="1642987" y="2202819"/>
                  <a:pt x="1653017" y="2207834"/>
                </a:cubicBezTo>
                <a:lnTo>
                  <a:pt x="1653772" y="2208211"/>
                </a:lnTo>
                <a:lnTo>
                  <a:pt x="1653296" y="2208501"/>
                </a:lnTo>
                <a:cubicBezTo>
                  <a:pt x="1651136" y="2211214"/>
                  <a:pt x="1648976" y="2213929"/>
                  <a:pt x="1646454" y="2212668"/>
                </a:cubicBezTo>
                <a:cubicBezTo>
                  <a:pt x="1646454" y="2212668"/>
                  <a:pt x="1646454" y="2212668"/>
                  <a:pt x="1641412" y="2210147"/>
                </a:cubicBezTo>
                <a:cubicBezTo>
                  <a:pt x="1645010" y="2196768"/>
                  <a:pt x="1645010" y="2196768"/>
                  <a:pt x="1645010" y="2196768"/>
                </a:cubicBezTo>
                <a:cubicBezTo>
                  <a:pt x="1650053" y="2199291"/>
                  <a:pt x="1650053" y="2199291"/>
                  <a:pt x="1655095" y="2201811"/>
                </a:cubicBezTo>
                <a:cubicBezTo>
                  <a:pt x="1651313" y="2199921"/>
                  <a:pt x="1656041" y="2202284"/>
                  <a:pt x="1658032" y="2196875"/>
                </a:cubicBezTo>
                <a:close/>
                <a:moveTo>
                  <a:pt x="1674041" y="2188522"/>
                </a:moveTo>
                <a:cubicBezTo>
                  <a:pt x="1679082" y="2191043"/>
                  <a:pt x="1679082" y="2191043"/>
                  <a:pt x="1684125" y="2193565"/>
                </a:cubicBezTo>
                <a:lnTo>
                  <a:pt x="1682542" y="2195554"/>
                </a:lnTo>
                <a:lnTo>
                  <a:pt x="1673823" y="2195997"/>
                </a:lnTo>
                <a:lnTo>
                  <a:pt x="1672244" y="2195208"/>
                </a:lnTo>
                <a:close/>
                <a:moveTo>
                  <a:pt x="1760474" y="2186211"/>
                </a:moveTo>
                <a:lnTo>
                  <a:pt x="1760651" y="2200870"/>
                </a:lnTo>
                <a:lnTo>
                  <a:pt x="1757956" y="2198232"/>
                </a:lnTo>
                <a:cubicBezTo>
                  <a:pt x="1757776" y="2196245"/>
                  <a:pt x="1758676" y="2192900"/>
                  <a:pt x="1760474" y="2186211"/>
                </a:cubicBezTo>
                <a:close/>
                <a:moveTo>
                  <a:pt x="2323674" y="2184496"/>
                </a:moveTo>
                <a:cubicBezTo>
                  <a:pt x="2319824" y="2198815"/>
                  <a:pt x="2315265" y="2196534"/>
                  <a:pt x="2319824" y="2198815"/>
                </a:cubicBezTo>
                <a:cubicBezTo>
                  <a:pt x="2319824" y="2198815"/>
                  <a:pt x="2324382" y="2201094"/>
                  <a:pt x="2324382" y="2201094"/>
                </a:cubicBezTo>
                <a:cubicBezTo>
                  <a:pt x="2319824" y="2198815"/>
                  <a:pt x="2328233" y="2186775"/>
                  <a:pt x="2323674" y="2184496"/>
                </a:cubicBezTo>
                <a:close/>
                <a:moveTo>
                  <a:pt x="628589" y="2182814"/>
                </a:moveTo>
                <a:cubicBezTo>
                  <a:pt x="628589" y="2182814"/>
                  <a:pt x="628589" y="2182814"/>
                  <a:pt x="630849" y="2197479"/>
                </a:cubicBezTo>
                <a:cubicBezTo>
                  <a:pt x="632455" y="2191512"/>
                  <a:pt x="633020" y="2195178"/>
                  <a:pt x="633584" y="2198847"/>
                </a:cubicBezTo>
                <a:cubicBezTo>
                  <a:pt x="634150" y="2202514"/>
                  <a:pt x="634716" y="2206180"/>
                  <a:pt x="636320" y="2200215"/>
                </a:cubicBezTo>
                <a:cubicBezTo>
                  <a:pt x="634058" y="2185547"/>
                  <a:pt x="634058" y="2185547"/>
                  <a:pt x="628589" y="2182814"/>
                </a:cubicBezTo>
                <a:close/>
                <a:moveTo>
                  <a:pt x="5682620" y="2180113"/>
                </a:moveTo>
                <a:cubicBezTo>
                  <a:pt x="5682620" y="2182371"/>
                  <a:pt x="5682620" y="2184630"/>
                  <a:pt x="5682620" y="2187452"/>
                </a:cubicBezTo>
                <a:lnTo>
                  <a:pt x="5682620" y="2190035"/>
                </a:lnTo>
                <a:lnTo>
                  <a:pt x="5675227" y="2188032"/>
                </a:lnTo>
                <a:lnTo>
                  <a:pt x="5677305" y="2186795"/>
                </a:lnTo>
                <a:cubicBezTo>
                  <a:pt x="5678888" y="2184728"/>
                  <a:pt x="5672552" y="2184727"/>
                  <a:pt x="5672552" y="2184727"/>
                </a:cubicBezTo>
                <a:cubicBezTo>
                  <a:pt x="5666921" y="2184727"/>
                  <a:pt x="5666921" y="2184727"/>
                  <a:pt x="5668327" y="2185339"/>
                </a:cubicBezTo>
                <a:lnTo>
                  <a:pt x="5670997" y="2188050"/>
                </a:lnTo>
                <a:lnTo>
                  <a:pt x="5669926" y="2188140"/>
                </a:lnTo>
                <a:cubicBezTo>
                  <a:pt x="5669926" y="2188140"/>
                  <a:pt x="5672344" y="2190885"/>
                  <a:pt x="5672344" y="2190885"/>
                </a:cubicBezTo>
                <a:cubicBezTo>
                  <a:pt x="5670292" y="2192529"/>
                  <a:pt x="5667033" y="2192802"/>
                  <a:pt x="5663711" y="2192343"/>
                </a:cubicBezTo>
                <a:lnTo>
                  <a:pt x="5656086" y="2189858"/>
                </a:lnTo>
                <a:lnTo>
                  <a:pt x="5651001" y="2184630"/>
                </a:lnTo>
                <a:cubicBezTo>
                  <a:pt x="5661541" y="2184629"/>
                  <a:pt x="5661541" y="2175597"/>
                  <a:pt x="5682620" y="2180113"/>
                </a:cubicBezTo>
                <a:close/>
                <a:moveTo>
                  <a:pt x="2330193" y="2176927"/>
                </a:moveTo>
                <a:lnTo>
                  <a:pt x="2331408" y="2177535"/>
                </a:lnTo>
                <a:lnTo>
                  <a:pt x="2326479" y="2180484"/>
                </a:lnTo>
                <a:cubicBezTo>
                  <a:pt x="2324621" y="2182262"/>
                  <a:pt x="2323980" y="2184648"/>
                  <a:pt x="2328842" y="2187080"/>
                </a:cubicBezTo>
                <a:cubicBezTo>
                  <a:pt x="2328842" y="2187080"/>
                  <a:pt x="2328842" y="2187080"/>
                  <a:pt x="2336271" y="2179966"/>
                </a:cubicBezTo>
                <a:lnTo>
                  <a:pt x="2331408" y="2177535"/>
                </a:lnTo>
                <a:lnTo>
                  <a:pt x="2331409" y="2177534"/>
                </a:lnTo>
                <a:cubicBezTo>
                  <a:pt x="2328977" y="2176319"/>
                  <a:pt x="2328977" y="2176319"/>
                  <a:pt x="2330193" y="2176927"/>
                </a:cubicBezTo>
                <a:close/>
                <a:moveTo>
                  <a:pt x="524851" y="2176279"/>
                </a:moveTo>
                <a:cubicBezTo>
                  <a:pt x="520724" y="2176246"/>
                  <a:pt x="516115" y="2178003"/>
                  <a:pt x="514189" y="2185161"/>
                </a:cubicBezTo>
                <a:cubicBezTo>
                  <a:pt x="527764" y="2175705"/>
                  <a:pt x="528776" y="2192455"/>
                  <a:pt x="532626" y="2178136"/>
                </a:cubicBezTo>
                <a:cubicBezTo>
                  <a:pt x="532626" y="2178136"/>
                  <a:pt x="528980" y="2176313"/>
                  <a:pt x="524851" y="2176279"/>
                </a:cubicBezTo>
                <a:close/>
                <a:moveTo>
                  <a:pt x="1775357" y="2173417"/>
                </a:moveTo>
                <a:lnTo>
                  <a:pt x="1779200" y="2180399"/>
                </a:lnTo>
                <a:cubicBezTo>
                  <a:pt x="1779200" y="2180399"/>
                  <a:pt x="1779200" y="2180399"/>
                  <a:pt x="1774158" y="2177877"/>
                </a:cubicBezTo>
                <a:close/>
                <a:moveTo>
                  <a:pt x="1638923" y="2172857"/>
                </a:moveTo>
                <a:lnTo>
                  <a:pt x="1643204" y="2173327"/>
                </a:lnTo>
                <a:lnTo>
                  <a:pt x="1642721" y="2174041"/>
                </a:lnTo>
                <a:lnTo>
                  <a:pt x="1638203" y="2175029"/>
                </a:lnTo>
                <a:close/>
                <a:moveTo>
                  <a:pt x="1630664" y="2171526"/>
                </a:moveTo>
                <a:lnTo>
                  <a:pt x="1631581" y="2174129"/>
                </a:lnTo>
                <a:lnTo>
                  <a:pt x="1628437" y="2173300"/>
                </a:lnTo>
                <a:close/>
                <a:moveTo>
                  <a:pt x="580439" y="2169563"/>
                </a:moveTo>
                <a:cubicBezTo>
                  <a:pt x="580439" y="2169563"/>
                  <a:pt x="585909" y="2172298"/>
                  <a:pt x="576589" y="2183881"/>
                </a:cubicBezTo>
                <a:cubicBezTo>
                  <a:pt x="582058" y="2186617"/>
                  <a:pt x="587528" y="2189352"/>
                  <a:pt x="587528" y="2189352"/>
                </a:cubicBezTo>
                <a:cubicBezTo>
                  <a:pt x="589454" y="2182193"/>
                  <a:pt x="590417" y="2178613"/>
                  <a:pt x="589530" y="2176138"/>
                </a:cubicBezTo>
                <a:cubicBezTo>
                  <a:pt x="588645" y="2173664"/>
                  <a:pt x="585910" y="2172297"/>
                  <a:pt x="580439" y="2169563"/>
                </a:cubicBezTo>
                <a:close/>
                <a:moveTo>
                  <a:pt x="8506238" y="2167639"/>
                </a:moveTo>
                <a:cubicBezTo>
                  <a:pt x="8500409" y="2166652"/>
                  <a:pt x="8495093" y="2168570"/>
                  <a:pt x="8490510" y="2179270"/>
                </a:cubicBezTo>
                <a:cubicBezTo>
                  <a:pt x="8493415" y="2187869"/>
                  <a:pt x="8500183" y="2190250"/>
                  <a:pt x="8505265" y="2198667"/>
                </a:cubicBezTo>
                <a:cubicBezTo>
                  <a:pt x="8505020" y="2195740"/>
                  <a:pt x="8504776" y="2192813"/>
                  <a:pt x="8504776" y="2192813"/>
                </a:cubicBezTo>
                <a:cubicBezTo>
                  <a:pt x="8526035" y="2185141"/>
                  <a:pt x="8544407" y="2195395"/>
                  <a:pt x="8558655" y="2182414"/>
                </a:cubicBezTo>
                <a:cubicBezTo>
                  <a:pt x="8551156" y="2171251"/>
                  <a:pt x="8538352" y="2175270"/>
                  <a:pt x="8525060" y="2173433"/>
                </a:cubicBezTo>
                <a:cubicBezTo>
                  <a:pt x="8518415" y="2172516"/>
                  <a:pt x="8512068" y="2168624"/>
                  <a:pt x="8506238" y="2167639"/>
                </a:cubicBezTo>
                <a:close/>
                <a:moveTo>
                  <a:pt x="1829348" y="2162687"/>
                </a:moveTo>
                <a:cubicBezTo>
                  <a:pt x="1827728" y="2163907"/>
                  <a:pt x="1826764" y="2167486"/>
                  <a:pt x="1827118" y="2175785"/>
                </a:cubicBezTo>
                <a:cubicBezTo>
                  <a:pt x="1827118" y="2175785"/>
                  <a:pt x="1827118" y="2175785"/>
                  <a:pt x="1831676" y="2178065"/>
                </a:cubicBezTo>
                <a:cubicBezTo>
                  <a:pt x="1837146" y="2180799"/>
                  <a:pt x="1834578" y="2190344"/>
                  <a:pt x="1840049" y="2193080"/>
                </a:cubicBezTo>
                <a:cubicBezTo>
                  <a:pt x="1842616" y="2183536"/>
                  <a:pt x="1842616" y="2183536"/>
                  <a:pt x="1842616" y="2183536"/>
                </a:cubicBezTo>
                <a:cubicBezTo>
                  <a:pt x="1837146" y="2180799"/>
                  <a:pt x="1837146" y="2180799"/>
                  <a:pt x="1837146" y="2180799"/>
                </a:cubicBezTo>
                <a:cubicBezTo>
                  <a:pt x="1831676" y="2178065"/>
                  <a:pt x="1831676" y="2178065"/>
                  <a:pt x="1831676" y="2178065"/>
                </a:cubicBezTo>
                <a:cubicBezTo>
                  <a:pt x="1831676" y="2178065"/>
                  <a:pt x="1835527" y="2163746"/>
                  <a:pt x="1835527" y="2163746"/>
                </a:cubicBezTo>
                <a:cubicBezTo>
                  <a:pt x="1833249" y="2162607"/>
                  <a:pt x="1830969" y="2161467"/>
                  <a:pt x="1829348" y="2162687"/>
                </a:cubicBezTo>
                <a:close/>
                <a:moveTo>
                  <a:pt x="650877" y="2161473"/>
                </a:moveTo>
                <a:cubicBezTo>
                  <a:pt x="650877" y="2161473"/>
                  <a:pt x="654017" y="2167102"/>
                  <a:pt x="656271" y="2170261"/>
                </a:cubicBezTo>
                <a:cubicBezTo>
                  <a:pt x="657397" y="2171839"/>
                  <a:pt x="658302" y="2172799"/>
                  <a:pt x="658483" y="2172128"/>
                </a:cubicBezTo>
                <a:cubicBezTo>
                  <a:pt x="658664" y="2171457"/>
                  <a:pt x="658120" y="2169155"/>
                  <a:pt x="656347" y="2164208"/>
                </a:cubicBezTo>
                <a:cubicBezTo>
                  <a:pt x="656347" y="2164208"/>
                  <a:pt x="650877" y="2161473"/>
                  <a:pt x="650877" y="2161473"/>
                </a:cubicBezTo>
                <a:close/>
                <a:moveTo>
                  <a:pt x="5619531" y="2157437"/>
                </a:moveTo>
                <a:cubicBezTo>
                  <a:pt x="5619231" y="2160372"/>
                  <a:pt x="5619697" y="2162697"/>
                  <a:pt x="5620659" y="2164435"/>
                </a:cubicBezTo>
                <a:lnTo>
                  <a:pt x="5624651" y="2167819"/>
                </a:lnTo>
                <a:lnTo>
                  <a:pt x="5619381" y="2175597"/>
                </a:lnTo>
                <a:cubicBezTo>
                  <a:pt x="5629921" y="2175597"/>
                  <a:pt x="5629921" y="2175597"/>
                  <a:pt x="5640461" y="2175597"/>
                </a:cubicBezTo>
                <a:cubicBezTo>
                  <a:pt x="5640461" y="2177855"/>
                  <a:pt x="5637826" y="2180113"/>
                  <a:pt x="5633873" y="2182372"/>
                </a:cubicBezTo>
                <a:lnTo>
                  <a:pt x="5624931" y="2186550"/>
                </a:lnTo>
                <a:lnTo>
                  <a:pt x="5623255" y="2186220"/>
                </a:lnTo>
                <a:cubicBezTo>
                  <a:pt x="5620675" y="2185890"/>
                  <a:pt x="5618091" y="2185925"/>
                  <a:pt x="5615447" y="2186873"/>
                </a:cubicBezTo>
                <a:cubicBezTo>
                  <a:pt x="5612802" y="2181276"/>
                  <a:pt x="5615206" y="2183985"/>
                  <a:pt x="5614725" y="2178207"/>
                </a:cubicBezTo>
                <a:cubicBezTo>
                  <a:pt x="5605830" y="2176040"/>
                  <a:pt x="5603426" y="2173331"/>
                  <a:pt x="5595734" y="2185612"/>
                </a:cubicBezTo>
                <a:cubicBezTo>
                  <a:pt x="5586358" y="2177668"/>
                  <a:pt x="5574340" y="2190311"/>
                  <a:pt x="5570492" y="2170266"/>
                </a:cubicBezTo>
                <a:cubicBezTo>
                  <a:pt x="5570492" y="2170266"/>
                  <a:pt x="5572655" y="2170085"/>
                  <a:pt x="5572655" y="2170085"/>
                </a:cubicBezTo>
                <a:cubicBezTo>
                  <a:pt x="5579146" y="2169542"/>
                  <a:pt x="5590444" y="2174417"/>
                  <a:pt x="5591886" y="2165568"/>
                </a:cubicBezTo>
                <a:cubicBezTo>
                  <a:pt x="5596935" y="2173875"/>
                  <a:pt x="5605108" y="2167372"/>
                  <a:pt x="5613762" y="2166648"/>
                </a:cubicBezTo>
                <a:cubicBezTo>
                  <a:pt x="5613280" y="2160869"/>
                  <a:pt x="5611117" y="2161050"/>
                  <a:pt x="5610876" y="2158161"/>
                </a:cubicBezTo>
                <a:cubicBezTo>
                  <a:pt x="5615204" y="2157799"/>
                  <a:pt x="5617367" y="2157619"/>
                  <a:pt x="5619531" y="2157437"/>
                </a:cubicBezTo>
                <a:close/>
                <a:moveTo>
                  <a:pt x="1181493" y="2152942"/>
                </a:moveTo>
                <a:lnTo>
                  <a:pt x="1184957" y="2156426"/>
                </a:lnTo>
                <a:cubicBezTo>
                  <a:pt x="1184957" y="2156426"/>
                  <a:pt x="1184957" y="2156426"/>
                  <a:pt x="1179915" y="2153905"/>
                </a:cubicBezTo>
                <a:close/>
                <a:moveTo>
                  <a:pt x="630822" y="2151443"/>
                </a:moveTo>
                <a:cubicBezTo>
                  <a:pt x="626971" y="2165762"/>
                  <a:pt x="632440" y="2168497"/>
                  <a:pt x="632440" y="2168497"/>
                </a:cubicBezTo>
                <a:cubicBezTo>
                  <a:pt x="637910" y="2171233"/>
                  <a:pt x="641761" y="2156914"/>
                  <a:pt x="641761" y="2156914"/>
                </a:cubicBezTo>
                <a:cubicBezTo>
                  <a:pt x="641761" y="2156914"/>
                  <a:pt x="641761" y="2156914"/>
                  <a:pt x="636291" y="2154179"/>
                </a:cubicBezTo>
                <a:cubicBezTo>
                  <a:pt x="630822" y="2151443"/>
                  <a:pt x="630822" y="2151443"/>
                  <a:pt x="630822" y="2151443"/>
                </a:cubicBezTo>
                <a:close/>
                <a:moveTo>
                  <a:pt x="597799" y="2151170"/>
                </a:moveTo>
                <a:cubicBezTo>
                  <a:pt x="597799" y="2151170"/>
                  <a:pt x="599451" y="2165534"/>
                  <a:pt x="604314" y="2167965"/>
                </a:cubicBezTo>
                <a:cubicBezTo>
                  <a:pt x="604314" y="2167965"/>
                  <a:pt x="599451" y="2165534"/>
                  <a:pt x="599451" y="2165534"/>
                </a:cubicBezTo>
                <a:cubicBezTo>
                  <a:pt x="599451" y="2165534"/>
                  <a:pt x="599451" y="2165534"/>
                  <a:pt x="594590" y="2163102"/>
                </a:cubicBezTo>
                <a:cubicBezTo>
                  <a:pt x="591381" y="2175033"/>
                  <a:pt x="596242" y="2177465"/>
                  <a:pt x="596242" y="2177465"/>
                </a:cubicBezTo>
                <a:cubicBezTo>
                  <a:pt x="599451" y="2165534"/>
                  <a:pt x="604314" y="2167965"/>
                  <a:pt x="604314" y="2167965"/>
                </a:cubicBezTo>
                <a:cubicBezTo>
                  <a:pt x="607524" y="2156034"/>
                  <a:pt x="607524" y="2156034"/>
                  <a:pt x="607524" y="2156034"/>
                </a:cubicBezTo>
                <a:cubicBezTo>
                  <a:pt x="607524" y="2156034"/>
                  <a:pt x="602660" y="2153602"/>
                  <a:pt x="602660" y="2153602"/>
                </a:cubicBezTo>
                <a:cubicBezTo>
                  <a:pt x="597799" y="2151170"/>
                  <a:pt x="597799" y="2151170"/>
                  <a:pt x="597799" y="2151170"/>
                </a:cubicBezTo>
                <a:close/>
                <a:moveTo>
                  <a:pt x="562951" y="2149988"/>
                </a:moveTo>
                <a:cubicBezTo>
                  <a:pt x="562951" y="2149988"/>
                  <a:pt x="560384" y="2159532"/>
                  <a:pt x="560384" y="2159532"/>
                </a:cubicBezTo>
                <a:cubicBezTo>
                  <a:pt x="560384" y="2159532"/>
                  <a:pt x="560384" y="2159532"/>
                  <a:pt x="565854" y="2162268"/>
                </a:cubicBezTo>
                <a:cubicBezTo>
                  <a:pt x="565854" y="2162268"/>
                  <a:pt x="568422" y="2152723"/>
                  <a:pt x="568422" y="2152723"/>
                </a:cubicBezTo>
                <a:cubicBezTo>
                  <a:pt x="562951" y="2149988"/>
                  <a:pt x="562951" y="2149988"/>
                  <a:pt x="562951" y="2149988"/>
                </a:cubicBezTo>
                <a:close/>
                <a:moveTo>
                  <a:pt x="5693161" y="2148501"/>
                </a:moveTo>
                <a:cubicBezTo>
                  <a:pt x="5693161" y="2151889"/>
                  <a:pt x="5687232" y="2155275"/>
                  <a:pt x="5688714" y="2158663"/>
                </a:cubicBezTo>
                <a:lnTo>
                  <a:pt x="5692899" y="2161850"/>
                </a:lnTo>
                <a:lnTo>
                  <a:pt x="5692982" y="2162107"/>
                </a:lnTo>
                <a:lnTo>
                  <a:pt x="5688714" y="2163461"/>
                </a:lnTo>
                <a:cubicBezTo>
                  <a:pt x="5687232" y="2166001"/>
                  <a:pt x="5693161" y="2171081"/>
                  <a:pt x="5693161" y="2171081"/>
                </a:cubicBezTo>
                <a:cubicBezTo>
                  <a:pt x="5693161" y="2175597"/>
                  <a:pt x="5682620" y="2175597"/>
                  <a:pt x="5682620" y="2180113"/>
                </a:cubicBezTo>
                <a:cubicBezTo>
                  <a:pt x="5677350" y="2175598"/>
                  <a:pt x="5674714" y="2172211"/>
                  <a:pt x="5673397" y="2168824"/>
                </a:cubicBezTo>
                <a:lnTo>
                  <a:pt x="5673170" y="2166880"/>
                </a:lnTo>
                <a:lnTo>
                  <a:pt x="5683372" y="2166913"/>
                </a:lnTo>
                <a:lnTo>
                  <a:pt x="5681239" y="2161712"/>
                </a:lnTo>
                <a:lnTo>
                  <a:pt x="5682620" y="2162050"/>
                </a:lnTo>
                <a:cubicBezTo>
                  <a:pt x="5693161" y="2157533"/>
                  <a:pt x="5682620" y="2153017"/>
                  <a:pt x="5693161" y="2148501"/>
                </a:cubicBezTo>
                <a:close/>
                <a:moveTo>
                  <a:pt x="5144919" y="2145064"/>
                </a:moveTo>
                <a:cubicBezTo>
                  <a:pt x="5143425" y="2143707"/>
                  <a:pt x="5141230" y="2143890"/>
                  <a:pt x="5139158" y="2145544"/>
                </a:cubicBezTo>
                <a:cubicBezTo>
                  <a:pt x="5137698" y="2154554"/>
                  <a:pt x="5142088" y="2154186"/>
                  <a:pt x="5144528" y="2156945"/>
                </a:cubicBezTo>
                <a:cubicBezTo>
                  <a:pt x="5144528" y="2156945"/>
                  <a:pt x="5144282" y="2154004"/>
                  <a:pt x="5146478" y="2153820"/>
                </a:cubicBezTo>
                <a:cubicBezTo>
                  <a:pt x="5147208" y="2149315"/>
                  <a:pt x="5146414" y="2146419"/>
                  <a:pt x="5144919" y="2145064"/>
                </a:cubicBezTo>
                <a:close/>
                <a:moveTo>
                  <a:pt x="8580250" y="2144740"/>
                </a:moveTo>
                <a:cubicBezTo>
                  <a:pt x="8579645" y="2145215"/>
                  <a:pt x="8579334" y="2146376"/>
                  <a:pt x="8579521" y="2148627"/>
                </a:cubicBezTo>
                <a:cubicBezTo>
                  <a:pt x="8581677" y="2148446"/>
                  <a:pt x="8580020" y="2154631"/>
                  <a:pt x="8582177" y="2154450"/>
                </a:cubicBezTo>
                <a:cubicBezTo>
                  <a:pt x="8583582" y="2145265"/>
                  <a:pt x="8589143" y="2159914"/>
                  <a:pt x="8588145" y="2147905"/>
                </a:cubicBezTo>
                <a:cubicBezTo>
                  <a:pt x="8586528" y="2148040"/>
                  <a:pt x="8582065" y="2143313"/>
                  <a:pt x="8580250" y="2144740"/>
                </a:cubicBezTo>
                <a:close/>
                <a:moveTo>
                  <a:pt x="1351452" y="2142270"/>
                </a:moveTo>
                <a:cubicBezTo>
                  <a:pt x="1353745" y="2154246"/>
                  <a:pt x="1353745" y="2154246"/>
                  <a:pt x="1358608" y="2156678"/>
                </a:cubicBezTo>
                <a:cubicBezTo>
                  <a:pt x="1358608" y="2156678"/>
                  <a:pt x="1363470" y="2159109"/>
                  <a:pt x="1363470" y="2159109"/>
                </a:cubicBezTo>
                <a:cubicBezTo>
                  <a:pt x="1363470" y="2159109"/>
                  <a:pt x="1366037" y="2149566"/>
                  <a:pt x="1366037" y="2149566"/>
                </a:cubicBezTo>
                <a:cubicBezTo>
                  <a:pt x="1366037" y="2149566"/>
                  <a:pt x="1358608" y="2156678"/>
                  <a:pt x="1358608" y="2156678"/>
                </a:cubicBezTo>
                <a:cubicBezTo>
                  <a:pt x="1353745" y="2154246"/>
                  <a:pt x="1356311" y="2144702"/>
                  <a:pt x="1356311" y="2144702"/>
                </a:cubicBezTo>
                <a:cubicBezTo>
                  <a:pt x="1356311" y="2144702"/>
                  <a:pt x="1351452" y="2142270"/>
                  <a:pt x="1351452" y="2142270"/>
                </a:cubicBezTo>
                <a:close/>
                <a:moveTo>
                  <a:pt x="8565640" y="2140717"/>
                </a:moveTo>
                <a:cubicBezTo>
                  <a:pt x="8563486" y="2140898"/>
                  <a:pt x="8563486" y="2140898"/>
                  <a:pt x="8561330" y="2141078"/>
                </a:cubicBezTo>
                <a:cubicBezTo>
                  <a:pt x="8560252" y="2141168"/>
                  <a:pt x="8559779" y="2142002"/>
                  <a:pt x="8559606" y="2143206"/>
                </a:cubicBezTo>
                <a:cubicBezTo>
                  <a:pt x="8559437" y="2144411"/>
                  <a:pt x="8559567" y="2145987"/>
                  <a:pt x="8559699" y="2147564"/>
                </a:cubicBezTo>
                <a:cubicBezTo>
                  <a:pt x="8559961" y="2150715"/>
                  <a:pt x="8562118" y="2150535"/>
                  <a:pt x="8562118" y="2150535"/>
                </a:cubicBezTo>
                <a:cubicBezTo>
                  <a:pt x="8564273" y="2150355"/>
                  <a:pt x="8566429" y="2150175"/>
                  <a:pt x="8566429" y="2150175"/>
                </a:cubicBezTo>
                <a:cubicBezTo>
                  <a:pt x="8568322" y="2146843"/>
                  <a:pt x="8568322" y="2146843"/>
                  <a:pt x="8568059" y="2143690"/>
                </a:cubicBezTo>
                <a:cubicBezTo>
                  <a:pt x="8567796" y="2140537"/>
                  <a:pt x="8565640" y="2140717"/>
                  <a:pt x="8565640" y="2140717"/>
                </a:cubicBezTo>
                <a:close/>
                <a:moveTo>
                  <a:pt x="371024" y="2140637"/>
                </a:moveTo>
                <a:cubicBezTo>
                  <a:pt x="371024" y="2140637"/>
                  <a:pt x="370062" y="2144214"/>
                  <a:pt x="370264" y="2146346"/>
                </a:cubicBezTo>
                <a:cubicBezTo>
                  <a:pt x="370467" y="2148478"/>
                  <a:pt x="371834" y="2149162"/>
                  <a:pt x="376495" y="2143373"/>
                </a:cubicBezTo>
                <a:cubicBezTo>
                  <a:pt x="376495" y="2143373"/>
                  <a:pt x="371024" y="2140637"/>
                  <a:pt x="371024" y="2140637"/>
                </a:cubicBezTo>
                <a:close/>
                <a:moveTo>
                  <a:pt x="428934" y="2139276"/>
                </a:moveTo>
                <a:cubicBezTo>
                  <a:pt x="433990" y="2141804"/>
                  <a:pt x="433990" y="2141804"/>
                  <a:pt x="439046" y="2144332"/>
                </a:cubicBezTo>
                <a:cubicBezTo>
                  <a:pt x="435451" y="2157695"/>
                  <a:pt x="435451" y="2157695"/>
                  <a:pt x="440505" y="2160224"/>
                </a:cubicBezTo>
                <a:cubicBezTo>
                  <a:pt x="440505" y="2160224"/>
                  <a:pt x="440505" y="2160224"/>
                  <a:pt x="435451" y="2157695"/>
                </a:cubicBezTo>
                <a:cubicBezTo>
                  <a:pt x="425340" y="2152640"/>
                  <a:pt x="433990" y="2141804"/>
                  <a:pt x="428934" y="2139276"/>
                </a:cubicBezTo>
                <a:close/>
                <a:moveTo>
                  <a:pt x="8553709" y="2136850"/>
                </a:moveTo>
                <a:cubicBezTo>
                  <a:pt x="8553613" y="2136667"/>
                  <a:pt x="8553311" y="2137203"/>
                  <a:pt x="8552664" y="2138894"/>
                </a:cubicBezTo>
                <a:cubicBezTo>
                  <a:pt x="8552903" y="2141783"/>
                  <a:pt x="8551054" y="2144846"/>
                  <a:pt x="8550572" y="2139069"/>
                </a:cubicBezTo>
                <a:cubicBezTo>
                  <a:pt x="8550572" y="2139069"/>
                  <a:pt x="8548482" y="2139243"/>
                  <a:pt x="8548482" y="2139243"/>
                </a:cubicBezTo>
                <a:cubicBezTo>
                  <a:pt x="8548723" y="2142134"/>
                  <a:pt x="8546633" y="2142308"/>
                  <a:pt x="8546633" y="2142308"/>
                </a:cubicBezTo>
                <a:cubicBezTo>
                  <a:pt x="8548962" y="2145022"/>
                  <a:pt x="8550813" y="2141958"/>
                  <a:pt x="8551054" y="2144846"/>
                </a:cubicBezTo>
                <a:cubicBezTo>
                  <a:pt x="8551054" y="2144846"/>
                  <a:pt x="8549204" y="2147912"/>
                  <a:pt x="8551294" y="2147737"/>
                </a:cubicBezTo>
                <a:cubicBezTo>
                  <a:pt x="8551415" y="2149180"/>
                  <a:pt x="8553323" y="2146840"/>
                  <a:pt x="8554741" y="2144902"/>
                </a:cubicBezTo>
                <a:lnTo>
                  <a:pt x="8554783" y="2144845"/>
                </a:lnTo>
                <a:lnTo>
                  <a:pt x="8555235" y="2144498"/>
                </a:lnTo>
                <a:cubicBezTo>
                  <a:pt x="8556158" y="2142966"/>
                  <a:pt x="8556390" y="2142583"/>
                  <a:pt x="8556213" y="2142825"/>
                </a:cubicBezTo>
                <a:lnTo>
                  <a:pt x="8554783" y="2144845"/>
                </a:lnTo>
                <a:lnTo>
                  <a:pt x="8552978" y="2146232"/>
                </a:lnTo>
                <a:cubicBezTo>
                  <a:pt x="8552458" y="2144434"/>
                  <a:pt x="8554001" y="2137401"/>
                  <a:pt x="8553709" y="2136850"/>
                </a:cubicBezTo>
                <a:close/>
                <a:moveTo>
                  <a:pt x="1568144" y="2135564"/>
                </a:moveTo>
                <a:cubicBezTo>
                  <a:pt x="1573188" y="2138087"/>
                  <a:pt x="1569590" y="2151465"/>
                  <a:pt x="1574633" y="2153986"/>
                </a:cubicBezTo>
                <a:lnTo>
                  <a:pt x="1576869" y="2152333"/>
                </a:lnTo>
                <a:lnTo>
                  <a:pt x="1574413" y="2161464"/>
                </a:lnTo>
                <a:cubicBezTo>
                  <a:pt x="1574413" y="2161464"/>
                  <a:pt x="1569370" y="2158942"/>
                  <a:pt x="1569370" y="2158942"/>
                </a:cubicBezTo>
                <a:lnTo>
                  <a:pt x="1564909" y="2156712"/>
                </a:lnTo>
                <a:lnTo>
                  <a:pt x="1567880" y="2152507"/>
                </a:lnTo>
                <a:cubicBezTo>
                  <a:pt x="1568329" y="2150834"/>
                  <a:pt x="1567069" y="2150204"/>
                  <a:pt x="1564546" y="2148942"/>
                </a:cubicBezTo>
                <a:cubicBezTo>
                  <a:pt x="1574633" y="2153986"/>
                  <a:pt x="1563102" y="2133043"/>
                  <a:pt x="1568144" y="2135564"/>
                </a:cubicBezTo>
                <a:close/>
                <a:moveTo>
                  <a:pt x="6258890" y="2132775"/>
                </a:moveTo>
                <a:lnTo>
                  <a:pt x="6258013" y="2133153"/>
                </a:lnTo>
                <a:lnTo>
                  <a:pt x="6257960" y="2133061"/>
                </a:lnTo>
                <a:close/>
                <a:moveTo>
                  <a:pt x="5642512" y="2130822"/>
                </a:moveTo>
                <a:cubicBezTo>
                  <a:pt x="5631245" y="2130822"/>
                  <a:pt x="5631245" y="2138990"/>
                  <a:pt x="5631245" y="2138990"/>
                </a:cubicBezTo>
                <a:cubicBezTo>
                  <a:pt x="5642512" y="2138989"/>
                  <a:pt x="5653775" y="2134906"/>
                  <a:pt x="5642512" y="2130822"/>
                </a:cubicBezTo>
                <a:close/>
                <a:moveTo>
                  <a:pt x="620449" y="2130015"/>
                </a:moveTo>
                <a:cubicBezTo>
                  <a:pt x="615710" y="2127646"/>
                  <a:pt x="615932" y="2131815"/>
                  <a:pt x="618413" y="2135089"/>
                </a:cubicBezTo>
                <a:lnTo>
                  <a:pt x="620437" y="2136404"/>
                </a:lnTo>
                <a:lnTo>
                  <a:pt x="620432" y="2139145"/>
                </a:lnTo>
                <a:cubicBezTo>
                  <a:pt x="622766" y="2146402"/>
                  <a:pt x="630599" y="2147274"/>
                  <a:pt x="629931" y="2134757"/>
                </a:cubicBezTo>
                <a:cubicBezTo>
                  <a:pt x="627784" y="2137743"/>
                  <a:pt x="625524" y="2138643"/>
                  <a:pt x="623493" y="2138388"/>
                </a:cubicBezTo>
                <a:lnTo>
                  <a:pt x="620437" y="2136404"/>
                </a:lnTo>
                <a:close/>
                <a:moveTo>
                  <a:pt x="581592" y="2126825"/>
                </a:moveTo>
                <a:cubicBezTo>
                  <a:pt x="577741" y="2141143"/>
                  <a:pt x="577741" y="2141143"/>
                  <a:pt x="577741" y="2141143"/>
                </a:cubicBezTo>
                <a:cubicBezTo>
                  <a:pt x="582603" y="2143575"/>
                  <a:pt x="587466" y="2146006"/>
                  <a:pt x="596178" y="2134119"/>
                </a:cubicBezTo>
                <a:cubicBezTo>
                  <a:pt x="596178" y="2134119"/>
                  <a:pt x="596178" y="2134119"/>
                  <a:pt x="591317" y="2131687"/>
                </a:cubicBezTo>
                <a:cubicBezTo>
                  <a:pt x="591317" y="2131687"/>
                  <a:pt x="586453" y="2129256"/>
                  <a:pt x="581592" y="2126825"/>
                </a:cubicBezTo>
                <a:close/>
                <a:moveTo>
                  <a:pt x="1383530" y="2126713"/>
                </a:moveTo>
                <a:cubicBezTo>
                  <a:pt x="1384972" y="2142616"/>
                  <a:pt x="1390016" y="2145137"/>
                  <a:pt x="1390016" y="2145137"/>
                </a:cubicBezTo>
                <a:cubicBezTo>
                  <a:pt x="1384972" y="2142616"/>
                  <a:pt x="1379931" y="2140095"/>
                  <a:pt x="1379931" y="2140095"/>
                </a:cubicBezTo>
                <a:cubicBezTo>
                  <a:pt x="1383530" y="2126713"/>
                  <a:pt x="1383530" y="2126713"/>
                  <a:pt x="1383530" y="2126713"/>
                </a:cubicBezTo>
                <a:close/>
                <a:moveTo>
                  <a:pt x="1334637" y="2117621"/>
                </a:moveTo>
                <a:cubicBezTo>
                  <a:pt x="1329774" y="2115189"/>
                  <a:pt x="1326353" y="2127914"/>
                  <a:pt x="1326353" y="2127914"/>
                </a:cubicBezTo>
                <a:cubicBezTo>
                  <a:pt x="1321491" y="2125483"/>
                  <a:pt x="1321491" y="2125483"/>
                  <a:pt x="1321491" y="2125483"/>
                </a:cubicBezTo>
                <a:cubicBezTo>
                  <a:pt x="1321491" y="2125483"/>
                  <a:pt x="1321491" y="2125483"/>
                  <a:pt x="1316628" y="2123052"/>
                </a:cubicBezTo>
                <a:cubicBezTo>
                  <a:pt x="1316628" y="2123052"/>
                  <a:pt x="1313206" y="2135777"/>
                  <a:pt x="1318069" y="2138209"/>
                </a:cubicBezTo>
                <a:cubicBezTo>
                  <a:pt x="1318069" y="2138209"/>
                  <a:pt x="1318069" y="2138209"/>
                  <a:pt x="1319508" y="2153368"/>
                </a:cubicBezTo>
                <a:cubicBezTo>
                  <a:pt x="1324369" y="2155800"/>
                  <a:pt x="1329232" y="2158231"/>
                  <a:pt x="1337517" y="2147936"/>
                </a:cubicBezTo>
                <a:cubicBezTo>
                  <a:pt x="1332655" y="2145503"/>
                  <a:pt x="1336077" y="2132779"/>
                  <a:pt x="1327791" y="2143072"/>
                </a:cubicBezTo>
                <a:cubicBezTo>
                  <a:pt x="1331215" y="2130346"/>
                  <a:pt x="1331215" y="2130346"/>
                  <a:pt x="1331215" y="2130346"/>
                </a:cubicBezTo>
                <a:cubicBezTo>
                  <a:pt x="1331215" y="2130346"/>
                  <a:pt x="1334637" y="2117621"/>
                  <a:pt x="1334637" y="2117621"/>
                </a:cubicBezTo>
                <a:close/>
                <a:moveTo>
                  <a:pt x="390469" y="2114356"/>
                </a:moveTo>
                <a:cubicBezTo>
                  <a:pt x="392814" y="2113634"/>
                  <a:pt x="395342" y="2114898"/>
                  <a:pt x="393545" y="2121579"/>
                </a:cubicBezTo>
                <a:cubicBezTo>
                  <a:pt x="393545" y="2121579"/>
                  <a:pt x="388489" y="2119050"/>
                  <a:pt x="388489" y="2119050"/>
                </a:cubicBezTo>
                <a:cubicBezTo>
                  <a:pt x="385962" y="2117787"/>
                  <a:pt x="388124" y="2115078"/>
                  <a:pt x="390469" y="2114356"/>
                </a:cubicBezTo>
                <a:close/>
                <a:moveTo>
                  <a:pt x="1358316" y="2114106"/>
                </a:moveTo>
                <a:cubicBezTo>
                  <a:pt x="1358316" y="2114106"/>
                  <a:pt x="1358316" y="2114106"/>
                  <a:pt x="1363359" y="2116627"/>
                </a:cubicBezTo>
                <a:cubicBezTo>
                  <a:pt x="1363359" y="2116627"/>
                  <a:pt x="1363359" y="2116627"/>
                  <a:pt x="1359760" y="2130007"/>
                </a:cubicBezTo>
                <a:cubicBezTo>
                  <a:pt x="1359760" y="2130007"/>
                  <a:pt x="1358316" y="2114106"/>
                  <a:pt x="1358316" y="2114106"/>
                </a:cubicBezTo>
                <a:close/>
                <a:moveTo>
                  <a:pt x="8459940" y="2112059"/>
                </a:moveTo>
                <a:cubicBezTo>
                  <a:pt x="8452669" y="2111309"/>
                  <a:pt x="8445630" y="2111716"/>
                  <a:pt x="8439266" y="2113697"/>
                </a:cubicBezTo>
                <a:cubicBezTo>
                  <a:pt x="8439745" y="2119448"/>
                  <a:pt x="8440225" y="2125199"/>
                  <a:pt x="8440464" y="2128074"/>
                </a:cubicBezTo>
                <a:cubicBezTo>
                  <a:pt x="8458470" y="2135256"/>
                  <a:pt x="8478883" y="2119072"/>
                  <a:pt x="8481038" y="2144952"/>
                </a:cubicBezTo>
                <a:cubicBezTo>
                  <a:pt x="8482960" y="2141895"/>
                  <a:pt x="8492082" y="2146923"/>
                  <a:pt x="8499523" y="2157884"/>
                </a:cubicBezTo>
                <a:cubicBezTo>
                  <a:pt x="8500966" y="2149076"/>
                  <a:pt x="8523055" y="2153022"/>
                  <a:pt x="8519696" y="2138824"/>
                </a:cubicBezTo>
                <a:cubicBezTo>
                  <a:pt x="8505654" y="2126967"/>
                  <a:pt x="8481751" y="2114307"/>
                  <a:pt x="8459940" y="2112059"/>
                </a:cubicBezTo>
                <a:close/>
                <a:moveTo>
                  <a:pt x="431066" y="2110022"/>
                </a:moveTo>
                <a:cubicBezTo>
                  <a:pt x="427472" y="2123385"/>
                  <a:pt x="422417" y="2120857"/>
                  <a:pt x="422417" y="2120857"/>
                </a:cubicBezTo>
                <a:cubicBezTo>
                  <a:pt x="422417" y="2120857"/>
                  <a:pt x="417361" y="2118329"/>
                  <a:pt x="417361" y="2118329"/>
                </a:cubicBezTo>
                <a:cubicBezTo>
                  <a:pt x="422417" y="2120857"/>
                  <a:pt x="426011" y="2107494"/>
                  <a:pt x="431066" y="2110022"/>
                </a:cubicBezTo>
                <a:close/>
                <a:moveTo>
                  <a:pt x="5350141" y="2108477"/>
                </a:moveTo>
                <a:cubicBezTo>
                  <a:pt x="5348775" y="2107864"/>
                  <a:pt x="5347730" y="2107952"/>
                  <a:pt x="5347970" y="2110842"/>
                </a:cubicBezTo>
                <a:cubicBezTo>
                  <a:pt x="5347970" y="2110842"/>
                  <a:pt x="5349135" y="2112199"/>
                  <a:pt x="5350502" y="2112812"/>
                </a:cubicBezTo>
                <a:cubicBezTo>
                  <a:pt x="5351868" y="2113425"/>
                  <a:pt x="5353436" y="2113293"/>
                  <a:pt x="5354240" y="2110317"/>
                </a:cubicBezTo>
                <a:cubicBezTo>
                  <a:pt x="5353195" y="2110404"/>
                  <a:pt x="5351507" y="2109091"/>
                  <a:pt x="5350141" y="2108477"/>
                </a:cubicBezTo>
                <a:close/>
                <a:moveTo>
                  <a:pt x="6168224" y="2107952"/>
                </a:moveTo>
                <a:cubicBezTo>
                  <a:pt x="6168224" y="2107952"/>
                  <a:pt x="6168224" y="2107952"/>
                  <a:pt x="6168225" y="2112854"/>
                </a:cubicBezTo>
                <a:cubicBezTo>
                  <a:pt x="6179491" y="2112853"/>
                  <a:pt x="6168225" y="2103053"/>
                  <a:pt x="6168224" y="2107952"/>
                </a:cubicBezTo>
                <a:close/>
                <a:moveTo>
                  <a:pt x="5685186" y="2107856"/>
                </a:moveTo>
                <a:lnTo>
                  <a:pt x="5685556" y="2110193"/>
                </a:lnTo>
                <a:cubicBezTo>
                  <a:pt x="5686326" y="2112310"/>
                  <a:pt x="5687622" y="2113656"/>
                  <a:pt x="5689973" y="2113460"/>
                </a:cubicBezTo>
                <a:lnTo>
                  <a:pt x="5688276" y="2107857"/>
                </a:lnTo>
                <a:lnTo>
                  <a:pt x="5693160" y="2107857"/>
                </a:lnTo>
                <a:lnTo>
                  <a:pt x="5703352" y="2107856"/>
                </a:lnTo>
                <a:lnTo>
                  <a:pt x="5702810" y="2108526"/>
                </a:lnTo>
                <a:lnTo>
                  <a:pt x="5698430" y="2111808"/>
                </a:lnTo>
                <a:cubicBezTo>
                  <a:pt x="5695796" y="2112373"/>
                  <a:pt x="5693161" y="2112373"/>
                  <a:pt x="5693161" y="2112373"/>
                </a:cubicBezTo>
                <a:cubicBezTo>
                  <a:pt x="5693161" y="2112373"/>
                  <a:pt x="5695796" y="2112373"/>
                  <a:pt x="5698430" y="2112373"/>
                </a:cubicBezTo>
                <a:lnTo>
                  <a:pt x="5699692" y="2112372"/>
                </a:lnTo>
                <a:lnTo>
                  <a:pt x="5696696" y="2116072"/>
                </a:lnTo>
                <a:cubicBezTo>
                  <a:pt x="5696995" y="2119683"/>
                  <a:pt x="5697883" y="2122155"/>
                  <a:pt x="5699122" y="2123961"/>
                </a:cubicBezTo>
                <a:lnTo>
                  <a:pt x="5703486" y="2127700"/>
                </a:lnTo>
                <a:lnTo>
                  <a:pt x="5702383" y="2129872"/>
                </a:lnTo>
                <a:cubicBezTo>
                  <a:pt x="5698431" y="2134953"/>
                  <a:pt x="5693161" y="2139469"/>
                  <a:pt x="5693161" y="2143986"/>
                </a:cubicBezTo>
                <a:cubicBezTo>
                  <a:pt x="5682620" y="2139470"/>
                  <a:pt x="5682620" y="2134953"/>
                  <a:pt x="5672079" y="2139469"/>
                </a:cubicBezTo>
                <a:cubicBezTo>
                  <a:pt x="5664177" y="2139469"/>
                  <a:pt x="5668128" y="2139469"/>
                  <a:pt x="5666152" y="2137564"/>
                </a:cubicBezTo>
                <a:lnTo>
                  <a:pt x="5663889" y="2136282"/>
                </a:lnTo>
                <a:lnTo>
                  <a:pt x="5666561" y="2132950"/>
                </a:lnTo>
                <a:cubicBezTo>
                  <a:pt x="5668008" y="2130675"/>
                  <a:pt x="5669453" y="2128401"/>
                  <a:pt x="5671499" y="2126794"/>
                </a:cubicBezTo>
                <a:cubicBezTo>
                  <a:pt x="5673663" y="2126612"/>
                  <a:pt x="5677994" y="2126251"/>
                  <a:pt x="5680159" y="2126070"/>
                </a:cubicBezTo>
                <a:cubicBezTo>
                  <a:pt x="5681427" y="2121656"/>
                  <a:pt x="5681744" y="2120553"/>
                  <a:pt x="5681422" y="2115465"/>
                </a:cubicBezTo>
                <a:lnTo>
                  <a:pt x="5681260" y="2113392"/>
                </a:lnTo>
                <a:lnTo>
                  <a:pt x="5682620" y="2112372"/>
                </a:lnTo>
                <a:cubicBezTo>
                  <a:pt x="5682620" y="2107857"/>
                  <a:pt x="5682620" y="2107857"/>
                  <a:pt x="5682620" y="2107857"/>
                </a:cubicBezTo>
                <a:close/>
                <a:moveTo>
                  <a:pt x="1055252" y="2107419"/>
                </a:moveTo>
                <a:cubicBezTo>
                  <a:pt x="1046781" y="2117620"/>
                  <a:pt x="1046781" y="2117620"/>
                  <a:pt x="1046781" y="2117620"/>
                </a:cubicBezTo>
                <a:cubicBezTo>
                  <a:pt x="1046781" y="2117620"/>
                  <a:pt x="1043357" y="2130347"/>
                  <a:pt x="1043357" y="2130347"/>
                </a:cubicBezTo>
                <a:cubicBezTo>
                  <a:pt x="1043357" y="2130347"/>
                  <a:pt x="1048406" y="2132872"/>
                  <a:pt x="1048406" y="2132872"/>
                </a:cubicBezTo>
                <a:cubicBezTo>
                  <a:pt x="1048406" y="2132872"/>
                  <a:pt x="1051829" y="2120144"/>
                  <a:pt x="1051829" y="2120144"/>
                </a:cubicBezTo>
                <a:cubicBezTo>
                  <a:pt x="1051829" y="2120144"/>
                  <a:pt x="1056878" y="2122669"/>
                  <a:pt x="1056878" y="2122669"/>
                </a:cubicBezTo>
                <a:cubicBezTo>
                  <a:pt x="1061926" y="2125194"/>
                  <a:pt x="1061926" y="2125194"/>
                  <a:pt x="1061926" y="2125194"/>
                </a:cubicBezTo>
                <a:cubicBezTo>
                  <a:pt x="1056878" y="2122669"/>
                  <a:pt x="1060301" y="2109944"/>
                  <a:pt x="1055252" y="2107419"/>
                </a:cubicBezTo>
                <a:close/>
                <a:moveTo>
                  <a:pt x="5368654" y="2105410"/>
                </a:moveTo>
                <a:cubicBezTo>
                  <a:pt x="5368902" y="2108387"/>
                  <a:pt x="5371328" y="2111182"/>
                  <a:pt x="5371576" y="2114159"/>
                </a:cubicBezTo>
                <a:cubicBezTo>
                  <a:pt x="5369398" y="2114341"/>
                  <a:pt x="5369646" y="2117318"/>
                  <a:pt x="5369646" y="2117318"/>
                </a:cubicBezTo>
                <a:cubicBezTo>
                  <a:pt x="5368557" y="2117408"/>
                  <a:pt x="5368075" y="2118199"/>
                  <a:pt x="5368167" y="2119315"/>
                </a:cubicBezTo>
                <a:cubicBezTo>
                  <a:pt x="5368261" y="2120431"/>
                  <a:pt x="5368928" y="2121874"/>
                  <a:pt x="5370142" y="2123272"/>
                </a:cubicBezTo>
                <a:cubicBezTo>
                  <a:pt x="5370142" y="2123272"/>
                  <a:pt x="5372318" y="2123090"/>
                  <a:pt x="5372318" y="2123090"/>
                </a:cubicBezTo>
                <a:cubicBezTo>
                  <a:pt x="5374248" y="2119930"/>
                  <a:pt x="5374248" y="2119930"/>
                  <a:pt x="5374000" y="2116953"/>
                </a:cubicBezTo>
                <a:cubicBezTo>
                  <a:pt x="5376426" y="2119748"/>
                  <a:pt x="5382711" y="2116225"/>
                  <a:pt x="5387066" y="2115862"/>
                </a:cubicBezTo>
                <a:cubicBezTo>
                  <a:pt x="5386074" y="2103953"/>
                  <a:pt x="5377365" y="2104682"/>
                  <a:pt x="5368654" y="2105410"/>
                </a:cubicBezTo>
                <a:close/>
                <a:moveTo>
                  <a:pt x="5620112" y="2103643"/>
                </a:moveTo>
                <a:cubicBezTo>
                  <a:pt x="5618104" y="2102329"/>
                  <a:pt x="5615948" y="2102511"/>
                  <a:pt x="5615114" y="2105543"/>
                </a:cubicBezTo>
                <a:cubicBezTo>
                  <a:pt x="5616437" y="2108394"/>
                  <a:pt x="5617160" y="2110554"/>
                  <a:pt x="5618329" y="2111568"/>
                </a:cubicBezTo>
                <a:cubicBezTo>
                  <a:pt x="5619499" y="2112582"/>
                  <a:pt x="5621116" y="2112446"/>
                  <a:pt x="5624228" y="2110704"/>
                </a:cubicBezTo>
                <a:cubicBezTo>
                  <a:pt x="5623982" y="2107763"/>
                  <a:pt x="5622121" y="2104956"/>
                  <a:pt x="5620112" y="2103643"/>
                </a:cubicBezTo>
                <a:close/>
                <a:moveTo>
                  <a:pt x="5599690" y="2103576"/>
                </a:moveTo>
                <a:cubicBezTo>
                  <a:pt x="5599122" y="2103953"/>
                  <a:pt x="5598499" y="2105049"/>
                  <a:pt x="5597892" y="2107253"/>
                </a:cubicBezTo>
                <a:cubicBezTo>
                  <a:pt x="5599638" y="2109261"/>
                  <a:pt x="5600713" y="2109530"/>
                  <a:pt x="5601292" y="2108989"/>
                </a:cubicBezTo>
                <a:cubicBezTo>
                  <a:pt x="5602597" y="2107770"/>
                  <a:pt x="5601395" y="2102442"/>
                  <a:pt x="5599690" y="2103576"/>
                </a:cubicBezTo>
                <a:close/>
                <a:moveTo>
                  <a:pt x="5423112" y="2100857"/>
                </a:moveTo>
                <a:cubicBezTo>
                  <a:pt x="5420956" y="2101037"/>
                  <a:pt x="5416645" y="2101397"/>
                  <a:pt x="5417125" y="2107175"/>
                </a:cubicBezTo>
                <a:cubicBezTo>
                  <a:pt x="5419281" y="2106995"/>
                  <a:pt x="5419523" y="2109885"/>
                  <a:pt x="5421919" y="2112594"/>
                </a:cubicBezTo>
                <a:cubicBezTo>
                  <a:pt x="5421437" y="2106816"/>
                  <a:pt x="5425990" y="2109344"/>
                  <a:pt x="5423112" y="2100857"/>
                </a:cubicBezTo>
                <a:close/>
                <a:moveTo>
                  <a:pt x="5540714" y="2099752"/>
                </a:moveTo>
                <a:cubicBezTo>
                  <a:pt x="5536438" y="2100837"/>
                  <a:pt x="5531321" y="2104902"/>
                  <a:pt x="5526025" y="2106800"/>
                </a:cubicBezTo>
                <a:cubicBezTo>
                  <a:pt x="5526265" y="2109690"/>
                  <a:pt x="5526747" y="2115468"/>
                  <a:pt x="5526747" y="2115468"/>
                </a:cubicBezTo>
                <a:cubicBezTo>
                  <a:pt x="5530116" y="2129734"/>
                  <a:pt x="5532043" y="2126664"/>
                  <a:pt x="5541433" y="2134607"/>
                </a:cubicBezTo>
                <a:cubicBezTo>
                  <a:pt x="5541914" y="2140386"/>
                  <a:pt x="5535413" y="2140930"/>
                  <a:pt x="5538303" y="2149417"/>
                </a:cubicBezTo>
                <a:cubicBezTo>
                  <a:pt x="5540470" y="2149235"/>
                  <a:pt x="5542635" y="2149054"/>
                  <a:pt x="5546970" y="2148692"/>
                </a:cubicBezTo>
                <a:cubicBezTo>
                  <a:pt x="5546490" y="2142913"/>
                  <a:pt x="5554676" y="2136409"/>
                  <a:pt x="5551548" y="2125032"/>
                </a:cubicBezTo>
                <a:cubicBezTo>
                  <a:pt x="5551307" y="2122143"/>
                  <a:pt x="5560457" y="2127198"/>
                  <a:pt x="5559735" y="2118529"/>
                </a:cubicBezTo>
                <a:cubicBezTo>
                  <a:pt x="5561903" y="2118348"/>
                  <a:pt x="5564069" y="2118168"/>
                  <a:pt x="5563829" y="2115277"/>
                </a:cubicBezTo>
                <a:cubicBezTo>
                  <a:pt x="5563588" y="2112388"/>
                  <a:pt x="5561181" y="2109680"/>
                  <a:pt x="5561181" y="2109680"/>
                </a:cubicBezTo>
                <a:cubicBezTo>
                  <a:pt x="5561181" y="2109680"/>
                  <a:pt x="5559013" y="2109862"/>
                  <a:pt x="5559013" y="2109862"/>
                </a:cubicBezTo>
                <a:cubicBezTo>
                  <a:pt x="5559013" y="2109862"/>
                  <a:pt x="5559013" y="2109862"/>
                  <a:pt x="5557087" y="2112932"/>
                </a:cubicBezTo>
                <a:cubicBezTo>
                  <a:pt x="5556846" y="2110042"/>
                  <a:pt x="5556846" y="2110042"/>
                  <a:pt x="5556846" y="2110042"/>
                </a:cubicBezTo>
                <a:cubicBezTo>
                  <a:pt x="5554439" y="2107334"/>
                  <a:pt x="5554439" y="2107334"/>
                  <a:pt x="5550344" y="2110586"/>
                </a:cubicBezTo>
                <a:cubicBezTo>
                  <a:pt x="5548419" y="2100563"/>
                  <a:pt x="5544988" y="2098668"/>
                  <a:pt x="5540714" y="2099752"/>
                </a:cubicBezTo>
                <a:close/>
                <a:moveTo>
                  <a:pt x="1068469" y="2099592"/>
                </a:moveTo>
                <a:cubicBezTo>
                  <a:pt x="1068469" y="2099592"/>
                  <a:pt x="1063303" y="2097009"/>
                  <a:pt x="1060094" y="2108939"/>
                </a:cubicBezTo>
                <a:cubicBezTo>
                  <a:pt x="1065260" y="2111523"/>
                  <a:pt x="1065260" y="2111523"/>
                  <a:pt x="1067217" y="2126038"/>
                </a:cubicBezTo>
                <a:cubicBezTo>
                  <a:pt x="1072383" y="2128621"/>
                  <a:pt x="1082715" y="2133788"/>
                  <a:pt x="1091089" y="2124439"/>
                </a:cubicBezTo>
                <a:cubicBezTo>
                  <a:pt x="1091089" y="2124439"/>
                  <a:pt x="1096255" y="2127023"/>
                  <a:pt x="1096255" y="2127023"/>
                </a:cubicBezTo>
                <a:cubicBezTo>
                  <a:pt x="1096255" y="2127023"/>
                  <a:pt x="1101422" y="2129606"/>
                  <a:pt x="1101422" y="2129606"/>
                </a:cubicBezTo>
                <a:cubicBezTo>
                  <a:pt x="1106587" y="2132191"/>
                  <a:pt x="1106587" y="2132191"/>
                  <a:pt x="1106587" y="2132191"/>
                </a:cubicBezTo>
                <a:cubicBezTo>
                  <a:pt x="1111754" y="2134774"/>
                  <a:pt x="1114963" y="2122842"/>
                  <a:pt x="1120129" y="2125425"/>
                </a:cubicBezTo>
                <a:cubicBezTo>
                  <a:pt x="1114963" y="2122842"/>
                  <a:pt x="1109796" y="2120259"/>
                  <a:pt x="1104630" y="2117675"/>
                </a:cubicBezTo>
                <a:cubicBezTo>
                  <a:pt x="1104630" y="2117675"/>
                  <a:pt x="1104630" y="2117675"/>
                  <a:pt x="1099465" y="2115092"/>
                </a:cubicBezTo>
                <a:cubicBezTo>
                  <a:pt x="1099465" y="2115092"/>
                  <a:pt x="1094298" y="2112508"/>
                  <a:pt x="1094298" y="2112508"/>
                </a:cubicBezTo>
                <a:cubicBezTo>
                  <a:pt x="1094298" y="2112508"/>
                  <a:pt x="1091089" y="2124439"/>
                  <a:pt x="1091089" y="2124439"/>
                </a:cubicBezTo>
                <a:cubicBezTo>
                  <a:pt x="1085924" y="2121857"/>
                  <a:pt x="1085924" y="2121857"/>
                  <a:pt x="1085924" y="2121857"/>
                </a:cubicBezTo>
                <a:cubicBezTo>
                  <a:pt x="1085924" y="2121857"/>
                  <a:pt x="1075592" y="2116689"/>
                  <a:pt x="1070426" y="2114106"/>
                </a:cubicBezTo>
                <a:cubicBezTo>
                  <a:pt x="1073635" y="2102175"/>
                  <a:pt x="1068469" y="2099592"/>
                  <a:pt x="1068469" y="2099592"/>
                </a:cubicBezTo>
                <a:close/>
                <a:moveTo>
                  <a:pt x="2054830" y="2098157"/>
                </a:moveTo>
                <a:cubicBezTo>
                  <a:pt x="2054830" y="2098157"/>
                  <a:pt x="2054830" y="2098157"/>
                  <a:pt x="2051230" y="2111537"/>
                </a:cubicBezTo>
                <a:cubicBezTo>
                  <a:pt x="2051230" y="2111537"/>
                  <a:pt x="2056272" y="2114058"/>
                  <a:pt x="2056272" y="2114058"/>
                </a:cubicBezTo>
                <a:cubicBezTo>
                  <a:pt x="2056272" y="2114058"/>
                  <a:pt x="2052675" y="2127437"/>
                  <a:pt x="2052675" y="2127437"/>
                </a:cubicBezTo>
                <a:cubicBezTo>
                  <a:pt x="2057718" y="2129959"/>
                  <a:pt x="2062761" y="2132479"/>
                  <a:pt x="2062761" y="2132479"/>
                </a:cubicBezTo>
                <a:cubicBezTo>
                  <a:pt x="2064205" y="2148379"/>
                  <a:pt x="2062761" y="2132479"/>
                  <a:pt x="2064205" y="2148379"/>
                </a:cubicBezTo>
                <a:cubicBezTo>
                  <a:pt x="2080777" y="2171845"/>
                  <a:pt x="2093018" y="2147612"/>
                  <a:pt x="2108144" y="2155176"/>
                </a:cubicBezTo>
                <a:cubicBezTo>
                  <a:pt x="2104546" y="2168553"/>
                  <a:pt x="2104546" y="2168553"/>
                  <a:pt x="2104546" y="2168553"/>
                </a:cubicBezTo>
                <a:cubicBezTo>
                  <a:pt x="2104546" y="2168553"/>
                  <a:pt x="2109590" y="2171076"/>
                  <a:pt x="2109590" y="2171076"/>
                </a:cubicBezTo>
                <a:cubicBezTo>
                  <a:pt x="2109590" y="2171076"/>
                  <a:pt x="2109590" y="2171076"/>
                  <a:pt x="2113187" y="2157698"/>
                </a:cubicBezTo>
                <a:cubicBezTo>
                  <a:pt x="2126870" y="2149364"/>
                  <a:pt x="2138400" y="2170306"/>
                  <a:pt x="2144888" y="2188727"/>
                </a:cubicBezTo>
                <a:cubicBezTo>
                  <a:pt x="2144888" y="2188727"/>
                  <a:pt x="2141289" y="2202105"/>
                  <a:pt x="2141289" y="2202105"/>
                </a:cubicBezTo>
                <a:cubicBezTo>
                  <a:pt x="2149928" y="2191249"/>
                  <a:pt x="2149928" y="2191249"/>
                  <a:pt x="2149928" y="2191249"/>
                </a:cubicBezTo>
                <a:cubicBezTo>
                  <a:pt x="2154973" y="2193771"/>
                  <a:pt x="2158570" y="2180392"/>
                  <a:pt x="2160016" y="2196292"/>
                </a:cubicBezTo>
                <a:cubicBezTo>
                  <a:pt x="2160016" y="2196292"/>
                  <a:pt x="2163614" y="2182915"/>
                  <a:pt x="2168656" y="2185436"/>
                </a:cubicBezTo>
                <a:cubicBezTo>
                  <a:pt x="2165057" y="2198814"/>
                  <a:pt x="2173698" y="2187959"/>
                  <a:pt x="2175143" y="2203858"/>
                </a:cubicBezTo>
                <a:cubicBezTo>
                  <a:pt x="2168656" y="2185436"/>
                  <a:pt x="2166503" y="2214713"/>
                  <a:pt x="2166503" y="2214713"/>
                </a:cubicBezTo>
                <a:cubicBezTo>
                  <a:pt x="2175143" y="2203858"/>
                  <a:pt x="2175143" y="2203858"/>
                  <a:pt x="2185230" y="2208903"/>
                </a:cubicBezTo>
                <a:cubicBezTo>
                  <a:pt x="2185230" y="2208903"/>
                  <a:pt x="2182708" y="2207642"/>
                  <a:pt x="2179736" y="2208052"/>
                </a:cubicBezTo>
                <a:cubicBezTo>
                  <a:pt x="2176766" y="2208463"/>
                  <a:pt x="2173344" y="2210547"/>
                  <a:pt x="2171544" y="2217236"/>
                </a:cubicBezTo>
                <a:cubicBezTo>
                  <a:pt x="2181629" y="2222278"/>
                  <a:pt x="2185230" y="2208903"/>
                  <a:pt x="2190271" y="2211423"/>
                </a:cubicBezTo>
                <a:cubicBezTo>
                  <a:pt x="2185230" y="2208903"/>
                  <a:pt x="2185230" y="2208903"/>
                  <a:pt x="2185230" y="2208903"/>
                </a:cubicBezTo>
                <a:cubicBezTo>
                  <a:pt x="2193869" y="2198046"/>
                  <a:pt x="2193869" y="2198046"/>
                  <a:pt x="2202509" y="2187190"/>
                </a:cubicBezTo>
                <a:cubicBezTo>
                  <a:pt x="2202509" y="2187190"/>
                  <a:pt x="2202509" y="2187190"/>
                  <a:pt x="2207552" y="2189711"/>
                </a:cubicBezTo>
                <a:cubicBezTo>
                  <a:pt x="2207552" y="2189711"/>
                  <a:pt x="2207552" y="2189711"/>
                  <a:pt x="2212597" y="2192233"/>
                </a:cubicBezTo>
                <a:cubicBezTo>
                  <a:pt x="2217637" y="2194754"/>
                  <a:pt x="2214039" y="2208133"/>
                  <a:pt x="2219081" y="2210653"/>
                </a:cubicBezTo>
                <a:cubicBezTo>
                  <a:pt x="2219081" y="2210653"/>
                  <a:pt x="2219081" y="2210653"/>
                  <a:pt x="2224125" y="2213176"/>
                </a:cubicBezTo>
                <a:cubicBezTo>
                  <a:pt x="2229168" y="2215697"/>
                  <a:pt x="2229168" y="2215697"/>
                  <a:pt x="2225569" y="2229076"/>
                </a:cubicBezTo>
                <a:cubicBezTo>
                  <a:pt x="2225569" y="2229076"/>
                  <a:pt x="2230611" y="2231597"/>
                  <a:pt x="2230611" y="2231597"/>
                </a:cubicBezTo>
                <a:cubicBezTo>
                  <a:pt x="2230611" y="2231597"/>
                  <a:pt x="2230611" y="2231597"/>
                  <a:pt x="2234210" y="2218220"/>
                </a:cubicBezTo>
                <a:cubicBezTo>
                  <a:pt x="2234210" y="2218220"/>
                  <a:pt x="2234210" y="2218220"/>
                  <a:pt x="2229168" y="2215697"/>
                </a:cubicBezTo>
                <a:cubicBezTo>
                  <a:pt x="2232766" y="2202319"/>
                  <a:pt x="2232766" y="2202319"/>
                  <a:pt x="2232766" y="2202319"/>
                </a:cubicBezTo>
                <a:cubicBezTo>
                  <a:pt x="2227722" y="2199798"/>
                  <a:pt x="2227722" y="2199798"/>
                  <a:pt x="2231321" y="2186417"/>
                </a:cubicBezTo>
                <a:cubicBezTo>
                  <a:pt x="2232766" y="2202319"/>
                  <a:pt x="2232766" y="2202319"/>
                  <a:pt x="2237808" y="2204842"/>
                </a:cubicBezTo>
                <a:cubicBezTo>
                  <a:pt x="2242849" y="2207363"/>
                  <a:pt x="2242849" y="2207363"/>
                  <a:pt x="2242849" y="2207363"/>
                </a:cubicBezTo>
                <a:cubicBezTo>
                  <a:pt x="2247894" y="2209885"/>
                  <a:pt x="2251492" y="2196505"/>
                  <a:pt x="2251492" y="2196505"/>
                </a:cubicBezTo>
                <a:cubicBezTo>
                  <a:pt x="2246448" y="2193983"/>
                  <a:pt x="2246448" y="2193983"/>
                  <a:pt x="2246448" y="2193983"/>
                </a:cubicBezTo>
                <a:cubicBezTo>
                  <a:pt x="2241407" y="2191461"/>
                  <a:pt x="2245005" y="2178084"/>
                  <a:pt x="2239962" y="2175562"/>
                </a:cubicBezTo>
                <a:cubicBezTo>
                  <a:pt x="2236364" y="2188940"/>
                  <a:pt x="2234919" y="2173040"/>
                  <a:pt x="2226279" y="2183897"/>
                </a:cubicBezTo>
                <a:cubicBezTo>
                  <a:pt x="2226279" y="2183897"/>
                  <a:pt x="2226279" y="2183897"/>
                  <a:pt x="2221236" y="2181374"/>
                </a:cubicBezTo>
                <a:cubicBezTo>
                  <a:pt x="2216194" y="2178853"/>
                  <a:pt x="2216194" y="2178853"/>
                  <a:pt x="2216194" y="2178853"/>
                </a:cubicBezTo>
                <a:cubicBezTo>
                  <a:pt x="2211151" y="2176331"/>
                  <a:pt x="2207552" y="2189711"/>
                  <a:pt x="2202509" y="2187190"/>
                </a:cubicBezTo>
                <a:cubicBezTo>
                  <a:pt x="2201066" y="2171287"/>
                  <a:pt x="2180896" y="2161200"/>
                  <a:pt x="2170809" y="2156157"/>
                </a:cubicBezTo>
                <a:cubicBezTo>
                  <a:pt x="2170809" y="2156157"/>
                  <a:pt x="2174408" y="2142779"/>
                  <a:pt x="2174408" y="2142779"/>
                </a:cubicBezTo>
                <a:cubicBezTo>
                  <a:pt x="2169364" y="2140256"/>
                  <a:pt x="2169364" y="2140256"/>
                  <a:pt x="2169364" y="2140256"/>
                </a:cubicBezTo>
                <a:cubicBezTo>
                  <a:pt x="2165767" y="2153636"/>
                  <a:pt x="2165767" y="2153636"/>
                  <a:pt x="2170809" y="2156157"/>
                </a:cubicBezTo>
                <a:cubicBezTo>
                  <a:pt x="2165767" y="2153636"/>
                  <a:pt x="2165767" y="2153636"/>
                  <a:pt x="2165767" y="2153636"/>
                </a:cubicBezTo>
                <a:cubicBezTo>
                  <a:pt x="2160725" y="2151113"/>
                  <a:pt x="2162167" y="2167016"/>
                  <a:pt x="2157126" y="2164493"/>
                </a:cubicBezTo>
                <a:cubicBezTo>
                  <a:pt x="2160725" y="2151113"/>
                  <a:pt x="2159280" y="2135214"/>
                  <a:pt x="2150640" y="2146070"/>
                </a:cubicBezTo>
                <a:cubicBezTo>
                  <a:pt x="2140555" y="2141027"/>
                  <a:pt x="2126870" y="2149364"/>
                  <a:pt x="2125426" y="2133462"/>
                </a:cubicBezTo>
                <a:cubicBezTo>
                  <a:pt x="2110296" y="2125896"/>
                  <a:pt x="2110296" y="2125896"/>
                  <a:pt x="2103811" y="2107475"/>
                </a:cubicBezTo>
                <a:cubicBezTo>
                  <a:pt x="2100214" y="2120853"/>
                  <a:pt x="2095170" y="2118330"/>
                  <a:pt x="2095170" y="2118330"/>
                </a:cubicBezTo>
                <a:cubicBezTo>
                  <a:pt x="2090127" y="2115809"/>
                  <a:pt x="2085085" y="2113287"/>
                  <a:pt x="2085085" y="2113287"/>
                </a:cubicBezTo>
                <a:cubicBezTo>
                  <a:pt x="2080042" y="2110766"/>
                  <a:pt x="2080042" y="2110766"/>
                  <a:pt x="2075000" y="2108243"/>
                </a:cubicBezTo>
                <a:cubicBezTo>
                  <a:pt x="2071402" y="2121625"/>
                  <a:pt x="2059873" y="2100679"/>
                  <a:pt x="2059873" y="2100679"/>
                </a:cubicBezTo>
                <a:cubicBezTo>
                  <a:pt x="2059873" y="2100679"/>
                  <a:pt x="2054830" y="2098157"/>
                  <a:pt x="2054830" y="2098157"/>
                </a:cubicBezTo>
                <a:close/>
                <a:moveTo>
                  <a:pt x="6391387" y="2096103"/>
                </a:moveTo>
                <a:cubicBezTo>
                  <a:pt x="6388795" y="2095196"/>
                  <a:pt x="6386636" y="2096126"/>
                  <a:pt x="6386022" y="2102173"/>
                </a:cubicBezTo>
                <a:cubicBezTo>
                  <a:pt x="6387256" y="2103568"/>
                  <a:pt x="6389600" y="2104872"/>
                  <a:pt x="6392131" y="2105035"/>
                </a:cubicBezTo>
                <a:cubicBezTo>
                  <a:pt x="6394659" y="2105198"/>
                  <a:pt x="6397374" y="2104221"/>
                  <a:pt x="6399347" y="2101058"/>
                </a:cubicBezTo>
                <a:cubicBezTo>
                  <a:pt x="6397003" y="2099756"/>
                  <a:pt x="6393978" y="2097011"/>
                  <a:pt x="6391387" y="2096103"/>
                </a:cubicBezTo>
                <a:close/>
                <a:moveTo>
                  <a:pt x="1058745" y="2094731"/>
                </a:moveTo>
                <a:cubicBezTo>
                  <a:pt x="1056464" y="2093591"/>
                  <a:pt x="1056964" y="2096545"/>
                  <a:pt x="1058350" y="2098594"/>
                </a:cubicBezTo>
                <a:cubicBezTo>
                  <a:pt x="1059739" y="2100642"/>
                  <a:pt x="1062019" y="2101782"/>
                  <a:pt x="1063302" y="2097011"/>
                </a:cubicBezTo>
                <a:cubicBezTo>
                  <a:pt x="1063302" y="2097011"/>
                  <a:pt x="1063302" y="2097011"/>
                  <a:pt x="1058745" y="2094731"/>
                </a:cubicBezTo>
                <a:close/>
                <a:moveTo>
                  <a:pt x="6337213" y="2094262"/>
                </a:moveTo>
                <a:cubicBezTo>
                  <a:pt x="6335123" y="2094438"/>
                  <a:pt x="6333032" y="2094613"/>
                  <a:pt x="6333032" y="2094613"/>
                </a:cubicBezTo>
                <a:cubicBezTo>
                  <a:pt x="6333164" y="2096188"/>
                  <a:pt x="6332772" y="2097809"/>
                  <a:pt x="6332609" y="2099012"/>
                </a:cubicBezTo>
                <a:cubicBezTo>
                  <a:pt x="6332446" y="2100216"/>
                  <a:pt x="6332512" y="2101004"/>
                  <a:pt x="6333557" y="2100917"/>
                </a:cubicBezTo>
                <a:cubicBezTo>
                  <a:pt x="6333294" y="2097765"/>
                  <a:pt x="6335385" y="2097590"/>
                  <a:pt x="6337213" y="2094262"/>
                </a:cubicBezTo>
                <a:close/>
                <a:moveTo>
                  <a:pt x="1724056" y="2091757"/>
                </a:moveTo>
                <a:cubicBezTo>
                  <a:pt x="1720205" y="2106071"/>
                  <a:pt x="1720205" y="2106071"/>
                  <a:pt x="1720205" y="2106071"/>
                </a:cubicBezTo>
                <a:cubicBezTo>
                  <a:pt x="1720205" y="2106071"/>
                  <a:pt x="1720205" y="2106071"/>
                  <a:pt x="1716353" y="2120390"/>
                </a:cubicBezTo>
                <a:cubicBezTo>
                  <a:pt x="1716353" y="2120390"/>
                  <a:pt x="1721368" y="2122898"/>
                  <a:pt x="1725219" y="2108579"/>
                </a:cubicBezTo>
                <a:cubicBezTo>
                  <a:pt x="1725219" y="2108579"/>
                  <a:pt x="1721368" y="2122898"/>
                  <a:pt x="1721368" y="2122898"/>
                </a:cubicBezTo>
                <a:cubicBezTo>
                  <a:pt x="1726381" y="2125405"/>
                  <a:pt x="1726381" y="2125405"/>
                  <a:pt x="1726381" y="2125405"/>
                </a:cubicBezTo>
                <a:cubicBezTo>
                  <a:pt x="1731396" y="2127912"/>
                  <a:pt x="1731396" y="2127912"/>
                  <a:pt x="1735246" y="2113593"/>
                </a:cubicBezTo>
                <a:cubicBezTo>
                  <a:pt x="1734083" y="2096771"/>
                  <a:pt x="1734083" y="2096771"/>
                  <a:pt x="1729069" y="2094264"/>
                </a:cubicBezTo>
                <a:cubicBezTo>
                  <a:pt x="1724056" y="2091757"/>
                  <a:pt x="1724056" y="2091757"/>
                  <a:pt x="1724056" y="2091757"/>
                </a:cubicBezTo>
                <a:close/>
                <a:moveTo>
                  <a:pt x="6273539" y="2087948"/>
                </a:moveTo>
                <a:cubicBezTo>
                  <a:pt x="6271450" y="2088122"/>
                  <a:pt x="6271450" y="2088122"/>
                  <a:pt x="6271450" y="2088122"/>
                </a:cubicBezTo>
                <a:cubicBezTo>
                  <a:pt x="6269622" y="2091450"/>
                  <a:pt x="6267532" y="2091624"/>
                  <a:pt x="6263350" y="2091974"/>
                </a:cubicBezTo>
                <a:cubicBezTo>
                  <a:pt x="6262305" y="2092060"/>
                  <a:pt x="6262371" y="2092850"/>
                  <a:pt x="6262699" y="2093615"/>
                </a:cubicBezTo>
                <a:cubicBezTo>
                  <a:pt x="6263025" y="2094382"/>
                  <a:pt x="6263613" y="2095126"/>
                  <a:pt x="6263613" y="2095126"/>
                </a:cubicBezTo>
                <a:cubicBezTo>
                  <a:pt x="6265835" y="2096527"/>
                  <a:pt x="6267991" y="2097141"/>
                  <a:pt x="6269786" y="2096593"/>
                </a:cubicBezTo>
                <a:cubicBezTo>
                  <a:pt x="6271583" y="2096047"/>
                  <a:pt x="6273020" y="2094340"/>
                  <a:pt x="6273802" y="2091100"/>
                </a:cubicBezTo>
                <a:cubicBezTo>
                  <a:pt x="6273802" y="2091100"/>
                  <a:pt x="6273802" y="2091100"/>
                  <a:pt x="6273539" y="2087948"/>
                </a:cubicBezTo>
                <a:close/>
                <a:moveTo>
                  <a:pt x="6219211" y="2087200"/>
                </a:moveTo>
                <a:cubicBezTo>
                  <a:pt x="6215862" y="2099118"/>
                  <a:pt x="6202205" y="2091531"/>
                  <a:pt x="6195979" y="2094961"/>
                </a:cubicBezTo>
                <a:cubicBezTo>
                  <a:pt x="6200291" y="2094601"/>
                  <a:pt x="6196701" y="2103629"/>
                  <a:pt x="6197183" y="2109408"/>
                </a:cubicBezTo>
                <a:cubicBezTo>
                  <a:pt x="6195267" y="2112478"/>
                  <a:pt x="6195267" y="2112478"/>
                  <a:pt x="6193352" y="2115547"/>
                </a:cubicBezTo>
                <a:cubicBezTo>
                  <a:pt x="6193352" y="2115547"/>
                  <a:pt x="6193352" y="2115547"/>
                  <a:pt x="6191196" y="2115727"/>
                </a:cubicBezTo>
                <a:cubicBezTo>
                  <a:pt x="6189041" y="2115908"/>
                  <a:pt x="6189041" y="2115908"/>
                  <a:pt x="6189281" y="2118798"/>
                </a:cubicBezTo>
                <a:cubicBezTo>
                  <a:pt x="6189522" y="2121687"/>
                  <a:pt x="6189762" y="2124576"/>
                  <a:pt x="6191918" y="2124396"/>
                </a:cubicBezTo>
                <a:cubicBezTo>
                  <a:pt x="6194073" y="2124216"/>
                  <a:pt x="6193832" y="2121327"/>
                  <a:pt x="6195989" y="2121146"/>
                </a:cubicBezTo>
                <a:cubicBezTo>
                  <a:pt x="6196230" y="2124035"/>
                  <a:pt x="6196230" y="2124035"/>
                  <a:pt x="6196230" y="2124035"/>
                </a:cubicBezTo>
                <a:cubicBezTo>
                  <a:pt x="6204852" y="2123315"/>
                  <a:pt x="6213233" y="2119704"/>
                  <a:pt x="6224253" y="2121692"/>
                </a:cubicBezTo>
                <a:cubicBezTo>
                  <a:pt x="6225928" y="2115733"/>
                  <a:pt x="6227843" y="2112664"/>
                  <a:pt x="6229276" y="2103816"/>
                </a:cubicBezTo>
                <a:cubicBezTo>
                  <a:pt x="6222569" y="2101467"/>
                  <a:pt x="6230230" y="2089188"/>
                  <a:pt x="6223762" y="2089729"/>
                </a:cubicBezTo>
                <a:cubicBezTo>
                  <a:pt x="6222088" y="2095688"/>
                  <a:pt x="6224003" y="2092618"/>
                  <a:pt x="6219211" y="2087200"/>
                </a:cubicBezTo>
                <a:close/>
                <a:moveTo>
                  <a:pt x="6322010" y="2087069"/>
                </a:moveTo>
                <a:cubicBezTo>
                  <a:pt x="6322256" y="2090012"/>
                  <a:pt x="6320101" y="2090191"/>
                  <a:pt x="6320101" y="2090191"/>
                </a:cubicBezTo>
                <a:cubicBezTo>
                  <a:pt x="6318679" y="2099197"/>
                  <a:pt x="6322991" y="2098838"/>
                  <a:pt x="6325392" y="2101599"/>
                </a:cubicBezTo>
                <a:cubicBezTo>
                  <a:pt x="6327302" y="2098476"/>
                  <a:pt x="6326567" y="2089650"/>
                  <a:pt x="6322010" y="2087069"/>
                </a:cubicBezTo>
                <a:close/>
                <a:moveTo>
                  <a:pt x="6237044" y="2085709"/>
                </a:moveTo>
                <a:cubicBezTo>
                  <a:pt x="6237263" y="2088335"/>
                  <a:pt x="6237481" y="2090963"/>
                  <a:pt x="6237481" y="2090963"/>
                </a:cubicBezTo>
                <a:cubicBezTo>
                  <a:pt x="6239571" y="2090788"/>
                  <a:pt x="6241663" y="2090613"/>
                  <a:pt x="6243753" y="2090438"/>
                </a:cubicBezTo>
                <a:cubicBezTo>
                  <a:pt x="6243753" y="2090438"/>
                  <a:pt x="6243534" y="2087811"/>
                  <a:pt x="6243534" y="2087811"/>
                </a:cubicBezTo>
                <a:cubicBezTo>
                  <a:pt x="6241443" y="2087986"/>
                  <a:pt x="6239353" y="2088161"/>
                  <a:pt x="6237044" y="2085709"/>
                </a:cubicBezTo>
                <a:close/>
                <a:moveTo>
                  <a:pt x="6306463" y="2085195"/>
                </a:moveTo>
                <a:cubicBezTo>
                  <a:pt x="6306594" y="2086771"/>
                  <a:pt x="6306790" y="2089136"/>
                  <a:pt x="6306954" y="2091106"/>
                </a:cubicBezTo>
                <a:lnTo>
                  <a:pt x="6307104" y="2092893"/>
                </a:lnTo>
                <a:lnTo>
                  <a:pt x="6306930" y="2092755"/>
                </a:lnTo>
                <a:cubicBezTo>
                  <a:pt x="6301766" y="2091093"/>
                  <a:pt x="6294022" y="2089985"/>
                  <a:pt x="6283695" y="2089985"/>
                </a:cubicBezTo>
                <a:cubicBezTo>
                  <a:pt x="6278531" y="2094419"/>
                  <a:pt x="6275951" y="2101069"/>
                  <a:pt x="6275950" y="2107166"/>
                </a:cubicBezTo>
                <a:cubicBezTo>
                  <a:pt x="6275950" y="2113262"/>
                  <a:pt x="6278531" y="2118804"/>
                  <a:pt x="6283694" y="2121020"/>
                </a:cubicBezTo>
                <a:cubicBezTo>
                  <a:pt x="6294022" y="2116587"/>
                  <a:pt x="6294022" y="2107720"/>
                  <a:pt x="6294022" y="2098852"/>
                </a:cubicBezTo>
                <a:cubicBezTo>
                  <a:pt x="6304347" y="2098852"/>
                  <a:pt x="6304347" y="2103286"/>
                  <a:pt x="6314675" y="2098852"/>
                </a:cubicBezTo>
                <a:lnTo>
                  <a:pt x="6308082" y="2093663"/>
                </a:lnTo>
                <a:lnTo>
                  <a:pt x="6311201" y="2089957"/>
                </a:lnTo>
                <a:cubicBezTo>
                  <a:pt x="6312785" y="2089428"/>
                  <a:pt x="6314401" y="2089293"/>
                  <a:pt x="6315348" y="2087627"/>
                </a:cubicBezTo>
                <a:cubicBezTo>
                  <a:pt x="6310774" y="2084834"/>
                  <a:pt x="6308619" y="2085014"/>
                  <a:pt x="6306463" y="2085195"/>
                </a:cubicBezTo>
                <a:close/>
                <a:moveTo>
                  <a:pt x="1616392" y="2083805"/>
                </a:moveTo>
                <a:cubicBezTo>
                  <a:pt x="1612794" y="2097182"/>
                  <a:pt x="1612794" y="2097182"/>
                  <a:pt x="1612794" y="2097182"/>
                </a:cubicBezTo>
                <a:cubicBezTo>
                  <a:pt x="1621435" y="2086326"/>
                  <a:pt x="1621435" y="2086326"/>
                  <a:pt x="1621435" y="2086326"/>
                </a:cubicBezTo>
                <a:cubicBezTo>
                  <a:pt x="1616392" y="2083805"/>
                  <a:pt x="1616392" y="2083805"/>
                  <a:pt x="1616392" y="2083805"/>
                </a:cubicBezTo>
                <a:close/>
                <a:moveTo>
                  <a:pt x="1293513" y="2080812"/>
                </a:moveTo>
                <a:lnTo>
                  <a:pt x="1290022" y="2086198"/>
                </a:lnTo>
                <a:lnTo>
                  <a:pt x="1286118" y="2085236"/>
                </a:lnTo>
                <a:cubicBezTo>
                  <a:pt x="1284750" y="2084552"/>
                  <a:pt x="1283383" y="2083868"/>
                  <a:pt x="1282117" y="2084250"/>
                </a:cubicBezTo>
                <a:cubicBezTo>
                  <a:pt x="1280851" y="2084632"/>
                  <a:pt x="1279685" y="2086080"/>
                  <a:pt x="1278723" y="2089659"/>
                </a:cubicBezTo>
                <a:cubicBezTo>
                  <a:pt x="1278723" y="2089659"/>
                  <a:pt x="1289663" y="2095131"/>
                  <a:pt x="1289663" y="2095131"/>
                </a:cubicBezTo>
                <a:cubicBezTo>
                  <a:pt x="1286928" y="2093763"/>
                  <a:pt x="1287890" y="2090183"/>
                  <a:pt x="1289537" y="2086945"/>
                </a:cubicBezTo>
                <a:lnTo>
                  <a:pt x="1290022" y="2086198"/>
                </a:lnTo>
                <a:lnTo>
                  <a:pt x="1290120" y="2086221"/>
                </a:lnTo>
                <a:cubicBezTo>
                  <a:pt x="1291385" y="2085839"/>
                  <a:pt x="1292551" y="2084391"/>
                  <a:pt x="1293513" y="2080812"/>
                </a:cubicBezTo>
                <a:close/>
                <a:moveTo>
                  <a:pt x="1026059" y="2080187"/>
                </a:moveTo>
                <a:cubicBezTo>
                  <a:pt x="1023737" y="2080832"/>
                  <a:pt x="1021620" y="2083381"/>
                  <a:pt x="1019908" y="2089743"/>
                </a:cubicBezTo>
                <a:cubicBezTo>
                  <a:pt x="1024957" y="2092269"/>
                  <a:pt x="1030006" y="2094794"/>
                  <a:pt x="1030006" y="2094794"/>
                </a:cubicBezTo>
                <a:cubicBezTo>
                  <a:pt x="1030006" y="2094794"/>
                  <a:pt x="1035056" y="2097319"/>
                  <a:pt x="1035056" y="2097319"/>
                </a:cubicBezTo>
                <a:cubicBezTo>
                  <a:pt x="1031632" y="2110043"/>
                  <a:pt x="1031632" y="2110043"/>
                  <a:pt x="1031632" y="2110043"/>
                </a:cubicBezTo>
                <a:cubicBezTo>
                  <a:pt x="1036682" y="2112568"/>
                  <a:pt x="1036682" y="2112568"/>
                  <a:pt x="1036682" y="2112568"/>
                </a:cubicBezTo>
                <a:cubicBezTo>
                  <a:pt x="1036682" y="2112568"/>
                  <a:pt x="1040104" y="2099844"/>
                  <a:pt x="1040104" y="2099844"/>
                </a:cubicBezTo>
                <a:cubicBezTo>
                  <a:pt x="1040104" y="2099844"/>
                  <a:pt x="1035056" y="2097319"/>
                  <a:pt x="1035056" y="2097319"/>
                </a:cubicBezTo>
                <a:cubicBezTo>
                  <a:pt x="1038478" y="2084593"/>
                  <a:pt x="1043526" y="2087117"/>
                  <a:pt x="1043526" y="2087117"/>
                </a:cubicBezTo>
                <a:cubicBezTo>
                  <a:pt x="1038478" y="2084593"/>
                  <a:pt x="1038478" y="2084593"/>
                  <a:pt x="1033429" y="2082068"/>
                </a:cubicBezTo>
                <a:cubicBezTo>
                  <a:pt x="1030905" y="2080806"/>
                  <a:pt x="1028379" y="2079543"/>
                  <a:pt x="1026059" y="2080187"/>
                </a:cubicBezTo>
                <a:close/>
                <a:moveTo>
                  <a:pt x="2015001" y="2077778"/>
                </a:moveTo>
                <a:cubicBezTo>
                  <a:pt x="2011407" y="2091141"/>
                  <a:pt x="2011407" y="2091141"/>
                  <a:pt x="2011407" y="2091141"/>
                </a:cubicBezTo>
                <a:cubicBezTo>
                  <a:pt x="2011407" y="2091141"/>
                  <a:pt x="2006301" y="2088588"/>
                  <a:pt x="2001197" y="2086035"/>
                </a:cubicBezTo>
                <a:cubicBezTo>
                  <a:pt x="1997602" y="2099399"/>
                  <a:pt x="1990987" y="2080930"/>
                  <a:pt x="1985881" y="2078376"/>
                </a:cubicBezTo>
                <a:cubicBezTo>
                  <a:pt x="1990987" y="2080930"/>
                  <a:pt x="1982287" y="2091740"/>
                  <a:pt x="1982287" y="2091740"/>
                </a:cubicBezTo>
                <a:cubicBezTo>
                  <a:pt x="1982287" y="2091740"/>
                  <a:pt x="1980776" y="2075822"/>
                  <a:pt x="1972077" y="2086633"/>
                </a:cubicBezTo>
                <a:cubicBezTo>
                  <a:pt x="1977182" y="2089185"/>
                  <a:pt x="1977182" y="2089185"/>
                  <a:pt x="1977182" y="2089185"/>
                </a:cubicBezTo>
                <a:cubicBezTo>
                  <a:pt x="1973588" y="2102548"/>
                  <a:pt x="1973588" y="2102548"/>
                  <a:pt x="1973588" y="2102548"/>
                </a:cubicBezTo>
                <a:cubicBezTo>
                  <a:pt x="1976897" y="2111782"/>
                  <a:pt x="1982001" y="2114334"/>
                  <a:pt x="1987365" y="2113228"/>
                </a:cubicBezTo>
                <a:cubicBezTo>
                  <a:pt x="1992733" y="2112122"/>
                  <a:pt x="1998358" y="2107353"/>
                  <a:pt x="2002708" y="2101952"/>
                </a:cubicBezTo>
                <a:cubicBezTo>
                  <a:pt x="2004218" y="2117866"/>
                  <a:pt x="1999114" y="2115314"/>
                  <a:pt x="2004218" y="2117866"/>
                </a:cubicBezTo>
                <a:cubicBezTo>
                  <a:pt x="2009324" y="2120419"/>
                  <a:pt x="2007814" y="2104505"/>
                  <a:pt x="2012919" y="2107057"/>
                </a:cubicBezTo>
                <a:cubicBezTo>
                  <a:pt x="2012919" y="2107057"/>
                  <a:pt x="2014429" y="2122972"/>
                  <a:pt x="2014429" y="2122972"/>
                </a:cubicBezTo>
                <a:cubicBezTo>
                  <a:pt x="2019534" y="2125525"/>
                  <a:pt x="2019534" y="2125525"/>
                  <a:pt x="2019534" y="2125525"/>
                </a:cubicBezTo>
                <a:cubicBezTo>
                  <a:pt x="2023129" y="2112163"/>
                  <a:pt x="2028234" y="2114718"/>
                  <a:pt x="2033339" y="2117269"/>
                </a:cubicBezTo>
                <a:cubicBezTo>
                  <a:pt x="2033339" y="2117269"/>
                  <a:pt x="2038444" y="2119823"/>
                  <a:pt x="2043550" y="2122375"/>
                </a:cubicBezTo>
                <a:cubicBezTo>
                  <a:pt x="2047143" y="2109013"/>
                  <a:pt x="2047143" y="2109013"/>
                  <a:pt x="2047143" y="2109013"/>
                </a:cubicBezTo>
                <a:cubicBezTo>
                  <a:pt x="2047143" y="2109013"/>
                  <a:pt x="2042037" y="2106459"/>
                  <a:pt x="2042037" y="2106459"/>
                </a:cubicBezTo>
                <a:cubicBezTo>
                  <a:pt x="2036932" y="2103907"/>
                  <a:pt x="2036932" y="2103907"/>
                  <a:pt x="2036932" y="2103907"/>
                </a:cubicBezTo>
                <a:cubicBezTo>
                  <a:pt x="2036932" y="2103907"/>
                  <a:pt x="2036932" y="2103907"/>
                  <a:pt x="2033339" y="2117269"/>
                </a:cubicBezTo>
                <a:cubicBezTo>
                  <a:pt x="2033339" y="2117269"/>
                  <a:pt x="2033339" y="2117269"/>
                  <a:pt x="2028234" y="2114718"/>
                </a:cubicBezTo>
                <a:cubicBezTo>
                  <a:pt x="2028234" y="2114718"/>
                  <a:pt x="2023129" y="2112163"/>
                  <a:pt x="2018023" y="2109610"/>
                </a:cubicBezTo>
                <a:cubicBezTo>
                  <a:pt x="2023129" y="2112163"/>
                  <a:pt x="2031828" y="2101353"/>
                  <a:pt x="2026723" y="2098800"/>
                </a:cubicBezTo>
                <a:cubicBezTo>
                  <a:pt x="2026723" y="2098800"/>
                  <a:pt x="2025211" y="2082884"/>
                  <a:pt x="2016512" y="2093694"/>
                </a:cubicBezTo>
                <a:cubicBezTo>
                  <a:pt x="2020107" y="2080332"/>
                  <a:pt x="2015001" y="2077778"/>
                  <a:pt x="2015001" y="2077778"/>
                </a:cubicBezTo>
                <a:close/>
                <a:moveTo>
                  <a:pt x="6308238" y="2075227"/>
                </a:moveTo>
                <a:cubicBezTo>
                  <a:pt x="6306073" y="2075772"/>
                  <a:pt x="6304607" y="2078076"/>
                  <a:pt x="6306065" y="2082319"/>
                </a:cubicBezTo>
                <a:cubicBezTo>
                  <a:pt x="6308381" y="2083580"/>
                  <a:pt x="6310087" y="2084165"/>
                  <a:pt x="6311429" y="2083689"/>
                </a:cubicBezTo>
                <a:cubicBezTo>
                  <a:pt x="6312770" y="2083213"/>
                  <a:pt x="6313748" y="2081677"/>
                  <a:pt x="6314604" y="2078696"/>
                </a:cubicBezTo>
                <a:cubicBezTo>
                  <a:pt x="6313266" y="2075898"/>
                  <a:pt x="6310403" y="2074682"/>
                  <a:pt x="6308238" y="2075227"/>
                </a:cubicBezTo>
                <a:close/>
                <a:moveTo>
                  <a:pt x="6244971" y="2066708"/>
                </a:moveTo>
                <a:cubicBezTo>
                  <a:pt x="6241451" y="2067830"/>
                  <a:pt x="6236756" y="2068954"/>
                  <a:pt x="6232063" y="2066709"/>
                </a:cubicBezTo>
                <a:cubicBezTo>
                  <a:pt x="6232062" y="2071200"/>
                  <a:pt x="6232062" y="2071200"/>
                  <a:pt x="6232063" y="2075692"/>
                </a:cubicBezTo>
                <a:cubicBezTo>
                  <a:pt x="6241450" y="2080185"/>
                  <a:pt x="6241451" y="2071199"/>
                  <a:pt x="6250839" y="2071200"/>
                </a:cubicBezTo>
                <a:cubicBezTo>
                  <a:pt x="6250839" y="2071200"/>
                  <a:pt x="6250840" y="2066709"/>
                  <a:pt x="6250840" y="2066709"/>
                </a:cubicBezTo>
                <a:cubicBezTo>
                  <a:pt x="6250840" y="2064462"/>
                  <a:pt x="6248493" y="2065585"/>
                  <a:pt x="6244971" y="2066708"/>
                </a:cubicBezTo>
                <a:close/>
                <a:moveTo>
                  <a:pt x="373995" y="2066322"/>
                </a:moveTo>
                <a:cubicBezTo>
                  <a:pt x="368939" y="2063794"/>
                  <a:pt x="365345" y="2077156"/>
                  <a:pt x="365345" y="2077156"/>
                </a:cubicBezTo>
                <a:cubicBezTo>
                  <a:pt x="365345" y="2077156"/>
                  <a:pt x="370400" y="2079684"/>
                  <a:pt x="370400" y="2079684"/>
                </a:cubicBezTo>
                <a:cubicBezTo>
                  <a:pt x="370400" y="2079684"/>
                  <a:pt x="375455" y="2082213"/>
                  <a:pt x="375455" y="2082213"/>
                </a:cubicBezTo>
                <a:cubicBezTo>
                  <a:pt x="375455" y="2082213"/>
                  <a:pt x="375455" y="2082213"/>
                  <a:pt x="371861" y="2095576"/>
                </a:cubicBezTo>
                <a:cubicBezTo>
                  <a:pt x="390623" y="2089797"/>
                  <a:pt x="378380" y="2113994"/>
                  <a:pt x="388489" y="2119050"/>
                </a:cubicBezTo>
                <a:cubicBezTo>
                  <a:pt x="388489" y="2119050"/>
                  <a:pt x="389951" y="2134942"/>
                  <a:pt x="395008" y="2137470"/>
                </a:cubicBezTo>
                <a:cubicBezTo>
                  <a:pt x="400063" y="2139998"/>
                  <a:pt x="400063" y="2139998"/>
                  <a:pt x="400063" y="2139998"/>
                </a:cubicBezTo>
                <a:cubicBezTo>
                  <a:pt x="400063" y="2139998"/>
                  <a:pt x="400063" y="2139998"/>
                  <a:pt x="403657" y="2126635"/>
                </a:cubicBezTo>
                <a:cubicBezTo>
                  <a:pt x="403657" y="2126635"/>
                  <a:pt x="408712" y="2129163"/>
                  <a:pt x="413767" y="2131692"/>
                </a:cubicBezTo>
                <a:cubicBezTo>
                  <a:pt x="413767" y="2131692"/>
                  <a:pt x="413767" y="2131692"/>
                  <a:pt x="418823" y="2134220"/>
                </a:cubicBezTo>
                <a:cubicBezTo>
                  <a:pt x="418823" y="2134220"/>
                  <a:pt x="423878" y="2136747"/>
                  <a:pt x="423878" y="2136747"/>
                </a:cubicBezTo>
                <a:cubicBezTo>
                  <a:pt x="428934" y="2139276"/>
                  <a:pt x="428934" y="2139276"/>
                  <a:pt x="432527" y="2125913"/>
                </a:cubicBezTo>
                <a:cubicBezTo>
                  <a:pt x="428934" y="2139276"/>
                  <a:pt x="428934" y="2139276"/>
                  <a:pt x="428934" y="2139276"/>
                </a:cubicBezTo>
                <a:cubicBezTo>
                  <a:pt x="420284" y="2150111"/>
                  <a:pt x="416690" y="2163473"/>
                  <a:pt x="411635" y="2160946"/>
                </a:cubicBezTo>
                <a:cubicBezTo>
                  <a:pt x="416690" y="2163473"/>
                  <a:pt x="416690" y="2163473"/>
                  <a:pt x="421746" y="2166001"/>
                </a:cubicBezTo>
                <a:lnTo>
                  <a:pt x="426803" y="2168529"/>
                </a:lnTo>
                <a:lnTo>
                  <a:pt x="431857" y="2171058"/>
                </a:lnTo>
                <a:cubicBezTo>
                  <a:pt x="431857" y="2171058"/>
                  <a:pt x="431857" y="2171058"/>
                  <a:pt x="436911" y="2173586"/>
                </a:cubicBezTo>
                <a:cubicBezTo>
                  <a:pt x="436911" y="2173586"/>
                  <a:pt x="436911" y="2173586"/>
                  <a:pt x="441968" y="2176114"/>
                </a:cubicBezTo>
                <a:cubicBezTo>
                  <a:pt x="441968" y="2176114"/>
                  <a:pt x="445562" y="2162752"/>
                  <a:pt x="450618" y="2165280"/>
                </a:cubicBezTo>
                <a:cubicBezTo>
                  <a:pt x="447023" y="2178642"/>
                  <a:pt x="447023" y="2178642"/>
                  <a:pt x="447023" y="2178642"/>
                </a:cubicBezTo>
                <a:lnTo>
                  <a:pt x="447604" y="2178932"/>
                </a:lnTo>
                <a:cubicBezTo>
                  <a:pt x="443753" y="2193251"/>
                  <a:pt x="438284" y="2190516"/>
                  <a:pt x="438284" y="2190516"/>
                </a:cubicBezTo>
                <a:cubicBezTo>
                  <a:pt x="443753" y="2193251"/>
                  <a:pt x="443753" y="2193251"/>
                  <a:pt x="443753" y="2193251"/>
                </a:cubicBezTo>
                <a:cubicBezTo>
                  <a:pt x="443753" y="2193251"/>
                  <a:pt x="447604" y="2178932"/>
                  <a:pt x="447604" y="2178932"/>
                </a:cubicBezTo>
                <a:lnTo>
                  <a:pt x="457134" y="2183699"/>
                </a:lnTo>
                <a:cubicBezTo>
                  <a:pt x="460728" y="2170336"/>
                  <a:pt x="460728" y="2170336"/>
                  <a:pt x="465784" y="2172864"/>
                </a:cubicBezTo>
                <a:cubicBezTo>
                  <a:pt x="466683" y="2169525"/>
                  <a:pt x="466858" y="2164874"/>
                  <a:pt x="466480" y="2159948"/>
                </a:cubicBezTo>
                <a:cubicBezTo>
                  <a:pt x="465346" y="2145167"/>
                  <a:pt x="459237" y="2127900"/>
                  <a:pt x="452750" y="2136027"/>
                </a:cubicBezTo>
                <a:cubicBezTo>
                  <a:pt x="447694" y="2133498"/>
                  <a:pt x="446233" y="2117607"/>
                  <a:pt x="442639" y="2130970"/>
                </a:cubicBezTo>
                <a:cubicBezTo>
                  <a:pt x="437583" y="2128441"/>
                  <a:pt x="446233" y="2117607"/>
                  <a:pt x="441177" y="2115079"/>
                </a:cubicBezTo>
                <a:cubicBezTo>
                  <a:pt x="441177" y="2115079"/>
                  <a:pt x="441177" y="2115079"/>
                  <a:pt x="436122" y="2112551"/>
                </a:cubicBezTo>
                <a:cubicBezTo>
                  <a:pt x="436122" y="2112551"/>
                  <a:pt x="436122" y="2112551"/>
                  <a:pt x="431066" y="2110022"/>
                </a:cubicBezTo>
                <a:cubicBezTo>
                  <a:pt x="426011" y="2107494"/>
                  <a:pt x="420955" y="2104966"/>
                  <a:pt x="424550" y="2091603"/>
                </a:cubicBezTo>
                <a:cubicBezTo>
                  <a:pt x="424550" y="2091603"/>
                  <a:pt x="419494" y="2089075"/>
                  <a:pt x="419494" y="2089075"/>
                </a:cubicBezTo>
                <a:cubicBezTo>
                  <a:pt x="415900" y="2102438"/>
                  <a:pt x="415900" y="2102438"/>
                  <a:pt x="415900" y="2102438"/>
                </a:cubicBezTo>
                <a:cubicBezTo>
                  <a:pt x="415900" y="2102438"/>
                  <a:pt x="419494" y="2089075"/>
                  <a:pt x="414438" y="2086547"/>
                </a:cubicBezTo>
                <a:cubicBezTo>
                  <a:pt x="409383" y="2084020"/>
                  <a:pt x="409383" y="2084020"/>
                  <a:pt x="409383" y="2084020"/>
                </a:cubicBezTo>
                <a:cubicBezTo>
                  <a:pt x="404327" y="2081491"/>
                  <a:pt x="395677" y="2092325"/>
                  <a:pt x="395677" y="2092325"/>
                </a:cubicBezTo>
                <a:cubicBezTo>
                  <a:pt x="399270" y="2078962"/>
                  <a:pt x="389160" y="2073906"/>
                  <a:pt x="384106" y="2071378"/>
                </a:cubicBezTo>
                <a:cubicBezTo>
                  <a:pt x="379050" y="2068849"/>
                  <a:pt x="379050" y="2068849"/>
                  <a:pt x="379050" y="2068849"/>
                </a:cubicBezTo>
                <a:cubicBezTo>
                  <a:pt x="379050" y="2068849"/>
                  <a:pt x="373995" y="2066322"/>
                  <a:pt x="373995" y="2066322"/>
                </a:cubicBezTo>
                <a:close/>
                <a:moveTo>
                  <a:pt x="6383192" y="2065026"/>
                </a:moveTo>
                <a:cubicBezTo>
                  <a:pt x="6383426" y="2067830"/>
                  <a:pt x="6382439" y="2068616"/>
                  <a:pt x="6381713" y="2069382"/>
                </a:cubicBezTo>
                <a:cubicBezTo>
                  <a:pt x="6380987" y="2070148"/>
                  <a:pt x="6380524" y="2070893"/>
                  <a:pt x="6381802" y="2073607"/>
                </a:cubicBezTo>
                <a:cubicBezTo>
                  <a:pt x="6381802" y="2073607"/>
                  <a:pt x="6383892" y="2073432"/>
                  <a:pt x="6385982" y="2073257"/>
                </a:cubicBezTo>
                <a:cubicBezTo>
                  <a:pt x="6385749" y="2070456"/>
                  <a:pt x="6385515" y="2067655"/>
                  <a:pt x="6383192" y="2065026"/>
                </a:cubicBezTo>
                <a:close/>
                <a:moveTo>
                  <a:pt x="1979372" y="2061046"/>
                </a:moveTo>
                <a:cubicBezTo>
                  <a:pt x="1979372" y="2061046"/>
                  <a:pt x="1979372" y="2061046"/>
                  <a:pt x="1975519" y="2075364"/>
                </a:cubicBezTo>
                <a:cubicBezTo>
                  <a:pt x="1980990" y="2078099"/>
                  <a:pt x="1980990" y="2078099"/>
                  <a:pt x="1980990" y="2078099"/>
                </a:cubicBezTo>
                <a:cubicBezTo>
                  <a:pt x="1984843" y="2063781"/>
                  <a:pt x="1984843" y="2063781"/>
                  <a:pt x="1984843" y="2063781"/>
                </a:cubicBezTo>
                <a:cubicBezTo>
                  <a:pt x="1984843" y="2063781"/>
                  <a:pt x="1984843" y="2063781"/>
                  <a:pt x="1979372" y="2061046"/>
                </a:cubicBezTo>
                <a:close/>
                <a:moveTo>
                  <a:pt x="6484666" y="2058466"/>
                </a:moveTo>
                <a:cubicBezTo>
                  <a:pt x="6483912" y="2058943"/>
                  <a:pt x="6483317" y="2060095"/>
                  <a:pt x="6482950" y="2062330"/>
                </a:cubicBezTo>
                <a:cubicBezTo>
                  <a:pt x="6482950" y="2062330"/>
                  <a:pt x="6480755" y="2062513"/>
                  <a:pt x="6478561" y="2062696"/>
                </a:cubicBezTo>
                <a:cubicBezTo>
                  <a:pt x="6478561" y="2062696"/>
                  <a:pt x="6478561" y="2062696"/>
                  <a:pt x="6476366" y="2062880"/>
                </a:cubicBezTo>
                <a:cubicBezTo>
                  <a:pt x="6476366" y="2062880"/>
                  <a:pt x="6476366" y="2062880"/>
                  <a:pt x="6474170" y="2063064"/>
                </a:cubicBezTo>
                <a:cubicBezTo>
                  <a:pt x="6474170" y="2063064"/>
                  <a:pt x="6471976" y="2063247"/>
                  <a:pt x="6472219" y="2066166"/>
                </a:cubicBezTo>
                <a:cubicBezTo>
                  <a:pt x="6472219" y="2066166"/>
                  <a:pt x="6472462" y="2069084"/>
                  <a:pt x="6474657" y="2068900"/>
                </a:cubicBezTo>
                <a:cubicBezTo>
                  <a:pt x="6474657" y="2068900"/>
                  <a:pt x="6476852" y="2068718"/>
                  <a:pt x="6476852" y="2068718"/>
                </a:cubicBezTo>
                <a:cubicBezTo>
                  <a:pt x="6479047" y="2068533"/>
                  <a:pt x="6481242" y="2068350"/>
                  <a:pt x="6481242" y="2068350"/>
                </a:cubicBezTo>
                <a:cubicBezTo>
                  <a:pt x="6482582" y="2071176"/>
                  <a:pt x="6483923" y="2072350"/>
                  <a:pt x="6485211" y="2072472"/>
                </a:cubicBezTo>
                <a:cubicBezTo>
                  <a:pt x="6489074" y="2072838"/>
                  <a:pt x="6492461" y="2063738"/>
                  <a:pt x="6493926" y="2061412"/>
                </a:cubicBezTo>
                <a:cubicBezTo>
                  <a:pt x="6490633" y="2061687"/>
                  <a:pt x="6486929" y="2057037"/>
                  <a:pt x="6484666" y="2058466"/>
                </a:cubicBezTo>
                <a:close/>
                <a:moveTo>
                  <a:pt x="6355980" y="2057315"/>
                </a:moveTo>
                <a:cubicBezTo>
                  <a:pt x="6355980" y="2057315"/>
                  <a:pt x="6355980" y="2062216"/>
                  <a:pt x="6355980" y="2062216"/>
                </a:cubicBezTo>
                <a:cubicBezTo>
                  <a:pt x="6355980" y="2062216"/>
                  <a:pt x="6355980" y="2062216"/>
                  <a:pt x="6367246" y="2062216"/>
                </a:cubicBezTo>
                <a:cubicBezTo>
                  <a:pt x="6367246" y="2062216"/>
                  <a:pt x="6367247" y="2057315"/>
                  <a:pt x="6367247" y="2057315"/>
                </a:cubicBezTo>
                <a:cubicBezTo>
                  <a:pt x="6367247" y="2057315"/>
                  <a:pt x="6367247" y="2057315"/>
                  <a:pt x="6355980" y="2057315"/>
                </a:cubicBezTo>
                <a:close/>
                <a:moveTo>
                  <a:pt x="1310948" y="2053008"/>
                </a:moveTo>
                <a:cubicBezTo>
                  <a:pt x="1310948" y="2053008"/>
                  <a:pt x="1305477" y="2050272"/>
                  <a:pt x="1307097" y="2067325"/>
                </a:cubicBezTo>
                <a:cubicBezTo>
                  <a:pt x="1310948" y="2053008"/>
                  <a:pt x="1316417" y="2055743"/>
                  <a:pt x="1316417" y="2055743"/>
                </a:cubicBezTo>
                <a:cubicBezTo>
                  <a:pt x="1316417" y="2055743"/>
                  <a:pt x="1316417" y="2055743"/>
                  <a:pt x="1310948" y="2053008"/>
                </a:cubicBezTo>
                <a:close/>
                <a:moveTo>
                  <a:pt x="1993069" y="2051651"/>
                </a:moveTo>
                <a:cubicBezTo>
                  <a:pt x="1993069" y="2051651"/>
                  <a:pt x="1989474" y="2065013"/>
                  <a:pt x="1989474" y="2065013"/>
                </a:cubicBezTo>
                <a:cubicBezTo>
                  <a:pt x="1994581" y="2067567"/>
                  <a:pt x="1994581" y="2067567"/>
                  <a:pt x="1994581" y="2067567"/>
                </a:cubicBezTo>
                <a:cubicBezTo>
                  <a:pt x="1995334" y="2075521"/>
                  <a:pt x="1996612" y="2076162"/>
                  <a:pt x="1998337" y="2075131"/>
                </a:cubicBezTo>
                <a:cubicBezTo>
                  <a:pt x="2000063" y="2074097"/>
                  <a:pt x="2002238" y="2071397"/>
                  <a:pt x="2004791" y="2072672"/>
                </a:cubicBezTo>
                <a:cubicBezTo>
                  <a:pt x="1999684" y="2070119"/>
                  <a:pt x="1999684" y="2070119"/>
                  <a:pt x="1994581" y="2067567"/>
                </a:cubicBezTo>
                <a:cubicBezTo>
                  <a:pt x="1994581" y="2067567"/>
                  <a:pt x="1995479" y="2064225"/>
                  <a:pt x="1995738" y="2060566"/>
                </a:cubicBezTo>
                <a:cubicBezTo>
                  <a:pt x="1995999" y="2056906"/>
                  <a:pt x="1995622" y="2052927"/>
                  <a:pt x="1993069" y="2051651"/>
                </a:cubicBezTo>
                <a:close/>
                <a:moveTo>
                  <a:pt x="6433704" y="2049166"/>
                </a:moveTo>
                <a:cubicBezTo>
                  <a:pt x="6429861" y="2052309"/>
                  <a:pt x="6425552" y="2049846"/>
                  <a:pt x="6424213" y="2058423"/>
                </a:cubicBezTo>
                <a:cubicBezTo>
                  <a:pt x="6428289" y="2058082"/>
                  <a:pt x="6426952" y="2066657"/>
                  <a:pt x="6431028" y="2066317"/>
                </a:cubicBezTo>
                <a:cubicBezTo>
                  <a:pt x="6430329" y="2057912"/>
                  <a:pt x="6434404" y="2057571"/>
                  <a:pt x="6433704" y="2049166"/>
                </a:cubicBezTo>
                <a:close/>
                <a:moveTo>
                  <a:pt x="6348470" y="2049149"/>
                </a:moveTo>
                <a:cubicBezTo>
                  <a:pt x="6337205" y="2053504"/>
                  <a:pt x="6337205" y="2053504"/>
                  <a:pt x="6325939" y="2053504"/>
                </a:cubicBezTo>
                <a:cubicBezTo>
                  <a:pt x="6325939" y="2057859"/>
                  <a:pt x="6337206" y="2057859"/>
                  <a:pt x="6348469" y="2062217"/>
                </a:cubicBezTo>
                <a:cubicBezTo>
                  <a:pt x="6348469" y="2057859"/>
                  <a:pt x="6348470" y="2053504"/>
                  <a:pt x="6348470" y="2049149"/>
                </a:cubicBezTo>
                <a:close/>
                <a:moveTo>
                  <a:pt x="6449777" y="2049056"/>
                </a:moveTo>
                <a:cubicBezTo>
                  <a:pt x="6445877" y="2051585"/>
                  <a:pt x="6443036" y="2056966"/>
                  <a:pt x="6443766" y="2065723"/>
                </a:cubicBezTo>
                <a:cubicBezTo>
                  <a:pt x="6448363" y="2068278"/>
                  <a:pt x="6453322" y="2068597"/>
                  <a:pt x="6456952" y="2066090"/>
                </a:cubicBezTo>
                <a:cubicBezTo>
                  <a:pt x="6460580" y="2063581"/>
                  <a:pt x="6462877" y="2058247"/>
                  <a:pt x="6462147" y="2049491"/>
                </a:cubicBezTo>
                <a:cubicBezTo>
                  <a:pt x="6458638" y="2046845"/>
                  <a:pt x="6453678" y="2046525"/>
                  <a:pt x="6449777" y="2049056"/>
                </a:cubicBezTo>
                <a:close/>
                <a:moveTo>
                  <a:pt x="340127" y="2046906"/>
                </a:moveTo>
                <a:cubicBezTo>
                  <a:pt x="337763" y="2046401"/>
                  <a:pt x="335512" y="2047079"/>
                  <a:pt x="333441" y="2049653"/>
                </a:cubicBezTo>
                <a:cubicBezTo>
                  <a:pt x="332449" y="2063594"/>
                  <a:pt x="338032" y="2073606"/>
                  <a:pt x="344715" y="2076948"/>
                </a:cubicBezTo>
                <a:cubicBezTo>
                  <a:pt x="351401" y="2080291"/>
                  <a:pt x="359191" y="2076968"/>
                  <a:pt x="362613" y="2064242"/>
                </a:cubicBezTo>
                <a:cubicBezTo>
                  <a:pt x="355319" y="2060595"/>
                  <a:pt x="347217" y="2048422"/>
                  <a:pt x="340127" y="2046906"/>
                </a:cubicBezTo>
                <a:close/>
                <a:moveTo>
                  <a:pt x="1391784" y="2044706"/>
                </a:moveTo>
                <a:cubicBezTo>
                  <a:pt x="1387933" y="2059026"/>
                  <a:pt x="1393403" y="2061761"/>
                  <a:pt x="1393403" y="2061761"/>
                </a:cubicBezTo>
                <a:cubicBezTo>
                  <a:pt x="1398873" y="2064496"/>
                  <a:pt x="1398873" y="2064496"/>
                  <a:pt x="1398873" y="2064496"/>
                </a:cubicBezTo>
                <a:cubicBezTo>
                  <a:pt x="1404342" y="2067230"/>
                  <a:pt x="1404342" y="2067230"/>
                  <a:pt x="1404342" y="2067230"/>
                </a:cubicBezTo>
                <a:cubicBezTo>
                  <a:pt x="1408193" y="2052913"/>
                  <a:pt x="1408193" y="2052913"/>
                  <a:pt x="1408193" y="2052913"/>
                </a:cubicBezTo>
                <a:cubicBezTo>
                  <a:pt x="1402725" y="2050177"/>
                  <a:pt x="1402725" y="2050177"/>
                  <a:pt x="1402725" y="2050177"/>
                </a:cubicBezTo>
                <a:cubicBezTo>
                  <a:pt x="1402725" y="2050177"/>
                  <a:pt x="1402725" y="2050177"/>
                  <a:pt x="1398873" y="2064496"/>
                </a:cubicBezTo>
                <a:cubicBezTo>
                  <a:pt x="1397253" y="2047442"/>
                  <a:pt x="1397253" y="2047442"/>
                  <a:pt x="1391784" y="2044706"/>
                </a:cubicBezTo>
                <a:close/>
                <a:moveTo>
                  <a:pt x="6509479" y="2039656"/>
                </a:moveTo>
                <a:cubicBezTo>
                  <a:pt x="6510213" y="2048483"/>
                  <a:pt x="6517289" y="2053816"/>
                  <a:pt x="6519238" y="2050690"/>
                </a:cubicBezTo>
                <a:cubicBezTo>
                  <a:pt x="6520452" y="2038740"/>
                  <a:pt x="6513869" y="2039290"/>
                  <a:pt x="6509479" y="2039656"/>
                </a:cubicBezTo>
                <a:close/>
                <a:moveTo>
                  <a:pt x="1848767" y="2039046"/>
                </a:moveTo>
                <a:cubicBezTo>
                  <a:pt x="1853324" y="2041326"/>
                  <a:pt x="1853324" y="2041326"/>
                  <a:pt x="1854032" y="2057923"/>
                </a:cubicBezTo>
                <a:cubicBezTo>
                  <a:pt x="1857883" y="2043606"/>
                  <a:pt x="1857883" y="2043606"/>
                  <a:pt x="1857883" y="2043606"/>
                </a:cubicBezTo>
                <a:cubicBezTo>
                  <a:pt x="1857883" y="2043606"/>
                  <a:pt x="1857883" y="2043606"/>
                  <a:pt x="1853324" y="2041326"/>
                </a:cubicBezTo>
                <a:cubicBezTo>
                  <a:pt x="1853324" y="2041326"/>
                  <a:pt x="1848767" y="2039046"/>
                  <a:pt x="1848767" y="2039046"/>
                </a:cubicBezTo>
                <a:close/>
                <a:moveTo>
                  <a:pt x="1289194" y="2035340"/>
                </a:moveTo>
                <a:cubicBezTo>
                  <a:pt x="1286627" y="2044885"/>
                  <a:pt x="1286627" y="2044885"/>
                  <a:pt x="1286627" y="2044885"/>
                </a:cubicBezTo>
                <a:cubicBezTo>
                  <a:pt x="1291186" y="2047165"/>
                  <a:pt x="1291186" y="2047165"/>
                  <a:pt x="1291186" y="2047165"/>
                </a:cubicBezTo>
                <a:cubicBezTo>
                  <a:pt x="1291186" y="2047165"/>
                  <a:pt x="1291186" y="2047165"/>
                  <a:pt x="1295744" y="2049444"/>
                </a:cubicBezTo>
                <a:cubicBezTo>
                  <a:pt x="1298312" y="2039899"/>
                  <a:pt x="1293752" y="2037621"/>
                  <a:pt x="1289194" y="2035340"/>
                </a:cubicBezTo>
                <a:close/>
                <a:moveTo>
                  <a:pt x="6574411" y="2034228"/>
                </a:moveTo>
                <a:cubicBezTo>
                  <a:pt x="6574877" y="2039832"/>
                  <a:pt x="6572889" y="2042818"/>
                  <a:pt x="6573122" y="2045622"/>
                </a:cubicBezTo>
                <a:cubicBezTo>
                  <a:pt x="6579552" y="2042262"/>
                  <a:pt x="6578031" y="2050854"/>
                  <a:pt x="6584694" y="2050296"/>
                </a:cubicBezTo>
                <a:cubicBezTo>
                  <a:pt x="6584461" y="2047495"/>
                  <a:pt x="6586449" y="2044507"/>
                  <a:pt x="6585982" y="2038903"/>
                </a:cubicBezTo>
                <a:cubicBezTo>
                  <a:pt x="6581307" y="2036473"/>
                  <a:pt x="6578852" y="2033857"/>
                  <a:pt x="6574411" y="2034228"/>
                </a:cubicBezTo>
                <a:close/>
                <a:moveTo>
                  <a:pt x="6800916" y="2032218"/>
                </a:moveTo>
                <a:cubicBezTo>
                  <a:pt x="6798826" y="2032394"/>
                  <a:pt x="6798826" y="2032394"/>
                  <a:pt x="6796735" y="2032568"/>
                </a:cubicBezTo>
                <a:cubicBezTo>
                  <a:pt x="6796976" y="2035458"/>
                  <a:pt x="6796976" y="2035458"/>
                  <a:pt x="6795126" y="2038522"/>
                </a:cubicBezTo>
                <a:cubicBezTo>
                  <a:pt x="6796171" y="2038436"/>
                  <a:pt x="6797859" y="2039749"/>
                  <a:pt x="6799226" y="2040361"/>
                </a:cubicBezTo>
                <a:cubicBezTo>
                  <a:pt x="6800593" y="2040975"/>
                  <a:pt x="6801637" y="2040888"/>
                  <a:pt x="6801397" y="2037997"/>
                </a:cubicBezTo>
                <a:cubicBezTo>
                  <a:pt x="6801397" y="2037997"/>
                  <a:pt x="6801156" y="2035108"/>
                  <a:pt x="6800916" y="2032218"/>
                </a:cubicBezTo>
                <a:close/>
                <a:moveTo>
                  <a:pt x="1516416" y="2031233"/>
                </a:moveTo>
                <a:cubicBezTo>
                  <a:pt x="1512565" y="2045551"/>
                  <a:pt x="1508006" y="2043271"/>
                  <a:pt x="1512565" y="2045551"/>
                </a:cubicBezTo>
                <a:cubicBezTo>
                  <a:pt x="1512565" y="2045551"/>
                  <a:pt x="1517124" y="2047831"/>
                  <a:pt x="1517124" y="2047831"/>
                </a:cubicBezTo>
                <a:cubicBezTo>
                  <a:pt x="1512565" y="2045551"/>
                  <a:pt x="1520974" y="2033512"/>
                  <a:pt x="1516416" y="2031233"/>
                </a:cubicBezTo>
                <a:close/>
                <a:moveTo>
                  <a:pt x="6313266" y="2031179"/>
                </a:moveTo>
                <a:cubicBezTo>
                  <a:pt x="6311858" y="2031179"/>
                  <a:pt x="6309042" y="2031179"/>
                  <a:pt x="6303409" y="2031180"/>
                </a:cubicBezTo>
                <a:cubicBezTo>
                  <a:pt x="6303409" y="2035264"/>
                  <a:pt x="6303408" y="2039347"/>
                  <a:pt x="6314675" y="2039347"/>
                </a:cubicBezTo>
                <a:cubicBezTo>
                  <a:pt x="6314675" y="2039347"/>
                  <a:pt x="6314675" y="2035264"/>
                  <a:pt x="6314675" y="2035264"/>
                </a:cubicBezTo>
                <a:cubicBezTo>
                  <a:pt x="6314675" y="2035264"/>
                  <a:pt x="6314675" y="2035264"/>
                  <a:pt x="6325939" y="2035263"/>
                </a:cubicBezTo>
                <a:cubicBezTo>
                  <a:pt x="6325939" y="2035263"/>
                  <a:pt x="6325939" y="2035263"/>
                  <a:pt x="6325939" y="2031180"/>
                </a:cubicBezTo>
                <a:cubicBezTo>
                  <a:pt x="6325939" y="2031180"/>
                  <a:pt x="6325939" y="2031180"/>
                  <a:pt x="6314674" y="2031179"/>
                </a:cubicBezTo>
                <a:cubicBezTo>
                  <a:pt x="6314674" y="2031179"/>
                  <a:pt x="6314674" y="2031179"/>
                  <a:pt x="6313266" y="2031179"/>
                </a:cubicBezTo>
                <a:close/>
                <a:moveTo>
                  <a:pt x="6549898" y="2030458"/>
                </a:moveTo>
                <a:cubicBezTo>
                  <a:pt x="6550380" y="2036237"/>
                  <a:pt x="6548212" y="2036418"/>
                  <a:pt x="6548452" y="2039308"/>
                </a:cubicBezTo>
                <a:cubicBezTo>
                  <a:pt x="6546285" y="2039488"/>
                  <a:pt x="6544118" y="2039670"/>
                  <a:pt x="6544358" y="2042560"/>
                </a:cubicBezTo>
                <a:cubicBezTo>
                  <a:pt x="6544358" y="2042560"/>
                  <a:pt x="6544358" y="2042560"/>
                  <a:pt x="6542191" y="2042740"/>
                </a:cubicBezTo>
                <a:cubicBezTo>
                  <a:pt x="6538580" y="2025585"/>
                  <a:pt x="6524132" y="2035522"/>
                  <a:pt x="6525816" y="2055749"/>
                </a:cubicBezTo>
                <a:cubicBezTo>
                  <a:pt x="6536652" y="2054843"/>
                  <a:pt x="6534966" y="2060802"/>
                  <a:pt x="6541468" y="2060258"/>
                </a:cubicBezTo>
                <a:cubicBezTo>
                  <a:pt x="6540746" y="2051590"/>
                  <a:pt x="6545321" y="2054117"/>
                  <a:pt x="6544840" y="2048338"/>
                </a:cubicBezTo>
                <a:cubicBezTo>
                  <a:pt x="6544840" y="2048338"/>
                  <a:pt x="6544840" y="2048338"/>
                  <a:pt x="6547007" y="2048157"/>
                </a:cubicBezTo>
                <a:cubicBezTo>
                  <a:pt x="6547007" y="2048157"/>
                  <a:pt x="6549174" y="2047976"/>
                  <a:pt x="6549174" y="2047976"/>
                </a:cubicBezTo>
                <a:cubicBezTo>
                  <a:pt x="6555676" y="2047433"/>
                  <a:pt x="6556157" y="2053211"/>
                  <a:pt x="6560732" y="2055739"/>
                </a:cubicBezTo>
                <a:cubicBezTo>
                  <a:pt x="6562659" y="2052668"/>
                  <a:pt x="6561937" y="2043999"/>
                  <a:pt x="6561215" y="2035331"/>
                </a:cubicBezTo>
                <a:cubicBezTo>
                  <a:pt x="6556881" y="2035693"/>
                  <a:pt x="6554472" y="2032985"/>
                  <a:pt x="6549898" y="2030458"/>
                </a:cubicBezTo>
                <a:close/>
                <a:moveTo>
                  <a:pt x="6355980" y="2026280"/>
                </a:moveTo>
                <a:cubicBezTo>
                  <a:pt x="6355980" y="2030364"/>
                  <a:pt x="6355980" y="2030364"/>
                  <a:pt x="6355980" y="2030364"/>
                </a:cubicBezTo>
                <a:cubicBezTo>
                  <a:pt x="6355980" y="2030364"/>
                  <a:pt x="6355979" y="2034448"/>
                  <a:pt x="6355979" y="2034448"/>
                </a:cubicBezTo>
                <a:cubicBezTo>
                  <a:pt x="6367246" y="2034448"/>
                  <a:pt x="6367246" y="2034448"/>
                  <a:pt x="6367247" y="2030364"/>
                </a:cubicBezTo>
                <a:cubicBezTo>
                  <a:pt x="6367247" y="2026280"/>
                  <a:pt x="6367247" y="2026280"/>
                  <a:pt x="6367247" y="2026280"/>
                </a:cubicBezTo>
                <a:cubicBezTo>
                  <a:pt x="6367247" y="2026280"/>
                  <a:pt x="6355980" y="2026280"/>
                  <a:pt x="6355980" y="2026280"/>
                </a:cubicBezTo>
                <a:close/>
                <a:moveTo>
                  <a:pt x="6294020" y="2026280"/>
                </a:moveTo>
                <a:cubicBezTo>
                  <a:pt x="6294020" y="2030772"/>
                  <a:pt x="6294020" y="2030772"/>
                  <a:pt x="6294020" y="2030772"/>
                </a:cubicBezTo>
                <a:cubicBezTo>
                  <a:pt x="6291673" y="2031895"/>
                  <a:pt x="6290501" y="2032737"/>
                  <a:pt x="6290060" y="2033440"/>
                </a:cubicBezTo>
                <a:cubicBezTo>
                  <a:pt x="6289621" y="2034141"/>
                  <a:pt x="6289915" y="2034702"/>
                  <a:pt x="6290500" y="2035264"/>
                </a:cubicBezTo>
                <a:cubicBezTo>
                  <a:pt x="6291673" y="2036387"/>
                  <a:pt x="6294020" y="2037510"/>
                  <a:pt x="6294019" y="2039755"/>
                </a:cubicBezTo>
                <a:cubicBezTo>
                  <a:pt x="6303408" y="2044248"/>
                  <a:pt x="6294020" y="2035264"/>
                  <a:pt x="6303409" y="2039755"/>
                </a:cubicBezTo>
                <a:cubicBezTo>
                  <a:pt x="6303409" y="2035264"/>
                  <a:pt x="6303409" y="2030772"/>
                  <a:pt x="6294020" y="2030772"/>
                </a:cubicBezTo>
                <a:cubicBezTo>
                  <a:pt x="6294020" y="2030772"/>
                  <a:pt x="6303409" y="2026280"/>
                  <a:pt x="6303409" y="2026280"/>
                </a:cubicBezTo>
                <a:cubicBezTo>
                  <a:pt x="6303409" y="2026280"/>
                  <a:pt x="6294020" y="2026280"/>
                  <a:pt x="6294020" y="2026280"/>
                </a:cubicBezTo>
                <a:close/>
                <a:moveTo>
                  <a:pt x="1524150" y="2024272"/>
                </a:moveTo>
                <a:lnTo>
                  <a:pt x="1519220" y="2027221"/>
                </a:lnTo>
                <a:cubicBezTo>
                  <a:pt x="1517363" y="2029000"/>
                  <a:pt x="1516721" y="2031385"/>
                  <a:pt x="1521583" y="2033817"/>
                </a:cubicBezTo>
                <a:cubicBezTo>
                  <a:pt x="1521583" y="2033817"/>
                  <a:pt x="1521583" y="2033817"/>
                  <a:pt x="1529012" y="2026703"/>
                </a:cubicBezTo>
                <a:close/>
                <a:moveTo>
                  <a:pt x="6604413" y="2023256"/>
                </a:moveTo>
                <a:cubicBezTo>
                  <a:pt x="6599710" y="2023649"/>
                  <a:pt x="6597839" y="2029624"/>
                  <a:pt x="6598291" y="2035042"/>
                </a:cubicBezTo>
                <a:cubicBezTo>
                  <a:pt x="6598742" y="2040459"/>
                  <a:pt x="6601514" y="2045319"/>
                  <a:pt x="6606097" y="2043482"/>
                </a:cubicBezTo>
                <a:cubicBezTo>
                  <a:pt x="6605375" y="2034813"/>
                  <a:pt x="6603024" y="2035010"/>
                  <a:pt x="6604413" y="2023256"/>
                </a:cubicBezTo>
                <a:close/>
                <a:moveTo>
                  <a:pt x="1945518" y="2021020"/>
                </a:moveTo>
                <a:cubicBezTo>
                  <a:pt x="1944839" y="2021442"/>
                  <a:pt x="1944073" y="2023089"/>
                  <a:pt x="1943110" y="2026668"/>
                </a:cubicBezTo>
                <a:lnTo>
                  <a:pt x="1943583" y="2037733"/>
                </a:lnTo>
                <a:lnTo>
                  <a:pt x="1939259" y="2040986"/>
                </a:lnTo>
                <a:cubicBezTo>
                  <a:pt x="1939259" y="2040986"/>
                  <a:pt x="1939259" y="2040986"/>
                  <a:pt x="1943818" y="2043265"/>
                </a:cubicBezTo>
                <a:lnTo>
                  <a:pt x="1943583" y="2037733"/>
                </a:lnTo>
                <a:lnTo>
                  <a:pt x="1952227" y="2031227"/>
                </a:lnTo>
                <a:cubicBezTo>
                  <a:pt x="1948808" y="2029517"/>
                  <a:pt x="1947555" y="2019755"/>
                  <a:pt x="1945518" y="2021020"/>
                </a:cubicBezTo>
                <a:close/>
                <a:moveTo>
                  <a:pt x="6642560" y="2016892"/>
                </a:moveTo>
                <a:cubicBezTo>
                  <a:pt x="6640471" y="2017067"/>
                  <a:pt x="6640471" y="2017067"/>
                  <a:pt x="6638379" y="2017241"/>
                </a:cubicBezTo>
                <a:cubicBezTo>
                  <a:pt x="6638379" y="2017241"/>
                  <a:pt x="6636508" y="2020043"/>
                  <a:pt x="6636508" y="2020043"/>
                </a:cubicBezTo>
                <a:cubicBezTo>
                  <a:pt x="6638598" y="2019868"/>
                  <a:pt x="6640907" y="2022320"/>
                  <a:pt x="6640907" y="2022320"/>
                </a:cubicBezTo>
                <a:cubicBezTo>
                  <a:pt x="6642779" y="2019519"/>
                  <a:pt x="6642779" y="2019519"/>
                  <a:pt x="6642560" y="2016892"/>
                </a:cubicBezTo>
                <a:close/>
                <a:moveTo>
                  <a:pt x="1836730" y="2016782"/>
                </a:moveTo>
                <a:cubicBezTo>
                  <a:pt x="1832880" y="2031097"/>
                  <a:pt x="1832880" y="2031097"/>
                  <a:pt x="1832880" y="2031097"/>
                </a:cubicBezTo>
                <a:cubicBezTo>
                  <a:pt x="1832880" y="2031097"/>
                  <a:pt x="1829029" y="2045416"/>
                  <a:pt x="1834238" y="2048020"/>
                </a:cubicBezTo>
                <a:cubicBezTo>
                  <a:pt x="1838088" y="2033702"/>
                  <a:pt x="1838088" y="2033702"/>
                  <a:pt x="1838088" y="2033702"/>
                </a:cubicBezTo>
                <a:cubicBezTo>
                  <a:pt x="1847148" y="2021992"/>
                  <a:pt x="1847148" y="2021992"/>
                  <a:pt x="1847148" y="2021992"/>
                </a:cubicBezTo>
                <a:cubicBezTo>
                  <a:pt x="1841938" y="2019388"/>
                  <a:pt x="1841938" y="2019388"/>
                  <a:pt x="1841938" y="2019388"/>
                </a:cubicBezTo>
                <a:cubicBezTo>
                  <a:pt x="1841938" y="2019388"/>
                  <a:pt x="1836730" y="2016782"/>
                  <a:pt x="1836730" y="2016782"/>
                </a:cubicBezTo>
                <a:close/>
                <a:moveTo>
                  <a:pt x="6719035" y="2015789"/>
                </a:moveTo>
                <a:cubicBezTo>
                  <a:pt x="6716683" y="2015986"/>
                  <a:pt x="6714331" y="2016182"/>
                  <a:pt x="6714594" y="2019334"/>
                </a:cubicBezTo>
                <a:cubicBezTo>
                  <a:pt x="6715770" y="2019236"/>
                  <a:pt x="6717011" y="2019925"/>
                  <a:pt x="6717893" y="2019851"/>
                </a:cubicBezTo>
                <a:cubicBezTo>
                  <a:pt x="6718774" y="2019777"/>
                  <a:pt x="6719298" y="2018941"/>
                  <a:pt x="6719035" y="2015789"/>
                </a:cubicBezTo>
                <a:close/>
                <a:moveTo>
                  <a:pt x="6629494" y="2014810"/>
                </a:moveTo>
                <a:cubicBezTo>
                  <a:pt x="6629742" y="2017787"/>
                  <a:pt x="6629742" y="2017787"/>
                  <a:pt x="6627652" y="2017961"/>
                </a:cubicBezTo>
                <a:cubicBezTo>
                  <a:pt x="6628396" y="2026893"/>
                  <a:pt x="6628892" y="2032846"/>
                  <a:pt x="6633072" y="2032497"/>
                </a:cubicBezTo>
                <a:cubicBezTo>
                  <a:pt x="6632577" y="2026543"/>
                  <a:pt x="6633923" y="2017437"/>
                  <a:pt x="6629494" y="2014810"/>
                </a:cubicBezTo>
                <a:close/>
                <a:moveTo>
                  <a:pt x="7021186" y="2013803"/>
                </a:moveTo>
                <a:cubicBezTo>
                  <a:pt x="7021448" y="2016955"/>
                  <a:pt x="7021973" y="2023260"/>
                  <a:pt x="7024063" y="2019912"/>
                </a:cubicBezTo>
                <a:cubicBezTo>
                  <a:pt x="7024063" y="2019912"/>
                  <a:pt x="7023799" y="2016759"/>
                  <a:pt x="7023799" y="2016759"/>
                </a:cubicBezTo>
                <a:cubicBezTo>
                  <a:pt x="7023799" y="2016759"/>
                  <a:pt x="7021186" y="2013803"/>
                  <a:pt x="7021186" y="2013803"/>
                </a:cubicBezTo>
                <a:close/>
                <a:moveTo>
                  <a:pt x="6389777" y="2008310"/>
                </a:moveTo>
                <a:cubicBezTo>
                  <a:pt x="6386961" y="2008311"/>
                  <a:pt x="6385553" y="2008616"/>
                  <a:pt x="6385025" y="2009076"/>
                </a:cubicBezTo>
                <a:cubicBezTo>
                  <a:pt x="6384497" y="2009536"/>
                  <a:pt x="6384848" y="2010148"/>
                  <a:pt x="6385552" y="2010761"/>
                </a:cubicBezTo>
                <a:cubicBezTo>
                  <a:pt x="6386962" y="2011986"/>
                  <a:pt x="6389777" y="2013212"/>
                  <a:pt x="6389777" y="2013212"/>
                </a:cubicBezTo>
                <a:cubicBezTo>
                  <a:pt x="6389777" y="2013212"/>
                  <a:pt x="6389777" y="2008310"/>
                  <a:pt x="6389777" y="2008310"/>
                </a:cubicBezTo>
                <a:close/>
                <a:moveTo>
                  <a:pt x="7036295" y="2007250"/>
                </a:moveTo>
                <a:cubicBezTo>
                  <a:pt x="7035917" y="2009435"/>
                  <a:pt x="7035759" y="2010885"/>
                  <a:pt x="7035748" y="2012007"/>
                </a:cubicBezTo>
                <a:cubicBezTo>
                  <a:pt x="7035714" y="2015375"/>
                  <a:pt x="7037008" y="2015805"/>
                  <a:pt x="7037720" y="2024362"/>
                </a:cubicBezTo>
                <a:cubicBezTo>
                  <a:pt x="7046841" y="2026470"/>
                  <a:pt x="7048112" y="2014877"/>
                  <a:pt x="7043196" y="2009546"/>
                </a:cubicBezTo>
                <a:cubicBezTo>
                  <a:pt x="7040975" y="2009731"/>
                  <a:pt x="7038516" y="2007064"/>
                  <a:pt x="7036295" y="2007250"/>
                </a:cubicBezTo>
                <a:close/>
                <a:moveTo>
                  <a:pt x="7354193" y="2006594"/>
                </a:moveTo>
                <a:cubicBezTo>
                  <a:pt x="7354674" y="2012373"/>
                  <a:pt x="7352509" y="2012553"/>
                  <a:pt x="7353232" y="2021222"/>
                </a:cubicBezTo>
                <a:cubicBezTo>
                  <a:pt x="7357318" y="2017970"/>
                  <a:pt x="7357800" y="2023750"/>
                  <a:pt x="7362127" y="2023388"/>
                </a:cubicBezTo>
                <a:cubicBezTo>
                  <a:pt x="7357318" y="2017970"/>
                  <a:pt x="7368136" y="2017065"/>
                  <a:pt x="7366213" y="2020137"/>
                </a:cubicBezTo>
                <a:cubicBezTo>
                  <a:pt x="7362368" y="2026277"/>
                  <a:pt x="7355878" y="2026819"/>
                  <a:pt x="7351791" y="2030071"/>
                </a:cubicBezTo>
                <a:cubicBezTo>
                  <a:pt x="7351069" y="2021403"/>
                  <a:pt x="7348424" y="2015804"/>
                  <a:pt x="7345778" y="2010207"/>
                </a:cubicBezTo>
                <a:cubicBezTo>
                  <a:pt x="7345778" y="2010207"/>
                  <a:pt x="7345778" y="2010207"/>
                  <a:pt x="7345538" y="2007317"/>
                </a:cubicBezTo>
                <a:cubicBezTo>
                  <a:pt x="7347943" y="2010026"/>
                  <a:pt x="7349625" y="2004067"/>
                  <a:pt x="7354193" y="2006594"/>
                </a:cubicBezTo>
                <a:close/>
                <a:moveTo>
                  <a:pt x="1815892" y="2006362"/>
                </a:moveTo>
                <a:cubicBezTo>
                  <a:pt x="1815892" y="2006362"/>
                  <a:pt x="1821101" y="2008967"/>
                  <a:pt x="1817251" y="2023281"/>
                </a:cubicBezTo>
                <a:cubicBezTo>
                  <a:pt x="1817251" y="2023281"/>
                  <a:pt x="1817251" y="2023281"/>
                  <a:pt x="1822460" y="2025887"/>
                </a:cubicBezTo>
                <a:cubicBezTo>
                  <a:pt x="1824386" y="2018730"/>
                  <a:pt x="1824046" y="2014500"/>
                  <a:pt x="1822573" y="2011732"/>
                </a:cubicBezTo>
                <a:cubicBezTo>
                  <a:pt x="1821101" y="2008967"/>
                  <a:pt x="1818496" y="2007664"/>
                  <a:pt x="1815892" y="2006362"/>
                </a:cubicBezTo>
                <a:close/>
                <a:moveTo>
                  <a:pt x="6410429" y="2006218"/>
                </a:moveTo>
                <a:cubicBezTo>
                  <a:pt x="6408082" y="2006780"/>
                  <a:pt x="6405735" y="2007902"/>
                  <a:pt x="6401041" y="2007903"/>
                </a:cubicBezTo>
                <a:cubicBezTo>
                  <a:pt x="6401041" y="2012395"/>
                  <a:pt x="6401041" y="2016888"/>
                  <a:pt x="6401041" y="2021381"/>
                </a:cubicBezTo>
                <a:cubicBezTo>
                  <a:pt x="6410429" y="2021380"/>
                  <a:pt x="6410429" y="2021380"/>
                  <a:pt x="6410429" y="2021380"/>
                </a:cubicBezTo>
                <a:cubicBezTo>
                  <a:pt x="6419818" y="2021380"/>
                  <a:pt x="6419818" y="2012395"/>
                  <a:pt x="6419818" y="2007903"/>
                </a:cubicBezTo>
                <a:cubicBezTo>
                  <a:pt x="6415124" y="2005657"/>
                  <a:pt x="6412777" y="2005657"/>
                  <a:pt x="6410429" y="2006218"/>
                </a:cubicBezTo>
                <a:close/>
                <a:moveTo>
                  <a:pt x="6294645" y="2001369"/>
                </a:moveTo>
                <a:cubicBezTo>
                  <a:pt x="6289637" y="2000796"/>
                  <a:pt x="6284631" y="2000797"/>
                  <a:pt x="6284631" y="2003084"/>
                </a:cubicBezTo>
                <a:cubicBezTo>
                  <a:pt x="6284631" y="2007657"/>
                  <a:pt x="6294647" y="2012231"/>
                  <a:pt x="6294647" y="2016804"/>
                </a:cubicBezTo>
                <a:cubicBezTo>
                  <a:pt x="6304660" y="2021379"/>
                  <a:pt x="6294647" y="2007657"/>
                  <a:pt x="6304659" y="2012231"/>
                </a:cubicBezTo>
                <a:cubicBezTo>
                  <a:pt x="6314672" y="2012231"/>
                  <a:pt x="6304659" y="2007657"/>
                  <a:pt x="6304660" y="2003084"/>
                </a:cubicBezTo>
                <a:cubicBezTo>
                  <a:pt x="6304660" y="2003084"/>
                  <a:pt x="6299652" y="2001941"/>
                  <a:pt x="6294645" y="2001369"/>
                </a:cubicBezTo>
                <a:close/>
                <a:moveTo>
                  <a:pt x="6739062" y="2000360"/>
                </a:moveTo>
                <a:cubicBezTo>
                  <a:pt x="6739296" y="2003161"/>
                  <a:pt x="6739296" y="2003161"/>
                  <a:pt x="6739529" y="2005963"/>
                </a:cubicBezTo>
                <a:cubicBezTo>
                  <a:pt x="6739529" y="2005963"/>
                  <a:pt x="6739762" y="2008766"/>
                  <a:pt x="6739762" y="2008766"/>
                </a:cubicBezTo>
                <a:cubicBezTo>
                  <a:pt x="6741648" y="2002965"/>
                  <a:pt x="6746585" y="2005374"/>
                  <a:pt x="6746351" y="2002572"/>
                </a:cubicBezTo>
                <a:cubicBezTo>
                  <a:pt x="6741648" y="2002965"/>
                  <a:pt x="6741414" y="2000163"/>
                  <a:pt x="6739062" y="2000360"/>
                </a:cubicBezTo>
                <a:close/>
                <a:moveTo>
                  <a:pt x="1870550" y="2000024"/>
                </a:moveTo>
                <a:cubicBezTo>
                  <a:pt x="1869651" y="1999067"/>
                  <a:pt x="1868940" y="1999728"/>
                  <a:pt x="1868146" y="2001361"/>
                </a:cubicBezTo>
                <a:lnTo>
                  <a:pt x="1862741" y="2012465"/>
                </a:lnTo>
                <a:lnTo>
                  <a:pt x="1859907" y="2013483"/>
                </a:lnTo>
                <a:lnTo>
                  <a:pt x="1859035" y="2000864"/>
                </a:lnTo>
                <a:cubicBezTo>
                  <a:pt x="1859035" y="2000864"/>
                  <a:pt x="1859035" y="2000864"/>
                  <a:pt x="1855184" y="2015182"/>
                </a:cubicBezTo>
                <a:lnTo>
                  <a:pt x="1859907" y="2013483"/>
                </a:lnTo>
                <a:lnTo>
                  <a:pt x="1860200" y="2017690"/>
                </a:lnTo>
                <a:lnTo>
                  <a:pt x="1862741" y="2012465"/>
                </a:lnTo>
                <a:lnTo>
                  <a:pt x="1874078" y="2008386"/>
                </a:lnTo>
                <a:cubicBezTo>
                  <a:pt x="1872533" y="2003554"/>
                  <a:pt x="1871447" y="2000981"/>
                  <a:pt x="1870550" y="2000024"/>
                </a:cubicBezTo>
                <a:close/>
                <a:moveTo>
                  <a:pt x="1752743" y="1991021"/>
                </a:moveTo>
                <a:cubicBezTo>
                  <a:pt x="1750817" y="1998180"/>
                  <a:pt x="1752033" y="1998788"/>
                  <a:pt x="1753729" y="1997607"/>
                </a:cubicBezTo>
                <a:cubicBezTo>
                  <a:pt x="1755427" y="1996423"/>
                  <a:pt x="1757604" y="1993453"/>
                  <a:pt x="1757604" y="1993453"/>
                </a:cubicBezTo>
                <a:close/>
                <a:moveTo>
                  <a:pt x="7134887" y="1990544"/>
                </a:moveTo>
                <a:cubicBezTo>
                  <a:pt x="7136914" y="1994738"/>
                  <a:pt x="7132423" y="1996205"/>
                  <a:pt x="7132027" y="1997738"/>
                </a:cubicBezTo>
                <a:cubicBezTo>
                  <a:pt x="7131895" y="1998250"/>
                  <a:pt x="7132218" y="1998769"/>
                  <a:pt x="7133387" y="1999397"/>
                </a:cubicBezTo>
                <a:cubicBezTo>
                  <a:pt x="7135128" y="1993434"/>
                  <a:pt x="7138071" y="2001916"/>
                  <a:pt x="7140292" y="2001730"/>
                </a:cubicBezTo>
                <a:cubicBezTo>
                  <a:pt x="7140050" y="1998840"/>
                  <a:pt x="7142032" y="1995765"/>
                  <a:pt x="7141791" y="1992876"/>
                </a:cubicBezTo>
                <a:cubicBezTo>
                  <a:pt x="7139570" y="1993062"/>
                  <a:pt x="7137108" y="1990357"/>
                  <a:pt x="7134887" y="1990544"/>
                </a:cubicBezTo>
                <a:close/>
                <a:moveTo>
                  <a:pt x="1901835" y="1989785"/>
                </a:moveTo>
                <a:cubicBezTo>
                  <a:pt x="1893152" y="2000911"/>
                  <a:pt x="1893152" y="2000911"/>
                  <a:pt x="1889487" y="2014548"/>
                </a:cubicBezTo>
                <a:lnTo>
                  <a:pt x="1894501" y="2017054"/>
                </a:lnTo>
                <a:lnTo>
                  <a:pt x="1899513" y="2019561"/>
                </a:lnTo>
                <a:cubicBezTo>
                  <a:pt x="1899513" y="2019561"/>
                  <a:pt x="1899513" y="2019561"/>
                  <a:pt x="1895847" y="2033197"/>
                </a:cubicBezTo>
                <a:cubicBezTo>
                  <a:pt x="1895847" y="2033197"/>
                  <a:pt x="1890833" y="2030690"/>
                  <a:pt x="1890833" y="2030690"/>
                </a:cubicBezTo>
                <a:lnTo>
                  <a:pt x="1880805" y="2025675"/>
                </a:lnTo>
                <a:cubicBezTo>
                  <a:pt x="1872123" y="2036805"/>
                  <a:pt x="1875791" y="2023169"/>
                  <a:pt x="1862094" y="2031789"/>
                </a:cubicBezTo>
                <a:cubicBezTo>
                  <a:pt x="1868457" y="2050438"/>
                  <a:pt x="1844732" y="2054045"/>
                  <a:pt x="1856108" y="2075201"/>
                </a:cubicBezTo>
                <a:cubicBezTo>
                  <a:pt x="1859775" y="2061567"/>
                  <a:pt x="1856108" y="2075201"/>
                  <a:pt x="1861121" y="2077711"/>
                </a:cubicBezTo>
                <a:cubicBezTo>
                  <a:pt x="1864790" y="2064073"/>
                  <a:pt x="1874816" y="2069089"/>
                  <a:pt x="1874816" y="2069089"/>
                </a:cubicBezTo>
                <a:cubicBezTo>
                  <a:pt x="1874816" y="2069089"/>
                  <a:pt x="1879831" y="2071595"/>
                  <a:pt x="1879831" y="2071595"/>
                </a:cubicBezTo>
                <a:cubicBezTo>
                  <a:pt x="1883499" y="2057960"/>
                  <a:pt x="1909914" y="2086641"/>
                  <a:pt x="1903554" y="2067989"/>
                </a:cubicBezTo>
                <a:cubicBezTo>
                  <a:pt x="1908569" y="2070497"/>
                  <a:pt x="1913583" y="2073004"/>
                  <a:pt x="1918597" y="2075512"/>
                </a:cubicBezTo>
                <a:lnTo>
                  <a:pt x="1923611" y="2078020"/>
                </a:lnTo>
                <a:lnTo>
                  <a:pt x="1928624" y="2080527"/>
                </a:lnTo>
                <a:cubicBezTo>
                  <a:pt x="1928624" y="2080527"/>
                  <a:pt x="1924957" y="2094163"/>
                  <a:pt x="1924957" y="2094163"/>
                </a:cubicBezTo>
                <a:cubicBezTo>
                  <a:pt x="1924957" y="2094163"/>
                  <a:pt x="1924957" y="2094163"/>
                  <a:pt x="1929971" y="2096671"/>
                </a:cubicBezTo>
                <a:cubicBezTo>
                  <a:pt x="1933640" y="2083035"/>
                  <a:pt x="1933640" y="2083035"/>
                  <a:pt x="1933640" y="2083035"/>
                </a:cubicBezTo>
                <a:cubicBezTo>
                  <a:pt x="1938653" y="2085542"/>
                  <a:pt x="1938653" y="2085542"/>
                  <a:pt x="1943667" y="2088049"/>
                </a:cubicBezTo>
                <a:cubicBezTo>
                  <a:pt x="1943667" y="2088049"/>
                  <a:pt x="1943667" y="2088049"/>
                  <a:pt x="1948681" y="2090556"/>
                </a:cubicBezTo>
                <a:cubicBezTo>
                  <a:pt x="1948681" y="2090556"/>
                  <a:pt x="1947333" y="2074416"/>
                  <a:pt x="1947333" y="2074416"/>
                </a:cubicBezTo>
                <a:cubicBezTo>
                  <a:pt x="1942321" y="2071909"/>
                  <a:pt x="1942321" y="2071909"/>
                  <a:pt x="1942321" y="2071909"/>
                </a:cubicBezTo>
                <a:cubicBezTo>
                  <a:pt x="1937306" y="2069401"/>
                  <a:pt x="1937306" y="2069401"/>
                  <a:pt x="1937306" y="2069401"/>
                </a:cubicBezTo>
                <a:cubicBezTo>
                  <a:pt x="1934799" y="2068147"/>
                  <a:pt x="1932293" y="2066894"/>
                  <a:pt x="1929954" y="2067658"/>
                </a:cubicBezTo>
                <a:cubicBezTo>
                  <a:pt x="1927616" y="2068422"/>
                  <a:pt x="1925444" y="2071203"/>
                  <a:pt x="1923611" y="2078020"/>
                </a:cubicBezTo>
                <a:cubicBezTo>
                  <a:pt x="1923611" y="2078020"/>
                  <a:pt x="1923611" y="2078020"/>
                  <a:pt x="1922264" y="2061879"/>
                </a:cubicBezTo>
                <a:cubicBezTo>
                  <a:pt x="1917249" y="2059372"/>
                  <a:pt x="1927278" y="2064387"/>
                  <a:pt x="1925930" y="2048242"/>
                </a:cubicBezTo>
                <a:cubicBezTo>
                  <a:pt x="1922264" y="2061879"/>
                  <a:pt x="1925930" y="2048242"/>
                  <a:pt x="1920917" y="2045735"/>
                </a:cubicBezTo>
                <a:cubicBezTo>
                  <a:pt x="1912236" y="2056863"/>
                  <a:pt x="1907221" y="2054357"/>
                  <a:pt x="1907221" y="2054357"/>
                </a:cubicBezTo>
                <a:cubicBezTo>
                  <a:pt x="1902207" y="2051850"/>
                  <a:pt x="1910890" y="2040720"/>
                  <a:pt x="1900862" y="2035705"/>
                </a:cubicBezTo>
                <a:cubicBezTo>
                  <a:pt x="1904528" y="2022069"/>
                  <a:pt x="1909543" y="2024576"/>
                  <a:pt x="1909543" y="2024576"/>
                </a:cubicBezTo>
                <a:cubicBezTo>
                  <a:pt x="1909543" y="2024576"/>
                  <a:pt x="1905875" y="2038214"/>
                  <a:pt x="1905875" y="2038214"/>
                </a:cubicBezTo>
                <a:cubicBezTo>
                  <a:pt x="1915903" y="2043228"/>
                  <a:pt x="1919571" y="2029591"/>
                  <a:pt x="1919571" y="2029591"/>
                </a:cubicBezTo>
                <a:cubicBezTo>
                  <a:pt x="1919571" y="2029591"/>
                  <a:pt x="1914556" y="2027083"/>
                  <a:pt x="1914556" y="2027083"/>
                </a:cubicBezTo>
                <a:cubicBezTo>
                  <a:pt x="1908196" y="2008433"/>
                  <a:pt x="1911863" y="1994798"/>
                  <a:pt x="1901835" y="1989785"/>
                </a:cubicBezTo>
                <a:close/>
                <a:moveTo>
                  <a:pt x="544193" y="1989008"/>
                </a:moveTo>
                <a:cubicBezTo>
                  <a:pt x="546486" y="2000984"/>
                  <a:pt x="546486" y="2000984"/>
                  <a:pt x="551349" y="2003415"/>
                </a:cubicBezTo>
                <a:cubicBezTo>
                  <a:pt x="551349" y="2003415"/>
                  <a:pt x="556212" y="2005848"/>
                  <a:pt x="556212" y="2005848"/>
                </a:cubicBezTo>
                <a:cubicBezTo>
                  <a:pt x="556212" y="2005848"/>
                  <a:pt x="558778" y="1996303"/>
                  <a:pt x="558778" y="1996303"/>
                </a:cubicBezTo>
                <a:cubicBezTo>
                  <a:pt x="558778" y="1996303"/>
                  <a:pt x="551349" y="2003415"/>
                  <a:pt x="551349" y="2003415"/>
                </a:cubicBezTo>
                <a:cubicBezTo>
                  <a:pt x="546486" y="2000984"/>
                  <a:pt x="549053" y="1991439"/>
                  <a:pt x="549053" y="1991439"/>
                </a:cubicBezTo>
                <a:cubicBezTo>
                  <a:pt x="549053" y="1991439"/>
                  <a:pt x="544193" y="1989008"/>
                  <a:pt x="544193" y="1989008"/>
                </a:cubicBezTo>
                <a:close/>
                <a:moveTo>
                  <a:pt x="1780902" y="1988865"/>
                </a:moveTo>
                <a:cubicBezTo>
                  <a:pt x="1762466" y="1995885"/>
                  <a:pt x="1767328" y="1998316"/>
                  <a:pt x="1753753" y="2007771"/>
                </a:cubicBezTo>
                <a:cubicBezTo>
                  <a:pt x="1749902" y="2022091"/>
                  <a:pt x="1749902" y="2022091"/>
                  <a:pt x="1749902" y="2022091"/>
                </a:cubicBezTo>
                <a:cubicBezTo>
                  <a:pt x="1754764" y="2024523"/>
                  <a:pt x="1754764" y="2024523"/>
                  <a:pt x="1754764" y="2024523"/>
                </a:cubicBezTo>
                <a:cubicBezTo>
                  <a:pt x="1754764" y="2024523"/>
                  <a:pt x="1754764" y="2024523"/>
                  <a:pt x="1759626" y="2026955"/>
                </a:cubicBezTo>
                <a:cubicBezTo>
                  <a:pt x="1759626" y="2026955"/>
                  <a:pt x="1764488" y="2029385"/>
                  <a:pt x="1769350" y="2031817"/>
                </a:cubicBezTo>
                <a:cubicBezTo>
                  <a:pt x="1773201" y="2017498"/>
                  <a:pt x="1773201" y="2017498"/>
                  <a:pt x="1773201" y="2017498"/>
                </a:cubicBezTo>
                <a:cubicBezTo>
                  <a:pt x="1778063" y="2019931"/>
                  <a:pt x="1778063" y="2019931"/>
                  <a:pt x="1778063" y="2019931"/>
                </a:cubicBezTo>
                <a:cubicBezTo>
                  <a:pt x="1781916" y="2005610"/>
                  <a:pt x="1781916" y="2005610"/>
                  <a:pt x="1781916" y="2005610"/>
                </a:cubicBezTo>
                <a:cubicBezTo>
                  <a:pt x="1781916" y="2005610"/>
                  <a:pt x="1777052" y="2003179"/>
                  <a:pt x="1777052" y="2003179"/>
                </a:cubicBezTo>
                <a:cubicBezTo>
                  <a:pt x="1777052" y="2003179"/>
                  <a:pt x="1772191" y="2000748"/>
                  <a:pt x="1780902" y="1988865"/>
                </a:cubicBezTo>
                <a:close/>
                <a:moveTo>
                  <a:pt x="1836925" y="1985497"/>
                </a:moveTo>
                <a:cubicBezTo>
                  <a:pt x="1834331" y="1986485"/>
                  <a:pt x="1831026" y="2003104"/>
                  <a:pt x="1835128" y="2005157"/>
                </a:cubicBezTo>
                <a:cubicBezTo>
                  <a:pt x="1832561" y="2014702"/>
                  <a:pt x="1832561" y="2014702"/>
                  <a:pt x="1832561" y="2014702"/>
                </a:cubicBezTo>
                <a:cubicBezTo>
                  <a:pt x="1832561" y="2014702"/>
                  <a:pt x="1832561" y="2014702"/>
                  <a:pt x="1836207" y="2016525"/>
                </a:cubicBezTo>
                <a:cubicBezTo>
                  <a:pt x="1836207" y="2016525"/>
                  <a:pt x="1836207" y="2016525"/>
                  <a:pt x="1838775" y="2006980"/>
                </a:cubicBezTo>
                <a:cubicBezTo>
                  <a:pt x="1835128" y="2005157"/>
                  <a:pt x="1835128" y="2005157"/>
                  <a:pt x="1835128" y="2005157"/>
                </a:cubicBezTo>
                <a:cubicBezTo>
                  <a:pt x="1838979" y="1990837"/>
                  <a:pt x="1838979" y="1990837"/>
                  <a:pt x="1838979" y="1990837"/>
                </a:cubicBezTo>
                <a:cubicBezTo>
                  <a:pt x="1838573" y="1986574"/>
                  <a:pt x="1837789" y="1985167"/>
                  <a:pt x="1836925" y="1985497"/>
                </a:cubicBezTo>
                <a:close/>
                <a:moveTo>
                  <a:pt x="6986554" y="1982490"/>
                </a:moveTo>
                <a:cubicBezTo>
                  <a:pt x="6986786" y="1985291"/>
                  <a:pt x="6985899" y="1987483"/>
                  <a:pt x="6985304" y="1990000"/>
                </a:cubicBezTo>
                <a:cubicBezTo>
                  <a:pt x="6984711" y="1992519"/>
                  <a:pt x="6984412" y="1995365"/>
                  <a:pt x="6985826" y="1999479"/>
                </a:cubicBezTo>
                <a:cubicBezTo>
                  <a:pt x="6988070" y="2000702"/>
                  <a:pt x="6992973" y="2001703"/>
                  <a:pt x="6998293" y="2001258"/>
                </a:cubicBezTo>
                <a:cubicBezTo>
                  <a:pt x="7003613" y="2000813"/>
                  <a:pt x="7009348" y="1998923"/>
                  <a:pt x="7013252" y="1994364"/>
                </a:cubicBezTo>
                <a:cubicBezTo>
                  <a:pt x="7007598" y="1977910"/>
                  <a:pt x="6999786" y="1987026"/>
                  <a:pt x="6986554" y="1982490"/>
                </a:cubicBezTo>
                <a:close/>
                <a:moveTo>
                  <a:pt x="6955569" y="1982024"/>
                </a:moveTo>
                <a:cubicBezTo>
                  <a:pt x="6948854" y="1980382"/>
                  <a:pt x="6942549" y="1983663"/>
                  <a:pt x="6942064" y="1990178"/>
                </a:cubicBezTo>
                <a:cubicBezTo>
                  <a:pt x="6941903" y="1992350"/>
                  <a:pt x="6942387" y="1994882"/>
                  <a:pt x="6943720" y="1997709"/>
                </a:cubicBezTo>
                <a:cubicBezTo>
                  <a:pt x="6948072" y="1990733"/>
                  <a:pt x="6949980" y="1998839"/>
                  <a:pt x="6954132" y="2000558"/>
                </a:cubicBezTo>
                <a:cubicBezTo>
                  <a:pt x="6955515" y="2001132"/>
                  <a:pt x="6957149" y="2000995"/>
                  <a:pt x="6959204" y="1999353"/>
                </a:cubicBezTo>
                <a:cubicBezTo>
                  <a:pt x="6958233" y="1987679"/>
                  <a:pt x="6956055" y="1987860"/>
                  <a:pt x="6955569" y="1982024"/>
                </a:cubicBezTo>
                <a:close/>
                <a:moveTo>
                  <a:pt x="1851947" y="1981078"/>
                </a:moveTo>
                <a:cubicBezTo>
                  <a:pt x="1851947" y="1981078"/>
                  <a:pt x="1849617" y="1983974"/>
                  <a:pt x="1848654" y="1987553"/>
                </a:cubicBezTo>
                <a:lnTo>
                  <a:pt x="1849637" y="1989670"/>
                </a:lnTo>
                <a:lnTo>
                  <a:pt x="1848096" y="1995396"/>
                </a:lnTo>
                <a:lnTo>
                  <a:pt x="1843840" y="1993269"/>
                </a:lnTo>
                <a:cubicBezTo>
                  <a:pt x="1835128" y="2005157"/>
                  <a:pt x="1844853" y="2010018"/>
                  <a:pt x="1844853" y="2010018"/>
                </a:cubicBezTo>
                <a:cubicBezTo>
                  <a:pt x="1844853" y="2010018"/>
                  <a:pt x="1849715" y="2012451"/>
                  <a:pt x="1853564" y="1998131"/>
                </a:cubicBezTo>
                <a:lnTo>
                  <a:pt x="1849637" y="1989670"/>
                </a:lnTo>
                <a:lnTo>
                  <a:pt x="1850021" y="1988238"/>
                </a:lnTo>
                <a:cubicBezTo>
                  <a:pt x="1850985" y="1984658"/>
                  <a:pt x="1851947" y="1981078"/>
                  <a:pt x="1851947" y="1981078"/>
                </a:cubicBezTo>
                <a:close/>
                <a:moveTo>
                  <a:pt x="6314675" y="1977276"/>
                </a:moveTo>
                <a:cubicBezTo>
                  <a:pt x="6314675" y="1977276"/>
                  <a:pt x="6314674" y="1981768"/>
                  <a:pt x="6314674" y="1981768"/>
                </a:cubicBezTo>
                <a:cubicBezTo>
                  <a:pt x="6314674" y="1981768"/>
                  <a:pt x="6314674" y="1981768"/>
                  <a:pt x="6325940" y="1986259"/>
                </a:cubicBezTo>
                <a:cubicBezTo>
                  <a:pt x="6314675" y="1986259"/>
                  <a:pt x="6314675" y="1986259"/>
                  <a:pt x="6303409" y="1986259"/>
                </a:cubicBezTo>
                <a:cubicBezTo>
                  <a:pt x="6314675" y="1990752"/>
                  <a:pt x="6314675" y="1995245"/>
                  <a:pt x="6325941" y="1995244"/>
                </a:cubicBezTo>
                <a:cubicBezTo>
                  <a:pt x="6325941" y="1990752"/>
                  <a:pt x="6337205" y="1986259"/>
                  <a:pt x="6325941" y="1981768"/>
                </a:cubicBezTo>
                <a:cubicBezTo>
                  <a:pt x="6325941" y="1981768"/>
                  <a:pt x="6314674" y="1981768"/>
                  <a:pt x="6314675" y="1977276"/>
                </a:cubicBezTo>
                <a:close/>
                <a:moveTo>
                  <a:pt x="7135901" y="1977240"/>
                </a:moveTo>
                <a:cubicBezTo>
                  <a:pt x="7135454" y="1977788"/>
                  <a:pt x="7135308" y="1979003"/>
                  <a:pt x="7135415" y="1980290"/>
                </a:cubicBezTo>
                <a:cubicBezTo>
                  <a:pt x="7135628" y="1982864"/>
                  <a:pt x="7136853" y="1985725"/>
                  <a:pt x="7138691" y="1984089"/>
                </a:cubicBezTo>
                <a:cubicBezTo>
                  <a:pt x="7138446" y="1981147"/>
                  <a:pt x="7138201" y="1978206"/>
                  <a:pt x="7138201" y="1978206"/>
                </a:cubicBezTo>
                <a:cubicBezTo>
                  <a:pt x="7137100" y="1976816"/>
                  <a:pt x="7136349" y="1976694"/>
                  <a:pt x="7135901" y="1977240"/>
                </a:cubicBezTo>
                <a:close/>
                <a:moveTo>
                  <a:pt x="1807984" y="1975338"/>
                </a:moveTo>
                <a:cubicBezTo>
                  <a:pt x="1807984" y="1975338"/>
                  <a:pt x="1802514" y="1972602"/>
                  <a:pt x="1798663" y="1986920"/>
                </a:cubicBezTo>
                <a:cubicBezTo>
                  <a:pt x="1804133" y="1989655"/>
                  <a:pt x="1804133" y="1989655"/>
                  <a:pt x="1809603" y="1992391"/>
                </a:cubicBezTo>
                <a:cubicBezTo>
                  <a:pt x="1808793" y="1983864"/>
                  <a:pt x="1809756" y="1980284"/>
                  <a:pt x="1810238" y="1978495"/>
                </a:cubicBezTo>
                <a:cubicBezTo>
                  <a:pt x="1810719" y="1976705"/>
                  <a:pt x="1810719" y="1976705"/>
                  <a:pt x="1807984" y="1975338"/>
                </a:cubicBezTo>
                <a:close/>
                <a:moveTo>
                  <a:pt x="576271" y="1973450"/>
                </a:moveTo>
                <a:cubicBezTo>
                  <a:pt x="577714" y="1989353"/>
                  <a:pt x="582757" y="1991875"/>
                  <a:pt x="582757" y="1991875"/>
                </a:cubicBezTo>
                <a:cubicBezTo>
                  <a:pt x="577714" y="1989353"/>
                  <a:pt x="572672" y="1986832"/>
                  <a:pt x="572672" y="1986832"/>
                </a:cubicBezTo>
                <a:cubicBezTo>
                  <a:pt x="576271" y="1973450"/>
                  <a:pt x="576271" y="1973450"/>
                  <a:pt x="576271" y="1973450"/>
                </a:cubicBezTo>
                <a:close/>
                <a:moveTo>
                  <a:pt x="1716123" y="1972713"/>
                </a:moveTo>
                <a:cubicBezTo>
                  <a:pt x="1714198" y="1979870"/>
                  <a:pt x="1715451" y="1980497"/>
                  <a:pt x="1717186" y="1979336"/>
                </a:cubicBezTo>
                <a:cubicBezTo>
                  <a:pt x="1718921" y="1978171"/>
                  <a:pt x="1721136" y="1975219"/>
                  <a:pt x="1721136" y="1975219"/>
                </a:cubicBezTo>
                <a:close/>
                <a:moveTo>
                  <a:pt x="1797045" y="1969863"/>
                </a:moveTo>
                <a:cubicBezTo>
                  <a:pt x="1788635" y="1981903"/>
                  <a:pt x="1787927" y="1965304"/>
                  <a:pt x="1784077" y="1979622"/>
                </a:cubicBezTo>
                <a:cubicBezTo>
                  <a:pt x="1788635" y="1981903"/>
                  <a:pt x="1788635" y="1981903"/>
                  <a:pt x="1797045" y="1969863"/>
                </a:cubicBezTo>
                <a:close/>
                <a:moveTo>
                  <a:pt x="1741398" y="1969108"/>
                </a:moveTo>
                <a:cubicBezTo>
                  <a:pt x="1737547" y="1983423"/>
                  <a:pt x="1737547" y="1983423"/>
                  <a:pt x="1737547" y="1983423"/>
                </a:cubicBezTo>
                <a:cubicBezTo>
                  <a:pt x="1743018" y="1986158"/>
                  <a:pt x="1743018" y="1986158"/>
                  <a:pt x="1743018" y="1986158"/>
                </a:cubicBezTo>
                <a:cubicBezTo>
                  <a:pt x="1737547" y="1983423"/>
                  <a:pt x="1733696" y="1997742"/>
                  <a:pt x="1733696" y="1997742"/>
                </a:cubicBezTo>
                <a:cubicBezTo>
                  <a:pt x="1733696" y="1997742"/>
                  <a:pt x="1729845" y="2012062"/>
                  <a:pt x="1735316" y="2014797"/>
                </a:cubicBezTo>
                <a:cubicBezTo>
                  <a:pt x="1735316" y="2014797"/>
                  <a:pt x="1735316" y="2014797"/>
                  <a:pt x="1739167" y="2000477"/>
                </a:cubicBezTo>
                <a:cubicBezTo>
                  <a:pt x="1739167" y="2000477"/>
                  <a:pt x="1743018" y="1986158"/>
                  <a:pt x="1743018" y="1986158"/>
                </a:cubicBezTo>
                <a:cubicBezTo>
                  <a:pt x="1743018" y="1986158"/>
                  <a:pt x="1743980" y="1982580"/>
                  <a:pt x="1744259" y="1978659"/>
                </a:cubicBezTo>
                <a:cubicBezTo>
                  <a:pt x="1744538" y="1974740"/>
                  <a:pt x="1744133" y="1970475"/>
                  <a:pt x="1741398" y="1969108"/>
                </a:cubicBezTo>
                <a:close/>
                <a:moveTo>
                  <a:pt x="1706096" y="1967699"/>
                </a:moveTo>
                <a:cubicBezTo>
                  <a:pt x="1706096" y="1967699"/>
                  <a:pt x="1701080" y="1965191"/>
                  <a:pt x="1697230" y="1979507"/>
                </a:cubicBezTo>
                <a:lnTo>
                  <a:pt x="1692218" y="1976998"/>
                </a:lnTo>
                <a:cubicBezTo>
                  <a:pt x="1693380" y="1993825"/>
                  <a:pt x="1693380" y="1993825"/>
                  <a:pt x="1693380" y="1993825"/>
                </a:cubicBezTo>
                <a:cubicBezTo>
                  <a:pt x="1697230" y="1979507"/>
                  <a:pt x="1697230" y="1979507"/>
                  <a:pt x="1697230" y="1979507"/>
                </a:cubicBezTo>
                <a:cubicBezTo>
                  <a:pt x="1697230" y="1979507"/>
                  <a:pt x="1697230" y="1979507"/>
                  <a:pt x="1702245" y="1982014"/>
                </a:cubicBezTo>
                <a:cubicBezTo>
                  <a:pt x="1702245" y="1982014"/>
                  <a:pt x="1706096" y="1967699"/>
                  <a:pt x="1706096" y="1967699"/>
                </a:cubicBezTo>
                <a:close/>
                <a:moveTo>
                  <a:pt x="1758551" y="1966857"/>
                </a:moveTo>
                <a:cubicBezTo>
                  <a:pt x="1757268" y="1971628"/>
                  <a:pt x="1759776" y="1972882"/>
                  <a:pt x="1762603" y="1972942"/>
                </a:cubicBezTo>
                <a:cubicBezTo>
                  <a:pt x="1765431" y="1973003"/>
                  <a:pt x="1768580" y="1971873"/>
                  <a:pt x="1768580" y="1971873"/>
                </a:cubicBezTo>
                <a:cubicBezTo>
                  <a:pt x="1768580" y="1971873"/>
                  <a:pt x="1763565" y="1969365"/>
                  <a:pt x="1758551" y="1966857"/>
                </a:cubicBezTo>
                <a:close/>
                <a:moveTo>
                  <a:pt x="1581211" y="1964800"/>
                </a:moveTo>
                <a:cubicBezTo>
                  <a:pt x="1583947" y="1966168"/>
                  <a:pt x="1585720" y="1971114"/>
                  <a:pt x="1587289" y="1973932"/>
                </a:cubicBezTo>
                <a:cubicBezTo>
                  <a:pt x="1588858" y="1976745"/>
                  <a:pt x="1590226" y="1977430"/>
                  <a:pt x="1592151" y="1970270"/>
                </a:cubicBezTo>
                <a:cubicBezTo>
                  <a:pt x="1586682" y="1967536"/>
                  <a:pt x="1581211" y="1964800"/>
                  <a:pt x="1581211" y="1964800"/>
                </a:cubicBezTo>
                <a:close/>
                <a:moveTo>
                  <a:pt x="527378" y="1964358"/>
                </a:moveTo>
                <a:cubicBezTo>
                  <a:pt x="522516" y="1961927"/>
                  <a:pt x="519094" y="1974651"/>
                  <a:pt x="519094" y="1974651"/>
                </a:cubicBezTo>
                <a:cubicBezTo>
                  <a:pt x="514232" y="1972222"/>
                  <a:pt x="514232" y="1972222"/>
                  <a:pt x="514232" y="1972222"/>
                </a:cubicBezTo>
                <a:cubicBezTo>
                  <a:pt x="514232" y="1972222"/>
                  <a:pt x="514232" y="1972222"/>
                  <a:pt x="509369" y="1969790"/>
                </a:cubicBezTo>
                <a:cubicBezTo>
                  <a:pt x="509369" y="1969790"/>
                  <a:pt x="505948" y="1982514"/>
                  <a:pt x="510810" y="1984947"/>
                </a:cubicBezTo>
                <a:cubicBezTo>
                  <a:pt x="510810" y="1984947"/>
                  <a:pt x="510810" y="1984947"/>
                  <a:pt x="512249" y="2000106"/>
                </a:cubicBezTo>
                <a:cubicBezTo>
                  <a:pt x="517110" y="2002537"/>
                  <a:pt x="521973" y="2004968"/>
                  <a:pt x="530258" y="1994672"/>
                </a:cubicBezTo>
                <a:cubicBezTo>
                  <a:pt x="525396" y="1992241"/>
                  <a:pt x="528818" y="1979516"/>
                  <a:pt x="520533" y="1989810"/>
                </a:cubicBezTo>
                <a:cubicBezTo>
                  <a:pt x="523957" y="1977083"/>
                  <a:pt x="523957" y="1977083"/>
                  <a:pt x="523957" y="1977083"/>
                </a:cubicBezTo>
                <a:cubicBezTo>
                  <a:pt x="523957" y="1977083"/>
                  <a:pt x="527378" y="1964358"/>
                  <a:pt x="527378" y="1964358"/>
                </a:cubicBezTo>
                <a:close/>
                <a:moveTo>
                  <a:pt x="551057" y="1960843"/>
                </a:moveTo>
                <a:cubicBezTo>
                  <a:pt x="551057" y="1960843"/>
                  <a:pt x="551057" y="1960843"/>
                  <a:pt x="556100" y="1963364"/>
                </a:cubicBezTo>
                <a:cubicBezTo>
                  <a:pt x="556100" y="1963364"/>
                  <a:pt x="556100" y="1963364"/>
                  <a:pt x="552502" y="1976744"/>
                </a:cubicBezTo>
                <a:cubicBezTo>
                  <a:pt x="552502" y="1976744"/>
                  <a:pt x="551057" y="1960843"/>
                  <a:pt x="551057" y="1960843"/>
                </a:cubicBezTo>
                <a:close/>
                <a:moveTo>
                  <a:pt x="6192446" y="1957674"/>
                </a:moveTo>
                <a:cubicBezTo>
                  <a:pt x="6185875" y="1956585"/>
                  <a:pt x="6177989" y="1956584"/>
                  <a:pt x="6167475" y="1958763"/>
                </a:cubicBezTo>
                <a:cubicBezTo>
                  <a:pt x="6177989" y="1967474"/>
                  <a:pt x="6156961" y="1980542"/>
                  <a:pt x="6177989" y="1980543"/>
                </a:cubicBezTo>
                <a:cubicBezTo>
                  <a:pt x="6177989" y="1971830"/>
                  <a:pt x="6199018" y="1971830"/>
                  <a:pt x="6209533" y="1963118"/>
                </a:cubicBezTo>
                <a:cubicBezTo>
                  <a:pt x="6204275" y="1960940"/>
                  <a:pt x="6199017" y="1958763"/>
                  <a:pt x="6192446" y="1957674"/>
                </a:cubicBezTo>
                <a:close/>
                <a:moveTo>
                  <a:pt x="6138184" y="1957674"/>
                </a:moveTo>
                <a:cubicBezTo>
                  <a:pt x="6138184" y="1957674"/>
                  <a:pt x="6138184" y="1957674"/>
                  <a:pt x="6138184" y="1962575"/>
                </a:cubicBezTo>
                <a:cubicBezTo>
                  <a:pt x="6145694" y="1962575"/>
                  <a:pt x="6145694" y="1962575"/>
                  <a:pt x="6145694" y="1957674"/>
                </a:cubicBezTo>
                <a:cubicBezTo>
                  <a:pt x="6145694" y="1957674"/>
                  <a:pt x="6138184" y="1957674"/>
                  <a:pt x="6138184" y="1957674"/>
                </a:cubicBezTo>
                <a:close/>
                <a:moveTo>
                  <a:pt x="6367247" y="1954407"/>
                </a:moveTo>
                <a:cubicBezTo>
                  <a:pt x="6367247" y="1954407"/>
                  <a:pt x="6367247" y="1958900"/>
                  <a:pt x="6367247" y="1958900"/>
                </a:cubicBezTo>
                <a:cubicBezTo>
                  <a:pt x="6378514" y="1963391"/>
                  <a:pt x="6389779" y="1967883"/>
                  <a:pt x="6401044" y="1972375"/>
                </a:cubicBezTo>
                <a:cubicBezTo>
                  <a:pt x="6401044" y="1967884"/>
                  <a:pt x="6401043" y="1963391"/>
                  <a:pt x="6401043" y="1958900"/>
                </a:cubicBezTo>
                <a:cubicBezTo>
                  <a:pt x="6389779" y="1958899"/>
                  <a:pt x="6389779" y="1954407"/>
                  <a:pt x="6367247" y="1954407"/>
                </a:cubicBezTo>
                <a:close/>
                <a:moveTo>
                  <a:pt x="1718438" y="1946800"/>
                </a:moveTo>
                <a:cubicBezTo>
                  <a:pt x="1715870" y="1956347"/>
                  <a:pt x="1715870" y="1956347"/>
                  <a:pt x="1721341" y="1959081"/>
                </a:cubicBezTo>
                <a:cubicBezTo>
                  <a:pt x="1721341" y="1959081"/>
                  <a:pt x="1723909" y="1949536"/>
                  <a:pt x="1723909" y="1949536"/>
                </a:cubicBezTo>
                <a:cubicBezTo>
                  <a:pt x="1723909" y="1949536"/>
                  <a:pt x="1718438" y="1946800"/>
                  <a:pt x="1718438" y="1946800"/>
                </a:cubicBezTo>
                <a:close/>
                <a:moveTo>
                  <a:pt x="1660968" y="1945131"/>
                </a:moveTo>
                <a:cubicBezTo>
                  <a:pt x="1657118" y="1959446"/>
                  <a:pt x="1658954" y="1968485"/>
                  <a:pt x="1663486" y="1972785"/>
                </a:cubicBezTo>
                <a:cubicBezTo>
                  <a:pt x="1668019" y="1977081"/>
                  <a:pt x="1675249" y="1976638"/>
                  <a:pt x="1682188" y="1971984"/>
                </a:cubicBezTo>
                <a:cubicBezTo>
                  <a:pt x="1681025" y="1955161"/>
                  <a:pt x="1665983" y="1947637"/>
                  <a:pt x="1660968" y="1945131"/>
                </a:cubicBezTo>
                <a:close/>
                <a:moveTo>
                  <a:pt x="1247571" y="1944894"/>
                </a:moveTo>
                <a:cubicBezTo>
                  <a:pt x="1247571" y="1944894"/>
                  <a:pt x="1247571" y="1944894"/>
                  <a:pt x="1243971" y="1958274"/>
                </a:cubicBezTo>
                <a:cubicBezTo>
                  <a:pt x="1243971" y="1958274"/>
                  <a:pt x="1249016" y="1960796"/>
                  <a:pt x="1249016" y="1960796"/>
                </a:cubicBezTo>
                <a:cubicBezTo>
                  <a:pt x="1249016" y="1960796"/>
                  <a:pt x="1245417" y="1974174"/>
                  <a:pt x="1245417" y="1974174"/>
                </a:cubicBezTo>
                <a:cubicBezTo>
                  <a:pt x="1250459" y="1976696"/>
                  <a:pt x="1255501" y="1979217"/>
                  <a:pt x="1255501" y="1979217"/>
                </a:cubicBezTo>
                <a:cubicBezTo>
                  <a:pt x="1256947" y="1995117"/>
                  <a:pt x="1255501" y="1979217"/>
                  <a:pt x="1256947" y="1995117"/>
                </a:cubicBezTo>
                <a:cubicBezTo>
                  <a:pt x="1273520" y="2018582"/>
                  <a:pt x="1285759" y="1994348"/>
                  <a:pt x="1300886" y="2001913"/>
                </a:cubicBezTo>
                <a:cubicBezTo>
                  <a:pt x="1297287" y="2015290"/>
                  <a:pt x="1297287" y="2015290"/>
                  <a:pt x="1297287" y="2015290"/>
                </a:cubicBezTo>
                <a:cubicBezTo>
                  <a:pt x="1297287" y="2015290"/>
                  <a:pt x="1302331" y="2017813"/>
                  <a:pt x="1302331" y="2017813"/>
                </a:cubicBezTo>
                <a:cubicBezTo>
                  <a:pt x="1302331" y="2017813"/>
                  <a:pt x="1302331" y="2017813"/>
                  <a:pt x="1305928" y="2004434"/>
                </a:cubicBezTo>
                <a:cubicBezTo>
                  <a:pt x="1319611" y="1996100"/>
                  <a:pt x="1331142" y="2017044"/>
                  <a:pt x="1337629" y="2035464"/>
                </a:cubicBezTo>
                <a:cubicBezTo>
                  <a:pt x="1337629" y="2035464"/>
                  <a:pt x="1334031" y="2048842"/>
                  <a:pt x="1334031" y="2048842"/>
                </a:cubicBezTo>
                <a:cubicBezTo>
                  <a:pt x="1342671" y="2037986"/>
                  <a:pt x="1342671" y="2037986"/>
                  <a:pt x="1342671" y="2037986"/>
                </a:cubicBezTo>
                <a:cubicBezTo>
                  <a:pt x="1347714" y="2040508"/>
                  <a:pt x="1351311" y="2027129"/>
                  <a:pt x="1352756" y="2043030"/>
                </a:cubicBezTo>
                <a:cubicBezTo>
                  <a:pt x="1352756" y="2043030"/>
                  <a:pt x="1356355" y="2029652"/>
                  <a:pt x="1361397" y="2032173"/>
                </a:cubicBezTo>
                <a:cubicBezTo>
                  <a:pt x="1357799" y="2045551"/>
                  <a:pt x="1366440" y="2034695"/>
                  <a:pt x="1367884" y="2050594"/>
                </a:cubicBezTo>
                <a:cubicBezTo>
                  <a:pt x="1361397" y="2032173"/>
                  <a:pt x="1359244" y="2061450"/>
                  <a:pt x="1359244" y="2061450"/>
                </a:cubicBezTo>
                <a:cubicBezTo>
                  <a:pt x="1367884" y="2050594"/>
                  <a:pt x="1367884" y="2050594"/>
                  <a:pt x="1377971" y="2055639"/>
                </a:cubicBezTo>
                <a:cubicBezTo>
                  <a:pt x="1377971" y="2055639"/>
                  <a:pt x="1375449" y="2054378"/>
                  <a:pt x="1372478" y="2054789"/>
                </a:cubicBezTo>
                <a:cubicBezTo>
                  <a:pt x="1369507" y="2055200"/>
                  <a:pt x="1366085" y="2057283"/>
                  <a:pt x="1364286" y="2063972"/>
                </a:cubicBezTo>
                <a:cubicBezTo>
                  <a:pt x="1374371" y="2069016"/>
                  <a:pt x="1377971" y="2055639"/>
                  <a:pt x="1383013" y="2058160"/>
                </a:cubicBezTo>
                <a:cubicBezTo>
                  <a:pt x="1377971" y="2055639"/>
                  <a:pt x="1377971" y="2055639"/>
                  <a:pt x="1377971" y="2055639"/>
                </a:cubicBezTo>
                <a:cubicBezTo>
                  <a:pt x="1386610" y="2044783"/>
                  <a:pt x="1386610" y="2044783"/>
                  <a:pt x="1395250" y="2033927"/>
                </a:cubicBezTo>
                <a:cubicBezTo>
                  <a:pt x="1395250" y="2033927"/>
                  <a:pt x="1395250" y="2033927"/>
                  <a:pt x="1400293" y="2036448"/>
                </a:cubicBezTo>
                <a:cubicBezTo>
                  <a:pt x="1400293" y="2036448"/>
                  <a:pt x="1400293" y="2036448"/>
                  <a:pt x="1405338" y="2038970"/>
                </a:cubicBezTo>
                <a:cubicBezTo>
                  <a:pt x="1410379" y="2041491"/>
                  <a:pt x="1406781" y="2054870"/>
                  <a:pt x="1411823" y="2057391"/>
                </a:cubicBezTo>
                <a:cubicBezTo>
                  <a:pt x="1411823" y="2057391"/>
                  <a:pt x="1411823" y="2057391"/>
                  <a:pt x="1416866" y="2059913"/>
                </a:cubicBezTo>
                <a:cubicBezTo>
                  <a:pt x="1421909" y="2062435"/>
                  <a:pt x="1421909" y="2062435"/>
                  <a:pt x="1418311" y="2075812"/>
                </a:cubicBezTo>
                <a:cubicBezTo>
                  <a:pt x="1418311" y="2075812"/>
                  <a:pt x="1423353" y="2078334"/>
                  <a:pt x="1423353" y="2078334"/>
                </a:cubicBezTo>
                <a:cubicBezTo>
                  <a:pt x="1423353" y="2078334"/>
                  <a:pt x="1423353" y="2078334"/>
                  <a:pt x="1426951" y="2064956"/>
                </a:cubicBezTo>
                <a:cubicBezTo>
                  <a:pt x="1426951" y="2064956"/>
                  <a:pt x="1426951" y="2064956"/>
                  <a:pt x="1421909" y="2062435"/>
                </a:cubicBezTo>
                <a:cubicBezTo>
                  <a:pt x="1425507" y="2049057"/>
                  <a:pt x="1425507" y="2049057"/>
                  <a:pt x="1425507" y="2049057"/>
                </a:cubicBezTo>
                <a:cubicBezTo>
                  <a:pt x="1420464" y="2046535"/>
                  <a:pt x="1420464" y="2046535"/>
                  <a:pt x="1424062" y="2033155"/>
                </a:cubicBezTo>
                <a:cubicBezTo>
                  <a:pt x="1425507" y="2049057"/>
                  <a:pt x="1425507" y="2049057"/>
                  <a:pt x="1430549" y="2051579"/>
                </a:cubicBezTo>
                <a:cubicBezTo>
                  <a:pt x="1435591" y="2054100"/>
                  <a:pt x="1435591" y="2054100"/>
                  <a:pt x="1435591" y="2054100"/>
                </a:cubicBezTo>
                <a:cubicBezTo>
                  <a:pt x="1440635" y="2056622"/>
                  <a:pt x="1444234" y="2043242"/>
                  <a:pt x="1444234" y="2043242"/>
                </a:cubicBezTo>
                <a:cubicBezTo>
                  <a:pt x="1439190" y="2040720"/>
                  <a:pt x="1439190" y="2040720"/>
                  <a:pt x="1439190" y="2040720"/>
                </a:cubicBezTo>
                <a:cubicBezTo>
                  <a:pt x="1434148" y="2038198"/>
                  <a:pt x="1437746" y="2024821"/>
                  <a:pt x="1432704" y="2022299"/>
                </a:cubicBezTo>
                <a:cubicBezTo>
                  <a:pt x="1429106" y="2035677"/>
                  <a:pt x="1427661" y="2019777"/>
                  <a:pt x="1419021" y="2030633"/>
                </a:cubicBezTo>
                <a:cubicBezTo>
                  <a:pt x="1419021" y="2030633"/>
                  <a:pt x="1419021" y="2030633"/>
                  <a:pt x="1413977" y="2028111"/>
                </a:cubicBezTo>
                <a:cubicBezTo>
                  <a:pt x="1408936" y="2025589"/>
                  <a:pt x="1408936" y="2025589"/>
                  <a:pt x="1408936" y="2025589"/>
                </a:cubicBezTo>
                <a:cubicBezTo>
                  <a:pt x="1403892" y="2023068"/>
                  <a:pt x="1400293" y="2036448"/>
                  <a:pt x="1395250" y="2033927"/>
                </a:cubicBezTo>
                <a:cubicBezTo>
                  <a:pt x="1393807" y="2018024"/>
                  <a:pt x="1373637" y="2007938"/>
                  <a:pt x="1363551" y="2002894"/>
                </a:cubicBezTo>
                <a:cubicBezTo>
                  <a:pt x="1363551" y="2002894"/>
                  <a:pt x="1367151" y="1989516"/>
                  <a:pt x="1367151" y="1989516"/>
                </a:cubicBezTo>
                <a:cubicBezTo>
                  <a:pt x="1362106" y="1986994"/>
                  <a:pt x="1362106" y="1986994"/>
                  <a:pt x="1362106" y="1986994"/>
                </a:cubicBezTo>
                <a:cubicBezTo>
                  <a:pt x="1358509" y="2000372"/>
                  <a:pt x="1358509" y="2000372"/>
                  <a:pt x="1363551" y="2002894"/>
                </a:cubicBezTo>
                <a:cubicBezTo>
                  <a:pt x="1358509" y="2000372"/>
                  <a:pt x="1358509" y="2000372"/>
                  <a:pt x="1358509" y="2000372"/>
                </a:cubicBezTo>
                <a:cubicBezTo>
                  <a:pt x="1353467" y="1997850"/>
                  <a:pt x="1354909" y="2013753"/>
                  <a:pt x="1349867" y="2011230"/>
                </a:cubicBezTo>
                <a:cubicBezTo>
                  <a:pt x="1353467" y="1997850"/>
                  <a:pt x="1352021" y="1981951"/>
                  <a:pt x="1343381" y="1992807"/>
                </a:cubicBezTo>
                <a:cubicBezTo>
                  <a:pt x="1333295" y="1987764"/>
                  <a:pt x="1319611" y="1996100"/>
                  <a:pt x="1318167" y="1980198"/>
                </a:cubicBezTo>
                <a:cubicBezTo>
                  <a:pt x="1303039" y="1972633"/>
                  <a:pt x="1303039" y="1972633"/>
                  <a:pt x="1296553" y="1954212"/>
                </a:cubicBezTo>
                <a:cubicBezTo>
                  <a:pt x="1292955" y="1967589"/>
                  <a:pt x="1287912" y="1965068"/>
                  <a:pt x="1287912" y="1965068"/>
                </a:cubicBezTo>
                <a:cubicBezTo>
                  <a:pt x="1282869" y="1962545"/>
                  <a:pt x="1277827" y="1960024"/>
                  <a:pt x="1277827" y="1960024"/>
                </a:cubicBezTo>
                <a:cubicBezTo>
                  <a:pt x="1272784" y="1957504"/>
                  <a:pt x="1272784" y="1957504"/>
                  <a:pt x="1267741" y="1954980"/>
                </a:cubicBezTo>
                <a:cubicBezTo>
                  <a:pt x="1264143" y="1968361"/>
                  <a:pt x="1252615" y="1947415"/>
                  <a:pt x="1252615" y="1947415"/>
                </a:cubicBezTo>
                <a:cubicBezTo>
                  <a:pt x="1252615" y="1947415"/>
                  <a:pt x="1247571" y="1944894"/>
                  <a:pt x="1247571" y="1944894"/>
                </a:cubicBezTo>
                <a:close/>
                <a:moveTo>
                  <a:pt x="704989" y="1944894"/>
                </a:moveTo>
                <a:cubicBezTo>
                  <a:pt x="704989" y="1944894"/>
                  <a:pt x="704028" y="1948471"/>
                  <a:pt x="704002" y="1950492"/>
                </a:cubicBezTo>
                <a:cubicBezTo>
                  <a:pt x="703977" y="1952507"/>
                  <a:pt x="704888" y="1952963"/>
                  <a:pt x="708636" y="1946717"/>
                </a:cubicBezTo>
                <a:cubicBezTo>
                  <a:pt x="708636" y="1946717"/>
                  <a:pt x="704989" y="1944894"/>
                  <a:pt x="704989" y="1944894"/>
                </a:cubicBezTo>
                <a:close/>
                <a:moveTo>
                  <a:pt x="1559467" y="1943102"/>
                </a:moveTo>
                <a:cubicBezTo>
                  <a:pt x="1556899" y="1952646"/>
                  <a:pt x="1554606" y="1940670"/>
                  <a:pt x="1552039" y="1950214"/>
                </a:cubicBezTo>
                <a:cubicBezTo>
                  <a:pt x="1556899" y="1952646"/>
                  <a:pt x="1556899" y="1952646"/>
                  <a:pt x="1566625" y="1957508"/>
                </a:cubicBezTo>
                <a:cubicBezTo>
                  <a:pt x="1567908" y="1952737"/>
                  <a:pt x="1568550" y="1950352"/>
                  <a:pt x="1568263" y="1948854"/>
                </a:cubicBezTo>
                <a:cubicBezTo>
                  <a:pt x="1567976" y="1947357"/>
                  <a:pt x="1566760" y="1946749"/>
                  <a:pt x="1564330" y="1945534"/>
                </a:cubicBezTo>
                <a:cubicBezTo>
                  <a:pt x="1561763" y="1955078"/>
                  <a:pt x="1556899" y="1952646"/>
                  <a:pt x="1559467" y="1943102"/>
                </a:cubicBezTo>
                <a:close/>
                <a:moveTo>
                  <a:pt x="6408551" y="1939705"/>
                </a:moveTo>
                <a:cubicBezTo>
                  <a:pt x="6408551" y="1944607"/>
                  <a:pt x="6408551" y="1944607"/>
                  <a:pt x="6408551" y="1944607"/>
                </a:cubicBezTo>
                <a:cubicBezTo>
                  <a:pt x="6408551" y="1944607"/>
                  <a:pt x="6419818" y="1944606"/>
                  <a:pt x="6419818" y="1944606"/>
                </a:cubicBezTo>
                <a:cubicBezTo>
                  <a:pt x="6419818" y="1944606"/>
                  <a:pt x="6419818" y="1944606"/>
                  <a:pt x="6419818" y="1939705"/>
                </a:cubicBezTo>
                <a:cubicBezTo>
                  <a:pt x="6408551" y="1939705"/>
                  <a:pt x="6408551" y="1939705"/>
                  <a:pt x="6408551" y="1939705"/>
                </a:cubicBezTo>
                <a:close/>
                <a:moveTo>
                  <a:pt x="6399789" y="1939705"/>
                </a:moveTo>
                <a:cubicBezTo>
                  <a:pt x="6389775" y="1939705"/>
                  <a:pt x="6399789" y="1944605"/>
                  <a:pt x="6389775" y="1944605"/>
                </a:cubicBezTo>
                <a:cubicBezTo>
                  <a:pt x="6399790" y="1954407"/>
                  <a:pt x="6419815" y="1949506"/>
                  <a:pt x="6399789" y="1939705"/>
                </a:cubicBezTo>
                <a:close/>
                <a:moveTo>
                  <a:pt x="6190755" y="1939705"/>
                </a:moveTo>
                <a:cubicBezTo>
                  <a:pt x="6190755" y="1944606"/>
                  <a:pt x="6190755" y="1944606"/>
                  <a:pt x="6190755" y="1944606"/>
                </a:cubicBezTo>
                <a:cubicBezTo>
                  <a:pt x="6190755" y="1944606"/>
                  <a:pt x="6190755" y="1944606"/>
                  <a:pt x="6198265" y="1944606"/>
                </a:cubicBezTo>
                <a:cubicBezTo>
                  <a:pt x="6198265" y="1939705"/>
                  <a:pt x="6198265" y="1939705"/>
                  <a:pt x="6198265" y="1939705"/>
                </a:cubicBezTo>
                <a:cubicBezTo>
                  <a:pt x="6198265" y="1939705"/>
                  <a:pt x="6198265" y="1939705"/>
                  <a:pt x="6190755" y="1939705"/>
                </a:cubicBezTo>
                <a:close/>
                <a:moveTo>
                  <a:pt x="1618531" y="1937773"/>
                </a:moveTo>
                <a:lnTo>
                  <a:pt x="1622389" y="1942078"/>
                </a:lnTo>
                <a:cubicBezTo>
                  <a:pt x="1619872" y="1940819"/>
                  <a:pt x="1618612" y="1940190"/>
                  <a:pt x="1618464" y="1938084"/>
                </a:cubicBezTo>
                <a:close/>
                <a:moveTo>
                  <a:pt x="486255" y="1927549"/>
                </a:moveTo>
                <a:lnTo>
                  <a:pt x="482762" y="1932934"/>
                </a:lnTo>
                <a:lnTo>
                  <a:pt x="478860" y="1931973"/>
                </a:lnTo>
                <a:cubicBezTo>
                  <a:pt x="477492" y="1931289"/>
                  <a:pt x="476124" y="1930605"/>
                  <a:pt x="474859" y="1930987"/>
                </a:cubicBezTo>
                <a:cubicBezTo>
                  <a:pt x="473592" y="1931369"/>
                  <a:pt x="472427" y="1932817"/>
                  <a:pt x="471464" y="1936396"/>
                </a:cubicBezTo>
                <a:cubicBezTo>
                  <a:pt x="471464" y="1936396"/>
                  <a:pt x="482403" y="1941868"/>
                  <a:pt x="482403" y="1941868"/>
                </a:cubicBezTo>
                <a:cubicBezTo>
                  <a:pt x="479669" y="1940500"/>
                  <a:pt x="480631" y="1936920"/>
                  <a:pt x="482278" y="1933682"/>
                </a:cubicBezTo>
                <a:lnTo>
                  <a:pt x="482762" y="1932934"/>
                </a:lnTo>
                <a:lnTo>
                  <a:pt x="482861" y="1932958"/>
                </a:lnTo>
                <a:cubicBezTo>
                  <a:pt x="484127" y="1932576"/>
                  <a:pt x="485292" y="1931129"/>
                  <a:pt x="486255" y="1927549"/>
                </a:cubicBezTo>
                <a:close/>
                <a:moveTo>
                  <a:pt x="6313266" y="1926637"/>
                </a:moveTo>
                <a:cubicBezTo>
                  <a:pt x="6311858" y="1926638"/>
                  <a:pt x="6309041" y="1926638"/>
                  <a:pt x="6303408" y="1926638"/>
                </a:cubicBezTo>
                <a:cubicBezTo>
                  <a:pt x="6303408" y="1926638"/>
                  <a:pt x="6303409" y="1931539"/>
                  <a:pt x="6303409" y="1931539"/>
                </a:cubicBezTo>
                <a:cubicBezTo>
                  <a:pt x="6314675" y="1931539"/>
                  <a:pt x="6314675" y="1931539"/>
                  <a:pt x="6314675" y="1926637"/>
                </a:cubicBezTo>
                <a:cubicBezTo>
                  <a:pt x="6314675" y="1926637"/>
                  <a:pt x="6314675" y="1926637"/>
                  <a:pt x="6313266" y="1926637"/>
                </a:cubicBezTo>
                <a:close/>
                <a:moveTo>
                  <a:pt x="1207743" y="1924515"/>
                </a:moveTo>
                <a:cubicBezTo>
                  <a:pt x="1204148" y="1937878"/>
                  <a:pt x="1204148" y="1937878"/>
                  <a:pt x="1204148" y="1937878"/>
                </a:cubicBezTo>
                <a:cubicBezTo>
                  <a:pt x="1204148" y="1937878"/>
                  <a:pt x="1199043" y="1935325"/>
                  <a:pt x="1193938" y="1932772"/>
                </a:cubicBezTo>
                <a:cubicBezTo>
                  <a:pt x="1190345" y="1946136"/>
                  <a:pt x="1183728" y="1927666"/>
                  <a:pt x="1178622" y="1925113"/>
                </a:cubicBezTo>
                <a:cubicBezTo>
                  <a:pt x="1183728" y="1927666"/>
                  <a:pt x="1175029" y="1938476"/>
                  <a:pt x="1175029" y="1938476"/>
                </a:cubicBezTo>
                <a:cubicBezTo>
                  <a:pt x="1175029" y="1938476"/>
                  <a:pt x="1173518" y="1922559"/>
                  <a:pt x="1164818" y="1933369"/>
                </a:cubicBezTo>
                <a:cubicBezTo>
                  <a:pt x="1169923" y="1935923"/>
                  <a:pt x="1169923" y="1935923"/>
                  <a:pt x="1169923" y="1935923"/>
                </a:cubicBezTo>
                <a:cubicBezTo>
                  <a:pt x="1166329" y="1949285"/>
                  <a:pt x="1166329" y="1949285"/>
                  <a:pt x="1166329" y="1949285"/>
                </a:cubicBezTo>
                <a:cubicBezTo>
                  <a:pt x="1169638" y="1958519"/>
                  <a:pt x="1174743" y="1961072"/>
                  <a:pt x="1180108" y="1959964"/>
                </a:cubicBezTo>
                <a:cubicBezTo>
                  <a:pt x="1185475" y="1958859"/>
                  <a:pt x="1191099" y="1954090"/>
                  <a:pt x="1195450" y="1948688"/>
                </a:cubicBezTo>
                <a:cubicBezTo>
                  <a:pt x="1196961" y="1964603"/>
                  <a:pt x="1191855" y="1962050"/>
                  <a:pt x="1196961" y="1964603"/>
                </a:cubicBezTo>
                <a:cubicBezTo>
                  <a:pt x="1202066" y="1967156"/>
                  <a:pt x="1200555" y="1951241"/>
                  <a:pt x="1205660" y="1953793"/>
                </a:cubicBezTo>
                <a:cubicBezTo>
                  <a:pt x="1205660" y="1953793"/>
                  <a:pt x="1207172" y="1969710"/>
                  <a:pt x="1207172" y="1969710"/>
                </a:cubicBezTo>
                <a:cubicBezTo>
                  <a:pt x="1212276" y="1972262"/>
                  <a:pt x="1212276" y="1972262"/>
                  <a:pt x="1212276" y="1972262"/>
                </a:cubicBezTo>
                <a:cubicBezTo>
                  <a:pt x="1215870" y="1958900"/>
                  <a:pt x="1220975" y="1961454"/>
                  <a:pt x="1226081" y="1964005"/>
                </a:cubicBezTo>
                <a:cubicBezTo>
                  <a:pt x="1226081" y="1964005"/>
                  <a:pt x="1231186" y="1966560"/>
                  <a:pt x="1236292" y="1969112"/>
                </a:cubicBezTo>
                <a:cubicBezTo>
                  <a:pt x="1239885" y="1955750"/>
                  <a:pt x="1239885" y="1955750"/>
                  <a:pt x="1239885" y="1955750"/>
                </a:cubicBezTo>
                <a:cubicBezTo>
                  <a:pt x="1239885" y="1955750"/>
                  <a:pt x="1234779" y="1953197"/>
                  <a:pt x="1234779" y="1953197"/>
                </a:cubicBezTo>
                <a:cubicBezTo>
                  <a:pt x="1229674" y="1950643"/>
                  <a:pt x="1229674" y="1950643"/>
                  <a:pt x="1229674" y="1950643"/>
                </a:cubicBezTo>
                <a:cubicBezTo>
                  <a:pt x="1229674" y="1950643"/>
                  <a:pt x="1229674" y="1950643"/>
                  <a:pt x="1226081" y="1964005"/>
                </a:cubicBezTo>
                <a:cubicBezTo>
                  <a:pt x="1226081" y="1964005"/>
                  <a:pt x="1226081" y="1964005"/>
                  <a:pt x="1220975" y="1961454"/>
                </a:cubicBezTo>
                <a:cubicBezTo>
                  <a:pt x="1220975" y="1961454"/>
                  <a:pt x="1215870" y="1958900"/>
                  <a:pt x="1210764" y="1956347"/>
                </a:cubicBezTo>
                <a:cubicBezTo>
                  <a:pt x="1215870" y="1958900"/>
                  <a:pt x="1224569" y="1948091"/>
                  <a:pt x="1219464" y="1945537"/>
                </a:cubicBezTo>
                <a:cubicBezTo>
                  <a:pt x="1219464" y="1945537"/>
                  <a:pt x="1217953" y="1929621"/>
                  <a:pt x="1209253" y="1940431"/>
                </a:cubicBezTo>
                <a:cubicBezTo>
                  <a:pt x="1212848" y="1927068"/>
                  <a:pt x="1207743" y="1924515"/>
                  <a:pt x="1207743" y="1924515"/>
                </a:cubicBezTo>
                <a:close/>
                <a:moveTo>
                  <a:pt x="1652799" y="1913976"/>
                </a:moveTo>
                <a:cubicBezTo>
                  <a:pt x="1650233" y="1923521"/>
                  <a:pt x="1650233" y="1923521"/>
                  <a:pt x="1661172" y="1928991"/>
                </a:cubicBezTo>
                <a:cubicBezTo>
                  <a:pt x="1661172" y="1928991"/>
                  <a:pt x="1663739" y="1919446"/>
                  <a:pt x="1663739" y="1919446"/>
                </a:cubicBezTo>
                <a:cubicBezTo>
                  <a:pt x="1658271" y="1916712"/>
                  <a:pt x="1658271" y="1916712"/>
                  <a:pt x="1652799" y="1913976"/>
                </a:cubicBezTo>
                <a:close/>
                <a:moveTo>
                  <a:pt x="6284634" y="1913569"/>
                </a:moveTo>
                <a:cubicBezTo>
                  <a:pt x="6284634" y="1913569"/>
                  <a:pt x="6273367" y="1917654"/>
                  <a:pt x="6273367" y="1917654"/>
                </a:cubicBezTo>
                <a:cubicBezTo>
                  <a:pt x="6273367" y="1921738"/>
                  <a:pt x="6273367" y="1921738"/>
                  <a:pt x="6284634" y="1921738"/>
                </a:cubicBezTo>
                <a:cubicBezTo>
                  <a:pt x="6284634" y="1917653"/>
                  <a:pt x="6284634" y="1917653"/>
                  <a:pt x="6284634" y="1917653"/>
                </a:cubicBezTo>
                <a:cubicBezTo>
                  <a:pt x="6284634" y="1917653"/>
                  <a:pt x="6284634" y="1913569"/>
                  <a:pt x="6284634" y="1913569"/>
                </a:cubicBezTo>
                <a:close/>
                <a:moveTo>
                  <a:pt x="6188536" y="1909148"/>
                </a:moveTo>
                <a:cubicBezTo>
                  <a:pt x="6199076" y="1909148"/>
                  <a:pt x="6199076" y="1909148"/>
                  <a:pt x="6199077" y="1913666"/>
                </a:cubicBezTo>
                <a:lnTo>
                  <a:pt x="6199077" y="1918181"/>
                </a:lnTo>
                <a:cubicBezTo>
                  <a:pt x="6188537" y="1913666"/>
                  <a:pt x="6188537" y="1913666"/>
                  <a:pt x="6177996" y="1913666"/>
                </a:cubicBezTo>
                <a:cubicBezTo>
                  <a:pt x="6177997" y="1909148"/>
                  <a:pt x="6177997" y="1909148"/>
                  <a:pt x="6188536" y="1909148"/>
                </a:cubicBezTo>
                <a:close/>
                <a:moveTo>
                  <a:pt x="6401041" y="1908669"/>
                </a:moveTo>
                <a:cubicBezTo>
                  <a:pt x="6401041" y="1908669"/>
                  <a:pt x="6401041" y="1913571"/>
                  <a:pt x="6401041" y="1913571"/>
                </a:cubicBezTo>
                <a:cubicBezTo>
                  <a:pt x="6408551" y="1913571"/>
                  <a:pt x="6408551" y="1913571"/>
                  <a:pt x="6408551" y="1913571"/>
                </a:cubicBezTo>
                <a:cubicBezTo>
                  <a:pt x="6408551" y="1908669"/>
                  <a:pt x="6408551" y="1908669"/>
                  <a:pt x="6401041" y="1908669"/>
                </a:cubicBezTo>
                <a:close/>
                <a:moveTo>
                  <a:pt x="6355979" y="1908669"/>
                </a:moveTo>
                <a:cubicBezTo>
                  <a:pt x="6355980" y="1913571"/>
                  <a:pt x="6367247" y="1913571"/>
                  <a:pt x="6367247" y="1913571"/>
                </a:cubicBezTo>
                <a:cubicBezTo>
                  <a:pt x="6367247" y="1913571"/>
                  <a:pt x="6367246" y="1908670"/>
                  <a:pt x="6367246" y="1908670"/>
                </a:cubicBezTo>
                <a:cubicBezTo>
                  <a:pt x="6355979" y="1908669"/>
                  <a:pt x="6355979" y="1908669"/>
                  <a:pt x="6355979" y="1908669"/>
                </a:cubicBezTo>
                <a:close/>
                <a:moveTo>
                  <a:pt x="1172113" y="1907782"/>
                </a:moveTo>
                <a:cubicBezTo>
                  <a:pt x="1172113" y="1907782"/>
                  <a:pt x="1172113" y="1907782"/>
                  <a:pt x="1168261" y="1922101"/>
                </a:cubicBezTo>
                <a:cubicBezTo>
                  <a:pt x="1173732" y="1924836"/>
                  <a:pt x="1173732" y="1924836"/>
                  <a:pt x="1173732" y="1924836"/>
                </a:cubicBezTo>
                <a:cubicBezTo>
                  <a:pt x="1177585" y="1910518"/>
                  <a:pt x="1177585" y="1910518"/>
                  <a:pt x="1177585" y="1910518"/>
                </a:cubicBezTo>
                <a:cubicBezTo>
                  <a:pt x="1177585" y="1910518"/>
                  <a:pt x="1177585" y="1910518"/>
                  <a:pt x="1172113" y="1907782"/>
                </a:cubicBezTo>
                <a:close/>
                <a:moveTo>
                  <a:pt x="6232063" y="1903768"/>
                </a:moveTo>
                <a:cubicBezTo>
                  <a:pt x="6232063" y="1908669"/>
                  <a:pt x="6232063" y="1908669"/>
                  <a:pt x="6232063" y="1908669"/>
                </a:cubicBezTo>
                <a:cubicBezTo>
                  <a:pt x="6232063" y="1908669"/>
                  <a:pt x="6243330" y="1908670"/>
                  <a:pt x="6243330" y="1908670"/>
                </a:cubicBezTo>
                <a:cubicBezTo>
                  <a:pt x="6243330" y="1908670"/>
                  <a:pt x="6243330" y="1908670"/>
                  <a:pt x="6243329" y="1903768"/>
                </a:cubicBezTo>
                <a:cubicBezTo>
                  <a:pt x="6232063" y="1903768"/>
                  <a:pt x="6232063" y="1903768"/>
                  <a:pt x="6232063" y="1903768"/>
                </a:cubicBezTo>
                <a:close/>
                <a:moveTo>
                  <a:pt x="6325939" y="1900502"/>
                </a:moveTo>
                <a:cubicBezTo>
                  <a:pt x="6325940" y="1903768"/>
                  <a:pt x="6325940" y="1903768"/>
                  <a:pt x="6325940" y="1903768"/>
                </a:cubicBezTo>
                <a:cubicBezTo>
                  <a:pt x="6337205" y="1903768"/>
                  <a:pt x="6337205" y="1903768"/>
                  <a:pt x="6337205" y="1903768"/>
                </a:cubicBezTo>
                <a:cubicBezTo>
                  <a:pt x="6337205" y="1900502"/>
                  <a:pt x="6325939" y="1900502"/>
                  <a:pt x="6325939" y="1900502"/>
                </a:cubicBezTo>
                <a:close/>
                <a:moveTo>
                  <a:pt x="1185810" y="1898388"/>
                </a:moveTo>
                <a:cubicBezTo>
                  <a:pt x="1185810" y="1898388"/>
                  <a:pt x="1182215" y="1911750"/>
                  <a:pt x="1182215" y="1911750"/>
                </a:cubicBezTo>
                <a:cubicBezTo>
                  <a:pt x="1187322" y="1914303"/>
                  <a:pt x="1187322" y="1914303"/>
                  <a:pt x="1187322" y="1914303"/>
                </a:cubicBezTo>
                <a:cubicBezTo>
                  <a:pt x="1188077" y="1922259"/>
                  <a:pt x="1189354" y="1922899"/>
                  <a:pt x="1191079" y="1921867"/>
                </a:cubicBezTo>
                <a:cubicBezTo>
                  <a:pt x="1192805" y="1920834"/>
                  <a:pt x="1194980" y="1918133"/>
                  <a:pt x="1197532" y="1919410"/>
                </a:cubicBezTo>
                <a:cubicBezTo>
                  <a:pt x="1192426" y="1916857"/>
                  <a:pt x="1192426" y="1916857"/>
                  <a:pt x="1187322" y="1914303"/>
                </a:cubicBezTo>
                <a:cubicBezTo>
                  <a:pt x="1187322" y="1914303"/>
                  <a:pt x="1188220" y="1910962"/>
                  <a:pt x="1188481" y="1907303"/>
                </a:cubicBezTo>
                <a:cubicBezTo>
                  <a:pt x="1188741" y="1903643"/>
                  <a:pt x="1188363" y="1899664"/>
                  <a:pt x="1185810" y="1898388"/>
                </a:cubicBezTo>
                <a:close/>
                <a:moveTo>
                  <a:pt x="6367247" y="1890702"/>
                </a:moveTo>
                <a:cubicBezTo>
                  <a:pt x="6367247" y="1890702"/>
                  <a:pt x="6367246" y="1895601"/>
                  <a:pt x="6355979" y="1895602"/>
                </a:cubicBezTo>
                <a:cubicBezTo>
                  <a:pt x="6355979" y="1900502"/>
                  <a:pt x="6378510" y="1895602"/>
                  <a:pt x="6367247" y="1890702"/>
                </a:cubicBezTo>
                <a:close/>
                <a:moveTo>
                  <a:pt x="1041508" y="1885783"/>
                </a:moveTo>
                <a:cubicBezTo>
                  <a:pt x="1046067" y="1888063"/>
                  <a:pt x="1046067" y="1888063"/>
                  <a:pt x="1046773" y="1904660"/>
                </a:cubicBezTo>
                <a:cubicBezTo>
                  <a:pt x="1050625" y="1890342"/>
                  <a:pt x="1050625" y="1890342"/>
                  <a:pt x="1050625" y="1890342"/>
                </a:cubicBezTo>
                <a:cubicBezTo>
                  <a:pt x="1050625" y="1890342"/>
                  <a:pt x="1050625" y="1890342"/>
                  <a:pt x="1046067" y="1888063"/>
                </a:cubicBezTo>
                <a:cubicBezTo>
                  <a:pt x="1046067" y="1888063"/>
                  <a:pt x="1041508" y="1885783"/>
                  <a:pt x="1041508" y="1885783"/>
                </a:cubicBezTo>
                <a:close/>
                <a:moveTo>
                  <a:pt x="481935" y="1882077"/>
                </a:moveTo>
                <a:cubicBezTo>
                  <a:pt x="479368" y="1891622"/>
                  <a:pt x="479368" y="1891622"/>
                  <a:pt x="479368" y="1891622"/>
                </a:cubicBezTo>
                <a:cubicBezTo>
                  <a:pt x="483927" y="1893902"/>
                  <a:pt x="483927" y="1893902"/>
                  <a:pt x="483927" y="1893902"/>
                </a:cubicBezTo>
                <a:cubicBezTo>
                  <a:pt x="483927" y="1893902"/>
                  <a:pt x="483927" y="1893902"/>
                  <a:pt x="488485" y="1896181"/>
                </a:cubicBezTo>
                <a:cubicBezTo>
                  <a:pt x="491053" y="1886636"/>
                  <a:pt x="486493" y="1884358"/>
                  <a:pt x="481935" y="1882077"/>
                </a:cubicBezTo>
                <a:close/>
                <a:moveTo>
                  <a:pt x="1559590" y="1878189"/>
                </a:moveTo>
                <a:cubicBezTo>
                  <a:pt x="1559590" y="1878189"/>
                  <a:pt x="1555740" y="1892504"/>
                  <a:pt x="1555740" y="1892504"/>
                </a:cubicBezTo>
                <a:lnTo>
                  <a:pt x="1545669" y="1887468"/>
                </a:lnTo>
                <a:cubicBezTo>
                  <a:pt x="1536781" y="1899269"/>
                  <a:pt x="1543003" y="1918619"/>
                  <a:pt x="1543003" y="1918619"/>
                </a:cubicBezTo>
                <a:cubicBezTo>
                  <a:pt x="1548039" y="1921138"/>
                  <a:pt x="1553074" y="1923656"/>
                  <a:pt x="1561961" y="1911859"/>
                </a:cubicBezTo>
                <a:cubicBezTo>
                  <a:pt x="1548039" y="1921138"/>
                  <a:pt x="1558111" y="1926175"/>
                  <a:pt x="1563146" y="1928692"/>
                </a:cubicBezTo>
                <a:cubicBezTo>
                  <a:pt x="1563146" y="1928692"/>
                  <a:pt x="1563146" y="1928692"/>
                  <a:pt x="1559294" y="1943011"/>
                </a:cubicBezTo>
                <a:cubicBezTo>
                  <a:pt x="1569366" y="1948048"/>
                  <a:pt x="1563146" y="1928692"/>
                  <a:pt x="1573217" y="1933730"/>
                </a:cubicBezTo>
                <a:cubicBezTo>
                  <a:pt x="1574401" y="1950567"/>
                  <a:pt x="1583289" y="1938767"/>
                  <a:pt x="1593359" y="1943802"/>
                </a:cubicBezTo>
                <a:cubicBezTo>
                  <a:pt x="1593359" y="1943802"/>
                  <a:pt x="1593359" y="1943802"/>
                  <a:pt x="1589508" y="1958121"/>
                </a:cubicBezTo>
                <a:lnTo>
                  <a:pt x="1632070" y="1963741"/>
                </a:lnTo>
                <a:lnTo>
                  <a:pt x="1632848" y="1968547"/>
                </a:lnTo>
                <a:lnTo>
                  <a:pt x="1632350" y="1971423"/>
                </a:lnTo>
                <a:cubicBezTo>
                  <a:pt x="1632017" y="1975317"/>
                  <a:pt x="1632311" y="1979528"/>
                  <a:pt x="1634831" y="1980786"/>
                </a:cubicBezTo>
                <a:lnTo>
                  <a:pt x="1632848" y="1968547"/>
                </a:lnTo>
                <a:lnTo>
                  <a:pt x="1633646" y="1963949"/>
                </a:lnTo>
                <a:lnTo>
                  <a:pt x="1632070" y="1963741"/>
                </a:lnTo>
                <a:lnTo>
                  <a:pt x="1626240" y="1927759"/>
                </a:lnTo>
                <a:cubicBezTo>
                  <a:pt x="1621204" y="1925241"/>
                  <a:pt x="1622389" y="1942078"/>
                  <a:pt x="1621204" y="1925241"/>
                </a:cubicBezTo>
                <a:lnTo>
                  <a:pt x="1618531" y="1937773"/>
                </a:lnTo>
                <a:lnTo>
                  <a:pt x="1609207" y="1927364"/>
                </a:lnTo>
                <a:cubicBezTo>
                  <a:pt x="1606393" y="1921896"/>
                  <a:pt x="1603579" y="1916429"/>
                  <a:pt x="1596026" y="1912650"/>
                </a:cubicBezTo>
                <a:cubicBezTo>
                  <a:pt x="1596026" y="1912650"/>
                  <a:pt x="1590990" y="1910132"/>
                  <a:pt x="1585955" y="1907614"/>
                </a:cubicBezTo>
                <a:cubicBezTo>
                  <a:pt x="1585955" y="1907614"/>
                  <a:pt x="1585955" y="1907614"/>
                  <a:pt x="1580918" y="1905096"/>
                </a:cubicBezTo>
                <a:lnTo>
                  <a:pt x="1576513" y="1902893"/>
                </a:lnTo>
                <a:cubicBezTo>
                  <a:pt x="1574919" y="1906157"/>
                  <a:pt x="1573957" y="1909734"/>
                  <a:pt x="1570847" y="1900058"/>
                </a:cubicBezTo>
                <a:cubicBezTo>
                  <a:pt x="1565812" y="1897541"/>
                  <a:pt x="1565812" y="1897541"/>
                  <a:pt x="1565812" y="1897541"/>
                </a:cubicBezTo>
                <a:cubicBezTo>
                  <a:pt x="1570847" y="1900058"/>
                  <a:pt x="1570847" y="1900058"/>
                  <a:pt x="1574697" y="1885743"/>
                </a:cubicBezTo>
                <a:cubicBezTo>
                  <a:pt x="1569662" y="1883226"/>
                  <a:pt x="1569662" y="1883226"/>
                  <a:pt x="1564625" y="1880707"/>
                </a:cubicBezTo>
                <a:cubicBezTo>
                  <a:pt x="1564625" y="1880707"/>
                  <a:pt x="1559590" y="1878189"/>
                  <a:pt x="1559590" y="1878189"/>
                </a:cubicBezTo>
                <a:close/>
                <a:moveTo>
                  <a:pt x="6337205" y="1872734"/>
                </a:moveTo>
                <a:cubicBezTo>
                  <a:pt x="6331572" y="1874776"/>
                  <a:pt x="6328754" y="1876817"/>
                  <a:pt x="6328755" y="1878349"/>
                </a:cubicBezTo>
                <a:cubicBezTo>
                  <a:pt x="6328755" y="1879880"/>
                  <a:pt x="6331572" y="1880901"/>
                  <a:pt x="6337205" y="1880901"/>
                </a:cubicBezTo>
                <a:cubicBezTo>
                  <a:pt x="6348470" y="1880901"/>
                  <a:pt x="6337206" y="1876817"/>
                  <a:pt x="6337205" y="1872734"/>
                </a:cubicBezTo>
                <a:close/>
                <a:moveTo>
                  <a:pt x="1138260" y="1867756"/>
                </a:moveTo>
                <a:cubicBezTo>
                  <a:pt x="1137581" y="1868178"/>
                  <a:pt x="1136815" y="1869825"/>
                  <a:pt x="1135853" y="1873404"/>
                </a:cubicBezTo>
                <a:lnTo>
                  <a:pt x="1136324" y="1884469"/>
                </a:lnTo>
                <a:lnTo>
                  <a:pt x="1132001" y="1887723"/>
                </a:lnTo>
                <a:cubicBezTo>
                  <a:pt x="1132001" y="1887723"/>
                  <a:pt x="1132001" y="1887723"/>
                  <a:pt x="1136560" y="1890003"/>
                </a:cubicBezTo>
                <a:lnTo>
                  <a:pt x="1136324" y="1884469"/>
                </a:lnTo>
                <a:lnTo>
                  <a:pt x="1144968" y="1877963"/>
                </a:lnTo>
                <a:cubicBezTo>
                  <a:pt x="1141550" y="1876254"/>
                  <a:pt x="1140297" y="1866491"/>
                  <a:pt x="1138260" y="1867756"/>
                </a:cubicBezTo>
                <a:close/>
                <a:moveTo>
                  <a:pt x="1029471" y="1863519"/>
                </a:moveTo>
                <a:cubicBezTo>
                  <a:pt x="1025621" y="1877834"/>
                  <a:pt x="1025621" y="1877834"/>
                  <a:pt x="1025621" y="1877834"/>
                </a:cubicBezTo>
                <a:cubicBezTo>
                  <a:pt x="1025621" y="1877834"/>
                  <a:pt x="1021770" y="1892153"/>
                  <a:pt x="1026979" y="1894757"/>
                </a:cubicBezTo>
                <a:cubicBezTo>
                  <a:pt x="1030829" y="1880439"/>
                  <a:pt x="1030829" y="1880439"/>
                  <a:pt x="1030829" y="1880439"/>
                </a:cubicBezTo>
                <a:cubicBezTo>
                  <a:pt x="1039889" y="1868730"/>
                  <a:pt x="1039889" y="1868730"/>
                  <a:pt x="1039889" y="1868730"/>
                </a:cubicBezTo>
                <a:cubicBezTo>
                  <a:pt x="1034680" y="1866124"/>
                  <a:pt x="1034680" y="1866124"/>
                  <a:pt x="1034680" y="1866124"/>
                </a:cubicBezTo>
                <a:cubicBezTo>
                  <a:pt x="1034680" y="1866124"/>
                  <a:pt x="1029471" y="1863519"/>
                  <a:pt x="1029471" y="1863519"/>
                </a:cubicBezTo>
                <a:close/>
                <a:moveTo>
                  <a:pt x="6305287" y="1862933"/>
                </a:moveTo>
                <a:cubicBezTo>
                  <a:pt x="6305287" y="1862933"/>
                  <a:pt x="6302941" y="1864157"/>
                  <a:pt x="6301767" y="1865382"/>
                </a:cubicBezTo>
                <a:cubicBezTo>
                  <a:pt x="6301181" y="1865995"/>
                  <a:pt x="6300887" y="1866608"/>
                  <a:pt x="6301327" y="1867067"/>
                </a:cubicBezTo>
                <a:cubicBezTo>
                  <a:pt x="6301767" y="1867526"/>
                  <a:pt x="6302940" y="1867832"/>
                  <a:pt x="6305286" y="1867832"/>
                </a:cubicBezTo>
                <a:cubicBezTo>
                  <a:pt x="6305286" y="1867832"/>
                  <a:pt x="6305287" y="1872733"/>
                  <a:pt x="6314675" y="1867833"/>
                </a:cubicBezTo>
                <a:cubicBezTo>
                  <a:pt x="6314675" y="1862932"/>
                  <a:pt x="6305286" y="1867832"/>
                  <a:pt x="6305287" y="1862933"/>
                </a:cubicBezTo>
                <a:close/>
                <a:moveTo>
                  <a:pt x="1489580" y="1859422"/>
                </a:moveTo>
                <a:cubicBezTo>
                  <a:pt x="1485020" y="1857142"/>
                  <a:pt x="1476612" y="1869179"/>
                  <a:pt x="1476612" y="1869179"/>
                </a:cubicBezTo>
                <a:cubicBezTo>
                  <a:pt x="1478891" y="1870317"/>
                  <a:pt x="1480208" y="1875038"/>
                  <a:pt x="1481435" y="1877682"/>
                </a:cubicBezTo>
                <a:cubicBezTo>
                  <a:pt x="1482666" y="1880325"/>
                  <a:pt x="1483805" y="1880895"/>
                  <a:pt x="1485729" y="1873739"/>
                </a:cubicBezTo>
                <a:cubicBezTo>
                  <a:pt x="1485729" y="1873739"/>
                  <a:pt x="1485729" y="1873739"/>
                  <a:pt x="1489580" y="1859422"/>
                </a:cubicBezTo>
                <a:close/>
                <a:moveTo>
                  <a:pt x="1440577" y="1853189"/>
                </a:moveTo>
                <a:cubicBezTo>
                  <a:pt x="1436335" y="1853098"/>
                  <a:pt x="1431613" y="1854797"/>
                  <a:pt x="1427180" y="1860703"/>
                </a:cubicBezTo>
                <a:lnTo>
                  <a:pt x="1427181" y="1860699"/>
                </a:lnTo>
                <a:cubicBezTo>
                  <a:pt x="1421710" y="1857962"/>
                  <a:pt x="1421710" y="1857962"/>
                  <a:pt x="1421710" y="1857962"/>
                </a:cubicBezTo>
                <a:cubicBezTo>
                  <a:pt x="1416241" y="1855227"/>
                  <a:pt x="1416241" y="1855227"/>
                  <a:pt x="1416241" y="1855227"/>
                </a:cubicBezTo>
                <a:cubicBezTo>
                  <a:pt x="1416241" y="1855227"/>
                  <a:pt x="1412390" y="1869547"/>
                  <a:pt x="1412390" y="1869547"/>
                </a:cubicBezTo>
                <a:cubicBezTo>
                  <a:pt x="1412390" y="1869547"/>
                  <a:pt x="1412390" y="1869547"/>
                  <a:pt x="1417858" y="1872282"/>
                </a:cubicBezTo>
                <a:cubicBezTo>
                  <a:pt x="1417858" y="1872282"/>
                  <a:pt x="1417858" y="1872282"/>
                  <a:pt x="1423330" y="1875018"/>
                </a:cubicBezTo>
                <a:lnTo>
                  <a:pt x="1427180" y="1860703"/>
                </a:lnTo>
                <a:cubicBezTo>
                  <a:pt x="1436046" y="1848892"/>
                  <a:pt x="1447237" y="1870733"/>
                  <a:pt x="1451089" y="1856413"/>
                </a:cubicBezTo>
                <a:cubicBezTo>
                  <a:pt x="1451089" y="1856413"/>
                  <a:pt x="1447237" y="1870733"/>
                  <a:pt x="1457446" y="1875839"/>
                </a:cubicBezTo>
                <a:cubicBezTo>
                  <a:pt x="1456507" y="1863184"/>
                  <a:pt x="1467759" y="1865765"/>
                  <a:pt x="1469134" y="1865692"/>
                </a:cubicBezTo>
                <a:cubicBezTo>
                  <a:pt x="1469595" y="1865669"/>
                  <a:pt x="1468956" y="1865349"/>
                  <a:pt x="1466404" y="1864071"/>
                </a:cubicBezTo>
                <a:cubicBezTo>
                  <a:pt x="1466404" y="1864071"/>
                  <a:pt x="1461299" y="1861520"/>
                  <a:pt x="1456192" y="1858967"/>
                </a:cubicBezTo>
                <a:cubicBezTo>
                  <a:pt x="1456192" y="1858967"/>
                  <a:pt x="1456192" y="1858967"/>
                  <a:pt x="1451089" y="1856413"/>
                </a:cubicBezTo>
                <a:cubicBezTo>
                  <a:pt x="1448581" y="1855159"/>
                  <a:pt x="1444820" y="1853279"/>
                  <a:pt x="1440577" y="1853189"/>
                </a:cubicBezTo>
                <a:close/>
                <a:moveTo>
                  <a:pt x="1008634" y="1853099"/>
                </a:moveTo>
                <a:cubicBezTo>
                  <a:pt x="1008634" y="1853099"/>
                  <a:pt x="1013842" y="1855704"/>
                  <a:pt x="1009992" y="1870019"/>
                </a:cubicBezTo>
                <a:cubicBezTo>
                  <a:pt x="1009992" y="1870019"/>
                  <a:pt x="1009992" y="1870019"/>
                  <a:pt x="1015201" y="1872624"/>
                </a:cubicBezTo>
                <a:cubicBezTo>
                  <a:pt x="1017126" y="1865467"/>
                  <a:pt x="1016787" y="1861236"/>
                  <a:pt x="1015315" y="1858469"/>
                </a:cubicBezTo>
                <a:cubicBezTo>
                  <a:pt x="1013843" y="1855704"/>
                  <a:pt x="1011238" y="1854402"/>
                  <a:pt x="1008634" y="1853099"/>
                </a:cubicBezTo>
                <a:close/>
                <a:moveTo>
                  <a:pt x="1508624" y="1852702"/>
                </a:moveTo>
                <a:cubicBezTo>
                  <a:pt x="1505031" y="1866064"/>
                  <a:pt x="1510096" y="1868598"/>
                  <a:pt x="1510096" y="1868598"/>
                </a:cubicBezTo>
                <a:cubicBezTo>
                  <a:pt x="1510096" y="1868598"/>
                  <a:pt x="1505031" y="1866064"/>
                  <a:pt x="1505031" y="1866064"/>
                </a:cubicBezTo>
                <a:cubicBezTo>
                  <a:pt x="1499967" y="1863532"/>
                  <a:pt x="1499967" y="1863532"/>
                  <a:pt x="1499967" y="1863532"/>
                </a:cubicBezTo>
                <a:cubicBezTo>
                  <a:pt x="1491308" y="1874362"/>
                  <a:pt x="1486243" y="1871828"/>
                  <a:pt x="1487714" y="1887724"/>
                </a:cubicBezTo>
                <a:cubicBezTo>
                  <a:pt x="1484120" y="1901086"/>
                  <a:pt x="1484120" y="1901086"/>
                  <a:pt x="1484120" y="1901086"/>
                </a:cubicBezTo>
                <a:cubicBezTo>
                  <a:pt x="1489185" y="1903619"/>
                  <a:pt x="1489185" y="1903619"/>
                  <a:pt x="1492779" y="1890258"/>
                </a:cubicBezTo>
                <a:cubicBezTo>
                  <a:pt x="1492779" y="1890258"/>
                  <a:pt x="1496372" y="1876894"/>
                  <a:pt x="1501437" y="1879427"/>
                </a:cubicBezTo>
                <a:cubicBezTo>
                  <a:pt x="1501437" y="1879427"/>
                  <a:pt x="1506501" y="1881961"/>
                  <a:pt x="1506501" y="1881961"/>
                </a:cubicBezTo>
                <a:cubicBezTo>
                  <a:pt x="1506501" y="1881961"/>
                  <a:pt x="1502908" y="1895321"/>
                  <a:pt x="1507972" y="1897856"/>
                </a:cubicBezTo>
                <a:cubicBezTo>
                  <a:pt x="1513038" y="1900388"/>
                  <a:pt x="1513038" y="1900388"/>
                  <a:pt x="1513038" y="1900388"/>
                </a:cubicBezTo>
                <a:cubicBezTo>
                  <a:pt x="1507972" y="1897856"/>
                  <a:pt x="1511567" y="1884493"/>
                  <a:pt x="1516631" y="1887025"/>
                </a:cubicBezTo>
                <a:cubicBezTo>
                  <a:pt x="1516631" y="1887025"/>
                  <a:pt x="1521695" y="1889557"/>
                  <a:pt x="1518101" y="1902920"/>
                </a:cubicBezTo>
                <a:cubicBezTo>
                  <a:pt x="1523166" y="1905453"/>
                  <a:pt x="1523166" y="1905453"/>
                  <a:pt x="1523166" y="1905453"/>
                </a:cubicBezTo>
                <a:cubicBezTo>
                  <a:pt x="1519573" y="1918815"/>
                  <a:pt x="1514507" y="1916283"/>
                  <a:pt x="1519573" y="1918815"/>
                </a:cubicBezTo>
                <a:cubicBezTo>
                  <a:pt x="1515978" y="1932178"/>
                  <a:pt x="1515978" y="1932178"/>
                  <a:pt x="1515978" y="1932178"/>
                </a:cubicBezTo>
                <a:cubicBezTo>
                  <a:pt x="1515978" y="1932178"/>
                  <a:pt x="1521043" y="1934711"/>
                  <a:pt x="1521043" y="1934711"/>
                </a:cubicBezTo>
                <a:cubicBezTo>
                  <a:pt x="1521043" y="1934711"/>
                  <a:pt x="1524638" y="1921350"/>
                  <a:pt x="1524638" y="1921350"/>
                </a:cubicBezTo>
                <a:cubicBezTo>
                  <a:pt x="1528232" y="1907988"/>
                  <a:pt x="1528232" y="1907988"/>
                  <a:pt x="1528232" y="1907988"/>
                </a:cubicBezTo>
                <a:cubicBezTo>
                  <a:pt x="1531826" y="1894623"/>
                  <a:pt x="1526761" y="1892091"/>
                  <a:pt x="1526761" y="1892091"/>
                </a:cubicBezTo>
                <a:cubicBezTo>
                  <a:pt x="1526761" y="1892091"/>
                  <a:pt x="1530354" y="1878729"/>
                  <a:pt x="1530354" y="1878729"/>
                </a:cubicBezTo>
                <a:cubicBezTo>
                  <a:pt x="1525289" y="1876196"/>
                  <a:pt x="1525289" y="1876196"/>
                  <a:pt x="1525289" y="1876196"/>
                </a:cubicBezTo>
                <a:cubicBezTo>
                  <a:pt x="1525289" y="1876196"/>
                  <a:pt x="1530354" y="1878729"/>
                  <a:pt x="1533948" y="1865366"/>
                </a:cubicBezTo>
                <a:cubicBezTo>
                  <a:pt x="1528883" y="1862834"/>
                  <a:pt x="1528883" y="1862834"/>
                  <a:pt x="1528883" y="1862834"/>
                </a:cubicBezTo>
                <a:cubicBezTo>
                  <a:pt x="1525289" y="1876196"/>
                  <a:pt x="1525289" y="1876196"/>
                  <a:pt x="1520226" y="1873663"/>
                </a:cubicBezTo>
                <a:cubicBezTo>
                  <a:pt x="1520226" y="1873663"/>
                  <a:pt x="1510096" y="1868598"/>
                  <a:pt x="1508624" y="1852702"/>
                </a:cubicBezTo>
                <a:close/>
                <a:moveTo>
                  <a:pt x="1063291" y="1846761"/>
                </a:moveTo>
                <a:cubicBezTo>
                  <a:pt x="1062392" y="1845805"/>
                  <a:pt x="1061682" y="1846465"/>
                  <a:pt x="1060887" y="1848098"/>
                </a:cubicBezTo>
                <a:lnTo>
                  <a:pt x="1055483" y="1859202"/>
                </a:lnTo>
                <a:lnTo>
                  <a:pt x="1052649" y="1860220"/>
                </a:lnTo>
                <a:lnTo>
                  <a:pt x="1051776" y="1847601"/>
                </a:lnTo>
                <a:cubicBezTo>
                  <a:pt x="1051776" y="1847601"/>
                  <a:pt x="1051776" y="1847601"/>
                  <a:pt x="1047926" y="1861919"/>
                </a:cubicBezTo>
                <a:lnTo>
                  <a:pt x="1052649" y="1860220"/>
                </a:lnTo>
                <a:lnTo>
                  <a:pt x="1052941" y="1864427"/>
                </a:lnTo>
                <a:lnTo>
                  <a:pt x="1055483" y="1859202"/>
                </a:lnTo>
                <a:lnTo>
                  <a:pt x="1066819" y="1855124"/>
                </a:lnTo>
                <a:cubicBezTo>
                  <a:pt x="1065276" y="1850292"/>
                  <a:pt x="1064190" y="1847717"/>
                  <a:pt x="1063291" y="1846761"/>
                </a:cubicBezTo>
                <a:close/>
                <a:moveTo>
                  <a:pt x="6402848" y="1845694"/>
                </a:moveTo>
                <a:cubicBezTo>
                  <a:pt x="6399727" y="1845004"/>
                  <a:pt x="6395784" y="1845005"/>
                  <a:pt x="6390527" y="1846107"/>
                </a:cubicBezTo>
                <a:cubicBezTo>
                  <a:pt x="6390526" y="1850517"/>
                  <a:pt x="6380012" y="1850517"/>
                  <a:pt x="6380013" y="1854929"/>
                </a:cubicBezTo>
                <a:cubicBezTo>
                  <a:pt x="6369498" y="1854929"/>
                  <a:pt x="6358983" y="1854929"/>
                  <a:pt x="6358983" y="1854929"/>
                </a:cubicBezTo>
                <a:cubicBezTo>
                  <a:pt x="6358983" y="1854929"/>
                  <a:pt x="6348470" y="1854929"/>
                  <a:pt x="6348470" y="1854929"/>
                </a:cubicBezTo>
                <a:cubicBezTo>
                  <a:pt x="6358983" y="1859338"/>
                  <a:pt x="6358983" y="1859338"/>
                  <a:pt x="6358983" y="1859338"/>
                </a:cubicBezTo>
                <a:cubicBezTo>
                  <a:pt x="6358983" y="1863749"/>
                  <a:pt x="6348470" y="1859338"/>
                  <a:pt x="6348470" y="1863749"/>
                </a:cubicBezTo>
                <a:cubicBezTo>
                  <a:pt x="6348469" y="1868159"/>
                  <a:pt x="6358983" y="1863749"/>
                  <a:pt x="6369499" y="1863748"/>
                </a:cubicBezTo>
                <a:cubicBezTo>
                  <a:pt x="6390526" y="1868160"/>
                  <a:pt x="6401042" y="1872569"/>
                  <a:pt x="6401042" y="1885801"/>
                </a:cubicBezTo>
                <a:cubicBezTo>
                  <a:pt x="6422069" y="1885801"/>
                  <a:pt x="6422069" y="1868160"/>
                  <a:pt x="6422069" y="1863749"/>
                </a:cubicBezTo>
                <a:cubicBezTo>
                  <a:pt x="6432585" y="1868160"/>
                  <a:pt x="6432585" y="1868160"/>
                  <a:pt x="6443099" y="1868159"/>
                </a:cubicBezTo>
                <a:cubicBezTo>
                  <a:pt x="6432584" y="1863749"/>
                  <a:pt x="6453612" y="1854928"/>
                  <a:pt x="6432584" y="1850517"/>
                </a:cubicBezTo>
                <a:cubicBezTo>
                  <a:pt x="6422069" y="1850517"/>
                  <a:pt x="6432584" y="1859338"/>
                  <a:pt x="6422069" y="1859338"/>
                </a:cubicBezTo>
                <a:cubicBezTo>
                  <a:pt x="6414184" y="1856031"/>
                  <a:pt x="6412213" y="1847761"/>
                  <a:pt x="6402848" y="1845694"/>
                </a:cubicBezTo>
                <a:close/>
                <a:moveTo>
                  <a:pt x="945484" y="1837760"/>
                </a:moveTo>
                <a:cubicBezTo>
                  <a:pt x="943558" y="1844916"/>
                  <a:pt x="944774" y="1845525"/>
                  <a:pt x="946470" y="1844344"/>
                </a:cubicBezTo>
                <a:cubicBezTo>
                  <a:pt x="948168" y="1843160"/>
                  <a:pt x="950345" y="1840190"/>
                  <a:pt x="950345" y="1840190"/>
                </a:cubicBezTo>
                <a:close/>
                <a:moveTo>
                  <a:pt x="1094576" y="1836522"/>
                </a:moveTo>
                <a:cubicBezTo>
                  <a:pt x="1085895" y="1847648"/>
                  <a:pt x="1085895" y="1847648"/>
                  <a:pt x="1082228" y="1861284"/>
                </a:cubicBezTo>
                <a:lnTo>
                  <a:pt x="1087242" y="1863791"/>
                </a:lnTo>
                <a:lnTo>
                  <a:pt x="1092256" y="1866299"/>
                </a:lnTo>
                <a:cubicBezTo>
                  <a:pt x="1092256" y="1866299"/>
                  <a:pt x="1092256" y="1866299"/>
                  <a:pt x="1088588" y="1879934"/>
                </a:cubicBezTo>
                <a:cubicBezTo>
                  <a:pt x="1088588" y="1879934"/>
                  <a:pt x="1083574" y="1877428"/>
                  <a:pt x="1083574" y="1877428"/>
                </a:cubicBezTo>
                <a:lnTo>
                  <a:pt x="1073546" y="1872412"/>
                </a:lnTo>
                <a:cubicBezTo>
                  <a:pt x="1064865" y="1883542"/>
                  <a:pt x="1068532" y="1869906"/>
                  <a:pt x="1054836" y="1878526"/>
                </a:cubicBezTo>
                <a:cubicBezTo>
                  <a:pt x="1061198" y="1897174"/>
                  <a:pt x="1037473" y="1900781"/>
                  <a:pt x="1048849" y="1921939"/>
                </a:cubicBezTo>
                <a:cubicBezTo>
                  <a:pt x="1052517" y="1908304"/>
                  <a:pt x="1048849" y="1921939"/>
                  <a:pt x="1053863" y="1924448"/>
                </a:cubicBezTo>
                <a:cubicBezTo>
                  <a:pt x="1057530" y="1910811"/>
                  <a:pt x="1067557" y="1915825"/>
                  <a:pt x="1067557" y="1915825"/>
                </a:cubicBezTo>
                <a:cubicBezTo>
                  <a:pt x="1067557" y="1915825"/>
                  <a:pt x="1072572" y="1918333"/>
                  <a:pt x="1072572" y="1918333"/>
                </a:cubicBezTo>
                <a:cubicBezTo>
                  <a:pt x="1076241" y="1904697"/>
                  <a:pt x="1102656" y="1933378"/>
                  <a:pt x="1096296" y="1914726"/>
                </a:cubicBezTo>
                <a:cubicBezTo>
                  <a:pt x="1101310" y="1917234"/>
                  <a:pt x="1106324" y="1919741"/>
                  <a:pt x="1111338" y="1922249"/>
                </a:cubicBezTo>
                <a:lnTo>
                  <a:pt x="1116353" y="1924757"/>
                </a:lnTo>
                <a:lnTo>
                  <a:pt x="1121366" y="1927263"/>
                </a:lnTo>
                <a:cubicBezTo>
                  <a:pt x="1121366" y="1927263"/>
                  <a:pt x="1117699" y="1940900"/>
                  <a:pt x="1117699" y="1940900"/>
                </a:cubicBezTo>
                <a:cubicBezTo>
                  <a:pt x="1117699" y="1940900"/>
                  <a:pt x="1117699" y="1940900"/>
                  <a:pt x="1122713" y="1943408"/>
                </a:cubicBezTo>
                <a:cubicBezTo>
                  <a:pt x="1126381" y="1929772"/>
                  <a:pt x="1126381" y="1929772"/>
                  <a:pt x="1126381" y="1929772"/>
                </a:cubicBezTo>
                <a:cubicBezTo>
                  <a:pt x="1131395" y="1932279"/>
                  <a:pt x="1131395" y="1932279"/>
                  <a:pt x="1136408" y="1934787"/>
                </a:cubicBezTo>
                <a:cubicBezTo>
                  <a:pt x="1136408" y="1934787"/>
                  <a:pt x="1136408" y="1934787"/>
                  <a:pt x="1141423" y="1937293"/>
                </a:cubicBezTo>
                <a:cubicBezTo>
                  <a:pt x="1141423" y="1937293"/>
                  <a:pt x="1140075" y="1921152"/>
                  <a:pt x="1140075" y="1921152"/>
                </a:cubicBezTo>
                <a:cubicBezTo>
                  <a:pt x="1135062" y="1918646"/>
                  <a:pt x="1135062" y="1918646"/>
                  <a:pt x="1135062" y="1918646"/>
                </a:cubicBezTo>
                <a:cubicBezTo>
                  <a:pt x="1130047" y="1916138"/>
                  <a:pt x="1130047" y="1916138"/>
                  <a:pt x="1130047" y="1916138"/>
                </a:cubicBezTo>
                <a:cubicBezTo>
                  <a:pt x="1127541" y="1914885"/>
                  <a:pt x="1125034" y="1913631"/>
                  <a:pt x="1122695" y="1914395"/>
                </a:cubicBezTo>
                <a:cubicBezTo>
                  <a:pt x="1120357" y="1915159"/>
                  <a:pt x="1118187" y="1917940"/>
                  <a:pt x="1116353" y="1924757"/>
                </a:cubicBezTo>
                <a:cubicBezTo>
                  <a:pt x="1116353" y="1924757"/>
                  <a:pt x="1116353" y="1924757"/>
                  <a:pt x="1115005" y="1908616"/>
                </a:cubicBezTo>
                <a:cubicBezTo>
                  <a:pt x="1109991" y="1906109"/>
                  <a:pt x="1120020" y="1911123"/>
                  <a:pt x="1118672" y="1894979"/>
                </a:cubicBezTo>
                <a:cubicBezTo>
                  <a:pt x="1115005" y="1908616"/>
                  <a:pt x="1118672" y="1894979"/>
                  <a:pt x="1113658" y="1892472"/>
                </a:cubicBezTo>
                <a:cubicBezTo>
                  <a:pt x="1104976" y="1903601"/>
                  <a:pt x="1099963" y="1901094"/>
                  <a:pt x="1099963" y="1901094"/>
                </a:cubicBezTo>
                <a:cubicBezTo>
                  <a:pt x="1094949" y="1898587"/>
                  <a:pt x="1103630" y="1887457"/>
                  <a:pt x="1093603" y="1882442"/>
                </a:cubicBezTo>
                <a:cubicBezTo>
                  <a:pt x="1097269" y="1868806"/>
                  <a:pt x="1102284" y="1871314"/>
                  <a:pt x="1102284" y="1871314"/>
                </a:cubicBezTo>
                <a:cubicBezTo>
                  <a:pt x="1102284" y="1871314"/>
                  <a:pt x="1098617" y="1884950"/>
                  <a:pt x="1098617" y="1884950"/>
                </a:cubicBezTo>
                <a:cubicBezTo>
                  <a:pt x="1108645" y="1889965"/>
                  <a:pt x="1112312" y="1876328"/>
                  <a:pt x="1112312" y="1876328"/>
                </a:cubicBezTo>
                <a:cubicBezTo>
                  <a:pt x="1112312" y="1876328"/>
                  <a:pt x="1107298" y="1873820"/>
                  <a:pt x="1107298" y="1873820"/>
                </a:cubicBezTo>
                <a:cubicBezTo>
                  <a:pt x="1100937" y="1855170"/>
                  <a:pt x="1104604" y="1841537"/>
                  <a:pt x="1094576" y="1836522"/>
                </a:cubicBezTo>
                <a:close/>
                <a:moveTo>
                  <a:pt x="1391476" y="1835994"/>
                </a:moveTo>
                <a:cubicBezTo>
                  <a:pt x="1390373" y="1833158"/>
                  <a:pt x="1384447" y="1839332"/>
                  <a:pt x="1380687" y="1837451"/>
                </a:cubicBezTo>
                <a:lnTo>
                  <a:pt x="1385699" y="1839958"/>
                </a:lnTo>
                <a:cubicBezTo>
                  <a:pt x="1385699" y="1839958"/>
                  <a:pt x="1385699" y="1839958"/>
                  <a:pt x="1390714" y="1842465"/>
                </a:cubicBezTo>
                <a:cubicBezTo>
                  <a:pt x="1391678" y="1838886"/>
                  <a:pt x="1391845" y="1836939"/>
                  <a:pt x="1391476" y="1835994"/>
                </a:cubicBezTo>
                <a:close/>
                <a:moveTo>
                  <a:pt x="973643" y="1835601"/>
                </a:moveTo>
                <a:cubicBezTo>
                  <a:pt x="955208" y="1842621"/>
                  <a:pt x="960070" y="1845054"/>
                  <a:pt x="946496" y="1854508"/>
                </a:cubicBezTo>
                <a:cubicBezTo>
                  <a:pt x="942643" y="1868828"/>
                  <a:pt x="942643" y="1868828"/>
                  <a:pt x="942643" y="1868828"/>
                </a:cubicBezTo>
                <a:cubicBezTo>
                  <a:pt x="947505" y="1871260"/>
                  <a:pt x="947505" y="1871260"/>
                  <a:pt x="947505" y="1871260"/>
                </a:cubicBezTo>
                <a:cubicBezTo>
                  <a:pt x="947505" y="1871260"/>
                  <a:pt x="947505" y="1871260"/>
                  <a:pt x="952368" y="1873691"/>
                </a:cubicBezTo>
                <a:cubicBezTo>
                  <a:pt x="952368" y="1873691"/>
                  <a:pt x="957229" y="1876122"/>
                  <a:pt x="962090" y="1878554"/>
                </a:cubicBezTo>
                <a:cubicBezTo>
                  <a:pt x="965943" y="1864234"/>
                  <a:pt x="965943" y="1864234"/>
                  <a:pt x="965943" y="1864234"/>
                </a:cubicBezTo>
                <a:cubicBezTo>
                  <a:pt x="970804" y="1866667"/>
                  <a:pt x="970804" y="1866667"/>
                  <a:pt x="970804" y="1866667"/>
                </a:cubicBezTo>
                <a:cubicBezTo>
                  <a:pt x="974657" y="1852347"/>
                  <a:pt x="974657" y="1852347"/>
                  <a:pt x="974657" y="1852347"/>
                </a:cubicBezTo>
                <a:cubicBezTo>
                  <a:pt x="974657" y="1852347"/>
                  <a:pt x="969794" y="1849916"/>
                  <a:pt x="969794" y="1849916"/>
                </a:cubicBezTo>
                <a:cubicBezTo>
                  <a:pt x="969794" y="1849916"/>
                  <a:pt x="964932" y="1847484"/>
                  <a:pt x="973643" y="1835601"/>
                </a:cubicBezTo>
                <a:close/>
                <a:moveTo>
                  <a:pt x="1029666" y="1832234"/>
                </a:moveTo>
                <a:cubicBezTo>
                  <a:pt x="1027074" y="1833221"/>
                  <a:pt x="1023768" y="1849842"/>
                  <a:pt x="1027869" y="1851893"/>
                </a:cubicBezTo>
                <a:cubicBezTo>
                  <a:pt x="1025302" y="1861438"/>
                  <a:pt x="1025302" y="1861438"/>
                  <a:pt x="1025302" y="1861438"/>
                </a:cubicBezTo>
                <a:cubicBezTo>
                  <a:pt x="1025302" y="1861438"/>
                  <a:pt x="1025302" y="1861438"/>
                  <a:pt x="1028948" y="1863262"/>
                </a:cubicBezTo>
                <a:cubicBezTo>
                  <a:pt x="1028948" y="1863262"/>
                  <a:pt x="1028948" y="1863262"/>
                  <a:pt x="1031516" y="1853717"/>
                </a:cubicBezTo>
                <a:cubicBezTo>
                  <a:pt x="1027869" y="1851893"/>
                  <a:pt x="1027869" y="1851893"/>
                  <a:pt x="1027869" y="1851893"/>
                </a:cubicBezTo>
                <a:cubicBezTo>
                  <a:pt x="1031720" y="1837575"/>
                  <a:pt x="1031720" y="1837575"/>
                  <a:pt x="1031720" y="1837575"/>
                </a:cubicBezTo>
                <a:cubicBezTo>
                  <a:pt x="1031315" y="1833312"/>
                  <a:pt x="1030530" y="1831904"/>
                  <a:pt x="1029666" y="1832234"/>
                </a:cubicBezTo>
                <a:close/>
                <a:moveTo>
                  <a:pt x="1044689" y="1827815"/>
                </a:moveTo>
                <a:cubicBezTo>
                  <a:pt x="1044689" y="1827815"/>
                  <a:pt x="1042358" y="1830711"/>
                  <a:pt x="1041396" y="1834290"/>
                </a:cubicBezTo>
                <a:lnTo>
                  <a:pt x="1042379" y="1836407"/>
                </a:lnTo>
                <a:lnTo>
                  <a:pt x="1040837" y="1842134"/>
                </a:lnTo>
                <a:lnTo>
                  <a:pt x="1036583" y="1840005"/>
                </a:lnTo>
                <a:cubicBezTo>
                  <a:pt x="1027869" y="1851893"/>
                  <a:pt x="1037594" y="1856756"/>
                  <a:pt x="1037594" y="1856756"/>
                </a:cubicBezTo>
                <a:cubicBezTo>
                  <a:pt x="1037594" y="1856756"/>
                  <a:pt x="1042456" y="1859187"/>
                  <a:pt x="1046306" y="1844869"/>
                </a:cubicBezTo>
                <a:lnTo>
                  <a:pt x="1042379" y="1836407"/>
                </a:lnTo>
                <a:lnTo>
                  <a:pt x="1042763" y="1834974"/>
                </a:lnTo>
                <a:cubicBezTo>
                  <a:pt x="1043726" y="1831395"/>
                  <a:pt x="1044689" y="1827815"/>
                  <a:pt x="1044689" y="1827815"/>
                </a:cubicBezTo>
                <a:close/>
                <a:moveTo>
                  <a:pt x="1360933" y="1827571"/>
                </a:moveTo>
                <a:cubicBezTo>
                  <a:pt x="1360933" y="1827571"/>
                  <a:pt x="1357084" y="1841888"/>
                  <a:pt x="1357084" y="1841888"/>
                </a:cubicBezTo>
                <a:cubicBezTo>
                  <a:pt x="1357084" y="1841888"/>
                  <a:pt x="1357084" y="1841888"/>
                  <a:pt x="1361946" y="1844321"/>
                </a:cubicBezTo>
                <a:cubicBezTo>
                  <a:pt x="1361946" y="1844321"/>
                  <a:pt x="1361946" y="1844321"/>
                  <a:pt x="1365797" y="1830002"/>
                </a:cubicBezTo>
                <a:cubicBezTo>
                  <a:pt x="1365797" y="1830002"/>
                  <a:pt x="1360933" y="1827571"/>
                  <a:pt x="1360933" y="1827571"/>
                </a:cubicBezTo>
                <a:close/>
                <a:moveTo>
                  <a:pt x="6303409" y="1826997"/>
                </a:moveTo>
                <a:cubicBezTo>
                  <a:pt x="6303409" y="1826997"/>
                  <a:pt x="6303409" y="1831897"/>
                  <a:pt x="6303409" y="1831897"/>
                </a:cubicBezTo>
                <a:lnTo>
                  <a:pt x="6314675" y="1831897"/>
                </a:lnTo>
                <a:cubicBezTo>
                  <a:pt x="6314675" y="1826997"/>
                  <a:pt x="6314675" y="1826997"/>
                  <a:pt x="6314675" y="1826997"/>
                </a:cubicBezTo>
                <a:cubicBezTo>
                  <a:pt x="6314675" y="1826997"/>
                  <a:pt x="6314675" y="1826997"/>
                  <a:pt x="6313267" y="1826997"/>
                </a:cubicBezTo>
                <a:cubicBezTo>
                  <a:pt x="6311858" y="1826997"/>
                  <a:pt x="6309042" y="1826997"/>
                  <a:pt x="6303409" y="1826997"/>
                </a:cubicBezTo>
                <a:close/>
                <a:moveTo>
                  <a:pt x="1000725" y="1822074"/>
                </a:moveTo>
                <a:cubicBezTo>
                  <a:pt x="1000725" y="1822074"/>
                  <a:pt x="995255" y="1819338"/>
                  <a:pt x="991404" y="1833657"/>
                </a:cubicBezTo>
                <a:cubicBezTo>
                  <a:pt x="996874" y="1836393"/>
                  <a:pt x="996874" y="1836393"/>
                  <a:pt x="1002344" y="1839128"/>
                </a:cubicBezTo>
                <a:cubicBezTo>
                  <a:pt x="1001534" y="1830601"/>
                  <a:pt x="1002497" y="1827021"/>
                  <a:pt x="1002979" y="1825231"/>
                </a:cubicBezTo>
                <a:cubicBezTo>
                  <a:pt x="1003459" y="1823441"/>
                  <a:pt x="1003459" y="1823441"/>
                  <a:pt x="1000725" y="1822074"/>
                </a:cubicBezTo>
                <a:close/>
                <a:moveTo>
                  <a:pt x="908865" y="1819450"/>
                </a:moveTo>
                <a:cubicBezTo>
                  <a:pt x="906939" y="1826608"/>
                  <a:pt x="908192" y="1827235"/>
                  <a:pt x="909928" y="1826073"/>
                </a:cubicBezTo>
                <a:cubicBezTo>
                  <a:pt x="911662" y="1824907"/>
                  <a:pt x="913878" y="1821957"/>
                  <a:pt x="913878" y="1821957"/>
                </a:cubicBezTo>
                <a:close/>
                <a:moveTo>
                  <a:pt x="989786" y="1816600"/>
                </a:moveTo>
                <a:cubicBezTo>
                  <a:pt x="981377" y="1828639"/>
                  <a:pt x="980669" y="1812042"/>
                  <a:pt x="976818" y="1826359"/>
                </a:cubicBezTo>
                <a:cubicBezTo>
                  <a:pt x="981377" y="1828639"/>
                  <a:pt x="981377" y="1828639"/>
                  <a:pt x="989786" y="1816600"/>
                </a:cubicBezTo>
                <a:close/>
                <a:moveTo>
                  <a:pt x="934139" y="1815845"/>
                </a:moveTo>
                <a:cubicBezTo>
                  <a:pt x="930288" y="1830160"/>
                  <a:pt x="930288" y="1830160"/>
                  <a:pt x="930288" y="1830160"/>
                </a:cubicBezTo>
                <a:cubicBezTo>
                  <a:pt x="935759" y="1832895"/>
                  <a:pt x="935759" y="1832895"/>
                  <a:pt x="935759" y="1832895"/>
                </a:cubicBezTo>
                <a:cubicBezTo>
                  <a:pt x="930288" y="1830160"/>
                  <a:pt x="926438" y="1844478"/>
                  <a:pt x="926438" y="1844478"/>
                </a:cubicBezTo>
                <a:cubicBezTo>
                  <a:pt x="926438" y="1844478"/>
                  <a:pt x="922586" y="1858798"/>
                  <a:pt x="928057" y="1861533"/>
                </a:cubicBezTo>
                <a:cubicBezTo>
                  <a:pt x="928057" y="1861533"/>
                  <a:pt x="928057" y="1861533"/>
                  <a:pt x="931908" y="1847214"/>
                </a:cubicBezTo>
                <a:cubicBezTo>
                  <a:pt x="931908" y="1847214"/>
                  <a:pt x="935759" y="1832895"/>
                  <a:pt x="935759" y="1832895"/>
                </a:cubicBezTo>
                <a:cubicBezTo>
                  <a:pt x="935759" y="1832895"/>
                  <a:pt x="936721" y="1829317"/>
                  <a:pt x="937000" y="1825397"/>
                </a:cubicBezTo>
                <a:cubicBezTo>
                  <a:pt x="937279" y="1821476"/>
                  <a:pt x="936874" y="1817213"/>
                  <a:pt x="934139" y="1815845"/>
                </a:cubicBezTo>
                <a:close/>
                <a:moveTo>
                  <a:pt x="898837" y="1814435"/>
                </a:moveTo>
                <a:cubicBezTo>
                  <a:pt x="898837" y="1814435"/>
                  <a:pt x="893822" y="1811927"/>
                  <a:pt x="889972" y="1826243"/>
                </a:cubicBezTo>
                <a:lnTo>
                  <a:pt x="884959" y="1823735"/>
                </a:lnTo>
                <a:cubicBezTo>
                  <a:pt x="886120" y="1840562"/>
                  <a:pt x="886120" y="1840562"/>
                  <a:pt x="886120" y="1840562"/>
                </a:cubicBezTo>
                <a:cubicBezTo>
                  <a:pt x="889972" y="1826243"/>
                  <a:pt x="889972" y="1826243"/>
                  <a:pt x="889972" y="1826243"/>
                </a:cubicBezTo>
                <a:cubicBezTo>
                  <a:pt x="889972" y="1826243"/>
                  <a:pt x="889972" y="1826243"/>
                  <a:pt x="894986" y="1828750"/>
                </a:cubicBezTo>
                <a:cubicBezTo>
                  <a:pt x="894986" y="1828750"/>
                  <a:pt x="898837" y="1814435"/>
                  <a:pt x="898837" y="1814435"/>
                </a:cubicBezTo>
                <a:close/>
                <a:moveTo>
                  <a:pt x="951292" y="1813595"/>
                </a:moveTo>
                <a:cubicBezTo>
                  <a:pt x="950009" y="1818366"/>
                  <a:pt x="952517" y="1819620"/>
                  <a:pt x="955345" y="1819680"/>
                </a:cubicBezTo>
                <a:cubicBezTo>
                  <a:pt x="958173" y="1819740"/>
                  <a:pt x="961321" y="1818610"/>
                  <a:pt x="961321" y="1818610"/>
                </a:cubicBezTo>
                <a:cubicBezTo>
                  <a:pt x="961321" y="1818610"/>
                  <a:pt x="956306" y="1816103"/>
                  <a:pt x="951292" y="1813595"/>
                </a:cubicBezTo>
                <a:close/>
                <a:moveTo>
                  <a:pt x="1427792" y="1812279"/>
                </a:moveTo>
                <a:lnTo>
                  <a:pt x="1419008" y="1818397"/>
                </a:lnTo>
                <a:lnTo>
                  <a:pt x="1418700" y="1817885"/>
                </a:lnTo>
                <a:cubicBezTo>
                  <a:pt x="1418029" y="1816533"/>
                  <a:pt x="1417390" y="1815705"/>
                  <a:pt x="1416677" y="1816111"/>
                </a:cubicBezTo>
                <a:cubicBezTo>
                  <a:pt x="1415965" y="1816515"/>
                  <a:pt x="1415180" y="1818154"/>
                  <a:pt x="1414218" y="1821734"/>
                </a:cubicBezTo>
                <a:lnTo>
                  <a:pt x="1419008" y="1818397"/>
                </a:lnTo>
                <a:lnTo>
                  <a:pt x="1423942" y="1826597"/>
                </a:lnTo>
                <a:cubicBezTo>
                  <a:pt x="1423942" y="1826597"/>
                  <a:pt x="1427792" y="1812279"/>
                  <a:pt x="1427792" y="1812279"/>
                </a:cubicBezTo>
                <a:close/>
                <a:moveTo>
                  <a:pt x="773953" y="1811537"/>
                </a:moveTo>
                <a:cubicBezTo>
                  <a:pt x="776688" y="1812905"/>
                  <a:pt x="778462" y="1817851"/>
                  <a:pt x="780030" y="1820668"/>
                </a:cubicBezTo>
                <a:cubicBezTo>
                  <a:pt x="781599" y="1823482"/>
                  <a:pt x="782968" y="1824166"/>
                  <a:pt x="784893" y="1817008"/>
                </a:cubicBezTo>
                <a:cubicBezTo>
                  <a:pt x="779423" y="1814273"/>
                  <a:pt x="773953" y="1811537"/>
                  <a:pt x="773953" y="1811537"/>
                </a:cubicBezTo>
                <a:close/>
                <a:moveTo>
                  <a:pt x="6419814" y="1804127"/>
                </a:moveTo>
                <a:cubicBezTo>
                  <a:pt x="6419815" y="1813928"/>
                  <a:pt x="6442346" y="1809027"/>
                  <a:pt x="6442346" y="1804128"/>
                </a:cubicBezTo>
                <a:cubicBezTo>
                  <a:pt x="6431082" y="1804127"/>
                  <a:pt x="6419814" y="1804127"/>
                  <a:pt x="6419814" y="1804127"/>
                </a:cubicBezTo>
                <a:close/>
                <a:moveTo>
                  <a:pt x="6378510" y="1804127"/>
                </a:moveTo>
                <a:cubicBezTo>
                  <a:pt x="6378510" y="1804127"/>
                  <a:pt x="6378510" y="1804127"/>
                  <a:pt x="6378510" y="1809029"/>
                </a:cubicBezTo>
                <a:cubicBezTo>
                  <a:pt x="6378510" y="1809029"/>
                  <a:pt x="6378510" y="1804127"/>
                  <a:pt x="6389777" y="1804127"/>
                </a:cubicBezTo>
                <a:cubicBezTo>
                  <a:pt x="6389777" y="1804127"/>
                  <a:pt x="6378510" y="1804127"/>
                  <a:pt x="6378510" y="1804127"/>
                </a:cubicBezTo>
                <a:close/>
                <a:moveTo>
                  <a:pt x="6243329" y="1804127"/>
                </a:moveTo>
                <a:cubicBezTo>
                  <a:pt x="6243329" y="1804127"/>
                  <a:pt x="6243329" y="1804127"/>
                  <a:pt x="6232062" y="1809029"/>
                </a:cubicBezTo>
                <a:cubicBezTo>
                  <a:pt x="6232062" y="1809029"/>
                  <a:pt x="6243329" y="1809029"/>
                  <a:pt x="6243329" y="1809029"/>
                </a:cubicBezTo>
                <a:cubicBezTo>
                  <a:pt x="6243329" y="1809029"/>
                  <a:pt x="6243329" y="1804127"/>
                  <a:pt x="6243329" y="1804127"/>
                </a:cubicBezTo>
                <a:close/>
                <a:moveTo>
                  <a:pt x="6348469" y="1800860"/>
                </a:moveTo>
                <a:cubicBezTo>
                  <a:pt x="6348469" y="1800860"/>
                  <a:pt x="6348469" y="1809029"/>
                  <a:pt x="6355980" y="1809029"/>
                </a:cubicBezTo>
                <a:cubicBezTo>
                  <a:pt x="6355980" y="1809029"/>
                  <a:pt x="6355979" y="1804945"/>
                  <a:pt x="6355979" y="1800860"/>
                </a:cubicBezTo>
                <a:cubicBezTo>
                  <a:pt x="6355979" y="1800860"/>
                  <a:pt x="6355979" y="1800860"/>
                  <a:pt x="6348469" y="1800860"/>
                </a:cubicBezTo>
                <a:close/>
                <a:moveTo>
                  <a:pt x="6272432" y="1795960"/>
                </a:moveTo>
                <a:cubicBezTo>
                  <a:pt x="6272431" y="1798176"/>
                  <a:pt x="6269850" y="1804827"/>
                  <a:pt x="6269850" y="1811477"/>
                </a:cubicBezTo>
                <a:cubicBezTo>
                  <a:pt x="6269851" y="1818129"/>
                  <a:pt x="6272431" y="1824779"/>
                  <a:pt x="6282758" y="1826996"/>
                </a:cubicBezTo>
                <a:cubicBezTo>
                  <a:pt x="6293083" y="1822563"/>
                  <a:pt x="6293083" y="1818128"/>
                  <a:pt x="6303410" y="1818128"/>
                </a:cubicBezTo>
                <a:cubicBezTo>
                  <a:pt x="6303410" y="1809261"/>
                  <a:pt x="6303411" y="1800393"/>
                  <a:pt x="6272432" y="1795960"/>
                </a:cubicBezTo>
                <a:close/>
                <a:moveTo>
                  <a:pt x="911179" y="1793537"/>
                </a:moveTo>
                <a:cubicBezTo>
                  <a:pt x="908612" y="1803083"/>
                  <a:pt x="908612" y="1803083"/>
                  <a:pt x="914082" y="1805818"/>
                </a:cubicBezTo>
                <a:cubicBezTo>
                  <a:pt x="914082" y="1805818"/>
                  <a:pt x="916650" y="1796273"/>
                  <a:pt x="916650" y="1796273"/>
                </a:cubicBezTo>
                <a:cubicBezTo>
                  <a:pt x="916650" y="1796273"/>
                  <a:pt x="911179" y="1793537"/>
                  <a:pt x="911179" y="1793537"/>
                </a:cubicBezTo>
                <a:close/>
                <a:moveTo>
                  <a:pt x="853710" y="1791868"/>
                </a:moveTo>
                <a:cubicBezTo>
                  <a:pt x="849860" y="1806183"/>
                  <a:pt x="851695" y="1815222"/>
                  <a:pt x="856228" y="1819522"/>
                </a:cubicBezTo>
                <a:cubicBezTo>
                  <a:pt x="860761" y="1823818"/>
                  <a:pt x="867990" y="1823374"/>
                  <a:pt x="874930" y="1818721"/>
                </a:cubicBezTo>
                <a:cubicBezTo>
                  <a:pt x="873766" y="1801899"/>
                  <a:pt x="858724" y="1794375"/>
                  <a:pt x="853710" y="1791868"/>
                </a:cubicBezTo>
                <a:close/>
                <a:moveTo>
                  <a:pt x="752208" y="1789839"/>
                </a:moveTo>
                <a:cubicBezTo>
                  <a:pt x="749641" y="1799383"/>
                  <a:pt x="747347" y="1787407"/>
                  <a:pt x="744780" y="1796953"/>
                </a:cubicBezTo>
                <a:cubicBezTo>
                  <a:pt x="749641" y="1799383"/>
                  <a:pt x="749641" y="1799383"/>
                  <a:pt x="759366" y="1804247"/>
                </a:cubicBezTo>
                <a:cubicBezTo>
                  <a:pt x="760650" y="1799474"/>
                  <a:pt x="761291" y="1797088"/>
                  <a:pt x="761004" y="1795591"/>
                </a:cubicBezTo>
                <a:cubicBezTo>
                  <a:pt x="760717" y="1794094"/>
                  <a:pt x="759502" y="1793486"/>
                  <a:pt x="757071" y="1792271"/>
                </a:cubicBezTo>
                <a:cubicBezTo>
                  <a:pt x="754504" y="1801815"/>
                  <a:pt x="749641" y="1799383"/>
                  <a:pt x="752208" y="1789839"/>
                </a:cubicBezTo>
                <a:close/>
                <a:moveTo>
                  <a:pt x="811272" y="1784510"/>
                </a:moveTo>
                <a:lnTo>
                  <a:pt x="815131" y="1788816"/>
                </a:lnTo>
                <a:cubicBezTo>
                  <a:pt x="812613" y="1787557"/>
                  <a:pt x="811353" y="1786927"/>
                  <a:pt x="811205" y="1784822"/>
                </a:cubicBezTo>
                <a:close/>
                <a:moveTo>
                  <a:pt x="845541" y="1760713"/>
                </a:moveTo>
                <a:cubicBezTo>
                  <a:pt x="842974" y="1770259"/>
                  <a:pt x="842974" y="1770259"/>
                  <a:pt x="853914" y="1775728"/>
                </a:cubicBezTo>
                <a:cubicBezTo>
                  <a:pt x="853914" y="1775728"/>
                  <a:pt x="856481" y="1766184"/>
                  <a:pt x="856481" y="1766184"/>
                </a:cubicBezTo>
                <a:cubicBezTo>
                  <a:pt x="851012" y="1763449"/>
                  <a:pt x="851012" y="1763449"/>
                  <a:pt x="845541" y="1760713"/>
                </a:cubicBezTo>
                <a:close/>
                <a:moveTo>
                  <a:pt x="5746150" y="1760023"/>
                </a:moveTo>
                <a:cubicBezTo>
                  <a:pt x="5746152" y="1764515"/>
                  <a:pt x="5746150" y="1769007"/>
                  <a:pt x="5746150" y="1769007"/>
                </a:cubicBezTo>
                <a:cubicBezTo>
                  <a:pt x="5735637" y="1777991"/>
                  <a:pt x="5735637" y="1773499"/>
                  <a:pt x="5735637" y="1786976"/>
                </a:cubicBezTo>
                <a:cubicBezTo>
                  <a:pt x="5735637" y="1786976"/>
                  <a:pt x="5725122" y="1786976"/>
                  <a:pt x="5725122" y="1786976"/>
                </a:cubicBezTo>
                <a:cubicBezTo>
                  <a:pt x="5725122" y="1786976"/>
                  <a:pt x="5746150" y="1786976"/>
                  <a:pt x="5746152" y="1791467"/>
                </a:cubicBezTo>
                <a:cubicBezTo>
                  <a:pt x="5746152" y="1791467"/>
                  <a:pt x="5746152" y="1791467"/>
                  <a:pt x="5746150" y="1795960"/>
                </a:cubicBezTo>
                <a:cubicBezTo>
                  <a:pt x="5746150" y="1795960"/>
                  <a:pt x="5746150" y="1795960"/>
                  <a:pt x="5756665" y="1795960"/>
                </a:cubicBezTo>
                <a:cubicBezTo>
                  <a:pt x="5756665" y="1795960"/>
                  <a:pt x="5756665" y="1795960"/>
                  <a:pt x="5756665" y="1791467"/>
                </a:cubicBezTo>
                <a:cubicBezTo>
                  <a:pt x="5756665" y="1791467"/>
                  <a:pt x="5756665" y="1786976"/>
                  <a:pt x="5767180" y="1786976"/>
                </a:cubicBezTo>
                <a:cubicBezTo>
                  <a:pt x="5756665" y="1777991"/>
                  <a:pt x="5777695" y="1773500"/>
                  <a:pt x="5777693" y="1764515"/>
                </a:cubicBezTo>
                <a:cubicBezTo>
                  <a:pt x="5756666" y="1769007"/>
                  <a:pt x="5767180" y="1760023"/>
                  <a:pt x="5746150" y="1760023"/>
                </a:cubicBezTo>
                <a:close/>
                <a:moveTo>
                  <a:pt x="6368749" y="1759661"/>
                </a:moveTo>
                <a:cubicBezTo>
                  <a:pt x="6368749" y="1759661"/>
                  <a:pt x="6358234" y="1759661"/>
                  <a:pt x="6358234" y="1764198"/>
                </a:cubicBezTo>
                <a:cubicBezTo>
                  <a:pt x="6358234" y="1768736"/>
                  <a:pt x="6358234" y="1768736"/>
                  <a:pt x="6358234" y="1768736"/>
                </a:cubicBezTo>
                <a:cubicBezTo>
                  <a:pt x="6347720" y="1764198"/>
                  <a:pt x="6347720" y="1764198"/>
                  <a:pt x="6337205" y="1764197"/>
                </a:cubicBezTo>
                <a:cubicBezTo>
                  <a:pt x="6337205" y="1768736"/>
                  <a:pt x="6337205" y="1773273"/>
                  <a:pt x="6337206" y="1782347"/>
                </a:cubicBezTo>
                <a:cubicBezTo>
                  <a:pt x="6347720" y="1782348"/>
                  <a:pt x="6358234" y="1786886"/>
                  <a:pt x="6347720" y="1795961"/>
                </a:cubicBezTo>
                <a:cubicBezTo>
                  <a:pt x="6358234" y="1795961"/>
                  <a:pt x="6358234" y="1795961"/>
                  <a:pt x="6358234" y="1791423"/>
                </a:cubicBezTo>
                <a:cubicBezTo>
                  <a:pt x="6368749" y="1791423"/>
                  <a:pt x="6368749" y="1791423"/>
                  <a:pt x="6368749" y="1791423"/>
                </a:cubicBezTo>
                <a:cubicBezTo>
                  <a:pt x="6368749" y="1786885"/>
                  <a:pt x="6358234" y="1786886"/>
                  <a:pt x="6358234" y="1786886"/>
                </a:cubicBezTo>
                <a:cubicBezTo>
                  <a:pt x="6368749" y="1786885"/>
                  <a:pt x="6368749" y="1786885"/>
                  <a:pt x="6368749" y="1786885"/>
                </a:cubicBezTo>
                <a:cubicBezTo>
                  <a:pt x="6368749" y="1786885"/>
                  <a:pt x="6368749" y="1786885"/>
                  <a:pt x="6368749" y="1782347"/>
                </a:cubicBezTo>
                <a:cubicBezTo>
                  <a:pt x="6379263" y="1782348"/>
                  <a:pt x="6379263" y="1782348"/>
                  <a:pt x="6379263" y="1782348"/>
                </a:cubicBezTo>
                <a:cubicBezTo>
                  <a:pt x="6368749" y="1782347"/>
                  <a:pt x="6368749" y="1777811"/>
                  <a:pt x="6368749" y="1777811"/>
                </a:cubicBezTo>
                <a:cubicBezTo>
                  <a:pt x="6368749" y="1777811"/>
                  <a:pt x="6368749" y="1782347"/>
                  <a:pt x="6368749" y="1782347"/>
                </a:cubicBezTo>
                <a:cubicBezTo>
                  <a:pt x="6368749" y="1782347"/>
                  <a:pt x="6368749" y="1782347"/>
                  <a:pt x="6358234" y="1782347"/>
                </a:cubicBezTo>
                <a:cubicBezTo>
                  <a:pt x="6358234" y="1777811"/>
                  <a:pt x="6347720" y="1777811"/>
                  <a:pt x="6358234" y="1773273"/>
                </a:cubicBezTo>
                <a:cubicBezTo>
                  <a:pt x="6358234" y="1773273"/>
                  <a:pt x="6358234" y="1773273"/>
                  <a:pt x="6368749" y="1773273"/>
                </a:cubicBezTo>
                <a:cubicBezTo>
                  <a:pt x="6379263" y="1782348"/>
                  <a:pt x="6389777" y="1755123"/>
                  <a:pt x="6368749" y="1759661"/>
                </a:cubicBezTo>
                <a:close/>
                <a:moveTo>
                  <a:pt x="6419818" y="1755123"/>
                </a:moveTo>
                <a:cubicBezTo>
                  <a:pt x="6409491" y="1759697"/>
                  <a:pt x="6409491" y="1764271"/>
                  <a:pt x="6399165" y="1764271"/>
                </a:cubicBezTo>
                <a:lnTo>
                  <a:pt x="6388838" y="1764271"/>
                </a:lnTo>
                <a:cubicBezTo>
                  <a:pt x="6388838" y="1764271"/>
                  <a:pt x="6388838" y="1768844"/>
                  <a:pt x="6388838" y="1768844"/>
                </a:cubicBezTo>
                <a:cubicBezTo>
                  <a:pt x="6388838" y="1768844"/>
                  <a:pt x="6388838" y="1773418"/>
                  <a:pt x="6388838" y="1773418"/>
                </a:cubicBezTo>
                <a:cubicBezTo>
                  <a:pt x="6409491" y="1773418"/>
                  <a:pt x="6409491" y="1777992"/>
                  <a:pt x="6419818" y="1777991"/>
                </a:cubicBezTo>
                <a:cubicBezTo>
                  <a:pt x="6419818" y="1768844"/>
                  <a:pt x="6419818" y="1768844"/>
                  <a:pt x="6419818" y="1755123"/>
                </a:cubicBezTo>
                <a:close/>
                <a:moveTo>
                  <a:pt x="6442346" y="1750222"/>
                </a:moveTo>
                <a:cubicBezTo>
                  <a:pt x="6442346" y="1750222"/>
                  <a:pt x="6442346" y="1755122"/>
                  <a:pt x="6442346" y="1760023"/>
                </a:cubicBezTo>
                <a:cubicBezTo>
                  <a:pt x="6442346" y="1760023"/>
                  <a:pt x="6453612" y="1755123"/>
                  <a:pt x="6442346" y="1750222"/>
                </a:cubicBezTo>
                <a:close/>
                <a:moveTo>
                  <a:pt x="6355980" y="1750222"/>
                </a:moveTo>
                <a:cubicBezTo>
                  <a:pt x="6355979" y="1755123"/>
                  <a:pt x="6367246" y="1755124"/>
                  <a:pt x="6367246" y="1755124"/>
                </a:cubicBezTo>
                <a:cubicBezTo>
                  <a:pt x="6367246" y="1750222"/>
                  <a:pt x="6367246" y="1755124"/>
                  <a:pt x="6367246" y="1750222"/>
                </a:cubicBezTo>
                <a:cubicBezTo>
                  <a:pt x="6367246" y="1750222"/>
                  <a:pt x="6367246" y="1750222"/>
                  <a:pt x="6355980" y="1750222"/>
                </a:cubicBezTo>
                <a:close/>
                <a:moveTo>
                  <a:pt x="6294023" y="1742055"/>
                </a:moveTo>
                <a:cubicBezTo>
                  <a:pt x="6278063" y="1744261"/>
                  <a:pt x="6270084" y="1747569"/>
                  <a:pt x="6267423" y="1752531"/>
                </a:cubicBezTo>
                <a:cubicBezTo>
                  <a:pt x="6266094" y="1755011"/>
                  <a:pt x="6266094" y="1757905"/>
                  <a:pt x="6267091" y="1761283"/>
                </a:cubicBezTo>
                <a:cubicBezTo>
                  <a:pt x="6268089" y="1764659"/>
                  <a:pt x="6270084" y="1768518"/>
                  <a:pt x="6272743" y="1772928"/>
                </a:cubicBezTo>
                <a:cubicBezTo>
                  <a:pt x="6283383" y="1768518"/>
                  <a:pt x="6283383" y="1772929"/>
                  <a:pt x="6283383" y="1772929"/>
                </a:cubicBezTo>
                <a:cubicBezTo>
                  <a:pt x="6294023" y="1772928"/>
                  <a:pt x="6283383" y="1777338"/>
                  <a:pt x="6294023" y="1781749"/>
                </a:cubicBezTo>
                <a:cubicBezTo>
                  <a:pt x="6294022" y="1786159"/>
                  <a:pt x="6294022" y="1786159"/>
                  <a:pt x="6294022" y="1786159"/>
                </a:cubicBezTo>
                <a:cubicBezTo>
                  <a:pt x="6294022" y="1786159"/>
                  <a:pt x="6304662" y="1786159"/>
                  <a:pt x="6304662" y="1781749"/>
                </a:cubicBezTo>
                <a:cubicBezTo>
                  <a:pt x="6315302" y="1777338"/>
                  <a:pt x="6325941" y="1768518"/>
                  <a:pt x="6325940" y="1759697"/>
                </a:cubicBezTo>
                <a:cubicBezTo>
                  <a:pt x="6315302" y="1759697"/>
                  <a:pt x="6315302" y="1755287"/>
                  <a:pt x="6304662" y="1755287"/>
                </a:cubicBezTo>
                <a:cubicBezTo>
                  <a:pt x="6304662" y="1755287"/>
                  <a:pt x="6304662" y="1759697"/>
                  <a:pt x="6304662" y="1764107"/>
                </a:cubicBezTo>
                <a:cubicBezTo>
                  <a:pt x="6294023" y="1764107"/>
                  <a:pt x="6294023" y="1764107"/>
                  <a:pt x="6283383" y="1759697"/>
                </a:cubicBezTo>
                <a:cubicBezTo>
                  <a:pt x="6283383" y="1759697"/>
                  <a:pt x="6294023" y="1750875"/>
                  <a:pt x="6294023" y="1755287"/>
                </a:cubicBezTo>
                <a:cubicBezTo>
                  <a:pt x="6304662" y="1750875"/>
                  <a:pt x="6294022" y="1746466"/>
                  <a:pt x="6294023" y="1742055"/>
                </a:cubicBezTo>
                <a:close/>
                <a:moveTo>
                  <a:pt x="6146377" y="1742054"/>
                </a:moveTo>
                <a:cubicBezTo>
                  <a:pt x="6146377" y="1742054"/>
                  <a:pt x="6156918" y="1742054"/>
                  <a:pt x="6156918" y="1742054"/>
                </a:cubicBezTo>
                <a:cubicBezTo>
                  <a:pt x="6156918" y="1742054"/>
                  <a:pt x="6167456" y="1742054"/>
                  <a:pt x="6156918" y="1746570"/>
                </a:cubicBezTo>
                <a:cubicBezTo>
                  <a:pt x="6167456" y="1746570"/>
                  <a:pt x="6167456" y="1746570"/>
                  <a:pt x="6167456" y="1742054"/>
                </a:cubicBezTo>
                <a:cubicBezTo>
                  <a:pt x="6167456" y="1742054"/>
                  <a:pt x="6177997" y="1742055"/>
                  <a:pt x="6177997" y="1742055"/>
                </a:cubicBezTo>
                <a:cubicBezTo>
                  <a:pt x="6167456" y="1742054"/>
                  <a:pt x="6156918" y="1760120"/>
                  <a:pt x="6188536" y="1760119"/>
                </a:cubicBezTo>
                <a:cubicBezTo>
                  <a:pt x="6188537" y="1764636"/>
                  <a:pt x="6177997" y="1764636"/>
                  <a:pt x="6167456" y="1764635"/>
                </a:cubicBezTo>
                <a:cubicBezTo>
                  <a:pt x="6135837" y="1764635"/>
                  <a:pt x="6146377" y="1751087"/>
                  <a:pt x="6146377" y="1742054"/>
                </a:cubicBezTo>
                <a:close/>
                <a:moveTo>
                  <a:pt x="6303408" y="1732254"/>
                </a:moveTo>
                <a:cubicBezTo>
                  <a:pt x="6303408" y="1732254"/>
                  <a:pt x="6303408" y="1732254"/>
                  <a:pt x="6303409" y="1737155"/>
                </a:cubicBezTo>
                <a:cubicBezTo>
                  <a:pt x="6303409" y="1737155"/>
                  <a:pt x="6303409" y="1737155"/>
                  <a:pt x="6314675" y="1737156"/>
                </a:cubicBezTo>
                <a:cubicBezTo>
                  <a:pt x="6314675" y="1732254"/>
                  <a:pt x="6303408" y="1732254"/>
                  <a:pt x="6303408" y="1732254"/>
                </a:cubicBezTo>
                <a:close/>
                <a:moveTo>
                  <a:pt x="752331" y="1724927"/>
                </a:moveTo>
                <a:cubicBezTo>
                  <a:pt x="752331" y="1724927"/>
                  <a:pt x="748482" y="1739241"/>
                  <a:pt x="748482" y="1739241"/>
                </a:cubicBezTo>
                <a:lnTo>
                  <a:pt x="738410" y="1734205"/>
                </a:lnTo>
                <a:cubicBezTo>
                  <a:pt x="729522" y="1746006"/>
                  <a:pt x="735745" y="1765356"/>
                  <a:pt x="735745" y="1765356"/>
                </a:cubicBezTo>
                <a:cubicBezTo>
                  <a:pt x="740780" y="1767875"/>
                  <a:pt x="745815" y="1770394"/>
                  <a:pt x="754702" y="1758597"/>
                </a:cubicBezTo>
                <a:cubicBezTo>
                  <a:pt x="740780" y="1767875"/>
                  <a:pt x="750852" y="1772912"/>
                  <a:pt x="755887" y="1775430"/>
                </a:cubicBezTo>
                <a:cubicBezTo>
                  <a:pt x="755887" y="1775430"/>
                  <a:pt x="755887" y="1775430"/>
                  <a:pt x="752036" y="1789748"/>
                </a:cubicBezTo>
                <a:cubicBezTo>
                  <a:pt x="762107" y="1794785"/>
                  <a:pt x="755887" y="1775430"/>
                  <a:pt x="765958" y="1780467"/>
                </a:cubicBezTo>
                <a:cubicBezTo>
                  <a:pt x="767142" y="1797305"/>
                  <a:pt x="776030" y="1785503"/>
                  <a:pt x="786100" y="1790539"/>
                </a:cubicBezTo>
                <a:cubicBezTo>
                  <a:pt x="786100" y="1790539"/>
                  <a:pt x="786100" y="1790539"/>
                  <a:pt x="782249" y="1804858"/>
                </a:cubicBezTo>
                <a:lnTo>
                  <a:pt x="824811" y="1810478"/>
                </a:lnTo>
                <a:lnTo>
                  <a:pt x="825589" y="1815284"/>
                </a:lnTo>
                <a:lnTo>
                  <a:pt x="825092" y="1818160"/>
                </a:lnTo>
                <a:cubicBezTo>
                  <a:pt x="824758" y="1822055"/>
                  <a:pt x="825053" y="1826265"/>
                  <a:pt x="827572" y="1827524"/>
                </a:cubicBezTo>
                <a:lnTo>
                  <a:pt x="825589" y="1815284"/>
                </a:lnTo>
                <a:lnTo>
                  <a:pt x="826387" y="1810686"/>
                </a:lnTo>
                <a:lnTo>
                  <a:pt x="824811" y="1810478"/>
                </a:lnTo>
                <a:lnTo>
                  <a:pt x="818981" y="1774497"/>
                </a:lnTo>
                <a:cubicBezTo>
                  <a:pt x="813946" y="1771978"/>
                  <a:pt x="815131" y="1788816"/>
                  <a:pt x="813946" y="1771978"/>
                </a:cubicBezTo>
                <a:lnTo>
                  <a:pt x="811272" y="1784510"/>
                </a:lnTo>
                <a:lnTo>
                  <a:pt x="801948" y="1774101"/>
                </a:lnTo>
                <a:cubicBezTo>
                  <a:pt x="799134" y="1768633"/>
                  <a:pt x="796321" y="1763166"/>
                  <a:pt x="788768" y="1759388"/>
                </a:cubicBezTo>
                <a:cubicBezTo>
                  <a:pt x="788768" y="1759388"/>
                  <a:pt x="783732" y="1756869"/>
                  <a:pt x="778696" y="1754352"/>
                </a:cubicBezTo>
                <a:cubicBezTo>
                  <a:pt x="778696" y="1754352"/>
                  <a:pt x="778696" y="1754352"/>
                  <a:pt x="773659" y="1751833"/>
                </a:cubicBezTo>
                <a:lnTo>
                  <a:pt x="769255" y="1749630"/>
                </a:lnTo>
                <a:cubicBezTo>
                  <a:pt x="767660" y="1752894"/>
                  <a:pt x="766698" y="1756471"/>
                  <a:pt x="763588" y="1746797"/>
                </a:cubicBezTo>
                <a:cubicBezTo>
                  <a:pt x="758553" y="1744278"/>
                  <a:pt x="758553" y="1744278"/>
                  <a:pt x="758553" y="1744278"/>
                </a:cubicBezTo>
                <a:cubicBezTo>
                  <a:pt x="763588" y="1746797"/>
                  <a:pt x="763588" y="1746797"/>
                  <a:pt x="767438" y="1732481"/>
                </a:cubicBezTo>
                <a:cubicBezTo>
                  <a:pt x="762403" y="1729963"/>
                  <a:pt x="762403" y="1729963"/>
                  <a:pt x="757366" y="1727445"/>
                </a:cubicBezTo>
                <a:cubicBezTo>
                  <a:pt x="757366" y="1727445"/>
                  <a:pt x="752331" y="1724927"/>
                  <a:pt x="752331" y="1724927"/>
                </a:cubicBezTo>
                <a:close/>
                <a:moveTo>
                  <a:pt x="6337204" y="1719188"/>
                </a:moveTo>
                <a:cubicBezTo>
                  <a:pt x="6337204" y="1719188"/>
                  <a:pt x="6337203" y="1723271"/>
                  <a:pt x="6337203" y="1723271"/>
                </a:cubicBezTo>
                <a:cubicBezTo>
                  <a:pt x="6348470" y="1723271"/>
                  <a:pt x="6348470" y="1723271"/>
                  <a:pt x="6348470" y="1727355"/>
                </a:cubicBezTo>
                <a:cubicBezTo>
                  <a:pt x="6348470" y="1727355"/>
                  <a:pt x="6348470" y="1727355"/>
                  <a:pt x="6348470" y="1723271"/>
                </a:cubicBezTo>
                <a:cubicBezTo>
                  <a:pt x="6348470" y="1723271"/>
                  <a:pt x="6348469" y="1719188"/>
                  <a:pt x="6348469" y="1719188"/>
                </a:cubicBezTo>
                <a:cubicBezTo>
                  <a:pt x="6348469" y="1719188"/>
                  <a:pt x="6337204" y="1719188"/>
                  <a:pt x="6337204" y="1719188"/>
                </a:cubicBezTo>
                <a:close/>
                <a:moveTo>
                  <a:pt x="6283695" y="1713960"/>
                </a:moveTo>
                <a:cubicBezTo>
                  <a:pt x="6278531" y="1716246"/>
                  <a:pt x="6275950" y="1719677"/>
                  <a:pt x="6275950" y="1723108"/>
                </a:cubicBezTo>
                <a:cubicBezTo>
                  <a:pt x="6275950" y="1726538"/>
                  <a:pt x="6278531" y="1729968"/>
                  <a:pt x="6283695" y="1732254"/>
                </a:cubicBezTo>
                <a:cubicBezTo>
                  <a:pt x="6294022" y="1727681"/>
                  <a:pt x="6304347" y="1727681"/>
                  <a:pt x="6314675" y="1727681"/>
                </a:cubicBezTo>
                <a:cubicBezTo>
                  <a:pt x="6304347" y="1723108"/>
                  <a:pt x="6304347" y="1718534"/>
                  <a:pt x="6304347" y="1713960"/>
                </a:cubicBezTo>
                <a:cubicBezTo>
                  <a:pt x="6294022" y="1718534"/>
                  <a:pt x="6294022" y="1709386"/>
                  <a:pt x="6283695" y="1713960"/>
                </a:cubicBezTo>
                <a:close/>
                <a:moveTo>
                  <a:pt x="682321" y="1706159"/>
                </a:moveTo>
                <a:cubicBezTo>
                  <a:pt x="677763" y="1703880"/>
                  <a:pt x="669353" y="1715916"/>
                  <a:pt x="669353" y="1715916"/>
                </a:cubicBezTo>
                <a:cubicBezTo>
                  <a:pt x="671632" y="1717054"/>
                  <a:pt x="672949" y="1721776"/>
                  <a:pt x="674177" y="1724419"/>
                </a:cubicBezTo>
                <a:cubicBezTo>
                  <a:pt x="675407" y="1727063"/>
                  <a:pt x="676546" y="1727632"/>
                  <a:pt x="678471" y="1720476"/>
                </a:cubicBezTo>
                <a:cubicBezTo>
                  <a:pt x="678471" y="1720476"/>
                  <a:pt x="678471" y="1720476"/>
                  <a:pt x="682321" y="1706159"/>
                </a:cubicBezTo>
                <a:close/>
                <a:moveTo>
                  <a:pt x="6453612" y="1706119"/>
                </a:moveTo>
                <a:cubicBezTo>
                  <a:pt x="6453612" y="1706119"/>
                  <a:pt x="6442346" y="1706120"/>
                  <a:pt x="6442346" y="1706120"/>
                </a:cubicBezTo>
                <a:cubicBezTo>
                  <a:pt x="6442346" y="1709386"/>
                  <a:pt x="6453612" y="1709387"/>
                  <a:pt x="6453612" y="1709387"/>
                </a:cubicBezTo>
                <a:cubicBezTo>
                  <a:pt x="6453612" y="1706119"/>
                  <a:pt x="6453612" y="1706119"/>
                  <a:pt x="6453612" y="1706119"/>
                </a:cubicBezTo>
                <a:close/>
                <a:moveTo>
                  <a:pt x="6355979" y="1701218"/>
                </a:moveTo>
                <a:cubicBezTo>
                  <a:pt x="6355979" y="1701218"/>
                  <a:pt x="6355980" y="1705574"/>
                  <a:pt x="6367246" y="1705573"/>
                </a:cubicBezTo>
                <a:lnTo>
                  <a:pt x="6367247" y="1709929"/>
                </a:lnTo>
                <a:cubicBezTo>
                  <a:pt x="6367247" y="1709929"/>
                  <a:pt x="6355979" y="1709929"/>
                  <a:pt x="6355979" y="1709929"/>
                </a:cubicBezTo>
                <a:cubicBezTo>
                  <a:pt x="6355980" y="1714286"/>
                  <a:pt x="6355980" y="1714286"/>
                  <a:pt x="6355980" y="1714286"/>
                </a:cubicBezTo>
                <a:cubicBezTo>
                  <a:pt x="6355980" y="1714286"/>
                  <a:pt x="6355980" y="1714286"/>
                  <a:pt x="6367247" y="1714286"/>
                </a:cubicBezTo>
                <a:cubicBezTo>
                  <a:pt x="6355979" y="1718642"/>
                  <a:pt x="6355979" y="1718642"/>
                  <a:pt x="6367246" y="1722997"/>
                </a:cubicBezTo>
                <a:cubicBezTo>
                  <a:pt x="6378510" y="1727354"/>
                  <a:pt x="6389777" y="1727355"/>
                  <a:pt x="6401041" y="1727354"/>
                </a:cubicBezTo>
                <a:cubicBezTo>
                  <a:pt x="6401041" y="1718641"/>
                  <a:pt x="6389776" y="1714286"/>
                  <a:pt x="6378510" y="1705574"/>
                </a:cubicBezTo>
                <a:cubicBezTo>
                  <a:pt x="6378510" y="1705574"/>
                  <a:pt x="6378510" y="1701218"/>
                  <a:pt x="6367247" y="1701218"/>
                </a:cubicBezTo>
                <a:cubicBezTo>
                  <a:pt x="6367247" y="1701218"/>
                  <a:pt x="6367247" y="1701218"/>
                  <a:pt x="6355979" y="1701218"/>
                </a:cubicBezTo>
                <a:close/>
                <a:moveTo>
                  <a:pt x="6250839" y="1701218"/>
                </a:moveTo>
                <a:cubicBezTo>
                  <a:pt x="6241451" y="1701218"/>
                  <a:pt x="6241450" y="1709929"/>
                  <a:pt x="6232063" y="1709929"/>
                </a:cubicBezTo>
                <a:cubicBezTo>
                  <a:pt x="6241450" y="1714286"/>
                  <a:pt x="6232063" y="1718642"/>
                  <a:pt x="6241451" y="1727355"/>
                </a:cubicBezTo>
                <a:cubicBezTo>
                  <a:pt x="6250840" y="1722997"/>
                  <a:pt x="6250839" y="1705573"/>
                  <a:pt x="6250839" y="1701218"/>
                </a:cubicBezTo>
                <a:close/>
                <a:moveTo>
                  <a:pt x="633319" y="1699926"/>
                </a:moveTo>
                <a:cubicBezTo>
                  <a:pt x="629078" y="1699836"/>
                  <a:pt x="624354" y="1701535"/>
                  <a:pt x="619921" y="1707440"/>
                </a:cubicBezTo>
                <a:lnTo>
                  <a:pt x="619922" y="1707437"/>
                </a:lnTo>
                <a:cubicBezTo>
                  <a:pt x="614451" y="1704700"/>
                  <a:pt x="614451" y="1704700"/>
                  <a:pt x="614451" y="1704700"/>
                </a:cubicBezTo>
                <a:cubicBezTo>
                  <a:pt x="608982" y="1701965"/>
                  <a:pt x="608982" y="1701965"/>
                  <a:pt x="608982" y="1701965"/>
                </a:cubicBezTo>
                <a:cubicBezTo>
                  <a:pt x="608982" y="1701965"/>
                  <a:pt x="605131" y="1716284"/>
                  <a:pt x="605131" y="1716284"/>
                </a:cubicBezTo>
                <a:cubicBezTo>
                  <a:pt x="605131" y="1716284"/>
                  <a:pt x="605131" y="1716284"/>
                  <a:pt x="610600" y="1719020"/>
                </a:cubicBezTo>
                <a:cubicBezTo>
                  <a:pt x="610600" y="1719020"/>
                  <a:pt x="610600" y="1719020"/>
                  <a:pt x="616070" y="1721756"/>
                </a:cubicBezTo>
                <a:lnTo>
                  <a:pt x="619921" y="1707440"/>
                </a:lnTo>
                <a:cubicBezTo>
                  <a:pt x="628786" y="1695629"/>
                  <a:pt x="639978" y="1717469"/>
                  <a:pt x="643830" y="1703150"/>
                </a:cubicBezTo>
                <a:cubicBezTo>
                  <a:pt x="643830" y="1703150"/>
                  <a:pt x="639978" y="1717469"/>
                  <a:pt x="650188" y="1722576"/>
                </a:cubicBezTo>
                <a:cubicBezTo>
                  <a:pt x="649248" y="1709921"/>
                  <a:pt x="660500" y="1712502"/>
                  <a:pt x="661875" y="1712429"/>
                </a:cubicBezTo>
                <a:cubicBezTo>
                  <a:pt x="662336" y="1712406"/>
                  <a:pt x="661697" y="1712086"/>
                  <a:pt x="659145" y="1710808"/>
                </a:cubicBezTo>
                <a:cubicBezTo>
                  <a:pt x="659145" y="1710808"/>
                  <a:pt x="654040" y="1708257"/>
                  <a:pt x="648934" y="1705703"/>
                </a:cubicBezTo>
                <a:cubicBezTo>
                  <a:pt x="648934" y="1705703"/>
                  <a:pt x="648934" y="1705703"/>
                  <a:pt x="643830" y="1703150"/>
                </a:cubicBezTo>
                <a:cubicBezTo>
                  <a:pt x="641322" y="1701896"/>
                  <a:pt x="637561" y="1700016"/>
                  <a:pt x="633319" y="1699926"/>
                </a:cubicBezTo>
                <a:close/>
                <a:moveTo>
                  <a:pt x="701365" y="1699439"/>
                </a:moveTo>
                <a:cubicBezTo>
                  <a:pt x="697771" y="1712802"/>
                  <a:pt x="702837" y="1715334"/>
                  <a:pt x="702837" y="1715334"/>
                </a:cubicBezTo>
                <a:cubicBezTo>
                  <a:pt x="702837" y="1715334"/>
                  <a:pt x="697771" y="1712802"/>
                  <a:pt x="697771" y="1712802"/>
                </a:cubicBezTo>
                <a:cubicBezTo>
                  <a:pt x="692709" y="1710270"/>
                  <a:pt x="692709" y="1710270"/>
                  <a:pt x="692709" y="1710270"/>
                </a:cubicBezTo>
                <a:cubicBezTo>
                  <a:pt x="684049" y="1721099"/>
                  <a:pt x="678985" y="1718565"/>
                  <a:pt x="680455" y="1734461"/>
                </a:cubicBezTo>
                <a:cubicBezTo>
                  <a:pt x="676862" y="1747824"/>
                  <a:pt x="676862" y="1747824"/>
                  <a:pt x="676862" y="1747824"/>
                </a:cubicBezTo>
                <a:cubicBezTo>
                  <a:pt x="681926" y="1750357"/>
                  <a:pt x="681926" y="1750357"/>
                  <a:pt x="685520" y="1736994"/>
                </a:cubicBezTo>
                <a:cubicBezTo>
                  <a:pt x="685520" y="1736994"/>
                  <a:pt x="689113" y="1723631"/>
                  <a:pt x="694178" y="1726164"/>
                </a:cubicBezTo>
                <a:cubicBezTo>
                  <a:pt x="694178" y="1726164"/>
                  <a:pt x="699243" y="1728698"/>
                  <a:pt x="699243" y="1728698"/>
                </a:cubicBezTo>
                <a:cubicBezTo>
                  <a:pt x="699243" y="1728698"/>
                  <a:pt x="695650" y="1742059"/>
                  <a:pt x="700714" y="1744593"/>
                </a:cubicBezTo>
                <a:cubicBezTo>
                  <a:pt x="705779" y="1747125"/>
                  <a:pt x="705779" y="1747125"/>
                  <a:pt x="705779" y="1747125"/>
                </a:cubicBezTo>
                <a:cubicBezTo>
                  <a:pt x="700714" y="1744593"/>
                  <a:pt x="704308" y="1731230"/>
                  <a:pt x="709373" y="1733762"/>
                </a:cubicBezTo>
                <a:cubicBezTo>
                  <a:pt x="709373" y="1733762"/>
                  <a:pt x="714437" y="1736295"/>
                  <a:pt x="710843" y="1749657"/>
                </a:cubicBezTo>
                <a:cubicBezTo>
                  <a:pt x="715909" y="1752190"/>
                  <a:pt x="715909" y="1752190"/>
                  <a:pt x="715909" y="1752190"/>
                </a:cubicBezTo>
                <a:cubicBezTo>
                  <a:pt x="712314" y="1765553"/>
                  <a:pt x="707248" y="1763020"/>
                  <a:pt x="712314" y="1765553"/>
                </a:cubicBezTo>
                <a:cubicBezTo>
                  <a:pt x="708720" y="1778916"/>
                  <a:pt x="708720" y="1778916"/>
                  <a:pt x="708720" y="1778916"/>
                </a:cubicBezTo>
                <a:cubicBezTo>
                  <a:pt x="708720" y="1778916"/>
                  <a:pt x="713785" y="1781448"/>
                  <a:pt x="713785" y="1781448"/>
                </a:cubicBezTo>
                <a:cubicBezTo>
                  <a:pt x="713785" y="1781448"/>
                  <a:pt x="717379" y="1768087"/>
                  <a:pt x="717379" y="1768087"/>
                </a:cubicBezTo>
                <a:cubicBezTo>
                  <a:pt x="720973" y="1754724"/>
                  <a:pt x="720973" y="1754724"/>
                  <a:pt x="720973" y="1754724"/>
                </a:cubicBezTo>
                <a:cubicBezTo>
                  <a:pt x="724568" y="1741361"/>
                  <a:pt x="719502" y="1738828"/>
                  <a:pt x="719502" y="1738828"/>
                </a:cubicBezTo>
                <a:cubicBezTo>
                  <a:pt x="719502" y="1738828"/>
                  <a:pt x="723096" y="1725466"/>
                  <a:pt x="723096" y="1725466"/>
                </a:cubicBezTo>
                <a:cubicBezTo>
                  <a:pt x="718030" y="1722933"/>
                  <a:pt x="718030" y="1722933"/>
                  <a:pt x="718030" y="1722933"/>
                </a:cubicBezTo>
                <a:cubicBezTo>
                  <a:pt x="718030" y="1722933"/>
                  <a:pt x="723096" y="1725466"/>
                  <a:pt x="726689" y="1712104"/>
                </a:cubicBezTo>
                <a:cubicBezTo>
                  <a:pt x="721625" y="1709571"/>
                  <a:pt x="721625" y="1709571"/>
                  <a:pt x="721625" y="1709571"/>
                </a:cubicBezTo>
                <a:cubicBezTo>
                  <a:pt x="718030" y="1722933"/>
                  <a:pt x="718030" y="1722933"/>
                  <a:pt x="712968" y="1720400"/>
                </a:cubicBezTo>
                <a:cubicBezTo>
                  <a:pt x="712968" y="1720400"/>
                  <a:pt x="702837" y="1715334"/>
                  <a:pt x="701365" y="1699439"/>
                </a:cubicBezTo>
                <a:close/>
                <a:moveTo>
                  <a:pt x="5800225" y="1696318"/>
                </a:moveTo>
                <a:cubicBezTo>
                  <a:pt x="5800224" y="1701220"/>
                  <a:pt x="5800224" y="1701220"/>
                  <a:pt x="5800224" y="1701220"/>
                </a:cubicBezTo>
                <a:cubicBezTo>
                  <a:pt x="5800224" y="1701220"/>
                  <a:pt x="5809613" y="1701219"/>
                  <a:pt x="5809613" y="1701219"/>
                </a:cubicBezTo>
                <a:cubicBezTo>
                  <a:pt x="5819002" y="1696318"/>
                  <a:pt x="5809613" y="1696318"/>
                  <a:pt x="5800225" y="1696318"/>
                </a:cubicBezTo>
                <a:close/>
                <a:moveTo>
                  <a:pt x="6421695" y="1688150"/>
                </a:moveTo>
                <a:cubicBezTo>
                  <a:pt x="6411368" y="1688151"/>
                  <a:pt x="6411368" y="1692397"/>
                  <a:pt x="6401041" y="1692397"/>
                </a:cubicBezTo>
                <a:cubicBezTo>
                  <a:pt x="6411369" y="1696645"/>
                  <a:pt x="6411369" y="1700892"/>
                  <a:pt x="6411369" y="1709386"/>
                </a:cubicBezTo>
                <a:cubicBezTo>
                  <a:pt x="6421695" y="1709387"/>
                  <a:pt x="6442349" y="1709386"/>
                  <a:pt x="6432021" y="1705138"/>
                </a:cubicBezTo>
                <a:cubicBezTo>
                  <a:pt x="6432021" y="1705138"/>
                  <a:pt x="6432021" y="1700892"/>
                  <a:pt x="6421696" y="1700892"/>
                </a:cubicBezTo>
                <a:cubicBezTo>
                  <a:pt x="6421695" y="1696645"/>
                  <a:pt x="6421695" y="1696645"/>
                  <a:pt x="6421695" y="1688150"/>
                </a:cubicBezTo>
                <a:close/>
                <a:moveTo>
                  <a:pt x="6295897" y="1683251"/>
                </a:moveTo>
                <a:cubicBezTo>
                  <a:pt x="6295897" y="1687335"/>
                  <a:pt x="6295898" y="1691418"/>
                  <a:pt x="6303409" y="1687335"/>
                </a:cubicBezTo>
                <a:cubicBezTo>
                  <a:pt x="6303409" y="1687335"/>
                  <a:pt x="6303409" y="1687335"/>
                  <a:pt x="6303409" y="1683251"/>
                </a:cubicBezTo>
                <a:cubicBezTo>
                  <a:pt x="6303409" y="1683251"/>
                  <a:pt x="6295897" y="1683251"/>
                  <a:pt x="6295897" y="1683251"/>
                </a:cubicBezTo>
                <a:close/>
                <a:moveTo>
                  <a:pt x="5820879" y="1683251"/>
                </a:moveTo>
                <a:cubicBezTo>
                  <a:pt x="5811491" y="1683251"/>
                  <a:pt x="5811491" y="1687335"/>
                  <a:pt x="5811490" y="1691419"/>
                </a:cubicBezTo>
                <a:cubicBezTo>
                  <a:pt x="5820880" y="1691418"/>
                  <a:pt x="5830268" y="1687335"/>
                  <a:pt x="5830268" y="1683251"/>
                </a:cubicBezTo>
                <a:cubicBezTo>
                  <a:pt x="5820879" y="1683251"/>
                  <a:pt x="5820879" y="1683251"/>
                  <a:pt x="5820879" y="1683251"/>
                </a:cubicBezTo>
                <a:close/>
                <a:moveTo>
                  <a:pt x="584218" y="1682731"/>
                </a:moveTo>
                <a:cubicBezTo>
                  <a:pt x="583114" y="1679896"/>
                  <a:pt x="577188" y="1686069"/>
                  <a:pt x="573428" y="1684189"/>
                </a:cubicBezTo>
                <a:lnTo>
                  <a:pt x="578441" y="1686695"/>
                </a:lnTo>
                <a:cubicBezTo>
                  <a:pt x="578441" y="1686695"/>
                  <a:pt x="578441" y="1686695"/>
                  <a:pt x="583456" y="1689204"/>
                </a:cubicBezTo>
                <a:cubicBezTo>
                  <a:pt x="584419" y="1685623"/>
                  <a:pt x="584586" y="1683677"/>
                  <a:pt x="584218" y="1682731"/>
                </a:cubicBezTo>
                <a:close/>
                <a:moveTo>
                  <a:pt x="6357858" y="1678349"/>
                </a:moveTo>
                <a:cubicBezTo>
                  <a:pt x="6348469" y="1678349"/>
                  <a:pt x="6348469" y="1683250"/>
                  <a:pt x="6348469" y="1688151"/>
                </a:cubicBezTo>
                <a:cubicBezTo>
                  <a:pt x="6357858" y="1688151"/>
                  <a:pt x="6357858" y="1683250"/>
                  <a:pt x="6367246" y="1688151"/>
                </a:cubicBezTo>
                <a:cubicBezTo>
                  <a:pt x="6367246" y="1683250"/>
                  <a:pt x="6357858" y="1678349"/>
                  <a:pt x="6357858" y="1678349"/>
                </a:cubicBezTo>
                <a:close/>
                <a:moveTo>
                  <a:pt x="553675" y="1674307"/>
                </a:moveTo>
                <a:cubicBezTo>
                  <a:pt x="553675" y="1674307"/>
                  <a:pt x="549826" y="1688625"/>
                  <a:pt x="549826" y="1688625"/>
                </a:cubicBezTo>
                <a:cubicBezTo>
                  <a:pt x="549826" y="1688625"/>
                  <a:pt x="549826" y="1688625"/>
                  <a:pt x="554687" y="1691058"/>
                </a:cubicBezTo>
                <a:cubicBezTo>
                  <a:pt x="554687" y="1691058"/>
                  <a:pt x="554687" y="1691058"/>
                  <a:pt x="558539" y="1676739"/>
                </a:cubicBezTo>
                <a:cubicBezTo>
                  <a:pt x="558539" y="1676739"/>
                  <a:pt x="553675" y="1674307"/>
                  <a:pt x="553675" y="1674307"/>
                </a:cubicBezTo>
                <a:close/>
                <a:moveTo>
                  <a:pt x="6284634" y="1665282"/>
                </a:moveTo>
                <a:cubicBezTo>
                  <a:pt x="6273367" y="1669773"/>
                  <a:pt x="6262101" y="1674265"/>
                  <a:pt x="6262101" y="1683250"/>
                </a:cubicBezTo>
                <a:cubicBezTo>
                  <a:pt x="6262101" y="1683250"/>
                  <a:pt x="6273367" y="1683250"/>
                  <a:pt x="6273368" y="1687742"/>
                </a:cubicBezTo>
                <a:cubicBezTo>
                  <a:pt x="6273368" y="1687742"/>
                  <a:pt x="6262101" y="1692235"/>
                  <a:pt x="6262101" y="1692235"/>
                </a:cubicBezTo>
                <a:cubicBezTo>
                  <a:pt x="6262101" y="1701218"/>
                  <a:pt x="6273367" y="1696726"/>
                  <a:pt x="6284635" y="1701218"/>
                </a:cubicBezTo>
                <a:cubicBezTo>
                  <a:pt x="6284634" y="1696726"/>
                  <a:pt x="6284634" y="1692235"/>
                  <a:pt x="6273368" y="1687742"/>
                </a:cubicBezTo>
                <a:cubicBezTo>
                  <a:pt x="6273368" y="1687742"/>
                  <a:pt x="6273368" y="1687742"/>
                  <a:pt x="6284634" y="1687743"/>
                </a:cubicBezTo>
                <a:cubicBezTo>
                  <a:pt x="6295898" y="1683250"/>
                  <a:pt x="6295898" y="1669773"/>
                  <a:pt x="6284634" y="1665282"/>
                </a:cubicBezTo>
                <a:close/>
                <a:moveTo>
                  <a:pt x="6547488" y="1660382"/>
                </a:moveTo>
                <a:cubicBezTo>
                  <a:pt x="6547488" y="1660382"/>
                  <a:pt x="6547488" y="1660382"/>
                  <a:pt x="6547488" y="1665283"/>
                </a:cubicBezTo>
                <a:cubicBezTo>
                  <a:pt x="6558755" y="1665283"/>
                  <a:pt x="6547488" y="1660382"/>
                  <a:pt x="6558755" y="1660383"/>
                </a:cubicBezTo>
                <a:cubicBezTo>
                  <a:pt x="6558755" y="1660383"/>
                  <a:pt x="6547488" y="1660382"/>
                  <a:pt x="6547488" y="1660382"/>
                </a:cubicBezTo>
                <a:close/>
                <a:moveTo>
                  <a:pt x="620533" y="1659016"/>
                </a:moveTo>
                <a:lnTo>
                  <a:pt x="611749" y="1665134"/>
                </a:lnTo>
                <a:lnTo>
                  <a:pt x="611442" y="1664622"/>
                </a:lnTo>
                <a:cubicBezTo>
                  <a:pt x="610771" y="1663271"/>
                  <a:pt x="610131" y="1662443"/>
                  <a:pt x="609419" y="1662848"/>
                </a:cubicBezTo>
                <a:cubicBezTo>
                  <a:pt x="608707" y="1663252"/>
                  <a:pt x="607921" y="1664891"/>
                  <a:pt x="606959" y="1668472"/>
                </a:cubicBezTo>
                <a:lnTo>
                  <a:pt x="611749" y="1665134"/>
                </a:lnTo>
                <a:lnTo>
                  <a:pt x="616682" y="1673334"/>
                </a:lnTo>
                <a:cubicBezTo>
                  <a:pt x="616682" y="1673334"/>
                  <a:pt x="620533" y="1659016"/>
                  <a:pt x="620533" y="1659016"/>
                </a:cubicBezTo>
                <a:close/>
                <a:moveTo>
                  <a:pt x="6330670" y="1650815"/>
                </a:moveTo>
                <a:cubicBezTo>
                  <a:pt x="6327304" y="1650553"/>
                  <a:pt x="6323740" y="1651366"/>
                  <a:pt x="6322949" y="1652610"/>
                </a:cubicBezTo>
                <a:cubicBezTo>
                  <a:pt x="6322420" y="1653440"/>
                  <a:pt x="6323125" y="1654461"/>
                  <a:pt x="6325941" y="1655483"/>
                </a:cubicBezTo>
                <a:cubicBezTo>
                  <a:pt x="6325941" y="1655483"/>
                  <a:pt x="6325941" y="1655483"/>
                  <a:pt x="6337205" y="1655483"/>
                </a:cubicBezTo>
                <a:cubicBezTo>
                  <a:pt x="6337205" y="1652419"/>
                  <a:pt x="6334037" y="1651079"/>
                  <a:pt x="6330670" y="1650815"/>
                </a:cubicBezTo>
                <a:close/>
                <a:moveTo>
                  <a:pt x="5873451" y="1632613"/>
                </a:moveTo>
                <a:cubicBezTo>
                  <a:pt x="5873451" y="1637512"/>
                  <a:pt x="5873451" y="1637512"/>
                  <a:pt x="5864062" y="1637512"/>
                </a:cubicBezTo>
                <a:cubicBezTo>
                  <a:pt x="5864062" y="1637512"/>
                  <a:pt x="5882838" y="1642413"/>
                  <a:pt x="5873451" y="1632613"/>
                </a:cubicBezTo>
                <a:close/>
                <a:moveTo>
                  <a:pt x="6304347" y="1624446"/>
                </a:moveTo>
                <a:cubicBezTo>
                  <a:pt x="6294020" y="1624445"/>
                  <a:pt x="6294020" y="1637677"/>
                  <a:pt x="6304348" y="1637677"/>
                </a:cubicBezTo>
                <a:cubicBezTo>
                  <a:pt x="6304347" y="1642087"/>
                  <a:pt x="6283693" y="1637677"/>
                  <a:pt x="6283693" y="1642087"/>
                </a:cubicBezTo>
                <a:cubicBezTo>
                  <a:pt x="6273368" y="1633265"/>
                  <a:pt x="6263040" y="1642087"/>
                  <a:pt x="6252712" y="1637677"/>
                </a:cubicBezTo>
                <a:cubicBezTo>
                  <a:pt x="6242387" y="1642087"/>
                  <a:pt x="6239805" y="1648702"/>
                  <a:pt x="6239805" y="1654767"/>
                </a:cubicBezTo>
                <a:cubicBezTo>
                  <a:pt x="6239805" y="1660832"/>
                  <a:pt x="6242387" y="1666344"/>
                  <a:pt x="6242388" y="1668549"/>
                </a:cubicBezTo>
                <a:cubicBezTo>
                  <a:pt x="6263041" y="1668549"/>
                  <a:pt x="6283693" y="1664138"/>
                  <a:pt x="6273368" y="1650909"/>
                </a:cubicBezTo>
                <a:cubicBezTo>
                  <a:pt x="6283693" y="1646497"/>
                  <a:pt x="6283693" y="1650909"/>
                  <a:pt x="6294020" y="1646497"/>
                </a:cubicBezTo>
                <a:cubicBezTo>
                  <a:pt x="6294020" y="1650909"/>
                  <a:pt x="6283693" y="1650909"/>
                  <a:pt x="6294019" y="1655319"/>
                </a:cubicBezTo>
                <a:cubicBezTo>
                  <a:pt x="6294019" y="1655319"/>
                  <a:pt x="6294020" y="1659729"/>
                  <a:pt x="6304348" y="1659728"/>
                </a:cubicBezTo>
                <a:cubicBezTo>
                  <a:pt x="6314673" y="1655319"/>
                  <a:pt x="6314672" y="1646497"/>
                  <a:pt x="6314672" y="1642087"/>
                </a:cubicBezTo>
                <a:cubicBezTo>
                  <a:pt x="6314672" y="1637677"/>
                  <a:pt x="6314673" y="1628855"/>
                  <a:pt x="6304347" y="1624446"/>
                </a:cubicBezTo>
                <a:close/>
                <a:moveTo>
                  <a:pt x="6421069" y="1606477"/>
                </a:moveTo>
                <a:cubicBezTo>
                  <a:pt x="6411056" y="1606477"/>
                  <a:pt x="6408551" y="1614274"/>
                  <a:pt x="6408551" y="1624297"/>
                </a:cubicBezTo>
                <a:cubicBezTo>
                  <a:pt x="6408551" y="1634320"/>
                  <a:pt x="6411056" y="1646571"/>
                  <a:pt x="6411057" y="1655481"/>
                </a:cubicBezTo>
                <a:cubicBezTo>
                  <a:pt x="6421070" y="1655481"/>
                  <a:pt x="6421070" y="1655481"/>
                  <a:pt x="6431083" y="1655481"/>
                </a:cubicBezTo>
                <a:cubicBezTo>
                  <a:pt x="6431082" y="1651026"/>
                  <a:pt x="6421069" y="1646571"/>
                  <a:pt x="6421070" y="1642116"/>
                </a:cubicBezTo>
                <a:cubicBezTo>
                  <a:pt x="6421070" y="1633206"/>
                  <a:pt x="6431082" y="1628751"/>
                  <a:pt x="6441097" y="1624297"/>
                </a:cubicBezTo>
                <a:cubicBezTo>
                  <a:pt x="6451110" y="1624296"/>
                  <a:pt x="6441097" y="1633207"/>
                  <a:pt x="6451110" y="1628751"/>
                </a:cubicBezTo>
                <a:cubicBezTo>
                  <a:pt x="6461123" y="1628751"/>
                  <a:pt x="6461123" y="1619841"/>
                  <a:pt x="6451110" y="1615386"/>
                </a:cubicBezTo>
                <a:cubicBezTo>
                  <a:pt x="6441097" y="1619841"/>
                  <a:pt x="6441097" y="1619841"/>
                  <a:pt x="6431083" y="1615386"/>
                </a:cubicBezTo>
                <a:cubicBezTo>
                  <a:pt x="6421070" y="1615387"/>
                  <a:pt x="6431082" y="1606477"/>
                  <a:pt x="6421069" y="1606477"/>
                </a:cubicBezTo>
                <a:close/>
                <a:moveTo>
                  <a:pt x="5766431" y="1601168"/>
                </a:moveTo>
                <a:cubicBezTo>
                  <a:pt x="5766431" y="1601168"/>
                  <a:pt x="5777696" y="1605660"/>
                  <a:pt x="5766431" y="1605660"/>
                </a:cubicBezTo>
                <a:cubicBezTo>
                  <a:pt x="5777697" y="1614644"/>
                  <a:pt x="5800227" y="1596676"/>
                  <a:pt x="5766431" y="1601168"/>
                </a:cubicBezTo>
                <a:close/>
                <a:moveTo>
                  <a:pt x="5800225" y="1591776"/>
                </a:moveTo>
                <a:cubicBezTo>
                  <a:pt x="5788961" y="1591776"/>
                  <a:pt x="5788961" y="1591776"/>
                  <a:pt x="5777693" y="1596676"/>
                </a:cubicBezTo>
                <a:cubicBezTo>
                  <a:pt x="5777693" y="1596676"/>
                  <a:pt x="5788961" y="1596676"/>
                  <a:pt x="5788961" y="1601577"/>
                </a:cubicBezTo>
                <a:cubicBezTo>
                  <a:pt x="5800225" y="1601577"/>
                  <a:pt x="5800225" y="1596676"/>
                  <a:pt x="5800225" y="1591776"/>
                </a:cubicBezTo>
                <a:close/>
                <a:moveTo>
                  <a:pt x="6414184" y="1591062"/>
                </a:moveTo>
                <a:cubicBezTo>
                  <a:pt x="6414184" y="1591572"/>
                  <a:pt x="6414185" y="1592594"/>
                  <a:pt x="6408551" y="1592593"/>
                </a:cubicBezTo>
                <a:cubicBezTo>
                  <a:pt x="6408551" y="1596676"/>
                  <a:pt x="6419818" y="1596677"/>
                  <a:pt x="6419818" y="1596677"/>
                </a:cubicBezTo>
                <a:cubicBezTo>
                  <a:pt x="6419819" y="1592593"/>
                  <a:pt x="6419819" y="1592593"/>
                  <a:pt x="6419819" y="1592593"/>
                </a:cubicBezTo>
                <a:cubicBezTo>
                  <a:pt x="6414184" y="1590550"/>
                  <a:pt x="6414184" y="1590550"/>
                  <a:pt x="6414184" y="1591062"/>
                </a:cubicBezTo>
                <a:close/>
                <a:moveTo>
                  <a:pt x="5777697" y="1578708"/>
                </a:moveTo>
                <a:cubicBezTo>
                  <a:pt x="5774880" y="1579933"/>
                  <a:pt x="5773470" y="1580852"/>
                  <a:pt x="5773118" y="1581542"/>
                </a:cubicBezTo>
                <a:cubicBezTo>
                  <a:pt x="5772766" y="1582230"/>
                  <a:pt x="5773470" y="1582690"/>
                  <a:pt x="5774879" y="1582996"/>
                </a:cubicBezTo>
                <a:cubicBezTo>
                  <a:pt x="5777697" y="1583609"/>
                  <a:pt x="5783328" y="1583609"/>
                  <a:pt x="5788961" y="1583609"/>
                </a:cubicBezTo>
                <a:cubicBezTo>
                  <a:pt x="5788961" y="1578708"/>
                  <a:pt x="5777697" y="1578708"/>
                  <a:pt x="5777697" y="1578708"/>
                </a:cubicBezTo>
                <a:close/>
                <a:moveTo>
                  <a:pt x="6429341" y="1557615"/>
                </a:moveTo>
                <a:cubicBezTo>
                  <a:pt x="6422358" y="1556024"/>
                  <a:pt x="6412385" y="1556820"/>
                  <a:pt x="6408396" y="1560006"/>
                </a:cubicBezTo>
                <a:cubicBezTo>
                  <a:pt x="6407064" y="1561067"/>
                  <a:pt x="6406399" y="1562394"/>
                  <a:pt x="6406732" y="1563987"/>
                </a:cubicBezTo>
                <a:cubicBezTo>
                  <a:pt x="6407064" y="1565580"/>
                  <a:pt x="6408394" y="1567438"/>
                  <a:pt x="6411054" y="1569561"/>
                </a:cubicBezTo>
                <a:cubicBezTo>
                  <a:pt x="6421694" y="1569561"/>
                  <a:pt x="6421694" y="1573809"/>
                  <a:pt x="6432333" y="1569561"/>
                </a:cubicBezTo>
                <a:cubicBezTo>
                  <a:pt x="6440313" y="1563190"/>
                  <a:pt x="6436323" y="1559208"/>
                  <a:pt x="6429341" y="1557615"/>
                </a:cubicBezTo>
                <a:close/>
                <a:moveTo>
                  <a:pt x="5777693" y="1532972"/>
                </a:moveTo>
                <a:cubicBezTo>
                  <a:pt x="5777693" y="1537872"/>
                  <a:pt x="5777693" y="1537872"/>
                  <a:pt x="5777695" y="1542771"/>
                </a:cubicBezTo>
                <a:cubicBezTo>
                  <a:pt x="5777695" y="1542771"/>
                  <a:pt x="5777695" y="1542771"/>
                  <a:pt x="5788961" y="1542771"/>
                </a:cubicBezTo>
                <a:cubicBezTo>
                  <a:pt x="5788961" y="1542771"/>
                  <a:pt x="5788961" y="1542771"/>
                  <a:pt x="5788961" y="1537872"/>
                </a:cubicBezTo>
                <a:cubicBezTo>
                  <a:pt x="5788961" y="1537872"/>
                  <a:pt x="5788961" y="1532972"/>
                  <a:pt x="5777693" y="1532972"/>
                </a:cubicBezTo>
                <a:close/>
                <a:moveTo>
                  <a:pt x="5599327" y="1507856"/>
                </a:moveTo>
                <a:cubicBezTo>
                  <a:pt x="5594633" y="1507856"/>
                  <a:pt x="5589937" y="1508877"/>
                  <a:pt x="5589938" y="1510919"/>
                </a:cubicBezTo>
                <a:cubicBezTo>
                  <a:pt x="5589938" y="1515004"/>
                  <a:pt x="5599326" y="1515004"/>
                  <a:pt x="5608715" y="1510919"/>
                </a:cubicBezTo>
                <a:cubicBezTo>
                  <a:pt x="5608715" y="1508877"/>
                  <a:pt x="5604021" y="1507857"/>
                  <a:pt x="5599327" y="1507856"/>
                </a:cubicBezTo>
                <a:close/>
                <a:moveTo>
                  <a:pt x="5783139" y="1473726"/>
                </a:moveTo>
                <a:cubicBezTo>
                  <a:pt x="5779196" y="1474292"/>
                  <a:pt x="5773939" y="1475423"/>
                  <a:pt x="5768682" y="1475423"/>
                </a:cubicBezTo>
                <a:cubicBezTo>
                  <a:pt x="5768682" y="1484470"/>
                  <a:pt x="5747653" y="1493518"/>
                  <a:pt x="5758167" y="1502563"/>
                </a:cubicBezTo>
                <a:cubicBezTo>
                  <a:pt x="5747653" y="1507086"/>
                  <a:pt x="5758167" y="1511610"/>
                  <a:pt x="5747653" y="1507086"/>
                </a:cubicBezTo>
                <a:cubicBezTo>
                  <a:pt x="5758167" y="1511610"/>
                  <a:pt x="5747653" y="1516133"/>
                  <a:pt x="5747653" y="1520656"/>
                </a:cubicBezTo>
                <a:cubicBezTo>
                  <a:pt x="5758167" y="1525181"/>
                  <a:pt x="5768682" y="1525181"/>
                  <a:pt x="5768682" y="1529705"/>
                </a:cubicBezTo>
                <a:cubicBezTo>
                  <a:pt x="5779196" y="1529704"/>
                  <a:pt x="5779195" y="1525181"/>
                  <a:pt x="5789711" y="1525181"/>
                </a:cubicBezTo>
                <a:cubicBezTo>
                  <a:pt x="5789711" y="1516132"/>
                  <a:pt x="5789711" y="1507086"/>
                  <a:pt x="5779196" y="1498040"/>
                </a:cubicBezTo>
                <a:cubicBezTo>
                  <a:pt x="5789711" y="1488993"/>
                  <a:pt x="5800225" y="1484470"/>
                  <a:pt x="5789711" y="1475423"/>
                </a:cubicBezTo>
                <a:cubicBezTo>
                  <a:pt x="5789711" y="1473161"/>
                  <a:pt x="5787081" y="1473162"/>
                  <a:pt x="5783139" y="1473726"/>
                </a:cubicBezTo>
                <a:close/>
                <a:moveTo>
                  <a:pt x="6494918" y="1465998"/>
                </a:moveTo>
                <a:cubicBezTo>
                  <a:pt x="6494918" y="1470354"/>
                  <a:pt x="6504934" y="1474709"/>
                  <a:pt x="6504933" y="1479066"/>
                </a:cubicBezTo>
                <a:cubicBezTo>
                  <a:pt x="6524959" y="1474709"/>
                  <a:pt x="6524958" y="1479066"/>
                  <a:pt x="6524959" y="1474709"/>
                </a:cubicBezTo>
                <a:cubicBezTo>
                  <a:pt x="6524958" y="1465998"/>
                  <a:pt x="6514946" y="1465998"/>
                  <a:pt x="6494918" y="1465998"/>
                </a:cubicBezTo>
                <a:close/>
                <a:moveTo>
                  <a:pt x="6532000" y="1428592"/>
                </a:moveTo>
                <a:cubicBezTo>
                  <a:pt x="6524960" y="1429736"/>
                  <a:pt x="6519327" y="1432023"/>
                  <a:pt x="6513694" y="1434310"/>
                </a:cubicBezTo>
                <a:cubicBezTo>
                  <a:pt x="6513694" y="1443456"/>
                  <a:pt x="6536224" y="1438883"/>
                  <a:pt x="6547491" y="1443457"/>
                </a:cubicBezTo>
                <a:cubicBezTo>
                  <a:pt x="6547491" y="1448030"/>
                  <a:pt x="6547491" y="1448030"/>
                  <a:pt x="6547491" y="1448030"/>
                </a:cubicBezTo>
                <a:cubicBezTo>
                  <a:pt x="6558755" y="1448031"/>
                  <a:pt x="6558755" y="1448031"/>
                  <a:pt x="6558755" y="1448031"/>
                </a:cubicBezTo>
                <a:cubicBezTo>
                  <a:pt x="6558755" y="1443456"/>
                  <a:pt x="6558755" y="1443456"/>
                  <a:pt x="6558755" y="1443456"/>
                </a:cubicBezTo>
                <a:cubicBezTo>
                  <a:pt x="6558755" y="1443456"/>
                  <a:pt x="6558755" y="1443456"/>
                  <a:pt x="6547491" y="1443457"/>
                </a:cubicBezTo>
                <a:cubicBezTo>
                  <a:pt x="6547491" y="1438882"/>
                  <a:pt x="6558755" y="1438883"/>
                  <a:pt x="6558756" y="1429735"/>
                </a:cubicBezTo>
                <a:cubicBezTo>
                  <a:pt x="6547489" y="1427449"/>
                  <a:pt x="6539041" y="1427448"/>
                  <a:pt x="6532000" y="1428592"/>
                </a:cubicBezTo>
                <a:close/>
                <a:moveTo>
                  <a:pt x="6377572" y="1412095"/>
                </a:moveTo>
                <a:cubicBezTo>
                  <a:pt x="6374989" y="1414136"/>
                  <a:pt x="6374990" y="1415667"/>
                  <a:pt x="6376602" y="1416816"/>
                </a:cubicBezTo>
                <a:cubicBezTo>
                  <a:pt x="6381443" y="1420263"/>
                  <a:pt x="6400806" y="1420263"/>
                  <a:pt x="6408551" y="1420263"/>
                </a:cubicBezTo>
                <a:cubicBezTo>
                  <a:pt x="6408552" y="1416178"/>
                  <a:pt x="6387899" y="1416178"/>
                  <a:pt x="6398224" y="1416178"/>
                </a:cubicBezTo>
                <a:cubicBezTo>
                  <a:pt x="6398224" y="1412094"/>
                  <a:pt x="6387899" y="1412094"/>
                  <a:pt x="6377572" y="1412095"/>
                </a:cubicBezTo>
                <a:close/>
                <a:moveTo>
                  <a:pt x="5916633" y="1407193"/>
                </a:moveTo>
                <a:cubicBezTo>
                  <a:pt x="5926646" y="1411685"/>
                  <a:pt x="5926646" y="1411685"/>
                  <a:pt x="5926646" y="1411685"/>
                </a:cubicBezTo>
                <a:cubicBezTo>
                  <a:pt x="5926646" y="1411685"/>
                  <a:pt x="5936659" y="1411685"/>
                  <a:pt x="5936659" y="1411685"/>
                </a:cubicBezTo>
                <a:cubicBezTo>
                  <a:pt x="5926646" y="1411685"/>
                  <a:pt x="5916632" y="1411686"/>
                  <a:pt x="5916633" y="1416178"/>
                </a:cubicBezTo>
                <a:cubicBezTo>
                  <a:pt x="5916632" y="1420670"/>
                  <a:pt x="5916632" y="1420670"/>
                  <a:pt x="5916632" y="1425163"/>
                </a:cubicBezTo>
                <a:cubicBezTo>
                  <a:pt x="5926646" y="1425162"/>
                  <a:pt x="5926646" y="1416178"/>
                  <a:pt x="5946672" y="1416178"/>
                </a:cubicBezTo>
                <a:cubicBezTo>
                  <a:pt x="5946672" y="1416178"/>
                  <a:pt x="5946672" y="1411686"/>
                  <a:pt x="5936659" y="1411685"/>
                </a:cubicBezTo>
                <a:cubicBezTo>
                  <a:pt x="5936659" y="1411685"/>
                  <a:pt x="5936659" y="1407193"/>
                  <a:pt x="5936659" y="1407193"/>
                </a:cubicBezTo>
                <a:cubicBezTo>
                  <a:pt x="5936659" y="1407193"/>
                  <a:pt x="5926646" y="1407194"/>
                  <a:pt x="5926646" y="1407194"/>
                </a:cubicBezTo>
                <a:cubicBezTo>
                  <a:pt x="5926646" y="1407194"/>
                  <a:pt x="5926646" y="1407194"/>
                  <a:pt x="5916633" y="1407193"/>
                </a:cubicBezTo>
                <a:close/>
                <a:moveTo>
                  <a:pt x="6401041" y="1399026"/>
                </a:moveTo>
                <a:cubicBezTo>
                  <a:pt x="6401041" y="1399026"/>
                  <a:pt x="6389774" y="1399026"/>
                  <a:pt x="6389774" y="1403109"/>
                </a:cubicBezTo>
                <a:cubicBezTo>
                  <a:pt x="6389775" y="1407195"/>
                  <a:pt x="6401041" y="1407194"/>
                  <a:pt x="6401041" y="1407194"/>
                </a:cubicBezTo>
                <a:cubicBezTo>
                  <a:pt x="6401042" y="1403109"/>
                  <a:pt x="6401042" y="1403109"/>
                  <a:pt x="6401041" y="1399026"/>
                </a:cubicBezTo>
                <a:close/>
                <a:moveTo>
                  <a:pt x="6074347" y="1394125"/>
                </a:moveTo>
                <a:cubicBezTo>
                  <a:pt x="6074347" y="1399026"/>
                  <a:pt x="6074347" y="1399026"/>
                  <a:pt x="6074347" y="1399026"/>
                </a:cubicBezTo>
                <a:cubicBezTo>
                  <a:pt x="6074347" y="1399026"/>
                  <a:pt x="6085615" y="1399026"/>
                  <a:pt x="6085615" y="1399026"/>
                </a:cubicBezTo>
                <a:cubicBezTo>
                  <a:pt x="6085615" y="1399026"/>
                  <a:pt x="6085615" y="1399026"/>
                  <a:pt x="6085615" y="1394125"/>
                </a:cubicBezTo>
                <a:cubicBezTo>
                  <a:pt x="6085615" y="1394125"/>
                  <a:pt x="6074347" y="1394125"/>
                  <a:pt x="6074347" y="1394125"/>
                </a:cubicBezTo>
                <a:close/>
                <a:moveTo>
                  <a:pt x="6447077" y="1382429"/>
                </a:moveTo>
                <a:cubicBezTo>
                  <a:pt x="6443712" y="1382832"/>
                  <a:pt x="6440147" y="1384095"/>
                  <a:pt x="6439355" y="1385704"/>
                </a:cubicBezTo>
                <a:cubicBezTo>
                  <a:pt x="6438827" y="1386776"/>
                  <a:pt x="6439532" y="1388000"/>
                  <a:pt x="6442349" y="1389225"/>
                </a:cubicBezTo>
                <a:cubicBezTo>
                  <a:pt x="6442349" y="1389225"/>
                  <a:pt x="6442349" y="1384325"/>
                  <a:pt x="6453612" y="1384325"/>
                </a:cubicBezTo>
                <a:cubicBezTo>
                  <a:pt x="6453612" y="1382487"/>
                  <a:pt x="6450444" y="1382028"/>
                  <a:pt x="6447077" y="1382429"/>
                </a:cubicBezTo>
                <a:close/>
                <a:moveTo>
                  <a:pt x="6145695" y="1361456"/>
                </a:moveTo>
                <a:cubicBezTo>
                  <a:pt x="6145695" y="1361456"/>
                  <a:pt x="6145695" y="1366358"/>
                  <a:pt x="6145695" y="1366358"/>
                </a:cubicBezTo>
                <a:cubicBezTo>
                  <a:pt x="6145695" y="1366358"/>
                  <a:pt x="6156961" y="1366357"/>
                  <a:pt x="6156961" y="1366357"/>
                </a:cubicBezTo>
                <a:cubicBezTo>
                  <a:pt x="6156961" y="1366357"/>
                  <a:pt x="6156962" y="1361456"/>
                  <a:pt x="6156962" y="1361456"/>
                </a:cubicBezTo>
                <a:cubicBezTo>
                  <a:pt x="6156962" y="1361456"/>
                  <a:pt x="6145695" y="1361456"/>
                  <a:pt x="6145695" y="1361456"/>
                </a:cubicBezTo>
                <a:close/>
                <a:moveTo>
                  <a:pt x="6241237" y="1358189"/>
                </a:moveTo>
                <a:cubicBezTo>
                  <a:pt x="6220155" y="1367223"/>
                  <a:pt x="6199076" y="1367222"/>
                  <a:pt x="6199077" y="1376253"/>
                </a:cubicBezTo>
                <a:cubicBezTo>
                  <a:pt x="6188537" y="1371738"/>
                  <a:pt x="6177996" y="1376253"/>
                  <a:pt x="6167456" y="1380770"/>
                </a:cubicBezTo>
                <a:cubicBezTo>
                  <a:pt x="6156918" y="1380770"/>
                  <a:pt x="6135837" y="1371738"/>
                  <a:pt x="6125297" y="1380770"/>
                </a:cubicBezTo>
                <a:cubicBezTo>
                  <a:pt x="6125297" y="1380770"/>
                  <a:pt x="6125297" y="1380770"/>
                  <a:pt x="6114757" y="1380770"/>
                </a:cubicBezTo>
                <a:cubicBezTo>
                  <a:pt x="6114756" y="1376253"/>
                  <a:pt x="6114756" y="1376253"/>
                  <a:pt x="6114756" y="1376253"/>
                </a:cubicBezTo>
                <a:cubicBezTo>
                  <a:pt x="6114756" y="1376253"/>
                  <a:pt x="6114757" y="1371738"/>
                  <a:pt x="6114757" y="1371738"/>
                </a:cubicBezTo>
                <a:cubicBezTo>
                  <a:pt x="6104217" y="1367222"/>
                  <a:pt x="6093678" y="1371737"/>
                  <a:pt x="6104217" y="1376253"/>
                </a:cubicBezTo>
                <a:cubicBezTo>
                  <a:pt x="6104217" y="1376253"/>
                  <a:pt x="6093679" y="1376253"/>
                  <a:pt x="6093679" y="1376253"/>
                </a:cubicBezTo>
                <a:cubicBezTo>
                  <a:pt x="6083139" y="1380770"/>
                  <a:pt x="6083138" y="1385285"/>
                  <a:pt x="6083139" y="1389802"/>
                </a:cubicBezTo>
                <a:cubicBezTo>
                  <a:pt x="6083139" y="1389802"/>
                  <a:pt x="6093678" y="1394317"/>
                  <a:pt x="6104217" y="1389802"/>
                </a:cubicBezTo>
                <a:cubicBezTo>
                  <a:pt x="6093678" y="1398834"/>
                  <a:pt x="6104217" y="1403349"/>
                  <a:pt x="6093678" y="1407864"/>
                </a:cubicBezTo>
                <a:cubicBezTo>
                  <a:pt x="6083138" y="1412381"/>
                  <a:pt x="6093679" y="1403349"/>
                  <a:pt x="6083138" y="1407864"/>
                </a:cubicBezTo>
                <a:cubicBezTo>
                  <a:pt x="6083138" y="1412381"/>
                  <a:pt x="6072597" y="1407865"/>
                  <a:pt x="6083138" y="1412381"/>
                </a:cubicBezTo>
                <a:cubicBezTo>
                  <a:pt x="6062057" y="1412381"/>
                  <a:pt x="6051517" y="1403349"/>
                  <a:pt x="6019899" y="1407864"/>
                </a:cubicBezTo>
                <a:cubicBezTo>
                  <a:pt x="6019898" y="1398834"/>
                  <a:pt x="6019899" y="1394317"/>
                  <a:pt x="6019898" y="1389802"/>
                </a:cubicBezTo>
                <a:cubicBezTo>
                  <a:pt x="5998818" y="1394317"/>
                  <a:pt x="5988278" y="1398834"/>
                  <a:pt x="5988278" y="1403349"/>
                </a:cubicBezTo>
                <a:cubicBezTo>
                  <a:pt x="5998818" y="1407864"/>
                  <a:pt x="5988278" y="1416898"/>
                  <a:pt x="5998817" y="1416898"/>
                </a:cubicBezTo>
                <a:cubicBezTo>
                  <a:pt x="5998818" y="1430445"/>
                  <a:pt x="5956659" y="1416898"/>
                  <a:pt x="5956659" y="1425930"/>
                </a:cubicBezTo>
                <a:cubicBezTo>
                  <a:pt x="5946119" y="1425930"/>
                  <a:pt x="5946119" y="1421413"/>
                  <a:pt x="5935578" y="1421413"/>
                </a:cubicBezTo>
                <a:cubicBezTo>
                  <a:pt x="5935579" y="1425930"/>
                  <a:pt x="5925039" y="1425930"/>
                  <a:pt x="5925038" y="1430445"/>
                </a:cubicBezTo>
                <a:cubicBezTo>
                  <a:pt x="5914498" y="1430445"/>
                  <a:pt x="5914497" y="1434962"/>
                  <a:pt x="5903960" y="1439479"/>
                </a:cubicBezTo>
                <a:cubicBezTo>
                  <a:pt x="5893420" y="1439479"/>
                  <a:pt x="5893420" y="1434962"/>
                  <a:pt x="5893420" y="1434962"/>
                </a:cubicBezTo>
                <a:cubicBezTo>
                  <a:pt x="5882880" y="1434962"/>
                  <a:pt x="5882879" y="1443994"/>
                  <a:pt x="5861799" y="1439479"/>
                </a:cubicBezTo>
                <a:cubicBezTo>
                  <a:pt x="5861799" y="1448509"/>
                  <a:pt x="5872339" y="1448510"/>
                  <a:pt x="5872339" y="1453026"/>
                </a:cubicBezTo>
                <a:cubicBezTo>
                  <a:pt x="5872339" y="1457543"/>
                  <a:pt x="5851258" y="1462058"/>
                  <a:pt x="5861799" y="1466573"/>
                </a:cubicBezTo>
                <a:cubicBezTo>
                  <a:pt x="5840721" y="1466573"/>
                  <a:pt x="5840721" y="1453026"/>
                  <a:pt x="5819640" y="1462058"/>
                </a:cubicBezTo>
                <a:cubicBezTo>
                  <a:pt x="5819640" y="1457543"/>
                  <a:pt x="5819640" y="1453026"/>
                  <a:pt x="5819640" y="1453026"/>
                </a:cubicBezTo>
                <a:cubicBezTo>
                  <a:pt x="5809100" y="1453026"/>
                  <a:pt x="5788020" y="1453026"/>
                  <a:pt x="5788019" y="1457543"/>
                </a:cubicBezTo>
                <a:cubicBezTo>
                  <a:pt x="5788019" y="1462058"/>
                  <a:pt x="5798558" y="1462058"/>
                  <a:pt x="5809100" y="1462058"/>
                </a:cubicBezTo>
                <a:cubicBezTo>
                  <a:pt x="5809100" y="1466573"/>
                  <a:pt x="5809100" y="1471091"/>
                  <a:pt x="5819641" y="1475607"/>
                </a:cubicBezTo>
                <a:cubicBezTo>
                  <a:pt x="5809100" y="1475607"/>
                  <a:pt x="5798559" y="1475607"/>
                  <a:pt x="5798559" y="1480124"/>
                </a:cubicBezTo>
                <a:cubicBezTo>
                  <a:pt x="5809100" y="1484639"/>
                  <a:pt x="5809100" y="1480124"/>
                  <a:pt x="5819640" y="1480124"/>
                </a:cubicBezTo>
                <a:cubicBezTo>
                  <a:pt x="5809100" y="1489154"/>
                  <a:pt x="5809100" y="1498188"/>
                  <a:pt x="5819640" y="1507219"/>
                </a:cubicBezTo>
                <a:cubicBezTo>
                  <a:pt x="5819641" y="1511735"/>
                  <a:pt x="5809100" y="1511735"/>
                  <a:pt x="5809100" y="1520767"/>
                </a:cubicBezTo>
                <a:cubicBezTo>
                  <a:pt x="5830180" y="1520767"/>
                  <a:pt x="5840721" y="1525284"/>
                  <a:pt x="5840721" y="1529800"/>
                </a:cubicBezTo>
                <a:cubicBezTo>
                  <a:pt x="5840721" y="1529800"/>
                  <a:pt x="5830180" y="1529799"/>
                  <a:pt x="5819640" y="1529799"/>
                </a:cubicBezTo>
                <a:cubicBezTo>
                  <a:pt x="5819640" y="1534316"/>
                  <a:pt x="5819640" y="1538832"/>
                  <a:pt x="5819640" y="1543348"/>
                </a:cubicBezTo>
                <a:cubicBezTo>
                  <a:pt x="5809100" y="1543348"/>
                  <a:pt x="5819640" y="1543348"/>
                  <a:pt x="5798558" y="1543348"/>
                </a:cubicBezTo>
                <a:cubicBezTo>
                  <a:pt x="5809100" y="1543348"/>
                  <a:pt x="5809100" y="1547865"/>
                  <a:pt x="5809100" y="1547865"/>
                </a:cubicBezTo>
                <a:cubicBezTo>
                  <a:pt x="5819640" y="1547865"/>
                  <a:pt x="5830181" y="1547865"/>
                  <a:pt x="5830180" y="1552380"/>
                </a:cubicBezTo>
                <a:cubicBezTo>
                  <a:pt x="5830180" y="1556895"/>
                  <a:pt x="5830181" y="1561413"/>
                  <a:pt x="5819640" y="1561412"/>
                </a:cubicBezTo>
                <a:cubicBezTo>
                  <a:pt x="5819640" y="1561412"/>
                  <a:pt x="5809100" y="1561412"/>
                  <a:pt x="5809100" y="1556896"/>
                </a:cubicBezTo>
                <a:cubicBezTo>
                  <a:pt x="5798558" y="1561412"/>
                  <a:pt x="5777481" y="1556895"/>
                  <a:pt x="5766941" y="1556895"/>
                </a:cubicBezTo>
                <a:cubicBezTo>
                  <a:pt x="5766941" y="1561412"/>
                  <a:pt x="5766941" y="1561412"/>
                  <a:pt x="5766940" y="1570444"/>
                </a:cubicBezTo>
                <a:cubicBezTo>
                  <a:pt x="5788019" y="1570444"/>
                  <a:pt x="5798558" y="1570444"/>
                  <a:pt x="5819640" y="1574960"/>
                </a:cubicBezTo>
                <a:cubicBezTo>
                  <a:pt x="5809100" y="1579476"/>
                  <a:pt x="5819640" y="1579476"/>
                  <a:pt x="5830180" y="1583992"/>
                </a:cubicBezTo>
                <a:cubicBezTo>
                  <a:pt x="5819640" y="1593024"/>
                  <a:pt x="5809100" y="1593024"/>
                  <a:pt x="5809100" y="1597540"/>
                </a:cubicBezTo>
                <a:cubicBezTo>
                  <a:pt x="5809100" y="1602056"/>
                  <a:pt x="5819640" y="1597540"/>
                  <a:pt x="5819640" y="1597540"/>
                </a:cubicBezTo>
                <a:cubicBezTo>
                  <a:pt x="5819640" y="1606572"/>
                  <a:pt x="5830181" y="1611088"/>
                  <a:pt x="5840721" y="1611088"/>
                </a:cubicBezTo>
                <a:cubicBezTo>
                  <a:pt x="5840721" y="1624637"/>
                  <a:pt x="5798559" y="1615605"/>
                  <a:pt x="5798559" y="1629153"/>
                </a:cubicBezTo>
                <a:cubicBezTo>
                  <a:pt x="5819640" y="1638185"/>
                  <a:pt x="5830180" y="1633669"/>
                  <a:pt x="5840721" y="1638185"/>
                </a:cubicBezTo>
                <a:cubicBezTo>
                  <a:pt x="5851258" y="1633669"/>
                  <a:pt x="5851258" y="1629153"/>
                  <a:pt x="5861799" y="1629153"/>
                </a:cubicBezTo>
                <a:cubicBezTo>
                  <a:pt x="5851258" y="1624637"/>
                  <a:pt x="5840721" y="1620121"/>
                  <a:pt x="5861799" y="1615605"/>
                </a:cubicBezTo>
                <a:cubicBezTo>
                  <a:pt x="5872339" y="1615605"/>
                  <a:pt x="5861799" y="1624637"/>
                  <a:pt x="5872339" y="1629153"/>
                </a:cubicBezTo>
                <a:cubicBezTo>
                  <a:pt x="5882879" y="1629153"/>
                  <a:pt x="5893420" y="1624637"/>
                  <a:pt x="5893420" y="1620121"/>
                </a:cubicBezTo>
                <a:cubicBezTo>
                  <a:pt x="5903960" y="1620121"/>
                  <a:pt x="5914498" y="1620121"/>
                  <a:pt x="5914498" y="1624637"/>
                </a:cubicBezTo>
                <a:cubicBezTo>
                  <a:pt x="5925038" y="1620121"/>
                  <a:pt x="5935579" y="1624637"/>
                  <a:pt x="5946119" y="1624637"/>
                </a:cubicBezTo>
                <a:cubicBezTo>
                  <a:pt x="5946119" y="1633669"/>
                  <a:pt x="5946119" y="1647218"/>
                  <a:pt x="5925038" y="1642701"/>
                </a:cubicBezTo>
                <a:cubicBezTo>
                  <a:pt x="5925038" y="1642701"/>
                  <a:pt x="5925038" y="1638185"/>
                  <a:pt x="5925038" y="1638185"/>
                </a:cubicBezTo>
                <a:cubicBezTo>
                  <a:pt x="5925038" y="1633669"/>
                  <a:pt x="5925038" y="1633669"/>
                  <a:pt x="5914497" y="1633669"/>
                </a:cubicBezTo>
                <a:cubicBezTo>
                  <a:pt x="5914497" y="1633669"/>
                  <a:pt x="5914497" y="1633669"/>
                  <a:pt x="5914497" y="1638186"/>
                </a:cubicBezTo>
                <a:cubicBezTo>
                  <a:pt x="5914497" y="1642701"/>
                  <a:pt x="5914497" y="1642701"/>
                  <a:pt x="5914497" y="1642701"/>
                </a:cubicBezTo>
                <a:cubicBezTo>
                  <a:pt x="5914498" y="1647218"/>
                  <a:pt x="5903960" y="1647218"/>
                  <a:pt x="5893420" y="1651733"/>
                </a:cubicBezTo>
                <a:cubicBezTo>
                  <a:pt x="5882879" y="1647218"/>
                  <a:pt x="5872339" y="1651734"/>
                  <a:pt x="5851258" y="1651733"/>
                </a:cubicBezTo>
                <a:cubicBezTo>
                  <a:pt x="5851258" y="1660766"/>
                  <a:pt x="5872339" y="1660766"/>
                  <a:pt x="5872339" y="1669797"/>
                </a:cubicBezTo>
                <a:cubicBezTo>
                  <a:pt x="5861799" y="1674315"/>
                  <a:pt x="5861799" y="1678830"/>
                  <a:pt x="5861799" y="1687863"/>
                </a:cubicBezTo>
                <a:cubicBezTo>
                  <a:pt x="5861799" y="1692378"/>
                  <a:pt x="5851258" y="1692378"/>
                  <a:pt x="5840721" y="1696895"/>
                </a:cubicBezTo>
                <a:cubicBezTo>
                  <a:pt x="5830180" y="1696895"/>
                  <a:pt x="5830181" y="1692378"/>
                  <a:pt x="5819640" y="1692378"/>
                </a:cubicBezTo>
                <a:cubicBezTo>
                  <a:pt x="5819640" y="1696895"/>
                  <a:pt x="5819641" y="1701410"/>
                  <a:pt x="5819640" y="1705927"/>
                </a:cubicBezTo>
                <a:cubicBezTo>
                  <a:pt x="5819641" y="1710442"/>
                  <a:pt x="5830181" y="1710442"/>
                  <a:pt x="5840721" y="1710443"/>
                </a:cubicBezTo>
                <a:cubicBezTo>
                  <a:pt x="5840721" y="1705927"/>
                  <a:pt x="5840721" y="1701410"/>
                  <a:pt x="5851258" y="1701410"/>
                </a:cubicBezTo>
                <a:cubicBezTo>
                  <a:pt x="5861799" y="1705927"/>
                  <a:pt x="5861799" y="1719474"/>
                  <a:pt x="5851258" y="1723991"/>
                </a:cubicBezTo>
                <a:cubicBezTo>
                  <a:pt x="5872339" y="1723990"/>
                  <a:pt x="5861799" y="1733022"/>
                  <a:pt x="5872339" y="1733022"/>
                </a:cubicBezTo>
                <a:cubicBezTo>
                  <a:pt x="5872339" y="1737539"/>
                  <a:pt x="5861799" y="1742054"/>
                  <a:pt x="5840721" y="1742055"/>
                </a:cubicBezTo>
                <a:cubicBezTo>
                  <a:pt x="5830180" y="1742055"/>
                  <a:pt x="5840721" y="1737538"/>
                  <a:pt x="5840721" y="1733023"/>
                </a:cubicBezTo>
                <a:cubicBezTo>
                  <a:pt x="5819641" y="1733023"/>
                  <a:pt x="5819641" y="1742054"/>
                  <a:pt x="5809100" y="1746570"/>
                </a:cubicBezTo>
                <a:cubicBezTo>
                  <a:pt x="5819640" y="1751087"/>
                  <a:pt x="5819640" y="1769151"/>
                  <a:pt x="5830180" y="1764636"/>
                </a:cubicBezTo>
                <a:cubicBezTo>
                  <a:pt x="5819640" y="1769151"/>
                  <a:pt x="5798558" y="1778183"/>
                  <a:pt x="5798558" y="1791732"/>
                </a:cubicBezTo>
                <a:cubicBezTo>
                  <a:pt x="5777481" y="1796248"/>
                  <a:pt x="5766941" y="1800763"/>
                  <a:pt x="5756401" y="1809797"/>
                </a:cubicBezTo>
                <a:cubicBezTo>
                  <a:pt x="5756401" y="1805279"/>
                  <a:pt x="5756401" y="1805279"/>
                  <a:pt x="5756401" y="1805279"/>
                </a:cubicBezTo>
                <a:cubicBezTo>
                  <a:pt x="5756401" y="1805279"/>
                  <a:pt x="5745860" y="1805280"/>
                  <a:pt x="5745860" y="1805280"/>
                </a:cubicBezTo>
                <a:cubicBezTo>
                  <a:pt x="5745860" y="1805280"/>
                  <a:pt x="5756401" y="1809797"/>
                  <a:pt x="5756401" y="1809797"/>
                </a:cubicBezTo>
                <a:cubicBezTo>
                  <a:pt x="5756401" y="1814312"/>
                  <a:pt x="5745859" y="1818828"/>
                  <a:pt x="5745859" y="1814313"/>
                </a:cubicBezTo>
                <a:cubicBezTo>
                  <a:pt x="5735320" y="1818828"/>
                  <a:pt x="5745859" y="1818828"/>
                  <a:pt x="5745859" y="1818828"/>
                </a:cubicBezTo>
                <a:cubicBezTo>
                  <a:pt x="5724782" y="1827860"/>
                  <a:pt x="5714241" y="1841409"/>
                  <a:pt x="5672079" y="1845925"/>
                </a:cubicBezTo>
                <a:cubicBezTo>
                  <a:pt x="5661541" y="1863989"/>
                  <a:pt x="5672079" y="1882052"/>
                  <a:pt x="5672079" y="1904633"/>
                </a:cubicBezTo>
                <a:cubicBezTo>
                  <a:pt x="5672079" y="1909149"/>
                  <a:pt x="5693161" y="1909149"/>
                  <a:pt x="5682620" y="1913666"/>
                </a:cubicBezTo>
                <a:cubicBezTo>
                  <a:pt x="5682620" y="1904634"/>
                  <a:pt x="5661541" y="1931730"/>
                  <a:pt x="5682620" y="1936246"/>
                </a:cubicBezTo>
                <a:cubicBezTo>
                  <a:pt x="5672079" y="1936245"/>
                  <a:pt x="5682620" y="1945279"/>
                  <a:pt x="5672079" y="1949794"/>
                </a:cubicBezTo>
                <a:cubicBezTo>
                  <a:pt x="5682620" y="1949794"/>
                  <a:pt x="5672079" y="1963343"/>
                  <a:pt x="5682620" y="1963342"/>
                </a:cubicBezTo>
                <a:cubicBezTo>
                  <a:pt x="5672079" y="1967859"/>
                  <a:pt x="5672079" y="1972374"/>
                  <a:pt x="5661541" y="1976890"/>
                </a:cubicBezTo>
                <a:cubicBezTo>
                  <a:pt x="5672079" y="1981406"/>
                  <a:pt x="5661542" y="1985923"/>
                  <a:pt x="5672079" y="1985923"/>
                </a:cubicBezTo>
                <a:cubicBezTo>
                  <a:pt x="5672080" y="1994955"/>
                  <a:pt x="5651003" y="2003987"/>
                  <a:pt x="5672079" y="2013019"/>
                </a:cubicBezTo>
                <a:cubicBezTo>
                  <a:pt x="5661541" y="2013020"/>
                  <a:pt x="5651003" y="2031083"/>
                  <a:pt x="5672079" y="2031083"/>
                </a:cubicBezTo>
                <a:cubicBezTo>
                  <a:pt x="5661542" y="2040115"/>
                  <a:pt x="5661542" y="2040115"/>
                  <a:pt x="5651001" y="2044631"/>
                </a:cubicBezTo>
                <a:cubicBezTo>
                  <a:pt x="5651001" y="2044631"/>
                  <a:pt x="5651001" y="2053663"/>
                  <a:pt x="5661541" y="2053663"/>
                </a:cubicBezTo>
                <a:cubicBezTo>
                  <a:pt x="5651001" y="2058180"/>
                  <a:pt x="5651001" y="2067212"/>
                  <a:pt x="5640460" y="2071728"/>
                </a:cubicBezTo>
                <a:cubicBezTo>
                  <a:pt x="5651001" y="2076243"/>
                  <a:pt x="5651001" y="2071728"/>
                  <a:pt x="5661541" y="2076243"/>
                </a:cubicBezTo>
                <a:cubicBezTo>
                  <a:pt x="5661541" y="2080760"/>
                  <a:pt x="5640460" y="2080759"/>
                  <a:pt x="5640460" y="2085276"/>
                </a:cubicBezTo>
                <a:cubicBezTo>
                  <a:pt x="5640460" y="2085276"/>
                  <a:pt x="5640461" y="2089793"/>
                  <a:pt x="5651003" y="2089793"/>
                </a:cubicBezTo>
                <a:cubicBezTo>
                  <a:pt x="5651003" y="2089793"/>
                  <a:pt x="5651001" y="2094308"/>
                  <a:pt x="5640460" y="2094308"/>
                </a:cubicBezTo>
                <a:cubicBezTo>
                  <a:pt x="5645731" y="2096566"/>
                  <a:pt x="5645731" y="2098824"/>
                  <a:pt x="5644414" y="2101083"/>
                </a:cubicBezTo>
                <a:lnTo>
                  <a:pt x="5644288" y="2101298"/>
                </a:lnTo>
                <a:lnTo>
                  <a:pt x="5644105" y="2101353"/>
                </a:lnTo>
                <a:cubicBezTo>
                  <a:pt x="5640690" y="2103703"/>
                  <a:pt x="5637844" y="2108788"/>
                  <a:pt x="5635910" y="2118282"/>
                </a:cubicBezTo>
                <a:cubicBezTo>
                  <a:pt x="5637156" y="2133255"/>
                  <a:pt x="5647895" y="2129664"/>
                  <a:pt x="5655512" y="2132797"/>
                </a:cubicBezTo>
                <a:lnTo>
                  <a:pt x="5657601" y="2134953"/>
                </a:lnTo>
                <a:lnTo>
                  <a:pt x="5656271" y="2134954"/>
                </a:lnTo>
                <a:cubicBezTo>
                  <a:pt x="5653636" y="2134953"/>
                  <a:pt x="5651001" y="2134954"/>
                  <a:pt x="5651001" y="2134954"/>
                </a:cubicBezTo>
                <a:cubicBezTo>
                  <a:pt x="5640461" y="2139469"/>
                  <a:pt x="5651001" y="2139469"/>
                  <a:pt x="5651001" y="2143986"/>
                </a:cubicBezTo>
                <a:cubicBezTo>
                  <a:pt x="5645731" y="2146243"/>
                  <a:pt x="5641779" y="2148501"/>
                  <a:pt x="5638649" y="2150830"/>
                </a:cubicBezTo>
                <a:lnTo>
                  <a:pt x="5635735" y="2153688"/>
                </a:lnTo>
                <a:lnTo>
                  <a:pt x="5636358" y="2150211"/>
                </a:lnTo>
                <a:cubicBezTo>
                  <a:pt x="5626742" y="2139377"/>
                  <a:pt x="5612079" y="2146422"/>
                  <a:pt x="5605107" y="2141187"/>
                </a:cubicBezTo>
                <a:cubicBezTo>
                  <a:pt x="5605107" y="2141187"/>
                  <a:pt x="5604625" y="2135407"/>
                  <a:pt x="5604625" y="2135407"/>
                </a:cubicBezTo>
                <a:cubicBezTo>
                  <a:pt x="5600057" y="2132880"/>
                  <a:pt x="5600779" y="2141548"/>
                  <a:pt x="5597893" y="2133061"/>
                </a:cubicBezTo>
                <a:cubicBezTo>
                  <a:pt x="5597893" y="2133061"/>
                  <a:pt x="5602220" y="2132699"/>
                  <a:pt x="5602220" y="2132699"/>
                </a:cubicBezTo>
                <a:cubicBezTo>
                  <a:pt x="5602220" y="2132699"/>
                  <a:pt x="5598854" y="2118432"/>
                  <a:pt x="5602700" y="2112291"/>
                </a:cubicBezTo>
                <a:cubicBezTo>
                  <a:pt x="5591401" y="2107417"/>
                  <a:pt x="5586112" y="2096222"/>
                  <a:pt x="5575054" y="2094237"/>
                </a:cubicBezTo>
                <a:cubicBezTo>
                  <a:pt x="5576015" y="2105793"/>
                  <a:pt x="5574094" y="2108864"/>
                  <a:pt x="5570246" y="2115006"/>
                </a:cubicBezTo>
                <a:cubicBezTo>
                  <a:pt x="5573373" y="2126382"/>
                  <a:pt x="5580104" y="2128729"/>
                  <a:pt x="5585394" y="2139924"/>
                </a:cubicBezTo>
                <a:cubicBezTo>
                  <a:pt x="5579384" y="2146246"/>
                  <a:pt x="5577943" y="2155095"/>
                  <a:pt x="5566644" y="2150220"/>
                </a:cubicBezTo>
                <a:cubicBezTo>
                  <a:pt x="5565201" y="2159070"/>
                  <a:pt x="5573615" y="2155456"/>
                  <a:pt x="5569770" y="2161598"/>
                </a:cubicBezTo>
                <a:cubicBezTo>
                  <a:pt x="5562557" y="2153473"/>
                  <a:pt x="5553903" y="2154195"/>
                  <a:pt x="5545009" y="2152029"/>
                </a:cubicBezTo>
                <a:cubicBezTo>
                  <a:pt x="5544049" y="2166657"/>
                  <a:pt x="5556789" y="2162684"/>
                  <a:pt x="5555587" y="2174421"/>
                </a:cubicBezTo>
                <a:cubicBezTo>
                  <a:pt x="5549096" y="2174964"/>
                  <a:pt x="5543328" y="2184175"/>
                  <a:pt x="5531548" y="2173522"/>
                </a:cubicBezTo>
                <a:cubicBezTo>
                  <a:pt x="5537077" y="2161421"/>
                  <a:pt x="5525537" y="2153657"/>
                  <a:pt x="5522412" y="2142281"/>
                </a:cubicBezTo>
                <a:cubicBezTo>
                  <a:pt x="5520247" y="2142462"/>
                  <a:pt x="5518325" y="2145532"/>
                  <a:pt x="5516162" y="2145713"/>
                </a:cubicBezTo>
                <a:cubicBezTo>
                  <a:pt x="5514959" y="2131265"/>
                  <a:pt x="5509910" y="2122959"/>
                  <a:pt x="5506543" y="2108692"/>
                </a:cubicBezTo>
                <a:cubicBezTo>
                  <a:pt x="5510870" y="2108330"/>
                  <a:pt x="5515438" y="2110858"/>
                  <a:pt x="5519526" y="2107608"/>
                </a:cubicBezTo>
                <a:cubicBezTo>
                  <a:pt x="5519283" y="2104718"/>
                  <a:pt x="5519283" y="2104718"/>
                  <a:pt x="5519043" y="2101829"/>
                </a:cubicBezTo>
                <a:cubicBezTo>
                  <a:pt x="5519043" y="2101829"/>
                  <a:pt x="5519043" y="2101829"/>
                  <a:pt x="5516880" y="2102010"/>
                </a:cubicBezTo>
                <a:cubicBezTo>
                  <a:pt x="5512793" y="2105261"/>
                  <a:pt x="5508465" y="2105622"/>
                  <a:pt x="5503899" y="2103096"/>
                </a:cubicBezTo>
                <a:cubicBezTo>
                  <a:pt x="5503657" y="2100206"/>
                  <a:pt x="5503657" y="2100206"/>
                  <a:pt x="5503657" y="2100206"/>
                </a:cubicBezTo>
                <a:cubicBezTo>
                  <a:pt x="5499330" y="2100568"/>
                  <a:pt x="5496927" y="2097859"/>
                  <a:pt x="5495244" y="2103819"/>
                </a:cubicBezTo>
                <a:cubicBezTo>
                  <a:pt x="5480818" y="2087567"/>
                  <a:pt x="5471205" y="2102919"/>
                  <a:pt x="5461110" y="2112492"/>
                </a:cubicBezTo>
                <a:cubicBezTo>
                  <a:pt x="5453656" y="2101476"/>
                  <a:pt x="5444280" y="2093531"/>
                  <a:pt x="5435625" y="2094254"/>
                </a:cubicBezTo>
                <a:cubicBezTo>
                  <a:pt x="5436108" y="2100035"/>
                  <a:pt x="5436348" y="2102924"/>
                  <a:pt x="5438751" y="2105632"/>
                </a:cubicBezTo>
                <a:cubicBezTo>
                  <a:pt x="5432983" y="2114843"/>
                  <a:pt x="5425771" y="2106718"/>
                  <a:pt x="5420002" y="2115928"/>
                </a:cubicBezTo>
                <a:cubicBezTo>
                  <a:pt x="5417598" y="2113219"/>
                  <a:pt x="5415195" y="2110512"/>
                  <a:pt x="5413031" y="2110692"/>
                </a:cubicBezTo>
                <a:cubicBezTo>
                  <a:pt x="5410386" y="2105093"/>
                  <a:pt x="5405819" y="2102567"/>
                  <a:pt x="5403413" y="2099857"/>
                </a:cubicBezTo>
                <a:cubicBezTo>
                  <a:pt x="5401491" y="2102929"/>
                  <a:pt x="5401972" y="2108707"/>
                  <a:pt x="5400049" y="2111777"/>
                </a:cubicBezTo>
                <a:cubicBezTo>
                  <a:pt x="5404617" y="2114305"/>
                  <a:pt x="5405098" y="2120083"/>
                  <a:pt x="5409425" y="2119721"/>
                </a:cubicBezTo>
                <a:cubicBezTo>
                  <a:pt x="5411588" y="2119541"/>
                  <a:pt x="5411348" y="2116652"/>
                  <a:pt x="5411107" y="2113762"/>
                </a:cubicBezTo>
                <a:cubicBezTo>
                  <a:pt x="5413270" y="2113582"/>
                  <a:pt x="5415675" y="2116290"/>
                  <a:pt x="5418080" y="2118998"/>
                </a:cubicBezTo>
                <a:cubicBezTo>
                  <a:pt x="5415915" y="2119180"/>
                  <a:pt x="5419041" y="2130556"/>
                  <a:pt x="5417359" y="2136517"/>
                </a:cubicBezTo>
                <a:cubicBezTo>
                  <a:pt x="5421686" y="2136155"/>
                  <a:pt x="5426013" y="2135794"/>
                  <a:pt x="5424572" y="2144642"/>
                </a:cubicBezTo>
                <a:cubicBezTo>
                  <a:pt x="5435630" y="2146627"/>
                  <a:pt x="5441158" y="2134527"/>
                  <a:pt x="5452697" y="2142290"/>
                </a:cubicBezTo>
                <a:cubicBezTo>
                  <a:pt x="5452215" y="2136511"/>
                  <a:pt x="5464956" y="2132537"/>
                  <a:pt x="5465679" y="2141205"/>
                </a:cubicBezTo>
                <a:cubicBezTo>
                  <a:pt x="5457265" y="2144818"/>
                  <a:pt x="5467121" y="2158541"/>
                  <a:pt x="5463757" y="2170461"/>
                </a:cubicBezTo>
                <a:cubicBezTo>
                  <a:pt x="5465922" y="2170281"/>
                  <a:pt x="5468084" y="2170099"/>
                  <a:pt x="5468567" y="2175878"/>
                </a:cubicBezTo>
                <a:cubicBezTo>
                  <a:pt x="5462556" y="2182199"/>
                  <a:pt x="5450056" y="2189063"/>
                  <a:pt x="5446449" y="2171908"/>
                </a:cubicBezTo>
                <a:cubicBezTo>
                  <a:pt x="5452940" y="2171365"/>
                  <a:pt x="5461834" y="2173531"/>
                  <a:pt x="5460872" y="2161974"/>
                </a:cubicBezTo>
                <a:cubicBezTo>
                  <a:pt x="5447892" y="2163059"/>
                  <a:pt x="5435870" y="2149515"/>
                  <a:pt x="5430584" y="2164506"/>
                </a:cubicBezTo>
                <a:cubicBezTo>
                  <a:pt x="5433227" y="2170103"/>
                  <a:pt x="5437555" y="2169742"/>
                  <a:pt x="5437795" y="2172631"/>
                </a:cubicBezTo>
                <a:cubicBezTo>
                  <a:pt x="5438758" y="2184189"/>
                  <a:pt x="5433708" y="2175883"/>
                  <a:pt x="5432026" y="2181842"/>
                </a:cubicBezTo>
                <a:cubicBezTo>
                  <a:pt x="5431065" y="2170284"/>
                  <a:pt x="5424092" y="2165048"/>
                  <a:pt x="5427698" y="2156018"/>
                </a:cubicBezTo>
                <a:cubicBezTo>
                  <a:pt x="5420968" y="2153671"/>
                  <a:pt x="5418321" y="2148074"/>
                  <a:pt x="5409909" y="2151687"/>
                </a:cubicBezTo>
                <a:cubicBezTo>
                  <a:pt x="5411591" y="2145726"/>
                  <a:pt x="5411109" y="2139949"/>
                  <a:pt x="5406783" y="2140309"/>
                </a:cubicBezTo>
                <a:cubicBezTo>
                  <a:pt x="5410148" y="2154576"/>
                  <a:pt x="5403177" y="2149340"/>
                  <a:pt x="5403899" y="2158008"/>
                </a:cubicBezTo>
                <a:cubicBezTo>
                  <a:pt x="5401975" y="2161079"/>
                  <a:pt x="5399812" y="2161260"/>
                  <a:pt x="5397649" y="2161440"/>
                </a:cubicBezTo>
                <a:cubicBezTo>
                  <a:pt x="5397649" y="2161440"/>
                  <a:pt x="5395486" y="2161621"/>
                  <a:pt x="5395486" y="2161621"/>
                </a:cubicBezTo>
                <a:cubicBezTo>
                  <a:pt x="5394764" y="2152953"/>
                  <a:pt x="5388513" y="2156384"/>
                  <a:pt x="5387792" y="2147716"/>
                </a:cubicBezTo>
                <a:cubicBezTo>
                  <a:pt x="5389955" y="2147536"/>
                  <a:pt x="5394282" y="2147173"/>
                  <a:pt x="5396445" y="2146993"/>
                </a:cubicBezTo>
                <a:cubicBezTo>
                  <a:pt x="5398609" y="2146812"/>
                  <a:pt x="5398609" y="2146812"/>
                  <a:pt x="5398609" y="2146812"/>
                </a:cubicBezTo>
                <a:cubicBezTo>
                  <a:pt x="5398609" y="2146812"/>
                  <a:pt x="5400773" y="2146631"/>
                  <a:pt x="5400773" y="2146631"/>
                </a:cubicBezTo>
                <a:cubicBezTo>
                  <a:pt x="5402697" y="2143561"/>
                  <a:pt x="5402697" y="2143561"/>
                  <a:pt x="5402697" y="2143561"/>
                </a:cubicBezTo>
                <a:cubicBezTo>
                  <a:pt x="5402697" y="2143561"/>
                  <a:pt x="5400532" y="2143742"/>
                  <a:pt x="5400532" y="2143742"/>
                </a:cubicBezTo>
                <a:cubicBezTo>
                  <a:pt x="5400532" y="2143742"/>
                  <a:pt x="5398369" y="2143922"/>
                  <a:pt x="5398369" y="2143922"/>
                </a:cubicBezTo>
                <a:cubicBezTo>
                  <a:pt x="5395724" y="2138326"/>
                  <a:pt x="5402214" y="2137783"/>
                  <a:pt x="5401733" y="2132003"/>
                </a:cubicBezTo>
                <a:cubicBezTo>
                  <a:pt x="5396926" y="2126586"/>
                  <a:pt x="5393079" y="2132727"/>
                  <a:pt x="5391396" y="2138687"/>
                </a:cubicBezTo>
                <a:cubicBezTo>
                  <a:pt x="5382502" y="2136521"/>
                  <a:pt x="5373368" y="2131466"/>
                  <a:pt x="5362309" y="2129480"/>
                </a:cubicBezTo>
                <a:cubicBezTo>
                  <a:pt x="5362067" y="2126591"/>
                  <a:pt x="5359423" y="2120993"/>
                  <a:pt x="5358943" y="2115213"/>
                </a:cubicBezTo>
                <a:cubicBezTo>
                  <a:pt x="5347884" y="2113229"/>
                  <a:pt x="5349328" y="2130566"/>
                  <a:pt x="5341635" y="2116661"/>
                </a:cubicBezTo>
                <a:cubicBezTo>
                  <a:pt x="5343556" y="2113590"/>
                  <a:pt x="5346201" y="2119188"/>
                  <a:pt x="5345960" y="2116299"/>
                </a:cubicBezTo>
                <a:cubicBezTo>
                  <a:pt x="5338508" y="2105285"/>
                  <a:pt x="5330817" y="2117565"/>
                  <a:pt x="5323845" y="2112329"/>
                </a:cubicBezTo>
                <a:cubicBezTo>
                  <a:pt x="5318075" y="2121540"/>
                  <a:pt x="5320721" y="2127138"/>
                  <a:pt x="5314952" y="2136349"/>
                </a:cubicBezTo>
                <a:cubicBezTo>
                  <a:pt x="5306057" y="2134184"/>
                  <a:pt x="5303653" y="2131474"/>
                  <a:pt x="5298845" y="2126057"/>
                </a:cubicBezTo>
                <a:cubicBezTo>
                  <a:pt x="5298845" y="2126057"/>
                  <a:pt x="5298845" y="2126057"/>
                  <a:pt x="5298604" y="2123168"/>
                </a:cubicBezTo>
                <a:cubicBezTo>
                  <a:pt x="5300768" y="2122987"/>
                  <a:pt x="5302931" y="2122807"/>
                  <a:pt x="5302931" y="2122807"/>
                </a:cubicBezTo>
                <a:cubicBezTo>
                  <a:pt x="5305095" y="2122625"/>
                  <a:pt x="5309422" y="2122264"/>
                  <a:pt x="5311345" y="2119193"/>
                </a:cubicBezTo>
                <a:cubicBezTo>
                  <a:pt x="5311103" y="2116303"/>
                  <a:pt x="5311103" y="2116303"/>
                  <a:pt x="5311103" y="2116303"/>
                </a:cubicBezTo>
                <a:cubicBezTo>
                  <a:pt x="5310864" y="2113415"/>
                  <a:pt x="5308700" y="2113595"/>
                  <a:pt x="5308700" y="2113595"/>
                </a:cubicBezTo>
                <a:cubicBezTo>
                  <a:pt x="5308700" y="2113595"/>
                  <a:pt x="5308700" y="2113595"/>
                  <a:pt x="5308941" y="2116484"/>
                </a:cubicBezTo>
                <a:cubicBezTo>
                  <a:pt x="5306777" y="2116666"/>
                  <a:pt x="5304613" y="2116846"/>
                  <a:pt x="5302449" y="2117028"/>
                </a:cubicBezTo>
                <a:cubicBezTo>
                  <a:pt x="5300527" y="2120098"/>
                  <a:pt x="5300527" y="2120098"/>
                  <a:pt x="5298363" y="2120279"/>
                </a:cubicBezTo>
                <a:cubicBezTo>
                  <a:pt x="5293555" y="2114862"/>
                  <a:pt x="5282978" y="2118655"/>
                  <a:pt x="5278652" y="2119017"/>
                </a:cubicBezTo>
                <a:cubicBezTo>
                  <a:pt x="5280815" y="2118835"/>
                  <a:pt x="5276970" y="2124977"/>
                  <a:pt x="5281537" y="2127504"/>
                </a:cubicBezTo>
                <a:cubicBezTo>
                  <a:pt x="5274805" y="2125158"/>
                  <a:pt x="5284423" y="2135992"/>
                  <a:pt x="5280095" y="2136354"/>
                </a:cubicBezTo>
                <a:cubicBezTo>
                  <a:pt x="5273604" y="2136897"/>
                  <a:pt x="5277209" y="2127866"/>
                  <a:pt x="5273364" y="2134007"/>
                </a:cubicBezTo>
                <a:cubicBezTo>
                  <a:pt x="5273123" y="2131117"/>
                  <a:pt x="5275045" y="2128047"/>
                  <a:pt x="5274564" y="2122269"/>
                </a:cubicBezTo>
                <a:cubicBezTo>
                  <a:pt x="5269757" y="2116851"/>
                  <a:pt x="5267834" y="2119921"/>
                  <a:pt x="5258939" y="2117755"/>
                </a:cubicBezTo>
                <a:cubicBezTo>
                  <a:pt x="5255815" y="2132564"/>
                  <a:pt x="5253411" y="2129856"/>
                  <a:pt x="5244757" y="2130579"/>
                </a:cubicBezTo>
                <a:cubicBezTo>
                  <a:pt x="5247401" y="2136178"/>
                  <a:pt x="5247883" y="2141957"/>
                  <a:pt x="5248604" y="2150625"/>
                </a:cubicBezTo>
                <a:cubicBezTo>
                  <a:pt x="5257258" y="2149901"/>
                  <a:pt x="5260625" y="2164167"/>
                  <a:pt x="5264711" y="2160916"/>
                </a:cubicBezTo>
                <a:cubicBezTo>
                  <a:pt x="5264954" y="2163806"/>
                  <a:pt x="5264954" y="2163806"/>
                  <a:pt x="5264954" y="2163806"/>
                </a:cubicBezTo>
                <a:cubicBezTo>
                  <a:pt x="5265193" y="2166694"/>
                  <a:pt x="5267356" y="2166513"/>
                  <a:pt x="5267597" y="2169404"/>
                </a:cubicBezTo>
                <a:cubicBezTo>
                  <a:pt x="5265435" y="2169585"/>
                  <a:pt x="5265435" y="2169585"/>
                  <a:pt x="5265435" y="2169585"/>
                </a:cubicBezTo>
                <a:cubicBezTo>
                  <a:pt x="5256057" y="2161639"/>
                  <a:pt x="5249810" y="2191256"/>
                  <a:pt x="5237789" y="2177714"/>
                </a:cubicBezTo>
                <a:cubicBezTo>
                  <a:pt x="5236827" y="2166156"/>
                  <a:pt x="5238749" y="2163087"/>
                  <a:pt x="5242355" y="2154056"/>
                </a:cubicBezTo>
                <a:cubicBezTo>
                  <a:pt x="5235143" y="2145931"/>
                  <a:pt x="5221439" y="2138348"/>
                  <a:pt x="5215429" y="2144670"/>
                </a:cubicBezTo>
                <a:cubicBezTo>
                  <a:pt x="5205572" y="2130946"/>
                  <a:pt x="5198120" y="2119931"/>
                  <a:pt x="5183938" y="2132754"/>
                </a:cubicBezTo>
                <a:cubicBezTo>
                  <a:pt x="5187783" y="2126614"/>
                  <a:pt x="5176966" y="2127518"/>
                  <a:pt x="5174563" y="2124809"/>
                </a:cubicBezTo>
                <a:cubicBezTo>
                  <a:pt x="5168553" y="2131132"/>
                  <a:pt x="5164466" y="2134382"/>
                  <a:pt x="5160620" y="2140522"/>
                </a:cubicBezTo>
                <a:cubicBezTo>
                  <a:pt x="5158457" y="2140704"/>
                  <a:pt x="5156293" y="2140883"/>
                  <a:pt x="5156052" y="2137995"/>
                </a:cubicBezTo>
                <a:cubicBezTo>
                  <a:pt x="5156052" y="2137995"/>
                  <a:pt x="5153889" y="2138177"/>
                  <a:pt x="5153889" y="2138177"/>
                </a:cubicBezTo>
                <a:cubicBezTo>
                  <a:pt x="5154129" y="2141065"/>
                  <a:pt x="5154129" y="2141065"/>
                  <a:pt x="5154129" y="2141065"/>
                </a:cubicBezTo>
                <a:cubicBezTo>
                  <a:pt x="5156534" y="2143774"/>
                  <a:pt x="5158938" y="2146483"/>
                  <a:pt x="5161101" y="2146302"/>
                </a:cubicBezTo>
                <a:cubicBezTo>
                  <a:pt x="5161823" y="2154970"/>
                  <a:pt x="5172158" y="2148287"/>
                  <a:pt x="5170959" y="2160025"/>
                </a:cubicBezTo>
                <a:cubicBezTo>
                  <a:pt x="5163027" y="2169417"/>
                  <a:pt x="5149084" y="2158945"/>
                  <a:pt x="5143313" y="2168156"/>
                </a:cubicBezTo>
                <a:cubicBezTo>
                  <a:pt x="5145237" y="2165086"/>
                  <a:pt x="5140668" y="2162558"/>
                  <a:pt x="5140428" y="2159669"/>
                </a:cubicBezTo>
                <a:cubicBezTo>
                  <a:pt x="5136582" y="2165809"/>
                  <a:pt x="5131774" y="2160392"/>
                  <a:pt x="5129611" y="2160573"/>
                </a:cubicBezTo>
                <a:cubicBezTo>
                  <a:pt x="5133457" y="2154433"/>
                  <a:pt x="5124562" y="2152267"/>
                  <a:pt x="5130571" y="2145945"/>
                </a:cubicBezTo>
                <a:cubicBezTo>
                  <a:pt x="5128167" y="2143236"/>
                  <a:pt x="5123840" y="2143597"/>
                  <a:pt x="5119512" y="2143960"/>
                </a:cubicBezTo>
                <a:cubicBezTo>
                  <a:pt x="5115667" y="2150100"/>
                  <a:pt x="5120234" y="2152629"/>
                  <a:pt x="5120715" y="2158407"/>
                </a:cubicBezTo>
                <a:cubicBezTo>
                  <a:pt x="5116149" y="2155880"/>
                  <a:pt x="5119275" y="2167257"/>
                  <a:pt x="5112303" y="2162020"/>
                </a:cubicBezTo>
                <a:cubicBezTo>
                  <a:pt x="5112303" y="2162020"/>
                  <a:pt x="5112303" y="2162020"/>
                  <a:pt x="5112061" y="2159130"/>
                </a:cubicBezTo>
                <a:cubicBezTo>
                  <a:pt x="5111581" y="2153352"/>
                  <a:pt x="5113744" y="2153171"/>
                  <a:pt x="5115667" y="2150100"/>
                </a:cubicBezTo>
                <a:cubicBezTo>
                  <a:pt x="5111340" y="2150463"/>
                  <a:pt x="5104128" y="2142337"/>
                  <a:pt x="5104610" y="2148115"/>
                </a:cubicBezTo>
                <a:cubicBezTo>
                  <a:pt x="5102445" y="2148296"/>
                  <a:pt x="5102445" y="2148296"/>
                  <a:pt x="5102445" y="2148296"/>
                </a:cubicBezTo>
                <a:cubicBezTo>
                  <a:pt x="5100282" y="2148477"/>
                  <a:pt x="5100523" y="2151366"/>
                  <a:pt x="5100764" y="2154257"/>
                </a:cubicBezTo>
                <a:cubicBezTo>
                  <a:pt x="5100764" y="2154257"/>
                  <a:pt x="5101004" y="2157146"/>
                  <a:pt x="5103167" y="2156965"/>
                </a:cubicBezTo>
                <a:cubicBezTo>
                  <a:pt x="5103408" y="2159854"/>
                  <a:pt x="5105813" y="2162563"/>
                  <a:pt x="5107975" y="2162382"/>
                </a:cubicBezTo>
                <a:cubicBezTo>
                  <a:pt x="5110139" y="2162201"/>
                  <a:pt x="5110139" y="2162201"/>
                  <a:pt x="5110380" y="2165090"/>
                </a:cubicBezTo>
                <a:cubicBezTo>
                  <a:pt x="5110620" y="2167980"/>
                  <a:pt x="5108698" y="2171049"/>
                  <a:pt x="5106535" y="2171231"/>
                </a:cubicBezTo>
                <a:cubicBezTo>
                  <a:pt x="5107735" y="2159492"/>
                  <a:pt x="5094995" y="2163467"/>
                  <a:pt x="5098600" y="2154437"/>
                </a:cubicBezTo>
                <a:cubicBezTo>
                  <a:pt x="5089464" y="2149382"/>
                  <a:pt x="5073839" y="2144869"/>
                  <a:pt x="5066147" y="2157151"/>
                </a:cubicBezTo>
                <a:cubicBezTo>
                  <a:pt x="5063983" y="2157331"/>
                  <a:pt x="5063983" y="2157331"/>
                  <a:pt x="5063983" y="2157331"/>
                </a:cubicBezTo>
                <a:cubicBezTo>
                  <a:pt x="5062060" y="2160402"/>
                  <a:pt x="5059897" y="2160582"/>
                  <a:pt x="5057974" y="2163652"/>
                </a:cubicBezTo>
                <a:cubicBezTo>
                  <a:pt x="5057974" y="2163652"/>
                  <a:pt x="5057734" y="2160763"/>
                  <a:pt x="5057734" y="2160763"/>
                </a:cubicBezTo>
                <a:cubicBezTo>
                  <a:pt x="5057734" y="2160763"/>
                  <a:pt x="5055330" y="2158055"/>
                  <a:pt x="5055330" y="2158055"/>
                </a:cubicBezTo>
                <a:cubicBezTo>
                  <a:pt x="5055330" y="2158055"/>
                  <a:pt x="5053407" y="2161124"/>
                  <a:pt x="5055570" y="2160944"/>
                </a:cubicBezTo>
                <a:cubicBezTo>
                  <a:pt x="5056051" y="2166723"/>
                  <a:pt x="5056051" y="2166723"/>
                  <a:pt x="5058455" y="2169431"/>
                </a:cubicBezTo>
                <a:cubicBezTo>
                  <a:pt x="5060378" y="2166361"/>
                  <a:pt x="5060378" y="2166361"/>
                  <a:pt x="5060378" y="2166361"/>
                </a:cubicBezTo>
                <a:cubicBezTo>
                  <a:pt x="5060378" y="2166361"/>
                  <a:pt x="5062301" y="2163290"/>
                  <a:pt x="5064465" y="2163110"/>
                </a:cubicBezTo>
                <a:cubicBezTo>
                  <a:pt x="5067591" y="2174486"/>
                  <a:pt x="5078409" y="2173582"/>
                  <a:pt x="5077687" y="2164915"/>
                </a:cubicBezTo>
                <a:cubicBezTo>
                  <a:pt x="5082495" y="2170331"/>
                  <a:pt x="5076486" y="2176653"/>
                  <a:pt x="5074802" y="2182613"/>
                </a:cubicBezTo>
                <a:cubicBezTo>
                  <a:pt x="5068312" y="2183155"/>
                  <a:pt x="5054368" y="2172682"/>
                  <a:pt x="5057254" y="2181169"/>
                </a:cubicBezTo>
                <a:cubicBezTo>
                  <a:pt x="5054609" y="2175571"/>
                  <a:pt x="5049801" y="2170154"/>
                  <a:pt x="5048119" y="2176114"/>
                </a:cubicBezTo>
                <a:cubicBezTo>
                  <a:pt x="5045716" y="2173406"/>
                  <a:pt x="5045474" y="2170516"/>
                  <a:pt x="5045233" y="2167628"/>
                </a:cubicBezTo>
                <a:cubicBezTo>
                  <a:pt x="5043070" y="2167809"/>
                  <a:pt x="5043070" y="2167809"/>
                  <a:pt x="5043070" y="2167809"/>
                </a:cubicBezTo>
                <a:cubicBezTo>
                  <a:pt x="5043070" y="2167809"/>
                  <a:pt x="5040906" y="2167990"/>
                  <a:pt x="5040906" y="2167990"/>
                </a:cubicBezTo>
                <a:cubicBezTo>
                  <a:pt x="5040906" y="2167990"/>
                  <a:pt x="5038742" y="2168171"/>
                  <a:pt x="5038742" y="2168171"/>
                </a:cubicBezTo>
                <a:cubicBezTo>
                  <a:pt x="5038742" y="2168171"/>
                  <a:pt x="5038742" y="2168171"/>
                  <a:pt x="5036579" y="2168351"/>
                </a:cubicBezTo>
                <a:cubicBezTo>
                  <a:pt x="5033934" y="2162753"/>
                  <a:pt x="5029849" y="2166004"/>
                  <a:pt x="5027444" y="2163295"/>
                </a:cubicBezTo>
                <a:cubicBezTo>
                  <a:pt x="5021194" y="2166727"/>
                  <a:pt x="5030330" y="2171782"/>
                  <a:pt x="5026003" y="2172144"/>
                </a:cubicBezTo>
                <a:cubicBezTo>
                  <a:pt x="5023117" y="2163657"/>
                  <a:pt x="5013262" y="2176119"/>
                  <a:pt x="5014463" y="2164381"/>
                </a:cubicBezTo>
                <a:cubicBezTo>
                  <a:pt x="5006049" y="2167994"/>
                  <a:pt x="4991865" y="2154631"/>
                  <a:pt x="4984897" y="2175581"/>
                </a:cubicBezTo>
                <a:cubicBezTo>
                  <a:pt x="4984654" y="2172692"/>
                  <a:pt x="4982492" y="2172873"/>
                  <a:pt x="4982250" y="2169983"/>
                </a:cubicBezTo>
                <a:lnTo>
                  <a:pt x="4981585" y="2174202"/>
                </a:lnTo>
                <a:lnTo>
                  <a:pt x="4979965" y="2171793"/>
                </a:lnTo>
                <a:cubicBezTo>
                  <a:pt x="4965923" y="2161283"/>
                  <a:pt x="4952701" y="2146605"/>
                  <a:pt x="4932049" y="2128756"/>
                </a:cubicBezTo>
                <a:cubicBezTo>
                  <a:pt x="4928333" y="2127171"/>
                  <a:pt x="4926191" y="2129872"/>
                  <a:pt x="4921404" y="2129638"/>
                </a:cubicBezTo>
                <a:cubicBezTo>
                  <a:pt x="4914793" y="2122299"/>
                  <a:pt x="4916684" y="2116779"/>
                  <a:pt x="4910073" y="2109439"/>
                </a:cubicBezTo>
                <a:cubicBezTo>
                  <a:pt x="4904717" y="2116192"/>
                  <a:pt x="4904717" y="2116192"/>
                  <a:pt x="4895966" y="2111554"/>
                </a:cubicBezTo>
                <a:cubicBezTo>
                  <a:pt x="4885638" y="2102630"/>
                  <a:pt x="4889103" y="2101397"/>
                  <a:pt x="4881421" y="2095410"/>
                </a:cubicBezTo>
                <a:cubicBezTo>
                  <a:pt x="4860953" y="2093002"/>
                  <a:pt x="4855280" y="2109560"/>
                  <a:pt x="4844570" y="2123066"/>
                </a:cubicBezTo>
                <a:cubicBezTo>
                  <a:pt x="4842427" y="2125767"/>
                  <a:pt x="4836319" y="2124064"/>
                  <a:pt x="4834177" y="2126765"/>
                </a:cubicBezTo>
                <a:cubicBezTo>
                  <a:pt x="4832036" y="2129466"/>
                  <a:pt x="4834547" y="2157651"/>
                  <a:pt x="4821325" y="2142971"/>
                </a:cubicBezTo>
                <a:cubicBezTo>
                  <a:pt x="4808222" y="2156360"/>
                  <a:pt x="4786182" y="2149669"/>
                  <a:pt x="4786049" y="2174916"/>
                </a:cubicBezTo>
                <a:cubicBezTo>
                  <a:pt x="4778049" y="2178733"/>
                  <a:pt x="4764509" y="2173861"/>
                  <a:pt x="4755439" y="2179028"/>
                </a:cubicBezTo>
                <a:cubicBezTo>
                  <a:pt x="4753770" y="2180349"/>
                  <a:pt x="4752577" y="2182834"/>
                  <a:pt x="4751424" y="2185561"/>
                </a:cubicBezTo>
                <a:lnTo>
                  <a:pt x="4748401" y="2191961"/>
                </a:lnTo>
                <a:lnTo>
                  <a:pt x="4741016" y="2188708"/>
                </a:lnTo>
                <a:cubicBezTo>
                  <a:pt x="4729583" y="2187044"/>
                  <a:pt x="4719158" y="2194703"/>
                  <a:pt x="4707137" y="2199459"/>
                </a:cubicBezTo>
                <a:cubicBezTo>
                  <a:pt x="4703931" y="2200727"/>
                  <a:pt x="4699492" y="2196199"/>
                  <a:pt x="4696286" y="2197468"/>
                </a:cubicBezTo>
                <a:cubicBezTo>
                  <a:pt x="4695485" y="2197784"/>
                  <a:pt x="4694139" y="2199626"/>
                  <a:pt x="4692507" y="2201908"/>
                </a:cubicBezTo>
                <a:lnTo>
                  <a:pt x="4687865" y="2207891"/>
                </a:lnTo>
                <a:lnTo>
                  <a:pt x="4680133" y="2210205"/>
                </a:lnTo>
                <a:lnTo>
                  <a:pt x="4677053" y="2205077"/>
                </a:lnTo>
                <a:cubicBezTo>
                  <a:pt x="4659012" y="2210119"/>
                  <a:pt x="4643269" y="2193303"/>
                  <a:pt x="4630530" y="2215103"/>
                </a:cubicBezTo>
                <a:cubicBezTo>
                  <a:pt x="4621694" y="2214409"/>
                  <a:pt x="4612405" y="2203419"/>
                  <a:pt x="4601967" y="2203359"/>
                </a:cubicBezTo>
                <a:cubicBezTo>
                  <a:pt x="4593541" y="2204597"/>
                  <a:pt x="4582405" y="2225763"/>
                  <a:pt x="4573854" y="2201910"/>
                </a:cubicBezTo>
                <a:cubicBezTo>
                  <a:pt x="4533700" y="2201036"/>
                  <a:pt x="4490628" y="2178274"/>
                  <a:pt x="4452117" y="2185129"/>
                </a:cubicBezTo>
                <a:cubicBezTo>
                  <a:pt x="4439665" y="2183771"/>
                  <a:pt x="4421540" y="2172088"/>
                  <a:pt x="4406702" y="2175863"/>
                </a:cubicBezTo>
                <a:cubicBezTo>
                  <a:pt x="4403498" y="2177132"/>
                  <a:pt x="4399100" y="2180965"/>
                  <a:pt x="4395484" y="2180300"/>
                </a:cubicBezTo>
                <a:cubicBezTo>
                  <a:pt x="4393470" y="2179002"/>
                  <a:pt x="4390633" y="2173840"/>
                  <a:pt x="4388620" y="2172541"/>
                </a:cubicBezTo>
                <a:cubicBezTo>
                  <a:pt x="4385414" y="2173811"/>
                  <a:pt x="4382619" y="2177010"/>
                  <a:pt x="4377400" y="2176981"/>
                </a:cubicBezTo>
                <a:cubicBezTo>
                  <a:pt x="4365358" y="2177554"/>
                  <a:pt x="4350438" y="2164603"/>
                  <a:pt x="4343289" y="2180001"/>
                </a:cubicBezTo>
                <a:cubicBezTo>
                  <a:pt x="4320355" y="2170220"/>
                  <a:pt x="4295079" y="2173934"/>
                  <a:pt x="4269803" y="2177649"/>
                </a:cubicBezTo>
                <a:cubicBezTo>
                  <a:pt x="4262653" y="2193048"/>
                  <a:pt x="4261957" y="2214274"/>
                  <a:pt x="4259656" y="2236133"/>
                </a:cubicBezTo>
                <a:cubicBezTo>
                  <a:pt x="4252466" y="2243167"/>
                  <a:pt x="4251726" y="2256029"/>
                  <a:pt x="4239684" y="2256604"/>
                </a:cubicBezTo>
                <a:cubicBezTo>
                  <a:pt x="4236848" y="2251442"/>
                  <a:pt x="4233232" y="2250776"/>
                  <a:pt x="4232779" y="2240481"/>
                </a:cubicBezTo>
                <a:cubicBezTo>
                  <a:pt x="4240750" y="2228947"/>
                  <a:pt x="4250326" y="2216780"/>
                  <a:pt x="4244569" y="2189727"/>
                </a:cubicBezTo>
                <a:cubicBezTo>
                  <a:pt x="4210745" y="2169591"/>
                  <a:pt x="4185100" y="2179738"/>
                  <a:pt x="4144576" y="2185295"/>
                </a:cubicBezTo>
                <a:cubicBezTo>
                  <a:pt x="4145893" y="2207817"/>
                  <a:pt x="4130604" y="2201296"/>
                  <a:pt x="4125425" y="2209628"/>
                </a:cubicBezTo>
                <a:cubicBezTo>
                  <a:pt x="4108040" y="2185084"/>
                  <a:pt x="4060653" y="2182882"/>
                  <a:pt x="4057245" y="2224034"/>
                </a:cubicBezTo>
                <a:cubicBezTo>
                  <a:pt x="4051573" y="2213708"/>
                  <a:pt x="4043516" y="2208515"/>
                  <a:pt x="4036652" y="2200756"/>
                </a:cubicBezTo>
                <a:cubicBezTo>
                  <a:pt x="4029645" y="2204577"/>
                  <a:pt x="4020419" y="2206132"/>
                  <a:pt x="4010540" y="2207684"/>
                </a:cubicBezTo>
                <a:lnTo>
                  <a:pt x="4003936" y="2209201"/>
                </a:lnTo>
                <a:lnTo>
                  <a:pt x="4001282" y="2202218"/>
                </a:lnTo>
                <a:cubicBezTo>
                  <a:pt x="3995844" y="2188918"/>
                  <a:pt x="3991456" y="2174419"/>
                  <a:pt x="3992770" y="2156093"/>
                </a:cubicBezTo>
                <a:cubicBezTo>
                  <a:pt x="3985864" y="2139970"/>
                  <a:pt x="3981753" y="2120648"/>
                  <a:pt x="3972792" y="2094864"/>
                </a:cubicBezTo>
                <a:cubicBezTo>
                  <a:pt x="3970367" y="2091633"/>
                  <a:pt x="3967161" y="2092902"/>
                  <a:pt x="3963133" y="2090305"/>
                </a:cubicBezTo>
                <a:cubicBezTo>
                  <a:pt x="3961077" y="2080643"/>
                  <a:pt x="3965474" y="2076808"/>
                  <a:pt x="3963418" y="2067147"/>
                </a:cubicBezTo>
                <a:cubicBezTo>
                  <a:pt x="3955405" y="2070317"/>
                  <a:pt x="3955405" y="2070317"/>
                  <a:pt x="3950145" y="2061924"/>
                </a:cubicBezTo>
                <a:cubicBezTo>
                  <a:pt x="3945662" y="2049032"/>
                  <a:pt x="3949280" y="2049697"/>
                  <a:pt x="3945621" y="2040670"/>
                </a:cubicBezTo>
                <a:cubicBezTo>
                  <a:pt x="3929099" y="2028352"/>
                  <a:pt x="3915907" y="2039856"/>
                  <a:pt x="3899879" y="2046197"/>
                </a:cubicBezTo>
                <a:cubicBezTo>
                  <a:pt x="3896673" y="2047464"/>
                  <a:pt x="3892234" y="2042936"/>
                  <a:pt x="3889029" y="2044205"/>
                </a:cubicBezTo>
                <a:cubicBezTo>
                  <a:pt x="3885823" y="2045472"/>
                  <a:pt x="3873906" y="2071137"/>
                  <a:pt x="3869794" y="2051814"/>
                </a:cubicBezTo>
                <a:cubicBezTo>
                  <a:pt x="3851754" y="2056856"/>
                  <a:pt x="3836011" y="2040040"/>
                  <a:pt x="3823273" y="2061839"/>
                </a:cubicBezTo>
                <a:cubicBezTo>
                  <a:pt x="3814436" y="2061145"/>
                  <a:pt x="3805146" y="2050156"/>
                  <a:pt x="3794708" y="2050096"/>
                </a:cubicBezTo>
                <a:cubicBezTo>
                  <a:pt x="3786283" y="2051333"/>
                  <a:pt x="3775147" y="2072499"/>
                  <a:pt x="3766596" y="2048648"/>
                </a:cubicBezTo>
                <a:cubicBezTo>
                  <a:pt x="3726442" y="2047774"/>
                  <a:pt x="3683370" y="2025010"/>
                  <a:pt x="3644860" y="2031866"/>
                </a:cubicBezTo>
                <a:cubicBezTo>
                  <a:pt x="3632407" y="2030508"/>
                  <a:pt x="3614281" y="2018824"/>
                  <a:pt x="3599444" y="2022599"/>
                </a:cubicBezTo>
                <a:cubicBezTo>
                  <a:pt x="3596240" y="2023868"/>
                  <a:pt x="3591842" y="2027702"/>
                  <a:pt x="3588226" y="2027037"/>
                </a:cubicBezTo>
                <a:cubicBezTo>
                  <a:pt x="3586212" y="2025740"/>
                  <a:pt x="3583375" y="2020577"/>
                  <a:pt x="3581362" y="2019279"/>
                </a:cubicBezTo>
                <a:cubicBezTo>
                  <a:pt x="3578156" y="2020548"/>
                  <a:pt x="3575361" y="2023748"/>
                  <a:pt x="3570142" y="2023718"/>
                </a:cubicBezTo>
                <a:cubicBezTo>
                  <a:pt x="3558100" y="2024292"/>
                  <a:pt x="3543181" y="2011340"/>
                  <a:pt x="3536030" y="2026738"/>
                </a:cubicBezTo>
                <a:cubicBezTo>
                  <a:pt x="3513098" y="2016957"/>
                  <a:pt x="3487821" y="2020672"/>
                  <a:pt x="3462545" y="2024385"/>
                </a:cubicBezTo>
                <a:cubicBezTo>
                  <a:pt x="3455395" y="2039785"/>
                  <a:pt x="3454698" y="2061011"/>
                  <a:pt x="3452399" y="2082870"/>
                </a:cubicBezTo>
                <a:cubicBezTo>
                  <a:pt x="3445208" y="2089904"/>
                  <a:pt x="3444468" y="2102767"/>
                  <a:pt x="3432427" y="2103340"/>
                </a:cubicBezTo>
                <a:cubicBezTo>
                  <a:pt x="3429590" y="2098179"/>
                  <a:pt x="3425974" y="2097514"/>
                  <a:pt x="3425520" y="2087218"/>
                </a:cubicBezTo>
                <a:cubicBezTo>
                  <a:pt x="3433493" y="2075684"/>
                  <a:pt x="3443068" y="2063517"/>
                  <a:pt x="3437312" y="2036464"/>
                </a:cubicBezTo>
                <a:cubicBezTo>
                  <a:pt x="3403486" y="2016328"/>
                  <a:pt x="3377842" y="2026474"/>
                  <a:pt x="3337319" y="2032031"/>
                </a:cubicBezTo>
                <a:cubicBezTo>
                  <a:pt x="3338635" y="2054554"/>
                  <a:pt x="3323346" y="2048033"/>
                  <a:pt x="3318168" y="2056366"/>
                </a:cubicBezTo>
                <a:cubicBezTo>
                  <a:pt x="3300782" y="2031821"/>
                  <a:pt x="3253395" y="2029619"/>
                  <a:pt x="3249987" y="2070771"/>
                </a:cubicBezTo>
                <a:cubicBezTo>
                  <a:pt x="3244314" y="2060446"/>
                  <a:pt x="3236259" y="2055253"/>
                  <a:pt x="3229395" y="2047494"/>
                </a:cubicBezTo>
                <a:cubicBezTo>
                  <a:pt x="3215380" y="2055133"/>
                  <a:pt x="3192489" y="2053715"/>
                  <a:pt x="3173254" y="2061324"/>
                </a:cubicBezTo>
                <a:cubicBezTo>
                  <a:pt x="3173297" y="2069688"/>
                  <a:pt x="3176174" y="2083213"/>
                  <a:pt x="3170586" y="2089614"/>
                </a:cubicBezTo>
                <a:cubicBezTo>
                  <a:pt x="3157310" y="2084392"/>
                  <a:pt x="3161463" y="2112078"/>
                  <a:pt x="3152258" y="2117814"/>
                </a:cubicBezTo>
                <a:cubicBezTo>
                  <a:pt x="3164055" y="2148761"/>
                  <a:pt x="3133930" y="2146015"/>
                  <a:pt x="3126696" y="2144686"/>
                </a:cubicBezTo>
                <a:cubicBezTo>
                  <a:pt x="3137875" y="2131885"/>
                  <a:pt x="3136146" y="2107429"/>
                  <a:pt x="3142474" y="2088167"/>
                </a:cubicBezTo>
                <a:cubicBezTo>
                  <a:pt x="3125868" y="2059122"/>
                  <a:pt x="3091059" y="2083369"/>
                  <a:pt x="3081114" y="2101967"/>
                </a:cubicBezTo>
                <a:cubicBezTo>
                  <a:pt x="3069031" y="2094178"/>
                  <a:pt x="3052919" y="2083793"/>
                  <a:pt x="3038906" y="2091433"/>
                </a:cubicBezTo>
                <a:cubicBezTo>
                  <a:pt x="3035700" y="2092700"/>
                  <a:pt x="3033728" y="2099765"/>
                  <a:pt x="3030522" y="2101034"/>
                </a:cubicBezTo>
                <a:cubicBezTo>
                  <a:pt x="3022508" y="2104203"/>
                  <a:pt x="3013630" y="2095146"/>
                  <a:pt x="3013714" y="2111873"/>
                </a:cubicBezTo>
                <a:cubicBezTo>
                  <a:pt x="3000767" y="2091856"/>
                  <a:pt x="2982807" y="2113626"/>
                  <a:pt x="2963532" y="2112871"/>
                </a:cubicBezTo>
                <a:cubicBezTo>
                  <a:pt x="2963532" y="2112871"/>
                  <a:pt x="2961929" y="2113506"/>
                  <a:pt x="2961929" y="2113506"/>
                </a:cubicBezTo>
                <a:cubicBezTo>
                  <a:pt x="2960327" y="2114139"/>
                  <a:pt x="2959135" y="2116706"/>
                  <a:pt x="2959546" y="2118638"/>
                </a:cubicBezTo>
                <a:cubicBezTo>
                  <a:pt x="2959958" y="2120571"/>
                  <a:pt x="2961971" y="2121869"/>
                  <a:pt x="2963574" y="2121234"/>
                </a:cubicBezTo>
                <a:cubicBezTo>
                  <a:pt x="2964396" y="2125100"/>
                  <a:pt x="2965999" y="2124465"/>
                  <a:pt x="2966410" y="2126398"/>
                </a:cubicBezTo>
                <a:cubicBezTo>
                  <a:pt x="2962096" y="2146958"/>
                  <a:pt x="2978703" y="2176004"/>
                  <a:pt x="2967566" y="2197167"/>
                </a:cubicBezTo>
                <a:cubicBezTo>
                  <a:pt x="2965182" y="2202300"/>
                  <a:pt x="2938347" y="2215013"/>
                  <a:pt x="2936249" y="2196989"/>
                </a:cubicBezTo>
                <a:cubicBezTo>
                  <a:pt x="2936124" y="2171899"/>
                  <a:pt x="2941629" y="2148771"/>
                  <a:pt x="2936285" y="2123651"/>
                </a:cubicBezTo>
                <a:cubicBezTo>
                  <a:pt x="2917504" y="2141556"/>
                  <a:pt x="2893337" y="2125979"/>
                  <a:pt x="2881420" y="2151641"/>
                </a:cubicBezTo>
                <a:cubicBezTo>
                  <a:pt x="2879405" y="2150343"/>
                  <a:pt x="2878173" y="2144547"/>
                  <a:pt x="2876159" y="2143249"/>
                </a:cubicBezTo>
                <a:cubicBezTo>
                  <a:pt x="2856144" y="2155356"/>
                  <a:pt x="2838841" y="2147537"/>
                  <a:pt x="2823265" y="2164173"/>
                </a:cubicBezTo>
                <a:cubicBezTo>
                  <a:pt x="2825775" y="2184131"/>
                  <a:pt x="2827050" y="2198291"/>
                  <a:pt x="2824297" y="2209854"/>
                </a:cubicBezTo>
                <a:cubicBezTo>
                  <a:pt x="2800171" y="2202640"/>
                  <a:pt x="2783858" y="2232139"/>
                  <a:pt x="2758499" y="2219127"/>
                </a:cubicBezTo>
                <a:cubicBezTo>
                  <a:pt x="2757635" y="2206899"/>
                  <a:pt x="2752004" y="2204937"/>
                  <a:pt x="2752332" y="2190143"/>
                </a:cubicBezTo>
                <a:cubicBezTo>
                  <a:pt x="2732687" y="2195820"/>
                  <a:pt x="2727467" y="2195788"/>
                  <a:pt x="2713865" y="2205360"/>
                </a:cubicBezTo>
                <a:cubicBezTo>
                  <a:pt x="2712262" y="2205995"/>
                  <a:pt x="2712262" y="2205995"/>
                  <a:pt x="2710659" y="2206629"/>
                </a:cubicBezTo>
                <a:cubicBezTo>
                  <a:pt x="2709057" y="2207264"/>
                  <a:pt x="2709057" y="2207264"/>
                  <a:pt x="2709057" y="2207264"/>
                </a:cubicBezTo>
                <a:cubicBezTo>
                  <a:pt x="2693850" y="2217469"/>
                  <a:pt x="2666973" y="2221817"/>
                  <a:pt x="2651767" y="2232023"/>
                </a:cubicBezTo>
                <a:cubicBezTo>
                  <a:pt x="2658261" y="2246214"/>
                  <a:pt x="2654316" y="2260344"/>
                  <a:pt x="2653167" y="2271273"/>
                </a:cubicBezTo>
                <a:cubicBezTo>
                  <a:pt x="2635906" y="2271818"/>
                  <a:pt x="2617494" y="2283291"/>
                  <a:pt x="2608741" y="2299323"/>
                </a:cubicBezTo>
                <a:cubicBezTo>
                  <a:pt x="2610386" y="2307052"/>
                  <a:pt x="2616797" y="2304516"/>
                  <a:pt x="2617249" y="2314812"/>
                </a:cubicBezTo>
                <a:cubicBezTo>
                  <a:pt x="2610675" y="2324746"/>
                  <a:pt x="2604182" y="2330981"/>
                  <a:pt x="2597524" y="2334400"/>
                </a:cubicBezTo>
                <a:lnTo>
                  <a:pt x="2589914" y="2335390"/>
                </a:lnTo>
                <a:lnTo>
                  <a:pt x="2586460" y="2333662"/>
                </a:lnTo>
                <a:cubicBezTo>
                  <a:pt x="2586460" y="2333662"/>
                  <a:pt x="2586460" y="2333662"/>
                  <a:pt x="2590057" y="2320285"/>
                </a:cubicBezTo>
                <a:cubicBezTo>
                  <a:pt x="2590057" y="2320285"/>
                  <a:pt x="2590057" y="2320285"/>
                  <a:pt x="2585014" y="2317762"/>
                </a:cubicBezTo>
                <a:lnTo>
                  <a:pt x="2582616" y="2326679"/>
                </a:lnTo>
                <a:lnTo>
                  <a:pt x="2581852" y="2325295"/>
                </a:lnTo>
                <a:lnTo>
                  <a:pt x="2582467" y="2323860"/>
                </a:lnTo>
                <a:cubicBezTo>
                  <a:pt x="2583745" y="2318640"/>
                  <a:pt x="2584721" y="2313017"/>
                  <a:pt x="2586302" y="2308201"/>
                </a:cubicBezTo>
                <a:cubicBezTo>
                  <a:pt x="2583877" y="2304970"/>
                  <a:pt x="2583055" y="2301106"/>
                  <a:pt x="2580629" y="2297875"/>
                </a:cubicBezTo>
                <a:cubicBezTo>
                  <a:pt x="2584615" y="2292109"/>
                  <a:pt x="2595467" y="2294102"/>
                  <a:pt x="2591354" y="2274778"/>
                </a:cubicBezTo>
                <a:cubicBezTo>
                  <a:pt x="2585271" y="2262520"/>
                  <a:pt x="2573641" y="2265027"/>
                  <a:pt x="2569655" y="2270794"/>
                </a:cubicBezTo>
                <a:cubicBezTo>
                  <a:pt x="2562421" y="2269466"/>
                  <a:pt x="2556790" y="2267503"/>
                  <a:pt x="2548775" y="2270673"/>
                </a:cubicBezTo>
                <a:lnTo>
                  <a:pt x="2540239" y="2273780"/>
                </a:lnTo>
                <a:lnTo>
                  <a:pt x="2542504" y="2266855"/>
                </a:lnTo>
                <a:cubicBezTo>
                  <a:pt x="2541341" y="2250035"/>
                  <a:pt x="2541341" y="2250035"/>
                  <a:pt x="2536328" y="2247528"/>
                </a:cubicBezTo>
                <a:cubicBezTo>
                  <a:pt x="2531314" y="2245019"/>
                  <a:pt x="2531314" y="2245019"/>
                  <a:pt x="2531314" y="2245019"/>
                </a:cubicBezTo>
                <a:cubicBezTo>
                  <a:pt x="2527463" y="2259335"/>
                  <a:pt x="2527463" y="2259335"/>
                  <a:pt x="2527463" y="2259335"/>
                </a:cubicBezTo>
                <a:cubicBezTo>
                  <a:pt x="2527463" y="2259335"/>
                  <a:pt x="2527463" y="2259335"/>
                  <a:pt x="2523612" y="2273653"/>
                </a:cubicBezTo>
                <a:cubicBezTo>
                  <a:pt x="2523612" y="2273653"/>
                  <a:pt x="2528627" y="2276160"/>
                  <a:pt x="2532477" y="2261842"/>
                </a:cubicBezTo>
                <a:cubicBezTo>
                  <a:pt x="2532477" y="2261842"/>
                  <a:pt x="2528627" y="2276160"/>
                  <a:pt x="2528627" y="2276160"/>
                </a:cubicBezTo>
                <a:lnTo>
                  <a:pt x="2531631" y="2277664"/>
                </a:lnTo>
                <a:lnTo>
                  <a:pt x="2528379" y="2282829"/>
                </a:lnTo>
                <a:lnTo>
                  <a:pt x="2524395" y="2280837"/>
                </a:lnTo>
                <a:cubicBezTo>
                  <a:pt x="2524395" y="2280837"/>
                  <a:pt x="2524395" y="2280837"/>
                  <a:pt x="2519381" y="2278329"/>
                </a:cubicBezTo>
                <a:cubicBezTo>
                  <a:pt x="2514368" y="2275821"/>
                  <a:pt x="2514368" y="2275821"/>
                  <a:pt x="2509354" y="2273314"/>
                </a:cubicBezTo>
                <a:cubicBezTo>
                  <a:pt x="2509354" y="2273314"/>
                  <a:pt x="2508391" y="2276895"/>
                  <a:pt x="2507428" y="2280474"/>
                </a:cubicBezTo>
                <a:lnTo>
                  <a:pt x="2507082" y="2281761"/>
                </a:lnTo>
                <a:lnTo>
                  <a:pt x="2504332" y="2277415"/>
                </a:lnTo>
                <a:cubicBezTo>
                  <a:pt x="2507932" y="2264035"/>
                  <a:pt x="2507932" y="2264035"/>
                  <a:pt x="2507932" y="2264035"/>
                </a:cubicBezTo>
                <a:cubicBezTo>
                  <a:pt x="2507932" y="2264035"/>
                  <a:pt x="2504332" y="2277415"/>
                  <a:pt x="2499290" y="2274893"/>
                </a:cubicBezTo>
                <a:lnTo>
                  <a:pt x="2504332" y="2277415"/>
                </a:lnTo>
                <a:cubicBezTo>
                  <a:pt x="2505776" y="2293315"/>
                  <a:pt x="2500734" y="2290792"/>
                  <a:pt x="2495693" y="2288271"/>
                </a:cubicBezTo>
                <a:cubicBezTo>
                  <a:pt x="2495693" y="2288271"/>
                  <a:pt x="2490650" y="2285748"/>
                  <a:pt x="2490650" y="2285748"/>
                </a:cubicBezTo>
                <a:cubicBezTo>
                  <a:pt x="2490650" y="2285748"/>
                  <a:pt x="2494247" y="2272371"/>
                  <a:pt x="2494247" y="2272371"/>
                </a:cubicBezTo>
                <a:cubicBezTo>
                  <a:pt x="2497846" y="2258990"/>
                  <a:pt x="2497846" y="2258990"/>
                  <a:pt x="2497846" y="2258990"/>
                </a:cubicBezTo>
                <a:cubicBezTo>
                  <a:pt x="2492804" y="2256469"/>
                  <a:pt x="2492804" y="2256469"/>
                  <a:pt x="2489204" y="2269849"/>
                </a:cubicBezTo>
                <a:cubicBezTo>
                  <a:pt x="2489204" y="2269849"/>
                  <a:pt x="2484163" y="2267327"/>
                  <a:pt x="2484163" y="2267327"/>
                </a:cubicBezTo>
                <a:cubicBezTo>
                  <a:pt x="2484163" y="2267327"/>
                  <a:pt x="2479120" y="2264807"/>
                  <a:pt x="2479120" y="2264807"/>
                </a:cubicBezTo>
                <a:cubicBezTo>
                  <a:pt x="2479120" y="2264807"/>
                  <a:pt x="2475521" y="2278184"/>
                  <a:pt x="2475521" y="2278184"/>
                </a:cubicBezTo>
                <a:cubicBezTo>
                  <a:pt x="2480563" y="2280705"/>
                  <a:pt x="2480563" y="2280705"/>
                  <a:pt x="2480563" y="2280705"/>
                </a:cubicBezTo>
                <a:cubicBezTo>
                  <a:pt x="2480563" y="2280705"/>
                  <a:pt x="2485607" y="2283228"/>
                  <a:pt x="2476965" y="2294083"/>
                </a:cubicBezTo>
                <a:cubicBezTo>
                  <a:pt x="2476244" y="2286134"/>
                  <a:pt x="2473360" y="2280898"/>
                  <a:pt x="2469397" y="2277019"/>
                </a:cubicBezTo>
                <a:lnTo>
                  <a:pt x="2462302" y="2272512"/>
                </a:lnTo>
                <a:lnTo>
                  <a:pt x="2465392" y="2267574"/>
                </a:lnTo>
                <a:cubicBezTo>
                  <a:pt x="2460529" y="2265142"/>
                  <a:pt x="2458511" y="2267518"/>
                  <a:pt x="2456895" y="2268401"/>
                </a:cubicBezTo>
                <a:lnTo>
                  <a:pt x="2455373" y="2268037"/>
                </a:lnTo>
                <a:lnTo>
                  <a:pt x="2457780" y="2261723"/>
                </a:lnTo>
                <a:cubicBezTo>
                  <a:pt x="2459310" y="2258694"/>
                  <a:pt x="2461470" y="2255981"/>
                  <a:pt x="2463991" y="2257242"/>
                </a:cubicBezTo>
                <a:cubicBezTo>
                  <a:pt x="2463991" y="2257242"/>
                  <a:pt x="2458948" y="2254720"/>
                  <a:pt x="2458948" y="2254720"/>
                </a:cubicBezTo>
                <a:cubicBezTo>
                  <a:pt x="2458948" y="2254720"/>
                  <a:pt x="2458948" y="2254720"/>
                  <a:pt x="2458499" y="2256391"/>
                </a:cubicBezTo>
                <a:lnTo>
                  <a:pt x="2455366" y="2268036"/>
                </a:lnTo>
                <a:lnTo>
                  <a:pt x="2454466" y="2267820"/>
                </a:lnTo>
                <a:cubicBezTo>
                  <a:pt x="2453551" y="2266730"/>
                  <a:pt x="2452434" y="2264478"/>
                  <a:pt x="2450805" y="2260280"/>
                </a:cubicBezTo>
                <a:lnTo>
                  <a:pt x="2450361" y="2266783"/>
                </a:lnTo>
                <a:lnTo>
                  <a:pt x="2447337" y="2265986"/>
                </a:lnTo>
                <a:cubicBezTo>
                  <a:pt x="2444366" y="2266398"/>
                  <a:pt x="2440945" y="2268481"/>
                  <a:pt x="2436624" y="2273909"/>
                </a:cubicBezTo>
                <a:cubicBezTo>
                  <a:pt x="2440223" y="2260533"/>
                  <a:pt x="2431582" y="2271387"/>
                  <a:pt x="2426539" y="2268866"/>
                </a:cubicBezTo>
                <a:cubicBezTo>
                  <a:pt x="2426539" y="2268866"/>
                  <a:pt x="2435180" y="2258010"/>
                  <a:pt x="2430138" y="2255489"/>
                </a:cubicBezTo>
                <a:cubicBezTo>
                  <a:pt x="2430138" y="2255489"/>
                  <a:pt x="2430138" y="2255489"/>
                  <a:pt x="2421497" y="2266344"/>
                </a:cubicBezTo>
                <a:cubicBezTo>
                  <a:pt x="2416454" y="2263822"/>
                  <a:pt x="2406369" y="2258780"/>
                  <a:pt x="2415009" y="2247923"/>
                </a:cubicBezTo>
                <a:cubicBezTo>
                  <a:pt x="2401327" y="2256258"/>
                  <a:pt x="2401327" y="2256258"/>
                  <a:pt x="2406369" y="2258780"/>
                </a:cubicBezTo>
                <a:cubicBezTo>
                  <a:pt x="2386198" y="2248691"/>
                  <a:pt x="2384754" y="2232793"/>
                  <a:pt x="2369625" y="2225226"/>
                </a:cubicBezTo>
                <a:cubicBezTo>
                  <a:pt x="2366028" y="2238605"/>
                  <a:pt x="2345857" y="2228518"/>
                  <a:pt x="2335773" y="2223475"/>
                </a:cubicBezTo>
                <a:cubicBezTo>
                  <a:pt x="2335773" y="2223475"/>
                  <a:pt x="2335773" y="2223475"/>
                  <a:pt x="2340815" y="2225996"/>
                </a:cubicBezTo>
                <a:cubicBezTo>
                  <a:pt x="2335773" y="2223475"/>
                  <a:pt x="2327131" y="2234331"/>
                  <a:pt x="2330730" y="2220952"/>
                </a:cubicBezTo>
                <a:lnTo>
                  <a:pt x="2310559" y="2210866"/>
                </a:lnTo>
                <a:cubicBezTo>
                  <a:pt x="2310559" y="2210866"/>
                  <a:pt x="2310559" y="2210866"/>
                  <a:pt x="2305517" y="2208344"/>
                </a:cubicBezTo>
                <a:cubicBezTo>
                  <a:pt x="2305517" y="2208344"/>
                  <a:pt x="2305517" y="2208344"/>
                  <a:pt x="2300474" y="2205823"/>
                </a:cubicBezTo>
                <a:cubicBezTo>
                  <a:pt x="2300474" y="2205823"/>
                  <a:pt x="2295430" y="2203301"/>
                  <a:pt x="2295430" y="2203301"/>
                </a:cubicBezTo>
                <a:cubicBezTo>
                  <a:pt x="2283902" y="2182358"/>
                  <a:pt x="2283191" y="2227536"/>
                  <a:pt x="2271663" y="2206592"/>
                </a:cubicBezTo>
                <a:cubicBezTo>
                  <a:pt x="2268062" y="2219972"/>
                  <a:pt x="2273108" y="2222493"/>
                  <a:pt x="2268062" y="2219972"/>
                </a:cubicBezTo>
                <a:cubicBezTo>
                  <a:pt x="2263021" y="2217450"/>
                  <a:pt x="2263021" y="2217450"/>
                  <a:pt x="2263021" y="2217450"/>
                </a:cubicBezTo>
                <a:cubicBezTo>
                  <a:pt x="2263021" y="2217450"/>
                  <a:pt x="2257977" y="2214929"/>
                  <a:pt x="2257977" y="2214929"/>
                </a:cubicBezTo>
                <a:cubicBezTo>
                  <a:pt x="2257977" y="2214929"/>
                  <a:pt x="2257977" y="2214929"/>
                  <a:pt x="2254380" y="2228306"/>
                </a:cubicBezTo>
                <a:cubicBezTo>
                  <a:pt x="2254380" y="2228306"/>
                  <a:pt x="2249339" y="2225785"/>
                  <a:pt x="2249339" y="2225785"/>
                </a:cubicBezTo>
                <a:cubicBezTo>
                  <a:pt x="2244295" y="2223262"/>
                  <a:pt x="2244295" y="2223262"/>
                  <a:pt x="2244295" y="2223262"/>
                </a:cubicBezTo>
                <a:cubicBezTo>
                  <a:pt x="2240697" y="2236641"/>
                  <a:pt x="2240697" y="2236641"/>
                  <a:pt x="2240697" y="2236641"/>
                </a:cubicBezTo>
                <a:cubicBezTo>
                  <a:pt x="2240697" y="2236641"/>
                  <a:pt x="2245741" y="2239163"/>
                  <a:pt x="2245741" y="2239163"/>
                </a:cubicBezTo>
                <a:cubicBezTo>
                  <a:pt x="2245741" y="2239163"/>
                  <a:pt x="2250782" y="2241684"/>
                  <a:pt x="2250782" y="2241684"/>
                </a:cubicBezTo>
                <a:cubicBezTo>
                  <a:pt x="2250782" y="2241684"/>
                  <a:pt x="2250782" y="2241684"/>
                  <a:pt x="2254380" y="2228306"/>
                </a:cubicBezTo>
                <a:cubicBezTo>
                  <a:pt x="2255826" y="2244207"/>
                  <a:pt x="2250782" y="2241684"/>
                  <a:pt x="2255826" y="2244207"/>
                </a:cubicBezTo>
                <a:cubicBezTo>
                  <a:pt x="2259424" y="2230829"/>
                  <a:pt x="2255826" y="2244207"/>
                  <a:pt x="2260867" y="2246728"/>
                </a:cubicBezTo>
                <a:cubicBezTo>
                  <a:pt x="2260867" y="2246728"/>
                  <a:pt x="2265911" y="2249249"/>
                  <a:pt x="2265911" y="2249249"/>
                </a:cubicBezTo>
                <a:cubicBezTo>
                  <a:pt x="2269509" y="2235872"/>
                  <a:pt x="2270952" y="2251771"/>
                  <a:pt x="2275996" y="2254293"/>
                </a:cubicBezTo>
                <a:cubicBezTo>
                  <a:pt x="2279593" y="2240916"/>
                  <a:pt x="2284637" y="2243437"/>
                  <a:pt x="2279593" y="2240916"/>
                </a:cubicBezTo>
                <a:cubicBezTo>
                  <a:pt x="2279593" y="2240916"/>
                  <a:pt x="2284637" y="2243437"/>
                  <a:pt x="2289680" y="2245958"/>
                </a:cubicBezTo>
                <a:lnTo>
                  <a:pt x="2289409" y="2247966"/>
                </a:lnTo>
                <a:lnTo>
                  <a:pt x="2288816" y="2247290"/>
                </a:lnTo>
                <a:cubicBezTo>
                  <a:pt x="2287394" y="2244887"/>
                  <a:pt x="2286178" y="2244279"/>
                  <a:pt x="2282143" y="2249029"/>
                </a:cubicBezTo>
                <a:cubicBezTo>
                  <a:pt x="2287005" y="2251461"/>
                  <a:pt x="2283796" y="2263392"/>
                  <a:pt x="2288659" y="2265823"/>
                </a:cubicBezTo>
                <a:cubicBezTo>
                  <a:pt x="2291868" y="2253893"/>
                  <a:pt x="2291868" y="2253893"/>
                  <a:pt x="2296730" y="2256323"/>
                </a:cubicBezTo>
                <a:lnTo>
                  <a:pt x="2292060" y="2250993"/>
                </a:lnTo>
                <a:lnTo>
                  <a:pt x="2294721" y="2248480"/>
                </a:lnTo>
                <a:cubicBezTo>
                  <a:pt x="2299764" y="2251002"/>
                  <a:pt x="2296167" y="2264379"/>
                  <a:pt x="2304807" y="2253524"/>
                </a:cubicBezTo>
                <a:cubicBezTo>
                  <a:pt x="2306251" y="2269423"/>
                  <a:pt x="2311294" y="2271945"/>
                  <a:pt x="2316338" y="2274467"/>
                </a:cubicBezTo>
                <a:cubicBezTo>
                  <a:pt x="2311294" y="2271945"/>
                  <a:pt x="2307695" y="2285322"/>
                  <a:pt x="2307695" y="2285322"/>
                </a:cubicBezTo>
                <a:cubicBezTo>
                  <a:pt x="2312739" y="2287844"/>
                  <a:pt x="2317782" y="2290366"/>
                  <a:pt x="2317782" y="2290366"/>
                </a:cubicBezTo>
                <a:cubicBezTo>
                  <a:pt x="2322824" y="2292889"/>
                  <a:pt x="2322824" y="2292889"/>
                  <a:pt x="2322824" y="2292889"/>
                </a:cubicBezTo>
                <a:cubicBezTo>
                  <a:pt x="2327866" y="2295409"/>
                  <a:pt x="2327866" y="2295409"/>
                  <a:pt x="2327866" y="2295409"/>
                </a:cubicBezTo>
                <a:cubicBezTo>
                  <a:pt x="2332910" y="2297933"/>
                  <a:pt x="2332910" y="2297933"/>
                  <a:pt x="2332910" y="2297933"/>
                </a:cubicBezTo>
                <a:cubicBezTo>
                  <a:pt x="2332910" y="2297933"/>
                  <a:pt x="2329310" y="2311308"/>
                  <a:pt x="2334355" y="2313830"/>
                </a:cubicBezTo>
                <a:cubicBezTo>
                  <a:pt x="2334355" y="2313830"/>
                  <a:pt x="2339397" y="2316353"/>
                  <a:pt x="2339397" y="2316353"/>
                </a:cubicBezTo>
                <a:cubicBezTo>
                  <a:pt x="2344438" y="2318873"/>
                  <a:pt x="2349481" y="2321396"/>
                  <a:pt x="2358123" y="2310540"/>
                </a:cubicBezTo>
                <a:cubicBezTo>
                  <a:pt x="2359567" y="2326439"/>
                  <a:pt x="2359567" y="2326439"/>
                  <a:pt x="2364610" y="2328960"/>
                </a:cubicBezTo>
                <a:cubicBezTo>
                  <a:pt x="2364610" y="2328960"/>
                  <a:pt x="2364610" y="2328960"/>
                  <a:pt x="2369652" y="2331483"/>
                </a:cubicBezTo>
                <a:cubicBezTo>
                  <a:pt x="2369652" y="2331483"/>
                  <a:pt x="2374695" y="2334004"/>
                  <a:pt x="2374695" y="2334004"/>
                </a:cubicBezTo>
                <a:cubicBezTo>
                  <a:pt x="2379738" y="2336526"/>
                  <a:pt x="2384781" y="2339049"/>
                  <a:pt x="2389822" y="2341569"/>
                </a:cubicBezTo>
                <a:cubicBezTo>
                  <a:pt x="2384781" y="2339049"/>
                  <a:pt x="2376138" y="2349907"/>
                  <a:pt x="2381181" y="2352429"/>
                </a:cubicBezTo>
                <a:cubicBezTo>
                  <a:pt x="2385502" y="2346999"/>
                  <a:pt x="2388024" y="2348260"/>
                  <a:pt x="2390094" y="2351194"/>
                </a:cubicBezTo>
                <a:lnTo>
                  <a:pt x="2392949" y="2355235"/>
                </a:lnTo>
                <a:lnTo>
                  <a:pt x="2387888" y="2363372"/>
                </a:lnTo>
                <a:cubicBezTo>
                  <a:pt x="2387888" y="2363372"/>
                  <a:pt x="2382845" y="2360849"/>
                  <a:pt x="2382845" y="2360849"/>
                </a:cubicBezTo>
                <a:cubicBezTo>
                  <a:pt x="2382845" y="2360849"/>
                  <a:pt x="2377804" y="2358329"/>
                  <a:pt x="2377804" y="2358329"/>
                </a:cubicBezTo>
                <a:cubicBezTo>
                  <a:pt x="2377804" y="2358329"/>
                  <a:pt x="2372761" y="2355808"/>
                  <a:pt x="2372761" y="2355808"/>
                </a:cubicBezTo>
                <a:cubicBezTo>
                  <a:pt x="2367717" y="2353285"/>
                  <a:pt x="2367717" y="2353285"/>
                  <a:pt x="2367717" y="2353285"/>
                </a:cubicBezTo>
                <a:cubicBezTo>
                  <a:pt x="2362675" y="2350764"/>
                  <a:pt x="2362675" y="2350764"/>
                  <a:pt x="2362675" y="2350764"/>
                </a:cubicBezTo>
                <a:cubicBezTo>
                  <a:pt x="2357632" y="2348242"/>
                  <a:pt x="2357632" y="2348242"/>
                  <a:pt x="2357632" y="2348242"/>
                </a:cubicBezTo>
                <a:cubicBezTo>
                  <a:pt x="2352590" y="2345720"/>
                  <a:pt x="2352590" y="2345720"/>
                  <a:pt x="2356188" y="2332343"/>
                </a:cubicBezTo>
                <a:cubicBezTo>
                  <a:pt x="2356188" y="2332343"/>
                  <a:pt x="2351145" y="2329821"/>
                  <a:pt x="2351145" y="2329821"/>
                </a:cubicBezTo>
                <a:cubicBezTo>
                  <a:pt x="2351145" y="2329821"/>
                  <a:pt x="2351145" y="2329821"/>
                  <a:pt x="2346103" y="2327299"/>
                </a:cubicBezTo>
                <a:cubicBezTo>
                  <a:pt x="2342504" y="2340677"/>
                  <a:pt x="2342504" y="2340677"/>
                  <a:pt x="2342504" y="2340677"/>
                </a:cubicBezTo>
                <a:cubicBezTo>
                  <a:pt x="2342504" y="2340677"/>
                  <a:pt x="2337461" y="2338155"/>
                  <a:pt x="2337461" y="2338155"/>
                </a:cubicBezTo>
                <a:cubicBezTo>
                  <a:pt x="2342504" y="2340677"/>
                  <a:pt x="2338906" y="2354054"/>
                  <a:pt x="2338906" y="2354054"/>
                </a:cubicBezTo>
                <a:cubicBezTo>
                  <a:pt x="2338906" y="2354054"/>
                  <a:pt x="2335309" y="2367435"/>
                  <a:pt x="2335309" y="2367435"/>
                </a:cubicBezTo>
                <a:cubicBezTo>
                  <a:pt x="2340350" y="2369955"/>
                  <a:pt x="2343949" y="2356576"/>
                  <a:pt x="2343949" y="2356576"/>
                </a:cubicBezTo>
                <a:cubicBezTo>
                  <a:pt x="2343949" y="2356576"/>
                  <a:pt x="2348992" y="2359098"/>
                  <a:pt x="2348992" y="2359098"/>
                </a:cubicBezTo>
                <a:cubicBezTo>
                  <a:pt x="2352590" y="2345720"/>
                  <a:pt x="2352590" y="2345720"/>
                  <a:pt x="2352590" y="2345720"/>
                </a:cubicBezTo>
                <a:cubicBezTo>
                  <a:pt x="2357632" y="2348242"/>
                  <a:pt x="2357632" y="2348242"/>
                  <a:pt x="2354034" y="2361619"/>
                </a:cubicBezTo>
                <a:cubicBezTo>
                  <a:pt x="2359077" y="2364141"/>
                  <a:pt x="2359077" y="2364141"/>
                  <a:pt x="2359077" y="2364141"/>
                </a:cubicBezTo>
                <a:cubicBezTo>
                  <a:pt x="2359077" y="2364141"/>
                  <a:pt x="2359077" y="2364141"/>
                  <a:pt x="2364119" y="2366662"/>
                </a:cubicBezTo>
                <a:cubicBezTo>
                  <a:pt x="2367717" y="2353285"/>
                  <a:pt x="2372761" y="2355808"/>
                  <a:pt x="2372761" y="2355808"/>
                </a:cubicBezTo>
                <a:cubicBezTo>
                  <a:pt x="2369162" y="2369185"/>
                  <a:pt x="2369162" y="2369185"/>
                  <a:pt x="2369162" y="2369185"/>
                </a:cubicBezTo>
                <a:cubicBezTo>
                  <a:pt x="2369162" y="2369185"/>
                  <a:pt x="2369162" y="2369185"/>
                  <a:pt x="2368712" y="2370857"/>
                </a:cubicBezTo>
                <a:lnTo>
                  <a:pt x="2367180" y="2376553"/>
                </a:lnTo>
                <a:lnTo>
                  <a:pt x="2366224" y="2376415"/>
                </a:lnTo>
                <a:lnTo>
                  <a:pt x="2366431" y="2379342"/>
                </a:lnTo>
                <a:lnTo>
                  <a:pt x="2365565" y="2382565"/>
                </a:lnTo>
                <a:cubicBezTo>
                  <a:pt x="2361781" y="2380673"/>
                  <a:pt x="2360836" y="2380200"/>
                  <a:pt x="2361208" y="2386790"/>
                </a:cubicBezTo>
                <a:lnTo>
                  <a:pt x="2361887" y="2394992"/>
                </a:lnTo>
                <a:lnTo>
                  <a:pt x="2361239" y="2395580"/>
                </a:lnTo>
                <a:lnTo>
                  <a:pt x="2356922" y="2393420"/>
                </a:lnTo>
                <a:cubicBezTo>
                  <a:pt x="2356922" y="2393420"/>
                  <a:pt x="2360520" y="2380044"/>
                  <a:pt x="2350435" y="2374999"/>
                </a:cubicBezTo>
                <a:lnTo>
                  <a:pt x="2326470" y="2405110"/>
                </a:lnTo>
                <a:lnTo>
                  <a:pt x="2325399" y="2401993"/>
                </a:lnTo>
                <a:lnTo>
                  <a:pt x="2322333" y="2396077"/>
                </a:lnTo>
                <a:lnTo>
                  <a:pt x="2323069" y="2391668"/>
                </a:lnTo>
                <a:cubicBezTo>
                  <a:pt x="2323069" y="2391668"/>
                  <a:pt x="2328112" y="2394191"/>
                  <a:pt x="2336752" y="2383334"/>
                </a:cubicBezTo>
                <a:cubicBezTo>
                  <a:pt x="2336752" y="2383334"/>
                  <a:pt x="2336752" y="2383334"/>
                  <a:pt x="2331710" y="2380811"/>
                </a:cubicBezTo>
                <a:cubicBezTo>
                  <a:pt x="2331710" y="2380811"/>
                  <a:pt x="2323069" y="2391668"/>
                  <a:pt x="2318026" y="2389147"/>
                </a:cubicBezTo>
                <a:cubicBezTo>
                  <a:pt x="2340350" y="2369955"/>
                  <a:pt x="2302899" y="2381581"/>
                  <a:pt x="2302899" y="2381581"/>
                </a:cubicBezTo>
                <a:cubicBezTo>
                  <a:pt x="2306497" y="2368204"/>
                  <a:pt x="2306497" y="2368204"/>
                  <a:pt x="2306497" y="2368204"/>
                </a:cubicBezTo>
                <a:cubicBezTo>
                  <a:pt x="2297856" y="2379060"/>
                  <a:pt x="2297856" y="2379060"/>
                  <a:pt x="2297856" y="2379060"/>
                </a:cubicBezTo>
                <a:cubicBezTo>
                  <a:pt x="2301455" y="2365682"/>
                  <a:pt x="2292813" y="2376537"/>
                  <a:pt x="2292813" y="2376537"/>
                </a:cubicBezTo>
                <a:cubicBezTo>
                  <a:pt x="2296411" y="2363160"/>
                  <a:pt x="2296411" y="2363160"/>
                  <a:pt x="2296411" y="2363160"/>
                </a:cubicBezTo>
                <a:cubicBezTo>
                  <a:pt x="2296411" y="2363160"/>
                  <a:pt x="2296411" y="2363160"/>
                  <a:pt x="2291369" y="2360639"/>
                </a:cubicBezTo>
                <a:cubicBezTo>
                  <a:pt x="2287771" y="2374016"/>
                  <a:pt x="2287771" y="2374016"/>
                  <a:pt x="2287771" y="2374016"/>
                </a:cubicBezTo>
                <a:cubicBezTo>
                  <a:pt x="2282728" y="2371493"/>
                  <a:pt x="2277685" y="2368972"/>
                  <a:pt x="2277685" y="2368972"/>
                </a:cubicBezTo>
                <a:cubicBezTo>
                  <a:pt x="2272644" y="2366452"/>
                  <a:pt x="2279839" y="2339695"/>
                  <a:pt x="2271199" y="2350551"/>
                </a:cubicBezTo>
                <a:cubicBezTo>
                  <a:pt x="2271199" y="2350551"/>
                  <a:pt x="2272644" y="2366452"/>
                  <a:pt x="2272644" y="2366452"/>
                </a:cubicBezTo>
                <a:cubicBezTo>
                  <a:pt x="2262558" y="2361408"/>
                  <a:pt x="2269045" y="2379828"/>
                  <a:pt x="2264003" y="2377308"/>
                </a:cubicBezTo>
                <a:cubicBezTo>
                  <a:pt x="2262558" y="2361408"/>
                  <a:pt x="2252472" y="2356364"/>
                  <a:pt x="2252472" y="2356364"/>
                </a:cubicBezTo>
                <a:cubicBezTo>
                  <a:pt x="2258960" y="2374785"/>
                  <a:pt x="2238789" y="2364698"/>
                  <a:pt x="2238789" y="2364698"/>
                </a:cubicBezTo>
                <a:cubicBezTo>
                  <a:pt x="2233747" y="2362177"/>
                  <a:pt x="2237344" y="2348798"/>
                  <a:pt x="2242388" y="2351321"/>
                </a:cubicBezTo>
                <a:cubicBezTo>
                  <a:pt x="2242388" y="2351321"/>
                  <a:pt x="2237344" y="2348798"/>
                  <a:pt x="2237344" y="2348798"/>
                </a:cubicBezTo>
                <a:cubicBezTo>
                  <a:pt x="2237344" y="2348798"/>
                  <a:pt x="2233747" y="2362177"/>
                  <a:pt x="2230147" y="2375554"/>
                </a:cubicBezTo>
                <a:cubicBezTo>
                  <a:pt x="2225106" y="2373033"/>
                  <a:pt x="2225106" y="2373033"/>
                  <a:pt x="2220064" y="2370512"/>
                </a:cubicBezTo>
                <a:cubicBezTo>
                  <a:pt x="2228704" y="2359654"/>
                  <a:pt x="2223662" y="2357133"/>
                  <a:pt x="2223662" y="2357133"/>
                </a:cubicBezTo>
                <a:cubicBezTo>
                  <a:pt x="2218619" y="2354611"/>
                  <a:pt x="2218619" y="2354611"/>
                  <a:pt x="2218619" y="2354611"/>
                </a:cubicBezTo>
                <a:cubicBezTo>
                  <a:pt x="2218619" y="2354611"/>
                  <a:pt x="2217174" y="2338711"/>
                  <a:pt x="2217174" y="2338711"/>
                </a:cubicBezTo>
                <a:cubicBezTo>
                  <a:pt x="2217174" y="2338711"/>
                  <a:pt x="2222217" y="2341233"/>
                  <a:pt x="2222217" y="2341233"/>
                </a:cubicBezTo>
                <a:cubicBezTo>
                  <a:pt x="2222217" y="2341233"/>
                  <a:pt x="2225814" y="2327857"/>
                  <a:pt x="2225814" y="2327857"/>
                </a:cubicBezTo>
                <a:cubicBezTo>
                  <a:pt x="2225814" y="2327857"/>
                  <a:pt x="2220771" y="2325334"/>
                  <a:pt x="2220771" y="2325334"/>
                </a:cubicBezTo>
                <a:cubicBezTo>
                  <a:pt x="2220771" y="2325334"/>
                  <a:pt x="2220771" y="2325334"/>
                  <a:pt x="2215730" y="2322813"/>
                </a:cubicBezTo>
                <a:cubicBezTo>
                  <a:pt x="2215730" y="2322813"/>
                  <a:pt x="2219328" y="2309435"/>
                  <a:pt x="2219328" y="2309435"/>
                </a:cubicBezTo>
                <a:cubicBezTo>
                  <a:pt x="2219328" y="2309435"/>
                  <a:pt x="2219328" y="2309435"/>
                  <a:pt x="2222926" y="2296055"/>
                </a:cubicBezTo>
                <a:cubicBezTo>
                  <a:pt x="2222926" y="2296055"/>
                  <a:pt x="2222926" y="2296055"/>
                  <a:pt x="2217883" y="2293532"/>
                </a:cubicBezTo>
                <a:cubicBezTo>
                  <a:pt x="2217883" y="2293532"/>
                  <a:pt x="2217883" y="2293532"/>
                  <a:pt x="2214285" y="2306912"/>
                </a:cubicBezTo>
                <a:cubicBezTo>
                  <a:pt x="2214285" y="2306912"/>
                  <a:pt x="2214285" y="2306912"/>
                  <a:pt x="2219328" y="2309435"/>
                </a:cubicBezTo>
                <a:cubicBezTo>
                  <a:pt x="2216806" y="2308173"/>
                  <a:pt x="2215544" y="2307543"/>
                  <a:pt x="2214466" y="2308900"/>
                </a:cubicBezTo>
                <a:cubicBezTo>
                  <a:pt x="2213385" y="2310258"/>
                  <a:pt x="2212486" y="2313602"/>
                  <a:pt x="2210687" y="2320291"/>
                </a:cubicBezTo>
                <a:cubicBezTo>
                  <a:pt x="2215730" y="2322813"/>
                  <a:pt x="2215730" y="2322813"/>
                  <a:pt x="2215730" y="2322813"/>
                </a:cubicBezTo>
                <a:cubicBezTo>
                  <a:pt x="2212132" y="2336190"/>
                  <a:pt x="2212132" y="2336190"/>
                  <a:pt x="2212132" y="2336190"/>
                </a:cubicBezTo>
                <a:cubicBezTo>
                  <a:pt x="2212132" y="2336190"/>
                  <a:pt x="2207088" y="2333668"/>
                  <a:pt x="2207088" y="2333668"/>
                </a:cubicBezTo>
                <a:cubicBezTo>
                  <a:pt x="2203491" y="2347046"/>
                  <a:pt x="2203491" y="2347046"/>
                  <a:pt x="2203491" y="2347046"/>
                </a:cubicBezTo>
                <a:cubicBezTo>
                  <a:pt x="2198448" y="2344525"/>
                  <a:pt x="2197003" y="2328624"/>
                  <a:pt x="2193404" y="2342003"/>
                </a:cubicBezTo>
                <a:cubicBezTo>
                  <a:pt x="2193404" y="2342003"/>
                  <a:pt x="2193404" y="2342003"/>
                  <a:pt x="2189806" y="2355380"/>
                </a:cubicBezTo>
                <a:cubicBezTo>
                  <a:pt x="2184765" y="2352859"/>
                  <a:pt x="2184765" y="2352859"/>
                  <a:pt x="2179722" y="2350337"/>
                </a:cubicBezTo>
                <a:cubicBezTo>
                  <a:pt x="2184765" y="2352859"/>
                  <a:pt x="2183320" y="2336958"/>
                  <a:pt x="2183320" y="2336958"/>
                </a:cubicBezTo>
                <a:cubicBezTo>
                  <a:pt x="2188363" y="2339480"/>
                  <a:pt x="2191961" y="2326103"/>
                  <a:pt x="2191961" y="2326103"/>
                </a:cubicBezTo>
                <a:cubicBezTo>
                  <a:pt x="2191961" y="2326103"/>
                  <a:pt x="2195559" y="2312725"/>
                  <a:pt x="2195559" y="2312725"/>
                </a:cubicBezTo>
                <a:cubicBezTo>
                  <a:pt x="2186919" y="2323582"/>
                  <a:pt x="2186919" y="2323582"/>
                  <a:pt x="2186919" y="2323582"/>
                </a:cubicBezTo>
                <a:cubicBezTo>
                  <a:pt x="2186919" y="2323582"/>
                  <a:pt x="2186919" y="2323582"/>
                  <a:pt x="2178278" y="2334438"/>
                </a:cubicBezTo>
                <a:cubicBezTo>
                  <a:pt x="2178278" y="2334438"/>
                  <a:pt x="2173234" y="2331915"/>
                  <a:pt x="2173234" y="2331915"/>
                </a:cubicBezTo>
                <a:cubicBezTo>
                  <a:pt x="2168192" y="2329394"/>
                  <a:pt x="2171790" y="2316017"/>
                  <a:pt x="2171790" y="2316017"/>
                </a:cubicBezTo>
                <a:cubicBezTo>
                  <a:pt x="2166747" y="2313494"/>
                  <a:pt x="2166747" y="2313494"/>
                  <a:pt x="2163149" y="2326872"/>
                </a:cubicBezTo>
                <a:cubicBezTo>
                  <a:pt x="2158107" y="2324350"/>
                  <a:pt x="2158107" y="2324350"/>
                  <a:pt x="2153064" y="2321828"/>
                </a:cubicBezTo>
                <a:cubicBezTo>
                  <a:pt x="2149466" y="2335206"/>
                  <a:pt x="2148023" y="2319307"/>
                  <a:pt x="2148023" y="2319307"/>
                </a:cubicBezTo>
                <a:cubicBezTo>
                  <a:pt x="2148023" y="2319307"/>
                  <a:pt x="2134337" y="2327641"/>
                  <a:pt x="2129296" y="2325120"/>
                </a:cubicBezTo>
                <a:cubicBezTo>
                  <a:pt x="2129296" y="2325120"/>
                  <a:pt x="2129296" y="2325120"/>
                  <a:pt x="2124254" y="2322597"/>
                </a:cubicBezTo>
                <a:cubicBezTo>
                  <a:pt x="2124254" y="2322597"/>
                  <a:pt x="2124254" y="2322597"/>
                  <a:pt x="2120655" y="2335979"/>
                </a:cubicBezTo>
                <a:cubicBezTo>
                  <a:pt x="2110569" y="2330934"/>
                  <a:pt x="2109126" y="2315031"/>
                  <a:pt x="2114168" y="2317554"/>
                </a:cubicBezTo>
                <a:cubicBezTo>
                  <a:pt x="2104084" y="2312511"/>
                  <a:pt x="2112723" y="2301654"/>
                  <a:pt x="2107681" y="2299133"/>
                </a:cubicBezTo>
                <a:cubicBezTo>
                  <a:pt x="2107681" y="2299133"/>
                  <a:pt x="2102638" y="2296611"/>
                  <a:pt x="2097594" y="2294089"/>
                </a:cubicBezTo>
                <a:cubicBezTo>
                  <a:pt x="2093997" y="2307467"/>
                  <a:pt x="2093997" y="2307467"/>
                  <a:pt x="2093997" y="2307467"/>
                </a:cubicBezTo>
                <a:lnTo>
                  <a:pt x="2088954" y="2304945"/>
                </a:lnTo>
                <a:lnTo>
                  <a:pt x="2086770" y="2297450"/>
                </a:lnTo>
                <a:cubicBezTo>
                  <a:pt x="2083731" y="2293796"/>
                  <a:pt x="2078870" y="2299902"/>
                  <a:pt x="2078870" y="2299902"/>
                </a:cubicBezTo>
                <a:cubicBezTo>
                  <a:pt x="2082467" y="2286524"/>
                  <a:pt x="2082467" y="2286524"/>
                  <a:pt x="2087511" y="2289046"/>
                </a:cubicBezTo>
                <a:cubicBezTo>
                  <a:pt x="2087511" y="2289046"/>
                  <a:pt x="2087511" y="2289046"/>
                  <a:pt x="2092554" y="2291568"/>
                </a:cubicBezTo>
                <a:cubicBezTo>
                  <a:pt x="2092554" y="2291568"/>
                  <a:pt x="2091109" y="2275668"/>
                  <a:pt x="2091109" y="2275668"/>
                </a:cubicBezTo>
                <a:cubicBezTo>
                  <a:pt x="2094707" y="2262291"/>
                  <a:pt x="2075980" y="2268103"/>
                  <a:pt x="2079578" y="2254726"/>
                </a:cubicBezTo>
                <a:cubicBezTo>
                  <a:pt x="2075980" y="2268103"/>
                  <a:pt x="2075980" y="2268103"/>
                  <a:pt x="2070937" y="2265581"/>
                </a:cubicBezTo>
                <a:lnTo>
                  <a:pt x="2055811" y="2258016"/>
                </a:lnTo>
                <a:cubicBezTo>
                  <a:pt x="2047169" y="2268872"/>
                  <a:pt x="2052211" y="2271393"/>
                  <a:pt x="2043571" y="2282250"/>
                </a:cubicBezTo>
                <a:cubicBezTo>
                  <a:pt x="2038529" y="2279728"/>
                  <a:pt x="2038529" y="2279728"/>
                  <a:pt x="2038529" y="2279728"/>
                </a:cubicBezTo>
                <a:cubicBezTo>
                  <a:pt x="2033486" y="2277206"/>
                  <a:pt x="2033486" y="2277206"/>
                  <a:pt x="2028444" y="2274685"/>
                </a:cubicBezTo>
                <a:cubicBezTo>
                  <a:pt x="2023400" y="2272163"/>
                  <a:pt x="2026999" y="2258785"/>
                  <a:pt x="2021957" y="2256264"/>
                </a:cubicBezTo>
                <a:cubicBezTo>
                  <a:pt x="2021957" y="2256264"/>
                  <a:pt x="2025555" y="2242886"/>
                  <a:pt x="2025555" y="2242886"/>
                </a:cubicBezTo>
                <a:cubicBezTo>
                  <a:pt x="2020511" y="2240364"/>
                  <a:pt x="2020511" y="2240364"/>
                  <a:pt x="2016914" y="2253741"/>
                </a:cubicBezTo>
                <a:cubicBezTo>
                  <a:pt x="2021957" y="2256264"/>
                  <a:pt x="2018357" y="2269641"/>
                  <a:pt x="2023400" y="2272163"/>
                </a:cubicBezTo>
                <a:cubicBezTo>
                  <a:pt x="2014760" y="2283022"/>
                  <a:pt x="2008273" y="2264597"/>
                  <a:pt x="2003230" y="2262075"/>
                </a:cubicBezTo>
                <a:cubicBezTo>
                  <a:pt x="1998187" y="2259554"/>
                  <a:pt x="1998187" y="2259554"/>
                  <a:pt x="1998187" y="2259554"/>
                </a:cubicBezTo>
                <a:cubicBezTo>
                  <a:pt x="1998187" y="2259554"/>
                  <a:pt x="1998187" y="2259554"/>
                  <a:pt x="1994588" y="2272934"/>
                </a:cubicBezTo>
                <a:cubicBezTo>
                  <a:pt x="1989546" y="2270412"/>
                  <a:pt x="1989546" y="2270412"/>
                  <a:pt x="1988103" y="2254511"/>
                </a:cubicBezTo>
                <a:cubicBezTo>
                  <a:pt x="1984504" y="2267891"/>
                  <a:pt x="1979460" y="2265369"/>
                  <a:pt x="1974418" y="2262847"/>
                </a:cubicBezTo>
                <a:cubicBezTo>
                  <a:pt x="1978016" y="2249466"/>
                  <a:pt x="1974418" y="2262847"/>
                  <a:pt x="1964333" y="2257805"/>
                </a:cubicBezTo>
                <a:cubicBezTo>
                  <a:pt x="1962889" y="2241902"/>
                  <a:pt x="1956402" y="2223480"/>
                  <a:pt x="1942719" y="2231815"/>
                </a:cubicBezTo>
                <a:cubicBezTo>
                  <a:pt x="1942719" y="2231815"/>
                  <a:pt x="1949205" y="2250239"/>
                  <a:pt x="1935522" y="2258573"/>
                </a:cubicBezTo>
                <a:cubicBezTo>
                  <a:pt x="1942719" y="2231815"/>
                  <a:pt x="1930479" y="2256052"/>
                  <a:pt x="1930479" y="2256052"/>
                </a:cubicBezTo>
                <a:cubicBezTo>
                  <a:pt x="1934076" y="2242673"/>
                  <a:pt x="1929035" y="2240152"/>
                  <a:pt x="1923992" y="2237631"/>
                </a:cubicBezTo>
                <a:cubicBezTo>
                  <a:pt x="1918949" y="2235108"/>
                  <a:pt x="1920394" y="2251008"/>
                  <a:pt x="1915352" y="2248487"/>
                </a:cubicBezTo>
                <a:cubicBezTo>
                  <a:pt x="1915352" y="2248487"/>
                  <a:pt x="1910309" y="2245964"/>
                  <a:pt x="1910309" y="2245964"/>
                </a:cubicBezTo>
                <a:cubicBezTo>
                  <a:pt x="1918949" y="2235108"/>
                  <a:pt x="1908864" y="2230065"/>
                  <a:pt x="1895182" y="2238399"/>
                </a:cubicBezTo>
                <a:cubicBezTo>
                  <a:pt x="1898779" y="2225022"/>
                  <a:pt x="1893737" y="2222500"/>
                  <a:pt x="1887249" y="2204076"/>
                </a:cubicBezTo>
                <a:cubicBezTo>
                  <a:pt x="1883651" y="2217457"/>
                  <a:pt x="1883651" y="2217457"/>
                  <a:pt x="1875011" y="2228313"/>
                </a:cubicBezTo>
                <a:cubicBezTo>
                  <a:pt x="1869968" y="2225791"/>
                  <a:pt x="1869968" y="2225791"/>
                  <a:pt x="1864925" y="2223269"/>
                </a:cubicBezTo>
                <a:cubicBezTo>
                  <a:pt x="1873565" y="2212413"/>
                  <a:pt x="1858438" y="2204847"/>
                  <a:pt x="1858438" y="2204847"/>
                </a:cubicBezTo>
                <a:cubicBezTo>
                  <a:pt x="1858438" y="2204847"/>
                  <a:pt x="1843309" y="2197282"/>
                  <a:pt x="1844755" y="2213182"/>
                </a:cubicBezTo>
                <a:cubicBezTo>
                  <a:pt x="1838267" y="2194761"/>
                  <a:pt x="1833225" y="2192238"/>
                  <a:pt x="1823139" y="2187196"/>
                </a:cubicBezTo>
                <a:cubicBezTo>
                  <a:pt x="1823139" y="2187196"/>
                  <a:pt x="1823139" y="2187196"/>
                  <a:pt x="1818097" y="2184674"/>
                </a:cubicBezTo>
                <a:cubicBezTo>
                  <a:pt x="1804414" y="2193008"/>
                  <a:pt x="1799371" y="2190487"/>
                  <a:pt x="1802970" y="2177108"/>
                </a:cubicBezTo>
                <a:cubicBezTo>
                  <a:pt x="1789286" y="2185443"/>
                  <a:pt x="1795773" y="2203863"/>
                  <a:pt x="1785687" y="2198820"/>
                </a:cubicBezTo>
                <a:cubicBezTo>
                  <a:pt x="1794327" y="2187964"/>
                  <a:pt x="1775603" y="2193778"/>
                  <a:pt x="1784242" y="2182921"/>
                </a:cubicBezTo>
                <a:cubicBezTo>
                  <a:pt x="1779200" y="2180399"/>
                  <a:pt x="1779200" y="2180399"/>
                  <a:pt x="1779200" y="2180399"/>
                </a:cubicBezTo>
                <a:cubicBezTo>
                  <a:pt x="1779200" y="2180399"/>
                  <a:pt x="1779200" y="2180399"/>
                  <a:pt x="1782798" y="2167022"/>
                </a:cubicBezTo>
                <a:cubicBezTo>
                  <a:pt x="1782798" y="2167022"/>
                  <a:pt x="1782798" y="2167022"/>
                  <a:pt x="1777755" y="2164499"/>
                </a:cubicBezTo>
                <a:lnTo>
                  <a:pt x="1775357" y="2173417"/>
                </a:lnTo>
                <a:lnTo>
                  <a:pt x="1767670" y="2159456"/>
                </a:lnTo>
                <a:lnTo>
                  <a:pt x="1762627" y="2156935"/>
                </a:lnTo>
                <a:cubicBezTo>
                  <a:pt x="1757585" y="2154413"/>
                  <a:pt x="1757585" y="2154413"/>
                  <a:pt x="1757585" y="2154413"/>
                </a:cubicBezTo>
                <a:cubicBezTo>
                  <a:pt x="1752543" y="2151891"/>
                  <a:pt x="1752543" y="2151891"/>
                  <a:pt x="1752543" y="2151891"/>
                </a:cubicBezTo>
                <a:cubicBezTo>
                  <a:pt x="1752543" y="2151891"/>
                  <a:pt x="1752543" y="2151891"/>
                  <a:pt x="1747500" y="2149370"/>
                </a:cubicBezTo>
                <a:cubicBezTo>
                  <a:pt x="1747500" y="2149370"/>
                  <a:pt x="1742457" y="2146848"/>
                  <a:pt x="1742457" y="2146848"/>
                </a:cubicBezTo>
                <a:cubicBezTo>
                  <a:pt x="1737415" y="2144326"/>
                  <a:pt x="1737415" y="2144326"/>
                  <a:pt x="1737415" y="2144326"/>
                </a:cubicBezTo>
                <a:cubicBezTo>
                  <a:pt x="1722287" y="2136760"/>
                  <a:pt x="1727329" y="2139282"/>
                  <a:pt x="1722287" y="2136760"/>
                </a:cubicBezTo>
                <a:cubicBezTo>
                  <a:pt x="1712202" y="2131717"/>
                  <a:pt x="1727329" y="2139282"/>
                  <a:pt x="1718687" y="2150138"/>
                </a:cubicBezTo>
                <a:cubicBezTo>
                  <a:pt x="1713646" y="2147616"/>
                  <a:pt x="1708605" y="2145095"/>
                  <a:pt x="1703561" y="2142573"/>
                </a:cubicBezTo>
                <a:cubicBezTo>
                  <a:pt x="1703561" y="2142573"/>
                  <a:pt x="1707160" y="2129196"/>
                  <a:pt x="1697073" y="2124152"/>
                </a:cubicBezTo>
                <a:cubicBezTo>
                  <a:pt x="1700672" y="2110771"/>
                  <a:pt x="1700672" y="2110771"/>
                  <a:pt x="1700672" y="2110771"/>
                </a:cubicBezTo>
                <a:cubicBezTo>
                  <a:pt x="1700672" y="2110771"/>
                  <a:pt x="1697073" y="2124152"/>
                  <a:pt x="1692032" y="2121630"/>
                </a:cubicBezTo>
                <a:lnTo>
                  <a:pt x="1697073" y="2124152"/>
                </a:lnTo>
                <a:cubicBezTo>
                  <a:pt x="1698518" y="2140051"/>
                  <a:pt x="1693476" y="2137530"/>
                  <a:pt x="1688434" y="2135009"/>
                </a:cubicBezTo>
                <a:cubicBezTo>
                  <a:pt x="1688434" y="2135009"/>
                  <a:pt x="1683391" y="2132486"/>
                  <a:pt x="1683391" y="2132486"/>
                </a:cubicBezTo>
                <a:cubicBezTo>
                  <a:pt x="1683391" y="2132486"/>
                  <a:pt x="1686988" y="2119109"/>
                  <a:pt x="1686988" y="2119109"/>
                </a:cubicBezTo>
                <a:cubicBezTo>
                  <a:pt x="1690587" y="2105727"/>
                  <a:pt x="1690587" y="2105727"/>
                  <a:pt x="1690587" y="2105727"/>
                </a:cubicBezTo>
                <a:cubicBezTo>
                  <a:pt x="1685545" y="2103206"/>
                  <a:pt x="1685545" y="2103206"/>
                  <a:pt x="1681945" y="2116586"/>
                </a:cubicBezTo>
                <a:cubicBezTo>
                  <a:pt x="1681945" y="2116586"/>
                  <a:pt x="1676903" y="2114064"/>
                  <a:pt x="1676903" y="2114064"/>
                </a:cubicBezTo>
                <a:cubicBezTo>
                  <a:pt x="1676903" y="2114064"/>
                  <a:pt x="1671861" y="2111543"/>
                  <a:pt x="1671861" y="2111543"/>
                </a:cubicBezTo>
                <a:cubicBezTo>
                  <a:pt x="1671861" y="2111543"/>
                  <a:pt x="1668263" y="2124921"/>
                  <a:pt x="1668263" y="2124921"/>
                </a:cubicBezTo>
                <a:cubicBezTo>
                  <a:pt x="1673304" y="2127442"/>
                  <a:pt x="1673304" y="2127442"/>
                  <a:pt x="1673304" y="2127442"/>
                </a:cubicBezTo>
                <a:cubicBezTo>
                  <a:pt x="1673304" y="2127442"/>
                  <a:pt x="1678348" y="2129964"/>
                  <a:pt x="1669707" y="2140820"/>
                </a:cubicBezTo>
                <a:cubicBezTo>
                  <a:pt x="1668263" y="2124921"/>
                  <a:pt x="1658177" y="2119877"/>
                  <a:pt x="1648092" y="2114834"/>
                </a:cubicBezTo>
                <a:cubicBezTo>
                  <a:pt x="1648092" y="2114834"/>
                  <a:pt x="1651690" y="2101456"/>
                  <a:pt x="1656733" y="2103978"/>
                </a:cubicBezTo>
                <a:cubicBezTo>
                  <a:pt x="1656733" y="2103978"/>
                  <a:pt x="1651690" y="2101456"/>
                  <a:pt x="1651690" y="2101456"/>
                </a:cubicBezTo>
                <a:cubicBezTo>
                  <a:pt x="1651690" y="2101456"/>
                  <a:pt x="1651690" y="2101456"/>
                  <a:pt x="1648092" y="2114834"/>
                </a:cubicBezTo>
                <a:cubicBezTo>
                  <a:pt x="1643050" y="2112313"/>
                  <a:pt x="1638007" y="2109790"/>
                  <a:pt x="1629367" y="2120646"/>
                </a:cubicBezTo>
                <a:cubicBezTo>
                  <a:pt x="1632965" y="2107269"/>
                  <a:pt x="1624323" y="2118125"/>
                  <a:pt x="1619282" y="2115603"/>
                </a:cubicBezTo>
                <a:cubicBezTo>
                  <a:pt x="1619282" y="2115603"/>
                  <a:pt x="1627921" y="2104746"/>
                  <a:pt x="1622879" y="2102225"/>
                </a:cubicBezTo>
                <a:cubicBezTo>
                  <a:pt x="1622879" y="2102225"/>
                  <a:pt x="1622879" y="2102225"/>
                  <a:pt x="1614238" y="2113081"/>
                </a:cubicBezTo>
                <a:cubicBezTo>
                  <a:pt x="1609196" y="2110559"/>
                  <a:pt x="1599110" y="2105517"/>
                  <a:pt x="1607751" y="2094660"/>
                </a:cubicBezTo>
                <a:cubicBezTo>
                  <a:pt x="1594067" y="2102994"/>
                  <a:pt x="1594067" y="2102994"/>
                  <a:pt x="1599110" y="2105517"/>
                </a:cubicBezTo>
                <a:cubicBezTo>
                  <a:pt x="1578939" y="2095428"/>
                  <a:pt x="1577496" y="2079529"/>
                  <a:pt x="1562367" y="2071964"/>
                </a:cubicBezTo>
                <a:cubicBezTo>
                  <a:pt x="1558769" y="2085342"/>
                  <a:pt x="1538598" y="2075256"/>
                  <a:pt x="1528514" y="2070212"/>
                </a:cubicBezTo>
                <a:cubicBezTo>
                  <a:pt x="1528514" y="2070212"/>
                  <a:pt x="1528514" y="2070212"/>
                  <a:pt x="1533556" y="2072734"/>
                </a:cubicBezTo>
                <a:cubicBezTo>
                  <a:pt x="1528514" y="2070212"/>
                  <a:pt x="1519873" y="2081068"/>
                  <a:pt x="1523471" y="2067690"/>
                </a:cubicBezTo>
                <a:lnTo>
                  <a:pt x="1503301" y="2057603"/>
                </a:lnTo>
                <a:cubicBezTo>
                  <a:pt x="1503301" y="2057603"/>
                  <a:pt x="1503301" y="2057603"/>
                  <a:pt x="1498258" y="2055081"/>
                </a:cubicBezTo>
                <a:cubicBezTo>
                  <a:pt x="1498258" y="2055081"/>
                  <a:pt x="1498258" y="2055081"/>
                  <a:pt x="1493216" y="2052560"/>
                </a:cubicBezTo>
                <a:cubicBezTo>
                  <a:pt x="1493216" y="2052560"/>
                  <a:pt x="1488172" y="2050037"/>
                  <a:pt x="1488172" y="2050037"/>
                </a:cubicBezTo>
                <a:cubicBezTo>
                  <a:pt x="1476643" y="2029096"/>
                  <a:pt x="1475932" y="2074274"/>
                  <a:pt x="1464404" y="2053329"/>
                </a:cubicBezTo>
                <a:cubicBezTo>
                  <a:pt x="1460804" y="2066708"/>
                  <a:pt x="1465849" y="2069231"/>
                  <a:pt x="1460804" y="2066708"/>
                </a:cubicBezTo>
                <a:cubicBezTo>
                  <a:pt x="1455762" y="2064187"/>
                  <a:pt x="1455762" y="2064187"/>
                  <a:pt x="1455762" y="2064187"/>
                </a:cubicBezTo>
                <a:cubicBezTo>
                  <a:pt x="1455762" y="2064187"/>
                  <a:pt x="1450720" y="2061666"/>
                  <a:pt x="1450720" y="2061666"/>
                </a:cubicBezTo>
                <a:cubicBezTo>
                  <a:pt x="1450720" y="2061666"/>
                  <a:pt x="1450720" y="2061666"/>
                  <a:pt x="1447121" y="2075044"/>
                </a:cubicBezTo>
                <a:cubicBezTo>
                  <a:pt x="1447121" y="2075044"/>
                  <a:pt x="1442081" y="2072522"/>
                  <a:pt x="1442081" y="2072522"/>
                </a:cubicBezTo>
                <a:cubicBezTo>
                  <a:pt x="1437037" y="2069999"/>
                  <a:pt x="1437037" y="2069999"/>
                  <a:pt x="1437037" y="2069999"/>
                </a:cubicBezTo>
                <a:cubicBezTo>
                  <a:pt x="1433438" y="2083378"/>
                  <a:pt x="1433438" y="2083378"/>
                  <a:pt x="1433438" y="2083378"/>
                </a:cubicBezTo>
                <a:cubicBezTo>
                  <a:pt x="1433438" y="2083378"/>
                  <a:pt x="1438482" y="2085899"/>
                  <a:pt x="1438482" y="2085899"/>
                </a:cubicBezTo>
                <a:cubicBezTo>
                  <a:pt x="1438482" y="2085899"/>
                  <a:pt x="1443523" y="2088420"/>
                  <a:pt x="1443523" y="2088420"/>
                </a:cubicBezTo>
                <a:cubicBezTo>
                  <a:pt x="1443523" y="2088420"/>
                  <a:pt x="1443523" y="2088420"/>
                  <a:pt x="1447121" y="2075044"/>
                </a:cubicBezTo>
                <a:cubicBezTo>
                  <a:pt x="1448567" y="2090944"/>
                  <a:pt x="1443523" y="2088420"/>
                  <a:pt x="1448567" y="2090944"/>
                </a:cubicBezTo>
                <a:cubicBezTo>
                  <a:pt x="1452165" y="2077565"/>
                  <a:pt x="1448567" y="2090944"/>
                  <a:pt x="1453608" y="2093464"/>
                </a:cubicBezTo>
                <a:cubicBezTo>
                  <a:pt x="1453608" y="2093464"/>
                  <a:pt x="1458652" y="2095986"/>
                  <a:pt x="1458652" y="2095986"/>
                </a:cubicBezTo>
                <a:cubicBezTo>
                  <a:pt x="1462250" y="2082608"/>
                  <a:pt x="1463694" y="2098508"/>
                  <a:pt x="1468737" y="2101030"/>
                </a:cubicBezTo>
                <a:cubicBezTo>
                  <a:pt x="1472336" y="2087652"/>
                  <a:pt x="1477378" y="2090174"/>
                  <a:pt x="1472336" y="2087652"/>
                </a:cubicBezTo>
                <a:cubicBezTo>
                  <a:pt x="1472336" y="2087652"/>
                  <a:pt x="1477378" y="2090174"/>
                  <a:pt x="1482422" y="2092695"/>
                </a:cubicBezTo>
                <a:cubicBezTo>
                  <a:pt x="1482422" y="2092695"/>
                  <a:pt x="1478823" y="2106074"/>
                  <a:pt x="1487462" y="2095218"/>
                </a:cubicBezTo>
                <a:cubicBezTo>
                  <a:pt x="1492505" y="2097739"/>
                  <a:pt x="1488908" y="2111116"/>
                  <a:pt x="1497548" y="2100260"/>
                </a:cubicBezTo>
                <a:cubicBezTo>
                  <a:pt x="1498992" y="2116160"/>
                  <a:pt x="1504036" y="2118682"/>
                  <a:pt x="1509079" y="2121204"/>
                </a:cubicBezTo>
                <a:cubicBezTo>
                  <a:pt x="1506557" y="2119943"/>
                  <a:pt x="1504397" y="2122657"/>
                  <a:pt x="1502868" y="2125686"/>
                </a:cubicBezTo>
                <a:lnTo>
                  <a:pt x="1502282" y="2127221"/>
                </a:lnTo>
                <a:lnTo>
                  <a:pt x="1501475" y="2126886"/>
                </a:lnTo>
                <a:cubicBezTo>
                  <a:pt x="1494092" y="2125090"/>
                  <a:pt x="1486889" y="2125283"/>
                  <a:pt x="1480049" y="2129450"/>
                </a:cubicBezTo>
                <a:cubicBezTo>
                  <a:pt x="1475006" y="2126928"/>
                  <a:pt x="1475006" y="2126928"/>
                  <a:pt x="1475006" y="2126928"/>
                </a:cubicBezTo>
                <a:cubicBezTo>
                  <a:pt x="1469962" y="2124407"/>
                  <a:pt x="1469962" y="2124407"/>
                  <a:pt x="1464920" y="2121884"/>
                </a:cubicBezTo>
                <a:lnTo>
                  <a:pt x="1450834" y="2114841"/>
                </a:lnTo>
                <a:lnTo>
                  <a:pt x="1450487" y="2109085"/>
                </a:lnTo>
                <a:cubicBezTo>
                  <a:pt x="1450392" y="2107515"/>
                  <a:pt x="1450328" y="2106468"/>
                  <a:pt x="1450328" y="2106468"/>
                </a:cubicBezTo>
                <a:cubicBezTo>
                  <a:pt x="1450328" y="2106468"/>
                  <a:pt x="1445466" y="2104038"/>
                  <a:pt x="1445466" y="2104038"/>
                </a:cubicBezTo>
                <a:cubicBezTo>
                  <a:pt x="1440603" y="2101606"/>
                  <a:pt x="1440603" y="2101606"/>
                  <a:pt x="1440603" y="2101606"/>
                </a:cubicBezTo>
                <a:cubicBezTo>
                  <a:pt x="1444250" y="2103430"/>
                  <a:pt x="1445162" y="2103887"/>
                  <a:pt x="1445818" y="2111066"/>
                </a:cubicBezTo>
                <a:lnTo>
                  <a:pt x="1445906" y="2112377"/>
                </a:lnTo>
                <a:lnTo>
                  <a:pt x="1418906" y="2098874"/>
                </a:lnTo>
                <a:cubicBezTo>
                  <a:pt x="1406930" y="2092885"/>
                  <a:pt x="1394323" y="2086581"/>
                  <a:pt x="1384239" y="2081537"/>
                </a:cubicBezTo>
                <a:cubicBezTo>
                  <a:pt x="1378473" y="2071066"/>
                  <a:pt x="1369649" y="2066653"/>
                  <a:pt x="1359925" y="2065584"/>
                </a:cubicBezTo>
                <a:lnTo>
                  <a:pt x="1344134" y="2067770"/>
                </a:lnTo>
                <a:lnTo>
                  <a:pt x="1340765" y="2061832"/>
                </a:lnTo>
                <a:cubicBezTo>
                  <a:pt x="1339537" y="2059188"/>
                  <a:pt x="1338398" y="2058618"/>
                  <a:pt x="1336471" y="2065776"/>
                </a:cubicBezTo>
                <a:lnTo>
                  <a:pt x="1336602" y="2068813"/>
                </a:lnTo>
                <a:lnTo>
                  <a:pt x="1330213" y="2069698"/>
                </a:lnTo>
                <a:cubicBezTo>
                  <a:pt x="1330213" y="2069698"/>
                  <a:pt x="1325171" y="2067176"/>
                  <a:pt x="1325171" y="2067176"/>
                </a:cubicBezTo>
                <a:cubicBezTo>
                  <a:pt x="1325171" y="2067176"/>
                  <a:pt x="1321573" y="2080554"/>
                  <a:pt x="1326615" y="2083075"/>
                </a:cubicBezTo>
                <a:cubicBezTo>
                  <a:pt x="1326615" y="2083075"/>
                  <a:pt x="1321573" y="2080554"/>
                  <a:pt x="1317975" y="2093931"/>
                </a:cubicBezTo>
                <a:cubicBezTo>
                  <a:pt x="1323017" y="2096452"/>
                  <a:pt x="1323017" y="2096452"/>
                  <a:pt x="1323017" y="2096452"/>
                </a:cubicBezTo>
                <a:cubicBezTo>
                  <a:pt x="1323017" y="2096452"/>
                  <a:pt x="1323017" y="2096452"/>
                  <a:pt x="1331658" y="2085597"/>
                </a:cubicBezTo>
                <a:cubicBezTo>
                  <a:pt x="1328060" y="2098975"/>
                  <a:pt x="1328060" y="2098975"/>
                  <a:pt x="1328060" y="2098975"/>
                </a:cubicBezTo>
                <a:cubicBezTo>
                  <a:pt x="1336701" y="2088119"/>
                  <a:pt x="1341744" y="2090641"/>
                  <a:pt x="1343190" y="2106542"/>
                </a:cubicBezTo>
                <a:cubicBezTo>
                  <a:pt x="1346787" y="2093162"/>
                  <a:pt x="1348231" y="2109061"/>
                  <a:pt x="1346787" y="2093162"/>
                </a:cubicBezTo>
                <a:cubicBezTo>
                  <a:pt x="1351829" y="2095684"/>
                  <a:pt x="1355427" y="2082306"/>
                  <a:pt x="1360470" y="2084829"/>
                </a:cubicBezTo>
                <a:cubicBezTo>
                  <a:pt x="1356873" y="2098206"/>
                  <a:pt x="1353274" y="2111583"/>
                  <a:pt x="1358316" y="2114106"/>
                </a:cubicBezTo>
                <a:cubicBezTo>
                  <a:pt x="1358316" y="2114106"/>
                  <a:pt x="1358316" y="2114106"/>
                  <a:pt x="1349675" y="2124964"/>
                </a:cubicBezTo>
                <a:cubicBezTo>
                  <a:pt x="1349675" y="2124964"/>
                  <a:pt x="1349675" y="2124964"/>
                  <a:pt x="1354717" y="2127487"/>
                </a:cubicBezTo>
                <a:cubicBezTo>
                  <a:pt x="1354717" y="2127487"/>
                  <a:pt x="1359760" y="2130007"/>
                  <a:pt x="1359760" y="2130007"/>
                </a:cubicBezTo>
                <a:cubicBezTo>
                  <a:pt x="1356163" y="2143385"/>
                  <a:pt x="1379931" y="2140095"/>
                  <a:pt x="1376333" y="2153472"/>
                </a:cubicBezTo>
                <a:cubicBezTo>
                  <a:pt x="1371290" y="2150950"/>
                  <a:pt x="1367692" y="2164327"/>
                  <a:pt x="1372735" y="2166850"/>
                </a:cubicBezTo>
                <a:cubicBezTo>
                  <a:pt x="1381375" y="2155995"/>
                  <a:pt x="1381375" y="2155995"/>
                  <a:pt x="1386418" y="2158516"/>
                </a:cubicBezTo>
                <a:cubicBezTo>
                  <a:pt x="1386418" y="2158516"/>
                  <a:pt x="1390016" y="2145137"/>
                  <a:pt x="1390016" y="2145137"/>
                </a:cubicBezTo>
                <a:cubicBezTo>
                  <a:pt x="1393615" y="2131757"/>
                  <a:pt x="1388572" y="2129235"/>
                  <a:pt x="1387127" y="2113337"/>
                </a:cubicBezTo>
                <a:lnTo>
                  <a:pt x="1397213" y="2118379"/>
                </a:lnTo>
                <a:cubicBezTo>
                  <a:pt x="1402255" y="2120901"/>
                  <a:pt x="1402255" y="2120901"/>
                  <a:pt x="1402255" y="2120901"/>
                </a:cubicBezTo>
                <a:cubicBezTo>
                  <a:pt x="1393615" y="2131757"/>
                  <a:pt x="1393615" y="2131757"/>
                  <a:pt x="1395058" y="2147660"/>
                </a:cubicBezTo>
                <a:cubicBezTo>
                  <a:pt x="1395058" y="2147660"/>
                  <a:pt x="1395058" y="2147660"/>
                  <a:pt x="1391461" y="2161037"/>
                </a:cubicBezTo>
                <a:cubicBezTo>
                  <a:pt x="1396503" y="2163559"/>
                  <a:pt x="1401545" y="2166080"/>
                  <a:pt x="1392906" y="2176937"/>
                </a:cubicBezTo>
                <a:cubicBezTo>
                  <a:pt x="1394349" y="2192835"/>
                  <a:pt x="1394349" y="2192835"/>
                  <a:pt x="1399393" y="2195358"/>
                </a:cubicBezTo>
                <a:cubicBezTo>
                  <a:pt x="1404434" y="2197880"/>
                  <a:pt x="1404434" y="2197880"/>
                  <a:pt x="1409477" y="2200401"/>
                </a:cubicBezTo>
                <a:cubicBezTo>
                  <a:pt x="1413075" y="2187023"/>
                  <a:pt x="1413075" y="2187023"/>
                  <a:pt x="1413075" y="2187023"/>
                </a:cubicBezTo>
                <a:lnTo>
                  <a:pt x="1418119" y="2189546"/>
                </a:lnTo>
                <a:cubicBezTo>
                  <a:pt x="1428203" y="2194588"/>
                  <a:pt x="1419563" y="2205445"/>
                  <a:pt x="1424606" y="2207966"/>
                </a:cubicBezTo>
                <a:cubicBezTo>
                  <a:pt x="1433246" y="2197110"/>
                  <a:pt x="1433246" y="2197110"/>
                  <a:pt x="1433246" y="2197110"/>
                </a:cubicBezTo>
                <a:cubicBezTo>
                  <a:pt x="1429649" y="2210488"/>
                  <a:pt x="1429649" y="2210488"/>
                  <a:pt x="1429649" y="2210488"/>
                </a:cubicBezTo>
                <a:cubicBezTo>
                  <a:pt x="1434691" y="2213009"/>
                  <a:pt x="1439732" y="2215532"/>
                  <a:pt x="1448374" y="2204675"/>
                </a:cubicBezTo>
                <a:cubicBezTo>
                  <a:pt x="1457015" y="2193820"/>
                  <a:pt x="1446929" y="2188777"/>
                  <a:pt x="1451972" y="2191298"/>
                </a:cubicBezTo>
                <a:cubicBezTo>
                  <a:pt x="1457015" y="2193820"/>
                  <a:pt x="1457015" y="2193820"/>
                  <a:pt x="1457015" y="2193820"/>
                </a:cubicBezTo>
                <a:cubicBezTo>
                  <a:pt x="1467099" y="2198862"/>
                  <a:pt x="1477185" y="2203907"/>
                  <a:pt x="1485827" y="2193052"/>
                </a:cubicBezTo>
                <a:cubicBezTo>
                  <a:pt x="1490868" y="2195572"/>
                  <a:pt x="1487270" y="2208950"/>
                  <a:pt x="1487270" y="2208950"/>
                </a:cubicBezTo>
                <a:cubicBezTo>
                  <a:pt x="1487270" y="2208950"/>
                  <a:pt x="1487270" y="2208950"/>
                  <a:pt x="1478630" y="2219807"/>
                </a:cubicBezTo>
                <a:cubicBezTo>
                  <a:pt x="1478630" y="2219807"/>
                  <a:pt x="1473586" y="2217284"/>
                  <a:pt x="1469989" y="2230662"/>
                </a:cubicBezTo>
                <a:cubicBezTo>
                  <a:pt x="1464945" y="2228140"/>
                  <a:pt x="1464945" y="2228140"/>
                  <a:pt x="1468544" y="2214762"/>
                </a:cubicBezTo>
                <a:cubicBezTo>
                  <a:pt x="1463502" y="2212241"/>
                  <a:pt x="1463502" y="2212241"/>
                  <a:pt x="1463502" y="2212241"/>
                </a:cubicBezTo>
                <a:cubicBezTo>
                  <a:pt x="1459904" y="2225618"/>
                  <a:pt x="1459904" y="2225618"/>
                  <a:pt x="1459904" y="2225618"/>
                </a:cubicBezTo>
                <a:cubicBezTo>
                  <a:pt x="1459904" y="2225618"/>
                  <a:pt x="1459904" y="2225618"/>
                  <a:pt x="1464945" y="2228140"/>
                </a:cubicBezTo>
                <a:cubicBezTo>
                  <a:pt x="1471434" y="2246562"/>
                  <a:pt x="1481520" y="2251605"/>
                  <a:pt x="1491604" y="2256649"/>
                </a:cubicBezTo>
                <a:cubicBezTo>
                  <a:pt x="1491604" y="2256649"/>
                  <a:pt x="1495203" y="2243271"/>
                  <a:pt x="1490160" y="2240749"/>
                </a:cubicBezTo>
                <a:cubicBezTo>
                  <a:pt x="1500245" y="2245794"/>
                  <a:pt x="1505287" y="2248314"/>
                  <a:pt x="1496646" y="2259170"/>
                </a:cubicBezTo>
                <a:cubicBezTo>
                  <a:pt x="1503134" y="2277594"/>
                  <a:pt x="1500245" y="2245794"/>
                  <a:pt x="1510330" y="2250836"/>
                </a:cubicBezTo>
                <a:cubicBezTo>
                  <a:pt x="1515374" y="2253357"/>
                  <a:pt x="1506732" y="2264213"/>
                  <a:pt x="1511775" y="2266735"/>
                </a:cubicBezTo>
                <a:cubicBezTo>
                  <a:pt x="1511775" y="2266735"/>
                  <a:pt x="1520416" y="2255879"/>
                  <a:pt x="1525458" y="2258401"/>
                </a:cubicBezTo>
                <a:cubicBezTo>
                  <a:pt x="1520416" y="2255879"/>
                  <a:pt x="1524013" y="2242502"/>
                  <a:pt x="1529055" y="2245024"/>
                </a:cubicBezTo>
                <a:cubicBezTo>
                  <a:pt x="1525458" y="2258401"/>
                  <a:pt x="1525458" y="2258401"/>
                  <a:pt x="1530500" y="2260923"/>
                </a:cubicBezTo>
                <a:cubicBezTo>
                  <a:pt x="1530500" y="2260923"/>
                  <a:pt x="1531944" y="2276823"/>
                  <a:pt x="1531944" y="2276823"/>
                </a:cubicBezTo>
                <a:cubicBezTo>
                  <a:pt x="1536987" y="2279344"/>
                  <a:pt x="1536987" y="2279344"/>
                  <a:pt x="1536987" y="2279344"/>
                </a:cubicBezTo>
                <a:cubicBezTo>
                  <a:pt x="1535543" y="2263444"/>
                  <a:pt x="1535543" y="2263444"/>
                  <a:pt x="1535543" y="2263444"/>
                </a:cubicBezTo>
                <a:cubicBezTo>
                  <a:pt x="1535543" y="2263444"/>
                  <a:pt x="1545629" y="2268488"/>
                  <a:pt x="1549227" y="2255111"/>
                </a:cubicBezTo>
                <a:cubicBezTo>
                  <a:pt x="1545629" y="2268488"/>
                  <a:pt x="1540586" y="2265966"/>
                  <a:pt x="1545629" y="2268488"/>
                </a:cubicBezTo>
                <a:cubicBezTo>
                  <a:pt x="1554270" y="2257633"/>
                  <a:pt x="1547074" y="2284388"/>
                  <a:pt x="1555713" y="2273533"/>
                </a:cubicBezTo>
                <a:cubicBezTo>
                  <a:pt x="1560755" y="2276053"/>
                  <a:pt x="1570843" y="2281097"/>
                  <a:pt x="1574440" y="2267719"/>
                </a:cubicBezTo>
                <a:cubicBezTo>
                  <a:pt x="1570843" y="2281097"/>
                  <a:pt x="1575885" y="2283619"/>
                  <a:pt x="1580926" y="2286140"/>
                </a:cubicBezTo>
                <a:cubicBezTo>
                  <a:pt x="1580926" y="2286140"/>
                  <a:pt x="1580926" y="2286140"/>
                  <a:pt x="1582371" y="2302040"/>
                </a:cubicBezTo>
                <a:cubicBezTo>
                  <a:pt x="1582371" y="2302040"/>
                  <a:pt x="1585969" y="2288663"/>
                  <a:pt x="1585969" y="2288663"/>
                </a:cubicBezTo>
                <a:cubicBezTo>
                  <a:pt x="1597499" y="2309605"/>
                  <a:pt x="1591747" y="2352262"/>
                  <a:pt x="1620560" y="2351494"/>
                </a:cubicBezTo>
                <a:cubicBezTo>
                  <a:pt x="1620560" y="2351494"/>
                  <a:pt x="1619660" y="2354838"/>
                  <a:pt x="1619390" y="2358498"/>
                </a:cubicBezTo>
                <a:lnTo>
                  <a:pt x="1621941" y="2367185"/>
                </a:lnTo>
                <a:lnTo>
                  <a:pt x="1618624" y="2373296"/>
                </a:lnTo>
                <a:cubicBezTo>
                  <a:pt x="1618624" y="2373296"/>
                  <a:pt x="1618624" y="2373296"/>
                  <a:pt x="1613580" y="2370774"/>
                </a:cubicBezTo>
                <a:cubicBezTo>
                  <a:pt x="1612136" y="2354872"/>
                  <a:pt x="1598453" y="2363210"/>
                  <a:pt x="1607095" y="2352351"/>
                </a:cubicBezTo>
                <a:cubicBezTo>
                  <a:pt x="1586924" y="2342263"/>
                  <a:pt x="1578283" y="2353122"/>
                  <a:pt x="1558112" y="2343035"/>
                </a:cubicBezTo>
                <a:cubicBezTo>
                  <a:pt x="1553069" y="2340514"/>
                  <a:pt x="1553069" y="2340514"/>
                  <a:pt x="1548027" y="2337991"/>
                </a:cubicBezTo>
                <a:cubicBezTo>
                  <a:pt x="1542984" y="2335470"/>
                  <a:pt x="1542984" y="2335470"/>
                  <a:pt x="1542984" y="2335470"/>
                </a:cubicBezTo>
                <a:cubicBezTo>
                  <a:pt x="1542984" y="2335470"/>
                  <a:pt x="1541540" y="2319568"/>
                  <a:pt x="1536498" y="2317046"/>
                </a:cubicBezTo>
                <a:cubicBezTo>
                  <a:pt x="1532899" y="2330426"/>
                  <a:pt x="1527857" y="2327905"/>
                  <a:pt x="1522814" y="2325383"/>
                </a:cubicBezTo>
                <a:cubicBezTo>
                  <a:pt x="1526412" y="2312003"/>
                  <a:pt x="1516327" y="2306959"/>
                  <a:pt x="1511286" y="2304437"/>
                </a:cubicBezTo>
                <a:cubicBezTo>
                  <a:pt x="1506242" y="2301915"/>
                  <a:pt x="1506242" y="2301915"/>
                  <a:pt x="1509840" y="2288539"/>
                </a:cubicBezTo>
                <a:cubicBezTo>
                  <a:pt x="1509840" y="2288539"/>
                  <a:pt x="1509840" y="2288539"/>
                  <a:pt x="1506242" y="2301915"/>
                </a:cubicBezTo>
                <a:cubicBezTo>
                  <a:pt x="1492558" y="2310252"/>
                  <a:pt x="1496157" y="2296872"/>
                  <a:pt x="1482473" y="2305210"/>
                </a:cubicBezTo>
                <a:cubicBezTo>
                  <a:pt x="1482473" y="2305210"/>
                  <a:pt x="1483373" y="2301863"/>
                  <a:pt x="1483823" y="2300192"/>
                </a:cubicBezTo>
                <a:lnTo>
                  <a:pt x="1486071" y="2291829"/>
                </a:lnTo>
                <a:cubicBezTo>
                  <a:pt x="1483550" y="2290567"/>
                  <a:pt x="1481029" y="2289307"/>
                  <a:pt x="1478058" y="2289719"/>
                </a:cubicBezTo>
                <a:lnTo>
                  <a:pt x="1472506" y="2293827"/>
                </a:lnTo>
                <a:lnTo>
                  <a:pt x="1472488" y="2293812"/>
                </a:lnTo>
                <a:cubicBezTo>
                  <a:pt x="1471216" y="2293887"/>
                  <a:pt x="1469506" y="2294929"/>
                  <a:pt x="1467346" y="2297645"/>
                </a:cubicBezTo>
                <a:cubicBezTo>
                  <a:pt x="1470944" y="2284264"/>
                  <a:pt x="1470944" y="2284264"/>
                  <a:pt x="1470944" y="2284264"/>
                </a:cubicBezTo>
                <a:cubicBezTo>
                  <a:pt x="1465901" y="2281742"/>
                  <a:pt x="1465901" y="2281742"/>
                  <a:pt x="1462303" y="2295123"/>
                </a:cubicBezTo>
                <a:cubicBezTo>
                  <a:pt x="1457259" y="2292600"/>
                  <a:pt x="1460858" y="2279220"/>
                  <a:pt x="1455815" y="2276699"/>
                </a:cubicBezTo>
                <a:cubicBezTo>
                  <a:pt x="1455815" y="2276699"/>
                  <a:pt x="1450773" y="2274176"/>
                  <a:pt x="1450773" y="2274176"/>
                </a:cubicBezTo>
                <a:lnTo>
                  <a:pt x="1448201" y="2283739"/>
                </a:lnTo>
                <a:lnTo>
                  <a:pt x="1446625" y="2272460"/>
                </a:lnTo>
                <a:cubicBezTo>
                  <a:pt x="1438761" y="2268528"/>
                  <a:pt x="1425001" y="2261646"/>
                  <a:pt x="1415047" y="2262378"/>
                </a:cubicBezTo>
                <a:cubicBezTo>
                  <a:pt x="1411729" y="2262623"/>
                  <a:pt x="1408834" y="2263713"/>
                  <a:pt x="1406721" y="2266041"/>
                </a:cubicBezTo>
                <a:cubicBezTo>
                  <a:pt x="1411963" y="2268662"/>
                  <a:pt x="1413995" y="2283216"/>
                  <a:pt x="1419237" y="2285836"/>
                </a:cubicBezTo>
                <a:cubicBezTo>
                  <a:pt x="1421858" y="2287147"/>
                  <a:pt x="1423169" y="2287803"/>
                  <a:pt x="1425134" y="2288786"/>
                </a:cubicBezTo>
                <a:lnTo>
                  <a:pt x="1427696" y="2290066"/>
                </a:lnTo>
                <a:lnTo>
                  <a:pt x="1427691" y="2292406"/>
                </a:lnTo>
                <a:cubicBezTo>
                  <a:pt x="1430025" y="2299665"/>
                  <a:pt x="1437857" y="2300537"/>
                  <a:pt x="1437189" y="2288020"/>
                </a:cubicBezTo>
                <a:lnTo>
                  <a:pt x="1436368" y="2288483"/>
                </a:lnTo>
                <a:lnTo>
                  <a:pt x="1436568" y="2287736"/>
                </a:lnTo>
                <a:cubicBezTo>
                  <a:pt x="1437371" y="2284752"/>
                  <a:pt x="1438173" y="2281770"/>
                  <a:pt x="1438173" y="2281770"/>
                </a:cubicBezTo>
                <a:cubicBezTo>
                  <a:pt x="1434965" y="2293702"/>
                  <a:pt x="1440206" y="2296323"/>
                  <a:pt x="1440206" y="2296323"/>
                </a:cubicBezTo>
                <a:cubicBezTo>
                  <a:pt x="1445448" y="2298945"/>
                  <a:pt x="1445448" y="2298945"/>
                  <a:pt x="1445448" y="2298945"/>
                </a:cubicBezTo>
                <a:cubicBezTo>
                  <a:pt x="1440206" y="2296323"/>
                  <a:pt x="1443415" y="2284392"/>
                  <a:pt x="1443415" y="2284392"/>
                </a:cubicBezTo>
                <a:lnTo>
                  <a:pt x="1447479" y="2286423"/>
                </a:lnTo>
                <a:lnTo>
                  <a:pt x="1447173" y="2287557"/>
                </a:lnTo>
                <a:cubicBezTo>
                  <a:pt x="1452217" y="2290079"/>
                  <a:pt x="1457259" y="2292600"/>
                  <a:pt x="1457259" y="2292600"/>
                </a:cubicBezTo>
                <a:cubicBezTo>
                  <a:pt x="1457259" y="2292600"/>
                  <a:pt x="1457259" y="2292600"/>
                  <a:pt x="1462303" y="2295123"/>
                </a:cubicBezTo>
                <a:cubicBezTo>
                  <a:pt x="1458703" y="2308500"/>
                  <a:pt x="1458703" y="2308500"/>
                  <a:pt x="1458703" y="2308500"/>
                </a:cubicBezTo>
                <a:cubicBezTo>
                  <a:pt x="1463748" y="2311023"/>
                  <a:pt x="1463748" y="2311023"/>
                  <a:pt x="1463748" y="2311023"/>
                </a:cubicBezTo>
                <a:cubicBezTo>
                  <a:pt x="1468789" y="2313543"/>
                  <a:pt x="1468789" y="2313543"/>
                  <a:pt x="1473831" y="2316065"/>
                </a:cubicBezTo>
                <a:cubicBezTo>
                  <a:pt x="1465191" y="2326921"/>
                  <a:pt x="1465191" y="2326921"/>
                  <a:pt x="1465191" y="2326921"/>
                </a:cubicBezTo>
                <a:cubicBezTo>
                  <a:pt x="1465191" y="2326921"/>
                  <a:pt x="1470234" y="2329443"/>
                  <a:pt x="1470234" y="2329443"/>
                </a:cubicBezTo>
                <a:cubicBezTo>
                  <a:pt x="1470234" y="2329443"/>
                  <a:pt x="1475277" y="2331964"/>
                  <a:pt x="1475277" y="2331964"/>
                </a:cubicBezTo>
                <a:cubicBezTo>
                  <a:pt x="1475277" y="2331964"/>
                  <a:pt x="1471679" y="2345342"/>
                  <a:pt x="1476721" y="2347864"/>
                </a:cubicBezTo>
                <a:cubicBezTo>
                  <a:pt x="1476721" y="2347864"/>
                  <a:pt x="1473123" y="2361245"/>
                  <a:pt x="1473123" y="2361245"/>
                </a:cubicBezTo>
                <a:cubicBezTo>
                  <a:pt x="1476721" y="2347864"/>
                  <a:pt x="1471679" y="2345342"/>
                  <a:pt x="1468080" y="2358723"/>
                </a:cubicBezTo>
                <a:lnTo>
                  <a:pt x="1469736" y="2361069"/>
                </a:lnTo>
                <a:lnTo>
                  <a:pt x="1457995" y="2353680"/>
                </a:lnTo>
                <a:cubicBezTo>
                  <a:pt x="1457995" y="2353680"/>
                  <a:pt x="1466635" y="2342821"/>
                  <a:pt x="1461594" y="2340299"/>
                </a:cubicBezTo>
                <a:cubicBezTo>
                  <a:pt x="1452953" y="2351158"/>
                  <a:pt x="1456551" y="2337778"/>
                  <a:pt x="1451508" y="2335255"/>
                </a:cubicBezTo>
                <a:cubicBezTo>
                  <a:pt x="1442866" y="2346114"/>
                  <a:pt x="1447910" y="2348636"/>
                  <a:pt x="1447910" y="2348636"/>
                </a:cubicBezTo>
                <a:lnTo>
                  <a:pt x="1442388" y="2347586"/>
                </a:lnTo>
                <a:lnTo>
                  <a:pt x="1440916" y="2340302"/>
                </a:lnTo>
                <a:cubicBezTo>
                  <a:pt x="1439950" y="2338127"/>
                  <a:pt x="1438582" y="2337443"/>
                  <a:pt x="1435848" y="2336077"/>
                </a:cubicBezTo>
                <a:cubicBezTo>
                  <a:pt x="1435848" y="2336077"/>
                  <a:pt x="1435848" y="2336077"/>
                  <a:pt x="1436130" y="2337909"/>
                </a:cubicBezTo>
                <a:lnTo>
                  <a:pt x="1437932" y="2349606"/>
                </a:lnTo>
                <a:lnTo>
                  <a:pt x="1429184" y="2354449"/>
                </a:lnTo>
                <a:cubicBezTo>
                  <a:pt x="1427739" y="2338550"/>
                  <a:pt x="1403971" y="2341840"/>
                  <a:pt x="1397484" y="2323419"/>
                </a:cubicBezTo>
                <a:lnTo>
                  <a:pt x="1394577" y="2327801"/>
                </a:lnTo>
                <a:lnTo>
                  <a:pt x="1387698" y="2322826"/>
                </a:lnTo>
                <a:cubicBezTo>
                  <a:pt x="1387698" y="2322826"/>
                  <a:pt x="1389065" y="2323509"/>
                  <a:pt x="1389268" y="2325641"/>
                </a:cubicBezTo>
                <a:lnTo>
                  <a:pt x="1388754" y="2326731"/>
                </a:lnTo>
                <a:lnTo>
                  <a:pt x="1382696" y="2324561"/>
                </a:lnTo>
                <a:cubicBezTo>
                  <a:pt x="1380107" y="2324215"/>
                  <a:pt x="1377136" y="2324627"/>
                  <a:pt x="1373715" y="2326710"/>
                </a:cubicBezTo>
                <a:cubicBezTo>
                  <a:pt x="1377313" y="2313331"/>
                  <a:pt x="1377313" y="2313331"/>
                  <a:pt x="1377313" y="2313331"/>
                </a:cubicBezTo>
                <a:lnTo>
                  <a:pt x="1374132" y="2311741"/>
                </a:lnTo>
                <a:lnTo>
                  <a:pt x="1374397" y="2310759"/>
                </a:lnTo>
                <a:cubicBezTo>
                  <a:pt x="1375039" y="2308372"/>
                  <a:pt x="1375681" y="2305986"/>
                  <a:pt x="1375681" y="2305986"/>
                </a:cubicBezTo>
                <a:cubicBezTo>
                  <a:pt x="1370210" y="2303250"/>
                  <a:pt x="1370210" y="2303250"/>
                  <a:pt x="1370210" y="2303250"/>
                </a:cubicBezTo>
                <a:cubicBezTo>
                  <a:pt x="1370210" y="2303250"/>
                  <a:pt x="1369568" y="2305636"/>
                  <a:pt x="1368926" y="2308022"/>
                </a:cubicBezTo>
                <a:lnTo>
                  <a:pt x="1368663" y="2309005"/>
                </a:lnTo>
                <a:lnTo>
                  <a:pt x="1362184" y="2305766"/>
                </a:lnTo>
                <a:cubicBezTo>
                  <a:pt x="1355699" y="2287342"/>
                  <a:pt x="1362184" y="2305766"/>
                  <a:pt x="1352098" y="2300723"/>
                </a:cubicBezTo>
                <a:cubicBezTo>
                  <a:pt x="1347055" y="2298200"/>
                  <a:pt x="1347055" y="2298200"/>
                  <a:pt x="1342014" y="2295680"/>
                </a:cubicBezTo>
                <a:cubicBezTo>
                  <a:pt x="1318245" y="2298970"/>
                  <a:pt x="1305272" y="2262125"/>
                  <a:pt x="1281502" y="2265418"/>
                </a:cubicBezTo>
                <a:cubicBezTo>
                  <a:pt x="1281502" y="2265418"/>
                  <a:pt x="1285102" y="2252038"/>
                  <a:pt x="1285102" y="2252038"/>
                </a:cubicBezTo>
                <a:cubicBezTo>
                  <a:pt x="1275016" y="2246995"/>
                  <a:pt x="1269974" y="2244472"/>
                  <a:pt x="1261332" y="2255332"/>
                </a:cubicBezTo>
                <a:cubicBezTo>
                  <a:pt x="1261332" y="2255332"/>
                  <a:pt x="1256289" y="2252810"/>
                  <a:pt x="1256289" y="2252810"/>
                </a:cubicBezTo>
                <a:cubicBezTo>
                  <a:pt x="1254846" y="2236907"/>
                  <a:pt x="1254846" y="2236907"/>
                  <a:pt x="1249803" y="2234385"/>
                </a:cubicBezTo>
                <a:cubicBezTo>
                  <a:pt x="1244761" y="2231865"/>
                  <a:pt x="1243315" y="2215965"/>
                  <a:pt x="1243315" y="2215965"/>
                </a:cubicBezTo>
                <a:cubicBezTo>
                  <a:pt x="1248359" y="2218486"/>
                  <a:pt x="1248359" y="2218486"/>
                  <a:pt x="1248359" y="2218486"/>
                </a:cubicBezTo>
                <a:cubicBezTo>
                  <a:pt x="1258443" y="2223530"/>
                  <a:pt x="1258443" y="2223530"/>
                  <a:pt x="1263486" y="2226052"/>
                </a:cubicBezTo>
                <a:cubicBezTo>
                  <a:pt x="1277168" y="2217717"/>
                  <a:pt x="1275725" y="2201818"/>
                  <a:pt x="1274281" y="2185916"/>
                </a:cubicBezTo>
                <a:cubicBezTo>
                  <a:pt x="1264195" y="2180872"/>
                  <a:pt x="1265639" y="2196774"/>
                  <a:pt x="1264195" y="2180872"/>
                </a:cubicBezTo>
                <a:cubicBezTo>
                  <a:pt x="1260597" y="2194252"/>
                  <a:pt x="1260597" y="2194252"/>
                  <a:pt x="1260597" y="2194252"/>
                </a:cubicBezTo>
                <a:cubicBezTo>
                  <a:pt x="1256998" y="2207631"/>
                  <a:pt x="1256998" y="2207631"/>
                  <a:pt x="1256998" y="2207631"/>
                </a:cubicBezTo>
                <a:cubicBezTo>
                  <a:pt x="1255555" y="2191731"/>
                  <a:pt x="1255555" y="2191731"/>
                  <a:pt x="1255555" y="2191731"/>
                </a:cubicBezTo>
                <a:cubicBezTo>
                  <a:pt x="1255555" y="2191731"/>
                  <a:pt x="1255555" y="2191731"/>
                  <a:pt x="1250512" y="2189209"/>
                </a:cubicBezTo>
                <a:cubicBezTo>
                  <a:pt x="1250512" y="2189209"/>
                  <a:pt x="1249067" y="2173307"/>
                  <a:pt x="1240426" y="2184166"/>
                </a:cubicBezTo>
                <a:cubicBezTo>
                  <a:pt x="1240426" y="2184166"/>
                  <a:pt x="1240426" y="2184166"/>
                  <a:pt x="1236828" y="2197543"/>
                </a:cubicBezTo>
                <a:cubicBezTo>
                  <a:pt x="1233230" y="2210921"/>
                  <a:pt x="1241870" y="2200065"/>
                  <a:pt x="1241870" y="2200065"/>
                </a:cubicBezTo>
                <a:cubicBezTo>
                  <a:pt x="1241870" y="2200065"/>
                  <a:pt x="1241870" y="2200065"/>
                  <a:pt x="1238272" y="2213443"/>
                </a:cubicBezTo>
                <a:cubicBezTo>
                  <a:pt x="1239717" y="2229342"/>
                  <a:pt x="1244761" y="2231865"/>
                  <a:pt x="1244761" y="2231865"/>
                </a:cubicBezTo>
                <a:cubicBezTo>
                  <a:pt x="1249803" y="2234385"/>
                  <a:pt x="1254846" y="2236907"/>
                  <a:pt x="1251247" y="2250288"/>
                </a:cubicBezTo>
                <a:cubicBezTo>
                  <a:pt x="1247465" y="2248397"/>
                  <a:pt x="1235986" y="2251193"/>
                  <a:pt x="1232001" y="2247066"/>
                </a:cubicBezTo>
                <a:lnTo>
                  <a:pt x="1231809" y="2245644"/>
                </a:lnTo>
                <a:lnTo>
                  <a:pt x="1231808" y="2244866"/>
                </a:lnTo>
                <a:lnTo>
                  <a:pt x="1231697" y="2244810"/>
                </a:lnTo>
                <a:lnTo>
                  <a:pt x="1231076" y="2240201"/>
                </a:lnTo>
                <a:cubicBezTo>
                  <a:pt x="1226033" y="2237679"/>
                  <a:pt x="1220991" y="2235157"/>
                  <a:pt x="1210905" y="2230114"/>
                </a:cubicBezTo>
                <a:cubicBezTo>
                  <a:pt x="1214503" y="2216734"/>
                  <a:pt x="1200821" y="2225071"/>
                  <a:pt x="1195778" y="2222550"/>
                </a:cubicBezTo>
                <a:cubicBezTo>
                  <a:pt x="1204420" y="2211691"/>
                  <a:pt x="1202975" y="2195791"/>
                  <a:pt x="1201530" y="2179891"/>
                </a:cubicBezTo>
                <a:cubicBezTo>
                  <a:pt x="1211616" y="2184935"/>
                  <a:pt x="1202975" y="2195791"/>
                  <a:pt x="1218102" y="2203355"/>
                </a:cubicBezTo>
                <a:cubicBezTo>
                  <a:pt x="1216658" y="2187457"/>
                  <a:pt x="1231787" y="2195022"/>
                  <a:pt x="1225297" y="2176601"/>
                </a:cubicBezTo>
                <a:cubicBezTo>
                  <a:pt x="1221700" y="2189978"/>
                  <a:pt x="1220255" y="2174078"/>
                  <a:pt x="1211616" y="2184935"/>
                </a:cubicBezTo>
                <a:cubicBezTo>
                  <a:pt x="1210171" y="2169036"/>
                  <a:pt x="1208726" y="2153132"/>
                  <a:pt x="1195042" y="2161470"/>
                </a:cubicBezTo>
                <a:cubicBezTo>
                  <a:pt x="1195042" y="2161470"/>
                  <a:pt x="1193599" y="2145568"/>
                  <a:pt x="1193599" y="2145568"/>
                </a:cubicBezTo>
                <a:lnTo>
                  <a:pt x="1181493" y="2152942"/>
                </a:lnTo>
                <a:lnTo>
                  <a:pt x="1173700" y="2145104"/>
                </a:lnTo>
                <a:cubicBezTo>
                  <a:pt x="1170728" y="2145515"/>
                  <a:pt x="1167308" y="2147601"/>
                  <a:pt x="1159744" y="2143818"/>
                </a:cubicBezTo>
                <a:cubicBezTo>
                  <a:pt x="1156147" y="2157195"/>
                  <a:pt x="1151103" y="2154674"/>
                  <a:pt x="1151103" y="2154674"/>
                </a:cubicBezTo>
                <a:cubicBezTo>
                  <a:pt x="1151103" y="2154674"/>
                  <a:pt x="1141018" y="2149630"/>
                  <a:pt x="1135976" y="2147109"/>
                </a:cubicBezTo>
                <a:cubicBezTo>
                  <a:pt x="1134531" y="2131209"/>
                  <a:pt x="1134531" y="2131209"/>
                  <a:pt x="1139575" y="2133732"/>
                </a:cubicBezTo>
                <a:cubicBezTo>
                  <a:pt x="1129488" y="2128687"/>
                  <a:pt x="1130933" y="2144587"/>
                  <a:pt x="1130933" y="2144587"/>
                </a:cubicBezTo>
                <a:cubicBezTo>
                  <a:pt x="1125892" y="2142065"/>
                  <a:pt x="1125892" y="2142065"/>
                  <a:pt x="1122293" y="2155444"/>
                </a:cubicBezTo>
                <a:cubicBezTo>
                  <a:pt x="1122293" y="2155444"/>
                  <a:pt x="1127335" y="2157964"/>
                  <a:pt x="1127335" y="2157964"/>
                </a:cubicBezTo>
                <a:cubicBezTo>
                  <a:pt x="1132378" y="2160486"/>
                  <a:pt x="1138865" y="2178908"/>
                  <a:pt x="1143907" y="2181430"/>
                </a:cubicBezTo>
                <a:cubicBezTo>
                  <a:pt x="1147505" y="2168051"/>
                  <a:pt x="1138865" y="2178908"/>
                  <a:pt x="1142464" y="2165530"/>
                </a:cubicBezTo>
                <a:cubicBezTo>
                  <a:pt x="1147505" y="2168051"/>
                  <a:pt x="1147505" y="2168051"/>
                  <a:pt x="1147505" y="2168051"/>
                </a:cubicBezTo>
                <a:cubicBezTo>
                  <a:pt x="1153992" y="2186472"/>
                  <a:pt x="1159036" y="2188995"/>
                  <a:pt x="1172719" y="2180660"/>
                </a:cubicBezTo>
                <a:cubicBezTo>
                  <a:pt x="1177761" y="2183182"/>
                  <a:pt x="1182804" y="2185705"/>
                  <a:pt x="1184249" y="2201604"/>
                </a:cubicBezTo>
                <a:cubicBezTo>
                  <a:pt x="1179206" y="2199082"/>
                  <a:pt x="1175607" y="2212462"/>
                  <a:pt x="1175607" y="2212462"/>
                </a:cubicBezTo>
                <a:cubicBezTo>
                  <a:pt x="1160479" y="2204897"/>
                  <a:pt x="1164078" y="2191517"/>
                  <a:pt x="1153992" y="2186472"/>
                </a:cubicBezTo>
                <a:cubicBezTo>
                  <a:pt x="1150394" y="2199853"/>
                  <a:pt x="1130223" y="2189767"/>
                  <a:pt x="1130223" y="2189767"/>
                </a:cubicBezTo>
                <a:cubicBezTo>
                  <a:pt x="1130223" y="2189767"/>
                  <a:pt x="1120138" y="2184723"/>
                  <a:pt x="1120138" y="2184723"/>
                </a:cubicBezTo>
                <a:cubicBezTo>
                  <a:pt x="1120138" y="2184723"/>
                  <a:pt x="1123737" y="2171342"/>
                  <a:pt x="1118695" y="2168821"/>
                </a:cubicBezTo>
                <a:cubicBezTo>
                  <a:pt x="1115097" y="2182202"/>
                  <a:pt x="1118695" y="2168821"/>
                  <a:pt x="1110052" y="2179680"/>
                </a:cubicBezTo>
                <a:cubicBezTo>
                  <a:pt x="1103567" y="2161255"/>
                  <a:pt x="1093481" y="2156212"/>
                  <a:pt x="1079797" y="2164548"/>
                </a:cubicBezTo>
                <a:cubicBezTo>
                  <a:pt x="1083396" y="2151168"/>
                  <a:pt x="1083396" y="2151168"/>
                  <a:pt x="1083396" y="2151168"/>
                </a:cubicBezTo>
                <a:lnTo>
                  <a:pt x="1073311" y="2146125"/>
                </a:lnTo>
                <a:cubicBezTo>
                  <a:pt x="1059627" y="2154462"/>
                  <a:pt x="1063225" y="2141081"/>
                  <a:pt x="1058182" y="2138560"/>
                </a:cubicBezTo>
                <a:cubicBezTo>
                  <a:pt x="1054584" y="2151941"/>
                  <a:pt x="1048098" y="2133517"/>
                  <a:pt x="1039456" y="2144376"/>
                </a:cubicBezTo>
                <a:cubicBezTo>
                  <a:pt x="1032970" y="2125952"/>
                  <a:pt x="1012799" y="2115864"/>
                  <a:pt x="994072" y="2121679"/>
                </a:cubicBezTo>
                <a:cubicBezTo>
                  <a:pt x="994072" y="2121679"/>
                  <a:pt x="992629" y="2105777"/>
                  <a:pt x="997671" y="2108298"/>
                </a:cubicBezTo>
                <a:cubicBezTo>
                  <a:pt x="987586" y="2103255"/>
                  <a:pt x="968859" y="2109071"/>
                  <a:pt x="962372" y="2090646"/>
                </a:cubicBezTo>
                <a:cubicBezTo>
                  <a:pt x="972459" y="2095691"/>
                  <a:pt x="965970" y="2077269"/>
                  <a:pt x="960927" y="2074747"/>
                </a:cubicBezTo>
                <a:cubicBezTo>
                  <a:pt x="955886" y="2072226"/>
                  <a:pt x="955886" y="2072226"/>
                  <a:pt x="955886" y="2072226"/>
                </a:cubicBezTo>
                <a:cubicBezTo>
                  <a:pt x="955886" y="2072226"/>
                  <a:pt x="950843" y="2069704"/>
                  <a:pt x="950843" y="2069704"/>
                </a:cubicBezTo>
                <a:cubicBezTo>
                  <a:pt x="950843" y="2069704"/>
                  <a:pt x="950843" y="2069704"/>
                  <a:pt x="947245" y="2083082"/>
                </a:cubicBezTo>
                <a:cubicBezTo>
                  <a:pt x="952288" y="2085604"/>
                  <a:pt x="952288" y="2085604"/>
                  <a:pt x="952288" y="2085604"/>
                </a:cubicBezTo>
                <a:cubicBezTo>
                  <a:pt x="942202" y="2080560"/>
                  <a:pt x="947245" y="2083082"/>
                  <a:pt x="943646" y="2096462"/>
                </a:cubicBezTo>
                <a:cubicBezTo>
                  <a:pt x="938604" y="2093940"/>
                  <a:pt x="942202" y="2080560"/>
                  <a:pt x="942202" y="2080560"/>
                </a:cubicBezTo>
                <a:cubicBezTo>
                  <a:pt x="937160" y="2078038"/>
                  <a:pt x="932117" y="2075517"/>
                  <a:pt x="932117" y="2075517"/>
                </a:cubicBezTo>
                <a:cubicBezTo>
                  <a:pt x="932117" y="2075517"/>
                  <a:pt x="927075" y="2072994"/>
                  <a:pt x="927075" y="2072994"/>
                </a:cubicBezTo>
                <a:cubicBezTo>
                  <a:pt x="922031" y="2070472"/>
                  <a:pt x="925630" y="2057095"/>
                  <a:pt x="925630" y="2057095"/>
                </a:cubicBezTo>
                <a:cubicBezTo>
                  <a:pt x="920587" y="2054573"/>
                  <a:pt x="920587" y="2054573"/>
                  <a:pt x="915546" y="2052051"/>
                </a:cubicBezTo>
                <a:cubicBezTo>
                  <a:pt x="915546" y="2052051"/>
                  <a:pt x="915546" y="2052051"/>
                  <a:pt x="911947" y="2065430"/>
                </a:cubicBezTo>
                <a:cubicBezTo>
                  <a:pt x="906904" y="2062907"/>
                  <a:pt x="901861" y="2060386"/>
                  <a:pt x="896820" y="2057865"/>
                </a:cubicBezTo>
                <a:cubicBezTo>
                  <a:pt x="900416" y="2044487"/>
                  <a:pt x="896820" y="2057865"/>
                  <a:pt x="886733" y="2052821"/>
                </a:cubicBezTo>
                <a:cubicBezTo>
                  <a:pt x="886733" y="2052821"/>
                  <a:pt x="890332" y="2039442"/>
                  <a:pt x="890332" y="2039442"/>
                </a:cubicBezTo>
                <a:cubicBezTo>
                  <a:pt x="885288" y="2036921"/>
                  <a:pt x="876649" y="2047777"/>
                  <a:pt x="866564" y="2042734"/>
                </a:cubicBezTo>
                <a:cubicBezTo>
                  <a:pt x="861521" y="2040211"/>
                  <a:pt x="861521" y="2040211"/>
                  <a:pt x="861521" y="2040211"/>
                </a:cubicBezTo>
                <a:cubicBezTo>
                  <a:pt x="856478" y="2037690"/>
                  <a:pt x="856478" y="2037690"/>
                  <a:pt x="856478" y="2037690"/>
                </a:cubicBezTo>
                <a:cubicBezTo>
                  <a:pt x="856478" y="2037690"/>
                  <a:pt x="852880" y="2051070"/>
                  <a:pt x="852880" y="2051070"/>
                </a:cubicBezTo>
                <a:cubicBezTo>
                  <a:pt x="847836" y="2048548"/>
                  <a:pt x="844239" y="2061927"/>
                  <a:pt x="839196" y="2059405"/>
                </a:cubicBezTo>
                <a:cubicBezTo>
                  <a:pt x="839196" y="2059405"/>
                  <a:pt x="839196" y="2059405"/>
                  <a:pt x="834153" y="2056884"/>
                </a:cubicBezTo>
                <a:cubicBezTo>
                  <a:pt x="837752" y="2043504"/>
                  <a:pt x="837752" y="2043504"/>
                  <a:pt x="837752" y="2043504"/>
                </a:cubicBezTo>
                <a:cubicBezTo>
                  <a:pt x="842794" y="2046028"/>
                  <a:pt x="842794" y="2046028"/>
                  <a:pt x="847836" y="2048548"/>
                </a:cubicBezTo>
                <a:cubicBezTo>
                  <a:pt x="842794" y="2046028"/>
                  <a:pt x="852880" y="2051070"/>
                  <a:pt x="851436" y="2035168"/>
                </a:cubicBezTo>
                <a:cubicBezTo>
                  <a:pt x="846393" y="2032647"/>
                  <a:pt x="855033" y="2021791"/>
                  <a:pt x="839906" y="2014226"/>
                </a:cubicBezTo>
                <a:cubicBezTo>
                  <a:pt x="836308" y="2027604"/>
                  <a:pt x="821179" y="2020037"/>
                  <a:pt x="821179" y="2020037"/>
                </a:cubicBezTo>
                <a:cubicBezTo>
                  <a:pt x="834863" y="2011703"/>
                  <a:pt x="816137" y="2017517"/>
                  <a:pt x="824777" y="2006660"/>
                </a:cubicBezTo>
                <a:cubicBezTo>
                  <a:pt x="814692" y="2001616"/>
                  <a:pt x="821179" y="2020037"/>
                  <a:pt x="811095" y="2014994"/>
                </a:cubicBezTo>
                <a:cubicBezTo>
                  <a:pt x="811095" y="2014994"/>
                  <a:pt x="814692" y="2001616"/>
                  <a:pt x="814692" y="2001616"/>
                </a:cubicBezTo>
                <a:cubicBezTo>
                  <a:pt x="809649" y="1999095"/>
                  <a:pt x="813246" y="1985716"/>
                  <a:pt x="799565" y="1994052"/>
                </a:cubicBezTo>
                <a:cubicBezTo>
                  <a:pt x="804607" y="1996573"/>
                  <a:pt x="794522" y="1991530"/>
                  <a:pt x="789479" y="1989008"/>
                </a:cubicBezTo>
                <a:cubicBezTo>
                  <a:pt x="789479" y="1989008"/>
                  <a:pt x="784436" y="1986486"/>
                  <a:pt x="784436" y="1986486"/>
                </a:cubicBezTo>
                <a:cubicBezTo>
                  <a:pt x="784436" y="1986486"/>
                  <a:pt x="779395" y="1983964"/>
                  <a:pt x="770753" y="1994820"/>
                </a:cubicBezTo>
                <a:cubicBezTo>
                  <a:pt x="770753" y="1994820"/>
                  <a:pt x="770753" y="1994820"/>
                  <a:pt x="767155" y="2008201"/>
                </a:cubicBezTo>
                <a:cubicBezTo>
                  <a:pt x="767155" y="2008201"/>
                  <a:pt x="762111" y="2005679"/>
                  <a:pt x="762111" y="2005679"/>
                </a:cubicBezTo>
                <a:cubicBezTo>
                  <a:pt x="762111" y="2005679"/>
                  <a:pt x="762111" y="2005679"/>
                  <a:pt x="757069" y="2003158"/>
                </a:cubicBezTo>
                <a:cubicBezTo>
                  <a:pt x="757069" y="2003158"/>
                  <a:pt x="750583" y="1984733"/>
                  <a:pt x="746985" y="1998114"/>
                </a:cubicBezTo>
                <a:cubicBezTo>
                  <a:pt x="745539" y="1982212"/>
                  <a:pt x="734010" y="1961269"/>
                  <a:pt x="723925" y="1956226"/>
                </a:cubicBezTo>
                <a:cubicBezTo>
                  <a:pt x="725369" y="1972124"/>
                  <a:pt x="715284" y="1967082"/>
                  <a:pt x="715284" y="1967082"/>
                </a:cubicBezTo>
                <a:cubicBezTo>
                  <a:pt x="711685" y="1980463"/>
                  <a:pt x="715284" y="1967082"/>
                  <a:pt x="716729" y="1982983"/>
                </a:cubicBezTo>
                <a:cubicBezTo>
                  <a:pt x="701600" y="1975418"/>
                  <a:pt x="686471" y="1967853"/>
                  <a:pt x="672790" y="1976187"/>
                </a:cubicBezTo>
                <a:cubicBezTo>
                  <a:pt x="667747" y="1973666"/>
                  <a:pt x="667747" y="1973666"/>
                  <a:pt x="667747" y="1973666"/>
                </a:cubicBezTo>
                <a:cubicBezTo>
                  <a:pt x="662704" y="1971144"/>
                  <a:pt x="662704" y="1971144"/>
                  <a:pt x="657661" y="1968621"/>
                </a:cubicBezTo>
                <a:cubicBezTo>
                  <a:pt x="652619" y="1966101"/>
                  <a:pt x="647576" y="1963579"/>
                  <a:pt x="642533" y="1961056"/>
                </a:cubicBezTo>
                <a:cubicBezTo>
                  <a:pt x="627405" y="1953492"/>
                  <a:pt x="597150" y="1938361"/>
                  <a:pt x="576980" y="1928275"/>
                </a:cubicBezTo>
                <a:cubicBezTo>
                  <a:pt x="565450" y="1907331"/>
                  <a:pt x="541681" y="1910622"/>
                  <a:pt x="522954" y="1916435"/>
                </a:cubicBezTo>
                <a:cubicBezTo>
                  <a:pt x="522954" y="1916435"/>
                  <a:pt x="517913" y="1913913"/>
                  <a:pt x="517913" y="1913913"/>
                </a:cubicBezTo>
                <a:cubicBezTo>
                  <a:pt x="517913" y="1913913"/>
                  <a:pt x="514314" y="1927291"/>
                  <a:pt x="519356" y="1929812"/>
                </a:cubicBezTo>
                <a:cubicBezTo>
                  <a:pt x="519356" y="1929812"/>
                  <a:pt x="514314" y="1927291"/>
                  <a:pt x="510716" y="1940668"/>
                </a:cubicBezTo>
                <a:cubicBezTo>
                  <a:pt x="515758" y="1943189"/>
                  <a:pt x="515758" y="1943189"/>
                  <a:pt x="515758" y="1943189"/>
                </a:cubicBezTo>
                <a:cubicBezTo>
                  <a:pt x="515758" y="1943189"/>
                  <a:pt x="515758" y="1943189"/>
                  <a:pt x="524399" y="1932334"/>
                </a:cubicBezTo>
                <a:cubicBezTo>
                  <a:pt x="520801" y="1945712"/>
                  <a:pt x="520801" y="1945712"/>
                  <a:pt x="520801" y="1945712"/>
                </a:cubicBezTo>
                <a:cubicBezTo>
                  <a:pt x="529443" y="1934856"/>
                  <a:pt x="534485" y="1937378"/>
                  <a:pt x="535930" y="1953278"/>
                </a:cubicBezTo>
                <a:cubicBezTo>
                  <a:pt x="539528" y="1939899"/>
                  <a:pt x="540973" y="1955799"/>
                  <a:pt x="539528" y="1939899"/>
                </a:cubicBezTo>
                <a:cubicBezTo>
                  <a:pt x="544570" y="1942421"/>
                  <a:pt x="548168" y="1929043"/>
                  <a:pt x="553211" y="1931566"/>
                </a:cubicBezTo>
                <a:cubicBezTo>
                  <a:pt x="549614" y="1944943"/>
                  <a:pt x="546016" y="1958321"/>
                  <a:pt x="551057" y="1960843"/>
                </a:cubicBezTo>
                <a:cubicBezTo>
                  <a:pt x="551057" y="1960843"/>
                  <a:pt x="551057" y="1960843"/>
                  <a:pt x="542416" y="1971701"/>
                </a:cubicBezTo>
                <a:cubicBezTo>
                  <a:pt x="542416" y="1971701"/>
                  <a:pt x="542416" y="1971701"/>
                  <a:pt x="547459" y="1974223"/>
                </a:cubicBezTo>
                <a:cubicBezTo>
                  <a:pt x="547459" y="1974223"/>
                  <a:pt x="552502" y="1976744"/>
                  <a:pt x="552502" y="1976744"/>
                </a:cubicBezTo>
                <a:cubicBezTo>
                  <a:pt x="548904" y="1990122"/>
                  <a:pt x="572672" y="1986832"/>
                  <a:pt x="569074" y="2000209"/>
                </a:cubicBezTo>
                <a:cubicBezTo>
                  <a:pt x="564031" y="1997687"/>
                  <a:pt x="560433" y="2011065"/>
                  <a:pt x="565476" y="2013587"/>
                </a:cubicBezTo>
                <a:cubicBezTo>
                  <a:pt x="574116" y="2002731"/>
                  <a:pt x="574116" y="2002731"/>
                  <a:pt x="579159" y="2005252"/>
                </a:cubicBezTo>
                <a:cubicBezTo>
                  <a:pt x="579159" y="2005252"/>
                  <a:pt x="582757" y="1991875"/>
                  <a:pt x="582757" y="1991875"/>
                </a:cubicBezTo>
                <a:cubicBezTo>
                  <a:pt x="586356" y="1978495"/>
                  <a:pt x="581313" y="1975973"/>
                  <a:pt x="579869" y="1960074"/>
                </a:cubicBezTo>
                <a:lnTo>
                  <a:pt x="589954" y="1965117"/>
                </a:lnTo>
                <a:cubicBezTo>
                  <a:pt x="594996" y="1967638"/>
                  <a:pt x="594996" y="1967638"/>
                  <a:pt x="594996" y="1967638"/>
                </a:cubicBezTo>
                <a:cubicBezTo>
                  <a:pt x="586356" y="1978495"/>
                  <a:pt x="586356" y="1978495"/>
                  <a:pt x="587799" y="1994397"/>
                </a:cubicBezTo>
                <a:cubicBezTo>
                  <a:pt x="587799" y="1994397"/>
                  <a:pt x="587799" y="1994397"/>
                  <a:pt x="584201" y="2007774"/>
                </a:cubicBezTo>
                <a:cubicBezTo>
                  <a:pt x="589244" y="2010296"/>
                  <a:pt x="594286" y="2012819"/>
                  <a:pt x="585647" y="2023675"/>
                </a:cubicBezTo>
                <a:cubicBezTo>
                  <a:pt x="587091" y="2039572"/>
                  <a:pt x="587091" y="2039572"/>
                  <a:pt x="592134" y="2042095"/>
                </a:cubicBezTo>
                <a:cubicBezTo>
                  <a:pt x="597175" y="2044617"/>
                  <a:pt x="597175" y="2044617"/>
                  <a:pt x="602219" y="2047139"/>
                </a:cubicBezTo>
                <a:cubicBezTo>
                  <a:pt x="605816" y="2033761"/>
                  <a:pt x="605816" y="2033761"/>
                  <a:pt x="605816" y="2033761"/>
                </a:cubicBezTo>
                <a:lnTo>
                  <a:pt x="610860" y="2036283"/>
                </a:lnTo>
                <a:cubicBezTo>
                  <a:pt x="620944" y="2041326"/>
                  <a:pt x="612304" y="2052183"/>
                  <a:pt x="617347" y="2054703"/>
                </a:cubicBezTo>
                <a:cubicBezTo>
                  <a:pt x="625987" y="2043847"/>
                  <a:pt x="625987" y="2043847"/>
                  <a:pt x="625987" y="2043847"/>
                </a:cubicBezTo>
                <a:cubicBezTo>
                  <a:pt x="622390" y="2057226"/>
                  <a:pt x="622390" y="2057226"/>
                  <a:pt x="622390" y="2057226"/>
                </a:cubicBezTo>
                <a:cubicBezTo>
                  <a:pt x="627432" y="2059747"/>
                  <a:pt x="632474" y="2062268"/>
                  <a:pt x="641115" y="2051413"/>
                </a:cubicBezTo>
                <a:cubicBezTo>
                  <a:pt x="649756" y="2040557"/>
                  <a:pt x="639670" y="2035514"/>
                  <a:pt x="644713" y="2038035"/>
                </a:cubicBezTo>
                <a:cubicBezTo>
                  <a:pt x="649756" y="2040557"/>
                  <a:pt x="649756" y="2040557"/>
                  <a:pt x="649756" y="2040557"/>
                </a:cubicBezTo>
                <a:cubicBezTo>
                  <a:pt x="659841" y="2045600"/>
                  <a:pt x="669926" y="2050645"/>
                  <a:pt x="678567" y="2039789"/>
                </a:cubicBezTo>
                <a:cubicBezTo>
                  <a:pt x="683610" y="2042309"/>
                  <a:pt x="680012" y="2055688"/>
                  <a:pt x="680012" y="2055688"/>
                </a:cubicBezTo>
                <a:cubicBezTo>
                  <a:pt x="680012" y="2055688"/>
                  <a:pt x="680012" y="2055688"/>
                  <a:pt x="671371" y="2066545"/>
                </a:cubicBezTo>
                <a:cubicBezTo>
                  <a:pt x="671371" y="2066545"/>
                  <a:pt x="666327" y="2064021"/>
                  <a:pt x="662731" y="2077399"/>
                </a:cubicBezTo>
                <a:cubicBezTo>
                  <a:pt x="657686" y="2074877"/>
                  <a:pt x="657686" y="2074877"/>
                  <a:pt x="661285" y="2061499"/>
                </a:cubicBezTo>
                <a:cubicBezTo>
                  <a:pt x="656243" y="2058978"/>
                  <a:pt x="656243" y="2058978"/>
                  <a:pt x="656243" y="2058978"/>
                </a:cubicBezTo>
                <a:cubicBezTo>
                  <a:pt x="652645" y="2072355"/>
                  <a:pt x="652645" y="2072355"/>
                  <a:pt x="652645" y="2072355"/>
                </a:cubicBezTo>
                <a:cubicBezTo>
                  <a:pt x="652645" y="2072355"/>
                  <a:pt x="652645" y="2072355"/>
                  <a:pt x="657686" y="2074877"/>
                </a:cubicBezTo>
                <a:cubicBezTo>
                  <a:pt x="664175" y="2093299"/>
                  <a:pt x="674260" y="2098342"/>
                  <a:pt x="684346" y="2103386"/>
                </a:cubicBezTo>
                <a:cubicBezTo>
                  <a:pt x="684346" y="2103386"/>
                  <a:pt x="687944" y="2090009"/>
                  <a:pt x="682901" y="2087486"/>
                </a:cubicBezTo>
                <a:cubicBezTo>
                  <a:pt x="692986" y="2092530"/>
                  <a:pt x="698029" y="2095051"/>
                  <a:pt x="689387" y="2105908"/>
                </a:cubicBezTo>
                <a:cubicBezTo>
                  <a:pt x="695875" y="2124332"/>
                  <a:pt x="692986" y="2092530"/>
                  <a:pt x="703071" y="2097573"/>
                </a:cubicBezTo>
                <a:cubicBezTo>
                  <a:pt x="708115" y="2100096"/>
                  <a:pt x="699473" y="2110951"/>
                  <a:pt x="704516" y="2113473"/>
                </a:cubicBezTo>
                <a:cubicBezTo>
                  <a:pt x="704516" y="2113473"/>
                  <a:pt x="713156" y="2102616"/>
                  <a:pt x="718199" y="2105138"/>
                </a:cubicBezTo>
                <a:cubicBezTo>
                  <a:pt x="713156" y="2102616"/>
                  <a:pt x="716754" y="2089239"/>
                  <a:pt x="721797" y="2091761"/>
                </a:cubicBezTo>
                <a:cubicBezTo>
                  <a:pt x="718199" y="2105138"/>
                  <a:pt x="718199" y="2105138"/>
                  <a:pt x="723242" y="2107660"/>
                </a:cubicBezTo>
                <a:cubicBezTo>
                  <a:pt x="723242" y="2107660"/>
                  <a:pt x="724686" y="2123560"/>
                  <a:pt x="724686" y="2123560"/>
                </a:cubicBezTo>
                <a:cubicBezTo>
                  <a:pt x="729728" y="2126081"/>
                  <a:pt x="729728" y="2126081"/>
                  <a:pt x="729728" y="2126081"/>
                </a:cubicBezTo>
                <a:cubicBezTo>
                  <a:pt x="728285" y="2110181"/>
                  <a:pt x="728285" y="2110181"/>
                  <a:pt x="728285" y="2110181"/>
                </a:cubicBezTo>
                <a:cubicBezTo>
                  <a:pt x="728285" y="2110181"/>
                  <a:pt x="738370" y="2115225"/>
                  <a:pt x="741968" y="2101848"/>
                </a:cubicBezTo>
                <a:cubicBezTo>
                  <a:pt x="738370" y="2115225"/>
                  <a:pt x="733327" y="2112704"/>
                  <a:pt x="738370" y="2115225"/>
                </a:cubicBezTo>
                <a:cubicBezTo>
                  <a:pt x="747011" y="2104371"/>
                  <a:pt x="739816" y="2131125"/>
                  <a:pt x="748455" y="2120270"/>
                </a:cubicBezTo>
                <a:cubicBezTo>
                  <a:pt x="753498" y="2122790"/>
                  <a:pt x="763584" y="2127835"/>
                  <a:pt x="767182" y="2114456"/>
                </a:cubicBezTo>
                <a:cubicBezTo>
                  <a:pt x="763584" y="2127835"/>
                  <a:pt x="768626" y="2130356"/>
                  <a:pt x="773667" y="2132878"/>
                </a:cubicBezTo>
                <a:cubicBezTo>
                  <a:pt x="773667" y="2132878"/>
                  <a:pt x="773667" y="2132878"/>
                  <a:pt x="775113" y="2148777"/>
                </a:cubicBezTo>
                <a:cubicBezTo>
                  <a:pt x="775113" y="2148777"/>
                  <a:pt x="778711" y="2135400"/>
                  <a:pt x="778711" y="2135400"/>
                </a:cubicBezTo>
                <a:cubicBezTo>
                  <a:pt x="790241" y="2156342"/>
                  <a:pt x="784488" y="2199000"/>
                  <a:pt x="813300" y="2198232"/>
                </a:cubicBezTo>
                <a:cubicBezTo>
                  <a:pt x="813300" y="2198232"/>
                  <a:pt x="809702" y="2211609"/>
                  <a:pt x="814744" y="2214130"/>
                </a:cubicBezTo>
                <a:cubicBezTo>
                  <a:pt x="818343" y="2200753"/>
                  <a:pt x="818343" y="2200753"/>
                  <a:pt x="818343" y="2200753"/>
                </a:cubicBezTo>
                <a:cubicBezTo>
                  <a:pt x="818343" y="2200753"/>
                  <a:pt x="818343" y="2200753"/>
                  <a:pt x="813300" y="2198232"/>
                </a:cubicBezTo>
                <a:cubicBezTo>
                  <a:pt x="818343" y="2200753"/>
                  <a:pt x="826983" y="2189897"/>
                  <a:pt x="828428" y="2205796"/>
                </a:cubicBezTo>
                <a:cubicBezTo>
                  <a:pt x="832025" y="2192418"/>
                  <a:pt x="832025" y="2192418"/>
                  <a:pt x="826983" y="2189897"/>
                </a:cubicBezTo>
                <a:cubicBezTo>
                  <a:pt x="832025" y="2192418"/>
                  <a:pt x="837069" y="2194941"/>
                  <a:pt x="837069" y="2194941"/>
                </a:cubicBezTo>
                <a:cubicBezTo>
                  <a:pt x="842111" y="2197461"/>
                  <a:pt x="837069" y="2194941"/>
                  <a:pt x="833471" y="2208318"/>
                </a:cubicBezTo>
                <a:cubicBezTo>
                  <a:pt x="848597" y="2215884"/>
                  <a:pt x="847154" y="2199984"/>
                  <a:pt x="857239" y="2205027"/>
                </a:cubicBezTo>
                <a:cubicBezTo>
                  <a:pt x="854540" y="2215060"/>
                  <a:pt x="866423" y="2206774"/>
                  <a:pt x="873143" y="2208710"/>
                </a:cubicBezTo>
                <a:lnTo>
                  <a:pt x="875346" y="2212018"/>
                </a:lnTo>
                <a:lnTo>
                  <a:pt x="875337" y="2212181"/>
                </a:lnTo>
                <a:cubicBezTo>
                  <a:pt x="876148" y="2214484"/>
                  <a:pt x="877409" y="2215114"/>
                  <a:pt x="877409" y="2215114"/>
                </a:cubicBezTo>
                <a:lnTo>
                  <a:pt x="875346" y="2212018"/>
                </a:lnTo>
                <a:lnTo>
                  <a:pt x="875966" y="2199212"/>
                </a:lnTo>
                <a:cubicBezTo>
                  <a:pt x="870922" y="2196691"/>
                  <a:pt x="874520" y="2183312"/>
                  <a:pt x="874520" y="2183312"/>
                </a:cubicBezTo>
                <a:cubicBezTo>
                  <a:pt x="884606" y="2188356"/>
                  <a:pt x="875966" y="2199212"/>
                  <a:pt x="881008" y="2201734"/>
                </a:cubicBezTo>
                <a:cubicBezTo>
                  <a:pt x="881008" y="2201734"/>
                  <a:pt x="881008" y="2201734"/>
                  <a:pt x="886051" y="2204255"/>
                </a:cubicBezTo>
                <a:cubicBezTo>
                  <a:pt x="889647" y="2190877"/>
                  <a:pt x="894690" y="2193399"/>
                  <a:pt x="894690" y="2193399"/>
                </a:cubicBezTo>
                <a:cubicBezTo>
                  <a:pt x="891094" y="2206777"/>
                  <a:pt x="891094" y="2206777"/>
                  <a:pt x="896136" y="2209299"/>
                </a:cubicBezTo>
                <a:cubicBezTo>
                  <a:pt x="887494" y="2220157"/>
                  <a:pt x="892538" y="2222680"/>
                  <a:pt x="893982" y="2238579"/>
                </a:cubicBezTo>
                <a:cubicBezTo>
                  <a:pt x="897580" y="2225201"/>
                  <a:pt x="907665" y="2230245"/>
                  <a:pt x="902622" y="2227722"/>
                </a:cubicBezTo>
                <a:cubicBezTo>
                  <a:pt x="906220" y="2214342"/>
                  <a:pt x="911263" y="2216864"/>
                  <a:pt x="911263" y="2216864"/>
                </a:cubicBezTo>
                <a:cubicBezTo>
                  <a:pt x="916307" y="2219387"/>
                  <a:pt x="907665" y="2230245"/>
                  <a:pt x="912708" y="2232767"/>
                </a:cubicBezTo>
                <a:cubicBezTo>
                  <a:pt x="912708" y="2232767"/>
                  <a:pt x="912708" y="2232767"/>
                  <a:pt x="909110" y="2246144"/>
                </a:cubicBezTo>
                <a:cubicBezTo>
                  <a:pt x="909110" y="2246144"/>
                  <a:pt x="905512" y="2259522"/>
                  <a:pt x="905512" y="2259522"/>
                </a:cubicBezTo>
                <a:cubicBezTo>
                  <a:pt x="910554" y="2262044"/>
                  <a:pt x="910554" y="2262044"/>
                  <a:pt x="915595" y="2264565"/>
                </a:cubicBezTo>
                <a:cubicBezTo>
                  <a:pt x="919194" y="2251188"/>
                  <a:pt x="919194" y="2251188"/>
                  <a:pt x="919194" y="2251188"/>
                </a:cubicBezTo>
                <a:cubicBezTo>
                  <a:pt x="919194" y="2251188"/>
                  <a:pt x="924238" y="2253709"/>
                  <a:pt x="924238" y="2253709"/>
                </a:cubicBezTo>
                <a:cubicBezTo>
                  <a:pt x="924238" y="2253709"/>
                  <a:pt x="924238" y="2253709"/>
                  <a:pt x="920640" y="2267087"/>
                </a:cubicBezTo>
                <a:cubicBezTo>
                  <a:pt x="920640" y="2267087"/>
                  <a:pt x="920640" y="2267087"/>
                  <a:pt x="925682" y="2269608"/>
                </a:cubicBezTo>
                <a:cubicBezTo>
                  <a:pt x="925682" y="2269608"/>
                  <a:pt x="935769" y="2274653"/>
                  <a:pt x="935769" y="2274653"/>
                </a:cubicBezTo>
                <a:cubicBezTo>
                  <a:pt x="940809" y="2277174"/>
                  <a:pt x="940809" y="2277174"/>
                  <a:pt x="940809" y="2277174"/>
                </a:cubicBezTo>
                <a:cubicBezTo>
                  <a:pt x="944408" y="2263796"/>
                  <a:pt x="944408" y="2263796"/>
                  <a:pt x="944408" y="2263796"/>
                </a:cubicBezTo>
                <a:cubicBezTo>
                  <a:pt x="944408" y="2263796"/>
                  <a:pt x="959536" y="2271362"/>
                  <a:pt x="954494" y="2268839"/>
                </a:cubicBezTo>
                <a:cubicBezTo>
                  <a:pt x="953048" y="2252941"/>
                  <a:pt x="953048" y="2252941"/>
                  <a:pt x="946563" y="2234517"/>
                </a:cubicBezTo>
                <a:cubicBezTo>
                  <a:pt x="960246" y="2226182"/>
                  <a:pt x="948006" y="2250418"/>
                  <a:pt x="958091" y="2255462"/>
                </a:cubicBezTo>
                <a:cubicBezTo>
                  <a:pt x="961689" y="2242082"/>
                  <a:pt x="976817" y="2249647"/>
                  <a:pt x="976817" y="2249647"/>
                </a:cubicBezTo>
                <a:cubicBezTo>
                  <a:pt x="968177" y="2260506"/>
                  <a:pt x="978262" y="2265550"/>
                  <a:pt x="983304" y="2268071"/>
                </a:cubicBezTo>
                <a:cubicBezTo>
                  <a:pt x="988347" y="2270591"/>
                  <a:pt x="988347" y="2270591"/>
                  <a:pt x="988347" y="2270591"/>
                </a:cubicBezTo>
                <a:cubicBezTo>
                  <a:pt x="988347" y="2270591"/>
                  <a:pt x="993390" y="2273115"/>
                  <a:pt x="989792" y="2286492"/>
                </a:cubicBezTo>
                <a:cubicBezTo>
                  <a:pt x="994834" y="2289014"/>
                  <a:pt x="994834" y="2289014"/>
                  <a:pt x="999877" y="2291536"/>
                </a:cubicBezTo>
                <a:cubicBezTo>
                  <a:pt x="1004920" y="2294058"/>
                  <a:pt x="1004920" y="2294058"/>
                  <a:pt x="1004920" y="2294058"/>
                </a:cubicBezTo>
                <a:cubicBezTo>
                  <a:pt x="1004920" y="2294058"/>
                  <a:pt x="1001322" y="2307435"/>
                  <a:pt x="1001322" y="2307435"/>
                </a:cubicBezTo>
                <a:cubicBezTo>
                  <a:pt x="1006364" y="2309957"/>
                  <a:pt x="1006364" y="2309957"/>
                  <a:pt x="1006364" y="2309957"/>
                </a:cubicBezTo>
                <a:cubicBezTo>
                  <a:pt x="1006364" y="2309957"/>
                  <a:pt x="1011406" y="2312478"/>
                  <a:pt x="1011406" y="2312478"/>
                </a:cubicBezTo>
                <a:cubicBezTo>
                  <a:pt x="1011406" y="2312478"/>
                  <a:pt x="1011406" y="2312478"/>
                  <a:pt x="1016449" y="2315000"/>
                </a:cubicBezTo>
                <a:cubicBezTo>
                  <a:pt x="1016449" y="2315000"/>
                  <a:pt x="1020047" y="2301622"/>
                  <a:pt x="1025091" y="2304144"/>
                </a:cubicBezTo>
                <a:cubicBezTo>
                  <a:pt x="1026535" y="2320044"/>
                  <a:pt x="1031577" y="2322565"/>
                  <a:pt x="1036619" y="2325087"/>
                </a:cubicBezTo>
                <a:cubicBezTo>
                  <a:pt x="1036619" y="2325087"/>
                  <a:pt x="1040218" y="2311709"/>
                  <a:pt x="1045261" y="2314232"/>
                </a:cubicBezTo>
                <a:cubicBezTo>
                  <a:pt x="1041663" y="2327609"/>
                  <a:pt x="1046705" y="2330131"/>
                  <a:pt x="1048150" y="2346029"/>
                </a:cubicBezTo>
                <a:cubicBezTo>
                  <a:pt x="1048150" y="2346029"/>
                  <a:pt x="1053192" y="2348552"/>
                  <a:pt x="1056790" y="2335173"/>
                </a:cubicBezTo>
                <a:cubicBezTo>
                  <a:pt x="1056790" y="2335173"/>
                  <a:pt x="1056790" y="2335173"/>
                  <a:pt x="1051746" y="2332652"/>
                </a:cubicBezTo>
                <a:cubicBezTo>
                  <a:pt x="1046705" y="2330131"/>
                  <a:pt x="1046705" y="2330131"/>
                  <a:pt x="1050303" y="2316753"/>
                </a:cubicBezTo>
                <a:cubicBezTo>
                  <a:pt x="1050303" y="2316753"/>
                  <a:pt x="1055345" y="2319275"/>
                  <a:pt x="1055345" y="2319275"/>
                </a:cubicBezTo>
                <a:cubicBezTo>
                  <a:pt x="1060389" y="2321797"/>
                  <a:pt x="1060389" y="2321797"/>
                  <a:pt x="1060389" y="2321797"/>
                </a:cubicBezTo>
                <a:cubicBezTo>
                  <a:pt x="1055345" y="2319275"/>
                  <a:pt x="1066875" y="2340217"/>
                  <a:pt x="1070474" y="2326841"/>
                </a:cubicBezTo>
                <a:cubicBezTo>
                  <a:pt x="1075516" y="2329362"/>
                  <a:pt x="1071920" y="2342740"/>
                  <a:pt x="1071920" y="2342740"/>
                </a:cubicBezTo>
                <a:cubicBezTo>
                  <a:pt x="1082003" y="2347783"/>
                  <a:pt x="1083448" y="2363682"/>
                  <a:pt x="1092089" y="2352827"/>
                </a:cubicBezTo>
                <a:cubicBezTo>
                  <a:pt x="1097130" y="2355348"/>
                  <a:pt x="1087046" y="2350304"/>
                  <a:pt x="1095687" y="2339448"/>
                </a:cubicBezTo>
                <a:cubicBezTo>
                  <a:pt x="1095687" y="2339448"/>
                  <a:pt x="1095687" y="2339448"/>
                  <a:pt x="1100729" y="2341970"/>
                </a:cubicBezTo>
                <a:cubicBezTo>
                  <a:pt x="1097130" y="2355348"/>
                  <a:pt x="1097130" y="2355348"/>
                  <a:pt x="1097130" y="2355348"/>
                </a:cubicBezTo>
                <a:cubicBezTo>
                  <a:pt x="1102175" y="2357870"/>
                  <a:pt x="1107217" y="2360392"/>
                  <a:pt x="1112259" y="2362913"/>
                </a:cubicBezTo>
                <a:cubicBezTo>
                  <a:pt x="1112259" y="2362913"/>
                  <a:pt x="1117302" y="2365435"/>
                  <a:pt x="1117302" y="2365435"/>
                </a:cubicBezTo>
                <a:cubicBezTo>
                  <a:pt x="1122345" y="2367957"/>
                  <a:pt x="1128832" y="2386378"/>
                  <a:pt x="1142515" y="2378043"/>
                </a:cubicBezTo>
                <a:cubicBezTo>
                  <a:pt x="1147557" y="2380565"/>
                  <a:pt x="1142515" y="2378043"/>
                  <a:pt x="1147557" y="2380565"/>
                </a:cubicBezTo>
                <a:cubicBezTo>
                  <a:pt x="1152600" y="2383088"/>
                  <a:pt x="1171326" y="2377274"/>
                  <a:pt x="1176369" y="2379796"/>
                </a:cubicBezTo>
                <a:cubicBezTo>
                  <a:pt x="1176369" y="2379796"/>
                  <a:pt x="1176369" y="2379796"/>
                  <a:pt x="1172771" y="2393174"/>
                </a:cubicBezTo>
                <a:cubicBezTo>
                  <a:pt x="1177814" y="2395696"/>
                  <a:pt x="1177814" y="2395696"/>
                  <a:pt x="1177814" y="2395696"/>
                </a:cubicBezTo>
                <a:cubicBezTo>
                  <a:pt x="1182856" y="2398218"/>
                  <a:pt x="1186454" y="2384840"/>
                  <a:pt x="1186454" y="2384840"/>
                </a:cubicBezTo>
                <a:cubicBezTo>
                  <a:pt x="1186454" y="2384840"/>
                  <a:pt x="1186454" y="2384840"/>
                  <a:pt x="1182856" y="2398218"/>
                </a:cubicBezTo>
                <a:cubicBezTo>
                  <a:pt x="1187899" y="2400739"/>
                  <a:pt x="1192940" y="2403261"/>
                  <a:pt x="1192940" y="2403261"/>
                </a:cubicBezTo>
                <a:cubicBezTo>
                  <a:pt x="1197985" y="2405783"/>
                  <a:pt x="1208070" y="2410826"/>
                  <a:pt x="1209514" y="2426726"/>
                </a:cubicBezTo>
                <a:cubicBezTo>
                  <a:pt x="1208070" y="2410826"/>
                  <a:pt x="1219599" y="2431769"/>
                  <a:pt x="1218154" y="2415870"/>
                </a:cubicBezTo>
                <a:cubicBezTo>
                  <a:pt x="1236880" y="2410057"/>
                  <a:pt x="1233282" y="2423435"/>
                  <a:pt x="1229684" y="2436812"/>
                </a:cubicBezTo>
                <a:cubicBezTo>
                  <a:pt x="1234728" y="2439334"/>
                  <a:pt x="1248410" y="2431001"/>
                  <a:pt x="1249855" y="2446899"/>
                </a:cubicBezTo>
                <a:cubicBezTo>
                  <a:pt x="1253452" y="2433521"/>
                  <a:pt x="1253452" y="2433521"/>
                  <a:pt x="1253452" y="2433521"/>
                </a:cubicBezTo>
                <a:cubicBezTo>
                  <a:pt x="1263538" y="2438565"/>
                  <a:pt x="1262094" y="2422666"/>
                  <a:pt x="1263538" y="2438565"/>
                </a:cubicBezTo>
                <a:cubicBezTo>
                  <a:pt x="1268581" y="2441088"/>
                  <a:pt x="1258495" y="2436043"/>
                  <a:pt x="1254897" y="2449422"/>
                </a:cubicBezTo>
                <a:cubicBezTo>
                  <a:pt x="1264983" y="2454465"/>
                  <a:pt x="1270026" y="2456987"/>
                  <a:pt x="1275068" y="2459509"/>
                </a:cubicBezTo>
                <a:cubicBezTo>
                  <a:pt x="1280110" y="2462030"/>
                  <a:pt x="1288751" y="2451174"/>
                  <a:pt x="1298837" y="2456218"/>
                </a:cubicBezTo>
                <a:cubicBezTo>
                  <a:pt x="1303879" y="2458739"/>
                  <a:pt x="1315409" y="2479682"/>
                  <a:pt x="1324049" y="2468825"/>
                </a:cubicBezTo>
                <a:cubicBezTo>
                  <a:pt x="1334135" y="2473870"/>
                  <a:pt x="1337733" y="2460492"/>
                  <a:pt x="1339177" y="2476391"/>
                </a:cubicBezTo>
                <a:cubicBezTo>
                  <a:pt x="1344220" y="2478913"/>
                  <a:pt x="1344220" y="2478913"/>
                  <a:pt x="1344220" y="2478913"/>
                </a:cubicBezTo>
                <a:cubicBezTo>
                  <a:pt x="1344220" y="2478913"/>
                  <a:pt x="1349262" y="2481435"/>
                  <a:pt x="1349262" y="2481435"/>
                </a:cubicBezTo>
                <a:cubicBezTo>
                  <a:pt x="1352861" y="2468057"/>
                  <a:pt x="1349262" y="2481435"/>
                  <a:pt x="1354307" y="2483957"/>
                </a:cubicBezTo>
                <a:lnTo>
                  <a:pt x="1356480" y="2485044"/>
                </a:lnTo>
                <a:lnTo>
                  <a:pt x="1355479" y="2488770"/>
                </a:lnTo>
                <a:cubicBezTo>
                  <a:pt x="1354997" y="2490560"/>
                  <a:pt x="1354997" y="2490560"/>
                  <a:pt x="1354997" y="2490560"/>
                </a:cubicBezTo>
                <a:cubicBezTo>
                  <a:pt x="1354997" y="2490560"/>
                  <a:pt x="1354997" y="2490560"/>
                  <a:pt x="1360467" y="2493295"/>
                </a:cubicBezTo>
                <a:lnTo>
                  <a:pt x="1361424" y="2487516"/>
                </a:lnTo>
                <a:lnTo>
                  <a:pt x="1367542" y="2490576"/>
                </a:lnTo>
                <a:lnTo>
                  <a:pt x="1376537" y="2495074"/>
                </a:lnTo>
                <a:lnTo>
                  <a:pt x="1375535" y="2498800"/>
                </a:lnTo>
                <a:cubicBezTo>
                  <a:pt x="1375054" y="2500589"/>
                  <a:pt x="1375054" y="2500589"/>
                  <a:pt x="1375054" y="2500589"/>
                </a:cubicBezTo>
                <a:cubicBezTo>
                  <a:pt x="1371204" y="2514905"/>
                  <a:pt x="1371204" y="2514905"/>
                  <a:pt x="1371204" y="2514905"/>
                </a:cubicBezTo>
                <a:cubicBezTo>
                  <a:pt x="1376308" y="2517458"/>
                  <a:pt x="1381413" y="2520011"/>
                  <a:pt x="1386518" y="2522564"/>
                </a:cubicBezTo>
                <a:cubicBezTo>
                  <a:pt x="1381413" y="2520011"/>
                  <a:pt x="1376308" y="2517458"/>
                  <a:pt x="1380158" y="2503143"/>
                </a:cubicBezTo>
                <a:lnTo>
                  <a:pt x="1383610" y="2498611"/>
                </a:lnTo>
                <a:lnTo>
                  <a:pt x="1384561" y="2499087"/>
                </a:lnTo>
                <a:cubicBezTo>
                  <a:pt x="1392126" y="2502870"/>
                  <a:pt x="1395008" y="2508105"/>
                  <a:pt x="1397079" y="2511039"/>
                </a:cubicBezTo>
                <a:lnTo>
                  <a:pt x="1399434" y="2512778"/>
                </a:lnTo>
                <a:lnTo>
                  <a:pt x="1395111" y="2510616"/>
                </a:lnTo>
                <a:cubicBezTo>
                  <a:pt x="1395111" y="2510616"/>
                  <a:pt x="1391261" y="2524936"/>
                  <a:pt x="1391261" y="2524936"/>
                </a:cubicBezTo>
                <a:cubicBezTo>
                  <a:pt x="1400984" y="2529798"/>
                  <a:pt x="1399972" y="2513047"/>
                  <a:pt x="1409698" y="2517910"/>
                </a:cubicBezTo>
                <a:lnTo>
                  <a:pt x="1409173" y="2517649"/>
                </a:lnTo>
                <a:lnTo>
                  <a:pt x="1414098" y="2519550"/>
                </a:lnTo>
                <a:cubicBezTo>
                  <a:pt x="1418961" y="2520084"/>
                  <a:pt x="1424903" y="2519261"/>
                  <a:pt x="1429946" y="2521783"/>
                </a:cubicBezTo>
                <a:cubicBezTo>
                  <a:pt x="1445072" y="2529348"/>
                  <a:pt x="1476773" y="2560378"/>
                  <a:pt x="1495499" y="2554566"/>
                </a:cubicBezTo>
                <a:cubicBezTo>
                  <a:pt x="1507029" y="2575508"/>
                  <a:pt x="1517115" y="2580552"/>
                  <a:pt x="1530797" y="2572218"/>
                </a:cubicBezTo>
                <a:cubicBezTo>
                  <a:pt x="1532242" y="2588117"/>
                  <a:pt x="1532242" y="2588117"/>
                  <a:pt x="1537285" y="2590639"/>
                </a:cubicBezTo>
                <a:cubicBezTo>
                  <a:pt x="1539806" y="2591900"/>
                  <a:pt x="1541966" y="2589186"/>
                  <a:pt x="1544127" y="2586471"/>
                </a:cubicBezTo>
                <a:lnTo>
                  <a:pt x="1545331" y="2585738"/>
                </a:lnTo>
                <a:lnTo>
                  <a:pt x="1545836" y="2585991"/>
                </a:lnTo>
                <a:cubicBezTo>
                  <a:pt x="1550698" y="2588423"/>
                  <a:pt x="1550698" y="2588423"/>
                  <a:pt x="1550698" y="2588423"/>
                </a:cubicBezTo>
                <a:lnTo>
                  <a:pt x="1551795" y="2588971"/>
                </a:lnTo>
                <a:lnTo>
                  <a:pt x="1551815" y="2589130"/>
                </a:lnTo>
                <a:lnTo>
                  <a:pt x="1552940" y="2589544"/>
                </a:lnTo>
                <a:lnTo>
                  <a:pt x="1555561" y="2590854"/>
                </a:lnTo>
                <a:lnTo>
                  <a:pt x="1555646" y="2590538"/>
                </a:lnTo>
                <a:lnTo>
                  <a:pt x="1557184" y="2591104"/>
                </a:lnTo>
                <a:cubicBezTo>
                  <a:pt x="1561415" y="2591323"/>
                  <a:pt x="1566097" y="2589870"/>
                  <a:pt x="1566097" y="2589870"/>
                </a:cubicBezTo>
                <a:cubicBezTo>
                  <a:pt x="1552412" y="2598205"/>
                  <a:pt x="1634538" y="2654455"/>
                  <a:pt x="1638137" y="2641074"/>
                </a:cubicBezTo>
                <a:cubicBezTo>
                  <a:pt x="1638137" y="2641074"/>
                  <a:pt x="1648222" y="2646117"/>
                  <a:pt x="1644624" y="2659497"/>
                </a:cubicBezTo>
                <a:cubicBezTo>
                  <a:pt x="1666594" y="2662894"/>
                  <a:pt x="1684243" y="2671720"/>
                  <a:pt x="1702072" y="2682535"/>
                </a:cubicBezTo>
                <a:lnTo>
                  <a:pt x="1715195" y="2690373"/>
                </a:lnTo>
                <a:lnTo>
                  <a:pt x="1708537" y="2693207"/>
                </a:lnTo>
                <a:cubicBezTo>
                  <a:pt x="1705473" y="2693994"/>
                  <a:pt x="1702638" y="2693937"/>
                  <a:pt x="1700120" y="2692315"/>
                </a:cubicBezTo>
                <a:cubicBezTo>
                  <a:pt x="1698559" y="2701313"/>
                  <a:pt x="1698969" y="2703244"/>
                  <a:pt x="1702218" y="2710339"/>
                </a:cubicBezTo>
                <a:cubicBezTo>
                  <a:pt x="1693381" y="2709645"/>
                  <a:pt x="1699876" y="2723835"/>
                  <a:pt x="1697492" y="2728968"/>
                </a:cubicBezTo>
                <a:lnTo>
                  <a:pt x="1689439" y="2731426"/>
                </a:lnTo>
                <a:lnTo>
                  <a:pt x="1692774" y="2719031"/>
                </a:lnTo>
                <a:cubicBezTo>
                  <a:pt x="1687758" y="2716523"/>
                  <a:pt x="1687758" y="2716523"/>
                  <a:pt x="1687758" y="2716523"/>
                </a:cubicBezTo>
                <a:cubicBezTo>
                  <a:pt x="1682745" y="2714016"/>
                  <a:pt x="1678895" y="2728334"/>
                  <a:pt x="1678895" y="2728334"/>
                </a:cubicBezTo>
                <a:cubicBezTo>
                  <a:pt x="1678895" y="2728334"/>
                  <a:pt x="1678895" y="2728334"/>
                  <a:pt x="1673880" y="2725827"/>
                </a:cubicBezTo>
                <a:lnTo>
                  <a:pt x="1673726" y="2726400"/>
                </a:lnTo>
                <a:lnTo>
                  <a:pt x="1671764" y="2722387"/>
                </a:lnTo>
                <a:cubicBezTo>
                  <a:pt x="1676984" y="2722417"/>
                  <a:pt x="1678175" y="2719851"/>
                  <a:pt x="1679368" y="2717285"/>
                </a:cubicBezTo>
                <a:lnTo>
                  <a:pt x="1678098" y="2711692"/>
                </a:lnTo>
                <a:lnTo>
                  <a:pt x="1682745" y="2714016"/>
                </a:lnTo>
                <a:cubicBezTo>
                  <a:pt x="1686596" y="2699697"/>
                  <a:pt x="1686596" y="2699697"/>
                  <a:pt x="1686596" y="2699697"/>
                </a:cubicBezTo>
                <a:cubicBezTo>
                  <a:pt x="1684089" y="2698443"/>
                  <a:pt x="1680620" y="2700770"/>
                  <a:pt x="1677776" y="2703408"/>
                </a:cubicBezTo>
                <a:lnTo>
                  <a:pt x="1676529" y="2704787"/>
                </a:lnTo>
                <a:lnTo>
                  <a:pt x="1675929" y="2702147"/>
                </a:lnTo>
                <a:cubicBezTo>
                  <a:pt x="1674454" y="2698279"/>
                  <a:pt x="1672830" y="2694732"/>
                  <a:pt x="1671597" y="2688935"/>
                </a:cubicBezTo>
                <a:cubicBezTo>
                  <a:pt x="1669789" y="2688601"/>
                  <a:pt x="1668176" y="2687144"/>
                  <a:pt x="1666465" y="2686250"/>
                </a:cubicBezTo>
                <a:lnTo>
                  <a:pt x="1661024" y="2686909"/>
                </a:lnTo>
                <a:lnTo>
                  <a:pt x="1660705" y="2686750"/>
                </a:lnTo>
                <a:lnTo>
                  <a:pt x="1659514" y="2681146"/>
                </a:lnTo>
                <a:cubicBezTo>
                  <a:pt x="1659102" y="2679212"/>
                  <a:pt x="1657500" y="2679847"/>
                  <a:pt x="1655897" y="2680482"/>
                </a:cubicBezTo>
                <a:lnTo>
                  <a:pt x="1655281" y="2684036"/>
                </a:lnTo>
                <a:lnTo>
                  <a:pt x="1654688" y="2683741"/>
                </a:lnTo>
                <a:cubicBezTo>
                  <a:pt x="1653472" y="2683133"/>
                  <a:pt x="1652257" y="2682525"/>
                  <a:pt x="1647395" y="2680095"/>
                </a:cubicBezTo>
                <a:cubicBezTo>
                  <a:pt x="1647395" y="2680095"/>
                  <a:pt x="1643544" y="2694411"/>
                  <a:pt x="1648405" y="2696843"/>
                </a:cubicBezTo>
                <a:cubicBezTo>
                  <a:pt x="1650330" y="2689684"/>
                  <a:pt x="1652510" y="2686712"/>
                  <a:pt x="1654814" y="2685834"/>
                </a:cubicBezTo>
                <a:lnTo>
                  <a:pt x="1655691" y="2686023"/>
                </a:lnTo>
                <a:lnTo>
                  <a:pt x="1657952" y="2690143"/>
                </a:lnTo>
                <a:cubicBezTo>
                  <a:pt x="1657952" y="2690143"/>
                  <a:pt x="1657952" y="2690143"/>
                  <a:pt x="1658363" y="2692075"/>
                </a:cubicBezTo>
                <a:cubicBezTo>
                  <a:pt x="1656350" y="2690777"/>
                  <a:pt x="1656350" y="2690777"/>
                  <a:pt x="1656350" y="2690777"/>
                </a:cubicBezTo>
                <a:lnTo>
                  <a:pt x="1658741" y="2702013"/>
                </a:lnTo>
                <a:lnTo>
                  <a:pt x="1657675" y="2701479"/>
                </a:lnTo>
                <a:cubicBezTo>
                  <a:pt x="1652660" y="2698971"/>
                  <a:pt x="1652660" y="2698971"/>
                  <a:pt x="1648810" y="2713289"/>
                </a:cubicBezTo>
                <a:lnTo>
                  <a:pt x="1649580" y="2713675"/>
                </a:lnTo>
                <a:lnTo>
                  <a:pt x="1639214" y="2716412"/>
                </a:lnTo>
                <a:lnTo>
                  <a:pt x="1636739" y="2724814"/>
                </a:lnTo>
                <a:lnTo>
                  <a:pt x="1636334" y="2721061"/>
                </a:lnTo>
                <a:cubicBezTo>
                  <a:pt x="1635924" y="2717247"/>
                  <a:pt x="1635513" y="2713434"/>
                  <a:pt x="1635513" y="2713434"/>
                </a:cubicBezTo>
                <a:cubicBezTo>
                  <a:pt x="1635513" y="2713434"/>
                  <a:pt x="1635513" y="2713434"/>
                  <a:pt x="1630448" y="2710901"/>
                </a:cubicBezTo>
                <a:cubicBezTo>
                  <a:pt x="1628737" y="2717262"/>
                  <a:pt x="1629147" y="2721076"/>
                  <a:pt x="1630619" y="2723618"/>
                </a:cubicBezTo>
                <a:lnTo>
                  <a:pt x="1635887" y="2727706"/>
                </a:lnTo>
                <a:lnTo>
                  <a:pt x="1630135" y="2747237"/>
                </a:lnTo>
                <a:cubicBezTo>
                  <a:pt x="1630135" y="2747237"/>
                  <a:pt x="1630135" y="2747237"/>
                  <a:pt x="1628120" y="2745938"/>
                </a:cubicBezTo>
                <a:cubicBezTo>
                  <a:pt x="1626886" y="2740142"/>
                  <a:pt x="1626063" y="2736277"/>
                  <a:pt x="1625610" y="2725982"/>
                </a:cubicBezTo>
                <a:lnTo>
                  <a:pt x="1623184" y="2727358"/>
                </a:lnTo>
                <a:lnTo>
                  <a:pt x="1622852" y="2723546"/>
                </a:lnTo>
                <a:cubicBezTo>
                  <a:pt x="1622723" y="2722059"/>
                  <a:pt x="1622637" y="2721069"/>
                  <a:pt x="1622637" y="2721069"/>
                </a:cubicBezTo>
                <a:cubicBezTo>
                  <a:pt x="1622637" y="2721069"/>
                  <a:pt x="1626231" y="2707707"/>
                  <a:pt x="1621257" y="2705220"/>
                </a:cubicBezTo>
                <a:cubicBezTo>
                  <a:pt x="1621257" y="2705220"/>
                  <a:pt x="1621257" y="2705220"/>
                  <a:pt x="1620808" y="2706890"/>
                </a:cubicBezTo>
                <a:lnTo>
                  <a:pt x="1618524" y="2715383"/>
                </a:lnTo>
                <a:lnTo>
                  <a:pt x="1615179" y="2712712"/>
                </a:lnTo>
                <a:lnTo>
                  <a:pt x="1616159" y="2717829"/>
                </a:lnTo>
                <a:lnTo>
                  <a:pt x="1607719" y="2713609"/>
                </a:lnTo>
                <a:cubicBezTo>
                  <a:pt x="1610206" y="2714851"/>
                  <a:pt x="1611104" y="2711511"/>
                  <a:pt x="1611831" y="2706189"/>
                </a:cubicBezTo>
                <a:lnTo>
                  <a:pt x="1614316" y="2690591"/>
                </a:lnTo>
                <a:lnTo>
                  <a:pt x="1623893" y="2700826"/>
                </a:lnTo>
                <a:cubicBezTo>
                  <a:pt x="1623893" y="2700826"/>
                  <a:pt x="1628754" y="2703257"/>
                  <a:pt x="1628754" y="2703257"/>
                </a:cubicBezTo>
                <a:cubicBezTo>
                  <a:pt x="1627744" y="2686508"/>
                  <a:pt x="1618019" y="2681645"/>
                  <a:pt x="1613159" y="2679214"/>
                </a:cubicBezTo>
                <a:cubicBezTo>
                  <a:pt x="1608296" y="2676782"/>
                  <a:pt x="1608296" y="2676782"/>
                  <a:pt x="1603433" y="2674350"/>
                </a:cubicBezTo>
                <a:cubicBezTo>
                  <a:pt x="1603433" y="2674350"/>
                  <a:pt x="1603433" y="2674350"/>
                  <a:pt x="1599582" y="2688669"/>
                </a:cubicBezTo>
                <a:lnTo>
                  <a:pt x="1603502" y="2687336"/>
                </a:lnTo>
                <a:lnTo>
                  <a:pt x="1601820" y="2693586"/>
                </a:lnTo>
                <a:lnTo>
                  <a:pt x="1600978" y="2693920"/>
                </a:lnTo>
                <a:lnTo>
                  <a:pt x="1598814" y="2686415"/>
                </a:lnTo>
                <a:cubicBezTo>
                  <a:pt x="1599090" y="2682764"/>
                  <a:pt x="1599989" y="2679424"/>
                  <a:pt x="1599989" y="2679424"/>
                </a:cubicBezTo>
                <a:cubicBezTo>
                  <a:pt x="1599989" y="2679424"/>
                  <a:pt x="1591422" y="2690299"/>
                  <a:pt x="1591422" y="2690299"/>
                </a:cubicBezTo>
                <a:cubicBezTo>
                  <a:pt x="1587828" y="2703662"/>
                  <a:pt x="1587828" y="2703662"/>
                  <a:pt x="1587828" y="2703662"/>
                </a:cubicBezTo>
                <a:cubicBezTo>
                  <a:pt x="1584235" y="2717025"/>
                  <a:pt x="1584235" y="2717025"/>
                  <a:pt x="1584235" y="2717025"/>
                </a:cubicBezTo>
                <a:lnTo>
                  <a:pt x="1589207" y="2719510"/>
                </a:lnTo>
                <a:lnTo>
                  <a:pt x="1588135" y="2723499"/>
                </a:lnTo>
                <a:lnTo>
                  <a:pt x="1584635" y="2721244"/>
                </a:lnTo>
                <a:cubicBezTo>
                  <a:pt x="1584224" y="2719312"/>
                  <a:pt x="1584224" y="2719312"/>
                  <a:pt x="1584224" y="2719312"/>
                </a:cubicBezTo>
                <a:cubicBezTo>
                  <a:pt x="1583402" y="2715447"/>
                  <a:pt x="1579784" y="2714782"/>
                  <a:pt x="1578139" y="2707054"/>
                </a:cubicBezTo>
                <a:cubicBezTo>
                  <a:pt x="1576990" y="2717983"/>
                  <a:pt x="1572181" y="2719885"/>
                  <a:pt x="1564126" y="2714693"/>
                </a:cubicBezTo>
                <a:cubicBezTo>
                  <a:pt x="1567374" y="2721788"/>
                  <a:pt x="1562155" y="2721758"/>
                  <a:pt x="1561373" y="2726256"/>
                </a:cubicBezTo>
                <a:cubicBezTo>
                  <a:pt x="1560551" y="2722393"/>
                  <a:pt x="1558126" y="2719162"/>
                  <a:pt x="1556524" y="2719796"/>
                </a:cubicBezTo>
                <a:cubicBezTo>
                  <a:pt x="1556112" y="2717864"/>
                  <a:pt x="1553686" y="2714632"/>
                  <a:pt x="1553276" y="2712701"/>
                </a:cubicBezTo>
                <a:lnTo>
                  <a:pt x="1554538" y="2705424"/>
                </a:lnTo>
                <a:lnTo>
                  <a:pt x="1568504" y="2712408"/>
                </a:lnTo>
                <a:cubicBezTo>
                  <a:pt x="1572355" y="2698090"/>
                  <a:pt x="1567342" y="2695583"/>
                  <a:pt x="1572355" y="2698090"/>
                </a:cubicBezTo>
                <a:cubicBezTo>
                  <a:pt x="1567342" y="2695583"/>
                  <a:pt x="1571193" y="2681264"/>
                  <a:pt x="1571193" y="2681264"/>
                </a:cubicBezTo>
                <a:cubicBezTo>
                  <a:pt x="1571193" y="2681264"/>
                  <a:pt x="1571193" y="2681264"/>
                  <a:pt x="1576206" y="2683771"/>
                </a:cubicBezTo>
                <a:cubicBezTo>
                  <a:pt x="1576206" y="2683771"/>
                  <a:pt x="1576206" y="2683771"/>
                  <a:pt x="1581221" y="2686279"/>
                </a:cubicBezTo>
                <a:cubicBezTo>
                  <a:pt x="1585071" y="2671962"/>
                  <a:pt x="1585071" y="2671962"/>
                  <a:pt x="1585071" y="2671962"/>
                </a:cubicBezTo>
                <a:cubicBezTo>
                  <a:pt x="1585071" y="2671962"/>
                  <a:pt x="1585071" y="2671962"/>
                  <a:pt x="1580058" y="2669456"/>
                </a:cubicBezTo>
                <a:cubicBezTo>
                  <a:pt x="1580058" y="2669456"/>
                  <a:pt x="1580058" y="2669456"/>
                  <a:pt x="1575044" y="2666949"/>
                </a:cubicBezTo>
                <a:cubicBezTo>
                  <a:pt x="1575044" y="2666949"/>
                  <a:pt x="1570029" y="2664440"/>
                  <a:pt x="1566178" y="2678756"/>
                </a:cubicBezTo>
                <a:cubicBezTo>
                  <a:pt x="1570029" y="2664440"/>
                  <a:pt x="1570029" y="2664440"/>
                  <a:pt x="1570029" y="2664440"/>
                </a:cubicBezTo>
                <a:cubicBezTo>
                  <a:pt x="1565015" y="2661933"/>
                  <a:pt x="1561165" y="2676248"/>
                  <a:pt x="1556151" y="2673741"/>
                </a:cubicBezTo>
                <a:cubicBezTo>
                  <a:pt x="1556151" y="2673741"/>
                  <a:pt x="1557313" y="2690568"/>
                  <a:pt x="1552300" y="2688061"/>
                </a:cubicBezTo>
                <a:cubicBezTo>
                  <a:pt x="1554225" y="2680901"/>
                  <a:pt x="1555188" y="2677321"/>
                  <a:pt x="1555043" y="2675218"/>
                </a:cubicBezTo>
                <a:cubicBezTo>
                  <a:pt x="1554897" y="2673114"/>
                  <a:pt x="1553643" y="2672487"/>
                  <a:pt x="1551136" y="2671233"/>
                </a:cubicBezTo>
                <a:cubicBezTo>
                  <a:pt x="1547285" y="2685552"/>
                  <a:pt x="1547285" y="2685552"/>
                  <a:pt x="1547285" y="2685552"/>
                </a:cubicBezTo>
                <a:cubicBezTo>
                  <a:pt x="1547285" y="2685552"/>
                  <a:pt x="1547285" y="2685552"/>
                  <a:pt x="1538422" y="2697365"/>
                </a:cubicBezTo>
                <a:cubicBezTo>
                  <a:pt x="1548449" y="2702379"/>
                  <a:pt x="1548449" y="2702379"/>
                  <a:pt x="1552300" y="2688061"/>
                </a:cubicBezTo>
                <a:cubicBezTo>
                  <a:pt x="1552882" y="2696473"/>
                  <a:pt x="1553171" y="2700679"/>
                  <a:pt x="1553317" y="2702782"/>
                </a:cubicBezTo>
                <a:lnTo>
                  <a:pt x="1553388" y="2703794"/>
                </a:lnTo>
                <a:lnTo>
                  <a:pt x="1550121" y="2703997"/>
                </a:lnTo>
                <a:cubicBezTo>
                  <a:pt x="1549114" y="2703349"/>
                  <a:pt x="1548610" y="2703024"/>
                  <a:pt x="1548426" y="2706241"/>
                </a:cubicBezTo>
                <a:cubicBezTo>
                  <a:pt x="1549248" y="2710104"/>
                  <a:pt x="1548878" y="2716536"/>
                  <a:pt x="1550893" y="2717833"/>
                </a:cubicBezTo>
                <a:cubicBezTo>
                  <a:pt x="1552085" y="2715267"/>
                  <a:pt x="1552085" y="2715267"/>
                  <a:pt x="1552085" y="2715267"/>
                </a:cubicBezTo>
                <a:cubicBezTo>
                  <a:pt x="1552908" y="2719131"/>
                  <a:pt x="1553318" y="2721064"/>
                  <a:pt x="1553728" y="2722996"/>
                </a:cubicBezTo>
                <a:cubicBezTo>
                  <a:pt x="1552125" y="2723630"/>
                  <a:pt x="1552125" y="2723630"/>
                  <a:pt x="1552125" y="2723630"/>
                </a:cubicBezTo>
                <a:cubicBezTo>
                  <a:pt x="1552125" y="2723630"/>
                  <a:pt x="1550935" y="2726196"/>
                  <a:pt x="1553359" y="2729427"/>
                </a:cubicBezTo>
                <a:lnTo>
                  <a:pt x="1555940" y="2734124"/>
                </a:lnTo>
                <a:lnTo>
                  <a:pt x="1552791" y="2745833"/>
                </a:lnTo>
                <a:cubicBezTo>
                  <a:pt x="1552310" y="2747622"/>
                  <a:pt x="1552310" y="2747622"/>
                  <a:pt x="1552310" y="2747622"/>
                </a:cubicBezTo>
                <a:cubicBezTo>
                  <a:pt x="1552310" y="2747622"/>
                  <a:pt x="1557779" y="2750358"/>
                  <a:pt x="1557779" y="2750358"/>
                </a:cubicBezTo>
                <a:lnTo>
                  <a:pt x="1560878" y="2738839"/>
                </a:lnTo>
                <a:lnTo>
                  <a:pt x="1564066" y="2737261"/>
                </a:lnTo>
                <a:lnTo>
                  <a:pt x="1567101" y="2738779"/>
                </a:lnTo>
                <a:lnTo>
                  <a:pt x="1565897" y="2736356"/>
                </a:lnTo>
                <a:lnTo>
                  <a:pt x="1565959" y="2736326"/>
                </a:lnTo>
                <a:cubicBezTo>
                  <a:pt x="1572108" y="2735365"/>
                  <a:pt x="1576201" y="2740816"/>
                  <a:pt x="1580732" y="2743737"/>
                </a:cubicBezTo>
                <a:cubicBezTo>
                  <a:pt x="1585540" y="2741835"/>
                  <a:pt x="1579869" y="2731510"/>
                  <a:pt x="1584677" y="2729607"/>
                </a:cubicBezTo>
                <a:lnTo>
                  <a:pt x="1586224" y="2730605"/>
                </a:lnTo>
                <a:lnTo>
                  <a:pt x="1586063" y="2731203"/>
                </a:lnTo>
                <a:cubicBezTo>
                  <a:pt x="1585614" y="2732874"/>
                  <a:pt x="1585614" y="2732874"/>
                  <a:pt x="1585614" y="2732874"/>
                </a:cubicBezTo>
                <a:cubicBezTo>
                  <a:pt x="1585614" y="2732874"/>
                  <a:pt x="1585700" y="2733865"/>
                  <a:pt x="1585829" y="2735349"/>
                </a:cubicBezTo>
                <a:lnTo>
                  <a:pt x="1586039" y="2737772"/>
                </a:lnTo>
                <a:lnTo>
                  <a:pt x="1580277" y="2749514"/>
                </a:lnTo>
                <a:cubicBezTo>
                  <a:pt x="1569922" y="2759798"/>
                  <a:pt x="1552005" y="2759815"/>
                  <a:pt x="1542759" y="2777615"/>
                </a:cubicBezTo>
                <a:cubicBezTo>
                  <a:pt x="1548801" y="2781508"/>
                  <a:pt x="1555254" y="2787337"/>
                  <a:pt x="1556077" y="2791201"/>
                </a:cubicBezTo>
                <a:cubicBezTo>
                  <a:pt x="1556530" y="2801495"/>
                  <a:pt x="1550857" y="2791170"/>
                  <a:pt x="1542062" y="2798840"/>
                </a:cubicBezTo>
                <a:cubicBezTo>
                  <a:pt x="1539268" y="2802040"/>
                  <a:pt x="1534502" y="2812306"/>
                  <a:pt x="1532898" y="2812940"/>
                </a:cubicBezTo>
                <a:cubicBezTo>
                  <a:pt x="1529282" y="2812275"/>
                  <a:pt x="1520362" y="2794855"/>
                  <a:pt x="1523282" y="2816744"/>
                </a:cubicBezTo>
                <a:cubicBezTo>
                  <a:pt x="1507951" y="2801861"/>
                  <a:pt x="1509881" y="2786432"/>
                  <a:pt x="1493443" y="2790841"/>
                </a:cubicBezTo>
                <a:cubicBezTo>
                  <a:pt x="1495045" y="2790206"/>
                  <a:pt x="1494676" y="2796637"/>
                  <a:pt x="1493073" y="2797272"/>
                </a:cubicBezTo>
                <a:cubicBezTo>
                  <a:pt x="1488676" y="2801106"/>
                  <a:pt x="1479427" y="2798480"/>
                  <a:pt x="1471414" y="2801650"/>
                </a:cubicBezTo>
                <a:cubicBezTo>
                  <a:pt x="1471435" y="2805832"/>
                  <a:pt x="1473151" y="2807772"/>
                  <a:pt x="1474718" y="2810032"/>
                </a:cubicBezTo>
                <a:lnTo>
                  <a:pt x="1475197" y="2812082"/>
                </a:lnTo>
                <a:lnTo>
                  <a:pt x="1472583" y="2813330"/>
                </a:lnTo>
                <a:cubicBezTo>
                  <a:pt x="1472583" y="2813330"/>
                  <a:pt x="1472953" y="2814362"/>
                  <a:pt x="1473435" y="2815871"/>
                </a:cubicBezTo>
                <a:lnTo>
                  <a:pt x="1474565" y="2819869"/>
                </a:lnTo>
                <a:lnTo>
                  <a:pt x="1473511" y="2819675"/>
                </a:lnTo>
                <a:cubicBezTo>
                  <a:pt x="1473511" y="2819675"/>
                  <a:pt x="1473511" y="2819675"/>
                  <a:pt x="1473923" y="2821608"/>
                </a:cubicBezTo>
                <a:cubicBezTo>
                  <a:pt x="1468292" y="2819646"/>
                  <a:pt x="1462168" y="2819449"/>
                  <a:pt x="1456100" y="2820540"/>
                </a:cubicBezTo>
                <a:lnTo>
                  <a:pt x="1446382" y="2824240"/>
                </a:lnTo>
                <a:lnTo>
                  <a:pt x="1448787" y="2819367"/>
                </a:lnTo>
                <a:cubicBezTo>
                  <a:pt x="1449814" y="2818189"/>
                  <a:pt x="1449814" y="2818189"/>
                  <a:pt x="1447307" y="2816935"/>
                </a:cubicBezTo>
                <a:cubicBezTo>
                  <a:pt x="1440488" y="2799988"/>
                  <a:pt x="1432265" y="2809413"/>
                  <a:pt x="1429056" y="2821345"/>
                </a:cubicBezTo>
                <a:cubicBezTo>
                  <a:pt x="1435675" y="2817887"/>
                  <a:pt x="1438182" y="2819141"/>
                  <a:pt x="1439662" y="2821571"/>
                </a:cubicBezTo>
                <a:lnTo>
                  <a:pt x="1442242" y="2825815"/>
                </a:lnTo>
                <a:lnTo>
                  <a:pt x="1438619" y="2827195"/>
                </a:lnTo>
                <a:cubicBezTo>
                  <a:pt x="1438660" y="2835557"/>
                  <a:pt x="1433072" y="2841959"/>
                  <a:pt x="1428632" y="2837430"/>
                </a:cubicBezTo>
                <a:cubicBezTo>
                  <a:pt x="1428859" y="2842579"/>
                  <a:pt x="1427874" y="2846111"/>
                  <a:pt x="1426332" y="2849077"/>
                </a:cubicBezTo>
                <a:lnTo>
                  <a:pt x="1423702" y="2852931"/>
                </a:lnTo>
                <a:lnTo>
                  <a:pt x="1421050" y="2849809"/>
                </a:lnTo>
                <a:cubicBezTo>
                  <a:pt x="1419516" y="2847861"/>
                  <a:pt x="1418164" y="2846241"/>
                  <a:pt x="1416903" y="2845611"/>
                </a:cubicBezTo>
                <a:cubicBezTo>
                  <a:pt x="1413322" y="2858928"/>
                  <a:pt x="1410395" y="2827248"/>
                  <a:pt x="1406814" y="2840565"/>
                </a:cubicBezTo>
                <a:cubicBezTo>
                  <a:pt x="1411858" y="2843087"/>
                  <a:pt x="1412225" y="2847048"/>
                  <a:pt x="1410699" y="2850063"/>
                </a:cubicBezTo>
                <a:lnTo>
                  <a:pt x="1404831" y="2853065"/>
                </a:lnTo>
                <a:lnTo>
                  <a:pt x="1402478" y="2851909"/>
                </a:lnTo>
                <a:lnTo>
                  <a:pt x="1396095" y="2835205"/>
                </a:lnTo>
                <a:cubicBezTo>
                  <a:pt x="1392577" y="2829668"/>
                  <a:pt x="1388429" y="2823816"/>
                  <a:pt x="1385176" y="2814636"/>
                </a:cubicBezTo>
                <a:cubicBezTo>
                  <a:pt x="1386640" y="2830476"/>
                  <a:pt x="1376551" y="2825431"/>
                  <a:pt x="1376551" y="2825431"/>
                </a:cubicBezTo>
                <a:cubicBezTo>
                  <a:pt x="1376551" y="2825431"/>
                  <a:pt x="1371507" y="2822908"/>
                  <a:pt x="1366463" y="2820385"/>
                </a:cubicBezTo>
                <a:cubicBezTo>
                  <a:pt x="1362880" y="2833703"/>
                  <a:pt x="1362880" y="2833703"/>
                  <a:pt x="1362880" y="2833703"/>
                </a:cubicBezTo>
                <a:cubicBezTo>
                  <a:pt x="1361420" y="2817863"/>
                  <a:pt x="1361420" y="2817863"/>
                  <a:pt x="1361420" y="2817863"/>
                </a:cubicBezTo>
                <a:cubicBezTo>
                  <a:pt x="1356374" y="2815341"/>
                  <a:pt x="1356374" y="2815341"/>
                  <a:pt x="1356374" y="2815341"/>
                </a:cubicBezTo>
                <a:cubicBezTo>
                  <a:pt x="1356374" y="2815341"/>
                  <a:pt x="1356374" y="2815341"/>
                  <a:pt x="1351329" y="2812818"/>
                </a:cubicBezTo>
                <a:cubicBezTo>
                  <a:pt x="1351329" y="2812818"/>
                  <a:pt x="1351329" y="2812818"/>
                  <a:pt x="1346287" y="2810297"/>
                </a:cubicBezTo>
                <a:cubicBezTo>
                  <a:pt x="1331154" y="2802729"/>
                  <a:pt x="1334736" y="2789411"/>
                  <a:pt x="1324648" y="2784367"/>
                </a:cubicBezTo>
                <a:cubicBezTo>
                  <a:pt x="1319604" y="2781845"/>
                  <a:pt x="1321066" y="2797685"/>
                  <a:pt x="1316022" y="2795162"/>
                </a:cubicBezTo>
                <a:cubicBezTo>
                  <a:pt x="1314561" y="2779322"/>
                  <a:pt x="1318143" y="2766004"/>
                  <a:pt x="1313098" y="2763482"/>
                </a:cubicBezTo>
                <a:cubicBezTo>
                  <a:pt x="1304473" y="2774277"/>
                  <a:pt x="1284296" y="2764187"/>
                  <a:pt x="1274209" y="2759143"/>
                </a:cubicBezTo>
                <a:cubicBezTo>
                  <a:pt x="1274209" y="2759143"/>
                  <a:pt x="1275671" y="2774983"/>
                  <a:pt x="1270627" y="2772460"/>
                </a:cubicBezTo>
                <a:cubicBezTo>
                  <a:pt x="1274209" y="2759143"/>
                  <a:pt x="1269164" y="2756620"/>
                  <a:pt x="1269164" y="2756620"/>
                </a:cubicBezTo>
                <a:cubicBezTo>
                  <a:pt x="1264120" y="2754097"/>
                  <a:pt x="1264120" y="2754097"/>
                  <a:pt x="1264120" y="2754097"/>
                </a:cubicBezTo>
                <a:cubicBezTo>
                  <a:pt x="1260539" y="2767415"/>
                  <a:pt x="1260539" y="2767415"/>
                  <a:pt x="1260539" y="2767415"/>
                </a:cubicBezTo>
                <a:cubicBezTo>
                  <a:pt x="1259075" y="2751575"/>
                  <a:pt x="1255493" y="2764893"/>
                  <a:pt x="1245406" y="2759848"/>
                </a:cubicBezTo>
                <a:cubicBezTo>
                  <a:pt x="1248988" y="2746530"/>
                  <a:pt x="1243944" y="2744007"/>
                  <a:pt x="1243944" y="2744007"/>
                </a:cubicBezTo>
                <a:cubicBezTo>
                  <a:pt x="1230275" y="2752280"/>
                  <a:pt x="1228812" y="2736441"/>
                  <a:pt x="1215143" y="2744713"/>
                </a:cubicBezTo>
                <a:cubicBezTo>
                  <a:pt x="1218725" y="2731396"/>
                  <a:pt x="1218725" y="2731396"/>
                  <a:pt x="1217262" y="2715555"/>
                </a:cubicBezTo>
                <a:cubicBezTo>
                  <a:pt x="1213680" y="2728873"/>
                  <a:pt x="1208635" y="2726350"/>
                  <a:pt x="1203593" y="2723828"/>
                </a:cubicBezTo>
                <a:cubicBezTo>
                  <a:pt x="1203593" y="2723828"/>
                  <a:pt x="1198549" y="2721306"/>
                  <a:pt x="1198549" y="2721306"/>
                </a:cubicBezTo>
                <a:cubicBezTo>
                  <a:pt x="1198549" y="2721306"/>
                  <a:pt x="1194966" y="2734624"/>
                  <a:pt x="1194966" y="2734624"/>
                </a:cubicBezTo>
                <a:cubicBezTo>
                  <a:pt x="1191384" y="2747941"/>
                  <a:pt x="1197086" y="2705466"/>
                  <a:pt x="1188460" y="2716260"/>
                </a:cubicBezTo>
                <a:cubicBezTo>
                  <a:pt x="1193504" y="2718784"/>
                  <a:pt x="1189922" y="2732101"/>
                  <a:pt x="1184878" y="2729578"/>
                </a:cubicBezTo>
                <a:cubicBezTo>
                  <a:pt x="1179833" y="2727056"/>
                  <a:pt x="1179833" y="2727056"/>
                  <a:pt x="1174790" y="2724533"/>
                </a:cubicBezTo>
                <a:cubicBezTo>
                  <a:pt x="1174790" y="2724533"/>
                  <a:pt x="1169746" y="2722011"/>
                  <a:pt x="1169746" y="2722011"/>
                </a:cubicBezTo>
                <a:cubicBezTo>
                  <a:pt x="1173328" y="2708694"/>
                  <a:pt x="1173328" y="2708694"/>
                  <a:pt x="1173328" y="2708694"/>
                </a:cubicBezTo>
                <a:cubicBezTo>
                  <a:pt x="1173328" y="2708694"/>
                  <a:pt x="1178372" y="2711216"/>
                  <a:pt x="1178372" y="2711216"/>
                </a:cubicBezTo>
                <a:cubicBezTo>
                  <a:pt x="1183416" y="2713738"/>
                  <a:pt x="1183416" y="2713738"/>
                  <a:pt x="1183416" y="2713738"/>
                </a:cubicBezTo>
                <a:cubicBezTo>
                  <a:pt x="1183416" y="2713738"/>
                  <a:pt x="1186997" y="2700419"/>
                  <a:pt x="1186997" y="2700419"/>
                </a:cubicBezTo>
                <a:cubicBezTo>
                  <a:pt x="1181954" y="2697898"/>
                  <a:pt x="1181954" y="2697898"/>
                  <a:pt x="1181954" y="2697898"/>
                </a:cubicBezTo>
                <a:cubicBezTo>
                  <a:pt x="1176911" y="2695376"/>
                  <a:pt x="1173328" y="2708694"/>
                  <a:pt x="1168284" y="2706171"/>
                </a:cubicBezTo>
                <a:cubicBezTo>
                  <a:pt x="1173328" y="2708694"/>
                  <a:pt x="1173328" y="2708694"/>
                  <a:pt x="1173328" y="2708694"/>
                </a:cubicBezTo>
                <a:cubicBezTo>
                  <a:pt x="1168284" y="2706171"/>
                  <a:pt x="1168284" y="2706171"/>
                  <a:pt x="1159658" y="2716966"/>
                </a:cubicBezTo>
                <a:cubicBezTo>
                  <a:pt x="1163240" y="2703649"/>
                  <a:pt x="1163240" y="2703649"/>
                  <a:pt x="1163240" y="2703649"/>
                </a:cubicBezTo>
                <a:lnTo>
                  <a:pt x="1160868" y="2705406"/>
                </a:lnTo>
                <a:lnTo>
                  <a:pt x="1161318" y="2704812"/>
                </a:lnTo>
                <a:cubicBezTo>
                  <a:pt x="1161441" y="2703693"/>
                  <a:pt x="1160717" y="2702387"/>
                  <a:pt x="1158196" y="2701127"/>
                </a:cubicBezTo>
                <a:cubicBezTo>
                  <a:pt x="1158196" y="2701127"/>
                  <a:pt x="1153152" y="2698604"/>
                  <a:pt x="1149569" y="2711921"/>
                </a:cubicBezTo>
                <a:cubicBezTo>
                  <a:pt x="1143064" y="2693559"/>
                  <a:pt x="1141602" y="2677720"/>
                  <a:pt x="1122887" y="2683469"/>
                </a:cubicBezTo>
                <a:cubicBezTo>
                  <a:pt x="1117842" y="2680947"/>
                  <a:pt x="1117842" y="2680947"/>
                  <a:pt x="1112799" y="2678424"/>
                </a:cubicBezTo>
                <a:cubicBezTo>
                  <a:pt x="1112799" y="2678424"/>
                  <a:pt x="1112799" y="2678424"/>
                  <a:pt x="1107755" y="2675902"/>
                </a:cubicBezTo>
                <a:cubicBezTo>
                  <a:pt x="1102712" y="2673380"/>
                  <a:pt x="1094086" y="2684174"/>
                  <a:pt x="1094086" y="2684174"/>
                </a:cubicBezTo>
                <a:cubicBezTo>
                  <a:pt x="1099130" y="2686697"/>
                  <a:pt x="1104173" y="2689219"/>
                  <a:pt x="1100591" y="2702537"/>
                </a:cubicBezTo>
                <a:cubicBezTo>
                  <a:pt x="1095548" y="2700014"/>
                  <a:pt x="1095548" y="2700014"/>
                  <a:pt x="1095548" y="2700014"/>
                </a:cubicBezTo>
                <a:cubicBezTo>
                  <a:pt x="1091966" y="2713336"/>
                  <a:pt x="1107096" y="2720902"/>
                  <a:pt x="1103515" y="2734220"/>
                </a:cubicBezTo>
                <a:cubicBezTo>
                  <a:pt x="1103515" y="2734220"/>
                  <a:pt x="1108560" y="2736742"/>
                  <a:pt x="1108560" y="2736742"/>
                </a:cubicBezTo>
                <a:cubicBezTo>
                  <a:pt x="1108560" y="2736742"/>
                  <a:pt x="1108560" y="2736742"/>
                  <a:pt x="1104977" y="2750060"/>
                </a:cubicBezTo>
                <a:cubicBezTo>
                  <a:pt x="1098472" y="2731697"/>
                  <a:pt x="1081220" y="2753288"/>
                  <a:pt x="1093426" y="2729175"/>
                </a:cubicBezTo>
                <a:cubicBezTo>
                  <a:pt x="1084802" y="2739970"/>
                  <a:pt x="1073252" y="2719085"/>
                  <a:pt x="1069669" y="2732402"/>
                </a:cubicBezTo>
                <a:cubicBezTo>
                  <a:pt x="1069669" y="2732402"/>
                  <a:pt x="1069669" y="2732402"/>
                  <a:pt x="1073252" y="2719085"/>
                </a:cubicBezTo>
                <a:cubicBezTo>
                  <a:pt x="1068207" y="2716563"/>
                  <a:pt x="1068207" y="2716563"/>
                  <a:pt x="1068207" y="2716563"/>
                </a:cubicBezTo>
                <a:cubicBezTo>
                  <a:pt x="1068207" y="2716563"/>
                  <a:pt x="1068207" y="2716563"/>
                  <a:pt x="1063163" y="2714040"/>
                </a:cubicBezTo>
                <a:cubicBezTo>
                  <a:pt x="1048031" y="2706473"/>
                  <a:pt x="1032899" y="2698905"/>
                  <a:pt x="1027855" y="2696383"/>
                </a:cubicBezTo>
                <a:cubicBezTo>
                  <a:pt x="1031437" y="2683066"/>
                  <a:pt x="1031437" y="2683066"/>
                  <a:pt x="1036481" y="2685590"/>
                </a:cubicBezTo>
                <a:cubicBezTo>
                  <a:pt x="1036481" y="2685590"/>
                  <a:pt x="1036481" y="2685590"/>
                  <a:pt x="1031437" y="2683066"/>
                </a:cubicBezTo>
                <a:cubicBezTo>
                  <a:pt x="1031437" y="2683066"/>
                  <a:pt x="1031437" y="2683066"/>
                  <a:pt x="1026393" y="2680543"/>
                </a:cubicBezTo>
                <a:cubicBezTo>
                  <a:pt x="1021350" y="2678021"/>
                  <a:pt x="1017768" y="2691339"/>
                  <a:pt x="1012723" y="2688816"/>
                </a:cubicBezTo>
                <a:cubicBezTo>
                  <a:pt x="1016306" y="2675499"/>
                  <a:pt x="1016306" y="2675499"/>
                  <a:pt x="1014844" y="2659656"/>
                </a:cubicBezTo>
                <a:cubicBezTo>
                  <a:pt x="1014844" y="2659656"/>
                  <a:pt x="1019887" y="2662178"/>
                  <a:pt x="1028513" y="2651383"/>
                </a:cubicBezTo>
                <a:cubicBezTo>
                  <a:pt x="1028513" y="2651383"/>
                  <a:pt x="1033557" y="2653905"/>
                  <a:pt x="1037139" y="2640588"/>
                </a:cubicBezTo>
                <a:cubicBezTo>
                  <a:pt x="1032096" y="2638066"/>
                  <a:pt x="1032096" y="2638066"/>
                  <a:pt x="1032096" y="2638066"/>
                </a:cubicBezTo>
                <a:cubicBezTo>
                  <a:pt x="1028513" y="2651383"/>
                  <a:pt x="1028513" y="2651383"/>
                  <a:pt x="1023470" y="2648860"/>
                </a:cubicBezTo>
                <a:cubicBezTo>
                  <a:pt x="1018425" y="2646337"/>
                  <a:pt x="1009801" y="2657133"/>
                  <a:pt x="1014844" y="2659656"/>
                </a:cubicBezTo>
                <a:cubicBezTo>
                  <a:pt x="1011261" y="2672976"/>
                  <a:pt x="1011261" y="2672976"/>
                  <a:pt x="1007679" y="2686293"/>
                </a:cubicBezTo>
                <a:cubicBezTo>
                  <a:pt x="997591" y="2681249"/>
                  <a:pt x="1002636" y="2683772"/>
                  <a:pt x="997591" y="2681249"/>
                </a:cubicBezTo>
                <a:cubicBezTo>
                  <a:pt x="997591" y="2681249"/>
                  <a:pt x="997591" y="2681249"/>
                  <a:pt x="992547" y="2678726"/>
                </a:cubicBezTo>
                <a:cubicBezTo>
                  <a:pt x="997591" y="2681249"/>
                  <a:pt x="996129" y="2665409"/>
                  <a:pt x="987503" y="2676204"/>
                </a:cubicBezTo>
                <a:cubicBezTo>
                  <a:pt x="991085" y="2662886"/>
                  <a:pt x="991085" y="2662886"/>
                  <a:pt x="986040" y="2660364"/>
                </a:cubicBezTo>
                <a:cubicBezTo>
                  <a:pt x="980997" y="2657842"/>
                  <a:pt x="975952" y="2655320"/>
                  <a:pt x="965865" y="2650275"/>
                </a:cubicBezTo>
                <a:cubicBezTo>
                  <a:pt x="960821" y="2647752"/>
                  <a:pt x="960821" y="2647752"/>
                  <a:pt x="950733" y="2642707"/>
                </a:cubicBezTo>
                <a:cubicBezTo>
                  <a:pt x="942106" y="2653502"/>
                  <a:pt x="942106" y="2653502"/>
                  <a:pt x="937063" y="2650979"/>
                </a:cubicBezTo>
                <a:cubicBezTo>
                  <a:pt x="942106" y="2653502"/>
                  <a:pt x="948613" y="2671864"/>
                  <a:pt x="958701" y="2676909"/>
                </a:cubicBezTo>
                <a:cubicBezTo>
                  <a:pt x="963745" y="2679432"/>
                  <a:pt x="963745" y="2679432"/>
                  <a:pt x="963745" y="2679432"/>
                </a:cubicBezTo>
                <a:lnTo>
                  <a:pt x="973834" y="2684477"/>
                </a:lnTo>
                <a:lnTo>
                  <a:pt x="978877" y="2686999"/>
                </a:lnTo>
                <a:lnTo>
                  <a:pt x="988966" y="2692043"/>
                </a:lnTo>
                <a:cubicBezTo>
                  <a:pt x="980339" y="2702839"/>
                  <a:pt x="994010" y="2694566"/>
                  <a:pt x="999055" y="2697089"/>
                </a:cubicBezTo>
                <a:cubicBezTo>
                  <a:pt x="999055" y="2697089"/>
                  <a:pt x="999055" y="2697089"/>
                  <a:pt x="1004098" y="2699612"/>
                </a:cubicBezTo>
                <a:cubicBezTo>
                  <a:pt x="1015647" y="2720495"/>
                  <a:pt x="1034362" y="2714745"/>
                  <a:pt x="1039405" y="2717269"/>
                </a:cubicBezTo>
                <a:cubicBezTo>
                  <a:pt x="1044449" y="2719790"/>
                  <a:pt x="1045913" y="2735630"/>
                  <a:pt x="1050955" y="2738153"/>
                </a:cubicBezTo>
                <a:cubicBezTo>
                  <a:pt x="1055998" y="2740675"/>
                  <a:pt x="1061043" y="2743198"/>
                  <a:pt x="1066088" y="2745721"/>
                </a:cubicBezTo>
                <a:cubicBezTo>
                  <a:pt x="1066088" y="2745721"/>
                  <a:pt x="1076176" y="2750766"/>
                  <a:pt x="1076176" y="2750766"/>
                </a:cubicBezTo>
                <a:cubicBezTo>
                  <a:pt x="1086262" y="2755810"/>
                  <a:pt x="1091307" y="2758332"/>
                  <a:pt x="1101396" y="2763378"/>
                </a:cubicBezTo>
                <a:cubicBezTo>
                  <a:pt x="1114937" y="2792814"/>
                  <a:pt x="1142214" y="2795122"/>
                  <a:pt x="1164134" y="2805378"/>
                </a:cubicBezTo>
                <a:lnTo>
                  <a:pt x="1173884" y="2812504"/>
                </a:lnTo>
                <a:lnTo>
                  <a:pt x="1175394" y="2814806"/>
                </a:lnTo>
                <a:lnTo>
                  <a:pt x="1177104" y="2814858"/>
                </a:lnTo>
                <a:lnTo>
                  <a:pt x="1183562" y="2819580"/>
                </a:lnTo>
                <a:cubicBezTo>
                  <a:pt x="1188606" y="2822102"/>
                  <a:pt x="1183562" y="2819580"/>
                  <a:pt x="1188606" y="2822102"/>
                </a:cubicBezTo>
                <a:cubicBezTo>
                  <a:pt x="1193650" y="2824624"/>
                  <a:pt x="1198692" y="2827147"/>
                  <a:pt x="1202276" y="2813826"/>
                </a:cubicBezTo>
                <a:cubicBezTo>
                  <a:pt x="1198692" y="2827147"/>
                  <a:pt x="1198692" y="2827147"/>
                  <a:pt x="1198692" y="2827147"/>
                </a:cubicBezTo>
                <a:cubicBezTo>
                  <a:pt x="1203738" y="2829670"/>
                  <a:pt x="1208782" y="2832192"/>
                  <a:pt x="1205200" y="2845509"/>
                </a:cubicBezTo>
                <a:cubicBezTo>
                  <a:pt x="1213827" y="2834714"/>
                  <a:pt x="1208782" y="2832192"/>
                  <a:pt x="1208782" y="2832192"/>
                </a:cubicBezTo>
                <a:cubicBezTo>
                  <a:pt x="1213826" y="2834714"/>
                  <a:pt x="1223017" y="2843088"/>
                  <a:pt x="1229506" y="2848222"/>
                </a:cubicBezTo>
                <a:lnTo>
                  <a:pt x="1231809" y="2849612"/>
                </a:lnTo>
                <a:lnTo>
                  <a:pt x="1231815" y="2852516"/>
                </a:lnTo>
                <a:cubicBezTo>
                  <a:pt x="1232590" y="2852209"/>
                  <a:pt x="1233850" y="2852209"/>
                  <a:pt x="1234817" y="2851826"/>
                </a:cubicBezTo>
                <a:lnTo>
                  <a:pt x="1234951" y="2851507"/>
                </a:lnTo>
                <a:lnTo>
                  <a:pt x="1236352" y="2852353"/>
                </a:lnTo>
                <a:lnTo>
                  <a:pt x="1235606" y="2849955"/>
                </a:lnTo>
                <a:lnTo>
                  <a:pt x="1236073" y="2848843"/>
                </a:lnTo>
                <a:lnTo>
                  <a:pt x="1234890" y="2847657"/>
                </a:lnTo>
                <a:lnTo>
                  <a:pt x="1234001" y="2844804"/>
                </a:lnTo>
                <a:cubicBezTo>
                  <a:pt x="1249134" y="2852372"/>
                  <a:pt x="1245227" y="2858916"/>
                  <a:pt x="1250841" y="2865972"/>
                </a:cubicBezTo>
                <a:lnTo>
                  <a:pt x="1257686" y="2871039"/>
                </a:lnTo>
                <a:lnTo>
                  <a:pt x="1247760" y="2877564"/>
                </a:lnTo>
                <a:cubicBezTo>
                  <a:pt x="1249364" y="2876929"/>
                  <a:pt x="1250597" y="2882726"/>
                  <a:pt x="1248994" y="2883360"/>
                </a:cubicBezTo>
                <a:cubicBezTo>
                  <a:pt x="1248172" y="2879496"/>
                  <a:pt x="1247760" y="2877564"/>
                  <a:pt x="1244555" y="2878831"/>
                </a:cubicBezTo>
                <a:cubicBezTo>
                  <a:pt x="1242952" y="2879464"/>
                  <a:pt x="1240938" y="2878168"/>
                  <a:pt x="1239336" y="2878801"/>
                </a:cubicBezTo>
                <a:cubicBezTo>
                  <a:pt x="1237733" y="2879435"/>
                  <a:pt x="1237733" y="2879435"/>
                  <a:pt x="1236540" y="2882002"/>
                </a:cubicBezTo>
                <a:cubicBezTo>
                  <a:pt x="1234938" y="2882636"/>
                  <a:pt x="1235350" y="2884569"/>
                  <a:pt x="1235760" y="2886500"/>
                </a:cubicBezTo>
                <a:cubicBezTo>
                  <a:pt x="1236582" y="2890364"/>
                  <a:pt x="1238186" y="2889731"/>
                  <a:pt x="1239788" y="2889097"/>
                </a:cubicBezTo>
                <a:cubicBezTo>
                  <a:pt x="1240980" y="2886531"/>
                  <a:pt x="1241390" y="2888463"/>
                  <a:pt x="1242994" y="2887829"/>
                </a:cubicBezTo>
                <a:cubicBezTo>
                  <a:pt x="1243404" y="2889762"/>
                  <a:pt x="1243404" y="2889762"/>
                  <a:pt x="1243817" y="2891694"/>
                </a:cubicBezTo>
                <a:cubicBezTo>
                  <a:pt x="1237035" y="2900661"/>
                  <a:pt x="1229433" y="2905764"/>
                  <a:pt x="1224666" y="2916029"/>
                </a:cubicBezTo>
                <a:cubicBezTo>
                  <a:pt x="1221377" y="2900571"/>
                  <a:pt x="1207774" y="2910143"/>
                  <a:pt x="1212499" y="2891514"/>
                </a:cubicBezTo>
                <a:cubicBezTo>
                  <a:pt x="1208471" y="2888918"/>
                  <a:pt x="1204443" y="2886321"/>
                  <a:pt x="1199635" y="2888223"/>
                </a:cubicBezTo>
                <a:cubicBezTo>
                  <a:pt x="1201279" y="2895952"/>
                  <a:pt x="1207321" y="2899846"/>
                  <a:pt x="1201731" y="2906248"/>
                </a:cubicBezTo>
                <a:cubicBezTo>
                  <a:pt x="1199718" y="2904949"/>
                  <a:pt x="1198074" y="2897221"/>
                  <a:pt x="1193266" y="2899124"/>
                </a:cubicBezTo>
                <a:cubicBezTo>
                  <a:pt x="1190882" y="2904255"/>
                  <a:pt x="1192937" y="2913917"/>
                  <a:pt x="1190554" y="2919051"/>
                </a:cubicBezTo>
                <a:cubicBezTo>
                  <a:pt x="1184512" y="2915156"/>
                  <a:pt x="1177321" y="2922190"/>
                  <a:pt x="1176128" y="2924757"/>
                </a:cubicBezTo>
                <a:cubicBezTo>
                  <a:pt x="1173293" y="2919594"/>
                  <a:pt x="1172470" y="2915729"/>
                  <a:pt x="1170457" y="2914432"/>
                </a:cubicBezTo>
                <a:cubicBezTo>
                  <a:pt x="1170457" y="2914432"/>
                  <a:pt x="1170046" y="2912498"/>
                  <a:pt x="1169635" y="2910566"/>
                </a:cubicBezTo>
                <a:cubicBezTo>
                  <a:pt x="1169224" y="2908635"/>
                  <a:pt x="1168812" y="2906702"/>
                  <a:pt x="1168401" y="2904770"/>
                </a:cubicBezTo>
                <a:cubicBezTo>
                  <a:pt x="1167989" y="2902837"/>
                  <a:pt x="1167989" y="2902837"/>
                  <a:pt x="1166387" y="2903472"/>
                </a:cubicBezTo>
                <a:cubicBezTo>
                  <a:pt x="1166387" y="2903472"/>
                  <a:pt x="1164784" y="2904106"/>
                  <a:pt x="1165196" y="2906037"/>
                </a:cubicBezTo>
                <a:cubicBezTo>
                  <a:pt x="1165606" y="2907970"/>
                  <a:pt x="1166018" y="2909903"/>
                  <a:pt x="1166429" y="2911836"/>
                </a:cubicBezTo>
                <a:cubicBezTo>
                  <a:pt x="1166840" y="2913767"/>
                  <a:pt x="1167251" y="2915700"/>
                  <a:pt x="1168073" y="2919564"/>
                </a:cubicBezTo>
                <a:cubicBezTo>
                  <a:pt x="1164868" y="2920833"/>
                  <a:pt x="1171321" y="2926659"/>
                  <a:pt x="1166512" y="2928561"/>
                </a:cubicBezTo>
                <a:cubicBezTo>
                  <a:pt x="1161292" y="2928531"/>
                  <a:pt x="1158457" y="2923369"/>
                  <a:pt x="1153648" y="2925272"/>
                </a:cubicBezTo>
                <a:cubicBezTo>
                  <a:pt x="1154512" y="2937498"/>
                  <a:pt x="1149662" y="2931039"/>
                  <a:pt x="1146498" y="2940669"/>
                </a:cubicBezTo>
                <a:cubicBezTo>
                  <a:pt x="1129195" y="2932850"/>
                  <a:pt x="1131042" y="2900696"/>
                  <a:pt x="1140206" y="2886595"/>
                </a:cubicBezTo>
                <a:cubicBezTo>
                  <a:pt x="1138561" y="2878867"/>
                  <a:pt x="1134534" y="2876270"/>
                  <a:pt x="1131328" y="2877539"/>
                </a:cubicBezTo>
                <a:cubicBezTo>
                  <a:pt x="1128206" y="2895532"/>
                  <a:pt x="1112917" y="2889012"/>
                  <a:pt x="1107780" y="2905708"/>
                </a:cubicBezTo>
                <a:cubicBezTo>
                  <a:pt x="1107780" y="2905708"/>
                  <a:pt x="1107780" y="2905708"/>
                  <a:pt x="1106177" y="2906343"/>
                </a:cubicBezTo>
                <a:cubicBezTo>
                  <a:pt x="1097258" y="2888922"/>
                  <a:pt x="1090972" y="2916548"/>
                  <a:pt x="1078067" y="2904894"/>
                </a:cubicBezTo>
                <a:cubicBezTo>
                  <a:pt x="1076874" y="2907462"/>
                  <a:pt x="1076094" y="2911960"/>
                  <a:pt x="1074902" y="2914526"/>
                </a:cubicBezTo>
                <a:cubicBezTo>
                  <a:pt x="1069640" y="2906133"/>
                  <a:pt x="1059654" y="2916369"/>
                  <a:pt x="1057271" y="2921502"/>
                </a:cubicBezTo>
                <a:cubicBezTo>
                  <a:pt x="1058094" y="2925366"/>
                  <a:pt x="1058915" y="2929231"/>
                  <a:pt x="1060930" y="2930528"/>
                </a:cubicBezTo>
                <a:cubicBezTo>
                  <a:pt x="1057724" y="2931796"/>
                  <a:pt x="1057724" y="2931796"/>
                  <a:pt x="1057724" y="2931796"/>
                </a:cubicBezTo>
                <a:cubicBezTo>
                  <a:pt x="1057724" y="2931796"/>
                  <a:pt x="1057724" y="2931796"/>
                  <a:pt x="1058136" y="2933728"/>
                </a:cubicBezTo>
                <a:cubicBezTo>
                  <a:pt x="1061341" y="2932461"/>
                  <a:pt x="1061341" y="2932461"/>
                  <a:pt x="1061341" y="2932461"/>
                </a:cubicBezTo>
                <a:cubicBezTo>
                  <a:pt x="1076630" y="2938982"/>
                  <a:pt x="1088177" y="2919749"/>
                  <a:pt x="1106220" y="2914706"/>
                </a:cubicBezTo>
                <a:cubicBezTo>
                  <a:pt x="1107823" y="2914071"/>
                  <a:pt x="1109425" y="2913438"/>
                  <a:pt x="1111029" y="2912804"/>
                </a:cubicBezTo>
                <a:cubicBezTo>
                  <a:pt x="1118261" y="2914133"/>
                  <a:pt x="1115878" y="2919264"/>
                  <a:pt x="1120728" y="2925726"/>
                </a:cubicBezTo>
                <a:cubicBezTo>
                  <a:pt x="1117153" y="2933424"/>
                  <a:pt x="1118017" y="2945652"/>
                  <a:pt x="1108400" y="2949457"/>
                </a:cubicBezTo>
                <a:cubicBezTo>
                  <a:pt x="1099028" y="2921741"/>
                  <a:pt x="1089948" y="2952567"/>
                  <a:pt x="1079919" y="2954440"/>
                </a:cubicBezTo>
                <a:cubicBezTo>
                  <a:pt x="1078317" y="2955074"/>
                  <a:pt x="1078685" y="2948644"/>
                  <a:pt x="1077084" y="2949276"/>
                </a:cubicBezTo>
                <a:cubicBezTo>
                  <a:pt x="1075480" y="2949911"/>
                  <a:pt x="1078317" y="2955074"/>
                  <a:pt x="1076714" y="2955708"/>
                </a:cubicBezTo>
                <a:cubicBezTo>
                  <a:pt x="1067877" y="2955014"/>
                  <a:pt x="1059041" y="2954320"/>
                  <a:pt x="1051808" y="2952992"/>
                </a:cubicBezTo>
                <a:cubicBezTo>
                  <a:pt x="1055383" y="2945292"/>
                  <a:pt x="1049340" y="2941398"/>
                  <a:pt x="1048478" y="2929170"/>
                </a:cubicBezTo>
                <a:cubicBezTo>
                  <a:pt x="1039229" y="2926544"/>
                  <a:pt x="1030720" y="2911055"/>
                  <a:pt x="1032651" y="2895628"/>
                </a:cubicBezTo>
                <a:cubicBezTo>
                  <a:pt x="1025374" y="2885936"/>
                  <a:pt x="1018184" y="2892971"/>
                  <a:pt x="1016539" y="2885242"/>
                </a:cubicBezTo>
                <a:cubicBezTo>
                  <a:pt x="1016993" y="2895538"/>
                  <a:pt x="1012595" y="2899373"/>
                  <a:pt x="1010624" y="2906437"/>
                </a:cubicBezTo>
                <a:cubicBezTo>
                  <a:pt x="1016666" y="2910331"/>
                  <a:pt x="1019173" y="2930288"/>
                  <a:pt x="1023571" y="2926454"/>
                </a:cubicBezTo>
                <a:cubicBezTo>
                  <a:pt x="1026079" y="2946411"/>
                  <a:pt x="1007954" y="2934728"/>
                  <a:pt x="1010421" y="2946321"/>
                </a:cubicBezTo>
                <a:cubicBezTo>
                  <a:pt x="1004379" y="2942426"/>
                  <a:pt x="997556" y="2943030"/>
                  <a:pt x="990693" y="2935272"/>
                </a:cubicBezTo>
                <a:cubicBezTo>
                  <a:pt x="989132" y="2944269"/>
                  <a:pt x="990776" y="2951998"/>
                  <a:pt x="993242" y="2963592"/>
                </a:cubicBezTo>
                <a:cubicBezTo>
                  <a:pt x="998462" y="2963623"/>
                  <a:pt x="1003270" y="2961720"/>
                  <a:pt x="1004135" y="2973947"/>
                </a:cubicBezTo>
                <a:cubicBezTo>
                  <a:pt x="996901" y="2972619"/>
                  <a:pt x="996901" y="2972619"/>
                  <a:pt x="991682" y="2972590"/>
                </a:cubicBezTo>
                <a:cubicBezTo>
                  <a:pt x="987201" y="2959698"/>
                  <a:pt x="979967" y="2958370"/>
                  <a:pt x="975117" y="2951909"/>
                </a:cubicBezTo>
                <a:cubicBezTo>
                  <a:pt x="973515" y="2952542"/>
                  <a:pt x="973515" y="2952542"/>
                  <a:pt x="973515" y="2952542"/>
                </a:cubicBezTo>
                <a:cubicBezTo>
                  <a:pt x="973104" y="2950610"/>
                  <a:pt x="970678" y="2947380"/>
                  <a:pt x="968665" y="2946081"/>
                </a:cubicBezTo>
                <a:cubicBezTo>
                  <a:pt x="969857" y="2943515"/>
                  <a:pt x="969857" y="2943515"/>
                  <a:pt x="969857" y="2943515"/>
                </a:cubicBezTo>
                <a:cubicBezTo>
                  <a:pt x="969857" y="2943515"/>
                  <a:pt x="969445" y="2941583"/>
                  <a:pt x="969445" y="2941583"/>
                </a:cubicBezTo>
                <a:cubicBezTo>
                  <a:pt x="972651" y="2940315"/>
                  <a:pt x="975445" y="2937114"/>
                  <a:pt x="977828" y="2931981"/>
                </a:cubicBezTo>
                <a:cubicBezTo>
                  <a:pt x="977006" y="2928117"/>
                  <a:pt x="971661" y="2902997"/>
                  <a:pt x="964016" y="2899736"/>
                </a:cubicBezTo>
                <a:cubicBezTo>
                  <a:pt x="968414" y="2895901"/>
                  <a:pt x="964797" y="2895238"/>
                  <a:pt x="963152" y="2887510"/>
                </a:cubicBezTo>
                <a:cubicBezTo>
                  <a:pt x="957933" y="2887478"/>
                  <a:pt x="954727" y="2888747"/>
                  <a:pt x="950700" y="2886151"/>
                </a:cubicBezTo>
                <a:cubicBezTo>
                  <a:pt x="951933" y="2891948"/>
                  <a:pt x="950742" y="2894514"/>
                  <a:pt x="951564" y="2898379"/>
                </a:cubicBezTo>
                <a:cubicBezTo>
                  <a:pt x="956002" y="2902908"/>
                  <a:pt x="958839" y="2908070"/>
                  <a:pt x="962044" y="2906802"/>
                </a:cubicBezTo>
                <a:cubicBezTo>
                  <a:pt x="956498" y="2921566"/>
                  <a:pt x="960198" y="2938956"/>
                  <a:pt x="950540" y="2934398"/>
                </a:cubicBezTo>
                <a:cubicBezTo>
                  <a:pt x="947334" y="2935667"/>
                  <a:pt x="952595" y="2944059"/>
                  <a:pt x="949389" y="2945326"/>
                </a:cubicBezTo>
                <a:cubicBezTo>
                  <a:pt x="941744" y="2942067"/>
                  <a:pt x="952636" y="2952423"/>
                  <a:pt x="942197" y="2952362"/>
                </a:cubicBezTo>
                <a:cubicBezTo>
                  <a:pt x="935292" y="2936240"/>
                  <a:pt x="928428" y="2928482"/>
                  <a:pt x="915933" y="2918759"/>
                </a:cubicBezTo>
                <a:cubicBezTo>
                  <a:pt x="917989" y="2928422"/>
                  <a:pt x="904301" y="2921267"/>
                  <a:pt x="908002" y="2938657"/>
                </a:cubicBezTo>
                <a:cubicBezTo>
                  <a:pt x="913221" y="2938687"/>
                  <a:pt x="916058" y="2943850"/>
                  <a:pt x="920086" y="2946446"/>
                </a:cubicBezTo>
                <a:cubicBezTo>
                  <a:pt x="916880" y="2947714"/>
                  <a:pt x="920496" y="2948378"/>
                  <a:pt x="921731" y="2954175"/>
                </a:cubicBezTo>
                <a:cubicBezTo>
                  <a:pt x="918525" y="2955443"/>
                  <a:pt x="916183" y="2968940"/>
                  <a:pt x="919800" y="2969603"/>
                </a:cubicBezTo>
                <a:cubicBezTo>
                  <a:pt x="920170" y="2963174"/>
                  <a:pt x="929089" y="2980593"/>
                  <a:pt x="933486" y="2976759"/>
                </a:cubicBezTo>
                <a:cubicBezTo>
                  <a:pt x="931556" y="2992186"/>
                  <a:pt x="914211" y="2976005"/>
                  <a:pt x="909032" y="2984337"/>
                </a:cubicBezTo>
                <a:cubicBezTo>
                  <a:pt x="912608" y="2976638"/>
                  <a:pt x="907431" y="2984971"/>
                  <a:pt x="906239" y="2987538"/>
                </a:cubicBezTo>
                <a:cubicBezTo>
                  <a:pt x="906156" y="2970811"/>
                  <a:pt x="906977" y="2974676"/>
                  <a:pt x="899291" y="2963053"/>
                </a:cubicBezTo>
                <a:cubicBezTo>
                  <a:pt x="908866" y="2950885"/>
                  <a:pt x="886671" y="2928241"/>
                  <a:pt x="885563" y="2947534"/>
                </a:cubicBezTo>
                <a:cubicBezTo>
                  <a:pt x="885151" y="2945601"/>
                  <a:pt x="885932" y="2941104"/>
                  <a:pt x="884330" y="2941738"/>
                </a:cubicBezTo>
                <a:cubicBezTo>
                  <a:pt x="869082" y="2943580"/>
                  <a:pt x="880100" y="2979024"/>
                  <a:pt x="871305" y="2986694"/>
                </a:cubicBezTo>
                <a:cubicBezTo>
                  <a:pt x="864030" y="2977004"/>
                  <a:pt x="857946" y="2964745"/>
                  <a:pt x="848371" y="2976913"/>
                </a:cubicBezTo>
                <a:cubicBezTo>
                  <a:pt x="854002" y="2978874"/>
                  <a:pt x="850468" y="2994938"/>
                  <a:pt x="852935" y="3006532"/>
                </a:cubicBezTo>
                <a:cubicBezTo>
                  <a:pt x="852112" y="3002666"/>
                  <a:pt x="851291" y="2998802"/>
                  <a:pt x="849277" y="2997504"/>
                </a:cubicBezTo>
                <a:cubicBezTo>
                  <a:pt x="851744" y="3009097"/>
                  <a:pt x="848126" y="3008434"/>
                  <a:pt x="846936" y="3011000"/>
                </a:cubicBezTo>
                <a:cubicBezTo>
                  <a:pt x="850963" y="3013597"/>
                  <a:pt x="854579" y="3014260"/>
                  <a:pt x="856635" y="3023921"/>
                </a:cubicBezTo>
                <a:cubicBezTo>
                  <a:pt x="849855" y="3032888"/>
                  <a:pt x="847841" y="3031591"/>
                  <a:pt x="840649" y="3038626"/>
                </a:cubicBezTo>
                <a:cubicBezTo>
                  <a:pt x="840238" y="3036693"/>
                  <a:pt x="843032" y="3033493"/>
                  <a:pt x="839415" y="3032830"/>
                </a:cubicBezTo>
                <a:cubicBezTo>
                  <a:pt x="836664" y="3044392"/>
                  <a:pt x="826635" y="3046266"/>
                  <a:pt x="819032" y="3051367"/>
                </a:cubicBezTo>
                <a:cubicBezTo>
                  <a:pt x="819854" y="3055233"/>
                  <a:pt x="813444" y="3057768"/>
                  <a:pt x="810690" y="3069332"/>
                </a:cubicBezTo>
                <a:cubicBezTo>
                  <a:pt x="805018" y="3059007"/>
                  <a:pt x="805513" y="3077667"/>
                  <a:pt x="803046" y="3066074"/>
                </a:cubicBezTo>
                <a:cubicBezTo>
                  <a:pt x="800705" y="3079569"/>
                  <a:pt x="794251" y="3073741"/>
                  <a:pt x="792691" y="3082739"/>
                </a:cubicBezTo>
                <a:cubicBezTo>
                  <a:pt x="791868" y="3078875"/>
                  <a:pt x="793471" y="3078241"/>
                  <a:pt x="791457" y="3076943"/>
                </a:cubicBezTo>
                <a:cubicBezTo>
                  <a:pt x="775882" y="3093579"/>
                  <a:pt x="751345" y="3084431"/>
                  <a:pt x="737330" y="3092071"/>
                </a:cubicBezTo>
                <a:cubicBezTo>
                  <a:pt x="743783" y="3097898"/>
                  <a:pt x="732111" y="3092041"/>
                  <a:pt x="734948" y="3097204"/>
                </a:cubicBezTo>
                <a:cubicBezTo>
                  <a:pt x="739387" y="3101732"/>
                  <a:pt x="727798" y="3112601"/>
                  <a:pt x="726195" y="3113236"/>
                </a:cubicBezTo>
                <a:cubicBezTo>
                  <a:pt x="729442" y="3120330"/>
                  <a:pt x="712181" y="3120875"/>
                  <a:pt x="714647" y="3132469"/>
                </a:cubicBezTo>
                <a:cubicBezTo>
                  <a:pt x="705400" y="3129843"/>
                  <a:pt x="699442" y="3142675"/>
                  <a:pt x="685387" y="3141951"/>
                </a:cubicBezTo>
                <a:cubicBezTo>
                  <a:pt x="682634" y="3153515"/>
                  <a:pt x="677003" y="3151552"/>
                  <a:pt x="672647" y="3163750"/>
                </a:cubicBezTo>
                <a:cubicBezTo>
                  <a:pt x="669031" y="3163086"/>
                  <a:pt x="663810" y="3163055"/>
                  <a:pt x="665456" y="3170785"/>
                </a:cubicBezTo>
                <a:cubicBezTo>
                  <a:pt x="657811" y="3167525"/>
                  <a:pt x="654688" y="3185519"/>
                  <a:pt x="647456" y="3184191"/>
                </a:cubicBezTo>
                <a:cubicBezTo>
                  <a:pt x="651525" y="3195150"/>
                  <a:pt x="649923" y="3195784"/>
                  <a:pt x="653581" y="3204812"/>
                </a:cubicBezTo>
                <a:cubicBezTo>
                  <a:pt x="653170" y="3202880"/>
                  <a:pt x="653170" y="3202880"/>
                  <a:pt x="651155" y="3201581"/>
                </a:cubicBezTo>
                <a:cubicBezTo>
                  <a:pt x="649552" y="3202216"/>
                  <a:pt x="649963" y="3204149"/>
                  <a:pt x="649963" y="3204149"/>
                </a:cubicBezTo>
                <a:cubicBezTo>
                  <a:pt x="651978" y="3205446"/>
                  <a:pt x="654403" y="3208676"/>
                  <a:pt x="656005" y="3208042"/>
                </a:cubicBezTo>
                <a:cubicBezTo>
                  <a:pt x="654403" y="3208676"/>
                  <a:pt x="654403" y="3208676"/>
                  <a:pt x="654403" y="3208676"/>
                </a:cubicBezTo>
                <a:cubicBezTo>
                  <a:pt x="662458" y="3213870"/>
                  <a:pt x="667267" y="3211966"/>
                  <a:pt x="670020" y="3200403"/>
                </a:cubicBezTo>
                <a:cubicBezTo>
                  <a:pt x="666403" y="3199739"/>
                  <a:pt x="663978" y="3196508"/>
                  <a:pt x="661142" y="3191346"/>
                </a:cubicBezTo>
                <a:cubicBezTo>
                  <a:pt x="665950" y="3189443"/>
                  <a:pt x="670759" y="3187541"/>
                  <a:pt x="667100" y="3178515"/>
                </a:cubicBezTo>
                <a:cubicBezTo>
                  <a:pt x="667100" y="3178515"/>
                  <a:pt x="668704" y="3177879"/>
                  <a:pt x="668704" y="3177879"/>
                </a:cubicBezTo>
                <a:cubicBezTo>
                  <a:pt x="672320" y="3178544"/>
                  <a:pt x="676306" y="3172777"/>
                  <a:pt x="677540" y="3178574"/>
                </a:cubicBezTo>
                <a:cubicBezTo>
                  <a:pt x="677540" y="3178574"/>
                  <a:pt x="676348" y="3181140"/>
                  <a:pt x="676759" y="3183072"/>
                </a:cubicBezTo>
                <a:cubicBezTo>
                  <a:pt x="676759" y="3183072"/>
                  <a:pt x="677170" y="3185005"/>
                  <a:pt x="677170" y="3185005"/>
                </a:cubicBezTo>
                <a:cubicBezTo>
                  <a:pt x="678772" y="3184371"/>
                  <a:pt x="678772" y="3184371"/>
                  <a:pt x="678772" y="3184371"/>
                </a:cubicBezTo>
                <a:cubicBezTo>
                  <a:pt x="678361" y="3182437"/>
                  <a:pt x="679553" y="3179872"/>
                  <a:pt x="679553" y="3179872"/>
                </a:cubicBezTo>
                <a:cubicBezTo>
                  <a:pt x="680375" y="3183737"/>
                  <a:pt x="677212" y="3193368"/>
                  <a:pt x="680417" y="3192100"/>
                </a:cubicBezTo>
                <a:cubicBezTo>
                  <a:pt x="683622" y="3190832"/>
                  <a:pt x="687650" y="3193429"/>
                  <a:pt x="688801" y="3182499"/>
                </a:cubicBezTo>
                <a:cubicBezTo>
                  <a:pt x="688062" y="3195360"/>
                  <a:pt x="690815" y="3183797"/>
                  <a:pt x="692006" y="3181230"/>
                </a:cubicBezTo>
                <a:cubicBezTo>
                  <a:pt x="696404" y="3177396"/>
                  <a:pt x="706843" y="3177456"/>
                  <a:pt x="711240" y="3173622"/>
                </a:cubicBezTo>
                <a:cubicBezTo>
                  <a:pt x="711198" y="3165258"/>
                  <a:pt x="706021" y="3173590"/>
                  <a:pt x="705567" y="3163296"/>
                </a:cubicBezTo>
                <a:cubicBezTo>
                  <a:pt x="710417" y="3169756"/>
                  <a:pt x="711156" y="3156895"/>
                  <a:pt x="716417" y="3165288"/>
                </a:cubicBezTo>
                <a:cubicBezTo>
                  <a:pt x="711650" y="3175553"/>
                  <a:pt x="716417" y="3165288"/>
                  <a:pt x="719337" y="3187177"/>
                </a:cubicBezTo>
                <a:cubicBezTo>
                  <a:pt x="714118" y="3187146"/>
                  <a:pt x="710500" y="3186483"/>
                  <a:pt x="708899" y="3187117"/>
                </a:cubicBezTo>
                <a:cubicBezTo>
                  <a:pt x="712925" y="3189713"/>
                  <a:pt x="707336" y="3196114"/>
                  <a:pt x="702118" y="3196084"/>
                </a:cubicBezTo>
                <a:cubicBezTo>
                  <a:pt x="702118" y="3196084"/>
                  <a:pt x="702118" y="3196084"/>
                  <a:pt x="701706" y="3194152"/>
                </a:cubicBezTo>
                <a:cubicBezTo>
                  <a:pt x="701706" y="3194152"/>
                  <a:pt x="701706" y="3194152"/>
                  <a:pt x="700103" y="3194786"/>
                </a:cubicBezTo>
                <a:cubicBezTo>
                  <a:pt x="700103" y="3194786"/>
                  <a:pt x="700103" y="3194786"/>
                  <a:pt x="700515" y="3196719"/>
                </a:cubicBezTo>
                <a:cubicBezTo>
                  <a:pt x="700515" y="3196719"/>
                  <a:pt x="700926" y="3198649"/>
                  <a:pt x="701337" y="3200583"/>
                </a:cubicBezTo>
                <a:cubicBezTo>
                  <a:pt x="699735" y="3201217"/>
                  <a:pt x="696529" y="3202486"/>
                  <a:pt x="694926" y="3203119"/>
                </a:cubicBezTo>
                <a:cubicBezTo>
                  <a:pt x="695337" y="3205052"/>
                  <a:pt x="696570" y="3210849"/>
                  <a:pt x="694968" y="3211483"/>
                </a:cubicBezTo>
                <a:cubicBezTo>
                  <a:pt x="683748" y="3215922"/>
                  <a:pt x="671295" y="3214563"/>
                  <a:pt x="667804" y="3238988"/>
                </a:cubicBezTo>
                <a:cubicBezTo>
                  <a:pt x="680667" y="3242279"/>
                  <a:pt x="685022" y="3230082"/>
                  <a:pt x="700271" y="3228239"/>
                </a:cubicBezTo>
                <a:cubicBezTo>
                  <a:pt x="691929" y="3246203"/>
                  <a:pt x="702083" y="3269421"/>
                  <a:pt x="695713" y="3280321"/>
                </a:cubicBezTo>
                <a:cubicBezTo>
                  <a:pt x="706193" y="3288745"/>
                  <a:pt x="695796" y="3297048"/>
                  <a:pt x="691810" y="3302814"/>
                </a:cubicBezTo>
                <a:cubicBezTo>
                  <a:pt x="696660" y="3309275"/>
                  <a:pt x="687825" y="3308581"/>
                  <a:pt x="694278" y="3314408"/>
                </a:cubicBezTo>
                <a:cubicBezTo>
                  <a:pt x="693866" y="3312476"/>
                  <a:pt x="693455" y="3310543"/>
                  <a:pt x="695468" y="3311842"/>
                </a:cubicBezTo>
                <a:cubicBezTo>
                  <a:pt x="694483" y="3315373"/>
                  <a:pt x="693589" y="3317299"/>
                  <a:pt x="693096" y="3319065"/>
                </a:cubicBezTo>
                <a:lnTo>
                  <a:pt x="693105" y="3320918"/>
                </a:lnTo>
                <a:lnTo>
                  <a:pt x="687194" y="3322451"/>
                </a:lnTo>
                <a:lnTo>
                  <a:pt x="684306" y="3322598"/>
                </a:lnTo>
                <a:lnTo>
                  <a:pt x="680504" y="3318842"/>
                </a:lnTo>
                <a:cubicBezTo>
                  <a:pt x="679063" y="3317939"/>
                  <a:pt x="677632" y="3317850"/>
                  <a:pt x="676235" y="3319450"/>
                </a:cubicBezTo>
                <a:cubicBezTo>
                  <a:pt x="675825" y="3317518"/>
                  <a:pt x="673810" y="3316220"/>
                  <a:pt x="673398" y="3314288"/>
                </a:cubicBezTo>
                <a:cubicBezTo>
                  <a:pt x="671796" y="3314922"/>
                  <a:pt x="671796" y="3314922"/>
                  <a:pt x="671796" y="3314922"/>
                </a:cubicBezTo>
                <a:cubicBezTo>
                  <a:pt x="670193" y="3315556"/>
                  <a:pt x="670193" y="3315556"/>
                  <a:pt x="670604" y="3317489"/>
                </a:cubicBezTo>
                <a:lnTo>
                  <a:pt x="671618" y="3322249"/>
                </a:lnTo>
                <a:lnTo>
                  <a:pt x="668377" y="3320628"/>
                </a:lnTo>
                <a:cubicBezTo>
                  <a:pt x="663334" y="3318107"/>
                  <a:pt x="663334" y="3318107"/>
                  <a:pt x="663334" y="3318107"/>
                </a:cubicBezTo>
                <a:cubicBezTo>
                  <a:pt x="663334" y="3318107"/>
                  <a:pt x="662435" y="3321452"/>
                  <a:pt x="661535" y="3324797"/>
                </a:cubicBezTo>
                <a:lnTo>
                  <a:pt x="660002" y="3330497"/>
                </a:lnTo>
                <a:lnTo>
                  <a:pt x="659866" y="3330273"/>
                </a:lnTo>
                <a:cubicBezTo>
                  <a:pt x="658256" y="3329612"/>
                  <a:pt x="656605" y="3329746"/>
                  <a:pt x="655423" y="3328137"/>
                </a:cubicBezTo>
                <a:cubicBezTo>
                  <a:pt x="656238" y="3331968"/>
                  <a:pt x="652731" y="3331278"/>
                  <a:pt x="653546" y="3335110"/>
                </a:cubicBezTo>
                <a:lnTo>
                  <a:pt x="653574" y="3335240"/>
                </a:lnTo>
                <a:lnTo>
                  <a:pt x="652894" y="3335654"/>
                </a:lnTo>
                <a:cubicBezTo>
                  <a:pt x="650733" y="3338368"/>
                  <a:pt x="648573" y="3341083"/>
                  <a:pt x="646052" y="3339822"/>
                </a:cubicBezTo>
                <a:cubicBezTo>
                  <a:pt x="646052" y="3339822"/>
                  <a:pt x="646052" y="3339822"/>
                  <a:pt x="641009" y="3337300"/>
                </a:cubicBezTo>
                <a:cubicBezTo>
                  <a:pt x="644607" y="3323921"/>
                  <a:pt x="644607" y="3323921"/>
                  <a:pt x="644607" y="3323921"/>
                </a:cubicBezTo>
                <a:cubicBezTo>
                  <a:pt x="649651" y="3326445"/>
                  <a:pt x="649651" y="3326445"/>
                  <a:pt x="654692" y="3328965"/>
                </a:cubicBezTo>
                <a:cubicBezTo>
                  <a:pt x="649651" y="3326445"/>
                  <a:pt x="659736" y="3331487"/>
                  <a:pt x="658291" y="3315585"/>
                </a:cubicBezTo>
                <a:cubicBezTo>
                  <a:pt x="653249" y="3313064"/>
                  <a:pt x="661889" y="3302208"/>
                  <a:pt x="646762" y="3294643"/>
                </a:cubicBezTo>
                <a:cubicBezTo>
                  <a:pt x="643164" y="3308021"/>
                  <a:pt x="628034" y="3300454"/>
                  <a:pt x="628034" y="3300454"/>
                </a:cubicBezTo>
                <a:cubicBezTo>
                  <a:pt x="641718" y="3292120"/>
                  <a:pt x="622993" y="3297934"/>
                  <a:pt x="631633" y="3287077"/>
                </a:cubicBezTo>
                <a:cubicBezTo>
                  <a:pt x="621547" y="3282033"/>
                  <a:pt x="628034" y="3300454"/>
                  <a:pt x="617950" y="3295411"/>
                </a:cubicBezTo>
                <a:cubicBezTo>
                  <a:pt x="617950" y="3295411"/>
                  <a:pt x="621547" y="3282033"/>
                  <a:pt x="621547" y="3282033"/>
                </a:cubicBezTo>
                <a:cubicBezTo>
                  <a:pt x="616505" y="3279512"/>
                  <a:pt x="620102" y="3266134"/>
                  <a:pt x="606421" y="3274468"/>
                </a:cubicBezTo>
                <a:cubicBezTo>
                  <a:pt x="611463" y="3276991"/>
                  <a:pt x="601378" y="3271948"/>
                  <a:pt x="596335" y="3269425"/>
                </a:cubicBezTo>
                <a:cubicBezTo>
                  <a:pt x="596335" y="3269425"/>
                  <a:pt x="591292" y="3266903"/>
                  <a:pt x="591292" y="3266903"/>
                </a:cubicBezTo>
                <a:cubicBezTo>
                  <a:pt x="591292" y="3266903"/>
                  <a:pt x="586251" y="3264382"/>
                  <a:pt x="577609" y="3275237"/>
                </a:cubicBezTo>
                <a:cubicBezTo>
                  <a:pt x="577609" y="3275237"/>
                  <a:pt x="577609" y="3275237"/>
                  <a:pt x="574010" y="3288618"/>
                </a:cubicBezTo>
                <a:cubicBezTo>
                  <a:pt x="574010" y="3288618"/>
                  <a:pt x="568967" y="3286095"/>
                  <a:pt x="568967" y="3286095"/>
                </a:cubicBezTo>
                <a:cubicBezTo>
                  <a:pt x="568967" y="3286095"/>
                  <a:pt x="568967" y="3286095"/>
                  <a:pt x="563925" y="3283575"/>
                </a:cubicBezTo>
                <a:cubicBezTo>
                  <a:pt x="563925" y="3283575"/>
                  <a:pt x="557439" y="3265150"/>
                  <a:pt x="553840" y="3278531"/>
                </a:cubicBezTo>
                <a:cubicBezTo>
                  <a:pt x="552395" y="3262630"/>
                  <a:pt x="540866" y="3241686"/>
                  <a:pt x="530781" y="3236643"/>
                </a:cubicBezTo>
                <a:cubicBezTo>
                  <a:pt x="532225" y="3252541"/>
                  <a:pt x="522140" y="3247499"/>
                  <a:pt x="522140" y="3247499"/>
                </a:cubicBezTo>
                <a:cubicBezTo>
                  <a:pt x="518540" y="3260879"/>
                  <a:pt x="522140" y="3247499"/>
                  <a:pt x="523585" y="3263401"/>
                </a:cubicBezTo>
                <a:cubicBezTo>
                  <a:pt x="508456" y="3255835"/>
                  <a:pt x="493328" y="3248270"/>
                  <a:pt x="479646" y="3256604"/>
                </a:cubicBezTo>
                <a:cubicBezTo>
                  <a:pt x="474603" y="3254083"/>
                  <a:pt x="474603" y="3254083"/>
                  <a:pt x="474603" y="3254083"/>
                </a:cubicBezTo>
                <a:cubicBezTo>
                  <a:pt x="469560" y="3251561"/>
                  <a:pt x="469560" y="3251561"/>
                  <a:pt x="464517" y="3249039"/>
                </a:cubicBezTo>
                <a:cubicBezTo>
                  <a:pt x="459474" y="3246518"/>
                  <a:pt x="454432" y="3243996"/>
                  <a:pt x="449388" y="3241473"/>
                </a:cubicBezTo>
                <a:cubicBezTo>
                  <a:pt x="434261" y="3233909"/>
                  <a:pt x="404007" y="3218778"/>
                  <a:pt x="383836" y="3208692"/>
                </a:cubicBezTo>
                <a:cubicBezTo>
                  <a:pt x="372305" y="3187748"/>
                  <a:pt x="348537" y="3191040"/>
                  <a:pt x="329809" y="3196852"/>
                </a:cubicBezTo>
                <a:cubicBezTo>
                  <a:pt x="329809" y="3196852"/>
                  <a:pt x="324768" y="3194330"/>
                  <a:pt x="324768" y="3194330"/>
                </a:cubicBezTo>
                <a:cubicBezTo>
                  <a:pt x="324768" y="3194330"/>
                  <a:pt x="321171" y="3207707"/>
                  <a:pt x="326212" y="3210229"/>
                </a:cubicBezTo>
                <a:cubicBezTo>
                  <a:pt x="326212" y="3210229"/>
                  <a:pt x="321171" y="3207707"/>
                  <a:pt x="317573" y="3221086"/>
                </a:cubicBezTo>
                <a:cubicBezTo>
                  <a:pt x="322614" y="3223606"/>
                  <a:pt x="322614" y="3223606"/>
                  <a:pt x="322614" y="3223606"/>
                </a:cubicBezTo>
                <a:cubicBezTo>
                  <a:pt x="322614" y="3223606"/>
                  <a:pt x="322614" y="3223606"/>
                  <a:pt x="331256" y="3212751"/>
                </a:cubicBezTo>
                <a:cubicBezTo>
                  <a:pt x="327657" y="3226128"/>
                  <a:pt x="327657" y="3226128"/>
                  <a:pt x="327657" y="3226128"/>
                </a:cubicBezTo>
                <a:cubicBezTo>
                  <a:pt x="336298" y="3215273"/>
                  <a:pt x="341340" y="3217795"/>
                  <a:pt x="342785" y="3233695"/>
                </a:cubicBezTo>
                <a:cubicBezTo>
                  <a:pt x="346384" y="3220316"/>
                  <a:pt x="347828" y="3236216"/>
                  <a:pt x="346384" y="3220316"/>
                </a:cubicBezTo>
                <a:cubicBezTo>
                  <a:pt x="351426" y="3222838"/>
                  <a:pt x="355024" y="3209460"/>
                  <a:pt x="360067" y="3211983"/>
                </a:cubicBezTo>
                <a:cubicBezTo>
                  <a:pt x="356469" y="3225360"/>
                  <a:pt x="352872" y="3238737"/>
                  <a:pt x="357913" y="3241260"/>
                </a:cubicBezTo>
                <a:cubicBezTo>
                  <a:pt x="357913" y="3241260"/>
                  <a:pt x="357913" y="3241260"/>
                  <a:pt x="349272" y="3252119"/>
                </a:cubicBezTo>
                <a:cubicBezTo>
                  <a:pt x="349272" y="3252119"/>
                  <a:pt x="349272" y="3252119"/>
                  <a:pt x="354314" y="3254640"/>
                </a:cubicBezTo>
                <a:cubicBezTo>
                  <a:pt x="354314" y="3254640"/>
                  <a:pt x="359357" y="3257162"/>
                  <a:pt x="359357" y="3257162"/>
                </a:cubicBezTo>
                <a:cubicBezTo>
                  <a:pt x="355760" y="3270539"/>
                  <a:pt x="379527" y="3267248"/>
                  <a:pt x="375930" y="3280627"/>
                </a:cubicBezTo>
                <a:cubicBezTo>
                  <a:pt x="370887" y="3278104"/>
                  <a:pt x="367289" y="3291481"/>
                  <a:pt x="372331" y="3294004"/>
                </a:cubicBezTo>
                <a:cubicBezTo>
                  <a:pt x="380972" y="3283148"/>
                  <a:pt x="380972" y="3283148"/>
                  <a:pt x="386015" y="3285670"/>
                </a:cubicBezTo>
                <a:cubicBezTo>
                  <a:pt x="386015" y="3285670"/>
                  <a:pt x="389613" y="3272292"/>
                  <a:pt x="389613" y="3272292"/>
                </a:cubicBezTo>
                <a:cubicBezTo>
                  <a:pt x="393211" y="3258911"/>
                  <a:pt x="388169" y="3256390"/>
                  <a:pt x="386725" y="3240490"/>
                </a:cubicBezTo>
                <a:lnTo>
                  <a:pt x="396810" y="3245534"/>
                </a:lnTo>
                <a:cubicBezTo>
                  <a:pt x="401851" y="3248055"/>
                  <a:pt x="401851" y="3248055"/>
                  <a:pt x="401851" y="3248055"/>
                </a:cubicBezTo>
                <a:cubicBezTo>
                  <a:pt x="393211" y="3258911"/>
                  <a:pt x="393211" y="3258911"/>
                  <a:pt x="394655" y="3274815"/>
                </a:cubicBezTo>
                <a:cubicBezTo>
                  <a:pt x="394655" y="3274815"/>
                  <a:pt x="394655" y="3274815"/>
                  <a:pt x="391058" y="3288191"/>
                </a:cubicBezTo>
                <a:cubicBezTo>
                  <a:pt x="396101" y="3290714"/>
                  <a:pt x="401142" y="3293235"/>
                  <a:pt x="392503" y="3304091"/>
                </a:cubicBezTo>
                <a:cubicBezTo>
                  <a:pt x="393947" y="3319990"/>
                  <a:pt x="393947" y="3319990"/>
                  <a:pt x="398990" y="3322512"/>
                </a:cubicBezTo>
                <a:cubicBezTo>
                  <a:pt x="404032" y="3325033"/>
                  <a:pt x="404032" y="3325033"/>
                  <a:pt x="409074" y="3327555"/>
                </a:cubicBezTo>
                <a:cubicBezTo>
                  <a:pt x="412672" y="3314177"/>
                  <a:pt x="412672" y="3314177"/>
                  <a:pt x="412672" y="3314177"/>
                </a:cubicBezTo>
                <a:lnTo>
                  <a:pt x="417717" y="3316699"/>
                </a:lnTo>
                <a:cubicBezTo>
                  <a:pt x="427800" y="3321743"/>
                  <a:pt x="419160" y="3332599"/>
                  <a:pt x="424202" y="3335120"/>
                </a:cubicBezTo>
                <a:cubicBezTo>
                  <a:pt x="432843" y="3324264"/>
                  <a:pt x="432843" y="3324264"/>
                  <a:pt x="432843" y="3324264"/>
                </a:cubicBezTo>
                <a:cubicBezTo>
                  <a:pt x="429245" y="3337643"/>
                  <a:pt x="429245" y="3337643"/>
                  <a:pt x="429245" y="3337643"/>
                </a:cubicBezTo>
                <a:cubicBezTo>
                  <a:pt x="434288" y="3340165"/>
                  <a:pt x="439329" y="3342685"/>
                  <a:pt x="447971" y="3331829"/>
                </a:cubicBezTo>
                <a:cubicBezTo>
                  <a:pt x="456611" y="3320974"/>
                  <a:pt x="446526" y="3315931"/>
                  <a:pt x="451568" y="3318451"/>
                </a:cubicBezTo>
                <a:cubicBezTo>
                  <a:pt x="456611" y="3320974"/>
                  <a:pt x="456611" y="3320974"/>
                  <a:pt x="456611" y="3320974"/>
                </a:cubicBezTo>
                <a:cubicBezTo>
                  <a:pt x="466697" y="3326018"/>
                  <a:pt x="476781" y="3331062"/>
                  <a:pt x="485423" y="3320206"/>
                </a:cubicBezTo>
                <a:cubicBezTo>
                  <a:pt x="490465" y="3322726"/>
                  <a:pt x="486867" y="3336105"/>
                  <a:pt x="486867" y="3336105"/>
                </a:cubicBezTo>
                <a:cubicBezTo>
                  <a:pt x="486867" y="3336105"/>
                  <a:pt x="486867" y="3336105"/>
                  <a:pt x="478227" y="3346962"/>
                </a:cubicBezTo>
                <a:cubicBezTo>
                  <a:pt x="478227" y="3346962"/>
                  <a:pt x="473183" y="3344438"/>
                  <a:pt x="469586" y="3357816"/>
                </a:cubicBezTo>
                <a:cubicBezTo>
                  <a:pt x="464542" y="3355295"/>
                  <a:pt x="464542" y="3355295"/>
                  <a:pt x="468141" y="3341916"/>
                </a:cubicBezTo>
                <a:cubicBezTo>
                  <a:pt x="463098" y="3339395"/>
                  <a:pt x="463098" y="3339395"/>
                  <a:pt x="463098" y="3339395"/>
                </a:cubicBezTo>
                <a:cubicBezTo>
                  <a:pt x="459501" y="3352772"/>
                  <a:pt x="459501" y="3352772"/>
                  <a:pt x="459501" y="3352772"/>
                </a:cubicBezTo>
                <a:cubicBezTo>
                  <a:pt x="459501" y="3352772"/>
                  <a:pt x="459501" y="3352772"/>
                  <a:pt x="464542" y="3355295"/>
                </a:cubicBezTo>
                <a:cubicBezTo>
                  <a:pt x="471031" y="3373716"/>
                  <a:pt x="481116" y="3378759"/>
                  <a:pt x="491202" y="3383803"/>
                </a:cubicBezTo>
                <a:cubicBezTo>
                  <a:pt x="491202" y="3383803"/>
                  <a:pt x="494799" y="3370426"/>
                  <a:pt x="489757" y="3367903"/>
                </a:cubicBezTo>
                <a:cubicBezTo>
                  <a:pt x="499842" y="3372947"/>
                  <a:pt x="504884" y="3375468"/>
                  <a:pt x="496243" y="3386325"/>
                </a:cubicBezTo>
                <a:cubicBezTo>
                  <a:pt x="502730" y="3404749"/>
                  <a:pt x="499842" y="3372947"/>
                  <a:pt x="509927" y="3377990"/>
                </a:cubicBezTo>
                <a:cubicBezTo>
                  <a:pt x="514971" y="3380512"/>
                  <a:pt x="506328" y="3391368"/>
                  <a:pt x="511372" y="3393889"/>
                </a:cubicBezTo>
                <a:cubicBezTo>
                  <a:pt x="511372" y="3393889"/>
                  <a:pt x="520012" y="3383033"/>
                  <a:pt x="525055" y="3385555"/>
                </a:cubicBezTo>
                <a:cubicBezTo>
                  <a:pt x="520012" y="3383033"/>
                  <a:pt x="523610" y="3369656"/>
                  <a:pt x="528653" y="3372178"/>
                </a:cubicBezTo>
                <a:cubicBezTo>
                  <a:pt x="525055" y="3385555"/>
                  <a:pt x="525055" y="3385555"/>
                  <a:pt x="530098" y="3388077"/>
                </a:cubicBezTo>
                <a:cubicBezTo>
                  <a:pt x="530098" y="3388077"/>
                  <a:pt x="531542" y="3403978"/>
                  <a:pt x="531542" y="3403978"/>
                </a:cubicBezTo>
                <a:cubicBezTo>
                  <a:pt x="536584" y="3406498"/>
                  <a:pt x="536584" y="3406498"/>
                  <a:pt x="536584" y="3406498"/>
                </a:cubicBezTo>
                <a:cubicBezTo>
                  <a:pt x="535140" y="3390598"/>
                  <a:pt x="535140" y="3390598"/>
                  <a:pt x="535140" y="3390598"/>
                </a:cubicBezTo>
                <a:cubicBezTo>
                  <a:pt x="535140" y="3390598"/>
                  <a:pt x="545226" y="3395642"/>
                  <a:pt x="548824" y="3382265"/>
                </a:cubicBezTo>
                <a:cubicBezTo>
                  <a:pt x="545226" y="3395642"/>
                  <a:pt x="540183" y="3393121"/>
                  <a:pt x="545226" y="3395642"/>
                </a:cubicBezTo>
                <a:cubicBezTo>
                  <a:pt x="553867" y="3384788"/>
                  <a:pt x="546671" y="3411542"/>
                  <a:pt x="555311" y="3400686"/>
                </a:cubicBezTo>
                <a:cubicBezTo>
                  <a:pt x="560354" y="3403208"/>
                  <a:pt x="570440" y="3408252"/>
                  <a:pt x="574037" y="3394873"/>
                </a:cubicBezTo>
                <a:cubicBezTo>
                  <a:pt x="570440" y="3408252"/>
                  <a:pt x="575481" y="3410773"/>
                  <a:pt x="580524" y="3413294"/>
                </a:cubicBezTo>
                <a:cubicBezTo>
                  <a:pt x="580524" y="3413294"/>
                  <a:pt x="580524" y="3413294"/>
                  <a:pt x="581969" y="3429193"/>
                </a:cubicBezTo>
                <a:cubicBezTo>
                  <a:pt x="581969" y="3429193"/>
                  <a:pt x="585567" y="3415817"/>
                  <a:pt x="585567" y="3415817"/>
                </a:cubicBezTo>
                <a:cubicBezTo>
                  <a:pt x="594213" y="3431524"/>
                  <a:pt x="593140" y="3459446"/>
                  <a:pt x="604218" y="3472100"/>
                </a:cubicBezTo>
                <a:lnTo>
                  <a:pt x="608507" y="3473861"/>
                </a:lnTo>
                <a:lnTo>
                  <a:pt x="610021" y="3475401"/>
                </a:lnTo>
                <a:lnTo>
                  <a:pt x="610611" y="3474727"/>
                </a:lnTo>
                <a:lnTo>
                  <a:pt x="620156" y="3478648"/>
                </a:lnTo>
                <a:cubicBezTo>
                  <a:pt x="620156" y="3478648"/>
                  <a:pt x="616558" y="3492026"/>
                  <a:pt x="621599" y="3494547"/>
                </a:cubicBezTo>
                <a:cubicBezTo>
                  <a:pt x="625198" y="3481170"/>
                  <a:pt x="625198" y="3481170"/>
                  <a:pt x="625198" y="3481170"/>
                </a:cubicBezTo>
                <a:cubicBezTo>
                  <a:pt x="625198" y="3481170"/>
                  <a:pt x="625198" y="3481170"/>
                  <a:pt x="620156" y="3478648"/>
                </a:cubicBezTo>
                <a:cubicBezTo>
                  <a:pt x="625198" y="3481170"/>
                  <a:pt x="633839" y="3470313"/>
                  <a:pt x="635283" y="3486213"/>
                </a:cubicBezTo>
                <a:cubicBezTo>
                  <a:pt x="638881" y="3472836"/>
                  <a:pt x="638881" y="3472836"/>
                  <a:pt x="633839" y="3470313"/>
                </a:cubicBezTo>
                <a:cubicBezTo>
                  <a:pt x="638881" y="3472836"/>
                  <a:pt x="643924" y="3475358"/>
                  <a:pt x="643924" y="3475358"/>
                </a:cubicBezTo>
                <a:cubicBezTo>
                  <a:pt x="646446" y="3476618"/>
                  <a:pt x="646446" y="3476618"/>
                  <a:pt x="645366" y="3477975"/>
                </a:cubicBezTo>
                <a:lnTo>
                  <a:pt x="641253" y="3486757"/>
                </a:lnTo>
                <a:lnTo>
                  <a:pt x="640477" y="3485043"/>
                </a:lnTo>
                <a:lnTo>
                  <a:pt x="640860" y="3487597"/>
                </a:lnTo>
                <a:lnTo>
                  <a:pt x="640327" y="3488736"/>
                </a:lnTo>
                <a:lnTo>
                  <a:pt x="641055" y="3488901"/>
                </a:lnTo>
                <a:lnTo>
                  <a:pt x="641346" y="3490839"/>
                </a:lnTo>
                <a:cubicBezTo>
                  <a:pt x="642259" y="3493412"/>
                  <a:pt x="643661" y="3495422"/>
                  <a:pt x="645148" y="3493255"/>
                </a:cubicBezTo>
                <a:cubicBezTo>
                  <a:pt x="646332" y="3490683"/>
                  <a:pt x="642724" y="3490006"/>
                  <a:pt x="642724" y="3490006"/>
                </a:cubicBezTo>
                <a:lnTo>
                  <a:pt x="642358" y="3489196"/>
                </a:lnTo>
                <a:lnTo>
                  <a:pt x="649004" y="3490703"/>
                </a:lnTo>
                <a:lnTo>
                  <a:pt x="650643" y="3489845"/>
                </a:lnTo>
                <a:lnTo>
                  <a:pt x="650652" y="3493220"/>
                </a:lnTo>
                <a:cubicBezTo>
                  <a:pt x="652656" y="3494494"/>
                  <a:pt x="654253" y="3493860"/>
                  <a:pt x="653848" y="3491956"/>
                </a:cubicBezTo>
                <a:cubicBezTo>
                  <a:pt x="655447" y="3491324"/>
                  <a:pt x="655040" y="3489420"/>
                  <a:pt x="655040" y="3489420"/>
                </a:cubicBezTo>
                <a:cubicBezTo>
                  <a:pt x="656042" y="3490055"/>
                  <a:pt x="657443" y="3490533"/>
                  <a:pt x="658942" y="3490456"/>
                </a:cubicBezTo>
                <a:cubicBezTo>
                  <a:pt x="660442" y="3490381"/>
                  <a:pt x="662039" y="3489747"/>
                  <a:pt x="663435" y="3488163"/>
                </a:cubicBezTo>
                <a:lnTo>
                  <a:pt x="663602" y="3485397"/>
                </a:lnTo>
                <a:lnTo>
                  <a:pt x="664094" y="3485444"/>
                </a:lnTo>
                <a:cubicBezTo>
                  <a:pt x="662746" y="3490460"/>
                  <a:pt x="665042" y="3490897"/>
                  <a:pt x="668516" y="3490322"/>
                </a:cubicBezTo>
                <a:lnTo>
                  <a:pt x="676070" y="3489536"/>
                </a:lnTo>
                <a:lnTo>
                  <a:pt x="678304" y="3492512"/>
                </a:lnTo>
                <a:cubicBezTo>
                  <a:pt x="679906" y="3491879"/>
                  <a:pt x="679906" y="3491879"/>
                  <a:pt x="679906" y="3491879"/>
                </a:cubicBezTo>
                <a:cubicBezTo>
                  <a:pt x="680317" y="3493810"/>
                  <a:pt x="680317" y="3493810"/>
                  <a:pt x="680317" y="3493810"/>
                </a:cubicBezTo>
                <a:cubicBezTo>
                  <a:pt x="679948" y="3500242"/>
                  <a:pt x="673126" y="3500845"/>
                  <a:pt x="674770" y="3508575"/>
                </a:cubicBezTo>
                <a:cubicBezTo>
                  <a:pt x="673167" y="3509208"/>
                  <a:pt x="673167" y="3509208"/>
                  <a:pt x="673167" y="3509208"/>
                </a:cubicBezTo>
                <a:cubicBezTo>
                  <a:pt x="671153" y="3507910"/>
                  <a:pt x="671153" y="3507910"/>
                  <a:pt x="671153" y="3507910"/>
                </a:cubicBezTo>
                <a:cubicBezTo>
                  <a:pt x="669962" y="3510477"/>
                  <a:pt x="669962" y="3510477"/>
                  <a:pt x="669962" y="3510477"/>
                </a:cubicBezTo>
                <a:cubicBezTo>
                  <a:pt x="669962" y="3510477"/>
                  <a:pt x="668770" y="3513044"/>
                  <a:pt x="669182" y="3514975"/>
                </a:cubicBezTo>
                <a:cubicBezTo>
                  <a:pt x="661084" y="3501420"/>
                  <a:pt x="658289" y="3504620"/>
                  <a:pt x="648220" y="3498128"/>
                </a:cubicBezTo>
                <a:cubicBezTo>
                  <a:pt x="649043" y="3501994"/>
                  <a:pt x="649864" y="3505859"/>
                  <a:pt x="648261" y="3506493"/>
                </a:cubicBezTo>
                <a:cubicBezTo>
                  <a:pt x="647850" y="3504559"/>
                  <a:pt x="646616" y="3498763"/>
                  <a:pt x="645014" y="3499396"/>
                </a:cubicBezTo>
                <a:cubicBezTo>
                  <a:pt x="643042" y="3506463"/>
                  <a:pt x="645836" y="3503262"/>
                  <a:pt x="647480" y="3510992"/>
                </a:cubicBezTo>
                <a:cubicBezTo>
                  <a:pt x="639425" y="3505798"/>
                  <a:pt x="645098" y="3516124"/>
                  <a:pt x="643906" y="3518689"/>
                </a:cubicBezTo>
                <a:cubicBezTo>
                  <a:pt x="639097" y="3520593"/>
                  <a:pt x="631780" y="3502538"/>
                  <a:pt x="629397" y="3507670"/>
                </a:cubicBezTo>
                <a:cubicBezTo>
                  <a:pt x="637041" y="3510931"/>
                  <a:pt x="622986" y="3510208"/>
                  <a:pt x="625822" y="3515369"/>
                </a:cubicBezTo>
                <a:cubicBezTo>
                  <a:pt x="629438" y="3516034"/>
                  <a:pt x="629481" y="3524398"/>
                  <a:pt x="631495" y="3525695"/>
                </a:cubicBezTo>
                <a:cubicBezTo>
                  <a:pt x="625863" y="3523733"/>
                  <a:pt x="620275" y="3530134"/>
                  <a:pt x="619536" y="3542996"/>
                </a:cubicBezTo>
                <a:cubicBezTo>
                  <a:pt x="612302" y="3541668"/>
                  <a:pt x="611070" y="3535872"/>
                  <a:pt x="605069" y="3540339"/>
                </a:cubicBezTo>
                <a:cubicBezTo>
                  <a:pt x="607822" y="3528776"/>
                  <a:pt x="597835" y="3539012"/>
                  <a:pt x="599397" y="3530015"/>
                </a:cubicBezTo>
                <a:cubicBezTo>
                  <a:pt x="596602" y="3533216"/>
                  <a:pt x="586985" y="3537020"/>
                  <a:pt x="587355" y="3530589"/>
                </a:cubicBezTo>
                <a:cubicBezTo>
                  <a:pt x="584603" y="3542152"/>
                  <a:pt x="586247" y="3549881"/>
                  <a:pt x="589083" y="3555044"/>
                </a:cubicBezTo>
                <a:cubicBezTo>
                  <a:pt x="590274" y="3552478"/>
                  <a:pt x="598372" y="3566034"/>
                  <a:pt x="604372" y="3561565"/>
                </a:cubicBezTo>
                <a:cubicBezTo>
                  <a:pt x="603960" y="3559632"/>
                  <a:pt x="603139" y="3555769"/>
                  <a:pt x="604741" y="3555134"/>
                </a:cubicBezTo>
                <a:cubicBezTo>
                  <a:pt x="609591" y="3561596"/>
                  <a:pt x="609549" y="3553232"/>
                  <a:pt x="614810" y="3561625"/>
                </a:cubicBezTo>
                <a:cubicBezTo>
                  <a:pt x="604372" y="3561565"/>
                  <a:pt x="606839" y="3573159"/>
                  <a:pt x="599647" y="3580194"/>
                </a:cubicBezTo>
                <a:cubicBezTo>
                  <a:pt x="596441" y="3581463"/>
                  <a:pt x="592825" y="3580797"/>
                  <a:pt x="593237" y="3582730"/>
                </a:cubicBezTo>
                <a:cubicBezTo>
                  <a:pt x="590442" y="3585931"/>
                  <a:pt x="594881" y="3590458"/>
                  <a:pt x="593277" y="3591093"/>
                </a:cubicBezTo>
                <a:cubicBezTo>
                  <a:pt x="591675" y="3591727"/>
                  <a:pt x="586825" y="3585267"/>
                  <a:pt x="585633" y="3587833"/>
                </a:cubicBezTo>
                <a:cubicBezTo>
                  <a:pt x="586497" y="3600062"/>
                  <a:pt x="593277" y="3591093"/>
                  <a:pt x="596114" y="3596255"/>
                </a:cubicBezTo>
                <a:cubicBezTo>
                  <a:pt x="592908" y="3597524"/>
                  <a:pt x="591307" y="3598159"/>
                  <a:pt x="589292" y="3596860"/>
                </a:cubicBezTo>
                <a:cubicBezTo>
                  <a:pt x="589333" y="3605224"/>
                  <a:pt x="595375" y="3609119"/>
                  <a:pt x="589333" y="3605224"/>
                </a:cubicBezTo>
                <a:cubicBezTo>
                  <a:pt x="594225" y="3620047"/>
                  <a:pt x="598665" y="3624577"/>
                  <a:pt x="600309" y="3632305"/>
                </a:cubicBezTo>
                <a:cubicBezTo>
                  <a:pt x="600309" y="3632305"/>
                  <a:pt x="600309" y="3632305"/>
                  <a:pt x="598707" y="3632940"/>
                </a:cubicBezTo>
                <a:cubicBezTo>
                  <a:pt x="602775" y="3643900"/>
                  <a:pt x="608775" y="3639431"/>
                  <a:pt x="608859" y="3656158"/>
                </a:cubicBezTo>
                <a:cubicBezTo>
                  <a:pt x="604009" y="3649697"/>
                  <a:pt x="606517" y="3669653"/>
                  <a:pt x="600845" y="3659327"/>
                </a:cubicBezTo>
                <a:cubicBezTo>
                  <a:pt x="605654" y="3657425"/>
                  <a:pt x="602037" y="3656762"/>
                  <a:pt x="599612" y="3653529"/>
                </a:cubicBezTo>
                <a:cubicBezTo>
                  <a:pt x="601215" y="3652896"/>
                  <a:pt x="601215" y="3652896"/>
                  <a:pt x="600803" y="3650964"/>
                </a:cubicBezTo>
                <a:cubicBezTo>
                  <a:pt x="601995" y="3648397"/>
                  <a:pt x="601584" y="3646466"/>
                  <a:pt x="599570" y="3645167"/>
                </a:cubicBezTo>
                <a:cubicBezTo>
                  <a:pt x="597556" y="3643869"/>
                  <a:pt x="595953" y="3644504"/>
                  <a:pt x="595953" y="3644504"/>
                </a:cubicBezTo>
                <a:cubicBezTo>
                  <a:pt x="595543" y="3642570"/>
                  <a:pt x="595543" y="3642570"/>
                  <a:pt x="595543" y="3642570"/>
                </a:cubicBezTo>
                <a:cubicBezTo>
                  <a:pt x="591514" y="3639975"/>
                  <a:pt x="589543" y="3647039"/>
                  <a:pt x="584322" y="3647010"/>
                </a:cubicBezTo>
                <a:cubicBezTo>
                  <a:pt x="583912" y="3645078"/>
                  <a:pt x="583912" y="3645078"/>
                  <a:pt x="582308" y="3645711"/>
                </a:cubicBezTo>
                <a:cubicBezTo>
                  <a:pt x="582308" y="3645711"/>
                  <a:pt x="580705" y="3646345"/>
                  <a:pt x="580294" y="3644413"/>
                </a:cubicBezTo>
                <a:cubicBezTo>
                  <a:pt x="580294" y="3644413"/>
                  <a:pt x="579883" y="3642481"/>
                  <a:pt x="579472" y="3640549"/>
                </a:cubicBezTo>
                <a:cubicBezTo>
                  <a:pt x="584281" y="3638647"/>
                  <a:pt x="584567" y="3615488"/>
                  <a:pt x="590566" y="3611021"/>
                </a:cubicBezTo>
                <a:cubicBezTo>
                  <a:pt x="584524" y="3607126"/>
                  <a:pt x="578442" y="3594869"/>
                  <a:pt x="576016" y="3591638"/>
                </a:cubicBezTo>
                <a:cubicBezTo>
                  <a:pt x="575278" y="3604499"/>
                  <a:pt x="571577" y="3587109"/>
                  <a:pt x="569194" y="3592242"/>
                </a:cubicBezTo>
                <a:cubicBezTo>
                  <a:pt x="568782" y="3590310"/>
                  <a:pt x="568371" y="3588377"/>
                  <a:pt x="566770" y="3589011"/>
                </a:cubicBezTo>
                <a:cubicBezTo>
                  <a:pt x="571535" y="3578746"/>
                  <a:pt x="581974" y="3578804"/>
                  <a:pt x="583535" y="3569809"/>
                </a:cubicBezTo>
                <a:cubicBezTo>
                  <a:pt x="581932" y="3570442"/>
                  <a:pt x="581521" y="3568510"/>
                  <a:pt x="582302" y="3564011"/>
                </a:cubicBezTo>
                <a:cubicBezTo>
                  <a:pt x="577494" y="3565914"/>
                  <a:pt x="576673" y="3562049"/>
                  <a:pt x="573054" y="3561386"/>
                </a:cubicBezTo>
                <a:cubicBezTo>
                  <a:pt x="577041" y="3555618"/>
                  <a:pt x="565368" y="3549760"/>
                  <a:pt x="566602" y="3555557"/>
                </a:cubicBezTo>
                <a:cubicBezTo>
                  <a:pt x="568616" y="3556857"/>
                  <a:pt x="565822" y="3560057"/>
                  <a:pt x="571452" y="3562019"/>
                </a:cubicBezTo>
                <a:cubicBezTo>
                  <a:pt x="568658" y="3565220"/>
                  <a:pt x="559409" y="3562593"/>
                  <a:pt x="561055" y="3570322"/>
                </a:cubicBezTo>
                <a:cubicBezTo>
                  <a:pt x="563069" y="3571622"/>
                  <a:pt x="559864" y="3572888"/>
                  <a:pt x="557068" y="3576090"/>
                </a:cubicBezTo>
                <a:cubicBezTo>
                  <a:pt x="557068" y="3576090"/>
                  <a:pt x="555466" y="3576723"/>
                  <a:pt x="555055" y="3574791"/>
                </a:cubicBezTo>
                <a:cubicBezTo>
                  <a:pt x="554233" y="3570927"/>
                  <a:pt x="552218" y="3569630"/>
                  <a:pt x="550205" y="3568331"/>
                </a:cubicBezTo>
                <a:cubicBezTo>
                  <a:pt x="550616" y="3570263"/>
                  <a:pt x="550616" y="3570263"/>
                  <a:pt x="550616" y="3570263"/>
                </a:cubicBezTo>
                <a:cubicBezTo>
                  <a:pt x="546176" y="3565734"/>
                  <a:pt x="546176" y="3565734"/>
                  <a:pt x="546176" y="3565734"/>
                </a:cubicBezTo>
                <a:cubicBezTo>
                  <a:pt x="544574" y="3566368"/>
                  <a:pt x="544574" y="3566368"/>
                  <a:pt x="544574" y="3566368"/>
                </a:cubicBezTo>
                <a:cubicBezTo>
                  <a:pt x="544985" y="3568301"/>
                  <a:pt x="544985" y="3568301"/>
                  <a:pt x="545397" y="3570232"/>
                </a:cubicBezTo>
                <a:cubicBezTo>
                  <a:pt x="547409" y="3571531"/>
                  <a:pt x="547409" y="3571531"/>
                  <a:pt x="547409" y="3571531"/>
                </a:cubicBezTo>
                <a:cubicBezTo>
                  <a:pt x="549096" y="3587623"/>
                  <a:pt x="532204" y="3581736"/>
                  <a:pt x="533479" y="3595896"/>
                </a:cubicBezTo>
                <a:cubicBezTo>
                  <a:pt x="537138" y="3604924"/>
                  <a:pt x="546713" y="3592757"/>
                  <a:pt x="550371" y="3601783"/>
                </a:cubicBezTo>
                <a:cubicBezTo>
                  <a:pt x="549549" y="3597919"/>
                  <a:pt x="550740" y="3595353"/>
                  <a:pt x="551932" y="3592786"/>
                </a:cubicBezTo>
                <a:cubicBezTo>
                  <a:pt x="551932" y="3592786"/>
                  <a:pt x="551932" y="3592786"/>
                  <a:pt x="552343" y="3594718"/>
                </a:cubicBezTo>
                <a:cubicBezTo>
                  <a:pt x="552343" y="3594718"/>
                  <a:pt x="552343" y="3594718"/>
                  <a:pt x="553947" y="3594085"/>
                </a:cubicBezTo>
                <a:cubicBezTo>
                  <a:pt x="553947" y="3594085"/>
                  <a:pt x="553947" y="3594085"/>
                  <a:pt x="553535" y="3592152"/>
                </a:cubicBezTo>
                <a:cubicBezTo>
                  <a:pt x="553125" y="3590219"/>
                  <a:pt x="553125" y="3590219"/>
                  <a:pt x="552714" y="3588288"/>
                </a:cubicBezTo>
                <a:cubicBezTo>
                  <a:pt x="552714" y="3588288"/>
                  <a:pt x="554316" y="3587653"/>
                  <a:pt x="554316" y="3587653"/>
                </a:cubicBezTo>
                <a:cubicBezTo>
                  <a:pt x="555918" y="3587019"/>
                  <a:pt x="555918" y="3587019"/>
                  <a:pt x="557932" y="3588318"/>
                </a:cubicBezTo>
                <a:cubicBezTo>
                  <a:pt x="559947" y="3589615"/>
                  <a:pt x="563152" y="3588347"/>
                  <a:pt x="564755" y="3587713"/>
                </a:cubicBezTo>
                <a:cubicBezTo>
                  <a:pt x="564755" y="3587713"/>
                  <a:pt x="564755" y="3587713"/>
                  <a:pt x="565166" y="3589646"/>
                </a:cubicBezTo>
                <a:cubicBezTo>
                  <a:pt x="565577" y="3591578"/>
                  <a:pt x="567591" y="3592876"/>
                  <a:pt x="568001" y="3594809"/>
                </a:cubicBezTo>
                <a:cubicBezTo>
                  <a:pt x="564016" y="3600575"/>
                  <a:pt x="561591" y="3597344"/>
                  <a:pt x="557152" y="3592816"/>
                </a:cubicBezTo>
                <a:cubicBezTo>
                  <a:pt x="558385" y="3598613"/>
                  <a:pt x="559618" y="3604409"/>
                  <a:pt x="554809" y="3606311"/>
                </a:cubicBezTo>
                <a:cubicBezTo>
                  <a:pt x="554809" y="3606311"/>
                  <a:pt x="552797" y="3605014"/>
                  <a:pt x="551193" y="3605648"/>
                </a:cubicBezTo>
                <a:cubicBezTo>
                  <a:pt x="551193" y="3605648"/>
                  <a:pt x="549592" y="3606283"/>
                  <a:pt x="548400" y="3608849"/>
                </a:cubicBezTo>
                <a:cubicBezTo>
                  <a:pt x="546796" y="3609482"/>
                  <a:pt x="546796" y="3609482"/>
                  <a:pt x="545193" y="3610116"/>
                </a:cubicBezTo>
                <a:cubicBezTo>
                  <a:pt x="544783" y="3608184"/>
                  <a:pt x="544783" y="3608184"/>
                  <a:pt x="544783" y="3608184"/>
                </a:cubicBezTo>
                <a:cubicBezTo>
                  <a:pt x="543961" y="3604320"/>
                  <a:pt x="547166" y="3603052"/>
                  <a:pt x="546754" y="3601120"/>
                </a:cubicBezTo>
                <a:cubicBezTo>
                  <a:pt x="541946" y="3603022"/>
                  <a:pt x="536768" y="3611356"/>
                  <a:pt x="532740" y="3608759"/>
                </a:cubicBezTo>
                <a:cubicBezTo>
                  <a:pt x="534796" y="3618420"/>
                  <a:pt x="538001" y="3617152"/>
                  <a:pt x="538824" y="3621016"/>
                </a:cubicBezTo>
                <a:cubicBezTo>
                  <a:pt x="539235" y="3622949"/>
                  <a:pt x="539235" y="3622949"/>
                  <a:pt x="539647" y="3624880"/>
                </a:cubicBezTo>
                <a:cubicBezTo>
                  <a:pt x="538043" y="3625514"/>
                  <a:pt x="538043" y="3625514"/>
                  <a:pt x="538043" y="3625514"/>
                </a:cubicBezTo>
                <a:cubicBezTo>
                  <a:pt x="535619" y="3622284"/>
                  <a:pt x="531591" y="3619688"/>
                  <a:pt x="527974" y="3619024"/>
                </a:cubicBezTo>
                <a:cubicBezTo>
                  <a:pt x="525548" y="3615793"/>
                  <a:pt x="523946" y="3616428"/>
                  <a:pt x="522343" y="3617061"/>
                </a:cubicBezTo>
                <a:cubicBezTo>
                  <a:pt x="520740" y="3617696"/>
                  <a:pt x="519138" y="3618330"/>
                  <a:pt x="519138" y="3618330"/>
                </a:cubicBezTo>
                <a:cubicBezTo>
                  <a:pt x="517124" y="3617031"/>
                  <a:pt x="516712" y="3615098"/>
                  <a:pt x="516301" y="3613167"/>
                </a:cubicBezTo>
                <a:cubicBezTo>
                  <a:pt x="515890" y="3611235"/>
                  <a:pt x="514288" y="3611870"/>
                  <a:pt x="514288" y="3611870"/>
                </a:cubicBezTo>
                <a:cubicBezTo>
                  <a:pt x="513095" y="3614436"/>
                  <a:pt x="513095" y="3614436"/>
                  <a:pt x="513507" y="3616368"/>
                </a:cubicBezTo>
                <a:cubicBezTo>
                  <a:pt x="513918" y="3618300"/>
                  <a:pt x="515932" y="3619600"/>
                  <a:pt x="516343" y="3621530"/>
                </a:cubicBezTo>
                <a:cubicBezTo>
                  <a:pt x="514739" y="3622165"/>
                  <a:pt x="515151" y="3624097"/>
                  <a:pt x="515151" y="3624097"/>
                </a:cubicBezTo>
                <a:cubicBezTo>
                  <a:pt x="515151" y="3624097"/>
                  <a:pt x="513549" y="3624730"/>
                  <a:pt x="513549" y="3624730"/>
                </a:cubicBezTo>
                <a:cubicBezTo>
                  <a:pt x="510755" y="3627932"/>
                  <a:pt x="511988" y="3633728"/>
                  <a:pt x="512810" y="3637593"/>
                </a:cubicBezTo>
                <a:cubicBezTo>
                  <a:pt x="514823" y="3638891"/>
                  <a:pt x="515235" y="3640824"/>
                  <a:pt x="517249" y="3642121"/>
                </a:cubicBezTo>
                <a:cubicBezTo>
                  <a:pt x="519264" y="3643419"/>
                  <a:pt x="519264" y="3643419"/>
                  <a:pt x="519674" y="3645352"/>
                </a:cubicBezTo>
                <a:cubicBezTo>
                  <a:pt x="519674" y="3645352"/>
                  <a:pt x="521688" y="3646650"/>
                  <a:pt x="521688" y="3646650"/>
                </a:cubicBezTo>
                <a:cubicBezTo>
                  <a:pt x="522099" y="3648583"/>
                  <a:pt x="520497" y="3649216"/>
                  <a:pt x="520908" y="3651149"/>
                </a:cubicBezTo>
                <a:cubicBezTo>
                  <a:pt x="518894" y="3649851"/>
                  <a:pt x="518894" y="3649851"/>
                  <a:pt x="517292" y="3650484"/>
                </a:cubicBezTo>
                <a:cubicBezTo>
                  <a:pt x="518483" y="3647918"/>
                  <a:pt x="518483" y="3647918"/>
                  <a:pt x="518483" y="3647918"/>
                </a:cubicBezTo>
                <a:cubicBezTo>
                  <a:pt x="514455" y="3645322"/>
                  <a:pt x="512440" y="3644023"/>
                  <a:pt x="512071" y="3650454"/>
                </a:cubicBezTo>
                <a:cubicBezTo>
                  <a:pt x="514085" y="3651753"/>
                  <a:pt x="515319" y="3657550"/>
                  <a:pt x="517333" y="3658847"/>
                </a:cubicBezTo>
                <a:cubicBezTo>
                  <a:pt x="517333" y="3658847"/>
                  <a:pt x="520538" y="3657580"/>
                  <a:pt x="519716" y="3653716"/>
                </a:cubicBezTo>
                <a:cubicBezTo>
                  <a:pt x="520127" y="3655648"/>
                  <a:pt x="520127" y="3655648"/>
                  <a:pt x="521730" y="3655014"/>
                </a:cubicBezTo>
                <a:cubicBezTo>
                  <a:pt x="521730" y="3655014"/>
                  <a:pt x="521730" y="3655014"/>
                  <a:pt x="522921" y="3652447"/>
                </a:cubicBezTo>
                <a:cubicBezTo>
                  <a:pt x="523745" y="3656312"/>
                  <a:pt x="523374" y="3662743"/>
                  <a:pt x="526580" y="3661474"/>
                </a:cubicBezTo>
                <a:cubicBezTo>
                  <a:pt x="526949" y="3655043"/>
                  <a:pt x="531019" y="3666005"/>
                  <a:pt x="532991" y="3658938"/>
                </a:cubicBezTo>
                <a:cubicBezTo>
                  <a:pt x="532211" y="3663437"/>
                  <a:pt x="537841" y="3665400"/>
                  <a:pt x="540636" y="3662198"/>
                </a:cubicBezTo>
                <a:cubicBezTo>
                  <a:pt x="542239" y="3661564"/>
                  <a:pt x="542239" y="3661564"/>
                  <a:pt x="542239" y="3661564"/>
                </a:cubicBezTo>
                <a:cubicBezTo>
                  <a:pt x="541048" y="3664131"/>
                  <a:pt x="541048" y="3664131"/>
                  <a:pt x="539855" y="3666696"/>
                </a:cubicBezTo>
                <a:cubicBezTo>
                  <a:pt x="540267" y="3668629"/>
                  <a:pt x="538664" y="3669263"/>
                  <a:pt x="539075" y="3671196"/>
                </a:cubicBezTo>
                <a:cubicBezTo>
                  <a:pt x="539075" y="3671196"/>
                  <a:pt x="537473" y="3671829"/>
                  <a:pt x="537473" y="3671829"/>
                </a:cubicBezTo>
                <a:cubicBezTo>
                  <a:pt x="537473" y="3671829"/>
                  <a:pt x="537473" y="3671829"/>
                  <a:pt x="535869" y="3672464"/>
                </a:cubicBezTo>
                <a:cubicBezTo>
                  <a:pt x="533855" y="3671166"/>
                  <a:pt x="529827" y="3668570"/>
                  <a:pt x="526621" y="3669837"/>
                </a:cubicBezTo>
                <a:cubicBezTo>
                  <a:pt x="526621" y="3669837"/>
                  <a:pt x="525019" y="3670472"/>
                  <a:pt x="525429" y="3672405"/>
                </a:cubicBezTo>
                <a:cubicBezTo>
                  <a:pt x="525841" y="3674337"/>
                  <a:pt x="527444" y="3673701"/>
                  <a:pt x="527444" y="3673701"/>
                </a:cubicBezTo>
                <a:cubicBezTo>
                  <a:pt x="529047" y="3673068"/>
                  <a:pt x="532664" y="3673733"/>
                  <a:pt x="535088" y="3676963"/>
                </a:cubicBezTo>
                <a:cubicBezTo>
                  <a:pt x="535088" y="3676963"/>
                  <a:pt x="535500" y="3678895"/>
                  <a:pt x="535911" y="3680827"/>
                </a:cubicBezTo>
                <a:cubicBezTo>
                  <a:pt x="529953" y="3693660"/>
                  <a:pt x="517785" y="3669144"/>
                  <a:pt x="512649" y="3685840"/>
                </a:cubicBezTo>
                <a:cubicBezTo>
                  <a:pt x="514252" y="3685206"/>
                  <a:pt x="517458" y="3683937"/>
                  <a:pt x="517869" y="3685869"/>
                </a:cubicBezTo>
                <a:cubicBezTo>
                  <a:pt x="512690" y="3694203"/>
                  <a:pt x="503855" y="3693509"/>
                  <a:pt x="505910" y="3703171"/>
                </a:cubicBezTo>
                <a:cubicBezTo>
                  <a:pt x="501882" y="3700574"/>
                  <a:pt x="498224" y="3691547"/>
                  <a:pt x="494197" y="3688950"/>
                </a:cubicBezTo>
                <a:cubicBezTo>
                  <a:pt x="495430" y="3694747"/>
                  <a:pt x="499088" y="3703775"/>
                  <a:pt x="493458" y="3701813"/>
                </a:cubicBezTo>
                <a:cubicBezTo>
                  <a:pt x="493046" y="3699880"/>
                  <a:pt x="494239" y="3697314"/>
                  <a:pt x="492224" y="3696016"/>
                </a:cubicBezTo>
                <a:cubicBezTo>
                  <a:pt x="491238" y="3699549"/>
                  <a:pt x="489750" y="3702756"/>
                  <a:pt x="487602" y="3704915"/>
                </a:cubicBezTo>
                <a:lnTo>
                  <a:pt x="479663" y="3707329"/>
                </a:lnTo>
                <a:lnTo>
                  <a:pt x="478440" y="3706716"/>
                </a:lnTo>
                <a:lnTo>
                  <a:pt x="478422" y="3706708"/>
                </a:lnTo>
                <a:lnTo>
                  <a:pt x="476607" y="3704290"/>
                </a:lnTo>
                <a:lnTo>
                  <a:pt x="476196" y="3702356"/>
                </a:lnTo>
                <a:cubicBezTo>
                  <a:pt x="477799" y="3701723"/>
                  <a:pt x="484663" y="3709482"/>
                  <a:pt x="483430" y="3703685"/>
                </a:cubicBezTo>
                <a:cubicBezTo>
                  <a:pt x="479402" y="3701088"/>
                  <a:pt x="488607" y="3695353"/>
                  <a:pt x="484949" y="3686324"/>
                </a:cubicBezTo>
                <a:cubicBezTo>
                  <a:pt x="483346" y="3686959"/>
                  <a:pt x="480552" y="3690159"/>
                  <a:pt x="479730" y="3686295"/>
                </a:cubicBezTo>
                <a:cubicBezTo>
                  <a:pt x="481332" y="3685660"/>
                  <a:pt x="480509" y="3681796"/>
                  <a:pt x="478496" y="3680497"/>
                </a:cubicBezTo>
                <a:cubicBezTo>
                  <a:pt x="479687" y="3677931"/>
                  <a:pt x="480468" y="3673433"/>
                  <a:pt x="479646" y="3669568"/>
                </a:cubicBezTo>
                <a:cubicBezTo>
                  <a:pt x="479646" y="3669568"/>
                  <a:pt x="479235" y="3667635"/>
                  <a:pt x="479235" y="3667635"/>
                </a:cubicBezTo>
                <a:cubicBezTo>
                  <a:pt x="477633" y="3668269"/>
                  <a:pt x="477633" y="3668269"/>
                  <a:pt x="477633" y="3668269"/>
                </a:cubicBezTo>
                <a:cubicBezTo>
                  <a:pt x="476851" y="3672769"/>
                  <a:pt x="477262" y="3674701"/>
                  <a:pt x="476070" y="3677267"/>
                </a:cubicBezTo>
                <a:cubicBezTo>
                  <a:pt x="475659" y="3675334"/>
                  <a:pt x="475659" y="3675334"/>
                  <a:pt x="475659" y="3675334"/>
                </a:cubicBezTo>
                <a:cubicBezTo>
                  <a:pt x="468796" y="3667575"/>
                  <a:pt x="476523" y="3687562"/>
                  <a:pt x="470894" y="3685600"/>
                </a:cubicBezTo>
                <a:cubicBezTo>
                  <a:pt x="471715" y="3689465"/>
                  <a:pt x="471715" y="3689465"/>
                  <a:pt x="471715" y="3689465"/>
                </a:cubicBezTo>
                <a:cubicBezTo>
                  <a:pt x="469702" y="3688166"/>
                  <a:pt x="468099" y="3688801"/>
                  <a:pt x="466496" y="3689435"/>
                </a:cubicBezTo>
                <a:cubicBezTo>
                  <a:pt x="464482" y="3688136"/>
                  <a:pt x="464070" y="3686204"/>
                  <a:pt x="465263" y="3683638"/>
                </a:cubicBezTo>
                <a:cubicBezTo>
                  <a:pt x="467276" y="3684936"/>
                  <a:pt x="471674" y="3681102"/>
                  <a:pt x="470030" y="3673373"/>
                </a:cubicBezTo>
                <a:cubicBezTo>
                  <a:pt x="471221" y="3670806"/>
                  <a:pt x="472824" y="3670172"/>
                  <a:pt x="474016" y="3667606"/>
                </a:cubicBezTo>
                <a:cubicBezTo>
                  <a:pt x="473605" y="3665674"/>
                  <a:pt x="473605" y="3665674"/>
                  <a:pt x="473193" y="3663742"/>
                </a:cubicBezTo>
                <a:cubicBezTo>
                  <a:pt x="471590" y="3664376"/>
                  <a:pt x="471590" y="3664376"/>
                  <a:pt x="471590" y="3664376"/>
                </a:cubicBezTo>
                <a:cubicBezTo>
                  <a:pt x="470399" y="3666942"/>
                  <a:pt x="470399" y="3666942"/>
                  <a:pt x="469207" y="3669508"/>
                </a:cubicBezTo>
                <a:cubicBezTo>
                  <a:pt x="468796" y="3667575"/>
                  <a:pt x="468796" y="3667575"/>
                  <a:pt x="468796" y="3667575"/>
                </a:cubicBezTo>
                <a:cubicBezTo>
                  <a:pt x="469123" y="3652781"/>
                  <a:pt x="467973" y="3663712"/>
                  <a:pt x="465590" y="3668844"/>
                </a:cubicBezTo>
                <a:cubicBezTo>
                  <a:pt x="464398" y="3671410"/>
                  <a:pt x="464398" y="3671410"/>
                  <a:pt x="464398" y="3671410"/>
                </a:cubicBezTo>
                <a:cubicBezTo>
                  <a:pt x="463988" y="3669477"/>
                  <a:pt x="463576" y="3667545"/>
                  <a:pt x="463164" y="3665613"/>
                </a:cubicBezTo>
                <a:cubicBezTo>
                  <a:pt x="462343" y="3661749"/>
                  <a:pt x="461521" y="3657885"/>
                  <a:pt x="460698" y="3654020"/>
                </a:cubicBezTo>
                <a:cubicBezTo>
                  <a:pt x="460698" y="3654020"/>
                  <a:pt x="462301" y="3653385"/>
                  <a:pt x="462301" y="3653385"/>
                </a:cubicBezTo>
                <a:cubicBezTo>
                  <a:pt x="463492" y="3650819"/>
                  <a:pt x="465095" y="3650185"/>
                  <a:pt x="466698" y="3649551"/>
                </a:cubicBezTo>
                <a:cubicBezTo>
                  <a:pt x="468300" y="3648917"/>
                  <a:pt x="468300" y="3648917"/>
                  <a:pt x="469903" y="3648283"/>
                </a:cubicBezTo>
                <a:cubicBezTo>
                  <a:pt x="469903" y="3648283"/>
                  <a:pt x="471095" y="3645717"/>
                  <a:pt x="470684" y="3643784"/>
                </a:cubicBezTo>
                <a:cubicBezTo>
                  <a:pt x="470274" y="3641852"/>
                  <a:pt x="468259" y="3640554"/>
                  <a:pt x="468259" y="3640554"/>
                </a:cubicBezTo>
                <a:cubicBezTo>
                  <a:pt x="467067" y="3643121"/>
                  <a:pt x="466656" y="3641189"/>
                  <a:pt x="465053" y="3641822"/>
                </a:cubicBezTo>
                <a:cubicBezTo>
                  <a:pt x="465053" y="3641822"/>
                  <a:pt x="463451" y="3642455"/>
                  <a:pt x="463451" y="3642455"/>
                </a:cubicBezTo>
                <a:cubicBezTo>
                  <a:pt x="461849" y="3643089"/>
                  <a:pt x="459053" y="3646290"/>
                  <a:pt x="457862" y="3648858"/>
                </a:cubicBezTo>
                <a:cubicBezTo>
                  <a:pt x="458273" y="3650790"/>
                  <a:pt x="456670" y="3651423"/>
                  <a:pt x="454657" y="3650124"/>
                </a:cubicBezTo>
                <a:cubicBezTo>
                  <a:pt x="454657" y="3650124"/>
                  <a:pt x="454245" y="3648193"/>
                  <a:pt x="452231" y="3646894"/>
                </a:cubicBezTo>
                <a:cubicBezTo>
                  <a:pt x="452231" y="3646894"/>
                  <a:pt x="450628" y="3647529"/>
                  <a:pt x="450628" y="3647529"/>
                </a:cubicBezTo>
                <a:cubicBezTo>
                  <a:pt x="450628" y="3647529"/>
                  <a:pt x="451040" y="3649461"/>
                  <a:pt x="451451" y="3651394"/>
                </a:cubicBezTo>
                <a:cubicBezTo>
                  <a:pt x="453054" y="3650760"/>
                  <a:pt x="453464" y="3652691"/>
                  <a:pt x="453875" y="3654624"/>
                </a:cubicBezTo>
                <a:cubicBezTo>
                  <a:pt x="455478" y="3653990"/>
                  <a:pt x="455478" y="3653990"/>
                  <a:pt x="455478" y="3653990"/>
                </a:cubicBezTo>
                <a:cubicBezTo>
                  <a:pt x="455889" y="3655923"/>
                  <a:pt x="457493" y="3655288"/>
                  <a:pt x="459095" y="3654653"/>
                </a:cubicBezTo>
                <a:cubicBezTo>
                  <a:pt x="459917" y="3658519"/>
                  <a:pt x="460740" y="3662382"/>
                  <a:pt x="461562" y="3666247"/>
                </a:cubicBezTo>
                <a:cubicBezTo>
                  <a:pt x="461562" y="3666247"/>
                  <a:pt x="461974" y="3668179"/>
                  <a:pt x="462385" y="3670112"/>
                </a:cubicBezTo>
                <a:cubicBezTo>
                  <a:pt x="460782" y="3670745"/>
                  <a:pt x="460782" y="3670745"/>
                  <a:pt x="460782" y="3670745"/>
                </a:cubicBezTo>
                <a:cubicBezTo>
                  <a:pt x="459180" y="3671380"/>
                  <a:pt x="457575" y="3672014"/>
                  <a:pt x="457575" y="3672014"/>
                </a:cubicBezTo>
                <a:cubicBezTo>
                  <a:pt x="456384" y="3674581"/>
                  <a:pt x="456384" y="3674581"/>
                  <a:pt x="456384" y="3674581"/>
                </a:cubicBezTo>
                <a:cubicBezTo>
                  <a:pt x="454781" y="3675215"/>
                  <a:pt x="453590" y="3677782"/>
                  <a:pt x="454000" y="3679714"/>
                </a:cubicBezTo>
                <a:cubicBezTo>
                  <a:pt x="456014" y="3681012"/>
                  <a:pt x="456426" y="3682944"/>
                  <a:pt x="458030" y="3682310"/>
                </a:cubicBezTo>
                <a:cubicBezTo>
                  <a:pt x="457618" y="3680378"/>
                  <a:pt x="459221" y="3679744"/>
                  <a:pt x="459221" y="3679744"/>
                </a:cubicBezTo>
                <a:cubicBezTo>
                  <a:pt x="460823" y="3679110"/>
                  <a:pt x="460823" y="3679110"/>
                  <a:pt x="462427" y="3678475"/>
                </a:cubicBezTo>
                <a:cubicBezTo>
                  <a:pt x="462837" y="3680407"/>
                  <a:pt x="462837" y="3680407"/>
                  <a:pt x="462837" y="3680407"/>
                </a:cubicBezTo>
                <a:cubicBezTo>
                  <a:pt x="462057" y="3684906"/>
                  <a:pt x="463289" y="3690703"/>
                  <a:pt x="465716" y="3693933"/>
                </a:cubicBezTo>
                <a:cubicBezTo>
                  <a:pt x="467318" y="3693299"/>
                  <a:pt x="467318" y="3693299"/>
                  <a:pt x="467318" y="3693299"/>
                </a:cubicBezTo>
                <a:cubicBezTo>
                  <a:pt x="468921" y="3692666"/>
                  <a:pt x="468921" y="3692666"/>
                  <a:pt x="468921" y="3692666"/>
                </a:cubicBezTo>
                <a:cubicBezTo>
                  <a:pt x="469332" y="3694597"/>
                  <a:pt x="469743" y="3696529"/>
                  <a:pt x="468552" y="3699096"/>
                </a:cubicBezTo>
                <a:cubicBezTo>
                  <a:pt x="468962" y="3701029"/>
                  <a:pt x="468962" y="3701029"/>
                  <a:pt x="468962" y="3701029"/>
                </a:cubicBezTo>
                <a:cubicBezTo>
                  <a:pt x="467360" y="3701662"/>
                  <a:pt x="465345" y="3700364"/>
                  <a:pt x="465345" y="3700364"/>
                </a:cubicBezTo>
                <a:cubicBezTo>
                  <a:pt x="463744" y="3700999"/>
                  <a:pt x="462140" y="3701632"/>
                  <a:pt x="462140" y="3701632"/>
                </a:cubicBezTo>
                <a:cubicBezTo>
                  <a:pt x="462140" y="3701632"/>
                  <a:pt x="460538" y="3702266"/>
                  <a:pt x="460538" y="3702266"/>
                </a:cubicBezTo>
                <a:cubicBezTo>
                  <a:pt x="460538" y="3702266"/>
                  <a:pt x="458935" y="3702900"/>
                  <a:pt x="459345" y="3704834"/>
                </a:cubicBezTo>
                <a:lnTo>
                  <a:pt x="460141" y="3706279"/>
                </a:lnTo>
                <a:lnTo>
                  <a:pt x="454330" y="3710904"/>
                </a:lnTo>
                <a:cubicBezTo>
                  <a:pt x="456255" y="3703745"/>
                  <a:pt x="455953" y="3699532"/>
                  <a:pt x="454536" y="3696792"/>
                </a:cubicBezTo>
                <a:cubicBezTo>
                  <a:pt x="453116" y="3694053"/>
                  <a:pt x="450585" y="3692786"/>
                  <a:pt x="448052" y="3691520"/>
                </a:cubicBezTo>
                <a:cubicBezTo>
                  <a:pt x="442988" y="3688987"/>
                  <a:pt x="442988" y="3688987"/>
                  <a:pt x="442988" y="3688987"/>
                </a:cubicBezTo>
                <a:cubicBezTo>
                  <a:pt x="439136" y="3703307"/>
                  <a:pt x="439136" y="3703307"/>
                  <a:pt x="439136" y="3703307"/>
                </a:cubicBezTo>
                <a:cubicBezTo>
                  <a:pt x="448052" y="3691520"/>
                  <a:pt x="449266" y="3708373"/>
                  <a:pt x="454330" y="3710904"/>
                </a:cubicBezTo>
                <a:cubicBezTo>
                  <a:pt x="456863" y="3712170"/>
                  <a:pt x="460966" y="3718281"/>
                  <a:pt x="464915" y="3722289"/>
                </a:cubicBezTo>
                <a:cubicBezTo>
                  <a:pt x="466891" y="3724292"/>
                  <a:pt x="468827" y="3725767"/>
                  <a:pt x="470512" y="3725847"/>
                </a:cubicBezTo>
                <a:lnTo>
                  <a:pt x="472135" y="3723932"/>
                </a:lnTo>
                <a:lnTo>
                  <a:pt x="474308" y="3726149"/>
                </a:lnTo>
                <a:cubicBezTo>
                  <a:pt x="472705" y="3726783"/>
                  <a:pt x="472705" y="3726783"/>
                  <a:pt x="472705" y="3726783"/>
                </a:cubicBezTo>
                <a:cubicBezTo>
                  <a:pt x="472705" y="3726783"/>
                  <a:pt x="473116" y="3728715"/>
                  <a:pt x="473116" y="3728715"/>
                </a:cubicBezTo>
                <a:cubicBezTo>
                  <a:pt x="467485" y="3726752"/>
                  <a:pt x="462676" y="3728655"/>
                  <a:pt x="457869" y="3730556"/>
                </a:cubicBezTo>
                <a:cubicBezTo>
                  <a:pt x="454662" y="3731825"/>
                  <a:pt x="451457" y="3733094"/>
                  <a:pt x="447840" y="3732429"/>
                </a:cubicBezTo>
                <a:cubicBezTo>
                  <a:pt x="447840" y="3732429"/>
                  <a:pt x="447429" y="3730497"/>
                  <a:pt x="447018" y="3728564"/>
                </a:cubicBezTo>
                <a:cubicBezTo>
                  <a:pt x="444592" y="3725334"/>
                  <a:pt x="443359" y="3719539"/>
                  <a:pt x="438551" y="3721440"/>
                </a:cubicBezTo>
                <a:cubicBezTo>
                  <a:pt x="436949" y="3722075"/>
                  <a:pt x="437359" y="3724006"/>
                  <a:pt x="437771" y="3725938"/>
                </a:cubicBezTo>
                <a:cubicBezTo>
                  <a:pt x="438182" y="3727871"/>
                  <a:pt x="440196" y="3729170"/>
                  <a:pt x="440196" y="3729170"/>
                </a:cubicBezTo>
                <a:cubicBezTo>
                  <a:pt x="441798" y="3728535"/>
                  <a:pt x="441798" y="3728535"/>
                  <a:pt x="442620" y="3732399"/>
                </a:cubicBezTo>
                <a:cubicBezTo>
                  <a:pt x="444634" y="3733698"/>
                  <a:pt x="445457" y="3737563"/>
                  <a:pt x="445868" y="3739495"/>
                </a:cubicBezTo>
                <a:cubicBezTo>
                  <a:pt x="447471" y="3738861"/>
                  <a:pt x="447471" y="3738861"/>
                  <a:pt x="447471" y="3738861"/>
                </a:cubicBezTo>
                <a:cubicBezTo>
                  <a:pt x="451087" y="3739525"/>
                  <a:pt x="455896" y="3737622"/>
                  <a:pt x="459513" y="3738287"/>
                </a:cubicBezTo>
                <a:cubicBezTo>
                  <a:pt x="464322" y="3736384"/>
                  <a:pt x="469130" y="3734482"/>
                  <a:pt x="472745" y="3735145"/>
                </a:cubicBezTo>
                <a:cubicBezTo>
                  <a:pt x="474432" y="3751238"/>
                  <a:pt x="477185" y="3739674"/>
                  <a:pt x="480022" y="3744837"/>
                </a:cubicBezTo>
                <a:cubicBezTo>
                  <a:pt x="474391" y="3742875"/>
                  <a:pt x="482078" y="3754498"/>
                  <a:pt x="477269" y="3756401"/>
                </a:cubicBezTo>
                <a:cubicBezTo>
                  <a:pt x="476446" y="3752536"/>
                  <a:pt x="476035" y="3750604"/>
                  <a:pt x="474432" y="3751238"/>
                </a:cubicBezTo>
                <a:cubicBezTo>
                  <a:pt x="474844" y="3753170"/>
                  <a:pt x="474844" y="3753170"/>
                  <a:pt x="474844" y="3753170"/>
                </a:cubicBezTo>
                <a:cubicBezTo>
                  <a:pt x="472830" y="3751872"/>
                  <a:pt x="470817" y="3750574"/>
                  <a:pt x="469213" y="3751207"/>
                </a:cubicBezTo>
                <a:cubicBezTo>
                  <a:pt x="467610" y="3751842"/>
                  <a:pt x="467610" y="3751842"/>
                  <a:pt x="466007" y="3752476"/>
                </a:cubicBezTo>
                <a:cubicBezTo>
                  <a:pt x="466007" y="3752476"/>
                  <a:pt x="464815" y="3755043"/>
                  <a:pt x="465226" y="3756975"/>
                </a:cubicBezTo>
                <a:cubicBezTo>
                  <a:pt x="462021" y="3758243"/>
                  <a:pt x="462021" y="3758243"/>
                  <a:pt x="462021" y="3758243"/>
                </a:cubicBezTo>
                <a:cubicBezTo>
                  <a:pt x="458816" y="3759511"/>
                  <a:pt x="457213" y="3760146"/>
                  <a:pt x="455198" y="3758847"/>
                </a:cubicBezTo>
                <a:cubicBezTo>
                  <a:pt x="453596" y="3759481"/>
                  <a:pt x="451583" y="3758183"/>
                  <a:pt x="449980" y="3758817"/>
                </a:cubicBezTo>
                <a:cubicBezTo>
                  <a:pt x="449980" y="3758817"/>
                  <a:pt x="448788" y="3761384"/>
                  <a:pt x="448788" y="3761384"/>
                </a:cubicBezTo>
                <a:cubicBezTo>
                  <a:pt x="449199" y="3763316"/>
                  <a:pt x="450802" y="3762682"/>
                  <a:pt x="450802" y="3762682"/>
                </a:cubicBezTo>
                <a:cubicBezTo>
                  <a:pt x="452405" y="3762046"/>
                  <a:pt x="454420" y="3763345"/>
                  <a:pt x="456021" y="3762712"/>
                </a:cubicBezTo>
                <a:cubicBezTo>
                  <a:pt x="458035" y="3764010"/>
                  <a:pt x="459638" y="3763375"/>
                  <a:pt x="461242" y="3762741"/>
                </a:cubicBezTo>
                <a:cubicBezTo>
                  <a:pt x="459269" y="3769807"/>
                  <a:pt x="459269" y="3769807"/>
                  <a:pt x="459269" y="3769807"/>
                </a:cubicBezTo>
                <a:cubicBezTo>
                  <a:pt x="458859" y="3767874"/>
                  <a:pt x="458859" y="3767874"/>
                  <a:pt x="458859" y="3767874"/>
                </a:cubicBezTo>
                <a:cubicBezTo>
                  <a:pt x="453226" y="3765913"/>
                  <a:pt x="450062" y="3775543"/>
                  <a:pt x="444020" y="3771649"/>
                </a:cubicBezTo>
                <a:cubicBezTo>
                  <a:pt x="448913" y="3786473"/>
                  <a:pt x="440815" y="3772918"/>
                  <a:pt x="440858" y="3781280"/>
                </a:cubicBezTo>
                <a:cubicBezTo>
                  <a:pt x="442872" y="3782579"/>
                  <a:pt x="444885" y="3783877"/>
                  <a:pt x="446119" y="3789673"/>
                </a:cubicBezTo>
                <a:cubicBezTo>
                  <a:pt x="442091" y="3787077"/>
                  <a:pt x="437693" y="3790912"/>
                  <a:pt x="435269" y="3787682"/>
                </a:cubicBezTo>
                <a:cubicBezTo>
                  <a:pt x="432885" y="3792815"/>
                  <a:pt x="438516" y="3794777"/>
                  <a:pt x="435310" y="3796045"/>
                </a:cubicBezTo>
                <a:cubicBezTo>
                  <a:pt x="434899" y="3794112"/>
                  <a:pt x="433296" y="3794746"/>
                  <a:pt x="432104" y="3797313"/>
                </a:cubicBezTo>
                <a:cubicBezTo>
                  <a:pt x="433254" y="3786384"/>
                  <a:pt x="429310" y="3800514"/>
                  <a:pt x="425651" y="3791486"/>
                </a:cubicBezTo>
                <a:cubicBezTo>
                  <a:pt x="426104" y="3801781"/>
                  <a:pt x="418829" y="3792090"/>
                  <a:pt x="417268" y="3801088"/>
                </a:cubicBezTo>
                <a:cubicBezTo>
                  <a:pt x="416857" y="3799155"/>
                  <a:pt x="416857" y="3799155"/>
                  <a:pt x="416857" y="3799155"/>
                </a:cubicBezTo>
                <a:cubicBezTo>
                  <a:pt x="416857" y="3799155"/>
                  <a:pt x="416446" y="3797222"/>
                  <a:pt x="414844" y="3797857"/>
                </a:cubicBezTo>
                <a:cubicBezTo>
                  <a:pt x="414844" y="3797857"/>
                  <a:pt x="415254" y="3799788"/>
                  <a:pt x="415254" y="3799788"/>
                </a:cubicBezTo>
                <a:lnTo>
                  <a:pt x="416077" y="3803654"/>
                </a:lnTo>
                <a:cubicBezTo>
                  <a:pt x="412871" y="3804923"/>
                  <a:pt x="404899" y="3816456"/>
                  <a:pt x="398035" y="3808697"/>
                </a:cubicBezTo>
                <a:cubicBezTo>
                  <a:pt x="398487" y="3818993"/>
                  <a:pt x="397665" y="3815127"/>
                  <a:pt x="402104" y="3819657"/>
                </a:cubicBezTo>
                <a:cubicBezTo>
                  <a:pt x="395281" y="3820260"/>
                  <a:pt x="390843" y="3815732"/>
                  <a:pt x="388459" y="3820864"/>
                </a:cubicBezTo>
                <a:lnTo>
                  <a:pt x="388870" y="3822798"/>
                </a:lnTo>
                <a:cubicBezTo>
                  <a:pt x="388459" y="3820864"/>
                  <a:pt x="386857" y="3821499"/>
                  <a:pt x="386857" y="3821499"/>
                </a:cubicBezTo>
                <a:cubicBezTo>
                  <a:pt x="383651" y="3822768"/>
                  <a:pt x="382460" y="3825334"/>
                  <a:pt x="381267" y="3827900"/>
                </a:cubicBezTo>
                <a:cubicBezTo>
                  <a:pt x="381267" y="3827900"/>
                  <a:pt x="381267" y="3827900"/>
                  <a:pt x="379665" y="3828534"/>
                </a:cubicBezTo>
                <a:cubicBezTo>
                  <a:pt x="379665" y="3828534"/>
                  <a:pt x="380076" y="3830466"/>
                  <a:pt x="380076" y="3830466"/>
                </a:cubicBezTo>
                <a:cubicBezTo>
                  <a:pt x="378061" y="3829168"/>
                  <a:pt x="378061" y="3829168"/>
                  <a:pt x="376458" y="3829803"/>
                </a:cubicBezTo>
                <a:cubicBezTo>
                  <a:pt x="376871" y="3831734"/>
                  <a:pt x="376871" y="3831734"/>
                  <a:pt x="376871" y="3831734"/>
                </a:cubicBezTo>
                <a:cubicBezTo>
                  <a:pt x="377693" y="3835599"/>
                  <a:pt x="376090" y="3836234"/>
                  <a:pt x="374899" y="3838799"/>
                </a:cubicBezTo>
                <a:cubicBezTo>
                  <a:pt x="373706" y="3841367"/>
                  <a:pt x="374118" y="3843298"/>
                  <a:pt x="373337" y="3847798"/>
                </a:cubicBezTo>
                <a:cubicBezTo>
                  <a:pt x="375761" y="3851027"/>
                  <a:pt x="377777" y="3852326"/>
                  <a:pt x="379791" y="3853624"/>
                </a:cubicBezTo>
                <a:cubicBezTo>
                  <a:pt x="380981" y="3851058"/>
                  <a:pt x="380981" y="3851058"/>
                  <a:pt x="380981" y="3851058"/>
                </a:cubicBezTo>
                <a:cubicBezTo>
                  <a:pt x="380571" y="3849125"/>
                  <a:pt x="380571" y="3849125"/>
                  <a:pt x="380571" y="3849125"/>
                </a:cubicBezTo>
                <a:cubicBezTo>
                  <a:pt x="382172" y="3848491"/>
                  <a:pt x="385379" y="3847223"/>
                  <a:pt x="386982" y="3846589"/>
                </a:cubicBezTo>
                <a:cubicBezTo>
                  <a:pt x="387763" y="3842089"/>
                  <a:pt x="387763" y="3842089"/>
                  <a:pt x="387352" y="3840157"/>
                </a:cubicBezTo>
                <a:cubicBezTo>
                  <a:pt x="392982" y="3842120"/>
                  <a:pt x="392160" y="3838255"/>
                  <a:pt x="396598" y="3842784"/>
                </a:cubicBezTo>
                <a:cubicBezTo>
                  <a:pt x="394954" y="3835054"/>
                  <a:pt x="398571" y="3835719"/>
                  <a:pt x="399762" y="3833152"/>
                </a:cubicBezTo>
                <a:cubicBezTo>
                  <a:pt x="400174" y="3835084"/>
                  <a:pt x="398983" y="3837651"/>
                  <a:pt x="400996" y="3838949"/>
                </a:cubicBezTo>
                <a:cubicBezTo>
                  <a:pt x="410202" y="3833212"/>
                  <a:pt x="417024" y="3832608"/>
                  <a:pt x="423436" y="3830072"/>
                </a:cubicBezTo>
                <a:cubicBezTo>
                  <a:pt x="423436" y="3830072"/>
                  <a:pt x="425450" y="3831370"/>
                  <a:pt x="425450" y="3831370"/>
                </a:cubicBezTo>
                <a:cubicBezTo>
                  <a:pt x="426271" y="3835235"/>
                  <a:pt x="428697" y="3838464"/>
                  <a:pt x="429888" y="3835900"/>
                </a:cubicBezTo>
                <a:cubicBezTo>
                  <a:pt x="429888" y="3835900"/>
                  <a:pt x="431491" y="3835264"/>
                  <a:pt x="431491" y="3835264"/>
                </a:cubicBezTo>
                <a:cubicBezTo>
                  <a:pt x="432272" y="3830766"/>
                  <a:pt x="431449" y="3826901"/>
                  <a:pt x="432641" y="3824335"/>
                </a:cubicBezTo>
                <a:cubicBezTo>
                  <a:pt x="433053" y="3826268"/>
                  <a:pt x="433053" y="3826268"/>
                  <a:pt x="433053" y="3826268"/>
                </a:cubicBezTo>
                <a:cubicBezTo>
                  <a:pt x="435847" y="3823067"/>
                  <a:pt x="437448" y="3822434"/>
                  <a:pt x="440613" y="3812801"/>
                </a:cubicBezTo>
                <a:cubicBezTo>
                  <a:pt x="437860" y="3824365"/>
                  <a:pt x="454216" y="3803229"/>
                  <a:pt x="459108" y="3818053"/>
                </a:cubicBezTo>
                <a:cubicBezTo>
                  <a:pt x="453888" y="3818024"/>
                  <a:pt x="455122" y="3823820"/>
                  <a:pt x="451916" y="3825089"/>
                </a:cubicBezTo>
                <a:cubicBezTo>
                  <a:pt x="452327" y="3827022"/>
                  <a:pt x="453150" y="3830886"/>
                  <a:pt x="454753" y="3830251"/>
                </a:cubicBezTo>
                <a:cubicBezTo>
                  <a:pt x="453560" y="3832818"/>
                  <a:pt x="453560" y="3832818"/>
                  <a:pt x="451958" y="3833452"/>
                </a:cubicBezTo>
                <a:cubicBezTo>
                  <a:pt x="451958" y="3833452"/>
                  <a:pt x="451958" y="3833452"/>
                  <a:pt x="452369" y="3835385"/>
                </a:cubicBezTo>
                <a:cubicBezTo>
                  <a:pt x="450766" y="3836019"/>
                  <a:pt x="452779" y="3837317"/>
                  <a:pt x="452779" y="3837317"/>
                </a:cubicBezTo>
                <a:cubicBezTo>
                  <a:pt x="454384" y="3836683"/>
                  <a:pt x="455575" y="3834116"/>
                  <a:pt x="456766" y="3831550"/>
                </a:cubicBezTo>
                <a:cubicBezTo>
                  <a:pt x="456766" y="3831550"/>
                  <a:pt x="458369" y="3830915"/>
                  <a:pt x="459972" y="3830282"/>
                </a:cubicBezTo>
                <a:cubicBezTo>
                  <a:pt x="460383" y="3832214"/>
                  <a:pt x="458781" y="3832848"/>
                  <a:pt x="459192" y="3834780"/>
                </a:cubicBezTo>
                <a:cubicBezTo>
                  <a:pt x="457589" y="3835415"/>
                  <a:pt x="455986" y="3836049"/>
                  <a:pt x="457999" y="3837347"/>
                </a:cubicBezTo>
                <a:cubicBezTo>
                  <a:pt x="458411" y="3839280"/>
                  <a:pt x="458822" y="3841211"/>
                  <a:pt x="459233" y="3843143"/>
                </a:cubicBezTo>
                <a:cubicBezTo>
                  <a:pt x="456028" y="3844412"/>
                  <a:pt x="456808" y="3839912"/>
                  <a:pt x="454794" y="3838615"/>
                </a:cubicBezTo>
                <a:cubicBezTo>
                  <a:pt x="454013" y="3843113"/>
                  <a:pt x="456438" y="3846345"/>
                  <a:pt x="455247" y="3848911"/>
                </a:cubicBezTo>
                <a:cubicBezTo>
                  <a:pt x="452822" y="3845680"/>
                  <a:pt x="445589" y="3844351"/>
                  <a:pt x="448014" y="3847582"/>
                </a:cubicBezTo>
                <a:cubicBezTo>
                  <a:pt x="449616" y="3846947"/>
                  <a:pt x="448835" y="3851447"/>
                  <a:pt x="449247" y="3853380"/>
                </a:cubicBezTo>
                <a:cubicBezTo>
                  <a:pt x="448056" y="3855945"/>
                  <a:pt x="446863" y="3858512"/>
                  <a:pt x="447275" y="3860444"/>
                </a:cubicBezTo>
                <a:cubicBezTo>
                  <a:pt x="445672" y="3861078"/>
                  <a:pt x="446083" y="3863010"/>
                  <a:pt x="446083" y="3863010"/>
                </a:cubicBezTo>
                <a:cubicBezTo>
                  <a:pt x="444070" y="3861711"/>
                  <a:pt x="444070" y="3861711"/>
                  <a:pt x="443658" y="3859780"/>
                </a:cubicBezTo>
                <a:cubicBezTo>
                  <a:pt x="442055" y="3860414"/>
                  <a:pt x="442055" y="3860414"/>
                  <a:pt x="441645" y="3858481"/>
                </a:cubicBezTo>
                <a:cubicBezTo>
                  <a:pt x="441645" y="3858481"/>
                  <a:pt x="441645" y="3858481"/>
                  <a:pt x="440041" y="3859117"/>
                </a:cubicBezTo>
                <a:cubicBezTo>
                  <a:pt x="438849" y="3861682"/>
                  <a:pt x="439260" y="3863615"/>
                  <a:pt x="439260" y="3863615"/>
                </a:cubicBezTo>
                <a:cubicBezTo>
                  <a:pt x="441274" y="3864913"/>
                  <a:pt x="441274" y="3864913"/>
                  <a:pt x="441274" y="3864913"/>
                </a:cubicBezTo>
                <a:cubicBezTo>
                  <a:pt x="441685" y="3866845"/>
                  <a:pt x="441685" y="3866845"/>
                  <a:pt x="443701" y="3868143"/>
                </a:cubicBezTo>
                <a:cubicBezTo>
                  <a:pt x="444111" y="3870076"/>
                  <a:pt x="444111" y="3870076"/>
                  <a:pt x="444523" y="3872008"/>
                </a:cubicBezTo>
                <a:cubicBezTo>
                  <a:pt x="441317" y="3873276"/>
                  <a:pt x="443742" y="3876507"/>
                  <a:pt x="442139" y="3877141"/>
                </a:cubicBezTo>
                <a:cubicBezTo>
                  <a:pt x="441317" y="3873276"/>
                  <a:pt x="437330" y="3879044"/>
                  <a:pt x="436508" y="3875177"/>
                </a:cubicBezTo>
                <a:cubicBezTo>
                  <a:pt x="431330" y="3883511"/>
                  <a:pt x="430920" y="3881580"/>
                  <a:pt x="422906" y="3884750"/>
                </a:cubicBezTo>
                <a:cubicBezTo>
                  <a:pt x="430633" y="3904737"/>
                  <a:pt x="430180" y="3894441"/>
                  <a:pt x="434620" y="3898970"/>
                </a:cubicBezTo>
                <a:cubicBezTo>
                  <a:pt x="445017" y="3890666"/>
                  <a:pt x="453442" y="3889428"/>
                  <a:pt x="458989" y="3874664"/>
                </a:cubicBezTo>
                <a:cubicBezTo>
                  <a:pt x="453358" y="3872702"/>
                  <a:pt x="452905" y="3862406"/>
                  <a:pt x="450111" y="3865607"/>
                </a:cubicBezTo>
                <a:cubicBezTo>
                  <a:pt x="450111" y="3865607"/>
                  <a:pt x="449700" y="3863675"/>
                  <a:pt x="449700" y="3863675"/>
                </a:cubicBezTo>
                <a:cubicBezTo>
                  <a:pt x="450892" y="3861109"/>
                  <a:pt x="450480" y="3859175"/>
                  <a:pt x="452083" y="3858542"/>
                </a:cubicBezTo>
                <a:cubicBezTo>
                  <a:pt x="456112" y="3861138"/>
                  <a:pt x="459358" y="3868233"/>
                  <a:pt x="460919" y="3859236"/>
                </a:cubicBezTo>
                <a:cubicBezTo>
                  <a:pt x="459769" y="3870165"/>
                  <a:pt x="470168" y="3861862"/>
                  <a:pt x="471442" y="3876022"/>
                </a:cubicBezTo>
                <a:cubicBezTo>
                  <a:pt x="485498" y="3876746"/>
                  <a:pt x="487469" y="3869682"/>
                  <a:pt x="497498" y="3867808"/>
                </a:cubicBezTo>
                <a:cubicBezTo>
                  <a:pt x="496307" y="3870375"/>
                  <a:pt x="494292" y="3869076"/>
                  <a:pt x="495115" y="3872942"/>
                </a:cubicBezTo>
                <a:cubicBezTo>
                  <a:pt x="499512" y="3869107"/>
                  <a:pt x="499554" y="3877469"/>
                  <a:pt x="502759" y="3876202"/>
                </a:cubicBezTo>
                <a:cubicBezTo>
                  <a:pt x="501527" y="3870405"/>
                  <a:pt x="499923" y="3871039"/>
                  <a:pt x="498690" y="3865242"/>
                </a:cubicBezTo>
                <a:cubicBezTo>
                  <a:pt x="507526" y="3865936"/>
                  <a:pt x="523924" y="3853165"/>
                  <a:pt x="528774" y="3859626"/>
                </a:cubicBezTo>
                <a:cubicBezTo>
                  <a:pt x="527171" y="3860260"/>
                  <a:pt x="525569" y="3860893"/>
                  <a:pt x="525980" y="3862826"/>
                </a:cubicBezTo>
                <a:cubicBezTo>
                  <a:pt x="529596" y="3863490"/>
                  <a:pt x="530375" y="3858992"/>
                  <a:pt x="531568" y="3856425"/>
                </a:cubicBezTo>
                <a:cubicBezTo>
                  <a:pt x="531568" y="3856425"/>
                  <a:pt x="533171" y="3855791"/>
                  <a:pt x="533581" y="3857723"/>
                </a:cubicBezTo>
                <a:cubicBezTo>
                  <a:pt x="533581" y="3857723"/>
                  <a:pt x="533993" y="3859655"/>
                  <a:pt x="533993" y="3859655"/>
                </a:cubicBezTo>
                <a:cubicBezTo>
                  <a:pt x="533993" y="3859655"/>
                  <a:pt x="534405" y="3861588"/>
                  <a:pt x="536007" y="3860954"/>
                </a:cubicBezTo>
                <a:cubicBezTo>
                  <a:pt x="535595" y="3859021"/>
                  <a:pt x="535595" y="3859021"/>
                  <a:pt x="535185" y="3857088"/>
                </a:cubicBezTo>
                <a:cubicBezTo>
                  <a:pt x="534774" y="3855157"/>
                  <a:pt x="534363" y="3853225"/>
                  <a:pt x="532348" y="3851926"/>
                </a:cubicBezTo>
                <a:cubicBezTo>
                  <a:pt x="533951" y="3851293"/>
                  <a:pt x="533951" y="3851293"/>
                  <a:pt x="533951" y="3851293"/>
                </a:cubicBezTo>
                <a:cubicBezTo>
                  <a:pt x="539951" y="3846824"/>
                  <a:pt x="543568" y="3847488"/>
                  <a:pt x="544801" y="3853285"/>
                </a:cubicBezTo>
                <a:cubicBezTo>
                  <a:pt x="544390" y="3851352"/>
                  <a:pt x="545582" y="3848785"/>
                  <a:pt x="547185" y="3848152"/>
                </a:cubicBezTo>
                <a:cubicBezTo>
                  <a:pt x="548007" y="3852016"/>
                  <a:pt x="546405" y="3852649"/>
                  <a:pt x="546816" y="3854583"/>
                </a:cubicBezTo>
                <a:cubicBezTo>
                  <a:pt x="547227" y="3856514"/>
                  <a:pt x="547227" y="3856514"/>
                  <a:pt x="547227" y="3856514"/>
                </a:cubicBezTo>
                <a:cubicBezTo>
                  <a:pt x="545624" y="3857149"/>
                  <a:pt x="546446" y="3861013"/>
                  <a:pt x="545255" y="3863580"/>
                </a:cubicBezTo>
                <a:cubicBezTo>
                  <a:pt x="545255" y="3863580"/>
                  <a:pt x="547270" y="3864878"/>
                  <a:pt x="547270" y="3864878"/>
                </a:cubicBezTo>
                <a:cubicBezTo>
                  <a:pt x="547679" y="3866810"/>
                  <a:pt x="548871" y="3864244"/>
                  <a:pt x="548460" y="3862312"/>
                </a:cubicBezTo>
                <a:cubicBezTo>
                  <a:pt x="548460" y="3862312"/>
                  <a:pt x="548049" y="3860379"/>
                  <a:pt x="549651" y="3859746"/>
                </a:cubicBezTo>
                <a:cubicBezTo>
                  <a:pt x="549651" y="3859746"/>
                  <a:pt x="549651" y="3859746"/>
                  <a:pt x="551254" y="3859111"/>
                </a:cubicBezTo>
                <a:cubicBezTo>
                  <a:pt x="552077" y="3862976"/>
                  <a:pt x="549282" y="3866177"/>
                  <a:pt x="552487" y="3864908"/>
                </a:cubicBezTo>
                <a:cubicBezTo>
                  <a:pt x="552446" y="3856545"/>
                  <a:pt x="565351" y="3868198"/>
                  <a:pt x="561366" y="3873965"/>
                </a:cubicBezTo>
                <a:cubicBezTo>
                  <a:pt x="559721" y="3866236"/>
                  <a:pt x="557708" y="3864938"/>
                  <a:pt x="554913" y="3868139"/>
                </a:cubicBezTo>
                <a:cubicBezTo>
                  <a:pt x="551707" y="3869406"/>
                  <a:pt x="558161" y="3875234"/>
                  <a:pt x="555777" y="3880366"/>
                </a:cubicBezTo>
                <a:cubicBezTo>
                  <a:pt x="556188" y="3882299"/>
                  <a:pt x="556188" y="3882299"/>
                  <a:pt x="556188" y="3882299"/>
                </a:cubicBezTo>
                <a:cubicBezTo>
                  <a:pt x="554174" y="3881000"/>
                  <a:pt x="552571" y="3881634"/>
                  <a:pt x="552571" y="3881634"/>
                </a:cubicBezTo>
                <a:cubicBezTo>
                  <a:pt x="550968" y="3882269"/>
                  <a:pt x="550968" y="3882269"/>
                  <a:pt x="550968" y="3882269"/>
                </a:cubicBezTo>
                <a:cubicBezTo>
                  <a:pt x="549366" y="3882903"/>
                  <a:pt x="549366" y="3882903"/>
                  <a:pt x="549366" y="3882903"/>
                </a:cubicBezTo>
                <a:cubicBezTo>
                  <a:pt x="549777" y="3884835"/>
                  <a:pt x="549777" y="3884835"/>
                  <a:pt x="549777" y="3884835"/>
                </a:cubicBezTo>
                <a:cubicBezTo>
                  <a:pt x="548996" y="3889334"/>
                  <a:pt x="548627" y="3895764"/>
                  <a:pt x="551465" y="3900926"/>
                </a:cubicBezTo>
                <a:cubicBezTo>
                  <a:pt x="546244" y="3900898"/>
                  <a:pt x="539051" y="3907932"/>
                  <a:pt x="535846" y="3909200"/>
                </a:cubicBezTo>
                <a:cubicBezTo>
                  <a:pt x="537860" y="3910499"/>
                  <a:pt x="538683" y="3914363"/>
                  <a:pt x="541108" y="3917594"/>
                </a:cubicBezTo>
                <a:cubicBezTo>
                  <a:pt x="539505" y="3918228"/>
                  <a:pt x="539917" y="3920160"/>
                  <a:pt x="538313" y="3920794"/>
                </a:cubicBezTo>
                <a:cubicBezTo>
                  <a:pt x="537491" y="3916929"/>
                  <a:pt x="534286" y="3918198"/>
                  <a:pt x="532271" y="3916900"/>
                </a:cubicBezTo>
                <a:cubicBezTo>
                  <a:pt x="532683" y="3918833"/>
                  <a:pt x="532683" y="3918833"/>
                  <a:pt x="532683" y="3918833"/>
                </a:cubicBezTo>
                <a:cubicBezTo>
                  <a:pt x="532271" y="3916900"/>
                  <a:pt x="530258" y="3915602"/>
                  <a:pt x="530258" y="3915602"/>
                </a:cubicBezTo>
                <a:cubicBezTo>
                  <a:pt x="529847" y="3913670"/>
                  <a:pt x="529847" y="3913670"/>
                  <a:pt x="529847" y="3913670"/>
                </a:cubicBezTo>
                <a:cubicBezTo>
                  <a:pt x="528243" y="3914304"/>
                  <a:pt x="528243" y="3914304"/>
                  <a:pt x="528243" y="3914304"/>
                </a:cubicBezTo>
                <a:cubicBezTo>
                  <a:pt x="528654" y="3916236"/>
                  <a:pt x="528654" y="3916236"/>
                  <a:pt x="529066" y="3918168"/>
                </a:cubicBezTo>
                <a:cubicBezTo>
                  <a:pt x="529066" y="3918168"/>
                  <a:pt x="527462" y="3918801"/>
                  <a:pt x="527462" y="3918801"/>
                </a:cubicBezTo>
                <a:cubicBezTo>
                  <a:pt x="525861" y="3919436"/>
                  <a:pt x="524258" y="3920070"/>
                  <a:pt x="522655" y="3920705"/>
                </a:cubicBezTo>
                <a:cubicBezTo>
                  <a:pt x="522655" y="3920705"/>
                  <a:pt x="522655" y="3920705"/>
                  <a:pt x="521052" y="3921339"/>
                </a:cubicBezTo>
                <a:cubicBezTo>
                  <a:pt x="521052" y="3921339"/>
                  <a:pt x="520640" y="3919407"/>
                  <a:pt x="520640" y="3919407"/>
                </a:cubicBezTo>
                <a:cubicBezTo>
                  <a:pt x="520640" y="3919407"/>
                  <a:pt x="520229" y="3917473"/>
                  <a:pt x="520229" y="3917473"/>
                </a:cubicBezTo>
                <a:cubicBezTo>
                  <a:pt x="520229" y="3917473"/>
                  <a:pt x="520640" y="3919407"/>
                  <a:pt x="519038" y="3920041"/>
                </a:cubicBezTo>
                <a:cubicBezTo>
                  <a:pt x="519038" y="3920041"/>
                  <a:pt x="519038" y="3920041"/>
                  <a:pt x="519448" y="3921972"/>
                </a:cubicBezTo>
                <a:cubicBezTo>
                  <a:pt x="519448" y="3921972"/>
                  <a:pt x="519860" y="3923905"/>
                  <a:pt x="519860" y="3923905"/>
                </a:cubicBezTo>
                <a:cubicBezTo>
                  <a:pt x="519860" y="3923905"/>
                  <a:pt x="520272" y="3925837"/>
                  <a:pt x="520272" y="3925837"/>
                </a:cubicBezTo>
                <a:cubicBezTo>
                  <a:pt x="520683" y="3927770"/>
                  <a:pt x="520683" y="3927770"/>
                  <a:pt x="519078" y="3928404"/>
                </a:cubicBezTo>
                <a:cubicBezTo>
                  <a:pt x="519490" y="3930336"/>
                  <a:pt x="519901" y="3932268"/>
                  <a:pt x="519901" y="3932268"/>
                </a:cubicBezTo>
                <a:cubicBezTo>
                  <a:pt x="520313" y="3934200"/>
                  <a:pt x="521916" y="3933566"/>
                  <a:pt x="521916" y="3933566"/>
                </a:cubicBezTo>
                <a:cubicBezTo>
                  <a:pt x="523108" y="3931000"/>
                  <a:pt x="523108" y="3931000"/>
                  <a:pt x="523108" y="3931000"/>
                </a:cubicBezTo>
                <a:cubicBezTo>
                  <a:pt x="523108" y="3931000"/>
                  <a:pt x="523108" y="3931000"/>
                  <a:pt x="524711" y="3930366"/>
                </a:cubicBezTo>
                <a:cubicBezTo>
                  <a:pt x="526313" y="3929732"/>
                  <a:pt x="527916" y="3929098"/>
                  <a:pt x="527916" y="3929098"/>
                </a:cubicBezTo>
                <a:cubicBezTo>
                  <a:pt x="531163" y="3936193"/>
                  <a:pt x="535562" y="3932358"/>
                  <a:pt x="538766" y="3931090"/>
                </a:cubicBezTo>
                <a:cubicBezTo>
                  <a:pt x="538354" y="3929158"/>
                  <a:pt x="538354" y="3929158"/>
                  <a:pt x="538354" y="3929158"/>
                </a:cubicBezTo>
                <a:cubicBezTo>
                  <a:pt x="538354" y="3929158"/>
                  <a:pt x="540370" y="3930455"/>
                  <a:pt x="540370" y="3930455"/>
                </a:cubicBezTo>
                <a:cubicBezTo>
                  <a:pt x="540370" y="3930455"/>
                  <a:pt x="541972" y="3929822"/>
                  <a:pt x="541972" y="3929822"/>
                </a:cubicBezTo>
                <a:cubicBezTo>
                  <a:pt x="542382" y="3931754"/>
                  <a:pt x="542793" y="3933687"/>
                  <a:pt x="543616" y="3937550"/>
                </a:cubicBezTo>
                <a:cubicBezTo>
                  <a:pt x="535192" y="3938789"/>
                  <a:pt x="540452" y="3947184"/>
                  <a:pt x="538850" y="3947816"/>
                </a:cubicBezTo>
                <a:cubicBezTo>
                  <a:pt x="535644" y="3949084"/>
                  <a:pt x="534453" y="3951651"/>
                  <a:pt x="533261" y="3954217"/>
                </a:cubicBezTo>
                <a:cubicBezTo>
                  <a:pt x="528411" y="3947756"/>
                  <a:pt x="530012" y="3947123"/>
                  <a:pt x="527177" y="3941960"/>
                </a:cubicBezTo>
                <a:cubicBezTo>
                  <a:pt x="524793" y="3947093"/>
                  <a:pt x="521547" y="3939997"/>
                  <a:pt x="517929" y="3939333"/>
                </a:cubicBezTo>
                <a:cubicBezTo>
                  <a:pt x="517560" y="3945764"/>
                  <a:pt x="520766" y="3944496"/>
                  <a:pt x="517191" y="3952195"/>
                </a:cubicBezTo>
                <a:cubicBezTo>
                  <a:pt x="515588" y="3952829"/>
                  <a:pt x="514807" y="3957329"/>
                  <a:pt x="513616" y="3959895"/>
                </a:cubicBezTo>
                <a:lnTo>
                  <a:pt x="512793" y="3956030"/>
                </a:lnTo>
                <a:cubicBezTo>
                  <a:pt x="512382" y="3954097"/>
                  <a:pt x="512382" y="3954097"/>
                  <a:pt x="511972" y="3952165"/>
                </a:cubicBezTo>
                <a:cubicBezTo>
                  <a:pt x="511972" y="3952165"/>
                  <a:pt x="510780" y="3954732"/>
                  <a:pt x="510780" y="3954732"/>
                </a:cubicBezTo>
                <a:cubicBezTo>
                  <a:pt x="511191" y="3956664"/>
                  <a:pt x="512013" y="3960528"/>
                  <a:pt x="510821" y="3963095"/>
                </a:cubicBezTo>
                <a:cubicBezTo>
                  <a:pt x="510821" y="3963095"/>
                  <a:pt x="510411" y="3961163"/>
                  <a:pt x="508807" y="3961797"/>
                </a:cubicBezTo>
                <a:cubicBezTo>
                  <a:pt x="507204" y="3962431"/>
                  <a:pt x="507204" y="3962431"/>
                  <a:pt x="507204" y="3962431"/>
                </a:cubicBezTo>
                <a:cubicBezTo>
                  <a:pt x="507204" y="3962431"/>
                  <a:pt x="507204" y="3962431"/>
                  <a:pt x="505601" y="3963065"/>
                </a:cubicBezTo>
                <a:cubicBezTo>
                  <a:pt x="505192" y="3961133"/>
                  <a:pt x="505192" y="3961133"/>
                  <a:pt x="505192" y="3961133"/>
                </a:cubicBezTo>
                <a:cubicBezTo>
                  <a:pt x="504780" y="3959200"/>
                  <a:pt x="504369" y="3957268"/>
                  <a:pt x="503547" y="3953404"/>
                </a:cubicBezTo>
                <a:cubicBezTo>
                  <a:pt x="498738" y="3955306"/>
                  <a:pt x="497504" y="3949509"/>
                  <a:pt x="493108" y="3953343"/>
                </a:cubicBezTo>
                <a:cubicBezTo>
                  <a:pt x="493108" y="3953343"/>
                  <a:pt x="492696" y="3951411"/>
                  <a:pt x="492696" y="3951411"/>
                </a:cubicBezTo>
                <a:cubicBezTo>
                  <a:pt x="492285" y="3949479"/>
                  <a:pt x="490682" y="3950114"/>
                  <a:pt x="490271" y="3948181"/>
                </a:cubicBezTo>
                <a:cubicBezTo>
                  <a:pt x="489860" y="3946248"/>
                  <a:pt x="489860" y="3946248"/>
                  <a:pt x="489448" y="3944316"/>
                </a:cubicBezTo>
                <a:cubicBezTo>
                  <a:pt x="487847" y="3944951"/>
                  <a:pt x="487847" y="3944951"/>
                  <a:pt x="487847" y="3944951"/>
                </a:cubicBezTo>
                <a:cubicBezTo>
                  <a:pt x="487435" y="3943018"/>
                  <a:pt x="487435" y="3943018"/>
                  <a:pt x="487435" y="3943018"/>
                </a:cubicBezTo>
                <a:cubicBezTo>
                  <a:pt x="483818" y="3942353"/>
                  <a:pt x="479790" y="3939758"/>
                  <a:pt x="474982" y="3941660"/>
                </a:cubicBezTo>
                <a:cubicBezTo>
                  <a:pt x="474570" y="3939727"/>
                  <a:pt x="474160" y="3937795"/>
                  <a:pt x="473749" y="3935862"/>
                </a:cubicBezTo>
                <a:cubicBezTo>
                  <a:pt x="473336" y="3933931"/>
                  <a:pt x="473336" y="3933931"/>
                  <a:pt x="471734" y="3934566"/>
                </a:cubicBezTo>
                <a:cubicBezTo>
                  <a:pt x="471734" y="3934566"/>
                  <a:pt x="470131" y="3935199"/>
                  <a:pt x="470543" y="3937131"/>
                </a:cubicBezTo>
                <a:cubicBezTo>
                  <a:pt x="470953" y="3939063"/>
                  <a:pt x="470953" y="3939063"/>
                  <a:pt x="471364" y="3940996"/>
                </a:cubicBezTo>
                <a:cubicBezTo>
                  <a:pt x="469762" y="3941629"/>
                  <a:pt x="468159" y="3942263"/>
                  <a:pt x="466146" y="3940965"/>
                </a:cubicBezTo>
                <a:cubicBezTo>
                  <a:pt x="466146" y="3940965"/>
                  <a:pt x="464542" y="3941600"/>
                  <a:pt x="464542" y="3941600"/>
                </a:cubicBezTo>
                <a:cubicBezTo>
                  <a:pt x="464542" y="3941600"/>
                  <a:pt x="462939" y="3942234"/>
                  <a:pt x="463351" y="3944166"/>
                </a:cubicBezTo>
                <a:cubicBezTo>
                  <a:pt x="463762" y="3946098"/>
                  <a:pt x="464173" y="3948030"/>
                  <a:pt x="466188" y="3949329"/>
                </a:cubicBezTo>
                <a:cubicBezTo>
                  <a:pt x="468202" y="3950628"/>
                  <a:pt x="471407" y="3949359"/>
                  <a:pt x="474612" y="3948091"/>
                </a:cubicBezTo>
                <a:cubicBezTo>
                  <a:pt x="477819" y="3946823"/>
                  <a:pt x="481434" y="3947487"/>
                  <a:pt x="487066" y="3949448"/>
                </a:cubicBezTo>
                <a:cubicBezTo>
                  <a:pt x="487066" y="3949448"/>
                  <a:pt x="487476" y="3951381"/>
                  <a:pt x="487476" y="3951381"/>
                </a:cubicBezTo>
                <a:cubicBezTo>
                  <a:pt x="487888" y="3953314"/>
                  <a:pt x="489902" y="3954612"/>
                  <a:pt x="490313" y="3956544"/>
                </a:cubicBezTo>
                <a:cubicBezTo>
                  <a:pt x="483491" y="3957149"/>
                  <a:pt x="490766" y="3966840"/>
                  <a:pt x="489162" y="3967474"/>
                </a:cubicBezTo>
                <a:cubicBezTo>
                  <a:pt x="487149" y="3966175"/>
                  <a:pt x="485546" y="3966810"/>
                  <a:pt x="488382" y="3971973"/>
                </a:cubicBezTo>
                <a:cubicBezTo>
                  <a:pt x="486779" y="3972606"/>
                  <a:pt x="484765" y="3971308"/>
                  <a:pt x="483163" y="3971942"/>
                </a:cubicBezTo>
                <a:cubicBezTo>
                  <a:pt x="481560" y="3972576"/>
                  <a:pt x="481560" y="3972576"/>
                  <a:pt x="481560" y="3972576"/>
                </a:cubicBezTo>
                <a:cubicBezTo>
                  <a:pt x="481972" y="3974508"/>
                  <a:pt x="482382" y="3976442"/>
                  <a:pt x="482382" y="3976442"/>
                </a:cubicBezTo>
                <a:cubicBezTo>
                  <a:pt x="484396" y="3977739"/>
                  <a:pt x="488013" y="3978403"/>
                  <a:pt x="490808" y="3975203"/>
                </a:cubicBezTo>
                <a:cubicBezTo>
                  <a:pt x="491219" y="3977135"/>
                  <a:pt x="491219" y="3977135"/>
                  <a:pt x="491219" y="3977135"/>
                </a:cubicBezTo>
                <a:cubicBezTo>
                  <a:pt x="496807" y="3970734"/>
                  <a:pt x="504904" y="3984290"/>
                  <a:pt x="510083" y="3975956"/>
                </a:cubicBezTo>
                <a:cubicBezTo>
                  <a:pt x="505685" y="3979791"/>
                  <a:pt x="507657" y="3972725"/>
                  <a:pt x="508850" y="3970160"/>
                </a:cubicBezTo>
                <a:cubicBezTo>
                  <a:pt x="509261" y="3972093"/>
                  <a:pt x="510863" y="3971458"/>
                  <a:pt x="510863" y="3971458"/>
                </a:cubicBezTo>
                <a:cubicBezTo>
                  <a:pt x="511686" y="3975323"/>
                  <a:pt x="513700" y="3976622"/>
                  <a:pt x="513700" y="3976622"/>
                </a:cubicBezTo>
                <a:cubicBezTo>
                  <a:pt x="514111" y="3978554"/>
                  <a:pt x="514933" y="3982417"/>
                  <a:pt x="515755" y="3986282"/>
                </a:cubicBezTo>
                <a:cubicBezTo>
                  <a:pt x="515755" y="3986282"/>
                  <a:pt x="517358" y="3985649"/>
                  <a:pt x="517358" y="3985649"/>
                </a:cubicBezTo>
                <a:cubicBezTo>
                  <a:pt x="517358" y="3985649"/>
                  <a:pt x="518550" y="3983081"/>
                  <a:pt x="516947" y="3983716"/>
                </a:cubicBezTo>
                <a:cubicBezTo>
                  <a:pt x="516535" y="3981784"/>
                  <a:pt x="516125" y="3979851"/>
                  <a:pt x="516905" y="3975353"/>
                </a:cubicBezTo>
                <a:cubicBezTo>
                  <a:pt x="516905" y="3975353"/>
                  <a:pt x="516494" y="3973421"/>
                  <a:pt x="516082" y="3971488"/>
                </a:cubicBezTo>
                <a:cubicBezTo>
                  <a:pt x="517274" y="3968921"/>
                  <a:pt x="516863" y="3966989"/>
                  <a:pt x="518055" y="3964424"/>
                </a:cubicBezTo>
                <a:cubicBezTo>
                  <a:pt x="519657" y="3963788"/>
                  <a:pt x="519247" y="3961857"/>
                  <a:pt x="520438" y="3959290"/>
                </a:cubicBezTo>
                <a:cubicBezTo>
                  <a:pt x="530507" y="3965781"/>
                  <a:pt x="537373" y="3973540"/>
                  <a:pt x="550153" y="3960104"/>
                </a:cubicBezTo>
                <a:cubicBezTo>
                  <a:pt x="550975" y="3963968"/>
                  <a:pt x="548592" y="3969101"/>
                  <a:pt x="551796" y="3967834"/>
                </a:cubicBezTo>
                <a:cubicBezTo>
                  <a:pt x="551386" y="3965900"/>
                  <a:pt x="552578" y="3963334"/>
                  <a:pt x="553770" y="3960768"/>
                </a:cubicBezTo>
                <a:cubicBezTo>
                  <a:pt x="553770" y="3960768"/>
                  <a:pt x="555372" y="3960134"/>
                  <a:pt x="555372" y="3960134"/>
                </a:cubicBezTo>
                <a:cubicBezTo>
                  <a:pt x="555784" y="3962066"/>
                  <a:pt x="557386" y="3961432"/>
                  <a:pt x="557798" y="3963364"/>
                </a:cubicBezTo>
                <a:cubicBezTo>
                  <a:pt x="557798" y="3963364"/>
                  <a:pt x="558209" y="3965296"/>
                  <a:pt x="558209" y="3965296"/>
                </a:cubicBezTo>
                <a:cubicBezTo>
                  <a:pt x="551756" y="3959470"/>
                  <a:pt x="554222" y="3971064"/>
                  <a:pt x="553030" y="3973630"/>
                </a:cubicBezTo>
                <a:cubicBezTo>
                  <a:pt x="550195" y="3968467"/>
                  <a:pt x="549414" y="3972967"/>
                  <a:pt x="550236" y="3976830"/>
                </a:cubicBezTo>
                <a:cubicBezTo>
                  <a:pt x="549024" y="3975215"/>
                  <a:pt x="547615" y="3974726"/>
                  <a:pt x="545962" y="3975117"/>
                </a:cubicBezTo>
                <a:lnTo>
                  <a:pt x="540396" y="3978586"/>
                </a:lnTo>
                <a:lnTo>
                  <a:pt x="541216" y="3976600"/>
                </a:lnTo>
                <a:cubicBezTo>
                  <a:pt x="541216" y="3976600"/>
                  <a:pt x="540803" y="3974660"/>
                  <a:pt x="540803" y="3974660"/>
                </a:cubicBezTo>
                <a:cubicBezTo>
                  <a:pt x="540392" y="3972719"/>
                  <a:pt x="540392" y="3972719"/>
                  <a:pt x="540392" y="3972719"/>
                </a:cubicBezTo>
                <a:cubicBezTo>
                  <a:pt x="538938" y="3973293"/>
                  <a:pt x="538938" y="3973293"/>
                  <a:pt x="538938" y="3973293"/>
                </a:cubicBezTo>
                <a:cubicBezTo>
                  <a:pt x="538938" y="3973293"/>
                  <a:pt x="538312" y="3977750"/>
                  <a:pt x="538312" y="3977750"/>
                </a:cubicBezTo>
                <a:cubicBezTo>
                  <a:pt x="538726" y="3979691"/>
                  <a:pt x="538726" y="3979691"/>
                  <a:pt x="538726" y="3979691"/>
                </a:cubicBezTo>
                <a:cubicBezTo>
                  <a:pt x="540591" y="3981056"/>
                  <a:pt x="540177" y="3979115"/>
                  <a:pt x="540177" y="3979115"/>
                </a:cubicBezTo>
                <a:lnTo>
                  <a:pt x="540279" y="3978870"/>
                </a:lnTo>
                <a:lnTo>
                  <a:pt x="542392" y="3983862"/>
                </a:lnTo>
                <a:cubicBezTo>
                  <a:pt x="543250" y="3984832"/>
                  <a:pt x="544257" y="3985481"/>
                  <a:pt x="545470" y="3987097"/>
                </a:cubicBezTo>
                <a:cubicBezTo>
                  <a:pt x="543867" y="3987730"/>
                  <a:pt x="544278" y="3989662"/>
                  <a:pt x="542675" y="3990297"/>
                </a:cubicBezTo>
                <a:cubicBezTo>
                  <a:pt x="542675" y="3990297"/>
                  <a:pt x="542675" y="3990297"/>
                  <a:pt x="542264" y="3988365"/>
                </a:cubicBezTo>
                <a:cubicBezTo>
                  <a:pt x="542264" y="3988365"/>
                  <a:pt x="540662" y="3988998"/>
                  <a:pt x="540662" y="3988998"/>
                </a:cubicBezTo>
                <a:cubicBezTo>
                  <a:pt x="540662" y="3988998"/>
                  <a:pt x="540662" y="3988998"/>
                  <a:pt x="541072" y="3990931"/>
                </a:cubicBezTo>
                <a:cubicBezTo>
                  <a:pt x="541483" y="3992862"/>
                  <a:pt x="541483" y="3992862"/>
                  <a:pt x="543497" y="3994161"/>
                </a:cubicBezTo>
                <a:cubicBezTo>
                  <a:pt x="541894" y="3994795"/>
                  <a:pt x="541894" y="3994795"/>
                  <a:pt x="541894" y="3994795"/>
                </a:cubicBezTo>
                <a:cubicBezTo>
                  <a:pt x="543539" y="4002525"/>
                  <a:pt x="541566" y="4009590"/>
                  <a:pt x="537992" y="4017288"/>
                </a:cubicBezTo>
                <a:cubicBezTo>
                  <a:pt x="541240" y="4024384"/>
                  <a:pt x="542884" y="4032112"/>
                  <a:pt x="542431" y="4021818"/>
                </a:cubicBezTo>
                <a:cubicBezTo>
                  <a:pt x="548473" y="4025712"/>
                  <a:pt x="548926" y="4036008"/>
                  <a:pt x="551762" y="4041170"/>
                </a:cubicBezTo>
                <a:cubicBezTo>
                  <a:pt x="552500" y="4028308"/>
                  <a:pt x="564668" y="4052824"/>
                  <a:pt x="557351" y="4034768"/>
                </a:cubicBezTo>
                <a:cubicBezTo>
                  <a:pt x="559365" y="4036066"/>
                  <a:pt x="561377" y="4037366"/>
                  <a:pt x="562159" y="4032867"/>
                </a:cubicBezTo>
                <a:cubicBezTo>
                  <a:pt x="565037" y="4046393"/>
                  <a:pt x="570298" y="4054786"/>
                  <a:pt x="575149" y="4061247"/>
                </a:cubicBezTo>
                <a:cubicBezTo>
                  <a:pt x="576710" y="4052249"/>
                  <a:pt x="590808" y="4061336"/>
                  <a:pt x="598821" y="4058166"/>
                </a:cubicBezTo>
                <a:cubicBezTo>
                  <a:pt x="600836" y="4059463"/>
                  <a:pt x="601205" y="4053034"/>
                  <a:pt x="604000" y="4049833"/>
                </a:cubicBezTo>
                <a:cubicBezTo>
                  <a:pt x="604000" y="4049833"/>
                  <a:pt x="614891" y="4060188"/>
                  <a:pt x="612013" y="4046663"/>
                </a:cubicBezTo>
                <a:cubicBezTo>
                  <a:pt x="611602" y="4044731"/>
                  <a:pt x="607204" y="4048565"/>
                  <a:pt x="607163" y="4040202"/>
                </a:cubicBezTo>
                <a:cubicBezTo>
                  <a:pt x="609588" y="4043432"/>
                  <a:pt x="611191" y="4042798"/>
                  <a:pt x="609547" y="4035069"/>
                </a:cubicBezTo>
                <a:cubicBezTo>
                  <a:pt x="607532" y="4033769"/>
                  <a:pt x="605518" y="4032473"/>
                  <a:pt x="603094" y="4029242"/>
                </a:cubicBezTo>
                <a:cubicBezTo>
                  <a:pt x="606668" y="4021543"/>
                  <a:pt x="610327" y="4030569"/>
                  <a:pt x="611107" y="4026072"/>
                </a:cubicBezTo>
                <a:cubicBezTo>
                  <a:pt x="609504" y="4026705"/>
                  <a:pt x="608683" y="4022841"/>
                  <a:pt x="606668" y="4021543"/>
                </a:cubicBezTo>
                <a:cubicBezTo>
                  <a:pt x="608271" y="4020909"/>
                  <a:pt x="608271" y="4020909"/>
                  <a:pt x="608271" y="4020909"/>
                </a:cubicBezTo>
                <a:lnTo>
                  <a:pt x="609873" y="4020275"/>
                </a:lnTo>
                <a:cubicBezTo>
                  <a:pt x="612299" y="4023505"/>
                  <a:pt x="613080" y="4019006"/>
                  <a:pt x="616696" y="4019671"/>
                </a:cubicBezTo>
                <a:cubicBezTo>
                  <a:pt x="616285" y="4017738"/>
                  <a:pt x="616285" y="4017738"/>
                  <a:pt x="616285" y="4017738"/>
                </a:cubicBezTo>
                <a:cubicBezTo>
                  <a:pt x="618298" y="4019037"/>
                  <a:pt x="619902" y="4018401"/>
                  <a:pt x="621504" y="4017769"/>
                </a:cubicBezTo>
                <a:cubicBezTo>
                  <a:pt x="624711" y="4016500"/>
                  <a:pt x="626313" y="4015866"/>
                  <a:pt x="627915" y="4015232"/>
                </a:cubicBezTo>
                <a:cubicBezTo>
                  <a:pt x="631532" y="4015896"/>
                  <a:pt x="629149" y="4021029"/>
                  <a:pt x="630751" y="4020394"/>
                </a:cubicBezTo>
                <a:cubicBezTo>
                  <a:pt x="632723" y="4013330"/>
                  <a:pt x="636341" y="4013993"/>
                  <a:pt x="639958" y="4014657"/>
                </a:cubicBezTo>
                <a:cubicBezTo>
                  <a:pt x="639136" y="4010792"/>
                  <a:pt x="638312" y="4006928"/>
                  <a:pt x="639916" y="4006295"/>
                </a:cubicBezTo>
                <a:cubicBezTo>
                  <a:pt x="640326" y="4008228"/>
                  <a:pt x="641929" y="4007592"/>
                  <a:pt x="643532" y="4006959"/>
                </a:cubicBezTo>
                <a:cubicBezTo>
                  <a:pt x="642752" y="4011456"/>
                  <a:pt x="643163" y="4013389"/>
                  <a:pt x="642382" y="4017889"/>
                </a:cubicBezTo>
                <a:cubicBezTo>
                  <a:pt x="642792" y="4019820"/>
                  <a:pt x="642792" y="4019820"/>
                  <a:pt x="642792" y="4019820"/>
                </a:cubicBezTo>
                <a:cubicBezTo>
                  <a:pt x="644397" y="4019186"/>
                  <a:pt x="644397" y="4019186"/>
                  <a:pt x="644397" y="4019186"/>
                </a:cubicBezTo>
                <a:cubicBezTo>
                  <a:pt x="646000" y="4018552"/>
                  <a:pt x="646000" y="4018552"/>
                  <a:pt x="647602" y="4017918"/>
                </a:cubicBezTo>
                <a:cubicBezTo>
                  <a:pt x="647643" y="4026281"/>
                  <a:pt x="641190" y="4020454"/>
                  <a:pt x="638766" y="4017223"/>
                </a:cubicBezTo>
                <a:cubicBezTo>
                  <a:pt x="639589" y="4021089"/>
                  <a:pt x="638397" y="4023654"/>
                  <a:pt x="635192" y="4024923"/>
                </a:cubicBezTo>
                <a:cubicBezTo>
                  <a:pt x="634780" y="4022990"/>
                  <a:pt x="637164" y="4017857"/>
                  <a:pt x="633547" y="4017194"/>
                </a:cubicBezTo>
                <a:cubicBezTo>
                  <a:pt x="631574" y="4024258"/>
                  <a:pt x="628000" y="4031957"/>
                  <a:pt x="624341" y="4022930"/>
                </a:cubicBezTo>
                <a:cubicBezTo>
                  <a:pt x="625163" y="4026796"/>
                  <a:pt x="625575" y="4028727"/>
                  <a:pt x="626397" y="4032592"/>
                </a:cubicBezTo>
                <a:cubicBezTo>
                  <a:pt x="626397" y="4032592"/>
                  <a:pt x="626808" y="4034525"/>
                  <a:pt x="626808" y="4034525"/>
                </a:cubicBezTo>
                <a:cubicBezTo>
                  <a:pt x="625205" y="4035158"/>
                  <a:pt x="621588" y="4034494"/>
                  <a:pt x="621177" y="4032562"/>
                </a:cubicBezTo>
                <a:cubicBezTo>
                  <a:pt x="620766" y="4030630"/>
                  <a:pt x="622369" y="4029996"/>
                  <a:pt x="620354" y="4028697"/>
                </a:cubicBezTo>
                <a:cubicBezTo>
                  <a:pt x="617559" y="4031898"/>
                  <a:pt x="617559" y="4031898"/>
                  <a:pt x="617559" y="4031898"/>
                </a:cubicBezTo>
                <a:cubicBezTo>
                  <a:pt x="619163" y="4031263"/>
                  <a:pt x="619163" y="4031263"/>
                  <a:pt x="619163" y="4031263"/>
                </a:cubicBezTo>
                <a:cubicBezTo>
                  <a:pt x="620396" y="4037060"/>
                  <a:pt x="624425" y="4039658"/>
                  <a:pt x="627630" y="4038388"/>
                </a:cubicBezTo>
                <a:cubicBezTo>
                  <a:pt x="627218" y="4036457"/>
                  <a:pt x="628821" y="4035823"/>
                  <a:pt x="628410" y="4033890"/>
                </a:cubicBezTo>
                <a:cubicBezTo>
                  <a:pt x="630424" y="4035188"/>
                  <a:pt x="632438" y="4036486"/>
                  <a:pt x="632849" y="4038419"/>
                </a:cubicBezTo>
                <a:cubicBezTo>
                  <a:pt x="632480" y="4044850"/>
                  <a:pt x="629274" y="4046119"/>
                  <a:pt x="628906" y="4052549"/>
                </a:cubicBezTo>
                <a:cubicBezTo>
                  <a:pt x="638933" y="4050677"/>
                  <a:pt x="649087" y="4073894"/>
                  <a:pt x="648634" y="4063598"/>
                </a:cubicBezTo>
                <a:cubicBezTo>
                  <a:pt x="653072" y="4068128"/>
                  <a:pt x="661908" y="4068821"/>
                  <a:pt x="663552" y="4076550"/>
                </a:cubicBezTo>
                <a:cubicBezTo>
                  <a:pt x="663922" y="4070119"/>
                  <a:pt x="668815" y="4084944"/>
                  <a:pt x="672389" y="4077244"/>
                </a:cubicBezTo>
                <a:cubicBezTo>
                  <a:pt x="671978" y="4075312"/>
                  <a:pt x="671978" y="4075312"/>
                  <a:pt x="671978" y="4075312"/>
                </a:cubicBezTo>
                <a:cubicBezTo>
                  <a:pt x="672389" y="4077244"/>
                  <a:pt x="674402" y="4078542"/>
                  <a:pt x="674402" y="4078542"/>
                </a:cubicBezTo>
                <a:cubicBezTo>
                  <a:pt x="674402" y="4078542"/>
                  <a:pt x="676006" y="4077909"/>
                  <a:pt x="676006" y="4077909"/>
                </a:cubicBezTo>
                <a:cubicBezTo>
                  <a:pt x="675595" y="4075976"/>
                  <a:pt x="675595" y="4075976"/>
                  <a:pt x="675595" y="4075976"/>
                </a:cubicBezTo>
                <a:cubicBezTo>
                  <a:pt x="673582" y="4074678"/>
                  <a:pt x="673582" y="4074678"/>
                  <a:pt x="673169" y="4072746"/>
                </a:cubicBezTo>
                <a:cubicBezTo>
                  <a:pt x="672759" y="4070813"/>
                  <a:pt x="665810" y="4046328"/>
                  <a:pt x="660961" y="4039867"/>
                </a:cubicBezTo>
                <a:cubicBezTo>
                  <a:pt x="668196" y="4041195"/>
                  <a:pt x="675427" y="4042523"/>
                  <a:pt x="683853" y="4041284"/>
                </a:cubicBezTo>
                <a:cubicBezTo>
                  <a:pt x="685456" y="4040651"/>
                  <a:pt x="685867" y="4042583"/>
                  <a:pt x="687470" y="4041948"/>
                </a:cubicBezTo>
                <a:cubicBezTo>
                  <a:pt x="687881" y="4043881"/>
                  <a:pt x="687881" y="4043881"/>
                  <a:pt x="687881" y="4043881"/>
                </a:cubicBezTo>
                <a:cubicBezTo>
                  <a:pt x="687101" y="4048380"/>
                  <a:pt x="683895" y="4049649"/>
                  <a:pt x="682704" y="4052215"/>
                </a:cubicBezTo>
                <a:cubicBezTo>
                  <a:pt x="682292" y="4050282"/>
                  <a:pt x="682292" y="4050282"/>
                  <a:pt x="682292" y="4050282"/>
                </a:cubicBezTo>
                <a:cubicBezTo>
                  <a:pt x="677484" y="4052185"/>
                  <a:pt x="676291" y="4054751"/>
                  <a:pt x="675512" y="4059250"/>
                </a:cubicBezTo>
                <a:cubicBezTo>
                  <a:pt x="677525" y="4060548"/>
                  <a:pt x="679539" y="4061846"/>
                  <a:pt x="679951" y="4063779"/>
                </a:cubicBezTo>
                <a:cubicBezTo>
                  <a:pt x="679951" y="4063779"/>
                  <a:pt x="680362" y="4065710"/>
                  <a:pt x="680362" y="4065710"/>
                </a:cubicBezTo>
                <a:cubicBezTo>
                  <a:pt x="681184" y="4069575"/>
                  <a:pt x="682418" y="4075372"/>
                  <a:pt x="684842" y="4078602"/>
                </a:cubicBezTo>
                <a:cubicBezTo>
                  <a:pt x="686857" y="4079901"/>
                  <a:pt x="686857" y="4079901"/>
                  <a:pt x="688048" y="4077334"/>
                </a:cubicBezTo>
                <a:cubicBezTo>
                  <a:pt x="687637" y="4075401"/>
                  <a:pt x="687226" y="4073471"/>
                  <a:pt x="685623" y="4074104"/>
                </a:cubicBezTo>
                <a:cubicBezTo>
                  <a:pt x="685213" y="4072171"/>
                  <a:pt x="684801" y="4070239"/>
                  <a:pt x="683978" y="4066374"/>
                </a:cubicBezTo>
                <a:cubicBezTo>
                  <a:pt x="683567" y="4064442"/>
                  <a:pt x="683567" y="4064442"/>
                  <a:pt x="683156" y="4062510"/>
                </a:cubicBezTo>
                <a:cubicBezTo>
                  <a:pt x="684759" y="4061876"/>
                  <a:pt x="686362" y="4061242"/>
                  <a:pt x="685951" y="4059309"/>
                </a:cubicBezTo>
                <a:cubicBezTo>
                  <a:pt x="687142" y="4056743"/>
                  <a:pt x="690348" y="4055475"/>
                  <a:pt x="692732" y="4050342"/>
                </a:cubicBezTo>
                <a:cubicBezTo>
                  <a:pt x="692732" y="4050342"/>
                  <a:pt x="692732" y="4050342"/>
                  <a:pt x="694335" y="4049708"/>
                </a:cubicBezTo>
                <a:cubicBezTo>
                  <a:pt x="695156" y="4053573"/>
                  <a:pt x="701693" y="4076126"/>
                  <a:pt x="695239" y="4070299"/>
                </a:cubicBezTo>
                <a:cubicBezTo>
                  <a:pt x="700132" y="4085123"/>
                  <a:pt x="712544" y="4078118"/>
                  <a:pt x="709421" y="4096112"/>
                </a:cubicBezTo>
                <a:cubicBezTo>
                  <a:pt x="715421" y="4091644"/>
                  <a:pt x="715094" y="4106438"/>
                  <a:pt x="716696" y="4105804"/>
                </a:cubicBezTo>
                <a:cubicBezTo>
                  <a:pt x="717108" y="4107736"/>
                  <a:pt x="727546" y="4107797"/>
                  <a:pt x="723972" y="4115495"/>
                </a:cubicBezTo>
                <a:cubicBezTo>
                  <a:pt x="721958" y="4114198"/>
                  <a:pt x="720355" y="4114832"/>
                  <a:pt x="719944" y="4112900"/>
                </a:cubicBezTo>
                <a:cubicBezTo>
                  <a:pt x="719532" y="4110967"/>
                  <a:pt x="720724" y="4108400"/>
                  <a:pt x="718710" y="4107102"/>
                </a:cubicBezTo>
                <a:cubicBezTo>
                  <a:pt x="716780" y="4122530"/>
                  <a:pt x="705024" y="4099947"/>
                  <a:pt x="708313" y="4115405"/>
                </a:cubicBezTo>
                <a:cubicBezTo>
                  <a:pt x="706710" y="4116040"/>
                  <a:pt x="706710" y="4116040"/>
                  <a:pt x="704696" y="4114742"/>
                </a:cubicBezTo>
                <a:cubicBezTo>
                  <a:pt x="704285" y="4112810"/>
                  <a:pt x="702271" y="4111512"/>
                  <a:pt x="702271" y="4111512"/>
                </a:cubicBezTo>
                <a:cubicBezTo>
                  <a:pt x="701860" y="4109580"/>
                  <a:pt x="701860" y="4109580"/>
                  <a:pt x="701860" y="4109580"/>
                </a:cubicBezTo>
                <a:cubicBezTo>
                  <a:pt x="700258" y="4110213"/>
                  <a:pt x="700258" y="4110213"/>
                  <a:pt x="700258" y="4110213"/>
                </a:cubicBezTo>
                <a:cubicBezTo>
                  <a:pt x="700258" y="4110213"/>
                  <a:pt x="698654" y="4110847"/>
                  <a:pt x="699065" y="4112780"/>
                </a:cubicBezTo>
                <a:cubicBezTo>
                  <a:pt x="699065" y="4112780"/>
                  <a:pt x="697462" y="4113414"/>
                  <a:pt x="697462" y="4113414"/>
                </a:cubicBezTo>
                <a:cubicBezTo>
                  <a:pt x="696640" y="4109549"/>
                  <a:pt x="700258" y="4110213"/>
                  <a:pt x="701037" y="4105714"/>
                </a:cubicBezTo>
                <a:cubicBezTo>
                  <a:pt x="702640" y="4105080"/>
                  <a:pt x="702640" y="4105080"/>
                  <a:pt x="702229" y="4103148"/>
                </a:cubicBezTo>
                <a:cubicBezTo>
                  <a:pt x="702229" y="4103148"/>
                  <a:pt x="701818" y="4101216"/>
                  <a:pt x="700215" y="4101849"/>
                </a:cubicBezTo>
                <a:cubicBezTo>
                  <a:pt x="700913" y="4080624"/>
                  <a:pt x="681720" y="4096597"/>
                  <a:pt x="676912" y="4098499"/>
                </a:cubicBezTo>
                <a:cubicBezTo>
                  <a:pt x="673295" y="4097836"/>
                  <a:pt x="670502" y="4101036"/>
                  <a:pt x="667296" y="4102304"/>
                </a:cubicBezTo>
                <a:cubicBezTo>
                  <a:pt x="665692" y="4102938"/>
                  <a:pt x="662487" y="4104205"/>
                  <a:pt x="660883" y="4104841"/>
                </a:cubicBezTo>
                <a:cubicBezTo>
                  <a:pt x="659281" y="4105474"/>
                  <a:pt x="657678" y="4106109"/>
                  <a:pt x="658501" y="4109973"/>
                </a:cubicBezTo>
                <a:cubicBezTo>
                  <a:pt x="658912" y="4111905"/>
                  <a:pt x="660926" y="4113204"/>
                  <a:pt x="660926" y="4113204"/>
                </a:cubicBezTo>
                <a:cubicBezTo>
                  <a:pt x="664542" y="4113868"/>
                  <a:pt x="667748" y="4112600"/>
                  <a:pt x="669351" y="4111966"/>
                </a:cubicBezTo>
                <a:cubicBezTo>
                  <a:pt x="672144" y="4108766"/>
                  <a:pt x="673748" y="4108131"/>
                  <a:pt x="677365" y="4108795"/>
                </a:cubicBezTo>
                <a:cubicBezTo>
                  <a:pt x="678187" y="4112659"/>
                  <a:pt x="676584" y="4113293"/>
                  <a:pt x="677407" y="4117158"/>
                </a:cubicBezTo>
                <a:cubicBezTo>
                  <a:pt x="677818" y="4119090"/>
                  <a:pt x="677818" y="4119090"/>
                  <a:pt x="677818" y="4119090"/>
                </a:cubicBezTo>
                <a:cubicBezTo>
                  <a:pt x="678229" y="4121023"/>
                  <a:pt x="676626" y="4121657"/>
                  <a:pt x="673420" y="4122925"/>
                </a:cubicBezTo>
                <a:cubicBezTo>
                  <a:pt x="671818" y="4123559"/>
                  <a:pt x="671818" y="4123559"/>
                  <a:pt x="671818" y="4123559"/>
                </a:cubicBezTo>
                <a:cubicBezTo>
                  <a:pt x="672230" y="4125492"/>
                  <a:pt x="672230" y="4125492"/>
                  <a:pt x="672230" y="4125492"/>
                </a:cubicBezTo>
                <a:cubicBezTo>
                  <a:pt x="673052" y="4129355"/>
                  <a:pt x="673873" y="4133221"/>
                  <a:pt x="675887" y="4134518"/>
                </a:cubicBezTo>
                <a:cubicBezTo>
                  <a:pt x="677902" y="4135817"/>
                  <a:pt x="677902" y="4135817"/>
                  <a:pt x="677902" y="4135817"/>
                </a:cubicBezTo>
                <a:cubicBezTo>
                  <a:pt x="681518" y="4136481"/>
                  <a:pt x="685545" y="4139077"/>
                  <a:pt x="689574" y="4141674"/>
                </a:cubicBezTo>
                <a:cubicBezTo>
                  <a:pt x="689574" y="4141674"/>
                  <a:pt x="691177" y="4141040"/>
                  <a:pt x="690765" y="4139108"/>
                </a:cubicBezTo>
                <a:cubicBezTo>
                  <a:pt x="692368" y="4138473"/>
                  <a:pt x="691958" y="4136541"/>
                  <a:pt x="689944" y="4135242"/>
                </a:cubicBezTo>
                <a:cubicBezTo>
                  <a:pt x="685914" y="4132646"/>
                  <a:pt x="681887" y="4130050"/>
                  <a:pt x="678272" y="4129387"/>
                </a:cubicBezTo>
                <a:cubicBezTo>
                  <a:pt x="676667" y="4130020"/>
                  <a:pt x="676667" y="4130020"/>
                  <a:pt x="676667" y="4130020"/>
                </a:cubicBezTo>
                <a:cubicBezTo>
                  <a:pt x="676257" y="4128088"/>
                  <a:pt x="676257" y="4128088"/>
                  <a:pt x="676257" y="4128088"/>
                </a:cubicBezTo>
                <a:cubicBezTo>
                  <a:pt x="677860" y="4127454"/>
                  <a:pt x="679463" y="4126820"/>
                  <a:pt x="680653" y="4124252"/>
                </a:cubicBezTo>
                <a:cubicBezTo>
                  <a:pt x="685874" y="4124283"/>
                  <a:pt x="687887" y="4125581"/>
                  <a:pt x="688710" y="4129445"/>
                </a:cubicBezTo>
                <a:cubicBezTo>
                  <a:pt x="688668" y="4121083"/>
                  <a:pt x="699929" y="4125007"/>
                  <a:pt x="700299" y="4118576"/>
                </a:cubicBezTo>
                <a:cubicBezTo>
                  <a:pt x="700299" y="4118576"/>
                  <a:pt x="701902" y="4117943"/>
                  <a:pt x="701902" y="4117943"/>
                </a:cubicBezTo>
                <a:cubicBezTo>
                  <a:pt x="701902" y="4117943"/>
                  <a:pt x="701902" y="4117943"/>
                  <a:pt x="703916" y="4119240"/>
                </a:cubicBezTo>
                <a:cubicBezTo>
                  <a:pt x="704326" y="4121173"/>
                  <a:pt x="706752" y="4124402"/>
                  <a:pt x="709958" y="4123134"/>
                </a:cubicBezTo>
                <a:cubicBezTo>
                  <a:pt x="709958" y="4123134"/>
                  <a:pt x="711560" y="4122501"/>
                  <a:pt x="713163" y="4121866"/>
                </a:cubicBezTo>
                <a:cubicBezTo>
                  <a:pt x="713985" y="4125731"/>
                  <a:pt x="713616" y="4132162"/>
                  <a:pt x="716821" y="4130893"/>
                </a:cubicBezTo>
                <a:cubicBezTo>
                  <a:pt x="715589" y="4125096"/>
                  <a:pt x="715177" y="4123165"/>
                  <a:pt x="718793" y="4123829"/>
                </a:cubicBezTo>
                <a:cubicBezTo>
                  <a:pt x="720397" y="4123195"/>
                  <a:pt x="722410" y="4124493"/>
                  <a:pt x="724014" y="4123858"/>
                </a:cubicBezTo>
                <a:cubicBezTo>
                  <a:pt x="722822" y="4126425"/>
                  <a:pt x="723233" y="4128357"/>
                  <a:pt x="721629" y="4128992"/>
                </a:cubicBezTo>
                <a:cubicBezTo>
                  <a:pt x="721672" y="4137354"/>
                  <a:pt x="726480" y="4135453"/>
                  <a:pt x="729317" y="4140614"/>
                </a:cubicBezTo>
                <a:cubicBezTo>
                  <a:pt x="722494" y="4141220"/>
                  <a:pt x="724549" y="4150881"/>
                  <a:pt x="720891" y="4141854"/>
                </a:cubicBezTo>
                <a:cubicBezTo>
                  <a:pt x="720068" y="4137989"/>
                  <a:pt x="721672" y="4137354"/>
                  <a:pt x="722863" y="4134787"/>
                </a:cubicBezTo>
                <a:cubicBezTo>
                  <a:pt x="713204" y="4130230"/>
                  <a:pt x="710822" y="4135363"/>
                  <a:pt x="700794" y="4137234"/>
                </a:cubicBezTo>
                <a:cubicBezTo>
                  <a:pt x="699190" y="4137869"/>
                  <a:pt x="699190" y="4137869"/>
                  <a:pt x="699190" y="4137869"/>
                </a:cubicBezTo>
                <a:cubicBezTo>
                  <a:pt x="697587" y="4138503"/>
                  <a:pt x="697587" y="4138503"/>
                  <a:pt x="697587" y="4138503"/>
                </a:cubicBezTo>
                <a:cubicBezTo>
                  <a:pt x="697587" y="4138503"/>
                  <a:pt x="696395" y="4141069"/>
                  <a:pt x="696807" y="4143002"/>
                </a:cubicBezTo>
                <a:cubicBezTo>
                  <a:pt x="697219" y="4144934"/>
                  <a:pt x="697629" y="4146866"/>
                  <a:pt x="699232" y="4146232"/>
                </a:cubicBezTo>
                <a:cubicBezTo>
                  <a:pt x="700835" y="4145598"/>
                  <a:pt x="700835" y="4145598"/>
                  <a:pt x="701247" y="4147530"/>
                </a:cubicBezTo>
                <a:cubicBezTo>
                  <a:pt x="708891" y="4150790"/>
                  <a:pt x="716124" y="4152119"/>
                  <a:pt x="721797" y="4162444"/>
                </a:cubicBezTo>
                <a:cubicBezTo>
                  <a:pt x="717358" y="4157915"/>
                  <a:pt x="716989" y="4164347"/>
                  <a:pt x="715795" y="4166914"/>
                </a:cubicBezTo>
                <a:cubicBezTo>
                  <a:pt x="714195" y="4167547"/>
                  <a:pt x="714195" y="4167547"/>
                  <a:pt x="712591" y="4168182"/>
                </a:cubicBezTo>
                <a:cubicBezTo>
                  <a:pt x="714563" y="4161117"/>
                  <a:pt x="708974" y="4167517"/>
                  <a:pt x="708932" y="4159154"/>
                </a:cubicBezTo>
                <a:cubicBezTo>
                  <a:pt x="700918" y="4162325"/>
                  <a:pt x="690891" y="4164197"/>
                  <a:pt x="689329" y="4173194"/>
                </a:cubicBezTo>
                <a:cubicBezTo>
                  <a:pt x="690933" y="4172560"/>
                  <a:pt x="692536" y="4171926"/>
                  <a:pt x="693768" y="4177723"/>
                </a:cubicBezTo>
                <a:lnTo>
                  <a:pt x="694179" y="4179656"/>
                </a:lnTo>
                <a:cubicBezTo>
                  <a:pt x="692577" y="4180289"/>
                  <a:pt x="692577" y="4180289"/>
                  <a:pt x="690975" y="4180923"/>
                </a:cubicBezTo>
                <a:cubicBezTo>
                  <a:pt x="690975" y="4180923"/>
                  <a:pt x="690975" y="4180923"/>
                  <a:pt x="691386" y="4182856"/>
                </a:cubicBezTo>
                <a:cubicBezTo>
                  <a:pt x="691386" y="4182856"/>
                  <a:pt x="691796" y="4184789"/>
                  <a:pt x="693399" y="4184154"/>
                </a:cubicBezTo>
                <a:cubicBezTo>
                  <a:pt x="693399" y="4184154"/>
                  <a:pt x="695001" y="4183520"/>
                  <a:pt x="694591" y="4181587"/>
                </a:cubicBezTo>
                <a:cubicBezTo>
                  <a:pt x="696193" y="4180954"/>
                  <a:pt x="696193" y="4180954"/>
                  <a:pt x="696193" y="4180954"/>
                </a:cubicBezTo>
                <a:cubicBezTo>
                  <a:pt x="696193" y="4180954"/>
                  <a:pt x="695783" y="4179021"/>
                  <a:pt x="695783" y="4179021"/>
                </a:cubicBezTo>
                <a:cubicBezTo>
                  <a:pt x="704987" y="4173284"/>
                  <a:pt x="705030" y="4181648"/>
                  <a:pt x="712634" y="4176544"/>
                </a:cubicBezTo>
                <a:cubicBezTo>
                  <a:pt x="712222" y="4174611"/>
                  <a:pt x="712222" y="4174611"/>
                  <a:pt x="712222" y="4174611"/>
                </a:cubicBezTo>
                <a:cubicBezTo>
                  <a:pt x="713824" y="4173978"/>
                  <a:pt x="715838" y="4175277"/>
                  <a:pt x="717442" y="4174643"/>
                </a:cubicBezTo>
                <a:cubicBezTo>
                  <a:pt x="717442" y="4174643"/>
                  <a:pt x="719044" y="4174008"/>
                  <a:pt x="718633" y="4172076"/>
                </a:cubicBezTo>
                <a:cubicBezTo>
                  <a:pt x="719044" y="4174008"/>
                  <a:pt x="719044" y="4174008"/>
                  <a:pt x="719044" y="4174008"/>
                </a:cubicBezTo>
                <a:cubicBezTo>
                  <a:pt x="728291" y="4176635"/>
                  <a:pt x="742717" y="4170927"/>
                  <a:pt x="750361" y="4174188"/>
                </a:cubicBezTo>
                <a:cubicBezTo>
                  <a:pt x="748759" y="4174822"/>
                  <a:pt x="752375" y="4175486"/>
                  <a:pt x="752786" y="4177418"/>
                </a:cubicBezTo>
                <a:cubicBezTo>
                  <a:pt x="751595" y="4179985"/>
                  <a:pt x="749994" y="4180619"/>
                  <a:pt x="750814" y="4184483"/>
                </a:cubicBezTo>
                <a:cubicBezTo>
                  <a:pt x="756404" y="4178083"/>
                  <a:pt x="760514" y="4197405"/>
                  <a:pt x="760062" y="4187111"/>
                </a:cubicBezTo>
                <a:lnTo>
                  <a:pt x="764515" y="4185349"/>
                </a:lnTo>
                <a:lnTo>
                  <a:pt x="767956" y="4186817"/>
                </a:lnTo>
                <a:lnTo>
                  <a:pt x="768771" y="4187865"/>
                </a:lnTo>
                <a:lnTo>
                  <a:pt x="765340" y="4205015"/>
                </a:lnTo>
                <a:lnTo>
                  <a:pt x="759344" y="4204154"/>
                </a:lnTo>
                <a:cubicBezTo>
                  <a:pt x="755132" y="4204773"/>
                  <a:pt x="750919" y="4205392"/>
                  <a:pt x="747692" y="4202479"/>
                </a:cubicBezTo>
                <a:cubicBezTo>
                  <a:pt x="747281" y="4200546"/>
                  <a:pt x="747281" y="4200546"/>
                  <a:pt x="747281" y="4200546"/>
                </a:cubicBezTo>
                <a:cubicBezTo>
                  <a:pt x="748883" y="4199911"/>
                  <a:pt x="748473" y="4197979"/>
                  <a:pt x="749664" y="4195413"/>
                </a:cubicBezTo>
                <a:cubicBezTo>
                  <a:pt x="749664" y="4195413"/>
                  <a:pt x="748842" y="4191548"/>
                  <a:pt x="747240" y="4192183"/>
                </a:cubicBezTo>
                <a:cubicBezTo>
                  <a:pt x="746828" y="4190250"/>
                  <a:pt x="746828" y="4190250"/>
                  <a:pt x="745226" y="4190884"/>
                </a:cubicBezTo>
                <a:cubicBezTo>
                  <a:pt x="745226" y="4190884"/>
                  <a:pt x="745226" y="4190884"/>
                  <a:pt x="744033" y="4193451"/>
                </a:cubicBezTo>
                <a:cubicBezTo>
                  <a:pt x="739963" y="4182492"/>
                  <a:pt x="739595" y="4188922"/>
                  <a:pt x="740417" y="4192788"/>
                </a:cubicBezTo>
                <a:cubicBezTo>
                  <a:pt x="735978" y="4188258"/>
                  <a:pt x="731951" y="4185662"/>
                  <a:pt x="727142" y="4187564"/>
                </a:cubicBezTo>
                <a:cubicBezTo>
                  <a:pt x="727553" y="4189496"/>
                  <a:pt x="727553" y="4189496"/>
                  <a:pt x="727553" y="4189496"/>
                </a:cubicBezTo>
                <a:cubicBezTo>
                  <a:pt x="725949" y="4190131"/>
                  <a:pt x="725949" y="4190131"/>
                  <a:pt x="725949" y="4190131"/>
                </a:cubicBezTo>
                <a:cubicBezTo>
                  <a:pt x="724347" y="4190764"/>
                  <a:pt x="722745" y="4191398"/>
                  <a:pt x="721553" y="4193965"/>
                </a:cubicBezTo>
                <a:cubicBezTo>
                  <a:pt x="719538" y="4192667"/>
                  <a:pt x="717935" y="4193301"/>
                  <a:pt x="716333" y="4193936"/>
                </a:cubicBezTo>
                <a:cubicBezTo>
                  <a:pt x="716333" y="4193936"/>
                  <a:pt x="714730" y="4194569"/>
                  <a:pt x="714730" y="4194569"/>
                </a:cubicBezTo>
                <a:cubicBezTo>
                  <a:pt x="714730" y="4194569"/>
                  <a:pt x="714318" y="4192637"/>
                  <a:pt x="712717" y="4193271"/>
                </a:cubicBezTo>
                <a:cubicBezTo>
                  <a:pt x="712306" y="4191339"/>
                  <a:pt x="710703" y="4191973"/>
                  <a:pt x="710703" y="4191973"/>
                </a:cubicBezTo>
                <a:cubicBezTo>
                  <a:pt x="708688" y="4190675"/>
                  <a:pt x="705071" y="4190011"/>
                  <a:pt x="703470" y="4190645"/>
                </a:cubicBezTo>
                <a:cubicBezTo>
                  <a:pt x="700263" y="4191913"/>
                  <a:pt x="699072" y="4194480"/>
                  <a:pt x="697879" y="4197046"/>
                </a:cubicBezTo>
                <a:cubicBezTo>
                  <a:pt x="698291" y="4198978"/>
                  <a:pt x="698291" y="4198978"/>
                  <a:pt x="698291" y="4198978"/>
                </a:cubicBezTo>
                <a:cubicBezTo>
                  <a:pt x="698702" y="4200910"/>
                  <a:pt x="699525" y="4204775"/>
                  <a:pt x="701539" y="4206073"/>
                </a:cubicBezTo>
                <a:cubicBezTo>
                  <a:pt x="701539" y="4206073"/>
                  <a:pt x="701950" y="4208005"/>
                  <a:pt x="703141" y="4205439"/>
                </a:cubicBezTo>
                <a:cubicBezTo>
                  <a:pt x="704744" y="4204804"/>
                  <a:pt x="704333" y="4202873"/>
                  <a:pt x="702320" y="4201574"/>
                </a:cubicBezTo>
                <a:cubicBezTo>
                  <a:pt x="702320" y="4201574"/>
                  <a:pt x="701909" y="4199642"/>
                  <a:pt x="701909" y="4199642"/>
                </a:cubicBezTo>
                <a:cubicBezTo>
                  <a:pt x="703099" y="4197076"/>
                  <a:pt x="706717" y="4197739"/>
                  <a:pt x="709922" y="4196472"/>
                </a:cubicBezTo>
                <a:cubicBezTo>
                  <a:pt x="708730" y="4199038"/>
                  <a:pt x="709141" y="4200971"/>
                  <a:pt x="709963" y="4204835"/>
                </a:cubicBezTo>
                <a:cubicBezTo>
                  <a:pt x="706758" y="4206103"/>
                  <a:pt x="706758" y="4206103"/>
                  <a:pt x="706758" y="4206103"/>
                </a:cubicBezTo>
                <a:cubicBezTo>
                  <a:pt x="706758" y="4206103"/>
                  <a:pt x="706758" y="4206103"/>
                  <a:pt x="707170" y="4208035"/>
                </a:cubicBezTo>
                <a:cubicBezTo>
                  <a:pt x="707170" y="4208035"/>
                  <a:pt x="707579" y="4209968"/>
                  <a:pt x="707579" y="4209968"/>
                </a:cubicBezTo>
                <a:cubicBezTo>
                  <a:pt x="710786" y="4208700"/>
                  <a:pt x="710786" y="4208700"/>
                  <a:pt x="710786" y="4208700"/>
                </a:cubicBezTo>
                <a:cubicBezTo>
                  <a:pt x="711197" y="4210632"/>
                  <a:pt x="712204" y="4211281"/>
                  <a:pt x="713309" y="4211368"/>
                </a:cubicBezTo>
                <a:lnTo>
                  <a:pt x="714828" y="4211022"/>
                </a:lnTo>
                <a:lnTo>
                  <a:pt x="714852" y="4217375"/>
                </a:lnTo>
                <a:lnTo>
                  <a:pt x="711388" y="4218674"/>
                </a:lnTo>
                <a:cubicBezTo>
                  <a:pt x="707838" y="4221388"/>
                  <a:pt x="704438" y="4223781"/>
                  <a:pt x="699609" y="4221502"/>
                </a:cubicBezTo>
                <a:cubicBezTo>
                  <a:pt x="701991" y="4216368"/>
                  <a:pt x="704828" y="4221531"/>
                  <a:pt x="705196" y="4215102"/>
                </a:cubicBezTo>
                <a:cubicBezTo>
                  <a:pt x="699156" y="4211206"/>
                  <a:pt x="695950" y="4212475"/>
                  <a:pt x="690361" y="4218876"/>
                </a:cubicBezTo>
                <a:cubicBezTo>
                  <a:pt x="690772" y="4220807"/>
                  <a:pt x="690772" y="4220807"/>
                  <a:pt x="690772" y="4220807"/>
                </a:cubicBezTo>
                <a:cubicBezTo>
                  <a:pt x="690361" y="4218876"/>
                  <a:pt x="688758" y="4219510"/>
                  <a:pt x="688758" y="4219510"/>
                </a:cubicBezTo>
                <a:cubicBezTo>
                  <a:pt x="687155" y="4220143"/>
                  <a:pt x="687155" y="4220143"/>
                  <a:pt x="687155" y="4220143"/>
                </a:cubicBezTo>
                <a:cubicBezTo>
                  <a:pt x="687567" y="4222075"/>
                  <a:pt x="687567" y="4222075"/>
                  <a:pt x="687978" y="4224007"/>
                </a:cubicBezTo>
                <a:cubicBezTo>
                  <a:pt x="689580" y="4223374"/>
                  <a:pt x="689580" y="4223374"/>
                  <a:pt x="689580" y="4223374"/>
                </a:cubicBezTo>
                <a:lnTo>
                  <a:pt x="689491" y="4223730"/>
                </a:lnTo>
                <a:lnTo>
                  <a:pt x="683955" y="4228878"/>
                </a:lnTo>
                <a:lnTo>
                  <a:pt x="683006" y="4236450"/>
                </a:lnTo>
                <a:lnTo>
                  <a:pt x="682019" y="4236839"/>
                </a:lnTo>
                <a:cubicBezTo>
                  <a:pt x="682019" y="4236839"/>
                  <a:pt x="680827" y="4239406"/>
                  <a:pt x="679225" y="4240040"/>
                </a:cubicBezTo>
                <a:cubicBezTo>
                  <a:pt x="678814" y="4238108"/>
                  <a:pt x="678814" y="4238108"/>
                  <a:pt x="678814" y="4238108"/>
                </a:cubicBezTo>
                <a:cubicBezTo>
                  <a:pt x="671705" y="4261870"/>
                  <a:pt x="655921" y="4236690"/>
                  <a:pt x="647455" y="4229566"/>
                </a:cubicBezTo>
                <a:cubicBezTo>
                  <a:pt x="635537" y="4255229"/>
                  <a:pt x="625837" y="4242307"/>
                  <a:pt x="611454" y="4256378"/>
                </a:cubicBezTo>
                <a:cubicBezTo>
                  <a:pt x="611454" y="4256378"/>
                  <a:pt x="609851" y="4257010"/>
                  <a:pt x="609851" y="4257010"/>
                </a:cubicBezTo>
                <a:cubicBezTo>
                  <a:pt x="608249" y="4257646"/>
                  <a:pt x="606645" y="4258279"/>
                  <a:pt x="605043" y="4258914"/>
                </a:cubicBezTo>
                <a:cubicBezTo>
                  <a:pt x="598632" y="4261449"/>
                  <a:pt x="590617" y="4264621"/>
                  <a:pt x="583795" y="4265224"/>
                </a:cubicBezTo>
                <a:cubicBezTo>
                  <a:pt x="580589" y="4266492"/>
                  <a:pt x="578986" y="4267127"/>
                  <a:pt x="575781" y="4268396"/>
                </a:cubicBezTo>
                <a:cubicBezTo>
                  <a:pt x="574178" y="4269029"/>
                  <a:pt x="574590" y="4270961"/>
                  <a:pt x="575001" y="4272894"/>
                </a:cubicBezTo>
                <a:cubicBezTo>
                  <a:pt x="575001" y="4272894"/>
                  <a:pt x="575412" y="4274826"/>
                  <a:pt x="577014" y="4274192"/>
                </a:cubicBezTo>
                <a:cubicBezTo>
                  <a:pt x="578618" y="4273557"/>
                  <a:pt x="581823" y="4272289"/>
                  <a:pt x="585029" y="4271021"/>
                </a:cubicBezTo>
                <a:cubicBezTo>
                  <a:pt x="591851" y="4270417"/>
                  <a:pt x="598262" y="4267881"/>
                  <a:pt x="606687" y="4266643"/>
                </a:cubicBezTo>
                <a:cubicBezTo>
                  <a:pt x="607099" y="4268576"/>
                  <a:pt x="607509" y="4270507"/>
                  <a:pt x="607921" y="4272439"/>
                </a:cubicBezTo>
                <a:cubicBezTo>
                  <a:pt x="609935" y="4273739"/>
                  <a:pt x="609935" y="4273739"/>
                  <a:pt x="611537" y="4273103"/>
                </a:cubicBezTo>
                <a:cubicBezTo>
                  <a:pt x="611537" y="4273103"/>
                  <a:pt x="612729" y="4270538"/>
                  <a:pt x="610714" y="4269239"/>
                </a:cubicBezTo>
                <a:cubicBezTo>
                  <a:pt x="610304" y="4267307"/>
                  <a:pt x="609893" y="4265375"/>
                  <a:pt x="609482" y="4263443"/>
                </a:cubicBezTo>
                <a:cubicBezTo>
                  <a:pt x="609482" y="4263443"/>
                  <a:pt x="611085" y="4262808"/>
                  <a:pt x="611085" y="4262808"/>
                </a:cubicBezTo>
                <a:cubicBezTo>
                  <a:pt x="613509" y="4266039"/>
                  <a:pt x="617496" y="4260272"/>
                  <a:pt x="618360" y="4272500"/>
                </a:cubicBezTo>
                <a:cubicBezTo>
                  <a:pt x="616756" y="4273134"/>
                  <a:pt x="616756" y="4273134"/>
                  <a:pt x="616756" y="4273134"/>
                </a:cubicBezTo>
                <a:cubicBezTo>
                  <a:pt x="613962" y="4276335"/>
                  <a:pt x="613962" y="4276335"/>
                  <a:pt x="612358" y="4276969"/>
                </a:cubicBezTo>
                <a:cubicBezTo>
                  <a:pt x="611948" y="4275035"/>
                  <a:pt x="610346" y="4275670"/>
                  <a:pt x="609155" y="4278236"/>
                </a:cubicBezTo>
                <a:cubicBezTo>
                  <a:pt x="609565" y="4280169"/>
                  <a:pt x="609976" y="4282102"/>
                  <a:pt x="611990" y="4283400"/>
                </a:cubicBezTo>
                <a:cubicBezTo>
                  <a:pt x="615607" y="4284064"/>
                  <a:pt x="616799" y="4281497"/>
                  <a:pt x="620005" y="4280228"/>
                </a:cubicBezTo>
                <a:cubicBezTo>
                  <a:pt x="619594" y="4278296"/>
                  <a:pt x="619594" y="4278296"/>
                  <a:pt x="619594" y="4278296"/>
                </a:cubicBezTo>
                <a:cubicBezTo>
                  <a:pt x="626046" y="4284123"/>
                  <a:pt x="630813" y="4273857"/>
                  <a:pt x="632458" y="4281587"/>
                </a:cubicBezTo>
                <a:cubicBezTo>
                  <a:pt x="636444" y="4275820"/>
                  <a:pt x="642475" y="4277624"/>
                  <a:pt x="648203" y="4279023"/>
                </a:cubicBezTo>
                <a:lnTo>
                  <a:pt x="656170" y="4279814"/>
                </a:lnTo>
                <a:lnTo>
                  <a:pt x="656333" y="4288054"/>
                </a:lnTo>
                <a:lnTo>
                  <a:pt x="655509" y="4289146"/>
                </a:lnTo>
                <a:lnTo>
                  <a:pt x="652363" y="4286310"/>
                </a:lnTo>
                <a:cubicBezTo>
                  <a:pt x="652363" y="4286310"/>
                  <a:pt x="653596" y="4283705"/>
                  <a:pt x="651949" y="4284356"/>
                </a:cubicBezTo>
                <a:cubicBezTo>
                  <a:pt x="649904" y="4291520"/>
                  <a:pt x="641257" y="4292823"/>
                  <a:pt x="645815" y="4305851"/>
                </a:cubicBezTo>
                <a:cubicBezTo>
                  <a:pt x="649517" y="4304385"/>
                  <a:pt x="656010" y="4306585"/>
                  <a:pt x="660406" y="4303654"/>
                </a:cubicBezTo>
                <a:lnTo>
                  <a:pt x="662102" y="4301259"/>
                </a:lnTo>
                <a:lnTo>
                  <a:pt x="663491" y="4304339"/>
                </a:lnTo>
                <a:cubicBezTo>
                  <a:pt x="656711" y="4313305"/>
                  <a:pt x="654697" y="4312008"/>
                  <a:pt x="647505" y="4319043"/>
                </a:cubicBezTo>
                <a:cubicBezTo>
                  <a:pt x="647094" y="4317110"/>
                  <a:pt x="649888" y="4313910"/>
                  <a:pt x="646271" y="4313247"/>
                </a:cubicBezTo>
                <a:cubicBezTo>
                  <a:pt x="643519" y="4324809"/>
                  <a:pt x="633491" y="4326683"/>
                  <a:pt x="625888" y="4331785"/>
                </a:cubicBezTo>
                <a:lnTo>
                  <a:pt x="624307" y="4335189"/>
                </a:lnTo>
                <a:lnTo>
                  <a:pt x="619486" y="4343573"/>
                </a:lnTo>
                <a:cubicBezTo>
                  <a:pt x="611060" y="4344822"/>
                  <a:pt x="604648" y="4347359"/>
                  <a:pt x="596632" y="4350530"/>
                </a:cubicBezTo>
                <a:cubicBezTo>
                  <a:pt x="587013" y="4354337"/>
                  <a:pt x="578588" y="4355586"/>
                  <a:pt x="568560" y="4357471"/>
                </a:cubicBezTo>
                <a:cubicBezTo>
                  <a:pt x="568151" y="4355550"/>
                  <a:pt x="568151" y="4355550"/>
                  <a:pt x="568151" y="4355550"/>
                </a:cubicBezTo>
                <a:cubicBezTo>
                  <a:pt x="566549" y="4356183"/>
                  <a:pt x="566958" y="4358105"/>
                  <a:pt x="567367" y="4360025"/>
                </a:cubicBezTo>
                <a:cubicBezTo>
                  <a:pt x="567775" y="4361946"/>
                  <a:pt x="568184" y="4363868"/>
                  <a:pt x="569786" y="4363235"/>
                </a:cubicBezTo>
                <a:lnTo>
                  <a:pt x="596469" y="4358533"/>
                </a:lnTo>
                <a:lnTo>
                  <a:pt x="585256" y="4365668"/>
                </a:lnTo>
                <a:cubicBezTo>
                  <a:pt x="571127" y="4370472"/>
                  <a:pt x="554698" y="4366759"/>
                  <a:pt x="544186" y="4372488"/>
                </a:cubicBezTo>
                <a:cubicBezTo>
                  <a:pt x="550639" y="4378315"/>
                  <a:pt x="538967" y="4372458"/>
                  <a:pt x="541803" y="4377621"/>
                </a:cubicBezTo>
                <a:cubicBezTo>
                  <a:pt x="546243" y="4382149"/>
                  <a:pt x="534653" y="4393019"/>
                  <a:pt x="533050" y="4393653"/>
                </a:cubicBezTo>
                <a:cubicBezTo>
                  <a:pt x="536298" y="4400747"/>
                  <a:pt x="519036" y="4401292"/>
                  <a:pt x="521503" y="4412886"/>
                </a:cubicBezTo>
                <a:cubicBezTo>
                  <a:pt x="512256" y="4410260"/>
                  <a:pt x="506298" y="4423092"/>
                  <a:pt x="492242" y="4422367"/>
                </a:cubicBezTo>
                <a:cubicBezTo>
                  <a:pt x="489489" y="4433932"/>
                  <a:pt x="483858" y="4431970"/>
                  <a:pt x="479503" y="4444168"/>
                </a:cubicBezTo>
                <a:cubicBezTo>
                  <a:pt x="475886" y="4443504"/>
                  <a:pt x="470666" y="4443472"/>
                  <a:pt x="472312" y="4451201"/>
                </a:cubicBezTo>
                <a:cubicBezTo>
                  <a:pt x="464667" y="4447942"/>
                  <a:pt x="461543" y="4465936"/>
                  <a:pt x="454311" y="4464608"/>
                </a:cubicBezTo>
                <a:cubicBezTo>
                  <a:pt x="458380" y="4475567"/>
                  <a:pt x="456778" y="4476201"/>
                  <a:pt x="460436" y="4485230"/>
                </a:cubicBezTo>
                <a:cubicBezTo>
                  <a:pt x="460025" y="4483297"/>
                  <a:pt x="460025" y="4483297"/>
                  <a:pt x="458011" y="4481998"/>
                </a:cubicBezTo>
                <a:cubicBezTo>
                  <a:pt x="456409" y="4482634"/>
                  <a:pt x="456820" y="4484565"/>
                  <a:pt x="456820" y="4484565"/>
                </a:cubicBezTo>
                <a:cubicBezTo>
                  <a:pt x="458834" y="4485863"/>
                  <a:pt x="461259" y="4489094"/>
                  <a:pt x="462861" y="4488459"/>
                </a:cubicBezTo>
                <a:cubicBezTo>
                  <a:pt x="461259" y="4489094"/>
                  <a:pt x="461259" y="4489094"/>
                  <a:pt x="461259" y="4489094"/>
                </a:cubicBezTo>
                <a:cubicBezTo>
                  <a:pt x="469315" y="4494286"/>
                  <a:pt x="474123" y="4492384"/>
                  <a:pt x="476876" y="4480820"/>
                </a:cubicBezTo>
                <a:cubicBezTo>
                  <a:pt x="473258" y="4480157"/>
                  <a:pt x="470834" y="4476925"/>
                  <a:pt x="467998" y="4471763"/>
                </a:cubicBezTo>
                <a:cubicBezTo>
                  <a:pt x="472806" y="4469861"/>
                  <a:pt x="477614" y="4467958"/>
                  <a:pt x="473955" y="4458932"/>
                </a:cubicBezTo>
                <a:cubicBezTo>
                  <a:pt x="473955" y="4458932"/>
                  <a:pt x="475559" y="4458296"/>
                  <a:pt x="475559" y="4458296"/>
                </a:cubicBezTo>
                <a:cubicBezTo>
                  <a:pt x="479176" y="4458961"/>
                  <a:pt x="483162" y="4453194"/>
                  <a:pt x="484396" y="4458991"/>
                </a:cubicBezTo>
                <a:cubicBezTo>
                  <a:pt x="484396" y="4458991"/>
                  <a:pt x="483203" y="4461558"/>
                  <a:pt x="483615" y="4463489"/>
                </a:cubicBezTo>
                <a:cubicBezTo>
                  <a:pt x="483615" y="4463489"/>
                  <a:pt x="484025" y="4465422"/>
                  <a:pt x="484025" y="4465422"/>
                </a:cubicBezTo>
                <a:cubicBezTo>
                  <a:pt x="485628" y="4464789"/>
                  <a:pt x="485628" y="4464789"/>
                  <a:pt x="485628" y="4464789"/>
                </a:cubicBezTo>
                <a:cubicBezTo>
                  <a:pt x="485217" y="4462855"/>
                  <a:pt x="486408" y="4460289"/>
                  <a:pt x="486408" y="4460289"/>
                </a:cubicBezTo>
                <a:cubicBezTo>
                  <a:pt x="487231" y="4464154"/>
                  <a:pt x="484067" y="4473785"/>
                  <a:pt x="487273" y="4472517"/>
                </a:cubicBezTo>
                <a:cubicBezTo>
                  <a:pt x="490478" y="4471249"/>
                  <a:pt x="494506" y="4473846"/>
                  <a:pt x="495657" y="4462916"/>
                </a:cubicBezTo>
                <a:cubicBezTo>
                  <a:pt x="494918" y="4475777"/>
                  <a:pt x="497670" y="4464214"/>
                  <a:pt x="498862" y="4461648"/>
                </a:cubicBezTo>
                <a:cubicBezTo>
                  <a:pt x="503260" y="4457813"/>
                  <a:pt x="513699" y="4457873"/>
                  <a:pt x="518095" y="4454039"/>
                </a:cubicBezTo>
                <a:cubicBezTo>
                  <a:pt x="518053" y="4445675"/>
                  <a:pt x="512877" y="4454007"/>
                  <a:pt x="512423" y="4443713"/>
                </a:cubicBezTo>
                <a:cubicBezTo>
                  <a:pt x="517273" y="4450174"/>
                  <a:pt x="518012" y="4437312"/>
                  <a:pt x="523273" y="4445705"/>
                </a:cubicBezTo>
                <a:cubicBezTo>
                  <a:pt x="518506" y="4455971"/>
                  <a:pt x="523273" y="4445705"/>
                  <a:pt x="526193" y="4467594"/>
                </a:cubicBezTo>
                <a:cubicBezTo>
                  <a:pt x="520973" y="4467564"/>
                  <a:pt x="517356" y="4466900"/>
                  <a:pt x="515755" y="4467534"/>
                </a:cubicBezTo>
                <a:cubicBezTo>
                  <a:pt x="519781" y="4470131"/>
                  <a:pt x="514193" y="4476532"/>
                  <a:pt x="508973" y="4476501"/>
                </a:cubicBezTo>
                <a:cubicBezTo>
                  <a:pt x="508973" y="4476501"/>
                  <a:pt x="508973" y="4476501"/>
                  <a:pt x="508562" y="4474569"/>
                </a:cubicBezTo>
                <a:cubicBezTo>
                  <a:pt x="508562" y="4474569"/>
                  <a:pt x="508562" y="4474569"/>
                  <a:pt x="506960" y="4475204"/>
                </a:cubicBezTo>
                <a:cubicBezTo>
                  <a:pt x="506960" y="4475204"/>
                  <a:pt x="506960" y="4475204"/>
                  <a:pt x="507370" y="4477136"/>
                </a:cubicBezTo>
                <a:cubicBezTo>
                  <a:pt x="507370" y="4477136"/>
                  <a:pt x="507781" y="4479067"/>
                  <a:pt x="508192" y="4481000"/>
                </a:cubicBezTo>
                <a:cubicBezTo>
                  <a:pt x="506590" y="4481634"/>
                  <a:pt x="503384" y="4482903"/>
                  <a:pt x="501782" y="4483537"/>
                </a:cubicBezTo>
                <a:cubicBezTo>
                  <a:pt x="502193" y="4485469"/>
                  <a:pt x="503425" y="4491266"/>
                  <a:pt x="501823" y="4491900"/>
                </a:cubicBezTo>
                <a:cubicBezTo>
                  <a:pt x="490604" y="4496339"/>
                  <a:pt x="478151" y="4494980"/>
                  <a:pt x="474659" y="4519406"/>
                </a:cubicBezTo>
                <a:cubicBezTo>
                  <a:pt x="487524" y="4522696"/>
                  <a:pt x="491878" y="4510499"/>
                  <a:pt x="507126" y="4508656"/>
                </a:cubicBezTo>
                <a:cubicBezTo>
                  <a:pt x="498785" y="4526621"/>
                  <a:pt x="508938" y="4549838"/>
                  <a:pt x="502569" y="4560738"/>
                </a:cubicBezTo>
                <a:cubicBezTo>
                  <a:pt x="513050" y="4569162"/>
                  <a:pt x="502652" y="4577464"/>
                  <a:pt x="498667" y="4583231"/>
                </a:cubicBezTo>
                <a:cubicBezTo>
                  <a:pt x="503515" y="4589693"/>
                  <a:pt x="494680" y="4588999"/>
                  <a:pt x="501134" y="4594825"/>
                </a:cubicBezTo>
                <a:cubicBezTo>
                  <a:pt x="500722" y="4592893"/>
                  <a:pt x="500310" y="4590960"/>
                  <a:pt x="502324" y="4592259"/>
                </a:cubicBezTo>
                <a:cubicBezTo>
                  <a:pt x="500353" y="4599324"/>
                  <a:pt x="498750" y="4599958"/>
                  <a:pt x="499984" y="4605755"/>
                </a:cubicBezTo>
                <a:cubicBezTo>
                  <a:pt x="494805" y="4614087"/>
                  <a:pt x="488679" y="4593467"/>
                  <a:pt x="483090" y="4599867"/>
                </a:cubicBezTo>
                <a:cubicBezTo>
                  <a:pt x="482680" y="4597935"/>
                  <a:pt x="480666" y="4596637"/>
                  <a:pt x="480254" y="4594705"/>
                </a:cubicBezTo>
                <a:cubicBezTo>
                  <a:pt x="478652" y="4595339"/>
                  <a:pt x="478652" y="4595339"/>
                  <a:pt x="478652" y="4595339"/>
                </a:cubicBezTo>
                <a:cubicBezTo>
                  <a:pt x="477048" y="4595973"/>
                  <a:pt x="477048" y="4595973"/>
                  <a:pt x="477460" y="4597906"/>
                </a:cubicBezTo>
                <a:cubicBezTo>
                  <a:pt x="476269" y="4600473"/>
                  <a:pt x="478282" y="4601770"/>
                  <a:pt x="478693" y="4603702"/>
                </a:cubicBezTo>
                <a:cubicBezTo>
                  <a:pt x="480296" y="4603068"/>
                  <a:pt x="480707" y="4605000"/>
                  <a:pt x="480707" y="4605000"/>
                </a:cubicBezTo>
                <a:cubicBezTo>
                  <a:pt x="480707" y="4605000"/>
                  <a:pt x="481119" y="4606933"/>
                  <a:pt x="481119" y="4606933"/>
                </a:cubicBezTo>
                <a:cubicBezTo>
                  <a:pt x="480749" y="4613364"/>
                  <a:pt x="475077" y="4603038"/>
                  <a:pt x="473516" y="4612035"/>
                </a:cubicBezTo>
                <a:cubicBezTo>
                  <a:pt x="475530" y="4613334"/>
                  <a:pt x="478038" y="4633291"/>
                  <a:pt x="483258" y="4633321"/>
                </a:cubicBezTo>
                <a:cubicBezTo>
                  <a:pt x="488847" y="4626920"/>
                  <a:pt x="494888" y="4630813"/>
                  <a:pt x="498505" y="4631479"/>
                </a:cubicBezTo>
                <a:cubicBezTo>
                  <a:pt x="495299" y="4632747"/>
                  <a:pt x="493368" y="4648175"/>
                  <a:pt x="488519" y="4641713"/>
                </a:cubicBezTo>
                <a:cubicBezTo>
                  <a:pt x="491808" y="4657173"/>
                  <a:pt x="476889" y="4644220"/>
                  <a:pt x="480587" y="4661611"/>
                </a:cubicBezTo>
                <a:cubicBezTo>
                  <a:pt x="478576" y="4660312"/>
                  <a:pt x="478943" y="4653883"/>
                  <a:pt x="477341" y="4654516"/>
                </a:cubicBezTo>
                <a:cubicBezTo>
                  <a:pt x="477384" y="4662880"/>
                  <a:pt x="475780" y="4663513"/>
                  <a:pt x="476601" y="4667378"/>
                </a:cubicBezTo>
                <a:cubicBezTo>
                  <a:pt x="470971" y="4665415"/>
                  <a:pt x="470602" y="4671846"/>
                  <a:pt x="468957" y="4664118"/>
                </a:cubicBezTo>
                <a:cubicBezTo>
                  <a:pt x="463780" y="4672451"/>
                  <a:pt x="468218" y="4676980"/>
                  <a:pt x="466247" y="4684044"/>
                </a:cubicBezTo>
                <a:cubicBezTo>
                  <a:pt x="472289" y="4687939"/>
                  <a:pt x="468713" y="4695638"/>
                  <a:pt x="475167" y="4701466"/>
                </a:cubicBezTo>
                <a:cubicBezTo>
                  <a:pt x="471961" y="4702732"/>
                  <a:pt x="471961" y="4702732"/>
                  <a:pt x="471961" y="4702732"/>
                </a:cubicBezTo>
                <a:cubicBezTo>
                  <a:pt x="469905" y="4693072"/>
                  <a:pt x="466289" y="4692407"/>
                  <a:pt x="461481" y="4694310"/>
                </a:cubicBezTo>
                <a:cubicBezTo>
                  <a:pt x="461481" y="4694310"/>
                  <a:pt x="461481" y="4694310"/>
                  <a:pt x="459466" y="4693012"/>
                </a:cubicBezTo>
                <a:cubicBezTo>
                  <a:pt x="460247" y="4688513"/>
                  <a:pt x="460247" y="4688513"/>
                  <a:pt x="461438" y="4685946"/>
                </a:cubicBezTo>
                <a:cubicBezTo>
                  <a:pt x="463042" y="4685313"/>
                  <a:pt x="463042" y="4685313"/>
                  <a:pt x="462629" y="4683381"/>
                </a:cubicBezTo>
                <a:cubicBezTo>
                  <a:pt x="462219" y="4681449"/>
                  <a:pt x="462219" y="4681449"/>
                  <a:pt x="460616" y="4682082"/>
                </a:cubicBezTo>
                <a:cubicBezTo>
                  <a:pt x="457822" y="4685282"/>
                  <a:pt x="456629" y="4687849"/>
                  <a:pt x="457863" y="4693645"/>
                </a:cubicBezTo>
                <a:cubicBezTo>
                  <a:pt x="458275" y="4695579"/>
                  <a:pt x="458275" y="4695579"/>
                  <a:pt x="458275" y="4695579"/>
                </a:cubicBezTo>
                <a:cubicBezTo>
                  <a:pt x="458685" y="4697510"/>
                  <a:pt x="458685" y="4697510"/>
                  <a:pt x="460700" y="4698809"/>
                </a:cubicBezTo>
                <a:cubicBezTo>
                  <a:pt x="460700" y="4698809"/>
                  <a:pt x="461111" y="4700740"/>
                  <a:pt x="461111" y="4700740"/>
                </a:cubicBezTo>
                <a:cubicBezTo>
                  <a:pt x="457082" y="4698145"/>
                  <a:pt x="455891" y="4700712"/>
                  <a:pt x="455522" y="4707142"/>
                </a:cubicBezTo>
                <a:cubicBezTo>
                  <a:pt x="458358" y="4712304"/>
                  <a:pt x="455975" y="4717438"/>
                  <a:pt x="464031" y="4722630"/>
                </a:cubicBezTo>
                <a:cubicBezTo>
                  <a:pt x="461237" y="4725831"/>
                  <a:pt x="455564" y="4715505"/>
                  <a:pt x="457619" y="4725167"/>
                </a:cubicBezTo>
                <a:cubicBezTo>
                  <a:pt x="462839" y="4725197"/>
                  <a:pt x="455646" y="4732232"/>
                  <a:pt x="456880" y="4738028"/>
                </a:cubicBezTo>
                <a:cubicBezTo>
                  <a:pt x="463745" y="4745788"/>
                  <a:pt x="467320" y="4738088"/>
                  <a:pt x="478950" y="4735582"/>
                </a:cubicBezTo>
                <a:cubicBezTo>
                  <a:pt x="477306" y="4727853"/>
                  <a:pt x="473689" y="4727187"/>
                  <a:pt x="472456" y="4721392"/>
                </a:cubicBezTo>
                <a:cubicBezTo>
                  <a:pt x="475662" y="4720124"/>
                  <a:pt x="474428" y="4714326"/>
                  <a:pt x="477223" y="4711127"/>
                </a:cubicBezTo>
                <a:cubicBezTo>
                  <a:pt x="475208" y="4709829"/>
                  <a:pt x="474016" y="4712395"/>
                  <a:pt x="473196" y="4708530"/>
                </a:cubicBezTo>
                <a:cubicBezTo>
                  <a:pt x="476400" y="4707262"/>
                  <a:pt x="476400" y="4707262"/>
                  <a:pt x="476400" y="4707262"/>
                </a:cubicBezTo>
                <a:cubicBezTo>
                  <a:pt x="476030" y="4713693"/>
                  <a:pt x="484046" y="4710523"/>
                  <a:pt x="482812" y="4704726"/>
                </a:cubicBezTo>
                <a:cubicBezTo>
                  <a:pt x="481208" y="4705360"/>
                  <a:pt x="479194" y="4704061"/>
                  <a:pt x="482400" y="4702793"/>
                </a:cubicBezTo>
                <a:cubicBezTo>
                  <a:pt x="485647" y="4709888"/>
                  <a:pt x="482442" y="4711156"/>
                  <a:pt x="487704" y="4719549"/>
                </a:cubicBezTo>
                <a:cubicBezTo>
                  <a:pt x="490908" y="4718282"/>
                  <a:pt x="494156" y="4725377"/>
                  <a:pt x="497363" y="4724108"/>
                </a:cubicBezTo>
                <a:cubicBezTo>
                  <a:pt x="497731" y="4717678"/>
                  <a:pt x="494525" y="4718946"/>
                  <a:pt x="492512" y="4717647"/>
                </a:cubicBezTo>
                <a:cubicBezTo>
                  <a:pt x="495717" y="4716379"/>
                  <a:pt x="497321" y="4715745"/>
                  <a:pt x="498922" y="4715110"/>
                </a:cubicBezTo>
                <a:cubicBezTo>
                  <a:pt x="500609" y="4731203"/>
                  <a:pt x="513102" y="4740925"/>
                  <a:pt x="499870" y="4744065"/>
                </a:cubicBezTo>
                <a:cubicBezTo>
                  <a:pt x="501473" y="4743431"/>
                  <a:pt x="501884" y="4745364"/>
                  <a:pt x="502296" y="4747296"/>
                </a:cubicBezTo>
                <a:cubicBezTo>
                  <a:pt x="502296" y="4747296"/>
                  <a:pt x="500281" y="4745997"/>
                  <a:pt x="500281" y="4745997"/>
                </a:cubicBezTo>
                <a:cubicBezTo>
                  <a:pt x="498678" y="4746632"/>
                  <a:pt x="497076" y="4747265"/>
                  <a:pt x="497076" y="4747265"/>
                </a:cubicBezTo>
                <a:cubicBezTo>
                  <a:pt x="493870" y="4748533"/>
                  <a:pt x="490665" y="4749803"/>
                  <a:pt x="489884" y="4754300"/>
                </a:cubicBezTo>
                <a:cubicBezTo>
                  <a:pt x="489884" y="4754300"/>
                  <a:pt x="488282" y="4754934"/>
                  <a:pt x="488692" y="4756867"/>
                </a:cubicBezTo>
                <a:cubicBezTo>
                  <a:pt x="487500" y="4759434"/>
                  <a:pt x="487911" y="4761365"/>
                  <a:pt x="486720" y="4763932"/>
                </a:cubicBezTo>
                <a:cubicBezTo>
                  <a:pt x="487132" y="4765864"/>
                  <a:pt x="487132" y="4765864"/>
                  <a:pt x="485528" y="4766498"/>
                </a:cubicBezTo>
                <a:cubicBezTo>
                  <a:pt x="485528" y="4766498"/>
                  <a:pt x="483927" y="4767133"/>
                  <a:pt x="483927" y="4767133"/>
                </a:cubicBezTo>
                <a:cubicBezTo>
                  <a:pt x="482323" y="4767766"/>
                  <a:pt x="482323" y="4767766"/>
                  <a:pt x="482735" y="4769698"/>
                </a:cubicBezTo>
                <a:cubicBezTo>
                  <a:pt x="483146" y="4771631"/>
                  <a:pt x="483146" y="4771631"/>
                  <a:pt x="485160" y="4772930"/>
                </a:cubicBezTo>
                <a:cubicBezTo>
                  <a:pt x="486762" y="4772296"/>
                  <a:pt x="486762" y="4772296"/>
                  <a:pt x="486762" y="4772296"/>
                </a:cubicBezTo>
                <a:cubicBezTo>
                  <a:pt x="487173" y="4774227"/>
                  <a:pt x="487173" y="4774227"/>
                  <a:pt x="487173" y="4774227"/>
                </a:cubicBezTo>
                <a:cubicBezTo>
                  <a:pt x="486804" y="4780659"/>
                  <a:pt x="479981" y="4781263"/>
                  <a:pt x="481626" y="4788992"/>
                </a:cubicBezTo>
                <a:cubicBezTo>
                  <a:pt x="480023" y="4789626"/>
                  <a:pt x="480023" y="4789626"/>
                  <a:pt x="480023" y="4789626"/>
                </a:cubicBezTo>
                <a:cubicBezTo>
                  <a:pt x="478009" y="4788327"/>
                  <a:pt x="478009" y="4788327"/>
                  <a:pt x="478009" y="4788327"/>
                </a:cubicBezTo>
                <a:cubicBezTo>
                  <a:pt x="476817" y="4790895"/>
                  <a:pt x="476817" y="4790895"/>
                  <a:pt x="476817" y="4790895"/>
                </a:cubicBezTo>
                <a:cubicBezTo>
                  <a:pt x="476817" y="4790895"/>
                  <a:pt x="475626" y="4793461"/>
                  <a:pt x="476037" y="4795392"/>
                </a:cubicBezTo>
                <a:cubicBezTo>
                  <a:pt x="467940" y="4781837"/>
                  <a:pt x="465145" y="4785037"/>
                  <a:pt x="455075" y="4778545"/>
                </a:cubicBezTo>
                <a:cubicBezTo>
                  <a:pt x="455898" y="4782411"/>
                  <a:pt x="456719" y="4786276"/>
                  <a:pt x="455116" y="4786910"/>
                </a:cubicBezTo>
                <a:cubicBezTo>
                  <a:pt x="454705" y="4784977"/>
                  <a:pt x="453472" y="4779181"/>
                  <a:pt x="451871" y="4779814"/>
                </a:cubicBezTo>
                <a:cubicBezTo>
                  <a:pt x="449897" y="4786880"/>
                  <a:pt x="452691" y="4783679"/>
                  <a:pt x="454336" y="4791409"/>
                </a:cubicBezTo>
                <a:cubicBezTo>
                  <a:pt x="446280" y="4786215"/>
                  <a:pt x="451953" y="4796541"/>
                  <a:pt x="450762" y="4799106"/>
                </a:cubicBezTo>
                <a:cubicBezTo>
                  <a:pt x="445953" y="4801010"/>
                  <a:pt x="438635" y="4782955"/>
                  <a:pt x="436253" y="4788088"/>
                </a:cubicBezTo>
                <a:cubicBezTo>
                  <a:pt x="443897" y="4791348"/>
                  <a:pt x="429841" y="4790624"/>
                  <a:pt x="432677" y="4795787"/>
                </a:cubicBezTo>
                <a:cubicBezTo>
                  <a:pt x="436294" y="4796451"/>
                  <a:pt x="436337" y="4804815"/>
                  <a:pt x="438351" y="4806112"/>
                </a:cubicBezTo>
                <a:cubicBezTo>
                  <a:pt x="432719" y="4804150"/>
                  <a:pt x="427132" y="4810551"/>
                  <a:pt x="426392" y="4823414"/>
                </a:cubicBezTo>
                <a:cubicBezTo>
                  <a:pt x="419158" y="4822085"/>
                  <a:pt x="417925" y="4816289"/>
                  <a:pt x="411925" y="4820757"/>
                </a:cubicBezTo>
                <a:cubicBezTo>
                  <a:pt x="414678" y="4809192"/>
                  <a:pt x="404691" y="4819429"/>
                  <a:pt x="406253" y="4810432"/>
                </a:cubicBezTo>
                <a:cubicBezTo>
                  <a:pt x="403457" y="4813633"/>
                  <a:pt x="393841" y="4817437"/>
                  <a:pt x="394210" y="4811006"/>
                </a:cubicBezTo>
                <a:cubicBezTo>
                  <a:pt x="391459" y="4822569"/>
                  <a:pt x="393102" y="4830298"/>
                  <a:pt x="395938" y="4835462"/>
                </a:cubicBezTo>
                <a:cubicBezTo>
                  <a:pt x="397130" y="4832895"/>
                  <a:pt x="405228" y="4846451"/>
                  <a:pt x="411228" y="4841982"/>
                </a:cubicBezTo>
                <a:cubicBezTo>
                  <a:pt x="410816" y="4840049"/>
                  <a:pt x="409995" y="4836186"/>
                  <a:pt x="411597" y="4835551"/>
                </a:cubicBezTo>
                <a:cubicBezTo>
                  <a:pt x="416447" y="4842013"/>
                  <a:pt x="416405" y="4833650"/>
                  <a:pt x="421667" y="4842041"/>
                </a:cubicBezTo>
                <a:cubicBezTo>
                  <a:pt x="411228" y="4841982"/>
                  <a:pt x="413695" y="4853575"/>
                  <a:pt x="406503" y="4860610"/>
                </a:cubicBezTo>
                <a:cubicBezTo>
                  <a:pt x="403297" y="4861880"/>
                  <a:pt x="399681" y="4861215"/>
                  <a:pt x="400092" y="4863148"/>
                </a:cubicBezTo>
                <a:cubicBezTo>
                  <a:pt x="397297" y="4866349"/>
                  <a:pt x="401737" y="4870876"/>
                  <a:pt x="400133" y="4871511"/>
                </a:cubicBezTo>
                <a:cubicBezTo>
                  <a:pt x="398531" y="4872145"/>
                  <a:pt x="393681" y="4865684"/>
                  <a:pt x="392489" y="4868250"/>
                </a:cubicBezTo>
                <a:cubicBezTo>
                  <a:pt x="393353" y="4880479"/>
                  <a:pt x="400133" y="4871511"/>
                  <a:pt x="402970" y="4876672"/>
                </a:cubicBezTo>
                <a:cubicBezTo>
                  <a:pt x="399764" y="4877941"/>
                  <a:pt x="398162" y="4878576"/>
                  <a:pt x="396147" y="4877278"/>
                </a:cubicBezTo>
                <a:cubicBezTo>
                  <a:pt x="396188" y="4885641"/>
                  <a:pt x="402231" y="4889536"/>
                  <a:pt x="396188" y="4885641"/>
                </a:cubicBezTo>
                <a:cubicBezTo>
                  <a:pt x="401081" y="4900464"/>
                  <a:pt x="405521" y="4904994"/>
                  <a:pt x="407165" y="4912722"/>
                </a:cubicBezTo>
                <a:cubicBezTo>
                  <a:pt x="407165" y="4912722"/>
                  <a:pt x="407165" y="4912722"/>
                  <a:pt x="405563" y="4913357"/>
                </a:cubicBezTo>
                <a:cubicBezTo>
                  <a:pt x="409631" y="4924317"/>
                  <a:pt x="415631" y="4919848"/>
                  <a:pt x="415715" y="4936575"/>
                </a:cubicBezTo>
                <a:cubicBezTo>
                  <a:pt x="410865" y="4930113"/>
                  <a:pt x="413374" y="4950070"/>
                  <a:pt x="407700" y="4939744"/>
                </a:cubicBezTo>
                <a:cubicBezTo>
                  <a:pt x="412510" y="4937842"/>
                  <a:pt x="408893" y="4937179"/>
                  <a:pt x="406466" y="4933947"/>
                </a:cubicBezTo>
                <a:cubicBezTo>
                  <a:pt x="408070" y="4933313"/>
                  <a:pt x="408070" y="4933313"/>
                  <a:pt x="407659" y="4931381"/>
                </a:cubicBezTo>
                <a:cubicBezTo>
                  <a:pt x="408851" y="4928815"/>
                  <a:pt x="408440" y="4926883"/>
                  <a:pt x="406426" y="4925584"/>
                </a:cubicBezTo>
                <a:cubicBezTo>
                  <a:pt x="404412" y="4924287"/>
                  <a:pt x="402809" y="4924921"/>
                  <a:pt x="402809" y="4924921"/>
                </a:cubicBezTo>
                <a:cubicBezTo>
                  <a:pt x="402399" y="4922987"/>
                  <a:pt x="402399" y="4922987"/>
                  <a:pt x="402399" y="4922987"/>
                </a:cubicBezTo>
                <a:cubicBezTo>
                  <a:pt x="398370" y="4920392"/>
                  <a:pt x="396398" y="4927456"/>
                  <a:pt x="391178" y="4927428"/>
                </a:cubicBezTo>
                <a:cubicBezTo>
                  <a:pt x="390768" y="4925495"/>
                  <a:pt x="390768" y="4925495"/>
                  <a:pt x="389165" y="4926128"/>
                </a:cubicBezTo>
                <a:cubicBezTo>
                  <a:pt x="389165" y="4926128"/>
                  <a:pt x="387561" y="4926762"/>
                  <a:pt x="387150" y="4924830"/>
                </a:cubicBezTo>
                <a:cubicBezTo>
                  <a:pt x="387150" y="4924830"/>
                  <a:pt x="386740" y="4922898"/>
                  <a:pt x="386328" y="4920966"/>
                </a:cubicBezTo>
                <a:cubicBezTo>
                  <a:pt x="391136" y="4919064"/>
                  <a:pt x="391422" y="4895905"/>
                  <a:pt x="397422" y="4891437"/>
                </a:cubicBezTo>
                <a:cubicBezTo>
                  <a:pt x="391380" y="4887543"/>
                  <a:pt x="385297" y="4875285"/>
                  <a:pt x="382872" y="4872055"/>
                </a:cubicBezTo>
                <a:cubicBezTo>
                  <a:pt x="382133" y="4884917"/>
                  <a:pt x="378433" y="4867526"/>
                  <a:pt x="376050" y="4872659"/>
                </a:cubicBezTo>
                <a:cubicBezTo>
                  <a:pt x="375638" y="4870727"/>
                  <a:pt x="375227" y="4868794"/>
                  <a:pt x="373625" y="4869429"/>
                </a:cubicBezTo>
                <a:cubicBezTo>
                  <a:pt x="378392" y="4859163"/>
                  <a:pt x="388831" y="4859222"/>
                  <a:pt x="390391" y="4850226"/>
                </a:cubicBezTo>
                <a:cubicBezTo>
                  <a:pt x="388789" y="4850859"/>
                  <a:pt x="388377" y="4848927"/>
                  <a:pt x="389159" y="4844428"/>
                </a:cubicBezTo>
                <a:cubicBezTo>
                  <a:pt x="384350" y="4846332"/>
                  <a:pt x="383527" y="4842466"/>
                  <a:pt x="379910" y="4841804"/>
                </a:cubicBezTo>
                <a:cubicBezTo>
                  <a:pt x="383897" y="4836035"/>
                  <a:pt x="372224" y="4830178"/>
                  <a:pt x="373458" y="4835974"/>
                </a:cubicBezTo>
                <a:cubicBezTo>
                  <a:pt x="375471" y="4837274"/>
                  <a:pt x="372678" y="4840474"/>
                  <a:pt x="378308" y="4842436"/>
                </a:cubicBezTo>
                <a:cubicBezTo>
                  <a:pt x="375514" y="4845637"/>
                  <a:pt x="366266" y="4843011"/>
                  <a:pt x="367911" y="4850739"/>
                </a:cubicBezTo>
                <a:cubicBezTo>
                  <a:pt x="369925" y="4852039"/>
                  <a:pt x="366719" y="4853305"/>
                  <a:pt x="363924" y="4856507"/>
                </a:cubicBezTo>
                <a:cubicBezTo>
                  <a:pt x="363924" y="4856507"/>
                  <a:pt x="362322" y="4857141"/>
                  <a:pt x="361910" y="4855209"/>
                </a:cubicBezTo>
                <a:cubicBezTo>
                  <a:pt x="361089" y="4851344"/>
                  <a:pt x="359073" y="4850047"/>
                  <a:pt x="357061" y="4848748"/>
                </a:cubicBezTo>
                <a:cubicBezTo>
                  <a:pt x="357471" y="4850681"/>
                  <a:pt x="357471" y="4850681"/>
                  <a:pt x="357471" y="4850681"/>
                </a:cubicBezTo>
                <a:cubicBezTo>
                  <a:pt x="353033" y="4846152"/>
                  <a:pt x="353033" y="4846152"/>
                  <a:pt x="353033" y="4846152"/>
                </a:cubicBezTo>
                <a:cubicBezTo>
                  <a:pt x="351429" y="4846785"/>
                  <a:pt x="351429" y="4846785"/>
                  <a:pt x="351429" y="4846785"/>
                </a:cubicBezTo>
                <a:cubicBezTo>
                  <a:pt x="351841" y="4848717"/>
                  <a:pt x="351841" y="4848717"/>
                  <a:pt x="352252" y="4850649"/>
                </a:cubicBezTo>
                <a:cubicBezTo>
                  <a:pt x="354266" y="4851948"/>
                  <a:pt x="354266" y="4851948"/>
                  <a:pt x="354266" y="4851948"/>
                </a:cubicBezTo>
                <a:cubicBezTo>
                  <a:pt x="355952" y="4868041"/>
                  <a:pt x="339060" y="4862153"/>
                  <a:pt x="340335" y="4876314"/>
                </a:cubicBezTo>
                <a:cubicBezTo>
                  <a:pt x="343994" y="4885341"/>
                  <a:pt x="353569" y="4873174"/>
                  <a:pt x="357227" y="4882200"/>
                </a:cubicBezTo>
                <a:cubicBezTo>
                  <a:pt x="356405" y="4878336"/>
                  <a:pt x="357598" y="4875770"/>
                  <a:pt x="358788" y="4873203"/>
                </a:cubicBezTo>
                <a:cubicBezTo>
                  <a:pt x="358788" y="4873203"/>
                  <a:pt x="358788" y="4873203"/>
                  <a:pt x="359199" y="4875135"/>
                </a:cubicBezTo>
                <a:cubicBezTo>
                  <a:pt x="359199" y="4875135"/>
                  <a:pt x="359199" y="4875135"/>
                  <a:pt x="360803" y="4874502"/>
                </a:cubicBezTo>
                <a:cubicBezTo>
                  <a:pt x="360803" y="4874502"/>
                  <a:pt x="360803" y="4874502"/>
                  <a:pt x="360392" y="4872569"/>
                </a:cubicBezTo>
                <a:cubicBezTo>
                  <a:pt x="359981" y="4870636"/>
                  <a:pt x="359981" y="4870636"/>
                  <a:pt x="359570" y="4868704"/>
                </a:cubicBezTo>
                <a:cubicBezTo>
                  <a:pt x="359570" y="4868704"/>
                  <a:pt x="361171" y="4868070"/>
                  <a:pt x="361171" y="4868070"/>
                </a:cubicBezTo>
                <a:cubicBezTo>
                  <a:pt x="362774" y="4867437"/>
                  <a:pt x="362774" y="4867437"/>
                  <a:pt x="364788" y="4868734"/>
                </a:cubicBezTo>
                <a:cubicBezTo>
                  <a:pt x="366803" y="4870033"/>
                  <a:pt x="370008" y="4868764"/>
                  <a:pt x="371611" y="4868130"/>
                </a:cubicBezTo>
                <a:cubicBezTo>
                  <a:pt x="371611" y="4868130"/>
                  <a:pt x="371611" y="4868130"/>
                  <a:pt x="372022" y="4870063"/>
                </a:cubicBezTo>
                <a:cubicBezTo>
                  <a:pt x="372433" y="4871995"/>
                  <a:pt x="374447" y="4873293"/>
                  <a:pt x="374858" y="4875225"/>
                </a:cubicBezTo>
                <a:cubicBezTo>
                  <a:pt x="370872" y="4880993"/>
                  <a:pt x="368448" y="4877762"/>
                  <a:pt x="364007" y="4873233"/>
                </a:cubicBezTo>
                <a:cubicBezTo>
                  <a:pt x="365241" y="4879030"/>
                  <a:pt x="366474" y="4884826"/>
                  <a:pt x="361665" y="4886729"/>
                </a:cubicBezTo>
                <a:cubicBezTo>
                  <a:pt x="361665" y="4886729"/>
                  <a:pt x="359652" y="4885431"/>
                  <a:pt x="358049" y="4886066"/>
                </a:cubicBezTo>
                <a:cubicBezTo>
                  <a:pt x="358049" y="4886066"/>
                  <a:pt x="356448" y="4886700"/>
                  <a:pt x="355256" y="4889266"/>
                </a:cubicBezTo>
                <a:cubicBezTo>
                  <a:pt x="353653" y="4889899"/>
                  <a:pt x="353653" y="4889899"/>
                  <a:pt x="352049" y="4890534"/>
                </a:cubicBezTo>
                <a:cubicBezTo>
                  <a:pt x="351638" y="4888601"/>
                  <a:pt x="351638" y="4888601"/>
                  <a:pt x="351638" y="4888601"/>
                </a:cubicBezTo>
                <a:cubicBezTo>
                  <a:pt x="350817" y="4884737"/>
                  <a:pt x="354022" y="4883469"/>
                  <a:pt x="353610" y="4881537"/>
                </a:cubicBezTo>
                <a:cubicBezTo>
                  <a:pt x="348801" y="4883439"/>
                  <a:pt x="343624" y="4891773"/>
                  <a:pt x="339596" y="4889176"/>
                </a:cubicBezTo>
                <a:cubicBezTo>
                  <a:pt x="341653" y="4898837"/>
                  <a:pt x="344858" y="4897569"/>
                  <a:pt x="345680" y="4901433"/>
                </a:cubicBezTo>
                <a:cubicBezTo>
                  <a:pt x="346091" y="4903365"/>
                  <a:pt x="346091" y="4903365"/>
                  <a:pt x="346502" y="4905298"/>
                </a:cubicBezTo>
                <a:cubicBezTo>
                  <a:pt x="344900" y="4905931"/>
                  <a:pt x="344900" y="4905931"/>
                  <a:pt x="344900" y="4905931"/>
                </a:cubicBezTo>
                <a:cubicBezTo>
                  <a:pt x="342475" y="4902701"/>
                  <a:pt x="338447" y="4900106"/>
                  <a:pt x="334831" y="4899440"/>
                </a:cubicBezTo>
                <a:cubicBezTo>
                  <a:pt x="332405" y="4896210"/>
                  <a:pt x="330802" y="4896845"/>
                  <a:pt x="329198" y="4897479"/>
                </a:cubicBezTo>
                <a:cubicBezTo>
                  <a:pt x="327596" y="4898113"/>
                  <a:pt x="325994" y="4898748"/>
                  <a:pt x="325994" y="4898748"/>
                </a:cubicBezTo>
                <a:cubicBezTo>
                  <a:pt x="323980" y="4897449"/>
                  <a:pt x="323569" y="4895515"/>
                  <a:pt x="323156" y="4893585"/>
                </a:cubicBezTo>
                <a:cubicBezTo>
                  <a:pt x="322747" y="4891652"/>
                  <a:pt x="321144" y="4892287"/>
                  <a:pt x="321144" y="4892287"/>
                </a:cubicBezTo>
                <a:cubicBezTo>
                  <a:pt x="319952" y="4894853"/>
                  <a:pt x="319952" y="4894853"/>
                  <a:pt x="320363" y="4896785"/>
                </a:cubicBezTo>
                <a:cubicBezTo>
                  <a:pt x="320774" y="4898716"/>
                  <a:pt x="322788" y="4900016"/>
                  <a:pt x="323199" y="4901948"/>
                </a:cubicBezTo>
                <a:cubicBezTo>
                  <a:pt x="321596" y="4902582"/>
                  <a:pt x="322007" y="4904514"/>
                  <a:pt x="322007" y="4904514"/>
                </a:cubicBezTo>
                <a:cubicBezTo>
                  <a:pt x="322007" y="4904514"/>
                  <a:pt x="320405" y="4905148"/>
                  <a:pt x="320405" y="4905148"/>
                </a:cubicBezTo>
                <a:cubicBezTo>
                  <a:pt x="317610" y="4908349"/>
                  <a:pt x="318844" y="4914145"/>
                  <a:pt x="319666" y="4918010"/>
                </a:cubicBezTo>
                <a:cubicBezTo>
                  <a:pt x="321680" y="4919309"/>
                  <a:pt x="322091" y="4921242"/>
                  <a:pt x="324106" y="4922538"/>
                </a:cubicBezTo>
                <a:cubicBezTo>
                  <a:pt x="326119" y="4923837"/>
                  <a:pt x="326119" y="4923837"/>
                  <a:pt x="326529" y="4925769"/>
                </a:cubicBezTo>
                <a:cubicBezTo>
                  <a:pt x="326529" y="4925769"/>
                  <a:pt x="328544" y="4927067"/>
                  <a:pt x="328544" y="4927067"/>
                </a:cubicBezTo>
                <a:cubicBezTo>
                  <a:pt x="328955" y="4929000"/>
                  <a:pt x="327352" y="4929634"/>
                  <a:pt x="327763" y="4931566"/>
                </a:cubicBezTo>
                <a:cubicBezTo>
                  <a:pt x="325749" y="4930268"/>
                  <a:pt x="325749" y="4930268"/>
                  <a:pt x="324147" y="4930901"/>
                </a:cubicBezTo>
                <a:cubicBezTo>
                  <a:pt x="325338" y="4928335"/>
                  <a:pt x="325338" y="4928335"/>
                  <a:pt x="325338" y="4928335"/>
                </a:cubicBezTo>
                <a:cubicBezTo>
                  <a:pt x="321311" y="4925738"/>
                  <a:pt x="319297" y="4924441"/>
                  <a:pt x="318927" y="4930871"/>
                </a:cubicBezTo>
                <a:cubicBezTo>
                  <a:pt x="320941" y="4932170"/>
                  <a:pt x="322174" y="4937967"/>
                  <a:pt x="324188" y="4939265"/>
                </a:cubicBezTo>
                <a:cubicBezTo>
                  <a:pt x="324188" y="4939265"/>
                  <a:pt x="327394" y="4937997"/>
                  <a:pt x="326572" y="4934133"/>
                </a:cubicBezTo>
                <a:cubicBezTo>
                  <a:pt x="326982" y="4936065"/>
                  <a:pt x="326982" y="4936065"/>
                  <a:pt x="328585" y="4935431"/>
                </a:cubicBezTo>
                <a:cubicBezTo>
                  <a:pt x="328585" y="4935431"/>
                  <a:pt x="328585" y="4935431"/>
                  <a:pt x="329778" y="4932864"/>
                </a:cubicBezTo>
                <a:cubicBezTo>
                  <a:pt x="330600" y="4936729"/>
                  <a:pt x="330230" y="4943160"/>
                  <a:pt x="333436" y="4941891"/>
                </a:cubicBezTo>
                <a:cubicBezTo>
                  <a:pt x="333806" y="4935461"/>
                  <a:pt x="337875" y="4946421"/>
                  <a:pt x="339847" y="4939355"/>
                </a:cubicBezTo>
                <a:cubicBezTo>
                  <a:pt x="339067" y="4943854"/>
                  <a:pt x="344697" y="4945817"/>
                  <a:pt x="347492" y="4942615"/>
                </a:cubicBezTo>
                <a:cubicBezTo>
                  <a:pt x="349094" y="4941982"/>
                  <a:pt x="349094" y="4941982"/>
                  <a:pt x="349094" y="4941982"/>
                </a:cubicBezTo>
                <a:cubicBezTo>
                  <a:pt x="347903" y="4944548"/>
                  <a:pt x="347903" y="4944548"/>
                  <a:pt x="346712" y="4947114"/>
                </a:cubicBezTo>
                <a:cubicBezTo>
                  <a:pt x="347123" y="4949047"/>
                  <a:pt x="345519" y="4949680"/>
                  <a:pt x="345931" y="4951612"/>
                </a:cubicBezTo>
                <a:cubicBezTo>
                  <a:pt x="345931" y="4951612"/>
                  <a:pt x="344329" y="4952246"/>
                  <a:pt x="344329" y="4952246"/>
                </a:cubicBezTo>
                <a:cubicBezTo>
                  <a:pt x="344329" y="4952246"/>
                  <a:pt x="344329" y="4952246"/>
                  <a:pt x="342725" y="4952881"/>
                </a:cubicBezTo>
                <a:cubicBezTo>
                  <a:pt x="340711" y="4951583"/>
                  <a:pt x="336682" y="4948987"/>
                  <a:pt x="333478" y="4950254"/>
                </a:cubicBezTo>
                <a:cubicBezTo>
                  <a:pt x="333478" y="4950254"/>
                  <a:pt x="331875" y="4950889"/>
                  <a:pt x="332286" y="4952822"/>
                </a:cubicBezTo>
                <a:cubicBezTo>
                  <a:pt x="332697" y="4954753"/>
                  <a:pt x="334300" y="4954118"/>
                  <a:pt x="334300" y="4954118"/>
                </a:cubicBezTo>
                <a:cubicBezTo>
                  <a:pt x="335902" y="4953485"/>
                  <a:pt x="339519" y="4954150"/>
                  <a:pt x="341944" y="4957380"/>
                </a:cubicBezTo>
                <a:cubicBezTo>
                  <a:pt x="341944" y="4957380"/>
                  <a:pt x="342356" y="4959312"/>
                  <a:pt x="342767" y="4961244"/>
                </a:cubicBezTo>
                <a:cubicBezTo>
                  <a:pt x="336808" y="4974077"/>
                  <a:pt x="324642" y="4949561"/>
                  <a:pt x="319505" y="4966257"/>
                </a:cubicBezTo>
                <a:cubicBezTo>
                  <a:pt x="321107" y="4965623"/>
                  <a:pt x="324314" y="4964355"/>
                  <a:pt x="324724" y="4966286"/>
                </a:cubicBezTo>
                <a:cubicBezTo>
                  <a:pt x="319547" y="4974620"/>
                  <a:pt x="310711" y="4973926"/>
                  <a:pt x="312765" y="4983588"/>
                </a:cubicBezTo>
                <a:cubicBezTo>
                  <a:pt x="308738" y="4980991"/>
                  <a:pt x="305080" y="4971964"/>
                  <a:pt x="301053" y="4969367"/>
                </a:cubicBezTo>
                <a:cubicBezTo>
                  <a:pt x="302286" y="4975165"/>
                  <a:pt x="305944" y="4984192"/>
                  <a:pt x="300313" y="4982230"/>
                </a:cubicBezTo>
                <a:cubicBezTo>
                  <a:pt x="299902" y="4980297"/>
                  <a:pt x="301094" y="4977731"/>
                  <a:pt x="299080" y="4976433"/>
                </a:cubicBezTo>
                <a:cubicBezTo>
                  <a:pt x="297108" y="4983497"/>
                  <a:pt x="293121" y="4989265"/>
                  <a:pt x="285888" y="4987937"/>
                </a:cubicBezTo>
                <a:cubicBezTo>
                  <a:pt x="284286" y="4988571"/>
                  <a:pt x="283875" y="4986637"/>
                  <a:pt x="283464" y="4984706"/>
                </a:cubicBezTo>
                <a:lnTo>
                  <a:pt x="283052" y="4982773"/>
                </a:lnTo>
                <a:cubicBezTo>
                  <a:pt x="284655" y="4982140"/>
                  <a:pt x="291518" y="4989899"/>
                  <a:pt x="290285" y="4984102"/>
                </a:cubicBezTo>
                <a:cubicBezTo>
                  <a:pt x="286258" y="4981505"/>
                  <a:pt x="295463" y="4975770"/>
                  <a:pt x="291805" y="4966741"/>
                </a:cubicBezTo>
                <a:cubicBezTo>
                  <a:pt x="290202" y="4967377"/>
                  <a:pt x="287408" y="4970576"/>
                  <a:pt x="286586" y="4966712"/>
                </a:cubicBezTo>
                <a:cubicBezTo>
                  <a:pt x="288188" y="4966077"/>
                  <a:pt x="287366" y="4962213"/>
                  <a:pt x="285352" y="4960914"/>
                </a:cubicBezTo>
                <a:cubicBezTo>
                  <a:pt x="286543" y="4958348"/>
                  <a:pt x="287324" y="4953850"/>
                  <a:pt x="286503" y="4949984"/>
                </a:cubicBezTo>
                <a:cubicBezTo>
                  <a:pt x="286503" y="4949984"/>
                  <a:pt x="286091" y="4948052"/>
                  <a:pt x="286091" y="4948052"/>
                </a:cubicBezTo>
                <a:cubicBezTo>
                  <a:pt x="284488" y="4948686"/>
                  <a:pt x="284488" y="4948686"/>
                  <a:pt x="284488" y="4948686"/>
                </a:cubicBezTo>
                <a:cubicBezTo>
                  <a:pt x="283708" y="4953186"/>
                  <a:pt x="284118" y="4955118"/>
                  <a:pt x="282927" y="4957684"/>
                </a:cubicBezTo>
                <a:cubicBezTo>
                  <a:pt x="282515" y="4955751"/>
                  <a:pt x="282515" y="4955751"/>
                  <a:pt x="282515" y="4955751"/>
                </a:cubicBezTo>
                <a:cubicBezTo>
                  <a:pt x="275652" y="4947992"/>
                  <a:pt x="283380" y="4967980"/>
                  <a:pt x="277749" y="4966016"/>
                </a:cubicBezTo>
                <a:cubicBezTo>
                  <a:pt x="278571" y="4969882"/>
                  <a:pt x="278571" y="4969882"/>
                  <a:pt x="278571" y="4969882"/>
                </a:cubicBezTo>
                <a:cubicBezTo>
                  <a:pt x="276558" y="4968583"/>
                  <a:pt x="274955" y="4969217"/>
                  <a:pt x="273352" y="4969852"/>
                </a:cubicBezTo>
                <a:cubicBezTo>
                  <a:pt x="271337" y="4968553"/>
                  <a:pt x="270926" y="4966621"/>
                  <a:pt x="272118" y="4964055"/>
                </a:cubicBezTo>
                <a:cubicBezTo>
                  <a:pt x="274133" y="4965353"/>
                  <a:pt x="278529" y="4961519"/>
                  <a:pt x="276885" y="4953790"/>
                </a:cubicBezTo>
                <a:cubicBezTo>
                  <a:pt x="278076" y="4951223"/>
                  <a:pt x="279679" y="4950589"/>
                  <a:pt x="280871" y="4948023"/>
                </a:cubicBezTo>
                <a:cubicBezTo>
                  <a:pt x="280460" y="4946090"/>
                  <a:pt x="280460" y="4946090"/>
                  <a:pt x="280049" y="4944159"/>
                </a:cubicBezTo>
                <a:cubicBezTo>
                  <a:pt x="278446" y="4944793"/>
                  <a:pt x="278446" y="4944793"/>
                  <a:pt x="278446" y="4944793"/>
                </a:cubicBezTo>
                <a:cubicBezTo>
                  <a:pt x="277254" y="4947359"/>
                  <a:pt x="277254" y="4947359"/>
                  <a:pt x="276063" y="4949925"/>
                </a:cubicBezTo>
                <a:cubicBezTo>
                  <a:pt x="275652" y="4947992"/>
                  <a:pt x="275652" y="4947992"/>
                  <a:pt x="275652" y="4947992"/>
                </a:cubicBezTo>
                <a:cubicBezTo>
                  <a:pt x="275980" y="4933198"/>
                  <a:pt x="274829" y="4944128"/>
                  <a:pt x="272446" y="4949261"/>
                </a:cubicBezTo>
                <a:cubicBezTo>
                  <a:pt x="271254" y="4951828"/>
                  <a:pt x="271254" y="4951828"/>
                  <a:pt x="271254" y="4951828"/>
                </a:cubicBezTo>
                <a:cubicBezTo>
                  <a:pt x="270843" y="4949895"/>
                  <a:pt x="270431" y="4947963"/>
                  <a:pt x="270020" y="4946031"/>
                </a:cubicBezTo>
                <a:cubicBezTo>
                  <a:pt x="269198" y="4942166"/>
                  <a:pt x="268376" y="4938301"/>
                  <a:pt x="267553" y="4934437"/>
                </a:cubicBezTo>
                <a:cubicBezTo>
                  <a:pt x="267553" y="4934437"/>
                  <a:pt x="269157" y="4933803"/>
                  <a:pt x="269157" y="4933803"/>
                </a:cubicBezTo>
                <a:cubicBezTo>
                  <a:pt x="270348" y="4931236"/>
                  <a:pt x="271951" y="4930603"/>
                  <a:pt x="273555" y="4929967"/>
                </a:cubicBezTo>
                <a:cubicBezTo>
                  <a:pt x="275157" y="4929334"/>
                  <a:pt x="275157" y="4929334"/>
                  <a:pt x="276760" y="4928700"/>
                </a:cubicBezTo>
                <a:cubicBezTo>
                  <a:pt x="276760" y="4928700"/>
                  <a:pt x="277950" y="4926134"/>
                  <a:pt x="277540" y="4924201"/>
                </a:cubicBezTo>
                <a:cubicBezTo>
                  <a:pt x="277129" y="4922269"/>
                  <a:pt x="275115" y="4920970"/>
                  <a:pt x="275115" y="4920970"/>
                </a:cubicBezTo>
                <a:cubicBezTo>
                  <a:pt x="273923" y="4923538"/>
                  <a:pt x="273513" y="4921606"/>
                  <a:pt x="271909" y="4922239"/>
                </a:cubicBezTo>
                <a:cubicBezTo>
                  <a:pt x="271909" y="4922239"/>
                  <a:pt x="270306" y="4922873"/>
                  <a:pt x="270306" y="4922873"/>
                </a:cubicBezTo>
                <a:cubicBezTo>
                  <a:pt x="268704" y="4923506"/>
                  <a:pt x="265909" y="4926707"/>
                  <a:pt x="264718" y="4929274"/>
                </a:cubicBezTo>
                <a:cubicBezTo>
                  <a:pt x="265129" y="4931207"/>
                  <a:pt x="263527" y="4931840"/>
                  <a:pt x="261512" y="4930542"/>
                </a:cubicBezTo>
                <a:cubicBezTo>
                  <a:pt x="261512" y="4930542"/>
                  <a:pt x="261102" y="4928611"/>
                  <a:pt x="259086" y="4927311"/>
                </a:cubicBezTo>
                <a:cubicBezTo>
                  <a:pt x="259086" y="4927311"/>
                  <a:pt x="257484" y="4927946"/>
                  <a:pt x="257484" y="4927946"/>
                </a:cubicBezTo>
                <a:cubicBezTo>
                  <a:pt x="257484" y="4927946"/>
                  <a:pt x="257895" y="4929878"/>
                  <a:pt x="258306" y="4931811"/>
                </a:cubicBezTo>
                <a:cubicBezTo>
                  <a:pt x="259909" y="4931177"/>
                  <a:pt x="260321" y="4933108"/>
                  <a:pt x="260731" y="4935041"/>
                </a:cubicBezTo>
                <a:cubicBezTo>
                  <a:pt x="262335" y="4934406"/>
                  <a:pt x="262335" y="4934406"/>
                  <a:pt x="262335" y="4934406"/>
                </a:cubicBezTo>
                <a:cubicBezTo>
                  <a:pt x="262745" y="4936339"/>
                  <a:pt x="264349" y="4935705"/>
                  <a:pt x="265951" y="4935070"/>
                </a:cubicBezTo>
                <a:cubicBezTo>
                  <a:pt x="266772" y="4938936"/>
                  <a:pt x="267596" y="4942799"/>
                  <a:pt x="268418" y="4946665"/>
                </a:cubicBezTo>
                <a:cubicBezTo>
                  <a:pt x="268418" y="4946665"/>
                  <a:pt x="268829" y="4948596"/>
                  <a:pt x="269240" y="4950530"/>
                </a:cubicBezTo>
                <a:cubicBezTo>
                  <a:pt x="267638" y="4951163"/>
                  <a:pt x="267638" y="4951163"/>
                  <a:pt x="267638" y="4951163"/>
                </a:cubicBezTo>
                <a:cubicBezTo>
                  <a:pt x="266035" y="4951797"/>
                  <a:pt x="264431" y="4952431"/>
                  <a:pt x="264431" y="4952431"/>
                </a:cubicBezTo>
                <a:cubicBezTo>
                  <a:pt x="263240" y="4954998"/>
                  <a:pt x="263240" y="4954998"/>
                  <a:pt x="263240" y="4954998"/>
                </a:cubicBezTo>
                <a:cubicBezTo>
                  <a:pt x="261637" y="4955632"/>
                  <a:pt x="260446" y="4958199"/>
                  <a:pt x="260857" y="4960130"/>
                </a:cubicBezTo>
                <a:cubicBezTo>
                  <a:pt x="262871" y="4961429"/>
                  <a:pt x="263282" y="4963361"/>
                  <a:pt x="264885" y="4962727"/>
                </a:cubicBezTo>
                <a:cubicBezTo>
                  <a:pt x="264474" y="4960795"/>
                  <a:pt x="266076" y="4960161"/>
                  <a:pt x="266076" y="4960161"/>
                </a:cubicBezTo>
                <a:cubicBezTo>
                  <a:pt x="267678" y="4959527"/>
                  <a:pt x="267678" y="4959527"/>
                  <a:pt x="269282" y="4958892"/>
                </a:cubicBezTo>
                <a:cubicBezTo>
                  <a:pt x="269693" y="4960824"/>
                  <a:pt x="269693" y="4960824"/>
                  <a:pt x="269693" y="4960824"/>
                </a:cubicBezTo>
                <a:cubicBezTo>
                  <a:pt x="268912" y="4965324"/>
                  <a:pt x="270146" y="4971120"/>
                  <a:pt x="272571" y="4974351"/>
                </a:cubicBezTo>
                <a:cubicBezTo>
                  <a:pt x="274174" y="4973717"/>
                  <a:pt x="274174" y="4973717"/>
                  <a:pt x="274174" y="4973717"/>
                </a:cubicBezTo>
                <a:cubicBezTo>
                  <a:pt x="275776" y="4973083"/>
                  <a:pt x="275776" y="4973083"/>
                  <a:pt x="275776" y="4973083"/>
                </a:cubicBezTo>
                <a:cubicBezTo>
                  <a:pt x="276188" y="4975015"/>
                  <a:pt x="276598" y="4976947"/>
                  <a:pt x="275408" y="4979513"/>
                </a:cubicBezTo>
                <a:cubicBezTo>
                  <a:pt x="275818" y="4981446"/>
                  <a:pt x="275818" y="4981446"/>
                  <a:pt x="275818" y="4981446"/>
                </a:cubicBezTo>
                <a:cubicBezTo>
                  <a:pt x="274216" y="4982079"/>
                  <a:pt x="272202" y="4980781"/>
                  <a:pt x="272202" y="4980781"/>
                </a:cubicBezTo>
                <a:cubicBezTo>
                  <a:pt x="270599" y="4981416"/>
                  <a:pt x="268996" y="4982050"/>
                  <a:pt x="268996" y="4982050"/>
                </a:cubicBezTo>
                <a:cubicBezTo>
                  <a:pt x="268996" y="4982050"/>
                  <a:pt x="267394" y="4982684"/>
                  <a:pt x="267394" y="4982684"/>
                </a:cubicBezTo>
                <a:cubicBezTo>
                  <a:pt x="267394" y="4982684"/>
                  <a:pt x="265790" y="4983317"/>
                  <a:pt x="266201" y="4985251"/>
                </a:cubicBezTo>
                <a:cubicBezTo>
                  <a:pt x="266612" y="4987183"/>
                  <a:pt x="267024" y="4989115"/>
                  <a:pt x="269038" y="4990413"/>
                </a:cubicBezTo>
                <a:cubicBezTo>
                  <a:pt x="270640" y="4989779"/>
                  <a:pt x="270640" y="4989779"/>
                  <a:pt x="272655" y="4991077"/>
                </a:cubicBezTo>
                <a:cubicBezTo>
                  <a:pt x="274257" y="4990443"/>
                  <a:pt x="274257" y="4990443"/>
                  <a:pt x="274257" y="4990443"/>
                </a:cubicBezTo>
                <a:cubicBezTo>
                  <a:pt x="275080" y="4994308"/>
                  <a:pt x="275491" y="4996240"/>
                  <a:pt x="276313" y="5000105"/>
                </a:cubicBezTo>
                <a:cubicBezTo>
                  <a:pt x="276724" y="5002037"/>
                  <a:pt x="276724" y="5002037"/>
                  <a:pt x="276724" y="5002037"/>
                </a:cubicBezTo>
                <a:cubicBezTo>
                  <a:pt x="278738" y="5003334"/>
                  <a:pt x="278738" y="5003334"/>
                  <a:pt x="281164" y="5006565"/>
                </a:cubicBezTo>
                <a:cubicBezTo>
                  <a:pt x="279560" y="5007200"/>
                  <a:pt x="279560" y="5007200"/>
                  <a:pt x="279560" y="5007200"/>
                </a:cubicBezTo>
                <a:cubicBezTo>
                  <a:pt x="279560" y="5007200"/>
                  <a:pt x="279971" y="5009132"/>
                  <a:pt x="279971" y="5009132"/>
                </a:cubicBezTo>
                <a:cubicBezTo>
                  <a:pt x="274341" y="5007169"/>
                  <a:pt x="269533" y="5009072"/>
                  <a:pt x="264724" y="5010974"/>
                </a:cubicBezTo>
                <a:cubicBezTo>
                  <a:pt x="261518" y="5012242"/>
                  <a:pt x="258312" y="5013512"/>
                  <a:pt x="254695" y="5012847"/>
                </a:cubicBezTo>
                <a:cubicBezTo>
                  <a:pt x="254695" y="5012847"/>
                  <a:pt x="254285" y="5010914"/>
                  <a:pt x="253873" y="5008982"/>
                </a:cubicBezTo>
                <a:cubicBezTo>
                  <a:pt x="251449" y="5005751"/>
                  <a:pt x="250215" y="4999955"/>
                  <a:pt x="245406" y="5001858"/>
                </a:cubicBezTo>
                <a:cubicBezTo>
                  <a:pt x="243804" y="5002492"/>
                  <a:pt x="244214" y="5004423"/>
                  <a:pt x="244626" y="5006355"/>
                </a:cubicBezTo>
                <a:cubicBezTo>
                  <a:pt x="245038" y="5008287"/>
                  <a:pt x="247052" y="5009587"/>
                  <a:pt x="247052" y="5009587"/>
                </a:cubicBezTo>
                <a:cubicBezTo>
                  <a:pt x="248654" y="5008952"/>
                  <a:pt x="248654" y="5008952"/>
                  <a:pt x="249477" y="5012816"/>
                </a:cubicBezTo>
                <a:cubicBezTo>
                  <a:pt x="251490" y="5014115"/>
                  <a:pt x="252314" y="5017980"/>
                  <a:pt x="252723" y="5019912"/>
                </a:cubicBezTo>
                <a:cubicBezTo>
                  <a:pt x="254326" y="5019278"/>
                  <a:pt x="254326" y="5019278"/>
                  <a:pt x="254326" y="5019278"/>
                </a:cubicBezTo>
                <a:cubicBezTo>
                  <a:pt x="257943" y="5019942"/>
                  <a:pt x="262752" y="5018039"/>
                  <a:pt x="266369" y="5018704"/>
                </a:cubicBezTo>
                <a:cubicBezTo>
                  <a:pt x="271177" y="5016801"/>
                  <a:pt x="275986" y="5014899"/>
                  <a:pt x="279602" y="5015562"/>
                </a:cubicBezTo>
                <a:cubicBezTo>
                  <a:pt x="281289" y="5031655"/>
                  <a:pt x="284042" y="5020091"/>
                  <a:pt x="286877" y="5025254"/>
                </a:cubicBezTo>
                <a:cubicBezTo>
                  <a:pt x="281246" y="5023292"/>
                  <a:pt x="288933" y="5034915"/>
                  <a:pt x="284125" y="5036818"/>
                </a:cubicBezTo>
                <a:cubicBezTo>
                  <a:pt x="283302" y="5032953"/>
                  <a:pt x="282891" y="5031021"/>
                  <a:pt x="281289" y="5031655"/>
                </a:cubicBezTo>
                <a:cubicBezTo>
                  <a:pt x="281700" y="5033588"/>
                  <a:pt x="281700" y="5033588"/>
                  <a:pt x="281700" y="5033588"/>
                </a:cubicBezTo>
                <a:cubicBezTo>
                  <a:pt x="279685" y="5032289"/>
                  <a:pt x="277673" y="5030991"/>
                  <a:pt x="276069" y="5031624"/>
                </a:cubicBezTo>
                <a:cubicBezTo>
                  <a:pt x="274466" y="5032259"/>
                  <a:pt x="274466" y="5032259"/>
                  <a:pt x="272864" y="5032893"/>
                </a:cubicBezTo>
                <a:cubicBezTo>
                  <a:pt x="272864" y="5032893"/>
                  <a:pt x="271671" y="5035460"/>
                  <a:pt x="272083" y="5037392"/>
                </a:cubicBezTo>
                <a:cubicBezTo>
                  <a:pt x="268877" y="5038661"/>
                  <a:pt x="268877" y="5038661"/>
                  <a:pt x="268877" y="5038661"/>
                </a:cubicBezTo>
                <a:cubicBezTo>
                  <a:pt x="265672" y="5039929"/>
                  <a:pt x="264068" y="5040563"/>
                  <a:pt x="262055" y="5039264"/>
                </a:cubicBezTo>
                <a:cubicBezTo>
                  <a:pt x="260453" y="5039898"/>
                  <a:pt x="258438" y="5038601"/>
                  <a:pt x="256835" y="5039234"/>
                </a:cubicBezTo>
                <a:cubicBezTo>
                  <a:pt x="256835" y="5039234"/>
                  <a:pt x="255644" y="5041801"/>
                  <a:pt x="255644" y="5041801"/>
                </a:cubicBezTo>
                <a:cubicBezTo>
                  <a:pt x="256054" y="5043733"/>
                  <a:pt x="257657" y="5043099"/>
                  <a:pt x="257657" y="5043099"/>
                </a:cubicBezTo>
                <a:cubicBezTo>
                  <a:pt x="259260" y="5042464"/>
                  <a:pt x="261275" y="5043763"/>
                  <a:pt x="262877" y="5043129"/>
                </a:cubicBezTo>
                <a:cubicBezTo>
                  <a:pt x="264891" y="5044427"/>
                  <a:pt x="266493" y="5043792"/>
                  <a:pt x="268098" y="5043158"/>
                </a:cubicBezTo>
                <a:cubicBezTo>
                  <a:pt x="266125" y="5050224"/>
                  <a:pt x="266125" y="5050224"/>
                  <a:pt x="266125" y="5050224"/>
                </a:cubicBezTo>
                <a:cubicBezTo>
                  <a:pt x="265714" y="5048292"/>
                  <a:pt x="265714" y="5048292"/>
                  <a:pt x="265714" y="5048292"/>
                </a:cubicBezTo>
                <a:cubicBezTo>
                  <a:pt x="260083" y="5046329"/>
                  <a:pt x="256918" y="5055961"/>
                  <a:pt x="250877" y="5052065"/>
                </a:cubicBezTo>
                <a:cubicBezTo>
                  <a:pt x="255769" y="5066891"/>
                  <a:pt x="247671" y="5053335"/>
                  <a:pt x="247713" y="5061697"/>
                </a:cubicBezTo>
                <a:cubicBezTo>
                  <a:pt x="249728" y="5062996"/>
                  <a:pt x="251742" y="5064295"/>
                  <a:pt x="252975" y="5070091"/>
                </a:cubicBezTo>
                <a:cubicBezTo>
                  <a:pt x="248947" y="5067494"/>
                  <a:pt x="244548" y="5071329"/>
                  <a:pt x="242124" y="5068100"/>
                </a:cubicBezTo>
                <a:cubicBezTo>
                  <a:pt x="239741" y="5073232"/>
                  <a:pt x="245372" y="5075194"/>
                  <a:pt x="242166" y="5076462"/>
                </a:cubicBezTo>
                <a:cubicBezTo>
                  <a:pt x="241755" y="5074529"/>
                  <a:pt x="240152" y="5075164"/>
                  <a:pt x="238960" y="5077730"/>
                </a:cubicBezTo>
                <a:cubicBezTo>
                  <a:pt x="240110" y="5066800"/>
                  <a:pt x="236166" y="5080931"/>
                  <a:pt x="232507" y="5071903"/>
                </a:cubicBezTo>
                <a:cubicBezTo>
                  <a:pt x="232960" y="5082199"/>
                  <a:pt x="225685" y="5072507"/>
                  <a:pt x="224124" y="5081504"/>
                </a:cubicBezTo>
                <a:cubicBezTo>
                  <a:pt x="223713" y="5079572"/>
                  <a:pt x="223713" y="5079572"/>
                  <a:pt x="223713" y="5079572"/>
                </a:cubicBezTo>
                <a:cubicBezTo>
                  <a:pt x="223713" y="5079572"/>
                  <a:pt x="223301" y="5077640"/>
                  <a:pt x="221699" y="5078274"/>
                </a:cubicBezTo>
                <a:cubicBezTo>
                  <a:pt x="221699" y="5078274"/>
                  <a:pt x="222110" y="5080206"/>
                  <a:pt x="222110" y="5080206"/>
                </a:cubicBezTo>
                <a:lnTo>
                  <a:pt x="222932" y="5084071"/>
                </a:lnTo>
                <a:cubicBezTo>
                  <a:pt x="219726" y="5085341"/>
                  <a:pt x="211754" y="5096873"/>
                  <a:pt x="204890" y="5089114"/>
                </a:cubicBezTo>
                <a:cubicBezTo>
                  <a:pt x="205343" y="5099410"/>
                  <a:pt x="204520" y="5095545"/>
                  <a:pt x="208959" y="5100074"/>
                </a:cubicBezTo>
                <a:cubicBezTo>
                  <a:pt x="202138" y="5100677"/>
                  <a:pt x="197699" y="5096150"/>
                  <a:pt x="195315" y="5101281"/>
                </a:cubicBezTo>
                <a:lnTo>
                  <a:pt x="195726" y="5103215"/>
                </a:lnTo>
                <a:cubicBezTo>
                  <a:pt x="195315" y="5101281"/>
                  <a:pt x="193713" y="5101916"/>
                  <a:pt x="193713" y="5101916"/>
                </a:cubicBezTo>
                <a:cubicBezTo>
                  <a:pt x="190507" y="5103185"/>
                  <a:pt x="189315" y="5105751"/>
                  <a:pt x="188124" y="5108317"/>
                </a:cubicBezTo>
                <a:cubicBezTo>
                  <a:pt x="188124" y="5108317"/>
                  <a:pt x="188124" y="5108317"/>
                  <a:pt x="186521" y="5108951"/>
                </a:cubicBezTo>
                <a:cubicBezTo>
                  <a:pt x="186521" y="5108951"/>
                  <a:pt x="186931" y="5110883"/>
                  <a:pt x="186931" y="5110883"/>
                </a:cubicBezTo>
                <a:cubicBezTo>
                  <a:pt x="184917" y="5109586"/>
                  <a:pt x="184917" y="5109586"/>
                  <a:pt x="183314" y="5110220"/>
                </a:cubicBezTo>
                <a:cubicBezTo>
                  <a:pt x="183726" y="5112151"/>
                  <a:pt x="183726" y="5112151"/>
                  <a:pt x="183726" y="5112151"/>
                </a:cubicBezTo>
                <a:cubicBezTo>
                  <a:pt x="184549" y="5116016"/>
                  <a:pt x="182947" y="5116651"/>
                  <a:pt x="181755" y="5119216"/>
                </a:cubicBezTo>
                <a:cubicBezTo>
                  <a:pt x="180562" y="5121784"/>
                  <a:pt x="180973" y="5123715"/>
                  <a:pt x="180194" y="5128215"/>
                </a:cubicBezTo>
                <a:cubicBezTo>
                  <a:pt x="182616" y="5131444"/>
                  <a:pt x="184632" y="5132743"/>
                  <a:pt x="186646" y="5134041"/>
                </a:cubicBezTo>
                <a:cubicBezTo>
                  <a:pt x="187838" y="5131475"/>
                  <a:pt x="187838" y="5131475"/>
                  <a:pt x="187838" y="5131475"/>
                </a:cubicBezTo>
                <a:cubicBezTo>
                  <a:pt x="187427" y="5129542"/>
                  <a:pt x="187427" y="5129542"/>
                  <a:pt x="187427" y="5129542"/>
                </a:cubicBezTo>
                <a:cubicBezTo>
                  <a:pt x="189029" y="5128908"/>
                  <a:pt x="192235" y="5127640"/>
                  <a:pt x="193837" y="5127007"/>
                </a:cubicBezTo>
                <a:cubicBezTo>
                  <a:pt x="194619" y="5122507"/>
                  <a:pt x="194619" y="5122507"/>
                  <a:pt x="194207" y="5120574"/>
                </a:cubicBezTo>
                <a:cubicBezTo>
                  <a:pt x="199838" y="5122537"/>
                  <a:pt x="199015" y="5118673"/>
                  <a:pt x="203454" y="5123202"/>
                </a:cubicBezTo>
                <a:cubicBezTo>
                  <a:pt x="201811" y="5115471"/>
                  <a:pt x="205427" y="5116136"/>
                  <a:pt x="206618" y="5113569"/>
                </a:cubicBezTo>
                <a:cubicBezTo>
                  <a:pt x="207029" y="5115501"/>
                  <a:pt x="205838" y="5118069"/>
                  <a:pt x="207852" y="5119367"/>
                </a:cubicBezTo>
                <a:cubicBezTo>
                  <a:pt x="217058" y="5113630"/>
                  <a:pt x="223880" y="5113026"/>
                  <a:pt x="230292" y="5110490"/>
                </a:cubicBezTo>
                <a:cubicBezTo>
                  <a:pt x="230292" y="5110490"/>
                  <a:pt x="232305" y="5111787"/>
                  <a:pt x="232305" y="5111787"/>
                </a:cubicBezTo>
                <a:cubicBezTo>
                  <a:pt x="233127" y="5115652"/>
                  <a:pt x="235553" y="5118882"/>
                  <a:pt x="236744" y="5116316"/>
                </a:cubicBezTo>
                <a:cubicBezTo>
                  <a:pt x="236744" y="5116316"/>
                  <a:pt x="238347" y="5115681"/>
                  <a:pt x="238347" y="5115681"/>
                </a:cubicBezTo>
                <a:cubicBezTo>
                  <a:pt x="239128" y="5111182"/>
                  <a:pt x="238305" y="5107318"/>
                  <a:pt x="239497" y="5104752"/>
                </a:cubicBezTo>
                <a:cubicBezTo>
                  <a:pt x="239909" y="5106685"/>
                  <a:pt x="239909" y="5106685"/>
                  <a:pt x="239909" y="5106685"/>
                </a:cubicBezTo>
                <a:cubicBezTo>
                  <a:pt x="242703" y="5103484"/>
                  <a:pt x="244304" y="5102851"/>
                  <a:pt x="247469" y="5093218"/>
                </a:cubicBezTo>
                <a:cubicBezTo>
                  <a:pt x="244716" y="5104782"/>
                  <a:pt x="261072" y="5083646"/>
                  <a:pt x="265963" y="5098470"/>
                </a:cubicBezTo>
                <a:cubicBezTo>
                  <a:pt x="260744" y="5098441"/>
                  <a:pt x="261978" y="5104237"/>
                  <a:pt x="258772" y="5105506"/>
                </a:cubicBezTo>
                <a:cubicBezTo>
                  <a:pt x="259183" y="5107439"/>
                  <a:pt x="260006" y="5111303"/>
                  <a:pt x="261608" y="5110668"/>
                </a:cubicBezTo>
                <a:cubicBezTo>
                  <a:pt x="260416" y="5113235"/>
                  <a:pt x="260416" y="5113235"/>
                  <a:pt x="258814" y="5113869"/>
                </a:cubicBezTo>
                <a:cubicBezTo>
                  <a:pt x="258814" y="5113869"/>
                  <a:pt x="258814" y="5113869"/>
                  <a:pt x="259225" y="5115802"/>
                </a:cubicBezTo>
                <a:cubicBezTo>
                  <a:pt x="257622" y="5116436"/>
                  <a:pt x="259636" y="5117733"/>
                  <a:pt x="259636" y="5117733"/>
                </a:cubicBezTo>
                <a:cubicBezTo>
                  <a:pt x="261240" y="5117100"/>
                  <a:pt x="262431" y="5114532"/>
                  <a:pt x="263621" y="5111967"/>
                </a:cubicBezTo>
                <a:cubicBezTo>
                  <a:pt x="263621" y="5111967"/>
                  <a:pt x="265224" y="5111332"/>
                  <a:pt x="266829" y="5110699"/>
                </a:cubicBezTo>
                <a:cubicBezTo>
                  <a:pt x="267238" y="5112631"/>
                  <a:pt x="265636" y="5113265"/>
                  <a:pt x="266048" y="5115198"/>
                </a:cubicBezTo>
                <a:cubicBezTo>
                  <a:pt x="264445" y="5115832"/>
                  <a:pt x="262841" y="5116466"/>
                  <a:pt x="264855" y="5117765"/>
                </a:cubicBezTo>
                <a:cubicBezTo>
                  <a:pt x="265266" y="5119697"/>
                  <a:pt x="265678" y="5121629"/>
                  <a:pt x="266088" y="5123561"/>
                </a:cubicBezTo>
                <a:cubicBezTo>
                  <a:pt x="262883" y="5124830"/>
                  <a:pt x="263664" y="5120330"/>
                  <a:pt x="261650" y="5119032"/>
                </a:cubicBezTo>
                <a:cubicBezTo>
                  <a:pt x="260869" y="5123530"/>
                  <a:pt x="263294" y="5126762"/>
                  <a:pt x="262103" y="5129327"/>
                </a:cubicBezTo>
                <a:cubicBezTo>
                  <a:pt x="259678" y="5126097"/>
                  <a:pt x="252444" y="5124768"/>
                  <a:pt x="254869" y="5127999"/>
                </a:cubicBezTo>
                <a:cubicBezTo>
                  <a:pt x="256472" y="5127365"/>
                  <a:pt x="255691" y="5131864"/>
                  <a:pt x="256103" y="5133797"/>
                </a:cubicBezTo>
                <a:cubicBezTo>
                  <a:pt x="254911" y="5136362"/>
                  <a:pt x="253719" y="5138929"/>
                  <a:pt x="254131" y="5140861"/>
                </a:cubicBezTo>
                <a:cubicBezTo>
                  <a:pt x="252527" y="5141495"/>
                  <a:pt x="252939" y="5143427"/>
                  <a:pt x="252939" y="5143427"/>
                </a:cubicBezTo>
                <a:cubicBezTo>
                  <a:pt x="250925" y="5142129"/>
                  <a:pt x="250925" y="5142129"/>
                  <a:pt x="250515" y="5140197"/>
                </a:cubicBezTo>
                <a:cubicBezTo>
                  <a:pt x="248912" y="5140831"/>
                  <a:pt x="248912" y="5140831"/>
                  <a:pt x="248501" y="5138898"/>
                </a:cubicBezTo>
                <a:cubicBezTo>
                  <a:pt x="248501" y="5138898"/>
                  <a:pt x="248501" y="5138898"/>
                  <a:pt x="246897" y="5139534"/>
                </a:cubicBezTo>
                <a:cubicBezTo>
                  <a:pt x="245705" y="5142099"/>
                  <a:pt x="246117" y="5144032"/>
                  <a:pt x="246117" y="5144032"/>
                </a:cubicBezTo>
                <a:cubicBezTo>
                  <a:pt x="248131" y="5145330"/>
                  <a:pt x="248131" y="5145330"/>
                  <a:pt x="248131" y="5145330"/>
                </a:cubicBezTo>
                <a:cubicBezTo>
                  <a:pt x="248541" y="5147262"/>
                  <a:pt x="248541" y="5147262"/>
                  <a:pt x="250556" y="5148561"/>
                </a:cubicBezTo>
                <a:cubicBezTo>
                  <a:pt x="250968" y="5150493"/>
                  <a:pt x="250968" y="5150493"/>
                  <a:pt x="251378" y="5152425"/>
                </a:cubicBezTo>
                <a:cubicBezTo>
                  <a:pt x="248173" y="5153693"/>
                  <a:pt x="250598" y="5156924"/>
                  <a:pt x="248995" y="5157559"/>
                </a:cubicBezTo>
                <a:cubicBezTo>
                  <a:pt x="248173" y="5153693"/>
                  <a:pt x="244186" y="5159460"/>
                  <a:pt x="243364" y="5155595"/>
                </a:cubicBezTo>
                <a:cubicBezTo>
                  <a:pt x="238186" y="5163929"/>
                  <a:pt x="237775" y="5161997"/>
                  <a:pt x="229760" y="5165169"/>
                </a:cubicBezTo>
                <a:cubicBezTo>
                  <a:pt x="237489" y="5185154"/>
                  <a:pt x="237036" y="5174858"/>
                  <a:pt x="241475" y="5179387"/>
                </a:cubicBezTo>
                <a:cubicBezTo>
                  <a:pt x="251873" y="5171084"/>
                  <a:pt x="260297" y="5169845"/>
                  <a:pt x="265844" y="5155082"/>
                </a:cubicBezTo>
                <a:cubicBezTo>
                  <a:pt x="260215" y="5153119"/>
                  <a:pt x="259762" y="5142823"/>
                  <a:pt x="256967" y="5146023"/>
                </a:cubicBezTo>
                <a:cubicBezTo>
                  <a:pt x="256967" y="5146023"/>
                  <a:pt x="256556" y="5144092"/>
                  <a:pt x="256556" y="5144092"/>
                </a:cubicBezTo>
                <a:cubicBezTo>
                  <a:pt x="257748" y="5141526"/>
                  <a:pt x="257336" y="5139593"/>
                  <a:pt x="258939" y="5138959"/>
                </a:cubicBezTo>
                <a:cubicBezTo>
                  <a:pt x="262968" y="5141555"/>
                  <a:pt x="266213" y="5148650"/>
                  <a:pt x="267775" y="5139654"/>
                </a:cubicBezTo>
                <a:cubicBezTo>
                  <a:pt x="266625" y="5150583"/>
                  <a:pt x="277023" y="5142279"/>
                  <a:pt x="278298" y="5156439"/>
                </a:cubicBezTo>
                <a:cubicBezTo>
                  <a:pt x="292354" y="5157163"/>
                  <a:pt x="294326" y="5150099"/>
                  <a:pt x="304354" y="5148225"/>
                </a:cubicBezTo>
                <a:cubicBezTo>
                  <a:pt x="303163" y="5150792"/>
                  <a:pt x="301148" y="5149493"/>
                  <a:pt x="301971" y="5153359"/>
                </a:cubicBezTo>
                <a:cubicBezTo>
                  <a:pt x="306368" y="5149524"/>
                  <a:pt x="306409" y="5157887"/>
                  <a:pt x="309615" y="5156619"/>
                </a:cubicBezTo>
                <a:cubicBezTo>
                  <a:pt x="308382" y="5150822"/>
                  <a:pt x="306780" y="5151456"/>
                  <a:pt x="305546" y="5145659"/>
                </a:cubicBezTo>
                <a:cubicBezTo>
                  <a:pt x="314383" y="5146354"/>
                  <a:pt x="330779" y="5133582"/>
                  <a:pt x="335629" y="5140044"/>
                </a:cubicBezTo>
                <a:cubicBezTo>
                  <a:pt x="334027" y="5140678"/>
                  <a:pt x="332425" y="5141310"/>
                  <a:pt x="332834" y="5143243"/>
                </a:cubicBezTo>
                <a:cubicBezTo>
                  <a:pt x="336452" y="5143907"/>
                  <a:pt x="337233" y="5139408"/>
                  <a:pt x="338424" y="5136842"/>
                </a:cubicBezTo>
                <a:cubicBezTo>
                  <a:pt x="338424" y="5136842"/>
                  <a:pt x="340026" y="5136208"/>
                  <a:pt x="340438" y="5138141"/>
                </a:cubicBezTo>
                <a:cubicBezTo>
                  <a:pt x="340438" y="5138141"/>
                  <a:pt x="340850" y="5140073"/>
                  <a:pt x="340850" y="5140073"/>
                </a:cubicBezTo>
                <a:cubicBezTo>
                  <a:pt x="340850" y="5140073"/>
                  <a:pt x="341260" y="5142005"/>
                  <a:pt x="342862" y="5141371"/>
                </a:cubicBezTo>
                <a:cubicBezTo>
                  <a:pt x="342451" y="5139438"/>
                  <a:pt x="342451" y="5139438"/>
                  <a:pt x="342041" y="5137506"/>
                </a:cubicBezTo>
                <a:cubicBezTo>
                  <a:pt x="341629" y="5135574"/>
                  <a:pt x="341218" y="5133642"/>
                  <a:pt x="339205" y="5132344"/>
                </a:cubicBezTo>
                <a:cubicBezTo>
                  <a:pt x="340807" y="5131710"/>
                  <a:pt x="340807" y="5131710"/>
                  <a:pt x="340807" y="5131710"/>
                </a:cubicBezTo>
                <a:cubicBezTo>
                  <a:pt x="346807" y="5127241"/>
                  <a:pt x="350424" y="5127905"/>
                  <a:pt x="351657" y="5133702"/>
                </a:cubicBezTo>
                <a:cubicBezTo>
                  <a:pt x="351246" y="5131769"/>
                  <a:pt x="352438" y="5129203"/>
                  <a:pt x="354040" y="5128569"/>
                </a:cubicBezTo>
                <a:cubicBezTo>
                  <a:pt x="354862" y="5132433"/>
                  <a:pt x="353260" y="5133067"/>
                  <a:pt x="353671" y="5135001"/>
                </a:cubicBezTo>
                <a:cubicBezTo>
                  <a:pt x="354082" y="5136931"/>
                  <a:pt x="354082" y="5136931"/>
                  <a:pt x="354082" y="5136931"/>
                </a:cubicBezTo>
                <a:cubicBezTo>
                  <a:pt x="352479" y="5137566"/>
                  <a:pt x="353302" y="5141430"/>
                  <a:pt x="352110" y="5143997"/>
                </a:cubicBezTo>
                <a:cubicBezTo>
                  <a:pt x="352110" y="5143997"/>
                  <a:pt x="354125" y="5145295"/>
                  <a:pt x="354125" y="5145295"/>
                </a:cubicBezTo>
                <a:cubicBezTo>
                  <a:pt x="354535" y="5147228"/>
                  <a:pt x="355727" y="5144661"/>
                  <a:pt x="355315" y="5142729"/>
                </a:cubicBezTo>
                <a:cubicBezTo>
                  <a:pt x="355315" y="5142729"/>
                  <a:pt x="354904" y="5140796"/>
                  <a:pt x="356508" y="5140163"/>
                </a:cubicBezTo>
                <a:cubicBezTo>
                  <a:pt x="356508" y="5140163"/>
                  <a:pt x="356508" y="5140163"/>
                  <a:pt x="358110" y="5139529"/>
                </a:cubicBezTo>
                <a:cubicBezTo>
                  <a:pt x="358933" y="5143393"/>
                  <a:pt x="356138" y="5146594"/>
                  <a:pt x="359344" y="5145325"/>
                </a:cubicBezTo>
                <a:cubicBezTo>
                  <a:pt x="359302" y="5136962"/>
                  <a:pt x="372207" y="5148615"/>
                  <a:pt x="368221" y="5154382"/>
                </a:cubicBezTo>
                <a:cubicBezTo>
                  <a:pt x="366577" y="5146653"/>
                  <a:pt x="364563" y="5145355"/>
                  <a:pt x="361769" y="5148556"/>
                </a:cubicBezTo>
                <a:cubicBezTo>
                  <a:pt x="358563" y="5149824"/>
                  <a:pt x="365016" y="5155651"/>
                  <a:pt x="362633" y="5160783"/>
                </a:cubicBezTo>
                <a:cubicBezTo>
                  <a:pt x="363044" y="5162716"/>
                  <a:pt x="363044" y="5162716"/>
                  <a:pt x="363044" y="5162716"/>
                </a:cubicBezTo>
                <a:cubicBezTo>
                  <a:pt x="361030" y="5161417"/>
                  <a:pt x="359427" y="5162052"/>
                  <a:pt x="359427" y="5162052"/>
                </a:cubicBezTo>
                <a:cubicBezTo>
                  <a:pt x="357824" y="5162685"/>
                  <a:pt x="357824" y="5162685"/>
                  <a:pt x="357824" y="5162685"/>
                </a:cubicBezTo>
                <a:cubicBezTo>
                  <a:pt x="356221" y="5163320"/>
                  <a:pt x="356221" y="5163320"/>
                  <a:pt x="356221" y="5163320"/>
                </a:cubicBezTo>
                <a:cubicBezTo>
                  <a:pt x="356633" y="5165252"/>
                  <a:pt x="356633" y="5165252"/>
                  <a:pt x="356633" y="5165252"/>
                </a:cubicBezTo>
                <a:cubicBezTo>
                  <a:pt x="355851" y="5169751"/>
                  <a:pt x="355483" y="5176181"/>
                  <a:pt x="358320" y="5181343"/>
                </a:cubicBezTo>
                <a:cubicBezTo>
                  <a:pt x="353100" y="5181314"/>
                  <a:pt x="345908" y="5188349"/>
                  <a:pt x="342702" y="5189617"/>
                </a:cubicBezTo>
                <a:cubicBezTo>
                  <a:pt x="344715" y="5190916"/>
                  <a:pt x="345538" y="5194780"/>
                  <a:pt x="347964" y="5198011"/>
                </a:cubicBezTo>
                <a:cubicBezTo>
                  <a:pt x="346361" y="5198645"/>
                  <a:pt x="346772" y="5200577"/>
                  <a:pt x="345168" y="5201211"/>
                </a:cubicBezTo>
                <a:cubicBezTo>
                  <a:pt x="344347" y="5197347"/>
                  <a:pt x="341141" y="5198615"/>
                  <a:pt x="339127" y="5197317"/>
                </a:cubicBezTo>
                <a:cubicBezTo>
                  <a:pt x="339539" y="5199249"/>
                  <a:pt x="339539" y="5199249"/>
                  <a:pt x="339539" y="5199249"/>
                </a:cubicBezTo>
                <a:cubicBezTo>
                  <a:pt x="339127" y="5197317"/>
                  <a:pt x="337114" y="5196019"/>
                  <a:pt x="337114" y="5196019"/>
                </a:cubicBezTo>
                <a:cubicBezTo>
                  <a:pt x="336703" y="5194087"/>
                  <a:pt x="336703" y="5194087"/>
                  <a:pt x="336703" y="5194087"/>
                </a:cubicBezTo>
                <a:cubicBezTo>
                  <a:pt x="335099" y="5194721"/>
                  <a:pt x="335099" y="5194721"/>
                  <a:pt x="335099" y="5194721"/>
                </a:cubicBezTo>
                <a:cubicBezTo>
                  <a:pt x="335511" y="5196653"/>
                  <a:pt x="335511" y="5196653"/>
                  <a:pt x="335922" y="5198584"/>
                </a:cubicBezTo>
                <a:cubicBezTo>
                  <a:pt x="335922" y="5198584"/>
                  <a:pt x="334318" y="5199219"/>
                  <a:pt x="334318" y="5199219"/>
                </a:cubicBezTo>
                <a:cubicBezTo>
                  <a:pt x="332716" y="5199853"/>
                  <a:pt x="331113" y="5200488"/>
                  <a:pt x="329510" y="5201122"/>
                </a:cubicBezTo>
                <a:cubicBezTo>
                  <a:pt x="329510" y="5201122"/>
                  <a:pt x="329510" y="5201122"/>
                  <a:pt x="327909" y="5201755"/>
                </a:cubicBezTo>
                <a:cubicBezTo>
                  <a:pt x="327909" y="5201755"/>
                  <a:pt x="327497" y="5199824"/>
                  <a:pt x="327497" y="5199824"/>
                </a:cubicBezTo>
                <a:cubicBezTo>
                  <a:pt x="327497" y="5199824"/>
                  <a:pt x="327086" y="5197891"/>
                  <a:pt x="327086" y="5197891"/>
                </a:cubicBezTo>
                <a:cubicBezTo>
                  <a:pt x="327086" y="5197891"/>
                  <a:pt x="327497" y="5199824"/>
                  <a:pt x="325894" y="5200458"/>
                </a:cubicBezTo>
                <a:cubicBezTo>
                  <a:pt x="325894" y="5200458"/>
                  <a:pt x="325894" y="5200458"/>
                  <a:pt x="326305" y="5202389"/>
                </a:cubicBezTo>
                <a:cubicBezTo>
                  <a:pt x="326305" y="5202389"/>
                  <a:pt x="326717" y="5204322"/>
                  <a:pt x="326717" y="5204322"/>
                </a:cubicBezTo>
                <a:cubicBezTo>
                  <a:pt x="326717" y="5204322"/>
                  <a:pt x="327128" y="5206254"/>
                  <a:pt x="327128" y="5206254"/>
                </a:cubicBezTo>
                <a:cubicBezTo>
                  <a:pt x="327539" y="5208187"/>
                  <a:pt x="327539" y="5208187"/>
                  <a:pt x="325935" y="5208821"/>
                </a:cubicBezTo>
                <a:cubicBezTo>
                  <a:pt x="326346" y="5210753"/>
                  <a:pt x="326758" y="5212685"/>
                  <a:pt x="326758" y="5212685"/>
                </a:cubicBezTo>
                <a:cubicBezTo>
                  <a:pt x="327168" y="5214618"/>
                  <a:pt x="328772" y="5213983"/>
                  <a:pt x="328772" y="5213983"/>
                </a:cubicBezTo>
                <a:cubicBezTo>
                  <a:pt x="329963" y="5211417"/>
                  <a:pt x="329963" y="5211417"/>
                  <a:pt x="329963" y="5211417"/>
                </a:cubicBezTo>
                <a:cubicBezTo>
                  <a:pt x="329963" y="5211417"/>
                  <a:pt x="329963" y="5211417"/>
                  <a:pt x="331566" y="5210783"/>
                </a:cubicBezTo>
                <a:cubicBezTo>
                  <a:pt x="333169" y="5210148"/>
                  <a:pt x="334772" y="5209515"/>
                  <a:pt x="334772" y="5209515"/>
                </a:cubicBezTo>
                <a:cubicBezTo>
                  <a:pt x="338019" y="5216609"/>
                  <a:pt x="342416" y="5212776"/>
                  <a:pt x="345621" y="5211507"/>
                </a:cubicBezTo>
                <a:cubicBezTo>
                  <a:pt x="345211" y="5209575"/>
                  <a:pt x="345211" y="5209575"/>
                  <a:pt x="345211" y="5209575"/>
                </a:cubicBezTo>
                <a:cubicBezTo>
                  <a:pt x="345211" y="5209575"/>
                  <a:pt x="347225" y="5210873"/>
                  <a:pt x="347225" y="5210873"/>
                </a:cubicBezTo>
                <a:cubicBezTo>
                  <a:pt x="347225" y="5210873"/>
                  <a:pt x="348828" y="5210238"/>
                  <a:pt x="348828" y="5210238"/>
                </a:cubicBezTo>
                <a:cubicBezTo>
                  <a:pt x="349239" y="5212171"/>
                  <a:pt x="349651" y="5214104"/>
                  <a:pt x="350472" y="5217968"/>
                </a:cubicBezTo>
                <a:cubicBezTo>
                  <a:pt x="342047" y="5219206"/>
                  <a:pt x="347309" y="5227600"/>
                  <a:pt x="345705" y="5228233"/>
                </a:cubicBezTo>
                <a:cubicBezTo>
                  <a:pt x="342500" y="5229502"/>
                  <a:pt x="341309" y="5232068"/>
                  <a:pt x="340117" y="5234634"/>
                </a:cubicBezTo>
                <a:cubicBezTo>
                  <a:pt x="335267" y="5228174"/>
                  <a:pt x="336868" y="5227539"/>
                  <a:pt x="334034" y="5222376"/>
                </a:cubicBezTo>
                <a:cubicBezTo>
                  <a:pt x="331649" y="5227510"/>
                  <a:pt x="328402" y="5220414"/>
                  <a:pt x="324786" y="5219750"/>
                </a:cubicBezTo>
                <a:cubicBezTo>
                  <a:pt x="324417" y="5226182"/>
                  <a:pt x="327622" y="5224913"/>
                  <a:pt x="324047" y="5232612"/>
                </a:cubicBezTo>
                <a:cubicBezTo>
                  <a:pt x="322444" y="5233246"/>
                  <a:pt x="321664" y="5237746"/>
                  <a:pt x="320471" y="5240312"/>
                </a:cubicBezTo>
                <a:lnTo>
                  <a:pt x="319649" y="5236447"/>
                </a:lnTo>
                <a:cubicBezTo>
                  <a:pt x="319238" y="5234514"/>
                  <a:pt x="319238" y="5234514"/>
                  <a:pt x="318827" y="5232582"/>
                </a:cubicBezTo>
                <a:cubicBezTo>
                  <a:pt x="318827" y="5232582"/>
                  <a:pt x="317635" y="5235150"/>
                  <a:pt x="317635" y="5235150"/>
                </a:cubicBezTo>
                <a:cubicBezTo>
                  <a:pt x="318047" y="5237081"/>
                  <a:pt x="318869" y="5240946"/>
                  <a:pt x="317677" y="5243512"/>
                </a:cubicBezTo>
                <a:cubicBezTo>
                  <a:pt x="317677" y="5243512"/>
                  <a:pt x="317266" y="5241580"/>
                  <a:pt x="315663" y="5242214"/>
                </a:cubicBezTo>
                <a:cubicBezTo>
                  <a:pt x="314061" y="5242848"/>
                  <a:pt x="314061" y="5242848"/>
                  <a:pt x="314061" y="5242848"/>
                </a:cubicBezTo>
                <a:cubicBezTo>
                  <a:pt x="314061" y="5242848"/>
                  <a:pt x="314061" y="5242848"/>
                  <a:pt x="312458" y="5243483"/>
                </a:cubicBezTo>
                <a:cubicBezTo>
                  <a:pt x="312047" y="5241550"/>
                  <a:pt x="312047" y="5241550"/>
                  <a:pt x="312047" y="5241550"/>
                </a:cubicBezTo>
                <a:cubicBezTo>
                  <a:pt x="311636" y="5239618"/>
                  <a:pt x="311224" y="5237685"/>
                  <a:pt x="310402" y="5233822"/>
                </a:cubicBezTo>
                <a:cubicBezTo>
                  <a:pt x="305593" y="5235723"/>
                  <a:pt x="304360" y="5229926"/>
                  <a:pt x="299963" y="5233760"/>
                </a:cubicBezTo>
                <a:cubicBezTo>
                  <a:pt x="299963" y="5233760"/>
                  <a:pt x="299551" y="5231828"/>
                  <a:pt x="299551" y="5231828"/>
                </a:cubicBezTo>
                <a:cubicBezTo>
                  <a:pt x="299140" y="5229896"/>
                  <a:pt x="297537" y="5230531"/>
                  <a:pt x="297126" y="5228598"/>
                </a:cubicBezTo>
                <a:cubicBezTo>
                  <a:pt x="296716" y="5226666"/>
                  <a:pt x="296716" y="5226666"/>
                  <a:pt x="296304" y="5224734"/>
                </a:cubicBezTo>
                <a:cubicBezTo>
                  <a:pt x="294702" y="5225368"/>
                  <a:pt x="294702" y="5225368"/>
                  <a:pt x="294702" y="5225368"/>
                </a:cubicBezTo>
                <a:cubicBezTo>
                  <a:pt x="294291" y="5223435"/>
                  <a:pt x="294291" y="5223435"/>
                  <a:pt x="294291" y="5223435"/>
                </a:cubicBezTo>
                <a:cubicBezTo>
                  <a:pt x="290674" y="5222770"/>
                  <a:pt x="286645" y="5220175"/>
                  <a:pt x="281838" y="5222077"/>
                </a:cubicBezTo>
                <a:cubicBezTo>
                  <a:pt x="281427" y="5220144"/>
                  <a:pt x="281016" y="5218212"/>
                  <a:pt x="280605" y="5216279"/>
                </a:cubicBezTo>
                <a:cubicBezTo>
                  <a:pt x="280194" y="5214348"/>
                  <a:pt x="280194" y="5214348"/>
                  <a:pt x="278590" y="5214982"/>
                </a:cubicBezTo>
                <a:cubicBezTo>
                  <a:pt x="278590" y="5214982"/>
                  <a:pt x="276987" y="5215616"/>
                  <a:pt x="277398" y="5217548"/>
                </a:cubicBezTo>
                <a:cubicBezTo>
                  <a:pt x="277810" y="5219481"/>
                  <a:pt x="277810" y="5219481"/>
                  <a:pt x="278221" y="5221413"/>
                </a:cubicBezTo>
                <a:cubicBezTo>
                  <a:pt x="276618" y="5222046"/>
                  <a:pt x="275014" y="5222681"/>
                  <a:pt x="273001" y="5221382"/>
                </a:cubicBezTo>
                <a:cubicBezTo>
                  <a:pt x="273001" y="5221382"/>
                  <a:pt x="271400" y="5222017"/>
                  <a:pt x="271400" y="5222017"/>
                </a:cubicBezTo>
                <a:cubicBezTo>
                  <a:pt x="271400" y="5222017"/>
                  <a:pt x="269796" y="5222651"/>
                  <a:pt x="270206" y="5224583"/>
                </a:cubicBezTo>
                <a:cubicBezTo>
                  <a:pt x="270618" y="5226516"/>
                  <a:pt x="271029" y="5228447"/>
                  <a:pt x="273043" y="5229747"/>
                </a:cubicBezTo>
                <a:cubicBezTo>
                  <a:pt x="275057" y="5231045"/>
                  <a:pt x="278263" y="5229776"/>
                  <a:pt x="281468" y="5228508"/>
                </a:cubicBezTo>
                <a:cubicBezTo>
                  <a:pt x="284674" y="5227240"/>
                  <a:pt x="288290" y="5227904"/>
                  <a:pt x="293921" y="5229866"/>
                </a:cubicBezTo>
                <a:cubicBezTo>
                  <a:pt x="293921" y="5229866"/>
                  <a:pt x="294332" y="5231798"/>
                  <a:pt x="294332" y="5231798"/>
                </a:cubicBezTo>
                <a:cubicBezTo>
                  <a:pt x="294743" y="5233731"/>
                  <a:pt x="296757" y="5235029"/>
                  <a:pt x="297169" y="5236961"/>
                </a:cubicBezTo>
                <a:cubicBezTo>
                  <a:pt x="290347" y="5237566"/>
                  <a:pt x="297622" y="5247257"/>
                  <a:pt x="296019" y="5247891"/>
                </a:cubicBezTo>
                <a:cubicBezTo>
                  <a:pt x="294005" y="5246592"/>
                  <a:pt x="292402" y="5247227"/>
                  <a:pt x="295238" y="5252390"/>
                </a:cubicBezTo>
                <a:cubicBezTo>
                  <a:pt x="293636" y="5253023"/>
                  <a:pt x="291622" y="5251725"/>
                  <a:pt x="290019" y="5252360"/>
                </a:cubicBezTo>
                <a:cubicBezTo>
                  <a:pt x="288416" y="5252993"/>
                  <a:pt x="288416" y="5252993"/>
                  <a:pt x="288416" y="5252993"/>
                </a:cubicBezTo>
                <a:cubicBezTo>
                  <a:pt x="288827" y="5254925"/>
                  <a:pt x="289238" y="5256859"/>
                  <a:pt x="289238" y="5256859"/>
                </a:cubicBezTo>
                <a:cubicBezTo>
                  <a:pt x="291253" y="5258156"/>
                  <a:pt x="294868" y="5258820"/>
                  <a:pt x="297663" y="5255620"/>
                </a:cubicBezTo>
                <a:cubicBezTo>
                  <a:pt x="298075" y="5257552"/>
                  <a:pt x="298075" y="5257552"/>
                  <a:pt x="298075" y="5257552"/>
                </a:cubicBezTo>
                <a:cubicBezTo>
                  <a:pt x="303663" y="5251151"/>
                  <a:pt x="311760" y="5264707"/>
                  <a:pt x="316939" y="5256373"/>
                </a:cubicBezTo>
                <a:cubicBezTo>
                  <a:pt x="312541" y="5260208"/>
                  <a:pt x="314513" y="5253142"/>
                  <a:pt x="315705" y="5250577"/>
                </a:cubicBezTo>
                <a:cubicBezTo>
                  <a:pt x="316116" y="5252510"/>
                  <a:pt x="317719" y="5251876"/>
                  <a:pt x="317719" y="5251876"/>
                </a:cubicBezTo>
                <a:cubicBezTo>
                  <a:pt x="318541" y="5255740"/>
                  <a:pt x="320555" y="5257039"/>
                  <a:pt x="320555" y="5257039"/>
                </a:cubicBezTo>
                <a:cubicBezTo>
                  <a:pt x="320966" y="5258971"/>
                  <a:pt x="321788" y="5262835"/>
                  <a:pt x="322611" y="5266700"/>
                </a:cubicBezTo>
                <a:cubicBezTo>
                  <a:pt x="322611" y="5266700"/>
                  <a:pt x="324215" y="5266066"/>
                  <a:pt x="324215" y="5266066"/>
                </a:cubicBezTo>
                <a:cubicBezTo>
                  <a:pt x="324215" y="5266066"/>
                  <a:pt x="325406" y="5263499"/>
                  <a:pt x="323803" y="5264133"/>
                </a:cubicBezTo>
                <a:cubicBezTo>
                  <a:pt x="323391" y="5262201"/>
                  <a:pt x="322981" y="5260268"/>
                  <a:pt x="323762" y="5255770"/>
                </a:cubicBezTo>
                <a:cubicBezTo>
                  <a:pt x="323762" y="5255770"/>
                  <a:pt x="323350" y="5253838"/>
                  <a:pt x="322938" y="5251905"/>
                </a:cubicBezTo>
                <a:cubicBezTo>
                  <a:pt x="324131" y="5249339"/>
                  <a:pt x="323719" y="5247406"/>
                  <a:pt x="324911" y="5244841"/>
                </a:cubicBezTo>
                <a:cubicBezTo>
                  <a:pt x="326514" y="5244205"/>
                  <a:pt x="326103" y="5242273"/>
                  <a:pt x="327294" y="5239707"/>
                </a:cubicBezTo>
                <a:cubicBezTo>
                  <a:pt x="337364" y="5246198"/>
                  <a:pt x="344228" y="5253957"/>
                  <a:pt x="357008" y="5240522"/>
                </a:cubicBezTo>
                <a:cubicBezTo>
                  <a:pt x="357831" y="5244385"/>
                  <a:pt x="355447" y="5249518"/>
                  <a:pt x="358653" y="5248251"/>
                </a:cubicBezTo>
                <a:cubicBezTo>
                  <a:pt x="358243" y="5246317"/>
                  <a:pt x="359434" y="5243750"/>
                  <a:pt x="360627" y="5241185"/>
                </a:cubicBezTo>
                <a:cubicBezTo>
                  <a:pt x="360627" y="5241185"/>
                  <a:pt x="362228" y="5240551"/>
                  <a:pt x="362228" y="5240551"/>
                </a:cubicBezTo>
                <a:cubicBezTo>
                  <a:pt x="362639" y="5242483"/>
                  <a:pt x="364241" y="5241850"/>
                  <a:pt x="364653" y="5243781"/>
                </a:cubicBezTo>
                <a:cubicBezTo>
                  <a:pt x="364653" y="5243781"/>
                  <a:pt x="365064" y="5245714"/>
                  <a:pt x="365064" y="5245714"/>
                </a:cubicBezTo>
                <a:cubicBezTo>
                  <a:pt x="358612" y="5239887"/>
                  <a:pt x="361080" y="5251480"/>
                  <a:pt x="359886" y="5254047"/>
                </a:cubicBezTo>
                <a:cubicBezTo>
                  <a:pt x="357050" y="5248884"/>
                  <a:pt x="356270" y="5253384"/>
                  <a:pt x="357092" y="5257247"/>
                </a:cubicBezTo>
                <a:cubicBezTo>
                  <a:pt x="355879" y="5255633"/>
                  <a:pt x="354471" y="5255142"/>
                  <a:pt x="352817" y="5255535"/>
                </a:cubicBezTo>
                <a:lnTo>
                  <a:pt x="347253" y="5259003"/>
                </a:lnTo>
                <a:lnTo>
                  <a:pt x="348072" y="5257016"/>
                </a:lnTo>
                <a:cubicBezTo>
                  <a:pt x="348072" y="5257016"/>
                  <a:pt x="347660" y="5255076"/>
                  <a:pt x="347660" y="5255076"/>
                </a:cubicBezTo>
                <a:cubicBezTo>
                  <a:pt x="347247" y="5253136"/>
                  <a:pt x="347247" y="5253136"/>
                  <a:pt x="347247" y="5253136"/>
                </a:cubicBezTo>
                <a:cubicBezTo>
                  <a:pt x="345794" y="5253711"/>
                  <a:pt x="345794" y="5253711"/>
                  <a:pt x="345794" y="5253711"/>
                </a:cubicBezTo>
                <a:cubicBezTo>
                  <a:pt x="345794" y="5253711"/>
                  <a:pt x="345167" y="5258167"/>
                  <a:pt x="345167" y="5258167"/>
                </a:cubicBezTo>
                <a:cubicBezTo>
                  <a:pt x="345581" y="5260108"/>
                  <a:pt x="345581" y="5260108"/>
                  <a:pt x="345581" y="5260108"/>
                </a:cubicBezTo>
                <a:cubicBezTo>
                  <a:pt x="347446" y="5261473"/>
                  <a:pt x="347033" y="5259533"/>
                  <a:pt x="347033" y="5259533"/>
                </a:cubicBezTo>
                <a:lnTo>
                  <a:pt x="347135" y="5259288"/>
                </a:lnTo>
                <a:lnTo>
                  <a:pt x="349247" y="5264279"/>
                </a:lnTo>
                <a:cubicBezTo>
                  <a:pt x="350106" y="5265250"/>
                  <a:pt x="351113" y="5265898"/>
                  <a:pt x="352325" y="5267514"/>
                </a:cubicBezTo>
                <a:cubicBezTo>
                  <a:pt x="350722" y="5268147"/>
                  <a:pt x="351133" y="5270079"/>
                  <a:pt x="349531" y="5270714"/>
                </a:cubicBezTo>
                <a:cubicBezTo>
                  <a:pt x="349531" y="5270714"/>
                  <a:pt x="349531" y="5270714"/>
                  <a:pt x="349120" y="5268781"/>
                </a:cubicBezTo>
                <a:cubicBezTo>
                  <a:pt x="349120" y="5268781"/>
                  <a:pt x="347518" y="5269415"/>
                  <a:pt x="347518" y="5269415"/>
                </a:cubicBezTo>
                <a:cubicBezTo>
                  <a:pt x="347518" y="5269415"/>
                  <a:pt x="347518" y="5269415"/>
                  <a:pt x="347929" y="5271348"/>
                </a:cubicBezTo>
                <a:cubicBezTo>
                  <a:pt x="348340" y="5273280"/>
                  <a:pt x="348340" y="5273280"/>
                  <a:pt x="350354" y="5274578"/>
                </a:cubicBezTo>
                <a:cubicBezTo>
                  <a:pt x="348750" y="5275212"/>
                  <a:pt x="348750" y="5275212"/>
                  <a:pt x="348750" y="5275212"/>
                </a:cubicBezTo>
                <a:cubicBezTo>
                  <a:pt x="350394" y="5282942"/>
                  <a:pt x="348423" y="5290007"/>
                  <a:pt x="344847" y="5297706"/>
                </a:cubicBezTo>
                <a:cubicBezTo>
                  <a:pt x="348096" y="5304800"/>
                  <a:pt x="349739" y="5312529"/>
                  <a:pt x="349286" y="5302235"/>
                </a:cubicBezTo>
                <a:cubicBezTo>
                  <a:pt x="355329" y="5306129"/>
                  <a:pt x="355781" y="5316425"/>
                  <a:pt x="358617" y="5321588"/>
                </a:cubicBezTo>
                <a:cubicBezTo>
                  <a:pt x="359357" y="5308725"/>
                  <a:pt x="371524" y="5333241"/>
                  <a:pt x="364206" y="5315185"/>
                </a:cubicBezTo>
                <a:cubicBezTo>
                  <a:pt x="366221" y="5316484"/>
                  <a:pt x="368234" y="5317783"/>
                  <a:pt x="369015" y="5313284"/>
                </a:cubicBezTo>
                <a:cubicBezTo>
                  <a:pt x="371894" y="5326809"/>
                  <a:pt x="377154" y="5335203"/>
                  <a:pt x="382004" y="5341664"/>
                </a:cubicBezTo>
                <a:cubicBezTo>
                  <a:pt x="383566" y="5332666"/>
                  <a:pt x="397663" y="5341754"/>
                  <a:pt x="405677" y="5338583"/>
                </a:cubicBezTo>
                <a:cubicBezTo>
                  <a:pt x="407691" y="5339881"/>
                  <a:pt x="408061" y="5333451"/>
                  <a:pt x="410855" y="5330250"/>
                </a:cubicBezTo>
                <a:cubicBezTo>
                  <a:pt x="410855" y="5330250"/>
                  <a:pt x="421746" y="5340605"/>
                  <a:pt x="418869" y="5327080"/>
                </a:cubicBezTo>
                <a:cubicBezTo>
                  <a:pt x="418457" y="5325148"/>
                  <a:pt x="414061" y="5328982"/>
                  <a:pt x="414019" y="5320619"/>
                </a:cubicBezTo>
                <a:cubicBezTo>
                  <a:pt x="416444" y="5323849"/>
                  <a:pt x="418046" y="5323216"/>
                  <a:pt x="416402" y="5315486"/>
                </a:cubicBezTo>
                <a:cubicBezTo>
                  <a:pt x="414389" y="5314187"/>
                  <a:pt x="412374" y="5312889"/>
                  <a:pt x="409949" y="5309659"/>
                </a:cubicBezTo>
                <a:cubicBezTo>
                  <a:pt x="413524" y="5301960"/>
                  <a:pt x="417182" y="5310987"/>
                  <a:pt x="417962" y="5306489"/>
                </a:cubicBezTo>
                <a:cubicBezTo>
                  <a:pt x="416360" y="5307122"/>
                  <a:pt x="415539" y="5303258"/>
                  <a:pt x="413524" y="5301960"/>
                </a:cubicBezTo>
                <a:cubicBezTo>
                  <a:pt x="415128" y="5301326"/>
                  <a:pt x="415128" y="5301326"/>
                  <a:pt x="415128" y="5301326"/>
                </a:cubicBezTo>
                <a:lnTo>
                  <a:pt x="416729" y="5300691"/>
                </a:lnTo>
                <a:cubicBezTo>
                  <a:pt x="419155" y="5303922"/>
                  <a:pt x="419936" y="5299423"/>
                  <a:pt x="423551" y="5300088"/>
                </a:cubicBezTo>
                <a:cubicBezTo>
                  <a:pt x="423141" y="5298156"/>
                  <a:pt x="423141" y="5298156"/>
                  <a:pt x="423141" y="5298156"/>
                </a:cubicBezTo>
                <a:cubicBezTo>
                  <a:pt x="425155" y="5299454"/>
                  <a:pt x="426758" y="5298819"/>
                  <a:pt x="428360" y="5298186"/>
                </a:cubicBezTo>
                <a:cubicBezTo>
                  <a:pt x="431566" y="5296917"/>
                  <a:pt x="433168" y="5296283"/>
                  <a:pt x="434772" y="5295649"/>
                </a:cubicBezTo>
                <a:cubicBezTo>
                  <a:pt x="438388" y="5296312"/>
                  <a:pt x="436006" y="5301446"/>
                  <a:pt x="437607" y="5300811"/>
                </a:cubicBezTo>
                <a:cubicBezTo>
                  <a:pt x="439580" y="5293747"/>
                  <a:pt x="443196" y="5294410"/>
                  <a:pt x="446813" y="5295074"/>
                </a:cubicBezTo>
                <a:cubicBezTo>
                  <a:pt x="445991" y="5291210"/>
                  <a:pt x="445168" y="5287345"/>
                  <a:pt x="446772" y="5286712"/>
                </a:cubicBezTo>
                <a:cubicBezTo>
                  <a:pt x="447183" y="5288644"/>
                  <a:pt x="448786" y="5288010"/>
                  <a:pt x="450388" y="5287376"/>
                </a:cubicBezTo>
                <a:cubicBezTo>
                  <a:pt x="449609" y="5291874"/>
                  <a:pt x="450019" y="5293806"/>
                  <a:pt x="449238" y="5298305"/>
                </a:cubicBezTo>
                <a:cubicBezTo>
                  <a:pt x="449650" y="5300237"/>
                  <a:pt x="449650" y="5300237"/>
                  <a:pt x="449650" y="5300237"/>
                </a:cubicBezTo>
                <a:cubicBezTo>
                  <a:pt x="451253" y="5299603"/>
                  <a:pt x="451253" y="5299603"/>
                  <a:pt x="451253" y="5299603"/>
                </a:cubicBezTo>
                <a:cubicBezTo>
                  <a:pt x="452855" y="5298969"/>
                  <a:pt x="452855" y="5298969"/>
                  <a:pt x="454457" y="5298335"/>
                </a:cubicBezTo>
                <a:cubicBezTo>
                  <a:pt x="454499" y="5306699"/>
                  <a:pt x="448047" y="5300871"/>
                  <a:pt x="445622" y="5297641"/>
                </a:cubicBezTo>
                <a:cubicBezTo>
                  <a:pt x="446444" y="5301506"/>
                  <a:pt x="445253" y="5304071"/>
                  <a:pt x="442046" y="5305340"/>
                </a:cubicBezTo>
                <a:cubicBezTo>
                  <a:pt x="441635" y="5303407"/>
                  <a:pt x="444020" y="5298275"/>
                  <a:pt x="440402" y="5297611"/>
                </a:cubicBezTo>
                <a:cubicBezTo>
                  <a:pt x="438430" y="5304674"/>
                  <a:pt x="434855" y="5312375"/>
                  <a:pt x="431196" y="5303348"/>
                </a:cubicBezTo>
                <a:cubicBezTo>
                  <a:pt x="432018" y="5307213"/>
                  <a:pt x="432430" y="5309144"/>
                  <a:pt x="433252" y="5313009"/>
                </a:cubicBezTo>
                <a:cubicBezTo>
                  <a:pt x="433252" y="5313009"/>
                  <a:pt x="433663" y="5314942"/>
                  <a:pt x="433663" y="5314942"/>
                </a:cubicBezTo>
                <a:cubicBezTo>
                  <a:pt x="432061" y="5315576"/>
                  <a:pt x="428444" y="5314910"/>
                  <a:pt x="428033" y="5312979"/>
                </a:cubicBezTo>
                <a:cubicBezTo>
                  <a:pt x="427622" y="5311048"/>
                  <a:pt x="429224" y="5310413"/>
                  <a:pt x="427210" y="5309115"/>
                </a:cubicBezTo>
                <a:cubicBezTo>
                  <a:pt x="424416" y="5312315"/>
                  <a:pt x="424416" y="5312315"/>
                  <a:pt x="424416" y="5312315"/>
                </a:cubicBezTo>
                <a:cubicBezTo>
                  <a:pt x="426020" y="5311680"/>
                  <a:pt x="426020" y="5311680"/>
                  <a:pt x="426020" y="5311680"/>
                </a:cubicBezTo>
                <a:cubicBezTo>
                  <a:pt x="427253" y="5317477"/>
                  <a:pt x="431280" y="5320075"/>
                  <a:pt x="434485" y="5318806"/>
                </a:cubicBezTo>
                <a:cubicBezTo>
                  <a:pt x="434074" y="5316874"/>
                  <a:pt x="435678" y="5316240"/>
                  <a:pt x="435266" y="5314307"/>
                </a:cubicBezTo>
                <a:cubicBezTo>
                  <a:pt x="437280" y="5315605"/>
                  <a:pt x="439294" y="5316903"/>
                  <a:pt x="439706" y="5318837"/>
                </a:cubicBezTo>
                <a:cubicBezTo>
                  <a:pt x="439337" y="5325267"/>
                  <a:pt x="436131" y="5326536"/>
                  <a:pt x="435761" y="5332966"/>
                </a:cubicBezTo>
                <a:cubicBezTo>
                  <a:pt x="445789" y="5331094"/>
                  <a:pt x="455942" y="5354311"/>
                  <a:pt x="455489" y="5344016"/>
                </a:cubicBezTo>
                <a:cubicBezTo>
                  <a:pt x="459928" y="5348545"/>
                  <a:pt x="468764" y="5349238"/>
                  <a:pt x="470409" y="5356967"/>
                </a:cubicBezTo>
                <a:cubicBezTo>
                  <a:pt x="470778" y="5350537"/>
                  <a:pt x="475671" y="5365361"/>
                  <a:pt x="479245" y="5357661"/>
                </a:cubicBezTo>
                <a:cubicBezTo>
                  <a:pt x="478834" y="5355729"/>
                  <a:pt x="478834" y="5355729"/>
                  <a:pt x="478834" y="5355729"/>
                </a:cubicBezTo>
                <a:cubicBezTo>
                  <a:pt x="479245" y="5357661"/>
                  <a:pt x="481259" y="5358960"/>
                  <a:pt x="481259" y="5358960"/>
                </a:cubicBezTo>
                <a:cubicBezTo>
                  <a:pt x="481259" y="5358960"/>
                  <a:pt x="482862" y="5358326"/>
                  <a:pt x="482862" y="5358326"/>
                </a:cubicBezTo>
                <a:cubicBezTo>
                  <a:pt x="482451" y="5356393"/>
                  <a:pt x="482451" y="5356393"/>
                  <a:pt x="482451" y="5356393"/>
                </a:cubicBezTo>
                <a:cubicBezTo>
                  <a:pt x="480437" y="5355095"/>
                  <a:pt x="480437" y="5355095"/>
                  <a:pt x="480025" y="5353163"/>
                </a:cubicBezTo>
                <a:cubicBezTo>
                  <a:pt x="479615" y="5351231"/>
                  <a:pt x="472667" y="5326745"/>
                  <a:pt x="467816" y="5320284"/>
                </a:cubicBezTo>
                <a:cubicBezTo>
                  <a:pt x="475051" y="5321613"/>
                  <a:pt x="482283" y="5322940"/>
                  <a:pt x="490709" y="5321702"/>
                </a:cubicBezTo>
                <a:cubicBezTo>
                  <a:pt x="492312" y="5321068"/>
                  <a:pt x="492723" y="5322999"/>
                  <a:pt x="494325" y="5322366"/>
                </a:cubicBezTo>
                <a:cubicBezTo>
                  <a:pt x="494737" y="5324298"/>
                  <a:pt x="494737" y="5324298"/>
                  <a:pt x="494737" y="5324298"/>
                </a:cubicBezTo>
                <a:cubicBezTo>
                  <a:pt x="493956" y="5328797"/>
                  <a:pt x="490750" y="5330066"/>
                  <a:pt x="489559" y="5332632"/>
                </a:cubicBezTo>
                <a:cubicBezTo>
                  <a:pt x="489147" y="5330699"/>
                  <a:pt x="489147" y="5330699"/>
                  <a:pt x="489147" y="5330699"/>
                </a:cubicBezTo>
                <a:cubicBezTo>
                  <a:pt x="484339" y="5332602"/>
                  <a:pt x="483148" y="5335168"/>
                  <a:pt x="482368" y="5339667"/>
                </a:cubicBezTo>
                <a:cubicBezTo>
                  <a:pt x="484381" y="5340965"/>
                  <a:pt x="486395" y="5342264"/>
                  <a:pt x="486806" y="5344197"/>
                </a:cubicBezTo>
                <a:cubicBezTo>
                  <a:pt x="486806" y="5344197"/>
                  <a:pt x="487217" y="5346128"/>
                  <a:pt x="487217" y="5346128"/>
                </a:cubicBezTo>
                <a:cubicBezTo>
                  <a:pt x="488040" y="5349993"/>
                  <a:pt x="489272" y="5355790"/>
                  <a:pt x="491698" y="5359019"/>
                </a:cubicBezTo>
                <a:cubicBezTo>
                  <a:pt x="493713" y="5360318"/>
                  <a:pt x="493713" y="5360318"/>
                  <a:pt x="494904" y="5357751"/>
                </a:cubicBezTo>
                <a:cubicBezTo>
                  <a:pt x="494494" y="5355818"/>
                  <a:pt x="494083" y="5353887"/>
                  <a:pt x="492480" y="5354521"/>
                </a:cubicBezTo>
                <a:cubicBezTo>
                  <a:pt x="492068" y="5352588"/>
                  <a:pt x="491656" y="5350656"/>
                  <a:pt x="490834" y="5346791"/>
                </a:cubicBezTo>
                <a:cubicBezTo>
                  <a:pt x="490422" y="5344860"/>
                  <a:pt x="490422" y="5344860"/>
                  <a:pt x="490012" y="5342927"/>
                </a:cubicBezTo>
                <a:cubicBezTo>
                  <a:pt x="491615" y="5342293"/>
                  <a:pt x="493218" y="5341659"/>
                  <a:pt x="492807" y="5339726"/>
                </a:cubicBezTo>
                <a:cubicBezTo>
                  <a:pt x="493998" y="5337160"/>
                  <a:pt x="497204" y="5335892"/>
                  <a:pt x="499587" y="5330760"/>
                </a:cubicBezTo>
                <a:cubicBezTo>
                  <a:pt x="499587" y="5330760"/>
                  <a:pt x="499587" y="5330760"/>
                  <a:pt x="501190" y="5330125"/>
                </a:cubicBezTo>
                <a:cubicBezTo>
                  <a:pt x="502012" y="5333990"/>
                  <a:pt x="508549" y="5356543"/>
                  <a:pt x="502096" y="5350716"/>
                </a:cubicBezTo>
                <a:cubicBezTo>
                  <a:pt x="506989" y="5365540"/>
                  <a:pt x="519399" y="5358536"/>
                  <a:pt x="516277" y="5376529"/>
                </a:cubicBezTo>
                <a:cubicBezTo>
                  <a:pt x="522277" y="5372061"/>
                  <a:pt x="521950" y="5386855"/>
                  <a:pt x="523552" y="5386222"/>
                </a:cubicBezTo>
                <a:cubicBezTo>
                  <a:pt x="523963" y="5388154"/>
                  <a:pt x="534401" y="5388214"/>
                  <a:pt x="530827" y="5395913"/>
                </a:cubicBezTo>
                <a:cubicBezTo>
                  <a:pt x="528814" y="5394615"/>
                  <a:pt x="527211" y="5395249"/>
                  <a:pt x="526800" y="5393317"/>
                </a:cubicBezTo>
                <a:cubicBezTo>
                  <a:pt x="526389" y="5391384"/>
                  <a:pt x="527581" y="5388817"/>
                  <a:pt x="525566" y="5387519"/>
                </a:cubicBezTo>
                <a:cubicBezTo>
                  <a:pt x="523635" y="5402948"/>
                  <a:pt x="511879" y="5380364"/>
                  <a:pt x="515169" y="5395822"/>
                </a:cubicBezTo>
                <a:cubicBezTo>
                  <a:pt x="513566" y="5396457"/>
                  <a:pt x="513566" y="5396457"/>
                  <a:pt x="511551" y="5395159"/>
                </a:cubicBezTo>
                <a:cubicBezTo>
                  <a:pt x="511140" y="5393227"/>
                  <a:pt x="509126" y="5391929"/>
                  <a:pt x="509126" y="5391929"/>
                </a:cubicBezTo>
                <a:cubicBezTo>
                  <a:pt x="508715" y="5389997"/>
                  <a:pt x="508715" y="5389997"/>
                  <a:pt x="508715" y="5389997"/>
                </a:cubicBezTo>
                <a:cubicBezTo>
                  <a:pt x="507114" y="5390630"/>
                  <a:pt x="507114" y="5390630"/>
                  <a:pt x="507114" y="5390630"/>
                </a:cubicBezTo>
                <a:cubicBezTo>
                  <a:pt x="507114" y="5390630"/>
                  <a:pt x="505510" y="5391264"/>
                  <a:pt x="505921" y="5393197"/>
                </a:cubicBezTo>
                <a:cubicBezTo>
                  <a:pt x="505921" y="5393197"/>
                  <a:pt x="504318" y="5393830"/>
                  <a:pt x="504318" y="5393830"/>
                </a:cubicBezTo>
                <a:cubicBezTo>
                  <a:pt x="503497" y="5389966"/>
                  <a:pt x="507114" y="5390630"/>
                  <a:pt x="507893" y="5386131"/>
                </a:cubicBezTo>
                <a:cubicBezTo>
                  <a:pt x="509495" y="5385497"/>
                  <a:pt x="509495" y="5385497"/>
                  <a:pt x="509085" y="5383566"/>
                </a:cubicBezTo>
                <a:cubicBezTo>
                  <a:pt x="509085" y="5383566"/>
                  <a:pt x="508674" y="5381634"/>
                  <a:pt x="507071" y="5382266"/>
                </a:cubicBezTo>
                <a:cubicBezTo>
                  <a:pt x="507768" y="5361041"/>
                  <a:pt x="488575" y="5377014"/>
                  <a:pt x="483767" y="5378917"/>
                </a:cubicBezTo>
                <a:cubicBezTo>
                  <a:pt x="480151" y="5378252"/>
                  <a:pt x="477357" y="5381453"/>
                  <a:pt x="474152" y="5382721"/>
                </a:cubicBezTo>
                <a:cubicBezTo>
                  <a:pt x="472548" y="5383355"/>
                  <a:pt x="469342" y="5384623"/>
                  <a:pt x="467740" y="5385259"/>
                </a:cubicBezTo>
                <a:cubicBezTo>
                  <a:pt x="466136" y="5385891"/>
                  <a:pt x="464534" y="5386526"/>
                  <a:pt x="465357" y="5390390"/>
                </a:cubicBezTo>
                <a:cubicBezTo>
                  <a:pt x="465767" y="5392323"/>
                  <a:pt x="467782" y="5393621"/>
                  <a:pt x="467782" y="5393621"/>
                </a:cubicBezTo>
                <a:cubicBezTo>
                  <a:pt x="471399" y="5394284"/>
                  <a:pt x="474604" y="5393017"/>
                  <a:pt x="476207" y="5392383"/>
                </a:cubicBezTo>
                <a:cubicBezTo>
                  <a:pt x="479000" y="5389183"/>
                  <a:pt x="480604" y="5388548"/>
                  <a:pt x="484220" y="5389212"/>
                </a:cubicBezTo>
                <a:cubicBezTo>
                  <a:pt x="485042" y="5393077"/>
                  <a:pt x="483440" y="5393710"/>
                  <a:pt x="484262" y="5397575"/>
                </a:cubicBezTo>
                <a:cubicBezTo>
                  <a:pt x="484673" y="5399508"/>
                  <a:pt x="484673" y="5399508"/>
                  <a:pt x="484673" y="5399508"/>
                </a:cubicBezTo>
                <a:cubicBezTo>
                  <a:pt x="485085" y="5401440"/>
                  <a:pt x="483482" y="5402074"/>
                  <a:pt x="480276" y="5403342"/>
                </a:cubicBezTo>
                <a:cubicBezTo>
                  <a:pt x="478673" y="5403976"/>
                  <a:pt x="478673" y="5403976"/>
                  <a:pt x="478673" y="5403976"/>
                </a:cubicBezTo>
                <a:cubicBezTo>
                  <a:pt x="479085" y="5405909"/>
                  <a:pt x="479085" y="5405909"/>
                  <a:pt x="479085" y="5405909"/>
                </a:cubicBezTo>
                <a:cubicBezTo>
                  <a:pt x="479907" y="5409772"/>
                  <a:pt x="480730" y="5413638"/>
                  <a:pt x="482744" y="5414936"/>
                </a:cubicBezTo>
                <a:cubicBezTo>
                  <a:pt x="484758" y="5416234"/>
                  <a:pt x="484758" y="5416234"/>
                  <a:pt x="484758" y="5416234"/>
                </a:cubicBezTo>
                <a:cubicBezTo>
                  <a:pt x="488373" y="5416898"/>
                  <a:pt x="492402" y="5419495"/>
                  <a:pt x="496429" y="5422091"/>
                </a:cubicBezTo>
                <a:cubicBezTo>
                  <a:pt x="496429" y="5422091"/>
                  <a:pt x="498032" y="5421457"/>
                  <a:pt x="497620" y="5419525"/>
                </a:cubicBezTo>
                <a:cubicBezTo>
                  <a:pt x="499223" y="5418890"/>
                  <a:pt x="498813" y="5416958"/>
                  <a:pt x="496799" y="5415659"/>
                </a:cubicBezTo>
                <a:cubicBezTo>
                  <a:pt x="492771" y="5413063"/>
                  <a:pt x="488743" y="5410467"/>
                  <a:pt x="485127" y="5409804"/>
                </a:cubicBezTo>
                <a:cubicBezTo>
                  <a:pt x="483524" y="5410437"/>
                  <a:pt x="483524" y="5410437"/>
                  <a:pt x="483524" y="5410437"/>
                </a:cubicBezTo>
                <a:cubicBezTo>
                  <a:pt x="483112" y="5408505"/>
                  <a:pt x="483112" y="5408505"/>
                  <a:pt x="483112" y="5408505"/>
                </a:cubicBezTo>
                <a:cubicBezTo>
                  <a:pt x="484716" y="5407871"/>
                  <a:pt x="486318" y="5407237"/>
                  <a:pt x="487510" y="5404670"/>
                </a:cubicBezTo>
                <a:cubicBezTo>
                  <a:pt x="492731" y="5404700"/>
                  <a:pt x="494743" y="5405998"/>
                  <a:pt x="495565" y="5409863"/>
                </a:cubicBezTo>
                <a:cubicBezTo>
                  <a:pt x="495524" y="5401500"/>
                  <a:pt x="506785" y="5405424"/>
                  <a:pt x="507155" y="5398993"/>
                </a:cubicBezTo>
                <a:cubicBezTo>
                  <a:pt x="507155" y="5398993"/>
                  <a:pt x="508757" y="5398360"/>
                  <a:pt x="508757" y="5398360"/>
                </a:cubicBezTo>
                <a:cubicBezTo>
                  <a:pt x="508757" y="5398360"/>
                  <a:pt x="508757" y="5398360"/>
                  <a:pt x="510772" y="5399657"/>
                </a:cubicBezTo>
                <a:cubicBezTo>
                  <a:pt x="511181" y="5401591"/>
                  <a:pt x="513607" y="5404820"/>
                  <a:pt x="516813" y="5403551"/>
                </a:cubicBezTo>
                <a:cubicBezTo>
                  <a:pt x="516813" y="5403551"/>
                  <a:pt x="518417" y="5402918"/>
                  <a:pt x="520019" y="5402283"/>
                </a:cubicBezTo>
                <a:cubicBezTo>
                  <a:pt x="520842" y="5406148"/>
                  <a:pt x="520471" y="5412579"/>
                  <a:pt x="523677" y="5411311"/>
                </a:cubicBezTo>
                <a:cubicBezTo>
                  <a:pt x="522444" y="5405514"/>
                  <a:pt x="522032" y="5403583"/>
                  <a:pt x="525649" y="5404246"/>
                </a:cubicBezTo>
                <a:cubicBezTo>
                  <a:pt x="527253" y="5403612"/>
                  <a:pt x="529266" y="5404910"/>
                  <a:pt x="530869" y="5404274"/>
                </a:cubicBezTo>
                <a:cubicBezTo>
                  <a:pt x="529677" y="5406842"/>
                  <a:pt x="530089" y="5408775"/>
                  <a:pt x="528485" y="5409409"/>
                </a:cubicBezTo>
                <a:cubicBezTo>
                  <a:pt x="528528" y="5417771"/>
                  <a:pt x="533336" y="5415870"/>
                  <a:pt x="536172" y="5421031"/>
                </a:cubicBezTo>
                <a:cubicBezTo>
                  <a:pt x="529350" y="5421637"/>
                  <a:pt x="531405" y="5431298"/>
                  <a:pt x="527748" y="5422271"/>
                </a:cubicBezTo>
                <a:cubicBezTo>
                  <a:pt x="526924" y="5418406"/>
                  <a:pt x="528528" y="5417771"/>
                  <a:pt x="529719" y="5415205"/>
                </a:cubicBezTo>
                <a:cubicBezTo>
                  <a:pt x="520060" y="5410646"/>
                  <a:pt x="517677" y="5415780"/>
                  <a:pt x="507649" y="5417651"/>
                </a:cubicBezTo>
                <a:cubicBezTo>
                  <a:pt x="506046" y="5418286"/>
                  <a:pt x="506046" y="5418286"/>
                  <a:pt x="506046" y="5418286"/>
                </a:cubicBezTo>
                <a:cubicBezTo>
                  <a:pt x="504443" y="5418920"/>
                  <a:pt x="504443" y="5418920"/>
                  <a:pt x="504443" y="5418920"/>
                </a:cubicBezTo>
                <a:cubicBezTo>
                  <a:pt x="504443" y="5418920"/>
                  <a:pt x="503252" y="5421487"/>
                  <a:pt x="503663" y="5423419"/>
                </a:cubicBezTo>
                <a:cubicBezTo>
                  <a:pt x="504075" y="5425351"/>
                  <a:pt x="504486" y="5427284"/>
                  <a:pt x="506088" y="5426649"/>
                </a:cubicBezTo>
                <a:cubicBezTo>
                  <a:pt x="507690" y="5426015"/>
                  <a:pt x="507690" y="5426015"/>
                  <a:pt x="508102" y="5427948"/>
                </a:cubicBezTo>
                <a:cubicBezTo>
                  <a:pt x="515747" y="5431208"/>
                  <a:pt x="522979" y="5432536"/>
                  <a:pt x="528653" y="5442861"/>
                </a:cubicBezTo>
                <a:cubicBezTo>
                  <a:pt x="524213" y="5438333"/>
                  <a:pt x="523844" y="5444764"/>
                  <a:pt x="522652" y="5447331"/>
                </a:cubicBezTo>
                <a:cubicBezTo>
                  <a:pt x="521050" y="5447965"/>
                  <a:pt x="521050" y="5447965"/>
                  <a:pt x="519447" y="5448599"/>
                </a:cubicBezTo>
                <a:cubicBezTo>
                  <a:pt x="521418" y="5441534"/>
                  <a:pt x="515830" y="5447934"/>
                  <a:pt x="515789" y="5439570"/>
                </a:cubicBezTo>
                <a:cubicBezTo>
                  <a:pt x="507773" y="5442742"/>
                  <a:pt x="497746" y="5444614"/>
                  <a:pt x="496186" y="5453611"/>
                </a:cubicBezTo>
                <a:cubicBezTo>
                  <a:pt x="497788" y="5452978"/>
                  <a:pt x="499391" y="5452343"/>
                  <a:pt x="500624" y="5458139"/>
                </a:cubicBezTo>
                <a:lnTo>
                  <a:pt x="501035" y="5460073"/>
                </a:lnTo>
                <a:cubicBezTo>
                  <a:pt x="499432" y="5460706"/>
                  <a:pt x="499432" y="5460706"/>
                  <a:pt x="497830" y="5461340"/>
                </a:cubicBezTo>
                <a:cubicBezTo>
                  <a:pt x="497830" y="5461340"/>
                  <a:pt x="497830" y="5461340"/>
                  <a:pt x="498241" y="5463273"/>
                </a:cubicBezTo>
                <a:cubicBezTo>
                  <a:pt x="498241" y="5463273"/>
                  <a:pt x="498653" y="5465206"/>
                  <a:pt x="500254" y="5464571"/>
                </a:cubicBezTo>
                <a:cubicBezTo>
                  <a:pt x="500254" y="5464571"/>
                  <a:pt x="501858" y="5463937"/>
                  <a:pt x="501447" y="5462005"/>
                </a:cubicBezTo>
                <a:cubicBezTo>
                  <a:pt x="503049" y="5461371"/>
                  <a:pt x="503049" y="5461371"/>
                  <a:pt x="503049" y="5461371"/>
                </a:cubicBezTo>
                <a:cubicBezTo>
                  <a:pt x="503049" y="5461371"/>
                  <a:pt x="502640" y="5459439"/>
                  <a:pt x="502640" y="5459439"/>
                </a:cubicBezTo>
                <a:cubicBezTo>
                  <a:pt x="511844" y="5453701"/>
                  <a:pt x="511885" y="5462065"/>
                  <a:pt x="519489" y="5456962"/>
                </a:cubicBezTo>
                <a:cubicBezTo>
                  <a:pt x="519077" y="5455028"/>
                  <a:pt x="519077" y="5455028"/>
                  <a:pt x="519077" y="5455028"/>
                </a:cubicBezTo>
                <a:cubicBezTo>
                  <a:pt x="520680" y="5454395"/>
                  <a:pt x="522694" y="5455693"/>
                  <a:pt x="524297" y="5455060"/>
                </a:cubicBezTo>
                <a:cubicBezTo>
                  <a:pt x="524297" y="5455060"/>
                  <a:pt x="525900" y="5454425"/>
                  <a:pt x="525489" y="5452493"/>
                </a:cubicBezTo>
                <a:cubicBezTo>
                  <a:pt x="525900" y="5454425"/>
                  <a:pt x="525900" y="5454425"/>
                  <a:pt x="525900" y="5454425"/>
                </a:cubicBezTo>
                <a:cubicBezTo>
                  <a:pt x="535147" y="5457052"/>
                  <a:pt x="549573" y="5451344"/>
                  <a:pt x="557217" y="5454605"/>
                </a:cubicBezTo>
                <a:cubicBezTo>
                  <a:pt x="555615" y="5455239"/>
                  <a:pt x="559231" y="5455903"/>
                  <a:pt x="559642" y="5457836"/>
                </a:cubicBezTo>
                <a:cubicBezTo>
                  <a:pt x="558450" y="5460402"/>
                  <a:pt x="556849" y="5461037"/>
                  <a:pt x="557670" y="5464901"/>
                </a:cubicBezTo>
                <a:cubicBezTo>
                  <a:pt x="563260" y="5458500"/>
                  <a:pt x="567370" y="5477822"/>
                  <a:pt x="566917" y="5467528"/>
                </a:cubicBezTo>
                <a:cubicBezTo>
                  <a:pt x="565273" y="5459798"/>
                  <a:pt x="580562" y="5466319"/>
                  <a:pt x="580603" y="5474681"/>
                </a:cubicBezTo>
                <a:cubicBezTo>
                  <a:pt x="574150" y="5468856"/>
                  <a:pt x="579454" y="5485612"/>
                  <a:pt x="577850" y="5486245"/>
                </a:cubicBezTo>
                <a:cubicBezTo>
                  <a:pt x="571398" y="5480419"/>
                  <a:pt x="561001" y="5488722"/>
                  <a:pt x="554548" y="5482895"/>
                </a:cubicBezTo>
                <a:cubicBezTo>
                  <a:pt x="554137" y="5480963"/>
                  <a:pt x="554137" y="5480963"/>
                  <a:pt x="554137" y="5480963"/>
                </a:cubicBezTo>
                <a:cubicBezTo>
                  <a:pt x="555739" y="5480329"/>
                  <a:pt x="555328" y="5478396"/>
                  <a:pt x="556520" y="5475830"/>
                </a:cubicBezTo>
                <a:cubicBezTo>
                  <a:pt x="556520" y="5475830"/>
                  <a:pt x="555697" y="5471965"/>
                  <a:pt x="554095" y="5472600"/>
                </a:cubicBezTo>
                <a:cubicBezTo>
                  <a:pt x="553683" y="5470667"/>
                  <a:pt x="553683" y="5470667"/>
                  <a:pt x="552082" y="5471301"/>
                </a:cubicBezTo>
                <a:cubicBezTo>
                  <a:pt x="552082" y="5471301"/>
                  <a:pt x="552082" y="5471301"/>
                  <a:pt x="550889" y="5473868"/>
                </a:cubicBezTo>
                <a:cubicBezTo>
                  <a:pt x="546820" y="5462909"/>
                  <a:pt x="546450" y="5469339"/>
                  <a:pt x="547273" y="5473205"/>
                </a:cubicBezTo>
                <a:cubicBezTo>
                  <a:pt x="542834" y="5468675"/>
                  <a:pt x="538806" y="5466079"/>
                  <a:pt x="533997" y="5467982"/>
                </a:cubicBezTo>
                <a:cubicBezTo>
                  <a:pt x="534408" y="5469913"/>
                  <a:pt x="534408" y="5469913"/>
                  <a:pt x="534408" y="5469913"/>
                </a:cubicBezTo>
                <a:cubicBezTo>
                  <a:pt x="532806" y="5470548"/>
                  <a:pt x="532806" y="5470548"/>
                  <a:pt x="532806" y="5470548"/>
                </a:cubicBezTo>
                <a:cubicBezTo>
                  <a:pt x="531203" y="5471182"/>
                  <a:pt x="529600" y="5471815"/>
                  <a:pt x="528408" y="5474383"/>
                </a:cubicBezTo>
                <a:cubicBezTo>
                  <a:pt x="526394" y="5473084"/>
                  <a:pt x="524791" y="5473717"/>
                  <a:pt x="523188" y="5474353"/>
                </a:cubicBezTo>
                <a:cubicBezTo>
                  <a:pt x="523188" y="5474353"/>
                  <a:pt x="521585" y="5474986"/>
                  <a:pt x="521585" y="5474986"/>
                </a:cubicBezTo>
                <a:cubicBezTo>
                  <a:pt x="521585" y="5474986"/>
                  <a:pt x="521175" y="5473053"/>
                  <a:pt x="519572" y="5473689"/>
                </a:cubicBezTo>
                <a:cubicBezTo>
                  <a:pt x="519161" y="5471756"/>
                  <a:pt x="517558" y="5472390"/>
                  <a:pt x="517558" y="5472390"/>
                </a:cubicBezTo>
                <a:cubicBezTo>
                  <a:pt x="515544" y="5471092"/>
                  <a:pt x="511928" y="5470428"/>
                  <a:pt x="510325" y="5471063"/>
                </a:cubicBezTo>
                <a:cubicBezTo>
                  <a:pt x="507119" y="5472331"/>
                  <a:pt x="505927" y="5474897"/>
                  <a:pt x="504736" y="5477463"/>
                </a:cubicBezTo>
                <a:cubicBezTo>
                  <a:pt x="505146" y="5479395"/>
                  <a:pt x="505146" y="5479395"/>
                  <a:pt x="505146" y="5479395"/>
                </a:cubicBezTo>
                <a:cubicBezTo>
                  <a:pt x="505558" y="5481327"/>
                  <a:pt x="506380" y="5485192"/>
                  <a:pt x="508394" y="5486490"/>
                </a:cubicBezTo>
                <a:cubicBezTo>
                  <a:pt x="508394" y="5486490"/>
                  <a:pt x="508806" y="5488423"/>
                  <a:pt x="509997" y="5485856"/>
                </a:cubicBezTo>
                <a:cubicBezTo>
                  <a:pt x="511600" y="5485222"/>
                  <a:pt x="511188" y="5483290"/>
                  <a:pt x="509176" y="5481992"/>
                </a:cubicBezTo>
                <a:cubicBezTo>
                  <a:pt x="509176" y="5481992"/>
                  <a:pt x="508764" y="5480060"/>
                  <a:pt x="508764" y="5480060"/>
                </a:cubicBezTo>
                <a:cubicBezTo>
                  <a:pt x="509954" y="5477493"/>
                  <a:pt x="513573" y="5478156"/>
                  <a:pt x="516777" y="5476889"/>
                </a:cubicBezTo>
                <a:cubicBezTo>
                  <a:pt x="515587" y="5479455"/>
                  <a:pt x="515997" y="5481387"/>
                  <a:pt x="516819" y="5485251"/>
                </a:cubicBezTo>
                <a:cubicBezTo>
                  <a:pt x="513615" y="5486520"/>
                  <a:pt x="513615" y="5486520"/>
                  <a:pt x="513615" y="5486520"/>
                </a:cubicBezTo>
                <a:cubicBezTo>
                  <a:pt x="513615" y="5486520"/>
                  <a:pt x="513615" y="5486520"/>
                  <a:pt x="514026" y="5488452"/>
                </a:cubicBezTo>
                <a:cubicBezTo>
                  <a:pt x="514026" y="5488452"/>
                  <a:pt x="514437" y="5490384"/>
                  <a:pt x="514437" y="5490384"/>
                </a:cubicBezTo>
                <a:cubicBezTo>
                  <a:pt x="517641" y="5489117"/>
                  <a:pt x="517641" y="5489117"/>
                  <a:pt x="517641" y="5489117"/>
                </a:cubicBezTo>
                <a:cubicBezTo>
                  <a:pt x="518464" y="5492981"/>
                  <a:pt x="521669" y="5491713"/>
                  <a:pt x="523272" y="5491079"/>
                </a:cubicBezTo>
                <a:cubicBezTo>
                  <a:pt x="524464" y="5488513"/>
                  <a:pt x="524053" y="5486580"/>
                  <a:pt x="524053" y="5486580"/>
                </a:cubicBezTo>
                <a:cubicBezTo>
                  <a:pt x="523641" y="5484647"/>
                  <a:pt x="523641" y="5484647"/>
                  <a:pt x="525244" y="5484014"/>
                </a:cubicBezTo>
                <a:cubicBezTo>
                  <a:pt x="525244" y="5484014"/>
                  <a:pt x="526847" y="5483379"/>
                  <a:pt x="528861" y="5484678"/>
                </a:cubicBezTo>
                <a:cubicBezTo>
                  <a:pt x="529272" y="5486610"/>
                  <a:pt x="529684" y="5488543"/>
                  <a:pt x="531286" y="5487908"/>
                </a:cubicBezTo>
                <a:cubicBezTo>
                  <a:pt x="532109" y="5491773"/>
                  <a:pt x="534123" y="5493072"/>
                  <a:pt x="532519" y="5493705"/>
                </a:cubicBezTo>
                <a:cubicBezTo>
                  <a:pt x="530917" y="5494339"/>
                  <a:pt x="531329" y="5496271"/>
                  <a:pt x="531329" y="5496271"/>
                </a:cubicBezTo>
                <a:cubicBezTo>
                  <a:pt x="530917" y="5494339"/>
                  <a:pt x="530917" y="5494339"/>
                  <a:pt x="530917" y="5494339"/>
                </a:cubicBezTo>
                <a:cubicBezTo>
                  <a:pt x="520066" y="5492347"/>
                  <a:pt x="516123" y="5506477"/>
                  <a:pt x="506464" y="5501919"/>
                </a:cubicBezTo>
                <a:cubicBezTo>
                  <a:pt x="508847" y="5496785"/>
                  <a:pt x="511684" y="5501948"/>
                  <a:pt x="512052" y="5495518"/>
                </a:cubicBezTo>
                <a:cubicBezTo>
                  <a:pt x="506011" y="5491623"/>
                  <a:pt x="502806" y="5492892"/>
                  <a:pt x="497216" y="5499293"/>
                </a:cubicBezTo>
                <a:cubicBezTo>
                  <a:pt x="497627" y="5501224"/>
                  <a:pt x="497627" y="5501224"/>
                  <a:pt x="497627" y="5501224"/>
                </a:cubicBezTo>
                <a:cubicBezTo>
                  <a:pt x="497216" y="5499293"/>
                  <a:pt x="495613" y="5499927"/>
                  <a:pt x="495613" y="5499927"/>
                </a:cubicBezTo>
                <a:cubicBezTo>
                  <a:pt x="494011" y="5500561"/>
                  <a:pt x="494011" y="5500561"/>
                  <a:pt x="494011" y="5500561"/>
                </a:cubicBezTo>
                <a:cubicBezTo>
                  <a:pt x="494422" y="5502493"/>
                  <a:pt x="494422" y="5502493"/>
                  <a:pt x="494834" y="5504425"/>
                </a:cubicBezTo>
                <a:cubicBezTo>
                  <a:pt x="496435" y="5503791"/>
                  <a:pt x="496435" y="5503791"/>
                  <a:pt x="496435" y="5503791"/>
                </a:cubicBezTo>
                <a:cubicBezTo>
                  <a:pt x="497258" y="5507655"/>
                  <a:pt x="493641" y="5506992"/>
                  <a:pt x="494874" y="5512789"/>
                </a:cubicBezTo>
                <a:cubicBezTo>
                  <a:pt x="494874" y="5512789"/>
                  <a:pt x="493683" y="5515355"/>
                  <a:pt x="493683" y="5515355"/>
                </a:cubicBezTo>
                <a:cubicBezTo>
                  <a:pt x="493683" y="5515355"/>
                  <a:pt x="494093" y="5517287"/>
                  <a:pt x="494506" y="5519218"/>
                </a:cubicBezTo>
                <a:cubicBezTo>
                  <a:pt x="494917" y="5521151"/>
                  <a:pt x="496519" y="5520517"/>
                  <a:pt x="496108" y="5518585"/>
                </a:cubicBezTo>
                <a:cubicBezTo>
                  <a:pt x="496108" y="5518585"/>
                  <a:pt x="497711" y="5517951"/>
                  <a:pt x="497300" y="5516018"/>
                </a:cubicBezTo>
                <a:cubicBezTo>
                  <a:pt x="497711" y="5517951"/>
                  <a:pt x="497711" y="5517951"/>
                  <a:pt x="497711" y="5517951"/>
                </a:cubicBezTo>
                <a:cubicBezTo>
                  <a:pt x="496972" y="5530813"/>
                  <a:pt x="500875" y="5508319"/>
                  <a:pt x="506136" y="5516712"/>
                </a:cubicBezTo>
                <a:cubicBezTo>
                  <a:pt x="502931" y="5517980"/>
                  <a:pt x="503342" y="5519913"/>
                  <a:pt x="505767" y="5523143"/>
                </a:cubicBezTo>
                <a:cubicBezTo>
                  <a:pt x="497711" y="5517951"/>
                  <a:pt x="499808" y="5535975"/>
                  <a:pt x="496603" y="5537243"/>
                </a:cubicBezTo>
                <a:cubicBezTo>
                  <a:pt x="495327" y="5523084"/>
                  <a:pt x="494547" y="5527581"/>
                  <a:pt x="491300" y="5520488"/>
                </a:cubicBezTo>
                <a:cubicBezTo>
                  <a:pt x="491300" y="5520488"/>
                  <a:pt x="492492" y="5517921"/>
                  <a:pt x="490889" y="5518555"/>
                </a:cubicBezTo>
                <a:cubicBezTo>
                  <a:pt x="490479" y="5516622"/>
                  <a:pt x="490479" y="5516622"/>
                  <a:pt x="490479" y="5516622"/>
                </a:cubicBezTo>
                <a:cubicBezTo>
                  <a:pt x="490479" y="5516622"/>
                  <a:pt x="490479" y="5516622"/>
                  <a:pt x="488875" y="5517257"/>
                </a:cubicBezTo>
                <a:cubicBezTo>
                  <a:pt x="488875" y="5517257"/>
                  <a:pt x="487683" y="5519823"/>
                  <a:pt x="486080" y="5520458"/>
                </a:cubicBezTo>
                <a:cubicBezTo>
                  <a:pt x="485670" y="5518525"/>
                  <a:pt x="485670" y="5518525"/>
                  <a:pt x="485670" y="5518525"/>
                </a:cubicBezTo>
                <a:cubicBezTo>
                  <a:pt x="478561" y="5542287"/>
                  <a:pt x="462777" y="5517107"/>
                  <a:pt x="454310" y="5509983"/>
                </a:cubicBezTo>
                <a:cubicBezTo>
                  <a:pt x="442393" y="5535646"/>
                  <a:pt x="432693" y="5522724"/>
                  <a:pt x="418309" y="5536795"/>
                </a:cubicBezTo>
                <a:cubicBezTo>
                  <a:pt x="418309" y="5536795"/>
                  <a:pt x="416706" y="5537428"/>
                  <a:pt x="416706" y="5537428"/>
                </a:cubicBezTo>
                <a:cubicBezTo>
                  <a:pt x="415104" y="5538063"/>
                  <a:pt x="413502" y="5538696"/>
                  <a:pt x="411899" y="5539331"/>
                </a:cubicBezTo>
                <a:cubicBezTo>
                  <a:pt x="405488" y="5541866"/>
                  <a:pt x="397474" y="5545038"/>
                  <a:pt x="390652" y="5545642"/>
                </a:cubicBezTo>
                <a:cubicBezTo>
                  <a:pt x="387445" y="5546909"/>
                  <a:pt x="385842" y="5547543"/>
                  <a:pt x="382637" y="5548813"/>
                </a:cubicBezTo>
                <a:cubicBezTo>
                  <a:pt x="381033" y="5549446"/>
                  <a:pt x="381445" y="5551378"/>
                  <a:pt x="381856" y="5553312"/>
                </a:cubicBezTo>
                <a:cubicBezTo>
                  <a:pt x="381856" y="5553312"/>
                  <a:pt x="382267" y="5555243"/>
                  <a:pt x="383870" y="5554609"/>
                </a:cubicBezTo>
                <a:cubicBezTo>
                  <a:pt x="385473" y="5553975"/>
                  <a:pt x="388678" y="5552706"/>
                  <a:pt x="391884" y="5551438"/>
                </a:cubicBezTo>
                <a:cubicBezTo>
                  <a:pt x="398707" y="5550834"/>
                  <a:pt x="405118" y="5548298"/>
                  <a:pt x="413544" y="5547060"/>
                </a:cubicBezTo>
                <a:cubicBezTo>
                  <a:pt x="413954" y="5548993"/>
                  <a:pt x="414365" y="5550925"/>
                  <a:pt x="414776" y="5552856"/>
                </a:cubicBezTo>
                <a:cubicBezTo>
                  <a:pt x="416790" y="5554156"/>
                  <a:pt x="416790" y="5554156"/>
                  <a:pt x="418393" y="5553521"/>
                </a:cubicBezTo>
                <a:cubicBezTo>
                  <a:pt x="418393" y="5553521"/>
                  <a:pt x="419585" y="5550954"/>
                  <a:pt x="417570" y="5549655"/>
                </a:cubicBezTo>
                <a:cubicBezTo>
                  <a:pt x="417159" y="5547724"/>
                  <a:pt x="416749" y="5545792"/>
                  <a:pt x="416337" y="5543860"/>
                </a:cubicBezTo>
                <a:cubicBezTo>
                  <a:pt x="416337" y="5543860"/>
                  <a:pt x="417940" y="5543225"/>
                  <a:pt x="417940" y="5543225"/>
                </a:cubicBezTo>
                <a:cubicBezTo>
                  <a:pt x="420366" y="5546456"/>
                  <a:pt x="424352" y="5540688"/>
                  <a:pt x="425216" y="5552917"/>
                </a:cubicBezTo>
                <a:cubicBezTo>
                  <a:pt x="423612" y="5553551"/>
                  <a:pt x="423612" y="5553551"/>
                  <a:pt x="423612" y="5553551"/>
                </a:cubicBezTo>
                <a:cubicBezTo>
                  <a:pt x="420818" y="5556752"/>
                  <a:pt x="420818" y="5556752"/>
                  <a:pt x="419214" y="5557386"/>
                </a:cubicBezTo>
                <a:cubicBezTo>
                  <a:pt x="418804" y="5555452"/>
                  <a:pt x="417202" y="5556086"/>
                  <a:pt x="416010" y="5558653"/>
                </a:cubicBezTo>
                <a:cubicBezTo>
                  <a:pt x="416422" y="5560586"/>
                  <a:pt x="416831" y="5562519"/>
                  <a:pt x="418846" y="5563817"/>
                </a:cubicBezTo>
                <a:cubicBezTo>
                  <a:pt x="422464" y="5564480"/>
                  <a:pt x="423655" y="5561914"/>
                  <a:pt x="426860" y="5560645"/>
                </a:cubicBezTo>
                <a:cubicBezTo>
                  <a:pt x="426449" y="5558713"/>
                  <a:pt x="426449" y="5558713"/>
                  <a:pt x="426449" y="5558713"/>
                </a:cubicBezTo>
                <a:cubicBezTo>
                  <a:pt x="432902" y="5564540"/>
                  <a:pt x="437669" y="5554274"/>
                  <a:pt x="439313" y="5562004"/>
                </a:cubicBezTo>
                <a:cubicBezTo>
                  <a:pt x="447286" y="5550470"/>
                  <a:pt x="463439" y="5569219"/>
                  <a:pt x="468986" y="5554456"/>
                </a:cubicBezTo>
                <a:cubicBezTo>
                  <a:pt x="468986" y="5554456"/>
                  <a:pt x="470590" y="5553821"/>
                  <a:pt x="470590" y="5553821"/>
                </a:cubicBezTo>
                <a:cubicBezTo>
                  <a:pt x="471000" y="5555751"/>
                  <a:pt x="471000" y="5555751"/>
                  <a:pt x="473014" y="5557051"/>
                </a:cubicBezTo>
                <a:cubicBezTo>
                  <a:pt x="473426" y="5558984"/>
                  <a:pt x="475027" y="5558349"/>
                  <a:pt x="475027" y="5558349"/>
                </a:cubicBezTo>
                <a:cubicBezTo>
                  <a:pt x="478276" y="5565444"/>
                  <a:pt x="475480" y="5568645"/>
                  <a:pt x="470261" y="5568615"/>
                </a:cubicBezTo>
                <a:cubicBezTo>
                  <a:pt x="476881" y="5607894"/>
                  <a:pt x="500882" y="5590020"/>
                  <a:pt x="509961" y="5559193"/>
                </a:cubicBezTo>
                <a:cubicBezTo>
                  <a:pt x="507537" y="5555964"/>
                  <a:pt x="501948" y="5562363"/>
                  <a:pt x="501906" y="5554000"/>
                </a:cubicBezTo>
                <a:cubicBezTo>
                  <a:pt x="509920" y="5550830"/>
                  <a:pt x="518345" y="5549591"/>
                  <a:pt x="514276" y="5538631"/>
                </a:cubicBezTo>
                <a:cubicBezTo>
                  <a:pt x="523523" y="5541258"/>
                  <a:pt x="533140" y="5537453"/>
                  <a:pt x="540827" y="5549076"/>
                </a:cubicBezTo>
                <a:cubicBezTo>
                  <a:pt x="534827" y="5553546"/>
                  <a:pt x="525990" y="5552852"/>
                  <a:pt x="517564" y="5554091"/>
                </a:cubicBezTo>
                <a:cubicBezTo>
                  <a:pt x="515962" y="5554725"/>
                  <a:pt x="514771" y="5557291"/>
                  <a:pt x="515180" y="5559223"/>
                </a:cubicBezTo>
                <a:cubicBezTo>
                  <a:pt x="516003" y="5563087"/>
                  <a:pt x="518017" y="5564385"/>
                  <a:pt x="519619" y="5563752"/>
                </a:cubicBezTo>
                <a:cubicBezTo>
                  <a:pt x="528458" y="5564445"/>
                  <a:pt x="536882" y="5563206"/>
                  <a:pt x="546088" y="5557469"/>
                </a:cubicBezTo>
                <a:cubicBezTo>
                  <a:pt x="550116" y="5560067"/>
                  <a:pt x="558910" y="5552397"/>
                  <a:pt x="562157" y="5559492"/>
                </a:cubicBezTo>
                <a:cubicBezTo>
                  <a:pt x="573007" y="5561485"/>
                  <a:pt x="602143" y="5526914"/>
                  <a:pt x="618338" y="5554025"/>
                </a:cubicBezTo>
                <a:cubicBezTo>
                  <a:pt x="623105" y="5543760"/>
                  <a:pt x="633586" y="5552183"/>
                  <a:pt x="641558" y="5540649"/>
                </a:cubicBezTo>
                <a:cubicBezTo>
                  <a:pt x="639956" y="5541284"/>
                  <a:pt x="645913" y="5528451"/>
                  <a:pt x="649941" y="5531047"/>
                </a:cubicBezTo>
                <a:cubicBezTo>
                  <a:pt x="650352" y="5532981"/>
                  <a:pt x="650352" y="5532981"/>
                  <a:pt x="650352" y="5532981"/>
                </a:cubicBezTo>
                <a:cubicBezTo>
                  <a:pt x="648751" y="5533614"/>
                  <a:pt x="649162" y="5535547"/>
                  <a:pt x="649162" y="5535547"/>
                </a:cubicBezTo>
                <a:cubicBezTo>
                  <a:pt x="641558" y="5540649"/>
                  <a:pt x="647273" y="5559338"/>
                  <a:pt x="635231" y="5559913"/>
                </a:cubicBezTo>
                <a:cubicBezTo>
                  <a:pt x="635642" y="5561844"/>
                  <a:pt x="636052" y="5563776"/>
                  <a:pt x="636464" y="5565709"/>
                </a:cubicBezTo>
                <a:cubicBezTo>
                  <a:pt x="631655" y="5567611"/>
                  <a:pt x="631655" y="5567611"/>
                  <a:pt x="631655" y="5567611"/>
                </a:cubicBezTo>
                <a:cubicBezTo>
                  <a:pt x="631655" y="5567611"/>
                  <a:pt x="630053" y="5568245"/>
                  <a:pt x="630053" y="5568245"/>
                </a:cubicBezTo>
                <a:cubicBezTo>
                  <a:pt x="628450" y="5568879"/>
                  <a:pt x="626067" y="5574012"/>
                  <a:pt x="624875" y="5576577"/>
                </a:cubicBezTo>
                <a:cubicBezTo>
                  <a:pt x="625286" y="5578511"/>
                  <a:pt x="625286" y="5578511"/>
                  <a:pt x="625286" y="5578511"/>
                </a:cubicBezTo>
                <a:cubicBezTo>
                  <a:pt x="626931" y="5586240"/>
                  <a:pt x="629767" y="5591403"/>
                  <a:pt x="632973" y="5590134"/>
                </a:cubicBezTo>
                <a:cubicBezTo>
                  <a:pt x="634575" y="5589500"/>
                  <a:pt x="634575" y="5589500"/>
                  <a:pt x="634575" y="5589500"/>
                </a:cubicBezTo>
                <a:cubicBezTo>
                  <a:pt x="634164" y="5587568"/>
                  <a:pt x="634164" y="5587568"/>
                  <a:pt x="634164" y="5587568"/>
                </a:cubicBezTo>
                <a:cubicBezTo>
                  <a:pt x="635355" y="5585002"/>
                  <a:pt x="634945" y="5583070"/>
                  <a:pt x="634534" y="5581138"/>
                </a:cubicBezTo>
                <a:cubicBezTo>
                  <a:pt x="634122" y="5579206"/>
                  <a:pt x="635314" y="5576638"/>
                  <a:pt x="634902" y="5574706"/>
                </a:cubicBezTo>
                <a:cubicBezTo>
                  <a:pt x="638109" y="5573438"/>
                  <a:pt x="638109" y="5573438"/>
                  <a:pt x="638109" y="5573438"/>
                </a:cubicBezTo>
                <a:cubicBezTo>
                  <a:pt x="643328" y="5573468"/>
                  <a:pt x="647356" y="5576065"/>
                  <a:pt x="648178" y="5579929"/>
                </a:cubicBezTo>
                <a:cubicBezTo>
                  <a:pt x="652946" y="5569663"/>
                  <a:pt x="656233" y="5585121"/>
                  <a:pt x="658164" y="5569694"/>
                </a:cubicBezTo>
                <a:cubicBezTo>
                  <a:pt x="660179" y="5570991"/>
                  <a:pt x="666631" y="5576819"/>
                  <a:pt x="667412" y="5572320"/>
                </a:cubicBezTo>
                <a:cubicBezTo>
                  <a:pt x="664206" y="5573588"/>
                  <a:pt x="664165" y="5565223"/>
                  <a:pt x="667781" y="5565889"/>
                </a:cubicBezTo>
                <a:cubicBezTo>
                  <a:pt x="667781" y="5565889"/>
                  <a:pt x="667781" y="5565889"/>
                  <a:pt x="669384" y="5565255"/>
                </a:cubicBezTo>
                <a:cubicBezTo>
                  <a:pt x="669426" y="5573617"/>
                  <a:pt x="675385" y="5560785"/>
                  <a:pt x="675426" y="5569149"/>
                </a:cubicBezTo>
                <a:cubicBezTo>
                  <a:pt x="671810" y="5568484"/>
                  <a:pt x="673454" y="5576213"/>
                  <a:pt x="674277" y="5580078"/>
                </a:cubicBezTo>
                <a:cubicBezTo>
                  <a:pt x="672674" y="5580712"/>
                  <a:pt x="672674" y="5580712"/>
                  <a:pt x="672674" y="5580712"/>
                </a:cubicBezTo>
                <a:cubicBezTo>
                  <a:pt x="669879" y="5583913"/>
                  <a:pt x="666673" y="5585182"/>
                  <a:pt x="664659" y="5583883"/>
                </a:cubicBezTo>
                <a:cubicBezTo>
                  <a:pt x="664659" y="5583883"/>
                  <a:pt x="663056" y="5584518"/>
                  <a:pt x="663056" y="5584518"/>
                </a:cubicBezTo>
                <a:cubicBezTo>
                  <a:pt x="663468" y="5586449"/>
                  <a:pt x="663468" y="5586449"/>
                  <a:pt x="663880" y="5588382"/>
                </a:cubicBezTo>
                <a:cubicBezTo>
                  <a:pt x="667496" y="5589045"/>
                  <a:pt x="670701" y="5587777"/>
                  <a:pt x="675098" y="5583944"/>
                </a:cubicBezTo>
                <a:cubicBezTo>
                  <a:pt x="675140" y="5592306"/>
                  <a:pt x="679126" y="5586539"/>
                  <a:pt x="680359" y="5592336"/>
                </a:cubicBezTo>
                <a:cubicBezTo>
                  <a:pt x="678388" y="5599402"/>
                  <a:pt x="675181" y="5600670"/>
                  <a:pt x="670744" y="5596140"/>
                </a:cubicBezTo>
                <a:cubicBezTo>
                  <a:pt x="671606" y="5608370"/>
                  <a:pt x="665154" y="5602542"/>
                  <a:pt x="665607" y="5612838"/>
                </a:cubicBezTo>
                <a:cubicBezTo>
                  <a:pt x="681719" y="5623223"/>
                  <a:pt x="688457" y="5605893"/>
                  <a:pt x="704937" y="5609846"/>
                </a:cubicBezTo>
                <a:cubicBezTo>
                  <a:pt x="706541" y="5609212"/>
                  <a:pt x="706541" y="5609212"/>
                  <a:pt x="706541" y="5609212"/>
                </a:cubicBezTo>
                <a:cubicBezTo>
                  <a:pt x="704937" y="5609846"/>
                  <a:pt x="705349" y="5611779"/>
                  <a:pt x="705349" y="5611779"/>
                </a:cubicBezTo>
                <a:cubicBezTo>
                  <a:pt x="705761" y="5613712"/>
                  <a:pt x="705761" y="5613712"/>
                  <a:pt x="706172" y="5615643"/>
                </a:cubicBezTo>
                <a:cubicBezTo>
                  <a:pt x="703377" y="5618844"/>
                  <a:pt x="700582" y="5622044"/>
                  <a:pt x="699802" y="5626544"/>
                </a:cubicBezTo>
                <a:cubicBezTo>
                  <a:pt x="700212" y="5628476"/>
                  <a:pt x="700212" y="5628476"/>
                  <a:pt x="700212" y="5628476"/>
                </a:cubicBezTo>
                <a:cubicBezTo>
                  <a:pt x="690554" y="5623916"/>
                  <a:pt x="682541" y="5627087"/>
                  <a:pt x="673335" y="5632823"/>
                </a:cubicBezTo>
                <a:cubicBezTo>
                  <a:pt x="668526" y="5634726"/>
                  <a:pt x="660513" y="5637897"/>
                  <a:pt x="655292" y="5637867"/>
                </a:cubicBezTo>
                <a:cubicBezTo>
                  <a:pt x="653690" y="5638501"/>
                  <a:pt x="653690" y="5638501"/>
                  <a:pt x="653690" y="5638501"/>
                </a:cubicBezTo>
                <a:cubicBezTo>
                  <a:pt x="653690" y="5638501"/>
                  <a:pt x="652087" y="5639136"/>
                  <a:pt x="652499" y="5641068"/>
                </a:cubicBezTo>
                <a:cubicBezTo>
                  <a:pt x="652909" y="5643000"/>
                  <a:pt x="653320" y="5644933"/>
                  <a:pt x="654924" y="5644298"/>
                </a:cubicBezTo>
                <a:cubicBezTo>
                  <a:pt x="661746" y="5643695"/>
                  <a:pt x="668157" y="5641157"/>
                  <a:pt x="676170" y="5637987"/>
                </a:cubicBezTo>
                <a:cubicBezTo>
                  <a:pt x="684185" y="5634816"/>
                  <a:pt x="691788" y="5629714"/>
                  <a:pt x="699843" y="5634907"/>
                </a:cubicBezTo>
                <a:cubicBezTo>
                  <a:pt x="707119" y="5644597"/>
                  <a:pt x="711884" y="5634333"/>
                  <a:pt x="719120" y="5635660"/>
                </a:cubicBezTo>
                <a:cubicBezTo>
                  <a:pt x="727956" y="5636354"/>
                  <a:pt x="735231" y="5646046"/>
                  <a:pt x="742053" y="5645442"/>
                </a:cubicBezTo>
                <a:cubicBezTo>
                  <a:pt x="742053" y="5645442"/>
                  <a:pt x="756067" y="5637801"/>
                  <a:pt x="760053" y="5632036"/>
                </a:cubicBezTo>
                <a:cubicBezTo>
                  <a:pt x="752777" y="5622344"/>
                  <a:pt x="739174" y="5631915"/>
                  <a:pt x="731900" y="5622224"/>
                </a:cubicBezTo>
                <a:cubicBezTo>
                  <a:pt x="736708" y="5620322"/>
                  <a:pt x="739913" y="5619055"/>
                  <a:pt x="743119" y="5617785"/>
                </a:cubicBezTo>
                <a:cubicBezTo>
                  <a:pt x="746324" y="5616518"/>
                  <a:pt x="747927" y="5615883"/>
                  <a:pt x="749530" y="5615250"/>
                </a:cubicBezTo>
                <a:cubicBezTo>
                  <a:pt x="758779" y="5617876"/>
                  <a:pt x="767202" y="5616637"/>
                  <a:pt x="771684" y="5629528"/>
                </a:cubicBezTo>
                <a:cubicBezTo>
                  <a:pt x="774478" y="5626329"/>
                  <a:pt x="775711" y="5632125"/>
                  <a:pt x="780520" y="5630224"/>
                </a:cubicBezTo>
                <a:cubicBezTo>
                  <a:pt x="780109" y="5628291"/>
                  <a:pt x="780109" y="5628291"/>
                  <a:pt x="780109" y="5628291"/>
                </a:cubicBezTo>
                <a:cubicBezTo>
                  <a:pt x="782123" y="5629589"/>
                  <a:pt x="783726" y="5628955"/>
                  <a:pt x="785329" y="5628321"/>
                </a:cubicBezTo>
                <a:cubicBezTo>
                  <a:pt x="785329" y="5628321"/>
                  <a:pt x="786520" y="5625755"/>
                  <a:pt x="786520" y="5625755"/>
                </a:cubicBezTo>
                <a:cubicBezTo>
                  <a:pt x="786109" y="5623823"/>
                  <a:pt x="784506" y="5624456"/>
                  <a:pt x="784506" y="5624456"/>
                </a:cubicBezTo>
                <a:cubicBezTo>
                  <a:pt x="782903" y="5625090"/>
                  <a:pt x="781300" y="5625724"/>
                  <a:pt x="779697" y="5626359"/>
                </a:cubicBezTo>
                <a:cubicBezTo>
                  <a:pt x="779286" y="5624427"/>
                  <a:pt x="778876" y="5622495"/>
                  <a:pt x="778465" y="5620562"/>
                </a:cubicBezTo>
                <a:cubicBezTo>
                  <a:pt x="783315" y="5627024"/>
                  <a:pt x="797288" y="5611020"/>
                  <a:pt x="792973" y="5631581"/>
                </a:cubicBezTo>
                <a:cubicBezTo>
                  <a:pt x="815000" y="5620771"/>
                  <a:pt x="836290" y="5622824"/>
                  <a:pt x="859099" y="5607515"/>
                </a:cubicBezTo>
                <a:cubicBezTo>
                  <a:pt x="852562" y="5584962"/>
                  <a:pt x="851866" y="5606187"/>
                  <a:pt x="842576" y="5595198"/>
                </a:cubicBezTo>
                <a:cubicBezTo>
                  <a:pt x="859384" y="5584358"/>
                  <a:pt x="863043" y="5593385"/>
                  <a:pt x="878660" y="5585111"/>
                </a:cubicBezTo>
                <a:cubicBezTo>
                  <a:pt x="878702" y="5593474"/>
                  <a:pt x="881537" y="5598638"/>
                  <a:pt x="883963" y="5601869"/>
                </a:cubicBezTo>
                <a:cubicBezTo>
                  <a:pt x="888772" y="5599966"/>
                  <a:pt x="896375" y="5594864"/>
                  <a:pt x="892715" y="5585836"/>
                </a:cubicBezTo>
                <a:cubicBezTo>
                  <a:pt x="904759" y="5585261"/>
                  <a:pt x="910801" y="5589156"/>
                  <a:pt x="916758" y="5576324"/>
                </a:cubicBezTo>
                <a:cubicBezTo>
                  <a:pt x="918403" y="5584054"/>
                  <a:pt x="923211" y="5582151"/>
                  <a:pt x="925636" y="5585382"/>
                </a:cubicBezTo>
                <a:cubicBezTo>
                  <a:pt x="928020" y="5580249"/>
                  <a:pt x="932417" y="5576414"/>
                  <a:pt x="934799" y="5571281"/>
                </a:cubicBezTo>
                <a:cubicBezTo>
                  <a:pt x="975323" y="5565724"/>
                  <a:pt x="1019052" y="5558898"/>
                  <a:pt x="1058341" y="5547546"/>
                </a:cubicBezTo>
                <a:cubicBezTo>
                  <a:pt x="1077985" y="5541868"/>
                  <a:pt x="1100920" y="5551649"/>
                  <a:pt x="1111603" y="5520188"/>
                </a:cubicBezTo>
                <a:cubicBezTo>
                  <a:pt x="1132523" y="5528672"/>
                  <a:pt x="1155742" y="5515295"/>
                  <a:pt x="1173457" y="5525046"/>
                </a:cubicBezTo>
                <a:cubicBezTo>
                  <a:pt x="1169840" y="5524383"/>
                  <a:pt x="1169471" y="5530815"/>
                  <a:pt x="1167868" y="5531447"/>
                </a:cubicBezTo>
                <a:cubicBezTo>
                  <a:pt x="1168278" y="5533380"/>
                  <a:pt x="1168278" y="5533380"/>
                  <a:pt x="1168278" y="5533380"/>
                </a:cubicBezTo>
                <a:cubicBezTo>
                  <a:pt x="1166677" y="5534014"/>
                  <a:pt x="1166265" y="5532083"/>
                  <a:pt x="1164663" y="5532716"/>
                </a:cubicBezTo>
                <a:cubicBezTo>
                  <a:pt x="1163059" y="5533349"/>
                  <a:pt x="1163470" y="5535283"/>
                  <a:pt x="1164292" y="5539146"/>
                </a:cubicBezTo>
                <a:cubicBezTo>
                  <a:pt x="1164703" y="5541079"/>
                  <a:pt x="1165115" y="5543011"/>
                  <a:pt x="1166718" y="5542377"/>
                </a:cubicBezTo>
                <a:cubicBezTo>
                  <a:pt x="1168320" y="5541744"/>
                  <a:pt x="1168320" y="5541744"/>
                  <a:pt x="1169924" y="5541109"/>
                </a:cubicBezTo>
                <a:cubicBezTo>
                  <a:pt x="1170335" y="5543042"/>
                  <a:pt x="1171525" y="5540475"/>
                  <a:pt x="1171525" y="5540475"/>
                </a:cubicBezTo>
                <a:cubicBezTo>
                  <a:pt x="1179541" y="5537305"/>
                  <a:pt x="1189980" y="5537364"/>
                  <a:pt x="1200418" y="5537425"/>
                </a:cubicBezTo>
                <a:cubicBezTo>
                  <a:pt x="1202433" y="5538723"/>
                  <a:pt x="1202433" y="5538723"/>
                  <a:pt x="1202433" y="5538723"/>
                </a:cubicBezTo>
                <a:cubicBezTo>
                  <a:pt x="1204036" y="5538088"/>
                  <a:pt x="1205638" y="5537453"/>
                  <a:pt x="1206049" y="5539386"/>
                </a:cubicBezTo>
                <a:cubicBezTo>
                  <a:pt x="1207652" y="5538752"/>
                  <a:pt x="1207652" y="5538752"/>
                  <a:pt x="1207652" y="5538752"/>
                </a:cubicBezTo>
                <a:cubicBezTo>
                  <a:pt x="1207241" y="5536821"/>
                  <a:pt x="1208843" y="5536187"/>
                  <a:pt x="1208843" y="5536187"/>
                </a:cubicBezTo>
                <a:cubicBezTo>
                  <a:pt x="1210858" y="5537484"/>
                  <a:pt x="1212461" y="5536850"/>
                  <a:pt x="1214063" y="5536216"/>
                </a:cubicBezTo>
                <a:cubicBezTo>
                  <a:pt x="1216077" y="5537515"/>
                  <a:pt x="1215667" y="5535582"/>
                  <a:pt x="1215667" y="5535582"/>
                </a:cubicBezTo>
                <a:cubicBezTo>
                  <a:pt x="1218501" y="5540746"/>
                  <a:pt x="1223311" y="5538842"/>
                  <a:pt x="1226927" y="5539506"/>
                </a:cubicBezTo>
                <a:cubicBezTo>
                  <a:pt x="1226474" y="5529210"/>
                  <a:pt x="1232475" y="5524742"/>
                  <a:pt x="1238105" y="5526704"/>
                </a:cubicBezTo>
                <a:cubicBezTo>
                  <a:pt x="1237694" y="5524773"/>
                  <a:pt x="1237694" y="5524773"/>
                  <a:pt x="1237694" y="5524773"/>
                </a:cubicBezTo>
                <a:cubicBezTo>
                  <a:pt x="1239708" y="5526069"/>
                  <a:pt x="1241311" y="5525436"/>
                  <a:pt x="1242913" y="5524802"/>
                </a:cubicBezTo>
                <a:cubicBezTo>
                  <a:pt x="1248133" y="5524832"/>
                  <a:pt x="1253354" y="5524862"/>
                  <a:pt x="1257339" y="5519096"/>
                </a:cubicBezTo>
                <a:cubicBezTo>
                  <a:pt x="1260175" y="5524259"/>
                  <a:pt x="1263382" y="5522990"/>
                  <a:pt x="1266586" y="5521721"/>
                </a:cubicBezTo>
                <a:cubicBezTo>
                  <a:pt x="1268190" y="5521088"/>
                  <a:pt x="1268190" y="5521088"/>
                  <a:pt x="1270203" y="5522386"/>
                </a:cubicBezTo>
                <a:cubicBezTo>
                  <a:pt x="1273039" y="5527549"/>
                  <a:pt x="1277068" y="5530145"/>
                  <a:pt x="1283478" y="5527608"/>
                </a:cubicBezTo>
                <a:cubicBezTo>
                  <a:pt x="1282614" y="5515380"/>
                  <a:pt x="1280601" y="5514082"/>
                  <a:pt x="1280559" y="5505719"/>
                </a:cubicBezTo>
                <a:cubicBezTo>
                  <a:pt x="1274929" y="5503756"/>
                  <a:pt x="1272133" y="5506958"/>
                  <a:pt x="1270162" y="5514022"/>
                </a:cubicBezTo>
                <a:cubicBezTo>
                  <a:pt x="1268559" y="5514657"/>
                  <a:pt x="1266956" y="5515291"/>
                  <a:pt x="1265354" y="5515924"/>
                </a:cubicBezTo>
                <a:cubicBezTo>
                  <a:pt x="1262148" y="5517193"/>
                  <a:pt x="1260544" y="5517826"/>
                  <a:pt x="1257709" y="5512663"/>
                </a:cubicBezTo>
                <a:cubicBezTo>
                  <a:pt x="1255284" y="5509434"/>
                  <a:pt x="1255284" y="5509434"/>
                  <a:pt x="1255284" y="5509434"/>
                </a:cubicBezTo>
                <a:cubicBezTo>
                  <a:pt x="1254091" y="5512000"/>
                  <a:pt x="1254091" y="5512000"/>
                  <a:pt x="1254091" y="5512000"/>
                </a:cubicBezTo>
                <a:cubicBezTo>
                  <a:pt x="1252120" y="5519065"/>
                  <a:pt x="1246898" y="5519035"/>
                  <a:pt x="1243284" y="5518371"/>
                </a:cubicBezTo>
                <a:cubicBezTo>
                  <a:pt x="1241680" y="5519006"/>
                  <a:pt x="1239667" y="5517706"/>
                  <a:pt x="1238063" y="5518341"/>
                </a:cubicBezTo>
                <a:cubicBezTo>
                  <a:pt x="1237652" y="5516409"/>
                  <a:pt x="1238843" y="5513843"/>
                  <a:pt x="1236419" y="5510612"/>
                </a:cubicBezTo>
                <a:cubicBezTo>
                  <a:pt x="1238022" y="5509978"/>
                  <a:pt x="1241639" y="5510642"/>
                  <a:pt x="1240817" y="5506778"/>
                </a:cubicBezTo>
                <a:cubicBezTo>
                  <a:pt x="1238391" y="5503547"/>
                  <a:pt x="1232390" y="5508016"/>
                  <a:pt x="1229966" y="5504786"/>
                </a:cubicBezTo>
                <a:cubicBezTo>
                  <a:pt x="1229555" y="5502853"/>
                  <a:pt x="1229555" y="5502853"/>
                  <a:pt x="1229555" y="5502853"/>
                </a:cubicBezTo>
                <a:lnTo>
                  <a:pt x="1227711" y="5501664"/>
                </a:lnTo>
                <a:lnTo>
                  <a:pt x="1233412" y="5491376"/>
                </a:lnTo>
                <a:cubicBezTo>
                  <a:pt x="1237516" y="5489228"/>
                  <a:pt x="1242931" y="5488133"/>
                  <a:pt x="1248336" y="5484948"/>
                </a:cubicBezTo>
                <a:cubicBezTo>
                  <a:pt x="1247924" y="5483016"/>
                  <a:pt x="1247514" y="5481084"/>
                  <a:pt x="1248704" y="5478516"/>
                </a:cubicBezTo>
                <a:cubicBezTo>
                  <a:pt x="1258280" y="5466349"/>
                  <a:pt x="1287173" y="5463298"/>
                  <a:pt x="1299256" y="5471087"/>
                </a:cubicBezTo>
                <a:cubicBezTo>
                  <a:pt x="1306859" y="5465985"/>
                  <a:pt x="1314093" y="5467313"/>
                  <a:pt x="1324901" y="5460942"/>
                </a:cubicBezTo>
                <a:cubicBezTo>
                  <a:pt x="1329382" y="5473834"/>
                  <a:pt x="1330532" y="5462904"/>
                  <a:pt x="1340559" y="5461032"/>
                </a:cubicBezTo>
                <a:cubicBezTo>
                  <a:pt x="1342163" y="5460398"/>
                  <a:pt x="1343766" y="5459764"/>
                  <a:pt x="1345368" y="5459129"/>
                </a:cubicBezTo>
                <a:cubicBezTo>
                  <a:pt x="1345368" y="5459129"/>
                  <a:pt x="1346560" y="5456564"/>
                  <a:pt x="1346149" y="5454630"/>
                </a:cubicBezTo>
                <a:cubicBezTo>
                  <a:pt x="1345737" y="5452698"/>
                  <a:pt x="1344134" y="5453334"/>
                  <a:pt x="1344134" y="5453334"/>
                </a:cubicBezTo>
                <a:cubicBezTo>
                  <a:pt x="1342532" y="5453968"/>
                  <a:pt x="1342532" y="5453968"/>
                  <a:pt x="1340929" y="5454601"/>
                </a:cubicBezTo>
                <a:cubicBezTo>
                  <a:pt x="1340476" y="5444306"/>
                  <a:pt x="1338051" y="5441075"/>
                  <a:pt x="1335584" y="5429481"/>
                </a:cubicBezTo>
                <a:cubicBezTo>
                  <a:pt x="1333939" y="5421753"/>
                  <a:pt x="1349229" y="5428273"/>
                  <a:pt x="1344379" y="5421812"/>
                </a:cubicBezTo>
                <a:cubicBezTo>
                  <a:pt x="1339981" y="5425647"/>
                  <a:pt x="1337967" y="5424348"/>
                  <a:pt x="1336735" y="5418552"/>
                </a:cubicBezTo>
                <a:cubicBezTo>
                  <a:pt x="1342323" y="5412150"/>
                  <a:pt x="1353542" y="5407712"/>
                  <a:pt x="1359256" y="5426401"/>
                </a:cubicBezTo>
                <a:cubicBezTo>
                  <a:pt x="1359256" y="5426401"/>
                  <a:pt x="1357654" y="5427035"/>
                  <a:pt x="1356462" y="5429601"/>
                </a:cubicBezTo>
                <a:cubicBezTo>
                  <a:pt x="1363327" y="5437360"/>
                  <a:pt x="1370191" y="5445119"/>
                  <a:pt x="1374260" y="5456079"/>
                </a:cubicBezTo>
                <a:cubicBezTo>
                  <a:pt x="1375863" y="5455445"/>
                  <a:pt x="1375863" y="5455445"/>
                  <a:pt x="1375863" y="5455445"/>
                </a:cubicBezTo>
                <a:cubicBezTo>
                  <a:pt x="1376273" y="5457377"/>
                  <a:pt x="1376684" y="5459309"/>
                  <a:pt x="1375082" y="5459943"/>
                </a:cubicBezTo>
                <a:cubicBezTo>
                  <a:pt x="1375493" y="5461877"/>
                  <a:pt x="1375493" y="5461877"/>
                  <a:pt x="1375493" y="5461877"/>
                </a:cubicBezTo>
                <a:cubicBezTo>
                  <a:pt x="1375493" y="5461877"/>
                  <a:pt x="1374301" y="5464442"/>
                  <a:pt x="1374713" y="5466374"/>
                </a:cubicBezTo>
                <a:cubicBezTo>
                  <a:pt x="1375125" y="5468307"/>
                  <a:pt x="1377138" y="5469605"/>
                  <a:pt x="1378741" y="5468971"/>
                </a:cubicBezTo>
                <a:cubicBezTo>
                  <a:pt x="1378329" y="5467039"/>
                  <a:pt x="1378329" y="5467039"/>
                  <a:pt x="1378329" y="5467039"/>
                </a:cubicBezTo>
                <a:cubicBezTo>
                  <a:pt x="1379933" y="5466405"/>
                  <a:pt x="1379522" y="5464472"/>
                  <a:pt x="1380713" y="5461906"/>
                </a:cubicBezTo>
                <a:cubicBezTo>
                  <a:pt x="1380302" y="5459974"/>
                  <a:pt x="1380302" y="5459974"/>
                  <a:pt x="1380302" y="5459974"/>
                </a:cubicBezTo>
                <a:cubicBezTo>
                  <a:pt x="1382316" y="5461271"/>
                  <a:pt x="1384741" y="5464502"/>
                  <a:pt x="1387946" y="5463234"/>
                </a:cubicBezTo>
                <a:cubicBezTo>
                  <a:pt x="1387946" y="5463234"/>
                  <a:pt x="1389549" y="5462600"/>
                  <a:pt x="1389138" y="5460668"/>
                </a:cubicBezTo>
                <a:cubicBezTo>
                  <a:pt x="1388727" y="5458735"/>
                  <a:pt x="1387123" y="5459369"/>
                  <a:pt x="1387123" y="5459369"/>
                </a:cubicBezTo>
                <a:cubicBezTo>
                  <a:pt x="1385110" y="5458072"/>
                  <a:pt x="1383096" y="5456773"/>
                  <a:pt x="1380671" y="5453544"/>
                </a:cubicBezTo>
                <a:cubicBezTo>
                  <a:pt x="1391479" y="5447171"/>
                  <a:pt x="1401919" y="5447232"/>
                  <a:pt x="1401592" y="5462025"/>
                </a:cubicBezTo>
                <a:cubicBezTo>
                  <a:pt x="1412442" y="5464019"/>
                  <a:pt x="1421278" y="5464711"/>
                  <a:pt x="1432087" y="5458341"/>
                </a:cubicBezTo>
                <a:cubicBezTo>
                  <a:pt x="1435292" y="5457072"/>
                  <a:pt x="1436853" y="5448075"/>
                  <a:pt x="1441703" y="5454535"/>
                </a:cubicBezTo>
                <a:cubicBezTo>
                  <a:pt x="1441006" y="5475762"/>
                  <a:pt x="1431348" y="5471202"/>
                  <a:pt x="1421362" y="5481439"/>
                </a:cubicBezTo>
                <a:cubicBezTo>
                  <a:pt x="1416964" y="5485273"/>
                  <a:pt x="1412156" y="5487175"/>
                  <a:pt x="1406936" y="5487145"/>
                </a:cubicBezTo>
                <a:cubicBezTo>
                  <a:pt x="1400484" y="5481318"/>
                  <a:pt x="1388442" y="5481892"/>
                  <a:pt x="1388525" y="5498619"/>
                </a:cubicBezTo>
                <a:cubicBezTo>
                  <a:pt x="1395348" y="5498015"/>
                  <a:pt x="1400977" y="5499977"/>
                  <a:pt x="1407389" y="5497441"/>
                </a:cubicBezTo>
                <a:cubicBezTo>
                  <a:pt x="1406977" y="5495508"/>
                  <a:pt x="1406977" y="5495508"/>
                  <a:pt x="1406977" y="5495508"/>
                </a:cubicBezTo>
                <a:cubicBezTo>
                  <a:pt x="1413800" y="5494905"/>
                  <a:pt x="1418609" y="5493003"/>
                  <a:pt x="1425019" y="5490466"/>
                </a:cubicBezTo>
                <a:cubicBezTo>
                  <a:pt x="1426253" y="5496262"/>
                  <a:pt x="1435828" y="5484094"/>
                  <a:pt x="1433076" y="5495659"/>
                </a:cubicBezTo>
                <a:cubicBezTo>
                  <a:pt x="1443515" y="5495719"/>
                  <a:pt x="1441048" y="5484125"/>
                  <a:pt x="1451077" y="5482252"/>
                </a:cubicBezTo>
                <a:cubicBezTo>
                  <a:pt x="1460777" y="5495174"/>
                  <a:pt x="1479557" y="5477268"/>
                  <a:pt x="1490039" y="5485692"/>
                </a:cubicBezTo>
                <a:cubicBezTo>
                  <a:pt x="1488805" y="5479896"/>
                  <a:pt x="1492010" y="5478628"/>
                  <a:pt x="1491598" y="5476696"/>
                </a:cubicBezTo>
                <a:cubicBezTo>
                  <a:pt x="1492420" y="5480560"/>
                  <a:pt x="1503641" y="5476120"/>
                  <a:pt x="1498011" y="5474158"/>
                </a:cubicBezTo>
                <a:cubicBezTo>
                  <a:pt x="1496407" y="5474793"/>
                  <a:pt x="1494393" y="5473495"/>
                  <a:pt x="1492790" y="5474128"/>
                </a:cubicBezTo>
                <a:cubicBezTo>
                  <a:pt x="1492380" y="5472196"/>
                  <a:pt x="1492380" y="5472196"/>
                  <a:pt x="1492380" y="5472196"/>
                </a:cubicBezTo>
                <a:cubicBezTo>
                  <a:pt x="1490776" y="5472831"/>
                  <a:pt x="1490776" y="5472831"/>
                  <a:pt x="1490776" y="5472831"/>
                </a:cubicBezTo>
                <a:cubicBezTo>
                  <a:pt x="1489913" y="5460603"/>
                  <a:pt x="1486665" y="5453507"/>
                  <a:pt x="1482227" y="5448979"/>
                </a:cubicBezTo>
                <a:cubicBezTo>
                  <a:pt x="1485800" y="5441280"/>
                  <a:pt x="1487773" y="5434216"/>
                  <a:pt x="1494965" y="5427180"/>
                </a:cubicBezTo>
                <a:cubicBezTo>
                  <a:pt x="1497063" y="5445205"/>
                  <a:pt x="1514693" y="5438230"/>
                  <a:pt x="1511202" y="5462656"/>
                </a:cubicBezTo>
                <a:cubicBezTo>
                  <a:pt x="1511202" y="5462656"/>
                  <a:pt x="1509599" y="5463289"/>
                  <a:pt x="1510010" y="5465222"/>
                </a:cubicBezTo>
                <a:cubicBezTo>
                  <a:pt x="1508407" y="5465856"/>
                  <a:pt x="1508817" y="5467788"/>
                  <a:pt x="1509229" y="5469720"/>
                </a:cubicBezTo>
                <a:cubicBezTo>
                  <a:pt x="1511654" y="5472950"/>
                  <a:pt x="1511654" y="5472950"/>
                  <a:pt x="1513257" y="5472317"/>
                </a:cubicBezTo>
                <a:cubicBezTo>
                  <a:pt x="1512847" y="5470384"/>
                  <a:pt x="1514449" y="5469751"/>
                  <a:pt x="1514449" y="5469751"/>
                </a:cubicBezTo>
                <a:cubicBezTo>
                  <a:pt x="1528917" y="5472406"/>
                  <a:pt x="1538122" y="5466670"/>
                  <a:pt x="1550943" y="5461597"/>
                </a:cubicBezTo>
                <a:cubicBezTo>
                  <a:pt x="1552547" y="5460962"/>
                  <a:pt x="1554150" y="5460329"/>
                  <a:pt x="1557356" y="5459060"/>
                </a:cubicBezTo>
                <a:cubicBezTo>
                  <a:pt x="1560972" y="5459724"/>
                  <a:pt x="1563396" y="5462955"/>
                  <a:pt x="1567426" y="5465550"/>
                </a:cubicBezTo>
                <a:cubicBezTo>
                  <a:pt x="1566602" y="5461686"/>
                  <a:pt x="1566191" y="5459753"/>
                  <a:pt x="1566191" y="5459753"/>
                </a:cubicBezTo>
                <a:cubicBezTo>
                  <a:pt x="1571000" y="5457852"/>
                  <a:pt x="1576220" y="5457882"/>
                  <a:pt x="1581028" y="5455980"/>
                </a:cubicBezTo>
                <a:cubicBezTo>
                  <a:pt x="1582631" y="5455345"/>
                  <a:pt x="1584233" y="5454710"/>
                  <a:pt x="1585837" y="5454078"/>
                </a:cubicBezTo>
                <a:cubicBezTo>
                  <a:pt x="1604701" y="5452899"/>
                  <a:pt x="1620358" y="5452989"/>
                  <a:pt x="1635977" y="5444715"/>
                </a:cubicBezTo>
                <a:cubicBezTo>
                  <a:pt x="1636387" y="5446647"/>
                  <a:pt x="1636387" y="5446647"/>
                  <a:pt x="1636798" y="5448579"/>
                </a:cubicBezTo>
                <a:cubicBezTo>
                  <a:pt x="1641195" y="5444745"/>
                  <a:pt x="1643620" y="5447976"/>
                  <a:pt x="1646374" y="5436412"/>
                </a:cubicBezTo>
                <a:cubicBezTo>
                  <a:pt x="1662443" y="5438435"/>
                  <a:pt x="1681718" y="5439188"/>
                  <a:pt x="1688046" y="5419926"/>
                </a:cubicBezTo>
                <a:cubicBezTo>
                  <a:pt x="1704610" y="5440606"/>
                  <a:pt x="1718868" y="5401447"/>
                  <a:pt x="1733050" y="5427260"/>
                </a:cubicBezTo>
                <a:cubicBezTo>
                  <a:pt x="1746695" y="5426052"/>
                  <a:pt x="1753844" y="5410653"/>
                  <a:pt x="1762269" y="5409415"/>
                </a:cubicBezTo>
                <a:cubicBezTo>
                  <a:pt x="1769092" y="5408810"/>
                  <a:pt x="1778381" y="5419801"/>
                  <a:pt x="1782737" y="5407603"/>
                </a:cubicBezTo>
                <a:cubicBezTo>
                  <a:pt x="1790423" y="5419227"/>
                  <a:pt x="1795970" y="5404462"/>
                  <a:pt x="1806040" y="5410953"/>
                </a:cubicBezTo>
                <a:cubicBezTo>
                  <a:pt x="1814751" y="5386557"/>
                  <a:pt x="1838180" y="5414998"/>
                  <a:pt x="1855768" y="5399660"/>
                </a:cubicBezTo>
                <a:cubicBezTo>
                  <a:pt x="1859386" y="5400324"/>
                  <a:pt x="1860988" y="5399689"/>
                  <a:pt x="1864194" y="5398421"/>
                </a:cubicBezTo>
                <a:cubicBezTo>
                  <a:pt x="1865796" y="5397786"/>
                  <a:pt x="1867399" y="5397152"/>
                  <a:pt x="1869002" y="5396518"/>
                </a:cubicBezTo>
                <a:cubicBezTo>
                  <a:pt x="1871016" y="5397816"/>
                  <a:pt x="1872208" y="5395250"/>
                  <a:pt x="1871796" y="5393319"/>
                </a:cubicBezTo>
                <a:cubicBezTo>
                  <a:pt x="1871386" y="5391386"/>
                  <a:pt x="1870974" y="5389453"/>
                  <a:pt x="1869371" y="5390088"/>
                </a:cubicBezTo>
                <a:cubicBezTo>
                  <a:pt x="1867358" y="5388789"/>
                  <a:pt x="1864151" y="5390057"/>
                  <a:pt x="1862549" y="5390691"/>
                </a:cubicBezTo>
                <a:cubicBezTo>
                  <a:pt x="1859342" y="5391960"/>
                  <a:pt x="1858151" y="5394526"/>
                  <a:pt x="1854124" y="5391930"/>
                </a:cubicBezTo>
                <a:cubicBezTo>
                  <a:pt x="1855727" y="5391295"/>
                  <a:pt x="1855727" y="5391295"/>
                  <a:pt x="1855727" y="5391295"/>
                </a:cubicBezTo>
                <a:cubicBezTo>
                  <a:pt x="1859260" y="5375233"/>
                  <a:pt x="1873727" y="5377890"/>
                  <a:pt x="1888933" y="5367684"/>
                </a:cubicBezTo>
                <a:cubicBezTo>
                  <a:pt x="1893783" y="5374146"/>
                  <a:pt x="1897030" y="5381240"/>
                  <a:pt x="1897894" y="5393467"/>
                </a:cubicBezTo>
                <a:cubicBezTo>
                  <a:pt x="1905044" y="5378070"/>
                  <a:pt x="1916759" y="5392289"/>
                  <a:pt x="1925552" y="5384620"/>
                </a:cubicBezTo>
                <a:cubicBezTo>
                  <a:pt x="1925100" y="5374324"/>
                  <a:pt x="1922675" y="5371094"/>
                  <a:pt x="1926250" y="5363396"/>
                </a:cubicBezTo>
                <a:cubicBezTo>
                  <a:pt x="1935866" y="5359590"/>
                  <a:pt x="1945936" y="5366080"/>
                  <a:pt x="1947623" y="5382173"/>
                </a:cubicBezTo>
                <a:cubicBezTo>
                  <a:pt x="1956417" y="5374505"/>
                  <a:pt x="1976968" y="5389419"/>
                  <a:pt x="1980047" y="5363061"/>
                </a:cubicBezTo>
                <a:cubicBezTo>
                  <a:pt x="1987324" y="5372752"/>
                  <a:pt x="1996159" y="5373446"/>
                  <a:pt x="2005407" y="5376072"/>
                </a:cubicBezTo>
                <a:cubicBezTo>
                  <a:pt x="2004996" y="5374141"/>
                  <a:pt x="2004996" y="5374141"/>
                  <a:pt x="2004996" y="5374141"/>
                </a:cubicBezTo>
                <a:cubicBezTo>
                  <a:pt x="2007010" y="5375439"/>
                  <a:pt x="2010215" y="5374171"/>
                  <a:pt x="2011407" y="5371604"/>
                </a:cubicBezTo>
                <a:cubicBezTo>
                  <a:pt x="2011818" y="5373536"/>
                  <a:pt x="2011818" y="5373536"/>
                  <a:pt x="2011818" y="5373536"/>
                </a:cubicBezTo>
                <a:cubicBezTo>
                  <a:pt x="2013052" y="5379333"/>
                  <a:pt x="2018230" y="5370999"/>
                  <a:pt x="2021846" y="5371664"/>
                </a:cubicBezTo>
                <a:cubicBezTo>
                  <a:pt x="2021436" y="5369731"/>
                  <a:pt x="2021436" y="5369731"/>
                  <a:pt x="2021436" y="5369731"/>
                </a:cubicBezTo>
                <a:cubicBezTo>
                  <a:pt x="2026244" y="5367830"/>
                  <a:pt x="2033065" y="5367225"/>
                  <a:pt x="2038286" y="5367254"/>
                </a:cubicBezTo>
                <a:cubicBezTo>
                  <a:pt x="2045519" y="5368582"/>
                  <a:pt x="2054356" y="5369278"/>
                  <a:pt x="2059944" y="5362877"/>
                </a:cubicBezTo>
                <a:cubicBezTo>
                  <a:pt x="2061548" y="5362242"/>
                  <a:pt x="2062327" y="5357744"/>
                  <a:pt x="2060313" y="5356445"/>
                </a:cubicBezTo>
                <a:cubicBezTo>
                  <a:pt x="2059902" y="5354513"/>
                  <a:pt x="2058300" y="5355147"/>
                  <a:pt x="2058300" y="5355147"/>
                </a:cubicBezTo>
                <a:cubicBezTo>
                  <a:pt x="2052300" y="5359615"/>
                  <a:pt x="2045477" y="5360219"/>
                  <a:pt x="2038244" y="5358892"/>
                </a:cubicBezTo>
                <a:cubicBezTo>
                  <a:pt x="2033023" y="5358862"/>
                  <a:pt x="2027805" y="5358831"/>
                  <a:pt x="2021392" y="5361369"/>
                </a:cubicBezTo>
                <a:cubicBezTo>
                  <a:pt x="2018146" y="5354273"/>
                  <a:pt x="2010544" y="5359376"/>
                  <a:pt x="2008571" y="5366441"/>
                </a:cubicBezTo>
                <a:cubicBezTo>
                  <a:pt x="2006968" y="5367074"/>
                  <a:pt x="2005366" y="5367708"/>
                  <a:pt x="2003762" y="5368344"/>
                </a:cubicBezTo>
                <a:cubicBezTo>
                  <a:pt x="2003352" y="5366411"/>
                  <a:pt x="2003352" y="5366411"/>
                  <a:pt x="2003352" y="5366411"/>
                </a:cubicBezTo>
                <a:cubicBezTo>
                  <a:pt x="1997679" y="5356086"/>
                  <a:pt x="1992418" y="5347691"/>
                  <a:pt x="1984362" y="5342500"/>
                </a:cubicBezTo>
                <a:cubicBezTo>
                  <a:pt x="1996731" y="5327131"/>
                  <a:pt x="2007707" y="5354214"/>
                  <a:pt x="2021721" y="5346574"/>
                </a:cubicBezTo>
                <a:cubicBezTo>
                  <a:pt x="2020899" y="5342710"/>
                  <a:pt x="2017241" y="5333682"/>
                  <a:pt x="2020446" y="5332414"/>
                </a:cubicBezTo>
                <a:cubicBezTo>
                  <a:pt x="2046913" y="5326133"/>
                  <a:pt x="2063804" y="5332019"/>
                  <a:pt x="2089903" y="5332169"/>
                </a:cubicBezTo>
                <a:cubicBezTo>
                  <a:pt x="2088670" y="5326372"/>
                  <a:pt x="2093477" y="5324470"/>
                  <a:pt x="2094669" y="5321904"/>
                </a:cubicBezTo>
                <a:lnTo>
                  <a:pt x="2102465" y="5325229"/>
                </a:lnTo>
                <a:lnTo>
                  <a:pt x="2097750" y="5344291"/>
                </a:lnTo>
                <a:lnTo>
                  <a:pt x="2098215" y="5344627"/>
                </a:lnTo>
                <a:lnTo>
                  <a:pt x="2084384" y="5347051"/>
                </a:lnTo>
                <a:cubicBezTo>
                  <a:pt x="2082772" y="5347688"/>
                  <a:pt x="2081161" y="5348325"/>
                  <a:pt x="2079550" y="5348964"/>
                </a:cubicBezTo>
                <a:cubicBezTo>
                  <a:pt x="2077939" y="5349600"/>
                  <a:pt x="2074717" y="5350876"/>
                  <a:pt x="2073106" y="5351513"/>
                </a:cubicBezTo>
                <a:cubicBezTo>
                  <a:pt x="2071495" y="5352150"/>
                  <a:pt x="2070284" y="5354669"/>
                  <a:pt x="2070685" y="5356550"/>
                </a:cubicBezTo>
                <a:cubicBezTo>
                  <a:pt x="2071085" y="5358432"/>
                  <a:pt x="2073097" y="5359677"/>
                  <a:pt x="2074707" y="5359040"/>
                </a:cubicBezTo>
                <a:lnTo>
                  <a:pt x="2079936" y="5356970"/>
                </a:lnTo>
                <a:lnTo>
                  <a:pt x="2079822" y="5357159"/>
                </a:lnTo>
                <a:cubicBezTo>
                  <a:pt x="2079196" y="5357344"/>
                  <a:pt x="2078280" y="5357441"/>
                  <a:pt x="2076942" y="5358520"/>
                </a:cubicBezTo>
                <a:cubicBezTo>
                  <a:pt x="2076942" y="5358520"/>
                  <a:pt x="2075603" y="5359598"/>
                  <a:pt x="2075603" y="5359598"/>
                </a:cubicBezTo>
                <a:cubicBezTo>
                  <a:pt x="2074265" y="5360675"/>
                  <a:pt x="2073914" y="5363515"/>
                  <a:pt x="2074901" y="5365276"/>
                </a:cubicBezTo>
                <a:cubicBezTo>
                  <a:pt x="2075889" y="5367039"/>
                  <a:pt x="2078215" y="5367723"/>
                  <a:pt x="2078215" y="5367723"/>
                </a:cubicBezTo>
                <a:cubicBezTo>
                  <a:pt x="2079554" y="5366646"/>
                  <a:pt x="2080892" y="5365569"/>
                  <a:pt x="2080892" y="5365569"/>
                </a:cubicBezTo>
                <a:cubicBezTo>
                  <a:pt x="2083218" y="5366254"/>
                  <a:pt x="2084556" y="5365176"/>
                  <a:pt x="2086245" y="5361258"/>
                </a:cubicBezTo>
                <a:cubicBezTo>
                  <a:pt x="2087585" y="5360181"/>
                  <a:pt x="2086596" y="5358418"/>
                  <a:pt x="2085608" y="5356656"/>
                </a:cubicBezTo>
                <a:lnTo>
                  <a:pt x="2082816" y="5355835"/>
                </a:lnTo>
                <a:lnTo>
                  <a:pt x="2091723" y="5352818"/>
                </a:lnTo>
                <a:cubicBezTo>
                  <a:pt x="2095045" y="5352014"/>
                  <a:pt x="2098468" y="5351680"/>
                  <a:pt x="2101285" y="5352606"/>
                </a:cubicBezTo>
                <a:cubicBezTo>
                  <a:pt x="2103296" y="5353850"/>
                  <a:pt x="2103696" y="5355733"/>
                  <a:pt x="2105308" y="5355096"/>
                </a:cubicBezTo>
                <a:cubicBezTo>
                  <a:pt x="2105708" y="5356977"/>
                  <a:pt x="2107320" y="5356339"/>
                  <a:pt x="2106918" y="5354457"/>
                </a:cubicBezTo>
                <a:cubicBezTo>
                  <a:pt x="2108129" y="5351938"/>
                  <a:pt x="2107729" y="5350057"/>
                  <a:pt x="2105718" y="5348813"/>
                </a:cubicBezTo>
                <a:cubicBezTo>
                  <a:pt x="2105718" y="5348813"/>
                  <a:pt x="2105318" y="5346929"/>
                  <a:pt x="2105318" y="5346929"/>
                </a:cubicBezTo>
                <a:lnTo>
                  <a:pt x="2103549" y="5345837"/>
                </a:lnTo>
                <a:lnTo>
                  <a:pt x="2108167" y="5340900"/>
                </a:lnTo>
                <a:cubicBezTo>
                  <a:pt x="2110017" y="5337659"/>
                  <a:pt x="2111625" y="5334047"/>
                  <a:pt x="2112807" y="5332168"/>
                </a:cubicBezTo>
                <a:cubicBezTo>
                  <a:pt x="2112330" y="5331317"/>
                  <a:pt x="2114041" y="5329939"/>
                  <a:pt x="2115513" y="5328136"/>
                </a:cubicBezTo>
                <a:lnTo>
                  <a:pt x="2115987" y="5325690"/>
                </a:lnTo>
                <a:lnTo>
                  <a:pt x="2117171" y="5325572"/>
                </a:lnTo>
                <a:cubicBezTo>
                  <a:pt x="2124487" y="5323202"/>
                  <a:pt x="2131186" y="5317932"/>
                  <a:pt x="2135973" y="5311849"/>
                </a:cubicBezTo>
                <a:lnTo>
                  <a:pt x="2138124" y="5321958"/>
                </a:lnTo>
                <a:lnTo>
                  <a:pt x="2137990" y="5322381"/>
                </a:lnTo>
                <a:cubicBezTo>
                  <a:pt x="2137283" y="5323184"/>
                  <a:pt x="2136226" y="5323254"/>
                  <a:pt x="2134588" y="5322071"/>
                </a:cubicBezTo>
                <a:cubicBezTo>
                  <a:pt x="2142315" y="5335859"/>
                  <a:pt x="2124225" y="5327914"/>
                  <a:pt x="2132916" y="5343426"/>
                </a:cubicBezTo>
                <a:cubicBezTo>
                  <a:pt x="2130609" y="5342782"/>
                  <a:pt x="2129053" y="5336532"/>
                  <a:pt x="2127711" y="5337613"/>
                </a:cubicBezTo>
                <a:cubicBezTo>
                  <a:pt x="2130232" y="5345588"/>
                  <a:pt x="2128888" y="5346668"/>
                  <a:pt x="2130820" y="5350115"/>
                </a:cubicBezTo>
                <a:cubicBezTo>
                  <a:pt x="2124860" y="5349911"/>
                  <a:pt x="2126415" y="5356161"/>
                  <a:pt x="2122553" y="5349268"/>
                </a:cubicBezTo>
                <a:cubicBezTo>
                  <a:pt x="2120079" y="5358762"/>
                  <a:pt x="2125661" y="5361772"/>
                  <a:pt x="2125874" y="5369102"/>
                </a:cubicBezTo>
                <a:cubicBezTo>
                  <a:pt x="2132799" y="5371030"/>
                  <a:pt x="2131668" y="5379442"/>
                  <a:pt x="2139559" y="5383094"/>
                </a:cubicBezTo>
                <a:cubicBezTo>
                  <a:pt x="2136874" y="5385255"/>
                  <a:pt x="2136874" y="5385255"/>
                  <a:pt x="2136874" y="5385255"/>
                </a:cubicBezTo>
                <a:cubicBezTo>
                  <a:pt x="2132045" y="5376639"/>
                  <a:pt x="2128395" y="5377077"/>
                  <a:pt x="2124367" y="5380320"/>
                </a:cubicBezTo>
                <a:cubicBezTo>
                  <a:pt x="2124367" y="5380320"/>
                  <a:pt x="2124367" y="5380320"/>
                  <a:pt x="2122058" y="5379677"/>
                </a:cubicBezTo>
                <a:cubicBezTo>
                  <a:pt x="2121469" y="5375149"/>
                  <a:pt x="2121469" y="5375149"/>
                  <a:pt x="2121846" y="5372345"/>
                </a:cubicBezTo>
                <a:cubicBezTo>
                  <a:pt x="2123189" y="5371264"/>
                  <a:pt x="2123189" y="5371264"/>
                  <a:pt x="2122222" y="5369542"/>
                </a:cubicBezTo>
                <a:cubicBezTo>
                  <a:pt x="2121258" y="5367818"/>
                  <a:pt x="2121258" y="5367818"/>
                  <a:pt x="2119915" y="5368899"/>
                </a:cubicBezTo>
                <a:cubicBezTo>
                  <a:pt x="2118195" y="5372784"/>
                  <a:pt x="2117818" y="5375589"/>
                  <a:pt x="2120715" y="5380758"/>
                </a:cubicBezTo>
                <a:cubicBezTo>
                  <a:pt x="2121682" y="5382481"/>
                  <a:pt x="2121682" y="5382481"/>
                  <a:pt x="2121682" y="5382481"/>
                </a:cubicBezTo>
                <a:cubicBezTo>
                  <a:pt x="2122647" y="5384206"/>
                  <a:pt x="2122647" y="5384206"/>
                  <a:pt x="2124956" y="5384848"/>
                </a:cubicBezTo>
                <a:cubicBezTo>
                  <a:pt x="2124956" y="5384848"/>
                  <a:pt x="2125920" y="5386571"/>
                  <a:pt x="2125920" y="5386571"/>
                </a:cubicBezTo>
                <a:cubicBezTo>
                  <a:pt x="2121304" y="5385286"/>
                  <a:pt x="2120928" y="5388091"/>
                  <a:pt x="2122481" y="5394341"/>
                </a:cubicBezTo>
                <a:cubicBezTo>
                  <a:pt x="2126722" y="5398431"/>
                  <a:pt x="2125968" y="5404040"/>
                  <a:pt x="2135201" y="5406610"/>
                </a:cubicBezTo>
                <a:cubicBezTo>
                  <a:pt x="2133482" y="5410495"/>
                  <a:pt x="2125003" y="5402316"/>
                  <a:pt x="2129831" y="5410934"/>
                </a:cubicBezTo>
                <a:cubicBezTo>
                  <a:pt x="2134824" y="5409414"/>
                  <a:pt x="2130042" y="5418266"/>
                  <a:pt x="2132940" y="5423436"/>
                </a:cubicBezTo>
                <a:cubicBezTo>
                  <a:pt x="2141797" y="5428810"/>
                  <a:pt x="2142927" y="5420396"/>
                  <a:pt x="2153291" y="5414554"/>
                </a:cubicBezTo>
                <a:cubicBezTo>
                  <a:pt x="2149428" y="5407661"/>
                  <a:pt x="2145777" y="5408097"/>
                  <a:pt x="2142880" y="5402928"/>
                </a:cubicBezTo>
                <a:cubicBezTo>
                  <a:pt x="2145566" y="5400767"/>
                  <a:pt x="2142669" y="5395596"/>
                  <a:pt x="2144388" y="5391712"/>
                </a:cubicBezTo>
                <a:cubicBezTo>
                  <a:pt x="2142079" y="5391069"/>
                  <a:pt x="2141701" y="5393873"/>
                  <a:pt x="2139771" y="5390426"/>
                </a:cubicBezTo>
                <a:cubicBezTo>
                  <a:pt x="2142456" y="5388264"/>
                  <a:pt x="2142456" y="5388264"/>
                  <a:pt x="2142456" y="5388264"/>
                </a:cubicBezTo>
                <a:cubicBezTo>
                  <a:pt x="2144010" y="5394515"/>
                  <a:pt x="2150724" y="5389110"/>
                  <a:pt x="2147827" y="5383940"/>
                </a:cubicBezTo>
                <a:cubicBezTo>
                  <a:pt x="2146484" y="5385021"/>
                  <a:pt x="2144175" y="5384378"/>
                  <a:pt x="2146861" y="5382216"/>
                </a:cubicBezTo>
                <a:cubicBezTo>
                  <a:pt x="2152066" y="5388030"/>
                  <a:pt x="2149381" y="5390191"/>
                  <a:pt x="2156895" y="5396646"/>
                </a:cubicBezTo>
                <a:cubicBezTo>
                  <a:pt x="2159580" y="5394485"/>
                  <a:pt x="2164786" y="5400298"/>
                  <a:pt x="2167472" y="5398135"/>
                </a:cubicBezTo>
                <a:cubicBezTo>
                  <a:pt x="2165916" y="5391884"/>
                  <a:pt x="2163231" y="5394047"/>
                  <a:pt x="2160923" y="5393404"/>
                </a:cubicBezTo>
                <a:cubicBezTo>
                  <a:pt x="2163608" y="5391241"/>
                  <a:pt x="2164951" y="5390161"/>
                  <a:pt x="2166293" y="5389079"/>
                </a:cubicBezTo>
                <a:cubicBezTo>
                  <a:pt x="2172676" y="5403948"/>
                  <a:pt x="2187492" y="5409526"/>
                  <a:pt x="2175786" y="5416450"/>
                </a:cubicBezTo>
                <a:cubicBezTo>
                  <a:pt x="2177129" y="5415369"/>
                  <a:pt x="2178094" y="5417093"/>
                  <a:pt x="2179060" y="5418816"/>
                </a:cubicBezTo>
                <a:cubicBezTo>
                  <a:pt x="2179060" y="5418816"/>
                  <a:pt x="2176751" y="5418173"/>
                  <a:pt x="2176751" y="5418173"/>
                </a:cubicBezTo>
                <a:cubicBezTo>
                  <a:pt x="2175409" y="5419255"/>
                  <a:pt x="2174066" y="5420335"/>
                  <a:pt x="2174066" y="5420335"/>
                </a:cubicBezTo>
                <a:cubicBezTo>
                  <a:pt x="2171381" y="5422496"/>
                  <a:pt x="2168697" y="5424660"/>
                  <a:pt x="2169285" y="5429187"/>
                </a:cubicBezTo>
                <a:cubicBezTo>
                  <a:pt x="2169285" y="5429187"/>
                  <a:pt x="2167943" y="5430267"/>
                  <a:pt x="2168908" y="5431991"/>
                </a:cubicBezTo>
                <a:cubicBezTo>
                  <a:pt x="2168531" y="5434796"/>
                  <a:pt x="2169497" y="5436519"/>
                  <a:pt x="2169120" y="5439323"/>
                </a:cubicBezTo>
                <a:cubicBezTo>
                  <a:pt x="2170086" y="5441046"/>
                  <a:pt x="2170086" y="5441046"/>
                  <a:pt x="2168743" y="5442128"/>
                </a:cubicBezTo>
                <a:cubicBezTo>
                  <a:pt x="2168743" y="5442128"/>
                  <a:pt x="2167401" y="5443209"/>
                  <a:pt x="2167401" y="5443209"/>
                </a:cubicBezTo>
                <a:cubicBezTo>
                  <a:pt x="2166058" y="5444289"/>
                  <a:pt x="2166058" y="5444289"/>
                  <a:pt x="2167024" y="5446013"/>
                </a:cubicBezTo>
                <a:cubicBezTo>
                  <a:pt x="2167990" y="5447736"/>
                  <a:pt x="2167990" y="5447736"/>
                  <a:pt x="2170298" y="5448379"/>
                </a:cubicBezTo>
                <a:cubicBezTo>
                  <a:pt x="2171640" y="5447298"/>
                  <a:pt x="2171640" y="5447298"/>
                  <a:pt x="2171640" y="5447298"/>
                </a:cubicBezTo>
                <a:cubicBezTo>
                  <a:pt x="2172605" y="5449021"/>
                  <a:pt x="2172605" y="5449021"/>
                  <a:pt x="2172605" y="5449021"/>
                </a:cubicBezTo>
                <a:cubicBezTo>
                  <a:pt x="2174161" y="5455273"/>
                  <a:pt x="2167824" y="5457873"/>
                  <a:pt x="2171688" y="5464767"/>
                </a:cubicBezTo>
                <a:cubicBezTo>
                  <a:pt x="2170344" y="5465847"/>
                  <a:pt x="2170344" y="5465847"/>
                  <a:pt x="2170344" y="5465847"/>
                </a:cubicBezTo>
                <a:cubicBezTo>
                  <a:pt x="2168036" y="5465204"/>
                  <a:pt x="2168036" y="5465204"/>
                  <a:pt x="2168036" y="5465204"/>
                </a:cubicBezTo>
                <a:cubicBezTo>
                  <a:pt x="2167660" y="5468009"/>
                  <a:pt x="2167660" y="5468009"/>
                  <a:pt x="2167660" y="5468009"/>
                </a:cubicBezTo>
                <a:cubicBezTo>
                  <a:pt x="2167660" y="5468009"/>
                  <a:pt x="2167283" y="5470814"/>
                  <a:pt x="2168249" y="5472537"/>
                </a:cubicBezTo>
                <a:cubicBezTo>
                  <a:pt x="2156495" y="5461993"/>
                  <a:pt x="2154776" y="5465878"/>
                  <a:pt x="2143233" y="5462665"/>
                </a:cubicBezTo>
                <a:cubicBezTo>
                  <a:pt x="2145166" y="5466113"/>
                  <a:pt x="2147096" y="5469560"/>
                  <a:pt x="2145754" y="5470640"/>
                </a:cubicBezTo>
                <a:cubicBezTo>
                  <a:pt x="2144788" y="5468917"/>
                  <a:pt x="2141890" y="5463747"/>
                  <a:pt x="2140549" y="5464827"/>
                </a:cubicBezTo>
                <a:cubicBezTo>
                  <a:pt x="2140761" y="5472160"/>
                  <a:pt x="2142479" y="5468275"/>
                  <a:pt x="2146343" y="5475169"/>
                </a:cubicBezTo>
                <a:cubicBezTo>
                  <a:pt x="2137110" y="5472598"/>
                  <a:pt x="2145589" y="5480777"/>
                  <a:pt x="2145212" y="5483581"/>
                </a:cubicBezTo>
                <a:cubicBezTo>
                  <a:pt x="2141184" y="5486824"/>
                  <a:pt x="2128841" y="5471752"/>
                  <a:pt x="2128088" y="5477360"/>
                </a:cubicBezTo>
                <a:cubicBezTo>
                  <a:pt x="2136355" y="5478207"/>
                  <a:pt x="2122718" y="5481685"/>
                  <a:pt x="2126957" y="5485773"/>
                </a:cubicBezTo>
                <a:cubicBezTo>
                  <a:pt x="2130608" y="5485336"/>
                  <a:pt x="2133129" y="5493310"/>
                  <a:pt x="2135438" y="5493952"/>
                </a:cubicBezTo>
                <a:cubicBezTo>
                  <a:pt x="2129477" y="5493748"/>
                  <a:pt x="2126039" y="5501519"/>
                  <a:pt x="2129148" y="5514021"/>
                </a:cubicBezTo>
                <a:cubicBezTo>
                  <a:pt x="2121846" y="5514898"/>
                  <a:pt x="2118949" y="5509728"/>
                  <a:pt x="2114544" y="5515775"/>
                </a:cubicBezTo>
                <a:cubicBezTo>
                  <a:pt x="2113744" y="5503915"/>
                  <a:pt x="2107242" y="5516653"/>
                  <a:pt x="2106065" y="5507597"/>
                </a:cubicBezTo>
                <a:cubicBezTo>
                  <a:pt x="2104345" y="5511483"/>
                  <a:pt x="2096289" y="5517968"/>
                  <a:pt x="2094735" y="5511717"/>
                </a:cubicBezTo>
                <a:cubicBezTo>
                  <a:pt x="2095536" y="5523576"/>
                  <a:pt x="2099399" y="5530470"/>
                  <a:pt x="2103639" y="5534559"/>
                </a:cubicBezTo>
                <a:cubicBezTo>
                  <a:pt x="2104015" y="5531755"/>
                  <a:pt x="2115769" y="5542299"/>
                  <a:pt x="2120174" y="5536252"/>
                </a:cubicBezTo>
                <a:cubicBezTo>
                  <a:pt x="2119207" y="5534528"/>
                  <a:pt x="2117277" y="5531082"/>
                  <a:pt x="2118620" y="5530001"/>
                </a:cubicBezTo>
                <a:cubicBezTo>
                  <a:pt x="2125168" y="5534733"/>
                  <a:pt x="2122647" y="5526759"/>
                  <a:pt x="2130161" y="5533213"/>
                </a:cubicBezTo>
                <a:cubicBezTo>
                  <a:pt x="2120174" y="5536252"/>
                  <a:pt x="2125968" y="5546593"/>
                  <a:pt x="2121187" y="5555443"/>
                </a:cubicBezTo>
                <a:cubicBezTo>
                  <a:pt x="2118501" y="5557606"/>
                  <a:pt x="2114850" y="5558044"/>
                  <a:pt x="2115816" y="5559768"/>
                </a:cubicBezTo>
                <a:cubicBezTo>
                  <a:pt x="2114097" y="5563654"/>
                  <a:pt x="2119679" y="5566661"/>
                  <a:pt x="2118336" y="5567743"/>
                </a:cubicBezTo>
                <a:cubicBezTo>
                  <a:pt x="2116994" y="5568823"/>
                  <a:pt x="2110446" y="5564091"/>
                  <a:pt x="2110069" y="5566896"/>
                </a:cubicBezTo>
                <a:cubicBezTo>
                  <a:pt x="2114521" y="5578318"/>
                  <a:pt x="2118336" y="5567743"/>
                  <a:pt x="2122576" y="5571831"/>
                </a:cubicBezTo>
                <a:cubicBezTo>
                  <a:pt x="2119891" y="5573993"/>
                  <a:pt x="2118549" y="5575074"/>
                  <a:pt x="2116241" y="5574432"/>
                </a:cubicBezTo>
                <a:cubicBezTo>
                  <a:pt x="2118760" y="5582407"/>
                  <a:pt x="2125685" y="5584334"/>
                  <a:pt x="2118760" y="5582407"/>
                </a:cubicBezTo>
                <a:cubicBezTo>
                  <a:pt x="2127829" y="5595112"/>
                  <a:pt x="2133412" y="5598121"/>
                  <a:pt x="2137274" y="5605014"/>
                </a:cubicBezTo>
                <a:cubicBezTo>
                  <a:pt x="2137274" y="5605014"/>
                  <a:pt x="2137274" y="5605014"/>
                  <a:pt x="2135933" y="5606096"/>
                </a:cubicBezTo>
                <a:cubicBezTo>
                  <a:pt x="2143069" y="5615356"/>
                  <a:pt x="2147474" y="5609308"/>
                  <a:pt x="2152515" y="5625257"/>
                </a:cubicBezTo>
                <a:cubicBezTo>
                  <a:pt x="2145967" y="5620526"/>
                  <a:pt x="2154281" y="5638840"/>
                  <a:pt x="2145801" y="5630661"/>
                </a:cubicBezTo>
                <a:cubicBezTo>
                  <a:pt x="2149829" y="5627419"/>
                  <a:pt x="2146178" y="5627858"/>
                  <a:pt x="2142904" y="5625491"/>
                </a:cubicBezTo>
                <a:cubicBezTo>
                  <a:pt x="2144247" y="5624410"/>
                  <a:pt x="2144247" y="5624410"/>
                  <a:pt x="2143281" y="5622687"/>
                </a:cubicBezTo>
                <a:cubicBezTo>
                  <a:pt x="2143658" y="5619882"/>
                  <a:pt x="2142692" y="5618160"/>
                  <a:pt x="2140384" y="5617517"/>
                </a:cubicBezTo>
                <a:cubicBezTo>
                  <a:pt x="2138075" y="5616875"/>
                  <a:pt x="2136733" y="5617955"/>
                  <a:pt x="2136733" y="5617955"/>
                </a:cubicBezTo>
                <a:cubicBezTo>
                  <a:pt x="2135767" y="5616232"/>
                  <a:pt x="2135767" y="5616232"/>
                  <a:pt x="2135767" y="5616232"/>
                </a:cubicBezTo>
                <a:cubicBezTo>
                  <a:pt x="2131150" y="5614948"/>
                  <a:pt x="2131362" y="5622278"/>
                  <a:pt x="2126369" y="5623799"/>
                </a:cubicBezTo>
                <a:cubicBezTo>
                  <a:pt x="2125403" y="5622075"/>
                  <a:pt x="2125403" y="5622075"/>
                  <a:pt x="2124060" y="5623155"/>
                </a:cubicBezTo>
                <a:cubicBezTo>
                  <a:pt x="2124060" y="5623155"/>
                  <a:pt x="2122717" y="5624237"/>
                  <a:pt x="2121752" y="5622514"/>
                </a:cubicBezTo>
                <a:cubicBezTo>
                  <a:pt x="2121752" y="5622514"/>
                  <a:pt x="2120786" y="5620790"/>
                  <a:pt x="2119820" y="5619067"/>
                </a:cubicBezTo>
                <a:cubicBezTo>
                  <a:pt x="2123849" y="5615825"/>
                  <a:pt x="2117253" y="5593623"/>
                  <a:pt x="2121658" y="5587577"/>
                </a:cubicBezTo>
                <a:cubicBezTo>
                  <a:pt x="2114732" y="5585649"/>
                  <a:pt x="2105287" y="5575747"/>
                  <a:pt x="2102013" y="5573382"/>
                </a:cubicBezTo>
                <a:cubicBezTo>
                  <a:pt x="2105123" y="5585884"/>
                  <a:pt x="2096431" y="5570374"/>
                  <a:pt x="2095677" y="5575983"/>
                </a:cubicBezTo>
                <a:cubicBezTo>
                  <a:pt x="2094711" y="5574259"/>
                  <a:pt x="2093745" y="5572535"/>
                  <a:pt x="2092403" y="5573617"/>
                </a:cubicBezTo>
                <a:cubicBezTo>
                  <a:pt x="2093911" y="5562399"/>
                  <a:pt x="2103897" y="5559359"/>
                  <a:pt x="2102720" y="5550305"/>
                </a:cubicBezTo>
                <a:cubicBezTo>
                  <a:pt x="2101377" y="5551386"/>
                  <a:pt x="2100411" y="5549662"/>
                  <a:pt x="2099823" y="5545134"/>
                </a:cubicBezTo>
                <a:cubicBezTo>
                  <a:pt x="2095795" y="5548378"/>
                  <a:pt x="2093863" y="5544929"/>
                  <a:pt x="2090212" y="5545370"/>
                </a:cubicBezTo>
                <a:cubicBezTo>
                  <a:pt x="2092309" y="5538680"/>
                  <a:pt x="2079424" y="5536547"/>
                  <a:pt x="2082321" y="5541717"/>
                </a:cubicBezTo>
                <a:cubicBezTo>
                  <a:pt x="2084630" y="5542361"/>
                  <a:pt x="2082911" y="5546246"/>
                  <a:pt x="2088869" y="5546450"/>
                </a:cubicBezTo>
                <a:cubicBezTo>
                  <a:pt x="2087150" y="5550335"/>
                  <a:pt x="2077539" y="5550570"/>
                  <a:pt x="2081403" y="5557464"/>
                </a:cubicBezTo>
                <a:cubicBezTo>
                  <a:pt x="2083711" y="5558106"/>
                  <a:pt x="2081026" y="5560267"/>
                  <a:pt x="2079306" y="5564153"/>
                </a:cubicBezTo>
                <a:cubicBezTo>
                  <a:pt x="2079306" y="5564153"/>
                  <a:pt x="2077965" y="5565233"/>
                  <a:pt x="2076999" y="5563511"/>
                </a:cubicBezTo>
                <a:cubicBezTo>
                  <a:pt x="2075067" y="5560063"/>
                  <a:pt x="2072758" y="5559422"/>
                  <a:pt x="2070450" y="5558779"/>
                </a:cubicBezTo>
                <a:cubicBezTo>
                  <a:pt x="2071416" y="5560503"/>
                  <a:pt x="2071416" y="5560503"/>
                  <a:pt x="2071416" y="5560503"/>
                </a:cubicBezTo>
                <a:cubicBezTo>
                  <a:pt x="2065833" y="5557494"/>
                  <a:pt x="2065833" y="5557494"/>
                  <a:pt x="2065833" y="5557494"/>
                </a:cubicBezTo>
                <a:cubicBezTo>
                  <a:pt x="2064491" y="5558575"/>
                  <a:pt x="2064491" y="5558575"/>
                  <a:pt x="2064491" y="5558575"/>
                </a:cubicBezTo>
                <a:cubicBezTo>
                  <a:pt x="2065457" y="5560298"/>
                  <a:pt x="2065457" y="5560298"/>
                  <a:pt x="2066423" y="5562021"/>
                </a:cubicBezTo>
                <a:cubicBezTo>
                  <a:pt x="2068730" y="5562664"/>
                  <a:pt x="2068730" y="5562664"/>
                  <a:pt x="2068730" y="5562664"/>
                </a:cubicBezTo>
                <a:cubicBezTo>
                  <a:pt x="2075114" y="5577532"/>
                  <a:pt x="2057236" y="5576920"/>
                  <a:pt x="2062654" y="5590065"/>
                </a:cubicBezTo>
                <a:cubicBezTo>
                  <a:pt x="2068826" y="5597601"/>
                  <a:pt x="2074360" y="5583141"/>
                  <a:pt x="2080531" y="5590676"/>
                </a:cubicBezTo>
                <a:cubicBezTo>
                  <a:pt x="2078600" y="5587231"/>
                  <a:pt x="2078977" y="5584426"/>
                  <a:pt x="2079353" y="5581621"/>
                </a:cubicBezTo>
                <a:cubicBezTo>
                  <a:pt x="2079353" y="5581621"/>
                  <a:pt x="2079353" y="5581621"/>
                  <a:pt x="2080319" y="5583345"/>
                </a:cubicBezTo>
                <a:cubicBezTo>
                  <a:pt x="2080319" y="5583345"/>
                  <a:pt x="2080319" y="5583345"/>
                  <a:pt x="2081663" y="5582264"/>
                </a:cubicBezTo>
                <a:cubicBezTo>
                  <a:pt x="2081663" y="5582264"/>
                  <a:pt x="2081663" y="5582264"/>
                  <a:pt x="2080696" y="5580540"/>
                </a:cubicBezTo>
                <a:cubicBezTo>
                  <a:pt x="2079731" y="5578816"/>
                  <a:pt x="2079731" y="5578816"/>
                  <a:pt x="2078765" y="5577094"/>
                </a:cubicBezTo>
                <a:cubicBezTo>
                  <a:pt x="2078765" y="5577094"/>
                  <a:pt x="2080108" y="5576012"/>
                  <a:pt x="2080108" y="5576012"/>
                </a:cubicBezTo>
                <a:cubicBezTo>
                  <a:pt x="2081450" y="5574932"/>
                  <a:pt x="2081450" y="5574932"/>
                  <a:pt x="2083758" y="5575575"/>
                </a:cubicBezTo>
                <a:cubicBezTo>
                  <a:pt x="2086067" y="5576217"/>
                  <a:pt x="2088752" y="5574054"/>
                  <a:pt x="2090095" y="5572974"/>
                </a:cubicBezTo>
                <a:cubicBezTo>
                  <a:pt x="2090095" y="5572974"/>
                  <a:pt x="2090095" y="5572974"/>
                  <a:pt x="2091061" y="5574697"/>
                </a:cubicBezTo>
                <a:cubicBezTo>
                  <a:pt x="2092026" y="5576421"/>
                  <a:pt x="2094334" y="5577063"/>
                  <a:pt x="2095300" y="5578787"/>
                </a:cubicBezTo>
                <a:cubicBezTo>
                  <a:pt x="2093204" y="5585476"/>
                  <a:pt x="2089930" y="5583110"/>
                  <a:pt x="2084347" y="5580102"/>
                </a:cubicBezTo>
                <a:cubicBezTo>
                  <a:pt x="2087245" y="5585273"/>
                  <a:pt x="2090141" y="5590442"/>
                  <a:pt x="2086113" y="5593685"/>
                </a:cubicBezTo>
                <a:cubicBezTo>
                  <a:pt x="2086113" y="5593685"/>
                  <a:pt x="2083806" y="5593043"/>
                  <a:pt x="2082462" y="5594124"/>
                </a:cubicBezTo>
                <a:cubicBezTo>
                  <a:pt x="2082462" y="5594124"/>
                  <a:pt x="2081121" y="5595206"/>
                  <a:pt x="2080744" y="5598009"/>
                </a:cubicBezTo>
                <a:cubicBezTo>
                  <a:pt x="2079400" y="5599090"/>
                  <a:pt x="2079400" y="5599090"/>
                  <a:pt x="2078058" y="5600171"/>
                </a:cubicBezTo>
                <a:cubicBezTo>
                  <a:pt x="2077093" y="5598447"/>
                  <a:pt x="2077093" y="5598447"/>
                  <a:pt x="2077093" y="5598447"/>
                </a:cubicBezTo>
                <a:cubicBezTo>
                  <a:pt x="2075162" y="5595000"/>
                  <a:pt x="2077846" y="5592839"/>
                  <a:pt x="2076880" y="5591116"/>
                </a:cubicBezTo>
                <a:cubicBezTo>
                  <a:pt x="2072852" y="5594359"/>
                  <a:pt x="2070380" y="5603853"/>
                  <a:pt x="2065763" y="5602568"/>
                </a:cubicBezTo>
                <a:cubicBezTo>
                  <a:pt x="2070592" y="5611184"/>
                  <a:pt x="2073277" y="5609022"/>
                  <a:pt x="2075208" y="5612469"/>
                </a:cubicBezTo>
                <a:cubicBezTo>
                  <a:pt x="2076174" y="5614192"/>
                  <a:pt x="2076174" y="5614192"/>
                  <a:pt x="2077139" y="5615916"/>
                </a:cubicBezTo>
                <a:cubicBezTo>
                  <a:pt x="2075797" y="5616997"/>
                  <a:pt x="2075797" y="5616997"/>
                  <a:pt x="2075797" y="5616997"/>
                </a:cubicBezTo>
                <a:cubicBezTo>
                  <a:pt x="2072523" y="5614631"/>
                  <a:pt x="2067907" y="5613347"/>
                  <a:pt x="2064256" y="5613784"/>
                </a:cubicBezTo>
                <a:cubicBezTo>
                  <a:pt x="2060981" y="5611419"/>
                  <a:pt x="2059639" y="5612500"/>
                  <a:pt x="2058296" y="5613581"/>
                </a:cubicBezTo>
                <a:cubicBezTo>
                  <a:pt x="2056953" y="5614662"/>
                  <a:pt x="2055611" y="5615743"/>
                  <a:pt x="2055611" y="5615743"/>
                </a:cubicBezTo>
                <a:cubicBezTo>
                  <a:pt x="2053303" y="5615100"/>
                  <a:pt x="2052336" y="5613376"/>
                  <a:pt x="2051371" y="5611654"/>
                </a:cubicBezTo>
                <a:cubicBezTo>
                  <a:pt x="2050405" y="5609930"/>
                  <a:pt x="2049063" y="5611012"/>
                  <a:pt x="2049063" y="5611012"/>
                </a:cubicBezTo>
                <a:cubicBezTo>
                  <a:pt x="2048686" y="5613816"/>
                  <a:pt x="2048686" y="5613816"/>
                  <a:pt x="2049651" y="5615539"/>
                </a:cubicBezTo>
                <a:cubicBezTo>
                  <a:pt x="2050617" y="5617262"/>
                  <a:pt x="2052927" y="5617905"/>
                  <a:pt x="2053892" y="5619628"/>
                </a:cubicBezTo>
                <a:cubicBezTo>
                  <a:pt x="2052548" y="5620709"/>
                  <a:pt x="2053514" y="5622433"/>
                  <a:pt x="2053514" y="5622433"/>
                </a:cubicBezTo>
                <a:cubicBezTo>
                  <a:pt x="2053514" y="5622433"/>
                  <a:pt x="2052172" y="5623513"/>
                  <a:pt x="2052172" y="5623513"/>
                </a:cubicBezTo>
                <a:cubicBezTo>
                  <a:pt x="2050453" y="5627399"/>
                  <a:pt x="2053350" y="5632568"/>
                  <a:pt x="2055281" y="5636016"/>
                </a:cubicBezTo>
                <a:cubicBezTo>
                  <a:pt x="2057589" y="5636659"/>
                  <a:pt x="2058556" y="5638382"/>
                  <a:pt x="2060864" y="5639024"/>
                </a:cubicBezTo>
                <a:cubicBezTo>
                  <a:pt x="2063172" y="5639666"/>
                  <a:pt x="2063172" y="5639666"/>
                  <a:pt x="2064138" y="5641390"/>
                </a:cubicBezTo>
                <a:cubicBezTo>
                  <a:pt x="2064138" y="5641390"/>
                  <a:pt x="2066446" y="5642032"/>
                  <a:pt x="2066446" y="5642032"/>
                </a:cubicBezTo>
                <a:cubicBezTo>
                  <a:pt x="2067412" y="5643756"/>
                  <a:pt x="2066070" y="5644837"/>
                  <a:pt x="2067035" y="5646560"/>
                </a:cubicBezTo>
                <a:cubicBezTo>
                  <a:pt x="2064726" y="5645918"/>
                  <a:pt x="2064726" y="5645918"/>
                  <a:pt x="2063384" y="5646998"/>
                </a:cubicBezTo>
                <a:cubicBezTo>
                  <a:pt x="2063761" y="5644194"/>
                  <a:pt x="2063761" y="5644194"/>
                  <a:pt x="2063761" y="5644194"/>
                </a:cubicBezTo>
                <a:cubicBezTo>
                  <a:pt x="2059144" y="5642908"/>
                  <a:pt x="2056836" y="5642267"/>
                  <a:pt x="2058390" y="5648517"/>
                </a:cubicBezTo>
                <a:cubicBezTo>
                  <a:pt x="2060698" y="5649160"/>
                  <a:pt x="2063596" y="5654331"/>
                  <a:pt x="2065904" y="5654973"/>
                </a:cubicBezTo>
                <a:cubicBezTo>
                  <a:pt x="2065904" y="5654973"/>
                  <a:pt x="2068590" y="5652811"/>
                  <a:pt x="2066658" y="5649365"/>
                </a:cubicBezTo>
                <a:cubicBezTo>
                  <a:pt x="2067624" y="5651088"/>
                  <a:pt x="2067624" y="5651088"/>
                  <a:pt x="2068967" y="5650007"/>
                </a:cubicBezTo>
                <a:cubicBezTo>
                  <a:pt x="2068967" y="5650007"/>
                  <a:pt x="2068967" y="5650007"/>
                  <a:pt x="2069343" y="5647203"/>
                </a:cubicBezTo>
                <a:cubicBezTo>
                  <a:pt x="2071276" y="5650650"/>
                  <a:pt x="2072830" y="5656900"/>
                  <a:pt x="2075514" y="5654738"/>
                </a:cubicBezTo>
                <a:cubicBezTo>
                  <a:pt x="2073960" y="5648488"/>
                  <a:pt x="2081097" y="5657748"/>
                  <a:pt x="2080885" y="5650414"/>
                </a:cubicBezTo>
                <a:cubicBezTo>
                  <a:pt x="2081474" y="5654942"/>
                  <a:pt x="2087434" y="5655147"/>
                  <a:pt x="2089153" y="5651261"/>
                </a:cubicBezTo>
                <a:cubicBezTo>
                  <a:pt x="2090495" y="5650181"/>
                  <a:pt x="2090495" y="5650181"/>
                  <a:pt x="2090495" y="5650181"/>
                </a:cubicBezTo>
                <a:cubicBezTo>
                  <a:pt x="2090119" y="5652985"/>
                  <a:pt x="2090119" y="5652985"/>
                  <a:pt x="2089742" y="5655788"/>
                </a:cubicBezTo>
                <a:cubicBezTo>
                  <a:pt x="2090708" y="5657512"/>
                  <a:pt x="2089364" y="5658592"/>
                  <a:pt x="2090331" y="5660316"/>
                </a:cubicBezTo>
                <a:cubicBezTo>
                  <a:pt x="2090331" y="5660316"/>
                  <a:pt x="2088988" y="5661397"/>
                  <a:pt x="2088988" y="5661397"/>
                </a:cubicBezTo>
                <a:cubicBezTo>
                  <a:pt x="2088988" y="5661397"/>
                  <a:pt x="2088988" y="5661397"/>
                  <a:pt x="2087645" y="5662479"/>
                </a:cubicBezTo>
                <a:cubicBezTo>
                  <a:pt x="2085337" y="5661837"/>
                  <a:pt x="2080720" y="5660552"/>
                  <a:pt x="2078035" y="5662713"/>
                </a:cubicBezTo>
                <a:cubicBezTo>
                  <a:pt x="2078035" y="5662713"/>
                  <a:pt x="2076692" y="5663795"/>
                  <a:pt x="2077658" y="5665518"/>
                </a:cubicBezTo>
                <a:cubicBezTo>
                  <a:pt x="2078624" y="5667241"/>
                  <a:pt x="2079966" y="5666159"/>
                  <a:pt x="2079966" y="5666159"/>
                </a:cubicBezTo>
                <a:cubicBezTo>
                  <a:pt x="2081308" y="5665079"/>
                  <a:pt x="2084961" y="5664641"/>
                  <a:pt x="2088234" y="5667006"/>
                </a:cubicBezTo>
                <a:cubicBezTo>
                  <a:pt x="2088234" y="5667006"/>
                  <a:pt x="2089200" y="5668730"/>
                  <a:pt x="2090166" y="5670453"/>
                </a:cubicBezTo>
                <a:cubicBezTo>
                  <a:pt x="2088281" y="5684475"/>
                  <a:pt x="2069391" y="5664672"/>
                  <a:pt x="2069438" y="5682140"/>
                </a:cubicBezTo>
                <a:cubicBezTo>
                  <a:pt x="2070780" y="5681059"/>
                  <a:pt x="2073465" y="5678897"/>
                  <a:pt x="2074430" y="5680619"/>
                </a:cubicBezTo>
                <a:cubicBezTo>
                  <a:pt x="2071958" y="5690114"/>
                  <a:pt x="2063314" y="5692072"/>
                  <a:pt x="2068142" y="5700689"/>
                </a:cubicBezTo>
                <a:cubicBezTo>
                  <a:pt x="2063525" y="5699404"/>
                  <a:pt x="2057354" y="5691868"/>
                  <a:pt x="2052738" y="5690582"/>
                </a:cubicBezTo>
                <a:cubicBezTo>
                  <a:pt x="2055635" y="5695753"/>
                  <a:pt x="2061806" y="5703289"/>
                  <a:pt x="2055847" y="5703086"/>
                </a:cubicBezTo>
                <a:cubicBezTo>
                  <a:pt x="2054881" y="5701362"/>
                  <a:pt x="2055258" y="5698557"/>
                  <a:pt x="2052950" y="5697916"/>
                </a:cubicBezTo>
                <a:cubicBezTo>
                  <a:pt x="2053161" y="5705247"/>
                  <a:pt x="2051065" y="5711937"/>
                  <a:pt x="2043763" y="5712814"/>
                </a:cubicBezTo>
                <a:cubicBezTo>
                  <a:pt x="2042420" y="5713895"/>
                  <a:pt x="2041454" y="5712171"/>
                  <a:pt x="2040489" y="5710449"/>
                </a:cubicBezTo>
                <a:lnTo>
                  <a:pt x="2039523" y="5708724"/>
                </a:lnTo>
                <a:cubicBezTo>
                  <a:pt x="2040866" y="5707644"/>
                  <a:pt x="2049722" y="5713018"/>
                  <a:pt x="2046826" y="5707848"/>
                </a:cubicBezTo>
                <a:cubicBezTo>
                  <a:pt x="2042209" y="5706563"/>
                  <a:pt x="2049298" y="5698355"/>
                  <a:pt x="2043127" y="5690818"/>
                </a:cubicBezTo>
                <a:cubicBezTo>
                  <a:pt x="2041785" y="5691900"/>
                  <a:pt x="2040065" y="5695784"/>
                  <a:pt x="2038134" y="5692338"/>
                </a:cubicBezTo>
                <a:cubicBezTo>
                  <a:pt x="2039476" y="5691256"/>
                  <a:pt x="2037545" y="5687810"/>
                  <a:pt x="2035236" y="5687167"/>
                </a:cubicBezTo>
                <a:cubicBezTo>
                  <a:pt x="2035613" y="5684363"/>
                  <a:pt x="2035024" y="5679835"/>
                  <a:pt x="2033093" y="5676388"/>
                </a:cubicBezTo>
                <a:cubicBezTo>
                  <a:pt x="2033093" y="5676388"/>
                  <a:pt x="2032127" y="5674664"/>
                  <a:pt x="2032127" y="5674664"/>
                </a:cubicBezTo>
                <a:cubicBezTo>
                  <a:pt x="2030785" y="5675745"/>
                  <a:pt x="2030785" y="5675745"/>
                  <a:pt x="2030785" y="5675745"/>
                </a:cubicBezTo>
                <a:cubicBezTo>
                  <a:pt x="2031373" y="5680274"/>
                  <a:pt x="2032339" y="5681997"/>
                  <a:pt x="2031962" y="5684801"/>
                </a:cubicBezTo>
                <a:cubicBezTo>
                  <a:pt x="2030996" y="5683077"/>
                  <a:pt x="2030996" y="5683077"/>
                  <a:pt x="2030996" y="5683077"/>
                </a:cubicBezTo>
                <a:cubicBezTo>
                  <a:pt x="2022140" y="5677704"/>
                  <a:pt x="2035448" y="5694499"/>
                  <a:pt x="2029488" y="5694295"/>
                </a:cubicBezTo>
                <a:cubicBezTo>
                  <a:pt x="2031421" y="5697742"/>
                  <a:pt x="2031421" y="5697742"/>
                  <a:pt x="2031421" y="5697742"/>
                </a:cubicBezTo>
                <a:cubicBezTo>
                  <a:pt x="2029113" y="5697099"/>
                  <a:pt x="2027769" y="5698181"/>
                  <a:pt x="2026427" y="5699261"/>
                </a:cubicBezTo>
                <a:cubicBezTo>
                  <a:pt x="2024119" y="5698619"/>
                  <a:pt x="2023153" y="5696896"/>
                  <a:pt x="2023530" y="5694091"/>
                </a:cubicBezTo>
                <a:cubicBezTo>
                  <a:pt x="2025838" y="5694734"/>
                  <a:pt x="2028900" y="5689768"/>
                  <a:pt x="2025038" y="5682874"/>
                </a:cubicBezTo>
                <a:cubicBezTo>
                  <a:pt x="2025414" y="5680070"/>
                  <a:pt x="2026757" y="5678989"/>
                  <a:pt x="2027133" y="5676184"/>
                </a:cubicBezTo>
                <a:cubicBezTo>
                  <a:pt x="2026168" y="5674461"/>
                  <a:pt x="2026168" y="5674461"/>
                  <a:pt x="2025202" y="5672738"/>
                </a:cubicBezTo>
                <a:cubicBezTo>
                  <a:pt x="2023860" y="5673819"/>
                  <a:pt x="2023860" y="5673819"/>
                  <a:pt x="2023860" y="5673819"/>
                </a:cubicBezTo>
                <a:cubicBezTo>
                  <a:pt x="2023483" y="5676623"/>
                  <a:pt x="2023483" y="5676623"/>
                  <a:pt x="2023105" y="5679427"/>
                </a:cubicBezTo>
                <a:cubicBezTo>
                  <a:pt x="2022140" y="5677704"/>
                  <a:pt x="2022140" y="5677704"/>
                  <a:pt x="2022140" y="5677704"/>
                </a:cubicBezTo>
                <a:cubicBezTo>
                  <a:pt x="2018065" y="5663478"/>
                  <a:pt x="2020208" y="5674257"/>
                  <a:pt x="2019455" y="5679866"/>
                </a:cubicBezTo>
                <a:cubicBezTo>
                  <a:pt x="2019078" y="5682671"/>
                  <a:pt x="2019078" y="5682671"/>
                  <a:pt x="2019078" y="5682671"/>
                </a:cubicBezTo>
                <a:cubicBezTo>
                  <a:pt x="2018112" y="5680946"/>
                  <a:pt x="2017146" y="5679223"/>
                  <a:pt x="2016180" y="5677500"/>
                </a:cubicBezTo>
                <a:cubicBezTo>
                  <a:pt x="2014249" y="5674053"/>
                  <a:pt x="2012318" y="5670607"/>
                  <a:pt x="2010386" y="5667159"/>
                </a:cubicBezTo>
                <a:cubicBezTo>
                  <a:pt x="2010386" y="5667159"/>
                  <a:pt x="2011729" y="5666079"/>
                  <a:pt x="2011729" y="5666079"/>
                </a:cubicBezTo>
                <a:cubicBezTo>
                  <a:pt x="2012106" y="5663274"/>
                  <a:pt x="2013448" y="5662193"/>
                  <a:pt x="2014791" y="5661112"/>
                </a:cubicBezTo>
                <a:cubicBezTo>
                  <a:pt x="2016133" y="5660031"/>
                  <a:pt x="2016133" y="5660031"/>
                  <a:pt x="2017476" y="5658951"/>
                </a:cubicBezTo>
                <a:cubicBezTo>
                  <a:pt x="2017476" y="5658951"/>
                  <a:pt x="2017853" y="5656147"/>
                  <a:pt x="2016887" y="5654423"/>
                </a:cubicBezTo>
                <a:cubicBezTo>
                  <a:pt x="2015921" y="5652699"/>
                  <a:pt x="2013613" y="5652057"/>
                  <a:pt x="2013613" y="5652057"/>
                </a:cubicBezTo>
                <a:cubicBezTo>
                  <a:pt x="2013236" y="5654862"/>
                  <a:pt x="2012271" y="5653138"/>
                  <a:pt x="2010928" y="5654219"/>
                </a:cubicBezTo>
                <a:cubicBezTo>
                  <a:pt x="2010928" y="5654219"/>
                  <a:pt x="2009585" y="5655300"/>
                  <a:pt x="2009585" y="5655300"/>
                </a:cubicBezTo>
                <a:cubicBezTo>
                  <a:pt x="2008242" y="5656380"/>
                  <a:pt x="2006523" y="5660266"/>
                  <a:pt x="2006147" y="5663070"/>
                </a:cubicBezTo>
                <a:cubicBezTo>
                  <a:pt x="2007112" y="5664794"/>
                  <a:pt x="2005769" y="5665874"/>
                  <a:pt x="2003461" y="5665232"/>
                </a:cubicBezTo>
                <a:cubicBezTo>
                  <a:pt x="2003461" y="5665232"/>
                  <a:pt x="2002495" y="5663509"/>
                  <a:pt x="2000186" y="5662865"/>
                </a:cubicBezTo>
                <a:cubicBezTo>
                  <a:pt x="2000186" y="5662865"/>
                  <a:pt x="1998844" y="5663947"/>
                  <a:pt x="1998844" y="5663947"/>
                </a:cubicBezTo>
                <a:cubicBezTo>
                  <a:pt x="1998844" y="5663947"/>
                  <a:pt x="1999811" y="5665671"/>
                  <a:pt x="2000776" y="5667394"/>
                </a:cubicBezTo>
                <a:cubicBezTo>
                  <a:pt x="2002119" y="5666313"/>
                  <a:pt x="2003084" y="5668036"/>
                  <a:pt x="2004050" y="5669760"/>
                </a:cubicBezTo>
                <a:cubicBezTo>
                  <a:pt x="2005392" y="5668678"/>
                  <a:pt x="2005392" y="5668678"/>
                  <a:pt x="2005392" y="5668678"/>
                </a:cubicBezTo>
                <a:cubicBezTo>
                  <a:pt x="2006358" y="5670403"/>
                  <a:pt x="2007701" y="5669322"/>
                  <a:pt x="2009043" y="5668240"/>
                </a:cubicBezTo>
                <a:cubicBezTo>
                  <a:pt x="2010975" y="5671688"/>
                  <a:pt x="2012907" y="5675134"/>
                  <a:pt x="2014838" y="5678581"/>
                </a:cubicBezTo>
                <a:cubicBezTo>
                  <a:pt x="2014838" y="5678581"/>
                  <a:pt x="2015804" y="5680304"/>
                  <a:pt x="2016769" y="5682028"/>
                </a:cubicBezTo>
                <a:cubicBezTo>
                  <a:pt x="2015426" y="5683108"/>
                  <a:pt x="2015426" y="5683108"/>
                  <a:pt x="2015426" y="5683108"/>
                </a:cubicBezTo>
                <a:cubicBezTo>
                  <a:pt x="2014084" y="5684189"/>
                  <a:pt x="2012741" y="5685270"/>
                  <a:pt x="2012741" y="5685270"/>
                </a:cubicBezTo>
                <a:cubicBezTo>
                  <a:pt x="2012365" y="5688075"/>
                  <a:pt x="2012365" y="5688075"/>
                  <a:pt x="2012365" y="5688075"/>
                </a:cubicBezTo>
                <a:cubicBezTo>
                  <a:pt x="2011022" y="5689156"/>
                  <a:pt x="2010645" y="5691960"/>
                  <a:pt x="2011610" y="5693683"/>
                </a:cubicBezTo>
                <a:cubicBezTo>
                  <a:pt x="2013919" y="5694327"/>
                  <a:pt x="2014885" y="5696050"/>
                  <a:pt x="2016227" y="5694968"/>
                </a:cubicBezTo>
                <a:cubicBezTo>
                  <a:pt x="2015262" y="5693245"/>
                  <a:pt x="2016605" y="5692165"/>
                  <a:pt x="2016605" y="5692165"/>
                </a:cubicBezTo>
                <a:cubicBezTo>
                  <a:pt x="2017947" y="5691083"/>
                  <a:pt x="2017947" y="5691083"/>
                  <a:pt x="2019290" y="5690002"/>
                </a:cubicBezTo>
                <a:cubicBezTo>
                  <a:pt x="2020255" y="5691726"/>
                  <a:pt x="2020255" y="5691726"/>
                  <a:pt x="2020255" y="5691726"/>
                </a:cubicBezTo>
                <a:cubicBezTo>
                  <a:pt x="2020844" y="5696253"/>
                  <a:pt x="2023741" y="5701424"/>
                  <a:pt x="2027016" y="5703789"/>
                </a:cubicBezTo>
                <a:cubicBezTo>
                  <a:pt x="2028358" y="5702709"/>
                  <a:pt x="2028358" y="5702709"/>
                  <a:pt x="2028358" y="5702709"/>
                </a:cubicBezTo>
                <a:cubicBezTo>
                  <a:pt x="2029701" y="5701628"/>
                  <a:pt x="2029701" y="5701628"/>
                  <a:pt x="2029701" y="5701628"/>
                </a:cubicBezTo>
                <a:cubicBezTo>
                  <a:pt x="2030667" y="5703351"/>
                  <a:pt x="2031632" y="5705074"/>
                  <a:pt x="2031256" y="5707879"/>
                </a:cubicBezTo>
                <a:cubicBezTo>
                  <a:pt x="2032221" y="5709603"/>
                  <a:pt x="2032221" y="5709603"/>
                  <a:pt x="2032221" y="5709603"/>
                </a:cubicBezTo>
                <a:cubicBezTo>
                  <a:pt x="2030879" y="5710682"/>
                  <a:pt x="2028570" y="5710040"/>
                  <a:pt x="2028570" y="5710040"/>
                </a:cubicBezTo>
                <a:cubicBezTo>
                  <a:pt x="2027227" y="5711121"/>
                  <a:pt x="2025885" y="5712202"/>
                  <a:pt x="2025885" y="5712202"/>
                </a:cubicBezTo>
                <a:cubicBezTo>
                  <a:pt x="2025885" y="5712202"/>
                  <a:pt x="2024543" y="5713283"/>
                  <a:pt x="2024543" y="5713283"/>
                </a:cubicBezTo>
                <a:cubicBezTo>
                  <a:pt x="2024543" y="5713283"/>
                  <a:pt x="2023199" y="5714364"/>
                  <a:pt x="2024165" y="5716088"/>
                </a:cubicBezTo>
                <a:cubicBezTo>
                  <a:pt x="2025132" y="5717811"/>
                  <a:pt x="2026097" y="5719535"/>
                  <a:pt x="2028405" y="5720177"/>
                </a:cubicBezTo>
                <a:cubicBezTo>
                  <a:pt x="2029748" y="5719096"/>
                  <a:pt x="2029748" y="5719096"/>
                  <a:pt x="2032056" y="5719738"/>
                </a:cubicBezTo>
                <a:cubicBezTo>
                  <a:pt x="2033399" y="5718658"/>
                  <a:pt x="2033399" y="5718658"/>
                  <a:pt x="2033399" y="5718658"/>
                </a:cubicBezTo>
                <a:cubicBezTo>
                  <a:pt x="2035331" y="5722105"/>
                  <a:pt x="2036296" y="5723827"/>
                  <a:pt x="2038228" y="5727275"/>
                </a:cubicBezTo>
                <a:cubicBezTo>
                  <a:pt x="2039194" y="5728998"/>
                  <a:pt x="2039194" y="5728998"/>
                  <a:pt x="2039194" y="5728998"/>
                </a:cubicBezTo>
                <a:cubicBezTo>
                  <a:pt x="2041502" y="5729640"/>
                  <a:pt x="2041502" y="5729640"/>
                  <a:pt x="2044777" y="5732006"/>
                </a:cubicBezTo>
                <a:cubicBezTo>
                  <a:pt x="2043434" y="5733088"/>
                  <a:pt x="2043434" y="5733088"/>
                  <a:pt x="2043434" y="5733088"/>
                </a:cubicBezTo>
                <a:cubicBezTo>
                  <a:pt x="2043434" y="5733088"/>
                  <a:pt x="2044400" y="5734811"/>
                  <a:pt x="2044400" y="5734811"/>
                </a:cubicBezTo>
                <a:cubicBezTo>
                  <a:pt x="2038440" y="5734606"/>
                  <a:pt x="2034412" y="5737850"/>
                  <a:pt x="2030384" y="5741092"/>
                </a:cubicBezTo>
                <a:cubicBezTo>
                  <a:pt x="2027699" y="5743254"/>
                  <a:pt x="2025014" y="5745417"/>
                  <a:pt x="2021362" y="5745854"/>
                </a:cubicBezTo>
                <a:cubicBezTo>
                  <a:pt x="2021362" y="5745854"/>
                  <a:pt x="2020396" y="5744131"/>
                  <a:pt x="2019431" y="5742408"/>
                </a:cubicBezTo>
                <a:cubicBezTo>
                  <a:pt x="2016157" y="5740041"/>
                  <a:pt x="2013260" y="5734872"/>
                  <a:pt x="2009232" y="5738115"/>
                </a:cubicBezTo>
                <a:cubicBezTo>
                  <a:pt x="2007890" y="5739196"/>
                  <a:pt x="2008855" y="5740920"/>
                  <a:pt x="2009821" y="5742642"/>
                </a:cubicBezTo>
                <a:cubicBezTo>
                  <a:pt x="2010787" y="5744366"/>
                  <a:pt x="2013095" y="5745009"/>
                  <a:pt x="2013095" y="5745009"/>
                </a:cubicBezTo>
                <a:cubicBezTo>
                  <a:pt x="2014438" y="5743927"/>
                  <a:pt x="2014438" y="5743927"/>
                  <a:pt x="2016369" y="5747374"/>
                </a:cubicBezTo>
                <a:cubicBezTo>
                  <a:pt x="2018677" y="5748017"/>
                  <a:pt x="2020610" y="5751464"/>
                  <a:pt x="2021575" y="5753187"/>
                </a:cubicBezTo>
                <a:cubicBezTo>
                  <a:pt x="2022917" y="5752106"/>
                  <a:pt x="2022917" y="5752106"/>
                  <a:pt x="2022917" y="5752106"/>
                </a:cubicBezTo>
                <a:cubicBezTo>
                  <a:pt x="2026568" y="5751667"/>
                  <a:pt x="2030596" y="5748424"/>
                  <a:pt x="2034247" y="5747986"/>
                </a:cubicBezTo>
                <a:cubicBezTo>
                  <a:pt x="2038275" y="5744743"/>
                  <a:pt x="2042303" y="5741500"/>
                  <a:pt x="2045953" y="5741062"/>
                </a:cubicBezTo>
                <a:cubicBezTo>
                  <a:pt x="2052337" y="5755930"/>
                  <a:pt x="2051536" y="5744070"/>
                  <a:pt x="2055776" y="5748159"/>
                </a:cubicBezTo>
                <a:cubicBezTo>
                  <a:pt x="2049817" y="5747955"/>
                  <a:pt x="2060604" y="5756775"/>
                  <a:pt x="2056577" y="5760019"/>
                </a:cubicBezTo>
                <a:cubicBezTo>
                  <a:pt x="2054645" y="5756572"/>
                  <a:pt x="2053680" y="5754849"/>
                  <a:pt x="2052337" y="5755930"/>
                </a:cubicBezTo>
                <a:cubicBezTo>
                  <a:pt x="2053303" y="5757653"/>
                  <a:pt x="2053303" y="5757653"/>
                  <a:pt x="2053303" y="5757653"/>
                </a:cubicBezTo>
                <a:cubicBezTo>
                  <a:pt x="2050994" y="5757010"/>
                  <a:pt x="2048687" y="5756368"/>
                  <a:pt x="2047344" y="5757448"/>
                </a:cubicBezTo>
                <a:cubicBezTo>
                  <a:pt x="2046000" y="5758531"/>
                  <a:pt x="2046000" y="5758531"/>
                  <a:pt x="2044658" y="5759611"/>
                </a:cubicBezTo>
                <a:cubicBezTo>
                  <a:pt x="2044658" y="5759611"/>
                  <a:pt x="2044281" y="5762416"/>
                  <a:pt x="2045247" y="5764139"/>
                </a:cubicBezTo>
                <a:cubicBezTo>
                  <a:pt x="2042562" y="5766301"/>
                  <a:pt x="2042562" y="5766301"/>
                  <a:pt x="2042562" y="5766301"/>
                </a:cubicBezTo>
                <a:cubicBezTo>
                  <a:pt x="2039876" y="5768463"/>
                  <a:pt x="2038534" y="5769543"/>
                  <a:pt x="2036226" y="5768901"/>
                </a:cubicBezTo>
                <a:cubicBezTo>
                  <a:pt x="2034883" y="5769982"/>
                  <a:pt x="2032575" y="5769340"/>
                  <a:pt x="2031232" y="5770420"/>
                </a:cubicBezTo>
                <a:cubicBezTo>
                  <a:pt x="2031232" y="5770420"/>
                  <a:pt x="2030855" y="5773225"/>
                  <a:pt x="2030855" y="5773225"/>
                </a:cubicBezTo>
                <a:cubicBezTo>
                  <a:pt x="2031821" y="5774949"/>
                  <a:pt x="2033164" y="5773867"/>
                  <a:pt x="2033164" y="5773867"/>
                </a:cubicBezTo>
                <a:cubicBezTo>
                  <a:pt x="2034506" y="5772785"/>
                  <a:pt x="2036815" y="5773428"/>
                  <a:pt x="2038157" y="5772349"/>
                </a:cubicBezTo>
                <a:cubicBezTo>
                  <a:pt x="2040465" y="5772990"/>
                  <a:pt x="2041808" y="5771908"/>
                  <a:pt x="2043152" y="5770828"/>
                </a:cubicBezTo>
                <a:cubicBezTo>
                  <a:pt x="2043363" y="5778161"/>
                  <a:pt x="2043363" y="5778161"/>
                  <a:pt x="2043363" y="5778161"/>
                </a:cubicBezTo>
                <a:cubicBezTo>
                  <a:pt x="2042398" y="5776437"/>
                  <a:pt x="2042398" y="5776437"/>
                  <a:pt x="2042398" y="5776437"/>
                </a:cubicBezTo>
                <a:cubicBezTo>
                  <a:pt x="2036438" y="5776234"/>
                  <a:pt x="2036272" y="5786370"/>
                  <a:pt x="2029348" y="5784442"/>
                </a:cubicBezTo>
                <a:cubicBezTo>
                  <a:pt x="2038417" y="5797148"/>
                  <a:pt x="2026662" y="5786605"/>
                  <a:pt x="2029183" y="5794578"/>
                </a:cubicBezTo>
                <a:cubicBezTo>
                  <a:pt x="2031491" y="5795221"/>
                  <a:pt x="2033800" y="5795864"/>
                  <a:pt x="2036697" y="5801033"/>
                </a:cubicBezTo>
                <a:cubicBezTo>
                  <a:pt x="2032080" y="5799748"/>
                  <a:pt x="2029018" y="5804715"/>
                  <a:pt x="2025744" y="5802350"/>
                </a:cubicBezTo>
                <a:cubicBezTo>
                  <a:pt x="2024991" y="5807958"/>
                  <a:pt x="2030950" y="5808162"/>
                  <a:pt x="2028264" y="5810324"/>
                </a:cubicBezTo>
                <a:cubicBezTo>
                  <a:pt x="2027298" y="5808600"/>
                  <a:pt x="2025956" y="5809682"/>
                  <a:pt x="2025579" y="5812486"/>
                </a:cubicBezTo>
                <a:cubicBezTo>
                  <a:pt x="2023436" y="5801707"/>
                  <a:pt x="2023859" y="5816372"/>
                  <a:pt x="2017688" y="5808835"/>
                </a:cubicBezTo>
                <a:cubicBezTo>
                  <a:pt x="2021174" y="5818533"/>
                  <a:pt x="2011352" y="5811435"/>
                  <a:pt x="2012530" y="5820491"/>
                </a:cubicBezTo>
                <a:cubicBezTo>
                  <a:pt x="2011565" y="5818767"/>
                  <a:pt x="2011565" y="5818767"/>
                  <a:pt x="2011565" y="5818767"/>
                </a:cubicBezTo>
                <a:cubicBezTo>
                  <a:pt x="2011565" y="5818767"/>
                  <a:pt x="2010598" y="5817044"/>
                  <a:pt x="2009256" y="5818125"/>
                </a:cubicBezTo>
                <a:cubicBezTo>
                  <a:pt x="2009256" y="5818125"/>
                  <a:pt x="2010221" y="5819848"/>
                  <a:pt x="2010221" y="5819848"/>
                </a:cubicBezTo>
                <a:lnTo>
                  <a:pt x="2012153" y="5823295"/>
                </a:lnTo>
                <a:cubicBezTo>
                  <a:pt x="2009468" y="5825458"/>
                  <a:pt x="2005276" y="5838837"/>
                  <a:pt x="1996418" y="5833463"/>
                </a:cubicBezTo>
                <a:cubicBezTo>
                  <a:pt x="1999904" y="5843161"/>
                  <a:pt x="1997973" y="5839713"/>
                  <a:pt x="2003556" y="5842722"/>
                </a:cubicBezTo>
                <a:cubicBezTo>
                  <a:pt x="1997219" y="5845322"/>
                  <a:pt x="1991637" y="5842314"/>
                  <a:pt x="1990883" y="5847922"/>
                </a:cubicBezTo>
                <a:lnTo>
                  <a:pt x="1991849" y="5849647"/>
                </a:lnTo>
                <a:cubicBezTo>
                  <a:pt x="1990883" y="5847922"/>
                  <a:pt x="1989541" y="5849004"/>
                  <a:pt x="1989541" y="5849004"/>
                </a:cubicBezTo>
                <a:cubicBezTo>
                  <a:pt x="1986856" y="5851166"/>
                  <a:pt x="1986479" y="5853970"/>
                  <a:pt x="1986102" y="5856774"/>
                </a:cubicBezTo>
                <a:cubicBezTo>
                  <a:pt x="1986102" y="5856774"/>
                  <a:pt x="1986102" y="5856774"/>
                  <a:pt x="1984760" y="5857855"/>
                </a:cubicBezTo>
                <a:cubicBezTo>
                  <a:pt x="1984760" y="5857855"/>
                  <a:pt x="1985725" y="5859578"/>
                  <a:pt x="1985725" y="5859578"/>
                </a:cubicBezTo>
                <a:cubicBezTo>
                  <a:pt x="1983417" y="5858937"/>
                  <a:pt x="1983417" y="5858937"/>
                  <a:pt x="1982073" y="5860018"/>
                </a:cubicBezTo>
                <a:cubicBezTo>
                  <a:pt x="1983040" y="5861740"/>
                  <a:pt x="1983040" y="5861740"/>
                  <a:pt x="1983040" y="5861740"/>
                </a:cubicBezTo>
                <a:cubicBezTo>
                  <a:pt x="1984971" y="5865187"/>
                  <a:pt x="1983629" y="5866268"/>
                  <a:pt x="1983252" y="5869073"/>
                </a:cubicBezTo>
                <a:cubicBezTo>
                  <a:pt x="1982875" y="5871878"/>
                  <a:pt x="1983841" y="5873601"/>
                  <a:pt x="1984430" y="5878129"/>
                </a:cubicBezTo>
                <a:cubicBezTo>
                  <a:pt x="1987702" y="5880494"/>
                  <a:pt x="1990013" y="5881136"/>
                  <a:pt x="1992321" y="5881779"/>
                </a:cubicBezTo>
                <a:cubicBezTo>
                  <a:pt x="1992697" y="5878975"/>
                  <a:pt x="1992697" y="5878975"/>
                  <a:pt x="1992697" y="5878975"/>
                </a:cubicBezTo>
                <a:cubicBezTo>
                  <a:pt x="1991732" y="5877251"/>
                  <a:pt x="1991732" y="5877251"/>
                  <a:pt x="1991732" y="5877251"/>
                </a:cubicBezTo>
                <a:cubicBezTo>
                  <a:pt x="1993073" y="5876170"/>
                  <a:pt x="1995759" y="5874009"/>
                  <a:pt x="1997101" y="5872928"/>
                </a:cubicBezTo>
                <a:cubicBezTo>
                  <a:pt x="1996513" y="5868399"/>
                  <a:pt x="1996513" y="5868399"/>
                  <a:pt x="1995547" y="5866676"/>
                </a:cubicBezTo>
                <a:cubicBezTo>
                  <a:pt x="2001506" y="5866880"/>
                  <a:pt x="1999575" y="5863433"/>
                  <a:pt x="2005157" y="5866442"/>
                </a:cubicBezTo>
                <a:cubicBezTo>
                  <a:pt x="2001295" y="5859547"/>
                  <a:pt x="2004945" y="5859110"/>
                  <a:pt x="2005322" y="5856305"/>
                </a:cubicBezTo>
                <a:cubicBezTo>
                  <a:pt x="2006288" y="5858028"/>
                  <a:pt x="2005911" y="5860833"/>
                  <a:pt x="2008220" y="5861475"/>
                </a:cubicBezTo>
                <a:cubicBezTo>
                  <a:pt x="2015310" y="5853266"/>
                  <a:pt x="2021646" y="5850666"/>
                  <a:pt x="2027016" y="5846342"/>
                </a:cubicBezTo>
                <a:cubicBezTo>
                  <a:pt x="2027016" y="5846342"/>
                  <a:pt x="2029325" y="5846984"/>
                  <a:pt x="2029325" y="5846984"/>
                </a:cubicBezTo>
                <a:cubicBezTo>
                  <a:pt x="2031256" y="5850432"/>
                  <a:pt x="2034530" y="5852796"/>
                  <a:pt x="2034907" y="5849993"/>
                </a:cubicBezTo>
                <a:cubicBezTo>
                  <a:pt x="2034907" y="5849993"/>
                  <a:pt x="2036249" y="5848912"/>
                  <a:pt x="2036249" y="5848912"/>
                </a:cubicBezTo>
                <a:cubicBezTo>
                  <a:pt x="2035661" y="5844384"/>
                  <a:pt x="2033729" y="5840937"/>
                  <a:pt x="2034106" y="5838133"/>
                </a:cubicBezTo>
                <a:cubicBezTo>
                  <a:pt x="2035072" y="5839856"/>
                  <a:pt x="2035072" y="5839856"/>
                  <a:pt x="2035072" y="5839856"/>
                </a:cubicBezTo>
                <a:cubicBezTo>
                  <a:pt x="2036792" y="5835971"/>
                  <a:pt x="2038134" y="5834891"/>
                  <a:pt x="2038298" y="5824753"/>
                </a:cubicBezTo>
                <a:cubicBezTo>
                  <a:pt x="2039099" y="5836614"/>
                  <a:pt x="2048450" y="5811578"/>
                  <a:pt x="2057519" y="5824284"/>
                </a:cubicBezTo>
                <a:cubicBezTo>
                  <a:pt x="2052526" y="5825804"/>
                  <a:pt x="2055423" y="5830973"/>
                  <a:pt x="2052737" y="5833136"/>
                </a:cubicBezTo>
                <a:cubicBezTo>
                  <a:pt x="2053704" y="5834860"/>
                  <a:pt x="2055635" y="5838306"/>
                  <a:pt x="2056977" y="5837225"/>
                </a:cubicBezTo>
                <a:cubicBezTo>
                  <a:pt x="2056600" y="5840029"/>
                  <a:pt x="2056600" y="5840029"/>
                  <a:pt x="2055258" y="5841111"/>
                </a:cubicBezTo>
                <a:cubicBezTo>
                  <a:pt x="2055258" y="5841111"/>
                  <a:pt x="2055258" y="5841111"/>
                  <a:pt x="2056224" y="5842834"/>
                </a:cubicBezTo>
                <a:cubicBezTo>
                  <a:pt x="2054881" y="5843915"/>
                  <a:pt x="2057189" y="5844557"/>
                  <a:pt x="2057189" y="5844557"/>
                </a:cubicBezTo>
                <a:cubicBezTo>
                  <a:pt x="2058533" y="5843477"/>
                  <a:pt x="2058909" y="5840671"/>
                  <a:pt x="2059285" y="5837867"/>
                </a:cubicBezTo>
                <a:cubicBezTo>
                  <a:pt x="2059285" y="5837867"/>
                  <a:pt x="2060629" y="5836786"/>
                  <a:pt x="2061971" y="5835706"/>
                </a:cubicBezTo>
                <a:cubicBezTo>
                  <a:pt x="2062937" y="5837429"/>
                  <a:pt x="2061594" y="5838510"/>
                  <a:pt x="2062560" y="5840234"/>
                </a:cubicBezTo>
                <a:cubicBezTo>
                  <a:pt x="2061218" y="5841314"/>
                  <a:pt x="2059874" y="5842396"/>
                  <a:pt x="2062183" y="5843038"/>
                </a:cubicBezTo>
                <a:cubicBezTo>
                  <a:pt x="2063149" y="5844762"/>
                  <a:pt x="2064115" y="5846484"/>
                  <a:pt x="2065080" y="5848208"/>
                </a:cubicBezTo>
                <a:cubicBezTo>
                  <a:pt x="2062395" y="5850370"/>
                  <a:pt x="2061806" y="5845842"/>
                  <a:pt x="2059498" y="5845199"/>
                </a:cubicBezTo>
                <a:cubicBezTo>
                  <a:pt x="2060087" y="5849726"/>
                  <a:pt x="2063361" y="5852094"/>
                  <a:pt x="2062984" y="5854897"/>
                </a:cubicBezTo>
                <a:cubicBezTo>
                  <a:pt x="2059710" y="5852532"/>
                  <a:pt x="2052407" y="5853408"/>
                  <a:pt x="2055682" y="5855775"/>
                </a:cubicBezTo>
                <a:cubicBezTo>
                  <a:pt x="2057024" y="5854693"/>
                  <a:pt x="2057613" y="5859221"/>
                  <a:pt x="2058579" y="5860946"/>
                </a:cubicBezTo>
                <a:cubicBezTo>
                  <a:pt x="2058202" y="5863749"/>
                  <a:pt x="2057825" y="5866553"/>
                  <a:pt x="2058791" y="5868276"/>
                </a:cubicBezTo>
                <a:cubicBezTo>
                  <a:pt x="2057448" y="5869358"/>
                  <a:pt x="2058414" y="5871081"/>
                  <a:pt x="2058414" y="5871081"/>
                </a:cubicBezTo>
                <a:cubicBezTo>
                  <a:pt x="2056106" y="5870439"/>
                  <a:pt x="2056106" y="5870439"/>
                  <a:pt x="2055140" y="5868715"/>
                </a:cubicBezTo>
                <a:cubicBezTo>
                  <a:pt x="2053797" y="5869796"/>
                  <a:pt x="2053797" y="5869796"/>
                  <a:pt x="2052832" y="5868073"/>
                </a:cubicBezTo>
                <a:cubicBezTo>
                  <a:pt x="2052832" y="5868073"/>
                  <a:pt x="2052832" y="5868073"/>
                  <a:pt x="2051489" y="5869154"/>
                </a:cubicBezTo>
                <a:cubicBezTo>
                  <a:pt x="2051112" y="5871958"/>
                  <a:pt x="2052078" y="5873682"/>
                  <a:pt x="2052078" y="5873682"/>
                </a:cubicBezTo>
                <a:cubicBezTo>
                  <a:pt x="2054386" y="5874324"/>
                  <a:pt x="2054386" y="5874324"/>
                  <a:pt x="2054386" y="5874324"/>
                </a:cubicBezTo>
                <a:cubicBezTo>
                  <a:pt x="2055352" y="5876047"/>
                  <a:pt x="2055352" y="5876047"/>
                  <a:pt x="2057661" y="5876690"/>
                </a:cubicBezTo>
                <a:cubicBezTo>
                  <a:pt x="2058627" y="5878414"/>
                  <a:pt x="2058627" y="5878414"/>
                  <a:pt x="2059592" y="5880137"/>
                </a:cubicBezTo>
                <a:cubicBezTo>
                  <a:pt x="2056907" y="5882299"/>
                  <a:pt x="2060181" y="5884666"/>
                  <a:pt x="2058838" y="5885746"/>
                </a:cubicBezTo>
                <a:cubicBezTo>
                  <a:pt x="2056907" y="5882299"/>
                  <a:pt x="2054811" y="5888989"/>
                  <a:pt x="2052879" y="5885541"/>
                </a:cubicBezTo>
                <a:cubicBezTo>
                  <a:pt x="2050405" y="5895036"/>
                  <a:pt x="2049441" y="5893313"/>
                  <a:pt x="2042727" y="5898718"/>
                </a:cubicBezTo>
                <a:cubicBezTo>
                  <a:pt x="2056035" y="5915512"/>
                  <a:pt x="2052549" y="5905814"/>
                  <a:pt x="2058132" y="5908823"/>
                </a:cubicBezTo>
                <a:cubicBezTo>
                  <a:pt x="2065599" y="5897809"/>
                  <a:pt x="2073277" y="5894128"/>
                  <a:pt x="2074195" y="5878383"/>
                </a:cubicBezTo>
                <a:cubicBezTo>
                  <a:pt x="2068237" y="5878179"/>
                  <a:pt x="2064750" y="5868481"/>
                  <a:pt x="2063031" y="5872366"/>
                </a:cubicBezTo>
                <a:cubicBezTo>
                  <a:pt x="2063031" y="5872366"/>
                  <a:pt x="2062066" y="5870643"/>
                  <a:pt x="2062066" y="5870643"/>
                </a:cubicBezTo>
                <a:cubicBezTo>
                  <a:pt x="2062442" y="5867838"/>
                  <a:pt x="2061476" y="5866115"/>
                  <a:pt x="2062819" y="5865034"/>
                </a:cubicBezTo>
                <a:cubicBezTo>
                  <a:pt x="2067436" y="5866319"/>
                  <a:pt x="2072641" y="5872131"/>
                  <a:pt x="2071464" y="5863076"/>
                </a:cubicBezTo>
                <a:cubicBezTo>
                  <a:pt x="2073607" y="5873855"/>
                  <a:pt x="2081074" y="5862841"/>
                  <a:pt x="2086492" y="5875986"/>
                </a:cubicBezTo>
                <a:cubicBezTo>
                  <a:pt x="2100129" y="5872509"/>
                  <a:pt x="2099918" y="5865177"/>
                  <a:pt x="2108939" y="5860414"/>
                </a:cubicBezTo>
                <a:cubicBezTo>
                  <a:pt x="2108562" y="5863218"/>
                  <a:pt x="2106253" y="5862575"/>
                  <a:pt x="2108185" y="5866023"/>
                </a:cubicBezTo>
                <a:cubicBezTo>
                  <a:pt x="2111247" y="5861056"/>
                  <a:pt x="2113767" y="5869031"/>
                  <a:pt x="2116453" y="5866869"/>
                </a:cubicBezTo>
                <a:cubicBezTo>
                  <a:pt x="2113555" y="5861699"/>
                  <a:pt x="2112213" y="5862780"/>
                  <a:pt x="2109316" y="5857610"/>
                </a:cubicBezTo>
                <a:cubicBezTo>
                  <a:pt x="2115799" y="5856141"/>
                  <a:pt x="2124098" y="5846178"/>
                  <a:pt x="2130604" y="5843284"/>
                </a:cubicBezTo>
                <a:lnTo>
                  <a:pt x="2136379" y="5843324"/>
                </a:lnTo>
                <a:lnTo>
                  <a:pt x="2134660" y="5847208"/>
                </a:lnTo>
                <a:cubicBezTo>
                  <a:pt x="2133695" y="5845484"/>
                  <a:pt x="2135038" y="5844404"/>
                  <a:pt x="2136380" y="5843324"/>
                </a:cubicBezTo>
                <a:lnTo>
                  <a:pt x="2136379" y="5843324"/>
                </a:lnTo>
                <a:lnTo>
                  <a:pt x="2138099" y="5839438"/>
                </a:lnTo>
                <a:cubicBezTo>
                  <a:pt x="2138099" y="5839438"/>
                  <a:pt x="2139442" y="5838358"/>
                  <a:pt x="2140408" y="5840080"/>
                </a:cubicBezTo>
                <a:cubicBezTo>
                  <a:pt x="2140408" y="5840080"/>
                  <a:pt x="2141374" y="5841804"/>
                  <a:pt x="2141374" y="5841804"/>
                </a:cubicBezTo>
                <a:cubicBezTo>
                  <a:pt x="2141374" y="5841804"/>
                  <a:pt x="2142339" y="5843527"/>
                  <a:pt x="2143682" y="5842446"/>
                </a:cubicBezTo>
                <a:cubicBezTo>
                  <a:pt x="2142716" y="5840722"/>
                  <a:pt x="2142716" y="5840722"/>
                  <a:pt x="2141750" y="5838999"/>
                </a:cubicBezTo>
                <a:cubicBezTo>
                  <a:pt x="2140784" y="5837276"/>
                  <a:pt x="2139819" y="5835553"/>
                  <a:pt x="2137511" y="5834910"/>
                </a:cubicBezTo>
                <a:cubicBezTo>
                  <a:pt x="2138853" y="5833830"/>
                  <a:pt x="2138853" y="5833830"/>
                  <a:pt x="2138853" y="5833830"/>
                </a:cubicBezTo>
                <a:cubicBezTo>
                  <a:pt x="2143258" y="5827782"/>
                  <a:pt x="2146909" y="5827343"/>
                  <a:pt x="2149806" y="5832514"/>
                </a:cubicBezTo>
                <a:cubicBezTo>
                  <a:pt x="2148840" y="5830790"/>
                  <a:pt x="2149217" y="5827986"/>
                  <a:pt x="2150560" y="5826905"/>
                </a:cubicBezTo>
                <a:cubicBezTo>
                  <a:pt x="2152491" y="5830352"/>
                  <a:pt x="2151149" y="5831432"/>
                  <a:pt x="2152115" y="5833156"/>
                </a:cubicBezTo>
                <a:cubicBezTo>
                  <a:pt x="2153080" y="5834879"/>
                  <a:pt x="2153080" y="5834879"/>
                  <a:pt x="2153080" y="5834879"/>
                </a:cubicBezTo>
                <a:cubicBezTo>
                  <a:pt x="2151738" y="5835960"/>
                  <a:pt x="2153669" y="5839407"/>
                  <a:pt x="2153292" y="5842212"/>
                </a:cubicBezTo>
                <a:cubicBezTo>
                  <a:pt x="2153292" y="5842212"/>
                  <a:pt x="2155601" y="5842854"/>
                  <a:pt x="2155601" y="5842854"/>
                </a:cubicBezTo>
                <a:cubicBezTo>
                  <a:pt x="2156566" y="5844577"/>
                  <a:pt x="2156943" y="5841773"/>
                  <a:pt x="2155977" y="5840049"/>
                </a:cubicBezTo>
                <a:cubicBezTo>
                  <a:pt x="2155977" y="5840049"/>
                  <a:pt x="2155012" y="5838326"/>
                  <a:pt x="2156354" y="5837245"/>
                </a:cubicBezTo>
                <a:cubicBezTo>
                  <a:pt x="2156354" y="5837245"/>
                  <a:pt x="2156354" y="5837245"/>
                  <a:pt x="2157697" y="5836165"/>
                </a:cubicBezTo>
                <a:cubicBezTo>
                  <a:pt x="2159628" y="5839611"/>
                  <a:pt x="2157909" y="5843497"/>
                  <a:pt x="2160594" y="5841334"/>
                </a:cubicBezTo>
                <a:cubicBezTo>
                  <a:pt x="2158074" y="5833360"/>
                  <a:pt x="2173855" y="5840661"/>
                  <a:pt x="2171759" y="5847350"/>
                </a:cubicBezTo>
                <a:cubicBezTo>
                  <a:pt x="2167896" y="5840457"/>
                  <a:pt x="2165588" y="5839814"/>
                  <a:pt x="2163869" y="5843700"/>
                </a:cubicBezTo>
                <a:cubicBezTo>
                  <a:pt x="2161183" y="5845861"/>
                  <a:pt x="2169074" y="5849513"/>
                  <a:pt x="2168320" y="5855121"/>
                </a:cubicBezTo>
                <a:cubicBezTo>
                  <a:pt x="2169286" y="5856845"/>
                  <a:pt x="2169286" y="5856845"/>
                  <a:pt x="2169286" y="5856845"/>
                </a:cubicBezTo>
                <a:cubicBezTo>
                  <a:pt x="2166977" y="5856202"/>
                  <a:pt x="2165634" y="5857284"/>
                  <a:pt x="2165634" y="5857284"/>
                </a:cubicBezTo>
                <a:cubicBezTo>
                  <a:pt x="2164292" y="5858364"/>
                  <a:pt x="2164292" y="5858364"/>
                  <a:pt x="2164292" y="5858364"/>
                </a:cubicBezTo>
                <a:cubicBezTo>
                  <a:pt x="2162950" y="5859446"/>
                  <a:pt x="2162950" y="5859446"/>
                  <a:pt x="2162950" y="5859446"/>
                </a:cubicBezTo>
                <a:cubicBezTo>
                  <a:pt x="2163915" y="5861168"/>
                  <a:pt x="2163915" y="5861168"/>
                  <a:pt x="2163915" y="5861168"/>
                </a:cubicBezTo>
                <a:cubicBezTo>
                  <a:pt x="2164504" y="5865697"/>
                  <a:pt x="2166059" y="5871947"/>
                  <a:pt x="2170299" y="5876035"/>
                </a:cubicBezTo>
                <a:cubicBezTo>
                  <a:pt x="2165305" y="5877556"/>
                  <a:pt x="2160523" y="5886408"/>
                  <a:pt x="2157838" y="5888569"/>
                </a:cubicBezTo>
                <a:cubicBezTo>
                  <a:pt x="2160147" y="5889212"/>
                  <a:pt x="2162078" y="5892658"/>
                  <a:pt x="2165353" y="5895025"/>
                </a:cubicBezTo>
                <a:cubicBezTo>
                  <a:pt x="2164009" y="5896105"/>
                  <a:pt x="2164976" y="5897829"/>
                  <a:pt x="2163633" y="5898910"/>
                </a:cubicBezTo>
                <a:cubicBezTo>
                  <a:pt x="2161701" y="5895463"/>
                  <a:pt x="2159016" y="5897626"/>
                  <a:pt x="2156708" y="5896983"/>
                </a:cubicBezTo>
                <a:cubicBezTo>
                  <a:pt x="2157673" y="5898706"/>
                  <a:pt x="2157673" y="5898706"/>
                  <a:pt x="2157673" y="5898706"/>
                </a:cubicBezTo>
                <a:cubicBezTo>
                  <a:pt x="2156708" y="5896983"/>
                  <a:pt x="2154400" y="5896341"/>
                  <a:pt x="2154400" y="5896341"/>
                </a:cubicBezTo>
                <a:cubicBezTo>
                  <a:pt x="2153434" y="5894617"/>
                  <a:pt x="2153434" y="5894617"/>
                  <a:pt x="2153434" y="5894617"/>
                </a:cubicBezTo>
                <a:cubicBezTo>
                  <a:pt x="2152091" y="5895699"/>
                  <a:pt x="2152091" y="5895699"/>
                  <a:pt x="2152091" y="5895699"/>
                </a:cubicBezTo>
                <a:cubicBezTo>
                  <a:pt x="2153056" y="5897421"/>
                  <a:pt x="2153056" y="5897421"/>
                  <a:pt x="2154022" y="5899144"/>
                </a:cubicBezTo>
                <a:cubicBezTo>
                  <a:pt x="2154022" y="5899144"/>
                  <a:pt x="2152680" y="5900225"/>
                  <a:pt x="2152680" y="5900225"/>
                </a:cubicBezTo>
                <a:cubicBezTo>
                  <a:pt x="2151337" y="5901307"/>
                  <a:pt x="2149995" y="5902388"/>
                  <a:pt x="2148652" y="5903469"/>
                </a:cubicBezTo>
                <a:cubicBezTo>
                  <a:pt x="2148652" y="5903469"/>
                  <a:pt x="2148652" y="5903469"/>
                  <a:pt x="2147310" y="5904549"/>
                </a:cubicBezTo>
                <a:cubicBezTo>
                  <a:pt x="2147310" y="5904549"/>
                  <a:pt x="2146344" y="5902826"/>
                  <a:pt x="2146344" y="5902826"/>
                </a:cubicBezTo>
                <a:cubicBezTo>
                  <a:pt x="2146344" y="5902826"/>
                  <a:pt x="2145378" y="5901102"/>
                  <a:pt x="2145378" y="5901102"/>
                </a:cubicBezTo>
                <a:cubicBezTo>
                  <a:pt x="2145378" y="5901102"/>
                  <a:pt x="2146344" y="5902826"/>
                  <a:pt x="2145001" y="5903907"/>
                </a:cubicBezTo>
                <a:cubicBezTo>
                  <a:pt x="2145001" y="5903907"/>
                  <a:pt x="2145001" y="5903907"/>
                  <a:pt x="2145966" y="5905630"/>
                </a:cubicBezTo>
                <a:cubicBezTo>
                  <a:pt x="2145966" y="5905630"/>
                  <a:pt x="2146932" y="5907353"/>
                  <a:pt x="2146932" y="5907353"/>
                </a:cubicBezTo>
                <a:cubicBezTo>
                  <a:pt x="2146932" y="5907353"/>
                  <a:pt x="2147899" y="5909077"/>
                  <a:pt x="2147899" y="5909077"/>
                </a:cubicBezTo>
                <a:cubicBezTo>
                  <a:pt x="2148864" y="5910801"/>
                  <a:pt x="2148864" y="5910801"/>
                  <a:pt x="2147521" y="5911882"/>
                </a:cubicBezTo>
                <a:cubicBezTo>
                  <a:pt x="2148487" y="5913605"/>
                  <a:pt x="2149453" y="5915328"/>
                  <a:pt x="2149453" y="5915328"/>
                </a:cubicBezTo>
                <a:cubicBezTo>
                  <a:pt x="2150418" y="5917052"/>
                  <a:pt x="2151761" y="5915970"/>
                  <a:pt x="2151761" y="5915970"/>
                </a:cubicBezTo>
                <a:cubicBezTo>
                  <a:pt x="2152138" y="5913167"/>
                  <a:pt x="2152138" y="5913167"/>
                  <a:pt x="2152138" y="5913167"/>
                </a:cubicBezTo>
                <a:cubicBezTo>
                  <a:pt x="2152138" y="5913167"/>
                  <a:pt x="2152138" y="5913167"/>
                  <a:pt x="2153481" y="5912085"/>
                </a:cubicBezTo>
                <a:cubicBezTo>
                  <a:pt x="2154823" y="5911004"/>
                  <a:pt x="2156166" y="5909924"/>
                  <a:pt x="2156166" y="5909924"/>
                </a:cubicBezTo>
                <a:cubicBezTo>
                  <a:pt x="2161371" y="5915736"/>
                  <a:pt x="2164434" y="5910770"/>
                  <a:pt x="2167119" y="5908608"/>
                </a:cubicBezTo>
                <a:cubicBezTo>
                  <a:pt x="2166153" y="5906885"/>
                  <a:pt x="2166153" y="5906885"/>
                  <a:pt x="2166153" y="5906885"/>
                </a:cubicBezTo>
                <a:cubicBezTo>
                  <a:pt x="2166153" y="5906885"/>
                  <a:pt x="2168462" y="5907526"/>
                  <a:pt x="2168462" y="5907526"/>
                </a:cubicBezTo>
                <a:cubicBezTo>
                  <a:pt x="2168462" y="5907526"/>
                  <a:pt x="2169804" y="5906446"/>
                  <a:pt x="2169804" y="5906446"/>
                </a:cubicBezTo>
                <a:cubicBezTo>
                  <a:pt x="2170770" y="5908170"/>
                  <a:pt x="2171736" y="5909893"/>
                  <a:pt x="2173667" y="5913339"/>
                </a:cubicBezTo>
                <a:cubicBezTo>
                  <a:pt x="2165988" y="5917021"/>
                  <a:pt x="2173502" y="5923477"/>
                  <a:pt x="2172159" y="5924557"/>
                </a:cubicBezTo>
                <a:cubicBezTo>
                  <a:pt x="2169474" y="5926719"/>
                  <a:pt x="2169098" y="5929523"/>
                  <a:pt x="2168721" y="5932328"/>
                </a:cubicBezTo>
                <a:cubicBezTo>
                  <a:pt x="2162173" y="5927596"/>
                  <a:pt x="2163515" y="5926515"/>
                  <a:pt x="2159275" y="5922425"/>
                </a:cubicBezTo>
                <a:cubicBezTo>
                  <a:pt x="2158521" y="5928035"/>
                  <a:pt x="2153315" y="5922222"/>
                  <a:pt x="2149665" y="5922660"/>
                </a:cubicBezTo>
                <a:cubicBezTo>
                  <a:pt x="2151220" y="5928912"/>
                  <a:pt x="2153905" y="5926749"/>
                  <a:pt x="2152774" y="5935162"/>
                </a:cubicBezTo>
                <a:cubicBezTo>
                  <a:pt x="2151431" y="5936244"/>
                  <a:pt x="2152020" y="5940773"/>
                  <a:pt x="2151643" y="5943577"/>
                </a:cubicBezTo>
                <a:lnTo>
                  <a:pt x="2149712" y="5940129"/>
                </a:lnTo>
                <a:cubicBezTo>
                  <a:pt x="2148746" y="5938405"/>
                  <a:pt x="2148746" y="5938405"/>
                  <a:pt x="2147781" y="5936682"/>
                </a:cubicBezTo>
                <a:cubicBezTo>
                  <a:pt x="2147781" y="5936682"/>
                  <a:pt x="2147404" y="5939487"/>
                  <a:pt x="2147404" y="5939487"/>
                </a:cubicBezTo>
                <a:cubicBezTo>
                  <a:pt x="2148370" y="5941210"/>
                  <a:pt x="2150301" y="5944656"/>
                  <a:pt x="2149923" y="5947461"/>
                </a:cubicBezTo>
                <a:cubicBezTo>
                  <a:pt x="2149923" y="5947461"/>
                  <a:pt x="2148959" y="5945738"/>
                  <a:pt x="2147615" y="5946819"/>
                </a:cubicBezTo>
                <a:cubicBezTo>
                  <a:pt x="2146273" y="5947900"/>
                  <a:pt x="2146273" y="5947900"/>
                  <a:pt x="2146273" y="5947900"/>
                </a:cubicBezTo>
                <a:cubicBezTo>
                  <a:pt x="2146273" y="5947900"/>
                  <a:pt x="2146273" y="5947900"/>
                  <a:pt x="2144931" y="5948981"/>
                </a:cubicBezTo>
                <a:cubicBezTo>
                  <a:pt x="2143965" y="5947257"/>
                  <a:pt x="2143965" y="5947257"/>
                  <a:pt x="2143965" y="5947257"/>
                </a:cubicBezTo>
                <a:cubicBezTo>
                  <a:pt x="2142999" y="5945534"/>
                  <a:pt x="2142033" y="5943810"/>
                  <a:pt x="2140102" y="5940364"/>
                </a:cubicBezTo>
                <a:cubicBezTo>
                  <a:pt x="2136074" y="5943607"/>
                  <a:pt x="2133177" y="5938436"/>
                  <a:pt x="2130115" y="5943402"/>
                </a:cubicBezTo>
                <a:cubicBezTo>
                  <a:pt x="2130115" y="5943402"/>
                  <a:pt x="2129149" y="5941679"/>
                  <a:pt x="2129149" y="5941679"/>
                </a:cubicBezTo>
                <a:cubicBezTo>
                  <a:pt x="2128183" y="5939956"/>
                  <a:pt x="2126841" y="5941037"/>
                  <a:pt x="2125874" y="5939314"/>
                </a:cubicBezTo>
                <a:cubicBezTo>
                  <a:pt x="2124909" y="5937590"/>
                  <a:pt x="2124909" y="5937590"/>
                  <a:pt x="2123943" y="5935866"/>
                </a:cubicBezTo>
                <a:cubicBezTo>
                  <a:pt x="2122601" y="5936948"/>
                  <a:pt x="2122601" y="5936948"/>
                  <a:pt x="2122601" y="5936948"/>
                </a:cubicBezTo>
                <a:cubicBezTo>
                  <a:pt x="2121635" y="5935224"/>
                  <a:pt x="2121635" y="5935224"/>
                  <a:pt x="2121635" y="5935224"/>
                </a:cubicBezTo>
                <a:cubicBezTo>
                  <a:pt x="2117984" y="5935662"/>
                  <a:pt x="2113367" y="5934378"/>
                  <a:pt x="2109340" y="5937620"/>
                </a:cubicBezTo>
                <a:cubicBezTo>
                  <a:pt x="2108374" y="5935896"/>
                  <a:pt x="2107409" y="5934173"/>
                  <a:pt x="2106443" y="5932450"/>
                </a:cubicBezTo>
                <a:cubicBezTo>
                  <a:pt x="2105477" y="5930727"/>
                  <a:pt x="2105477" y="5930727"/>
                  <a:pt x="2104134" y="5931809"/>
                </a:cubicBezTo>
                <a:cubicBezTo>
                  <a:pt x="2104134" y="5931809"/>
                  <a:pt x="2102791" y="5932889"/>
                  <a:pt x="2103757" y="5934612"/>
                </a:cubicBezTo>
                <a:cubicBezTo>
                  <a:pt x="2104722" y="5936336"/>
                  <a:pt x="2104722" y="5936336"/>
                  <a:pt x="2105689" y="5938059"/>
                </a:cubicBezTo>
                <a:cubicBezTo>
                  <a:pt x="2104346" y="5939139"/>
                  <a:pt x="2103003" y="5940221"/>
                  <a:pt x="2100695" y="5939578"/>
                </a:cubicBezTo>
                <a:cubicBezTo>
                  <a:pt x="2100695" y="5939578"/>
                  <a:pt x="2099353" y="5940659"/>
                  <a:pt x="2099353" y="5940659"/>
                </a:cubicBezTo>
                <a:cubicBezTo>
                  <a:pt x="2099353" y="5940659"/>
                  <a:pt x="2098010" y="5941741"/>
                  <a:pt x="2098975" y="5943464"/>
                </a:cubicBezTo>
                <a:cubicBezTo>
                  <a:pt x="2099941" y="5945187"/>
                  <a:pt x="2100907" y="5946910"/>
                  <a:pt x="2103216" y="5947553"/>
                </a:cubicBezTo>
                <a:cubicBezTo>
                  <a:pt x="2105524" y="5948196"/>
                  <a:pt x="2108210" y="5946033"/>
                  <a:pt x="2110894" y="5943871"/>
                </a:cubicBezTo>
                <a:cubicBezTo>
                  <a:pt x="2113580" y="5941710"/>
                  <a:pt x="2117230" y="5941272"/>
                  <a:pt x="2123189" y="5941475"/>
                </a:cubicBezTo>
                <a:cubicBezTo>
                  <a:pt x="2123189" y="5941475"/>
                  <a:pt x="2124155" y="5943199"/>
                  <a:pt x="2124155" y="5943199"/>
                </a:cubicBezTo>
                <a:cubicBezTo>
                  <a:pt x="2125121" y="5944923"/>
                  <a:pt x="2127429" y="5945564"/>
                  <a:pt x="2128395" y="5947288"/>
                </a:cubicBezTo>
                <a:cubicBezTo>
                  <a:pt x="2122059" y="5949889"/>
                  <a:pt x="2131882" y="5956986"/>
                  <a:pt x="2130538" y="5958067"/>
                </a:cubicBezTo>
                <a:cubicBezTo>
                  <a:pt x="2128230" y="5957424"/>
                  <a:pt x="2126888" y="5958505"/>
                  <a:pt x="2131127" y="5962595"/>
                </a:cubicBezTo>
                <a:cubicBezTo>
                  <a:pt x="2129785" y="5963676"/>
                  <a:pt x="2127476" y="5963033"/>
                  <a:pt x="2126134" y="5964114"/>
                </a:cubicBezTo>
                <a:cubicBezTo>
                  <a:pt x="2124792" y="5965194"/>
                  <a:pt x="2124792" y="5965194"/>
                  <a:pt x="2124792" y="5965194"/>
                </a:cubicBezTo>
                <a:cubicBezTo>
                  <a:pt x="2125758" y="5966917"/>
                  <a:pt x="2126723" y="5968642"/>
                  <a:pt x="2126723" y="5968642"/>
                </a:cubicBezTo>
                <a:cubicBezTo>
                  <a:pt x="2129031" y="5969284"/>
                  <a:pt x="2132682" y="5968845"/>
                  <a:pt x="2134402" y="5964961"/>
                </a:cubicBezTo>
                <a:cubicBezTo>
                  <a:pt x="2135368" y="5966684"/>
                  <a:pt x="2135368" y="5966684"/>
                  <a:pt x="2135368" y="5966684"/>
                </a:cubicBezTo>
                <a:cubicBezTo>
                  <a:pt x="2138806" y="5958913"/>
                  <a:pt x="2150559" y="5969457"/>
                  <a:pt x="2153033" y="5959963"/>
                </a:cubicBezTo>
                <a:cubicBezTo>
                  <a:pt x="2149970" y="5964929"/>
                  <a:pt x="2149759" y="5957597"/>
                  <a:pt x="2150136" y="5954793"/>
                </a:cubicBezTo>
                <a:cubicBezTo>
                  <a:pt x="2151101" y="5956517"/>
                  <a:pt x="2152445" y="5955436"/>
                  <a:pt x="2152445" y="5955436"/>
                </a:cubicBezTo>
                <a:cubicBezTo>
                  <a:pt x="2154376" y="5958883"/>
                  <a:pt x="2156685" y="5959526"/>
                  <a:pt x="2156685" y="5959526"/>
                </a:cubicBezTo>
                <a:cubicBezTo>
                  <a:pt x="2157650" y="5961248"/>
                  <a:pt x="2159582" y="5964695"/>
                  <a:pt x="2161513" y="5968142"/>
                </a:cubicBezTo>
                <a:cubicBezTo>
                  <a:pt x="2161513" y="5968142"/>
                  <a:pt x="2162856" y="5967061"/>
                  <a:pt x="2162856" y="5967061"/>
                </a:cubicBezTo>
                <a:cubicBezTo>
                  <a:pt x="2162856" y="5967061"/>
                  <a:pt x="2163232" y="5964256"/>
                  <a:pt x="2161890" y="5965338"/>
                </a:cubicBezTo>
                <a:cubicBezTo>
                  <a:pt x="2160924" y="5963614"/>
                  <a:pt x="2159959" y="5961890"/>
                  <a:pt x="2159370" y="5957363"/>
                </a:cubicBezTo>
                <a:cubicBezTo>
                  <a:pt x="2159370" y="5957363"/>
                  <a:pt x="2158404" y="5955640"/>
                  <a:pt x="2157438" y="5953916"/>
                </a:cubicBezTo>
                <a:cubicBezTo>
                  <a:pt x="2157815" y="5951112"/>
                  <a:pt x="2156849" y="5949388"/>
                  <a:pt x="2157226" y="5946585"/>
                </a:cubicBezTo>
                <a:cubicBezTo>
                  <a:pt x="2158568" y="5945502"/>
                  <a:pt x="2157603" y="5943779"/>
                  <a:pt x="2157979" y="5940975"/>
                </a:cubicBezTo>
                <a:cubicBezTo>
                  <a:pt x="2169521" y="5944187"/>
                  <a:pt x="2178378" y="5949561"/>
                  <a:pt x="2186599" y="5932940"/>
                </a:cubicBezTo>
                <a:cubicBezTo>
                  <a:pt x="2188530" y="5936386"/>
                  <a:pt x="2187776" y="5941994"/>
                  <a:pt x="2190461" y="5939834"/>
                </a:cubicBezTo>
                <a:cubicBezTo>
                  <a:pt x="2189496" y="5938109"/>
                  <a:pt x="2189873" y="5935304"/>
                  <a:pt x="2190250" y="5932500"/>
                </a:cubicBezTo>
                <a:cubicBezTo>
                  <a:pt x="2190250" y="5932500"/>
                  <a:pt x="2191592" y="5931420"/>
                  <a:pt x="2191592" y="5931420"/>
                </a:cubicBezTo>
                <a:cubicBezTo>
                  <a:pt x="2192558" y="5933143"/>
                  <a:pt x="2193900" y="5932063"/>
                  <a:pt x="2194866" y="5933785"/>
                </a:cubicBezTo>
                <a:cubicBezTo>
                  <a:pt x="2194866" y="5933785"/>
                  <a:pt x="2195832" y="5935508"/>
                  <a:pt x="2195832" y="5935508"/>
                </a:cubicBezTo>
                <a:cubicBezTo>
                  <a:pt x="2187942" y="5931859"/>
                  <a:pt x="2193736" y="5942199"/>
                  <a:pt x="2193358" y="5945003"/>
                </a:cubicBezTo>
                <a:cubicBezTo>
                  <a:pt x="2189119" y="5940914"/>
                  <a:pt x="2189708" y="5945442"/>
                  <a:pt x="2191639" y="5948888"/>
                </a:cubicBezTo>
                <a:cubicBezTo>
                  <a:pt x="2190002" y="5947706"/>
                  <a:pt x="2188513" y="5947656"/>
                  <a:pt x="2187049" y="5948520"/>
                </a:cubicBezTo>
                <a:lnTo>
                  <a:pt x="2182763" y="5953483"/>
                </a:lnTo>
                <a:lnTo>
                  <a:pt x="2182957" y="5951343"/>
                </a:lnTo>
                <a:cubicBezTo>
                  <a:pt x="2182957" y="5951343"/>
                  <a:pt x="2181987" y="5949613"/>
                  <a:pt x="2181987" y="5949613"/>
                </a:cubicBezTo>
                <a:cubicBezTo>
                  <a:pt x="2181018" y="5947882"/>
                  <a:pt x="2181018" y="5947882"/>
                  <a:pt x="2181018" y="5947882"/>
                </a:cubicBezTo>
                <a:cubicBezTo>
                  <a:pt x="2179800" y="5948862"/>
                  <a:pt x="2179800" y="5948862"/>
                  <a:pt x="2179800" y="5948862"/>
                </a:cubicBezTo>
                <a:cubicBezTo>
                  <a:pt x="2179800" y="5948862"/>
                  <a:pt x="2180524" y="5953304"/>
                  <a:pt x="2180524" y="5953304"/>
                </a:cubicBezTo>
                <a:cubicBezTo>
                  <a:pt x="2181494" y="5955034"/>
                  <a:pt x="2181494" y="5955034"/>
                  <a:pt x="2181494" y="5955034"/>
                </a:cubicBezTo>
                <a:cubicBezTo>
                  <a:pt x="2183681" y="5955785"/>
                  <a:pt x="2182711" y="5954054"/>
                  <a:pt x="2182711" y="5954054"/>
                </a:cubicBezTo>
                <a:lnTo>
                  <a:pt x="2182735" y="5953790"/>
                </a:lnTo>
                <a:lnTo>
                  <a:pt x="2186233" y="5957930"/>
                </a:lnTo>
                <a:cubicBezTo>
                  <a:pt x="2187341" y="5958602"/>
                  <a:pt x="2188495" y="5958923"/>
                  <a:pt x="2190132" y="5960106"/>
                </a:cubicBezTo>
                <a:cubicBezTo>
                  <a:pt x="2188789" y="5961187"/>
                  <a:pt x="2189755" y="5962910"/>
                  <a:pt x="2188413" y="5963991"/>
                </a:cubicBezTo>
                <a:cubicBezTo>
                  <a:pt x="2188413" y="5963991"/>
                  <a:pt x="2188413" y="5963991"/>
                  <a:pt x="2187446" y="5962268"/>
                </a:cubicBezTo>
                <a:cubicBezTo>
                  <a:pt x="2187446" y="5962268"/>
                  <a:pt x="2186105" y="5963348"/>
                  <a:pt x="2186105" y="5963348"/>
                </a:cubicBezTo>
                <a:cubicBezTo>
                  <a:pt x="2186105" y="5963348"/>
                  <a:pt x="2186105" y="5963348"/>
                  <a:pt x="2187070" y="5965073"/>
                </a:cubicBezTo>
                <a:cubicBezTo>
                  <a:pt x="2188036" y="5966795"/>
                  <a:pt x="2188036" y="5966795"/>
                  <a:pt x="2190344" y="5967438"/>
                </a:cubicBezTo>
                <a:cubicBezTo>
                  <a:pt x="2189001" y="5968518"/>
                  <a:pt x="2189001" y="5968518"/>
                  <a:pt x="2189001" y="5968518"/>
                </a:cubicBezTo>
                <a:cubicBezTo>
                  <a:pt x="2192864" y="5975413"/>
                  <a:pt x="2193077" y="5982744"/>
                  <a:pt x="2191946" y="5991158"/>
                </a:cubicBezTo>
                <a:cubicBezTo>
                  <a:pt x="2197151" y="5996970"/>
                  <a:pt x="2201014" y="6003864"/>
                  <a:pt x="2197528" y="5994166"/>
                </a:cubicBezTo>
                <a:cubicBezTo>
                  <a:pt x="2204453" y="5996094"/>
                  <a:pt x="2207939" y="6005792"/>
                  <a:pt x="2212178" y="6009881"/>
                </a:cubicBezTo>
                <a:cubicBezTo>
                  <a:pt x="2209070" y="5997378"/>
                  <a:pt x="2227960" y="6017182"/>
                  <a:pt x="2215618" y="6002109"/>
                </a:cubicBezTo>
                <a:cubicBezTo>
                  <a:pt x="2217926" y="6002751"/>
                  <a:pt x="2220234" y="6003395"/>
                  <a:pt x="2219646" y="5998867"/>
                </a:cubicBezTo>
                <a:cubicBezTo>
                  <a:pt x="2226406" y="6010930"/>
                  <a:pt x="2233920" y="6017386"/>
                  <a:pt x="2240468" y="6022118"/>
                </a:cubicBezTo>
                <a:cubicBezTo>
                  <a:pt x="2239290" y="6013062"/>
                  <a:pt x="2255449" y="6017559"/>
                  <a:pt x="2262161" y="6012154"/>
                </a:cubicBezTo>
                <a:cubicBezTo>
                  <a:pt x="2264470" y="6012796"/>
                  <a:pt x="2262916" y="6006547"/>
                  <a:pt x="2264636" y="6002661"/>
                </a:cubicBezTo>
                <a:cubicBezTo>
                  <a:pt x="2264636" y="6002661"/>
                  <a:pt x="2278108" y="6009319"/>
                  <a:pt x="2271348" y="5997256"/>
                </a:cubicBezTo>
                <a:cubicBezTo>
                  <a:pt x="2270382" y="5995533"/>
                  <a:pt x="2267320" y="6000499"/>
                  <a:pt x="2264800" y="5992524"/>
                </a:cubicBezTo>
                <a:cubicBezTo>
                  <a:pt x="2268074" y="5994890"/>
                  <a:pt x="2269416" y="5993809"/>
                  <a:pt x="2265553" y="5986916"/>
                </a:cubicBezTo>
                <a:cubicBezTo>
                  <a:pt x="2263245" y="5986272"/>
                  <a:pt x="2260937" y="5985631"/>
                  <a:pt x="2257663" y="5983264"/>
                </a:cubicBezTo>
                <a:cubicBezTo>
                  <a:pt x="2258794" y="5974852"/>
                  <a:pt x="2264964" y="5982387"/>
                  <a:pt x="2264375" y="5977861"/>
                </a:cubicBezTo>
                <a:cubicBezTo>
                  <a:pt x="2263033" y="5978940"/>
                  <a:pt x="2261102" y="5975494"/>
                  <a:pt x="2258794" y="5974852"/>
                </a:cubicBezTo>
                <a:cubicBezTo>
                  <a:pt x="2260136" y="5973771"/>
                  <a:pt x="2260136" y="5973771"/>
                  <a:pt x="2260136" y="5973771"/>
                </a:cubicBezTo>
                <a:lnTo>
                  <a:pt x="2261478" y="5972690"/>
                </a:lnTo>
                <a:cubicBezTo>
                  <a:pt x="2264752" y="5975055"/>
                  <a:pt x="2264164" y="5970527"/>
                  <a:pt x="2267814" y="5970089"/>
                </a:cubicBezTo>
                <a:cubicBezTo>
                  <a:pt x="2266849" y="5968366"/>
                  <a:pt x="2266849" y="5968366"/>
                  <a:pt x="2266849" y="5968366"/>
                </a:cubicBezTo>
                <a:cubicBezTo>
                  <a:pt x="2269157" y="5969009"/>
                  <a:pt x="2270500" y="5967927"/>
                  <a:pt x="2271843" y="5966847"/>
                </a:cubicBezTo>
                <a:cubicBezTo>
                  <a:pt x="2274528" y="5964684"/>
                  <a:pt x="2275870" y="5963604"/>
                  <a:pt x="2277213" y="5962523"/>
                </a:cubicBezTo>
                <a:cubicBezTo>
                  <a:pt x="2280864" y="5962083"/>
                  <a:pt x="2280110" y="5967693"/>
                  <a:pt x="2281452" y="5966611"/>
                </a:cubicBezTo>
                <a:cubicBezTo>
                  <a:pt x="2281241" y="5959280"/>
                  <a:pt x="2284891" y="5958841"/>
                  <a:pt x="2288542" y="5958402"/>
                </a:cubicBezTo>
                <a:cubicBezTo>
                  <a:pt x="2286611" y="5954955"/>
                  <a:pt x="2284679" y="5951509"/>
                  <a:pt x="2286022" y="5950428"/>
                </a:cubicBezTo>
                <a:cubicBezTo>
                  <a:pt x="2286988" y="5952152"/>
                  <a:pt x="2288331" y="5951071"/>
                  <a:pt x="2289673" y="5949990"/>
                </a:cubicBezTo>
                <a:cubicBezTo>
                  <a:pt x="2290262" y="5954517"/>
                  <a:pt x="2291228" y="5956240"/>
                  <a:pt x="2291817" y="5960769"/>
                </a:cubicBezTo>
                <a:cubicBezTo>
                  <a:pt x="2292782" y="5962491"/>
                  <a:pt x="2292782" y="5962491"/>
                  <a:pt x="2292782" y="5962491"/>
                </a:cubicBezTo>
                <a:cubicBezTo>
                  <a:pt x="2294125" y="5961411"/>
                  <a:pt x="2294125" y="5961411"/>
                  <a:pt x="2294125" y="5961411"/>
                </a:cubicBezTo>
                <a:cubicBezTo>
                  <a:pt x="2295468" y="5960329"/>
                  <a:pt x="2295468" y="5960329"/>
                  <a:pt x="2296810" y="5959249"/>
                </a:cubicBezTo>
                <a:cubicBezTo>
                  <a:pt x="2299330" y="5967224"/>
                  <a:pt x="2291440" y="5963572"/>
                  <a:pt x="2288166" y="5961206"/>
                </a:cubicBezTo>
                <a:cubicBezTo>
                  <a:pt x="2290098" y="5964654"/>
                  <a:pt x="2289721" y="5967457"/>
                  <a:pt x="2287036" y="5969620"/>
                </a:cubicBezTo>
                <a:cubicBezTo>
                  <a:pt x="2286069" y="5967896"/>
                  <a:pt x="2286823" y="5962287"/>
                  <a:pt x="2283172" y="5962727"/>
                </a:cubicBezTo>
                <a:cubicBezTo>
                  <a:pt x="2283383" y="5970057"/>
                  <a:pt x="2282253" y="5978471"/>
                  <a:pt x="2276083" y="5970935"/>
                </a:cubicBezTo>
                <a:cubicBezTo>
                  <a:pt x="2278014" y="5974383"/>
                  <a:pt x="2278979" y="5976105"/>
                  <a:pt x="2280912" y="5979552"/>
                </a:cubicBezTo>
                <a:cubicBezTo>
                  <a:pt x="2280912" y="5979552"/>
                  <a:pt x="2281877" y="5981276"/>
                  <a:pt x="2281877" y="5981276"/>
                </a:cubicBezTo>
                <a:cubicBezTo>
                  <a:pt x="2280534" y="5982357"/>
                  <a:pt x="2276883" y="5982795"/>
                  <a:pt x="2275918" y="5981072"/>
                </a:cubicBezTo>
                <a:cubicBezTo>
                  <a:pt x="2274952" y="5979349"/>
                  <a:pt x="2276294" y="5978267"/>
                  <a:pt x="2273986" y="5977625"/>
                </a:cubicBezTo>
                <a:cubicBezTo>
                  <a:pt x="2272266" y="5981510"/>
                  <a:pt x="2272266" y="5981510"/>
                  <a:pt x="2272266" y="5981510"/>
                </a:cubicBezTo>
                <a:cubicBezTo>
                  <a:pt x="2273609" y="5980429"/>
                  <a:pt x="2273609" y="5980429"/>
                  <a:pt x="2273609" y="5980429"/>
                </a:cubicBezTo>
                <a:cubicBezTo>
                  <a:pt x="2276506" y="5985599"/>
                  <a:pt x="2281123" y="5986885"/>
                  <a:pt x="2283808" y="5984722"/>
                </a:cubicBezTo>
                <a:cubicBezTo>
                  <a:pt x="2282842" y="5982999"/>
                  <a:pt x="2284186" y="5981918"/>
                  <a:pt x="2283219" y="5980195"/>
                </a:cubicBezTo>
                <a:cubicBezTo>
                  <a:pt x="2285528" y="5980837"/>
                  <a:pt x="2287836" y="5981480"/>
                  <a:pt x="2288802" y="5983203"/>
                </a:cubicBezTo>
                <a:cubicBezTo>
                  <a:pt x="2290357" y="5989454"/>
                  <a:pt x="2287672" y="5991616"/>
                  <a:pt x="2289226" y="5997867"/>
                </a:cubicBezTo>
                <a:cubicBezTo>
                  <a:pt x="2298248" y="5993105"/>
                  <a:pt x="2314830" y="6012266"/>
                  <a:pt x="2311344" y="6002568"/>
                </a:cubicBezTo>
                <a:cubicBezTo>
                  <a:pt x="2316926" y="6005578"/>
                  <a:pt x="2325570" y="6003618"/>
                  <a:pt x="2329433" y="6010512"/>
                </a:cubicBezTo>
                <a:cubicBezTo>
                  <a:pt x="2327879" y="6004261"/>
                  <a:pt x="2336948" y="6016968"/>
                  <a:pt x="2338077" y="6008554"/>
                </a:cubicBezTo>
                <a:cubicBezTo>
                  <a:pt x="2337111" y="6006831"/>
                  <a:pt x="2337111" y="6006831"/>
                  <a:pt x="2337111" y="6006831"/>
                </a:cubicBezTo>
                <a:cubicBezTo>
                  <a:pt x="2338077" y="6008554"/>
                  <a:pt x="2340386" y="6009197"/>
                  <a:pt x="2340386" y="6009197"/>
                </a:cubicBezTo>
                <a:cubicBezTo>
                  <a:pt x="2340386" y="6009197"/>
                  <a:pt x="2341729" y="6008116"/>
                  <a:pt x="2341729" y="6008116"/>
                </a:cubicBezTo>
                <a:cubicBezTo>
                  <a:pt x="2340763" y="6006392"/>
                  <a:pt x="2340763" y="6006392"/>
                  <a:pt x="2340763" y="6006392"/>
                </a:cubicBezTo>
                <a:cubicBezTo>
                  <a:pt x="2338454" y="6005750"/>
                  <a:pt x="2338454" y="6005750"/>
                  <a:pt x="2337489" y="6004027"/>
                </a:cubicBezTo>
                <a:cubicBezTo>
                  <a:pt x="2336523" y="6002303"/>
                  <a:pt x="2322626" y="5980980"/>
                  <a:pt x="2316078" y="5976248"/>
                </a:cubicBezTo>
                <a:cubicBezTo>
                  <a:pt x="2323380" y="5975372"/>
                  <a:pt x="2330681" y="5974494"/>
                  <a:pt x="2338360" y="5970813"/>
                </a:cubicBezTo>
                <a:cubicBezTo>
                  <a:pt x="2339703" y="5969732"/>
                  <a:pt x="2340669" y="5971455"/>
                  <a:pt x="2342011" y="5970374"/>
                </a:cubicBezTo>
                <a:cubicBezTo>
                  <a:pt x="2342977" y="5972097"/>
                  <a:pt x="2342977" y="5972097"/>
                  <a:pt x="2342977" y="5972097"/>
                </a:cubicBezTo>
                <a:cubicBezTo>
                  <a:pt x="2343566" y="5976626"/>
                  <a:pt x="2340880" y="5978788"/>
                  <a:pt x="2340504" y="5981592"/>
                </a:cubicBezTo>
                <a:cubicBezTo>
                  <a:pt x="2339538" y="5979869"/>
                  <a:pt x="2339538" y="5979869"/>
                  <a:pt x="2339538" y="5979869"/>
                </a:cubicBezTo>
                <a:cubicBezTo>
                  <a:pt x="2335510" y="5983111"/>
                  <a:pt x="2335133" y="5985916"/>
                  <a:pt x="2335723" y="5990444"/>
                </a:cubicBezTo>
                <a:cubicBezTo>
                  <a:pt x="2338030" y="5991086"/>
                  <a:pt x="2340339" y="5991729"/>
                  <a:pt x="2341305" y="5993452"/>
                </a:cubicBezTo>
                <a:cubicBezTo>
                  <a:pt x="2341305" y="5993452"/>
                  <a:pt x="2342271" y="5995175"/>
                  <a:pt x="2342271" y="5995175"/>
                </a:cubicBezTo>
                <a:cubicBezTo>
                  <a:pt x="2344202" y="5998622"/>
                  <a:pt x="2347100" y="6003792"/>
                  <a:pt x="2350373" y="6006158"/>
                </a:cubicBezTo>
                <a:cubicBezTo>
                  <a:pt x="2352682" y="6006800"/>
                  <a:pt x="2352682" y="6006800"/>
                  <a:pt x="2353058" y="6003995"/>
                </a:cubicBezTo>
                <a:cubicBezTo>
                  <a:pt x="2352093" y="6002271"/>
                  <a:pt x="2351127" y="6000549"/>
                  <a:pt x="2349785" y="6001630"/>
                </a:cubicBezTo>
                <a:cubicBezTo>
                  <a:pt x="2348819" y="5999907"/>
                  <a:pt x="2347853" y="5998183"/>
                  <a:pt x="2345922" y="5994736"/>
                </a:cubicBezTo>
                <a:cubicBezTo>
                  <a:pt x="2344956" y="5993013"/>
                  <a:pt x="2344956" y="5993013"/>
                  <a:pt x="2343990" y="5991289"/>
                </a:cubicBezTo>
                <a:cubicBezTo>
                  <a:pt x="2345333" y="5990209"/>
                  <a:pt x="2346675" y="5989128"/>
                  <a:pt x="2345710" y="5987403"/>
                </a:cubicBezTo>
                <a:cubicBezTo>
                  <a:pt x="2346086" y="5984600"/>
                  <a:pt x="2348772" y="5982438"/>
                  <a:pt x="2349525" y="5976830"/>
                </a:cubicBezTo>
                <a:cubicBezTo>
                  <a:pt x="2349525" y="5976830"/>
                  <a:pt x="2349525" y="5976830"/>
                  <a:pt x="2350869" y="5975748"/>
                </a:cubicBezTo>
                <a:cubicBezTo>
                  <a:pt x="2352800" y="5979195"/>
                  <a:pt x="2365731" y="5998795"/>
                  <a:pt x="2357840" y="5995144"/>
                </a:cubicBezTo>
                <a:cubicBezTo>
                  <a:pt x="2366909" y="6007850"/>
                  <a:pt x="2376684" y="5997479"/>
                  <a:pt x="2379039" y="6015590"/>
                </a:cubicBezTo>
                <a:cubicBezTo>
                  <a:pt x="2383444" y="6009543"/>
                  <a:pt x="2387519" y="6023769"/>
                  <a:pt x="2388862" y="6022688"/>
                </a:cubicBezTo>
                <a:cubicBezTo>
                  <a:pt x="2389828" y="6024411"/>
                  <a:pt x="2399815" y="6021373"/>
                  <a:pt x="2398685" y="6029785"/>
                </a:cubicBezTo>
                <a:cubicBezTo>
                  <a:pt x="2396377" y="6029143"/>
                  <a:pt x="2395034" y="6030224"/>
                  <a:pt x="2394068" y="6028501"/>
                </a:cubicBezTo>
                <a:cubicBezTo>
                  <a:pt x="2393102" y="6026777"/>
                  <a:pt x="2393479" y="6023972"/>
                  <a:pt x="2391170" y="6023330"/>
                </a:cubicBezTo>
                <a:cubicBezTo>
                  <a:pt x="2393903" y="6038637"/>
                  <a:pt x="2375977" y="6020556"/>
                  <a:pt x="2383703" y="6034343"/>
                </a:cubicBezTo>
                <a:cubicBezTo>
                  <a:pt x="2382361" y="6035425"/>
                  <a:pt x="2382361" y="6035425"/>
                  <a:pt x="2380052" y="6034782"/>
                </a:cubicBezTo>
                <a:cubicBezTo>
                  <a:pt x="2379087" y="6033060"/>
                  <a:pt x="2376778" y="6032416"/>
                  <a:pt x="2376778" y="6032416"/>
                </a:cubicBezTo>
                <a:cubicBezTo>
                  <a:pt x="2375812" y="6030694"/>
                  <a:pt x="2375812" y="6030694"/>
                  <a:pt x="2375812" y="6030694"/>
                </a:cubicBezTo>
                <a:cubicBezTo>
                  <a:pt x="2374470" y="6031774"/>
                  <a:pt x="2374470" y="6031774"/>
                  <a:pt x="2374470" y="6031774"/>
                </a:cubicBezTo>
                <a:cubicBezTo>
                  <a:pt x="2374470" y="6031774"/>
                  <a:pt x="2373127" y="6032855"/>
                  <a:pt x="2374093" y="6034579"/>
                </a:cubicBezTo>
                <a:cubicBezTo>
                  <a:pt x="2374093" y="6034579"/>
                  <a:pt x="2372750" y="6035659"/>
                  <a:pt x="2372750" y="6035659"/>
                </a:cubicBezTo>
                <a:cubicBezTo>
                  <a:pt x="2370819" y="6032212"/>
                  <a:pt x="2374470" y="6031774"/>
                  <a:pt x="2373881" y="6027246"/>
                </a:cubicBezTo>
                <a:cubicBezTo>
                  <a:pt x="2375223" y="6026165"/>
                  <a:pt x="2375223" y="6026165"/>
                  <a:pt x="2374258" y="6024442"/>
                </a:cubicBezTo>
                <a:cubicBezTo>
                  <a:pt x="2374258" y="6024442"/>
                  <a:pt x="2373292" y="6022719"/>
                  <a:pt x="2371949" y="6023799"/>
                </a:cubicBezTo>
                <a:cubicBezTo>
                  <a:pt x="2366320" y="6003322"/>
                  <a:pt x="2352729" y="6024269"/>
                  <a:pt x="2348701" y="6027512"/>
                </a:cubicBezTo>
                <a:cubicBezTo>
                  <a:pt x="2345050" y="6027950"/>
                  <a:pt x="2343331" y="6031835"/>
                  <a:pt x="2340646" y="6033997"/>
                </a:cubicBezTo>
                <a:cubicBezTo>
                  <a:pt x="2339303" y="6035078"/>
                  <a:pt x="2336618" y="6037239"/>
                  <a:pt x="2335275" y="6038322"/>
                </a:cubicBezTo>
                <a:cubicBezTo>
                  <a:pt x="2333932" y="6039402"/>
                  <a:pt x="2332590" y="6040483"/>
                  <a:pt x="2334522" y="6043929"/>
                </a:cubicBezTo>
                <a:cubicBezTo>
                  <a:pt x="2335487" y="6045653"/>
                  <a:pt x="2337796" y="6046296"/>
                  <a:pt x="2337796" y="6046296"/>
                </a:cubicBezTo>
                <a:cubicBezTo>
                  <a:pt x="2341446" y="6045857"/>
                  <a:pt x="2344132" y="6043695"/>
                  <a:pt x="2345475" y="6042615"/>
                </a:cubicBezTo>
                <a:cubicBezTo>
                  <a:pt x="2347193" y="6038730"/>
                  <a:pt x="2348536" y="6037648"/>
                  <a:pt x="2352187" y="6037210"/>
                </a:cubicBezTo>
                <a:cubicBezTo>
                  <a:pt x="2354118" y="6040656"/>
                  <a:pt x="2352776" y="6041737"/>
                  <a:pt x="2354707" y="6045184"/>
                </a:cubicBezTo>
                <a:cubicBezTo>
                  <a:pt x="2355673" y="6046908"/>
                  <a:pt x="2355673" y="6046908"/>
                  <a:pt x="2355673" y="6046908"/>
                </a:cubicBezTo>
                <a:cubicBezTo>
                  <a:pt x="2356639" y="6048631"/>
                  <a:pt x="2355297" y="6049712"/>
                  <a:pt x="2352611" y="6051873"/>
                </a:cubicBezTo>
                <a:cubicBezTo>
                  <a:pt x="2351269" y="6052955"/>
                  <a:pt x="2351269" y="6052955"/>
                  <a:pt x="2351269" y="6052955"/>
                </a:cubicBezTo>
                <a:cubicBezTo>
                  <a:pt x="2352235" y="6054678"/>
                  <a:pt x="2352235" y="6054678"/>
                  <a:pt x="2352235" y="6054678"/>
                </a:cubicBezTo>
                <a:cubicBezTo>
                  <a:pt x="2354166" y="6058124"/>
                  <a:pt x="2356098" y="6061572"/>
                  <a:pt x="2358406" y="6062213"/>
                </a:cubicBezTo>
                <a:cubicBezTo>
                  <a:pt x="2360714" y="6062857"/>
                  <a:pt x="2360714" y="6062857"/>
                  <a:pt x="2360714" y="6062857"/>
                </a:cubicBezTo>
                <a:cubicBezTo>
                  <a:pt x="2364365" y="6062418"/>
                  <a:pt x="2368981" y="6063703"/>
                  <a:pt x="2373598" y="6064988"/>
                </a:cubicBezTo>
                <a:cubicBezTo>
                  <a:pt x="2373598" y="6064988"/>
                  <a:pt x="2374941" y="6063907"/>
                  <a:pt x="2373975" y="6062184"/>
                </a:cubicBezTo>
                <a:cubicBezTo>
                  <a:pt x="2375318" y="6061102"/>
                  <a:pt x="2374352" y="6059379"/>
                  <a:pt x="2372044" y="6058736"/>
                </a:cubicBezTo>
                <a:cubicBezTo>
                  <a:pt x="2367427" y="6057451"/>
                  <a:pt x="2362810" y="6056167"/>
                  <a:pt x="2359161" y="6056606"/>
                </a:cubicBezTo>
                <a:cubicBezTo>
                  <a:pt x="2357817" y="6057686"/>
                  <a:pt x="2357817" y="6057686"/>
                  <a:pt x="2357817" y="6057686"/>
                </a:cubicBezTo>
                <a:cubicBezTo>
                  <a:pt x="2356851" y="6055963"/>
                  <a:pt x="2356851" y="6055963"/>
                  <a:pt x="2356851" y="6055963"/>
                </a:cubicBezTo>
                <a:cubicBezTo>
                  <a:pt x="2358194" y="6054882"/>
                  <a:pt x="2359537" y="6053801"/>
                  <a:pt x="2359913" y="6050996"/>
                </a:cubicBezTo>
                <a:cubicBezTo>
                  <a:pt x="2364908" y="6049477"/>
                  <a:pt x="2367215" y="6050119"/>
                  <a:pt x="2369146" y="6053566"/>
                </a:cubicBezTo>
                <a:cubicBezTo>
                  <a:pt x="2366626" y="6045592"/>
                  <a:pt x="2378545" y="6046000"/>
                  <a:pt x="2376990" y="6039748"/>
                </a:cubicBezTo>
                <a:cubicBezTo>
                  <a:pt x="2376990" y="6039748"/>
                  <a:pt x="2378333" y="6038668"/>
                  <a:pt x="2378333" y="6038668"/>
                </a:cubicBezTo>
                <a:cubicBezTo>
                  <a:pt x="2378333" y="6038668"/>
                  <a:pt x="2378333" y="6038668"/>
                  <a:pt x="2380641" y="6039309"/>
                </a:cubicBezTo>
                <a:cubicBezTo>
                  <a:pt x="2381607" y="6041034"/>
                  <a:pt x="2384881" y="6043399"/>
                  <a:pt x="2387566" y="6041237"/>
                </a:cubicBezTo>
                <a:cubicBezTo>
                  <a:pt x="2387566" y="6041237"/>
                  <a:pt x="2388909" y="6040156"/>
                  <a:pt x="2390252" y="6039075"/>
                </a:cubicBezTo>
                <a:cubicBezTo>
                  <a:pt x="2392183" y="6042522"/>
                  <a:pt x="2393738" y="6048773"/>
                  <a:pt x="2396423" y="6046611"/>
                </a:cubicBezTo>
                <a:cubicBezTo>
                  <a:pt x="2393526" y="6041441"/>
                  <a:pt x="2392560" y="6039718"/>
                  <a:pt x="2396211" y="6039280"/>
                </a:cubicBezTo>
                <a:cubicBezTo>
                  <a:pt x="2397554" y="6038199"/>
                  <a:pt x="2399862" y="6038841"/>
                  <a:pt x="2401204" y="6037759"/>
                </a:cubicBezTo>
                <a:cubicBezTo>
                  <a:pt x="2400827" y="6040564"/>
                  <a:pt x="2401794" y="6042288"/>
                  <a:pt x="2400450" y="6043368"/>
                </a:cubicBezTo>
                <a:cubicBezTo>
                  <a:pt x="2402971" y="6051343"/>
                  <a:pt x="2406999" y="6048100"/>
                  <a:pt x="2411239" y="6052188"/>
                </a:cubicBezTo>
                <a:cubicBezTo>
                  <a:pt x="2404903" y="6054791"/>
                  <a:pt x="2409731" y="6063407"/>
                  <a:pt x="2403561" y="6055871"/>
                </a:cubicBezTo>
                <a:cubicBezTo>
                  <a:pt x="2401628" y="6052424"/>
                  <a:pt x="2402971" y="6051343"/>
                  <a:pt x="2403347" y="6048539"/>
                </a:cubicBezTo>
                <a:cubicBezTo>
                  <a:pt x="2392772" y="6047050"/>
                  <a:pt x="2392019" y="6052659"/>
                  <a:pt x="2382997" y="6057421"/>
                </a:cubicBezTo>
                <a:cubicBezTo>
                  <a:pt x="2381654" y="6058502"/>
                  <a:pt x="2381654" y="6058502"/>
                  <a:pt x="2381654" y="6058502"/>
                </a:cubicBezTo>
                <a:cubicBezTo>
                  <a:pt x="2380311" y="6059583"/>
                  <a:pt x="2380311" y="6059583"/>
                  <a:pt x="2380311" y="6059583"/>
                </a:cubicBezTo>
                <a:cubicBezTo>
                  <a:pt x="2380311" y="6059583"/>
                  <a:pt x="2379934" y="6062387"/>
                  <a:pt x="2380900" y="6064111"/>
                </a:cubicBezTo>
                <a:cubicBezTo>
                  <a:pt x="2381866" y="6065834"/>
                  <a:pt x="2382832" y="6067557"/>
                  <a:pt x="2384175" y="6066476"/>
                </a:cubicBezTo>
                <a:cubicBezTo>
                  <a:pt x="2385516" y="6065396"/>
                  <a:pt x="2385516" y="6065396"/>
                  <a:pt x="2386483" y="6067119"/>
                </a:cubicBezTo>
                <a:cubicBezTo>
                  <a:pt x="2394750" y="6067965"/>
                  <a:pt x="2402052" y="6067088"/>
                  <a:pt x="2410533" y="6075266"/>
                </a:cubicBezTo>
                <a:cubicBezTo>
                  <a:pt x="2404950" y="6072258"/>
                  <a:pt x="2406505" y="6078510"/>
                  <a:pt x="2406127" y="6081315"/>
                </a:cubicBezTo>
                <a:cubicBezTo>
                  <a:pt x="2404785" y="6082395"/>
                  <a:pt x="2404785" y="6082395"/>
                  <a:pt x="2403442" y="6083477"/>
                </a:cubicBezTo>
                <a:cubicBezTo>
                  <a:pt x="2403230" y="6076144"/>
                  <a:pt x="2399791" y="6083914"/>
                  <a:pt x="2397271" y="6075939"/>
                </a:cubicBezTo>
                <a:cubicBezTo>
                  <a:pt x="2390558" y="6081345"/>
                  <a:pt x="2381536" y="6086107"/>
                  <a:pt x="2382714" y="6095162"/>
                </a:cubicBezTo>
                <a:cubicBezTo>
                  <a:pt x="2384057" y="6094081"/>
                  <a:pt x="2385400" y="6093001"/>
                  <a:pt x="2388296" y="6098170"/>
                </a:cubicBezTo>
                <a:lnTo>
                  <a:pt x="2389262" y="6099895"/>
                </a:lnTo>
                <a:cubicBezTo>
                  <a:pt x="2387920" y="6100975"/>
                  <a:pt x="2387920" y="6100975"/>
                  <a:pt x="2386577" y="6102056"/>
                </a:cubicBezTo>
                <a:cubicBezTo>
                  <a:pt x="2386577" y="6102056"/>
                  <a:pt x="2386577" y="6102056"/>
                  <a:pt x="2387542" y="6103780"/>
                </a:cubicBezTo>
                <a:cubicBezTo>
                  <a:pt x="2387542" y="6103780"/>
                  <a:pt x="2388509" y="6105503"/>
                  <a:pt x="2389851" y="6104422"/>
                </a:cubicBezTo>
                <a:cubicBezTo>
                  <a:pt x="2389851" y="6104422"/>
                  <a:pt x="2391194" y="6103341"/>
                  <a:pt x="2390228" y="6101618"/>
                </a:cubicBezTo>
                <a:cubicBezTo>
                  <a:pt x="2391570" y="6100537"/>
                  <a:pt x="2391570" y="6100537"/>
                  <a:pt x="2391570" y="6100537"/>
                </a:cubicBezTo>
                <a:cubicBezTo>
                  <a:pt x="2391570" y="6100537"/>
                  <a:pt x="2390606" y="6098813"/>
                  <a:pt x="2390606" y="6098813"/>
                </a:cubicBezTo>
                <a:cubicBezTo>
                  <a:pt x="2397694" y="6090604"/>
                  <a:pt x="2400215" y="6098579"/>
                  <a:pt x="2405963" y="6091451"/>
                </a:cubicBezTo>
                <a:cubicBezTo>
                  <a:pt x="2404997" y="6089726"/>
                  <a:pt x="2404997" y="6089726"/>
                  <a:pt x="2404997" y="6089726"/>
                </a:cubicBezTo>
                <a:cubicBezTo>
                  <a:pt x="2406339" y="6088645"/>
                  <a:pt x="2408648" y="6089289"/>
                  <a:pt x="2409991" y="6088208"/>
                </a:cubicBezTo>
                <a:cubicBezTo>
                  <a:pt x="2409991" y="6088208"/>
                  <a:pt x="2411333" y="6087126"/>
                  <a:pt x="2410367" y="6085403"/>
                </a:cubicBezTo>
                <a:cubicBezTo>
                  <a:pt x="2411333" y="6087126"/>
                  <a:pt x="2411333" y="6087126"/>
                  <a:pt x="2411333" y="6087126"/>
                </a:cubicBezTo>
                <a:cubicBezTo>
                  <a:pt x="2420943" y="6086892"/>
                  <a:pt x="2433027" y="6077163"/>
                  <a:pt x="2441295" y="6078010"/>
                </a:cubicBezTo>
                <a:cubicBezTo>
                  <a:pt x="2439952" y="6079091"/>
                  <a:pt x="2443603" y="6078652"/>
                  <a:pt x="2444568" y="6080376"/>
                </a:cubicBezTo>
                <a:cubicBezTo>
                  <a:pt x="2444192" y="6083180"/>
                  <a:pt x="2442850" y="6084261"/>
                  <a:pt x="2444781" y="6087708"/>
                </a:cubicBezTo>
                <a:cubicBezTo>
                  <a:pt x="2448220" y="6079937"/>
                  <a:pt x="2457877" y="6097171"/>
                  <a:pt x="2454391" y="6087474"/>
                </a:cubicBezTo>
                <a:cubicBezTo>
                  <a:pt x="2450528" y="6080580"/>
                  <a:pt x="2467063" y="6082273"/>
                  <a:pt x="2469583" y="6090247"/>
                </a:cubicBezTo>
                <a:cubicBezTo>
                  <a:pt x="2461692" y="6086597"/>
                  <a:pt x="2471727" y="6101026"/>
                  <a:pt x="2470384" y="6102106"/>
                </a:cubicBezTo>
                <a:cubicBezTo>
                  <a:pt x="2462493" y="6098456"/>
                  <a:pt x="2455027" y="6109470"/>
                  <a:pt x="2447136" y="6105819"/>
                </a:cubicBezTo>
                <a:cubicBezTo>
                  <a:pt x="2446170" y="6104095"/>
                  <a:pt x="2446170" y="6104095"/>
                  <a:pt x="2446170" y="6104095"/>
                </a:cubicBezTo>
                <a:cubicBezTo>
                  <a:pt x="2447512" y="6103014"/>
                  <a:pt x="2446547" y="6101290"/>
                  <a:pt x="2446924" y="6098487"/>
                </a:cubicBezTo>
                <a:cubicBezTo>
                  <a:pt x="2446924" y="6098487"/>
                  <a:pt x="2444992" y="6095039"/>
                  <a:pt x="2443650" y="6096121"/>
                </a:cubicBezTo>
                <a:cubicBezTo>
                  <a:pt x="2442684" y="6094397"/>
                  <a:pt x="2442684" y="6094397"/>
                  <a:pt x="2441342" y="6095478"/>
                </a:cubicBezTo>
                <a:cubicBezTo>
                  <a:pt x="2441342" y="6095478"/>
                  <a:pt x="2441342" y="6095478"/>
                  <a:pt x="2440965" y="6098282"/>
                </a:cubicBezTo>
                <a:cubicBezTo>
                  <a:pt x="2433827" y="6089024"/>
                  <a:pt x="2435382" y="6095274"/>
                  <a:pt x="2437314" y="6098722"/>
                </a:cubicBezTo>
                <a:cubicBezTo>
                  <a:pt x="2431732" y="6095713"/>
                  <a:pt x="2427115" y="6094428"/>
                  <a:pt x="2423087" y="6097671"/>
                </a:cubicBezTo>
                <a:cubicBezTo>
                  <a:pt x="2424052" y="6099394"/>
                  <a:pt x="2424052" y="6099394"/>
                  <a:pt x="2424052" y="6099394"/>
                </a:cubicBezTo>
                <a:cubicBezTo>
                  <a:pt x="2422710" y="6100475"/>
                  <a:pt x="2422710" y="6100475"/>
                  <a:pt x="2422710" y="6100475"/>
                </a:cubicBezTo>
                <a:cubicBezTo>
                  <a:pt x="2421368" y="6101556"/>
                  <a:pt x="2420025" y="6102636"/>
                  <a:pt x="2419648" y="6105442"/>
                </a:cubicBezTo>
                <a:cubicBezTo>
                  <a:pt x="2417339" y="6104799"/>
                  <a:pt x="2415996" y="6105880"/>
                  <a:pt x="2414654" y="6106961"/>
                </a:cubicBezTo>
                <a:cubicBezTo>
                  <a:pt x="2414654" y="6106961"/>
                  <a:pt x="2413312" y="6108042"/>
                  <a:pt x="2413312" y="6108042"/>
                </a:cubicBezTo>
                <a:cubicBezTo>
                  <a:pt x="2413312" y="6108042"/>
                  <a:pt x="2412346" y="6106318"/>
                  <a:pt x="2411003" y="6107399"/>
                </a:cubicBezTo>
                <a:cubicBezTo>
                  <a:pt x="2410038" y="6105676"/>
                  <a:pt x="2408695" y="6106758"/>
                  <a:pt x="2408695" y="6106758"/>
                </a:cubicBezTo>
                <a:cubicBezTo>
                  <a:pt x="2406387" y="6106114"/>
                  <a:pt x="2402736" y="6106553"/>
                  <a:pt x="2401393" y="6107635"/>
                </a:cubicBezTo>
                <a:cubicBezTo>
                  <a:pt x="2398708" y="6109796"/>
                  <a:pt x="2398331" y="6112601"/>
                  <a:pt x="2397954" y="6115405"/>
                </a:cubicBezTo>
                <a:cubicBezTo>
                  <a:pt x="2398919" y="6117128"/>
                  <a:pt x="2398919" y="6117128"/>
                  <a:pt x="2398919" y="6117128"/>
                </a:cubicBezTo>
                <a:cubicBezTo>
                  <a:pt x="2399885" y="6118851"/>
                  <a:pt x="2401817" y="6122298"/>
                  <a:pt x="2404125" y="6122941"/>
                </a:cubicBezTo>
                <a:cubicBezTo>
                  <a:pt x="2404125" y="6122941"/>
                  <a:pt x="2405092" y="6124664"/>
                  <a:pt x="2405468" y="6121860"/>
                </a:cubicBezTo>
                <a:cubicBezTo>
                  <a:pt x="2406810" y="6120779"/>
                  <a:pt x="2405845" y="6119055"/>
                  <a:pt x="2403537" y="6118413"/>
                </a:cubicBezTo>
                <a:cubicBezTo>
                  <a:pt x="2403537" y="6118413"/>
                  <a:pt x="2402571" y="6116690"/>
                  <a:pt x="2402571" y="6116690"/>
                </a:cubicBezTo>
                <a:cubicBezTo>
                  <a:pt x="2402947" y="6113885"/>
                  <a:pt x="2406599" y="6113446"/>
                  <a:pt x="2409284" y="6111285"/>
                </a:cubicBezTo>
                <a:cubicBezTo>
                  <a:pt x="2408907" y="6114089"/>
                  <a:pt x="2409873" y="6115813"/>
                  <a:pt x="2411804" y="6119259"/>
                </a:cubicBezTo>
                <a:cubicBezTo>
                  <a:pt x="2409119" y="6121421"/>
                  <a:pt x="2409119" y="6121421"/>
                  <a:pt x="2409119" y="6121421"/>
                </a:cubicBezTo>
                <a:cubicBezTo>
                  <a:pt x="2409119" y="6121421"/>
                  <a:pt x="2409119" y="6121421"/>
                  <a:pt x="2410085" y="6123144"/>
                </a:cubicBezTo>
                <a:cubicBezTo>
                  <a:pt x="2410085" y="6123144"/>
                  <a:pt x="2411050" y="6124868"/>
                  <a:pt x="2411050" y="6124868"/>
                </a:cubicBezTo>
                <a:cubicBezTo>
                  <a:pt x="2413735" y="6122706"/>
                  <a:pt x="2413735" y="6122706"/>
                  <a:pt x="2413735" y="6122706"/>
                </a:cubicBezTo>
                <a:cubicBezTo>
                  <a:pt x="2415667" y="6126153"/>
                  <a:pt x="2418352" y="6123991"/>
                  <a:pt x="2419695" y="6122910"/>
                </a:cubicBezTo>
                <a:cubicBezTo>
                  <a:pt x="2420072" y="6120107"/>
                  <a:pt x="2419106" y="6118382"/>
                  <a:pt x="2419106" y="6118382"/>
                </a:cubicBezTo>
                <a:cubicBezTo>
                  <a:pt x="2418140" y="6116658"/>
                  <a:pt x="2418140" y="6116658"/>
                  <a:pt x="2419483" y="6115578"/>
                </a:cubicBezTo>
                <a:cubicBezTo>
                  <a:pt x="2419483" y="6115578"/>
                  <a:pt x="2420826" y="6114497"/>
                  <a:pt x="2423134" y="6115140"/>
                </a:cubicBezTo>
                <a:cubicBezTo>
                  <a:pt x="2424099" y="6116863"/>
                  <a:pt x="2425066" y="6118587"/>
                  <a:pt x="2426408" y="6117505"/>
                </a:cubicBezTo>
                <a:cubicBezTo>
                  <a:pt x="2428340" y="6120952"/>
                  <a:pt x="2430649" y="6121595"/>
                  <a:pt x="2429305" y="6122675"/>
                </a:cubicBezTo>
                <a:cubicBezTo>
                  <a:pt x="2427962" y="6123755"/>
                  <a:pt x="2428929" y="6125479"/>
                  <a:pt x="2428929" y="6125479"/>
                </a:cubicBezTo>
                <a:cubicBezTo>
                  <a:pt x="2427962" y="6123755"/>
                  <a:pt x="2427962" y="6123755"/>
                  <a:pt x="2427962" y="6123755"/>
                </a:cubicBezTo>
                <a:cubicBezTo>
                  <a:pt x="2417010" y="6125072"/>
                  <a:pt x="2417434" y="6139736"/>
                  <a:pt x="2406858" y="6138247"/>
                </a:cubicBezTo>
                <a:cubicBezTo>
                  <a:pt x="2407611" y="6132638"/>
                  <a:pt x="2411851" y="6136727"/>
                  <a:pt x="2410296" y="6130478"/>
                </a:cubicBezTo>
                <a:cubicBezTo>
                  <a:pt x="2403372" y="6128549"/>
                  <a:pt x="2400687" y="6130712"/>
                  <a:pt x="2397247" y="6138482"/>
                </a:cubicBezTo>
                <a:cubicBezTo>
                  <a:pt x="2398214" y="6140205"/>
                  <a:pt x="2398214" y="6140205"/>
                  <a:pt x="2398214" y="6140205"/>
                </a:cubicBezTo>
                <a:cubicBezTo>
                  <a:pt x="2397247" y="6138482"/>
                  <a:pt x="2395905" y="6139563"/>
                  <a:pt x="2395905" y="6139563"/>
                </a:cubicBezTo>
                <a:cubicBezTo>
                  <a:pt x="2394562" y="6140644"/>
                  <a:pt x="2394562" y="6140644"/>
                  <a:pt x="2394562" y="6140644"/>
                </a:cubicBezTo>
                <a:cubicBezTo>
                  <a:pt x="2395528" y="6142367"/>
                  <a:pt x="2395528" y="6142367"/>
                  <a:pt x="2396494" y="6144090"/>
                </a:cubicBezTo>
                <a:cubicBezTo>
                  <a:pt x="2397836" y="6143010"/>
                  <a:pt x="2397836" y="6143010"/>
                  <a:pt x="2397836" y="6143010"/>
                </a:cubicBezTo>
                <a:cubicBezTo>
                  <a:pt x="2399768" y="6146456"/>
                  <a:pt x="2396117" y="6146895"/>
                  <a:pt x="2399014" y="6152066"/>
                </a:cubicBezTo>
                <a:cubicBezTo>
                  <a:pt x="2399014" y="6152066"/>
                  <a:pt x="2398638" y="6154870"/>
                  <a:pt x="2398638" y="6154870"/>
                </a:cubicBezTo>
                <a:cubicBezTo>
                  <a:pt x="2398638" y="6154870"/>
                  <a:pt x="2399603" y="6156593"/>
                  <a:pt x="2400568" y="6158316"/>
                </a:cubicBezTo>
                <a:cubicBezTo>
                  <a:pt x="2401535" y="6160039"/>
                  <a:pt x="2402876" y="6158959"/>
                  <a:pt x="2401911" y="6157235"/>
                </a:cubicBezTo>
                <a:cubicBezTo>
                  <a:pt x="2401911" y="6157235"/>
                  <a:pt x="2403254" y="6156154"/>
                  <a:pt x="2402289" y="6154430"/>
                </a:cubicBezTo>
                <a:cubicBezTo>
                  <a:pt x="2403254" y="6156154"/>
                  <a:pt x="2403254" y="6156154"/>
                  <a:pt x="2403254" y="6156154"/>
                </a:cubicBezTo>
                <a:cubicBezTo>
                  <a:pt x="2406362" y="6168657"/>
                  <a:pt x="2403419" y="6146018"/>
                  <a:pt x="2410932" y="6152473"/>
                </a:cubicBezTo>
                <a:cubicBezTo>
                  <a:pt x="2408247" y="6154634"/>
                  <a:pt x="2409213" y="6156358"/>
                  <a:pt x="2412487" y="6158724"/>
                </a:cubicBezTo>
                <a:cubicBezTo>
                  <a:pt x="2403254" y="6156154"/>
                  <a:pt x="2410603" y="6172745"/>
                  <a:pt x="2407918" y="6174907"/>
                </a:cubicBezTo>
                <a:cubicBezTo>
                  <a:pt x="2402500" y="6161764"/>
                  <a:pt x="2403089" y="6166290"/>
                  <a:pt x="2397884" y="6160479"/>
                </a:cubicBezTo>
                <a:cubicBezTo>
                  <a:pt x="2397884" y="6160479"/>
                  <a:pt x="2398260" y="6157674"/>
                  <a:pt x="2396918" y="6158755"/>
                </a:cubicBezTo>
                <a:cubicBezTo>
                  <a:pt x="2395953" y="6157031"/>
                  <a:pt x="2395953" y="6157031"/>
                  <a:pt x="2395953" y="6157031"/>
                </a:cubicBezTo>
                <a:cubicBezTo>
                  <a:pt x="2395953" y="6157031"/>
                  <a:pt x="2395953" y="6157031"/>
                  <a:pt x="2394609" y="6158112"/>
                </a:cubicBezTo>
                <a:cubicBezTo>
                  <a:pt x="2394609" y="6158112"/>
                  <a:pt x="2394232" y="6160917"/>
                  <a:pt x="2392890" y="6161998"/>
                </a:cubicBezTo>
                <a:cubicBezTo>
                  <a:pt x="2391925" y="6160274"/>
                  <a:pt x="2391925" y="6160274"/>
                  <a:pt x="2391925" y="6160274"/>
                </a:cubicBezTo>
                <a:cubicBezTo>
                  <a:pt x="2392184" y="6185075"/>
                  <a:pt x="2369641" y="6165709"/>
                  <a:pt x="2359442" y="6161417"/>
                </a:cubicBezTo>
                <a:cubicBezTo>
                  <a:pt x="2355673" y="6189460"/>
                  <a:pt x="2342577" y="6179997"/>
                  <a:pt x="2333015" y="6197700"/>
                </a:cubicBezTo>
                <a:cubicBezTo>
                  <a:pt x="2333015" y="6197700"/>
                  <a:pt x="2331671" y="6198780"/>
                  <a:pt x="2331671" y="6198780"/>
                </a:cubicBezTo>
                <a:cubicBezTo>
                  <a:pt x="2330329" y="6199862"/>
                  <a:pt x="2328987" y="6200942"/>
                  <a:pt x="2327644" y="6202024"/>
                </a:cubicBezTo>
                <a:cubicBezTo>
                  <a:pt x="2322273" y="6206346"/>
                  <a:pt x="2315560" y="6211752"/>
                  <a:pt x="2309225" y="6214352"/>
                </a:cubicBezTo>
                <a:cubicBezTo>
                  <a:pt x="2306538" y="6216514"/>
                  <a:pt x="2305195" y="6217595"/>
                  <a:pt x="2302511" y="6219758"/>
                </a:cubicBezTo>
                <a:cubicBezTo>
                  <a:pt x="2301168" y="6220838"/>
                  <a:pt x="2302134" y="6222561"/>
                  <a:pt x="2303100" y="6224285"/>
                </a:cubicBezTo>
                <a:cubicBezTo>
                  <a:pt x="2303100" y="6224285"/>
                  <a:pt x="2304065" y="6226009"/>
                  <a:pt x="2305408" y="6224928"/>
                </a:cubicBezTo>
                <a:cubicBezTo>
                  <a:pt x="2306751" y="6223846"/>
                  <a:pt x="2309436" y="6221684"/>
                  <a:pt x="2312121" y="6219522"/>
                </a:cubicBezTo>
                <a:cubicBezTo>
                  <a:pt x="2318457" y="6216922"/>
                  <a:pt x="2323828" y="6212599"/>
                  <a:pt x="2331507" y="6208918"/>
                </a:cubicBezTo>
                <a:cubicBezTo>
                  <a:pt x="2332473" y="6210641"/>
                  <a:pt x="2333438" y="6212364"/>
                  <a:pt x="2334404" y="6214087"/>
                </a:cubicBezTo>
                <a:cubicBezTo>
                  <a:pt x="2336713" y="6214731"/>
                  <a:pt x="2336713" y="6214731"/>
                  <a:pt x="2338055" y="6213648"/>
                </a:cubicBezTo>
                <a:cubicBezTo>
                  <a:pt x="2338055" y="6213648"/>
                  <a:pt x="2338432" y="6210844"/>
                  <a:pt x="2336122" y="6210202"/>
                </a:cubicBezTo>
                <a:cubicBezTo>
                  <a:pt x="2335157" y="6208479"/>
                  <a:pt x="2334192" y="6206755"/>
                  <a:pt x="2333226" y="6205032"/>
                </a:cubicBezTo>
                <a:cubicBezTo>
                  <a:pt x="2333226" y="6205032"/>
                  <a:pt x="2334569" y="6203951"/>
                  <a:pt x="2334569" y="6203951"/>
                </a:cubicBezTo>
                <a:cubicBezTo>
                  <a:pt x="2337843" y="6206317"/>
                  <a:pt x="2339940" y="6199627"/>
                  <a:pt x="2344391" y="6211049"/>
                </a:cubicBezTo>
                <a:cubicBezTo>
                  <a:pt x="2343048" y="6212130"/>
                  <a:pt x="2343048" y="6212130"/>
                  <a:pt x="2343048" y="6212130"/>
                </a:cubicBezTo>
                <a:cubicBezTo>
                  <a:pt x="2341330" y="6216016"/>
                  <a:pt x="2341330" y="6216016"/>
                  <a:pt x="2339985" y="6217096"/>
                </a:cubicBezTo>
                <a:cubicBezTo>
                  <a:pt x="2339020" y="6215372"/>
                  <a:pt x="2337678" y="6216452"/>
                  <a:pt x="2337302" y="6219258"/>
                </a:cubicBezTo>
                <a:cubicBezTo>
                  <a:pt x="2338268" y="6220981"/>
                  <a:pt x="2339233" y="6222705"/>
                  <a:pt x="2341541" y="6223347"/>
                </a:cubicBezTo>
                <a:cubicBezTo>
                  <a:pt x="2345193" y="6222908"/>
                  <a:pt x="2345569" y="6220104"/>
                  <a:pt x="2348254" y="6217942"/>
                </a:cubicBezTo>
                <a:cubicBezTo>
                  <a:pt x="2347288" y="6216218"/>
                  <a:pt x="2347288" y="6216218"/>
                  <a:pt x="2347288" y="6216218"/>
                </a:cubicBezTo>
                <a:cubicBezTo>
                  <a:pt x="2355179" y="6219869"/>
                  <a:pt x="2356687" y="6208651"/>
                  <a:pt x="2360550" y="6215545"/>
                </a:cubicBezTo>
                <a:cubicBezTo>
                  <a:pt x="2364742" y="6202166"/>
                  <a:pt x="2385729" y="6215280"/>
                  <a:pt x="2386648" y="6199536"/>
                </a:cubicBezTo>
                <a:cubicBezTo>
                  <a:pt x="2386648" y="6199536"/>
                  <a:pt x="2387991" y="6198454"/>
                  <a:pt x="2387991" y="6198454"/>
                </a:cubicBezTo>
                <a:cubicBezTo>
                  <a:pt x="2388956" y="6200177"/>
                  <a:pt x="2388956" y="6200177"/>
                  <a:pt x="2391265" y="6200819"/>
                </a:cubicBezTo>
                <a:cubicBezTo>
                  <a:pt x="2392231" y="6202544"/>
                  <a:pt x="2393573" y="6201462"/>
                  <a:pt x="2393573" y="6201462"/>
                </a:cubicBezTo>
                <a:cubicBezTo>
                  <a:pt x="2398779" y="6207275"/>
                  <a:pt x="2397059" y="6211161"/>
                  <a:pt x="2392065" y="6212680"/>
                </a:cubicBezTo>
                <a:cubicBezTo>
                  <a:pt x="2410038" y="6248229"/>
                  <a:pt x="2427657" y="6224040"/>
                  <a:pt x="2427185" y="6191907"/>
                </a:cubicBezTo>
                <a:cubicBezTo>
                  <a:pt x="2423912" y="6189542"/>
                  <a:pt x="2420472" y="6197312"/>
                  <a:pt x="2417952" y="6189337"/>
                </a:cubicBezTo>
                <a:cubicBezTo>
                  <a:pt x="2424665" y="6183933"/>
                  <a:pt x="2432344" y="6180251"/>
                  <a:pt x="2425207" y="6170992"/>
                </a:cubicBezTo>
                <a:cubicBezTo>
                  <a:pt x="2434817" y="6170757"/>
                  <a:pt x="2442873" y="6164272"/>
                  <a:pt x="2453661" y="6173092"/>
                </a:cubicBezTo>
                <a:cubicBezTo>
                  <a:pt x="2449256" y="6179140"/>
                  <a:pt x="2440612" y="6181097"/>
                  <a:pt x="2432933" y="6184779"/>
                </a:cubicBezTo>
                <a:cubicBezTo>
                  <a:pt x="2431591" y="6185861"/>
                  <a:pt x="2431213" y="6188664"/>
                  <a:pt x="2432178" y="6190388"/>
                </a:cubicBezTo>
                <a:cubicBezTo>
                  <a:pt x="2434111" y="6193834"/>
                  <a:pt x="2436419" y="6194476"/>
                  <a:pt x="2437762" y="6193397"/>
                </a:cubicBezTo>
                <a:cubicBezTo>
                  <a:pt x="2446407" y="6191437"/>
                  <a:pt x="2454085" y="6187756"/>
                  <a:pt x="2461174" y="6179547"/>
                </a:cubicBezTo>
                <a:cubicBezTo>
                  <a:pt x="2465792" y="6180833"/>
                  <a:pt x="2471916" y="6170899"/>
                  <a:pt x="2477120" y="6176712"/>
                </a:cubicBezTo>
                <a:cubicBezTo>
                  <a:pt x="2488074" y="6175397"/>
                  <a:pt x="2505646" y="6133740"/>
                  <a:pt x="2529153" y="6154828"/>
                </a:cubicBezTo>
                <a:cubicBezTo>
                  <a:pt x="2530661" y="6143611"/>
                  <a:pt x="2543168" y="6148547"/>
                  <a:pt x="2547360" y="6135167"/>
                </a:cubicBezTo>
                <a:cubicBezTo>
                  <a:pt x="2546018" y="6136248"/>
                  <a:pt x="2547902" y="6122226"/>
                  <a:pt x="2552518" y="6123511"/>
                </a:cubicBezTo>
                <a:cubicBezTo>
                  <a:pt x="2553485" y="6125235"/>
                  <a:pt x="2553485" y="6125235"/>
                  <a:pt x="2553485" y="6125235"/>
                </a:cubicBezTo>
                <a:cubicBezTo>
                  <a:pt x="2552143" y="6126315"/>
                  <a:pt x="2553108" y="6128039"/>
                  <a:pt x="2553108" y="6128039"/>
                </a:cubicBezTo>
                <a:cubicBezTo>
                  <a:pt x="2547360" y="6135167"/>
                  <a:pt x="2558361" y="6151320"/>
                  <a:pt x="2547031" y="6155441"/>
                </a:cubicBezTo>
                <a:cubicBezTo>
                  <a:pt x="2547998" y="6157163"/>
                  <a:pt x="2548962" y="6158887"/>
                  <a:pt x="2549928" y="6160610"/>
                </a:cubicBezTo>
                <a:cubicBezTo>
                  <a:pt x="2545900" y="6163853"/>
                  <a:pt x="2545900" y="6163853"/>
                  <a:pt x="2545900" y="6163853"/>
                </a:cubicBezTo>
                <a:cubicBezTo>
                  <a:pt x="2545900" y="6163853"/>
                  <a:pt x="2544558" y="6164934"/>
                  <a:pt x="2544558" y="6164934"/>
                </a:cubicBezTo>
                <a:cubicBezTo>
                  <a:pt x="2543215" y="6166015"/>
                  <a:pt x="2542461" y="6171623"/>
                  <a:pt x="2542085" y="6174427"/>
                </a:cubicBezTo>
                <a:cubicBezTo>
                  <a:pt x="2543050" y="6176151"/>
                  <a:pt x="2543050" y="6176151"/>
                  <a:pt x="2543050" y="6176151"/>
                </a:cubicBezTo>
                <a:cubicBezTo>
                  <a:pt x="2546913" y="6183045"/>
                  <a:pt x="2551153" y="6187135"/>
                  <a:pt x="2553839" y="6184972"/>
                </a:cubicBezTo>
                <a:cubicBezTo>
                  <a:pt x="2555181" y="6183891"/>
                  <a:pt x="2555181" y="6183891"/>
                  <a:pt x="2555181" y="6183891"/>
                </a:cubicBezTo>
                <a:cubicBezTo>
                  <a:pt x="2554216" y="6182168"/>
                  <a:pt x="2554216" y="6182168"/>
                  <a:pt x="2554216" y="6182168"/>
                </a:cubicBezTo>
                <a:cubicBezTo>
                  <a:pt x="2554592" y="6179364"/>
                  <a:pt x="2553627" y="6177640"/>
                  <a:pt x="2552661" y="6175917"/>
                </a:cubicBezTo>
                <a:cubicBezTo>
                  <a:pt x="2551695" y="6174194"/>
                  <a:pt x="2552072" y="6171389"/>
                  <a:pt x="2551106" y="6169666"/>
                </a:cubicBezTo>
                <a:cubicBezTo>
                  <a:pt x="2553791" y="6167504"/>
                  <a:pt x="2553791" y="6167504"/>
                  <a:pt x="2553791" y="6167504"/>
                </a:cubicBezTo>
                <a:cubicBezTo>
                  <a:pt x="2558785" y="6165984"/>
                  <a:pt x="2563402" y="6167270"/>
                  <a:pt x="2565333" y="6170716"/>
                </a:cubicBezTo>
                <a:cubicBezTo>
                  <a:pt x="2566841" y="6159498"/>
                  <a:pt x="2574566" y="6173286"/>
                  <a:pt x="2571833" y="6157980"/>
                </a:cubicBezTo>
                <a:cubicBezTo>
                  <a:pt x="2574142" y="6158621"/>
                  <a:pt x="2582033" y="6162273"/>
                  <a:pt x="2581444" y="6157745"/>
                </a:cubicBezTo>
                <a:cubicBezTo>
                  <a:pt x="2578758" y="6159906"/>
                  <a:pt x="2576238" y="6151931"/>
                  <a:pt x="2579889" y="6151494"/>
                </a:cubicBezTo>
                <a:cubicBezTo>
                  <a:pt x="2579889" y="6151494"/>
                  <a:pt x="2579889" y="6151494"/>
                  <a:pt x="2581232" y="6150412"/>
                </a:cubicBezTo>
                <a:cubicBezTo>
                  <a:pt x="2583752" y="6158387"/>
                  <a:pt x="2585637" y="6144364"/>
                  <a:pt x="2588157" y="6152339"/>
                </a:cubicBezTo>
                <a:cubicBezTo>
                  <a:pt x="2584507" y="6152778"/>
                  <a:pt x="2588369" y="6159671"/>
                  <a:pt x="2590301" y="6163118"/>
                </a:cubicBezTo>
                <a:cubicBezTo>
                  <a:pt x="2588958" y="6164200"/>
                  <a:pt x="2588958" y="6164200"/>
                  <a:pt x="2588958" y="6164200"/>
                </a:cubicBezTo>
                <a:cubicBezTo>
                  <a:pt x="2587239" y="6168085"/>
                  <a:pt x="2584553" y="6170247"/>
                  <a:pt x="2582245" y="6169604"/>
                </a:cubicBezTo>
                <a:cubicBezTo>
                  <a:pt x="2582245" y="6169604"/>
                  <a:pt x="2580902" y="6170685"/>
                  <a:pt x="2580902" y="6170685"/>
                </a:cubicBezTo>
                <a:cubicBezTo>
                  <a:pt x="2581868" y="6172409"/>
                  <a:pt x="2581868" y="6172409"/>
                  <a:pt x="2582835" y="6174132"/>
                </a:cubicBezTo>
                <a:cubicBezTo>
                  <a:pt x="2586485" y="6173693"/>
                  <a:pt x="2589170" y="6171531"/>
                  <a:pt x="2592232" y="6166565"/>
                </a:cubicBezTo>
                <a:cubicBezTo>
                  <a:pt x="2594753" y="6174540"/>
                  <a:pt x="2596849" y="6167850"/>
                  <a:pt x="2599746" y="6173020"/>
                </a:cubicBezTo>
                <a:cubicBezTo>
                  <a:pt x="2599959" y="6180352"/>
                  <a:pt x="2597272" y="6182515"/>
                  <a:pt x="2591690" y="6179505"/>
                </a:cubicBezTo>
                <a:cubicBezTo>
                  <a:pt x="2596142" y="6190928"/>
                  <a:pt x="2588251" y="6187276"/>
                  <a:pt x="2591737" y="6196975"/>
                </a:cubicBezTo>
                <a:cubicBezTo>
                  <a:pt x="2610204" y="6202114"/>
                  <a:pt x="2611500" y="6183565"/>
                  <a:pt x="2628411" y="6182452"/>
                </a:cubicBezTo>
                <a:cubicBezTo>
                  <a:pt x="2629755" y="6181372"/>
                  <a:pt x="2629755" y="6181372"/>
                  <a:pt x="2629755" y="6181372"/>
                </a:cubicBezTo>
                <a:cubicBezTo>
                  <a:pt x="2628411" y="6182452"/>
                  <a:pt x="2629377" y="6184176"/>
                  <a:pt x="2629377" y="6184176"/>
                </a:cubicBezTo>
                <a:cubicBezTo>
                  <a:pt x="2630344" y="6185900"/>
                  <a:pt x="2630344" y="6185900"/>
                  <a:pt x="2631310" y="6187623"/>
                </a:cubicBezTo>
                <a:cubicBezTo>
                  <a:pt x="2629590" y="6191508"/>
                  <a:pt x="2627871" y="6195393"/>
                  <a:pt x="2628460" y="6199922"/>
                </a:cubicBezTo>
                <a:cubicBezTo>
                  <a:pt x="2629425" y="6201646"/>
                  <a:pt x="2629425" y="6201646"/>
                  <a:pt x="2629425" y="6201646"/>
                </a:cubicBezTo>
                <a:cubicBezTo>
                  <a:pt x="2618849" y="6200155"/>
                  <a:pt x="2612136" y="6205561"/>
                  <a:pt x="2605046" y="6213769"/>
                </a:cubicBezTo>
                <a:cubicBezTo>
                  <a:pt x="2601018" y="6217012"/>
                  <a:pt x="2594306" y="6222418"/>
                  <a:pt x="2589311" y="6223937"/>
                </a:cubicBezTo>
                <a:cubicBezTo>
                  <a:pt x="2587969" y="6225018"/>
                  <a:pt x="2587969" y="6225018"/>
                  <a:pt x="2587969" y="6225018"/>
                </a:cubicBezTo>
                <a:cubicBezTo>
                  <a:pt x="2587969" y="6225018"/>
                  <a:pt x="2586626" y="6226099"/>
                  <a:pt x="2587592" y="6227822"/>
                </a:cubicBezTo>
                <a:cubicBezTo>
                  <a:pt x="2588558" y="6229545"/>
                  <a:pt x="2589523" y="6231270"/>
                  <a:pt x="2590867" y="6230188"/>
                </a:cubicBezTo>
                <a:cubicBezTo>
                  <a:pt x="2597203" y="6227588"/>
                  <a:pt x="2602573" y="6223263"/>
                  <a:pt x="2609285" y="6217860"/>
                </a:cubicBezTo>
                <a:cubicBezTo>
                  <a:pt x="2615999" y="6212454"/>
                  <a:pt x="2621746" y="6205326"/>
                  <a:pt x="2630979" y="6207897"/>
                </a:cubicBezTo>
                <a:cubicBezTo>
                  <a:pt x="2640802" y="6214993"/>
                  <a:pt x="2642309" y="6203777"/>
                  <a:pt x="2649611" y="6202898"/>
                </a:cubicBezTo>
                <a:cubicBezTo>
                  <a:pt x="2658256" y="6200940"/>
                  <a:pt x="2668079" y="6208038"/>
                  <a:pt x="2674414" y="6205439"/>
                </a:cubicBezTo>
                <a:cubicBezTo>
                  <a:pt x="2674414" y="6205439"/>
                  <a:pt x="2685531" y="6193986"/>
                  <a:pt x="2687628" y="6187297"/>
                </a:cubicBezTo>
                <a:cubicBezTo>
                  <a:pt x="2677806" y="6180200"/>
                  <a:pt x="2667653" y="6193374"/>
                  <a:pt x="2657832" y="6186277"/>
                </a:cubicBezTo>
                <a:cubicBezTo>
                  <a:pt x="2661860" y="6183034"/>
                  <a:pt x="2664545" y="6180873"/>
                  <a:pt x="2667230" y="6178710"/>
                </a:cubicBezTo>
                <a:cubicBezTo>
                  <a:pt x="2669915" y="6176549"/>
                  <a:pt x="2671258" y="6175467"/>
                  <a:pt x="2672600" y="6174387"/>
                </a:cubicBezTo>
                <a:cubicBezTo>
                  <a:pt x="2682211" y="6174152"/>
                  <a:pt x="2689889" y="6170470"/>
                  <a:pt x="2697992" y="6181453"/>
                </a:cubicBezTo>
                <a:cubicBezTo>
                  <a:pt x="2699712" y="6177568"/>
                  <a:pt x="2702609" y="6182738"/>
                  <a:pt x="2706637" y="6179496"/>
                </a:cubicBezTo>
                <a:cubicBezTo>
                  <a:pt x="2705671" y="6177772"/>
                  <a:pt x="2705671" y="6177772"/>
                  <a:pt x="2705671" y="6177772"/>
                </a:cubicBezTo>
                <a:cubicBezTo>
                  <a:pt x="2707979" y="6178415"/>
                  <a:pt x="2709323" y="6177333"/>
                  <a:pt x="2710665" y="6176253"/>
                </a:cubicBezTo>
                <a:cubicBezTo>
                  <a:pt x="2710665" y="6176253"/>
                  <a:pt x="2711041" y="6173449"/>
                  <a:pt x="2711041" y="6173449"/>
                </a:cubicBezTo>
                <a:cubicBezTo>
                  <a:pt x="2710076" y="6171725"/>
                  <a:pt x="2708733" y="6172806"/>
                  <a:pt x="2708733" y="6172806"/>
                </a:cubicBezTo>
                <a:cubicBezTo>
                  <a:pt x="2707390" y="6173886"/>
                  <a:pt x="2706048" y="6174967"/>
                  <a:pt x="2704705" y="6176049"/>
                </a:cubicBezTo>
                <a:cubicBezTo>
                  <a:pt x="2703740" y="6174326"/>
                  <a:pt x="2702774" y="6172602"/>
                  <a:pt x="2701808" y="6170879"/>
                </a:cubicBezTo>
                <a:cubicBezTo>
                  <a:pt x="2708357" y="6175611"/>
                  <a:pt x="2716954" y="6156183"/>
                  <a:pt x="2718932" y="6177099"/>
                </a:cubicBezTo>
                <a:cubicBezTo>
                  <a:pt x="2736762" y="6160242"/>
                  <a:pt x="2757703" y="6155888"/>
                  <a:pt x="2774945" y="6134503"/>
                </a:cubicBezTo>
                <a:cubicBezTo>
                  <a:pt x="2762013" y="6114903"/>
                  <a:pt x="2767643" y="6135380"/>
                  <a:pt x="2755512" y="6127641"/>
                </a:cubicBezTo>
                <a:cubicBezTo>
                  <a:pt x="2768349" y="6112302"/>
                  <a:pt x="2774521" y="6119839"/>
                  <a:pt x="2786981" y="6107306"/>
                </a:cubicBezTo>
                <a:cubicBezTo>
                  <a:pt x="2789501" y="6115280"/>
                  <a:pt x="2793741" y="6119370"/>
                  <a:pt x="2797015" y="6121736"/>
                </a:cubicBezTo>
                <a:cubicBezTo>
                  <a:pt x="2801043" y="6118493"/>
                  <a:pt x="2806791" y="6111366"/>
                  <a:pt x="2800619" y="6103829"/>
                </a:cubicBezTo>
                <a:cubicBezTo>
                  <a:pt x="2811949" y="6099708"/>
                  <a:pt x="2818875" y="6101636"/>
                  <a:pt x="2820759" y="6087614"/>
                </a:cubicBezTo>
                <a:cubicBezTo>
                  <a:pt x="2824621" y="6094508"/>
                  <a:pt x="2828649" y="6091265"/>
                  <a:pt x="2831922" y="6093631"/>
                </a:cubicBezTo>
                <a:cubicBezTo>
                  <a:pt x="2832677" y="6088022"/>
                  <a:pt x="2835740" y="6083055"/>
                  <a:pt x="2836492" y="6077448"/>
                </a:cubicBezTo>
                <a:cubicBezTo>
                  <a:pt x="2873544" y="6060121"/>
                  <a:pt x="2913281" y="6040633"/>
                  <a:pt x="2947435" y="6018138"/>
                </a:cubicBezTo>
                <a:cubicBezTo>
                  <a:pt x="2964512" y="6006889"/>
                  <a:pt x="2989315" y="6009428"/>
                  <a:pt x="2990186" y="5976214"/>
                </a:cubicBezTo>
                <a:cubicBezTo>
                  <a:pt x="3012682" y="5978111"/>
                  <a:pt x="3030889" y="5958449"/>
                  <a:pt x="3050698" y="5962508"/>
                </a:cubicBezTo>
                <a:cubicBezTo>
                  <a:pt x="3047047" y="5962948"/>
                  <a:pt x="3048602" y="5969199"/>
                  <a:pt x="3047259" y="5970279"/>
                </a:cubicBezTo>
                <a:cubicBezTo>
                  <a:pt x="3048224" y="5972003"/>
                  <a:pt x="3048224" y="5972003"/>
                  <a:pt x="3048224" y="5972003"/>
                </a:cubicBezTo>
                <a:cubicBezTo>
                  <a:pt x="3046882" y="5973083"/>
                  <a:pt x="3045917" y="5971361"/>
                  <a:pt x="3044574" y="5972442"/>
                </a:cubicBezTo>
                <a:cubicBezTo>
                  <a:pt x="3043231" y="5973522"/>
                  <a:pt x="3044197" y="5975245"/>
                  <a:pt x="3046128" y="5978692"/>
                </a:cubicBezTo>
                <a:cubicBezTo>
                  <a:pt x="3047094" y="5980416"/>
                  <a:pt x="3048060" y="5982140"/>
                  <a:pt x="3049402" y="5981058"/>
                </a:cubicBezTo>
                <a:cubicBezTo>
                  <a:pt x="3050745" y="5979978"/>
                  <a:pt x="3050745" y="5979978"/>
                  <a:pt x="3052088" y="5978896"/>
                </a:cubicBezTo>
                <a:cubicBezTo>
                  <a:pt x="3053054" y="5980620"/>
                  <a:pt x="3053430" y="5977815"/>
                  <a:pt x="3053430" y="5977815"/>
                </a:cubicBezTo>
                <a:cubicBezTo>
                  <a:pt x="3060144" y="5972411"/>
                  <a:pt x="3070130" y="5969371"/>
                  <a:pt x="3080117" y="5966333"/>
                </a:cubicBezTo>
                <a:cubicBezTo>
                  <a:pt x="3082427" y="5966976"/>
                  <a:pt x="3082427" y="5966976"/>
                  <a:pt x="3082427" y="5966976"/>
                </a:cubicBezTo>
                <a:cubicBezTo>
                  <a:pt x="3083769" y="5965894"/>
                  <a:pt x="3085111" y="5964813"/>
                  <a:pt x="3086076" y="5966536"/>
                </a:cubicBezTo>
                <a:cubicBezTo>
                  <a:pt x="3087420" y="5965455"/>
                  <a:pt x="3087420" y="5965455"/>
                  <a:pt x="3087420" y="5965455"/>
                </a:cubicBezTo>
                <a:cubicBezTo>
                  <a:pt x="3086454" y="5963733"/>
                  <a:pt x="3087796" y="5962652"/>
                  <a:pt x="3087796" y="5962652"/>
                </a:cubicBezTo>
                <a:cubicBezTo>
                  <a:pt x="3090104" y="5963293"/>
                  <a:pt x="3091448" y="5962212"/>
                  <a:pt x="3092790" y="5961132"/>
                </a:cubicBezTo>
                <a:cubicBezTo>
                  <a:pt x="3095099" y="5961775"/>
                  <a:pt x="3094133" y="5960050"/>
                  <a:pt x="3094133" y="5960050"/>
                </a:cubicBezTo>
                <a:cubicBezTo>
                  <a:pt x="3098372" y="5964141"/>
                  <a:pt x="3102401" y="5960897"/>
                  <a:pt x="3106050" y="5960458"/>
                </a:cubicBezTo>
                <a:cubicBezTo>
                  <a:pt x="3102564" y="5950760"/>
                  <a:pt x="3106970" y="5944714"/>
                  <a:pt x="3112929" y="5944917"/>
                </a:cubicBezTo>
                <a:cubicBezTo>
                  <a:pt x="3111964" y="5943194"/>
                  <a:pt x="3111964" y="5943194"/>
                  <a:pt x="3111964" y="5943194"/>
                </a:cubicBezTo>
                <a:cubicBezTo>
                  <a:pt x="3114272" y="5943836"/>
                  <a:pt x="3115614" y="5942756"/>
                  <a:pt x="3116957" y="5941674"/>
                </a:cubicBezTo>
                <a:cubicBezTo>
                  <a:pt x="3121950" y="5940155"/>
                  <a:pt x="3126945" y="5938636"/>
                  <a:pt x="3129040" y="5931946"/>
                </a:cubicBezTo>
                <a:cubicBezTo>
                  <a:pt x="3133280" y="5936036"/>
                  <a:pt x="3135966" y="5933873"/>
                  <a:pt x="3138651" y="5931711"/>
                </a:cubicBezTo>
                <a:cubicBezTo>
                  <a:pt x="3139994" y="5930630"/>
                  <a:pt x="3139994" y="5930630"/>
                  <a:pt x="3142302" y="5931273"/>
                </a:cubicBezTo>
                <a:cubicBezTo>
                  <a:pt x="3146542" y="5935363"/>
                  <a:pt x="3151159" y="5936648"/>
                  <a:pt x="3156529" y="5932323"/>
                </a:cubicBezTo>
                <a:cubicBezTo>
                  <a:pt x="3152077" y="5920902"/>
                  <a:pt x="3149769" y="5920259"/>
                  <a:pt x="3147249" y="5912284"/>
                </a:cubicBezTo>
                <a:cubicBezTo>
                  <a:pt x="3141289" y="5912081"/>
                  <a:pt x="3139570" y="5915967"/>
                  <a:pt x="3139781" y="5923298"/>
                </a:cubicBezTo>
                <a:cubicBezTo>
                  <a:pt x="3138439" y="5924380"/>
                  <a:pt x="3137096" y="5925460"/>
                  <a:pt x="3135754" y="5926541"/>
                </a:cubicBezTo>
                <a:cubicBezTo>
                  <a:pt x="3133068" y="5928704"/>
                  <a:pt x="3131725" y="5929783"/>
                  <a:pt x="3127486" y="5925695"/>
                </a:cubicBezTo>
                <a:cubicBezTo>
                  <a:pt x="3124212" y="5923329"/>
                  <a:pt x="3124212" y="5923329"/>
                  <a:pt x="3124212" y="5923329"/>
                </a:cubicBezTo>
                <a:cubicBezTo>
                  <a:pt x="3123835" y="5926134"/>
                  <a:pt x="3123835" y="5926134"/>
                  <a:pt x="3123835" y="5926134"/>
                </a:cubicBezTo>
                <a:cubicBezTo>
                  <a:pt x="3124047" y="5933465"/>
                  <a:pt x="3119053" y="5934985"/>
                  <a:pt x="3115403" y="5935423"/>
                </a:cubicBezTo>
                <a:cubicBezTo>
                  <a:pt x="3114059" y="5936505"/>
                  <a:pt x="3111751" y="5935861"/>
                  <a:pt x="3110409" y="5936943"/>
                </a:cubicBezTo>
                <a:cubicBezTo>
                  <a:pt x="3109442" y="5935220"/>
                  <a:pt x="3109820" y="5932415"/>
                  <a:pt x="3106545" y="5930049"/>
                </a:cubicBezTo>
                <a:cubicBezTo>
                  <a:pt x="3107888" y="5928968"/>
                  <a:pt x="3111539" y="5928530"/>
                  <a:pt x="3109608" y="5925083"/>
                </a:cubicBezTo>
                <a:cubicBezTo>
                  <a:pt x="3106334" y="5922718"/>
                  <a:pt x="3101929" y="5928765"/>
                  <a:pt x="3098655" y="5926399"/>
                </a:cubicBezTo>
                <a:cubicBezTo>
                  <a:pt x="3097690" y="5924675"/>
                  <a:pt x="3097690" y="5924675"/>
                  <a:pt x="3097690" y="5924675"/>
                </a:cubicBezTo>
                <a:lnTo>
                  <a:pt x="3095576" y="5924087"/>
                </a:lnTo>
                <a:lnTo>
                  <a:pt x="3097969" y="5912571"/>
                </a:lnTo>
                <a:cubicBezTo>
                  <a:pt x="3101252" y="5909303"/>
                  <a:pt x="3106098" y="5906651"/>
                  <a:pt x="3110315" y="5902005"/>
                </a:cubicBezTo>
                <a:cubicBezTo>
                  <a:pt x="3109349" y="5900283"/>
                  <a:pt x="3108383" y="5898559"/>
                  <a:pt x="3108759" y="5895754"/>
                </a:cubicBezTo>
                <a:cubicBezTo>
                  <a:pt x="3114295" y="5881294"/>
                  <a:pt x="3140983" y="5869811"/>
                  <a:pt x="3154833" y="5873666"/>
                </a:cubicBezTo>
                <a:cubicBezTo>
                  <a:pt x="3160581" y="5866538"/>
                  <a:pt x="3167882" y="5865661"/>
                  <a:pt x="3176315" y="5856371"/>
                </a:cubicBezTo>
                <a:cubicBezTo>
                  <a:pt x="3184417" y="5867353"/>
                  <a:pt x="3182273" y="5856575"/>
                  <a:pt x="3191296" y="5851812"/>
                </a:cubicBezTo>
                <a:cubicBezTo>
                  <a:pt x="3192638" y="5850732"/>
                  <a:pt x="3193981" y="5849651"/>
                  <a:pt x="3195323" y="5848569"/>
                </a:cubicBezTo>
                <a:cubicBezTo>
                  <a:pt x="3195323" y="5848569"/>
                  <a:pt x="3195701" y="5845766"/>
                  <a:pt x="3194734" y="5844041"/>
                </a:cubicBezTo>
                <a:cubicBezTo>
                  <a:pt x="3193769" y="5842319"/>
                  <a:pt x="3192425" y="5843400"/>
                  <a:pt x="3192425" y="5843400"/>
                </a:cubicBezTo>
                <a:cubicBezTo>
                  <a:pt x="3191084" y="5844481"/>
                  <a:pt x="3191084" y="5844481"/>
                  <a:pt x="3189741" y="5845562"/>
                </a:cubicBezTo>
                <a:cubicBezTo>
                  <a:pt x="3186254" y="5835863"/>
                  <a:pt x="3182981" y="5833498"/>
                  <a:pt x="3177186" y="5823158"/>
                </a:cubicBezTo>
                <a:cubicBezTo>
                  <a:pt x="3175255" y="5819711"/>
                  <a:pt x="3178423" y="5818411"/>
                  <a:pt x="3181255" y="5817381"/>
                </a:cubicBezTo>
                <a:lnTo>
                  <a:pt x="3182517" y="5814830"/>
                </a:lnTo>
                <a:lnTo>
                  <a:pt x="3192104" y="5806287"/>
                </a:lnTo>
                <a:lnTo>
                  <a:pt x="3198880" y="5813195"/>
                </a:lnTo>
                <a:cubicBezTo>
                  <a:pt x="3198880" y="5813195"/>
                  <a:pt x="3197537" y="5814275"/>
                  <a:pt x="3197160" y="5817080"/>
                </a:cubicBezTo>
                <a:cubicBezTo>
                  <a:pt x="3206018" y="5822453"/>
                  <a:pt x="3214873" y="5827828"/>
                  <a:pt x="3222010" y="5837088"/>
                </a:cubicBezTo>
                <a:cubicBezTo>
                  <a:pt x="3223353" y="5836006"/>
                  <a:pt x="3223353" y="5836006"/>
                  <a:pt x="3223353" y="5836006"/>
                </a:cubicBezTo>
                <a:cubicBezTo>
                  <a:pt x="3224318" y="5837729"/>
                  <a:pt x="3225284" y="5839453"/>
                  <a:pt x="3223942" y="5840534"/>
                </a:cubicBezTo>
                <a:cubicBezTo>
                  <a:pt x="3224908" y="5842258"/>
                  <a:pt x="3224908" y="5842258"/>
                  <a:pt x="3224908" y="5842258"/>
                </a:cubicBezTo>
                <a:cubicBezTo>
                  <a:pt x="3224908" y="5842258"/>
                  <a:pt x="3224531" y="5845062"/>
                  <a:pt x="3225496" y="5846785"/>
                </a:cubicBezTo>
                <a:cubicBezTo>
                  <a:pt x="3226462" y="5848508"/>
                  <a:pt x="3228771" y="5849151"/>
                  <a:pt x="3230113" y="5848070"/>
                </a:cubicBezTo>
                <a:cubicBezTo>
                  <a:pt x="3229148" y="5846348"/>
                  <a:pt x="3229148" y="5846348"/>
                  <a:pt x="3229148" y="5846348"/>
                </a:cubicBezTo>
                <a:cubicBezTo>
                  <a:pt x="3230490" y="5845266"/>
                  <a:pt x="3229525" y="5843542"/>
                  <a:pt x="3229901" y="5840738"/>
                </a:cubicBezTo>
                <a:cubicBezTo>
                  <a:pt x="3228935" y="5839014"/>
                  <a:pt x="3228935" y="5839014"/>
                  <a:pt x="3228935" y="5839014"/>
                </a:cubicBezTo>
                <a:cubicBezTo>
                  <a:pt x="3231244" y="5839657"/>
                  <a:pt x="3234518" y="5842022"/>
                  <a:pt x="3237204" y="5839862"/>
                </a:cubicBezTo>
                <a:cubicBezTo>
                  <a:pt x="3237204" y="5839862"/>
                  <a:pt x="3238546" y="5838780"/>
                  <a:pt x="3237580" y="5837057"/>
                </a:cubicBezTo>
                <a:cubicBezTo>
                  <a:pt x="3236615" y="5835333"/>
                  <a:pt x="3235271" y="5836414"/>
                  <a:pt x="3235271" y="5836414"/>
                </a:cubicBezTo>
                <a:cubicBezTo>
                  <a:pt x="3232963" y="5835772"/>
                  <a:pt x="3230655" y="5835129"/>
                  <a:pt x="3227381" y="5832764"/>
                </a:cubicBezTo>
                <a:cubicBezTo>
                  <a:pt x="3235813" y="5823473"/>
                  <a:pt x="3245801" y="5820434"/>
                  <a:pt x="3249876" y="5834659"/>
                </a:cubicBezTo>
                <a:lnTo>
                  <a:pt x="3253759" y="5833805"/>
                </a:lnTo>
                <a:lnTo>
                  <a:pt x="3254522" y="5833842"/>
                </a:lnTo>
                <a:lnTo>
                  <a:pt x="3254718" y="5833594"/>
                </a:lnTo>
                <a:lnTo>
                  <a:pt x="3264836" y="5831368"/>
                </a:lnTo>
                <a:cubicBezTo>
                  <a:pt x="3269420" y="5829553"/>
                  <a:pt x="3273690" y="5826741"/>
                  <a:pt x="3277906" y="5822096"/>
                </a:cubicBezTo>
                <a:cubicBezTo>
                  <a:pt x="3280591" y="5819935"/>
                  <a:pt x="3279413" y="5810879"/>
                  <a:pt x="3285961" y="5815610"/>
                </a:cubicBezTo>
                <a:cubicBezTo>
                  <a:pt x="3291591" y="5836088"/>
                  <a:pt x="3281015" y="5834599"/>
                  <a:pt x="3274514" y="5847335"/>
                </a:cubicBezTo>
                <a:cubicBezTo>
                  <a:pt x="3271451" y="5852302"/>
                  <a:pt x="3267423" y="5855545"/>
                  <a:pt x="3262430" y="5857064"/>
                </a:cubicBezTo>
                <a:cubicBezTo>
                  <a:pt x="3254540" y="5853413"/>
                  <a:pt x="3243210" y="5857533"/>
                  <a:pt x="3248250" y="5873483"/>
                </a:cubicBezTo>
                <a:cubicBezTo>
                  <a:pt x="3254587" y="5870882"/>
                  <a:pt x="3260545" y="5871086"/>
                  <a:pt x="3265917" y="5866762"/>
                </a:cubicBezTo>
                <a:cubicBezTo>
                  <a:pt x="3264950" y="5865038"/>
                  <a:pt x="3264950" y="5865038"/>
                  <a:pt x="3264950" y="5865038"/>
                </a:cubicBezTo>
                <a:cubicBezTo>
                  <a:pt x="3271287" y="5862439"/>
                  <a:pt x="3275315" y="5859195"/>
                  <a:pt x="3280685" y="5854872"/>
                </a:cubicBezTo>
                <a:cubicBezTo>
                  <a:pt x="3283582" y="5860041"/>
                  <a:pt x="3289117" y="5845581"/>
                  <a:pt x="3289919" y="5857441"/>
                </a:cubicBezTo>
                <a:cubicBezTo>
                  <a:pt x="3299906" y="5854403"/>
                  <a:pt x="3294111" y="5844063"/>
                  <a:pt x="3303133" y="5839300"/>
                </a:cubicBezTo>
                <a:cubicBezTo>
                  <a:pt x="3316229" y="5848763"/>
                  <a:pt x="3328854" y="5826093"/>
                  <a:pt x="3341362" y="5831028"/>
                </a:cubicBezTo>
                <a:cubicBezTo>
                  <a:pt x="3338464" y="5825859"/>
                  <a:pt x="3341150" y="5823698"/>
                  <a:pt x="3340184" y="5821974"/>
                </a:cubicBezTo>
                <a:cubicBezTo>
                  <a:pt x="3342115" y="5825421"/>
                  <a:pt x="3351514" y="5817853"/>
                  <a:pt x="3345555" y="5817650"/>
                </a:cubicBezTo>
                <a:cubicBezTo>
                  <a:pt x="3344212" y="5818731"/>
                  <a:pt x="3341904" y="5818088"/>
                  <a:pt x="3340561" y="5819169"/>
                </a:cubicBezTo>
                <a:cubicBezTo>
                  <a:pt x="3339595" y="5817445"/>
                  <a:pt x="3339595" y="5817445"/>
                  <a:pt x="3339595" y="5817445"/>
                </a:cubicBezTo>
                <a:cubicBezTo>
                  <a:pt x="3338252" y="5818527"/>
                  <a:pt x="3338252" y="5818527"/>
                  <a:pt x="3338252" y="5818527"/>
                </a:cubicBezTo>
                <a:cubicBezTo>
                  <a:pt x="3333801" y="5807106"/>
                  <a:pt x="3328595" y="5801293"/>
                  <a:pt x="3323013" y="5798284"/>
                </a:cubicBezTo>
                <a:cubicBezTo>
                  <a:pt x="3324143" y="5789872"/>
                  <a:pt x="3323931" y="5782540"/>
                  <a:pt x="3328713" y="5773688"/>
                </a:cubicBezTo>
                <a:cubicBezTo>
                  <a:pt x="3336062" y="5790280"/>
                  <a:pt x="3350831" y="5778390"/>
                  <a:pt x="3354741" y="5802751"/>
                </a:cubicBezTo>
                <a:cubicBezTo>
                  <a:pt x="3354741" y="5802751"/>
                  <a:pt x="3353398" y="5803832"/>
                  <a:pt x="3354364" y="5805556"/>
                </a:cubicBezTo>
                <a:cubicBezTo>
                  <a:pt x="3353021" y="5806637"/>
                  <a:pt x="3353986" y="5808361"/>
                  <a:pt x="3354952" y="5810083"/>
                </a:cubicBezTo>
                <a:cubicBezTo>
                  <a:pt x="3358226" y="5812449"/>
                  <a:pt x="3358226" y="5812449"/>
                  <a:pt x="3359570" y="5811369"/>
                </a:cubicBezTo>
                <a:cubicBezTo>
                  <a:pt x="3358604" y="5809644"/>
                  <a:pt x="3359946" y="5808565"/>
                  <a:pt x="3359946" y="5808565"/>
                </a:cubicBezTo>
                <a:cubicBezTo>
                  <a:pt x="3374551" y="5806810"/>
                  <a:pt x="3381640" y="5798601"/>
                  <a:pt x="3392380" y="5789954"/>
                </a:cubicBezTo>
                <a:cubicBezTo>
                  <a:pt x="3393723" y="5788872"/>
                  <a:pt x="3395066" y="5787792"/>
                  <a:pt x="3397751" y="5785629"/>
                </a:cubicBezTo>
                <a:cubicBezTo>
                  <a:pt x="3401402" y="5785191"/>
                  <a:pt x="3404676" y="5787556"/>
                  <a:pt x="3409293" y="5788842"/>
                </a:cubicBezTo>
                <a:cubicBezTo>
                  <a:pt x="3407361" y="5785394"/>
                  <a:pt x="3406395" y="5783670"/>
                  <a:pt x="3406395" y="5783670"/>
                </a:cubicBezTo>
                <a:cubicBezTo>
                  <a:pt x="3410424" y="5780428"/>
                  <a:pt x="3415417" y="5778909"/>
                  <a:pt x="3419445" y="5775666"/>
                </a:cubicBezTo>
                <a:cubicBezTo>
                  <a:pt x="3420787" y="5774584"/>
                  <a:pt x="3422130" y="5773503"/>
                  <a:pt x="3423473" y="5772423"/>
                </a:cubicBezTo>
                <a:cubicBezTo>
                  <a:pt x="3441139" y="5765703"/>
                  <a:pt x="3456119" y="5761145"/>
                  <a:pt x="3468580" y="5748611"/>
                </a:cubicBezTo>
                <a:cubicBezTo>
                  <a:pt x="3469545" y="5750335"/>
                  <a:pt x="3469545" y="5750335"/>
                  <a:pt x="3470510" y="5752058"/>
                </a:cubicBezTo>
                <a:cubicBezTo>
                  <a:pt x="3473573" y="5747092"/>
                  <a:pt x="3476847" y="5749458"/>
                  <a:pt x="3476047" y="5737598"/>
                </a:cubicBezTo>
                <a:cubicBezTo>
                  <a:pt x="3491993" y="5734763"/>
                  <a:pt x="3510625" y="5729766"/>
                  <a:pt x="3510955" y="5709494"/>
                </a:cubicBezTo>
                <a:cubicBezTo>
                  <a:pt x="3532907" y="5724330"/>
                  <a:pt x="3534909" y="5682704"/>
                  <a:pt x="3556109" y="5703151"/>
                </a:cubicBezTo>
                <a:cubicBezTo>
                  <a:pt x="3568781" y="5697949"/>
                  <a:pt x="3571041" y="5681123"/>
                  <a:pt x="3578721" y="5677441"/>
                </a:cubicBezTo>
                <a:cubicBezTo>
                  <a:pt x="3585057" y="5674841"/>
                  <a:pt x="3597188" y="5682581"/>
                  <a:pt x="3597729" y="5669640"/>
                </a:cubicBezTo>
                <a:cubicBezTo>
                  <a:pt x="3608518" y="5678462"/>
                  <a:pt x="3609436" y="5662716"/>
                  <a:pt x="3620978" y="5665928"/>
                </a:cubicBezTo>
                <a:cubicBezTo>
                  <a:pt x="3621248" y="5659457"/>
                  <a:pt x="3623377" y="5655868"/>
                  <a:pt x="3626610" y="5653813"/>
                </a:cubicBezTo>
                <a:lnTo>
                  <a:pt x="3635985" y="5651587"/>
                </a:lnTo>
                <a:lnTo>
                  <a:pt x="3655414" y="5659361"/>
                </a:lnTo>
                <a:cubicBezTo>
                  <a:pt x="3660457" y="5661884"/>
                  <a:pt x="3660457" y="5661884"/>
                  <a:pt x="3665503" y="5664406"/>
                </a:cubicBezTo>
                <a:cubicBezTo>
                  <a:pt x="3690722" y="5677018"/>
                  <a:pt x="3724567" y="5678836"/>
                  <a:pt x="3749787" y="5691447"/>
                </a:cubicBezTo>
                <a:cubicBezTo>
                  <a:pt x="3769964" y="5701538"/>
                  <a:pt x="3785095" y="5709105"/>
                  <a:pt x="3805272" y="5719194"/>
                </a:cubicBezTo>
                <a:cubicBezTo>
                  <a:pt x="3835537" y="5734329"/>
                  <a:pt x="3875889" y="5754509"/>
                  <a:pt x="3909735" y="5756326"/>
                </a:cubicBezTo>
                <a:cubicBezTo>
                  <a:pt x="3914779" y="5758848"/>
                  <a:pt x="3914779" y="5758848"/>
                  <a:pt x="3919822" y="5761370"/>
                </a:cubicBezTo>
                <a:cubicBezTo>
                  <a:pt x="3929910" y="5766416"/>
                  <a:pt x="3939998" y="5771460"/>
                  <a:pt x="3955132" y="5779029"/>
                </a:cubicBezTo>
                <a:cubicBezTo>
                  <a:pt x="4005571" y="5804252"/>
                  <a:pt x="4064638" y="5818679"/>
                  <a:pt x="4110034" y="5841380"/>
                </a:cubicBezTo>
                <a:cubicBezTo>
                  <a:pt x="4135255" y="5853993"/>
                  <a:pt x="4150386" y="5861560"/>
                  <a:pt x="4169100" y="5855809"/>
                </a:cubicBezTo>
                <a:cubicBezTo>
                  <a:pt x="4189276" y="5865898"/>
                  <a:pt x="4216616" y="5849354"/>
                  <a:pt x="4233210" y="5872761"/>
                </a:cubicBezTo>
                <a:cubicBezTo>
                  <a:pt x="4236792" y="5859444"/>
                  <a:pt x="4241836" y="5861967"/>
                  <a:pt x="4241836" y="5861967"/>
                </a:cubicBezTo>
                <a:cubicBezTo>
                  <a:pt x="4272099" y="5877102"/>
                  <a:pt x="4290814" y="5871348"/>
                  <a:pt x="4314572" y="5868119"/>
                </a:cubicBezTo>
                <a:cubicBezTo>
                  <a:pt x="4310990" y="5881437"/>
                  <a:pt x="4329705" y="5875687"/>
                  <a:pt x="4326123" y="5889004"/>
                </a:cubicBezTo>
                <a:cubicBezTo>
                  <a:pt x="4334748" y="5878209"/>
                  <a:pt x="4338329" y="5864893"/>
                  <a:pt x="4343374" y="5867415"/>
                </a:cubicBezTo>
                <a:cubicBezTo>
                  <a:pt x="4339792" y="5880732"/>
                  <a:pt x="4339792" y="5880732"/>
                  <a:pt x="4339792" y="5880732"/>
                </a:cubicBezTo>
                <a:cubicBezTo>
                  <a:pt x="4344836" y="5883254"/>
                  <a:pt x="4344836" y="5883254"/>
                  <a:pt x="4344836" y="5883254"/>
                </a:cubicBezTo>
                <a:cubicBezTo>
                  <a:pt x="4348419" y="5869937"/>
                  <a:pt x="4348419" y="5869937"/>
                  <a:pt x="4348419" y="5869937"/>
                </a:cubicBezTo>
                <a:cubicBezTo>
                  <a:pt x="4354925" y="5888299"/>
                  <a:pt x="4359969" y="5890821"/>
                  <a:pt x="4373637" y="5882549"/>
                </a:cubicBezTo>
                <a:cubicBezTo>
                  <a:pt x="4382264" y="5871753"/>
                  <a:pt x="4380801" y="5855910"/>
                  <a:pt x="4380801" y="5855910"/>
                </a:cubicBezTo>
                <a:cubicBezTo>
                  <a:pt x="4380801" y="5855910"/>
                  <a:pt x="4398055" y="5834321"/>
                  <a:pt x="4382922" y="5826754"/>
                </a:cubicBezTo>
                <a:cubicBezTo>
                  <a:pt x="4393010" y="5831798"/>
                  <a:pt x="4391548" y="5815958"/>
                  <a:pt x="4396592" y="5818480"/>
                </a:cubicBezTo>
                <a:cubicBezTo>
                  <a:pt x="4401636" y="5821003"/>
                  <a:pt x="4398055" y="5834321"/>
                  <a:pt x="4393010" y="5831798"/>
                </a:cubicBezTo>
                <a:cubicBezTo>
                  <a:pt x="4416769" y="5828570"/>
                  <a:pt x="4421812" y="5831093"/>
                  <a:pt x="4447032" y="5843705"/>
                </a:cubicBezTo>
                <a:cubicBezTo>
                  <a:pt x="4455658" y="5832910"/>
                  <a:pt x="4470791" y="5840478"/>
                  <a:pt x="4477297" y="5858840"/>
                </a:cubicBezTo>
                <a:cubicBezTo>
                  <a:pt x="4485924" y="5848045"/>
                  <a:pt x="4480878" y="5845522"/>
                  <a:pt x="4475835" y="5842999"/>
                </a:cubicBezTo>
                <a:cubicBezTo>
                  <a:pt x="4485924" y="5848045"/>
                  <a:pt x="4494548" y="5837247"/>
                  <a:pt x="4493087" y="5821407"/>
                </a:cubicBezTo>
                <a:cubicBezTo>
                  <a:pt x="4498131" y="5823929"/>
                  <a:pt x="4501712" y="5810611"/>
                  <a:pt x="4501712" y="5810611"/>
                </a:cubicBezTo>
                <a:cubicBezTo>
                  <a:pt x="4501712" y="5810611"/>
                  <a:pt x="4501712" y="5810611"/>
                  <a:pt x="4505294" y="5797294"/>
                </a:cubicBezTo>
                <a:cubicBezTo>
                  <a:pt x="4500251" y="5794772"/>
                  <a:pt x="4500251" y="5794772"/>
                  <a:pt x="4500251" y="5794772"/>
                </a:cubicBezTo>
                <a:cubicBezTo>
                  <a:pt x="4496670" y="5808089"/>
                  <a:pt x="4496670" y="5808089"/>
                  <a:pt x="4496670" y="5808089"/>
                </a:cubicBezTo>
                <a:cubicBezTo>
                  <a:pt x="4496670" y="5808089"/>
                  <a:pt x="4493087" y="5821407"/>
                  <a:pt x="4493087" y="5821407"/>
                </a:cubicBezTo>
                <a:cubicBezTo>
                  <a:pt x="4488044" y="5818884"/>
                  <a:pt x="4482999" y="5816362"/>
                  <a:pt x="4482999" y="5816362"/>
                </a:cubicBezTo>
                <a:cubicBezTo>
                  <a:pt x="4482999" y="5816362"/>
                  <a:pt x="4482999" y="5816362"/>
                  <a:pt x="4477954" y="5813839"/>
                </a:cubicBezTo>
                <a:cubicBezTo>
                  <a:pt x="4477954" y="5813839"/>
                  <a:pt x="4472911" y="5811317"/>
                  <a:pt x="4472911" y="5811317"/>
                </a:cubicBezTo>
                <a:cubicBezTo>
                  <a:pt x="4471449" y="5795477"/>
                  <a:pt x="4486581" y="5803044"/>
                  <a:pt x="4476492" y="5797999"/>
                </a:cubicBezTo>
                <a:cubicBezTo>
                  <a:pt x="4476492" y="5797999"/>
                  <a:pt x="4476492" y="5797999"/>
                  <a:pt x="4471449" y="5795477"/>
                </a:cubicBezTo>
                <a:cubicBezTo>
                  <a:pt x="4475031" y="5782159"/>
                  <a:pt x="4478614" y="5768838"/>
                  <a:pt x="4473569" y="5766316"/>
                </a:cubicBezTo>
                <a:cubicBezTo>
                  <a:pt x="4473569" y="5766316"/>
                  <a:pt x="4477150" y="5752999"/>
                  <a:pt x="4477150" y="5752999"/>
                </a:cubicBezTo>
                <a:cubicBezTo>
                  <a:pt x="4482195" y="5755521"/>
                  <a:pt x="4482195" y="5755521"/>
                  <a:pt x="4482195" y="5755521"/>
                </a:cubicBezTo>
                <a:cubicBezTo>
                  <a:pt x="4485777" y="5742204"/>
                  <a:pt x="4485777" y="5742204"/>
                  <a:pt x="4485777" y="5742204"/>
                </a:cubicBezTo>
                <a:cubicBezTo>
                  <a:pt x="4485777" y="5742204"/>
                  <a:pt x="4485777" y="5742204"/>
                  <a:pt x="4480732" y="5739682"/>
                </a:cubicBezTo>
                <a:cubicBezTo>
                  <a:pt x="4472106" y="5750475"/>
                  <a:pt x="4472106" y="5750475"/>
                  <a:pt x="4468524" y="5763794"/>
                </a:cubicBezTo>
                <a:cubicBezTo>
                  <a:pt x="4463481" y="5761272"/>
                  <a:pt x="4458437" y="5758749"/>
                  <a:pt x="4449809" y="5769546"/>
                </a:cubicBezTo>
                <a:cubicBezTo>
                  <a:pt x="4449809" y="5769546"/>
                  <a:pt x="4439723" y="5764502"/>
                  <a:pt x="4448349" y="5753704"/>
                </a:cubicBezTo>
                <a:cubicBezTo>
                  <a:pt x="4448349" y="5753704"/>
                  <a:pt x="4453393" y="5756226"/>
                  <a:pt x="4453393" y="5756226"/>
                </a:cubicBezTo>
                <a:cubicBezTo>
                  <a:pt x="4458437" y="5758749"/>
                  <a:pt x="4458437" y="5758749"/>
                  <a:pt x="4458437" y="5758749"/>
                </a:cubicBezTo>
                <a:cubicBezTo>
                  <a:pt x="4458437" y="5758749"/>
                  <a:pt x="4463481" y="5761272"/>
                  <a:pt x="4463481" y="5761272"/>
                </a:cubicBezTo>
                <a:cubicBezTo>
                  <a:pt x="4467063" y="5747954"/>
                  <a:pt x="4467063" y="5747954"/>
                  <a:pt x="4467063" y="5747954"/>
                </a:cubicBezTo>
                <a:cubicBezTo>
                  <a:pt x="4467063" y="5747954"/>
                  <a:pt x="4467063" y="5747954"/>
                  <a:pt x="4465600" y="5732114"/>
                </a:cubicBezTo>
                <a:cubicBezTo>
                  <a:pt x="4460556" y="5729592"/>
                  <a:pt x="4460556" y="5729592"/>
                  <a:pt x="4460556" y="5729592"/>
                </a:cubicBezTo>
                <a:cubicBezTo>
                  <a:pt x="4455513" y="5727069"/>
                  <a:pt x="4455513" y="5727069"/>
                  <a:pt x="4455513" y="5727069"/>
                </a:cubicBezTo>
                <a:cubicBezTo>
                  <a:pt x="4455513" y="5727069"/>
                  <a:pt x="4459094" y="5713752"/>
                  <a:pt x="4459094" y="5713752"/>
                </a:cubicBezTo>
                <a:cubicBezTo>
                  <a:pt x="4464137" y="5716274"/>
                  <a:pt x="4462678" y="5700430"/>
                  <a:pt x="4462678" y="5700430"/>
                </a:cubicBezTo>
                <a:cubicBezTo>
                  <a:pt x="4466259" y="5687113"/>
                  <a:pt x="4466259" y="5687113"/>
                  <a:pt x="4466259" y="5687113"/>
                </a:cubicBezTo>
                <a:cubicBezTo>
                  <a:pt x="4471302" y="5689636"/>
                  <a:pt x="4476347" y="5692158"/>
                  <a:pt x="4476347" y="5692158"/>
                </a:cubicBezTo>
                <a:cubicBezTo>
                  <a:pt x="4476347" y="5692158"/>
                  <a:pt x="4481391" y="5694680"/>
                  <a:pt x="4481391" y="5694680"/>
                </a:cubicBezTo>
                <a:cubicBezTo>
                  <a:pt x="4483183" y="5688023"/>
                  <a:pt x="4482815" y="5684062"/>
                  <a:pt x="4482003" y="5681767"/>
                </a:cubicBezTo>
                <a:cubicBezTo>
                  <a:pt x="4481189" y="5679471"/>
                  <a:pt x="4479928" y="5678841"/>
                  <a:pt x="4479928" y="5678841"/>
                </a:cubicBezTo>
                <a:cubicBezTo>
                  <a:pt x="4474884" y="5676318"/>
                  <a:pt x="4474884" y="5676318"/>
                  <a:pt x="4474884" y="5676318"/>
                </a:cubicBezTo>
                <a:cubicBezTo>
                  <a:pt x="4471302" y="5689636"/>
                  <a:pt x="4471302" y="5689636"/>
                  <a:pt x="4466259" y="5687113"/>
                </a:cubicBezTo>
                <a:cubicBezTo>
                  <a:pt x="4466259" y="5687113"/>
                  <a:pt x="4466259" y="5687113"/>
                  <a:pt x="4461215" y="5684590"/>
                </a:cubicBezTo>
                <a:cubicBezTo>
                  <a:pt x="4464797" y="5671273"/>
                  <a:pt x="4459753" y="5668751"/>
                  <a:pt x="4458290" y="5652910"/>
                </a:cubicBezTo>
                <a:cubicBezTo>
                  <a:pt x="4463334" y="5655433"/>
                  <a:pt x="4461872" y="5639594"/>
                  <a:pt x="4471960" y="5644638"/>
                </a:cubicBezTo>
                <a:cubicBezTo>
                  <a:pt x="4471960" y="5644638"/>
                  <a:pt x="4468378" y="5657956"/>
                  <a:pt x="4473423" y="5660478"/>
                </a:cubicBezTo>
                <a:lnTo>
                  <a:pt x="4478466" y="5663000"/>
                </a:lnTo>
                <a:cubicBezTo>
                  <a:pt x="4478466" y="5663000"/>
                  <a:pt x="4482048" y="5649683"/>
                  <a:pt x="4477005" y="5647160"/>
                </a:cubicBezTo>
                <a:cubicBezTo>
                  <a:pt x="4485631" y="5636362"/>
                  <a:pt x="4475544" y="5631318"/>
                  <a:pt x="4475544" y="5631318"/>
                </a:cubicBezTo>
                <a:cubicBezTo>
                  <a:pt x="4484169" y="5620522"/>
                  <a:pt x="4484169" y="5620522"/>
                  <a:pt x="4482707" y="5604682"/>
                </a:cubicBezTo>
                <a:cubicBezTo>
                  <a:pt x="4453903" y="5605389"/>
                  <a:pt x="4447398" y="5587026"/>
                  <a:pt x="4423640" y="5590253"/>
                </a:cubicBezTo>
                <a:cubicBezTo>
                  <a:pt x="4422178" y="5574413"/>
                  <a:pt x="4402001" y="5564323"/>
                  <a:pt x="4386870" y="5556757"/>
                </a:cubicBezTo>
                <a:cubicBezTo>
                  <a:pt x="4400540" y="5548479"/>
                  <a:pt x="4361649" y="5544144"/>
                  <a:pt x="4360189" y="5528301"/>
                </a:cubicBezTo>
                <a:cubicBezTo>
                  <a:pt x="4360189" y="5528301"/>
                  <a:pt x="4360189" y="5528301"/>
                  <a:pt x="4363771" y="5514984"/>
                </a:cubicBezTo>
                <a:cubicBezTo>
                  <a:pt x="4383945" y="5525074"/>
                  <a:pt x="4399079" y="5532641"/>
                  <a:pt x="4414210" y="5540209"/>
                </a:cubicBezTo>
                <a:cubicBezTo>
                  <a:pt x="4424298" y="5545253"/>
                  <a:pt x="4434387" y="5550297"/>
                  <a:pt x="4449518" y="5557865"/>
                </a:cubicBezTo>
                <a:cubicBezTo>
                  <a:pt x="4454562" y="5560387"/>
                  <a:pt x="4458145" y="5547070"/>
                  <a:pt x="4458145" y="5547070"/>
                </a:cubicBezTo>
                <a:cubicBezTo>
                  <a:pt x="4458145" y="5547070"/>
                  <a:pt x="4453101" y="5544547"/>
                  <a:pt x="4453101" y="5544547"/>
                </a:cubicBezTo>
                <a:cubicBezTo>
                  <a:pt x="4437968" y="5536980"/>
                  <a:pt x="4427881" y="5531936"/>
                  <a:pt x="4417793" y="5526890"/>
                </a:cubicBezTo>
                <a:cubicBezTo>
                  <a:pt x="4411287" y="5508525"/>
                  <a:pt x="4387527" y="5511755"/>
                  <a:pt x="4381022" y="5493391"/>
                </a:cubicBezTo>
                <a:cubicBezTo>
                  <a:pt x="4411287" y="5508525"/>
                  <a:pt x="4446594" y="5526181"/>
                  <a:pt x="4475397" y="5525477"/>
                </a:cubicBezTo>
                <a:cubicBezTo>
                  <a:pt x="4468890" y="5507115"/>
                  <a:pt x="4453757" y="5499547"/>
                  <a:pt x="4448715" y="5497026"/>
                </a:cubicBezTo>
                <a:cubicBezTo>
                  <a:pt x="4408363" y="5476845"/>
                  <a:pt x="4371592" y="5443348"/>
                  <a:pt x="4337747" y="5441531"/>
                </a:cubicBezTo>
                <a:cubicBezTo>
                  <a:pt x="4336284" y="5425691"/>
                  <a:pt x="4307482" y="5426396"/>
                  <a:pt x="4292349" y="5418829"/>
                </a:cubicBezTo>
                <a:cubicBezTo>
                  <a:pt x="4282263" y="5413785"/>
                  <a:pt x="4275755" y="5395422"/>
                  <a:pt x="4265668" y="5390376"/>
                </a:cubicBezTo>
                <a:cubicBezTo>
                  <a:pt x="4260624" y="5387854"/>
                  <a:pt x="4260624" y="5387854"/>
                  <a:pt x="4255579" y="5385332"/>
                </a:cubicBezTo>
                <a:cubicBezTo>
                  <a:pt x="4246954" y="5396128"/>
                  <a:pt x="4245491" y="5380287"/>
                  <a:pt x="4235403" y="5375241"/>
                </a:cubicBezTo>
                <a:cubicBezTo>
                  <a:pt x="4225316" y="5370196"/>
                  <a:pt x="4213966" y="5364521"/>
                  <a:pt x="4203878" y="5359476"/>
                </a:cubicBezTo>
                <a:lnTo>
                  <a:pt x="4189886" y="5352480"/>
                </a:lnTo>
                <a:lnTo>
                  <a:pt x="4190226" y="5343606"/>
                </a:lnTo>
                <a:cubicBezTo>
                  <a:pt x="4192771" y="5342495"/>
                  <a:pt x="4196474" y="5343890"/>
                  <a:pt x="4197546" y="5349279"/>
                </a:cubicBezTo>
                <a:cubicBezTo>
                  <a:pt x="4206944" y="5341712"/>
                  <a:pt x="4212903" y="5341917"/>
                  <a:pt x="4215377" y="5332423"/>
                </a:cubicBezTo>
                <a:cubicBezTo>
                  <a:pt x="4219240" y="5339317"/>
                  <a:pt x="4227672" y="5330026"/>
                  <a:pt x="4229768" y="5323337"/>
                </a:cubicBezTo>
                <a:cubicBezTo>
                  <a:pt x="4241687" y="5323743"/>
                  <a:pt x="4247434" y="5316617"/>
                  <a:pt x="4262792" y="5309254"/>
                </a:cubicBezTo>
                <a:cubicBezTo>
                  <a:pt x="4257586" y="5303440"/>
                  <a:pt x="4259305" y="5299557"/>
                  <a:pt x="4263333" y="5296313"/>
                </a:cubicBezTo>
                <a:cubicBezTo>
                  <a:pt x="4265264" y="5299759"/>
                  <a:pt x="4266231" y="5301483"/>
                  <a:pt x="4268162" y="5304930"/>
                </a:cubicBezTo>
                <a:cubicBezTo>
                  <a:pt x="4280622" y="5292397"/>
                  <a:pt x="4302906" y="5286962"/>
                  <a:pt x="4310961" y="5280476"/>
                </a:cubicBezTo>
                <a:cubicBezTo>
                  <a:pt x="4305002" y="5280271"/>
                  <a:pt x="4320736" y="5270104"/>
                  <a:pt x="4320736" y="5270104"/>
                </a:cubicBezTo>
                <a:cubicBezTo>
                  <a:pt x="4320736" y="5270104"/>
                  <a:pt x="4323634" y="5275275"/>
                  <a:pt x="4323634" y="5275275"/>
                </a:cubicBezTo>
                <a:cubicBezTo>
                  <a:pt x="4329487" y="5271812"/>
                  <a:pt x="4334762" y="5268190"/>
                  <a:pt x="4338571" y="5263249"/>
                </a:cubicBezTo>
                <a:cubicBezTo>
                  <a:pt x="4342376" y="5258309"/>
                  <a:pt x="4344714" y="5252049"/>
                  <a:pt x="4344691" y="5243315"/>
                </a:cubicBezTo>
                <a:cubicBezTo>
                  <a:pt x="4336353" y="5251905"/>
                  <a:pt x="4325458" y="5234416"/>
                  <a:pt x="4319626" y="5220588"/>
                </a:cubicBezTo>
                <a:lnTo>
                  <a:pt x="4317656" y="5214715"/>
                </a:lnTo>
                <a:lnTo>
                  <a:pt x="4318739" y="5209541"/>
                </a:lnTo>
                <a:lnTo>
                  <a:pt x="4327498" y="5210892"/>
                </a:lnTo>
                <a:lnTo>
                  <a:pt x="4331526" y="5205101"/>
                </a:lnTo>
                <a:lnTo>
                  <a:pt x="4334683" y="5206266"/>
                </a:lnTo>
                <a:cubicBezTo>
                  <a:pt x="4337351" y="5206652"/>
                  <a:pt x="4340322" y="5206240"/>
                  <a:pt x="4343743" y="5204157"/>
                </a:cubicBezTo>
                <a:lnTo>
                  <a:pt x="4343073" y="5198677"/>
                </a:lnTo>
                <a:lnTo>
                  <a:pt x="4344109" y="5198923"/>
                </a:lnTo>
                <a:lnTo>
                  <a:pt x="4355838" y="5192246"/>
                </a:lnTo>
                <a:lnTo>
                  <a:pt x="4361567" y="5191728"/>
                </a:lnTo>
                <a:lnTo>
                  <a:pt x="4363018" y="5189546"/>
                </a:lnTo>
                <a:lnTo>
                  <a:pt x="4369391" y="5187322"/>
                </a:lnTo>
                <a:lnTo>
                  <a:pt x="4372341" y="5188587"/>
                </a:lnTo>
                <a:lnTo>
                  <a:pt x="4374122" y="5193577"/>
                </a:lnTo>
                <a:lnTo>
                  <a:pt x="4373616" y="5189133"/>
                </a:lnTo>
                <a:lnTo>
                  <a:pt x="4376391" y="5190322"/>
                </a:lnTo>
                <a:cubicBezTo>
                  <a:pt x="4378840" y="5192180"/>
                  <a:pt x="4381419" y="5194988"/>
                  <a:pt x="4384168" y="5199026"/>
                </a:cubicBezTo>
                <a:cubicBezTo>
                  <a:pt x="4383415" y="5204636"/>
                  <a:pt x="4378044" y="5208959"/>
                  <a:pt x="4380565" y="5216934"/>
                </a:cubicBezTo>
                <a:cubicBezTo>
                  <a:pt x="4389799" y="5219504"/>
                  <a:pt x="4397854" y="5213018"/>
                  <a:pt x="4397053" y="5201158"/>
                </a:cubicBezTo>
                <a:cubicBezTo>
                  <a:pt x="4403390" y="5198557"/>
                  <a:pt x="4415685" y="5196161"/>
                  <a:pt x="4415849" y="5186024"/>
                </a:cubicBezTo>
                <a:cubicBezTo>
                  <a:pt x="4412199" y="5186464"/>
                  <a:pt x="4408924" y="5184097"/>
                  <a:pt x="4406994" y="5180650"/>
                </a:cubicBezTo>
                <a:cubicBezTo>
                  <a:pt x="4409195" y="5177627"/>
                  <a:pt x="4412216" y="5175195"/>
                  <a:pt x="4414634" y="5171685"/>
                </a:cubicBezTo>
                <a:lnTo>
                  <a:pt x="4415220" y="5169434"/>
                </a:lnTo>
                <a:lnTo>
                  <a:pt x="4450896" y="5175286"/>
                </a:lnTo>
                <a:cubicBezTo>
                  <a:pt x="4479418" y="5179965"/>
                  <a:pt x="4505853" y="5184301"/>
                  <a:pt x="4536462" y="5189322"/>
                </a:cubicBezTo>
                <a:cubicBezTo>
                  <a:pt x="4542556" y="5204016"/>
                  <a:pt x="4553685" y="5205841"/>
                  <a:pt x="4558722" y="5192974"/>
                </a:cubicBezTo>
                <a:cubicBezTo>
                  <a:pt x="4603774" y="5214058"/>
                  <a:pt x="4659425" y="5223187"/>
                  <a:pt x="4709512" y="5231404"/>
                </a:cubicBezTo>
                <a:cubicBezTo>
                  <a:pt x="4770729" y="5241446"/>
                  <a:pt x="4826381" y="5250575"/>
                  <a:pt x="4882032" y="5259703"/>
                </a:cubicBezTo>
                <a:cubicBezTo>
                  <a:pt x="4898729" y="5262442"/>
                  <a:pt x="4932649" y="5281700"/>
                  <a:pt x="4943250" y="5269745"/>
                </a:cubicBezTo>
                <a:cubicBezTo>
                  <a:pt x="4954910" y="5285352"/>
                  <a:pt x="4960476" y="5286265"/>
                  <a:pt x="4971076" y="5274311"/>
                </a:cubicBezTo>
                <a:cubicBezTo>
                  <a:pt x="4977171" y="5289004"/>
                  <a:pt x="4987771" y="5277049"/>
                  <a:pt x="4988301" y="5290830"/>
                </a:cubicBezTo>
                <a:cubicBezTo>
                  <a:pt x="5037858" y="5285266"/>
                  <a:pt x="5105171" y="5310001"/>
                  <a:pt x="5160822" y="5319129"/>
                </a:cubicBezTo>
                <a:cubicBezTo>
                  <a:pt x="5254901" y="5320868"/>
                  <a:pt x="5372300" y="5353821"/>
                  <a:pt x="5460813" y="5354645"/>
                </a:cubicBezTo>
                <a:cubicBezTo>
                  <a:pt x="5466378" y="5355559"/>
                  <a:pt x="5466378" y="5355559"/>
                  <a:pt x="5471944" y="5356471"/>
                </a:cubicBezTo>
                <a:cubicBezTo>
                  <a:pt x="5499769" y="5361036"/>
                  <a:pt x="5532631" y="5352733"/>
                  <a:pt x="5560457" y="5357297"/>
                </a:cubicBezTo>
                <a:cubicBezTo>
                  <a:pt x="5582718" y="5360949"/>
                  <a:pt x="5599413" y="5363688"/>
                  <a:pt x="5621674" y="5367340"/>
                </a:cubicBezTo>
                <a:cubicBezTo>
                  <a:pt x="5655067" y="5372817"/>
                  <a:pt x="5699589" y="5380121"/>
                  <a:pt x="5732450" y="5371818"/>
                </a:cubicBezTo>
                <a:cubicBezTo>
                  <a:pt x="5738015" y="5372730"/>
                  <a:pt x="5738015" y="5372730"/>
                  <a:pt x="5743579" y="5373642"/>
                </a:cubicBezTo>
                <a:cubicBezTo>
                  <a:pt x="5754710" y="5375469"/>
                  <a:pt x="5765840" y="5377295"/>
                  <a:pt x="5782537" y="5380034"/>
                </a:cubicBezTo>
                <a:cubicBezTo>
                  <a:pt x="5838188" y="5389163"/>
                  <a:pt x="5898876" y="5385421"/>
                  <a:pt x="5948962" y="5393636"/>
                </a:cubicBezTo>
                <a:cubicBezTo>
                  <a:pt x="5976788" y="5398202"/>
                  <a:pt x="5993484" y="5400940"/>
                  <a:pt x="6009650" y="5389898"/>
                </a:cubicBezTo>
                <a:cubicBezTo>
                  <a:pt x="6031911" y="5393549"/>
                  <a:pt x="6053114" y="5369640"/>
                  <a:pt x="6075904" y="5387072"/>
                </a:cubicBezTo>
                <a:cubicBezTo>
                  <a:pt x="6075375" y="5373292"/>
                  <a:pt x="6080940" y="5374205"/>
                  <a:pt x="6080940" y="5374205"/>
                </a:cubicBezTo>
                <a:cubicBezTo>
                  <a:pt x="6114331" y="5379683"/>
                  <a:pt x="6130496" y="5368637"/>
                  <a:pt x="6152227" y="5358508"/>
                </a:cubicBezTo>
                <a:cubicBezTo>
                  <a:pt x="6152757" y="5372289"/>
                  <a:pt x="6168924" y="5361246"/>
                  <a:pt x="6169454" y="5375028"/>
                </a:cubicBezTo>
                <a:cubicBezTo>
                  <a:pt x="6174489" y="5362160"/>
                  <a:pt x="6173959" y="5348380"/>
                  <a:pt x="6179525" y="5349292"/>
                </a:cubicBezTo>
                <a:cubicBezTo>
                  <a:pt x="6180054" y="5363073"/>
                  <a:pt x="6180054" y="5363073"/>
                  <a:pt x="6180054" y="5363073"/>
                </a:cubicBezTo>
                <a:cubicBezTo>
                  <a:pt x="6185620" y="5363986"/>
                  <a:pt x="6185620" y="5363986"/>
                  <a:pt x="6185620" y="5363986"/>
                </a:cubicBezTo>
                <a:cubicBezTo>
                  <a:pt x="6185090" y="5350205"/>
                  <a:pt x="6185090" y="5350205"/>
                  <a:pt x="6185090" y="5350205"/>
                </a:cubicBezTo>
                <a:cubicBezTo>
                  <a:pt x="6196750" y="5365812"/>
                  <a:pt x="6202315" y="5366724"/>
                  <a:pt x="6212915" y="5354770"/>
                </a:cubicBezTo>
                <a:cubicBezTo>
                  <a:pt x="6217952" y="5341901"/>
                  <a:pt x="6211857" y="5327205"/>
                  <a:pt x="6211857" y="5327205"/>
                </a:cubicBezTo>
                <a:cubicBezTo>
                  <a:pt x="6211857" y="5327205"/>
                  <a:pt x="6221930" y="5301470"/>
                  <a:pt x="6205234" y="5298732"/>
                </a:cubicBezTo>
                <a:cubicBezTo>
                  <a:pt x="6216364" y="5300558"/>
                  <a:pt x="6210269" y="5285863"/>
                  <a:pt x="6215835" y="5286776"/>
                </a:cubicBezTo>
                <a:cubicBezTo>
                  <a:pt x="6221400" y="5287689"/>
                  <a:pt x="6221930" y="5301470"/>
                  <a:pt x="6216364" y="5300558"/>
                </a:cubicBezTo>
                <a:cubicBezTo>
                  <a:pt x="6238095" y="5290428"/>
                  <a:pt x="6243661" y="5291340"/>
                  <a:pt x="6271487" y="5295906"/>
                </a:cubicBezTo>
                <a:cubicBezTo>
                  <a:pt x="6276523" y="5283038"/>
                  <a:pt x="6293219" y="5285776"/>
                  <a:pt x="6304878" y="5301382"/>
                </a:cubicBezTo>
                <a:cubicBezTo>
                  <a:pt x="6309915" y="5288515"/>
                  <a:pt x="6304349" y="5287602"/>
                  <a:pt x="6298784" y="5286689"/>
                </a:cubicBezTo>
                <a:cubicBezTo>
                  <a:pt x="6309915" y="5288515"/>
                  <a:pt x="6314950" y="5275645"/>
                  <a:pt x="6308857" y="5260951"/>
                </a:cubicBezTo>
                <a:cubicBezTo>
                  <a:pt x="6314421" y="5261863"/>
                  <a:pt x="6313891" y="5248083"/>
                  <a:pt x="6313891" y="5248083"/>
                </a:cubicBezTo>
                <a:cubicBezTo>
                  <a:pt x="6313891" y="5248083"/>
                  <a:pt x="6313891" y="5248083"/>
                  <a:pt x="6313362" y="5234302"/>
                </a:cubicBezTo>
                <a:cubicBezTo>
                  <a:pt x="6307798" y="5233390"/>
                  <a:pt x="6307798" y="5233390"/>
                  <a:pt x="6307798" y="5233390"/>
                </a:cubicBezTo>
                <a:cubicBezTo>
                  <a:pt x="6308327" y="5247171"/>
                  <a:pt x="6308327" y="5247171"/>
                  <a:pt x="6308327" y="5247171"/>
                </a:cubicBezTo>
                <a:cubicBezTo>
                  <a:pt x="6308327" y="5247171"/>
                  <a:pt x="6308857" y="5260951"/>
                  <a:pt x="6308857" y="5260951"/>
                </a:cubicBezTo>
                <a:cubicBezTo>
                  <a:pt x="6303290" y="5260037"/>
                  <a:pt x="6297725" y="5259125"/>
                  <a:pt x="6297725" y="5259125"/>
                </a:cubicBezTo>
                <a:cubicBezTo>
                  <a:pt x="6297725" y="5259125"/>
                  <a:pt x="6297725" y="5259125"/>
                  <a:pt x="6292160" y="5258212"/>
                </a:cubicBezTo>
                <a:cubicBezTo>
                  <a:pt x="6292160" y="5258212"/>
                  <a:pt x="6286595" y="5257299"/>
                  <a:pt x="6286595" y="5257299"/>
                </a:cubicBezTo>
                <a:cubicBezTo>
                  <a:pt x="6280501" y="5242605"/>
                  <a:pt x="6297196" y="5245344"/>
                  <a:pt x="6286065" y="5243518"/>
                </a:cubicBezTo>
                <a:cubicBezTo>
                  <a:pt x="6286065" y="5243518"/>
                  <a:pt x="6286065" y="5243518"/>
                  <a:pt x="6280501" y="5242605"/>
                </a:cubicBezTo>
                <a:cubicBezTo>
                  <a:pt x="6279971" y="5228825"/>
                  <a:pt x="6279442" y="5215041"/>
                  <a:pt x="6273876" y="5214128"/>
                </a:cubicBezTo>
                <a:cubicBezTo>
                  <a:pt x="6273876" y="5214128"/>
                  <a:pt x="6273347" y="5200348"/>
                  <a:pt x="6273347" y="5200348"/>
                </a:cubicBezTo>
                <a:cubicBezTo>
                  <a:pt x="6278912" y="5201261"/>
                  <a:pt x="6278912" y="5201261"/>
                  <a:pt x="6278912" y="5201261"/>
                </a:cubicBezTo>
                <a:cubicBezTo>
                  <a:pt x="6278383" y="5187480"/>
                  <a:pt x="6278383" y="5187480"/>
                  <a:pt x="6278383" y="5187480"/>
                </a:cubicBezTo>
                <a:cubicBezTo>
                  <a:pt x="6278383" y="5187480"/>
                  <a:pt x="6278383" y="5187480"/>
                  <a:pt x="6272818" y="5186567"/>
                </a:cubicBezTo>
                <a:cubicBezTo>
                  <a:pt x="6267781" y="5199434"/>
                  <a:pt x="6267781" y="5199434"/>
                  <a:pt x="6268310" y="5213216"/>
                </a:cubicBezTo>
                <a:cubicBezTo>
                  <a:pt x="6262746" y="5212303"/>
                  <a:pt x="6257181" y="5211390"/>
                  <a:pt x="6252144" y="5224260"/>
                </a:cubicBezTo>
                <a:cubicBezTo>
                  <a:pt x="6252144" y="5224260"/>
                  <a:pt x="6241015" y="5222434"/>
                  <a:pt x="6246050" y="5209564"/>
                </a:cubicBezTo>
                <a:cubicBezTo>
                  <a:pt x="6246050" y="5209564"/>
                  <a:pt x="6251616" y="5210477"/>
                  <a:pt x="6251616" y="5210477"/>
                </a:cubicBezTo>
                <a:cubicBezTo>
                  <a:pt x="6257181" y="5211390"/>
                  <a:pt x="6257181" y="5211390"/>
                  <a:pt x="6257181" y="5211390"/>
                </a:cubicBezTo>
                <a:cubicBezTo>
                  <a:pt x="6257181" y="5211390"/>
                  <a:pt x="6262746" y="5212303"/>
                  <a:pt x="6262746" y="5212303"/>
                </a:cubicBezTo>
                <a:cubicBezTo>
                  <a:pt x="6262217" y="5198522"/>
                  <a:pt x="6262217" y="5198522"/>
                  <a:pt x="6262217" y="5198522"/>
                </a:cubicBezTo>
                <a:cubicBezTo>
                  <a:pt x="6262217" y="5198522"/>
                  <a:pt x="6262217" y="5198522"/>
                  <a:pt x="6256122" y="5183829"/>
                </a:cubicBezTo>
                <a:cubicBezTo>
                  <a:pt x="6250557" y="5182916"/>
                  <a:pt x="6250557" y="5182916"/>
                  <a:pt x="6250557" y="5182916"/>
                </a:cubicBezTo>
                <a:cubicBezTo>
                  <a:pt x="6244992" y="5182002"/>
                  <a:pt x="6244992" y="5182002"/>
                  <a:pt x="6244992" y="5182002"/>
                </a:cubicBezTo>
                <a:cubicBezTo>
                  <a:pt x="6244992" y="5182002"/>
                  <a:pt x="6244463" y="5168222"/>
                  <a:pt x="6244463" y="5168222"/>
                </a:cubicBezTo>
                <a:cubicBezTo>
                  <a:pt x="6250027" y="5169135"/>
                  <a:pt x="6243933" y="5154437"/>
                  <a:pt x="6243933" y="5154437"/>
                </a:cubicBezTo>
                <a:cubicBezTo>
                  <a:pt x="6243404" y="5140658"/>
                  <a:pt x="6243404" y="5140658"/>
                  <a:pt x="6243404" y="5140658"/>
                </a:cubicBezTo>
                <a:cubicBezTo>
                  <a:pt x="6248968" y="5141570"/>
                  <a:pt x="6254534" y="5142483"/>
                  <a:pt x="6254534" y="5142483"/>
                </a:cubicBezTo>
                <a:cubicBezTo>
                  <a:pt x="6254534" y="5142483"/>
                  <a:pt x="6260099" y="5143395"/>
                  <a:pt x="6260099" y="5143395"/>
                </a:cubicBezTo>
                <a:cubicBezTo>
                  <a:pt x="6259836" y="5136506"/>
                  <a:pt x="6258311" y="5132832"/>
                  <a:pt x="6256854" y="5130882"/>
                </a:cubicBezTo>
                <a:cubicBezTo>
                  <a:pt x="6255396" y="5128931"/>
                  <a:pt x="6254005" y="5128703"/>
                  <a:pt x="6254005" y="5128703"/>
                </a:cubicBezTo>
                <a:cubicBezTo>
                  <a:pt x="6248440" y="5127790"/>
                  <a:pt x="6248440" y="5127790"/>
                  <a:pt x="6248440" y="5127790"/>
                </a:cubicBezTo>
                <a:cubicBezTo>
                  <a:pt x="6248968" y="5141570"/>
                  <a:pt x="6248968" y="5141570"/>
                  <a:pt x="6243404" y="5140658"/>
                </a:cubicBezTo>
                <a:cubicBezTo>
                  <a:pt x="6243404" y="5140658"/>
                  <a:pt x="6243404" y="5140658"/>
                  <a:pt x="6237839" y="5139744"/>
                </a:cubicBezTo>
                <a:cubicBezTo>
                  <a:pt x="6237310" y="5125964"/>
                  <a:pt x="6231744" y="5125051"/>
                  <a:pt x="6225649" y="5110356"/>
                </a:cubicBezTo>
                <a:cubicBezTo>
                  <a:pt x="6231215" y="5111270"/>
                  <a:pt x="6225120" y="5096577"/>
                  <a:pt x="6236250" y="5098402"/>
                </a:cubicBezTo>
                <a:cubicBezTo>
                  <a:pt x="6236250" y="5098402"/>
                  <a:pt x="6236780" y="5112183"/>
                  <a:pt x="6242346" y="5113095"/>
                </a:cubicBezTo>
                <a:lnTo>
                  <a:pt x="6247910" y="5114009"/>
                </a:lnTo>
                <a:cubicBezTo>
                  <a:pt x="6247910" y="5114009"/>
                  <a:pt x="6247382" y="5100229"/>
                  <a:pt x="6241816" y="5099315"/>
                </a:cubicBezTo>
                <a:cubicBezTo>
                  <a:pt x="6246852" y="5086444"/>
                  <a:pt x="6235722" y="5084619"/>
                  <a:pt x="6235722" y="5084619"/>
                </a:cubicBezTo>
                <a:cubicBezTo>
                  <a:pt x="6240758" y="5071750"/>
                  <a:pt x="6240758" y="5071750"/>
                  <a:pt x="6234663" y="5057057"/>
                </a:cubicBezTo>
                <a:cubicBezTo>
                  <a:pt x="6207366" y="5066274"/>
                  <a:pt x="6195707" y="5050667"/>
                  <a:pt x="6173975" y="5060796"/>
                </a:cubicBezTo>
                <a:cubicBezTo>
                  <a:pt x="6167880" y="5046102"/>
                  <a:pt x="6145619" y="5042451"/>
                  <a:pt x="6128924" y="5039712"/>
                </a:cubicBezTo>
                <a:cubicBezTo>
                  <a:pt x="6139524" y="5027753"/>
                  <a:pt x="6101098" y="5035148"/>
                  <a:pt x="6095005" y="5020451"/>
                </a:cubicBezTo>
                <a:cubicBezTo>
                  <a:pt x="6095005" y="5020451"/>
                  <a:pt x="6095005" y="5020451"/>
                  <a:pt x="6094475" y="5006670"/>
                </a:cubicBezTo>
                <a:cubicBezTo>
                  <a:pt x="6116734" y="5010322"/>
                  <a:pt x="6133432" y="5013061"/>
                  <a:pt x="6150126" y="5015800"/>
                </a:cubicBezTo>
                <a:cubicBezTo>
                  <a:pt x="6161257" y="5017626"/>
                  <a:pt x="6172387" y="5019451"/>
                  <a:pt x="6189082" y="5022190"/>
                </a:cubicBezTo>
                <a:cubicBezTo>
                  <a:pt x="6194648" y="5023102"/>
                  <a:pt x="6194119" y="5009322"/>
                  <a:pt x="6194119" y="5009322"/>
                </a:cubicBezTo>
                <a:cubicBezTo>
                  <a:pt x="6194119" y="5009322"/>
                  <a:pt x="6188553" y="5008408"/>
                  <a:pt x="6188553" y="5008408"/>
                </a:cubicBezTo>
                <a:cubicBezTo>
                  <a:pt x="6171858" y="5005670"/>
                  <a:pt x="6160727" y="5003845"/>
                  <a:pt x="6149597" y="5002018"/>
                </a:cubicBezTo>
                <a:cubicBezTo>
                  <a:pt x="6137937" y="4986409"/>
                  <a:pt x="6116205" y="4996540"/>
                  <a:pt x="6104546" y="4980932"/>
                </a:cubicBezTo>
                <a:cubicBezTo>
                  <a:pt x="6137937" y="4986409"/>
                  <a:pt x="6176892" y="4992799"/>
                  <a:pt x="6204190" y="4983583"/>
                </a:cubicBezTo>
                <a:cubicBezTo>
                  <a:pt x="6192531" y="4967977"/>
                  <a:pt x="6175834" y="4965238"/>
                  <a:pt x="6170270" y="4964326"/>
                </a:cubicBezTo>
                <a:cubicBezTo>
                  <a:pt x="6125749" y="4957022"/>
                  <a:pt x="6080698" y="4935938"/>
                  <a:pt x="6047837" y="4944241"/>
                </a:cubicBezTo>
                <a:cubicBezTo>
                  <a:pt x="6041741" y="4929548"/>
                  <a:pt x="6014445" y="4938764"/>
                  <a:pt x="5997749" y="4936025"/>
                </a:cubicBezTo>
                <a:cubicBezTo>
                  <a:pt x="5986620" y="4934200"/>
                  <a:pt x="5974959" y="4918593"/>
                  <a:pt x="5963829" y="4916766"/>
                </a:cubicBezTo>
                <a:cubicBezTo>
                  <a:pt x="5958263" y="4915854"/>
                  <a:pt x="5958263" y="4915854"/>
                  <a:pt x="5952698" y="4914941"/>
                </a:cubicBezTo>
                <a:cubicBezTo>
                  <a:pt x="5947663" y="4927809"/>
                  <a:pt x="5941568" y="4913115"/>
                  <a:pt x="5930437" y="4911289"/>
                </a:cubicBezTo>
                <a:lnTo>
                  <a:pt x="5909452" y="4907847"/>
                </a:lnTo>
                <a:lnTo>
                  <a:pt x="5908371" y="4901811"/>
                </a:lnTo>
                <a:cubicBezTo>
                  <a:pt x="5905741" y="4892788"/>
                  <a:pt x="5903113" y="4883766"/>
                  <a:pt x="5903113" y="4872487"/>
                </a:cubicBezTo>
                <a:cubicBezTo>
                  <a:pt x="5892599" y="4867974"/>
                  <a:pt x="5892599" y="4863464"/>
                  <a:pt x="5882085" y="4863464"/>
                </a:cubicBezTo>
                <a:cubicBezTo>
                  <a:pt x="5882085" y="4863464"/>
                  <a:pt x="5882085" y="4858952"/>
                  <a:pt x="5882085" y="4858952"/>
                </a:cubicBezTo>
                <a:cubicBezTo>
                  <a:pt x="5882085" y="4858952"/>
                  <a:pt x="5871570" y="4863464"/>
                  <a:pt x="5871570" y="4863464"/>
                </a:cubicBezTo>
                <a:cubicBezTo>
                  <a:pt x="5861056" y="4863465"/>
                  <a:pt x="5861056" y="4867974"/>
                  <a:pt x="5840027" y="4863464"/>
                </a:cubicBezTo>
                <a:cubicBezTo>
                  <a:pt x="5840027" y="4867975"/>
                  <a:pt x="5840027" y="4867975"/>
                  <a:pt x="5840027" y="4867975"/>
                </a:cubicBezTo>
                <a:cubicBezTo>
                  <a:pt x="5840027" y="4872488"/>
                  <a:pt x="5840027" y="4872488"/>
                  <a:pt x="5840027" y="4876999"/>
                </a:cubicBezTo>
                <a:cubicBezTo>
                  <a:pt x="5850542" y="4881510"/>
                  <a:pt x="5850542" y="4876999"/>
                  <a:pt x="5861056" y="4876998"/>
                </a:cubicBezTo>
                <a:cubicBezTo>
                  <a:pt x="5871570" y="4876999"/>
                  <a:pt x="5861056" y="4886021"/>
                  <a:pt x="5861056" y="4886021"/>
                </a:cubicBezTo>
                <a:cubicBezTo>
                  <a:pt x="5861056" y="4886021"/>
                  <a:pt x="5861056" y="4886021"/>
                  <a:pt x="5850542" y="4886020"/>
                </a:cubicBezTo>
                <a:cubicBezTo>
                  <a:pt x="5850542" y="4886020"/>
                  <a:pt x="5850542" y="4890533"/>
                  <a:pt x="5850542" y="4890533"/>
                </a:cubicBezTo>
                <a:cubicBezTo>
                  <a:pt x="5850542" y="4890533"/>
                  <a:pt x="5850542" y="4890533"/>
                  <a:pt x="5850542" y="4895044"/>
                </a:cubicBezTo>
                <a:cubicBezTo>
                  <a:pt x="5861056" y="4895044"/>
                  <a:pt x="5861056" y="4890533"/>
                  <a:pt x="5861056" y="4890533"/>
                </a:cubicBezTo>
                <a:cubicBezTo>
                  <a:pt x="5861056" y="4890533"/>
                  <a:pt x="5871570" y="4890533"/>
                  <a:pt x="5871570" y="4890533"/>
                </a:cubicBezTo>
                <a:cubicBezTo>
                  <a:pt x="5871570" y="4895044"/>
                  <a:pt x="5868943" y="4897300"/>
                  <a:pt x="5866313" y="4898991"/>
                </a:cubicBezTo>
                <a:lnTo>
                  <a:pt x="5864739" y="4900512"/>
                </a:lnTo>
                <a:lnTo>
                  <a:pt x="5824700" y="4893944"/>
                </a:lnTo>
                <a:cubicBezTo>
                  <a:pt x="5796343" y="4875597"/>
                  <a:pt x="5774612" y="4885728"/>
                  <a:pt x="5757387" y="4869207"/>
                </a:cubicBezTo>
                <a:cubicBezTo>
                  <a:pt x="5751822" y="4868293"/>
                  <a:pt x="5752351" y="4882076"/>
                  <a:pt x="5746786" y="4881164"/>
                </a:cubicBezTo>
                <a:cubicBezTo>
                  <a:pt x="5729560" y="4864640"/>
                  <a:pt x="5730090" y="4878425"/>
                  <a:pt x="5712866" y="4861903"/>
                </a:cubicBezTo>
                <a:cubicBezTo>
                  <a:pt x="5707300" y="4860989"/>
                  <a:pt x="5702265" y="4873859"/>
                  <a:pt x="5696700" y="4872946"/>
                </a:cubicBezTo>
                <a:cubicBezTo>
                  <a:pt x="5639990" y="4836254"/>
                  <a:pt x="5568171" y="4838166"/>
                  <a:pt x="5506953" y="4828124"/>
                </a:cubicBezTo>
                <a:cubicBezTo>
                  <a:pt x="5489728" y="4811605"/>
                  <a:pt x="5467467" y="4807953"/>
                  <a:pt x="5456866" y="4819908"/>
                </a:cubicBezTo>
                <a:cubicBezTo>
                  <a:pt x="5445206" y="4804302"/>
                  <a:pt x="5428511" y="4801563"/>
                  <a:pt x="5411816" y="4798825"/>
                </a:cubicBezTo>
                <a:cubicBezTo>
                  <a:pt x="5389555" y="4795173"/>
                  <a:pt x="5367294" y="4791521"/>
                  <a:pt x="5361729" y="4790608"/>
                </a:cubicBezTo>
                <a:cubicBezTo>
                  <a:pt x="5338938" y="4773177"/>
                  <a:pt x="5317207" y="4783306"/>
                  <a:pt x="5300512" y="4780566"/>
                </a:cubicBezTo>
                <a:cubicBezTo>
                  <a:pt x="5283816" y="4777827"/>
                  <a:pt x="5272156" y="4762220"/>
                  <a:pt x="5261555" y="4774176"/>
                </a:cubicBezTo>
                <a:cubicBezTo>
                  <a:pt x="5261555" y="4774176"/>
                  <a:pt x="5261026" y="4760395"/>
                  <a:pt x="5261026" y="4760395"/>
                </a:cubicBezTo>
                <a:cubicBezTo>
                  <a:pt x="5261026" y="4760395"/>
                  <a:pt x="5255460" y="4759483"/>
                  <a:pt x="5255460" y="4759483"/>
                </a:cubicBezTo>
                <a:cubicBezTo>
                  <a:pt x="5249895" y="4758570"/>
                  <a:pt x="5244332" y="4757657"/>
                  <a:pt x="5239294" y="4770525"/>
                </a:cubicBezTo>
                <a:cubicBezTo>
                  <a:pt x="5233729" y="4769612"/>
                  <a:pt x="5233729" y="4769612"/>
                  <a:pt x="5228165" y="4768699"/>
                </a:cubicBezTo>
                <a:cubicBezTo>
                  <a:pt x="5228165" y="4768699"/>
                  <a:pt x="5222599" y="4767785"/>
                  <a:pt x="5222599" y="4767785"/>
                </a:cubicBezTo>
                <a:cubicBezTo>
                  <a:pt x="5223128" y="4781566"/>
                  <a:pt x="5223128" y="4781566"/>
                  <a:pt x="5223128" y="4781566"/>
                </a:cubicBezTo>
                <a:cubicBezTo>
                  <a:pt x="5223128" y="4781566"/>
                  <a:pt x="5223128" y="4781566"/>
                  <a:pt x="5228693" y="4782479"/>
                </a:cubicBezTo>
                <a:cubicBezTo>
                  <a:pt x="5234258" y="4783392"/>
                  <a:pt x="5239823" y="4784305"/>
                  <a:pt x="5244860" y="4771437"/>
                </a:cubicBezTo>
                <a:cubicBezTo>
                  <a:pt x="5250424" y="4772351"/>
                  <a:pt x="5255990" y="4773263"/>
                  <a:pt x="5261555" y="4774176"/>
                </a:cubicBezTo>
                <a:cubicBezTo>
                  <a:pt x="5267649" y="4788870"/>
                  <a:pt x="5284345" y="4791609"/>
                  <a:pt x="5284875" y="4805392"/>
                </a:cubicBezTo>
                <a:cubicBezTo>
                  <a:pt x="5296005" y="4807218"/>
                  <a:pt x="5301570" y="4808131"/>
                  <a:pt x="5318265" y="4810869"/>
                </a:cubicBezTo>
                <a:cubicBezTo>
                  <a:pt x="5323302" y="4797999"/>
                  <a:pt x="5357221" y="4817260"/>
                  <a:pt x="5367824" y="4805302"/>
                </a:cubicBezTo>
                <a:cubicBezTo>
                  <a:pt x="5368882" y="4832867"/>
                  <a:pt x="5396177" y="4823650"/>
                  <a:pt x="5407840" y="4839257"/>
                </a:cubicBezTo>
                <a:cubicBezTo>
                  <a:pt x="5413404" y="4840170"/>
                  <a:pt x="5412875" y="4826388"/>
                  <a:pt x="5418439" y="4827302"/>
                </a:cubicBezTo>
                <a:cubicBezTo>
                  <a:pt x="5441758" y="4858514"/>
                  <a:pt x="5474621" y="4850212"/>
                  <a:pt x="5502446" y="4854776"/>
                </a:cubicBezTo>
                <a:cubicBezTo>
                  <a:pt x="5541403" y="4861166"/>
                  <a:pt x="5575852" y="4894205"/>
                  <a:pt x="5608185" y="4872122"/>
                </a:cubicBezTo>
                <a:cubicBezTo>
                  <a:pt x="5620376" y="4901508"/>
                  <a:pt x="5636540" y="4890467"/>
                  <a:pt x="5653765" y="4906987"/>
                </a:cubicBezTo>
                <a:cubicBezTo>
                  <a:pt x="5648200" y="4906074"/>
                  <a:pt x="5659861" y="4921682"/>
                  <a:pt x="5654825" y="4934550"/>
                </a:cubicBezTo>
                <a:cubicBezTo>
                  <a:pt x="5649259" y="4933638"/>
                  <a:pt x="5626468" y="4916205"/>
                  <a:pt x="5621434" y="4929074"/>
                </a:cubicBezTo>
                <a:cubicBezTo>
                  <a:pt x="5615868" y="4928160"/>
                  <a:pt x="5604737" y="4926335"/>
                  <a:pt x="5604737" y="4926335"/>
                </a:cubicBezTo>
                <a:cubicBezTo>
                  <a:pt x="5604737" y="4926335"/>
                  <a:pt x="5604208" y="4912553"/>
                  <a:pt x="5604208" y="4912553"/>
                </a:cubicBezTo>
                <a:cubicBezTo>
                  <a:pt x="5598644" y="4911641"/>
                  <a:pt x="5598644" y="4911641"/>
                  <a:pt x="5598644" y="4911641"/>
                </a:cubicBezTo>
                <a:cubicBezTo>
                  <a:pt x="5593078" y="4910728"/>
                  <a:pt x="5593078" y="4910728"/>
                  <a:pt x="5593078" y="4910728"/>
                </a:cubicBezTo>
                <a:cubicBezTo>
                  <a:pt x="5593078" y="4910728"/>
                  <a:pt x="5598644" y="4911641"/>
                  <a:pt x="5599172" y="4925422"/>
                </a:cubicBezTo>
                <a:cubicBezTo>
                  <a:pt x="5560746" y="4932811"/>
                  <a:pt x="5509600" y="4897034"/>
                  <a:pt x="5465607" y="4903512"/>
                </a:cubicBezTo>
                <a:cubicBezTo>
                  <a:pt x="5442817" y="4886079"/>
                  <a:pt x="5409955" y="4894382"/>
                  <a:pt x="5382129" y="4889818"/>
                </a:cubicBezTo>
                <a:cubicBezTo>
                  <a:pt x="5382129" y="4889818"/>
                  <a:pt x="5376564" y="4888905"/>
                  <a:pt x="5377093" y="4902686"/>
                </a:cubicBezTo>
                <a:cubicBezTo>
                  <a:pt x="5342644" y="4869647"/>
                  <a:pt x="5281955" y="4873385"/>
                  <a:pt x="5242470" y="4853214"/>
                </a:cubicBezTo>
                <a:cubicBezTo>
                  <a:pt x="5242999" y="4866995"/>
                  <a:pt x="5242999" y="4866995"/>
                  <a:pt x="5237434" y="4866082"/>
                </a:cubicBezTo>
                <a:cubicBezTo>
                  <a:pt x="5204573" y="4874385"/>
                  <a:pt x="5152897" y="4824825"/>
                  <a:pt x="5126131" y="4847824"/>
                </a:cubicBezTo>
                <a:cubicBezTo>
                  <a:pt x="5086646" y="4827653"/>
                  <a:pt x="5053253" y="4822175"/>
                  <a:pt x="5008732" y="4814871"/>
                </a:cubicBezTo>
                <a:cubicBezTo>
                  <a:pt x="4997602" y="4813046"/>
                  <a:pt x="5003168" y="4813959"/>
                  <a:pt x="4992565" y="4825914"/>
                </a:cubicBezTo>
                <a:cubicBezTo>
                  <a:pt x="4963682" y="4793785"/>
                  <a:pt x="4925253" y="4801178"/>
                  <a:pt x="4891863" y="4795702"/>
                </a:cubicBezTo>
                <a:cubicBezTo>
                  <a:pt x="4886298" y="4794788"/>
                  <a:pt x="4886298" y="4794788"/>
                  <a:pt x="4880733" y="4793875"/>
                </a:cubicBezTo>
                <a:cubicBezTo>
                  <a:pt x="4869073" y="4778266"/>
                  <a:pt x="4852906" y="4789312"/>
                  <a:pt x="4836211" y="4786572"/>
                </a:cubicBezTo>
                <a:cubicBezTo>
                  <a:pt x="4825080" y="4784746"/>
                  <a:pt x="4813421" y="4769138"/>
                  <a:pt x="4807855" y="4768224"/>
                </a:cubicBezTo>
                <a:lnTo>
                  <a:pt x="4782651" y="4766965"/>
                </a:lnTo>
                <a:lnTo>
                  <a:pt x="4782529" y="4765368"/>
                </a:lnTo>
                <a:cubicBezTo>
                  <a:pt x="4786047" y="4753392"/>
                  <a:pt x="4801761" y="4753401"/>
                  <a:pt x="4809658" y="4741416"/>
                </a:cubicBezTo>
                <a:cubicBezTo>
                  <a:pt x="4812178" y="4749391"/>
                  <a:pt x="4815240" y="4744425"/>
                  <a:pt x="4818137" y="4749594"/>
                </a:cubicBezTo>
                <a:cubicBezTo>
                  <a:pt x="4822165" y="4746351"/>
                  <a:pt x="4824850" y="4744190"/>
                  <a:pt x="4828879" y="4740947"/>
                </a:cubicBezTo>
                <a:cubicBezTo>
                  <a:pt x="4826358" y="4732973"/>
                  <a:pt x="4828066" y="4724721"/>
                  <a:pt x="4832060" y="4718377"/>
                </a:cubicBezTo>
                <a:lnTo>
                  <a:pt x="4833014" y="4717380"/>
                </a:lnTo>
                <a:lnTo>
                  <a:pt x="4839923" y="4718514"/>
                </a:lnTo>
                <a:cubicBezTo>
                  <a:pt x="4856608" y="4721251"/>
                  <a:pt x="4873293" y="4723988"/>
                  <a:pt x="4884416" y="4725813"/>
                </a:cubicBezTo>
                <a:cubicBezTo>
                  <a:pt x="4889978" y="4726725"/>
                  <a:pt x="4901608" y="4741720"/>
                  <a:pt x="4901102" y="4728549"/>
                </a:cubicBezTo>
                <a:cubicBezTo>
                  <a:pt x="4906663" y="4729462"/>
                  <a:pt x="4900596" y="4715382"/>
                  <a:pt x="4895034" y="4714470"/>
                </a:cubicBezTo>
                <a:cubicBezTo>
                  <a:pt x="4888967" y="4700390"/>
                  <a:pt x="4895034" y="4714470"/>
                  <a:pt x="4883911" y="4712645"/>
                </a:cubicBezTo>
                <a:lnTo>
                  <a:pt x="4867402" y="4709937"/>
                </a:lnTo>
                <a:lnTo>
                  <a:pt x="4875519" y="4706835"/>
                </a:lnTo>
                <a:cubicBezTo>
                  <a:pt x="4879425" y="4703377"/>
                  <a:pt x="4881911" y="4698250"/>
                  <a:pt x="4881027" y="4691458"/>
                </a:cubicBezTo>
                <a:cubicBezTo>
                  <a:pt x="4891228" y="4695752"/>
                  <a:pt x="4891769" y="4682810"/>
                  <a:pt x="4904441" y="4677610"/>
                </a:cubicBezTo>
                <a:cubicBezTo>
                  <a:pt x="4907715" y="4679975"/>
                  <a:pt x="4909647" y="4683422"/>
                  <a:pt x="4913674" y="4680179"/>
                </a:cubicBezTo>
                <a:cubicBezTo>
                  <a:pt x="4920552" y="4664638"/>
                  <a:pt x="4936123" y="4664608"/>
                  <a:pt x="4938762" y="4644977"/>
                </a:cubicBezTo>
                <a:lnTo>
                  <a:pt x="4940337" y="4644274"/>
                </a:lnTo>
                <a:lnTo>
                  <a:pt x="4955534" y="4651874"/>
                </a:lnTo>
                <a:cubicBezTo>
                  <a:pt x="5005973" y="4677098"/>
                  <a:pt x="5065040" y="4691524"/>
                  <a:pt x="5110436" y="4714225"/>
                </a:cubicBezTo>
                <a:cubicBezTo>
                  <a:pt x="5135656" y="4726838"/>
                  <a:pt x="5150788" y="4734406"/>
                  <a:pt x="5169502" y="4728655"/>
                </a:cubicBezTo>
                <a:cubicBezTo>
                  <a:pt x="5189678" y="4738744"/>
                  <a:pt x="5217019" y="4722199"/>
                  <a:pt x="5233613" y="4745607"/>
                </a:cubicBezTo>
                <a:cubicBezTo>
                  <a:pt x="5237195" y="4732290"/>
                  <a:pt x="5242238" y="4734812"/>
                  <a:pt x="5242238" y="4734812"/>
                </a:cubicBezTo>
                <a:cubicBezTo>
                  <a:pt x="5272501" y="4749947"/>
                  <a:pt x="5291216" y="4744193"/>
                  <a:pt x="5314973" y="4740965"/>
                </a:cubicBezTo>
                <a:cubicBezTo>
                  <a:pt x="5311392" y="4754282"/>
                  <a:pt x="5330107" y="4748532"/>
                  <a:pt x="5326525" y="4761851"/>
                </a:cubicBezTo>
                <a:cubicBezTo>
                  <a:pt x="5335150" y="4751055"/>
                  <a:pt x="5338732" y="4737738"/>
                  <a:pt x="5343776" y="4740260"/>
                </a:cubicBezTo>
                <a:cubicBezTo>
                  <a:pt x="5340194" y="4753578"/>
                  <a:pt x="5340194" y="4753578"/>
                  <a:pt x="5340194" y="4753578"/>
                </a:cubicBezTo>
                <a:cubicBezTo>
                  <a:pt x="5345239" y="4756100"/>
                  <a:pt x="5345239" y="4756100"/>
                  <a:pt x="5345239" y="4756100"/>
                </a:cubicBezTo>
                <a:cubicBezTo>
                  <a:pt x="5348821" y="4742783"/>
                  <a:pt x="5348821" y="4742783"/>
                  <a:pt x="5348821" y="4742783"/>
                </a:cubicBezTo>
                <a:cubicBezTo>
                  <a:pt x="5355326" y="4761145"/>
                  <a:pt x="5360371" y="4763667"/>
                  <a:pt x="5374039" y="4755394"/>
                </a:cubicBezTo>
                <a:cubicBezTo>
                  <a:pt x="5382666" y="4744598"/>
                  <a:pt x="5381204" y="4728756"/>
                  <a:pt x="5381204" y="4728756"/>
                </a:cubicBezTo>
                <a:cubicBezTo>
                  <a:pt x="5381204" y="4728756"/>
                  <a:pt x="5398457" y="4707167"/>
                  <a:pt x="5383325" y="4699600"/>
                </a:cubicBezTo>
                <a:cubicBezTo>
                  <a:pt x="5393411" y="4704645"/>
                  <a:pt x="5391950" y="4688803"/>
                  <a:pt x="5396994" y="4691326"/>
                </a:cubicBezTo>
                <a:cubicBezTo>
                  <a:pt x="5402038" y="4693848"/>
                  <a:pt x="5398457" y="4707167"/>
                  <a:pt x="5393411" y="4704645"/>
                </a:cubicBezTo>
                <a:cubicBezTo>
                  <a:pt x="5417170" y="4701415"/>
                  <a:pt x="5422215" y="4703938"/>
                  <a:pt x="5447434" y="4716551"/>
                </a:cubicBezTo>
                <a:cubicBezTo>
                  <a:pt x="5456060" y="4705756"/>
                  <a:pt x="5471192" y="4713323"/>
                  <a:pt x="5477699" y="4731685"/>
                </a:cubicBezTo>
                <a:cubicBezTo>
                  <a:pt x="5486326" y="4720891"/>
                  <a:pt x="5481281" y="4718368"/>
                  <a:pt x="5476238" y="4715845"/>
                </a:cubicBezTo>
                <a:cubicBezTo>
                  <a:pt x="5486326" y="4720891"/>
                  <a:pt x="5494950" y="4710092"/>
                  <a:pt x="5493490" y="4694252"/>
                </a:cubicBezTo>
                <a:lnTo>
                  <a:pt x="5497779" y="4691175"/>
                </a:lnTo>
                <a:lnTo>
                  <a:pt x="5516548" y="4694253"/>
                </a:lnTo>
                <a:cubicBezTo>
                  <a:pt x="5534629" y="4697219"/>
                  <a:pt x="5551320" y="4699957"/>
                  <a:pt x="5562448" y="4701782"/>
                </a:cubicBezTo>
                <a:cubicBezTo>
                  <a:pt x="5589734" y="4692503"/>
                  <a:pt x="5629211" y="4712734"/>
                  <a:pt x="5662593" y="4718211"/>
                </a:cubicBezTo>
                <a:cubicBezTo>
                  <a:pt x="5673721" y="4720035"/>
                  <a:pt x="5684848" y="4721861"/>
                  <a:pt x="5695975" y="4723686"/>
                </a:cubicBezTo>
                <a:cubicBezTo>
                  <a:pt x="5701539" y="4724600"/>
                  <a:pt x="5701007" y="4710756"/>
                  <a:pt x="5701007" y="4710756"/>
                </a:cubicBezTo>
                <a:cubicBezTo>
                  <a:pt x="5728825" y="4715319"/>
                  <a:pt x="5762739" y="4734639"/>
                  <a:pt x="5790026" y="4725358"/>
                </a:cubicBezTo>
                <a:lnTo>
                  <a:pt x="5819001" y="4730111"/>
                </a:lnTo>
                <a:lnTo>
                  <a:pt x="5819001" y="4734031"/>
                </a:lnTo>
                <a:cubicBezTo>
                  <a:pt x="5819002" y="4735665"/>
                  <a:pt x="5819001" y="4736754"/>
                  <a:pt x="5819001" y="4736754"/>
                </a:cubicBezTo>
                <a:lnTo>
                  <a:pt x="5831064" y="4732090"/>
                </a:lnTo>
                <a:lnTo>
                  <a:pt x="5834535" y="4732659"/>
                </a:lnTo>
                <a:cubicBezTo>
                  <a:pt x="5845928" y="4741406"/>
                  <a:pt x="5858447" y="4743460"/>
                  <a:pt x="5872985" y="4744126"/>
                </a:cubicBezTo>
                <a:lnTo>
                  <a:pt x="5904764" y="4746096"/>
                </a:lnTo>
                <a:lnTo>
                  <a:pt x="5904765" y="4747618"/>
                </a:lnTo>
                <a:cubicBezTo>
                  <a:pt x="5904765" y="4748747"/>
                  <a:pt x="5904764" y="4749876"/>
                  <a:pt x="5904764" y="4749876"/>
                </a:cubicBezTo>
                <a:cubicBezTo>
                  <a:pt x="5894236" y="4749876"/>
                  <a:pt x="5904765" y="4763416"/>
                  <a:pt x="5894236" y="4763416"/>
                </a:cubicBezTo>
                <a:cubicBezTo>
                  <a:pt x="5925819" y="4767930"/>
                  <a:pt x="5894237" y="4790499"/>
                  <a:pt x="5925818" y="4790499"/>
                </a:cubicBezTo>
                <a:cubicBezTo>
                  <a:pt x="5915290" y="4785985"/>
                  <a:pt x="5925819" y="4781472"/>
                  <a:pt x="5925818" y="4772445"/>
                </a:cubicBezTo>
                <a:cubicBezTo>
                  <a:pt x="5925819" y="4767930"/>
                  <a:pt x="5936347" y="4776958"/>
                  <a:pt x="5936347" y="4772444"/>
                </a:cubicBezTo>
                <a:cubicBezTo>
                  <a:pt x="5946873" y="4772444"/>
                  <a:pt x="5957402" y="4776958"/>
                  <a:pt x="5967931" y="4776958"/>
                </a:cubicBezTo>
                <a:cubicBezTo>
                  <a:pt x="5957402" y="4776958"/>
                  <a:pt x="5957402" y="4781472"/>
                  <a:pt x="5957402" y="4781472"/>
                </a:cubicBezTo>
                <a:cubicBezTo>
                  <a:pt x="5957402" y="4785986"/>
                  <a:pt x="5967931" y="4785986"/>
                  <a:pt x="5967931" y="4790499"/>
                </a:cubicBezTo>
                <a:cubicBezTo>
                  <a:pt x="5978456" y="4785985"/>
                  <a:pt x="5978456" y="4785985"/>
                  <a:pt x="5978456" y="4781472"/>
                </a:cubicBezTo>
                <a:cubicBezTo>
                  <a:pt x="5988986" y="4785985"/>
                  <a:pt x="5999514" y="4781472"/>
                  <a:pt x="6010041" y="4781472"/>
                </a:cubicBezTo>
                <a:cubicBezTo>
                  <a:pt x="6020569" y="4785985"/>
                  <a:pt x="6010040" y="4785986"/>
                  <a:pt x="6020568" y="4790500"/>
                </a:cubicBezTo>
                <a:cubicBezTo>
                  <a:pt x="6031096" y="4795014"/>
                  <a:pt x="6041625" y="4790499"/>
                  <a:pt x="6052151" y="4785985"/>
                </a:cubicBezTo>
                <a:cubicBezTo>
                  <a:pt x="6041625" y="4781472"/>
                  <a:pt x="6041625" y="4776959"/>
                  <a:pt x="6031096" y="4776958"/>
                </a:cubicBezTo>
                <a:cubicBezTo>
                  <a:pt x="6020568" y="4772444"/>
                  <a:pt x="6031096" y="4772444"/>
                  <a:pt x="6041625" y="4767930"/>
                </a:cubicBezTo>
                <a:cubicBezTo>
                  <a:pt x="6041625" y="4767930"/>
                  <a:pt x="6041625" y="4772444"/>
                  <a:pt x="6041625" y="4772444"/>
                </a:cubicBezTo>
                <a:cubicBezTo>
                  <a:pt x="6041625" y="4781472"/>
                  <a:pt x="6062680" y="4781471"/>
                  <a:pt x="6073209" y="4776958"/>
                </a:cubicBezTo>
                <a:cubicBezTo>
                  <a:pt x="6073208" y="4772444"/>
                  <a:pt x="6062680" y="4776959"/>
                  <a:pt x="6062680" y="4767930"/>
                </a:cubicBezTo>
                <a:cubicBezTo>
                  <a:pt x="6062680" y="4767930"/>
                  <a:pt x="6052151" y="4767930"/>
                  <a:pt x="6052151" y="4767930"/>
                </a:cubicBezTo>
                <a:cubicBezTo>
                  <a:pt x="6052151" y="4763416"/>
                  <a:pt x="6041625" y="4763416"/>
                  <a:pt x="6041625" y="4763416"/>
                </a:cubicBezTo>
                <a:cubicBezTo>
                  <a:pt x="6052151" y="4749876"/>
                  <a:pt x="6062679" y="4736333"/>
                  <a:pt x="6052151" y="4722792"/>
                </a:cubicBezTo>
                <a:cubicBezTo>
                  <a:pt x="6062680" y="4722792"/>
                  <a:pt x="6073208" y="4727306"/>
                  <a:pt x="6083735" y="4727306"/>
                </a:cubicBezTo>
                <a:cubicBezTo>
                  <a:pt x="6083735" y="4722792"/>
                  <a:pt x="6094263" y="4722793"/>
                  <a:pt x="6094262" y="4713763"/>
                </a:cubicBezTo>
                <a:cubicBezTo>
                  <a:pt x="6094262" y="4713763"/>
                  <a:pt x="6094263" y="4709250"/>
                  <a:pt x="6094263" y="4709250"/>
                </a:cubicBezTo>
                <a:cubicBezTo>
                  <a:pt x="6104791" y="4709250"/>
                  <a:pt x="6104791" y="4704736"/>
                  <a:pt x="6115317" y="4704736"/>
                </a:cubicBezTo>
                <a:cubicBezTo>
                  <a:pt x="6115318" y="4700221"/>
                  <a:pt x="6115318" y="4700221"/>
                  <a:pt x="6115317" y="4695708"/>
                </a:cubicBezTo>
                <a:cubicBezTo>
                  <a:pt x="6104791" y="4695708"/>
                  <a:pt x="6104791" y="4695708"/>
                  <a:pt x="6104792" y="4691195"/>
                </a:cubicBezTo>
                <a:cubicBezTo>
                  <a:pt x="6115317" y="4682167"/>
                  <a:pt x="6125846" y="4682167"/>
                  <a:pt x="6115317" y="4673140"/>
                </a:cubicBezTo>
                <a:cubicBezTo>
                  <a:pt x="6115317" y="4673140"/>
                  <a:pt x="6115317" y="4677654"/>
                  <a:pt x="6115317" y="4677654"/>
                </a:cubicBezTo>
                <a:cubicBezTo>
                  <a:pt x="6104792" y="4677654"/>
                  <a:pt x="6104791" y="4673140"/>
                  <a:pt x="6094262" y="4673140"/>
                </a:cubicBezTo>
                <a:cubicBezTo>
                  <a:pt x="6104791" y="4668626"/>
                  <a:pt x="6104792" y="4664111"/>
                  <a:pt x="6104791" y="4655083"/>
                </a:cubicBezTo>
                <a:cubicBezTo>
                  <a:pt x="6125845" y="4655083"/>
                  <a:pt x="6115317" y="4659598"/>
                  <a:pt x="6136374" y="4659597"/>
                </a:cubicBezTo>
                <a:cubicBezTo>
                  <a:pt x="6125845" y="4650570"/>
                  <a:pt x="6115317" y="4650569"/>
                  <a:pt x="6115317" y="4646056"/>
                </a:cubicBezTo>
                <a:cubicBezTo>
                  <a:pt x="6136374" y="4641542"/>
                  <a:pt x="6136374" y="4628000"/>
                  <a:pt x="6157429" y="4623486"/>
                </a:cubicBezTo>
                <a:cubicBezTo>
                  <a:pt x="6157429" y="4623486"/>
                  <a:pt x="6157429" y="4618974"/>
                  <a:pt x="6146900" y="4614458"/>
                </a:cubicBezTo>
                <a:cubicBezTo>
                  <a:pt x="6146900" y="4614458"/>
                  <a:pt x="6157429" y="4618974"/>
                  <a:pt x="6157429" y="4614458"/>
                </a:cubicBezTo>
                <a:cubicBezTo>
                  <a:pt x="6157429" y="4614458"/>
                  <a:pt x="6157429" y="4609945"/>
                  <a:pt x="6157429" y="4609945"/>
                </a:cubicBezTo>
                <a:cubicBezTo>
                  <a:pt x="6157429" y="4609945"/>
                  <a:pt x="6167958" y="4609944"/>
                  <a:pt x="6167958" y="4609944"/>
                </a:cubicBezTo>
                <a:cubicBezTo>
                  <a:pt x="6178483" y="4609945"/>
                  <a:pt x="6167958" y="4618974"/>
                  <a:pt x="6178484" y="4623486"/>
                </a:cubicBezTo>
                <a:cubicBezTo>
                  <a:pt x="6189012" y="4618973"/>
                  <a:pt x="6189012" y="4609945"/>
                  <a:pt x="6210067" y="4609945"/>
                </a:cubicBezTo>
                <a:cubicBezTo>
                  <a:pt x="6210067" y="4600916"/>
                  <a:pt x="6199540" y="4600917"/>
                  <a:pt x="6210067" y="4596403"/>
                </a:cubicBezTo>
                <a:cubicBezTo>
                  <a:pt x="6210067" y="4596403"/>
                  <a:pt x="6220595" y="4596404"/>
                  <a:pt x="6220595" y="4596404"/>
                </a:cubicBezTo>
                <a:cubicBezTo>
                  <a:pt x="6220595" y="4596404"/>
                  <a:pt x="6220595" y="4591890"/>
                  <a:pt x="6220595" y="4591890"/>
                </a:cubicBezTo>
                <a:cubicBezTo>
                  <a:pt x="6210067" y="4591890"/>
                  <a:pt x="6210067" y="4591890"/>
                  <a:pt x="6210067" y="4591890"/>
                </a:cubicBezTo>
                <a:cubicBezTo>
                  <a:pt x="6199540" y="4587376"/>
                  <a:pt x="6199540" y="4591890"/>
                  <a:pt x="6199540" y="4591890"/>
                </a:cubicBezTo>
                <a:cubicBezTo>
                  <a:pt x="6199541" y="4582862"/>
                  <a:pt x="6199541" y="4573833"/>
                  <a:pt x="6189012" y="4569320"/>
                </a:cubicBezTo>
                <a:cubicBezTo>
                  <a:pt x="6183748" y="4569319"/>
                  <a:pt x="6181115" y="4567063"/>
                  <a:pt x="6177168" y="4565370"/>
                </a:cubicBezTo>
                <a:lnTo>
                  <a:pt x="6177010" y="4565366"/>
                </a:lnTo>
                <a:lnTo>
                  <a:pt x="6185933" y="4565366"/>
                </a:lnTo>
                <a:cubicBezTo>
                  <a:pt x="6188593" y="4565366"/>
                  <a:pt x="6191253" y="4565366"/>
                  <a:pt x="6196572" y="4565365"/>
                </a:cubicBezTo>
                <a:cubicBezTo>
                  <a:pt x="6196572" y="4561388"/>
                  <a:pt x="6196572" y="4553433"/>
                  <a:pt x="6207212" y="4553434"/>
                </a:cubicBezTo>
                <a:lnTo>
                  <a:pt x="6207211" y="4557411"/>
                </a:lnTo>
                <a:cubicBezTo>
                  <a:pt x="6217852" y="4553433"/>
                  <a:pt x="6217852" y="4561388"/>
                  <a:pt x="6228492" y="4557411"/>
                </a:cubicBezTo>
                <a:cubicBezTo>
                  <a:pt x="6217852" y="4553433"/>
                  <a:pt x="6228491" y="4553433"/>
                  <a:pt x="6217852" y="4549456"/>
                </a:cubicBezTo>
                <a:cubicBezTo>
                  <a:pt x="6239131" y="4545478"/>
                  <a:pt x="6239131" y="4545478"/>
                  <a:pt x="6249771" y="4549455"/>
                </a:cubicBezTo>
                <a:cubicBezTo>
                  <a:pt x="6260410" y="4545478"/>
                  <a:pt x="6281689" y="4541501"/>
                  <a:pt x="6292327" y="4545478"/>
                </a:cubicBezTo>
                <a:cubicBezTo>
                  <a:pt x="6281689" y="4553433"/>
                  <a:pt x="6292327" y="4561388"/>
                  <a:pt x="6292327" y="4561388"/>
                </a:cubicBezTo>
                <a:cubicBezTo>
                  <a:pt x="6292327" y="4565365"/>
                  <a:pt x="6302965" y="4557411"/>
                  <a:pt x="6313606" y="4557411"/>
                </a:cubicBezTo>
                <a:cubicBezTo>
                  <a:pt x="6313606" y="4529569"/>
                  <a:pt x="6334885" y="4497748"/>
                  <a:pt x="6302965" y="4477861"/>
                </a:cubicBezTo>
                <a:cubicBezTo>
                  <a:pt x="6271049" y="4485816"/>
                  <a:pt x="6271049" y="4497749"/>
                  <a:pt x="6271049" y="4513659"/>
                </a:cubicBezTo>
                <a:cubicBezTo>
                  <a:pt x="6260410" y="4513660"/>
                  <a:pt x="6260410" y="4513660"/>
                  <a:pt x="6260410" y="4509681"/>
                </a:cubicBezTo>
                <a:cubicBezTo>
                  <a:pt x="6228492" y="4513659"/>
                  <a:pt x="6260410" y="4529569"/>
                  <a:pt x="6228492" y="4537523"/>
                </a:cubicBezTo>
                <a:cubicBezTo>
                  <a:pt x="6217851" y="4533547"/>
                  <a:pt x="6207212" y="4533547"/>
                  <a:pt x="6207212" y="4537523"/>
                </a:cubicBezTo>
                <a:cubicBezTo>
                  <a:pt x="6207212" y="4537523"/>
                  <a:pt x="6207212" y="4537523"/>
                  <a:pt x="6196572" y="4537523"/>
                </a:cubicBezTo>
                <a:lnTo>
                  <a:pt x="6195035" y="4532350"/>
                </a:lnTo>
                <a:lnTo>
                  <a:pt x="6210067" y="4533209"/>
                </a:lnTo>
                <a:cubicBezTo>
                  <a:pt x="6220595" y="4524181"/>
                  <a:pt x="6231123" y="4519667"/>
                  <a:pt x="6231123" y="4515154"/>
                </a:cubicBezTo>
                <a:cubicBezTo>
                  <a:pt x="6225859" y="4515153"/>
                  <a:pt x="6223227" y="4514025"/>
                  <a:pt x="6220595" y="4512897"/>
                </a:cubicBezTo>
                <a:lnTo>
                  <a:pt x="6219407" y="4512642"/>
                </a:lnTo>
                <a:lnTo>
                  <a:pt x="6222703" y="4508793"/>
                </a:lnTo>
                <a:cubicBezTo>
                  <a:pt x="6224110" y="4507448"/>
                  <a:pt x="6224111" y="4506552"/>
                  <a:pt x="6218478" y="4506551"/>
                </a:cubicBezTo>
                <a:lnTo>
                  <a:pt x="6216654" y="4506789"/>
                </a:lnTo>
                <a:lnTo>
                  <a:pt x="6224543" y="4502176"/>
                </a:lnTo>
                <a:cubicBezTo>
                  <a:pt x="6228490" y="4500482"/>
                  <a:pt x="6231123" y="4499354"/>
                  <a:pt x="6231123" y="4497098"/>
                </a:cubicBezTo>
                <a:cubicBezTo>
                  <a:pt x="6231123" y="4497098"/>
                  <a:pt x="6231123" y="4492584"/>
                  <a:pt x="6231123" y="4488070"/>
                </a:cubicBezTo>
                <a:cubicBezTo>
                  <a:pt x="6220595" y="4488071"/>
                  <a:pt x="6210067" y="4483557"/>
                  <a:pt x="6199540" y="4488070"/>
                </a:cubicBezTo>
                <a:lnTo>
                  <a:pt x="6201408" y="4486468"/>
                </a:lnTo>
                <a:lnTo>
                  <a:pt x="6201578" y="4486468"/>
                </a:lnTo>
                <a:cubicBezTo>
                  <a:pt x="6204395" y="4486469"/>
                  <a:pt x="6207212" y="4486469"/>
                  <a:pt x="6207212" y="4486469"/>
                </a:cubicBezTo>
                <a:cubicBezTo>
                  <a:pt x="6207212" y="4486469"/>
                  <a:pt x="6207212" y="4482165"/>
                  <a:pt x="6207212" y="4482165"/>
                </a:cubicBezTo>
                <a:lnTo>
                  <a:pt x="6206425" y="4482165"/>
                </a:lnTo>
                <a:lnTo>
                  <a:pt x="6210067" y="4479043"/>
                </a:lnTo>
                <a:cubicBezTo>
                  <a:pt x="6199540" y="4479043"/>
                  <a:pt x="6189012" y="4474530"/>
                  <a:pt x="6178484" y="4474529"/>
                </a:cubicBezTo>
                <a:cubicBezTo>
                  <a:pt x="6178484" y="4470016"/>
                  <a:pt x="6178484" y="4470016"/>
                  <a:pt x="6178484" y="4465501"/>
                </a:cubicBezTo>
                <a:cubicBezTo>
                  <a:pt x="6178484" y="4465501"/>
                  <a:pt x="6178484" y="4465501"/>
                  <a:pt x="6178484" y="4460988"/>
                </a:cubicBezTo>
                <a:cubicBezTo>
                  <a:pt x="6189012" y="4456474"/>
                  <a:pt x="6210067" y="4460988"/>
                  <a:pt x="6220595" y="4460987"/>
                </a:cubicBezTo>
                <a:cubicBezTo>
                  <a:pt x="6220596" y="4456474"/>
                  <a:pt x="6241650" y="4456473"/>
                  <a:pt x="6241649" y="4451960"/>
                </a:cubicBezTo>
                <a:cubicBezTo>
                  <a:pt x="6231123" y="4442931"/>
                  <a:pt x="6210067" y="4447445"/>
                  <a:pt x="6199540" y="4447445"/>
                </a:cubicBezTo>
                <a:cubicBezTo>
                  <a:pt x="6199540" y="4442932"/>
                  <a:pt x="6199541" y="4438418"/>
                  <a:pt x="6210067" y="4433903"/>
                </a:cubicBezTo>
                <a:lnTo>
                  <a:pt x="6226308" y="4439229"/>
                </a:lnTo>
                <a:lnTo>
                  <a:pt x="6223905" y="4440487"/>
                </a:lnTo>
                <a:cubicBezTo>
                  <a:pt x="6223465" y="4440990"/>
                  <a:pt x="6223758" y="4441327"/>
                  <a:pt x="6224345" y="4441551"/>
                </a:cubicBezTo>
                <a:cubicBezTo>
                  <a:pt x="6225518" y="4441999"/>
                  <a:pt x="6227864" y="4441999"/>
                  <a:pt x="6227864" y="4441999"/>
                </a:cubicBezTo>
                <a:lnTo>
                  <a:pt x="6230133" y="4440483"/>
                </a:lnTo>
                <a:lnTo>
                  <a:pt x="6232438" y="4441238"/>
                </a:lnTo>
                <a:cubicBezTo>
                  <a:pt x="6241651" y="4441803"/>
                  <a:pt x="6252178" y="4440675"/>
                  <a:pt x="6262707" y="4438417"/>
                </a:cubicBezTo>
                <a:cubicBezTo>
                  <a:pt x="6262707" y="4433904"/>
                  <a:pt x="6262707" y="4433904"/>
                  <a:pt x="6262706" y="4429391"/>
                </a:cubicBezTo>
                <a:cubicBezTo>
                  <a:pt x="6262706" y="4429391"/>
                  <a:pt x="6262707" y="4424877"/>
                  <a:pt x="6262707" y="4424877"/>
                </a:cubicBezTo>
                <a:cubicBezTo>
                  <a:pt x="6273233" y="4420362"/>
                  <a:pt x="6273233" y="4415848"/>
                  <a:pt x="6273233" y="4411334"/>
                </a:cubicBezTo>
                <a:cubicBezTo>
                  <a:pt x="6252178" y="4411334"/>
                  <a:pt x="6241650" y="4411334"/>
                  <a:pt x="6241649" y="4420362"/>
                </a:cubicBezTo>
                <a:cubicBezTo>
                  <a:pt x="6252178" y="4420362"/>
                  <a:pt x="6252178" y="4424877"/>
                  <a:pt x="6252178" y="4420362"/>
                </a:cubicBezTo>
                <a:cubicBezTo>
                  <a:pt x="6252178" y="4420362"/>
                  <a:pt x="6252178" y="4420362"/>
                  <a:pt x="6252178" y="4424877"/>
                </a:cubicBezTo>
                <a:cubicBezTo>
                  <a:pt x="6252178" y="4424877"/>
                  <a:pt x="6252178" y="4424877"/>
                  <a:pt x="6252178" y="4429390"/>
                </a:cubicBezTo>
                <a:cubicBezTo>
                  <a:pt x="6241649" y="4429391"/>
                  <a:pt x="6231123" y="4424877"/>
                  <a:pt x="6231123" y="4420362"/>
                </a:cubicBezTo>
                <a:cubicBezTo>
                  <a:pt x="6231123" y="4415848"/>
                  <a:pt x="6231123" y="4415848"/>
                  <a:pt x="6220595" y="4415848"/>
                </a:cubicBezTo>
                <a:cubicBezTo>
                  <a:pt x="6220595" y="4415848"/>
                  <a:pt x="6220595" y="4415848"/>
                  <a:pt x="6220595" y="4411334"/>
                </a:cubicBezTo>
                <a:lnTo>
                  <a:pt x="6220595" y="4407794"/>
                </a:lnTo>
                <a:lnTo>
                  <a:pt x="6228803" y="4414743"/>
                </a:lnTo>
                <a:cubicBezTo>
                  <a:pt x="6249456" y="4414744"/>
                  <a:pt x="6249456" y="4410918"/>
                  <a:pt x="6259784" y="4407093"/>
                </a:cubicBezTo>
                <a:cubicBezTo>
                  <a:pt x="6259783" y="4403268"/>
                  <a:pt x="6249456" y="4407093"/>
                  <a:pt x="6239131" y="4407093"/>
                </a:cubicBezTo>
                <a:cubicBezTo>
                  <a:pt x="6249456" y="4403268"/>
                  <a:pt x="6249456" y="4399442"/>
                  <a:pt x="6259784" y="4399443"/>
                </a:cubicBezTo>
                <a:cubicBezTo>
                  <a:pt x="6259784" y="4395617"/>
                  <a:pt x="6249457" y="4394660"/>
                  <a:pt x="6239130" y="4395139"/>
                </a:cubicBezTo>
                <a:lnTo>
                  <a:pt x="6235191" y="4395586"/>
                </a:lnTo>
                <a:lnTo>
                  <a:pt x="6236567" y="4394558"/>
                </a:lnTo>
                <a:cubicBezTo>
                  <a:pt x="6239196" y="4393997"/>
                  <a:pt x="6241824" y="4393997"/>
                  <a:pt x="6241824" y="4393997"/>
                </a:cubicBezTo>
                <a:cubicBezTo>
                  <a:pt x="6241824" y="4393997"/>
                  <a:pt x="6252339" y="4393996"/>
                  <a:pt x="6252339" y="4393996"/>
                </a:cubicBezTo>
                <a:cubicBezTo>
                  <a:pt x="6252339" y="4389504"/>
                  <a:pt x="6252339" y="4389504"/>
                  <a:pt x="6252339" y="4389504"/>
                </a:cubicBezTo>
                <a:cubicBezTo>
                  <a:pt x="6252339" y="4389504"/>
                  <a:pt x="6241825" y="4389504"/>
                  <a:pt x="6241825" y="4389504"/>
                </a:cubicBezTo>
                <a:cubicBezTo>
                  <a:pt x="6231310" y="4376028"/>
                  <a:pt x="6273367" y="4385013"/>
                  <a:pt x="6273368" y="4371536"/>
                </a:cubicBezTo>
                <a:cubicBezTo>
                  <a:pt x="6262854" y="4371536"/>
                  <a:pt x="6252340" y="4367043"/>
                  <a:pt x="6241825" y="4367043"/>
                </a:cubicBezTo>
                <a:cubicBezTo>
                  <a:pt x="6241825" y="4367043"/>
                  <a:pt x="6241825" y="4367043"/>
                  <a:pt x="6231310" y="4367043"/>
                </a:cubicBezTo>
                <a:cubicBezTo>
                  <a:pt x="6231310" y="4367043"/>
                  <a:pt x="6241824" y="4371536"/>
                  <a:pt x="6241824" y="4371536"/>
                </a:cubicBezTo>
                <a:cubicBezTo>
                  <a:pt x="6231310" y="4376028"/>
                  <a:pt x="6231310" y="4376028"/>
                  <a:pt x="6220796" y="4376028"/>
                </a:cubicBezTo>
                <a:cubicBezTo>
                  <a:pt x="6226053" y="4378274"/>
                  <a:pt x="6226053" y="4382766"/>
                  <a:pt x="6226053" y="4387258"/>
                </a:cubicBezTo>
                <a:lnTo>
                  <a:pt x="6230216" y="4396152"/>
                </a:lnTo>
                <a:lnTo>
                  <a:pt x="6224930" y="4396753"/>
                </a:lnTo>
                <a:cubicBezTo>
                  <a:pt x="6221058" y="4397530"/>
                  <a:pt x="6218476" y="4398486"/>
                  <a:pt x="6218477" y="4399442"/>
                </a:cubicBezTo>
                <a:lnTo>
                  <a:pt x="6218960" y="4402307"/>
                </a:lnTo>
                <a:lnTo>
                  <a:pt x="6211382" y="4402307"/>
                </a:lnTo>
                <a:cubicBezTo>
                  <a:pt x="6210067" y="4402307"/>
                  <a:pt x="6210067" y="4402307"/>
                  <a:pt x="6210067" y="4402307"/>
                </a:cubicBezTo>
                <a:cubicBezTo>
                  <a:pt x="6210066" y="4393280"/>
                  <a:pt x="6210067" y="4384252"/>
                  <a:pt x="6189012" y="4384252"/>
                </a:cubicBezTo>
                <a:cubicBezTo>
                  <a:pt x="6199540" y="4384252"/>
                  <a:pt x="6210067" y="4384252"/>
                  <a:pt x="6210067" y="4379737"/>
                </a:cubicBezTo>
                <a:cubicBezTo>
                  <a:pt x="6210067" y="4379737"/>
                  <a:pt x="6210067" y="4379737"/>
                  <a:pt x="6199540" y="4379737"/>
                </a:cubicBezTo>
                <a:cubicBezTo>
                  <a:pt x="6199540" y="4379737"/>
                  <a:pt x="6210067" y="4379737"/>
                  <a:pt x="6210066" y="4375224"/>
                </a:cubicBezTo>
                <a:cubicBezTo>
                  <a:pt x="6210067" y="4372967"/>
                  <a:pt x="6212699" y="4371838"/>
                  <a:pt x="6215330" y="4370709"/>
                </a:cubicBezTo>
                <a:lnTo>
                  <a:pt x="6219844" y="4366840"/>
                </a:lnTo>
                <a:lnTo>
                  <a:pt x="6227595" y="4365372"/>
                </a:lnTo>
                <a:cubicBezTo>
                  <a:pt x="6230278" y="4365372"/>
                  <a:pt x="6232960" y="4365372"/>
                  <a:pt x="6238324" y="4363340"/>
                </a:cubicBezTo>
                <a:cubicBezTo>
                  <a:pt x="6238324" y="4363340"/>
                  <a:pt x="6249053" y="4363340"/>
                  <a:pt x="6249053" y="4367404"/>
                </a:cubicBezTo>
                <a:cubicBezTo>
                  <a:pt x="6259781" y="4367404"/>
                  <a:pt x="6259780" y="4363340"/>
                  <a:pt x="6249053" y="4363340"/>
                </a:cubicBezTo>
                <a:cubicBezTo>
                  <a:pt x="6249053" y="4363340"/>
                  <a:pt x="6238324" y="4363340"/>
                  <a:pt x="6238324" y="4363340"/>
                </a:cubicBezTo>
                <a:cubicBezTo>
                  <a:pt x="6238324" y="4359275"/>
                  <a:pt x="6227594" y="4355210"/>
                  <a:pt x="6216865" y="4351147"/>
                </a:cubicBezTo>
                <a:cubicBezTo>
                  <a:pt x="6216865" y="4351147"/>
                  <a:pt x="6216865" y="4351147"/>
                  <a:pt x="6216866" y="4355211"/>
                </a:cubicBezTo>
                <a:cubicBezTo>
                  <a:pt x="6216865" y="4351147"/>
                  <a:pt x="6216865" y="4351147"/>
                  <a:pt x="6206138" y="4351147"/>
                </a:cubicBezTo>
                <a:cubicBezTo>
                  <a:pt x="6216866" y="4347083"/>
                  <a:pt x="6195408" y="4347082"/>
                  <a:pt x="6206138" y="4347082"/>
                </a:cubicBezTo>
                <a:lnTo>
                  <a:pt x="6196236" y="4344269"/>
                </a:lnTo>
                <a:lnTo>
                  <a:pt x="6199538" y="4342499"/>
                </a:lnTo>
                <a:cubicBezTo>
                  <a:pt x="6204803" y="4341371"/>
                  <a:pt x="6210067" y="4341370"/>
                  <a:pt x="6210067" y="4343627"/>
                </a:cubicBezTo>
                <a:lnTo>
                  <a:pt x="6220154" y="4332094"/>
                </a:lnTo>
                <a:lnTo>
                  <a:pt x="6222746" y="4332094"/>
                </a:lnTo>
                <a:cubicBezTo>
                  <a:pt x="6225391" y="4332094"/>
                  <a:pt x="6228037" y="4332094"/>
                  <a:pt x="6228037" y="4332094"/>
                </a:cubicBezTo>
                <a:cubicBezTo>
                  <a:pt x="6228037" y="4332094"/>
                  <a:pt x="6228037" y="4328122"/>
                  <a:pt x="6228037" y="4328122"/>
                </a:cubicBezTo>
                <a:cubicBezTo>
                  <a:pt x="6228037" y="4328122"/>
                  <a:pt x="6228037" y="4328122"/>
                  <a:pt x="6238617" y="4328121"/>
                </a:cubicBezTo>
                <a:cubicBezTo>
                  <a:pt x="6249201" y="4326135"/>
                  <a:pt x="6251847" y="4323156"/>
                  <a:pt x="6251846" y="4319183"/>
                </a:cubicBezTo>
                <a:lnTo>
                  <a:pt x="6249991" y="4308739"/>
                </a:lnTo>
                <a:lnTo>
                  <a:pt x="6254152" y="4309349"/>
                </a:lnTo>
                <a:cubicBezTo>
                  <a:pt x="6257442" y="4308644"/>
                  <a:pt x="6260075" y="4306951"/>
                  <a:pt x="6262706" y="4305258"/>
                </a:cubicBezTo>
                <a:lnTo>
                  <a:pt x="6265513" y="4303915"/>
                </a:lnTo>
                <a:lnTo>
                  <a:pt x="6270423" y="4307609"/>
                </a:lnTo>
                <a:cubicBezTo>
                  <a:pt x="6270423" y="4311611"/>
                  <a:pt x="6281063" y="4315612"/>
                  <a:pt x="6281063" y="4323614"/>
                </a:cubicBezTo>
                <a:lnTo>
                  <a:pt x="6279902" y="4324226"/>
                </a:lnTo>
                <a:lnTo>
                  <a:pt x="6274870" y="4321307"/>
                </a:lnTo>
                <a:cubicBezTo>
                  <a:pt x="6264356" y="4321307"/>
                  <a:pt x="6264356" y="4325662"/>
                  <a:pt x="6253841" y="4330019"/>
                </a:cubicBezTo>
                <a:cubicBezTo>
                  <a:pt x="6253841" y="4330019"/>
                  <a:pt x="6243327" y="4330019"/>
                  <a:pt x="6243327" y="4330019"/>
                </a:cubicBezTo>
                <a:cubicBezTo>
                  <a:pt x="6243327" y="4334375"/>
                  <a:pt x="6243327" y="4334375"/>
                  <a:pt x="6243327" y="4334375"/>
                </a:cubicBezTo>
                <a:cubicBezTo>
                  <a:pt x="6243327" y="4334375"/>
                  <a:pt x="6243327" y="4334375"/>
                  <a:pt x="6253841" y="4334375"/>
                </a:cubicBezTo>
                <a:cubicBezTo>
                  <a:pt x="6253841" y="4334375"/>
                  <a:pt x="6253841" y="4334375"/>
                  <a:pt x="6255155" y="4333830"/>
                </a:cubicBezTo>
                <a:lnTo>
                  <a:pt x="6263005" y="4330578"/>
                </a:lnTo>
                <a:lnTo>
                  <a:pt x="6271754" y="4338620"/>
                </a:lnTo>
                <a:cubicBezTo>
                  <a:pt x="6273084" y="4341622"/>
                  <a:pt x="6270423" y="4343622"/>
                  <a:pt x="6259784" y="4343622"/>
                </a:cubicBezTo>
                <a:cubicBezTo>
                  <a:pt x="6281062" y="4351626"/>
                  <a:pt x="6291703" y="4347625"/>
                  <a:pt x="6302341" y="4347624"/>
                </a:cubicBezTo>
                <a:cubicBezTo>
                  <a:pt x="6291703" y="4343622"/>
                  <a:pt x="6323621" y="4339621"/>
                  <a:pt x="6312982" y="4335620"/>
                </a:cubicBezTo>
                <a:cubicBezTo>
                  <a:pt x="6307662" y="4335620"/>
                  <a:pt x="6302343" y="4335620"/>
                  <a:pt x="6298353" y="4335120"/>
                </a:cubicBezTo>
                <a:lnTo>
                  <a:pt x="6295898" y="4333827"/>
                </a:lnTo>
                <a:lnTo>
                  <a:pt x="6295898" y="4330018"/>
                </a:lnTo>
                <a:cubicBezTo>
                  <a:pt x="6295898" y="4328930"/>
                  <a:pt x="6295898" y="4327840"/>
                  <a:pt x="6295898" y="4325662"/>
                </a:cubicBezTo>
                <a:lnTo>
                  <a:pt x="6291703" y="4325504"/>
                </a:lnTo>
                <a:lnTo>
                  <a:pt x="6291702" y="4319614"/>
                </a:lnTo>
                <a:cubicBezTo>
                  <a:pt x="6291703" y="4315612"/>
                  <a:pt x="6294363" y="4312612"/>
                  <a:pt x="6297022" y="4309610"/>
                </a:cubicBezTo>
                <a:lnTo>
                  <a:pt x="6300221" y="4303595"/>
                </a:lnTo>
                <a:lnTo>
                  <a:pt x="6314674" y="4308239"/>
                </a:lnTo>
                <a:cubicBezTo>
                  <a:pt x="6314674" y="4303338"/>
                  <a:pt x="6314675" y="4298438"/>
                  <a:pt x="6305287" y="4298438"/>
                </a:cubicBezTo>
                <a:lnTo>
                  <a:pt x="6301107" y="4301929"/>
                </a:lnTo>
                <a:lnTo>
                  <a:pt x="6302341" y="4299606"/>
                </a:lnTo>
                <a:cubicBezTo>
                  <a:pt x="6302341" y="4295604"/>
                  <a:pt x="6302341" y="4295604"/>
                  <a:pt x="6302341" y="4291602"/>
                </a:cubicBezTo>
                <a:cubicBezTo>
                  <a:pt x="6312982" y="4287601"/>
                  <a:pt x="6312982" y="4291603"/>
                  <a:pt x="6312982" y="4291603"/>
                </a:cubicBezTo>
                <a:cubicBezTo>
                  <a:pt x="6323621" y="4283600"/>
                  <a:pt x="6302341" y="4279598"/>
                  <a:pt x="6281062" y="4275596"/>
                </a:cubicBezTo>
                <a:cubicBezTo>
                  <a:pt x="6270423" y="4279598"/>
                  <a:pt x="6275743" y="4284600"/>
                  <a:pt x="6278402" y="4289103"/>
                </a:cubicBezTo>
                <a:lnTo>
                  <a:pt x="6278090" y="4294916"/>
                </a:lnTo>
                <a:lnTo>
                  <a:pt x="6262707" y="4293974"/>
                </a:lnTo>
                <a:cubicBezTo>
                  <a:pt x="6262707" y="4289460"/>
                  <a:pt x="6262707" y="4284946"/>
                  <a:pt x="6262707" y="4284946"/>
                </a:cubicBezTo>
                <a:cubicBezTo>
                  <a:pt x="6262707" y="4280432"/>
                  <a:pt x="6273233" y="4280433"/>
                  <a:pt x="6273233" y="4280433"/>
                </a:cubicBezTo>
                <a:cubicBezTo>
                  <a:pt x="6273233" y="4280433"/>
                  <a:pt x="6273233" y="4280433"/>
                  <a:pt x="6273233" y="4275918"/>
                </a:cubicBezTo>
                <a:cubicBezTo>
                  <a:pt x="6273233" y="4275918"/>
                  <a:pt x="6262707" y="4275918"/>
                  <a:pt x="6262707" y="4280432"/>
                </a:cubicBezTo>
                <a:cubicBezTo>
                  <a:pt x="6231123" y="4280432"/>
                  <a:pt x="6229149" y="4249963"/>
                  <a:pt x="6239018" y="4229016"/>
                </a:cubicBezTo>
                <a:lnTo>
                  <a:pt x="6245424" y="4221085"/>
                </a:lnTo>
                <a:lnTo>
                  <a:pt x="6250392" y="4221085"/>
                </a:lnTo>
                <a:lnTo>
                  <a:pt x="6250392" y="4214935"/>
                </a:lnTo>
                <a:lnTo>
                  <a:pt x="6251752" y="4213252"/>
                </a:lnTo>
                <a:lnTo>
                  <a:pt x="6262010" y="4215033"/>
                </a:lnTo>
                <a:lnTo>
                  <a:pt x="6263834" y="4215223"/>
                </a:lnTo>
                <a:lnTo>
                  <a:pt x="6273233" y="4217239"/>
                </a:lnTo>
                <a:lnTo>
                  <a:pt x="6278134" y="4216713"/>
                </a:lnTo>
                <a:lnTo>
                  <a:pt x="6281372" y="4217051"/>
                </a:lnTo>
                <a:cubicBezTo>
                  <a:pt x="6281372" y="4217051"/>
                  <a:pt x="6281372" y="4217051"/>
                  <a:pt x="6291700" y="4217051"/>
                </a:cubicBezTo>
                <a:cubicBezTo>
                  <a:pt x="6302027" y="4217051"/>
                  <a:pt x="6302027" y="4221085"/>
                  <a:pt x="6302027" y="4217051"/>
                </a:cubicBezTo>
                <a:cubicBezTo>
                  <a:pt x="6307190" y="4215033"/>
                  <a:pt x="6304608" y="4214024"/>
                  <a:pt x="6300736" y="4213015"/>
                </a:cubicBezTo>
                <a:lnTo>
                  <a:pt x="6295555" y="4210703"/>
                </a:lnTo>
                <a:lnTo>
                  <a:pt x="6297249" y="4207999"/>
                </a:lnTo>
                <a:cubicBezTo>
                  <a:pt x="6296920" y="4206094"/>
                  <a:pt x="6295604" y="4203978"/>
                  <a:pt x="6294288" y="4202003"/>
                </a:cubicBezTo>
                <a:lnTo>
                  <a:pt x="6292578" y="4199029"/>
                </a:lnTo>
                <a:lnTo>
                  <a:pt x="6292870" y="4195715"/>
                </a:lnTo>
                <a:lnTo>
                  <a:pt x="6294290" y="4194669"/>
                </a:lnTo>
                <a:lnTo>
                  <a:pt x="6292967" y="4194621"/>
                </a:lnTo>
                <a:lnTo>
                  <a:pt x="6292991" y="4194356"/>
                </a:lnTo>
                <a:lnTo>
                  <a:pt x="6301382" y="4177965"/>
                </a:lnTo>
                <a:lnTo>
                  <a:pt x="6306133" y="4178870"/>
                </a:lnTo>
                <a:cubicBezTo>
                  <a:pt x="6312712" y="4178870"/>
                  <a:pt x="6320608" y="4178870"/>
                  <a:pt x="6325873" y="4181128"/>
                </a:cubicBezTo>
                <a:cubicBezTo>
                  <a:pt x="6336401" y="4176613"/>
                  <a:pt x="6336401" y="4172099"/>
                  <a:pt x="6336401" y="4163072"/>
                </a:cubicBezTo>
                <a:lnTo>
                  <a:pt x="6344214" y="4161955"/>
                </a:lnTo>
                <a:lnTo>
                  <a:pt x="6351455" y="4168249"/>
                </a:lnTo>
                <a:cubicBezTo>
                  <a:pt x="6352113" y="4172959"/>
                  <a:pt x="6346198" y="4178164"/>
                  <a:pt x="6346856" y="4182873"/>
                </a:cubicBezTo>
                <a:lnTo>
                  <a:pt x="6350619" y="4186146"/>
                </a:lnTo>
                <a:lnTo>
                  <a:pt x="6349408" y="4186240"/>
                </a:lnTo>
                <a:cubicBezTo>
                  <a:pt x="6348470" y="4186750"/>
                  <a:pt x="6348469" y="4187771"/>
                  <a:pt x="6348469" y="4189813"/>
                </a:cubicBezTo>
                <a:lnTo>
                  <a:pt x="6351796" y="4191169"/>
                </a:lnTo>
                <a:lnTo>
                  <a:pt x="6349155" y="4192913"/>
                </a:lnTo>
                <a:cubicBezTo>
                  <a:pt x="6346527" y="4193408"/>
                  <a:pt x="6343898" y="4193408"/>
                  <a:pt x="6343898" y="4193408"/>
                </a:cubicBezTo>
                <a:cubicBezTo>
                  <a:pt x="6333383" y="4193408"/>
                  <a:pt x="6333383" y="4193408"/>
                  <a:pt x="6333383" y="4193408"/>
                </a:cubicBezTo>
                <a:cubicBezTo>
                  <a:pt x="6333383" y="4193408"/>
                  <a:pt x="6333383" y="4193408"/>
                  <a:pt x="6333383" y="4197374"/>
                </a:cubicBezTo>
                <a:cubicBezTo>
                  <a:pt x="6333383" y="4197374"/>
                  <a:pt x="6333383" y="4197374"/>
                  <a:pt x="6343897" y="4197375"/>
                </a:cubicBezTo>
                <a:cubicBezTo>
                  <a:pt x="6343897" y="4201341"/>
                  <a:pt x="6354412" y="4201340"/>
                  <a:pt x="6364927" y="4205306"/>
                </a:cubicBezTo>
                <a:cubicBezTo>
                  <a:pt x="6364927" y="4201340"/>
                  <a:pt x="6364927" y="4201340"/>
                  <a:pt x="6364927" y="4197374"/>
                </a:cubicBezTo>
                <a:cubicBezTo>
                  <a:pt x="6375441" y="4193408"/>
                  <a:pt x="6375441" y="4189441"/>
                  <a:pt x="6375441" y="4185476"/>
                </a:cubicBezTo>
                <a:cubicBezTo>
                  <a:pt x="6385956" y="4185476"/>
                  <a:pt x="6393841" y="4185476"/>
                  <a:pt x="6400412" y="4184981"/>
                </a:cubicBezTo>
                <a:lnTo>
                  <a:pt x="6414342" y="4182151"/>
                </a:lnTo>
                <a:lnTo>
                  <a:pt x="6418644" y="4183006"/>
                </a:lnTo>
                <a:cubicBezTo>
                  <a:pt x="6419819" y="4182462"/>
                  <a:pt x="6419818" y="4181373"/>
                  <a:pt x="6419818" y="4181373"/>
                </a:cubicBezTo>
                <a:cubicBezTo>
                  <a:pt x="6410429" y="4177016"/>
                  <a:pt x="6419818" y="4177016"/>
                  <a:pt x="6419818" y="4172661"/>
                </a:cubicBezTo>
                <a:cubicBezTo>
                  <a:pt x="6410429" y="4172661"/>
                  <a:pt x="6410429" y="4172661"/>
                  <a:pt x="6401041" y="4172661"/>
                </a:cubicBezTo>
                <a:lnTo>
                  <a:pt x="6401519" y="4175098"/>
                </a:lnTo>
                <a:lnTo>
                  <a:pt x="6385955" y="4177545"/>
                </a:lnTo>
                <a:cubicBezTo>
                  <a:pt x="6375441" y="4171596"/>
                  <a:pt x="6375441" y="4165646"/>
                  <a:pt x="6376755" y="4160193"/>
                </a:cubicBezTo>
                <a:lnTo>
                  <a:pt x="6376845" y="4159806"/>
                </a:lnTo>
                <a:lnTo>
                  <a:pt x="6378510" y="4158558"/>
                </a:lnTo>
                <a:cubicBezTo>
                  <a:pt x="6378510" y="4158558"/>
                  <a:pt x="6378510" y="4158558"/>
                  <a:pt x="6378510" y="4154044"/>
                </a:cubicBezTo>
                <a:lnTo>
                  <a:pt x="6378190" y="4154044"/>
                </a:lnTo>
                <a:lnTo>
                  <a:pt x="6378562" y="4152446"/>
                </a:lnTo>
                <a:cubicBezTo>
                  <a:pt x="6378727" y="4150030"/>
                  <a:pt x="6378069" y="4147799"/>
                  <a:pt x="6375441" y="4145816"/>
                </a:cubicBezTo>
                <a:cubicBezTo>
                  <a:pt x="6375441" y="4141849"/>
                  <a:pt x="6364927" y="4145816"/>
                  <a:pt x="6364927" y="4149782"/>
                </a:cubicBezTo>
                <a:cubicBezTo>
                  <a:pt x="6364927" y="4145816"/>
                  <a:pt x="6364927" y="4141850"/>
                  <a:pt x="6364927" y="4137884"/>
                </a:cubicBezTo>
                <a:cubicBezTo>
                  <a:pt x="6354412" y="4137884"/>
                  <a:pt x="6364927" y="4137884"/>
                  <a:pt x="6354412" y="4137884"/>
                </a:cubicBezTo>
                <a:lnTo>
                  <a:pt x="6354111" y="4140502"/>
                </a:lnTo>
                <a:lnTo>
                  <a:pt x="6337717" y="4140503"/>
                </a:lnTo>
                <a:cubicBezTo>
                  <a:pt x="6333768" y="4140502"/>
                  <a:pt x="6331137" y="4140502"/>
                  <a:pt x="6325873" y="4140502"/>
                </a:cubicBezTo>
                <a:cubicBezTo>
                  <a:pt x="6315345" y="4140502"/>
                  <a:pt x="6315345" y="4140502"/>
                  <a:pt x="6315345" y="4140502"/>
                </a:cubicBezTo>
                <a:cubicBezTo>
                  <a:pt x="6315344" y="4135989"/>
                  <a:pt x="6294289" y="4135990"/>
                  <a:pt x="6294290" y="4131475"/>
                </a:cubicBezTo>
                <a:cubicBezTo>
                  <a:pt x="6294290" y="4131475"/>
                  <a:pt x="6283761" y="4131475"/>
                  <a:pt x="6283760" y="4126962"/>
                </a:cubicBezTo>
                <a:cubicBezTo>
                  <a:pt x="6283761" y="4131475"/>
                  <a:pt x="6283761" y="4131475"/>
                  <a:pt x="6283761" y="4135990"/>
                </a:cubicBezTo>
                <a:cubicBezTo>
                  <a:pt x="6283761" y="4140502"/>
                  <a:pt x="6294289" y="4140502"/>
                  <a:pt x="6294289" y="4145016"/>
                </a:cubicBezTo>
                <a:cubicBezTo>
                  <a:pt x="6283761" y="4145016"/>
                  <a:pt x="6283761" y="4149531"/>
                  <a:pt x="6273233" y="4145016"/>
                </a:cubicBezTo>
                <a:cubicBezTo>
                  <a:pt x="6273233" y="4149530"/>
                  <a:pt x="6273233" y="4149530"/>
                  <a:pt x="6273233" y="4154044"/>
                </a:cubicBezTo>
                <a:cubicBezTo>
                  <a:pt x="6262707" y="4154044"/>
                  <a:pt x="6262707" y="4149530"/>
                  <a:pt x="6252178" y="4149530"/>
                </a:cubicBezTo>
                <a:cubicBezTo>
                  <a:pt x="6252179" y="4154044"/>
                  <a:pt x="6252179" y="4154044"/>
                  <a:pt x="6252179" y="4154044"/>
                </a:cubicBezTo>
                <a:cubicBezTo>
                  <a:pt x="6231123" y="4154044"/>
                  <a:pt x="6210066" y="4158557"/>
                  <a:pt x="6189012" y="4158558"/>
                </a:cubicBezTo>
                <a:cubicBezTo>
                  <a:pt x="6189012" y="4158558"/>
                  <a:pt x="6191643" y="4156301"/>
                  <a:pt x="6192960" y="4153479"/>
                </a:cubicBezTo>
                <a:lnTo>
                  <a:pt x="6191947" y="4151306"/>
                </a:lnTo>
                <a:lnTo>
                  <a:pt x="6197824" y="4156532"/>
                </a:lnTo>
                <a:cubicBezTo>
                  <a:pt x="6208148" y="4156532"/>
                  <a:pt x="6208148" y="4156532"/>
                  <a:pt x="6218477" y="4152707"/>
                </a:cubicBezTo>
                <a:cubicBezTo>
                  <a:pt x="6218476" y="4148881"/>
                  <a:pt x="6218476" y="4141231"/>
                  <a:pt x="6218476" y="4137405"/>
                </a:cubicBezTo>
                <a:lnTo>
                  <a:pt x="6211704" y="4137719"/>
                </a:lnTo>
                <a:lnTo>
                  <a:pt x="6224573" y="4133582"/>
                </a:lnTo>
                <a:lnTo>
                  <a:pt x="6229742" y="4133582"/>
                </a:lnTo>
                <a:lnTo>
                  <a:pt x="6229277" y="4132069"/>
                </a:lnTo>
                <a:lnTo>
                  <a:pt x="6231123" y="4131476"/>
                </a:lnTo>
                <a:cubicBezTo>
                  <a:pt x="6231123" y="4129218"/>
                  <a:pt x="6233755" y="4128090"/>
                  <a:pt x="6236386" y="4126397"/>
                </a:cubicBezTo>
                <a:lnTo>
                  <a:pt x="6236843" y="4125661"/>
                </a:lnTo>
                <a:lnTo>
                  <a:pt x="6246488" y="4125083"/>
                </a:lnTo>
                <a:lnTo>
                  <a:pt x="6280223" y="4123061"/>
                </a:lnTo>
                <a:lnTo>
                  <a:pt x="6291075" y="4129278"/>
                </a:lnTo>
                <a:cubicBezTo>
                  <a:pt x="6296395" y="4129278"/>
                  <a:pt x="6299056" y="4128281"/>
                  <a:pt x="6299056" y="4126787"/>
                </a:cubicBezTo>
                <a:lnTo>
                  <a:pt x="6291909" y="4121880"/>
                </a:lnTo>
                <a:lnTo>
                  <a:pt x="6299901" y="4120762"/>
                </a:lnTo>
                <a:lnTo>
                  <a:pt x="6303251" y="4122278"/>
                </a:lnTo>
                <a:cubicBezTo>
                  <a:pt x="6308571" y="4125086"/>
                  <a:pt x="6311230" y="4127332"/>
                  <a:pt x="6305910" y="4127331"/>
                </a:cubicBezTo>
                <a:cubicBezTo>
                  <a:pt x="6295272" y="4131824"/>
                  <a:pt x="6305911" y="4131824"/>
                  <a:pt x="6316550" y="4131824"/>
                </a:cubicBezTo>
                <a:cubicBezTo>
                  <a:pt x="6316550" y="4131824"/>
                  <a:pt x="6316550" y="4127332"/>
                  <a:pt x="6327190" y="4127332"/>
                </a:cubicBezTo>
                <a:cubicBezTo>
                  <a:pt x="6327191" y="4125085"/>
                  <a:pt x="6324530" y="4123963"/>
                  <a:pt x="6321870" y="4122840"/>
                </a:cubicBezTo>
                <a:lnTo>
                  <a:pt x="6316639" y="4118423"/>
                </a:lnTo>
                <a:lnTo>
                  <a:pt x="6317554" y="4118295"/>
                </a:lnTo>
                <a:lnTo>
                  <a:pt x="6327190" y="4117785"/>
                </a:lnTo>
                <a:lnTo>
                  <a:pt x="6330843" y="4116436"/>
                </a:lnTo>
                <a:lnTo>
                  <a:pt x="6359685" y="4112403"/>
                </a:lnTo>
                <a:lnTo>
                  <a:pt x="6363985" y="4113328"/>
                </a:lnTo>
                <a:lnTo>
                  <a:pt x="6363985" y="4111803"/>
                </a:lnTo>
                <a:lnTo>
                  <a:pt x="6370669" y="4110867"/>
                </a:lnTo>
                <a:lnTo>
                  <a:pt x="6375689" y="4110145"/>
                </a:lnTo>
                <a:lnTo>
                  <a:pt x="6392971" y="4121756"/>
                </a:lnTo>
                <a:cubicBezTo>
                  <a:pt x="6395606" y="4127209"/>
                  <a:pt x="6395607" y="4133158"/>
                  <a:pt x="6395606" y="4137123"/>
                </a:cubicBezTo>
                <a:cubicBezTo>
                  <a:pt x="6416686" y="4145056"/>
                  <a:pt x="6427224" y="4133158"/>
                  <a:pt x="6448305" y="4133158"/>
                </a:cubicBezTo>
                <a:cubicBezTo>
                  <a:pt x="6448305" y="4129192"/>
                  <a:pt x="6437765" y="4129192"/>
                  <a:pt x="6448305" y="4121260"/>
                </a:cubicBezTo>
                <a:cubicBezTo>
                  <a:pt x="6458845" y="4125225"/>
                  <a:pt x="6469386" y="4125226"/>
                  <a:pt x="6479926" y="4125226"/>
                </a:cubicBezTo>
                <a:cubicBezTo>
                  <a:pt x="6479926" y="4125226"/>
                  <a:pt x="6479926" y="4125226"/>
                  <a:pt x="6490463" y="4125226"/>
                </a:cubicBezTo>
                <a:cubicBezTo>
                  <a:pt x="6479926" y="4117294"/>
                  <a:pt x="6490464" y="4113328"/>
                  <a:pt x="6501004" y="4109362"/>
                </a:cubicBezTo>
                <a:cubicBezTo>
                  <a:pt x="6501005" y="4107379"/>
                  <a:pt x="6499029" y="4104405"/>
                  <a:pt x="6496394" y="4100997"/>
                </a:cubicBezTo>
                <a:lnTo>
                  <a:pt x="6490227" y="4093098"/>
                </a:lnTo>
                <a:lnTo>
                  <a:pt x="6500591" y="4087280"/>
                </a:lnTo>
                <a:lnTo>
                  <a:pt x="6500110" y="4089429"/>
                </a:lnTo>
                <a:cubicBezTo>
                  <a:pt x="6510799" y="4089430"/>
                  <a:pt x="6510799" y="4085444"/>
                  <a:pt x="6521486" y="4085444"/>
                </a:cubicBezTo>
                <a:cubicBezTo>
                  <a:pt x="6532174" y="4085444"/>
                  <a:pt x="6521486" y="4089430"/>
                  <a:pt x="6532173" y="4093415"/>
                </a:cubicBezTo>
                <a:cubicBezTo>
                  <a:pt x="6542860" y="4093415"/>
                  <a:pt x="6564236" y="4089430"/>
                  <a:pt x="6574923" y="4093415"/>
                </a:cubicBezTo>
                <a:cubicBezTo>
                  <a:pt x="6585613" y="4093415"/>
                  <a:pt x="6585612" y="4085444"/>
                  <a:pt x="6596300" y="4085445"/>
                </a:cubicBezTo>
                <a:cubicBezTo>
                  <a:pt x="6606986" y="4085444"/>
                  <a:pt x="6596300" y="4093414"/>
                  <a:pt x="6606986" y="4093415"/>
                </a:cubicBezTo>
                <a:cubicBezTo>
                  <a:pt x="6617675" y="4093415"/>
                  <a:pt x="6617676" y="4085444"/>
                  <a:pt x="6617676" y="4081461"/>
                </a:cubicBezTo>
                <a:cubicBezTo>
                  <a:pt x="6628363" y="4081461"/>
                  <a:pt x="6639049" y="4085444"/>
                  <a:pt x="6639050" y="4081461"/>
                </a:cubicBezTo>
                <a:cubicBezTo>
                  <a:pt x="6639050" y="4073491"/>
                  <a:pt x="6617675" y="4073491"/>
                  <a:pt x="6628363" y="4061536"/>
                </a:cubicBezTo>
                <a:cubicBezTo>
                  <a:pt x="6617676" y="4061537"/>
                  <a:pt x="6606986" y="4061537"/>
                  <a:pt x="6606987" y="4065521"/>
                </a:cubicBezTo>
                <a:cubicBezTo>
                  <a:pt x="6596300" y="4065522"/>
                  <a:pt x="6596299" y="4057552"/>
                  <a:pt x="6585613" y="4057553"/>
                </a:cubicBezTo>
                <a:cubicBezTo>
                  <a:pt x="6574924" y="4061537"/>
                  <a:pt x="6585613" y="4061537"/>
                  <a:pt x="6585613" y="4069505"/>
                </a:cubicBezTo>
                <a:cubicBezTo>
                  <a:pt x="6574923" y="4073491"/>
                  <a:pt x="6542860" y="4073491"/>
                  <a:pt x="6532174" y="4077476"/>
                </a:cubicBezTo>
                <a:lnTo>
                  <a:pt x="6524739" y="4077476"/>
                </a:lnTo>
                <a:lnTo>
                  <a:pt x="6525421" y="4077262"/>
                </a:lnTo>
                <a:cubicBezTo>
                  <a:pt x="6540476" y="4069380"/>
                  <a:pt x="6554030" y="4055876"/>
                  <a:pt x="6573586" y="4064856"/>
                </a:cubicBezTo>
                <a:cubicBezTo>
                  <a:pt x="6570029" y="4051532"/>
                  <a:pt x="6575658" y="4051195"/>
                  <a:pt x="6575658" y="4051195"/>
                </a:cubicBezTo>
                <a:cubicBezTo>
                  <a:pt x="6592547" y="4050183"/>
                  <a:pt x="6604323" y="4046091"/>
                  <a:pt x="6614248" y="4040419"/>
                </a:cubicBezTo>
                <a:lnTo>
                  <a:pt x="6626179" y="4031621"/>
                </a:lnTo>
                <a:lnTo>
                  <a:pt x="6635292" y="4032134"/>
                </a:lnTo>
                <a:lnTo>
                  <a:pt x="6660861" y="4030694"/>
                </a:lnTo>
                <a:lnTo>
                  <a:pt x="6662172" y="4032467"/>
                </a:lnTo>
                <a:lnTo>
                  <a:pt x="6662717" y="4018674"/>
                </a:lnTo>
                <a:lnTo>
                  <a:pt x="6669091" y="4018282"/>
                </a:lnTo>
                <a:lnTo>
                  <a:pt x="6669498" y="4017060"/>
                </a:lnTo>
                <a:lnTo>
                  <a:pt x="6669873" y="4018469"/>
                </a:lnTo>
                <a:cubicBezTo>
                  <a:pt x="6675504" y="4018130"/>
                  <a:pt x="6675504" y="4018130"/>
                  <a:pt x="6675504" y="4018130"/>
                </a:cubicBezTo>
                <a:lnTo>
                  <a:pt x="6674539" y="4014516"/>
                </a:lnTo>
                <a:lnTo>
                  <a:pt x="6679103" y="4014517"/>
                </a:lnTo>
                <a:cubicBezTo>
                  <a:pt x="6680355" y="4014516"/>
                  <a:pt x="6680355" y="4014516"/>
                  <a:pt x="6680355" y="4014516"/>
                </a:cubicBezTo>
                <a:cubicBezTo>
                  <a:pt x="6680355" y="4012365"/>
                  <a:pt x="6677852" y="4010213"/>
                  <a:pt x="6674096" y="4008600"/>
                </a:cubicBezTo>
                <a:lnTo>
                  <a:pt x="6672897" y="4008366"/>
                </a:lnTo>
                <a:lnTo>
                  <a:pt x="6672391" y="4006472"/>
                </a:lnTo>
                <a:cubicBezTo>
                  <a:pt x="6671947" y="4004806"/>
                  <a:pt x="6671947" y="4004806"/>
                  <a:pt x="6671947" y="4004806"/>
                </a:cubicBezTo>
                <a:cubicBezTo>
                  <a:pt x="6686763" y="4017456"/>
                  <a:pt x="6692392" y="4017118"/>
                  <a:pt x="6700093" y="4003119"/>
                </a:cubicBezTo>
                <a:lnTo>
                  <a:pt x="6698273" y="3991038"/>
                </a:lnTo>
                <a:lnTo>
                  <a:pt x="6701634" y="3990130"/>
                </a:lnTo>
                <a:cubicBezTo>
                  <a:pt x="6712066" y="3990130"/>
                  <a:pt x="6701634" y="3994075"/>
                  <a:pt x="6712066" y="3994076"/>
                </a:cubicBezTo>
                <a:cubicBezTo>
                  <a:pt x="6712066" y="3994076"/>
                  <a:pt x="6712066" y="3990130"/>
                  <a:pt x="6722495" y="3990130"/>
                </a:cubicBezTo>
                <a:cubicBezTo>
                  <a:pt x="6722495" y="3990130"/>
                  <a:pt x="6732927" y="3990130"/>
                  <a:pt x="6732927" y="3990130"/>
                </a:cubicBezTo>
                <a:cubicBezTo>
                  <a:pt x="6722495" y="3990130"/>
                  <a:pt x="6722495" y="3986186"/>
                  <a:pt x="6722495" y="3986186"/>
                </a:cubicBezTo>
                <a:cubicBezTo>
                  <a:pt x="6722494" y="3982240"/>
                  <a:pt x="6732927" y="3982240"/>
                  <a:pt x="6722495" y="3978295"/>
                </a:cubicBezTo>
                <a:cubicBezTo>
                  <a:pt x="6722495" y="3978295"/>
                  <a:pt x="6721843" y="3977555"/>
                  <a:pt x="6721029" y="3976385"/>
                </a:cubicBezTo>
                <a:lnTo>
                  <a:pt x="6718615" y="3971939"/>
                </a:lnTo>
                <a:lnTo>
                  <a:pt x="6727075" y="3967135"/>
                </a:lnTo>
                <a:cubicBezTo>
                  <a:pt x="6726835" y="3964599"/>
                  <a:pt x="6726835" y="3964599"/>
                  <a:pt x="6728997" y="3964440"/>
                </a:cubicBezTo>
                <a:lnTo>
                  <a:pt x="6729851" y="3963242"/>
                </a:lnTo>
                <a:lnTo>
                  <a:pt x="6759774" y="3966021"/>
                </a:lnTo>
                <a:lnTo>
                  <a:pt x="6770424" y="3963702"/>
                </a:lnTo>
                <a:lnTo>
                  <a:pt x="6769549" y="3964895"/>
                </a:lnTo>
                <a:cubicBezTo>
                  <a:pt x="6764366" y="3968390"/>
                  <a:pt x="6757966" y="3965506"/>
                  <a:pt x="6753999" y="3975379"/>
                </a:cubicBezTo>
                <a:cubicBezTo>
                  <a:pt x="6757366" y="3987908"/>
                  <a:pt x="6761935" y="4013123"/>
                  <a:pt x="6771791" y="4002180"/>
                </a:cubicBezTo>
                <a:cubicBezTo>
                  <a:pt x="6775276" y="4004478"/>
                  <a:pt x="6779574" y="4005281"/>
                  <a:pt x="6784231" y="4005218"/>
                </a:cubicBezTo>
                <a:cubicBezTo>
                  <a:pt x="6798204" y="4005031"/>
                  <a:pt x="6815421" y="3997060"/>
                  <a:pt x="6823715" y="3998368"/>
                </a:cubicBezTo>
                <a:lnTo>
                  <a:pt x="6824772" y="3994317"/>
                </a:lnTo>
                <a:lnTo>
                  <a:pt x="6826805" y="3994434"/>
                </a:lnTo>
                <a:lnTo>
                  <a:pt x="6825039" y="3993295"/>
                </a:lnTo>
                <a:lnTo>
                  <a:pt x="6825713" y="3990715"/>
                </a:lnTo>
                <a:cubicBezTo>
                  <a:pt x="6828823" y="3984737"/>
                  <a:pt x="6834772" y="3982863"/>
                  <a:pt x="6839099" y="3976797"/>
                </a:cubicBezTo>
                <a:cubicBezTo>
                  <a:pt x="6832608" y="3977273"/>
                  <a:pt x="6831886" y="3969662"/>
                  <a:pt x="6825156" y="3967600"/>
                </a:cubicBezTo>
                <a:cubicBezTo>
                  <a:pt x="6825156" y="3967600"/>
                  <a:pt x="6824914" y="3965063"/>
                  <a:pt x="6824914" y="3965063"/>
                </a:cubicBezTo>
                <a:cubicBezTo>
                  <a:pt x="6824914" y="3965063"/>
                  <a:pt x="6824673" y="3962525"/>
                  <a:pt x="6824673" y="3962525"/>
                </a:cubicBezTo>
                <a:cubicBezTo>
                  <a:pt x="6822270" y="3960146"/>
                  <a:pt x="6820106" y="3960306"/>
                  <a:pt x="6820106" y="3960306"/>
                </a:cubicBezTo>
                <a:cubicBezTo>
                  <a:pt x="6820106" y="3960306"/>
                  <a:pt x="6820106" y="3960306"/>
                  <a:pt x="6819865" y="3957768"/>
                </a:cubicBezTo>
                <a:cubicBezTo>
                  <a:pt x="6819865" y="3957768"/>
                  <a:pt x="6819865" y="3957768"/>
                  <a:pt x="6819836" y="3957451"/>
                </a:cubicBezTo>
                <a:lnTo>
                  <a:pt x="6819683" y="3955831"/>
                </a:lnTo>
                <a:lnTo>
                  <a:pt x="6821545" y="3954398"/>
                </a:lnTo>
                <a:cubicBezTo>
                  <a:pt x="6824174" y="3953388"/>
                  <a:pt x="6826803" y="3952377"/>
                  <a:pt x="6826803" y="3950355"/>
                </a:cubicBezTo>
                <a:lnTo>
                  <a:pt x="6824749" y="3950020"/>
                </a:lnTo>
                <a:lnTo>
                  <a:pt x="6837654" y="3950074"/>
                </a:lnTo>
                <a:cubicBezTo>
                  <a:pt x="6843364" y="3949974"/>
                  <a:pt x="6848772" y="3949577"/>
                  <a:pt x="6853355" y="3948362"/>
                </a:cubicBezTo>
                <a:lnTo>
                  <a:pt x="6862966" y="3942441"/>
                </a:lnTo>
                <a:lnTo>
                  <a:pt x="6865976" y="3941997"/>
                </a:lnTo>
                <a:lnTo>
                  <a:pt x="6890300" y="3945251"/>
                </a:lnTo>
                <a:cubicBezTo>
                  <a:pt x="6899315" y="3945546"/>
                  <a:pt x="6909050" y="3944832"/>
                  <a:pt x="6920829" y="3942690"/>
                </a:cubicBezTo>
                <a:cubicBezTo>
                  <a:pt x="6922512" y="3937456"/>
                  <a:pt x="6929003" y="3936980"/>
                  <a:pt x="6924194" y="3932222"/>
                </a:cubicBezTo>
                <a:cubicBezTo>
                  <a:pt x="6923953" y="3929685"/>
                  <a:pt x="6926116" y="3929526"/>
                  <a:pt x="6926357" y="3932063"/>
                </a:cubicBezTo>
                <a:cubicBezTo>
                  <a:pt x="6929003" y="3936980"/>
                  <a:pt x="6927079" y="3939676"/>
                  <a:pt x="6931647" y="3941895"/>
                </a:cubicBezTo>
                <a:cubicBezTo>
                  <a:pt x="6931406" y="3939359"/>
                  <a:pt x="6935974" y="3941578"/>
                  <a:pt x="6935733" y="3939040"/>
                </a:cubicBezTo>
                <a:cubicBezTo>
                  <a:pt x="6935493" y="3936503"/>
                  <a:pt x="6935493" y="3936503"/>
                  <a:pt x="6935493" y="3936503"/>
                </a:cubicBezTo>
                <a:cubicBezTo>
                  <a:pt x="6935733" y="3939040"/>
                  <a:pt x="6937896" y="3938882"/>
                  <a:pt x="6937896" y="3938882"/>
                </a:cubicBezTo>
                <a:cubicBezTo>
                  <a:pt x="6937896" y="3938882"/>
                  <a:pt x="6937896" y="3938882"/>
                  <a:pt x="6940060" y="3938723"/>
                </a:cubicBezTo>
                <a:cubicBezTo>
                  <a:pt x="6940301" y="3941260"/>
                  <a:pt x="6940301" y="3941260"/>
                  <a:pt x="6940301" y="3941260"/>
                </a:cubicBezTo>
                <a:cubicBezTo>
                  <a:pt x="6942224" y="3938564"/>
                  <a:pt x="6942224" y="3938564"/>
                  <a:pt x="6942224" y="3938564"/>
                </a:cubicBezTo>
                <a:cubicBezTo>
                  <a:pt x="6939819" y="3936186"/>
                  <a:pt x="6939819" y="3936186"/>
                  <a:pt x="6937656" y="3936344"/>
                </a:cubicBezTo>
                <a:cubicBezTo>
                  <a:pt x="6937656" y="3936344"/>
                  <a:pt x="6937656" y="3936344"/>
                  <a:pt x="6937416" y="3933807"/>
                </a:cubicBezTo>
                <a:cubicBezTo>
                  <a:pt x="6939338" y="3931110"/>
                  <a:pt x="6941502" y="3930951"/>
                  <a:pt x="6941742" y="3933489"/>
                </a:cubicBezTo>
                <a:cubicBezTo>
                  <a:pt x="6943906" y="3933329"/>
                  <a:pt x="6943906" y="3933329"/>
                  <a:pt x="6943906" y="3933329"/>
                </a:cubicBezTo>
                <a:cubicBezTo>
                  <a:pt x="6946070" y="3933172"/>
                  <a:pt x="6945829" y="3930633"/>
                  <a:pt x="6947752" y="3927938"/>
                </a:cubicBezTo>
                <a:cubicBezTo>
                  <a:pt x="6947752" y="3927938"/>
                  <a:pt x="6949915" y="3927779"/>
                  <a:pt x="6949674" y="3925241"/>
                </a:cubicBezTo>
                <a:cubicBezTo>
                  <a:pt x="6949915" y="3927779"/>
                  <a:pt x="6949915" y="3927779"/>
                  <a:pt x="6949915" y="3927779"/>
                </a:cubicBezTo>
                <a:cubicBezTo>
                  <a:pt x="6952079" y="3927620"/>
                  <a:pt x="6954243" y="3927461"/>
                  <a:pt x="6954243" y="3927461"/>
                </a:cubicBezTo>
                <a:cubicBezTo>
                  <a:pt x="6954723" y="3932535"/>
                  <a:pt x="6961214" y="3932058"/>
                  <a:pt x="6959772" y="3939830"/>
                </a:cubicBezTo>
                <a:cubicBezTo>
                  <a:pt x="6962176" y="3942208"/>
                  <a:pt x="6966503" y="3941891"/>
                  <a:pt x="6968908" y="3944270"/>
                </a:cubicBezTo>
                <a:cubicBezTo>
                  <a:pt x="6966745" y="3944429"/>
                  <a:pt x="6966745" y="3944429"/>
                  <a:pt x="6966985" y="3946966"/>
                </a:cubicBezTo>
                <a:lnTo>
                  <a:pt x="6965640" y="3947066"/>
                </a:lnTo>
                <a:lnTo>
                  <a:pt x="6954478" y="3943867"/>
                </a:lnTo>
                <a:cubicBezTo>
                  <a:pt x="6951662" y="3943868"/>
                  <a:pt x="6948846" y="3944943"/>
                  <a:pt x="6943212" y="3947095"/>
                </a:cubicBezTo>
                <a:cubicBezTo>
                  <a:pt x="6943212" y="3947095"/>
                  <a:pt x="6943212" y="3947095"/>
                  <a:pt x="6943212" y="3951399"/>
                </a:cubicBezTo>
                <a:cubicBezTo>
                  <a:pt x="6948846" y="3951399"/>
                  <a:pt x="6951662" y="3950323"/>
                  <a:pt x="6954478" y="3949246"/>
                </a:cubicBezTo>
                <a:lnTo>
                  <a:pt x="6964834" y="3947268"/>
                </a:lnTo>
                <a:lnTo>
                  <a:pt x="6965031" y="3949344"/>
                </a:lnTo>
                <a:cubicBezTo>
                  <a:pt x="6965062" y="3949662"/>
                  <a:pt x="6965062" y="3949662"/>
                  <a:pt x="6965062" y="3949662"/>
                </a:cubicBezTo>
                <a:cubicBezTo>
                  <a:pt x="6965062" y="3949662"/>
                  <a:pt x="6965062" y="3949662"/>
                  <a:pt x="6967226" y="3949503"/>
                </a:cubicBezTo>
                <a:cubicBezTo>
                  <a:pt x="6967226" y="3949503"/>
                  <a:pt x="6967226" y="3949503"/>
                  <a:pt x="6969389" y="3949345"/>
                </a:cubicBezTo>
                <a:cubicBezTo>
                  <a:pt x="6971792" y="3951723"/>
                  <a:pt x="6972033" y="3954262"/>
                  <a:pt x="6972514" y="3959337"/>
                </a:cubicBezTo>
                <a:cubicBezTo>
                  <a:pt x="6974678" y="3959177"/>
                  <a:pt x="6976601" y="3956481"/>
                  <a:pt x="6976601" y="3956481"/>
                </a:cubicBezTo>
                <a:cubicBezTo>
                  <a:pt x="6978765" y="3956321"/>
                  <a:pt x="6982851" y="3953467"/>
                  <a:pt x="6982851" y="3953467"/>
                </a:cubicBezTo>
                <a:cubicBezTo>
                  <a:pt x="6985015" y="3953308"/>
                  <a:pt x="6985015" y="3953308"/>
                  <a:pt x="6985015" y="3953308"/>
                </a:cubicBezTo>
                <a:cubicBezTo>
                  <a:pt x="6986097" y="3953229"/>
                  <a:pt x="6986638" y="3953189"/>
                  <a:pt x="6986878" y="3952852"/>
                </a:cubicBezTo>
                <a:lnTo>
                  <a:pt x="6986903" y="3951953"/>
                </a:lnTo>
                <a:lnTo>
                  <a:pt x="6995784" y="3950682"/>
                </a:lnTo>
                <a:lnTo>
                  <a:pt x="6995460" y="3949815"/>
                </a:lnTo>
                <a:lnTo>
                  <a:pt x="6995592" y="3949976"/>
                </a:lnTo>
                <a:cubicBezTo>
                  <a:pt x="7000159" y="3952196"/>
                  <a:pt x="7002082" y="3949500"/>
                  <a:pt x="7006168" y="3946644"/>
                </a:cubicBezTo>
                <a:cubicBezTo>
                  <a:pt x="7006168" y="3946644"/>
                  <a:pt x="7008091" y="3943949"/>
                  <a:pt x="7008091" y="3943949"/>
                </a:cubicBezTo>
                <a:cubicBezTo>
                  <a:pt x="7012659" y="3946168"/>
                  <a:pt x="7014581" y="3943472"/>
                  <a:pt x="7014823" y="3946008"/>
                </a:cubicBezTo>
                <a:cubicBezTo>
                  <a:pt x="7014823" y="3946008"/>
                  <a:pt x="7012659" y="3946168"/>
                  <a:pt x="7012900" y="3948705"/>
                </a:cubicBezTo>
                <a:cubicBezTo>
                  <a:pt x="7012900" y="3948705"/>
                  <a:pt x="7010736" y="3948863"/>
                  <a:pt x="7010736" y="3948863"/>
                </a:cubicBezTo>
                <a:cubicBezTo>
                  <a:pt x="7010977" y="3951402"/>
                  <a:pt x="7010977" y="3951402"/>
                  <a:pt x="7010977" y="3951402"/>
                </a:cubicBezTo>
                <a:cubicBezTo>
                  <a:pt x="7013381" y="3953780"/>
                  <a:pt x="7015545" y="3953621"/>
                  <a:pt x="7015303" y="3951084"/>
                </a:cubicBezTo>
                <a:cubicBezTo>
                  <a:pt x="7015545" y="3953621"/>
                  <a:pt x="7015545" y="3953621"/>
                  <a:pt x="7015545" y="3953621"/>
                </a:cubicBezTo>
                <a:cubicBezTo>
                  <a:pt x="7017950" y="3956000"/>
                  <a:pt x="7028527" y="3952668"/>
                  <a:pt x="7032611" y="3949813"/>
                </a:cubicBezTo>
                <a:cubicBezTo>
                  <a:pt x="7029247" y="3937285"/>
                  <a:pt x="7040545" y="3941565"/>
                  <a:pt x="7044390" y="3936173"/>
                </a:cubicBezTo>
                <a:cubicBezTo>
                  <a:pt x="7042227" y="3936331"/>
                  <a:pt x="7037899" y="3936648"/>
                  <a:pt x="7039582" y="3931415"/>
                </a:cubicBezTo>
                <a:cubicBezTo>
                  <a:pt x="7042468" y="3938869"/>
                  <a:pt x="7043427" y="3926023"/>
                  <a:pt x="7046073" y="3930939"/>
                </a:cubicBezTo>
                <a:cubicBezTo>
                  <a:pt x="7044390" y="3936173"/>
                  <a:pt x="7044871" y="3941248"/>
                  <a:pt x="7049197" y="3940930"/>
                </a:cubicBezTo>
                <a:cubicBezTo>
                  <a:pt x="7049439" y="3943467"/>
                  <a:pt x="7049680" y="3946005"/>
                  <a:pt x="7049680" y="3946005"/>
                </a:cubicBezTo>
                <a:cubicBezTo>
                  <a:pt x="7047516" y="3946164"/>
                  <a:pt x="7045354" y="3946323"/>
                  <a:pt x="7045593" y="3948860"/>
                </a:cubicBezTo>
                <a:cubicBezTo>
                  <a:pt x="7049919" y="3948542"/>
                  <a:pt x="7057133" y="3955678"/>
                  <a:pt x="7056170" y="3945528"/>
                </a:cubicBezTo>
                <a:cubicBezTo>
                  <a:pt x="7056170" y="3945528"/>
                  <a:pt x="7053767" y="3943149"/>
                  <a:pt x="7051602" y="3943308"/>
                </a:cubicBezTo>
                <a:cubicBezTo>
                  <a:pt x="7051602" y="3943308"/>
                  <a:pt x="7051602" y="3943308"/>
                  <a:pt x="7051363" y="3940771"/>
                </a:cubicBezTo>
                <a:cubicBezTo>
                  <a:pt x="7064824" y="3944893"/>
                  <a:pt x="7071795" y="3926496"/>
                  <a:pt x="7083815" y="3938389"/>
                </a:cubicBezTo>
                <a:cubicBezTo>
                  <a:pt x="7085497" y="3933155"/>
                  <a:pt x="7085497" y="3933155"/>
                  <a:pt x="7087180" y="3927921"/>
                </a:cubicBezTo>
                <a:cubicBezTo>
                  <a:pt x="7089344" y="3927762"/>
                  <a:pt x="7089583" y="3930299"/>
                  <a:pt x="7093911" y="3929981"/>
                </a:cubicBezTo>
                <a:cubicBezTo>
                  <a:pt x="7091989" y="3932678"/>
                  <a:pt x="7092228" y="3935216"/>
                  <a:pt x="7092470" y="3937753"/>
                </a:cubicBezTo>
                <a:cubicBezTo>
                  <a:pt x="7090305" y="3937912"/>
                  <a:pt x="7090305" y="3937912"/>
                  <a:pt x="7085978" y="3938230"/>
                </a:cubicBezTo>
                <a:cubicBezTo>
                  <a:pt x="7085978" y="3938230"/>
                  <a:pt x="7084056" y="3940926"/>
                  <a:pt x="7084056" y="3940926"/>
                </a:cubicBezTo>
                <a:cubicBezTo>
                  <a:pt x="7084297" y="3943464"/>
                  <a:pt x="7084537" y="3946001"/>
                  <a:pt x="7086701" y="3945842"/>
                </a:cubicBezTo>
                <a:cubicBezTo>
                  <a:pt x="7088863" y="3945684"/>
                  <a:pt x="7093191" y="3945367"/>
                  <a:pt x="7095114" y="3942669"/>
                </a:cubicBezTo>
                <a:cubicBezTo>
                  <a:pt x="7095114" y="3942669"/>
                  <a:pt x="7097277" y="3942511"/>
                  <a:pt x="7097277" y="3942511"/>
                </a:cubicBezTo>
                <a:cubicBezTo>
                  <a:pt x="7101604" y="3942192"/>
                  <a:pt x="7105932" y="3941875"/>
                  <a:pt x="7110499" y="3944095"/>
                </a:cubicBezTo>
                <a:cubicBezTo>
                  <a:pt x="7112663" y="3943935"/>
                  <a:pt x="7112663" y="3943935"/>
                  <a:pt x="7114585" y="3941239"/>
                </a:cubicBezTo>
                <a:cubicBezTo>
                  <a:pt x="7114344" y="3938702"/>
                  <a:pt x="7114105" y="3936164"/>
                  <a:pt x="7111941" y="3936323"/>
                </a:cubicBezTo>
                <a:cubicBezTo>
                  <a:pt x="7109777" y="3936482"/>
                  <a:pt x="7107374" y="3934104"/>
                  <a:pt x="7103046" y="3934422"/>
                </a:cubicBezTo>
                <a:cubicBezTo>
                  <a:pt x="7100882" y="3934580"/>
                  <a:pt x="7098720" y="3934739"/>
                  <a:pt x="7096556" y="3934898"/>
                </a:cubicBezTo>
                <a:cubicBezTo>
                  <a:pt x="7096556" y="3934898"/>
                  <a:pt x="7096556" y="3934898"/>
                  <a:pt x="7096314" y="3932361"/>
                </a:cubicBezTo>
                <a:cubicBezTo>
                  <a:pt x="7100642" y="3932043"/>
                  <a:pt x="7104488" y="3926650"/>
                  <a:pt x="7099921" y="3924431"/>
                </a:cubicBezTo>
                <a:cubicBezTo>
                  <a:pt x="7100401" y="3929506"/>
                  <a:pt x="7097757" y="3924589"/>
                  <a:pt x="7097276" y="3919514"/>
                </a:cubicBezTo>
                <a:cubicBezTo>
                  <a:pt x="7097276" y="3919514"/>
                  <a:pt x="7099440" y="3919355"/>
                  <a:pt x="7099440" y="3919355"/>
                </a:cubicBezTo>
                <a:cubicBezTo>
                  <a:pt x="7099440" y="3919355"/>
                  <a:pt x="7101602" y="3919196"/>
                  <a:pt x="7101602" y="3919196"/>
                </a:cubicBezTo>
                <a:cubicBezTo>
                  <a:pt x="7103766" y="3919037"/>
                  <a:pt x="7103525" y="3916501"/>
                  <a:pt x="7103285" y="3913963"/>
                </a:cubicBezTo>
                <a:cubicBezTo>
                  <a:pt x="7103525" y="3916501"/>
                  <a:pt x="7105689" y="3916342"/>
                  <a:pt x="7105689" y="3916342"/>
                </a:cubicBezTo>
                <a:cubicBezTo>
                  <a:pt x="7104007" y="3921575"/>
                  <a:pt x="7111459" y="3931248"/>
                  <a:pt x="7116027" y="3933468"/>
                </a:cubicBezTo>
                <a:cubicBezTo>
                  <a:pt x="7120113" y="3930613"/>
                  <a:pt x="7113383" y="3928552"/>
                  <a:pt x="7117470" y="3925696"/>
                </a:cubicBezTo>
                <a:cubicBezTo>
                  <a:pt x="7122276" y="3930455"/>
                  <a:pt x="7148480" y="3931086"/>
                  <a:pt x="7149440" y="3918240"/>
                </a:cubicBezTo>
                <a:cubicBezTo>
                  <a:pt x="7142950" y="3918717"/>
                  <a:pt x="7142228" y="3911104"/>
                  <a:pt x="7136218" y="3916655"/>
                </a:cubicBezTo>
                <a:cubicBezTo>
                  <a:pt x="7134774" y="3901430"/>
                  <a:pt x="7122516" y="3909995"/>
                  <a:pt x="7116266" y="3913010"/>
                </a:cubicBezTo>
                <a:cubicBezTo>
                  <a:pt x="7117467" y="3902700"/>
                  <a:pt x="7111939" y="3913327"/>
                  <a:pt x="7107372" y="3911108"/>
                </a:cubicBezTo>
                <a:lnTo>
                  <a:pt x="7105209" y="3911266"/>
                </a:lnTo>
                <a:cubicBezTo>
                  <a:pt x="7105209" y="3911266"/>
                  <a:pt x="7103044" y="3911426"/>
                  <a:pt x="7103044" y="3911426"/>
                </a:cubicBezTo>
                <a:cubicBezTo>
                  <a:pt x="7103044" y="3911426"/>
                  <a:pt x="7103044" y="3911426"/>
                  <a:pt x="7100881" y="3911585"/>
                </a:cubicBezTo>
                <a:cubicBezTo>
                  <a:pt x="7100881" y="3911585"/>
                  <a:pt x="7098718" y="3911744"/>
                  <a:pt x="7098718" y="3911744"/>
                </a:cubicBezTo>
                <a:cubicBezTo>
                  <a:pt x="7098957" y="3914281"/>
                  <a:pt x="7098957" y="3914281"/>
                  <a:pt x="7098957" y="3914281"/>
                </a:cubicBezTo>
                <a:cubicBezTo>
                  <a:pt x="7096794" y="3914439"/>
                  <a:pt x="7096794" y="3914439"/>
                  <a:pt x="7094632" y="3914598"/>
                </a:cubicBezTo>
                <a:cubicBezTo>
                  <a:pt x="7091987" y="3909683"/>
                  <a:pt x="7087900" y="3912538"/>
                  <a:pt x="7083572" y="3912855"/>
                </a:cubicBezTo>
                <a:cubicBezTo>
                  <a:pt x="7082131" y="3920626"/>
                  <a:pt x="7088381" y="3917613"/>
                  <a:pt x="7086939" y="3925383"/>
                </a:cubicBezTo>
                <a:cubicBezTo>
                  <a:pt x="7086939" y="3925383"/>
                  <a:pt x="7084776" y="3925543"/>
                  <a:pt x="7085016" y="3928080"/>
                </a:cubicBezTo>
                <a:cubicBezTo>
                  <a:pt x="7084776" y="3925543"/>
                  <a:pt x="7084776" y="3925543"/>
                  <a:pt x="7084776" y="3925543"/>
                </a:cubicBezTo>
                <a:cubicBezTo>
                  <a:pt x="7079486" y="3915710"/>
                  <a:pt x="7065064" y="3924434"/>
                  <a:pt x="7063861" y="3911748"/>
                </a:cubicBezTo>
                <a:cubicBezTo>
                  <a:pt x="7055447" y="3914919"/>
                  <a:pt x="7049437" y="3920472"/>
                  <a:pt x="7042706" y="3918411"/>
                </a:cubicBezTo>
                <a:cubicBezTo>
                  <a:pt x="7042466" y="3915873"/>
                  <a:pt x="7042225" y="3913336"/>
                  <a:pt x="7041744" y="3908261"/>
                </a:cubicBezTo>
                <a:cubicBezTo>
                  <a:pt x="7052561" y="3907467"/>
                  <a:pt x="7068666" y="3893509"/>
                  <a:pt x="7080927" y="3907939"/>
                </a:cubicBezTo>
                <a:cubicBezTo>
                  <a:pt x="7088379" y="3894617"/>
                  <a:pt x="7113140" y="3903019"/>
                  <a:pt x="7117467" y="3902700"/>
                </a:cubicBezTo>
                <a:cubicBezTo>
                  <a:pt x="7122754" y="3889537"/>
                  <a:pt x="7144871" y="3893024"/>
                  <a:pt x="7162902" y="3899366"/>
                </a:cubicBezTo>
                <a:cubicBezTo>
                  <a:pt x="7162661" y="3896827"/>
                  <a:pt x="7162181" y="3891753"/>
                  <a:pt x="7164343" y="3891594"/>
                </a:cubicBezTo>
                <a:cubicBezTo>
                  <a:pt x="7173478" y="3896033"/>
                  <a:pt x="7189102" y="3877001"/>
                  <a:pt x="7192709" y="3892066"/>
                </a:cubicBezTo>
                <a:cubicBezTo>
                  <a:pt x="7190546" y="3892225"/>
                  <a:pt x="7187901" y="3887309"/>
                  <a:pt x="7188382" y="3892384"/>
                </a:cubicBezTo>
                <a:cubicBezTo>
                  <a:pt x="7186459" y="3895081"/>
                  <a:pt x="7184297" y="3895240"/>
                  <a:pt x="7184297" y="3895240"/>
                </a:cubicBezTo>
                <a:cubicBezTo>
                  <a:pt x="7184297" y="3895240"/>
                  <a:pt x="7182372" y="3897936"/>
                  <a:pt x="7184777" y="3900314"/>
                </a:cubicBezTo>
                <a:cubicBezTo>
                  <a:pt x="7184777" y="3900314"/>
                  <a:pt x="7184777" y="3900314"/>
                  <a:pt x="7186939" y="3900156"/>
                </a:cubicBezTo>
                <a:cubicBezTo>
                  <a:pt x="7195834" y="3902058"/>
                  <a:pt x="7185019" y="3902852"/>
                  <a:pt x="7188384" y="3915381"/>
                </a:cubicBezTo>
                <a:cubicBezTo>
                  <a:pt x="7188384" y="3915381"/>
                  <a:pt x="7188625" y="3917918"/>
                  <a:pt x="7186460" y="3918077"/>
                </a:cubicBezTo>
                <a:cubicBezTo>
                  <a:pt x="7186702" y="3920614"/>
                  <a:pt x="7186702" y="3920614"/>
                  <a:pt x="7186943" y="3923152"/>
                </a:cubicBezTo>
                <a:cubicBezTo>
                  <a:pt x="7186943" y="3923152"/>
                  <a:pt x="7189105" y="3922992"/>
                  <a:pt x="7189105" y="3922992"/>
                </a:cubicBezTo>
                <a:cubicBezTo>
                  <a:pt x="7191269" y="3922834"/>
                  <a:pt x="7191029" y="3920297"/>
                  <a:pt x="7192952" y="3917600"/>
                </a:cubicBezTo>
                <a:cubicBezTo>
                  <a:pt x="7195356" y="3919979"/>
                  <a:pt x="7197759" y="3922358"/>
                  <a:pt x="7196078" y="3927590"/>
                </a:cubicBezTo>
                <a:cubicBezTo>
                  <a:pt x="7193913" y="3927751"/>
                  <a:pt x="7191751" y="3927909"/>
                  <a:pt x="7189827" y="3930605"/>
                </a:cubicBezTo>
                <a:cubicBezTo>
                  <a:pt x="7187664" y="3930764"/>
                  <a:pt x="7187905" y="3933301"/>
                  <a:pt x="7188145" y="3935839"/>
                </a:cubicBezTo>
                <a:cubicBezTo>
                  <a:pt x="7190549" y="3938218"/>
                  <a:pt x="7190549" y="3938218"/>
                  <a:pt x="7192472" y="3935521"/>
                </a:cubicBezTo>
                <a:cubicBezTo>
                  <a:pt x="7194635" y="3935362"/>
                  <a:pt x="7194635" y="3935362"/>
                  <a:pt x="7196800" y="3935203"/>
                </a:cubicBezTo>
                <a:cubicBezTo>
                  <a:pt x="7196800" y="3935203"/>
                  <a:pt x="7198963" y="3935044"/>
                  <a:pt x="7198963" y="3935044"/>
                </a:cubicBezTo>
                <a:cubicBezTo>
                  <a:pt x="7201367" y="3937424"/>
                  <a:pt x="7209540" y="3931713"/>
                  <a:pt x="7216271" y="3933773"/>
                </a:cubicBezTo>
                <a:cubicBezTo>
                  <a:pt x="7216752" y="3938848"/>
                  <a:pt x="7216993" y="3941386"/>
                  <a:pt x="7221319" y="3941069"/>
                </a:cubicBezTo>
                <a:cubicBezTo>
                  <a:pt x="7229974" y="3940433"/>
                  <a:pt x="7221800" y="3923147"/>
                  <a:pt x="7228049" y="3920133"/>
                </a:cubicBezTo>
                <a:cubicBezTo>
                  <a:pt x="7230935" y="3927587"/>
                  <a:pt x="7233579" y="3932503"/>
                  <a:pt x="7238388" y="3937260"/>
                </a:cubicBezTo>
                <a:cubicBezTo>
                  <a:pt x="7242233" y="3931868"/>
                  <a:pt x="7241031" y="3919181"/>
                  <a:pt x="7247762" y="3921240"/>
                </a:cubicBezTo>
                <a:cubicBezTo>
                  <a:pt x="7252088" y="3920923"/>
                  <a:pt x="7250646" y="3928695"/>
                  <a:pt x="7254974" y="3928377"/>
                </a:cubicBezTo>
                <a:cubicBezTo>
                  <a:pt x="7254252" y="3920764"/>
                  <a:pt x="7260983" y="3922825"/>
                  <a:pt x="7260262" y="3915214"/>
                </a:cubicBezTo>
                <a:cubicBezTo>
                  <a:pt x="7254011" y="3918227"/>
                  <a:pt x="7248963" y="3910933"/>
                  <a:pt x="7246318" y="3906017"/>
                </a:cubicBezTo>
                <a:cubicBezTo>
                  <a:pt x="7248722" y="3908395"/>
                  <a:pt x="7250886" y="3908236"/>
                  <a:pt x="7250405" y="3903162"/>
                </a:cubicBezTo>
                <a:cubicBezTo>
                  <a:pt x="7239346" y="3901418"/>
                  <a:pt x="7235500" y="3906812"/>
                  <a:pt x="7230692" y="3902053"/>
                </a:cubicBezTo>
                <a:cubicBezTo>
                  <a:pt x="7230451" y="3899516"/>
                  <a:pt x="7230451" y="3899516"/>
                  <a:pt x="7232615" y="3899358"/>
                </a:cubicBezTo>
                <a:cubicBezTo>
                  <a:pt x="7232375" y="3896820"/>
                  <a:pt x="7232375" y="3896820"/>
                  <a:pt x="7232375" y="3896820"/>
                </a:cubicBezTo>
                <a:cubicBezTo>
                  <a:pt x="7234538" y="3896662"/>
                  <a:pt x="7241269" y="3898721"/>
                  <a:pt x="7240788" y="3893648"/>
                </a:cubicBezTo>
                <a:cubicBezTo>
                  <a:pt x="7236460" y="3893965"/>
                  <a:pt x="7242711" y="3890951"/>
                  <a:pt x="7244633" y="3888254"/>
                </a:cubicBezTo>
                <a:cubicBezTo>
                  <a:pt x="7257374" y="3884764"/>
                  <a:pt x="7266028" y="3884128"/>
                  <a:pt x="7275644" y="3870647"/>
                </a:cubicBezTo>
                <a:cubicBezTo>
                  <a:pt x="7275883" y="3873184"/>
                  <a:pt x="7278047" y="3873025"/>
                  <a:pt x="7278288" y="3875562"/>
                </a:cubicBezTo>
                <a:cubicBezTo>
                  <a:pt x="7278769" y="3880638"/>
                  <a:pt x="7279250" y="3885713"/>
                  <a:pt x="7279732" y="3890788"/>
                </a:cubicBezTo>
                <a:cubicBezTo>
                  <a:pt x="7279972" y="3893325"/>
                  <a:pt x="7279972" y="3893325"/>
                  <a:pt x="7277807" y="3893484"/>
                </a:cubicBezTo>
                <a:cubicBezTo>
                  <a:pt x="7277807" y="3893484"/>
                  <a:pt x="7275645" y="3893643"/>
                  <a:pt x="7278048" y="3896022"/>
                </a:cubicBezTo>
                <a:cubicBezTo>
                  <a:pt x="7280213" y="3895862"/>
                  <a:pt x="7280213" y="3895862"/>
                  <a:pt x="7280213" y="3895862"/>
                </a:cubicBezTo>
                <a:cubicBezTo>
                  <a:pt x="7278290" y="3898559"/>
                  <a:pt x="7279011" y="3906172"/>
                  <a:pt x="7279492" y="3911247"/>
                </a:cubicBezTo>
                <a:cubicBezTo>
                  <a:pt x="7284060" y="3913466"/>
                  <a:pt x="7290791" y="3915527"/>
                  <a:pt x="7293196" y="3917906"/>
                </a:cubicBezTo>
                <a:cubicBezTo>
                  <a:pt x="7292955" y="3915368"/>
                  <a:pt x="7292714" y="3912831"/>
                  <a:pt x="7294877" y="3912673"/>
                </a:cubicBezTo>
                <a:cubicBezTo>
                  <a:pt x="7299927" y="3919966"/>
                  <a:pt x="7309060" y="3901411"/>
                  <a:pt x="7316513" y="3911083"/>
                </a:cubicBezTo>
                <a:cubicBezTo>
                  <a:pt x="7316513" y="3911083"/>
                  <a:pt x="7316753" y="3913621"/>
                  <a:pt x="7316753" y="3913621"/>
                </a:cubicBezTo>
                <a:cubicBezTo>
                  <a:pt x="7314589" y="3913779"/>
                  <a:pt x="7312666" y="3916475"/>
                  <a:pt x="7312666" y="3916475"/>
                </a:cubicBezTo>
                <a:cubicBezTo>
                  <a:pt x="7310504" y="3916635"/>
                  <a:pt x="7310504" y="3916635"/>
                  <a:pt x="7310504" y="3916635"/>
                </a:cubicBezTo>
                <a:cubicBezTo>
                  <a:pt x="7310744" y="3919172"/>
                  <a:pt x="7310744" y="3919172"/>
                  <a:pt x="7312907" y="3919012"/>
                </a:cubicBezTo>
                <a:cubicBezTo>
                  <a:pt x="7315072" y="3918855"/>
                  <a:pt x="7316994" y="3916158"/>
                  <a:pt x="7316994" y="3916158"/>
                </a:cubicBezTo>
                <a:cubicBezTo>
                  <a:pt x="7323484" y="3915681"/>
                  <a:pt x="7323965" y="3920756"/>
                  <a:pt x="7330216" y="3917743"/>
                </a:cubicBezTo>
                <a:cubicBezTo>
                  <a:pt x="7334062" y="3912350"/>
                  <a:pt x="7333822" y="3909813"/>
                  <a:pt x="7339348" y="3899187"/>
                </a:cubicBezTo>
                <a:cubicBezTo>
                  <a:pt x="7341512" y="3899028"/>
                  <a:pt x="7341754" y="3901565"/>
                  <a:pt x="7343916" y="3901406"/>
                </a:cubicBezTo>
                <a:cubicBezTo>
                  <a:pt x="7343676" y="3898869"/>
                  <a:pt x="7343676" y="3898869"/>
                  <a:pt x="7343676" y="3898869"/>
                </a:cubicBezTo>
                <a:cubicBezTo>
                  <a:pt x="7346080" y="3901246"/>
                  <a:pt x="7348244" y="3901089"/>
                  <a:pt x="7350408" y="3900929"/>
                </a:cubicBezTo>
                <a:cubicBezTo>
                  <a:pt x="7352572" y="3900771"/>
                  <a:pt x="7354734" y="3900611"/>
                  <a:pt x="7354734" y="3900611"/>
                </a:cubicBezTo>
                <a:cubicBezTo>
                  <a:pt x="7354975" y="3903149"/>
                  <a:pt x="7354975" y="3903149"/>
                  <a:pt x="7354975" y="3903149"/>
                </a:cubicBezTo>
                <a:cubicBezTo>
                  <a:pt x="7355457" y="3908224"/>
                  <a:pt x="7355697" y="3910762"/>
                  <a:pt x="7353533" y="3910920"/>
                </a:cubicBezTo>
                <a:cubicBezTo>
                  <a:pt x="7351610" y="3913617"/>
                  <a:pt x="7351610" y="3913617"/>
                  <a:pt x="7351851" y="3916154"/>
                </a:cubicBezTo>
                <a:cubicBezTo>
                  <a:pt x="7351851" y="3916154"/>
                  <a:pt x="7354255" y="3918533"/>
                  <a:pt x="7354255" y="3918533"/>
                </a:cubicBezTo>
                <a:cubicBezTo>
                  <a:pt x="7358341" y="3915677"/>
                  <a:pt x="7360025" y="3910444"/>
                  <a:pt x="7359543" y="3905369"/>
                </a:cubicBezTo>
                <a:cubicBezTo>
                  <a:pt x="7359303" y="3902831"/>
                  <a:pt x="7359303" y="3902831"/>
                  <a:pt x="7359062" y="3900294"/>
                </a:cubicBezTo>
                <a:cubicBezTo>
                  <a:pt x="7363629" y="3902513"/>
                  <a:pt x="7367957" y="3902196"/>
                  <a:pt x="7370119" y="3902037"/>
                </a:cubicBezTo>
                <a:cubicBezTo>
                  <a:pt x="7376369" y="3899023"/>
                  <a:pt x="7383101" y="3901085"/>
                  <a:pt x="7389832" y="3903146"/>
                </a:cubicBezTo>
                <a:cubicBezTo>
                  <a:pt x="7387909" y="3905841"/>
                  <a:pt x="7387909" y="3905841"/>
                  <a:pt x="7388149" y="3908379"/>
                </a:cubicBezTo>
                <a:cubicBezTo>
                  <a:pt x="7388149" y="3908379"/>
                  <a:pt x="7388390" y="3910916"/>
                  <a:pt x="7388390" y="3910916"/>
                </a:cubicBezTo>
                <a:cubicBezTo>
                  <a:pt x="7390793" y="3913295"/>
                  <a:pt x="7392718" y="3910599"/>
                  <a:pt x="7392718" y="3910599"/>
                </a:cubicBezTo>
                <a:cubicBezTo>
                  <a:pt x="7392477" y="3908061"/>
                  <a:pt x="7392477" y="3908061"/>
                  <a:pt x="7392236" y="3905524"/>
                </a:cubicBezTo>
                <a:cubicBezTo>
                  <a:pt x="7394399" y="3905365"/>
                  <a:pt x="7394399" y="3905365"/>
                  <a:pt x="7394399" y="3905365"/>
                </a:cubicBezTo>
                <a:cubicBezTo>
                  <a:pt x="7396322" y="3902668"/>
                  <a:pt x="7398245" y="3899972"/>
                  <a:pt x="7400650" y="3902351"/>
                </a:cubicBezTo>
                <a:cubicBezTo>
                  <a:pt x="7402814" y="3902193"/>
                  <a:pt x="7404976" y="3902034"/>
                  <a:pt x="7404976" y="3902034"/>
                </a:cubicBezTo>
                <a:cubicBezTo>
                  <a:pt x="7406899" y="3899337"/>
                  <a:pt x="7404495" y="3896958"/>
                  <a:pt x="7404254" y="3894420"/>
                </a:cubicBezTo>
                <a:cubicBezTo>
                  <a:pt x="7402092" y="3894580"/>
                  <a:pt x="7399928" y="3894739"/>
                  <a:pt x="7399928" y="3894739"/>
                </a:cubicBezTo>
                <a:cubicBezTo>
                  <a:pt x="7395600" y="3895057"/>
                  <a:pt x="7393438" y="3895216"/>
                  <a:pt x="7389352" y="3898070"/>
                </a:cubicBezTo>
                <a:cubicBezTo>
                  <a:pt x="7387187" y="3898230"/>
                  <a:pt x="7382620" y="3896009"/>
                  <a:pt x="7378292" y="3896327"/>
                </a:cubicBezTo>
                <a:cubicBezTo>
                  <a:pt x="7376130" y="3896486"/>
                  <a:pt x="7373966" y="3896645"/>
                  <a:pt x="7369638" y="3896962"/>
                </a:cubicBezTo>
                <a:cubicBezTo>
                  <a:pt x="7367476" y="3897120"/>
                  <a:pt x="7363148" y="3897439"/>
                  <a:pt x="7358821" y="3897757"/>
                </a:cubicBezTo>
                <a:cubicBezTo>
                  <a:pt x="7358821" y="3897757"/>
                  <a:pt x="7358821" y="3897757"/>
                  <a:pt x="7358581" y="3895219"/>
                </a:cubicBezTo>
                <a:cubicBezTo>
                  <a:pt x="7356176" y="3892840"/>
                  <a:pt x="7351850" y="3893158"/>
                  <a:pt x="7349686" y="3893317"/>
                </a:cubicBezTo>
                <a:cubicBezTo>
                  <a:pt x="7347522" y="3893476"/>
                  <a:pt x="7345360" y="3893635"/>
                  <a:pt x="7345360" y="3893635"/>
                </a:cubicBezTo>
                <a:cubicBezTo>
                  <a:pt x="7340790" y="3891415"/>
                  <a:pt x="7328291" y="3897443"/>
                  <a:pt x="7329012" y="3882059"/>
                </a:cubicBezTo>
                <a:cubicBezTo>
                  <a:pt x="7327088" y="3884756"/>
                  <a:pt x="7320597" y="3885232"/>
                  <a:pt x="7316270" y="3885550"/>
                </a:cubicBezTo>
                <a:cubicBezTo>
                  <a:pt x="7312184" y="3888405"/>
                  <a:pt x="7316512" y="3888087"/>
                  <a:pt x="7316993" y="3893162"/>
                </a:cubicBezTo>
                <a:cubicBezTo>
                  <a:pt x="7304493" y="3899189"/>
                  <a:pt x="7295115" y="3892213"/>
                  <a:pt x="7284058" y="3890470"/>
                </a:cubicBezTo>
                <a:cubicBezTo>
                  <a:pt x="7284299" y="3893008"/>
                  <a:pt x="7284299" y="3893008"/>
                  <a:pt x="7284299" y="3893008"/>
                </a:cubicBezTo>
                <a:cubicBezTo>
                  <a:pt x="7281413" y="3885554"/>
                  <a:pt x="7281172" y="3883016"/>
                  <a:pt x="7280450" y="3875404"/>
                </a:cubicBezTo>
                <a:cubicBezTo>
                  <a:pt x="7291510" y="3877147"/>
                  <a:pt x="7295114" y="3869219"/>
                  <a:pt x="7304731" y="3878731"/>
                </a:cubicBezTo>
                <a:cubicBezTo>
                  <a:pt x="7306895" y="3878574"/>
                  <a:pt x="7306895" y="3878574"/>
                  <a:pt x="7306895" y="3878574"/>
                </a:cubicBezTo>
                <a:cubicBezTo>
                  <a:pt x="7304972" y="3881270"/>
                  <a:pt x="7305453" y="3886345"/>
                  <a:pt x="7305694" y="3888882"/>
                </a:cubicBezTo>
                <a:cubicBezTo>
                  <a:pt x="7307856" y="3888723"/>
                  <a:pt x="7307856" y="3888723"/>
                  <a:pt x="7307856" y="3888723"/>
                </a:cubicBezTo>
                <a:cubicBezTo>
                  <a:pt x="7308097" y="3891261"/>
                  <a:pt x="7310020" y="3888565"/>
                  <a:pt x="7310020" y="3888565"/>
                </a:cubicBezTo>
                <a:cubicBezTo>
                  <a:pt x="7310020" y="3888565"/>
                  <a:pt x="7309781" y="3886026"/>
                  <a:pt x="7309781" y="3886026"/>
                </a:cubicBezTo>
                <a:cubicBezTo>
                  <a:pt x="7307616" y="3886185"/>
                  <a:pt x="7307616" y="3886185"/>
                  <a:pt x="7307616" y="3886185"/>
                </a:cubicBezTo>
                <a:cubicBezTo>
                  <a:pt x="7307375" y="3883647"/>
                  <a:pt x="7307134" y="3881111"/>
                  <a:pt x="7309059" y="3878413"/>
                </a:cubicBezTo>
                <a:cubicBezTo>
                  <a:pt x="7310981" y="3875717"/>
                  <a:pt x="7320357" y="3882694"/>
                  <a:pt x="7323961" y="3874764"/>
                </a:cubicBezTo>
                <a:cubicBezTo>
                  <a:pt x="7320357" y="3882694"/>
                  <a:pt x="7338625" y="3868579"/>
                  <a:pt x="7343194" y="3870798"/>
                </a:cubicBezTo>
                <a:cubicBezTo>
                  <a:pt x="7342712" y="3865723"/>
                  <a:pt x="7344635" y="3863026"/>
                  <a:pt x="7346798" y="3862868"/>
                </a:cubicBezTo>
                <a:cubicBezTo>
                  <a:pt x="7348962" y="3862708"/>
                  <a:pt x="7351607" y="3867624"/>
                  <a:pt x="7354010" y="3870003"/>
                </a:cubicBezTo>
                <a:cubicBezTo>
                  <a:pt x="7362425" y="3866831"/>
                  <a:pt x="7371801" y="3873806"/>
                  <a:pt x="7377328" y="3863181"/>
                </a:cubicBezTo>
                <a:cubicBezTo>
                  <a:pt x="7380214" y="3870635"/>
                  <a:pt x="7386705" y="3870158"/>
                  <a:pt x="7385263" y="3877930"/>
                </a:cubicBezTo>
                <a:cubicBezTo>
                  <a:pt x="7397041" y="3864289"/>
                  <a:pt x="7412185" y="3863177"/>
                  <a:pt x="7429734" y="3864444"/>
                </a:cubicBezTo>
                <a:cubicBezTo>
                  <a:pt x="7429734" y="3864444"/>
                  <a:pt x="7427570" y="3864603"/>
                  <a:pt x="7427570" y="3864603"/>
                </a:cubicBezTo>
                <a:cubicBezTo>
                  <a:pt x="7428052" y="3869678"/>
                  <a:pt x="7430455" y="3872057"/>
                  <a:pt x="7432859" y="3874435"/>
                </a:cubicBezTo>
                <a:cubicBezTo>
                  <a:pt x="7426851" y="3879985"/>
                  <a:pt x="7432140" y="3889818"/>
                  <a:pt x="7428294" y="3895211"/>
                </a:cubicBezTo>
                <a:cubicBezTo>
                  <a:pt x="7430458" y="3895052"/>
                  <a:pt x="7431660" y="3907739"/>
                  <a:pt x="7433102" y="3899968"/>
                </a:cubicBezTo>
                <a:cubicBezTo>
                  <a:pt x="7430699" y="3897590"/>
                  <a:pt x="7443920" y="3899175"/>
                  <a:pt x="7450651" y="3901235"/>
                </a:cubicBezTo>
                <a:cubicBezTo>
                  <a:pt x="7450893" y="3903773"/>
                  <a:pt x="7450893" y="3903773"/>
                  <a:pt x="7450893" y="3903773"/>
                </a:cubicBezTo>
                <a:cubicBezTo>
                  <a:pt x="7450893" y="3903773"/>
                  <a:pt x="7453054" y="3903613"/>
                  <a:pt x="7453054" y="3903613"/>
                </a:cubicBezTo>
                <a:cubicBezTo>
                  <a:pt x="7452815" y="3901076"/>
                  <a:pt x="7452815" y="3901076"/>
                  <a:pt x="7452815" y="3901076"/>
                </a:cubicBezTo>
                <a:cubicBezTo>
                  <a:pt x="7462670" y="3890131"/>
                  <a:pt x="7473970" y="3917408"/>
                  <a:pt x="7479740" y="3909320"/>
                </a:cubicBezTo>
                <a:cubicBezTo>
                  <a:pt x="7482624" y="3916774"/>
                  <a:pt x="7485028" y="3919152"/>
                  <a:pt x="7483828" y="3929461"/>
                </a:cubicBezTo>
                <a:cubicBezTo>
                  <a:pt x="7488396" y="3931680"/>
                  <a:pt x="7492963" y="3933901"/>
                  <a:pt x="7493685" y="3941511"/>
                </a:cubicBezTo>
                <a:cubicBezTo>
                  <a:pt x="7513878" y="3947695"/>
                  <a:pt x="7514597" y="3932311"/>
                  <a:pt x="7520367" y="3924223"/>
                </a:cubicBezTo>
                <a:cubicBezTo>
                  <a:pt x="7524935" y="3926443"/>
                  <a:pt x="7517002" y="3934690"/>
                  <a:pt x="7525415" y="3931517"/>
                </a:cubicBezTo>
                <a:cubicBezTo>
                  <a:pt x="7529502" y="3928662"/>
                  <a:pt x="7531185" y="3923430"/>
                  <a:pt x="7535272" y="3920572"/>
                </a:cubicBezTo>
                <a:cubicBezTo>
                  <a:pt x="7537434" y="3920414"/>
                  <a:pt x="7537193" y="3917876"/>
                  <a:pt x="7537193" y="3917876"/>
                </a:cubicBezTo>
                <a:cubicBezTo>
                  <a:pt x="7537193" y="3917876"/>
                  <a:pt x="7537193" y="3917876"/>
                  <a:pt x="7535030" y="3918035"/>
                </a:cubicBezTo>
                <a:cubicBezTo>
                  <a:pt x="7534789" y="3915499"/>
                  <a:pt x="7534550" y="3912962"/>
                  <a:pt x="7534550" y="3912962"/>
                </a:cubicBezTo>
                <a:cubicBezTo>
                  <a:pt x="7543204" y="3912326"/>
                  <a:pt x="7544885" y="3907091"/>
                  <a:pt x="7549453" y="3909311"/>
                </a:cubicBezTo>
                <a:cubicBezTo>
                  <a:pt x="7548011" y="3917082"/>
                  <a:pt x="7554742" y="3919143"/>
                  <a:pt x="7555224" y="3924218"/>
                </a:cubicBezTo>
                <a:cubicBezTo>
                  <a:pt x="7556906" y="3918984"/>
                  <a:pt x="7559069" y="3918825"/>
                  <a:pt x="7561234" y="3918666"/>
                </a:cubicBezTo>
                <a:cubicBezTo>
                  <a:pt x="7561954" y="3926279"/>
                  <a:pt x="7564118" y="3926120"/>
                  <a:pt x="7564600" y="3931196"/>
                </a:cubicBezTo>
                <a:cubicBezTo>
                  <a:pt x="7568926" y="3930878"/>
                  <a:pt x="7568204" y="3923265"/>
                  <a:pt x="7574936" y="3925327"/>
                </a:cubicBezTo>
                <a:cubicBezTo>
                  <a:pt x="7574455" y="3920251"/>
                  <a:pt x="7572291" y="3920410"/>
                  <a:pt x="7569888" y="3918031"/>
                </a:cubicBezTo>
                <a:cubicBezTo>
                  <a:pt x="7572050" y="3917873"/>
                  <a:pt x="7576378" y="3917555"/>
                  <a:pt x="7578300" y="3914859"/>
                </a:cubicBezTo>
                <a:cubicBezTo>
                  <a:pt x="7576137" y="3915018"/>
                  <a:pt x="7573974" y="3915175"/>
                  <a:pt x="7573492" y="3910102"/>
                </a:cubicBezTo>
                <a:cubicBezTo>
                  <a:pt x="7575175" y="3904867"/>
                  <a:pt x="7577337" y="3904709"/>
                  <a:pt x="7581907" y="3906929"/>
                </a:cubicBezTo>
                <a:cubicBezTo>
                  <a:pt x="7581185" y="3899316"/>
                  <a:pt x="7583108" y="3896620"/>
                  <a:pt x="7584789" y="3891386"/>
                </a:cubicBezTo>
                <a:cubicBezTo>
                  <a:pt x="7577817" y="3886788"/>
                  <a:pt x="7576135" y="3892021"/>
                  <a:pt x="7572048" y="3894876"/>
                </a:cubicBezTo>
                <a:cubicBezTo>
                  <a:pt x="7571568" y="3889802"/>
                  <a:pt x="7567241" y="3890120"/>
                  <a:pt x="7562913" y="3890438"/>
                </a:cubicBezTo>
                <a:cubicBezTo>
                  <a:pt x="7562673" y="3887900"/>
                  <a:pt x="7562673" y="3887900"/>
                  <a:pt x="7562673" y="3887900"/>
                </a:cubicBezTo>
                <a:cubicBezTo>
                  <a:pt x="7567241" y="3890120"/>
                  <a:pt x="7568201" y="3877272"/>
                  <a:pt x="7566278" y="3879970"/>
                </a:cubicBezTo>
                <a:cubicBezTo>
                  <a:pt x="7566519" y="3882507"/>
                  <a:pt x="7564115" y="3880129"/>
                  <a:pt x="7561951" y="3880287"/>
                </a:cubicBezTo>
                <a:cubicBezTo>
                  <a:pt x="7562192" y="3882825"/>
                  <a:pt x="7562192" y="3882825"/>
                  <a:pt x="7562192" y="3882825"/>
                </a:cubicBezTo>
                <a:cubicBezTo>
                  <a:pt x="7560028" y="3882984"/>
                  <a:pt x="7559787" y="3880447"/>
                  <a:pt x="7559787" y="3880447"/>
                </a:cubicBezTo>
                <a:cubicBezTo>
                  <a:pt x="7557625" y="3880606"/>
                  <a:pt x="7555702" y="3883301"/>
                  <a:pt x="7555702" y="3883301"/>
                </a:cubicBezTo>
                <a:cubicBezTo>
                  <a:pt x="7553538" y="3883460"/>
                  <a:pt x="7553538" y="3883460"/>
                  <a:pt x="7551374" y="3883619"/>
                </a:cubicBezTo>
                <a:cubicBezTo>
                  <a:pt x="7550652" y="3876006"/>
                  <a:pt x="7538153" y="3882035"/>
                  <a:pt x="7536229" y="3884731"/>
                </a:cubicBezTo>
                <a:cubicBezTo>
                  <a:pt x="7534066" y="3884890"/>
                  <a:pt x="7531662" y="3882511"/>
                  <a:pt x="7531662" y="3882511"/>
                </a:cubicBezTo>
                <a:cubicBezTo>
                  <a:pt x="7529499" y="3882670"/>
                  <a:pt x="7525171" y="3882988"/>
                  <a:pt x="7525171" y="3882988"/>
                </a:cubicBezTo>
                <a:cubicBezTo>
                  <a:pt x="7523248" y="3885684"/>
                  <a:pt x="7523248" y="3885684"/>
                  <a:pt x="7523248" y="3885684"/>
                </a:cubicBezTo>
                <a:cubicBezTo>
                  <a:pt x="7521086" y="3885844"/>
                  <a:pt x="7521086" y="3885844"/>
                  <a:pt x="7520844" y="3883305"/>
                </a:cubicBezTo>
                <a:cubicBezTo>
                  <a:pt x="7518681" y="3883465"/>
                  <a:pt x="7514354" y="3883782"/>
                  <a:pt x="7511949" y="3881403"/>
                </a:cubicBezTo>
                <a:cubicBezTo>
                  <a:pt x="7511949" y="3881403"/>
                  <a:pt x="7511949" y="3881403"/>
                  <a:pt x="7509786" y="3881561"/>
                </a:cubicBezTo>
                <a:cubicBezTo>
                  <a:pt x="7509786" y="3881561"/>
                  <a:pt x="7509786" y="3881561"/>
                  <a:pt x="7509545" y="3879025"/>
                </a:cubicBezTo>
                <a:cubicBezTo>
                  <a:pt x="7509545" y="3879025"/>
                  <a:pt x="7509305" y="3876487"/>
                  <a:pt x="7511469" y="3876328"/>
                </a:cubicBezTo>
                <a:cubicBezTo>
                  <a:pt x="7511228" y="3873791"/>
                  <a:pt x="7511228" y="3873791"/>
                  <a:pt x="7508824" y="3871413"/>
                </a:cubicBezTo>
                <a:cubicBezTo>
                  <a:pt x="7506660" y="3871571"/>
                  <a:pt x="7506660" y="3871571"/>
                  <a:pt x="7506901" y="3874109"/>
                </a:cubicBezTo>
                <a:cubicBezTo>
                  <a:pt x="7506901" y="3874109"/>
                  <a:pt x="7504979" y="3876804"/>
                  <a:pt x="7504979" y="3876804"/>
                </a:cubicBezTo>
                <a:cubicBezTo>
                  <a:pt x="7498728" y="3879819"/>
                  <a:pt x="7506660" y="3871571"/>
                  <a:pt x="7502334" y="3871890"/>
                </a:cubicBezTo>
                <a:cubicBezTo>
                  <a:pt x="7497285" y="3887590"/>
                  <a:pt x="7476612" y="3876333"/>
                  <a:pt x="7471562" y="3869038"/>
                </a:cubicBezTo>
                <a:cubicBezTo>
                  <a:pt x="7477812" y="3866023"/>
                  <a:pt x="7483581" y="3857935"/>
                  <a:pt x="7492235" y="3857299"/>
                </a:cubicBezTo>
                <a:cubicBezTo>
                  <a:pt x="7492476" y="3859838"/>
                  <a:pt x="7492956" y="3864913"/>
                  <a:pt x="7495121" y="3864753"/>
                </a:cubicBezTo>
                <a:cubicBezTo>
                  <a:pt x="7492476" y="3859838"/>
                  <a:pt x="7498967" y="3859361"/>
                  <a:pt x="7497526" y="3867132"/>
                </a:cubicBezTo>
                <a:cubicBezTo>
                  <a:pt x="7503774" y="3864118"/>
                  <a:pt x="7505457" y="3858884"/>
                  <a:pt x="7510505" y="3866178"/>
                </a:cubicBezTo>
                <a:cubicBezTo>
                  <a:pt x="7518437" y="3857931"/>
                  <a:pt x="7528775" y="3852062"/>
                  <a:pt x="7532382" y="3867128"/>
                </a:cubicBezTo>
                <a:cubicBezTo>
                  <a:pt x="7534545" y="3866969"/>
                  <a:pt x="7534545" y="3866969"/>
                  <a:pt x="7534545" y="3866969"/>
                </a:cubicBezTo>
                <a:cubicBezTo>
                  <a:pt x="7532622" y="3869665"/>
                  <a:pt x="7528536" y="3872520"/>
                  <a:pt x="7526373" y="3872679"/>
                </a:cubicBezTo>
                <a:cubicBezTo>
                  <a:pt x="7524209" y="3872838"/>
                  <a:pt x="7524209" y="3872838"/>
                  <a:pt x="7522046" y="3872997"/>
                </a:cubicBezTo>
                <a:cubicBezTo>
                  <a:pt x="7522046" y="3872997"/>
                  <a:pt x="7522287" y="3875534"/>
                  <a:pt x="7522287" y="3875534"/>
                </a:cubicBezTo>
                <a:cubicBezTo>
                  <a:pt x="7522526" y="3878071"/>
                  <a:pt x="7522526" y="3878071"/>
                  <a:pt x="7524690" y="3877913"/>
                </a:cubicBezTo>
                <a:cubicBezTo>
                  <a:pt x="7524690" y="3877913"/>
                  <a:pt x="7526854" y="3877754"/>
                  <a:pt x="7526854" y="3877754"/>
                </a:cubicBezTo>
                <a:cubicBezTo>
                  <a:pt x="7530941" y="3874898"/>
                  <a:pt x="7533103" y="3874741"/>
                  <a:pt x="7537190" y="3871885"/>
                </a:cubicBezTo>
                <a:cubicBezTo>
                  <a:pt x="7537190" y="3871885"/>
                  <a:pt x="7539353" y="3871727"/>
                  <a:pt x="7541517" y="3871568"/>
                </a:cubicBezTo>
                <a:cubicBezTo>
                  <a:pt x="7541757" y="3874104"/>
                  <a:pt x="7543681" y="3871409"/>
                  <a:pt x="7543681" y="3871409"/>
                </a:cubicBezTo>
                <a:cubicBezTo>
                  <a:pt x="7543440" y="3868872"/>
                  <a:pt x="7541276" y="3869030"/>
                  <a:pt x="7541035" y="3866492"/>
                </a:cubicBezTo>
                <a:cubicBezTo>
                  <a:pt x="7541035" y="3866492"/>
                  <a:pt x="7541035" y="3866492"/>
                  <a:pt x="7538872" y="3866651"/>
                </a:cubicBezTo>
                <a:cubicBezTo>
                  <a:pt x="7540555" y="3861418"/>
                  <a:pt x="7540313" y="3858880"/>
                  <a:pt x="7542237" y="3856183"/>
                </a:cubicBezTo>
                <a:cubicBezTo>
                  <a:pt x="7545121" y="3863637"/>
                  <a:pt x="7553536" y="3860464"/>
                  <a:pt x="7557381" y="3855072"/>
                </a:cubicBezTo>
                <a:cubicBezTo>
                  <a:pt x="7559785" y="3857450"/>
                  <a:pt x="7560267" y="3862525"/>
                  <a:pt x="7564594" y="3862207"/>
                </a:cubicBezTo>
                <a:cubicBezTo>
                  <a:pt x="7566036" y="3854436"/>
                  <a:pt x="7575170" y="3858876"/>
                  <a:pt x="7576373" y="3848567"/>
                </a:cubicBezTo>
                <a:cubicBezTo>
                  <a:pt x="7579498" y="3858558"/>
                  <a:pt x="7584786" y="3845395"/>
                  <a:pt x="7592239" y="3855068"/>
                </a:cubicBezTo>
                <a:cubicBezTo>
                  <a:pt x="7592239" y="3855068"/>
                  <a:pt x="7592239" y="3855068"/>
                  <a:pt x="7592478" y="3857605"/>
                </a:cubicBezTo>
                <a:cubicBezTo>
                  <a:pt x="7594642" y="3857447"/>
                  <a:pt x="7594642" y="3857447"/>
                  <a:pt x="7594642" y="3857447"/>
                </a:cubicBezTo>
                <a:cubicBezTo>
                  <a:pt x="7596806" y="3857288"/>
                  <a:pt x="7596565" y="3854749"/>
                  <a:pt x="7596565" y="3854749"/>
                </a:cubicBezTo>
                <a:cubicBezTo>
                  <a:pt x="7596565" y="3854749"/>
                  <a:pt x="7594162" y="3852372"/>
                  <a:pt x="7594162" y="3852372"/>
                </a:cubicBezTo>
                <a:cubicBezTo>
                  <a:pt x="7596326" y="3852213"/>
                  <a:pt x="7596326" y="3852213"/>
                  <a:pt x="7596326" y="3852213"/>
                </a:cubicBezTo>
                <a:cubicBezTo>
                  <a:pt x="7598490" y="3852054"/>
                  <a:pt x="7593681" y="3847297"/>
                  <a:pt x="7595845" y="3847138"/>
                </a:cubicBezTo>
                <a:cubicBezTo>
                  <a:pt x="7600412" y="3849358"/>
                  <a:pt x="7604980" y="3851578"/>
                  <a:pt x="7609547" y="3853796"/>
                </a:cubicBezTo>
                <a:cubicBezTo>
                  <a:pt x="7609547" y="3853796"/>
                  <a:pt x="7609547" y="3853796"/>
                  <a:pt x="7609788" y="3856335"/>
                </a:cubicBezTo>
                <a:cubicBezTo>
                  <a:pt x="7610028" y="3858872"/>
                  <a:pt x="7610028" y="3858872"/>
                  <a:pt x="7610028" y="3858872"/>
                </a:cubicBezTo>
                <a:cubicBezTo>
                  <a:pt x="7610269" y="3861409"/>
                  <a:pt x="7610269" y="3861409"/>
                  <a:pt x="7610269" y="3861409"/>
                </a:cubicBezTo>
                <a:cubicBezTo>
                  <a:pt x="7612433" y="3861250"/>
                  <a:pt x="7612433" y="3861250"/>
                  <a:pt x="7612191" y="3858713"/>
                </a:cubicBezTo>
                <a:cubicBezTo>
                  <a:pt x="7611950" y="3856176"/>
                  <a:pt x="7611950" y="3856176"/>
                  <a:pt x="7611950" y="3856176"/>
                </a:cubicBezTo>
                <a:cubicBezTo>
                  <a:pt x="7620365" y="3853001"/>
                  <a:pt x="7622529" y="3852844"/>
                  <a:pt x="7633105" y="3849512"/>
                </a:cubicBezTo>
                <a:cubicBezTo>
                  <a:pt x="7635509" y="3851891"/>
                  <a:pt x="7635509" y="3851891"/>
                  <a:pt x="7638154" y="3856807"/>
                </a:cubicBezTo>
                <a:cubicBezTo>
                  <a:pt x="7632626" y="3867433"/>
                  <a:pt x="7622289" y="3873302"/>
                  <a:pt x="7611712" y="3876634"/>
                </a:cubicBezTo>
                <a:cubicBezTo>
                  <a:pt x="7612434" y="3884247"/>
                  <a:pt x="7610512" y="3886943"/>
                  <a:pt x="7606184" y="3887261"/>
                </a:cubicBezTo>
                <a:cubicBezTo>
                  <a:pt x="7603300" y="3879807"/>
                  <a:pt x="7603539" y="3882344"/>
                  <a:pt x="7605222" y="3877111"/>
                </a:cubicBezTo>
                <a:cubicBezTo>
                  <a:pt x="7600895" y="3877428"/>
                  <a:pt x="7598730" y="3877588"/>
                  <a:pt x="7594163" y="3875367"/>
                </a:cubicBezTo>
                <a:cubicBezTo>
                  <a:pt x="7592721" y="3883138"/>
                  <a:pt x="7600174" y="3892812"/>
                  <a:pt x="7599454" y="3908196"/>
                </a:cubicBezTo>
                <a:cubicBezTo>
                  <a:pt x="7601618" y="3908036"/>
                  <a:pt x="7603782" y="3907878"/>
                  <a:pt x="7606185" y="3910256"/>
                </a:cubicBezTo>
                <a:cubicBezTo>
                  <a:pt x="7606427" y="3912794"/>
                  <a:pt x="7610993" y="3915013"/>
                  <a:pt x="7613158" y="3914854"/>
                </a:cubicBezTo>
                <a:cubicBezTo>
                  <a:pt x="7613158" y="3914854"/>
                  <a:pt x="7613158" y="3914854"/>
                  <a:pt x="7612917" y="3912317"/>
                </a:cubicBezTo>
                <a:cubicBezTo>
                  <a:pt x="7610752" y="3912475"/>
                  <a:pt x="7608349" y="3910098"/>
                  <a:pt x="7608349" y="3910098"/>
                </a:cubicBezTo>
                <a:cubicBezTo>
                  <a:pt x="7623013" y="3903910"/>
                  <a:pt x="7637676" y="3897724"/>
                  <a:pt x="7653061" y="3899150"/>
                </a:cubicBezTo>
                <a:cubicBezTo>
                  <a:pt x="7653061" y="3899150"/>
                  <a:pt x="7655465" y="3901527"/>
                  <a:pt x="7655705" y="3904066"/>
                </a:cubicBezTo>
                <a:cubicBezTo>
                  <a:pt x="7657870" y="3903906"/>
                  <a:pt x="7657870" y="3903906"/>
                  <a:pt x="7657629" y="3901369"/>
                </a:cubicBezTo>
                <a:cubicBezTo>
                  <a:pt x="7657389" y="3898831"/>
                  <a:pt x="7655225" y="3898990"/>
                  <a:pt x="7654984" y="3896453"/>
                </a:cubicBezTo>
                <a:cubicBezTo>
                  <a:pt x="7654503" y="3891378"/>
                  <a:pt x="7653540" y="3881228"/>
                  <a:pt x="7657627" y="3878373"/>
                </a:cubicBezTo>
                <a:cubicBezTo>
                  <a:pt x="7660752" y="3888364"/>
                  <a:pt x="7670608" y="3877420"/>
                  <a:pt x="7673012" y="3879799"/>
                </a:cubicBezTo>
                <a:cubicBezTo>
                  <a:pt x="7671330" y="3885032"/>
                  <a:pt x="7669647" y="3890266"/>
                  <a:pt x="7667725" y="3892962"/>
                </a:cubicBezTo>
                <a:cubicBezTo>
                  <a:pt x="7667966" y="3895499"/>
                  <a:pt x="7667966" y="3895499"/>
                  <a:pt x="7667966" y="3895499"/>
                </a:cubicBezTo>
                <a:cubicBezTo>
                  <a:pt x="7667725" y="3892962"/>
                  <a:pt x="7665560" y="3893121"/>
                  <a:pt x="7663399" y="3893280"/>
                </a:cubicBezTo>
                <a:cubicBezTo>
                  <a:pt x="7663399" y="3893280"/>
                  <a:pt x="7663399" y="3893280"/>
                  <a:pt x="7663638" y="3895817"/>
                </a:cubicBezTo>
                <a:cubicBezTo>
                  <a:pt x="7666043" y="3898196"/>
                  <a:pt x="7668207" y="3898036"/>
                  <a:pt x="7668207" y="3898036"/>
                </a:cubicBezTo>
                <a:cubicBezTo>
                  <a:pt x="7674697" y="3897561"/>
                  <a:pt x="7673255" y="3905332"/>
                  <a:pt x="7677342" y="3902477"/>
                </a:cubicBezTo>
                <a:cubicBezTo>
                  <a:pt x="7677100" y="3899939"/>
                  <a:pt x="7679023" y="3897243"/>
                  <a:pt x="7679023" y="3897243"/>
                </a:cubicBezTo>
                <a:cubicBezTo>
                  <a:pt x="7683591" y="3899463"/>
                  <a:pt x="7687918" y="3899145"/>
                  <a:pt x="7692727" y="3903902"/>
                </a:cubicBezTo>
                <a:lnTo>
                  <a:pt x="7692667" y="3900437"/>
                </a:lnTo>
                <a:lnTo>
                  <a:pt x="7694379" y="3906975"/>
                </a:lnTo>
                <a:cubicBezTo>
                  <a:pt x="7695371" y="3908818"/>
                  <a:pt x="7696574" y="3910007"/>
                  <a:pt x="7697775" y="3911197"/>
                </a:cubicBezTo>
                <a:cubicBezTo>
                  <a:pt x="7704506" y="3913258"/>
                  <a:pt x="7708593" y="3910402"/>
                  <a:pt x="7710276" y="3905169"/>
                </a:cubicBezTo>
                <a:cubicBezTo>
                  <a:pt x="7708112" y="3905328"/>
                  <a:pt x="7705948" y="3905487"/>
                  <a:pt x="7703304" y="3900570"/>
                </a:cubicBezTo>
                <a:cubicBezTo>
                  <a:pt x="7707630" y="3900254"/>
                  <a:pt x="7706428" y="3887566"/>
                  <a:pt x="7702342" y="3890420"/>
                </a:cubicBezTo>
                <a:cubicBezTo>
                  <a:pt x="7702342" y="3890420"/>
                  <a:pt x="7702101" y="3887883"/>
                  <a:pt x="7702101" y="3887883"/>
                </a:cubicBezTo>
                <a:cubicBezTo>
                  <a:pt x="7702101" y="3887883"/>
                  <a:pt x="7704263" y="3887724"/>
                  <a:pt x="7704024" y="3885187"/>
                </a:cubicBezTo>
                <a:cubicBezTo>
                  <a:pt x="7706188" y="3885029"/>
                  <a:pt x="7705947" y="3882491"/>
                  <a:pt x="7707869" y="3879795"/>
                </a:cubicBezTo>
                <a:cubicBezTo>
                  <a:pt x="7715322" y="3889467"/>
                  <a:pt x="7729745" y="3880743"/>
                  <a:pt x="7733833" y="3900885"/>
                </a:cubicBezTo>
                <a:cubicBezTo>
                  <a:pt x="7740324" y="3900409"/>
                  <a:pt x="7744411" y="3897553"/>
                  <a:pt x="7745852" y="3889782"/>
                </a:cubicBezTo>
                <a:cubicBezTo>
                  <a:pt x="7718927" y="3881536"/>
                  <a:pt x="7746091" y="3869323"/>
                  <a:pt x="7761957" y="3875824"/>
                </a:cubicBezTo>
                <a:cubicBezTo>
                  <a:pt x="7760276" y="3881057"/>
                  <a:pt x="7760996" y="3888669"/>
                  <a:pt x="7759315" y="3893904"/>
                </a:cubicBezTo>
                <a:cubicBezTo>
                  <a:pt x="7767968" y="3893268"/>
                  <a:pt x="7767968" y="3893268"/>
                  <a:pt x="7778786" y="3892473"/>
                </a:cubicBezTo>
                <a:cubicBezTo>
                  <a:pt x="7777823" y="3882323"/>
                  <a:pt x="7784315" y="3881847"/>
                  <a:pt x="7791045" y="3883908"/>
                </a:cubicBezTo>
                <a:cubicBezTo>
                  <a:pt x="7790805" y="3881371"/>
                  <a:pt x="7792728" y="3878676"/>
                  <a:pt x="7792488" y="3876137"/>
                </a:cubicBezTo>
                <a:cubicBezTo>
                  <a:pt x="7792488" y="3876137"/>
                  <a:pt x="7792488" y="3876137"/>
                  <a:pt x="7794650" y="3875979"/>
                </a:cubicBezTo>
                <a:cubicBezTo>
                  <a:pt x="7793208" y="3883750"/>
                  <a:pt x="7801623" y="3880577"/>
                  <a:pt x="7804267" y="3885492"/>
                </a:cubicBezTo>
                <a:cubicBezTo>
                  <a:pt x="7806190" y="3882796"/>
                  <a:pt x="7805468" y="3875184"/>
                  <a:pt x="7804747" y="3867571"/>
                </a:cubicBezTo>
                <a:cubicBezTo>
                  <a:pt x="7807150" y="3869950"/>
                  <a:pt x="7807391" y="3872488"/>
                  <a:pt x="7809314" y="3869792"/>
                </a:cubicBezTo>
                <a:cubicBezTo>
                  <a:pt x="7809553" y="3849334"/>
                  <a:pt x="7817487" y="3864080"/>
                  <a:pt x="7822295" y="3868837"/>
                </a:cubicBezTo>
                <a:cubicBezTo>
                  <a:pt x="7822295" y="3868837"/>
                  <a:pt x="7822295" y="3868837"/>
                  <a:pt x="7822537" y="3871375"/>
                </a:cubicBezTo>
                <a:cubicBezTo>
                  <a:pt x="7820132" y="3868998"/>
                  <a:pt x="7816767" y="3879464"/>
                  <a:pt x="7820854" y="3876609"/>
                </a:cubicBezTo>
                <a:cubicBezTo>
                  <a:pt x="7820854" y="3876609"/>
                  <a:pt x="7820612" y="3874071"/>
                  <a:pt x="7823018" y="3876451"/>
                </a:cubicBezTo>
                <a:cubicBezTo>
                  <a:pt x="7823018" y="3876451"/>
                  <a:pt x="7823018" y="3876451"/>
                  <a:pt x="7822776" y="3873913"/>
                </a:cubicBezTo>
                <a:cubicBezTo>
                  <a:pt x="7825179" y="3876291"/>
                  <a:pt x="7825179" y="3876291"/>
                  <a:pt x="7825179" y="3876291"/>
                </a:cubicBezTo>
                <a:cubicBezTo>
                  <a:pt x="7825421" y="3878828"/>
                  <a:pt x="7825421" y="3878828"/>
                  <a:pt x="7825421" y="3878828"/>
                </a:cubicBezTo>
                <a:cubicBezTo>
                  <a:pt x="7823498" y="3881525"/>
                  <a:pt x="7821575" y="3884222"/>
                  <a:pt x="7819892" y="3889455"/>
                </a:cubicBezTo>
                <a:cubicBezTo>
                  <a:pt x="7822539" y="3894371"/>
                  <a:pt x="7826864" y="3894053"/>
                  <a:pt x="7833115" y="3891041"/>
                </a:cubicBezTo>
                <a:cubicBezTo>
                  <a:pt x="7835277" y="3890882"/>
                  <a:pt x="7837442" y="3890722"/>
                  <a:pt x="7839605" y="3890564"/>
                </a:cubicBezTo>
                <a:cubicBezTo>
                  <a:pt x="7848740" y="3895004"/>
                  <a:pt x="7856913" y="3889293"/>
                  <a:pt x="7869895" y="3888340"/>
                </a:cubicBezTo>
                <a:cubicBezTo>
                  <a:pt x="7872057" y="3888181"/>
                  <a:pt x="7872057" y="3888181"/>
                  <a:pt x="7872057" y="3888181"/>
                </a:cubicBezTo>
                <a:cubicBezTo>
                  <a:pt x="7872298" y="3890718"/>
                  <a:pt x="7874704" y="3893096"/>
                  <a:pt x="7880952" y="3890083"/>
                </a:cubicBezTo>
                <a:cubicBezTo>
                  <a:pt x="7885521" y="3892302"/>
                  <a:pt x="7889848" y="3891985"/>
                  <a:pt x="7891770" y="3889288"/>
                </a:cubicBezTo>
                <a:cubicBezTo>
                  <a:pt x="7896097" y="3888971"/>
                  <a:pt x="7898260" y="3888812"/>
                  <a:pt x="7902830" y="3891032"/>
                </a:cubicBezTo>
                <a:cubicBezTo>
                  <a:pt x="7904991" y="3890873"/>
                  <a:pt x="7904991" y="3890873"/>
                  <a:pt x="7904752" y="3888336"/>
                </a:cubicBezTo>
                <a:cubicBezTo>
                  <a:pt x="7906915" y="3888176"/>
                  <a:pt x="7904511" y="3885798"/>
                  <a:pt x="7904511" y="3885798"/>
                </a:cubicBezTo>
                <a:cubicBezTo>
                  <a:pt x="7902106" y="3883419"/>
                  <a:pt x="7899944" y="3883578"/>
                  <a:pt x="7897780" y="3883738"/>
                </a:cubicBezTo>
                <a:cubicBezTo>
                  <a:pt x="7895616" y="3883896"/>
                  <a:pt x="7893453" y="3884055"/>
                  <a:pt x="7891290" y="3884214"/>
                </a:cubicBezTo>
                <a:cubicBezTo>
                  <a:pt x="7889367" y="3886910"/>
                  <a:pt x="7887203" y="3887069"/>
                  <a:pt x="7882636" y="3884848"/>
                </a:cubicBezTo>
                <a:cubicBezTo>
                  <a:pt x="7882395" y="3882312"/>
                  <a:pt x="7882395" y="3882312"/>
                  <a:pt x="7882395" y="3882312"/>
                </a:cubicBezTo>
                <a:cubicBezTo>
                  <a:pt x="7888404" y="3876760"/>
                  <a:pt x="7893453" y="3884055"/>
                  <a:pt x="7897299" y="3878662"/>
                </a:cubicBezTo>
                <a:cubicBezTo>
                  <a:pt x="7901866" y="3880882"/>
                  <a:pt x="7905954" y="3878027"/>
                  <a:pt x="7910279" y="3877709"/>
                </a:cubicBezTo>
                <a:cubicBezTo>
                  <a:pt x="7910279" y="3877709"/>
                  <a:pt x="7910279" y="3877709"/>
                  <a:pt x="7910040" y="3875172"/>
                </a:cubicBezTo>
                <a:cubicBezTo>
                  <a:pt x="7910040" y="3875172"/>
                  <a:pt x="7909799" y="3872633"/>
                  <a:pt x="7907635" y="3872793"/>
                </a:cubicBezTo>
                <a:cubicBezTo>
                  <a:pt x="7905712" y="3875490"/>
                  <a:pt x="7901386" y="3875807"/>
                  <a:pt x="7899222" y="3875966"/>
                </a:cubicBezTo>
                <a:cubicBezTo>
                  <a:pt x="7901145" y="3873269"/>
                  <a:pt x="7901145" y="3873269"/>
                  <a:pt x="7900903" y="3870732"/>
                </a:cubicBezTo>
                <a:cubicBezTo>
                  <a:pt x="7903067" y="3870574"/>
                  <a:pt x="7903067" y="3870574"/>
                  <a:pt x="7903067" y="3870574"/>
                </a:cubicBezTo>
                <a:cubicBezTo>
                  <a:pt x="7907635" y="3872793"/>
                  <a:pt x="7916050" y="3869620"/>
                  <a:pt x="7924943" y="3871522"/>
                </a:cubicBezTo>
                <a:cubicBezTo>
                  <a:pt x="7924943" y="3871522"/>
                  <a:pt x="7925184" y="3874060"/>
                  <a:pt x="7925184" y="3874060"/>
                </a:cubicBezTo>
                <a:cubicBezTo>
                  <a:pt x="7925424" y="3876597"/>
                  <a:pt x="7925665" y="3879134"/>
                  <a:pt x="7925906" y="3881671"/>
                </a:cubicBezTo>
                <a:cubicBezTo>
                  <a:pt x="7923741" y="3881831"/>
                  <a:pt x="7923983" y="3884369"/>
                  <a:pt x="7924223" y="3886905"/>
                </a:cubicBezTo>
                <a:cubicBezTo>
                  <a:pt x="7936484" y="3901336"/>
                  <a:pt x="7960284" y="3899588"/>
                  <a:pt x="7969897" y="3886108"/>
                </a:cubicBezTo>
                <a:cubicBezTo>
                  <a:pt x="7972062" y="3885948"/>
                  <a:pt x="7973984" y="3883252"/>
                  <a:pt x="7976148" y="3883093"/>
                </a:cubicBezTo>
                <a:cubicBezTo>
                  <a:pt x="7978310" y="3882934"/>
                  <a:pt x="7980474" y="3882776"/>
                  <a:pt x="7980474" y="3882776"/>
                </a:cubicBezTo>
                <a:cubicBezTo>
                  <a:pt x="7982638" y="3882617"/>
                  <a:pt x="7982638" y="3882617"/>
                  <a:pt x="7982397" y="3880079"/>
                </a:cubicBezTo>
                <a:cubicBezTo>
                  <a:pt x="7982397" y="3880079"/>
                  <a:pt x="7980235" y="3880238"/>
                  <a:pt x="7980235" y="3880238"/>
                </a:cubicBezTo>
                <a:cubicBezTo>
                  <a:pt x="7978071" y="3880397"/>
                  <a:pt x="7978071" y="3880397"/>
                  <a:pt x="7975907" y="3880556"/>
                </a:cubicBezTo>
                <a:lnTo>
                  <a:pt x="7969417" y="3881032"/>
                </a:lnTo>
                <a:cubicBezTo>
                  <a:pt x="7960521" y="3879130"/>
                  <a:pt x="7949945" y="3882462"/>
                  <a:pt x="7945378" y="3880243"/>
                </a:cubicBezTo>
                <a:cubicBezTo>
                  <a:pt x="7947300" y="3877546"/>
                  <a:pt x="7947300" y="3877546"/>
                  <a:pt x="7947300" y="3877546"/>
                </a:cubicBezTo>
                <a:cubicBezTo>
                  <a:pt x="7947059" y="3875009"/>
                  <a:pt x="7947059" y="3875009"/>
                  <a:pt x="7947059" y="3875009"/>
                </a:cubicBezTo>
                <a:cubicBezTo>
                  <a:pt x="7950424" y="3864542"/>
                  <a:pt x="7960280" y="3876593"/>
                  <a:pt x="7963886" y="3868662"/>
                </a:cubicBezTo>
                <a:cubicBezTo>
                  <a:pt x="7966050" y="3868503"/>
                  <a:pt x="7966050" y="3868503"/>
                  <a:pt x="7966050" y="3868503"/>
                </a:cubicBezTo>
                <a:cubicBezTo>
                  <a:pt x="7966050" y="3868503"/>
                  <a:pt x="7966050" y="3868503"/>
                  <a:pt x="7968215" y="3868344"/>
                </a:cubicBezTo>
                <a:cubicBezTo>
                  <a:pt x="7974705" y="3867868"/>
                  <a:pt x="7979271" y="3870088"/>
                  <a:pt x="7985762" y="3869613"/>
                </a:cubicBezTo>
                <a:cubicBezTo>
                  <a:pt x="7984801" y="3859463"/>
                  <a:pt x="7984318" y="3854387"/>
                  <a:pt x="7987924" y="3846457"/>
                </a:cubicBezTo>
                <a:cubicBezTo>
                  <a:pt x="7989607" y="3841224"/>
                  <a:pt x="7981673" y="3849471"/>
                  <a:pt x="7983357" y="3844237"/>
                </a:cubicBezTo>
                <a:cubicBezTo>
                  <a:pt x="7984799" y="3836466"/>
                  <a:pt x="7995615" y="3835672"/>
                  <a:pt x="8000665" y="3842967"/>
                </a:cubicBezTo>
                <a:cubicBezTo>
                  <a:pt x="7998501" y="3843125"/>
                  <a:pt x="7994414" y="3845981"/>
                  <a:pt x="7994897" y="3851056"/>
                </a:cubicBezTo>
                <a:cubicBezTo>
                  <a:pt x="8014849" y="3854701"/>
                  <a:pt x="8034560" y="3855809"/>
                  <a:pt x="8049224" y="3849623"/>
                </a:cubicBezTo>
                <a:cubicBezTo>
                  <a:pt x="8053552" y="3849305"/>
                  <a:pt x="8057878" y="3848986"/>
                  <a:pt x="8061965" y="3846131"/>
                </a:cubicBezTo>
                <a:cubicBezTo>
                  <a:pt x="8066773" y="3850889"/>
                  <a:pt x="8070377" y="3842958"/>
                  <a:pt x="8070860" y="3848034"/>
                </a:cubicBezTo>
                <a:cubicBezTo>
                  <a:pt x="8062927" y="3856281"/>
                  <a:pt x="8044898" y="3849939"/>
                  <a:pt x="8044419" y="3867861"/>
                </a:cubicBezTo>
                <a:cubicBezTo>
                  <a:pt x="8063889" y="3866431"/>
                  <a:pt x="8084083" y="3872614"/>
                  <a:pt x="8098026" y="3858814"/>
                </a:cubicBezTo>
                <a:cubicBezTo>
                  <a:pt x="8097544" y="3853739"/>
                  <a:pt x="8097304" y="3851202"/>
                  <a:pt x="8096822" y="3846128"/>
                </a:cubicBezTo>
                <a:cubicBezTo>
                  <a:pt x="8096822" y="3846128"/>
                  <a:pt x="8096822" y="3846128"/>
                  <a:pt x="8098985" y="3845968"/>
                </a:cubicBezTo>
                <a:cubicBezTo>
                  <a:pt x="8099225" y="3848506"/>
                  <a:pt x="8103312" y="3845651"/>
                  <a:pt x="8103553" y="3848188"/>
                </a:cubicBezTo>
                <a:cubicBezTo>
                  <a:pt x="8104516" y="3858338"/>
                  <a:pt x="8099947" y="3856119"/>
                  <a:pt x="8098507" y="3863890"/>
                </a:cubicBezTo>
                <a:cubicBezTo>
                  <a:pt x="8109805" y="3868171"/>
                  <a:pt x="8111247" y="3860399"/>
                  <a:pt x="8117738" y="3859922"/>
                </a:cubicBezTo>
                <a:cubicBezTo>
                  <a:pt x="8124469" y="3861984"/>
                  <a:pt x="8128795" y="3861666"/>
                  <a:pt x="8133123" y="3861348"/>
                </a:cubicBezTo>
                <a:cubicBezTo>
                  <a:pt x="8135286" y="3861190"/>
                  <a:pt x="8135286" y="3861190"/>
                  <a:pt x="8135045" y="3858652"/>
                </a:cubicBezTo>
                <a:cubicBezTo>
                  <a:pt x="8135045" y="3858652"/>
                  <a:pt x="8134804" y="3856114"/>
                  <a:pt x="8132642" y="3856273"/>
                </a:cubicBezTo>
                <a:cubicBezTo>
                  <a:pt x="8128314" y="3856589"/>
                  <a:pt x="8123747" y="3854370"/>
                  <a:pt x="8119421" y="3854689"/>
                </a:cubicBezTo>
                <a:cubicBezTo>
                  <a:pt x="8118699" y="3847076"/>
                  <a:pt x="8114371" y="3847394"/>
                  <a:pt x="8115572" y="3837086"/>
                </a:cubicBezTo>
                <a:cubicBezTo>
                  <a:pt x="8117735" y="3836926"/>
                  <a:pt x="8123745" y="3831374"/>
                  <a:pt x="8128553" y="3836131"/>
                </a:cubicBezTo>
                <a:cubicBezTo>
                  <a:pt x="8126390" y="3836291"/>
                  <a:pt x="8126390" y="3836291"/>
                  <a:pt x="8126390" y="3836291"/>
                </a:cubicBezTo>
                <a:cubicBezTo>
                  <a:pt x="8124467" y="3838987"/>
                  <a:pt x="8124467" y="3838987"/>
                  <a:pt x="8124708" y="3841525"/>
                </a:cubicBezTo>
                <a:cubicBezTo>
                  <a:pt x="8124708" y="3841525"/>
                  <a:pt x="8124708" y="3841525"/>
                  <a:pt x="8126871" y="3841366"/>
                </a:cubicBezTo>
                <a:cubicBezTo>
                  <a:pt x="8126871" y="3841366"/>
                  <a:pt x="8126631" y="3838828"/>
                  <a:pt x="8126631" y="3838828"/>
                </a:cubicBezTo>
                <a:cubicBezTo>
                  <a:pt x="8128793" y="3838669"/>
                  <a:pt x="8128793" y="3838669"/>
                  <a:pt x="8128793" y="3838669"/>
                </a:cubicBezTo>
                <a:cubicBezTo>
                  <a:pt x="8128553" y="3836131"/>
                  <a:pt x="8130718" y="3835972"/>
                  <a:pt x="8130718" y="3835972"/>
                </a:cubicBezTo>
                <a:cubicBezTo>
                  <a:pt x="8130958" y="3838510"/>
                  <a:pt x="8130958" y="3838510"/>
                  <a:pt x="8130958" y="3838510"/>
                </a:cubicBezTo>
                <a:cubicBezTo>
                  <a:pt x="8135044" y="3835655"/>
                  <a:pt x="8131679" y="3846123"/>
                  <a:pt x="8136007" y="3845805"/>
                </a:cubicBezTo>
                <a:cubicBezTo>
                  <a:pt x="8137207" y="3835497"/>
                  <a:pt x="8151151" y="3844694"/>
                  <a:pt x="8145621" y="3832324"/>
                </a:cubicBezTo>
                <a:cubicBezTo>
                  <a:pt x="8151630" y="3826773"/>
                  <a:pt x="8162928" y="3831054"/>
                  <a:pt x="8167496" y="3833273"/>
                </a:cubicBezTo>
                <a:cubicBezTo>
                  <a:pt x="8167737" y="3835811"/>
                  <a:pt x="8165814" y="3838506"/>
                  <a:pt x="8168217" y="3840884"/>
                </a:cubicBezTo>
                <a:cubicBezTo>
                  <a:pt x="8168459" y="3843423"/>
                  <a:pt x="8168459" y="3843423"/>
                  <a:pt x="8168459" y="3843423"/>
                </a:cubicBezTo>
                <a:cubicBezTo>
                  <a:pt x="8168700" y="3845960"/>
                  <a:pt x="8168939" y="3848498"/>
                  <a:pt x="8168939" y="3848498"/>
                </a:cubicBezTo>
                <a:cubicBezTo>
                  <a:pt x="8164613" y="3848815"/>
                  <a:pt x="8163171" y="3856586"/>
                  <a:pt x="8163413" y="3859124"/>
                </a:cubicBezTo>
                <a:cubicBezTo>
                  <a:pt x="8181201" y="3862928"/>
                  <a:pt x="8206922" y="3858484"/>
                  <a:pt x="8228318" y="3854358"/>
                </a:cubicBezTo>
                <a:cubicBezTo>
                  <a:pt x="8228799" y="3859433"/>
                  <a:pt x="8228799" y="3859433"/>
                  <a:pt x="8229038" y="3861971"/>
                </a:cubicBezTo>
                <a:cubicBezTo>
                  <a:pt x="8235289" y="3858957"/>
                  <a:pt x="8241540" y="3855943"/>
                  <a:pt x="8247308" y="3847855"/>
                </a:cubicBezTo>
                <a:cubicBezTo>
                  <a:pt x="8242258" y="3840560"/>
                  <a:pt x="8248028" y="3832471"/>
                  <a:pt x="8254038" y="3826919"/>
                </a:cubicBezTo>
                <a:cubicBezTo>
                  <a:pt x="8254279" y="3829456"/>
                  <a:pt x="8252354" y="3832153"/>
                  <a:pt x="8252354" y="3832153"/>
                </a:cubicBezTo>
                <a:cubicBezTo>
                  <a:pt x="8259326" y="3836751"/>
                  <a:pt x="8262933" y="3828822"/>
                  <a:pt x="8267259" y="3828503"/>
                </a:cubicBezTo>
                <a:cubicBezTo>
                  <a:pt x="8264856" y="3826124"/>
                  <a:pt x="8258363" y="3826602"/>
                  <a:pt x="8259806" y="3818830"/>
                </a:cubicBezTo>
                <a:cubicBezTo>
                  <a:pt x="8264373" y="3821050"/>
                  <a:pt x="8263651" y="3813437"/>
                  <a:pt x="8268220" y="3815657"/>
                </a:cubicBezTo>
                <a:cubicBezTo>
                  <a:pt x="8269661" y="3807886"/>
                  <a:pt x="8263412" y="3810900"/>
                  <a:pt x="8264613" y="3800592"/>
                </a:cubicBezTo>
                <a:cubicBezTo>
                  <a:pt x="8266776" y="3800433"/>
                  <a:pt x="8268700" y="3797737"/>
                  <a:pt x="8273266" y="3799956"/>
                </a:cubicBezTo>
                <a:lnTo>
                  <a:pt x="8273508" y="3802493"/>
                </a:lnTo>
                <a:cubicBezTo>
                  <a:pt x="8270382" y="3815499"/>
                  <a:pt x="8280961" y="3812167"/>
                  <a:pt x="8279758" y="3822475"/>
                </a:cubicBezTo>
                <a:cubicBezTo>
                  <a:pt x="8273029" y="3820414"/>
                  <a:pt x="8271346" y="3825648"/>
                  <a:pt x="8269664" y="3830882"/>
                </a:cubicBezTo>
                <a:cubicBezTo>
                  <a:pt x="8282644" y="3829929"/>
                  <a:pt x="8288174" y="3842299"/>
                  <a:pt x="8295626" y="3828976"/>
                </a:cubicBezTo>
                <a:cubicBezTo>
                  <a:pt x="8294663" y="3818827"/>
                  <a:pt x="8291537" y="3808835"/>
                  <a:pt x="8298028" y="3808359"/>
                </a:cubicBezTo>
                <a:cubicBezTo>
                  <a:pt x="8293700" y="3808677"/>
                  <a:pt x="8293460" y="3806139"/>
                  <a:pt x="8291055" y="3803760"/>
                </a:cubicBezTo>
                <a:cubicBezTo>
                  <a:pt x="8291055" y="3803760"/>
                  <a:pt x="8292979" y="3801064"/>
                  <a:pt x="8292979" y="3801064"/>
                </a:cubicBezTo>
                <a:cubicBezTo>
                  <a:pt x="8302834" y="3790120"/>
                  <a:pt x="8320865" y="3796462"/>
                  <a:pt x="8333364" y="3790434"/>
                </a:cubicBezTo>
                <a:cubicBezTo>
                  <a:pt x="8345144" y="3799789"/>
                  <a:pt x="8340578" y="3797569"/>
                  <a:pt x="8346347" y="3812477"/>
                </a:cubicBezTo>
                <a:lnTo>
                  <a:pt x="8341138" y="3814989"/>
                </a:lnTo>
                <a:lnTo>
                  <a:pt x="8335530" y="3813270"/>
                </a:lnTo>
                <a:cubicBezTo>
                  <a:pt x="8335530" y="3813270"/>
                  <a:pt x="8333607" y="3815967"/>
                  <a:pt x="8333607" y="3815967"/>
                </a:cubicBezTo>
                <a:cubicBezTo>
                  <a:pt x="8333607" y="3815967"/>
                  <a:pt x="8335769" y="3815807"/>
                  <a:pt x="8335769" y="3815807"/>
                </a:cubicBezTo>
                <a:cubicBezTo>
                  <a:pt x="8335769" y="3815807"/>
                  <a:pt x="8338174" y="3818186"/>
                  <a:pt x="8340338" y="3818028"/>
                </a:cubicBezTo>
                <a:cubicBezTo>
                  <a:pt x="8338415" y="3820724"/>
                  <a:pt x="8338415" y="3820724"/>
                  <a:pt x="8338896" y="3825799"/>
                </a:cubicBezTo>
                <a:cubicBezTo>
                  <a:pt x="8338896" y="3825799"/>
                  <a:pt x="8341060" y="3825640"/>
                  <a:pt x="8341299" y="3828178"/>
                </a:cubicBezTo>
                <a:cubicBezTo>
                  <a:pt x="8349714" y="3825006"/>
                  <a:pt x="8353799" y="3822149"/>
                  <a:pt x="8355001" y="3811841"/>
                </a:cubicBezTo>
                <a:cubicBezTo>
                  <a:pt x="8352837" y="3812000"/>
                  <a:pt x="8350674" y="3812159"/>
                  <a:pt x="8350434" y="3809621"/>
                </a:cubicBezTo>
                <a:cubicBezTo>
                  <a:pt x="8352356" y="3806925"/>
                  <a:pt x="8351874" y="3801851"/>
                  <a:pt x="8358607" y="3803912"/>
                </a:cubicBezTo>
                <a:cubicBezTo>
                  <a:pt x="8357405" y="3814220"/>
                  <a:pt x="8357646" y="3816757"/>
                  <a:pt x="8358368" y="3824370"/>
                </a:cubicBezTo>
                <a:cubicBezTo>
                  <a:pt x="8364858" y="3823893"/>
                  <a:pt x="8361492" y="3811364"/>
                  <a:pt x="8365819" y="3811047"/>
                </a:cubicBezTo>
                <a:cubicBezTo>
                  <a:pt x="8372550" y="3813108"/>
                  <a:pt x="8376396" y="3807716"/>
                  <a:pt x="8379280" y="3815168"/>
                </a:cubicBezTo>
                <a:cubicBezTo>
                  <a:pt x="8377118" y="3815327"/>
                  <a:pt x="8374954" y="3815486"/>
                  <a:pt x="8375194" y="3818023"/>
                </a:cubicBezTo>
                <a:cubicBezTo>
                  <a:pt x="8386012" y="3817229"/>
                  <a:pt x="8388417" y="3819608"/>
                  <a:pt x="8396829" y="3816436"/>
                </a:cubicBezTo>
                <a:cubicBezTo>
                  <a:pt x="8396349" y="3811360"/>
                  <a:pt x="8395868" y="3806286"/>
                  <a:pt x="8395627" y="3803748"/>
                </a:cubicBezTo>
                <a:cubicBezTo>
                  <a:pt x="8390819" y="3798990"/>
                  <a:pt x="8387454" y="3809458"/>
                  <a:pt x="8384569" y="3802005"/>
                </a:cubicBezTo>
                <a:cubicBezTo>
                  <a:pt x="8383848" y="3794392"/>
                  <a:pt x="8392982" y="3798832"/>
                  <a:pt x="8396827" y="3793440"/>
                </a:cubicBezTo>
                <a:cubicBezTo>
                  <a:pt x="8398751" y="3790744"/>
                  <a:pt x="8403078" y="3790425"/>
                  <a:pt x="8405240" y="3790266"/>
                </a:cubicBezTo>
                <a:cubicBezTo>
                  <a:pt x="8405482" y="3792805"/>
                  <a:pt x="8405482" y="3792805"/>
                  <a:pt x="8405482" y="3792805"/>
                </a:cubicBezTo>
                <a:cubicBezTo>
                  <a:pt x="8407646" y="3792646"/>
                  <a:pt x="8407646" y="3792646"/>
                  <a:pt x="8407886" y="3795182"/>
                </a:cubicBezTo>
                <a:cubicBezTo>
                  <a:pt x="8410049" y="3795024"/>
                  <a:pt x="8414618" y="3797244"/>
                  <a:pt x="8418944" y="3796926"/>
                </a:cubicBezTo>
                <a:cubicBezTo>
                  <a:pt x="8419185" y="3799463"/>
                  <a:pt x="8419425" y="3802001"/>
                  <a:pt x="8419666" y="3804539"/>
                </a:cubicBezTo>
                <a:cubicBezTo>
                  <a:pt x="8424233" y="3806758"/>
                  <a:pt x="8423753" y="3801682"/>
                  <a:pt x="8428320" y="3803902"/>
                </a:cubicBezTo>
                <a:cubicBezTo>
                  <a:pt x="8427839" y="3798829"/>
                  <a:pt x="8425676" y="3798987"/>
                  <a:pt x="8427357" y="3793753"/>
                </a:cubicBezTo>
                <a:cubicBezTo>
                  <a:pt x="8427357" y="3793753"/>
                  <a:pt x="8429521" y="3793594"/>
                  <a:pt x="8429280" y="3791056"/>
                </a:cubicBezTo>
                <a:cubicBezTo>
                  <a:pt x="8431444" y="3790898"/>
                  <a:pt x="8431204" y="3788360"/>
                  <a:pt x="8433127" y="3785664"/>
                </a:cubicBezTo>
                <a:cubicBezTo>
                  <a:pt x="8433127" y="3785664"/>
                  <a:pt x="8430722" y="3783285"/>
                  <a:pt x="8430722" y="3783285"/>
                </a:cubicBezTo>
                <a:cubicBezTo>
                  <a:pt x="8430722" y="3783285"/>
                  <a:pt x="8430963" y="3785823"/>
                  <a:pt x="8430963" y="3785823"/>
                </a:cubicBezTo>
                <a:cubicBezTo>
                  <a:pt x="8430963" y="3785823"/>
                  <a:pt x="8428799" y="3785982"/>
                  <a:pt x="8428799" y="3785982"/>
                </a:cubicBezTo>
                <a:cubicBezTo>
                  <a:pt x="8421106" y="3773770"/>
                  <a:pt x="8444183" y="3764411"/>
                  <a:pt x="8447310" y="3774403"/>
                </a:cubicBezTo>
                <a:cubicBezTo>
                  <a:pt x="8445385" y="3777098"/>
                  <a:pt x="8443703" y="3782332"/>
                  <a:pt x="8442022" y="3787566"/>
                </a:cubicBezTo>
                <a:cubicBezTo>
                  <a:pt x="8458369" y="3799141"/>
                  <a:pt x="8471351" y="3798189"/>
                  <a:pt x="8485051" y="3781851"/>
                </a:cubicBezTo>
                <a:cubicBezTo>
                  <a:pt x="8492024" y="3786450"/>
                  <a:pt x="8503081" y="3788194"/>
                  <a:pt x="8506926" y="3782800"/>
                </a:cubicBezTo>
                <a:cubicBezTo>
                  <a:pt x="8506685" y="3780264"/>
                  <a:pt x="8504523" y="3780422"/>
                  <a:pt x="8504042" y="3775347"/>
                </a:cubicBezTo>
                <a:cubicBezTo>
                  <a:pt x="8506205" y="3775189"/>
                  <a:pt x="8510532" y="3774870"/>
                  <a:pt x="8512696" y="3774712"/>
                </a:cubicBezTo>
                <a:cubicBezTo>
                  <a:pt x="8512455" y="3772174"/>
                  <a:pt x="8512455" y="3772174"/>
                  <a:pt x="8514619" y="3772016"/>
                </a:cubicBezTo>
                <a:cubicBezTo>
                  <a:pt x="8514858" y="3774553"/>
                  <a:pt x="8517022" y="3774394"/>
                  <a:pt x="8517022" y="3774394"/>
                </a:cubicBezTo>
                <a:cubicBezTo>
                  <a:pt x="8519427" y="3776773"/>
                  <a:pt x="8520149" y="3784385"/>
                  <a:pt x="8524235" y="3781530"/>
                </a:cubicBezTo>
                <a:cubicBezTo>
                  <a:pt x="8528081" y="3776138"/>
                  <a:pt x="8536494" y="3772965"/>
                  <a:pt x="8544907" y="3769792"/>
                </a:cubicBezTo>
                <a:cubicBezTo>
                  <a:pt x="8545148" y="3772329"/>
                  <a:pt x="8545389" y="3774867"/>
                  <a:pt x="8545629" y="3777404"/>
                </a:cubicBezTo>
                <a:cubicBezTo>
                  <a:pt x="8562937" y="3776134"/>
                  <a:pt x="8578083" y="3775022"/>
                  <a:pt x="8583129" y="3759320"/>
                </a:cubicBezTo>
                <a:cubicBezTo>
                  <a:pt x="8576397" y="3757259"/>
                  <a:pt x="8573994" y="3754880"/>
                  <a:pt x="8571109" y="3747427"/>
                </a:cubicBezTo>
                <a:cubicBezTo>
                  <a:pt x="8581685" y="3744096"/>
                  <a:pt x="8592984" y="3748375"/>
                  <a:pt x="8600916" y="3740128"/>
                </a:cubicBezTo>
                <a:cubicBezTo>
                  <a:pt x="8603080" y="3739969"/>
                  <a:pt x="8603080" y="3739969"/>
                  <a:pt x="8603080" y="3739969"/>
                </a:cubicBezTo>
                <a:cubicBezTo>
                  <a:pt x="8605244" y="3739811"/>
                  <a:pt x="8605244" y="3739811"/>
                  <a:pt x="8605244" y="3739811"/>
                </a:cubicBezTo>
                <a:cubicBezTo>
                  <a:pt x="8609570" y="3739493"/>
                  <a:pt x="8608369" y="3749801"/>
                  <a:pt x="8612697" y="3749484"/>
                </a:cubicBezTo>
                <a:cubicBezTo>
                  <a:pt x="8615821" y="3736479"/>
                  <a:pt x="8631686" y="3742979"/>
                  <a:pt x="8632407" y="3727596"/>
                </a:cubicBezTo>
                <a:cubicBezTo>
                  <a:pt x="8623994" y="3730769"/>
                  <a:pt x="8608128" y="3724268"/>
                  <a:pt x="8604522" y="3732198"/>
                </a:cubicBezTo>
                <a:cubicBezTo>
                  <a:pt x="8602358" y="3732357"/>
                  <a:pt x="8602358" y="3732357"/>
                  <a:pt x="8602358" y="3732357"/>
                </a:cubicBezTo>
                <a:cubicBezTo>
                  <a:pt x="8602358" y="3732357"/>
                  <a:pt x="8600196" y="3732516"/>
                  <a:pt x="8600196" y="3732516"/>
                </a:cubicBezTo>
                <a:cubicBezTo>
                  <a:pt x="8582888" y="3733787"/>
                  <a:pt x="8565819" y="3737595"/>
                  <a:pt x="8552839" y="3738548"/>
                </a:cubicBezTo>
                <a:cubicBezTo>
                  <a:pt x="8548270" y="3736328"/>
                  <a:pt x="8544666" y="3744258"/>
                  <a:pt x="8543703" y="3734108"/>
                </a:cubicBezTo>
                <a:cubicBezTo>
                  <a:pt x="8548030" y="3733791"/>
                  <a:pt x="8554040" y="3728239"/>
                  <a:pt x="8560289" y="3725226"/>
                </a:cubicBezTo>
                <a:cubicBezTo>
                  <a:pt x="8568943" y="3724590"/>
                  <a:pt x="8576637" y="3736801"/>
                  <a:pt x="8579761" y="3723795"/>
                </a:cubicBezTo>
                <a:cubicBezTo>
                  <a:pt x="8577597" y="3723955"/>
                  <a:pt x="8575433" y="3724113"/>
                  <a:pt x="8575193" y="3721576"/>
                </a:cubicBezTo>
                <a:cubicBezTo>
                  <a:pt x="8578076" y="3706034"/>
                  <a:pt x="8601395" y="3699210"/>
                  <a:pt x="8602837" y="3714435"/>
                </a:cubicBezTo>
                <a:cubicBezTo>
                  <a:pt x="8606684" y="3709043"/>
                  <a:pt x="8619664" y="3708091"/>
                  <a:pt x="8622068" y="3710469"/>
                </a:cubicBezTo>
                <a:cubicBezTo>
                  <a:pt x="8620147" y="3713165"/>
                  <a:pt x="8615578" y="3710946"/>
                  <a:pt x="8616299" y="3718558"/>
                </a:cubicBezTo>
                <a:cubicBezTo>
                  <a:pt x="8627598" y="3722839"/>
                  <a:pt x="8629282" y="3717605"/>
                  <a:pt x="8637694" y="3714432"/>
                </a:cubicBezTo>
                <a:cubicBezTo>
                  <a:pt x="8639858" y="3714273"/>
                  <a:pt x="8642022" y="3714114"/>
                  <a:pt x="8644184" y="3713955"/>
                </a:cubicBezTo>
                <a:cubicBezTo>
                  <a:pt x="8646348" y="3713796"/>
                  <a:pt x="8646109" y="3711259"/>
                  <a:pt x="8648513" y="3713638"/>
                </a:cubicBezTo>
                <a:cubicBezTo>
                  <a:pt x="8650676" y="3713478"/>
                  <a:pt x="8650676" y="3713478"/>
                  <a:pt x="8650435" y="3710940"/>
                </a:cubicBezTo>
                <a:cubicBezTo>
                  <a:pt x="8650435" y="3710940"/>
                  <a:pt x="8650195" y="3708403"/>
                  <a:pt x="8650195" y="3708403"/>
                </a:cubicBezTo>
                <a:cubicBezTo>
                  <a:pt x="8648032" y="3708563"/>
                  <a:pt x="8648032" y="3708563"/>
                  <a:pt x="8648032" y="3708563"/>
                </a:cubicBezTo>
                <a:cubicBezTo>
                  <a:pt x="8645867" y="3708721"/>
                  <a:pt x="8643704" y="3708881"/>
                  <a:pt x="8643704" y="3708881"/>
                </a:cubicBezTo>
                <a:cubicBezTo>
                  <a:pt x="8641542" y="3709039"/>
                  <a:pt x="8639377" y="3709198"/>
                  <a:pt x="8639377" y="3709198"/>
                </a:cubicBezTo>
                <a:cubicBezTo>
                  <a:pt x="8639136" y="3706661"/>
                  <a:pt x="8636973" y="3706820"/>
                  <a:pt x="8636973" y="3706820"/>
                </a:cubicBezTo>
                <a:cubicBezTo>
                  <a:pt x="8640818" y="3701427"/>
                  <a:pt x="8647310" y="3700950"/>
                  <a:pt x="8651155" y="3695557"/>
                </a:cubicBezTo>
                <a:cubicBezTo>
                  <a:pt x="8650675" y="3690483"/>
                  <a:pt x="8648030" y="3685567"/>
                  <a:pt x="8647547" y="3680491"/>
                </a:cubicBezTo>
                <a:cubicBezTo>
                  <a:pt x="8689856" y="3667165"/>
                  <a:pt x="8740338" y="3671124"/>
                  <a:pt x="8786973" y="3657481"/>
                </a:cubicBezTo>
                <a:cubicBezTo>
                  <a:pt x="8802119" y="3656368"/>
                  <a:pt x="8817504" y="3657793"/>
                  <a:pt x="8830484" y="3656841"/>
                </a:cubicBezTo>
                <a:cubicBezTo>
                  <a:pt x="8832650" y="3656682"/>
                  <a:pt x="8834570" y="3653986"/>
                  <a:pt x="8834331" y="3651448"/>
                </a:cubicBezTo>
                <a:cubicBezTo>
                  <a:pt x="8834090" y="3648911"/>
                  <a:pt x="8831926" y="3649069"/>
                  <a:pt x="8829762" y="3649228"/>
                </a:cubicBezTo>
                <a:cubicBezTo>
                  <a:pt x="8816541" y="3647643"/>
                  <a:pt x="8801397" y="3648755"/>
                  <a:pt x="8786252" y="3649868"/>
                </a:cubicBezTo>
                <a:cubicBezTo>
                  <a:pt x="8781684" y="3647648"/>
                  <a:pt x="8777597" y="3650503"/>
                  <a:pt x="8771348" y="3653517"/>
                </a:cubicBezTo>
                <a:cubicBezTo>
                  <a:pt x="8773029" y="3648283"/>
                  <a:pt x="8768704" y="3648600"/>
                  <a:pt x="8768462" y="3646063"/>
                </a:cubicBezTo>
                <a:cubicBezTo>
                  <a:pt x="8777116" y="3645427"/>
                  <a:pt x="8785771" y="3644792"/>
                  <a:pt x="8796588" y="3643998"/>
                </a:cubicBezTo>
                <a:cubicBezTo>
                  <a:pt x="8803079" y="3620525"/>
                  <a:pt x="8819665" y="3634639"/>
                  <a:pt x="8828800" y="3616083"/>
                </a:cubicBezTo>
                <a:cubicBezTo>
                  <a:pt x="8808364" y="3607362"/>
                  <a:pt x="8785288" y="3616723"/>
                  <a:pt x="8763413" y="3615773"/>
                </a:cubicBezTo>
                <a:cubicBezTo>
                  <a:pt x="8761249" y="3615932"/>
                  <a:pt x="8756441" y="3611175"/>
                  <a:pt x="8754277" y="3611332"/>
                </a:cubicBezTo>
                <a:cubicBezTo>
                  <a:pt x="8743219" y="3609591"/>
                  <a:pt x="8734804" y="3612764"/>
                  <a:pt x="8724228" y="3616094"/>
                </a:cubicBezTo>
                <a:cubicBezTo>
                  <a:pt x="8725432" y="3628781"/>
                  <a:pt x="8705960" y="3630211"/>
                  <a:pt x="8697545" y="3633384"/>
                </a:cubicBezTo>
                <a:cubicBezTo>
                  <a:pt x="8698988" y="3625613"/>
                  <a:pt x="8694901" y="3628469"/>
                  <a:pt x="8692498" y="3626089"/>
                </a:cubicBezTo>
                <a:cubicBezTo>
                  <a:pt x="8694661" y="3625930"/>
                  <a:pt x="8694661" y="3625930"/>
                  <a:pt x="8694661" y="3625930"/>
                </a:cubicBezTo>
                <a:cubicBezTo>
                  <a:pt x="8694420" y="3623393"/>
                  <a:pt x="8694420" y="3623393"/>
                  <a:pt x="8694420" y="3623393"/>
                </a:cubicBezTo>
                <a:cubicBezTo>
                  <a:pt x="8694420" y="3623393"/>
                  <a:pt x="8696584" y="3623234"/>
                  <a:pt x="8698507" y="3620539"/>
                </a:cubicBezTo>
                <a:cubicBezTo>
                  <a:pt x="8698748" y="3623075"/>
                  <a:pt x="8698748" y="3623075"/>
                  <a:pt x="8698748" y="3623075"/>
                </a:cubicBezTo>
                <a:cubicBezTo>
                  <a:pt x="8701151" y="3625453"/>
                  <a:pt x="8707642" y="3624978"/>
                  <a:pt x="8711488" y="3619585"/>
                </a:cubicBezTo>
                <a:cubicBezTo>
                  <a:pt x="8700669" y="3620379"/>
                  <a:pt x="8707881" y="3604518"/>
                  <a:pt x="8709563" y="3599285"/>
                </a:cubicBezTo>
                <a:cubicBezTo>
                  <a:pt x="8714130" y="3601504"/>
                  <a:pt x="8716775" y="3606421"/>
                  <a:pt x="8717255" y="3611496"/>
                </a:cubicBezTo>
                <a:cubicBezTo>
                  <a:pt x="8728314" y="3613239"/>
                  <a:pt x="8733360" y="3597538"/>
                  <a:pt x="8742015" y="3596902"/>
                </a:cubicBezTo>
                <a:cubicBezTo>
                  <a:pt x="8752594" y="3593571"/>
                  <a:pt x="8766295" y="3600230"/>
                  <a:pt x="8773746" y="3586907"/>
                </a:cubicBezTo>
                <a:cubicBezTo>
                  <a:pt x="8789853" y="3595945"/>
                  <a:pt x="8805960" y="3581986"/>
                  <a:pt x="8823267" y="3580716"/>
                </a:cubicBezTo>
                <a:cubicBezTo>
                  <a:pt x="8827835" y="3582936"/>
                  <a:pt x="8834807" y="3587534"/>
                  <a:pt x="8841536" y="3589597"/>
                </a:cubicBezTo>
                <a:cubicBezTo>
                  <a:pt x="8852356" y="3588801"/>
                  <a:pt x="8865095" y="3585310"/>
                  <a:pt x="8878077" y="3584357"/>
                </a:cubicBezTo>
                <a:cubicBezTo>
                  <a:pt x="8876635" y="3592129"/>
                  <a:pt x="8880241" y="3584199"/>
                  <a:pt x="8882405" y="3584040"/>
                </a:cubicBezTo>
                <a:cubicBezTo>
                  <a:pt x="8888413" y="3578489"/>
                  <a:pt x="8908848" y="3587209"/>
                  <a:pt x="8918461" y="3573727"/>
                </a:cubicBezTo>
                <a:cubicBezTo>
                  <a:pt x="8920625" y="3573568"/>
                  <a:pt x="8920385" y="3571031"/>
                  <a:pt x="8922548" y="3570872"/>
                </a:cubicBezTo>
                <a:cubicBezTo>
                  <a:pt x="8924712" y="3570713"/>
                  <a:pt x="8926876" y="3570554"/>
                  <a:pt x="8929038" y="3570395"/>
                </a:cubicBezTo>
                <a:cubicBezTo>
                  <a:pt x="8940819" y="3579752"/>
                  <a:pt x="8960291" y="3578322"/>
                  <a:pt x="8977358" y="3574513"/>
                </a:cubicBezTo>
                <a:cubicBezTo>
                  <a:pt x="8977358" y="3574513"/>
                  <a:pt x="8979521" y="3574354"/>
                  <a:pt x="8979521" y="3574354"/>
                </a:cubicBezTo>
                <a:cubicBezTo>
                  <a:pt x="8986013" y="3573878"/>
                  <a:pt x="8990581" y="3576098"/>
                  <a:pt x="8996829" y="3573083"/>
                </a:cubicBezTo>
                <a:cubicBezTo>
                  <a:pt x="8996589" y="3570547"/>
                  <a:pt x="8996589" y="3570547"/>
                  <a:pt x="8996349" y="3568009"/>
                </a:cubicBezTo>
                <a:cubicBezTo>
                  <a:pt x="8996349" y="3568009"/>
                  <a:pt x="8996349" y="3568009"/>
                  <a:pt x="8993945" y="3565631"/>
                </a:cubicBezTo>
                <a:cubicBezTo>
                  <a:pt x="8993945" y="3565631"/>
                  <a:pt x="8994185" y="3568167"/>
                  <a:pt x="8994185" y="3568167"/>
                </a:cubicBezTo>
                <a:cubicBezTo>
                  <a:pt x="8990100" y="3571022"/>
                  <a:pt x="8985531" y="3568804"/>
                  <a:pt x="8981203" y="3569120"/>
                </a:cubicBezTo>
                <a:cubicBezTo>
                  <a:pt x="8979041" y="3569279"/>
                  <a:pt x="8976877" y="3569438"/>
                  <a:pt x="8976636" y="3566901"/>
                </a:cubicBezTo>
                <a:cubicBezTo>
                  <a:pt x="8961011" y="3562938"/>
                  <a:pt x="8947788" y="3561354"/>
                  <a:pt x="8930721" y="3565162"/>
                </a:cubicBezTo>
                <a:cubicBezTo>
                  <a:pt x="8930962" y="3567699"/>
                  <a:pt x="8930962" y="3567699"/>
                  <a:pt x="8930962" y="3567699"/>
                </a:cubicBezTo>
                <a:cubicBezTo>
                  <a:pt x="8930721" y="3565162"/>
                  <a:pt x="8928557" y="3565320"/>
                  <a:pt x="8928557" y="3565320"/>
                </a:cubicBezTo>
                <a:cubicBezTo>
                  <a:pt x="8926395" y="3565479"/>
                  <a:pt x="8924471" y="3568176"/>
                  <a:pt x="8922308" y="3568335"/>
                </a:cubicBezTo>
                <a:cubicBezTo>
                  <a:pt x="8920144" y="3568494"/>
                  <a:pt x="8917981" y="3568652"/>
                  <a:pt x="8915816" y="3568811"/>
                </a:cubicBezTo>
                <a:cubicBezTo>
                  <a:pt x="8888893" y="3560568"/>
                  <a:pt x="8869422" y="3561997"/>
                  <a:pt x="8838651" y="3559146"/>
                </a:cubicBezTo>
                <a:cubicBezTo>
                  <a:pt x="8835045" y="3567076"/>
                  <a:pt x="8828074" y="3562478"/>
                  <a:pt x="8821341" y="3560417"/>
                </a:cubicBezTo>
                <a:cubicBezTo>
                  <a:pt x="8797303" y="3559627"/>
                  <a:pt x="8779996" y="3560898"/>
                  <a:pt x="8767014" y="3561850"/>
                </a:cubicBezTo>
                <a:cubicBezTo>
                  <a:pt x="8762688" y="3562168"/>
                  <a:pt x="8760042" y="3557252"/>
                  <a:pt x="8755715" y="3557570"/>
                </a:cubicBezTo>
                <a:cubicBezTo>
                  <a:pt x="8753551" y="3557729"/>
                  <a:pt x="8749706" y="3563122"/>
                  <a:pt x="8745378" y="3563440"/>
                </a:cubicBezTo>
                <a:cubicBezTo>
                  <a:pt x="8736965" y="3566611"/>
                  <a:pt x="8728070" y="3564710"/>
                  <a:pt x="8720617" y="3555036"/>
                </a:cubicBezTo>
                <a:cubicBezTo>
                  <a:pt x="8772301" y="3548687"/>
                  <a:pt x="8824947" y="3552487"/>
                  <a:pt x="8874227" y="3543758"/>
                </a:cubicBezTo>
                <a:cubicBezTo>
                  <a:pt x="8876390" y="3543599"/>
                  <a:pt x="8876390" y="3543599"/>
                  <a:pt x="8876390" y="3543599"/>
                </a:cubicBezTo>
                <a:cubicBezTo>
                  <a:pt x="8880958" y="3545819"/>
                  <a:pt x="8891534" y="3542487"/>
                  <a:pt x="8898267" y="3544549"/>
                </a:cubicBezTo>
                <a:cubicBezTo>
                  <a:pt x="8897785" y="3539474"/>
                  <a:pt x="8904036" y="3536460"/>
                  <a:pt x="8899467" y="3534240"/>
                </a:cubicBezTo>
                <a:cubicBezTo>
                  <a:pt x="8897544" y="3536936"/>
                  <a:pt x="8897305" y="3534398"/>
                  <a:pt x="8899227" y="3531703"/>
                </a:cubicBezTo>
                <a:cubicBezTo>
                  <a:pt x="8886245" y="3532655"/>
                  <a:pt x="8881678" y="3530435"/>
                  <a:pt x="8875669" y="3535988"/>
                </a:cubicBezTo>
                <a:cubicBezTo>
                  <a:pt x="8875669" y="3535988"/>
                  <a:pt x="8873507" y="3536146"/>
                  <a:pt x="8873507" y="3536146"/>
                </a:cubicBezTo>
                <a:cubicBezTo>
                  <a:pt x="8848744" y="3527744"/>
                  <a:pt x="8817253" y="3517281"/>
                  <a:pt x="8794656" y="3531715"/>
                </a:cubicBezTo>
                <a:cubicBezTo>
                  <a:pt x="8794175" y="3526640"/>
                  <a:pt x="8790088" y="3529495"/>
                  <a:pt x="8789608" y="3524420"/>
                </a:cubicBezTo>
                <a:cubicBezTo>
                  <a:pt x="8780712" y="3522517"/>
                  <a:pt x="8778790" y="3525214"/>
                  <a:pt x="8770375" y="3528387"/>
                </a:cubicBezTo>
                <a:cubicBezTo>
                  <a:pt x="8756673" y="3521729"/>
                  <a:pt x="8724221" y="3524111"/>
                  <a:pt x="8700182" y="3523322"/>
                </a:cubicBezTo>
                <a:cubicBezTo>
                  <a:pt x="8682874" y="3524591"/>
                  <a:pt x="8641285" y="3522534"/>
                  <a:pt x="8609073" y="3527455"/>
                </a:cubicBezTo>
                <a:cubicBezTo>
                  <a:pt x="8598256" y="3528249"/>
                  <a:pt x="8585755" y="3534277"/>
                  <a:pt x="8582870" y="3526823"/>
                </a:cubicBezTo>
                <a:cubicBezTo>
                  <a:pt x="8577340" y="3514453"/>
                  <a:pt x="8607870" y="3514768"/>
                  <a:pt x="8608832" y="3524917"/>
                </a:cubicBezTo>
                <a:cubicBezTo>
                  <a:pt x="8619169" y="3519049"/>
                  <a:pt x="8631668" y="3513019"/>
                  <a:pt x="8642487" y="3512226"/>
                </a:cubicBezTo>
                <a:cubicBezTo>
                  <a:pt x="8672536" y="3507464"/>
                  <a:pt x="8698739" y="3508096"/>
                  <a:pt x="8728304" y="3498259"/>
                </a:cubicBezTo>
                <a:cubicBezTo>
                  <a:pt x="8727345" y="3511106"/>
                  <a:pt x="8735277" y="3502858"/>
                  <a:pt x="8739363" y="3500002"/>
                </a:cubicBezTo>
                <a:cubicBezTo>
                  <a:pt x="8742009" y="3504918"/>
                  <a:pt x="8746095" y="3502064"/>
                  <a:pt x="8746576" y="3507139"/>
                </a:cubicBezTo>
                <a:cubicBezTo>
                  <a:pt x="8754508" y="3498891"/>
                  <a:pt x="8761480" y="3503489"/>
                  <a:pt x="8767489" y="3497938"/>
                </a:cubicBezTo>
                <a:cubicBezTo>
                  <a:pt x="8767489" y="3497938"/>
                  <a:pt x="8767489" y="3497938"/>
                  <a:pt x="8769652" y="3497779"/>
                </a:cubicBezTo>
                <a:cubicBezTo>
                  <a:pt x="8774221" y="3499999"/>
                  <a:pt x="8772057" y="3500158"/>
                  <a:pt x="8775902" y="3494764"/>
                </a:cubicBezTo>
                <a:cubicBezTo>
                  <a:pt x="8774462" y="3502537"/>
                  <a:pt x="8784798" y="3496665"/>
                  <a:pt x="8779029" y="3504756"/>
                </a:cubicBezTo>
                <a:cubicBezTo>
                  <a:pt x="8785278" y="3501742"/>
                  <a:pt x="8787923" y="3506658"/>
                  <a:pt x="8790328" y="3509036"/>
                </a:cubicBezTo>
                <a:cubicBezTo>
                  <a:pt x="8791529" y="3498728"/>
                  <a:pt x="8802587" y="3500471"/>
                  <a:pt x="8805951" y="3490004"/>
                </a:cubicBezTo>
                <a:cubicBezTo>
                  <a:pt x="8803789" y="3490163"/>
                  <a:pt x="8799220" y="3487942"/>
                  <a:pt x="8796816" y="3485564"/>
                </a:cubicBezTo>
                <a:cubicBezTo>
                  <a:pt x="8803065" y="3482550"/>
                  <a:pt x="8806671" y="3474620"/>
                  <a:pt x="8812922" y="3471606"/>
                </a:cubicBezTo>
                <a:cubicBezTo>
                  <a:pt x="8819412" y="3471129"/>
                  <a:pt x="8819894" y="3476205"/>
                  <a:pt x="8824221" y="3475887"/>
                </a:cubicBezTo>
                <a:cubicBezTo>
                  <a:pt x="8828307" y="3473032"/>
                  <a:pt x="8834556" y="3470017"/>
                  <a:pt x="8838883" y="3469699"/>
                </a:cubicBezTo>
                <a:cubicBezTo>
                  <a:pt x="8860278" y="3465575"/>
                  <a:pt x="8889367" y="3473658"/>
                  <a:pt x="8914847" y="3466678"/>
                </a:cubicBezTo>
                <a:cubicBezTo>
                  <a:pt x="8914847" y="3466678"/>
                  <a:pt x="8917011" y="3466519"/>
                  <a:pt x="8917011" y="3466519"/>
                </a:cubicBezTo>
                <a:cubicBezTo>
                  <a:pt x="8917011" y="3466519"/>
                  <a:pt x="8919175" y="3466360"/>
                  <a:pt x="8919175" y="3466360"/>
                </a:cubicBezTo>
                <a:cubicBezTo>
                  <a:pt x="8921337" y="3466201"/>
                  <a:pt x="8921097" y="3463663"/>
                  <a:pt x="8921097" y="3463663"/>
                </a:cubicBezTo>
                <a:cubicBezTo>
                  <a:pt x="8920856" y="3461126"/>
                  <a:pt x="8920856" y="3461126"/>
                  <a:pt x="8918694" y="3461286"/>
                </a:cubicBezTo>
                <a:cubicBezTo>
                  <a:pt x="8918694" y="3461286"/>
                  <a:pt x="8916530" y="3461444"/>
                  <a:pt x="8916530" y="3461444"/>
                </a:cubicBezTo>
                <a:cubicBezTo>
                  <a:pt x="8915807" y="3453832"/>
                  <a:pt x="8911481" y="3454150"/>
                  <a:pt x="8909077" y="3451771"/>
                </a:cubicBezTo>
                <a:cubicBezTo>
                  <a:pt x="8891290" y="3470963"/>
                  <a:pt x="8868209" y="3434330"/>
                  <a:pt x="8852826" y="3455901"/>
                </a:cubicBezTo>
                <a:cubicBezTo>
                  <a:pt x="8840085" y="3459391"/>
                  <a:pt x="8833113" y="3454793"/>
                  <a:pt x="8828064" y="3447498"/>
                </a:cubicBezTo>
                <a:cubicBezTo>
                  <a:pt x="8819891" y="3453209"/>
                  <a:pt x="8813882" y="3458760"/>
                  <a:pt x="8805469" y="3461933"/>
                </a:cubicBezTo>
                <a:cubicBezTo>
                  <a:pt x="8800902" y="3459713"/>
                  <a:pt x="8798256" y="3454797"/>
                  <a:pt x="8797535" y="3447185"/>
                </a:cubicBezTo>
                <a:cubicBezTo>
                  <a:pt x="8801139" y="3439254"/>
                  <a:pt x="8808351" y="3446390"/>
                  <a:pt x="8814843" y="3445914"/>
                </a:cubicBezTo>
                <a:cubicBezTo>
                  <a:pt x="8847295" y="3443531"/>
                  <a:pt x="8873498" y="3444163"/>
                  <a:pt x="8910037" y="3438924"/>
                </a:cubicBezTo>
                <a:cubicBezTo>
                  <a:pt x="8910037" y="3438924"/>
                  <a:pt x="8912201" y="3438766"/>
                  <a:pt x="8912201" y="3438766"/>
                </a:cubicBezTo>
                <a:cubicBezTo>
                  <a:pt x="8931673" y="3437335"/>
                  <a:pt x="8951386" y="3438445"/>
                  <a:pt x="8975665" y="3441772"/>
                </a:cubicBezTo>
                <a:cubicBezTo>
                  <a:pt x="8977828" y="3441613"/>
                  <a:pt x="8977588" y="3439075"/>
                  <a:pt x="8977588" y="3439075"/>
                </a:cubicBezTo>
                <a:cubicBezTo>
                  <a:pt x="8977348" y="3436538"/>
                  <a:pt x="8977107" y="3434000"/>
                  <a:pt x="8974942" y="3434158"/>
                </a:cubicBezTo>
                <a:cubicBezTo>
                  <a:pt x="8957393" y="3432893"/>
                  <a:pt x="8942008" y="3431467"/>
                  <a:pt x="8924700" y="3432738"/>
                </a:cubicBezTo>
                <a:cubicBezTo>
                  <a:pt x="8920374" y="3433055"/>
                  <a:pt x="8916046" y="3433373"/>
                  <a:pt x="8911720" y="3433691"/>
                </a:cubicBezTo>
                <a:cubicBezTo>
                  <a:pt x="8911479" y="3431153"/>
                  <a:pt x="8911479" y="3431153"/>
                  <a:pt x="8911479" y="3431153"/>
                </a:cubicBezTo>
                <a:cubicBezTo>
                  <a:pt x="8891526" y="3427508"/>
                  <a:pt x="8878304" y="3425923"/>
                  <a:pt x="8860756" y="3424657"/>
                </a:cubicBezTo>
                <a:cubicBezTo>
                  <a:pt x="8841284" y="3426086"/>
                  <a:pt x="8821812" y="3427516"/>
                  <a:pt x="8804263" y="3426250"/>
                </a:cubicBezTo>
                <a:cubicBezTo>
                  <a:pt x="8793205" y="3424506"/>
                  <a:pt x="8781907" y="3420225"/>
                  <a:pt x="8773253" y="3420861"/>
                </a:cubicBezTo>
                <a:cubicBezTo>
                  <a:pt x="8766761" y="3421338"/>
                  <a:pt x="8760752" y="3426889"/>
                  <a:pt x="8757387" y="3414360"/>
                </a:cubicBezTo>
                <a:cubicBezTo>
                  <a:pt x="8759309" y="3411664"/>
                  <a:pt x="8763636" y="3411347"/>
                  <a:pt x="8765558" y="3408651"/>
                </a:cubicBezTo>
                <a:cubicBezTo>
                  <a:pt x="8779743" y="3420384"/>
                  <a:pt x="8807389" y="3413245"/>
                  <a:pt x="8812435" y="3397543"/>
                </a:cubicBezTo>
                <a:cubicBezTo>
                  <a:pt x="8823974" y="3404362"/>
                  <a:pt x="8831906" y="3396113"/>
                  <a:pt x="8842964" y="3397857"/>
                </a:cubicBezTo>
                <a:cubicBezTo>
                  <a:pt x="8841523" y="3405628"/>
                  <a:pt x="8845609" y="3402773"/>
                  <a:pt x="8841763" y="3408165"/>
                </a:cubicBezTo>
                <a:cubicBezTo>
                  <a:pt x="8848254" y="3407688"/>
                  <a:pt x="8850176" y="3404992"/>
                  <a:pt x="8854262" y="3402138"/>
                </a:cubicBezTo>
                <a:cubicBezTo>
                  <a:pt x="8854262" y="3402138"/>
                  <a:pt x="8856427" y="3401979"/>
                  <a:pt x="8858590" y="3401820"/>
                </a:cubicBezTo>
                <a:cubicBezTo>
                  <a:pt x="8858590" y="3401820"/>
                  <a:pt x="8860754" y="3401661"/>
                  <a:pt x="8860754" y="3401661"/>
                </a:cubicBezTo>
                <a:cubicBezTo>
                  <a:pt x="8861235" y="3406736"/>
                  <a:pt x="8865563" y="3406418"/>
                  <a:pt x="8870130" y="3408639"/>
                </a:cubicBezTo>
                <a:cubicBezTo>
                  <a:pt x="8872053" y="3405942"/>
                  <a:pt x="8874217" y="3405783"/>
                  <a:pt x="8876140" y="3403087"/>
                </a:cubicBezTo>
                <a:cubicBezTo>
                  <a:pt x="8878062" y="3400390"/>
                  <a:pt x="8878062" y="3400390"/>
                  <a:pt x="8880226" y="3400232"/>
                </a:cubicBezTo>
                <a:cubicBezTo>
                  <a:pt x="8882390" y="3400072"/>
                  <a:pt x="8882390" y="3400072"/>
                  <a:pt x="8882390" y="3400072"/>
                </a:cubicBezTo>
                <a:cubicBezTo>
                  <a:pt x="8882630" y="3402610"/>
                  <a:pt x="8882630" y="3402610"/>
                  <a:pt x="8882630" y="3402610"/>
                </a:cubicBezTo>
                <a:cubicBezTo>
                  <a:pt x="8887439" y="3407366"/>
                  <a:pt x="8891283" y="3401974"/>
                  <a:pt x="8897774" y="3401498"/>
                </a:cubicBezTo>
                <a:cubicBezTo>
                  <a:pt x="8897293" y="3396423"/>
                  <a:pt x="8903302" y="3390872"/>
                  <a:pt x="8898495" y="3386115"/>
                </a:cubicBezTo>
                <a:cubicBezTo>
                  <a:pt x="8900417" y="3383418"/>
                  <a:pt x="8905225" y="3388176"/>
                  <a:pt x="8907148" y="3385479"/>
                </a:cubicBezTo>
                <a:cubicBezTo>
                  <a:pt x="8904745" y="3383100"/>
                  <a:pt x="8906908" y="3382941"/>
                  <a:pt x="8908831" y="3380246"/>
                </a:cubicBezTo>
                <a:cubicBezTo>
                  <a:pt x="8908831" y="3380246"/>
                  <a:pt x="8910995" y="3380086"/>
                  <a:pt x="8913157" y="3379927"/>
                </a:cubicBezTo>
                <a:cubicBezTo>
                  <a:pt x="8913157" y="3379927"/>
                  <a:pt x="8915321" y="3379769"/>
                  <a:pt x="8915080" y="3377232"/>
                </a:cubicBezTo>
                <a:cubicBezTo>
                  <a:pt x="8915080" y="3377232"/>
                  <a:pt x="8912677" y="3374853"/>
                  <a:pt x="8912677" y="3374853"/>
                </a:cubicBezTo>
                <a:cubicBezTo>
                  <a:pt x="8910514" y="3375011"/>
                  <a:pt x="8910514" y="3375011"/>
                  <a:pt x="8908349" y="3375171"/>
                </a:cubicBezTo>
                <a:cubicBezTo>
                  <a:pt x="8898975" y="3368194"/>
                  <a:pt x="8888638" y="3374062"/>
                  <a:pt x="8885030" y="3358997"/>
                </a:cubicBezTo>
                <a:cubicBezTo>
                  <a:pt x="8913637" y="3362006"/>
                  <a:pt x="8956667" y="3356292"/>
                  <a:pt x="8976380" y="3357400"/>
                </a:cubicBezTo>
                <a:cubicBezTo>
                  <a:pt x="8976380" y="3357400"/>
                  <a:pt x="8978543" y="3357241"/>
                  <a:pt x="8978543" y="3357241"/>
                </a:cubicBezTo>
                <a:cubicBezTo>
                  <a:pt x="8980706" y="3357082"/>
                  <a:pt x="8980706" y="3357082"/>
                  <a:pt x="8980465" y="3354546"/>
                </a:cubicBezTo>
                <a:cubicBezTo>
                  <a:pt x="8980226" y="3352008"/>
                  <a:pt x="8980226" y="3352008"/>
                  <a:pt x="8977821" y="3349629"/>
                </a:cubicBezTo>
                <a:cubicBezTo>
                  <a:pt x="8977581" y="3347091"/>
                  <a:pt x="8973494" y="3349946"/>
                  <a:pt x="8973253" y="3347409"/>
                </a:cubicBezTo>
                <a:cubicBezTo>
                  <a:pt x="8975176" y="3344713"/>
                  <a:pt x="8979743" y="3346932"/>
                  <a:pt x="8981187" y="3339162"/>
                </a:cubicBezTo>
                <a:cubicBezTo>
                  <a:pt x="8983591" y="3341541"/>
                  <a:pt x="8985754" y="3341381"/>
                  <a:pt x="8987916" y="3341223"/>
                </a:cubicBezTo>
                <a:cubicBezTo>
                  <a:pt x="8987916" y="3341223"/>
                  <a:pt x="8987676" y="3338685"/>
                  <a:pt x="8987676" y="3338685"/>
                </a:cubicBezTo>
                <a:cubicBezTo>
                  <a:pt x="8985513" y="3338844"/>
                  <a:pt x="8983108" y="3336466"/>
                  <a:pt x="8980945" y="3336625"/>
                </a:cubicBezTo>
                <a:cubicBezTo>
                  <a:pt x="8980704" y="3334087"/>
                  <a:pt x="8978540" y="3334246"/>
                  <a:pt x="8978299" y="3331708"/>
                </a:cubicBezTo>
                <a:cubicBezTo>
                  <a:pt x="8954743" y="3335992"/>
                  <a:pt x="8923731" y="3330604"/>
                  <a:pt x="8899450" y="3327277"/>
                </a:cubicBezTo>
                <a:cubicBezTo>
                  <a:pt x="8899450" y="3327277"/>
                  <a:pt x="8899211" y="3324740"/>
                  <a:pt x="8899211" y="3324740"/>
                </a:cubicBezTo>
                <a:cubicBezTo>
                  <a:pt x="8899211" y="3324740"/>
                  <a:pt x="8898969" y="3322202"/>
                  <a:pt x="8901134" y="3322042"/>
                </a:cubicBezTo>
                <a:cubicBezTo>
                  <a:pt x="8913633" y="3316015"/>
                  <a:pt x="8934308" y="3327273"/>
                  <a:pt x="8946809" y="3321245"/>
                </a:cubicBezTo>
                <a:cubicBezTo>
                  <a:pt x="8955221" y="3318071"/>
                  <a:pt x="8953778" y="3302847"/>
                  <a:pt x="8964355" y="3299515"/>
                </a:cubicBezTo>
                <a:cubicBezTo>
                  <a:pt x="8963874" y="3294440"/>
                  <a:pt x="8961469" y="3292062"/>
                  <a:pt x="8961229" y="3289524"/>
                </a:cubicBezTo>
                <a:cubicBezTo>
                  <a:pt x="8947767" y="3285402"/>
                  <a:pt x="8936949" y="3286197"/>
                  <a:pt x="8923486" y="3282075"/>
                </a:cubicBezTo>
                <a:cubicBezTo>
                  <a:pt x="8923247" y="3279537"/>
                  <a:pt x="8923006" y="3277000"/>
                  <a:pt x="8922764" y="3274462"/>
                </a:cubicBezTo>
                <a:cubicBezTo>
                  <a:pt x="8938391" y="3278425"/>
                  <a:pt x="8961950" y="3274141"/>
                  <a:pt x="8973007" y="3275883"/>
                </a:cubicBezTo>
                <a:cubicBezTo>
                  <a:pt x="8973007" y="3275883"/>
                  <a:pt x="8971325" y="3281118"/>
                  <a:pt x="8973248" y="3278422"/>
                </a:cubicBezTo>
                <a:cubicBezTo>
                  <a:pt x="8981421" y="3272711"/>
                  <a:pt x="8998010" y="3286823"/>
                  <a:pt x="9000652" y="3268744"/>
                </a:cubicBezTo>
                <a:cubicBezTo>
                  <a:pt x="8983101" y="3244481"/>
                  <a:pt x="8954255" y="3261930"/>
                  <a:pt x="8932139" y="3258443"/>
                </a:cubicBezTo>
                <a:cubicBezTo>
                  <a:pt x="8922524" y="3248929"/>
                  <a:pt x="8916273" y="3251943"/>
                  <a:pt x="8908341" y="3260191"/>
                </a:cubicBezTo>
                <a:cubicBezTo>
                  <a:pt x="8896321" y="3248299"/>
                  <a:pt x="8882137" y="3259559"/>
                  <a:pt x="8873963" y="3242273"/>
                </a:cubicBezTo>
                <a:cubicBezTo>
                  <a:pt x="8873721" y="3239737"/>
                  <a:pt x="8873721" y="3239737"/>
                  <a:pt x="8873721" y="3239737"/>
                </a:cubicBezTo>
                <a:cubicBezTo>
                  <a:pt x="8873482" y="3237198"/>
                  <a:pt x="8873482" y="3237198"/>
                  <a:pt x="8873482" y="3237198"/>
                </a:cubicBezTo>
                <a:cubicBezTo>
                  <a:pt x="8881415" y="3251947"/>
                  <a:pt x="8900405" y="3222447"/>
                  <a:pt x="8904733" y="3245125"/>
                </a:cubicBezTo>
                <a:cubicBezTo>
                  <a:pt x="8908579" y="3239732"/>
                  <a:pt x="8907857" y="3232120"/>
                  <a:pt x="8916271" y="3228947"/>
                </a:cubicBezTo>
                <a:cubicBezTo>
                  <a:pt x="8918435" y="3228788"/>
                  <a:pt x="8918435" y="3228788"/>
                  <a:pt x="8920838" y="3231167"/>
                </a:cubicBezTo>
                <a:cubicBezTo>
                  <a:pt x="8921080" y="3233704"/>
                  <a:pt x="8921080" y="3233704"/>
                  <a:pt x="8921319" y="3236242"/>
                </a:cubicBezTo>
                <a:cubicBezTo>
                  <a:pt x="8929973" y="3235606"/>
                  <a:pt x="8938869" y="3237508"/>
                  <a:pt x="8939832" y="3247660"/>
                </a:cubicBezTo>
                <a:cubicBezTo>
                  <a:pt x="8941274" y="3239887"/>
                  <a:pt x="8950167" y="3241789"/>
                  <a:pt x="8953773" y="3233859"/>
                </a:cubicBezTo>
                <a:cubicBezTo>
                  <a:pt x="8955937" y="3233701"/>
                  <a:pt x="8955937" y="3233701"/>
                  <a:pt x="8956176" y="3236238"/>
                </a:cubicBezTo>
                <a:cubicBezTo>
                  <a:pt x="8958341" y="3236079"/>
                  <a:pt x="8958341" y="3236079"/>
                  <a:pt x="8958099" y="3233541"/>
                </a:cubicBezTo>
                <a:cubicBezTo>
                  <a:pt x="8958099" y="3233541"/>
                  <a:pt x="8958099" y="3233541"/>
                  <a:pt x="8957860" y="3231004"/>
                </a:cubicBezTo>
                <a:cubicBezTo>
                  <a:pt x="8955695" y="3231163"/>
                  <a:pt x="8955695" y="3231163"/>
                  <a:pt x="8953532" y="3231321"/>
                </a:cubicBezTo>
                <a:cubicBezTo>
                  <a:pt x="8946320" y="3224185"/>
                  <a:pt x="8930694" y="3220223"/>
                  <a:pt x="8920117" y="3223555"/>
                </a:cubicBezTo>
                <a:cubicBezTo>
                  <a:pt x="8920117" y="3223555"/>
                  <a:pt x="8917713" y="3221176"/>
                  <a:pt x="8915549" y="3221335"/>
                </a:cubicBezTo>
                <a:cubicBezTo>
                  <a:pt x="8917713" y="3221176"/>
                  <a:pt x="8917713" y="3221176"/>
                  <a:pt x="8917713" y="3221176"/>
                </a:cubicBezTo>
                <a:cubicBezTo>
                  <a:pt x="8906413" y="3216896"/>
                  <a:pt x="8889105" y="3218165"/>
                  <a:pt x="8886460" y="3213250"/>
                </a:cubicBezTo>
                <a:cubicBezTo>
                  <a:pt x="8891508" y="3197549"/>
                  <a:pt x="8901846" y="3214675"/>
                  <a:pt x="8912183" y="3208807"/>
                </a:cubicBezTo>
                <a:cubicBezTo>
                  <a:pt x="8913865" y="3203572"/>
                  <a:pt x="8915787" y="3200877"/>
                  <a:pt x="8912903" y="3193422"/>
                </a:cubicBezTo>
                <a:cubicBezTo>
                  <a:pt x="8919154" y="3190409"/>
                  <a:pt x="8921316" y="3190250"/>
                  <a:pt x="8924202" y="3197703"/>
                </a:cubicBezTo>
                <a:cubicBezTo>
                  <a:pt x="8922038" y="3197862"/>
                  <a:pt x="8922279" y="3200400"/>
                  <a:pt x="8920356" y="3203096"/>
                </a:cubicBezTo>
                <a:cubicBezTo>
                  <a:pt x="8931655" y="3207377"/>
                  <a:pt x="8935500" y="3201984"/>
                  <a:pt x="8949204" y="3208643"/>
                </a:cubicBezTo>
                <a:cubicBezTo>
                  <a:pt x="8960260" y="3187391"/>
                  <a:pt x="8975406" y="3209275"/>
                  <a:pt x="8989589" y="3198013"/>
                </a:cubicBezTo>
                <a:cubicBezTo>
                  <a:pt x="8996559" y="3202612"/>
                  <a:pt x="9000887" y="3202294"/>
                  <a:pt x="9007379" y="3201817"/>
                </a:cubicBezTo>
                <a:cubicBezTo>
                  <a:pt x="9009540" y="3201658"/>
                  <a:pt x="9013869" y="3201340"/>
                  <a:pt x="9018195" y="3201023"/>
                </a:cubicBezTo>
                <a:cubicBezTo>
                  <a:pt x="9025889" y="3213233"/>
                  <a:pt x="9032621" y="3215294"/>
                  <a:pt x="9040552" y="3207046"/>
                </a:cubicBezTo>
                <a:cubicBezTo>
                  <a:pt x="9042956" y="3209426"/>
                  <a:pt x="9045120" y="3209266"/>
                  <a:pt x="9047284" y="3209107"/>
                </a:cubicBezTo>
                <a:cubicBezTo>
                  <a:pt x="9049447" y="3208949"/>
                  <a:pt x="9049447" y="3208949"/>
                  <a:pt x="9049447" y="3208949"/>
                </a:cubicBezTo>
                <a:cubicBezTo>
                  <a:pt x="9051610" y="3208789"/>
                  <a:pt x="9053533" y="3206094"/>
                  <a:pt x="9053293" y="3203557"/>
                </a:cubicBezTo>
                <a:cubicBezTo>
                  <a:pt x="9053052" y="3201019"/>
                  <a:pt x="9050888" y="3201177"/>
                  <a:pt x="9050888" y="3201177"/>
                </a:cubicBezTo>
                <a:cubicBezTo>
                  <a:pt x="9048724" y="3201337"/>
                  <a:pt x="9048724" y="3201337"/>
                  <a:pt x="9046562" y="3201496"/>
                </a:cubicBezTo>
                <a:cubicBezTo>
                  <a:pt x="9044398" y="3201653"/>
                  <a:pt x="9042236" y="3201812"/>
                  <a:pt x="9041995" y="3199276"/>
                </a:cubicBezTo>
                <a:cubicBezTo>
                  <a:pt x="9041995" y="3199276"/>
                  <a:pt x="9039830" y="3199434"/>
                  <a:pt x="9039830" y="3199434"/>
                </a:cubicBezTo>
                <a:cubicBezTo>
                  <a:pt x="9033099" y="3197373"/>
                  <a:pt x="9024204" y="3195471"/>
                  <a:pt x="9017473" y="3193411"/>
                </a:cubicBezTo>
                <a:cubicBezTo>
                  <a:pt x="9013147" y="3193728"/>
                  <a:pt x="9010983" y="3193888"/>
                  <a:pt x="9006655" y="3194205"/>
                </a:cubicBezTo>
                <a:cubicBezTo>
                  <a:pt x="9002329" y="3194523"/>
                  <a:pt x="8995839" y="3194999"/>
                  <a:pt x="8991270" y="3192779"/>
                </a:cubicBezTo>
                <a:cubicBezTo>
                  <a:pt x="8983336" y="3178031"/>
                  <a:pt x="8969155" y="3189292"/>
                  <a:pt x="8961942" y="3182157"/>
                </a:cubicBezTo>
                <a:cubicBezTo>
                  <a:pt x="8974202" y="3173592"/>
                  <a:pt x="8984056" y="3162648"/>
                  <a:pt x="8996797" y="3159156"/>
                </a:cubicBezTo>
                <a:cubicBezTo>
                  <a:pt x="8996797" y="3159156"/>
                  <a:pt x="8996797" y="3159156"/>
                  <a:pt x="8997038" y="3161695"/>
                </a:cubicBezTo>
                <a:cubicBezTo>
                  <a:pt x="8999202" y="3161535"/>
                  <a:pt x="8999202" y="3161535"/>
                  <a:pt x="8999202" y="3161535"/>
                </a:cubicBezTo>
                <a:cubicBezTo>
                  <a:pt x="8999442" y="3164073"/>
                  <a:pt x="8999442" y="3164073"/>
                  <a:pt x="8999442" y="3164073"/>
                </a:cubicBezTo>
                <a:cubicBezTo>
                  <a:pt x="8995596" y="3169466"/>
                  <a:pt x="9013385" y="3173271"/>
                  <a:pt x="9009777" y="3158204"/>
                </a:cubicBezTo>
                <a:cubicBezTo>
                  <a:pt x="9005451" y="3158521"/>
                  <a:pt x="9003047" y="3156144"/>
                  <a:pt x="9001123" y="3158839"/>
                </a:cubicBezTo>
                <a:cubicBezTo>
                  <a:pt x="8998719" y="3156460"/>
                  <a:pt x="8998719" y="3156460"/>
                  <a:pt x="8996317" y="3154082"/>
                </a:cubicBezTo>
                <a:cubicBezTo>
                  <a:pt x="8998480" y="3153923"/>
                  <a:pt x="8998480" y="3153923"/>
                  <a:pt x="8998480" y="3153923"/>
                </a:cubicBezTo>
                <a:cubicBezTo>
                  <a:pt x="9003285" y="3135684"/>
                  <a:pt x="8977565" y="3140128"/>
                  <a:pt x="8970351" y="3132993"/>
                </a:cubicBezTo>
                <a:cubicBezTo>
                  <a:pt x="8978283" y="3124744"/>
                  <a:pt x="8987657" y="3108726"/>
                  <a:pt x="8994871" y="3115860"/>
                </a:cubicBezTo>
                <a:cubicBezTo>
                  <a:pt x="8993188" y="3121096"/>
                  <a:pt x="8990302" y="3113642"/>
                  <a:pt x="8988620" y="3118875"/>
                </a:cubicBezTo>
                <a:cubicBezTo>
                  <a:pt x="8991026" y="3121254"/>
                  <a:pt x="8989342" y="3126488"/>
                  <a:pt x="8993910" y="3128708"/>
                </a:cubicBezTo>
                <a:cubicBezTo>
                  <a:pt x="9003044" y="3133147"/>
                  <a:pt x="9003765" y="3117763"/>
                  <a:pt x="9003284" y="3112688"/>
                </a:cubicBezTo>
                <a:cubicBezTo>
                  <a:pt x="9022515" y="3108722"/>
                  <a:pt x="9041027" y="3120137"/>
                  <a:pt x="9057613" y="3111255"/>
                </a:cubicBezTo>
                <a:cubicBezTo>
                  <a:pt x="9049438" y="3093969"/>
                  <a:pt x="9041506" y="3102216"/>
                  <a:pt x="9027562" y="3093020"/>
                </a:cubicBezTo>
                <a:cubicBezTo>
                  <a:pt x="9020352" y="3108880"/>
                  <a:pt x="9001359" y="3092389"/>
                  <a:pt x="9004724" y="3081921"/>
                </a:cubicBezTo>
                <a:cubicBezTo>
                  <a:pt x="8990781" y="3072725"/>
                  <a:pt x="8988617" y="3072884"/>
                  <a:pt x="8976598" y="3083986"/>
                </a:cubicBezTo>
                <a:cubicBezTo>
                  <a:pt x="8967703" y="3082085"/>
                  <a:pt x="8954721" y="3083037"/>
                  <a:pt x="8946789" y="3068289"/>
                </a:cubicBezTo>
                <a:cubicBezTo>
                  <a:pt x="8950876" y="3065434"/>
                  <a:pt x="8947989" y="3057980"/>
                  <a:pt x="8952316" y="3057663"/>
                </a:cubicBezTo>
                <a:cubicBezTo>
                  <a:pt x="8965057" y="3054173"/>
                  <a:pt x="8974674" y="3063686"/>
                  <a:pt x="8985731" y="3065431"/>
                </a:cubicBezTo>
                <a:cubicBezTo>
                  <a:pt x="8992221" y="3064954"/>
                  <a:pt x="9003522" y="3069234"/>
                  <a:pt x="9006646" y="3056229"/>
                </a:cubicBezTo>
                <a:cubicBezTo>
                  <a:pt x="8989817" y="3039579"/>
                  <a:pt x="8971304" y="3028162"/>
                  <a:pt x="8947988" y="3034985"/>
                </a:cubicBezTo>
                <a:cubicBezTo>
                  <a:pt x="8945583" y="3032606"/>
                  <a:pt x="8941255" y="3032924"/>
                  <a:pt x="8940775" y="3027849"/>
                </a:cubicBezTo>
                <a:cubicBezTo>
                  <a:pt x="8932121" y="3028484"/>
                  <a:pt x="8927312" y="3023727"/>
                  <a:pt x="8922504" y="3018970"/>
                </a:cubicBezTo>
                <a:cubicBezTo>
                  <a:pt x="8902071" y="3010250"/>
                  <a:pt x="8880195" y="3009301"/>
                  <a:pt x="8873462" y="2984243"/>
                </a:cubicBezTo>
                <a:cubicBezTo>
                  <a:pt x="8872982" y="2979169"/>
                  <a:pt x="8874422" y="2971398"/>
                  <a:pt x="8873942" y="2966323"/>
                </a:cubicBezTo>
                <a:cubicBezTo>
                  <a:pt x="8873461" y="2961247"/>
                  <a:pt x="8864324" y="2956809"/>
                  <a:pt x="8861680" y="2951893"/>
                </a:cubicBezTo>
                <a:cubicBezTo>
                  <a:pt x="8858794" y="2944438"/>
                  <a:pt x="8858313" y="2939363"/>
                  <a:pt x="8853746" y="2937145"/>
                </a:cubicBezTo>
                <a:cubicBezTo>
                  <a:pt x="8847495" y="2940158"/>
                  <a:pt x="8839083" y="2943331"/>
                  <a:pt x="8832832" y="2946345"/>
                </a:cubicBezTo>
                <a:cubicBezTo>
                  <a:pt x="8819850" y="2947298"/>
                  <a:pt x="8808312" y="2940480"/>
                  <a:pt x="8793168" y="2941592"/>
                </a:cubicBezTo>
                <a:cubicBezTo>
                  <a:pt x="8780186" y="2942544"/>
                  <a:pt x="8762156" y="2936203"/>
                  <a:pt x="8746772" y="2934779"/>
                </a:cubicBezTo>
                <a:cubicBezTo>
                  <a:pt x="8735712" y="2933034"/>
                  <a:pt x="8725618" y="2941441"/>
                  <a:pt x="8712395" y="2939856"/>
                </a:cubicBezTo>
                <a:cubicBezTo>
                  <a:pt x="8710472" y="2942554"/>
                  <a:pt x="8703982" y="2943030"/>
                  <a:pt x="8699895" y="2945885"/>
                </a:cubicBezTo>
                <a:cubicBezTo>
                  <a:pt x="8698693" y="2933197"/>
                  <a:pt x="8688356" y="2939066"/>
                  <a:pt x="8681624" y="2937005"/>
                </a:cubicBezTo>
                <a:cubicBezTo>
                  <a:pt x="8679221" y="2934626"/>
                  <a:pt x="8674412" y="2929870"/>
                  <a:pt x="8670086" y="2930187"/>
                </a:cubicBezTo>
                <a:cubicBezTo>
                  <a:pt x="8663594" y="2930664"/>
                  <a:pt x="8655421" y="2936374"/>
                  <a:pt x="8648690" y="2934315"/>
                </a:cubicBezTo>
                <a:cubicBezTo>
                  <a:pt x="8644364" y="2934632"/>
                  <a:pt x="8641719" y="2929715"/>
                  <a:pt x="8634988" y="2927654"/>
                </a:cubicBezTo>
                <a:cubicBezTo>
                  <a:pt x="8630660" y="2927972"/>
                  <a:pt x="8626814" y="2933364"/>
                  <a:pt x="8620324" y="2933841"/>
                </a:cubicBezTo>
                <a:cubicBezTo>
                  <a:pt x="8619843" y="2928766"/>
                  <a:pt x="8615757" y="2931620"/>
                  <a:pt x="8615516" y="2929084"/>
                </a:cubicBezTo>
                <a:cubicBezTo>
                  <a:pt x="8593401" y="2948593"/>
                  <a:pt x="8562149" y="2917672"/>
                  <a:pt x="8540275" y="2939718"/>
                </a:cubicBezTo>
                <a:cubicBezTo>
                  <a:pt x="8523687" y="2925606"/>
                  <a:pt x="8496042" y="2932746"/>
                  <a:pt x="8479696" y="2944166"/>
                </a:cubicBezTo>
                <a:cubicBezTo>
                  <a:pt x="8481378" y="2938933"/>
                  <a:pt x="8474888" y="2939409"/>
                  <a:pt x="8474406" y="2934334"/>
                </a:cubicBezTo>
                <a:cubicBezTo>
                  <a:pt x="8448924" y="2941316"/>
                  <a:pt x="8412865" y="2928631"/>
                  <a:pt x="8390751" y="2948142"/>
                </a:cubicBezTo>
                <a:cubicBezTo>
                  <a:pt x="8384260" y="2948617"/>
                  <a:pt x="8377528" y="2946557"/>
                  <a:pt x="8374644" y="2939103"/>
                </a:cubicBezTo>
                <a:cubicBezTo>
                  <a:pt x="8353009" y="2940692"/>
                  <a:pt x="8347480" y="2951318"/>
                  <a:pt x="8331373" y="2942280"/>
                </a:cubicBezTo>
                <a:cubicBezTo>
                  <a:pt x="8327528" y="2947673"/>
                  <a:pt x="8321279" y="2950687"/>
                  <a:pt x="8314787" y="2951163"/>
                </a:cubicBezTo>
                <a:cubicBezTo>
                  <a:pt x="8314065" y="2943551"/>
                  <a:pt x="8309978" y="2946406"/>
                  <a:pt x="8309258" y="2938794"/>
                </a:cubicBezTo>
                <a:cubicBezTo>
                  <a:pt x="8294354" y="2942443"/>
                  <a:pt x="8286900" y="2932769"/>
                  <a:pt x="8274401" y="2938798"/>
                </a:cubicBezTo>
                <a:cubicBezTo>
                  <a:pt x="8279929" y="2951167"/>
                  <a:pt x="8278009" y="2976859"/>
                  <a:pt x="8268393" y="2967345"/>
                </a:cubicBezTo>
                <a:cubicBezTo>
                  <a:pt x="8272239" y="2961953"/>
                  <a:pt x="8272478" y="2964490"/>
                  <a:pt x="8269353" y="2954499"/>
                </a:cubicBezTo>
                <a:cubicBezTo>
                  <a:pt x="8252045" y="2955770"/>
                  <a:pt x="8249157" y="2925320"/>
                  <a:pt x="8231370" y="2944512"/>
                </a:cubicBezTo>
                <a:cubicBezTo>
                  <a:pt x="8226081" y="2934680"/>
                  <a:pt x="8215744" y="2940550"/>
                  <a:pt x="8211659" y="2943405"/>
                </a:cubicBezTo>
                <a:cubicBezTo>
                  <a:pt x="8215505" y="2938012"/>
                  <a:pt x="8200599" y="2941661"/>
                  <a:pt x="8196754" y="2947054"/>
                </a:cubicBezTo>
                <a:cubicBezTo>
                  <a:pt x="8197476" y="2954667"/>
                  <a:pt x="8204447" y="2959265"/>
                  <a:pt x="8200842" y="2967196"/>
                </a:cubicBezTo>
                <a:cubicBezTo>
                  <a:pt x="8205168" y="2966877"/>
                  <a:pt x="8209497" y="2966560"/>
                  <a:pt x="8212141" y="2971476"/>
                </a:cubicBezTo>
                <a:cubicBezTo>
                  <a:pt x="8216950" y="2976233"/>
                  <a:pt x="8208535" y="2979405"/>
                  <a:pt x="8206854" y="2984640"/>
                </a:cubicBezTo>
                <a:cubicBezTo>
                  <a:pt x="8206132" y="2977027"/>
                  <a:pt x="8201804" y="2977344"/>
                  <a:pt x="8201323" y="2972270"/>
                </a:cubicBezTo>
                <a:cubicBezTo>
                  <a:pt x="8190505" y="2973064"/>
                  <a:pt x="8185938" y="2970844"/>
                  <a:pt x="8181851" y="2973699"/>
                </a:cubicBezTo>
                <a:cubicBezTo>
                  <a:pt x="8179448" y="2971321"/>
                  <a:pt x="8178967" y="2966246"/>
                  <a:pt x="8176321" y="2961330"/>
                </a:cubicBezTo>
                <a:cubicBezTo>
                  <a:pt x="8180408" y="2958474"/>
                  <a:pt x="8184253" y="2953082"/>
                  <a:pt x="8183773" y="2948007"/>
                </a:cubicBezTo>
                <a:cubicBezTo>
                  <a:pt x="8171993" y="2938651"/>
                  <a:pt x="8156608" y="2937226"/>
                  <a:pt x="8134973" y="2938814"/>
                </a:cubicBezTo>
                <a:cubicBezTo>
                  <a:pt x="8133291" y="2944049"/>
                  <a:pt x="8128724" y="2941828"/>
                  <a:pt x="8129445" y="2949441"/>
                </a:cubicBezTo>
                <a:cubicBezTo>
                  <a:pt x="8132571" y="2959431"/>
                  <a:pt x="8141466" y="2961334"/>
                  <a:pt x="8133773" y="2972119"/>
                </a:cubicBezTo>
                <a:cubicBezTo>
                  <a:pt x="8131128" y="2967203"/>
                  <a:pt x="8129447" y="2972436"/>
                  <a:pt x="8127041" y="2970058"/>
                </a:cubicBezTo>
                <a:cubicBezTo>
                  <a:pt x="8126561" y="2964984"/>
                  <a:pt x="8127040" y="2947062"/>
                  <a:pt x="8117423" y="2937548"/>
                </a:cubicBezTo>
                <a:cubicBezTo>
                  <a:pt x="8113337" y="2940403"/>
                  <a:pt x="8107087" y="2943417"/>
                  <a:pt x="8103242" y="2948810"/>
                </a:cubicBezTo>
                <a:cubicBezTo>
                  <a:pt x="8097231" y="2931365"/>
                  <a:pt x="8061173" y="2941678"/>
                  <a:pt x="8069828" y="2964039"/>
                </a:cubicBezTo>
                <a:cubicBezTo>
                  <a:pt x="8063339" y="2964514"/>
                  <a:pt x="8063819" y="2969590"/>
                  <a:pt x="8060933" y="2962137"/>
                </a:cubicBezTo>
                <a:cubicBezTo>
                  <a:pt x="8064779" y="2956743"/>
                  <a:pt x="8064539" y="2954206"/>
                  <a:pt x="8065980" y="2946435"/>
                </a:cubicBezTo>
                <a:cubicBezTo>
                  <a:pt x="8061413" y="2944216"/>
                  <a:pt x="8056845" y="2941996"/>
                  <a:pt x="8052518" y="2942313"/>
                </a:cubicBezTo>
                <a:cubicBezTo>
                  <a:pt x="8044826" y="2953098"/>
                  <a:pt x="8033047" y="2943743"/>
                  <a:pt x="8024393" y="2944377"/>
                </a:cubicBezTo>
                <a:cubicBezTo>
                  <a:pt x="8017901" y="2944855"/>
                  <a:pt x="8018623" y="2952467"/>
                  <a:pt x="8013575" y="2945173"/>
                </a:cubicBezTo>
                <a:cubicBezTo>
                  <a:pt x="8010930" y="2940257"/>
                  <a:pt x="8002518" y="2943429"/>
                  <a:pt x="8000352" y="2943588"/>
                </a:cubicBezTo>
                <a:cubicBezTo>
                  <a:pt x="7989054" y="2939308"/>
                  <a:pt x="7984968" y="2942162"/>
                  <a:pt x="7975112" y="2953107"/>
                </a:cubicBezTo>
                <a:cubicBezTo>
                  <a:pt x="7974390" y="2945495"/>
                  <a:pt x="7969583" y="2940737"/>
                  <a:pt x="7966697" y="2933283"/>
                </a:cubicBezTo>
                <a:cubicBezTo>
                  <a:pt x="7954197" y="2939311"/>
                  <a:pt x="7953237" y="2952158"/>
                  <a:pt x="7949632" y="2960088"/>
                </a:cubicBezTo>
                <a:cubicBezTo>
                  <a:pt x="7947227" y="2957709"/>
                  <a:pt x="7943382" y="2963102"/>
                  <a:pt x="7936650" y="2961040"/>
                </a:cubicBezTo>
                <a:cubicBezTo>
                  <a:pt x="7934245" y="2958662"/>
                  <a:pt x="7934245" y="2958662"/>
                  <a:pt x="7934245" y="2958662"/>
                </a:cubicBezTo>
                <a:cubicBezTo>
                  <a:pt x="7934245" y="2958662"/>
                  <a:pt x="7934006" y="2956124"/>
                  <a:pt x="7934006" y="2956124"/>
                </a:cubicBezTo>
                <a:cubicBezTo>
                  <a:pt x="7940737" y="2958185"/>
                  <a:pt x="7945305" y="2960404"/>
                  <a:pt x="7946505" y="2950096"/>
                </a:cubicBezTo>
                <a:cubicBezTo>
                  <a:pt x="7941817" y="2946607"/>
                  <a:pt x="7937008" y="2941850"/>
                  <a:pt x="7932442" y="2939631"/>
                </a:cubicBezTo>
                <a:lnTo>
                  <a:pt x="7929880" y="2939264"/>
                </a:lnTo>
                <a:lnTo>
                  <a:pt x="7929608" y="2938631"/>
                </a:lnTo>
                <a:cubicBezTo>
                  <a:pt x="7928977" y="2937592"/>
                  <a:pt x="7928315" y="2936192"/>
                  <a:pt x="7928074" y="2933303"/>
                </a:cubicBezTo>
                <a:cubicBezTo>
                  <a:pt x="7930238" y="2933123"/>
                  <a:pt x="7934565" y="2932759"/>
                  <a:pt x="7936729" y="2932579"/>
                </a:cubicBezTo>
                <a:cubicBezTo>
                  <a:pt x="7936489" y="2929690"/>
                  <a:pt x="7936489" y="2929690"/>
                  <a:pt x="7938651" y="2929510"/>
                </a:cubicBezTo>
                <a:cubicBezTo>
                  <a:pt x="7938892" y="2932399"/>
                  <a:pt x="7941057" y="2932218"/>
                  <a:pt x="7941057" y="2932218"/>
                </a:cubicBezTo>
                <a:cubicBezTo>
                  <a:pt x="7943460" y="2934927"/>
                  <a:pt x="7944181" y="2943595"/>
                  <a:pt x="7948268" y="2940344"/>
                </a:cubicBezTo>
                <a:cubicBezTo>
                  <a:pt x="7952114" y="2934203"/>
                  <a:pt x="7960528" y="2930590"/>
                  <a:pt x="7968941" y="2926977"/>
                </a:cubicBezTo>
                <a:cubicBezTo>
                  <a:pt x="7969182" y="2929866"/>
                  <a:pt x="7969422" y="2932756"/>
                  <a:pt x="7969663" y="2935645"/>
                </a:cubicBezTo>
                <a:cubicBezTo>
                  <a:pt x="7986971" y="2934198"/>
                  <a:pt x="8002115" y="2932932"/>
                  <a:pt x="8007163" y="2915054"/>
                </a:cubicBezTo>
                <a:cubicBezTo>
                  <a:pt x="8000431" y="2912706"/>
                  <a:pt x="7998027" y="2909998"/>
                  <a:pt x="7995143" y="2901511"/>
                </a:cubicBezTo>
                <a:cubicBezTo>
                  <a:pt x="8005719" y="2897717"/>
                  <a:pt x="8017018" y="2902590"/>
                  <a:pt x="8024950" y="2893198"/>
                </a:cubicBezTo>
                <a:cubicBezTo>
                  <a:pt x="8027114" y="2893018"/>
                  <a:pt x="8027114" y="2893018"/>
                  <a:pt x="8027114" y="2893018"/>
                </a:cubicBezTo>
                <a:cubicBezTo>
                  <a:pt x="8029276" y="2892837"/>
                  <a:pt x="8029276" y="2892837"/>
                  <a:pt x="8029276" y="2892837"/>
                </a:cubicBezTo>
                <a:cubicBezTo>
                  <a:pt x="8033604" y="2892476"/>
                  <a:pt x="8032403" y="2904214"/>
                  <a:pt x="8036730" y="2903852"/>
                </a:cubicBezTo>
                <a:cubicBezTo>
                  <a:pt x="8039855" y="2889044"/>
                  <a:pt x="8055720" y="2896446"/>
                  <a:pt x="8056441" y="2878929"/>
                </a:cubicBezTo>
                <a:cubicBezTo>
                  <a:pt x="8048026" y="2882542"/>
                  <a:pt x="8032161" y="2875140"/>
                  <a:pt x="8028556" y="2884169"/>
                </a:cubicBezTo>
                <a:cubicBezTo>
                  <a:pt x="8026392" y="2884350"/>
                  <a:pt x="8026392" y="2884350"/>
                  <a:pt x="8026392" y="2884350"/>
                </a:cubicBezTo>
                <a:cubicBezTo>
                  <a:pt x="8026392" y="2884350"/>
                  <a:pt x="8024228" y="2884531"/>
                  <a:pt x="8024228" y="2884531"/>
                </a:cubicBezTo>
                <a:cubicBezTo>
                  <a:pt x="8006920" y="2885978"/>
                  <a:pt x="7989853" y="2890314"/>
                  <a:pt x="7976872" y="2891399"/>
                </a:cubicBezTo>
                <a:cubicBezTo>
                  <a:pt x="7972304" y="2888872"/>
                  <a:pt x="7968698" y="2897903"/>
                  <a:pt x="7967737" y="2886345"/>
                </a:cubicBezTo>
                <a:cubicBezTo>
                  <a:pt x="7972063" y="2885983"/>
                  <a:pt x="7978073" y="2879662"/>
                  <a:pt x="7984323" y="2876229"/>
                </a:cubicBezTo>
                <a:cubicBezTo>
                  <a:pt x="7992977" y="2875506"/>
                  <a:pt x="8000670" y="2889410"/>
                  <a:pt x="8003795" y="2874601"/>
                </a:cubicBezTo>
                <a:cubicBezTo>
                  <a:pt x="8001631" y="2874783"/>
                  <a:pt x="7999467" y="2874963"/>
                  <a:pt x="7999226" y="2872074"/>
                </a:cubicBezTo>
                <a:cubicBezTo>
                  <a:pt x="8002110" y="2854376"/>
                  <a:pt x="8025428" y="2846607"/>
                  <a:pt x="8026871" y="2863943"/>
                </a:cubicBezTo>
                <a:cubicBezTo>
                  <a:pt x="8030717" y="2857804"/>
                  <a:pt x="8043699" y="2856719"/>
                  <a:pt x="8046102" y="2859426"/>
                </a:cubicBezTo>
                <a:cubicBezTo>
                  <a:pt x="8044179" y="2862496"/>
                  <a:pt x="8039612" y="2859969"/>
                  <a:pt x="8040334" y="2868636"/>
                </a:cubicBezTo>
                <a:cubicBezTo>
                  <a:pt x="8051632" y="2873512"/>
                  <a:pt x="8053316" y="2867551"/>
                  <a:pt x="8061729" y="2863938"/>
                </a:cubicBezTo>
                <a:cubicBezTo>
                  <a:pt x="8063893" y="2863758"/>
                  <a:pt x="8066054" y="2863577"/>
                  <a:pt x="8068218" y="2863396"/>
                </a:cubicBezTo>
                <a:cubicBezTo>
                  <a:pt x="8070383" y="2863216"/>
                  <a:pt x="8070141" y="2860326"/>
                  <a:pt x="8072546" y="2863034"/>
                </a:cubicBezTo>
                <a:cubicBezTo>
                  <a:pt x="8074708" y="2862854"/>
                  <a:pt x="8074708" y="2862854"/>
                  <a:pt x="8074469" y="2859964"/>
                </a:cubicBezTo>
                <a:cubicBezTo>
                  <a:pt x="8074469" y="2859964"/>
                  <a:pt x="8074228" y="2857075"/>
                  <a:pt x="8074228" y="2857075"/>
                </a:cubicBezTo>
                <a:cubicBezTo>
                  <a:pt x="8072065" y="2857256"/>
                  <a:pt x="8072065" y="2857256"/>
                  <a:pt x="8072065" y="2857256"/>
                </a:cubicBezTo>
                <a:cubicBezTo>
                  <a:pt x="8069902" y="2857437"/>
                  <a:pt x="8067738" y="2857617"/>
                  <a:pt x="8067738" y="2857617"/>
                </a:cubicBezTo>
                <a:cubicBezTo>
                  <a:pt x="8065574" y="2857798"/>
                  <a:pt x="8063410" y="2857980"/>
                  <a:pt x="8063410" y="2857980"/>
                </a:cubicBezTo>
                <a:cubicBezTo>
                  <a:pt x="8063169" y="2855090"/>
                  <a:pt x="8061007" y="2855271"/>
                  <a:pt x="8061007" y="2855271"/>
                </a:cubicBezTo>
                <a:cubicBezTo>
                  <a:pt x="8064852" y="2849129"/>
                  <a:pt x="8071342" y="2848587"/>
                  <a:pt x="8075187" y="2842446"/>
                </a:cubicBezTo>
                <a:cubicBezTo>
                  <a:pt x="8074707" y="2836668"/>
                  <a:pt x="8072062" y="2831071"/>
                  <a:pt x="8071582" y="2825291"/>
                </a:cubicBezTo>
                <a:cubicBezTo>
                  <a:pt x="8113890" y="2810116"/>
                  <a:pt x="8164372" y="2814625"/>
                  <a:pt x="8211007" y="2799088"/>
                </a:cubicBezTo>
                <a:cubicBezTo>
                  <a:pt x="8226153" y="2797821"/>
                  <a:pt x="8241536" y="2799445"/>
                  <a:pt x="8254518" y="2798360"/>
                </a:cubicBezTo>
                <a:cubicBezTo>
                  <a:pt x="8256682" y="2798179"/>
                  <a:pt x="8258605" y="2795109"/>
                  <a:pt x="8258363" y="2792219"/>
                </a:cubicBezTo>
                <a:cubicBezTo>
                  <a:pt x="8258124" y="2789329"/>
                  <a:pt x="8255960" y="2789510"/>
                  <a:pt x="8253796" y="2789691"/>
                </a:cubicBezTo>
                <a:cubicBezTo>
                  <a:pt x="8240575" y="2787887"/>
                  <a:pt x="8225430" y="2789153"/>
                  <a:pt x="8210285" y="2790419"/>
                </a:cubicBezTo>
                <a:cubicBezTo>
                  <a:pt x="8205718" y="2787892"/>
                  <a:pt x="8201632" y="2791143"/>
                  <a:pt x="8195382" y="2794574"/>
                </a:cubicBezTo>
                <a:cubicBezTo>
                  <a:pt x="8197064" y="2788614"/>
                  <a:pt x="8192736" y="2788976"/>
                  <a:pt x="8192496" y="2786087"/>
                </a:cubicBezTo>
                <a:cubicBezTo>
                  <a:pt x="8201150" y="2785363"/>
                  <a:pt x="8209805" y="2784639"/>
                  <a:pt x="8220622" y="2783735"/>
                </a:cubicBezTo>
                <a:cubicBezTo>
                  <a:pt x="8227111" y="2757007"/>
                  <a:pt x="8243699" y="2773077"/>
                  <a:pt x="8252831" y="2751948"/>
                </a:cubicBezTo>
                <a:cubicBezTo>
                  <a:pt x="8232399" y="2742018"/>
                  <a:pt x="8209320" y="2752676"/>
                  <a:pt x="8187447" y="2751596"/>
                </a:cubicBezTo>
                <a:cubicBezTo>
                  <a:pt x="8185283" y="2751777"/>
                  <a:pt x="8180473" y="2746360"/>
                  <a:pt x="8178311" y="2746540"/>
                </a:cubicBezTo>
                <a:cubicBezTo>
                  <a:pt x="8167251" y="2744555"/>
                  <a:pt x="8158838" y="2748168"/>
                  <a:pt x="8148262" y="2751962"/>
                </a:cubicBezTo>
                <a:cubicBezTo>
                  <a:pt x="8149464" y="2766408"/>
                  <a:pt x="8129993" y="2768036"/>
                  <a:pt x="8121580" y="2771650"/>
                </a:cubicBezTo>
                <a:cubicBezTo>
                  <a:pt x="8123022" y="2762800"/>
                  <a:pt x="8118935" y="2766052"/>
                  <a:pt x="8116530" y="2763343"/>
                </a:cubicBezTo>
                <a:cubicBezTo>
                  <a:pt x="8118694" y="2763162"/>
                  <a:pt x="8118694" y="2763162"/>
                  <a:pt x="8118694" y="2763162"/>
                </a:cubicBezTo>
                <a:cubicBezTo>
                  <a:pt x="8118452" y="2760273"/>
                  <a:pt x="8118452" y="2760273"/>
                  <a:pt x="8118452" y="2760273"/>
                </a:cubicBezTo>
                <a:cubicBezTo>
                  <a:pt x="8118452" y="2760273"/>
                  <a:pt x="8120617" y="2760092"/>
                  <a:pt x="8122539" y="2757022"/>
                </a:cubicBezTo>
                <a:cubicBezTo>
                  <a:pt x="8122780" y="2759911"/>
                  <a:pt x="8122780" y="2759911"/>
                  <a:pt x="8122780" y="2759911"/>
                </a:cubicBezTo>
                <a:cubicBezTo>
                  <a:pt x="8125185" y="2762619"/>
                  <a:pt x="8131676" y="2762077"/>
                  <a:pt x="8135521" y="2755937"/>
                </a:cubicBezTo>
                <a:cubicBezTo>
                  <a:pt x="8124703" y="2756842"/>
                  <a:pt x="8131913" y="2738781"/>
                  <a:pt x="8133596" y="2732821"/>
                </a:cubicBezTo>
                <a:cubicBezTo>
                  <a:pt x="8138164" y="2735349"/>
                  <a:pt x="8140809" y="2740948"/>
                  <a:pt x="8141290" y="2746726"/>
                </a:cubicBezTo>
                <a:cubicBezTo>
                  <a:pt x="8152349" y="2748710"/>
                  <a:pt x="8157395" y="2730832"/>
                  <a:pt x="8166049" y="2730108"/>
                </a:cubicBezTo>
                <a:cubicBezTo>
                  <a:pt x="8176627" y="2726314"/>
                  <a:pt x="8190330" y="2733897"/>
                  <a:pt x="8197781" y="2718727"/>
                </a:cubicBezTo>
                <a:cubicBezTo>
                  <a:pt x="8213886" y="2729018"/>
                  <a:pt x="8229992" y="2713123"/>
                  <a:pt x="8247299" y="2711677"/>
                </a:cubicBezTo>
                <a:cubicBezTo>
                  <a:pt x="8251869" y="2714205"/>
                  <a:pt x="8258840" y="2719440"/>
                  <a:pt x="8265570" y="2721787"/>
                </a:cubicBezTo>
                <a:cubicBezTo>
                  <a:pt x="8276389" y="2720884"/>
                  <a:pt x="8289130" y="2716908"/>
                  <a:pt x="8302111" y="2715823"/>
                </a:cubicBezTo>
                <a:cubicBezTo>
                  <a:pt x="8300669" y="2724672"/>
                  <a:pt x="8304273" y="2715642"/>
                  <a:pt x="8306437" y="2715461"/>
                </a:cubicBezTo>
                <a:cubicBezTo>
                  <a:pt x="8312447" y="2709140"/>
                  <a:pt x="8332881" y="2719070"/>
                  <a:pt x="8342495" y="2703718"/>
                </a:cubicBezTo>
                <a:cubicBezTo>
                  <a:pt x="8344659" y="2703537"/>
                  <a:pt x="8344418" y="2700648"/>
                  <a:pt x="8346582" y="2700467"/>
                </a:cubicBezTo>
                <a:cubicBezTo>
                  <a:pt x="8348746" y="2700286"/>
                  <a:pt x="8350908" y="2700105"/>
                  <a:pt x="8353072" y="2699924"/>
                </a:cubicBezTo>
                <a:cubicBezTo>
                  <a:pt x="8364853" y="2710578"/>
                  <a:pt x="8384323" y="2708951"/>
                  <a:pt x="8401391" y="2704614"/>
                </a:cubicBezTo>
                <a:cubicBezTo>
                  <a:pt x="8401391" y="2704614"/>
                  <a:pt x="8403554" y="2704433"/>
                  <a:pt x="8403554" y="2704433"/>
                </a:cubicBezTo>
                <a:cubicBezTo>
                  <a:pt x="8410046" y="2703890"/>
                  <a:pt x="8414613" y="2706418"/>
                  <a:pt x="8420864" y="2702985"/>
                </a:cubicBezTo>
                <a:cubicBezTo>
                  <a:pt x="8420623" y="2700096"/>
                  <a:pt x="8420623" y="2700096"/>
                  <a:pt x="8420383" y="2697206"/>
                </a:cubicBezTo>
                <a:cubicBezTo>
                  <a:pt x="8420383" y="2697206"/>
                  <a:pt x="8420383" y="2697206"/>
                  <a:pt x="8417978" y="2694499"/>
                </a:cubicBezTo>
                <a:cubicBezTo>
                  <a:pt x="8417978" y="2694499"/>
                  <a:pt x="8418220" y="2697388"/>
                  <a:pt x="8418220" y="2697388"/>
                </a:cubicBezTo>
                <a:cubicBezTo>
                  <a:pt x="8414132" y="2700638"/>
                  <a:pt x="8409565" y="2698111"/>
                  <a:pt x="8405237" y="2698473"/>
                </a:cubicBezTo>
                <a:cubicBezTo>
                  <a:pt x="8403073" y="2698654"/>
                  <a:pt x="8400911" y="2698834"/>
                  <a:pt x="8400670" y="2695946"/>
                </a:cubicBezTo>
                <a:cubicBezTo>
                  <a:pt x="8385044" y="2691432"/>
                  <a:pt x="8371822" y="2689629"/>
                  <a:pt x="8354756" y="2693965"/>
                </a:cubicBezTo>
                <a:cubicBezTo>
                  <a:pt x="8354995" y="2696854"/>
                  <a:pt x="8354995" y="2696854"/>
                  <a:pt x="8354995" y="2696854"/>
                </a:cubicBezTo>
                <a:cubicBezTo>
                  <a:pt x="8354756" y="2693965"/>
                  <a:pt x="8352591" y="2694145"/>
                  <a:pt x="8352591" y="2694145"/>
                </a:cubicBezTo>
                <a:cubicBezTo>
                  <a:pt x="8350427" y="2694326"/>
                  <a:pt x="8348505" y="2697397"/>
                  <a:pt x="8346341" y="2697579"/>
                </a:cubicBezTo>
                <a:cubicBezTo>
                  <a:pt x="8344178" y="2697759"/>
                  <a:pt x="8342014" y="2697940"/>
                  <a:pt x="8339851" y="2698121"/>
                </a:cubicBezTo>
                <a:cubicBezTo>
                  <a:pt x="8312926" y="2688733"/>
                  <a:pt x="8293455" y="2690361"/>
                  <a:pt x="8262683" y="2687115"/>
                </a:cubicBezTo>
                <a:cubicBezTo>
                  <a:pt x="8259079" y="2696144"/>
                  <a:pt x="8252106" y="2690909"/>
                  <a:pt x="8245375" y="2688562"/>
                </a:cubicBezTo>
                <a:cubicBezTo>
                  <a:pt x="8221336" y="2687662"/>
                  <a:pt x="8204028" y="2689110"/>
                  <a:pt x="8191047" y="2690195"/>
                </a:cubicBezTo>
                <a:cubicBezTo>
                  <a:pt x="8186720" y="2690556"/>
                  <a:pt x="8184076" y="2684958"/>
                  <a:pt x="8179747" y="2685319"/>
                </a:cubicBezTo>
                <a:cubicBezTo>
                  <a:pt x="8177586" y="2685500"/>
                  <a:pt x="8173740" y="2691642"/>
                  <a:pt x="8169412" y="2692004"/>
                </a:cubicBezTo>
                <a:cubicBezTo>
                  <a:pt x="8160998" y="2695616"/>
                  <a:pt x="8152104" y="2693451"/>
                  <a:pt x="8144651" y="2682435"/>
                </a:cubicBezTo>
                <a:cubicBezTo>
                  <a:pt x="8196334" y="2675205"/>
                  <a:pt x="8248981" y="2679532"/>
                  <a:pt x="8298261" y="2669594"/>
                </a:cubicBezTo>
                <a:cubicBezTo>
                  <a:pt x="8300425" y="2669411"/>
                  <a:pt x="8300425" y="2669411"/>
                  <a:pt x="8300425" y="2669411"/>
                </a:cubicBezTo>
                <a:cubicBezTo>
                  <a:pt x="8304992" y="2671940"/>
                  <a:pt x="8315569" y="2668146"/>
                  <a:pt x="8322300" y="2670492"/>
                </a:cubicBezTo>
                <a:cubicBezTo>
                  <a:pt x="8321819" y="2664714"/>
                  <a:pt x="8328068" y="2661282"/>
                  <a:pt x="8323501" y="2658753"/>
                </a:cubicBezTo>
                <a:cubicBezTo>
                  <a:pt x="8321578" y="2661824"/>
                  <a:pt x="8321337" y="2658934"/>
                  <a:pt x="8323261" y="2655864"/>
                </a:cubicBezTo>
                <a:cubicBezTo>
                  <a:pt x="8310279" y="2656949"/>
                  <a:pt x="8305712" y="2654422"/>
                  <a:pt x="8299703" y="2660743"/>
                </a:cubicBezTo>
                <a:cubicBezTo>
                  <a:pt x="8299703" y="2660743"/>
                  <a:pt x="8297539" y="2660925"/>
                  <a:pt x="8297539" y="2660925"/>
                </a:cubicBezTo>
                <a:cubicBezTo>
                  <a:pt x="8272778" y="2651357"/>
                  <a:pt x="8241286" y="2639442"/>
                  <a:pt x="8218690" y="2655879"/>
                </a:cubicBezTo>
                <a:cubicBezTo>
                  <a:pt x="8218209" y="2650100"/>
                  <a:pt x="8214123" y="2653351"/>
                  <a:pt x="8213642" y="2647572"/>
                </a:cubicBezTo>
                <a:cubicBezTo>
                  <a:pt x="8204747" y="2645405"/>
                  <a:pt x="8202822" y="2648477"/>
                  <a:pt x="8194410" y="2652089"/>
                </a:cubicBezTo>
                <a:cubicBezTo>
                  <a:pt x="8180708" y="2644507"/>
                  <a:pt x="8148255" y="2647220"/>
                  <a:pt x="8124215" y="2646321"/>
                </a:cubicBezTo>
                <a:cubicBezTo>
                  <a:pt x="8106906" y="2647767"/>
                  <a:pt x="8065320" y="2645424"/>
                  <a:pt x="8033107" y="2651027"/>
                </a:cubicBezTo>
                <a:cubicBezTo>
                  <a:pt x="8022289" y="2651932"/>
                  <a:pt x="8009789" y="2658796"/>
                  <a:pt x="8006904" y="2650309"/>
                </a:cubicBezTo>
                <a:cubicBezTo>
                  <a:pt x="8001374" y="2636223"/>
                  <a:pt x="8031903" y="2636580"/>
                  <a:pt x="8032866" y="2648138"/>
                </a:cubicBezTo>
                <a:cubicBezTo>
                  <a:pt x="8043203" y="2641455"/>
                  <a:pt x="8055703" y="2634590"/>
                  <a:pt x="8066521" y="2633686"/>
                </a:cubicBezTo>
                <a:cubicBezTo>
                  <a:pt x="8096570" y="2628265"/>
                  <a:pt x="8122771" y="2628983"/>
                  <a:pt x="8152339" y="2617783"/>
                </a:cubicBezTo>
                <a:cubicBezTo>
                  <a:pt x="8151379" y="2632411"/>
                  <a:pt x="8159311" y="2623019"/>
                  <a:pt x="8163398" y="2619768"/>
                </a:cubicBezTo>
                <a:cubicBezTo>
                  <a:pt x="8166042" y="2625366"/>
                  <a:pt x="8170129" y="2622115"/>
                  <a:pt x="8170610" y="2627893"/>
                </a:cubicBezTo>
                <a:cubicBezTo>
                  <a:pt x="8178542" y="2618502"/>
                  <a:pt x="8185514" y="2623738"/>
                  <a:pt x="8191522" y="2617416"/>
                </a:cubicBezTo>
                <a:cubicBezTo>
                  <a:pt x="8191522" y="2617416"/>
                  <a:pt x="8191522" y="2617416"/>
                  <a:pt x="8193686" y="2617236"/>
                </a:cubicBezTo>
                <a:cubicBezTo>
                  <a:pt x="8198253" y="2619764"/>
                  <a:pt x="8196089" y="2619945"/>
                  <a:pt x="8199936" y="2613804"/>
                </a:cubicBezTo>
                <a:cubicBezTo>
                  <a:pt x="8198494" y="2622653"/>
                  <a:pt x="8208832" y="2615968"/>
                  <a:pt x="8203064" y="2625180"/>
                </a:cubicBezTo>
                <a:cubicBezTo>
                  <a:pt x="8209312" y="2621748"/>
                  <a:pt x="8211957" y="2627347"/>
                  <a:pt x="8214360" y="2630055"/>
                </a:cubicBezTo>
                <a:cubicBezTo>
                  <a:pt x="8215563" y="2618317"/>
                  <a:pt x="8226621" y="2620302"/>
                  <a:pt x="8229985" y="2608382"/>
                </a:cubicBezTo>
                <a:cubicBezTo>
                  <a:pt x="8227821" y="2608563"/>
                  <a:pt x="8223254" y="2606036"/>
                  <a:pt x="8220851" y="2603327"/>
                </a:cubicBezTo>
                <a:cubicBezTo>
                  <a:pt x="8227099" y="2599895"/>
                  <a:pt x="8230705" y="2590865"/>
                  <a:pt x="8236954" y="2587432"/>
                </a:cubicBezTo>
                <a:cubicBezTo>
                  <a:pt x="8243446" y="2586889"/>
                  <a:pt x="8243926" y="2592669"/>
                  <a:pt x="8248255" y="2592308"/>
                </a:cubicBezTo>
                <a:cubicBezTo>
                  <a:pt x="8252341" y="2589056"/>
                  <a:pt x="8258590" y="2585623"/>
                  <a:pt x="8262916" y="2585262"/>
                </a:cubicBezTo>
                <a:cubicBezTo>
                  <a:pt x="8284311" y="2580564"/>
                  <a:pt x="8313400" y="2589770"/>
                  <a:pt x="8338882" y="2581820"/>
                </a:cubicBezTo>
                <a:cubicBezTo>
                  <a:pt x="8338882" y="2581820"/>
                  <a:pt x="8341045" y="2581640"/>
                  <a:pt x="8341045" y="2581640"/>
                </a:cubicBezTo>
                <a:cubicBezTo>
                  <a:pt x="8341045" y="2581640"/>
                  <a:pt x="8343209" y="2581458"/>
                  <a:pt x="8343209" y="2581458"/>
                </a:cubicBezTo>
                <a:cubicBezTo>
                  <a:pt x="8345371" y="2581277"/>
                  <a:pt x="8345132" y="2578388"/>
                  <a:pt x="8345132" y="2578388"/>
                </a:cubicBezTo>
                <a:cubicBezTo>
                  <a:pt x="8344891" y="2575499"/>
                  <a:pt x="8344891" y="2575499"/>
                  <a:pt x="8342727" y="2575681"/>
                </a:cubicBezTo>
                <a:cubicBezTo>
                  <a:pt x="8342727" y="2575681"/>
                  <a:pt x="8340563" y="2575861"/>
                  <a:pt x="8340563" y="2575861"/>
                </a:cubicBezTo>
                <a:cubicBezTo>
                  <a:pt x="8339841" y="2567193"/>
                  <a:pt x="8335515" y="2567555"/>
                  <a:pt x="8333110" y="2564845"/>
                </a:cubicBezTo>
                <a:cubicBezTo>
                  <a:pt x="8315323" y="2586701"/>
                  <a:pt x="8292243" y="2544987"/>
                  <a:pt x="8276858" y="2569549"/>
                </a:cubicBezTo>
                <a:cubicBezTo>
                  <a:pt x="8264119" y="2573523"/>
                  <a:pt x="8257146" y="2568288"/>
                  <a:pt x="8252097" y="2559981"/>
                </a:cubicBezTo>
                <a:cubicBezTo>
                  <a:pt x="8243925" y="2566483"/>
                  <a:pt x="8237916" y="2572805"/>
                  <a:pt x="8229503" y="2576417"/>
                </a:cubicBezTo>
                <a:cubicBezTo>
                  <a:pt x="8224934" y="2573890"/>
                  <a:pt x="8222290" y="2568292"/>
                  <a:pt x="8221568" y="2559625"/>
                </a:cubicBezTo>
                <a:cubicBezTo>
                  <a:pt x="8225173" y="2550594"/>
                  <a:pt x="8232385" y="2558719"/>
                  <a:pt x="8238875" y="2558176"/>
                </a:cubicBezTo>
                <a:cubicBezTo>
                  <a:pt x="8271329" y="2555464"/>
                  <a:pt x="8297532" y="2556183"/>
                  <a:pt x="8334071" y="2550217"/>
                </a:cubicBezTo>
                <a:cubicBezTo>
                  <a:pt x="8334071" y="2550217"/>
                  <a:pt x="8336235" y="2550038"/>
                  <a:pt x="8336235" y="2550038"/>
                </a:cubicBezTo>
                <a:cubicBezTo>
                  <a:pt x="8355706" y="2548409"/>
                  <a:pt x="8375418" y="2549671"/>
                  <a:pt x="8399699" y="2553461"/>
                </a:cubicBezTo>
                <a:cubicBezTo>
                  <a:pt x="8401862" y="2553279"/>
                  <a:pt x="8401622" y="2550389"/>
                  <a:pt x="8401622" y="2550389"/>
                </a:cubicBezTo>
                <a:cubicBezTo>
                  <a:pt x="8401381" y="2547501"/>
                  <a:pt x="8401141" y="2544610"/>
                  <a:pt x="8398977" y="2544791"/>
                </a:cubicBezTo>
                <a:cubicBezTo>
                  <a:pt x="8381428" y="2543349"/>
                  <a:pt x="8366042" y="2541726"/>
                  <a:pt x="8348735" y="2543173"/>
                </a:cubicBezTo>
                <a:cubicBezTo>
                  <a:pt x="8344409" y="2543535"/>
                  <a:pt x="8340080" y="2543897"/>
                  <a:pt x="8335754" y="2544259"/>
                </a:cubicBezTo>
                <a:cubicBezTo>
                  <a:pt x="8335513" y="2541369"/>
                  <a:pt x="8335513" y="2541369"/>
                  <a:pt x="8335513" y="2541369"/>
                </a:cubicBezTo>
                <a:cubicBezTo>
                  <a:pt x="8315561" y="2537218"/>
                  <a:pt x="8302338" y="2535413"/>
                  <a:pt x="8284788" y="2533971"/>
                </a:cubicBezTo>
                <a:cubicBezTo>
                  <a:pt x="8265318" y="2535599"/>
                  <a:pt x="8245847" y="2537227"/>
                  <a:pt x="8228297" y="2535785"/>
                </a:cubicBezTo>
                <a:cubicBezTo>
                  <a:pt x="8217240" y="2533800"/>
                  <a:pt x="8205941" y="2528925"/>
                  <a:pt x="8197285" y="2529649"/>
                </a:cubicBezTo>
                <a:cubicBezTo>
                  <a:pt x="8190795" y="2530192"/>
                  <a:pt x="8184786" y="2536514"/>
                  <a:pt x="8181420" y="2522246"/>
                </a:cubicBezTo>
                <a:cubicBezTo>
                  <a:pt x="8183342" y="2519176"/>
                  <a:pt x="8187670" y="2518814"/>
                  <a:pt x="8189593" y="2515745"/>
                </a:cubicBezTo>
                <a:cubicBezTo>
                  <a:pt x="8203777" y="2529107"/>
                  <a:pt x="8231422" y="2520977"/>
                  <a:pt x="8236468" y="2503097"/>
                </a:cubicBezTo>
                <a:cubicBezTo>
                  <a:pt x="8248007" y="2510861"/>
                  <a:pt x="8255939" y="2501469"/>
                  <a:pt x="8266998" y="2503454"/>
                </a:cubicBezTo>
                <a:cubicBezTo>
                  <a:pt x="8265556" y="2512304"/>
                  <a:pt x="8269643" y="2509053"/>
                  <a:pt x="8265797" y="2515192"/>
                </a:cubicBezTo>
                <a:cubicBezTo>
                  <a:pt x="8272287" y="2514650"/>
                  <a:pt x="8274210" y="2511580"/>
                  <a:pt x="8278296" y="2508329"/>
                </a:cubicBezTo>
                <a:cubicBezTo>
                  <a:pt x="8278296" y="2508329"/>
                  <a:pt x="8280461" y="2508148"/>
                  <a:pt x="8282623" y="2507966"/>
                </a:cubicBezTo>
                <a:cubicBezTo>
                  <a:pt x="8282623" y="2507966"/>
                  <a:pt x="8284787" y="2507786"/>
                  <a:pt x="8284787" y="2507786"/>
                </a:cubicBezTo>
                <a:cubicBezTo>
                  <a:pt x="8285269" y="2513564"/>
                  <a:pt x="8289597" y="2513203"/>
                  <a:pt x="8294165" y="2515731"/>
                </a:cubicBezTo>
                <a:cubicBezTo>
                  <a:pt x="8296085" y="2512660"/>
                  <a:pt x="8298250" y="2512480"/>
                  <a:pt x="8300172" y="2509409"/>
                </a:cubicBezTo>
                <a:cubicBezTo>
                  <a:pt x="8302097" y="2506339"/>
                  <a:pt x="8302097" y="2506339"/>
                  <a:pt x="8304259" y="2506159"/>
                </a:cubicBezTo>
                <a:cubicBezTo>
                  <a:pt x="8306422" y="2505977"/>
                  <a:pt x="8306422" y="2505977"/>
                  <a:pt x="8306422" y="2505977"/>
                </a:cubicBezTo>
                <a:cubicBezTo>
                  <a:pt x="8306664" y="2508866"/>
                  <a:pt x="8306664" y="2508866"/>
                  <a:pt x="8306664" y="2508866"/>
                </a:cubicBezTo>
                <a:cubicBezTo>
                  <a:pt x="8311471" y="2514283"/>
                  <a:pt x="8315317" y="2508143"/>
                  <a:pt x="8321808" y="2507601"/>
                </a:cubicBezTo>
                <a:cubicBezTo>
                  <a:pt x="8321327" y="2501822"/>
                  <a:pt x="8327337" y="2495501"/>
                  <a:pt x="8322528" y="2490083"/>
                </a:cubicBezTo>
                <a:cubicBezTo>
                  <a:pt x="8324451" y="2487013"/>
                  <a:pt x="8329260" y="2492431"/>
                  <a:pt x="8331182" y="2489360"/>
                </a:cubicBezTo>
                <a:cubicBezTo>
                  <a:pt x="8328778" y="2486651"/>
                  <a:pt x="8330943" y="2486470"/>
                  <a:pt x="8332866" y="2483401"/>
                </a:cubicBezTo>
                <a:cubicBezTo>
                  <a:pt x="8332866" y="2483401"/>
                  <a:pt x="8335027" y="2483220"/>
                  <a:pt x="8337192" y="2483038"/>
                </a:cubicBezTo>
                <a:cubicBezTo>
                  <a:pt x="8337192" y="2483038"/>
                  <a:pt x="8339355" y="2482857"/>
                  <a:pt x="8339114" y="2479968"/>
                </a:cubicBezTo>
                <a:cubicBezTo>
                  <a:pt x="8339114" y="2479968"/>
                  <a:pt x="8336711" y="2477259"/>
                  <a:pt x="8336711" y="2477259"/>
                </a:cubicBezTo>
                <a:cubicBezTo>
                  <a:pt x="8334547" y="2477440"/>
                  <a:pt x="8334547" y="2477440"/>
                  <a:pt x="8332383" y="2477621"/>
                </a:cubicBezTo>
                <a:cubicBezTo>
                  <a:pt x="8323007" y="2469677"/>
                  <a:pt x="8312671" y="2476359"/>
                  <a:pt x="8309064" y="2459204"/>
                </a:cubicBezTo>
                <a:cubicBezTo>
                  <a:pt x="8337670" y="2462632"/>
                  <a:pt x="8380701" y="2456125"/>
                  <a:pt x="8400413" y="2457386"/>
                </a:cubicBezTo>
                <a:cubicBezTo>
                  <a:pt x="8400413" y="2457386"/>
                  <a:pt x="8402576" y="2457205"/>
                  <a:pt x="8402576" y="2457205"/>
                </a:cubicBezTo>
                <a:cubicBezTo>
                  <a:pt x="8404740" y="2457025"/>
                  <a:pt x="8404740" y="2457025"/>
                  <a:pt x="8404499" y="2454136"/>
                </a:cubicBezTo>
                <a:cubicBezTo>
                  <a:pt x="8404258" y="2451245"/>
                  <a:pt x="8404258" y="2451245"/>
                  <a:pt x="8401855" y="2448536"/>
                </a:cubicBezTo>
                <a:cubicBezTo>
                  <a:pt x="8401615" y="2445647"/>
                  <a:pt x="8397528" y="2448898"/>
                  <a:pt x="8397287" y="2446009"/>
                </a:cubicBezTo>
                <a:cubicBezTo>
                  <a:pt x="8399210" y="2442939"/>
                  <a:pt x="8403777" y="2445467"/>
                  <a:pt x="8405220" y="2436618"/>
                </a:cubicBezTo>
                <a:cubicBezTo>
                  <a:pt x="8407625" y="2439327"/>
                  <a:pt x="8409786" y="2439145"/>
                  <a:pt x="8411950" y="2438965"/>
                </a:cubicBezTo>
                <a:cubicBezTo>
                  <a:pt x="8411950" y="2438965"/>
                  <a:pt x="8411709" y="2436075"/>
                  <a:pt x="8411709" y="2436075"/>
                </a:cubicBezTo>
                <a:cubicBezTo>
                  <a:pt x="8409547" y="2436257"/>
                  <a:pt x="8407142" y="2433548"/>
                  <a:pt x="8404978" y="2433728"/>
                </a:cubicBezTo>
                <a:cubicBezTo>
                  <a:pt x="8404739" y="2430839"/>
                  <a:pt x="8402575" y="2431020"/>
                  <a:pt x="8402334" y="2428130"/>
                </a:cubicBezTo>
                <a:cubicBezTo>
                  <a:pt x="8378777" y="2433009"/>
                  <a:pt x="8347765" y="2426874"/>
                  <a:pt x="8323484" y="2423085"/>
                </a:cubicBezTo>
                <a:cubicBezTo>
                  <a:pt x="8323484" y="2423085"/>
                  <a:pt x="8323243" y="2420196"/>
                  <a:pt x="8323243" y="2420196"/>
                </a:cubicBezTo>
                <a:cubicBezTo>
                  <a:pt x="8323243" y="2420196"/>
                  <a:pt x="8323004" y="2417305"/>
                  <a:pt x="8325168" y="2417124"/>
                </a:cubicBezTo>
                <a:cubicBezTo>
                  <a:pt x="8337668" y="2410261"/>
                  <a:pt x="8358342" y="2423079"/>
                  <a:pt x="8370842" y="2416216"/>
                </a:cubicBezTo>
                <a:cubicBezTo>
                  <a:pt x="8379256" y="2412603"/>
                  <a:pt x="8377812" y="2395267"/>
                  <a:pt x="8388389" y="2391473"/>
                </a:cubicBezTo>
                <a:cubicBezTo>
                  <a:pt x="8387908" y="2385694"/>
                  <a:pt x="8385503" y="2382986"/>
                  <a:pt x="8385262" y="2380096"/>
                </a:cubicBezTo>
                <a:cubicBezTo>
                  <a:pt x="8371800" y="2375402"/>
                  <a:pt x="8360983" y="2376306"/>
                  <a:pt x="8347521" y="2371614"/>
                </a:cubicBezTo>
                <a:cubicBezTo>
                  <a:pt x="8347279" y="2368723"/>
                  <a:pt x="8347040" y="2365835"/>
                  <a:pt x="8346799" y="2362945"/>
                </a:cubicBezTo>
                <a:cubicBezTo>
                  <a:pt x="8362424" y="2367457"/>
                  <a:pt x="8385984" y="2362579"/>
                  <a:pt x="8397041" y="2364563"/>
                </a:cubicBezTo>
                <a:cubicBezTo>
                  <a:pt x="8397041" y="2364563"/>
                  <a:pt x="8395357" y="2370523"/>
                  <a:pt x="8397283" y="2367454"/>
                </a:cubicBezTo>
                <a:cubicBezTo>
                  <a:pt x="8405454" y="2360951"/>
                  <a:pt x="8422044" y="2377020"/>
                  <a:pt x="8424685" y="2356434"/>
                </a:cubicBezTo>
                <a:cubicBezTo>
                  <a:pt x="8407135" y="2328805"/>
                  <a:pt x="8378289" y="2348675"/>
                  <a:pt x="8356173" y="2344704"/>
                </a:cubicBezTo>
                <a:cubicBezTo>
                  <a:pt x="8346556" y="2333870"/>
                  <a:pt x="8340307" y="2337302"/>
                  <a:pt x="8332375" y="2346693"/>
                </a:cubicBezTo>
                <a:cubicBezTo>
                  <a:pt x="8320353" y="2333152"/>
                  <a:pt x="8306172" y="2345975"/>
                  <a:pt x="8297997" y="2326291"/>
                </a:cubicBezTo>
                <a:cubicBezTo>
                  <a:pt x="8297756" y="2323403"/>
                  <a:pt x="8297756" y="2323403"/>
                  <a:pt x="8297756" y="2323403"/>
                </a:cubicBezTo>
                <a:cubicBezTo>
                  <a:pt x="8297516" y="2320513"/>
                  <a:pt x="8297516" y="2320513"/>
                  <a:pt x="8297516" y="2320513"/>
                </a:cubicBezTo>
                <a:cubicBezTo>
                  <a:pt x="8305450" y="2337307"/>
                  <a:pt x="8324438" y="2303714"/>
                  <a:pt x="8328767" y="2329538"/>
                </a:cubicBezTo>
                <a:cubicBezTo>
                  <a:pt x="8332613" y="2323397"/>
                  <a:pt x="8331891" y="2314728"/>
                  <a:pt x="8340305" y="2311117"/>
                </a:cubicBezTo>
                <a:cubicBezTo>
                  <a:pt x="8342467" y="2310935"/>
                  <a:pt x="8342467" y="2310935"/>
                  <a:pt x="8344873" y="2313644"/>
                </a:cubicBezTo>
                <a:cubicBezTo>
                  <a:pt x="8345112" y="2316534"/>
                  <a:pt x="8345112" y="2316534"/>
                  <a:pt x="8345354" y="2319423"/>
                </a:cubicBezTo>
                <a:cubicBezTo>
                  <a:pt x="8354007" y="2318700"/>
                  <a:pt x="8362903" y="2320865"/>
                  <a:pt x="8363864" y="2332424"/>
                </a:cubicBezTo>
                <a:cubicBezTo>
                  <a:pt x="8365306" y="2323574"/>
                  <a:pt x="8374201" y="2325740"/>
                  <a:pt x="8377805" y="2316710"/>
                </a:cubicBezTo>
                <a:cubicBezTo>
                  <a:pt x="8379970" y="2316529"/>
                  <a:pt x="8379970" y="2316529"/>
                  <a:pt x="8380210" y="2319419"/>
                </a:cubicBezTo>
                <a:cubicBezTo>
                  <a:pt x="8382375" y="2319238"/>
                  <a:pt x="8382375" y="2319238"/>
                  <a:pt x="8382133" y="2316347"/>
                </a:cubicBezTo>
                <a:cubicBezTo>
                  <a:pt x="8382133" y="2316347"/>
                  <a:pt x="8382133" y="2316347"/>
                  <a:pt x="8381892" y="2313458"/>
                </a:cubicBezTo>
                <a:cubicBezTo>
                  <a:pt x="8379728" y="2313639"/>
                  <a:pt x="8379728" y="2313639"/>
                  <a:pt x="8377566" y="2313820"/>
                </a:cubicBezTo>
                <a:cubicBezTo>
                  <a:pt x="8370352" y="2305694"/>
                  <a:pt x="8354728" y="2301182"/>
                  <a:pt x="8344150" y="2304976"/>
                </a:cubicBezTo>
                <a:cubicBezTo>
                  <a:pt x="8344150" y="2304976"/>
                  <a:pt x="8341745" y="2302267"/>
                  <a:pt x="8339582" y="2302448"/>
                </a:cubicBezTo>
                <a:cubicBezTo>
                  <a:pt x="8341745" y="2302267"/>
                  <a:pt x="8341745" y="2302267"/>
                  <a:pt x="8341745" y="2302267"/>
                </a:cubicBezTo>
                <a:cubicBezTo>
                  <a:pt x="8330447" y="2297394"/>
                  <a:pt x="8313139" y="2298840"/>
                  <a:pt x="8310495" y="2293242"/>
                </a:cubicBezTo>
                <a:cubicBezTo>
                  <a:pt x="8315541" y="2275363"/>
                  <a:pt x="8325880" y="2294865"/>
                  <a:pt x="8336215" y="2288183"/>
                </a:cubicBezTo>
                <a:cubicBezTo>
                  <a:pt x="8337899" y="2282222"/>
                  <a:pt x="8339822" y="2279152"/>
                  <a:pt x="8336936" y="2270664"/>
                </a:cubicBezTo>
                <a:cubicBezTo>
                  <a:pt x="8343186" y="2267233"/>
                  <a:pt x="8345350" y="2267052"/>
                  <a:pt x="8348234" y="2275539"/>
                </a:cubicBezTo>
                <a:cubicBezTo>
                  <a:pt x="8346072" y="2275720"/>
                  <a:pt x="8346312" y="2278610"/>
                  <a:pt x="8344388" y="2281679"/>
                </a:cubicBezTo>
                <a:cubicBezTo>
                  <a:pt x="8355688" y="2286554"/>
                  <a:pt x="8359533" y="2280413"/>
                  <a:pt x="8373237" y="2287996"/>
                </a:cubicBezTo>
                <a:cubicBezTo>
                  <a:pt x="8384293" y="2263797"/>
                  <a:pt x="8399440" y="2288715"/>
                  <a:pt x="8413623" y="2275891"/>
                </a:cubicBezTo>
                <a:cubicBezTo>
                  <a:pt x="8420593" y="2281127"/>
                  <a:pt x="8424921" y="2280766"/>
                  <a:pt x="8431411" y="2280224"/>
                </a:cubicBezTo>
                <a:cubicBezTo>
                  <a:pt x="8433575" y="2280042"/>
                  <a:pt x="8437901" y="2279681"/>
                  <a:pt x="8442229" y="2279319"/>
                </a:cubicBezTo>
                <a:cubicBezTo>
                  <a:pt x="8449923" y="2293223"/>
                  <a:pt x="8456653" y="2295571"/>
                  <a:pt x="8464586" y="2286179"/>
                </a:cubicBezTo>
                <a:cubicBezTo>
                  <a:pt x="8466990" y="2288886"/>
                  <a:pt x="8469154" y="2288706"/>
                  <a:pt x="8471316" y="2288525"/>
                </a:cubicBezTo>
                <a:cubicBezTo>
                  <a:pt x="8473480" y="2288344"/>
                  <a:pt x="8473480" y="2288344"/>
                  <a:pt x="8473480" y="2288344"/>
                </a:cubicBezTo>
                <a:cubicBezTo>
                  <a:pt x="8475644" y="2288163"/>
                  <a:pt x="8477566" y="2285093"/>
                  <a:pt x="8477325" y="2282204"/>
                </a:cubicBezTo>
                <a:cubicBezTo>
                  <a:pt x="8477086" y="2279314"/>
                  <a:pt x="8474923" y="2279494"/>
                  <a:pt x="8474923" y="2279494"/>
                </a:cubicBezTo>
                <a:cubicBezTo>
                  <a:pt x="8472758" y="2279676"/>
                  <a:pt x="8472758" y="2279676"/>
                  <a:pt x="8470596" y="2279857"/>
                </a:cubicBezTo>
                <a:cubicBezTo>
                  <a:pt x="8468432" y="2280038"/>
                  <a:pt x="8466268" y="2280218"/>
                  <a:pt x="8466027" y="2277330"/>
                </a:cubicBezTo>
                <a:cubicBezTo>
                  <a:pt x="8466027" y="2277330"/>
                  <a:pt x="8463863" y="2277510"/>
                  <a:pt x="8463863" y="2277510"/>
                </a:cubicBezTo>
                <a:cubicBezTo>
                  <a:pt x="8457134" y="2275163"/>
                  <a:pt x="8448238" y="2272998"/>
                  <a:pt x="8441507" y="2270652"/>
                </a:cubicBezTo>
                <a:cubicBezTo>
                  <a:pt x="8437179" y="2271012"/>
                  <a:pt x="8435017" y="2271194"/>
                  <a:pt x="8430690" y="2271556"/>
                </a:cubicBezTo>
                <a:cubicBezTo>
                  <a:pt x="8426363" y="2271918"/>
                  <a:pt x="8419871" y="2272460"/>
                  <a:pt x="8415304" y="2269932"/>
                </a:cubicBezTo>
                <a:cubicBezTo>
                  <a:pt x="8407370" y="2253138"/>
                  <a:pt x="8393187" y="2265962"/>
                  <a:pt x="8385975" y="2257837"/>
                </a:cubicBezTo>
                <a:cubicBezTo>
                  <a:pt x="8398235" y="2248082"/>
                  <a:pt x="8408090" y="2235621"/>
                  <a:pt x="8420831" y="2231646"/>
                </a:cubicBezTo>
                <a:cubicBezTo>
                  <a:pt x="8420831" y="2231646"/>
                  <a:pt x="8420831" y="2231646"/>
                  <a:pt x="8421070" y="2234536"/>
                </a:cubicBezTo>
                <a:cubicBezTo>
                  <a:pt x="8423234" y="2234354"/>
                  <a:pt x="8423234" y="2234354"/>
                  <a:pt x="8423234" y="2234354"/>
                </a:cubicBezTo>
                <a:cubicBezTo>
                  <a:pt x="8423476" y="2237244"/>
                  <a:pt x="8423476" y="2237244"/>
                  <a:pt x="8423476" y="2237244"/>
                </a:cubicBezTo>
                <a:cubicBezTo>
                  <a:pt x="8419630" y="2243385"/>
                  <a:pt x="8437419" y="2247717"/>
                  <a:pt x="8433811" y="2230561"/>
                </a:cubicBezTo>
                <a:cubicBezTo>
                  <a:pt x="8429485" y="2230922"/>
                  <a:pt x="8427080" y="2228214"/>
                  <a:pt x="8425157" y="2231284"/>
                </a:cubicBezTo>
                <a:cubicBezTo>
                  <a:pt x="8422753" y="2228576"/>
                  <a:pt x="8422753" y="2228576"/>
                  <a:pt x="8420350" y="2225868"/>
                </a:cubicBezTo>
                <a:cubicBezTo>
                  <a:pt x="8422512" y="2225687"/>
                  <a:pt x="8422512" y="2225687"/>
                  <a:pt x="8422512" y="2225687"/>
                </a:cubicBezTo>
                <a:cubicBezTo>
                  <a:pt x="8427320" y="2204918"/>
                  <a:pt x="8401597" y="2209978"/>
                  <a:pt x="8394385" y="2201853"/>
                </a:cubicBezTo>
                <a:cubicBezTo>
                  <a:pt x="8402317" y="2192461"/>
                  <a:pt x="8411691" y="2174220"/>
                  <a:pt x="8418903" y="2182345"/>
                </a:cubicBezTo>
                <a:cubicBezTo>
                  <a:pt x="8417222" y="2188306"/>
                  <a:pt x="8414336" y="2179818"/>
                  <a:pt x="8412655" y="2185778"/>
                </a:cubicBezTo>
                <a:cubicBezTo>
                  <a:pt x="8415058" y="2188487"/>
                  <a:pt x="8413376" y="2194446"/>
                  <a:pt x="8417943" y="2196974"/>
                </a:cubicBezTo>
                <a:cubicBezTo>
                  <a:pt x="8427079" y="2202029"/>
                  <a:pt x="8427799" y="2184512"/>
                  <a:pt x="8427318" y="2178733"/>
                </a:cubicBezTo>
                <a:cubicBezTo>
                  <a:pt x="8446549" y="2174216"/>
                  <a:pt x="8465059" y="2187215"/>
                  <a:pt x="8481645" y="2177100"/>
                </a:cubicBezTo>
                <a:cubicBezTo>
                  <a:pt x="8473472" y="2157417"/>
                  <a:pt x="8465540" y="2166809"/>
                  <a:pt x="8451595" y="2156336"/>
                </a:cubicBezTo>
                <a:cubicBezTo>
                  <a:pt x="8444385" y="2174395"/>
                  <a:pt x="8425394" y="2155617"/>
                  <a:pt x="8428758" y="2143698"/>
                </a:cubicBezTo>
                <a:cubicBezTo>
                  <a:pt x="8414814" y="2133225"/>
                  <a:pt x="8412650" y="2133407"/>
                  <a:pt x="8400630" y="2146049"/>
                </a:cubicBezTo>
                <a:cubicBezTo>
                  <a:pt x="8391737" y="2143884"/>
                  <a:pt x="8378756" y="2144969"/>
                  <a:pt x="8370822" y="2128175"/>
                </a:cubicBezTo>
                <a:cubicBezTo>
                  <a:pt x="8374908" y="2124924"/>
                  <a:pt x="8372023" y="2116436"/>
                  <a:pt x="8376350" y="2116075"/>
                </a:cubicBezTo>
                <a:cubicBezTo>
                  <a:pt x="8389091" y="2112101"/>
                  <a:pt x="8398707" y="2122934"/>
                  <a:pt x="8409765" y="2124919"/>
                </a:cubicBezTo>
                <a:cubicBezTo>
                  <a:pt x="8416256" y="2124377"/>
                  <a:pt x="8427554" y="2129251"/>
                  <a:pt x="8430678" y="2114443"/>
                </a:cubicBezTo>
                <a:cubicBezTo>
                  <a:pt x="8413849" y="2095482"/>
                  <a:pt x="8395339" y="2082483"/>
                  <a:pt x="8372021" y="2090251"/>
                </a:cubicBezTo>
                <a:cubicBezTo>
                  <a:pt x="8369617" y="2087542"/>
                  <a:pt x="8365290" y="2087904"/>
                  <a:pt x="8364809" y="2082125"/>
                </a:cubicBezTo>
                <a:cubicBezTo>
                  <a:pt x="8356155" y="2082849"/>
                  <a:pt x="8351347" y="2077433"/>
                  <a:pt x="8346538" y="2072015"/>
                </a:cubicBezTo>
                <a:cubicBezTo>
                  <a:pt x="8326103" y="2062086"/>
                  <a:pt x="8304228" y="2061005"/>
                  <a:pt x="8297495" y="2032471"/>
                </a:cubicBezTo>
                <a:cubicBezTo>
                  <a:pt x="8297014" y="2026694"/>
                  <a:pt x="8298456" y="2017845"/>
                  <a:pt x="8297974" y="2012066"/>
                </a:cubicBezTo>
                <a:cubicBezTo>
                  <a:pt x="8297493" y="2006286"/>
                  <a:pt x="8288359" y="2001232"/>
                  <a:pt x="8285714" y="1995634"/>
                </a:cubicBezTo>
                <a:cubicBezTo>
                  <a:pt x="8282828" y="1987147"/>
                  <a:pt x="8282347" y="1981368"/>
                  <a:pt x="8277781" y="1978840"/>
                </a:cubicBezTo>
                <a:cubicBezTo>
                  <a:pt x="8271529" y="1982272"/>
                  <a:pt x="8263115" y="1985884"/>
                  <a:pt x="8256866" y="1989317"/>
                </a:cubicBezTo>
                <a:cubicBezTo>
                  <a:pt x="8243885" y="1990402"/>
                  <a:pt x="8232346" y="1982638"/>
                  <a:pt x="8217201" y="1983904"/>
                </a:cubicBezTo>
                <a:cubicBezTo>
                  <a:pt x="8204219" y="1984989"/>
                  <a:pt x="8186189" y="1977768"/>
                  <a:pt x="8170804" y="1976145"/>
                </a:cubicBezTo>
                <a:cubicBezTo>
                  <a:pt x="8159746" y="1974161"/>
                  <a:pt x="8149650" y="1983734"/>
                  <a:pt x="8136429" y="1981928"/>
                </a:cubicBezTo>
                <a:cubicBezTo>
                  <a:pt x="8134506" y="1985000"/>
                  <a:pt x="8128016" y="1985542"/>
                  <a:pt x="8123929" y="1988793"/>
                </a:cubicBezTo>
                <a:cubicBezTo>
                  <a:pt x="8122725" y="1974345"/>
                  <a:pt x="8112390" y="1981029"/>
                  <a:pt x="8105658" y="1978682"/>
                </a:cubicBezTo>
                <a:cubicBezTo>
                  <a:pt x="8103253" y="1975973"/>
                  <a:pt x="8098446" y="1970557"/>
                  <a:pt x="8094119" y="1970918"/>
                </a:cubicBezTo>
                <a:cubicBezTo>
                  <a:pt x="8087629" y="1971461"/>
                  <a:pt x="8079455" y="1977963"/>
                  <a:pt x="8072724" y="1975617"/>
                </a:cubicBezTo>
                <a:cubicBezTo>
                  <a:pt x="8068398" y="1975979"/>
                  <a:pt x="8065753" y="1970380"/>
                  <a:pt x="8059022" y="1968034"/>
                </a:cubicBezTo>
                <a:cubicBezTo>
                  <a:pt x="8054694" y="1968396"/>
                  <a:pt x="8050849" y="1974536"/>
                  <a:pt x="8044359" y="1975078"/>
                </a:cubicBezTo>
                <a:cubicBezTo>
                  <a:pt x="8043876" y="1969300"/>
                  <a:pt x="8039789" y="1972550"/>
                  <a:pt x="8039550" y="1969662"/>
                </a:cubicBezTo>
                <a:cubicBezTo>
                  <a:pt x="8017435" y="1991877"/>
                  <a:pt x="7986182" y="1956666"/>
                  <a:pt x="7964309" y="1981771"/>
                </a:cubicBezTo>
                <a:cubicBezTo>
                  <a:pt x="7947719" y="1965701"/>
                  <a:pt x="7920076" y="1973831"/>
                  <a:pt x="7903729" y="1986836"/>
                </a:cubicBezTo>
                <a:cubicBezTo>
                  <a:pt x="7905412" y="1980876"/>
                  <a:pt x="7898921" y="1981419"/>
                  <a:pt x="7898440" y="1975640"/>
                </a:cubicBezTo>
                <a:cubicBezTo>
                  <a:pt x="7872958" y="1983590"/>
                  <a:pt x="7836899" y="1969146"/>
                  <a:pt x="7814784" y="1991362"/>
                </a:cubicBezTo>
                <a:cubicBezTo>
                  <a:pt x="7808294" y="1991905"/>
                  <a:pt x="7801563" y="1989558"/>
                  <a:pt x="7798677" y="1981070"/>
                </a:cubicBezTo>
                <a:cubicBezTo>
                  <a:pt x="7777042" y="1982880"/>
                  <a:pt x="7771514" y="1994980"/>
                  <a:pt x="7755407" y="1984689"/>
                </a:cubicBezTo>
                <a:cubicBezTo>
                  <a:pt x="7751561" y="1990829"/>
                  <a:pt x="7745310" y="1994261"/>
                  <a:pt x="7738821" y="1994804"/>
                </a:cubicBezTo>
                <a:cubicBezTo>
                  <a:pt x="7738099" y="1986135"/>
                  <a:pt x="7734012" y="1989386"/>
                  <a:pt x="7733290" y="1980719"/>
                </a:cubicBezTo>
                <a:cubicBezTo>
                  <a:pt x="7718388" y="1984874"/>
                  <a:pt x="7710934" y="1973859"/>
                  <a:pt x="7698433" y="1980723"/>
                </a:cubicBezTo>
                <a:cubicBezTo>
                  <a:pt x="7703964" y="1994809"/>
                  <a:pt x="7702043" y="2024064"/>
                  <a:pt x="7692426" y="2013230"/>
                </a:cubicBezTo>
                <a:cubicBezTo>
                  <a:pt x="7696272" y="2007090"/>
                  <a:pt x="7696513" y="2009979"/>
                  <a:pt x="7693387" y="1998602"/>
                </a:cubicBezTo>
                <a:cubicBezTo>
                  <a:pt x="7676079" y="2000049"/>
                  <a:pt x="7673191" y="1965376"/>
                  <a:pt x="7655404" y="1987230"/>
                </a:cubicBezTo>
                <a:cubicBezTo>
                  <a:pt x="7650113" y="1976034"/>
                  <a:pt x="7639778" y="1982717"/>
                  <a:pt x="7635691" y="1985969"/>
                </a:cubicBezTo>
                <a:cubicBezTo>
                  <a:pt x="7639538" y="1979828"/>
                  <a:pt x="7624634" y="1983984"/>
                  <a:pt x="7620787" y="1990124"/>
                </a:cubicBezTo>
                <a:cubicBezTo>
                  <a:pt x="7621508" y="1998793"/>
                  <a:pt x="7628481" y="2004029"/>
                  <a:pt x="7624876" y="2013059"/>
                </a:cubicBezTo>
                <a:cubicBezTo>
                  <a:pt x="7629203" y="2012698"/>
                  <a:pt x="7633530" y="2012335"/>
                  <a:pt x="7636175" y="2017934"/>
                </a:cubicBezTo>
                <a:cubicBezTo>
                  <a:pt x="7640982" y="2023350"/>
                  <a:pt x="7632569" y="2026963"/>
                  <a:pt x="7630887" y="2032923"/>
                </a:cubicBezTo>
                <a:cubicBezTo>
                  <a:pt x="7630166" y="2024254"/>
                  <a:pt x="7625838" y="2024616"/>
                  <a:pt x="7625357" y="2018837"/>
                </a:cubicBezTo>
                <a:cubicBezTo>
                  <a:pt x="7614540" y="2019742"/>
                  <a:pt x="7609970" y="2017214"/>
                  <a:pt x="7605884" y="2020466"/>
                </a:cubicBezTo>
                <a:cubicBezTo>
                  <a:pt x="7603480" y="2017757"/>
                  <a:pt x="7603000" y="2011978"/>
                  <a:pt x="7600355" y="2006381"/>
                </a:cubicBezTo>
                <a:cubicBezTo>
                  <a:pt x="7604441" y="2003128"/>
                  <a:pt x="7608287" y="1996989"/>
                  <a:pt x="7607807" y="1991209"/>
                </a:cubicBezTo>
                <a:cubicBezTo>
                  <a:pt x="7596026" y="1980555"/>
                  <a:pt x="7580640" y="1978933"/>
                  <a:pt x="7559004" y="1980742"/>
                </a:cubicBezTo>
                <a:cubicBezTo>
                  <a:pt x="7557323" y="1986702"/>
                  <a:pt x="7552755" y="1984173"/>
                  <a:pt x="7553478" y="1992841"/>
                </a:cubicBezTo>
                <a:cubicBezTo>
                  <a:pt x="7556602" y="2004219"/>
                  <a:pt x="7565498" y="2006384"/>
                  <a:pt x="7557805" y="2018666"/>
                </a:cubicBezTo>
                <a:cubicBezTo>
                  <a:pt x="7555162" y="2013069"/>
                  <a:pt x="7553479" y="2019028"/>
                  <a:pt x="7551076" y="2016319"/>
                </a:cubicBezTo>
                <a:cubicBezTo>
                  <a:pt x="7550593" y="2010541"/>
                  <a:pt x="7551072" y="1990134"/>
                  <a:pt x="7541457" y="1979299"/>
                </a:cubicBezTo>
                <a:cubicBezTo>
                  <a:pt x="7537371" y="1982551"/>
                  <a:pt x="7531120" y="1985983"/>
                  <a:pt x="7527274" y="1992124"/>
                </a:cubicBezTo>
                <a:cubicBezTo>
                  <a:pt x="7521263" y="1972259"/>
                  <a:pt x="7485205" y="1984003"/>
                  <a:pt x="7493861" y="2009464"/>
                </a:cubicBezTo>
                <a:cubicBezTo>
                  <a:pt x="7487371" y="2010007"/>
                  <a:pt x="7487852" y="2015786"/>
                  <a:pt x="7484967" y="2007298"/>
                </a:cubicBezTo>
                <a:cubicBezTo>
                  <a:pt x="7488813" y="2001157"/>
                  <a:pt x="7488572" y="1998268"/>
                  <a:pt x="7490014" y="1989419"/>
                </a:cubicBezTo>
                <a:cubicBezTo>
                  <a:pt x="7485446" y="1986892"/>
                  <a:pt x="7480878" y="1984364"/>
                  <a:pt x="7476551" y="1984725"/>
                </a:cubicBezTo>
                <a:cubicBezTo>
                  <a:pt x="7468859" y="1997007"/>
                  <a:pt x="7457079" y="1986355"/>
                  <a:pt x="7448425" y="1987077"/>
                </a:cubicBezTo>
                <a:cubicBezTo>
                  <a:pt x="7441935" y="1987620"/>
                  <a:pt x="7442657" y="1996288"/>
                  <a:pt x="7437607" y="1987982"/>
                </a:cubicBezTo>
                <a:cubicBezTo>
                  <a:pt x="7434963" y="1982385"/>
                  <a:pt x="7426550" y="1985996"/>
                  <a:pt x="7424386" y="1986178"/>
                </a:cubicBezTo>
                <a:cubicBezTo>
                  <a:pt x="7413088" y="1981304"/>
                  <a:pt x="7409001" y="1984554"/>
                  <a:pt x="7399146" y="1997017"/>
                </a:cubicBezTo>
                <a:cubicBezTo>
                  <a:pt x="7398424" y="1988348"/>
                  <a:pt x="7393616" y="1982931"/>
                  <a:pt x="7390730" y="1974443"/>
                </a:cubicBezTo>
                <a:cubicBezTo>
                  <a:pt x="7378231" y="1981307"/>
                  <a:pt x="7377271" y="1995936"/>
                  <a:pt x="7373665" y="2004966"/>
                </a:cubicBezTo>
                <a:cubicBezTo>
                  <a:pt x="7371260" y="2002257"/>
                  <a:pt x="7367414" y="2008398"/>
                  <a:pt x="7360683" y="2006050"/>
                </a:cubicBezTo>
                <a:cubicBezTo>
                  <a:pt x="7358280" y="2003342"/>
                  <a:pt x="7358280" y="2003342"/>
                  <a:pt x="7358280" y="2003342"/>
                </a:cubicBezTo>
                <a:cubicBezTo>
                  <a:pt x="7358280" y="2003342"/>
                  <a:pt x="7358038" y="2000453"/>
                  <a:pt x="7358038" y="2000453"/>
                </a:cubicBezTo>
                <a:cubicBezTo>
                  <a:pt x="7364770" y="2002800"/>
                  <a:pt x="7369337" y="2005327"/>
                  <a:pt x="7370538" y="1993588"/>
                </a:cubicBezTo>
                <a:cubicBezTo>
                  <a:pt x="7361162" y="1985644"/>
                  <a:pt x="7351306" y="1971921"/>
                  <a:pt x="7343854" y="1987092"/>
                </a:cubicBezTo>
                <a:cubicBezTo>
                  <a:pt x="7343614" y="1984201"/>
                  <a:pt x="7336163" y="1999373"/>
                  <a:pt x="7343135" y="2004608"/>
                </a:cubicBezTo>
                <a:cubicBezTo>
                  <a:pt x="7345297" y="2004428"/>
                  <a:pt x="7345297" y="2004428"/>
                  <a:pt x="7345297" y="2004428"/>
                </a:cubicBezTo>
                <a:cubicBezTo>
                  <a:pt x="7345297" y="2004428"/>
                  <a:pt x="7343135" y="2004608"/>
                  <a:pt x="7343375" y="2007498"/>
                </a:cubicBezTo>
                <a:cubicBezTo>
                  <a:pt x="7343375" y="2007498"/>
                  <a:pt x="7343375" y="2007498"/>
                  <a:pt x="7345778" y="2010207"/>
                </a:cubicBezTo>
                <a:cubicBezTo>
                  <a:pt x="7341693" y="2013457"/>
                  <a:pt x="7339288" y="2010748"/>
                  <a:pt x="7336885" y="2008040"/>
                </a:cubicBezTo>
                <a:cubicBezTo>
                  <a:pt x="7338808" y="2004970"/>
                  <a:pt x="7336163" y="1999373"/>
                  <a:pt x="7333518" y="1993773"/>
                </a:cubicBezTo>
                <a:cubicBezTo>
                  <a:pt x="7328951" y="1991246"/>
                  <a:pt x="7327509" y="2000097"/>
                  <a:pt x="7327027" y="1994316"/>
                </a:cubicBezTo>
                <a:cubicBezTo>
                  <a:pt x="7328229" y="1982579"/>
                  <a:pt x="7326307" y="1985649"/>
                  <a:pt x="7327988" y="1979689"/>
                </a:cubicBezTo>
                <a:cubicBezTo>
                  <a:pt x="7320535" y="1968674"/>
                  <a:pt x="7308035" y="1975539"/>
                  <a:pt x="7307315" y="1993056"/>
                </a:cubicBezTo>
                <a:cubicBezTo>
                  <a:pt x="7316691" y="2001000"/>
                  <a:pt x="7316450" y="1998111"/>
                  <a:pt x="7323662" y="2006237"/>
                </a:cubicBezTo>
                <a:cubicBezTo>
                  <a:pt x="7316932" y="2003890"/>
                  <a:pt x="7308518" y="2007502"/>
                  <a:pt x="7306836" y="2013463"/>
                </a:cubicBezTo>
                <a:cubicBezTo>
                  <a:pt x="7293374" y="2008770"/>
                  <a:pt x="7290009" y="2020688"/>
                  <a:pt x="7280392" y="2009854"/>
                </a:cubicBezTo>
                <a:cubicBezTo>
                  <a:pt x="7283515" y="1995045"/>
                  <a:pt x="7279910" y="1977890"/>
                  <a:pt x="7268851" y="1975904"/>
                </a:cubicBezTo>
                <a:cubicBezTo>
                  <a:pt x="7267410" y="1984753"/>
                  <a:pt x="7263324" y="1988005"/>
                  <a:pt x="7264526" y="2002452"/>
                </a:cubicBezTo>
                <a:cubicBezTo>
                  <a:pt x="7258517" y="2008773"/>
                  <a:pt x="7250343" y="2015276"/>
                  <a:pt x="7244094" y="2018708"/>
                </a:cubicBezTo>
                <a:cubicBezTo>
                  <a:pt x="7236881" y="2010582"/>
                  <a:pt x="7240245" y="1998663"/>
                  <a:pt x="7236879" y="1984397"/>
                </a:cubicBezTo>
                <a:cubicBezTo>
                  <a:pt x="7225099" y="1973743"/>
                  <a:pt x="7221254" y="1979884"/>
                  <a:pt x="7210436" y="1980789"/>
                </a:cubicBezTo>
                <a:cubicBezTo>
                  <a:pt x="7197695" y="1984763"/>
                  <a:pt x="7190484" y="1976637"/>
                  <a:pt x="7190005" y="1997045"/>
                </a:cubicBezTo>
                <a:cubicBezTo>
                  <a:pt x="7183272" y="1994698"/>
                  <a:pt x="7181590" y="2000657"/>
                  <a:pt x="7177504" y="2003909"/>
                </a:cubicBezTo>
                <a:cubicBezTo>
                  <a:pt x="7178466" y="2015466"/>
                  <a:pt x="7183275" y="2020883"/>
                  <a:pt x="7181350" y="2023953"/>
                </a:cubicBezTo>
                <a:cubicBezTo>
                  <a:pt x="7170053" y="2019080"/>
                  <a:pt x="7167888" y="1993074"/>
                  <a:pt x="7166684" y="1978626"/>
                </a:cubicBezTo>
                <a:cubicBezTo>
                  <a:pt x="7155866" y="1979531"/>
                  <a:pt x="7148416" y="1994702"/>
                  <a:pt x="7146974" y="2003551"/>
                </a:cubicBezTo>
                <a:cubicBezTo>
                  <a:pt x="7138320" y="2004274"/>
                  <a:pt x="7136398" y="2007346"/>
                  <a:pt x="7125099" y="2002471"/>
                </a:cubicBezTo>
                <a:cubicBezTo>
                  <a:pt x="7125338" y="2005360"/>
                  <a:pt x="7125338" y="2005360"/>
                  <a:pt x="7125338" y="2005360"/>
                </a:cubicBezTo>
                <a:cubicBezTo>
                  <a:pt x="7122935" y="2002651"/>
                  <a:pt x="7122694" y="1999763"/>
                  <a:pt x="7120290" y="1997053"/>
                </a:cubicBezTo>
                <a:cubicBezTo>
                  <a:pt x="7122452" y="1996873"/>
                  <a:pt x="7122452" y="1996873"/>
                  <a:pt x="7122452" y="1996873"/>
                </a:cubicBezTo>
                <a:cubicBezTo>
                  <a:pt x="7125099" y="2002471"/>
                  <a:pt x="7128945" y="1996330"/>
                  <a:pt x="7128703" y="1993441"/>
                </a:cubicBezTo>
                <a:cubicBezTo>
                  <a:pt x="7115961" y="1971229"/>
                  <a:pt x="7107550" y="2001029"/>
                  <a:pt x="7104184" y="2012947"/>
                </a:cubicBezTo>
                <a:cubicBezTo>
                  <a:pt x="7086636" y="2011505"/>
                  <a:pt x="7081345" y="1974124"/>
                  <a:pt x="7062595" y="1984419"/>
                </a:cubicBezTo>
                <a:cubicBezTo>
                  <a:pt x="7060431" y="1984600"/>
                  <a:pt x="7060431" y="1984600"/>
                  <a:pt x="7060191" y="1981711"/>
                </a:cubicBezTo>
                <a:cubicBezTo>
                  <a:pt x="7059951" y="1978822"/>
                  <a:pt x="7059951" y="1978822"/>
                  <a:pt x="7057786" y="1979003"/>
                </a:cubicBezTo>
                <a:cubicBezTo>
                  <a:pt x="7057786" y="1979003"/>
                  <a:pt x="7058027" y="1981892"/>
                  <a:pt x="7058027" y="1981892"/>
                </a:cubicBezTo>
                <a:cubicBezTo>
                  <a:pt x="7058269" y="1984781"/>
                  <a:pt x="7058269" y="1984781"/>
                  <a:pt x="7058269" y="1984781"/>
                </a:cubicBezTo>
                <a:cubicBezTo>
                  <a:pt x="7058269" y="1984781"/>
                  <a:pt x="7058508" y="1987671"/>
                  <a:pt x="7058508" y="1987671"/>
                </a:cubicBezTo>
                <a:cubicBezTo>
                  <a:pt x="7059230" y="1996339"/>
                  <a:pt x="7057788" y="2005189"/>
                  <a:pt x="7051539" y="2008621"/>
                </a:cubicBezTo>
                <a:cubicBezTo>
                  <a:pt x="7050097" y="2017469"/>
                  <a:pt x="7051300" y="2031916"/>
                  <a:pt x="7045050" y="2035349"/>
                </a:cubicBezTo>
                <a:cubicBezTo>
                  <a:pt x="7037837" y="2027223"/>
                  <a:pt x="7037118" y="2044740"/>
                  <a:pt x="7030386" y="2042393"/>
                </a:cubicBezTo>
                <a:cubicBezTo>
                  <a:pt x="7025097" y="2031198"/>
                  <a:pt x="7014280" y="2032102"/>
                  <a:pt x="7017162" y="2014404"/>
                </a:cubicBezTo>
                <a:cubicBezTo>
                  <a:pt x="7010431" y="2012056"/>
                  <a:pt x="7001537" y="2009890"/>
                  <a:pt x="6992401" y="2004836"/>
                </a:cubicBezTo>
                <a:cubicBezTo>
                  <a:pt x="6991201" y="2016575"/>
                  <a:pt x="6982066" y="2011519"/>
                  <a:pt x="6973413" y="2012243"/>
                </a:cubicBezTo>
                <a:cubicBezTo>
                  <a:pt x="6962595" y="2013148"/>
                  <a:pt x="6946009" y="2023263"/>
                  <a:pt x="6938556" y="2012247"/>
                </a:cubicBezTo>
                <a:cubicBezTo>
                  <a:pt x="6937114" y="2021096"/>
                  <a:pt x="6927497" y="2010262"/>
                  <a:pt x="6919083" y="2013874"/>
                </a:cubicBezTo>
                <a:cubicBezTo>
                  <a:pt x="6918843" y="2010986"/>
                  <a:pt x="6918362" y="2005207"/>
                  <a:pt x="6914035" y="2005569"/>
                </a:cubicBezTo>
                <a:cubicBezTo>
                  <a:pt x="6913794" y="2002680"/>
                  <a:pt x="6913554" y="1999790"/>
                  <a:pt x="6911150" y="1997081"/>
                </a:cubicBezTo>
                <a:cubicBezTo>
                  <a:pt x="6908986" y="1997263"/>
                  <a:pt x="6908745" y="1994372"/>
                  <a:pt x="6906582" y="1994554"/>
                </a:cubicBezTo>
                <a:cubicBezTo>
                  <a:pt x="6901775" y="1989136"/>
                  <a:pt x="6890476" y="1984262"/>
                  <a:pt x="6882062" y="1987876"/>
                </a:cubicBezTo>
                <a:cubicBezTo>
                  <a:pt x="6882543" y="1993654"/>
                  <a:pt x="6886870" y="1993292"/>
                  <a:pt x="6885428" y="2002141"/>
                </a:cubicBezTo>
                <a:cubicBezTo>
                  <a:pt x="6879419" y="2008463"/>
                  <a:pt x="6863793" y="2003950"/>
                  <a:pt x="6858024" y="2013161"/>
                </a:cubicBezTo>
                <a:cubicBezTo>
                  <a:pt x="6857061" y="2001603"/>
                  <a:pt x="6853694" y="1987338"/>
                  <a:pt x="6846964" y="1984990"/>
                </a:cubicBezTo>
                <a:cubicBezTo>
                  <a:pt x="6843118" y="1991131"/>
                  <a:pt x="6841436" y="1997090"/>
                  <a:pt x="6834464" y="1991854"/>
                </a:cubicBezTo>
                <a:cubicBezTo>
                  <a:pt x="6833022" y="2000703"/>
                  <a:pt x="6833985" y="2012261"/>
                  <a:pt x="6827494" y="2012804"/>
                </a:cubicBezTo>
                <a:cubicBezTo>
                  <a:pt x="6826053" y="2021653"/>
                  <a:pt x="6830620" y="2024181"/>
                  <a:pt x="6826533" y="2027432"/>
                </a:cubicBezTo>
                <a:cubicBezTo>
                  <a:pt x="6824369" y="2027613"/>
                  <a:pt x="6824369" y="2027613"/>
                  <a:pt x="6824369" y="2027613"/>
                </a:cubicBezTo>
                <a:cubicBezTo>
                  <a:pt x="6822207" y="2027794"/>
                  <a:pt x="6822207" y="2027794"/>
                  <a:pt x="6820043" y="2027975"/>
                </a:cubicBezTo>
                <a:cubicBezTo>
                  <a:pt x="6820043" y="2027975"/>
                  <a:pt x="6820043" y="2027975"/>
                  <a:pt x="6817879" y="2028155"/>
                </a:cubicBezTo>
                <a:cubicBezTo>
                  <a:pt x="6817639" y="2025266"/>
                  <a:pt x="6817398" y="2022376"/>
                  <a:pt x="6815235" y="2022557"/>
                </a:cubicBezTo>
                <a:cubicBezTo>
                  <a:pt x="6815235" y="2022557"/>
                  <a:pt x="6812832" y="2019849"/>
                  <a:pt x="6810667" y="2020030"/>
                </a:cubicBezTo>
                <a:cubicBezTo>
                  <a:pt x="6810667" y="2020030"/>
                  <a:pt x="6808504" y="2020211"/>
                  <a:pt x="6806581" y="2023281"/>
                </a:cubicBezTo>
                <a:cubicBezTo>
                  <a:pt x="6806581" y="2023281"/>
                  <a:pt x="6806821" y="2026171"/>
                  <a:pt x="6806821" y="2026171"/>
                </a:cubicBezTo>
                <a:cubicBezTo>
                  <a:pt x="6806821" y="2026171"/>
                  <a:pt x="6809226" y="2028879"/>
                  <a:pt x="6808986" y="2025990"/>
                </a:cubicBezTo>
                <a:cubicBezTo>
                  <a:pt x="6811148" y="2025809"/>
                  <a:pt x="6813312" y="2025628"/>
                  <a:pt x="6813552" y="2028517"/>
                </a:cubicBezTo>
                <a:cubicBezTo>
                  <a:pt x="6813793" y="2031407"/>
                  <a:pt x="6811630" y="2031587"/>
                  <a:pt x="6811630" y="2031587"/>
                </a:cubicBezTo>
                <a:cubicBezTo>
                  <a:pt x="6809466" y="2031769"/>
                  <a:pt x="6809707" y="2034658"/>
                  <a:pt x="6809947" y="2037548"/>
                </a:cubicBezTo>
                <a:cubicBezTo>
                  <a:pt x="6809947" y="2037548"/>
                  <a:pt x="6812351" y="2040255"/>
                  <a:pt x="6812351" y="2040255"/>
                </a:cubicBezTo>
                <a:cubicBezTo>
                  <a:pt x="6814274" y="2037186"/>
                  <a:pt x="6814274" y="2037186"/>
                  <a:pt x="6816437" y="2037004"/>
                </a:cubicBezTo>
                <a:cubicBezTo>
                  <a:pt x="6816437" y="2037004"/>
                  <a:pt x="6816437" y="2037004"/>
                  <a:pt x="6818602" y="2036823"/>
                </a:cubicBezTo>
                <a:cubicBezTo>
                  <a:pt x="6818602" y="2036823"/>
                  <a:pt x="6820765" y="2036643"/>
                  <a:pt x="6822929" y="2036462"/>
                </a:cubicBezTo>
                <a:cubicBezTo>
                  <a:pt x="6822929" y="2036462"/>
                  <a:pt x="6825091" y="2036282"/>
                  <a:pt x="6825091" y="2036282"/>
                </a:cubicBezTo>
                <a:cubicBezTo>
                  <a:pt x="6825332" y="2039170"/>
                  <a:pt x="6827497" y="2038990"/>
                  <a:pt x="6827737" y="2041879"/>
                </a:cubicBezTo>
                <a:cubicBezTo>
                  <a:pt x="6824612" y="2056688"/>
                  <a:pt x="6803698" y="2040979"/>
                  <a:pt x="6803458" y="2064275"/>
                </a:cubicBezTo>
                <a:cubicBezTo>
                  <a:pt x="6797208" y="2067707"/>
                  <a:pt x="6796487" y="2059039"/>
                  <a:pt x="6793841" y="2053441"/>
                </a:cubicBezTo>
                <a:cubicBezTo>
                  <a:pt x="6791438" y="2050733"/>
                  <a:pt x="6785429" y="2057055"/>
                  <a:pt x="6786870" y="2048206"/>
                </a:cubicBezTo>
                <a:cubicBezTo>
                  <a:pt x="6786389" y="2042426"/>
                  <a:pt x="6789275" y="2050914"/>
                  <a:pt x="6790956" y="2044954"/>
                </a:cubicBezTo>
                <a:cubicBezTo>
                  <a:pt x="6787831" y="2033577"/>
                  <a:pt x="6787590" y="2030688"/>
                  <a:pt x="6789031" y="2021840"/>
                </a:cubicBezTo>
                <a:cubicBezTo>
                  <a:pt x="6788310" y="2013171"/>
                  <a:pt x="6779416" y="2011005"/>
                  <a:pt x="6784944" y="1998903"/>
                </a:cubicBezTo>
                <a:cubicBezTo>
                  <a:pt x="6766193" y="1983015"/>
                  <a:pt x="6749607" y="2019315"/>
                  <a:pt x="6766196" y="2035386"/>
                </a:cubicBezTo>
                <a:cubicBezTo>
                  <a:pt x="6762350" y="2041527"/>
                  <a:pt x="6755619" y="2039180"/>
                  <a:pt x="6748887" y="2036833"/>
                </a:cubicBezTo>
                <a:cubicBezTo>
                  <a:pt x="6749369" y="2042612"/>
                  <a:pt x="6745041" y="2042974"/>
                  <a:pt x="6745524" y="2048752"/>
                </a:cubicBezTo>
                <a:cubicBezTo>
                  <a:pt x="6745763" y="2051642"/>
                  <a:pt x="6748167" y="2054350"/>
                  <a:pt x="6750571" y="2057059"/>
                </a:cubicBezTo>
                <a:cubicBezTo>
                  <a:pt x="6744080" y="2057601"/>
                  <a:pt x="6735908" y="2064105"/>
                  <a:pt x="6732783" y="2052727"/>
                </a:cubicBezTo>
                <a:cubicBezTo>
                  <a:pt x="6732542" y="2049838"/>
                  <a:pt x="6738551" y="2043516"/>
                  <a:pt x="6734224" y="2043877"/>
                </a:cubicBezTo>
                <a:cubicBezTo>
                  <a:pt x="6734706" y="2049658"/>
                  <a:pt x="6731820" y="2041170"/>
                  <a:pt x="6729416" y="2038460"/>
                </a:cubicBezTo>
                <a:cubicBezTo>
                  <a:pt x="6731579" y="2038280"/>
                  <a:pt x="6731579" y="2038280"/>
                  <a:pt x="6731579" y="2038280"/>
                </a:cubicBezTo>
                <a:cubicBezTo>
                  <a:pt x="6733743" y="2038099"/>
                  <a:pt x="6733503" y="2035210"/>
                  <a:pt x="6733503" y="2035210"/>
                </a:cubicBezTo>
                <a:cubicBezTo>
                  <a:pt x="6733262" y="2032320"/>
                  <a:pt x="6733021" y="2029432"/>
                  <a:pt x="6730858" y="2029612"/>
                </a:cubicBezTo>
                <a:lnTo>
                  <a:pt x="6728693" y="2029793"/>
                </a:lnTo>
                <a:cubicBezTo>
                  <a:pt x="6716193" y="2036656"/>
                  <a:pt x="6713068" y="2025280"/>
                  <a:pt x="6702732" y="2031963"/>
                </a:cubicBezTo>
                <a:cubicBezTo>
                  <a:pt x="6706337" y="2022932"/>
                  <a:pt x="6703452" y="2014445"/>
                  <a:pt x="6698644" y="2009029"/>
                </a:cubicBezTo>
                <a:cubicBezTo>
                  <a:pt x="6697442" y="2020768"/>
                  <a:pt x="6686385" y="2018782"/>
                  <a:pt x="6685421" y="2007224"/>
                </a:cubicBezTo>
                <a:cubicBezTo>
                  <a:pt x="6677249" y="2013727"/>
                  <a:pt x="6663065" y="2000365"/>
                  <a:pt x="6658017" y="2018244"/>
                </a:cubicBezTo>
                <a:cubicBezTo>
                  <a:pt x="6658980" y="2029802"/>
                  <a:pt x="6667635" y="2029079"/>
                  <a:pt x="6670760" y="2040454"/>
                </a:cubicBezTo>
                <a:cubicBezTo>
                  <a:pt x="6664750" y="2046776"/>
                  <a:pt x="6663549" y="2058516"/>
                  <a:pt x="6657540" y="2064837"/>
                </a:cubicBezTo>
                <a:cubicBezTo>
                  <a:pt x="6656818" y="2056169"/>
                  <a:pt x="6654174" y="2050570"/>
                  <a:pt x="6649847" y="2050932"/>
                </a:cubicBezTo>
                <a:cubicBezTo>
                  <a:pt x="6646242" y="2059962"/>
                  <a:pt x="6643837" y="2057254"/>
                  <a:pt x="6639269" y="2054727"/>
                </a:cubicBezTo>
                <a:cubicBezTo>
                  <a:pt x="6637829" y="2063576"/>
                  <a:pt x="6646242" y="2059962"/>
                  <a:pt x="6646963" y="2068631"/>
                </a:cubicBezTo>
                <a:cubicBezTo>
                  <a:pt x="6642877" y="2071882"/>
                  <a:pt x="6641434" y="2080731"/>
                  <a:pt x="6634464" y="2075494"/>
                </a:cubicBezTo>
                <a:cubicBezTo>
                  <a:pt x="6635666" y="2089941"/>
                  <a:pt x="6644080" y="2086328"/>
                  <a:pt x="6646484" y="2089037"/>
                </a:cubicBezTo>
                <a:cubicBezTo>
                  <a:pt x="6646724" y="2091926"/>
                  <a:pt x="6646724" y="2091926"/>
                  <a:pt x="6646724" y="2091926"/>
                </a:cubicBezTo>
                <a:cubicBezTo>
                  <a:pt x="6640956" y="2101137"/>
                  <a:pt x="6632781" y="2081454"/>
                  <a:pt x="6627732" y="2073147"/>
                </a:cubicBezTo>
                <a:cubicBezTo>
                  <a:pt x="6629414" y="2067187"/>
                  <a:pt x="6631338" y="2064117"/>
                  <a:pt x="6633020" y="2058158"/>
                </a:cubicBezTo>
                <a:cubicBezTo>
                  <a:pt x="6623403" y="2047325"/>
                  <a:pt x="6613308" y="2056897"/>
                  <a:pt x="6607058" y="2060329"/>
                </a:cubicBezTo>
                <a:cubicBezTo>
                  <a:pt x="6589750" y="2061775"/>
                  <a:pt x="6578691" y="2059791"/>
                  <a:pt x="6559460" y="2064308"/>
                </a:cubicBezTo>
                <a:cubicBezTo>
                  <a:pt x="6555373" y="2067559"/>
                  <a:pt x="6555855" y="2073339"/>
                  <a:pt x="6553691" y="2073518"/>
                </a:cubicBezTo>
                <a:cubicBezTo>
                  <a:pt x="6544075" y="2062685"/>
                  <a:pt x="6528211" y="2081468"/>
                  <a:pt x="6516671" y="2073705"/>
                </a:cubicBezTo>
                <a:cubicBezTo>
                  <a:pt x="6517634" y="2085262"/>
                  <a:pt x="6514748" y="2076775"/>
                  <a:pt x="6510180" y="2074248"/>
                </a:cubicBezTo>
                <a:cubicBezTo>
                  <a:pt x="6510661" y="2080026"/>
                  <a:pt x="6515229" y="2082553"/>
                  <a:pt x="6511142" y="2085805"/>
                </a:cubicBezTo>
                <a:cubicBezTo>
                  <a:pt x="6502729" y="2089418"/>
                  <a:pt x="6505853" y="2074609"/>
                  <a:pt x="6501285" y="2072082"/>
                </a:cubicBezTo>
                <a:cubicBezTo>
                  <a:pt x="6495276" y="2078403"/>
                  <a:pt x="6493594" y="2084362"/>
                  <a:pt x="6488546" y="2076056"/>
                </a:cubicBezTo>
                <a:cubicBezTo>
                  <a:pt x="6478690" y="2088518"/>
                  <a:pt x="6462342" y="2075337"/>
                  <a:pt x="6449602" y="2079312"/>
                </a:cubicBezTo>
                <a:cubicBezTo>
                  <a:pt x="6441187" y="2082924"/>
                  <a:pt x="6429650" y="2101346"/>
                  <a:pt x="6423880" y="2084371"/>
                </a:cubicBezTo>
                <a:cubicBezTo>
                  <a:pt x="6428448" y="2086899"/>
                  <a:pt x="6430611" y="2086718"/>
                  <a:pt x="6432774" y="2086537"/>
                </a:cubicBezTo>
                <a:cubicBezTo>
                  <a:pt x="6434217" y="2077689"/>
                  <a:pt x="6434217" y="2077689"/>
                  <a:pt x="6431331" y="2069201"/>
                </a:cubicBezTo>
                <a:cubicBezTo>
                  <a:pt x="6424961" y="2071188"/>
                  <a:pt x="6420573" y="2070827"/>
                  <a:pt x="6416848" y="2071867"/>
                </a:cubicBezTo>
                <a:lnTo>
                  <a:pt x="6414385" y="2073308"/>
                </a:lnTo>
                <a:lnTo>
                  <a:pt x="6409491" y="2067117"/>
                </a:lnTo>
                <a:cubicBezTo>
                  <a:pt x="6409491" y="2067117"/>
                  <a:pt x="6399165" y="2067116"/>
                  <a:pt x="6399165" y="2067116"/>
                </a:cubicBezTo>
                <a:cubicBezTo>
                  <a:pt x="6394001" y="2069294"/>
                  <a:pt x="6388838" y="2071471"/>
                  <a:pt x="6386257" y="2073650"/>
                </a:cubicBezTo>
                <a:cubicBezTo>
                  <a:pt x="6383673" y="2075826"/>
                  <a:pt x="6383674" y="2078005"/>
                  <a:pt x="6388837" y="2080183"/>
                </a:cubicBezTo>
                <a:lnTo>
                  <a:pt x="6399092" y="2078742"/>
                </a:lnTo>
                <a:lnTo>
                  <a:pt x="6398046" y="2082267"/>
                </a:lnTo>
                <a:cubicBezTo>
                  <a:pt x="6397935" y="2084094"/>
                  <a:pt x="6398115" y="2086261"/>
                  <a:pt x="6398357" y="2089151"/>
                </a:cubicBezTo>
                <a:cubicBezTo>
                  <a:pt x="6401492" y="2088889"/>
                  <a:pt x="6402910" y="2082224"/>
                  <a:pt x="6401659" y="2079054"/>
                </a:cubicBezTo>
                <a:lnTo>
                  <a:pt x="6401110" y="2078642"/>
                </a:lnTo>
                <a:lnTo>
                  <a:pt x="6407717" y="2079571"/>
                </a:lnTo>
                <a:lnTo>
                  <a:pt x="6408515" y="2079612"/>
                </a:lnTo>
                <a:lnTo>
                  <a:pt x="6406331" y="2082929"/>
                </a:lnTo>
                <a:cubicBezTo>
                  <a:pt x="6410899" y="2085456"/>
                  <a:pt x="6419312" y="2081844"/>
                  <a:pt x="6418111" y="2093583"/>
                </a:cubicBezTo>
                <a:cubicBezTo>
                  <a:pt x="6413544" y="2091055"/>
                  <a:pt x="6414265" y="2099723"/>
                  <a:pt x="6412342" y="2102793"/>
                </a:cubicBezTo>
                <a:cubicBezTo>
                  <a:pt x="6408497" y="2108934"/>
                  <a:pt x="6402007" y="2109477"/>
                  <a:pt x="6397920" y="2112727"/>
                </a:cubicBezTo>
                <a:cubicBezTo>
                  <a:pt x="6395515" y="2110019"/>
                  <a:pt x="6393353" y="2110200"/>
                  <a:pt x="6390948" y="2107491"/>
                </a:cubicBezTo>
                <a:cubicBezTo>
                  <a:pt x="6391188" y="2110380"/>
                  <a:pt x="6391670" y="2116160"/>
                  <a:pt x="6389505" y="2116341"/>
                </a:cubicBezTo>
                <a:cubicBezTo>
                  <a:pt x="6380611" y="2114175"/>
                  <a:pt x="6381813" y="2102436"/>
                  <a:pt x="6373640" y="2108939"/>
                </a:cubicBezTo>
                <a:cubicBezTo>
                  <a:pt x="6375082" y="2100090"/>
                  <a:pt x="6370994" y="2103341"/>
                  <a:pt x="6368350" y="2097743"/>
                </a:cubicBezTo>
                <a:cubicBezTo>
                  <a:pt x="6374841" y="2097200"/>
                  <a:pt x="6375560" y="2079683"/>
                  <a:pt x="6368830" y="2077336"/>
                </a:cubicBezTo>
                <a:cubicBezTo>
                  <a:pt x="6370993" y="2077155"/>
                  <a:pt x="6373157" y="2076974"/>
                  <a:pt x="6375320" y="2076793"/>
                </a:cubicBezTo>
                <a:cubicBezTo>
                  <a:pt x="6377242" y="2073723"/>
                  <a:pt x="6376762" y="2067944"/>
                  <a:pt x="6376521" y="2065054"/>
                </a:cubicBezTo>
                <a:cubicBezTo>
                  <a:pt x="6365463" y="2063069"/>
                  <a:pt x="6359454" y="2069391"/>
                  <a:pt x="6350558" y="2067226"/>
                </a:cubicBezTo>
                <a:cubicBezTo>
                  <a:pt x="6348636" y="2070296"/>
                  <a:pt x="6349357" y="2078964"/>
                  <a:pt x="6344790" y="2076436"/>
                </a:cubicBezTo>
                <a:cubicBezTo>
                  <a:pt x="6345512" y="2085105"/>
                  <a:pt x="6349839" y="2084743"/>
                  <a:pt x="6348158" y="2090702"/>
                </a:cubicBezTo>
                <a:cubicBezTo>
                  <a:pt x="6350560" y="2093410"/>
                  <a:pt x="6357052" y="2092869"/>
                  <a:pt x="6357533" y="2098647"/>
                </a:cubicBezTo>
                <a:cubicBezTo>
                  <a:pt x="6347677" y="2111109"/>
                  <a:pt x="6333975" y="2103526"/>
                  <a:pt x="6321234" y="2107501"/>
                </a:cubicBezTo>
                <a:cubicBezTo>
                  <a:pt x="6314744" y="2108043"/>
                  <a:pt x="6311138" y="2117073"/>
                  <a:pt x="6304407" y="2114727"/>
                </a:cubicBezTo>
                <a:cubicBezTo>
                  <a:pt x="6295513" y="2112561"/>
                  <a:pt x="6289744" y="2121772"/>
                  <a:pt x="6283253" y="2122314"/>
                </a:cubicBezTo>
                <a:cubicBezTo>
                  <a:pt x="6283253" y="2122314"/>
                  <a:pt x="6283013" y="2119425"/>
                  <a:pt x="6280849" y="2119605"/>
                </a:cubicBezTo>
                <a:cubicBezTo>
                  <a:pt x="6280849" y="2119605"/>
                  <a:pt x="6279166" y="2125565"/>
                  <a:pt x="6277003" y="2125746"/>
                </a:cubicBezTo>
                <a:cubicBezTo>
                  <a:pt x="6272676" y="2126108"/>
                  <a:pt x="6272195" y="2120329"/>
                  <a:pt x="6270272" y="2123399"/>
                </a:cubicBezTo>
                <a:cubicBezTo>
                  <a:pt x="6271474" y="2124754"/>
                  <a:pt x="6270032" y="2127056"/>
                  <a:pt x="6267478" y="2129088"/>
                </a:cubicBezTo>
                <a:lnTo>
                  <a:pt x="6261059" y="2131845"/>
                </a:lnTo>
                <a:lnTo>
                  <a:pt x="6262316" y="2125920"/>
                </a:lnTo>
                <a:cubicBezTo>
                  <a:pt x="6262316" y="2125920"/>
                  <a:pt x="6259681" y="2127050"/>
                  <a:pt x="6257046" y="2128179"/>
                </a:cubicBezTo>
                <a:lnTo>
                  <a:pt x="6255521" y="2128832"/>
                </a:lnTo>
                <a:lnTo>
                  <a:pt x="6254258" y="2126643"/>
                </a:lnTo>
                <a:cubicBezTo>
                  <a:pt x="6244199" y="2115669"/>
                  <a:pt x="6225770" y="2131848"/>
                  <a:pt x="6213780" y="2125213"/>
                </a:cubicBezTo>
                <a:lnTo>
                  <a:pt x="6212735" y="2131630"/>
                </a:lnTo>
                <a:lnTo>
                  <a:pt x="6209617" y="2132130"/>
                </a:lnTo>
                <a:cubicBezTo>
                  <a:pt x="6206982" y="2132696"/>
                  <a:pt x="6204348" y="2132696"/>
                  <a:pt x="6199077" y="2130438"/>
                </a:cubicBezTo>
                <a:cubicBezTo>
                  <a:pt x="6177997" y="2130438"/>
                  <a:pt x="6167456" y="2125921"/>
                  <a:pt x="6156918" y="2121404"/>
                </a:cubicBezTo>
                <a:lnTo>
                  <a:pt x="6155162" y="2115565"/>
                </a:lnTo>
                <a:lnTo>
                  <a:pt x="6158489" y="2115288"/>
                </a:lnTo>
                <a:cubicBezTo>
                  <a:pt x="6165220" y="2117634"/>
                  <a:pt x="6166901" y="2111674"/>
                  <a:pt x="6166180" y="2103007"/>
                </a:cubicBezTo>
                <a:lnTo>
                  <a:pt x="6161502" y="2101292"/>
                </a:lnTo>
                <a:lnTo>
                  <a:pt x="6164328" y="2098542"/>
                </a:lnTo>
                <a:cubicBezTo>
                  <a:pt x="6166139" y="2096848"/>
                  <a:pt x="6167456" y="2095436"/>
                  <a:pt x="6167456" y="2094309"/>
                </a:cubicBezTo>
                <a:cubicBezTo>
                  <a:pt x="6177997" y="2098825"/>
                  <a:pt x="6199077" y="2094308"/>
                  <a:pt x="6209618" y="2089793"/>
                </a:cubicBezTo>
                <a:cubicBezTo>
                  <a:pt x="6209617" y="2080760"/>
                  <a:pt x="6220155" y="2076243"/>
                  <a:pt x="6220156" y="2071728"/>
                </a:cubicBezTo>
                <a:cubicBezTo>
                  <a:pt x="6220156" y="2058179"/>
                  <a:pt x="6199077" y="2049147"/>
                  <a:pt x="6167456" y="2058179"/>
                </a:cubicBezTo>
                <a:cubicBezTo>
                  <a:pt x="6167456" y="2058179"/>
                  <a:pt x="6167456" y="2062696"/>
                  <a:pt x="6167456" y="2067211"/>
                </a:cubicBezTo>
                <a:cubicBezTo>
                  <a:pt x="6167456" y="2067211"/>
                  <a:pt x="6167456" y="2067211"/>
                  <a:pt x="6156918" y="2067211"/>
                </a:cubicBezTo>
                <a:cubicBezTo>
                  <a:pt x="6156918" y="2058180"/>
                  <a:pt x="6146377" y="2040114"/>
                  <a:pt x="6156919" y="2026567"/>
                </a:cubicBezTo>
                <a:cubicBezTo>
                  <a:pt x="6167455" y="2031083"/>
                  <a:pt x="6177996" y="2026566"/>
                  <a:pt x="6188536" y="2026566"/>
                </a:cubicBezTo>
                <a:cubicBezTo>
                  <a:pt x="6188536" y="2026566"/>
                  <a:pt x="6188537" y="2031083"/>
                  <a:pt x="6188537" y="2031083"/>
                </a:cubicBezTo>
                <a:cubicBezTo>
                  <a:pt x="6177997" y="2031083"/>
                  <a:pt x="6177997" y="2031083"/>
                  <a:pt x="6177997" y="2031083"/>
                </a:cubicBezTo>
                <a:cubicBezTo>
                  <a:pt x="6177997" y="2031083"/>
                  <a:pt x="6177996" y="2035598"/>
                  <a:pt x="6177996" y="2035598"/>
                </a:cubicBezTo>
                <a:cubicBezTo>
                  <a:pt x="6177996" y="2035598"/>
                  <a:pt x="6177996" y="2035598"/>
                  <a:pt x="6188536" y="2035598"/>
                </a:cubicBezTo>
                <a:cubicBezTo>
                  <a:pt x="6188536" y="2040115"/>
                  <a:pt x="6177996" y="2040115"/>
                  <a:pt x="6188536" y="2040115"/>
                </a:cubicBezTo>
                <a:cubicBezTo>
                  <a:pt x="6199077" y="2040115"/>
                  <a:pt x="6209618" y="2031083"/>
                  <a:pt x="6220155" y="2026567"/>
                </a:cubicBezTo>
                <a:cubicBezTo>
                  <a:pt x="6220155" y="2022050"/>
                  <a:pt x="6209618" y="2022051"/>
                  <a:pt x="6220155" y="2017535"/>
                </a:cubicBezTo>
                <a:cubicBezTo>
                  <a:pt x="6230695" y="2017535"/>
                  <a:pt x="6230695" y="2026567"/>
                  <a:pt x="6230695" y="2017535"/>
                </a:cubicBezTo>
                <a:cubicBezTo>
                  <a:pt x="6220155" y="2017535"/>
                  <a:pt x="6209618" y="2008503"/>
                  <a:pt x="6188536" y="2003987"/>
                </a:cubicBezTo>
                <a:cubicBezTo>
                  <a:pt x="6177996" y="2003987"/>
                  <a:pt x="6167455" y="2013019"/>
                  <a:pt x="6156918" y="2013019"/>
                </a:cubicBezTo>
                <a:cubicBezTo>
                  <a:pt x="6167456" y="2008504"/>
                  <a:pt x="6167456" y="2003987"/>
                  <a:pt x="6167455" y="1999472"/>
                </a:cubicBezTo>
                <a:cubicBezTo>
                  <a:pt x="6167455" y="1999472"/>
                  <a:pt x="6167455" y="1999472"/>
                  <a:pt x="6177996" y="1999472"/>
                </a:cubicBezTo>
                <a:cubicBezTo>
                  <a:pt x="6177996" y="1999472"/>
                  <a:pt x="6177996" y="1994955"/>
                  <a:pt x="6177996" y="1994955"/>
                </a:cubicBezTo>
                <a:cubicBezTo>
                  <a:pt x="6188536" y="1994955"/>
                  <a:pt x="6199077" y="1981407"/>
                  <a:pt x="6220155" y="1985923"/>
                </a:cubicBezTo>
                <a:cubicBezTo>
                  <a:pt x="6220155" y="1985923"/>
                  <a:pt x="6220155" y="1981406"/>
                  <a:pt x="6220155" y="1976890"/>
                </a:cubicBezTo>
                <a:cubicBezTo>
                  <a:pt x="6188537" y="1976890"/>
                  <a:pt x="6177996" y="1985923"/>
                  <a:pt x="6167455" y="1994956"/>
                </a:cubicBezTo>
                <a:cubicBezTo>
                  <a:pt x="6156918" y="1994956"/>
                  <a:pt x="6156918" y="1985924"/>
                  <a:pt x="6167455" y="1985923"/>
                </a:cubicBezTo>
                <a:cubicBezTo>
                  <a:pt x="6156918" y="1985924"/>
                  <a:pt x="6156918" y="1976890"/>
                  <a:pt x="6146377" y="1972375"/>
                </a:cubicBezTo>
                <a:cubicBezTo>
                  <a:pt x="6135837" y="1972375"/>
                  <a:pt x="6135837" y="1976890"/>
                  <a:pt x="6135837" y="1981407"/>
                </a:cubicBezTo>
                <a:cubicBezTo>
                  <a:pt x="6114756" y="1981406"/>
                  <a:pt x="6135837" y="1972375"/>
                  <a:pt x="6114756" y="1972374"/>
                </a:cubicBezTo>
                <a:cubicBezTo>
                  <a:pt x="6125297" y="1967859"/>
                  <a:pt x="6135837" y="1958827"/>
                  <a:pt x="6114756" y="1954311"/>
                </a:cubicBezTo>
                <a:cubicBezTo>
                  <a:pt x="6135837" y="1949795"/>
                  <a:pt x="6146377" y="1949795"/>
                  <a:pt x="6167456" y="1945279"/>
                </a:cubicBezTo>
                <a:cubicBezTo>
                  <a:pt x="6167456" y="1940762"/>
                  <a:pt x="6156918" y="1936245"/>
                  <a:pt x="6156918" y="1931730"/>
                </a:cubicBezTo>
                <a:cubicBezTo>
                  <a:pt x="6156918" y="1927213"/>
                  <a:pt x="6156918" y="1922697"/>
                  <a:pt x="6156918" y="1918182"/>
                </a:cubicBezTo>
                <a:cubicBezTo>
                  <a:pt x="6167456" y="1922698"/>
                  <a:pt x="6177996" y="1918181"/>
                  <a:pt x="6199077" y="1918181"/>
                </a:cubicBezTo>
                <a:lnTo>
                  <a:pt x="6199077" y="1927214"/>
                </a:lnTo>
                <a:cubicBezTo>
                  <a:pt x="6209618" y="1922697"/>
                  <a:pt x="6209618" y="1931730"/>
                  <a:pt x="6209618" y="1931730"/>
                </a:cubicBezTo>
                <a:cubicBezTo>
                  <a:pt x="6241236" y="1936246"/>
                  <a:pt x="6220155" y="1913665"/>
                  <a:pt x="6220155" y="1904633"/>
                </a:cubicBezTo>
                <a:cubicBezTo>
                  <a:pt x="6220155" y="1904633"/>
                  <a:pt x="6209618" y="1904633"/>
                  <a:pt x="6199077" y="1904634"/>
                </a:cubicBezTo>
                <a:cubicBezTo>
                  <a:pt x="6209618" y="1900117"/>
                  <a:pt x="6209618" y="1900117"/>
                  <a:pt x="6199077" y="1895602"/>
                </a:cubicBezTo>
                <a:cubicBezTo>
                  <a:pt x="6209618" y="1891084"/>
                  <a:pt x="6199076" y="1877536"/>
                  <a:pt x="6230695" y="1877537"/>
                </a:cubicBezTo>
                <a:cubicBezTo>
                  <a:pt x="6230695" y="1877537"/>
                  <a:pt x="6220155" y="1873020"/>
                  <a:pt x="6230695" y="1873020"/>
                </a:cubicBezTo>
                <a:cubicBezTo>
                  <a:pt x="6220155" y="1873020"/>
                  <a:pt x="6199076" y="1873021"/>
                  <a:pt x="6199077" y="1868504"/>
                </a:cubicBezTo>
                <a:cubicBezTo>
                  <a:pt x="6177997" y="1873021"/>
                  <a:pt x="6177997" y="1877536"/>
                  <a:pt x="6156918" y="1877537"/>
                </a:cubicBezTo>
                <a:cubicBezTo>
                  <a:pt x="6167456" y="1886569"/>
                  <a:pt x="6167456" y="1886569"/>
                  <a:pt x="6156918" y="1895601"/>
                </a:cubicBezTo>
                <a:cubicBezTo>
                  <a:pt x="6146377" y="1891084"/>
                  <a:pt x="6135837" y="1882053"/>
                  <a:pt x="6125297" y="1877536"/>
                </a:cubicBezTo>
                <a:cubicBezTo>
                  <a:pt x="6125297" y="1868503"/>
                  <a:pt x="6156918" y="1863988"/>
                  <a:pt x="6135837" y="1854957"/>
                </a:cubicBezTo>
                <a:cubicBezTo>
                  <a:pt x="6146377" y="1841409"/>
                  <a:pt x="6135837" y="1832377"/>
                  <a:pt x="6146377" y="1823344"/>
                </a:cubicBezTo>
                <a:cubicBezTo>
                  <a:pt x="6156918" y="1823345"/>
                  <a:pt x="6146377" y="1832377"/>
                  <a:pt x="6167456" y="1832377"/>
                </a:cubicBezTo>
                <a:cubicBezTo>
                  <a:pt x="6167456" y="1836893"/>
                  <a:pt x="6167456" y="1841409"/>
                  <a:pt x="6177997" y="1841409"/>
                </a:cubicBezTo>
                <a:cubicBezTo>
                  <a:pt x="6188536" y="1841409"/>
                  <a:pt x="6177997" y="1836892"/>
                  <a:pt x="6188537" y="1836892"/>
                </a:cubicBezTo>
                <a:cubicBezTo>
                  <a:pt x="6188536" y="1841409"/>
                  <a:pt x="6199077" y="1854957"/>
                  <a:pt x="6188536" y="1859473"/>
                </a:cubicBezTo>
                <a:cubicBezTo>
                  <a:pt x="6199077" y="1863988"/>
                  <a:pt x="6209618" y="1859473"/>
                  <a:pt x="6220155" y="1859473"/>
                </a:cubicBezTo>
                <a:cubicBezTo>
                  <a:pt x="6220155" y="1859473"/>
                  <a:pt x="6230695" y="1859473"/>
                  <a:pt x="6230695" y="1859473"/>
                </a:cubicBezTo>
                <a:cubicBezTo>
                  <a:pt x="6230695" y="1854957"/>
                  <a:pt x="6230695" y="1850441"/>
                  <a:pt x="6220155" y="1850441"/>
                </a:cubicBezTo>
                <a:cubicBezTo>
                  <a:pt x="6220155" y="1845925"/>
                  <a:pt x="6251777" y="1841409"/>
                  <a:pt x="6230695" y="1836892"/>
                </a:cubicBezTo>
                <a:cubicBezTo>
                  <a:pt x="6230695" y="1832377"/>
                  <a:pt x="6230695" y="1832377"/>
                  <a:pt x="6241236" y="1832377"/>
                </a:cubicBezTo>
                <a:cubicBezTo>
                  <a:pt x="6230695" y="1827860"/>
                  <a:pt x="6220156" y="1823344"/>
                  <a:pt x="6209618" y="1814312"/>
                </a:cubicBezTo>
                <a:cubicBezTo>
                  <a:pt x="6209618" y="1823345"/>
                  <a:pt x="6177997" y="1818828"/>
                  <a:pt x="6188537" y="1814312"/>
                </a:cubicBezTo>
                <a:cubicBezTo>
                  <a:pt x="6177997" y="1814312"/>
                  <a:pt x="6167456" y="1809796"/>
                  <a:pt x="6156918" y="1818828"/>
                </a:cubicBezTo>
                <a:cubicBezTo>
                  <a:pt x="6135837" y="1809797"/>
                  <a:pt x="6146377" y="1805279"/>
                  <a:pt x="6135837" y="1796248"/>
                </a:cubicBezTo>
                <a:cubicBezTo>
                  <a:pt x="6135837" y="1791732"/>
                  <a:pt x="6135837" y="1796248"/>
                  <a:pt x="6146377" y="1791732"/>
                </a:cubicBezTo>
                <a:cubicBezTo>
                  <a:pt x="6135837" y="1787216"/>
                  <a:pt x="6135837" y="1787216"/>
                  <a:pt x="6135837" y="1782699"/>
                </a:cubicBezTo>
                <a:cubicBezTo>
                  <a:pt x="6135837" y="1778183"/>
                  <a:pt x="6146378" y="1778184"/>
                  <a:pt x="6146377" y="1773667"/>
                </a:cubicBezTo>
                <a:cubicBezTo>
                  <a:pt x="6156918" y="1773667"/>
                  <a:pt x="6146378" y="1778184"/>
                  <a:pt x="6156919" y="1778183"/>
                </a:cubicBezTo>
                <a:cubicBezTo>
                  <a:pt x="6167456" y="1778183"/>
                  <a:pt x="6167456" y="1773667"/>
                  <a:pt x="6167456" y="1764635"/>
                </a:cubicBezTo>
                <a:cubicBezTo>
                  <a:pt x="6167456" y="1769151"/>
                  <a:pt x="6167456" y="1778183"/>
                  <a:pt x="6167456" y="1782700"/>
                </a:cubicBezTo>
                <a:cubicBezTo>
                  <a:pt x="6156918" y="1782699"/>
                  <a:pt x="6156918" y="1782699"/>
                  <a:pt x="6156918" y="1782699"/>
                </a:cubicBezTo>
                <a:cubicBezTo>
                  <a:pt x="6146378" y="1787216"/>
                  <a:pt x="6167456" y="1787215"/>
                  <a:pt x="6156918" y="1791733"/>
                </a:cubicBezTo>
                <a:cubicBezTo>
                  <a:pt x="6156918" y="1791733"/>
                  <a:pt x="6167455" y="1791732"/>
                  <a:pt x="6167455" y="1791732"/>
                </a:cubicBezTo>
                <a:cubicBezTo>
                  <a:pt x="6177997" y="1796248"/>
                  <a:pt x="6167456" y="1805280"/>
                  <a:pt x="6177997" y="1809796"/>
                </a:cubicBezTo>
                <a:cubicBezTo>
                  <a:pt x="6188537" y="1809796"/>
                  <a:pt x="6199077" y="1805279"/>
                  <a:pt x="6209618" y="1805279"/>
                </a:cubicBezTo>
                <a:cubicBezTo>
                  <a:pt x="6209618" y="1796248"/>
                  <a:pt x="6209618" y="1796248"/>
                  <a:pt x="6199077" y="1791732"/>
                </a:cubicBezTo>
                <a:cubicBezTo>
                  <a:pt x="6220156" y="1791732"/>
                  <a:pt x="6220155" y="1787215"/>
                  <a:pt x="6220155" y="1782699"/>
                </a:cubicBezTo>
                <a:cubicBezTo>
                  <a:pt x="6220155" y="1778183"/>
                  <a:pt x="6209618" y="1778183"/>
                  <a:pt x="6209618" y="1782699"/>
                </a:cubicBezTo>
                <a:cubicBezTo>
                  <a:pt x="6220155" y="1773667"/>
                  <a:pt x="6199077" y="1769151"/>
                  <a:pt x="6199077" y="1764636"/>
                </a:cubicBezTo>
                <a:cubicBezTo>
                  <a:pt x="6209617" y="1764635"/>
                  <a:pt x="6209618" y="1769152"/>
                  <a:pt x="6220155" y="1778183"/>
                </a:cubicBezTo>
                <a:cubicBezTo>
                  <a:pt x="6230695" y="1773667"/>
                  <a:pt x="6230695" y="1778183"/>
                  <a:pt x="6241236" y="1778183"/>
                </a:cubicBezTo>
                <a:cubicBezTo>
                  <a:pt x="6241237" y="1764636"/>
                  <a:pt x="6220155" y="1760120"/>
                  <a:pt x="6220156" y="1746570"/>
                </a:cubicBezTo>
                <a:cubicBezTo>
                  <a:pt x="6209617" y="1751087"/>
                  <a:pt x="6209618" y="1742054"/>
                  <a:pt x="6199077" y="1746570"/>
                </a:cubicBezTo>
                <a:cubicBezTo>
                  <a:pt x="6199077" y="1733022"/>
                  <a:pt x="6209618" y="1728506"/>
                  <a:pt x="6199077" y="1714957"/>
                </a:cubicBezTo>
                <a:cubicBezTo>
                  <a:pt x="6188536" y="1714957"/>
                  <a:pt x="6188537" y="1719475"/>
                  <a:pt x="6177997" y="1719475"/>
                </a:cubicBezTo>
                <a:cubicBezTo>
                  <a:pt x="6167456" y="1728507"/>
                  <a:pt x="6177997" y="1733022"/>
                  <a:pt x="6167456" y="1737539"/>
                </a:cubicBezTo>
                <a:cubicBezTo>
                  <a:pt x="6156918" y="1737539"/>
                  <a:pt x="6156918" y="1737539"/>
                  <a:pt x="6156918" y="1737539"/>
                </a:cubicBezTo>
                <a:cubicBezTo>
                  <a:pt x="6146377" y="1733023"/>
                  <a:pt x="6146377" y="1728506"/>
                  <a:pt x="6156918" y="1723990"/>
                </a:cubicBezTo>
                <a:cubicBezTo>
                  <a:pt x="6135837" y="1723991"/>
                  <a:pt x="6135837" y="1728506"/>
                  <a:pt x="6125297" y="1737538"/>
                </a:cubicBezTo>
                <a:cubicBezTo>
                  <a:pt x="6125297" y="1737538"/>
                  <a:pt x="6125297" y="1733023"/>
                  <a:pt x="6114756" y="1737538"/>
                </a:cubicBezTo>
                <a:cubicBezTo>
                  <a:pt x="6114756" y="1733022"/>
                  <a:pt x="6114756" y="1733022"/>
                  <a:pt x="6114756" y="1733022"/>
                </a:cubicBezTo>
                <a:cubicBezTo>
                  <a:pt x="6114756" y="1733022"/>
                  <a:pt x="6114756" y="1733022"/>
                  <a:pt x="6114757" y="1728506"/>
                </a:cubicBezTo>
                <a:cubicBezTo>
                  <a:pt x="6125297" y="1723990"/>
                  <a:pt x="6125297" y="1714957"/>
                  <a:pt x="6135837" y="1710443"/>
                </a:cubicBezTo>
                <a:cubicBezTo>
                  <a:pt x="6146377" y="1705927"/>
                  <a:pt x="6135838" y="1701410"/>
                  <a:pt x="6156918" y="1701410"/>
                </a:cubicBezTo>
                <a:cubicBezTo>
                  <a:pt x="6156918" y="1701410"/>
                  <a:pt x="6146377" y="1701411"/>
                  <a:pt x="6146377" y="1696895"/>
                </a:cubicBezTo>
                <a:cubicBezTo>
                  <a:pt x="6156918" y="1692378"/>
                  <a:pt x="6167456" y="1696895"/>
                  <a:pt x="6177996" y="1692378"/>
                </a:cubicBezTo>
                <a:cubicBezTo>
                  <a:pt x="6177997" y="1696895"/>
                  <a:pt x="6167456" y="1696895"/>
                  <a:pt x="6167456" y="1696895"/>
                </a:cubicBezTo>
                <a:cubicBezTo>
                  <a:pt x="6167455" y="1701410"/>
                  <a:pt x="6188537" y="1701410"/>
                  <a:pt x="6188537" y="1701410"/>
                </a:cubicBezTo>
                <a:cubicBezTo>
                  <a:pt x="6199077" y="1696895"/>
                  <a:pt x="6199077" y="1687863"/>
                  <a:pt x="6209617" y="1687863"/>
                </a:cubicBezTo>
                <a:cubicBezTo>
                  <a:pt x="6209618" y="1674314"/>
                  <a:pt x="6199077" y="1665282"/>
                  <a:pt x="6209618" y="1656250"/>
                </a:cubicBezTo>
                <a:lnTo>
                  <a:pt x="6217863" y="1658269"/>
                </a:lnTo>
                <a:lnTo>
                  <a:pt x="6217192" y="1658860"/>
                </a:lnTo>
                <a:lnTo>
                  <a:pt x="6219707" y="1659999"/>
                </a:lnTo>
                <a:lnTo>
                  <a:pt x="6220155" y="1660766"/>
                </a:lnTo>
                <a:cubicBezTo>
                  <a:pt x="6225425" y="1660766"/>
                  <a:pt x="6222791" y="1660766"/>
                  <a:pt x="6220156" y="1660201"/>
                </a:cubicBezTo>
                <a:lnTo>
                  <a:pt x="6219707" y="1659999"/>
                </a:lnTo>
                <a:lnTo>
                  <a:pt x="6218838" y="1658508"/>
                </a:lnTo>
                <a:lnTo>
                  <a:pt x="6217863" y="1658269"/>
                </a:lnTo>
                <a:lnTo>
                  <a:pt x="6220155" y="1656250"/>
                </a:lnTo>
                <a:cubicBezTo>
                  <a:pt x="6220155" y="1651734"/>
                  <a:pt x="6230695" y="1651734"/>
                  <a:pt x="6230695" y="1651734"/>
                </a:cubicBezTo>
                <a:cubicBezTo>
                  <a:pt x="6230695" y="1647218"/>
                  <a:pt x="6230695" y="1647218"/>
                  <a:pt x="6220155" y="1642701"/>
                </a:cubicBezTo>
                <a:cubicBezTo>
                  <a:pt x="6220155" y="1642701"/>
                  <a:pt x="6220155" y="1647218"/>
                  <a:pt x="6209618" y="1642701"/>
                </a:cubicBezTo>
                <a:cubicBezTo>
                  <a:pt x="6209617" y="1638186"/>
                  <a:pt x="6209617" y="1638186"/>
                  <a:pt x="6209617" y="1633669"/>
                </a:cubicBezTo>
                <a:cubicBezTo>
                  <a:pt x="6220155" y="1629154"/>
                  <a:pt x="6209617" y="1633669"/>
                  <a:pt x="6220155" y="1633669"/>
                </a:cubicBezTo>
                <a:cubicBezTo>
                  <a:pt x="6230695" y="1629153"/>
                  <a:pt x="6209617" y="1620121"/>
                  <a:pt x="6230696" y="1611088"/>
                </a:cubicBezTo>
                <a:cubicBezTo>
                  <a:pt x="6220156" y="1606572"/>
                  <a:pt x="6220156" y="1597540"/>
                  <a:pt x="6220156" y="1597540"/>
                </a:cubicBezTo>
                <a:cubicBezTo>
                  <a:pt x="6241237" y="1593024"/>
                  <a:pt x="6230696" y="1611088"/>
                  <a:pt x="6251776" y="1615605"/>
                </a:cubicBezTo>
                <a:cubicBezTo>
                  <a:pt x="6251776" y="1615605"/>
                  <a:pt x="6262316" y="1611088"/>
                  <a:pt x="6272856" y="1611088"/>
                </a:cubicBezTo>
                <a:cubicBezTo>
                  <a:pt x="6272857" y="1602056"/>
                  <a:pt x="6283394" y="1597540"/>
                  <a:pt x="6272857" y="1593024"/>
                </a:cubicBezTo>
                <a:cubicBezTo>
                  <a:pt x="6272857" y="1593024"/>
                  <a:pt x="6283394" y="1593024"/>
                  <a:pt x="6283394" y="1593024"/>
                </a:cubicBezTo>
                <a:cubicBezTo>
                  <a:pt x="6283394" y="1597540"/>
                  <a:pt x="6293935" y="1606573"/>
                  <a:pt x="6293935" y="1611088"/>
                </a:cubicBezTo>
                <a:cubicBezTo>
                  <a:pt x="6293935" y="1611088"/>
                  <a:pt x="6293935" y="1611088"/>
                  <a:pt x="6293936" y="1615605"/>
                </a:cubicBezTo>
                <a:cubicBezTo>
                  <a:pt x="6283395" y="1615605"/>
                  <a:pt x="6283395" y="1615605"/>
                  <a:pt x="6283395" y="1615605"/>
                </a:cubicBezTo>
                <a:cubicBezTo>
                  <a:pt x="6283394" y="1620121"/>
                  <a:pt x="6283394" y="1620121"/>
                  <a:pt x="6293935" y="1620121"/>
                </a:cubicBezTo>
                <a:cubicBezTo>
                  <a:pt x="6293936" y="1615605"/>
                  <a:pt x="6293936" y="1615605"/>
                  <a:pt x="6293936" y="1615605"/>
                </a:cubicBezTo>
                <a:cubicBezTo>
                  <a:pt x="6304476" y="1615605"/>
                  <a:pt x="6315015" y="1615605"/>
                  <a:pt x="6315016" y="1611088"/>
                </a:cubicBezTo>
                <a:cubicBezTo>
                  <a:pt x="6315016" y="1611088"/>
                  <a:pt x="6315016" y="1611088"/>
                  <a:pt x="6325556" y="1611088"/>
                </a:cubicBezTo>
                <a:cubicBezTo>
                  <a:pt x="6325556" y="1615605"/>
                  <a:pt x="6336096" y="1615605"/>
                  <a:pt x="6346635" y="1620121"/>
                </a:cubicBezTo>
                <a:cubicBezTo>
                  <a:pt x="6346635" y="1620121"/>
                  <a:pt x="6346635" y="1624637"/>
                  <a:pt x="6336096" y="1629153"/>
                </a:cubicBezTo>
                <a:cubicBezTo>
                  <a:pt x="6336096" y="1633669"/>
                  <a:pt x="6346635" y="1633669"/>
                  <a:pt x="6357175" y="1638185"/>
                </a:cubicBezTo>
                <a:cubicBezTo>
                  <a:pt x="6346635" y="1642701"/>
                  <a:pt x="6336096" y="1642701"/>
                  <a:pt x="6336096" y="1647218"/>
                </a:cubicBezTo>
                <a:cubicBezTo>
                  <a:pt x="6346635" y="1651733"/>
                  <a:pt x="6346635" y="1660766"/>
                  <a:pt x="6357174" y="1665282"/>
                </a:cubicBezTo>
                <a:cubicBezTo>
                  <a:pt x="6367715" y="1665282"/>
                  <a:pt x="6367715" y="1660767"/>
                  <a:pt x="6367715" y="1656250"/>
                </a:cubicBezTo>
                <a:cubicBezTo>
                  <a:pt x="6367715" y="1651734"/>
                  <a:pt x="6367715" y="1651734"/>
                  <a:pt x="6357175" y="1651733"/>
                </a:cubicBezTo>
                <a:cubicBezTo>
                  <a:pt x="6357175" y="1642701"/>
                  <a:pt x="6367715" y="1642701"/>
                  <a:pt x="6378255" y="1642701"/>
                </a:cubicBezTo>
                <a:cubicBezTo>
                  <a:pt x="6367715" y="1633669"/>
                  <a:pt x="6367715" y="1620121"/>
                  <a:pt x="6388795" y="1615605"/>
                </a:cubicBezTo>
                <a:cubicBezTo>
                  <a:pt x="6367715" y="1602056"/>
                  <a:pt x="6357174" y="1583993"/>
                  <a:pt x="6357175" y="1561412"/>
                </a:cubicBezTo>
                <a:cubicBezTo>
                  <a:pt x="6346635" y="1565927"/>
                  <a:pt x="6346635" y="1561412"/>
                  <a:pt x="6346635" y="1561412"/>
                </a:cubicBezTo>
                <a:cubicBezTo>
                  <a:pt x="6346635" y="1561412"/>
                  <a:pt x="6346635" y="1561412"/>
                  <a:pt x="6336096" y="1561412"/>
                </a:cubicBezTo>
                <a:cubicBezTo>
                  <a:pt x="6336096" y="1561412"/>
                  <a:pt x="6336096" y="1561412"/>
                  <a:pt x="6336096" y="1556895"/>
                </a:cubicBezTo>
                <a:cubicBezTo>
                  <a:pt x="6336096" y="1552380"/>
                  <a:pt x="6346635" y="1552380"/>
                  <a:pt x="6346635" y="1552380"/>
                </a:cubicBezTo>
                <a:cubicBezTo>
                  <a:pt x="6357175" y="1556895"/>
                  <a:pt x="6357175" y="1552380"/>
                  <a:pt x="6367715" y="1547865"/>
                </a:cubicBezTo>
                <a:cubicBezTo>
                  <a:pt x="6367715" y="1543348"/>
                  <a:pt x="6367715" y="1538831"/>
                  <a:pt x="6367715" y="1534316"/>
                </a:cubicBezTo>
                <a:cubicBezTo>
                  <a:pt x="6357175" y="1538831"/>
                  <a:pt x="6357175" y="1534316"/>
                  <a:pt x="6346635" y="1534316"/>
                </a:cubicBezTo>
                <a:cubicBezTo>
                  <a:pt x="6346635" y="1529799"/>
                  <a:pt x="6357175" y="1525284"/>
                  <a:pt x="6357175" y="1520767"/>
                </a:cubicBezTo>
                <a:cubicBezTo>
                  <a:pt x="6357175" y="1516252"/>
                  <a:pt x="6357175" y="1520767"/>
                  <a:pt x="6346635" y="1516252"/>
                </a:cubicBezTo>
                <a:cubicBezTo>
                  <a:pt x="6346634" y="1507219"/>
                  <a:pt x="6367715" y="1511735"/>
                  <a:pt x="6378255" y="1507218"/>
                </a:cubicBezTo>
                <a:cubicBezTo>
                  <a:pt x="6409874" y="1507219"/>
                  <a:pt x="6388795" y="1534316"/>
                  <a:pt x="6409873" y="1538832"/>
                </a:cubicBezTo>
                <a:cubicBezTo>
                  <a:pt x="6430954" y="1538832"/>
                  <a:pt x="6420414" y="1525284"/>
                  <a:pt x="6430953" y="1520767"/>
                </a:cubicBezTo>
                <a:cubicBezTo>
                  <a:pt x="6430953" y="1520767"/>
                  <a:pt x="6420414" y="1516252"/>
                  <a:pt x="6420414" y="1516252"/>
                </a:cubicBezTo>
                <a:cubicBezTo>
                  <a:pt x="6420415" y="1507218"/>
                  <a:pt x="6430954" y="1507219"/>
                  <a:pt x="6441495" y="1502703"/>
                </a:cubicBezTo>
                <a:cubicBezTo>
                  <a:pt x="6430954" y="1493671"/>
                  <a:pt x="6420414" y="1498188"/>
                  <a:pt x="6420414" y="1493671"/>
                </a:cubicBezTo>
                <a:cubicBezTo>
                  <a:pt x="6420414" y="1493671"/>
                  <a:pt x="6430954" y="1493671"/>
                  <a:pt x="6430954" y="1493671"/>
                </a:cubicBezTo>
                <a:cubicBezTo>
                  <a:pt x="6430954" y="1493671"/>
                  <a:pt x="6441494" y="1493671"/>
                  <a:pt x="6441495" y="1498188"/>
                </a:cubicBezTo>
                <a:cubicBezTo>
                  <a:pt x="6441494" y="1507219"/>
                  <a:pt x="6462576" y="1507218"/>
                  <a:pt x="6462576" y="1516251"/>
                </a:cubicBezTo>
                <a:cubicBezTo>
                  <a:pt x="6483654" y="1511735"/>
                  <a:pt x="6462576" y="1493671"/>
                  <a:pt x="6441494" y="1493671"/>
                </a:cubicBezTo>
                <a:cubicBezTo>
                  <a:pt x="6441494" y="1493671"/>
                  <a:pt x="6430954" y="1489154"/>
                  <a:pt x="6430954" y="1489154"/>
                </a:cubicBezTo>
                <a:cubicBezTo>
                  <a:pt x="6430953" y="1484640"/>
                  <a:pt x="6441495" y="1480124"/>
                  <a:pt x="6430954" y="1471090"/>
                </a:cubicBezTo>
                <a:cubicBezTo>
                  <a:pt x="6430954" y="1471090"/>
                  <a:pt x="6441495" y="1471090"/>
                  <a:pt x="6441495" y="1466574"/>
                </a:cubicBezTo>
                <a:cubicBezTo>
                  <a:pt x="6441494" y="1457543"/>
                  <a:pt x="6430954" y="1448509"/>
                  <a:pt x="6430954" y="1430446"/>
                </a:cubicBezTo>
                <a:cubicBezTo>
                  <a:pt x="6420414" y="1430445"/>
                  <a:pt x="6409874" y="1430445"/>
                  <a:pt x="6399335" y="1430445"/>
                </a:cubicBezTo>
                <a:cubicBezTo>
                  <a:pt x="6399335" y="1439479"/>
                  <a:pt x="6388795" y="1443994"/>
                  <a:pt x="6378255" y="1443994"/>
                </a:cubicBezTo>
                <a:cubicBezTo>
                  <a:pt x="6367715" y="1443994"/>
                  <a:pt x="6367715" y="1443994"/>
                  <a:pt x="6367715" y="1443994"/>
                </a:cubicBezTo>
                <a:cubicBezTo>
                  <a:pt x="6367715" y="1439479"/>
                  <a:pt x="6357175" y="1439479"/>
                  <a:pt x="6357175" y="1439479"/>
                </a:cubicBezTo>
                <a:cubicBezTo>
                  <a:pt x="6346635" y="1439479"/>
                  <a:pt x="6346635" y="1443994"/>
                  <a:pt x="6336096" y="1443994"/>
                </a:cubicBezTo>
                <a:cubicBezTo>
                  <a:pt x="6315015" y="1439479"/>
                  <a:pt x="6315015" y="1425930"/>
                  <a:pt x="6304476" y="1421413"/>
                </a:cubicBezTo>
                <a:cubicBezTo>
                  <a:pt x="6315016" y="1421413"/>
                  <a:pt x="6336096" y="1425930"/>
                  <a:pt x="6346635" y="1430445"/>
                </a:cubicBezTo>
                <a:cubicBezTo>
                  <a:pt x="6346635" y="1421413"/>
                  <a:pt x="6336096" y="1416898"/>
                  <a:pt x="6346635" y="1416898"/>
                </a:cubicBezTo>
                <a:cubicBezTo>
                  <a:pt x="6325556" y="1416898"/>
                  <a:pt x="6304475" y="1416898"/>
                  <a:pt x="6293935" y="1407864"/>
                </a:cubicBezTo>
                <a:cubicBezTo>
                  <a:pt x="6293935" y="1407864"/>
                  <a:pt x="6293935" y="1412381"/>
                  <a:pt x="6293935" y="1412381"/>
                </a:cubicBezTo>
                <a:cubicBezTo>
                  <a:pt x="6272856" y="1412381"/>
                  <a:pt x="6272857" y="1398834"/>
                  <a:pt x="6262316" y="1394317"/>
                </a:cubicBezTo>
                <a:cubicBezTo>
                  <a:pt x="6262317" y="1389802"/>
                  <a:pt x="6272857" y="1394317"/>
                  <a:pt x="6272857" y="1389802"/>
                </a:cubicBezTo>
                <a:cubicBezTo>
                  <a:pt x="6272857" y="1380770"/>
                  <a:pt x="6251776" y="1389802"/>
                  <a:pt x="6251776" y="1389802"/>
                </a:cubicBezTo>
                <a:cubicBezTo>
                  <a:pt x="6230695" y="1389802"/>
                  <a:pt x="6230696" y="1385285"/>
                  <a:pt x="6220156" y="1385285"/>
                </a:cubicBezTo>
                <a:cubicBezTo>
                  <a:pt x="6220155" y="1380770"/>
                  <a:pt x="6220155" y="1380770"/>
                  <a:pt x="6220155" y="1371738"/>
                </a:cubicBezTo>
                <a:cubicBezTo>
                  <a:pt x="6230695" y="1371737"/>
                  <a:pt x="6230695" y="1371737"/>
                  <a:pt x="6241236" y="1371738"/>
                </a:cubicBezTo>
                <a:cubicBezTo>
                  <a:pt x="6241236" y="1367222"/>
                  <a:pt x="6241236" y="1367222"/>
                  <a:pt x="6251776" y="1367222"/>
                </a:cubicBezTo>
                <a:cubicBezTo>
                  <a:pt x="6241236" y="1362706"/>
                  <a:pt x="6230695" y="1362706"/>
                  <a:pt x="6241237" y="1358189"/>
                </a:cubicBezTo>
                <a:close/>
                <a:moveTo>
                  <a:pt x="6179491" y="1348389"/>
                </a:moveTo>
                <a:cubicBezTo>
                  <a:pt x="6179491" y="1348389"/>
                  <a:pt x="6179491" y="1353290"/>
                  <a:pt x="6179491" y="1353290"/>
                </a:cubicBezTo>
                <a:lnTo>
                  <a:pt x="6190755" y="1353289"/>
                </a:lnTo>
                <a:lnTo>
                  <a:pt x="6190757" y="1353289"/>
                </a:lnTo>
                <a:cubicBezTo>
                  <a:pt x="6190757" y="1353289"/>
                  <a:pt x="6179491" y="1348389"/>
                  <a:pt x="6179491" y="1348389"/>
                </a:cubicBezTo>
                <a:close/>
                <a:moveTo>
                  <a:pt x="6104389" y="1335322"/>
                </a:moveTo>
                <a:cubicBezTo>
                  <a:pt x="6085612" y="1335321"/>
                  <a:pt x="6085612" y="1339675"/>
                  <a:pt x="6085612" y="1339675"/>
                </a:cubicBezTo>
                <a:cubicBezTo>
                  <a:pt x="6085613" y="1348390"/>
                  <a:pt x="6104388" y="1339675"/>
                  <a:pt x="6104389" y="1335322"/>
                </a:cubicBezTo>
                <a:close/>
                <a:moveTo>
                  <a:pt x="6269076" y="1324906"/>
                </a:moveTo>
                <a:cubicBezTo>
                  <a:pt x="6263712" y="1324377"/>
                  <a:pt x="6258348" y="1324376"/>
                  <a:pt x="6252982" y="1326499"/>
                </a:cubicBezTo>
                <a:cubicBezTo>
                  <a:pt x="6247618" y="1326500"/>
                  <a:pt x="6239573" y="1330745"/>
                  <a:pt x="6236891" y="1334994"/>
                </a:cubicBezTo>
                <a:cubicBezTo>
                  <a:pt x="6234208" y="1339242"/>
                  <a:pt x="6236890" y="1343488"/>
                  <a:pt x="6252982" y="1343488"/>
                </a:cubicBezTo>
                <a:cubicBezTo>
                  <a:pt x="6263712" y="1343488"/>
                  <a:pt x="6263712" y="1343488"/>
                  <a:pt x="6274441" y="1339241"/>
                </a:cubicBezTo>
                <a:cubicBezTo>
                  <a:pt x="6285171" y="1339242"/>
                  <a:pt x="6285171" y="1339242"/>
                  <a:pt x="6295898" y="1339242"/>
                </a:cubicBezTo>
                <a:cubicBezTo>
                  <a:pt x="6295898" y="1334994"/>
                  <a:pt x="6295898" y="1334994"/>
                  <a:pt x="6295898" y="1334994"/>
                </a:cubicBezTo>
                <a:cubicBezTo>
                  <a:pt x="6285171" y="1339242"/>
                  <a:pt x="6285171" y="1339242"/>
                  <a:pt x="6285171" y="1334994"/>
                </a:cubicBezTo>
                <a:cubicBezTo>
                  <a:pt x="6285171" y="1334994"/>
                  <a:pt x="6285172" y="1330746"/>
                  <a:pt x="6285171" y="1326499"/>
                </a:cubicBezTo>
                <a:cubicBezTo>
                  <a:pt x="6279806" y="1326499"/>
                  <a:pt x="6274441" y="1325438"/>
                  <a:pt x="6269076" y="1324906"/>
                </a:cubicBezTo>
                <a:close/>
                <a:moveTo>
                  <a:pt x="6472386" y="1322253"/>
                </a:moveTo>
                <a:cubicBezTo>
                  <a:pt x="6472386" y="1322253"/>
                  <a:pt x="6472387" y="1325519"/>
                  <a:pt x="6472387" y="1325519"/>
                </a:cubicBezTo>
                <a:lnTo>
                  <a:pt x="6479429" y="1325519"/>
                </a:lnTo>
                <a:cubicBezTo>
                  <a:pt x="6480836" y="1325519"/>
                  <a:pt x="6483654" y="1325518"/>
                  <a:pt x="6483654" y="1325518"/>
                </a:cubicBezTo>
                <a:cubicBezTo>
                  <a:pt x="6483654" y="1325518"/>
                  <a:pt x="6483653" y="1322253"/>
                  <a:pt x="6483653" y="1322253"/>
                </a:cubicBezTo>
                <a:cubicBezTo>
                  <a:pt x="6483653" y="1322253"/>
                  <a:pt x="6472386" y="1322253"/>
                  <a:pt x="6472386" y="1322253"/>
                </a:cubicBezTo>
                <a:close/>
                <a:moveTo>
                  <a:pt x="5969205" y="1289582"/>
                </a:moveTo>
                <a:cubicBezTo>
                  <a:pt x="5969206" y="1294484"/>
                  <a:pt x="5969206" y="1294484"/>
                  <a:pt x="5969206" y="1294484"/>
                </a:cubicBezTo>
                <a:cubicBezTo>
                  <a:pt x="5969206" y="1294484"/>
                  <a:pt x="5969206" y="1294484"/>
                  <a:pt x="5976716" y="1294484"/>
                </a:cubicBezTo>
                <a:cubicBezTo>
                  <a:pt x="5976716" y="1294484"/>
                  <a:pt x="5976716" y="1294484"/>
                  <a:pt x="5976715" y="1289582"/>
                </a:cubicBezTo>
                <a:cubicBezTo>
                  <a:pt x="5969205" y="1289582"/>
                  <a:pt x="5969205" y="1289582"/>
                  <a:pt x="5969205" y="1289582"/>
                </a:cubicBezTo>
                <a:close/>
                <a:moveTo>
                  <a:pt x="5999246" y="1276516"/>
                </a:moveTo>
                <a:lnTo>
                  <a:pt x="5999246" y="1280600"/>
                </a:lnTo>
                <a:cubicBezTo>
                  <a:pt x="6010513" y="1280599"/>
                  <a:pt x="5999246" y="1276516"/>
                  <a:pt x="5999246" y="1276516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1"/>
                </a:lnTo>
                <a:lnTo>
                  <a:pt x="2274523" y="6407151"/>
                </a:lnTo>
                <a:cubicBezTo>
                  <a:pt x="2278412" y="6407160"/>
                  <a:pt x="2280593" y="6406502"/>
                  <a:pt x="2281617" y="6405677"/>
                </a:cubicBezTo>
                <a:cubicBezTo>
                  <a:pt x="2283154" y="6404439"/>
                  <a:pt x="2282091" y="6402824"/>
                  <a:pt x="2280287" y="6402510"/>
                </a:cubicBezTo>
                <a:cubicBezTo>
                  <a:pt x="2278483" y="6402196"/>
                  <a:pt x="2275941" y="6403184"/>
                  <a:pt x="2274523" y="6407151"/>
                </a:cubicBez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570FBE3-3E1A-8844-B81B-AC8A909A055B}"/>
              </a:ext>
            </a:extLst>
          </p:cNvPr>
          <p:cNvSpPr/>
          <p:nvPr/>
        </p:nvSpPr>
        <p:spPr>
          <a:xfrm>
            <a:off x="227012" y="225423"/>
            <a:ext cx="11737976" cy="6407151"/>
          </a:xfrm>
          <a:custGeom>
            <a:avLst/>
            <a:gdLst>
              <a:gd name="connsiteX0" fmla="*/ 7571883 w 11737976"/>
              <a:gd name="connsiteY0" fmla="*/ 6250746 h 6407151"/>
              <a:gd name="connsiteX1" fmla="*/ 7570435 w 11737976"/>
              <a:gd name="connsiteY1" fmla="*/ 6253860 h 6407151"/>
              <a:gd name="connsiteX2" fmla="*/ 7577468 w 11737976"/>
              <a:gd name="connsiteY2" fmla="*/ 6255600 h 6407151"/>
              <a:gd name="connsiteX3" fmla="*/ 7571883 w 11737976"/>
              <a:gd name="connsiteY3" fmla="*/ 6250746 h 6407151"/>
              <a:gd name="connsiteX4" fmla="*/ 5483050 w 11737976"/>
              <a:gd name="connsiteY4" fmla="*/ 6241948 h 6407151"/>
              <a:gd name="connsiteX5" fmla="*/ 5480744 w 11737976"/>
              <a:gd name="connsiteY5" fmla="*/ 6244493 h 6407151"/>
              <a:gd name="connsiteX6" fmla="*/ 5486945 w 11737976"/>
              <a:gd name="connsiteY6" fmla="*/ 6248240 h 6407151"/>
              <a:gd name="connsiteX7" fmla="*/ 5483050 w 11737976"/>
              <a:gd name="connsiteY7" fmla="*/ 6241948 h 6407151"/>
              <a:gd name="connsiteX8" fmla="*/ 7559990 w 11737976"/>
              <a:gd name="connsiteY8" fmla="*/ 6241378 h 6407151"/>
              <a:gd name="connsiteX9" fmla="*/ 7557125 w 11737976"/>
              <a:gd name="connsiteY9" fmla="*/ 6245764 h 6407151"/>
              <a:gd name="connsiteX10" fmla="*/ 7562779 w 11737976"/>
              <a:gd name="connsiteY10" fmla="*/ 6250678 h 6407151"/>
              <a:gd name="connsiteX11" fmla="*/ 7565927 w 11737976"/>
              <a:gd name="connsiteY11" fmla="*/ 6250856 h 6407151"/>
              <a:gd name="connsiteX12" fmla="*/ 7563617 w 11737976"/>
              <a:gd name="connsiteY12" fmla="*/ 6242450 h 6407151"/>
              <a:gd name="connsiteX13" fmla="*/ 7559990 w 11737976"/>
              <a:gd name="connsiteY13" fmla="*/ 6241378 h 6407151"/>
              <a:gd name="connsiteX14" fmla="*/ 5474470 w 11737976"/>
              <a:gd name="connsiteY14" fmla="*/ 6229474 h 6407151"/>
              <a:gd name="connsiteX15" fmla="*/ 5470434 w 11737976"/>
              <a:gd name="connsiteY15" fmla="*/ 6232813 h 6407151"/>
              <a:gd name="connsiteX16" fmla="*/ 5474376 w 11737976"/>
              <a:gd name="connsiteY16" fmla="*/ 6239182 h 6407151"/>
              <a:gd name="connsiteX17" fmla="*/ 5477331 w 11737976"/>
              <a:gd name="connsiteY17" fmla="*/ 6240286 h 6407151"/>
              <a:gd name="connsiteX18" fmla="*/ 5474470 w 11737976"/>
              <a:gd name="connsiteY18" fmla="*/ 6229474 h 6407151"/>
              <a:gd name="connsiteX19" fmla="*/ 7514684 w 11737976"/>
              <a:gd name="connsiteY19" fmla="*/ 6214186 h 6407151"/>
              <a:gd name="connsiteX20" fmla="*/ 7514308 w 11737976"/>
              <a:gd name="connsiteY20" fmla="*/ 6217001 h 6407151"/>
              <a:gd name="connsiteX21" fmla="*/ 7521724 w 11737976"/>
              <a:gd name="connsiteY21" fmla="*/ 6222754 h 6407151"/>
              <a:gd name="connsiteX22" fmla="*/ 7514684 w 11737976"/>
              <a:gd name="connsiteY22" fmla="*/ 6214186 h 6407151"/>
              <a:gd name="connsiteX23" fmla="*/ 5532669 w 11737976"/>
              <a:gd name="connsiteY23" fmla="*/ 6208032 h 6407151"/>
              <a:gd name="connsiteX24" fmla="*/ 5533809 w 11737976"/>
              <a:gd name="connsiteY24" fmla="*/ 6215379 h 6407151"/>
              <a:gd name="connsiteX25" fmla="*/ 5542436 w 11737976"/>
              <a:gd name="connsiteY25" fmla="*/ 6212805 h 6407151"/>
              <a:gd name="connsiteX26" fmla="*/ 5538104 w 11737976"/>
              <a:gd name="connsiteY26" fmla="*/ 6209932 h 6407151"/>
              <a:gd name="connsiteX27" fmla="*/ 5532669 w 11737976"/>
              <a:gd name="connsiteY27" fmla="*/ 6208032 h 6407151"/>
              <a:gd name="connsiteX28" fmla="*/ 7497088 w 11737976"/>
              <a:gd name="connsiteY28" fmla="*/ 6203986 h 6407151"/>
              <a:gd name="connsiteX29" fmla="*/ 7494982 w 11737976"/>
              <a:gd name="connsiteY29" fmla="*/ 6207434 h 6407151"/>
              <a:gd name="connsiteX30" fmla="*/ 7495277 w 11737976"/>
              <a:gd name="connsiteY30" fmla="*/ 6210329 h 6407151"/>
              <a:gd name="connsiteX31" fmla="*/ 7500373 w 11737976"/>
              <a:gd name="connsiteY31" fmla="*/ 6212118 h 6407151"/>
              <a:gd name="connsiteX32" fmla="*/ 7506522 w 11737976"/>
              <a:gd name="connsiteY32" fmla="*/ 6212183 h 6407151"/>
              <a:gd name="connsiteX33" fmla="*/ 7508628 w 11737976"/>
              <a:gd name="connsiteY33" fmla="*/ 6208736 h 6407151"/>
              <a:gd name="connsiteX34" fmla="*/ 7507280 w 11737976"/>
              <a:gd name="connsiteY34" fmla="*/ 6207564 h 6407151"/>
              <a:gd name="connsiteX35" fmla="*/ 7502185 w 11737976"/>
              <a:gd name="connsiteY35" fmla="*/ 6205774 h 6407151"/>
              <a:gd name="connsiteX36" fmla="*/ 7497088 w 11737976"/>
              <a:gd name="connsiteY36" fmla="*/ 6203986 h 6407151"/>
              <a:gd name="connsiteX37" fmla="*/ 7609210 w 11737976"/>
              <a:gd name="connsiteY37" fmla="*/ 6203639 h 6407151"/>
              <a:gd name="connsiteX38" fmla="*/ 7612479 w 11737976"/>
              <a:gd name="connsiteY38" fmla="*/ 6210318 h 6407151"/>
              <a:gd name="connsiteX39" fmla="*/ 7619954 w 11737976"/>
              <a:gd name="connsiteY39" fmla="*/ 6205301 h 6407151"/>
              <a:gd name="connsiteX40" fmla="*/ 7609210 w 11737976"/>
              <a:gd name="connsiteY40" fmla="*/ 6203639 h 6407151"/>
              <a:gd name="connsiteX41" fmla="*/ 5521022 w 11737976"/>
              <a:gd name="connsiteY41" fmla="*/ 6200221 h 6407151"/>
              <a:gd name="connsiteX42" fmla="*/ 5519453 w 11737976"/>
              <a:gd name="connsiteY42" fmla="*/ 6203961 h 6407151"/>
              <a:gd name="connsiteX43" fmla="*/ 5526284 w 11737976"/>
              <a:gd name="connsiteY43" fmla="*/ 6208723 h 6407151"/>
              <a:gd name="connsiteX44" fmla="*/ 5530490 w 11737976"/>
              <a:gd name="connsiteY44" fmla="*/ 6200648 h 6407151"/>
              <a:gd name="connsiteX45" fmla="*/ 5521022 w 11737976"/>
              <a:gd name="connsiteY45" fmla="*/ 6200221 h 6407151"/>
              <a:gd name="connsiteX46" fmla="*/ 7604939 w 11737976"/>
              <a:gd name="connsiteY46" fmla="*/ 6197235 h 6407151"/>
              <a:gd name="connsiteX47" fmla="*/ 7595771 w 11737976"/>
              <a:gd name="connsiteY47" fmla="*/ 6199634 h 6407151"/>
              <a:gd name="connsiteX48" fmla="*/ 7595382 w 11737976"/>
              <a:gd name="connsiteY48" fmla="*/ 6203671 h 6407151"/>
              <a:gd name="connsiteX49" fmla="*/ 7603317 w 11737976"/>
              <a:gd name="connsiteY49" fmla="*/ 6206192 h 6407151"/>
              <a:gd name="connsiteX50" fmla="*/ 7604939 w 11737976"/>
              <a:gd name="connsiteY50" fmla="*/ 6197235 h 6407151"/>
              <a:gd name="connsiteX51" fmla="*/ 7347247 w 11737976"/>
              <a:gd name="connsiteY51" fmla="*/ 6195169 h 6407151"/>
              <a:gd name="connsiteX52" fmla="*/ 7345140 w 11737976"/>
              <a:gd name="connsiteY52" fmla="*/ 6198618 h 6407151"/>
              <a:gd name="connsiteX53" fmla="*/ 7346451 w 11737976"/>
              <a:gd name="connsiteY53" fmla="*/ 6199757 h 6407151"/>
              <a:gd name="connsiteX54" fmla="*/ 7360090 w 11737976"/>
              <a:gd name="connsiteY54" fmla="*/ 6203692 h 6407151"/>
              <a:gd name="connsiteX55" fmla="*/ 7361144 w 11737976"/>
              <a:gd name="connsiteY55" fmla="*/ 6201968 h 6407151"/>
              <a:gd name="connsiteX56" fmla="*/ 7362196 w 11737976"/>
              <a:gd name="connsiteY56" fmla="*/ 6200244 h 6407151"/>
              <a:gd name="connsiteX57" fmla="*/ 7347247 w 11737976"/>
              <a:gd name="connsiteY57" fmla="*/ 6195169 h 6407151"/>
              <a:gd name="connsiteX58" fmla="*/ 5439269 w 11737976"/>
              <a:gd name="connsiteY58" fmla="*/ 6190069 h 6407151"/>
              <a:gd name="connsiteX59" fmla="*/ 5438074 w 11737976"/>
              <a:gd name="connsiteY59" fmla="*/ 6192644 h 6407151"/>
              <a:gd name="connsiteX60" fmla="*/ 5443450 w 11737976"/>
              <a:gd name="connsiteY60" fmla="*/ 6200340 h 6407151"/>
              <a:gd name="connsiteX61" fmla="*/ 5439269 w 11737976"/>
              <a:gd name="connsiteY61" fmla="*/ 6190069 h 6407151"/>
              <a:gd name="connsiteX62" fmla="*/ 7502980 w 11737976"/>
              <a:gd name="connsiteY62" fmla="*/ 6188432 h 6407151"/>
              <a:gd name="connsiteX63" fmla="*/ 7503842 w 11737976"/>
              <a:gd name="connsiteY63" fmla="*/ 6193069 h 6407151"/>
              <a:gd name="connsiteX64" fmla="*/ 7502980 w 11737976"/>
              <a:gd name="connsiteY64" fmla="*/ 6188432 h 6407151"/>
              <a:gd name="connsiteX65" fmla="*/ 7584496 w 11737976"/>
              <a:gd name="connsiteY65" fmla="*/ 6182297 h 6407151"/>
              <a:gd name="connsiteX66" fmla="*/ 7581261 w 11737976"/>
              <a:gd name="connsiteY66" fmla="*/ 6184385 h 6407151"/>
              <a:gd name="connsiteX67" fmla="*/ 7580585 w 11737976"/>
              <a:gd name="connsiteY67" fmla="*/ 6188701 h 6407151"/>
              <a:gd name="connsiteX68" fmla="*/ 7582168 w 11737976"/>
              <a:gd name="connsiteY68" fmla="*/ 6192526 h 6407151"/>
              <a:gd name="connsiteX69" fmla="*/ 7584728 w 11737976"/>
              <a:gd name="connsiteY69" fmla="*/ 6194750 h 6407151"/>
              <a:gd name="connsiteX70" fmla="*/ 7589244 w 11737976"/>
              <a:gd name="connsiteY70" fmla="*/ 6193775 h 6407151"/>
              <a:gd name="connsiteX71" fmla="*/ 7588640 w 11737976"/>
              <a:gd name="connsiteY71" fmla="*/ 6188348 h 6407151"/>
              <a:gd name="connsiteX72" fmla="*/ 7587359 w 11737976"/>
              <a:gd name="connsiteY72" fmla="*/ 6187235 h 6407151"/>
              <a:gd name="connsiteX73" fmla="*/ 7584496 w 11737976"/>
              <a:gd name="connsiteY73" fmla="*/ 6182297 h 6407151"/>
              <a:gd name="connsiteX74" fmla="*/ 7487942 w 11737976"/>
              <a:gd name="connsiteY74" fmla="*/ 6181412 h 6407151"/>
              <a:gd name="connsiteX75" fmla="*/ 7492680 w 11737976"/>
              <a:gd name="connsiteY75" fmla="*/ 6181994 h 6407151"/>
              <a:gd name="connsiteX76" fmla="*/ 7487942 w 11737976"/>
              <a:gd name="connsiteY76" fmla="*/ 6181412 h 6407151"/>
              <a:gd name="connsiteX77" fmla="*/ 5515397 w 11737976"/>
              <a:gd name="connsiteY77" fmla="*/ 6180319 h 6407151"/>
              <a:gd name="connsiteX78" fmla="*/ 5511688 w 11737976"/>
              <a:gd name="connsiteY78" fmla="*/ 6181354 h 6407151"/>
              <a:gd name="connsiteX79" fmla="*/ 5509763 w 11737976"/>
              <a:gd name="connsiteY79" fmla="*/ 6185275 h 6407151"/>
              <a:gd name="connsiteX80" fmla="*/ 5510140 w 11737976"/>
              <a:gd name="connsiteY80" fmla="*/ 6189398 h 6407151"/>
              <a:gd name="connsiteX81" fmla="*/ 5511924 w 11737976"/>
              <a:gd name="connsiteY81" fmla="*/ 6192282 h 6407151"/>
              <a:gd name="connsiteX82" fmla="*/ 5516528 w 11737976"/>
              <a:gd name="connsiteY82" fmla="*/ 6192689 h 6407151"/>
              <a:gd name="connsiteX83" fmla="*/ 5517560 w 11737976"/>
              <a:gd name="connsiteY83" fmla="*/ 6187327 h 6407151"/>
              <a:gd name="connsiteX84" fmla="*/ 5516666 w 11737976"/>
              <a:gd name="connsiteY84" fmla="*/ 6185885 h 6407151"/>
              <a:gd name="connsiteX85" fmla="*/ 5515397 w 11737976"/>
              <a:gd name="connsiteY85" fmla="*/ 6180319 h 6407151"/>
              <a:gd name="connsiteX86" fmla="*/ 5425490 w 11737976"/>
              <a:gd name="connsiteY86" fmla="*/ 6175108 h 6407151"/>
              <a:gd name="connsiteX87" fmla="*/ 5422456 w 11737976"/>
              <a:gd name="connsiteY87" fmla="*/ 6177776 h 6407151"/>
              <a:gd name="connsiteX88" fmla="*/ 5421879 w 11737976"/>
              <a:gd name="connsiteY88" fmla="*/ 6180629 h 6407151"/>
              <a:gd name="connsiteX89" fmla="*/ 5426214 w 11737976"/>
              <a:gd name="connsiteY89" fmla="*/ 6183848 h 6407151"/>
              <a:gd name="connsiteX90" fmla="*/ 5432067 w 11737976"/>
              <a:gd name="connsiteY90" fmla="*/ 6185735 h 6407151"/>
              <a:gd name="connsiteX91" fmla="*/ 5435101 w 11737976"/>
              <a:gd name="connsiteY91" fmla="*/ 6183066 h 6407151"/>
              <a:gd name="connsiteX92" fmla="*/ 5434161 w 11737976"/>
              <a:gd name="connsiteY92" fmla="*/ 6181548 h 6407151"/>
              <a:gd name="connsiteX93" fmla="*/ 5429825 w 11737976"/>
              <a:gd name="connsiteY93" fmla="*/ 6178328 h 6407151"/>
              <a:gd name="connsiteX94" fmla="*/ 5425490 w 11737976"/>
              <a:gd name="connsiteY94" fmla="*/ 6175108 h 6407151"/>
              <a:gd name="connsiteX95" fmla="*/ 7454860 w 11737976"/>
              <a:gd name="connsiteY95" fmla="*/ 6175016 h 6407151"/>
              <a:gd name="connsiteX96" fmla="*/ 7453881 w 11737976"/>
              <a:gd name="connsiteY96" fmla="*/ 6176617 h 6407151"/>
              <a:gd name="connsiteX97" fmla="*/ 7454208 w 11737976"/>
              <a:gd name="connsiteY97" fmla="*/ 6179351 h 6407151"/>
              <a:gd name="connsiteX98" fmla="*/ 7481889 w 11737976"/>
              <a:gd name="connsiteY98" fmla="*/ 6196055 h 6407151"/>
              <a:gd name="connsiteX99" fmla="*/ 7484170 w 11737976"/>
              <a:gd name="connsiteY99" fmla="*/ 6195586 h 6407151"/>
              <a:gd name="connsiteX100" fmla="*/ 7483845 w 11737976"/>
              <a:gd name="connsiteY100" fmla="*/ 6192853 h 6407151"/>
              <a:gd name="connsiteX101" fmla="*/ 7454860 w 11737976"/>
              <a:gd name="connsiteY101" fmla="*/ 6175016 h 6407151"/>
              <a:gd name="connsiteX102" fmla="*/ 7476011 w 11737976"/>
              <a:gd name="connsiteY102" fmla="*/ 6170649 h 6407151"/>
              <a:gd name="connsiteX103" fmla="*/ 7473781 w 11737976"/>
              <a:gd name="connsiteY103" fmla="*/ 6171225 h 6407151"/>
              <a:gd name="connsiteX104" fmla="*/ 7474004 w 11737976"/>
              <a:gd name="connsiteY104" fmla="*/ 6173933 h 6407151"/>
              <a:gd name="connsiteX105" fmla="*/ 7478686 w 11737976"/>
              <a:gd name="connsiteY105" fmla="*/ 6175487 h 6407151"/>
              <a:gd name="connsiteX106" fmla="*/ 7480916 w 11737976"/>
              <a:gd name="connsiteY106" fmla="*/ 6174912 h 6407151"/>
              <a:gd name="connsiteX107" fmla="*/ 7480692 w 11737976"/>
              <a:gd name="connsiteY107" fmla="*/ 6172205 h 6407151"/>
              <a:gd name="connsiteX108" fmla="*/ 7476011 w 11737976"/>
              <a:gd name="connsiteY108" fmla="*/ 6170649 h 6407151"/>
              <a:gd name="connsiteX109" fmla="*/ 7390793 w 11737976"/>
              <a:gd name="connsiteY109" fmla="*/ 6170332 h 6407151"/>
              <a:gd name="connsiteX110" fmla="*/ 7385720 w 11737976"/>
              <a:gd name="connsiteY110" fmla="*/ 6174501 h 6407151"/>
              <a:gd name="connsiteX111" fmla="*/ 7396267 w 11737976"/>
              <a:gd name="connsiteY111" fmla="*/ 6170471 h 6407151"/>
              <a:gd name="connsiteX112" fmla="*/ 7390793 w 11737976"/>
              <a:gd name="connsiteY112" fmla="*/ 6170332 h 6407151"/>
              <a:gd name="connsiteX113" fmla="*/ 5542178 w 11737976"/>
              <a:gd name="connsiteY113" fmla="*/ 6167488 h 6407151"/>
              <a:gd name="connsiteX114" fmla="*/ 5539198 w 11737976"/>
              <a:gd name="connsiteY114" fmla="*/ 6170108 h 6407151"/>
              <a:gd name="connsiteX115" fmla="*/ 5540112 w 11737976"/>
              <a:gd name="connsiteY115" fmla="*/ 6171584 h 6407151"/>
              <a:gd name="connsiteX116" fmla="*/ 5544342 w 11737976"/>
              <a:gd name="connsiteY116" fmla="*/ 6174701 h 6407151"/>
              <a:gd name="connsiteX117" fmla="*/ 5549486 w 11737976"/>
              <a:gd name="connsiteY117" fmla="*/ 6179295 h 6407151"/>
              <a:gd name="connsiteX118" fmla="*/ 5550976 w 11737976"/>
              <a:gd name="connsiteY118" fmla="*/ 6177984 h 6407151"/>
              <a:gd name="connsiteX119" fmla="*/ 5551553 w 11737976"/>
              <a:gd name="connsiteY119" fmla="*/ 6175199 h 6407151"/>
              <a:gd name="connsiteX120" fmla="*/ 5547323 w 11737976"/>
              <a:gd name="connsiteY120" fmla="*/ 6172080 h 6407151"/>
              <a:gd name="connsiteX121" fmla="*/ 5546427 w 11737976"/>
              <a:gd name="connsiteY121" fmla="*/ 6168310 h 6407151"/>
              <a:gd name="connsiteX122" fmla="*/ 5542178 w 11737976"/>
              <a:gd name="connsiteY122" fmla="*/ 6167488 h 6407151"/>
              <a:gd name="connsiteX123" fmla="*/ 7552455 w 11737976"/>
              <a:gd name="connsiteY123" fmla="*/ 6165306 h 6407151"/>
              <a:gd name="connsiteX124" fmla="*/ 7550224 w 11737976"/>
              <a:gd name="connsiteY124" fmla="*/ 6168243 h 6407151"/>
              <a:gd name="connsiteX125" fmla="*/ 7554925 w 11737976"/>
              <a:gd name="connsiteY125" fmla="*/ 6171948 h 6407151"/>
              <a:gd name="connsiteX126" fmla="*/ 7552455 w 11737976"/>
              <a:gd name="connsiteY126" fmla="*/ 6165306 h 6407151"/>
              <a:gd name="connsiteX127" fmla="*/ 5435730 w 11737976"/>
              <a:gd name="connsiteY127" fmla="*/ 6162001 h 6407151"/>
              <a:gd name="connsiteX128" fmla="*/ 5435179 w 11737976"/>
              <a:gd name="connsiteY128" fmla="*/ 6166686 h 6407151"/>
              <a:gd name="connsiteX129" fmla="*/ 5435730 w 11737976"/>
              <a:gd name="connsiteY129" fmla="*/ 6162001 h 6407151"/>
              <a:gd name="connsiteX130" fmla="*/ 7610567 w 11737976"/>
              <a:gd name="connsiteY130" fmla="*/ 6161625 h 6407151"/>
              <a:gd name="connsiteX131" fmla="*/ 7606265 w 11737976"/>
              <a:gd name="connsiteY131" fmla="*/ 6162099 h 6407151"/>
              <a:gd name="connsiteX132" fmla="*/ 7604197 w 11737976"/>
              <a:gd name="connsiteY132" fmla="*/ 6165485 h 6407151"/>
              <a:gd name="connsiteX133" fmla="*/ 7605508 w 11737976"/>
              <a:gd name="connsiteY133" fmla="*/ 6166623 h 6407151"/>
              <a:gd name="connsiteX134" fmla="*/ 7610472 w 11737976"/>
              <a:gd name="connsiteY134" fmla="*/ 6168347 h 6407151"/>
              <a:gd name="connsiteX135" fmla="*/ 7616746 w 11737976"/>
              <a:gd name="connsiteY135" fmla="*/ 6171207 h 6407151"/>
              <a:gd name="connsiteX136" fmla="*/ 7617782 w 11737976"/>
              <a:gd name="connsiteY136" fmla="*/ 6169515 h 6407151"/>
              <a:gd name="connsiteX137" fmla="*/ 7617507 w 11737976"/>
              <a:gd name="connsiteY137" fmla="*/ 6166683 h 6407151"/>
              <a:gd name="connsiteX138" fmla="*/ 7612541 w 11737976"/>
              <a:gd name="connsiteY138" fmla="*/ 6164959 h 6407151"/>
              <a:gd name="connsiteX139" fmla="*/ 7610567 w 11737976"/>
              <a:gd name="connsiteY139" fmla="*/ 6161625 h 6407151"/>
              <a:gd name="connsiteX140" fmla="*/ 7429568 w 11737976"/>
              <a:gd name="connsiteY140" fmla="*/ 6158504 h 6407151"/>
              <a:gd name="connsiteX141" fmla="*/ 7427462 w 11737976"/>
              <a:gd name="connsiteY141" fmla="*/ 6161953 h 6407151"/>
              <a:gd name="connsiteX142" fmla="*/ 7427682 w 11737976"/>
              <a:gd name="connsiteY142" fmla="*/ 6164783 h 6407151"/>
              <a:gd name="connsiteX143" fmla="*/ 7437649 w 11737976"/>
              <a:gd name="connsiteY143" fmla="*/ 6170805 h 6407151"/>
              <a:gd name="connsiteX144" fmla="*/ 7438924 w 11737976"/>
              <a:gd name="connsiteY144" fmla="*/ 6171913 h 6407151"/>
              <a:gd name="connsiteX145" fmla="*/ 7442303 w 11737976"/>
              <a:gd name="connsiteY145" fmla="*/ 6169571 h 6407151"/>
              <a:gd name="connsiteX146" fmla="*/ 7442082 w 11737976"/>
              <a:gd name="connsiteY146" fmla="*/ 6166740 h 6407151"/>
              <a:gd name="connsiteX147" fmla="*/ 7441861 w 11737976"/>
              <a:gd name="connsiteY147" fmla="*/ 6163908 h 6407151"/>
              <a:gd name="connsiteX148" fmla="*/ 7439315 w 11737976"/>
              <a:gd name="connsiteY148" fmla="*/ 6161697 h 6407151"/>
              <a:gd name="connsiteX149" fmla="*/ 7429568 w 11737976"/>
              <a:gd name="connsiteY149" fmla="*/ 6158504 h 6407151"/>
              <a:gd name="connsiteX150" fmla="*/ 7296700 w 11737976"/>
              <a:gd name="connsiteY150" fmla="*/ 6154985 h 6407151"/>
              <a:gd name="connsiteX151" fmla="*/ 7295080 w 11737976"/>
              <a:gd name="connsiteY151" fmla="*/ 6159980 h 6407151"/>
              <a:gd name="connsiteX152" fmla="*/ 7298339 w 11737976"/>
              <a:gd name="connsiteY152" fmla="*/ 6160585 h 6407151"/>
              <a:gd name="connsiteX153" fmla="*/ 7298065 w 11737976"/>
              <a:gd name="connsiteY153" fmla="*/ 6155372 h 6407151"/>
              <a:gd name="connsiteX154" fmla="*/ 7296700 w 11737976"/>
              <a:gd name="connsiteY154" fmla="*/ 6154985 h 6407151"/>
              <a:gd name="connsiteX155" fmla="*/ 5489837 w 11737976"/>
              <a:gd name="connsiteY155" fmla="*/ 6154590 h 6407151"/>
              <a:gd name="connsiteX156" fmla="*/ 5486836 w 11737976"/>
              <a:gd name="connsiteY156" fmla="*/ 6156734 h 6407151"/>
              <a:gd name="connsiteX157" fmla="*/ 5490226 w 11737976"/>
              <a:gd name="connsiteY157" fmla="*/ 6161666 h 6407151"/>
              <a:gd name="connsiteX158" fmla="*/ 5489837 w 11737976"/>
              <a:gd name="connsiteY158" fmla="*/ 6154590 h 6407151"/>
              <a:gd name="connsiteX159" fmla="*/ 5423451 w 11737976"/>
              <a:gd name="connsiteY159" fmla="*/ 6150838 h 6407151"/>
              <a:gd name="connsiteX160" fmla="*/ 5427802 w 11737976"/>
              <a:gd name="connsiteY160" fmla="*/ 6152798 h 6407151"/>
              <a:gd name="connsiteX161" fmla="*/ 5423451 w 11737976"/>
              <a:gd name="connsiteY161" fmla="*/ 6150838 h 6407151"/>
              <a:gd name="connsiteX162" fmla="*/ 7354801 w 11737976"/>
              <a:gd name="connsiteY162" fmla="*/ 6146611 h 6407151"/>
              <a:gd name="connsiteX163" fmla="*/ 7350169 w 11737976"/>
              <a:gd name="connsiteY163" fmla="*/ 6151146 h 6407151"/>
              <a:gd name="connsiteX164" fmla="*/ 7358777 w 11737976"/>
              <a:gd name="connsiteY164" fmla="*/ 6153600 h 6407151"/>
              <a:gd name="connsiteX165" fmla="*/ 7359719 w 11737976"/>
              <a:gd name="connsiteY165" fmla="*/ 6147508 h 6407151"/>
              <a:gd name="connsiteX166" fmla="*/ 7354801 w 11737976"/>
              <a:gd name="connsiteY166" fmla="*/ 6146611 h 6407151"/>
              <a:gd name="connsiteX167" fmla="*/ 7442673 w 11737976"/>
              <a:gd name="connsiteY167" fmla="*/ 6146235 h 6407151"/>
              <a:gd name="connsiteX168" fmla="*/ 7440333 w 11737976"/>
              <a:gd name="connsiteY168" fmla="*/ 6146791 h 6407151"/>
              <a:gd name="connsiteX169" fmla="*/ 7440605 w 11737976"/>
              <a:gd name="connsiteY169" fmla="*/ 6149621 h 6407151"/>
              <a:gd name="connsiteX170" fmla="*/ 7457312 w 11737976"/>
              <a:gd name="connsiteY170" fmla="*/ 6161548 h 6407151"/>
              <a:gd name="connsiteX171" fmla="*/ 7459379 w 11737976"/>
              <a:gd name="connsiteY171" fmla="*/ 6158161 h 6407151"/>
              <a:gd name="connsiteX172" fmla="*/ 7460414 w 11737976"/>
              <a:gd name="connsiteY172" fmla="*/ 6156467 h 6407151"/>
              <a:gd name="connsiteX173" fmla="*/ 7459109 w 11737976"/>
              <a:gd name="connsiteY173" fmla="*/ 6155332 h 6407151"/>
              <a:gd name="connsiteX174" fmla="*/ 7442673 w 11737976"/>
              <a:gd name="connsiteY174" fmla="*/ 6146235 h 6407151"/>
              <a:gd name="connsiteX175" fmla="*/ 7577003 w 11737976"/>
              <a:gd name="connsiteY175" fmla="*/ 6139025 h 6407151"/>
              <a:gd name="connsiteX176" fmla="*/ 7574589 w 11737976"/>
              <a:gd name="connsiteY176" fmla="*/ 6139756 h 6407151"/>
              <a:gd name="connsiteX177" fmla="*/ 7574747 w 11737976"/>
              <a:gd name="connsiteY177" fmla="*/ 6142720 h 6407151"/>
              <a:gd name="connsiteX178" fmla="*/ 7576034 w 11737976"/>
              <a:gd name="connsiteY178" fmla="*/ 6143838 h 6407151"/>
              <a:gd name="connsiteX179" fmla="*/ 7586324 w 11737976"/>
              <a:gd name="connsiteY179" fmla="*/ 6152782 h 6407151"/>
              <a:gd name="connsiteX180" fmla="*/ 7589867 w 11737976"/>
              <a:gd name="connsiteY180" fmla="*/ 6150204 h 6407151"/>
              <a:gd name="connsiteX181" fmla="*/ 7588581 w 11737976"/>
              <a:gd name="connsiteY181" fmla="*/ 6149087 h 6407151"/>
              <a:gd name="connsiteX182" fmla="*/ 7578291 w 11737976"/>
              <a:gd name="connsiteY182" fmla="*/ 6140143 h 6407151"/>
              <a:gd name="connsiteX183" fmla="*/ 7577003 w 11737976"/>
              <a:gd name="connsiteY183" fmla="*/ 6139025 h 6407151"/>
              <a:gd name="connsiteX184" fmla="*/ 5412948 w 11737976"/>
              <a:gd name="connsiteY184" fmla="*/ 6136909 h 6407151"/>
              <a:gd name="connsiteX185" fmla="*/ 5412358 w 11737976"/>
              <a:gd name="connsiteY185" fmla="*/ 6139562 h 6407151"/>
              <a:gd name="connsiteX186" fmla="*/ 5416368 w 11737976"/>
              <a:gd name="connsiteY186" fmla="*/ 6142434 h 6407151"/>
              <a:gd name="connsiteX187" fmla="*/ 5418666 w 11737976"/>
              <a:gd name="connsiteY187" fmla="*/ 6142546 h 6407151"/>
              <a:gd name="connsiteX188" fmla="*/ 5419256 w 11737976"/>
              <a:gd name="connsiteY188" fmla="*/ 6139894 h 6407151"/>
              <a:gd name="connsiteX189" fmla="*/ 5415247 w 11737976"/>
              <a:gd name="connsiteY189" fmla="*/ 6137020 h 6407151"/>
              <a:gd name="connsiteX190" fmla="*/ 5412948 w 11737976"/>
              <a:gd name="connsiteY190" fmla="*/ 6136909 h 6407151"/>
              <a:gd name="connsiteX191" fmla="*/ 5518554 w 11737976"/>
              <a:gd name="connsiteY191" fmla="*/ 6136754 h 6407151"/>
              <a:gd name="connsiteX192" fmla="*/ 5517826 w 11737976"/>
              <a:gd name="connsiteY192" fmla="*/ 6139633 h 6407151"/>
              <a:gd name="connsiteX193" fmla="*/ 5518723 w 11737976"/>
              <a:gd name="connsiteY193" fmla="*/ 6141082 h 6407151"/>
              <a:gd name="connsiteX194" fmla="*/ 5525897 w 11737976"/>
              <a:gd name="connsiteY194" fmla="*/ 6152674 h 6407151"/>
              <a:gd name="connsiteX195" fmla="*/ 5530045 w 11737976"/>
              <a:gd name="connsiteY195" fmla="*/ 6151264 h 6407151"/>
              <a:gd name="connsiteX196" fmla="*/ 5529148 w 11737976"/>
              <a:gd name="connsiteY196" fmla="*/ 6149815 h 6407151"/>
              <a:gd name="connsiteX197" fmla="*/ 5521974 w 11737976"/>
              <a:gd name="connsiteY197" fmla="*/ 6138223 h 6407151"/>
              <a:gd name="connsiteX198" fmla="*/ 5521076 w 11737976"/>
              <a:gd name="connsiteY198" fmla="*/ 6136774 h 6407151"/>
              <a:gd name="connsiteX199" fmla="*/ 5518554 w 11737976"/>
              <a:gd name="connsiteY199" fmla="*/ 6136754 h 6407151"/>
              <a:gd name="connsiteX200" fmla="*/ 5393754 w 11737976"/>
              <a:gd name="connsiteY200" fmla="*/ 6134917 h 6407151"/>
              <a:gd name="connsiteX201" fmla="*/ 5392344 w 11737976"/>
              <a:gd name="connsiteY201" fmla="*/ 6136156 h 6407151"/>
              <a:gd name="connsiteX202" fmla="*/ 5391844 w 11737976"/>
              <a:gd name="connsiteY202" fmla="*/ 6138863 h 6407151"/>
              <a:gd name="connsiteX203" fmla="*/ 5413327 w 11737976"/>
              <a:gd name="connsiteY203" fmla="*/ 6163027 h 6407151"/>
              <a:gd name="connsiteX204" fmla="*/ 5415644 w 11737976"/>
              <a:gd name="connsiteY204" fmla="*/ 6163256 h 6407151"/>
              <a:gd name="connsiteX205" fmla="*/ 5416145 w 11737976"/>
              <a:gd name="connsiteY205" fmla="*/ 6160548 h 6407151"/>
              <a:gd name="connsiteX206" fmla="*/ 5393754 w 11737976"/>
              <a:gd name="connsiteY206" fmla="*/ 6134917 h 6407151"/>
              <a:gd name="connsiteX207" fmla="*/ 7425803 w 11737976"/>
              <a:gd name="connsiteY207" fmla="*/ 6131573 h 6407151"/>
              <a:gd name="connsiteX208" fmla="*/ 7426888 w 11737976"/>
              <a:gd name="connsiteY208" fmla="*/ 6142884 h 6407151"/>
              <a:gd name="connsiteX209" fmla="*/ 7436270 w 11737976"/>
              <a:gd name="connsiteY209" fmla="*/ 6138079 h 6407151"/>
              <a:gd name="connsiteX210" fmla="*/ 7431812 w 11737976"/>
              <a:gd name="connsiteY210" fmla="*/ 6133556 h 6407151"/>
              <a:gd name="connsiteX211" fmla="*/ 7425803 w 11737976"/>
              <a:gd name="connsiteY211" fmla="*/ 6131573 h 6407151"/>
              <a:gd name="connsiteX212" fmla="*/ 5570246 w 11737976"/>
              <a:gd name="connsiteY212" fmla="*/ 6131501 h 6407151"/>
              <a:gd name="connsiteX213" fmla="*/ 5569705 w 11737976"/>
              <a:gd name="connsiteY213" fmla="*/ 6134233 h 6407151"/>
              <a:gd name="connsiteX214" fmla="*/ 5572959 w 11737976"/>
              <a:gd name="connsiteY214" fmla="*/ 6135883 h 6407151"/>
              <a:gd name="connsiteX215" fmla="*/ 5575307 w 11737976"/>
              <a:gd name="connsiteY215" fmla="*/ 6136075 h 6407151"/>
              <a:gd name="connsiteX216" fmla="*/ 5575848 w 11737976"/>
              <a:gd name="connsiteY216" fmla="*/ 6133343 h 6407151"/>
              <a:gd name="connsiteX217" fmla="*/ 5572594 w 11737976"/>
              <a:gd name="connsiteY217" fmla="*/ 6131692 h 6407151"/>
              <a:gd name="connsiteX218" fmla="*/ 5570246 w 11737976"/>
              <a:gd name="connsiteY218" fmla="*/ 6131501 h 6407151"/>
              <a:gd name="connsiteX219" fmla="*/ 7480388 w 11737976"/>
              <a:gd name="connsiteY219" fmla="*/ 6130467 h 6407151"/>
              <a:gd name="connsiteX220" fmla="*/ 7474707 w 11737976"/>
              <a:gd name="connsiteY220" fmla="*/ 6133071 h 6407151"/>
              <a:gd name="connsiteX221" fmla="*/ 7475138 w 11737976"/>
              <a:gd name="connsiteY221" fmla="*/ 6136862 h 6407151"/>
              <a:gd name="connsiteX222" fmla="*/ 7484397 w 11737976"/>
              <a:gd name="connsiteY222" fmla="*/ 6133951 h 6407151"/>
              <a:gd name="connsiteX223" fmla="*/ 7480388 w 11737976"/>
              <a:gd name="connsiteY223" fmla="*/ 6130467 h 6407151"/>
              <a:gd name="connsiteX224" fmla="*/ 7558990 w 11737976"/>
              <a:gd name="connsiteY224" fmla="*/ 6128650 h 6407151"/>
              <a:gd name="connsiteX225" fmla="*/ 7560428 w 11737976"/>
              <a:gd name="connsiteY225" fmla="*/ 6135508 h 6407151"/>
              <a:gd name="connsiteX226" fmla="*/ 7565390 w 11737976"/>
              <a:gd name="connsiteY226" fmla="*/ 6131572 h 6407151"/>
              <a:gd name="connsiteX227" fmla="*/ 7563085 w 11737976"/>
              <a:gd name="connsiteY227" fmla="*/ 6129900 h 6407151"/>
              <a:gd name="connsiteX228" fmla="*/ 7558990 w 11737976"/>
              <a:gd name="connsiteY228" fmla="*/ 6128650 h 6407151"/>
              <a:gd name="connsiteX229" fmla="*/ 5285005 w 11737976"/>
              <a:gd name="connsiteY229" fmla="*/ 6122246 h 6407151"/>
              <a:gd name="connsiteX230" fmla="*/ 5281971 w 11737976"/>
              <a:gd name="connsiteY230" fmla="*/ 6124914 h 6407151"/>
              <a:gd name="connsiteX231" fmla="*/ 5282884 w 11737976"/>
              <a:gd name="connsiteY231" fmla="*/ 6126391 h 6407151"/>
              <a:gd name="connsiteX232" fmla="*/ 5294743 w 11737976"/>
              <a:gd name="connsiteY232" fmla="*/ 6134195 h 6407151"/>
              <a:gd name="connsiteX233" fmla="*/ 5296260 w 11737976"/>
              <a:gd name="connsiteY233" fmla="*/ 6132860 h 6407151"/>
              <a:gd name="connsiteX234" fmla="*/ 5297777 w 11737976"/>
              <a:gd name="connsiteY234" fmla="*/ 6131526 h 6407151"/>
              <a:gd name="connsiteX235" fmla="*/ 5285005 w 11737976"/>
              <a:gd name="connsiteY235" fmla="*/ 6122246 h 6407151"/>
              <a:gd name="connsiteX236" fmla="*/ 7413982 w 11737976"/>
              <a:gd name="connsiteY236" fmla="*/ 6121773 h 6407151"/>
              <a:gd name="connsiteX237" fmla="*/ 7411721 w 11737976"/>
              <a:gd name="connsiteY237" fmla="*/ 6122320 h 6407151"/>
              <a:gd name="connsiteX238" fmla="*/ 7408203 w 11737976"/>
              <a:gd name="connsiteY238" fmla="*/ 6121778 h 6407151"/>
              <a:gd name="connsiteX239" fmla="*/ 7405942 w 11737976"/>
              <a:gd name="connsiteY239" fmla="*/ 6122326 h 6407151"/>
              <a:gd name="connsiteX240" fmla="*/ 7403682 w 11737976"/>
              <a:gd name="connsiteY240" fmla="*/ 6122874 h 6407151"/>
              <a:gd name="connsiteX241" fmla="*/ 7403055 w 11737976"/>
              <a:gd name="connsiteY241" fmla="*/ 6125473 h 6407151"/>
              <a:gd name="connsiteX242" fmla="*/ 7403935 w 11737976"/>
              <a:gd name="connsiteY242" fmla="*/ 6125609 h 6407151"/>
              <a:gd name="connsiteX243" fmla="*/ 7406451 w 11737976"/>
              <a:gd name="connsiteY243" fmla="*/ 6127794 h 6407151"/>
              <a:gd name="connsiteX244" fmla="*/ 7413233 w 11737976"/>
              <a:gd name="connsiteY244" fmla="*/ 6126149 h 6407151"/>
              <a:gd name="connsiteX245" fmla="*/ 7414235 w 11737976"/>
              <a:gd name="connsiteY245" fmla="*/ 6124507 h 6407151"/>
              <a:gd name="connsiteX246" fmla="*/ 7413982 w 11737976"/>
              <a:gd name="connsiteY246" fmla="*/ 6121773 h 6407151"/>
              <a:gd name="connsiteX247" fmla="*/ 5506951 w 11737976"/>
              <a:gd name="connsiteY247" fmla="*/ 6121522 h 6407151"/>
              <a:gd name="connsiteX248" fmla="*/ 5506290 w 11737976"/>
              <a:gd name="connsiteY248" fmla="*/ 6128498 h 6407151"/>
              <a:gd name="connsiteX249" fmla="*/ 5512196 w 11737976"/>
              <a:gd name="connsiteY249" fmla="*/ 6126210 h 6407151"/>
              <a:gd name="connsiteX250" fmla="*/ 5506951 w 11737976"/>
              <a:gd name="connsiteY250" fmla="*/ 6121522 h 6407151"/>
              <a:gd name="connsiteX251" fmla="*/ 7624697 w 11737976"/>
              <a:gd name="connsiteY251" fmla="*/ 6118894 h 6407151"/>
              <a:gd name="connsiteX252" fmla="*/ 7622397 w 11737976"/>
              <a:gd name="connsiteY252" fmla="*/ 6119406 h 6407151"/>
              <a:gd name="connsiteX253" fmla="*/ 7622692 w 11737976"/>
              <a:gd name="connsiteY253" fmla="*/ 6122177 h 6407151"/>
              <a:gd name="connsiteX254" fmla="*/ 7626288 w 11737976"/>
              <a:gd name="connsiteY254" fmla="*/ 6122787 h 6407151"/>
              <a:gd name="connsiteX255" fmla="*/ 7628588 w 11737976"/>
              <a:gd name="connsiteY255" fmla="*/ 6122274 h 6407151"/>
              <a:gd name="connsiteX256" fmla="*/ 7628294 w 11737976"/>
              <a:gd name="connsiteY256" fmla="*/ 6119504 h 6407151"/>
              <a:gd name="connsiteX257" fmla="*/ 7624697 w 11737976"/>
              <a:gd name="connsiteY257" fmla="*/ 6118894 h 6407151"/>
              <a:gd name="connsiteX258" fmla="*/ 7359875 w 11737976"/>
              <a:gd name="connsiteY258" fmla="*/ 6118676 h 6407151"/>
              <a:gd name="connsiteX259" fmla="*/ 7357514 w 11737976"/>
              <a:gd name="connsiteY259" fmla="*/ 6119263 h 6407151"/>
              <a:gd name="connsiteX260" fmla="*/ 7356716 w 11737976"/>
              <a:gd name="connsiteY260" fmla="*/ 6123848 h 6407151"/>
              <a:gd name="connsiteX261" fmla="*/ 7412769 w 11737976"/>
              <a:gd name="connsiteY261" fmla="*/ 6156723 h 6407151"/>
              <a:gd name="connsiteX262" fmla="*/ 7416184 w 11737976"/>
              <a:gd name="connsiteY262" fmla="*/ 6154414 h 6407151"/>
              <a:gd name="connsiteX263" fmla="*/ 7416981 w 11737976"/>
              <a:gd name="connsiteY263" fmla="*/ 6149828 h 6407151"/>
              <a:gd name="connsiteX264" fmla="*/ 7415674 w 11737976"/>
              <a:gd name="connsiteY264" fmla="*/ 6148690 h 6407151"/>
              <a:gd name="connsiteX265" fmla="*/ 7359875 w 11737976"/>
              <a:gd name="connsiteY265" fmla="*/ 6118676 h 6407151"/>
              <a:gd name="connsiteX266" fmla="*/ 5539206 w 11737976"/>
              <a:gd name="connsiteY266" fmla="*/ 6114900 h 6407151"/>
              <a:gd name="connsiteX267" fmla="*/ 5530204 w 11737976"/>
              <a:gd name="connsiteY267" fmla="*/ 6115022 h 6407151"/>
              <a:gd name="connsiteX268" fmla="*/ 5537969 w 11737976"/>
              <a:gd name="connsiteY268" fmla="*/ 6123783 h 6407151"/>
              <a:gd name="connsiteX269" fmla="*/ 5539206 w 11737976"/>
              <a:gd name="connsiteY269" fmla="*/ 6114900 h 6407151"/>
              <a:gd name="connsiteX270" fmla="*/ 7587832 w 11737976"/>
              <a:gd name="connsiteY270" fmla="*/ 6112760 h 6407151"/>
              <a:gd name="connsiteX271" fmla="*/ 7579269 w 11737976"/>
              <a:gd name="connsiteY271" fmla="*/ 6115546 h 6407151"/>
              <a:gd name="connsiteX272" fmla="*/ 7589285 w 11737976"/>
              <a:gd name="connsiteY272" fmla="*/ 6121609 h 6407151"/>
              <a:gd name="connsiteX273" fmla="*/ 7587832 w 11737976"/>
              <a:gd name="connsiteY273" fmla="*/ 6112760 h 6407151"/>
              <a:gd name="connsiteX274" fmla="*/ 5374497 w 11737976"/>
              <a:gd name="connsiteY274" fmla="*/ 6111647 h 6407151"/>
              <a:gd name="connsiteX275" fmla="*/ 5371463 w 11737976"/>
              <a:gd name="connsiteY275" fmla="*/ 6114316 h 6407151"/>
              <a:gd name="connsiteX276" fmla="*/ 5370834 w 11737976"/>
              <a:gd name="connsiteY276" fmla="*/ 6117084 h 6407151"/>
              <a:gd name="connsiteX277" fmla="*/ 5378566 w 11737976"/>
              <a:gd name="connsiteY277" fmla="*/ 6125791 h 6407151"/>
              <a:gd name="connsiteX278" fmla="*/ 5379454 w 11737976"/>
              <a:gd name="connsiteY278" fmla="*/ 6127227 h 6407151"/>
              <a:gd name="connsiteX279" fmla="*/ 5383376 w 11737976"/>
              <a:gd name="connsiteY279" fmla="*/ 6125992 h 6407151"/>
              <a:gd name="connsiteX280" fmla="*/ 5384004 w 11737976"/>
              <a:gd name="connsiteY280" fmla="*/ 6123224 h 6407151"/>
              <a:gd name="connsiteX281" fmla="*/ 5384634 w 11737976"/>
              <a:gd name="connsiteY281" fmla="*/ 6120454 h 6407151"/>
              <a:gd name="connsiteX282" fmla="*/ 5382859 w 11737976"/>
              <a:gd name="connsiteY282" fmla="*/ 6117586 h 6407151"/>
              <a:gd name="connsiteX283" fmla="*/ 5374497 w 11737976"/>
              <a:gd name="connsiteY283" fmla="*/ 6111647 h 6407151"/>
              <a:gd name="connsiteX284" fmla="*/ 7366324 w 11737976"/>
              <a:gd name="connsiteY284" fmla="*/ 6111459 h 6407151"/>
              <a:gd name="connsiteX285" fmla="*/ 7363996 w 11737976"/>
              <a:gd name="connsiteY285" fmla="*/ 6115269 h 6407151"/>
              <a:gd name="connsiteX286" fmla="*/ 7367182 w 11737976"/>
              <a:gd name="connsiteY286" fmla="*/ 6119983 h 6407151"/>
              <a:gd name="connsiteX287" fmla="*/ 7366324 w 11737976"/>
              <a:gd name="connsiteY287" fmla="*/ 6111459 h 6407151"/>
              <a:gd name="connsiteX288" fmla="*/ 5333958 w 11737976"/>
              <a:gd name="connsiteY288" fmla="*/ 6111442 h 6407151"/>
              <a:gd name="connsiteX289" fmla="*/ 5327877 w 11737976"/>
              <a:gd name="connsiteY289" fmla="*/ 6113918 h 6407151"/>
              <a:gd name="connsiteX290" fmla="*/ 5339145 w 11737976"/>
              <a:gd name="connsiteY290" fmla="*/ 6113199 h 6407151"/>
              <a:gd name="connsiteX291" fmla="*/ 5333958 w 11737976"/>
              <a:gd name="connsiteY291" fmla="*/ 6111442 h 6407151"/>
              <a:gd name="connsiteX292" fmla="*/ 7299111 w 11737976"/>
              <a:gd name="connsiteY292" fmla="*/ 6111254 h 6407151"/>
              <a:gd name="connsiteX293" fmla="*/ 7293247 w 11737976"/>
              <a:gd name="connsiteY293" fmla="*/ 6117703 h 6407151"/>
              <a:gd name="connsiteX294" fmla="*/ 7304801 w 11737976"/>
              <a:gd name="connsiteY294" fmla="*/ 6114549 h 6407151"/>
              <a:gd name="connsiteX295" fmla="*/ 7299111 w 11737976"/>
              <a:gd name="connsiteY295" fmla="*/ 6111254 h 6407151"/>
              <a:gd name="connsiteX296" fmla="*/ 7345197 w 11737976"/>
              <a:gd name="connsiteY296" fmla="*/ 6110822 h 6407151"/>
              <a:gd name="connsiteX297" fmla="*/ 7341771 w 11737976"/>
              <a:gd name="connsiteY297" fmla="*/ 6113122 h 6407151"/>
              <a:gd name="connsiteX298" fmla="*/ 7340986 w 11737976"/>
              <a:gd name="connsiteY298" fmla="*/ 6117718 h 6407151"/>
              <a:gd name="connsiteX299" fmla="*/ 7344679 w 11737976"/>
              <a:gd name="connsiteY299" fmla="*/ 6118287 h 6407151"/>
              <a:gd name="connsiteX300" fmla="*/ 7347053 w 11737976"/>
              <a:gd name="connsiteY300" fmla="*/ 6117712 h 6407151"/>
              <a:gd name="connsiteX301" fmla="*/ 7349428 w 11737976"/>
              <a:gd name="connsiteY301" fmla="*/ 6117136 h 6407151"/>
              <a:gd name="connsiteX302" fmla="*/ 7351534 w 11737976"/>
              <a:gd name="connsiteY302" fmla="*/ 6113688 h 6407151"/>
              <a:gd name="connsiteX303" fmla="*/ 7350213 w 11737976"/>
              <a:gd name="connsiteY303" fmla="*/ 6112540 h 6407151"/>
              <a:gd name="connsiteX304" fmla="*/ 7346519 w 11737976"/>
              <a:gd name="connsiteY304" fmla="*/ 6111970 h 6407151"/>
              <a:gd name="connsiteX305" fmla="*/ 7345197 w 11737976"/>
              <a:gd name="connsiteY305" fmla="*/ 6110822 h 6407151"/>
              <a:gd name="connsiteX306" fmla="*/ 5388252 w 11737976"/>
              <a:gd name="connsiteY306" fmla="*/ 6103655 h 6407151"/>
              <a:gd name="connsiteX307" fmla="*/ 5387672 w 11737976"/>
              <a:gd name="connsiteY307" fmla="*/ 6106437 h 6407151"/>
              <a:gd name="connsiteX308" fmla="*/ 5400089 w 11737976"/>
              <a:gd name="connsiteY308" fmla="*/ 6122782 h 6407151"/>
              <a:gd name="connsiteX309" fmla="*/ 5403069 w 11737976"/>
              <a:gd name="connsiteY309" fmla="*/ 6120161 h 6407151"/>
              <a:gd name="connsiteX310" fmla="*/ 5404559 w 11737976"/>
              <a:gd name="connsiteY310" fmla="*/ 6118851 h 6407151"/>
              <a:gd name="connsiteX311" fmla="*/ 5403649 w 11737976"/>
              <a:gd name="connsiteY311" fmla="*/ 6117379 h 6407151"/>
              <a:gd name="connsiteX312" fmla="*/ 5390651 w 11737976"/>
              <a:gd name="connsiteY312" fmla="*/ 6103816 h 6407151"/>
              <a:gd name="connsiteX313" fmla="*/ 5388252 w 11737976"/>
              <a:gd name="connsiteY313" fmla="*/ 6103655 h 6407151"/>
              <a:gd name="connsiteX314" fmla="*/ 7463291 w 11737976"/>
              <a:gd name="connsiteY314" fmla="*/ 6102729 h 6407151"/>
              <a:gd name="connsiteX315" fmla="*/ 7457617 w 11737976"/>
              <a:gd name="connsiteY315" fmla="*/ 6105496 h 6407151"/>
              <a:gd name="connsiteX316" fmla="*/ 7458171 w 11737976"/>
              <a:gd name="connsiteY316" fmla="*/ 6111110 h 6407151"/>
              <a:gd name="connsiteX317" fmla="*/ 7459473 w 11737976"/>
              <a:gd name="connsiteY317" fmla="*/ 6112239 h 6407151"/>
              <a:gd name="connsiteX318" fmla="*/ 7463378 w 11737976"/>
              <a:gd name="connsiteY318" fmla="*/ 6115631 h 6407151"/>
              <a:gd name="connsiteX319" fmla="*/ 7459004 w 11737976"/>
              <a:gd name="connsiteY319" fmla="*/ 6119531 h 6407151"/>
              <a:gd name="connsiteX320" fmla="*/ 7460383 w 11737976"/>
              <a:gd name="connsiteY320" fmla="*/ 6121811 h 6407151"/>
              <a:gd name="connsiteX321" fmla="*/ 7469415 w 11737976"/>
              <a:gd name="connsiteY321" fmla="*/ 6128577 h 6407151"/>
              <a:gd name="connsiteX322" fmla="*/ 7486246 w 11737976"/>
              <a:gd name="connsiteY322" fmla="*/ 6130375 h 6407151"/>
              <a:gd name="connsiteX323" fmla="*/ 7505490 w 11737976"/>
              <a:gd name="connsiteY323" fmla="*/ 6144533 h 6407151"/>
              <a:gd name="connsiteX324" fmla="*/ 7530683 w 11737976"/>
              <a:gd name="connsiteY324" fmla="*/ 6158730 h 6407151"/>
              <a:gd name="connsiteX325" fmla="*/ 7534033 w 11737976"/>
              <a:gd name="connsiteY325" fmla="*/ 6156508 h 6407151"/>
              <a:gd name="connsiteX326" fmla="*/ 7534779 w 11737976"/>
              <a:gd name="connsiteY326" fmla="*/ 6152025 h 6407151"/>
              <a:gd name="connsiteX327" fmla="*/ 7533756 w 11737976"/>
              <a:gd name="connsiteY327" fmla="*/ 6153701 h 6407151"/>
              <a:gd name="connsiteX328" fmla="*/ 7509585 w 11737976"/>
              <a:gd name="connsiteY328" fmla="*/ 6137827 h 6407151"/>
              <a:gd name="connsiteX329" fmla="*/ 7490342 w 11737976"/>
              <a:gd name="connsiteY329" fmla="*/ 6123672 h 6407151"/>
              <a:gd name="connsiteX330" fmla="*/ 7482534 w 11737976"/>
              <a:gd name="connsiteY330" fmla="*/ 6116886 h 6407151"/>
              <a:gd name="connsiteX331" fmla="*/ 7476249 w 11737976"/>
              <a:gd name="connsiteY331" fmla="*/ 6105973 h 6407151"/>
              <a:gd name="connsiteX332" fmla="*/ 7464592 w 11737976"/>
              <a:gd name="connsiteY332" fmla="*/ 6103859 h 6407151"/>
              <a:gd name="connsiteX333" fmla="*/ 7463291 w 11737976"/>
              <a:gd name="connsiteY333" fmla="*/ 6102729 h 6407151"/>
              <a:gd name="connsiteX334" fmla="*/ 7382565 w 11737976"/>
              <a:gd name="connsiteY334" fmla="*/ 6101575 h 6407151"/>
              <a:gd name="connsiteX335" fmla="*/ 7379192 w 11737976"/>
              <a:gd name="connsiteY335" fmla="*/ 6103865 h 6407151"/>
              <a:gd name="connsiteX336" fmla="*/ 7380729 w 11737976"/>
              <a:gd name="connsiteY336" fmla="*/ 6107811 h 6407151"/>
              <a:gd name="connsiteX337" fmla="*/ 7384597 w 11737976"/>
              <a:gd name="connsiteY337" fmla="*/ 6111172 h 6407151"/>
              <a:gd name="connsiteX338" fmla="*/ 7386134 w 11737976"/>
              <a:gd name="connsiteY338" fmla="*/ 6115117 h 6407151"/>
              <a:gd name="connsiteX339" fmla="*/ 7384421 w 11737976"/>
              <a:gd name="connsiteY339" fmla="*/ 6121907 h 6407151"/>
              <a:gd name="connsiteX340" fmla="*/ 7386869 w 11737976"/>
              <a:gd name="connsiteY340" fmla="*/ 6124156 h 6407151"/>
              <a:gd name="connsiteX341" fmla="*/ 7399325 w 11737976"/>
              <a:gd name="connsiteY341" fmla="*/ 6116139 h 6407151"/>
              <a:gd name="connsiteX342" fmla="*/ 7390300 w 11737976"/>
              <a:gd name="connsiteY342" fmla="*/ 6108296 h 6407151"/>
              <a:gd name="connsiteX343" fmla="*/ 7387722 w 11737976"/>
              <a:gd name="connsiteY343" fmla="*/ 6106058 h 6407151"/>
              <a:gd name="connsiteX344" fmla="*/ 7386185 w 11737976"/>
              <a:gd name="connsiteY344" fmla="*/ 6102112 h 6407151"/>
              <a:gd name="connsiteX345" fmla="*/ 7382565 w 11737976"/>
              <a:gd name="connsiteY345" fmla="*/ 6101575 h 6407151"/>
              <a:gd name="connsiteX346" fmla="*/ 7570485 w 11737976"/>
              <a:gd name="connsiteY346" fmla="*/ 6100183 h 6407151"/>
              <a:gd name="connsiteX347" fmla="*/ 7567042 w 11737976"/>
              <a:gd name="connsiteY347" fmla="*/ 6102468 h 6407151"/>
              <a:gd name="connsiteX348" fmla="*/ 7566273 w 11737976"/>
              <a:gd name="connsiteY348" fmla="*/ 6107079 h 6407151"/>
              <a:gd name="connsiteX349" fmla="*/ 7572670 w 11737976"/>
              <a:gd name="connsiteY349" fmla="*/ 6109999 h 6407151"/>
              <a:gd name="connsiteX350" fmla="*/ 7576114 w 11737976"/>
              <a:gd name="connsiteY350" fmla="*/ 6107712 h 6407151"/>
              <a:gd name="connsiteX351" fmla="*/ 7576882 w 11737976"/>
              <a:gd name="connsiteY351" fmla="*/ 6103103 h 6407151"/>
              <a:gd name="connsiteX352" fmla="*/ 7575547 w 11737976"/>
              <a:gd name="connsiteY352" fmla="*/ 6101941 h 6407151"/>
              <a:gd name="connsiteX353" fmla="*/ 7570485 w 11737976"/>
              <a:gd name="connsiteY353" fmla="*/ 6100183 h 6407151"/>
              <a:gd name="connsiteX354" fmla="*/ 5431345 w 11737976"/>
              <a:gd name="connsiteY354" fmla="*/ 6099944 h 6407151"/>
              <a:gd name="connsiteX355" fmla="*/ 5425147 w 11737976"/>
              <a:gd name="connsiteY355" fmla="*/ 6100746 h 6407151"/>
              <a:gd name="connsiteX356" fmla="*/ 5424435 w 11737976"/>
              <a:gd name="connsiteY356" fmla="*/ 6104495 h 6407151"/>
              <a:gd name="connsiteX357" fmla="*/ 5434140 w 11737976"/>
              <a:gd name="connsiteY357" fmla="*/ 6104461 h 6407151"/>
              <a:gd name="connsiteX358" fmla="*/ 5431345 w 11737976"/>
              <a:gd name="connsiteY358" fmla="*/ 6099944 h 6407151"/>
              <a:gd name="connsiteX359" fmla="*/ 5526370 w 11737976"/>
              <a:gd name="connsiteY359" fmla="*/ 6097745 h 6407151"/>
              <a:gd name="connsiteX360" fmla="*/ 5522406 w 11737976"/>
              <a:gd name="connsiteY360" fmla="*/ 6098906 h 6407151"/>
              <a:gd name="connsiteX361" fmla="*/ 5520302 w 11737976"/>
              <a:gd name="connsiteY361" fmla="*/ 6103081 h 6407151"/>
              <a:gd name="connsiteX362" fmla="*/ 5525547 w 11737976"/>
              <a:gd name="connsiteY362" fmla="*/ 6107768 h 6407151"/>
              <a:gd name="connsiteX363" fmla="*/ 5529512 w 11737976"/>
              <a:gd name="connsiteY363" fmla="*/ 6106605 h 6407151"/>
              <a:gd name="connsiteX364" fmla="*/ 5531615 w 11737976"/>
              <a:gd name="connsiteY364" fmla="*/ 6102431 h 6407151"/>
              <a:gd name="connsiteX365" fmla="*/ 5530683 w 11737976"/>
              <a:gd name="connsiteY365" fmla="*/ 6100926 h 6407151"/>
              <a:gd name="connsiteX366" fmla="*/ 5526370 w 11737976"/>
              <a:gd name="connsiteY366" fmla="*/ 6097745 h 6407151"/>
              <a:gd name="connsiteX367" fmla="*/ 7516633 w 11737976"/>
              <a:gd name="connsiteY367" fmla="*/ 6097244 h 6407151"/>
              <a:gd name="connsiteX368" fmla="*/ 7513326 w 11737976"/>
              <a:gd name="connsiteY368" fmla="*/ 6099397 h 6407151"/>
              <a:gd name="connsiteX369" fmla="*/ 7513924 w 11737976"/>
              <a:gd name="connsiteY369" fmla="*/ 6104943 h 6407151"/>
              <a:gd name="connsiteX370" fmla="*/ 7527644 w 11737976"/>
              <a:gd name="connsiteY370" fmla="*/ 6111840 h 6407151"/>
              <a:gd name="connsiteX371" fmla="*/ 7548578 w 11737976"/>
              <a:gd name="connsiteY371" fmla="*/ 6119978 h 6407151"/>
              <a:gd name="connsiteX372" fmla="*/ 7551886 w 11737976"/>
              <a:gd name="connsiteY372" fmla="*/ 6117825 h 6407151"/>
              <a:gd name="connsiteX373" fmla="*/ 7550286 w 11737976"/>
              <a:gd name="connsiteY373" fmla="*/ 6113920 h 6407151"/>
              <a:gd name="connsiteX374" fmla="*/ 7531656 w 11737976"/>
              <a:gd name="connsiteY374" fmla="*/ 6105272 h 6407151"/>
              <a:gd name="connsiteX375" fmla="*/ 7524897 w 11737976"/>
              <a:gd name="connsiteY375" fmla="*/ 6100027 h 6407151"/>
              <a:gd name="connsiteX376" fmla="*/ 7516633 w 11737976"/>
              <a:gd name="connsiteY376" fmla="*/ 6097244 h 6407151"/>
              <a:gd name="connsiteX377" fmla="*/ 7507944 w 11737976"/>
              <a:gd name="connsiteY377" fmla="*/ 6094362 h 6407151"/>
              <a:gd name="connsiteX378" fmla="*/ 7505573 w 11737976"/>
              <a:gd name="connsiteY378" fmla="*/ 6097648 h 6407151"/>
              <a:gd name="connsiteX379" fmla="*/ 7509493 w 11737976"/>
              <a:gd name="connsiteY379" fmla="*/ 6098581 h 6407151"/>
              <a:gd name="connsiteX380" fmla="*/ 7507944 w 11737976"/>
              <a:gd name="connsiteY380" fmla="*/ 6094362 h 6407151"/>
              <a:gd name="connsiteX381" fmla="*/ 5378889 w 11737976"/>
              <a:gd name="connsiteY381" fmla="*/ 6084811 h 6407151"/>
              <a:gd name="connsiteX382" fmla="*/ 5376570 w 11737976"/>
              <a:gd name="connsiteY382" fmla="*/ 6095935 h 6407151"/>
              <a:gd name="connsiteX383" fmla="*/ 5386955 w 11737976"/>
              <a:gd name="connsiteY383" fmla="*/ 6094127 h 6407151"/>
              <a:gd name="connsiteX384" fmla="*/ 5378889 w 11737976"/>
              <a:gd name="connsiteY384" fmla="*/ 6084811 h 6407151"/>
              <a:gd name="connsiteX385" fmla="*/ 5475814 w 11737976"/>
              <a:gd name="connsiteY385" fmla="*/ 6078966 h 6407151"/>
              <a:gd name="connsiteX386" fmla="*/ 5472016 w 11737976"/>
              <a:gd name="connsiteY386" fmla="*/ 6080042 h 6407151"/>
              <a:gd name="connsiteX387" fmla="*/ 5470943 w 11737976"/>
              <a:gd name="connsiteY387" fmla="*/ 6085515 h 6407151"/>
              <a:gd name="connsiteX388" fmla="*/ 5482000 w 11737976"/>
              <a:gd name="connsiteY388" fmla="*/ 6096171 h 6407151"/>
              <a:gd name="connsiteX389" fmla="*/ 5499578 w 11737976"/>
              <a:gd name="connsiteY389" fmla="*/ 6110152 h 6407151"/>
              <a:gd name="connsiteX390" fmla="*/ 5503376 w 11737976"/>
              <a:gd name="connsiteY390" fmla="*/ 6109077 h 6407151"/>
              <a:gd name="connsiteX391" fmla="*/ 5503006 w 11737976"/>
              <a:gd name="connsiteY391" fmla="*/ 6104873 h 6407151"/>
              <a:gd name="connsiteX392" fmla="*/ 5487780 w 11737976"/>
              <a:gd name="connsiteY392" fmla="*/ 6091088 h 6407151"/>
              <a:gd name="connsiteX393" fmla="*/ 5475814 w 11737976"/>
              <a:gd name="connsiteY393" fmla="*/ 6078966 h 6407151"/>
              <a:gd name="connsiteX394" fmla="*/ 7488513 w 11737976"/>
              <a:gd name="connsiteY394" fmla="*/ 6078282 h 6407151"/>
              <a:gd name="connsiteX395" fmla="*/ 7485165 w 11737976"/>
              <a:gd name="connsiteY395" fmla="*/ 6080489 h 6407151"/>
              <a:gd name="connsiteX396" fmla="*/ 7484429 w 11737976"/>
              <a:gd name="connsiteY396" fmla="*/ 6084967 h 6407151"/>
              <a:gd name="connsiteX397" fmla="*/ 7493002 w 11737976"/>
              <a:gd name="connsiteY397" fmla="*/ 6087299 h 6407151"/>
              <a:gd name="connsiteX398" fmla="*/ 7500553 w 11737976"/>
              <a:gd name="connsiteY398" fmla="*/ 6091305 h 6407151"/>
              <a:gd name="connsiteX399" fmla="*/ 7505206 w 11737976"/>
              <a:gd name="connsiteY399" fmla="*/ 6090231 h 6407151"/>
              <a:gd name="connsiteX400" fmla="*/ 7504921 w 11737976"/>
              <a:gd name="connsiteY400" fmla="*/ 6087425 h 6407151"/>
              <a:gd name="connsiteX401" fmla="*/ 7503330 w 11737976"/>
              <a:gd name="connsiteY401" fmla="*/ 6083484 h 6407151"/>
              <a:gd name="connsiteX402" fmla="*/ 7494757 w 11737976"/>
              <a:gd name="connsiteY402" fmla="*/ 6081151 h 6407151"/>
              <a:gd name="connsiteX403" fmla="*/ 7488513 w 11737976"/>
              <a:gd name="connsiteY403" fmla="*/ 6078282 h 6407151"/>
              <a:gd name="connsiteX404" fmla="*/ 5306622 w 11737976"/>
              <a:gd name="connsiteY404" fmla="*/ 6078115 h 6407151"/>
              <a:gd name="connsiteX405" fmla="*/ 5300852 w 11737976"/>
              <a:gd name="connsiteY405" fmla="*/ 6081070 h 6407151"/>
              <a:gd name="connsiteX406" fmla="*/ 5308346 w 11737976"/>
              <a:gd name="connsiteY406" fmla="*/ 6085967 h 6407151"/>
              <a:gd name="connsiteX407" fmla="*/ 5306622 w 11737976"/>
              <a:gd name="connsiteY407" fmla="*/ 6078115 h 6407151"/>
              <a:gd name="connsiteX408" fmla="*/ 5817952 w 11737976"/>
              <a:gd name="connsiteY408" fmla="*/ 6076781 h 6407151"/>
              <a:gd name="connsiteX409" fmla="*/ 5812481 w 11737976"/>
              <a:gd name="connsiteY409" fmla="*/ 6079295 h 6407151"/>
              <a:gd name="connsiteX410" fmla="*/ 5814322 w 11737976"/>
              <a:gd name="connsiteY410" fmla="*/ 6082270 h 6407151"/>
              <a:gd name="connsiteX411" fmla="*/ 5818005 w 11737976"/>
              <a:gd name="connsiteY411" fmla="*/ 6088220 h 6407151"/>
              <a:gd name="connsiteX412" fmla="*/ 5820767 w 11737976"/>
              <a:gd name="connsiteY412" fmla="*/ 6092684 h 6407151"/>
              <a:gd name="connsiteX413" fmla="*/ 5824723 w 11737976"/>
              <a:gd name="connsiteY413" fmla="*/ 6091503 h 6407151"/>
              <a:gd name="connsiteX414" fmla="*/ 5825915 w 11737976"/>
              <a:gd name="connsiteY414" fmla="*/ 6085859 h 6407151"/>
              <a:gd name="connsiteX415" fmla="*/ 5824073 w 11737976"/>
              <a:gd name="connsiteY415" fmla="*/ 6082884 h 6407151"/>
              <a:gd name="connsiteX416" fmla="*/ 5822232 w 11737976"/>
              <a:gd name="connsiteY416" fmla="*/ 6079909 h 6407151"/>
              <a:gd name="connsiteX417" fmla="*/ 5817952 w 11737976"/>
              <a:gd name="connsiteY417" fmla="*/ 6076781 h 6407151"/>
              <a:gd name="connsiteX418" fmla="*/ 7248649 w 11737976"/>
              <a:gd name="connsiteY418" fmla="*/ 6076120 h 6407151"/>
              <a:gd name="connsiteX419" fmla="*/ 7245301 w 11737976"/>
              <a:gd name="connsiteY419" fmla="*/ 6078393 h 6407151"/>
              <a:gd name="connsiteX420" fmla="*/ 7245547 w 11737976"/>
              <a:gd name="connsiteY420" fmla="*/ 6081199 h 6407151"/>
              <a:gd name="connsiteX421" fmla="*/ 7245793 w 11737976"/>
              <a:gd name="connsiteY421" fmla="*/ 6084005 h 6407151"/>
              <a:gd name="connsiteX422" fmla="*/ 7251947 w 11737976"/>
              <a:gd name="connsiteY422" fmla="*/ 6086762 h 6407151"/>
              <a:gd name="connsiteX423" fmla="*/ 7255296 w 11737976"/>
              <a:gd name="connsiteY423" fmla="*/ 6084488 h 6407151"/>
              <a:gd name="connsiteX424" fmla="*/ 7255050 w 11737976"/>
              <a:gd name="connsiteY424" fmla="*/ 6081682 h 6407151"/>
              <a:gd name="connsiteX425" fmla="*/ 7253770 w 11737976"/>
              <a:gd name="connsiteY425" fmla="*/ 6080569 h 6407151"/>
              <a:gd name="connsiteX426" fmla="*/ 7251210 w 11737976"/>
              <a:gd name="connsiteY426" fmla="*/ 6078345 h 6407151"/>
              <a:gd name="connsiteX427" fmla="*/ 7248649 w 11737976"/>
              <a:gd name="connsiteY427" fmla="*/ 6076120 h 6407151"/>
              <a:gd name="connsiteX428" fmla="*/ 7340618 w 11737976"/>
              <a:gd name="connsiteY428" fmla="*/ 6075768 h 6407151"/>
              <a:gd name="connsiteX429" fmla="*/ 7337421 w 11737976"/>
              <a:gd name="connsiteY429" fmla="*/ 6081002 h 6407151"/>
              <a:gd name="connsiteX430" fmla="*/ 7336915 w 11737976"/>
              <a:gd name="connsiteY430" fmla="*/ 6083901 h 6407151"/>
              <a:gd name="connsiteX431" fmla="*/ 7338998 w 11737976"/>
              <a:gd name="connsiteY431" fmla="*/ 6085042 h 6407151"/>
              <a:gd name="connsiteX432" fmla="*/ 7342959 w 11737976"/>
              <a:gd name="connsiteY432" fmla="*/ 6088486 h 6407151"/>
              <a:gd name="connsiteX433" fmla="*/ 7346920 w 11737976"/>
              <a:gd name="connsiteY433" fmla="*/ 6091926 h 6407151"/>
              <a:gd name="connsiteX434" fmla="*/ 7351438 w 11737976"/>
              <a:gd name="connsiteY434" fmla="*/ 6087841 h 6407151"/>
              <a:gd name="connsiteX435" fmla="*/ 7352248 w 11737976"/>
              <a:gd name="connsiteY435" fmla="*/ 6083204 h 6407151"/>
              <a:gd name="connsiteX436" fmla="*/ 7348286 w 11737976"/>
              <a:gd name="connsiteY436" fmla="*/ 6079762 h 6407151"/>
              <a:gd name="connsiteX437" fmla="*/ 7346965 w 11737976"/>
              <a:gd name="connsiteY437" fmla="*/ 6078614 h 6407151"/>
              <a:gd name="connsiteX438" fmla="*/ 7340618 w 11737976"/>
              <a:gd name="connsiteY438" fmla="*/ 6075768 h 6407151"/>
              <a:gd name="connsiteX439" fmla="*/ 7389229 w 11737976"/>
              <a:gd name="connsiteY439" fmla="*/ 6074435 h 6407151"/>
              <a:gd name="connsiteX440" fmla="*/ 7388726 w 11737976"/>
              <a:gd name="connsiteY440" fmla="*/ 6077380 h 6407151"/>
              <a:gd name="connsiteX441" fmla="*/ 7394778 w 11737976"/>
              <a:gd name="connsiteY441" fmla="*/ 6081897 h 6407151"/>
              <a:gd name="connsiteX442" fmla="*/ 7389229 w 11737976"/>
              <a:gd name="connsiteY442" fmla="*/ 6074435 h 6407151"/>
              <a:gd name="connsiteX443" fmla="*/ 5829445 w 11737976"/>
              <a:gd name="connsiteY443" fmla="*/ 6073916 h 6407151"/>
              <a:gd name="connsiteX444" fmla="*/ 5822148 w 11737976"/>
              <a:gd name="connsiteY444" fmla="*/ 6075717 h 6407151"/>
              <a:gd name="connsiteX445" fmla="*/ 5829445 w 11737976"/>
              <a:gd name="connsiteY445" fmla="*/ 6073916 h 6407151"/>
              <a:gd name="connsiteX446" fmla="*/ 5545685 w 11737976"/>
              <a:gd name="connsiteY446" fmla="*/ 6073793 h 6407151"/>
              <a:gd name="connsiteX447" fmla="*/ 5538234 w 11737976"/>
              <a:gd name="connsiteY447" fmla="*/ 6080345 h 6407151"/>
              <a:gd name="connsiteX448" fmla="*/ 5530710 w 11737976"/>
              <a:gd name="connsiteY448" fmla="*/ 6075625 h 6407151"/>
              <a:gd name="connsiteX449" fmla="*/ 5529802 w 11737976"/>
              <a:gd name="connsiteY449" fmla="*/ 6074158 h 6407151"/>
              <a:gd name="connsiteX450" fmla="*/ 5525912 w 11737976"/>
              <a:gd name="connsiteY450" fmla="*/ 6075310 h 6407151"/>
              <a:gd name="connsiteX451" fmla="*/ 5525333 w 11737976"/>
              <a:gd name="connsiteY451" fmla="*/ 6078087 h 6407151"/>
              <a:gd name="connsiteX452" fmla="*/ 5528639 w 11737976"/>
              <a:gd name="connsiteY452" fmla="*/ 6079714 h 6407151"/>
              <a:gd name="connsiteX453" fmla="*/ 5533764 w 11737976"/>
              <a:gd name="connsiteY453" fmla="*/ 6084275 h 6407151"/>
              <a:gd name="connsiteX454" fmla="*/ 5531111 w 11737976"/>
              <a:gd name="connsiteY454" fmla="*/ 6091143 h 6407151"/>
              <a:gd name="connsiteX455" fmla="*/ 5544996 w 11737976"/>
              <a:gd name="connsiteY455" fmla="*/ 6106139 h 6407151"/>
              <a:gd name="connsiteX456" fmla="*/ 5557062 w 11737976"/>
              <a:gd name="connsiteY456" fmla="*/ 6118199 h 6407151"/>
              <a:gd name="connsiteX457" fmla="*/ 5564004 w 11737976"/>
              <a:gd name="connsiteY457" fmla="*/ 6125696 h 6407151"/>
              <a:gd name="connsiteX458" fmla="*/ 5566983 w 11737976"/>
              <a:gd name="connsiteY458" fmla="*/ 6123076 h 6407151"/>
              <a:gd name="connsiteX459" fmla="*/ 5567564 w 11737976"/>
              <a:gd name="connsiteY459" fmla="*/ 6120299 h 6407151"/>
              <a:gd name="connsiteX460" fmla="*/ 5560624 w 11737976"/>
              <a:gd name="connsiteY460" fmla="*/ 6112800 h 6407151"/>
              <a:gd name="connsiteX461" fmla="*/ 5550956 w 11737976"/>
              <a:gd name="connsiteY461" fmla="*/ 6100898 h 6407151"/>
              <a:gd name="connsiteX462" fmla="*/ 5545685 w 11737976"/>
              <a:gd name="connsiteY462" fmla="*/ 6073793 h 6407151"/>
              <a:gd name="connsiteX463" fmla="*/ 5468371 w 11737976"/>
              <a:gd name="connsiteY463" fmla="*/ 6073637 h 6407151"/>
              <a:gd name="connsiteX464" fmla="*/ 5465132 w 11737976"/>
              <a:gd name="connsiteY464" fmla="*/ 6076073 h 6407151"/>
              <a:gd name="connsiteX465" fmla="*/ 5468599 w 11737976"/>
              <a:gd name="connsiteY465" fmla="*/ 6078124 h 6407151"/>
              <a:gd name="connsiteX466" fmla="*/ 5468371 w 11737976"/>
              <a:gd name="connsiteY466" fmla="*/ 6073637 h 6407151"/>
              <a:gd name="connsiteX467" fmla="*/ 7539976 w 11737976"/>
              <a:gd name="connsiteY467" fmla="*/ 6072091 h 6407151"/>
              <a:gd name="connsiteX468" fmla="*/ 7527774 w 11737976"/>
              <a:gd name="connsiteY468" fmla="*/ 6075743 h 6407151"/>
              <a:gd name="connsiteX469" fmla="*/ 7524732 w 11737976"/>
              <a:gd name="connsiteY469" fmla="*/ 6083833 h 6407151"/>
              <a:gd name="connsiteX470" fmla="*/ 7527060 w 11737976"/>
              <a:gd name="connsiteY470" fmla="*/ 6087112 h 6407151"/>
              <a:gd name="connsiteX471" fmla="*/ 7532755 w 11737976"/>
              <a:gd name="connsiteY471" fmla="*/ 6090440 h 6407151"/>
              <a:gd name="connsiteX472" fmla="*/ 7545742 w 11737976"/>
              <a:gd name="connsiteY472" fmla="*/ 6088765 h 6407151"/>
              <a:gd name="connsiteX473" fmla="*/ 7555895 w 11737976"/>
              <a:gd name="connsiteY473" fmla="*/ 6094996 h 6407151"/>
              <a:gd name="connsiteX474" fmla="*/ 7558231 w 11737976"/>
              <a:gd name="connsiteY474" fmla="*/ 6094434 h 6407151"/>
              <a:gd name="connsiteX475" fmla="*/ 7558997 w 11737976"/>
              <a:gd name="connsiteY475" fmla="*/ 6089916 h 6407151"/>
              <a:gd name="connsiteX476" fmla="*/ 7547543 w 11737976"/>
              <a:gd name="connsiteY476" fmla="*/ 6082554 h 6407151"/>
              <a:gd name="connsiteX477" fmla="*/ 7549879 w 11737976"/>
              <a:gd name="connsiteY477" fmla="*/ 6081993 h 6407151"/>
              <a:gd name="connsiteX478" fmla="*/ 7539976 w 11737976"/>
              <a:gd name="connsiteY478" fmla="*/ 6072091 h 6407151"/>
              <a:gd name="connsiteX479" fmla="*/ 7581825 w 11737976"/>
              <a:gd name="connsiteY479" fmla="*/ 6071581 h 6407151"/>
              <a:gd name="connsiteX480" fmla="*/ 7576653 w 11737976"/>
              <a:gd name="connsiteY480" fmla="*/ 6080047 h 6407151"/>
              <a:gd name="connsiteX481" fmla="*/ 7568070 w 11737976"/>
              <a:gd name="connsiteY481" fmla="*/ 6077771 h 6407151"/>
              <a:gd name="connsiteX482" fmla="*/ 7566766 w 11737976"/>
              <a:gd name="connsiteY482" fmla="*/ 6076639 h 6407151"/>
              <a:gd name="connsiteX483" fmla="*/ 7563393 w 11737976"/>
              <a:gd name="connsiteY483" fmla="*/ 6078892 h 6407151"/>
              <a:gd name="connsiteX484" fmla="*/ 7563662 w 11737976"/>
              <a:gd name="connsiteY484" fmla="*/ 6081717 h 6407151"/>
              <a:gd name="connsiteX485" fmla="*/ 7567303 w 11737976"/>
              <a:gd name="connsiteY485" fmla="*/ 6082291 h 6407151"/>
              <a:gd name="connsiteX486" fmla="*/ 7573551 w 11737976"/>
              <a:gd name="connsiteY486" fmla="*/ 6085128 h 6407151"/>
              <a:gd name="connsiteX487" fmla="*/ 7573054 w 11737976"/>
              <a:gd name="connsiteY487" fmla="*/ 6092472 h 6407151"/>
              <a:gd name="connsiteX488" fmla="*/ 7590761 w 11737976"/>
              <a:gd name="connsiteY488" fmla="*/ 6102674 h 6407151"/>
              <a:gd name="connsiteX489" fmla="*/ 7605861 w 11737976"/>
              <a:gd name="connsiteY489" fmla="*/ 6110614 h 6407151"/>
              <a:gd name="connsiteX490" fmla="*/ 7614715 w 11737976"/>
              <a:gd name="connsiteY490" fmla="*/ 6115715 h 6407151"/>
              <a:gd name="connsiteX491" fmla="*/ 7616782 w 11737976"/>
              <a:gd name="connsiteY491" fmla="*/ 6112330 h 6407151"/>
              <a:gd name="connsiteX492" fmla="*/ 7616514 w 11737976"/>
              <a:gd name="connsiteY492" fmla="*/ 6109503 h 6407151"/>
              <a:gd name="connsiteX493" fmla="*/ 7607661 w 11737976"/>
              <a:gd name="connsiteY493" fmla="*/ 6104402 h 6407151"/>
              <a:gd name="connsiteX494" fmla="*/ 7594899 w 11737976"/>
              <a:gd name="connsiteY494" fmla="*/ 6095902 h 6407151"/>
              <a:gd name="connsiteX495" fmla="*/ 7581825 w 11737976"/>
              <a:gd name="connsiteY495" fmla="*/ 6071581 h 6407151"/>
              <a:gd name="connsiteX496" fmla="*/ 5360343 w 11737976"/>
              <a:gd name="connsiteY496" fmla="*/ 6069942 h 6407151"/>
              <a:gd name="connsiteX497" fmla="*/ 5358974 w 11737976"/>
              <a:gd name="connsiteY497" fmla="*/ 6072239 h 6407151"/>
              <a:gd name="connsiteX498" fmla="*/ 5359774 w 11737976"/>
              <a:gd name="connsiteY498" fmla="*/ 6072630 h 6407151"/>
              <a:gd name="connsiteX499" fmla="*/ 5361528 w 11737976"/>
              <a:gd name="connsiteY499" fmla="*/ 6075462 h 6407151"/>
              <a:gd name="connsiteX500" fmla="*/ 5368493 w 11737976"/>
              <a:gd name="connsiteY500" fmla="*/ 6075903 h 6407151"/>
              <a:gd name="connsiteX501" fmla="*/ 5369938 w 11737976"/>
              <a:gd name="connsiteY501" fmla="*/ 6074633 h 6407151"/>
              <a:gd name="connsiteX502" fmla="*/ 5370506 w 11737976"/>
              <a:gd name="connsiteY502" fmla="*/ 6071945 h 6407151"/>
              <a:gd name="connsiteX503" fmla="*/ 5368185 w 11737976"/>
              <a:gd name="connsiteY503" fmla="*/ 6071798 h 6407151"/>
              <a:gd name="connsiteX504" fmla="*/ 5364987 w 11737976"/>
              <a:gd name="connsiteY504" fmla="*/ 6070236 h 6407151"/>
              <a:gd name="connsiteX505" fmla="*/ 5362664 w 11737976"/>
              <a:gd name="connsiteY505" fmla="*/ 6070089 h 6407151"/>
              <a:gd name="connsiteX506" fmla="*/ 5360343 w 11737976"/>
              <a:gd name="connsiteY506" fmla="*/ 6069942 h 6407151"/>
              <a:gd name="connsiteX507" fmla="*/ 5248651 w 11737976"/>
              <a:gd name="connsiteY507" fmla="*/ 6068878 h 6407151"/>
              <a:gd name="connsiteX508" fmla="*/ 5245623 w 11737976"/>
              <a:gd name="connsiteY508" fmla="*/ 6073167 h 6407151"/>
              <a:gd name="connsiteX509" fmla="*/ 5248556 w 11737976"/>
              <a:gd name="connsiteY509" fmla="*/ 6074712 h 6407151"/>
              <a:gd name="connsiteX510" fmla="*/ 5248651 w 11737976"/>
              <a:gd name="connsiteY510" fmla="*/ 6068878 h 6407151"/>
              <a:gd name="connsiteX511" fmla="*/ 5423245 w 11737976"/>
              <a:gd name="connsiteY511" fmla="*/ 6068383 h 6407151"/>
              <a:gd name="connsiteX512" fmla="*/ 5417006 w 11737976"/>
              <a:gd name="connsiteY512" fmla="*/ 6069341 h 6407151"/>
              <a:gd name="connsiteX513" fmla="*/ 5415871 w 11737976"/>
              <a:gd name="connsiteY513" fmla="*/ 6074869 h 6407151"/>
              <a:gd name="connsiteX514" fmla="*/ 5416778 w 11737976"/>
              <a:gd name="connsiteY514" fmla="*/ 6076334 h 6407151"/>
              <a:gd name="connsiteX515" fmla="*/ 5419501 w 11737976"/>
              <a:gd name="connsiteY515" fmla="*/ 6080732 h 6407151"/>
              <a:gd name="connsiteX516" fmla="*/ 5414168 w 11737976"/>
              <a:gd name="connsiteY516" fmla="*/ 6083157 h 6407151"/>
              <a:gd name="connsiteX517" fmla="*/ 5414808 w 11737976"/>
              <a:gd name="connsiteY517" fmla="*/ 6085743 h 6407151"/>
              <a:gd name="connsiteX518" fmla="*/ 5421428 w 11737976"/>
              <a:gd name="connsiteY518" fmla="*/ 6094886 h 6407151"/>
              <a:gd name="connsiteX519" fmla="*/ 5436968 w 11737976"/>
              <a:gd name="connsiteY519" fmla="*/ 6101593 h 6407151"/>
              <a:gd name="connsiteX520" fmla="*/ 5451146 w 11737976"/>
              <a:gd name="connsiteY520" fmla="*/ 6120822 h 6407151"/>
              <a:gd name="connsiteX521" fmla="*/ 5470996 w 11737976"/>
              <a:gd name="connsiteY521" fmla="*/ 6141852 h 6407151"/>
              <a:gd name="connsiteX522" fmla="*/ 5474853 w 11737976"/>
              <a:gd name="connsiteY522" fmla="*/ 6140724 h 6407151"/>
              <a:gd name="connsiteX523" fmla="*/ 5476896 w 11737976"/>
              <a:gd name="connsiteY523" fmla="*/ 6136664 h 6407151"/>
              <a:gd name="connsiteX524" fmla="*/ 5475422 w 11737976"/>
              <a:gd name="connsiteY524" fmla="*/ 6137961 h 6407151"/>
              <a:gd name="connsiteX525" fmla="*/ 5457046 w 11737976"/>
              <a:gd name="connsiteY525" fmla="*/ 6115632 h 6407151"/>
              <a:gd name="connsiteX526" fmla="*/ 5442867 w 11737976"/>
              <a:gd name="connsiteY526" fmla="*/ 6096407 h 6407151"/>
              <a:gd name="connsiteX527" fmla="*/ 5437423 w 11737976"/>
              <a:gd name="connsiteY527" fmla="*/ 6087610 h 6407151"/>
              <a:gd name="connsiteX528" fmla="*/ 5424152 w 11737976"/>
              <a:gd name="connsiteY528" fmla="*/ 6069849 h 6407151"/>
              <a:gd name="connsiteX529" fmla="*/ 5423245 w 11737976"/>
              <a:gd name="connsiteY529" fmla="*/ 6068383 h 6407151"/>
              <a:gd name="connsiteX530" fmla="*/ 7280223 w 11737976"/>
              <a:gd name="connsiteY530" fmla="*/ 6067034 h 6407151"/>
              <a:gd name="connsiteX531" fmla="*/ 7277888 w 11737976"/>
              <a:gd name="connsiteY531" fmla="*/ 6067597 h 6407151"/>
              <a:gd name="connsiteX532" fmla="*/ 7278154 w 11737976"/>
              <a:gd name="connsiteY532" fmla="*/ 6070418 h 6407151"/>
              <a:gd name="connsiteX533" fmla="*/ 7280756 w 11737976"/>
              <a:gd name="connsiteY533" fmla="*/ 6072679 h 6407151"/>
              <a:gd name="connsiteX534" fmla="*/ 7276117 w 11737976"/>
              <a:gd name="connsiteY534" fmla="*/ 6086792 h 6407151"/>
              <a:gd name="connsiteX535" fmla="*/ 7291426 w 11737976"/>
              <a:gd name="connsiteY535" fmla="*/ 6084544 h 6407151"/>
              <a:gd name="connsiteX536" fmla="*/ 7303131 w 11737976"/>
              <a:gd name="connsiteY536" fmla="*/ 6094718 h 6407151"/>
              <a:gd name="connsiteX537" fmla="*/ 7314303 w 11737976"/>
              <a:gd name="connsiteY537" fmla="*/ 6099242 h 6407151"/>
              <a:gd name="connsiteX538" fmla="*/ 7313802 w 11737976"/>
              <a:gd name="connsiteY538" fmla="*/ 6106583 h 6407151"/>
              <a:gd name="connsiteX539" fmla="*/ 7309132 w 11737976"/>
              <a:gd name="connsiteY539" fmla="*/ 6107708 h 6407151"/>
              <a:gd name="connsiteX540" fmla="*/ 7308098 w 11737976"/>
              <a:gd name="connsiteY540" fmla="*/ 6109402 h 6407151"/>
              <a:gd name="connsiteX541" fmla="*/ 7309399 w 11737976"/>
              <a:gd name="connsiteY541" fmla="*/ 6110532 h 6407151"/>
              <a:gd name="connsiteX542" fmla="*/ 7311734 w 11737976"/>
              <a:gd name="connsiteY542" fmla="*/ 6109968 h 6407151"/>
              <a:gd name="connsiteX543" fmla="*/ 7314068 w 11737976"/>
              <a:gd name="connsiteY543" fmla="*/ 6109407 h 6407151"/>
              <a:gd name="connsiteX544" fmla="*/ 7315369 w 11737976"/>
              <a:gd name="connsiteY544" fmla="*/ 6110536 h 6407151"/>
              <a:gd name="connsiteX545" fmla="*/ 7316403 w 11737976"/>
              <a:gd name="connsiteY545" fmla="*/ 6108842 h 6407151"/>
              <a:gd name="connsiteX546" fmla="*/ 7317939 w 11737976"/>
              <a:gd name="connsiteY546" fmla="*/ 6099809 h 6407151"/>
              <a:gd name="connsiteX547" fmla="*/ 7319240 w 11737976"/>
              <a:gd name="connsiteY547" fmla="*/ 6100939 h 6407151"/>
              <a:gd name="connsiteX548" fmla="*/ 7320541 w 11737976"/>
              <a:gd name="connsiteY548" fmla="*/ 6102068 h 6407151"/>
              <a:gd name="connsiteX549" fmla="*/ 7323909 w 11737976"/>
              <a:gd name="connsiteY549" fmla="*/ 6099814 h 6407151"/>
              <a:gd name="connsiteX550" fmla="*/ 7323643 w 11737976"/>
              <a:gd name="connsiteY550" fmla="*/ 6096991 h 6407151"/>
              <a:gd name="connsiteX551" fmla="*/ 7322343 w 11737976"/>
              <a:gd name="connsiteY551" fmla="*/ 6095860 h 6407151"/>
              <a:gd name="connsiteX552" fmla="*/ 7319741 w 11737976"/>
              <a:gd name="connsiteY552" fmla="*/ 6093600 h 6407151"/>
              <a:gd name="connsiteX553" fmla="*/ 7318441 w 11737976"/>
              <a:gd name="connsiteY553" fmla="*/ 6092470 h 6407151"/>
              <a:gd name="connsiteX554" fmla="*/ 7307269 w 11737976"/>
              <a:gd name="connsiteY554" fmla="*/ 6087944 h 6407151"/>
              <a:gd name="connsiteX555" fmla="*/ 7295564 w 11737976"/>
              <a:gd name="connsiteY555" fmla="*/ 6077772 h 6407151"/>
              <a:gd name="connsiteX556" fmla="*/ 7284124 w 11737976"/>
              <a:gd name="connsiteY556" fmla="*/ 6070423 h 6407151"/>
              <a:gd name="connsiteX557" fmla="*/ 7280223 w 11737976"/>
              <a:gd name="connsiteY557" fmla="*/ 6067034 h 6407151"/>
              <a:gd name="connsiteX558" fmla="*/ 5492831 w 11737976"/>
              <a:gd name="connsiteY558" fmla="*/ 6061738 h 6407151"/>
              <a:gd name="connsiteX559" fmla="*/ 5487526 w 11737976"/>
              <a:gd name="connsiteY559" fmla="*/ 6068562 h 6407151"/>
              <a:gd name="connsiteX560" fmla="*/ 5488777 w 11737976"/>
              <a:gd name="connsiteY560" fmla="*/ 6072383 h 6407151"/>
              <a:gd name="connsiteX561" fmla="*/ 5493228 w 11737976"/>
              <a:gd name="connsiteY561" fmla="*/ 6077250 h 6407151"/>
              <a:gd name="connsiteX562" fmla="*/ 5506128 w 11737976"/>
              <a:gd name="connsiteY562" fmla="*/ 6079502 h 6407151"/>
              <a:gd name="connsiteX563" fmla="*/ 5513976 w 11737976"/>
              <a:gd name="connsiteY563" fmla="*/ 6088464 h 6407151"/>
              <a:gd name="connsiteX564" fmla="*/ 5516374 w 11737976"/>
              <a:gd name="connsiteY564" fmla="*/ 6088621 h 6407151"/>
              <a:gd name="connsiteX565" fmla="*/ 5518445 w 11737976"/>
              <a:gd name="connsiteY565" fmla="*/ 6084533 h 6407151"/>
              <a:gd name="connsiteX566" fmla="*/ 5509689 w 11737976"/>
              <a:gd name="connsiteY566" fmla="*/ 6074105 h 6407151"/>
              <a:gd name="connsiteX567" fmla="*/ 5512087 w 11737976"/>
              <a:gd name="connsiteY567" fmla="*/ 6074262 h 6407151"/>
              <a:gd name="connsiteX568" fmla="*/ 5505566 w 11737976"/>
              <a:gd name="connsiteY568" fmla="*/ 6061869 h 6407151"/>
              <a:gd name="connsiteX569" fmla="*/ 5492831 w 11737976"/>
              <a:gd name="connsiteY569" fmla="*/ 6061738 h 6407151"/>
              <a:gd name="connsiteX570" fmla="*/ 7418700 w 11737976"/>
              <a:gd name="connsiteY570" fmla="*/ 6061517 h 6407151"/>
              <a:gd name="connsiteX571" fmla="*/ 7404983 w 11737976"/>
              <a:gd name="connsiteY571" fmla="*/ 6067556 h 6407151"/>
              <a:gd name="connsiteX572" fmla="*/ 7399863 w 11737976"/>
              <a:gd name="connsiteY572" fmla="*/ 6075936 h 6407151"/>
              <a:gd name="connsiteX573" fmla="*/ 7425779 w 11737976"/>
              <a:gd name="connsiteY573" fmla="*/ 6095893 h 6407151"/>
              <a:gd name="connsiteX574" fmla="*/ 7423731 w 11737976"/>
              <a:gd name="connsiteY574" fmla="*/ 6099245 h 6407151"/>
              <a:gd name="connsiteX575" fmla="*/ 7422707 w 11737976"/>
              <a:gd name="connsiteY575" fmla="*/ 6100921 h 6407151"/>
              <a:gd name="connsiteX576" fmla="*/ 7421684 w 11737976"/>
              <a:gd name="connsiteY576" fmla="*/ 6102596 h 6407151"/>
              <a:gd name="connsiteX577" fmla="*/ 7424018 w 11737976"/>
              <a:gd name="connsiteY577" fmla="*/ 6102059 h 6407151"/>
              <a:gd name="connsiteX578" fmla="*/ 7428113 w 11737976"/>
              <a:gd name="connsiteY578" fmla="*/ 6095355 h 6407151"/>
              <a:gd name="connsiteX579" fmla="*/ 7429423 w 11737976"/>
              <a:gd name="connsiteY579" fmla="*/ 6096494 h 6407151"/>
              <a:gd name="connsiteX580" fmla="*/ 7441379 w 11737976"/>
              <a:gd name="connsiteY580" fmla="*/ 6096620 h 6407151"/>
              <a:gd name="connsiteX581" fmla="*/ 7444902 w 11737976"/>
              <a:gd name="connsiteY581" fmla="*/ 6084287 h 6407151"/>
              <a:gd name="connsiteX582" fmla="*/ 7418700 w 11737976"/>
              <a:gd name="connsiteY582" fmla="*/ 6061517 h 6407151"/>
              <a:gd name="connsiteX583" fmla="*/ 7205424 w 11737976"/>
              <a:gd name="connsiteY583" fmla="*/ 6059102 h 6407151"/>
              <a:gd name="connsiteX584" fmla="*/ 7187057 w 11737976"/>
              <a:gd name="connsiteY584" fmla="*/ 6066329 h 6407151"/>
              <a:gd name="connsiteX585" fmla="*/ 7172531 w 11737976"/>
              <a:gd name="connsiteY585" fmla="*/ 6064010 h 6407151"/>
              <a:gd name="connsiteX586" fmla="*/ 7169929 w 11737976"/>
              <a:gd name="connsiteY586" fmla="*/ 6061749 h 6407151"/>
              <a:gd name="connsiteX587" fmla="*/ 7166295 w 11737976"/>
              <a:gd name="connsiteY587" fmla="*/ 6061167 h 6407151"/>
              <a:gd name="connsiteX588" fmla="*/ 7164513 w 11737976"/>
              <a:gd name="connsiteY588" fmla="*/ 6067348 h 6407151"/>
              <a:gd name="connsiteX589" fmla="*/ 7167512 w 11737976"/>
              <a:gd name="connsiteY589" fmla="*/ 6070597 h 6407151"/>
              <a:gd name="connsiteX590" fmla="*/ 7172051 w 11737976"/>
              <a:gd name="connsiteY590" fmla="*/ 6071321 h 6407151"/>
              <a:gd name="connsiteX591" fmla="*/ 7171023 w 11737976"/>
              <a:gd name="connsiteY591" fmla="*/ 6073004 h 6407151"/>
              <a:gd name="connsiteX592" fmla="*/ 7202199 w 11737976"/>
              <a:gd name="connsiteY592" fmla="*/ 6087215 h 6407151"/>
              <a:gd name="connsiteX593" fmla="*/ 7197540 w 11737976"/>
              <a:gd name="connsiteY593" fmla="*/ 6088320 h 6407151"/>
              <a:gd name="connsiteX594" fmla="*/ 7224056 w 11737976"/>
              <a:gd name="connsiteY594" fmla="*/ 6103634 h 6407151"/>
              <a:gd name="connsiteX595" fmla="*/ 7225085 w 11737976"/>
              <a:gd name="connsiteY595" fmla="*/ 6101953 h 6407151"/>
              <a:gd name="connsiteX596" fmla="*/ 7236799 w 11737976"/>
              <a:gd name="connsiteY596" fmla="*/ 6112131 h 6407151"/>
              <a:gd name="connsiteX597" fmla="*/ 7262288 w 11737976"/>
              <a:gd name="connsiteY597" fmla="*/ 6129130 h 6407151"/>
              <a:gd name="connsiteX598" fmla="*/ 7263589 w 11737976"/>
              <a:gd name="connsiteY598" fmla="*/ 6130261 h 6407151"/>
              <a:gd name="connsiteX599" fmla="*/ 7273458 w 11737976"/>
              <a:gd name="connsiteY599" fmla="*/ 6133684 h 6407151"/>
              <a:gd name="connsiteX600" fmla="*/ 7312719 w 11737976"/>
              <a:gd name="connsiteY600" fmla="*/ 6157497 h 6407151"/>
              <a:gd name="connsiteX601" fmla="*/ 7313748 w 11737976"/>
              <a:gd name="connsiteY601" fmla="*/ 6155814 h 6407151"/>
              <a:gd name="connsiteX602" fmla="*/ 7315321 w 11737976"/>
              <a:gd name="connsiteY602" fmla="*/ 6159759 h 6407151"/>
              <a:gd name="connsiteX603" fmla="*/ 7316624 w 11737976"/>
              <a:gd name="connsiteY603" fmla="*/ 6160891 h 6407151"/>
              <a:gd name="connsiteX604" fmla="*/ 7327039 w 11737976"/>
              <a:gd name="connsiteY604" fmla="*/ 6169942 h 6407151"/>
              <a:gd name="connsiteX605" fmla="*/ 7329643 w 11737976"/>
              <a:gd name="connsiteY605" fmla="*/ 6172205 h 6407151"/>
              <a:gd name="connsiteX606" fmla="*/ 7327586 w 11737976"/>
              <a:gd name="connsiteY606" fmla="*/ 6175571 h 6407151"/>
              <a:gd name="connsiteX607" fmla="*/ 7326558 w 11737976"/>
              <a:gd name="connsiteY607" fmla="*/ 6177253 h 6407151"/>
              <a:gd name="connsiteX608" fmla="*/ 7334643 w 11737976"/>
              <a:gd name="connsiteY608" fmla="*/ 6186854 h 6407151"/>
              <a:gd name="connsiteX609" fmla="*/ 7338274 w 11737976"/>
              <a:gd name="connsiteY609" fmla="*/ 6187434 h 6407151"/>
              <a:gd name="connsiteX610" fmla="*/ 7339301 w 11737976"/>
              <a:gd name="connsiteY610" fmla="*/ 6185751 h 6407151"/>
              <a:gd name="connsiteX611" fmla="*/ 7339029 w 11737976"/>
              <a:gd name="connsiteY611" fmla="*/ 6182938 h 6407151"/>
              <a:gd name="connsiteX612" fmla="*/ 7336697 w 11737976"/>
              <a:gd name="connsiteY612" fmla="*/ 6183489 h 6407151"/>
              <a:gd name="connsiteX613" fmla="*/ 7329915 w 11737976"/>
              <a:gd name="connsiteY613" fmla="*/ 6175018 h 6407151"/>
              <a:gd name="connsiteX614" fmla="*/ 7330944 w 11737976"/>
              <a:gd name="connsiteY614" fmla="*/ 6173335 h 6407151"/>
              <a:gd name="connsiteX615" fmla="*/ 7337453 w 11737976"/>
              <a:gd name="connsiteY615" fmla="*/ 6178992 h 6407151"/>
              <a:gd name="connsiteX616" fmla="*/ 7340537 w 11737976"/>
              <a:gd name="connsiteY616" fmla="*/ 6173942 h 6407151"/>
              <a:gd name="connsiteX617" fmla="*/ 7349650 w 11737976"/>
              <a:gd name="connsiteY617" fmla="*/ 6181862 h 6407151"/>
              <a:gd name="connsiteX618" fmla="*/ 7350678 w 11737976"/>
              <a:gd name="connsiteY618" fmla="*/ 6180180 h 6407151"/>
              <a:gd name="connsiteX619" fmla="*/ 7351980 w 11737976"/>
              <a:gd name="connsiteY619" fmla="*/ 6181311 h 6407151"/>
              <a:gd name="connsiteX620" fmla="*/ 7357461 w 11737976"/>
              <a:gd name="connsiteY620" fmla="*/ 6188651 h 6407151"/>
              <a:gd name="connsiteX621" fmla="*/ 7376441 w 11737976"/>
              <a:gd name="connsiteY621" fmla="*/ 6199992 h 6407151"/>
              <a:gd name="connsiteX622" fmla="*/ 7377743 w 11737976"/>
              <a:gd name="connsiteY622" fmla="*/ 6201124 h 6407151"/>
              <a:gd name="connsiteX623" fmla="*/ 7381373 w 11737976"/>
              <a:gd name="connsiteY623" fmla="*/ 6201703 h 6407151"/>
              <a:gd name="connsiteX624" fmla="*/ 7382674 w 11737976"/>
              <a:gd name="connsiteY624" fmla="*/ 6202835 h 6407151"/>
              <a:gd name="connsiteX625" fmla="*/ 7404806 w 11737976"/>
              <a:gd name="connsiteY625" fmla="*/ 6222066 h 6407151"/>
              <a:gd name="connsiteX626" fmla="*/ 7409465 w 11737976"/>
              <a:gd name="connsiteY626" fmla="*/ 6220962 h 6407151"/>
              <a:gd name="connsiteX627" fmla="*/ 7411249 w 11737976"/>
              <a:gd name="connsiteY627" fmla="*/ 6214783 h 6407151"/>
              <a:gd name="connsiteX628" fmla="*/ 7401861 w 11737976"/>
              <a:gd name="connsiteY628" fmla="*/ 6204049 h 6407151"/>
              <a:gd name="connsiteX629" fmla="*/ 7387814 w 11737976"/>
              <a:gd name="connsiteY629" fmla="*/ 6194419 h 6407151"/>
              <a:gd name="connsiteX630" fmla="*/ 7378430 w 11737976"/>
              <a:gd name="connsiteY630" fmla="*/ 6183686 h 6407151"/>
              <a:gd name="connsiteX631" fmla="*/ 7378222 w 11737976"/>
              <a:gd name="connsiteY631" fmla="*/ 6193811 h 6407151"/>
              <a:gd name="connsiteX632" fmla="*/ 7361573 w 11737976"/>
              <a:gd name="connsiteY632" fmla="*/ 6181919 h 6407151"/>
              <a:gd name="connsiteX633" fmla="*/ 7355064 w 11737976"/>
              <a:gd name="connsiteY633" fmla="*/ 6176262 h 6407151"/>
              <a:gd name="connsiteX634" fmla="*/ 7356091 w 11737976"/>
              <a:gd name="connsiteY634" fmla="*/ 6174580 h 6407151"/>
              <a:gd name="connsiteX635" fmla="*/ 7337386 w 11737976"/>
              <a:gd name="connsiteY635" fmla="*/ 6166053 h 6407151"/>
              <a:gd name="connsiteX636" fmla="*/ 7332726 w 11737976"/>
              <a:gd name="connsiteY636" fmla="*/ 6167156 h 6407151"/>
              <a:gd name="connsiteX637" fmla="*/ 7330122 w 11737976"/>
              <a:gd name="connsiteY637" fmla="*/ 6164894 h 6407151"/>
              <a:gd name="connsiteX638" fmla="*/ 7319708 w 11737976"/>
              <a:gd name="connsiteY638" fmla="*/ 6155842 h 6407151"/>
              <a:gd name="connsiteX639" fmla="*/ 7323065 w 11737976"/>
              <a:gd name="connsiteY639" fmla="*/ 6153608 h 6407151"/>
              <a:gd name="connsiteX640" fmla="*/ 7322791 w 11737976"/>
              <a:gd name="connsiteY640" fmla="*/ 6150792 h 6407151"/>
              <a:gd name="connsiteX641" fmla="*/ 7318407 w 11737976"/>
              <a:gd name="connsiteY641" fmla="*/ 6154711 h 6407151"/>
              <a:gd name="connsiteX642" fmla="*/ 7318133 w 11737976"/>
              <a:gd name="connsiteY642" fmla="*/ 6151898 h 6407151"/>
              <a:gd name="connsiteX643" fmla="*/ 7305321 w 11737976"/>
              <a:gd name="connsiteY643" fmla="*/ 6130458 h 6407151"/>
              <a:gd name="connsiteX644" fmla="*/ 7284010 w 11737976"/>
              <a:gd name="connsiteY644" fmla="*/ 6119668 h 6407151"/>
              <a:gd name="connsiteX645" fmla="*/ 7277569 w 11737976"/>
              <a:gd name="connsiteY645" fmla="*/ 6126952 h 6407151"/>
              <a:gd name="connsiteX646" fmla="*/ 7276542 w 11737976"/>
              <a:gd name="connsiteY646" fmla="*/ 6128636 h 6407151"/>
              <a:gd name="connsiteX647" fmla="*/ 7266675 w 11737976"/>
              <a:gd name="connsiteY647" fmla="*/ 6125212 h 6407151"/>
              <a:gd name="connsiteX648" fmla="*/ 7266401 w 11737976"/>
              <a:gd name="connsiteY648" fmla="*/ 6122398 h 6407151"/>
              <a:gd name="connsiteX649" fmla="*/ 7268457 w 11737976"/>
              <a:gd name="connsiteY649" fmla="*/ 6119032 h 6407151"/>
              <a:gd name="connsiteX650" fmla="*/ 7269485 w 11737976"/>
              <a:gd name="connsiteY650" fmla="*/ 6117349 h 6407151"/>
              <a:gd name="connsiteX651" fmla="*/ 7269211 w 11737976"/>
              <a:gd name="connsiteY651" fmla="*/ 6114535 h 6407151"/>
              <a:gd name="connsiteX652" fmla="*/ 7268183 w 11737976"/>
              <a:gd name="connsiteY652" fmla="*/ 6116219 h 6407151"/>
              <a:gd name="connsiteX653" fmla="*/ 7267155 w 11737976"/>
              <a:gd name="connsiteY653" fmla="*/ 6117901 h 6407151"/>
              <a:gd name="connsiteX654" fmla="*/ 7265099 w 11737976"/>
              <a:gd name="connsiteY654" fmla="*/ 6121267 h 6407151"/>
              <a:gd name="connsiteX655" fmla="*/ 7240912 w 11737976"/>
              <a:gd name="connsiteY655" fmla="*/ 6105402 h 6407151"/>
              <a:gd name="connsiteX656" fmla="*/ 7229197 w 11737976"/>
              <a:gd name="connsiteY656" fmla="*/ 6095221 h 6407151"/>
              <a:gd name="connsiteX657" fmla="*/ 7205424 w 11737976"/>
              <a:gd name="connsiteY657" fmla="*/ 6059102 h 6407151"/>
              <a:gd name="connsiteX658" fmla="*/ 7479399 w 11737976"/>
              <a:gd name="connsiteY658" fmla="*/ 6057032 h 6407151"/>
              <a:gd name="connsiteX659" fmla="*/ 7478358 w 11737976"/>
              <a:gd name="connsiteY659" fmla="*/ 6058738 h 6407151"/>
              <a:gd name="connsiteX660" fmla="*/ 7466468 w 11737976"/>
              <a:gd name="connsiteY660" fmla="*/ 6061456 h 6407151"/>
              <a:gd name="connsiteX661" fmla="*/ 7463344 w 11737976"/>
              <a:gd name="connsiteY661" fmla="*/ 6066572 h 6407151"/>
              <a:gd name="connsiteX662" fmla="*/ 7465011 w 11737976"/>
              <a:gd name="connsiteY662" fmla="*/ 6072424 h 6407151"/>
              <a:gd name="connsiteX663" fmla="*/ 7478043 w 11737976"/>
              <a:gd name="connsiteY663" fmla="*/ 6079345 h 6407151"/>
              <a:gd name="connsiteX664" fmla="*/ 7479399 w 11737976"/>
              <a:gd name="connsiteY664" fmla="*/ 6057032 h 6407151"/>
              <a:gd name="connsiteX665" fmla="*/ 7156359 w 11737976"/>
              <a:gd name="connsiteY665" fmla="*/ 6054980 h 6407151"/>
              <a:gd name="connsiteX666" fmla="*/ 7157738 w 11737976"/>
              <a:gd name="connsiteY666" fmla="*/ 6059636 h 6407151"/>
              <a:gd name="connsiteX667" fmla="*/ 7161040 w 11737976"/>
              <a:gd name="connsiteY667" fmla="*/ 6056536 h 6407151"/>
              <a:gd name="connsiteX668" fmla="*/ 7156359 w 11737976"/>
              <a:gd name="connsiteY668" fmla="*/ 6054980 h 6407151"/>
              <a:gd name="connsiteX669" fmla="*/ 5803712 w 11737976"/>
              <a:gd name="connsiteY669" fmla="*/ 6053367 h 6407151"/>
              <a:gd name="connsiteX670" fmla="*/ 5801539 w 11737976"/>
              <a:gd name="connsiteY670" fmla="*/ 6057516 h 6407151"/>
              <a:gd name="connsiteX671" fmla="*/ 5805190 w 11737976"/>
              <a:gd name="connsiteY671" fmla="*/ 6064373 h 6407151"/>
              <a:gd name="connsiteX672" fmla="*/ 5811145 w 11737976"/>
              <a:gd name="connsiteY672" fmla="*/ 6069207 h 6407151"/>
              <a:gd name="connsiteX673" fmla="*/ 5812680 w 11737976"/>
              <a:gd name="connsiteY673" fmla="*/ 6067856 h 6407151"/>
              <a:gd name="connsiteX674" fmla="*/ 5815112 w 11737976"/>
              <a:gd name="connsiteY674" fmla="*/ 6067956 h 6407151"/>
              <a:gd name="connsiteX675" fmla="*/ 5817285 w 11737976"/>
              <a:gd name="connsiteY675" fmla="*/ 6063806 h 6407151"/>
              <a:gd name="connsiteX676" fmla="*/ 5815752 w 11737976"/>
              <a:gd name="connsiteY676" fmla="*/ 6065156 h 6407151"/>
              <a:gd name="connsiteX677" fmla="*/ 5814854 w 11737976"/>
              <a:gd name="connsiteY677" fmla="*/ 6063708 h 6407151"/>
              <a:gd name="connsiteX678" fmla="*/ 5807041 w 11737976"/>
              <a:gd name="connsiteY678" fmla="*/ 6054914 h 6407151"/>
              <a:gd name="connsiteX679" fmla="*/ 5803712 w 11737976"/>
              <a:gd name="connsiteY679" fmla="*/ 6053367 h 6407151"/>
              <a:gd name="connsiteX680" fmla="*/ 5317324 w 11737976"/>
              <a:gd name="connsiteY680" fmla="*/ 6052800 h 6407151"/>
              <a:gd name="connsiteX681" fmla="*/ 5315203 w 11737976"/>
              <a:gd name="connsiteY681" fmla="*/ 6056943 h 6407151"/>
              <a:gd name="connsiteX682" fmla="*/ 5358981 w 11737976"/>
              <a:gd name="connsiteY682" fmla="*/ 6104964 h 6407151"/>
              <a:gd name="connsiteX683" fmla="*/ 5362928 w 11737976"/>
              <a:gd name="connsiteY683" fmla="*/ 6103771 h 6407151"/>
              <a:gd name="connsiteX684" fmla="*/ 5365050 w 11737976"/>
              <a:gd name="connsiteY684" fmla="*/ 6099628 h 6407151"/>
              <a:gd name="connsiteX685" fmla="*/ 5364138 w 11737976"/>
              <a:gd name="connsiteY685" fmla="*/ 6098154 h 6407151"/>
              <a:gd name="connsiteX686" fmla="*/ 5319753 w 11737976"/>
              <a:gd name="connsiteY686" fmla="*/ 6052940 h 6407151"/>
              <a:gd name="connsiteX687" fmla="*/ 5317324 w 11737976"/>
              <a:gd name="connsiteY687" fmla="*/ 6052800 h 6407151"/>
              <a:gd name="connsiteX688" fmla="*/ 5454583 w 11737976"/>
              <a:gd name="connsiteY688" fmla="*/ 6052517 h 6407151"/>
              <a:gd name="connsiteX689" fmla="*/ 5450731 w 11737976"/>
              <a:gd name="connsiteY689" fmla="*/ 6053633 h 6407151"/>
              <a:gd name="connsiteX690" fmla="*/ 5448701 w 11737976"/>
              <a:gd name="connsiteY690" fmla="*/ 6057691 h 6407151"/>
              <a:gd name="connsiteX691" fmla="*/ 5456196 w 11737976"/>
              <a:gd name="connsiteY691" fmla="*/ 6062460 h 6407151"/>
              <a:gd name="connsiteX692" fmla="*/ 5462219 w 11737976"/>
              <a:gd name="connsiteY692" fmla="*/ 6068525 h 6407151"/>
              <a:gd name="connsiteX693" fmla="*/ 5466982 w 11737976"/>
              <a:gd name="connsiteY693" fmla="*/ 6068880 h 6407151"/>
              <a:gd name="connsiteX694" fmla="*/ 5467542 w 11737976"/>
              <a:gd name="connsiteY694" fmla="*/ 6066115 h 6407151"/>
              <a:gd name="connsiteX695" fmla="*/ 5467192 w 11737976"/>
              <a:gd name="connsiteY695" fmla="*/ 6061880 h 6407151"/>
              <a:gd name="connsiteX696" fmla="*/ 5459696 w 11737976"/>
              <a:gd name="connsiteY696" fmla="*/ 6057110 h 6407151"/>
              <a:gd name="connsiteX697" fmla="*/ 5454583 w 11737976"/>
              <a:gd name="connsiteY697" fmla="*/ 6052517 h 6407151"/>
              <a:gd name="connsiteX698" fmla="*/ 7309495 w 11737976"/>
              <a:gd name="connsiteY698" fmla="*/ 6051559 h 6407151"/>
              <a:gd name="connsiteX699" fmla="*/ 7301128 w 11737976"/>
              <a:gd name="connsiteY699" fmla="*/ 6051740 h 6407151"/>
              <a:gd name="connsiteX700" fmla="*/ 7297810 w 11737976"/>
              <a:gd name="connsiteY700" fmla="*/ 6067000 h 6407151"/>
              <a:gd name="connsiteX701" fmla="*/ 7309794 w 11737976"/>
              <a:gd name="connsiteY701" fmla="*/ 6067046 h 6407151"/>
              <a:gd name="connsiteX702" fmla="*/ 7315024 w 11737976"/>
              <a:gd name="connsiteY702" fmla="*/ 6071593 h 6407151"/>
              <a:gd name="connsiteX703" fmla="*/ 7333761 w 11737976"/>
              <a:gd name="connsiteY703" fmla="*/ 6067139 h 6407151"/>
              <a:gd name="connsiteX704" fmla="*/ 7321991 w 11737976"/>
              <a:gd name="connsiteY704" fmla="*/ 6056911 h 6407151"/>
              <a:gd name="connsiteX705" fmla="*/ 7320196 w 11737976"/>
              <a:gd name="connsiteY705" fmla="*/ 6063127 h 6407151"/>
              <a:gd name="connsiteX706" fmla="*/ 7316273 w 11737976"/>
              <a:gd name="connsiteY706" fmla="*/ 6059717 h 6407151"/>
              <a:gd name="connsiteX707" fmla="*/ 7314966 w 11737976"/>
              <a:gd name="connsiteY707" fmla="*/ 6058581 h 6407151"/>
              <a:gd name="connsiteX708" fmla="*/ 7309495 w 11737976"/>
              <a:gd name="connsiteY708" fmla="*/ 6051559 h 6407151"/>
              <a:gd name="connsiteX709" fmla="*/ 7212555 w 11737976"/>
              <a:gd name="connsiteY709" fmla="*/ 6051418 h 6407151"/>
              <a:gd name="connsiteX710" fmla="*/ 7205080 w 11737976"/>
              <a:gd name="connsiteY710" fmla="*/ 6056436 h 6407151"/>
              <a:gd name="connsiteX711" fmla="*/ 7215825 w 11737976"/>
              <a:gd name="connsiteY711" fmla="*/ 6058096 h 6407151"/>
              <a:gd name="connsiteX712" fmla="*/ 7212555 w 11737976"/>
              <a:gd name="connsiteY712" fmla="*/ 6051418 h 6407151"/>
              <a:gd name="connsiteX713" fmla="*/ 5328052 w 11737976"/>
              <a:gd name="connsiteY713" fmla="*/ 6047961 h 6407151"/>
              <a:gd name="connsiteX714" fmla="*/ 5324699 w 11737976"/>
              <a:gd name="connsiteY714" fmla="*/ 6050910 h 6407151"/>
              <a:gd name="connsiteX715" fmla="*/ 5326344 w 11737976"/>
              <a:gd name="connsiteY715" fmla="*/ 6056355 h 6407151"/>
              <a:gd name="connsiteX716" fmla="*/ 5328052 w 11737976"/>
              <a:gd name="connsiteY716" fmla="*/ 6047961 h 6407151"/>
              <a:gd name="connsiteX717" fmla="*/ 7282408 w 11737976"/>
              <a:gd name="connsiteY717" fmla="*/ 6043650 h 6407151"/>
              <a:gd name="connsiteX718" fmla="*/ 7281269 w 11737976"/>
              <a:gd name="connsiteY718" fmla="*/ 6048098 h 6407151"/>
              <a:gd name="connsiteX719" fmla="*/ 7287988 w 11737976"/>
              <a:gd name="connsiteY719" fmla="*/ 6051059 h 6407151"/>
              <a:gd name="connsiteX720" fmla="*/ 7282408 w 11737976"/>
              <a:gd name="connsiteY720" fmla="*/ 6043650 h 6407151"/>
              <a:gd name="connsiteX721" fmla="*/ 5346494 w 11737976"/>
              <a:gd name="connsiteY721" fmla="*/ 6043339 h 6407151"/>
              <a:gd name="connsiteX722" fmla="*/ 5342595 w 11737976"/>
              <a:gd name="connsiteY722" fmla="*/ 6044526 h 6407151"/>
              <a:gd name="connsiteX723" fmla="*/ 5342891 w 11737976"/>
              <a:gd name="connsiteY723" fmla="*/ 6048749 h 6407151"/>
              <a:gd name="connsiteX724" fmla="*/ 5345588 w 11737976"/>
              <a:gd name="connsiteY724" fmla="*/ 6053106 h 6407151"/>
              <a:gd name="connsiteX725" fmla="*/ 5345885 w 11737976"/>
              <a:gd name="connsiteY725" fmla="*/ 6057331 h 6407151"/>
              <a:gd name="connsiteX726" fmla="*/ 5342236 w 11737976"/>
              <a:gd name="connsiteY726" fmla="*/ 6063307 h 6407151"/>
              <a:gd name="connsiteX727" fmla="*/ 5343906 w 11737976"/>
              <a:gd name="connsiteY727" fmla="*/ 6066180 h 6407151"/>
              <a:gd name="connsiteX728" fmla="*/ 5358179 w 11737976"/>
              <a:gd name="connsiteY728" fmla="*/ 6062218 h 6407151"/>
              <a:gd name="connsiteX729" fmla="*/ 5351888 w 11737976"/>
              <a:gd name="connsiteY729" fmla="*/ 6052052 h 6407151"/>
              <a:gd name="connsiteX730" fmla="*/ 5350089 w 11737976"/>
              <a:gd name="connsiteY730" fmla="*/ 6049149 h 6407151"/>
              <a:gd name="connsiteX731" fmla="*/ 5349792 w 11737976"/>
              <a:gd name="connsiteY731" fmla="*/ 6044925 h 6407151"/>
              <a:gd name="connsiteX732" fmla="*/ 5346494 w 11737976"/>
              <a:gd name="connsiteY732" fmla="*/ 6043339 h 6407151"/>
              <a:gd name="connsiteX733" fmla="*/ 5308065 w 11737976"/>
              <a:gd name="connsiteY733" fmla="*/ 6041086 h 6407151"/>
              <a:gd name="connsiteX734" fmla="*/ 5304111 w 11737976"/>
              <a:gd name="connsiteY734" fmla="*/ 6042266 h 6407151"/>
              <a:gd name="connsiteX735" fmla="*/ 5301997 w 11737976"/>
              <a:gd name="connsiteY735" fmla="*/ 6046422 h 6407151"/>
              <a:gd name="connsiteX736" fmla="*/ 5305356 w 11737976"/>
              <a:gd name="connsiteY736" fmla="*/ 6048063 h 6407151"/>
              <a:gd name="connsiteX737" fmla="*/ 5307794 w 11737976"/>
              <a:gd name="connsiteY737" fmla="*/ 6048217 h 6407151"/>
              <a:gd name="connsiteX738" fmla="*/ 5310231 w 11737976"/>
              <a:gd name="connsiteY738" fmla="*/ 6048371 h 6407151"/>
              <a:gd name="connsiteX739" fmla="*/ 5313266 w 11737976"/>
              <a:gd name="connsiteY739" fmla="*/ 6045703 h 6407151"/>
              <a:gd name="connsiteX740" fmla="*/ 5312345 w 11737976"/>
              <a:gd name="connsiteY740" fmla="*/ 6044215 h 6407151"/>
              <a:gd name="connsiteX741" fmla="*/ 5308986 w 11737976"/>
              <a:gd name="connsiteY741" fmla="*/ 6042574 h 6407151"/>
              <a:gd name="connsiteX742" fmla="*/ 5308065 w 11737976"/>
              <a:gd name="connsiteY742" fmla="*/ 6041086 h 6407151"/>
              <a:gd name="connsiteX743" fmla="*/ 5673909 w 11737976"/>
              <a:gd name="connsiteY743" fmla="*/ 6040340 h 6407151"/>
              <a:gd name="connsiteX744" fmla="*/ 5671540 w 11737976"/>
              <a:gd name="connsiteY744" fmla="*/ 6045976 h 6407151"/>
              <a:gd name="connsiteX745" fmla="*/ 5684820 w 11737976"/>
              <a:gd name="connsiteY745" fmla="*/ 6047154 h 6407151"/>
              <a:gd name="connsiteX746" fmla="*/ 5673909 w 11737976"/>
              <a:gd name="connsiteY746" fmla="*/ 6040340 h 6407151"/>
              <a:gd name="connsiteX747" fmla="*/ 7287086 w 11737976"/>
              <a:gd name="connsiteY747" fmla="*/ 6039537 h 6407151"/>
              <a:gd name="connsiteX748" fmla="*/ 7286624 w 11737976"/>
              <a:gd name="connsiteY748" fmla="*/ 6042416 h 6407151"/>
              <a:gd name="connsiteX749" fmla="*/ 7293689 w 11737976"/>
              <a:gd name="connsiteY749" fmla="*/ 6045276 h 6407151"/>
              <a:gd name="connsiteX750" fmla="*/ 7292822 w 11737976"/>
              <a:gd name="connsiteY750" fmla="*/ 6039662 h 6407151"/>
              <a:gd name="connsiteX751" fmla="*/ 7287086 w 11737976"/>
              <a:gd name="connsiteY751" fmla="*/ 6039537 h 6407151"/>
              <a:gd name="connsiteX752" fmla="*/ 7161705 w 11737976"/>
              <a:gd name="connsiteY752" fmla="*/ 6036378 h 6407151"/>
              <a:gd name="connsiteX753" fmla="*/ 7158440 w 11737976"/>
              <a:gd name="connsiteY753" fmla="*/ 6038569 h 6407151"/>
              <a:gd name="connsiteX754" fmla="*/ 7158695 w 11737976"/>
              <a:gd name="connsiteY754" fmla="*/ 6041303 h 6407151"/>
              <a:gd name="connsiteX755" fmla="*/ 7163725 w 11737976"/>
              <a:gd name="connsiteY755" fmla="*/ 6045675 h 6407151"/>
              <a:gd name="connsiteX756" fmla="*/ 7165987 w 11737976"/>
              <a:gd name="connsiteY756" fmla="*/ 6045126 h 6407151"/>
              <a:gd name="connsiteX757" fmla="*/ 7166736 w 11737976"/>
              <a:gd name="connsiteY757" fmla="*/ 6040750 h 6407151"/>
              <a:gd name="connsiteX758" fmla="*/ 7161705 w 11737976"/>
              <a:gd name="connsiteY758" fmla="*/ 6036378 h 6407151"/>
              <a:gd name="connsiteX759" fmla="*/ 7271064 w 11737976"/>
              <a:gd name="connsiteY759" fmla="*/ 6036216 h 6407151"/>
              <a:gd name="connsiteX760" fmla="*/ 7273469 w 11737976"/>
              <a:gd name="connsiteY760" fmla="*/ 6042705 h 6407151"/>
              <a:gd name="connsiteX761" fmla="*/ 7278468 w 11737976"/>
              <a:gd name="connsiteY761" fmla="*/ 6040137 h 6407151"/>
              <a:gd name="connsiteX762" fmla="*/ 7275142 w 11737976"/>
              <a:gd name="connsiteY762" fmla="*/ 6037562 h 6407151"/>
              <a:gd name="connsiteX763" fmla="*/ 7271064 w 11737976"/>
              <a:gd name="connsiteY763" fmla="*/ 6036216 h 6407151"/>
              <a:gd name="connsiteX764" fmla="*/ 5626663 w 11737976"/>
              <a:gd name="connsiteY764" fmla="*/ 6034299 h 6407151"/>
              <a:gd name="connsiteX765" fmla="*/ 5625969 w 11737976"/>
              <a:gd name="connsiteY765" fmla="*/ 6037741 h 6407151"/>
              <a:gd name="connsiteX766" fmla="*/ 5632253 w 11737976"/>
              <a:gd name="connsiteY766" fmla="*/ 6043332 h 6407151"/>
              <a:gd name="connsiteX767" fmla="*/ 5626663 w 11737976"/>
              <a:gd name="connsiteY767" fmla="*/ 6034299 h 6407151"/>
              <a:gd name="connsiteX768" fmla="*/ 5452181 w 11737976"/>
              <a:gd name="connsiteY768" fmla="*/ 6029520 h 6407151"/>
              <a:gd name="connsiteX769" fmla="*/ 5450682 w 11737976"/>
              <a:gd name="connsiteY769" fmla="*/ 6030840 h 6407151"/>
              <a:gd name="connsiteX770" fmla="*/ 5438520 w 11737976"/>
              <a:gd name="connsiteY770" fmla="*/ 6029911 h 6407151"/>
              <a:gd name="connsiteX771" fmla="*/ 5434019 w 11737976"/>
              <a:gd name="connsiteY771" fmla="*/ 6033869 h 6407151"/>
              <a:gd name="connsiteX772" fmla="*/ 5433875 w 11737976"/>
              <a:gd name="connsiteY772" fmla="*/ 6039953 h 6407151"/>
              <a:gd name="connsiteX773" fmla="*/ 5444269 w 11737976"/>
              <a:gd name="connsiteY773" fmla="*/ 6050426 h 6407151"/>
              <a:gd name="connsiteX774" fmla="*/ 5452181 w 11737976"/>
              <a:gd name="connsiteY774" fmla="*/ 6029520 h 6407151"/>
              <a:gd name="connsiteX775" fmla="*/ 5263925 w 11737976"/>
              <a:gd name="connsiteY775" fmla="*/ 6027829 h 6407151"/>
              <a:gd name="connsiteX776" fmla="*/ 5256411 w 11737976"/>
              <a:gd name="connsiteY776" fmla="*/ 6032249 h 6407151"/>
              <a:gd name="connsiteX777" fmla="*/ 5268382 w 11737976"/>
              <a:gd name="connsiteY777" fmla="*/ 6032664 h 6407151"/>
              <a:gd name="connsiteX778" fmla="*/ 5263925 w 11737976"/>
              <a:gd name="connsiteY778" fmla="*/ 6027829 h 6407151"/>
              <a:gd name="connsiteX779" fmla="*/ 7342480 w 11737976"/>
              <a:gd name="connsiteY779" fmla="*/ 6020951 h 6407151"/>
              <a:gd name="connsiteX780" fmla="*/ 7337669 w 11737976"/>
              <a:gd name="connsiteY780" fmla="*/ 6032086 h 6407151"/>
              <a:gd name="connsiteX781" fmla="*/ 7342131 w 11737976"/>
              <a:gd name="connsiteY781" fmla="*/ 6041069 h 6407151"/>
              <a:gd name="connsiteX782" fmla="*/ 7351229 w 11737976"/>
              <a:gd name="connsiteY782" fmla="*/ 6048976 h 6407151"/>
              <a:gd name="connsiteX783" fmla="*/ 7345855 w 11737976"/>
              <a:gd name="connsiteY783" fmla="*/ 6054518 h 6407151"/>
              <a:gd name="connsiteX784" fmla="*/ 7341955 w 11737976"/>
              <a:gd name="connsiteY784" fmla="*/ 6051129 h 6407151"/>
              <a:gd name="connsiteX785" fmla="*/ 7339356 w 11737976"/>
              <a:gd name="connsiteY785" fmla="*/ 6048869 h 6407151"/>
              <a:gd name="connsiteX786" fmla="*/ 7336019 w 11737976"/>
              <a:gd name="connsiteY786" fmla="*/ 6051075 h 6407151"/>
              <a:gd name="connsiteX787" fmla="*/ 7336300 w 11737976"/>
              <a:gd name="connsiteY787" fmla="*/ 6053873 h 6407151"/>
              <a:gd name="connsiteX788" fmla="*/ 7338900 w 11737976"/>
              <a:gd name="connsiteY788" fmla="*/ 6056131 h 6407151"/>
              <a:gd name="connsiteX789" fmla="*/ 7344099 w 11737976"/>
              <a:gd name="connsiteY789" fmla="*/ 6060649 h 6407151"/>
              <a:gd name="connsiteX790" fmla="*/ 7345721 w 11737976"/>
              <a:gd name="connsiteY790" fmla="*/ 6062777 h 6407151"/>
              <a:gd name="connsiteX791" fmla="*/ 7349300 w 11737976"/>
              <a:gd name="connsiteY791" fmla="*/ 6065168 h 6407151"/>
              <a:gd name="connsiteX792" fmla="*/ 7362366 w 11737976"/>
              <a:gd name="connsiteY792" fmla="*/ 6053549 h 6407151"/>
              <a:gd name="connsiteX793" fmla="*/ 7367109 w 11737976"/>
              <a:gd name="connsiteY793" fmla="*/ 6065329 h 6407151"/>
              <a:gd name="connsiteX794" fmla="*/ 7386219 w 11737976"/>
              <a:gd name="connsiteY794" fmla="*/ 6066620 h 6407151"/>
              <a:gd name="connsiteX795" fmla="*/ 7388820 w 11737976"/>
              <a:gd name="connsiteY795" fmla="*/ 6068880 h 6407151"/>
              <a:gd name="connsiteX796" fmla="*/ 7399849 w 11737976"/>
              <a:gd name="connsiteY796" fmla="*/ 6060596 h 6407151"/>
              <a:gd name="connsiteX797" fmla="*/ 7399005 w 11737976"/>
              <a:gd name="connsiteY797" fmla="*/ 6052204 h 6407151"/>
              <a:gd name="connsiteX798" fmla="*/ 7388607 w 11737976"/>
              <a:gd name="connsiteY798" fmla="*/ 6043167 h 6407151"/>
              <a:gd name="connsiteX799" fmla="*/ 7386851 w 11737976"/>
              <a:gd name="connsiteY799" fmla="*/ 6049299 h 6407151"/>
              <a:gd name="connsiteX800" fmla="*/ 7342480 w 11737976"/>
              <a:gd name="connsiteY800" fmla="*/ 6020951 h 6407151"/>
              <a:gd name="connsiteX801" fmla="*/ 5668414 w 11737976"/>
              <a:gd name="connsiteY801" fmla="*/ 6020648 h 6407151"/>
              <a:gd name="connsiteX802" fmla="*/ 5657467 w 11737976"/>
              <a:gd name="connsiteY802" fmla="*/ 6021159 h 6407151"/>
              <a:gd name="connsiteX803" fmla="*/ 5653204 w 11737976"/>
              <a:gd name="connsiteY803" fmla="*/ 6026725 h 6407151"/>
              <a:gd name="connsiteX804" fmla="*/ 5654188 w 11737976"/>
              <a:gd name="connsiteY804" fmla="*/ 6028867 h 6407151"/>
              <a:gd name="connsiteX805" fmla="*/ 5658572 w 11737976"/>
              <a:gd name="connsiteY805" fmla="*/ 6033862 h 6407151"/>
              <a:gd name="connsiteX806" fmla="*/ 5668414 w 11737976"/>
              <a:gd name="connsiteY806" fmla="*/ 6020648 h 6407151"/>
              <a:gd name="connsiteX807" fmla="*/ 5360907 w 11737976"/>
              <a:gd name="connsiteY807" fmla="*/ 6019396 h 6407151"/>
              <a:gd name="connsiteX808" fmla="*/ 5359553 w 11737976"/>
              <a:gd name="connsiteY808" fmla="*/ 6022059 h 6407151"/>
              <a:gd name="connsiteX809" fmla="*/ 5363994 w 11737976"/>
              <a:gd name="connsiteY809" fmla="*/ 6028169 h 6407151"/>
              <a:gd name="connsiteX810" fmla="*/ 5360907 w 11737976"/>
              <a:gd name="connsiteY810" fmla="*/ 6019396 h 6407151"/>
              <a:gd name="connsiteX811" fmla="*/ 5662972 w 11737976"/>
              <a:gd name="connsiteY811" fmla="*/ 6018163 h 6407151"/>
              <a:gd name="connsiteX812" fmla="*/ 5662845 w 11737976"/>
              <a:gd name="connsiteY812" fmla="*/ 6018275 h 6407151"/>
              <a:gd name="connsiteX813" fmla="*/ 5663483 w 11737976"/>
              <a:gd name="connsiteY813" fmla="*/ 6021522 h 6407151"/>
              <a:gd name="connsiteX814" fmla="*/ 5662972 w 11737976"/>
              <a:gd name="connsiteY814" fmla="*/ 6018163 h 6407151"/>
              <a:gd name="connsiteX815" fmla="*/ 7102286 w 11737976"/>
              <a:gd name="connsiteY815" fmla="*/ 6015847 h 6407151"/>
              <a:gd name="connsiteX816" fmla="*/ 7102492 w 11737976"/>
              <a:gd name="connsiteY816" fmla="*/ 6028337 h 6407151"/>
              <a:gd name="connsiteX817" fmla="*/ 7113424 w 11737976"/>
              <a:gd name="connsiteY817" fmla="*/ 6030710 h 6407151"/>
              <a:gd name="connsiteX818" fmla="*/ 7113889 w 11737976"/>
              <a:gd name="connsiteY818" fmla="*/ 6015885 h 6407151"/>
              <a:gd name="connsiteX819" fmla="*/ 7102286 w 11737976"/>
              <a:gd name="connsiteY819" fmla="*/ 6015847 h 6407151"/>
              <a:gd name="connsiteX820" fmla="*/ 5392884 w 11737976"/>
              <a:gd name="connsiteY820" fmla="*/ 6015800 h 6407151"/>
              <a:gd name="connsiteX821" fmla="*/ 5377992 w 11737976"/>
              <a:gd name="connsiteY821" fmla="*/ 6017500 h 6407151"/>
              <a:gd name="connsiteX822" fmla="*/ 5370617 w 11737976"/>
              <a:gd name="connsiteY822" fmla="*/ 6023984 h 6407151"/>
              <a:gd name="connsiteX823" fmla="*/ 5389448 w 11737976"/>
              <a:gd name="connsiteY823" fmla="*/ 6050728 h 6407151"/>
              <a:gd name="connsiteX824" fmla="*/ 5386498 w 11737976"/>
              <a:gd name="connsiteY824" fmla="*/ 6053323 h 6407151"/>
              <a:gd name="connsiteX825" fmla="*/ 5385023 w 11737976"/>
              <a:gd name="connsiteY825" fmla="*/ 6054621 h 6407151"/>
              <a:gd name="connsiteX826" fmla="*/ 5383550 w 11737976"/>
              <a:gd name="connsiteY826" fmla="*/ 6055917 h 6407151"/>
              <a:gd name="connsiteX827" fmla="*/ 5385937 w 11737976"/>
              <a:gd name="connsiteY827" fmla="*/ 6056095 h 6407151"/>
              <a:gd name="connsiteX828" fmla="*/ 5391837 w 11737976"/>
              <a:gd name="connsiteY828" fmla="*/ 6050907 h 6407151"/>
              <a:gd name="connsiteX829" fmla="*/ 5392750 w 11737976"/>
              <a:gd name="connsiteY829" fmla="*/ 6052383 h 6407151"/>
              <a:gd name="connsiteX830" fmla="*/ 5404131 w 11737976"/>
              <a:gd name="connsiteY830" fmla="*/ 6056050 h 6407151"/>
              <a:gd name="connsiteX831" fmla="*/ 5411153 w 11737976"/>
              <a:gd name="connsiteY831" fmla="*/ 6045318 h 6407151"/>
              <a:gd name="connsiteX832" fmla="*/ 5392884 w 11737976"/>
              <a:gd name="connsiteY832" fmla="*/ 6015800 h 6407151"/>
              <a:gd name="connsiteX833" fmla="*/ 7363371 w 11737976"/>
              <a:gd name="connsiteY833" fmla="*/ 6012753 h 6407151"/>
              <a:gd name="connsiteX834" fmla="*/ 7362413 w 11737976"/>
              <a:gd name="connsiteY834" fmla="*/ 6017575 h 6407151"/>
              <a:gd name="connsiteX835" fmla="*/ 7363709 w 11737976"/>
              <a:gd name="connsiteY835" fmla="*/ 6018702 h 6407151"/>
              <a:gd name="connsiteX836" fmla="*/ 7365006 w 11737976"/>
              <a:gd name="connsiteY836" fmla="*/ 6019829 h 6407151"/>
              <a:gd name="connsiteX837" fmla="*/ 7367430 w 11737976"/>
              <a:gd name="connsiteY837" fmla="*/ 6019110 h 6407151"/>
              <a:gd name="connsiteX838" fmla="*/ 7367263 w 11737976"/>
              <a:gd name="connsiteY838" fmla="*/ 6016136 h 6407151"/>
              <a:gd name="connsiteX839" fmla="*/ 7365965 w 11737976"/>
              <a:gd name="connsiteY839" fmla="*/ 6015008 h 6407151"/>
              <a:gd name="connsiteX840" fmla="*/ 7364669 w 11737976"/>
              <a:gd name="connsiteY840" fmla="*/ 6013881 h 6407151"/>
              <a:gd name="connsiteX841" fmla="*/ 7363371 w 11737976"/>
              <a:gd name="connsiteY841" fmla="*/ 6012753 h 6407151"/>
              <a:gd name="connsiteX842" fmla="*/ 7133092 w 11737976"/>
              <a:gd name="connsiteY842" fmla="*/ 6011513 h 6407151"/>
              <a:gd name="connsiteX843" fmla="*/ 7130083 w 11737976"/>
              <a:gd name="connsiteY843" fmla="*/ 6016439 h 6407151"/>
              <a:gd name="connsiteX844" fmla="*/ 7133857 w 11737976"/>
              <a:gd name="connsiteY844" fmla="*/ 6019718 h 6407151"/>
              <a:gd name="connsiteX845" fmla="*/ 7136864 w 11737976"/>
              <a:gd name="connsiteY845" fmla="*/ 6014792 h 6407151"/>
              <a:gd name="connsiteX846" fmla="*/ 7133092 w 11737976"/>
              <a:gd name="connsiteY846" fmla="*/ 6011513 h 6407151"/>
              <a:gd name="connsiteX847" fmla="*/ 7647447 w 11737976"/>
              <a:gd name="connsiteY847" fmla="*/ 6009846 h 6407151"/>
              <a:gd name="connsiteX848" fmla="*/ 7647805 w 11737976"/>
              <a:gd name="connsiteY848" fmla="*/ 6013339 h 6407151"/>
              <a:gd name="connsiteX849" fmla="*/ 7655464 w 11737976"/>
              <a:gd name="connsiteY849" fmla="*/ 6016814 h 6407151"/>
              <a:gd name="connsiteX850" fmla="*/ 7653461 w 11737976"/>
              <a:gd name="connsiteY850" fmla="*/ 6011303 h 6407151"/>
              <a:gd name="connsiteX851" fmla="*/ 7647447 w 11737976"/>
              <a:gd name="connsiteY851" fmla="*/ 6009846 h 6407151"/>
              <a:gd name="connsiteX852" fmla="*/ 5610730 w 11737976"/>
              <a:gd name="connsiteY852" fmla="*/ 6008108 h 6407151"/>
              <a:gd name="connsiteX853" fmla="*/ 5607285 w 11737976"/>
              <a:gd name="connsiteY853" fmla="*/ 6009725 h 6407151"/>
              <a:gd name="connsiteX854" fmla="*/ 5611635 w 11737976"/>
              <a:gd name="connsiteY854" fmla="*/ 6009568 h 6407151"/>
              <a:gd name="connsiteX855" fmla="*/ 5612519 w 11737976"/>
              <a:gd name="connsiteY855" fmla="*/ 6009918 h 6407151"/>
              <a:gd name="connsiteX856" fmla="*/ 5613114 w 11737976"/>
              <a:gd name="connsiteY856" fmla="*/ 6010522 h 6407151"/>
              <a:gd name="connsiteX857" fmla="*/ 5613844 w 11737976"/>
              <a:gd name="connsiteY857" fmla="*/ 6010446 h 6407151"/>
              <a:gd name="connsiteX858" fmla="*/ 5612519 w 11737976"/>
              <a:gd name="connsiteY858" fmla="*/ 6009918 h 6407151"/>
              <a:gd name="connsiteX859" fmla="*/ 5314090 w 11737976"/>
              <a:gd name="connsiteY859" fmla="*/ 6006252 h 6407151"/>
              <a:gd name="connsiteX860" fmla="*/ 5309483 w 11737976"/>
              <a:gd name="connsiteY860" fmla="*/ 6010302 h 6407151"/>
              <a:gd name="connsiteX861" fmla="*/ 5308140 w 11737976"/>
              <a:gd name="connsiteY861" fmla="*/ 6012920 h 6407151"/>
              <a:gd name="connsiteX862" fmla="*/ 5309791 w 11737976"/>
              <a:gd name="connsiteY862" fmla="*/ 6014627 h 6407151"/>
              <a:gd name="connsiteX863" fmla="*/ 5312552 w 11737976"/>
              <a:gd name="connsiteY863" fmla="*/ 6019090 h 6407151"/>
              <a:gd name="connsiteX864" fmla="*/ 5315314 w 11737976"/>
              <a:gd name="connsiteY864" fmla="*/ 6023551 h 6407151"/>
              <a:gd name="connsiteX865" fmla="*/ 5320841 w 11737976"/>
              <a:gd name="connsiteY865" fmla="*/ 6020991 h 6407151"/>
              <a:gd name="connsiteX866" fmla="*/ 5322990 w 11737976"/>
              <a:gd name="connsiteY866" fmla="*/ 6016804 h 6407151"/>
              <a:gd name="connsiteX867" fmla="*/ 5320227 w 11737976"/>
              <a:gd name="connsiteY867" fmla="*/ 6012340 h 6407151"/>
              <a:gd name="connsiteX868" fmla="*/ 5319308 w 11737976"/>
              <a:gd name="connsiteY868" fmla="*/ 6010853 h 6407151"/>
              <a:gd name="connsiteX869" fmla="*/ 5314090 w 11737976"/>
              <a:gd name="connsiteY869" fmla="*/ 6006252 h 6407151"/>
              <a:gd name="connsiteX870" fmla="*/ 7293287 w 11737976"/>
              <a:gd name="connsiteY870" fmla="*/ 6006141 h 6407151"/>
              <a:gd name="connsiteX871" fmla="*/ 7287507 w 11737976"/>
              <a:gd name="connsiteY871" fmla="*/ 6009035 h 6407151"/>
              <a:gd name="connsiteX872" fmla="*/ 7286959 w 11737976"/>
              <a:gd name="connsiteY872" fmla="*/ 6014498 h 6407151"/>
              <a:gd name="connsiteX873" fmla="*/ 7297989 w 11737976"/>
              <a:gd name="connsiteY873" fmla="*/ 6018143 h 6407151"/>
              <a:gd name="connsiteX874" fmla="*/ 7293287 w 11737976"/>
              <a:gd name="connsiteY874" fmla="*/ 6006141 h 6407151"/>
              <a:gd name="connsiteX875" fmla="*/ 7094298 w 11737976"/>
              <a:gd name="connsiteY875" fmla="*/ 6006077 h 6407151"/>
              <a:gd name="connsiteX876" fmla="*/ 7093231 w 11737976"/>
              <a:gd name="connsiteY876" fmla="*/ 6007821 h 6407151"/>
              <a:gd name="connsiteX877" fmla="*/ 7089651 w 11737976"/>
              <a:gd name="connsiteY877" fmla="*/ 6007380 h 6407151"/>
              <a:gd name="connsiteX878" fmla="*/ 7088393 w 11737976"/>
              <a:gd name="connsiteY878" fmla="*/ 6006286 h 6407151"/>
              <a:gd name="connsiteX879" fmla="*/ 7083938 w 11737976"/>
              <a:gd name="connsiteY879" fmla="*/ 6010429 h 6407151"/>
              <a:gd name="connsiteX880" fmla="*/ 7085388 w 11737976"/>
              <a:gd name="connsiteY880" fmla="*/ 6014358 h 6407151"/>
              <a:gd name="connsiteX881" fmla="*/ 7086646 w 11737976"/>
              <a:gd name="connsiteY881" fmla="*/ 6015450 h 6407151"/>
              <a:gd name="connsiteX882" fmla="*/ 7090226 w 11737976"/>
              <a:gd name="connsiteY882" fmla="*/ 6015891 h 6407151"/>
              <a:gd name="connsiteX883" fmla="*/ 7094681 w 11737976"/>
              <a:gd name="connsiteY883" fmla="*/ 6011752 h 6407151"/>
              <a:gd name="connsiteX884" fmla="*/ 7094298 w 11737976"/>
              <a:gd name="connsiteY884" fmla="*/ 6006077 h 6407151"/>
              <a:gd name="connsiteX885" fmla="*/ 7694359 w 11737976"/>
              <a:gd name="connsiteY885" fmla="*/ 6001602 h 6407151"/>
              <a:gd name="connsiteX886" fmla="*/ 7693767 w 11737976"/>
              <a:gd name="connsiteY886" fmla="*/ 6007686 h 6407151"/>
              <a:gd name="connsiteX887" fmla="*/ 7706800 w 11737976"/>
              <a:gd name="connsiteY887" fmla="*/ 6004873 h 6407151"/>
              <a:gd name="connsiteX888" fmla="*/ 7694359 w 11737976"/>
              <a:gd name="connsiteY888" fmla="*/ 6001602 h 6407151"/>
              <a:gd name="connsiteX889" fmla="*/ 7501294 w 11737976"/>
              <a:gd name="connsiteY889" fmla="*/ 5998534 h 6407151"/>
              <a:gd name="connsiteX890" fmla="*/ 7508015 w 11737976"/>
              <a:gd name="connsiteY890" fmla="*/ 5998809 h 6407151"/>
              <a:gd name="connsiteX891" fmla="*/ 7501294 w 11737976"/>
              <a:gd name="connsiteY891" fmla="*/ 5998534 h 6407151"/>
              <a:gd name="connsiteX892" fmla="*/ 7113616 w 11737976"/>
              <a:gd name="connsiteY892" fmla="*/ 5995888 h 6407151"/>
              <a:gd name="connsiteX893" fmla="*/ 7110217 w 11737976"/>
              <a:gd name="connsiteY893" fmla="*/ 5999174 h 6407151"/>
              <a:gd name="connsiteX894" fmla="*/ 7120685 w 11737976"/>
              <a:gd name="connsiteY894" fmla="*/ 6005821 h 6407151"/>
              <a:gd name="connsiteX895" fmla="*/ 7113616 w 11737976"/>
              <a:gd name="connsiteY895" fmla="*/ 5995888 h 6407151"/>
              <a:gd name="connsiteX896" fmla="*/ 5840081 w 11737976"/>
              <a:gd name="connsiteY896" fmla="*/ 5993980 h 6407151"/>
              <a:gd name="connsiteX897" fmla="*/ 5839487 w 11737976"/>
              <a:gd name="connsiteY897" fmla="*/ 5994717 h 6407151"/>
              <a:gd name="connsiteX898" fmla="*/ 5830925 w 11737976"/>
              <a:gd name="connsiteY898" fmla="*/ 5997436 h 6407151"/>
              <a:gd name="connsiteX899" fmla="*/ 5830458 w 11737976"/>
              <a:gd name="connsiteY899" fmla="*/ 5999248 h 6407151"/>
              <a:gd name="connsiteX900" fmla="*/ 5833688 w 11737976"/>
              <a:gd name="connsiteY900" fmla="*/ 6001899 h 6407151"/>
              <a:gd name="connsiteX901" fmla="*/ 5839487 w 11737976"/>
              <a:gd name="connsiteY901" fmla="*/ 5994717 h 6407151"/>
              <a:gd name="connsiteX902" fmla="*/ 5839761 w 11737976"/>
              <a:gd name="connsiteY902" fmla="*/ 5994629 h 6407151"/>
              <a:gd name="connsiteX903" fmla="*/ 5838076 w 11737976"/>
              <a:gd name="connsiteY903" fmla="*/ 5998040 h 6407151"/>
              <a:gd name="connsiteX904" fmla="*/ 5840129 w 11737976"/>
              <a:gd name="connsiteY904" fmla="*/ 5994512 h 6407151"/>
              <a:gd name="connsiteX905" fmla="*/ 5839761 w 11737976"/>
              <a:gd name="connsiteY905" fmla="*/ 5994629 h 6407151"/>
              <a:gd name="connsiteX906" fmla="*/ 7551833 w 11737976"/>
              <a:gd name="connsiteY906" fmla="*/ 5993810 h 6407151"/>
              <a:gd name="connsiteX907" fmla="*/ 7550389 w 11737976"/>
              <a:gd name="connsiteY907" fmla="*/ 6002791 h 6407151"/>
              <a:gd name="connsiteX908" fmla="*/ 7551833 w 11737976"/>
              <a:gd name="connsiteY908" fmla="*/ 5993810 h 6407151"/>
              <a:gd name="connsiteX909" fmla="*/ 7842729 w 11737976"/>
              <a:gd name="connsiteY909" fmla="*/ 5993680 h 6407151"/>
              <a:gd name="connsiteX910" fmla="*/ 7838250 w 11737976"/>
              <a:gd name="connsiteY910" fmla="*/ 5997704 h 6407151"/>
              <a:gd name="connsiteX911" fmla="*/ 7840889 w 11737976"/>
              <a:gd name="connsiteY911" fmla="*/ 6000000 h 6407151"/>
              <a:gd name="connsiteX912" fmla="*/ 7846171 w 11737976"/>
              <a:gd name="connsiteY912" fmla="*/ 6004590 h 6407151"/>
              <a:gd name="connsiteX913" fmla="*/ 7850133 w 11737976"/>
              <a:gd name="connsiteY913" fmla="*/ 6008033 h 6407151"/>
              <a:gd name="connsiteX914" fmla="*/ 7853561 w 11737976"/>
              <a:gd name="connsiteY914" fmla="*/ 6005732 h 6407151"/>
              <a:gd name="connsiteX915" fmla="*/ 7853026 w 11737976"/>
              <a:gd name="connsiteY915" fmla="*/ 5999989 h 6407151"/>
              <a:gd name="connsiteX916" fmla="*/ 7850384 w 11737976"/>
              <a:gd name="connsiteY916" fmla="*/ 5997694 h 6407151"/>
              <a:gd name="connsiteX917" fmla="*/ 7847744 w 11737976"/>
              <a:gd name="connsiteY917" fmla="*/ 5995399 h 6407151"/>
              <a:gd name="connsiteX918" fmla="*/ 7842729 w 11737976"/>
              <a:gd name="connsiteY918" fmla="*/ 5993680 h 6407151"/>
              <a:gd name="connsiteX919" fmla="*/ 5540107 w 11737976"/>
              <a:gd name="connsiteY919" fmla="*/ 5990626 h 6407151"/>
              <a:gd name="connsiteX920" fmla="*/ 5536066 w 11737976"/>
              <a:gd name="connsiteY920" fmla="*/ 5998775 h 6407151"/>
              <a:gd name="connsiteX921" fmla="*/ 5540107 w 11737976"/>
              <a:gd name="connsiteY921" fmla="*/ 5990626 h 6407151"/>
              <a:gd name="connsiteX922" fmla="*/ 7624461 w 11737976"/>
              <a:gd name="connsiteY922" fmla="*/ 5989558 h 6407151"/>
              <a:gd name="connsiteX923" fmla="*/ 7621653 w 11737976"/>
              <a:gd name="connsiteY923" fmla="*/ 5992126 h 6407151"/>
              <a:gd name="connsiteX924" fmla="*/ 7625760 w 11737976"/>
              <a:gd name="connsiteY924" fmla="*/ 5990684 h 6407151"/>
              <a:gd name="connsiteX925" fmla="*/ 7626707 w 11737976"/>
              <a:gd name="connsiteY925" fmla="*/ 5990757 h 6407151"/>
              <a:gd name="connsiteX926" fmla="*/ 7627456 w 11737976"/>
              <a:gd name="connsiteY926" fmla="*/ 5991158 h 6407151"/>
              <a:gd name="connsiteX927" fmla="*/ 7628129 w 11737976"/>
              <a:gd name="connsiteY927" fmla="*/ 5990868 h 6407151"/>
              <a:gd name="connsiteX928" fmla="*/ 7626707 w 11737976"/>
              <a:gd name="connsiteY928" fmla="*/ 5990757 h 6407151"/>
              <a:gd name="connsiteX929" fmla="*/ 7852854 w 11737976"/>
              <a:gd name="connsiteY929" fmla="*/ 5987535 h 6407151"/>
              <a:gd name="connsiteX930" fmla="*/ 7846420 w 11737976"/>
              <a:gd name="connsiteY930" fmla="*/ 5991421 h 6407151"/>
              <a:gd name="connsiteX931" fmla="*/ 7852854 w 11737976"/>
              <a:gd name="connsiteY931" fmla="*/ 5987535 h 6407151"/>
              <a:gd name="connsiteX932" fmla="*/ 7094829 w 11737976"/>
              <a:gd name="connsiteY932" fmla="*/ 5985802 h 6407151"/>
              <a:gd name="connsiteX933" fmla="*/ 7090130 w 11737976"/>
              <a:gd name="connsiteY933" fmla="*/ 5986996 h 6407151"/>
              <a:gd name="connsiteX934" fmla="*/ 7086726 w 11737976"/>
              <a:gd name="connsiteY934" fmla="*/ 5989316 h 6407151"/>
              <a:gd name="connsiteX935" fmla="*/ 7087465 w 11737976"/>
              <a:gd name="connsiteY935" fmla="*/ 5990949 h 6407151"/>
              <a:gd name="connsiteX936" fmla="*/ 7088024 w 11737976"/>
              <a:gd name="connsiteY936" fmla="*/ 5990444 h 6407151"/>
              <a:gd name="connsiteX937" fmla="*/ 7092967 w 11737976"/>
              <a:gd name="connsiteY937" fmla="*/ 5992101 h 6407151"/>
              <a:gd name="connsiteX938" fmla="*/ 7095073 w 11737976"/>
              <a:gd name="connsiteY938" fmla="*/ 5988653 h 6407151"/>
              <a:gd name="connsiteX939" fmla="*/ 7096126 w 11737976"/>
              <a:gd name="connsiteY939" fmla="*/ 5986929 h 6407151"/>
              <a:gd name="connsiteX940" fmla="*/ 7094829 w 11737976"/>
              <a:gd name="connsiteY940" fmla="*/ 5985802 h 6407151"/>
              <a:gd name="connsiteX941" fmla="*/ 7683271 w 11737976"/>
              <a:gd name="connsiteY941" fmla="*/ 5984426 h 6407151"/>
              <a:gd name="connsiteX942" fmla="*/ 7672966 w 11737976"/>
              <a:gd name="connsiteY942" fmla="*/ 5988160 h 6407151"/>
              <a:gd name="connsiteX943" fmla="*/ 7670547 w 11737976"/>
              <a:gd name="connsiteY943" fmla="*/ 5994740 h 6407151"/>
              <a:gd name="connsiteX944" fmla="*/ 7672122 w 11737976"/>
              <a:gd name="connsiteY944" fmla="*/ 5996494 h 6407151"/>
              <a:gd name="connsiteX945" fmla="*/ 7677790 w 11737976"/>
              <a:gd name="connsiteY945" fmla="*/ 5999965 h 6407151"/>
              <a:gd name="connsiteX946" fmla="*/ 7683271 w 11737976"/>
              <a:gd name="connsiteY946" fmla="*/ 5984426 h 6407151"/>
              <a:gd name="connsiteX947" fmla="*/ 7677336 w 11737976"/>
              <a:gd name="connsiteY947" fmla="*/ 5983667 h 6407151"/>
              <a:gd name="connsiteX948" fmla="*/ 7677248 w 11737976"/>
              <a:gd name="connsiteY948" fmla="*/ 5983812 h 6407151"/>
              <a:gd name="connsiteX949" fmla="*/ 7678820 w 11737976"/>
              <a:gd name="connsiteY949" fmla="*/ 5986724 h 6407151"/>
              <a:gd name="connsiteX950" fmla="*/ 7677336 w 11737976"/>
              <a:gd name="connsiteY950" fmla="*/ 5983667 h 6407151"/>
              <a:gd name="connsiteX951" fmla="*/ 5890726 w 11737976"/>
              <a:gd name="connsiteY951" fmla="*/ 5983205 h 6407151"/>
              <a:gd name="connsiteX952" fmla="*/ 5887691 w 11737976"/>
              <a:gd name="connsiteY952" fmla="*/ 5985873 h 6407151"/>
              <a:gd name="connsiteX953" fmla="*/ 5887236 w 11737976"/>
              <a:gd name="connsiteY953" fmla="*/ 5986556 h 6407151"/>
              <a:gd name="connsiteX954" fmla="*/ 5888597 w 11737976"/>
              <a:gd name="connsiteY954" fmla="*/ 5987334 h 6407151"/>
              <a:gd name="connsiteX955" fmla="*/ 5891921 w 11737976"/>
              <a:gd name="connsiteY955" fmla="*/ 5988923 h 6407151"/>
              <a:gd name="connsiteX956" fmla="*/ 5894956 w 11737976"/>
              <a:gd name="connsiteY956" fmla="*/ 5986254 h 6407151"/>
              <a:gd name="connsiteX957" fmla="*/ 5895568 w 11737976"/>
              <a:gd name="connsiteY957" fmla="*/ 5983458 h 6407151"/>
              <a:gd name="connsiteX958" fmla="*/ 5893148 w 11737976"/>
              <a:gd name="connsiteY958" fmla="*/ 5983332 h 6407151"/>
              <a:gd name="connsiteX959" fmla="*/ 5890726 w 11737976"/>
              <a:gd name="connsiteY959" fmla="*/ 5983205 h 6407151"/>
              <a:gd name="connsiteX960" fmla="*/ 7483160 w 11737976"/>
              <a:gd name="connsiteY960" fmla="*/ 5983010 h 6407151"/>
              <a:gd name="connsiteX961" fmla="*/ 7482126 w 11737976"/>
              <a:gd name="connsiteY961" fmla="*/ 5984705 h 6407151"/>
              <a:gd name="connsiteX962" fmla="*/ 7478760 w 11737976"/>
              <a:gd name="connsiteY962" fmla="*/ 5986964 h 6407151"/>
              <a:gd name="connsiteX963" fmla="*/ 7477726 w 11737976"/>
              <a:gd name="connsiteY963" fmla="*/ 5988657 h 6407151"/>
              <a:gd name="connsiteX964" fmla="*/ 7480059 w 11737976"/>
              <a:gd name="connsiteY964" fmla="*/ 5988090 h 6407151"/>
              <a:gd name="connsiteX965" fmla="*/ 7482389 w 11737976"/>
              <a:gd name="connsiteY965" fmla="*/ 5987525 h 6407151"/>
              <a:gd name="connsiteX966" fmla="*/ 7481617 w 11737976"/>
              <a:gd name="connsiteY966" fmla="*/ 5992039 h 6407151"/>
              <a:gd name="connsiteX967" fmla="*/ 7483949 w 11737976"/>
              <a:gd name="connsiteY967" fmla="*/ 5991472 h 6407151"/>
              <a:gd name="connsiteX968" fmla="*/ 7484459 w 11737976"/>
              <a:gd name="connsiteY968" fmla="*/ 5984138 h 6407151"/>
              <a:gd name="connsiteX969" fmla="*/ 7483160 w 11737976"/>
              <a:gd name="connsiteY969" fmla="*/ 5983010 h 6407151"/>
              <a:gd name="connsiteX970" fmla="*/ 5775529 w 11737976"/>
              <a:gd name="connsiteY970" fmla="*/ 5982488 h 6407151"/>
              <a:gd name="connsiteX971" fmla="*/ 5775057 w 11737976"/>
              <a:gd name="connsiteY971" fmla="*/ 5985441 h 6407151"/>
              <a:gd name="connsiteX972" fmla="*/ 5772663 w 11737976"/>
              <a:gd name="connsiteY972" fmla="*/ 5985290 h 6407151"/>
              <a:gd name="connsiteX973" fmla="*/ 5770575 w 11737976"/>
              <a:gd name="connsiteY973" fmla="*/ 5989064 h 6407151"/>
              <a:gd name="connsiteX974" fmla="*/ 5778037 w 11737976"/>
              <a:gd name="connsiteY974" fmla="*/ 5982820 h 6407151"/>
              <a:gd name="connsiteX975" fmla="*/ 5775529 w 11737976"/>
              <a:gd name="connsiteY975" fmla="*/ 5982488 h 6407151"/>
              <a:gd name="connsiteX976" fmla="*/ 5256605 w 11737976"/>
              <a:gd name="connsiteY976" fmla="*/ 5979842 h 6407151"/>
              <a:gd name="connsiteX977" fmla="*/ 5256022 w 11737976"/>
              <a:gd name="connsiteY977" fmla="*/ 5982617 h 6407151"/>
              <a:gd name="connsiteX978" fmla="*/ 5257836 w 11737976"/>
              <a:gd name="connsiteY978" fmla="*/ 5985547 h 6407151"/>
              <a:gd name="connsiteX979" fmla="*/ 5249219 w 11737976"/>
              <a:gd name="connsiteY979" fmla="*/ 5997649 h 6407151"/>
              <a:gd name="connsiteX980" fmla="*/ 5264507 w 11737976"/>
              <a:gd name="connsiteY980" fmla="*/ 6000043 h 6407151"/>
              <a:gd name="connsiteX981" fmla="*/ 5272667 w 11737976"/>
              <a:gd name="connsiteY981" fmla="*/ 6013230 h 6407151"/>
              <a:gd name="connsiteX982" fmla="*/ 5281996 w 11737976"/>
              <a:gd name="connsiteY982" fmla="*/ 6020864 h 6407151"/>
              <a:gd name="connsiteX983" fmla="*/ 5279339 w 11737976"/>
              <a:gd name="connsiteY983" fmla="*/ 6027726 h 6407151"/>
              <a:gd name="connsiteX984" fmla="*/ 5274546 w 11737976"/>
              <a:gd name="connsiteY984" fmla="*/ 6027416 h 6407151"/>
              <a:gd name="connsiteX985" fmla="*/ 5273056 w 11737976"/>
              <a:gd name="connsiteY985" fmla="*/ 6028727 h 6407151"/>
              <a:gd name="connsiteX986" fmla="*/ 5273963 w 11737976"/>
              <a:gd name="connsiteY986" fmla="*/ 6030191 h 6407151"/>
              <a:gd name="connsiteX987" fmla="*/ 5276360 w 11737976"/>
              <a:gd name="connsiteY987" fmla="*/ 6030346 h 6407151"/>
              <a:gd name="connsiteX988" fmla="*/ 5278757 w 11737976"/>
              <a:gd name="connsiteY988" fmla="*/ 6030501 h 6407151"/>
              <a:gd name="connsiteX989" fmla="*/ 5279663 w 11737976"/>
              <a:gd name="connsiteY989" fmla="*/ 6031966 h 6407151"/>
              <a:gd name="connsiteX990" fmla="*/ 5281153 w 11737976"/>
              <a:gd name="connsiteY990" fmla="*/ 6030655 h 6407151"/>
              <a:gd name="connsiteX991" fmla="*/ 5285299 w 11737976"/>
              <a:gd name="connsiteY991" fmla="*/ 6022485 h 6407151"/>
              <a:gd name="connsiteX992" fmla="*/ 5286206 w 11737976"/>
              <a:gd name="connsiteY992" fmla="*/ 6023949 h 6407151"/>
              <a:gd name="connsiteX993" fmla="*/ 5287114 w 11737976"/>
              <a:gd name="connsiteY993" fmla="*/ 6025414 h 6407151"/>
              <a:gd name="connsiteX994" fmla="*/ 5290999 w 11737976"/>
              <a:gd name="connsiteY994" fmla="*/ 6024259 h 6407151"/>
              <a:gd name="connsiteX995" fmla="*/ 5291584 w 11737976"/>
              <a:gd name="connsiteY995" fmla="*/ 6021484 h 6407151"/>
              <a:gd name="connsiteX996" fmla="*/ 5290677 w 11737976"/>
              <a:gd name="connsiteY996" fmla="*/ 6020020 h 6407151"/>
              <a:gd name="connsiteX997" fmla="*/ 5288863 w 11737976"/>
              <a:gd name="connsiteY997" fmla="*/ 6017088 h 6407151"/>
              <a:gd name="connsiteX998" fmla="*/ 5287956 w 11737976"/>
              <a:gd name="connsiteY998" fmla="*/ 6015625 h 6407151"/>
              <a:gd name="connsiteX999" fmla="*/ 5278628 w 11737976"/>
              <a:gd name="connsiteY999" fmla="*/ 6007988 h 6407151"/>
              <a:gd name="connsiteX1000" fmla="*/ 5270467 w 11737976"/>
              <a:gd name="connsiteY1000" fmla="*/ 5994802 h 6407151"/>
              <a:gd name="connsiteX1001" fmla="*/ 5261722 w 11737976"/>
              <a:gd name="connsiteY1001" fmla="*/ 5984393 h 6407151"/>
              <a:gd name="connsiteX1002" fmla="*/ 5259002 w 11737976"/>
              <a:gd name="connsiteY1002" fmla="*/ 5979997 h 6407151"/>
              <a:gd name="connsiteX1003" fmla="*/ 5256605 w 11737976"/>
              <a:gd name="connsiteY1003" fmla="*/ 5979842 h 6407151"/>
              <a:gd name="connsiteX1004" fmla="*/ 5226153 w 11737976"/>
              <a:gd name="connsiteY1004" fmla="*/ 5979310 h 6407151"/>
              <a:gd name="connsiteX1005" fmla="*/ 5222282 w 11737976"/>
              <a:gd name="connsiteY1005" fmla="*/ 5980489 h 6407151"/>
              <a:gd name="connsiteX1006" fmla="*/ 5221685 w 11737976"/>
              <a:gd name="connsiteY1006" fmla="*/ 5983240 h 6407151"/>
              <a:gd name="connsiteX1007" fmla="*/ 5221087 w 11737976"/>
              <a:gd name="connsiteY1007" fmla="*/ 5985993 h 6407151"/>
              <a:gd name="connsiteX1008" fmla="*/ 5226146 w 11737976"/>
              <a:gd name="connsiteY1008" fmla="*/ 5990451 h 6407151"/>
              <a:gd name="connsiteX1009" fmla="*/ 5230020 w 11737976"/>
              <a:gd name="connsiteY1009" fmla="*/ 5989273 h 6407151"/>
              <a:gd name="connsiteX1010" fmla="*/ 5230617 w 11737976"/>
              <a:gd name="connsiteY1010" fmla="*/ 5986521 h 6407151"/>
              <a:gd name="connsiteX1011" fmla="*/ 5229725 w 11737976"/>
              <a:gd name="connsiteY1011" fmla="*/ 5985078 h 6407151"/>
              <a:gd name="connsiteX1012" fmla="*/ 5227938 w 11737976"/>
              <a:gd name="connsiteY1012" fmla="*/ 5982194 h 6407151"/>
              <a:gd name="connsiteX1013" fmla="*/ 5226153 w 11737976"/>
              <a:gd name="connsiteY1013" fmla="*/ 5979310 h 6407151"/>
              <a:gd name="connsiteX1014" fmla="*/ 7051011 w 11737976"/>
              <a:gd name="connsiteY1014" fmla="*/ 5979230 h 6407151"/>
              <a:gd name="connsiteX1015" fmla="*/ 7050659 w 11737976"/>
              <a:gd name="connsiteY1015" fmla="*/ 5985321 h 6407151"/>
              <a:gd name="connsiteX1016" fmla="*/ 7055258 w 11737976"/>
              <a:gd name="connsiteY1016" fmla="*/ 5988038 h 6407151"/>
              <a:gd name="connsiteX1017" fmla="*/ 7051011 w 11737976"/>
              <a:gd name="connsiteY1017" fmla="*/ 5979230 h 6407151"/>
              <a:gd name="connsiteX1018" fmla="*/ 7822184 w 11737976"/>
              <a:gd name="connsiteY1018" fmla="*/ 5975543 h 6407151"/>
              <a:gd name="connsiteX1019" fmla="*/ 7821340 w 11737976"/>
              <a:gd name="connsiteY1019" fmla="*/ 5980151 h 6407151"/>
              <a:gd name="connsiteX1020" fmla="*/ 7826860 w 11737976"/>
              <a:gd name="connsiteY1020" fmla="*/ 5985616 h 6407151"/>
              <a:gd name="connsiteX1021" fmla="*/ 7833981 w 11737976"/>
              <a:gd name="connsiteY1021" fmla="*/ 5988466 h 6407151"/>
              <a:gd name="connsiteX1022" fmla="*/ 7835046 w 11737976"/>
              <a:gd name="connsiteY1022" fmla="*/ 5986721 h 6407151"/>
              <a:gd name="connsiteX1023" fmla="*/ 7837398 w 11737976"/>
              <a:gd name="connsiteY1023" fmla="*/ 5986095 h 6407151"/>
              <a:gd name="connsiteX1024" fmla="*/ 7838243 w 11737976"/>
              <a:gd name="connsiteY1024" fmla="*/ 5981489 h 6407151"/>
              <a:gd name="connsiteX1025" fmla="*/ 7837178 w 11737976"/>
              <a:gd name="connsiteY1025" fmla="*/ 5983232 h 6407151"/>
              <a:gd name="connsiteX1026" fmla="*/ 7835893 w 11737976"/>
              <a:gd name="connsiteY1026" fmla="*/ 5982116 h 6407151"/>
              <a:gd name="connsiteX1027" fmla="*/ 7825822 w 11737976"/>
              <a:gd name="connsiteY1027" fmla="*/ 5976034 h 6407151"/>
              <a:gd name="connsiteX1028" fmla="*/ 7822184 w 11737976"/>
              <a:gd name="connsiteY1028" fmla="*/ 5975543 h 6407151"/>
              <a:gd name="connsiteX1029" fmla="*/ 5283501 w 11737976"/>
              <a:gd name="connsiteY1029" fmla="*/ 5971591 h 6407151"/>
              <a:gd name="connsiteX1030" fmla="*/ 5275807 w 11737976"/>
              <a:gd name="connsiteY1030" fmla="*/ 5985183 h 6407151"/>
              <a:gd name="connsiteX1031" fmla="*/ 5287238 w 11737976"/>
              <a:gd name="connsiteY1031" fmla="*/ 5988780 h 6407151"/>
              <a:gd name="connsiteX1032" fmla="*/ 5290885 w 11737976"/>
              <a:gd name="connsiteY1032" fmla="*/ 5994674 h 6407151"/>
              <a:gd name="connsiteX1033" fmla="*/ 5310100 w 11737976"/>
              <a:gd name="connsiteY1033" fmla="*/ 5995976 h 6407151"/>
              <a:gd name="connsiteX1034" fmla="*/ 5301893 w 11737976"/>
              <a:gd name="connsiteY1034" fmla="*/ 5982717 h 6407151"/>
              <a:gd name="connsiteX1035" fmla="*/ 5298334 w 11737976"/>
              <a:gd name="connsiteY1035" fmla="*/ 5988123 h 6407151"/>
              <a:gd name="connsiteX1036" fmla="*/ 5295599 w 11737976"/>
              <a:gd name="connsiteY1036" fmla="*/ 5983703 h 6407151"/>
              <a:gd name="connsiteX1037" fmla="*/ 5294688 w 11737976"/>
              <a:gd name="connsiteY1037" fmla="*/ 5982230 h 6407151"/>
              <a:gd name="connsiteX1038" fmla="*/ 5291546 w 11737976"/>
              <a:gd name="connsiteY1038" fmla="*/ 5973901 h 6407151"/>
              <a:gd name="connsiteX1039" fmla="*/ 5283501 w 11737976"/>
              <a:gd name="connsiteY1039" fmla="*/ 5971591 h 6407151"/>
              <a:gd name="connsiteX1040" fmla="*/ 5786542 w 11737976"/>
              <a:gd name="connsiteY1040" fmla="*/ 5964937 h 6407151"/>
              <a:gd name="connsiteX1041" fmla="*/ 5777818 w 11737976"/>
              <a:gd name="connsiteY1041" fmla="*/ 5967599 h 6407151"/>
              <a:gd name="connsiteX1042" fmla="*/ 5786245 w 11737976"/>
              <a:gd name="connsiteY1042" fmla="*/ 5973551 h 6407151"/>
              <a:gd name="connsiteX1043" fmla="*/ 5786542 w 11737976"/>
              <a:gd name="connsiteY1043" fmla="*/ 5964937 h 6407151"/>
              <a:gd name="connsiteX1044" fmla="*/ 7475990 w 11737976"/>
              <a:gd name="connsiteY1044" fmla="*/ 5963824 h 6407151"/>
              <a:gd name="connsiteX1045" fmla="*/ 7472191 w 11737976"/>
              <a:gd name="connsiteY1045" fmla="*/ 5968170 h 6407151"/>
              <a:gd name="connsiteX1046" fmla="*/ 7470463 w 11737976"/>
              <a:gd name="connsiteY1046" fmla="*/ 5972473 h 6407151"/>
              <a:gd name="connsiteX1047" fmla="*/ 7470281 w 11737976"/>
              <a:gd name="connsiteY1047" fmla="*/ 5974249 h 6407151"/>
              <a:gd name="connsiteX1048" fmla="*/ 7469400 w 11737976"/>
              <a:gd name="connsiteY1048" fmla="*/ 5976537 h 6407151"/>
              <a:gd name="connsiteX1049" fmla="*/ 7475990 w 11737976"/>
              <a:gd name="connsiteY1049" fmla="*/ 5963824 h 6407151"/>
              <a:gd name="connsiteX1050" fmla="*/ 5742509 w 11737976"/>
              <a:gd name="connsiteY1050" fmla="*/ 5961797 h 6407151"/>
              <a:gd name="connsiteX1051" fmla="*/ 5741032 w 11737976"/>
              <a:gd name="connsiteY1051" fmla="*/ 5963096 h 6407151"/>
              <a:gd name="connsiteX1052" fmla="*/ 5738997 w 11737976"/>
              <a:gd name="connsiteY1052" fmla="*/ 5967184 h 6407151"/>
              <a:gd name="connsiteX1053" fmla="*/ 5741396 w 11737976"/>
              <a:gd name="connsiteY1053" fmla="*/ 5967372 h 6407151"/>
              <a:gd name="connsiteX1054" fmla="*/ 5746920 w 11737976"/>
              <a:gd name="connsiteY1054" fmla="*/ 5976298 h 6407151"/>
              <a:gd name="connsiteX1055" fmla="*/ 5742488 w 11737976"/>
              <a:gd name="connsiteY1055" fmla="*/ 5980195 h 6407151"/>
              <a:gd name="connsiteX1056" fmla="*/ 5757048 w 11737976"/>
              <a:gd name="connsiteY1056" fmla="*/ 5992662 h 6407151"/>
              <a:gd name="connsiteX1057" fmla="*/ 5763152 w 11737976"/>
              <a:gd name="connsiteY1057" fmla="*/ 5980402 h 6407151"/>
              <a:gd name="connsiteX1058" fmla="*/ 5752274 w 11737976"/>
              <a:gd name="connsiteY1058" fmla="*/ 5973887 h 6407151"/>
              <a:gd name="connsiteX1059" fmla="*/ 5750797 w 11737976"/>
              <a:gd name="connsiteY1059" fmla="*/ 5975185 h 6407151"/>
              <a:gd name="connsiteX1060" fmla="*/ 5749511 w 11737976"/>
              <a:gd name="connsiteY1060" fmla="*/ 5969424 h 6407151"/>
              <a:gd name="connsiteX1061" fmla="*/ 5744352 w 11737976"/>
              <a:gd name="connsiteY1061" fmla="*/ 5964772 h 6407151"/>
              <a:gd name="connsiteX1062" fmla="*/ 5742509 w 11737976"/>
              <a:gd name="connsiteY1062" fmla="*/ 5961797 h 6407151"/>
              <a:gd name="connsiteX1063" fmla="*/ 5957101 w 11737976"/>
              <a:gd name="connsiteY1063" fmla="*/ 5961347 h 6407151"/>
              <a:gd name="connsiteX1064" fmla="*/ 5953290 w 11737976"/>
              <a:gd name="connsiteY1064" fmla="*/ 5964104 h 6407151"/>
              <a:gd name="connsiteX1065" fmla="*/ 5953395 w 11737976"/>
              <a:gd name="connsiteY1065" fmla="*/ 5971270 h 6407151"/>
              <a:gd name="connsiteX1066" fmla="*/ 5957234 w 11737976"/>
              <a:gd name="connsiteY1066" fmla="*/ 5972511 h 6407151"/>
              <a:gd name="connsiteX1067" fmla="*/ 5957101 w 11737976"/>
              <a:gd name="connsiteY1067" fmla="*/ 5961347 h 6407151"/>
              <a:gd name="connsiteX1068" fmla="*/ 7053085 w 11737976"/>
              <a:gd name="connsiteY1068" fmla="*/ 5960468 h 6407151"/>
              <a:gd name="connsiteX1069" fmla="*/ 7048865 w 11737976"/>
              <a:gd name="connsiteY1069" fmla="*/ 5966593 h 6407151"/>
              <a:gd name="connsiteX1070" fmla="*/ 7059708 w 11737976"/>
              <a:gd name="connsiteY1070" fmla="*/ 5970901 h 6407151"/>
              <a:gd name="connsiteX1071" fmla="*/ 7057553 w 11737976"/>
              <a:gd name="connsiteY1071" fmla="*/ 5961033 h 6407151"/>
              <a:gd name="connsiteX1072" fmla="*/ 7053085 w 11737976"/>
              <a:gd name="connsiteY1072" fmla="*/ 5960468 h 6407151"/>
              <a:gd name="connsiteX1073" fmla="*/ 5611064 w 11737976"/>
              <a:gd name="connsiteY1073" fmla="*/ 5960225 h 6407151"/>
              <a:gd name="connsiteX1074" fmla="*/ 5608350 w 11737976"/>
              <a:gd name="connsiteY1074" fmla="*/ 5975022 h 6407151"/>
              <a:gd name="connsiteX1075" fmla="*/ 5613511 w 11737976"/>
              <a:gd name="connsiteY1075" fmla="*/ 5982893 h 6407151"/>
              <a:gd name="connsiteX1076" fmla="*/ 5618012 w 11737976"/>
              <a:gd name="connsiteY1076" fmla="*/ 5978935 h 6407151"/>
              <a:gd name="connsiteX1077" fmla="*/ 5621915 w 11737976"/>
              <a:gd name="connsiteY1077" fmla="*/ 5977758 h 6407151"/>
              <a:gd name="connsiteX1078" fmla="*/ 5624012 w 11737976"/>
              <a:gd name="connsiteY1078" fmla="*/ 5973658 h 6407151"/>
              <a:gd name="connsiteX1079" fmla="*/ 5621608 w 11737976"/>
              <a:gd name="connsiteY1079" fmla="*/ 5973516 h 6407151"/>
              <a:gd name="connsiteX1080" fmla="*/ 5621400 w 11737976"/>
              <a:gd name="connsiteY1080" fmla="*/ 5962418 h 6407151"/>
              <a:gd name="connsiteX1081" fmla="*/ 5611064 w 11737976"/>
              <a:gd name="connsiteY1081" fmla="*/ 5960225 h 6407151"/>
              <a:gd name="connsiteX1082" fmla="*/ 5477728 w 11737976"/>
              <a:gd name="connsiteY1082" fmla="*/ 5959945 h 6407151"/>
              <a:gd name="connsiteX1083" fmla="*/ 5476238 w 11737976"/>
              <a:gd name="connsiteY1083" fmla="*/ 5961256 h 6407151"/>
              <a:gd name="connsiteX1084" fmla="*/ 5472353 w 11737976"/>
              <a:gd name="connsiteY1084" fmla="*/ 5962415 h 6407151"/>
              <a:gd name="connsiteX1085" fmla="*/ 5470864 w 11737976"/>
              <a:gd name="connsiteY1085" fmla="*/ 5963725 h 6407151"/>
              <a:gd name="connsiteX1086" fmla="*/ 5473258 w 11737976"/>
              <a:gd name="connsiteY1086" fmla="*/ 5963875 h 6407151"/>
              <a:gd name="connsiteX1087" fmla="*/ 5475652 w 11737976"/>
              <a:gd name="connsiteY1087" fmla="*/ 5964027 h 6407151"/>
              <a:gd name="connsiteX1088" fmla="*/ 5473576 w 11737976"/>
              <a:gd name="connsiteY1088" fmla="*/ 5968109 h 6407151"/>
              <a:gd name="connsiteX1089" fmla="*/ 5475972 w 11737976"/>
              <a:gd name="connsiteY1089" fmla="*/ 5968260 h 6407151"/>
              <a:gd name="connsiteX1090" fmla="*/ 5478633 w 11737976"/>
              <a:gd name="connsiteY1090" fmla="*/ 5961406 h 6407151"/>
              <a:gd name="connsiteX1091" fmla="*/ 5477728 w 11737976"/>
              <a:gd name="connsiteY1091" fmla="*/ 5959945 h 6407151"/>
              <a:gd name="connsiteX1092" fmla="*/ 5268024 w 11737976"/>
              <a:gd name="connsiteY1092" fmla="*/ 5958314 h 6407151"/>
              <a:gd name="connsiteX1093" fmla="*/ 5265617 w 11737976"/>
              <a:gd name="connsiteY1093" fmla="*/ 5962224 h 6407151"/>
              <a:gd name="connsiteX1094" fmla="*/ 5271156 w 11737976"/>
              <a:gd name="connsiteY1094" fmla="*/ 5967044 h 6407151"/>
              <a:gd name="connsiteX1095" fmla="*/ 5268024 w 11737976"/>
              <a:gd name="connsiteY1095" fmla="*/ 5958314 h 6407151"/>
              <a:gd name="connsiteX1096" fmla="*/ 5273711 w 11737976"/>
              <a:gd name="connsiteY1096" fmla="*/ 5955773 h 6407151"/>
              <a:gd name="connsiteX1097" fmla="*/ 5272415 w 11737976"/>
              <a:gd name="connsiteY1097" fmla="*/ 5958385 h 6407151"/>
              <a:gd name="connsiteX1098" fmla="*/ 5278315 w 11737976"/>
              <a:gd name="connsiteY1098" fmla="*/ 5963212 h 6407151"/>
              <a:gd name="connsiteX1099" fmla="*/ 5279151 w 11737976"/>
              <a:gd name="connsiteY1099" fmla="*/ 5957593 h 6407151"/>
              <a:gd name="connsiteX1100" fmla="*/ 5273711 w 11737976"/>
              <a:gd name="connsiteY1100" fmla="*/ 5955773 h 6407151"/>
              <a:gd name="connsiteX1101" fmla="*/ 5332125 w 11737976"/>
              <a:gd name="connsiteY1101" fmla="*/ 5954454 h 6407151"/>
              <a:gd name="connsiteX1102" fmla="*/ 5324228 w 11737976"/>
              <a:gd name="connsiteY1102" fmla="*/ 5963659 h 6407151"/>
              <a:gd name="connsiteX1103" fmla="*/ 5325824 w 11737976"/>
              <a:gd name="connsiteY1103" fmla="*/ 5973563 h 6407151"/>
              <a:gd name="connsiteX1104" fmla="*/ 5332169 w 11737976"/>
              <a:gd name="connsiteY1104" fmla="*/ 5983812 h 6407151"/>
              <a:gd name="connsiteX1105" fmla="*/ 5325393 w 11737976"/>
              <a:gd name="connsiteY1105" fmla="*/ 5987511 h 6407151"/>
              <a:gd name="connsiteX1106" fmla="*/ 5322673 w 11737976"/>
              <a:gd name="connsiteY1106" fmla="*/ 5983118 h 6407151"/>
              <a:gd name="connsiteX1107" fmla="*/ 5320861 w 11737976"/>
              <a:gd name="connsiteY1107" fmla="*/ 5980188 h 6407151"/>
              <a:gd name="connsiteX1108" fmla="*/ 5317021 w 11737976"/>
              <a:gd name="connsiteY1108" fmla="*/ 5981305 h 6407151"/>
              <a:gd name="connsiteX1109" fmla="*/ 5316459 w 11737976"/>
              <a:gd name="connsiteY1109" fmla="*/ 5984060 h 6407151"/>
              <a:gd name="connsiteX1110" fmla="*/ 5318272 w 11737976"/>
              <a:gd name="connsiteY1110" fmla="*/ 5986988 h 6407151"/>
              <a:gd name="connsiteX1111" fmla="*/ 5321897 w 11737976"/>
              <a:gd name="connsiteY1111" fmla="*/ 5992845 h 6407151"/>
              <a:gd name="connsiteX1112" fmla="*/ 5322816 w 11737976"/>
              <a:gd name="connsiteY1112" fmla="*/ 5995359 h 6407151"/>
              <a:gd name="connsiteX1113" fmla="*/ 5325522 w 11737976"/>
              <a:gd name="connsiteY1113" fmla="*/ 5998704 h 6407151"/>
              <a:gd name="connsiteX1114" fmla="*/ 5341448 w 11737976"/>
              <a:gd name="connsiteY1114" fmla="*/ 5991482 h 6407151"/>
              <a:gd name="connsiteX1115" fmla="*/ 5342484 w 11737976"/>
              <a:gd name="connsiteY1115" fmla="*/ 6004139 h 6407151"/>
              <a:gd name="connsiteX1116" fmla="*/ 5360351 w 11737976"/>
              <a:gd name="connsiteY1116" fmla="*/ 6011040 h 6407151"/>
              <a:gd name="connsiteX1117" fmla="*/ 5362164 w 11737976"/>
              <a:gd name="connsiteY1117" fmla="*/ 6013969 h 6407151"/>
              <a:gd name="connsiteX1118" fmla="*/ 5375154 w 11737976"/>
              <a:gd name="connsiteY1118" fmla="*/ 6009330 h 6407151"/>
              <a:gd name="connsiteX1119" fmla="*/ 5376838 w 11737976"/>
              <a:gd name="connsiteY1119" fmla="*/ 6001065 h 6407151"/>
              <a:gd name="connsiteX1120" fmla="*/ 5369586 w 11737976"/>
              <a:gd name="connsiteY1120" fmla="*/ 5989350 h 6407151"/>
              <a:gd name="connsiteX1121" fmla="*/ 5366091 w 11737976"/>
              <a:gd name="connsiteY1121" fmla="*/ 5994685 h 6407151"/>
              <a:gd name="connsiteX1122" fmla="*/ 5332125 w 11737976"/>
              <a:gd name="connsiteY1122" fmla="*/ 5954454 h 6407151"/>
              <a:gd name="connsiteX1123" fmla="*/ 5354508 w 11737976"/>
              <a:gd name="connsiteY1123" fmla="*/ 5952821 h 6407151"/>
              <a:gd name="connsiteX1124" fmla="*/ 5352161 w 11737976"/>
              <a:gd name="connsiteY1124" fmla="*/ 5957142 h 6407151"/>
              <a:gd name="connsiteX1125" fmla="*/ 5353065 w 11737976"/>
              <a:gd name="connsiteY1125" fmla="*/ 5958603 h 6407151"/>
              <a:gd name="connsiteX1126" fmla="*/ 5353971 w 11737976"/>
              <a:gd name="connsiteY1126" fmla="*/ 5960063 h 6407151"/>
              <a:gd name="connsiteX1127" fmla="*/ 5356499 w 11737976"/>
              <a:gd name="connsiteY1127" fmla="*/ 5960096 h 6407151"/>
              <a:gd name="connsiteX1128" fmla="*/ 5357221 w 11737976"/>
              <a:gd name="connsiteY1128" fmla="*/ 5957204 h 6407151"/>
              <a:gd name="connsiteX1129" fmla="*/ 5356316 w 11737976"/>
              <a:gd name="connsiteY1129" fmla="*/ 5955744 h 6407151"/>
              <a:gd name="connsiteX1130" fmla="*/ 5355412 w 11737976"/>
              <a:gd name="connsiteY1130" fmla="*/ 5954282 h 6407151"/>
              <a:gd name="connsiteX1131" fmla="*/ 5354508 w 11737976"/>
              <a:gd name="connsiteY1131" fmla="*/ 5952821 h 6407151"/>
              <a:gd name="connsiteX1132" fmla="*/ 7081201 w 11737976"/>
              <a:gd name="connsiteY1132" fmla="*/ 5952282 h 6407151"/>
              <a:gd name="connsiteX1133" fmla="*/ 7077071 w 11737976"/>
              <a:gd name="connsiteY1133" fmla="*/ 5956174 h 6407151"/>
              <a:gd name="connsiteX1134" fmla="*/ 7081105 w 11737976"/>
              <a:gd name="connsiteY1134" fmla="*/ 5955968 h 6407151"/>
              <a:gd name="connsiteX1135" fmla="*/ 7081201 w 11737976"/>
              <a:gd name="connsiteY1135" fmla="*/ 5952282 h 6407151"/>
              <a:gd name="connsiteX1136" fmla="*/ 7044517 w 11737976"/>
              <a:gd name="connsiteY1136" fmla="*/ 5950562 h 6407151"/>
              <a:gd name="connsiteX1137" fmla="*/ 7041214 w 11737976"/>
              <a:gd name="connsiteY1137" fmla="*/ 5952719 h 6407151"/>
              <a:gd name="connsiteX1138" fmla="*/ 7041508 w 11737976"/>
              <a:gd name="connsiteY1138" fmla="*/ 5955488 h 6407151"/>
              <a:gd name="connsiteX1139" fmla="*/ 7044102 w 11737976"/>
              <a:gd name="connsiteY1139" fmla="*/ 5957742 h 6407151"/>
              <a:gd name="connsiteX1140" fmla="*/ 7046402 w 11737976"/>
              <a:gd name="connsiteY1140" fmla="*/ 5957228 h 6407151"/>
              <a:gd name="connsiteX1141" fmla="*/ 7047111 w 11737976"/>
              <a:gd name="connsiteY1141" fmla="*/ 5952817 h 6407151"/>
              <a:gd name="connsiteX1142" fmla="*/ 7044517 w 11737976"/>
              <a:gd name="connsiteY1142" fmla="*/ 5950562 h 6407151"/>
              <a:gd name="connsiteX1143" fmla="*/ 7008617 w 11737976"/>
              <a:gd name="connsiteY1143" fmla="*/ 5949382 h 6407151"/>
              <a:gd name="connsiteX1144" fmla="*/ 7006537 w 11737976"/>
              <a:gd name="connsiteY1144" fmla="*/ 5951611 h 6407151"/>
              <a:gd name="connsiteX1145" fmla="*/ 7010594 w 11737976"/>
              <a:gd name="connsiteY1145" fmla="*/ 5954387 h 6407151"/>
              <a:gd name="connsiteX1146" fmla="*/ 7008617 w 11737976"/>
              <a:gd name="connsiteY1146" fmla="*/ 5949382 h 6407151"/>
              <a:gd name="connsiteX1147" fmla="*/ 5695590 w 11737976"/>
              <a:gd name="connsiteY1147" fmla="*/ 5949070 h 6407151"/>
              <a:gd name="connsiteX1148" fmla="*/ 5696614 w 11737976"/>
              <a:gd name="connsiteY1148" fmla="*/ 5954852 h 6407151"/>
              <a:gd name="connsiteX1149" fmla="*/ 5700946 w 11737976"/>
              <a:gd name="connsiteY1149" fmla="*/ 5957723 h 6407151"/>
              <a:gd name="connsiteX1150" fmla="*/ 5702102 w 11737976"/>
              <a:gd name="connsiteY1150" fmla="*/ 5952252 h 6407151"/>
              <a:gd name="connsiteX1151" fmla="*/ 5701170 w 11737976"/>
              <a:gd name="connsiteY1151" fmla="*/ 5950288 h 6407151"/>
              <a:gd name="connsiteX1152" fmla="*/ 5695590 w 11737976"/>
              <a:gd name="connsiteY1152" fmla="*/ 5949070 h 6407151"/>
              <a:gd name="connsiteX1153" fmla="*/ 5259395 w 11737976"/>
              <a:gd name="connsiteY1153" fmla="*/ 5947851 h 6407151"/>
              <a:gd name="connsiteX1154" fmla="*/ 5259768 w 11737976"/>
              <a:gd name="connsiteY1154" fmla="*/ 5954762 h 6407151"/>
              <a:gd name="connsiteX1155" fmla="*/ 5265303 w 11737976"/>
              <a:gd name="connsiteY1155" fmla="*/ 5953791 h 6407151"/>
              <a:gd name="connsiteX1156" fmla="*/ 5259395 w 11737976"/>
              <a:gd name="connsiteY1156" fmla="*/ 5947851 h 6407151"/>
              <a:gd name="connsiteX1157" fmla="*/ 5653295 w 11737976"/>
              <a:gd name="connsiteY1157" fmla="*/ 5947702 h 6407151"/>
              <a:gd name="connsiteX1158" fmla="*/ 5652873 w 11737976"/>
              <a:gd name="connsiteY1158" fmla="*/ 5952831 h 6407151"/>
              <a:gd name="connsiteX1159" fmla="*/ 5653295 w 11737976"/>
              <a:gd name="connsiteY1159" fmla="*/ 5947702 h 6407151"/>
              <a:gd name="connsiteX1160" fmla="*/ 5817176 w 11737976"/>
              <a:gd name="connsiteY1160" fmla="*/ 5946021 h 6407151"/>
              <a:gd name="connsiteX1161" fmla="*/ 5813437 w 11737976"/>
              <a:gd name="connsiteY1161" fmla="*/ 5947011 h 6407151"/>
              <a:gd name="connsiteX1162" fmla="*/ 5812530 w 11737976"/>
              <a:gd name="connsiteY1162" fmla="*/ 5951257 h 6407151"/>
              <a:gd name="connsiteX1163" fmla="*/ 5819018 w 11737976"/>
              <a:gd name="connsiteY1163" fmla="*/ 5948997 h 6407151"/>
              <a:gd name="connsiteX1164" fmla="*/ 5817176 w 11737976"/>
              <a:gd name="connsiteY1164" fmla="*/ 5946021 h 6407151"/>
              <a:gd name="connsiteX1165" fmla="*/ 5199011 w 11737976"/>
              <a:gd name="connsiteY1165" fmla="*/ 5945014 h 6407151"/>
              <a:gd name="connsiteX1166" fmla="*/ 5190384 w 11737976"/>
              <a:gd name="connsiteY1166" fmla="*/ 5947589 h 6407151"/>
              <a:gd name="connsiteX1167" fmla="*/ 5200151 w 11737976"/>
              <a:gd name="connsiteY1167" fmla="*/ 5952362 h 6407151"/>
              <a:gd name="connsiteX1168" fmla="*/ 5199011 w 11737976"/>
              <a:gd name="connsiteY1168" fmla="*/ 5945014 h 6407151"/>
              <a:gd name="connsiteX1169" fmla="*/ 5939256 w 11737976"/>
              <a:gd name="connsiteY1169" fmla="*/ 5943195 h 6407151"/>
              <a:gd name="connsiteX1170" fmla="*/ 5931672 w 11737976"/>
              <a:gd name="connsiteY1170" fmla="*/ 5949864 h 6407151"/>
              <a:gd name="connsiteX1171" fmla="*/ 5934302 w 11737976"/>
              <a:gd name="connsiteY1171" fmla="*/ 5954115 h 6407151"/>
              <a:gd name="connsiteX1172" fmla="*/ 5939256 w 11737976"/>
              <a:gd name="connsiteY1172" fmla="*/ 5943195 h 6407151"/>
              <a:gd name="connsiteX1173" fmla="*/ 5774181 w 11737976"/>
              <a:gd name="connsiteY1173" fmla="*/ 5943135 h 6407151"/>
              <a:gd name="connsiteX1174" fmla="*/ 5772837 w 11737976"/>
              <a:gd name="connsiteY1174" fmla="*/ 5951650 h 6407151"/>
              <a:gd name="connsiteX1175" fmla="*/ 5778436 w 11737976"/>
              <a:gd name="connsiteY1175" fmla="*/ 5957442 h 6407151"/>
              <a:gd name="connsiteX1176" fmla="*/ 5780511 w 11737976"/>
              <a:gd name="connsiteY1176" fmla="*/ 5953362 h 6407151"/>
              <a:gd name="connsiteX1177" fmla="*/ 5784981 w 11737976"/>
              <a:gd name="connsiteY1177" fmla="*/ 5949432 h 6407151"/>
              <a:gd name="connsiteX1178" fmla="*/ 5774181 w 11737976"/>
              <a:gd name="connsiteY1178" fmla="*/ 5943135 h 6407151"/>
              <a:gd name="connsiteX1179" fmla="*/ 7493247 w 11737976"/>
              <a:gd name="connsiteY1179" fmla="*/ 5942876 h 6407151"/>
              <a:gd name="connsiteX1180" fmla="*/ 7489908 w 11737976"/>
              <a:gd name="connsiteY1180" fmla="*/ 5945074 h 6407151"/>
              <a:gd name="connsiteX1181" fmla="*/ 7489176 w 11737976"/>
              <a:gd name="connsiteY1181" fmla="*/ 5949539 h 6407151"/>
              <a:gd name="connsiteX1182" fmla="*/ 7490479 w 11737976"/>
              <a:gd name="connsiteY1182" fmla="*/ 5950671 h 6407151"/>
              <a:gd name="connsiteX1183" fmla="*/ 7489461 w 11737976"/>
              <a:gd name="connsiteY1183" fmla="*/ 5952338 h 6407151"/>
              <a:gd name="connsiteX1184" fmla="*/ 7488159 w 11737976"/>
              <a:gd name="connsiteY1184" fmla="*/ 5951206 h 6407151"/>
              <a:gd name="connsiteX1185" fmla="*/ 7484819 w 11737976"/>
              <a:gd name="connsiteY1185" fmla="*/ 5953405 h 6407151"/>
              <a:gd name="connsiteX1186" fmla="*/ 7484088 w 11737976"/>
              <a:gd name="connsiteY1186" fmla="*/ 5957870 h 6407151"/>
              <a:gd name="connsiteX1187" fmla="*/ 7487711 w 11737976"/>
              <a:gd name="connsiteY1187" fmla="*/ 5958467 h 6407151"/>
              <a:gd name="connsiteX1188" fmla="*/ 7486694 w 11737976"/>
              <a:gd name="connsiteY1188" fmla="*/ 5960134 h 6407151"/>
              <a:gd name="connsiteX1189" fmla="*/ 7502003 w 11737976"/>
              <a:gd name="connsiteY1189" fmla="*/ 5975948 h 6407151"/>
              <a:gd name="connsiteX1190" fmla="*/ 7509581 w 11737976"/>
              <a:gd name="connsiteY1190" fmla="*/ 5974923 h 6407151"/>
              <a:gd name="connsiteX1191" fmla="*/ 7516096 w 11737976"/>
              <a:gd name="connsiteY1191" fmla="*/ 5980585 h 6407151"/>
              <a:gd name="connsiteX1192" fmla="*/ 7523915 w 11737976"/>
              <a:gd name="connsiteY1192" fmla="*/ 5987381 h 6407151"/>
              <a:gd name="connsiteX1193" fmla="*/ 7524934 w 11737976"/>
              <a:gd name="connsiteY1193" fmla="*/ 5985714 h 6407151"/>
              <a:gd name="connsiteX1194" fmla="*/ 7527254 w 11737976"/>
              <a:gd name="connsiteY1194" fmla="*/ 5985181 h 6407151"/>
              <a:gd name="connsiteX1195" fmla="*/ 7533484 w 11737976"/>
              <a:gd name="connsiteY1195" fmla="*/ 5988044 h 6407151"/>
              <a:gd name="connsiteX1196" fmla="*/ 7535805 w 11737976"/>
              <a:gd name="connsiteY1196" fmla="*/ 5987511 h 6407151"/>
              <a:gd name="connsiteX1197" fmla="*/ 7540448 w 11737976"/>
              <a:gd name="connsiteY1197" fmla="*/ 5986444 h 6407151"/>
              <a:gd name="connsiteX1198" fmla="*/ 7539876 w 11737976"/>
              <a:gd name="connsiteY1198" fmla="*/ 5980848 h 6407151"/>
              <a:gd name="connsiteX1199" fmla="*/ 7534949 w 11737976"/>
              <a:gd name="connsiteY1199" fmla="*/ 5979115 h 6407151"/>
              <a:gd name="connsiteX1200" fmla="*/ 7533646 w 11737976"/>
              <a:gd name="connsiteY1200" fmla="*/ 5977983 h 6407151"/>
              <a:gd name="connsiteX1201" fmla="*/ 7532343 w 11737976"/>
              <a:gd name="connsiteY1201" fmla="*/ 5976851 h 6407151"/>
              <a:gd name="connsiteX1202" fmla="*/ 7528434 w 11737976"/>
              <a:gd name="connsiteY1202" fmla="*/ 5973453 h 6407151"/>
              <a:gd name="connsiteX1203" fmla="*/ 7529450 w 11737976"/>
              <a:gd name="connsiteY1203" fmla="*/ 5971787 h 6407151"/>
              <a:gd name="connsiteX1204" fmla="*/ 7528148 w 11737976"/>
              <a:gd name="connsiteY1204" fmla="*/ 5970655 h 6407151"/>
              <a:gd name="connsiteX1205" fmla="*/ 7524809 w 11737976"/>
              <a:gd name="connsiteY1205" fmla="*/ 5972854 h 6407151"/>
              <a:gd name="connsiteX1206" fmla="*/ 7524077 w 11737976"/>
              <a:gd name="connsiteY1206" fmla="*/ 5977319 h 6407151"/>
              <a:gd name="connsiteX1207" fmla="*/ 7525380 w 11737976"/>
              <a:gd name="connsiteY1207" fmla="*/ 5978451 h 6407151"/>
              <a:gd name="connsiteX1208" fmla="*/ 7527987 w 11737976"/>
              <a:gd name="connsiteY1208" fmla="*/ 5980717 h 6407151"/>
              <a:gd name="connsiteX1209" fmla="*/ 7526969 w 11737976"/>
              <a:gd name="connsiteY1209" fmla="*/ 5982381 h 6407151"/>
              <a:gd name="connsiteX1210" fmla="*/ 7518132 w 11737976"/>
              <a:gd name="connsiteY1210" fmla="*/ 5977253 h 6407151"/>
              <a:gd name="connsiteX1211" fmla="*/ 7511616 w 11737976"/>
              <a:gd name="connsiteY1211" fmla="*/ 5971591 h 6407151"/>
              <a:gd name="connsiteX1212" fmla="*/ 7512634 w 11737976"/>
              <a:gd name="connsiteY1212" fmla="*/ 5969925 h 6407151"/>
              <a:gd name="connsiteX1213" fmla="*/ 7506117 w 11737976"/>
              <a:gd name="connsiteY1213" fmla="*/ 5964261 h 6407151"/>
              <a:gd name="connsiteX1214" fmla="*/ 7495853 w 11737976"/>
              <a:gd name="connsiteY1214" fmla="*/ 5945140 h 6407151"/>
              <a:gd name="connsiteX1215" fmla="*/ 7493247 w 11737976"/>
              <a:gd name="connsiteY1215" fmla="*/ 5942876 h 6407151"/>
              <a:gd name="connsiteX1216" fmla="*/ 7621101 w 11737976"/>
              <a:gd name="connsiteY1216" fmla="*/ 5942759 h 6407151"/>
              <a:gd name="connsiteX1217" fmla="*/ 7610580 w 11737976"/>
              <a:gd name="connsiteY1217" fmla="*/ 5943731 h 6407151"/>
              <a:gd name="connsiteX1218" fmla="*/ 7612375 w 11737976"/>
              <a:gd name="connsiteY1218" fmla="*/ 5958668 h 6407151"/>
              <a:gd name="connsiteX1219" fmla="*/ 7619639 w 11737976"/>
              <a:gd name="connsiteY1219" fmla="*/ 5964655 h 6407151"/>
              <a:gd name="connsiteX1220" fmla="*/ 7622764 w 11737976"/>
              <a:gd name="connsiteY1220" fmla="*/ 5959538 h 6407151"/>
              <a:gd name="connsiteX1221" fmla="*/ 7626144 w 11737976"/>
              <a:gd name="connsiteY1221" fmla="*/ 5957257 h 6407151"/>
              <a:gd name="connsiteX1222" fmla="*/ 7626930 w 11737976"/>
              <a:gd name="connsiteY1222" fmla="*/ 5952720 h 6407151"/>
              <a:gd name="connsiteX1223" fmla="*/ 7624591 w 11737976"/>
              <a:gd name="connsiteY1223" fmla="*/ 5953297 h 6407151"/>
              <a:gd name="connsiteX1224" fmla="*/ 7621101 w 11737976"/>
              <a:gd name="connsiteY1224" fmla="*/ 5942759 h 6407151"/>
              <a:gd name="connsiteX1225" fmla="*/ 5706076 w 11737976"/>
              <a:gd name="connsiteY1225" fmla="*/ 5942322 h 6407151"/>
              <a:gd name="connsiteX1226" fmla="*/ 5708718 w 11737976"/>
              <a:gd name="connsiteY1226" fmla="*/ 5944500 h 6407151"/>
              <a:gd name="connsiteX1227" fmla="*/ 5706076 w 11737976"/>
              <a:gd name="connsiteY1227" fmla="*/ 5942322 h 6407151"/>
              <a:gd name="connsiteX1228" fmla="*/ 5951448 w 11737976"/>
              <a:gd name="connsiteY1228" fmla="*/ 5941263 h 6407151"/>
              <a:gd name="connsiteX1229" fmla="*/ 5946221 w 11737976"/>
              <a:gd name="connsiteY1229" fmla="*/ 5943633 h 6407151"/>
              <a:gd name="connsiteX1230" fmla="*/ 5945733 w 11737976"/>
              <a:gd name="connsiteY1230" fmla="*/ 5951857 h 6407151"/>
              <a:gd name="connsiteX1231" fmla="*/ 5949579 w 11737976"/>
              <a:gd name="connsiteY1231" fmla="*/ 5956269 h 6407151"/>
              <a:gd name="connsiteX1232" fmla="*/ 5952470 w 11737976"/>
              <a:gd name="connsiteY1232" fmla="*/ 5953728 h 6407151"/>
              <a:gd name="connsiteX1233" fmla="*/ 5953022 w 11737976"/>
              <a:gd name="connsiteY1233" fmla="*/ 5951015 h 6407151"/>
              <a:gd name="connsiteX1234" fmla="*/ 5950896 w 11737976"/>
              <a:gd name="connsiteY1234" fmla="*/ 5943978 h 6407151"/>
              <a:gd name="connsiteX1235" fmla="*/ 5951448 w 11737976"/>
              <a:gd name="connsiteY1235" fmla="*/ 5941263 h 6407151"/>
              <a:gd name="connsiteX1236" fmla="*/ 5151941 w 11737976"/>
              <a:gd name="connsiteY1236" fmla="*/ 5940605 h 6407151"/>
              <a:gd name="connsiteX1237" fmla="*/ 5148406 w 11737976"/>
              <a:gd name="connsiteY1237" fmla="*/ 5945979 h 6407151"/>
              <a:gd name="connsiteX1238" fmla="*/ 5150305 w 11737976"/>
              <a:gd name="connsiteY1238" fmla="*/ 5949971 h 6407151"/>
              <a:gd name="connsiteX1239" fmla="*/ 5154425 w 11737976"/>
              <a:gd name="connsiteY1239" fmla="*/ 5952009 h 6407151"/>
              <a:gd name="connsiteX1240" fmla="*/ 5152944 w 11737976"/>
              <a:gd name="connsiteY1240" fmla="*/ 5953312 h 6407151"/>
              <a:gd name="connsiteX1241" fmla="*/ 5178504 w 11737976"/>
              <a:gd name="connsiteY1241" fmla="*/ 5976130 h 6407151"/>
              <a:gd name="connsiteX1242" fmla="*/ 5173725 w 11737976"/>
              <a:gd name="connsiteY1242" fmla="*/ 5975802 h 6407151"/>
              <a:gd name="connsiteX1243" fmla="*/ 5194506 w 11737976"/>
              <a:gd name="connsiteY1243" fmla="*/ 5998291 h 6407151"/>
              <a:gd name="connsiteX1244" fmla="*/ 5195988 w 11737976"/>
              <a:gd name="connsiteY1244" fmla="*/ 5996991 h 6407151"/>
              <a:gd name="connsiteX1245" fmla="*/ 5204157 w 11737976"/>
              <a:gd name="connsiteY1245" fmla="*/ 6010188 h 6407151"/>
              <a:gd name="connsiteX1246" fmla="*/ 5223456 w 11737976"/>
              <a:gd name="connsiteY1246" fmla="*/ 6033981 h 6407151"/>
              <a:gd name="connsiteX1247" fmla="*/ 5224364 w 11737976"/>
              <a:gd name="connsiteY1247" fmla="*/ 6035447 h 6407151"/>
              <a:gd name="connsiteX1248" fmla="*/ 5232773 w 11737976"/>
              <a:gd name="connsiteY1248" fmla="*/ 6041642 h 6407151"/>
              <a:gd name="connsiteX1249" fmla="*/ 5263204 w 11737976"/>
              <a:gd name="connsiteY1249" fmla="*/ 6076028 h 6407151"/>
              <a:gd name="connsiteX1250" fmla="*/ 5264684 w 11737976"/>
              <a:gd name="connsiteY1250" fmla="*/ 6074726 h 6407151"/>
              <a:gd name="connsiteX1251" fmla="*/ 5265019 w 11737976"/>
              <a:gd name="connsiteY1251" fmla="*/ 6078961 h 6407151"/>
              <a:gd name="connsiteX1252" fmla="*/ 5265927 w 11737976"/>
              <a:gd name="connsiteY1252" fmla="*/ 6080427 h 6407151"/>
              <a:gd name="connsiteX1253" fmla="*/ 5273189 w 11737976"/>
              <a:gd name="connsiteY1253" fmla="*/ 6092160 h 6407151"/>
              <a:gd name="connsiteX1254" fmla="*/ 5275003 w 11737976"/>
              <a:gd name="connsiteY1254" fmla="*/ 6095093 h 6407151"/>
              <a:gd name="connsiteX1255" fmla="*/ 5272042 w 11737976"/>
              <a:gd name="connsiteY1255" fmla="*/ 6097697 h 6407151"/>
              <a:gd name="connsiteX1256" fmla="*/ 5270561 w 11737976"/>
              <a:gd name="connsiteY1256" fmla="*/ 6099000 h 6407151"/>
              <a:gd name="connsiteX1257" fmla="*/ 5275434 w 11737976"/>
              <a:gd name="connsiteY1257" fmla="*/ 6110568 h 6407151"/>
              <a:gd name="connsiteX1258" fmla="*/ 5278731 w 11737976"/>
              <a:gd name="connsiteY1258" fmla="*/ 6112198 h 6407151"/>
              <a:gd name="connsiteX1259" fmla="*/ 5280210 w 11737976"/>
              <a:gd name="connsiteY1259" fmla="*/ 6110896 h 6407151"/>
              <a:gd name="connsiteX1260" fmla="*/ 5280785 w 11737976"/>
              <a:gd name="connsiteY1260" fmla="*/ 6108129 h 6407151"/>
              <a:gd name="connsiteX1261" fmla="*/ 5278395 w 11737976"/>
              <a:gd name="connsiteY1261" fmla="*/ 6107962 h 6407151"/>
              <a:gd name="connsiteX1262" fmla="*/ 5274431 w 11737976"/>
              <a:gd name="connsiteY1262" fmla="*/ 6097862 h 6407151"/>
              <a:gd name="connsiteX1263" fmla="*/ 5275912 w 11737976"/>
              <a:gd name="connsiteY1263" fmla="*/ 6096559 h 6407151"/>
              <a:gd name="connsiteX1264" fmla="*/ 5280450 w 11737976"/>
              <a:gd name="connsiteY1264" fmla="*/ 6103892 h 6407151"/>
              <a:gd name="connsiteX1265" fmla="*/ 5284894 w 11737976"/>
              <a:gd name="connsiteY1265" fmla="*/ 6099984 h 6407151"/>
              <a:gd name="connsiteX1266" fmla="*/ 5291246 w 11737976"/>
              <a:gd name="connsiteY1266" fmla="*/ 6110250 h 6407151"/>
              <a:gd name="connsiteX1267" fmla="*/ 5292727 w 11737976"/>
              <a:gd name="connsiteY1267" fmla="*/ 6108948 h 6407151"/>
              <a:gd name="connsiteX1268" fmla="*/ 5293635 w 11737976"/>
              <a:gd name="connsiteY1268" fmla="*/ 6110415 h 6407151"/>
              <a:gd name="connsiteX1269" fmla="*/ 5296693 w 11737976"/>
              <a:gd name="connsiteY1269" fmla="*/ 6119050 h 6407151"/>
              <a:gd name="connsiteX1270" fmla="*/ 5311454 w 11737976"/>
              <a:gd name="connsiteY1270" fmla="*/ 6135510 h 6407151"/>
              <a:gd name="connsiteX1271" fmla="*/ 5312362 w 11737976"/>
              <a:gd name="connsiteY1271" fmla="*/ 6136977 h 6407151"/>
              <a:gd name="connsiteX1272" fmla="*/ 5315659 w 11737976"/>
              <a:gd name="connsiteY1272" fmla="*/ 6138608 h 6407151"/>
              <a:gd name="connsiteX1273" fmla="*/ 5316566 w 11737976"/>
              <a:gd name="connsiteY1273" fmla="*/ 6140074 h 6407151"/>
              <a:gd name="connsiteX1274" fmla="*/ 5331997 w 11737976"/>
              <a:gd name="connsiteY1274" fmla="*/ 6165005 h 6407151"/>
              <a:gd name="connsiteX1275" fmla="*/ 5336774 w 11737976"/>
              <a:gd name="connsiteY1275" fmla="*/ 6165333 h 6407151"/>
              <a:gd name="connsiteX1276" fmla="*/ 5340310 w 11737976"/>
              <a:gd name="connsiteY1276" fmla="*/ 6159960 h 6407151"/>
              <a:gd name="connsiteX1277" fmla="*/ 5334529 w 11737976"/>
              <a:gd name="connsiteY1277" fmla="*/ 6146926 h 6407151"/>
              <a:gd name="connsiteX1278" fmla="*/ 5323969 w 11737976"/>
              <a:gd name="connsiteY1278" fmla="*/ 6133562 h 6407151"/>
              <a:gd name="connsiteX1279" fmla="*/ 5318191 w 11737976"/>
              <a:gd name="connsiteY1279" fmla="*/ 6120528 h 6407151"/>
              <a:gd name="connsiteX1280" fmla="*/ 5314990 w 11737976"/>
              <a:gd name="connsiteY1280" fmla="*/ 6130136 h 6407151"/>
              <a:gd name="connsiteX1281" fmla="*/ 5302617 w 11737976"/>
              <a:gd name="connsiteY1281" fmla="*/ 6113841 h 6407151"/>
              <a:gd name="connsiteX1282" fmla="*/ 5298078 w 11737976"/>
              <a:gd name="connsiteY1282" fmla="*/ 6106508 h 6407151"/>
              <a:gd name="connsiteX1283" fmla="*/ 5299558 w 11737976"/>
              <a:gd name="connsiteY1283" fmla="*/ 6105206 h 6407151"/>
              <a:gd name="connsiteX1284" fmla="*/ 5284224 w 11737976"/>
              <a:gd name="connsiteY1284" fmla="*/ 6091516 h 6407151"/>
              <a:gd name="connsiteX1285" fmla="*/ 5279446 w 11737976"/>
              <a:gd name="connsiteY1285" fmla="*/ 6091186 h 6407151"/>
              <a:gd name="connsiteX1286" fmla="*/ 5277630 w 11737976"/>
              <a:gd name="connsiteY1286" fmla="*/ 6088253 h 6407151"/>
              <a:gd name="connsiteX1287" fmla="*/ 5270369 w 11737976"/>
              <a:gd name="connsiteY1287" fmla="*/ 6076521 h 6407151"/>
              <a:gd name="connsiteX1288" fmla="*/ 5274239 w 11737976"/>
              <a:gd name="connsiteY1288" fmla="*/ 6075383 h 6407151"/>
              <a:gd name="connsiteX1289" fmla="*/ 5274812 w 11737976"/>
              <a:gd name="connsiteY1289" fmla="*/ 6072613 h 6407151"/>
              <a:gd name="connsiteX1290" fmla="*/ 5269462 w 11737976"/>
              <a:gd name="connsiteY1290" fmla="*/ 6075054 h 6407151"/>
              <a:gd name="connsiteX1291" fmla="*/ 5270036 w 11737976"/>
              <a:gd name="connsiteY1291" fmla="*/ 6072287 h 6407151"/>
              <a:gd name="connsiteX1292" fmla="*/ 5264158 w 11737976"/>
              <a:gd name="connsiteY1292" fmla="*/ 6048012 h 6407151"/>
              <a:gd name="connsiteX1293" fmla="*/ 5247007 w 11737976"/>
              <a:gd name="connsiteY1293" fmla="*/ 6031387 h 6407151"/>
              <a:gd name="connsiteX1294" fmla="*/ 5238696 w 11737976"/>
              <a:gd name="connsiteY1294" fmla="*/ 6036434 h 6407151"/>
              <a:gd name="connsiteX1295" fmla="*/ 5237214 w 11737976"/>
              <a:gd name="connsiteY1295" fmla="*/ 6037736 h 6407151"/>
              <a:gd name="connsiteX1296" fmla="*/ 5228808 w 11737976"/>
              <a:gd name="connsiteY1296" fmla="*/ 6031540 h 6407151"/>
              <a:gd name="connsiteX1297" fmla="*/ 5229381 w 11737976"/>
              <a:gd name="connsiteY1297" fmla="*/ 6028772 h 6407151"/>
              <a:gd name="connsiteX1298" fmla="*/ 5232342 w 11737976"/>
              <a:gd name="connsiteY1298" fmla="*/ 6026167 h 6407151"/>
              <a:gd name="connsiteX1299" fmla="*/ 5233824 w 11737976"/>
              <a:gd name="connsiteY1299" fmla="*/ 6024864 h 6407151"/>
              <a:gd name="connsiteX1300" fmla="*/ 5234396 w 11737976"/>
              <a:gd name="connsiteY1300" fmla="*/ 6022096 h 6407151"/>
              <a:gd name="connsiteX1301" fmla="*/ 5232916 w 11737976"/>
              <a:gd name="connsiteY1301" fmla="*/ 6023398 h 6407151"/>
              <a:gd name="connsiteX1302" fmla="*/ 5231435 w 11737976"/>
              <a:gd name="connsiteY1302" fmla="*/ 6024700 h 6407151"/>
              <a:gd name="connsiteX1303" fmla="*/ 5228473 w 11737976"/>
              <a:gd name="connsiteY1303" fmla="*/ 6027305 h 6407151"/>
              <a:gd name="connsiteX1304" fmla="*/ 5210080 w 11737976"/>
              <a:gd name="connsiteY1304" fmla="*/ 6004979 h 6407151"/>
              <a:gd name="connsiteX1305" fmla="*/ 5201911 w 11737976"/>
              <a:gd name="connsiteY1305" fmla="*/ 5991781 h 6407151"/>
              <a:gd name="connsiteX1306" fmla="*/ 5189920 w 11737976"/>
              <a:gd name="connsiteY1306" fmla="*/ 5950237 h 6407151"/>
              <a:gd name="connsiteX1307" fmla="*/ 5170237 w 11737976"/>
              <a:gd name="connsiteY1307" fmla="*/ 5951693 h 6407151"/>
              <a:gd name="connsiteX1308" fmla="*/ 5157052 w 11737976"/>
              <a:gd name="connsiteY1308" fmla="*/ 5945169 h 6407151"/>
              <a:gd name="connsiteX1309" fmla="*/ 5155237 w 11737976"/>
              <a:gd name="connsiteY1309" fmla="*/ 5942237 h 6407151"/>
              <a:gd name="connsiteX1310" fmla="*/ 5151941 w 11737976"/>
              <a:gd name="connsiteY1310" fmla="*/ 5940605 h 6407151"/>
              <a:gd name="connsiteX1311" fmla="*/ 5476572 w 11737976"/>
              <a:gd name="connsiteY1311" fmla="*/ 5939496 h 6407151"/>
              <a:gd name="connsiteX1312" fmla="*/ 5471653 w 11737976"/>
              <a:gd name="connsiteY1312" fmla="*/ 5942518 h 6407151"/>
              <a:gd name="connsiteX1313" fmla="*/ 5468729 w 11737976"/>
              <a:gd name="connsiteY1313" fmla="*/ 5946116 h 6407151"/>
              <a:gd name="connsiteX1314" fmla="*/ 5468027 w 11737976"/>
              <a:gd name="connsiteY1314" fmla="*/ 5947759 h 6407151"/>
              <a:gd name="connsiteX1315" fmla="*/ 5466507 w 11737976"/>
              <a:gd name="connsiteY1315" fmla="*/ 5949681 h 6407151"/>
              <a:gd name="connsiteX1316" fmla="*/ 5476572 w 11737976"/>
              <a:gd name="connsiteY1316" fmla="*/ 5939496 h 6407151"/>
              <a:gd name="connsiteX1317" fmla="*/ 5853829 w 11737976"/>
              <a:gd name="connsiteY1317" fmla="*/ 5938732 h 6407151"/>
              <a:gd name="connsiteX1318" fmla="*/ 5853306 w 11737976"/>
              <a:gd name="connsiteY1318" fmla="*/ 5941536 h 6407151"/>
              <a:gd name="connsiteX1319" fmla="*/ 5854245 w 11737976"/>
              <a:gd name="connsiteY1319" fmla="*/ 5943055 h 6407151"/>
              <a:gd name="connsiteX1320" fmla="*/ 5853722 w 11737976"/>
              <a:gd name="connsiteY1320" fmla="*/ 5945858 h 6407151"/>
              <a:gd name="connsiteX1321" fmla="*/ 5849856 w 11737976"/>
              <a:gd name="connsiteY1321" fmla="*/ 5946914 h 6407151"/>
              <a:gd name="connsiteX1322" fmla="*/ 5849334 w 11737976"/>
              <a:gd name="connsiteY1322" fmla="*/ 5949718 h 6407151"/>
              <a:gd name="connsiteX1323" fmla="*/ 5856124 w 11737976"/>
              <a:gd name="connsiteY1323" fmla="*/ 5946090 h 6407151"/>
              <a:gd name="connsiteX1324" fmla="*/ 5858002 w 11737976"/>
              <a:gd name="connsiteY1324" fmla="*/ 5949126 h 6407151"/>
              <a:gd name="connsiteX1325" fmla="*/ 5863332 w 11737976"/>
              <a:gd name="connsiteY1325" fmla="*/ 5946785 h 6407151"/>
              <a:gd name="connsiteX1326" fmla="*/ 5865318 w 11737976"/>
              <a:gd name="connsiteY1326" fmla="*/ 5942693 h 6407151"/>
              <a:gd name="connsiteX1327" fmla="*/ 5859573 w 11737976"/>
              <a:gd name="connsiteY1327" fmla="*/ 5940713 h 6407151"/>
              <a:gd name="connsiteX1328" fmla="*/ 5858634 w 11737976"/>
              <a:gd name="connsiteY1328" fmla="*/ 5939195 h 6407151"/>
              <a:gd name="connsiteX1329" fmla="*/ 5856232 w 11737976"/>
              <a:gd name="connsiteY1329" fmla="*/ 5938964 h 6407151"/>
              <a:gd name="connsiteX1330" fmla="*/ 5853829 w 11737976"/>
              <a:gd name="connsiteY1330" fmla="*/ 5938732 h 6407151"/>
              <a:gd name="connsiteX1331" fmla="*/ 5597269 w 11737976"/>
              <a:gd name="connsiteY1331" fmla="*/ 5938481 h 6407151"/>
              <a:gd name="connsiteX1332" fmla="*/ 5589820 w 11737976"/>
              <a:gd name="connsiteY1332" fmla="*/ 5945033 h 6407151"/>
              <a:gd name="connsiteX1333" fmla="*/ 5599644 w 11737976"/>
              <a:gd name="connsiteY1333" fmla="*/ 5949755 h 6407151"/>
              <a:gd name="connsiteX1334" fmla="*/ 5597269 w 11737976"/>
              <a:gd name="connsiteY1334" fmla="*/ 5938481 h 6407151"/>
              <a:gd name="connsiteX1335" fmla="*/ 5144285 w 11737976"/>
              <a:gd name="connsiteY1335" fmla="*/ 5931750 h 6407151"/>
              <a:gd name="connsiteX1336" fmla="*/ 5144221 w 11737976"/>
              <a:gd name="connsiteY1336" fmla="*/ 5936604 h 6407151"/>
              <a:gd name="connsiteX1337" fmla="*/ 5148295 w 11737976"/>
              <a:gd name="connsiteY1337" fmla="*/ 5934622 h 6407151"/>
              <a:gd name="connsiteX1338" fmla="*/ 5144285 w 11737976"/>
              <a:gd name="connsiteY1338" fmla="*/ 5931750 h 6407151"/>
              <a:gd name="connsiteX1339" fmla="*/ 5766818 w 11737976"/>
              <a:gd name="connsiteY1339" fmla="*/ 5927183 h 6407151"/>
              <a:gd name="connsiteX1340" fmla="*/ 5760858 w 11737976"/>
              <a:gd name="connsiteY1340" fmla="*/ 5932424 h 6407151"/>
              <a:gd name="connsiteX1341" fmla="*/ 5766733 w 11737976"/>
              <a:gd name="connsiteY1341" fmla="*/ 5938198 h 6407151"/>
              <a:gd name="connsiteX1342" fmla="*/ 5766818 w 11737976"/>
              <a:gd name="connsiteY1342" fmla="*/ 5927183 h 6407151"/>
              <a:gd name="connsiteX1343" fmla="*/ 7590956 w 11737976"/>
              <a:gd name="connsiteY1343" fmla="*/ 5927057 h 6407151"/>
              <a:gd name="connsiteX1344" fmla="*/ 7585785 w 11737976"/>
              <a:gd name="connsiteY1344" fmla="*/ 5935523 h 6407151"/>
              <a:gd name="connsiteX1345" fmla="*/ 7596569 w 11737976"/>
              <a:gd name="connsiteY1345" fmla="*/ 5937121 h 6407151"/>
              <a:gd name="connsiteX1346" fmla="*/ 7590956 w 11737976"/>
              <a:gd name="connsiteY1346" fmla="*/ 5927057 h 6407151"/>
              <a:gd name="connsiteX1347" fmla="*/ 5734275 w 11737976"/>
              <a:gd name="connsiteY1347" fmla="*/ 5926537 h 6407151"/>
              <a:gd name="connsiteX1348" fmla="*/ 5733675 w 11737976"/>
              <a:gd name="connsiteY1348" fmla="*/ 5929322 h 6407151"/>
              <a:gd name="connsiteX1349" fmla="*/ 5735484 w 11737976"/>
              <a:gd name="connsiteY1349" fmla="*/ 5932244 h 6407151"/>
              <a:gd name="connsiteX1350" fmla="*/ 5737892 w 11737976"/>
              <a:gd name="connsiteY1350" fmla="*/ 5932382 h 6407151"/>
              <a:gd name="connsiteX1351" fmla="*/ 5735786 w 11737976"/>
              <a:gd name="connsiteY1351" fmla="*/ 5936490 h 6407151"/>
              <a:gd name="connsiteX1352" fmla="*/ 5734281 w 11737976"/>
              <a:gd name="connsiteY1352" fmla="*/ 5937814 h 6407151"/>
              <a:gd name="connsiteX1353" fmla="*/ 5733376 w 11737976"/>
              <a:gd name="connsiteY1353" fmla="*/ 5936352 h 6407151"/>
              <a:gd name="connsiteX1354" fmla="*/ 5730368 w 11737976"/>
              <a:gd name="connsiteY1354" fmla="*/ 5938999 h 6407151"/>
              <a:gd name="connsiteX1355" fmla="*/ 5729767 w 11737976"/>
              <a:gd name="connsiteY1355" fmla="*/ 5941783 h 6407151"/>
              <a:gd name="connsiteX1356" fmla="*/ 5732177 w 11737976"/>
              <a:gd name="connsiteY1356" fmla="*/ 5941921 h 6407151"/>
              <a:gd name="connsiteX1357" fmla="*/ 5733081 w 11737976"/>
              <a:gd name="connsiteY1357" fmla="*/ 5943382 h 6407151"/>
              <a:gd name="connsiteX1358" fmla="*/ 5732480 w 11737976"/>
              <a:gd name="connsiteY1358" fmla="*/ 5946167 h 6407151"/>
              <a:gd name="connsiteX1359" fmla="*/ 5730070 w 11737976"/>
              <a:gd name="connsiteY1359" fmla="*/ 5946029 h 6407151"/>
              <a:gd name="connsiteX1360" fmla="*/ 5724651 w 11737976"/>
              <a:gd name="connsiteY1360" fmla="*/ 5948539 h 6407151"/>
              <a:gd name="connsiteX1361" fmla="*/ 5721641 w 11737976"/>
              <a:gd name="connsiteY1361" fmla="*/ 5951184 h 6407151"/>
              <a:gd name="connsiteX1362" fmla="*/ 5724955 w 11737976"/>
              <a:gd name="connsiteY1362" fmla="*/ 5952783 h 6407151"/>
              <a:gd name="connsiteX1363" fmla="*/ 5728869 w 11737976"/>
              <a:gd name="connsiteY1363" fmla="*/ 5951599 h 6407151"/>
              <a:gd name="connsiteX1364" fmla="*/ 5732783 w 11737976"/>
              <a:gd name="connsiteY1364" fmla="*/ 5950412 h 6407151"/>
              <a:gd name="connsiteX1365" fmla="*/ 5734288 w 11737976"/>
              <a:gd name="connsiteY1365" fmla="*/ 5949089 h 6407151"/>
              <a:gd name="connsiteX1366" fmla="*/ 5735793 w 11737976"/>
              <a:gd name="connsiteY1366" fmla="*/ 5947766 h 6407151"/>
              <a:gd name="connsiteX1367" fmla="*/ 5736994 w 11737976"/>
              <a:gd name="connsiteY1367" fmla="*/ 5942196 h 6407151"/>
              <a:gd name="connsiteX1368" fmla="*/ 5739404 w 11737976"/>
              <a:gd name="connsiteY1368" fmla="*/ 5942335 h 6407151"/>
              <a:gd name="connsiteX1369" fmla="*/ 5746334 w 11737976"/>
              <a:gd name="connsiteY1369" fmla="*/ 5949775 h 6407151"/>
              <a:gd name="connsiteX1370" fmla="*/ 5750249 w 11737976"/>
              <a:gd name="connsiteY1370" fmla="*/ 5948591 h 6407151"/>
              <a:gd name="connsiteX1371" fmla="*/ 5750850 w 11737976"/>
              <a:gd name="connsiteY1371" fmla="*/ 5945805 h 6407151"/>
              <a:gd name="connsiteX1372" fmla="*/ 5749947 w 11737976"/>
              <a:gd name="connsiteY1372" fmla="*/ 5944346 h 6407151"/>
              <a:gd name="connsiteX1373" fmla="*/ 5743919 w 11737976"/>
              <a:gd name="connsiteY1373" fmla="*/ 5938363 h 6407151"/>
              <a:gd name="connsiteX1374" fmla="*/ 5741509 w 11737976"/>
              <a:gd name="connsiteY1374" fmla="*/ 5938226 h 6407151"/>
              <a:gd name="connsiteX1375" fmla="*/ 5743616 w 11737976"/>
              <a:gd name="connsiteY1375" fmla="*/ 5934117 h 6407151"/>
              <a:gd name="connsiteX1376" fmla="*/ 5746025 w 11737976"/>
              <a:gd name="connsiteY1376" fmla="*/ 5934255 h 6407151"/>
              <a:gd name="connsiteX1377" fmla="*/ 5749636 w 11737976"/>
              <a:gd name="connsiteY1377" fmla="*/ 5928823 h 6407151"/>
              <a:gd name="connsiteX1378" fmla="*/ 5748731 w 11737976"/>
              <a:gd name="connsiteY1378" fmla="*/ 5927363 h 6407151"/>
              <a:gd name="connsiteX1379" fmla="*/ 5741807 w 11737976"/>
              <a:gd name="connsiteY1379" fmla="*/ 5931195 h 6407151"/>
              <a:gd name="connsiteX1380" fmla="*/ 5740903 w 11737976"/>
              <a:gd name="connsiteY1380" fmla="*/ 5929735 h 6407151"/>
              <a:gd name="connsiteX1381" fmla="*/ 5739094 w 11737976"/>
              <a:gd name="connsiteY1381" fmla="*/ 5926813 h 6407151"/>
              <a:gd name="connsiteX1382" fmla="*/ 5736685 w 11737976"/>
              <a:gd name="connsiteY1382" fmla="*/ 5926674 h 6407151"/>
              <a:gd name="connsiteX1383" fmla="*/ 5734275 w 11737976"/>
              <a:gd name="connsiteY1383" fmla="*/ 5926537 h 6407151"/>
              <a:gd name="connsiteX1384" fmla="*/ 5289538 w 11737976"/>
              <a:gd name="connsiteY1384" fmla="*/ 5925719 h 6407151"/>
              <a:gd name="connsiteX1385" fmla="*/ 5283160 w 11737976"/>
              <a:gd name="connsiteY1385" fmla="*/ 5926769 h 6407151"/>
              <a:gd name="connsiteX1386" fmla="*/ 5281017 w 11737976"/>
              <a:gd name="connsiteY1386" fmla="*/ 5931823 h 6407151"/>
              <a:gd name="connsiteX1387" fmla="*/ 5290468 w 11737976"/>
              <a:gd name="connsiteY1387" fmla="*/ 5938575 h 6407151"/>
              <a:gd name="connsiteX1388" fmla="*/ 5289538 w 11737976"/>
              <a:gd name="connsiteY1388" fmla="*/ 5925719 h 6407151"/>
              <a:gd name="connsiteX1389" fmla="*/ 5499264 w 11737976"/>
              <a:gd name="connsiteY1389" fmla="*/ 5924607 h 6407151"/>
              <a:gd name="connsiteX1390" fmla="*/ 5495424 w 11737976"/>
              <a:gd name="connsiteY1390" fmla="*/ 5925717 h 6407151"/>
              <a:gd name="connsiteX1391" fmla="*/ 5493401 w 11737976"/>
              <a:gd name="connsiteY1391" fmla="*/ 5929764 h 6407151"/>
              <a:gd name="connsiteX1392" fmla="*/ 5494309 w 11737976"/>
              <a:gd name="connsiteY1392" fmla="*/ 5931232 h 6407151"/>
              <a:gd name="connsiteX1393" fmla="*/ 5492843 w 11737976"/>
              <a:gd name="connsiteY1393" fmla="*/ 5932521 h 6407151"/>
              <a:gd name="connsiteX1394" fmla="*/ 5491935 w 11737976"/>
              <a:gd name="connsiteY1394" fmla="*/ 5931053 h 6407151"/>
              <a:gd name="connsiteX1395" fmla="*/ 5488093 w 11737976"/>
              <a:gd name="connsiteY1395" fmla="*/ 5932164 h 6407151"/>
              <a:gd name="connsiteX1396" fmla="*/ 5486070 w 11737976"/>
              <a:gd name="connsiteY1396" fmla="*/ 5936210 h 6407151"/>
              <a:gd name="connsiteX1397" fmla="*/ 5489354 w 11737976"/>
              <a:gd name="connsiteY1397" fmla="*/ 5937857 h 6407151"/>
              <a:gd name="connsiteX1398" fmla="*/ 5487888 w 11737976"/>
              <a:gd name="connsiteY1398" fmla="*/ 5939146 h 6407151"/>
              <a:gd name="connsiteX1399" fmla="*/ 5497817 w 11737976"/>
              <a:gd name="connsiteY1399" fmla="*/ 5958789 h 6407151"/>
              <a:gd name="connsiteX1400" fmla="*/ 5505359 w 11737976"/>
              <a:gd name="connsiteY1400" fmla="*/ 5960057 h 6407151"/>
              <a:gd name="connsiteX1401" fmla="*/ 5509901 w 11737976"/>
              <a:gd name="connsiteY1401" fmla="*/ 5967398 h 6407151"/>
              <a:gd name="connsiteX1402" fmla="*/ 5515354 w 11737976"/>
              <a:gd name="connsiteY1402" fmla="*/ 5976206 h 6407151"/>
              <a:gd name="connsiteX1403" fmla="*/ 5516820 w 11737976"/>
              <a:gd name="connsiteY1403" fmla="*/ 5974917 h 6407151"/>
              <a:gd name="connsiteX1404" fmla="*/ 5519194 w 11737976"/>
              <a:gd name="connsiteY1404" fmla="*/ 5975095 h 6407151"/>
              <a:gd name="connsiteX1405" fmla="*/ 5524294 w 11737976"/>
              <a:gd name="connsiteY1405" fmla="*/ 5979678 h 6407151"/>
              <a:gd name="connsiteX1406" fmla="*/ 5526670 w 11737976"/>
              <a:gd name="connsiteY1406" fmla="*/ 5979856 h 6407151"/>
              <a:gd name="connsiteX1407" fmla="*/ 5531419 w 11737976"/>
              <a:gd name="connsiteY1407" fmla="*/ 5980214 h 6407151"/>
              <a:gd name="connsiteX1408" fmla="*/ 5532533 w 11737976"/>
              <a:gd name="connsiteY1408" fmla="*/ 5974701 h 6407151"/>
              <a:gd name="connsiteX1409" fmla="*/ 5528342 w 11737976"/>
              <a:gd name="connsiteY1409" fmla="*/ 5971585 h 6407151"/>
              <a:gd name="connsiteX1410" fmla="*/ 5527434 w 11737976"/>
              <a:gd name="connsiteY1410" fmla="*/ 5970118 h 6407151"/>
              <a:gd name="connsiteX1411" fmla="*/ 5526525 w 11737976"/>
              <a:gd name="connsiteY1411" fmla="*/ 5968649 h 6407151"/>
              <a:gd name="connsiteX1412" fmla="*/ 5523799 w 11737976"/>
              <a:gd name="connsiteY1412" fmla="*/ 5964245 h 6407151"/>
              <a:gd name="connsiteX1413" fmla="*/ 5525264 w 11737976"/>
              <a:gd name="connsiteY1413" fmla="*/ 5962956 h 6407151"/>
              <a:gd name="connsiteX1414" fmla="*/ 5524356 w 11737976"/>
              <a:gd name="connsiteY1414" fmla="*/ 5961488 h 6407151"/>
              <a:gd name="connsiteX1415" fmla="*/ 5520514 w 11737976"/>
              <a:gd name="connsiteY1415" fmla="*/ 5962598 h 6407151"/>
              <a:gd name="connsiteX1416" fmla="*/ 5518492 w 11737976"/>
              <a:gd name="connsiteY1416" fmla="*/ 5966646 h 6407151"/>
              <a:gd name="connsiteX1417" fmla="*/ 5519401 w 11737976"/>
              <a:gd name="connsiteY1417" fmla="*/ 5968114 h 6407151"/>
              <a:gd name="connsiteX1418" fmla="*/ 5521218 w 11737976"/>
              <a:gd name="connsiteY1418" fmla="*/ 5971048 h 6407151"/>
              <a:gd name="connsiteX1419" fmla="*/ 5519752 w 11737976"/>
              <a:gd name="connsiteY1419" fmla="*/ 5972338 h 6407151"/>
              <a:gd name="connsiteX1420" fmla="*/ 5512834 w 11737976"/>
              <a:gd name="connsiteY1420" fmla="*/ 5964820 h 6407151"/>
              <a:gd name="connsiteX1421" fmla="*/ 5508290 w 11737976"/>
              <a:gd name="connsiteY1421" fmla="*/ 5957479 h 6407151"/>
              <a:gd name="connsiteX1422" fmla="*/ 5509757 w 11737976"/>
              <a:gd name="connsiteY1422" fmla="*/ 5956190 h 6407151"/>
              <a:gd name="connsiteX1423" fmla="*/ 5505213 w 11737976"/>
              <a:gd name="connsiteY1423" fmla="*/ 5948849 h 6407151"/>
              <a:gd name="connsiteX1424" fmla="*/ 5501082 w 11737976"/>
              <a:gd name="connsiteY1424" fmla="*/ 5927543 h 6407151"/>
              <a:gd name="connsiteX1425" fmla="*/ 5499264 w 11737976"/>
              <a:gd name="connsiteY1425" fmla="*/ 5924607 h 6407151"/>
              <a:gd name="connsiteX1426" fmla="*/ 5687541 w 11737976"/>
              <a:gd name="connsiteY1426" fmla="*/ 5924477 h 6407151"/>
              <a:gd name="connsiteX1427" fmla="*/ 5679293 w 11737976"/>
              <a:gd name="connsiteY1427" fmla="*/ 5930869 h 6407151"/>
              <a:gd name="connsiteX1428" fmla="*/ 5687541 w 11737976"/>
              <a:gd name="connsiteY1428" fmla="*/ 5924477 h 6407151"/>
              <a:gd name="connsiteX1429" fmla="*/ 6979305 w 11737976"/>
              <a:gd name="connsiteY1429" fmla="*/ 5924052 h 6407151"/>
              <a:gd name="connsiteX1430" fmla="*/ 6975921 w 11737976"/>
              <a:gd name="connsiteY1430" fmla="*/ 5929595 h 6407151"/>
              <a:gd name="connsiteX1431" fmla="*/ 6979694 w 11737976"/>
              <a:gd name="connsiteY1431" fmla="*/ 5932874 h 6407151"/>
              <a:gd name="connsiteX1432" fmla="*/ 6983078 w 11737976"/>
              <a:gd name="connsiteY1432" fmla="*/ 5927332 h 6407151"/>
              <a:gd name="connsiteX1433" fmla="*/ 6979305 w 11737976"/>
              <a:gd name="connsiteY1433" fmla="*/ 5924052 h 6407151"/>
              <a:gd name="connsiteX1434" fmla="*/ 5895559 w 11737976"/>
              <a:gd name="connsiteY1434" fmla="*/ 5923638 h 6407151"/>
              <a:gd name="connsiteX1435" fmla="*/ 5889129 w 11737976"/>
              <a:gd name="connsiteY1435" fmla="*/ 5925740 h 6407151"/>
              <a:gd name="connsiteX1436" fmla="*/ 5895559 w 11737976"/>
              <a:gd name="connsiteY1436" fmla="*/ 5923638 h 6407151"/>
              <a:gd name="connsiteX1437" fmla="*/ 5558114 w 11737976"/>
              <a:gd name="connsiteY1437" fmla="*/ 5923099 h 6407151"/>
              <a:gd name="connsiteX1438" fmla="*/ 5556231 w 11737976"/>
              <a:gd name="connsiteY1438" fmla="*/ 5931320 h 6407151"/>
              <a:gd name="connsiteX1439" fmla="*/ 5563127 w 11737976"/>
              <a:gd name="connsiteY1439" fmla="*/ 5927442 h 6407151"/>
              <a:gd name="connsiteX1440" fmla="*/ 5564972 w 11737976"/>
              <a:gd name="connsiteY1440" fmla="*/ 5924145 h 6407151"/>
              <a:gd name="connsiteX1441" fmla="*/ 5558114 w 11737976"/>
              <a:gd name="connsiteY1441" fmla="*/ 5923099 h 6407151"/>
              <a:gd name="connsiteX1442" fmla="*/ 7555860 w 11737976"/>
              <a:gd name="connsiteY1442" fmla="*/ 5922945 h 6407151"/>
              <a:gd name="connsiteX1443" fmla="*/ 7549002 w 11737976"/>
              <a:gd name="connsiteY1443" fmla="*/ 5923980 h 6407151"/>
              <a:gd name="connsiteX1444" fmla="*/ 7549640 w 11737976"/>
              <a:gd name="connsiteY1444" fmla="*/ 5932390 h 6407151"/>
              <a:gd name="connsiteX1445" fmla="*/ 7555077 w 11737976"/>
              <a:gd name="connsiteY1445" fmla="*/ 5926642 h 6407151"/>
              <a:gd name="connsiteX1446" fmla="*/ 7555860 w 11737976"/>
              <a:gd name="connsiteY1446" fmla="*/ 5922945 h 6407151"/>
              <a:gd name="connsiteX1447" fmla="*/ 7647196 w 11737976"/>
              <a:gd name="connsiteY1447" fmla="*/ 5919246 h 6407151"/>
              <a:gd name="connsiteX1448" fmla="*/ 7648315 w 11737976"/>
              <a:gd name="connsiteY1448" fmla="*/ 5924270 h 6407151"/>
              <a:gd name="connsiteX1449" fmla="*/ 7647196 w 11737976"/>
              <a:gd name="connsiteY1449" fmla="*/ 5919246 h 6407151"/>
              <a:gd name="connsiteX1450" fmla="*/ 7537207 w 11737976"/>
              <a:gd name="connsiteY1450" fmla="*/ 5918022 h 6407151"/>
              <a:gd name="connsiteX1451" fmla="*/ 7528235 w 11737976"/>
              <a:gd name="connsiteY1451" fmla="*/ 5918973 h 6407151"/>
              <a:gd name="connsiteX1452" fmla="*/ 7528365 w 11737976"/>
              <a:gd name="connsiteY1452" fmla="*/ 5920827 h 6407151"/>
              <a:gd name="connsiteX1453" fmla="*/ 7537849 w 11737976"/>
              <a:gd name="connsiteY1453" fmla="*/ 5922144 h 6407151"/>
              <a:gd name="connsiteX1454" fmla="*/ 7537207 w 11737976"/>
              <a:gd name="connsiteY1454" fmla="*/ 5918022 h 6407151"/>
              <a:gd name="connsiteX1455" fmla="*/ 5673339 w 11737976"/>
              <a:gd name="connsiteY1455" fmla="*/ 5916946 h 6407151"/>
              <a:gd name="connsiteX1456" fmla="*/ 5671822 w 11737976"/>
              <a:gd name="connsiteY1456" fmla="*/ 5918279 h 6407151"/>
              <a:gd name="connsiteX1457" fmla="*/ 5670306 w 11737976"/>
              <a:gd name="connsiteY1457" fmla="*/ 5919613 h 6407151"/>
              <a:gd name="connsiteX1458" fmla="*/ 5671210 w 11737976"/>
              <a:gd name="connsiteY1458" fmla="*/ 5921076 h 6407151"/>
              <a:gd name="connsiteX1459" fmla="*/ 5675441 w 11737976"/>
              <a:gd name="connsiteY1459" fmla="*/ 5924124 h 6407151"/>
              <a:gd name="connsiteX1460" fmla="*/ 5679991 w 11737976"/>
              <a:gd name="connsiteY1460" fmla="*/ 5920122 h 6407151"/>
              <a:gd name="connsiteX1461" fmla="*/ 5680604 w 11737976"/>
              <a:gd name="connsiteY1461" fmla="*/ 5917328 h 6407151"/>
              <a:gd name="connsiteX1462" fmla="*/ 5677571 w 11737976"/>
              <a:gd name="connsiteY1462" fmla="*/ 5919995 h 6407151"/>
              <a:gd name="connsiteX1463" fmla="*/ 5676053 w 11737976"/>
              <a:gd name="connsiteY1463" fmla="*/ 5921330 h 6407151"/>
              <a:gd name="connsiteX1464" fmla="*/ 5674244 w 11737976"/>
              <a:gd name="connsiteY1464" fmla="*/ 5918408 h 6407151"/>
              <a:gd name="connsiteX1465" fmla="*/ 5673339 w 11737976"/>
              <a:gd name="connsiteY1465" fmla="*/ 5916946 h 6407151"/>
              <a:gd name="connsiteX1466" fmla="*/ 5704789 w 11737976"/>
              <a:gd name="connsiteY1466" fmla="*/ 5916367 h 6407151"/>
              <a:gd name="connsiteX1467" fmla="*/ 5689501 w 11737976"/>
              <a:gd name="connsiteY1467" fmla="*/ 5920784 h 6407151"/>
              <a:gd name="connsiteX1468" fmla="*/ 5693264 w 11737976"/>
              <a:gd name="connsiteY1468" fmla="*/ 5937782 h 6407151"/>
              <a:gd name="connsiteX1469" fmla="*/ 5707997 w 11737976"/>
              <a:gd name="connsiteY1469" fmla="*/ 5936108 h 6407151"/>
              <a:gd name="connsiteX1470" fmla="*/ 5718353 w 11737976"/>
              <a:gd name="connsiteY1470" fmla="*/ 5938282 h 6407151"/>
              <a:gd name="connsiteX1471" fmla="*/ 5722175 w 11737976"/>
              <a:gd name="connsiteY1471" fmla="*/ 5937178 h 6407151"/>
              <a:gd name="connsiteX1472" fmla="*/ 5721271 w 11737976"/>
              <a:gd name="connsiteY1472" fmla="*/ 5935717 h 6407151"/>
              <a:gd name="connsiteX1473" fmla="*/ 5720367 w 11737976"/>
              <a:gd name="connsiteY1473" fmla="*/ 5934256 h 6407151"/>
              <a:gd name="connsiteX1474" fmla="*/ 5710009 w 11737976"/>
              <a:gd name="connsiteY1474" fmla="*/ 5932082 h 6407151"/>
              <a:gd name="connsiteX1475" fmla="*/ 5711469 w 11737976"/>
              <a:gd name="connsiteY1475" fmla="*/ 5930798 h 6407151"/>
              <a:gd name="connsiteX1476" fmla="*/ 5712024 w 11737976"/>
              <a:gd name="connsiteY1476" fmla="*/ 5928055 h 6407151"/>
              <a:gd name="connsiteX1477" fmla="*/ 5704789 w 11737976"/>
              <a:gd name="connsiteY1477" fmla="*/ 5916367 h 6407151"/>
              <a:gd name="connsiteX1478" fmla="*/ 7776740 w 11737976"/>
              <a:gd name="connsiteY1478" fmla="*/ 5915786 h 6407151"/>
              <a:gd name="connsiteX1479" fmla="*/ 7774672 w 11737976"/>
              <a:gd name="connsiteY1479" fmla="*/ 5919174 h 6407151"/>
              <a:gd name="connsiteX1480" fmla="*/ 7772341 w 11737976"/>
              <a:gd name="connsiteY1480" fmla="*/ 5919740 h 6407151"/>
              <a:gd name="connsiteX1481" fmla="*/ 7771468 w 11737976"/>
              <a:gd name="connsiteY1481" fmla="*/ 5923963 h 6407151"/>
              <a:gd name="connsiteX1482" fmla="*/ 7776740 w 11737976"/>
              <a:gd name="connsiteY1482" fmla="*/ 5915786 h 6407151"/>
              <a:gd name="connsiteX1483" fmla="*/ 5154908 w 11737976"/>
              <a:gd name="connsiteY1483" fmla="*/ 5915569 h 6407151"/>
              <a:gd name="connsiteX1484" fmla="*/ 5151141 w 11737976"/>
              <a:gd name="connsiteY1484" fmla="*/ 5916694 h 6407151"/>
              <a:gd name="connsiteX1485" fmla="*/ 5150574 w 11737976"/>
              <a:gd name="connsiteY1485" fmla="*/ 5919381 h 6407151"/>
              <a:gd name="connsiteX1486" fmla="*/ 5154080 w 11737976"/>
              <a:gd name="connsiteY1486" fmla="*/ 5925048 h 6407151"/>
              <a:gd name="connsiteX1487" fmla="*/ 5156402 w 11737976"/>
              <a:gd name="connsiteY1487" fmla="*/ 5925195 h 6407151"/>
              <a:gd name="connsiteX1488" fmla="*/ 5158416 w 11737976"/>
              <a:gd name="connsiteY1488" fmla="*/ 5921237 h 6407151"/>
              <a:gd name="connsiteX1489" fmla="*/ 5154908 w 11737976"/>
              <a:gd name="connsiteY1489" fmla="*/ 5915569 h 6407151"/>
              <a:gd name="connsiteX1490" fmla="*/ 5759830 w 11737976"/>
              <a:gd name="connsiteY1490" fmla="*/ 5915552 h 6407151"/>
              <a:gd name="connsiteX1491" fmla="*/ 5759079 w 11737976"/>
              <a:gd name="connsiteY1491" fmla="*/ 5918398 h 6407151"/>
              <a:gd name="connsiteX1492" fmla="*/ 5756706 w 11737976"/>
              <a:gd name="connsiteY1492" fmla="*/ 5922675 h 6407151"/>
              <a:gd name="connsiteX1493" fmla="*/ 5757583 w 11737976"/>
              <a:gd name="connsiteY1493" fmla="*/ 5924090 h 6407151"/>
              <a:gd name="connsiteX1494" fmla="*/ 5760834 w 11737976"/>
              <a:gd name="connsiteY1494" fmla="*/ 5921232 h 6407151"/>
              <a:gd name="connsiteX1495" fmla="*/ 5760706 w 11737976"/>
              <a:gd name="connsiteY1495" fmla="*/ 5916968 h 6407151"/>
              <a:gd name="connsiteX1496" fmla="*/ 5759830 w 11737976"/>
              <a:gd name="connsiteY1496" fmla="*/ 5915552 h 6407151"/>
              <a:gd name="connsiteX1497" fmla="*/ 5602092 w 11737976"/>
              <a:gd name="connsiteY1497" fmla="*/ 5913493 h 6407151"/>
              <a:gd name="connsiteX1498" fmla="*/ 5596243 w 11737976"/>
              <a:gd name="connsiteY1498" fmla="*/ 5914182 h 6407151"/>
              <a:gd name="connsiteX1499" fmla="*/ 5596674 w 11737976"/>
              <a:gd name="connsiteY1499" fmla="*/ 5918259 h 6407151"/>
              <a:gd name="connsiteX1500" fmla="*/ 5598460 w 11737976"/>
              <a:gd name="connsiteY1500" fmla="*/ 5921142 h 6407151"/>
              <a:gd name="connsiteX1501" fmla="*/ 5599351 w 11737976"/>
              <a:gd name="connsiteY1501" fmla="*/ 5922584 h 6407151"/>
              <a:gd name="connsiteX1502" fmla="*/ 5603847 w 11737976"/>
              <a:gd name="connsiteY1502" fmla="*/ 5923086 h 6407151"/>
              <a:gd name="connsiteX1503" fmla="*/ 5604770 w 11737976"/>
              <a:gd name="connsiteY1503" fmla="*/ 5917820 h 6407151"/>
              <a:gd name="connsiteX1504" fmla="*/ 5602984 w 11737976"/>
              <a:gd name="connsiteY1504" fmla="*/ 5914936 h 6407151"/>
              <a:gd name="connsiteX1505" fmla="*/ 5602092 w 11737976"/>
              <a:gd name="connsiteY1505" fmla="*/ 5913493 h 6407151"/>
              <a:gd name="connsiteX1506" fmla="*/ 5539768 w 11737976"/>
              <a:gd name="connsiteY1506" fmla="*/ 5912157 h 6407151"/>
              <a:gd name="connsiteX1507" fmla="*/ 5539342 w 11737976"/>
              <a:gd name="connsiteY1507" fmla="*/ 5913967 h 6407151"/>
              <a:gd name="connsiteX1508" fmla="*/ 5548009 w 11737976"/>
              <a:gd name="connsiteY1508" fmla="*/ 5918038 h 6407151"/>
              <a:gd name="connsiteX1509" fmla="*/ 5545794 w 11737976"/>
              <a:gd name="connsiteY1509" fmla="*/ 5912600 h 6407151"/>
              <a:gd name="connsiteX1510" fmla="*/ 5539768 w 11737976"/>
              <a:gd name="connsiteY1510" fmla="*/ 5912157 h 6407151"/>
              <a:gd name="connsiteX1511" fmla="*/ 7839304 w 11737976"/>
              <a:gd name="connsiteY1511" fmla="*/ 5908042 h 6407151"/>
              <a:gd name="connsiteX1512" fmla="*/ 7838955 w 11737976"/>
              <a:gd name="connsiteY1512" fmla="*/ 5908922 h 6407151"/>
              <a:gd name="connsiteX1513" fmla="*/ 7831584 w 11737976"/>
              <a:gd name="connsiteY1513" fmla="*/ 5914058 h 6407151"/>
              <a:gd name="connsiteX1514" fmla="*/ 7831675 w 11737976"/>
              <a:gd name="connsiteY1514" fmla="*/ 5915926 h 6407151"/>
              <a:gd name="connsiteX1515" fmla="*/ 7835547 w 11737976"/>
              <a:gd name="connsiteY1515" fmla="*/ 5917501 h 6407151"/>
              <a:gd name="connsiteX1516" fmla="*/ 7838955 w 11737976"/>
              <a:gd name="connsiteY1516" fmla="*/ 5908922 h 6407151"/>
              <a:gd name="connsiteX1517" fmla="*/ 7839189 w 11737976"/>
              <a:gd name="connsiteY1517" fmla="*/ 5908757 h 6407151"/>
              <a:gd name="connsiteX1518" fmla="*/ 7838592 w 11737976"/>
              <a:gd name="connsiteY1518" fmla="*/ 5912515 h 6407151"/>
              <a:gd name="connsiteX1519" fmla="*/ 7839507 w 11737976"/>
              <a:gd name="connsiteY1519" fmla="*/ 5908536 h 6407151"/>
              <a:gd name="connsiteX1520" fmla="*/ 7839189 w 11737976"/>
              <a:gd name="connsiteY1520" fmla="*/ 5908757 h 6407151"/>
              <a:gd name="connsiteX1521" fmla="*/ 7693684 w 11737976"/>
              <a:gd name="connsiteY1521" fmla="*/ 5907516 h 6407151"/>
              <a:gd name="connsiteX1522" fmla="*/ 7687993 w 11737976"/>
              <a:gd name="connsiteY1522" fmla="*/ 5908008 h 6407151"/>
              <a:gd name="connsiteX1523" fmla="*/ 7690686 w 11737976"/>
              <a:gd name="connsiteY1523" fmla="*/ 5913225 h 6407151"/>
              <a:gd name="connsiteX1524" fmla="*/ 7695675 w 11737976"/>
              <a:gd name="connsiteY1524" fmla="*/ 5914683 h 6407151"/>
              <a:gd name="connsiteX1525" fmla="*/ 7695156 w 11737976"/>
              <a:gd name="connsiteY1525" fmla="*/ 5909116 h 6407151"/>
              <a:gd name="connsiteX1526" fmla="*/ 7693684 w 11737976"/>
              <a:gd name="connsiteY1526" fmla="*/ 5907516 h 6407151"/>
              <a:gd name="connsiteX1527" fmla="*/ 7736576 w 11737976"/>
              <a:gd name="connsiteY1527" fmla="*/ 5906247 h 6407151"/>
              <a:gd name="connsiteX1528" fmla="*/ 7735550 w 11737976"/>
              <a:gd name="connsiteY1528" fmla="*/ 5907925 h 6407151"/>
              <a:gd name="connsiteX1529" fmla="*/ 7734820 w 11737976"/>
              <a:gd name="connsiteY1529" fmla="*/ 5912433 h 6407151"/>
              <a:gd name="connsiteX1530" fmla="*/ 7737167 w 11737976"/>
              <a:gd name="connsiteY1530" fmla="*/ 5911900 h 6407151"/>
              <a:gd name="connsiteX1531" fmla="*/ 7745089 w 11737976"/>
              <a:gd name="connsiteY1531" fmla="*/ 5918786 h 6407151"/>
              <a:gd name="connsiteX1532" fmla="*/ 7742012 w 11737976"/>
              <a:gd name="connsiteY1532" fmla="*/ 5923824 h 6407151"/>
              <a:gd name="connsiteX1533" fmla="*/ 7759616 w 11737976"/>
              <a:gd name="connsiteY1533" fmla="*/ 5931410 h 6407151"/>
              <a:gd name="connsiteX1534" fmla="*/ 7761808 w 11737976"/>
              <a:gd name="connsiteY1534" fmla="*/ 5917892 h 6407151"/>
              <a:gd name="connsiteX1535" fmla="*/ 7749488 w 11737976"/>
              <a:gd name="connsiteY1535" fmla="*/ 5914896 h 6407151"/>
              <a:gd name="connsiteX1536" fmla="*/ 7748463 w 11737976"/>
              <a:gd name="connsiteY1536" fmla="*/ 5916574 h 6407151"/>
              <a:gd name="connsiteX1537" fmla="*/ 7745525 w 11737976"/>
              <a:gd name="connsiteY1537" fmla="*/ 5911453 h 6407151"/>
              <a:gd name="connsiteX1538" fmla="*/ 7739218 w 11737976"/>
              <a:gd name="connsiteY1538" fmla="*/ 5908542 h 6407151"/>
              <a:gd name="connsiteX1539" fmla="*/ 7736576 w 11737976"/>
              <a:gd name="connsiteY1539" fmla="*/ 5906247 h 6407151"/>
              <a:gd name="connsiteX1540" fmla="*/ 5984577 w 11737976"/>
              <a:gd name="connsiteY1540" fmla="*/ 5905566 h 6407151"/>
              <a:gd name="connsiteX1541" fmla="*/ 5979214 w 11737976"/>
              <a:gd name="connsiteY1541" fmla="*/ 5908055 h 6407151"/>
              <a:gd name="connsiteX1542" fmla="*/ 5979509 w 11737976"/>
              <a:gd name="connsiteY1542" fmla="*/ 5912250 h 6407151"/>
              <a:gd name="connsiteX1543" fmla="*/ 5981294 w 11737976"/>
              <a:gd name="connsiteY1543" fmla="*/ 5915133 h 6407151"/>
              <a:gd name="connsiteX1544" fmla="*/ 5982186 w 11737976"/>
              <a:gd name="connsiteY1544" fmla="*/ 5916577 h 6407151"/>
              <a:gd name="connsiteX1545" fmla="*/ 5986059 w 11737976"/>
              <a:gd name="connsiteY1545" fmla="*/ 5915399 h 6407151"/>
              <a:gd name="connsiteX1546" fmla="*/ 5988147 w 11737976"/>
              <a:gd name="connsiteY1546" fmla="*/ 5911335 h 6407151"/>
              <a:gd name="connsiteX1547" fmla="*/ 5986362 w 11737976"/>
              <a:gd name="connsiteY1547" fmla="*/ 5908450 h 6407151"/>
              <a:gd name="connsiteX1548" fmla="*/ 5984577 w 11737976"/>
              <a:gd name="connsiteY1548" fmla="*/ 5905566 h 6407151"/>
              <a:gd name="connsiteX1549" fmla="*/ 7521999 w 11737976"/>
              <a:gd name="connsiteY1549" fmla="*/ 5905541 h 6407151"/>
              <a:gd name="connsiteX1550" fmla="*/ 7520870 w 11737976"/>
              <a:gd name="connsiteY1550" fmla="*/ 5907388 h 6407151"/>
              <a:gd name="connsiteX1551" fmla="*/ 7519742 w 11737976"/>
              <a:gd name="connsiteY1551" fmla="*/ 5909236 h 6407151"/>
              <a:gd name="connsiteX1552" fmla="*/ 7521078 w 11737976"/>
              <a:gd name="connsiteY1552" fmla="*/ 5910397 h 6407151"/>
              <a:gd name="connsiteX1553" fmla="*/ 7527551 w 11737976"/>
              <a:gd name="connsiteY1553" fmla="*/ 5913196 h 6407151"/>
              <a:gd name="connsiteX1554" fmla="*/ 7529809 w 11737976"/>
              <a:gd name="connsiteY1554" fmla="*/ 5909501 h 6407151"/>
              <a:gd name="connsiteX1555" fmla="*/ 7528472 w 11737976"/>
              <a:gd name="connsiteY1555" fmla="*/ 5908340 h 6407151"/>
              <a:gd name="connsiteX1556" fmla="*/ 7524671 w 11737976"/>
              <a:gd name="connsiteY1556" fmla="*/ 5907864 h 6407151"/>
              <a:gd name="connsiteX1557" fmla="*/ 7521999 w 11737976"/>
              <a:gd name="connsiteY1557" fmla="*/ 5905541 h 6407151"/>
              <a:gd name="connsiteX1558" fmla="*/ 5830748 w 11737976"/>
              <a:gd name="connsiteY1558" fmla="*/ 5904684 h 6407151"/>
              <a:gd name="connsiteX1559" fmla="*/ 5827929 w 11737976"/>
              <a:gd name="connsiteY1559" fmla="*/ 5907163 h 6407151"/>
              <a:gd name="connsiteX1560" fmla="*/ 5827514 w 11737976"/>
              <a:gd name="connsiteY1560" fmla="*/ 5907811 h 6407151"/>
              <a:gd name="connsiteX1561" fmla="*/ 5828839 w 11737976"/>
              <a:gd name="connsiteY1561" fmla="*/ 5908631 h 6407151"/>
              <a:gd name="connsiteX1562" fmla="*/ 5839339 w 11737976"/>
              <a:gd name="connsiteY1562" fmla="*/ 5922082 h 6407151"/>
              <a:gd name="connsiteX1563" fmla="*/ 5841567 w 11737976"/>
              <a:gd name="connsiteY1563" fmla="*/ 5929195 h 6407151"/>
              <a:gd name="connsiteX1564" fmla="*/ 5845294 w 11737976"/>
              <a:gd name="connsiteY1564" fmla="*/ 5928186 h 6407151"/>
              <a:gd name="connsiteX1565" fmla="*/ 5845793 w 11737976"/>
              <a:gd name="connsiteY1565" fmla="*/ 5925478 h 6407151"/>
              <a:gd name="connsiteX1566" fmla="*/ 5842158 w 11737976"/>
              <a:gd name="connsiteY1566" fmla="*/ 5919603 h 6407151"/>
              <a:gd name="connsiteX1567" fmla="*/ 5839020 w 11737976"/>
              <a:gd name="connsiteY1567" fmla="*/ 5911020 h 6407151"/>
              <a:gd name="connsiteX1568" fmla="*/ 5830748 w 11737976"/>
              <a:gd name="connsiteY1568" fmla="*/ 5904684 h 6407151"/>
              <a:gd name="connsiteX1569" fmla="*/ 7588151 w 11737976"/>
              <a:gd name="connsiteY1569" fmla="*/ 5901764 h 6407151"/>
              <a:gd name="connsiteX1570" fmla="*/ 7582770 w 11737976"/>
              <a:gd name="connsiteY1570" fmla="*/ 5904156 h 6407151"/>
              <a:gd name="connsiteX1571" fmla="*/ 7584391 w 11737976"/>
              <a:gd name="connsiteY1571" fmla="*/ 5907921 h 6407151"/>
              <a:gd name="connsiteX1572" fmla="*/ 7586952 w 11737976"/>
              <a:gd name="connsiteY1572" fmla="*/ 5910145 h 6407151"/>
              <a:gd name="connsiteX1573" fmla="*/ 7588230 w 11737976"/>
              <a:gd name="connsiteY1573" fmla="*/ 5911257 h 6407151"/>
              <a:gd name="connsiteX1574" fmla="*/ 7592673 w 11737976"/>
              <a:gd name="connsiteY1574" fmla="*/ 5910404 h 6407151"/>
              <a:gd name="connsiteX1575" fmla="*/ 7591992 w 11737976"/>
              <a:gd name="connsiteY1575" fmla="*/ 5905101 h 6407151"/>
              <a:gd name="connsiteX1576" fmla="*/ 7589431 w 11737976"/>
              <a:gd name="connsiteY1576" fmla="*/ 5902876 h 6407151"/>
              <a:gd name="connsiteX1577" fmla="*/ 7588151 w 11737976"/>
              <a:gd name="connsiteY1577" fmla="*/ 5901764 h 6407151"/>
              <a:gd name="connsiteX1578" fmla="*/ 5576874 w 11737976"/>
              <a:gd name="connsiteY1578" fmla="*/ 5901679 h 6407151"/>
              <a:gd name="connsiteX1579" fmla="*/ 5578984 w 11737976"/>
              <a:gd name="connsiteY1579" fmla="*/ 5906506 h 6407151"/>
              <a:gd name="connsiteX1580" fmla="*/ 5586084 w 11737976"/>
              <a:gd name="connsiteY1580" fmla="*/ 5905203 h 6407151"/>
              <a:gd name="connsiteX1581" fmla="*/ 5576874 w 11737976"/>
              <a:gd name="connsiteY1581" fmla="*/ 5901679 h 6407151"/>
              <a:gd name="connsiteX1582" fmla="*/ 5673006 w 11737976"/>
              <a:gd name="connsiteY1582" fmla="*/ 5900994 h 6407151"/>
              <a:gd name="connsiteX1583" fmla="*/ 5668170 w 11737976"/>
              <a:gd name="connsiteY1583" fmla="*/ 5901801 h 6407151"/>
              <a:gd name="connsiteX1584" fmla="*/ 5663795 w 11737976"/>
              <a:gd name="connsiteY1584" fmla="*/ 5909094 h 6407151"/>
              <a:gd name="connsiteX1585" fmla="*/ 5669321 w 11737976"/>
              <a:gd name="connsiteY1585" fmla="*/ 5906532 h 6407151"/>
              <a:gd name="connsiteX1586" fmla="*/ 5673006 w 11737976"/>
              <a:gd name="connsiteY1586" fmla="*/ 5900994 h 6407151"/>
              <a:gd name="connsiteX1587" fmla="*/ 7696006 w 11737976"/>
              <a:gd name="connsiteY1587" fmla="*/ 5898455 h 6407151"/>
              <a:gd name="connsiteX1588" fmla="*/ 7699175 w 11737976"/>
              <a:gd name="connsiteY1588" fmla="*/ 5899751 h 6407151"/>
              <a:gd name="connsiteX1589" fmla="*/ 7696006 w 11737976"/>
              <a:gd name="connsiteY1589" fmla="*/ 5898455 h 6407151"/>
              <a:gd name="connsiteX1590" fmla="*/ 7560564 w 11737976"/>
              <a:gd name="connsiteY1590" fmla="*/ 5897960 h 6407151"/>
              <a:gd name="connsiteX1591" fmla="*/ 7564011 w 11737976"/>
              <a:gd name="connsiteY1591" fmla="*/ 5901945 h 6407151"/>
              <a:gd name="connsiteX1592" fmla="*/ 7570405 w 11737976"/>
              <a:gd name="connsiteY1592" fmla="*/ 5898594 h 6407151"/>
              <a:gd name="connsiteX1593" fmla="*/ 7560564 w 11737976"/>
              <a:gd name="connsiteY1593" fmla="*/ 5897960 h 6407151"/>
              <a:gd name="connsiteX1594" fmla="*/ 5537796 w 11737976"/>
              <a:gd name="connsiteY1594" fmla="*/ 5897481 h 6407151"/>
              <a:gd name="connsiteX1595" fmla="*/ 5536170 w 11737976"/>
              <a:gd name="connsiteY1595" fmla="*/ 5898911 h 6407151"/>
              <a:gd name="connsiteX1596" fmla="*/ 5534544 w 11737976"/>
              <a:gd name="connsiteY1596" fmla="*/ 5900340 h 6407151"/>
              <a:gd name="connsiteX1597" fmla="*/ 5535477 w 11737976"/>
              <a:gd name="connsiteY1597" fmla="*/ 5901845 h 6407151"/>
              <a:gd name="connsiteX1598" fmla="*/ 5540828 w 11737976"/>
              <a:gd name="connsiteY1598" fmla="*/ 5906437 h 6407151"/>
              <a:gd name="connsiteX1599" fmla="*/ 5544080 w 11737976"/>
              <a:gd name="connsiteY1599" fmla="*/ 5903578 h 6407151"/>
              <a:gd name="connsiteX1600" fmla="*/ 5543148 w 11737976"/>
              <a:gd name="connsiteY1600" fmla="*/ 5902073 h 6407151"/>
              <a:gd name="connsiteX1601" fmla="*/ 5539660 w 11737976"/>
              <a:gd name="connsiteY1601" fmla="*/ 5900491 h 6407151"/>
              <a:gd name="connsiteX1602" fmla="*/ 5537796 w 11737976"/>
              <a:gd name="connsiteY1602" fmla="*/ 5897481 h 6407151"/>
              <a:gd name="connsiteX1603" fmla="*/ 7779560 w 11737976"/>
              <a:gd name="connsiteY1603" fmla="*/ 5896184 h 6407151"/>
              <a:gd name="connsiteX1604" fmla="*/ 7772017 w 11737976"/>
              <a:gd name="connsiteY1604" fmla="*/ 5901315 h 6407151"/>
              <a:gd name="connsiteX1605" fmla="*/ 7781830 w 11737976"/>
              <a:gd name="connsiteY1605" fmla="*/ 5904500 h 6407151"/>
              <a:gd name="connsiteX1606" fmla="*/ 7779560 w 11737976"/>
              <a:gd name="connsiteY1606" fmla="*/ 5896184 h 6407151"/>
              <a:gd name="connsiteX1607" fmla="*/ 5636428 w 11737976"/>
              <a:gd name="connsiteY1607" fmla="*/ 5895127 h 6407151"/>
              <a:gd name="connsiteX1608" fmla="*/ 5629654 w 11737976"/>
              <a:gd name="connsiteY1608" fmla="*/ 5898544 h 6407151"/>
              <a:gd name="connsiteX1609" fmla="*/ 5632366 w 11737976"/>
              <a:gd name="connsiteY1609" fmla="*/ 5902927 h 6407151"/>
              <a:gd name="connsiteX1610" fmla="*/ 5636973 w 11737976"/>
              <a:gd name="connsiteY1610" fmla="*/ 5898878 h 6407151"/>
              <a:gd name="connsiteX1611" fmla="*/ 5636428 w 11737976"/>
              <a:gd name="connsiteY1611" fmla="*/ 5895127 h 6407151"/>
              <a:gd name="connsiteX1612" fmla="*/ 5659339 w 11737976"/>
              <a:gd name="connsiteY1612" fmla="*/ 5894798 h 6407151"/>
              <a:gd name="connsiteX1613" fmla="*/ 5656359 w 11737976"/>
              <a:gd name="connsiteY1613" fmla="*/ 5897418 h 6407151"/>
              <a:gd name="connsiteX1614" fmla="*/ 5655789 w 11737976"/>
              <a:gd name="connsiteY1614" fmla="*/ 5900217 h 6407151"/>
              <a:gd name="connsiteX1615" fmla="*/ 5659123 w 11737976"/>
              <a:gd name="connsiteY1615" fmla="*/ 5901881 h 6407151"/>
              <a:gd name="connsiteX1616" fmla="*/ 5661532 w 11737976"/>
              <a:gd name="connsiteY1616" fmla="*/ 5902059 h 6407151"/>
              <a:gd name="connsiteX1617" fmla="*/ 5663943 w 11737976"/>
              <a:gd name="connsiteY1617" fmla="*/ 5902236 h 6407151"/>
              <a:gd name="connsiteX1618" fmla="*/ 5664513 w 11737976"/>
              <a:gd name="connsiteY1618" fmla="*/ 5899438 h 6407151"/>
              <a:gd name="connsiteX1619" fmla="*/ 5662670 w 11737976"/>
              <a:gd name="connsiteY1619" fmla="*/ 5896462 h 6407151"/>
              <a:gd name="connsiteX1620" fmla="*/ 5659339 w 11737976"/>
              <a:gd name="connsiteY1620" fmla="*/ 5894798 h 6407151"/>
              <a:gd name="connsiteX1621" fmla="*/ 5695868 w 11737976"/>
              <a:gd name="connsiteY1621" fmla="*/ 5894674 h 6407151"/>
              <a:gd name="connsiteX1622" fmla="*/ 5694396 w 11737976"/>
              <a:gd name="connsiteY1622" fmla="*/ 5895968 h 6407151"/>
              <a:gd name="connsiteX1623" fmla="*/ 5692926 w 11737976"/>
              <a:gd name="connsiteY1623" fmla="*/ 5897261 h 6407151"/>
              <a:gd name="connsiteX1624" fmla="*/ 5689701 w 11737976"/>
              <a:gd name="connsiteY1624" fmla="*/ 5895721 h 6407151"/>
              <a:gd name="connsiteX1625" fmla="*/ 5685883 w 11737976"/>
              <a:gd name="connsiteY1625" fmla="*/ 5896889 h 6407151"/>
              <a:gd name="connsiteX1626" fmla="*/ 5684696 w 11737976"/>
              <a:gd name="connsiteY1626" fmla="*/ 5902310 h 6407151"/>
              <a:gd name="connsiteX1627" fmla="*/ 5687920 w 11737976"/>
              <a:gd name="connsiteY1627" fmla="*/ 5903850 h 6407151"/>
              <a:gd name="connsiteX1628" fmla="*/ 5690268 w 11737976"/>
              <a:gd name="connsiteY1628" fmla="*/ 5903974 h 6407151"/>
              <a:gd name="connsiteX1629" fmla="*/ 5692021 w 11737976"/>
              <a:gd name="connsiteY1629" fmla="*/ 5906807 h 6407151"/>
              <a:gd name="connsiteX1630" fmla="*/ 5692899 w 11737976"/>
              <a:gd name="connsiteY1630" fmla="*/ 5908223 h 6407151"/>
              <a:gd name="connsiteX1631" fmla="*/ 5695246 w 11737976"/>
              <a:gd name="connsiteY1631" fmla="*/ 5908347 h 6407151"/>
              <a:gd name="connsiteX1632" fmla="*/ 5697312 w 11737976"/>
              <a:gd name="connsiteY1632" fmla="*/ 5904344 h 6407151"/>
              <a:gd name="connsiteX1633" fmla="*/ 5696151 w 11737976"/>
              <a:gd name="connsiteY1633" fmla="*/ 5898800 h 6407151"/>
              <a:gd name="connsiteX1634" fmla="*/ 5693803 w 11737976"/>
              <a:gd name="connsiteY1634" fmla="*/ 5898676 h 6407151"/>
              <a:gd name="connsiteX1635" fmla="*/ 5695273 w 11737976"/>
              <a:gd name="connsiteY1635" fmla="*/ 5897384 h 6407151"/>
              <a:gd name="connsiteX1636" fmla="*/ 5695868 w 11737976"/>
              <a:gd name="connsiteY1636" fmla="*/ 5894674 h 6407151"/>
              <a:gd name="connsiteX1637" fmla="*/ 5885604 w 11737976"/>
              <a:gd name="connsiteY1637" fmla="*/ 5893010 h 6407151"/>
              <a:gd name="connsiteX1638" fmla="*/ 5873856 w 11737976"/>
              <a:gd name="connsiteY1638" fmla="*/ 5901064 h 6407151"/>
              <a:gd name="connsiteX1639" fmla="*/ 5876596 w 11737976"/>
              <a:gd name="connsiteY1639" fmla="*/ 5905491 h 6407151"/>
              <a:gd name="connsiteX1640" fmla="*/ 5886798 w 11737976"/>
              <a:gd name="connsiteY1640" fmla="*/ 5898800 h 6407151"/>
              <a:gd name="connsiteX1641" fmla="*/ 5885604 w 11737976"/>
              <a:gd name="connsiteY1641" fmla="*/ 5893010 h 6407151"/>
              <a:gd name="connsiteX1642" fmla="*/ 5779164 w 11737976"/>
              <a:gd name="connsiteY1642" fmla="*/ 5891575 h 6407151"/>
              <a:gd name="connsiteX1643" fmla="*/ 5777144 w 11737976"/>
              <a:gd name="connsiteY1643" fmla="*/ 5896737 h 6407151"/>
              <a:gd name="connsiteX1644" fmla="*/ 5784590 w 11737976"/>
              <a:gd name="connsiteY1644" fmla="*/ 5900342 h 6407151"/>
              <a:gd name="connsiteX1645" fmla="*/ 5788186 w 11737976"/>
              <a:gd name="connsiteY1645" fmla="*/ 5894923 h 6407151"/>
              <a:gd name="connsiteX1646" fmla="*/ 5788633 w 11737976"/>
              <a:gd name="connsiteY1646" fmla="*/ 5892133 h 6407151"/>
              <a:gd name="connsiteX1647" fmla="*/ 5779164 w 11737976"/>
              <a:gd name="connsiteY1647" fmla="*/ 5891575 h 6407151"/>
              <a:gd name="connsiteX1648" fmla="*/ 5881996 w 11737976"/>
              <a:gd name="connsiteY1648" fmla="*/ 5889505 h 6407151"/>
              <a:gd name="connsiteX1649" fmla="*/ 5876838 w 11737976"/>
              <a:gd name="connsiteY1649" fmla="*/ 5893719 h 6407151"/>
              <a:gd name="connsiteX1650" fmla="*/ 5881996 w 11737976"/>
              <a:gd name="connsiteY1650" fmla="*/ 5889505 h 6407151"/>
              <a:gd name="connsiteX1651" fmla="*/ 5744604 w 11737976"/>
              <a:gd name="connsiteY1651" fmla="*/ 5887916 h 6407151"/>
              <a:gd name="connsiteX1652" fmla="*/ 5741625 w 11737976"/>
              <a:gd name="connsiteY1652" fmla="*/ 5890536 h 6407151"/>
              <a:gd name="connsiteX1653" fmla="*/ 5741976 w 11737976"/>
              <a:gd name="connsiteY1653" fmla="*/ 5894822 h 6407151"/>
              <a:gd name="connsiteX1654" fmla="*/ 5744389 w 11737976"/>
              <a:gd name="connsiteY1654" fmla="*/ 5894998 h 6407151"/>
              <a:gd name="connsiteX1655" fmla="*/ 5745308 w 11737976"/>
              <a:gd name="connsiteY1655" fmla="*/ 5896487 h 6407151"/>
              <a:gd name="connsiteX1656" fmla="*/ 5747718 w 11737976"/>
              <a:gd name="connsiteY1656" fmla="*/ 5896664 h 6407151"/>
              <a:gd name="connsiteX1657" fmla="*/ 5749778 w 11737976"/>
              <a:gd name="connsiteY1657" fmla="*/ 5892556 h 6407151"/>
              <a:gd name="connsiteX1658" fmla="*/ 5748857 w 11737976"/>
              <a:gd name="connsiteY1658" fmla="*/ 5891068 h 6407151"/>
              <a:gd name="connsiteX1659" fmla="*/ 5744604 w 11737976"/>
              <a:gd name="connsiteY1659" fmla="*/ 5887916 h 6407151"/>
              <a:gd name="connsiteX1660" fmla="*/ 7673013 w 11737976"/>
              <a:gd name="connsiteY1660" fmla="*/ 5886910 h 6407151"/>
              <a:gd name="connsiteX1661" fmla="*/ 7667033 w 11737976"/>
              <a:gd name="connsiteY1661" fmla="*/ 5895461 h 6407151"/>
              <a:gd name="connsiteX1662" fmla="*/ 7673013 w 11737976"/>
              <a:gd name="connsiteY1662" fmla="*/ 5886910 h 6407151"/>
              <a:gd name="connsiteX1663" fmla="*/ 5734822 w 11737976"/>
              <a:gd name="connsiteY1663" fmla="*/ 5884097 h 6407151"/>
              <a:gd name="connsiteX1664" fmla="*/ 5733883 w 11737976"/>
              <a:gd name="connsiteY1664" fmla="*/ 5887806 h 6407151"/>
              <a:gd name="connsiteX1665" fmla="*/ 5739923 w 11737976"/>
              <a:gd name="connsiteY1665" fmla="*/ 5887110 h 6407151"/>
              <a:gd name="connsiteX1666" fmla="*/ 5734822 w 11737976"/>
              <a:gd name="connsiteY1666" fmla="*/ 5884097 h 6407151"/>
              <a:gd name="connsiteX1667" fmla="*/ 5134958 w 11737976"/>
              <a:gd name="connsiteY1667" fmla="*/ 5883337 h 6407151"/>
              <a:gd name="connsiteX1668" fmla="*/ 5130623 w 11737976"/>
              <a:gd name="connsiteY1668" fmla="*/ 5887148 h 6407151"/>
              <a:gd name="connsiteX1669" fmla="*/ 5133254 w 11737976"/>
              <a:gd name="connsiteY1669" fmla="*/ 5891399 h 6407151"/>
              <a:gd name="connsiteX1670" fmla="*/ 5137588 w 11737976"/>
              <a:gd name="connsiteY1670" fmla="*/ 5887587 h 6407151"/>
              <a:gd name="connsiteX1671" fmla="*/ 5134958 w 11737976"/>
              <a:gd name="connsiteY1671" fmla="*/ 5883337 h 6407151"/>
              <a:gd name="connsiteX1672" fmla="*/ 7664268 w 11737976"/>
              <a:gd name="connsiteY1672" fmla="*/ 5882139 h 6407151"/>
              <a:gd name="connsiteX1673" fmla="*/ 7662162 w 11737976"/>
              <a:gd name="connsiteY1673" fmla="*/ 5885586 h 6407151"/>
              <a:gd name="connsiteX1674" fmla="*/ 7661108 w 11737976"/>
              <a:gd name="connsiteY1674" fmla="*/ 5887311 h 6407151"/>
              <a:gd name="connsiteX1675" fmla="*/ 7658515 w 11737976"/>
              <a:gd name="connsiteY1675" fmla="*/ 5885057 h 6407151"/>
              <a:gd name="connsiteX1676" fmla="*/ 7657217 w 11737976"/>
              <a:gd name="connsiteY1676" fmla="*/ 5883929 h 6407151"/>
              <a:gd name="connsiteX1677" fmla="*/ 7656163 w 11737976"/>
              <a:gd name="connsiteY1677" fmla="*/ 5885652 h 6407151"/>
              <a:gd name="connsiteX1678" fmla="*/ 7655111 w 11737976"/>
              <a:gd name="connsiteY1678" fmla="*/ 5887376 h 6407151"/>
              <a:gd name="connsiteX1679" fmla="*/ 7656408 w 11737976"/>
              <a:gd name="connsiteY1679" fmla="*/ 5888505 h 6407151"/>
              <a:gd name="connsiteX1680" fmla="*/ 7661353 w 11737976"/>
              <a:gd name="connsiteY1680" fmla="*/ 5890161 h 6407151"/>
              <a:gd name="connsiteX1681" fmla="*/ 7664511 w 11737976"/>
              <a:gd name="connsiteY1681" fmla="*/ 5884989 h 6407151"/>
              <a:gd name="connsiteX1682" fmla="*/ 7664268 w 11737976"/>
              <a:gd name="connsiteY1682" fmla="*/ 5882139 h 6407151"/>
              <a:gd name="connsiteX1683" fmla="*/ 7889174 w 11737976"/>
              <a:gd name="connsiteY1683" fmla="*/ 5881537 h 6407151"/>
              <a:gd name="connsiteX1684" fmla="*/ 7886823 w 11737976"/>
              <a:gd name="connsiteY1684" fmla="*/ 5882134 h 6407151"/>
              <a:gd name="connsiteX1685" fmla="*/ 7884474 w 11737976"/>
              <a:gd name="connsiteY1685" fmla="*/ 5882731 h 6407151"/>
              <a:gd name="connsiteX1686" fmla="*/ 7882367 w 11737976"/>
              <a:gd name="connsiteY1686" fmla="*/ 5886179 h 6407151"/>
              <a:gd name="connsiteX1687" fmla="*/ 7882134 w 11737976"/>
              <a:gd name="connsiteY1687" fmla="*/ 5886967 h 6407151"/>
              <a:gd name="connsiteX1688" fmla="*/ 7883664 w 11737976"/>
              <a:gd name="connsiteY1688" fmla="*/ 5887306 h 6407151"/>
              <a:gd name="connsiteX1689" fmla="*/ 7887311 w 11737976"/>
              <a:gd name="connsiteY1689" fmla="*/ 5887837 h 6407151"/>
              <a:gd name="connsiteX1690" fmla="*/ 7889417 w 11737976"/>
              <a:gd name="connsiteY1690" fmla="*/ 5884388 h 6407151"/>
              <a:gd name="connsiteX1691" fmla="*/ 7889174 w 11737976"/>
              <a:gd name="connsiteY1691" fmla="*/ 5881537 h 6407151"/>
              <a:gd name="connsiteX1692" fmla="*/ 7761288 w 11737976"/>
              <a:gd name="connsiteY1692" fmla="*/ 5879031 h 6407151"/>
              <a:gd name="connsiteX1693" fmla="*/ 7762530 w 11737976"/>
              <a:gd name="connsiteY1693" fmla="*/ 5887562 h 6407151"/>
              <a:gd name="connsiteX1694" fmla="*/ 7769594 w 11737976"/>
              <a:gd name="connsiteY1694" fmla="*/ 5891432 h 6407151"/>
              <a:gd name="connsiteX1695" fmla="*/ 7770367 w 11737976"/>
              <a:gd name="connsiteY1695" fmla="*/ 5886919 h 6407151"/>
              <a:gd name="connsiteX1696" fmla="*/ 7773470 w 11737976"/>
              <a:gd name="connsiteY1696" fmla="*/ 5881841 h 6407151"/>
              <a:gd name="connsiteX1697" fmla="*/ 7761288 w 11737976"/>
              <a:gd name="connsiteY1697" fmla="*/ 5879031 h 6407151"/>
              <a:gd name="connsiteX1698" fmla="*/ 5104253 w 11737976"/>
              <a:gd name="connsiteY1698" fmla="*/ 5878340 h 6407151"/>
              <a:gd name="connsiteX1699" fmla="*/ 5100744 w 11737976"/>
              <a:gd name="connsiteY1699" fmla="*/ 5890328 h 6407151"/>
              <a:gd name="connsiteX1700" fmla="*/ 5110481 w 11737976"/>
              <a:gd name="connsiteY1700" fmla="*/ 5895837 h 6407151"/>
              <a:gd name="connsiteX1701" fmla="*/ 5115321 w 11737976"/>
              <a:gd name="connsiteY1701" fmla="*/ 5881817 h 6407151"/>
              <a:gd name="connsiteX1702" fmla="*/ 5104253 w 11737976"/>
              <a:gd name="connsiteY1702" fmla="*/ 5878340 h 6407151"/>
              <a:gd name="connsiteX1703" fmla="*/ 5806331 w 11737976"/>
              <a:gd name="connsiteY1703" fmla="*/ 5876300 h 6407151"/>
              <a:gd name="connsiteX1704" fmla="*/ 5799750 w 11737976"/>
              <a:gd name="connsiteY1704" fmla="*/ 5884384 h 6407151"/>
              <a:gd name="connsiteX1705" fmla="*/ 5799170 w 11737976"/>
              <a:gd name="connsiteY1705" fmla="*/ 5887192 h 6407151"/>
              <a:gd name="connsiteX1706" fmla="*/ 5802170 w 11737976"/>
              <a:gd name="connsiteY1706" fmla="*/ 5884552 h 6407151"/>
              <a:gd name="connsiteX1707" fmla="*/ 5806672 w 11737976"/>
              <a:gd name="connsiteY1707" fmla="*/ 5880594 h 6407151"/>
              <a:gd name="connsiteX1708" fmla="*/ 5809094 w 11737976"/>
              <a:gd name="connsiteY1708" fmla="*/ 5880762 h 6407151"/>
              <a:gd name="connsiteX1709" fmla="*/ 5807592 w 11737976"/>
              <a:gd name="connsiteY1709" fmla="*/ 5882081 h 6407151"/>
              <a:gd name="connsiteX1710" fmla="*/ 5808615 w 11737976"/>
              <a:gd name="connsiteY1710" fmla="*/ 5894966 h 6407151"/>
              <a:gd name="connsiteX1711" fmla="*/ 5823142 w 11737976"/>
              <a:gd name="connsiteY1711" fmla="*/ 5895976 h 6407151"/>
              <a:gd name="connsiteX1712" fmla="*/ 5811172 w 11737976"/>
              <a:gd name="connsiteY1712" fmla="*/ 5876635 h 6407151"/>
              <a:gd name="connsiteX1713" fmla="*/ 5812093 w 11737976"/>
              <a:gd name="connsiteY1713" fmla="*/ 5878124 h 6407151"/>
              <a:gd name="connsiteX1714" fmla="*/ 5809673 w 11737976"/>
              <a:gd name="connsiteY1714" fmla="*/ 5877955 h 6407151"/>
              <a:gd name="connsiteX1715" fmla="*/ 5807251 w 11737976"/>
              <a:gd name="connsiteY1715" fmla="*/ 5877786 h 6407151"/>
              <a:gd name="connsiteX1716" fmla="*/ 5806331 w 11737976"/>
              <a:gd name="connsiteY1716" fmla="*/ 5876300 h 6407151"/>
              <a:gd name="connsiteX1717" fmla="*/ 5878265 w 11737976"/>
              <a:gd name="connsiteY1717" fmla="*/ 5875352 h 6407151"/>
              <a:gd name="connsiteX1718" fmla="*/ 5874005 w 11737976"/>
              <a:gd name="connsiteY1718" fmla="*/ 5878325 h 6407151"/>
              <a:gd name="connsiteX1719" fmla="*/ 5883401 w 11737976"/>
              <a:gd name="connsiteY1719" fmla="*/ 5879086 h 6407151"/>
              <a:gd name="connsiteX1720" fmla="*/ 5878265 w 11737976"/>
              <a:gd name="connsiteY1720" fmla="*/ 5875352 h 6407151"/>
              <a:gd name="connsiteX1721" fmla="*/ 7687079 w 11737976"/>
              <a:gd name="connsiteY1721" fmla="*/ 5874048 h 6407151"/>
              <a:gd name="connsiteX1722" fmla="*/ 7673790 w 11737976"/>
              <a:gd name="connsiteY1722" fmla="*/ 5882801 h 6407151"/>
              <a:gd name="connsiteX1723" fmla="*/ 7682424 w 11737976"/>
              <a:gd name="connsiteY1723" fmla="*/ 5897919 h 6407151"/>
              <a:gd name="connsiteX1724" fmla="*/ 7695998 w 11737976"/>
              <a:gd name="connsiteY1724" fmla="*/ 5891950 h 6407151"/>
              <a:gd name="connsiteX1725" fmla="*/ 7706533 w 11737976"/>
              <a:gd name="connsiteY1725" fmla="*/ 5890954 h 6407151"/>
              <a:gd name="connsiteX1726" fmla="*/ 7709856 w 11737976"/>
              <a:gd name="connsiteY1726" fmla="*/ 5888766 h 6407151"/>
              <a:gd name="connsiteX1727" fmla="*/ 7708558 w 11737976"/>
              <a:gd name="connsiteY1727" fmla="*/ 5887640 h 6407151"/>
              <a:gd name="connsiteX1728" fmla="*/ 7707263 w 11737976"/>
              <a:gd name="connsiteY1728" fmla="*/ 5886513 h 6407151"/>
              <a:gd name="connsiteX1729" fmla="*/ 7696726 w 11737976"/>
              <a:gd name="connsiteY1729" fmla="*/ 5887508 h 6407151"/>
              <a:gd name="connsiteX1730" fmla="*/ 7697739 w 11737976"/>
              <a:gd name="connsiteY1730" fmla="*/ 5885849 h 6407151"/>
              <a:gd name="connsiteX1731" fmla="*/ 7697455 w 11737976"/>
              <a:gd name="connsiteY1731" fmla="*/ 5883065 h 6407151"/>
              <a:gd name="connsiteX1732" fmla="*/ 7687079 w 11737976"/>
              <a:gd name="connsiteY1732" fmla="*/ 5874048 h 6407151"/>
              <a:gd name="connsiteX1733" fmla="*/ 7615494 w 11737976"/>
              <a:gd name="connsiteY1733" fmla="*/ 5874039 h 6407151"/>
              <a:gd name="connsiteX1734" fmla="*/ 7610038 w 11737976"/>
              <a:gd name="connsiteY1734" fmla="*/ 5879312 h 6407151"/>
              <a:gd name="connsiteX1735" fmla="*/ 7613929 w 11737976"/>
              <a:gd name="connsiteY1735" fmla="*/ 5882694 h 6407151"/>
              <a:gd name="connsiteX1736" fmla="*/ 7617128 w 11737976"/>
              <a:gd name="connsiteY1736" fmla="*/ 5877460 h 6407151"/>
              <a:gd name="connsiteX1737" fmla="*/ 7615494 w 11737976"/>
              <a:gd name="connsiteY1737" fmla="*/ 5874039 h 6407151"/>
              <a:gd name="connsiteX1738" fmla="*/ 7732305 w 11737976"/>
              <a:gd name="connsiteY1738" fmla="*/ 5871517 h 6407151"/>
              <a:gd name="connsiteX1739" fmla="*/ 7726829 w 11737976"/>
              <a:gd name="connsiteY1739" fmla="*/ 5877231 h 6407151"/>
              <a:gd name="connsiteX1740" fmla="*/ 7725532 w 11737976"/>
              <a:gd name="connsiteY1740" fmla="*/ 5876103 h 6407151"/>
              <a:gd name="connsiteX1741" fmla="*/ 7722939 w 11737976"/>
              <a:gd name="connsiteY1741" fmla="*/ 5873849 h 6407151"/>
              <a:gd name="connsiteX1742" fmla="*/ 7720597 w 11737976"/>
              <a:gd name="connsiteY1742" fmla="*/ 5874432 h 6407151"/>
              <a:gd name="connsiteX1743" fmla="*/ 7718254 w 11737976"/>
              <a:gd name="connsiteY1743" fmla="*/ 5875016 h 6407151"/>
              <a:gd name="connsiteX1744" fmla="*/ 7718507 w 11737976"/>
              <a:gd name="connsiteY1744" fmla="*/ 5877854 h 6407151"/>
              <a:gd name="connsiteX1745" fmla="*/ 7721101 w 11737976"/>
              <a:gd name="connsiteY1745" fmla="*/ 5880107 h 6407151"/>
              <a:gd name="connsiteX1746" fmla="*/ 7723444 w 11737976"/>
              <a:gd name="connsiteY1746" fmla="*/ 5879525 h 6407151"/>
              <a:gd name="connsiteX1747" fmla="*/ 7722651 w 11737976"/>
              <a:gd name="connsiteY1747" fmla="*/ 5884072 h 6407151"/>
              <a:gd name="connsiteX1748" fmla="*/ 7721605 w 11737976"/>
              <a:gd name="connsiteY1748" fmla="*/ 5885783 h 6407151"/>
              <a:gd name="connsiteX1749" fmla="*/ 7720309 w 11737976"/>
              <a:gd name="connsiteY1749" fmla="*/ 5884655 h 6407151"/>
              <a:gd name="connsiteX1750" fmla="*/ 7718219 w 11737976"/>
              <a:gd name="connsiteY1750" fmla="*/ 5888075 h 6407151"/>
              <a:gd name="connsiteX1751" fmla="*/ 7718471 w 11737976"/>
              <a:gd name="connsiteY1751" fmla="*/ 5890913 h 6407151"/>
              <a:gd name="connsiteX1752" fmla="*/ 7720814 w 11737976"/>
              <a:gd name="connsiteY1752" fmla="*/ 5890330 h 6407151"/>
              <a:gd name="connsiteX1753" fmla="*/ 7722110 w 11737976"/>
              <a:gd name="connsiteY1753" fmla="*/ 5891457 h 6407151"/>
              <a:gd name="connsiteX1754" fmla="*/ 7722362 w 11737976"/>
              <a:gd name="connsiteY1754" fmla="*/ 5894295 h 6407151"/>
              <a:gd name="connsiteX1755" fmla="*/ 7720021 w 11737976"/>
              <a:gd name="connsiteY1755" fmla="*/ 5894877 h 6407151"/>
              <a:gd name="connsiteX1756" fmla="*/ 7715590 w 11737976"/>
              <a:gd name="connsiteY1756" fmla="*/ 5898882 h 6407151"/>
              <a:gd name="connsiteX1757" fmla="*/ 7713500 w 11737976"/>
              <a:gd name="connsiteY1757" fmla="*/ 5902301 h 6407151"/>
              <a:gd name="connsiteX1758" fmla="*/ 7717138 w 11737976"/>
              <a:gd name="connsiteY1758" fmla="*/ 5902846 h 6407151"/>
              <a:gd name="connsiteX1759" fmla="*/ 7720525 w 11737976"/>
              <a:gd name="connsiteY1759" fmla="*/ 5900552 h 6407151"/>
              <a:gd name="connsiteX1760" fmla="*/ 7723911 w 11737976"/>
              <a:gd name="connsiteY1760" fmla="*/ 5898259 h 6407151"/>
              <a:gd name="connsiteX1761" fmla="*/ 7724956 w 11737976"/>
              <a:gd name="connsiteY1761" fmla="*/ 5896549 h 6407151"/>
              <a:gd name="connsiteX1762" fmla="*/ 7726001 w 11737976"/>
              <a:gd name="connsiteY1762" fmla="*/ 5894839 h 6407151"/>
              <a:gd name="connsiteX1763" fmla="*/ 7725497 w 11737976"/>
              <a:gd name="connsiteY1763" fmla="*/ 5889164 h 6407151"/>
              <a:gd name="connsiteX1764" fmla="*/ 7727837 w 11737976"/>
              <a:gd name="connsiteY1764" fmla="*/ 5888581 h 6407151"/>
              <a:gd name="connsiteX1765" fmla="*/ 7736665 w 11737976"/>
              <a:gd name="connsiteY1765" fmla="*/ 5893632 h 6407151"/>
              <a:gd name="connsiteX1766" fmla="*/ 7740052 w 11737976"/>
              <a:gd name="connsiteY1766" fmla="*/ 5891340 h 6407151"/>
              <a:gd name="connsiteX1767" fmla="*/ 7739800 w 11737976"/>
              <a:gd name="connsiteY1767" fmla="*/ 5888501 h 6407151"/>
              <a:gd name="connsiteX1768" fmla="*/ 7738502 w 11737976"/>
              <a:gd name="connsiteY1768" fmla="*/ 5887375 h 6407151"/>
              <a:gd name="connsiteX1769" fmla="*/ 7730972 w 11737976"/>
              <a:gd name="connsiteY1769" fmla="*/ 5883450 h 6407151"/>
              <a:gd name="connsiteX1770" fmla="*/ 7728630 w 11737976"/>
              <a:gd name="connsiteY1770" fmla="*/ 5884032 h 6407151"/>
              <a:gd name="connsiteX1771" fmla="*/ 7729423 w 11737976"/>
              <a:gd name="connsiteY1771" fmla="*/ 5879485 h 6407151"/>
              <a:gd name="connsiteX1772" fmla="*/ 7731765 w 11737976"/>
              <a:gd name="connsiteY1772" fmla="*/ 5878902 h 6407151"/>
              <a:gd name="connsiteX1773" fmla="*/ 7733603 w 11737976"/>
              <a:gd name="connsiteY1773" fmla="*/ 5872643 h 6407151"/>
              <a:gd name="connsiteX1774" fmla="*/ 7732305 w 11737976"/>
              <a:gd name="connsiteY1774" fmla="*/ 5871517 h 6407151"/>
              <a:gd name="connsiteX1775" fmla="*/ 5722566 w 11737976"/>
              <a:gd name="connsiteY1775" fmla="*/ 5871031 h 6407151"/>
              <a:gd name="connsiteX1776" fmla="*/ 5718828 w 11737976"/>
              <a:gd name="connsiteY1776" fmla="*/ 5872021 h 6407151"/>
              <a:gd name="connsiteX1777" fmla="*/ 5716932 w 11737976"/>
              <a:gd name="connsiteY1777" fmla="*/ 5875986 h 6407151"/>
              <a:gd name="connsiteX1778" fmla="*/ 5721102 w 11737976"/>
              <a:gd name="connsiteY1778" fmla="*/ 5879210 h 6407151"/>
              <a:gd name="connsiteX1779" fmla="*/ 5725329 w 11737976"/>
              <a:gd name="connsiteY1779" fmla="*/ 5875493 h 6407151"/>
              <a:gd name="connsiteX1780" fmla="*/ 5725816 w 11737976"/>
              <a:gd name="connsiteY1780" fmla="*/ 5872767 h 6407151"/>
              <a:gd name="connsiteX1781" fmla="*/ 5722566 w 11737976"/>
              <a:gd name="connsiteY1781" fmla="*/ 5871031 h 6407151"/>
              <a:gd name="connsiteX1782" fmla="*/ 7803205 w 11737976"/>
              <a:gd name="connsiteY1782" fmla="*/ 5869035 h 6407151"/>
              <a:gd name="connsiteX1783" fmla="*/ 7799928 w 11737976"/>
              <a:gd name="connsiteY1783" fmla="*/ 5871089 h 6407151"/>
              <a:gd name="connsiteX1784" fmla="*/ 7800320 w 11737976"/>
              <a:gd name="connsiteY1784" fmla="*/ 5875412 h 6407151"/>
              <a:gd name="connsiteX1785" fmla="*/ 7805846 w 11737976"/>
              <a:gd name="connsiteY1785" fmla="*/ 5871331 h 6407151"/>
              <a:gd name="connsiteX1786" fmla="*/ 7803205 w 11737976"/>
              <a:gd name="connsiteY1786" fmla="*/ 5869035 h 6407151"/>
              <a:gd name="connsiteX1787" fmla="*/ 7652167 w 11737976"/>
              <a:gd name="connsiteY1787" fmla="*/ 5868794 h 6407151"/>
              <a:gd name="connsiteX1788" fmla="*/ 7647788 w 11737976"/>
              <a:gd name="connsiteY1788" fmla="*/ 5870999 h 6407151"/>
              <a:gd name="connsiteX1789" fmla="*/ 7645772 w 11737976"/>
              <a:gd name="connsiteY1789" fmla="*/ 5879261 h 6407151"/>
              <a:gd name="connsiteX1790" fmla="*/ 7650290 w 11737976"/>
              <a:gd name="connsiteY1790" fmla="*/ 5875176 h 6407151"/>
              <a:gd name="connsiteX1791" fmla="*/ 7652167 w 11737976"/>
              <a:gd name="connsiteY1791" fmla="*/ 5868794 h 6407151"/>
              <a:gd name="connsiteX1792" fmla="*/ 7637277 w 11737976"/>
              <a:gd name="connsiteY1792" fmla="*/ 5866929 h 6407151"/>
              <a:gd name="connsiteX1793" fmla="*/ 7635208 w 11737976"/>
              <a:gd name="connsiteY1793" fmla="*/ 5870317 h 6407151"/>
              <a:gd name="connsiteX1794" fmla="*/ 7635493 w 11737976"/>
              <a:gd name="connsiteY1794" fmla="*/ 5873158 h 6407151"/>
              <a:gd name="connsiteX1795" fmla="*/ 7639170 w 11737976"/>
              <a:gd name="connsiteY1795" fmla="*/ 5873759 h 6407151"/>
              <a:gd name="connsiteX1796" fmla="*/ 7641525 w 11737976"/>
              <a:gd name="connsiteY1796" fmla="*/ 5873213 h 6407151"/>
              <a:gd name="connsiteX1797" fmla="*/ 7643881 w 11737976"/>
              <a:gd name="connsiteY1797" fmla="*/ 5872668 h 6407151"/>
              <a:gd name="connsiteX1798" fmla="*/ 7643593 w 11737976"/>
              <a:gd name="connsiteY1798" fmla="*/ 5869827 h 6407151"/>
              <a:gd name="connsiteX1799" fmla="*/ 7640952 w 11737976"/>
              <a:gd name="connsiteY1799" fmla="*/ 5867531 h 6407151"/>
              <a:gd name="connsiteX1800" fmla="*/ 7637277 w 11737976"/>
              <a:gd name="connsiteY1800" fmla="*/ 5866929 h 6407151"/>
              <a:gd name="connsiteX1801" fmla="*/ 7749524 w 11737976"/>
              <a:gd name="connsiteY1801" fmla="*/ 5865979 h 6407151"/>
              <a:gd name="connsiteX1802" fmla="*/ 7745388 w 11737976"/>
              <a:gd name="connsiteY1802" fmla="*/ 5872754 h 6407151"/>
              <a:gd name="connsiteX1803" fmla="*/ 7752710 w 11737976"/>
              <a:gd name="connsiteY1803" fmla="*/ 5876525 h 6407151"/>
              <a:gd name="connsiteX1804" fmla="*/ 7749524 w 11737976"/>
              <a:gd name="connsiteY1804" fmla="*/ 5865979 h 6407151"/>
              <a:gd name="connsiteX1805" fmla="*/ 5093819 w 11737976"/>
              <a:gd name="connsiteY1805" fmla="*/ 5865088 h 6407151"/>
              <a:gd name="connsiteX1806" fmla="*/ 5088337 w 11737976"/>
              <a:gd name="connsiteY1806" fmla="*/ 5867722 h 6407151"/>
              <a:gd name="connsiteX1807" fmla="*/ 5088556 w 11737976"/>
              <a:gd name="connsiteY1807" fmla="*/ 5871905 h 6407151"/>
              <a:gd name="connsiteX1808" fmla="*/ 5089435 w 11737976"/>
              <a:gd name="connsiteY1808" fmla="*/ 5873321 h 6407151"/>
              <a:gd name="connsiteX1809" fmla="*/ 5092723 w 11737976"/>
              <a:gd name="connsiteY1809" fmla="*/ 5874805 h 6407151"/>
              <a:gd name="connsiteX1810" fmla="*/ 5098204 w 11737976"/>
              <a:gd name="connsiteY1810" fmla="*/ 5872173 h 6407151"/>
              <a:gd name="connsiteX1811" fmla="*/ 5099521 w 11737976"/>
              <a:gd name="connsiteY1811" fmla="*/ 5866639 h 6407151"/>
              <a:gd name="connsiteX1812" fmla="*/ 5097987 w 11737976"/>
              <a:gd name="connsiteY1812" fmla="*/ 5867988 h 6407151"/>
              <a:gd name="connsiteX1813" fmla="*/ 5094698 w 11737976"/>
              <a:gd name="connsiteY1813" fmla="*/ 5866505 h 6407151"/>
              <a:gd name="connsiteX1814" fmla="*/ 5093819 w 11737976"/>
              <a:gd name="connsiteY1814" fmla="*/ 5865088 h 6407151"/>
              <a:gd name="connsiteX1815" fmla="*/ 5120994 w 11737976"/>
              <a:gd name="connsiteY1815" fmla="*/ 5862638 h 6407151"/>
              <a:gd name="connsiteX1816" fmla="*/ 5116772 w 11737976"/>
              <a:gd name="connsiteY1816" fmla="*/ 5864768 h 6407151"/>
              <a:gd name="connsiteX1817" fmla="*/ 5124798 w 11737976"/>
              <a:gd name="connsiteY1817" fmla="*/ 5874221 h 6407151"/>
              <a:gd name="connsiteX1818" fmla="*/ 5120994 w 11737976"/>
              <a:gd name="connsiteY1818" fmla="*/ 5862638 h 6407151"/>
              <a:gd name="connsiteX1819" fmla="*/ 6078718 w 11737976"/>
              <a:gd name="connsiteY1819" fmla="*/ 5860755 h 6407151"/>
              <a:gd name="connsiteX1820" fmla="*/ 6078261 w 11737976"/>
              <a:gd name="connsiteY1820" fmla="*/ 5863620 h 6407151"/>
              <a:gd name="connsiteX1821" fmla="*/ 6079247 w 11737976"/>
              <a:gd name="connsiteY1821" fmla="*/ 5865214 h 6407151"/>
              <a:gd name="connsiteX1822" fmla="*/ 6080234 w 11737976"/>
              <a:gd name="connsiteY1822" fmla="*/ 5866807 h 6407151"/>
              <a:gd name="connsiteX1823" fmla="*/ 6084110 w 11737976"/>
              <a:gd name="connsiteY1823" fmla="*/ 5865860 h 6407151"/>
              <a:gd name="connsiteX1824" fmla="*/ 6084569 w 11737976"/>
              <a:gd name="connsiteY1824" fmla="*/ 5862995 h 6407151"/>
              <a:gd name="connsiteX1825" fmla="*/ 6082136 w 11737976"/>
              <a:gd name="connsiteY1825" fmla="*/ 5862672 h 6407151"/>
              <a:gd name="connsiteX1826" fmla="*/ 6081149 w 11737976"/>
              <a:gd name="connsiteY1826" fmla="*/ 5861079 h 6407151"/>
              <a:gd name="connsiteX1827" fmla="*/ 6078718 w 11737976"/>
              <a:gd name="connsiteY1827" fmla="*/ 5860755 h 6407151"/>
              <a:gd name="connsiteX1828" fmla="*/ 5946044 w 11737976"/>
              <a:gd name="connsiteY1828" fmla="*/ 5858184 h 6407151"/>
              <a:gd name="connsiteX1829" fmla="*/ 5942278 w 11737976"/>
              <a:gd name="connsiteY1829" fmla="*/ 5859309 h 6407151"/>
              <a:gd name="connsiteX1830" fmla="*/ 5942175 w 11737976"/>
              <a:gd name="connsiteY1830" fmla="*/ 5860493 h 6407151"/>
              <a:gd name="connsiteX1831" fmla="*/ 5943155 w 11737976"/>
              <a:gd name="connsiteY1831" fmla="*/ 5860726 h 6407151"/>
              <a:gd name="connsiteX1832" fmla="*/ 5949552 w 11737976"/>
              <a:gd name="connsiteY1832" fmla="*/ 5863852 h 6407151"/>
              <a:gd name="connsiteX1833" fmla="*/ 5951876 w 11737976"/>
              <a:gd name="connsiteY1833" fmla="*/ 5863998 h 6407151"/>
              <a:gd name="connsiteX1834" fmla="*/ 5953887 w 11737976"/>
              <a:gd name="connsiteY1834" fmla="*/ 5860040 h 6407151"/>
              <a:gd name="connsiteX1835" fmla="*/ 5946044 w 11737976"/>
              <a:gd name="connsiteY1835" fmla="*/ 5858184 h 6407151"/>
              <a:gd name="connsiteX1836" fmla="*/ 5863575 w 11737976"/>
              <a:gd name="connsiteY1836" fmla="*/ 5857958 h 6407151"/>
              <a:gd name="connsiteX1837" fmla="*/ 5862058 w 11737976"/>
              <a:gd name="connsiteY1837" fmla="*/ 5859293 h 6407151"/>
              <a:gd name="connsiteX1838" fmla="*/ 5862256 w 11737976"/>
              <a:gd name="connsiteY1838" fmla="*/ 5861033 h 6407151"/>
              <a:gd name="connsiteX1839" fmla="*/ 5862934 w 11737976"/>
              <a:gd name="connsiteY1839" fmla="*/ 5860709 h 6407151"/>
              <a:gd name="connsiteX1840" fmla="*/ 5867723 w 11737976"/>
              <a:gd name="connsiteY1840" fmla="*/ 5860875 h 6407151"/>
              <a:gd name="connsiteX1841" fmla="*/ 5869239 w 11737976"/>
              <a:gd name="connsiteY1841" fmla="*/ 5859540 h 6407151"/>
              <a:gd name="connsiteX1842" fmla="*/ 5870756 w 11737976"/>
              <a:gd name="connsiteY1842" fmla="*/ 5858206 h 6407151"/>
              <a:gd name="connsiteX1843" fmla="*/ 5863575 w 11737976"/>
              <a:gd name="connsiteY1843" fmla="*/ 5857958 h 6407151"/>
              <a:gd name="connsiteX1844" fmla="*/ 7739401 w 11737976"/>
              <a:gd name="connsiteY1844" fmla="*/ 5856945 h 6407151"/>
              <a:gd name="connsiteX1845" fmla="*/ 7739529 w 11737976"/>
              <a:gd name="connsiteY1845" fmla="*/ 5859886 h 6407151"/>
              <a:gd name="connsiteX1846" fmla="*/ 7738531 w 11737976"/>
              <a:gd name="connsiteY1846" fmla="*/ 5864673 h 6407151"/>
              <a:gd name="connsiteX1847" fmla="*/ 7739789 w 11737976"/>
              <a:gd name="connsiteY1847" fmla="*/ 5865767 h 6407151"/>
              <a:gd name="connsiteX1848" fmla="*/ 7742046 w 11737976"/>
              <a:gd name="connsiteY1848" fmla="*/ 5862072 h 6407151"/>
              <a:gd name="connsiteX1849" fmla="*/ 7740657 w 11737976"/>
              <a:gd name="connsiteY1849" fmla="*/ 5858038 h 6407151"/>
              <a:gd name="connsiteX1850" fmla="*/ 7739401 w 11737976"/>
              <a:gd name="connsiteY1850" fmla="*/ 5856945 h 6407151"/>
              <a:gd name="connsiteX1851" fmla="*/ 5986076 w 11737976"/>
              <a:gd name="connsiteY1851" fmla="*/ 5856621 h 6407151"/>
              <a:gd name="connsiteX1852" fmla="*/ 5969564 w 11737976"/>
              <a:gd name="connsiteY1852" fmla="*/ 5862389 h 6407151"/>
              <a:gd name="connsiteX1853" fmla="*/ 5979160 w 11737976"/>
              <a:gd name="connsiteY1853" fmla="*/ 5867078 h 6407151"/>
              <a:gd name="connsiteX1854" fmla="*/ 5986076 w 11737976"/>
              <a:gd name="connsiteY1854" fmla="*/ 5856621 h 6407151"/>
              <a:gd name="connsiteX1855" fmla="*/ 7672125 w 11737976"/>
              <a:gd name="connsiteY1855" fmla="*/ 5855978 h 6407151"/>
              <a:gd name="connsiteX1856" fmla="*/ 7671104 w 11737976"/>
              <a:gd name="connsiteY1856" fmla="*/ 5857649 h 6407151"/>
              <a:gd name="connsiteX1857" fmla="*/ 7670083 w 11737976"/>
              <a:gd name="connsiteY1857" fmla="*/ 5859320 h 6407151"/>
              <a:gd name="connsiteX1858" fmla="*/ 7666546 w 11737976"/>
              <a:gd name="connsiteY1858" fmla="*/ 5858806 h 6407151"/>
              <a:gd name="connsiteX1859" fmla="*/ 7663248 w 11737976"/>
              <a:gd name="connsiteY1859" fmla="*/ 5861055 h 6407151"/>
              <a:gd name="connsiteX1860" fmla="*/ 7663721 w 11737976"/>
              <a:gd name="connsiteY1860" fmla="*/ 5866583 h 6407151"/>
              <a:gd name="connsiteX1861" fmla="*/ 7667258 w 11737976"/>
              <a:gd name="connsiteY1861" fmla="*/ 5867097 h 6407151"/>
              <a:gd name="connsiteX1862" fmla="*/ 7669536 w 11737976"/>
              <a:gd name="connsiteY1862" fmla="*/ 5866519 h 6407151"/>
              <a:gd name="connsiteX1863" fmla="*/ 7672052 w 11737976"/>
              <a:gd name="connsiteY1863" fmla="*/ 5868705 h 6407151"/>
              <a:gd name="connsiteX1864" fmla="*/ 7673309 w 11737976"/>
              <a:gd name="connsiteY1864" fmla="*/ 5869798 h 6407151"/>
              <a:gd name="connsiteX1865" fmla="*/ 7675588 w 11737976"/>
              <a:gd name="connsiteY1865" fmla="*/ 5869221 h 6407151"/>
              <a:gd name="connsiteX1866" fmla="*/ 7676372 w 11737976"/>
              <a:gd name="connsiteY1866" fmla="*/ 5864785 h 6407151"/>
              <a:gd name="connsiteX1867" fmla="*/ 7673620 w 11737976"/>
              <a:gd name="connsiteY1867" fmla="*/ 5859834 h 6407151"/>
              <a:gd name="connsiteX1868" fmla="*/ 7671341 w 11737976"/>
              <a:gd name="connsiteY1868" fmla="*/ 5860412 h 6407151"/>
              <a:gd name="connsiteX1869" fmla="*/ 7672362 w 11737976"/>
              <a:gd name="connsiteY1869" fmla="*/ 5858742 h 6407151"/>
              <a:gd name="connsiteX1870" fmla="*/ 7672125 w 11737976"/>
              <a:gd name="connsiteY1870" fmla="*/ 5855978 h 6407151"/>
              <a:gd name="connsiteX1871" fmla="*/ 7840771 w 11737976"/>
              <a:gd name="connsiteY1871" fmla="*/ 5850220 h 6407151"/>
              <a:gd name="connsiteX1872" fmla="*/ 7838410 w 11737976"/>
              <a:gd name="connsiteY1872" fmla="*/ 5850711 h 6407151"/>
              <a:gd name="connsiteX1873" fmla="*/ 7836047 w 11737976"/>
              <a:gd name="connsiteY1873" fmla="*/ 5851203 h 6407151"/>
              <a:gd name="connsiteX1874" fmla="*/ 7836379 w 11737976"/>
              <a:gd name="connsiteY1874" fmla="*/ 5854035 h 6407151"/>
              <a:gd name="connsiteX1875" fmla="*/ 7837725 w 11737976"/>
              <a:gd name="connsiteY1875" fmla="*/ 5855207 h 6407151"/>
              <a:gd name="connsiteX1876" fmla="*/ 7838059 w 11737976"/>
              <a:gd name="connsiteY1876" fmla="*/ 5858040 h 6407151"/>
              <a:gd name="connsiteX1877" fmla="*/ 7834680 w 11737976"/>
              <a:gd name="connsiteY1877" fmla="*/ 5860194 h 6407151"/>
              <a:gd name="connsiteX1878" fmla="*/ 7835011 w 11737976"/>
              <a:gd name="connsiteY1878" fmla="*/ 5863028 h 6407151"/>
              <a:gd name="connsiteX1879" fmla="*/ 7840420 w 11737976"/>
              <a:gd name="connsiteY1879" fmla="*/ 5857549 h 6407151"/>
              <a:gd name="connsiteX1880" fmla="*/ 7843116 w 11737976"/>
              <a:gd name="connsiteY1880" fmla="*/ 5859891 h 6407151"/>
              <a:gd name="connsiteX1881" fmla="*/ 7847509 w 11737976"/>
              <a:gd name="connsiteY1881" fmla="*/ 5856075 h 6407151"/>
              <a:gd name="connsiteX1882" fmla="*/ 7848192 w 11737976"/>
              <a:gd name="connsiteY1882" fmla="*/ 5851578 h 6407151"/>
              <a:gd name="connsiteX1883" fmla="*/ 7842119 w 11737976"/>
              <a:gd name="connsiteY1883" fmla="*/ 5851391 h 6407151"/>
              <a:gd name="connsiteX1884" fmla="*/ 7840771 w 11737976"/>
              <a:gd name="connsiteY1884" fmla="*/ 5850220 h 6407151"/>
              <a:gd name="connsiteX1885" fmla="*/ 5101200 w 11737976"/>
              <a:gd name="connsiteY1885" fmla="*/ 5847180 h 6407151"/>
              <a:gd name="connsiteX1886" fmla="*/ 5097262 w 11737976"/>
              <a:gd name="connsiteY1886" fmla="*/ 5848386 h 6407151"/>
              <a:gd name="connsiteX1887" fmla="*/ 5097483 w 11737976"/>
              <a:gd name="connsiteY1887" fmla="*/ 5850165 h 6407151"/>
              <a:gd name="connsiteX1888" fmla="*/ 5098166 w 11737976"/>
              <a:gd name="connsiteY1888" fmla="*/ 5849848 h 6407151"/>
              <a:gd name="connsiteX1889" fmla="*/ 5102396 w 11737976"/>
              <a:gd name="connsiteY1889" fmla="*/ 5852897 h 6407151"/>
              <a:gd name="connsiteX1890" fmla="*/ 5105429 w 11737976"/>
              <a:gd name="connsiteY1890" fmla="*/ 5850228 h 6407151"/>
              <a:gd name="connsiteX1891" fmla="*/ 5106947 w 11737976"/>
              <a:gd name="connsiteY1891" fmla="*/ 5848895 h 6407151"/>
              <a:gd name="connsiteX1892" fmla="*/ 5106042 w 11737976"/>
              <a:gd name="connsiteY1892" fmla="*/ 5847434 h 6407151"/>
              <a:gd name="connsiteX1893" fmla="*/ 5101200 w 11737976"/>
              <a:gd name="connsiteY1893" fmla="*/ 5847180 h 6407151"/>
              <a:gd name="connsiteX1894" fmla="*/ 5790066 w 11737976"/>
              <a:gd name="connsiteY1894" fmla="*/ 5845107 h 6407151"/>
              <a:gd name="connsiteX1895" fmla="*/ 5781932 w 11737976"/>
              <a:gd name="connsiteY1895" fmla="*/ 5848527 h 6407151"/>
              <a:gd name="connsiteX1896" fmla="*/ 5793793 w 11737976"/>
              <a:gd name="connsiteY1896" fmla="*/ 5848763 h 6407151"/>
              <a:gd name="connsiteX1897" fmla="*/ 5790066 w 11737976"/>
              <a:gd name="connsiteY1897" fmla="*/ 5845107 h 6407151"/>
              <a:gd name="connsiteX1898" fmla="*/ 5888311 w 11737976"/>
              <a:gd name="connsiteY1898" fmla="*/ 5842860 h 6407151"/>
              <a:gd name="connsiteX1899" fmla="*/ 5885733 w 11737976"/>
              <a:gd name="connsiteY1899" fmla="*/ 5842920 h 6407151"/>
              <a:gd name="connsiteX1900" fmla="*/ 5884890 w 11737976"/>
              <a:gd name="connsiteY1900" fmla="*/ 5848148 h 6407151"/>
              <a:gd name="connsiteX1901" fmla="*/ 5883099 w 11737976"/>
              <a:gd name="connsiteY1901" fmla="*/ 5851789 h 6407151"/>
              <a:gd name="connsiteX1902" fmla="*/ 5889989 w 11737976"/>
              <a:gd name="connsiteY1902" fmla="*/ 5852781 h 6407151"/>
              <a:gd name="connsiteX1903" fmla="*/ 5889075 w 11737976"/>
              <a:gd name="connsiteY1903" fmla="*/ 5851305 h 6407151"/>
              <a:gd name="connsiteX1904" fmla="*/ 5892495 w 11737976"/>
              <a:gd name="connsiteY1904" fmla="*/ 5846017 h 6407151"/>
              <a:gd name="connsiteX1905" fmla="*/ 5888311 w 11737976"/>
              <a:gd name="connsiteY1905" fmla="*/ 5842860 h 6407151"/>
              <a:gd name="connsiteX1906" fmla="*/ 7941379 w 11737976"/>
              <a:gd name="connsiteY1906" fmla="*/ 5842170 h 6407151"/>
              <a:gd name="connsiteX1907" fmla="*/ 7938557 w 11737976"/>
              <a:gd name="connsiteY1907" fmla="*/ 5845934 h 6407151"/>
              <a:gd name="connsiteX1908" fmla="*/ 7940782 w 11737976"/>
              <a:gd name="connsiteY1908" fmla="*/ 5852745 h 6407151"/>
              <a:gd name="connsiteX1909" fmla="*/ 7944818 w 11737976"/>
              <a:gd name="connsiteY1909" fmla="*/ 5852792 h 6407151"/>
              <a:gd name="connsiteX1910" fmla="*/ 7941379 w 11737976"/>
              <a:gd name="connsiteY1910" fmla="*/ 5842170 h 6407151"/>
              <a:gd name="connsiteX1911" fmla="*/ 5808921 w 11737976"/>
              <a:gd name="connsiteY1911" fmla="*/ 5838448 h 6407151"/>
              <a:gd name="connsiteX1912" fmla="*/ 5804749 w 11737976"/>
              <a:gd name="connsiteY1912" fmla="*/ 5839830 h 6407151"/>
              <a:gd name="connsiteX1913" fmla="*/ 5804503 w 11737976"/>
              <a:gd name="connsiteY1913" fmla="*/ 5839950 h 6407151"/>
              <a:gd name="connsiteX1914" fmla="*/ 5804448 w 11737976"/>
              <a:gd name="connsiteY1914" fmla="*/ 5839802 h 6407151"/>
              <a:gd name="connsiteX1915" fmla="*/ 5803993 w 11737976"/>
              <a:gd name="connsiteY1915" fmla="*/ 5840204 h 6407151"/>
              <a:gd name="connsiteX1916" fmla="*/ 5799919 w 11737976"/>
              <a:gd name="connsiteY1916" fmla="*/ 5842223 h 6407151"/>
              <a:gd name="connsiteX1917" fmla="*/ 5797606 w 11737976"/>
              <a:gd name="connsiteY1917" fmla="*/ 5843496 h 6407151"/>
              <a:gd name="connsiteX1918" fmla="*/ 5795582 w 11737976"/>
              <a:gd name="connsiteY1918" fmla="*/ 5847600 h 6407151"/>
              <a:gd name="connsiteX1919" fmla="*/ 5803993 w 11737976"/>
              <a:gd name="connsiteY1919" fmla="*/ 5840204 h 6407151"/>
              <a:gd name="connsiteX1920" fmla="*/ 5804503 w 11737976"/>
              <a:gd name="connsiteY1920" fmla="*/ 5839950 h 6407151"/>
              <a:gd name="connsiteX1921" fmla="*/ 5805758 w 11737976"/>
              <a:gd name="connsiteY1921" fmla="*/ 5843300 h 6407151"/>
              <a:gd name="connsiteX1922" fmla="*/ 5805379 w 11737976"/>
              <a:gd name="connsiteY1922" fmla="*/ 5841309 h 6407151"/>
              <a:gd name="connsiteX1923" fmla="*/ 5809267 w 11737976"/>
              <a:gd name="connsiteY1923" fmla="*/ 5840215 h 6407151"/>
              <a:gd name="connsiteX1924" fmla="*/ 5808921 w 11737976"/>
              <a:gd name="connsiteY1924" fmla="*/ 5838448 h 6407151"/>
              <a:gd name="connsiteX1925" fmla="*/ 7716665 w 11737976"/>
              <a:gd name="connsiteY1925" fmla="*/ 5835068 h 6407151"/>
              <a:gd name="connsiteX1926" fmla="*/ 7714597 w 11737976"/>
              <a:gd name="connsiteY1926" fmla="*/ 5838454 h 6407151"/>
              <a:gd name="connsiteX1927" fmla="*/ 7716204 w 11737976"/>
              <a:gd name="connsiteY1927" fmla="*/ 5842443 h 6407151"/>
              <a:gd name="connsiteX1928" fmla="*/ 7718559 w 11737976"/>
              <a:gd name="connsiteY1928" fmla="*/ 5841896 h 6407151"/>
              <a:gd name="connsiteX1929" fmla="*/ 7719880 w 11737976"/>
              <a:gd name="connsiteY1929" fmla="*/ 5843044 h 6407151"/>
              <a:gd name="connsiteX1930" fmla="*/ 7722233 w 11737976"/>
              <a:gd name="connsiteY1930" fmla="*/ 5842498 h 6407151"/>
              <a:gd name="connsiteX1931" fmla="*/ 7722982 w 11737976"/>
              <a:gd name="connsiteY1931" fmla="*/ 5837964 h 6407151"/>
              <a:gd name="connsiteX1932" fmla="*/ 7721661 w 11737976"/>
              <a:gd name="connsiteY1932" fmla="*/ 5836817 h 6407151"/>
              <a:gd name="connsiteX1933" fmla="*/ 7716665 w 11737976"/>
              <a:gd name="connsiteY1933" fmla="*/ 5835068 h 6407151"/>
              <a:gd name="connsiteX1934" fmla="*/ 5787525 w 11737976"/>
              <a:gd name="connsiteY1934" fmla="*/ 5834582 h 6407151"/>
              <a:gd name="connsiteX1935" fmla="*/ 5786081 w 11737976"/>
              <a:gd name="connsiteY1935" fmla="*/ 5835853 h 6407151"/>
              <a:gd name="connsiteX1936" fmla="*/ 5784945 w 11737976"/>
              <a:gd name="connsiteY1936" fmla="*/ 5841228 h 6407151"/>
              <a:gd name="connsiteX1937" fmla="*/ 5787267 w 11737976"/>
              <a:gd name="connsiteY1937" fmla="*/ 5841374 h 6407151"/>
              <a:gd name="connsiteX1938" fmla="*/ 5787834 w 11737976"/>
              <a:gd name="connsiteY1938" fmla="*/ 5838687 h 6407151"/>
              <a:gd name="connsiteX1939" fmla="*/ 5787525 w 11737976"/>
              <a:gd name="connsiteY1939" fmla="*/ 5834582 h 6407151"/>
              <a:gd name="connsiteX1940" fmla="*/ 7706189 w 11737976"/>
              <a:gd name="connsiteY1940" fmla="*/ 5834322 h 6407151"/>
              <a:gd name="connsiteX1941" fmla="*/ 7706393 w 11737976"/>
              <a:gd name="connsiteY1941" fmla="*/ 5838144 h 6407151"/>
              <a:gd name="connsiteX1942" fmla="*/ 7711955 w 11737976"/>
              <a:gd name="connsiteY1942" fmla="*/ 5835687 h 6407151"/>
              <a:gd name="connsiteX1943" fmla="*/ 7706189 w 11737976"/>
              <a:gd name="connsiteY1943" fmla="*/ 5834322 h 6407151"/>
              <a:gd name="connsiteX1944" fmla="*/ 5903862 w 11737976"/>
              <a:gd name="connsiteY1944" fmla="*/ 5834017 h 6407151"/>
              <a:gd name="connsiteX1945" fmla="*/ 5902948 w 11737976"/>
              <a:gd name="connsiteY1945" fmla="*/ 5836124 h 6407151"/>
              <a:gd name="connsiteX1946" fmla="*/ 5908877 w 11737976"/>
              <a:gd name="connsiteY1946" fmla="*/ 5834123 h 6407151"/>
              <a:gd name="connsiteX1947" fmla="*/ 5904767 w 11737976"/>
              <a:gd name="connsiteY1947" fmla="*/ 5835478 h 6407151"/>
              <a:gd name="connsiteX1948" fmla="*/ 5903862 w 11737976"/>
              <a:gd name="connsiteY1948" fmla="*/ 5834017 h 6407151"/>
              <a:gd name="connsiteX1949" fmla="*/ 7918954 w 11737976"/>
              <a:gd name="connsiteY1949" fmla="*/ 5830127 h 6407151"/>
              <a:gd name="connsiteX1950" fmla="*/ 7913688 w 11737976"/>
              <a:gd name="connsiteY1950" fmla="*/ 5838746 h 6407151"/>
              <a:gd name="connsiteX1951" fmla="*/ 7917460 w 11737976"/>
              <a:gd name="connsiteY1951" fmla="*/ 5842026 h 6407151"/>
              <a:gd name="connsiteX1952" fmla="*/ 7918954 w 11737976"/>
              <a:gd name="connsiteY1952" fmla="*/ 5830127 h 6407151"/>
              <a:gd name="connsiteX1953" fmla="*/ 5774853 w 11737976"/>
              <a:gd name="connsiteY1953" fmla="*/ 5829316 h 6407151"/>
              <a:gd name="connsiteX1954" fmla="*/ 5775081 w 11737976"/>
              <a:gd name="connsiteY1954" fmla="*/ 5840838 h 6407151"/>
              <a:gd name="connsiteX1955" fmla="*/ 5778451 w 11737976"/>
              <a:gd name="connsiteY1955" fmla="*/ 5842563 h 6407151"/>
              <a:gd name="connsiteX1956" fmla="*/ 5774853 w 11737976"/>
              <a:gd name="connsiteY1956" fmla="*/ 5829316 h 6407151"/>
              <a:gd name="connsiteX1957" fmla="*/ 5066145 w 11737976"/>
              <a:gd name="connsiteY1957" fmla="*/ 5828163 h 6407151"/>
              <a:gd name="connsiteX1958" fmla="*/ 5064003 w 11737976"/>
              <a:gd name="connsiteY1958" fmla="*/ 5833874 h 6407151"/>
              <a:gd name="connsiteX1959" fmla="*/ 5067589 w 11737976"/>
              <a:gd name="connsiteY1959" fmla="*/ 5837833 h 6407151"/>
              <a:gd name="connsiteX1960" fmla="*/ 5066145 w 11737976"/>
              <a:gd name="connsiteY1960" fmla="*/ 5828163 h 6407151"/>
              <a:gd name="connsiteX1961" fmla="*/ 7759962 w 11737976"/>
              <a:gd name="connsiteY1961" fmla="*/ 5826037 h 6407151"/>
              <a:gd name="connsiteX1962" fmla="*/ 7753107 w 11737976"/>
              <a:gd name="connsiteY1962" fmla="*/ 5830174 h 6407151"/>
              <a:gd name="connsiteX1963" fmla="*/ 7750553 w 11737976"/>
              <a:gd name="connsiteY1963" fmla="*/ 5831107 h 6407151"/>
              <a:gd name="connsiteX1964" fmla="*/ 7750755 w 11737976"/>
              <a:gd name="connsiteY1964" fmla="*/ 5828313 h 6407151"/>
              <a:gd name="connsiteX1965" fmla="*/ 7750524 w 11737976"/>
              <a:gd name="connsiteY1965" fmla="*/ 5831118 h 6407151"/>
              <a:gd name="connsiteX1966" fmla="*/ 7750553 w 11737976"/>
              <a:gd name="connsiteY1966" fmla="*/ 5831107 h 6407151"/>
              <a:gd name="connsiteX1967" fmla="*/ 7750357 w 11737976"/>
              <a:gd name="connsiteY1967" fmla="*/ 5833841 h 6407151"/>
              <a:gd name="connsiteX1968" fmla="*/ 7758537 w 11737976"/>
              <a:gd name="connsiteY1968" fmla="*/ 5835075 h 6407151"/>
              <a:gd name="connsiteX1969" fmla="*/ 7760365 w 11737976"/>
              <a:gd name="connsiteY1969" fmla="*/ 5828834 h 6407151"/>
              <a:gd name="connsiteX1970" fmla="*/ 7759962 w 11737976"/>
              <a:gd name="connsiteY1970" fmla="*/ 5826037 h 6407151"/>
              <a:gd name="connsiteX1971" fmla="*/ 7803905 w 11737976"/>
              <a:gd name="connsiteY1971" fmla="*/ 5825534 h 6407151"/>
              <a:gd name="connsiteX1972" fmla="*/ 7801950 w 11737976"/>
              <a:gd name="connsiteY1972" fmla="*/ 5828736 h 6407151"/>
              <a:gd name="connsiteX1973" fmla="*/ 7801745 w 11737976"/>
              <a:gd name="connsiteY1973" fmla="*/ 5829477 h 6407151"/>
              <a:gd name="connsiteX1974" fmla="*/ 7803253 w 11737976"/>
              <a:gd name="connsiteY1974" fmla="*/ 5829868 h 6407151"/>
              <a:gd name="connsiteX1975" fmla="*/ 7817269 w 11737976"/>
              <a:gd name="connsiteY1975" fmla="*/ 5839598 h 6407151"/>
              <a:gd name="connsiteX1976" fmla="*/ 7821509 w 11737976"/>
              <a:gd name="connsiteY1976" fmla="*/ 5845732 h 6407151"/>
              <a:gd name="connsiteX1977" fmla="*/ 7824768 w 11737976"/>
              <a:gd name="connsiteY1977" fmla="*/ 5843663 h 6407151"/>
              <a:gd name="connsiteX1978" fmla="*/ 7824441 w 11737976"/>
              <a:gd name="connsiteY1978" fmla="*/ 5840929 h 6407151"/>
              <a:gd name="connsiteX1979" fmla="*/ 7819226 w 11737976"/>
              <a:gd name="connsiteY1979" fmla="*/ 5836396 h 6407151"/>
              <a:gd name="connsiteX1980" fmla="*/ 7813684 w 11737976"/>
              <a:gd name="connsiteY1980" fmla="*/ 5829130 h 6407151"/>
              <a:gd name="connsiteX1981" fmla="*/ 7803905 w 11737976"/>
              <a:gd name="connsiteY1981" fmla="*/ 5825534 h 6407151"/>
              <a:gd name="connsiteX1982" fmla="*/ 7690610 w 11737976"/>
              <a:gd name="connsiteY1982" fmla="*/ 5825479 h 6407151"/>
              <a:gd name="connsiteX1983" fmla="*/ 7687333 w 11737976"/>
              <a:gd name="connsiteY1983" fmla="*/ 5827534 h 6407151"/>
              <a:gd name="connsiteX1984" fmla="*/ 7686698 w 11737976"/>
              <a:gd name="connsiteY1984" fmla="*/ 5831883 h 6407151"/>
              <a:gd name="connsiteX1985" fmla="*/ 7691638 w 11737976"/>
              <a:gd name="connsiteY1985" fmla="*/ 5833725 h 6407151"/>
              <a:gd name="connsiteX1986" fmla="*/ 7694572 w 11737976"/>
              <a:gd name="connsiteY1986" fmla="*/ 5828922 h 6407151"/>
              <a:gd name="connsiteX1987" fmla="*/ 7694230 w 11737976"/>
              <a:gd name="connsiteY1987" fmla="*/ 5826174 h 6407151"/>
              <a:gd name="connsiteX1988" fmla="*/ 7690610 w 11737976"/>
              <a:gd name="connsiteY1988" fmla="*/ 5825479 h 6407151"/>
              <a:gd name="connsiteX1989" fmla="*/ 7930023 w 11737976"/>
              <a:gd name="connsiteY1989" fmla="*/ 5824667 h 6407151"/>
              <a:gd name="connsiteX1990" fmla="*/ 7925735 w 11737976"/>
              <a:gd name="connsiteY1990" fmla="*/ 5828480 h 6407151"/>
              <a:gd name="connsiteX1991" fmla="*/ 7927708 w 11737976"/>
              <a:gd name="connsiteY1991" fmla="*/ 5836479 h 6407151"/>
              <a:gd name="connsiteX1992" fmla="*/ 7932691 w 11737976"/>
              <a:gd name="connsiteY1992" fmla="*/ 5839553 h 6407151"/>
              <a:gd name="connsiteX1993" fmla="*/ 7934696 w 11737976"/>
              <a:gd name="connsiteY1993" fmla="*/ 5836269 h 6407151"/>
              <a:gd name="connsiteX1994" fmla="*/ 7934418 w 11737976"/>
              <a:gd name="connsiteY1994" fmla="*/ 5833513 h 6407151"/>
              <a:gd name="connsiteX1995" fmla="*/ 7930302 w 11737976"/>
              <a:gd name="connsiteY1995" fmla="*/ 5827423 h 6407151"/>
              <a:gd name="connsiteX1996" fmla="*/ 7930023 w 11737976"/>
              <a:gd name="connsiteY1996" fmla="*/ 5824667 h 6407151"/>
              <a:gd name="connsiteX1997" fmla="*/ 7871422 w 11737976"/>
              <a:gd name="connsiteY1997" fmla="*/ 5824411 h 6407151"/>
              <a:gd name="connsiteX1998" fmla="*/ 7865904 w 11737976"/>
              <a:gd name="connsiteY1998" fmla="*/ 5828326 h 6407151"/>
              <a:gd name="connsiteX1999" fmla="*/ 7871422 w 11737976"/>
              <a:gd name="connsiteY1999" fmla="*/ 5824411 h 6407151"/>
              <a:gd name="connsiteX2000" fmla="*/ 5793126 w 11737976"/>
              <a:gd name="connsiteY2000" fmla="*/ 5822273 h 6407151"/>
              <a:gd name="connsiteX2001" fmla="*/ 5791609 w 11737976"/>
              <a:gd name="connsiteY2001" fmla="*/ 5823607 h 6407151"/>
              <a:gd name="connsiteX2002" fmla="*/ 5797438 w 11737976"/>
              <a:gd name="connsiteY2002" fmla="*/ 5825455 h 6407151"/>
              <a:gd name="connsiteX2003" fmla="*/ 5801751 w 11737976"/>
              <a:gd name="connsiteY2003" fmla="*/ 5828637 h 6407151"/>
              <a:gd name="connsiteX2004" fmla="*/ 5803268 w 11737976"/>
              <a:gd name="connsiteY2004" fmla="*/ 5827303 h 6407151"/>
              <a:gd name="connsiteX2005" fmla="*/ 5804785 w 11737976"/>
              <a:gd name="connsiteY2005" fmla="*/ 5825968 h 6407151"/>
              <a:gd name="connsiteX2006" fmla="*/ 5803853 w 11737976"/>
              <a:gd name="connsiteY2006" fmla="*/ 5824463 h 6407151"/>
              <a:gd name="connsiteX2007" fmla="*/ 5798955 w 11737976"/>
              <a:gd name="connsiteY2007" fmla="*/ 5824120 h 6407151"/>
              <a:gd name="connsiteX2008" fmla="*/ 5793126 w 11737976"/>
              <a:gd name="connsiteY2008" fmla="*/ 5822273 h 6407151"/>
              <a:gd name="connsiteX2009" fmla="*/ 5749770 w 11737976"/>
              <a:gd name="connsiteY2009" fmla="*/ 5822247 h 6407151"/>
              <a:gd name="connsiteX2010" fmla="*/ 5751118 w 11737976"/>
              <a:gd name="connsiteY2010" fmla="*/ 5826139 h 6407151"/>
              <a:gd name="connsiteX2011" fmla="*/ 5749770 w 11737976"/>
              <a:gd name="connsiteY2011" fmla="*/ 5822247 h 6407151"/>
              <a:gd name="connsiteX2012" fmla="*/ 5879007 w 11737976"/>
              <a:gd name="connsiteY2012" fmla="*/ 5820959 h 6407151"/>
              <a:gd name="connsiteX2013" fmla="*/ 5868664 w 11737976"/>
              <a:gd name="connsiteY2013" fmla="*/ 5821483 h 6407151"/>
              <a:gd name="connsiteX2014" fmla="*/ 5869534 w 11737976"/>
              <a:gd name="connsiteY2014" fmla="*/ 5830097 h 6407151"/>
              <a:gd name="connsiteX2015" fmla="*/ 5878202 w 11737976"/>
              <a:gd name="connsiteY2015" fmla="*/ 5822473 h 6407151"/>
              <a:gd name="connsiteX2016" fmla="*/ 5879007 w 11737976"/>
              <a:gd name="connsiteY2016" fmla="*/ 5820959 h 6407151"/>
              <a:gd name="connsiteX2017" fmla="*/ 5101369 w 11737976"/>
              <a:gd name="connsiteY2017" fmla="*/ 5810874 h 6407151"/>
              <a:gd name="connsiteX2018" fmla="*/ 5097871 w 11737976"/>
              <a:gd name="connsiteY2018" fmla="*/ 5813871 h 6407151"/>
              <a:gd name="connsiteX2019" fmla="*/ 5101785 w 11737976"/>
              <a:gd name="connsiteY2019" fmla="*/ 5814872 h 6407151"/>
              <a:gd name="connsiteX2020" fmla="*/ 5101369 w 11737976"/>
              <a:gd name="connsiteY2020" fmla="*/ 5810874 h 6407151"/>
              <a:gd name="connsiteX2021" fmla="*/ 5073692 w 11737976"/>
              <a:gd name="connsiteY2021" fmla="*/ 5810859 h 6407151"/>
              <a:gd name="connsiteX2022" fmla="*/ 5067843 w 11737976"/>
              <a:gd name="connsiteY2022" fmla="*/ 5815457 h 6407151"/>
              <a:gd name="connsiteX2023" fmla="*/ 5076923 w 11737976"/>
              <a:gd name="connsiteY2023" fmla="*/ 5822788 h 6407151"/>
              <a:gd name="connsiteX2024" fmla="*/ 5073692 w 11737976"/>
              <a:gd name="connsiteY2024" fmla="*/ 5810859 h 6407151"/>
              <a:gd name="connsiteX2025" fmla="*/ 6861932 w 11737976"/>
              <a:gd name="connsiteY2025" fmla="*/ 5809800 h 6407151"/>
              <a:gd name="connsiteX2026" fmla="*/ 6857331 w 11737976"/>
              <a:gd name="connsiteY2026" fmla="*/ 5810515 h 6407151"/>
              <a:gd name="connsiteX2027" fmla="*/ 6859611 w 11737976"/>
              <a:gd name="connsiteY2027" fmla="*/ 5817209 h 6407151"/>
              <a:gd name="connsiteX2028" fmla="*/ 6866741 w 11737976"/>
              <a:gd name="connsiteY2028" fmla="*/ 5811151 h 6407151"/>
              <a:gd name="connsiteX2029" fmla="*/ 6861932 w 11737976"/>
              <a:gd name="connsiteY2029" fmla="*/ 5809800 h 6407151"/>
              <a:gd name="connsiteX2030" fmla="*/ 5894270 w 11737976"/>
              <a:gd name="connsiteY2030" fmla="*/ 5807991 h 6407151"/>
              <a:gd name="connsiteX2031" fmla="*/ 5892211 w 11737976"/>
              <a:gd name="connsiteY2031" fmla="*/ 5812100 h 6407151"/>
              <a:gd name="connsiteX2032" fmla="*/ 5894053 w 11737976"/>
              <a:gd name="connsiteY2032" fmla="*/ 5815075 h 6407151"/>
              <a:gd name="connsiteX2033" fmla="*/ 5894299 w 11737976"/>
              <a:gd name="connsiteY2033" fmla="*/ 5816867 h 6407151"/>
              <a:gd name="connsiteX2034" fmla="*/ 5894973 w 11737976"/>
              <a:gd name="connsiteY2034" fmla="*/ 5816562 h 6407151"/>
              <a:gd name="connsiteX2035" fmla="*/ 5897953 w 11737976"/>
              <a:gd name="connsiteY2035" fmla="*/ 5813942 h 6407151"/>
              <a:gd name="connsiteX2036" fmla="*/ 5897603 w 11737976"/>
              <a:gd name="connsiteY2036" fmla="*/ 5809655 h 6407151"/>
              <a:gd name="connsiteX2037" fmla="*/ 5896680 w 11737976"/>
              <a:gd name="connsiteY2037" fmla="*/ 5808168 h 6407151"/>
              <a:gd name="connsiteX2038" fmla="*/ 5894270 w 11737976"/>
              <a:gd name="connsiteY2038" fmla="*/ 5807991 h 6407151"/>
              <a:gd name="connsiteX2039" fmla="*/ 6102258 w 11737976"/>
              <a:gd name="connsiteY2039" fmla="*/ 5806414 h 6407151"/>
              <a:gd name="connsiteX2040" fmla="*/ 6100633 w 11737976"/>
              <a:gd name="connsiteY2040" fmla="*/ 5807843 h 6407151"/>
              <a:gd name="connsiteX2041" fmla="*/ 6099008 w 11737976"/>
              <a:gd name="connsiteY2041" fmla="*/ 5809272 h 6407151"/>
              <a:gd name="connsiteX2042" fmla="*/ 6100762 w 11737976"/>
              <a:gd name="connsiteY2042" fmla="*/ 5812106 h 6407151"/>
              <a:gd name="connsiteX2043" fmla="*/ 6103264 w 11737976"/>
              <a:gd name="connsiteY2043" fmla="*/ 5812094 h 6407151"/>
              <a:gd name="connsiteX2044" fmla="*/ 6104013 w 11737976"/>
              <a:gd name="connsiteY2044" fmla="*/ 5809247 h 6407151"/>
              <a:gd name="connsiteX2045" fmla="*/ 6102258 w 11737976"/>
              <a:gd name="connsiteY2045" fmla="*/ 5806414 h 6407151"/>
              <a:gd name="connsiteX2046" fmla="*/ 7776893 w 11737976"/>
              <a:gd name="connsiteY2046" fmla="*/ 5804552 h 6407151"/>
              <a:gd name="connsiteX2047" fmla="*/ 7778213 w 11737976"/>
              <a:gd name="connsiteY2047" fmla="*/ 5805701 h 6407151"/>
              <a:gd name="connsiteX2048" fmla="*/ 7775851 w 11737976"/>
              <a:gd name="connsiteY2048" fmla="*/ 5806258 h 6407151"/>
              <a:gd name="connsiteX2049" fmla="*/ 7773489 w 11737976"/>
              <a:gd name="connsiteY2049" fmla="*/ 5806815 h 6407151"/>
              <a:gd name="connsiteX2050" fmla="*/ 7772168 w 11737976"/>
              <a:gd name="connsiteY2050" fmla="*/ 5805667 h 6407151"/>
              <a:gd name="connsiteX2051" fmla="*/ 7768282 w 11737976"/>
              <a:gd name="connsiteY2051" fmla="*/ 5815341 h 6407151"/>
              <a:gd name="connsiteX2052" fmla="*/ 7768560 w 11737976"/>
              <a:gd name="connsiteY2052" fmla="*/ 5818193 h 6407151"/>
              <a:gd name="connsiteX2053" fmla="*/ 7770642 w 11737976"/>
              <a:gd name="connsiteY2053" fmla="*/ 5814783 h 6407151"/>
              <a:gd name="connsiteX2054" fmla="*/ 7773768 w 11737976"/>
              <a:gd name="connsiteY2054" fmla="*/ 5809668 h 6407151"/>
              <a:gd name="connsiteX2055" fmla="*/ 7776131 w 11737976"/>
              <a:gd name="connsiteY2055" fmla="*/ 5809110 h 6407151"/>
              <a:gd name="connsiteX2056" fmla="*/ 7775088 w 11737976"/>
              <a:gd name="connsiteY2056" fmla="*/ 5810814 h 6407151"/>
              <a:gd name="connsiteX2057" fmla="*/ 7779886 w 11737976"/>
              <a:gd name="connsiteY2057" fmla="*/ 5822816 h 6407151"/>
              <a:gd name="connsiteX2058" fmla="*/ 7794059 w 11737976"/>
              <a:gd name="connsiteY2058" fmla="*/ 5819473 h 6407151"/>
              <a:gd name="connsiteX2059" fmla="*/ 7788001 w 11737976"/>
              <a:gd name="connsiteY2059" fmla="*/ 5805397 h 6407151"/>
              <a:gd name="connsiteX2060" fmla="*/ 7776893 w 11737976"/>
              <a:gd name="connsiteY2060" fmla="*/ 5804552 h 6407151"/>
              <a:gd name="connsiteX2061" fmla="*/ 5068447 w 11737976"/>
              <a:gd name="connsiteY2061" fmla="*/ 5798858 h 6407151"/>
              <a:gd name="connsiteX2062" fmla="*/ 5064652 w 11737976"/>
              <a:gd name="connsiteY2062" fmla="*/ 5799938 h 6407151"/>
              <a:gd name="connsiteX2063" fmla="*/ 5064111 w 11737976"/>
              <a:gd name="connsiteY2063" fmla="*/ 5802670 h 6407151"/>
              <a:gd name="connsiteX2064" fmla="*/ 5065921 w 11737976"/>
              <a:gd name="connsiteY2064" fmla="*/ 5805592 h 6407151"/>
              <a:gd name="connsiteX2065" fmla="*/ 5068269 w 11737976"/>
              <a:gd name="connsiteY2065" fmla="*/ 5805783 h 6407151"/>
              <a:gd name="connsiteX2066" fmla="*/ 5070255 w 11737976"/>
              <a:gd name="connsiteY2066" fmla="*/ 5801780 h 6407151"/>
              <a:gd name="connsiteX2067" fmla="*/ 5068447 w 11737976"/>
              <a:gd name="connsiteY2067" fmla="*/ 5798858 h 6407151"/>
              <a:gd name="connsiteX2068" fmla="*/ 5957158 w 11737976"/>
              <a:gd name="connsiteY2068" fmla="*/ 5798636 h 6407151"/>
              <a:gd name="connsiteX2069" fmla="*/ 5951378 w 11737976"/>
              <a:gd name="connsiteY2069" fmla="*/ 5803718 h 6407151"/>
              <a:gd name="connsiteX2070" fmla="*/ 5949935 w 11737976"/>
              <a:gd name="connsiteY2070" fmla="*/ 5804987 h 6407151"/>
              <a:gd name="connsiteX2071" fmla="*/ 5952283 w 11737976"/>
              <a:gd name="connsiteY2071" fmla="*/ 5805178 h 6407151"/>
              <a:gd name="connsiteX2072" fmla="*/ 5955172 w 11737976"/>
              <a:gd name="connsiteY2072" fmla="*/ 5802637 h 6407151"/>
              <a:gd name="connsiteX2073" fmla="*/ 5960775 w 11737976"/>
              <a:gd name="connsiteY2073" fmla="*/ 5804480 h 6407151"/>
              <a:gd name="connsiteX2074" fmla="*/ 5962219 w 11737976"/>
              <a:gd name="connsiteY2074" fmla="*/ 5803208 h 6407151"/>
              <a:gd name="connsiteX2075" fmla="*/ 5961316 w 11737976"/>
              <a:gd name="connsiteY2075" fmla="*/ 5801748 h 6407151"/>
              <a:gd name="connsiteX2076" fmla="*/ 5958062 w 11737976"/>
              <a:gd name="connsiteY2076" fmla="*/ 5800097 h 6407151"/>
              <a:gd name="connsiteX2077" fmla="*/ 5957158 w 11737976"/>
              <a:gd name="connsiteY2077" fmla="*/ 5798636 h 6407151"/>
              <a:gd name="connsiteX2078" fmla="*/ 7852832 w 11737976"/>
              <a:gd name="connsiteY2078" fmla="*/ 5798114 h 6407151"/>
              <a:gd name="connsiteX2079" fmla="*/ 7843999 w 11737976"/>
              <a:gd name="connsiteY2079" fmla="*/ 5809290 h 6407151"/>
              <a:gd name="connsiteX2080" fmla="*/ 7847929 w 11737976"/>
              <a:gd name="connsiteY2080" fmla="*/ 5812705 h 6407151"/>
              <a:gd name="connsiteX2081" fmla="*/ 7855688 w 11737976"/>
              <a:gd name="connsiteY2081" fmla="*/ 5803290 h 6407151"/>
              <a:gd name="connsiteX2082" fmla="*/ 7852832 w 11737976"/>
              <a:gd name="connsiteY2082" fmla="*/ 5798114 h 6407151"/>
              <a:gd name="connsiteX2083" fmla="*/ 5791527 w 11737976"/>
              <a:gd name="connsiteY2083" fmla="*/ 5796440 h 6407151"/>
              <a:gd name="connsiteX2084" fmla="*/ 5786055 w 11737976"/>
              <a:gd name="connsiteY2084" fmla="*/ 5798954 h 6407151"/>
              <a:gd name="connsiteX2085" fmla="*/ 5787564 w 11737976"/>
              <a:gd name="connsiteY2085" fmla="*/ 5804230 h 6407151"/>
              <a:gd name="connsiteX2086" fmla="*/ 5795210 w 11737976"/>
              <a:gd name="connsiteY2086" fmla="*/ 5802389 h 6407151"/>
              <a:gd name="connsiteX2087" fmla="*/ 5791527 w 11737976"/>
              <a:gd name="connsiteY2087" fmla="*/ 5796440 h 6407151"/>
              <a:gd name="connsiteX2088" fmla="*/ 7848346 w 11737976"/>
              <a:gd name="connsiteY2088" fmla="*/ 5795838 h 6407151"/>
              <a:gd name="connsiteX2089" fmla="*/ 7844670 w 11737976"/>
              <a:gd name="connsiteY2089" fmla="*/ 5801391 h 6407151"/>
              <a:gd name="connsiteX2090" fmla="*/ 7848346 w 11737976"/>
              <a:gd name="connsiteY2090" fmla="*/ 5795838 h 6407151"/>
              <a:gd name="connsiteX2091" fmla="*/ 5892029 w 11737976"/>
              <a:gd name="connsiteY2091" fmla="*/ 5790010 h 6407151"/>
              <a:gd name="connsiteX2092" fmla="*/ 5888655 w 11737976"/>
              <a:gd name="connsiteY2092" fmla="*/ 5792899 h 6407151"/>
              <a:gd name="connsiteX2093" fmla="*/ 5892492 w 11737976"/>
              <a:gd name="connsiteY2093" fmla="*/ 5793966 h 6407151"/>
              <a:gd name="connsiteX2094" fmla="*/ 5892029 w 11737976"/>
              <a:gd name="connsiteY2094" fmla="*/ 5790010 h 6407151"/>
              <a:gd name="connsiteX2095" fmla="*/ 5034512 w 11737976"/>
              <a:gd name="connsiteY2095" fmla="*/ 5787082 h 6407151"/>
              <a:gd name="connsiteX2096" fmla="*/ 5031864 w 11737976"/>
              <a:gd name="connsiteY2096" fmla="*/ 5788594 h 6407151"/>
              <a:gd name="connsiteX2097" fmla="*/ 5034915 w 11737976"/>
              <a:gd name="connsiteY2097" fmla="*/ 5792448 h 6407151"/>
              <a:gd name="connsiteX2098" fmla="*/ 5034512 w 11737976"/>
              <a:gd name="connsiteY2098" fmla="*/ 5787082 h 6407151"/>
              <a:gd name="connsiteX2099" fmla="*/ 5801507 w 11737976"/>
              <a:gd name="connsiteY2099" fmla="*/ 5783724 h 6407151"/>
              <a:gd name="connsiteX2100" fmla="*/ 5799813 w 11737976"/>
              <a:gd name="connsiteY2100" fmla="*/ 5788591 h 6407151"/>
              <a:gd name="connsiteX2101" fmla="*/ 5807755 w 11737976"/>
              <a:gd name="connsiteY2101" fmla="*/ 5793819 h 6407151"/>
              <a:gd name="connsiteX2102" fmla="*/ 5801507 w 11737976"/>
              <a:gd name="connsiteY2102" fmla="*/ 5783724 h 6407151"/>
              <a:gd name="connsiteX2103" fmla="*/ 6016637 w 11737976"/>
              <a:gd name="connsiteY2103" fmla="*/ 5783665 h 6407151"/>
              <a:gd name="connsiteX2104" fmla="*/ 6007092 w 11737976"/>
              <a:gd name="connsiteY2104" fmla="*/ 5790102 h 6407151"/>
              <a:gd name="connsiteX2105" fmla="*/ 6008550 w 11737976"/>
              <a:gd name="connsiteY2105" fmla="*/ 5789269 h 6407151"/>
              <a:gd name="connsiteX2106" fmla="*/ 6016637 w 11737976"/>
              <a:gd name="connsiteY2106" fmla="*/ 5783665 h 6407151"/>
              <a:gd name="connsiteX2107" fmla="*/ 7840585 w 11737976"/>
              <a:gd name="connsiteY2107" fmla="*/ 5783427 h 6407151"/>
              <a:gd name="connsiteX2108" fmla="*/ 7837398 w 11737976"/>
              <a:gd name="connsiteY2108" fmla="*/ 5787529 h 6407151"/>
              <a:gd name="connsiteX2109" fmla="*/ 7846597 w 11737976"/>
              <a:gd name="connsiteY2109" fmla="*/ 5785469 h 6407151"/>
              <a:gd name="connsiteX2110" fmla="*/ 7842152 w 11737976"/>
              <a:gd name="connsiteY2110" fmla="*/ 5783807 h 6407151"/>
              <a:gd name="connsiteX2111" fmla="*/ 7840585 w 11737976"/>
              <a:gd name="connsiteY2111" fmla="*/ 5783427 h 6407151"/>
              <a:gd name="connsiteX2112" fmla="*/ 5892713 w 11737976"/>
              <a:gd name="connsiteY2112" fmla="*/ 5782832 h 6407151"/>
              <a:gd name="connsiteX2113" fmla="*/ 5887016 w 11737976"/>
              <a:gd name="connsiteY2113" fmla="*/ 5787569 h 6407151"/>
              <a:gd name="connsiteX2114" fmla="*/ 5885526 w 11737976"/>
              <a:gd name="connsiteY2114" fmla="*/ 5793527 h 6407151"/>
              <a:gd name="connsiteX2115" fmla="*/ 5894467 w 11737976"/>
              <a:gd name="connsiteY2115" fmla="*/ 5785666 h 6407151"/>
              <a:gd name="connsiteX2116" fmla="*/ 5890610 w 11737976"/>
              <a:gd name="connsiteY2116" fmla="*/ 5786869 h 6407151"/>
              <a:gd name="connsiteX2117" fmla="*/ 5892713 w 11737976"/>
              <a:gd name="connsiteY2117" fmla="*/ 5782832 h 6407151"/>
              <a:gd name="connsiteX2118" fmla="*/ 6088945 w 11737976"/>
              <a:gd name="connsiteY2118" fmla="*/ 5781748 h 6407151"/>
              <a:gd name="connsiteX2119" fmla="*/ 6088850 w 11737976"/>
              <a:gd name="connsiteY2119" fmla="*/ 5788806 h 6407151"/>
              <a:gd name="connsiteX2120" fmla="*/ 6088945 w 11737976"/>
              <a:gd name="connsiteY2120" fmla="*/ 5781748 h 6407151"/>
              <a:gd name="connsiteX2121" fmla="*/ 7951075 w 11737976"/>
              <a:gd name="connsiteY2121" fmla="*/ 5780752 h 6407151"/>
              <a:gd name="connsiteX2122" fmla="*/ 7946691 w 11737976"/>
              <a:gd name="connsiteY2122" fmla="*/ 5784717 h 6407151"/>
              <a:gd name="connsiteX2123" fmla="*/ 7948217 w 11737976"/>
              <a:gd name="connsiteY2123" fmla="*/ 5788636 h 6407151"/>
              <a:gd name="connsiteX2124" fmla="*/ 7950777 w 11737976"/>
              <a:gd name="connsiteY2124" fmla="*/ 5790861 h 6407151"/>
              <a:gd name="connsiteX2125" fmla="*/ 7952057 w 11737976"/>
              <a:gd name="connsiteY2125" fmla="*/ 5791974 h 6407151"/>
              <a:gd name="connsiteX2126" fmla="*/ 7955406 w 11737976"/>
              <a:gd name="connsiteY2126" fmla="*/ 5789701 h 6407151"/>
              <a:gd name="connsiteX2127" fmla="*/ 7956194 w 11737976"/>
              <a:gd name="connsiteY2127" fmla="*/ 5785201 h 6407151"/>
              <a:gd name="connsiteX2128" fmla="*/ 7953635 w 11737976"/>
              <a:gd name="connsiteY2128" fmla="*/ 5782975 h 6407151"/>
              <a:gd name="connsiteX2129" fmla="*/ 7951075 w 11737976"/>
              <a:gd name="connsiteY2129" fmla="*/ 5780752 h 6407151"/>
              <a:gd name="connsiteX2130" fmla="*/ 7747383 w 11737976"/>
              <a:gd name="connsiteY2130" fmla="*/ 5780703 h 6407151"/>
              <a:gd name="connsiteX2131" fmla="*/ 7740630 w 11737976"/>
              <a:gd name="connsiteY2131" fmla="*/ 5786381 h 6407151"/>
              <a:gd name="connsiteX2132" fmla="*/ 7752027 w 11737976"/>
              <a:gd name="connsiteY2132" fmla="*/ 5783090 h 6407151"/>
              <a:gd name="connsiteX2133" fmla="*/ 7747383 w 11737976"/>
              <a:gd name="connsiteY2133" fmla="*/ 5780703 h 6407151"/>
              <a:gd name="connsiteX2134" fmla="*/ 6003907 w 11737976"/>
              <a:gd name="connsiteY2134" fmla="*/ 5773232 h 6407151"/>
              <a:gd name="connsiteX2135" fmla="*/ 5986449 w 11737976"/>
              <a:gd name="connsiteY2135" fmla="*/ 5774518 h 6407151"/>
              <a:gd name="connsiteX2136" fmla="*/ 5984433 w 11737976"/>
              <a:gd name="connsiteY2136" fmla="*/ 5778635 h 6407151"/>
              <a:gd name="connsiteX2137" fmla="*/ 5984349 w 11737976"/>
              <a:gd name="connsiteY2137" fmla="*/ 5779881 h 6407151"/>
              <a:gd name="connsiteX2138" fmla="*/ 5985373 w 11737976"/>
              <a:gd name="connsiteY2138" fmla="*/ 5780153 h 6407151"/>
              <a:gd name="connsiteX2139" fmla="*/ 6000414 w 11737976"/>
              <a:gd name="connsiteY2139" fmla="*/ 5778647 h 6407151"/>
              <a:gd name="connsiteX2140" fmla="*/ 6003369 w 11737976"/>
              <a:gd name="connsiteY2140" fmla="*/ 5776048 h 6407151"/>
              <a:gd name="connsiteX2141" fmla="*/ 6003907 w 11737976"/>
              <a:gd name="connsiteY2141" fmla="*/ 5773232 h 6407151"/>
              <a:gd name="connsiteX2142" fmla="*/ 7741836 w 11737976"/>
              <a:gd name="connsiteY2142" fmla="*/ 5771404 h 6407151"/>
              <a:gd name="connsiteX2143" fmla="*/ 7740831 w 11737976"/>
              <a:gd name="connsiteY2143" fmla="*/ 5773047 h 6407151"/>
              <a:gd name="connsiteX2144" fmla="*/ 7741343 w 11737976"/>
              <a:gd name="connsiteY2144" fmla="*/ 5778517 h 6407151"/>
              <a:gd name="connsiteX2145" fmla="*/ 7743603 w 11737976"/>
              <a:gd name="connsiteY2145" fmla="*/ 5777967 h 6407151"/>
              <a:gd name="connsiteX2146" fmla="*/ 7743348 w 11737976"/>
              <a:gd name="connsiteY2146" fmla="*/ 5775232 h 6407151"/>
              <a:gd name="connsiteX2147" fmla="*/ 7741836 w 11737976"/>
              <a:gd name="connsiteY2147" fmla="*/ 5771404 h 6407151"/>
              <a:gd name="connsiteX2148" fmla="*/ 7728172 w 11737976"/>
              <a:gd name="connsiteY2148" fmla="*/ 5770135 h 6407151"/>
              <a:gd name="connsiteX2149" fmla="*/ 7731807 w 11737976"/>
              <a:gd name="connsiteY2149" fmla="*/ 5781070 h 6407151"/>
              <a:gd name="connsiteX2150" fmla="*/ 7735536 w 11737976"/>
              <a:gd name="connsiteY2150" fmla="*/ 5781717 h 6407151"/>
              <a:gd name="connsiteX2151" fmla="*/ 7736356 w 11737976"/>
              <a:gd name="connsiteY2151" fmla="*/ 5771090 h 6407151"/>
              <a:gd name="connsiteX2152" fmla="*/ 7728172 w 11737976"/>
              <a:gd name="connsiteY2152" fmla="*/ 5770135 h 6407151"/>
              <a:gd name="connsiteX2153" fmla="*/ 7828328 w 11737976"/>
              <a:gd name="connsiteY2153" fmla="*/ 5769280 h 6407151"/>
              <a:gd name="connsiteX2154" fmla="*/ 7821398 w 11737976"/>
              <a:gd name="connsiteY2154" fmla="*/ 5771174 h 6407151"/>
              <a:gd name="connsiteX2155" fmla="*/ 7820344 w 11737976"/>
              <a:gd name="connsiteY2155" fmla="*/ 5772897 h 6407151"/>
              <a:gd name="connsiteX2156" fmla="*/ 7821050 w 11737976"/>
              <a:gd name="connsiteY2156" fmla="*/ 5774501 h 6407151"/>
              <a:gd name="connsiteX2157" fmla="*/ 7821602 w 11737976"/>
              <a:gd name="connsiteY2157" fmla="*/ 5773990 h 6407151"/>
              <a:gd name="connsiteX2158" fmla="*/ 7826221 w 11737976"/>
              <a:gd name="connsiteY2158" fmla="*/ 5772728 h 6407151"/>
              <a:gd name="connsiteX2159" fmla="*/ 7827274 w 11737976"/>
              <a:gd name="connsiteY2159" fmla="*/ 5771003 h 6407151"/>
              <a:gd name="connsiteX2160" fmla="*/ 7828328 w 11737976"/>
              <a:gd name="connsiteY2160" fmla="*/ 5769280 h 6407151"/>
              <a:gd name="connsiteX2161" fmla="*/ 7763416 w 11737976"/>
              <a:gd name="connsiteY2161" fmla="*/ 5768750 h 6407151"/>
              <a:gd name="connsiteX2162" fmla="*/ 7759840 w 11737976"/>
              <a:gd name="connsiteY2162" fmla="*/ 5771307 h 6407151"/>
              <a:gd name="connsiteX2163" fmla="*/ 7759642 w 11737976"/>
              <a:gd name="connsiteY2163" fmla="*/ 5771495 h 6407151"/>
              <a:gd name="connsiteX2164" fmla="*/ 7759545 w 11737976"/>
              <a:gd name="connsiteY2164" fmla="*/ 5771370 h 6407151"/>
              <a:gd name="connsiteX2165" fmla="*/ 7759230 w 11737976"/>
              <a:gd name="connsiteY2165" fmla="*/ 5771890 h 6407151"/>
              <a:gd name="connsiteX2166" fmla="*/ 7755938 w 11737976"/>
              <a:gd name="connsiteY2166" fmla="*/ 5775026 h 6407151"/>
              <a:gd name="connsiteX2167" fmla="*/ 7754106 w 11737976"/>
              <a:gd name="connsiteY2167" fmla="*/ 5776927 h 6407151"/>
              <a:gd name="connsiteX2168" fmla="*/ 7753391 w 11737976"/>
              <a:gd name="connsiteY2168" fmla="*/ 5781446 h 6407151"/>
              <a:gd name="connsiteX2169" fmla="*/ 7759230 w 11737976"/>
              <a:gd name="connsiteY2169" fmla="*/ 5771890 h 6407151"/>
              <a:gd name="connsiteX2170" fmla="*/ 7759642 w 11737976"/>
              <a:gd name="connsiteY2170" fmla="*/ 5771495 h 6407151"/>
              <a:gd name="connsiteX2171" fmla="*/ 7761834 w 11737976"/>
              <a:gd name="connsiteY2171" fmla="*/ 5774323 h 6407151"/>
              <a:gd name="connsiteX2172" fmla="*/ 7760881 w 11737976"/>
              <a:gd name="connsiteY2172" fmla="*/ 5772534 h 6407151"/>
              <a:gd name="connsiteX2173" fmla="*/ 7764269 w 11737976"/>
              <a:gd name="connsiteY2173" fmla="*/ 5770335 h 6407151"/>
              <a:gd name="connsiteX2174" fmla="*/ 7763416 w 11737976"/>
              <a:gd name="connsiteY2174" fmla="*/ 5768750 h 6407151"/>
              <a:gd name="connsiteX2175" fmla="*/ 6135741 w 11737976"/>
              <a:gd name="connsiteY2175" fmla="*/ 5768317 h 6407151"/>
              <a:gd name="connsiteX2176" fmla="*/ 6131941 w 11737976"/>
              <a:gd name="connsiteY2176" fmla="*/ 5773059 h 6407151"/>
              <a:gd name="connsiteX2177" fmla="*/ 6137193 w 11737976"/>
              <a:gd name="connsiteY2177" fmla="*/ 5778232 h 6407151"/>
              <a:gd name="connsiteX2178" fmla="*/ 6139052 w 11737976"/>
              <a:gd name="connsiteY2178" fmla="*/ 5769881 h 6407151"/>
              <a:gd name="connsiteX2179" fmla="*/ 6133604 w 11737976"/>
              <a:gd name="connsiteY2179" fmla="*/ 5772435 h 6407151"/>
              <a:gd name="connsiteX2180" fmla="*/ 6135741 w 11737976"/>
              <a:gd name="connsiteY2180" fmla="*/ 5768317 h 6407151"/>
              <a:gd name="connsiteX2181" fmla="*/ 6213691 w 11737976"/>
              <a:gd name="connsiteY2181" fmla="*/ 5764488 h 6407151"/>
              <a:gd name="connsiteX2182" fmla="*/ 6207076 w 11737976"/>
              <a:gd name="connsiteY2182" fmla="*/ 5768937 h 6407151"/>
              <a:gd name="connsiteX2183" fmla="*/ 6213242 w 11737976"/>
              <a:gd name="connsiteY2183" fmla="*/ 5767890 h 6407151"/>
              <a:gd name="connsiteX2184" fmla="*/ 6213691 w 11737976"/>
              <a:gd name="connsiteY2184" fmla="*/ 5764488 h 6407151"/>
              <a:gd name="connsiteX2185" fmla="*/ 5793542 w 11737976"/>
              <a:gd name="connsiteY2185" fmla="*/ 5759141 h 6407151"/>
              <a:gd name="connsiteX2186" fmla="*/ 5787182 w 11737976"/>
              <a:gd name="connsiteY2186" fmla="*/ 5760220 h 6407151"/>
              <a:gd name="connsiteX2187" fmla="*/ 5785928 w 11737976"/>
              <a:gd name="connsiteY2187" fmla="*/ 5762451 h 6407151"/>
              <a:gd name="connsiteX2188" fmla="*/ 5788086 w 11737976"/>
              <a:gd name="connsiteY2188" fmla="*/ 5761681 h 6407151"/>
              <a:gd name="connsiteX2189" fmla="*/ 5793542 w 11737976"/>
              <a:gd name="connsiteY2189" fmla="*/ 5759141 h 6407151"/>
              <a:gd name="connsiteX2190" fmla="*/ 7754427 w 11737976"/>
              <a:gd name="connsiteY2190" fmla="*/ 5756898 h 6407151"/>
              <a:gd name="connsiteX2191" fmla="*/ 7749649 w 11737976"/>
              <a:gd name="connsiteY2191" fmla="*/ 5758023 h 6407151"/>
              <a:gd name="connsiteX2192" fmla="*/ 7743534 w 11737976"/>
              <a:gd name="connsiteY2192" fmla="*/ 5757987 h 6407151"/>
              <a:gd name="connsiteX2193" fmla="*/ 7742480 w 11737976"/>
              <a:gd name="connsiteY2193" fmla="*/ 5759712 h 6407151"/>
              <a:gd name="connsiteX2194" fmla="*/ 7748596 w 11737976"/>
              <a:gd name="connsiteY2194" fmla="*/ 5759748 h 6407151"/>
              <a:gd name="connsiteX2195" fmla="*/ 7753659 w 11737976"/>
              <a:gd name="connsiteY2195" fmla="*/ 5761508 h 6407151"/>
              <a:gd name="connsiteX2196" fmla="*/ 7754712 w 11737976"/>
              <a:gd name="connsiteY2196" fmla="*/ 5759783 h 6407151"/>
              <a:gd name="connsiteX2197" fmla="*/ 7755764 w 11737976"/>
              <a:gd name="connsiteY2197" fmla="*/ 5758059 h 6407151"/>
              <a:gd name="connsiteX2198" fmla="*/ 7754427 w 11737976"/>
              <a:gd name="connsiteY2198" fmla="*/ 5756898 h 6407151"/>
              <a:gd name="connsiteX2199" fmla="*/ 6056159 w 11737976"/>
              <a:gd name="connsiteY2199" fmla="*/ 5754238 h 6407151"/>
              <a:gd name="connsiteX2200" fmla="*/ 6055726 w 11737976"/>
              <a:gd name="connsiteY2200" fmla="*/ 5756917 h 6407151"/>
              <a:gd name="connsiteX2201" fmla="*/ 6061685 w 11737976"/>
              <a:gd name="connsiteY2201" fmla="*/ 5763163 h 6407151"/>
              <a:gd name="connsiteX2202" fmla="*/ 6066721 w 11737976"/>
              <a:gd name="connsiteY2202" fmla="*/ 5767924 h 6407151"/>
              <a:gd name="connsiteX2203" fmla="*/ 6068076 w 11737976"/>
              <a:gd name="connsiteY2203" fmla="*/ 5766733 h 6407151"/>
              <a:gd name="connsiteX2204" fmla="*/ 6069431 w 11737976"/>
              <a:gd name="connsiteY2204" fmla="*/ 5765542 h 6407151"/>
              <a:gd name="connsiteX2205" fmla="*/ 6064393 w 11737976"/>
              <a:gd name="connsiteY2205" fmla="*/ 5760782 h 6407151"/>
              <a:gd name="connsiteX2206" fmla="*/ 6058434 w 11737976"/>
              <a:gd name="connsiteY2206" fmla="*/ 5754535 h 6407151"/>
              <a:gd name="connsiteX2207" fmla="*/ 6056159 w 11737976"/>
              <a:gd name="connsiteY2207" fmla="*/ 5754238 h 6407151"/>
              <a:gd name="connsiteX2208" fmla="*/ 5014032 w 11737976"/>
              <a:gd name="connsiteY2208" fmla="*/ 5754200 h 6407151"/>
              <a:gd name="connsiteX2209" fmla="*/ 5009155 w 11737976"/>
              <a:gd name="connsiteY2209" fmla="*/ 5758489 h 6407151"/>
              <a:gd name="connsiteX2210" fmla="*/ 5011786 w 11737976"/>
              <a:gd name="connsiteY2210" fmla="*/ 5762739 h 6407151"/>
              <a:gd name="connsiteX2211" fmla="*/ 5016662 w 11737976"/>
              <a:gd name="connsiteY2211" fmla="*/ 5758451 h 6407151"/>
              <a:gd name="connsiteX2212" fmla="*/ 5014032 w 11737976"/>
              <a:gd name="connsiteY2212" fmla="*/ 5754200 h 6407151"/>
              <a:gd name="connsiteX2213" fmla="*/ 5938579 w 11737976"/>
              <a:gd name="connsiteY2213" fmla="*/ 5752001 h 6407151"/>
              <a:gd name="connsiteX2214" fmla="*/ 5932295 w 11737976"/>
              <a:gd name="connsiteY2214" fmla="*/ 5754860 h 6407151"/>
              <a:gd name="connsiteX2215" fmla="*/ 5941676 w 11737976"/>
              <a:gd name="connsiteY2215" fmla="*/ 5755145 h 6407151"/>
              <a:gd name="connsiteX2216" fmla="*/ 5938579 w 11737976"/>
              <a:gd name="connsiteY2216" fmla="*/ 5752001 h 6407151"/>
              <a:gd name="connsiteX2217" fmla="*/ 5979070 w 11737976"/>
              <a:gd name="connsiteY2217" fmla="*/ 5751436 h 6407151"/>
              <a:gd name="connsiteX2218" fmla="*/ 5971480 w 11737976"/>
              <a:gd name="connsiteY2218" fmla="*/ 5758692 h 6407151"/>
              <a:gd name="connsiteX2219" fmla="*/ 5975950 w 11737976"/>
              <a:gd name="connsiteY2219" fmla="*/ 5754760 h 6407151"/>
              <a:gd name="connsiteX2220" fmla="*/ 5984147 w 11737976"/>
              <a:gd name="connsiteY2220" fmla="*/ 5756850 h 6407151"/>
              <a:gd name="connsiteX2221" fmla="*/ 5979070 w 11737976"/>
              <a:gd name="connsiteY2221" fmla="*/ 5751436 h 6407151"/>
              <a:gd name="connsiteX2222" fmla="*/ 7840543 w 11737976"/>
              <a:gd name="connsiteY2222" fmla="*/ 5749418 h 6407151"/>
              <a:gd name="connsiteX2223" fmla="*/ 7838097 w 11737976"/>
              <a:gd name="connsiteY2223" fmla="*/ 5750240 h 6407151"/>
              <a:gd name="connsiteX2224" fmla="*/ 7838843 w 11737976"/>
              <a:gd name="connsiteY2224" fmla="*/ 5755482 h 6407151"/>
              <a:gd name="connsiteX2225" fmla="*/ 7838212 w 11737976"/>
              <a:gd name="connsiteY2225" fmla="*/ 5759491 h 6407151"/>
              <a:gd name="connsiteX2226" fmla="*/ 7845086 w 11737976"/>
              <a:gd name="connsiteY2226" fmla="*/ 5758394 h 6407151"/>
              <a:gd name="connsiteX2227" fmla="*/ 7843776 w 11737976"/>
              <a:gd name="connsiteY2227" fmla="*/ 5757256 h 6407151"/>
              <a:gd name="connsiteX2228" fmla="*/ 7845475 w 11737976"/>
              <a:gd name="connsiteY2228" fmla="*/ 5751191 h 6407151"/>
              <a:gd name="connsiteX2229" fmla="*/ 7840543 w 11737976"/>
              <a:gd name="connsiteY2229" fmla="*/ 5749418 h 6407151"/>
              <a:gd name="connsiteX2230" fmla="*/ 6128967 w 11737976"/>
              <a:gd name="connsiteY2230" fmla="*/ 5746827 h 6407151"/>
              <a:gd name="connsiteX2231" fmla="*/ 6129750 w 11737976"/>
              <a:gd name="connsiteY2231" fmla="*/ 5752276 h 6407151"/>
              <a:gd name="connsiteX2232" fmla="*/ 6128967 w 11737976"/>
              <a:gd name="connsiteY2232" fmla="*/ 5746827 h 6407151"/>
              <a:gd name="connsiteX2233" fmla="*/ 7908262 w 11737976"/>
              <a:gd name="connsiteY2233" fmla="*/ 5746375 h 6407151"/>
              <a:gd name="connsiteX2234" fmla="*/ 7900222 w 11737976"/>
              <a:gd name="connsiteY2234" fmla="*/ 5746929 h 6407151"/>
              <a:gd name="connsiteX2235" fmla="*/ 7896960 w 11737976"/>
              <a:gd name="connsiteY2235" fmla="*/ 5749120 h 6407151"/>
              <a:gd name="connsiteX2236" fmla="*/ 7897212 w 11737976"/>
              <a:gd name="connsiteY2236" fmla="*/ 5750281 h 6407151"/>
              <a:gd name="connsiteX2237" fmla="*/ 7898217 w 11737976"/>
              <a:gd name="connsiteY2237" fmla="*/ 5750212 h 6407151"/>
              <a:gd name="connsiteX2238" fmla="*/ 7905254 w 11737976"/>
              <a:gd name="connsiteY2238" fmla="*/ 5751300 h 6407151"/>
              <a:gd name="connsiteX2239" fmla="*/ 7907515 w 11737976"/>
              <a:gd name="connsiteY2239" fmla="*/ 5750751 h 6407151"/>
              <a:gd name="connsiteX2240" fmla="*/ 7908262 w 11737976"/>
              <a:gd name="connsiteY2240" fmla="*/ 5746375 h 6407151"/>
              <a:gd name="connsiteX2241" fmla="*/ 6775184 w 11737976"/>
              <a:gd name="connsiteY2241" fmla="*/ 5742240 h 6407151"/>
              <a:gd name="connsiteX2242" fmla="*/ 6775616 w 11737976"/>
              <a:gd name="connsiteY2242" fmla="*/ 5744795 h 6407151"/>
              <a:gd name="connsiteX2243" fmla="*/ 6773285 w 11737976"/>
              <a:gd name="connsiteY2243" fmla="*/ 5745349 h 6407151"/>
              <a:gd name="connsiteX2244" fmla="*/ 6774315 w 11737976"/>
              <a:gd name="connsiteY2244" fmla="*/ 5743664 h 6407151"/>
              <a:gd name="connsiteX2245" fmla="*/ 6775344 w 11737976"/>
              <a:gd name="connsiteY2245" fmla="*/ 5741978 h 6407151"/>
              <a:gd name="connsiteX2246" fmla="*/ 6775184 w 11737976"/>
              <a:gd name="connsiteY2246" fmla="*/ 5742240 h 6407151"/>
              <a:gd name="connsiteX2247" fmla="*/ 6775148 w 11737976"/>
              <a:gd name="connsiteY2247" fmla="*/ 5742024 h 6407151"/>
              <a:gd name="connsiteX2248" fmla="*/ 6228634 w 11737976"/>
              <a:gd name="connsiteY2248" fmla="*/ 5741227 h 6407151"/>
              <a:gd name="connsiteX2249" fmla="*/ 6221051 w 11737976"/>
              <a:gd name="connsiteY2249" fmla="*/ 5742972 h 6407151"/>
              <a:gd name="connsiteX2250" fmla="*/ 6219677 w 11737976"/>
              <a:gd name="connsiteY2250" fmla="*/ 5745822 h 6407151"/>
              <a:gd name="connsiteX2251" fmla="*/ 6226637 w 11737976"/>
              <a:gd name="connsiteY2251" fmla="*/ 5744625 h 6407151"/>
              <a:gd name="connsiteX2252" fmla="*/ 6228634 w 11737976"/>
              <a:gd name="connsiteY2252" fmla="*/ 5741227 h 6407151"/>
              <a:gd name="connsiteX2253" fmla="*/ 6232062 w 11737976"/>
              <a:gd name="connsiteY2253" fmla="*/ 5739797 h 6407151"/>
              <a:gd name="connsiteX2254" fmla="*/ 6232945 w 11737976"/>
              <a:gd name="connsiteY2254" fmla="*/ 5743591 h 6407151"/>
              <a:gd name="connsiteX2255" fmla="*/ 6234545 w 11737976"/>
              <a:gd name="connsiteY2255" fmla="*/ 5746683 h 6407151"/>
              <a:gd name="connsiteX2256" fmla="*/ 6232707 w 11737976"/>
              <a:gd name="connsiteY2256" fmla="*/ 5740988 h 6407151"/>
              <a:gd name="connsiteX2257" fmla="*/ 6232062 w 11737976"/>
              <a:gd name="connsiteY2257" fmla="*/ 5739797 h 6407151"/>
              <a:gd name="connsiteX2258" fmla="*/ 5970954 w 11737976"/>
              <a:gd name="connsiteY2258" fmla="*/ 5738915 h 6407151"/>
              <a:gd name="connsiteX2259" fmla="*/ 5968064 w 11737976"/>
              <a:gd name="connsiteY2259" fmla="*/ 5741455 h 6407151"/>
              <a:gd name="connsiteX2260" fmla="*/ 5970629 w 11737976"/>
              <a:gd name="connsiteY2260" fmla="*/ 5745600 h 6407151"/>
              <a:gd name="connsiteX2261" fmla="*/ 5971484 w 11737976"/>
              <a:gd name="connsiteY2261" fmla="*/ 5746981 h 6407151"/>
              <a:gd name="connsiteX2262" fmla="*/ 5973785 w 11737976"/>
              <a:gd name="connsiteY2262" fmla="*/ 5747093 h 6407151"/>
              <a:gd name="connsiteX2263" fmla="*/ 5975229 w 11737976"/>
              <a:gd name="connsiteY2263" fmla="*/ 5745821 h 6407151"/>
              <a:gd name="connsiteX2264" fmla="*/ 5974375 w 11737976"/>
              <a:gd name="connsiteY2264" fmla="*/ 5744440 h 6407151"/>
              <a:gd name="connsiteX2265" fmla="*/ 5973519 w 11737976"/>
              <a:gd name="connsiteY2265" fmla="*/ 5743058 h 6407151"/>
              <a:gd name="connsiteX2266" fmla="*/ 5971809 w 11737976"/>
              <a:gd name="connsiteY2266" fmla="*/ 5740296 h 6407151"/>
              <a:gd name="connsiteX2267" fmla="*/ 5970954 w 11737976"/>
              <a:gd name="connsiteY2267" fmla="*/ 5738915 h 6407151"/>
              <a:gd name="connsiteX2268" fmla="*/ 6074190 w 11737976"/>
              <a:gd name="connsiteY2268" fmla="*/ 5735922 h 6407151"/>
              <a:gd name="connsiteX2269" fmla="*/ 6068018 w 11737976"/>
              <a:gd name="connsiteY2269" fmla="*/ 5748119 h 6407151"/>
              <a:gd name="connsiteX2270" fmla="*/ 6069498 w 11737976"/>
              <a:gd name="connsiteY2270" fmla="*/ 5746817 h 6407151"/>
              <a:gd name="connsiteX2271" fmla="*/ 6072211 w 11737976"/>
              <a:gd name="connsiteY2271" fmla="*/ 5751199 h 6407151"/>
              <a:gd name="connsiteX2272" fmla="*/ 6080521 w 11737976"/>
              <a:gd name="connsiteY2272" fmla="*/ 5746148 h 6407151"/>
              <a:gd name="connsiteX2273" fmla="*/ 6079367 w 11737976"/>
              <a:gd name="connsiteY2273" fmla="*/ 5751676 h 6407151"/>
              <a:gd name="connsiteX2274" fmla="*/ 6077310 w 11737976"/>
              <a:gd name="connsiteY2274" fmla="*/ 5755741 h 6407151"/>
              <a:gd name="connsiteX2275" fmla="*/ 6082408 w 11737976"/>
              <a:gd name="connsiteY2275" fmla="*/ 5760284 h 6407151"/>
              <a:gd name="connsiteX2276" fmla="*/ 6084793 w 11737976"/>
              <a:gd name="connsiteY2276" fmla="*/ 5760442 h 6407151"/>
              <a:gd name="connsiteX2277" fmla="*/ 6083640 w 11737976"/>
              <a:gd name="connsiteY2277" fmla="*/ 5765970 h 6407151"/>
              <a:gd name="connsiteX2278" fmla="*/ 6081255 w 11737976"/>
              <a:gd name="connsiteY2278" fmla="*/ 5765810 h 6407151"/>
              <a:gd name="connsiteX2279" fmla="*/ 6075907 w 11737976"/>
              <a:gd name="connsiteY2279" fmla="*/ 5768256 h 6407151"/>
              <a:gd name="connsiteX2280" fmla="*/ 6087008 w 11737976"/>
              <a:gd name="connsiteY2280" fmla="*/ 5778801 h 6407151"/>
              <a:gd name="connsiteX2281" fmla="*/ 6088083 w 11737976"/>
              <a:gd name="connsiteY2281" fmla="*/ 5762062 h 6407151"/>
              <a:gd name="connsiteX2282" fmla="*/ 6089236 w 11737976"/>
              <a:gd name="connsiteY2282" fmla="*/ 5756535 h 6407151"/>
              <a:gd name="connsiteX2283" fmla="*/ 6088331 w 11737976"/>
              <a:gd name="connsiteY2283" fmla="*/ 5755075 h 6407151"/>
              <a:gd name="connsiteX2284" fmla="*/ 6085946 w 11737976"/>
              <a:gd name="connsiteY2284" fmla="*/ 5754915 h 6407151"/>
              <a:gd name="connsiteX2285" fmla="*/ 6081175 w 11737976"/>
              <a:gd name="connsiteY2285" fmla="*/ 5754598 h 6407151"/>
              <a:gd name="connsiteX2286" fmla="*/ 6081752 w 11737976"/>
              <a:gd name="connsiteY2286" fmla="*/ 5751835 h 6407151"/>
              <a:gd name="connsiteX2287" fmla="*/ 6084963 w 11737976"/>
              <a:gd name="connsiteY2287" fmla="*/ 5742241 h 6407151"/>
              <a:gd name="connsiteX2288" fmla="*/ 6082578 w 11737976"/>
              <a:gd name="connsiteY2288" fmla="*/ 5742084 h 6407151"/>
              <a:gd name="connsiteX2289" fmla="*/ 6083154 w 11737976"/>
              <a:gd name="connsiteY2289" fmla="*/ 5739319 h 6407151"/>
              <a:gd name="connsiteX2290" fmla="*/ 6083119 w 11737976"/>
              <a:gd name="connsiteY2290" fmla="*/ 5736319 h 6407151"/>
              <a:gd name="connsiteX2291" fmla="*/ 6074190 w 11737976"/>
              <a:gd name="connsiteY2291" fmla="*/ 5735922 h 6407151"/>
              <a:gd name="connsiteX2292" fmla="*/ 7857966 w 11737976"/>
              <a:gd name="connsiteY2292" fmla="*/ 5734424 h 6407151"/>
              <a:gd name="connsiteX2293" fmla="*/ 7854068 w 11737976"/>
              <a:gd name="connsiteY2293" fmla="*/ 5737488 h 6407151"/>
              <a:gd name="connsiteX2294" fmla="*/ 7852770 w 11737976"/>
              <a:gd name="connsiteY2294" fmla="*/ 5736360 h 6407151"/>
              <a:gd name="connsiteX2295" fmla="*/ 7852523 w 11737976"/>
              <a:gd name="connsiteY2295" fmla="*/ 5738644 h 6407151"/>
              <a:gd name="connsiteX2296" fmla="*/ 7857966 w 11737976"/>
              <a:gd name="connsiteY2296" fmla="*/ 5734424 h 6407151"/>
              <a:gd name="connsiteX2297" fmla="*/ 7734344 w 11737976"/>
              <a:gd name="connsiteY2297" fmla="*/ 5733791 h 6407151"/>
              <a:gd name="connsiteX2298" fmla="*/ 7729864 w 11737976"/>
              <a:gd name="connsiteY2298" fmla="*/ 5737815 h 6407151"/>
              <a:gd name="connsiteX2299" fmla="*/ 7732872 w 11737976"/>
              <a:gd name="connsiteY2299" fmla="*/ 5742407 h 6407151"/>
              <a:gd name="connsiteX2300" fmla="*/ 7739626 w 11737976"/>
              <a:gd name="connsiteY2300" fmla="*/ 5738381 h 6407151"/>
              <a:gd name="connsiteX2301" fmla="*/ 7734344 w 11737976"/>
              <a:gd name="connsiteY2301" fmla="*/ 5733791 h 6407151"/>
              <a:gd name="connsiteX2302" fmla="*/ 7937988 w 11737976"/>
              <a:gd name="connsiteY2302" fmla="*/ 5733562 h 6407151"/>
              <a:gd name="connsiteX2303" fmla="*/ 7923931 w 11737976"/>
              <a:gd name="connsiteY2303" fmla="*/ 5743968 h 6407151"/>
              <a:gd name="connsiteX2304" fmla="*/ 7934486 w 11737976"/>
              <a:gd name="connsiteY2304" fmla="*/ 5745600 h 6407151"/>
              <a:gd name="connsiteX2305" fmla="*/ 7937988 w 11737976"/>
              <a:gd name="connsiteY2305" fmla="*/ 5733562 h 6407151"/>
              <a:gd name="connsiteX2306" fmla="*/ 7825161 w 11737976"/>
              <a:gd name="connsiteY2306" fmla="*/ 5731260 h 6407151"/>
              <a:gd name="connsiteX2307" fmla="*/ 7815439 w 11737976"/>
              <a:gd name="connsiteY2307" fmla="*/ 5734828 h 6407151"/>
              <a:gd name="connsiteX2308" fmla="*/ 7818823 w 11737976"/>
              <a:gd name="connsiteY2308" fmla="*/ 5742798 h 6407151"/>
              <a:gd name="connsiteX2309" fmla="*/ 7824841 w 11737976"/>
              <a:gd name="connsiteY2309" fmla="*/ 5732947 h 6407151"/>
              <a:gd name="connsiteX2310" fmla="*/ 7825161 w 11737976"/>
              <a:gd name="connsiteY2310" fmla="*/ 5731260 h 6407151"/>
              <a:gd name="connsiteX2311" fmla="*/ 5965373 w 11737976"/>
              <a:gd name="connsiteY2311" fmla="*/ 5730285 h 6407151"/>
              <a:gd name="connsiteX2312" fmla="*/ 5961619 w 11737976"/>
              <a:gd name="connsiteY2312" fmla="*/ 5733621 h 6407151"/>
              <a:gd name="connsiteX2313" fmla="*/ 5963605 w 11737976"/>
              <a:gd name="connsiteY2313" fmla="*/ 5733797 h 6407151"/>
              <a:gd name="connsiteX2314" fmla="*/ 5963336 w 11737976"/>
              <a:gd name="connsiteY2314" fmla="*/ 5734333 h 6407151"/>
              <a:gd name="connsiteX2315" fmla="*/ 5966203 w 11737976"/>
              <a:gd name="connsiteY2315" fmla="*/ 5733826 h 6407151"/>
              <a:gd name="connsiteX2316" fmla="*/ 5968616 w 11737976"/>
              <a:gd name="connsiteY2316" fmla="*/ 5733461 h 6407151"/>
              <a:gd name="connsiteX2317" fmla="*/ 5967542 w 11737976"/>
              <a:gd name="connsiteY2317" fmla="*/ 5733590 h 6407151"/>
              <a:gd name="connsiteX2318" fmla="*/ 5966203 w 11737976"/>
              <a:gd name="connsiteY2318" fmla="*/ 5733826 h 6407151"/>
              <a:gd name="connsiteX2319" fmla="*/ 5965372 w 11737976"/>
              <a:gd name="connsiteY2319" fmla="*/ 5733952 h 6407151"/>
              <a:gd name="connsiteX2320" fmla="*/ 5963605 w 11737976"/>
              <a:gd name="connsiteY2320" fmla="*/ 5733797 h 6407151"/>
              <a:gd name="connsiteX2321" fmla="*/ 5937996 w 11737976"/>
              <a:gd name="connsiteY2321" fmla="*/ 5726522 h 6407151"/>
              <a:gd name="connsiteX2322" fmla="*/ 5936491 w 11737976"/>
              <a:gd name="connsiteY2322" fmla="*/ 5727845 h 6407151"/>
              <a:gd name="connsiteX2323" fmla="*/ 5931649 w 11737976"/>
              <a:gd name="connsiteY2323" fmla="*/ 5727532 h 6407151"/>
              <a:gd name="connsiteX2324" fmla="*/ 5925694 w 11737976"/>
              <a:gd name="connsiteY2324" fmla="*/ 5744197 h 6407151"/>
              <a:gd name="connsiteX2325" fmla="*/ 5939042 w 11737976"/>
              <a:gd name="connsiteY2325" fmla="*/ 5750744 h 6407151"/>
              <a:gd name="connsiteX2326" fmla="*/ 5946503 w 11737976"/>
              <a:gd name="connsiteY2326" fmla="*/ 5732754 h 6407151"/>
              <a:gd name="connsiteX2327" fmla="*/ 5949513 w 11737976"/>
              <a:gd name="connsiteY2327" fmla="*/ 5730108 h 6407151"/>
              <a:gd name="connsiteX2328" fmla="*/ 5952851 w 11737976"/>
              <a:gd name="connsiteY2328" fmla="*/ 5731745 h 6407151"/>
              <a:gd name="connsiteX2329" fmla="*/ 5956187 w 11737976"/>
              <a:gd name="connsiteY2329" fmla="*/ 5733381 h 6407151"/>
              <a:gd name="connsiteX2330" fmla="*/ 5959197 w 11737976"/>
              <a:gd name="connsiteY2330" fmla="*/ 5730734 h 6407151"/>
              <a:gd name="connsiteX2331" fmla="*/ 5958281 w 11737976"/>
              <a:gd name="connsiteY2331" fmla="*/ 5729255 h 6407151"/>
              <a:gd name="connsiteX2332" fmla="*/ 5955860 w 11737976"/>
              <a:gd name="connsiteY2332" fmla="*/ 5729099 h 6407151"/>
              <a:gd name="connsiteX2333" fmla="*/ 5950102 w 11737976"/>
              <a:gd name="connsiteY2333" fmla="*/ 5727304 h 6407151"/>
              <a:gd name="connsiteX2334" fmla="*/ 5948597 w 11737976"/>
              <a:gd name="connsiteY2334" fmla="*/ 5728627 h 6407151"/>
              <a:gd name="connsiteX2335" fmla="*/ 5944082 w 11737976"/>
              <a:gd name="connsiteY2335" fmla="*/ 5732598 h 6407151"/>
              <a:gd name="connsiteX2336" fmla="*/ 5944670 w 11737976"/>
              <a:gd name="connsiteY2336" fmla="*/ 5729794 h 6407151"/>
              <a:gd name="connsiteX2337" fmla="*/ 5939239 w 11737976"/>
              <a:gd name="connsiteY2337" fmla="*/ 5732285 h 6407151"/>
              <a:gd name="connsiteX2338" fmla="*/ 5937996 w 11737976"/>
              <a:gd name="connsiteY2338" fmla="*/ 5726522 h 6407151"/>
              <a:gd name="connsiteX2339" fmla="*/ 6023169 w 11737976"/>
              <a:gd name="connsiteY2339" fmla="*/ 5719765 h 6407151"/>
              <a:gd name="connsiteX2340" fmla="*/ 6021582 w 11737976"/>
              <a:gd name="connsiteY2340" fmla="*/ 5722303 h 6407151"/>
              <a:gd name="connsiteX2341" fmla="*/ 6021762 w 11737976"/>
              <a:gd name="connsiteY2341" fmla="*/ 5722365 h 6407151"/>
              <a:gd name="connsiteX2342" fmla="*/ 6020122 w 11737976"/>
              <a:gd name="connsiteY2342" fmla="*/ 5725393 h 6407151"/>
              <a:gd name="connsiteX2343" fmla="*/ 6028420 w 11737976"/>
              <a:gd name="connsiteY2343" fmla="*/ 5724583 h 6407151"/>
              <a:gd name="connsiteX2344" fmla="*/ 6023786 w 11737976"/>
              <a:gd name="connsiteY2344" fmla="*/ 5723056 h 6407151"/>
              <a:gd name="connsiteX2345" fmla="*/ 6021762 w 11737976"/>
              <a:gd name="connsiteY2345" fmla="*/ 5722365 h 6407151"/>
              <a:gd name="connsiteX2346" fmla="*/ 7740104 w 11737976"/>
              <a:gd name="connsiteY2346" fmla="*/ 5718688 h 6407151"/>
              <a:gd name="connsiteX2347" fmla="*/ 7739929 w 11737976"/>
              <a:gd name="connsiteY2347" fmla="*/ 5723838 h 6407151"/>
              <a:gd name="connsiteX2348" fmla="*/ 7749065 w 11737976"/>
              <a:gd name="connsiteY2348" fmla="*/ 5726475 h 6407151"/>
              <a:gd name="connsiteX2349" fmla="*/ 7746569 w 11737976"/>
              <a:gd name="connsiteY2349" fmla="*/ 5720536 h 6407151"/>
              <a:gd name="connsiteX2350" fmla="*/ 7740104 w 11737976"/>
              <a:gd name="connsiteY2350" fmla="*/ 5718688 h 6407151"/>
              <a:gd name="connsiteX2351" fmla="*/ 7838245 w 11737976"/>
              <a:gd name="connsiteY2351" fmla="*/ 5713805 h 6407151"/>
              <a:gd name="connsiteX2352" fmla="*/ 7835890 w 11737976"/>
              <a:gd name="connsiteY2352" fmla="*/ 5714349 h 6407151"/>
              <a:gd name="connsiteX2353" fmla="*/ 7835142 w 11737976"/>
              <a:gd name="connsiteY2353" fmla="*/ 5718883 h 6407151"/>
              <a:gd name="connsiteX2354" fmla="*/ 7837784 w 11737976"/>
              <a:gd name="connsiteY2354" fmla="*/ 5721179 h 6407151"/>
              <a:gd name="connsiteX2355" fmla="*/ 7838551 w 11737976"/>
              <a:gd name="connsiteY2355" fmla="*/ 5722820 h 6407151"/>
              <a:gd name="connsiteX2356" fmla="*/ 7839104 w 11737976"/>
              <a:gd name="connsiteY2356" fmla="*/ 5722327 h 6407151"/>
              <a:gd name="connsiteX2357" fmla="*/ 7841173 w 11737976"/>
              <a:gd name="connsiteY2357" fmla="*/ 5718940 h 6407151"/>
              <a:gd name="connsiteX2358" fmla="*/ 7839566 w 11737976"/>
              <a:gd name="connsiteY2358" fmla="*/ 5714951 h 6407151"/>
              <a:gd name="connsiteX2359" fmla="*/ 7838245 w 11737976"/>
              <a:gd name="connsiteY2359" fmla="*/ 5713805 h 6407151"/>
              <a:gd name="connsiteX2360" fmla="*/ 6018220 w 11737976"/>
              <a:gd name="connsiteY2360" fmla="*/ 5713759 h 6407151"/>
              <a:gd name="connsiteX2361" fmla="*/ 6010989 w 11737976"/>
              <a:gd name="connsiteY2361" fmla="*/ 5714375 h 6407151"/>
              <a:gd name="connsiteX2362" fmla="*/ 6017000 w 11737976"/>
              <a:gd name="connsiteY2362" fmla="*/ 5720575 h 6407151"/>
              <a:gd name="connsiteX2363" fmla="*/ 6018220 w 11737976"/>
              <a:gd name="connsiteY2363" fmla="*/ 5713759 h 6407151"/>
              <a:gd name="connsiteX2364" fmla="*/ 6069909 w 11737976"/>
              <a:gd name="connsiteY2364" fmla="*/ 5712889 h 6407151"/>
              <a:gd name="connsiteX2365" fmla="*/ 6066535 w 11737976"/>
              <a:gd name="connsiteY2365" fmla="*/ 5715576 h 6407151"/>
              <a:gd name="connsiteX2366" fmla="*/ 6064357 w 11737976"/>
              <a:gd name="connsiteY2366" fmla="*/ 5719720 h 6407151"/>
              <a:gd name="connsiteX2367" fmla="*/ 6066538 w 11737976"/>
              <a:gd name="connsiteY2367" fmla="*/ 5724202 h 6407151"/>
              <a:gd name="connsiteX2368" fmla="*/ 6070355 w 11737976"/>
              <a:gd name="connsiteY2368" fmla="*/ 5725580 h 6407151"/>
              <a:gd name="connsiteX2369" fmla="*/ 6075853 w 11737976"/>
              <a:gd name="connsiteY2369" fmla="*/ 5722972 h 6407151"/>
              <a:gd name="connsiteX2370" fmla="*/ 6075603 w 11737976"/>
              <a:gd name="connsiteY2370" fmla="*/ 5718738 h 6407151"/>
              <a:gd name="connsiteX2371" fmla="*/ 6074711 w 11737976"/>
              <a:gd name="connsiteY2371" fmla="*/ 5717295 h 6407151"/>
              <a:gd name="connsiteX2372" fmla="*/ 6070498 w 11737976"/>
              <a:gd name="connsiteY2372" fmla="*/ 5714320 h 6407151"/>
              <a:gd name="connsiteX2373" fmla="*/ 6069909 w 11737976"/>
              <a:gd name="connsiteY2373" fmla="*/ 5712889 h 6407151"/>
              <a:gd name="connsiteX2374" fmla="*/ 8030107 w 11737976"/>
              <a:gd name="connsiteY2374" fmla="*/ 5709622 h 6407151"/>
              <a:gd name="connsiteX2375" fmla="*/ 8027689 w 11737976"/>
              <a:gd name="connsiteY2375" fmla="*/ 5710033 h 6407151"/>
              <a:gd name="connsiteX2376" fmla="*/ 8028101 w 11737976"/>
              <a:gd name="connsiteY2376" fmla="*/ 5712904 h 6407151"/>
              <a:gd name="connsiteX2377" fmla="*/ 8029517 w 11737976"/>
              <a:gd name="connsiteY2377" fmla="*/ 5714135 h 6407151"/>
              <a:gd name="connsiteX2378" fmla="*/ 8030933 w 11737976"/>
              <a:gd name="connsiteY2378" fmla="*/ 5715365 h 6407151"/>
              <a:gd name="connsiteX2379" fmla="*/ 8034352 w 11737976"/>
              <a:gd name="connsiteY2379" fmla="*/ 5713310 h 6407151"/>
              <a:gd name="connsiteX2380" fmla="*/ 8033940 w 11737976"/>
              <a:gd name="connsiteY2380" fmla="*/ 5710438 h 6407151"/>
              <a:gd name="connsiteX2381" fmla="*/ 8031523 w 11737976"/>
              <a:gd name="connsiteY2381" fmla="*/ 5710851 h 6407151"/>
              <a:gd name="connsiteX2382" fmla="*/ 8030107 w 11737976"/>
              <a:gd name="connsiteY2382" fmla="*/ 5709622 h 6407151"/>
              <a:gd name="connsiteX2383" fmla="*/ 6233012 w 11737976"/>
              <a:gd name="connsiteY2383" fmla="*/ 5709135 h 6407151"/>
              <a:gd name="connsiteX2384" fmla="*/ 6224896 w 11737976"/>
              <a:gd name="connsiteY2384" fmla="*/ 5716618 h 6407151"/>
              <a:gd name="connsiteX2385" fmla="*/ 6227906 w 11737976"/>
              <a:gd name="connsiteY2385" fmla="*/ 5713971 h 6407151"/>
              <a:gd name="connsiteX2386" fmla="*/ 6230398 w 11737976"/>
              <a:gd name="connsiteY2386" fmla="*/ 5714241 h 6407151"/>
              <a:gd name="connsiteX2387" fmla="*/ 6233012 w 11737976"/>
              <a:gd name="connsiteY2387" fmla="*/ 5709135 h 6407151"/>
              <a:gd name="connsiteX2388" fmla="*/ 6001892 w 11737976"/>
              <a:gd name="connsiteY2388" fmla="*/ 5700221 h 6407151"/>
              <a:gd name="connsiteX2389" fmla="*/ 5999779 w 11737976"/>
              <a:gd name="connsiteY2389" fmla="*/ 5704377 h 6407151"/>
              <a:gd name="connsiteX2390" fmla="*/ 6006495 w 11737976"/>
              <a:gd name="connsiteY2390" fmla="*/ 5707660 h 6407151"/>
              <a:gd name="connsiteX2391" fmla="*/ 6009530 w 11737976"/>
              <a:gd name="connsiteY2391" fmla="*/ 5704991 h 6407151"/>
              <a:gd name="connsiteX2392" fmla="*/ 6010126 w 11737976"/>
              <a:gd name="connsiteY2392" fmla="*/ 5702170 h 6407151"/>
              <a:gd name="connsiteX2393" fmla="*/ 6008609 w 11737976"/>
              <a:gd name="connsiteY2393" fmla="*/ 5703503 h 6407151"/>
              <a:gd name="connsiteX2394" fmla="*/ 6004329 w 11737976"/>
              <a:gd name="connsiteY2394" fmla="*/ 5700373 h 6407151"/>
              <a:gd name="connsiteX2395" fmla="*/ 6001892 w 11737976"/>
              <a:gd name="connsiteY2395" fmla="*/ 5700221 h 6407151"/>
              <a:gd name="connsiteX2396" fmla="*/ 7828418 w 11737976"/>
              <a:gd name="connsiteY2396" fmla="*/ 5697844 h 6407151"/>
              <a:gd name="connsiteX2397" fmla="*/ 7826053 w 11737976"/>
              <a:gd name="connsiteY2397" fmla="*/ 5701602 h 6407151"/>
              <a:gd name="connsiteX2398" fmla="*/ 7830034 w 11737976"/>
              <a:gd name="connsiteY2398" fmla="*/ 5701483 h 6407151"/>
              <a:gd name="connsiteX2399" fmla="*/ 7828418 w 11737976"/>
              <a:gd name="connsiteY2399" fmla="*/ 5697844 h 6407151"/>
              <a:gd name="connsiteX2400" fmla="*/ 7725207 w 11737976"/>
              <a:gd name="connsiteY2400" fmla="*/ 5697573 h 6407151"/>
              <a:gd name="connsiteX2401" fmla="*/ 7719453 w 11737976"/>
              <a:gd name="connsiteY2401" fmla="*/ 5700490 h 6407151"/>
              <a:gd name="connsiteX2402" fmla="*/ 7718916 w 11737976"/>
              <a:gd name="connsiteY2402" fmla="*/ 5702993 h 6407151"/>
              <a:gd name="connsiteX2403" fmla="*/ 7720750 w 11737976"/>
              <a:gd name="connsiteY2403" fmla="*/ 5701618 h 6407151"/>
              <a:gd name="connsiteX2404" fmla="*/ 7725207 w 11737976"/>
              <a:gd name="connsiteY2404" fmla="*/ 5697573 h 6407151"/>
              <a:gd name="connsiteX2405" fmla="*/ 6029563 w 11737976"/>
              <a:gd name="connsiteY2405" fmla="*/ 5696399 h 6407151"/>
              <a:gd name="connsiteX2406" fmla="*/ 6028073 w 11737976"/>
              <a:gd name="connsiteY2406" fmla="*/ 5697709 h 6407151"/>
              <a:gd name="connsiteX2407" fmla="*/ 6027497 w 11737976"/>
              <a:gd name="connsiteY2407" fmla="*/ 5700495 h 6407151"/>
              <a:gd name="connsiteX2408" fmla="*/ 6029323 w 11737976"/>
              <a:gd name="connsiteY2408" fmla="*/ 5703447 h 6407151"/>
              <a:gd name="connsiteX2409" fmla="*/ 6036871 w 11737976"/>
              <a:gd name="connsiteY2409" fmla="*/ 5708206 h 6407151"/>
              <a:gd name="connsiteX2410" fmla="*/ 6037784 w 11737976"/>
              <a:gd name="connsiteY2410" fmla="*/ 5709681 h 6407151"/>
              <a:gd name="connsiteX2411" fmla="*/ 6040765 w 11737976"/>
              <a:gd name="connsiteY2411" fmla="*/ 5707061 h 6407151"/>
              <a:gd name="connsiteX2412" fmla="*/ 6038938 w 11737976"/>
              <a:gd name="connsiteY2412" fmla="*/ 5704109 h 6407151"/>
              <a:gd name="connsiteX2413" fmla="*/ 6032304 w 11737976"/>
              <a:gd name="connsiteY2413" fmla="*/ 5700827 h 6407151"/>
              <a:gd name="connsiteX2414" fmla="*/ 6029563 w 11737976"/>
              <a:gd name="connsiteY2414" fmla="*/ 5696399 h 6407151"/>
              <a:gd name="connsiteX2415" fmla="*/ 6716118 w 11737976"/>
              <a:gd name="connsiteY2415" fmla="*/ 5695201 h 6407151"/>
              <a:gd name="connsiteX2416" fmla="*/ 6707656 w 11737976"/>
              <a:gd name="connsiteY2416" fmla="*/ 5696231 h 6407151"/>
              <a:gd name="connsiteX2417" fmla="*/ 6711158 w 11737976"/>
              <a:gd name="connsiteY2417" fmla="*/ 5703162 h 6407151"/>
              <a:gd name="connsiteX2418" fmla="*/ 6718844 w 11737976"/>
              <a:gd name="connsiteY2418" fmla="*/ 5698177 h 6407151"/>
              <a:gd name="connsiteX2419" fmla="*/ 6716118 w 11737976"/>
              <a:gd name="connsiteY2419" fmla="*/ 5695201 h 6407151"/>
              <a:gd name="connsiteX2420" fmla="*/ 7826942 w 11737976"/>
              <a:gd name="connsiteY2420" fmla="*/ 5690785 h 6407151"/>
              <a:gd name="connsiteX2421" fmla="*/ 7822905 w 11737976"/>
              <a:gd name="connsiteY2421" fmla="*/ 5696998 h 6407151"/>
              <a:gd name="connsiteX2422" fmla="*/ 7823250 w 11737976"/>
              <a:gd name="connsiteY2422" fmla="*/ 5703130 h 6407151"/>
              <a:gd name="connsiteX2423" fmla="*/ 7829456 w 11737976"/>
              <a:gd name="connsiteY2423" fmla="*/ 5692971 h 6407151"/>
              <a:gd name="connsiteX2424" fmla="*/ 7826130 w 11737976"/>
              <a:gd name="connsiteY2424" fmla="*/ 5695264 h 6407151"/>
              <a:gd name="connsiteX2425" fmla="*/ 7826942 w 11737976"/>
              <a:gd name="connsiteY2425" fmla="*/ 5690785 h 6407151"/>
              <a:gd name="connsiteX2426" fmla="*/ 7893174 w 11737976"/>
              <a:gd name="connsiteY2426" fmla="*/ 5686763 h 6407151"/>
              <a:gd name="connsiteX2427" fmla="*/ 7889162 w 11737976"/>
              <a:gd name="connsiteY2427" fmla="*/ 5693331 h 6407151"/>
              <a:gd name="connsiteX2428" fmla="*/ 7888160 w 11737976"/>
              <a:gd name="connsiteY2428" fmla="*/ 5694972 h 6407151"/>
              <a:gd name="connsiteX2429" fmla="*/ 7890458 w 11737976"/>
              <a:gd name="connsiteY2429" fmla="*/ 5694457 h 6407151"/>
              <a:gd name="connsiteX2430" fmla="*/ 7892465 w 11737976"/>
              <a:gd name="connsiteY2430" fmla="*/ 5691174 h 6407151"/>
              <a:gd name="connsiteX2431" fmla="*/ 7898362 w 11737976"/>
              <a:gd name="connsiteY2431" fmla="*/ 5691272 h 6407151"/>
              <a:gd name="connsiteX2432" fmla="*/ 7899364 w 11737976"/>
              <a:gd name="connsiteY2432" fmla="*/ 5689629 h 6407151"/>
              <a:gd name="connsiteX2433" fmla="*/ 7898068 w 11737976"/>
              <a:gd name="connsiteY2433" fmla="*/ 5688503 h 6407151"/>
              <a:gd name="connsiteX2434" fmla="*/ 7894471 w 11737976"/>
              <a:gd name="connsiteY2434" fmla="*/ 5687891 h 6407151"/>
              <a:gd name="connsiteX2435" fmla="*/ 7893174 w 11737976"/>
              <a:gd name="connsiteY2435" fmla="*/ 5686763 h 6407151"/>
              <a:gd name="connsiteX2436" fmla="*/ 6121032 w 11737976"/>
              <a:gd name="connsiteY2436" fmla="*/ 5683242 h 6407151"/>
              <a:gd name="connsiteX2437" fmla="*/ 6113463 w 11737976"/>
              <a:gd name="connsiteY2437" fmla="*/ 5687983 h 6407151"/>
              <a:gd name="connsiteX2438" fmla="*/ 6122259 w 11737976"/>
              <a:gd name="connsiteY2438" fmla="*/ 5691187 h 6407151"/>
              <a:gd name="connsiteX2439" fmla="*/ 6127265 w 11737976"/>
              <a:gd name="connsiteY2439" fmla="*/ 5684597 h 6407151"/>
              <a:gd name="connsiteX2440" fmla="*/ 6121032 w 11737976"/>
              <a:gd name="connsiteY2440" fmla="*/ 5683242 h 6407151"/>
              <a:gd name="connsiteX2441" fmla="*/ 5997969 w 11737976"/>
              <a:gd name="connsiteY2441" fmla="*/ 5678472 h 6407151"/>
              <a:gd name="connsiteX2442" fmla="*/ 5980853 w 11737976"/>
              <a:gd name="connsiteY2442" fmla="*/ 5684614 h 6407151"/>
              <a:gd name="connsiteX2443" fmla="*/ 5988938 w 11737976"/>
              <a:gd name="connsiteY2443" fmla="*/ 5686412 h 6407151"/>
              <a:gd name="connsiteX2444" fmla="*/ 5997969 w 11737976"/>
              <a:gd name="connsiteY2444" fmla="*/ 5678472 h 6407151"/>
              <a:gd name="connsiteX2445" fmla="*/ 6128472 w 11737976"/>
              <a:gd name="connsiteY2445" fmla="*/ 5675058 h 6407151"/>
              <a:gd name="connsiteX2446" fmla="*/ 6126513 w 11737976"/>
              <a:gd name="connsiteY2446" fmla="*/ 5678508 h 6407151"/>
              <a:gd name="connsiteX2447" fmla="*/ 6133552 w 11737976"/>
              <a:gd name="connsiteY2447" fmla="*/ 5679616 h 6407151"/>
              <a:gd name="connsiteX2448" fmla="*/ 6133206 w 11737976"/>
              <a:gd name="connsiteY2448" fmla="*/ 5675407 h 6407151"/>
              <a:gd name="connsiteX2449" fmla="*/ 6128472 w 11737976"/>
              <a:gd name="connsiteY2449" fmla="*/ 5675058 h 6407151"/>
              <a:gd name="connsiteX2450" fmla="*/ 6061792 w 11737976"/>
              <a:gd name="connsiteY2450" fmla="*/ 5674457 h 6407151"/>
              <a:gd name="connsiteX2451" fmla="*/ 6057890 w 11737976"/>
              <a:gd name="connsiteY2451" fmla="*/ 5675590 h 6407151"/>
              <a:gd name="connsiteX2452" fmla="*/ 6058244 w 11737976"/>
              <a:gd name="connsiteY2452" fmla="*/ 5679875 h 6407151"/>
              <a:gd name="connsiteX2453" fmla="*/ 6060654 w 11737976"/>
              <a:gd name="connsiteY2453" fmla="*/ 5680052 h 6407151"/>
              <a:gd name="connsiteX2454" fmla="*/ 6063985 w 11737976"/>
              <a:gd name="connsiteY2454" fmla="*/ 5681719 h 6407151"/>
              <a:gd name="connsiteX2455" fmla="*/ 6066044 w 11737976"/>
              <a:gd name="connsiteY2455" fmla="*/ 5677610 h 6407151"/>
              <a:gd name="connsiteX2456" fmla="*/ 6065124 w 11737976"/>
              <a:gd name="connsiteY2456" fmla="*/ 5676122 h 6407151"/>
              <a:gd name="connsiteX2457" fmla="*/ 6061792 w 11737976"/>
              <a:gd name="connsiteY2457" fmla="*/ 5674457 h 6407151"/>
              <a:gd name="connsiteX2458" fmla="*/ 6685690 w 11737976"/>
              <a:gd name="connsiteY2458" fmla="*/ 5673463 h 6407151"/>
              <a:gd name="connsiteX2459" fmla="*/ 6675359 w 11737976"/>
              <a:gd name="connsiteY2459" fmla="*/ 5678186 h 6407151"/>
              <a:gd name="connsiteX2460" fmla="*/ 6672764 w 11737976"/>
              <a:gd name="connsiteY2460" fmla="*/ 5675932 h 6407151"/>
              <a:gd name="connsiteX2461" fmla="*/ 6670426 w 11737976"/>
              <a:gd name="connsiteY2461" fmla="*/ 5676511 h 6407151"/>
              <a:gd name="connsiteX2462" fmla="*/ 6670682 w 11737976"/>
              <a:gd name="connsiteY2462" fmla="*/ 5679343 h 6407151"/>
              <a:gd name="connsiteX2463" fmla="*/ 6675614 w 11737976"/>
              <a:gd name="connsiteY2463" fmla="*/ 5681019 h 6407151"/>
              <a:gd name="connsiteX2464" fmla="*/ 6674573 w 11737976"/>
              <a:gd name="connsiteY2464" fmla="*/ 5682724 h 6407151"/>
              <a:gd name="connsiteX2465" fmla="*/ 6679230 w 11737976"/>
              <a:gd name="connsiteY2465" fmla="*/ 5694601 h 6407151"/>
              <a:gd name="connsiteX2466" fmla="*/ 6677402 w 11737976"/>
              <a:gd name="connsiteY2466" fmla="*/ 5700844 h 6407151"/>
              <a:gd name="connsiteX2467" fmla="*/ 6676105 w 11737976"/>
              <a:gd name="connsiteY2467" fmla="*/ 5699717 h 6407151"/>
              <a:gd name="connsiteX2468" fmla="*/ 6655333 w 11737976"/>
              <a:gd name="connsiteY2468" fmla="*/ 5694717 h 6407151"/>
              <a:gd name="connsiteX2469" fmla="*/ 6654036 w 11737976"/>
              <a:gd name="connsiteY2469" fmla="*/ 5693589 h 6407151"/>
              <a:gd name="connsiteX2470" fmla="*/ 6642089 w 11737976"/>
              <a:gd name="connsiteY2470" fmla="*/ 5693647 h 6407151"/>
              <a:gd name="connsiteX2471" fmla="*/ 6640006 w 11737976"/>
              <a:gd name="connsiteY2471" fmla="*/ 5697058 h 6407151"/>
              <a:gd name="connsiteX2472" fmla="*/ 6643641 w 11737976"/>
              <a:gd name="connsiteY2472" fmla="*/ 5697607 h 6407151"/>
              <a:gd name="connsiteX2473" fmla="*/ 6650913 w 11737976"/>
              <a:gd name="connsiteY2473" fmla="*/ 5698704 h 6407151"/>
              <a:gd name="connsiteX2474" fmla="*/ 6653506 w 11737976"/>
              <a:gd name="connsiteY2474" fmla="*/ 5700959 h 6407151"/>
              <a:gd name="connsiteX2475" fmla="*/ 6651168 w 11737976"/>
              <a:gd name="connsiteY2475" fmla="*/ 5701537 h 6407151"/>
              <a:gd name="connsiteX2476" fmla="*/ 6680233 w 11737976"/>
              <a:gd name="connsiteY2476" fmla="*/ 5718965 h 6407151"/>
              <a:gd name="connsiteX2477" fmla="*/ 6681273 w 11737976"/>
              <a:gd name="connsiteY2477" fmla="*/ 5717258 h 6407151"/>
              <a:gd name="connsiteX2478" fmla="*/ 6688015 w 11737976"/>
              <a:gd name="connsiteY2478" fmla="*/ 5725726 h 6407151"/>
              <a:gd name="connsiteX2479" fmla="*/ 6694499 w 11737976"/>
              <a:gd name="connsiteY2479" fmla="*/ 5731362 h 6407151"/>
              <a:gd name="connsiteX2480" fmla="*/ 6698135 w 11737976"/>
              <a:gd name="connsiteY2480" fmla="*/ 5731911 h 6407151"/>
              <a:gd name="connsiteX2481" fmla="*/ 6699962 w 11737976"/>
              <a:gd name="connsiteY2481" fmla="*/ 5725669 h 6407151"/>
              <a:gd name="connsiteX2482" fmla="*/ 6691925 w 11737976"/>
              <a:gd name="connsiteY2482" fmla="*/ 5716075 h 6407151"/>
              <a:gd name="connsiteX2483" fmla="*/ 6686737 w 11737976"/>
              <a:gd name="connsiteY2483" fmla="*/ 5711566 h 6407151"/>
              <a:gd name="connsiteX2484" fmla="*/ 6679741 w 11737976"/>
              <a:gd name="connsiteY2484" fmla="*/ 5700267 h 6407151"/>
              <a:gd name="connsiteX2485" fmla="*/ 6681569 w 11737976"/>
              <a:gd name="connsiteY2485" fmla="*/ 5694024 h 6407151"/>
              <a:gd name="connsiteX2486" fmla="*/ 6682611 w 11737976"/>
              <a:gd name="connsiteY2486" fmla="*/ 5692320 h 6407151"/>
              <a:gd name="connsiteX2487" fmla="*/ 6688074 w 11737976"/>
              <a:gd name="connsiteY2487" fmla="*/ 5686626 h 6407151"/>
              <a:gd name="connsiteX2488" fmla="*/ 6694302 w 11737976"/>
              <a:gd name="connsiteY2488" fmla="*/ 5689430 h 6407151"/>
              <a:gd name="connsiteX2489" fmla="*/ 6696895 w 11737976"/>
              <a:gd name="connsiteY2489" fmla="*/ 5691684 h 6407151"/>
              <a:gd name="connsiteX2490" fmla="*/ 6699236 w 11737976"/>
              <a:gd name="connsiteY2490" fmla="*/ 5691106 h 6407151"/>
              <a:gd name="connsiteX2491" fmla="*/ 6700276 w 11737976"/>
              <a:gd name="connsiteY2491" fmla="*/ 5689401 h 6407151"/>
              <a:gd name="connsiteX2492" fmla="*/ 6698980 w 11737976"/>
              <a:gd name="connsiteY2492" fmla="*/ 5688273 h 6407151"/>
              <a:gd name="connsiteX2493" fmla="*/ 6695088 w 11737976"/>
              <a:gd name="connsiteY2493" fmla="*/ 5684893 h 6407151"/>
              <a:gd name="connsiteX2494" fmla="*/ 6690156 w 11737976"/>
              <a:gd name="connsiteY2494" fmla="*/ 5683216 h 6407151"/>
              <a:gd name="connsiteX2495" fmla="*/ 6685690 w 11737976"/>
              <a:gd name="connsiteY2495" fmla="*/ 5673463 h 6407151"/>
              <a:gd name="connsiteX2496" fmla="*/ 6014959 w 11737976"/>
              <a:gd name="connsiteY2496" fmla="*/ 5673141 h 6407151"/>
              <a:gd name="connsiteX2497" fmla="*/ 6012834 w 11737976"/>
              <a:gd name="connsiteY2497" fmla="*/ 5677142 h 6407151"/>
              <a:gd name="connsiteX2498" fmla="*/ 6015398 w 11737976"/>
              <a:gd name="connsiteY2498" fmla="*/ 5681287 h 6407151"/>
              <a:gd name="connsiteX2499" fmla="*/ 6019233 w 11737976"/>
              <a:gd name="connsiteY2499" fmla="*/ 5680048 h 6407151"/>
              <a:gd name="connsiteX2500" fmla="*/ 6019015 w 11737976"/>
              <a:gd name="connsiteY2500" fmla="*/ 5675975 h 6407151"/>
              <a:gd name="connsiteX2501" fmla="*/ 6017304 w 11737976"/>
              <a:gd name="connsiteY2501" fmla="*/ 5673211 h 6407151"/>
              <a:gd name="connsiteX2502" fmla="*/ 6014959 w 11737976"/>
              <a:gd name="connsiteY2502" fmla="*/ 5673141 h 6407151"/>
              <a:gd name="connsiteX2503" fmla="*/ 6659855 w 11737976"/>
              <a:gd name="connsiteY2503" fmla="*/ 5665778 h 6407151"/>
              <a:gd name="connsiteX2504" fmla="*/ 6657439 w 11737976"/>
              <a:gd name="connsiteY2504" fmla="*/ 5668555 h 6407151"/>
              <a:gd name="connsiteX2505" fmla="*/ 6661348 w 11737976"/>
              <a:gd name="connsiteY2505" fmla="*/ 5671574 h 6407151"/>
              <a:gd name="connsiteX2506" fmla="*/ 6659855 w 11737976"/>
              <a:gd name="connsiteY2506" fmla="*/ 5665778 h 6407151"/>
              <a:gd name="connsiteX2507" fmla="*/ 5975103 w 11737976"/>
              <a:gd name="connsiteY2507" fmla="*/ 5665185 h 6407151"/>
              <a:gd name="connsiteX2508" fmla="*/ 5971011 w 11737976"/>
              <a:gd name="connsiteY2508" fmla="*/ 5668713 h 6407151"/>
              <a:gd name="connsiteX2509" fmla="*/ 5972819 w 11737976"/>
              <a:gd name="connsiteY2509" fmla="*/ 5671635 h 6407151"/>
              <a:gd name="connsiteX2510" fmla="*/ 5975103 w 11737976"/>
              <a:gd name="connsiteY2510" fmla="*/ 5665185 h 6407151"/>
              <a:gd name="connsiteX2511" fmla="*/ 5934064 w 11737976"/>
              <a:gd name="connsiteY2511" fmla="*/ 5664328 h 6407151"/>
              <a:gd name="connsiteX2512" fmla="*/ 5935352 w 11737976"/>
              <a:gd name="connsiteY2512" fmla="*/ 5666871 h 6407151"/>
              <a:gd name="connsiteX2513" fmla="*/ 5940660 w 11737976"/>
              <a:gd name="connsiteY2513" fmla="*/ 5667579 h 6407151"/>
              <a:gd name="connsiteX2514" fmla="*/ 5939176 w 11737976"/>
              <a:gd name="connsiteY2514" fmla="*/ 5668885 h 6407151"/>
              <a:gd name="connsiteX2515" fmla="*/ 5935302 w 11737976"/>
              <a:gd name="connsiteY2515" fmla="*/ 5670027 h 6407151"/>
              <a:gd name="connsiteX2516" fmla="*/ 5934063 w 11737976"/>
              <a:gd name="connsiteY2516" fmla="*/ 5664325 h 6407151"/>
              <a:gd name="connsiteX2517" fmla="*/ 5934064 w 11737976"/>
              <a:gd name="connsiteY2517" fmla="*/ 5664328 h 6407151"/>
              <a:gd name="connsiteX2518" fmla="*/ 5934063 w 11737976"/>
              <a:gd name="connsiteY2518" fmla="*/ 5664326 h 6407151"/>
              <a:gd name="connsiteX2519" fmla="*/ 6135438 w 11737976"/>
              <a:gd name="connsiteY2519" fmla="*/ 5664009 h 6407151"/>
              <a:gd name="connsiteX2520" fmla="*/ 6133813 w 11737976"/>
              <a:gd name="connsiteY2520" fmla="*/ 5665438 h 6407151"/>
              <a:gd name="connsiteX2521" fmla="*/ 6132188 w 11737976"/>
              <a:gd name="connsiteY2521" fmla="*/ 5666867 h 6407151"/>
              <a:gd name="connsiteX2522" fmla="*/ 6133942 w 11737976"/>
              <a:gd name="connsiteY2522" fmla="*/ 5669701 h 6407151"/>
              <a:gd name="connsiteX2523" fmla="*/ 6136443 w 11737976"/>
              <a:gd name="connsiteY2523" fmla="*/ 5669689 h 6407151"/>
              <a:gd name="connsiteX2524" fmla="*/ 6137192 w 11737976"/>
              <a:gd name="connsiteY2524" fmla="*/ 5666843 h 6407151"/>
              <a:gd name="connsiteX2525" fmla="*/ 6135438 w 11737976"/>
              <a:gd name="connsiteY2525" fmla="*/ 5664009 h 6407151"/>
              <a:gd name="connsiteX2526" fmla="*/ 6006719 w 11737976"/>
              <a:gd name="connsiteY2526" fmla="*/ 5663773 h 6407151"/>
              <a:gd name="connsiteX2527" fmla="*/ 6003829 w 11737976"/>
              <a:gd name="connsiteY2527" fmla="*/ 5666313 h 6407151"/>
              <a:gd name="connsiteX2528" fmla="*/ 6005638 w 11737976"/>
              <a:gd name="connsiteY2528" fmla="*/ 5669235 h 6407151"/>
              <a:gd name="connsiteX2529" fmla="*/ 6006542 w 11737976"/>
              <a:gd name="connsiteY2529" fmla="*/ 5670696 h 6407151"/>
              <a:gd name="connsiteX2530" fmla="*/ 6007987 w 11737976"/>
              <a:gd name="connsiteY2530" fmla="*/ 5669426 h 6407151"/>
              <a:gd name="connsiteX2531" fmla="*/ 6007083 w 11737976"/>
              <a:gd name="connsiteY2531" fmla="*/ 5667965 h 6407151"/>
              <a:gd name="connsiteX2532" fmla="*/ 6006179 w 11737976"/>
              <a:gd name="connsiteY2532" fmla="*/ 5666504 h 6407151"/>
              <a:gd name="connsiteX2533" fmla="*/ 6006719 w 11737976"/>
              <a:gd name="connsiteY2533" fmla="*/ 5663773 h 6407151"/>
              <a:gd name="connsiteX2534" fmla="*/ 7945537 w 11737976"/>
              <a:gd name="connsiteY2534" fmla="*/ 5654825 h 6407151"/>
              <a:gd name="connsiteX2535" fmla="*/ 7938329 w 11737976"/>
              <a:gd name="connsiteY2535" fmla="*/ 5663804 h 6407151"/>
              <a:gd name="connsiteX2536" fmla="*/ 7939476 w 11737976"/>
              <a:gd name="connsiteY2536" fmla="*/ 5662575 h 6407151"/>
              <a:gd name="connsiteX2537" fmla="*/ 7945537 w 11737976"/>
              <a:gd name="connsiteY2537" fmla="*/ 5654825 h 6407151"/>
              <a:gd name="connsiteX2538" fmla="*/ 6017881 w 11737976"/>
              <a:gd name="connsiteY2538" fmla="*/ 5652247 h 6407151"/>
              <a:gd name="connsiteX2539" fmla="*/ 6016364 w 11737976"/>
              <a:gd name="connsiteY2539" fmla="*/ 5653581 h 6407151"/>
              <a:gd name="connsiteX2540" fmla="*/ 6012453 w 11737976"/>
              <a:gd name="connsiteY2540" fmla="*/ 5654832 h 6407151"/>
              <a:gd name="connsiteX2541" fmla="*/ 6011814 w 11737976"/>
              <a:gd name="connsiteY2541" fmla="*/ 5657582 h 6407151"/>
              <a:gd name="connsiteX2542" fmla="*/ 6018118 w 11737976"/>
              <a:gd name="connsiteY2542" fmla="*/ 5656413 h 6407151"/>
              <a:gd name="connsiteX2543" fmla="*/ 6020275 w 11737976"/>
              <a:gd name="connsiteY2543" fmla="*/ 5652329 h 6407151"/>
              <a:gd name="connsiteX2544" fmla="*/ 6017881 w 11737976"/>
              <a:gd name="connsiteY2544" fmla="*/ 5652247 h 6407151"/>
              <a:gd name="connsiteX2545" fmla="*/ 6108900 w 11737976"/>
              <a:gd name="connsiteY2545" fmla="*/ 5651451 h 6407151"/>
              <a:gd name="connsiteX2546" fmla="*/ 6104049 w 11737976"/>
              <a:gd name="connsiteY2546" fmla="*/ 5655997 h 6407151"/>
              <a:gd name="connsiteX2547" fmla="*/ 6108105 w 11737976"/>
              <a:gd name="connsiteY2547" fmla="*/ 5661174 h 6407151"/>
              <a:gd name="connsiteX2548" fmla="*/ 6108900 w 11737976"/>
              <a:gd name="connsiteY2548" fmla="*/ 5651451 h 6407151"/>
              <a:gd name="connsiteX2549" fmla="*/ 8034053 w 11737976"/>
              <a:gd name="connsiteY2549" fmla="*/ 5651155 h 6407151"/>
              <a:gd name="connsiteX2550" fmla="*/ 8032924 w 11737976"/>
              <a:gd name="connsiteY2550" fmla="*/ 5653003 h 6407151"/>
              <a:gd name="connsiteX2551" fmla="*/ 8031796 w 11737976"/>
              <a:gd name="connsiteY2551" fmla="*/ 5654850 h 6407151"/>
              <a:gd name="connsiteX2552" fmla="*/ 8034312 w 11737976"/>
              <a:gd name="connsiteY2552" fmla="*/ 5657037 h 6407151"/>
              <a:gd name="connsiteX2553" fmla="*/ 8036697 w 11737976"/>
              <a:gd name="connsiteY2553" fmla="*/ 5656282 h 6407151"/>
              <a:gd name="connsiteX2554" fmla="*/ 8036568 w 11737976"/>
              <a:gd name="connsiteY2554" fmla="*/ 5653341 h 6407151"/>
              <a:gd name="connsiteX2555" fmla="*/ 8034053 w 11737976"/>
              <a:gd name="connsiteY2555" fmla="*/ 5651155 h 6407151"/>
              <a:gd name="connsiteX2556" fmla="*/ 5998783 w 11737976"/>
              <a:gd name="connsiteY2556" fmla="*/ 5651060 h 6407151"/>
              <a:gd name="connsiteX2557" fmla="*/ 5997292 w 11737976"/>
              <a:gd name="connsiteY2557" fmla="*/ 5652371 h 6407151"/>
              <a:gd name="connsiteX2558" fmla="*/ 5993408 w 11737976"/>
              <a:gd name="connsiteY2558" fmla="*/ 5653530 h 6407151"/>
              <a:gd name="connsiteX2559" fmla="*/ 5994313 w 11737976"/>
              <a:gd name="connsiteY2559" fmla="*/ 5654991 h 6407151"/>
              <a:gd name="connsiteX2560" fmla="*/ 5996708 w 11737976"/>
              <a:gd name="connsiteY2560" fmla="*/ 5655142 h 6407151"/>
              <a:gd name="connsiteX2561" fmla="*/ 5999100 w 11737976"/>
              <a:gd name="connsiteY2561" fmla="*/ 5655293 h 6407151"/>
              <a:gd name="connsiteX2562" fmla="*/ 6002985 w 11737976"/>
              <a:gd name="connsiteY2562" fmla="*/ 5654134 h 6407151"/>
              <a:gd name="connsiteX2563" fmla="*/ 6002081 w 11737976"/>
              <a:gd name="connsiteY2563" fmla="*/ 5652671 h 6407151"/>
              <a:gd name="connsiteX2564" fmla="*/ 5998783 w 11737976"/>
              <a:gd name="connsiteY2564" fmla="*/ 5651060 h 6407151"/>
              <a:gd name="connsiteX2565" fmla="*/ 6105714 w 11737976"/>
              <a:gd name="connsiteY2565" fmla="*/ 5649781 h 6407151"/>
              <a:gd name="connsiteX2566" fmla="*/ 6098725 w 11737976"/>
              <a:gd name="connsiteY2566" fmla="*/ 5653630 h 6407151"/>
              <a:gd name="connsiteX2567" fmla="*/ 6099151 w 11737976"/>
              <a:gd name="connsiteY2567" fmla="*/ 5655264 h 6407151"/>
              <a:gd name="connsiteX2568" fmla="*/ 6101164 w 11737976"/>
              <a:gd name="connsiteY2568" fmla="*/ 5653783 h 6407151"/>
              <a:gd name="connsiteX2569" fmla="*/ 6100566 w 11737976"/>
              <a:gd name="connsiteY2569" fmla="*/ 5656604 h 6407151"/>
              <a:gd name="connsiteX2570" fmla="*/ 6105714 w 11737976"/>
              <a:gd name="connsiteY2570" fmla="*/ 5649781 h 6407151"/>
              <a:gd name="connsiteX2571" fmla="*/ 7930284 w 11737976"/>
              <a:gd name="connsiteY2571" fmla="*/ 5648636 h 6407151"/>
              <a:gd name="connsiteX2572" fmla="*/ 7913994 w 11737976"/>
              <a:gd name="connsiteY2572" fmla="*/ 5655043 h 6407151"/>
              <a:gd name="connsiteX2573" fmla="*/ 7913290 w 11737976"/>
              <a:gd name="connsiteY2573" fmla="*/ 5659573 h 6407151"/>
              <a:gd name="connsiteX2574" fmla="*/ 7913580 w 11737976"/>
              <a:gd name="connsiteY2574" fmla="*/ 5660787 h 6407151"/>
              <a:gd name="connsiteX2575" fmla="*/ 7914637 w 11737976"/>
              <a:gd name="connsiteY2575" fmla="*/ 5660744 h 6407151"/>
              <a:gd name="connsiteX2576" fmla="*/ 7928555 w 11737976"/>
              <a:gd name="connsiteY2576" fmla="*/ 5654844 h 6407151"/>
              <a:gd name="connsiteX2577" fmla="*/ 7930606 w 11737976"/>
              <a:gd name="connsiteY2577" fmla="*/ 5651486 h 6407151"/>
              <a:gd name="connsiteX2578" fmla="*/ 7930284 w 11737976"/>
              <a:gd name="connsiteY2578" fmla="*/ 5648636 h 6407151"/>
              <a:gd name="connsiteX2579" fmla="*/ 7861599 w 11737976"/>
              <a:gd name="connsiteY2579" fmla="*/ 5647738 h 6407151"/>
              <a:gd name="connsiteX2580" fmla="*/ 7856447 w 11737976"/>
              <a:gd name="connsiteY2580" fmla="*/ 5652332 h 6407151"/>
              <a:gd name="connsiteX2581" fmla="*/ 7865489 w 11737976"/>
              <a:gd name="connsiteY2581" fmla="*/ 5649822 h 6407151"/>
              <a:gd name="connsiteX2582" fmla="*/ 7861599 w 11737976"/>
              <a:gd name="connsiteY2582" fmla="*/ 5647738 h 6407151"/>
              <a:gd name="connsiteX2583" fmla="*/ 6014275 w 11737976"/>
              <a:gd name="connsiteY2583" fmla="*/ 5642250 h 6407151"/>
              <a:gd name="connsiteX2584" fmla="*/ 6011170 w 11737976"/>
              <a:gd name="connsiteY2584" fmla="*/ 5645222 h 6407151"/>
              <a:gd name="connsiteX2585" fmla="*/ 6014983 w 11737976"/>
              <a:gd name="connsiteY2585" fmla="*/ 5647685 h 6407151"/>
              <a:gd name="connsiteX2586" fmla="*/ 6014275 w 11737976"/>
              <a:gd name="connsiteY2586" fmla="*/ 5642250 h 6407151"/>
              <a:gd name="connsiteX2587" fmla="*/ 7900101 w 11737976"/>
              <a:gd name="connsiteY2587" fmla="*/ 5635189 h 6407151"/>
              <a:gd name="connsiteX2588" fmla="*/ 7895003 w 11737976"/>
              <a:gd name="connsiteY2588" fmla="*/ 5644369 h 6407151"/>
              <a:gd name="connsiteX2589" fmla="*/ 7898108 w 11737976"/>
              <a:gd name="connsiteY2589" fmla="*/ 5639289 h 6407151"/>
              <a:gd name="connsiteX2590" fmla="*/ 7906555 w 11737976"/>
              <a:gd name="connsiteY2590" fmla="*/ 5638854 h 6407151"/>
              <a:gd name="connsiteX2591" fmla="*/ 7900101 w 11737976"/>
              <a:gd name="connsiteY2591" fmla="*/ 5635189 h 6407151"/>
              <a:gd name="connsiteX2592" fmla="*/ 8014022 w 11737976"/>
              <a:gd name="connsiteY2592" fmla="*/ 5631550 h 6407151"/>
              <a:gd name="connsiteX2593" fmla="*/ 8016026 w 11737976"/>
              <a:gd name="connsiteY2593" fmla="*/ 5638316 h 6407151"/>
              <a:gd name="connsiteX2594" fmla="*/ 8014022 w 11737976"/>
              <a:gd name="connsiteY2594" fmla="*/ 5631550 h 6407151"/>
              <a:gd name="connsiteX2595" fmla="*/ 7888635 w 11737976"/>
              <a:gd name="connsiteY2595" fmla="*/ 5625638 h 6407151"/>
              <a:gd name="connsiteX2596" fmla="*/ 7886630 w 11737976"/>
              <a:gd name="connsiteY2596" fmla="*/ 5628922 h 6407151"/>
              <a:gd name="connsiteX2597" fmla="*/ 7890309 w 11737976"/>
              <a:gd name="connsiteY2597" fmla="*/ 5632119 h 6407151"/>
              <a:gd name="connsiteX2598" fmla="*/ 7891536 w 11737976"/>
              <a:gd name="connsiteY2598" fmla="*/ 5633184 h 6407151"/>
              <a:gd name="connsiteX2599" fmla="*/ 7893765 w 11737976"/>
              <a:gd name="connsiteY2599" fmla="*/ 5632609 h 6407151"/>
              <a:gd name="connsiteX2600" fmla="*/ 7894767 w 11737976"/>
              <a:gd name="connsiteY2600" fmla="*/ 5630966 h 6407151"/>
              <a:gd name="connsiteX2601" fmla="*/ 7893541 w 11737976"/>
              <a:gd name="connsiteY2601" fmla="*/ 5629900 h 6407151"/>
              <a:gd name="connsiteX2602" fmla="*/ 7892315 w 11737976"/>
              <a:gd name="connsiteY2602" fmla="*/ 5628835 h 6407151"/>
              <a:gd name="connsiteX2603" fmla="*/ 7889863 w 11737976"/>
              <a:gd name="connsiteY2603" fmla="*/ 5626704 h 6407151"/>
              <a:gd name="connsiteX2604" fmla="*/ 7888635 w 11737976"/>
              <a:gd name="connsiteY2604" fmla="*/ 5625638 h 6407151"/>
              <a:gd name="connsiteX2605" fmla="*/ 6086146 w 11737976"/>
              <a:gd name="connsiteY2605" fmla="*/ 5621206 h 6407151"/>
              <a:gd name="connsiteX2606" fmla="*/ 6085560 w 11737976"/>
              <a:gd name="connsiteY2606" fmla="*/ 5623977 h 6407151"/>
              <a:gd name="connsiteX2607" fmla="*/ 6086464 w 11737976"/>
              <a:gd name="connsiteY2607" fmla="*/ 5625438 h 6407151"/>
              <a:gd name="connsiteX2608" fmla="*/ 6087369 w 11737976"/>
              <a:gd name="connsiteY2608" fmla="*/ 5626899 h 6407151"/>
              <a:gd name="connsiteX2609" fmla="*/ 6091253 w 11737976"/>
              <a:gd name="connsiteY2609" fmla="*/ 5625740 h 6407151"/>
              <a:gd name="connsiteX2610" fmla="*/ 6092744 w 11737976"/>
              <a:gd name="connsiteY2610" fmla="*/ 5624429 h 6407151"/>
              <a:gd name="connsiteX2611" fmla="*/ 6094233 w 11737976"/>
              <a:gd name="connsiteY2611" fmla="*/ 5623119 h 6407151"/>
              <a:gd name="connsiteX2612" fmla="*/ 6093329 w 11737976"/>
              <a:gd name="connsiteY2612" fmla="*/ 5621659 h 6407151"/>
              <a:gd name="connsiteX2613" fmla="*/ 6089445 w 11737976"/>
              <a:gd name="connsiteY2613" fmla="*/ 5622818 h 6407151"/>
              <a:gd name="connsiteX2614" fmla="*/ 6088539 w 11737976"/>
              <a:gd name="connsiteY2614" fmla="*/ 5621356 h 6407151"/>
              <a:gd name="connsiteX2615" fmla="*/ 6086146 w 11737976"/>
              <a:gd name="connsiteY2615" fmla="*/ 5621206 h 6407151"/>
              <a:gd name="connsiteX2616" fmla="*/ 7873669 w 11737976"/>
              <a:gd name="connsiteY2616" fmla="*/ 5620171 h 6407151"/>
              <a:gd name="connsiteX2617" fmla="*/ 7871309 w 11737976"/>
              <a:gd name="connsiteY2617" fmla="*/ 5620741 h 6407151"/>
              <a:gd name="connsiteX2618" fmla="*/ 7865279 w 11737976"/>
              <a:gd name="connsiteY2618" fmla="*/ 5620734 h 6407151"/>
              <a:gd name="connsiteX2619" fmla="*/ 7864234 w 11737976"/>
              <a:gd name="connsiteY2619" fmla="*/ 5622444 h 6407151"/>
              <a:gd name="connsiteX2620" fmla="*/ 7861100 w 11737976"/>
              <a:gd name="connsiteY2620" fmla="*/ 5627574 h 6407151"/>
              <a:gd name="connsiteX2621" fmla="*/ 7860830 w 11737976"/>
              <a:gd name="connsiteY2621" fmla="*/ 5624724 h 6407151"/>
              <a:gd name="connsiteX2622" fmla="*/ 7856383 w 11737976"/>
              <a:gd name="connsiteY2622" fmla="*/ 5628713 h 6407151"/>
              <a:gd name="connsiteX2623" fmla="*/ 7853486 w 11737976"/>
              <a:gd name="connsiteY2623" fmla="*/ 5623578 h 6407151"/>
              <a:gd name="connsiteX2624" fmla="*/ 7852441 w 11737976"/>
              <a:gd name="connsiteY2624" fmla="*/ 5625288 h 6407151"/>
              <a:gd name="connsiteX2625" fmla="*/ 7847725 w 11737976"/>
              <a:gd name="connsiteY2625" fmla="*/ 5626425 h 6407151"/>
              <a:gd name="connsiteX2626" fmla="*/ 7846980 w 11737976"/>
              <a:gd name="connsiteY2626" fmla="*/ 5644106 h 6407151"/>
              <a:gd name="connsiteX2627" fmla="*/ 7861670 w 11737976"/>
              <a:gd name="connsiteY2627" fmla="*/ 5646399 h 6407151"/>
              <a:gd name="connsiteX2628" fmla="*/ 7863458 w 11737976"/>
              <a:gd name="connsiteY2628" fmla="*/ 5627007 h 6407151"/>
              <a:gd name="connsiteX2629" fmla="*/ 7865547 w 11737976"/>
              <a:gd name="connsiteY2629" fmla="*/ 5623587 h 6407151"/>
              <a:gd name="connsiteX2630" fmla="*/ 7869221 w 11737976"/>
              <a:gd name="connsiteY2630" fmla="*/ 5624159 h 6407151"/>
              <a:gd name="connsiteX2631" fmla="*/ 7872893 w 11737976"/>
              <a:gd name="connsiteY2631" fmla="*/ 5624733 h 6407151"/>
              <a:gd name="connsiteX2632" fmla="*/ 7874983 w 11737976"/>
              <a:gd name="connsiteY2632" fmla="*/ 5621313 h 6407151"/>
              <a:gd name="connsiteX2633" fmla="*/ 7873669 w 11737976"/>
              <a:gd name="connsiteY2633" fmla="*/ 5620171 h 6407151"/>
              <a:gd name="connsiteX2634" fmla="*/ 7880747 w 11737976"/>
              <a:gd name="connsiteY2634" fmla="*/ 5619050 h 6407151"/>
              <a:gd name="connsiteX2635" fmla="*/ 7878151 w 11737976"/>
              <a:gd name="connsiteY2635" fmla="*/ 5623351 h 6407151"/>
              <a:gd name="connsiteX2636" fmla="*/ 7880100 w 11737976"/>
              <a:gd name="connsiteY2636" fmla="*/ 5622930 h 6407151"/>
              <a:gd name="connsiteX2637" fmla="*/ 7880001 w 11737976"/>
              <a:gd name="connsiteY2637" fmla="*/ 5623521 h 6407151"/>
              <a:gd name="connsiteX2638" fmla="*/ 7882590 w 11737976"/>
              <a:gd name="connsiteY2638" fmla="*/ 5622187 h 6407151"/>
              <a:gd name="connsiteX2639" fmla="*/ 7884786 w 11737976"/>
              <a:gd name="connsiteY2639" fmla="*/ 5621122 h 6407151"/>
              <a:gd name="connsiteX2640" fmla="*/ 7883799 w 11737976"/>
              <a:gd name="connsiteY2640" fmla="*/ 5621564 h 6407151"/>
              <a:gd name="connsiteX2641" fmla="*/ 7882590 w 11737976"/>
              <a:gd name="connsiteY2641" fmla="*/ 5622187 h 6407151"/>
              <a:gd name="connsiteX2642" fmla="*/ 7881834 w 11737976"/>
              <a:gd name="connsiteY2642" fmla="*/ 5622554 h 6407151"/>
              <a:gd name="connsiteX2643" fmla="*/ 7880100 w 11737976"/>
              <a:gd name="connsiteY2643" fmla="*/ 5622930 h 6407151"/>
              <a:gd name="connsiteX2644" fmla="*/ 6031205 w 11737976"/>
              <a:gd name="connsiteY2644" fmla="*/ 5618036 h 6407151"/>
              <a:gd name="connsiteX2645" fmla="*/ 6029847 w 11737976"/>
              <a:gd name="connsiteY2645" fmla="*/ 5618138 h 6407151"/>
              <a:gd name="connsiteX2646" fmla="*/ 6043079 w 11737976"/>
              <a:gd name="connsiteY2646" fmla="*/ 5618875 h 6407151"/>
              <a:gd name="connsiteX2647" fmla="*/ 6031205 w 11737976"/>
              <a:gd name="connsiteY2647" fmla="*/ 5618036 h 6407151"/>
              <a:gd name="connsiteX2648" fmla="*/ 7976814 w 11737976"/>
              <a:gd name="connsiteY2648" fmla="*/ 5614609 h 6407151"/>
              <a:gd name="connsiteX2649" fmla="*/ 7974553 w 11737976"/>
              <a:gd name="connsiteY2649" fmla="*/ 5615000 h 6407151"/>
              <a:gd name="connsiteX2650" fmla="*/ 7974933 w 11737976"/>
              <a:gd name="connsiteY2650" fmla="*/ 5617688 h 6407151"/>
              <a:gd name="connsiteX2651" fmla="*/ 7982477 w 11737976"/>
              <a:gd name="connsiteY2651" fmla="*/ 5621885 h 6407151"/>
              <a:gd name="connsiteX2652" fmla="*/ 7988698 w 11737976"/>
              <a:gd name="connsiteY2652" fmla="*/ 5624938 h 6407151"/>
              <a:gd name="connsiteX2653" fmla="*/ 7989639 w 11737976"/>
              <a:gd name="connsiteY2653" fmla="*/ 5623398 h 6407151"/>
              <a:gd name="connsiteX2654" fmla="*/ 7990580 w 11737976"/>
              <a:gd name="connsiteY2654" fmla="*/ 5621859 h 6407151"/>
              <a:gd name="connsiteX2655" fmla="*/ 7984356 w 11737976"/>
              <a:gd name="connsiteY2655" fmla="*/ 5618808 h 6407151"/>
              <a:gd name="connsiteX2656" fmla="*/ 7980794 w 11737976"/>
              <a:gd name="connsiteY2656" fmla="*/ 5615124 h 6407151"/>
              <a:gd name="connsiteX2657" fmla="*/ 7976814 w 11737976"/>
              <a:gd name="connsiteY2657" fmla="*/ 5614609 h 6407151"/>
              <a:gd name="connsiteX2658" fmla="*/ 5949946 w 11737976"/>
              <a:gd name="connsiteY2658" fmla="*/ 5612300 h 6407151"/>
              <a:gd name="connsiteX2659" fmla="*/ 5938727 w 11737976"/>
              <a:gd name="connsiteY2659" fmla="*/ 5619932 h 6407151"/>
              <a:gd name="connsiteX2660" fmla="*/ 5938462 w 11737976"/>
              <a:gd name="connsiteY2660" fmla="*/ 5626866 h 6407151"/>
              <a:gd name="connsiteX2661" fmla="*/ 5931667 w 11737976"/>
              <a:gd name="connsiteY2661" fmla="*/ 5630607 h 6407151"/>
              <a:gd name="connsiteX2662" fmla="*/ 5930944 w 11737976"/>
              <a:gd name="connsiteY2662" fmla="*/ 5630016 h 6407151"/>
              <a:gd name="connsiteX2663" fmla="*/ 5932248 w 11737976"/>
              <a:gd name="connsiteY2663" fmla="*/ 5627864 h 6407151"/>
              <a:gd name="connsiteX2664" fmla="*/ 5930515 w 11737976"/>
              <a:gd name="connsiteY2664" fmla="*/ 5629667 h 6407151"/>
              <a:gd name="connsiteX2665" fmla="*/ 5930944 w 11737976"/>
              <a:gd name="connsiteY2665" fmla="*/ 5630016 h 6407151"/>
              <a:gd name="connsiteX2666" fmla="*/ 5929712 w 11737976"/>
              <a:gd name="connsiteY2666" fmla="*/ 5632047 h 6407151"/>
              <a:gd name="connsiteX2667" fmla="*/ 5935829 w 11737976"/>
              <a:gd name="connsiteY2667" fmla="*/ 5633650 h 6407151"/>
              <a:gd name="connsiteX2668" fmla="*/ 5937619 w 11737976"/>
              <a:gd name="connsiteY2668" fmla="*/ 5636542 h 6407151"/>
              <a:gd name="connsiteX2669" fmla="*/ 5936194 w 11737976"/>
              <a:gd name="connsiteY2669" fmla="*/ 5648961 h 6407151"/>
              <a:gd name="connsiteX2670" fmla="*/ 5948625 w 11737976"/>
              <a:gd name="connsiteY2670" fmla="*/ 5646965 h 6407151"/>
              <a:gd name="connsiteX2671" fmla="*/ 5953049 w 11737976"/>
              <a:gd name="connsiteY2671" fmla="*/ 5643074 h 6407151"/>
              <a:gd name="connsiteX2672" fmla="*/ 5952103 w 11737976"/>
              <a:gd name="connsiteY2672" fmla="*/ 5630506 h 6407151"/>
              <a:gd name="connsiteX2673" fmla="*/ 5945888 w 11737976"/>
              <a:gd name="connsiteY2673" fmla="*/ 5631504 h 6407151"/>
              <a:gd name="connsiteX2674" fmla="*/ 5945572 w 11737976"/>
              <a:gd name="connsiteY2674" fmla="*/ 5627313 h 6407151"/>
              <a:gd name="connsiteX2675" fmla="*/ 5947048 w 11737976"/>
              <a:gd name="connsiteY2675" fmla="*/ 5626016 h 6407151"/>
              <a:gd name="connsiteX2676" fmla="*/ 5949732 w 11737976"/>
              <a:gd name="connsiteY2676" fmla="*/ 5630355 h 6407151"/>
              <a:gd name="connsiteX2677" fmla="*/ 5951208 w 11737976"/>
              <a:gd name="connsiteY2677" fmla="*/ 5629059 h 6407151"/>
              <a:gd name="connsiteX2678" fmla="*/ 5952683 w 11737976"/>
              <a:gd name="connsiteY2678" fmla="*/ 5627761 h 6407151"/>
              <a:gd name="connsiteX2679" fmla="*/ 5951787 w 11737976"/>
              <a:gd name="connsiteY2679" fmla="*/ 5626316 h 6407151"/>
              <a:gd name="connsiteX2680" fmla="*/ 5947627 w 11737976"/>
              <a:gd name="connsiteY2680" fmla="*/ 5623273 h 6407151"/>
              <a:gd name="connsiteX2681" fmla="*/ 5949102 w 11737976"/>
              <a:gd name="connsiteY2681" fmla="*/ 5621977 h 6407151"/>
              <a:gd name="connsiteX2682" fmla="*/ 5952632 w 11737976"/>
              <a:gd name="connsiteY2682" fmla="*/ 5616638 h 6407151"/>
              <a:gd name="connsiteX2683" fmla="*/ 5953211 w 11737976"/>
              <a:gd name="connsiteY2683" fmla="*/ 5613896 h 6407151"/>
              <a:gd name="connsiteX2684" fmla="*/ 5954686 w 11737976"/>
              <a:gd name="connsiteY2684" fmla="*/ 5612598 h 6407151"/>
              <a:gd name="connsiteX2685" fmla="*/ 5952316 w 11737976"/>
              <a:gd name="connsiteY2685" fmla="*/ 5612449 h 6407151"/>
              <a:gd name="connsiteX2686" fmla="*/ 5948787 w 11737976"/>
              <a:gd name="connsiteY2686" fmla="*/ 5617786 h 6407151"/>
              <a:gd name="connsiteX2687" fmla="*/ 5949367 w 11737976"/>
              <a:gd name="connsiteY2687" fmla="*/ 5615043 h 6407151"/>
              <a:gd name="connsiteX2688" fmla="*/ 5949946 w 11737976"/>
              <a:gd name="connsiteY2688" fmla="*/ 5612300 h 6407151"/>
              <a:gd name="connsiteX2689" fmla="*/ 4931220 w 11737976"/>
              <a:gd name="connsiteY2689" fmla="*/ 5609594 h 6407151"/>
              <a:gd name="connsiteX2690" fmla="*/ 4931413 w 11737976"/>
              <a:gd name="connsiteY2690" fmla="*/ 5616663 h 6407151"/>
              <a:gd name="connsiteX2691" fmla="*/ 4940017 w 11737976"/>
              <a:gd name="connsiteY2691" fmla="*/ 5612993 h 6407151"/>
              <a:gd name="connsiteX2692" fmla="*/ 4935826 w 11737976"/>
              <a:gd name="connsiteY2692" fmla="*/ 5610276 h 6407151"/>
              <a:gd name="connsiteX2693" fmla="*/ 4931220 w 11737976"/>
              <a:gd name="connsiteY2693" fmla="*/ 5609594 h 6407151"/>
              <a:gd name="connsiteX2694" fmla="*/ 5929556 w 11737976"/>
              <a:gd name="connsiteY2694" fmla="*/ 5605480 h 6407151"/>
              <a:gd name="connsiteX2695" fmla="*/ 5928447 w 11737976"/>
              <a:gd name="connsiteY2695" fmla="*/ 5610967 h 6407151"/>
              <a:gd name="connsiteX2696" fmla="*/ 5920803 w 11737976"/>
              <a:gd name="connsiteY2696" fmla="*/ 5613177 h 6407151"/>
              <a:gd name="connsiteX2697" fmla="*/ 5921860 w 11737976"/>
              <a:gd name="connsiteY2697" fmla="*/ 5618240 h 6407151"/>
              <a:gd name="connsiteX2698" fmla="*/ 5933873 w 11737976"/>
              <a:gd name="connsiteY2698" fmla="*/ 5619734 h 6407151"/>
              <a:gd name="connsiteX2699" fmla="*/ 5929556 w 11737976"/>
              <a:gd name="connsiteY2699" fmla="*/ 5605480 h 6407151"/>
              <a:gd name="connsiteX2700" fmla="*/ 8054730 w 11737976"/>
              <a:gd name="connsiteY2700" fmla="*/ 5604843 h 6407151"/>
              <a:gd name="connsiteX2701" fmla="*/ 8052505 w 11737976"/>
              <a:gd name="connsiteY2701" fmla="*/ 5610498 h 6407151"/>
              <a:gd name="connsiteX2702" fmla="*/ 8059056 w 11737976"/>
              <a:gd name="connsiteY2702" fmla="*/ 5613879 h 6407151"/>
              <a:gd name="connsiteX2703" fmla="*/ 8058356 w 11737976"/>
              <a:gd name="connsiteY2703" fmla="*/ 5605354 h 6407151"/>
              <a:gd name="connsiteX2704" fmla="*/ 8053909 w 11737976"/>
              <a:gd name="connsiteY2704" fmla="*/ 5609408 h 6407151"/>
              <a:gd name="connsiteX2705" fmla="*/ 8054730 w 11737976"/>
              <a:gd name="connsiteY2705" fmla="*/ 5604843 h 6407151"/>
              <a:gd name="connsiteX2706" fmla="*/ 5982286 w 11737976"/>
              <a:gd name="connsiteY2706" fmla="*/ 5595005 h 6407151"/>
              <a:gd name="connsiteX2707" fmla="*/ 5978491 w 11737976"/>
              <a:gd name="connsiteY2707" fmla="*/ 5596085 h 6407151"/>
              <a:gd name="connsiteX2708" fmla="*/ 5976505 w 11737976"/>
              <a:gd name="connsiteY2708" fmla="*/ 5600089 h 6407151"/>
              <a:gd name="connsiteX2709" fmla="*/ 5977411 w 11737976"/>
              <a:gd name="connsiteY2709" fmla="*/ 5601548 h 6407151"/>
              <a:gd name="connsiteX2710" fmla="*/ 5973440 w 11737976"/>
              <a:gd name="connsiteY2710" fmla="*/ 5609553 h 6407151"/>
              <a:gd name="connsiteX2711" fmla="*/ 5971995 w 11737976"/>
              <a:gd name="connsiteY2711" fmla="*/ 5610824 h 6407151"/>
              <a:gd name="connsiteX2712" fmla="*/ 5968200 w 11737976"/>
              <a:gd name="connsiteY2712" fmla="*/ 5611904 h 6407151"/>
              <a:gd name="connsiteX2713" fmla="*/ 5970010 w 11737976"/>
              <a:gd name="connsiteY2713" fmla="*/ 5614825 h 6407151"/>
              <a:gd name="connsiteX2714" fmla="*/ 5973804 w 11737976"/>
              <a:gd name="connsiteY2714" fmla="*/ 5613746 h 6407151"/>
              <a:gd name="connsiteX2715" fmla="*/ 5977962 w 11737976"/>
              <a:gd name="connsiteY2715" fmla="*/ 5616858 h 6407151"/>
              <a:gd name="connsiteX2716" fmla="*/ 5979771 w 11737976"/>
              <a:gd name="connsiteY2716" fmla="*/ 5619781 h 6407151"/>
              <a:gd name="connsiteX2717" fmla="*/ 5983565 w 11737976"/>
              <a:gd name="connsiteY2717" fmla="*/ 5618701 h 6407151"/>
              <a:gd name="connsiteX2718" fmla="*/ 5984104 w 11737976"/>
              <a:gd name="connsiteY2718" fmla="*/ 5615970 h 6407151"/>
              <a:gd name="connsiteX2719" fmla="*/ 5983200 w 11737976"/>
              <a:gd name="connsiteY2719" fmla="*/ 5614508 h 6407151"/>
              <a:gd name="connsiteX2720" fmla="*/ 5982296 w 11737976"/>
              <a:gd name="connsiteY2720" fmla="*/ 5613047 h 6407151"/>
              <a:gd name="connsiteX2721" fmla="*/ 5978139 w 11737976"/>
              <a:gd name="connsiteY2721" fmla="*/ 5609935 h 6407151"/>
              <a:gd name="connsiteX2722" fmla="*/ 5982108 w 11737976"/>
              <a:gd name="connsiteY2722" fmla="*/ 5601930 h 6407151"/>
              <a:gd name="connsiteX2723" fmla="*/ 5982649 w 11737976"/>
              <a:gd name="connsiteY2723" fmla="*/ 5599198 h 6407151"/>
              <a:gd name="connsiteX2724" fmla="*/ 5982286 w 11737976"/>
              <a:gd name="connsiteY2724" fmla="*/ 5595005 h 6407151"/>
              <a:gd name="connsiteX2725" fmla="*/ 6087974 w 11737976"/>
              <a:gd name="connsiteY2725" fmla="*/ 5594983 h 6407151"/>
              <a:gd name="connsiteX2726" fmla="*/ 6087434 w 11737976"/>
              <a:gd name="connsiteY2726" fmla="*/ 5597715 h 6407151"/>
              <a:gd name="connsiteX2727" fmla="*/ 6089242 w 11737976"/>
              <a:gd name="connsiteY2727" fmla="*/ 5600637 h 6407151"/>
              <a:gd name="connsiteX2728" fmla="*/ 6091592 w 11737976"/>
              <a:gd name="connsiteY2728" fmla="*/ 5600827 h 6407151"/>
              <a:gd name="connsiteX2729" fmla="*/ 6092131 w 11737976"/>
              <a:gd name="connsiteY2729" fmla="*/ 5598095 h 6407151"/>
              <a:gd name="connsiteX2730" fmla="*/ 6090323 w 11737976"/>
              <a:gd name="connsiteY2730" fmla="*/ 5595174 h 6407151"/>
              <a:gd name="connsiteX2731" fmla="*/ 6087974 w 11737976"/>
              <a:gd name="connsiteY2731" fmla="*/ 5594983 h 6407151"/>
              <a:gd name="connsiteX2732" fmla="*/ 6044803 w 11737976"/>
              <a:gd name="connsiteY2732" fmla="*/ 5591923 h 6407151"/>
              <a:gd name="connsiteX2733" fmla="*/ 6043313 w 11737976"/>
              <a:gd name="connsiteY2733" fmla="*/ 5593233 h 6407151"/>
              <a:gd name="connsiteX2734" fmla="*/ 6041823 w 11737976"/>
              <a:gd name="connsiteY2734" fmla="*/ 5594545 h 6407151"/>
              <a:gd name="connsiteX2735" fmla="*/ 6042810 w 11737976"/>
              <a:gd name="connsiteY2735" fmla="*/ 5596137 h 6407151"/>
              <a:gd name="connsiteX2736" fmla="*/ 6044300 w 11737976"/>
              <a:gd name="connsiteY2736" fmla="*/ 5594827 h 6407151"/>
              <a:gd name="connsiteX2737" fmla="*/ 6042307 w 11737976"/>
              <a:gd name="connsiteY2737" fmla="*/ 5599042 h 6407151"/>
              <a:gd name="connsiteX2738" fmla="*/ 6040817 w 11737976"/>
              <a:gd name="connsiteY2738" fmla="*/ 5600352 h 6407151"/>
              <a:gd name="connsiteX2739" fmla="*/ 6043293 w 11737976"/>
              <a:gd name="connsiteY2739" fmla="*/ 5600635 h 6407151"/>
              <a:gd name="connsiteX2740" fmla="*/ 6046777 w 11737976"/>
              <a:gd name="connsiteY2740" fmla="*/ 5595111 h 6407151"/>
              <a:gd name="connsiteX2741" fmla="*/ 6045789 w 11737976"/>
              <a:gd name="connsiteY2741" fmla="*/ 5593517 h 6407151"/>
              <a:gd name="connsiteX2742" fmla="*/ 6044803 w 11737976"/>
              <a:gd name="connsiteY2742" fmla="*/ 5591923 h 6407151"/>
              <a:gd name="connsiteX2743" fmla="*/ 7932822 w 11737976"/>
              <a:gd name="connsiteY2743" fmla="*/ 5591864 h 6407151"/>
              <a:gd name="connsiteX2744" fmla="*/ 7932059 w 11737976"/>
              <a:gd name="connsiteY2744" fmla="*/ 5594759 h 6407151"/>
              <a:gd name="connsiteX2745" fmla="*/ 7932250 w 11737976"/>
              <a:gd name="connsiteY2745" fmla="*/ 5594764 h 6407151"/>
              <a:gd name="connsiteX2746" fmla="*/ 7931582 w 11737976"/>
              <a:gd name="connsiteY2746" fmla="*/ 5598141 h 6407151"/>
              <a:gd name="connsiteX2747" fmla="*/ 7939266 w 11737976"/>
              <a:gd name="connsiteY2747" fmla="*/ 5594907 h 6407151"/>
              <a:gd name="connsiteX2748" fmla="*/ 7934387 w 11737976"/>
              <a:gd name="connsiteY2748" fmla="*/ 5594824 h 6407151"/>
              <a:gd name="connsiteX2749" fmla="*/ 7932250 w 11737976"/>
              <a:gd name="connsiteY2749" fmla="*/ 5594764 h 6407151"/>
              <a:gd name="connsiteX2750" fmla="*/ 7994984 w 11737976"/>
              <a:gd name="connsiteY2750" fmla="*/ 5589891 h 6407151"/>
              <a:gd name="connsiteX2751" fmla="*/ 7986339 w 11737976"/>
              <a:gd name="connsiteY2751" fmla="*/ 5592160 h 6407151"/>
              <a:gd name="connsiteX2752" fmla="*/ 7984062 w 11737976"/>
              <a:gd name="connsiteY2752" fmla="*/ 5605640 h 6407151"/>
              <a:gd name="connsiteX2753" fmla="*/ 7985090 w 11737976"/>
              <a:gd name="connsiteY2753" fmla="*/ 5603956 h 6407151"/>
              <a:gd name="connsiteX2754" fmla="*/ 7988981 w 11737976"/>
              <a:gd name="connsiteY2754" fmla="*/ 5607338 h 6407151"/>
              <a:gd name="connsiteX2755" fmla="*/ 7995418 w 11737976"/>
              <a:gd name="connsiteY2755" fmla="*/ 5600049 h 6407151"/>
              <a:gd name="connsiteX2756" fmla="*/ 7995957 w 11737976"/>
              <a:gd name="connsiteY2756" fmla="*/ 5605670 h 6407151"/>
              <a:gd name="connsiteX2757" fmla="*/ 7995198 w 11737976"/>
              <a:gd name="connsiteY2757" fmla="*/ 5610163 h 6407151"/>
              <a:gd name="connsiteX2758" fmla="*/ 8001413 w 11737976"/>
              <a:gd name="connsiteY2758" fmla="*/ 5612988 h 6407151"/>
              <a:gd name="connsiteX2759" fmla="*/ 8003737 w 11737976"/>
              <a:gd name="connsiteY2759" fmla="*/ 5612434 h 6407151"/>
              <a:gd name="connsiteX2760" fmla="*/ 8004277 w 11737976"/>
              <a:gd name="connsiteY2760" fmla="*/ 5618053 h 6407151"/>
              <a:gd name="connsiteX2761" fmla="*/ 8001952 w 11737976"/>
              <a:gd name="connsiteY2761" fmla="*/ 5618609 h 6407151"/>
              <a:gd name="connsiteX2762" fmla="*/ 7997570 w 11737976"/>
              <a:gd name="connsiteY2762" fmla="*/ 5622531 h 6407151"/>
              <a:gd name="connsiteX2763" fmla="*/ 8011299 w 11737976"/>
              <a:gd name="connsiteY2763" fmla="*/ 5629309 h 6407151"/>
              <a:gd name="connsiteX2764" fmla="*/ 8007360 w 11737976"/>
              <a:gd name="connsiteY2764" fmla="*/ 5613005 h 6407151"/>
              <a:gd name="connsiteX2765" fmla="*/ 8006823 w 11737976"/>
              <a:gd name="connsiteY2765" fmla="*/ 5607384 h 6407151"/>
              <a:gd name="connsiteX2766" fmla="*/ 8005525 w 11737976"/>
              <a:gd name="connsiteY2766" fmla="*/ 5606258 h 6407151"/>
              <a:gd name="connsiteX2767" fmla="*/ 8003201 w 11737976"/>
              <a:gd name="connsiteY2767" fmla="*/ 5606812 h 6407151"/>
              <a:gd name="connsiteX2768" fmla="*/ 7998550 w 11737976"/>
              <a:gd name="connsiteY2768" fmla="*/ 5607925 h 6407151"/>
              <a:gd name="connsiteX2769" fmla="*/ 7998280 w 11737976"/>
              <a:gd name="connsiteY2769" fmla="*/ 5605114 h 6407151"/>
              <a:gd name="connsiteX2770" fmla="*/ 7998502 w 11737976"/>
              <a:gd name="connsiteY2770" fmla="*/ 5595001 h 6407151"/>
              <a:gd name="connsiteX2771" fmla="*/ 7996179 w 11737976"/>
              <a:gd name="connsiteY2771" fmla="*/ 5595557 h 6407151"/>
              <a:gd name="connsiteX2772" fmla="*/ 7995909 w 11737976"/>
              <a:gd name="connsiteY2772" fmla="*/ 5592747 h 6407151"/>
              <a:gd name="connsiteX2773" fmla="*/ 7994984 w 11737976"/>
              <a:gd name="connsiteY2773" fmla="*/ 5589891 h 6407151"/>
              <a:gd name="connsiteX2774" fmla="*/ 6074713 w 11737976"/>
              <a:gd name="connsiteY2774" fmla="*/ 5588429 h 6407151"/>
              <a:gd name="connsiteX2775" fmla="*/ 6072348 w 11737976"/>
              <a:gd name="connsiteY2775" fmla="*/ 5590295 h 6407151"/>
              <a:gd name="connsiteX2776" fmla="*/ 6074588 w 11737976"/>
              <a:gd name="connsiteY2776" fmla="*/ 5595433 h 6407151"/>
              <a:gd name="connsiteX2777" fmla="*/ 6081811 w 11737976"/>
              <a:gd name="connsiteY2777" fmla="*/ 5589081 h 6407151"/>
              <a:gd name="connsiteX2778" fmla="*/ 6074713 w 11737976"/>
              <a:gd name="connsiteY2778" fmla="*/ 5588429 h 6407151"/>
              <a:gd name="connsiteX2779" fmla="*/ 7926315 w 11737976"/>
              <a:gd name="connsiteY2779" fmla="*/ 5587595 h 6407151"/>
              <a:gd name="connsiteX2780" fmla="*/ 7919590 w 11737976"/>
              <a:gd name="connsiteY2780" fmla="*/ 5590329 h 6407151"/>
              <a:gd name="connsiteX2781" fmla="*/ 7927171 w 11737976"/>
              <a:gd name="connsiteY2781" fmla="*/ 5594467 h 6407151"/>
              <a:gd name="connsiteX2782" fmla="*/ 7926315 w 11737976"/>
              <a:gd name="connsiteY2782" fmla="*/ 5587595 h 6407151"/>
              <a:gd name="connsiteX2783" fmla="*/ 8041886 w 11737976"/>
              <a:gd name="connsiteY2783" fmla="*/ 5586328 h 6407151"/>
              <a:gd name="connsiteX2784" fmla="*/ 8044250 w 11737976"/>
              <a:gd name="connsiteY2784" fmla="*/ 5591299 h 6407151"/>
              <a:gd name="connsiteX2785" fmla="*/ 8041886 w 11737976"/>
              <a:gd name="connsiteY2785" fmla="*/ 5586328 h 6407151"/>
              <a:gd name="connsiteX2786" fmla="*/ 6056723 w 11737976"/>
              <a:gd name="connsiteY2786" fmla="*/ 5581442 h 6407151"/>
              <a:gd name="connsiteX2787" fmla="*/ 6055277 w 11737976"/>
              <a:gd name="connsiteY2787" fmla="*/ 5582712 h 6407151"/>
              <a:gd name="connsiteX2788" fmla="*/ 6054361 w 11737976"/>
              <a:gd name="connsiteY2788" fmla="*/ 5588441 h 6407151"/>
              <a:gd name="connsiteX2789" fmla="*/ 6055348 w 11737976"/>
              <a:gd name="connsiteY2789" fmla="*/ 5590034 h 6407151"/>
              <a:gd name="connsiteX2790" fmla="*/ 6057251 w 11737976"/>
              <a:gd name="connsiteY2790" fmla="*/ 5585900 h 6407151"/>
              <a:gd name="connsiteX2791" fmla="*/ 6057709 w 11737976"/>
              <a:gd name="connsiteY2791" fmla="*/ 5583035 h 6407151"/>
              <a:gd name="connsiteX2792" fmla="*/ 6056723 w 11737976"/>
              <a:gd name="connsiteY2792" fmla="*/ 5581442 h 6407151"/>
              <a:gd name="connsiteX2793" fmla="*/ 7915147 w 11737976"/>
              <a:gd name="connsiteY2793" fmla="*/ 5578928 h 6407151"/>
              <a:gd name="connsiteX2794" fmla="*/ 7914094 w 11737976"/>
              <a:gd name="connsiteY2794" fmla="*/ 5580652 h 6407151"/>
              <a:gd name="connsiteX2795" fmla="*/ 7909080 w 11737976"/>
              <a:gd name="connsiteY2795" fmla="*/ 5578932 h 6407151"/>
              <a:gd name="connsiteX2796" fmla="*/ 7906705 w 11737976"/>
              <a:gd name="connsiteY2796" fmla="*/ 5579510 h 6407151"/>
              <a:gd name="connsiteX2797" fmla="*/ 7905921 w 11737976"/>
              <a:gd name="connsiteY2797" fmla="*/ 5584105 h 6407151"/>
              <a:gd name="connsiteX2798" fmla="*/ 7913309 w 11737976"/>
              <a:gd name="connsiteY2798" fmla="*/ 5585248 h 6407151"/>
              <a:gd name="connsiteX2799" fmla="*/ 7915415 w 11737976"/>
              <a:gd name="connsiteY2799" fmla="*/ 5581799 h 6407151"/>
              <a:gd name="connsiteX2800" fmla="*/ 7915147 w 11737976"/>
              <a:gd name="connsiteY2800" fmla="*/ 5578928 h 6407151"/>
              <a:gd name="connsiteX2801" fmla="*/ 8128037 w 11737976"/>
              <a:gd name="connsiteY2801" fmla="*/ 5578066 h 6407151"/>
              <a:gd name="connsiteX2802" fmla="*/ 8123039 w 11737976"/>
              <a:gd name="connsiteY2802" fmla="*/ 5584277 h 6407151"/>
              <a:gd name="connsiteX2803" fmla="*/ 8128616 w 11737976"/>
              <a:gd name="connsiteY2803" fmla="*/ 5581448 h 6407151"/>
              <a:gd name="connsiteX2804" fmla="*/ 8128037 w 11737976"/>
              <a:gd name="connsiteY2804" fmla="*/ 5578066 h 6407151"/>
              <a:gd name="connsiteX2805" fmla="*/ 6079146 w 11737976"/>
              <a:gd name="connsiteY2805" fmla="*/ 5573059 h 6407151"/>
              <a:gd name="connsiteX2806" fmla="*/ 6075240 w 11737976"/>
              <a:gd name="connsiteY2806" fmla="*/ 5574183 h 6407151"/>
              <a:gd name="connsiteX2807" fmla="*/ 6074113 w 11737976"/>
              <a:gd name="connsiteY2807" fmla="*/ 5579798 h 6407151"/>
              <a:gd name="connsiteX2808" fmla="*/ 6075603 w 11737976"/>
              <a:gd name="connsiteY2808" fmla="*/ 5578487 h 6407151"/>
              <a:gd name="connsiteX2809" fmla="*/ 6076647 w 11737976"/>
              <a:gd name="connsiteY2809" fmla="*/ 5585519 h 6407151"/>
              <a:gd name="connsiteX2810" fmla="*/ 6089740 w 11737976"/>
              <a:gd name="connsiteY2810" fmla="*/ 5575305 h 6407151"/>
              <a:gd name="connsiteX2811" fmla="*/ 6082489 w 11737976"/>
              <a:gd name="connsiteY2811" fmla="*/ 5574744 h 6407151"/>
              <a:gd name="connsiteX2812" fmla="*/ 6081563 w 11737976"/>
              <a:gd name="connsiteY2812" fmla="*/ 5573247 h 6407151"/>
              <a:gd name="connsiteX2813" fmla="*/ 6079146 w 11737976"/>
              <a:gd name="connsiteY2813" fmla="*/ 5573059 h 6407151"/>
              <a:gd name="connsiteX2814" fmla="*/ 7975420 w 11737976"/>
              <a:gd name="connsiteY2814" fmla="*/ 5571434 h 6407151"/>
              <a:gd name="connsiteX2815" fmla="*/ 7972996 w 11737976"/>
              <a:gd name="connsiteY2815" fmla="*/ 5575001 h 6407151"/>
              <a:gd name="connsiteX2816" fmla="*/ 7972143 w 11737976"/>
              <a:gd name="connsiteY2816" fmla="*/ 5579603 h 6407151"/>
              <a:gd name="connsiteX2817" fmla="*/ 7975557 w 11737976"/>
              <a:gd name="connsiteY2817" fmla="*/ 5583238 h 6407151"/>
              <a:gd name="connsiteX2818" fmla="*/ 7979611 w 11737976"/>
              <a:gd name="connsiteY2818" fmla="*/ 5583422 h 6407151"/>
              <a:gd name="connsiteX2819" fmla="*/ 7984087 w 11737976"/>
              <a:gd name="connsiteY2819" fmla="*/ 5579300 h 6407151"/>
              <a:gd name="connsiteX2820" fmla="*/ 7982592 w 11737976"/>
              <a:gd name="connsiteY2820" fmla="*/ 5575331 h 6407151"/>
              <a:gd name="connsiteX2821" fmla="*/ 7981312 w 11737976"/>
              <a:gd name="connsiteY2821" fmla="*/ 5574218 h 6407151"/>
              <a:gd name="connsiteX2822" fmla="*/ 7976405 w 11737976"/>
              <a:gd name="connsiteY2822" fmla="*/ 5572626 h 6407151"/>
              <a:gd name="connsiteX2823" fmla="*/ 7975420 w 11737976"/>
              <a:gd name="connsiteY2823" fmla="*/ 5571434 h 6407151"/>
              <a:gd name="connsiteX2824" fmla="*/ 6105305 w 11737976"/>
              <a:gd name="connsiteY2824" fmla="*/ 5570716 h 6407151"/>
              <a:gd name="connsiteX2825" fmla="*/ 6097721 w 11737976"/>
              <a:gd name="connsiteY2825" fmla="*/ 5577386 h 6407151"/>
              <a:gd name="connsiteX2826" fmla="*/ 6103916 w 11737976"/>
              <a:gd name="connsiteY2826" fmla="*/ 5576041 h 6407151"/>
              <a:gd name="connsiteX2827" fmla="*/ 6105305 w 11737976"/>
              <a:gd name="connsiteY2827" fmla="*/ 5570716 h 6407151"/>
              <a:gd name="connsiteX2828" fmla="*/ 7931999 w 11737976"/>
              <a:gd name="connsiteY2828" fmla="*/ 5567653 h 6407151"/>
              <a:gd name="connsiteX2829" fmla="*/ 7930965 w 11737976"/>
              <a:gd name="connsiteY2829" fmla="*/ 5569345 h 6407151"/>
              <a:gd name="connsiteX2830" fmla="*/ 7931241 w 11737976"/>
              <a:gd name="connsiteY2830" fmla="*/ 5572177 h 6407151"/>
              <a:gd name="connsiteX2831" fmla="*/ 7933860 w 11737976"/>
              <a:gd name="connsiteY2831" fmla="*/ 5574453 h 6407151"/>
              <a:gd name="connsiteX2832" fmla="*/ 7942479 w 11737976"/>
              <a:gd name="connsiteY2832" fmla="*/ 5576760 h 6407151"/>
              <a:gd name="connsiteX2833" fmla="*/ 7943789 w 11737976"/>
              <a:gd name="connsiteY2833" fmla="*/ 5577898 h 6407151"/>
              <a:gd name="connsiteX2834" fmla="*/ 7945859 w 11737976"/>
              <a:gd name="connsiteY2834" fmla="*/ 5574512 h 6407151"/>
              <a:gd name="connsiteX2835" fmla="*/ 7943237 w 11737976"/>
              <a:gd name="connsiteY2835" fmla="*/ 5572235 h 6407151"/>
              <a:gd name="connsiteX2836" fmla="*/ 7935931 w 11737976"/>
              <a:gd name="connsiteY2836" fmla="*/ 5571068 h 6407151"/>
              <a:gd name="connsiteX2837" fmla="*/ 7931999 w 11737976"/>
              <a:gd name="connsiteY2837" fmla="*/ 5567653 h 6407151"/>
              <a:gd name="connsiteX2838" fmla="*/ 6096006 w 11737976"/>
              <a:gd name="connsiteY2838" fmla="*/ 5567407 h 6407151"/>
              <a:gd name="connsiteX2839" fmla="*/ 6091672 w 11737976"/>
              <a:gd name="connsiteY2839" fmla="*/ 5571219 h 6407151"/>
              <a:gd name="connsiteX2840" fmla="*/ 6090592 w 11737976"/>
              <a:gd name="connsiteY2840" fmla="*/ 5576682 h 6407151"/>
              <a:gd name="connsiteX2841" fmla="*/ 6096735 w 11737976"/>
              <a:gd name="connsiteY2841" fmla="*/ 5575793 h 6407151"/>
              <a:gd name="connsiteX2842" fmla="*/ 6094385 w 11737976"/>
              <a:gd name="connsiteY2842" fmla="*/ 5575602 h 6407151"/>
              <a:gd name="connsiteX2843" fmla="*/ 6099261 w 11737976"/>
              <a:gd name="connsiteY2843" fmla="*/ 5569060 h 6407151"/>
              <a:gd name="connsiteX2844" fmla="*/ 6096006 w 11737976"/>
              <a:gd name="connsiteY2844" fmla="*/ 5567407 h 6407151"/>
              <a:gd name="connsiteX2845" fmla="*/ 7896509 w 11737976"/>
              <a:gd name="connsiteY2845" fmla="*/ 5559903 h 6407151"/>
              <a:gd name="connsiteX2846" fmla="*/ 7881984 w 11737976"/>
              <a:gd name="connsiteY2846" fmla="*/ 5570846 h 6407151"/>
              <a:gd name="connsiteX2847" fmla="*/ 7890239 w 11737976"/>
              <a:gd name="connsiteY2847" fmla="*/ 5570164 h 6407151"/>
              <a:gd name="connsiteX2848" fmla="*/ 7896509 w 11737976"/>
              <a:gd name="connsiteY2848" fmla="*/ 5559903 h 6407151"/>
              <a:gd name="connsiteX2849" fmla="*/ 7870731 w 11737976"/>
              <a:gd name="connsiteY2849" fmla="*/ 5553995 h 6407151"/>
              <a:gd name="connsiteX2850" fmla="*/ 7867870 w 11737976"/>
              <a:gd name="connsiteY2850" fmla="*/ 5558578 h 6407151"/>
              <a:gd name="connsiteX2851" fmla="*/ 7870463 w 11737976"/>
              <a:gd name="connsiteY2851" fmla="*/ 5560833 h 6407151"/>
              <a:gd name="connsiteX2852" fmla="*/ 7870731 w 11737976"/>
              <a:gd name="connsiteY2852" fmla="*/ 5553995 h 6407151"/>
              <a:gd name="connsiteX2853" fmla="*/ 8135407 w 11737976"/>
              <a:gd name="connsiteY2853" fmla="*/ 5551420 h 6407151"/>
              <a:gd name="connsiteX2854" fmla="*/ 8128683 w 11737976"/>
              <a:gd name="connsiteY2854" fmla="*/ 5555335 h 6407151"/>
              <a:gd name="connsiteX2855" fmla="*/ 8128217 w 11737976"/>
              <a:gd name="connsiteY2855" fmla="*/ 5558465 h 6407151"/>
              <a:gd name="connsiteX2856" fmla="*/ 8134508 w 11737976"/>
              <a:gd name="connsiteY2856" fmla="*/ 5555257 h 6407151"/>
              <a:gd name="connsiteX2857" fmla="*/ 8135407 w 11737976"/>
              <a:gd name="connsiteY2857" fmla="*/ 5551420 h 6407151"/>
              <a:gd name="connsiteX2858" fmla="*/ 8139225 w 11737976"/>
              <a:gd name="connsiteY2858" fmla="*/ 5549984 h 6407151"/>
              <a:gd name="connsiteX2859" fmla="*/ 8140226 w 11737976"/>
              <a:gd name="connsiteY2859" fmla="*/ 5552399 h 6407151"/>
              <a:gd name="connsiteX2860" fmla="*/ 8142671 w 11737976"/>
              <a:gd name="connsiteY2860" fmla="*/ 5554878 h 6407151"/>
              <a:gd name="connsiteX2861" fmla="*/ 8139225 w 11737976"/>
              <a:gd name="connsiteY2861" fmla="*/ 5549984 h 6407151"/>
              <a:gd name="connsiteX2862" fmla="*/ 7913414 w 11737976"/>
              <a:gd name="connsiteY2862" fmla="*/ 5549144 h 6407151"/>
              <a:gd name="connsiteX2863" fmla="*/ 7911154 w 11737976"/>
              <a:gd name="connsiteY2863" fmla="*/ 5549773 h 6407151"/>
              <a:gd name="connsiteX2864" fmla="*/ 7910311 w 11737976"/>
              <a:gd name="connsiteY2864" fmla="*/ 5554224 h 6407151"/>
              <a:gd name="connsiteX2865" fmla="*/ 7913989 w 11737976"/>
              <a:gd name="connsiteY2865" fmla="*/ 5557420 h 6407151"/>
              <a:gd name="connsiteX2866" fmla="*/ 7917284 w 11737976"/>
              <a:gd name="connsiteY2866" fmla="*/ 5555100 h 6407151"/>
              <a:gd name="connsiteX2867" fmla="*/ 7915867 w 11737976"/>
              <a:gd name="connsiteY2867" fmla="*/ 5551275 h 6407151"/>
              <a:gd name="connsiteX2868" fmla="*/ 7913414 w 11737976"/>
              <a:gd name="connsiteY2868" fmla="*/ 5549144 h 6407151"/>
              <a:gd name="connsiteX2869" fmla="*/ 7900506 w 11737976"/>
              <a:gd name="connsiteY2869" fmla="*/ 5543269 h 6407151"/>
              <a:gd name="connsiteX2870" fmla="*/ 7898500 w 11737976"/>
              <a:gd name="connsiteY2870" fmla="*/ 5546552 h 6407151"/>
              <a:gd name="connsiteX2871" fmla="*/ 7901093 w 11737976"/>
              <a:gd name="connsiteY2871" fmla="*/ 5548807 h 6407151"/>
              <a:gd name="connsiteX2872" fmla="*/ 7902391 w 11737976"/>
              <a:gd name="connsiteY2872" fmla="*/ 5549933 h 6407151"/>
              <a:gd name="connsiteX2873" fmla="*/ 7903394 w 11737976"/>
              <a:gd name="connsiteY2873" fmla="*/ 5548292 h 6407151"/>
              <a:gd name="connsiteX2874" fmla="*/ 7902096 w 11737976"/>
              <a:gd name="connsiteY2874" fmla="*/ 5547165 h 6407151"/>
              <a:gd name="connsiteX2875" fmla="*/ 7900801 w 11737976"/>
              <a:gd name="connsiteY2875" fmla="*/ 5546039 h 6407151"/>
              <a:gd name="connsiteX2876" fmla="*/ 7900506 w 11737976"/>
              <a:gd name="connsiteY2876" fmla="*/ 5543269 h 6407151"/>
              <a:gd name="connsiteX2877" fmla="*/ 6085806 w 11737976"/>
              <a:gd name="connsiteY2877" fmla="*/ 5540111 h 6407151"/>
              <a:gd name="connsiteX2878" fmla="*/ 6080551 w 11737976"/>
              <a:gd name="connsiteY2878" fmla="*/ 5542437 h 6407151"/>
              <a:gd name="connsiteX2879" fmla="*/ 6079503 w 11737976"/>
              <a:gd name="connsiteY2879" fmla="*/ 5547952 h 6407151"/>
              <a:gd name="connsiteX2880" fmla="*/ 6082789 w 11737976"/>
              <a:gd name="connsiteY2880" fmla="*/ 5549657 h 6407151"/>
              <a:gd name="connsiteX2881" fmla="*/ 6088043 w 11737976"/>
              <a:gd name="connsiteY2881" fmla="*/ 5547334 h 6407151"/>
              <a:gd name="connsiteX2882" fmla="*/ 6090013 w 11737976"/>
              <a:gd name="connsiteY2882" fmla="*/ 5543304 h 6407151"/>
              <a:gd name="connsiteX2883" fmla="*/ 6089093 w 11737976"/>
              <a:gd name="connsiteY2883" fmla="*/ 5541816 h 6407151"/>
              <a:gd name="connsiteX2884" fmla="*/ 6085806 w 11737976"/>
              <a:gd name="connsiteY2884" fmla="*/ 5540111 h 6407151"/>
              <a:gd name="connsiteX2885" fmla="*/ 7956270 w 11737976"/>
              <a:gd name="connsiteY2885" fmla="*/ 5537139 h 6407151"/>
              <a:gd name="connsiteX2886" fmla="*/ 7952879 w 11737976"/>
              <a:gd name="connsiteY2886" fmla="*/ 5539377 h 6407151"/>
              <a:gd name="connsiteX2887" fmla="*/ 7954488 w 11737976"/>
              <a:gd name="connsiteY2887" fmla="*/ 5543366 h 6407151"/>
              <a:gd name="connsiteX2888" fmla="*/ 7956842 w 11737976"/>
              <a:gd name="connsiteY2888" fmla="*/ 5542819 h 6407151"/>
              <a:gd name="connsiteX2889" fmla="*/ 7960518 w 11737976"/>
              <a:gd name="connsiteY2889" fmla="*/ 5543423 h 6407151"/>
              <a:gd name="connsiteX2890" fmla="*/ 7961265 w 11737976"/>
              <a:gd name="connsiteY2890" fmla="*/ 5538889 h 6407151"/>
              <a:gd name="connsiteX2891" fmla="*/ 7959945 w 11737976"/>
              <a:gd name="connsiteY2891" fmla="*/ 5537741 h 6407151"/>
              <a:gd name="connsiteX2892" fmla="*/ 7956270 w 11737976"/>
              <a:gd name="connsiteY2892" fmla="*/ 5537139 h 6407151"/>
              <a:gd name="connsiteX2893" fmla="*/ 7889155 w 11737976"/>
              <a:gd name="connsiteY2893" fmla="*/ 5533482 h 6407151"/>
              <a:gd name="connsiteX2894" fmla="*/ 7888121 w 11737976"/>
              <a:gd name="connsiteY2894" fmla="*/ 5535176 h 6407151"/>
              <a:gd name="connsiteX2895" fmla="*/ 7884755 w 11737976"/>
              <a:gd name="connsiteY2895" fmla="*/ 5537435 h 6407151"/>
              <a:gd name="connsiteX2896" fmla="*/ 7886053 w 11737976"/>
              <a:gd name="connsiteY2896" fmla="*/ 5538563 h 6407151"/>
              <a:gd name="connsiteX2897" fmla="*/ 7888385 w 11737976"/>
              <a:gd name="connsiteY2897" fmla="*/ 5537996 h 6407151"/>
              <a:gd name="connsiteX2898" fmla="*/ 7890715 w 11737976"/>
              <a:gd name="connsiteY2898" fmla="*/ 5537430 h 6407151"/>
              <a:gd name="connsiteX2899" fmla="*/ 7894081 w 11737976"/>
              <a:gd name="connsiteY2899" fmla="*/ 5535172 h 6407151"/>
              <a:gd name="connsiteX2900" fmla="*/ 7892783 w 11737976"/>
              <a:gd name="connsiteY2900" fmla="*/ 5534043 h 6407151"/>
              <a:gd name="connsiteX2901" fmla="*/ 7889155 w 11737976"/>
              <a:gd name="connsiteY2901" fmla="*/ 5533482 h 6407151"/>
              <a:gd name="connsiteX2902" fmla="*/ 7910057 w 11737976"/>
              <a:gd name="connsiteY2902" fmla="*/ 5528320 h 6407151"/>
              <a:gd name="connsiteX2903" fmla="*/ 7907746 w 11737976"/>
              <a:gd name="connsiteY2903" fmla="*/ 5528951 h 6407151"/>
              <a:gd name="connsiteX2904" fmla="*/ 7906695 w 11737976"/>
              <a:gd name="connsiteY2904" fmla="*/ 5530675 h 6407151"/>
              <a:gd name="connsiteX2905" fmla="*/ 7903330 w 11737976"/>
              <a:gd name="connsiteY2905" fmla="*/ 5533030 h 6407151"/>
              <a:gd name="connsiteX2906" fmla="*/ 7903535 w 11737976"/>
              <a:gd name="connsiteY2906" fmla="*/ 5535847 h 6407151"/>
              <a:gd name="connsiteX2907" fmla="*/ 7909209 w 11737976"/>
              <a:gd name="connsiteY2907" fmla="*/ 5532860 h 6407151"/>
              <a:gd name="connsiteX2908" fmla="*/ 7910057 w 11737976"/>
              <a:gd name="connsiteY2908" fmla="*/ 5528320 h 6407151"/>
              <a:gd name="connsiteX2909" fmla="*/ 8021805 w 11737976"/>
              <a:gd name="connsiteY2909" fmla="*/ 5527405 h 6407151"/>
              <a:gd name="connsiteX2910" fmla="*/ 8009627 w 11737976"/>
              <a:gd name="connsiteY2910" fmla="*/ 5534731 h 6407151"/>
              <a:gd name="connsiteX2911" fmla="*/ 8018978 w 11737976"/>
              <a:gd name="connsiteY2911" fmla="*/ 5535181 h 6407151"/>
              <a:gd name="connsiteX2912" fmla="*/ 8021805 w 11737976"/>
              <a:gd name="connsiteY2912" fmla="*/ 5527405 h 6407151"/>
              <a:gd name="connsiteX2913" fmla="*/ 7901338 w 11737976"/>
              <a:gd name="connsiteY2913" fmla="*/ 5520473 h 6407151"/>
              <a:gd name="connsiteX2914" fmla="*/ 7899255 w 11737976"/>
              <a:gd name="connsiteY2914" fmla="*/ 5524233 h 6407151"/>
              <a:gd name="connsiteX2915" fmla="*/ 7903626 w 11737976"/>
              <a:gd name="connsiteY2915" fmla="*/ 5525454 h 6407151"/>
              <a:gd name="connsiteX2916" fmla="*/ 7901338 w 11737976"/>
              <a:gd name="connsiteY2916" fmla="*/ 5520473 h 6407151"/>
              <a:gd name="connsiteX2917" fmla="*/ 6060059 w 11737976"/>
              <a:gd name="connsiteY2917" fmla="*/ 5520253 h 6407151"/>
              <a:gd name="connsiteX2918" fmla="*/ 6057078 w 11737976"/>
              <a:gd name="connsiteY2918" fmla="*/ 5522874 h 6407151"/>
              <a:gd name="connsiteX2919" fmla="*/ 6057397 w 11737976"/>
              <a:gd name="connsiteY2919" fmla="*/ 5527107 h 6407151"/>
              <a:gd name="connsiteX2920" fmla="*/ 6058301 w 11737976"/>
              <a:gd name="connsiteY2920" fmla="*/ 5528568 h 6407151"/>
              <a:gd name="connsiteX2921" fmla="*/ 6060695 w 11737976"/>
              <a:gd name="connsiteY2921" fmla="*/ 5528717 h 6407151"/>
              <a:gd name="connsiteX2922" fmla="*/ 6062772 w 11737976"/>
              <a:gd name="connsiteY2922" fmla="*/ 5524638 h 6407151"/>
              <a:gd name="connsiteX2923" fmla="*/ 6061867 w 11737976"/>
              <a:gd name="connsiteY2923" fmla="*/ 5523176 h 6407151"/>
              <a:gd name="connsiteX2924" fmla="*/ 6060962 w 11737976"/>
              <a:gd name="connsiteY2924" fmla="*/ 5521714 h 6407151"/>
              <a:gd name="connsiteX2925" fmla="*/ 6062452 w 11737976"/>
              <a:gd name="connsiteY2925" fmla="*/ 5520404 h 6407151"/>
              <a:gd name="connsiteX2926" fmla="*/ 6060059 w 11737976"/>
              <a:gd name="connsiteY2926" fmla="*/ 5520253 h 6407151"/>
              <a:gd name="connsiteX2927" fmla="*/ 4873020 w 11737976"/>
              <a:gd name="connsiteY2927" fmla="*/ 5520026 h 6407151"/>
              <a:gd name="connsiteX2928" fmla="*/ 4872674 w 11737976"/>
              <a:gd name="connsiteY2928" fmla="*/ 5522595 h 6407151"/>
              <a:gd name="connsiteX2929" fmla="*/ 4870284 w 11737976"/>
              <a:gd name="connsiteY2929" fmla="*/ 5522434 h 6407151"/>
              <a:gd name="connsiteX2930" fmla="*/ 4871767 w 11737976"/>
              <a:gd name="connsiteY2930" fmla="*/ 5521128 h 6407151"/>
              <a:gd name="connsiteX2931" fmla="*/ 4873049 w 11737976"/>
              <a:gd name="connsiteY2931" fmla="*/ 5519810 h 6407151"/>
              <a:gd name="connsiteX2932" fmla="*/ 4873251 w 11737976"/>
              <a:gd name="connsiteY2932" fmla="*/ 5519823 h 6407151"/>
              <a:gd name="connsiteX2933" fmla="*/ 4873020 w 11737976"/>
              <a:gd name="connsiteY2933" fmla="*/ 5520026 h 6407151"/>
              <a:gd name="connsiteX2934" fmla="*/ 8130070 w 11737976"/>
              <a:gd name="connsiteY2934" fmla="*/ 5519474 h 6407151"/>
              <a:gd name="connsiteX2935" fmla="*/ 8124540 w 11737976"/>
              <a:gd name="connsiteY2935" fmla="*/ 5529027 h 6407151"/>
              <a:gd name="connsiteX2936" fmla="*/ 8126628 w 11737976"/>
              <a:gd name="connsiteY2936" fmla="*/ 5525606 h 6407151"/>
              <a:gd name="connsiteX2937" fmla="*/ 8129087 w 11737976"/>
              <a:gd name="connsiteY2937" fmla="*/ 5525125 h 6407151"/>
              <a:gd name="connsiteX2938" fmla="*/ 8130070 w 11737976"/>
              <a:gd name="connsiteY2938" fmla="*/ 5519474 h 6407151"/>
              <a:gd name="connsiteX2939" fmla="*/ 8026711 w 11737976"/>
              <a:gd name="connsiteY2939" fmla="*/ 5517215 h 6407151"/>
              <a:gd name="connsiteX2940" fmla="*/ 8020128 w 11737976"/>
              <a:gd name="connsiteY2940" fmla="*/ 5517936 h 6407151"/>
              <a:gd name="connsiteX2941" fmla="*/ 8019279 w 11737976"/>
              <a:gd name="connsiteY2941" fmla="*/ 5521812 h 6407151"/>
              <a:gd name="connsiteX2942" fmla="*/ 8026331 w 11737976"/>
              <a:gd name="connsiteY2942" fmla="*/ 5520782 h 6407151"/>
              <a:gd name="connsiteX2943" fmla="*/ 8026711 w 11737976"/>
              <a:gd name="connsiteY2943" fmla="*/ 5517215 h 6407151"/>
              <a:gd name="connsiteX2944" fmla="*/ 6031489 w 11737976"/>
              <a:gd name="connsiteY2944" fmla="*/ 5511178 h 6407151"/>
              <a:gd name="connsiteX2945" fmla="*/ 6027055 w 11737976"/>
              <a:gd name="connsiteY2945" fmla="*/ 5515077 h 6407151"/>
              <a:gd name="connsiteX2946" fmla="*/ 6020800 w 11737976"/>
              <a:gd name="connsiteY2946" fmla="*/ 5516028 h 6407151"/>
              <a:gd name="connsiteX2947" fmla="*/ 6018411 w 11737976"/>
              <a:gd name="connsiteY2947" fmla="*/ 5515855 h 6407151"/>
              <a:gd name="connsiteX2948" fmla="*/ 6007500 w 11737976"/>
              <a:gd name="connsiteY2948" fmla="*/ 5527723 h 6407151"/>
              <a:gd name="connsiteX2949" fmla="*/ 6006934 w 11737976"/>
              <a:gd name="connsiteY2949" fmla="*/ 5530495 h 6407151"/>
              <a:gd name="connsiteX2950" fmla="*/ 6009323 w 11737976"/>
              <a:gd name="connsiteY2950" fmla="*/ 5530669 h 6407151"/>
              <a:gd name="connsiteX2951" fmla="*/ 6020232 w 11737976"/>
              <a:gd name="connsiteY2951" fmla="*/ 5518800 h 6407151"/>
              <a:gd name="connsiteX2952" fmla="*/ 6023535 w 11737976"/>
              <a:gd name="connsiteY2952" fmla="*/ 5520448 h 6407151"/>
              <a:gd name="connsiteX2953" fmla="*/ 6021145 w 11737976"/>
              <a:gd name="connsiteY2953" fmla="*/ 5520273 h 6407151"/>
              <a:gd name="connsiteX2954" fmla="*/ 6033218 w 11737976"/>
              <a:gd name="connsiteY2954" fmla="*/ 5532406 h 6407151"/>
              <a:gd name="connsiteX2955" fmla="*/ 6034696 w 11737976"/>
              <a:gd name="connsiteY2955" fmla="*/ 5531107 h 6407151"/>
              <a:gd name="connsiteX2956" fmla="*/ 6040386 w 11737976"/>
              <a:gd name="connsiteY2956" fmla="*/ 5532928 h 6407151"/>
              <a:gd name="connsiteX2957" fmla="*/ 6040731 w 11737976"/>
              <a:gd name="connsiteY2957" fmla="*/ 5537173 h 6407151"/>
              <a:gd name="connsiteX2958" fmla="*/ 6042556 w 11737976"/>
              <a:gd name="connsiteY2958" fmla="*/ 5540120 h 6407151"/>
              <a:gd name="connsiteX2959" fmla="*/ 6034821 w 11737976"/>
              <a:gd name="connsiteY2959" fmla="*/ 5542371 h 6407151"/>
              <a:gd name="connsiteX2960" fmla="*/ 6023566 w 11737976"/>
              <a:gd name="connsiteY2960" fmla="*/ 5549994 h 6407151"/>
              <a:gd name="connsiteX2961" fmla="*/ 6019354 w 11737976"/>
              <a:gd name="connsiteY2961" fmla="*/ 5546875 h 6407151"/>
              <a:gd name="connsiteX2962" fmla="*/ 6016052 w 11737976"/>
              <a:gd name="connsiteY2962" fmla="*/ 5545227 h 6407151"/>
              <a:gd name="connsiteX2963" fmla="*/ 6018096 w 11737976"/>
              <a:gd name="connsiteY2963" fmla="*/ 5541156 h 6407151"/>
              <a:gd name="connsiteX2964" fmla="*/ 6021963 w 11737976"/>
              <a:gd name="connsiteY2964" fmla="*/ 5540028 h 6407151"/>
              <a:gd name="connsiteX2965" fmla="*/ 6024007 w 11737976"/>
              <a:gd name="connsiteY2965" fmla="*/ 5535957 h 6407151"/>
              <a:gd name="connsiteX2966" fmla="*/ 6021617 w 11737976"/>
              <a:gd name="connsiteY2966" fmla="*/ 5535783 h 6407151"/>
              <a:gd name="connsiteX2967" fmla="*/ 6019228 w 11737976"/>
              <a:gd name="connsiteY2967" fmla="*/ 5535611 h 6407151"/>
              <a:gd name="connsiteX2968" fmla="*/ 6017750 w 11737976"/>
              <a:gd name="connsiteY2968" fmla="*/ 5536909 h 6407151"/>
              <a:gd name="connsiteX2969" fmla="*/ 6016272 w 11737976"/>
              <a:gd name="connsiteY2969" fmla="*/ 5538209 h 6407151"/>
              <a:gd name="connsiteX2970" fmla="*/ 6011619 w 11737976"/>
              <a:gd name="connsiteY2970" fmla="*/ 5549125 h 6407151"/>
              <a:gd name="connsiteX2971" fmla="*/ 6012531 w 11737976"/>
              <a:gd name="connsiteY2971" fmla="*/ 5550598 h 6407151"/>
              <a:gd name="connsiteX2972" fmla="*/ 6015833 w 11737976"/>
              <a:gd name="connsiteY2972" fmla="*/ 5552246 h 6407151"/>
              <a:gd name="connsiteX2973" fmla="*/ 6021523 w 11737976"/>
              <a:gd name="connsiteY2973" fmla="*/ 5554066 h 6407151"/>
              <a:gd name="connsiteX2974" fmla="*/ 6022435 w 11737976"/>
              <a:gd name="connsiteY2974" fmla="*/ 5555540 h 6407151"/>
              <a:gd name="connsiteX2975" fmla="*/ 6025390 w 11737976"/>
              <a:gd name="connsiteY2975" fmla="*/ 5552941 h 6407151"/>
              <a:gd name="connsiteX2976" fmla="*/ 6033691 w 11737976"/>
              <a:gd name="connsiteY2976" fmla="*/ 5547916 h 6407151"/>
              <a:gd name="connsiteX2977" fmla="*/ 6044379 w 11737976"/>
              <a:gd name="connsiteY2977" fmla="*/ 5543066 h 6407151"/>
              <a:gd name="connsiteX2978" fmla="*/ 6045857 w 11737976"/>
              <a:gd name="connsiteY2978" fmla="*/ 5541767 h 6407151"/>
              <a:gd name="connsiteX2979" fmla="*/ 6045164 w 11737976"/>
              <a:gd name="connsiteY2979" fmla="*/ 5533276 h 6407151"/>
              <a:gd name="connsiteX2980" fmla="*/ 6044818 w 11737976"/>
              <a:gd name="connsiteY2980" fmla="*/ 5529030 h 6407151"/>
              <a:gd name="connsiteX2981" fmla="*/ 6043907 w 11737976"/>
              <a:gd name="connsiteY2981" fmla="*/ 5527556 h 6407151"/>
              <a:gd name="connsiteX2982" fmla="*/ 6039129 w 11737976"/>
              <a:gd name="connsiteY2982" fmla="*/ 5527209 h 6407151"/>
              <a:gd name="connsiteX2983" fmla="*/ 6033093 w 11737976"/>
              <a:gd name="connsiteY2983" fmla="*/ 5521143 h 6407151"/>
              <a:gd name="connsiteX2984" fmla="*/ 6036613 w 11737976"/>
              <a:gd name="connsiteY2984" fmla="*/ 5515771 h 6407151"/>
              <a:gd name="connsiteX2985" fmla="*/ 6030357 w 11737976"/>
              <a:gd name="connsiteY2985" fmla="*/ 5516723 h 6407151"/>
              <a:gd name="connsiteX2986" fmla="*/ 6033312 w 11737976"/>
              <a:gd name="connsiteY2986" fmla="*/ 5514125 h 6407151"/>
              <a:gd name="connsiteX2987" fmla="*/ 6033878 w 11737976"/>
              <a:gd name="connsiteY2987" fmla="*/ 5511352 h 6407151"/>
              <a:gd name="connsiteX2988" fmla="*/ 6031489 w 11737976"/>
              <a:gd name="connsiteY2988" fmla="*/ 5511178 h 6407151"/>
              <a:gd name="connsiteX2989" fmla="*/ 7809525 w 11737976"/>
              <a:gd name="connsiteY2989" fmla="*/ 5510486 h 6407151"/>
              <a:gd name="connsiteX2990" fmla="*/ 7810093 w 11737976"/>
              <a:gd name="connsiteY2990" fmla="*/ 5516054 h 6407151"/>
              <a:gd name="connsiteX2991" fmla="*/ 7803449 w 11737976"/>
              <a:gd name="connsiteY2991" fmla="*/ 5520433 h 6407151"/>
              <a:gd name="connsiteX2992" fmla="*/ 7805961 w 11737976"/>
              <a:gd name="connsiteY2992" fmla="*/ 5524953 h 6407151"/>
              <a:gd name="connsiteX2993" fmla="*/ 7817875 w 11737976"/>
              <a:gd name="connsiteY2993" fmla="*/ 5522818 h 6407151"/>
              <a:gd name="connsiteX2994" fmla="*/ 7809525 w 11737976"/>
              <a:gd name="connsiteY2994" fmla="*/ 5510486 h 6407151"/>
              <a:gd name="connsiteX2995" fmla="*/ 7835636 w 11737976"/>
              <a:gd name="connsiteY2995" fmla="*/ 5509831 h 6407151"/>
              <a:gd name="connsiteX2996" fmla="*/ 7833328 w 11737976"/>
              <a:gd name="connsiteY2996" fmla="*/ 5510391 h 6407151"/>
              <a:gd name="connsiteX2997" fmla="*/ 7831541 w 11737976"/>
              <a:gd name="connsiteY2997" fmla="*/ 5516534 h 6407151"/>
              <a:gd name="connsiteX2998" fmla="*/ 7831281 w 11737976"/>
              <a:gd name="connsiteY2998" fmla="*/ 5513742 h 6407151"/>
              <a:gd name="connsiteX2999" fmla="*/ 7831020 w 11737976"/>
              <a:gd name="connsiteY2999" fmla="*/ 5510951 h 6407151"/>
              <a:gd name="connsiteX3000" fmla="*/ 7822570 w 11737976"/>
              <a:gd name="connsiteY3000" fmla="*/ 5521568 h 6407151"/>
              <a:gd name="connsiteX3001" fmla="*/ 7824375 w 11737976"/>
              <a:gd name="connsiteY3001" fmla="*/ 5528268 h 6407151"/>
              <a:gd name="connsiteX3002" fmla="*/ 7818994 w 11737976"/>
              <a:gd name="connsiteY3002" fmla="*/ 5533855 h 6407151"/>
              <a:gd name="connsiteX3003" fmla="*/ 7818128 w 11737976"/>
              <a:gd name="connsiteY3003" fmla="*/ 5533507 h 6407151"/>
              <a:gd name="connsiteX3004" fmla="*/ 7818735 w 11737976"/>
              <a:gd name="connsiteY3004" fmla="*/ 5531064 h 6407151"/>
              <a:gd name="connsiteX3005" fmla="*/ 7817616 w 11737976"/>
              <a:gd name="connsiteY3005" fmla="*/ 5533300 h 6407151"/>
              <a:gd name="connsiteX3006" fmla="*/ 7818128 w 11737976"/>
              <a:gd name="connsiteY3006" fmla="*/ 5533507 h 6407151"/>
              <a:gd name="connsiteX3007" fmla="*/ 7817554 w 11737976"/>
              <a:gd name="connsiteY3007" fmla="*/ 5535812 h 6407151"/>
              <a:gd name="connsiteX3008" fmla="*/ 7823871 w 11737976"/>
              <a:gd name="connsiteY3008" fmla="*/ 5535528 h 6407151"/>
              <a:gd name="connsiteX3009" fmla="*/ 7826439 w 11737976"/>
              <a:gd name="connsiteY3009" fmla="*/ 5537759 h 6407151"/>
              <a:gd name="connsiteX3010" fmla="*/ 7828762 w 11737976"/>
              <a:gd name="connsiteY3010" fmla="*/ 5550042 h 6407151"/>
              <a:gd name="connsiteX3011" fmla="*/ 7840040 w 11737976"/>
              <a:gd name="connsiteY3011" fmla="*/ 5544449 h 6407151"/>
              <a:gd name="connsiteX3012" fmla="*/ 7843112 w 11737976"/>
              <a:gd name="connsiteY3012" fmla="*/ 5539420 h 6407151"/>
              <a:gd name="connsiteX3013" fmla="*/ 7838482 w 11737976"/>
              <a:gd name="connsiteY3013" fmla="*/ 5527698 h 6407151"/>
              <a:gd name="connsiteX3014" fmla="*/ 7832842 w 11737976"/>
              <a:gd name="connsiteY3014" fmla="*/ 5530495 h 6407151"/>
              <a:gd name="connsiteX3015" fmla="*/ 7831296 w 11737976"/>
              <a:gd name="connsiteY3015" fmla="*/ 5526586 h 6407151"/>
              <a:gd name="connsiteX3016" fmla="*/ 7832321 w 11737976"/>
              <a:gd name="connsiteY3016" fmla="*/ 5524910 h 6407151"/>
              <a:gd name="connsiteX3017" fmla="*/ 7836172 w 11737976"/>
              <a:gd name="connsiteY3017" fmla="*/ 5528258 h 6407151"/>
              <a:gd name="connsiteX3018" fmla="*/ 7837196 w 11737976"/>
              <a:gd name="connsiteY3018" fmla="*/ 5526582 h 6407151"/>
              <a:gd name="connsiteX3019" fmla="*/ 7838220 w 11737976"/>
              <a:gd name="connsiteY3019" fmla="*/ 5524905 h 6407151"/>
              <a:gd name="connsiteX3020" fmla="*/ 7836936 w 11737976"/>
              <a:gd name="connsiteY3020" fmla="*/ 5523790 h 6407151"/>
              <a:gd name="connsiteX3021" fmla="*/ 7832059 w 11737976"/>
              <a:gd name="connsiteY3021" fmla="*/ 5522119 h 6407151"/>
              <a:gd name="connsiteX3022" fmla="*/ 7833084 w 11737976"/>
              <a:gd name="connsiteY3022" fmla="*/ 5520443 h 6407151"/>
              <a:gd name="connsiteX3023" fmla="*/ 7834872 w 11737976"/>
              <a:gd name="connsiteY3023" fmla="*/ 5514298 h 6407151"/>
              <a:gd name="connsiteX3024" fmla="*/ 7834611 w 11737976"/>
              <a:gd name="connsiteY3024" fmla="*/ 5511507 h 6407151"/>
              <a:gd name="connsiteX3025" fmla="*/ 7835636 w 11737976"/>
              <a:gd name="connsiteY3025" fmla="*/ 5509831 h 6407151"/>
              <a:gd name="connsiteX3026" fmla="*/ 5977655 w 11737976"/>
              <a:gd name="connsiteY3026" fmla="*/ 5506285 h 6407151"/>
              <a:gd name="connsiteX3027" fmla="*/ 5967718 w 11737976"/>
              <a:gd name="connsiteY3027" fmla="*/ 5508536 h 6407151"/>
              <a:gd name="connsiteX3028" fmla="*/ 5966517 w 11737976"/>
              <a:gd name="connsiteY3028" fmla="*/ 5514106 h 6407151"/>
              <a:gd name="connsiteX3029" fmla="*/ 5977191 w 11737976"/>
              <a:gd name="connsiteY3029" fmla="*/ 5509163 h 6407151"/>
              <a:gd name="connsiteX3030" fmla="*/ 5976755 w 11737976"/>
              <a:gd name="connsiteY3030" fmla="*/ 5511872 h 6407151"/>
              <a:gd name="connsiteX3031" fmla="*/ 5977356 w 11737976"/>
              <a:gd name="connsiteY3031" fmla="*/ 5509087 h 6407151"/>
              <a:gd name="connsiteX3032" fmla="*/ 5977191 w 11737976"/>
              <a:gd name="connsiteY3032" fmla="*/ 5509163 h 6407151"/>
              <a:gd name="connsiteX3033" fmla="*/ 8023503 w 11737976"/>
              <a:gd name="connsiteY3033" fmla="*/ 5505317 h 6407151"/>
              <a:gd name="connsiteX3034" fmla="*/ 8022374 w 11737976"/>
              <a:gd name="connsiteY3034" fmla="*/ 5507165 h 6407151"/>
              <a:gd name="connsiteX3035" fmla="*/ 8021246 w 11737976"/>
              <a:gd name="connsiteY3035" fmla="*/ 5509012 h 6407151"/>
              <a:gd name="connsiteX3036" fmla="*/ 8023762 w 11737976"/>
              <a:gd name="connsiteY3036" fmla="*/ 5511198 h 6407151"/>
              <a:gd name="connsiteX3037" fmla="*/ 8026147 w 11737976"/>
              <a:gd name="connsiteY3037" fmla="*/ 5510443 h 6407151"/>
              <a:gd name="connsiteX3038" fmla="*/ 8026019 w 11737976"/>
              <a:gd name="connsiteY3038" fmla="*/ 5507505 h 6407151"/>
              <a:gd name="connsiteX3039" fmla="*/ 8023503 w 11737976"/>
              <a:gd name="connsiteY3039" fmla="*/ 5505317 h 6407151"/>
              <a:gd name="connsiteX3040" fmla="*/ 7994434 w 11737976"/>
              <a:gd name="connsiteY3040" fmla="*/ 5501194 h 6407151"/>
              <a:gd name="connsiteX3041" fmla="*/ 7991150 w 11737976"/>
              <a:gd name="connsiteY3041" fmla="*/ 5506975 h 6407151"/>
              <a:gd name="connsiteX3042" fmla="*/ 7996559 w 11737976"/>
              <a:gd name="connsiteY3042" fmla="*/ 5510717 h 6407151"/>
              <a:gd name="connsiteX3043" fmla="*/ 7994434 w 11737976"/>
              <a:gd name="connsiteY3043" fmla="*/ 5501194 h 6407151"/>
              <a:gd name="connsiteX3044" fmla="*/ 7990896 w 11737976"/>
              <a:gd name="connsiteY3044" fmla="*/ 5500546 h 6407151"/>
              <a:gd name="connsiteX3045" fmla="*/ 7985364 w 11737976"/>
              <a:gd name="connsiteY3045" fmla="*/ 5506294 h 6407151"/>
              <a:gd name="connsiteX3046" fmla="*/ 7986256 w 11737976"/>
              <a:gd name="connsiteY3046" fmla="*/ 5507729 h 6407151"/>
              <a:gd name="connsiteX3047" fmla="*/ 7987737 w 11737976"/>
              <a:gd name="connsiteY3047" fmla="*/ 5505717 h 6407151"/>
              <a:gd name="connsiteX3048" fmla="*/ 7988004 w 11737976"/>
              <a:gd name="connsiteY3048" fmla="*/ 5508589 h 6407151"/>
              <a:gd name="connsiteX3049" fmla="*/ 7990896 w 11737976"/>
              <a:gd name="connsiteY3049" fmla="*/ 5500546 h 6407151"/>
              <a:gd name="connsiteX3050" fmla="*/ 7921912 w 11737976"/>
              <a:gd name="connsiteY3050" fmla="*/ 5489608 h 6407151"/>
              <a:gd name="connsiteX3051" fmla="*/ 7910323 w 11737976"/>
              <a:gd name="connsiteY3051" fmla="*/ 5492329 h 6407151"/>
              <a:gd name="connsiteX3052" fmla="*/ 7909057 w 11737976"/>
              <a:gd name="connsiteY3052" fmla="*/ 5492827 h 6407151"/>
              <a:gd name="connsiteX3053" fmla="*/ 7921912 w 11737976"/>
              <a:gd name="connsiteY3053" fmla="*/ 5489608 h 6407151"/>
              <a:gd name="connsiteX3054" fmla="*/ 7856776 w 11737976"/>
              <a:gd name="connsiteY3054" fmla="*/ 5484843 h 6407151"/>
              <a:gd name="connsiteX3055" fmla="*/ 7853473 w 11737976"/>
              <a:gd name="connsiteY3055" fmla="*/ 5487000 h 6407151"/>
              <a:gd name="connsiteX3056" fmla="*/ 7852763 w 11737976"/>
              <a:gd name="connsiteY3056" fmla="*/ 5491412 h 6407151"/>
              <a:gd name="connsiteX3057" fmla="*/ 7854060 w 11737976"/>
              <a:gd name="connsiteY3057" fmla="*/ 5492537 h 6407151"/>
              <a:gd name="connsiteX3058" fmla="*/ 7852643 w 11737976"/>
              <a:gd name="connsiteY3058" fmla="*/ 5501359 h 6407151"/>
              <a:gd name="connsiteX3059" fmla="*/ 7851639 w 11737976"/>
              <a:gd name="connsiteY3059" fmla="*/ 5503001 h 6407151"/>
              <a:gd name="connsiteX3060" fmla="*/ 7848337 w 11737976"/>
              <a:gd name="connsiteY3060" fmla="*/ 5505158 h 6407151"/>
              <a:gd name="connsiteX3061" fmla="*/ 7850930 w 11737976"/>
              <a:gd name="connsiteY3061" fmla="*/ 5507411 h 6407151"/>
              <a:gd name="connsiteX3062" fmla="*/ 7854233 w 11737976"/>
              <a:gd name="connsiteY3062" fmla="*/ 5505256 h 6407151"/>
              <a:gd name="connsiteX3063" fmla="*/ 7859128 w 11737976"/>
              <a:gd name="connsiteY3063" fmla="*/ 5506996 h 6407151"/>
              <a:gd name="connsiteX3064" fmla="*/ 7861722 w 11737976"/>
              <a:gd name="connsiteY3064" fmla="*/ 5509249 h 6407151"/>
              <a:gd name="connsiteX3065" fmla="*/ 7865024 w 11737976"/>
              <a:gd name="connsiteY3065" fmla="*/ 5507092 h 6407151"/>
              <a:gd name="connsiteX3066" fmla="*/ 7864731 w 11737976"/>
              <a:gd name="connsiteY3066" fmla="*/ 5504325 h 6407151"/>
              <a:gd name="connsiteX3067" fmla="*/ 7863433 w 11737976"/>
              <a:gd name="connsiteY3067" fmla="*/ 5503197 h 6407151"/>
              <a:gd name="connsiteX3068" fmla="*/ 7862137 w 11737976"/>
              <a:gd name="connsiteY3068" fmla="*/ 5502070 h 6407151"/>
              <a:gd name="connsiteX3069" fmla="*/ 7857242 w 11737976"/>
              <a:gd name="connsiteY3069" fmla="*/ 5500330 h 6407151"/>
              <a:gd name="connsiteX3070" fmla="*/ 7858659 w 11737976"/>
              <a:gd name="connsiteY3070" fmla="*/ 5491509 h 6407151"/>
              <a:gd name="connsiteX3071" fmla="*/ 7858367 w 11737976"/>
              <a:gd name="connsiteY3071" fmla="*/ 5488740 h 6407151"/>
              <a:gd name="connsiteX3072" fmla="*/ 7856776 w 11737976"/>
              <a:gd name="connsiteY3072" fmla="*/ 5484843 h 6407151"/>
              <a:gd name="connsiteX3073" fmla="*/ 7970727 w 11737976"/>
              <a:gd name="connsiteY3073" fmla="*/ 5477363 h 6407151"/>
              <a:gd name="connsiteX3074" fmla="*/ 7967361 w 11737976"/>
              <a:gd name="connsiteY3074" fmla="*/ 5479622 h 6407151"/>
              <a:gd name="connsiteX3075" fmla="*/ 7966064 w 11737976"/>
              <a:gd name="connsiteY3075" fmla="*/ 5478495 h 6407151"/>
              <a:gd name="connsiteX3076" fmla="*/ 7963733 w 11737976"/>
              <a:gd name="connsiteY3076" fmla="*/ 5479061 h 6407151"/>
              <a:gd name="connsiteX3077" fmla="*/ 7963995 w 11737976"/>
              <a:gd name="connsiteY3077" fmla="*/ 5481881 h 6407151"/>
              <a:gd name="connsiteX3078" fmla="*/ 7965293 w 11737976"/>
              <a:gd name="connsiteY3078" fmla="*/ 5483008 h 6407151"/>
              <a:gd name="connsiteX3079" fmla="*/ 7966590 w 11737976"/>
              <a:gd name="connsiteY3079" fmla="*/ 5484135 h 6407151"/>
              <a:gd name="connsiteX3080" fmla="*/ 7969955 w 11737976"/>
              <a:gd name="connsiteY3080" fmla="*/ 5481876 h 6407151"/>
              <a:gd name="connsiteX3081" fmla="*/ 7970990 w 11737976"/>
              <a:gd name="connsiteY3081" fmla="*/ 5480183 h 6407151"/>
              <a:gd name="connsiteX3082" fmla="*/ 7972024 w 11737976"/>
              <a:gd name="connsiteY3082" fmla="*/ 5478488 h 6407151"/>
              <a:gd name="connsiteX3083" fmla="*/ 7970727 w 11737976"/>
              <a:gd name="connsiteY3083" fmla="*/ 5477363 h 6407151"/>
              <a:gd name="connsiteX3084" fmla="*/ 5950323 w 11737976"/>
              <a:gd name="connsiteY3084" fmla="*/ 5476451 h 6407151"/>
              <a:gd name="connsiteX3085" fmla="*/ 5948533 w 11737976"/>
              <a:gd name="connsiteY3085" fmla="*/ 5480355 h 6407151"/>
              <a:gd name="connsiteX3086" fmla="*/ 5953893 w 11737976"/>
              <a:gd name="connsiteY3086" fmla="*/ 5482218 h 6407151"/>
              <a:gd name="connsiteX3087" fmla="*/ 5957693 w 11737976"/>
              <a:gd name="connsiteY3087" fmla="*/ 5478600 h 6407151"/>
              <a:gd name="connsiteX3088" fmla="*/ 5950323 w 11737976"/>
              <a:gd name="connsiteY3088" fmla="*/ 5476451 h 6407151"/>
              <a:gd name="connsiteX3089" fmla="*/ 5962003 w 11737976"/>
              <a:gd name="connsiteY3089" fmla="*/ 5470222 h 6407151"/>
              <a:gd name="connsiteX3090" fmla="*/ 5953945 w 11737976"/>
              <a:gd name="connsiteY3090" fmla="*/ 5470569 h 6407151"/>
              <a:gd name="connsiteX3091" fmla="*/ 5952139 w 11737976"/>
              <a:gd name="connsiteY3091" fmla="*/ 5471682 h 6407151"/>
              <a:gd name="connsiteX3092" fmla="*/ 5961600 w 11737976"/>
              <a:gd name="connsiteY3092" fmla="*/ 5475560 h 6407151"/>
              <a:gd name="connsiteX3093" fmla="*/ 5962003 w 11737976"/>
              <a:gd name="connsiteY3093" fmla="*/ 5470222 h 6407151"/>
              <a:gd name="connsiteX3094" fmla="*/ 6058118 w 11737976"/>
              <a:gd name="connsiteY3094" fmla="*/ 5470145 h 6407151"/>
              <a:gd name="connsiteX3095" fmla="*/ 6051632 w 11737976"/>
              <a:gd name="connsiteY3095" fmla="*/ 5473184 h 6407151"/>
              <a:gd name="connsiteX3096" fmla="*/ 6059386 w 11737976"/>
              <a:gd name="connsiteY3096" fmla="*/ 5474897 h 6407151"/>
              <a:gd name="connsiteX3097" fmla="*/ 6058118 w 11737976"/>
              <a:gd name="connsiteY3097" fmla="*/ 5470145 h 6407151"/>
              <a:gd name="connsiteX3098" fmla="*/ 7915566 w 11737976"/>
              <a:gd name="connsiteY3098" fmla="*/ 5463357 h 6407151"/>
              <a:gd name="connsiteX3099" fmla="*/ 7914530 w 11737976"/>
              <a:gd name="connsiteY3099" fmla="*/ 5465050 h 6407151"/>
              <a:gd name="connsiteX3100" fmla="*/ 7913498 w 11737976"/>
              <a:gd name="connsiteY3100" fmla="*/ 5466744 h 6407151"/>
              <a:gd name="connsiteX3101" fmla="*/ 7914913 w 11737976"/>
              <a:gd name="connsiteY3101" fmla="*/ 5467973 h 6407151"/>
              <a:gd name="connsiteX3102" fmla="*/ 7915946 w 11737976"/>
              <a:gd name="connsiteY3102" fmla="*/ 5466279 h 6407151"/>
              <a:gd name="connsiteX3103" fmla="*/ 7915293 w 11737976"/>
              <a:gd name="connsiteY3103" fmla="*/ 5470896 h 6407151"/>
              <a:gd name="connsiteX3104" fmla="*/ 7914258 w 11737976"/>
              <a:gd name="connsiteY3104" fmla="*/ 5472589 h 6407151"/>
              <a:gd name="connsiteX3105" fmla="*/ 7916708 w 11737976"/>
              <a:gd name="connsiteY3105" fmla="*/ 5472126 h 6407151"/>
              <a:gd name="connsiteX3106" fmla="*/ 7918396 w 11737976"/>
              <a:gd name="connsiteY3106" fmla="*/ 5465816 h 6407151"/>
              <a:gd name="connsiteX3107" fmla="*/ 7916980 w 11737976"/>
              <a:gd name="connsiteY3107" fmla="*/ 5464588 h 6407151"/>
              <a:gd name="connsiteX3108" fmla="*/ 7915566 w 11737976"/>
              <a:gd name="connsiteY3108" fmla="*/ 5463357 h 6407151"/>
              <a:gd name="connsiteX3109" fmla="*/ 6002874 w 11737976"/>
              <a:gd name="connsiteY3109" fmla="*/ 5461227 h 6407151"/>
              <a:gd name="connsiteX3110" fmla="*/ 6007637 w 11737976"/>
              <a:gd name="connsiteY3110" fmla="*/ 5461582 h 6407151"/>
              <a:gd name="connsiteX3111" fmla="*/ 6006167 w 11737976"/>
              <a:gd name="connsiteY3111" fmla="*/ 5462875 h 6407151"/>
              <a:gd name="connsiteX3112" fmla="*/ 6002874 w 11737976"/>
              <a:gd name="connsiteY3112" fmla="*/ 5461227 h 6407151"/>
              <a:gd name="connsiteX3113" fmla="*/ 5981494 w 11737976"/>
              <a:gd name="connsiteY3113" fmla="*/ 5459705 h 6407151"/>
              <a:gd name="connsiteX3114" fmla="*/ 5980944 w 11737976"/>
              <a:gd name="connsiteY3114" fmla="*/ 5462486 h 6407151"/>
              <a:gd name="connsiteX3115" fmla="*/ 5975983 w 11737976"/>
              <a:gd name="connsiteY3115" fmla="*/ 5469147 h 6407151"/>
              <a:gd name="connsiteX3116" fmla="*/ 5972120 w 11737976"/>
              <a:gd name="connsiteY3116" fmla="*/ 5470245 h 6407151"/>
              <a:gd name="connsiteX3117" fmla="*/ 5969179 w 11737976"/>
              <a:gd name="connsiteY3117" fmla="*/ 5472832 h 6407151"/>
              <a:gd name="connsiteX3118" fmla="*/ 5970101 w 11737976"/>
              <a:gd name="connsiteY3118" fmla="*/ 5474319 h 6407151"/>
              <a:gd name="connsiteX3119" fmla="*/ 5977824 w 11737976"/>
              <a:gd name="connsiteY3119" fmla="*/ 5472121 h 6407151"/>
              <a:gd name="connsiteX3120" fmla="*/ 5982786 w 11737976"/>
              <a:gd name="connsiteY3120" fmla="*/ 5465461 h 6407151"/>
              <a:gd name="connsiteX3121" fmla="*/ 5984256 w 11737976"/>
              <a:gd name="connsiteY3121" fmla="*/ 5464168 h 6407151"/>
              <a:gd name="connsiteX3122" fmla="*/ 5986647 w 11737976"/>
              <a:gd name="connsiteY3122" fmla="*/ 5464363 h 6407151"/>
              <a:gd name="connsiteX3123" fmla="*/ 5989589 w 11737976"/>
              <a:gd name="connsiteY3123" fmla="*/ 5461775 h 6407151"/>
              <a:gd name="connsiteX3124" fmla="*/ 5991060 w 11737976"/>
              <a:gd name="connsiteY3124" fmla="*/ 5460484 h 6407151"/>
              <a:gd name="connsiteX3125" fmla="*/ 5988668 w 11737976"/>
              <a:gd name="connsiteY3125" fmla="*/ 5460288 h 6407151"/>
              <a:gd name="connsiteX3126" fmla="*/ 5986277 w 11737976"/>
              <a:gd name="connsiteY3126" fmla="*/ 5460095 h 6407151"/>
              <a:gd name="connsiteX3127" fmla="*/ 5983886 w 11737976"/>
              <a:gd name="connsiteY3127" fmla="*/ 5459899 h 6407151"/>
              <a:gd name="connsiteX3128" fmla="*/ 5981494 w 11737976"/>
              <a:gd name="connsiteY3128" fmla="*/ 5459705 h 6407151"/>
              <a:gd name="connsiteX3129" fmla="*/ 6003435 w 11737976"/>
              <a:gd name="connsiteY3129" fmla="*/ 5458462 h 6407151"/>
              <a:gd name="connsiteX3130" fmla="*/ 6001965 w 11737976"/>
              <a:gd name="connsiteY3130" fmla="*/ 5459756 h 6407151"/>
              <a:gd name="connsiteX3131" fmla="*/ 6002874 w 11737976"/>
              <a:gd name="connsiteY3131" fmla="*/ 5461227 h 6407151"/>
              <a:gd name="connsiteX3132" fmla="*/ 5996924 w 11737976"/>
              <a:gd name="connsiteY3132" fmla="*/ 5484636 h 6407151"/>
              <a:gd name="connsiteX3133" fmla="*/ 6007502 w 11737976"/>
              <a:gd name="connsiteY3133" fmla="*/ 5498056 h 6407151"/>
              <a:gd name="connsiteX3134" fmla="*/ 6004560 w 11737976"/>
              <a:gd name="connsiteY3134" fmla="*/ 5500640 h 6407151"/>
              <a:gd name="connsiteX3135" fmla="*/ 6003090 w 11737976"/>
              <a:gd name="connsiteY3135" fmla="*/ 5501935 h 6407151"/>
              <a:gd name="connsiteX3136" fmla="*/ 5998328 w 11737976"/>
              <a:gd name="connsiteY3136" fmla="*/ 5501580 h 6407151"/>
              <a:gd name="connsiteX3137" fmla="*/ 5992095 w 11737976"/>
              <a:gd name="connsiteY3137" fmla="*/ 5502516 h 6407151"/>
              <a:gd name="connsiteX3138" fmla="*/ 5989154 w 11737976"/>
              <a:gd name="connsiteY3138" fmla="*/ 5505103 h 6407151"/>
              <a:gd name="connsiteX3139" fmla="*/ 5990064 w 11737976"/>
              <a:gd name="connsiteY3139" fmla="*/ 5506574 h 6407151"/>
              <a:gd name="connsiteX3140" fmla="*/ 5997207 w 11737976"/>
              <a:gd name="connsiteY3140" fmla="*/ 5507107 h 6407151"/>
              <a:gd name="connsiteX3141" fmla="*/ 5999588 w 11737976"/>
              <a:gd name="connsiteY3141" fmla="*/ 5507286 h 6407151"/>
              <a:gd name="connsiteX3142" fmla="*/ 6007083 w 11737976"/>
              <a:gd name="connsiteY3142" fmla="*/ 5512056 h 6407151"/>
              <a:gd name="connsiteX3143" fmla="*/ 6008203 w 11737976"/>
              <a:gd name="connsiteY3143" fmla="*/ 5506527 h 6407151"/>
              <a:gd name="connsiteX3144" fmla="*/ 6013526 w 11737976"/>
              <a:gd name="connsiteY3144" fmla="*/ 5504119 h 6407151"/>
              <a:gd name="connsiteX3145" fmla="*/ 6015908 w 11737976"/>
              <a:gd name="connsiteY3145" fmla="*/ 5504296 h 6407151"/>
              <a:gd name="connsiteX3146" fmla="*/ 6018289 w 11737976"/>
              <a:gd name="connsiteY3146" fmla="*/ 5504475 h 6407151"/>
              <a:gd name="connsiteX3147" fmla="*/ 6018848 w 11737976"/>
              <a:gd name="connsiteY3147" fmla="*/ 5501710 h 6407151"/>
              <a:gd name="connsiteX3148" fmla="*/ 6013174 w 11737976"/>
              <a:gd name="connsiteY3148" fmla="*/ 5499882 h 6407151"/>
              <a:gd name="connsiteX3149" fmla="*/ 6015556 w 11737976"/>
              <a:gd name="connsiteY3149" fmla="*/ 5500061 h 6407151"/>
              <a:gd name="connsiteX3150" fmla="*/ 6025291 w 11737976"/>
              <a:gd name="connsiteY3150" fmla="*/ 5493773 h 6407151"/>
              <a:gd name="connsiteX3151" fmla="*/ 6021087 w 11737976"/>
              <a:gd name="connsiteY3151" fmla="*/ 5490653 h 6407151"/>
              <a:gd name="connsiteX3152" fmla="*/ 6026060 w 11737976"/>
              <a:gd name="connsiteY3152" fmla="*/ 5484008 h 6407151"/>
              <a:gd name="connsiteX3153" fmla="*/ 6026970 w 11737976"/>
              <a:gd name="connsiteY3153" fmla="*/ 5485479 h 6407151"/>
              <a:gd name="connsiteX3154" fmla="*/ 6030822 w 11737976"/>
              <a:gd name="connsiteY3154" fmla="*/ 5484364 h 6407151"/>
              <a:gd name="connsiteX3155" fmla="*/ 6031382 w 11737976"/>
              <a:gd name="connsiteY3155" fmla="*/ 5481599 h 6407151"/>
              <a:gd name="connsiteX3156" fmla="*/ 6029561 w 11737976"/>
              <a:gd name="connsiteY3156" fmla="*/ 5478657 h 6407151"/>
              <a:gd name="connsiteX3157" fmla="*/ 6030680 w 11737976"/>
              <a:gd name="connsiteY3157" fmla="*/ 5473128 h 6407151"/>
              <a:gd name="connsiteX3158" fmla="*/ 6022627 w 11737976"/>
              <a:gd name="connsiteY3158" fmla="*/ 5471122 h 6407151"/>
              <a:gd name="connsiteX3159" fmla="*/ 6015624 w 11737976"/>
              <a:gd name="connsiteY3159" fmla="*/ 5481824 h 6407151"/>
              <a:gd name="connsiteX3160" fmla="*/ 6011071 w 11737976"/>
              <a:gd name="connsiteY3160" fmla="*/ 5474468 h 6407151"/>
              <a:gd name="connsiteX3161" fmla="*/ 6021715 w 11737976"/>
              <a:gd name="connsiteY3161" fmla="*/ 5469652 h 6407151"/>
              <a:gd name="connsiteX3162" fmla="*/ 6013311 w 11737976"/>
              <a:gd name="connsiteY3162" fmla="*/ 5463408 h 6407151"/>
              <a:gd name="connsiteX3163" fmla="*/ 6007077 w 11737976"/>
              <a:gd name="connsiteY3163" fmla="*/ 5464347 h 6407151"/>
              <a:gd name="connsiteX3164" fmla="*/ 6010019 w 11737976"/>
              <a:gd name="connsiteY3164" fmla="*/ 5461761 h 6407151"/>
              <a:gd name="connsiteX3165" fmla="*/ 6011489 w 11737976"/>
              <a:gd name="connsiteY3165" fmla="*/ 5460468 h 6407151"/>
              <a:gd name="connsiteX3166" fmla="*/ 6010577 w 11737976"/>
              <a:gd name="connsiteY3166" fmla="*/ 5458996 h 6407151"/>
              <a:gd name="connsiteX3167" fmla="*/ 6003435 w 11737976"/>
              <a:gd name="connsiteY3167" fmla="*/ 5458462 h 6407151"/>
              <a:gd name="connsiteX3168" fmla="*/ 5957963 w 11737976"/>
              <a:gd name="connsiteY3168" fmla="*/ 5457985 h 6407151"/>
              <a:gd name="connsiteX3169" fmla="*/ 5954678 w 11737976"/>
              <a:gd name="connsiteY3169" fmla="*/ 5460794 h 6407151"/>
              <a:gd name="connsiteX3170" fmla="*/ 5959445 w 11737976"/>
              <a:gd name="connsiteY3170" fmla="*/ 5461044 h 6407151"/>
              <a:gd name="connsiteX3171" fmla="*/ 5957963 w 11737976"/>
              <a:gd name="connsiteY3171" fmla="*/ 5457985 h 6407151"/>
              <a:gd name="connsiteX3172" fmla="*/ 4822177 w 11737976"/>
              <a:gd name="connsiteY3172" fmla="*/ 5456060 h 6407151"/>
              <a:gd name="connsiteX3173" fmla="*/ 4823465 w 11737976"/>
              <a:gd name="connsiteY3173" fmla="*/ 5463717 h 6407151"/>
              <a:gd name="connsiteX3174" fmla="*/ 4832284 w 11737976"/>
              <a:gd name="connsiteY3174" fmla="*/ 5461236 h 6407151"/>
              <a:gd name="connsiteX3175" fmla="*/ 4830563 w 11737976"/>
              <a:gd name="connsiteY3175" fmla="*/ 5457585 h 6407151"/>
              <a:gd name="connsiteX3176" fmla="*/ 4822177 w 11737976"/>
              <a:gd name="connsiteY3176" fmla="*/ 5456060 h 6407151"/>
              <a:gd name="connsiteX3177" fmla="*/ 7960003 w 11737976"/>
              <a:gd name="connsiteY3177" fmla="*/ 5452961 h 6407151"/>
              <a:gd name="connsiteX3178" fmla="*/ 7957702 w 11737976"/>
              <a:gd name="connsiteY3178" fmla="*/ 5453476 h 6407151"/>
              <a:gd name="connsiteX3179" fmla="*/ 7957996 w 11737976"/>
              <a:gd name="connsiteY3179" fmla="*/ 5456245 h 6407151"/>
              <a:gd name="connsiteX3180" fmla="*/ 7960590 w 11737976"/>
              <a:gd name="connsiteY3180" fmla="*/ 5458499 h 6407151"/>
              <a:gd name="connsiteX3181" fmla="*/ 7962891 w 11737976"/>
              <a:gd name="connsiteY3181" fmla="*/ 5457983 h 6407151"/>
              <a:gd name="connsiteX3182" fmla="*/ 7962595 w 11737976"/>
              <a:gd name="connsiteY3182" fmla="*/ 5455215 h 6407151"/>
              <a:gd name="connsiteX3183" fmla="*/ 7960003 w 11737976"/>
              <a:gd name="connsiteY3183" fmla="*/ 5452961 h 6407151"/>
              <a:gd name="connsiteX3184" fmla="*/ 6053837 w 11737976"/>
              <a:gd name="connsiteY3184" fmla="*/ 5451060 h 6407151"/>
              <a:gd name="connsiteX3185" fmla="*/ 6049631 w 11737976"/>
              <a:gd name="connsiteY3185" fmla="*/ 5459135 h 6407151"/>
              <a:gd name="connsiteX3186" fmla="*/ 6054976 w 11737976"/>
              <a:gd name="connsiteY3186" fmla="*/ 5456622 h 6407151"/>
              <a:gd name="connsiteX3187" fmla="*/ 6053837 w 11737976"/>
              <a:gd name="connsiteY3187" fmla="*/ 5451060 h 6407151"/>
              <a:gd name="connsiteX3188" fmla="*/ 7923840 w 11737976"/>
              <a:gd name="connsiteY3188" fmla="*/ 5449813 h 6407151"/>
              <a:gd name="connsiteX3189" fmla="*/ 7922837 w 11737976"/>
              <a:gd name="connsiteY3189" fmla="*/ 5451454 h 6407151"/>
              <a:gd name="connsiteX3190" fmla="*/ 7923660 w 11737976"/>
              <a:gd name="connsiteY3190" fmla="*/ 5457197 h 6407151"/>
              <a:gd name="connsiteX3191" fmla="*/ 7925075 w 11737976"/>
              <a:gd name="connsiteY3191" fmla="*/ 5458426 h 6407151"/>
              <a:gd name="connsiteX3192" fmla="*/ 7925667 w 11737976"/>
              <a:gd name="connsiteY3192" fmla="*/ 5453912 h 6407151"/>
              <a:gd name="connsiteX3193" fmla="*/ 7925255 w 11737976"/>
              <a:gd name="connsiteY3193" fmla="*/ 5451042 h 6407151"/>
              <a:gd name="connsiteX3194" fmla="*/ 7923840 w 11737976"/>
              <a:gd name="connsiteY3194" fmla="*/ 5449813 h 6407151"/>
              <a:gd name="connsiteX3195" fmla="*/ 7950066 w 11737976"/>
              <a:gd name="connsiteY3195" fmla="*/ 5449667 h 6407151"/>
              <a:gd name="connsiteX3196" fmla="*/ 7943093 w 11737976"/>
              <a:gd name="connsiteY3196" fmla="*/ 5451149 h 6407151"/>
              <a:gd name="connsiteX3197" fmla="*/ 7941388 w 11737976"/>
              <a:gd name="connsiteY3197" fmla="*/ 5453633 h 6407151"/>
              <a:gd name="connsiteX3198" fmla="*/ 7945051 w 11737976"/>
              <a:gd name="connsiteY3198" fmla="*/ 5457875 h 6407151"/>
              <a:gd name="connsiteX3199" fmla="*/ 7950066 w 11737976"/>
              <a:gd name="connsiteY3199" fmla="*/ 5449667 h 6407151"/>
              <a:gd name="connsiteX3200" fmla="*/ 6050156 w 11737976"/>
              <a:gd name="connsiteY3200" fmla="*/ 5449169 h 6407151"/>
              <a:gd name="connsiteX3201" fmla="*/ 6044840 w 11737976"/>
              <a:gd name="connsiteY3201" fmla="*/ 5451588 h 6407151"/>
              <a:gd name="connsiteX3202" fmla="*/ 6043082 w 11737976"/>
              <a:gd name="connsiteY3202" fmla="*/ 5453909 h 6407151"/>
              <a:gd name="connsiteX3203" fmla="*/ 6048458 w 11737976"/>
              <a:gd name="connsiteY3203" fmla="*/ 5457432 h 6407151"/>
              <a:gd name="connsiteX3204" fmla="*/ 6051965 w 11737976"/>
              <a:gd name="connsiteY3204" fmla="*/ 5452091 h 6407151"/>
              <a:gd name="connsiteX3205" fmla="*/ 6050156 w 11737976"/>
              <a:gd name="connsiteY3205" fmla="*/ 5449169 h 6407151"/>
              <a:gd name="connsiteX3206" fmla="*/ 5936380 w 11737976"/>
              <a:gd name="connsiteY3206" fmla="*/ 5440508 h 6407151"/>
              <a:gd name="connsiteX3207" fmla="*/ 5930468 w 11737976"/>
              <a:gd name="connsiteY3207" fmla="*/ 5443697 h 6407151"/>
              <a:gd name="connsiteX3208" fmla="*/ 5941195 w 11737976"/>
              <a:gd name="connsiteY3208" fmla="*/ 5443454 h 6407151"/>
              <a:gd name="connsiteX3209" fmla="*/ 5936380 w 11737976"/>
              <a:gd name="connsiteY3209" fmla="*/ 5440508 h 6407151"/>
              <a:gd name="connsiteX3210" fmla="*/ 7953551 w 11737976"/>
              <a:gd name="connsiteY3210" fmla="*/ 5434159 h 6407151"/>
              <a:gd name="connsiteX3211" fmla="*/ 7946462 w 11737976"/>
              <a:gd name="connsiteY3211" fmla="*/ 5435774 h 6407151"/>
              <a:gd name="connsiteX3212" fmla="*/ 7945133 w 11737976"/>
              <a:gd name="connsiteY3212" fmla="*/ 5434618 h 6407151"/>
              <a:gd name="connsiteX3213" fmla="*/ 7942769 w 11737976"/>
              <a:gd name="connsiteY3213" fmla="*/ 5435156 h 6407151"/>
              <a:gd name="connsiteX3214" fmla="*/ 7939371 w 11737976"/>
              <a:gd name="connsiteY3214" fmla="*/ 5437388 h 6407151"/>
              <a:gd name="connsiteX3215" fmla="*/ 7939961 w 11737976"/>
              <a:gd name="connsiteY3215" fmla="*/ 5443085 h 6407151"/>
              <a:gd name="connsiteX3216" fmla="*/ 7940995 w 11737976"/>
              <a:gd name="connsiteY3216" fmla="*/ 5441391 h 6407151"/>
              <a:gd name="connsiteX3217" fmla="*/ 7944077 w 11737976"/>
              <a:gd name="connsiteY3217" fmla="*/ 5447796 h 6407151"/>
              <a:gd name="connsiteX3218" fmla="*/ 7953551 w 11737976"/>
              <a:gd name="connsiteY3218" fmla="*/ 5434159 h 6407151"/>
              <a:gd name="connsiteX3219" fmla="*/ 5995041 w 11737976"/>
              <a:gd name="connsiteY3219" fmla="*/ 5429740 h 6407151"/>
              <a:gd name="connsiteX3220" fmla="*/ 5992062 w 11737976"/>
              <a:gd name="connsiteY3220" fmla="*/ 5432362 h 6407151"/>
              <a:gd name="connsiteX3221" fmla="*/ 5990008 w 11737976"/>
              <a:gd name="connsiteY3221" fmla="*/ 5436480 h 6407151"/>
              <a:gd name="connsiteX3222" fmla="*/ 5989081 w 11737976"/>
              <a:gd name="connsiteY3222" fmla="*/ 5434982 h 6407151"/>
              <a:gd name="connsiteX3223" fmla="*/ 5983314 w 11737976"/>
              <a:gd name="connsiteY3223" fmla="*/ 5448435 h 6407151"/>
              <a:gd name="connsiteX3224" fmla="*/ 5993316 w 11737976"/>
              <a:gd name="connsiteY3224" fmla="*/ 5456693 h 6407151"/>
              <a:gd name="connsiteX3225" fmla="*/ 6006362 w 11737976"/>
              <a:gd name="connsiteY3225" fmla="*/ 5440596 h 6407151"/>
              <a:gd name="connsiteX3226" fmla="*/ 6004145 w 11737976"/>
              <a:gd name="connsiteY3226" fmla="*/ 5433297 h 6407151"/>
              <a:gd name="connsiteX3227" fmla="*/ 6003218 w 11737976"/>
              <a:gd name="connsiteY3227" fmla="*/ 5431800 h 6407151"/>
              <a:gd name="connsiteX3228" fmla="*/ 6004707 w 11737976"/>
              <a:gd name="connsiteY3228" fmla="*/ 5430490 h 6407151"/>
              <a:gd name="connsiteX3229" fmla="*/ 6002292 w 11737976"/>
              <a:gd name="connsiteY3229" fmla="*/ 5430302 h 6407151"/>
              <a:gd name="connsiteX3230" fmla="*/ 6000239 w 11737976"/>
              <a:gd name="connsiteY3230" fmla="*/ 5434420 h 6407151"/>
              <a:gd name="connsiteX3231" fmla="*/ 5999311 w 11737976"/>
              <a:gd name="connsiteY3231" fmla="*/ 5432923 h 6407151"/>
              <a:gd name="connsiteX3232" fmla="*/ 5993915 w 11737976"/>
              <a:gd name="connsiteY3232" fmla="*/ 5435357 h 6407151"/>
              <a:gd name="connsiteX3233" fmla="*/ 5995405 w 11737976"/>
              <a:gd name="connsiteY3233" fmla="*/ 5434047 h 6407151"/>
              <a:gd name="connsiteX3234" fmla="*/ 5995968 w 11737976"/>
              <a:gd name="connsiteY3234" fmla="*/ 5431239 h 6407151"/>
              <a:gd name="connsiteX3235" fmla="*/ 5995041 w 11737976"/>
              <a:gd name="connsiteY3235" fmla="*/ 5429740 h 6407151"/>
              <a:gd name="connsiteX3236" fmla="*/ 4792470 w 11737976"/>
              <a:gd name="connsiteY3236" fmla="*/ 5426185 h 6407151"/>
              <a:gd name="connsiteX3237" fmla="*/ 4791875 w 11737976"/>
              <a:gd name="connsiteY3237" fmla="*/ 5428965 h 6407151"/>
              <a:gd name="connsiteX3238" fmla="*/ 4796088 w 11737976"/>
              <a:gd name="connsiteY3238" fmla="*/ 5432028 h 6407151"/>
              <a:gd name="connsiteX3239" fmla="*/ 4794587 w 11737976"/>
              <a:gd name="connsiteY3239" fmla="*/ 5433348 h 6407151"/>
              <a:gd name="connsiteX3240" fmla="*/ 4795512 w 11737976"/>
              <a:gd name="connsiteY3240" fmla="*/ 5446072 h 6407151"/>
              <a:gd name="connsiteX3241" fmla="*/ 4791916 w 11737976"/>
              <a:gd name="connsiteY3241" fmla="*/ 5451492 h 6407151"/>
              <a:gd name="connsiteX3242" fmla="*/ 4791011 w 11737976"/>
              <a:gd name="connsiteY3242" fmla="*/ 5450032 h 6407151"/>
              <a:gd name="connsiteX3243" fmla="*/ 4772658 w 11737976"/>
              <a:gd name="connsiteY3243" fmla="*/ 5439095 h 6407151"/>
              <a:gd name="connsiteX3244" fmla="*/ 4771752 w 11737976"/>
              <a:gd name="connsiteY3244" fmla="*/ 5437633 h 6407151"/>
              <a:gd name="connsiteX3245" fmla="*/ 4760326 w 11737976"/>
              <a:gd name="connsiteY3245" fmla="*/ 5434146 h 6407151"/>
              <a:gd name="connsiteX3246" fmla="*/ 4757326 w 11737976"/>
              <a:gd name="connsiteY3246" fmla="*/ 5436785 h 6407151"/>
              <a:gd name="connsiteX3247" fmla="*/ 4760633 w 11737976"/>
              <a:gd name="connsiteY3247" fmla="*/ 5438387 h 6407151"/>
              <a:gd name="connsiteX3248" fmla="*/ 4767252 w 11737976"/>
              <a:gd name="connsiteY3248" fmla="*/ 5441592 h 6407151"/>
              <a:gd name="connsiteX3249" fmla="*/ 4769061 w 11737976"/>
              <a:gd name="connsiteY3249" fmla="*/ 5444515 h 6407151"/>
              <a:gd name="connsiteX3250" fmla="*/ 4766655 w 11737976"/>
              <a:gd name="connsiteY3250" fmla="*/ 5444373 h 6407151"/>
              <a:gd name="connsiteX3251" fmla="*/ 4789243 w 11737976"/>
              <a:gd name="connsiteY3251" fmla="*/ 5469637 h 6407151"/>
              <a:gd name="connsiteX3252" fmla="*/ 4790744 w 11737976"/>
              <a:gd name="connsiteY3252" fmla="*/ 5468316 h 6407151"/>
              <a:gd name="connsiteX3253" fmla="*/ 4794670 w 11737976"/>
              <a:gd name="connsiteY3253" fmla="*/ 5478403 h 6407151"/>
              <a:gd name="connsiteX3254" fmla="*/ 4799191 w 11737976"/>
              <a:gd name="connsiteY3254" fmla="*/ 5485708 h 6407151"/>
              <a:gd name="connsiteX3255" fmla="*/ 4802500 w 11737976"/>
              <a:gd name="connsiteY3255" fmla="*/ 5487310 h 6407151"/>
              <a:gd name="connsiteX3256" fmla="*/ 4806097 w 11737976"/>
              <a:gd name="connsiteY3256" fmla="*/ 5481891 h 6407151"/>
              <a:gd name="connsiteX3257" fmla="*/ 4801266 w 11737976"/>
              <a:gd name="connsiteY3257" fmla="*/ 5470345 h 6407151"/>
              <a:gd name="connsiteX3258" fmla="*/ 4797650 w 11737976"/>
              <a:gd name="connsiteY3258" fmla="*/ 5464500 h 6407151"/>
              <a:gd name="connsiteX3259" fmla="*/ 4794320 w 11737976"/>
              <a:gd name="connsiteY3259" fmla="*/ 5451633 h 6407151"/>
              <a:gd name="connsiteX3260" fmla="*/ 4797917 w 11737976"/>
              <a:gd name="connsiteY3260" fmla="*/ 5446214 h 6407151"/>
              <a:gd name="connsiteX3261" fmla="*/ 4799417 w 11737976"/>
              <a:gd name="connsiteY3261" fmla="*/ 5444896 h 6407151"/>
              <a:gd name="connsiteX3262" fmla="*/ 4806324 w 11737976"/>
              <a:gd name="connsiteY3262" fmla="*/ 5441078 h 6407151"/>
              <a:gd name="connsiteX3263" fmla="*/ 4811440 w 11737976"/>
              <a:gd name="connsiteY3263" fmla="*/ 5445604 h 6407151"/>
              <a:gd name="connsiteX3264" fmla="*/ 4813249 w 11737976"/>
              <a:gd name="connsiteY3264" fmla="*/ 5448525 h 6407151"/>
              <a:gd name="connsiteX3265" fmla="*/ 4815653 w 11737976"/>
              <a:gd name="connsiteY3265" fmla="*/ 5448667 h 6407151"/>
              <a:gd name="connsiteX3266" fmla="*/ 4817154 w 11737976"/>
              <a:gd name="connsiteY3266" fmla="*/ 5447348 h 6407151"/>
              <a:gd name="connsiteX3267" fmla="*/ 4816251 w 11737976"/>
              <a:gd name="connsiteY3267" fmla="*/ 5445887 h 6407151"/>
              <a:gd name="connsiteX3268" fmla="*/ 4813537 w 11737976"/>
              <a:gd name="connsiteY3268" fmla="*/ 5441504 h 6407151"/>
              <a:gd name="connsiteX3269" fmla="*/ 4809324 w 11737976"/>
              <a:gd name="connsiteY3269" fmla="*/ 5438440 h 6407151"/>
              <a:gd name="connsiteX3270" fmla="*/ 4803722 w 11737976"/>
              <a:gd name="connsiteY3270" fmla="*/ 5426230 h 6407151"/>
              <a:gd name="connsiteX3271" fmla="*/ 4796684 w 11737976"/>
              <a:gd name="connsiteY3271" fmla="*/ 5429247 h 6407151"/>
              <a:gd name="connsiteX3272" fmla="*/ 4794875 w 11737976"/>
              <a:gd name="connsiteY3272" fmla="*/ 5426326 h 6407151"/>
              <a:gd name="connsiteX3273" fmla="*/ 4792470 w 11737976"/>
              <a:gd name="connsiteY3273" fmla="*/ 5426185 h 6407151"/>
              <a:gd name="connsiteX3274" fmla="*/ 7967056 w 11737976"/>
              <a:gd name="connsiteY3274" fmla="*/ 5425160 h 6407151"/>
              <a:gd name="connsiteX3275" fmla="*/ 7961791 w 11737976"/>
              <a:gd name="connsiteY3275" fmla="*/ 5433779 h 6407151"/>
              <a:gd name="connsiteX3276" fmla="*/ 7967309 w 11737976"/>
              <a:gd name="connsiteY3276" fmla="*/ 5430657 h 6407151"/>
              <a:gd name="connsiteX3277" fmla="*/ 7967056 w 11737976"/>
              <a:gd name="connsiteY3277" fmla="*/ 5425160 h 6407151"/>
              <a:gd name="connsiteX3278" fmla="*/ 7957193 w 11737976"/>
              <a:gd name="connsiteY3278" fmla="*/ 5424758 h 6407151"/>
              <a:gd name="connsiteX3279" fmla="*/ 7954185 w 11737976"/>
              <a:gd name="connsiteY3279" fmla="*/ 5429683 h 6407151"/>
              <a:gd name="connsiteX3280" fmla="*/ 7954772 w 11737976"/>
              <a:gd name="connsiteY3280" fmla="*/ 5435221 h 6407151"/>
              <a:gd name="connsiteX3281" fmla="*/ 7960377 w 11737976"/>
              <a:gd name="connsiteY3281" fmla="*/ 5432550 h 6407151"/>
              <a:gd name="connsiteX3282" fmla="*/ 7958075 w 11737976"/>
              <a:gd name="connsiteY3282" fmla="*/ 5433064 h 6407151"/>
              <a:gd name="connsiteX3283" fmla="*/ 7960792 w 11737976"/>
              <a:gd name="connsiteY3283" fmla="*/ 5425371 h 6407151"/>
              <a:gd name="connsiteX3284" fmla="*/ 7957193 w 11737976"/>
              <a:gd name="connsiteY3284" fmla="*/ 5424758 h 6407151"/>
              <a:gd name="connsiteX3285" fmla="*/ 6054320 w 11737976"/>
              <a:gd name="connsiteY3285" fmla="*/ 5418499 h 6407151"/>
              <a:gd name="connsiteX3286" fmla="*/ 6049055 w 11737976"/>
              <a:gd name="connsiteY3286" fmla="*/ 5420805 h 6407151"/>
              <a:gd name="connsiteX3287" fmla="*/ 6049379 w 11737976"/>
              <a:gd name="connsiteY3287" fmla="*/ 5432143 h 6407151"/>
              <a:gd name="connsiteX3288" fmla="*/ 6057534 w 11737976"/>
              <a:gd name="connsiteY3288" fmla="*/ 5427297 h 6407151"/>
              <a:gd name="connsiteX3289" fmla="*/ 6054320 w 11737976"/>
              <a:gd name="connsiteY3289" fmla="*/ 5418499 h 6407151"/>
              <a:gd name="connsiteX3290" fmla="*/ 4785557 w 11737976"/>
              <a:gd name="connsiteY3290" fmla="*/ 5412799 h 6407151"/>
              <a:gd name="connsiteX3291" fmla="*/ 4782427 w 11737976"/>
              <a:gd name="connsiteY3291" fmla="*/ 5414734 h 6407151"/>
              <a:gd name="connsiteX3292" fmla="*/ 4785264 w 11737976"/>
              <a:gd name="connsiteY3292" fmla="*/ 5418777 h 6407151"/>
              <a:gd name="connsiteX3293" fmla="*/ 4785557 w 11737976"/>
              <a:gd name="connsiteY3293" fmla="*/ 5412799 h 6407151"/>
              <a:gd name="connsiteX3294" fmla="*/ 5989518 w 11737976"/>
              <a:gd name="connsiteY3294" fmla="*/ 5409062 h 6407151"/>
              <a:gd name="connsiteX3295" fmla="*/ 5982835 w 11737976"/>
              <a:gd name="connsiteY3295" fmla="*/ 5413400 h 6407151"/>
              <a:gd name="connsiteX3296" fmla="*/ 5989220 w 11737976"/>
              <a:gd name="connsiteY3296" fmla="*/ 5412707 h 6407151"/>
              <a:gd name="connsiteX3297" fmla="*/ 5989518 w 11737976"/>
              <a:gd name="connsiteY3297" fmla="*/ 5409062 h 6407151"/>
              <a:gd name="connsiteX3298" fmla="*/ 5938407 w 11737976"/>
              <a:gd name="connsiteY3298" fmla="*/ 5405291 h 6407151"/>
              <a:gd name="connsiteX3299" fmla="*/ 5928726 w 11737976"/>
              <a:gd name="connsiteY3299" fmla="*/ 5411549 h 6407151"/>
              <a:gd name="connsiteX3300" fmla="*/ 5940908 w 11737976"/>
              <a:gd name="connsiteY3300" fmla="*/ 5416630 h 6407151"/>
              <a:gd name="connsiteX3301" fmla="*/ 5946414 w 11737976"/>
              <a:gd name="connsiteY3301" fmla="*/ 5407276 h 6407151"/>
              <a:gd name="connsiteX3302" fmla="*/ 5938407 w 11737976"/>
              <a:gd name="connsiteY3302" fmla="*/ 5405291 h 6407151"/>
              <a:gd name="connsiteX3303" fmla="*/ 7939357 w 11737976"/>
              <a:gd name="connsiteY3303" fmla="*/ 5401716 h 6407151"/>
              <a:gd name="connsiteX3304" fmla="*/ 7935027 w 11737976"/>
              <a:gd name="connsiteY3304" fmla="*/ 5405495 h 6407151"/>
              <a:gd name="connsiteX3305" fmla="*/ 7935663 w 11737976"/>
              <a:gd name="connsiteY3305" fmla="*/ 5411073 h 6407151"/>
              <a:gd name="connsiteX3306" fmla="*/ 7939307 w 11737976"/>
              <a:gd name="connsiteY3306" fmla="*/ 5411727 h 6407151"/>
              <a:gd name="connsiteX3307" fmla="*/ 7943636 w 11737976"/>
              <a:gd name="connsiteY3307" fmla="*/ 5407950 h 6407151"/>
              <a:gd name="connsiteX3308" fmla="*/ 7944322 w 11737976"/>
              <a:gd name="connsiteY3308" fmla="*/ 5403517 h 6407151"/>
              <a:gd name="connsiteX3309" fmla="*/ 7943001 w 11737976"/>
              <a:gd name="connsiteY3309" fmla="*/ 5402370 h 6407151"/>
              <a:gd name="connsiteX3310" fmla="*/ 7939357 w 11737976"/>
              <a:gd name="connsiteY3310" fmla="*/ 5401716 h 6407151"/>
              <a:gd name="connsiteX3311" fmla="*/ 7826040 w 11737976"/>
              <a:gd name="connsiteY3311" fmla="*/ 5401489 h 6407151"/>
              <a:gd name="connsiteX3312" fmla="*/ 7817217 w 11737976"/>
              <a:gd name="connsiteY3312" fmla="*/ 5406586 h 6407151"/>
              <a:gd name="connsiteX3313" fmla="*/ 7817723 w 11737976"/>
              <a:gd name="connsiteY3313" fmla="*/ 5412260 h 6407151"/>
              <a:gd name="connsiteX3314" fmla="*/ 7826450 w 11737976"/>
              <a:gd name="connsiteY3314" fmla="*/ 5404375 h 6407151"/>
              <a:gd name="connsiteX3315" fmla="*/ 7826837 w 11737976"/>
              <a:gd name="connsiteY3315" fmla="*/ 5407091 h 6407151"/>
              <a:gd name="connsiteX3316" fmla="*/ 7826585 w 11737976"/>
              <a:gd name="connsiteY3316" fmla="*/ 5404253 h 6407151"/>
              <a:gd name="connsiteX3317" fmla="*/ 7826450 w 11737976"/>
              <a:gd name="connsiteY3317" fmla="*/ 5404375 h 6407151"/>
              <a:gd name="connsiteX3318" fmla="*/ 5938624 w 11737976"/>
              <a:gd name="connsiteY3318" fmla="*/ 5395167 h 6407151"/>
              <a:gd name="connsiteX3319" fmla="*/ 5933858 w 11737976"/>
              <a:gd name="connsiteY3319" fmla="*/ 5397805 h 6407151"/>
              <a:gd name="connsiteX3320" fmla="*/ 5929973 w 11737976"/>
              <a:gd name="connsiteY3320" fmla="*/ 5398964 h 6407151"/>
              <a:gd name="connsiteX3321" fmla="*/ 5938624 w 11737976"/>
              <a:gd name="connsiteY3321" fmla="*/ 5395167 h 6407151"/>
              <a:gd name="connsiteX3322" fmla="*/ 6037204 w 11737976"/>
              <a:gd name="connsiteY3322" fmla="*/ 5395125 h 6407151"/>
              <a:gd name="connsiteX3323" fmla="*/ 6034224 w 11737976"/>
              <a:gd name="connsiteY3323" fmla="*/ 5397746 h 6407151"/>
              <a:gd name="connsiteX3324" fmla="*/ 6035129 w 11737976"/>
              <a:gd name="connsiteY3324" fmla="*/ 5399207 h 6407151"/>
              <a:gd name="connsiteX3325" fmla="*/ 6042045 w 11737976"/>
              <a:gd name="connsiteY3325" fmla="*/ 5406663 h 6407151"/>
              <a:gd name="connsiteX3326" fmla="*/ 6045077 w 11737976"/>
              <a:gd name="connsiteY3326" fmla="*/ 5415278 h 6407151"/>
              <a:gd name="connsiteX3327" fmla="*/ 6048057 w 11737976"/>
              <a:gd name="connsiteY3327" fmla="*/ 5412658 h 6407151"/>
              <a:gd name="connsiteX3328" fmla="*/ 6049546 w 11737976"/>
              <a:gd name="connsiteY3328" fmla="*/ 5411347 h 6407151"/>
              <a:gd name="connsiteX3329" fmla="*/ 6045929 w 11737976"/>
              <a:gd name="connsiteY3329" fmla="*/ 5405503 h 6407151"/>
              <a:gd name="connsiteX3330" fmla="*/ 6043802 w 11737976"/>
              <a:gd name="connsiteY3330" fmla="*/ 5398348 h 6407151"/>
              <a:gd name="connsiteX3331" fmla="*/ 6037204 w 11737976"/>
              <a:gd name="connsiteY3331" fmla="*/ 5395125 h 6407151"/>
              <a:gd name="connsiteX3332" fmla="*/ 7911209 w 11737976"/>
              <a:gd name="connsiteY3332" fmla="*/ 5389822 h 6407151"/>
              <a:gd name="connsiteX3333" fmla="*/ 7908877 w 11737976"/>
              <a:gd name="connsiteY3333" fmla="*/ 5390388 h 6407151"/>
              <a:gd name="connsiteX3334" fmla="*/ 7906809 w 11737976"/>
              <a:gd name="connsiteY3334" fmla="*/ 5393775 h 6407151"/>
              <a:gd name="connsiteX3335" fmla="*/ 7908369 w 11737976"/>
              <a:gd name="connsiteY3335" fmla="*/ 5397721 h 6407151"/>
              <a:gd name="connsiteX3336" fmla="*/ 7909665 w 11737976"/>
              <a:gd name="connsiteY3336" fmla="*/ 5398849 h 6407151"/>
              <a:gd name="connsiteX3337" fmla="*/ 7911997 w 11737976"/>
              <a:gd name="connsiteY3337" fmla="*/ 5398282 h 6407151"/>
              <a:gd name="connsiteX3338" fmla="*/ 7912770 w 11737976"/>
              <a:gd name="connsiteY3338" fmla="*/ 5393769 h 6407151"/>
              <a:gd name="connsiteX3339" fmla="*/ 7911472 w 11737976"/>
              <a:gd name="connsiteY3339" fmla="*/ 5392642 h 6407151"/>
              <a:gd name="connsiteX3340" fmla="*/ 7910174 w 11737976"/>
              <a:gd name="connsiteY3340" fmla="*/ 5391515 h 6407151"/>
              <a:gd name="connsiteX3341" fmla="*/ 7911209 w 11737976"/>
              <a:gd name="connsiteY3341" fmla="*/ 5389822 h 6407151"/>
              <a:gd name="connsiteX3342" fmla="*/ 7881235 w 11737976"/>
              <a:gd name="connsiteY3342" fmla="*/ 5389652 h 6407151"/>
              <a:gd name="connsiteX3343" fmla="*/ 7878901 w 11737976"/>
              <a:gd name="connsiteY3343" fmla="*/ 5390194 h 6407151"/>
              <a:gd name="connsiteX3344" fmla="*/ 7875824 w 11737976"/>
              <a:gd name="connsiteY3344" fmla="*/ 5395232 h 6407151"/>
              <a:gd name="connsiteX3345" fmla="*/ 7870132 w 11737976"/>
              <a:gd name="connsiteY3345" fmla="*/ 5397996 h 6407151"/>
              <a:gd name="connsiteX3346" fmla="*/ 7867799 w 11737976"/>
              <a:gd name="connsiteY3346" fmla="*/ 5398540 h 6407151"/>
              <a:gd name="connsiteX3347" fmla="*/ 7860901 w 11737976"/>
              <a:gd name="connsiteY3347" fmla="*/ 5413109 h 6407151"/>
              <a:gd name="connsiteX3348" fmla="*/ 7861182 w 11737976"/>
              <a:gd name="connsiteY3348" fmla="*/ 5415926 h 6407151"/>
              <a:gd name="connsiteX3349" fmla="*/ 7863515 w 11737976"/>
              <a:gd name="connsiteY3349" fmla="*/ 5415382 h 6407151"/>
              <a:gd name="connsiteX3350" fmla="*/ 7870414 w 11737976"/>
              <a:gd name="connsiteY3350" fmla="*/ 5400813 h 6407151"/>
              <a:gd name="connsiteX3351" fmla="*/ 7874056 w 11737976"/>
              <a:gd name="connsiteY3351" fmla="*/ 5401406 h 6407151"/>
              <a:gd name="connsiteX3352" fmla="*/ 7871723 w 11737976"/>
              <a:gd name="connsiteY3352" fmla="*/ 5401949 h 6407151"/>
              <a:gd name="connsiteX3353" fmla="*/ 7886849 w 11737976"/>
              <a:gd name="connsiteY3353" fmla="*/ 5409955 h 6407151"/>
              <a:gd name="connsiteX3354" fmla="*/ 7887876 w 11737976"/>
              <a:gd name="connsiteY3354" fmla="*/ 5408277 h 6407151"/>
              <a:gd name="connsiteX3355" fmla="*/ 7893851 w 11737976"/>
              <a:gd name="connsiteY3355" fmla="*/ 5408327 h 6407151"/>
              <a:gd name="connsiteX3356" fmla="*/ 7895439 w 11737976"/>
              <a:gd name="connsiteY3356" fmla="*/ 5412278 h 6407151"/>
              <a:gd name="connsiteX3357" fmla="*/ 7898056 w 11737976"/>
              <a:gd name="connsiteY3357" fmla="*/ 5414551 h 6407151"/>
              <a:gd name="connsiteX3358" fmla="*/ 7891337 w 11737976"/>
              <a:gd name="connsiteY3358" fmla="*/ 5418996 h 6407151"/>
              <a:gd name="connsiteX3359" fmla="*/ 7882849 w 11737976"/>
              <a:gd name="connsiteY3359" fmla="*/ 5429614 h 6407151"/>
              <a:gd name="connsiteX3360" fmla="*/ 7877901 w 11737976"/>
              <a:gd name="connsiteY3360" fmla="*/ 5427883 h 6407151"/>
              <a:gd name="connsiteX3361" fmla="*/ 7874259 w 11737976"/>
              <a:gd name="connsiteY3361" fmla="*/ 5427290 h 6407151"/>
              <a:gd name="connsiteX3362" fmla="*/ 7875003 w 11737976"/>
              <a:gd name="connsiteY3362" fmla="*/ 5422794 h 6407151"/>
              <a:gd name="connsiteX3363" fmla="*/ 7878362 w 11737976"/>
              <a:gd name="connsiteY3363" fmla="*/ 5420572 h 6407151"/>
              <a:gd name="connsiteX3364" fmla="*/ 7879106 w 11737976"/>
              <a:gd name="connsiteY3364" fmla="*/ 5416077 h 6407151"/>
              <a:gd name="connsiteX3365" fmla="*/ 7876772 w 11737976"/>
              <a:gd name="connsiteY3365" fmla="*/ 5416620 h 6407151"/>
              <a:gd name="connsiteX3366" fmla="*/ 7874440 w 11737976"/>
              <a:gd name="connsiteY3366" fmla="*/ 5417163 h 6407151"/>
              <a:gd name="connsiteX3367" fmla="*/ 7873414 w 11737976"/>
              <a:gd name="connsiteY3367" fmla="*/ 5418843 h 6407151"/>
              <a:gd name="connsiteX3368" fmla="*/ 7872387 w 11737976"/>
              <a:gd name="connsiteY3368" fmla="*/ 5420522 h 6407151"/>
              <a:gd name="connsiteX3369" fmla="*/ 7871181 w 11737976"/>
              <a:gd name="connsiteY3369" fmla="*/ 5432327 h 6407151"/>
              <a:gd name="connsiteX3370" fmla="*/ 7872490 w 11737976"/>
              <a:gd name="connsiteY3370" fmla="*/ 5433464 h 6407151"/>
              <a:gd name="connsiteX3371" fmla="*/ 7876131 w 11737976"/>
              <a:gd name="connsiteY3371" fmla="*/ 5434058 h 6407151"/>
              <a:gd name="connsiteX3372" fmla="*/ 7882105 w 11737976"/>
              <a:gd name="connsiteY3372" fmla="*/ 5434108 h 6407151"/>
              <a:gd name="connsiteX3373" fmla="*/ 7883413 w 11737976"/>
              <a:gd name="connsiteY3373" fmla="*/ 5435245 h 6407151"/>
              <a:gd name="connsiteX3374" fmla="*/ 7885465 w 11737976"/>
              <a:gd name="connsiteY3374" fmla="*/ 5431887 h 6407151"/>
              <a:gd name="connsiteX3375" fmla="*/ 7891901 w 11737976"/>
              <a:gd name="connsiteY3375" fmla="*/ 5424626 h 6407151"/>
              <a:gd name="connsiteX3376" fmla="*/ 7900671 w 11737976"/>
              <a:gd name="connsiteY3376" fmla="*/ 5416825 h 6407151"/>
              <a:gd name="connsiteX3377" fmla="*/ 7901697 w 11737976"/>
              <a:gd name="connsiteY3377" fmla="*/ 5415145 h 6407151"/>
              <a:gd name="connsiteX3378" fmla="*/ 7898517 w 11737976"/>
              <a:gd name="connsiteY3378" fmla="*/ 5407242 h 6407151"/>
              <a:gd name="connsiteX3379" fmla="*/ 7896927 w 11737976"/>
              <a:gd name="connsiteY3379" fmla="*/ 5403289 h 6407151"/>
              <a:gd name="connsiteX3380" fmla="*/ 7895620 w 11737976"/>
              <a:gd name="connsiteY3380" fmla="*/ 5402153 h 6407151"/>
              <a:gd name="connsiteX3381" fmla="*/ 7890953 w 11737976"/>
              <a:gd name="connsiteY3381" fmla="*/ 5403237 h 6407151"/>
              <a:gd name="connsiteX3382" fmla="*/ 7883389 w 11737976"/>
              <a:gd name="connsiteY3382" fmla="*/ 5399235 h 6407151"/>
              <a:gd name="connsiteX3383" fmla="*/ 7885159 w 11737976"/>
              <a:gd name="connsiteY3383" fmla="*/ 5393060 h 6407151"/>
              <a:gd name="connsiteX3384" fmla="*/ 7879466 w 11737976"/>
              <a:gd name="connsiteY3384" fmla="*/ 5395826 h 6407151"/>
              <a:gd name="connsiteX3385" fmla="*/ 7881517 w 11737976"/>
              <a:gd name="connsiteY3385" fmla="*/ 5392467 h 6407151"/>
              <a:gd name="connsiteX3386" fmla="*/ 7881235 w 11737976"/>
              <a:gd name="connsiteY3386" fmla="*/ 5389652 h 6407151"/>
              <a:gd name="connsiteX3387" fmla="*/ 5963126 w 11737976"/>
              <a:gd name="connsiteY3387" fmla="*/ 5385275 h 6407151"/>
              <a:gd name="connsiteX3388" fmla="*/ 5957736 w 11737976"/>
              <a:gd name="connsiteY3388" fmla="*/ 5387719 h 6407151"/>
              <a:gd name="connsiteX3389" fmla="*/ 5952344 w 11737976"/>
              <a:gd name="connsiteY3389" fmla="*/ 5390161 h 6407151"/>
              <a:gd name="connsiteX3390" fmla="*/ 5952708 w 11737976"/>
              <a:gd name="connsiteY3390" fmla="*/ 5392141 h 6407151"/>
              <a:gd name="connsiteX3391" fmla="*/ 5954186 w 11737976"/>
              <a:gd name="connsiteY3391" fmla="*/ 5393137 h 6407151"/>
              <a:gd name="connsiteX3392" fmla="*/ 5961987 w 11737976"/>
              <a:gd name="connsiteY3392" fmla="*/ 5390872 h 6407151"/>
              <a:gd name="connsiteX3393" fmla="*/ 5966458 w 11737976"/>
              <a:gd name="connsiteY3393" fmla="*/ 5386941 h 6407151"/>
              <a:gd name="connsiteX3394" fmla="*/ 5965537 w 11737976"/>
              <a:gd name="connsiteY3394" fmla="*/ 5385453 h 6407151"/>
              <a:gd name="connsiteX3395" fmla="*/ 5963126 w 11737976"/>
              <a:gd name="connsiteY3395" fmla="*/ 5385275 h 6407151"/>
              <a:gd name="connsiteX3396" fmla="*/ 7798763 w 11737976"/>
              <a:gd name="connsiteY3396" fmla="*/ 5380970 h 6407151"/>
              <a:gd name="connsiteX3397" fmla="*/ 7791089 w 11737976"/>
              <a:gd name="connsiteY3397" fmla="*/ 5381103 h 6407151"/>
              <a:gd name="connsiteX3398" fmla="*/ 7790537 w 11737976"/>
              <a:gd name="connsiteY3398" fmla="*/ 5385363 h 6407151"/>
              <a:gd name="connsiteX3399" fmla="*/ 7796209 w 11737976"/>
              <a:gd name="connsiteY3399" fmla="*/ 5385551 h 6407151"/>
              <a:gd name="connsiteX3400" fmla="*/ 7798763 w 11737976"/>
              <a:gd name="connsiteY3400" fmla="*/ 5380970 h 6407151"/>
              <a:gd name="connsiteX3401" fmla="*/ 4825509 w 11737976"/>
              <a:gd name="connsiteY3401" fmla="*/ 5376365 h 6407151"/>
              <a:gd name="connsiteX3402" fmla="*/ 4829492 w 11737976"/>
              <a:gd name="connsiteY3402" fmla="*/ 5376949 h 6407151"/>
              <a:gd name="connsiteX3403" fmla="*/ 4835214 w 11737976"/>
              <a:gd name="connsiteY3403" fmla="*/ 5388044 h 6407151"/>
              <a:gd name="connsiteX3404" fmla="*/ 4832546 w 11737976"/>
              <a:gd name="connsiteY3404" fmla="*/ 5389383 h 6407151"/>
              <a:gd name="connsiteX3405" fmla="*/ 5930048 w 11737976"/>
              <a:gd name="connsiteY3405" fmla="*/ 5373670 h 6407151"/>
              <a:gd name="connsiteX3406" fmla="*/ 5923850 w 11737976"/>
              <a:gd name="connsiteY3406" fmla="*/ 5374607 h 6407151"/>
              <a:gd name="connsiteX3407" fmla="*/ 5921483 w 11737976"/>
              <a:gd name="connsiteY3407" fmla="*/ 5374433 h 6407151"/>
              <a:gd name="connsiteX3408" fmla="*/ 5919116 w 11737976"/>
              <a:gd name="connsiteY3408" fmla="*/ 5374257 h 6407151"/>
              <a:gd name="connsiteX3409" fmla="*/ 5918557 w 11737976"/>
              <a:gd name="connsiteY3409" fmla="*/ 5377005 h 6407151"/>
              <a:gd name="connsiteX3410" fmla="*/ 5921829 w 11737976"/>
              <a:gd name="connsiteY3410" fmla="*/ 5378640 h 6407151"/>
              <a:gd name="connsiteX3411" fmla="*/ 5918344 w 11737976"/>
              <a:gd name="connsiteY3411" fmla="*/ 5383961 h 6407151"/>
              <a:gd name="connsiteX3412" fmla="*/ 5920579 w 11737976"/>
              <a:gd name="connsiteY3412" fmla="*/ 5388483 h 6407151"/>
              <a:gd name="connsiteX3413" fmla="*/ 5924328 w 11737976"/>
              <a:gd name="connsiteY3413" fmla="*/ 5389981 h 6407151"/>
              <a:gd name="connsiteX3414" fmla="*/ 5923771 w 11737976"/>
              <a:gd name="connsiteY3414" fmla="*/ 5392728 h 6407151"/>
              <a:gd name="connsiteX3415" fmla="*/ 5925579 w 11737976"/>
              <a:gd name="connsiteY3415" fmla="*/ 5395650 h 6407151"/>
              <a:gd name="connsiteX3416" fmla="*/ 5930526 w 11737976"/>
              <a:gd name="connsiteY3416" fmla="*/ 5389043 h 6407151"/>
              <a:gd name="connsiteX3417" fmla="*/ 5931085 w 11737976"/>
              <a:gd name="connsiteY3417" fmla="*/ 5386296 h 6407151"/>
              <a:gd name="connsiteX3418" fmla="*/ 5932548 w 11737976"/>
              <a:gd name="connsiteY3418" fmla="*/ 5385010 h 6407151"/>
              <a:gd name="connsiteX3419" fmla="*/ 5930951 w 11737976"/>
              <a:gd name="connsiteY3419" fmla="*/ 5375131 h 6407151"/>
              <a:gd name="connsiteX3420" fmla="*/ 5930048 w 11737976"/>
              <a:gd name="connsiteY3420" fmla="*/ 5373670 h 6407151"/>
              <a:gd name="connsiteX3421" fmla="*/ 7802772 w 11737976"/>
              <a:gd name="connsiteY3421" fmla="*/ 5371867 h 6407151"/>
              <a:gd name="connsiteX3422" fmla="*/ 7792804 w 11737976"/>
              <a:gd name="connsiteY3422" fmla="*/ 5374411 h 6407151"/>
              <a:gd name="connsiteX3423" fmla="*/ 7791409 w 11737976"/>
              <a:gd name="connsiteY3423" fmla="*/ 5376011 h 6407151"/>
              <a:gd name="connsiteX3424" fmla="*/ 7801594 w 11737976"/>
              <a:gd name="connsiteY3424" fmla="*/ 5376908 h 6407151"/>
              <a:gd name="connsiteX3425" fmla="*/ 7802772 w 11737976"/>
              <a:gd name="connsiteY3425" fmla="*/ 5371867 h 6407151"/>
              <a:gd name="connsiteX3426" fmla="*/ 7792908 w 11737976"/>
              <a:gd name="connsiteY3426" fmla="*/ 5361202 h 6407151"/>
              <a:gd name="connsiteX3427" fmla="*/ 7790605 w 11737976"/>
              <a:gd name="connsiteY3427" fmla="*/ 5364860 h 6407151"/>
              <a:gd name="connsiteX3428" fmla="*/ 7795230 w 11737976"/>
              <a:gd name="connsiteY3428" fmla="*/ 5363684 h 6407151"/>
              <a:gd name="connsiteX3429" fmla="*/ 7792908 w 11737976"/>
              <a:gd name="connsiteY3429" fmla="*/ 5361202 h 6407151"/>
              <a:gd name="connsiteX3430" fmla="*/ 6029936 w 11737976"/>
              <a:gd name="connsiteY3430" fmla="*/ 5358206 h 6407151"/>
              <a:gd name="connsiteX3431" fmla="*/ 6019980 w 11737976"/>
              <a:gd name="connsiteY3431" fmla="*/ 5362566 h 6407151"/>
              <a:gd name="connsiteX3432" fmla="*/ 6033068 w 11737976"/>
              <a:gd name="connsiteY3432" fmla="*/ 5365123 h 6407151"/>
              <a:gd name="connsiteX3433" fmla="*/ 6029936 w 11737976"/>
              <a:gd name="connsiteY3433" fmla="*/ 5358206 h 6407151"/>
              <a:gd name="connsiteX3434" fmla="*/ 7825256 w 11737976"/>
              <a:gd name="connsiteY3434" fmla="*/ 5353771 h 6407151"/>
              <a:gd name="connsiteX3435" fmla="*/ 7822915 w 11737976"/>
              <a:gd name="connsiteY3435" fmla="*/ 5354294 h 6407151"/>
              <a:gd name="connsiteX3436" fmla="*/ 7820575 w 11737976"/>
              <a:gd name="connsiteY3436" fmla="*/ 5354819 h 6407151"/>
              <a:gd name="connsiteX3437" fmla="*/ 7818232 w 11737976"/>
              <a:gd name="connsiteY3437" fmla="*/ 5355342 h 6407151"/>
              <a:gd name="connsiteX3438" fmla="*/ 7815890 w 11737976"/>
              <a:gd name="connsiteY3438" fmla="*/ 5355865 h 6407151"/>
              <a:gd name="connsiteX3439" fmla="*/ 7816189 w 11737976"/>
              <a:gd name="connsiteY3439" fmla="*/ 5358684 h 6407151"/>
              <a:gd name="connsiteX3440" fmla="*/ 7813428 w 11737976"/>
              <a:gd name="connsiteY3440" fmla="*/ 5366517 h 6407151"/>
              <a:gd name="connsiteX3441" fmla="*/ 7810064 w 11737976"/>
              <a:gd name="connsiteY3441" fmla="*/ 5368711 h 6407151"/>
              <a:gd name="connsiteX3442" fmla="*/ 7808023 w 11737976"/>
              <a:gd name="connsiteY3442" fmla="*/ 5372055 h 6407151"/>
              <a:gd name="connsiteX3443" fmla="*/ 7809344 w 11737976"/>
              <a:gd name="connsiteY3443" fmla="*/ 5373201 h 6407151"/>
              <a:gd name="connsiteX3444" fmla="*/ 7816068 w 11737976"/>
              <a:gd name="connsiteY3444" fmla="*/ 5368812 h 6407151"/>
              <a:gd name="connsiteX3445" fmla="*/ 7818832 w 11737976"/>
              <a:gd name="connsiteY3445" fmla="*/ 5360979 h 6407151"/>
              <a:gd name="connsiteX3446" fmla="*/ 7819852 w 11737976"/>
              <a:gd name="connsiteY3446" fmla="*/ 5359309 h 6407151"/>
              <a:gd name="connsiteX3447" fmla="*/ 7822194 w 11737976"/>
              <a:gd name="connsiteY3447" fmla="*/ 5358785 h 6407151"/>
              <a:gd name="connsiteX3448" fmla="*/ 7824235 w 11737976"/>
              <a:gd name="connsiteY3448" fmla="*/ 5355441 h 6407151"/>
              <a:gd name="connsiteX3449" fmla="*/ 7825256 w 11737976"/>
              <a:gd name="connsiteY3449" fmla="*/ 5353771 h 6407151"/>
              <a:gd name="connsiteX3450" fmla="*/ 5967613 w 11737976"/>
              <a:gd name="connsiteY3450" fmla="*/ 5352983 h 6407151"/>
              <a:gd name="connsiteX3451" fmla="*/ 5959096 w 11737976"/>
              <a:gd name="connsiteY3451" fmla="*/ 5353047 h 6407151"/>
              <a:gd name="connsiteX3452" fmla="*/ 5953390 w 11737976"/>
              <a:gd name="connsiteY3452" fmla="*/ 5380699 h 6407151"/>
              <a:gd name="connsiteX3453" fmla="*/ 5960209 w 11737976"/>
              <a:gd name="connsiteY3453" fmla="*/ 5376966 h 6407151"/>
              <a:gd name="connsiteX3454" fmla="*/ 5957590 w 11737976"/>
              <a:gd name="connsiteY3454" fmla="*/ 5383796 h 6407151"/>
              <a:gd name="connsiteX3455" fmla="*/ 5971899 w 11737976"/>
              <a:gd name="connsiteY3455" fmla="*/ 5384794 h 6407151"/>
              <a:gd name="connsiteX3456" fmla="*/ 5974957 w 11737976"/>
              <a:gd name="connsiteY3456" fmla="*/ 5393421 h 6407151"/>
              <a:gd name="connsiteX3457" fmla="*/ 5977107 w 11737976"/>
              <a:gd name="connsiteY3457" fmla="*/ 5400583 h 6407151"/>
              <a:gd name="connsiteX3458" fmla="*/ 5975631 w 11737976"/>
              <a:gd name="connsiteY3458" fmla="*/ 5401883 h 6407151"/>
              <a:gd name="connsiteX3459" fmla="*/ 5973245 w 11737976"/>
              <a:gd name="connsiteY3459" fmla="*/ 5401717 h 6407151"/>
              <a:gd name="connsiteX3460" fmla="*/ 5971430 w 11737976"/>
              <a:gd name="connsiteY3460" fmla="*/ 5398785 h 6407151"/>
              <a:gd name="connsiteX3461" fmla="*/ 5969046 w 11737976"/>
              <a:gd name="connsiteY3461" fmla="*/ 5398618 h 6407151"/>
              <a:gd name="connsiteX3462" fmla="*/ 5968477 w 11737976"/>
              <a:gd name="connsiteY3462" fmla="*/ 5401383 h 6407151"/>
              <a:gd name="connsiteX3463" fmla="*/ 5968812 w 11737976"/>
              <a:gd name="connsiteY3463" fmla="*/ 5405615 h 6407151"/>
              <a:gd name="connsiteX3464" fmla="*/ 5975059 w 11737976"/>
              <a:gd name="connsiteY3464" fmla="*/ 5404648 h 6407151"/>
              <a:gd name="connsiteX3465" fmla="*/ 5979493 w 11737976"/>
              <a:gd name="connsiteY3465" fmla="*/ 5400749 h 6407151"/>
              <a:gd name="connsiteX3466" fmla="*/ 5980970 w 11737976"/>
              <a:gd name="connsiteY3466" fmla="*/ 5399450 h 6407151"/>
              <a:gd name="connsiteX3467" fmla="*/ 5977912 w 11737976"/>
              <a:gd name="connsiteY3467" fmla="*/ 5390822 h 6407151"/>
              <a:gd name="connsiteX3468" fmla="*/ 5974854 w 11737976"/>
              <a:gd name="connsiteY3468" fmla="*/ 5382194 h 6407151"/>
              <a:gd name="connsiteX3469" fmla="*/ 5975761 w 11737976"/>
              <a:gd name="connsiteY3469" fmla="*/ 5383661 h 6407151"/>
              <a:gd name="connsiteX3470" fmla="*/ 5980194 w 11737976"/>
              <a:gd name="connsiteY3470" fmla="*/ 5379762 h 6407151"/>
              <a:gd name="connsiteX3471" fmla="*/ 5976331 w 11737976"/>
              <a:gd name="connsiteY3471" fmla="*/ 5380895 h 6407151"/>
              <a:gd name="connsiteX3472" fmla="*/ 5978950 w 11737976"/>
              <a:gd name="connsiteY3472" fmla="*/ 5374065 h 6407151"/>
              <a:gd name="connsiteX3473" fmla="*/ 5989060 w 11737976"/>
              <a:gd name="connsiteY3473" fmla="*/ 5371966 h 6407151"/>
              <a:gd name="connsiteX3474" fmla="*/ 5983280 w 11737976"/>
              <a:gd name="connsiteY3474" fmla="*/ 5358940 h 6407151"/>
              <a:gd name="connsiteX3475" fmla="*/ 5978847 w 11737976"/>
              <a:gd name="connsiteY3475" fmla="*/ 5362840 h 6407151"/>
              <a:gd name="connsiteX3476" fmla="*/ 5967613 w 11737976"/>
              <a:gd name="connsiteY3476" fmla="*/ 5352983 h 6407151"/>
              <a:gd name="connsiteX3477" fmla="*/ 7767113 w 11737976"/>
              <a:gd name="connsiteY3477" fmla="*/ 5350913 h 6407151"/>
              <a:gd name="connsiteX3478" fmla="*/ 7762413 w 11737976"/>
              <a:gd name="connsiteY3478" fmla="*/ 5355711 h 6407151"/>
              <a:gd name="connsiteX3479" fmla="*/ 7772585 w 11737976"/>
              <a:gd name="connsiteY3479" fmla="*/ 5352297 h 6407151"/>
              <a:gd name="connsiteX3480" fmla="*/ 7767113 w 11737976"/>
              <a:gd name="connsiteY3480" fmla="*/ 5350913 h 6407151"/>
              <a:gd name="connsiteX3481" fmla="*/ 7841415 w 11737976"/>
              <a:gd name="connsiteY3481" fmla="*/ 5349904 h 6407151"/>
              <a:gd name="connsiteX3482" fmla="*/ 7840393 w 11737976"/>
              <a:gd name="connsiteY3482" fmla="*/ 5351575 h 6407151"/>
              <a:gd name="connsiteX3483" fmla="*/ 7836760 w 11737976"/>
              <a:gd name="connsiteY3483" fmla="*/ 5350977 h 6407151"/>
              <a:gd name="connsiteX3484" fmla="*/ 7841415 w 11737976"/>
              <a:gd name="connsiteY3484" fmla="*/ 5349904 h 6407151"/>
              <a:gd name="connsiteX3485" fmla="*/ 7843455 w 11737976"/>
              <a:gd name="connsiteY3485" fmla="*/ 5346562 h 6407151"/>
              <a:gd name="connsiteX3486" fmla="*/ 7836474 w 11737976"/>
              <a:gd name="connsiteY3486" fmla="*/ 5348171 h 6407151"/>
              <a:gd name="connsiteX3487" fmla="*/ 7835455 w 11737976"/>
              <a:gd name="connsiteY3487" fmla="*/ 5349843 h 6407151"/>
              <a:gd name="connsiteX3488" fmla="*/ 7836760 w 11737976"/>
              <a:gd name="connsiteY3488" fmla="*/ 5350977 h 6407151"/>
              <a:gd name="connsiteX3489" fmla="*/ 7838020 w 11737976"/>
              <a:gd name="connsiteY3489" fmla="*/ 5375098 h 6407151"/>
              <a:gd name="connsiteX3490" fmla="*/ 7852102 w 11737976"/>
              <a:gd name="connsiteY3490" fmla="*/ 5384776 h 6407151"/>
              <a:gd name="connsiteX3491" fmla="*/ 7850060 w 11737976"/>
              <a:gd name="connsiteY3491" fmla="*/ 5388118 h 6407151"/>
              <a:gd name="connsiteX3492" fmla="*/ 7849039 w 11737976"/>
              <a:gd name="connsiteY3492" fmla="*/ 5389790 h 6407151"/>
              <a:gd name="connsiteX3493" fmla="*/ 7844386 w 11737976"/>
              <a:gd name="connsiteY3493" fmla="*/ 5390863 h 6407151"/>
              <a:gd name="connsiteX3494" fmla="*/ 7838711 w 11737976"/>
              <a:gd name="connsiteY3494" fmla="*/ 5393606 h 6407151"/>
              <a:gd name="connsiteX3495" fmla="*/ 7836670 w 11737976"/>
              <a:gd name="connsiteY3495" fmla="*/ 5396948 h 6407151"/>
              <a:gd name="connsiteX3496" fmla="*/ 7837975 w 11737976"/>
              <a:gd name="connsiteY3496" fmla="*/ 5398083 h 6407151"/>
              <a:gd name="connsiteX3497" fmla="*/ 7844956 w 11737976"/>
              <a:gd name="connsiteY3497" fmla="*/ 5396474 h 6407151"/>
              <a:gd name="connsiteX3498" fmla="*/ 7847283 w 11737976"/>
              <a:gd name="connsiteY3498" fmla="*/ 5395939 h 6407151"/>
              <a:gd name="connsiteX3499" fmla="*/ 7855854 w 11737976"/>
              <a:gd name="connsiteY3499" fmla="*/ 5398271 h 6407151"/>
              <a:gd name="connsiteX3500" fmla="*/ 7855285 w 11737976"/>
              <a:gd name="connsiteY3500" fmla="*/ 5392658 h 6407151"/>
              <a:gd name="connsiteX3501" fmla="*/ 7859653 w 11737976"/>
              <a:gd name="connsiteY3501" fmla="*/ 5388779 h 6407151"/>
              <a:gd name="connsiteX3502" fmla="*/ 7861980 w 11737976"/>
              <a:gd name="connsiteY3502" fmla="*/ 5388243 h 6407151"/>
              <a:gd name="connsiteX3503" fmla="*/ 7864308 w 11737976"/>
              <a:gd name="connsiteY3503" fmla="*/ 5387707 h 6407151"/>
              <a:gd name="connsiteX3504" fmla="*/ 7864023 w 11737976"/>
              <a:gd name="connsiteY3504" fmla="*/ 5384902 h 6407151"/>
              <a:gd name="connsiteX3505" fmla="*/ 7858062 w 11737976"/>
              <a:gd name="connsiteY3505" fmla="*/ 5384839 h 6407151"/>
              <a:gd name="connsiteX3506" fmla="*/ 7860389 w 11737976"/>
              <a:gd name="connsiteY3506" fmla="*/ 5384303 h 6407151"/>
              <a:gd name="connsiteX3507" fmla="*/ 7867821 w 11737976"/>
              <a:gd name="connsiteY3507" fmla="*/ 5375411 h 6407151"/>
              <a:gd name="connsiteX3508" fmla="*/ 7862881 w 11737976"/>
              <a:gd name="connsiteY3508" fmla="*/ 5373677 h 6407151"/>
              <a:gd name="connsiteX3509" fmla="*/ 7865660 w 11737976"/>
              <a:gd name="connsiteY3509" fmla="*/ 5365857 h 6407151"/>
              <a:gd name="connsiteX3510" fmla="*/ 7866965 w 11737976"/>
              <a:gd name="connsiteY3510" fmla="*/ 5366992 h 6407151"/>
              <a:gd name="connsiteX3511" fmla="*/ 7870313 w 11737976"/>
              <a:gd name="connsiteY3511" fmla="*/ 5364785 h 6407151"/>
              <a:gd name="connsiteX3512" fmla="*/ 7870027 w 11737976"/>
              <a:gd name="connsiteY3512" fmla="*/ 5361978 h 6407151"/>
              <a:gd name="connsiteX3513" fmla="*/ 7867416 w 11737976"/>
              <a:gd name="connsiteY3513" fmla="*/ 5359708 h 6407151"/>
              <a:gd name="connsiteX3514" fmla="*/ 7866846 w 11737976"/>
              <a:gd name="connsiteY3514" fmla="*/ 5354097 h 6407151"/>
              <a:gd name="connsiteX3515" fmla="*/ 7858558 w 11737976"/>
              <a:gd name="connsiteY3515" fmla="*/ 5354569 h 6407151"/>
              <a:gd name="connsiteX3516" fmla="*/ 7855045 w 11737976"/>
              <a:gd name="connsiteY3516" fmla="*/ 5366866 h 6407151"/>
              <a:gd name="connsiteX3517" fmla="*/ 7848515 w 11737976"/>
              <a:gd name="connsiteY3517" fmla="*/ 5361192 h 6407151"/>
              <a:gd name="connsiteX3518" fmla="*/ 7857251 w 11737976"/>
              <a:gd name="connsiteY3518" fmla="*/ 5353435 h 6407151"/>
              <a:gd name="connsiteX3519" fmla="*/ 7847374 w 11737976"/>
              <a:gd name="connsiteY3519" fmla="*/ 5349966 h 6407151"/>
              <a:gd name="connsiteX3520" fmla="*/ 7841700 w 11737976"/>
              <a:gd name="connsiteY3520" fmla="*/ 5352711 h 6407151"/>
              <a:gd name="connsiteX3521" fmla="*/ 7843741 w 11737976"/>
              <a:gd name="connsiteY3521" fmla="*/ 5349369 h 6407151"/>
              <a:gd name="connsiteX3522" fmla="*/ 7844762 w 11737976"/>
              <a:gd name="connsiteY3522" fmla="*/ 5347698 h 6407151"/>
              <a:gd name="connsiteX3523" fmla="*/ 7843455 w 11737976"/>
              <a:gd name="connsiteY3523" fmla="*/ 5346562 h 6407151"/>
              <a:gd name="connsiteX3524" fmla="*/ 7892164 w 11737976"/>
              <a:gd name="connsiteY3524" fmla="*/ 5343109 h 6407151"/>
              <a:gd name="connsiteX3525" fmla="*/ 7886870 w 11737976"/>
              <a:gd name="connsiteY3525" fmla="*/ 5347935 h 6407151"/>
              <a:gd name="connsiteX3526" fmla="*/ 7894784 w 11737976"/>
              <a:gd name="connsiteY3526" fmla="*/ 5347272 h 6407151"/>
              <a:gd name="connsiteX3527" fmla="*/ 7892164 w 11737976"/>
              <a:gd name="connsiteY3527" fmla="*/ 5343109 h 6407151"/>
              <a:gd name="connsiteX3528" fmla="*/ 6022739 w 11737976"/>
              <a:gd name="connsiteY3528" fmla="*/ 5337283 h 6407151"/>
              <a:gd name="connsiteX3529" fmla="*/ 6021250 w 11737976"/>
              <a:gd name="connsiteY3529" fmla="*/ 5338594 h 6407151"/>
              <a:gd name="connsiteX3530" fmla="*/ 6019760 w 11737976"/>
              <a:gd name="connsiteY3530" fmla="*/ 5339904 h 6407151"/>
              <a:gd name="connsiteX3531" fmla="*/ 6021088 w 11737976"/>
              <a:gd name="connsiteY3531" fmla="*/ 5345769 h 6407151"/>
              <a:gd name="connsiteX3532" fmla="*/ 6024847 w 11737976"/>
              <a:gd name="connsiteY3532" fmla="*/ 5351839 h 6407151"/>
              <a:gd name="connsiteX3533" fmla="*/ 6027827 w 11737976"/>
              <a:gd name="connsiteY3533" fmla="*/ 5349220 h 6407151"/>
              <a:gd name="connsiteX3534" fmla="*/ 6026887 w 11737976"/>
              <a:gd name="connsiteY3534" fmla="*/ 5347701 h 6407151"/>
              <a:gd name="connsiteX3535" fmla="*/ 6024068 w 11737976"/>
              <a:gd name="connsiteY3535" fmla="*/ 5343147 h 6407151"/>
              <a:gd name="connsiteX3536" fmla="*/ 6023679 w 11737976"/>
              <a:gd name="connsiteY3536" fmla="*/ 5338801 h 6407151"/>
              <a:gd name="connsiteX3537" fmla="*/ 6022739 w 11737976"/>
              <a:gd name="connsiteY3537" fmla="*/ 5337283 h 6407151"/>
              <a:gd name="connsiteX3538" fmla="*/ 7882414 w 11737976"/>
              <a:gd name="connsiteY3538" fmla="*/ 5326153 h 6407151"/>
              <a:gd name="connsiteX3539" fmla="*/ 7880792 w 11737976"/>
              <a:gd name="connsiteY3539" fmla="*/ 5335112 h 6407151"/>
              <a:gd name="connsiteX3540" fmla="*/ 7885152 w 11737976"/>
              <a:gd name="connsiteY3540" fmla="*/ 5331126 h 6407151"/>
              <a:gd name="connsiteX3541" fmla="*/ 7882414 w 11737976"/>
              <a:gd name="connsiteY3541" fmla="*/ 5326153 h 6407151"/>
              <a:gd name="connsiteX3542" fmla="*/ 7878338 w 11737976"/>
              <a:gd name="connsiteY3542" fmla="*/ 5325438 h 6407151"/>
              <a:gd name="connsiteX3543" fmla="*/ 7873979 w 11737976"/>
              <a:gd name="connsiteY3543" fmla="*/ 5329325 h 6407151"/>
              <a:gd name="connsiteX3544" fmla="*/ 7872988 w 11737976"/>
              <a:gd name="connsiteY3544" fmla="*/ 5332063 h 6407151"/>
              <a:gd name="connsiteX3545" fmla="*/ 7879167 w 11737976"/>
              <a:gd name="connsiteY3545" fmla="*/ 5333833 h 6407151"/>
              <a:gd name="connsiteX3546" fmla="*/ 7880931 w 11737976"/>
              <a:gd name="connsiteY3546" fmla="*/ 5327693 h 6407151"/>
              <a:gd name="connsiteX3547" fmla="*/ 7878338 w 11737976"/>
              <a:gd name="connsiteY3547" fmla="*/ 5325438 h 6407151"/>
              <a:gd name="connsiteX3548" fmla="*/ 7829394 w 11737976"/>
              <a:gd name="connsiteY3548" fmla="*/ 5321080 h 6407151"/>
              <a:gd name="connsiteX3549" fmla="*/ 7827031 w 11737976"/>
              <a:gd name="connsiteY3549" fmla="*/ 5321617 h 6407151"/>
              <a:gd name="connsiteX3550" fmla="*/ 7826292 w 11737976"/>
              <a:gd name="connsiteY3550" fmla="*/ 5326159 h 6407151"/>
              <a:gd name="connsiteX3551" fmla="*/ 7824963 w 11737976"/>
              <a:gd name="connsiteY3551" fmla="*/ 5325003 h 6407151"/>
              <a:gd name="connsiteX3552" fmla="*/ 7820532 w 11737976"/>
              <a:gd name="connsiteY3552" fmla="*/ 5328929 h 6407151"/>
              <a:gd name="connsiteX3553" fmla="*/ 7821564 w 11737976"/>
              <a:gd name="connsiteY3553" fmla="*/ 5327235 h 6407151"/>
              <a:gd name="connsiteX3554" fmla="*/ 7821270 w 11737976"/>
              <a:gd name="connsiteY3554" fmla="*/ 5324387 h 6407151"/>
              <a:gd name="connsiteX3555" fmla="*/ 7819941 w 11737976"/>
              <a:gd name="connsiteY3555" fmla="*/ 5323231 h 6407151"/>
              <a:gd name="connsiteX3556" fmla="*/ 7817872 w 11737976"/>
              <a:gd name="connsiteY3556" fmla="*/ 5326618 h 6407151"/>
              <a:gd name="connsiteX3557" fmla="*/ 7817133 w 11737976"/>
              <a:gd name="connsiteY3557" fmla="*/ 5331162 h 6407151"/>
              <a:gd name="connsiteX3558" fmla="*/ 7815803 w 11737976"/>
              <a:gd name="connsiteY3558" fmla="*/ 5330005 h 6407151"/>
              <a:gd name="connsiteX3559" fmla="*/ 7814286 w 11737976"/>
              <a:gd name="connsiteY3559" fmla="*/ 5344562 h 6407151"/>
              <a:gd name="connsiteX3560" fmla="*/ 7826287 w 11737976"/>
              <a:gd name="connsiteY3560" fmla="*/ 5349483 h 6407151"/>
              <a:gd name="connsiteX3561" fmla="*/ 7833972 w 11737976"/>
              <a:gd name="connsiteY3561" fmla="*/ 5330242 h 6407151"/>
              <a:gd name="connsiteX3562" fmla="*/ 7829690 w 11737976"/>
              <a:gd name="connsiteY3562" fmla="*/ 5323928 h 6407151"/>
              <a:gd name="connsiteX3563" fmla="*/ 7828360 w 11737976"/>
              <a:gd name="connsiteY3563" fmla="*/ 5322772 h 6407151"/>
              <a:gd name="connsiteX3564" fmla="*/ 7829394 w 11737976"/>
              <a:gd name="connsiteY3564" fmla="*/ 5321080 h 6407151"/>
              <a:gd name="connsiteX3565" fmla="*/ 7766838 w 11737976"/>
              <a:gd name="connsiteY3565" fmla="*/ 5316200 h 6407151"/>
              <a:gd name="connsiteX3566" fmla="*/ 7758603 w 11737976"/>
              <a:gd name="connsiteY3566" fmla="*/ 5316679 h 6407151"/>
              <a:gd name="connsiteX3567" fmla="*/ 7751214 w 11737976"/>
              <a:gd name="connsiteY3567" fmla="*/ 5325527 h 6407151"/>
              <a:gd name="connsiteX3568" fmla="*/ 7764355 w 11737976"/>
              <a:gd name="connsiteY3568" fmla="*/ 5326766 h 6407151"/>
              <a:gd name="connsiteX3569" fmla="*/ 7766838 w 11737976"/>
              <a:gd name="connsiteY3569" fmla="*/ 5316200 h 6407151"/>
              <a:gd name="connsiteX3570" fmla="*/ 7755807 w 11737976"/>
              <a:gd name="connsiteY3570" fmla="*/ 5306946 h 6407151"/>
              <a:gd name="connsiteX3571" fmla="*/ 7752039 w 11737976"/>
              <a:gd name="connsiteY3571" fmla="*/ 5310879 h 6407151"/>
              <a:gd name="connsiteX3572" fmla="*/ 7748673 w 11737976"/>
              <a:gd name="connsiteY3572" fmla="*/ 5313138 h 6407151"/>
              <a:gd name="connsiteX3573" fmla="*/ 7755807 w 11737976"/>
              <a:gd name="connsiteY3573" fmla="*/ 5306946 h 6407151"/>
              <a:gd name="connsiteX3574" fmla="*/ 7808533 w 11737976"/>
              <a:gd name="connsiteY3574" fmla="*/ 5305121 h 6407151"/>
              <a:gd name="connsiteX3575" fmla="*/ 7803437 w 11737976"/>
              <a:gd name="connsiteY3575" fmla="*/ 5311246 h 6407151"/>
              <a:gd name="connsiteX3576" fmla="*/ 7809330 w 11737976"/>
              <a:gd name="connsiteY3576" fmla="*/ 5308691 h 6407151"/>
              <a:gd name="connsiteX3577" fmla="*/ 7808533 w 11737976"/>
              <a:gd name="connsiteY3577" fmla="*/ 5305121 h 6407151"/>
              <a:gd name="connsiteX3578" fmla="*/ 7873218 w 11737976"/>
              <a:gd name="connsiteY3578" fmla="*/ 5294914 h 6407151"/>
              <a:gd name="connsiteX3579" fmla="*/ 7868874 w 11737976"/>
              <a:gd name="connsiteY3579" fmla="*/ 5298678 h 6407151"/>
              <a:gd name="connsiteX3580" fmla="*/ 7872546 w 11737976"/>
              <a:gd name="connsiteY3580" fmla="*/ 5309410 h 6407151"/>
              <a:gd name="connsiteX3581" fmla="*/ 7878897 w 11737976"/>
              <a:gd name="connsiteY3581" fmla="*/ 5302362 h 6407151"/>
              <a:gd name="connsiteX3582" fmla="*/ 7873218 w 11737976"/>
              <a:gd name="connsiteY3582" fmla="*/ 5294914 h 6407151"/>
              <a:gd name="connsiteX3583" fmla="*/ 7778629 w 11737976"/>
              <a:gd name="connsiteY3583" fmla="*/ 5289687 h 6407151"/>
              <a:gd name="connsiteX3584" fmla="*/ 7776274 w 11737976"/>
              <a:gd name="connsiteY3584" fmla="*/ 5290233 h 6407151"/>
              <a:gd name="connsiteX3585" fmla="*/ 7771850 w 11737976"/>
              <a:gd name="connsiteY3585" fmla="*/ 5294164 h 6407151"/>
              <a:gd name="connsiteX3586" fmla="*/ 7767427 w 11737976"/>
              <a:gd name="connsiteY3586" fmla="*/ 5298097 h 6407151"/>
              <a:gd name="connsiteX3587" fmla="*/ 7768360 w 11737976"/>
              <a:gd name="connsiteY3587" fmla="*/ 5299878 h 6407151"/>
              <a:gd name="connsiteX3588" fmla="*/ 7770068 w 11737976"/>
              <a:gd name="connsiteY3588" fmla="*/ 5300393 h 6407151"/>
              <a:gd name="connsiteX3589" fmla="*/ 7776847 w 11737976"/>
              <a:gd name="connsiteY3589" fmla="*/ 5295914 h 6407151"/>
              <a:gd name="connsiteX3590" fmla="*/ 7779950 w 11737976"/>
              <a:gd name="connsiteY3590" fmla="*/ 5290836 h 6407151"/>
              <a:gd name="connsiteX3591" fmla="*/ 7778629 w 11737976"/>
              <a:gd name="connsiteY3591" fmla="*/ 5289687 h 6407151"/>
              <a:gd name="connsiteX3592" fmla="*/ 7741242 w 11737976"/>
              <a:gd name="connsiteY3592" fmla="*/ 5288961 h 6407151"/>
              <a:gd name="connsiteX3593" fmla="*/ 7735601 w 11737976"/>
              <a:gd name="connsiteY3593" fmla="*/ 5291693 h 6407151"/>
              <a:gd name="connsiteX3594" fmla="*/ 7733288 w 11737976"/>
              <a:gd name="connsiteY3594" fmla="*/ 5292229 h 6407151"/>
              <a:gd name="connsiteX3595" fmla="*/ 7730975 w 11737976"/>
              <a:gd name="connsiteY3595" fmla="*/ 5292763 h 6407151"/>
              <a:gd name="connsiteX3596" fmla="*/ 7731256 w 11737976"/>
              <a:gd name="connsiteY3596" fmla="*/ 5295553 h 6407151"/>
              <a:gd name="connsiteX3597" fmla="*/ 7734867 w 11737976"/>
              <a:gd name="connsiteY3597" fmla="*/ 5296145 h 6407151"/>
              <a:gd name="connsiteX3598" fmla="*/ 7733117 w 11737976"/>
              <a:gd name="connsiteY3598" fmla="*/ 5302259 h 6407151"/>
              <a:gd name="connsiteX3599" fmla="*/ 7736593 w 11737976"/>
              <a:gd name="connsiteY3599" fmla="*/ 5305915 h 6407151"/>
              <a:gd name="connsiteX3600" fmla="*/ 7740617 w 11737976"/>
              <a:gd name="connsiteY3600" fmla="*/ 5306234 h 6407151"/>
              <a:gd name="connsiteX3601" fmla="*/ 7740899 w 11737976"/>
              <a:gd name="connsiteY3601" fmla="*/ 5309022 h 6407151"/>
              <a:gd name="connsiteX3602" fmla="*/ 7743493 w 11737976"/>
              <a:gd name="connsiteY3602" fmla="*/ 5311276 h 6407151"/>
              <a:gd name="connsiteX3603" fmla="*/ 7746258 w 11737976"/>
              <a:gd name="connsiteY3603" fmla="*/ 5303500 h 6407151"/>
              <a:gd name="connsiteX3604" fmla="*/ 7745977 w 11737976"/>
              <a:gd name="connsiteY3604" fmla="*/ 5300710 h 6407151"/>
              <a:gd name="connsiteX3605" fmla="*/ 7746992 w 11737976"/>
              <a:gd name="connsiteY3605" fmla="*/ 5299048 h 6407151"/>
              <a:gd name="connsiteX3606" fmla="*/ 7742537 w 11737976"/>
              <a:gd name="connsiteY3606" fmla="*/ 5290088 h 6407151"/>
              <a:gd name="connsiteX3607" fmla="*/ 7741242 w 11737976"/>
              <a:gd name="connsiteY3607" fmla="*/ 5288961 h 6407151"/>
              <a:gd name="connsiteX3608" fmla="*/ 7849940 w 11737976"/>
              <a:gd name="connsiteY3608" fmla="*/ 5277668 h 6407151"/>
              <a:gd name="connsiteX3609" fmla="*/ 7847870 w 11737976"/>
              <a:gd name="connsiteY3609" fmla="*/ 5281054 h 6407151"/>
              <a:gd name="connsiteX3610" fmla="*/ 7849168 w 11737976"/>
              <a:gd name="connsiteY3610" fmla="*/ 5282182 h 6407151"/>
              <a:gd name="connsiteX3611" fmla="*/ 7857984 w 11737976"/>
              <a:gd name="connsiteY3611" fmla="*/ 5287250 h 6407151"/>
              <a:gd name="connsiteX3612" fmla="*/ 7863435 w 11737976"/>
              <a:gd name="connsiteY3612" fmla="*/ 5294580 h 6407151"/>
              <a:gd name="connsiteX3613" fmla="*/ 7865503 w 11737976"/>
              <a:gd name="connsiteY3613" fmla="*/ 5291193 h 6407151"/>
              <a:gd name="connsiteX3614" fmla="*/ 7866537 w 11737976"/>
              <a:gd name="connsiteY3614" fmla="*/ 5289499 h 6407151"/>
              <a:gd name="connsiteX3615" fmla="*/ 7861351 w 11737976"/>
              <a:gd name="connsiteY3615" fmla="*/ 5284992 h 6407151"/>
              <a:gd name="connsiteX3616" fmla="*/ 7857197 w 11737976"/>
              <a:gd name="connsiteY3616" fmla="*/ 5278790 h 6407151"/>
              <a:gd name="connsiteX3617" fmla="*/ 7849940 w 11737976"/>
              <a:gd name="connsiteY3617" fmla="*/ 5277668 h 6407151"/>
              <a:gd name="connsiteX3618" fmla="*/ 7843890 w 11737976"/>
              <a:gd name="connsiteY3618" fmla="*/ 5261570 h 6407151"/>
              <a:gd name="connsiteX3619" fmla="*/ 7838012 w 11737976"/>
              <a:gd name="connsiteY3619" fmla="*/ 5265098 h 6407151"/>
              <a:gd name="connsiteX3620" fmla="*/ 7843890 w 11737976"/>
              <a:gd name="connsiteY3620" fmla="*/ 5261570 h 6407151"/>
              <a:gd name="connsiteX3621" fmla="*/ 7787710 w 11737976"/>
              <a:gd name="connsiteY3621" fmla="*/ 5259105 h 6407151"/>
              <a:gd name="connsiteX3622" fmla="*/ 7784633 w 11737976"/>
              <a:gd name="connsiteY3622" fmla="*/ 5264144 h 6407151"/>
              <a:gd name="connsiteX3623" fmla="*/ 7762866 w 11737976"/>
              <a:gd name="connsiteY3623" fmla="*/ 5260651 h 6407151"/>
              <a:gd name="connsiteX3624" fmla="*/ 7765618 w 11737976"/>
              <a:gd name="connsiteY3624" fmla="*/ 5288749 h 6407151"/>
              <a:gd name="connsiteX3625" fmla="*/ 7771023 w 11737976"/>
              <a:gd name="connsiteY3625" fmla="*/ 5283162 h 6407151"/>
              <a:gd name="connsiteX3626" fmla="*/ 7770548 w 11737976"/>
              <a:gd name="connsiteY3626" fmla="*/ 5290462 h 6407151"/>
              <a:gd name="connsiteX3627" fmla="*/ 7784509 w 11737976"/>
              <a:gd name="connsiteY3627" fmla="*/ 5287170 h 6407151"/>
              <a:gd name="connsiteX3628" fmla="*/ 7789988 w 11737976"/>
              <a:gd name="connsiteY3628" fmla="*/ 5294503 h 6407151"/>
              <a:gd name="connsiteX3629" fmla="*/ 7794167 w 11737976"/>
              <a:gd name="connsiteY3629" fmla="*/ 5300705 h 6407151"/>
              <a:gd name="connsiteX3630" fmla="*/ 7793142 w 11737976"/>
              <a:gd name="connsiteY3630" fmla="*/ 5302384 h 6407151"/>
              <a:gd name="connsiteX3631" fmla="*/ 7790814 w 11737976"/>
              <a:gd name="connsiteY3631" fmla="*/ 5302933 h 6407151"/>
              <a:gd name="connsiteX3632" fmla="*/ 7788211 w 11737976"/>
              <a:gd name="connsiteY3632" fmla="*/ 5300673 h 6407151"/>
              <a:gd name="connsiteX3633" fmla="*/ 7785884 w 11737976"/>
              <a:gd name="connsiteY3633" fmla="*/ 5301219 h 6407151"/>
              <a:gd name="connsiteX3634" fmla="*/ 7786161 w 11737976"/>
              <a:gd name="connsiteY3634" fmla="*/ 5304029 h 6407151"/>
              <a:gd name="connsiteX3635" fmla="*/ 7787736 w 11737976"/>
              <a:gd name="connsiteY3635" fmla="*/ 5307970 h 6407151"/>
              <a:gd name="connsiteX3636" fmla="*/ 7793417 w 11737976"/>
              <a:gd name="connsiteY3636" fmla="*/ 5305194 h 6407151"/>
              <a:gd name="connsiteX3637" fmla="*/ 7796493 w 11737976"/>
              <a:gd name="connsiteY3637" fmla="*/ 5300156 h 6407151"/>
              <a:gd name="connsiteX3638" fmla="*/ 7797519 w 11737976"/>
              <a:gd name="connsiteY3638" fmla="*/ 5298476 h 6407151"/>
              <a:gd name="connsiteX3639" fmla="*/ 7792040 w 11737976"/>
              <a:gd name="connsiteY3639" fmla="*/ 5291144 h 6407151"/>
              <a:gd name="connsiteX3640" fmla="*/ 7786560 w 11737976"/>
              <a:gd name="connsiteY3640" fmla="*/ 5283812 h 6407151"/>
              <a:gd name="connsiteX3641" fmla="*/ 7787861 w 11737976"/>
              <a:gd name="connsiteY3641" fmla="*/ 5284942 h 6407151"/>
              <a:gd name="connsiteX3642" fmla="*/ 7790938 w 11737976"/>
              <a:gd name="connsiteY3642" fmla="*/ 5279906 h 6407151"/>
              <a:gd name="connsiteX3643" fmla="*/ 7787587 w 11737976"/>
              <a:gd name="connsiteY3643" fmla="*/ 5282134 h 6407151"/>
              <a:gd name="connsiteX3644" fmla="*/ 7788060 w 11737976"/>
              <a:gd name="connsiteY3644" fmla="*/ 5274833 h 6407151"/>
              <a:gd name="connsiteX3645" fmla="*/ 7797094 w 11737976"/>
              <a:gd name="connsiteY3645" fmla="*/ 5269831 h 6407151"/>
              <a:gd name="connsiteX3646" fmla="*/ 7794325 w 11737976"/>
              <a:gd name="connsiteY3646" fmla="*/ 5261319 h 6407151"/>
              <a:gd name="connsiteX3647" fmla="*/ 7787710 w 11737976"/>
              <a:gd name="connsiteY3647" fmla="*/ 5259105 h 6407151"/>
              <a:gd name="connsiteX3648" fmla="*/ 7832049 w 11737976"/>
              <a:gd name="connsiteY3648" fmla="*/ 5244567 h 6407151"/>
              <a:gd name="connsiteX3649" fmla="*/ 7823833 w 11737976"/>
              <a:gd name="connsiteY3649" fmla="*/ 5251683 h 6407151"/>
              <a:gd name="connsiteX3650" fmla="*/ 7837091 w 11737976"/>
              <a:gd name="connsiteY3650" fmla="*/ 5250243 h 6407151"/>
              <a:gd name="connsiteX3651" fmla="*/ 7832049 w 11737976"/>
              <a:gd name="connsiteY3651" fmla="*/ 5244567 h 6407151"/>
              <a:gd name="connsiteX3652" fmla="*/ 7818970 w 11737976"/>
              <a:gd name="connsiteY3652" fmla="*/ 5226718 h 6407151"/>
              <a:gd name="connsiteX3653" fmla="*/ 7817936 w 11737976"/>
              <a:gd name="connsiteY3653" fmla="*/ 5228413 h 6407151"/>
              <a:gd name="connsiteX3654" fmla="*/ 7816901 w 11737976"/>
              <a:gd name="connsiteY3654" fmla="*/ 5230106 h 6407151"/>
              <a:gd name="connsiteX3655" fmla="*/ 7819910 w 11737976"/>
              <a:gd name="connsiteY3655" fmla="*/ 5235313 h 6407151"/>
              <a:gd name="connsiteX3656" fmla="*/ 7825299 w 11737976"/>
              <a:gd name="connsiteY3656" fmla="*/ 5239996 h 6407151"/>
              <a:gd name="connsiteX3657" fmla="*/ 7827369 w 11737976"/>
              <a:gd name="connsiteY3657" fmla="*/ 5236610 h 6407151"/>
              <a:gd name="connsiteX3658" fmla="*/ 7826021 w 11737976"/>
              <a:gd name="connsiteY3658" fmla="*/ 5235438 h 6407151"/>
              <a:gd name="connsiteX3659" fmla="*/ 7821978 w 11737976"/>
              <a:gd name="connsiteY3659" fmla="*/ 5231925 h 6407151"/>
              <a:gd name="connsiteX3660" fmla="*/ 7820317 w 11737976"/>
              <a:gd name="connsiteY3660" fmla="*/ 5227889 h 6407151"/>
              <a:gd name="connsiteX3661" fmla="*/ 7818970 w 11737976"/>
              <a:gd name="connsiteY3661" fmla="*/ 5226718 h 6407151"/>
              <a:gd name="connsiteX3662" fmla="*/ 7810424 w 11737976"/>
              <a:gd name="connsiteY3662" fmla="*/ 5211752 h 6407151"/>
              <a:gd name="connsiteX3663" fmla="*/ 7805725 w 11737976"/>
              <a:gd name="connsiteY3663" fmla="*/ 5212947 h 6407151"/>
              <a:gd name="connsiteX3664" fmla="*/ 7804915 w 11737976"/>
              <a:gd name="connsiteY3664" fmla="*/ 5217520 h 6407151"/>
              <a:gd name="connsiteX3665" fmla="*/ 7810103 w 11737976"/>
              <a:gd name="connsiteY3665" fmla="*/ 5222029 h 6407151"/>
              <a:gd name="connsiteX3666" fmla="*/ 7812696 w 11737976"/>
              <a:gd name="connsiteY3666" fmla="*/ 5224283 h 6407151"/>
              <a:gd name="connsiteX3667" fmla="*/ 7816100 w 11737976"/>
              <a:gd name="connsiteY3667" fmla="*/ 5221962 h 6407151"/>
              <a:gd name="connsiteX3668" fmla="*/ 7815612 w 11737976"/>
              <a:gd name="connsiteY3668" fmla="*/ 5216261 h 6407151"/>
              <a:gd name="connsiteX3669" fmla="*/ 7814315 w 11737976"/>
              <a:gd name="connsiteY3669" fmla="*/ 5215134 h 6407151"/>
              <a:gd name="connsiteX3670" fmla="*/ 7810424 w 11737976"/>
              <a:gd name="connsiteY3670" fmla="*/ 5211752 h 6407151"/>
              <a:gd name="connsiteX3671" fmla="*/ 7785487 w 11737976"/>
              <a:gd name="connsiteY3671" fmla="*/ 5175830 h 6407151"/>
              <a:gd name="connsiteX3672" fmla="*/ 7775886 w 11737976"/>
              <a:gd name="connsiteY3672" fmla="*/ 5176691 h 6407151"/>
              <a:gd name="connsiteX3673" fmla="*/ 7779465 w 11737976"/>
              <a:gd name="connsiteY3673" fmla="*/ 5187454 h 6407151"/>
              <a:gd name="connsiteX3674" fmla="*/ 7789617 w 11737976"/>
              <a:gd name="connsiteY3674" fmla="*/ 5203089 h 6407151"/>
              <a:gd name="connsiteX3675" fmla="*/ 7794057 w 11737976"/>
              <a:gd name="connsiteY3675" fmla="*/ 5200134 h 6407151"/>
              <a:gd name="connsiteX3676" fmla="*/ 7785487 w 11737976"/>
              <a:gd name="connsiteY3676" fmla="*/ 5175830 h 6407151"/>
              <a:gd name="connsiteX3677" fmla="*/ 7793846 w 11737976"/>
              <a:gd name="connsiteY3677" fmla="*/ 5153988 h 6407151"/>
              <a:gd name="connsiteX3678" fmla="*/ 7782690 w 11737976"/>
              <a:gd name="connsiteY3678" fmla="*/ 5159643 h 6407151"/>
              <a:gd name="connsiteX3679" fmla="*/ 7785443 w 11737976"/>
              <a:gd name="connsiteY3679" fmla="*/ 5164594 h 6407151"/>
              <a:gd name="connsiteX3680" fmla="*/ 7786463 w 11737976"/>
              <a:gd name="connsiteY3680" fmla="*/ 5162922 h 6407151"/>
              <a:gd name="connsiteX3681" fmla="*/ 7790236 w 11737976"/>
              <a:gd name="connsiteY3681" fmla="*/ 5166201 h 6407151"/>
              <a:gd name="connsiteX3682" fmla="*/ 7793299 w 11737976"/>
              <a:gd name="connsiteY3682" fmla="*/ 5161188 h 6407151"/>
              <a:gd name="connsiteX3683" fmla="*/ 7793846 w 11737976"/>
              <a:gd name="connsiteY3683" fmla="*/ 5153988 h 6407151"/>
              <a:gd name="connsiteX3684" fmla="*/ 7852486 w 11737976"/>
              <a:gd name="connsiteY3684" fmla="*/ 4931794 h 6407151"/>
              <a:gd name="connsiteX3685" fmla="*/ 7855753 w 11737976"/>
              <a:gd name="connsiteY3685" fmla="*/ 4938472 h 6407151"/>
              <a:gd name="connsiteX3686" fmla="*/ 7863228 w 11737976"/>
              <a:gd name="connsiteY3686" fmla="*/ 4933456 h 6407151"/>
              <a:gd name="connsiteX3687" fmla="*/ 7852486 w 11737976"/>
              <a:gd name="connsiteY3687" fmla="*/ 4931794 h 6407151"/>
              <a:gd name="connsiteX3688" fmla="*/ 3601805 w 11737976"/>
              <a:gd name="connsiteY3688" fmla="*/ 4928860 h 6407151"/>
              <a:gd name="connsiteX3689" fmla="*/ 3596412 w 11737976"/>
              <a:gd name="connsiteY3689" fmla="*/ 4929539 h 6407151"/>
              <a:gd name="connsiteX3690" fmla="*/ 3592545 w 11737976"/>
              <a:gd name="connsiteY3690" fmla="*/ 4932084 h 6407151"/>
              <a:gd name="connsiteX3691" fmla="*/ 3594642 w 11737976"/>
              <a:gd name="connsiteY3691" fmla="*/ 4935251 h 6407151"/>
              <a:gd name="connsiteX3692" fmla="*/ 3601805 w 11737976"/>
              <a:gd name="connsiteY3692" fmla="*/ 4928860 h 6407151"/>
              <a:gd name="connsiteX3693" fmla="*/ 7848213 w 11737976"/>
              <a:gd name="connsiteY3693" fmla="*/ 4925389 h 6407151"/>
              <a:gd name="connsiteX3694" fmla="*/ 7839045 w 11737976"/>
              <a:gd name="connsiteY3694" fmla="*/ 4927790 h 6407151"/>
              <a:gd name="connsiteX3695" fmla="*/ 7838656 w 11737976"/>
              <a:gd name="connsiteY3695" fmla="*/ 4931827 h 6407151"/>
              <a:gd name="connsiteX3696" fmla="*/ 7846593 w 11737976"/>
              <a:gd name="connsiteY3696" fmla="*/ 4934348 h 6407151"/>
              <a:gd name="connsiteX3697" fmla="*/ 7848213 w 11737976"/>
              <a:gd name="connsiteY3697" fmla="*/ 4925389 h 6407151"/>
              <a:gd name="connsiteX3698" fmla="*/ 7827771 w 11737976"/>
              <a:gd name="connsiteY3698" fmla="*/ 4910452 h 6407151"/>
              <a:gd name="connsiteX3699" fmla="*/ 7824535 w 11737976"/>
              <a:gd name="connsiteY3699" fmla="*/ 4912540 h 6407151"/>
              <a:gd name="connsiteX3700" fmla="*/ 7823859 w 11737976"/>
              <a:gd name="connsiteY3700" fmla="*/ 4916855 h 6407151"/>
              <a:gd name="connsiteX3701" fmla="*/ 7825443 w 11737976"/>
              <a:gd name="connsiteY3701" fmla="*/ 4920681 h 6407151"/>
              <a:gd name="connsiteX3702" fmla="*/ 7828003 w 11737976"/>
              <a:gd name="connsiteY3702" fmla="*/ 4922906 h 6407151"/>
              <a:gd name="connsiteX3703" fmla="*/ 7832519 w 11737976"/>
              <a:gd name="connsiteY3703" fmla="*/ 4921929 h 6407151"/>
              <a:gd name="connsiteX3704" fmla="*/ 7831914 w 11737976"/>
              <a:gd name="connsiteY3704" fmla="*/ 4916503 h 6407151"/>
              <a:gd name="connsiteX3705" fmla="*/ 7830633 w 11737976"/>
              <a:gd name="connsiteY3705" fmla="*/ 4915390 h 6407151"/>
              <a:gd name="connsiteX3706" fmla="*/ 7827771 w 11737976"/>
              <a:gd name="connsiteY3706" fmla="*/ 4910452 h 6407151"/>
              <a:gd name="connsiteX3707" fmla="*/ 3593569 w 11737976"/>
              <a:gd name="connsiteY3707" fmla="*/ 4905492 h 6407151"/>
              <a:gd name="connsiteX3708" fmla="*/ 3587499 w 11737976"/>
              <a:gd name="connsiteY3708" fmla="*/ 4906254 h 6407151"/>
              <a:gd name="connsiteX3709" fmla="*/ 3592443 w 11737976"/>
              <a:gd name="connsiteY3709" fmla="*/ 4920277 h 6407151"/>
              <a:gd name="connsiteX3710" fmla="*/ 3593569 w 11737976"/>
              <a:gd name="connsiteY3710" fmla="*/ 4905492 h 6407151"/>
              <a:gd name="connsiteX3711" fmla="*/ 7795730 w 11737976"/>
              <a:gd name="connsiteY3711" fmla="*/ 4893461 h 6407151"/>
              <a:gd name="connsiteX3712" fmla="*/ 7793500 w 11737976"/>
              <a:gd name="connsiteY3712" fmla="*/ 4896399 h 6407151"/>
              <a:gd name="connsiteX3713" fmla="*/ 7798199 w 11737976"/>
              <a:gd name="connsiteY3713" fmla="*/ 4900103 h 6407151"/>
              <a:gd name="connsiteX3714" fmla="*/ 7795730 w 11737976"/>
              <a:gd name="connsiteY3714" fmla="*/ 4893461 h 6407151"/>
              <a:gd name="connsiteX3715" fmla="*/ 7853842 w 11737976"/>
              <a:gd name="connsiteY3715" fmla="*/ 4889779 h 6407151"/>
              <a:gd name="connsiteX3716" fmla="*/ 7849542 w 11737976"/>
              <a:gd name="connsiteY3716" fmla="*/ 4890255 h 6407151"/>
              <a:gd name="connsiteX3717" fmla="*/ 7847472 w 11737976"/>
              <a:gd name="connsiteY3717" fmla="*/ 4893640 h 6407151"/>
              <a:gd name="connsiteX3718" fmla="*/ 7848782 w 11737976"/>
              <a:gd name="connsiteY3718" fmla="*/ 4894779 h 6407151"/>
              <a:gd name="connsiteX3719" fmla="*/ 7853747 w 11737976"/>
              <a:gd name="connsiteY3719" fmla="*/ 4896501 h 6407151"/>
              <a:gd name="connsiteX3720" fmla="*/ 7860021 w 11737976"/>
              <a:gd name="connsiteY3720" fmla="*/ 4899362 h 6407151"/>
              <a:gd name="connsiteX3721" fmla="*/ 7861056 w 11737976"/>
              <a:gd name="connsiteY3721" fmla="*/ 4897670 h 6407151"/>
              <a:gd name="connsiteX3722" fmla="*/ 7860780 w 11737976"/>
              <a:gd name="connsiteY3722" fmla="*/ 4894837 h 6407151"/>
              <a:gd name="connsiteX3723" fmla="*/ 7855816 w 11737976"/>
              <a:gd name="connsiteY3723" fmla="*/ 4893114 h 6407151"/>
              <a:gd name="connsiteX3724" fmla="*/ 7853842 w 11737976"/>
              <a:gd name="connsiteY3724" fmla="*/ 4889779 h 6407151"/>
              <a:gd name="connsiteX3725" fmla="*/ 7743356 w 11737976"/>
              <a:gd name="connsiteY3725" fmla="*/ 4868710 h 6407151"/>
              <a:gd name="connsiteX3726" fmla="*/ 7748584 w 11737976"/>
              <a:gd name="connsiteY3726" fmla="*/ 4872555 h 6407151"/>
              <a:gd name="connsiteX3727" fmla="*/ 7745915 w 11737976"/>
              <a:gd name="connsiteY3727" fmla="*/ 4876922 h 6407151"/>
              <a:gd name="connsiteX3728" fmla="*/ 7743516 w 11737976"/>
              <a:gd name="connsiteY3728" fmla="*/ 4869030 h 6407151"/>
              <a:gd name="connsiteX3729" fmla="*/ 7820278 w 11737976"/>
              <a:gd name="connsiteY3729" fmla="*/ 4867181 h 6407151"/>
              <a:gd name="connsiteX3730" fmla="*/ 7817863 w 11737976"/>
              <a:gd name="connsiteY3730" fmla="*/ 4867909 h 6407151"/>
              <a:gd name="connsiteX3731" fmla="*/ 7818022 w 11737976"/>
              <a:gd name="connsiteY3731" fmla="*/ 4870875 h 6407151"/>
              <a:gd name="connsiteX3732" fmla="*/ 7819308 w 11737976"/>
              <a:gd name="connsiteY3732" fmla="*/ 4871993 h 6407151"/>
              <a:gd name="connsiteX3733" fmla="*/ 7829599 w 11737976"/>
              <a:gd name="connsiteY3733" fmla="*/ 4880936 h 6407151"/>
              <a:gd name="connsiteX3734" fmla="*/ 7833141 w 11737976"/>
              <a:gd name="connsiteY3734" fmla="*/ 4878359 h 6407151"/>
              <a:gd name="connsiteX3735" fmla="*/ 7831856 w 11737976"/>
              <a:gd name="connsiteY3735" fmla="*/ 4877241 h 6407151"/>
              <a:gd name="connsiteX3736" fmla="*/ 7821564 w 11737976"/>
              <a:gd name="connsiteY3736" fmla="*/ 4868298 h 6407151"/>
              <a:gd name="connsiteX3737" fmla="*/ 7820278 w 11737976"/>
              <a:gd name="connsiteY3737" fmla="*/ 4867181 h 6407151"/>
              <a:gd name="connsiteX3738" fmla="*/ 7802265 w 11737976"/>
              <a:gd name="connsiteY3738" fmla="*/ 4856805 h 6407151"/>
              <a:gd name="connsiteX3739" fmla="*/ 7803702 w 11737976"/>
              <a:gd name="connsiteY3739" fmla="*/ 4863663 h 6407151"/>
              <a:gd name="connsiteX3740" fmla="*/ 7808665 w 11737976"/>
              <a:gd name="connsiteY3740" fmla="*/ 4859727 h 6407151"/>
              <a:gd name="connsiteX3741" fmla="*/ 7806361 w 11737976"/>
              <a:gd name="connsiteY3741" fmla="*/ 4858055 h 6407151"/>
              <a:gd name="connsiteX3742" fmla="*/ 7802265 w 11737976"/>
              <a:gd name="connsiteY3742" fmla="*/ 4856805 h 6407151"/>
              <a:gd name="connsiteX3743" fmla="*/ 7867971 w 11737976"/>
              <a:gd name="connsiteY3743" fmla="*/ 4847047 h 6407151"/>
              <a:gd name="connsiteX3744" fmla="*/ 7865671 w 11737976"/>
              <a:gd name="connsiteY3744" fmla="*/ 4847562 h 6407151"/>
              <a:gd name="connsiteX3745" fmla="*/ 7865966 w 11737976"/>
              <a:gd name="connsiteY3745" fmla="*/ 4850332 h 6407151"/>
              <a:gd name="connsiteX3746" fmla="*/ 7869562 w 11737976"/>
              <a:gd name="connsiteY3746" fmla="*/ 4850942 h 6407151"/>
              <a:gd name="connsiteX3747" fmla="*/ 7871862 w 11737976"/>
              <a:gd name="connsiteY3747" fmla="*/ 4850429 h 6407151"/>
              <a:gd name="connsiteX3748" fmla="*/ 7871568 w 11737976"/>
              <a:gd name="connsiteY3748" fmla="*/ 4847659 h 6407151"/>
              <a:gd name="connsiteX3749" fmla="*/ 7867971 w 11737976"/>
              <a:gd name="connsiteY3749" fmla="*/ 4847047 h 6407151"/>
              <a:gd name="connsiteX3750" fmla="*/ 7831105 w 11737976"/>
              <a:gd name="connsiteY3750" fmla="*/ 4840914 h 6407151"/>
              <a:gd name="connsiteX3751" fmla="*/ 7822544 w 11737976"/>
              <a:gd name="connsiteY3751" fmla="*/ 4843701 h 6407151"/>
              <a:gd name="connsiteX3752" fmla="*/ 7832558 w 11737976"/>
              <a:gd name="connsiteY3752" fmla="*/ 4849764 h 6407151"/>
              <a:gd name="connsiteX3753" fmla="*/ 7831105 w 11737976"/>
              <a:gd name="connsiteY3753" fmla="*/ 4840914 h 6407151"/>
              <a:gd name="connsiteX3754" fmla="*/ 7813759 w 11737976"/>
              <a:gd name="connsiteY3754" fmla="*/ 4828338 h 6407151"/>
              <a:gd name="connsiteX3755" fmla="*/ 7810317 w 11737976"/>
              <a:gd name="connsiteY3755" fmla="*/ 4830623 h 6407151"/>
              <a:gd name="connsiteX3756" fmla="*/ 7809546 w 11737976"/>
              <a:gd name="connsiteY3756" fmla="*/ 4835233 h 6407151"/>
              <a:gd name="connsiteX3757" fmla="*/ 7815945 w 11737976"/>
              <a:gd name="connsiteY3757" fmla="*/ 4838154 h 6407151"/>
              <a:gd name="connsiteX3758" fmla="*/ 7819388 w 11737976"/>
              <a:gd name="connsiteY3758" fmla="*/ 4835866 h 6407151"/>
              <a:gd name="connsiteX3759" fmla="*/ 7820157 w 11737976"/>
              <a:gd name="connsiteY3759" fmla="*/ 4831258 h 6407151"/>
              <a:gd name="connsiteX3760" fmla="*/ 7818822 w 11737976"/>
              <a:gd name="connsiteY3760" fmla="*/ 4830097 h 6407151"/>
              <a:gd name="connsiteX3761" fmla="*/ 7813759 w 11737976"/>
              <a:gd name="connsiteY3761" fmla="*/ 4828338 h 6407151"/>
              <a:gd name="connsiteX3762" fmla="*/ 7759907 w 11737976"/>
              <a:gd name="connsiteY3762" fmla="*/ 4825399 h 6407151"/>
              <a:gd name="connsiteX3763" fmla="*/ 7756599 w 11737976"/>
              <a:gd name="connsiteY3763" fmla="*/ 4827552 h 6407151"/>
              <a:gd name="connsiteX3764" fmla="*/ 7757197 w 11737976"/>
              <a:gd name="connsiteY3764" fmla="*/ 4833098 h 6407151"/>
              <a:gd name="connsiteX3765" fmla="*/ 7770918 w 11737976"/>
              <a:gd name="connsiteY3765" fmla="*/ 4839995 h 6407151"/>
              <a:gd name="connsiteX3766" fmla="*/ 7791854 w 11737976"/>
              <a:gd name="connsiteY3766" fmla="*/ 4848133 h 6407151"/>
              <a:gd name="connsiteX3767" fmla="*/ 7795161 w 11737976"/>
              <a:gd name="connsiteY3767" fmla="*/ 4845981 h 6407151"/>
              <a:gd name="connsiteX3768" fmla="*/ 7793560 w 11737976"/>
              <a:gd name="connsiteY3768" fmla="*/ 4842076 h 6407151"/>
              <a:gd name="connsiteX3769" fmla="*/ 7774931 w 11737976"/>
              <a:gd name="connsiteY3769" fmla="*/ 4833427 h 6407151"/>
              <a:gd name="connsiteX3770" fmla="*/ 7768171 w 11737976"/>
              <a:gd name="connsiteY3770" fmla="*/ 4828182 h 6407151"/>
              <a:gd name="connsiteX3771" fmla="*/ 7759907 w 11737976"/>
              <a:gd name="connsiteY3771" fmla="*/ 4825399 h 6407151"/>
              <a:gd name="connsiteX3772" fmla="*/ 7751218 w 11737976"/>
              <a:gd name="connsiteY3772" fmla="*/ 4822517 h 6407151"/>
              <a:gd name="connsiteX3773" fmla="*/ 7748848 w 11737976"/>
              <a:gd name="connsiteY3773" fmla="*/ 4825803 h 6407151"/>
              <a:gd name="connsiteX3774" fmla="*/ 7752767 w 11737976"/>
              <a:gd name="connsiteY3774" fmla="*/ 4826735 h 6407151"/>
              <a:gd name="connsiteX3775" fmla="*/ 7751218 w 11737976"/>
              <a:gd name="connsiteY3775" fmla="*/ 4822517 h 6407151"/>
              <a:gd name="connsiteX3776" fmla="*/ 7731787 w 11737976"/>
              <a:gd name="connsiteY3776" fmla="*/ 4806437 h 6407151"/>
              <a:gd name="connsiteX3777" fmla="*/ 7728440 w 11737976"/>
              <a:gd name="connsiteY3777" fmla="*/ 4808644 h 6407151"/>
              <a:gd name="connsiteX3778" fmla="*/ 7727704 w 11737976"/>
              <a:gd name="connsiteY3778" fmla="*/ 4813122 h 6407151"/>
              <a:gd name="connsiteX3779" fmla="*/ 7736275 w 11737976"/>
              <a:gd name="connsiteY3779" fmla="*/ 4815454 h 6407151"/>
              <a:gd name="connsiteX3780" fmla="*/ 7743828 w 11737976"/>
              <a:gd name="connsiteY3780" fmla="*/ 4819459 h 6407151"/>
              <a:gd name="connsiteX3781" fmla="*/ 7748481 w 11737976"/>
              <a:gd name="connsiteY3781" fmla="*/ 4818387 h 6407151"/>
              <a:gd name="connsiteX3782" fmla="*/ 7748196 w 11737976"/>
              <a:gd name="connsiteY3782" fmla="*/ 4815580 h 6407151"/>
              <a:gd name="connsiteX3783" fmla="*/ 7746605 w 11737976"/>
              <a:gd name="connsiteY3783" fmla="*/ 4811639 h 6407151"/>
              <a:gd name="connsiteX3784" fmla="*/ 7738033 w 11737976"/>
              <a:gd name="connsiteY3784" fmla="*/ 4809308 h 6407151"/>
              <a:gd name="connsiteX3785" fmla="*/ 7731787 w 11737976"/>
              <a:gd name="connsiteY3785" fmla="*/ 4806437 h 6407151"/>
              <a:gd name="connsiteX3786" fmla="*/ 7783249 w 11737976"/>
              <a:gd name="connsiteY3786" fmla="*/ 4800246 h 6407151"/>
              <a:gd name="connsiteX3787" fmla="*/ 7771049 w 11737976"/>
              <a:gd name="connsiteY3787" fmla="*/ 4803898 h 6407151"/>
              <a:gd name="connsiteX3788" fmla="*/ 7768007 w 11737976"/>
              <a:gd name="connsiteY3788" fmla="*/ 4811988 h 6407151"/>
              <a:gd name="connsiteX3789" fmla="*/ 7770336 w 11737976"/>
              <a:gd name="connsiteY3789" fmla="*/ 4815266 h 6407151"/>
              <a:gd name="connsiteX3790" fmla="*/ 7776029 w 11737976"/>
              <a:gd name="connsiteY3790" fmla="*/ 4818595 h 6407151"/>
              <a:gd name="connsiteX3791" fmla="*/ 7789017 w 11737976"/>
              <a:gd name="connsiteY3791" fmla="*/ 4816920 h 6407151"/>
              <a:gd name="connsiteX3792" fmla="*/ 7799168 w 11737976"/>
              <a:gd name="connsiteY3792" fmla="*/ 4823150 h 6407151"/>
              <a:gd name="connsiteX3793" fmla="*/ 7801505 w 11737976"/>
              <a:gd name="connsiteY3793" fmla="*/ 4822590 h 6407151"/>
              <a:gd name="connsiteX3794" fmla="*/ 7802271 w 11737976"/>
              <a:gd name="connsiteY3794" fmla="*/ 4818071 h 6407151"/>
              <a:gd name="connsiteX3795" fmla="*/ 7790817 w 11737976"/>
              <a:gd name="connsiteY3795" fmla="*/ 4810709 h 6407151"/>
              <a:gd name="connsiteX3796" fmla="*/ 7793154 w 11737976"/>
              <a:gd name="connsiteY3796" fmla="*/ 4810148 h 6407151"/>
              <a:gd name="connsiteX3797" fmla="*/ 7783249 w 11737976"/>
              <a:gd name="connsiteY3797" fmla="*/ 4800246 h 6407151"/>
              <a:gd name="connsiteX3798" fmla="*/ 7825099 w 11737976"/>
              <a:gd name="connsiteY3798" fmla="*/ 4799736 h 6407151"/>
              <a:gd name="connsiteX3799" fmla="*/ 7819929 w 11737976"/>
              <a:gd name="connsiteY3799" fmla="*/ 4808202 h 6407151"/>
              <a:gd name="connsiteX3800" fmla="*/ 7811343 w 11737976"/>
              <a:gd name="connsiteY3800" fmla="*/ 4805926 h 6407151"/>
              <a:gd name="connsiteX3801" fmla="*/ 7810040 w 11737976"/>
              <a:gd name="connsiteY3801" fmla="*/ 4804794 h 6407151"/>
              <a:gd name="connsiteX3802" fmla="*/ 7806668 w 11737976"/>
              <a:gd name="connsiteY3802" fmla="*/ 4807047 h 6407151"/>
              <a:gd name="connsiteX3803" fmla="*/ 7806938 w 11737976"/>
              <a:gd name="connsiteY3803" fmla="*/ 4809872 h 6407151"/>
              <a:gd name="connsiteX3804" fmla="*/ 7810578 w 11737976"/>
              <a:gd name="connsiteY3804" fmla="*/ 4810446 h 6407151"/>
              <a:gd name="connsiteX3805" fmla="*/ 7816825 w 11737976"/>
              <a:gd name="connsiteY3805" fmla="*/ 4813281 h 6407151"/>
              <a:gd name="connsiteX3806" fmla="*/ 7816328 w 11737976"/>
              <a:gd name="connsiteY3806" fmla="*/ 4820628 h 6407151"/>
              <a:gd name="connsiteX3807" fmla="*/ 7834036 w 11737976"/>
              <a:gd name="connsiteY3807" fmla="*/ 4830830 h 6407151"/>
              <a:gd name="connsiteX3808" fmla="*/ 7849136 w 11737976"/>
              <a:gd name="connsiteY3808" fmla="*/ 4838768 h 6407151"/>
              <a:gd name="connsiteX3809" fmla="*/ 7857989 w 11737976"/>
              <a:gd name="connsiteY3809" fmla="*/ 4843869 h 6407151"/>
              <a:gd name="connsiteX3810" fmla="*/ 7860057 w 11737976"/>
              <a:gd name="connsiteY3810" fmla="*/ 4840484 h 6407151"/>
              <a:gd name="connsiteX3811" fmla="*/ 7859789 w 11737976"/>
              <a:gd name="connsiteY3811" fmla="*/ 4837658 h 6407151"/>
              <a:gd name="connsiteX3812" fmla="*/ 7850935 w 11737976"/>
              <a:gd name="connsiteY3812" fmla="*/ 4832557 h 6407151"/>
              <a:gd name="connsiteX3813" fmla="*/ 7838174 w 11737976"/>
              <a:gd name="connsiteY3813" fmla="*/ 4824057 h 6407151"/>
              <a:gd name="connsiteX3814" fmla="*/ 7825099 w 11737976"/>
              <a:gd name="connsiteY3814" fmla="*/ 4799736 h 6407151"/>
              <a:gd name="connsiteX3815" fmla="*/ 7718304 w 11737976"/>
              <a:gd name="connsiteY3815" fmla="*/ 4775783 h 6407151"/>
              <a:gd name="connsiteX3816" fmla="*/ 7719822 w 11737976"/>
              <a:gd name="connsiteY3816" fmla="*/ 4778908 h 6407151"/>
              <a:gd name="connsiteX3817" fmla="*/ 7714416 w 11737976"/>
              <a:gd name="connsiteY3817" fmla="*/ 4785028 h 6407151"/>
              <a:gd name="connsiteX3818" fmla="*/ 7665352 w 11737976"/>
              <a:gd name="connsiteY3818" fmla="*/ 4739238 h 6407151"/>
              <a:gd name="connsiteX3819" fmla="*/ 7673474 w 11737976"/>
              <a:gd name="connsiteY3819" fmla="*/ 4740937 h 6407151"/>
              <a:gd name="connsiteX3820" fmla="*/ 7670450 w 11737976"/>
              <a:gd name="connsiteY3820" fmla="*/ 4749402 h 6407151"/>
              <a:gd name="connsiteX3821" fmla="*/ 7668881 w 11737976"/>
              <a:gd name="connsiteY3821" fmla="*/ 4745454 h 6407151"/>
              <a:gd name="connsiteX3822" fmla="*/ 7664312 w 11737976"/>
              <a:gd name="connsiteY3822" fmla="*/ 4741164 h 6407151"/>
              <a:gd name="connsiteX3823" fmla="*/ 7660404 w 11737976"/>
              <a:gd name="connsiteY3823" fmla="*/ 4740536 h 6407151"/>
              <a:gd name="connsiteX3824" fmla="*/ 7890721 w 11737976"/>
              <a:gd name="connsiteY3824" fmla="*/ 4738001 h 6407151"/>
              <a:gd name="connsiteX3825" fmla="*/ 7891080 w 11737976"/>
              <a:gd name="connsiteY3825" fmla="*/ 4741493 h 6407151"/>
              <a:gd name="connsiteX3826" fmla="*/ 7898738 w 11737976"/>
              <a:gd name="connsiteY3826" fmla="*/ 4744968 h 6407151"/>
              <a:gd name="connsiteX3827" fmla="*/ 7896733 w 11737976"/>
              <a:gd name="connsiteY3827" fmla="*/ 4739457 h 6407151"/>
              <a:gd name="connsiteX3828" fmla="*/ 7890721 w 11737976"/>
              <a:gd name="connsiteY3828" fmla="*/ 4738001 h 6407151"/>
              <a:gd name="connsiteX3829" fmla="*/ 7937633 w 11737976"/>
              <a:gd name="connsiteY3829" fmla="*/ 4729756 h 6407151"/>
              <a:gd name="connsiteX3830" fmla="*/ 7937043 w 11737976"/>
              <a:gd name="connsiteY3830" fmla="*/ 4735842 h 6407151"/>
              <a:gd name="connsiteX3831" fmla="*/ 7950074 w 11737976"/>
              <a:gd name="connsiteY3831" fmla="*/ 4733029 h 6407151"/>
              <a:gd name="connsiteX3832" fmla="*/ 7937633 w 11737976"/>
              <a:gd name="connsiteY3832" fmla="*/ 4729756 h 6407151"/>
              <a:gd name="connsiteX3833" fmla="*/ 7744568 w 11737976"/>
              <a:gd name="connsiteY3833" fmla="*/ 4726689 h 6407151"/>
              <a:gd name="connsiteX3834" fmla="*/ 7751290 w 11737976"/>
              <a:gd name="connsiteY3834" fmla="*/ 4726963 h 6407151"/>
              <a:gd name="connsiteX3835" fmla="*/ 7744568 w 11737976"/>
              <a:gd name="connsiteY3835" fmla="*/ 4726689 h 6407151"/>
              <a:gd name="connsiteX3836" fmla="*/ 7795107 w 11737976"/>
              <a:gd name="connsiteY3836" fmla="*/ 4721965 h 6407151"/>
              <a:gd name="connsiteX3837" fmla="*/ 7793665 w 11737976"/>
              <a:gd name="connsiteY3837" fmla="*/ 4730945 h 6407151"/>
              <a:gd name="connsiteX3838" fmla="*/ 7795107 w 11737976"/>
              <a:gd name="connsiteY3838" fmla="*/ 4721965 h 6407151"/>
              <a:gd name="connsiteX3839" fmla="*/ 8086002 w 11737976"/>
              <a:gd name="connsiteY3839" fmla="*/ 4721835 h 6407151"/>
              <a:gd name="connsiteX3840" fmla="*/ 8081524 w 11737976"/>
              <a:gd name="connsiteY3840" fmla="*/ 4725859 h 6407151"/>
              <a:gd name="connsiteX3841" fmla="*/ 8084165 w 11737976"/>
              <a:gd name="connsiteY3841" fmla="*/ 4728154 h 6407151"/>
              <a:gd name="connsiteX3842" fmla="*/ 8089447 w 11737976"/>
              <a:gd name="connsiteY3842" fmla="*/ 4732745 h 6407151"/>
              <a:gd name="connsiteX3843" fmla="*/ 8093408 w 11737976"/>
              <a:gd name="connsiteY3843" fmla="*/ 4736188 h 6407151"/>
              <a:gd name="connsiteX3844" fmla="*/ 8096835 w 11737976"/>
              <a:gd name="connsiteY3844" fmla="*/ 4733887 h 6407151"/>
              <a:gd name="connsiteX3845" fmla="*/ 8096300 w 11737976"/>
              <a:gd name="connsiteY3845" fmla="*/ 4728144 h 6407151"/>
              <a:gd name="connsiteX3846" fmla="*/ 8093658 w 11737976"/>
              <a:gd name="connsiteY3846" fmla="*/ 4725850 h 6407151"/>
              <a:gd name="connsiteX3847" fmla="*/ 8091018 w 11737976"/>
              <a:gd name="connsiteY3847" fmla="*/ 4723554 h 6407151"/>
              <a:gd name="connsiteX3848" fmla="*/ 8086002 w 11737976"/>
              <a:gd name="connsiteY3848" fmla="*/ 4721835 h 6407151"/>
              <a:gd name="connsiteX3849" fmla="*/ 7867737 w 11737976"/>
              <a:gd name="connsiteY3849" fmla="*/ 4717713 h 6407151"/>
              <a:gd name="connsiteX3850" fmla="*/ 7864927 w 11737976"/>
              <a:gd name="connsiteY3850" fmla="*/ 4720280 h 6407151"/>
              <a:gd name="connsiteX3851" fmla="*/ 7869033 w 11737976"/>
              <a:gd name="connsiteY3851" fmla="*/ 4718839 h 6407151"/>
              <a:gd name="connsiteX3852" fmla="*/ 7869982 w 11737976"/>
              <a:gd name="connsiteY3852" fmla="*/ 4718912 h 6407151"/>
              <a:gd name="connsiteX3853" fmla="*/ 7870730 w 11737976"/>
              <a:gd name="connsiteY3853" fmla="*/ 4719311 h 6407151"/>
              <a:gd name="connsiteX3854" fmla="*/ 7871404 w 11737976"/>
              <a:gd name="connsiteY3854" fmla="*/ 4719023 h 6407151"/>
              <a:gd name="connsiteX3855" fmla="*/ 7869982 w 11737976"/>
              <a:gd name="connsiteY3855" fmla="*/ 4718912 h 6407151"/>
              <a:gd name="connsiteX3856" fmla="*/ 8096128 w 11737976"/>
              <a:gd name="connsiteY3856" fmla="*/ 4715690 h 6407151"/>
              <a:gd name="connsiteX3857" fmla="*/ 8089695 w 11737976"/>
              <a:gd name="connsiteY3857" fmla="*/ 4719576 h 6407151"/>
              <a:gd name="connsiteX3858" fmla="*/ 8096128 w 11737976"/>
              <a:gd name="connsiteY3858" fmla="*/ 4715690 h 6407151"/>
              <a:gd name="connsiteX3859" fmla="*/ 7926545 w 11737976"/>
              <a:gd name="connsiteY3859" fmla="*/ 4712581 h 6407151"/>
              <a:gd name="connsiteX3860" fmla="*/ 7916241 w 11737976"/>
              <a:gd name="connsiteY3860" fmla="*/ 4716315 h 6407151"/>
              <a:gd name="connsiteX3861" fmla="*/ 7913821 w 11737976"/>
              <a:gd name="connsiteY3861" fmla="*/ 4722894 h 6407151"/>
              <a:gd name="connsiteX3862" fmla="*/ 7915397 w 11737976"/>
              <a:gd name="connsiteY3862" fmla="*/ 4724649 h 6407151"/>
              <a:gd name="connsiteX3863" fmla="*/ 7921064 w 11737976"/>
              <a:gd name="connsiteY3863" fmla="*/ 4728119 h 6407151"/>
              <a:gd name="connsiteX3864" fmla="*/ 7926545 w 11737976"/>
              <a:gd name="connsiteY3864" fmla="*/ 4712581 h 6407151"/>
              <a:gd name="connsiteX3865" fmla="*/ 7920612 w 11737976"/>
              <a:gd name="connsiteY3865" fmla="*/ 4711821 h 6407151"/>
              <a:gd name="connsiteX3866" fmla="*/ 7920522 w 11737976"/>
              <a:gd name="connsiteY3866" fmla="*/ 4711967 h 6407151"/>
              <a:gd name="connsiteX3867" fmla="*/ 7922094 w 11737976"/>
              <a:gd name="connsiteY3867" fmla="*/ 4714878 h 6407151"/>
              <a:gd name="connsiteX3868" fmla="*/ 7920612 w 11737976"/>
              <a:gd name="connsiteY3868" fmla="*/ 4711821 h 6407151"/>
              <a:gd name="connsiteX3869" fmla="*/ 7726434 w 11737976"/>
              <a:gd name="connsiteY3869" fmla="*/ 4711165 h 6407151"/>
              <a:gd name="connsiteX3870" fmla="*/ 7725401 w 11737976"/>
              <a:gd name="connsiteY3870" fmla="*/ 4712859 h 6407151"/>
              <a:gd name="connsiteX3871" fmla="*/ 7722035 w 11737976"/>
              <a:gd name="connsiteY3871" fmla="*/ 4715118 h 6407151"/>
              <a:gd name="connsiteX3872" fmla="*/ 7721000 w 11737976"/>
              <a:gd name="connsiteY3872" fmla="*/ 4716812 h 6407151"/>
              <a:gd name="connsiteX3873" fmla="*/ 7723331 w 11737976"/>
              <a:gd name="connsiteY3873" fmla="*/ 4716244 h 6407151"/>
              <a:gd name="connsiteX3874" fmla="*/ 7725663 w 11737976"/>
              <a:gd name="connsiteY3874" fmla="*/ 4715680 h 6407151"/>
              <a:gd name="connsiteX3875" fmla="*/ 7724892 w 11737976"/>
              <a:gd name="connsiteY3875" fmla="*/ 4720194 h 6407151"/>
              <a:gd name="connsiteX3876" fmla="*/ 7727223 w 11737976"/>
              <a:gd name="connsiteY3876" fmla="*/ 4719627 h 6407151"/>
              <a:gd name="connsiteX3877" fmla="*/ 7727732 w 11737976"/>
              <a:gd name="connsiteY3877" fmla="*/ 4712293 h 6407151"/>
              <a:gd name="connsiteX3878" fmla="*/ 7726434 w 11737976"/>
              <a:gd name="connsiteY3878" fmla="*/ 4711165 h 6407151"/>
              <a:gd name="connsiteX3879" fmla="*/ 8065459 w 11737976"/>
              <a:gd name="connsiteY3879" fmla="*/ 4703699 h 6407151"/>
              <a:gd name="connsiteX3880" fmla="*/ 8064614 w 11737976"/>
              <a:gd name="connsiteY3880" fmla="*/ 4708305 h 6407151"/>
              <a:gd name="connsiteX3881" fmla="*/ 8070135 w 11737976"/>
              <a:gd name="connsiteY3881" fmla="*/ 4713771 h 6407151"/>
              <a:gd name="connsiteX3882" fmla="*/ 8077256 w 11737976"/>
              <a:gd name="connsiteY3882" fmla="*/ 4716621 h 6407151"/>
              <a:gd name="connsiteX3883" fmla="*/ 8078321 w 11737976"/>
              <a:gd name="connsiteY3883" fmla="*/ 4714876 h 6407151"/>
              <a:gd name="connsiteX3884" fmla="*/ 8080672 w 11737976"/>
              <a:gd name="connsiteY3884" fmla="*/ 4714251 h 6407151"/>
              <a:gd name="connsiteX3885" fmla="*/ 8081517 w 11737976"/>
              <a:gd name="connsiteY3885" fmla="*/ 4709643 h 6407151"/>
              <a:gd name="connsiteX3886" fmla="*/ 8080453 w 11737976"/>
              <a:gd name="connsiteY3886" fmla="*/ 4711386 h 6407151"/>
              <a:gd name="connsiteX3887" fmla="*/ 8079167 w 11737976"/>
              <a:gd name="connsiteY3887" fmla="*/ 4710270 h 6407151"/>
              <a:gd name="connsiteX3888" fmla="*/ 8069096 w 11737976"/>
              <a:gd name="connsiteY3888" fmla="*/ 4704189 h 6407151"/>
              <a:gd name="connsiteX3889" fmla="*/ 8065459 w 11737976"/>
              <a:gd name="connsiteY3889" fmla="*/ 4703699 h 6407151"/>
              <a:gd name="connsiteX3890" fmla="*/ 7719265 w 11737976"/>
              <a:gd name="connsiteY3890" fmla="*/ 4691980 h 6407151"/>
              <a:gd name="connsiteX3891" fmla="*/ 7715464 w 11737976"/>
              <a:gd name="connsiteY3891" fmla="*/ 4696324 h 6407151"/>
              <a:gd name="connsiteX3892" fmla="*/ 7713739 w 11737976"/>
              <a:gd name="connsiteY3892" fmla="*/ 4700629 h 6407151"/>
              <a:gd name="connsiteX3893" fmla="*/ 7713555 w 11737976"/>
              <a:gd name="connsiteY3893" fmla="*/ 4702404 h 6407151"/>
              <a:gd name="connsiteX3894" fmla="*/ 7712673 w 11737976"/>
              <a:gd name="connsiteY3894" fmla="*/ 4704691 h 6407151"/>
              <a:gd name="connsiteX3895" fmla="*/ 7719265 w 11737976"/>
              <a:gd name="connsiteY3895" fmla="*/ 4691980 h 6407151"/>
              <a:gd name="connsiteX3896" fmla="*/ 7683723 w 11737976"/>
              <a:gd name="connsiteY3896" fmla="*/ 4686446 h 6407151"/>
              <a:gd name="connsiteX3897" fmla="*/ 7686843 w 11737976"/>
              <a:gd name="connsiteY3897" fmla="*/ 4686940 h 6407151"/>
              <a:gd name="connsiteX3898" fmla="*/ 7687113 w 11737976"/>
              <a:gd name="connsiteY3898" fmla="*/ 4689757 h 6407151"/>
              <a:gd name="connsiteX3899" fmla="*/ 7686866 w 11737976"/>
              <a:gd name="connsiteY3899" fmla="*/ 4691228 h 6407151"/>
              <a:gd name="connsiteX3900" fmla="*/ 7686140 w 11737976"/>
              <a:gd name="connsiteY3900" fmla="*/ 4689483 h 6407151"/>
              <a:gd name="connsiteX3901" fmla="*/ 7736521 w 11737976"/>
              <a:gd name="connsiteY3901" fmla="*/ 4671031 h 6407151"/>
              <a:gd name="connsiteX3902" fmla="*/ 7733183 w 11737976"/>
              <a:gd name="connsiteY3902" fmla="*/ 4673228 h 6407151"/>
              <a:gd name="connsiteX3903" fmla="*/ 7732451 w 11737976"/>
              <a:gd name="connsiteY3903" fmla="*/ 4677694 h 6407151"/>
              <a:gd name="connsiteX3904" fmla="*/ 7733753 w 11737976"/>
              <a:gd name="connsiteY3904" fmla="*/ 4678826 h 6407151"/>
              <a:gd name="connsiteX3905" fmla="*/ 7732737 w 11737976"/>
              <a:gd name="connsiteY3905" fmla="*/ 4680493 h 6407151"/>
              <a:gd name="connsiteX3906" fmla="*/ 7731433 w 11737976"/>
              <a:gd name="connsiteY3906" fmla="*/ 4679360 h 6407151"/>
              <a:gd name="connsiteX3907" fmla="*/ 7728094 w 11737976"/>
              <a:gd name="connsiteY3907" fmla="*/ 4681560 h 6407151"/>
              <a:gd name="connsiteX3908" fmla="*/ 7727362 w 11737976"/>
              <a:gd name="connsiteY3908" fmla="*/ 4686025 h 6407151"/>
              <a:gd name="connsiteX3909" fmla="*/ 7730987 w 11737976"/>
              <a:gd name="connsiteY3909" fmla="*/ 4686623 h 6407151"/>
              <a:gd name="connsiteX3910" fmla="*/ 7729968 w 11737976"/>
              <a:gd name="connsiteY3910" fmla="*/ 4688289 h 6407151"/>
              <a:gd name="connsiteX3911" fmla="*/ 7745276 w 11737976"/>
              <a:gd name="connsiteY3911" fmla="*/ 4704104 h 6407151"/>
              <a:gd name="connsiteX3912" fmla="*/ 7752855 w 11737976"/>
              <a:gd name="connsiteY3912" fmla="*/ 4703077 h 6407151"/>
              <a:gd name="connsiteX3913" fmla="*/ 7759370 w 11737976"/>
              <a:gd name="connsiteY3913" fmla="*/ 4708740 h 6407151"/>
              <a:gd name="connsiteX3914" fmla="*/ 7767190 w 11737976"/>
              <a:gd name="connsiteY3914" fmla="*/ 4715535 h 6407151"/>
              <a:gd name="connsiteX3915" fmla="*/ 7768208 w 11737976"/>
              <a:gd name="connsiteY3915" fmla="*/ 4713868 h 6407151"/>
              <a:gd name="connsiteX3916" fmla="*/ 7770529 w 11737976"/>
              <a:gd name="connsiteY3916" fmla="*/ 4713335 h 6407151"/>
              <a:gd name="connsiteX3917" fmla="*/ 7776759 w 11737976"/>
              <a:gd name="connsiteY3917" fmla="*/ 4716199 h 6407151"/>
              <a:gd name="connsiteX3918" fmla="*/ 7779079 w 11737976"/>
              <a:gd name="connsiteY3918" fmla="*/ 4715665 h 6407151"/>
              <a:gd name="connsiteX3919" fmla="*/ 7783721 w 11737976"/>
              <a:gd name="connsiteY3919" fmla="*/ 4714598 h 6407151"/>
              <a:gd name="connsiteX3920" fmla="*/ 7783150 w 11737976"/>
              <a:gd name="connsiteY3920" fmla="*/ 4709003 h 6407151"/>
              <a:gd name="connsiteX3921" fmla="*/ 7778224 w 11737976"/>
              <a:gd name="connsiteY3921" fmla="*/ 4707270 h 6407151"/>
              <a:gd name="connsiteX3922" fmla="*/ 7776921 w 11737976"/>
              <a:gd name="connsiteY3922" fmla="*/ 4706138 h 6407151"/>
              <a:gd name="connsiteX3923" fmla="*/ 7775617 w 11737976"/>
              <a:gd name="connsiteY3923" fmla="*/ 4705006 h 6407151"/>
              <a:gd name="connsiteX3924" fmla="*/ 7771707 w 11737976"/>
              <a:gd name="connsiteY3924" fmla="*/ 4701607 h 6407151"/>
              <a:gd name="connsiteX3925" fmla="*/ 7772725 w 11737976"/>
              <a:gd name="connsiteY3925" fmla="*/ 4699942 h 6407151"/>
              <a:gd name="connsiteX3926" fmla="*/ 7771423 w 11737976"/>
              <a:gd name="connsiteY3926" fmla="*/ 4698809 h 6407151"/>
              <a:gd name="connsiteX3927" fmla="*/ 7768084 w 11737976"/>
              <a:gd name="connsiteY3927" fmla="*/ 4701009 h 6407151"/>
              <a:gd name="connsiteX3928" fmla="*/ 7767351 w 11737976"/>
              <a:gd name="connsiteY3928" fmla="*/ 4705474 h 6407151"/>
              <a:gd name="connsiteX3929" fmla="*/ 7768655 w 11737976"/>
              <a:gd name="connsiteY3929" fmla="*/ 4706606 h 6407151"/>
              <a:gd name="connsiteX3930" fmla="*/ 7771261 w 11737976"/>
              <a:gd name="connsiteY3930" fmla="*/ 4708871 h 6407151"/>
              <a:gd name="connsiteX3931" fmla="*/ 7770243 w 11737976"/>
              <a:gd name="connsiteY3931" fmla="*/ 4710536 h 6407151"/>
              <a:gd name="connsiteX3932" fmla="*/ 7761406 w 11737976"/>
              <a:gd name="connsiteY3932" fmla="*/ 4705408 h 6407151"/>
              <a:gd name="connsiteX3933" fmla="*/ 7754890 w 11737976"/>
              <a:gd name="connsiteY3933" fmla="*/ 4699745 h 6407151"/>
              <a:gd name="connsiteX3934" fmla="*/ 7755908 w 11737976"/>
              <a:gd name="connsiteY3934" fmla="*/ 4698079 h 6407151"/>
              <a:gd name="connsiteX3935" fmla="*/ 7749391 w 11737976"/>
              <a:gd name="connsiteY3935" fmla="*/ 4692416 h 6407151"/>
              <a:gd name="connsiteX3936" fmla="*/ 7739126 w 11737976"/>
              <a:gd name="connsiteY3936" fmla="*/ 4673295 h 6407151"/>
              <a:gd name="connsiteX3937" fmla="*/ 7736521 w 11737976"/>
              <a:gd name="connsiteY3937" fmla="*/ 4671031 h 6407151"/>
              <a:gd name="connsiteX3938" fmla="*/ 7864376 w 11737976"/>
              <a:gd name="connsiteY3938" fmla="*/ 4670914 h 6407151"/>
              <a:gd name="connsiteX3939" fmla="*/ 7853854 w 11737976"/>
              <a:gd name="connsiteY3939" fmla="*/ 4671886 h 6407151"/>
              <a:gd name="connsiteX3940" fmla="*/ 7855650 w 11737976"/>
              <a:gd name="connsiteY3940" fmla="*/ 4686823 h 6407151"/>
              <a:gd name="connsiteX3941" fmla="*/ 7862914 w 11737976"/>
              <a:gd name="connsiteY3941" fmla="*/ 4692809 h 6407151"/>
              <a:gd name="connsiteX3942" fmla="*/ 7866038 w 11737976"/>
              <a:gd name="connsiteY3942" fmla="*/ 4687693 h 6407151"/>
              <a:gd name="connsiteX3943" fmla="*/ 7869418 w 11737976"/>
              <a:gd name="connsiteY3943" fmla="*/ 4685412 h 6407151"/>
              <a:gd name="connsiteX3944" fmla="*/ 7870204 w 11737976"/>
              <a:gd name="connsiteY3944" fmla="*/ 4680874 h 6407151"/>
              <a:gd name="connsiteX3945" fmla="*/ 7867865 w 11737976"/>
              <a:gd name="connsiteY3945" fmla="*/ 4681451 h 6407151"/>
              <a:gd name="connsiteX3946" fmla="*/ 7864376 w 11737976"/>
              <a:gd name="connsiteY3946" fmla="*/ 4670914 h 6407151"/>
              <a:gd name="connsiteX3947" fmla="*/ 7834230 w 11737976"/>
              <a:gd name="connsiteY3947" fmla="*/ 4655213 h 6407151"/>
              <a:gd name="connsiteX3948" fmla="*/ 7829060 w 11737976"/>
              <a:gd name="connsiteY3948" fmla="*/ 4663679 h 6407151"/>
              <a:gd name="connsiteX3949" fmla="*/ 7839843 w 11737976"/>
              <a:gd name="connsiteY3949" fmla="*/ 4665274 h 6407151"/>
              <a:gd name="connsiteX3950" fmla="*/ 7834230 w 11737976"/>
              <a:gd name="connsiteY3950" fmla="*/ 4655213 h 6407151"/>
              <a:gd name="connsiteX3951" fmla="*/ 7799135 w 11737976"/>
              <a:gd name="connsiteY3951" fmla="*/ 4651100 h 6407151"/>
              <a:gd name="connsiteX3952" fmla="*/ 7792276 w 11737976"/>
              <a:gd name="connsiteY3952" fmla="*/ 4652135 h 6407151"/>
              <a:gd name="connsiteX3953" fmla="*/ 7792914 w 11737976"/>
              <a:gd name="connsiteY3953" fmla="*/ 4660545 h 6407151"/>
              <a:gd name="connsiteX3954" fmla="*/ 7798351 w 11737976"/>
              <a:gd name="connsiteY3954" fmla="*/ 4654797 h 6407151"/>
              <a:gd name="connsiteX3955" fmla="*/ 7799135 w 11737976"/>
              <a:gd name="connsiteY3955" fmla="*/ 4651100 h 6407151"/>
              <a:gd name="connsiteX3956" fmla="*/ 7890471 w 11737976"/>
              <a:gd name="connsiteY3956" fmla="*/ 4647401 h 6407151"/>
              <a:gd name="connsiteX3957" fmla="*/ 7891589 w 11737976"/>
              <a:gd name="connsiteY3957" fmla="*/ 4652425 h 6407151"/>
              <a:gd name="connsiteX3958" fmla="*/ 7890471 w 11737976"/>
              <a:gd name="connsiteY3958" fmla="*/ 4647401 h 6407151"/>
              <a:gd name="connsiteX3959" fmla="*/ 7780481 w 11737976"/>
              <a:gd name="connsiteY3959" fmla="*/ 4646177 h 6407151"/>
              <a:gd name="connsiteX3960" fmla="*/ 7771509 w 11737976"/>
              <a:gd name="connsiteY3960" fmla="*/ 4647127 h 6407151"/>
              <a:gd name="connsiteX3961" fmla="*/ 7771638 w 11737976"/>
              <a:gd name="connsiteY3961" fmla="*/ 4648981 h 6407151"/>
              <a:gd name="connsiteX3962" fmla="*/ 7781124 w 11737976"/>
              <a:gd name="connsiteY3962" fmla="*/ 4650299 h 6407151"/>
              <a:gd name="connsiteX3963" fmla="*/ 7780481 w 11737976"/>
              <a:gd name="connsiteY3963" fmla="*/ 4646177 h 6407151"/>
              <a:gd name="connsiteX3964" fmla="*/ 8020014 w 11737976"/>
              <a:gd name="connsiteY3964" fmla="*/ 4643941 h 6407151"/>
              <a:gd name="connsiteX3965" fmla="*/ 8017947 w 11737976"/>
              <a:gd name="connsiteY3965" fmla="*/ 4647329 h 6407151"/>
              <a:gd name="connsiteX3966" fmla="*/ 8015614 w 11737976"/>
              <a:gd name="connsiteY3966" fmla="*/ 4647895 h 6407151"/>
              <a:gd name="connsiteX3967" fmla="*/ 8014741 w 11737976"/>
              <a:gd name="connsiteY3967" fmla="*/ 4652118 h 6407151"/>
              <a:gd name="connsiteX3968" fmla="*/ 8020014 w 11737976"/>
              <a:gd name="connsiteY3968" fmla="*/ 4643941 h 6407151"/>
              <a:gd name="connsiteX3969" fmla="*/ 8082578 w 11737976"/>
              <a:gd name="connsiteY3969" fmla="*/ 4636197 h 6407151"/>
              <a:gd name="connsiteX3970" fmla="*/ 8082229 w 11737976"/>
              <a:gd name="connsiteY3970" fmla="*/ 4637077 h 6407151"/>
              <a:gd name="connsiteX3971" fmla="*/ 8074859 w 11737976"/>
              <a:gd name="connsiteY3971" fmla="*/ 4642213 h 6407151"/>
              <a:gd name="connsiteX3972" fmla="*/ 8074950 w 11737976"/>
              <a:gd name="connsiteY3972" fmla="*/ 4644082 h 6407151"/>
              <a:gd name="connsiteX3973" fmla="*/ 8078821 w 11737976"/>
              <a:gd name="connsiteY3973" fmla="*/ 4645656 h 6407151"/>
              <a:gd name="connsiteX3974" fmla="*/ 8082229 w 11737976"/>
              <a:gd name="connsiteY3974" fmla="*/ 4637077 h 6407151"/>
              <a:gd name="connsiteX3975" fmla="*/ 8082465 w 11737976"/>
              <a:gd name="connsiteY3975" fmla="*/ 4636912 h 6407151"/>
              <a:gd name="connsiteX3976" fmla="*/ 8081866 w 11737976"/>
              <a:gd name="connsiteY3976" fmla="*/ 4640670 h 6407151"/>
              <a:gd name="connsiteX3977" fmla="*/ 8082782 w 11737976"/>
              <a:gd name="connsiteY3977" fmla="*/ 4636691 h 6407151"/>
              <a:gd name="connsiteX3978" fmla="*/ 8082465 w 11737976"/>
              <a:gd name="connsiteY3978" fmla="*/ 4636912 h 6407151"/>
              <a:gd name="connsiteX3979" fmla="*/ 7936958 w 11737976"/>
              <a:gd name="connsiteY3979" fmla="*/ 4635671 h 6407151"/>
              <a:gd name="connsiteX3980" fmla="*/ 7931268 w 11737976"/>
              <a:gd name="connsiteY3980" fmla="*/ 4636162 h 6407151"/>
              <a:gd name="connsiteX3981" fmla="*/ 7933961 w 11737976"/>
              <a:gd name="connsiteY3981" fmla="*/ 4641382 h 6407151"/>
              <a:gd name="connsiteX3982" fmla="*/ 7938949 w 11737976"/>
              <a:gd name="connsiteY3982" fmla="*/ 4642839 h 6407151"/>
              <a:gd name="connsiteX3983" fmla="*/ 7938430 w 11737976"/>
              <a:gd name="connsiteY3983" fmla="*/ 4637270 h 6407151"/>
              <a:gd name="connsiteX3984" fmla="*/ 7936958 w 11737976"/>
              <a:gd name="connsiteY3984" fmla="*/ 4635671 h 6407151"/>
              <a:gd name="connsiteX3985" fmla="*/ 7979851 w 11737976"/>
              <a:gd name="connsiteY3985" fmla="*/ 4634402 h 6407151"/>
              <a:gd name="connsiteX3986" fmla="*/ 7978825 w 11737976"/>
              <a:gd name="connsiteY3986" fmla="*/ 4636081 h 6407151"/>
              <a:gd name="connsiteX3987" fmla="*/ 7978093 w 11737976"/>
              <a:gd name="connsiteY3987" fmla="*/ 4640587 h 6407151"/>
              <a:gd name="connsiteX3988" fmla="*/ 7980441 w 11737976"/>
              <a:gd name="connsiteY3988" fmla="*/ 4640055 h 6407151"/>
              <a:gd name="connsiteX3989" fmla="*/ 7988364 w 11737976"/>
              <a:gd name="connsiteY3989" fmla="*/ 4646941 h 6407151"/>
              <a:gd name="connsiteX3990" fmla="*/ 7985287 w 11737976"/>
              <a:gd name="connsiteY3990" fmla="*/ 4651979 h 6407151"/>
              <a:gd name="connsiteX3991" fmla="*/ 8002890 w 11737976"/>
              <a:gd name="connsiteY3991" fmla="*/ 4659565 h 6407151"/>
              <a:gd name="connsiteX3992" fmla="*/ 8005084 w 11737976"/>
              <a:gd name="connsiteY3992" fmla="*/ 4646047 h 6407151"/>
              <a:gd name="connsiteX3993" fmla="*/ 7992762 w 11737976"/>
              <a:gd name="connsiteY3993" fmla="*/ 4643050 h 6407151"/>
              <a:gd name="connsiteX3994" fmla="*/ 7991736 w 11737976"/>
              <a:gd name="connsiteY3994" fmla="*/ 4644729 h 6407151"/>
              <a:gd name="connsiteX3995" fmla="*/ 7988800 w 11737976"/>
              <a:gd name="connsiteY3995" fmla="*/ 4639608 h 6407151"/>
              <a:gd name="connsiteX3996" fmla="*/ 7982492 w 11737976"/>
              <a:gd name="connsiteY3996" fmla="*/ 4636697 h 6407151"/>
              <a:gd name="connsiteX3997" fmla="*/ 7979851 w 11737976"/>
              <a:gd name="connsiteY3997" fmla="*/ 4634402 h 6407151"/>
              <a:gd name="connsiteX3998" fmla="*/ 7765273 w 11737976"/>
              <a:gd name="connsiteY3998" fmla="*/ 4633696 h 6407151"/>
              <a:gd name="connsiteX3999" fmla="*/ 7764144 w 11737976"/>
              <a:gd name="connsiteY3999" fmla="*/ 4635543 h 6407151"/>
              <a:gd name="connsiteX4000" fmla="*/ 7763016 w 11737976"/>
              <a:gd name="connsiteY4000" fmla="*/ 4637391 h 6407151"/>
              <a:gd name="connsiteX4001" fmla="*/ 7764353 w 11737976"/>
              <a:gd name="connsiteY4001" fmla="*/ 4638552 h 6407151"/>
              <a:gd name="connsiteX4002" fmla="*/ 7770826 w 11737976"/>
              <a:gd name="connsiteY4002" fmla="*/ 4641351 h 6407151"/>
              <a:gd name="connsiteX4003" fmla="*/ 7773083 w 11737976"/>
              <a:gd name="connsiteY4003" fmla="*/ 4637655 h 6407151"/>
              <a:gd name="connsiteX4004" fmla="*/ 7771745 w 11737976"/>
              <a:gd name="connsiteY4004" fmla="*/ 4636495 h 6407151"/>
              <a:gd name="connsiteX4005" fmla="*/ 7767945 w 11737976"/>
              <a:gd name="connsiteY4005" fmla="*/ 4636018 h 6407151"/>
              <a:gd name="connsiteX4006" fmla="*/ 7765273 w 11737976"/>
              <a:gd name="connsiteY4006" fmla="*/ 4633696 h 6407151"/>
              <a:gd name="connsiteX4007" fmla="*/ 7831424 w 11737976"/>
              <a:gd name="connsiteY4007" fmla="*/ 4629918 h 6407151"/>
              <a:gd name="connsiteX4008" fmla="*/ 7826044 w 11737976"/>
              <a:gd name="connsiteY4008" fmla="*/ 4632311 h 6407151"/>
              <a:gd name="connsiteX4009" fmla="*/ 7827665 w 11737976"/>
              <a:gd name="connsiteY4009" fmla="*/ 4636076 h 6407151"/>
              <a:gd name="connsiteX4010" fmla="*/ 7830225 w 11737976"/>
              <a:gd name="connsiteY4010" fmla="*/ 4638299 h 6407151"/>
              <a:gd name="connsiteX4011" fmla="*/ 7831505 w 11737976"/>
              <a:gd name="connsiteY4011" fmla="*/ 4639413 h 6407151"/>
              <a:gd name="connsiteX4012" fmla="*/ 7835946 w 11737976"/>
              <a:gd name="connsiteY4012" fmla="*/ 4638559 h 6407151"/>
              <a:gd name="connsiteX4013" fmla="*/ 7835266 w 11737976"/>
              <a:gd name="connsiteY4013" fmla="*/ 4633255 h 6407151"/>
              <a:gd name="connsiteX4014" fmla="*/ 7832705 w 11737976"/>
              <a:gd name="connsiteY4014" fmla="*/ 4631031 h 6407151"/>
              <a:gd name="connsiteX4015" fmla="*/ 7831424 w 11737976"/>
              <a:gd name="connsiteY4015" fmla="*/ 4629918 h 6407151"/>
              <a:gd name="connsiteX4016" fmla="*/ 7939281 w 11737976"/>
              <a:gd name="connsiteY4016" fmla="*/ 4626609 h 6407151"/>
              <a:gd name="connsiteX4017" fmla="*/ 7942450 w 11737976"/>
              <a:gd name="connsiteY4017" fmla="*/ 4627906 h 6407151"/>
              <a:gd name="connsiteX4018" fmla="*/ 7939281 w 11737976"/>
              <a:gd name="connsiteY4018" fmla="*/ 4626609 h 6407151"/>
              <a:gd name="connsiteX4019" fmla="*/ 7803838 w 11737976"/>
              <a:gd name="connsiteY4019" fmla="*/ 4626114 h 6407151"/>
              <a:gd name="connsiteX4020" fmla="*/ 7807285 w 11737976"/>
              <a:gd name="connsiteY4020" fmla="*/ 4630099 h 6407151"/>
              <a:gd name="connsiteX4021" fmla="*/ 7813679 w 11737976"/>
              <a:gd name="connsiteY4021" fmla="*/ 4626749 h 6407151"/>
              <a:gd name="connsiteX4022" fmla="*/ 7803838 w 11737976"/>
              <a:gd name="connsiteY4022" fmla="*/ 4626114 h 6407151"/>
              <a:gd name="connsiteX4023" fmla="*/ 8022834 w 11737976"/>
              <a:gd name="connsiteY4023" fmla="*/ 4624340 h 6407151"/>
              <a:gd name="connsiteX4024" fmla="*/ 8015292 w 11737976"/>
              <a:gd name="connsiteY4024" fmla="*/ 4629470 h 6407151"/>
              <a:gd name="connsiteX4025" fmla="*/ 8025104 w 11737976"/>
              <a:gd name="connsiteY4025" fmla="*/ 4632655 h 6407151"/>
              <a:gd name="connsiteX4026" fmla="*/ 8022834 w 11737976"/>
              <a:gd name="connsiteY4026" fmla="*/ 4624340 h 6407151"/>
              <a:gd name="connsiteX4027" fmla="*/ 3755067 w 11737976"/>
              <a:gd name="connsiteY4027" fmla="*/ 4620350 h 6407151"/>
              <a:gd name="connsiteX4028" fmla="*/ 3753012 w 11737976"/>
              <a:gd name="connsiteY4028" fmla="*/ 4626786 h 6407151"/>
              <a:gd name="connsiteX4029" fmla="*/ 3763127 w 11737976"/>
              <a:gd name="connsiteY4029" fmla="*/ 4625515 h 6407151"/>
              <a:gd name="connsiteX4030" fmla="*/ 3760223 w 11737976"/>
              <a:gd name="connsiteY4030" fmla="*/ 4622019 h 6407151"/>
              <a:gd name="connsiteX4031" fmla="*/ 3755067 w 11737976"/>
              <a:gd name="connsiteY4031" fmla="*/ 4620350 h 6407151"/>
              <a:gd name="connsiteX4032" fmla="*/ 3728263 w 11737976"/>
              <a:gd name="connsiteY4032" fmla="*/ 4615741 h 6407151"/>
              <a:gd name="connsiteX4033" fmla="*/ 3718028 w 11737976"/>
              <a:gd name="connsiteY4033" fmla="*/ 4616771 h 6407151"/>
              <a:gd name="connsiteX4034" fmla="*/ 3714177 w 11737976"/>
              <a:gd name="connsiteY4034" fmla="*/ 4631667 h 6407151"/>
              <a:gd name="connsiteX4035" fmla="*/ 3736831 w 11737976"/>
              <a:gd name="connsiteY4035" fmla="*/ 4628820 h 6407151"/>
              <a:gd name="connsiteX4036" fmla="*/ 3728263 w 11737976"/>
              <a:gd name="connsiteY4036" fmla="*/ 4615741 h 6407151"/>
              <a:gd name="connsiteX4037" fmla="*/ 7916286 w 11737976"/>
              <a:gd name="connsiteY4037" fmla="*/ 4615065 h 6407151"/>
              <a:gd name="connsiteX4038" fmla="*/ 7910307 w 11737976"/>
              <a:gd name="connsiteY4038" fmla="*/ 4623615 h 6407151"/>
              <a:gd name="connsiteX4039" fmla="*/ 7916286 w 11737976"/>
              <a:gd name="connsiteY4039" fmla="*/ 4615065 h 6407151"/>
              <a:gd name="connsiteX4040" fmla="*/ 7907542 w 11737976"/>
              <a:gd name="connsiteY4040" fmla="*/ 4610294 h 6407151"/>
              <a:gd name="connsiteX4041" fmla="*/ 7905436 w 11737976"/>
              <a:gd name="connsiteY4041" fmla="*/ 4613741 h 6407151"/>
              <a:gd name="connsiteX4042" fmla="*/ 7904383 w 11737976"/>
              <a:gd name="connsiteY4042" fmla="*/ 4615465 h 6407151"/>
              <a:gd name="connsiteX4043" fmla="*/ 7901789 w 11737976"/>
              <a:gd name="connsiteY4043" fmla="*/ 4613211 h 6407151"/>
              <a:gd name="connsiteX4044" fmla="*/ 7900491 w 11737976"/>
              <a:gd name="connsiteY4044" fmla="*/ 4612084 h 6407151"/>
              <a:gd name="connsiteX4045" fmla="*/ 7899438 w 11737976"/>
              <a:gd name="connsiteY4045" fmla="*/ 4613807 h 6407151"/>
              <a:gd name="connsiteX4046" fmla="*/ 7898385 w 11737976"/>
              <a:gd name="connsiteY4046" fmla="*/ 4615531 h 6407151"/>
              <a:gd name="connsiteX4047" fmla="*/ 7899683 w 11737976"/>
              <a:gd name="connsiteY4047" fmla="*/ 4616660 h 6407151"/>
              <a:gd name="connsiteX4048" fmla="*/ 7904627 w 11737976"/>
              <a:gd name="connsiteY4048" fmla="*/ 4618317 h 6407151"/>
              <a:gd name="connsiteX4049" fmla="*/ 7907785 w 11737976"/>
              <a:gd name="connsiteY4049" fmla="*/ 4613144 h 6407151"/>
              <a:gd name="connsiteX4050" fmla="*/ 7907542 w 11737976"/>
              <a:gd name="connsiteY4050" fmla="*/ 4610294 h 6407151"/>
              <a:gd name="connsiteX4051" fmla="*/ 8132448 w 11737976"/>
              <a:gd name="connsiteY4051" fmla="*/ 4609692 h 6407151"/>
              <a:gd name="connsiteX4052" fmla="*/ 8130098 w 11737976"/>
              <a:gd name="connsiteY4052" fmla="*/ 4610289 h 6407151"/>
              <a:gd name="connsiteX4053" fmla="*/ 8127748 w 11737976"/>
              <a:gd name="connsiteY4053" fmla="*/ 4610886 h 6407151"/>
              <a:gd name="connsiteX4054" fmla="*/ 8125642 w 11737976"/>
              <a:gd name="connsiteY4054" fmla="*/ 4614334 h 6407151"/>
              <a:gd name="connsiteX4055" fmla="*/ 8125409 w 11737976"/>
              <a:gd name="connsiteY4055" fmla="*/ 4615121 h 6407151"/>
              <a:gd name="connsiteX4056" fmla="*/ 8126939 w 11737976"/>
              <a:gd name="connsiteY4056" fmla="*/ 4615460 h 6407151"/>
              <a:gd name="connsiteX4057" fmla="*/ 8130586 w 11737976"/>
              <a:gd name="connsiteY4057" fmla="*/ 4615992 h 6407151"/>
              <a:gd name="connsiteX4058" fmla="*/ 8132692 w 11737976"/>
              <a:gd name="connsiteY4058" fmla="*/ 4612542 h 6407151"/>
              <a:gd name="connsiteX4059" fmla="*/ 8132448 w 11737976"/>
              <a:gd name="connsiteY4059" fmla="*/ 4609692 h 6407151"/>
              <a:gd name="connsiteX4060" fmla="*/ 8004563 w 11737976"/>
              <a:gd name="connsiteY4060" fmla="*/ 4607186 h 6407151"/>
              <a:gd name="connsiteX4061" fmla="*/ 8005805 w 11737976"/>
              <a:gd name="connsiteY4061" fmla="*/ 4615717 h 6407151"/>
              <a:gd name="connsiteX4062" fmla="*/ 8012870 w 11737976"/>
              <a:gd name="connsiteY4062" fmla="*/ 4619588 h 6407151"/>
              <a:gd name="connsiteX4063" fmla="*/ 8013642 w 11737976"/>
              <a:gd name="connsiteY4063" fmla="*/ 4615075 h 6407151"/>
              <a:gd name="connsiteX4064" fmla="*/ 8016744 w 11737976"/>
              <a:gd name="connsiteY4064" fmla="*/ 4609996 h 6407151"/>
              <a:gd name="connsiteX4065" fmla="*/ 8004563 w 11737976"/>
              <a:gd name="connsiteY4065" fmla="*/ 4607186 h 6407151"/>
              <a:gd name="connsiteX4066" fmla="*/ 3792570 w 11737976"/>
              <a:gd name="connsiteY4066" fmla="*/ 4607173 h 6407151"/>
              <a:gd name="connsiteX4067" fmla="*/ 3786500 w 11737976"/>
              <a:gd name="connsiteY4067" fmla="*/ 4607936 h 6407151"/>
              <a:gd name="connsiteX4068" fmla="*/ 3785376 w 11737976"/>
              <a:gd name="connsiteY4068" fmla="*/ 4622719 h 6407151"/>
              <a:gd name="connsiteX4069" fmla="*/ 3791444 w 11737976"/>
              <a:gd name="connsiteY4069" fmla="*/ 4621958 h 6407151"/>
              <a:gd name="connsiteX4070" fmla="*/ 3792570 w 11737976"/>
              <a:gd name="connsiteY4070" fmla="*/ 4607173 h 6407151"/>
              <a:gd name="connsiteX4071" fmla="*/ 7930353 w 11737976"/>
              <a:gd name="connsiteY4071" fmla="*/ 4602202 h 6407151"/>
              <a:gd name="connsiteX4072" fmla="*/ 7917064 w 11737976"/>
              <a:gd name="connsiteY4072" fmla="*/ 4610956 h 6407151"/>
              <a:gd name="connsiteX4073" fmla="*/ 7925699 w 11737976"/>
              <a:gd name="connsiteY4073" fmla="*/ 4626073 h 6407151"/>
              <a:gd name="connsiteX4074" fmla="*/ 7939273 w 11737976"/>
              <a:gd name="connsiteY4074" fmla="*/ 4620105 h 6407151"/>
              <a:gd name="connsiteX4075" fmla="*/ 7949808 w 11737976"/>
              <a:gd name="connsiteY4075" fmla="*/ 4619110 h 6407151"/>
              <a:gd name="connsiteX4076" fmla="*/ 7953131 w 11737976"/>
              <a:gd name="connsiteY4076" fmla="*/ 4616921 h 6407151"/>
              <a:gd name="connsiteX4077" fmla="*/ 7951832 w 11737976"/>
              <a:gd name="connsiteY4077" fmla="*/ 4615794 h 6407151"/>
              <a:gd name="connsiteX4078" fmla="*/ 7950536 w 11737976"/>
              <a:gd name="connsiteY4078" fmla="*/ 4614667 h 6407151"/>
              <a:gd name="connsiteX4079" fmla="*/ 7940000 w 11737976"/>
              <a:gd name="connsiteY4079" fmla="*/ 4615663 h 6407151"/>
              <a:gd name="connsiteX4080" fmla="*/ 7941013 w 11737976"/>
              <a:gd name="connsiteY4080" fmla="*/ 4614003 h 6407151"/>
              <a:gd name="connsiteX4081" fmla="*/ 7940729 w 11737976"/>
              <a:gd name="connsiteY4081" fmla="*/ 4611220 h 6407151"/>
              <a:gd name="connsiteX4082" fmla="*/ 7930353 w 11737976"/>
              <a:gd name="connsiteY4082" fmla="*/ 4602202 h 6407151"/>
              <a:gd name="connsiteX4083" fmla="*/ 7858769 w 11737976"/>
              <a:gd name="connsiteY4083" fmla="*/ 4602194 h 6407151"/>
              <a:gd name="connsiteX4084" fmla="*/ 7853314 w 11737976"/>
              <a:gd name="connsiteY4084" fmla="*/ 4607467 h 6407151"/>
              <a:gd name="connsiteX4085" fmla="*/ 7857204 w 11737976"/>
              <a:gd name="connsiteY4085" fmla="*/ 4610849 h 6407151"/>
              <a:gd name="connsiteX4086" fmla="*/ 7860402 w 11737976"/>
              <a:gd name="connsiteY4086" fmla="*/ 4605615 h 6407151"/>
              <a:gd name="connsiteX4087" fmla="*/ 7858769 w 11737976"/>
              <a:gd name="connsiteY4087" fmla="*/ 4602194 h 6407151"/>
              <a:gd name="connsiteX4088" fmla="*/ 7975580 w 11737976"/>
              <a:gd name="connsiteY4088" fmla="*/ 4599672 h 6407151"/>
              <a:gd name="connsiteX4089" fmla="*/ 7970104 w 11737976"/>
              <a:gd name="connsiteY4089" fmla="*/ 4605386 h 6407151"/>
              <a:gd name="connsiteX4090" fmla="*/ 7968807 w 11737976"/>
              <a:gd name="connsiteY4090" fmla="*/ 4604258 h 6407151"/>
              <a:gd name="connsiteX4091" fmla="*/ 7966214 w 11737976"/>
              <a:gd name="connsiteY4091" fmla="*/ 4602004 h 6407151"/>
              <a:gd name="connsiteX4092" fmla="*/ 7963872 w 11737976"/>
              <a:gd name="connsiteY4092" fmla="*/ 4602587 h 6407151"/>
              <a:gd name="connsiteX4093" fmla="*/ 7961529 w 11737976"/>
              <a:gd name="connsiteY4093" fmla="*/ 4603171 h 6407151"/>
              <a:gd name="connsiteX4094" fmla="*/ 7961782 w 11737976"/>
              <a:gd name="connsiteY4094" fmla="*/ 4606008 h 6407151"/>
              <a:gd name="connsiteX4095" fmla="*/ 7964376 w 11737976"/>
              <a:gd name="connsiteY4095" fmla="*/ 4608261 h 6407151"/>
              <a:gd name="connsiteX4096" fmla="*/ 7966717 w 11737976"/>
              <a:gd name="connsiteY4096" fmla="*/ 4607680 h 6407151"/>
              <a:gd name="connsiteX4097" fmla="*/ 7965924 w 11737976"/>
              <a:gd name="connsiteY4097" fmla="*/ 4612227 h 6407151"/>
              <a:gd name="connsiteX4098" fmla="*/ 7964880 w 11737976"/>
              <a:gd name="connsiteY4098" fmla="*/ 4613937 h 6407151"/>
              <a:gd name="connsiteX4099" fmla="*/ 7963583 w 11737976"/>
              <a:gd name="connsiteY4099" fmla="*/ 4612810 h 6407151"/>
              <a:gd name="connsiteX4100" fmla="*/ 7961494 w 11737976"/>
              <a:gd name="connsiteY4100" fmla="*/ 4616230 h 6407151"/>
              <a:gd name="connsiteX4101" fmla="*/ 7961746 w 11737976"/>
              <a:gd name="connsiteY4101" fmla="*/ 4619068 h 6407151"/>
              <a:gd name="connsiteX4102" fmla="*/ 7964088 w 11737976"/>
              <a:gd name="connsiteY4102" fmla="*/ 4618484 h 6407151"/>
              <a:gd name="connsiteX4103" fmla="*/ 7965386 w 11737976"/>
              <a:gd name="connsiteY4103" fmla="*/ 4619612 h 6407151"/>
              <a:gd name="connsiteX4104" fmla="*/ 7965637 w 11737976"/>
              <a:gd name="connsiteY4104" fmla="*/ 4622449 h 6407151"/>
              <a:gd name="connsiteX4105" fmla="*/ 7963296 w 11737976"/>
              <a:gd name="connsiteY4105" fmla="*/ 4623032 h 6407151"/>
              <a:gd name="connsiteX4106" fmla="*/ 7958864 w 11737976"/>
              <a:gd name="connsiteY4106" fmla="*/ 4627036 h 6407151"/>
              <a:gd name="connsiteX4107" fmla="*/ 7956774 w 11737976"/>
              <a:gd name="connsiteY4107" fmla="*/ 4630456 h 6407151"/>
              <a:gd name="connsiteX4108" fmla="*/ 7960413 w 11737976"/>
              <a:gd name="connsiteY4108" fmla="*/ 4631000 h 6407151"/>
              <a:gd name="connsiteX4109" fmla="*/ 7963800 w 11737976"/>
              <a:gd name="connsiteY4109" fmla="*/ 4628707 h 6407151"/>
              <a:gd name="connsiteX4110" fmla="*/ 7967186 w 11737976"/>
              <a:gd name="connsiteY4110" fmla="*/ 4626414 h 6407151"/>
              <a:gd name="connsiteX4111" fmla="*/ 7968231 w 11737976"/>
              <a:gd name="connsiteY4111" fmla="*/ 4624703 h 6407151"/>
              <a:gd name="connsiteX4112" fmla="*/ 7969275 w 11737976"/>
              <a:gd name="connsiteY4112" fmla="*/ 4622994 h 6407151"/>
              <a:gd name="connsiteX4113" fmla="*/ 7968771 w 11737976"/>
              <a:gd name="connsiteY4113" fmla="*/ 4617319 h 6407151"/>
              <a:gd name="connsiteX4114" fmla="*/ 7971113 w 11737976"/>
              <a:gd name="connsiteY4114" fmla="*/ 4616735 h 6407151"/>
              <a:gd name="connsiteX4115" fmla="*/ 7979939 w 11737976"/>
              <a:gd name="connsiteY4115" fmla="*/ 4621787 h 6407151"/>
              <a:gd name="connsiteX4116" fmla="*/ 7983326 w 11737976"/>
              <a:gd name="connsiteY4116" fmla="*/ 4619495 h 6407151"/>
              <a:gd name="connsiteX4117" fmla="*/ 7983073 w 11737976"/>
              <a:gd name="connsiteY4117" fmla="*/ 4616655 h 6407151"/>
              <a:gd name="connsiteX4118" fmla="*/ 7981778 w 11737976"/>
              <a:gd name="connsiteY4118" fmla="*/ 4615530 h 6407151"/>
              <a:gd name="connsiteX4119" fmla="*/ 7974246 w 11737976"/>
              <a:gd name="connsiteY4119" fmla="*/ 4611604 h 6407151"/>
              <a:gd name="connsiteX4120" fmla="*/ 7971905 w 11737976"/>
              <a:gd name="connsiteY4120" fmla="*/ 4612188 h 6407151"/>
              <a:gd name="connsiteX4121" fmla="*/ 7972698 w 11737976"/>
              <a:gd name="connsiteY4121" fmla="*/ 4607639 h 6407151"/>
              <a:gd name="connsiteX4122" fmla="*/ 7975040 w 11737976"/>
              <a:gd name="connsiteY4122" fmla="*/ 4607056 h 6407151"/>
              <a:gd name="connsiteX4123" fmla="*/ 7976877 w 11737976"/>
              <a:gd name="connsiteY4123" fmla="*/ 4600798 h 6407151"/>
              <a:gd name="connsiteX4124" fmla="*/ 7975580 w 11737976"/>
              <a:gd name="connsiteY4124" fmla="*/ 4599672 h 6407151"/>
              <a:gd name="connsiteX4125" fmla="*/ 8046478 w 11737976"/>
              <a:gd name="connsiteY4125" fmla="*/ 4597190 h 6407151"/>
              <a:gd name="connsiteX4126" fmla="*/ 8043202 w 11737976"/>
              <a:gd name="connsiteY4126" fmla="*/ 4599245 h 6407151"/>
              <a:gd name="connsiteX4127" fmla="*/ 8043595 w 11737976"/>
              <a:gd name="connsiteY4127" fmla="*/ 4603569 h 6407151"/>
              <a:gd name="connsiteX4128" fmla="*/ 8049121 w 11737976"/>
              <a:gd name="connsiteY4128" fmla="*/ 4599486 h 6407151"/>
              <a:gd name="connsiteX4129" fmla="*/ 8046478 w 11737976"/>
              <a:gd name="connsiteY4129" fmla="*/ 4597190 h 6407151"/>
              <a:gd name="connsiteX4130" fmla="*/ 7895441 w 11737976"/>
              <a:gd name="connsiteY4130" fmla="*/ 4596949 h 6407151"/>
              <a:gd name="connsiteX4131" fmla="*/ 7891062 w 11737976"/>
              <a:gd name="connsiteY4131" fmla="*/ 4599153 h 6407151"/>
              <a:gd name="connsiteX4132" fmla="*/ 7889047 w 11737976"/>
              <a:gd name="connsiteY4132" fmla="*/ 4607416 h 6407151"/>
              <a:gd name="connsiteX4133" fmla="*/ 7893564 w 11737976"/>
              <a:gd name="connsiteY4133" fmla="*/ 4603331 h 6407151"/>
              <a:gd name="connsiteX4134" fmla="*/ 7895441 w 11737976"/>
              <a:gd name="connsiteY4134" fmla="*/ 4596949 h 6407151"/>
              <a:gd name="connsiteX4135" fmla="*/ 7880552 w 11737976"/>
              <a:gd name="connsiteY4135" fmla="*/ 4595084 h 6407151"/>
              <a:gd name="connsiteX4136" fmla="*/ 7878483 w 11737976"/>
              <a:gd name="connsiteY4136" fmla="*/ 4598472 h 6407151"/>
              <a:gd name="connsiteX4137" fmla="*/ 7878769 w 11737976"/>
              <a:gd name="connsiteY4137" fmla="*/ 4601313 h 6407151"/>
              <a:gd name="connsiteX4138" fmla="*/ 7882444 w 11737976"/>
              <a:gd name="connsiteY4138" fmla="*/ 4601913 h 6407151"/>
              <a:gd name="connsiteX4139" fmla="*/ 7884799 w 11737976"/>
              <a:gd name="connsiteY4139" fmla="*/ 4601368 h 6407151"/>
              <a:gd name="connsiteX4140" fmla="*/ 7887154 w 11737976"/>
              <a:gd name="connsiteY4140" fmla="*/ 4600823 h 6407151"/>
              <a:gd name="connsiteX4141" fmla="*/ 7886868 w 11737976"/>
              <a:gd name="connsiteY4141" fmla="*/ 4597982 h 6407151"/>
              <a:gd name="connsiteX4142" fmla="*/ 7884227 w 11737976"/>
              <a:gd name="connsiteY4142" fmla="*/ 4595686 h 6407151"/>
              <a:gd name="connsiteX4143" fmla="*/ 7880552 w 11737976"/>
              <a:gd name="connsiteY4143" fmla="*/ 4595084 h 6407151"/>
              <a:gd name="connsiteX4144" fmla="*/ 7992800 w 11737976"/>
              <a:gd name="connsiteY4144" fmla="*/ 4594135 h 6407151"/>
              <a:gd name="connsiteX4145" fmla="*/ 7988662 w 11737976"/>
              <a:gd name="connsiteY4145" fmla="*/ 4600908 h 6407151"/>
              <a:gd name="connsiteX4146" fmla="*/ 7995986 w 11737976"/>
              <a:gd name="connsiteY4146" fmla="*/ 4604680 h 6407151"/>
              <a:gd name="connsiteX4147" fmla="*/ 7992800 w 11737976"/>
              <a:gd name="connsiteY4147" fmla="*/ 4594135 h 6407151"/>
              <a:gd name="connsiteX4148" fmla="*/ 3950336 w 11737976"/>
              <a:gd name="connsiteY4148" fmla="*/ 4587347 h 6407151"/>
              <a:gd name="connsiteX4149" fmla="*/ 3938199 w 11737976"/>
              <a:gd name="connsiteY4149" fmla="*/ 4588872 h 6407151"/>
              <a:gd name="connsiteX4150" fmla="*/ 3937074 w 11737976"/>
              <a:gd name="connsiteY4150" fmla="*/ 4603657 h 6407151"/>
              <a:gd name="connsiteX4151" fmla="*/ 3949210 w 11737976"/>
              <a:gd name="connsiteY4151" fmla="*/ 4602132 h 6407151"/>
              <a:gd name="connsiteX4152" fmla="*/ 3950336 w 11737976"/>
              <a:gd name="connsiteY4152" fmla="*/ 4587347 h 6407151"/>
              <a:gd name="connsiteX4153" fmla="*/ 7982674 w 11737976"/>
              <a:gd name="connsiteY4153" fmla="*/ 4585100 h 6407151"/>
              <a:gd name="connsiteX4154" fmla="*/ 7982804 w 11737976"/>
              <a:gd name="connsiteY4154" fmla="*/ 4588040 h 6407151"/>
              <a:gd name="connsiteX4155" fmla="*/ 7981806 w 11737976"/>
              <a:gd name="connsiteY4155" fmla="*/ 4592829 h 6407151"/>
              <a:gd name="connsiteX4156" fmla="*/ 7983063 w 11737976"/>
              <a:gd name="connsiteY4156" fmla="*/ 4593921 h 6407151"/>
              <a:gd name="connsiteX4157" fmla="*/ 7985320 w 11737976"/>
              <a:gd name="connsiteY4157" fmla="*/ 4590227 h 6407151"/>
              <a:gd name="connsiteX4158" fmla="*/ 7983933 w 11737976"/>
              <a:gd name="connsiteY4158" fmla="*/ 4586193 h 6407151"/>
              <a:gd name="connsiteX4159" fmla="*/ 7982674 w 11737976"/>
              <a:gd name="connsiteY4159" fmla="*/ 4585100 h 6407151"/>
              <a:gd name="connsiteX4160" fmla="*/ 7915400 w 11737976"/>
              <a:gd name="connsiteY4160" fmla="*/ 4584133 h 6407151"/>
              <a:gd name="connsiteX4161" fmla="*/ 7914378 w 11737976"/>
              <a:gd name="connsiteY4161" fmla="*/ 4585803 h 6407151"/>
              <a:gd name="connsiteX4162" fmla="*/ 7913358 w 11737976"/>
              <a:gd name="connsiteY4162" fmla="*/ 4587475 h 6407151"/>
              <a:gd name="connsiteX4163" fmla="*/ 7909822 w 11737976"/>
              <a:gd name="connsiteY4163" fmla="*/ 4586960 h 6407151"/>
              <a:gd name="connsiteX4164" fmla="*/ 7906522 w 11737976"/>
              <a:gd name="connsiteY4164" fmla="*/ 4589209 h 6407151"/>
              <a:gd name="connsiteX4165" fmla="*/ 7906996 w 11737976"/>
              <a:gd name="connsiteY4165" fmla="*/ 4594738 h 6407151"/>
              <a:gd name="connsiteX4166" fmla="*/ 7910532 w 11737976"/>
              <a:gd name="connsiteY4166" fmla="*/ 4595252 h 6407151"/>
              <a:gd name="connsiteX4167" fmla="*/ 7912811 w 11737976"/>
              <a:gd name="connsiteY4167" fmla="*/ 4594674 h 6407151"/>
              <a:gd name="connsiteX4168" fmla="*/ 7915325 w 11737976"/>
              <a:gd name="connsiteY4168" fmla="*/ 4596860 h 6407151"/>
              <a:gd name="connsiteX4169" fmla="*/ 7916583 w 11737976"/>
              <a:gd name="connsiteY4169" fmla="*/ 4597952 h 6407151"/>
              <a:gd name="connsiteX4170" fmla="*/ 7918861 w 11737976"/>
              <a:gd name="connsiteY4170" fmla="*/ 4597375 h 6407151"/>
              <a:gd name="connsiteX4171" fmla="*/ 7919646 w 11737976"/>
              <a:gd name="connsiteY4171" fmla="*/ 4592939 h 6407151"/>
              <a:gd name="connsiteX4172" fmla="*/ 7916895 w 11737976"/>
              <a:gd name="connsiteY4172" fmla="*/ 4587989 h 6407151"/>
              <a:gd name="connsiteX4173" fmla="*/ 7914616 w 11737976"/>
              <a:gd name="connsiteY4173" fmla="*/ 4588567 h 6407151"/>
              <a:gd name="connsiteX4174" fmla="*/ 7915636 w 11737976"/>
              <a:gd name="connsiteY4174" fmla="*/ 4586896 h 6407151"/>
              <a:gd name="connsiteX4175" fmla="*/ 7915400 w 11737976"/>
              <a:gd name="connsiteY4175" fmla="*/ 4584133 h 6407151"/>
              <a:gd name="connsiteX4176" fmla="*/ 8084048 w 11737976"/>
              <a:gd name="connsiteY4176" fmla="*/ 4578375 h 6407151"/>
              <a:gd name="connsiteX4177" fmla="*/ 8081684 w 11737976"/>
              <a:gd name="connsiteY4177" fmla="*/ 4578866 h 6407151"/>
              <a:gd name="connsiteX4178" fmla="*/ 8079321 w 11737976"/>
              <a:gd name="connsiteY4178" fmla="*/ 4579357 h 6407151"/>
              <a:gd name="connsiteX4179" fmla="*/ 8079652 w 11737976"/>
              <a:gd name="connsiteY4179" fmla="*/ 4582190 h 6407151"/>
              <a:gd name="connsiteX4180" fmla="*/ 8081001 w 11737976"/>
              <a:gd name="connsiteY4180" fmla="*/ 4583361 h 6407151"/>
              <a:gd name="connsiteX4181" fmla="*/ 8081332 w 11737976"/>
              <a:gd name="connsiteY4181" fmla="*/ 4586194 h 6407151"/>
              <a:gd name="connsiteX4182" fmla="*/ 8077953 w 11737976"/>
              <a:gd name="connsiteY4182" fmla="*/ 4588349 h 6407151"/>
              <a:gd name="connsiteX4183" fmla="*/ 8078286 w 11737976"/>
              <a:gd name="connsiteY4183" fmla="*/ 4591182 h 6407151"/>
              <a:gd name="connsiteX4184" fmla="*/ 8083696 w 11737976"/>
              <a:gd name="connsiteY4184" fmla="*/ 4585704 h 6407151"/>
              <a:gd name="connsiteX4185" fmla="*/ 8086389 w 11737976"/>
              <a:gd name="connsiteY4185" fmla="*/ 4588046 h 6407151"/>
              <a:gd name="connsiteX4186" fmla="*/ 8090784 w 11737976"/>
              <a:gd name="connsiteY4186" fmla="*/ 4584229 h 6407151"/>
              <a:gd name="connsiteX4187" fmla="*/ 8091467 w 11737976"/>
              <a:gd name="connsiteY4187" fmla="*/ 4579733 h 6407151"/>
              <a:gd name="connsiteX4188" fmla="*/ 8085395 w 11737976"/>
              <a:gd name="connsiteY4188" fmla="*/ 4579547 h 6407151"/>
              <a:gd name="connsiteX4189" fmla="*/ 8084048 w 11737976"/>
              <a:gd name="connsiteY4189" fmla="*/ 4578375 h 6407151"/>
              <a:gd name="connsiteX4190" fmla="*/ 8184653 w 11737976"/>
              <a:gd name="connsiteY4190" fmla="*/ 4570324 h 6407151"/>
              <a:gd name="connsiteX4191" fmla="*/ 8181830 w 11737976"/>
              <a:gd name="connsiteY4191" fmla="*/ 4574088 h 6407151"/>
              <a:gd name="connsiteX4192" fmla="*/ 8184056 w 11737976"/>
              <a:gd name="connsiteY4192" fmla="*/ 4580900 h 6407151"/>
              <a:gd name="connsiteX4193" fmla="*/ 8188092 w 11737976"/>
              <a:gd name="connsiteY4193" fmla="*/ 4580946 h 6407151"/>
              <a:gd name="connsiteX4194" fmla="*/ 8184653 w 11737976"/>
              <a:gd name="connsiteY4194" fmla="*/ 4570324 h 6407151"/>
              <a:gd name="connsiteX4195" fmla="*/ 7959940 w 11737976"/>
              <a:gd name="connsiteY4195" fmla="*/ 4563223 h 6407151"/>
              <a:gd name="connsiteX4196" fmla="*/ 7957872 w 11737976"/>
              <a:gd name="connsiteY4196" fmla="*/ 4566608 h 6407151"/>
              <a:gd name="connsiteX4197" fmla="*/ 7959477 w 11737976"/>
              <a:gd name="connsiteY4197" fmla="*/ 4570597 h 6407151"/>
              <a:gd name="connsiteX4198" fmla="*/ 7961834 w 11737976"/>
              <a:gd name="connsiteY4198" fmla="*/ 4570051 h 6407151"/>
              <a:gd name="connsiteX4199" fmla="*/ 7963153 w 11737976"/>
              <a:gd name="connsiteY4199" fmla="*/ 4571199 h 6407151"/>
              <a:gd name="connsiteX4200" fmla="*/ 7965508 w 11737976"/>
              <a:gd name="connsiteY4200" fmla="*/ 4570653 h 6407151"/>
              <a:gd name="connsiteX4201" fmla="*/ 7966256 w 11737976"/>
              <a:gd name="connsiteY4201" fmla="*/ 4566119 h 6407151"/>
              <a:gd name="connsiteX4202" fmla="*/ 7964935 w 11737976"/>
              <a:gd name="connsiteY4202" fmla="*/ 4564972 h 6407151"/>
              <a:gd name="connsiteX4203" fmla="*/ 7959940 w 11737976"/>
              <a:gd name="connsiteY4203" fmla="*/ 4563223 h 6407151"/>
              <a:gd name="connsiteX4204" fmla="*/ 7949465 w 11737976"/>
              <a:gd name="connsiteY4204" fmla="*/ 4562477 h 6407151"/>
              <a:gd name="connsiteX4205" fmla="*/ 7949668 w 11737976"/>
              <a:gd name="connsiteY4205" fmla="*/ 4566299 h 6407151"/>
              <a:gd name="connsiteX4206" fmla="*/ 7955230 w 11737976"/>
              <a:gd name="connsiteY4206" fmla="*/ 4563842 h 6407151"/>
              <a:gd name="connsiteX4207" fmla="*/ 7949465 w 11737976"/>
              <a:gd name="connsiteY4207" fmla="*/ 4562477 h 6407151"/>
              <a:gd name="connsiteX4208" fmla="*/ 8162229 w 11737976"/>
              <a:gd name="connsiteY4208" fmla="*/ 4558282 h 6407151"/>
              <a:gd name="connsiteX4209" fmla="*/ 8156962 w 11737976"/>
              <a:gd name="connsiteY4209" fmla="*/ 4566901 h 6407151"/>
              <a:gd name="connsiteX4210" fmla="*/ 8160734 w 11737976"/>
              <a:gd name="connsiteY4210" fmla="*/ 4570180 h 6407151"/>
              <a:gd name="connsiteX4211" fmla="*/ 8162229 w 11737976"/>
              <a:gd name="connsiteY4211" fmla="*/ 4558282 h 6407151"/>
              <a:gd name="connsiteX4212" fmla="*/ 8003237 w 11737976"/>
              <a:gd name="connsiteY4212" fmla="*/ 4554192 h 6407151"/>
              <a:gd name="connsiteX4213" fmla="*/ 7996382 w 11737976"/>
              <a:gd name="connsiteY4213" fmla="*/ 4558329 h 6407151"/>
              <a:gd name="connsiteX4214" fmla="*/ 7993827 w 11737976"/>
              <a:gd name="connsiteY4214" fmla="*/ 4559262 h 6407151"/>
              <a:gd name="connsiteX4215" fmla="*/ 7994028 w 11737976"/>
              <a:gd name="connsiteY4215" fmla="*/ 4556468 h 6407151"/>
              <a:gd name="connsiteX4216" fmla="*/ 7993798 w 11737976"/>
              <a:gd name="connsiteY4216" fmla="*/ 4559273 h 6407151"/>
              <a:gd name="connsiteX4217" fmla="*/ 7993827 w 11737976"/>
              <a:gd name="connsiteY4217" fmla="*/ 4559262 h 6407151"/>
              <a:gd name="connsiteX4218" fmla="*/ 7993631 w 11737976"/>
              <a:gd name="connsiteY4218" fmla="*/ 4561996 h 6407151"/>
              <a:gd name="connsiteX4219" fmla="*/ 8001811 w 11737976"/>
              <a:gd name="connsiteY4219" fmla="*/ 4563230 h 6407151"/>
              <a:gd name="connsiteX4220" fmla="*/ 8003638 w 11737976"/>
              <a:gd name="connsiteY4220" fmla="*/ 4556989 h 6407151"/>
              <a:gd name="connsiteX4221" fmla="*/ 8003237 w 11737976"/>
              <a:gd name="connsiteY4221" fmla="*/ 4554192 h 6407151"/>
              <a:gd name="connsiteX4222" fmla="*/ 8047180 w 11737976"/>
              <a:gd name="connsiteY4222" fmla="*/ 4553688 h 6407151"/>
              <a:gd name="connsiteX4223" fmla="*/ 8045223 w 11737976"/>
              <a:gd name="connsiteY4223" fmla="*/ 4556890 h 6407151"/>
              <a:gd name="connsiteX4224" fmla="*/ 8045020 w 11737976"/>
              <a:gd name="connsiteY4224" fmla="*/ 4557632 h 6407151"/>
              <a:gd name="connsiteX4225" fmla="*/ 8046527 w 11737976"/>
              <a:gd name="connsiteY4225" fmla="*/ 4558023 h 6407151"/>
              <a:gd name="connsiteX4226" fmla="*/ 8060544 w 11737976"/>
              <a:gd name="connsiteY4226" fmla="*/ 4567753 h 6407151"/>
              <a:gd name="connsiteX4227" fmla="*/ 8064782 w 11737976"/>
              <a:gd name="connsiteY4227" fmla="*/ 4573887 h 6407151"/>
              <a:gd name="connsiteX4228" fmla="*/ 8068043 w 11737976"/>
              <a:gd name="connsiteY4228" fmla="*/ 4571818 h 6407151"/>
              <a:gd name="connsiteX4229" fmla="*/ 8067717 w 11737976"/>
              <a:gd name="connsiteY4229" fmla="*/ 4569084 h 6407151"/>
              <a:gd name="connsiteX4230" fmla="*/ 8062500 w 11737976"/>
              <a:gd name="connsiteY4230" fmla="*/ 4564550 h 6407151"/>
              <a:gd name="connsiteX4231" fmla="*/ 8056959 w 11737976"/>
              <a:gd name="connsiteY4231" fmla="*/ 4557285 h 6407151"/>
              <a:gd name="connsiteX4232" fmla="*/ 8047180 w 11737976"/>
              <a:gd name="connsiteY4232" fmla="*/ 4553688 h 6407151"/>
              <a:gd name="connsiteX4233" fmla="*/ 7933886 w 11737976"/>
              <a:gd name="connsiteY4233" fmla="*/ 4553634 h 6407151"/>
              <a:gd name="connsiteX4234" fmla="*/ 7930608 w 11737976"/>
              <a:gd name="connsiteY4234" fmla="*/ 4555688 h 6407151"/>
              <a:gd name="connsiteX4235" fmla="*/ 7929974 w 11737976"/>
              <a:gd name="connsiteY4235" fmla="*/ 4560038 h 6407151"/>
              <a:gd name="connsiteX4236" fmla="*/ 7934912 w 11737976"/>
              <a:gd name="connsiteY4236" fmla="*/ 4561880 h 6407151"/>
              <a:gd name="connsiteX4237" fmla="*/ 7937847 w 11737976"/>
              <a:gd name="connsiteY4237" fmla="*/ 4557077 h 6407151"/>
              <a:gd name="connsiteX4238" fmla="*/ 7937503 w 11737976"/>
              <a:gd name="connsiteY4238" fmla="*/ 4554329 h 6407151"/>
              <a:gd name="connsiteX4239" fmla="*/ 7933886 w 11737976"/>
              <a:gd name="connsiteY4239" fmla="*/ 4553634 h 6407151"/>
              <a:gd name="connsiteX4240" fmla="*/ 8173299 w 11737976"/>
              <a:gd name="connsiteY4240" fmla="*/ 4552822 h 6407151"/>
              <a:gd name="connsiteX4241" fmla="*/ 8169008 w 11737976"/>
              <a:gd name="connsiteY4241" fmla="*/ 4556634 h 6407151"/>
              <a:gd name="connsiteX4242" fmla="*/ 8170982 w 11737976"/>
              <a:gd name="connsiteY4242" fmla="*/ 4564633 h 6407151"/>
              <a:gd name="connsiteX4243" fmla="*/ 8175965 w 11737976"/>
              <a:gd name="connsiteY4243" fmla="*/ 4567707 h 6407151"/>
              <a:gd name="connsiteX4244" fmla="*/ 8177970 w 11737976"/>
              <a:gd name="connsiteY4244" fmla="*/ 4564422 h 6407151"/>
              <a:gd name="connsiteX4245" fmla="*/ 8177693 w 11737976"/>
              <a:gd name="connsiteY4245" fmla="*/ 4561669 h 6407151"/>
              <a:gd name="connsiteX4246" fmla="*/ 8173576 w 11737976"/>
              <a:gd name="connsiteY4246" fmla="*/ 4555578 h 6407151"/>
              <a:gd name="connsiteX4247" fmla="*/ 8173299 w 11737976"/>
              <a:gd name="connsiteY4247" fmla="*/ 4552822 h 6407151"/>
              <a:gd name="connsiteX4248" fmla="*/ 8114697 w 11737976"/>
              <a:gd name="connsiteY4248" fmla="*/ 4552567 h 6407151"/>
              <a:gd name="connsiteX4249" fmla="*/ 8109179 w 11737976"/>
              <a:gd name="connsiteY4249" fmla="*/ 4556481 h 6407151"/>
              <a:gd name="connsiteX4250" fmla="*/ 8114697 w 11737976"/>
              <a:gd name="connsiteY4250" fmla="*/ 4552567 h 6407151"/>
              <a:gd name="connsiteX4251" fmla="*/ 8020166 w 11737976"/>
              <a:gd name="connsiteY4251" fmla="*/ 4532707 h 6407151"/>
              <a:gd name="connsiteX4252" fmla="*/ 8021487 w 11737976"/>
              <a:gd name="connsiteY4252" fmla="*/ 4533856 h 6407151"/>
              <a:gd name="connsiteX4253" fmla="*/ 8019125 w 11737976"/>
              <a:gd name="connsiteY4253" fmla="*/ 4534412 h 6407151"/>
              <a:gd name="connsiteX4254" fmla="*/ 8016763 w 11737976"/>
              <a:gd name="connsiteY4254" fmla="*/ 4534970 h 6407151"/>
              <a:gd name="connsiteX4255" fmla="*/ 8015443 w 11737976"/>
              <a:gd name="connsiteY4255" fmla="*/ 4533822 h 6407151"/>
              <a:gd name="connsiteX4256" fmla="*/ 8011556 w 11737976"/>
              <a:gd name="connsiteY4256" fmla="*/ 4543495 h 6407151"/>
              <a:gd name="connsiteX4257" fmla="*/ 8011834 w 11737976"/>
              <a:gd name="connsiteY4257" fmla="*/ 4546348 h 6407151"/>
              <a:gd name="connsiteX4258" fmla="*/ 8013918 w 11737976"/>
              <a:gd name="connsiteY4258" fmla="*/ 4542937 h 6407151"/>
              <a:gd name="connsiteX4259" fmla="*/ 8017042 w 11737976"/>
              <a:gd name="connsiteY4259" fmla="*/ 4537822 h 6407151"/>
              <a:gd name="connsiteX4260" fmla="*/ 8019405 w 11737976"/>
              <a:gd name="connsiteY4260" fmla="*/ 4537265 h 6407151"/>
              <a:gd name="connsiteX4261" fmla="*/ 8018363 w 11737976"/>
              <a:gd name="connsiteY4261" fmla="*/ 4538969 h 6407151"/>
              <a:gd name="connsiteX4262" fmla="*/ 8023162 w 11737976"/>
              <a:gd name="connsiteY4262" fmla="*/ 4550972 h 6407151"/>
              <a:gd name="connsiteX4263" fmla="*/ 8037334 w 11737976"/>
              <a:gd name="connsiteY4263" fmla="*/ 4547627 h 6407151"/>
              <a:gd name="connsiteX4264" fmla="*/ 8031275 w 11737976"/>
              <a:gd name="connsiteY4264" fmla="*/ 4533552 h 6407151"/>
              <a:gd name="connsiteX4265" fmla="*/ 8020166 w 11737976"/>
              <a:gd name="connsiteY4265" fmla="*/ 4532707 h 6407151"/>
              <a:gd name="connsiteX4266" fmla="*/ 8096106 w 11737976"/>
              <a:gd name="connsiteY4266" fmla="*/ 4526269 h 6407151"/>
              <a:gd name="connsiteX4267" fmla="*/ 8087274 w 11737976"/>
              <a:gd name="connsiteY4267" fmla="*/ 4537444 h 6407151"/>
              <a:gd name="connsiteX4268" fmla="*/ 8091204 w 11737976"/>
              <a:gd name="connsiteY4268" fmla="*/ 4540860 h 6407151"/>
              <a:gd name="connsiteX4269" fmla="*/ 8098963 w 11737976"/>
              <a:gd name="connsiteY4269" fmla="*/ 4531445 h 6407151"/>
              <a:gd name="connsiteX4270" fmla="*/ 8096106 w 11737976"/>
              <a:gd name="connsiteY4270" fmla="*/ 4526269 h 6407151"/>
              <a:gd name="connsiteX4271" fmla="*/ 8091621 w 11737976"/>
              <a:gd name="connsiteY4271" fmla="*/ 4523993 h 6407151"/>
              <a:gd name="connsiteX4272" fmla="*/ 8087945 w 11737976"/>
              <a:gd name="connsiteY4272" fmla="*/ 4529546 h 6407151"/>
              <a:gd name="connsiteX4273" fmla="*/ 8091621 w 11737976"/>
              <a:gd name="connsiteY4273" fmla="*/ 4523993 h 6407151"/>
              <a:gd name="connsiteX4274" fmla="*/ 8083859 w 11737976"/>
              <a:gd name="connsiteY4274" fmla="*/ 4511582 h 6407151"/>
              <a:gd name="connsiteX4275" fmla="*/ 8080672 w 11737976"/>
              <a:gd name="connsiteY4275" fmla="*/ 4515684 h 6407151"/>
              <a:gd name="connsiteX4276" fmla="*/ 8089871 w 11737976"/>
              <a:gd name="connsiteY4276" fmla="*/ 4513624 h 6407151"/>
              <a:gd name="connsiteX4277" fmla="*/ 8085426 w 11737976"/>
              <a:gd name="connsiteY4277" fmla="*/ 4511962 h 6407151"/>
              <a:gd name="connsiteX4278" fmla="*/ 8083859 w 11737976"/>
              <a:gd name="connsiteY4278" fmla="*/ 4511582 h 6407151"/>
              <a:gd name="connsiteX4279" fmla="*/ 8194349 w 11737976"/>
              <a:gd name="connsiteY4279" fmla="*/ 4508906 h 6407151"/>
              <a:gd name="connsiteX4280" fmla="*/ 8189966 w 11737976"/>
              <a:gd name="connsiteY4280" fmla="*/ 4512872 h 6407151"/>
              <a:gd name="connsiteX4281" fmla="*/ 8191492 w 11737976"/>
              <a:gd name="connsiteY4281" fmla="*/ 4516791 h 6407151"/>
              <a:gd name="connsiteX4282" fmla="*/ 8194052 w 11737976"/>
              <a:gd name="connsiteY4282" fmla="*/ 4519016 h 6407151"/>
              <a:gd name="connsiteX4283" fmla="*/ 8195332 w 11737976"/>
              <a:gd name="connsiteY4283" fmla="*/ 4520128 h 6407151"/>
              <a:gd name="connsiteX4284" fmla="*/ 8198680 w 11737976"/>
              <a:gd name="connsiteY4284" fmla="*/ 4517856 h 6407151"/>
              <a:gd name="connsiteX4285" fmla="*/ 8199468 w 11737976"/>
              <a:gd name="connsiteY4285" fmla="*/ 4513356 h 6407151"/>
              <a:gd name="connsiteX4286" fmla="*/ 8196909 w 11737976"/>
              <a:gd name="connsiteY4286" fmla="*/ 4511130 h 6407151"/>
              <a:gd name="connsiteX4287" fmla="*/ 8194349 w 11737976"/>
              <a:gd name="connsiteY4287" fmla="*/ 4508906 h 6407151"/>
              <a:gd name="connsiteX4288" fmla="*/ 7990656 w 11737976"/>
              <a:gd name="connsiteY4288" fmla="*/ 4508857 h 6407151"/>
              <a:gd name="connsiteX4289" fmla="*/ 7983904 w 11737976"/>
              <a:gd name="connsiteY4289" fmla="*/ 4514535 h 6407151"/>
              <a:gd name="connsiteX4290" fmla="*/ 7995301 w 11737976"/>
              <a:gd name="connsiteY4290" fmla="*/ 4511243 h 6407151"/>
              <a:gd name="connsiteX4291" fmla="*/ 7990656 w 11737976"/>
              <a:gd name="connsiteY4291" fmla="*/ 4508857 h 6407151"/>
              <a:gd name="connsiteX4292" fmla="*/ 7985110 w 11737976"/>
              <a:gd name="connsiteY4292" fmla="*/ 4499559 h 6407151"/>
              <a:gd name="connsiteX4293" fmla="*/ 7984108 w 11737976"/>
              <a:gd name="connsiteY4293" fmla="*/ 4501203 h 6407151"/>
              <a:gd name="connsiteX4294" fmla="*/ 7984617 w 11737976"/>
              <a:gd name="connsiteY4294" fmla="*/ 4506672 h 6407151"/>
              <a:gd name="connsiteX4295" fmla="*/ 7986877 w 11737976"/>
              <a:gd name="connsiteY4295" fmla="*/ 4506122 h 6407151"/>
              <a:gd name="connsiteX4296" fmla="*/ 7986622 w 11737976"/>
              <a:gd name="connsiteY4296" fmla="*/ 4503387 h 6407151"/>
              <a:gd name="connsiteX4297" fmla="*/ 7985110 w 11737976"/>
              <a:gd name="connsiteY4297" fmla="*/ 4499559 h 6407151"/>
              <a:gd name="connsiteX4298" fmla="*/ 7971446 w 11737976"/>
              <a:gd name="connsiteY4298" fmla="*/ 4498289 h 6407151"/>
              <a:gd name="connsiteX4299" fmla="*/ 7975081 w 11737976"/>
              <a:gd name="connsiteY4299" fmla="*/ 4509225 h 6407151"/>
              <a:gd name="connsiteX4300" fmla="*/ 7978812 w 11737976"/>
              <a:gd name="connsiteY4300" fmla="*/ 4509873 h 6407151"/>
              <a:gd name="connsiteX4301" fmla="*/ 7979630 w 11737976"/>
              <a:gd name="connsiteY4301" fmla="*/ 4499244 h 6407151"/>
              <a:gd name="connsiteX4302" fmla="*/ 7971446 w 11737976"/>
              <a:gd name="connsiteY4302" fmla="*/ 4498289 h 6407151"/>
              <a:gd name="connsiteX4303" fmla="*/ 8071602 w 11737976"/>
              <a:gd name="connsiteY4303" fmla="*/ 4497435 h 6407151"/>
              <a:gd name="connsiteX4304" fmla="*/ 8064671 w 11737976"/>
              <a:gd name="connsiteY4304" fmla="*/ 4499329 h 6407151"/>
              <a:gd name="connsiteX4305" fmla="*/ 8063618 w 11737976"/>
              <a:gd name="connsiteY4305" fmla="*/ 4501052 h 6407151"/>
              <a:gd name="connsiteX4306" fmla="*/ 8064324 w 11737976"/>
              <a:gd name="connsiteY4306" fmla="*/ 4502654 h 6407151"/>
              <a:gd name="connsiteX4307" fmla="*/ 8064875 w 11737976"/>
              <a:gd name="connsiteY4307" fmla="*/ 4502145 h 6407151"/>
              <a:gd name="connsiteX4308" fmla="*/ 8069497 w 11737976"/>
              <a:gd name="connsiteY4308" fmla="*/ 4500883 h 6407151"/>
              <a:gd name="connsiteX4309" fmla="*/ 8070550 w 11737976"/>
              <a:gd name="connsiteY4309" fmla="*/ 4499159 h 6407151"/>
              <a:gd name="connsiteX4310" fmla="*/ 8071602 w 11737976"/>
              <a:gd name="connsiteY4310" fmla="*/ 4497435 h 6407151"/>
              <a:gd name="connsiteX4311" fmla="*/ 8006691 w 11737976"/>
              <a:gd name="connsiteY4311" fmla="*/ 4496905 h 6407151"/>
              <a:gd name="connsiteX4312" fmla="*/ 8003116 w 11737976"/>
              <a:gd name="connsiteY4312" fmla="*/ 4499463 h 6407151"/>
              <a:gd name="connsiteX4313" fmla="*/ 8002916 w 11737976"/>
              <a:gd name="connsiteY4313" fmla="*/ 4499650 h 6407151"/>
              <a:gd name="connsiteX4314" fmla="*/ 8002819 w 11737976"/>
              <a:gd name="connsiteY4314" fmla="*/ 4499525 h 6407151"/>
              <a:gd name="connsiteX4315" fmla="*/ 8002503 w 11737976"/>
              <a:gd name="connsiteY4315" fmla="*/ 4500045 h 6407151"/>
              <a:gd name="connsiteX4316" fmla="*/ 7999213 w 11737976"/>
              <a:gd name="connsiteY4316" fmla="*/ 4503181 h 6407151"/>
              <a:gd name="connsiteX4317" fmla="*/ 7997381 w 11737976"/>
              <a:gd name="connsiteY4317" fmla="*/ 4505082 h 6407151"/>
              <a:gd name="connsiteX4318" fmla="*/ 7996666 w 11737976"/>
              <a:gd name="connsiteY4318" fmla="*/ 4509600 h 6407151"/>
              <a:gd name="connsiteX4319" fmla="*/ 8002503 w 11737976"/>
              <a:gd name="connsiteY4319" fmla="*/ 4500045 h 6407151"/>
              <a:gd name="connsiteX4320" fmla="*/ 8002916 w 11737976"/>
              <a:gd name="connsiteY4320" fmla="*/ 4499650 h 6407151"/>
              <a:gd name="connsiteX4321" fmla="*/ 8005108 w 11737976"/>
              <a:gd name="connsiteY4321" fmla="*/ 4502478 h 6407151"/>
              <a:gd name="connsiteX4322" fmla="*/ 8004156 w 11737976"/>
              <a:gd name="connsiteY4322" fmla="*/ 4500688 h 6407151"/>
              <a:gd name="connsiteX4323" fmla="*/ 8007543 w 11737976"/>
              <a:gd name="connsiteY4323" fmla="*/ 4498490 h 6407151"/>
              <a:gd name="connsiteX4324" fmla="*/ 8006691 w 11737976"/>
              <a:gd name="connsiteY4324" fmla="*/ 4496905 h 6407151"/>
              <a:gd name="connsiteX4325" fmla="*/ 7997702 w 11737976"/>
              <a:gd name="connsiteY4325" fmla="*/ 4485053 h 6407151"/>
              <a:gd name="connsiteX4326" fmla="*/ 7992923 w 11737976"/>
              <a:gd name="connsiteY4326" fmla="*/ 4486178 h 6407151"/>
              <a:gd name="connsiteX4327" fmla="*/ 7986808 w 11737976"/>
              <a:gd name="connsiteY4327" fmla="*/ 4486143 h 6407151"/>
              <a:gd name="connsiteX4328" fmla="*/ 7985754 w 11737976"/>
              <a:gd name="connsiteY4328" fmla="*/ 4487867 h 6407151"/>
              <a:gd name="connsiteX4329" fmla="*/ 7991870 w 11737976"/>
              <a:gd name="connsiteY4329" fmla="*/ 4487903 h 6407151"/>
              <a:gd name="connsiteX4330" fmla="*/ 7996933 w 11737976"/>
              <a:gd name="connsiteY4330" fmla="*/ 4489662 h 6407151"/>
              <a:gd name="connsiteX4331" fmla="*/ 7997985 w 11737976"/>
              <a:gd name="connsiteY4331" fmla="*/ 4487938 h 6407151"/>
              <a:gd name="connsiteX4332" fmla="*/ 7999039 w 11737976"/>
              <a:gd name="connsiteY4332" fmla="*/ 4486215 h 6407151"/>
              <a:gd name="connsiteX4333" fmla="*/ 7997702 w 11737976"/>
              <a:gd name="connsiteY4333" fmla="*/ 4485053 h 6407151"/>
              <a:gd name="connsiteX4334" fmla="*/ 8083816 w 11737976"/>
              <a:gd name="connsiteY4334" fmla="*/ 4477572 h 6407151"/>
              <a:gd name="connsiteX4335" fmla="*/ 8081372 w 11737976"/>
              <a:gd name="connsiteY4335" fmla="*/ 4478394 h 6407151"/>
              <a:gd name="connsiteX4336" fmla="*/ 8082118 w 11737976"/>
              <a:gd name="connsiteY4336" fmla="*/ 4483637 h 6407151"/>
              <a:gd name="connsiteX4337" fmla="*/ 8081487 w 11737976"/>
              <a:gd name="connsiteY4337" fmla="*/ 4487646 h 6407151"/>
              <a:gd name="connsiteX4338" fmla="*/ 8088362 w 11737976"/>
              <a:gd name="connsiteY4338" fmla="*/ 4486550 h 6407151"/>
              <a:gd name="connsiteX4339" fmla="*/ 8087050 w 11737976"/>
              <a:gd name="connsiteY4339" fmla="*/ 4485411 h 6407151"/>
              <a:gd name="connsiteX4340" fmla="*/ 8088750 w 11737976"/>
              <a:gd name="connsiteY4340" fmla="*/ 4479347 h 6407151"/>
              <a:gd name="connsiteX4341" fmla="*/ 8083816 w 11737976"/>
              <a:gd name="connsiteY4341" fmla="*/ 4477572 h 6407151"/>
              <a:gd name="connsiteX4342" fmla="*/ 8151537 w 11737976"/>
              <a:gd name="connsiteY4342" fmla="*/ 4474530 h 6407151"/>
              <a:gd name="connsiteX4343" fmla="*/ 8143496 w 11737976"/>
              <a:gd name="connsiteY4343" fmla="*/ 4475083 h 6407151"/>
              <a:gd name="connsiteX4344" fmla="*/ 8140234 w 11737976"/>
              <a:gd name="connsiteY4344" fmla="*/ 4477274 h 6407151"/>
              <a:gd name="connsiteX4345" fmla="*/ 8140486 w 11737976"/>
              <a:gd name="connsiteY4345" fmla="*/ 4478436 h 6407151"/>
              <a:gd name="connsiteX4346" fmla="*/ 8141491 w 11737976"/>
              <a:gd name="connsiteY4346" fmla="*/ 4478367 h 6407151"/>
              <a:gd name="connsiteX4347" fmla="*/ 8148528 w 11737976"/>
              <a:gd name="connsiteY4347" fmla="*/ 4479455 h 6407151"/>
              <a:gd name="connsiteX4348" fmla="*/ 8150790 w 11737976"/>
              <a:gd name="connsiteY4348" fmla="*/ 4478906 h 6407151"/>
              <a:gd name="connsiteX4349" fmla="*/ 8151537 w 11737976"/>
              <a:gd name="connsiteY4349" fmla="*/ 4474530 h 6407151"/>
              <a:gd name="connsiteX4350" fmla="*/ 8101241 w 11737976"/>
              <a:gd name="connsiteY4350" fmla="*/ 4462579 h 6407151"/>
              <a:gd name="connsiteX4351" fmla="*/ 8097342 w 11737976"/>
              <a:gd name="connsiteY4351" fmla="*/ 4465642 h 6407151"/>
              <a:gd name="connsiteX4352" fmla="*/ 8096044 w 11737976"/>
              <a:gd name="connsiteY4352" fmla="*/ 4464515 h 6407151"/>
              <a:gd name="connsiteX4353" fmla="*/ 8095798 w 11737976"/>
              <a:gd name="connsiteY4353" fmla="*/ 4466799 h 6407151"/>
              <a:gd name="connsiteX4354" fmla="*/ 8101241 w 11737976"/>
              <a:gd name="connsiteY4354" fmla="*/ 4462579 h 6407151"/>
              <a:gd name="connsiteX4355" fmla="*/ 7977619 w 11737976"/>
              <a:gd name="connsiteY4355" fmla="*/ 4461945 h 6407151"/>
              <a:gd name="connsiteX4356" fmla="*/ 7973139 w 11737976"/>
              <a:gd name="connsiteY4356" fmla="*/ 4465970 h 6407151"/>
              <a:gd name="connsiteX4357" fmla="*/ 7976145 w 11737976"/>
              <a:gd name="connsiteY4357" fmla="*/ 4470561 h 6407151"/>
              <a:gd name="connsiteX4358" fmla="*/ 7982902 w 11737976"/>
              <a:gd name="connsiteY4358" fmla="*/ 4466535 h 6407151"/>
              <a:gd name="connsiteX4359" fmla="*/ 7977619 w 11737976"/>
              <a:gd name="connsiteY4359" fmla="*/ 4461945 h 6407151"/>
              <a:gd name="connsiteX4360" fmla="*/ 8181263 w 11737976"/>
              <a:gd name="connsiteY4360" fmla="*/ 4461717 h 6407151"/>
              <a:gd name="connsiteX4361" fmla="*/ 8167205 w 11737976"/>
              <a:gd name="connsiteY4361" fmla="*/ 4472123 h 6407151"/>
              <a:gd name="connsiteX4362" fmla="*/ 8177761 w 11737976"/>
              <a:gd name="connsiteY4362" fmla="*/ 4473755 h 6407151"/>
              <a:gd name="connsiteX4363" fmla="*/ 8181263 w 11737976"/>
              <a:gd name="connsiteY4363" fmla="*/ 4461717 h 6407151"/>
              <a:gd name="connsiteX4364" fmla="*/ 8068436 w 11737976"/>
              <a:gd name="connsiteY4364" fmla="*/ 4459415 h 6407151"/>
              <a:gd name="connsiteX4365" fmla="*/ 8058715 w 11737976"/>
              <a:gd name="connsiteY4365" fmla="*/ 4462985 h 6407151"/>
              <a:gd name="connsiteX4366" fmla="*/ 8062098 w 11737976"/>
              <a:gd name="connsiteY4366" fmla="*/ 4470953 h 6407151"/>
              <a:gd name="connsiteX4367" fmla="*/ 8068116 w 11737976"/>
              <a:gd name="connsiteY4367" fmla="*/ 4461102 h 6407151"/>
              <a:gd name="connsiteX4368" fmla="*/ 8068436 w 11737976"/>
              <a:gd name="connsiteY4368" fmla="*/ 4459415 h 6407151"/>
              <a:gd name="connsiteX4369" fmla="*/ 7983378 w 11737976"/>
              <a:gd name="connsiteY4369" fmla="*/ 4446843 h 6407151"/>
              <a:gd name="connsiteX4370" fmla="*/ 7983203 w 11737976"/>
              <a:gd name="connsiteY4370" fmla="*/ 4451992 h 6407151"/>
              <a:gd name="connsiteX4371" fmla="*/ 7992340 w 11737976"/>
              <a:gd name="connsiteY4371" fmla="*/ 4454630 h 6407151"/>
              <a:gd name="connsiteX4372" fmla="*/ 7989843 w 11737976"/>
              <a:gd name="connsiteY4372" fmla="*/ 4448691 h 6407151"/>
              <a:gd name="connsiteX4373" fmla="*/ 7983378 w 11737976"/>
              <a:gd name="connsiteY4373" fmla="*/ 4446843 h 6407151"/>
              <a:gd name="connsiteX4374" fmla="*/ 3908352 w 11737976"/>
              <a:gd name="connsiteY4374" fmla="*/ 4442295 h 6407151"/>
              <a:gd name="connsiteX4375" fmla="*/ 3905297 w 11737976"/>
              <a:gd name="connsiteY4375" fmla="*/ 4449905 h 6407151"/>
              <a:gd name="connsiteX4376" fmla="*/ 3909143 w 11737976"/>
              <a:gd name="connsiteY4376" fmla="*/ 4454727 h 6407151"/>
              <a:gd name="connsiteX4377" fmla="*/ 3908352 w 11737976"/>
              <a:gd name="connsiteY4377" fmla="*/ 4442295 h 6407151"/>
              <a:gd name="connsiteX4378" fmla="*/ 8081520 w 11737976"/>
              <a:gd name="connsiteY4378" fmla="*/ 4441960 h 6407151"/>
              <a:gd name="connsiteX4379" fmla="*/ 8079165 w 11737976"/>
              <a:gd name="connsiteY4379" fmla="*/ 4442504 h 6407151"/>
              <a:gd name="connsiteX4380" fmla="*/ 8078418 w 11737976"/>
              <a:gd name="connsiteY4380" fmla="*/ 4447040 h 6407151"/>
              <a:gd name="connsiteX4381" fmla="*/ 8081058 w 11737976"/>
              <a:gd name="connsiteY4381" fmla="*/ 4449334 h 6407151"/>
              <a:gd name="connsiteX4382" fmla="*/ 8081824 w 11737976"/>
              <a:gd name="connsiteY4382" fmla="*/ 4450973 h 6407151"/>
              <a:gd name="connsiteX4383" fmla="*/ 8082379 w 11737976"/>
              <a:gd name="connsiteY4383" fmla="*/ 4450482 h 6407151"/>
              <a:gd name="connsiteX4384" fmla="*/ 8084448 w 11737976"/>
              <a:gd name="connsiteY4384" fmla="*/ 4447095 h 6407151"/>
              <a:gd name="connsiteX4385" fmla="*/ 8082841 w 11737976"/>
              <a:gd name="connsiteY4385" fmla="*/ 4443106 h 6407151"/>
              <a:gd name="connsiteX4386" fmla="*/ 8081520 w 11737976"/>
              <a:gd name="connsiteY4386" fmla="*/ 4441960 h 6407151"/>
              <a:gd name="connsiteX4387" fmla="*/ 8273381 w 11737976"/>
              <a:gd name="connsiteY4387" fmla="*/ 4437777 h 6407151"/>
              <a:gd name="connsiteX4388" fmla="*/ 8270963 w 11737976"/>
              <a:gd name="connsiteY4388" fmla="*/ 4438188 h 6407151"/>
              <a:gd name="connsiteX4389" fmla="*/ 8271375 w 11737976"/>
              <a:gd name="connsiteY4389" fmla="*/ 4441059 h 6407151"/>
              <a:gd name="connsiteX4390" fmla="*/ 8272790 w 11737976"/>
              <a:gd name="connsiteY4390" fmla="*/ 4442289 h 6407151"/>
              <a:gd name="connsiteX4391" fmla="*/ 8274206 w 11737976"/>
              <a:gd name="connsiteY4391" fmla="*/ 4443519 h 6407151"/>
              <a:gd name="connsiteX4392" fmla="*/ 8277626 w 11737976"/>
              <a:gd name="connsiteY4392" fmla="*/ 4441465 h 6407151"/>
              <a:gd name="connsiteX4393" fmla="*/ 8277214 w 11737976"/>
              <a:gd name="connsiteY4393" fmla="*/ 4438593 h 6407151"/>
              <a:gd name="connsiteX4394" fmla="*/ 8274796 w 11737976"/>
              <a:gd name="connsiteY4394" fmla="*/ 4439006 h 6407151"/>
              <a:gd name="connsiteX4395" fmla="*/ 8273381 w 11737976"/>
              <a:gd name="connsiteY4395" fmla="*/ 4437777 h 6407151"/>
              <a:gd name="connsiteX4396" fmla="*/ 8071692 w 11737976"/>
              <a:gd name="connsiteY4396" fmla="*/ 4425998 h 6407151"/>
              <a:gd name="connsiteX4397" fmla="*/ 8069327 w 11737976"/>
              <a:gd name="connsiteY4397" fmla="*/ 4429757 h 6407151"/>
              <a:gd name="connsiteX4398" fmla="*/ 8073307 w 11737976"/>
              <a:gd name="connsiteY4398" fmla="*/ 4429638 h 6407151"/>
              <a:gd name="connsiteX4399" fmla="*/ 8071692 w 11737976"/>
              <a:gd name="connsiteY4399" fmla="*/ 4425998 h 6407151"/>
              <a:gd name="connsiteX4400" fmla="*/ 7968481 w 11737976"/>
              <a:gd name="connsiteY4400" fmla="*/ 4425728 h 6407151"/>
              <a:gd name="connsiteX4401" fmla="*/ 7962728 w 11737976"/>
              <a:gd name="connsiteY4401" fmla="*/ 4428645 h 6407151"/>
              <a:gd name="connsiteX4402" fmla="*/ 7962191 w 11737976"/>
              <a:gd name="connsiteY4402" fmla="*/ 4431148 h 6407151"/>
              <a:gd name="connsiteX4403" fmla="*/ 7964023 w 11737976"/>
              <a:gd name="connsiteY4403" fmla="*/ 4429773 h 6407151"/>
              <a:gd name="connsiteX4404" fmla="*/ 7968481 w 11737976"/>
              <a:gd name="connsiteY4404" fmla="*/ 4425728 h 6407151"/>
              <a:gd name="connsiteX4405" fmla="*/ 8070216 w 11737976"/>
              <a:gd name="connsiteY4405" fmla="*/ 4418940 h 6407151"/>
              <a:gd name="connsiteX4406" fmla="*/ 8066180 w 11737976"/>
              <a:gd name="connsiteY4406" fmla="*/ 4425153 h 6407151"/>
              <a:gd name="connsiteX4407" fmla="*/ 8066526 w 11737976"/>
              <a:gd name="connsiteY4407" fmla="*/ 4431285 h 6407151"/>
              <a:gd name="connsiteX4408" fmla="*/ 8072733 w 11737976"/>
              <a:gd name="connsiteY4408" fmla="*/ 4421126 h 6407151"/>
              <a:gd name="connsiteX4409" fmla="*/ 8069405 w 11737976"/>
              <a:gd name="connsiteY4409" fmla="*/ 4423418 h 6407151"/>
              <a:gd name="connsiteX4410" fmla="*/ 8070216 w 11737976"/>
              <a:gd name="connsiteY4410" fmla="*/ 4418940 h 6407151"/>
              <a:gd name="connsiteX4411" fmla="*/ 8136448 w 11737976"/>
              <a:gd name="connsiteY4411" fmla="*/ 4414917 h 6407151"/>
              <a:gd name="connsiteX4412" fmla="*/ 8132436 w 11737976"/>
              <a:gd name="connsiteY4412" fmla="*/ 4421485 h 6407151"/>
              <a:gd name="connsiteX4413" fmla="*/ 8131433 w 11737976"/>
              <a:gd name="connsiteY4413" fmla="*/ 4423127 h 6407151"/>
              <a:gd name="connsiteX4414" fmla="*/ 8133734 w 11737976"/>
              <a:gd name="connsiteY4414" fmla="*/ 4422613 h 6407151"/>
              <a:gd name="connsiteX4415" fmla="*/ 8135740 w 11737976"/>
              <a:gd name="connsiteY4415" fmla="*/ 4419329 h 6407151"/>
              <a:gd name="connsiteX4416" fmla="*/ 8141637 w 11737976"/>
              <a:gd name="connsiteY4416" fmla="*/ 4419427 h 6407151"/>
              <a:gd name="connsiteX4417" fmla="*/ 8142639 w 11737976"/>
              <a:gd name="connsiteY4417" fmla="*/ 4417784 h 6407151"/>
              <a:gd name="connsiteX4418" fmla="*/ 8141342 w 11737976"/>
              <a:gd name="connsiteY4418" fmla="*/ 4416656 h 6407151"/>
              <a:gd name="connsiteX4419" fmla="*/ 8137745 w 11737976"/>
              <a:gd name="connsiteY4419" fmla="*/ 4416046 h 6407151"/>
              <a:gd name="connsiteX4420" fmla="*/ 8136448 w 11737976"/>
              <a:gd name="connsiteY4420" fmla="*/ 4414917 h 6407151"/>
              <a:gd name="connsiteX4421" fmla="*/ 8188810 w 11737976"/>
              <a:gd name="connsiteY4421" fmla="*/ 4382979 h 6407151"/>
              <a:gd name="connsiteX4422" fmla="*/ 8181605 w 11737976"/>
              <a:gd name="connsiteY4422" fmla="*/ 4391959 h 6407151"/>
              <a:gd name="connsiteX4423" fmla="*/ 8182751 w 11737976"/>
              <a:gd name="connsiteY4423" fmla="*/ 4390731 h 6407151"/>
              <a:gd name="connsiteX4424" fmla="*/ 8188810 w 11737976"/>
              <a:gd name="connsiteY4424" fmla="*/ 4382979 h 6407151"/>
              <a:gd name="connsiteX4425" fmla="*/ 8277328 w 11737976"/>
              <a:gd name="connsiteY4425" fmla="*/ 4379312 h 6407151"/>
              <a:gd name="connsiteX4426" fmla="*/ 8276198 w 11737976"/>
              <a:gd name="connsiteY4426" fmla="*/ 4381158 h 6407151"/>
              <a:gd name="connsiteX4427" fmla="*/ 8275070 w 11737976"/>
              <a:gd name="connsiteY4427" fmla="*/ 4383004 h 6407151"/>
              <a:gd name="connsiteX4428" fmla="*/ 8277586 w 11737976"/>
              <a:gd name="connsiteY4428" fmla="*/ 4385191 h 6407151"/>
              <a:gd name="connsiteX4429" fmla="*/ 8279971 w 11737976"/>
              <a:gd name="connsiteY4429" fmla="*/ 4384436 h 6407151"/>
              <a:gd name="connsiteX4430" fmla="*/ 8279843 w 11737976"/>
              <a:gd name="connsiteY4430" fmla="*/ 4381496 h 6407151"/>
              <a:gd name="connsiteX4431" fmla="*/ 8277328 w 11737976"/>
              <a:gd name="connsiteY4431" fmla="*/ 4379312 h 6407151"/>
              <a:gd name="connsiteX4432" fmla="*/ 8173559 w 11737976"/>
              <a:gd name="connsiteY4432" fmla="*/ 4376791 h 6407151"/>
              <a:gd name="connsiteX4433" fmla="*/ 8157269 w 11737976"/>
              <a:gd name="connsiteY4433" fmla="*/ 4383197 h 6407151"/>
              <a:gd name="connsiteX4434" fmla="*/ 8156564 w 11737976"/>
              <a:gd name="connsiteY4434" fmla="*/ 4387728 h 6407151"/>
              <a:gd name="connsiteX4435" fmla="*/ 8156854 w 11737976"/>
              <a:gd name="connsiteY4435" fmla="*/ 4388943 h 6407151"/>
              <a:gd name="connsiteX4436" fmla="*/ 8157912 w 11737976"/>
              <a:gd name="connsiteY4436" fmla="*/ 4388899 h 6407151"/>
              <a:gd name="connsiteX4437" fmla="*/ 8171829 w 11737976"/>
              <a:gd name="connsiteY4437" fmla="*/ 4382999 h 6407151"/>
              <a:gd name="connsiteX4438" fmla="*/ 8173880 w 11737976"/>
              <a:gd name="connsiteY4438" fmla="*/ 4379641 h 6407151"/>
              <a:gd name="connsiteX4439" fmla="*/ 8173559 w 11737976"/>
              <a:gd name="connsiteY4439" fmla="*/ 4376791 h 6407151"/>
              <a:gd name="connsiteX4440" fmla="*/ 8104874 w 11737976"/>
              <a:gd name="connsiteY4440" fmla="*/ 4375892 h 6407151"/>
              <a:gd name="connsiteX4441" fmla="*/ 8099722 w 11737976"/>
              <a:gd name="connsiteY4441" fmla="*/ 4380487 h 6407151"/>
              <a:gd name="connsiteX4442" fmla="*/ 8108764 w 11737976"/>
              <a:gd name="connsiteY4442" fmla="*/ 4377976 h 6407151"/>
              <a:gd name="connsiteX4443" fmla="*/ 8104874 w 11737976"/>
              <a:gd name="connsiteY4443" fmla="*/ 4375892 h 6407151"/>
              <a:gd name="connsiteX4444" fmla="*/ 8143374 w 11737976"/>
              <a:gd name="connsiteY4444" fmla="*/ 4363343 h 6407151"/>
              <a:gd name="connsiteX4445" fmla="*/ 8138279 w 11737976"/>
              <a:gd name="connsiteY4445" fmla="*/ 4372523 h 6407151"/>
              <a:gd name="connsiteX4446" fmla="*/ 8141381 w 11737976"/>
              <a:gd name="connsiteY4446" fmla="*/ 4367443 h 6407151"/>
              <a:gd name="connsiteX4447" fmla="*/ 8149830 w 11737976"/>
              <a:gd name="connsiteY4447" fmla="*/ 4367008 h 6407151"/>
              <a:gd name="connsiteX4448" fmla="*/ 8143374 w 11737976"/>
              <a:gd name="connsiteY4448" fmla="*/ 4363343 h 6407151"/>
              <a:gd name="connsiteX4449" fmla="*/ 8257296 w 11737976"/>
              <a:gd name="connsiteY4449" fmla="*/ 4359704 h 6407151"/>
              <a:gd name="connsiteX4450" fmla="*/ 8259299 w 11737976"/>
              <a:gd name="connsiteY4450" fmla="*/ 4366471 h 6407151"/>
              <a:gd name="connsiteX4451" fmla="*/ 8257296 w 11737976"/>
              <a:gd name="connsiteY4451" fmla="*/ 4359704 h 6407151"/>
              <a:gd name="connsiteX4452" fmla="*/ 8131910 w 11737976"/>
              <a:gd name="connsiteY4452" fmla="*/ 4353793 h 6407151"/>
              <a:gd name="connsiteX4453" fmla="*/ 8129904 w 11737976"/>
              <a:gd name="connsiteY4453" fmla="*/ 4357077 h 6407151"/>
              <a:gd name="connsiteX4454" fmla="*/ 8133584 w 11737976"/>
              <a:gd name="connsiteY4454" fmla="*/ 4360274 h 6407151"/>
              <a:gd name="connsiteX4455" fmla="*/ 8134810 w 11737976"/>
              <a:gd name="connsiteY4455" fmla="*/ 4361339 h 6407151"/>
              <a:gd name="connsiteX4456" fmla="*/ 8137039 w 11737976"/>
              <a:gd name="connsiteY4456" fmla="*/ 4360763 h 6407151"/>
              <a:gd name="connsiteX4457" fmla="*/ 8138041 w 11737976"/>
              <a:gd name="connsiteY4457" fmla="*/ 4359121 h 6407151"/>
              <a:gd name="connsiteX4458" fmla="*/ 8136816 w 11737976"/>
              <a:gd name="connsiteY4458" fmla="*/ 4358055 h 6407151"/>
              <a:gd name="connsiteX4459" fmla="*/ 8135590 w 11737976"/>
              <a:gd name="connsiteY4459" fmla="*/ 4356990 h 6407151"/>
              <a:gd name="connsiteX4460" fmla="*/ 8133137 w 11737976"/>
              <a:gd name="connsiteY4460" fmla="*/ 4354858 h 6407151"/>
              <a:gd name="connsiteX4461" fmla="*/ 8131910 w 11737976"/>
              <a:gd name="connsiteY4461" fmla="*/ 4353793 h 6407151"/>
              <a:gd name="connsiteX4462" fmla="*/ 8116943 w 11737976"/>
              <a:gd name="connsiteY4462" fmla="*/ 4348325 h 6407151"/>
              <a:gd name="connsiteX4463" fmla="*/ 8114584 w 11737976"/>
              <a:gd name="connsiteY4463" fmla="*/ 4348895 h 6407151"/>
              <a:gd name="connsiteX4464" fmla="*/ 8108554 w 11737976"/>
              <a:gd name="connsiteY4464" fmla="*/ 4348888 h 6407151"/>
              <a:gd name="connsiteX4465" fmla="*/ 8107509 w 11737976"/>
              <a:gd name="connsiteY4465" fmla="*/ 4350599 h 6407151"/>
              <a:gd name="connsiteX4466" fmla="*/ 8104375 w 11737976"/>
              <a:gd name="connsiteY4466" fmla="*/ 4355731 h 6407151"/>
              <a:gd name="connsiteX4467" fmla="*/ 8104104 w 11737976"/>
              <a:gd name="connsiteY4467" fmla="*/ 4352879 h 6407151"/>
              <a:gd name="connsiteX4468" fmla="*/ 8099658 w 11737976"/>
              <a:gd name="connsiteY4468" fmla="*/ 4356868 h 6407151"/>
              <a:gd name="connsiteX4469" fmla="*/ 8096760 w 11737976"/>
              <a:gd name="connsiteY4469" fmla="*/ 4351732 h 6407151"/>
              <a:gd name="connsiteX4470" fmla="*/ 8095715 w 11737976"/>
              <a:gd name="connsiteY4470" fmla="*/ 4353442 h 6407151"/>
              <a:gd name="connsiteX4471" fmla="*/ 8090998 w 11737976"/>
              <a:gd name="connsiteY4471" fmla="*/ 4354580 h 6407151"/>
              <a:gd name="connsiteX4472" fmla="*/ 8090255 w 11737976"/>
              <a:gd name="connsiteY4472" fmla="*/ 4372261 h 6407151"/>
              <a:gd name="connsiteX4473" fmla="*/ 8104944 w 11737976"/>
              <a:gd name="connsiteY4473" fmla="*/ 4374554 h 6407151"/>
              <a:gd name="connsiteX4474" fmla="*/ 8106733 w 11737976"/>
              <a:gd name="connsiteY4474" fmla="*/ 4355162 h 6407151"/>
              <a:gd name="connsiteX4475" fmla="*/ 8108823 w 11737976"/>
              <a:gd name="connsiteY4475" fmla="*/ 4351742 h 6407151"/>
              <a:gd name="connsiteX4476" fmla="*/ 8112496 w 11737976"/>
              <a:gd name="connsiteY4476" fmla="*/ 4352315 h 6407151"/>
              <a:gd name="connsiteX4477" fmla="*/ 8116166 w 11737976"/>
              <a:gd name="connsiteY4477" fmla="*/ 4352888 h 6407151"/>
              <a:gd name="connsiteX4478" fmla="*/ 8118257 w 11737976"/>
              <a:gd name="connsiteY4478" fmla="*/ 4349467 h 6407151"/>
              <a:gd name="connsiteX4479" fmla="*/ 8116943 w 11737976"/>
              <a:gd name="connsiteY4479" fmla="*/ 4348325 h 6407151"/>
              <a:gd name="connsiteX4480" fmla="*/ 8124023 w 11737976"/>
              <a:gd name="connsiteY4480" fmla="*/ 4347206 h 6407151"/>
              <a:gd name="connsiteX4481" fmla="*/ 8121426 w 11737976"/>
              <a:gd name="connsiteY4481" fmla="*/ 4351506 h 6407151"/>
              <a:gd name="connsiteX4482" fmla="*/ 8123375 w 11737976"/>
              <a:gd name="connsiteY4482" fmla="*/ 4351085 h 6407151"/>
              <a:gd name="connsiteX4483" fmla="*/ 8123277 w 11737976"/>
              <a:gd name="connsiteY4483" fmla="*/ 4351676 h 6407151"/>
              <a:gd name="connsiteX4484" fmla="*/ 8125864 w 11737976"/>
              <a:gd name="connsiteY4484" fmla="*/ 4350342 h 6407151"/>
              <a:gd name="connsiteX4485" fmla="*/ 8128061 w 11737976"/>
              <a:gd name="connsiteY4485" fmla="*/ 4349277 h 6407151"/>
              <a:gd name="connsiteX4486" fmla="*/ 8127074 w 11737976"/>
              <a:gd name="connsiteY4486" fmla="*/ 4349719 h 6407151"/>
              <a:gd name="connsiteX4487" fmla="*/ 8125864 w 11737976"/>
              <a:gd name="connsiteY4487" fmla="*/ 4350342 h 6407151"/>
              <a:gd name="connsiteX4488" fmla="*/ 8125107 w 11737976"/>
              <a:gd name="connsiteY4488" fmla="*/ 4350708 h 6407151"/>
              <a:gd name="connsiteX4489" fmla="*/ 8123375 w 11737976"/>
              <a:gd name="connsiteY4489" fmla="*/ 4351085 h 6407151"/>
              <a:gd name="connsiteX4490" fmla="*/ 8220088 w 11737976"/>
              <a:gd name="connsiteY4490" fmla="*/ 4342764 h 6407151"/>
              <a:gd name="connsiteX4491" fmla="*/ 8217827 w 11737976"/>
              <a:gd name="connsiteY4491" fmla="*/ 4343156 h 6407151"/>
              <a:gd name="connsiteX4492" fmla="*/ 8218207 w 11737976"/>
              <a:gd name="connsiteY4492" fmla="*/ 4345843 h 6407151"/>
              <a:gd name="connsiteX4493" fmla="*/ 8225751 w 11737976"/>
              <a:gd name="connsiteY4493" fmla="*/ 4350041 h 6407151"/>
              <a:gd name="connsiteX4494" fmla="*/ 8231972 w 11737976"/>
              <a:gd name="connsiteY4494" fmla="*/ 4353093 h 6407151"/>
              <a:gd name="connsiteX4495" fmla="*/ 8232914 w 11737976"/>
              <a:gd name="connsiteY4495" fmla="*/ 4351553 h 6407151"/>
              <a:gd name="connsiteX4496" fmla="*/ 8233853 w 11737976"/>
              <a:gd name="connsiteY4496" fmla="*/ 4350014 h 6407151"/>
              <a:gd name="connsiteX4497" fmla="*/ 8227632 w 11737976"/>
              <a:gd name="connsiteY4497" fmla="*/ 4346962 h 6407151"/>
              <a:gd name="connsiteX4498" fmla="*/ 8224069 w 11737976"/>
              <a:gd name="connsiteY4498" fmla="*/ 4343279 h 6407151"/>
              <a:gd name="connsiteX4499" fmla="*/ 8220088 w 11737976"/>
              <a:gd name="connsiteY4499" fmla="*/ 4342764 h 6407151"/>
              <a:gd name="connsiteX4500" fmla="*/ 8298005 w 11737976"/>
              <a:gd name="connsiteY4500" fmla="*/ 4332997 h 6407151"/>
              <a:gd name="connsiteX4501" fmla="*/ 8295780 w 11737976"/>
              <a:gd name="connsiteY4501" fmla="*/ 4338653 h 6407151"/>
              <a:gd name="connsiteX4502" fmla="*/ 8302331 w 11737976"/>
              <a:gd name="connsiteY4502" fmla="*/ 4342035 h 6407151"/>
              <a:gd name="connsiteX4503" fmla="*/ 8301629 w 11737976"/>
              <a:gd name="connsiteY4503" fmla="*/ 4333509 h 6407151"/>
              <a:gd name="connsiteX4504" fmla="*/ 8297185 w 11737976"/>
              <a:gd name="connsiteY4504" fmla="*/ 4337564 h 6407151"/>
              <a:gd name="connsiteX4505" fmla="*/ 8298005 w 11737976"/>
              <a:gd name="connsiteY4505" fmla="*/ 4332997 h 6407151"/>
              <a:gd name="connsiteX4506" fmla="*/ 8176097 w 11737976"/>
              <a:gd name="connsiteY4506" fmla="*/ 4320018 h 6407151"/>
              <a:gd name="connsiteX4507" fmla="*/ 8175334 w 11737976"/>
              <a:gd name="connsiteY4507" fmla="*/ 4322913 h 6407151"/>
              <a:gd name="connsiteX4508" fmla="*/ 8175524 w 11737976"/>
              <a:gd name="connsiteY4508" fmla="*/ 4322918 h 6407151"/>
              <a:gd name="connsiteX4509" fmla="*/ 8174855 w 11737976"/>
              <a:gd name="connsiteY4509" fmla="*/ 4326296 h 6407151"/>
              <a:gd name="connsiteX4510" fmla="*/ 8182541 w 11737976"/>
              <a:gd name="connsiteY4510" fmla="*/ 4323061 h 6407151"/>
              <a:gd name="connsiteX4511" fmla="*/ 8177662 w 11737976"/>
              <a:gd name="connsiteY4511" fmla="*/ 4322978 h 6407151"/>
              <a:gd name="connsiteX4512" fmla="*/ 8175524 w 11737976"/>
              <a:gd name="connsiteY4512" fmla="*/ 4322918 h 6407151"/>
              <a:gd name="connsiteX4513" fmla="*/ 8238259 w 11737976"/>
              <a:gd name="connsiteY4513" fmla="*/ 4318045 h 6407151"/>
              <a:gd name="connsiteX4514" fmla="*/ 8229613 w 11737976"/>
              <a:gd name="connsiteY4514" fmla="*/ 4320314 h 6407151"/>
              <a:gd name="connsiteX4515" fmla="*/ 8227336 w 11737976"/>
              <a:gd name="connsiteY4515" fmla="*/ 4333795 h 6407151"/>
              <a:gd name="connsiteX4516" fmla="*/ 8228365 w 11737976"/>
              <a:gd name="connsiteY4516" fmla="*/ 4332111 h 6407151"/>
              <a:gd name="connsiteX4517" fmla="*/ 8232256 w 11737976"/>
              <a:gd name="connsiteY4517" fmla="*/ 4335493 h 6407151"/>
              <a:gd name="connsiteX4518" fmla="*/ 8238692 w 11737976"/>
              <a:gd name="connsiteY4518" fmla="*/ 4328204 h 6407151"/>
              <a:gd name="connsiteX4519" fmla="*/ 8239231 w 11737976"/>
              <a:gd name="connsiteY4519" fmla="*/ 4333825 h 6407151"/>
              <a:gd name="connsiteX4520" fmla="*/ 8238472 w 11737976"/>
              <a:gd name="connsiteY4520" fmla="*/ 4338318 h 6407151"/>
              <a:gd name="connsiteX4521" fmla="*/ 8244687 w 11737976"/>
              <a:gd name="connsiteY4521" fmla="*/ 4341142 h 6407151"/>
              <a:gd name="connsiteX4522" fmla="*/ 8247012 w 11737976"/>
              <a:gd name="connsiteY4522" fmla="*/ 4340589 h 6407151"/>
              <a:gd name="connsiteX4523" fmla="*/ 8247550 w 11737976"/>
              <a:gd name="connsiteY4523" fmla="*/ 4346208 h 6407151"/>
              <a:gd name="connsiteX4524" fmla="*/ 8245225 w 11737976"/>
              <a:gd name="connsiteY4524" fmla="*/ 4346764 h 6407151"/>
              <a:gd name="connsiteX4525" fmla="*/ 8240844 w 11737976"/>
              <a:gd name="connsiteY4525" fmla="*/ 4350686 h 6407151"/>
              <a:gd name="connsiteX4526" fmla="*/ 8254573 w 11737976"/>
              <a:gd name="connsiteY4526" fmla="*/ 4357464 h 6407151"/>
              <a:gd name="connsiteX4527" fmla="*/ 8250634 w 11737976"/>
              <a:gd name="connsiteY4527" fmla="*/ 4341159 h 6407151"/>
              <a:gd name="connsiteX4528" fmla="*/ 8250097 w 11737976"/>
              <a:gd name="connsiteY4528" fmla="*/ 4335540 h 6407151"/>
              <a:gd name="connsiteX4529" fmla="*/ 8248800 w 11737976"/>
              <a:gd name="connsiteY4529" fmla="*/ 4334412 h 6407151"/>
              <a:gd name="connsiteX4530" fmla="*/ 8246475 w 11737976"/>
              <a:gd name="connsiteY4530" fmla="*/ 4334967 h 6407151"/>
              <a:gd name="connsiteX4531" fmla="*/ 8241825 w 11737976"/>
              <a:gd name="connsiteY4531" fmla="*/ 4336079 h 6407151"/>
              <a:gd name="connsiteX4532" fmla="*/ 8241556 w 11737976"/>
              <a:gd name="connsiteY4532" fmla="*/ 4333270 h 6407151"/>
              <a:gd name="connsiteX4533" fmla="*/ 8241777 w 11737976"/>
              <a:gd name="connsiteY4533" fmla="*/ 4323156 h 6407151"/>
              <a:gd name="connsiteX4534" fmla="*/ 8239452 w 11737976"/>
              <a:gd name="connsiteY4534" fmla="*/ 4323712 h 6407151"/>
              <a:gd name="connsiteX4535" fmla="*/ 8239182 w 11737976"/>
              <a:gd name="connsiteY4535" fmla="*/ 4320902 h 6407151"/>
              <a:gd name="connsiteX4536" fmla="*/ 8238259 w 11737976"/>
              <a:gd name="connsiteY4536" fmla="*/ 4318045 h 6407151"/>
              <a:gd name="connsiteX4537" fmla="*/ 8169588 w 11737976"/>
              <a:gd name="connsiteY4537" fmla="*/ 4315750 h 6407151"/>
              <a:gd name="connsiteX4538" fmla="*/ 8162866 w 11737976"/>
              <a:gd name="connsiteY4538" fmla="*/ 4318483 h 6407151"/>
              <a:gd name="connsiteX4539" fmla="*/ 8170444 w 11737976"/>
              <a:gd name="connsiteY4539" fmla="*/ 4322622 h 6407151"/>
              <a:gd name="connsiteX4540" fmla="*/ 8169588 w 11737976"/>
              <a:gd name="connsiteY4540" fmla="*/ 4315750 h 6407151"/>
              <a:gd name="connsiteX4541" fmla="*/ 8285160 w 11737976"/>
              <a:gd name="connsiteY4541" fmla="*/ 4314483 h 6407151"/>
              <a:gd name="connsiteX4542" fmla="*/ 8287524 w 11737976"/>
              <a:gd name="connsiteY4542" fmla="*/ 4319454 h 6407151"/>
              <a:gd name="connsiteX4543" fmla="*/ 8285160 w 11737976"/>
              <a:gd name="connsiteY4543" fmla="*/ 4314483 h 6407151"/>
              <a:gd name="connsiteX4544" fmla="*/ 8158422 w 11737976"/>
              <a:gd name="connsiteY4544" fmla="*/ 4307083 h 6407151"/>
              <a:gd name="connsiteX4545" fmla="*/ 8157368 w 11737976"/>
              <a:gd name="connsiteY4545" fmla="*/ 4308806 h 6407151"/>
              <a:gd name="connsiteX4546" fmla="*/ 8152354 w 11737976"/>
              <a:gd name="connsiteY4546" fmla="*/ 4307088 h 6407151"/>
              <a:gd name="connsiteX4547" fmla="*/ 8149981 w 11737976"/>
              <a:gd name="connsiteY4547" fmla="*/ 4307664 h 6407151"/>
              <a:gd name="connsiteX4548" fmla="*/ 8149195 w 11737976"/>
              <a:gd name="connsiteY4548" fmla="*/ 4312259 h 6407151"/>
              <a:gd name="connsiteX4549" fmla="*/ 8156584 w 11737976"/>
              <a:gd name="connsiteY4549" fmla="*/ 4313402 h 6407151"/>
              <a:gd name="connsiteX4550" fmla="*/ 8158690 w 11737976"/>
              <a:gd name="connsiteY4550" fmla="*/ 4309955 h 6407151"/>
              <a:gd name="connsiteX4551" fmla="*/ 8158422 w 11737976"/>
              <a:gd name="connsiteY4551" fmla="*/ 4307083 h 6407151"/>
              <a:gd name="connsiteX4552" fmla="*/ 8371310 w 11737976"/>
              <a:gd name="connsiteY4552" fmla="*/ 4306221 h 6407151"/>
              <a:gd name="connsiteX4553" fmla="*/ 8366313 w 11737976"/>
              <a:gd name="connsiteY4553" fmla="*/ 4312431 h 6407151"/>
              <a:gd name="connsiteX4554" fmla="*/ 8371891 w 11737976"/>
              <a:gd name="connsiteY4554" fmla="*/ 4309603 h 6407151"/>
              <a:gd name="connsiteX4555" fmla="*/ 8371310 w 11737976"/>
              <a:gd name="connsiteY4555" fmla="*/ 4306221 h 6407151"/>
              <a:gd name="connsiteX4556" fmla="*/ 8218694 w 11737976"/>
              <a:gd name="connsiteY4556" fmla="*/ 4299588 h 6407151"/>
              <a:gd name="connsiteX4557" fmla="*/ 8216269 w 11737976"/>
              <a:gd name="connsiteY4557" fmla="*/ 4303156 h 6407151"/>
              <a:gd name="connsiteX4558" fmla="*/ 8215418 w 11737976"/>
              <a:gd name="connsiteY4558" fmla="*/ 4307759 h 6407151"/>
              <a:gd name="connsiteX4559" fmla="*/ 8218831 w 11737976"/>
              <a:gd name="connsiteY4559" fmla="*/ 4311393 h 6407151"/>
              <a:gd name="connsiteX4560" fmla="*/ 8222884 w 11737976"/>
              <a:gd name="connsiteY4560" fmla="*/ 4311576 h 6407151"/>
              <a:gd name="connsiteX4561" fmla="*/ 8227362 w 11737976"/>
              <a:gd name="connsiteY4561" fmla="*/ 4307455 h 6407151"/>
              <a:gd name="connsiteX4562" fmla="*/ 8225866 w 11737976"/>
              <a:gd name="connsiteY4562" fmla="*/ 4303485 h 6407151"/>
              <a:gd name="connsiteX4563" fmla="*/ 8224587 w 11737976"/>
              <a:gd name="connsiteY4563" fmla="*/ 4302372 h 6407151"/>
              <a:gd name="connsiteX4564" fmla="*/ 8219681 w 11737976"/>
              <a:gd name="connsiteY4564" fmla="*/ 4300781 h 6407151"/>
              <a:gd name="connsiteX4565" fmla="*/ 8218694 w 11737976"/>
              <a:gd name="connsiteY4565" fmla="*/ 4299588 h 6407151"/>
              <a:gd name="connsiteX4566" fmla="*/ 8175272 w 11737976"/>
              <a:gd name="connsiteY4566" fmla="*/ 4295807 h 6407151"/>
              <a:gd name="connsiteX4567" fmla="*/ 8174238 w 11737976"/>
              <a:gd name="connsiteY4567" fmla="*/ 4297500 h 6407151"/>
              <a:gd name="connsiteX4568" fmla="*/ 8174515 w 11737976"/>
              <a:gd name="connsiteY4568" fmla="*/ 4300332 h 6407151"/>
              <a:gd name="connsiteX4569" fmla="*/ 8177134 w 11737976"/>
              <a:gd name="connsiteY4569" fmla="*/ 4302608 h 6407151"/>
              <a:gd name="connsiteX4570" fmla="*/ 8185753 w 11737976"/>
              <a:gd name="connsiteY4570" fmla="*/ 4304914 h 6407151"/>
              <a:gd name="connsiteX4571" fmla="*/ 8187064 w 11737976"/>
              <a:gd name="connsiteY4571" fmla="*/ 4306055 h 6407151"/>
              <a:gd name="connsiteX4572" fmla="*/ 8189133 w 11737976"/>
              <a:gd name="connsiteY4572" fmla="*/ 4302666 h 6407151"/>
              <a:gd name="connsiteX4573" fmla="*/ 8186511 w 11737976"/>
              <a:gd name="connsiteY4573" fmla="*/ 4300390 h 6407151"/>
              <a:gd name="connsiteX4574" fmla="*/ 8179204 w 11737976"/>
              <a:gd name="connsiteY4574" fmla="*/ 4299223 h 6407151"/>
              <a:gd name="connsiteX4575" fmla="*/ 8175272 w 11737976"/>
              <a:gd name="connsiteY4575" fmla="*/ 4295807 h 6407151"/>
              <a:gd name="connsiteX4576" fmla="*/ 8139784 w 11737976"/>
              <a:gd name="connsiteY4576" fmla="*/ 4288057 h 6407151"/>
              <a:gd name="connsiteX4577" fmla="*/ 8125258 w 11737976"/>
              <a:gd name="connsiteY4577" fmla="*/ 4299000 h 6407151"/>
              <a:gd name="connsiteX4578" fmla="*/ 8133515 w 11737976"/>
              <a:gd name="connsiteY4578" fmla="*/ 4298318 h 6407151"/>
              <a:gd name="connsiteX4579" fmla="*/ 8139784 w 11737976"/>
              <a:gd name="connsiteY4579" fmla="*/ 4288057 h 6407151"/>
              <a:gd name="connsiteX4580" fmla="*/ 8114006 w 11737976"/>
              <a:gd name="connsiteY4580" fmla="*/ 4282150 h 6407151"/>
              <a:gd name="connsiteX4581" fmla="*/ 8111144 w 11737976"/>
              <a:gd name="connsiteY4581" fmla="*/ 4286733 h 6407151"/>
              <a:gd name="connsiteX4582" fmla="*/ 8113737 w 11737976"/>
              <a:gd name="connsiteY4582" fmla="*/ 4288988 h 6407151"/>
              <a:gd name="connsiteX4583" fmla="*/ 8114006 w 11737976"/>
              <a:gd name="connsiteY4583" fmla="*/ 4282150 h 6407151"/>
              <a:gd name="connsiteX4584" fmla="*/ 8378682 w 11737976"/>
              <a:gd name="connsiteY4584" fmla="*/ 4279575 h 6407151"/>
              <a:gd name="connsiteX4585" fmla="*/ 8371958 w 11737976"/>
              <a:gd name="connsiteY4585" fmla="*/ 4283490 h 6407151"/>
              <a:gd name="connsiteX4586" fmla="*/ 8371491 w 11737976"/>
              <a:gd name="connsiteY4586" fmla="*/ 4286620 h 6407151"/>
              <a:gd name="connsiteX4587" fmla="*/ 8377783 w 11737976"/>
              <a:gd name="connsiteY4587" fmla="*/ 4283412 h 6407151"/>
              <a:gd name="connsiteX4588" fmla="*/ 8378682 w 11737976"/>
              <a:gd name="connsiteY4588" fmla="*/ 4279575 h 6407151"/>
              <a:gd name="connsiteX4589" fmla="*/ 8382500 w 11737976"/>
              <a:gd name="connsiteY4589" fmla="*/ 4278139 h 6407151"/>
              <a:gd name="connsiteX4590" fmla="*/ 8383499 w 11737976"/>
              <a:gd name="connsiteY4590" fmla="*/ 4280553 h 6407151"/>
              <a:gd name="connsiteX4591" fmla="*/ 8385946 w 11737976"/>
              <a:gd name="connsiteY4591" fmla="*/ 4283032 h 6407151"/>
              <a:gd name="connsiteX4592" fmla="*/ 8382500 w 11737976"/>
              <a:gd name="connsiteY4592" fmla="*/ 4278139 h 6407151"/>
              <a:gd name="connsiteX4593" fmla="*/ 8156689 w 11737976"/>
              <a:gd name="connsiteY4593" fmla="*/ 4277299 h 6407151"/>
              <a:gd name="connsiteX4594" fmla="*/ 8154428 w 11737976"/>
              <a:gd name="connsiteY4594" fmla="*/ 4277928 h 6407151"/>
              <a:gd name="connsiteX4595" fmla="*/ 8154163 w 11737976"/>
              <a:gd name="connsiteY4595" fmla="*/ 4279324 h 6407151"/>
              <a:gd name="connsiteX4596" fmla="*/ 8151373 w 11737976"/>
              <a:gd name="connsiteY4596" fmla="*/ 4279071 h 6407151"/>
              <a:gd name="connsiteX4597" fmla="*/ 8134180 w 11737976"/>
              <a:gd name="connsiteY4597" fmla="*/ 4281231 h 6407151"/>
              <a:gd name="connsiteX4598" fmla="*/ 8150622 w 11737976"/>
              <a:gd name="connsiteY4598" fmla="*/ 4288925 h 6407151"/>
              <a:gd name="connsiteX4599" fmla="*/ 8162084 w 11737976"/>
              <a:gd name="connsiteY4599" fmla="*/ 4287485 h 6407151"/>
              <a:gd name="connsiteX4600" fmla="*/ 8159738 w 11737976"/>
              <a:gd name="connsiteY4600" fmla="*/ 4283831 h 6407151"/>
              <a:gd name="connsiteX4601" fmla="*/ 8160558 w 11737976"/>
              <a:gd name="connsiteY4601" fmla="*/ 4283255 h 6407151"/>
              <a:gd name="connsiteX4602" fmla="*/ 8159141 w 11737976"/>
              <a:gd name="connsiteY4602" fmla="*/ 4279430 h 6407151"/>
              <a:gd name="connsiteX4603" fmla="*/ 8156689 w 11737976"/>
              <a:gd name="connsiteY4603" fmla="*/ 4277299 h 6407151"/>
              <a:gd name="connsiteX4604" fmla="*/ 8143780 w 11737976"/>
              <a:gd name="connsiteY4604" fmla="*/ 4271424 h 6407151"/>
              <a:gd name="connsiteX4605" fmla="*/ 8141773 w 11737976"/>
              <a:gd name="connsiteY4605" fmla="*/ 4274707 h 6407151"/>
              <a:gd name="connsiteX4606" fmla="*/ 8144368 w 11737976"/>
              <a:gd name="connsiteY4606" fmla="*/ 4276962 h 6407151"/>
              <a:gd name="connsiteX4607" fmla="*/ 8145665 w 11737976"/>
              <a:gd name="connsiteY4607" fmla="*/ 4278088 h 6407151"/>
              <a:gd name="connsiteX4608" fmla="*/ 8146668 w 11737976"/>
              <a:gd name="connsiteY4608" fmla="*/ 4276447 h 6407151"/>
              <a:gd name="connsiteX4609" fmla="*/ 8145371 w 11737976"/>
              <a:gd name="connsiteY4609" fmla="*/ 4275320 h 6407151"/>
              <a:gd name="connsiteX4610" fmla="*/ 8144075 w 11737976"/>
              <a:gd name="connsiteY4610" fmla="*/ 4274192 h 6407151"/>
              <a:gd name="connsiteX4611" fmla="*/ 8143780 w 11737976"/>
              <a:gd name="connsiteY4611" fmla="*/ 4271424 h 6407151"/>
              <a:gd name="connsiteX4612" fmla="*/ 8132429 w 11737976"/>
              <a:gd name="connsiteY4612" fmla="*/ 4261636 h 6407151"/>
              <a:gd name="connsiteX4613" fmla="*/ 8131395 w 11737976"/>
              <a:gd name="connsiteY4613" fmla="*/ 4263331 h 6407151"/>
              <a:gd name="connsiteX4614" fmla="*/ 8128030 w 11737976"/>
              <a:gd name="connsiteY4614" fmla="*/ 4265590 h 6407151"/>
              <a:gd name="connsiteX4615" fmla="*/ 8129327 w 11737976"/>
              <a:gd name="connsiteY4615" fmla="*/ 4266717 h 6407151"/>
              <a:gd name="connsiteX4616" fmla="*/ 8131659 w 11737976"/>
              <a:gd name="connsiteY4616" fmla="*/ 4266151 h 6407151"/>
              <a:gd name="connsiteX4617" fmla="*/ 8133990 w 11737976"/>
              <a:gd name="connsiteY4617" fmla="*/ 4265585 h 6407151"/>
              <a:gd name="connsiteX4618" fmla="*/ 8137355 w 11737976"/>
              <a:gd name="connsiteY4618" fmla="*/ 4263326 h 6407151"/>
              <a:gd name="connsiteX4619" fmla="*/ 8136058 w 11737976"/>
              <a:gd name="connsiteY4619" fmla="*/ 4262198 h 6407151"/>
              <a:gd name="connsiteX4620" fmla="*/ 8132429 w 11737976"/>
              <a:gd name="connsiteY4620" fmla="*/ 4261636 h 6407151"/>
              <a:gd name="connsiteX4621" fmla="*/ 8180140 w 11737976"/>
              <a:gd name="connsiteY4621" fmla="*/ 4260811 h 6407151"/>
              <a:gd name="connsiteX4622" fmla="*/ 8169351 w 11737976"/>
              <a:gd name="connsiteY4622" fmla="*/ 4262168 h 6407151"/>
              <a:gd name="connsiteX4623" fmla="*/ 8163959 w 11737976"/>
              <a:gd name="connsiteY4623" fmla="*/ 4262845 h 6407151"/>
              <a:gd name="connsiteX4624" fmla="*/ 8179014 w 11737976"/>
              <a:gd name="connsiteY4624" fmla="*/ 4275597 h 6407151"/>
              <a:gd name="connsiteX4625" fmla="*/ 8180140 w 11737976"/>
              <a:gd name="connsiteY4625" fmla="*/ 4260811 h 6407151"/>
              <a:gd name="connsiteX4626" fmla="*/ 8153332 w 11737976"/>
              <a:gd name="connsiteY4626" fmla="*/ 4256474 h 6407151"/>
              <a:gd name="connsiteX4627" fmla="*/ 8151022 w 11737976"/>
              <a:gd name="connsiteY4627" fmla="*/ 4257107 h 6407151"/>
              <a:gd name="connsiteX4628" fmla="*/ 8149969 w 11737976"/>
              <a:gd name="connsiteY4628" fmla="*/ 4258830 h 6407151"/>
              <a:gd name="connsiteX4629" fmla="*/ 8146605 w 11737976"/>
              <a:gd name="connsiteY4629" fmla="*/ 4261186 h 6407151"/>
              <a:gd name="connsiteX4630" fmla="*/ 8146809 w 11737976"/>
              <a:gd name="connsiteY4630" fmla="*/ 4264002 h 6407151"/>
              <a:gd name="connsiteX4631" fmla="*/ 8152483 w 11737976"/>
              <a:gd name="connsiteY4631" fmla="*/ 4261015 h 6407151"/>
              <a:gd name="connsiteX4632" fmla="*/ 8153332 w 11737976"/>
              <a:gd name="connsiteY4632" fmla="*/ 4256474 h 6407151"/>
              <a:gd name="connsiteX4633" fmla="*/ 8265078 w 11737976"/>
              <a:gd name="connsiteY4633" fmla="*/ 4255559 h 6407151"/>
              <a:gd name="connsiteX4634" fmla="*/ 8252902 w 11737976"/>
              <a:gd name="connsiteY4634" fmla="*/ 4262886 h 6407151"/>
              <a:gd name="connsiteX4635" fmla="*/ 8262251 w 11737976"/>
              <a:gd name="connsiteY4635" fmla="*/ 4263336 h 6407151"/>
              <a:gd name="connsiteX4636" fmla="*/ 8265078 w 11737976"/>
              <a:gd name="connsiteY4636" fmla="*/ 4255559 h 6407151"/>
              <a:gd name="connsiteX4637" fmla="*/ 8144612 w 11737976"/>
              <a:gd name="connsiteY4637" fmla="*/ 4248628 h 6407151"/>
              <a:gd name="connsiteX4638" fmla="*/ 8142529 w 11737976"/>
              <a:gd name="connsiteY4638" fmla="*/ 4252388 h 6407151"/>
              <a:gd name="connsiteX4639" fmla="*/ 8146901 w 11737976"/>
              <a:gd name="connsiteY4639" fmla="*/ 4253609 h 6407151"/>
              <a:gd name="connsiteX4640" fmla="*/ 8144612 w 11737976"/>
              <a:gd name="connsiteY4640" fmla="*/ 4248628 h 6407151"/>
              <a:gd name="connsiteX4641" fmla="*/ 8373344 w 11737976"/>
              <a:gd name="connsiteY4641" fmla="*/ 4247629 h 6407151"/>
              <a:gd name="connsiteX4642" fmla="*/ 8367813 w 11737976"/>
              <a:gd name="connsiteY4642" fmla="*/ 4257181 h 6407151"/>
              <a:gd name="connsiteX4643" fmla="*/ 8369902 w 11737976"/>
              <a:gd name="connsiteY4643" fmla="*/ 4253761 h 6407151"/>
              <a:gd name="connsiteX4644" fmla="*/ 8372364 w 11737976"/>
              <a:gd name="connsiteY4644" fmla="*/ 4253280 h 6407151"/>
              <a:gd name="connsiteX4645" fmla="*/ 8373344 w 11737976"/>
              <a:gd name="connsiteY4645" fmla="*/ 4247629 h 6407151"/>
              <a:gd name="connsiteX4646" fmla="*/ 8269985 w 11737976"/>
              <a:gd name="connsiteY4646" fmla="*/ 4245369 h 6407151"/>
              <a:gd name="connsiteX4647" fmla="*/ 8263401 w 11737976"/>
              <a:gd name="connsiteY4647" fmla="*/ 4246090 h 6407151"/>
              <a:gd name="connsiteX4648" fmla="*/ 8262554 w 11737976"/>
              <a:gd name="connsiteY4648" fmla="*/ 4249967 h 6407151"/>
              <a:gd name="connsiteX4649" fmla="*/ 8269605 w 11737976"/>
              <a:gd name="connsiteY4649" fmla="*/ 4248936 h 6407151"/>
              <a:gd name="connsiteX4650" fmla="*/ 8269985 w 11737976"/>
              <a:gd name="connsiteY4650" fmla="*/ 4245369 h 6407151"/>
              <a:gd name="connsiteX4651" fmla="*/ 8203514 w 11737976"/>
              <a:gd name="connsiteY4651" fmla="*/ 4243235 h 6407151"/>
              <a:gd name="connsiteX4652" fmla="*/ 8192188 w 11737976"/>
              <a:gd name="connsiteY4652" fmla="*/ 4244658 h 6407151"/>
              <a:gd name="connsiteX4653" fmla="*/ 8196726 w 11737976"/>
              <a:gd name="connsiteY4653" fmla="*/ 4258731 h 6407151"/>
              <a:gd name="connsiteX4654" fmla="*/ 8184275 w 11737976"/>
              <a:gd name="connsiteY4654" fmla="*/ 4274936 h 6407151"/>
              <a:gd name="connsiteX4655" fmla="*/ 8201264 w 11737976"/>
              <a:gd name="connsiteY4655" fmla="*/ 4272800 h 6407151"/>
              <a:gd name="connsiteX4656" fmla="*/ 8201387 w 11737976"/>
              <a:gd name="connsiteY4656" fmla="*/ 4271183 h 6407151"/>
              <a:gd name="connsiteX4657" fmla="*/ 8203791 w 11737976"/>
              <a:gd name="connsiteY4657" fmla="*/ 4271578 h 6407151"/>
              <a:gd name="connsiteX4658" fmla="*/ 8204539 w 11737976"/>
              <a:gd name="connsiteY4658" fmla="*/ 4267044 h 6407151"/>
              <a:gd name="connsiteX4659" fmla="*/ 8203219 w 11737976"/>
              <a:gd name="connsiteY4659" fmla="*/ 4265895 h 6407151"/>
              <a:gd name="connsiteX4660" fmla="*/ 8201808 w 11737976"/>
              <a:gd name="connsiteY4660" fmla="*/ 4265665 h 6407151"/>
              <a:gd name="connsiteX4661" fmla="*/ 8202389 w 11737976"/>
              <a:gd name="connsiteY4661" fmla="*/ 4258019 h 6407151"/>
              <a:gd name="connsiteX4662" fmla="*/ 8203514 w 11737976"/>
              <a:gd name="connsiteY4662" fmla="*/ 4243235 h 6407151"/>
              <a:gd name="connsiteX4663" fmla="*/ 8225765 w 11737976"/>
              <a:gd name="connsiteY4663" fmla="*/ 4240439 h 6407151"/>
              <a:gd name="connsiteX4664" fmla="*/ 8219893 w 11737976"/>
              <a:gd name="connsiteY4664" fmla="*/ 4248499 h 6407151"/>
              <a:gd name="connsiteX4665" fmla="*/ 8218571 w 11737976"/>
              <a:gd name="connsiteY4665" fmla="*/ 4255987 h 6407151"/>
              <a:gd name="connsiteX4666" fmla="*/ 8224639 w 11737976"/>
              <a:gd name="connsiteY4666" fmla="*/ 4255224 h 6407151"/>
              <a:gd name="connsiteX4667" fmla="*/ 8225765 w 11737976"/>
              <a:gd name="connsiteY4667" fmla="*/ 4240439 h 6407151"/>
              <a:gd name="connsiteX4668" fmla="*/ 8052799 w 11737976"/>
              <a:gd name="connsiteY4668" fmla="*/ 4238641 h 6407151"/>
              <a:gd name="connsiteX4669" fmla="*/ 8053369 w 11737976"/>
              <a:gd name="connsiteY4669" fmla="*/ 4244210 h 6407151"/>
              <a:gd name="connsiteX4670" fmla="*/ 8046724 w 11737976"/>
              <a:gd name="connsiteY4670" fmla="*/ 4248587 h 6407151"/>
              <a:gd name="connsiteX4671" fmla="*/ 8049236 w 11737976"/>
              <a:gd name="connsiteY4671" fmla="*/ 4253108 h 6407151"/>
              <a:gd name="connsiteX4672" fmla="*/ 8061151 w 11737976"/>
              <a:gd name="connsiteY4672" fmla="*/ 4250974 h 6407151"/>
              <a:gd name="connsiteX4673" fmla="*/ 8052799 w 11737976"/>
              <a:gd name="connsiteY4673" fmla="*/ 4238641 h 6407151"/>
              <a:gd name="connsiteX4674" fmla="*/ 8078910 w 11737976"/>
              <a:gd name="connsiteY4674" fmla="*/ 4237986 h 6407151"/>
              <a:gd name="connsiteX4675" fmla="*/ 8076603 w 11737976"/>
              <a:gd name="connsiteY4675" fmla="*/ 4238546 h 6407151"/>
              <a:gd name="connsiteX4676" fmla="*/ 8074816 w 11737976"/>
              <a:gd name="connsiteY4676" fmla="*/ 4244689 h 6407151"/>
              <a:gd name="connsiteX4677" fmla="*/ 8074555 w 11737976"/>
              <a:gd name="connsiteY4677" fmla="*/ 4241897 h 6407151"/>
              <a:gd name="connsiteX4678" fmla="*/ 8074295 w 11737976"/>
              <a:gd name="connsiteY4678" fmla="*/ 4239106 h 6407151"/>
              <a:gd name="connsiteX4679" fmla="*/ 8065845 w 11737976"/>
              <a:gd name="connsiteY4679" fmla="*/ 4249723 h 6407151"/>
              <a:gd name="connsiteX4680" fmla="*/ 8067648 w 11737976"/>
              <a:gd name="connsiteY4680" fmla="*/ 4256422 h 6407151"/>
              <a:gd name="connsiteX4681" fmla="*/ 8062269 w 11737976"/>
              <a:gd name="connsiteY4681" fmla="*/ 4262010 h 6407151"/>
              <a:gd name="connsiteX4682" fmla="*/ 8061402 w 11737976"/>
              <a:gd name="connsiteY4682" fmla="*/ 4261661 h 6407151"/>
              <a:gd name="connsiteX4683" fmla="*/ 8062010 w 11737976"/>
              <a:gd name="connsiteY4683" fmla="*/ 4259219 h 6407151"/>
              <a:gd name="connsiteX4684" fmla="*/ 8060889 w 11737976"/>
              <a:gd name="connsiteY4684" fmla="*/ 4261454 h 6407151"/>
              <a:gd name="connsiteX4685" fmla="*/ 8061402 w 11737976"/>
              <a:gd name="connsiteY4685" fmla="*/ 4261661 h 6407151"/>
              <a:gd name="connsiteX4686" fmla="*/ 8060828 w 11737976"/>
              <a:gd name="connsiteY4686" fmla="*/ 4263967 h 6407151"/>
              <a:gd name="connsiteX4687" fmla="*/ 8067146 w 11737976"/>
              <a:gd name="connsiteY4687" fmla="*/ 4263682 h 6407151"/>
              <a:gd name="connsiteX4688" fmla="*/ 8069713 w 11737976"/>
              <a:gd name="connsiteY4688" fmla="*/ 4265914 h 6407151"/>
              <a:gd name="connsiteX4689" fmla="*/ 8072036 w 11737976"/>
              <a:gd name="connsiteY4689" fmla="*/ 4278196 h 6407151"/>
              <a:gd name="connsiteX4690" fmla="*/ 8083314 w 11737976"/>
              <a:gd name="connsiteY4690" fmla="*/ 4272603 h 6407151"/>
              <a:gd name="connsiteX4691" fmla="*/ 8086387 w 11737976"/>
              <a:gd name="connsiteY4691" fmla="*/ 4267574 h 6407151"/>
              <a:gd name="connsiteX4692" fmla="*/ 8081755 w 11737976"/>
              <a:gd name="connsiteY4692" fmla="*/ 4255852 h 6407151"/>
              <a:gd name="connsiteX4693" fmla="*/ 8076115 w 11737976"/>
              <a:gd name="connsiteY4693" fmla="*/ 4258649 h 6407151"/>
              <a:gd name="connsiteX4694" fmla="*/ 8074571 w 11737976"/>
              <a:gd name="connsiteY4694" fmla="*/ 4254741 h 6407151"/>
              <a:gd name="connsiteX4695" fmla="*/ 8075594 w 11737976"/>
              <a:gd name="connsiteY4695" fmla="*/ 4253065 h 6407151"/>
              <a:gd name="connsiteX4696" fmla="*/ 8079446 w 11737976"/>
              <a:gd name="connsiteY4696" fmla="*/ 4256413 h 6407151"/>
              <a:gd name="connsiteX4697" fmla="*/ 8080470 w 11737976"/>
              <a:gd name="connsiteY4697" fmla="*/ 4254738 h 6407151"/>
              <a:gd name="connsiteX4698" fmla="*/ 8081494 w 11737976"/>
              <a:gd name="connsiteY4698" fmla="*/ 4253060 h 6407151"/>
              <a:gd name="connsiteX4699" fmla="*/ 8080211 w 11737976"/>
              <a:gd name="connsiteY4699" fmla="*/ 4251944 h 6407151"/>
              <a:gd name="connsiteX4700" fmla="*/ 8075335 w 11737976"/>
              <a:gd name="connsiteY4700" fmla="*/ 4250273 h 6407151"/>
              <a:gd name="connsiteX4701" fmla="*/ 8076359 w 11737976"/>
              <a:gd name="connsiteY4701" fmla="*/ 4248598 h 6407151"/>
              <a:gd name="connsiteX4702" fmla="*/ 8078146 w 11737976"/>
              <a:gd name="connsiteY4702" fmla="*/ 4242453 h 6407151"/>
              <a:gd name="connsiteX4703" fmla="*/ 8077886 w 11737976"/>
              <a:gd name="connsiteY4703" fmla="*/ 4239661 h 6407151"/>
              <a:gd name="connsiteX4704" fmla="*/ 8078910 w 11737976"/>
              <a:gd name="connsiteY4704" fmla="*/ 4237986 h 6407151"/>
              <a:gd name="connsiteX4705" fmla="*/ 8266777 w 11737976"/>
              <a:gd name="connsiteY4705" fmla="*/ 4233473 h 6407151"/>
              <a:gd name="connsiteX4706" fmla="*/ 8265649 w 11737976"/>
              <a:gd name="connsiteY4706" fmla="*/ 4235319 h 6407151"/>
              <a:gd name="connsiteX4707" fmla="*/ 8264520 w 11737976"/>
              <a:gd name="connsiteY4707" fmla="*/ 4237167 h 6407151"/>
              <a:gd name="connsiteX4708" fmla="*/ 8267036 w 11737976"/>
              <a:gd name="connsiteY4708" fmla="*/ 4239353 h 6407151"/>
              <a:gd name="connsiteX4709" fmla="*/ 8269422 w 11737976"/>
              <a:gd name="connsiteY4709" fmla="*/ 4238598 h 6407151"/>
              <a:gd name="connsiteX4710" fmla="*/ 8269293 w 11737976"/>
              <a:gd name="connsiteY4710" fmla="*/ 4235658 h 6407151"/>
              <a:gd name="connsiteX4711" fmla="*/ 8266777 w 11737976"/>
              <a:gd name="connsiteY4711" fmla="*/ 4233473 h 6407151"/>
              <a:gd name="connsiteX4712" fmla="*/ 8237709 w 11737976"/>
              <a:gd name="connsiteY4712" fmla="*/ 4229351 h 6407151"/>
              <a:gd name="connsiteX4713" fmla="*/ 8234425 w 11737976"/>
              <a:gd name="connsiteY4713" fmla="*/ 4235131 h 6407151"/>
              <a:gd name="connsiteX4714" fmla="*/ 8239833 w 11737976"/>
              <a:gd name="connsiteY4714" fmla="*/ 4238872 h 6407151"/>
              <a:gd name="connsiteX4715" fmla="*/ 8237709 w 11737976"/>
              <a:gd name="connsiteY4715" fmla="*/ 4229351 h 6407151"/>
              <a:gd name="connsiteX4716" fmla="*/ 8234170 w 11737976"/>
              <a:gd name="connsiteY4716" fmla="*/ 4228701 h 6407151"/>
              <a:gd name="connsiteX4717" fmla="*/ 8228637 w 11737976"/>
              <a:gd name="connsiteY4717" fmla="*/ 4234449 h 6407151"/>
              <a:gd name="connsiteX4718" fmla="*/ 8229529 w 11737976"/>
              <a:gd name="connsiteY4718" fmla="*/ 4235884 h 6407151"/>
              <a:gd name="connsiteX4719" fmla="*/ 8231012 w 11737976"/>
              <a:gd name="connsiteY4719" fmla="*/ 4233871 h 6407151"/>
              <a:gd name="connsiteX4720" fmla="*/ 8231278 w 11737976"/>
              <a:gd name="connsiteY4720" fmla="*/ 4236744 h 6407151"/>
              <a:gd name="connsiteX4721" fmla="*/ 8234170 w 11737976"/>
              <a:gd name="connsiteY4721" fmla="*/ 4228701 h 6407151"/>
              <a:gd name="connsiteX4722" fmla="*/ 8149131 w 11737976"/>
              <a:gd name="connsiteY4722" fmla="*/ 4220783 h 6407151"/>
              <a:gd name="connsiteX4723" fmla="*/ 8145086 w 11737976"/>
              <a:gd name="connsiteY4723" fmla="*/ 4221291 h 6407151"/>
              <a:gd name="connsiteX4724" fmla="*/ 8143961 w 11737976"/>
              <a:gd name="connsiteY4724" fmla="*/ 4236076 h 6407151"/>
              <a:gd name="connsiteX4725" fmla="*/ 8148006 w 11737976"/>
              <a:gd name="connsiteY4725" fmla="*/ 4235568 h 6407151"/>
              <a:gd name="connsiteX4726" fmla="*/ 8149131 w 11737976"/>
              <a:gd name="connsiteY4726" fmla="*/ 4220783 h 6407151"/>
              <a:gd name="connsiteX4727" fmla="*/ 8083135 w 11737976"/>
              <a:gd name="connsiteY4727" fmla="*/ 4219317 h 6407151"/>
              <a:gd name="connsiteX4728" fmla="*/ 8078077 w 11737976"/>
              <a:gd name="connsiteY4728" fmla="*/ 4219952 h 6407151"/>
              <a:gd name="connsiteX4729" fmla="*/ 8073020 w 11737976"/>
              <a:gd name="connsiteY4729" fmla="*/ 4220588 h 6407151"/>
              <a:gd name="connsiteX4730" fmla="*/ 8072270 w 11737976"/>
              <a:gd name="connsiteY4730" fmla="*/ 4230444 h 6407151"/>
              <a:gd name="connsiteX4731" fmla="*/ 8077327 w 11737976"/>
              <a:gd name="connsiteY4731" fmla="*/ 4229809 h 6407151"/>
              <a:gd name="connsiteX4732" fmla="*/ 8083135 w 11737976"/>
              <a:gd name="connsiteY4732" fmla="*/ 4219317 h 6407151"/>
              <a:gd name="connsiteX4733" fmla="*/ 8228320 w 11737976"/>
              <a:gd name="connsiteY4733" fmla="*/ 4219301 h 6407151"/>
              <a:gd name="connsiteX4734" fmla="*/ 8226890 w 11737976"/>
              <a:gd name="connsiteY4734" fmla="*/ 4225658 h 6407151"/>
              <a:gd name="connsiteX4735" fmla="*/ 8238014 w 11737976"/>
              <a:gd name="connsiteY4735" fmla="*/ 4224260 h 6407151"/>
              <a:gd name="connsiteX4736" fmla="*/ 8228320 w 11737976"/>
              <a:gd name="connsiteY4736" fmla="*/ 4219301 h 6407151"/>
              <a:gd name="connsiteX4737" fmla="*/ 8165187 w 11737976"/>
              <a:gd name="connsiteY4737" fmla="*/ 4217763 h 6407151"/>
              <a:gd name="connsiteX4738" fmla="*/ 8153597 w 11737976"/>
              <a:gd name="connsiteY4738" fmla="*/ 4220483 h 6407151"/>
              <a:gd name="connsiteX4739" fmla="*/ 8152332 w 11737976"/>
              <a:gd name="connsiteY4739" fmla="*/ 4220983 h 6407151"/>
              <a:gd name="connsiteX4740" fmla="*/ 8165187 w 11737976"/>
              <a:gd name="connsiteY4740" fmla="*/ 4217763 h 6407151"/>
              <a:gd name="connsiteX4741" fmla="*/ 8100050 w 11737976"/>
              <a:gd name="connsiteY4741" fmla="*/ 4212998 h 6407151"/>
              <a:gd name="connsiteX4742" fmla="*/ 8096747 w 11737976"/>
              <a:gd name="connsiteY4742" fmla="*/ 4215154 h 6407151"/>
              <a:gd name="connsiteX4743" fmla="*/ 8096037 w 11737976"/>
              <a:gd name="connsiteY4743" fmla="*/ 4219566 h 6407151"/>
              <a:gd name="connsiteX4744" fmla="*/ 8097335 w 11737976"/>
              <a:gd name="connsiteY4744" fmla="*/ 4220692 h 6407151"/>
              <a:gd name="connsiteX4745" fmla="*/ 8095918 w 11737976"/>
              <a:gd name="connsiteY4745" fmla="*/ 4229515 h 6407151"/>
              <a:gd name="connsiteX4746" fmla="*/ 8094914 w 11737976"/>
              <a:gd name="connsiteY4746" fmla="*/ 4231156 h 6407151"/>
              <a:gd name="connsiteX4747" fmla="*/ 8091611 w 11737976"/>
              <a:gd name="connsiteY4747" fmla="*/ 4233313 h 6407151"/>
              <a:gd name="connsiteX4748" fmla="*/ 8094205 w 11737976"/>
              <a:gd name="connsiteY4748" fmla="*/ 4235566 h 6407151"/>
              <a:gd name="connsiteX4749" fmla="*/ 8097508 w 11737976"/>
              <a:gd name="connsiteY4749" fmla="*/ 4233411 h 6407151"/>
              <a:gd name="connsiteX4750" fmla="*/ 8102403 w 11737976"/>
              <a:gd name="connsiteY4750" fmla="*/ 4235151 h 6407151"/>
              <a:gd name="connsiteX4751" fmla="*/ 8104996 w 11737976"/>
              <a:gd name="connsiteY4751" fmla="*/ 4237404 h 6407151"/>
              <a:gd name="connsiteX4752" fmla="*/ 8108299 w 11737976"/>
              <a:gd name="connsiteY4752" fmla="*/ 4235247 h 6407151"/>
              <a:gd name="connsiteX4753" fmla="*/ 8108005 w 11737976"/>
              <a:gd name="connsiteY4753" fmla="*/ 4232479 h 6407151"/>
              <a:gd name="connsiteX4754" fmla="*/ 8106709 w 11737976"/>
              <a:gd name="connsiteY4754" fmla="*/ 4231352 h 6407151"/>
              <a:gd name="connsiteX4755" fmla="*/ 8105410 w 11737976"/>
              <a:gd name="connsiteY4755" fmla="*/ 4230225 h 6407151"/>
              <a:gd name="connsiteX4756" fmla="*/ 8100517 w 11737976"/>
              <a:gd name="connsiteY4756" fmla="*/ 4228484 h 6407151"/>
              <a:gd name="connsiteX4757" fmla="*/ 8101935 w 11737976"/>
              <a:gd name="connsiteY4757" fmla="*/ 4219663 h 6407151"/>
              <a:gd name="connsiteX4758" fmla="*/ 8101640 w 11737976"/>
              <a:gd name="connsiteY4758" fmla="*/ 4216895 h 6407151"/>
              <a:gd name="connsiteX4759" fmla="*/ 8100050 w 11737976"/>
              <a:gd name="connsiteY4759" fmla="*/ 4212998 h 6407151"/>
              <a:gd name="connsiteX4760" fmla="*/ 8206515 w 11737976"/>
              <a:gd name="connsiteY4760" fmla="*/ 4203811 h 6407151"/>
              <a:gd name="connsiteX4761" fmla="*/ 8204640 w 11737976"/>
              <a:gd name="connsiteY4761" fmla="*/ 4228448 h 6407151"/>
              <a:gd name="connsiteX4762" fmla="*/ 8215766 w 11737976"/>
              <a:gd name="connsiteY4762" fmla="*/ 4227052 h 6407151"/>
              <a:gd name="connsiteX4763" fmla="*/ 8227828 w 11737976"/>
              <a:gd name="connsiteY4763" fmla="*/ 4213333 h 6407151"/>
              <a:gd name="connsiteX4764" fmla="*/ 8217171 w 11737976"/>
              <a:gd name="connsiteY4764" fmla="*/ 4208573 h 6407151"/>
              <a:gd name="connsiteX4765" fmla="*/ 8214774 w 11737976"/>
              <a:gd name="connsiteY4765" fmla="*/ 4207500 h 6407151"/>
              <a:gd name="connsiteX4766" fmla="*/ 8215299 w 11737976"/>
              <a:gd name="connsiteY4766" fmla="*/ 4206644 h 6407151"/>
              <a:gd name="connsiteX4767" fmla="*/ 8214000 w 11737976"/>
              <a:gd name="connsiteY4767" fmla="*/ 4205518 h 6407151"/>
              <a:gd name="connsiteX4768" fmla="*/ 8212536 w 11737976"/>
              <a:gd name="connsiteY4768" fmla="*/ 4206501 h 6407151"/>
              <a:gd name="connsiteX4769" fmla="*/ 8296111 w 11737976"/>
              <a:gd name="connsiteY4769" fmla="*/ 4202312 h 6407151"/>
              <a:gd name="connsiteX4770" fmla="*/ 8289591 w 11737976"/>
              <a:gd name="connsiteY4770" fmla="*/ 4217776 h 6407151"/>
              <a:gd name="connsiteX4771" fmla="*/ 8294986 w 11737976"/>
              <a:gd name="connsiteY4771" fmla="*/ 4217095 h 6407151"/>
              <a:gd name="connsiteX4772" fmla="*/ 8296111 w 11737976"/>
              <a:gd name="connsiteY4772" fmla="*/ 4202312 h 6407151"/>
              <a:gd name="connsiteX4773" fmla="*/ 8340274 w 11737976"/>
              <a:gd name="connsiteY4773" fmla="*/ 4196763 h 6407151"/>
              <a:gd name="connsiteX4774" fmla="*/ 8335215 w 11737976"/>
              <a:gd name="connsiteY4774" fmla="*/ 4197398 h 6407151"/>
              <a:gd name="connsiteX4775" fmla="*/ 8334091 w 11737976"/>
              <a:gd name="connsiteY4775" fmla="*/ 4212184 h 6407151"/>
              <a:gd name="connsiteX4776" fmla="*/ 8340274 w 11737976"/>
              <a:gd name="connsiteY4776" fmla="*/ 4196763 h 6407151"/>
              <a:gd name="connsiteX4777" fmla="*/ 8274276 w 11737976"/>
              <a:gd name="connsiteY4777" fmla="*/ 4195298 h 6407151"/>
              <a:gd name="connsiteX4778" fmla="*/ 8269894 w 11737976"/>
              <a:gd name="connsiteY4778" fmla="*/ 4203094 h 6407151"/>
              <a:gd name="connsiteX4779" fmla="*/ 8277961 w 11737976"/>
              <a:gd name="connsiteY4779" fmla="*/ 4219239 h 6407151"/>
              <a:gd name="connsiteX4780" fmla="*/ 8278899 w 11737976"/>
              <a:gd name="connsiteY4780" fmla="*/ 4206919 h 6407151"/>
              <a:gd name="connsiteX4781" fmla="*/ 8274276 w 11737976"/>
              <a:gd name="connsiteY4781" fmla="*/ 4195298 h 6407151"/>
              <a:gd name="connsiteX4782" fmla="*/ 8158840 w 11737976"/>
              <a:gd name="connsiteY4782" fmla="*/ 4191512 h 6407151"/>
              <a:gd name="connsiteX4783" fmla="*/ 8157806 w 11737976"/>
              <a:gd name="connsiteY4783" fmla="*/ 4193204 h 6407151"/>
              <a:gd name="connsiteX4784" fmla="*/ 8156772 w 11737976"/>
              <a:gd name="connsiteY4784" fmla="*/ 4194899 h 6407151"/>
              <a:gd name="connsiteX4785" fmla="*/ 8158187 w 11737976"/>
              <a:gd name="connsiteY4785" fmla="*/ 4196128 h 6407151"/>
              <a:gd name="connsiteX4786" fmla="*/ 8159222 w 11737976"/>
              <a:gd name="connsiteY4786" fmla="*/ 4194435 h 6407151"/>
              <a:gd name="connsiteX4787" fmla="*/ 8158567 w 11737976"/>
              <a:gd name="connsiteY4787" fmla="*/ 4199050 h 6407151"/>
              <a:gd name="connsiteX4788" fmla="*/ 8157533 w 11737976"/>
              <a:gd name="connsiteY4788" fmla="*/ 4200744 h 6407151"/>
              <a:gd name="connsiteX4789" fmla="*/ 8159983 w 11737976"/>
              <a:gd name="connsiteY4789" fmla="*/ 4200280 h 6407151"/>
              <a:gd name="connsiteX4790" fmla="*/ 8161670 w 11737976"/>
              <a:gd name="connsiteY4790" fmla="*/ 4193971 h 6407151"/>
              <a:gd name="connsiteX4791" fmla="*/ 8160256 w 11737976"/>
              <a:gd name="connsiteY4791" fmla="*/ 4192742 h 6407151"/>
              <a:gd name="connsiteX4792" fmla="*/ 8158840 w 11737976"/>
              <a:gd name="connsiteY4792" fmla="*/ 4191512 h 6407151"/>
              <a:gd name="connsiteX4793" fmla="*/ 8235960 w 11737976"/>
              <a:gd name="connsiteY4793" fmla="*/ 4185470 h 6407151"/>
              <a:gd name="connsiteX4794" fmla="*/ 8229890 w 11737976"/>
              <a:gd name="connsiteY4794" fmla="*/ 4186232 h 6407151"/>
              <a:gd name="connsiteX4795" fmla="*/ 8228766 w 11737976"/>
              <a:gd name="connsiteY4795" fmla="*/ 4201017 h 6407151"/>
              <a:gd name="connsiteX4796" fmla="*/ 8234834 w 11737976"/>
              <a:gd name="connsiteY4796" fmla="*/ 4200255 h 6407151"/>
              <a:gd name="connsiteX4797" fmla="*/ 8235960 w 11737976"/>
              <a:gd name="connsiteY4797" fmla="*/ 4185470 h 6407151"/>
              <a:gd name="connsiteX4798" fmla="*/ 8203276 w 11737976"/>
              <a:gd name="connsiteY4798" fmla="*/ 4181116 h 6407151"/>
              <a:gd name="connsiteX4799" fmla="*/ 8200976 w 11737976"/>
              <a:gd name="connsiteY4799" fmla="*/ 4181631 h 6407151"/>
              <a:gd name="connsiteX4800" fmla="*/ 8201270 w 11737976"/>
              <a:gd name="connsiteY4800" fmla="*/ 4184400 h 6407151"/>
              <a:gd name="connsiteX4801" fmla="*/ 8203864 w 11737976"/>
              <a:gd name="connsiteY4801" fmla="*/ 4186653 h 6407151"/>
              <a:gd name="connsiteX4802" fmla="*/ 8206164 w 11737976"/>
              <a:gd name="connsiteY4802" fmla="*/ 4186138 h 6407151"/>
              <a:gd name="connsiteX4803" fmla="*/ 8205870 w 11737976"/>
              <a:gd name="connsiteY4803" fmla="*/ 4183369 h 6407151"/>
              <a:gd name="connsiteX4804" fmla="*/ 8203276 w 11737976"/>
              <a:gd name="connsiteY4804" fmla="*/ 4181116 h 6407151"/>
              <a:gd name="connsiteX4805" fmla="*/ 8164270 w 11737976"/>
              <a:gd name="connsiteY4805" fmla="*/ 4179838 h 6407151"/>
              <a:gd name="connsiteX4806" fmla="*/ 8158201 w 11737976"/>
              <a:gd name="connsiteY4806" fmla="*/ 4180600 h 6407151"/>
              <a:gd name="connsiteX4807" fmla="*/ 8163089 w 11737976"/>
              <a:gd name="connsiteY4807" fmla="*/ 4185477 h 6407151"/>
              <a:gd name="connsiteX4808" fmla="*/ 8164270 w 11737976"/>
              <a:gd name="connsiteY4808" fmla="*/ 4179838 h 6407151"/>
              <a:gd name="connsiteX4809" fmla="*/ 8286526 w 11737976"/>
              <a:gd name="connsiteY4809" fmla="*/ 4179116 h 6407151"/>
              <a:gd name="connsiteX4810" fmla="*/ 8278012 w 11737976"/>
              <a:gd name="connsiteY4810" fmla="*/ 4185676 h 6407151"/>
              <a:gd name="connsiteX4811" fmla="*/ 8270344 w 11737976"/>
              <a:gd name="connsiteY4811" fmla="*/ 4181150 h 6407151"/>
              <a:gd name="connsiteX4812" fmla="*/ 8286526 w 11737976"/>
              <a:gd name="connsiteY4812" fmla="*/ 4179116 h 6407151"/>
              <a:gd name="connsiteX4813" fmla="*/ 8167114 w 11737976"/>
              <a:gd name="connsiteY4813" fmla="*/ 4177967 h 6407151"/>
              <a:gd name="connsiteX4814" fmla="*/ 8166111 w 11737976"/>
              <a:gd name="connsiteY4814" fmla="*/ 4179609 h 6407151"/>
              <a:gd name="connsiteX4815" fmla="*/ 8166935 w 11737976"/>
              <a:gd name="connsiteY4815" fmla="*/ 4185352 h 6407151"/>
              <a:gd name="connsiteX4816" fmla="*/ 8168350 w 11737976"/>
              <a:gd name="connsiteY4816" fmla="*/ 4186581 h 6407151"/>
              <a:gd name="connsiteX4817" fmla="*/ 8168941 w 11737976"/>
              <a:gd name="connsiteY4817" fmla="*/ 4182067 h 6407151"/>
              <a:gd name="connsiteX4818" fmla="*/ 8168529 w 11737976"/>
              <a:gd name="connsiteY4818" fmla="*/ 4179195 h 6407151"/>
              <a:gd name="connsiteX4819" fmla="*/ 8167114 w 11737976"/>
              <a:gd name="connsiteY4819" fmla="*/ 4177967 h 6407151"/>
              <a:gd name="connsiteX4820" fmla="*/ 8193339 w 11737976"/>
              <a:gd name="connsiteY4820" fmla="*/ 4177822 h 6407151"/>
              <a:gd name="connsiteX4821" fmla="*/ 8186368 w 11737976"/>
              <a:gd name="connsiteY4821" fmla="*/ 4179304 h 6407151"/>
              <a:gd name="connsiteX4822" fmla="*/ 8184662 w 11737976"/>
              <a:gd name="connsiteY4822" fmla="*/ 4181787 h 6407151"/>
              <a:gd name="connsiteX4823" fmla="*/ 8188326 w 11737976"/>
              <a:gd name="connsiteY4823" fmla="*/ 4186030 h 6407151"/>
              <a:gd name="connsiteX4824" fmla="*/ 8193339 w 11737976"/>
              <a:gd name="connsiteY4824" fmla="*/ 4177822 h 6407151"/>
              <a:gd name="connsiteX4825" fmla="*/ 8196826 w 11737976"/>
              <a:gd name="connsiteY4825" fmla="*/ 4162313 h 6407151"/>
              <a:gd name="connsiteX4826" fmla="*/ 8189736 w 11737976"/>
              <a:gd name="connsiteY4826" fmla="*/ 4163928 h 6407151"/>
              <a:gd name="connsiteX4827" fmla="*/ 8188406 w 11737976"/>
              <a:gd name="connsiteY4827" fmla="*/ 4162773 h 6407151"/>
              <a:gd name="connsiteX4828" fmla="*/ 8186043 w 11737976"/>
              <a:gd name="connsiteY4828" fmla="*/ 4163311 h 6407151"/>
              <a:gd name="connsiteX4829" fmla="*/ 8182645 w 11737976"/>
              <a:gd name="connsiteY4829" fmla="*/ 4165543 h 6407151"/>
              <a:gd name="connsiteX4830" fmla="*/ 8183234 w 11737976"/>
              <a:gd name="connsiteY4830" fmla="*/ 4171239 h 6407151"/>
              <a:gd name="connsiteX4831" fmla="*/ 8184269 w 11737976"/>
              <a:gd name="connsiteY4831" fmla="*/ 4169546 h 6407151"/>
              <a:gd name="connsiteX4832" fmla="*/ 8187351 w 11737976"/>
              <a:gd name="connsiteY4832" fmla="*/ 4175951 h 6407151"/>
              <a:gd name="connsiteX4833" fmla="*/ 8196826 w 11737976"/>
              <a:gd name="connsiteY4833" fmla="*/ 4162313 h 6407151"/>
              <a:gd name="connsiteX4834" fmla="*/ 8110897 w 11737976"/>
              <a:gd name="connsiteY4834" fmla="*/ 4157262 h 6407151"/>
              <a:gd name="connsiteX4835" fmla="*/ 8105840 w 11737976"/>
              <a:gd name="connsiteY4835" fmla="*/ 4157897 h 6407151"/>
              <a:gd name="connsiteX4836" fmla="*/ 8104713 w 11737976"/>
              <a:gd name="connsiteY4836" fmla="*/ 4172679 h 6407151"/>
              <a:gd name="connsiteX4837" fmla="*/ 8109772 w 11737976"/>
              <a:gd name="connsiteY4837" fmla="*/ 4172042 h 6407151"/>
              <a:gd name="connsiteX4838" fmla="*/ 8108645 w 11737976"/>
              <a:gd name="connsiteY4838" fmla="*/ 4186828 h 6407151"/>
              <a:gd name="connsiteX4839" fmla="*/ 8113702 w 11737976"/>
              <a:gd name="connsiteY4839" fmla="*/ 4186192 h 6407151"/>
              <a:gd name="connsiteX4840" fmla="*/ 8110897 w 11737976"/>
              <a:gd name="connsiteY4840" fmla="*/ 4157262 h 6407151"/>
              <a:gd name="connsiteX4841" fmla="*/ 8210330 w 11737976"/>
              <a:gd name="connsiteY4841" fmla="*/ 4153314 h 6407151"/>
              <a:gd name="connsiteX4842" fmla="*/ 8205065 w 11737976"/>
              <a:gd name="connsiteY4842" fmla="*/ 4161934 h 6407151"/>
              <a:gd name="connsiteX4843" fmla="*/ 8210583 w 11737976"/>
              <a:gd name="connsiteY4843" fmla="*/ 4158813 h 6407151"/>
              <a:gd name="connsiteX4844" fmla="*/ 8210330 w 11737976"/>
              <a:gd name="connsiteY4844" fmla="*/ 4153314 h 6407151"/>
              <a:gd name="connsiteX4845" fmla="*/ 8200469 w 11737976"/>
              <a:gd name="connsiteY4845" fmla="*/ 4152913 h 6407151"/>
              <a:gd name="connsiteX4846" fmla="*/ 8197460 w 11737976"/>
              <a:gd name="connsiteY4846" fmla="*/ 4157839 h 6407151"/>
              <a:gd name="connsiteX4847" fmla="*/ 8198048 w 11737976"/>
              <a:gd name="connsiteY4847" fmla="*/ 4163376 h 6407151"/>
              <a:gd name="connsiteX4848" fmla="*/ 8203650 w 11737976"/>
              <a:gd name="connsiteY4848" fmla="*/ 4160705 h 6407151"/>
              <a:gd name="connsiteX4849" fmla="*/ 8201350 w 11737976"/>
              <a:gd name="connsiteY4849" fmla="*/ 4161219 h 6407151"/>
              <a:gd name="connsiteX4850" fmla="*/ 8204066 w 11737976"/>
              <a:gd name="connsiteY4850" fmla="*/ 4153526 h 6407151"/>
              <a:gd name="connsiteX4851" fmla="*/ 8200469 w 11737976"/>
              <a:gd name="connsiteY4851" fmla="*/ 4152913 h 6407151"/>
              <a:gd name="connsiteX4852" fmla="*/ 8266639 w 11737976"/>
              <a:gd name="connsiteY4852" fmla="*/ 4137689 h 6407151"/>
              <a:gd name="connsiteX4853" fmla="*/ 8265514 w 11737976"/>
              <a:gd name="connsiteY4853" fmla="*/ 4152472 h 6407151"/>
              <a:gd name="connsiteX4854" fmla="*/ 8276640 w 11737976"/>
              <a:gd name="connsiteY4854" fmla="*/ 4151075 h 6407151"/>
              <a:gd name="connsiteX4855" fmla="*/ 8266639 w 11737976"/>
              <a:gd name="connsiteY4855" fmla="*/ 4137689 h 6407151"/>
              <a:gd name="connsiteX4856" fmla="*/ 8182630 w 11737976"/>
              <a:gd name="connsiteY4856" fmla="*/ 4129870 h 6407151"/>
              <a:gd name="connsiteX4857" fmla="*/ 8178302 w 11737976"/>
              <a:gd name="connsiteY4857" fmla="*/ 4133650 h 6407151"/>
              <a:gd name="connsiteX4858" fmla="*/ 8178937 w 11737976"/>
              <a:gd name="connsiteY4858" fmla="*/ 4139228 h 6407151"/>
              <a:gd name="connsiteX4859" fmla="*/ 8182580 w 11737976"/>
              <a:gd name="connsiteY4859" fmla="*/ 4139881 h 6407151"/>
              <a:gd name="connsiteX4860" fmla="*/ 8186909 w 11737976"/>
              <a:gd name="connsiteY4860" fmla="*/ 4136104 h 6407151"/>
              <a:gd name="connsiteX4861" fmla="*/ 8187595 w 11737976"/>
              <a:gd name="connsiteY4861" fmla="*/ 4131671 h 6407151"/>
              <a:gd name="connsiteX4862" fmla="*/ 8186276 w 11737976"/>
              <a:gd name="connsiteY4862" fmla="*/ 4130524 h 6407151"/>
              <a:gd name="connsiteX4863" fmla="*/ 8182630 w 11737976"/>
              <a:gd name="connsiteY4863" fmla="*/ 4129870 h 6407151"/>
              <a:gd name="connsiteX4864" fmla="*/ 8069314 w 11737976"/>
              <a:gd name="connsiteY4864" fmla="*/ 4129643 h 6407151"/>
              <a:gd name="connsiteX4865" fmla="*/ 8060492 w 11737976"/>
              <a:gd name="connsiteY4865" fmla="*/ 4134740 h 6407151"/>
              <a:gd name="connsiteX4866" fmla="*/ 8060997 w 11737976"/>
              <a:gd name="connsiteY4866" fmla="*/ 4140414 h 6407151"/>
              <a:gd name="connsiteX4867" fmla="*/ 8069725 w 11737976"/>
              <a:gd name="connsiteY4867" fmla="*/ 4132529 h 6407151"/>
              <a:gd name="connsiteX4868" fmla="*/ 8070113 w 11737976"/>
              <a:gd name="connsiteY4868" fmla="*/ 4135246 h 6407151"/>
              <a:gd name="connsiteX4869" fmla="*/ 8069859 w 11737976"/>
              <a:gd name="connsiteY4869" fmla="*/ 4132408 h 6407151"/>
              <a:gd name="connsiteX4870" fmla="*/ 8069725 w 11737976"/>
              <a:gd name="connsiteY4870" fmla="*/ 4132529 h 6407151"/>
              <a:gd name="connsiteX4871" fmla="*/ 8456657 w 11737976"/>
              <a:gd name="connsiteY4871" fmla="*/ 4128455 h 6407151"/>
              <a:gd name="connsiteX4872" fmla="*/ 8450589 w 11737976"/>
              <a:gd name="connsiteY4872" fmla="*/ 4129217 h 6407151"/>
              <a:gd name="connsiteX4873" fmla="*/ 8455478 w 11737976"/>
              <a:gd name="connsiteY4873" fmla="*/ 4134091 h 6407151"/>
              <a:gd name="connsiteX4874" fmla="*/ 8456657 w 11737976"/>
              <a:gd name="connsiteY4874" fmla="*/ 4128455 h 6407151"/>
              <a:gd name="connsiteX4875" fmla="*/ 8154482 w 11737976"/>
              <a:gd name="connsiteY4875" fmla="*/ 4117977 h 6407151"/>
              <a:gd name="connsiteX4876" fmla="*/ 8152153 w 11737976"/>
              <a:gd name="connsiteY4876" fmla="*/ 4118543 h 6407151"/>
              <a:gd name="connsiteX4877" fmla="*/ 8150084 w 11737976"/>
              <a:gd name="connsiteY4877" fmla="*/ 4121929 h 6407151"/>
              <a:gd name="connsiteX4878" fmla="*/ 8151643 w 11737976"/>
              <a:gd name="connsiteY4878" fmla="*/ 4125877 h 6407151"/>
              <a:gd name="connsiteX4879" fmla="*/ 8152940 w 11737976"/>
              <a:gd name="connsiteY4879" fmla="*/ 4127004 h 6407151"/>
              <a:gd name="connsiteX4880" fmla="*/ 8155272 w 11737976"/>
              <a:gd name="connsiteY4880" fmla="*/ 4126437 h 6407151"/>
              <a:gd name="connsiteX4881" fmla="*/ 8156043 w 11737976"/>
              <a:gd name="connsiteY4881" fmla="*/ 4121924 h 6407151"/>
              <a:gd name="connsiteX4882" fmla="*/ 8154746 w 11737976"/>
              <a:gd name="connsiteY4882" fmla="*/ 4120797 h 6407151"/>
              <a:gd name="connsiteX4883" fmla="*/ 8153449 w 11737976"/>
              <a:gd name="connsiteY4883" fmla="*/ 4119670 h 6407151"/>
              <a:gd name="connsiteX4884" fmla="*/ 8154482 w 11737976"/>
              <a:gd name="connsiteY4884" fmla="*/ 4117977 h 6407151"/>
              <a:gd name="connsiteX4885" fmla="*/ 8124509 w 11737976"/>
              <a:gd name="connsiteY4885" fmla="*/ 4117807 h 6407151"/>
              <a:gd name="connsiteX4886" fmla="*/ 8122176 w 11737976"/>
              <a:gd name="connsiteY4886" fmla="*/ 4118349 h 6407151"/>
              <a:gd name="connsiteX4887" fmla="*/ 8119099 w 11737976"/>
              <a:gd name="connsiteY4887" fmla="*/ 4123388 h 6407151"/>
              <a:gd name="connsiteX4888" fmla="*/ 8113407 w 11737976"/>
              <a:gd name="connsiteY4888" fmla="*/ 4126151 h 6407151"/>
              <a:gd name="connsiteX4889" fmla="*/ 8111074 w 11737976"/>
              <a:gd name="connsiteY4889" fmla="*/ 4126695 h 6407151"/>
              <a:gd name="connsiteX4890" fmla="*/ 8104175 w 11737976"/>
              <a:gd name="connsiteY4890" fmla="*/ 4141264 h 6407151"/>
              <a:gd name="connsiteX4891" fmla="*/ 8104456 w 11737976"/>
              <a:gd name="connsiteY4891" fmla="*/ 4144079 h 6407151"/>
              <a:gd name="connsiteX4892" fmla="*/ 8106790 w 11737976"/>
              <a:gd name="connsiteY4892" fmla="*/ 4143537 h 6407151"/>
              <a:gd name="connsiteX4893" fmla="*/ 8113689 w 11737976"/>
              <a:gd name="connsiteY4893" fmla="*/ 4128967 h 6407151"/>
              <a:gd name="connsiteX4894" fmla="*/ 8117329 w 11737976"/>
              <a:gd name="connsiteY4894" fmla="*/ 4129561 h 6407151"/>
              <a:gd name="connsiteX4895" fmla="*/ 8114996 w 11737976"/>
              <a:gd name="connsiteY4895" fmla="*/ 4130104 h 6407151"/>
              <a:gd name="connsiteX4896" fmla="*/ 8130124 w 11737976"/>
              <a:gd name="connsiteY4896" fmla="*/ 4138109 h 6407151"/>
              <a:gd name="connsiteX4897" fmla="*/ 8131150 w 11737976"/>
              <a:gd name="connsiteY4897" fmla="*/ 4136431 h 6407151"/>
              <a:gd name="connsiteX4898" fmla="*/ 8137124 w 11737976"/>
              <a:gd name="connsiteY4898" fmla="*/ 4136482 h 6407151"/>
              <a:gd name="connsiteX4899" fmla="*/ 8138713 w 11737976"/>
              <a:gd name="connsiteY4899" fmla="*/ 4140434 h 6407151"/>
              <a:gd name="connsiteX4900" fmla="*/ 8141331 w 11737976"/>
              <a:gd name="connsiteY4900" fmla="*/ 4142707 h 6407151"/>
              <a:gd name="connsiteX4901" fmla="*/ 8134612 w 11737976"/>
              <a:gd name="connsiteY4901" fmla="*/ 4147151 h 6407151"/>
              <a:gd name="connsiteX4902" fmla="*/ 8126123 w 11737976"/>
              <a:gd name="connsiteY4902" fmla="*/ 4157769 h 6407151"/>
              <a:gd name="connsiteX4903" fmla="*/ 8121175 w 11737976"/>
              <a:gd name="connsiteY4903" fmla="*/ 4156037 h 6407151"/>
              <a:gd name="connsiteX4904" fmla="*/ 8117533 w 11737976"/>
              <a:gd name="connsiteY4904" fmla="*/ 4155444 h 6407151"/>
              <a:gd name="connsiteX4905" fmla="*/ 8118277 w 11737976"/>
              <a:gd name="connsiteY4905" fmla="*/ 4150949 h 6407151"/>
              <a:gd name="connsiteX4906" fmla="*/ 8121637 w 11737976"/>
              <a:gd name="connsiteY4906" fmla="*/ 4148726 h 6407151"/>
              <a:gd name="connsiteX4907" fmla="*/ 8122381 w 11737976"/>
              <a:gd name="connsiteY4907" fmla="*/ 4144233 h 6407151"/>
              <a:gd name="connsiteX4908" fmla="*/ 8120046 w 11737976"/>
              <a:gd name="connsiteY4908" fmla="*/ 4144775 h 6407151"/>
              <a:gd name="connsiteX4909" fmla="*/ 8117714 w 11737976"/>
              <a:gd name="connsiteY4909" fmla="*/ 4145318 h 6407151"/>
              <a:gd name="connsiteX4910" fmla="*/ 8116688 w 11737976"/>
              <a:gd name="connsiteY4910" fmla="*/ 4146999 h 6407151"/>
              <a:gd name="connsiteX4911" fmla="*/ 8115663 w 11737976"/>
              <a:gd name="connsiteY4911" fmla="*/ 4148677 h 6407151"/>
              <a:gd name="connsiteX4912" fmla="*/ 8114457 w 11737976"/>
              <a:gd name="connsiteY4912" fmla="*/ 4160482 h 6407151"/>
              <a:gd name="connsiteX4913" fmla="*/ 8115765 w 11737976"/>
              <a:gd name="connsiteY4913" fmla="*/ 4161619 h 6407151"/>
              <a:gd name="connsiteX4914" fmla="*/ 8119405 w 11737976"/>
              <a:gd name="connsiteY4914" fmla="*/ 4162213 h 6407151"/>
              <a:gd name="connsiteX4915" fmla="*/ 8125379 w 11737976"/>
              <a:gd name="connsiteY4915" fmla="*/ 4162263 h 6407151"/>
              <a:gd name="connsiteX4916" fmla="*/ 8126688 w 11737976"/>
              <a:gd name="connsiteY4916" fmla="*/ 4163399 h 6407151"/>
              <a:gd name="connsiteX4917" fmla="*/ 8128739 w 11737976"/>
              <a:gd name="connsiteY4917" fmla="*/ 4160041 h 6407151"/>
              <a:gd name="connsiteX4918" fmla="*/ 8135176 w 11737976"/>
              <a:gd name="connsiteY4918" fmla="*/ 4152782 h 6407151"/>
              <a:gd name="connsiteX4919" fmla="*/ 8143945 w 11737976"/>
              <a:gd name="connsiteY4919" fmla="*/ 4144978 h 6407151"/>
              <a:gd name="connsiteX4920" fmla="*/ 8144972 w 11737976"/>
              <a:gd name="connsiteY4920" fmla="*/ 4143300 h 6407151"/>
              <a:gd name="connsiteX4921" fmla="*/ 8141790 w 11737976"/>
              <a:gd name="connsiteY4921" fmla="*/ 4135396 h 6407151"/>
              <a:gd name="connsiteX4922" fmla="*/ 8140202 w 11737976"/>
              <a:gd name="connsiteY4922" fmla="*/ 4131444 h 6407151"/>
              <a:gd name="connsiteX4923" fmla="*/ 8138894 w 11737976"/>
              <a:gd name="connsiteY4923" fmla="*/ 4130308 h 6407151"/>
              <a:gd name="connsiteX4924" fmla="*/ 8134228 w 11737976"/>
              <a:gd name="connsiteY4924" fmla="*/ 4131392 h 6407151"/>
              <a:gd name="connsiteX4925" fmla="*/ 8126663 w 11737976"/>
              <a:gd name="connsiteY4925" fmla="*/ 4127390 h 6407151"/>
              <a:gd name="connsiteX4926" fmla="*/ 8128433 w 11737976"/>
              <a:gd name="connsiteY4926" fmla="*/ 4121215 h 6407151"/>
              <a:gd name="connsiteX4927" fmla="*/ 8122741 w 11737976"/>
              <a:gd name="connsiteY4927" fmla="*/ 4123981 h 6407151"/>
              <a:gd name="connsiteX4928" fmla="*/ 8124792 w 11737976"/>
              <a:gd name="connsiteY4928" fmla="*/ 4120622 h 6407151"/>
              <a:gd name="connsiteX4929" fmla="*/ 8124509 w 11737976"/>
              <a:gd name="connsiteY4929" fmla="*/ 4117807 h 6407151"/>
              <a:gd name="connsiteX4930" fmla="*/ 8291777 w 11737976"/>
              <a:gd name="connsiteY4930" fmla="*/ 4110128 h 6407151"/>
              <a:gd name="connsiteX4931" fmla="*/ 8306833 w 11737976"/>
              <a:gd name="connsiteY4931" fmla="*/ 4122878 h 6407151"/>
              <a:gd name="connsiteX4932" fmla="*/ 8299727 w 11737976"/>
              <a:gd name="connsiteY4932" fmla="*/ 4110960 h 6407151"/>
              <a:gd name="connsiteX4933" fmla="*/ 8291777 w 11737976"/>
              <a:gd name="connsiteY4933" fmla="*/ 4110128 h 6407151"/>
              <a:gd name="connsiteX4934" fmla="*/ 8181655 w 11737976"/>
              <a:gd name="connsiteY4934" fmla="*/ 4109326 h 6407151"/>
              <a:gd name="connsiteX4935" fmla="*/ 8185923 w 11737976"/>
              <a:gd name="connsiteY4935" fmla="*/ 4123433 h 6407151"/>
              <a:gd name="connsiteX4936" fmla="*/ 8196711 w 11737976"/>
              <a:gd name="connsiteY4936" fmla="*/ 4122076 h 6407151"/>
              <a:gd name="connsiteX4937" fmla="*/ 8191627 w 11737976"/>
              <a:gd name="connsiteY4937" fmla="*/ 4109902 h 6407151"/>
              <a:gd name="connsiteX4938" fmla="*/ 8181655 w 11737976"/>
              <a:gd name="connsiteY4938" fmla="*/ 4109326 h 6407151"/>
              <a:gd name="connsiteX4939" fmla="*/ 8042038 w 11737976"/>
              <a:gd name="connsiteY4939" fmla="*/ 4109125 h 6407151"/>
              <a:gd name="connsiteX4940" fmla="*/ 8034363 w 11737976"/>
              <a:gd name="connsiteY4940" fmla="*/ 4109258 h 6407151"/>
              <a:gd name="connsiteX4941" fmla="*/ 8033813 w 11737976"/>
              <a:gd name="connsiteY4941" fmla="*/ 4113517 h 6407151"/>
              <a:gd name="connsiteX4942" fmla="*/ 8039484 w 11737976"/>
              <a:gd name="connsiteY4942" fmla="*/ 4113707 h 6407151"/>
              <a:gd name="connsiteX4943" fmla="*/ 8042038 w 11737976"/>
              <a:gd name="connsiteY4943" fmla="*/ 4109125 h 6407151"/>
              <a:gd name="connsiteX4944" fmla="*/ 8402490 w 11737976"/>
              <a:gd name="connsiteY4944" fmla="*/ 4107928 h 6407151"/>
              <a:gd name="connsiteX4945" fmla="*/ 8390223 w 11737976"/>
              <a:gd name="connsiteY4945" fmla="*/ 4123136 h 6407151"/>
              <a:gd name="connsiteX4946" fmla="*/ 8384615 w 11737976"/>
              <a:gd name="connsiteY4946" fmla="*/ 4123841 h 6407151"/>
              <a:gd name="connsiteX4947" fmla="*/ 8391273 w 11737976"/>
              <a:gd name="connsiteY4947" fmla="*/ 4109338 h 6407151"/>
              <a:gd name="connsiteX4948" fmla="*/ 8402490 w 11737976"/>
              <a:gd name="connsiteY4948" fmla="*/ 4107928 h 6407151"/>
              <a:gd name="connsiteX4949" fmla="*/ 8046045 w 11737976"/>
              <a:gd name="connsiteY4949" fmla="*/ 4100021 h 6407151"/>
              <a:gd name="connsiteX4950" fmla="*/ 8036078 w 11737976"/>
              <a:gd name="connsiteY4950" fmla="*/ 4102566 h 6407151"/>
              <a:gd name="connsiteX4951" fmla="*/ 8034683 w 11737976"/>
              <a:gd name="connsiteY4951" fmla="*/ 4104165 h 6407151"/>
              <a:gd name="connsiteX4952" fmla="*/ 8044868 w 11737976"/>
              <a:gd name="connsiteY4952" fmla="*/ 4105063 h 6407151"/>
              <a:gd name="connsiteX4953" fmla="*/ 8046045 w 11737976"/>
              <a:gd name="connsiteY4953" fmla="*/ 4100021 h 6407151"/>
              <a:gd name="connsiteX4954" fmla="*/ 8443856 w 11737976"/>
              <a:gd name="connsiteY4954" fmla="*/ 4096966 h 6407151"/>
              <a:gd name="connsiteX4955" fmla="*/ 8447358 w 11737976"/>
              <a:gd name="connsiteY4955" fmla="*/ 4102292 h 6407151"/>
              <a:gd name="connsiteX4956" fmla="*/ 8441749 w 11737976"/>
              <a:gd name="connsiteY4956" fmla="*/ 4102995 h 6407151"/>
              <a:gd name="connsiteX4957" fmla="*/ 8443856 w 11737976"/>
              <a:gd name="connsiteY4957" fmla="*/ 4096966 h 6407151"/>
              <a:gd name="connsiteX4958" fmla="*/ 8171150 w 11737976"/>
              <a:gd name="connsiteY4958" fmla="*/ 4096003 h 6407151"/>
              <a:gd name="connsiteX4959" fmla="*/ 8153338 w 11737976"/>
              <a:gd name="connsiteY4959" fmla="*/ 4112883 h 6407151"/>
              <a:gd name="connsiteX4960" fmla="*/ 8158901 w 11737976"/>
              <a:gd name="connsiteY4960" fmla="*/ 4112184 h 6407151"/>
              <a:gd name="connsiteX4961" fmla="*/ 8171150 w 11737976"/>
              <a:gd name="connsiteY4961" fmla="*/ 4096003 h 6407151"/>
              <a:gd name="connsiteX4962" fmla="*/ 8036182 w 11737976"/>
              <a:gd name="connsiteY4962" fmla="*/ 4089357 h 6407151"/>
              <a:gd name="connsiteX4963" fmla="*/ 8033878 w 11737976"/>
              <a:gd name="connsiteY4963" fmla="*/ 4093014 h 6407151"/>
              <a:gd name="connsiteX4964" fmla="*/ 8038505 w 11737976"/>
              <a:gd name="connsiteY4964" fmla="*/ 4091840 h 6407151"/>
              <a:gd name="connsiteX4965" fmla="*/ 8036182 w 11737976"/>
              <a:gd name="connsiteY4965" fmla="*/ 4089357 h 6407151"/>
              <a:gd name="connsiteX4966" fmla="*/ 8153990 w 11737976"/>
              <a:gd name="connsiteY4966" fmla="*/ 4086770 h 6407151"/>
              <a:gd name="connsiteX4967" fmla="*/ 8148595 w 11737976"/>
              <a:gd name="connsiteY4967" fmla="*/ 4087449 h 6407151"/>
              <a:gd name="connsiteX4968" fmla="*/ 8143203 w 11737976"/>
              <a:gd name="connsiteY4968" fmla="*/ 4088127 h 6407151"/>
              <a:gd name="connsiteX4969" fmla="*/ 8132415 w 11737976"/>
              <a:gd name="connsiteY4969" fmla="*/ 4089484 h 6407151"/>
              <a:gd name="connsiteX4970" fmla="*/ 8127022 w 11737976"/>
              <a:gd name="connsiteY4970" fmla="*/ 4090160 h 6407151"/>
              <a:gd name="connsiteX4971" fmla="*/ 8131415 w 11737976"/>
              <a:gd name="connsiteY4971" fmla="*/ 4102622 h 6407151"/>
              <a:gd name="connsiteX4972" fmla="*/ 8130414 w 11737976"/>
              <a:gd name="connsiteY4972" fmla="*/ 4115764 h 6407151"/>
              <a:gd name="connsiteX4973" fmla="*/ 8135809 w 11737976"/>
              <a:gd name="connsiteY4973" fmla="*/ 4115086 h 6407151"/>
              <a:gd name="connsiteX4974" fmla="*/ 8136010 w 11737976"/>
              <a:gd name="connsiteY4974" fmla="*/ 4103672 h 6407151"/>
              <a:gd name="connsiteX4975" fmla="*/ 8131415 w 11737976"/>
              <a:gd name="connsiteY4975" fmla="*/ 4102622 h 6407151"/>
              <a:gd name="connsiteX4976" fmla="*/ 8132415 w 11737976"/>
              <a:gd name="connsiteY4976" fmla="*/ 4089484 h 6407151"/>
              <a:gd name="connsiteX4977" fmla="*/ 8142202 w 11737976"/>
              <a:gd name="connsiteY4977" fmla="*/ 4101267 h 6407151"/>
              <a:gd name="connsiteX4978" fmla="*/ 8147597 w 11737976"/>
              <a:gd name="connsiteY4978" fmla="*/ 4100589 h 6407151"/>
              <a:gd name="connsiteX4979" fmla="*/ 8152989 w 11737976"/>
              <a:gd name="connsiteY4979" fmla="*/ 4099910 h 6407151"/>
              <a:gd name="connsiteX4980" fmla="*/ 8153990 w 11737976"/>
              <a:gd name="connsiteY4980" fmla="*/ 4086770 h 6407151"/>
              <a:gd name="connsiteX4981" fmla="*/ 8249529 w 11737976"/>
              <a:gd name="connsiteY4981" fmla="*/ 4086154 h 6407151"/>
              <a:gd name="connsiteX4982" fmla="*/ 8238769 w 11737976"/>
              <a:gd name="connsiteY4982" fmla="*/ 4089335 h 6407151"/>
              <a:gd name="connsiteX4983" fmla="*/ 8236267 w 11737976"/>
              <a:gd name="connsiteY4983" fmla="*/ 4102463 h 6407151"/>
              <a:gd name="connsiteX4984" fmla="*/ 8248404 w 11737976"/>
              <a:gd name="connsiteY4984" fmla="*/ 4100938 h 6407151"/>
              <a:gd name="connsiteX4985" fmla="*/ 8249529 w 11737976"/>
              <a:gd name="connsiteY4985" fmla="*/ 4086154 h 6407151"/>
              <a:gd name="connsiteX4986" fmla="*/ 8199711 w 11737976"/>
              <a:gd name="connsiteY4986" fmla="*/ 4082653 h 6407151"/>
              <a:gd name="connsiteX4987" fmla="*/ 8186638 w 11737976"/>
              <a:gd name="connsiteY4987" fmla="*/ 4096497 h 6407151"/>
              <a:gd name="connsiteX4988" fmla="*/ 8189673 w 11737976"/>
              <a:gd name="connsiteY4988" fmla="*/ 4096117 h 6407151"/>
              <a:gd name="connsiteX4989" fmla="*/ 8192707 w 11737976"/>
              <a:gd name="connsiteY4989" fmla="*/ 4095735 h 6407151"/>
              <a:gd name="connsiteX4990" fmla="*/ 8199711 w 11737976"/>
              <a:gd name="connsiteY4990" fmla="*/ 4082653 h 6407151"/>
              <a:gd name="connsiteX4991" fmla="*/ 8068531 w 11737976"/>
              <a:gd name="connsiteY4991" fmla="*/ 4081927 h 6407151"/>
              <a:gd name="connsiteX4992" fmla="*/ 8066189 w 11737976"/>
              <a:gd name="connsiteY4992" fmla="*/ 4082449 h 6407151"/>
              <a:gd name="connsiteX4993" fmla="*/ 8063848 w 11737976"/>
              <a:gd name="connsiteY4993" fmla="*/ 4082973 h 6407151"/>
              <a:gd name="connsiteX4994" fmla="*/ 8061506 w 11737976"/>
              <a:gd name="connsiteY4994" fmla="*/ 4083497 h 6407151"/>
              <a:gd name="connsiteX4995" fmla="*/ 8059164 w 11737976"/>
              <a:gd name="connsiteY4995" fmla="*/ 4084020 h 6407151"/>
              <a:gd name="connsiteX4996" fmla="*/ 8059465 w 11737976"/>
              <a:gd name="connsiteY4996" fmla="*/ 4086839 h 6407151"/>
              <a:gd name="connsiteX4997" fmla="*/ 8056702 w 11737976"/>
              <a:gd name="connsiteY4997" fmla="*/ 4094672 h 6407151"/>
              <a:gd name="connsiteX4998" fmla="*/ 8053339 w 11737976"/>
              <a:gd name="connsiteY4998" fmla="*/ 4096866 h 6407151"/>
              <a:gd name="connsiteX4999" fmla="*/ 8051297 w 11737976"/>
              <a:gd name="connsiteY4999" fmla="*/ 4100210 h 6407151"/>
              <a:gd name="connsiteX5000" fmla="*/ 8052618 w 11737976"/>
              <a:gd name="connsiteY5000" fmla="*/ 4101356 h 6407151"/>
              <a:gd name="connsiteX5001" fmla="*/ 8059343 w 11737976"/>
              <a:gd name="connsiteY5001" fmla="*/ 4096967 h 6407151"/>
              <a:gd name="connsiteX5002" fmla="*/ 8062106 w 11737976"/>
              <a:gd name="connsiteY5002" fmla="*/ 4089134 h 6407151"/>
              <a:gd name="connsiteX5003" fmla="*/ 8063127 w 11737976"/>
              <a:gd name="connsiteY5003" fmla="*/ 4087464 h 6407151"/>
              <a:gd name="connsiteX5004" fmla="*/ 8065468 w 11737976"/>
              <a:gd name="connsiteY5004" fmla="*/ 4086939 h 6407151"/>
              <a:gd name="connsiteX5005" fmla="*/ 8067510 w 11737976"/>
              <a:gd name="connsiteY5005" fmla="*/ 4083596 h 6407151"/>
              <a:gd name="connsiteX5006" fmla="*/ 8068531 w 11737976"/>
              <a:gd name="connsiteY5006" fmla="*/ 4081927 h 6407151"/>
              <a:gd name="connsiteX5007" fmla="*/ 8410199 w 11737976"/>
              <a:gd name="connsiteY5007" fmla="*/ 4079628 h 6407151"/>
              <a:gd name="connsiteX5008" fmla="*/ 8420366 w 11737976"/>
              <a:gd name="connsiteY5008" fmla="*/ 4092017 h 6407151"/>
              <a:gd name="connsiteX5009" fmla="*/ 8414755 w 11737976"/>
              <a:gd name="connsiteY5009" fmla="*/ 4092721 h 6407151"/>
              <a:gd name="connsiteX5010" fmla="*/ 8410199 w 11737976"/>
              <a:gd name="connsiteY5010" fmla="*/ 4079628 h 6407151"/>
              <a:gd name="connsiteX5011" fmla="*/ 8010388 w 11737976"/>
              <a:gd name="connsiteY5011" fmla="*/ 4079068 h 6407151"/>
              <a:gd name="connsiteX5012" fmla="*/ 8005688 w 11737976"/>
              <a:gd name="connsiteY5012" fmla="*/ 4083867 h 6407151"/>
              <a:gd name="connsiteX5013" fmla="*/ 8015859 w 11737976"/>
              <a:gd name="connsiteY5013" fmla="*/ 4080452 h 6407151"/>
              <a:gd name="connsiteX5014" fmla="*/ 8010388 w 11737976"/>
              <a:gd name="connsiteY5014" fmla="*/ 4079068 h 6407151"/>
              <a:gd name="connsiteX5015" fmla="*/ 8084689 w 11737976"/>
              <a:gd name="connsiteY5015" fmla="*/ 4078058 h 6407151"/>
              <a:gd name="connsiteX5016" fmla="*/ 8083668 w 11737976"/>
              <a:gd name="connsiteY5016" fmla="*/ 4079730 h 6407151"/>
              <a:gd name="connsiteX5017" fmla="*/ 8080034 w 11737976"/>
              <a:gd name="connsiteY5017" fmla="*/ 4079132 h 6407151"/>
              <a:gd name="connsiteX5018" fmla="*/ 8084689 w 11737976"/>
              <a:gd name="connsiteY5018" fmla="*/ 4078058 h 6407151"/>
              <a:gd name="connsiteX5019" fmla="*/ 8086731 w 11737976"/>
              <a:gd name="connsiteY5019" fmla="*/ 4074717 h 6407151"/>
              <a:gd name="connsiteX5020" fmla="*/ 8079749 w 11737976"/>
              <a:gd name="connsiteY5020" fmla="*/ 4076325 h 6407151"/>
              <a:gd name="connsiteX5021" fmla="*/ 8078729 w 11737976"/>
              <a:gd name="connsiteY5021" fmla="*/ 4077998 h 6407151"/>
              <a:gd name="connsiteX5022" fmla="*/ 8080034 w 11737976"/>
              <a:gd name="connsiteY5022" fmla="*/ 4079132 h 6407151"/>
              <a:gd name="connsiteX5023" fmla="*/ 8081403 w 11737976"/>
              <a:gd name="connsiteY5023" fmla="*/ 4089727 h 6407151"/>
              <a:gd name="connsiteX5024" fmla="*/ 8076516 w 11737976"/>
              <a:gd name="connsiteY5024" fmla="*/ 4095694 h 6407151"/>
              <a:gd name="connsiteX5025" fmla="*/ 8079601 w 11737976"/>
              <a:gd name="connsiteY5025" fmla="*/ 4103441 h 6407151"/>
              <a:gd name="connsiteX5026" fmla="*/ 8075578 w 11737976"/>
              <a:gd name="connsiteY5026" fmla="*/ 4108015 h 6407151"/>
              <a:gd name="connsiteX5027" fmla="*/ 8081142 w 11737976"/>
              <a:gd name="connsiteY5027" fmla="*/ 4107316 h 6407151"/>
              <a:gd name="connsiteX5028" fmla="*/ 8079601 w 11737976"/>
              <a:gd name="connsiteY5028" fmla="*/ 4103441 h 6407151"/>
              <a:gd name="connsiteX5029" fmla="*/ 8080101 w 11737976"/>
              <a:gd name="connsiteY5029" fmla="*/ 4102869 h 6407151"/>
              <a:gd name="connsiteX5030" fmla="*/ 8081410 w 11737976"/>
              <a:gd name="connsiteY5030" fmla="*/ 4102562 h 6407151"/>
              <a:gd name="connsiteX5031" fmla="*/ 8081295 w 11737976"/>
              <a:gd name="connsiteY5031" fmla="*/ 4103252 h 6407151"/>
              <a:gd name="connsiteX5032" fmla="*/ 8095376 w 11737976"/>
              <a:gd name="connsiteY5032" fmla="*/ 4112932 h 6407151"/>
              <a:gd name="connsiteX5033" fmla="*/ 8093334 w 11737976"/>
              <a:gd name="connsiteY5033" fmla="*/ 4116272 h 6407151"/>
              <a:gd name="connsiteX5034" fmla="*/ 8092314 w 11737976"/>
              <a:gd name="connsiteY5034" fmla="*/ 4117944 h 6407151"/>
              <a:gd name="connsiteX5035" fmla="*/ 8087660 w 11737976"/>
              <a:gd name="connsiteY5035" fmla="*/ 4119017 h 6407151"/>
              <a:gd name="connsiteX5036" fmla="*/ 8081986 w 11737976"/>
              <a:gd name="connsiteY5036" fmla="*/ 4121761 h 6407151"/>
              <a:gd name="connsiteX5037" fmla="*/ 8079944 w 11737976"/>
              <a:gd name="connsiteY5037" fmla="*/ 4125104 h 6407151"/>
              <a:gd name="connsiteX5038" fmla="*/ 8081250 w 11737976"/>
              <a:gd name="connsiteY5038" fmla="*/ 4126237 h 6407151"/>
              <a:gd name="connsiteX5039" fmla="*/ 8088231 w 11737976"/>
              <a:gd name="connsiteY5039" fmla="*/ 4124630 h 6407151"/>
              <a:gd name="connsiteX5040" fmla="*/ 8090558 w 11737976"/>
              <a:gd name="connsiteY5040" fmla="*/ 4124094 h 6407151"/>
              <a:gd name="connsiteX5041" fmla="*/ 8094736 w 11737976"/>
              <a:gd name="connsiteY5041" fmla="*/ 4124208 h 6407151"/>
              <a:gd name="connsiteX5042" fmla="*/ 8097568 w 11737976"/>
              <a:gd name="connsiteY5042" fmla="*/ 4125638 h 6407151"/>
              <a:gd name="connsiteX5043" fmla="*/ 8096142 w 11737976"/>
              <a:gd name="connsiteY5043" fmla="*/ 4127394 h 6407151"/>
              <a:gd name="connsiteX5044" fmla="*/ 8089511 w 11737976"/>
              <a:gd name="connsiteY5044" fmla="*/ 4135548 h 6407151"/>
              <a:gd name="connsiteX5045" fmla="*/ 8095580 w 11737976"/>
              <a:gd name="connsiteY5045" fmla="*/ 4134785 h 6407151"/>
              <a:gd name="connsiteX5046" fmla="*/ 8102772 w 11737976"/>
              <a:gd name="connsiteY5046" fmla="*/ 4119238 h 6407151"/>
              <a:gd name="connsiteX5047" fmla="*/ 8101647 w 11737976"/>
              <a:gd name="connsiteY5047" fmla="*/ 4134023 h 6407151"/>
              <a:gd name="connsiteX5048" fmla="*/ 8107716 w 11737976"/>
              <a:gd name="connsiteY5048" fmla="*/ 4133261 h 6407151"/>
              <a:gd name="connsiteX5049" fmla="*/ 8108841 w 11737976"/>
              <a:gd name="connsiteY5049" fmla="*/ 4118475 h 6407151"/>
              <a:gd name="connsiteX5050" fmla="*/ 8102772 w 11737976"/>
              <a:gd name="connsiteY5050" fmla="*/ 4119238 h 6407151"/>
              <a:gd name="connsiteX5051" fmla="*/ 8098884 w 11737976"/>
              <a:gd name="connsiteY5051" fmla="*/ 4124018 h 6407151"/>
              <a:gd name="connsiteX5052" fmla="*/ 8098559 w 11737976"/>
              <a:gd name="connsiteY5052" fmla="*/ 4120813 h 6407151"/>
              <a:gd name="connsiteX5053" fmla="*/ 8102927 w 11737976"/>
              <a:gd name="connsiteY5053" fmla="*/ 4116934 h 6407151"/>
              <a:gd name="connsiteX5054" fmla="*/ 8105255 w 11737976"/>
              <a:gd name="connsiteY5054" fmla="*/ 4116398 h 6407151"/>
              <a:gd name="connsiteX5055" fmla="*/ 8107582 w 11737976"/>
              <a:gd name="connsiteY5055" fmla="*/ 4115862 h 6407151"/>
              <a:gd name="connsiteX5056" fmla="*/ 8107297 w 11737976"/>
              <a:gd name="connsiteY5056" fmla="*/ 4113057 h 6407151"/>
              <a:gd name="connsiteX5057" fmla="*/ 8101335 w 11737976"/>
              <a:gd name="connsiteY5057" fmla="*/ 4112993 h 6407151"/>
              <a:gd name="connsiteX5058" fmla="*/ 8103664 w 11737976"/>
              <a:gd name="connsiteY5058" fmla="*/ 4112458 h 6407151"/>
              <a:gd name="connsiteX5059" fmla="*/ 8111095 w 11737976"/>
              <a:gd name="connsiteY5059" fmla="*/ 4103565 h 6407151"/>
              <a:gd name="connsiteX5060" fmla="*/ 8106156 w 11737976"/>
              <a:gd name="connsiteY5060" fmla="*/ 4101832 h 6407151"/>
              <a:gd name="connsiteX5061" fmla="*/ 8108933 w 11737976"/>
              <a:gd name="connsiteY5061" fmla="*/ 4094012 h 6407151"/>
              <a:gd name="connsiteX5062" fmla="*/ 8110238 w 11737976"/>
              <a:gd name="connsiteY5062" fmla="*/ 4095147 h 6407151"/>
              <a:gd name="connsiteX5063" fmla="*/ 8113587 w 11737976"/>
              <a:gd name="connsiteY5063" fmla="*/ 4092939 h 6407151"/>
              <a:gd name="connsiteX5064" fmla="*/ 8113302 w 11737976"/>
              <a:gd name="connsiteY5064" fmla="*/ 4090134 h 6407151"/>
              <a:gd name="connsiteX5065" fmla="*/ 8110690 w 11737976"/>
              <a:gd name="connsiteY5065" fmla="*/ 4087863 h 6407151"/>
              <a:gd name="connsiteX5066" fmla="*/ 8110118 w 11737976"/>
              <a:gd name="connsiteY5066" fmla="*/ 4082251 h 6407151"/>
              <a:gd name="connsiteX5067" fmla="*/ 8101832 w 11737976"/>
              <a:gd name="connsiteY5067" fmla="*/ 4082724 h 6407151"/>
              <a:gd name="connsiteX5068" fmla="*/ 8098320 w 11737976"/>
              <a:gd name="connsiteY5068" fmla="*/ 4095021 h 6407151"/>
              <a:gd name="connsiteX5069" fmla="*/ 8098604 w 11737976"/>
              <a:gd name="connsiteY5069" fmla="*/ 4092969 h 6407151"/>
              <a:gd name="connsiteX5070" fmla="*/ 8098766 w 11737976"/>
              <a:gd name="connsiteY5070" fmla="*/ 4092899 h 6407151"/>
              <a:gd name="connsiteX5071" fmla="*/ 8098704 w 11737976"/>
              <a:gd name="connsiteY5071" fmla="*/ 4092236 h 6407151"/>
              <a:gd name="connsiteX5072" fmla="*/ 8098941 w 11737976"/>
              <a:gd name="connsiteY5072" fmla="*/ 4090525 h 6407151"/>
              <a:gd name="connsiteX5073" fmla="*/ 8098545 w 11737976"/>
              <a:gd name="connsiteY5073" fmla="*/ 4090526 h 6407151"/>
              <a:gd name="connsiteX5074" fmla="*/ 8098292 w 11737976"/>
              <a:gd name="connsiteY5074" fmla="*/ 4087811 h 6407151"/>
              <a:gd name="connsiteX5075" fmla="*/ 8096336 w 11737976"/>
              <a:gd name="connsiteY5075" fmla="*/ 4088629 h 6407151"/>
              <a:gd name="connsiteX5076" fmla="*/ 8094706 w 11737976"/>
              <a:gd name="connsiteY5076" fmla="*/ 4091214 h 6407151"/>
              <a:gd name="connsiteX5077" fmla="*/ 8091789 w 11737976"/>
              <a:gd name="connsiteY5077" fmla="*/ 4089347 h 6407151"/>
              <a:gd name="connsiteX5078" fmla="*/ 8100526 w 11737976"/>
              <a:gd name="connsiteY5078" fmla="*/ 4081590 h 6407151"/>
              <a:gd name="connsiteX5079" fmla="*/ 8090648 w 11737976"/>
              <a:gd name="connsiteY5079" fmla="*/ 4078121 h 6407151"/>
              <a:gd name="connsiteX5080" fmla="*/ 8084974 w 11737976"/>
              <a:gd name="connsiteY5080" fmla="*/ 4080866 h 6407151"/>
              <a:gd name="connsiteX5081" fmla="*/ 8087016 w 11737976"/>
              <a:gd name="connsiteY5081" fmla="*/ 4077523 h 6407151"/>
              <a:gd name="connsiteX5082" fmla="*/ 8088037 w 11737976"/>
              <a:gd name="connsiteY5082" fmla="*/ 4075852 h 6407151"/>
              <a:gd name="connsiteX5083" fmla="*/ 8086731 w 11737976"/>
              <a:gd name="connsiteY5083" fmla="*/ 4074717 h 6407151"/>
              <a:gd name="connsiteX5084" fmla="*/ 8272528 w 11737976"/>
              <a:gd name="connsiteY5084" fmla="*/ 4073502 h 6407151"/>
              <a:gd name="connsiteX5085" fmla="*/ 8266459 w 11737976"/>
              <a:gd name="connsiteY5085" fmla="*/ 4074264 h 6407151"/>
              <a:gd name="connsiteX5086" fmla="*/ 8265709 w 11737976"/>
              <a:gd name="connsiteY5086" fmla="*/ 4084120 h 6407151"/>
              <a:gd name="connsiteX5087" fmla="*/ 8271778 w 11737976"/>
              <a:gd name="connsiteY5087" fmla="*/ 4083357 h 6407151"/>
              <a:gd name="connsiteX5088" fmla="*/ 8272528 w 11737976"/>
              <a:gd name="connsiteY5088" fmla="*/ 4073502 h 6407151"/>
              <a:gd name="connsiteX5089" fmla="*/ 8135438 w 11737976"/>
              <a:gd name="connsiteY5089" fmla="*/ 4071264 h 6407151"/>
              <a:gd name="connsiteX5090" fmla="*/ 8130145 w 11737976"/>
              <a:gd name="connsiteY5090" fmla="*/ 4076089 h 6407151"/>
              <a:gd name="connsiteX5091" fmla="*/ 8138058 w 11737976"/>
              <a:gd name="connsiteY5091" fmla="*/ 4075427 h 6407151"/>
              <a:gd name="connsiteX5092" fmla="*/ 8135438 w 11737976"/>
              <a:gd name="connsiteY5092" fmla="*/ 4071264 h 6407151"/>
              <a:gd name="connsiteX5093" fmla="*/ 8239268 w 11737976"/>
              <a:gd name="connsiteY5093" fmla="*/ 4063038 h 6407151"/>
              <a:gd name="connsiteX5094" fmla="*/ 8233873 w 11737976"/>
              <a:gd name="connsiteY5094" fmla="*/ 4063716 h 6407151"/>
              <a:gd name="connsiteX5095" fmla="*/ 8228479 w 11737976"/>
              <a:gd name="connsiteY5095" fmla="*/ 4064394 h 6407151"/>
              <a:gd name="connsiteX5096" fmla="*/ 8227542 w 11737976"/>
              <a:gd name="connsiteY5096" fmla="*/ 4076715 h 6407151"/>
              <a:gd name="connsiteX5097" fmla="*/ 8231998 w 11737976"/>
              <a:gd name="connsiteY5097" fmla="*/ 4088356 h 6407151"/>
              <a:gd name="connsiteX5098" fmla="*/ 8238330 w 11737976"/>
              <a:gd name="connsiteY5098" fmla="*/ 4075358 h 6407151"/>
              <a:gd name="connsiteX5099" fmla="*/ 8232936 w 11737976"/>
              <a:gd name="connsiteY5099" fmla="*/ 4076036 h 6407151"/>
              <a:gd name="connsiteX5100" fmla="*/ 8227542 w 11737976"/>
              <a:gd name="connsiteY5100" fmla="*/ 4076715 h 6407151"/>
              <a:gd name="connsiteX5101" fmla="*/ 8239268 w 11737976"/>
              <a:gd name="connsiteY5101" fmla="*/ 4063038 h 6407151"/>
              <a:gd name="connsiteX5102" fmla="*/ 8478548 w 11737976"/>
              <a:gd name="connsiteY5102" fmla="*/ 4057373 h 6407151"/>
              <a:gd name="connsiteX5103" fmla="*/ 8472941 w 11737976"/>
              <a:gd name="connsiteY5103" fmla="*/ 4058078 h 6407151"/>
              <a:gd name="connsiteX5104" fmla="*/ 8467331 w 11737976"/>
              <a:gd name="connsiteY5104" fmla="*/ 4058783 h 6407151"/>
              <a:gd name="connsiteX5105" fmla="*/ 8449457 w 11737976"/>
              <a:gd name="connsiteY5105" fmla="*/ 4074696 h 6407151"/>
              <a:gd name="connsiteX5106" fmla="*/ 8439289 w 11737976"/>
              <a:gd name="connsiteY5106" fmla="*/ 4062308 h 6407151"/>
              <a:gd name="connsiteX5107" fmla="*/ 8433683 w 11737976"/>
              <a:gd name="connsiteY5107" fmla="*/ 4063012 h 6407151"/>
              <a:gd name="connsiteX5108" fmla="*/ 8427023 w 11737976"/>
              <a:gd name="connsiteY5108" fmla="*/ 4077515 h 6407151"/>
              <a:gd name="connsiteX5109" fmla="*/ 8428074 w 11737976"/>
              <a:gd name="connsiteY5109" fmla="*/ 4063716 h 6407151"/>
              <a:gd name="connsiteX5110" fmla="*/ 8422466 w 11737976"/>
              <a:gd name="connsiteY5110" fmla="*/ 4064421 h 6407151"/>
              <a:gd name="connsiteX5111" fmla="*/ 8410199 w 11737976"/>
              <a:gd name="connsiteY5111" fmla="*/ 4079628 h 6407151"/>
              <a:gd name="connsiteX5112" fmla="*/ 8404591 w 11737976"/>
              <a:gd name="connsiteY5112" fmla="*/ 4080334 h 6407151"/>
              <a:gd name="connsiteX5113" fmla="*/ 8398982 w 11737976"/>
              <a:gd name="connsiteY5113" fmla="*/ 4081038 h 6407151"/>
              <a:gd name="connsiteX5114" fmla="*/ 8392323 w 11737976"/>
              <a:gd name="connsiteY5114" fmla="*/ 4095541 h 6407151"/>
              <a:gd name="connsiteX5115" fmla="*/ 8381106 w 11737976"/>
              <a:gd name="connsiteY5115" fmla="*/ 4096951 h 6407151"/>
              <a:gd name="connsiteX5116" fmla="*/ 8360209 w 11737976"/>
              <a:gd name="connsiteY5116" fmla="*/ 4114951 h 6407151"/>
              <a:gd name="connsiteX5117" fmla="*/ 8356573 w 11737976"/>
              <a:gd name="connsiteY5117" fmla="*/ 4127364 h 6407151"/>
              <a:gd name="connsiteX5118" fmla="*/ 8361132 w 11737976"/>
              <a:gd name="connsiteY5118" fmla="*/ 4140457 h 6407151"/>
              <a:gd name="connsiteX5119" fmla="*/ 8371704 w 11737976"/>
              <a:gd name="connsiteY5119" fmla="*/ 4139128 h 6407151"/>
              <a:gd name="connsiteX5120" fmla="*/ 8370578 w 11737976"/>
              <a:gd name="connsiteY5120" fmla="*/ 4153913 h 6407151"/>
              <a:gd name="connsiteX5121" fmla="*/ 8376646 w 11737976"/>
              <a:gd name="connsiteY5121" fmla="*/ 4153151 h 6407151"/>
              <a:gd name="connsiteX5122" fmla="*/ 8371704 w 11737976"/>
              <a:gd name="connsiteY5122" fmla="*/ 4139128 h 6407151"/>
              <a:gd name="connsiteX5123" fmla="*/ 8372349 w 11737976"/>
              <a:gd name="connsiteY5123" fmla="*/ 4139048 h 6407151"/>
              <a:gd name="connsiteX5124" fmla="*/ 8373398 w 11737976"/>
              <a:gd name="connsiteY5124" fmla="*/ 4125250 h 6407151"/>
              <a:gd name="connsiteX5125" fmla="*/ 8377956 w 11737976"/>
              <a:gd name="connsiteY5125" fmla="*/ 4138343 h 6407151"/>
              <a:gd name="connsiteX5126" fmla="*/ 8383565 w 11737976"/>
              <a:gd name="connsiteY5126" fmla="*/ 4137638 h 6407151"/>
              <a:gd name="connsiteX5127" fmla="*/ 8389172 w 11737976"/>
              <a:gd name="connsiteY5127" fmla="*/ 4136933 h 6407151"/>
              <a:gd name="connsiteX5128" fmla="*/ 8394780 w 11737976"/>
              <a:gd name="connsiteY5128" fmla="*/ 4136228 h 6407151"/>
              <a:gd name="connsiteX5129" fmla="*/ 8400390 w 11737976"/>
              <a:gd name="connsiteY5129" fmla="*/ 4135524 h 6407151"/>
              <a:gd name="connsiteX5130" fmla="*/ 8411606 w 11737976"/>
              <a:gd name="connsiteY5130" fmla="*/ 4134115 h 6407151"/>
              <a:gd name="connsiteX5131" fmla="*/ 8402490 w 11737976"/>
              <a:gd name="connsiteY5131" fmla="*/ 4107928 h 6407151"/>
              <a:gd name="connsiteX5132" fmla="*/ 8403540 w 11737976"/>
              <a:gd name="connsiteY5132" fmla="*/ 4094130 h 6407151"/>
              <a:gd name="connsiteX5133" fmla="*/ 8408100 w 11737976"/>
              <a:gd name="connsiteY5133" fmla="*/ 4107223 h 6407151"/>
              <a:gd name="connsiteX5134" fmla="*/ 8413706 w 11737976"/>
              <a:gd name="connsiteY5134" fmla="*/ 4106519 h 6407151"/>
              <a:gd name="connsiteX5135" fmla="*/ 8419315 w 11737976"/>
              <a:gd name="connsiteY5135" fmla="*/ 4105814 h 6407151"/>
              <a:gd name="connsiteX5136" fmla="*/ 8430531 w 11737976"/>
              <a:gd name="connsiteY5136" fmla="*/ 4104404 h 6407151"/>
              <a:gd name="connsiteX5137" fmla="*/ 8429480 w 11737976"/>
              <a:gd name="connsiteY5137" fmla="*/ 4118202 h 6407151"/>
              <a:gd name="connsiteX5138" fmla="*/ 8435089 w 11737976"/>
              <a:gd name="connsiteY5138" fmla="*/ 4117498 h 6407151"/>
              <a:gd name="connsiteX5139" fmla="*/ 8447358 w 11737976"/>
              <a:gd name="connsiteY5139" fmla="*/ 4102292 h 6407151"/>
              <a:gd name="connsiteX5140" fmla="*/ 8470841 w 11737976"/>
              <a:gd name="connsiteY5140" fmla="*/ 4085675 h 6407151"/>
              <a:gd name="connsiteX5141" fmla="*/ 8471891 w 11737976"/>
              <a:gd name="connsiteY5141" fmla="*/ 4071877 h 6407151"/>
              <a:gd name="connsiteX5142" fmla="*/ 8477498 w 11737976"/>
              <a:gd name="connsiteY5142" fmla="*/ 4071172 h 6407151"/>
              <a:gd name="connsiteX5143" fmla="*/ 8483106 w 11737976"/>
              <a:gd name="connsiteY5143" fmla="*/ 4070467 h 6407151"/>
              <a:gd name="connsiteX5144" fmla="*/ 8478548 w 11737976"/>
              <a:gd name="connsiteY5144" fmla="*/ 4057373 h 6407151"/>
              <a:gd name="connsiteX5145" fmla="*/ 1810953 w 11737976"/>
              <a:gd name="connsiteY5145" fmla="*/ 4056024 h 6407151"/>
              <a:gd name="connsiteX5146" fmla="*/ 1809523 w 11737976"/>
              <a:gd name="connsiteY5146" fmla="*/ 4060083 h 6407151"/>
              <a:gd name="connsiteX5147" fmla="*/ 1821579 w 11737976"/>
              <a:gd name="connsiteY5147" fmla="*/ 4059767 h 6407151"/>
              <a:gd name="connsiteX5148" fmla="*/ 1810953 w 11737976"/>
              <a:gd name="connsiteY5148" fmla="*/ 4056024 h 6407151"/>
              <a:gd name="connsiteX5149" fmla="*/ 8185781 w 11737976"/>
              <a:gd name="connsiteY5149" fmla="*/ 4055119 h 6407151"/>
              <a:gd name="connsiteX5150" fmla="*/ 8179714 w 11737976"/>
              <a:gd name="connsiteY5150" fmla="*/ 4055882 h 6407151"/>
              <a:gd name="connsiteX5151" fmla="*/ 8175066 w 11737976"/>
              <a:gd name="connsiteY5151" fmla="*/ 4062642 h 6407151"/>
              <a:gd name="connsiteX5152" fmla="*/ 8177774 w 11737976"/>
              <a:gd name="connsiteY5152" fmla="*/ 4061616 h 6407151"/>
              <a:gd name="connsiteX5153" fmla="*/ 8185781 w 11737976"/>
              <a:gd name="connsiteY5153" fmla="*/ 4055119 h 6407151"/>
              <a:gd name="connsiteX5154" fmla="*/ 8125689 w 11737976"/>
              <a:gd name="connsiteY5154" fmla="*/ 4054308 h 6407151"/>
              <a:gd name="connsiteX5155" fmla="*/ 8124067 w 11737976"/>
              <a:gd name="connsiteY5155" fmla="*/ 4063267 h 6407151"/>
              <a:gd name="connsiteX5156" fmla="*/ 8128426 w 11737976"/>
              <a:gd name="connsiteY5156" fmla="*/ 4059281 h 6407151"/>
              <a:gd name="connsiteX5157" fmla="*/ 8125689 w 11737976"/>
              <a:gd name="connsiteY5157" fmla="*/ 4054308 h 6407151"/>
              <a:gd name="connsiteX5158" fmla="*/ 8121613 w 11737976"/>
              <a:gd name="connsiteY5158" fmla="*/ 4053593 h 6407151"/>
              <a:gd name="connsiteX5159" fmla="*/ 8117253 w 11737976"/>
              <a:gd name="connsiteY5159" fmla="*/ 4057480 h 6407151"/>
              <a:gd name="connsiteX5160" fmla="*/ 8116262 w 11737976"/>
              <a:gd name="connsiteY5160" fmla="*/ 4060218 h 6407151"/>
              <a:gd name="connsiteX5161" fmla="*/ 8122441 w 11737976"/>
              <a:gd name="connsiteY5161" fmla="*/ 4061989 h 6407151"/>
              <a:gd name="connsiteX5162" fmla="*/ 8124206 w 11737976"/>
              <a:gd name="connsiteY5162" fmla="*/ 4055847 h 6407151"/>
              <a:gd name="connsiteX5163" fmla="*/ 8121613 w 11737976"/>
              <a:gd name="connsiteY5163" fmla="*/ 4053593 h 6407151"/>
              <a:gd name="connsiteX5164" fmla="*/ 8208029 w 11737976"/>
              <a:gd name="connsiteY5164" fmla="*/ 4052323 h 6407151"/>
              <a:gd name="connsiteX5165" fmla="*/ 8201962 w 11737976"/>
              <a:gd name="connsiteY5165" fmla="*/ 4053086 h 6407151"/>
              <a:gd name="connsiteX5166" fmla="*/ 8195894 w 11737976"/>
              <a:gd name="connsiteY5166" fmla="*/ 4053848 h 6407151"/>
              <a:gd name="connsiteX5167" fmla="*/ 8200837 w 11737976"/>
              <a:gd name="connsiteY5167" fmla="*/ 4067870 h 6407151"/>
              <a:gd name="connsiteX5168" fmla="*/ 8208029 w 11737976"/>
              <a:gd name="connsiteY5168" fmla="*/ 4052323 h 6407151"/>
              <a:gd name="connsiteX5169" fmla="*/ 8516944 w 11737976"/>
              <a:gd name="connsiteY5169" fmla="*/ 4050315 h 6407151"/>
              <a:gd name="connsiteX5170" fmla="*/ 8489974 w 11737976"/>
              <a:gd name="connsiteY5170" fmla="*/ 4059194 h 6407151"/>
              <a:gd name="connsiteX5171" fmla="*/ 8502633 w 11737976"/>
              <a:gd name="connsiteY5171" fmla="*/ 4077125 h 6407151"/>
              <a:gd name="connsiteX5172" fmla="*/ 8522337 w 11737976"/>
              <a:gd name="connsiteY5172" fmla="*/ 4055127 h 6407151"/>
              <a:gd name="connsiteX5173" fmla="*/ 8516944 w 11737976"/>
              <a:gd name="connsiteY5173" fmla="*/ 4050315 h 6407151"/>
              <a:gd name="connsiteX5174" fmla="*/ 8072669 w 11737976"/>
              <a:gd name="connsiteY5174" fmla="*/ 4049235 h 6407151"/>
              <a:gd name="connsiteX5175" fmla="*/ 8070305 w 11737976"/>
              <a:gd name="connsiteY5175" fmla="*/ 4049772 h 6407151"/>
              <a:gd name="connsiteX5176" fmla="*/ 8069566 w 11737976"/>
              <a:gd name="connsiteY5176" fmla="*/ 4054313 h 6407151"/>
              <a:gd name="connsiteX5177" fmla="*/ 8068237 w 11737976"/>
              <a:gd name="connsiteY5177" fmla="*/ 4053158 h 6407151"/>
              <a:gd name="connsiteX5178" fmla="*/ 8063806 w 11737976"/>
              <a:gd name="connsiteY5178" fmla="*/ 4057084 h 6407151"/>
              <a:gd name="connsiteX5179" fmla="*/ 8064839 w 11737976"/>
              <a:gd name="connsiteY5179" fmla="*/ 4055391 h 6407151"/>
              <a:gd name="connsiteX5180" fmla="*/ 8064544 w 11737976"/>
              <a:gd name="connsiteY5180" fmla="*/ 4052542 h 6407151"/>
              <a:gd name="connsiteX5181" fmla="*/ 8063216 w 11737976"/>
              <a:gd name="connsiteY5181" fmla="*/ 4051386 h 6407151"/>
              <a:gd name="connsiteX5182" fmla="*/ 8061147 w 11737976"/>
              <a:gd name="connsiteY5182" fmla="*/ 4054773 h 6407151"/>
              <a:gd name="connsiteX5183" fmla="*/ 8060408 w 11737976"/>
              <a:gd name="connsiteY5183" fmla="*/ 4059316 h 6407151"/>
              <a:gd name="connsiteX5184" fmla="*/ 8059078 w 11737976"/>
              <a:gd name="connsiteY5184" fmla="*/ 4058159 h 6407151"/>
              <a:gd name="connsiteX5185" fmla="*/ 8057561 w 11737976"/>
              <a:gd name="connsiteY5185" fmla="*/ 4072717 h 6407151"/>
              <a:gd name="connsiteX5186" fmla="*/ 8069561 w 11737976"/>
              <a:gd name="connsiteY5186" fmla="*/ 4077638 h 6407151"/>
              <a:gd name="connsiteX5187" fmla="*/ 8077246 w 11737976"/>
              <a:gd name="connsiteY5187" fmla="*/ 4058396 h 6407151"/>
              <a:gd name="connsiteX5188" fmla="*/ 8072964 w 11737976"/>
              <a:gd name="connsiteY5188" fmla="*/ 4052083 h 6407151"/>
              <a:gd name="connsiteX5189" fmla="*/ 8071635 w 11737976"/>
              <a:gd name="connsiteY5189" fmla="*/ 4050927 h 6407151"/>
              <a:gd name="connsiteX5190" fmla="*/ 8072669 w 11737976"/>
              <a:gd name="connsiteY5190" fmla="*/ 4049235 h 6407151"/>
              <a:gd name="connsiteX5191" fmla="*/ 8262642 w 11737976"/>
              <a:gd name="connsiteY5191" fmla="*/ 4045461 h 6407151"/>
              <a:gd name="connsiteX5192" fmla="*/ 8251854 w 11737976"/>
              <a:gd name="connsiteY5192" fmla="*/ 4046816 h 6407151"/>
              <a:gd name="connsiteX5193" fmla="*/ 8246461 w 11737976"/>
              <a:gd name="connsiteY5193" fmla="*/ 4047494 h 6407151"/>
              <a:gd name="connsiteX5194" fmla="*/ 8261518 w 11737976"/>
              <a:gd name="connsiteY5194" fmla="*/ 4060245 h 6407151"/>
              <a:gd name="connsiteX5195" fmla="*/ 8262642 w 11737976"/>
              <a:gd name="connsiteY5195" fmla="*/ 4045461 h 6407151"/>
              <a:gd name="connsiteX5196" fmla="*/ 8010112 w 11737976"/>
              <a:gd name="connsiteY5196" fmla="*/ 4044355 h 6407151"/>
              <a:gd name="connsiteX5197" fmla="*/ 8001878 w 11737976"/>
              <a:gd name="connsiteY5197" fmla="*/ 4044834 h 6407151"/>
              <a:gd name="connsiteX5198" fmla="*/ 7994488 w 11737976"/>
              <a:gd name="connsiteY5198" fmla="*/ 4053681 h 6407151"/>
              <a:gd name="connsiteX5199" fmla="*/ 8007629 w 11737976"/>
              <a:gd name="connsiteY5199" fmla="*/ 4054921 h 6407151"/>
              <a:gd name="connsiteX5200" fmla="*/ 8010112 w 11737976"/>
              <a:gd name="connsiteY5200" fmla="*/ 4044355 h 6407151"/>
              <a:gd name="connsiteX5201" fmla="*/ 8224933 w 11737976"/>
              <a:gd name="connsiteY5201" fmla="*/ 4035559 h 6407151"/>
              <a:gd name="connsiteX5202" fmla="*/ 8222821 w 11737976"/>
              <a:gd name="connsiteY5202" fmla="*/ 4041587 h 6407151"/>
              <a:gd name="connsiteX5203" fmla="*/ 8219281 w 11737976"/>
              <a:gd name="connsiteY5203" fmla="*/ 4042445 h 6407151"/>
              <a:gd name="connsiteX5204" fmla="*/ 8214414 w 11737976"/>
              <a:gd name="connsiteY5204" fmla="*/ 4036881 h 6407151"/>
              <a:gd name="connsiteX5205" fmla="*/ 8221916 w 11737976"/>
              <a:gd name="connsiteY5205" fmla="*/ 4044175 h 6407151"/>
              <a:gd name="connsiteX5206" fmla="*/ 8222821 w 11737976"/>
              <a:gd name="connsiteY5206" fmla="*/ 4041587 h 6407151"/>
              <a:gd name="connsiteX5207" fmla="*/ 8225167 w 11737976"/>
              <a:gd name="connsiteY5207" fmla="*/ 4041021 h 6407151"/>
              <a:gd name="connsiteX5208" fmla="*/ 8224933 w 11737976"/>
              <a:gd name="connsiteY5208" fmla="*/ 4035559 h 6407151"/>
              <a:gd name="connsiteX5209" fmla="*/ 8051807 w 11737976"/>
              <a:gd name="connsiteY5209" fmla="*/ 4033275 h 6407151"/>
              <a:gd name="connsiteX5210" fmla="*/ 8046711 w 11737976"/>
              <a:gd name="connsiteY5210" fmla="*/ 4039401 h 6407151"/>
              <a:gd name="connsiteX5211" fmla="*/ 8052604 w 11737976"/>
              <a:gd name="connsiteY5211" fmla="*/ 4036846 h 6407151"/>
              <a:gd name="connsiteX5212" fmla="*/ 8051807 w 11737976"/>
              <a:gd name="connsiteY5212" fmla="*/ 4033275 h 6407151"/>
              <a:gd name="connsiteX5213" fmla="*/ 8116493 w 11737976"/>
              <a:gd name="connsiteY5213" fmla="*/ 4023069 h 6407151"/>
              <a:gd name="connsiteX5214" fmla="*/ 8112148 w 11737976"/>
              <a:gd name="connsiteY5214" fmla="*/ 4026833 h 6407151"/>
              <a:gd name="connsiteX5215" fmla="*/ 8115820 w 11737976"/>
              <a:gd name="connsiteY5215" fmla="*/ 4037565 h 6407151"/>
              <a:gd name="connsiteX5216" fmla="*/ 8122172 w 11737976"/>
              <a:gd name="connsiteY5216" fmla="*/ 4030517 h 6407151"/>
              <a:gd name="connsiteX5217" fmla="*/ 8116493 w 11737976"/>
              <a:gd name="connsiteY5217" fmla="*/ 4023069 h 6407151"/>
              <a:gd name="connsiteX5218" fmla="*/ 1647283 w 11737976"/>
              <a:gd name="connsiteY5218" fmla="*/ 4012053 h 6407151"/>
              <a:gd name="connsiteX5219" fmla="*/ 1644900 w 11737976"/>
              <a:gd name="connsiteY5219" fmla="*/ 4018818 h 6407151"/>
              <a:gd name="connsiteX5220" fmla="*/ 1650523 w 11737976"/>
              <a:gd name="connsiteY5220" fmla="*/ 4015571 h 6407151"/>
              <a:gd name="connsiteX5221" fmla="*/ 1651561 w 11737976"/>
              <a:gd name="connsiteY5221" fmla="*/ 4014213 h 6407151"/>
              <a:gd name="connsiteX5222" fmla="*/ 1647283 w 11737976"/>
              <a:gd name="connsiteY5222" fmla="*/ 4012053 h 6407151"/>
              <a:gd name="connsiteX5223" fmla="*/ 8093214 w 11737976"/>
              <a:gd name="connsiteY5223" fmla="*/ 4005823 h 6407151"/>
              <a:gd name="connsiteX5224" fmla="*/ 8091146 w 11737976"/>
              <a:gd name="connsiteY5224" fmla="*/ 4009209 h 6407151"/>
              <a:gd name="connsiteX5225" fmla="*/ 8092444 w 11737976"/>
              <a:gd name="connsiteY5225" fmla="*/ 4010337 h 6407151"/>
              <a:gd name="connsiteX5226" fmla="*/ 8101259 w 11737976"/>
              <a:gd name="connsiteY5226" fmla="*/ 4015405 h 6407151"/>
              <a:gd name="connsiteX5227" fmla="*/ 8106709 w 11737976"/>
              <a:gd name="connsiteY5227" fmla="*/ 4022734 h 6407151"/>
              <a:gd name="connsiteX5228" fmla="*/ 8108778 w 11737976"/>
              <a:gd name="connsiteY5228" fmla="*/ 4019348 h 6407151"/>
              <a:gd name="connsiteX5229" fmla="*/ 8109812 w 11737976"/>
              <a:gd name="connsiteY5229" fmla="*/ 4017654 h 6407151"/>
              <a:gd name="connsiteX5230" fmla="*/ 8104625 w 11737976"/>
              <a:gd name="connsiteY5230" fmla="*/ 4013146 h 6407151"/>
              <a:gd name="connsiteX5231" fmla="*/ 8100471 w 11737976"/>
              <a:gd name="connsiteY5231" fmla="*/ 4006944 h 6407151"/>
              <a:gd name="connsiteX5232" fmla="*/ 8093214 w 11737976"/>
              <a:gd name="connsiteY5232" fmla="*/ 4005823 h 6407151"/>
              <a:gd name="connsiteX5233" fmla="*/ 7967588 w 11737976"/>
              <a:gd name="connsiteY5233" fmla="*/ 4001408 h 6407151"/>
              <a:gd name="connsiteX5234" fmla="*/ 7966363 w 11737976"/>
              <a:gd name="connsiteY5234" fmla="*/ 4008401 h 6407151"/>
              <a:gd name="connsiteX5235" fmla="*/ 7962921 w 11737976"/>
              <a:gd name="connsiteY5235" fmla="*/ 4013179 h 6407151"/>
              <a:gd name="connsiteX5236" fmla="*/ 7962656 w 11737976"/>
              <a:gd name="connsiteY5236" fmla="*/ 4010436 h 6407151"/>
              <a:gd name="connsiteX5237" fmla="*/ 7961217 w 11737976"/>
              <a:gd name="connsiteY5237" fmla="*/ 4007513 h 6407151"/>
              <a:gd name="connsiteX5238" fmla="*/ 1621811 w 11737976"/>
              <a:gd name="connsiteY5238" fmla="*/ 3993955 h 6407151"/>
              <a:gd name="connsiteX5239" fmla="*/ 1620381 w 11737976"/>
              <a:gd name="connsiteY5239" fmla="*/ 3998013 h 6407151"/>
              <a:gd name="connsiteX5240" fmla="*/ 1627465 w 11737976"/>
              <a:gd name="connsiteY5240" fmla="*/ 4000509 h 6407151"/>
              <a:gd name="connsiteX5241" fmla="*/ 1628894 w 11737976"/>
              <a:gd name="connsiteY5241" fmla="*/ 3996450 h 6407151"/>
              <a:gd name="connsiteX5242" fmla="*/ 1621811 w 11737976"/>
              <a:gd name="connsiteY5242" fmla="*/ 3993955 h 6407151"/>
              <a:gd name="connsiteX5243" fmla="*/ 8087164 w 11737976"/>
              <a:gd name="connsiteY5243" fmla="*/ 3989725 h 6407151"/>
              <a:gd name="connsiteX5244" fmla="*/ 8081287 w 11737976"/>
              <a:gd name="connsiteY5244" fmla="*/ 3993253 h 6407151"/>
              <a:gd name="connsiteX5245" fmla="*/ 8087164 w 11737976"/>
              <a:gd name="connsiteY5245" fmla="*/ 3989725 h 6407151"/>
              <a:gd name="connsiteX5246" fmla="*/ 1780911 w 11737976"/>
              <a:gd name="connsiteY5246" fmla="*/ 3983082 h 6407151"/>
              <a:gd name="connsiteX5247" fmla="*/ 1802162 w 11737976"/>
              <a:gd name="connsiteY5247" fmla="*/ 3990568 h 6407151"/>
              <a:gd name="connsiteX5248" fmla="*/ 1792608 w 11737976"/>
              <a:gd name="connsiteY5248" fmla="*/ 3983783 h 6407151"/>
              <a:gd name="connsiteX5249" fmla="*/ 1780911 w 11737976"/>
              <a:gd name="connsiteY5249" fmla="*/ 3983082 h 6407151"/>
              <a:gd name="connsiteX5250" fmla="*/ 1549544 w 11737976"/>
              <a:gd name="connsiteY5250" fmla="*/ 3973058 h 6407151"/>
              <a:gd name="connsiteX5251" fmla="*/ 1548114 w 11737976"/>
              <a:gd name="connsiteY5251" fmla="*/ 3977118 h 6407151"/>
              <a:gd name="connsiteX5252" fmla="*/ 1558740 w 11737976"/>
              <a:gd name="connsiteY5252" fmla="*/ 3980861 h 6407151"/>
              <a:gd name="connsiteX5253" fmla="*/ 1560170 w 11737976"/>
              <a:gd name="connsiteY5253" fmla="*/ 3976802 h 6407151"/>
              <a:gd name="connsiteX5254" fmla="*/ 1549544 w 11737976"/>
              <a:gd name="connsiteY5254" fmla="*/ 3973058 h 6407151"/>
              <a:gd name="connsiteX5255" fmla="*/ 1728943 w 11737976"/>
              <a:gd name="connsiteY5255" fmla="*/ 3972380 h 6407151"/>
              <a:gd name="connsiteX5256" fmla="*/ 1733846 w 11737976"/>
              <a:gd name="connsiteY5256" fmla="*/ 3992358 h 6407151"/>
              <a:gd name="connsiteX5257" fmla="*/ 1743885 w 11737976"/>
              <a:gd name="connsiteY5257" fmla="*/ 3985057 h 6407151"/>
              <a:gd name="connsiteX5258" fmla="*/ 1728943 w 11737976"/>
              <a:gd name="connsiteY5258" fmla="*/ 3972380 h 6407151"/>
              <a:gd name="connsiteX5259" fmla="*/ 1796778 w 11737976"/>
              <a:gd name="connsiteY5259" fmla="*/ 3971941 h 6407151"/>
              <a:gd name="connsiteX5260" fmla="*/ 1783611 w 11737976"/>
              <a:gd name="connsiteY5260" fmla="*/ 3975417 h 6407151"/>
              <a:gd name="connsiteX5261" fmla="*/ 1803591 w 11737976"/>
              <a:gd name="connsiteY5261" fmla="*/ 3986510 h 6407151"/>
              <a:gd name="connsiteX5262" fmla="*/ 1796778 w 11737976"/>
              <a:gd name="connsiteY5262" fmla="*/ 3971941 h 6407151"/>
              <a:gd name="connsiteX5263" fmla="*/ 1853679 w 11737976"/>
              <a:gd name="connsiteY5263" fmla="*/ 3970912 h 6407151"/>
              <a:gd name="connsiteX5264" fmla="*/ 1852362 w 11737976"/>
              <a:gd name="connsiteY5264" fmla="*/ 3974648 h 6407151"/>
              <a:gd name="connsiteX5265" fmla="*/ 1829896 w 11737976"/>
              <a:gd name="connsiteY5265" fmla="*/ 3975136 h 6407151"/>
              <a:gd name="connsiteX5266" fmla="*/ 1802865 w 11737976"/>
              <a:gd name="connsiteY5266" fmla="*/ 4020221 h 6407151"/>
              <a:gd name="connsiteX5267" fmla="*/ 1811466 w 11737976"/>
              <a:gd name="connsiteY5267" fmla="*/ 4027452 h 6407151"/>
              <a:gd name="connsiteX5268" fmla="*/ 1801549 w 11737976"/>
              <a:gd name="connsiteY5268" fmla="*/ 4023958 h 6407151"/>
              <a:gd name="connsiteX5269" fmla="*/ 1775836 w 11737976"/>
              <a:gd name="connsiteY5269" fmla="*/ 4065306 h 6407151"/>
              <a:gd name="connsiteX5270" fmla="*/ 1805586 w 11737976"/>
              <a:gd name="connsiteY5270" fmla="*/ 4075787 h 6407151"/>
              <a:gd name="connsiteX5271" fmla="*/ 1818135 w 11737976"/>
              <a:gd name="connsiteY5271" fmla="*/ 4071807 h 6407151"/>
              <a:gd name="connsiteX5272" fmla="*/ 1789701 w 11737976"/>
              <a:gd name="connsiteY5272" fmla="*/ 4057589 h 6407151"/>
              <a:gd name="connsiteX5273" fmla="*/ 1802251 w 11737976"/>
              <a:gd name="connsiteY5273" fmla="*/ 4053610 h 6407151"/>
              <a:gd name="connsiteX5274" fmla="*/ 1793650 w 11737976"/>
              <a:gd name="connsiteY5274" fmla="*/ 4046378 h 6407151"/>
              <a:gd name="connsiteX5275" fmla="*/ 1806201 w 11737976"/>
              <a:gd name="connsiteY5275" fmla="*/ 4042399 h 6407151"/>
              <a:gd name="connsiteX5276" fmla="*/ 1804884 w 11737976"/>
              <a:gd name="connsiteY5276" fmla="*/ 4046136 h 6407151"/>
              <a:gd name="connsiteX5277" fmla="*/ 1824717 w 11737976"/>
              <a:gd name="connsiteY5277" fmla="*/ 4053123 h 6407151"/>
              <a:gd name="connsiteX5278" fmla="*/ 1806201 w 11737976"/>
              <a:gd name="connsiteY5278" fmla="*/ 4042399 h 6407151"/>
              <a:gd name="connsiteX5279" fmla="*/ 1817433 w 11737976"/>
              <a:gd name="connsiteY5279" fmla="*/ 4042156 h 6407151"/>
              <a:gd name="connsiteX5280" fmla="*/ 1831299 w 11737976"/>
              <a:gd name="connsiteY5280" fmla="*/ 4034439 h 6407151"/>
              <a:gd name="connsiteX5281" fmla="*/ 1839900 w 11737976"/>
              <a:gd name="connsiteY5281" fmla="*/ 4041669 h 6407151"/>
              <a:gd name="connsiteX5282" fmla="*/ 1846483 w 11737976"/>
              <a:gd name="connsiteY5282" fmla="*/ 4022984 h 6407151"/>
              <a:gd name="connsiteX5283" fmla="*/ 1847799 w 11737976"/>
              <a:gd name="connsiteY5283" fmla="*/ 4019249 h 6407151"/>
              <a:gd name="connsiteX5284" fmla="*/ 1860348 w 11737976"/>
              <a:gd name="connsiteY5284" fmla="*/ 4015269 h 6407151"/>
              <a:gd name="connsiteX5285" fmla="*/ 1854381 w 11737976"/>
              <a:gd name="connsiteY5285" fmla="*/ 4000563 h 6407151"/>
              <a:gd name="connsiteX5286" fmla="*/ 1864298 w 11737976"/>
              <a:gd name="connsiteY5286" fmla="*/ 4004057 h 6407151"/>
              <a:gd name="connsiteX5287" fmla="*/ 1872898 w 11737976"/>
              <a:gd name="connsiteY5287" fmla="*/ 4011287 h 6407151"/>
              <a:gd name="connsiteX5288" fmla="*/ 1874214 w 11737976"/>
              <a:gd name="connsiteY5288" fmla="*/ 4007551 h 6407151"/>
              <a:gd name="connsiteX5289" fmla="*/ 1875532 w 11737976"/>
              <a:gd name="connsiteY5289" fmla="*/ 4003814 h 6407151"/>
              <a:gd name="connsiteX5290" fmla="*/ 1865614 w 11737976"/>
              <a:gd name="connsiteY5290" fmla="*/ 4000320 h 6407151"/>
              <a:gd name="connsiteX5291" fmla="*/ 1868247 w 11737976"/>
              <a:gd name="connsiteY5291" fmla="*/ 3992846 h 6407151"/>
              <a:gd name="connsiteX5292" fmla="*/ 1888081 w 11737976"/>
              <a:gd name="connsiteY5292" fmla="*/ 3999834 h 6407151"/>
              <a:gd name="connsiteX5293" fmla="*/ 1890715 w 11737976"/>
              <a:gd name="connsiteY5293" fmla="*/ 3992360 h 6407151"/>
              <a:gd name="connsiteX5294" fmla="*/ 1892030 w 11737976"/>
              <a:gd name="connsiteY5294" fmla="*/ 3988625 h 6407151"/>
              <a:gd name="connsiteX5295" fmla="*/ 1862280 w 11737976"/>
              <a:gd name="connsiteY5295" fmla="*/ 3978143 h 6407151"/>
              <a:gd name="connsiteX5296" fmla="*/ 1853679 w 11737976"/>
              <a:gd name="connsiteY5296" fmla="*/ 3970912 h 6407151"/>
              <a:gd name="connsiteX5297" fmla="*/ 1760680 w 11737976"/>
              <a:gd name="connsiteY5297" fmla="*/ 3950100 h 6407151"/>
              <a:gd name="connsiteX5298" fmla="*/ 1747351 w 11737976"/>
              <a:gd name="connsiteY5298" fmla="*/ 3954024 h 6407151"/>
              <a:gd name="connsiteX5299" fmla="*/ 1753926 w 11737976"/>
              <a:gd name="connsiteY5299" fmla="*/ 3969268 h 6407151"/>
              <a:gd name="connsiteX5300" fmla="*/ 1747351 w 11737976"/>
              <a:gd name="connsiteY5300" fmla="*/ 3954024 h 6407151"/>
              <a:gd name="connsiteX5301" fmla="*/ 1759328 w 11737976"/>
              <a:gd name="connsiteY5301" fmla="*/ 3953934 h 6407151"/>
              <a:gd name="connsiteX5302" fmla="*/ 1760680 w 11737976"/>
              <a:gd name="connsiteY5302" fmla="*/ 3950100 h 6407151"/>
              <a:gd name="connsiteX5303" fmla="*/ 1880654 w 11737976"/>
              <a:gd name="connsiteY5303" fmla="*/ 3937358 h 6407151"/>
              <a:gd name="connsiteX5304" fmla="*/ 1874129 w 11737976"/>
              <a:gd name="connsiteY5304" fmla="*/ 3944511 h 6407151"/>
              <a:gd name="connsiteX5305" fmla="*/ 1864210 w 11737976"/>
              <a:gd name="connsiteY5305" fmla="*/ 3941017 h 6407151"/>
              <a:gd name="connsiteX5306" fmla="*/ 1849028 w 11737976"/>
              <a:gd name="connsiteY5306" fmla="*/ 3952471 h 6407151"/>
              <a:gd name="connsiteX5307" fmla="*/ 1854995 w 11737976"/>
              <a:gd name="connsiteY5307" fmla="*/ 3967174 h 6407151"/>
              <a:gd name="connsiteX5308" fmla="*/ 1886063 w 11737976"/>
              <a:gd name="connsiteY5308" fmla="*/ 3973919 h 6407151"/>
              <a:gd name="connsiteX5309" fmla="*/ 1884746 w 11737976"/>
              <a:gd name="connsiteY5309" fmla="*/ 3977655 h 6407151"/>
              <a:gd name="connsiteX5310" fmla="*/ 1894664 w 11737976"/>
              <a:gd name="connsiteY5310" fmla="*/ 3981149 h 6407151"/>
              <a:gd name="connsiteX5311" fmla="*/ 1897297 w 11737976"/>
              <a:gd name="connsiteY5311" fmla="*/ 3973676 h 6407151"/>
              <a:gd name="connsiteX5312" fmla="*/ 1888695 w 11737976"/>
              <a:gd name="connsiteY5312" fmla="*/ 3966446 h 6407151"/>
              <a:gd name="connsiteX5313" fmla="*/ 1898613 w 11737976"/>
              <a:gd name="connsiteY5313" fmla="*/ 3969939 h 6407151"/>
              <a:gd name="connsiteX5314" fmla="*/ 1909846 w 11737976"/>
              <a:gd name="connsiteY5314" fmla="*/ 3969696 h 6407151"/>
              <a:gd name="connsiteX5315" fmla="*/ 1911163 w 11737976"/>
              <a:gd name="connsiteY5315" fmla="*/ 3965958 h 6407151"/>
              <a:gd name="connsiteX5316" fmla="*/ 1901246 w 11737976"/>
              <a:gd name="connsiteY5316" fmla="*/ 3962464 h 6407151"/>
              <a:gd name="connsiteX5317" fmla="*/ 1899929 w 11737976"/>
              <a:gd name="connsiteY5317" fmla="*/ 3966203 h 6407151"/>
              <a:gd name="connsiteX5318" fmla="*/ 1923712 w 11737976"/>
              <a:gd name="connsiteY5318" fmla="*/ 3961979 h 6407151"/>
              <a:gd name="connsiteX5319" fmla="*/ 1899151 w 11737976"/>
              <a:gd name="connsiteY5319" fmla="*/ 3940724 h 6407151"/>
              <a:gd name="connsiteX5320" fmla="*/ 1880654 w 11737976"/>
              <a:gd name="connsiteY5320" fmla="*/ 3937358 h 6407151"/>
              <a:gd name="connsiteX5321" fmla="*/ 1798086 w 11737976"/>
              <a:gd name="connsiteY5321" fmla="*/ 3929816 h 6407151"/>
              <a:gd name="connsiteX5322" fmla="*/ 1803998 w 11737976"/>
              <a:gd name="connsiteY5322" fmla="*/ 3944676 h 6407151"/>
              <a:gd name="connsiteX5323" fmla="*/ 1801329 w 11737976"/>
              <a:gd name="connsiteY5323" fmla="*/ 3952253 h 6407151"/>
              <a:gd name="connsiteX5324" fmla="*/ 1825166 w 11737976"/>
              <a:gd name="connsiteY5324" fmla="*/ 3947874 h 6407151"/>
              <a:gd name="connsiteX5325" fmla="*/ 1826500 w 11737976"/>
              <a:gd name="connsiteY5325" fmla="*/ 3944085 h 6407151"/>
              <a:gd name="connsiteX5326" fmla="*/ 1815250 w 11737976"/>
              <a:gd name="connsiteY5326" fmla="*/ 3944381 h 6407151"/>
              <a:gd name="connsiteX5327" fmla="*/ 1806668 w 11737976"/>
              <a:gd name="connsiteY5327" fmla="*/ 3937100 h 6407151"/>
              <a:gd name="connsiteX5328" fmla="*/ 1808002 w 11737976"/>
              <a:gd name="connsiteY5328" fmla="*/ 3933311 h 6407151"/>
              <a:gd name="connsiteX5329" fmla="*/ 1798086 w 11737976"/>
              <a:gd name="connsiteY5329" fmla="*/ 3929816 h 6407151"/>
              <a:gd name="connsiteX5330" fmla="*/ 8343710 w 11737976"/>
              <a:gd name="connsiteY5330" fmla="*/ 3927900 h 6407151"/>
              <a:gd name="connsiteX5331" fmla="*/ 8338318 w 11737976"/>
              <a:gd name="connsiteY5331" fmla="*/ 3928580 h 6407151"/>
              <a:gd name="connsiteX5332" fmla="*/ 8332172 w 11737976"/>
              <a:gd name="connsiteY5332" fmla="*/ 3939112 h 6407151"/>
              <a:gd name="connsiteX5333" fmla="*/ 8327529 w 11737976"/>
              <a:gd name="connsiteY5333" fmla="*/ 3929935 h 6407151"/>
              <a:gd name="connsiteX5334" fmla="*/ 8326778 w 11737976"/>
              <a:gd name="connsiteY5334" fmla="*/ 3939791 h 6407151"/>
              <a:gd name="connsiteX5335" fmla="*/ 8332172 w 11737976"/>
              <a:gd name="connsiteY5335" fmla="*/ 3939112 h 6407151"/>
              <a:gd name="connsiteX5336" fmla="*/ 8343710 w 11737976"/>
              <a:gd name="connsiteY5336" fmla="*/ 3927900 h 6407151"/>
              <a:gd name="connsiteX5337" fmla="*/ 1369257 w 11737976"/>
              <a:gd name="connsiteY5337" fmla="*/ 3914108 h 6407151"/>
              <a:gd name="connsiteX5338" fmla="*/ 1366874 w 11737976"/>
              <a:gd name="connsiteY5338" fmla="*/ 3920873 h 6407151"/>
              <a:gd name="connsiteX5339" fmla="*/ 1376920 w 11737976"/>
              <a:gd name="connsiteY5339" fmla="*/ 3920609 h 6407151"/>
              <a:gd name="connsiteX5340" fmla="*/ 1369257 w 11737976"/>
              <a:gd name="connsiteY5340" fmla="*/ 3914108 h 6407151"/>
              <a:gd name="connsiteX5341" fmla="*/ 1870926 w 11737976"/>
              <a:gd name="connsiteY5341" fmla="*/ 3914033 h 6407151"/>
              <a:gd name="connsiteX5342" fmla="*/ 1868304 w 11737976"/>
              <a:gd name="connsiteY5342" fmla="*/ 3921475 h 6407151"/>
              <a:gd name="connsiteX5343" fmla="*/ 1876734 w 11737976"/>
              <a:gd name="connsiteY5343" fmla="*/ 3928627 h 6407151"/>
              <a:gd name="connsiteX5344" fmla="*/ 1889096 w 11737976"/>
              <a:gd name="connsiteY5344" fmla="*/ 3924617 h 6407151"/>
              <a:gd name="connsiteX5345" fmla="*/ 1870926 w 11737976"/>
              <a:gd name="connsiteY5345" fmla="*/ 3914033 h 6407151"/>
              <a:gd name="connsiteX5346" fmla="*/ 8367759 w 11737976"/>
              <a:gd name="connsiteY5346" fmla="*/ 3910239 h 6407151"/>
              <a:gd name="connsiteX5347" fmla="*/ 8366758 w 11737976"/>
              <a:gd name="connsiteY5347" fmla="*/ 3923377 h 6407151"/>
              <a:gd name="connsiteX5348" fmla="*/ 8365758 w 11737976"/>
              <a:gd name="connsiteY5348" fmla="*/ 3936519 h 6407151"/>
              <a:gd name="connsiteX5349" fmla="*/ 8354970 w 11737976"/>
              <a:gd name="connsiteY5349" fmla="*/ 3937873 h 6407151"/>
              <a:gd name="connsiteX5350" fmla="*/ 8370151 w 11737976"/>
              <a:gd name="connsiteY5350" fmla="*/ 3948981 h 6407151"/>
              <a:gd name="connsiteX5351" fmla="*/ 8376545 w 11737976"/>
              <a:gd name="connsiteY5351" fmla="*/ 3935162 h 6407151"/>
              <a:gd name="connsiteX5352" fmla="*/ 8382941 w 11737976"/>
              <a:gd name="connsiteY5352" fmla="*/ 3921346 h 6407151"/>
              <a:gd name="connsiteX5353" fmla="*/ 8377545 w 11737976"/>
              <a:gd name="connsiteY5353" fmla="*/ 3922024 h 6407151"/>
              <a:gd name="connsiteX5354" fmla="*/ 8372153 w 11737976"/>
              <a:gd name="connsiteY5354" fmla="*/ 3922699 h 6407151"/>
              <a:gd name="connsiteX5355" fmla="*/ 8367759 w 11737976"/>
              <a:gd name="connsiteY5355" fmla="*/ 3910239 h 6407151"/>
              <a:gd name="connsiteX5356" fmla="*/ 8318621 w 11737976"/>
              <a:gd name="connsiteY5356" fmla="*/ 3902569 h 6407151"/>
              <a:gd name="connsiteX5357" fmla="*/ 8317572 w 11737976"/>
              <a:gd name="connsiteY5357" fmla="*/ 3916385 h 6407151"/>
              <a:gd name="connsiteX5358" fmla="*/ 8306383 w 11737976"/>
              <a:gd name="connsiteY5358" fmla="*/ 3917791 h 6407151"/>
              <a:gd name="connsiteX5359" fmla="*/ 8318621 w 11737976"/>
              <a:gd name="connsiteY5359" fmla="*/ 3902569 h 6407151"/>
              <a:gd name="connsiteX5360" fmla="*/ 8346593 w 11737976"/>
              <a:gd name="connsiteY5360" fmla="*/ 3899055 h 6407151"/>
              <a:gd name="connsiteX5361" fmla="*/ 8339947 w 11737976"/>
              <a:gd name="connsiteY5361" fmla="*/ 3913574 h 6407151"/>
              <a:gd name="connsiteX5362" fmla="*/ 8340999 w 11737976"/>
              <a:gd name="connsiteY5362" fmla="*/ 3899758 h 6407151"/>
              <a:gd name="connsiteX5363" fmla="*/ 8346593 w 11737976"/>
              <a:gd name="connsiteY5363" fmla="*/ 3899055 h 6407151"/>
              <a:gd name="connsiteX5364" fmla="*/ 8418777 w 11737976"/>
              <a:gd name="connsiteY5364" fmla="*/ 3889185 h 6407151"/>
              <a:gd name="connsiteX5365" fmla="*/ 8420180 w 11737976"/>
              <a:gd name="connsiteY5365" fmla="*/ 3895415 h 6407151"/>
              <a:gd name="connsiteX5366" fmla="*/ 8420280 w 11737976"/>
              <a:gd name="connsiteY5366" fmla="*/ 3895424 h 6407151"/>
              <a:gd name="connsiteX5367" fmla="*/ 8420489 w 11737976"/>
              <a:gd name="connsiteY5367" fmla="*/ 3896291 h 6407151"/>
              <a:gd name="connsiteX5368" fmla="*/ 8417651 w 11737976"/>
              <a:gd name="connsiteY5368" fmla="*/ 3903970 h 6407151"/>
              <a:gd name="connsiteX5369" fmla="*/ 8429787 w 11737976"/>
              <a:gd name="connsiteY5369" fmla="*/ 3902444 h 6407151"/>
              <a:gd name="connsiteX5370" fmla="*/ 8428383 w 11737976"/>
              <a:gd name="connsiteY5370" fmla="*/ 3896214 h 6407151"/>
              <a:gd name="connsiteX5371" fmla="*/ 8424282 w 11737976"/>
              <a:gd name="connsiteY5371" fmla="*/ 3895815 h 6407151"/>
              <a:gd name="connsiteX5372" fmla="*/ 8420280 w 11737976"/>
              <a:gd name="connsiteY5372" fmla="*/ 3895424 h 6407151"/>
              <a:gd name="connsiteX5373" fmla="*/ 1881874 w 11737976"/>
              <a:gd name="connsiteY5373" fmla="*/ 3888612 h 6407151"/>
              <a:gd name="connsiteX5374" fmla="*/ 1876631 w 11737976"/>
              <a:gd name="connsiteY5374" fmla="*/ 3903495 h 6407151"/>
              <a:gd name="connsiteX5375" fmla="*/ 1908474 w 11737976"/>
              <a:gd name="connsiteY5375" fmla="*/ 3906348 h 6407151"/>
              <a:gd name="connsiteX5376" fmla="*/ 1918211 w 11737976"/>
              <a:gd name="connsiteY5376" fmla="*/ 3909778 h 6407151"/>
              <a:gd name="connsiteX5377" fmla="*/ 1912968 w 11737976"/>
              <a:gd name="connsiteY5377" fmla="*/ 3924661 h 6407151"/>
              <a:gd name="connsiteX5378" fmla="*/ 1893150 w 11737976"/>
              <a:gd name="connsiteY5378" fmla="*/ 3913117 h 6407151"/>
              <a:gd name="connsiteX5379" fmla="*/ 1891720 w 11737976"/>
              <a:gd name="connsiteY5379" fmla="*/ 3917176 h 6407151"/>
              <a:gd name="connsiteX5380" fmla="*/ 1902344 w 11737976"/>
              <a:gd name="connsiteY5380" fmla="*/ 3920918 h 6407151"/>
              <a:gd name="connsiteX5381" fmla="*/ 1900914 w 11737976"/>
              <a:gd name="connsiteY5381" fmla="*/ 3924977 h 6407151"/>
              <a:gd name="connsiteX5382" fmla="*/ 1912968 w 11737976"/>
              <a:gd name="connsiteY5382" fmla="*/ 3924662 h 6407151"/>
              <a:gd name="connsiteX5383" fmla="*/ 1932450 w 11737976"/>
              <a:gd name="connsiteY5383" fmla="*/ 3931525 h 6407151"/>
              <a:gd name="connsiteX5384" fmla="*/ 1946120 w 11737976"/>
              <a:gd name="connsiteY5384" fmla="*/ 3923794 h 6407151"/>
              <a:gd name="connsiteX5385" fmla="*/ 1937693 w 11737976"/>
              <a:gd name="connsiteY5385" fmla="*/ 3916641 h 6407151"/>
              <a:gd name="connsiteX5386" fmla="*/ 1957172 w 11737976"/>
              <a:gd name="connsiteY5386" fmla="*/ 3923503 h 6407151"/>
              <a:gd name="connsiteX5387" fmla="*/ 1959794 w 11737976"/>
              <a:gd name="connsiteY5387" fmla="*/ 3916062 h 6407151"/>
              <a:gd name="connsiteX5388" fmla="*/ 1940314 w 11737976"/>
              <a:gd name="connsiteY5388" fmla="*/ 3909199 h 6407151"/>
              <a:gd name="connsiteX5389" fmla="*/ 1923454 w 11737976"/>
              <a:gd name="connsiteY5389" fmla="*/ 3894896 h 6407151"/>
              <a:gd name="connsiteX5390" fmla="*/ 1912406 w 11737976"/>
              <a:gd name="connsiteY5390" fmla="*/ 3895186 h 6407151"/>
              <a:gd name="connsiteX5391" fmla="*/ 1919522 w 11737976"/>
              <a:gd name="connsiteY5391" fmla="*/ 3906058 h 6407151"/>
              <a:gd name="connsiteX5392" fmla="*/ 1909783 w 11737976"/>
              <a:gd name="connsiteY5392" fmla="*/ 3902627 h 6407151"/>
              <a:gd name="connsiteX5393" fmla="*/ 1911095 w 11737976"/>
              <a:gd name="connsiteY5393" fmla="*/ 3898906 h 6407151"/>
              <a:gd name="connsiteX5394" fmla="*/ 1881874 w 11737976"/>
              <a:gd name="connsiteY5394" fmla="*/ 3888612 h 6407151"/>
              <a:gd name="connsiteX5395" fmla="*/ 1930127 w 11737976"/>
              <a:gd name="connsiteY5395" fmla="*/ 3875954 h 6407151"/>
              <a:gd name="connsiteX5396" fmla="*/ 1948836 w 11737976"/>
              <a:gd name="connsiteY5396" fmla="*/ 3890656 h 6407151"/>
              <a:gd name="connsiteX5397" fmla="*/ 1951378 w 11737976"/>
              <a:gd name="connsiteY5397" fmla="*/ 3883440 h 6407151"/>
              <a:gd name="connsiteX5398" fmla="*/ 1830377 w 11737976"/>
              <a:gd name="connsiteY5398" fmla="*/ 3873750 h 6407151"/>
              <a:gd name="connsiteX5399" fmla="*/ 1840307 w 11737976"/>
              <a:gd name="connsiteY5399" fmla="*/ 3877248 h 6407151"/>
              <a:gd name="connsiteX5400" fmla="*/ 1827743 w 11737976"/>
              <a:gd name="connsiteY5400" fmla="*/ 3881228 h 6407151"/>
              <a:gd name="connsiteX5401" fmla="*/ 1830377 w 11737976"/>
              <a:gd name="connsiteY5401" fmla="*/ 3873750 h 6407151"/>
              <a:gd name="connsiteX5402" fmla="*/ 1941601 w 11737976"/>
              <a:gd name="connsiteY5402" fmla="*/ 3871631 h 6407151"/>
              <a:gd name="connsiteX5403" fmla="*/ 1950150 w 11737976"/>
              <a:gd name="connsiteY5403" fmla="*/ 3878445 h 6407151"/>
              <a:gd name="connsiteX5404" fmla="*/ 1961084 w 11737976"/>
              <a:gd name="connsiteY5404" fmla="*/ 3878494 h 6407151"/>
              <a:gd name="connsiteX5405" fmla="*/ 1948136 w 11737976"/>
              <a:gd name="connsiteY5405" fmla="*/ 3872507 h 6407151"/>
              <a:gd name="connsiteX5406" fmla="*/ 1941601 w 11737976"/>
              <a:gd name="connsiteY5406" fmla="*/ 3871631 h 6407151"/>
              <a:gd name="connsiteX5407" fmla="*/ 1678739 w 11737976"/>
              <a:gd name="connsiteY5407" fmla="*/ 3863439 h 6407151"/>
              <a:gd name="connsiteX5408" fmla="*/ 1677500 w 11737976"/>
              <a:gd name="connsiteY5408" fmla="*/ 3866957 h 6407151"/>
              <a:gd name="connsiteX5409" fmla="*/ 1664041 w 11737976"/>
              <a:gd name="connsiteY5409" fmla="*/ 3874078 h 6407151"/>
              <a:gd name="connsiteX5410" fmla="*/ 1705481 w 11737976"/>
              <a:gd name="connsiteY5410" fmla="*/ 3880769 h 6407151"/>
              <a:gd name="connsiteX5411" fmla="*/ 1678739 w 11737976"/>
              <a:gd name="connsiteY5411" fmla="*/ 3863439 h 6407151"/>
              <a:gd name="connsiteX5412" fmla="*/ 1950355 w 11737976"/>
              <a:gd name="connsiteY5412" fmla="*/ 3849618 h 6407151"/>
              <a:gd name="connsiteX5413" fmla="*/ 1933940 w 11737976"/>
              <a:gd name="connsiteY5413" fmla="*/ 3865129 h 6407151"/>
              <a:gd name="connsiteX5414" fmla="*/ 1964495 w 11737976"/>
              <a:gd name="connsiteY5414" fmla="*/ 3871635 h 6407151"/>
              <a:gd name="connsiteX5415" fmla="*/ 1967708 w 11737976"/>
              <a:gd name="connsiteY5415" fmla="*/ 3865914 h 6407151"/>
              <a:gd name="connsiteX5416" fmla="*/ 1950355 w 11737976"/>
              <a:gd name="connsiteY5416" fmla="*/ 3849618 h 6407151"/>
              <a:gd name="connsiteX5417" fmla="*/ 8437960 w 11737976"/>
              <a:gd name="connsiteY5417" fmla="*/ 3847733 h 6407151"/>
              <a:gd name="connsiteX5418" fmla="*/ 8427095 w 11737976"/>
              <a:gd name="connsiteY5418" fmla="*/ 3858858 h 6407151"/>
              <a:gd name="connsiteX5419" fmla="*/ 8432152 w 11737976"/>
              <a:gd name="connsiteY5419" fmla="*/ 3858223 h 6407151"/>
              <a:gd name="connsiteX5420" fmla="*/ 8437209 w 11737976"/>
              <a:gd name="connsiteY5420" fmla="*/ 3857587 h 6407151"/>
              <a:gd name="connsiteX5421" fmla="*/ 8437960 w 11737976"/>
              <a:gd name="connsiteY5421" fmla="*/ 3847733 h 6407151"/>
              <a:gd name="connsiteX5422" fmla="*/ 1977023 w 11737976"/>
              <a:gd name="connsiteY5422" fmla="*/ 3842285 h 6407151"/>
              <a:gd name="connsiteX5423" fmla="*/ 1974402 w 11737976"/>
              <a:gd name="connsiteY5423" fmla="*/ 3849726 h 6407151"/>
              <a:gd name="connsiteX5424" fmla="*/ 1991614 w 11737976"/>
              <a:gd name="connsiteY5424" fmla="*/ 3864155 h 6407151"/>
              <a:gd name="connsiteX5425" fmla="*/ 2006775 w 11737976"/>
              <a:gd name="connsiteY5425" fmla="*/ 3852766 h 6407151"/>
              <a:gd name="connsiteX5426" fmla="*/ 1977023 w 11737976"/>
              <a:gd name="connsiteY5426" fmla="*/ 3842285 h 6407151"/>
              <a:gd name="connsiteX5427" fmla="*/ 3643681 w 11737976"/>
              <a:gd name="connsiteY5427" fmla="*/ 3842266 h 6407151"/>
              <a:gd name="connsiteX5428" fmla="*/ 3624301 w 11737976"/>
              <a:gd name="connsiteY5428" fmla="*/ 3845041 h 6407151"/>
              <a:gd name="connsiteX5429" fmla="*/ 3630534 w 11737976"/>
              <a:gd name="connsiteY5429" fmla="*/ 3851684 h 6407151"/>
              <a:gd name="connsiteX5430" fmla="*/ 3640860 w 11737976"/>
              <a:gd name="connsiteY5430" fmla="*/ 3847988 h 6407151"/>
              <a:gd name="connsiteX5431" fmla="*/ 3643681 w 11737976"/>
              <a:gd name="connsiteY5431" fmla="*/ 3842266 h 6407151"/>
              <a:gd name="connsiteX5432" fmla="*/ 1508329 w 11737976"/>
              <a:gd name="connsiteY5432" fmla="*/ 3841428 h 6407151"/>
              <a:gd name="connsiteX5433" fmla="*/ 1495320 w 11737976"/>
              <a:gd name="connsiteY5433" fmla="*/ 3844449 h 6407151"/>
              <a:gd name="connsiteX5434" fmla="*/ 1507138 w 11737976"/>
              <a:gd name="connsiteY5434" fmla="*/ 3844810 h 6407151"/>
              <a:gd name="connsiteX5435" fmla="*/ 1508329 w 11737976"/>
              <a:gd name="connsiteY5435" fmla="*/ 3841428 h 6407151"/>
              <a:gd name="connsiteX5436" fmla="*/ 8206706 w 11737976"/>
              <a:gd name="connsiteY5436" fmla="*/ 3832866 h 6407151"/>
              <a:gd name="connsiteX5437" fmla="*/ 8202661 w 11737976"/>
              <a:gd name="connsiteY5437" fmla="*/ 3833373 h 6407151"/>
              <a:gd name="connsiteX5438" fmla="*/ 8205777 w 11737976"/>
              <a:gd name="connsiteY5438" fmla="*/ 3838473 h 6407151"/>
              <a:gd name="connsiteX5439" fmla="*/ 8206706 w 11737976"/>
              <a:gd name="connsiteY5439" fmla="*/ 3832866 h 6407151"/>
              <a:gd name="connsiteX5440" fmla="*/ 1950314 w 11737976"/>
              <a:gd name="connsiteY5440" fmla="*/ 3822419 h 6407151"/>
              <a:gd name="connsiteX5441" fmla="*/ 1946094 w 11737976"/>
              <a:gd name="connsiteY5441" fmla="*/ 3830629 h 6407151"/>
              <a:gd name="connsiteX5442" fmla="*/ 1944744 w 11737976"/>
              <a:gd name="connsiteY5442" fmla="*/ 3834463 h 6407151"/>
              <a:gd name="connsiteX5443" fmla="*/ 1951487 w 11737976"/>
              <a:gd name="connsiteY5443" fmla="*/ 3845456 h 6407151"/>
              <a:gd name="connsiteX5444" fmla="*/ 1963632 w 11737976"/>
              <a:gd name="connsiteY5444" fmla="*/ 3841117 h 6407151"/>
              <a:gd name="connsiteX5445" fmla="*/ 1954188 w 11737976"/>
              <a:gd name="connsiteY5445" fmla="*/ 3837790 h 6407151"/>
              <a:gd name="connsiteX5446" fmla="*/ 1955538 w 11737976"/>
              <a:gd name="connsiteY5446" fmla="*/ 3833956 h 6407151"/>
              <a:gd name="connsiteX5447" fmla="*/ 1959590 w 11737976"/>
              <a:gd name="connsiteY5447" fmla="*/ 3822455 h 6407151"/>
              <a:gd name="connsiteX5448" fmla="*/ 1950314 w 11737976"/>
              <a:gd name="connsiteY5448" fmla="*/ 3822419 h 6407151"/>
              <a:gd name="connsiteX5449" fmla="*/ 1991304 w 11737976"/>
              <a:gd name="connsiteY5449" fmla="*/ 3818133 h 6407151"/>
              <a:gd name="connsiteX5450" fmla="*/ 1992918 w 11737976"/>
              <a:gd name="connsiteY5450" fmla="*/ 3822028 h 6407151"/>
              <a:gd name="connsiteX5451" fmla="*/ 2004735 w 11737976"/>
              <a:gd name="connsiteY5451" fmla="*/ 3822390 h 6407151"/>
              <a:gd name="connsiteX5452" fmla="*/ 1991304 w 11737976"/>
              <a:gd name="connsiteY5452" fmla="*/ 3818133 h 6407151"/>
              <a:gd name="connsiteX5453" fmla="*/ 1951125 w 11737976"/>
              <a:gd name="connsiteY5453" fmla="*/ 3807875 h 6407151"/>
              <a:gd name="connsiteX5454" fmla="*/ 1952531 w 11737976"/>
              <a:gd name="connsiteY5454" fmla="*/ 3812362 h 6407151"/>
              <a:gd name="connsiteX5455" fmla="*/ 1964586 w 11737976"/>
              <a:gd name="connsiteY5455" fmla="*/ 3812046 h 6407151"/>
              <a:gd name="connsiteX5456" fmla="*/ 1951125 w 11737976"/>
              <a:gd name="connsiteY5456" fmla="*/ 3807875 h 6407151"/>
              <a:gd name="connsiteX5457" fmla="*/ 2078322 w 11737976"/>
              <a:gd name="connsiteY5457" fmla="*/ 3801089 h 6407151"/>
              <a:gd name="connsiteX5458" fmla="*/ 2073875 w 11737976"/>
              <a:gd name="connsiteY5458" fmla="*/ 3802373 h 6407151"/>
              <a:gd name="connsiteX5459" fmla="*/ 2074938 w 11737976"/>
              <a:gd name="connsiteY5459" fmla="*/ 3806019 h 6407151"/>
              <a:gd name="connsiteX5460" fmla="*/ 2083675 w 11737976"/>
              <a:gd name="connsiteY5460" fmla="*/ 3802041 h 6407151"/>
              <a:gd name="connsiteX5461" fmla="*/ 2078322 w 11737976"/>
              <a:gd name="connsiteY5461" fmla="*/ 3801089 h 6407151"/>
              <a:gd name="connsiteX5462" fmla="*/ 1913691 w 11737976"/>
              <a:gd name="connsiteY5462" fmla="*/ 3798300 h 6407151"/>
              <a:gd name="connsiteX5463" fmla="*/ 1909758 w 11737976"/>
              <a:gd name="connsiteY5463" fmla="*/ 3809463 h 6407151"/>
              <a:gd name="connsiteX5464" fmla="*/ 1938978 w 11737976"/>
              <a:gd name="connsiteY5464" fmla="*/ 3819756 h 6407151"/>
              <a:gd name="connsiteX5465" fmla="*/ 1941599 w 11737976"/>
              <a:gd name="connsiteY5465" fmla="*/ 3812315 h 6407151"/>
              <a:gd name="connsiteX5466" fmla="*/ 1913691 w 11737976"/>
              <a:gd name="connsiteY5466" fmla="*/ 3798300 h 6407151"/>
              <a:gd name="connsiteX5467" fmla="*/ 1691402 w 11737976"/>
              <a:gd name="connsiteY5467" fmla="*/ 3796416 h 6407151"/>
              <a:gd name="connsiteX5468" fmla="*/ 1708157 w 11737976"/>
              <a:gd name="connsiteY5468" fmla="*/ 3805360 h 6407151"/>
              <a:gd name="connsiteX5469" fmla="*/ 1691402 w 11737976"/>
              <a:gd name="connsiteY5469" fmla="*/ 3796416 h 6407151"/>
              <a:gd name="connsiteX5470" fmla="*/ 2011196 w 11737976"/>
              <a:gd name="connsiteY5470" fmla="*/ 3795577 h 6407151"/>
              <a:gd name="connsiteX5471" fmla="*/ 2012600 w 11737976"/>
              <a:gd name="connsiteY5471" fmla="*/ 3800064 h 6407151"/>
              <a:gd name="connsiteX5472" fmla="*/ 2024657 w 11737976"/>
              <a:gd name="connsiteY5472" fmla="*/ 3799750 h 6407151"/>
              <a:gd name="connsiteX5473" fmla="*/ 2011196 w 11737976"/>
              <a:gd name="connsiteY5473" fmla="*/ 3795577 h 6407151"/>
              <a:gd name="connsiteX5474" fmla="*/ 3291135 w 11737976"/>
              <a:gd name="connsiteY5474" fmla="*/ 3785749 h 6407151"/>
              <a:gd name="connsiteX5475" fmla="*/ 3285674 w 11737976"/>
              <a:gd name="connsiteY5475" fmla="*/ 3799534 h 6407151"/>
              <a:gd name="connsiteX5476" fmla="*/ 3290693 w 11737976"/>
              <a:gd name="connsiteY5476" fmla="*/ 3800428 h 6407151"/>
              <a:gd name="connsiteX5477" fmla="*/ 3295710 w 11737976"/>
              <a:gd name="connsiteY5477" fmla="*/ 3801320 h 6407151"/>
              <a:gd name="connsiteX5478" fmla="*/ 3296153 w 11737976"/>
              <a:gd name="connsiteY5478" fmla="*/ 3786641 h 6407151"/>
              <a:gd name="connsiteX5479" fmla="*/ 3291135 w 11737976"/>
              <a:gd name="connsiteY5479" fmla="*/ 3785749 h 6407151"/>
              <a:gd name="connsiteX5480" fmla="*/ 1960495 w 11737976"/>
              <a:gd name="connsiteY5480" fmla="*/ 3785511 h 6407151"/>
              <a:gd name="connsiteX5481" fmla="*/ 1971257 w 11737976"/>
              <a:gd name="connsiteY5481" fmla="*/ 3793105 h 6407151"/>
              <a:gd name="connsiteX5482" fmla="*/ 1976432 w 11737976"/>
              <a:gd name="connsiteY5482" fmla="*/ 3791127 h 6407151"/>
              <a:gd name="connsiteX5483" fmla="*/ 1977416 w 11737976"/>
              <a:gd name="connsiteY5483" fmla="*/ 3789929 h 6407151"/>
              <a:gd name="connsiteX5484" fmla="*/ 1973640 w 11737976"/>
              <a:gd name="connsiteY5484" fmla="*/ 3786340 h 6407151"/>
              <a:gd name="connsiteX5485" fmla="*/ 1960495 w 11737976"/>
              <a:gd name="connsiteY5485" fmla="*/ 3785511 h 6407151"/>
              <a:gd name="connsiteX5486" fmla="*/ 2053192 w 11737976"/>
              <a:gd name="connsiteY5486" fmla="*/ 3780904 h 6407151"/>
              <a:gd name="connsiteX5487" fmla="*/ 2049379 w 11737976"/>
              <a:gd name="connsiteY5487" fmla="*/ 3791728 h 6407151"/>
              <a:gd name="connsiteX5488" fmla="*/ 2058234 w 11737976"/>
              <a:gd name="connsiteY5488" fmla="*/ 3794848 h 6407151"/>
              <a:gd name="connsiteX5489" fmla="*/ 2053192 w 11737976"/>
              <a:gd name="connsiteY5489" fmla="*/ 3780904 h 6407151"/>
              <a:gd name="connsiteX5490" fmla="*/ 2021048 w 11737976"/>
              <a:gd name="connsiteY5490" fmla="*/ 3780323 h 6407151"/>
              <a:gd name="connsiteX5491" fmla="*/ 2018081 w 11737976"/>
              <a:gd name="connsiteY5491" fmla="*/ 3784505 h 6407151"/>
              <a:gd name="connsiteX5492" fmla="*/ 2026086 w 11737976"/>
              <a:gd name="connsiteY5492" fmla="*/ 3795691 h 6407151"/>
              <a:gd name="connsiteX5493" fmla="*/ 2030019 w 11737976"/>
              <a:gd name="connsiteY5493" fmla="*/ 3784528 h 6407151"/>
              <a:gd name="connsiteX5494" fmla="*/ 2021048 w 11737976"/>
              <a:gd name="connsiteY5494" fmla="*/ 3780323 h 6407151"/>
              <a:gd name="connsiteX5495" fmla="*/ 1495041 w 11737976"/>
              <a:gd name="connsiteY5495" fmla="*/ 3777433 h 6407151"/>
              <a:gd name="connsiteX5496" fmla="*/ 1515100 w 11737976"/>
              <a:gd name="connsiteY5496" fmla="*/ 3788301 h 6407151"/>
              <a:gd name="connsiteX5497" fmla="*/ 1516292 w 11737976"/>
              <a:gd name="connsiteY5497" fmla="*/ 3784918 h 6407151"/>
              <a:gd name="connsiteX5498" fmla="*/ 1495041 w 11737976"/>
              <a:gd name="connsiteY5498" fmla="*/ 3777433 h 6407151"/>
              <a:gd name="connsiteX5499" fmla="*/ 2076718 w 11737976"/>
              <a:gd name="connsiteY5499" fmla="*/ 3776208 h 6407151"/>
              <a:gd name="connsiteX5500" fmla="*/ 2077280 w 11737976"/>
              <a:gd name="connsiteY5500" fmla="*/ 3791066 h 6407151"/>
              <a:gd name="connsiteX5501" fmla="*/ 2082740 w 11737976"/>
              <a:gd name="connsiteY5501" fmla="*/ 3777280 h 6407151"/>
              <a:gd name="connsiteX5502" fmla="*/ 2076718 w 11737976"/>
              <a:gd name="connsiteY5502" fmla="*/ 3776208 h 6407151"/>
              <a:gd name="connsiteX5503" fmla="*/ 1454938 w 11737976"/>
              <a:gd name="connsiteY5503" fmla="*/ 3771193 h 6407151"/>
              <a:gd name="connsiteX5504" fmla="*/ 1452268 w 11737976"/>
              <a:gd name="connsiteY5504" fmla="*/ 3774531 h 6407151"/>
              <a:gd name="connsiteX5505" fmla="*/ 1462893 w 11737976"/>
              <a:gd name="connsiteY5505" fmla="*/ 3778275 h 6407151"/>
              <a:gd name="connsiteX5506" fmla="*/ 1454938 w 11737976"/>
              <a:gd name="connsiteY5506" fmla="*/ 3771193 h 6407151"/>
              <a:gd name="connsiteX5507" fmla="*/ 1967306 w 11737976"/>
              <a:gd name="connsiteY5507" fmla="*/ 3770419 h 6407151"/>
              <a:gd name="connsiteX5508" fmla="*/ 1965875 w 11737976"/>
              <a:gd name="connsiteY5508" fmla="*/ 3774480 h 6407151"/>
              <a:gd name="connsiteX5509" fmla="*/ 1976502 w 11737976"/>
              <a:gd name="connsiteY5509" fmla="*/ 3778224 h 6407151"/>
              <a:gd name="connsiteX5510" fmla="*/ 1977932 w 11737976"/>
              <a:gd name="connsiteY5510" fmla="*/ 3774163 h 6407151"/>
              <a:gd name="connsiteX5511" fmla="*/ 1967306 w 11737976"/>
              <a:gd name="connsiteY5511" fmla="*/ 3770419 h 6407151"/>
              <a:gd name="connsiteX5512" fmla="*/ 3435053 w 11737976"/>
              <a:gd name="connsiteY5512" fmla="*/ 3769553 h 6407151"/>
              <a:gd name="connsiteX5513" fmla="*/ 3436061 w 11737976"/>
              <a:gd name="connsiteY5513" fmla="*/ 3782030 h 6407151"/>
              <a:gd name="connsiteX5514" fmla="*/ 3473959 w 11737976"/>
              <a:gd name="connsiteY5514" fmla="*/ 3776476 h 6407151"/>
              <a:gd name="connsiteX5515" fmla="*/ 3488926 w 11737976"/>
              <a:gd name="connsiteY5515" fmla="*/ 3783750 h 6407151"/>
              <a:gd name="connsiteX5516" fmla="*/ 3507305 w 11737976"/>
              <a:gd name="connsiteY5516" fmla="*/ 3782411 h 6407151"/>
              <a:gd name="connsiteX5517" fmla="*/ 3506881 w 11737976"/>
              <a:gd name="connsiteY5517" fmla="*/ 3777148 h 6407151"/>
              <a:gd name="connsiteX5518" fmla="*/ 3501748 w 11737976"/>
              <a:gd name="connsiteY5518" fmla="*/ 3781422 h 6407151"/>
              <a:gd name="connsiteX5519" fmla="*/ 3473959 w 11737976"/>
              <a:gd name="connsiteY5519" fmla="*/ 3776476 h 6407151"/>
              <a:gd name="connsiteX5520" fmla="*/ 3462843 w 11737976"/>
              <a:gd name="connsiteY5520" fmla="*/ 3774498 h 6407151"/>
              <a:gd name="connsiteX5521" fmla="*/ 3440610 w 11737976"/>
              <a:gd name="connsiteY5521" fmla="*/ 3770541 h 6407151"/>
              <a:gd name="connsiteX5522" fmla="*/ 3435053 w 11737976"/>
              <a:gd name="connsiteY5522" fmla="*/ 3769553 h 6407151"/>
              <a:gd name="connsiteX5523" fmla="*/ 1425366 w 11737976"/>
              <a:gd name="connsiteY5523" fmla="*/ 3760490 h 6407151"/>
              <a:gd name="connsiteX5524" fmla="*/ 1423936 w 11737976"/>
              <a:gd name="connsiteY5524" fmla="*/ 3764550 h 6407151"/>
              <a:gd name="connsiteX5525" fmla="*/ 1432450 w 11737976"/>
              <a:gd name="connsiteY5525" fmla="*/ 3762986 h 6407151"/>
              <a:gd name="connsiteX5526" fmla="*/ 1425366 w 11737976"/>
              <a:gd name="connsiteY5526" fmla="*/ 3760490 h 6407151"/>
              <a:gd name="connsiteX5527" fmla="*/ 3040817 w 11737976"/>
              <a:gd name="connsiteY5527" fmla="*/ 3755960 h 6407151"/>
              <a:gd name="connsiteX5528" fmla="*/ 3042798 w 11737976"/>
              <a:gd name="connsiteY5528" fmla="*/ 3766149 h 6407151"/>
              <a:gd name="connsiteX5529" fmla="*/ 3048417 w 11737976"/>
              <a:gd name="connsiteY5529" fmla="*/ 3767149 h 6407151"/>
              <a:gd name="connsiteX5530" fmla="*/ 3059657 w 11737976"/>
              <a:gd name="connsiteY5530" fmla="*/ 3769149 h 6407151"/>
              <a:gd name="connsiteX5531" fmla="*/ 3068915 w 11737976"/>
              <a:gd name="connsiteY5531" fmla="*/ 3760960 h 6407151"/>
              <a:gd name="connsiteX5532" fmla="*/ 3063295 w 11737976"/>
              <a:gd name="connsiteY5532" fmla="*/ 3759960 h 6407151"/>
              <a:gd name="connsiteX5533" fmla="*/ 3057676 w 11737976"/>
              <a:gd name="connsiteY5533" fmla="*/ 3758960 h 6407151"/>
              <a:gd name="connsiteX5534" fmla="*/ 3052056 w 11737976"/>
              <a:gd name="connsiteY5534" fmla="*/ 3757959 h 6407151"/>
              <a:gd name="connsiteX5535" fmla="*/ 3046436 w 11737976"/>
              <a:gd name="connsiteY5535" fmla="*/ 3756961 h 6407151"/>
              <a:gd name="connsiteX5536" fmla="*/ 3040817 w 11737976"/>
              <a:gd name="connsiteY5536" fmla="*/ 3755960 h 6407151"/>
              <a:gd name="connsiteX5537" fmla="*/ 2028329 w 11737976"/>
              <a:gd name="connsiteY5537" fmla="*/ 3755416 h 6407151"/>
              <a:gd name="connsiteX5538" fmla="*/ 2036570 w 11737976"/>
              <a:gd name="connsiteY5538" fmla="*/ 3765923 h 6407151"/>
              <a:gd name="connsiteX5539" fmla="*/ 2048389 w 11737976"/>
              <a:gd name="connsiteY5539" fmla="*/ 3766285 h 6407151"/>
              <a:gd name="connsiteX5540" fmla="*/ 2049580 w 11737976"/>
              <a:gd name="connsiteY5540" fmla="*/ 3762901 h 6407151"/>
              <a:gd name="connsiteX5541" fmla="*/ 2028329 w 11737976"/>
              <a:gd name="connsiteY5541" fmla="*/ 3755416 h 6407151"/>
              <a:gd name="connsiteX5542" fmla="*/ 1492518 w 11737976"/>
              <a:gd name="connsiteY5542" fmla="*/ 3750689 h 6407151"/>
              <a:gd name="connsiteX5543" fmla="*/ 1512338 w 11737976"/>
              <a:gd name="connsiteY5543" fmla="*/ 3762232 h 6407151"/>
              <a:gd name="connsiteX5544" fmla="*/ 1525825 w 11737976"/>
              <a:gd name="connsiteY5544" fmla="*/ 3757858 h 6407151"/>
              <a:gd name="connsiteX5545" fmla="*/ 1492518 w 11737976"/>
              <a:gd name="connsiteY5545" fmla="*/ 3750689 h 6407151"/>
              <a:gd name="connsiteX5546" fmla="*/ 1630352 w 11737976"/>
              <a:gd name="connsiteY5546" fmla="*/ 3747685 h 6407151"/>
              <a:gd name="connsiteX5547" fmla="*/ 1626095 w 11737976"/>
              <a:gd name="connsiteY5547" fmla="*/ 3755767 h 6407151"/>
              <a:gd name="connsiteX5548" fmla="*/ 1644830 w 11737976"/>
              <a:gd name="connsiteY5548" fmla="*/ 3766626 h 6407151"/>
              <a:gd name="connsiteX5549" fmla="*/ 1618087 w 11737976"/>
              <a:gd name="connsiteY5549" fmla="*/ 3778498 h 6407151"/>
              <a:gd name="connsiteX5550" fmla="*/ 1650220 w 11737976"/>
              <a:gd name="connsiteY5550" fmla="*/ 3815369 h 6407151"/>
              <a:gd name="connsiteX5551" fmla="*/ 1670290 w 11737976"/>
              <a:gd name="connsiteY5551" fmla="*/ 3822439 h 6407151"/>
              <a:gd name="connsiteX5552" fmla="*/ 1675629 w 11737976"/>
              <a:gd name="connsiteY5552" fmla="*/ 3807285 h 6407151"/>
              <a:gd name="connsiteX5553" fmla="*/ 1656893 w 11737976"/>
              <a:gd name="connsiteY5553" fmla="*/ 3796427 h 6407151"/>
              <a:gd name="connsiteX5554" fmla="*/ 1680967 w 11737976"/>
              <a:gd name="connsiteY5554" fmla="*/ 3792133 h 6407151"/>
              <a:gd name="connsiteX5555" fmla="*/ 1677606 w 11737976"/>
              <a:gd name="connsiteY5555" fmla="*/ 3769656 h 6407151"/>
              <a:gd name="connsiteX5556" fmla="*/ 1668905 w 11737976"/>
              <a:gd name="connsiteY5556" fmla="*/ 3762332 h 6407151"/>
              <a:gd name="connsiteX5557" fmla="*/ 1667570 w 11737976"/>
              <a:gd name="connsiteY5557" fmla="*/ 3766120 h 6407151"/>
              <a:gd name="connsiteX5558" fmla="*/ 1640134 w 11737976"/>
              <a:gd name="connsiteY5558" fmla="*/ 3747936 h 6407151"/>
              <a:gd name="connsiteX5559" fmla="*/ 1630352 w 11737976"/>
              <a:gd name="connsiteY5559" fmla="*/ 3747685 h 6407151"/>
              <a:gd name="connsiteX5560" fmla="*/ 1964308 w 11737976"/>
              <a:gd name="connsiteY5560" fmla="*/ 3745028 h 6407151"/>
              <a:gd name="connsiteX5561" fmla="*/ 1962878 w 11737976"/>
              <a:gd name="connsiteY5561" fmla="*/ 3749088 h 6407151"/>
              <a:gd name="connsiteX5562" fmla="*/ 1973504 w 11737976"/>
              <a:gd name="connsiteY5562" fmla="*/ 3752831 h 6407151"/>
              <a:gd name="connsiteX5563" fmla="*/ 1974935 w 11737976"/>
              <a:gd name="connsiteY5563" fmla="*/ 3748772 h 6407151"/>
              <a:gd name="connsiteX5564" fmla="*/ 1964308 w 11737976"/>
              <a:gd name="connsiteY5564" fmla="*/ 3745028 h 6407151"/>
              <a:gd name="connsiteX5565" fmla="*/ 1419983 w 11737976"/>
              <a:gd name="connsiteY5565" fmla="*/ 3741864 h 6407151"/>
              <a:gd name="connsiteX5566" fmla="*/ 1418553 w 11737976"/>
              <a:gd name="connsiteY5566" fmla="*/ 3745923 h 6407151"/>
              <a:gd name="connsiteX5567" fmla="*/ 1430609 w 11737976"/>
              <a:gd name="connsiteY5567" fmla="*/ 3745608 h 6407151"/>
              <a:gd name="connsiteX5568" fmla="*/ 1419983 w 11737976"/>
              <a:gd name="connsiteY5568" fmla="*/ 3741864 h 6407151"/>
              <a:gd name="connsiteX5569" fmla="*/ 2916775 w 11737976"/>
              <a:gd name="connsiteY5569" fmla="*/ 3741128 h 6407151"/>
              <a:gd name="connsiteX5570" fmla="*/ 2910735 w 11737976"/>
              <a:gd name="connsiteY5570" fmla="*/ 3742647 h 6407151"/>
              <a:gd name="connsiteX5571" fmla="*/ 2926791 w 11737976"/>
              <a:gd name="connsiteY5571" fmla="*/ 3745503 h 6407151"/>
              <a:gd name="connsiteX5572" fmla="*/ 2925817 w 11737976"/>
              <a:gd name="connsiteY5572" fmla="*/ 3741181 h 6407151"/>
              <a:gd name="connsiteX5573" fmla="*/ 2916775 w 11737976"/>
              <a:gd name="connsiteY5573" fmla="*/ 3741128 h 6407151"/>
              <a:gd name="connsiteX5574" fmla="*/ 3487793 w 11737976"/>
              <a:gd name="connsiteY5574" fmla="*/ 3737133 h 6407151"/>
              <a:gd name="connsiteX5575" fmla="*/ 3460161 w 11737976"/>
              <a:gd name="connsiteY5575" fmla="*/ 3746969 h 6407151"/>
              <a:gd name="connsiteX5576" fmla="*/ 3476874 w 11737976"/>
              <a:gd name="connsiteY5576" fmla="*/ 3764701 h 6407151"/>
              <a:gd name="connsiteX5577" fmla="*/ 3482334 w 11737976"/>
              <a:gd name="connsiteY5577" fmla="*/ 3750916 h 6407151"/>
              <a:gd name="connsiteX5578" fmla="*/ 3515593 w 11737976"/>
              <a:gd name="connsiteY5578" fmla="*/ 3756836 h 6407151"/>
              <a:gd name="connsiteX5579" fmla="*/ 3559939 w 11737976"/>
              <a:gd name="connsiteY5579" fmla="*/ 3764727 h 6407151"/>
              <a:gd name="connsiteX5580" fmla="*/ 3565483 w 11737976"/>
              <a:gd name="connsiteY5580" fmla="*/ 3765713 h 6407151"/>
              <a:gd name="connsiteX5581" fmla="*/ 3570942 w 11737976"/>
              <a:gd name="connsiteY5581" fmla="*/ 3751930 h 6407151"/>
              <a:gd name="connsiteX5582" fmla="*/ 3548768 w 11737976"/>
              <a:gd name="connsiteY5582" fmla="*/ 3747984 h 6407151"/>
              <a:gd name="connsiteX5583" fmla="*/ 3521052 w 11737976"/>
              <a:gd name="connsiteY5583" fmla="*/ 3743052 h 6407151"/>
              <a:gd name="connsiteX5584" fmla="*/ 3482334 w 11737976"/>
              <a:gd name="connsiteY5584" fmla="*/ 3750916 h 6407151"/>
              <a:gd name="connsiteX5585" fmla="*/ 3487793 w 11737976"/>
              <a:gd name="connsiteY5585" fmla="*/ 3737133 h 6407151"/>
              <a:gd name="connsiteX5586" fmla="*/ 1972743 w 11737976"/>
              <a:gd name="connsiteY5586" fmla="*/ 3729560 h 6407151"/>
              <a:gd name="connsiteX5587" fmla="*/ 1968121 w 11737976"/>
              <a:gd name="connsiteY5587" fmla="*/ 3734204 h 6407151"/>
              <a:gd name="connsiteX5588" fmla="*/ 1992231 w 11737976"/>
              <a:gd name="connsiteY5588" fmla="*/ 3733574 h 6407151"/>
              <a:gd name="connsiteX5589" fmla="*/ 1972743 w 11737976"/>
              <a:gd name="connsiteY5589" fmla="*/ 3729560 h 6407151"/>
              <a:gd name="connsiteX5590" fmla="*/ 2071778 w 11737976"/>
              <a:gd name="connsiteY5590" fmla="*/ 3728137 h 6407151"/>
              <a:gd name="connsiteX5591" fmla="*/ 2056702 w 11737976"/>
              <a:gd name="connsiteY5591" fmla="*/ 3739859 h 6407151"/>
              <a:gd name="connsiteX5592" fmla="*/ 2076181 w 11737976"/>
              <a:gd name="connsiteY5592" fmla="*/ 3746722 h 6407151"/>
              <a:gd name="connsiteX5593" fmla="*/ 2085922 w 11737976"/>
              <a:gd name="connsiteY5593" fmla="*/ 3750153 h 6407151"/>
              <a:gd name="connsiteX5594" fmla="*/ 2091261 w 11737976"/>
              <a:gd name="connsiteY5594" fmla="*/ 3734999 h 6407151"/>
              <a:gd name="connsiteX5595" fmla="*/ 2071778 w 11737976"/>
              <a:gd name="connsiteY5595" fmla="*/ 3728137 h 6407151"/>
              <a:gd name="connsiteX5596" fmla="*/ 1905557 w 11737976"/>
              <a:gd name="connsiteY5596" fmla="*/ 3723715 h 6407151"/>
              <a:gd name="connsiteX5597" fmla="*/ 1907212 w 11737976"/>
              <a:gd name="connsiteY5597" fmla="*/ 3724298 h 6407151"/>
              <a:gd name="connsiteX5598" fmla="*/ 1904240 w 11737976"/>
              <a:gd name="connsiteY5598" fmla="*/ 3727455 h 6407151"/>
              <a:gd name="connsiteX5599" fmla="*/ 1905557 w 11737976"/>
              <a:gd name="connsiteY5599" fmla="*/ 3723715 h 6407151"/>
              <a:gd name="connsiteX5600" fmla="*/ 2019814 w 11737976"/>
              <a:gd name="connsiteY5600" fmla="*/ 3717434 h 6407151"/>
              <a:gd name="connsiteX5601" fmla="*/ 2006667 w 11737976"/>
              <a:gd name="connsiteY5601" fmla="*/ 3726492 h 6407151"/>
              <a:gd name="connsiteX5602" fmla="*/ 2015524 w 11737976"/>
              <a:gd name="connsiteY5602" fmla="*/ 3729612 h 6407151"/>
              <a:gd name="connsiteX5603" fmla="*/ 2018384 w 11737976"/>
              <a:gd name="connsiteY5603" fmla="*/ 3721494 h 6407151"/>
              <a:gd name="connsiteX5604" fmla="*/ 2021882 w 11737976"/>
              <a:gd name="connsiteY5604" fmla="*/ 3722155 h 6407151"/>
              <a:gd name="connsiteX5605" fmla="*/ 2022722 w 11737976"/>
              <a:gd name="connsiteY5605" fmla="*/ 3721096 h 6407151"/>
              <a:gd name="connsiteX5606" fmla="*/ 2019814 w 11737976"/>
              <a:gd name="connsiteY5606" fmla="*/ 3717434 h 6407151"/>
              <a:gd name="connsiteX5607" fmla="*/ 3287476 w 11737976"/>
              <a:gd name="connsiteY5607" fmla="*/ 3715209 h 6407151"/>
              <a:gd name="connsiteX5608" fmla="*/ 3262184 w 11737976"/>
              <a:gd name="connsiteY5608" fmla="*/ 3724434 h 6407151"/>
              <a:gd name="connsiteX5609" fmla="*/ 3268211 w 11737976"/>
              <a:gd name="connsiteY5609" fmla="*/ 3739233 h 6407151"/>
              <a:gd name="connsiteX5610" fmla="*/ 3262658 w 11737976"/>
              <a:gd name="connsiteY5610" fmla="*/ 3738244 h 6407151"/>
              <a:gd name="connsiteX5611" fmla="*/ 3257106 w 11737976"/>
              <a:gd name="connsiteY5611" fmla="*/ 3737255 h 6407151"/>
              <a:gd name="connsiteX5612" fmla="*/ 3257578 w 11737976"/>
              <a:gd name="connsiteY5612" fmla="*/ 3751068 h 6407151"/>
              <a:gd name="connsiteX5613" fmla="*/ 3263131 w 11737976"/>
              <a:gd name="connsiteY5613" fmla="*/ 3752056 h 6407151"/>
              <a:gd name="connsiteX5614" fmla="*/ 3329287 w 11737976"/>
              <a:gd name="connsiteY5614" fmla="*/ 3750101 h 6407151"/>
              <a:gd name="connsiteX5615" fmla="*/ 3323735 w 11737976"/>
              <a:gd name="connsiteY5615" fmla="*/ 3749113 h 6407151"/>
              <a:gd name="connsiteX5616" fmla="*/ 3356574 w 11737976"/>
              <a:gd name="connsiteY5616" fmla="*/ 3741232 h 6407151"/>
              <a:gd name="connsiteX5617" fmla="*/ 3368153 w 11737976"/>
              <a:gd name="connsiteY5617" fmla="*/ 3757018 h 6407151"/>
              <a:gd name="connsiteX5618" fmla="*/ 3395440 w 11737976"/>
              <a:gd name="connsiteY5618" fmla="*/ 3748149 h 6407151"/>
              <a:gd name="connsiteX5619" fmla="*/ 3406545 w 11737976"/>
              <a:gd name="connsiteY5619" fmla="*/ 3750125 h 6407151"/>
              <a:gd name="connsiteX5620" fmla="*/ 3411624 w 11737976"/>
              <a:gd name="connsiteY5620" fmla="*/ 3737304 h 6407151"/>
              <a:gd name="connsiteX5621" fmla="*/ 3406071 w 11737976"/>
              <a:gd name="connsiteY5621" fmla="*/ 3736316 h 6407151"/>
              <a:gd name="connsiteX5622" fmla="*/ 3394966 w 11737976"/>
              <a:gd name="connsiteY5622" fmla="*/ 3734339 h 6407151"/>
              <a:gd name="connsiteX5623" fmla="*/ 3361652 w 11737976"/>
              <a:gd name="connsiteY5623" fmla="*/ 3728409 h 6407151"/>
              <a:gd name="connsiteX5624" fmla="*/ 3287476 w 11737976"/>
              <a:gd name="connsiteY5624" fmla="*/ 3715209 h 6407151"/>
              <a:gd name="connsiteX5625" fmla="*/ 1930389 w 11737976"/>
              <a:gd name="connsiteY5625" fmla="*/ 3708519 h 6407151"/>
              <a:gd name="connsiteX5626" fmla="*/ 1930875 w 11737976"/>
              <a:gd name="connsiteY5626" fmla="*/ 3715609 h 6407151"/>
              <a:gd name="connsiteX5627" fmla="*/ 1929542 w 11737976"/>
              <a:gd name="connsiteY5627" fmla="*/ 3719397 h 6407151"/>
              <a:gd name="connsiteX5628" fmla="*/ 1940168 w 11737976"/>
              <a:gd name="connsiteY5628" fmla="*/ 3723142 h 6407151"/>
              <a:gd name="connsiteX5629" fmla="*/ 1942838 w 11737976"/>
              <a:gd name="connsiteY5629" fmla="*/ 3715564 h 6407151"/>
              <a:gd name="connsiteX5630" fmla="*/ 1930389 w 11737976"/>
              <a:gd name="connsiteY5630" fmla="*/ 3708519 h 6407151"/>
              <a:gd name="connsiteX5631" fmla="*/ 1594422 w 11737976"/>
              <a:gd name="connsiteY5631" fmla="*/ 3703469 h 6407151"/>
              <a:gd name="connsiteX5632" fmla="*/ 1588236 w 11737976"/>
              <a:gd name="connsiteY5632" fmla="*/ 3705016 h 6407151"/>
              <a:gd name="connsiteX5633" fmla="*/ 1586902 w 11737976"/>
              <a:gd name="connsiteY5633" fmla="*/ 3708804 h 6407151"/>
              <a:gd name="connsiteX5634" fmla="*/ 1596936 w 11737976"/>
              <a:gd name="connsiteY5634" fmla="*/ 3712339 h 6407151"/>
              <a:gd name="connsiteX5635" fmla="*/ 1594268 w 11737976"/>
              <a:gd name="connsiteY5635" fmla="*/ 3719916 h 6407151"/>
              <a:gd name="connsiteX5636" fmla="*/ 1614337 w 11737976"/>
              <a:gd name="connsiteY5636" fmla="*/ 3726987 h 6407151"/>
              <a:gd name="connsiteX5637" fmla="*/ 1633073 w 11737976"/>
              <a:gd name="connsiteY5637" fmla="*/ 3737845 h 6407151"/>
              <a:gd name="connsiteX5638" fmla="*/ 1644443 w 11737976"/>
              <a:gd name="connsiteY5638" fmla="*/ 3737593 h 6407151"/>
              <a:gd name="connsiteX5639" fmla="*/ 1645778 w 11737976"/>
              <a:gd name="connsiteY5639" fmla="*/ 3733803 h 6407151"/>
              <a:gd name="connsiteX5640" fmla="*/ 1609640 w 11737976"/>
              <a:gd name="connsiteY5640" fmla="*/ 3708298 h 6407151"/>
              <a:gd name="connsiteX5641" fmla="*/ 1599606 w 11737976"/>
              <a:gd name="connsiteY5641" fmla="*/ 3704763 h 6407151"/>
              <a:gd name="connsiteX5642" fmla="*/ 1594422 w 11737976"/>
              <a:gd name="connsiteY5642" fmla="*/ 3703469 h 6407151"/>
              <a:gd name="connsiteX5643" fmla="*/ 1979081 w 11737976"/>
              <a:gd name="connsiteY5643" fmla="*/ 3703085 h 6407151"/>
              <a:gd name="connsiteX5644" fmla="*/ 1974791 w 11737976"/>
              <a:gd name="connsiteY5644" fmla="*/ 3715263 h 6407151"/>
              <a:gd name="connsiteX5645" fmla="*/ 2000334 w 11737976"/>
              <a:gd name="connsiteY5645" fmla="*/ 3710572 h 6407151"/>
              <a:gd name="connsiteX5646" fmla="*/ 1979081 w 11737976"/>
              <a:gd name="connsiteY5646" fmla="*/ 3703085 h 6407151"/>
              <a:gd name="connsiteX5647" fmla="*/ 2091120 w 11737976"/>
              <a:gd name="connsiteY5647" fmla="*/ 3701490 h 6407151"/>
              <a:gd name="connsiteX5648" fmla="*/ 2088578 w 11737976"/>
              <a:gd name="connsiteY5648" fmla="*/ 3708706 h 6407151"/>
              <a:gd name="connsiteX5649" fmla="*/ 2087307 w 11737976"/>
              <a:gd name="connsiteY5649" fmla="*/ 3712314 h 6407151"/>
              <a:gd name="connsiteX5650" fmla="*/ 2083494 w 11737976"/>
              <a:gd name="connsiteY5650" fmla="*/ 3723138 h 6407151"/>
              <a:gd name="connsiteX5651" fmla="*/ 2094120 w 11737976"/>
              <a:gd name="connsiteY5651" fmla="*/ 3726882 h 6407151"/>
              <a:gd name="connsiteX5652" fmla="*/ 2106017 w 11737976"/>
              <a:gd name="connsiteY5652" fmla="*/ 3727017 h 6407151"/>
              <a:gd name="connsiteX5653" fmla="*/ 2096663 w 11737976"/>
              <a:gd name="connsiteY5653" fmla="*/ 3719665 h 6407151"/>
              <a:gd name="connsiteX5654" fmla="*/ 2099204 w 11737976"/>
              <a:gd name="connsiteY5654" fmla="*/ 3712450 h 6407151"/>
              <a:gd name="connsiteX5655" fmla="*/ 2111102 w 11737976"/>
              <a:gd name="connsiteY5655" fmla="*/ 3712584 h 6407151"/>
              <a:gd name="connsiteX5656" fmla="*/ 2091120 w 11737976"/>
              <a:gd name="connsiteY5656" fmla="*/ 3701490 h 6407151"/>
              <a:gd name="connsiteX5657" fmla="*/ 1542286 w 11737976"/>
              <a:gd name="connsiteY5657" fmla="*/ 3697477 h 6407151"/>
              <a:gd name="connsiteX5658" fmla="*/ 1531104 w 11737976"/>
              <a:gd name="connsiteY5658" fmla="*/ 3705205 h 6407151"/>
              <a:gd name="connsiteX5659" fmla="*/ 1521069 w 11737976"/>
              <a:gd name="connsiteY5659" fmla="*/ 3701668 h 6407151"/>
              <a:gd name="connsiteX5660" fmla="*/ 1508376 w 11737976"/>
              <a:gd name="connsiteY5660" fmla="*/ 3705683 h 6407151"/>
              <a:gd name="connsiteX5661" fmla="*/ 1533162 w 11737976"/>
              <a:gd name="connsiteY5661" fmla="*/ 3731385 h 6407151"/>
              <a:gd name="connsiteX5662" fmla="*/ 1537150 w 11737976"/>
              <a:gd name="connsiteY5662" fmla="*/ 3720063 h 6407151"/>
              <a:gd name="connsiteX5663" fmla="*/ 1544526 w 11737976"/>
              <a:gd name="connsiteY5663" fmla="*/ 3731145 h 6407151"/>
              <a:gd name="connsiteX5664" fmla="*/ 1563266 w 11737976"/>
              <a:gd name="connsiteY5664" fmla="*/ 3741990 h 6407151"/>
              <a:gd name="connsiteX5665" fmla="*/ 1561936 w 11737976"/>
              <a:gd name="connsiteY5665" fmla="*/ 3745764 h 6407151"/>
              <a:gd name="connsiteX5666" fmla="*/ 1551900 w 11737976"/>
              <a:gd name="connsiteY5666" fmla="*/ 3742229 h 6407151"/>
              <a:gd name="connsiteX5667" fmla="*/ 1550571 w 11737976"/>
              <a:gd name="connsiteY5667" fmla="*/ 3746003 h 6407151"/>
              <a:gd name="connsiteX5668" fmla="*/ 1560605 w 11737976"/>
              <a:gd name="connsiteY5668" fmla="*/ 3749538 h 6407151"/>
              <a:gd name="connsiteX5669" fmla="*/ 1546582 w 11737976"/>
              <a:gd name="connsiteY5669" fmla="*/ 3757326 h 6407151"/>
              <a:gd name="connsiteX5670" fmla="*/ 1536550 w 11737976"/>
              <a:gd name="connsiteY5670" fmla="*/ 3753791 h 6407151"/>
              <a:gd name="connsiteX5671" fmla="*/ 1538605 w 11737976"/>
              <a:gd name="connsiteY5671" fmla="*/ 3779971 h 6407151"/>
              <a:gd name="connsiteX5672" fmla="*/ 1534616 w 11737976"/>
              <a:gd name="connsiteY5672" fmla="*/ 3791293 h 6407151"/>
              <a:gd name="connsiteX5673" fmla="*/ 1533286 w 11737976"/>
              <a:gd name="connsiteY5673" fmla="*/ 3795067 h 6407151"/>
              <a:gd name="connsiteX5674" fmla="*/ 1525006 w 11737976"/>
              <a:gd name="connsiteY5674" fmla="*/ 3790559 h 6407151"/>
              <a:gd name="connsiteX5675" fmla="*/ 1523253 w 11737976"/>
              <a:gd name="connsiteY5675" fmla="*/ 3791533 h 6407151"/>
              <a:gd name="connsiteX5676" fmla="*/ 1510559 w 11737976"/>
              <a:gd name="connsiteY5676" fmla="*/ 3795546 h 6407151"/>
              <a:gd name="connsiteX5677" fmla="*/ 1529297 w 11737976"/>
              <a:gd name="connsiteY5677" fmla="*/ 3806390 h 6407151"/>
              <a:gd name="connsiteX5678" fmla="*/ 1526638 w 11737976"/>
              <a:gd name="connsiteY5678" fmla="*/ 3813939 h 6407151"/>
              <a:gd name="connsiteX5679" fmla="*/ 1525309 w 11737976"/>
              <a:gd name="connsiteY5679" fmla="*/ 3817712 h 6407151"/>
              <a:gd name="connsiteX5680" fmla="*/ 1534015 w 11737976"/>
              <a:gd name="connsiteY5680" fmla="*/ 3825021 h 6407151"/>
              <a:gd name="connsiteX5681" fmla="*/ 1544049 w 11737976"/>
              <a:gd name="connsiteY5681" fmla="*/ 3828556 h 6407151"/>
              <a:gd name="connsiteX5682" fmla="*/ 1535344 w 11737976"/>
              <a:gd name="connsiteY5682" fmla="*/ 3821248 h 6407151"/>
              <a:gd name="connsiteX5683" fmla="*/ 1536673 w 11737976"/>
              <a:gd name="connsiteY5683" fmla="*/ 3817473 h 6407151"/>
              <a:gd name="connsiteX5684" fmla="*/ 1550697 w 11737976"/>
              <a:gd name="connsiteY5684" fmla="*/ 3809686 h 6407151"/>
              <a:gd name="connsiteX5685" fmla="*/ 1533286 w 11737976"/>
              <a:gd name="connsiteY5685" fmla="*/ 3795067 h 6407151"/>
              <a:gd name="connsiteX5686" fmla="*/ 1543322 w 11737976"/>
              <a:gd name="connsiteY5686" fmla="*/ 3798602 h 6407151"/>
              <a:gd name="connsiteX5687" fmla="*/ 1556016 w 11737976"/>
              <a:gd name="connsiteY5687" fmla="*/ 3794589 h 6407151"/>
              <a:gd name="connsiteX5688" fmla="*/ 1579474 w 11737976"/>
              <a:gd name="connsiteY5688" fmla="*/ 3824067 h 6407151"/>
              <a:gd name="connsiteX5689" fmla="*/ 1594225 w 11737976"/>
              <a:gd name="connsiteY5689" fmla="*/ 3846233 h 6407151"/>
              <a:gd name="connsiteX5690" fmla="*/ 1602929 w 11737976"/>
              <a:gd name="connsiteY5690" fmla="*/ 3853543 h 6407151"/>
              <a:gd name="connsiteX5691" fmla="*/ 1590236 w 11737976"/>
              <a:gd name="connsiteY5691" fmla="*/ 3857554 h 6407151"/>
              <a:gd name="connsiteX5692" fmla="*/ 1626388 w 11737976"/>
              <a:gd name="connsiteY5692" fmla="*/ 3883019 h 6407151"/>
              <a:gd name="connsiteX5693" fmla="*/ 1631707 w 11737976"/>
              <a:gd name="connsiteY5693" fmla="*/ 3867922 h 6407151"/>
              <a:gd name="connsiteX5694" fmla="*/ 1650490 w 11737976"/>
              <a:gd name="connsiteY5694" fmla="*/ 3858629 h 6407151"/>
              <a:gd name="connsiteX5695" fmla="*/ 1629648 w 11737976"/>
              <a:gd name="connsiteY5695" fmla="*/ 3841743 h 6407151"/>
              <a:gd name="connsiteX5696" fmla="*/ 1630978 w 11737976"/>
              <a:gd name="connsiteY5696" fmla="*/ 3837968 h 6407151"/>
              <a:gd name="connsiteX5697" fmla="*/ 1642342 w 11737976"/>
              <a:gd name="connsiteY5697" fmla="*/ 3837729 h 6407151"/>
              <a:gd name="connsiteX5698" fmla="*/ 1626261 w 11737976"/>
              <a:gd name="connsiteY5698" fmla="*/ 3819335 h 6407151"/>
              <a:gd name="connsiteX5699" fmla="*/ 1617555 w 11737976"/>
              <a:gd name="connsiteY5699" fmla="*/ 3812026 h 6407151"/>
              <a:gd name="connsiteX5700" fmla="*/ 1604862 w 11737976"/>
              <a:gd name="connsiteY5700" fmla="*/ 3816039 h 6407151"/>
              <a:gd name="connsiteX5701" fmla="*/ 1607521 w 11737976"/>
              <a:gd name="connsiteY5701" fmla="*/ 3808491 h 6407151"/>
              <a:gd name="connsiteX5702" fmla="*/ 1586122 w 11737976"/>
              <a:gd name="connsiteY5702" fmla="*/ 3805195 h 6407151"/>
              <a:gd name="connsiteX5703" fmla="*/ 1577416 w 11737976"/>
              <a:gd name="connsiteY5703" fmla="*/ 3797885 h 6407151"/>
              <a:gd name="connsiteX5704" fmla="*/ 1594099 w 11737976"/>
              <a:gd name="connsiteY5704" fmla="*/ 3782549 h 6407151"/>
              <a:gd name="connsiteX5705" fmla="*/ 1575358 w 11737976"/>
              <a:gd name="connsiteY5705" fmla="*/ 3771706 h 6407151"/>
              <a:gd name="connsiteX5706" fmla="*/ 1563993 w 11737976"/>
              <a:gd name="connsiteY5706" fmla="*/ 3771944 h 6407151"/>
              <a:gd name="connsiteX5707" fmla="*/ 1555288 w 11737976"/>
              <a:gd name="connsiteY5707" fmla="*/ 3764635 h 6407151"/>
              <a:gd name="connsiteX5708" fmla="*/ 1588053 w 11737976"/>
              <a:gd name="connsiteY5708" fmla="*/ 3767692 h 6407151"/>
              <a:gd name="connsiteX5709" fmla="*/ 1573300 w 11737976"/>
              <a:gd name="connsiteY5709" fmla="*/ 3745525 h 6407151"/>
              <a:gd name="connsiteX5710" fmla="*/ 1574630 w 11737976"/>
              <a:gd name="connsiteY5710" fmla="*/ 3741750 h 6407151"/>
              <a:gd name="connsiteX5711" fmla="*/ 1565196 w 11737976"/>
              <a:gd name="connsiteY5711" fmla="*/ 3704487 h 6407151"/>
              <a:gd name="connsiteX5712" fmla="*/ 1575231 w 11737976"/>
              <a:gd name="connsiteY5712" fmla="*/ 3708022 h 6407151"/>
              <a:gd name="connsiteX5713" fmla="*/ 1576562 w 11737976"/>
              <a:gd name="connsiteY5713" fmla="*/ 3704249 h 6407151"/>
              <a:gd name="connsiteX5714" fmla="*/ 1566526 w 11737976"/>
              <a:gd name="connsiteY5714" fmla="*/ 3700713 h 6407151"/>
              <a:gd name="connsiteX5715" fmla="*/ 1542286 w 11737976"/>
              <a:gd name="connsiteY5715" fmla="*/ 3697477 h 6407151"/>
              <a:gd name="connsiteX5716" fmla="*/ 2040585 w 11737976"/>
              <a:gd name="connsiteY5716" fmla="*/ 3686728 h 6407151"/>
              <a:gd name="connsiteX5717" fmla="*/ 2039155 w 11737976"/>
              <a:gd name="connsiteY5717" fmla="*/ 3690788 h 6407151"/>
              <a:gd name="connsiteX5718" fmla="*/ 2046917 w 11737976"/>
              <a:gd name="connsiteY5718" fmla="*/ 3702649 h 6407151"/>
              <a:gd name="connsiteX5719" fmla="*/ 2056241 w 11737976"/>
              <a:gd name="connsiteY5719" fmla="*/ 3697378 h 6407151"/>
              <a:gd name="connsiteX5720" fmla="*/ 2040585 w 11737976"/>
              <a:gd name="connsiteY5720" fmla="*/ 3686728 h 6407151"/>
              <a:gd name="connsiteX5721" fmla="*/ 1648235 w 11737976"/>
              <a:gd name="connsiteY5721" fmla="*/ 3684441 h 6407151"/>
              <a:gd name="connsiteX5722" fmla="*/ 1649640 w 11737976"/>
              <a:gd name="connsiteY5722" fmla="*/ 3688927 h 6407151"/>
              <a:gd name="connsiteX5723" fmla="*/ 1661694 w 11737976"/>
              <a:gd name="connsiteY5723" fmla="*/ 3688611 h 6407151"/>
              <a:gd name="connsiteX5724" fmla="*/ 1648235 w 11737976"/>
              <a:gd name="connsiteY5724" fmla="*/ 3684441 h 6407151"/>
              <a:gd name="connsiteX5725" fmla="*/ 8185972 w 11737976"/>
              <a:gd name="connsiteY5725" fmla="*/ 3684171 h 6407151"/>
              <a:gd name="connsiteX5726" fmla="*/ 8173836 w 11737976"/>
              <a:gd name="connsiteY5726" fmla="*/ 3685696 h 6407151"/>
              <a:gd name="connsiteX5727" fmla="*/ 8177205 w 11737976"/>
              <a:gd name="connsiteY5727" fmla="*/ 3690764 h 6407151"/>
              <a:gd name="connsiteX5728" fmla="*/ 8185972 w 11737976"/>
              <a:gd name="connsiteY5728" fmla="*/ 3684171 h 6407151"/>
              <a:gd name="connsiteX5729" fmla="*/ 1516352 w 11737976"/>
              <a:gd name="connsiteY5729" fmla="*/ 3683038 h 6407151"/>
              <a:gd name="connsiteX5730" fmla="*/ 1524117 w 11737976"/>
              <a:gd name="connsiteY5730" fmla="*/ 3694898 h 6407151"/>
              <a:gd name="connsiteX5731" fmla="*/ 1534743 w 11737976"/>
              <a:gd name="connsiteY5731" fmla="*/ 3698642 h 6407151"/>
              <a:gd name="connsiteX5732" fmla="*/ 1516352 w 11737976"/>
              <a:gd name="connsiteY5732" fmla="*/ 3683038 h 6407151"/>
              <a:gd name="connsiteX5733" fmla="*/ 2056454 w 11737976"/>
              <a:gd name="connsiteY5733" fmla="*/ 3675589 h 6407151"/>
              <a:gd name="connsiteX5734" fmla="*/ 2067079 w 11737976"/>
              <a:gd name="connsiteY5734" fmla="*/ 3679331 h 6407151"/>
              <a:gd name="connsiteX5735" fmla="*/ 2077705 w 11737976"/>
              <a:gd name="connsiteY5735" fmla="*/ 3683076 h 6407151"/>
              <a:gd name="connsiteX5736" fmla="*/ 2078658 w 11737976"/>
              <a:gd name="connsiteY5736" fmla="*/ 3680370 h 6407151"/>
              <a:gd name="connsiteX5737" fmla="*/ 2068032 w 11737976"/>
              <a:gd name="connsiteY5737" fmla="*/ 3676626 h 6407151"/>
              <a:gd name="connsiteX5738" fmla="*/ 2056454 w 11737976"/>
              <a:gd name="connsiteY5738" fmla="*/ 3675589 h 6407151"/>
              <a:gd name="connsiteX5739" fmla="*/ 1599613 w 11737976"/>
              <a:gd name="connsiteY5739" fmla="*/ 3671304 h 6407151"/>
              <a:gd name="connsiteX5740" fmla="*/ 1588144 w 11737976"/>
              <a:gd name="connsiteY5740" fmla="*/ 3671370 h 6407151"/>
              <a:gd name="connsiteX5741" fmla="*/ 1594464 w 11737976"/>
              <a:gd name="connsiteY5741" fmla="*/ 3685918 h 6407151"/>
              <a:gd name="connsiteX5742" fmla="*/ 1603360 w 11737976"/>
              <a:gd name="connsiteY5742" fmla="*/ 3693158 h 6407151"/>
              <a:gd name="connsiteX5743" fmla="*/ 1600786 w 11737976"/>
              <a:gd name="connsiteY5743" fmla="*/ 3700462 h 6407151"/>
              <a:gd name="connsiteX5744" fmla="*/ 1619864 w 11737976"/>
              <a:gd name="connsiteY5744" fmla="*/ 3711292 h 6407151"/>
              <a:gd name="connsiteX5745" fmla="*/ 1631333 w 11737976"/>
              <a:gd name="connsiteY5745" fmla="*/ 3711225 h 6407151"/>
              <a:gd name="connsiteX5746" fmla="*/ 1637658 w 11737976"/>
              <a:gd name="connsiteY5746" fmla="*/ 3725773 h 6407151"/>
              <a:gd name="connsiteX5747" fmla="*/ 1658135 w 11737976"/>
              <a:gd name="connsiteY5747" fmla="*/ 3700134 h 6407151"/>
              <a:gd name="connsiteX5748" fmla="*/ 1608507 w 11737976"/>
              <a:gd name="connsiteY5748" fmla="*/ 3678545 h 6407151"/>
              <a:gd name="connsiteX5749" fmla="*/ 1609794 w 11737976"/>
              <a:gd name="connsiteY5749" fmla="*/ 3674891 h 6407151"/>
              <a:gd name="connsiteX5750" fmla="*/ 1599613 w 11737976"/>
              <a:gd name="connsiteY5750" fmla="*/ 3671304 h 6407151"/>
              <a:gd name="connsiteX5751" fmla="*/ 8213690 w 11737976"/>
              <a:gd name="connsiteY5751" fmla="*/ 3670930 h 6407151"/>
              <a:gd name="connsiteX5752" fmla="*/ 8208295 w 11737976"/>
              <a:gd name="connsiteY5752" fmla="*/ 3671608 h 6407151"/>
              <a:gd name="connsiteX5753" fmla="*/ 8203483 w 11737976"/>
              <a:gd name="connsiteY5753" fmla="*/ 3673432 h 6407151"/>
              <a:gd name="connsiteX5754" fmla="*/ 8202152 w 11737976"/>
              <a:gd name="connsiteY5754" fmla="*/ 3682140 h 6407151"/>
              <a:gd name="connsiteX5755" fmla="*/ 8218334 w 11737976"/>
              <a:gd name="connsiteY5755" fmla="*/ 3680108 h 6407151"/>
              <a:gd name="connsiteX5756" fmla="*/ 8213690 w 11737976"/>
              <a:gd name="connsiteY5756" fmla="*/ 3670930 h 6407151"/>
              <a:gd name="connsiteX5757" fmla="*/ 1514511 w 11737976"/>
              <a:gd name="connsiteY5757" fmla="*/ 3665660 h 6407151"/>
              <a:gd name="connsiteX5758" fmla="*/ 1513081 w 11737976"/>
              <a:gd name="connsiteY5758" fmla="*/ 3669719 h 6407151"/>
              <a:gd name="connsiteX5759" fmla="*/ 1521595 w 11737976"/>
              <a:gd name="connsiteY5759" fmla="*/ 3668156 h 6407151"/>
              <a:gd name="connsiteX5760" fmla="*/ 1514511 w 11737976"/>
              <a:gd name="connsiteY5760" fmla="*/ 3665660 h 6407151"/>
              <a:gd name="connsiteX5761" fmla="*/ 2069305 w 11737976"/>
              <a:gd name="connsiteY5761" fmla="*/ 3664528 h 6407151"/>
              <a:gd name="connsiteX5762" fmla="*/ 2069458 w 11737976"/>
              <a:gd name="connsiteY5762" fmla="*/ 3672566 h 6407151"/>
              <a:gd name="connsiteX5763" fmla="*/ 2082946 w 11737976"/>
              <a:gd name="connsiteY5763" fmla="*/ 3668192 h 6407151"/>
              <a:gd name="connsiteX5764" fmla="*/ 2069305 w 11737976"/>
              <a:gd name="connsiteY5764" fmla="*/ 3664528 h 6407151"/>
              <a:gd name="connsiteX5765" fmla="*/ 1423518 w 11737976"/>
              <a:gd name="connsiteY5765" fmla="*/ 3664021 h 6407151"/>
              <a:gd name="connsiteX5766" fmla="*/ 1422565 w 11737976"/>
              <a:gd name="connsiteY5766" fmla="*/ 3666728 h 6407151"/>
              <a:gd name="connsiteX5767" fmla="*/ 1434145 w 11737976"/>
              <a:gd name="connsiteY5767" fmla="*/ 3667765 h 6407151"/>
              <a:gd name="connsiteX5768" fmla="*/ 1423518 w 11737976"/>
              <a:gd name="connsiteY5768" fmla="*/ 3664021 h 6407151"/>
              <a:gd name="connsiteX5769" fmla="*/ 2128351 w 11737976"/>
              <a:gd name="connsiteY5769" fmla="*/ 3659851 h 6407151"/>
              <a:gd name="connsiteX5770" fmla="*/ 2123266 w 11737976"/>
              <a:gd name="connsiteY5770" fmla="*/ 3674284 h 6407151"/>
              <a:gd name="connsiteX5771" fmla="*/ 2135003 w 11737976"/>
              <a:gd name="connsiteY5771" fmla="*/ 3674870 h 6407151"/>
              <a:gd name="connsiteX5772" fmla="*/ 2128351 w 11737976"/>
              <a:gd name="connsiteY5772" fmla="*/ 3659851 h 6407151"/>
              <a:gd name="connsiteX5773" fmla="*/ 1533738 w 11737976"/>
              <a:gd name="connsiteY5773" fmla="*/ 3653692 h 6407151"/>
              <a:gd name="connsiteX5774" fmla="*/ 1526496 w 11737976"/>
              <a:gd name="connsiteY5774" fmla="*/ 3654238 h 6407151"/>
              <a:gd name="connsiteX5775" fmla="*/ 1548839 w 11737976"/>
              <a:gd name="connsiteY5775" fmla="*/ 3686878 h 6407151"/>
              <a:gd name="connsiteX5776" fmla="*/ 1562776 w 11737976"/>
              <a:gd name="connsiteY5776" fmla="*/ 3687337 h 6407151"/>
              <a:gd name="connsiteX5777" fmla="*/ 1546566 w 11737976"/>
              <a:gd name="connsiteY5777" fmla="*/ 3661308 h 6407151"/>
              <a:gd name="connsiteX5778" fmla="*/ 1533738 w 11737976"/>
              <a:gd name="connsiteY5778" fmla="*/ 3653692 h 6407151"/>
              <a:gd name="connsiteX5779" fmla="*/ 2045380 w 11737976"/>
              <a:gd name="connsiteY5779" fmla="*/ 3650197 h 6407151"/>
              <a:gd name="connsiteX5780" fmla="*/ 2062806 w 11737976"/>
              <a:gd name="connsiteY5780" fmla="*/ 3657548 h 6407151"/>
              <a:gd name="connsiteX5781" fmla="*/ 2045380 w 11737976"/>
              <a:gd name="connsiteY5781" fmla="*/ 3650197 h 6407151"/>
              <a:gd name="connsiteX5782" fmla="*/ 8056095 w 11737976"/>
              <a:gd name="connsiteY5782" fmla="*/ 3646807 h 6407151"/>
              <a:gd name="connsiteX5783" fmla="*/ 8050534 w 11737976"/>
              <a:gd name="connsiteY5783" fmla="*/ 3647505 h 6407151"/>
              <a:gd name="connsiteX5784" fmla="*/ 8052893 w 11737976"/>
              <a:gd name="connsiteY5784" fmla="*/ 3652699 h 6407151"/>
              <a:gd name="connsiteX5785" fmla="*/ 8056095 w 11737976"/>
              <a:gd name="connsiteY5785" fmla="*/ 3646807 h 6407151"/>
              <a:gd name="connsiteX5786" fmla="*/ 8159753 w 11737976"/>
              <a:gd name="connsiteY5786" fmla="*/ 3646279 h 6407151"/>
              <a:gd name="connsiteX5787" fmla="*/ 8159714 w 11737976"/>
              <a:gd name="connsiteY5787" fmla="*/ 3646595 h 6407151"/>
              <a:gd name="connsiteX5788" fmla="*/ 8154683 w 11737976"/>
              <a:gd name="connsiteY5788" fmla="*/ 3649058 h 6407151"/>
              <a:gd name="connsiteX5789" fmla="*/ 8067221 w 11737976"/>
              <a:gd name="connsiteY5789" fmla="*/ 3645409 h 6407151"/>
              <a:gd name="connsiteX5790" fmla="*/ 8066095 w 11737976"/>
              <a:gd name="connsiteY5790" fmla="*/ 3660189 h 6407151"/>
              <a:gd name="connsiteX5791" fmla="*/ 8071658 w 11737976"/>
              <a:gd name="connsiteY5791" fmla="*/ 3659491 h 6407151"/>
              <a:gd name="connsiteX5792" fmla="*/ 8070533 w 11737976"/>
              <a:gd name="connsiteY5792" fmla="*/ 3674277 h 6407151"/>
              <a:gd name="connsiteX5793" fmla="*/ 8077219 w 11737976"/>
              <a:gd name="connsiteY5793" fmla="*/ 3658791 h 6407151"/>
              <a:gd name="connsiteX5794" fmla="*/ 8071658 w 11737976"/>
              <a:gd name="connsiteY5794" fmla="*/ 3659491 h 6407151"/>
              <a:gd name="connsiteX5795" fmla="*/ 8067221 w 11737976"/>
              <a:gd name="connsiteY5795" fmla="*/ 3645409 h 6407151"/>
              <a:gd name="connsiteX5796" fmla="*/ 1989430 w 11737976"/>
              <a:gd name="connsiteY5796" fmla="*/ 3639810 h 6407151"/>
              <a:gd name="connsiteX5797" fmla="*/ 1988000 w 11737976"/>
              <a:gd name="connsiteY5797" fmla="*/ 3643870 h 6407151"/>
              <a:gd name="connsiteX5798" fmla="*/ 2000056 w 11737976"/>
              <a:gd name="connsiteY5798" fmla="*/ 3643554 h 6407151"/>
              <a:gd name="connsiteX5799" fmla="*/ 1989430 w 11737976"/>
              <a:gd name="connsiteY5799" fmla="*/ 3639810 h 6407151"/>
              <a:gd name="connsiteX5800" fmla="*/ 8117281 w 11737976"/>
              <a:gd name="connsiteY5800" fmla="*/ 3639118 h 6407151"/>
              <a:gd name="connsiteX5801" fmla="*/ 8088345 w 11737976"/>
              <a:gd name="connsiteY5801" fmla="*/ 3657395 h 6407151"/>
              <a:gd name="connsiteX5802" fmla="*/ 8105718 w 11737976"/>
              <a:gd name="connsiteY5802" fmla="*/ 3664363 h 6407151"/>
              <a:gd name="connsiteX5803" fmla="*/ 8117281 w 11737976"/>
              <a:gd name="connsiteY5803" fmla="*/ 3639118 h 6407151"/>
              <a:gd name="connsiteX5804" fmla="*/ 2142915 w 11737976"/>
              <a:gd name="connsiteY5804" fmla="*/ 3629337 h 6407151"/>
              <a:gd name="connsiteX5805" fmla="*/ 2147917 w 11737976"/>
              <a:gd name="connsiteY5805" fmla="*/ 3636328 h 6407151"/>
              <a:gd name="connsiteX5806" fmla="*/ 2159155 w 11737976"/>
              <a:gd name="connsiteY5806" fmla="*/ 3632682 h 6407151"/>
              <a:gd name="connsiteX5807" fmla="*/ 2150300 w 11737976"/>
              <a:gd name="connsiteY5807" fmla="*/ 3629563 h 6407151"/>
              <a:gd name="connsiteX5808" fmla="*/ 2142915 w 11737976"/>
              <a:gd name="connsiteY5808" fmla="*/ 3629337 h 6407151"/>
              <a:gd name="connsiteX5809" fmla="*/ 8439331 w 11737976"/>
              <a:gd name="connsiteY5809" fmla="*/ 3627929 h 6407151"/>
              <a:gd name="connsiteX5810" fmla="*/ 8433937 w 11737976"/>
              <a:gd name="connsiteY5810" fmla="*/ 3628607 h 6407151"/>
              <a:gd name="connsiteX5811" fmla="*/ 8432811 w 11737976"/>
              <a:gd name="connsiteY5811" fmla="*/ 3643392 h 6407151"/>
              <a:gd name="connsiteX5812" fmla="*/ 8438205 w 11737976"/>
              <a:gd name="connsiteY5812" fmla="*/ 3642714 h 6407151"/>
              <a:gd name="connsiteX5813" fmla="*/ 8439331 w 11737976"/>
              <a:gd name="connsiteY5813" fmla="*/ 3627929 h 6407151"/>
              <a:gd name="connsiteX5814" fmla="*/ 8407724 w 11737976"/>
              <a:gd name="connsiteY5814" fmla="*/ 3625727 h 6407151"/>
              <a:gd name="connsiteX5815" fmla="*/ 8406294 w 11737976"/>
              <a:gd name="connsiteY5815" fmla="*/ 3632084 h 6407151"/>
              <a:gd name="connsiteX5816" fmla="*/ 8411856 w 11737976"/>
              <a:gd name="connsiteY5816" fmla="*/ 3631385 h 6407151"/>
              <a:gd name="connsiteX5817" fmla="*/ 8417418 w 11737976"/>
              <a:gd name="connsiteY5817" fmla="*/ 3630687 h 6407151"/>
              <a:gd name="connsiteX5818" fmla="*/ 8407724 w 11737976"/>
              <a:gd name="connsiteY5818" fmla="*/ 3625727 h 6407151"/>
              <a:gd name="connsiteX5819" fmla="*/ 8344716 w 11737976"/>
              <a:gd name="connsiteY5819" fmla="*/ 3625178 h 6407151"/>
              <a:gd name="connsiteX5820" fmla="*/ 8339053 w 11737976"/>
              <a:gd name="connsiteY5820" fmla="*/ 3625890 h 6407151"/>
              <a:gd name="connsiteX5821" fmla="*/ 8327725 w 11737976"/>
              <a:gd name="connsiteY5821" fmla="*/ 3627313 h 6407151"/>
              <a:gd name="connsiteX5822" fmla="*/ 8324611 w 11737976"/>
              <a:gd name="connsiteY5822" fmla="*/ 3627933 h 6407151"/>
              <a:gd name="connsiteX5823" fmla="*/ 8332263 w 11737976"/>
              <a:gd name="connsiteY5823" fmla="*/ 3641387 h 6407151"/>
              <a:gd name="connsiteX5824" fmla="*/ 8344716 w 11737976"/>
              <a:gd name="connsiteY5824" fmla="*/ 3625178 h 6407151"/>
              <a:gd name="connsiteX5825" fmla="*/ 8365841 w 11737976"/>
              <a:gd name="connsiteY5825" fmla="*/ 3637168 h 6407151"/>
              <a:gd name="connsiteX5826" fmla="*/ 8364716 w 11737976"/>
              <a:gd name="connsiteY5826" fmla="*/ 3651949 h 6407151"/>
              <a:gd name="connsiteX5827" fmla="*/ 8370784 w 11737976"/>
              <a:gd name="connsiteY5827" fmla="*/ 3651187 h 6407151"/>
              <a:gd name="connsiteX5828" fmla="*/ 8376851 w 11737976"/>
              <a:gd name="connsiteY5828" fmla="*/ 3650424 h 6407151"/>
              <a:gd name="connsiteX5829" fmla="*/ 8377977 w 11737976"/>
              <a:gd name="connsiteY5829" fmla="*/ 3635639 h 6407151"/>
              <a:gd name="connsiteX5830" fmla="*/ 8371909 w 11737976"/>
              <a:gd name="connsiteY5830" fmla="*/ 3636401 h 6407151"/>
              <a:gd name="connsiteX5831" fmla="*/ 8365840 w 11737976"/>
              <a:gd name="connsiteY5831" fmla="*/ 3637165 h 6407151"/>
              <a:gd name="connsiteX5832" fmla="*/ 8365841 w 11737976"/>
              <a:gd name="connsiteY5832" fmla="*/ 3637168 h 6407151"/>
              <a:gd name="connsiteX5833" fmla="*/ 8355700 w 11737976"/>
              <a:gd name="connsiteY5833" fmla="*/ 3625629 h 6407151"/>
              <a:gd name="connsiteX5834" fmla="*/ 8344716 w 11737976"/>
              <a:gd name="connsiteY5834" fmla="*/ 3625178 h 6407151"/>
              <a:gd name="connsiteX5835" fmla="*/ 1561115 w 11737976"/>
              <a:gd name="connsiteY5835" fmla="*/ 3623775 h 6407151"/>
              <a:gd name="connsiteX5836" fmla="*/ 1575191 w 11737976"/>
              <a:gd name="connsiteY5836" fmla="*/ 3645971 h 6407151"/>
              <a:gd name="connsiteX5837" fmla="*/ 1584100 w 11737976"/>
              <a:gd name="connsiteY5837" fmla="*/ 3641569 h 6407151"/>
              <a:gd name="connsiteX5838" fmla="*/ 1576884 w 11737976"/>
              <a:gd name="connsiteY5838" fmla="*/ 3628724 h 6407151"/>
              <a:gd name="connsiteX5839" fmla="*/ 1561115 w 11737976"/>
              <a:gd name="connsiteY5839" fmla="*/ 3623775 h 6407151"/>
              <a:gd name="connsiteX5840" fmla="*/ 1995785 w 11737976"/>
              <a:gd name="connsiteY5840" fmla="*/ 3621770 h 6407151"/>
              <a:gd name="connsiteX5841" fmla="*/ 2003867 w 11737976"/>
              <a:gd name="connsiteY5841" fmla="*/ 3632729 h 6407151"/>
              <a:gd name="connsiteX5842" fmla="*/ 2018306 w 11737976"/>
              <a:gd name="connsiteY5842" fmla="*/ 3625649 h 6407151"/>
              <a:gd name="connsiteX5843" fmla="*/ 1995785 w 11737976"/>
              <a:gd name="connsiteY5843" fmla="*/ 3621770 h 6407151"/>
              <a:gd name="connsiteX5844" fmla="*/ 8062523 w 11737976"/>
              <a:gd name="connsiteY5844" fmla="*/ 3621598 h 6407151"/>
              <a:gd name="connsiteX5845" fmla="*/ 8056454 w 11737976"/>
              <a:gd name="connsiteY5845" fmla="*/ 3622360 h 6407151"/>
              <a:gd name="connsiteX5846" fmla="*/ 8055705 w 11737976"/>
              <a:gd name="connsiteY5846" fmla="*/ 3632216 h 6407151"/>
              <a:gd name="connsiteX5847" fmla="*/ 8062523 w 11737976"/>
              <a:gd name="connsiteY5847" fmla="*/ 3621598 h 6407151"/>
              <a:gd name="connsiteX5848" fmla="*/ 2153161 w 11737976"/>
              <a:gd name="connsiteY5848" fmla="*/ 3621445 h 6407151"/>
              <a:gd name="connsiteX5849" fmla="*/ 2142876 w 11737976"/>
              <a:gd name="connsiteY5849" fmla="*/ 3622385 h 6407151"/>
              <a:gd name="connsiteX5850" fmla="*/ 2154122 w 11737976"/>
              <a:gd name="connsiteY5850" fmla="*/ 3625777 h 6407151"/>
              <a:gd name="connsiteX5851" fmla="*/ 2153161 w 11737976"/>
              <a:gd name="connsiteY5851" fmla="*/ 3621445 h 6407151"/>
              <a:gd name="connsiteX5852" fmla="*/ 2756537 w 11737976"/>
              <a:gd name="connsiteY5852" fmla="*/ 3615528 h 6407151"/>
              <a:gd name="connsiteX5853" fmla="*/ 2750627 w 11737976"/>
              <a:gd name="connsiteY5853" fmla="*/ 3620702 h 6407151"/>
              <a:gd name="connsiteX5854" fmla="*/ 2755645 w 11737976"/>
              <a:gd name="connsiteY5854" fmla="*/ 3621594 h 6407151"/>
              <a:gd name="connsiteX5855" fmla="*/ 2756537 w 11737976"/>
              <a:gd name="connsiteY5855" fmla="*/ 3615528 h 6407151"/>
              <a:gd name="connsiteX5856" fmla="*/ 8307412 w 11737976"/>
              <a:gd name="connsiteY5856" fmla="*/ 3615226 h 6407151"/>
              <a:gd name="connsiteX5857" fmla="*/ 8306286 w 11737976"/>
              <a:gd name="connsiteY5857" fmla="*/ 3630008 h 6407151"/>
              <a:gd name="connsiteX5858" fmla="*/ 8309025 w 11737976"/>
              <a:gd name="connsiteY5858" fmla="*/ 3635155 h 6407151"/>
              <a:gd name="connsiteX5859" fmla="*/ 8316400 w 11737976"/>
              <a:gd name="connsiteY5859" fmla="*/ 3628738 h 6407151"/>
              <a:gd name="connsiteX5860" fmla="*/ 8307412 w 11737976"/>
              <a:gd name="connsiteY5860" fmla="*/ 3615226 h 6407151"/>
              <a:gd name="connsiteX5861" fmla="*/ 8135338 w 11737976"/>
              <a:gd name="connsiteY5861" fmla="*/ 3612447 h 6407151"/>
              <a:gd name="connsiteX5862" fmla="*/ 8123202 w 11737976"/>
              <a:gd name="connsiteY5862" fmla="*/ 3613973 h 6407151"/>
              <a:gd name="connsiteX5863" fmla="*/ 8122453 w 11737976"/>
              <a:gd name="connsiteY5863" fmla="*/ 3623828 h 6407151"/>
              <a:gd name="connsiteX5864" fmla="*/ 8135338 w 11737976"/>
              <a:gd name="connsiteY5864" fmla="*/ 3612447 h 6407151"/>
              <a:gd name="connsiteX5865" fmla="*/ 1596358 w 11737976"/>
              <a:gd name="connsiteY5865" fmla="*/ 3612030 h 6407151"/>
              <a:gd name="connsiteX5866" fmla="*/ 1585612 w 11737976"/>
              <a:gd name="connsiteY5866" fmla="*/ 3619225 h 6407151"/>
              <a:gd name="connsiteX5867" fmla="*/ 1618766 w 11737976"/>
              <a:gd name="connsiteY5867" fmla="*/ 3618356 h 6407151"/>
              <a:gd name="connsiteX5868" fmla="*/ 1596358 w 11737976"/>
              <a:gd name="connsiteY5868" fmla="*/ 3612030 h 6407151"/>
              <a:gd name="connsiteX5869" fmla="*/ 8235143 w 11737976"/>
              <a:gd name="connsiteY5869" fmla="*/ 3609666 h 6407151"/>
              <a:gd name="connsiteX5870" fmla="*/ 8229556 w 11737976"/>
              <a:gd name="connsiteY5870" fmla="*/ 3610367 h 6407151"/>
              <a:gd name="connsiteX5871" fmla="*/ 8218384 w 11737976"/>
              <a:gd name="connsiteY5871" fmla="*/ 3611771 h 6407151"/>
              <a:gd name="connsiteX5872" fmla="*/ 8222845 w 11737976"/>
              <a:gd name="connsiteY5872" fmla="*/ 3625850 h 6407151"/>
              <a:gd name="connsiteX5873" fmla="*/ 8217260 w 11737976"/>
              <a:gd name="connsiteY5873" fmla="*/ 3626552 h 6407151"/>
              <a:gd name="connsiteX5874" fmla="*/ 8210973 w 11737976"/>
              <a:gd name="connsiteY5874" fmla="*/ 3627342 h 6407151"/>
              <a:gd name="connsiteX5875" fmla="*/ 8206086 w 11737976"/>
              <a:gd name="connsiteY5875" fmla="*/ 3627956 h 6407151"/>
              <a:gd name="connsiteX5876" fmla="*/ 8200499 w 11737976"/>
              <a:gd name="connsiteY5876" fmla="*/ 3628658 h 6407151"/>
              <a:gd name="connsiteX5877" fmla="*/ 8189326 w 11737976"/>
              <a:gd name="connsiteY5877" fmla="*/ 3630062 h 6407151"/>
              <a:gd name="connsiteX5878" fmla="*/ 8172005 w 11737976"/>
              <a:gd name="connsiteY5878" fmla="*/ 3639560 h 6407151"/>
              <a:gd name="connsiteX5879" fmla="*/ 8159753 w 11737976"/>
              <a:gd name="connsiteY5879" fmla="*/ 3646279 h 6407151"/>
              <a:gd name="connsiteX5880" fmla="*/ 8161396 w 11737976"/>
              <a:gd name="connsiteY5880" fmla="*/ 3633571 h 6407151"/>
              <a:gd name="connsiteX5881" fmla="*/ 8155809 w 11737976"/>
              <a:gd name="connsiteY5881" fmla="*/ 3634272 h 6407151"/>
              <a:gd name="connsiteX5882" fmla="*/ 8138355 w 11737976"/>
              <a:gd name="connsiteY5882" fmla="*/ 3666273 h 6407151"/>
              <a:gd name="connsiteX5883" fmla="*/ 8136799 w 11737976"/>
              <a:gd name="connsiteY5883" fmla="*/ 3665945 h 6407151"/>
              <a:gd name="connsiteX5884" fmla="*/ 8136024 w 11737976"/>
              <a:gd name="connsiteY5884" fmla="*/ 3670548 h 6407151"/>
              <a:gd name="connsiteX5885" fmla="*/ 8130087 w 11737976"/>
              <a:gd name="connsiteY5885" fmla="*/ 3681433 h 6407151"/>
              <a:gd name="connsiteX5886" fmla="*/ 8135538 w 11737976"/>
              <a:gd name="connsiteY5886" fmla="*/ 3673425 h 6407151"/>
              <a:gd name="connsiteX5887" fmla="*/ 8136024 w 11737976"/>
              <a:gd name="connsiteY5887" fmla="*/ 3670548 h 6407151"/>
              <a:gd name="connsiteX5888" fmla="*/ 8138355 w 11737976"/>
              <a:gd name="connsiteY5888" fmla="*/ 3666273 h 6407151"/>
              <a:gd name="connsiteX5889" fmla="*/ 8180366 w 11737976"/>
              <a:gd name="connsiteY5889" fmla="*/ 3675114 h 6407151"/>
              <a:gd name="connsiteX5890" fmla="*/ 8181491 w 11737976"/>
              <a:gd name="connsiteY5890" fmla="*/ 3660329 h 6407151"/>
              <a:gd name="connsiteX5891" fmla="*/ 8203836 w 11737976"/>
              <a:gd name="connsiteY5891" fmla="*/ 3657522 h 6407151"/>
              <a:gd name="connsiteX5892" fmla="*/ 8213883 w 11737976"/>
              <a:gd name="connsiteY5892" fmla="*/ 3670902 h 6407151"/>
              <a:gd name="connsiteX5893" fmla="*/ 8215008 w 11737976"/>
              <a:gd name="connsiteY5893" fmla="*/ 3656119 h 6407151"/>
              <a:gd name="connsiteX5894" fmla="*/ 8221719 w 11737976"/>
              <a:gd name="connsiteY5894" fmla="*/ 3640634 h 6407151"/>
              <a:gd name="connsiteX5895" fmla="*/ 8237354 w 11737976"/>
              <a:gd name="connsiteY5895" fmla="*/ 3653309 h 6407151"/>
              <a:gd name="connsiteX5896" fmla="*/ 8245190 w 11737976"/>
              <a:gd name="connsiteY5896" fmla="*/ 3623042 h 6407151"/>
              <a:gd name="connsiteX5897" fmla="*/ 8234017 w 11737976"/>
              <a:gd name="connsiteY5897" fmla="*/ 3624445 h 6407151"/>
              <a:gd name="connsiteX5898" fmla="*/ 8235143 w 11737976"/>
              <a:gd name="connsiteY5898" fmla="*/ 3609666 h 6407151"/>
              <a:gd name="connsiteX5899" fmla="*/ 2524360 w 11737976"/>
              <a:gd name="connsiteY5899" fmla="*/ 3606153 h 6407151"/>
              <a:gd name="connsiteX5900" fmla="*/ 2545610 w 11737976"/>
              <a:gd name="connsiteY5900" fmla="*/ 3613639 h 6407151"/>
              <a:gd name="connsiteX5901" fmla="*/ 2536206 w 11737976"/>
              <a:gd name="connsiteY5901" fmla="*/ 3606429 h 6407151"/>
              <a:gd name="connsiteX5902" fmla="*/ 2524360 w 11737976"/>
              <a:gd name="connsiteY5902" fmla="*/ 3606153 h 6407151"/>
              <a:gd name="connsiteX5903" fmla="*/ 1499796 w 11737976"/>
              <a:gd name="connsiteY5903" fmla="*/ 3605722 h 6407151"/>
              <a:gd name="connsiteX5904" fmla="*/ 1502249 w 11737976"/>
              <a:gd name="connsiteY5904" fmla="*/ 3632659 h 6407151"/>
              <a:gd name="connsiteX5905" fmla="*/ 1500888 w 11737976"/>
              <a:gd name="connsiteY5905" fmla="*/ 3636525 h 6407151"/>
              <a:gd name="connsiteX5906" fmla="*/ 1511514 w 11737976"/>
              <a:gd name="connsiteY5906" fmla="*/ 3640268 h 6407151"/>
              <a:gd name="connsiteX5907" fmla="*/ 1512876 w 11737976"/>
              <a:gd name="connsiteY5907" fmla="*/ 3636403 h 6407151"/>
              <a:gd name="connsiteX5908" fmla="*/ 1514237 w 11737976"/>
              <a:gd name="connsiteY5908" fmla="*/ 3632538 h 6407151"/>
              <a:gd name="connsiteX5909" fmla="*/ 1518324 w 11737976"/>
              <a:gd name="connsiteY5909" fmla="*/ 3620940 h 6407151"/>
              <a:gd name="connsiteX5910" fmla="*/ 1499796 w 11737976"/>
              <a:gd name="connsiteY5910" fmla="*/ 3605722 h 6407151"/>
              <a:gd name="connsiteX5911" fmla="*/ 2650277 w 11737976"/>
              <a:gd name="connsiteY5911" fmla="*/ 3602841 h 6407151"/>
              <a:gd name="connsiteX5912" fmla="*/ 2644817 w 11737976"/>
              <a:gd name="connsiteY5912" fmla="*/ 3616626 h 6407151"/>
              <a:gd name="connsiteX5913" fmla="*/ 2650337 w 11737976"/>
              <a:gd name="connsiteY5913" fmla="*/ 3617608 h 6407151"/>
              <a:gd name="connsiteX5914" fmla="*/ 2655856 w 11737976"/>
              <a:gd name="connsiteY5914" fmla="*/ 3618589 h 6407151"/>
              <a:gd name="connsiteX5915" fmla="*/ 2661376 w 11737976"/>
              <a:gd name="connsiteY5915" fmla="*/ 3619572 h 6407151"/>
              <a:gd name="connsiteX5916" fmla="*/ 2672354 w 11737976"/>
              <a:gd name="connsiteY5916" fmla="*/ 3606770 h 6407151"/>
              <a:gd name="connsiteX5917" fmla="*/ 2666835 w 11737976"/>
              <a:gd name="connsiteY5917" fmla="*/ 3605786 h 6407151"/>
              <a:gd name="connsiteX5918" fmla="*/ 2661316 w 11737976"/>
              <a:gd name="connsiteY5918" fmla="*/ 3604805 h 6407151"/>
              <a:gd name="connsiteX5919" fmla="*/ 2655797 w 11737976"/>
              <a:gd name="connsiteY5919" fmla="*/ 3603823 h 6407151"/>
              <a:gd name="connsiteX5920" fmla="*/ 2650277 w 11737976"/>
              <a:gd name="connsiteY5920" fmla="*/ 3602841 h 6407151"/>
              <a:gd name="connsiteX5921" fmla="*/ 8291682 w 11737976"/>
              <a:gd name="connsiteY5921" fmla="*/ 3602561 h 6407151"/>
              <a:gd name="connsiteX5922" fmla="*/ 8273774 w 11737976"/>
              <a:gd name="connsiteY5922" fmla="*/ 3618475 h 6407151"/>
              <a:gd name="connsiteX5923" fmla="*/ 8269207 w 11737976"/>
              <a:gd name="connsiteY5923" fmla="*/ 3605384 h 6407151"/>
              <a:gd name="connsiteX5924" fmla="*/ 8263588 w 11737976"/>
              <a:gd name="connsiteY5924" fmla="*/ 3606090 h 6407151"/>
              <a:gd name="connsiteX5925" fmla="*/ 8268156 w 11737976"/>
              <a:gd name="connsiteY5925" fmla="*/ 3619182 h 6407151"/>
              <a:gd name="connsiteX5926" fmla="*/ 8262538 w 11737976"/>
              <a:gd name="connsiteY5926" fmla="*/ 3619888 h 6407151"/>
              <a:gd name="connsiteX5927" fmla="*/ 8261488 w 11737976"/>
              <a:gd name="connsiteY5927" fmla="*/ 3633685 h 6407151"/>
              <a:gd name="connsiteX5928" fmla="*/ 8254818 w 11737976"/>
              <a:gd name="connsiteY5928" fmla="*/ 3648189 h 6407151"/>
              <a:gd name="connsiteX5929" fmla="*/ 8253768 w 11737976"/>
              <a:gd name="connsiteY5929" fmla="*/ 3661986 h 6407151"/>
              <a:gd name="connsiteX5930" fmla="*/ 8252718 w 11737976"/>
              <a:gd name="connsiteY5930" fmla="*/ 3675784 h 6407151"/>
              <a:gd name="connsiteX5931" fmla="*/ 8258336 w 11737976"/>
              <a:gd name="connsiteY5931" fmla="*/ 3675077 h 6407151"/>
              <a:gd name="connsiteX5932" fmla="*/ 8259387 w 11737976"/>
              <a:gd name="connsiteY5932" fmla="*/ 3661280 h 6407151"/>
              <a:gd name="connsiteX5933" fmla="*/ 8260437 w 11737976"/>
              <a:gd name="connsiteY5933" fmla="*/ 3647483 h 6407151"/>
              <a:gd name="connsiteX5934" fmla="*/ 8266057 w 11737976"/>
              <a:gd name="connsiteY5934" fmla="*/ 3646776 h 6407151"/>
              <a:gd name="connsiteX5935" fmla="*/ 8272725 w 11737976"/>
              <a:gd name="connsiteY5935" fmla="*/ 3632273 h 6407151"/>
              <a:gd name="connsiteX5936" fmla="*/ 8271674 w 11737976"/>
              <a:gd name="connsiteY5936" fmla="*/ 3646070 h 6407151"/>
              <a:gd name="connsiteX5937" fmla="*/ 8277293 w 11737976"/>
              <a:gd name="connsiteY5937" fmla="*/ 3645365 h 6407151"/>
              <a:gd name="connsiteX5938" fmla="*/ 8283961 w 11737976"/>
              <a:gd name="connsiteY5938" fmla="*/ 3630862 h 6407151"/>
              <a:gd name="connsiteX5939" fmla="*/ 8289581 w 11737976"/>
              <a:gd name="connsiteY5939" fmla="*/ 3630155 h 6407151"/>
              <a:gd name="connsiteX5940" fmla="*/ 8294148 w 11737976"/>
              <a:gd name="connsiteY5940" fmla="*/ 3643246 h 6407151"/>
              <a:gd name="connsiteX5941" fmla="*/ 8298717 w 11737976"/>
              <a:gd name="connsiteY5941" fmla="*/ 3656338 h 6407151"/>
              <a:gd name="connsiteX5942" fmla="*/ 8299767 w 11737976"/>
              <a:gd name="connsiteY5942" fmla="*/ 3642540 h 6407151"/>
              <a:gd name="connsiteX5943" fmla="*/ 8296248 w 11737976"/>
              <a:gd name="connsiteY5943" fmla="*/ 3615652 h 6407151"/>
              <a:gd name="connsiteX5944" fmla="*/ 8290631 w 11737976"/>
              <a:gd name="connsiteY5944" fmla="*/ 3616357 h 6407151"/>
              <a:gd name="connsiteX5945" fmla="*/ 8285012 w 11737976"/>
              <a:gd name="connsiteY5945" fmla="*/ 3617063 h 6407151"/>
              <a:gd name="connsiteX5946" fmla="*/ 8291682 w 11737976"/>
              <a:gd name="connsiteY5946" fmla="*/ 3602561 h 6407151"/>
              <a:gd name="connsiteX5947" fmla="*/ 1638326 w 11737976"/>
              <a:gd name="connsiteY5947" fmla="*/ 3596730 h 6407151"/>
              <a:gd name="connsiteX5948" fmla="*/ 1637014 w 11737976"/>
              <a:gd name="connsiteY5948" fmla="*/ 3600452 h 6407151"/>
              <a:gd name="connsiteX5949" fmla="*/ 1645445 w 11737976"/>
              <a:gd name="connsiteY5949" fmla="*/ 3607601 h 6407151"/>
              <a:gd name="connsiteX5950" fmla="*/ 1644135 w 11737976"/>
              <a:gd name="connsiteY5950" fmla="*/ 3611324 h 6407151"/>
              <a:gd name="connsiteX5951" fmla="*/ 1652561 w 11737976"/>
              <a:gd name="connsiteY5951" fmla="*/ 3618476 h 6407151"/>
              <a:gd name="connsiteX5952" fmla="*/ 1655183 w 11737976"/>
              <a:gd name="connsiteY5952" fmla="*/ 3611033 h 6407151"/>
              <a:gd name="connsiteX5953" fmla="*/ 1668669 w 11737976"/>
              <a:gd name="connsiteY5953" fmla="*/ 3611602 h 6407151"/>
              <a:gd name="connsiteX5954" fmla="*/ 1671093 w 11737976"/>
              <a:gd name="connsiteY5954" fmla="*/ 3609581 h 6407151"/>
              <a:gd name="connsiteX5955" fmla="*/ 1667546 w 11737976"/>
              <a:gd name="connsiteY5955" fmla="*/ 3607024 h 6407151"/>
              <a:gd name="connsiteX5956" fmla="*/ 1656495 w 11737976"/>
              <a:gd name="connsiteY5956" fmla="*/ 3607313 h 6407151"/>
              <a:gd name="connsiteX5957" fmla="*/ 1646755 w 11737976"/>
              <a:gd name="connsiteY5957" fmla="*/ 3603882 h 6407151"/>
              <a:gd name="connsiteX5958" fmla="*/ 1648067 w 11737976"/>
              <a:gd name="connsiteY5958" fmla="*/ 3600162 h 6407151"/>
              <a:gd name="connsiteX5959" fmla="*/ 1638326 w 11737976"/>
              <a:gd name="connsiteY5959" fmla="*/ 3596730 h 6407151"/>
              <a:gd name="connsiteX5960" fmla="*/ 2472061 w 11737976"/>
              <a:gd name="connsiteY5960" fmla="*/ 3596388 h 6407151"/>
              <a:gd name="connsiteX5961" fmla="*/ 2476171 w 11737976"/>
              <a:gd name="connsiteY5961" fmla="*/ 3618618 h 6407151"/>
              <a:gd name="connsiteX5962" fmla="*/ 2486680 w 11737976"/>
              <a:gd name="connsiteY5962" fmla="*/ 3609981 h 6407151"/>
              <a:gd name="connsiteX5963" fmla="*/ 2472061 w 11737976"/>
              <a:gd name="connsiteY5963" fmla="*/ 3596388 h 6407151"/>
              <a:gd name="connsiteX5964" fmla="*/ 2540953 w 11737976"/>
              <a:gd name="connsiteY5964" fmla="*/ 3592948 h 6407151"/>
              <a:gd name="connsiteX5965" fmla="*/ 2527435 w 11737976"/>
              <a:gd name="connsiteY5965" fmla="*/ 3597422 h 6407151"/>
              <a:gd name="connsiteX5966" fmla="*/ 2547238 w 11737976"/>
              <a:gd name="connsiteY5966" fmla="*/ 3609017 h 6407151"/>
              <a:gd name="connsiteX5967" fmla="*/ 2540953 w 11737976"/>
              <a:gd name="connsiteY5967" fmla="*/ 3592948 h 6407151"/>
              <a:gd name="connsiteX5968" fmla="*/ 8381352 w 11737976"/>
              <a:gd name="connsiteY5968" fmla="*/ 3591292 h 6407151"/>
              <a:gd name="connsiteX5969" fmla="*/ 8380227 w 11737976"/>
              <a:gd name="connsiteY5969" fmla="*/ 3606076 h 6407151"/>
              <a:gd name="connsiteX5970" fmla="*/ 8387606 w 11737976"/>
              <a:gd name="connsiteY5970" fmla="*/ 3599981 h 6407151"/>
              <a:gd name="connsiteX5971" fmla="*/ 8391014 w 11737976"/>
              <a:gd name="connsiteY5971" fmla="*/ 3604721 h 6407151"/>
              <a:gd name="connsiteX5972" fmla="*/ 8390562 w 11737976"/>
              <a:gd name="connsiteY5972" fmla="*/ 3598598 h 6407151"/>
              <a:gd name="connsiteX5973" fmla="*/ 8388065 w 11737976"/>
              <a:gd name="connsiteY5973" fmla="*/ 3599600 h 6407151"/>
              <a:gd name="connsiteX5974" fmla="*/ 8387606 w 11737976"/>
              <a:gd name="connsiteY5974" fmla="*/ 3599981 h 6407151"/>
              <a:gd name="connsiteX5975" fmla="*/ 1405690 w 11737976"/>
              <a:gd name="connsiteY5975" fmla="*/ 3590313 h 6407151"/>
              <a:gd name="connsiteX5976" fmla="*/ 1404419 w 11737976"/>
              <a:gd name="connsiteY5976" fmla="*/ 3593922 h 6407151"/>
              <a:gd name="connsiteX5977" fmla="*/ 1414332 w 11737976"/>
              <a:gd name="connsiteY5977" fmla="*/ 3594035 h 6407151"/>
              <a:gd name="connsiteX5978" fmla="*/ 1416059 w 11737976"/>
              <a:gd name="connsiteY5978" fmla="*/ 3594778 h 6407151"/>
              <a:gd name="connsiteX5979" fmla="*/ 1413772 w 11737976"/>
              <a:gd name="connsiteY5979" fmla="*/ 3601273 h 6407151"/>
              <a:gd name="connsiteX5980" fmla="*/ 1419204 w 11737976"/>
              <a:gd name="connsiteY5980" fmla="*/ 3599636 h 6407151"/>
              <a:gd name="connsiteX5981" fmla="*/ 1418654 w 11737976"/>
              <a:gd name="connsiteY5981" fmla="*/ 3595893 h 6407151"/>
              <a:gd name="connsiteX5982" fmla="*/ 1416059 w 11737976"/>
              <a:gd name="connsiteY5982" fmla="*/ 3594778 h 6407151"/>
              <a:gd name="connsiteX5983" fmla="*/ 1416314 w 11737976"/>
              <a:gd name="connsiteY5983" fmla="*/ 3594056 h 6407151"/>
              <a:gd name="connsiteX5984" fmla="*/ 1414332 w 11737976"/>
              <a:gd name="connsiteY5984" fmla="*/ 3594035 h 6407151"/>
              <a:gd name="connsiteX5985" fmla="*/ 1584929 w 11737976"/>
              <a:gd name="connsiteY5985" fmla="*/ 3590086 h 6407151"/>
              <a:gd name="connsiteX5986" fmla="*/ 1583499 w 11737976"/>
              <a:gd name="connsiteY5986" fmla="*/ 3594145 h 6407151"/>
              <a:gd name="connsiteX5987" fmla="*/ 1594124 w 11737976"/>
              <a:gd name="connsiteY5987" fmla="*/ 3597889 h 6407151"/>
              <a:gd name="connsiteX5988" fmla="*/ 1584929 w 11737976"/>
              <a:gd name="connsiteY5988" fmla="*/ 3590086 h 6407151"/>
              <a:gd name="connsiteX5989" fmla="*/ 2182637 w 11737976"/>
              <a:gd name="connsiteY5989" fmla="*/ 3587215 h 6407151"/>
              <a:gd name="connsiteX5990" fmla="*/ 2173772 w 11737976"/>
              <a:gd name="connsiteY5990" fmla="*/ 3591192 h 6407151"/>
              <a:gd name="connsiteX5991" fmla="*/ 2193752 w 11737976"/>
              <a:gd name="connsiteY5991" fmla="*/ 3602285 h 6407151"/>
              <a:gd name="connsiteX5992" fmla="*/ 2200121 w 11737976"/>
              <a:gd name="connsiteY5992" fmla="*/ 3596923 h 6407151"/>
              <a:gd name="connsiteX5993" fmla="*/ 2201275 w 11737976"/>
              <a:gd name="connsiteY5993" fmla="*/ 3595239 h 6407151"/>
              <a:gd name="connsiteX5994" fmla="*/ 2197565 w 11737976"/>
              <a:gd name="connsiteY5994" fmla="*/ 3591460 h 6407151"/>
              <a:gd name="connsiteX5995" fmla="*/ 2182637 w 11737976"/>
              <a:gd name="connsiteY5995" fmla="*/ 3587215 h 6407151"/>
              <a:gd name="connsiteX5996" fmla="*/ 2505770 w 11737976"/>
              <a:gd name="connsiteY5996" fmla="*/ 3577124 h 6407151"/>
              <a:gd name="connsiteX5997" fmla="*/ 2500310 w 11737976"/>
              <a:gd name="connsiteY5997" fmla="*/ 3590909 h 6407151"/>
              <a:gd name="connsiteX5998" fmla="*/ 2512354 w 11737976"/>
              <a:gd name="connsiteY5998" fmla="*/ 3593052 h 6407151"/>
              <a:gd name="connsiteX5999" fmla="*/ 2517813 w 11737976"/>
              <a:gd name="connsiteY5999" fmla="*/ 3579267 h 6407151"/>
              <a:gd name="connsiteX6000" fmla="*/ 2505770 w 11737976"/>
              <a:gd name="connsiteY6000" fmla="*/ 3577124 h 6407151"/>
              <a:gd name="connsiteX6001" fmla="*/ 1490927 w 11737976"/>
              <a:gd name="connsiteY6001" fmla="*/ 3574392 h 6407151"/>
              <a:gd name="connsiteX6002" fmla="*/ 1487026 w 11737976"/>
              <a:gd name="connsiteY6002" fmla="*/ 3585461 h 6407151"/>
              <a:gd name="connsiteX6003" fmla="*/ 1502605 w 11737976"/>
              <a:gd name="connsiteY6003" fmla="*/ 3603394 h 6407151"/>
              <a:gd name="connsiteX6004" fmla="*/ 1535725 w 11737976"/>
              <a:gd name="connsiteY6004" fmla="*/ 3602619 h 6407151"/>
              <a:gd name="connsiteX6005" fmla="*/ 1533125 w 11737976"/>
              <a:gd name="connsiteY6005" fmla="*/ 3609998 h 6407151"/>
              <a:gd name="connsiteX6006" fmla="*/ 1558445 w 11737976"/>
              <a:gd name="connsiteY6006" fmla="*/ 3631361 h 6407151"/>
              <a:gd name="connsiteX6007" fmla="*/ 1557804 w 11737976"/>
              <a:gd name="connsiteY6007" fmla="*/ 3602100 h 6407151"/>
              <a:gd name="connsiteX6008" fmla="*/ 1559104 w 11737976"/>
              <a:gd name="connsiteY6008" fmla="*/ 3598410 h 6407151"/>
              <a:gd name="connsiteX6009" fmla="*/ 1570145 w 11737976"/>
              <a:gd name="connsiteY6009" fmla="*/ 3598151 h 6407151"/>
              <a:gd name="connsiteX6010" fmla="*/ 1532484 w 11737976"/>
              <a:gd name="connsiteY6010" fmla="*/ 3580736 h 6407151"/>
              <a:gd name="connsiteX6011" fmla="*/ 1520146 w 11737976"/>
              <a:gd name="connsiteY6011" fmla="*/ 3584685 h 6407151"/>
              <a:gd name="connsiteX6012" fmla="*/ 1506505 w 11737976"/>
              <a:gd name="connsiteY6012" fmla="*/ 3592324 h 6407151"/>
              <a:gd name="connsiteX6013" fmla="*/ 1509105 w 11737976"/>
              <a:gd name="connsiteY6013" fmla="*/ 3584943 h 6407151"/>
              <a:gd name="connsiteX6014" fmla="*/ 1521446 w 11737976"/>
              <a:gd name="connsiteY6014" fmla="*/ 3580994 h 6407151"/>
              <a:gd name="connsiteX6015" fmla="*/ 1490927 w 11737976"/>
              <a:gd name="connsiteY6015" fmla="*/ 3574392 h 6407151"/>
              <a:gd name="connsiteX6016" fmla="*/ 2505251 w 11737976"/>
              <a:gd name="connsiteY6016" fmla="*/ 3569980 h 6407151"/>
              <a:gd name="connsiteX6017" fmla="*/ 2491549 w 11737976"/>
              <a:gd name="connsiteY6017" fmla="*/ 3574967 h 6407151"/>
              <a:gd name="connsiteX6018" fmla="*/ 2497562 w 11737976"/>
              <a:gd name="connsiteY6018" fmla="*/ 3591806 h 6407151"/>
              <a:gd name="connsiteX6019" fmla="*/ 2491549 w 11737976"/>
              <a:gd name="connsiteY6019" fmla="*/ 3574967 h 6407151"/>
              <a:gd name="connsiteX6020" fmla="*/ 2503715 w 11737976"/>
              <a:gd name="connsiteY6020" fmla="*/ 3574345 h 6407151"/>
              <a:gd name="connsiteX6021" fmla="*/ 2505251 w 11737976"/>
              <a:gd name="connsiteY6021" fmla="*/ 3569980 h 6407151"/>
              <a:gd name="connsiteX6022" fmla="*/ 1402788 w 11737976"/>
              <a:gd name="connsiteY6022" fmla="*/ 3568886 h 6407151"/>
              <a:gd name="connsiteX6023" fmla="*/ 1400625 w 11737976"/>
              <a:gd name="connsiteY6023" fmla="*/ 3570786 h 6407151"/>
              <a:gd name="connsiteX6024" fmla="*/ 1412204 w 11737976"/>
              <a:gd name="connsiteY6024" fmla="*/ 3571822 h 6407151"/>
              <a:gd name="connsiteX6025" fmla="*/ 1402788 w 11737976"/>
              <a:gd name="connsiteY6025" fmla="*/ 3568886 h 6407151"/>
              <a:gd name="connsiteX6026" fmla="*/ 2040108 w 11737976"/>
              <a:gd name="connsiteY6026" fmla="*/ 3561007 h 6407151"/>
              <a:gd name="connsiteX6027" fmla="*/ 2018728 w 11737976"/>
              <a:gd name="connsiteY6027" fmla="*/ 3562298 h 6407151"/>
              <a:gd name="connsiteX6028" fmla="*/ 2026289 w 11737976"/>
              <a:gd name="connsiteY6028" fmla="*/ 3573326 h 6407151"/>
              <a:gd name="connsiteX6029" fmla="*/ 2013485 w 11737976"/>
              <a:gd name="connsiteY6029" fmla="*/ 3577180 h 6407151"/>
              <a:gd name="connsiteX6030" fmla="*/ 2003302 w 11737976"/>
              <a:gd name="connsiteY6030" fmla="*/ 3573593 h 6407151"/>
              <a:gd name="connsiteX6031" fmla="*/ 2001991 w 11737976"/>
              <a:gd name="connsiteY6031" fmla="*/ 3577314 h 6407151"/>
              <a:gd name="connsiteX6032" fmla="*/ 2012174 w 11737976"/>
              <a:gd name="connsiteY6032" fmla="*/ 3580902 h 6407151"/>
              <a:gd name="connsiteX6033" fmla="*/ 2022355 w 11737976"/>
              <a:gd name="connsiteY6033" fmla="*/ 3584488 h 6407151"/>
              <a:gd name="connsiteX6034" fmla="*/ 1991505 w 11737976"/>
              <a:gd name="connsiteY6034" fmla="*/ 3607080 h 6407151"/>
              <a:gd name="connsiteX6035" fmla="*/ 2013181 w 11737976"/>
              <a:gd name="connsiteY6035" fmla="*/ 3610534 h 6407151"/>
              <a:gd name="connsiteX6036" fmla="*/ 2017112 w 11737976"/>
              <a:gd name="connsiteY6036" fmla="*/ 3599373 h 6407151"/>
              <a:gd name="connsiteX6037" fmla="*/ 2025987 w 11737976"/>
              <a:gd name="connsiteY6037" fmla="*/ 3606681 h 6407151"/>
              <a:gd name="connsiteX6038" fmla="*/ 2050888 w 11737976"/>
              <a:gd name="connsiteY6038" fmla="*/ 3588789 h 6407151"/>
              <a:gd name="connsiteX6039" fmla="*/ 2051898 w 11737976"/>
              <a:gd name="connsiteY6039" fmla="*/ 3565618 h 6407151"/>
              <a:gd name="connsiteX6040" fmla="*/ 2040108 w 11737976"/>
              <a:gd name="connsiteY6040" fmla="*/ 3561007 h 6407151"/>
              <a:gd name="connsiteX6041" fmla="*/ 3020298 w 11737976"/>
              <a:gd name="connsiteY6041" fmla="*/ 3559353 h 6407151"/>
              <a:gd name="connsiteX6042" fmla="*/ 3032496 w 11737976"/>
              <a:gd name="connsiteY6042" fmla="*/ 3561525 h 6407151"/>
              <a:gd name="connsiteX6043" fmla="*/ 3031205 w 11737976"/>
              <a:gd name="connsiteY6043" fmla="*/ 3561687 h 6407151"/>
              <a:gd name="connsiteX6044" fmla="*/ 3020012 w 11737976"/>
              <a:gd name="connsiteY6044" fmla="*/ 3563093 h 6407151"/>
              <a:gd name="connsiteX6045" fmla="*/ 2174148 w 11737976"/>
              <a:gd name="connsiteY6045" fmla="*/ 3556927 h 6407151"/>
              <a:gd name="connsiteX6046" fmla="*/ 2165040 w 11737976"/>
              <a:gd name="connsiteY6046" fmla="*/ 3559469 h 6407151"/>
              <a:gd name="connsiteX6047" fmla="*/ 2191637 w 11737976"/>
              <a:gd name="connsiteY6047" fmla="*/ 3577205 h 6407151"/>
              <a:gd name="connsiteX6048" fmla="*/ 2198404 w 11737976"/>
              <a:gd name="connsiteY6048" fmla="*/ 3569654 h 6407151"/>
              <a:gd name="connsiteX6049" fmla="*/ 2199987 w 11737976"/>
              <a:gd name="connsiteY6049" fmla="*/ 3566618 h 6407151"/>
              <a:gd name="connsiteX6050" fmla="*/ 2196880 w 11737976"/>
              <a:gd name="connsiteY6050" fmla="*/ 3562322 h 6407151"/>
              <a:gd name="connsiteX6051" fmla="*/ 2174148 w 11737976"/>
              <a:gd name="connsiteY6051" fmla="*/ 3556927 h 6407151"/>
              <a:gd name="connsiteX6052" fmla="*/ 2321543 w 11737976"/>
              <a:gd name="connsiteY6052" fmla="*/ 3552869 h 6407151"/>
              <a:gd name="connsiteX6053" fmla="*/ 2317672 w 11737976"/>
              <a:gd name="connsiteY6053" fmla="*/ 3558405 h 6407151"/>
              <a:gd name="connsiteX6054" fmla="*/ 2327708 w 11737976"/>
              <a:gd name="connsiteY6054" fmla="*/ 3560192 h 6407151"/>
              <a:gd name="connsiteX6055" fmla="*/ 2321543 w 11737976"/>
              <a:gd name="connsiteY6055" fmla="*/ 3552869 h 6407151"/>
              <a:gd name="connsiteX6056" fmla="*/ 1486304 w 11737976"/>
              <a:gd name="connsiteY6056" fmla="*/ 3550779 h 6407151"/>
              <a:gd name="connsiteX6057" fmla="*/ 1479630 w 11737976"/>
              <a:gd name="connsiteY6057" fmla="*/ 3569720 h 6407151"/>
              <a:gd name="connsiteX6058" fmla="*/ 1500444 w 11737976"/>
              <a:gd name="connsiteY6058" fmla="*/ 3572793 h 6407151"/>
              <a:gd name="connsiteX6059" fmla="*/ 1514189 w 11737976"/>
              <a:gd name="connsiteY6059" fmla="*/ 3564861 h 6407151"/>
              <a:gd name="connsiteX6060" fmla="*/ 1486304 w 11737976"/>
              <a:gd name="connsiteY6060" fmla="*/ 3550779 h 6407151"/>
              <a:gd name="connsiteX6061" fmla="*/ 2627617 w 11737976"/>
              <a:gd name="connsiteY6061" fmla="*/ 3550451 h 6407151"/>
              <a:gd name="connsiteX6062" fmla="*/ 2620681 w 11737976"/>
              <a:gd name="connsiteY6062" fmla="*/ 3558769 h 6407151"/>
              <a:gd name="connsiteX6063" fmla="*/ 2610763 w 11737976"/>
              <a:gd name="connsiteY6063" fmla="*/ 3555275 h 6407151"/>
              <a:gd name="connsiteX6064" fmla="*/ 2594850 w 11737976"/>
              <a:gd name="connsiteY6064" fmla="*/ 3568802 h 6407151"/>
              <a:gd name="connsiteX6065" fmla="*/ 2600271 w 11737976"/>
              <a:gd name="connsiteY6065" fmla="*/ 3585061 h 6407151"/>
              <a:gd name="connsiteX6066" fmla="*/ 2631520 w 11737976"/>
              <a:gd name="connsiteY6066" fmla="*/ 3591287 h 6407151"/>
              <a:gd name="connsiteX6067" fmla="*/ 2630021 w 11737976"/>
              <a:gd name="connsiteY6067" fmla="*/ 3595542 h 6407151"/>
              <a:gd name="connsiteX6068" fmla="*/ 2639938 w 11737976"/>
              <a:gd name="connsiteY6068" fmla="*/ 3599037 h 6407151"/>
              <a:gd name="connsiteX6069" fmla="*/ 2642936 w 11737976"/>
              <a:gd name="connsiteY6069" fmla="*/ 3590526 h 6407151"/>
              <a:gd name="connsiteX6070" fmla="*/ 2634518 w 11737976"/>
              <a:gd name="connsiteY6070" fmla="*/ 3582777 h 6407151"/>
              <a:gd name="connsiteX6071" fmla="*/ 2644435 w 11737976"/>
              <a:gd name="connsiteY6071" fmla="*/ 3586271 h 6407151"/>
              <a:gd name="connsiteX6072" fmla="*/ 2655850 w 11737976"/>
              <a:gd name="connsiteY6072" fmla="*/ 3585510 h 6407151"/>
              <a:gd name="connsiteX6073" fmla="*/ 2657350 w 11737976"/>
              <a:gd name="connsiteY6073" fmla="*/ 3581254 h 6407151"/>
              <a:gd name="connsiteX6074" fmla="*/ 2647434 w 11737976"/>
              <a:gd name="connsiteY6074" fmla="*/ 3577759 h 6407151"/>
              <a:gd name="connsiteX6075" fmla="*/ 2645934 w 11737976"/>
              <a:gd name="connsiteY6075" fmla="*/ 3582016 h 6407151"/>
              <a:gd name="connsiteX6076" fmla="*/ 2670265 w 11737976"/>
              <a:gd name="connsiteY6076" fmla="*/ 3576237 h 6407151"/>
              <a:gd name="connsiteX6077" fmla="*/ 2646250 w 11737976"/>
              <a:gd name="connsiteY6077" fmla="*/ 3553428 h 6407151"/>
              <a:gd name="connsiteX6078" fmla="*/ 2627617 w 11737976"/>
              <a:gd name="connsiteY6078" fmla="*/ 3550451 h 6407151"/>
              <a:gd name="connsiteX6079" fmla="*/ 2355244 w 11737976"/>
              <a:gd name="connsiteY6079" fmla="*/ 3550336 h 6407151"/>
              <a:gd name="connsiteX6080" fmla="*/ 2349784 w 11737976"/>
              <a:gd name="connsiteY6080" fmla="*/ 3564121 h 6407151"/>
              <a:gd name="connsiteX6081" fmla="*/ 2355806 w 11737976"/>
              <a:gd name="connsiteY6081" fmla="*/ 3565193 h 6407151"/>
              <a:gd name="connsiteX6082" fmla="*/ 2361265 w 11737976"/>
              <a:gd name="connsiteY6082" fmla="*/ 3551408 h 6407151"/>
              <a:gd name="connsiteX6083" fmla="*/ 2355244 w 11737976"/>
              <a:gd name="connsiteY6083" fmla="*/ 3550336 h 6407151"/>
              <a:gd name="connsiteX6084" fmla="*/ 2109401 w 11737976"/>
              <a:gd name="connsiteY6084" fmla="*/ 3546561 h 6407151"/>
              <a:gd name="connsiteX6085" fmla="*/ 2106687 w 11737976"/>
              <a:gd name="connsiteY6085" fmla="*/ 3554265 h 6407151"/>
              <a:gd name="connsiteX6086" fmla="*/ 2116899 w 11737976"/>
              <a:gd name="connsiteY6086" fmla="*/ 3553533 h 6407151"/>
              <a:gd name="connsiteX6087" fmla="*/ 2109401 w 11737976"/>
              <a:gd name="connsiteY6087" fmla="*/ 3546561 h 6407151"/>
              <a:gd name="connsiteX6088" fmla="*/ 2544113 w 11737976"/>
              <a:gd name="connsiteY6088" fmla="*/ 3545568 h 6407151"/>
              <a:gd name="connsiteX6089" fmla="*/ 2549469 w 11737976"/>
              <a:gd name="connsiteY6089" fmla="*/ 3562003 h 6407151"/>
              <a:gd name="connsiteX6090" fmla="*/ 2546431 w 11737976"/>
              <a:gd name="connsiteY6090" fmla="*/ 3570631 h 6407151"/>
              <a:gd name="connsiteX6091" fmla="*/ 2570822 w 11737976"/>
              <a:gd name="connsiteY6091" fmla="*/ 3564676 h 6407151"/>
              <a:gd name="connsiteX6092" fmla="*/ 2572343 w 11737976"/>
              <a:gd name="connsiteY6092" fmla="*/ 3560362 h 6407151"/>
              <a:gd name="connsiteX6093" fmla="*/ 2560907 w 11737976"/>
              <a:gd name="connsiteY6093" fmla="*/ 3561183 h 6407151"/>
              <a:gd name="connsiteX6094" fmla="*/ 2552510 w 11737976"/>
              <a:gd name="connsiteY6094" fmla="*/ 3553374 h 6407151"/>
              <a:gd name="connsiteX6095" fmla="*/ 2554029 w 11737976"/>
              <a:gd name="connsiteY6095" fmla="*/ 3549062 h 6407151"/>
              <a:gd name="connsiteX6096" fmla="*/ 2544113 w 11737976"/>
              <a:gd name="connsiteY6096" fmla="*/ 3545568 h 6407151"/>
              <a:gd name="connsiteX6097" fmla="*/ 2292761 w 11737976"/>
              <a:gd name="connsiteY6097" fmla="*/ 3536951 h 6407151"/>
              <a:gd name="connsiteX6098" fmla="*/ 2287232 w 11737976"/>
              <a:gd name="connsiteY6098" fmla="*/ 3538464 h 6407151"/>
              <a:gd name="connsiteX6099" fmla="*/ 2279137 w 11737976"/>
              <a:gd name="connsiteY6099" fmla="*/ 3551549 h 6407151"/>
              <a:gd name="connsiteX6100" fmla="*/ 2301616 w 11737976"/>
              <a:gd name="connsiteY6100" fmla="*/ 3555548 h 6407151"/>
              <a:gd name="connsiteX6101" fmla="*/ 2292761 w 11737976"/>
              <a:gd name="connsiteY6101" fmla="*/ 3536951 h 6407151"/>
              <a:gd name="connsiteX6102" fmla="*/ 1404640 w 11737976"/>
              <a:gd name="connsiteY6102" fmla="*/ 3531135 h 6407151"/>
              <a:gd name="connsiteX6103" fmla="*/ 1413495 w 11737976"/>
              <a:gd name="connsiteY6103" fmla="*/ 3534254 h 6407151"/>
              <a:gd name="connsiteX6104" fmla="*/ 1404640 w 11737976"/>
              <a:gd name="connsiteY6104" fmla="*/ 3531135 h 6407151"/>
              <a:gd name="connsiteX6105" fmla="*/ 1551073 w 11737976"/>
              <a:gd name="connsiteY6105" fmla="*/ 3527968 h 6407151"/>
              <a:gd name="connsiteX6106" fmla="*/ 1559077 w 11737976"/>
              <a:gd name="connsiteY6106" fmla="*/ 3539153 h 6407151"/>
              <a:gd name="connsiteX6107" fmla="*/ 1551073 w 11737976"/>
              <a:gd name="connsiteY6107" fmla="*/ 3527968 h 6407151"/>
              <a:gd name="connsiteX6108" fmla="*/ 2064681 w 11737976"/>
              <a:gd name="connsiteY6108" fmla="*/ 3527916 h 6407151"/>
              <a:gd name="connsiteX6109" fmla="*/ 2062298 w 11737976"/>
              <a:gd name="connsiteY6109" fmla="*/ 3534683 h 6407151"/>
              <a:gd name="connsiteX6110" fmla="*/ 2063489 w 11737976"/>
              <a:gd name="connsiteY6110" fmla="*/ 3531300 h 6407151"/>
              <a:gd name="connsiteX6111" fmla="*/ 2064681 w 11737976"/>
              <a:gd name="connsiteY6111" fmla="*/ 3527916 h 6407151"/>
              <a:gd name="connsiteX6112" fmla="*/ 2208070 w 11737976"/>
              <a:gd name="connsiteY6112" fmla="*/ 3527733 h 6407151"/>
              <a:gd name="connsiteX6113" fmla="*/ 2217426 w 11737976"/>
              <a:gd name="connsiteY6113" fmla="*/ 3535085 h 6407151"/>
              <a:gd name="connsiteX6114" fmla="*/ 2226779 w 11737976"/>
              <a:gd name="connsiteY6114" fmla="*/ 3542436 h 6407151"/>
              <a:gd name="connsiteX6115" fmla="*/ 2241218 w 11737976"/>
              <a:gd name="connsiteY6115" fmla="*/ 3535354 h 6407151"/>
              <a:gd name="connsiteX6116" fmla="*/ 2218696 w 11737976"/>
              <a:gd name="connsiteY6116" fmla="*/ 3531478 h 6407151"/>
              <a:gd name="connsiteX6117" fmla="*/ 2208070 w 11737976"/>
              <a:gd name="connsiteY6117" fmla="*/ 3527733 h 6407151"/>
              <a:gd name="connsiteX6118" fmla="*/ 1997797 w 11737976"/>
              <a:gd name="connsiteY6118" fmla="*/ 3525647 h 6407151"/>
              <a:gd name="connsiteX6119" fmla="*/ 2001998 w 11737976"/>
              <a:gd name="connsiteY6119" fmla="*/ 3543858 h 6407151"/>
              <a:gd name="connsiteX6120" fmla="*/ 2015280 w 11737976"/>
              <a:gd name="connsiteY6120" fmla="*/ 3543831 h 6407151"/>
              <a:gd name="connsiteX6121" fmla="*/ 2017675 w 11737976"/>
              <a:gd name="connsiteY6121" fmla="*/ 3541735 h 6407151"/>
              <a:gd name="connsiteX6122" fmla="*/ 2015375 w 11737976"/>
              <a:gd name="connsiteY6122" fmla="*/ 3536022 h 6407151"/>
              <a:gd name="connsiteX6123" fmla="*/ 1997797 w 11737976"/>
              <a:gd name="connsiteY6123" fmla="*/ 3525647 h 6407151"/>
              <a:gd name="connsiteX6124" fmla="*/ 2618753 w 11737976"/>
              <a:gd name="connsiteY6124" fmla="*/ 3524670 h 6407151"/>
              <a:gd name="connsiteX6125" fmla="*/ 2615769 w 11737976"/>
              <a:gd name="connsiteY6125" fmla="*/ 3533144 h 6407151"/>
              <a:gd name="connsiteX6126" fmla="*/ 2624016 w 11737976"/>
              <a:gd name="connsiteY6126" fmla="*/ 3540813 h 6407151"/>
              <a:gd name="connsiteX6127" fmla="*/ 2636743 w 11737976"/>
              <a:gd name="connsiteY6127" fmla="*/ 3535769 h 6407151"/>
              <a:gd name="connsiteX6128" fmla="*/ 2618753 w 11737976"/>
              <a:gd name="connsiteY6128" fmla="*/ 3524670 h 6407151"/>
              <a:gd name="connsiteX6129" fmla="*/ 1475154 w 11737976"/>
              <a:gd name="connsiteY6129" fmla="*/ 3517445 h 6407151"/>
              <a:gd name="connsiteX6130" fmla="*/ 1496405 w 11737976"/>
              <a:gd name="connsiteY6130" fmla="*/ 3524933 h 6407151"/>
              <a:gd name="connsiteX6131" fmla="*/ 1490240 w 11737976"/>
              <a:gd name="connsiteY6131" fmla="*/ 3521239 h 6407151"/>
              <a:gd name="connsiteX6132" fmla="*/ 1475154 w 11737976"/>
              <a:gd name="connsiteY6132" fmla="*/ 3517445 h 6407151"/>
              <a:gd name="connsiteX6133" fmla="*/ 1496211 w 11737976"/>
              <a:gd name="connsiteY6133" fmla="*/ 3517007 h 6407151"/>
              <a:gd name="connsiteX6134" fmla="*/ 1497676 w 11737976"/>
              <a:gd name="connsiteY6134" fmla="*/ 3521324 h 6407151"/>
              <a:gd name="connsiteX6135" fmla="*/ 1510685 w 11737976"/>
              <a:gd name="connsiteY6135" fmla="*/ 3518303 h 6407151"/>
              <a:gd name="connsiteX6136" fmla="*/ 1496211 w 11737976"/>
              <a:gd name="connsiteY6136" fmla="*/ 3517007 h 6407151"/>
              <a:gd name="connsiteX6137" fmla="*/ 1967690 w 11737976"/>
              <a:gd name="connsiteY6137" fmla="*/ 3515042 h 6407151"/>
              <a:gd name="connsiteX6138" fmla="*/ 1957645 w 11737976"/>
              <a:gd name="connsiteY6138" fmla="*/ 3515306 h 6407151"/>
              <a:gd name="connsiteX6139" fmla="*/ 1965308 w 11737976"/>
              <a:gd name="connsiteY6139" fmla="*/ 3521807 h 6407151"/>
              <a:gd name="connsiteX6140" fmla="*/ 1969751 w 11737976"/>
              <a:gd name="connsiteY6140" fmla="*/ 3521115 h 6407151"/>
              <a:gd name="connsiteX6141" fmla="*/ 1969820 w 11737976"/>
              <a:gd name="connsiteY6141" fmla="*/ 3519594 h 6407151"/>
              <a:gd name="connsiteX6142" fmla="*/ 1967690 w 11737976"/>
              <a:gd name="connsiteY6142" fmla="*/ 3515042 h 6407151"/>
              <a:gd name="connsiteX6143" fmla="*/ 1615434 w 11737976"/>
              <a:gd name="connsiteY6143" fmla="*/ 3503494 h 6407151"/>
              <a:gd name="connsiteX6144" fmla="*/ 1633143 w 11737976"/>
              <a:gd name="connsiteY6144" fmla="*/ 3509733 h 6407151"/>
              <a:gd name="connsiteX6145" fmla="*/ 1624646 w 11737976"/>
              <a:gd name="connsiteY6145" fmla="*/ 3505598 h 6407151"/>
              <a:gd name="connsiteX6146" fmla="*/ 1615434 w 11737976"/>
              <a:gd name="connsiteY6146" fmla="*/ 3503494 h 6407151"/>
              <a:gd name="connsiteX6147" fmla="*/ 2149133 w 11737976"/>
              <a:gd name="connsiteY6147" fmla="*/ 3502914 h 6407151"/>
              <a:gd name="connsiteX6148" fmla="*/ 2157374 w 11737976"/>
              <a:gd name="connsiteY6148" fmla="*/ 3513422 h 6407151"/>
              <a:gd name="connsiteX6149" fmla="*/ 2178624 w 11737976"/>
              <a:gd name="connsiteY6149" fmla="*/ 3520909 h 6407151"/>
              <a:gd name="connsiteX6150" fmla="*/ 2183814 w 11737976"/>
              <a:gd name="connsiteY6150" fmla="*/ 3520481 h 6407151"/>
              <a:gd name="connsiteX6151" fmla="*/ 2183800 w 11737976"/>
              <a:gd name="connsiteY6151" fmla="*/ 3518930 h 6407151"/>
              <a:gd name="connsiteX6152" fmla="*/ 2181008 w 11737976"/>
              <a:gd name="connsiteY6152" fmla="*/ 3514143 h 6407151"/>
              <a:gd name="connsiteX6153" fmla="*/ 2149133 w 11737976"/>
              <a:gd name="connsiteY6153" fmla="*/ 3502914 h 6407151"/>
              <a:gd name="connsiteX6154" fmla="*/ 2630976 w 11737976"/>
              <a:gd name="connsiteY6154" fmla="*/ 3495637 h 6407151"/>
              <a:gd name="connsiteX6155" fmla="*/ 2625006 w 11737976"/>
              <a:gd name="connsiteY6155" fmla="*/ 3512584 h 6407151"/>
              <a:gd name="connsiteX6156" fmla="*/ 2657210 w 11737976"/>
              <a:gd name="connsiteY6156" fmla="*/ 3514405 h 6407151"/>
              <a:gd name="connsiteX6157" fmla="*/ 2666948 w 11737976"/>
              <a:gd name="connsiteY6157" fmla="*/ 3517835 h 6407151"/>
              <a:gd name="connsiteX6158" fmla="*/ 2660980 w 11737976"/>
              <a:gd name="connsiteY6158" fmla="*/ 3534781 h 6407151"/>
              <a:gd name="connsiteX6159" fmla="*/ 2641359 w 11737976"/>
              <a:gd name="connsiteY6159" fmla="*/ 3522674 h 6407151"/>
              <a:gd name="connsiteX6160" fmla="*/ 2639730 w 11737976"/>
              <a:gd name="connsiteY6160" fmla="*/ 3527297 h 6407151"/>
              <a:gd name="connsiteX6161" fmla="*/ 2650354 w 11737976"/>
              <a:gd name="connsiteY6161" fmla="*/ 3531039 h 6407151"/>
              <a:gd name="connsiteX6162" fmla="*/ 2648726 w 11737976"/>
              <a:gd name="connsiteY6162" fmla="*/ 3535662 h 6407151"/>
              <a:gd name="connsiteX6163" fmla="*/ 2660978 w 11737976"/>
              <a:gd name="connsiteY6163" fmla="*/ 3534782 h 6407151"/>
              <a:gd name="connsiteX6164" fmla="*/ 2680460 w 11737976"/>
              <a:gd name="connsiteY6164" fmla="*/ 3541645 h 6407151"/>
              <a:gd name="connsiteX6165" fmla="*/ 2694676 w 11737976"/>
              <a:gd name="connsiteY6165" fmla="*/ 3532365 h 6407151"/>
              <a:gd name="connsiteX6166" fmla="*/ 2686430 w 11737976"/>
              <a:gd name="connsiteY6166" fmla="*/ 3524698 h 6407151"/>
              <a:gd name="connsiteX6167" fmla="*/ 2705909 w 11737976"/>
              <a:gd name="connsiteY6167" fmla="*/ 3531560 h 6407151"/>
              <a:gd name="connsiteX6168" fmla="*/ 2708895 w 11737976"/>
              <a:gd name="connsiteY6168" fmla="*/ 3523087 h 6407151"/>
              <a:gd name="connsiteX6169" fmla="*/ 2689415 w 11737976"/>
              <a:gd name="connsiteY6169" fmla="*/ 3516224 h 6407151"/>
              <a:gd name="connsiteX6170" fmla="*/ 2672919 w 11737976"/>
              <a:gd name="connsiteY6170" fmla="*/ 3500888 h 6407151"/>
              <a:gd name="connsiteX6171" fmla="*/ 2661688 w 11737976"/>
              <a:gd name="connsiteY6171" fmla="*/ 3501695 h 6407151"/>
              <a:gd name="connsiteX6172" fmla="*/ 2668441 w 11737976"/>
              <a:gd name="connsiteY6172" fmla="*/ 3513599 h 6407151"/>
              <a:gd name="connsiteX6173" fmla="*/ 2658703 w 11737976"/>
              <a:gd name="connsiteY6173" fmla="*/ 3510168 h 6407151"/>
              <a:gd name="connsiteX6174" fmla="*/ 2660195 w 11737976"/>
              <a:gd name="connsiteY6174" fmla="*/ 3505931 h 6407151"/>
              <a:gd name="connsiteX6175" fmla="*/ 2630976 w 11737976"/>
              <a:gd name="connsiteY6175" fmla="*/ 3495637 h 6407151"/>
              <a:gd name="connsiteX6176" fmla="*/ 1517017 w 11737976"/>
              <a:gd name="connsiteY6176" fmla="*/ 3494678 h 6407151"/>
              <a:gd name="connsiteX6177" fmla="*/ 1513204 w 11737976"/>
              <a:gd name="connsiteY6177" fmla="*/ 3505502 h 6407151"/>
              <a:gd name="connsiteX6178" fmla="*/ 1523330 w 11737976"/>
              <a:gd name="connsiteY6178" fmla="*/ 3505014 h 6407151"/>
              <a:gd name="connsiteX6179" fmla="*/ 1517017 w 11737976"/>
              <a:gd name="connsiteY6179" fmla="*/ 3494678 h 6407151"/>
              <a:gd name="connsiteX6180" fmla="*/ 1539117 w 11737976"/>
              <a:gd name="connsiteY6180" fmla="*/ 3494099 h 6407151"/>
              <a:gd name="connsiteX6181" fmla="*/ 1548552 w 11737976"/>
              <a:gd name="connsiteY6181" fmla="*/ 3501226 h 6407151"/>
              <a:gd name="connsiteX6182" fmla="*/ 1550935 w 11737976"/>
              <a:gd name="connsiteY6182" fmla="*/ 3494460 h 6407151"/>
              <a:gd name="connsiteX6183" fmla="*/ 1539117 w 11737976"/>
              <a:gd name="connsiteY6183" fmla="*/ 3494099 h 6407151"/>
              <a:gd name="connsiteX6184" fmla="*/ 2255994 w 11737976"/>
              <a:gd name="connsiteY6184" fmla="*/ 3493413 h 6407151"/>
              <a:gd name="connsiteX6185" fmla="*/ 2254563 w 11737976"/>
              <a:gd name="connsiteY6185" fmla="*/ 3497472 h 6407151"/>
              <a:gd name="connsiteX6186" fmla="*/ 2258471 w 11737976"/>
              <a:gd name="connsiteY6186" fmla="*/ 3494855 h 6407151"/>
              <a:gd name="connsiteX6187" fmla="*/ 2258958 w 11737976"/>
              <a:gd name="connsiteY6187" fmla="*/ 3494528 h 6407151"/>
              <a:gd name="connsiteX6188" fmla="*/ 2255994 w 11737976"/>
              <a:gd name="connsiteY6188" fmla="*/ 3493413 h 6407151"/>
              <a:gd name="connsiteX6189" fmla="*/ 2143138 w 11737976"/>
              <a:gd name="connsiteY6189" fmla="*/ 3491678 h 6407151"/>
              <a:gd name="connsiteX6190" fmla="*/ 2131580 w 11737976"/>
              <a:gd name="connsiteY6190" fmla="*/ 3496225 h 6407151"/>
              <a:gd name="connsiteX6191" fmla="*/ 2139086 w 11737976"/>
              <a:gd name="connsiteY6191" fmla="*/ 3503179 h 6407151"/>
              <a:gd name="connsiteX6192" fmla="*/ 2128881 w 11737976"/>
              <a:gd name="connsiteY6192" fmla="*/ 3503892 h 6407151"/>
              <a:gd name="connsiteX6193" fmla="*/ 2127530 w 11737976"/>
              <a:gd name="connsiteY6193" fmla="*/ 3507726 h 6407151"/>
              <a:gd name="connsiteX6194" fmla="*/ 2126179 w 11737976"/>
              <a:gd name="connsiteY6194" fmla="*/ 3511559 h 6407151"/>
              <a:gd name="connsiteX6195" fmla="*/ 2136384 w 11737976"/>
              <a:gd name="connsiteY6195" fmla="*/ 3510846 h 6407151"/>
              <a:gd name="connsiteX6196" fmla="*/ 2137735 w 11737976"/>
              <a:gd name="connsiteY6196" fmla="*/ 3507011 h 6407151"/>
              <a:gd name="connsiteX6197" fmla="*/ 2139086 w 11737976"/>
              <a:gd name="connsiteY6197" fmla="*/ 3503179 h 6407151"/>
              <a:gd name="connsiteX6198" fmla="*/ 2144024 w 11737976"/>
              <a:gd name="connsiteY6198" fmla="*/ 3501079 h 6407151"/>
              <a:gd name="connsiteX6199" fmla="*/ 2144938 w 11737976"/>
              <a:gd name="connsiteY6199" fmla="*/ 3497159 h 6407151"/>
              <a:gd name="connsiteX6200" fmla="*/ 2143138 w 11737976"/>
              <a:gd name="connsiteY6200" fmla="*/ 3491678 h 6407151"/>
              <a:gd name="connsiteX6201" fmla="*/ 2079457 w 11737976"/>
              <a:gd name="connsiteY6201" fmla="*/ 3485974 h 6407151"/>
              <a:gd name="connsiteX6202" fmla="*/ 2078027 w 11737976"/>
              <a:gd name="connsiteY6202" fmla="*/ 3490034 h 6407151"/>
              <a:gd name="connsiteX6203" fmla="*/ 2087470 w 11737976"/>
              <a:gd name="connsiteY6203" fmla="*/ 3493361 h 6407151"/>
              <a:gd name="connsiteX6204" fmla="*/ 2086040 w 11737976"/>
              <a:gd name="connsiteY6204" fmla="*/ 3497419 h 6407151"/>
              <a:gd name="connsiteX6205" fmla="*/ 2095484 w 11737976"/>
              <a:gd name="connsiteY6205" fmla="*/ 3500746 h 6407151"/>
              <a:gd name="connsiteX6206" fmla="*/ 2106361 w 11737976"/>
              <a:gd name="connsiteY6206" fmla="*/ 3500016 h 6407151"/>
              <a:gd name="connsiteX6207" fmla="*/ 2097451 w 11737976"/>
              <a:gd name="connsiteY6207" fmla="*/ 3495164 h 6407151"/>
              <a:gd name="connsiteX6208" fmla="*/ 2087470 w 11737976"/>
              <a:gd name="connsiteY6208" fmla="*/ 3493361 h 6407151"/>
              <a:gd name="connsiteX6209" fmla="*/ 2088900 w 11737976"/>
              <a:gd name="connsiteY6209" fmla="*/ 3489300 h 6407151"/>
              <a:gd name="connsiteX6210" fmla="*/ 2079457 w 11737976"/>
              <a:gd name="connsiteY6210" fmla="*/ 3485974 h 6407151"/>
              <a:gd name="connsiteX6211" fmla="*/ 1988463 w 11737976"/>
              <a:gd name="connsiteY6211" fmla="*/ 3484336 h 6407151"/>
              <a:gd name="connsiteX6212" fmla="*/ 1985841 w 11737976"/>
              <a:gd name="connsiteY6212" fmla="*/ 3491778 h 6407151"/>
              <a:gd name="connsiteX6213" fmla="*/ 2036737 w 11737976"/>
              <a:gd name="connsiteY6213" fmla="*/ 3505526 h 6407151"/>
              <a:gd name="connsiteX6214" fmla="*/ 2038047 w 11737976"/>
              <a:gd name="connsiteY6214" fmla="*/ 3501805 h 6407151"/>
              <a:gd name="connsiteX6215" fmla="*/ 1988463 w 11737976"/>
              <a:gd name="connsiteY6215" fmla="*/ 3484336 h 6407151"/>
              <a:gd name="connsiteX6216" fmla="*/ 2579336 w 11737976"/>
              <a:gd name="connsiteY6216" fmla="*/ 3481179 h 6407151"/>
              <a:gd name="connsiteX6217" fmla="*/ 2589266 w 11737976"/>
              <a:gd name="connsiteY6217" fmla="*/ 3484677 h 6407151"/>
              <a:gd name="connsiteX6218" fmla="*/ 2576336 w 11737976"/>
              <a:gd name="connsiteY6218" fmla="*/ 3489694 h 6407151"/>
              <a:gd name="connsiteX6219" fmla="*/ 2579336 w 11737976"/>
              <a:gd name="connsiteY6219" fmla="*/ 3481179 h 6407151"/>
              <a:gd name="connsiteX6220" fmla="*/ 2425824 w 11737976"/>
              <a:gd name="connsiteY6220" fmla="*/ 3476188 h 6407151"/>
              <a:gd name="connsiteX6221" fmla="*/ 2424412 w 11737976"/>
              <a:gd name="connsiteY6221" fmla="*/ 3480193 h 6407151"/>
              <a:gd name="connsiteX6222" fmla="*/ 2410438 w 11737976"/>
              <a:gd name="connsiteY6222" fmla="*/ 3488778 h 6407151"/>
              <a:gd name="connsiteX6223" fmla="*/ 2452222 w 11737976"/>
              <a:gd name="connsiteY6223" fmla="*/ 3494492 h 6407151"/>
              <a:gd name="connsiteX6224" fmla="*/ 2425824 w 11737976"/>
              <a:gd name="connsiteY6224" fmla="*/ 3476188 h 6407151"/>
              <a:gd name="connsiteX6225" fmla="*/ 2250295 w 11737976"/>
              <a:gd name="connsiteY6225" fmla="*/ 3475689 h 6407151"/>
              <a:gd name="connsiteX6226" fmla="*/ 2247754 w 11737976"/>
              <a:gd name="connsiteY6226" fmla="*/ 3482905 h 6407151"/>
              <a:gd name="connsiteX6227" fmla="*/ 2266641 w 11737976"/>
              <a:gd name="connsiteY6227" fmla="*/ 3489559 h 6407151"/>
              <a:gd name="connsiteX6228" fmla="*/ 2272090 w 11737976"/>
              <a:gd name="connsiteY6228" fmla="*/ 3485395 h 6407151"/>
              <a:gd name="connsiteX6229" fmla="*/ 2273486 w 11737976"/>
              <a:gd name="connsiteY6229" fmla="*/ 3482845 h 6407151"/>
              <a:gd name="connsiteX6230" fmla="*/ 2270454 w 11737976"/>
              <a:gd name="connsiteY6230" fmla="*/ 3478735 h 6407151"/>
              <a:gd name="connsiteX6231" fmla="*/ 2250295 w 11737976"/>
              <a:gd name="connsiteY6231" fmla="*/ 3475689 h 6407151"/>
              <a:gd name="connsiteX6232" fmla="*/ 1767074 w 11737976"/>
              <a:gd name="connsiteY6232" fmla="*/ 3467181 h 6407151"/>
              <a:gd name="connsiteX6233" fmla="*/ 1770581 w 11737976"/>
              <a:gd name="connsiteY6233" fmla="*/ 3469938 h 6407151"/>
              <a:gd name="connsiteX6234" fmla="*/ 1771535 w 11737976"/>
              <a:gd name="connsiteY6234" fmla="*/ 3467231 h 6407151"/>
              <a:gd name="connsiteX6235" fmla="*/ 1767074 w 11737976"/>
              <a:gd name="connsiteY6235" fmla="*/ 3467181 h 6407151"/>
              <a:gd name="connsiteX6236" fmla="*/ 2119694 w 11737976"/>
              <a:gd name="connsiteY6236" fmla="*/ 3466688 h 6407151"/>
              <a:gd name="connsiteX6237" fmla="*/ 2108467 w 11737976"/>
              <a:gd name="connsiteY6237" fmla="*/ 3466916 h 6407151"/>
              <a:gd name="connsiteX6238" fmla="*/ 2107156 w 11737976"/>
              <a:gd name="connsiteY6238" fmla="*/ 3470636 h 6407151"/>
              <a:gd name="connsiteX6239" fmla="*/ 2083390 w 11737976"/>
              <a:gd name="connsiteY6239" fmla="*/ 3474811 h 6407151"/>
              <a:gd name="connsiteX6240" fmla="*/ 2109209 w 11737976"/>
              <a:gd name="connsiteY6240" fmla="*/ 3496453 h 6407151"/>
              <a:gd name="connsiteX6241" fmla="*/ 2117073 w 11737976"/>
              <a:gd name="connsiteY6241" fmla="*/ 3474129 h 6407151"/>
              <a:gd name="connsiteX6242" fmla="*/ 2129611 w 11737976"/>
              <a:gd name="connsiteY6242" fmla="*/ 3470182 h 6407151"/>
              <a:gd name="connsiteX6243" fmla="*/ 2119694 w 11737976"/>
              <a:gd name="connsiteY6243" fmla="*/ 3466688 h 6407151"/>
              <a:gd name="connsiteX6244" fmla="*/ 1505640 w 11737976"/>
              <a:gd name="connsiteY6244" fmla="*/ 3464816 h 6407151"/>
              <a:gd name="connsiteX6245" fmla="*/ 1513405 w 11737976"/>
              <a:gd name="connsiteY6245" fmla="*/ 3476677 h 6407151"/>
              <a:gd name="connsiteX6246" fmla="*/ 1519356 w 11737976"/>
              <a:gd name="connsiteY6246" fmla="*/ 3472499 h 6407151"/>
              <a:gd name="connsiteX6247" fmla="*/ 1520501 w 11737976"/>
              <a:gd name="connsiteY6247" fmla="*/ 3470836 h 6407151"/>
              <a:gd name="connsiteX6248" fmla="*/ 1516264 w 11737976"/>
              <a:gd name="connsiteY6248" fmla="*/ 3468559 h 6407151"/>
              <a:gd name="connsiteX6249" fmla="*/ 1505640 w 11737976"/>
              <a:gd name="connsiteY6249" fmla="*/ 3464816 h 6407151"/>
              <a:gd name="connsiteX6250" fmla="*/ 2253761 w 11737976"/>
              <a:gd name="connsiteY6250" fmla="*/ 3458868 h 6407151"/>
              <a:gd name="connsiteX6251" fmla="*/ 2240421 w 11737976"/>
              <a:gd name="connsiteY6251" fmla="*/ 3462828 h 6407151"/>
              <a:gd name="connsiteX6252" fmla="*/ 2252404 w 11737976"/>
              <a:gd name="connsiteY6252" fmla="*/ 3462719 h 6407151"/>
              <a:gd name="connsiteX6253" fmla="*/ 2253761 w 11737976"/>
              <a:gd name="connsiteY6253" fmla="*/ 3458868 h 6407151"/>
              <a:gd name="connsiteX6254" fmla="*/ 1476486 w 11737976"/>
              <a:gd name="connsiteY6254" fmla="*/ 3451504 h 6407151"/>
              <a:gd name="connsiteX6255" fmla="*/ 1475194 w 11737976"/>
              <a:gd name="connsiteY6255" fmla="*/ 3455176 h 6407151"/>
              <a:gd name="connsiteX6256" fmla="*/ 1472605 w 11737976"/>
              <a:gd name="connsiteY6256" fmla="*/ 3462520 h 6407151"/>
              <a:gd name="connsiteX6257" fmla="*/ 1471312 w 11737976"/>
              <a:gd name="connsiteY6257" fmla="*/ 3466193 h 6407151"/>
              <a:gd name="connsiteX6258" fmla="*/ 1464160 w 11737976"/>
              <a:gd name="connsiteY6258" fmla="*/ 3455416 h 6407151"/>
              <a:gd name="connsiteX6259" fmla="*/ 1460278 w 11737976"/>
              <a:gd name="connsiteY6259" fmla="*/ 3466434 h 6407151"/>
              <a:gd name="connsiteX6260" fmla="*/ 1479758 w 11737976"/>
              <a:gd name="connsiteY6260" fmla="*/ 3473297 h 6407151"/>
              <a:gd name="connsiteX6261" fmla="*/ 1478464 w 11737976"/>
              <a:gd name="connsiteY6261" fmla="*/ 3476971 h 6407151"/>
              <a:gd name="connsiteX6262" fmla="*/ 1486911 w 11737976"/>
              <a:gd name="connsiteY6262" fmla="*/ 3484073 h 6407151"/>
              <a:gd name="connsiteX6263" fmla="*/ 1489498 w 11737976"/>
              <a:gd name="connsiteY6263" fmla="*/ 3476728 h 6407151"/>
              <a:gd name="connsiteX6264" fmla="*/ 1488766 w 11737976"/>
              <a:gd name="connsiteY6264" fmla="*/ 3474922 h 6407151"/>
              <a:gd name="connsiteX6265" fmla="*/ 1479758 w 11737976"/>
              <a:gd name="connsiteY6265" fmla="*/ 3473297 h 6407151"/>
              <a:gd name="connsiteX6266" fmla="*/ 1481052 w 11737976"/>
              <a:gd name="connsiteY6266" fmla="*/ 3469625 h 6407151"/>
              <a:gd name="connsiteX6267" fmla="*/ 1482347 w 11737976"/>
              <a:gd name="connsiteY6267" fmla="*/ 3465952 h 6407151"/>
              <a:gd name="connsiteX6268" fmla="*/ 1487454 w 11737976"/>
              <a:gd name="connsiteY6268" fmla="*/ 3464075 h 6407151"/>
              <a:gd name="connsiteX6269" fmla="*/ 1487205 w 11737976"/>
              <a:gd name="connsiteY6269" fmla="*/ 3459922 h 6407151"/>
              <a:gd name="connsiteX6270" fmla="*/ 1476486 w 11737976"/>
              <a:gd name="connsiteY6270" fmla="*/ 3451504 h 6407151"/>
              <a:gd name="connsiteX6271" fmla="*/ 1498827 w 11737976"/>
              <a:gd name="connsiteY6271" fmla="*/ 3450247 h 6407151"/>
              <a:gd name="connsiteX6272" fmla="*/ 1505638 w 11737976"/>
              <a:gd name="connsiteY6272" fmla="*/ 3464815 h 6407151"/>
              <a:gd name="connsiteX6273" fmla="*/ 1510908 w 11737976"/>
              <a:gd name="connsiteY6273" fmla="*/ 3463630 h 6407151"/>
              <a:gd name="connsiteX6274" fmla="*/ 1510201 w 11737976"/>
              <a:gd name="connsiteY6274" fmla="*/ 3460339 h 6407151"/>
              <a:gd name="connsiteX6275" fmla="*/ 1498827 w 11737976"/>
              <a:gd name="connsiteY6275" fmla="*/ 3450247 h 6407151"/>
              <a:gd name="connsiteX6276" fmla="*/ 2261286 w 11737976"/>
              <a:gd name="connsiteY6276" fmla="*/ 3441664 h 6407151"/>
              <a:gd name="connsiteX6277" fmla="*/ 2247613 w 11737976"/>
              <a:gd name="connsiteY6277" fmla="*/ 3449396 h 6407151"/>
              <a:gd name="connsiteX6278" fmla="*/ 2267091 w 11737976"/>
              <a:gd name="connsiteY6278" fmla="*/ 3456257 h 6407151"/>
              <a:gd name="connsiteX6279" fmla="*/ 2279455 w 11737976"/>
              <a:gd name="connsiteY6279" fmla="*/ 3452247 h 6407151"/>
              <a:gd name="connsiteX6280" fmla="*/ 2280766 w 11737976"/>
              <a:gd name="connsiteY6280" fmla="*/ 3448527 h 6407151"/>
              <a:gd name="connsiteX6281" fmla="*/ 2290506 w 11737976"/>
              <a:gd name="connsiteY6281" fmla="*/ 3451958 h 6407151"/>
              <a:gd name="connsiteX6282" fmla="*/ 2282077 w 11737976"/>
              <a:gd name="connsiteY6282" fmla="*/ 3444805 h 6407151"/>
              <a:gd name="connsiteX6283" fmla="*/ 2271024 w 11737976"/>
              <a:gd name="connsiteY6283" fmla="*/ 3445095 h 6407151"/>
              <a:gd name="connsiteX6284" fmla="*/ 2261286 w 11737976"/>
              <a:gd name="connsiteY6284" fmla="*/ 3441664 h 6407151"/>
              <a:gd name="connsiteX6285" fmla="*/ 2016405 w 11737976"/>
              <a:gd name="connsiteY6285" fmla="*/ 3438919 h 6407151"/>
              <a:gd name="connsiteX6286" fmla="*/ 2049554 w 11737976"/>
              <a:gd name="connsiteY6286" fmla="*/ 3446541 h 6407151"/>
              <a:gd name="connsiteX6287" fmla="*/ 2016405 w 11737976"/>
              <a:gd name="connsiteY6287" fmla="*/ 3438919 h 6407151"/>
              <a:gd name="connsiteX6288" fmla="*/ 1626853 w 11737976"/>
              <a:gd name="connsiteY6288" fmla="*/ 3437175 h 6407151"/>
              <a:gd name="connsiteX6289" fmla="*/ 1651362 w 11737976"/>
              <a:gd name="connsiteY6289" fmla="*/ 3462539 h 6407151"/>
              <a:gd name="connsiteX6290" fmla="*/ 1641445 w 11737976"/>
              <a:gd name="connsiteY6290" fmla="*/ 3459044 h 6407151"/>
              <a:gd name="connsiteX6291" fmla="*/ 1640134 w 11737976"/>
              <a:gd name="connsiteY6291" fmla="*/ 3462767 h 6407151"/>
              <a:gd name="connsiteX6292" fmla="*/ 1650052 w 11737976"/>
              <a:gd name="connsiteY6292" fmla="*/ 3466260 h 6407151"/>
              <a:gd name="connsiteX6293" fmla="*/ 1658657 w 11737976"/>
              <a:gd name="connsiteY6293" fmla="*/ 3473473 h 6407151"/>
              <a:gd name="connsiteX6294" fmla="*/ 1648741 w 11737976"/>
              <a:gd name="connsiteY6294" fmla="*/ 3469979 h 6407151"/>
              <a:gd name="connsiteX6295" fmla="*/ 1647429 w 11737976"/>
              <a:gd name="connsiteY6295" fmla="*/ 3473701 h 6407151"/>
              <a:gd name="connsiteX6296" fmla="*/ 1657346 w 11737976"/>
              <a:gd name="connsiteY6296" fmla="*/ 3477194 h 6407151"/>
              <a:gd name="connsiteX6297" fmla="*/ 1658657 w 11737976"/>
              <a:gd name="connsiteY6297" fmla="*/ 3473473 h 6407151"/>
              <a:gd name="connsiteX6298" fmla="*/ 1675129 w 11737976"/>
              <a:gd name="connsiteY6298" fmla="*/ 3458363 h 6407151"/>
              <a:gd name="connsiteX6299" fmla="*/ 1656605 w 11737976"/>
              <a:gd name="connsiteY6299" fmla="*/ 3447655 h 6407151"/>
              <a:gd name="connsiteX6300" fmla="*/ 1667832 w 11737976"/>
              <a:gd name="connsiteY6300" fmla="*/ 3447427 h 6407151"/>
              <a:gd name="connsiteX6301" fmla="*/ 1657917 w 11737976"/>
              <a:gd name="connsiteY6301" fmla="*/ 3443933 h 6407151"/>
              <a:gd name="connsiteX6302" fmla="*/ 1626853 w 11737976"/>
              <a:gd name="connsiteY6302" fmla="*/ 3437175 h 6407151"/>
              <a:gd name="connsiteX6303" fmla="*/ 1617539 w 11737976"/>
              <a:gd name="connsiteY6303" fmla="*/ 3429709 h 6407151"/>
              <a:gd name="connsiteX6304" fmla="*/ 1622375 w 11737976"/>
              <a:gd name="connsiteY6304" fmla="*/ 3432935 h 6407151"/>
              <a:gd name="connsiteX6305" fmla="*/ 1623440 w 11737976"/>
              <a:gd name="connsiteY6305" fmla="*/ 3433643 h 6407151"/>
              <a:gd name="connsiteX6306" fmla="*/ 1622877 w 11737976"/>
              <a:gd name="connsiteY6306" fmla="*/ 3434157 h 6407151"/>
              <a:gd name="connsiteX6307" fmla="*/ 1627212 w 11737976"/>
              <a:gd name="connsiteY6307" fmla="*/ 3436161 h 6407151"/>
              <a:gd name="connsiteX6308" fmla="*/ 1623440 w 11737976"/>
              <a:gd name="connsiteY6308" fmla="*/ 3433643 h 6407151"/>
              <a:gd name="connsiteX6309" fmla="*/ 1623704 w 11737976"/>
              <a:gd name="connsiteY6309" fmla="*/ 3433403 h 6407151"/>
              <a:gd name="connsiteX6310" fmla="*/ 1628166 w 11737976"/>
              <a:gd name="connsiteY6310" fmla="*/ 3433453 h 6407151"/>
              <a:gd name="connsiteX6311" fmla="*/ 1617539 w 11737976"/>
              <a:gd name="connsiteY6311" fmla="*/ 3429709 h 6407151"/>
              <a:gd name="connsiteX6312" fmla="*/ 1663172 w 11737976"/>
              <a:gd name="connsiteY6312" fmla="*/ 3424493 h 6407151"/>
              <a:gd name="connsiteX6313" fmla="*/ 1653705 w 11737976"/>
              <a:gd name="connsiteY6313" fmla="*/ 3428764 h 6407151"/>
              <a:gd name="connsiteX6314" fmla="*/ 1661981 w 11737976"/>
              <a:gd name="connsiteY6314" fmla="*/ 3427876 h 6407151"/>
              <a:gd name="connsiteX6315" fmla="*/ 1663172 w 11737976"/>
              <a:gd name="connsiteY6315" fmla="*/ 3424493 h 6407151"/>
              <a:gd name="connsiteX6316" fmla="*/ 1376706 w 11737976"/>
              <a:gd name="connsiteY6316" fmla="*/ 3423956 h 6407151"/>
              <a:gd name="connsiteX6317" fmla="*/ 1384130 w 11737976"/>
              <a:gd name="connsiteY6317" fmla="*/ 3431135 h 6407151"/>
              <a:gd name="connsiteX6318" fmla="*/ 1394415 w 11737976"/>
              <a:gd name="connsiteY6318" fmla="*/ 3430196 h 6407151"/>
              <a:gd name="connsiteX6319" fmla="*/ 1386096 w 11737976"/>
              <a:gd name="connsiteY6319" fmla="*/ 3425553 h 6407151"/>
              <a:gd name="connsiteX6320" fmla="*/ 1376706 w 11737976"/>
              <a:gd name="connsiteY6320" fmla="*/ 3423956 h 6407151"/>
              <a:gd name="connsiteX6321" fmla="*/ 1614517 w 11737976"/>
              <a:gd name="connsiteY6321" fmla="*/ 3411916 h 6407151"/>
              <a:gd name="connsiteX6322" fmla="*/ 1631025 w 11737976"/>
              <a:gd name="connsiteY6322" fmla="*/ 3425337 h 6407151"/>
              <a:gd name="connsiteX6323" fmla="*/ 1632217 w 11737976"/>
              <a:gd name="connsiteY6323" fmla="*/ 3421953 h 6407151"/>
              <a:gd name="connsiteX6324" fmla="*/ 1614517 w 11737976"/>
              <a:gd name="connsiteY6324" fmla="*/ 3411916 h 6407151"/>
              <a:gd name="connsiteX6325" fmla="*/ 1470353 w 11737976"/>
              <a:gd name="connsiteY6325" fmla="*/ 3406756 h 6407151"/>
              <a:gd name="connsiteX6326" fmla="*/ 1457185 w 11737976"/>
              <a:gd name="connsiteY6326" fmla="*/ 3410231 h 6407151"/>
              <a:gd name="connsiteX6327" fmla="*/ 1477166 w 11737976"/>
              <a:gd name="connsiteY6327" fmla="*/ 3421323 h 6407151"/>
              <a:gd name="connsiteX6328" fmla="*/ 1491606 w 11737976"/>
              <a:gd name="connsiteY6328" fmla="*/ 3414243 h 6407151"/>
              <a:gd name="connsiteX6329" fmla="*/ 1470353 w 11737976"/>
              <a:gd name="connsiteY6329" fmla="*/ 3406756 h 6407151"/>
              <a:gd name="connsiteX6330" fmla="*/ 7907965 w 11737976"/>
              <a:gd name="connsiteY6330" fmla="*/ 3406076 h 6407151"/>
              <a:gd name="connsiteX6331" fmla="*/ 7906950 w 11737976"/>
              <a:gd name="connsiteY6331" fmla="*/ 3407739 h 6407151"/>
              <a:gd name="connsiteX6332" fmla="*/ 7898101 w 11737976"/>
              <a:gd name="connsiteY6332" fmla="*/ 3412772 h 6407151"/>
              <a:gd name="connsiteX6333" fmla="*/ 7898093 w 11737976"/>
              <a:gd name="connsiteY6333" fmla="*/ 3416624 h 6407151"/>
              <a:gd name="connsiteX6334" fmla="*/ 7907676 w 11737976"/>
              <a:gd name="connsiteY6334" fmla="*/ 3416005 h 6407151"/>
              <a:gd name="connsiteX6335" fmla="*/ 7907965 w 11737976"/>
              <a:gd name="connsiteY6335" fmla="*/ 3406076 h 6407151"/>
              <a:gd name="connsiteX6336" fmla="*/ 2441593 w 11737976"/>
              <a:gd name="connsiteY6336" fmla="*/ 3400343 h 6407151"/>
              <a:gd name="connsiteX6337" fmla="*/ 2458216 w 11737976"/>
              <a:gd name="connsiteY6337" fmla="*/ 3409664 h 6407151"/>
              <a:gd name="connsiteX6338" fmla="*/ 2441593 w 11737976"/>
              <a:gd name="connsiteY6338" fmla="*/ 3400343 h 6407151"/>
              <a:gd name="connsiteX6339" fmla="*/ 2020398 w 11737976"/>
              <a:gd name="connsiteY6339" fmla="*/ 3393684 h 6407151"/>
              <a:gd name="connsiteX6340" fmla="*/ 2018967 w 11737976"/>
              <a:gd name="connsiteY6340" fmla="*/ 3397745 h 6407151"/>
              <a:gd name="connsiteX6341" fmla="*/ 2028165 w 11737976"/>
              <a:gd name="connsiteY6341" fmla="*/ 3405547 h 6407151"/>
              <a:gd name="connsiteX6342" fmla="*/ 2029595 w 11737976"/>
              <a:gd name="connsiteY6342" fmla="*/ 3401487 h 6407151"/>
              <a:gd name="connsiteX6343" fmla="*/ 2031024 w 11737976"/>
              <a:gd name="connsiteY6343" fmla="*/ 3397429 h 6407151"/>
              <a:gd name="connsiteX6344" fmla="*/ 2020398 w 11737976"/>
              <a:gd name="connsiteY6344" fmla="*/ 3393684 h 6407151"/>
              <a:gd name="connsiteX6345" fmla="*/ 1618991 w 11737976"/>
              <a:gd name="connsiteY6345" fmla="*/ 3391691 h 6407151"/>
              <a:gd name="connsiteX6346" fmla="*/ 1616447 w 11737976"/>
              <a:gd name="connsiteY6346" fmla="*/ 3398908 h 6407151"/>
              <a:gd name="connsiteX6347" fmla="*/ 1647469 w 11737976"/>
              <a:gd name="connsiteY6347" fmla="*/ 3405780 h 6407151"/>
              <a:gd name="connsiteX6348" fmla="*/ 1656115 w 11737976"/>
              <a:gd name="connsiteY6348" fmla="*/ 3412883 h 6407151"/>
              <a:gd name="connsiteX6349" fmla="*/ 1666031 w 11737976"/>
              <a:gd name="connsiteY6349" fmla="*/ 3416377 h 6407151"/>
              <a:gd name="connsiteX6350" fmla="*/ 1667303 w 11737976"/>
              <a:gd name="connsiteY6350" fmla="*/ 3412767 h 6407151"/>
              <a:gd name="connsiteX6351" fmla="*/ 1657386 w 11737976"/>
              <a:gd name="connsiteY6351" fmla="*/ 3409274 h 6407151"/>
              <a:gd name="connsiteX6352" fmla="*/ 1640095 w 11737976"/>
              <a:gd name="connsiteY6352" fmla="*/ 3395071 h 6407151"/>
              <a:gd name="connsiteX6353" fmla="*/ 1618991 w 11737976"/>
              <a:gd name="connsiteY6353" fmla="*/ 3391691 h 6407151"/>
              <a:gd name="connsiteX6354" fmla="*/ 2156545 w 11737976"/>
              <a:gd name="connsiteY6354" fmla="*/ 3391459 h 6407151"/>
              <a:gd name="connsiteX6355" fmla="*/ 2155116 w 11737976"/>
              <a:gd name="connsiteY6355" fmla="*/ 3395518 h 6407151"/>
              <a:gd name="connsiteX6356" fmla="*/ 2165743 w 11737976"/>
              <a:gd name="connsiteY6356" fmla="*/ 3399262 h 6407151"/>
              <a:gd name="connsiteX6357" fmla="*/ 2167174 w 11737976"/>
              <a:gd name="connsiteY6357" fmla="*/ 3395203 h 6407151"/>
              <a:gd name="connsiteX6358" fmla="*/ 2156545 w 11737976"/>
              <a:gd name="connsiteY6358" fmla="*/ 3391459 h 6407151"/>
              <a:gd name="connsiteX6359" fmla="*/ 1487911 w 11737976"/>
              <a:gd name="connsiteY6359" fmla="*/ 3387999 h 6407151"/>
              <a:gd name="connsiteX6360" fmla="*/ 1476931 w 11737976"/>
              <a:gd name="connsiteY6360" fmla="*/ 3388085 h 6407151"/>
              <a:gd name="connsiteX6361" fmla="*/ 1473213 w 11737976"/>
              <a:gd name="connsiteY6361" fmla="*/ 3398638 h 6407151"/>
              <a:gd name="connsiteX6362" fmla="*/ 1502433 w 11737976"/>
              <a:gd name="connsiteY6362" fmla="*/ 3408932 h 6407151"/>
              <a:gd name="connsiteX6363" fmla="*/ 1504911 w 11737976"/>
              <a:gd name="connsiteY6363" fmla="*/ 3401897 h 6407151"/>
              <a:gd name="connsiteX6364" fmla="*/ 1495171 w 11737976"/>
              <a:gd name="connsiteY6364" fmla="*/ 3398465 h 6407151"/>
              <a:gd name="connsiteX6365" fmla="*/ 1515892 w 11737976"/>
              <a:gd name="connsiteY6365" fmla="*/ 3401810 h 6407151"/>
              <a:gd name="connsiteX6366" fmla="*/ 1518371 w 11737976"/>
              <a:gd name="connsiteY6366" fmla="*/ 3394773 h 6407151"/>
              <a:gd name="connsiteX6367" fmla="*/ 1487911 w 11737976"/>
              <a:gd name="connsiteY6367" fmla="*/ 3387999 h 6407151"/>
              <a:gd name="connsiteX6368" fmla="*/ 2243052 w 11737976"/>
              <a:gd name="connsiteY6368" fmla="*/ 3387552 h 6407151"/>
              <a:gd name="connsiteX6369" fmla="*/ 2262944 w 11737976"/>
              <a:gd name="connsiteY6369" fmla="*/ 3398891 h 6407151"/>
              <a:gd name="connsiteX6370" fmla="*/ 2264302 w 11737976"/>
              <a:gd name="connsiteY6370" fmla="*/ 3395040 h 6407151"/>
              <a:gd name="connsiteX6371" fmla="*/ 2243052 w 11737976"/>
              <a:gd name="connsiteY6371" fmla="*/ 3387552 h 6407151"/>
              <a:gd name="connsiteX6372" fmla="*/ 2159662 w 11737976"/>
              <a:gd name="connsiteY6372" fmla="*/ 3386853 h 6407151"/>
              <a:gd name="connsiteX6373" fmla="*/ 2157737 w 11737976"/>
              <a:gd name="connsiteY6373" fmla="*/ 3388077 h 6407151"/>
              <a:gd name="connsiteX6374" fmla="*/ 2168364 w 11737976"/>
              <a:gd name="connsiteY6374" fmla="*/ 3391820 h 6407151"/>
              <a:gd name="connsiteX6375" fmla="*/ 2169557 w 11737976"/>
              <a:gd name="connsiteY6375" fmla="*/ 3388437 h 6407151"/>
              <a:gd name="connsiteX6376" fmla="*/ 2159662 w 11737976"/>
              <a:gd name="connsiteY6376" fmla="*/ 3386853 h 6407151"/>
              <a:gd name="connsiteX6377" fmla="*/ 2202605 w 11737976"/>
              <a:gd name="connsiteY6377" fmla="*/ 3382288 h 6407151"/>
              <a:gd name="connsiteX6378" fmla="*/ 2199749 w 11737976"/>
              <a:gd name="connsiteY6378" fmla="*/ 3386154 h 6407151"/>
              <a:gd name="connsiteX6379" fmla="*/ 2210375 w 11737976"/>
              <a:gd name="connsiteY6379" fmla="*/ 3389897 h 6407151"/>
              <a:gd name="connsiteX6380" fmla="*/ 2202605 w 11737976"/>
              <a:gd name="connsiteY6380" fmla="*/ 3382288 h 6407151"/>
              <a:gd name="connsiteX6381" fmla="*/ 2228674 w 11737976"/>
              <a:gd name="connsiteY6381" fmla="*/ 3378845 h 6407151"/>
              <a:gd name="connsiteX6382" fmla="*/ 2192507 w 11737976"/>
              <a:gd name="connsiteY6382" fmla="*/ 3379793 h 6407151"/>
              <a:gd name="connsiteX6383" fmla="*/ 2213758 w 11737976"/>
              <a:gd name="connsiteY6383" fmla="*/ 3387279 h 6407151"/>
              <a:gd name="connsiteX6384" fmla="*/ 2228674 w 11737976"/>
              <a:gd name="connsiteY6384" fmla="*/ 3378845 h 6407151"/>
              <a:gd name="connsiteX6385" fmla="*/ 1603980 w 11737976"/>
              <a:gd name="connsiteY6385" fmla="*/ 3377786 h 6407151"/>
              <a:gd name="connsiteX6386" fmla="*/ 1611405 w 11737976"/>
              <a:gd name="connsiteY6386" fmla="*/ 3384965 h 6407151"/>
              <a:gd name="connsiteX6387" fmla="*/ 1620261 w 11737976"/>
              <a:gd name="connsiteY6387" fmla="*/ 3388085 h 6407151"/>
              <a:gd name="connsiteX6388" fmla="*/ 1621691 w 11737976"/>
              <a:gd name="connsiteY6388" fmla="*/ 3384025 h 6407151"/>
              <a:gd name="connsiteX6389" fmla="*/ 1612835 w 11737976"/>
              <a:gd name="connsiteY6389" fmla="*/ 3380905 h 6407151"/>
              <a:gd name="connsiteX6390" fmla="*/ 1603980 w 11737976"/>
              <a:gd name="connsiteY6390" fmla="*/ 3377786 h 6407151"/>
              <a:gd name="connsiteX6391" fmla="*/ 1532981 w 11737976"/>
              <a:gd name="connsiteY6391" fmla="*/ 3373425 h 6407151"/>
              <a:gd name="connsiteX6392" fmla="*/ 1547723 w 11737976"/>
              <a:gd name="connsiteY6392" fmla="*/ 3379260 h 6407151"/>
              <a:gd name="connsiteX6393" fmla="*/ 1532981 w 11737976"/>
              <a:gd name="connsiteY6393" fmla="*/ 3373425 h 6407151"/>
              <a:gd name="connsiteX6394" fmla="*/ 2275257 w 11737976"/>
              <a:gd name="connsiteY6394" fmla="*/ 3370921 h 6407151"/>
              <a:gd name="connsiteX6395" fmla="*/ 2272874 w 11737976"/>
              <a:gd name="connsiteY6395" fmla="*/ 3377686 h 6407151"/>
              <a:gd name="connsiteX6396" fmla="*/ 2278051 w 11737976"/>
              <a:gd name="connsiteY6396" fmla="*/ 3375707 h 6407151"/>
              <a:gd name="connsiteX6397" fmla="*/ 2279033 w 11737976"/>
              <a:gd name="connsiteY6397" fmla="*/ 3374509 h 6407151"/>
              <a:gd name="connsiteX6398" fmla="*/ 2275257 w 11737976"/>
              <a:gd name="connsiteY6398" fmla="*/ 3370921 h 6407151"/>
              <a:gd name="connsiteX6399" fmla="*/ 1572103 w 11737976"/>
              <a:gd name="connsiteY6399" fmla="*/ 3366556 h 6407151"/>
              <a:gd name="connsiteX6400" fmla="*/ 1579870 w 11737976"/>
              <a:gd name="connsiteY6400" fmla="*/ 3378418 h 6407151"/>
              <a:gd name="connsiteX6401" fmla="*/ 1582730 w 11737976"/>
              <a:gd name="connsiteY6401" fmla="*/ 3370300 h 6407151"/>
              <a:gd name="connsiteX6402" fmla="*/ 1572103 w 11737976"/>
              <a:gd name="connsiteY6402" fmla="*/ 3366556 h 6407151"/>
              <a:gd name="connsiteX6403" fmla="*/ 1609437 w 11737976"/>
              <a:gd name="connsiteY6403" fmla="*/ 3365829 h 6407151"/>
              <a:gd name="connsiteX6404" fmla="*/ 1606365 w 11737976"/>
              <a:gd name="connsiteY6404" fmla="*/ 3371021 h 6407151"/>
              <a:gd name="connsiteX6405" fmla="*/ 1622182 w 11737976"/>
              <a:gd name="connsiteY6405" fmla="*/ 3372030 h 6407151"/>
              <a:gd name="connsiteX6406" fmla="*/ 1618078 w 11737976"/>
              <a:gd name="connsiteY6406" fmla="*/ 3366023 h 6407151"/>
              <a:gd name="connsiteX6407" fmla="*/ 1609437 w 11737976"/>
              <a:gd name="connsiteY6407" fmla="*/ 3365829 h 6407151"/>
              <a:gd name="connsiteX6408" fmla="*/ 2177660 w 11737976"/>
              <a:gd name="connsiteY6408" fmla="*/ 3365436 h 6407151"/>
              <a:gd name="connsiteX6409" fmla="*/ 2176230 w 11737976"/>
              <a:gd name="connsiteY6409" fmla="*/ 3369495 h 6407151"/>
              <a:gd name="connsiteX6410" fmla="*/ 2175515 w 11737976"/>
              <a:gd name="connsiteY6410" fmla="*/ 3371523 h 6407151"/>
              <a:gd name="connsiteX6411" fmla="*/ 2175234 w 11737976"/>
              <a:gd name="connsiteY6411" fmla="*/ 3372320 h 6407151"/>
              <a:gd name="connsiteX6412" fmla="*/ 2173046 w 11737976"/>
              <a:gd name="connsiteY6412" fmla="*/ 3371549 h 6407151"/>
              <a:gd name="connsiteX6413" fmla="*/ 2171418 w 11737976"/>
              <a:gd name="connsiteY6413" fmla="*/ 3376173 h 6407151"/>
              <a:gd name="connsiteX6414" fmla="*/ 2178429 w 11737976"/>
              <a:gd name="connsiteY6414" fmla="*/ 3376045 h 6407151"/>
              <a:gd name="connsiteX6415" fmla="*/ 2179223 w 11737976"/>
              <a:gd name="connsiteY6415" fmla="*/ 3375111 h 6407151"/>
              <a:gd name="connsiteX6416" fmla="*/ 2180113 w 11737976"/>
              <a:gd name="connsiteY6416" fmla="*/ 3375425 h 6407151"/>
              <a:gd name="connsiteX6417" fmla="*/ 2185426 w 11737976"/>
              <a:gd name="connsiteY6417" fmla="*/ 3377296 h 6407151"/>
              <a:gd name="connsiteX6418" fmla="*/ 2186855 w 11737976"/>
              <a:gd name="connsiteY6418" fmla="*/ 3373238 h 6407151"/>
              <a:gd name="connsiteX6419" fmla="*/ 2188286 w 11737976"/>
              <a:gd name="connsiteY6419" fmla="*/ 3369179 h 6407151"/>
              <a:gd name="connsiteX6420" fmla="*/ 2177660 w 11737976"/>
              <a:gd name="connsiteY6420" fmla="*/ 3365436 h 6407151"/>
              <a:gd name="connsiteX6421" fmla="*/ 1537611 w 11737976"/>
              <a:gd name="connsiteY6421" fmla="*/ 3361344 h 6407151"/>
              <a:gd name="connsiteX6422" fmla="*/ 1529332 w 11737976"/>
              <a:gd name="connsiteY6422" fmla="*/ 3363656 h 6407151"/>
              <a:gd name="connsiteX6423" fmla="*/ 1550583 w 11737976"/>
              <a:gd name="connsiteY6423" fmla="*/ 3371142 h 6407151"/>
              <a:gd name="connsiteX6424" fmla="*/ 1552966 w 11737976"/>
              <a:gd name="connsiteY6424" fmla="*/ 3364376 h 6407151"/>
              <a:gd name="connsiteX6425" fmla="*/ 1537611 w 11737976"/>
              <a:gd name="connsiteY6425" fmla="*/ 3361344 h 6407151"/>
              <a:gd name="connsiteX6426" fmla="*/ 2043892 w 11737976"/>
              <a:gd name="connsiteY6426" fmla="*/ 3360897 h 6407151"/>
              <a:gd name="connsiteX6427" fmla="*/ 2046890 w 11737976"/>
              <a:gd name="connsiteY6427" fmla="*/ 3386289 h 6407151"/>
              <a:gd name="connsiteX6428" fmla="*/ 2051975 w 11737976"/>
              <a:gd name="connsiteY6428" fmla="*/ 3371857 h 6407151"/>
              <a:gd name="connsiteX6429" fmla="*/ 2062602 w 11737976"/>
              <a:gd name="connsiteY6429" fmla="*/ 3375600 h 6407151"/>
              <a:gd name="connsiteX6430" fmla="*/ 2063872 w 11737976"/>
              <a:gd name="connsiteY6430" fmla="*/ 3371993 h 6407151"/>
              <a:gd name="connsiteX6431" fmla="*/ 2043892 w 11737976"/>
              <a:gd name="connsiteY6431" fmla="*/ 3360897 h 6407151"/>
              <a:gd name="connsiteX6432" fmla="*/ 2213617 w 11737976"/>
              <a:gd name="connsiteY6432" fmla="*/ 3353770 h 6407151"/>
              <a:gd name="connsiteX6433" fmla="*/ 2212664 w 11737976"/>
              <a:gd name="connsiteY6433" fmla="*/ 3356476 h 6407151"/>
              <a:gd name="connsiteX6434" fmla="*/ 2223291 w 11737976"/>
              <a:gd name="connsiteY6434" fmla="*/ 3360219 h 6407151"/>
              <a:gd name="connsiteX6435" fmla="*/ 2224244 w 11737976"/>
              <a:gd name="connsiteY6435" fmla="*/ 3357512 h 6407151"/>
              <a:gd name="connsiteX6436" fmla="*/ 2213617 w 11737976"/>
              <a:gd name="connsiteY6436" fmla="*/ 3353770 h 6407151"/>
              <a:gd name="connsiteX6437" fmla="*/ 1377860 w 11737976"/>
              <a:gd name="connsiteY6437" fmla="*/ 3352878 h 6407151"/>
              <a:gd name="connsiteX6438" fmla="*/ 1376429 w 11737976"/>
              <a:gd name="connsiteY6438" fmla="*/ 3356939 h 6407151"/>
              <a:gd name="connsiteX6439" fmla="*/ 1377860 w 11737976"/>
              <a:gd name="connsiteY6439" fmla="*/ 3352878 h 6407151"/>
              <a:gd name="connsiteX6440" fmla="*/ 1657241 w 11737976"/>
              <a:gd name="connsiteY6440" fmla="*/ 3350920 h 6407151"/>
              <a:gd name="connsiteX6441" fmla="*/ 1655811 w 11737976"/>
              <a:gd name="connsiteY6441" fmla="*/ 3354981 h 6407151"/>
              <a:gd name="connsiteX6442" fmla="*/ 1666435 w 11737976"/>
              <a:gd name="connsiteY6442" fmla="*/ 3358723 h 6407151"/>
              <a:gd name="connsiteX6443" fmla="*/ 1677060 w 11737976"/>
              <a:gd name="connsiteY6443" fmla="*/ 3362467 h 6407151"/>
              <a:gd name="connsiteX6444" fmla="*/ 1678491 w 11737976"/>
              <a:gd name="connsiteY6444" fmla="*/ 3358406 h 6407151"/>
              <a:gd name="connsiteX6445" fmla="*/ 1667866 w 11737976"/>
              <a:gd name="connsiteY6445" fmla="*/ 3354663 h 6407151"/>
              <a:gd name="connsiteX6446" fmla="*/ 1657241 w 11737976"/>
              <a:gd name="connsiteY6446" fmla="*/ 3350920 h 6407151"/>
              <a:gd name="connsiteX6447" fmla="*/ 2168389 w 11737976"/>
              <a:gd name="connsiteY6447" fmla="*/ 3350859 h 6407151"/>
              <a:gd name="connsiteX6448" fmla="*/ 2166761 w 11737976"/>
              <a:gd name="connsiteY6448" fmla="*/ 3355481 h 6407151"/>
              <a:gd name="connsiteX6449" fmla="*/ 2179016 w 11737976"/>
              <a:gd name="connsiteY6449" fmla="*/ 3354603 h 6407151"/>
              <a:gd name="connsiteX6450" fmla="*/ 2168389 w 11737976"/>
              <a:gd name="connsiteY6450" fmla="*/ 3350859 h 6407151"/>
              <a:gd name="connsiteX6451" fmla="*/ 2238070 w 11737976"/>
              <a:gd name="connsiteY6451" fmla="*/ 3349346 h 6407151"/>
              <a:gd name="connsiteX6452" fmla="*/ 2241339 w 11737976"/>
              <a:gd name="connsiteY6452" fmla="*/ 3371140 h 6407151"/>
              <a:gd name="connsiteX6453" fmla="*/ 2251080 w 11737976"/>
              <a:gd name="connsiteY6453" fmla="*/ 3374572 h 6407151"/>
              <a:gd name="connsiteX6454" fmla="*/ 2258720 w 11737976"/>
              <a:gd name="connsiteY6454" fmla="*/ 3369394 h 6407151"/>
              <a:gd name="connsiteX6455" fmla="*/ 2259043 w 11737976"/>
              <a:gd name="connsiteY6455" fmla="*/ 3368350 h 6407151"/>
              <a:gd name="connsiteX6456" fmla="*/ 2261274 w 11737976"/>
              <a:gd name="connsiteY6456" fmla="*/ 3369726 h 6407151"/>
              <a:gd name="connsiteX6457" fmla="*/ 2275158 w 11737976"/>
              <a:gd name="connsiteY6457" fmla="*/ 3364226 h 6407151"/>
              <a:gd name="connsiteX6458" fmla="*/ 2259347 w 11737976"/>
              <a:gd name="connsiteY6458" fmla="*/ 3359292 h 6407151"/>
              <a:gd name="connsiteX6459" fmla="*/ 2255254 w 11737976"/>
              <a:gd name="connsiteY6459" fmla="*/ 3353981 h 6407151"/>
              <a:gd name="connsiteX6460" fmla="*/ 2238070 w 11737976"/>
              <a:gd name="connsiteY6460" fmla="*/ 3349346 h 6407151"/>
              <a:gd name="connsiteX6461" fmla="*/ 2391647 w 11737976"/>
              <a:gd name="connsiteY6461" fmla="*/ 3348111 h 6407151"/>
              <a:gd name="connsiteX6462" fmla="*/ 2377054 w 11737976"/>
              <a:gd name="connsiteY6462" fmla="*/ 3357518 h 6407151"/>
              <a:gd name="connsiteX6463" fmla="*/ 2395604 w 11737976"/>
              <a:gd name="connsiteY6463" fmla="*/ 3368902 h 6407151"/>
              <a:gd name="connsiteX6464" fmla="*/ 2367936 w 11737976"/>
              <a:gd name="connsiteY6464" fmla="*/ 3383402 h 6407151"/>
              <a:gd name="connsiteX6465" fmla="*/ 2398958 w 11737976"/>
              <a:gd name="connsiteY6465" fmla="*/ 3423425 h 6407151"/>
              <a:gd name="connsiteX6466" fmla="*/ 2419028 w 11737976"/>
              <a:gd name="connsiteY6466" fmla="*/ 3430496 h 6407151"/>
              <a:gd name="connsiteX6467" fmla="*/ 2425106 w 11737976"/>
              <a:gd name="connsiteY6467" fmla="*/ 3413240 h 6407151"/>
              <a:gd name="connsiteX6468" fmla="*/ 2406556 w 11737976"/>
              <a:gd name="connsiteY6468" fmla="*/ 3401857 h 6407151"/>
              <a:gd name="connsiteX6469" fmla="*/ 2431185 w 11737976"/>
              <a:gd name="connsiteY6469" fmla="*/ 3395986 h 6407151"/>
              <a:gd name="connsiteX6470" fmla="*/ 2428750 w 11737976"/>
              <a:gd name="connsiteY6470" fmla="*/ 3370880 h 6407151"/>
              <a:gd name="connsiteX6471" fmla="*/ 2420234 w 11737976"/>
              <a:gd name="connsiteY6471" fmla="*/ 3363032 h 6407151"/>
              <a:gd name="connsiteX6472" fmla="*/ 2418714 w 11737976"/>
              <a:gd name="connsiteY6472" fmla="*/ 3367346 h 6407151"/>
              <a:gd name="connsiteX6473" fmla="*/ 2391647 w 11737976"/>
              <a:gd name="connsiteY6473" fmla="*/ 3348111 h 6407151"/>
              <a:gd name="connsiteX6474" fmla="*/ 2340572 w 11737976"/>
              <a:gd name="connsiteY6474" fmla="*/ 3343740 h 6407151"/>
              <a:gd name="connsiteX6475" fmla="*/ 2339380 w 11737976"/>
              <a:gd name="connsiteY6475" fmla="*/ 3347122 h 6407151"/>
              <a:gd name="connsiteX6476" fmla="*/ 2351199 w 11737976"/>
              <a:gd name="connsiteY6476" fmla="*/ 3347484 h 6407151"/>
              <a:gd name="connsiteX6477" fmla="*/ 2340572 w 11737976"/>
              <a:gd name="connsiteY6477" fmla="*/ 3343740 h 6407151"/>
              <a:gd name="connsiteX6478" fmla="*/ 2205853 w 11737976"/>
              <a:gd name="connsiteY6478" fmla="*/ 3341908 h 6407151"/>
              <a:gd name="connsiteX6479" fmla="*/ 2204423 w 11737976"/>
              <a:gd name="connsiteY6479" fmla="*/ 3345967 h 6407151"/>
              <a:gd name="connsiteX6480" fmla="*/ 2215049 w 11737976"/>
              <a:gd name="connsiteY6480" fmla="*/ 3349711 h 6407151"/>
              <a:gd name="connsiteX6481" fmla="*/ 2216479 w 11737976"/>
              <a:gd name="connsiteY6481" fmla="*/ 3345651 h 6407151"/>
              <a:gd name="connsiteX6482" fmla="*/ 2205853 w 11737976"/>
              <a:gd name="connsiteY6482" fmla="*/ 3341908 h 6407151"/>
              <a:gd name="connsiteX6483" fmla="*/ 7874324 w 11737976"/>
              <a:gd name="connsiteY6483" fmla="*/ 3340082 h 6407151"/>
              <a:gd name="connsiteX6484" fmla="*/ 7861082 w 11737976"/>
              <a:gd name="connsiteY6484" fmla="*/ 3352138 h 6407151"/>
              <a:gd name="connsiteX6485" fmla="*/ 7874796 w 11737976"/>
              <a:gd name="connsiteY6485" fmla="*/ 3345728 h 6407151"/>
              <a:gd name="connsiteX6486" fmla="*/ 7874324 w 11737976"/>
              <a:gd name="connsiteY6486" fmla="*/ 3340082 h 6407151"/>
              <a:gd name="connsiteX6487" fmla="*/ 1474341 w 11737976"/>
              <a:gd name="connsiteY6487" fmla="*/ 3336678 h 6407151"/>
              <a:gd name="connsiteX6488" fmla="*/ 1482924 w 11737976"/>
              <a:gd name="connsiteY6488" fmla="*/ 3343959 h 6407151"/>
              <a:gd name="connsiteX6489" fmla="*/ 1467667 w 11737976"/>
              <a:gd name="connsiteY6489" fmla="*/ 3355619 h 6407151"/>
              <a:gd name="connsiteX6490" fmla="*/ 1470912 w 11737976"/>
              <a:gd name="connsiteY6490" fmla="*/ 3378054 h 6407151"/>
              <a:gd name="connsiteX6491" fmla="*/ 1508670 w 11737976"/>
              <a:gd name="connsiteY6491" fmla="*/ 3365805 h 6407151"/>
              <a:gd name="connsiteX6492" fmla="*/ 1474341 w 11737976"/>
              <a:gd name="connsiteY6492" fmla="*/ 3336678 h 6407151"/>
              <a:gd name="connsiteX6493" fmla="*/ 2208713 w 11737976"/>
              <a:gd name="connsiteY6493" fmla="*/ 3333790 h 6407151"/>
              <a:gd name="connsiteX6494" fmla="*/ 2217909 w 11737976"/>
              <a:gd name="connsiteY6494" fmla="*/ 3341594 h 6407151"/>
              <a:gd name="connsiteX6495" fmla="*/ 2219339 w 11737976"/>
              <a:gd name="connsiteY6495" fmla="*/ 3337533 h 6407151"/>
              <a:gd name="connsiteX6496" fmla="*/ 2208713 w 11737976"/>
              <a:gd name="connsiteY6496" fmla="*/ 3333790 h 6407151"/>
              <a:gd name="connsiteX6497" fmla="*/ 7820231 w 11737976"/>
              <a:gd name="connsiteY6497" fmla="*/ 3328016 h 6407151"/>
              <a:gd name="connsiteX6498" fmla="*/ 7814016 w 11737976"/>
              <a:gd name="connsiteY6498" fmla="*/ 3334126 h 6407151"/>
              <a:gd name="connsiteX6499" fmla="*/ 7825328 w 11737976"/>
              <a:gd name="connsiteY6499" fmla="*/ 3328609 h 6407151"/>
              <a:gd name="connsiteX6500" fmla="*/ 7820231 w 11737976"/>
              <a:gd name="connsiteY6500" fmla="*/ 3328016 h 6407151"/>
              <a:gd name="connsiteX6501" fmla="*/ 7788421 w 11737976"/>
              <a:gd name="connsiteY6501" fmla="*/ 3327963 h 6407151"/>
              <a:gd name="connsiteX6502" fmla="*/ 7781253 w 11737976"/>
              <a:gd name="connsiteY6502" fmla="*/ 3336034 h 6407151"/>
              <a:gd name="connsiteX6503" fmla="*/ 7789005 w 11737976"/>
              <a:gd name="connsiteY6503" fmla="*/ 3333703 h 6407151"/>
              <a:gd name="connsiteX6504" fmla="*/ 7788421 w 11737976"/>
              <a:gd name="connsiteY6504" fmla="*/ 3327963 h 6407151"/>
              <a:gd name="connsiteX6505" fmla="*/ 1617585 w 11737976"/>
              <a:gd name="connsiteY6505" fmla="*/ 3326456 h 6407151"/>
              <a:gd name="connsiteX6506" fmla="*/ 1609276 w 11737976"/>
              <a:gd name="connsiteY6506" fmla="*/ 3328853 h 6407151"/>
              <a:gd name="connsiteX6507" fmla="*/ 1607942 w 11737976"/>
              <a:gd name="connsiteY6507" fmla="*/ 3332641 h 6407151"/>
              <a:gd name="connsiteX6508" fmla="*/ 1615897 w 11737976"/>
              <a:gd name="connsiteY6508" fmla="*/ 3343959 h 6407151"/>
              <a:gd name="connsiteX6509" fmla="*/ 1631861 w 11737976"/>
              <a:gd name="connsiteY6509" fmla="*/ 3332550 h 6407151"/>
              <a:gd name="connsiteX6510" fmla="*/ 1617585 w 11737976"/>
              <a:gd name="connsiteY6510" fmla="*/ 3326456 h 6407151"/>
              <a:gd name="connsiteX6511" fmla="*/ 1462013 w 11737976"/>
              <a:gd name="connsiteY6511" fmla="*/ 3323780 h 6407151"/>
              <a:gd name="connsiteX6512" fmla="*/ 1455227 w 11737976"/>
              <a:gd name="connsiteY6512" fmla="*/ 3325382 h 6407151"/>
              <a:gd name="connsiteX6513" fmla="*/ 1472938 w 11737976"/>
              <a:gd name="connsiteY6513" fmla="*/ 3331621 h 6407151"/>
              <a:gd name="connsiteX6514" fmla="*/ 1474368 w 11737976"/>
              <a:gd name="connsiteY6514" fmla="*/ 3327562 h 6407151"/>
              <a:gd name="connsiteX6515" fmla="*/ 1462013 w 11737976"/>
              <a:gd name="connsiteY6515" fmla="*/ 3323780 h 6407151"/>
              <a:gd name="connsiteX6516" fmla="*/ 1524495 w 11737976"/>
              <a:gd name="connsiteY6516" fmla="*/ 3320886 h 6407151"/>
              <a:gd name="connsiteX6517" fmla="*/ 1523065 w 11737976"/>
              <a:gd name="connsiteY6517" fmla="*/ 3324946 h 6407151"/>
              <a:gd name="connsiteX6518" fmla="*/ 1530148 w 11737976"/>
              <a:gd name="connsiteY6518" fmla="*/ 3327441 h 6407151"/>
              <a:gd name="connsiteX6519" fmla="*/ 1531578 w 11737976"/>
              <a:gd name="connsiteY6519" fmla="*/ 3323381 h 6407151"/>
              <a:gd name="connsiteX6520" fmla="*/ 1524495 w 11737976"/>
              <a:gd name="connsiteY6520" fmla="*/ 3320886 h 6407151"/>
              <a:gd name="connsiteX6521" fmla="*/ 7801976 w 11737976"/>
              <a:gd name="connsiteY6521" fmla="*/ 3318996 h 6407151"/>
              <a:gd name="connsiteX6522" fmla="*/ 7794147 w 11737976"/>
              <a:gd name="connsiteY6522" fmla="*/ 3325284 h 6407151"/>
              <a:gd name="connsiteX6523" fmla="*/ 7804458 w 11737976"/>
              <a:gd name="connsiteY6523" fmla="*/ 3323770 h 6407151"/>
              <a:gd name="connsiteX6524" fmla="*/ 7801976 w 11737976"/>
              <a:gd name="connsiteY6524" fmla="*/ 3318996 h 6407151"/>
              <a:gd name="connsiteX6525" fmla="*/ 7677278 w 11737976"/>
              <a:gd name="connsiteY6525" fmla="*/ 3314117 h 6407151"/>
              <a:gd name="connsiteX6526" fmla="*/ 7674912 w 11737976"/>
              <a:gd name="connsiteY6526" fmla="*/ 3317876 h 6407151"/>
              <a:gd name="connsiteX6527" fmla="*/ 7678895 w 11737976"/>
              <a:gd name="connsiteY6527" fmla="*/ 3317757 h 6407151"/>
              <a:gd name="connsiteX6528" fmla="*/ 7677278 w 11737976"/>
              <a:gd name="connsiteY6528" fmla="*/ 3314117 h 6407151"/>
              <a:gd name="connsiteX6529" fmla="*/ 7783843 w 11737976"/>
              <a:gd name="connsiteY6529" fmla="*/ 3308911 h 6407151"/>
              <a:gd name="connsiteX6530" fmla="*/ 7771310 w 11737976"/>
              <a:gd name="connsiteY6530" fmla="*/ 3320119 h 6407151"/>
              <a:gd name="connsiteX6531" fmla="*/ 7772000 w 11737976"/>
              <a:gd name="connsiteY6531" fmla="*/ 3328447 h 6407151"/>
              <a:gd name="connsiteX6532" fmla="*/ 7778856 w 11737976"/>
              <a:gd name="connsiteY6532" fmla="*/ 3326678 h 6407151"/>
              <a:gd name="connsiteX6533" fmla="*/ 7784794 w 11737976"/>
              <a:gd name="connsiteY6533" fmla="*/ 3313804 h 6407151"/>
              <a:gd name="connsiteX6534" fmla="*/ 7783843 w 11737976"/>
              <a:gd name="connsiteY6534" fmla="*/ 3308911 h 6407151"/>
              <a:gd name="connsiteX6535" fmla="*/ 7771551 w 11737976"/>
              <a:gd name="connsiteY6535" fmla="*/ 3305010 h 6407151"/>
              <a:gd name="connsiteX6536" fmla="*/ 7766320 w 11737976"/>
              <a:gd name="connsiteY6536" fmla="*/ 3308196 h 6407151"/>
              <a:gd name="connsiteX6537" fmla="*/ 7767890 w 11737976"/>
              <a:gd name="connsiteY6537" fmla="*/ 3311416 h 6407151"/>
              <a:gd name="connsiteX6538" fmla="*/ 7772922 w 11737976"/>
              <a:gd name="connsiteY6538" fmla="*/ 3313934 h 6407151"/>
              <a:gd name="connsiteX6539" fmla="*/ 7775551 w 11737976"/>
              <a:gd name="connsiteY6539" fmla="*/ 3306322 h 6407151"/>
              <a:gd name="connsiteX6540" fmla="*/ 7771551 w 11737976"/>
              <a:gd name="connsiteY6540" fmla="*/ 3305010 h 6407151"/>
              <a:gd name="connsiteX6541" fmla="*/ 7708791 w 11737976"/>
              <a:gd name="connsiteY6541" fmla="*/ 3303091 h 6407151"/>
              <a:gd name="connsiteX6542" fmla="*/ 7702814 w 11737976"/>
              <a:gd name="connsiteY6542" fmla="*/ 3307912 h 6407151"/>
              <a:gd name="connsiteX6543" fmla="*/ 7706775 w 11737976"/>
              <a:gd name="connsiteY6543" fmla="*/ 3311354 h 6407151"/>
              <a:gd name="connsiteX6544" fmla="*/ 7709972 w 11737976"/>
              <a:gd name="connsiteY6544" fmla="*/ 3306121 h 6407151"/>
              <a:gd name="connsiteX6545" fmla="*/ 7708791 w 11737976"/>
              <a:gd name="connsiteY6545" fmla="*/ 3303091 h 6407151"/>
              <a:gd name="connsiteX6546" fmla="*/ 2210345 w 11737976"/>
              <a:gd name="connsiteY6546" fmla="*/ 3300905 h 6407151"/>
              <a:gd name="connsiteX6547" fmla="*/ 2200058 w 11737976"/>
              <a:gd name="connsiteY6547" fmla="*/ 3301844 h 6407151"/>
              <a:gd name="connsiteX6548" fmla="*/ 2216339 w 11737976"/>
              <a:gd name="connsiteY6548" fmla="*/ 3312143 h 6407151"/>
              <a:gd name="connsiteX6549" fmla="*/ 2210345 w 11737976"/>
              <a:gd name="connsiteY6549" fmla="*/ 3300905 h 6407151"/>
              <a:gd name="connsiteX6550" fmla="*/ 2221055 w 11737976"/>
              <a:gd name="connsiteY6550" fmla="*/ 3300876 h 6407151"/>
              <a:gd name="connsiteX6551" fmla="*/ 2229825 w 11737976"/>
              <a:gd name="connsiteY6551" fmla="*/ 3307767 h 6407151"/>
              <a:gd name="connsiteX6552" fmla="*/ 2232208 w 11737976"/>
              <a:gd name="connsiteY6552" fmla="*/ 3301003 h 6407151"/>
              <a:gd name="connsiteX6553" fmla="*/ 2221055 w 11737976"/>
              <a:gd name="connsiteY6553" fmla="*/ 3300876 h 6407151"/>
              <a:gd name="connsiteX6554" fmla="*/ 7827212 w 11737976"/>
              <a:gd name="connsiteY6554" fmla="*/ 3297946 h 6407151"/>
              <a:gd name="connsiteX6555" fmla="*/ 7819740 w 11737976"/>
              <a:gd name="connsiteY6555" fmla="*/ 3305842 h 6407151"/>
              <a:gd name="connsiteX6556" fmla="*/ 7832154 w 11737976"/>
              <a:gd name="connsiteY6556" fmla="*/ 3301281 h 6407151"/>
              <a:gd name="connsiteX6557" fmla="*/ 7827212 w 11737976"/>
              <a:gd name="connsiteY6557" fmla="*/ 3297946 h 6407151"/>
              <a:gd name="connsiteX6558" fmla="*/ 1472499 w 11737976"/>
              <a:gd name="connsiteY6558" fmla="*/ 3294013 h 6407151"/>
              <a:gd name="connsiteX6559" fmla="*/ 1465713 w 11737976"/>
              <a:gd name="connsiteY6559" fmla="*/ 3295616 h 6407151"/>
              <a:gd name="connsiteX6560" fmla="*/ 1474568 w 11737976"/>
              <a:gd name="connsiteY6560" fmla="*/ 3298737 h 6407151"/>
              <a:gd name="connsiteX6561" fmla="*/ 1484855 w 11737976"/>
              <a:gd name="connsiteY6561" fmla="*/ 3297795 h 6407151"/>
              <a:gd name="connsiteX6562" fmla="*/ 1472499 w 11737976"/>
              <a:gd name="connsiteY6562" fmla="*/ 3294013 h 6407151"/>
              <a:gd name="connsiteX6563" fmla="*/ 1599513 w 11737976"/>
              <a:gd name="connsiteY6563" fmla="*/ 3288758 h 6407151"/>
              <a:gd name="connsiteX6564" fmla="*/ 1624965 w 11737976"/>
              <a:gd name="connsiteY6564" fmla="*/ 3314454 h 6407151"/>
              <a:gd name="connsiteX6565" fmla="*/ 1645428 w 11737976"/>
              <a:gd name="connsiteY6565" fmla="*/ 3321664 h 6407151"/>
              <a:gd name="connsiteX6566" fmla="*/ 1663270 w 11737976"/>
              <a:gd name="connsiteY6566" fmla="*/ 3336315 h 6407151"/>
              <a:gd name="connsiteX6567" fmla="*/ 1687666 w 11737976"/>
              <a:gd name="connsiteY6567" fmla="*/ 3332361 h 6407151"/>
              <a:gd name="connsiteX6568" fmla="*/ 1619976 w 11737976"/>
              <a:gd name="connsiteY6568" fmla="*/ 3295967 h 6407151"/>
              <a:gd name="connsiteX6569" fmla="*/ 1631518 w 11737976"/>
              <a:gd name="connsiteY6569" fmla="*/ 3295852 h 6407151"/>
              <a:gd name="connsiteX6570" fmla="*/ 1616498 w 11737976"/>
              <a:gd name="connsiteY6570" fmla="*/ 3289515 h 6407151"/>
              <a:gd name="connsiteX6571" fmla="*/ 1599513 w 11737976"/>
              <a:gd name="connsiteY6571" fmla="*/ 3288758 h 6407151"/>
              <a:gd name="connsiteX6572" fmla="*/ 2268792 w 11737976"/>
              <a:gd name="connsiteY6572" fmla="*/ 3280586 h 6407151"/>
              <a:gd name="connsiteX6573" fmla="*/ 2276159 w 11737976"/>
              <a:gd name="connsiteY6573" fmla="*/ 3293572 h 6407151"/>
              <a:gd name="connsiteX6574" fmla="*/ 2281473 w 11737976"/>
              <a:gd name="connsiteY6574" fmla="*/ 3295444 h 6407151"/>
              <a:gd name="connsiteX6575" fmla="*/ 2286490 w 11737976"/>
              <a:gd name="connsiteY6575" fmla="*/ 3297211 h 6407151"/>
              <a:gd name="connsiteX6576" fmla="*/ 2289366 w 11737976"/>
              <a:gd name="connsiteY6576" fmla="*/ 3299703 h 6407151"/>
              <a:gd name="connsiteX6577" fmla="*/ 2282806 w 11737976"/>
              <a:gd name="connsiteY6577" fmla="*/ 3304845 h 6407151"/>
              <a:gd name="connsiteX6578" fmla="*/ 2272771 w 11737976"/>
              <a:gd name="connsiteY6578" fmla="*/ 3301311 h 6407151"/>
              <a:gd name="connsiteX6579" fmla="*/ 2259708 w 11737976"/>
              <a:gd name="connsiteY6579" fmla="*/ 3306371 h 6407151"/>
              <a:gd name="connsiteX6580" fmla="*/ 2283758 w 11737976"/>
              <a:gd name="connsiteY6580" fmla="*/ 3334167 h 6407151"/>
              <a:gd name="connsiteX6581" fmla="*/ 2288300 w 11737976"/>
              <a:gd name="connsiteY6581" fmla="*/ 3321274 h 6407151"/>
              <a:gd name="connsiteX6582" fmla="*/ 2295306 w 11737976"/>
              <a:gd name="connsiteY6582" fmla="*/ 3333405 h 6407151"/>
              <a:gd name="connsiteX6583" fmla="*/ 2313860 w 11737976"/>
              <a:gd name="connsiteY6583" fmla="*/ 3344772 h 6407151"/>
              <a:gd name="connsiteX6584" fmla="*/ 2312347 w 11737976"/>
              <a:gd name="connsiteY6584" fmla="*/ 3349070 h 6407151"/>
              <a:gd name="connsiteX6585" fmla="*/ 2302312 w 11737976"/>
              <a:gd name="connsiteY6585" fmla="*/ 3345535 h 6407151"/>
              <a:gd name="connsiteX6586" fmla="*/ 2300798 w 11737976"/>
              <a:gd name="connsiteY6586" fmla="*/ 3349832 h 6407151"/>
              <a:gd name="connsiteX6587" fmla="*/ 2303559 w 11737976"/>
              <a:gd name="connsiteY6587" fmla="*/ 3350805 h 6407151"/>
              <a:gd name="connsiteX6588" fmla="*/ 2293985 w 11737976"/>
              <a:gd name="connsiteY6588" fmla="*/ 3351663 h 6407151"/>
              <a:gd name="connsiteX6589" fmla="*/ 2301057 w 11737976"/>
              <a:gd name="connsiteY6589" fmla="*/ 3357545 h 6407151"/>
              <a:gd name="connsiteX6590" fmla="*/ 2299215 w 11737976"/>
              <a:gd name="connsiteY6590" fmla="*/ 3358332 h 6407151"/>
              <a:gd name="connsiteX6591" fmla="*/ 2296256 w 11737976"/>
              <a:gd name="connsiteY6591" fmla="*/ 3362725 h 6407151"/>
              <a:gd name="connsiteX6592" fmla="*/ 2286222 w 11737976"/>
              <a:gd name="connsiteY6592" fmla="*/ 3359190 h 6407151"/>
              <a:gd name="connsiteX6593" fmla="*/ 2287172 w 11737976"/>
              <a:gd name="connsiteY6593" fmla="*/ 3388511 h 6407151"/>
              <a:gd name="connsiteX6594" fmla="*/ 2284362 w 11737976"/>
              <a:gd name="connsiteY6594" fmla="*/ 3391782 h 6407151"/>
              <a:gd name="connsiteX6595" fmla="*/ 2280639 w 11737976"/>
              <a:gd name="connsiteY6595" fmla="*/ 3389548 h 6407151"/>
              <a:gd name="connsiteX6596" fmla="*/ 2279926 w 11737976"/>
              <a:gd name="connsiteY6596" fmla="*/ 3395455 h 6407151"/>
              <a:gd name="connsiteX6597" fmla="*/ 2280533 w 11737976"/>
              <a:gd name="connsiteY6597" fmla="*/ 3396238 h 6407151"/>
              <a:gd name="connsiteX6598" fmla="*/ 2280003 w 11737976"/>
              <a:gd name="connsiteY6598" fmla="*/ 3396855 h 6407151"/>
              <a:gd name="connsiteX6599" fmla="*/ 2282630 w 11737976"/>
              <a:gd name="connsiteY6599" fmla="*/ 3401403 h 6407151"/>
              <a:gd name="connsiteX6600" fmla="*/ 2281115 w 11737976"/>
              <a:gd name="connsiteY6600" fmla="*/ 3405702 h 6407151"/>
              <a:gd name="connsiteX6601" fmla="*/ 2272904 w 11737976"/>
              <a:gd name="connsiteY6601" fmla="*/ 3400997 h 6407151"/>
              <a:gd name="connsiteX6602" fmla="*/ 2271082 w 11737976"/>
              <a:gd name="connsiteY6602" fmla="*/ 3402167 h 6407151"/>
              <a:gd name="connsiteX6603" fmla="*/ 2258020 w 11737976"/>
              <a:gd name="connsiteY6603" fmla="*/ 3407227 h 6407151"/>
              <a:gd name="connsiteX6604" fmla="*/ 2276574 w 11737976"/>
              <a:gd name="connsiteY6604" fmla="*/ 3418595 h 6407151"/>
              <a:gd name="connsiteX6605" fmla="*/ 2273546 w 11737976"/>
              <a:gd name="connsiteY6605" fmla="*/ 3427191 h 6407151"/>
              <a:gd name="connsiteX6606" fmla="*/ 2272032 w 11737976"/>
              <a:gd name="connsiteY6606" fmla="*/ 3431488 h 6407151"/>
              <a:gd name="connsiteX6607" fmla="*/ 2280552 w 11737976"/>
              <a:gd name="connsiteY6607" fmla="*/ 3439320 h 6407151"/>
              <a:gd name="connsiteX6608" fmla="*/ 2290588 w 11737976"/>
              <a:gd name="connsiteY6608" fmla="*/ 3442855 h 6407151"/>
              <a:gd name="connsiteX6609" fmla="*/ 2282066 w 11737976"/>
              <a:gd name="connsiteY6609" fmla="*/ 3435023 h 6407151"/>
              <a:gd name="connsiteX6610" fmla="*/ 2283581 w 11737976"/>
              <a:gd name="connsiteY6610" fmla="*/ 3430726 h 6407151"/>
              <a:gd name="connsiteX6611" fmla="*/ 2285614 w 11737976"/>
              <a:gd name="connsiteY6611" fmla="*/ 3429798 h 6407151"/>
              <a:gd name="connsiteX6612" fmla="*/ 2287893 w 11737976"/>
              <a:gd name="connsiteY6612" fmla="*/ 3431114 h 6407151"/>
              <a:gd name="connsiteX6613" fmla="*/ 2296990 w 11737976"/>
              <a:gd name="connsiteY6613" fmla="*/ 3436372 h 6407151"/>
              <a:gd name="connsiteX6614" fmla="*/ 2311878 w 11737976"/>
              <a:gd name="connsiteY6614" fmla="*/ 3425192 h 6407151"/>
              <a:gd name="connsiteX6615" fmla="*/ 2303425 w 11737976"/>
              <a:gd name="connsiteY6615" fmla="*/ 3418106 h 6407151"/>
              <a:gd name="connsiteX6616" fmla="*/ 2293683 w 11737976"/>
              <a:gd name="connsiteY6616" fmla="*/ 3414675 h 6407151"/>
              <a:gd name="connsiteX6617" fmla="*/ 2293547 w 11737976"/>
              <a:gd name="connsiteY6617" fmla="*/ 3415062 h 6407151"/>
              <a:gd name="connsiteX6618" fmla="*/ 2293399 w 11737976"/>
              <a:gd name="connsiteY6618" fmla="*/ 3414861 h 6407151"/>
              <a:gd name="connsiteX6619" fmla="*/ 2281115 w 11737976"/>
              <a:gd name="connsiteY6619" fmla="*/ 3405702 h 6407151"/>
              <a:gd name="connsiteX6620" fmla="*/ 2291150 w 11737976"/>
              <a:gd name="connsiteY6620" fmla="*/ 3409237 h 6407151"/>
              <a:gd name="connsiteX6621" fmla="*/ 2291788 w 11737976"/>
              <a:gd name="connsiteY6621" fmla="*/ 3409072 h 6407151"/>
              <a:gd name="connsiteX6622" fmla="*/ 2294970 w 11737976"/>
              <a:gd name="connsiteY6622" fmla="*/ 3411022 h 6407151"/>
              <a:gd name="connsiteX6623" fmla="*/ 2296046 w 11737976"/>
              <a:gd name="connsiteY6623" fmla="*/ 3407968 h 6407151"/>
              <a:gd name="connsiteX6624" fmla="*/ 2302014 w 11737976"/>
              <a:gd name="connsiteY6624" fmla="*/ 3406421 h 6407151"/>
              <a:gd name="connsiteX6625" fmla="*/ 2304214 w 11737976"/>
              <a:gd name="connsiteY6625" fmla="*/ 3404177 h 6407151"/>
              <a:gd name="connsiteX6626" fmla="*/ 2326749 w 11737976"/>
              <a:gd name="connsiteY6626" fmla="*/ 3436271 h 6407151"/>
              <a:gd name="connsiteX6627" fmla="*/ 2340763 w 11737976"/>
              <a:gd name="connsiteY6627" fmla="*/ 3460531 h 6407151"/>
              <a:gd name="connsiteX6628" fmla="*/ 2349285 w 11737976"/>
              <a:gd name="connsiteY6628" fmla="*/ 3468365 h 6407151"/>
              <a:gd name="connsiteX6629" fmla="*/ 2336222 w 11737976"/>
              <a:gd name="connsiteY6629" fmla="*/ 3473424 h 6407151"/>
              <a:gd name="connsiteX6630" fmla="*/ 2371820 w 11737976"/>
              <a:gd name="connsiteY6630" fmla="*/ 3500459 h 6407151"/>
              <a:gd name="connsiteX6631" fmla="*/ 2377876 w 11737976"/>
              <a:gd name="connsiteY6631" fmla="*/ 3483269 h 6407151"/>
              <a:gd name="connsiteX6632" fmla="*/ 2397351 w 11737976"/>
              <a:gd name="connsiteY6632" fmla="*/ 3472012 h 6407151"/>
              <a:gd name="connsiteX6633" fmla="*/ 2376925 w 11737976"/>
              <a:gd name="connsiteY6633" fmla="*/ 3453948 h 6407151"/>
              <a:gd name="connsiteX6634" fmla="*/ 2378439 w 11737976"/>
              <a:gd name="connsiteY6634" fmla="*/ 3449649 h 6407151"/>
              <a:gd name="connsiteX6635" fmla="*/ 2389988 w 11737976"/>
              <a:gd name="connsiteY6635" fmla="*/ 3448888 h 6407151"/>
              <a:gd name="connsiteX6636" fmla="*/ 2374459 w 11737976"/>
              <a:gd name="connsiteY6636" fmla="*/ 3428924 h 6407151"/>
              <a:gd name="connsiteX6637" fmla="*/ 2365939 w 11737976"/>
              <a:gd name="connsiteY6637" fmla="*/ 3421090 h 6407151"/>
              <a:gd name="connsiteX6638" fmla="*/ 2352876 w 11737976"/>
              <a:gd name="connsiteY6638" fmla="*/ 3426149 h 6407151"/>
              <a:gd name="connsiteX6639" fmla="*/ 2355903 w 11737976"/>
              <a:gd name="connsiteY6639" fmla="*/ 3417555 h 6407151"/>
              <a:gd name="connsiteX6640" fmla="*/ 2334319 w 11737976"/>
              <a:gd name="connsiteY6640" fmla="*/ 3414783 h 6407151"/>
              <a:gd name="connsiteX6641" fmla="*/ 2325799 w 11737976"/>
              <a:gd name="connsiteY6641" fmla="*/ 3406950 h 6407151"/>
              <a:gd name="connsiteX6642" fmla="*/ 2343403 w 11737976"/>
              <a:gd name="connsiteY6642" fmla="*/ 3388996 h 6407151"/>
              <a:gd name="connsiteX6643" fmla="*/ 2338082 w 11737976"/>
              <a:gd name="connsiteY6643" fmla="*/ 3386595 h 6407151"/>
              <a:gd name="connsiteX6644" fmla="*/ 2338918 w 11737976"/>
              <a:gd name="connsiteY6644" fmla="*/ 3384222 h 6407151"/>
              <a:gd name="connsiteX6645" fmla="*/ 2340229 w 11737976"/>
              <a:gd name="connsiteY6645" fmla="*/ 3380502 h 6407151"/>
              <a:gd name="connsiteX6646" fmla="*/ 2336522 w 11737976"/>
              <a:gd name="connsiteY6646" fmla="*/ 3375013 h 6407151"/>
              <a:gd name="connsiteX6647" fmla="*/ 2335142 w 11737976"/>
              <a:gd name="connsiteY6647" fmla="*/ 3372968 h 6407151"/>
              <a:gd name="connsiteX6648" fmla="*/ 2337911 w 11737976"/>
              <a:gd name="connsiteY6648" fmla="*/ 3372569 h 6407151"/>
              <a:gd name="connsiteX6649" fmla="*/ 2336705 w 11737976"/>
              <a:gd name="connsiteY6649" fmla="*/ 3370895 h 6407151"/>
              <a:gd name="connsiteX6650" fmla="*/ 2341596 w 11737976"/>
              <a:gd name="connsiteY6650" fmla="*/ 3372617 h 6407151"/>
              <a:gd name="connsiteX6651" fmla="*/ 2342850 w 11737976"/>
              <a:gd name="connsiteY6651" fmla="*/ 3373059 h 6407151"/>
              <a:gd name="connsiteX6652" fmla="*/ 2345682 w 11737976"/>
              <a:gd name="connsiteY6652" fmla="*/ 3369025 h 6407151"/>
              <a:gd name="connsiteX6653" fmla="*/ 2339368 w 11737976"/>
              <a:gd name="connsiteY6653" fmla="*/ 3350920 h 6407151"/>
              <a:gd name="connsiteX6654" fmla="*/ 2324875 w 11737976"/>
              <a:gd name="connsiteY6654" fmla="*/ 3350398 h 6407151"/>
              <a:gd name="connsiteX6655" fmla="*/ 2323896 w 11737976"/>
              <a:gd name="connsiteY6655" fmla="*/ 3348308 h 6407151"/>
              <a:gd name="connsiteX6656" fmla="*/ 2325410 w 11737976"/>
              <a:gd name="connsiteY6656" fmla="*/ 3344010 h 6407151"/>
              <a:gd name="connsiteX6657" fmla="*/ 2321430 w 11737976"/>
              <a:gd name="connsiteY6657" fmla="*/ 3323284 h 6407151"/>
              <a:gd name="connsiteX6658" fmla="*/ 2320653 w 11737976"/>
              <a:gd name="connsiteY6658" fmla="*/ 3319232 h 6407151"/>
              <a:gd name="connsiteX6659" fmla="*/ 2323111 w 11737976"/>
              <a:gd name="connsiteY6659" fmla="*/ 3318442 h 6407151"/>
              <a:gd name="connsiteX6660" fmla="*/ 2320033 w 11737976"/>
              <a:gd name="connsiteY6660" fmla="*/ 3315995 h 6407151"/>
              <a:gd name="connsiteX6661" fmla="*/ 2317452 w 11737976"/>
              <a:gd name="connsiteY6661" fmla="*/ 3302558 h 6407151"/>
              <a:gd name="connsiteX6662" fmla="*/ 2327486 w 11737976"/>
              <a:gd name="connsiteY6662" fmla="*/ 3306093 h 6407151"/>
              <a:gd name="connsiteX6663" fmla="*/ 2329001 w 11737976"/>
              <a:gd name="connsiteY6663" fmla="*/ 3301796 h 6407151"/>
              <a:gd name="connsiteX6664" fmla="*/ 2318966 w 11737976"/>
              <a:gd name="connsiteY6664" fmla="*/ 3298261 h 6407151"/>
              <a:gd name="connsiteX6665" fmla="*/ 2294496 w 11737976"/>
              <a:gd name="connsiteY6665" fmla="*/ 3295679 h 6407151"/>
              <a:gd name="connsiteX6666" fmla="*/ 2290323 w 11737976"/>
              <a:gd name="connsiteY6666" fmla="*/ 3298951 h 6407151"/>
              <a:gd name="connsiteX6667" fmla="*/ 2295120 w 11737976"/>
              <a:gd name="connsiteY6667" fmla="*/ 3291938 h 6407151"/>
              <a:gd name="connsiteX6668" fmla="*/ 2285444 w 11737976"/>
              <a:gd name="connsiteY6668" fmla="*/ 3281734 h 6407151"/>
              <a:gd name="connsiteX6669" fmla="*/ 2280420 w 11737976"/>
              <a:gd name="connsiteY6669" fmla="*/ 3289650 h 6407151"/>
              <a:gd name="connsiteX6670" fmla="*/ 2278399 w 11737976"/>
              <a:gd name="connsiteY6670" fmla="*/ 3287218 h 6407151"/>
              <a:gd name="connsiteX6671" fmla="*/ 2268792 w 11737976"/>
              <a:gd name="connsiteY6671" fmla="*/ 3280586 h 6407151"/>
              <a:gd name="connsiteX6672" fmla="*/ 7799234 w 11737976"/>
              <a:gd name="connsiteY6672" fmla="*/ 3279688 h 6407151"/>
              <a:gd name="connsiteX6673" fmla="*/ 7795963 w 11737976"/>
              <a:gd name="connsiteY6673" fmla="*/ 3279760 h 6407151"/>
              <a:gd name="connsiteX6674" fmla="*/ 7794373 w 11737976"/>
              <a:gd name="connsiteY6674" fmla="*/ 3283481 h 6407151"/>
              <a:gd name="connsiteX6675" fmla="*/ 7801151 w 11737976"/>
              <a:gd name="connsiteY6675" fmla="*/ 3284268 h 6407151"/>
              <a:gd name="connsiteX6676" fmla="*/ 7799234 w 11737976"/>
              <a:gd name="connsiteY6676" fmla="*/ 3279688 h 6407151"/>
              <a:gd name="connsiteX6677" fmla="*/ 2062092 w 11737976"/>
              <a:gd name="connsiteY6677" fmla="*/ 3279571 h 6407151"/>
              <a:gd name="connsiteX6678" fmla="*/ 2059721 w 11737976"/>
              <a:gd name="connsiteY6678" fmla="*/ 3282062 h 6407151"/>
              <a:gd name="connsiteX6679" fmla="*/ 2069156 w 11737976"/>
              <a:gd name="connsiteY6679" fmla="*/ 3289188 h 6407151"/>
              <a:gd name="connsiteX6680" fmla="*/ 2071539 w 11737976"/>
              <a:gd name="connsiteY6680" fmla="*/ 3282423 h 6407151"/>
              <a:gd name="connsiteX6681" fmla="*/ 2062092 w 11737976"/>
              <a:gd name="connsiteY6681" fmla="*/ 3279571 h 6407151"/>
              <a:gd name="connsiteX6682" fmla="*/ 2402633 w 11737976"/>
              <a:gd name="connsiteY6682" fmla="*/ 3276429 h 6407151"/>
              <a:gd name="connsiteX6683" fmla="*/ 2403863 w 11737976"/>
              <a:gd name="connsiteY6683" fmla="*/ 3281409 h 6407151"/>
              <a:gd name="connsiteX6684" fmla="*/ 2416118 w 11737976"/>
              <a:gd name="connsiteY6684" fmla="*/ 3280529 h 6407151"/>
              <a:gd name="connsiteX6685" fmla="*/ 2402633 w 11737976"/>
              <a:gd name="connsiteY6685" fmla="*/ 3276429 h 6407151"/>
              <a:gd name="connsiteX6686" fmla="*/ 2076782 w 11737976"/>
              <a:gd name="connsiteY6686" fmla="*/ 3267541 h 6407151"/>
              <a:gd name="connsiteX6687" fmla="*/ 2074399 w 11737976"/>
              <a:gd name="connsiteY6687" fmla="*/ 3274305 h 6407151"/>
              <a:gd name="connsiteX6688" fmla="*/ 2074399 w 11737976"/>
              <a:gd name="connsiteY6688" fmla="*/ 3274306 h 6407151"/>
              <a:gd name="connsiteX6689" fmla="*/ 2096841 w 11737976"/>
              <a:gd name="connsiteY6689" fmla="*/ 3278410 h 6407151"/>
              <a:gd name="connsiteX6690" fmla="*/ 2076782 w 11737976"/>
              <a:gd name="connsiteY6690" fmla="*/ 3267541 h 6407151"/>
              <a:gd name="connsiteX6691" fmla="*/ 2353838 w 11737976"/>
              <a:gd name="connsiteY6691" fmla="*/ 3263785 h 6407151"/>
              <a:gd name="connsiteX6692" fmla="*/ 2342189 w 11737976"/>
              <a:gd name="connsiteY6692" fmla="*/ 3264357 h 6407151"/>
              <a:gd name="connsiteX6693" fmla="*/ 2356538 w 11737976"/>
              <a:gd name="connsiteY6693" fmla="*/ 3276425 h 6407151"/>
              <a:gd name="connsiteX6694" fmla="*/ 2353569 w 11737976"/>
              <a:gd name="connsiteY6694" fmla="*/ 3277813 h 6407151"/>
              <a:gd name="connsiteX6695" fmla="*/ 2341724 w 11737976"/>
              <a:gd name="connsiteY6695" fmla="*/ 3272664 h 6407151"/>
              <a:gd name="connsiteX6696" fmla="*/ 2343154 w 11737976"/>
              <a:gd name="connsiteY6696" fmla="*/ 3268605 h 6407151"/>
              <a:gd name="connsiteX6697" fmla="*/ 2336069 w 11737976"/>
              <a:gd name="connsiteY6697" fmla="*/ 3266109 h 6407151"/>
              <a:gd name="connsiteX6698" fmla="*/ 2334640 w 11737976"/>
              <a:gd name="connsiteY6698" fmla="*/ 3270168 h 6407151"/>
              <a:gd name="connsiteX6699" fmla="*/ 2341724 w 11737976"/>
              <a:gd name="connsiteY6699" fmla="*/ 3272664 h 6407151"/>
              <a:gd name="connsiteX6700" fmla="*/ 2348534 w 11737976"/>
              <a:gd name="connsiteY6700" fmla="*/ 3287230 h 6407151"/>
              <a:gd name="connsiteX6701" fmla="*/ 2356387 w 11737976"/>
              <a:gd name="connsiteY6701" fmla="*/ 3289035 h 6407151"/>
              <a:gd name="connsiteX6702" fmla="*/ 2355776 w 11737976"/>
              <a:gd name="connsiteY6702" fmla="*/ 3290771 h 6407151"/>
              <a:gd name="connsiteX6703" fmla="*/ 2354062 w 11737976"/>
              <a:gd name="connsiteY6703" fmla="*/ 3295634 h 6407151"/>
              <a:gd name="connsiteX6704" fmla="*/ 2347053 w 11737976"/>
              <a:gd name="connsiteY6704" fmla="*/ 3299065 h 6407151"/>
              <a:gd name="connsiteX6705" fmla="*/ 2347478 w 11737976"/>
              <a:gd name="connsiteY6705" fmla="*/ 3300217 h 6407151"/>
              <a:gd name="connsiteX6706" fmla="*/ 2347168 w 11737976"/>
              <a:gd name="connsiteY6706" fmla="*/ 3300145 h 6407151"/>
              <a:gd name="connsiteX6707" fmla="*/ 2340822 w 11737976"/>
              <a:gd name="connsiteY6707" fmla="*/ 3302151 h 6407151"/>
              <a:gd name="connsiteX6708" fmla="*/ 2339301 w 11737976"/>
              <a:gd name="connsiteY6708" fmla="*/ 3306464 h 6407151"/>
              <a:gd name="connsiteX6709" fmla="*/ 2349336 w 11737976"/>
              <a:gd name="connsiteY6709" fmla="*/ 3310000 h 6407151"/>
              <a:gd name="connsiteX6710" fmla="*/ 2347247 w 11737976"/>
              <a:gd name="connsiteY6710" fmla="*/ 3315931 h 6407151"/>
              <a:gd name="connsiteX6711" fmla="*/ 2347018 w 11737976"/>
              <a:gd name="connsiteY6711" fmla="*/ 3316581 h 6407151"/>
              <a:gd name="connsiteX6712" fmla="*/ 2345780 w 11737976"/>
              <a:gd name="connsiteY6712" fmla="*/ 3316234 h 6407151"/>
              <a:gd name="connsiteX6713" fmla="*/ 2336778 w 11737976"/>
              <a:gd name="connsiteY6713" fmla="*/ 3320604 h 6407151"/>
              <a:gd name="connsiteX6714" fmla="*/ 2347401 w 11737976"/>
              <a:gd name="connsiteY6714" fmla="*/ 3324348 h 6407151"/>
              <a:gd name="connsiteX6715" fmla="*/ 2352627 w 11737976"/>
              <a:gd name="connsiteY6715" fmla="*/ 3343425 h 6407151"/>
              <a:gd name="connsiteX6716" fmla="*/ 2368653 w 11737976"/>
              <a:gd name="connsiteY6716" fmla="*/ 3331834 h 6407151"/>
              <a:gd name="connsiteX6717" fmla="*/ 2358028 w 11737976"/>
              <a:gd name="connsiteY6717" fmla="*/ 3328090 h 6407151"/>
              <a:gd name="connsiteX6718" fmla="*/ 2359319 w 11737976"/>
              <a:gd name="connsiteY6718" fmla="*/ 3324424 h 6407151"/>
              <a:gd name="connsiteX6719" fmla="*/ 2366367 w 11737976"/>
              <a:gd name="connsiteY6719" fmla="*/ 3325698 h 6407151"/>
              <a:gd name="connsiteX6720" fmla="*/ 2384918 w 11737976"/>
              <a:gd name="connsiteY6720" fmla="*/ 3337082 h 6407151"/>
              <a:gd name="connsiteX6721" fmla="*/ 2396473 w 11737976"/>
              <a:gd name="connsiteY6721" fmla="*/ 3336304 h 6407151"/>
              <a:gd name="connsiteX6722" fmla="*/ 2397993 w 11737976"/>
              <a:gd name="connsiteY6722" fmla="*/ 3331990 h 6407151"/>
              <a:gd name="connsiteX6723" fmla="*/ 2377317 w 11737976"/>
              <a:gd name="connsiteY6723" fmla="*/ 3321392 h 6407151"/>
              <a:gd name="connsiteX6724" fmla="*/ 2375291 w 11737976"/>
              <a:gd name="connsiteY6724" fmla="*/ 3311864 h 6407151"/>
              <a:gd name="connsiteX6725" fmla="*/ 2367441 w 11737976"/>
              <a:gd name="connsiteY6725" fmla="*/ 3304695 h 6407151"/>
              <a:gd name="connsiteX6726" fmla="*/ 2372660 w 11737976"/>
              <a:gd name="connsiteY6726" fmla="*/ 3307826 h 6407151"/>
              <a:gd name="connsiteX6727" fmla="*/ 2384309 w 11737976"/>
              <a:gd name="connsiteY6727" fmla="*/ 3307252 h 6407151"/>
              <a:gd name="connsiteX6728" fmla="*/ 2390096 w 11737976"/>
              <a:gd name="connsiteY6728" fmla="*/ 3323320 h 6407151"/>
              <a:gd name="connsiteX6729" fmla="*/ 2412003 w 11737976"/>
              <a:gd name="connsiteY6729" fmla="*/ 3293629 h 6407151"/>
              <a:gd name="connsiteX6730" fmla="*/ 2362554 w 11737976"/>
              <a:gd name="connsiteY6730" fmla="*/ 3271531 h 6407151"/>
              <a:gd name="connsiteX6731" fmla="*/ 2364019 w 11737976"/>
              <a:gd name="connsiteY6731" fmla="*/ 3267371 h 6407151"/>
              <a:gd name="connsiteX6732" fmla="*/ 2353838 w 11737976"/>
              <a:gd name="connsiteY6732" fmla="*/ 3263785 h 6407151"/>
              <a:gd name="connsiteX6733" fmla="*/ 2175362 w 11737976"/>
              <a:gd name="connsiteY6733" fmla="*/ 3263258 h 6407151"/>
              <a:gd name="connsiteX6734" fmla="*/ 2174277 w 11737976"/>
              <a:gd name="connsiteY6734" fmla="*/ 3266339 h 6407151"/>
              <a:gd name="connsiteX6735" fmla="*/ 2185989 w 11737976"/>
              <a:gd name="connsiteY6735" fmla="*/ 3267002 h 6407151"/>
              <a:gd name="connsiteX6736" fmla="*/ 2175362 w 11737976"/>
              <a:gd name="connsiteY6736" fmla="*/ 3263258 h 6407151"/>
              <a:gd name="connsiteX6737" fmla="*/ 1500083 w 11737976"/>
              <a:gd name="connsiteY6737" fmla="*/ 3262096 h 6407151"/>
              <a:gd name="connsiteX6738" fmla="*/ 1488017 w 11737976"/>
              <a:gd name="connsiteY6738" fmla="*/ 3266210 h 6407151"/>
              <a:gd name="connsiteX6739" fmla="*/ 1516351 w 11737976"/>
              <a:gd name="connsiteY6739" fmla="*/ 3276192 h 6407151"/>
              <a:gd name="connsiteX6740" fmla="*/ 1500083 w 11737976"/>
              <a:gd name="connsiteY6740" fmla="*/ 3262096 h 6407151"/>
              <a:gd name="connsiteX6741" fmla="*/ 7710756 w 11737976"/>
              <a:gd name="connsiteY6741" fmla="*/ 3261460 h 6407151"/>
              <a:gd name="connsiteX6742" fmla="*/ 7702133 w 11737976"/>
              <a:gd name="connsiteY6742" fmla="*/ 3263165 h 6407151"/>
              <a:gd name="connsiteX6743" fmla="*/ 7705258 w 11737976"/>
              <a:gd name="connsiteY6743" fmla="*/ 3276667 h 6407151"/>
              <a:gd name="connsiteX6744" fmla="*/ 7716043 w 11737976"/>
              <a:gd name="connsiteY6744" fmla="*/ 3270179 h 6407151"/>
              <a:gd name="connsiteX6745" fmla="*/ 7710756 w 11737976"/>
              <a:gd name="connsiteY6745" fmla="*/ 3261460 h 6407151"/>
              <a:gd name="connsiteX6746" fmla="*/ 1603154 w 11737976"/>
              <a:gd name="connsiteY6746" fmla="*/ 3255823 h 6407151"/>
              <a:gd name="connsiteX6747" fmla="*/ 1601962 w 11737976"/>
              <a:gd name="connsiteY6747" fmla="*/ 3259204 h 6407151"/>
              <a:gd name="connsiteX6748" fmla="*/ 1609046 w 11737976"/>
              <a:gd name="connsiteY6748" fmla="*/ 3261699 h 6407151"/>
              <a:gd name="connsiteX6749" fmla="*/ 1603154 w 11737976"/>
              <a:gd name="connsiteY6749" fmla="*/ 3255823 h 6407151"/>
              <a:gd name="connsiteX6750" fmla="*/ 7593804 w 11737976"/>
              <a:gd name="connsiteY6750" fmla="*/ 3254959 h 6407151"/>
              <a:gd name="connsiteX6751" fmla="*/ 7592102 w 11737976"/>
              <a:gd name="connsiteY6751" fmla="*/ 3257414 h 6407151"/>
              <a:gd name="connsiteX6752" fmla="*/ 7586732 w 11737976"/>
              <a:gd name="connsiteY6752" fmla="*/ 3256781 h 6407151"/>
              <a:gd name="connsiteX6753" fmla="*/ 7586138 w 11737976"/>
              <a:gd name="connsiteY6753" fmla="*/ 3255923 h 6407151"/>
              <a:gd name="connsiteX6754" fmla="*/ 7589412 w 11737976"/>
              <a:gd name="connsiteY6754" fmla="*/ 3255511 h 6407151"/>
              <a:gd name="connsiteX6755" fmla="*/ 2346136 w 11737976"/>
              <a:gd name="connsiteY6755" fmla="*/ 3248837 h 6407151"/>
              <a:gd name="connsiteX6756" fmla="*/ 2341551 w 11737976"/>
              <a:gd name="connsiteY6756" fmla="*/ 3250549 h 6407151"/>
              <a:gd name="connsiteX6757" fmla="*/ 2347444 w 11737976"/>
              <a:gd name="connsiteY6757" fmla="*/ 3256428 h 6407151"/>
              <a:gd name="connsiteX6758" fmla="*/ 2349827 w 11737976"/>
              <a:gd name="connsiteY6758" fmla="*/ 3249662 h 6407151"/>
              <a:gd name="connsiteX6759" fmla="*/ 2346136 w 11737976"/>
              <a:gd name="connsiteY6759" fmla="*/ 3248837 h 6407151"/>
              <a:gd name="connsiteX6760" fmla="*/ 2287720 w 11737976"/>
              <a:gd name="connsiteY6760" fmla="*/ 3246862 h 6407151"/>
              <a:gd name="connsiteX6761" fmla="*/ 2280343 w 11737976"/>
              <a:gd name="connsiteY6761" fmla="*/ 3247790 h 6407151"/>
              <a:gd name="connsiteX6762" fmla="*/ 2290424 w 11737976"/>
              <a:gd name="connsiteY6762" fmla="*/ 3267207 h 6407151"/>
              <a:gd name="connsiteX6763" fmla="*/ 2294904 w 11737976"/>
              <a:gd name="connsiteY6763" fmla="*/ 3273730 h 6407151"/>
              <a:gd name="connsiteX6764" fmla="*/ 2294388 w 11737976"/>
              <a:gd name="connsiteY6764" fmla="*/ 3274238 h 6407151"/>
              <a:gd name="connsiteX6765" fmla="*/ 2296605 w 11737976"/>
              <a:gd name="connsiteY6765" fmla="*/ 3276205 h 6407151"/>
              <a:gd name="connsiteX6766" fmla="*/ 2301609 w 11737976"/>
              <a:gd name="connsiteY6766" fmla="*/ 3283488 h 6407151"/>
              <a:gd name="connsiteX6767" fmla="*/ 2304792 w 11737976"/>
              <a:gd name="connsiteY6767" fmla="*/ 3283467 h 6407151"/>
              <a:gd name="connsiteX6768" fmla="*/ 2305764 w 11737976"/>
              <a:gd name="connsiteY6768" fmla="*/ 3284329 h 6407151"/>
              <a:gd name="connsiteX6769" fmla="*/ 2311871 w 11737976"/>
              <a:gd name="connsiteY6769" fmla="*/ 3283946 h 6407151"/>
              <a:gd name="connsiteX6770" fmla="*/ 2313086 w 11737976"/>
              <a:gd name="connsiteY6770" fmla="*/ 3283414 h 6407151"/>
              <a:gd name="connsiteX6771" fmla="*/ 2315740 w 11737976"/>
              <a:gd name="connsiteY6771" fmla="*/ 3283398 h 6407151"/>
              <a:gd name="connsiteX6772" fmla="*/ 2315455 w 11737976"/>
              <a:gd name="connsiteY6772" fmla="*/ 3282377 h 6407151"/>
              <a:gd name="connsiteX6773" fmla="*/ 2318932 w 11737976"/>
              <a:gd name="connsiteY6773" fmla="*/ 3280856 h 6407151"/>
              <a:gd name="connsiteX6774" fmla="*/ 2314539 w 11737976"/>
              <a:gd name="connsiteY6774" fmla="*/ 3279094 h 6407151"/>
              <a:gd name="connsiteX6775" fmla="*/ 2312232 w 11737976"/>
              <a:gd name="connsiteY6775" fmla="*/ 3270841 h 6407151"/>
              <a:gd name="connsiteX6776" fmla="*/ 2300412 w 11737976"/>
              <a:gd name="connsiteY6776" fmla="*/ 3254860 h 6407151"/>
              <a:gd name="connsiteX6777" fmla="*/ 2287720 w 11737976"/>
              <a:gd name="connsiteY6777" fmla="*/ 3246862 h 6407151"/>
              <a:gd name="connsiteX6778" fmla="*/ 7588545 w 11737976"/>
              <a:gd name="connsiteY6778" fmla="*/ 3242001 h 6407151"/>
              <a:gd name="connsiteX6779" fmla="*/ 7589100 w 11737976"/>
              <a:gd name="connsiteY6779" fmla="*/ 3242390 h 6407151"/>
              <a:gd name="connsiteX6780" fmla="*/ 7585434 w 11737976"/>
              <a:gd name="connsiteY6780" fmla="*/ 3244094 h 6407151"/>
              <a:gd name="connsiteX6781" fmla="*/ 7584226 w 11737976"/>
              <a:gd name="connsiteY6781" fmla="*/ 3253154 h 6407151"/>
              <a:gd name="connsiteX6782" fmla="*/ 7581990 w 11737976"/>
              <a:gd name="connsiteY6782" fmla="*/ 3249920 h 6407151"/>
              <a:gd name="connsiteX6783" fmla="*/ 7577569 w 11737976"/>
              <a:gd name="connsiteY6783" fmla="*/ 3243380 h 6407151"/>
              <a:gd name="connsiteX6784" fmla="*/ 7579269 w 11737976"/>
              <a:gd name="connsiteY6784" fmla="*/ 3243166 h 6407151"/>
              <a:gd name="connsiteX6785" fmla="*/ 2167386 w 11737976"/>
              <a:gd name="connsiteY6785" fmla="*/ 3240618 h 6407151"/>
              <a:gd name="connsiteX6786" fmla="*/ 2165015 w 11737976"/>
              <a:gd name="connsiteY6786" fmla="*/ 3243109 h 6407151"/>
              <a:gd name="connsiteX6787" fmla="*/ 2163823 w 11737976"/>
              <a:gd name="connsiteY6787" fmla="*/ 3246492 h 6407151"/>
              <a:gd name="connsiteX6788" fmla="*/ 2174449 w 11737976"/>
              <a:gd name="connsiteY6788" fmla="*/ 3250236 h 6407151"/>
              <a:gd name="connsiteX6789" fmla="*/ 2175641 w 11737976"/>
              <a:gd name="connsiteY6789" fmla="*/ 3246853 h 6407151"/>
              <a:gd name="connsiteX6790" fmla="*/ 2176833 w 11737976"/>
              <a:gd name="connsiteY6790" fmla="*/ 3243470 h 6407151"/>
              <a:gd name="connsiteX6791" fmla="*/ 2167386 w 11737976"/>
              <a:gd name="connsiteY6791" fmla="*/ 3240618 h 6407151"/>
              <a:gd name="connsiteX6792" fmla="*/ 2256380 w 11737976"/>
              <a:gd name="connsiteY6792" fmla="*/ 3238036 h 6407151"/>
              <a:gd name="connsiteX6793" fmla="*/ 2231067 w 11737976"/>
              <a:gd name="connsiteY6793" fmla="*/ 3245849 h 6407151"/>
              <a:gd name="connsiteX6794" fmla="*/ 2229757 w 11737976"/>
              <a:gd name="connsiteY6794" fmla="*/ 3249567 h 6407151"/>
              <a:gd name="connsiteX6795" fmla="*/ 2219720 w 11737976"/>
              <a:gd name="connsiteY6795" fmla="*/ 3246032 h 6407151"/>
              <a:gd name="connsiteX6796" fmla="*/ 2218410 w 11737976"/>
              <a:gd name="connsiteY6796" fmla="*/ 3249754 h 6407151"/>
              <a:gd name="connsiteX6797" fmla="*/ 2228445 w 11737976"/>
              <a:gd name="connsiteY6797" fmla="*/ 3253290 h 6407151"/>
              <a:gd name="connsiteX6798" fmla="*/ 2229757 w 11737976"/>
              <a:gd name="connsiteY6798" fmla="*/ 3249567 h 6407151"/>
              <a:gd name="connsiteX6799" fmla="*/ 2241101 w 11737976"/>
              <a:gd name="connsiteY6799" fmla="*/ 3249384 h 6407151"/>
              <a:gd name="connsiteX6800" fmla="*/ 2235859 w 11737976"/>
              <a:gd name="connsiteY6800" fmla="*/ 3264265 h 6407151"/>
              <a:gd name="connsiteX6801" fmla="*/ 2225824 w 11737976"/>
              <a:gd name="connsiteY6801" fmla="*/ 3260730 h 6407151"/>
              <a:gd name="connsiteX6802" fmla="*/ 2224513 w 11737976"/>
              <a:gd name="connsiteY6802" fmla="*/ 3264451 h 6407151"/>
              <a:gd name="connsiteX6803" fmla="*/ 2240651 w 11737976"/>
              <a:gd name="connsiteY6803" fmla="*/ 3282683 h 6407151"/>
              <a:gd name="connsiteX6804" fmla="*/ 2279932 w 11737976"/>
              <a:gd name="connsiteY6804" fmla="*/ 3267244 h 6407151"/>
              <a:gd name="connsiteX6805" fmla="*/ 2256380 w 11737976"/>
              <a:gd name="connsiteY6805" fmla="*/ 3238036 h 6407151"/>
              <a:gd name="connsiteX6806" fmla="*/ 1480469 w 11737976"/>
              <a:gd name="connsiteY6806" fmla="*/ 3224768 h 6407151"/>
              <a:gd name="connsiteX6807" fmla="*/ 1464006 w 11737976"/>
              <a:gd name="connsiteY6807" fmla="*/ 3232657 h 6407151"/>
              <a:gd name="connsiteX6808" fmla="*/ 1473746 w 11737976"/>
              <a:gd name="connsiteY6808" fmla="*/ 3236088 h 6407151"/>
              <a:gd name="connsiteX6809" fmla="*/ 1507257 w 11737976"/>
              <a:gd name="connsiteY6809" fmla="*/ 3234205 h 6407151"/>
              <a:gd name="connsiteX6810" fmla="*/ 1480469 w 11737976"/>
              <a:gd name="connsiteY6810" fmla="*/ 3224768 h 6407151"/>
              <a:gd name="connsiteX6811" fmla="*/ 1546756 w 11737976"/>
              <a:gd name="connsiteY6811" fmla="*/ 3223785 h 6407151"/>
              <a:gd name="connsiteX6812" fmla="*/ 1544214 w 11737976"/>
              <a:gd name="connsiteY6812" fmla="*/ 3231001 h 6407151"/>
              <a:gd name="connsiteX6813" fmla="*/ 1553069 w 11737976"/>
              <a:gd name="connsiteY6813" fmla="*/ 3234121 h 6407151"/>
              <a:gd name="connsiteX6814" fmla="*/ 1564466 w 11737976"/>
              <a:gd name="connsiteY6814" fmla="*/ 3230025 h 6407151"/>
              <a:gd name="connsiteX6815" fmla="*/ 1546756 w 11737976"/>
              <a:gd name="connsiteY6815" fmla="*/ 3223785 h 6407151"/>
              <a:gd name="connsiteX6816" fmla="*/ 2351799 w 11737976"/>
              <a:gd name="connsiteY6816" fmla="*/ 3221459 h 6407151"/>
              <a:gd name="connsiteX6817" fmla="*/ 2350846 w 11737976"/>
              <a:gd name="connsiteY6817" fmla="*/ 3224165 h 6407151"/>
              <a:gd name="connsiteX6818" fmla="*/ 2357930 w 11737976"/>
              <a:gd name="connsiteY6818" fmla="*/ 3226661 h 6407151"/>
              <a:gd name="connsiteX6819" fmla="*/ 2358883 w 11737976"/>
              <a:gd name="connsiteY6819" fmla="*/ 3223955 h 6407151"/>
              <a:gd name="connsiteX6820" fmla="*/ 2351799 w 11737976"/>
              <a:gd name="connsiteY6820" fmla="*/ 3221459 h 6407151"/>
              <a:gd name="connsiteX6821" fmla="*/ 2083315 w 11737976"/>
              <a:gd name="connsiteY6821" fmla="*/ 3215089 h 6407151"/>
              <a:gd name="connsiteX6822" fmla="*/ 2082361 w 11737976"/>
              <a:gd name="connsiteY6822" fmla="*/ 3217795 h 6407151"/>
              <a:gd name="connsiteX6823" fmla="*/ 2092988 w 11737976"/>
              <a:gd name="connsiteY6823" fmla="*/ 3221538 h 6407151"/>
              <a:gd name="connsiteX6824" fmla="*/ 2093942 w 11737976"/>
              <a:gd name="connsiteY6824" fmla="*/ 3218832 h 6407151"/>
              <a:gd name="connsiteX6825" fmla="*/ 2083315 w 11737976"/>
              <a:gd name="connsiteY6825" fmla="*/ 3215089 h 6407151"/>
              <a:gd name="connsiteX6826" fmla="*/ 2119480 w 11737976"/>
              <a:gd name="connsiteY6826" fmla="*/ 3214141 h 6407151"/>
              <a:gd name="connsiteX6827" fmla="*/ 2107425 w 11737976"/>
              <a:gd name="connsiteY6827" fmla="*/ 3214457 h 6407151"/>
              <a:gd name="connsiteX6828" fmla="*/ 2120885 w 11737976"/>
              <a:gd name="connsiteY6828" fmla="*/ 3218630 h 6407151"/>
              <a:gd name="connsiteX6829" fmla="*/ 2122971 w 11737976"/>
              <a:gd name="connsiteY6829" fmla="*/ 3218008 h 6407151"/>
              <a:gd name="connsiteX6830" fmla="*/ 2119480 w 11737976"/>
              <a:gd name="connsiteY6830" fmla="*/ 3214141 h 6407151"/>
              <a:gd name="connsiteX6831" fmla="*/ 2316816 w 11737976"/>
              <a:gd name="connsiteY6831" fmla="*/ 3212065 h 6407151"/>
              <a:gd name="connsiteX6832" fmla="*/ 2330144 w 11737976"/>
              <a:gd name="connsiteY6832" fmla="*/ 3236389 h 6407151"/>
              <a:gd name="connsiteX6833" fmla="*/ 2339380 w 11737976"/>
              <a:gd name="connsiteY6833" fmla="*/ 3231056 h 6407151"/>
              <a:gd name="connsiteX6834" fmla="*/ 2332613 w 11737976"/>
              <a:gd name="connsiteY6834" fmla="*/ 3216939 h 6407151"/>
              <a:gd name="connsiteX6835" fmla="*/ 2316816 w 11737976"/>
              <a:gd name="connsiteY6835" fmla="*/ 3212065 h 6407151"/>
              <a:gd name="connsiteX6836" fmla="*/ 2435094 w 11737976"/>
              <a:gd name="connsiteY6836" fmla="*/ 3203516 h 6407151"/>
              <a:gd name="connsiteX6837" fmla="*/ 2446992 w 11737976"/>
              <a:gd name="connsiteY6837" fmla="*/ 3204928 h 6407151"/>
              <a:gd name="connsiteX6838" fmla="*/ 2448263 w 11737976"/>
              <a:gd name="connsiteY6838" fmla="*/ 3207678 h 6407151"/>
              <a:gd name="connsiteX6839" fmla="*/ 2459665 w 11737976"/>
              <a:gd name="connsiteY6839" fmla="*/ 3218876 h 6407151"/>
              <a:gd name="connsiteX6840" fmla="*/ 2446738 w 11737976"/>
              <a:gd name="connsiteY6840" fmla="*/ 3223893 h 6407151"/>
              <a:gd name="connsiteX6841" fmla="*/ 2436807 w 11737976"/>
              <a:gd name="connsiteY6841" fmla="*/ 3220394 h 6407151"/>
              <a:gd name="connsiteX6842" fmla="*/ 2419845 w 11737976"/>
              <a:gd name="connsiteY6842" fmla="*/ 3214957 h 6407151"/>
              <a:gd name="connsiteX6843" fmla="*/ 2431196 w 11737976"/>
              <a:gd name="connsiteY6843" fmla="*/ 3210577 h 6407151"/>
              <a:gd name="connsiteX6844" fmla="*/ 2435094 w 11737976"/>
              <a:gd name="connsiteY6844" fmla="*/ 3203516 h 6407151"/>
              <a:gd name="connsiteX6845" fmla="*/ 2353110 w 11737976"/>
              <a:gd name="connsiteY6845" fmla="*/ 3197338 h 6407151"/>
              <a:gd name="connsiteX6846" fmla="*/ 2341887 w 11737976"/>
              <a:gd name="connsiteY6846" fmla="*/ 3205888 h 6407151"/>
              <a:gd name="connsiteX6847" fmla="*/ 2366112 w 11737976"/>
              <a:gd name="connsiteY6847" fmla="*/ 3204150 h 6407151"/>
              <a:gd name="connsiteX6848" fmla="*/ 2365557 w 11737976"/>
              <a:gd name="connsiteY6848" fmla="*/ 3205012 h 6407151"/>
              <a:gd name="connsiteX6849" fmla="*/ 2385376 w 11737976"/>
              <a:gd name="connsiteY6849" fmla="*/ 3216559 h 6407151"/>
              <a:gd name="connsiteX6850" fmla="*/ 2397433 w 11737976"/>
              <a:gd name="connsiteY6850" fmla="*/ 3216243 h 6407151"/>
              <a:gd name="connsiteX6851" fmla="*/ 2379040 w 11737976"/>
              <a:gd name="connsiteY6851" fmla="*/ 3200637 h 6407151"/>
              <a:gd name="connsiteX6852" fmla="*/ 2368849 w 11737976"/>
              <a:gd name="connsiteY6852" fmla="*/ 3199900 h 6407151"/>
              <a:gd name="connsiteX6853" fmla="*/ 2367900 w 11737976"/>
              <a:gd name="connsiteY6853" fmla="*/ 3201374 h 6407151"/>
              <a:gd name="connsiteX6854" fmla="*/ 2255343 w 11737976"/>
              <a:gd name="connsiteY6854" fmla="*/ 3194450 h 6407151"/>
              <a:gd name="connsiteX6855" fmla="*/ 2256663 w 11737976"/>
              <a:gd name="connsiteY6855" fmla="*/ 3224604 h 6407151"/>
              <a:gd name="connsiteX6856" fmla="*/ 2255112 w 11737976"/>
              <a:gd name="connsiteY6856" fmla="*/ 3229006 h 6407151"/>
              <a:gd name="connsiteX6857" fmla="*/ 2265738 w 11737976"/>
              <a:gd name="connsiteY6857" fmla="*/ 3232749 h 6407151"/>
              <a:gd name="connsiteX6858" fmla="*/ 2267289 w 11737976"/>
              <a:gd name="connsiteY6858" fmla="*/ 3228347 h 6407151"/>
              <a:gd name="connsiteX6859" fmla="*/ 2268841 w 11737976"/>
              <a:gd name="connsiteY6859" fmla="*/ 3223946 h 6407151"/>
              <a:gd name="connsiteX6860" fmla="*/ 2273492 w 11737976"/>
              <a:gd name="connsiteY6860" fmla="*/ 3210740 h 6407151"/>
              <a:gd name="connsiteX6861" fmla="*/ 2255343 w 11737976"/>
              <a:gd name="connsiteY6861" fmla="*/ 3194450 h 6407151"/>
              <a:gd name="connsiteX6862" fmla="*/ 2170355 w 11737976"/>
              <a:gd name="connsiteY6862" fmla="*/ 3194041 h 6407151"/>
              <a:gd name="connsiteX6863" fmla="*/ 2155645 w 11737976"/>
              <a:gd name="connsiteY6863" fmla="*/ 3201895 h 6407151"/>
              <a:gd name="connsiteX6864" fmla="*/ 2152920 w 11737976"/>
              <a:gd name="connsiteY6864" fmla="*/ 3209626 h 6407151"/>
              <a:gd name="connsiteX6865" fmla="*/ 2150197 w 11737976"/>
              <a:gd name="connsiteY6865" fmla="*/ 3217357 h 6407151"/>
              <a:gd name="connsiteX6866" fmla="*/ 2160822 w 11737976"/>
              <a:gd name="connsiteY6866" fmla="*/ 3221102 h 6407151"/>
              <a:gd name="connsiteX6867" fmla="*/ 2163547 w 11737976"/>
              <a:gd name="connsiteY6867" fmla="*/ 3213371 h 6407151"/>
              <a:gd name="connsiteX6868" fmla="*/ 2164909 w 11737976"/>
              <a:gd name="connsiteY6868" fmla="*/ 3209504 h 6407151"/>
              <a:gd name="connsiteX6869" fmla="*/ 2170625 w 11737976"/>
              <a:gd name="connsiteY6869" fmla="*/ 3207580 h 6407151"/>
              <a:gd name="connsiteX6870" fmla="*/ 2171616 w 11737976"/>
              <a:gd name="connsiteY6870" fmla="*/ 3203178 h 6407151"/>
              <a:gd name="connsiteX6871" fmla="*/ 2170355 w 11737976"/>
              <a:gd name="connsiteY6871" fmla="*/ 3194041 h 6407151"/>
              <a:gd name="connsiteX6872" fmla="*/ 1645177 w 11737976"/>
              <a:gd name="connsiteY6872" fmla="*/ 3191158 h 6407151"/>
              <a:gd name="connsiteX6873" fmla="*/ 1631210 w 11737976"/>
              <a:gd name="connsiteY6873" fmla="*/ 3198784 h 6407151"/>
              <a:gd name="connsiteX6874" fmla="*/ 1641245 w 11737976"/>
              <a:gd name="connsiteY6874" fmla="*/ 3202318 h 6407151"/>
              <a:gd name="connsiteX6875" fmla="*/ 1660005 w 11737976"/>
              <a:gd name="connsiteY6875" fmla="*/ 3213111 h 6407151"/>
              <a:gd name="connsiteX6876" fmla="*/ 1647348 w 11737976"/>
              <a:gd name="connsiteY6876" fmla="*/ 3217016 h 6407151"/>
              <a:gd name="connsiteX6877" fmla="*/ 1656072 w 11737976"/>
              <a:gd name="connsiteY6877" fmla="*/ 3224272 h 6407151"/>
              <a:gd name="connsiteX6878" fmla="*/ 1667419 w 11737976"/>
              <a:gd name="connsiteY6878" fmla="*/ 3224088 h 6407151"/>
              <a:gd name="connsiteX6879" fmla="*/ 1691421 w 11737976"/>
              <a:gd name="connsiteY6879" fmla="*/ 3219996 h 6407151"/>
              <a:gd name="connsiteX6880" fmla="*/ 1661316 w 11737976"/>
              <a:gd name="connsiteY6880" fmla="*/ 3209390 h 6407151"/>
              <a:gd name="connsiteX6881" fmla="*/ 1651280 w 11737976"/>
              <a:gd name="connsiteY6881" fmla="*/ 3205855 h 6407151"/>
              <a:gd name="connsiteX6882" fmla="*/ 1652590 w 11737976"/>
              <a:gd name="connsiteY6882" fmla="*/ 3202134 h 6407151"/>
              <a:gd name="connsiteX6883" fmla="*/ 1675283 w 11737976"/>
              <a:gd name="connsiteY6883" fmla="*/ 3201763 h 6407151"/>
              <a:gd name="connsiteX6884" fmla="*/ 1660722 w 11737976"/>
              <a:gd name="connsiteY6884" fmla="*/ 3195066 h 6407151"/>
              <a:gd name="connsiteX6885" fmla="*/ 1645177 w 11737976"/>
              <a:gd name="connsiteY6885" fmla="*/ 3191158 h 6407151"/>
              <a:gd name="connsiteX6886" fmla="*/ 1479637 w 11737976"/>
              <a:gd name="connsiteY6886" fmla="*/ 3186867 h 6407151"/>
              <a:gd name="connsiteX6887" fmla="*/ 1466769 w 11737976"/>
              <a:gd name="connsiteY6887" fmla="*/ 3190906 h 6407151"/>
              <a:gd name="connsiteX6888" fmla="*/ 1494629 w 11737976"/>
              <a:gd name="connsiteY6888" fmla="*/ 3209295 h 6407151"/>
              <a:gd name="connsiteX6889" fmla="*/ 1485788 w 11737976"/>
              <a:gd name="connsiteY6889" fmla="*/ 3201893 h 6407151"/>
              <a:gd name="connsiteX6890" fmla="*/ 1497316 w 11737976"/>
              <a:gd name="connsiteY6890" fmla="*/ 3201667 h 6407151"/>
              <a:gd name="connsiteX6891" fmla="*/ 1516337 w 11737976"/>
              <a:gd name="connsiteY6891" fmla="*/ 3212655 h 6407151"/>
              <a:gd name="connsiteX6892" fmla="*/ 1502124 w 11737976"/>
              <a:gd name="connsiteY6892" fmla="*/ 3220507 h 6407151"/>
              <a:gd name="connsiteX6893" fmla="*/ 1534017 w 11737976"/>
              <a:gd name="connsiteY6893" fmla="*/ 3227456 h 6407151"/>
              <a:gd name="connsiteX6894" fmla="*/ 1538965 w 11737976"/>
              <a:gd name="connsiteY6894" fmla="*/ 3221028 h 6407151"/>
              <a:gd name="connsiteX6895" fmla="*/ 1510183 w 11737976"/>
              <a:gd name="connsiteY6895" fmla="*/ 3197628 h 6407151"/>
              <a:gd name="connsiteX6896" fmla="*/ 1479637 w 11737976"/>
              <a:gd name="connsiteY6896" fmla="*/ 3186867 h 6407151"/>
              <a:gd name="connsiteX6897" fmla="*/ 2396170 w 11737976"/>
              <a:gd name="connsiteY6897" fmla="*/ 3183176 h 6407151"/>
              <a:gd name="connsiteX6898" fmla="*/ 2396997 w 11737976"/>
              <a:gd name="connsiteY6898" fmla="*/ 3183573 h 6407151"/>
              <a:gd name="connsiteX6899" fmla="*/ 2394954 w 11737976"/>
              <a:gd name="connsiteY6899" fmla="*/ 3189375 h 6407151"/>
              <a:gd name="connsiteX6900" fmla="*/ 2384917 w 11737976"/>
              <a:gd name="connsiteY6900" fmla="*/ 3185839 h 6407151"/>
              <a:gd name="connsiteX6901" fmla="*/ 2395514 w 11737976"/>
              <a:gd name="connsiteY6901" fmla="*/ 3183774 h 6407151"/>
              <a:gd name="connsiteX6902" fmla="*/ 1504032 w 11737976"/>
              <a:gd name="connsiteY6902" fmla="*/ 3182603 h 6407151"/>
              <a:gd name="connsiteX6903" fmla="*/ 1512869 w 11737976"/>
              <a:gd name="connsiteY6903" fmla="*/ 3190003 h 6407151"/>
              <a:gd name="connsiteX6904" fmla="*/ 1525740 w 11737976"/>
              <a:gd name="connsiteY6904" fmla="*/ 3185964 h 6407151"/>
              <a:gd name="connsiteX6905" fmla="*/ 1504032 w 11737976"/>
              <a:gd name="connsiteY6905" fmla="*/ 3182603 h 6407151"/>
              <a:gd name="connsiteX6906" fmla="*/ 2175598 w 11737976"/>
              <a:gd name="connsiteY6906" fmla="*/ 3179158 h 6407151"/>
              <a:gd name="connsiteX6907" fmla="*/ 2160172 w 11737976"/>
              <a:gd name="connsiteY6907" fmla="*/ 3180569 h 6407151"/>
              <a:gd name="connsiteX6908" fmla="*/ 2160261 w 11737976"/>
              <a:gd name="connsiteY6908" fmla="*/ 3181809 h 6407151"/>
              <a:gd name="connsiteX6909" fmla="*/ 2159741 w 11737976"/>
              <a:gd name="connsiteY6909" fmla="*/ 3183285 h 6407151"/>
              <a:gd name="connsiteX6910" fmla="*/ 2159017 w 11737976"/>
              <a:gd name="connsiteY6910" fmla="*/ 3185339 h 6407151"/>
              <a:gd name="connsiteX6911" fmla="*/ 2160515 w 11737976"/>
              <a:gd name="connsiteY6911" fmla="*/ 3185294 h 6407151"/>
              <a:gd name="connsiteX6912" fmla="*/ 2160683 w 11737976"/>
              <a:gd name="connsiteY6912" fmla="*/ 3187592 h 6407151"/>
              <a:gd name="connsiteX6913" fmla="*/ 2170093 w 11737976"/>
              <a:gd name="connsiteY6913" fmla="*/ 3187802 h 6407151"/>
              <a:gd name="connsiteX6914" fmla="*/ 2168196 w 11737976"/>
              <a:gd name="connsiteY6914" fmla="*/ 3193190 h 6407151"/>
              <a:gd name="connsiteX6915" fmla="*/ 2173780 w 11737976"/>
              <a:gd name="connsiteY6915" fmla="*/ 3191116 h 6407151"/>
              <a:gd name="connsiteX6916" fmla="*/ 2173385 w 11737976"/>
              <a:gd name="connsiteY6916" fmla="*/ 3186936 h 6407151"/>
              <a:gd name="connsiteX6917" fmla="*/ 2171869 w 11737976"/>
              <a:gd name="connsiteY6917" fmla="*/ 3186267 h 6407151"/>
              <a:gd name="connsiteX6918" fmla="*/ 2342459 w 11737976"/>
              <a:gd name="connsiteY6918" fmla="*/ 3173184 h 6407151"/>
              <a:gd name="connsiteX6919" fmla="*/ 2340831 w 11737976"/>
              <a:gd name="connsiteY6919" fmla="*/ 3177805 h 6407151"/>
              <a:gd name="connsiteX6920" fmla="*/ 2351457 w 11737976"/>
              <a:gd name="connsiteY6920" fmla="*/ 3181549 h 6407151"/>
              <a:gd name="connsiteX6921" fmla="*/ 2342459 w 11737976"/>
              <a:gd name="connsiteY6921" fmla="*/ 3173184 h 6407151"/>
              <a:gd name="connsiteX6922" fmla="*/ 1621603 w 11737976"/>
              <a:gd name="connsiteY6922" fmla="*/ 3169544 h 6407151"/>
              <a:gd name="connsiteX6923" fmla="*/ 1617790 w 11737976"/>
              <a:gd name="connsiteY6923" fmla="*/ 3180369 h 6407151"/>
              <a:gd name="connsiteX6924" fmla="*/ 1630958 w 11737976"/>
              <a:gd name="connsiteY6924" fmla="*/ 3176896 h 6407151"/>
              <a:gd name="connsiteX6925" fmla="*/ 1621603 w 11737976"/>
              <a:gd name="connsiteY6925" fmla="*/ 3169544 h 6407151"/>
              <a:gd name="connsiteX6926" fmla="*/ 2422017 w 11737976"/>
              <a:gd name="connsiteY6926" fmla="*/ 3167326 h 6407151"/>
              <a:gd name="connsiteX6927" fmla="*/ 2442251 w 11737976"/>
              <a:gd name="connsiteY6927" fmla="*/ 3173257 h 6407151"/>
              <a:gd name="connsiteX6928" fmla="*/ 2460236 w 11737976"/>
              <a:gd name="connsiteY6928" fmla="*/ 3185576 h 6407151"/>
              <a:gd name="connsiteX6929" fmla="*/ 2449110 w 11737976"/>
              <a:gd name="connsiteY6929" fmla="*/ 3189434 h 6407151"/>
              <a:gd name="connsiteX6930" fmla="*/ 2446242 w 11737976"/>
              <a:gd name="connsiteY6930" fmla="*/ 3195208 h 6407151"/>
              <a:gd name="connsiteX6931" fmla="*/ 2434634 w 11737976"/>
              <a:gd name="connsiteY6931" fmla="*/ 3192811 h 6407151"/>
              <a:gd name="connsiteX6932" fmla="*/ 2427866 w 11737976"/>
              <a:gd name="connsiteY6932" fmla="*/ 3192486 h 6407151"/>
              <a:gd name="connsiteX6933" fmla="*/ 2429095 w 11737976"/>
              <a:gd name="connsiteY6933" fmla="*/ 3191339 h 6407151"/>
              <a:gd name="connsiteX6934" fmla="*/ 2428978 w 11737976"/>
              <a:gd name="connsiteY6934" fmla="*/ 3191246 h 6407151"/>
              <a:gd name="connsiteX6935" fmla="*/ 2434108 w 11737976"/>
              <a:gd name="connsiteY6935" fmla="*/ 3186300 h 6407151"/>
              <a:gd name="connsiteX6936" fmla="*/ 2432987 w 11737976"/>
              <a:gd name="connsiteY6936" fmla="*/ 3177471 h 6407151"/>
              <a:gd name="connsiteX6937" fmla="*/ 2426032 w 11737976"/>
              <a:gd name="connsiteY6937" fmla="*/ 3176206 h 6407151"/>
              <a:gd name="connsiteX6938" fmla="*/ 2430447 w 11737976"/>
              <a:gd name="connsiteY6938" fmla="*/ 3175081 h 6407151"/>
              <a:gd name="connsiteX6939" fmla="*/ 2422017 w 11737976"/>
              <a:gd name="connsiteY6939" fmla="*/ 3167326 h 6407151"/>
              <a:gd name="connsiteX6940" fmla="*/ 1649796 w 11737976"/>
              <a:gd name="connsiteY6940" fmla="*/ 3166930 h 6407151"/>
              <a:gd name="connsiteX6941" fmla="*/ 1642146 w 11737976"/>
              <a:gd name="connsiteY6941" fmla="*/ 3176783 h 6407151"/>
              <a:gd name="connsiteX6942" fmla="*/ 1673207 w 11737976"/>
              <a:gd name="connsiteY6942" fmla="*/ 3183543 h 6407151"/>
              <a:gd name="connsiteX6943" fmla="*/ 1677655 w 11737976"/>
              <a:gd name="connsiteY6943" fmla="*/ 3179815 h 6407151"/>
              <a:gd name="connsiteX6944" fmla="*/ 1675829 w 11737976"/>
              <a:gd name="connsiteY6944" fmla="*/ 3176100 h 6407151"/>
              <a:gd name="connsiteX6945" fmla="*/ 1649796 w 11737976"/>
              <a:gd name="connsiteY6945" fmla="*/ 3166930 h 6407151"/>
              <a:gd name="connsiteX6946" fmla="*/ 7486387 w 11737976"/>
              <a:gd name="connsiteY6946" fmla="*/ 3160360 h 6407151"/>
              <a:gd name="connsiteX6947" fmla="*/ 7477096 w 11737976"/>
              <a:gd name="connsiteY6947" fmla="*/ 3165640 h 6407151"/>
              <a:gd name="connsiteX6948" fmla="*/ 7486387 w 11737976"/>
              <a:gd name="connsiteY6948" fmla="*/ 3160360 h 6407151"/>
              <a:gd name="connsiteX6949" fmla="*/ 2247700 w 11737976"/>
              <a:gd name="connsiteY6949" fmla="*/ 3159639 h 6407151"/>
              <a:gd name="connsiteX6950" fmla="*/ 2243258 w 11737976"/>
              <a:gd name="connsiteY6950" fmla="*/ 3172245 h 6407151"/>
              <a:gd name="connsiteX6951" fmla="*/ 2258296 w 11737976"/>
              <a:gd name="connsiteY6951" fmla="*/ 3191712 h 6407151"/>
              <a:gd name="connsiteX6952" fmla="*/ 2291957 w 11737976"/>
              <a:gd name="connsiteY6952" fmla="*/ 3189400 h 6407151"/>
              <a:gd name="connsiteX6953" fmla="*/ 2288997 w 11737976"/>
              <a:gd name="connsiteY6953" fmla="*/ 3197804 h 6407151"/>
              <a:gd name="connsiteX6954" fmla="*/ 2313776 w 11737976"/>
              <a:gd name="connsiteY6954" fmla="*/ 3220703 h 6407151"/>
              <a:gd name="connsiteX6955" fmla="*/ 2314396 w 11737976"/>
              <a:gd name="connsiteY6955" fmla="*/ 3187859 h 6407151"/>
              <a:gd name="connsiteX6956" fmla="*/ 2315877 w 11737976"/>
              <a:gd name="connsiteY6956" fmla="*/ 3183656 h 6407151"/>
              <a:gd name="connsiteX6957" fmla="*/ 2327098 w 11737976"/>
              <a:gd name="connsiteY6957" fmla="*/ 3182887 h 6407151"/>
              <a:gd name="connsiteX6958" fmla="*/ 2289617 w 11737976"/>
              <a:gd name="connsiteY6958" fmla="*/ 3164959 h 6407151"/>
              <a:gd name="connsiteX6959" fmla="*/ 2276919 w 11737976"/>
              <a:gd name="connsiteY6959" fmla="*/ 3169932 h 6407151"/>
              <a:gd name="connsiteX6960" fmla="*/ 2262736 w 11737976"/>
              <a:gd name="connsiteY6960" fmla="*/ 3179107 h 6407151"/>
              <a:gd name="connsiteX6961" fmla="*/ 2265697 w 11737976"/>
              <a:gd name="connsiteY6961" fmla="*/ 3170703 h 6407151"/>
              <a:gd name="connsiteX6962" fmla="*/ 2278399 w 11737976"/>
              <a:gd name="connsiteY6962" fmla="*/ 3165731 h 6407151"/>
              <a:gd name="connsiteX6963" fmla="*/ 2247700 w 11737976"/>
              <a:gd name="connsiteY6963" fmla="*/ 3159639 h 6407151"/>
              <a:gd name="connsiteX6964" fmla="*/ 2158450 w 11737976"/>
              <a:gd name="connsiteY6964" fmla="*/ 3157286 h 6407151"/>
              <a:gd name="connsiteX6965" fmla="*/ 2156171 w 11737976"/>
              <a:gd name="connsiteY6965" fmla="*/ 3159513 h 6407151"/>
              <a:gd name="connsiteX6966" fmla="*/ 2167883 w 11737976"/>
              <a:gd name="connsiteY6966" fmla="*/ 3160175 h 6407151"/>
              <a:gd name="connsiteX6967" fmla="*/ 2158450 w 11737976"/>
              <a:gd name="connsiteY6967" fmla="*/ 3157286 h 6407151"/>
              <a:gd name="connsiteX6968" fmla="*/ 2273401 w 11737976"/>
              <a:gd name="connsiteY6968" fmla="*/ 3155817 h 6407151"/>
              <a:gd name="connsiteX6969" fmla="*/ 2263354 w 11737976"/>
              <a:gd name="connsiteY6969" fmla="*/ 3156081 h 6407151"/>
              <a:gd name="connsiteX6970" fmla="*/ 2271018 w 11737976"/>
              <a:gd name="connsiteY6970" fmla="*/ 3162584 h 6407151"/>
              <a:gd name="connsiteX6971" fmla="*/ 2278851 w 11737976"/>
              <a:gd name="connsiteY6971" fmla="*/ 3161540 h 6407151"/>
              <a:gd name="connsiteX6972" fmla="*/ 2273401 w 11737976"/>
              <a:gd name="connsiteY6972" fmla="*/ 3155817 h 6407151"/>
              <a:gd name="connsiteX6973" fmla="*/ 2402145 w 11737976"/>
              <a:gd name="connsiteY6973" fmla="*/ 3148261 h 6407151"/>
              <a:gd name="connsiteX6974" fmla="*/ 2405158 w 11737976"/>
              <a:gd name="connsiteY6974" fmla="*/ 3151815 h 6407151"/>
              <a:gd name="connsiteX6975" fmla="*/ 2397989 w 11737976"/>
              <a:gd name="connsiteY6975" fmla="*/ 3150895 h 6407151"/>
              <a:gd name="connsiteX6976" fmla="*/ 2401822 w 11737976"/>
              <a:gd name="connsiteY6976" fmla="*/ 3148684 h 6407151"/>
              <a:gd name="connsiteX6977" fmla="*/ 1780382 w 11737976"/>
              <a:gd name="connsiteY6977" fmla="*/ 3146869 h 6407151"/>
              <a:gd name="connsiteX6978" fmla="*/ 1772699 w 11737976"/>
              <a:gd name="connsiteY6978" fmla="*/ 3147489 h 6407151"/>
              <a:gd name="connsiteX6979" fmla="*/ 1771509 w 11737976"/>
              <a:gd name="connsiteY6979" fmla="*/ 3150871 h 6407151"/>
              <a:gd name="connsiteX6980" fmla="*/ 1795142 w 11737976"/>
              <a:gd name="connsiteY6980" fmla="*/ 3151593 h 6407151"/>
              <a:gd name="connsiteX6981" fmla="*/ 1780382 w 11737976"/>
              <a:gd name="connsiteY6981" fmla="*/ 3146869 h 6407151"/>
              <a:gd name="connsiteX6982" fmla="*/ 1482456 w 11737976"/>
              <a:gd name="connsiteY6982" fmla="*/ 3146381 h 6407151"/>
              <a:gd name="connsiteX6983" fmla="*/ 1481503 w 11737976"/>
              <a:gd name="connsiteY6983" fmla="*/ 3149086 h 6407151"/>
              <a:gd name="connsiteX6984" fmla="*/ 1493081 w 11737976"/>
              <a:gd name="connsiteY6984" fmla="*/ 3150125 h 6407151"/>
              <a:gd name="connsiteX6985" fmla="*/ 1482456 w 11737976"/>
              <a:gd name="connsiteY6985" fmla="*/ 3146381 h 6407151"/>
              <a:gd name="connsiteX6986" fmla="*/ 1518619 w 11737976"/>
              <a:gd name="connsiteY6986" fmla="*/ 3145433 h 6407151"/>
              <a:gd name="connsiteX6987" fmla="*/ 1522822 w 11737976"/>
              <a:gd name="connsiteY6987" fmla="*/ 3163643 h 6407151"/>
              <a:gd name="connsiteX6988" fmla="*/ 1538430 w 11737976"/>
              <a:gd name="connsiteY6988" fmla="*/ 3160776 h 6407151"/>
              <a:gd name="connsiteX6989" fmla="*/ 1518619 w 11737976"/>
              <a:gd name="connsiteY6989" fmla="*/ 3145433 h 6407151"/>
              <a:gd name="connsiteX6990" fmla="*/ 7503055 w 11737976"/>
              <a:gd name="connsiteY6990" fmla="*/ 3145331 h 6407151"/>
              <a:gd name="connsiteX6991" fmla="*/ 7501172 w 11737976"/>
              <a:gd name="connsiteY6991" fmla="*/ 3147564 h 6407151"/>
              <a:gd name="connsiteX6992" fmla="*/ 7500476 w 11737976"/>
              <a:gd name="connsiteY6992" fmla="*/ 3154513 h 6407151"/>
              <a:gd name="connsiteX6993" fmla="*/ 7502301 w 11737976"/>
              <a:gd name="connsiteY6993" fmla="*/ 3155424 h 6407151"/>
              <a:gd name="connsiteX6994" fmla="*/ 7501678 w 11737976"/>
              <a:gd name="connsiteY6994" fmla="*/ 3158481 h 6407151"/>
              <a:gd name="connsiteX6995" fmla="*/ 7507070 w 11737976"/>
              <a:gd name="connsiteY6995" fmla="*/ 3157804 h 6407151"/>
              <a:gd name="connsiteX6996" fmla="*/ 7502301 w 11737976"/>
              <a:gd name="connsiteY6996" fmla="*/ 3155424 h 6407151"/>
              <a:gd name="connsiteX6997" fmla="*/ 7503440 w 11737976"/>
              <a:gd name="connsiteY6997" fmla="*/ 3149852 h 6407151"/>
              <a:gd name="connsiteX6998" fmla="*/ 7503055 w 11737976"/>
              <a:gd name="connsiteY6998" fmla="*/ 3145331 h 6407151"/>
              <a:gd name="connsiteX6999" fmla="*/ 7509812 w 11737976"/>
              <a:gd name="connsiteY6999" fmla="*/ 3144713 h 6407151"/>
              <a:gd name="connsiteX7000" fmla="*/ 7504466 w 11737976"/>
              <a:gd name="connsiteY7000" fmla="*/ 3150622 h 6407151"/>
              <a:gd name="connsiteX7001" fmla="*/ 7514918 w 11737976"/>
              <a:gd name="connsiteY7001" fmla="*/ 3146512 h 6407151"/>
              <a:gd name="connsiteX7002" fmla="*/ 7509812 w 11737976"/>
              <a:gd name="connsiteY7002" fmla="*/ 3144713 h 6407151"/>
              <a:gd name="connsiteX7003" fmla="*/ 1618603 w 11737976"/>
              <a:gd name="connsiteY7003" fmla="*/ 3144152 h 6407151"/>
              <a:gd name="connsiteX7004" fmla="*/ 1617649 w 11737976"/>
              <a:gd name="connsiteY7004" fmla="*/ 3146859 h 6407151"/>
              <a:gd name="connsiteX7005" fmla="*/ 1628276 w 11737976"/>
              <a:gd name="connsiteY7005" fmla="*/ 3150603 h 6407151"/>
              <a:gd name="connsiteX7006" fmla="*/ 1629229 w 11737976"/>
              <a:gd name="connsiteY7006" fmla="*/ 3147897 h 6407151"/>
              <a:gd name="connsiteX7007" fmla="*/ 1618603 w 11737976"/>
              <a:gd name="connsiteY7007" fmla="*/ 3144152 h 6407151"/>
              <a:gd name="connsiteX7008" fmla="*/ 7969550 w 11737976"/>
              <a:gd name="connsiteY7008" fmla="*/ 3139643 h 6407151"/>
              <a:gd name="connsiteX7009" fmla="*/ 7968502 w 11737976"/>
              <a:gd name="connsiteY7009" fmla="*/ 3153393 h 6407151"/>
              <a:gd name="connsiteX7010" fmla="*/ 7962909 w 11737976"/>
              <a:gd name="connsiteY7010" fmla="*/ 3154097 h 6407151"/>
              <a:gd name="connsiteX7011" fmla="*/ 7969550 w 11737976"/>
              <a:gd name="connsiteY7011" fmla="*/ 3139643 h 6407151"/>
              <a:gd name="connsiteX7012" fmla="*/ 7759011 w 11737976"/>
              <a:gd name="connsiteY7012" fmla="*/ 3138856 h 6407151"/>
              <a:gd name="connsiteX7013" fmla="*/ 7746773 w 11737976"/>
              <a:gd name="connsiteY7013" fmla="*/ 3154014 h 6407151"/>
              <a:gd name="connsiteX7014" fmla="*/ 7753417 w 11737976"/>
              <a:gd name="connsiteY7014" fmla="*/ 3139560 h 6407151"/>
              <a:gd name="connsiteX7015" fmla="*/ 7759011 w 11737976"/>
              <a:gd name="connsiteY7015" fmla="*/ 3138856 h 6407151"/>
              <a:gd name="connsiteX7016" fmla="*/ 1565206 w 11737976"/>
              <a:gd name="connsiteY7016" fmla="*/ 3137509 h 6407151"/>
              <a:gd name="connsiteX7017" fmla="*/ 1574401 w 11737976"/>
              <a:gd name="connsiteY7017" fmla="*/ 3145311 h 6407151"/>
              <a:gd name="connsiteX7018" fmla="*/ 1586459 w 11737976"/>
              <a:gd name="connsiteY7018" fmla="*/ 3144996 h 6407151"/>
              <a:gd name="connsiteX7019" fmla="*/ 1575831 w 11737976"/>
              <a:gd name="connsiteY7019" fmla="*/ 3141252 h 6407151"/>
              <a:gd name="connsiteX7020" fmla="*/ 1565206 w 11737976"/>
              <a:gd name="connsiteY7020" fmla="*/ 3137509 h 6407151"/>
              <a:gd name="connsiteX7021" fmla="*/ 2244032 w 11737976"/>
              <a:gd name="connsiteY7021" fmla="*/ 3133312 h 6407151"/>
              <a:gd name="connsiteX7022" fmla="*/ 2236433 w 11737976"/>
              <a:gd name="connsiteY7022" fmla="*/ 3154882 h 6407151"/>
              <a:gd name="connsiteX7023" fmla="*/ 2257434 w 11737976"/>
              <a:gd name="connsiteY7023" fmla="*/ 3157430 h 6407151"/>
              <a:gd name="connsiteX7024" fmla="*/ 2271732 w 11737976"/>
              <a:gd name="connsiteY7024" fmla="*/ 3147921 h 6407151"/>
              <a:gd name="connsiteX7025" fmla="*/ 2244032 w 11737976"/>
              <a:gd name="connsiteY7025" fmla="*/ 3133312 h 6407151"/>
              <a:gd name="connsiteX7026" fmla="*/ 7488077 w 11737976"/>
              <a:gd name="connsiteY7026" fmla="*/ 3131354 h 6407151"/>
              <a:gd name="connsiteX7027" fmla="*/ 7490985 w 11737976"/>
              <a:gd name="connsiteY7027" fmla="*/ 3144875 h 6407151"/>
              <a:gd name="connsiteX7028" fmla="*/ 7504645 w 11737976"/>
              <a:gd name="connsiteY7028" fmla="*/ 3143237 h 6407151"/>
              <a:gd name="connsiteX7029" fmla="*/ 7498506 w 11737976"/>
              <a:gd name="connsiteY7029" fmla="*/ 3132563 h 6407151"/>
              <a:gd name="connsiteX7030" fmla="*/ 7488077 w 11737976"/>
              <a:gd name="connsiteY7030" fmla="*/ 3131354 h 6407151"/>
              <a:gd name="connsiteX7031" fmla="*/ 7847774 w 11737976"/>
              <a:gd name="connsiteY7031" fmla="*/ 3129631 h 6407151"/>
              <a:gd name="connsiteX7032" fmla="*/ 7841706 w 11737976"/>
              <a:gd name="connsiteY7032" fmla="*/ 3130393 h 6407151"/>
              <a:gd name="connsiteX7033" fmla="*/ 7840580 w 11737976"/>
              <a:gd name="connsiteY7033" fmla="*/ 3145177 h 6407151"/>
              <a:gd name="connsiteX7034" fmla="*/ 7846648 w 11737976"/>
              <a:gd name="connsiteY7034" fmla="*/ 3144416 h 6407151"/>
              <a:gd name="connsiteX7035" fmla="*/ 7847774 w 11737976"/>
              <a:gd name="connsiteY7035" fmla="*/ 3129631 h 6407151"/>
              <a:gd name="connsiteX7036" fmla="*/ 7767308 w 11737976"/>
              <a:gd name="connsiteY7036" fmla="*/ 3126848 h 6407151"/>
              <a:gd name="connsiteX7037" fmla="*/ 7769235 w 11737976"/>
              <a:gd name="connsiteY7037" fmla="*/ 3129698 h 6407151"/>
              <a:gd name="connsiteX7038" fmla="*/ 7768060 w 11737976"/>
              <a:gd name="connsiteY7038" fmla="*/ 3129207 h 6407151"/>
              <a:gd name="connsiteX7039" fmla="*/ 8043913 w 11737976"/>
              <a:gd name="connsiteY7039" fmla="*/ 3126677 h 6407151"/>
              <a:gd name="connsiteX7040" fmla="*/ 8035616 w 11737976"/>
              <a:gd name="connsiteY7040" fmla="*/ 3132868 h 6407151"/>
              <a:gd name="connsiteX7041" fmla="*/ 8024379 w 11737976"/>
              <a:gd name="connsiteY7041" fmla="*/ 3134280 h 6407151"/>
              <a:gd name="connsiteX7042" fmla="*/ 8012203 w 11737976"/>
              <a:gd name="connsiteY7042" fmla="*/ 3148013 h 6407151"/>
              <a:gd name="connsiteX7043" fmla="*/ 8029058 w 11737976"/>
              <a:gd name="connsiteY7043" fmla="*/ 3145895 h 6407151"/>
              <a:gd name="connsiteX7044" fmla="*/ 8034678 w 11737976"/>
              <a:gd name="connsiteY7044" fmla="*/ 3145188 h 6407151"/>
              <a:gd name="connsiteX7045" fmla="*/ 8057153 w 11737976"/>
              <a:gd name="connsiteY7045" fmla="*/ 3142365 h 6407151"/>
              <a:gd name="connsiteX7046" fmla="*/ 8046853 w 11737976"/>
              <a:gd name="connsiteY7046" fmla="*/ 3131456 h 6407151"/>
              <a:gd name="connsiteX7047" fmla="*/ 8043913 w 11737976"/>
              <a:gd name="connsiteY7047" fmla="*/ 3126677 h 6407151"/>
              <a:gd name="connsiteX7048" fmla="*/ 2370273 w 11737976"/>
              <a:gd name="connsiteY7048" fmla="*/ 3126637 h 6407151"/>
              <a:gd name="connsiteX7049" fmla="*/ 2371678 w 11737976"/>
              <a:gd name="connsiteY7049" fmla="*/ 3131125 h 6407151"/>
              <a:gd name="connsiteX7050" fmla="*/ 2383734 w 11737976"/>
              <a:gd name="connsiteY7050" fmla="*/ 3130809 h 6407151"/>
              <a:gd name="connsiteX7051" fmla="*/ 2370273 w 11737976"/>
              <a:gd name="connsiteY7051" fmla="*/ 3126637 h 6407151"/>
              <a:gd name="connsiteX7052" fmla="*/ 7502726 w 11737976"/>
              <a:gd name="connsiteY7052" fmla="*/ 3124947 h 6407151"/>
              <a:gd name="connsiteX7053" fmla="*/ 7500836 w 11737976"/>
              <a:gd name="connsiteY7053" fmla="*/ 3125642 h 6407151"/>
              <a:gd name="connsiteX7054" fmla="*/ 7497859 w 11737976"/>
              <a:gd name="connsiteY7054" fmla="*/ 3129677 h 6407151"/>
              <a:gd name="connsiteX7055" fmla="*/ 7496510 w 11737976"/>
              <a:gd name="connsiteY7055" fmla="*/ 3129846 h 6407151"/>
              <a:gd name="connsiteX7056" fmla="*/ 7494150 w 11737976"/>
              <a:gd name="connsiteY7056" fmla="*/ 3130143 h 6407151"/>
              <a:gd name="connsiteX7057" fmla="*/ 7497859 w 11737976"/>
              <a:gd name="connsiteY7057" fmla="*/ 3129677 h 6407151"/>
              <a:gd name="connsiteX7058" fmla="*/ 7503252 w 11737976"/>
              <a:gd name="connsiteY7058" fmla="*/ 3128999 h 6407151"/>
              <a:gd name="connsiteX7059" fmla="*/ 7502726 w 11737976"/>
              <a:gd name="connsiteY7059" fmla="*/ 3124947 h 6407151"/>
              <a:gd name="connsiteX7060" fmla="*/ 1636639 w 11737976"/>
              <a:gd name="connsiteY7060" fmla="*/ 3124639 h 6407151"/>
              <a:gd name="connsiteX7061" fmla="*/ 1662477 w 11737976"/>
              <a:gd name="connsiteY7061" fmla="*/ 3146351 h 6407151"/>
              <a:gd name="connsiteX7062" fmla="*/ 1667138 w 11737976"/>
              <a:gd name="connsiteY7062" fmla="*/ 3164804 h 6407151"/>
              <a:gd name="connsiteX7063" fmla="*/ 1677069 w 11737976"/>
              <a:gd name="connsiteY7063" fmla="*/ 3168302 h 6407151"/>
              <a:gd name="connsiteX7064" fmla="*/ 1691659 w 11737976"/>
              <a:gd name="connsiteY7064" fmla="*/ 3190254 h 6407151"/>
              <a:gd name="connsiteX7065" fmla="*/ 1721447 w 11737976"/>
              <a:gd name="connsiteY7065" fmla="*/ 3200748 h 6407151"/>
              <a:gd name="connsiteX7066" fmla="*/ 1729350 w 11737976"/>
              <a:gd name="connsiteY7066" fmla="*/ 3178315 h 6407151"/>
              <a:gd name="connsiteX7067" fmla="*/ 1708175 w 11737976"/>
              <a:gd name="connsiteY7067" fmla="*/ 3175057 h 6407151"/>
              <a:gd name="connsiteX7068" fmla="*/ 1695610 w 11737976"/>
              <a:gd name="connsiteY7068" fmla="*/ 3179036 h 6407151"/>
              <a:gd name="connsiteX7069" fmla="*/ 1696928 w 11737976"/>
              <a:gd name="connsiteY7069" fmla="*/ 3175298 h 6407151"/>
              <a:gd name="connsiteX7070" fmla="*/ 1712127 w 11737976"/>
              <a:gd name="connsiteY7070" fmla="*/ 3163842 h 6407151"/>
              <a:gd name="connsiteX7071" fmla="*/ 1741914 w 11737976"/>
              <a:gd name="connsiteY7071" fmla="*/ 3174336 h 6407151"/>
              <a:gd name="connsiteX7072" fmla="*/ 1763801 w 11737976"/>
              <a:gd name="connsiteY7072" fmla="*/ 3207262 h 6407151"/>
              <a:gd name="connsiteX7073" fmla="*/ 1751236 w 11737976"/>
              <a:gd name="connsiteY7073" fmla="*/ 3211242 h 6407151"/>
              <a:gd name="connsiteX7074" fmla="*/ 1761166 w 11737976"/>
              <a:gd name="connsiteY7074" fmla="*/ 3214740 h 6407151"/>
              <a:gd name="connsiteX7075" fmla="*/ 1754581 w 11737976"/>
              <a:gd name="connsiteY7075" fmla="*/ 3233434 h 6407151"/>
              <a:gd name="connsiteX7076" fmla="*/ 1763194 w 11737976"/>
              <a:gd name="connsiteY7076" fmla="*/ 3240672 h 6407151"/>
              <a:gd name="connsiteX7077" fmla="*/ 1730771 w 11737976"/>
              <a:gd name="connsiteY7077" fmla="*/ 3237655 h 6407151"/>
              <a:gd name="connsiteX7078" fmla="*/ 1736748 w 11737976"/>
              <a:gd name="connsiteY7078" fmla="*/ 3252369 h 6407151"/>
              <a:gd name="connsiteX7079" fmla="*/ 1772515 w 11737976"/>
              <a:gd name="connsiteY7079" fmla="*/ 3277577 h 6407151"/>
              <a:gd name="connsiteX7080" fmla="*/ 1768564 w 11737976"/>
              <a:gd name="connsiteY7080" fmla="*/ 3288794 h 6407151"/>
              <a:gd name="connsiteX7081" fmla="*/ 1710304 w 11737976"/>
              <a:gd name="connsiteY7081" fmla="*/ 3264067 h 6407151"/>
              <a:gd name="connsiteX7082" fmla="*/ 1711621 w 11737976"/>
              <a:gd name="connsiteY7082" fmla="*/ 3260328 h 6407151"/>
              <a:gd name="connsiteX7083" fmla="*/ 1690445 w 11737976"/>
              <a:gd name="connsiteY7083" fmla="*/ 3257071 h 6407151"/>
              <a:gd name="connsiteX7084" fmla="*/ 1693079 w 11737976"/>
              <a:gd name="connsiteY7084" fmla="*/ 3249593 h 6407151"/>
              <a:gd name="connsiteX7085" fmla="*/ 1673218 w 11737976"/>
              <a:gd name="connsiteY7085" fmla="*/ 3242597 h 6407151"/>
              <a:gd name="connsiteX7086" fmla="*/ 1685783 w 11737976"/>
              <a:gd name="connsiteY7086" fmla="*/ 3238618 h 6407151"/>
              <a:gd name="connsiteX7087" fmla="*/ 1688417 w 11737976"/>
              <a:gd name="connsiteY7087" fmla="*/ 3231141 h 6407151"/>
              <a:gd name="connsiteX7088" fmla="*/ 1677170 w 11737976"/>
              <a:gd name="connsiteY7088" fmla="*/ 3231380 h 6407151"/>
              <a:gd name="connsiteX7089" fmla="*/ 1654677 w 11737976"/>
              <a:gd name="connsiteY7089" fmla="*/ 3231862 h 6407151"/>
              <a:gd name="connsiteX7090" fmla="*/ 1644747 w 11737976"/>
              <a:gd name="connsiteY7090" fmla="*/ 3228364 h 6407151"/>
              <a:gd name="connsiteX7091" fmla="*/ 1614958 w 11737976"/>
              <a:gd name="connsiteY7091" fmla="*/ 3217871 h 6407151"/>
              <a:gd name="connsiteX7092" fmla="*/ 1620938 w 11737976"/>
              <a:gd name="connsiteY7092" fmla="*/ 3232584 h 6407151"/>
              <a:gd name="connsiteX7093" fmla="*/ 1599760 w 11737976"/>
              <a:gd name="connsiteY7093" fmla="*/ 3229327 h 6407151"/>
              <a:gd name="connsiteX7094" fmla="*/ 1601077 w 11737976"/>
              <a:gd name="connsiteY7094" fmla="*/ 3225588 h 6407151"/>
              <a:gd name="connsiteX7095" fmla="*/ 1591150 w 11737976"/>
              <a:gd name="connsiteY7095" fmla="*/ 3222091 h 6407151"/>
              <a:gd name="connsiteX7096" fmla="*/ 1589832 w 11737976"/>
              <a:gd name="connsiteY7096" fmla="*/ 3225828 h 6407151"/>
              <a:gd name="connsiteX7097" fmla="*/ 1598443 w 11737976"/>
              <a:gd name="connsiteY7097" fmla="*/ 3233066 h 6407151"/>
              <a:gd name="connsiteX7098" fmla="*/ 1628231 w 11737976"/>
              <a:gd name="connsiteY7098" fmla="*/ 3243560 h 6407151"/>
              <a:gd name="connsiteX7099" fmla="*/ 1632893 w 11737976"/>
              <a:gd name="connsiteY7099" fmla="*/ 3262014 h 6407151"/>
              <a:gd name="connsiteX7100" fmla="*/ 1663998 w 11737976"/>
              <a:gd name="connsiteY7100" fmla="*/ 3268769 h 6407151"/>
              <a:gd name="connsiteX7101" fmla="*/ 1669978 w 11737976"/>
              <a:gd name="connsiteY7101" fmla="*/ 3283483 h 6407151"/>
              <a:gd name="connsiteX7102" fmla="*/ 1689836 w 11737976"/>
              <a:gd name="connsiteY7102" fmla="*/ 3290479 h 6407151"/>
              <a:gd name="connsiteX7103" fmla="*/ 1658730 w 11737976"/>
              <a:gd name="connsiteY7103" fmla="*/ 3283724 h 6407151"/>
              <a:gd name="connsiteX7104" fmla="*/ 1653462 w 11737976"/>
              <a:gd name="connsiteY7104" fmla="*/ 3298680 h 6407151"/>
              <a:gd name="connsiteX7105" fmla="*/ 1663392 w 11737976"/>
              <a:gd name="connsiteY7105" fmla="*/ 3302178 h 6407151"/>
              <a:gd name="connsiteX7106" fmla="*/ 1672005 w 11737976"/>
              <a:gd name="connsiteY7106" fmla="*/ 3309415 h 6407151"/>
              <a:gd name="connsiteX7107" fmla="*/ 1693181 w 11737976"/>
              <a:gd name="connsiteY7107" fmla="*/ 3312672 h 6407151"/>
              <a:gd name="connsiteX7108" fmla="*/ 1663494 w 11737976"/>
              <a:gd name="connsiteY7108" fmla="*/ 3365255 h 6407151"/>
              <a:gd name="connsiteX7109" fmla="*/ 1654882 w 11737976"/>
              <a:gd name="connsiteY7109" fmla="*/ 3358019 h 6407151"/>
              <a:gd name="connsiteX7110" fmla="*/ 1653565 w 11737976"/>
              <a:gd name="connsiteY7110" fmla="*/ 3361758 h 6407151"/>
              <a:gd name="connsiteX7111" fmla="*/ 1662176 w 11737976"/>
              <a:gd name="connsiteY7111" fmla="*/ 3368994 h 6407151"/>
              <a:gd name="connsiteX7112" fmla="*/ 1659541 w 11737976"/>
              <a:gd name="connsiteY7112" fmla="*/ 3376472 h 6407151"/>
              <a:gd name="connsiteX7113" fmla="*/ 1637049 w 11737976"/>
              <a:gd name="connsiteY7113" fmla="*/ 3376954 h 6407151"/>
              <a:gd name="connsiteX7114" fmla="*/ 1675452 w 11737976"/>
              <a:gd name="connsiteY7114" fmla="*/ 3394686 h 6407151"/>
              <a:gd name="connsiteX7115" fmla="*/ 1694703 w 11737976"/>
              <a:gd name="connsiteY7115" fmla="*/ 3435091 h 6407151"/>
              <a:gd name="connsiteX7116" fmla="*/ 1713244 w 11737976"/>
              <a:gd name="connsiteY7116" fmla="*/ 3445824 h 6407151"/>
              <a:gd name="connsiteX7117" fmla="*/ 1761574 w 11737976"/>
              <a:gd name="connsiteY7117" fmla="*/ 3467054 h 6407151"/>
              <a:gd name="connsiteX7118" fmla="*/ 1764208 w 11737976"/>
              <a:gd name="connsiteY7118" fmla="*/ 3459576 h 6407151"/>
              <a:gd name="connsiteX7119" fmla="*/ 1776773 w 11737976"/>
              <a:gd name="connsiteY7119" fmla="*/ 3455597 h 6407151"/>
              <a:gd name="connsiteX7120" fmla="*/ 1759549 w 11737976"/>
              <a:gd name="connsiteY7120" fmla="*/ 3441122 h 6407151"/>
              <a:gd name="connsiteX7121" fmla="*/ 1796631 w 11737976"/>
              <a:gd name="connsiteY7121" fmla="*/ 3462593 h 6407151"/>
              <a:gd name="connsiteX7122" fmla="*/ 1772822 w 11737976"/>
              <a:gd name="connsiteY7122" fmla="*/ 3466813 h 6407151"/>
              <a:gd name="connsiteX7123" fmla="*/ 1792680 w 11737976"/>
              <a:gd name="connsiteY7123" fmla="*/ 3473809 h 6407151"/>
              <a:gd name="connsiteX7124" fmla="*/ 1791363 w 11737976"/>
              <a:gd name="connsiteY7124" fmla="*/ 3477547 h 6407151"/>
              <a:gd name="connsiteX7125" fmla="*/ 1799976 w 11737976"/>
              <a:gd name="connsiteY7125" fmla="*/ 3484785 h 6407151"/>
              <a:gd name="connsiteX7126" fmla="*/ 1811223 w 11737976"/>
              <a:gd name="connsiteY7126" fmla="*/ 3484545 h 6407151"/>
              <a:gd name="connsiteX7127" fmla="*/ 1801293 w 11737976"/>
              <a:gd name="connsiteY7127" fmla="*/ 3481046 h 6407151"/>
              <a:gd name="connsiteX7128" fmla="*/ 1802611 w 11737976"/>
              <a:gd name="connsiteY7128" fmla="*/ 3477307 h 6407151"/>
              <a:gd name="connsiteX7129" fmla="*/ 1805244 w 11737976"/>
              <a:gd name="connsiteY7129" fmla="*/ 3469831 h 6407151"/>
              <a:gd name="connsiteX7130" fmla="*/ 1813857 w 11737976"/>
              <a:gd name="connsiteY7130" fmla="*/ 3477067 h 6407151"/>
              <a:gd name="connsiteX7131" fmla="*/ 1843646 w 11737976"/>
              <a:gd name="connsiteY7131" fmla="*/ 3487562 h 6407151"/>
              <a:gd name="connsiteX7132" fmla="*/ 1842329 w 11737976"/>
              <a:gd name="connsiteY7132" fmla="*/ 3491299 h 6407151"/>
              <a:gd name="connsiteX7133" fmla="*/ 1841012 w 11737976"/>
              <a:gd name="connsiteY7133" fmla="*/ 3495038 h 6407151"/>
              <a:gd name="connsiteX7134" fmla="*/ 1808589 w 11737976"/>
              <a:gd name="connsiteY7134" fmla="*/ 3492022 h 6407151"/>
              <a:gd name="connsiteX7135" fmla="*/ 1790046 w 11737976"/>
              <a:gd name="connsiteY7135" fmla="*/ 3481286 h 6407151"/>
              <a:gd name="connsiteX7136" fmla="*/ 1777483 w 11737976"/>
              <a:gd name="connsiteY7136" fmla="*/ 3485266 h 6407151"/>
              <a:gd name="connsiteX7137" fmla="*/ 1689435 w 11737976"/>
              <a:gd name="connsiteY7137" fmla="*/ 3450045 h 6407151"/>
              <a:gd name="connsiteX7138" fmla="*/ 1678186 w 11737976"/>
              <a:gd name="connsiteY7138" fmla="*/ 3450285 h 6407151"/>
              <a:gd name="connsiteX7139" fmla="*/ 1685482 w 11737976"/>
              <a:gd name="connsiteY7139" fmla="*/ 3461262 h 6407151"/>
              <a:gd name="connsiteX7140" fmla="*/ 1694094 w 11737976"/>
              <a:gd name="connsiteY7140" fmla="*/ 3468498 h 6407151"/>
              <a:gd name="connsiteX7141" fmla="*/ 1684166 w 11737976"/>
              <a:gd name="connsiteY7141" fmla="*/ 3465000 h 6407151"/>
              <a:gd name="connsiteX7142" fmla="*/ 1702707 w 11737976"/>
              <a:gd name="connsiteY7142" fmla="*/ 3475736 h 6407151"/>
              <a:gd name="connsiteX7143" fmla="*/ 1677579 w 11737976"/>
              <a:gd name="connsiteY7143" fmla="*/ 3483696 h 6407151"/>
              <a:gd name="connsiteX7144" fmla="*/ 1667649 w 11737976"/>
              <a:gd name="connsiteY7144" fmla="*/ 3480197 h 6407151"/>
              <a:gd name="connsiteX7145" fmla="*/ 1665014 w 11737976"/>
              <a:gd name="connsiteY7145" fmla="*/ 3487674 h 6407151"/>
              <a:gd name="connsiteX7146" fmla="*/ 1663697 w 11737976"/>
              <a:gd name="connsiteY7146" fmla="*/ 3491413 h 6407151"/>
              <a:gd name="connsiteX7147" fmla="*/ 1652451 w 11737976"/>
              <a:gd name="connsiteY7147" fmla="*/ 3491653 h 6407151"/>
              <a:gd name="connsiteX7148" fmla="*/ 1629958 w 11737976"/>
              <a:gd name="connsiteY7148" fmla="*/ 3492135 h 6407151"/>
              <a:gd name="connsiteX7149" fmla="*/ 1631275 w 11737976"/>
              <a:gd name="connsiteY7149" fmla="*/ 3488397 h 6407151"/>
              <a:gd name="connsiteX7150" fmla="*/ 1632593 w 11737976"/>
              <a:gd name="connsiteY7150" fmla="*/ 3484658 h 6407151"/>
              <a:gd name="connsiteX7151" fmla="*/ 1642524 w 11737976"/>
              <a:gd name="connsiteY7151" fmla="*/ 3488155 h 6407151"/>
              <a:gd name="connsiteX7152" fmla="*/ 1615368 w 11737976"/>
              <a:gd name="connsiteY7152" fmla="*/ 3470184 h 6407151"/>
              <a:gd name="connsiteX7153" fmla="*/ 1621345 w 11737976"/>
              <a:gd name="connsiteY7153" fmla="*/ 3484899 h 6407151"/>
              <a:gd name="connsiteX7154" fmla="*/ 1620028 w 11737976"/>
              <a:gd name="connsiteY7154" fmla="*/ 3488638 h 6407151"/>
              <a:gd name="connsiteX7155" fmla="*/ 1617393 w 11737976"/>
              <a:gd name="connsiteY7155" fmla="*/ 3496113 h 6407151"/>
              <a:gd name="connsiteX7156" fmla="*/ 1668361 w 11737976"/>
              <a:gd name="connsiteY7156" fmla="*/ 3509866 h 6407151"/>
              <a:gd name="connsiteX7157" fmla="*/ 1674337 w 11737976"/>
              <a:gd name="connsiteY7157" fmla="*/ 3524580 h 6407151"/>
              <a:gd name="connsiteX7158" fmla="*/ 1633302 w 11737976"/>
              <a:gd name="connsiteY7158" fmla="*/ 3514328 h 6407151"/>
              <a:gd name="connsiteX7159" fmla="*/ 1650527 w 11737976"/>
              <a:gd name="connsiteY7159" fmla="*/ 3528801 h 6407151"/>
              <a:gd name="connsiteX7160" fmla="*/ 1690245 w 11737976"/>
              <a:gd name="connsiteY7160" fmla="*/ 3542793 h 6407151"/>
              <a:gd name="connsiteX7161" fmla="*/ 1688928 w 11737976"/>
              <a:gd name="connsiteY7161" fmla="*/ 3546532 h 6407151"/>
              <a:gd name="connsiteX7162" fmla="*/ 1686294 w 11737976"/>
              <a:gd name="connsiteY7162" fmla="*/ 3554010 h 6407151"/>
              <a:gd name="connsiteX7163" fmla="*/ 1655188 w 11737976"/>
              <a:gd name="connsiteY7163" fmla="*/ 3547255 h 6407151"/>
              <a:gd name="connsiteX7164" fmla="*/ 1662483 w 11737976"/>
              <a:gd name="connsiteY7164" fmla="*/ 3558230 h 6407151"/>
              <a:gd name="connsiteX7165" fmla="*/ 1632694 w 11737976"/>
              <a:gd name="connsiteY7165" fmla="*/ 3547735 h 6407151"/>
              <a:gd name="connsiteX7166" fmla="*/ 1630060 w 11737976"/>
              <a:gd name="connsiteY7166" fmla="*/ 3555213 h 6407151"/>
              <a:gd name="connsiteX7167" fmla="*/ 1645969 w 11737976"/>
              <a:gd name="connsiteY7167" fmla="*/ 3573427 h 6407151"/>
              <a:gd name="connsiteX7168" fmla="*/ 1624791 w 11737976"/>
              <a:gd name="connsiteY7168" fmla="*/ 3570169 h 6407151"/>
              <a:gd name="connsiteX7169" fmla="*/ 1639383 w 11737976"/>
              <a:gd name="connsiteY7169" fmla="*/ 3592121 h 6407151"/>
              <a:gd name="connsiteX7170" fmla="*/ 1671806 w 11737976"/>
              <a:gd name="connsiteY7170" fmla="*/ 3595137 h 6407151"/>
              <a:gd name="connsiteX7171" fmla="*/ 1663193 w 11737976"/>
              <a:gd name="connsiteY7171" fmla="*/ 3587900 h 6407151"/>
              <a:gd name="connsiteX7172" fmla="*/ 1701595 w 11737976"/>
              <a:gd name="connsiteY7172" fmla="*/ 3605631 h 6407151"/>
              <a:gd name="connsiteX7173" fmla="*/ 1686396 w 11737976"/>
              <a:gd name="connsiteY7173" fmla="*/ 3617088 h 6407151"/>
              <a:gd name="connsiteX7174" fmla="*/ 1702303 w 11737976"/>
              <a:gd name="connsiteY7174" fmla="*/ 3635301 h 6407151"/>
              <a:gd name="connsiteX7175" fmla="*/ 1689741 w 11737976"/>
              <a:gd name="connsiteY7175" fmla="*/ 3639280 h 6407151"/>
              <a:gd name="connsiteX7176" fmla="*/ 1679810 w 11737976"/>
              <a:gd name="connsiteY7176" fmla="*/ 3635782 h 6407151"/>
              <a:gd name="connsiteX7177" fmla="*/ 1648705 w 11737976"/>
              <a:gd name="connsiteY7177" fmla="*/ 3629027 h 6407151"/>
              <a:gd name="connsiteX7178" fmla="*/ 1632188 w 11737976"/>
              <a:gd name="connsiteY7178" fmla="*/ 3644224 h 6407151"/>
              <a:gd name="connsiteX7179" fmla="*/ 1622259 w 11737976"/>
              <a:gd name="connsiteY7179" fmla="*/ 3640727 h 6407151"/>
              <a:gd name="connsiteX7180" fmla="*/ 1612330 w 11737976"/>
              <a:gd name="connsiteY7180" fmla="*/ 3637227 h 6407151"/>
              <a:gd name="connsiteX7181" fmla="*/ 1611013 w 11737976"/>
              <a:gd name="connsiteY7181" fmla="*/ 3640966 h 6407151"/>
              <a:gd name="connsiteX7182" fmla="*/ 1620943 w 11737976"/>
              <a:gd name="connsiteY7182" fmla="*/ 3644464 h 6407151"/>
              <a:gd name="connsiteX7183" fmla="*/ 1616991 w 11737976"/>
              <a:gd name="connsiteY7183" fmla="*/ 3655681 h 6407151"/>
              <a:gd name="connsiteX7184" fmla="*/ 1642829 w 11737976"/>
              <a:gd name="connsiteY7184" fmla="*/ 3677390 h 6407151"/>
              <a:gd name="connsiteX7185" fmla="*/ 1656709 w 11737976"/>
              <a:gd name="connsiteY7185" fmla="*/ 3669673 h 6407151"/>
              <a:gd name="connsiteX7186" fmla="*/ 1666639 w 11737976"/>
              <a:gd name="connsiteY7186" fmla="*/ 3673171 h 6407151"/>
              <a:gd name="connsiteX7187" fmla="*/ 1665321 w 11737976"/>
              <a:gd name="connsiteY7187" fmla="*/ 3676910 h 6407151"/>
              <a:gd name="connsiteX7188" fmla="*/ 1675252 w 11737976"/>
              <a:gd name="connsiteY7188" fmla="*/ 3680408 h 6407151"/>
              <a:gd name="connsiteX7189" fmla="*/ 1662687 w 11737976"/>
              <a:gd name="connsiteY7189" fmla="*/ 3684386 h 6407151"/>
              <a:gd name="connsiteX7190" fmla="*/ 1695820 w 11737976"/>
              <a:gd name="connsiteY7190" fmla="*/ 3717075 h 6407151"/>
              <a:gd name="connsiteX7191" fmla="*/ 1672009 w 11737976"/>
              <a:gd name="connsiteY7191" fmla="*/ 3721293 h 6407151"/>
              <a:gd name="connsiteX7192" fmla="*/ 1703115 w 11737976"/>
              <a:gd name="connsiteY7192" fmla="*/ 3728049 h 6407151"/>
              <a:gd name="connsiteX7193" fmla="*/ 1707775 w 11737976"/>
              <a:gd name="connsiteY7193" fmla="*/ 3746504 h 6407151"/>
              <a:gd name="connsiteX7194" fmla="*/ 1686601 w 11737976"/>
              <a:gd name="connsiteY7194" fmla="*/ 3743246 h 6407151"/>
              <a:gd name="connsiteX7195" fmla="*/ 1687918 w 11737976"/>
              <a:gd name="connsiteY7195" fmla="*/ 3739507 h 6407151"/>
              <a:gd name="connsiteX7196" fmla="*/ 1692577 w 11737976"/>
              <a:gd name="connsiteY7196" fmla="*/ 3757960 h 6407151"/>
              <a:gd name="connsiteX7197" fmla="*/ 1681331 w 11737976"/>
              <a:gd name="connsiteY7197" fmla="*/ 3758201 h 6407151"/>
              <a:gd name="connsiteX7198" fmla="*/ 1678698 w 11737976"/>
              <a:gd name="connsiteY7198" fmla="*/ 3765679 h 6407151"/>
              <a:gd name="connsiteX7199" fmla="*/ 1697239 w 11737976"/>
              <a:gd name="connsiteY7199" fmla="*/ 3776413 h 6407151"/>
              <a:gd name="connsiteX7200" fmla="*/ 1695922 w 11737976"/>
              <a:gd name="connsiteY7200" fmla="*/ 3780152 h 6407151"/>
              <a:gd name="connsiteX7201" fmla="*/ 1701901 w 11737976"/>
              <a:gd name="connsiteY7201" fmla="*/ 3794868 h 6407151"/>
              <a:gd name="connsiteX7202" fmla="*/ 1733006 w 11737976"/>
              <a:gd name="connsiteY7202" fmla="*/ 3801623 h 6407151"/>
              <a:gd name="connsiteX7203" fmla="*/ 1731080 w 11737976"/>
              <a:gd name="connsiteY7203" fmla="*/ 3838769 h 6407151"/>
              <a:gd name="connsiteX7204" fmla="*/ 1719835 w 11737976"/>
              <a:gd name="connsiteY7204" fmla="*/ 3839010 h 6407151"/>
              <a:gd name="connsiteX7205" fmla="*/ 1709905 w 11737976"/>
              <a:gd name="connsiteY7205" fmla="*/ 3835511 h 6407151"/>
              <a:gd name="connsiteX7206" fmla="*/ 1697340 w 11737976"/>
              <a:gd name="connsiteY7206" fmla="*/ 3839492 h 6407151"/>
              <a:gd name="connsiteX7207" fmla="*/ 1728446 w 11737976"/>
              <a:gd name="connsiteY7207" fmla="*/ 3846246 h 6407151"/>
              <a:gd name="connsiteX7208" fmla="*/ 1729763 w 11737976"/>
              <a:gd name="connsiteY7208" fmla="*/ 3842507 h 6407151"/>
              <a:gd name="connsiteX7209" fmla="*/ 1737060 w 11737976"/>
              <a:gd name="connsiteY7209" fmla="*/ 3853484 h 6407151"/>
              <a:gd name="connsiteX7210" fmla="*/ 1714566 w 11737976"/>
              <a:gd name="connsiteY7210" fmla="*/ 3853967 h 6407151"/>
              <a:gd name="connsiteX7211" fmla="*/ 1743038 w 11737976"/>
              <a:gd name="connsiteY7211" fmla="*/ 3868199 h 6407151"/>
              <a:gd name="connsiteX7212" fmla="*/ 1755603 w 11737976"/>
              <a:gd name="connsiteY7212" fmla="*/ 3864218 h 6407151"/>
              <a:gd name="connsiteX7213" fmla="*/ 1785392 w 11737976"/>
              <a:gd name="connsiteY7213" fmla="*/ 3874713 h 6407151"/>
              <a:gd name="connsiteX7214" fmla="*/ 1792685 w 11737976"/>
              <a:gd name="connsiteY7214" fmla="*/ 3885689 h 6407151"/>
              <a:gd name="connsiteX7215" fmla="*/ 1805250 w 11737976"/>
              <a:gd name="connsiteY7215" fmla="*/ 3881709 h 6407151"/>
              <a:gd name="connsiteX7216" fmla="*/ 1796637 w 11737976"/>
              <a:gd name="connsiteY7216" fmla="*/ 3874473 h 6407151"/>
              <a:gd name="connsiteX7217" fmla="*/ 1827743 w 11737976"/>
              <a:gd name="connsiteY7217" fmla="*/ 3881228 h 6407151"/>
              <a:gd name="connsiteX7218" fmla="*/ 1837673 w 11737976"/>
              <a:gd name="connsiteY7218" fmla="*/ 3884726 h 6407151"/>
              <a:gd name="connsiteX7219" fmla="*/ 1832405 w 11737976"/>
              <a:gd name="connsiteY7219" fmla="*/ 3899681 h 6407151"/>
              <a:gd name="connsiteX7220" fmla="*/ 1870095 w 11737976"/>
              <a:gd name="connsiteY7220" fmla="*/ 3887743 h 6407151"/>
              <a:gd name="connsiteX7221" fmla="*/ 1864117 w 11737976"/>
              <a:gd name="connsiteY7221" fmla="*/ 3873028 h 6407151"/>
              <a:gd name="connsiteX7222" fmla="*/ 1865433 w 11737976"/>
              <a:gd name="connsiteY7222" fmla="*/ 3869290 h 6407151"/>
              <a:gd name="connsiteX7223" fmla="*/ 1866751 w 11737976"/>
              <a:gd name="connsiteY7223" fmla="*/ 3865550 h 6407151"/>
              <a:gd name="connsiteX7224" fmla="*/ 1858139 w 11737976"/>
              <a:gd name="connsiteY7224" fmla="*/ 3858314 h 6407151"/>
              <a:gd name="connsiteX7225" fmla="*/ 1877289 w 11737976"/>
              <a:gd name="connsiteY7225" fmla="*/ 3835638 h 6407151"/>
              <a:gd name="connsiteX7226" fmla="*/ 1867361 w 11737976"/>
              <a:gd name="connsiteY7226" fmla="*/ 3832141 h 6407151"/>
              <a:gd name="connsiteX7227" fmla="*/ 1861382 w 11737976"/>
              <a:gd name="connsiteY7227" fmla="*/ 3817427 h 6407151"/>
              <a:gd name="connsiteX7228" fmla="*/ 1870301 w 11737976"/>
              <a:gd name="connsiteY7228" fmla="*/ 3819039 h 6407151"/>
              <a:gd name="connsiteX7229" fmla="*/ 1871312 w 11737976"/>
              <a:gd name="connsiteY7229" fmla="*/ 3820925 h 6407151"/>
              <a:gd name="connsiteX7230" fmla="*/ 1870563 w 11737976"/>
              <a:gd name="connsiteY7230" fmla="*/ 3819086 h 6407151"/>
              <a:gd name="connsiteX7231" fmla="*/ 1870301 w 11737976"/>
              <a:gd name="connsiteY7231" fmla="*/ 3819039 h 6407151"/>
              <a:gd name="connsiteX7232" fmla="*/ 1868366 w 11737976"/>
              <a:gd name="connsiteY7232" fmla="*/ 3815423 h 6407151"/>
              <a:gd name="connsiteX7233" fmla="*/ 1867967 w 11737976"/>
              <a:gd name="connsiteY7233" fmla="*/ 3798734 h 6407151"/>
              <a:gd name="connsiteX7234" fmla="*/ 1883166 w 11737976"/>
              <a:gd name="connsiteY7234" fmla="*/ 3787275 h 6407151"/>
              <a:gd name="connsiteX7235" fmla="*/ 1868574 w 11737976"/>
              <a:gd name="connsiteY7235" fmla="*/ 3765325 h 6407151"/>
              <a:gd name="connsiteX7236" fmla="*/ 1871209 w 11737976"/>
              <a:gd name="connsiteY7236" fmla="*/ 3757845 h 6407151"/>
              <a:gd name="connsiteX7237" fmla="*/ 1840103 w 11737976"/>
              <a:gd name="connsiteY7237" fmla="*/ 3751091 h 6407151"/>
              <a:gd name="connsiteX7238" fmla="*/ 1843447 w 11737976"/>
              <a:gd name="connsiteY7238" fmla="*/ 3773283 h 6407151"/>
              <a:gd name="connsiteX7239" fmla="*/ 1830882 w 11737976"/>
              <a:gd name="connsiteY7239" fmla="*/ 3777262 h 6407151"/>
              <a:gd name="connsiteX7240" fmla="*/ 1820954 w 11737976"/>
              <a:gd name="connsiteY7240" fmla="*/ 3773766 h 6407151"/>
              <a:gd name="connsiteX7241" fmla="*/ 1818926 w 11737976"/>
              <a:gd name="connsiteY7241" fmla="*/ 3747835 h 6407151"/>
              <a:gd name="connsiteX7242" fmla="*/ 1811631 w 11737976"/>
              <a:gd name="connsiteY7242" fmla="*/ 3736858 h 6407151"/>
              <a:gd name="connsiteX7243" fmla="*/ 1822878 w 11737976"/>
              <a:gd name="connsiteY7243" fmla="*/ 3736618 h 6407151"/>
              <a:gd name="connsiteX7244" fmla="*/ 1815582 w 11737976"/>
              <a:gd name="connsiteY7244" fmla="*/ 3725642 h 6407151"/>
              <a:gd name="connsiteX7245" fmla="*/ 1834126 w 11737976"/>
              <a:gd name="connsiteY7245" fmla="*/ 3736377 h 6407151"/>
              <a:gd name="connsiteX7246" fmla="*/ 1846688 w 11737976"/>
              <a:gd name="connsiteY7246" fmla="*/ 3732398 h 6407151"/>
              <a:gd name="connsiteX7247" fmla="*/ 1866549 w 11737976"/>
              <a:gd name="connsiteY7247" fmla="*/ 3739394 h 6407151"/>
              <a:gd name="connsiteX7248" fmla="*/ 1873842 w 11737976"/>
              <a:gd name="connsiteY7248" fmla="*/ 3750369 h 6407151"/>
              <a:gd name="connsiteX7249" fmla="*/ 1908900 w 11737976"/>
              <a:gd name="connsiteY7249" fmla="*/ 3745908 h 6407151"/>
              <a:gd name="connsiteX7250" fmla="*/ 1892993 w 11737976"/>
              <a:gd name="connsiteY7250" fmla="*/ 3727696 h 6407151"/>
              <a:gd name="connsiteX7251" fmla="*/ 1904240 w 11737976"/>
              <a:gd name="connsiteY7251" fmla="*/ 3727455 h 6407151"/>
              <a:gd name="connsiteX7252" fmla="*/ 1914168 w 11737976"/>
              <a:gd name="connsiteY7252" fmla="*/ 3730952 h 6407151"/>
              <a:gd name="connsiteX7253" fmla="*/ 1915486 w 11737976"/>
              <a:gd name="connsiteY7253" fmla="*/ 3727213 h 6407151"/>
              <a:gd name="connsiteX7254" fmla="*/ 1907212 w 11737976"/>
              <a:gd name="connsiteY7254" fmla="*/ 3724298 h 6407151"/>
              <a:gd name="connsiteX7255" fmla="*/ 1922071 w 11737976"/>
              <a:gd name="connsiteY7255" fmla="*/ 3708519 h 6407151"/>
              <a:gd name="connsiteX7256" fmla="*/ 1929973 w 11737976"/>
              <a:gd name="connsiteY7256" fmla="*/ 3686086 h 6407151"/>
              <a:gd name="connsiteX7257" fmla="*/ 1959762 w 11737976"/>
              <a:gd name="connsiteY7257" fmla="*/ 3696580 h 6407151"/>
              <a:gd name="connsiteX7258" fmla="*/ 1976278 w 11737976"/>
              <a:gd name="connsiteY7258" fmla="*/ 3681384 h 6407151"/>
              <a:gd name="connsiteX7259" fmla="*/ 1997454 w 11737976"/>
              <a:gd name="connsiteY7259" fmla="*/ 3684641 h 6407151"/>
              <a:gd name="connsiteX7260" fmla="*/ 1978912 w 11737976"/>
              <a:gd name="connsiteY7260" fmla="*/ 3673906 h 6407151"/>
              <a:gd name="connsiteX7261" fmla="*/ 1991477 w 11737976"/>
              <a:gd name="connsiteY7261" fmla="*/ 3669928 h 6407151"/>
              <a:gd name="connsiteX7262" fmla="*/ 1960371 w 11737976"/>
              <a:gd name="connsiteY7262" fmla="*/ 3663172 h 6407151"/>
              <a:gd name="connsiteX7263" fmla="*/ 1968983 w 11737976"/>
              <a:gd name="connsiteY7263" fmla="*/ 3670408 h 6407151"/>
              <a:gd name="connsiteX7264" fmla="*/ 1923997 w 11737976"/>
              <a:gd name="connsiteY7264" fmla="*/ 3671372 h 6407151"/>
              <a:gd name="connsiteX7265" fmla="*/ 1915384 w 11737976"/>
              <a:gd name="connsiteY7265" fmla="*/ 3664136 h 6407151"/>
              <a:gd name="connsiteX7266" fmla="*/ 1927949 w 11737976"/>
              <a:gd name="connsiteY7266" fmla="*/ 3660155 h 6407151"/>
              <a:gd name="connsiteX7267" fmla="*/ 1915991 w 11737976"/>
              <a:gd name="connsiteY7267" fmla="*/ 3630726 h 6407151"/>
              <a:gd name="connsiteX7268" fmla="*/ 1929162 w 11737976"/>
              <a:gd name="connsiteY7268" fmla="*/ 3593339 h 6407151"/>
              <a:gd name="connsiteX7269" fmla="*/ 1946996 w 11737976"/>
              <a:gd name="connsiteY7269" fmla="*/ 3574404 h 6407151"/>
              <a:gd name="connsiteX7270" fmla="*/ 1937065 w 11737976"/>
              <a:gd name="connsiteY7270" fmla="*/ 3570905 h 6407151"/>
              <a:gd name="connsiteX7271" fmla="*/ 1964829 w 11737976"/>
              <a:gd name="connsiteY7271" fmla="*/ 3555468 h 6407151"/>
              <a:gd name="connsiteX7272" fmla="*/ 1935040 w 11737976"/>
              <a:gd name="connsiteY7272" fmla="*/ 3544974 h 6407151"/>
              <a:gd name="connsiteX7273" fmla="*/ 1926427 w 11737976"/>
              <a:gd name="connsiteY7273" fmla="*/ 3537737 h 6407151"/>
              <a:gd name="connsiteX7274" fmla="*/ 1956822 w 11737976"/>
              <a:gd name="connsiteY7274" fmla="*/ 3514823 h 6407151"/>
              <a:gd name="connsiteX7275" fmla="*/ 1943549 w 11737976"/>
              <a:gd name="connsiteY7275" fmla="*/ 3489133 h 6407151"/>
              <a:gd name="connsiteX7276" fmla="*/ 1954797 w 11737976"/>
              <a:gd name="connsiteY7276" fmla="*/ 3488892 h 6407151"/>
              <a:gd name="connsiteX7277" fmla="*/ 1946184 w 11737976"/>
              <a:gd name="connsiteY7277" fmla="*/ 3481654 h 6407151"/>
              <a:gd name="connsiteX7278" fmla="*/ 1956114 w 11737976"/>
              <a:gd name="connsiteY7278" fmla="*/ 3485154 h 6407151"/>
              <a:gd name="connsiteX7279" fmla="*/ 1973944 w 11737976"/>
              <a:gd name="connsiteY7279" fmla="*/ 3466219 h 6407151"/>
              <a:gd name="connsiteX7280" fmla="*/ 1983875 w 11737976"/>
              <a:gd name="connsiteY7280" fmla="*/ 3469717 h 6407151"/>
              <a:gd name="connsiteX7281" fmla="*/ 1985193 w 11737976"/>
              <a:gd name="connsiteY7281" fmla="*/ 3465978 h 6407151"/>
              <a:gd name="connsiteX7282" fmla="*/ 1975262 w 11737976"/>
              <a:gd name="connsiteY7282" fmla="*/ 3462480 h 6407151"/>
              <a:gd name="connsiteX7283" fmla="*/ 1967968 w 11737976"/>
              <a:gd name="connsiteY7283" fmla="*/ 3451505 h 6407151"/>
              <a:gd name="connsiteX7284" fmla="*/ 1988433 w 11737976"/>
              <a:gd name="connsiteY7284" fmla="*/ 3425091 h 6407151"/>
              <a:gd name="connsiteX7285" fmla="*/ 2019539 w 11737976"/>
              <a:gd name="connsiteY7285" fmla="*/ 3431846 h 6407151"/>
              <a:gd name="connsiteX7286" fmla="*/ 2028151 w 11737976"/>
              <a:gd name="connsiteY7286" fmla="*/ 3439083 h 6407151"/>
              <a:gd name="connsiteX7287" fmla="*/ 2022173 w 11737976"/>
              <a:gd name="connsiteY7287" fmla="*/ 3424370 h 6407151"/>
              <a:gd name="connsiteX7288" fmla="*/ 2034737 w 11737976"/>
              <a:gd name="connsiteY7288" fmla="*/ 3420390 h 6407151"/>
              <a:gd name="connsiteX7289" fmla="*/ 2047302 w 11737976"/>
              <a:gd name="connsiteY7289" fmla="*/ 3416410 h 6407151"/>
              <a:gd name="connsiteX7290" fmla="*/ 2058547 w 11737976"/>
              <a:gd name="connsiteY7290" fmla="*/ 3416169 h 6407151"/>
              <a:gd name="connsiteX7291" fmla="*/ 2048620 w 11737976"/>
              <a:gd name="connsiteY7291" fmla="*/ 3412671 h 6407151"/>
              <a:gd name="connsiteX7292" fmla="*/ 2037372 w 11737976"/>
              <a:gd name="connsiteY7292" fmla="*/ 3412911 h 6407151"/>
              <a:gd name="connsiteX7293" fmla="*/ 2016197 w 11737976"/>
              <a:gd name="connsiteY7293" fmla="*/ 3409655 h 6407151"/>
              <a:gd name="connsiteX7294" fmla="*/ 2007584 w 11737976"/>
              <a:gd name="connsiteY7294" fmla="*/ 3402417 h 6407151"/>
              <a:gd name="connsiteX7295" fmla="*/ 2019438 w 11737976"/>
              <a:gd name="connsiteY7295" fmla="*/ 3368768 h 6407151"/>
              <a:gd name="connsiteX7296" fmla="*/ 2013458 w 11737976"/>
              <a:gd name="connsiteY7296" fmla="*/ 3354055 h 6407151"/>
              <a:gd name="connsiteX7297" fmla="*/ 2027341 w 11737976"/>
              <a:gd name="connsiteY7297" fmla="*/ 3346334 h 6407151"/>
              <a:gd name="connsiteX7298" fmla="*/ 2045882 w 11737976"/>
              <a:gd name="connsiteY7298" fmla="*/ 3357070 h 6407151"/>
              <a:gd name="connsiteX7299" fmla="*/ 2057128 w 11737976"/>
              <a:gd name="connsiteY7299" fmla="*/ 3356829 h 6407151"/>
              <a:gd name="connsiteX7300" fmla="*/ 2058445 w 11737976"/>
              <a:gd name="connsiteY7300" fmla="*/ 3353090 h 6407151"/>
              <a:gd name="connsiteX7301" fmla="*/ 2029975 w 11737976"/>
              <a:gd name="connsiteY7301" fmla="*/ 3338858 h 6407151"/>
              <a:gd name="connsiteX7302" fmla="*/ 2032610 w 11737976"/>
              <a:gd name="connsiteY7302" fmla="*/ 3331380 h 6407151"/>
              <a:gd name="connsiteX7303" fmla="*/ 2052467 w 11737976"/>
              <a:gd name="connsiteY7303" fmla="*/ 3338376 h 6407151"/>
              <a:gd name="connsiteX7304" fmla="*/ 2059053 w 11737976"/>
              <a:gd name="connsiteY7304" fmla="*/ 3319683 h 6407151"/>
              <a:gd name="connsiteX7305" fmla="*/ 2030581 w 11737976"/>
              <a:gd name="connsiteY7305" fmla="*/ 3305449 h 6407151"/>
              <a:gd name="connsiteX7306" fmla="*/ 2006061 w 11737976"/>
              <a:gd name="connsiteY7306" fmla="*/ 3279998 h 6407151"/>
              <a:gd name="connsiteX7307" fmla="*/ 1980933 w 11737976"/>
              <a:gd name="connsiteY7307" fmla="*/ 3287959 h 6407151"/>
              <a:gd name="connsiteX7308" fmla="*/ 1975666 w 11737976"/>
              <a:gd name="connsiteY7308" fmla="*/ 3302913 h 6407151"/>
              <a:gd name="connsiteX7309" fmla="*/ 1933313 w 11737976"/>
              <a:gd name="connsiteY7309" fmla="*/ 3296399 h 6407151"/>
              <a:gd name="connsiteX7310" fmla="*/ 1935948 w 11737976"/>
              <a:gd name="connsiteY7310" fmla="*/ 3288921 h 6407151"/>
              <a:gd name="connsiteX7311" fmla="*/ 1968370 w 11737976"/>
              <a:gd name="connsiteY7311" fmla="*/ 3291937 h 6407151"/>
              <a:gd name="connsiteX7312" fmla="*/ 1998768 w 11737976"/>
              <a:gd name="connsiteY7312" fmla="*/ 3269024 h 6407151"/>
              <a:gd name="connsiteX7313" fmla="*/ 2007379 w 11737976"/>
              <a:gd name="connsiteY7313" fmla="*/ 3276261 h 6407151"/>
              <a:gd name="connsiteX7314" fmla="*/ 2010013 w 11737976"/>
              <a:gd name="connsiteY7314" fmla="*/ 3268783 h 6407151"/>
              <a:gd name="connsiteX7315" fmla="*/ 1971613 w 11737976"/>
              <a:gd name="connsiteY7315" fmla="*/ 3251052 h 6407151"/>
              <a:gd name="connsiteX7316" fmla="*/ 2013964 w 11737976"/>
              <a:gd name="connsiteY7316" fmla="*/ 3257566 h 6407151"/>
              <a:gd name="connsiteX7317" fmla="*/ 1975564 w 11737976"/>
              <a:gd name="connsiteY7317" fmla="*/ 3239835 h 6407151"/>
              <a:gd name="connsiteX7318" fmla="*/ 1915984 w 11737976"/>
              <a:gd name="connsiteY7318" fmla="*/ 3218846 h 6407151"/>
              <a:gd name="connsiteX7319" fmla="*/ 1903422 w 11737976"/>
              <a:gd name="connsiteY7319" fmla="*/ 3222826 h 6407151"/>
              <a:gd name="connsiteX7320" fmla="*/ 1931894 w 11737976"/>
              <a:gd name="connsiteY7320" fmla="*/ 3237059 h 6407151"/>
              <a:gd name="connsiteX7321" fmla="*/ 1862387 w 11737976"/>
              <a:gd name="connsiteY7321" fmla="*/ 3212573 h 6407151"/>
              <a:gd name="connsiteX7322" fmla="*/ 1865021 w 11737976"/>
              <a:gd name="connsiteY7322" fmla="*/ 3205094 h 6407151"/>
              <a:gd name="connsiteX7323" fmla="*/ 1873634 w 11737976"/>
              <a:gd name="connsiteY7323" fmla="*/ 3212332 h 6407151"/>
              <a:gd name="connsiteX7324" fmla="*/ 1886196 w 11737976"/>
              <a:gd name="connsiteY7324" fmla="*/ 3208352 h 6407151"/>
              <a:gd name="connsiteX7325" fmla="*/ 1866338 w 11737976"/>
              <a:gd name="connsiteY7325" fmla="*/ 3201356 h 6407151"/>
              <a:gd name="connsiteX7326" fmla="*/ 1806760 w 11737976"/>
              <a:gd name="connsiteY7326" fmla="*/ 3180368 h 6407151"/>
              <a:gd name="connsiteX7327" fmla="*/ 1810712 w 11737976"/>
              <a:gd name="connsiteY7327" fmla="*/ 3169152 h 6407151"/>
              <a:gd name="connsiteX7328" fmla="*/ 1796831 w 11737976"/>
              <a:gd name="connsiteY7328" fmla="*/ 3176870 h 6407151"/>
              <a:gd name="connsiteX7329" fmla="*/ 1767042 w 11737976"/>
              <a:gd name="connsiteY7329" fmla="*/ 3166376 h 6407151"/>
              <a:gd name="connsiteX7330" fmla="*/ 1768360 w 11737976"/>
              <a:gd name="connsiteY7330" fmla="*/ 3162636 h 6407151"/>
              <a:gd name="connsiteX7331" fmla="*/ 1759748 w 11737976"/>
              <a:gd name="connsiteY7331" fmla="*/ 3155401 h 6407151"/>
              <a:gd name="connsiteX7332" fmla="*/ 1747183 w 11737976"/>
              <a:gd name="connsiteY7332" fmla="*/ 3159380 h 6407151"/>
              <a:gd name="connsiteX7333" fmla="*/ 1739887 w 11737976"/>
              <a:gd name="connsiteY7333" fmla="*/ 3148404 h 6407151"/>
              <a:gd name="connsiteX7334" fmla="*/ 1727324 w 11737976"/>
              <a:gd name="connsiteY7334" fmla="*/ 3152384 h 6407151"/>
              <a:gd name="connsiteX7335" fmla="*/ 1710098 w 11737976"/>
              <a:gd name="connsiteY7335" fmla="*/ 3137909 h 6407151"/>
              <a:gd name="connsiteX7336" fmla="*/ 1636639 w 11737976"/>
              <a:gd name="connsiteY7336" fmla="*/ 3124639 h 6407151"/>
              <a:gd name="connsiteX7337" fmla="*/ 8108844 w 11737976"/>
              <a:gd name="connsiteY7337" fmla="*/ 3121225 h 6407151"/>
              <a:gd name="connsiteX7338" fmla="*/ 8102774 w 11737976"/>
              <a:gd name="connsiteY7338" fmla="*/ 3121988 h 6407151"/>
              <a:gd name="connsiteX7339" fmla="*/ 8096904 w 11737976"/>
              <a:gd name="connsiteY7339" fmla="*/ 3130047 h 6407151"/>
              <a:gd name="connsiteX7340" fmla="*/ 8095583 w 11737976"/>
              <a:gd name="connsiteY7340" fmla="*/ 3137535 h 6407151"/>
              <a:gd name="connsiteX7341" fmla="*/ 8101649 w 11737976"/>
              <a:gd name="connsiteY7341" fmla="*/ 3136774 h 6407151"/>
              <a:gd name="connsiteX7342" fmla="*/ 8107718 w 11737976"/>
              <a:gd name="connsiteY7342" fmla="*/ 3136011 h 6407151"/>
              <a:gd name="connsiteX7343" fmla="*/ 8108844 w 11737976"/>
              <a:gd name="connsiteY7343" fmla="*/ 3121225 h 6407151"/>
              <a:gd name="connsiteX7344" fmla="*/ 7577617 w 11737976"/>
              <a:gd name="connsiteY7344" fmla="*/ 3120880 h 6407151"/>
              <a:gd name="connsiteX7345" fmla="*/ 7569920 w 11737976"/>
              <a:gd name="connsiteY7345" fmla="*/ 3127386 h 6407151"/>
              <a:gd name="connsiteX7346" fmla="*/ 7571827 w 11737976"/>
              <a:gd name="connsiteY7346" fmla="*/ 3132342 h 6407151"/>
              <a:gd name="connsiteX7347" fmla="*/ 7583719 w 11737976"/>
              <a:gd name="connsiteY7347" fmla="*/ 3124298 h 6407151"/>
              <a:gd name="connsiteX7348" fmla="*/ 7577617 w 11737976"/>
              <a:gd name="connsiteY7348" fmla="*/ 3120880 h 6407151"/>
              <a:gd name="connsiteX7349" fmla="*/ 1513032 w 11737976"/>
              <a:gd name="connsiteY7349" fmla="*/ 3117590 h 6407151"/>
              <a:gd name="connsiteX7350" fmla="*/ 1513063 w 11737976"/>
              <a:gd name="connsiteY7350" fmla="*/ 3122790 h 6407151"/>
              <a:gd name="connsiteX7351" fmla="*/ 1531657 w 11737976"/>
              <a:gd name="connsiteY7351" fmla="*/ 3133296 h 6407151"/>
              <a:gd name="connsiteX7352" fmla="*/ 1532897 w 11737976"/>
              <a:gd name="connsiteY7352" fmla="*/ 3129777 h 6407151"/>
              <a:gd name="connsiteX7353" fmla="*/ 1535553 w 11737976"/>
              <a:gd name="connsiteY7353" fmla="*/ 3126008 h 6407151"/>
              <a:gd name="connsiteX7354" fmla="*/ 1529756 w 11737976"/>
              <a:gd name="connsiteY7354" fmla="*/ 3120726 h 6407151"/>
              <a:gd name="connsiteX7355" fmla="*/ 1513032 w 11737976"/>
              <a:gd name="connsiteY7355" fmla="*/ 3117590 h 6407151"/>
              <a:gd name="connsiteX7356" fmla="*/ 7866205 w 11737976"/>
              <a:gd name="connsiteY7356" fmla="*/ 3112674 h 6407151"/>
              <a:gd name="connsiteX7357" fmla="*/ 7860586 w 11737976"/>
              <a:gd name="connsiteY7357" fmla="*/ 3113381 h 6407151"/>
              <a:gd name="connsiteX7358" fmla="*/ 7857636 w 11737976"/>
              <a:gd name="connsiteY7358" fmla="*/ 3115582 h 6407151"/>
              <a:gd name="connsiteX7359" fmla="*/ 7853842 w 11737976"/>
              <a:gd name="connsiteY7359" fmla="*/ 3128871 h 6407151"/>
              <a:gd name="connsiteX7360" fmla="*/ 7865079 w 11737976"/>
              <a:gd name="connsiteY7360" fmla="*/ 3127459 h 6407151"/>
              <a:gd name="connsiteX7361" fmla="*/ 7875192 w 11737976"/>
              <a:gd name="connsiteY7361" fmla="*/ 3140828 h 6407151"/>
              <a:gd name="connsiteX7362" fmla="*/ 7897665 w 11737976"/>
              <a:gd name="connsiteY7362" fmla="*/ 3138005 h 6407151"/>
              <a:gd name="connsiteX7363" fmla="*/ 7904408 w 11737976"/>
              <a:gd name="connsiteY7363" fmla="*/ 3122517 h 6407151"/>
              <a:gd name="connsiteX7364" fmla="*/ 7903039 w 11737976"/>
              <a:gd name="connsiteY7364" fmla="*/ 3116511 h 6407151"/>
              <a:gd name="connsiteX7365" fmla="*/ 7887555 w 11737976"/>
              <a:gd name="connsiteY7365" fmla="*/ 3124635 h 6407151"/>
              <a:gd name="connsiteX7366" fmla="*/ 7876317 w 11737976"/>
              <a:gd name="connsiteY7366" fmla="*/ 3126047 h 6407151"/>
              <a:gd name="connsiteX7367" fmla="*/ 7870697 w 11737976"/>
              <a:gd name="connsiteY7367" fmla="*/ 3126753 h 6407151"/>
              <a:gd name="connsiteX7368" fmla="*/ 7866205 w 11737976"/>
              <a:gd name="connsiteY7368" fmla="*/ 3112674 h 6407151"/>
              <a:gd name="connsiteX7369" fmla="*/ 7576820 w 11737976"/>
              <a:gd name="connsiteY7369" fmla="*/ 3109994 h 6407151"/>
              <a:gd name="connsiteX7370" fmla="*/ 7571256 w 11737976"/>
              <a:gd name="connsiteY7370" fmla="*/ 3110693 h 6407151"/>
              <a:gd name="connsiteX7371" fmla="*/ 7565695 w 11737976"/>
              <a:gd name="connsiteY7371" fmla="*/ 3111392 h 6407151"/>
              <a:gd name="connsiteX7372" fmla="*/ 7560132 w 11737976"/>
              <a:gd name="connsiteY7372" fmla="*/ 3112092 h 6407151"/>
              <a:gd name="connsiteX7373" fmla="*/ 7554569 w 11737976"/>
              <a:gd name="connsiteY7373" fmla="*/ 3112791 h 6407151"/>
              <a:gd name="connsiteX7374" fmla="*/ 7553818 w 11737976"/>
              <a:gd name="connsiteY7374" fmla="*/ 3122645 h 6407151"/>
              <a:gd name="connsiteX7375" fmla="*/ 7570507 w 11737976"/>
              <a:gd name="connsiteY7375" fmla="*/ 3120547 h 6407151"/>
              <a:gd name="connsiteX7376" fmla="*/ 7576069 w 11737976"/>
              <a:gd name="connsiteY7376" fmla="*/ 3119848 h 6407151"/>
              <a:gd name="connsiteX7377" fmla="*/ 7576820 w 11737976"/>
              <a:gd name="connsiteY7377" fmla="*/ 3109994 h 6407151"/>
              <a:gd name="connsiteX7378" fmla="*/ 7466699 w 11737976"/>
              <a:gd name="connsiteY7378" fmla="*/ 3109189 h 6407151"/>
              <a:gd name="connsiteX7379" fmla="*/ 7458835 w 11737976"/>
              <a:gd name="connsiteY7379" fmla="*/ 3113799 h 6407151"/>
              <a:gd name="connsiteX7380" fmla="*/ 7465759 w 11737976"/>
              <a:gd name="connsiteY7380" fmla="*/ 3121509 h 6407151"/>
              <a:gd name="connsiteX7381" fmla="*/ 7466699 w 11737976"/>
              <a:gd name="connsiteY7381" fmla="*/ 3109189 h 6407151"/>
              <a:gd name="connsiteX7382" fmla="*/ 8148699 w 11737976"/>
              <a:gd name="connsiteY7382" fmla="*/ 3106459 h 6407151"/>
              <a:gd name="connsiteX7383" fmla="*/ 8137160 w 11737976"/>
              <a:gd name="connsiteY7383" fmla="*/ 3117669 h 6407151"/>
              <a:gd name="connsiteX7384" fmla="*/ 8142554 w 11737976"/>
              <a:gd name="connsiteY7384" fmla="*/ 3116992 h 6407151"/>
              <a:gd name="connsiteX7385" fmla="*/ 8148699 w 11737976"/>
              <a:gd name="connsiteY7385" fmla="*/ 3106459 h 6407151"/>
              <a:gd name="connsiteX7386" fmla="*/ 2401146 w 11737976"/>
              <a:gd name="connsiteY7386" fmla="*/ 3103989 h 6407151"/>
              <a:gd name="connsiteX7387" fmla="*/ 2421125 w 11737976"/>
              <a:gd name="connsiteY7387" fmla="*/ 3115083 h 6407151"/>
              <a:gd name="connsiteX7388" fmla="*/ 2444918 w 11737976"/>
              <a:gd name="connsiteY7388" fmla="*/ 3115353 h 6407151"/>
              <a:gd name="connsiteX7389" fmla="*/ 2420476 w 11737976"/>
              <a:gd name="connsiteY7389" fmla="*/ 3104208 h 6407151"/>
              <a:gd name="connsiteX7390" fmla="*/ 2401146 w 11737976"/>
              <a:gd name="connsiteY7390" fmla="*/ 3103989 h 6407151"/>
              <a:gd name="connsiteX7391" fmla="*/ 8170275 w 11737976"/>
              <a:gd name="connsiteY7391" fmla="*/ 3103748 h 6407151"/>
              <a:gd name="connsiteX7392" fmla="*/ 8159410 w 11737976"/>
              <a:gd name="connsiteY7392" fmla="*/ 3114874 h 6407151"/>
              <a:gd name="connsiteX7393" fmla="*/ 8164468 w 11737976"/>
              <a:gd name="connsiteY7393" fmla="*/ 3114239 h 6407151"/>
              <a:gd name="connsiteX7394" fmla="*/ 8170275 w 11737976"/>
              <a:gd name="connsiteY7394" fmla="*/ 3103748 h 6407151"/>
              <a:gd name="connsiteX7395" fmla="*/ 7473594 w 11737976"/>
              <a:gd name="connsiteY7395" fmla="*/ 3103057 h 6407151"/>
              <a:gd name="connsiteX7396" fmla="*/ 7470585 w 11737976"/>
              <a:gd name="connsiteY7396" fmla="*/ 3107984 h 6407151"/>
              <a:gd name="connsiteX7397" fmla="*/ 7472943 w 11737976"/>
              <a:gd name="connsiteY7397" fmla="*/ 3110033 h 6407151"/>
              <a:gd name="connsiteX7398" fmla="*/ 7475952 w 11737976"/>
              <a:gd name="connsiteY7398" fmla="*/ 3105108 h 6407151"/>
              <a:gd name="connsiteX7399" fmla="*/ 7473594 w 11737976"/>
              <a:gd name="connsiteY7399" fmla="*/ 3103057 h 6407151"/>
              <a:gd name="connsiteX7400" fmla="*/ 7850025 w 11737976"/>
              <a:gd name="connsiteY7400" fmla="*/ 3100064 h 6407151"/>
              <a:gd name="connsiteX7401" fmla="*/ 7838015 w 11737976"/>
              <a:gd name="connsiteY7401" fmla="*/ 3109809 h 6407151"/>
              <a:gd name="connsiteX7402" fmla="*/ 7838112 w 11737976"/>
              <a:gd name="connsiteY7402" fmla="*/ 3116204 h 6407151"/>
              <a:gd name="connsiteX7403" fmla="*/ 7843508 w 11737976"/>
              <a:gd name="connsiteY7403" fmla="*/ 3115526 h 6407151"/>
              <a:gd name="connsiteX7404" fmla="*/ 7850025 w 11737976"/>
              <a:gd name="connsiteY7404" fmla="*/ 3100064 h 6407151"/>
              <a:gd name="connsiteX7405" fmla="*/ 2255560 w 11737976"/>
              <a:gd name="connsiteY7405" fmla="*/ 3094944 h 6407151"/>
              <a:gd name="connsiteX7406" fmla="*/ 2256858 w 11737976"/>
              <a:gd name="connsiteY7406" fmla="*/ 3099730 h 6407151"/>
              <a:gd name="connsiteX7407" fmla="*/ 2270199 w 11737976"/>
              <a:gd name="connsiteY7407" fmla="*/ 3095772 h 6407151"/>
              <a:gd name="connsiteX7408" fmla="*/ 2255560 w 11737976"/>
              <a:gd name="connsiteY7408" fmla="*/ 3094944 h 6407151"/>
              <a:gd name="connsiteX7409" fmla="*/ 8021499 w 11737976"/>
              <a:gd name="connsiteY7409" fmla="*/ 3093156 h 6407151"/>
              <a:gd name="connsiteX7410" fmla="*/ 8010711 w 11737976"/>
              <a:gd name="connsiteY7410" fmla="*/ 3094513 h 6407151"/>
              <a:gd name="connsiteX7411" fmla="*/ 8013661 w 11737976"/>
              <a:gd name="connsiteY7411" fmla="*/ 3099632 h 6407151"/>
              <a:gd name="connsiteX7412" fmla="*/ 8021499 w 11737976"/>
              <a:gd name="connsiteY7412" fmla="*/ 3093156 h 6407151"/>
              <a:gd name="connsiteX7413" fmla="*/ 8020374 w 11737976"/>
              <a:gd name="connsiteY7413" fmla="*/ 3107940 h 6407151"/>
              <a:gd name="connsiteX7414" fmla="*/ 8025768 w 11737976"/>
              <a:gd name="connsiteY7414" fmla="*/ 3107264 h 6407151"/>
              <a:gd name="connsiteX7415" fmla="*/ 8021499 w 11737976"/>
              <a:gd name="connsiteY7415" fmla="*/ 3093156 h 6407151"/>
              <a:gd name="connsiteX7416" fmla="*/ 7512900 w 11737976"/>
              <a:gd name="connsiteY7416" fmla="*/ 3088744 h 6407151"/>
              <a:gd name="connsiteX7417" fmla="*/ 7507409 w 11737976"/>
              <a:gd name="connsiteY7417" fmla="*/ 3089433 h 6407151"/>
              <a:gd name="connsiteX7418" fmla="*/ 7501920 w 11737976"/>
              <a:gd name="connsiteY7418" fmla="*/ 3090123 h 6407151"/>
              <a:gd name="connsiteX7419" fmla="*/ 7500794 w 11737976"/>
              <a:gd name="connsiteY7419" fmla="*/ 3104908 h 6407151"/>
              <a:gd name="connsiteX7420" fmla="*/ 7495303 w 11737976"/>
              <a:gd name="connsiteY7420" fmla="*/ 3105598 h 6407151"/>
              <a:gd name="connsiteX7421" fmla="*/ 7484324 w 11737976"/>
              <a:gd name="connsiteY7421" fmla="*/ 3106978 h 6407151"/>
              <a:gd name="connsiteX7422" fmla="*/ 7478958 w 11737976"/>
              <a:gd name="connsiteY7422" fmla="*/ 3114971 h 6407151"/>
              <a:gd name="connsiteX7423" fmla="*/ 7477708 w 11737976"/>
              <a:gd name="connsiteY7423" fmla="*/ 3122449 h 6407151"/>
              <a:gd name="connsiteX7424" fmla="*/ 7499669 w 11737976"/>
              <a:gd name="connsiteY7424" fmla="*/ 3119690 h 6407151"/>
              <a:gd name="connsiteX7425" fmla="*/ 7516140 w 11737976"/>
              <a:gd name="connsiteY7425" fmla="*/ 3117619 h 6407151"/>
              <a:gd name="connsiteX7426" fmla="*/ 7500794 w 11737976"/>
              <a:gd name="connsiteY7426" fmla="*/ 3104908 h 6407151"/>
              <a:gd name="connsiteX7427" fmla="*/ 7506285 w 11737976"/>
              <a:gd name="connsiteY7427" fmla="*/ 3104218 h 6407151"/>
              <a:gd name="connsiteX7428" fmla="*/ 7512900 w 11737976"/>
              <a:gd name="connsiteY7428" fmla="*/ 3088744 h 6407151"/>
              <a:gd name="connsiteX7429" fmla="*/ 8240651 w 11737976"/>
              <a:gd name="connsiteY7429" fmla="*/ 3088469 h 6407151"/>
              <a:gd name="connsiteX7430" fmla="*/ 8236847 w 11737976"/>
              <a:gd name="connsiteY7430" fmla="*/ 3093322 h 6407151"/>
              <a:gd name="connsiteX7431" fmla="*/ 8238033 w 11737976"/>
              <a:gd name="connsiteY7431" fmla="*/ 3095233 h 6407151"/>
              <a:gd name="connsiteX7432" fmla="*/ 8243089 w 11737976"/>
              <a:gd name="connsiteY7432" fmla="*/ 3094597 h 6407151"/>
              <a:gd name="connsiteX7433" fmla="*/ 8240651 w 11737976"/>
              <a:gd name="connsiteY7433" fmla="*/ 3088469 h 6407151"/>
              <a:gd name="connsiteX7434" fmla="*/ 8078977 w 11737976"/>
              <a:gd name="connsiteY7434" fmla="*/ 3085936 h 6407151"/>
              <a:gd name="connsiteX7435" fmla="*/ 8073414 w 11737976"/>
              <a:gd name="connsiteY7435" fmla="*/ 3086635 h 6407151"/>
              <a:gd name="connsiteX7436" fmla="*/ 8072288 w 11737976"/>
              <a:gd name="connsiteY7436" fmla="*/ 3101420 h 6407151"/>
              <a:gd name="connsiteX7437" fmla="*/ 8083414 w 11737976"/>
              <a:gd name="connsiteY7437" fmla="*/ 3100023 h 6407151"/>
              <a:gd name="connsiteX7438" fmla="*/ 8082288 w 11737976"/>
              <a:gd name="connsiteY7438" fmla="*/ 3114805 h 6407151"/>
              <a:gd name="connsiteX7439" fmla="*/ 8087852 w 11737976"/>
              <a:gd name="connsiteY7439" fmla="*/ 3114105 h 6407151"/>
              <a:gd name="connsiteX7440" fmla="*/ 8088976 w 11737976"/>
              <a:gd name="connsiteY7440" fmla="*/ 3099324 h 6407151"/>
              <a:gd name="connsiteX7441" fmla="*/ 8083414 w 11737976"/>
              <a:gd name="connsiteY7441" fmla="*/ 3100023 h 6407151"/>
              <a:gd name="connsiteX7442" fmla="*/ 8078977 w 11737976"/>
              <a:gd name="connsiteY7442" fmla="*/ 3085936 h 6407151"/>
              <a:gd name="connsiteX7443" fmla="*/ 7978127 w 11737976"/>
              <a:gd name="connsiteY7443" fmla="*/ 3083970 h 6407151"/>
              <a:gd name="connsiteX7444" fmla="*/ 7977000 w 11737976"/>
              <a:gd name="connsiteY7444" fmla="*/ 3098750 h 6407151"/>
              <a:gd name="connsiteX7445" fmla="*/ 7971607 w 11737976"/>
              <a:gd name="connsiteY7445" fmla="*/ 3099429 h 6407151"/>
              <a:gd name="connsiteX7446" fmla="*/ 7966213 w 11737976"/>
              <a:gd name="connsiteY7446" fmla="*/ 3100107 h 6407151"/>
              <a:gd name="connsiteX7447" fmla="*/ 7972731 w 11737976"/>
              <a:gd name="connsiteY7447" fmla="*/ 3084648 h 6407151"/>
              <a:gd name="connsiteX7448" fmla="*/ 7973407 w 11737976"/>
              <a:gd name="connsiteY7448" fmla="*/ 3084562 h 6407151"/>
              <a:gd name="connsiteX7449" fmla="*/ 7973406 w 11737976"/>
              <a:gd name="connsiteY7449" fmla="*/ 3084563 h 6407151"/>
              <a:gd name="connsiteX7450" fmla="*/ 7517985 w 11737976"/>
              <a:gd name="connsiteY7450" fmla="*/ 3082395 h 6407151"/>
              <a:gd name="connsiteX7451" fmla="*/ 7515648 w 11737976"/>
              <a:gd name="connsiteY7451" fmla="*/ 3082674 h 6407151"/>
              <a:gd name="connsiteX7452" fmla="*/ 7513746 w 11737976"/>
              <a:gd name="connsiteY7452" fmla="*/ 3088938 h 6407151"/>
              <a:gd name="connsiteX7453" fmla="*/ 7520473 w 11737976"/>
              <a:gd name="connsiteY7453" fmla="*/ 3084229 h 6407151"/>
              <a:gd name="connsiteX7454" fmla="*/ 7517985 w 11737976"/>
              <a:gd name="connsiteY7454" fmla="*/ 3082395 h 6407151"/>
              <a:gd name="connsiteX7455" fmla="*/ 7574350 w 11737976"/>
              <a:gd name="connsiteY7455" fmla="*/ 3081017 h 6407151"/>
              <a:gd name="connsiteX7456" fmla="*/ 7568956 w 11737976"/>
              <a:gd name="connsiteY7456" fmla="*/ 3081695 h 6407151"/>
              <a:gd name="connsiteX7457" fmla="*/ 7567830 w 11737976"/>
              <a:gd name="connsiteY7457" fmla="*/ 3096480 h 6407151"/>
              <a:gd name="connsiteX7458" fmla="*/ 7574350 w 11737976"/>
              <a:gd name="connsiteY7458" fmla="*/ 3081017 h 6407151"/>
              <a:gd name="connsiteX7459" fmla="*/ 2377195 w 11737976"/>
              <a:gd name="connsiteY7459" fmla="*/ 3074582 h 6407151"/>
              <a:gd name="connsiteX7460" fmla="*/ 2394904 w 11737976"/>
              <a:gd name="connsiteY7460" fmla="*/ 3080820 h 6407151"/>
              <a:gd name="connsiteX7461" fmla="*/ 2386457 w 11737976"/>
              <a:gd name="connsiteY7461" fmla="*/ 3076545 h 6407151"/>
              <a:gd name="connsiteX7462" fmla="*/ 2377195 w 11737976"/>
              <a:gd name="connsiteY7462" fmla="*/ 3074582 h 6407151"/>
              <a:gd name="connsiteX7463" fmla="*/ 8172523 w 11737976"/>
              <a:gd name="connsiteY7463" fmla="*/ 3074179 h 6407151"/>
              <a:gd name="connsiteX7464" fmla="*/ 8161735 w 11737976"/>
              <a:gd name="connsiteY7464" fmla="*/ 3075534 h 6407151"/>
              <a:gd name="connsiteX7465" fmla="*/ 8139036 w 11737976"/>
              <a:gd name="connsiteY7465" fmla="*/ 3093031 h 6407151"/>
              <a:gd name="connsiteX7466" fmla="*/ 8144430 w 11737976"/>
              <a:gd name="connsiteY7466" fmla="*/ 3092353 h 6407151"/>
              <a:gd name="connsiteX7467" fmla="*/ 8171399 w 11737976"/>
              <a:gd name="connsiteY7467" fmla="*/ 3088964 h 6407151"/>
              <a:gd name="connsiteX7468" fmla="*/ 8172523 w 11737976"/>
              <a:gd name="connsiteY7468" fmla="*/ 3074179 h 6407151"/>
              <a:gd name="connsiteX7469" fmla="*/ 8294782 w 11737976"/>
              <a:gd name="connsiteY7469" fmla="*/ 3073459 h 6407151"/>
              <a:gd name="connsiteX7470" fmla="*/ 8289388 w 11737976"/>
              <a:gd name="connsiteY7470" fmla="*/ 3074138 h 6407151"/>
              <a:gd name="connsiteX7471" fmla="*/ 8273206 w 11737976"/>
              <a:gd name="connsiteY7471" fmla="*/ 3076170 h 6407151"/>
              <a:gd name="connsiteX7472" fmla="*/ 8263472 w 11737976"/>
              <a:gd name="connsiteY7472" fmla="*/ 3085630 h 6407151"/>
              <a:gd name="connsiteX7473" fmla="*/ 8261293 w 11737976"/>
              <a:gd name="connsiteY7473" fmla="*/ 3092311 h 6407151"/>
              <a:gd name="connsiteX7474" fmla="*/ 8288262 w 11737976"/>
              <a:gd name="connsiteY7474" fmla="*/ 3088921 h 6407151"/>
              <a:gd name="connsiteX7475" fmla="*/ 8294782 w 11737976"/>
              <a:gd name="connsiteY7475" fmla="*/ 3073459 h 6407151"/>
              <a:gd name="connsiteX7476" fmla="*/ 7525583 w 11737976"/>
              <a:gd name="connsiteY7476" fmla="*/ 3072506 h 6407151"/>
              <a:gd name="connsiteX7477" fmla="*/ 7524458 w 11737976"/>
              <a:gd name="connsiteY7477" fmla="*/ 3087290 h 6407151"/>
              <a:gd name="connsiteX7478" fmla="*/ 7529514 w 11737976"/>
              <a:gd name="connsiteY7478" fmla="*/ 3086655 h 6407151"/>
              <a:gd name="connsiteX7479" fmla="*/ 7531763 w 11737976"/>
              <a:gd name="connsiteY7479" fmla="*/ 3073559 h 6407151"/>
              <a:gd name="connsiteX7480" fmla="*/ 7525583 w 11737976"/>
              <a:gd name="connsiteY7480" fmla="*/ 3072506 h 6407151"/>
              <a:gd name="connsiteX7481" fmla="*/ 8190728 w 11737976"/>
              <a:gd name="connsiteY7481" fmla="*/ 3071893 h 6407151"/>
              <a:gd name="connsiteX7482" fmla="*/ 8178593 w 11737976"/>
              <a:gd name="connsiteY7482" fmla="*/ 3073418 h 6407151"/>
              <a:gd name="connsiteX7483" fmla="*/ 8184240 w 11737976"/>
              <a:gd name="connsiteY7483" fmla="*/ 3078200 h 6407151"/>
              <a:gd name="connsiteX7484" fmla="*/ 8190728 w 11737976"/>
              <a:gd name="connsiteY7484" fmla="*/ 3071893 h 6407151"/>
              <a:gd name="connsiteX7485" fmla="*/ 1499750 w 11737976"/>
              <a:gd name="connsiteY7485" fmla="*/ 3071864 h 6407151"/>
              <a:gd name="connsiteX7486" fmla="*/ 1495936 w 11737976"/>
              <a:gd name="connsiteY7486" fmla="*/ 3082688 h 6407151"/>
              <a:gd name="connsiteX7487" fmla="*/ 1506945 w 11737976"/>
              <a:gd name="connsiteY7487" fmla="*/ 3082511 h 6407151"/>
              <a:gd name="connsiteX7488" fmla="*/ 1527697 w 11737976"/>
              <a:gd name="connsiteY7488" fmla="*/ 3085766 h 6407151"/>
              <a:gd name="connsiteX7489" fmla="*/ 1509487 w 11737976"/>
              <a:gd name="connsiteY7489" fmla="*/ 3075295 h 6407151"/>
              <a:gd name="connsiteX7490" fmla="*/ 1508216 w 11737976"/>
              <a:gd name="connsiteY7490" fmla="*/ 3078903 h 6407151"/>
              <a:gd name="connsiteX7491" fmla="*/ 1499750 w 11737976"/>
              <a:gd name="connsiteY7491" fmla="*/ 3071864 h 6407151"/>
              <a:gd name="connsiteX7492" fmla="*/ 8085664 w 11737976"/>
              <a:gd name="connsiteY7492" fmla="*/ 3070453 h 6407151"/>
              <a:gd name="connsiteX7493" fmla="*/ 8084538 w 11737976"/>
              <a:gd name="connsiteY7493" fmla="*/ 3085238 h 6407151"/>
              <a:gd name="connsiteX7494" fmla="*/ 8090102 w 11737976"/>
              <a:gd name="connsiteY7494" fmla="*/ 3084538 h 6407151"/>
              <a:gd name="connsiteX7495" fmla="*/ 8094539 w 11737976"/>
              <a:gd name="connsiteY7495" fmla="*/ 3098625 h 6407151"/>
              <a:gd name="connsiteX7496" fmla="*/ 8104538 w 11737976"/>
              <a:gd name="connsiteY7496" fmla="*/ 3112009 h 6407151"/>
              <a:gd name="connsiteX7497" fmla="*/ 8110099 w 11737976"/>
              <a:gd name="connsiteY7497" fmla="*/ 3111310 h 6407151"/>
              <a:gd name="connsiteX7498" fmla="*/ 8105663 w 11737976"/>
              <a:gd name="connsiteY7498" fmla="*/ 3097226 h 6407151"/>
              <a:gd name="connsiteX7499" fmla="*/ 8111224 w 11737976"/>
              <a:gd name="connsiteY7499" fmla="*/ 3096527 h 6407151"/>
              <a:gd name="connsiteX7500" fmla="*/ 8116788 w 11737976"/>
              <a:gd name="connsiteY7500" fmla="*/ 3095827 h 6407151"/>
              <a:gd name="connsiteX7501" fmla="*/ 8112350 w 11737976"/>
              <a:gd name="connsiteY7501" fmla="*/ 3081744 h 6407151"/>
              <a:gd name="connsiteX7502" fmla="*/ 8101225 w 11737976"/>
              <a:gd name="connsiteY7502" fmla="*/ 3083141 h 6407151"/>
              <a:gd name="connsiteX7503" fmla="*/ 8095664 w 11737976"/>
              <a:gd name="connsiteY7503" fmla="*/ 3083840 h 6407151"/>
              <a:gd name="connsiteX7504" fmla="*/ 8085664 w 11737976"/>
              <a:gd name="connsiteY7504" fmla="*/ 3070453 h 6407151"/>
              <a:gd name="connsiteX7505" fmla="*/ 7979252 w 11737976"/>
              <a:gd name="connsiteY7505" fmla="*/ 3069186 h 6407151"/>
              <a:gd name="connsiteX7506" fmla="*/ 7973856 w 11737976"/>
              <a:gd name="connsiteY7506" fmla="*/ 3069863 h 6407151"/>
              <a:gd name="connsiteX7507" fmla="*/ 7972779 w 11737976"/>
              <a:gd name="connsiteY7507" fmla="*/ 3084030 h 6407151"/>
              <a:gd name="connsiteX7508" fmla="*/ 7967762 w 11737976"/>
              <a:gd name="connsiteY7508" fmla="*/ 3079782 h 6407151"/>
              <a:gd name="connsiteX7509" fmla="*/ 7961270 w 11737976"/>
              <a:gd name="connsiteY7509" fmla="*/ 3086087 h 6407151"/>
              <a:gd name="connsiteX7510" fmla="*/ 7967338 w 11737976"/>
              <a:gd name="connsiteY7510" fmla="*/ 3085325 h 6407151"/>
              <a:gd name="connsiteX7511" fmla="*/ 7966213 w 11737976"/>
              <a:gd name="connsiteY7511" fmla="*/ 3100107 h 6407151"/>
              <a:gd name="connsiteX7512" fmla="*/ 7966213 w 11737976"/>
              <a:gd name="connsiteY7512" fmla="*/ 3100109 h 6407151"/>
              <a:gd name="connsiteX7513" fmla="*/ 7960725 w 11737976"/>
              <a:gd name="connsiteY7513" fmla="*/ 3100800 h 6407151"/>
              <a:gd name="connsiteX7514" fmla="*/ 7956358 w 11737976"/>
              <a:gd name="connsiteY7514" fmla="*/ 3086704 h 6407151"/>
              <a:gd name="connsiteX7515" fmla="*/ 7927784 w 11737976"/>
              <a:gd name="connsiteY7515" fmla="*/ 3104940 h 6407151"/>
              <a:gd name="connsiteX7516" fmla="*/ 7926657 w 11737976"/>
              <a:gd name="connsiteY7516" fmla="*/ 3119721 h 6407151"/>
              <a:gd name="connsiteX7517" fmla="*/ 7932147 w 11737976"/>
              <a:gd name="connsiteY7517" fmla="*/ 3119031 h 6407151"/>
              <a:gd name="connsiteX7518" fmla="*/ 7937638 w 11737976"/>
              <a:gd name="connsiteY7518" fmla="*/ 3118340 h 6407151"/>
              <a:gd name="connsiteX7519" fmla="*/ 7943128 w 11737976"/>
              <a:gd name="connsiteY7519" fmla="*/ 3117651 h 6407151"/>
              <a:gd name="connsiteX7520" fmla="*/ 7959599 w 11737976"/>
              <a:gd name="connsiteY7520" fmla="*/ 3115582 h 6407151"/>
              <a:gd name="connsiteX7521" fmla="*/ 7966215 w 11737976"/>
              <a:gd name="connsiteY7521" fmla="*/ 3100111 h 6407151"/>
              <a:gd name="connsiteX7522" fmla="*/ 7970481 w 11737976"/>
              <a:gd name="connsiteY7522" fmla="*/ 3114214 h 6407151"/>
              <a:gd name="connsiteX7523" fmla="*/ 7969356 w 11737976"/>
              <a:gd name="connsiteY7523" fmla="*/ 3128995 h 6407151"/>
              <a:gd name="connsiteX7524" fmla="*/ 7975874 w 11737976"/>
              <a:gd name="connsiteY7524" fmla="*/ 3113535 h 6407151"/>
              <a:gd name="connsiteX7525" fmla="*/ 7982394 w 11737976"/>
              <a:gd name="connsiteY7525" fmla="*/ 3098073 h 6407151"/>
              <a:gd name="connsiteX7526" fmla="*/ 7983519 w 11737976"/>
              <a:gd name="connsiteY7526" fmla="*/ 3083292 h 6407151"/>
              <a:gd name="connsiteX7527" fmla="*/ 7978127 w 11737976"/>
              <a:gd name="connsiteY7527" fmla="*/ 3083970 h 6407151"/>
              <a:gd name="connsiteX7528" fmla="*/ 7979252 w 11737976"/>
              <a:gd name="connsiteY7528" fmla="*/ 3069186 h 6407151"/>
              <a:gd name="connsiteX7529" fmla="*/ 2277654 w 11737976"/>
              <a:gd name="connsiteY7529" fmla="*/ 3068955 h 6407151"/>
              <a:gd name="connsiteX7530" fmla="*/ 2273313 w 11737976"/>
              <a:gd name="connsiteY7530" fmla="*/ 3081281 h 6407151"/>
              <a:gd name="connsiteX7531" fmla="*/ 2283615 w 11737976"/>
              <a:gd name="connsiteY7531" fmla="*/ 3080292 h 6407151"/>
              <a:gd name="connsiteX7532" fmla="*/ 2277654 w 11737976"/>
              <a:gd name="connsiteY7532" fmla="*/ 3068955 h 6407151"/>
              <a:gd name="connsiteX7533" fmla="*/ 2336644 w 11737976"/>
              <a:gd name="connsiteY7533" fmla="*/ 3068593 h 6407151"/>
              <a:gd name="connsiteX7534" fmla="*/ 2344658 w 11737976"/>
              <a:gd name="connsiteY7534" fmla="*/ 3075979 h 6407151"/>
              <a:gd name="connsiteX7535" fmla="*/ 2354104 w 11737976"/>
              <a:gd name="connsiteY7535" fmla="*/ 3079307 h 6407151"/>
              <a:gd name="connsiteX7536" fmla="*/ 2355535 w 11737976"/>
              <a:gd name="connsiteY7536" fmla="*/ 3075246 h 6407151"/>
              <a:gd name="connsiteX7537" fmla="*/ 2336644 w 11737976"/>
              <a:gd name="connsiteY7537" fmla="*/ 3068593 h 6407151"/>
              <a:gd name="connsiteX7538" fmla="*/ 2312102 w 11737976"/>
              <a:gd name="connsiteY7538" fmla="*/ 3067235 h 6407151"/>
              <a:gd name="connsiteX7539" fmla="*/ 2300119 w 11737976"/>
              <a:gd name="connsiteY7539" fmla="*/ 3067344 h 6407151"/>
              <a:gd name="connsiteX7540" fmla="*/ 2309387 w 11737976"/>
              <a:gd name="connsiteY7540" fmla="*/ 3074940 h 6407151"/>
              <a:gd name="connsiteX7541" fmla="*/ 2312102 w 11737976"/>
              <a:gd name="connsiteY7541" fmla="*/ 3067235 h 6407151"/>
              <a:gd name="connsiteX7542" fmla="*/ 1545085 w 11737976"/>
              <a:gd name="connsiteY7542" fmla="*/ 3066542 h 6407151"/>
              <a:gd name="connsiteX7543" fmla="*/ 1536983 w 11737976"/>
              <a:gd name="connsiteY7543" fmla="*/ 3089543 h 6407151"/>
              <a:gd name="connsiteX7544" fmla="*/ 1549129 w 11737976"/>
              <a:gd name="connsiteY7544" fmla="*/ 3085203 h 6407151"/>
              <a:gd name="connsiteX7545" fmla="*/ 1559926 w 11737976"/>
              <a:gd name="connsiteY7545" fmla="*/ 3084698 h 6407151"/>
              <a:gd name="connsiteX7546" fmla="*/ 1545085 w 11737976"/>
              <a:gd name="connsiteY7546" fmla="*/ 3066542 h 6407151"/>
              <a:gd name="connsiteX7547" fmla="*/ 8129152 w 11737976"/>
              <a:gd name="connsiteY7547" fmla="*/ 3064990 h 6407151"/>
              <a:gd name="connsiteX7548" fmla="*/ 8112970 w 11737976"/>
              <a:gd name="connsiteY7548" fmla="*/ 3067021 h 6407151"/>
              <a:gd name="connsiteX7549" fmla="*/ 8122633 w 11737976"/>
              <a:gd name="connsiteY7549" fmla="*/ 3080451 h 6407151"/>
              <a:gd name="connsiteX7550" fmla="*/ 8129152 w 11737976"/>
              <a:gd name="connsiteY7550" fmla="*/ 3064990 h 6407151"/>
              <a:gd name="connsiteX7551" fmla="*/ 7394232 w 11737976"/>
              <a:gd name="connsiteY7551" fmla="*/ 3064326 h 6407151"/>
              <a:gd name="connsiteX7552" fmla="*/ 7386068 w 11737976"/>
              <a:gd name="connsiteY7552" fmla="*/ 3073781 h 6407151"/>
              <a:gd name="connsiteX7553" fmla="*/ 7391586 w 11737976"/>
              <a:gd name="connsiteY7553" fmla="*/ 3093998 h 6407151"/>
              <a:gd name="connsiteX7554" fmla="*/ 7418162 w 11737976"/>
              <a:gd name="connsiteY7554" fmla="*/ 3086247 h 6407151"/>
              <a:gd name="connsiteX7555" fmla="*/ 7414000 w 11737976"/>
              <a:gd name="connsiteY7555" fmla="*/ 3080059 h 6407151"/>
              <a:gd name="connsiteX7556" fmla="*/ 7415025 w 11737976"/>
              <a:gd name="connsiteY7556" fmla="*/ 3078380 h 6407151"/>
              <a:gd name="connsiteX7557" fmla="*/ 7416051 w 11737976"/>
              <a:gd name="connsiteY7557" fmla="*/ 3076701 h 6407151"/>
              <a:gd name="connsiteX7558" fmla="*/ 7427393 w 11737976"/>
              <a:gd name="connsiteY7558" fmla="*/ 3071134 h 6407151"/>
              <a:gd name="connsiteX7559" fmla="*/ 7426458 w 11737976"/>
              <a:gd name="connsiteY7559" fmla="*/ 3070321 h 6407151"/>
              <a:gd name="connsiteX7560" fmla="*/ 7431642 w 11737976"/>
              <a:gd name="connsiteY7560" fmla="*/ 3069671 h 6407151"/>
              <a:gd name="connsiteX7561" fmla="*/ 7430916 w 11737976"/>
              <a:gd name="connsiteY7561" fmla="*/ 3065642 h 6407151"/>
              <a:gd name="connsiteX7562" fmla="*/ 7428131 w 11737976"/>
              <a:gd name="connsiteY7562" fmla="*/ 3066451 h 6407151"/>
              <a:gd name="connsiteX7563" fmla="*/ 7424379 w 11737976"/>
              <a:gd name="connsiteY7563" fmla="*/ 3068516 h 6407151"/>
              <a:gd name="connsiteX7564" fmla="*/ 7422043 w 11737976"/>
              <a:gd name="connsiteY7564" fmla="*/ 3066485 h 6407151"/>
              <a:gd name="connsiteX7565" fmla="*/ 7416534 w 11737976"/>
              <a:gd name="connsiteY7565" fmla="*/ 3069409 h 6407151"/>
              <a:gd name="connsiteX7566" fmla="*/ 7412431 w 11737976"/>
              <a:gd name="connsiteY7566" fmla="*/ 3076126 h 6407151"/>
              <a:gd name="connsiteX7567" fmla="*/ 7411406 w 11737976"/>
              <a:gd name="connsiteY7567" fmla="*/ 3077805 h 6407151"/>
              <a:gd name="connsiteX7568" fmla="*/ 7394232 w 11737976"/>
              <a:gd name="connsiteY7568" fmla="*/ 3064326 h 6407151"/>
              <a:gd name="connsiteX7569" fmla="*/ 1579842 w 11737976"/>
              <a:gd name="connsiteY7569" fmla="*/ 3062057 h 6407151"/>
              <a:gd name="connsiteX7570" fmla="*/ 1578532 w 11737976"/>
              <a:gd name="connsiteY7570" fmla="*/ 3065779 h 6407151"/>
              <a:gd name="connsiteX7571" fmla="*/ 1587845 w 11737976"/>
              <a:gd name="connsiteY7571" fmla="*/ 3073243 h 6407151"/>
              <a:gd name="connsiteX7572" fmla="*/ 1598471 w 11737976"/>
              <a:gd name="connsiteY7572" fmla="*/ 3076985 h 6407151"/>
              <a:gd name="connsiteX7573" fmla="*/ 1597159 w 11737976"/>
              <a:gd name="connsiteY7573" fmla="*/ 3080707 h 6407151"/>
              <a:gd name="connsiteX7574" fmla="*/ 1595850 w 11737976"/>
              <a:gd name="connsiteY7574" fmla="*/ 3084428 h 6407151"/>
              <a:gd name="connsiteX7575" fmla="*/ 1606477 w 11737976"/>
              <a:gd name="connsiteY7575" fmla="*/ 3088171 h 6407151"/>
              <a:gd name="connsiteX7576" fmla="*/ 1607787 w 11737976"/>
              <a:gd name="connsiteY7576" fmla="*/ 3084451 h 6407151"/>
              <a:gd name="connsiteX7577" fmla="*/ 1598471 w 11737976"/>
              <a:gd name="connsiteY7577" fmla="*/ 3076985 h 6407151"/>
              <a:gd name="connsiteX7578" fmla="*/ 1609098 w 11737976"/>
              <a:gd name="connsiteY7578" fmla="*/ 3080730 h 6407151"/>
              <a:gd name="connsiteX7579" fmla="*/ 1610409 w 11737976"/>
              <a:gd name="connsiteY7579" fmla="*/ 3077009 h 6407151"/>
              <a:gd name="connsiteX7580" fmla="*/ 1601093 w 11737976"/>
              <a:gd name="connsiteY7580" fmla="*/ 3069543 h 6407151"/>
              <a:gd name="connsiteX7581" fmla="*/ 1599781 w 11737976"/>
              <a:gd name="connsiteY7581" fmla="*/ 3073265 h 6407151"/>
              <a:gd name="connsiteX7582" fmla="*/ 1589156 w 11737976"/>
              <a:gd name="connsiteY7582" fmla="*/ 3069523 h 6407151"/>
              <a:gd name="connsiteX7583" fmla="*/ 1590467 w 11737976"/>
              <a:gd name="connsiteY7583" fmla="*/ 3065801 h 6407151"/>
              <a:gd name="connsiteX7584" fmla="*/ 1579842 w 11737976"/>
              <a:gd name="connsiteY7584" fmla="*/ 3062057 h 6407151"/>
              <a:gd name="connsiteX7585" fmla="*/ 1649107 w 11737976"/>
              <a:gd name="connsiteY7585" fmla="*/ 3057561 h 6407151"/>
              <a:gd name="connsiteX7586" fmla="*/ 1646724 w 11737976"/>
              <a:gd name="connsiteY7586" fmla="*/ 3064326 h 6407151"/>
              <a:gd name="connsiteX7587" fmla="*/ 1658543 w 11737976"/>
              <a:gd name="connsiteY7587" fmla="*/ 3064686 h 6407151"/>
              <a:gd name="connsiteX7588" fmla="*/ 1649107 w 11737976"/>
              <a:gd name="connsiteY7588" fmla="*/ 3057561 h 6407151"/>
              <a:gd name="connsiteX7589" fmla="*/ 8201967 w 11737976"/>
              <a:gd name="connsiteY7589" fmla="*/ 3055839 h 6407151"/>
              <a:gd name="connsiteX7590" fmla="*/ 8206237 w 11737976"/>
              <a:gd name="connsiteY7590" fmla="*/ 3069945 h 6407151"/>
              <a:gd name="connsiteX7591" fmla="*/ 8217023 w 11737976"/>
              <a:gd name="connsiteY7591" fmla="*/ 3068590 h 6407151"/>
              <a:gd name="connsiteX7592" fmla="*/ 8211939 w 11737976"/>
              <a:gd name="connsiteY7592" fmla="*/ 3056415 h 6407151"/>
              <a:gd name="connsiteX7593" fmla="*/ 8201967 w 11737976"/>
              <a:gd name="connsiteY7593" fmla="*/ 3055839 h 6407151"/>
              <a:gd name="connsiteX7594" fmla="*/ 7470824 w 11737976"/>
              <a:gd name="connsiteY7594" fmla="*/ 3054985 h 6407151"/>
              <a:gd name="connsiteX7595" fmla="*/ 7460712 w 11737976"/>
              <a:gd name="connsiteY7595" fmla="*/ 3056255 h 6407151"/>
              <a:gd name="connsiteX7596" fmla="*/ 7459961 w 11737976"/>
              <a:gd name="connsiteY7596" fmla="*/ 3066112 h 6407151"/>
              <a:gd name="connsiteX7597" fmla="*/ 7470824 w 11737976"/>
              <a:gd name="connsiteY7597" fmla="*/ 3054985 h 6407151"/>
              <a:gd name="connsiteX7598" fmla="*/ 2189213 w 11737976"/>
              <a:gd name="connsiteY7598" fmla="*/ 3050113 h 6407151"/>
              <a:gd name="connsiteX7599" fmla="*/ 2188020 w 11737976"/>
              <a:gd name="connsiteY7599" fmla="*/ 3053495 h 6407151"/>
              <a:gd name="connsiteX7600" fmla="*/ 2186829 w 11737976"/>
              <a:gd name="connsiteY7600" fmla="*/ 3056877 h 6407151"/>
              <a:gd name="connsiteX7601" fmla="*/ 2195104 w 11737976"/>
              <a:gd name="connsiteY7601" fmla="*/ 3055991 h 6407151"/>
              <a:gd name="connsiteX7602" fmla="*/ 2196296 w 11737976"/>
              <a:gd name="connsiteY7602" fmla="*/ 3052610 h 6407151"/>
              <a:gd name="connsiteX7603" fmla="*/ 2189213 w 11737976"/>
              <a:gd name="connsiteY7603" fmla="*/ 3050113 h 6407151"/>
              <a:gd name="connsiteX7604" fmla="*/ 1553892 w 11737976"/>
              <a:gd name="connsiteY7604" fmla="*/ 3045311 h 6407151"/>
              <a:gd name="connsiteX7605" fmla="*/ 1551509 w 11737976"/>
              <a:gd name="connsiteY7605" fmla="*/ 3052076 h 6407151"/>
              <a:gd name="connsiteX7606" fmla="*/ 1563322 w 11737976"/>
              <a:gd name="connsiteY7606" fmla="*/ 3053861 h 6407151"/>
              <a:gd name="connsiteX7607" fmla="*/ 1562748 w 11737976"/>
              <a:gd name="connsiteY7607" fmla="*/ 3048431 h 6407151"/>
              <a:gd name="connsiteX7608" fmla="*/ 1553892 w 11737976"/>
              <a:gd name="connsiteY7608" fmla="*/ 3045311 h 6407151"/>
              <a:gd name="connsiteX7609" fmla="*/ 7549708 w 11737976"/>
              <a:gd name="connsiteY7609" fmla="*/ 3045072 h 6407151"/>
              <a:gd name="connsiteX7610" fmla="*/ 7537573 w 11737976"/>
              <a:gd name="connsiteY7610" fmla="*/ 3046598 h 6407151"/>
              <a:gd name="connsiteX7611" fmla="*/ 7536822 w 11737976"/>
              <a:gd name="connsiteY7611" fmla="*/ 3056453 h 6407151"/>
              <a:gd name="connsiteX7612" fmla="*/ 7549708 w 11737976"/>
              <a:gd name="connsiteY7612" fmla="*/ 3045072 h 6407151"/>
              <a:gd name="connsiteX7613" fmla="*/ 2267402 w 11737976"/>
              <a:gd name="connsiteY7613" fmla="*/ 3035903 h 6407151"/>
              <a:gd name="connsiteX7614" fmla="*/ 2274769 w 11737976"/>
              <a:gd name="connsiteY7614" fmla="*/ 3048890 h 6407151"/>
              <a:gd name="connsiteX7615" fmla="*/ 2280993 w 11737976"/>
              <a:gd name="connsiteY7615" fmla="*/ 3043938 h 6407151"/>
              <a:gd name="connsiteX7616" fmla="*/ 2282229 w 11737976"/>
              <a:gd name="connsiteY7616" fmla="*/ 3042020 h 6407151"/>
              <a:gd name="connsiteX7617" fmla="*/ 2278026 w 11737976"/>
              <a:gd name="connsiteY7617" fmla="*/ 3039645 h 6407151"/>
              <a:gd name="connsiteX7618" fmla="*/ 2267402 w 11737976"/>
              <a:gd name="connsiteY7618" fmla="*/ 3035903 h 6407151"/>
              <a:gd name="connsiteX7619" fmla="*/ 2571375 w 11737976"/>
              <a:gd name="connsiteY7619" fmla="*/ 3028513 h 6407151"/>
              <a:gd name="connsiteX7620" fmla="*/ 2579314 w 11737976"/>
              <a:gd name="connsiteY7620" fmla="*/ 3033702 h 6407151"/>
              <a:gd name="connsiteX7621" fmla="*/ 2579678 w 11737976"/>
              <a:gd name="connsiteY7621" fmla="*/ 3035608 h 6407151"/>
              <a:gd name="connsiteX7622" fmla="*/ 2573814 w 11737976"/>
              <a:gd name="connsiteY7622" fmla="*/ 3038675 h 6407151"/>
              <a:gd name="connsiteX7623" fmla="*/ 2567100 w 11737976"/>
              <a:gd name="connsiteY7623" fmla="*/ 3041363 h 6407151"/>
              <a:gd name="connsiteX7624" fmla="*/ 2566876 w 11737976"/>
              <a:gd name="connsiteY7624" fmla="*/ 3041285 h 6407151"/>
              <a:gd name="connsiteX7625" fmla="*/ 2568376 w 11737976"/>
              <a:gd name="connsiteY7625" fmla="*/ 3037026 h 6407151"/>
              <a:gd name="connsiteX7626" fmla="*/ 2571375 w 11737976"/>
              <a:gd name="connsiteY7626" fmla="*/ 3028513 h 6407151"/>
              <a:gd name="connsiteX7627" fmla="*/ 2537263 w 11737976"/>
              <a:gd name="connsiteY7627" fmla="*/ 3027058 h 6407151"/>
              <a:gd name="connsiteX7628" fmla="*/ 2536177 w 11737976"/>
              <a:gd name="connsiteY7628" fmla="*/ 3030141 h 6407151"/>
              <a:gd name="connsiteX7629" fmla="*/ 2537263 w 11737976"/>
              <a:gd name="connsiteY7629" fmla="*/ 3027058 h 6407151"/>
              <a:gd name="connsiteX7630" fmla="*/ 2238380 w 11737976"/>
              <a:gd name="connsiteY7630" fmla="*/ 3022215 h 6407151"/>
              <a:gd name="connsiteX7631" fmla="*/ 2236907 w 11737976"/>
              <a:gd name="connsiteY7631" fmla="*/ 3026396 h 6407151"/>
              <a:gd name="connsiteX7632" fmla="*/ 2233959 w 11737976"/>
              <a:gd name="connsiteY7632" fmla="*/ 3034761 h 6407151"/>
              <a:gd name="connsiteX7633" fmla="*/ 2232486 w 11737976"/>
              <a:gd name="connsiteY7633" fmla="*/ 3038942 h 6407151"/>
              <a:gd name="connsiteX7634" fmla="*/ 2225695 w 11737976"/>
              <a:gd name="connsiteY7634" fmla="*/ 3027147 h 6407151"/>
              <a:gd name="connsiteX7635" fmla="*/ 2221275 w 11737976"/>
              <a:gd name="connsiteY7635" fmla="*/ 3039693 h 6407151"/>
              <a:gd name="connsiteX7636" fmla="*/ 2240755 w 11737976"/>
              <a:gd name="connsiteY7636" fmla="*/ 3046555 h 6407151"/>
              <a:gd name="connsiteX7637" fmla="*/ 2239281 w 11737976"/>
              <a:gd name="connsiteY7637" fmla="*/ 3050738 h 6407151"/>
              <a:gd name="connsiteX7638" fmla="*/ 2247548 w 11737976"/>
              <a:gd name="connsiteY7638" fmla="*/ 3058350 h 6407151"/>
              <a:gd name="connsiteX7639" fmla="*/ 2250494 w 11737976"/>
              <a:gd name="connsiteY7639" fmla="*/ 3049987 h 6407151"/>
              <a:gd name="connsiteX7640" fmla="*/ 2249830 w 11737976"/>
              <a:gd name="connsiteY7640" fmla="*/ 3047990 h 6407151"/>
              <a:gd name="connsiteX7641" fmla="*/ 2240755 w 11737976"/>
              <a:gd name="connsiteY7641" fmla="*/ 3046555 h 6407151"/>
              <a:gd name="connsiteX7642" fmla="*/ 2242227 w 11737976"/>
              <a:gd name="connsiteY7642" fmla="*/ 3042372 h 6407151"/>
              <a:gd name="connsiteX7643" fmla="*/ 2243700 w 11737976"/>
              <a:gd name="connsiteY7643" fmla="*/ 3038191 h 6407151"/>
              <a:gd name="connsiteX7644" fmla="*/ 2248968 w 11737976"/>
              <a:gd name="connsiteY7644" fmla="*/ 3035862 h 6407151"/>
              <a:gd name="connsiteX7645" fmla="*/ 2248896 w 11737976"/>
              <a:gd name="connsiteY7645" fmla="*/ 3031208 h 6407151"/>
              <a:gd name="connsiteX7646" fmla="*/ 2238380 w 11737976"/>
              <a:gd name="connsiteY7646" fmla="*/ 3022215 h 6407151"/>
              <a:gd name="connsiteX7647" fmla="*/ 8360860 w 11737976"/>
              <a:gd name="connsiteY7647" fmla="*/ 3021231 h 6407151"/>
              <a:gd name="connsiteX7648" fmla="*/ 8355241 w 11737976"/>
              <a:gd name="connsiteY7648" fmla="*/ 3021937 h 6407151"/>
              <a:gd name="connsiteX7649" fmla="*/ 8347375 w 11737976"/>
              <a:gd name="connsiteY7649" fmla="*/ 3024757 h 6407151"/>
              <a:gd name="connsiteX7650" fmla="*/ 8342879 w 11737976"/>
              <a:gd name="connsiteY7650" fmla="*/ 3038134 h 6407151"/>
              <a:gd name="connsiteX7651" fmla="*/ 8335435 w 11737976"/>
              <a:gd name="connsiteY7651" fmla="*/ 3026257 h 6407151"/>
              <a:gd name="connsiteX7652" fmla="*/ 8327148 w 11737976"/>
              <a:gd name="connsiteY7652" fmla="*/ 3025468 h 6407151"/>
              <a:gd name="connsiteX7653" fmla="*/ 8321531 w 11737976"/>
              <a:gd name="connsiteY7653" fmla="*/ 3026174 h 6407151"/>
              <a:gd name="connsiteX7654" fmla="*/ 8315912 w 11737976"/>
              <a:gd name="connsiteY7654" fmla="*/ 3026880 h 6407151"/>
              <a:gd name="connsiteX7655" fmla="*/ 8310293 w 11737976"/>
              <a:gd name="connsiteY7655" fmla="*/ 3027585 h 6407151"/>
              <a:gd name="connsiteX7656" fmla="*/ 8320405 w 11737976"/>
              <a:gd name="connsiteY7656" fmla="*/ 3040959 h 6407151"/>
              <a:gd name="connsiteX7657" fmla="*/ 8329113 w 11737976"/>
              <a:gd name="connsiteY7657" fmla="*/ 3045355 h 6407151"/>
              <a:gd name="connsiteX7658" fmla="*/ 8342879 w 11737976"/>
              <a:gd name="connsiteY7658" fmla="*/ 3038134 h 6407151"/>
              <a:gd name="connsiteX7659" fmla="*/ 8359735 w 11737976"/>
              <a:gd name="connsiteY7659" fmla="*/ 3036018 h 6407151"/>
              <a:gd name="connsiteX7660" fmla="*/ 8360860 w 11737976"/>
              <a:gd name="connsiteY7660" fmla="*/ 3021231 h 6407151"/>
              <a:gd name="connsiteX7661" fmla="*/ 2261117 w 11737976"/>
              <a:gd name="connsiteY7661" fmla="*/ 3019834 h 6407151"/>
              <a:gd name="connsiteX7662" fmla="*/ 2267399 w 11737976"/>
              <a:gd name="connsiteY7662" fmla="*/ 3035902 h 6407151"/>
              <a:gd name="connsiteX7663" fmla="*/ 2272802 w 11737976"/>
              <a:gd name="connsiteY7663" fmla="*/ 3034340 h 6407151"/>
              <a:gd name="connsiteX7664" fmla="*/ 2272227 w 11737976"/>
              <a:gd name="connsiteY7664" fmla="*/ 3030674 h 6407151"/>
              <a:gd name="connsiteX7665" fmla="*/ 2261117 w 11737976"/>
              <a:gd name="connsiteY7665" fmla="*/ 3019834 h 6407151"/>
              <a:gd name="connsiteX7666" fmla="*/ 1520495 w 11737976"/>
              <a:gd name="connsiteY7666" fmla="*/ 3015802 h 6407151"/>
              <a:gd name="connsiteX7667" fmla="*/ 1538111 w 11737976"/>
              <a:gd name="connsiteY7667" fmla="*/ 3026063 h 6407151"/>
              <a:gd name="connsiteX7668" fmla="*/ 1542101 w 11737976"/>
              <a:gd name="connsiteY7668" fmla="*/ 3022271 h 6407151"/>
              <a:gd name="connsiteX7669" fmla="*/ 1534497 w 11737976"/>
              <a:gd name="connsiteY7669" fmla="*/ 3016314 h 6407151"/>
              <a:gd name="connsiteX7670" fmla="*/ 1520495 w 11737976"/>
              <a:gd name="connsiteY7670" fmla="*/ 3015802 h 6407151"/>
              <a:gd name="connsiteX7671" fmla="*/ 2277473 w 11737976"/>
              <a:gd name="connsiteY7671" fmla="*/ 3014287 h 6407151"/>
              <a:gd name="connsiteX7672" fmla="*/ 2273661 w 11737976"/>
              <a:gd name="connsiteY7672" fmla="*/ 3025110 h 6407151"/>
              <a:gd name="connsiteX7673" fmla="*/ 2288099 w 11737976"/>
              <a:gd name="connsiteY7673" fmla="*/ 3018030 h 6407151"/>
              <a:gd name="connsiteX7674" fmla="*/ 2277473 w 11737976"/>
              <a:gd name="connsiteY7674" fmla="*/ 3014287 h 6407151"/>
              <a:gd name="connsiteX7675" fmla="*/ 1546545 w 11737976"/>
              <a:gd name="connsiteY7675" fmla="*/ 3011401 h 6407151"/>
              <a:gd name="connsiteX7676" fmla="*/ 1554709 w 11737976"/>
              <a:gd name="connsiteY7676" fmla="*/ 3013849 h 6407151"/>
              <a:gd name="connsiteX7677" fmla="*/ 1553753 w 11737976"/>
              <a:gd name="connsiteY7677" fmla="*/ 3011801 h 6407151"/>
              <a:gd name="connsiteX7678" fmla="*/ 1546545 w 11737976"/>
              <a:gd name="connsiteY7678" fmla="*/ 3011401 h 6407151"/>
              <a:gd name="connsiteX7679" fmla="*/ 2335068 w 11737976"/>
              <a:gd name="connsiteY7679" fmla="*/ 3009025 h 6407151"/>
              <a:gd name="connsiteX7680" fmla="*/ 2345103 w 11737976"/>
              <a:gd name="connsiteY7680" fmla="*/ 3012560 h 6407151"/>
              <a:gd name="connsiteX7681" fmla="*/ 2361456 w 11737976"/>
              <a:gd name="connsiteY7681" fmla="*/ 3030184 h 6407151"/>
              <a:gd name="connsiteX7682" fmla="*/ 2394041 w 11737976"/>
              <a:gd name="connsiteY7682" fmla="*/ 3033754 h 6407151"/>
              <a:gd name="connsiteX7683" fmla="*/ 2375209 w 11737976"/>
              <a:gd name="connsiteY7683" fmla="*/ 3023166 h 6407151"/>
              <a:gd name="connsiteX7684" fmla="*/ 2377688 w 11737976"/>
              <a:gd name="connsiteY7684" fmla="*/ 3016130 h 6407151"/>
              <a:gd name="connsiteX7685" fmla="*/ 2346342 w 11737976"/>
              <a:gd name="connsiteY7685" fmla="*/ 3009042 h 6407151"/>
              <a:gd name="connsiteX7686" fmla="*/ 2335068 w 11737976"/>
              <a:gd name="connsiteY7686" fmla="*/ 3009025 h 6407151"/>
              <a:gd name="connsiteX7687" fmla="*/ 8394648 w 11737976"/>
              <a:gd name="connsiteY7687" fmla="*/ 3007227 h 6407151"/>
              <a:gd name="connsiteX7688" fmla="*/ 8377453 w 11737976"/>
              <a:gd name="connsiteY7688" fmla="*/ 3009386 h 6407151"/>
              <a:gd name="connsiteX7689" fmla="*/ 8393896 w 11737976"/>
              <a:gd name="connsiteY7689" fmla="*/ 3017080 h 6407151"/>
              <a:gd name="connsiteX7690" fmla="*/ 8405359 w 11737976"/>
              <a:gd name="connsiteY7690" fmla="*/ 3015640 h 6407151"/>
              <a:gd name="connsiteX7691" fmla="*/ 8400284 w 11737976"/>
              <a:gd name="connsiteY7691" fmla="*/ 3007736 h 6407151"/>
              <a:gd name="connsiteX7692" fmla="*/ 8394648 w 11737976"/>
              <a:gd name="connsiteY7692" fmla="*/ 3007227 h 6407151"/>
              <a:gd name="connsiteX7693" fmla="*/ 1924899 w 11737976"/>
              <a:gd name="connsiteY7693" fmla="*/ 3003440 h 6407151"/>
              <a:gd name="connsiteX7694" fmla="*/ 1911020 w 11737976"/>
              <a:gd name="connsiteY7694" fmla="*/ 3011158 h 6407151"/>
              <a:gd name="connsiteX7695" fmla="*/ 1942124 w 11737976"/>
              <a:gd name="connsiteY7695" fmla="*/ 3017914 h 6407151"/>
              <a:gd name="connsiteX7696" fmla="*/ 1966646 w 11737976"/>
              <a:gd name="connsiteY7696" fmla="*/ 3043362 h 6407151"/>
              <a:gd name="connsiteX7697" fmla="*/ 1977891 w 11737976"/>
              <a:gd name="connsiteY7697" fmla="*/ 3043121 h 6407151"/>
              <a:gd name="connsiteX7698" fmla="*/ 1986503 w 11737976"/>
              <a:gd name="connsiteY7698" fmla="*/ 3050359 h 6407151"/>
              <a:gd name="connsiteX7699" fmla="*/ 2006362 w 11737976"/>
              <a:gd name="connsiteY7699" fmla="*/ 3057355 h 6407151"/>
              <a:gd name="connsiteX7700" fmla="*/ 2003728 w 11737976"/>
              <a:gd name="connsiteY7700" fmla="*/ 3064832 h 6407151"/>
              <a:gd name="connsiteX7701" fmla="*/ 1982552 w 11737976"/>
              <a:gd name="connsiteY7701" fmla="*/ 3061577 h 6407151"/>
              <a:gd name="connsiteX7702" fmla="*/ 1983869 w 11737976"/>
              <a:gd name="connsiteY7702" fmla="*/ 3057837 h 6407151"/>
              <a:gd name="connsiteX7703" fmla="*/ 1946785 w 11737976"/>
              <a:gd name="connsiteY7703" fmla="*/ 3036366 h 6407151"/>
              <a:gd name="connsiteX7704" fmla="*/ 1925610 w 11737976"/>
              <a:gd name="connsiteY7704" fmla="*/ 3033110 h 6407151"/>
              <a:gd name="connsiteX7705" fmla="*/ 1915679 w 11737976"/>
              <a:gd name="connsiteY7705" fmla="*/ 3029610 h 6407151"/>
              <a:gd name="connsiteX7706" fmla="*/ 1905751 w 11737976"/>
              <a:gd name="connsiteY7706" fmla="*/ 3026114 h 6407151"/>
              <a:gd name="connsiteX7707" fmla="*/ 1901088 w 11737976"/>
              <a:gd name="connsiteY7707" fmla="*/ 3007660 h 6407151"/>
              <a:gd name="connsiteX7708" fmla="*/ 1902406 w 11737976"/>
              <a:gd name="connsiteY7708" fmla="*/ 3003921 h 6407151"/>
              <a:gd name="connsiteX7709" fmla="*/ 1924899 w 11737976"/>
              <a:gd name="connsiteY7709" fmla="*/ 3003440 h 6407151"/>
              <a:gd name="connsiteX7710" fmla="*/ 7347585 w 11737976"/>
              <a:gd name="connsiteY7710" fmla="*/ 2999214 h 6407151"/>
              <a:gd name="connsiteX7711" fmla="*/ 7344695 w 11737976"/>
              <a:gd name="connsiteY7711" fmla="*/ 3001284 h 6407151"/>
              <a:gd name="connsiteX7712" fmla="*/ 7343542 w 11737976"/>
              <a:gd name="connsiteY7712" fmla="*/ 3005183 h 6407151"/>
              <a:gd name="connsiteX7713" fmla="*/ 7343093 w 11737976"/>
              <a:gd name="connsiteY7713" fmla="*/ 3005614 h 6407151"/>
              <a:gd name="connsiteX7714" fmla="*/ 7325333 w 11737976"/>
              <a:gd name="connsiteY7714" fmla="*/ 3012681 h 6407151"/>
              <a:gd name="connsiteX7715" fmla="*/ 7323041 w 11737976"/>
              <a:gd name="connsiteY7715" fmla="*/ 3008230 h 6407151"/>
              <a:gd name="connsiteX7716" fmla="*/ 7323539 w 11737976"/>
              <a:gd name="connsiteY7716" fmla="*/ 3006263 h 6407151"/>
              <a:gd name="connsiteX7717" fmla="*/ 7325520 w 11737976"/>
              <a:gd name="connsiteY7717" fmla="*/ 3001985 h 6407151"/>
              <a:gd name="connsiteX7718" fmla="*/ 7331036 w 11737976"/>
              <a:gd name="connsiteY7718" fmla="*/ 3001293 h 6407151"/>
              <a:gd name="connsiteX7719" fmla="*/ 7336552 w 11737976"/>
              <a:gd name="connsiteY7719" fmla="*/ 3000600 h 6407151"/>
              <a:gd name="connsiteX7720" fmla="*/ 7347585 w 11737976"/>
              <a:gd name="connsiteY7720" fmla="*/ 2999214 h 6407151"/>
              <a:gd name="connsiteX7721" fmla="*/ 7995965 w 11737976"/>
              <a:gd name="connsiteY7721" fmla="*/ 2998757 h 6407151"/>
              <a:gd name="connsiteX7722" fmla="*/ 7990092 w 11737976"/>
              <a:gd name="connsiteY7722" fmla="*/ 3006816 h 6407151"/>
              <a:gd name="connsiteX7723" fmla="*/ 7988770 w 11737976"/>
              <a:gd name="connsiteY7723" fmla="*/ 3014304 h 6407151"/>
              <a:gd name="connsiteX7724" fmla="*/ 7994840 w 11737976"/>
              <a:gd name="connsiteY7724" fmla="*/ 3013541 h 6407151"/>
              <a:gd name="connsiteX7725" fmla="*/ 7995965 w 11737976"/>
              <a:gd name="connsiteY7725" fmla="*/ 2998757 h 6407151"/>
              <a:gd name="connsiteX7726" fmla="*/ 2526229 w 11737976"/>
              <a:gd name="connsiteY7726" fmla="*/ 2998249 h 6407151"/>
              <a:gd name="connsiteX7727" fmla="*/ 2562945 w 11737976"/>
              <a:gd name="connsiteY7727" fmla="*/ 3020757 h 6407151"/>
              <a:gd name="connsiteX7728" fmla="*/ 2538587 w 11737976"/>
              <a:gd name="connsiteY7728" fmla="*/ 3026534 h 6407151"/>
              <a:gd name="connsiteX7729" fmla="*/ 2558445 w 11737976"/>
              <a:gd name="connsiteY7729" fmla="*/ 3033529 h 6407151"/>
              <a:gd name="connsiteX7730" fmla="*/ 2556946 w 11737976"/>
              <a:gd name="connsiteY7730" fmla="*/ 3037786 h 6407151"/>
              <a:gd name="connsiteX7731" fmla="*/ 2561161 w 11737976"/>
              <a:gd name="connsiteY7731" fmla="*/ 3041664 h 6407151"/>
              <a:gd name="connsiteX7732" fmla="*/ 2562735 w 11737976"/>
              <a:gd name="connsiteY7732" fmla="*/ 3043111 h 6407151"/>
              <a:gd name="connsiteX7733" fmla="*/ 2560449 w 11737976"/>
              <a:gd name="connsiteY7733" fmla="*/ 3044027 h 6407151"/>
              <a:gd name="connsiteX7734" fmla="*/ 2555446 w 11737976"/>
              <a:gd name="connsiteY7734" fmla="*/ 3042043 h 6407151"/>
              <a:gd name="connsiteX7735" fmla="*/ 2552228 w 11737976"/>
              <a:gd name="connsiteY7735" fmla="*/ 3047320 h 6407151"/>
              <a:gd name="connsiteX7736" fmla="*/ 2551903 w 11737976"/>
              <a:gd name="connsiteY7736" fmla="*/ 3047450 h 6407151"/>
              <a:gd name="connsiteX7737" fmla="*/ 2542519 w 11737976"/>
              <a:gd name="connsiteY7737" fmla="*/ 3047060 h 6407151"/>
              <a:gd name="connsiteX7738" fmla="*/ 2454653 w 11737976"/>
              <a:gd name="connsiteY7738" fmla="*/ 3011320 h 6407151"/>
              <a:gd name="connsiteX7739" fmla="*/ 2448102 w 11737976"/>
              <a:gd name="connsiteY7739" fmla="*/ 3009454 h 6407151"/>
              <a:gd name="connsiteX7740" fmla="*/ 2450389 w 11737976"/>
              <a:gd name="connsiteY7740" fmla="*/ 3002958 h 6407151"/>
              <a:gd name="connsiteX7741" fmla="*/ 2460507 w 11737976"/>
              <a:gd name="connsiteY7741" fmla="*/ 3006523 h 6407151"/>
              <a:gd name="connsiteX7742" fmla="*/ 2470628 w 11737976"/>
              <a:gd name="connsiteY7742" fmla="*/ 3010088 h 6407151"/>
              <a:gd name="connsiteX7743" fmla="*/ 2478100 w 11737976"/>
              <a:gd name="connsiteY7743" fmla="*/ 3009566 h 6407151"/>
              <a:gd name="connsiteX7744" fmla="*/ 2477442 w 11737976"/>
              <a:gd name="connsiteY7744" fmla="*/ 3012469 h 6407151"/>
              <a:gd name="connsiteX7745" fmla="*/ 2489664 w 11737976"/>
              <a:gd name="connsiteY7745" fmla="*/ 3018869 h 6407151"/>
              <a:gd name="connsiteX7746" fmla="*/ 2507612 w 11737976"/>
              <a:gd name="connsiteY7746" fmla="*/ 3022901 h 6407151"/>
              <a:gd name="connsiteX7747" fmla="*/ 2509484 w 11737976"/>
              <a:gd name="connsiteY7747" fmla="*/ 3024538 h 6407151"/>
              <a:gd name="connsiteX7748" fmla="*/ 2511167 w 11737976"/>
              <a:gd name="connsiteY7748" fmla="*/ 3023699 h 6407151"/>
              <a:gd name="connsiteX7749" fmla="*/ 2527157 w 11737976"/>
              <a:gd name="connsiteY7749" fmla="*/ 3027292 h 6407151"/>
              <a:gd name="connsiteX7750" fmla="*/ 2530157 w 11737976"/>
              <a:gd name="connsiteY7750" fmla="*/ 3018778 h 6407151"/>
              <a:gd name="connsiteX7751" fmla="*/ 2543087 w 11737976"/>
              <a:gd name="connsiteY7751" fmla="*/ 3013761 h 6407151"/>
              <a:gd name="connsiteX7752" fmla="*/ 2526229 w 11737976"/>
              <a:gd name="connsiteY7752" fmla="*/ 2998249 h 6407151"/>
              <a:gd name="connsiteX7753" fmla="*/ 8257332 w 11737976"/>
              <a:gd name="connsiteY7753" fmla="*/ 2995194 h 6407151"/>
              <a:gd name="connsiteX7754" fmla="*/ 8251939 w 11737976"/>
              <a:gd name="connsiteY7754" fmla="*/ 2995871 h 6407151"/>
              <a:gd name="connsiteX7755" fmla="*/ 8246546 w 11737976"/>
              <a:gd name="connsiteY7755" fmla="*/ 2996549 h 6407151"/>
              <a:gd name="connsiteX7756" fmla="*/ 8245420 w 11737976"/>
              <a:gd name="connsiteY7756" fmla="*/ 3011334 h 6407151"/>
              <a:gd name="connsiteX7757" fmla="*/ 8250814 w 11737976"/>
              <a:gd name="connsiteY7757" fmla="*/ 3010655 h 6407151"/>
              <a:gd name="connsiteX7758" fmla="*/ 8256208 w 11737976"/>
              <a:gd name="connsiteY7758" fmla="*/ 3009977 h 6407151"/>
              <a:gd name="connsiteX7759" fmla="*/ 8261601 w 11737976"/>
              <a:gd name="connsiteY7759" fmla="*/ 3009301 h 6407151"/>
              <a:gd name="connsiteX7760" fmla="*/ 8257332 w 11737976"/>
              <a:gd name="connsiteY7760" fmla="*/ 2995194 h 6407151"/>
              <a:gd name="connsiteX7761" fmla="*/ 7491506 w 11737976"/>
              <a:gd name="connsiteY7761" fmla="*/ 2993817 h 6407151"/>
              <a:gd name="connsiteX7762" fmla="*/ 7486247 w 11737976"/>
              <a:gd name="connsiteY7762" fmla="*/ 2994477 h 6407151"/>
              <a:gd name="connsiteX7763" fmla="*/ 7469345 w 11737976"/>
              <a:gd name="connsiteY7763" fmla="*/ 3011244 h 6407151"/>
              <a:gd name="connsiteX7764" fmla="*/ 7470469 w 11737976"/>
              <a:gd name="connsiteY7764" fmla="*/ 2996460 h 6407151"/>
              <a:gd name="connsiteX7765" fmla="*/ 7465211 w 11737976"/>
              <a:gd name="connsiteY7765" fmla="*/ 2997121 h 6407151"/>
              <a:gd name="connsiteX7766" fmla="*/ 7469345 w 11737976"/>
              <a:gd name="connsiteY7766" fmla="*/ 3011244 h 6407151"/>
              <a:gd name="connsiteX7767" fmla="*/ 7474604 w 11737976"/>
              <a:gd name="connsiteY7767" fmla="*/ 3010583 h 6407151"/>
              <a:gd name="connsiteX7768" fmla="*/ 7485121 w 11737976"/>
              <a:gd name="connsiteY7768" fmla="*/ 3009262 h 6407151"/>
              <a:gd name="connsiteX7769" fmla="*/ 7491506 w 11737976"/>
              <a:gd name="connsiteY7769" fmla="*/ 2993817 h 6407151"/>
              <a:gd name="connsiteX7770" fmla="*/ 8026006 w 11737976"/>
              <a:gd name="connsiteY7770" fmla="*/ 2992275 h 6407151"/>
              <a:gd name="connsiteX7771" fmla="*/ 8011958 w 11737976"/>
              <a:gd name="connsiteY7771" fmla="*/ 2999188 h 6407151"/>
              <a:gd name="connsiteX7772" fmla="*/ 8011020 w 11737976"/>
              <a:gd name="connsiteY7772" fmla="*/ 3011508 h 6407151"/>
              <a:gd name="connsiteX7773" fmla="*/ 8030162 w 11737976"/>
              <a:gd name="connsiteY7773" fmla="*/ 2996901 h 6407151"/>
              <a:gd name="connsiteX7774" fmla="*/ 8026006 w 11737976"/>
              <a:gd name="connsiteY7774" fmla="*/ 2992275 h 6407151"/>
              <a:gd name="connsiteX7775" fmla="*/ 2382540 w 11737976"/>
              <a:gd name="connsiteY7775" fmla="*/ 2991601 h 6407151"/>
              <a:gd name="connsiteX7776" fmla="*/ 2387310 w 11737976"/>
              <a:gd name="connsiteY7776" fmla="*/ 2995014 h 6407151"/>
              <a:gd name="connsiteX7777" fmla="*/ 2388359 w 11737976"/>
              <a:gd name="connsiteY7777" fmla="*/ 2995764 h 6407151"/>
              <a:gd name="connsiteX7778" fmla="*/ 2387766 w 11737976"/>
              <a:gd name="connsiteY7778" fmla="*/ 2996366 h 6407151"/>
              <a:gd name="connsiteX7779" fmla="*/ 2392080 w 11737976"/>
              <a:gd name="connsiteY7779" fmla="*/ 2998426 h 6407151"/>
              <a:gd name="connsiteX7780" fmla="*/ 2388359 w 11737976"/>
              <a:gd name="connsiteY7780" fmla="*/ 2995764 h 6407151"/>
              <a:gd name="connsiteX7781" fmla="*/ 2388639 w 11737976"/>
              <a:gd name="connsiteY7781" fmla="*/ 2995482 h 6407151"/>
              <a:gd name="connsiteX7782" fmla="*/ 2393166 w 11737976"/>
              <a:gd name="connsiteY7782" fmla="*/ 2995344 h 6407151"/>
              <a:gd name="connsiteX7783" fmla="*/ 2382540 w 11737976"/>
              <a:gd name="connsiteY7783" fmla="*/ 2991601 h 6407151"/>
              <a:gd name="connsiteX7784" fmla="*/ 8423414 w 11737976"/>
              <a:gd name="connsiteY7784" fmla="*/ 2988966 h 6407151"/>
              <a:gd name="connsiteX7785" fmla="*/ 8412626 w 11737976"/>
              <a:gd name="connsiteY7785" fmla="*/ 2990323 h 6407151"/>
              <a:gd name="connsiteX7786" fmla="*/ 8407233 w 11737976"/>
              <a:gd name="connsiteY7786" fmla="*/ 2991001 h 6407151"/>
              <a:gd name="connsiteX7787" fmla="*/ 8422289 w 11737976"/>
              <a:gd name="connsiteY7787" fmla="*/ 3003752 h 6407151"/>
              <a:gd name="connsiteX7788" fmla="*/ 8423414 w 11737976"/>
              <a:gd name="connsiteY7788" fmla="*/ 2988966 h 6407151"/>
              <a:gd name="connsiteX7789" fmla="*/ 1507026 w 11737976"/>
              <a:gd name="connsiteY7789" fmla="*/ 2986216 h 6407151"/>
              <a:gd name="connsiteX7790" fmla="*/ 1505597 w 11737976"/>
              <a:gd name="connsiteY7790" fmla="*/ 2990275 h 6407151"/>
              <a:gd name="connsiteX7791" fmla="*/ 1516224 w 11737976"/>
              <a:gd name="connsiteY7791" fmla="*/ 2994019 h 6407151"/>
              <a:gd name="connsiteX7792" fmla="*/ 1517653 w 11737976"/>
              <a:gd name="connsiteY7792" fmla="*/ 2989960 h 6407151"/>
              <a:gd name="connsiteX7793" fmla="*/ 1507026 w 11737976"/>
              <a:gd name="connsiteY7793" fmla="*/ 2986216 h 6407151"/>
              <a:gd name="connsiteX7794" fmla="*/ 8018963 w 11737976"/>
              <a:gd name="connsiteY7794" fmla="*/ 2986105 h 6407151"/>
              <a:gd name="connsiteX7795" fmla="*/ 8013571 w 11737976"/>
              <a:gd name="connsiteY7795" fmla="*/ 2986783 h 6407151"/>
              <a:gd name="connsiteX7796" fmla="*/ 8008175 w 11737976"/>
              <a:gd name="connsiteY7796" fmla="*/ 2987462 h 6407151"/>
              <a:gd name="connsiteX7797" fmla="*/ 8002782 w 11737976"/>
              <a:gd name="connsiteY7797" fmla="*/ 2988138 h 6407151"/>
              <a:gd name="connsiteX7798" fmla="*/ 8012819 w 11737976"/>
              <a:gd name="connsiteY7798" fmla="*/ 2996638 h 6407151"/>
              <a:gd name="connsiteX7799" fmla="*/ 8018963 w 11737976"/>
              <a:gd name="connsiteY7799" fmla="*/ 2986105 h 6407151"/>
              <a:gd name="connsiteX7800" fmla="*/ 7554209 w 11737976"/>
              <a:gd name="connsiteY7800" fmla="*/ 2985938 h 6407151"/>
              <a:gd name="connsiteX7801" fmla="*/ 7553083 w 11737976"/>
              <a:gd name="connsiteY7801" fmla="*/ 3000722 h 6407151"/>
              <a:gd name="connsiteX7802" fmla="*/ 7558139 w 11737976"/>
              <a:gd name="connsiteY7802" fmla="*/ 3000086 h 6407151"/>
              <a:gd name="connsiteX7803" fmla="*/ 7563197 w 11737976"/>
              <a:gd name="connsiteY7803" fmla="*/ 2999451 h 6407151"/>
              <a:gd name="connsiteX7804" fmla="*/ 7554209 w 11737976"/>
              <a:gd name="connsiteY7804" fmla="*/ 2985938 h 6407151"/>
              <a:gd name="connsiteX7805" fmla="*/ 7349901 w 11737976"/>
              <a:gd name="connsiteY7805" fmla="*/ 2985257 h 6407151"/>
              <a:gd name="connsiteX7806" fmla="*/ 7350014 w 11737976"/>
              <a:gd name="connsiteY7806" fmla="*/ 2986802 h 6407151"/>
              <a:gd name="connsiteX7807" fmla="*/ 7348715 w 11737976"/>
              <a:gd name="connsiteY7807" fmla="*/ 2988756 h 6407151"/>
              <a:gd name="connsiteX7808" fmla="*/ 7348635 w 11737976"/>
              <a:gd name="connsiteY7808" fmla="*/ 2985416 h 6407151"/>
              <a:gd name="connsiteX7809" fmla="*/ 2429098 w 11737976"/>
              <a:gd name="connsiteY7809" fmla="*/ 2983757 h 6407151"/>
              <a:gd name="connsiteX7810" fmla="*/ 2419301 w 11737976"/>
              <a:gd name="connsiteY7810" fmla="*/ 2988967 h 6407151"/>
              <a:gd name="connsiteX7811" fmla="*/ 2427741 w 11737976"/>
              <a:gd name="connsiteY7811" fmla="*/ 2987609 h 6407151"/>
              <a:gd name="connsiteX7812" fmla="*/ 2429098 w 11737976"/>
              <a:gd name="connsiteY7812" fmla="*/ 2983757 h 6407151"/>
              <a:gd name="connsiteX7813" fmla="*/ 1619082 w 11737976"/>
              <a:gd name="connsiteY7813" fmla="*/ 2980063 h 6407151"/>
              <a:gd name="connsiteX7814" fmla="*/ 1603921 w 11737976"/>
              <a:gd name="connsiteY7814" fmla="*/ 2991452 h 6407151"/>
              <a:gd name="connsiteX7815" fmla="*/ 1631131 w 11737976"/>
              <a:gd name="connsiteY7815" fmla="*/ 2992850 h 6407151"/>
              <a:gd name="connsiteX7816" fmla="*/ 1631498 w 11737976"/>
              <a:gd name="connsiteY7816" fmla="*/ 2988815 h 6407151"/>
              <a:gd name="connsiteX7817" fmla="*/ 1619082 w 11737976"/>
              <a:gd name="connsiteY7817" fmla="*/ 2980063 h 6407151"/>
              <a:gd name="connsiteX7818" fmla="*/ 7609830 w 11737976"/>
              <a:gd name="connsiteY7818" fmla="*/ 2978950 h 6407151"/>
              <a:gd name="connsiteX7819" fmla="*/ 7609644 w 11737976"/>
              <a:gd name="connsiteY7819" fmla="*/ 2981413 h 6407151"/>
              <a:gd name="connsiteX7820" fmla="*/ 7607580 w 11737976"/>
              <a:gd name="connsiteY7820" fmla="*/ 3008517 h 6407151"/>
              <a:gd name="connsiteX7821" fmla="*/ 7614268 w 11737976"/>
              <a:gd name="connsiteY7821" fmla="*/ 2993033 h 6407151"/>
              <a:gd name="connsiteX7822" fmla="*/ 7612050 w 11737976"/>
              <a:gd name="connsiteY7822" fmla="*/ 2985992 h 6407151"/>
              <a:gd name="connsiteX7823" fmla="*/ 7610569 w 11737976"/>
              <a:gd name="connsiteY7823" fmla="*/ 2981296 h 6407151"/>
              <a:gd name="connsiteX7824" fmla="*/ 7271094 w 11737976"/>
              <a:gd name="connsiteY7824" fmla="*/ 2976348 h 6407151"/>
              <a:gd name="connsiteX7825" fmla="*/ 7270797 w 11737976"/>
              <a:gd name="connsiteY7825" fmla="*/ 2980259 h 6407151"/>
              <a:gd name="connsiteX7826" fmla="*/ 7265533 w 11737976"/>
              <a:gd name="connsiteY7826" fmla="*/ 2979747 h 6407151"/>
              <a:gd name="connsiteX7827" fmla="*/ 7262403 w 11737976"/>
              <a:gd name="connsiteY7827" fmla="*/ 2977440 h 6407151"/>
              <a:gd name="connsiteX7828" fmla="*/ 7438961 w 11737976"/>
              <a:gd name="connsiteY7828" fmla="*/ 2976016 h 6407151"/>
              <a:gd name="connsiteX7829" fmla="*/ 7433375 w 11737976"/>
              <a:gd name="connsiteY7829" fmla="*/ 2976720 h 6407151"/>
              <a:gd name="connsiteX7830" fmla="*/ 7426725 w 11737976"/>
              <a:gd name="connsiteY7830" fmla="*/ 2991383 h 6407151"/>
              <a:gd name="connsiteX7831" fmla="*/ 7425663 w 11737976"/>
              <a:gd name="connsiteY7831" fmla="*/ 3005346 h 6407151"/>
              <a:gd name="connsiteX7832" fmla="*/ 7421141 w 11737976"/>
              <a:gd name="connsiteY7832" fmla="*/ 2992085 h 6407151"/>
              <a:gd name="connsiteX7833" fmla="*/ 7419014 w 11737976"/>
              <a:gd name="connsiteY7833" fmla="*/ 3020009 h 6407151"/>
              <a:gd name="connsiteX7834" fmla="*/ 7393875 w 11737976"/>
              <a:gd name="connsiteY7834" fmla="*/ 3023170 h 6407151"/>
              <a:gd name="connsiteX7835" fmla="*/ 7390019 w 11737976"/>
              <a:gd name="connsiteY7835" fmla="*/ 3037482 h 6407151"/>
              <a:gd name="connsiteX7836" fmla="*/ 7411301 w 11737976"/>
              <a:gd name="connsiteY7836" fmla="*/ 3048637 h 6407151"/>
              <a:gd name="connsiteX7837" fmla="*/ 7417952 w 11737976"/>
              <a:gd name="connsiteY7837" fmla="*/ 3033971 h 6407151"/>
              <a:gd name="connsiteX7838" fmla="*/ 7428062 w 11737976"/>
              <a:gd name="connsiteY7838" fmla="*/ 3046530 h 6407151"/>
              <a:gd name="connsiteX7839" fmla="*/ 7429125 w 11737976"/>
              <a:gd name="connsiteY7839" fmla="*/ 3032568 h 6407151"/>
              <a:gd name="connsiteX7840" fmla="*/ 7434710 w 11737976"/>
              <a:gd name="connsiteY7840" fmla="*/ 3031866 h 6407151"/>
              <a:gd name="connsiteX7841" fmla="*/ 7443758 w 11737976"/>
              <a:gd name="connsiteY7841" fmla="*/ 3058386 h 6407151"/>
              <a:gd name="connsiteX7842" fmla="*/ 7449343 w 11737976"/>
              <a:gd name="connsiteY7842" fmla="*/ 3057684 h 6407151"/>
              <a:gd name="connsiteX7843" fmla="*/ 7461580 w 11737976"/>
              <a:gd name="connsiteY7843" fmla="*/ 3042318 h 6407151"/>
              <a:gd name="connsiteX7844" fmla="*/ 7478338 w 11737976"/>
              <a:gd name="connsiteY7844" fmla="*/ 3040213 h 6407151"/>
              <a:gd name="connsiteX7845" fmla="*/ 7507333 w 11737976"/>
              <a:gd name="connsiteY7845" fmla="*/ 3022740 h 6407151"/>
              <a:gd name="connsiteX7846" fmla="*/ 7508397 w 11737976"/>
              <a:gd name="connsiteY7846" fmla="*/ 3008778 h 6407151"/>
              <a:gd name="connsiteX7847" fmla="*/ 7502809 w 11737976"/>
              <a:gd name="connsiteY7847" fmla="*/ 3009481 h 6407151"/>
              <a:gd name="connsiteX7848" fmla="*/ 7479402 w 11737976"/>
              <a:gd name="connsiteY7848" fmla="*/ 3026249 h 6407151"/>
              <a:gd name="connsiteX7849" fmla="*/ 7473815 w 11737976"/>
              <a:gd name="connsiteY7849" fmla="*/ 3026951 h 6407151"/>
              <a:gd name="connsiteX7850" fmla="*/ 7461580 w 11737976"/>
              <a:gd name="connsiteY7850" fmla="*/ 3042318 h 6407151"/>
              <a:gd name="connsiteX7851" fmla="*/ 7444820 w 11737976"/>
              <a:gd name="connsiteY7851" fmla="*/ 3044426 h 6407151"/>
              <a:gd name="connsiteX7852" fmla="*/ 7440297 w 11737976"/>
              <a:gd name="connsiteY7852" fmla="*/ 3031165 h 6407151"/>
              <a:gd name="connsiteX7853" fmla="*/ 7453595 w 11737976"/>
              <a:gd name="connsiteY7853" fmla="*/ 3001836 h 6407151"/>
              <a:gd name="connsiteX7854" fmla="*/ 7448008 w 11737976"/>
              <a:gd name="connsiteY7854" fmla="*/ 3002537 h 6407151"/>
              <a:gd name="connsiteX7855" fmla="*/ 7432313 w 11737976"/>
              <a:gd name="connsiteY7855" fmla="*/ 2990682 h 6407151"/>
              <a:gd name="connsiteX7856" fmla="*/ 7437898 w 11737976"/>
              <a:gd name="connsiteY7856" fmla="*/ 2989980 h 6407151"/>
              <a:gd name="connsiteX7857" fmla="*/ 7438961 w 11737976"/>
              <a:gd name="connsiteY7857" fmla="*/ 2976016 h 6407151"/>
              <a:gd name="connsiteX7858" fmla="*/ 2749574 w 11737976"/>
              <a:gd name="connsiteY7858" fmla="*/ 2975432 h 6407151"/>
              <a:gd name="connsiteX7859" fmla="*/ 2756382 w 11737976"/>
              <a:gd name="connsiteY7859" fmla="*/ 2980680 h 6407151"/>
              <a:gd name="connsiteX7860" fmla="*/ 2785516 w 11737976"/>
              <a:gd name="connsiteY7860" fmla="*/ 2993622 h 6407151"/>
              <a:gd name="connsiteX7861" fmla="*/ 2755437 w 11737976"/>
              <a:gd name="connsiteY7861" fmla="*/ 3002055 h 6407151"/>
              <a:gd name="connsiteX7862" fmla="*/ 2740498 w 11737976"/>
              <a:gd name="connsiteY7862" fmla="*/ 3006245 h 6407151"/>
              <a:gd name="connsiteX7863" fmla="*/ 2737388 w 11737976"/>
              <a:gd name="connsiteY7863" fmla="*/ 3000852 h 6407151"/>
              <a:gd name="connsiteX7864" fmla="*/ 2749460 w 11737976"/>
              <a:gd name="connsiteY7864" fmla="*/ 2975492 h 6407151"/>
              <a:gd name="connsiteX7865" fmla="*/ 2439028 w 11737976"/>
              <a:gd name="connsiteY7865" fmla="*/ 2973861 h 6407151"/>
              <a:gd name="connsiteX7866" fmla="*/ 2426972 w 11737976"/>
              <a:gd name="connsiteY7866" fmla="*/ 2974176 h 6407151"/>
              <a:gd name="connsiteX7867" fmla="*/ 2437598 w 11737976"/>
              <a:gd name="connsiteY7867" fmla="*/ 2977920 h 6407151"/>
              <a:gd name="connsiteX7868" fmla="*/ 2439028 w 11737976"/>
              <a:gd name="connsiteY7868" fmla="*/ 2973861 h 6407151"/>
              <a:gd name="connsiteX7869" fmla="*/ 2380246 w 11737976"/>
              <a:gd name="connsiteY7869" fmla="*/ 2971743 h 6407151"/>
              <a:gd name="connsiteX7870" fmla="*/ 2396423 w 11737976"/>
              <a:gd name="connsiteY7870" fmla="*/ 2986101 h 6407151"/>
              <a:gd name="connsiteX7871" fmla="*/ 2397779 w 11737976"/>
              <a:gd name="connsiteY7871" fmla="*/ 2982250 h 6407151"/>
              <a:gd name="connsiteX7872" fmla="*/ 2380246 w 11737976"/>
              <a:gd name="connsiteY7872" fmla="*/ 2971743 h 6407151"/>
              <a:gd name="connsiteX7873" fmla="*/ 8446788 w 11737976"/>
              <a:gd name="connsiteY7873" fmla="*/ 2971390 h 6407151"/>
              <a:gd name="connsiteX7874" fmla="*/ 8435462 w 11737976"/>
              <a:gd name="connsiteY7874" fmla="*/ 2972813 h 6407151"/>
              <a:gd name="connsiteX7875" fmla="*/ 8440001 w 11737976"/>
              <a:gd name="connsiteY7875" fmla="*/ 2986886 h 6407151"/>
              <a:gd name="connsiteX7876" fmla="*/ 8427548 w 11737976"/>
              <a:gd name="connsiteY7876" fmla="*/ 3003090 h 6407151"/>
              <a:gd name="connsiteX7877" fmla="*/ 8444538 w 11737976"/>
              <a:gd name="connsiteY7877" fmla="*/ 3000955 h 6407151"/>
              <a:gd name="connsiteX7878" fmla="*/ 8445663 w 11737976"/>
              <a:gd name="connsiteY7878" fmla="*/ 2986174 h 6407151"/>
              <a:gd name="connsiteX7879" fmla="*/ 8446788 w 11737976"/>
              <a:gd name="connsiteY7879" fmla="*/ 2971390 h 6407151"/>
              <a:gd name="connsiteX7880" fmla="*/ 7593052 w 11737976"/>
              <a:gd name="connsiteY7880" fmla="*/ 2971294 h 6407151"/>
              <a:gd name="connsiteX7881" fmla="*/ 7586384 w 11737976"/>
              <a:gd name="connsiteY7881" fmla="*/ 2984335 h 6407151"/>
              <a:gd name="connsiteX7882" fmla="*/ 7591176 w 11737976"/>
              <a:gd name="connsiteY7882" fmla="*/ 2995935 h 6407151"/>
              <a:gd name="connsiteX7883" fmla="*/ 7609308 w 11737976"/>
              <a:gd name="connsiteY7883" fmla="*/ 2981455 h 6407151"/>
              <a:gd name="connsiteX7884" fmla="*/ 7601531 w 11737976"/>
              <a:gd name="connsiteY7884" fmla="*/ 2971753 h 6407151"/>
              <a:gd name="connsiteX7885" fmla="*/ 7593052 w 11737976"/>
              <a:gd name="connsiteY7885" fmla="*/ 2971294 h 6407151"/>
              <a:gd name="connsiteX7886" fmla="*/ 1891767 w 11737976"/>
              <a:gd name="connsiteY7886" fmla="*/ 2970753 h 6407151"/>
              <a:gd name="connsiteX7887" fmla="*/ 1901696 w 11737976"/>
              <a:gd name="connsiteY7887" fmla="*/ 2974252 h 6407151"/>
              <a:gd name="connsiteX7888" fmla="*/ 1900379 w 11737976"/>
              <a:gd name="connsiteY7888" fmla="*/ 2977990 h 6407151"/>
              <a:gd name="connsiteX7889" fmla="*/ 1877886 w 11737976"/>
              <a:gd name="connsiteY7889" fmla="*/ 2978472 h 6407151"/>
              <a:gd name="connsiteX7890" fmla="*/ 1891767 w 11737976"/>
              <a:gd name="connsiteY7890" fmla="*/ 2970753 h 6407151"/>
              <a:gd name="connsiteX7891" fmla="*/ 7360717 w 11737976"/>
              <a:gd name="connsiteY7891" fmla="*/ 2970233 h 6407151"/>
              <a:gd name="connsiteX7892" fmla="*/ 7365185 w 11737976"/>
              <a:gd name="connsiteY7892" fmla="*/ 2983337 h 6407151"/>
              <a:gd name="connsiteX7893" fmla="*/ 7359668 w 11737976"/>
              <a:gd name="connsiteY7893" fmla="*/ 2984029 h 6407151"/>
              <a:gd name="connsiteX7894" fmla="*/ 7353101 w 11737976"/>
              <a:gd name="connsiteY7894" fmla="*/ 2998520 h 6407151"/>
              <a:gd name="connsiteX7895" fmla="*/ 7348800 w 11737976"/>
              <a:gd name="connsiteY7895" fmla="*/ 2992229 h 6407151"/>
              <a:gd name="connsiteX7896" fmla="*/ 7348770 w 11737976"/>
              <a:gd name="connsiteY7896" fmla="*/ 2990990 h 6407151"/>
              <a:gd name="connsiteX7897" fmla="*/ 7352149 w 11737976"/>
              <a:gd name="connsiteY7897" fmla="*/ 2990566 h 6407151"/>
              <a:gd name="connsiteX7898" fmla="*/ 7352875 w 11737976"/>
              <a:gd name="connsiteY7898" fmla="*/ 2989256 h 6407151"/>
              <a:gd name="connsiteX7899" fmla="*/ 7354971 w 11737976"/>
              <a:gd name="connsiteY7899" fmla="*/ 2985471 h 6407151"/>
              <a:gd name="connsiteX7900" fmla="*/ 7355491 w 11737976"/>
              <a:gd name="connsiteY7900" fmla="*/ 2985154 h 6407151"/>
              <a:gd name="connsiteX7901" fmla="*/ 7362124 w 11737976"/>
              <a:gd name="connsiteY7901" fmla="*/ 2975083 h 6407151"/>
              <a:gd name="connsiteX7902" fmla="*/ 7359537 w 11737976"/>
              <a:gd name="connsiteY7902" fmla="*/ 2972837 h 6407151"/>
              <a:gd name="connsiteX7903" fmla="*/ 2450174 w 11737976"/>
              <a:gd name="connsiteY7903" fmla="*/ 2969948 h 6407151"/>
              <a:gd name="connsiteX7904" fmla="*/ 2451032 w 11737976"/>
              <a:gd name="connsiteY7904" fmla="*/ 2970201 h 6407151"/>
              <a:gd name="connsiteX7905" fmla="*/ 2451756 w 11737976"/>
              <a:gd name="connsiteY7905" fmla="*/ 2972014 h 6407151"/>
              <a:gd name="connsiteX7906" fmla="*/ 2453012 w 11737976"/>
              <a:gd name="connsiteY7906" fmla="*/ 2975161 h 6407151"/>
              <a:gd name="connsiteX7907" fmla="*/ 2448854 w 11737976"/>
              <a:gd name="connsiteY7907" fmla="*/ 2973697 h 6407151"/>
              <a:gd name="connsiteX7908" fmla="*/ 2450174 w 11737976"/>
              <a:gd name="connsiteY7908" fmla="*/ 2969948 h 6407151"/>
              <a:gd name="connsiteX7909" fmla="*/ 2273231 w 11737976"/>
              <a:gd name="connsiteY7909" fmla="*/ 2969827 h 6407151"/>
              <a:gd name="connsiteX7910" fmla="*/ 2298518 w 11737976"/>
              <a:gd name="connsiteY7910" fmla="*/ 2991282 h 6407151"/>
              <a:gd name="connsiteX7911" fmla="*/ 2312191 w 11737976"/>
              <a:gd name="connsiteY7911" fmla="*/ 2983552 h 6407151"/>
              <a:gd name="connsiteX7912" fmla="*/ 2290041 w 11737976"/>
              <a:gd name="connsiteY7912" fmla="*/ 2972611 h 6407151"/>
              <a:gd name="connsiteX7913" fmla="*/ 2273231 w 11737976"/>
              <a:gd name="connsiteY7913" fmla="*/ 2969827 h 6407151"/>
              <a:gd name="connsiteX7914" fmla="*/ 8469039 w 11737976"/>
              <a:gd name="connsiteY7914" fmla="*/ 2968594 h 6407151"/>
              <a:gd name="connsiteX7915" fmla="*/ 8463166 w 11737976"/>
              <a:gd name="connsiteY7915" fmla="*/ 2976653 h 6407151"/>
              <a:gd name="connsiteX7916" fmla="*/ 8461845 w 11737976"/>
              <a:gd name="connsiteY7916" fmla="*/ 2984141 h 6407151"/>
              <a:gd name="connsiteX7917" fmla="*/ 8467914 w 11737976"/>
              <a:gd name="connsiteY7917" fmla="*/ 2983378 h 6407151"/>
              <a:gd name="connsiteX7918" fmla="*/ 8469039 w 11737976"/>
              <a:gd name="connsiteY7918" fmla="*/ 2968594 h 6407151"/>
              <a:gd name="connsiteX7919" fmla="*/ 7428334 w 11737976"/>
              <a:gd name="connsiteY7919" fmla="*/ 2964796 h 6407151"/>
              <a:gd name="connsiteX7920" fmla="*/ 7424530 w 11737976"/>
              <a:gd name="connsiteY7920" fmla="*/ 2969649 h 6407151"/>
              <a:gd name="connsiteX7921" fmla="*/ 7425714 w 11737976"/>
              <a:gd name="connsiteY7921" fmla="*/ 2971560 h 6407151"/>
              <a:gd name="connsiteX7922" fmla="*/ 7430771 w 11737976"/>
              <a:gd name="connsiteY7922" fmla="*/ 2970924 h 6407151"/>
              <a:gd name="connsiteX7923" fmla="*/ 7428334 w 11737976"/>
              <a:gd name="connsiteY7923" fmla="*/ 2964796 h 6407151"/>
              <a:gd name="connsiteX7924" fmla="*/ 8028213 w 11737976"/>
              <a:gd name="connsiteY7924" fmla="*/ 2964126 h 6407151"/>
              <a:gd name="connsiteX7925" fmla="*/ 8026157 w 11737976"/>
              <a:gd name="connsiteY7925" fmla="*/ 2970560 h 6407151"/>
              <a:gd name="connsiteX7926" fmla="*/ 8036271 w 11737976"/>
              <a:gd name="connsiteY7926" fmla="*/ 2969291 h 6407151"/>
              <a:gd name="connsiteX7927" fmla="*/ 8033367 w 11737976"/>
              <a:gd name="connsiteY7927" fmla="*/ 2965794 h 6407151"/>
              <a:gd name="connsiteX7928" fmla="*/ 8028213 w 11737976"/>
              <a:gd name="connsiteY7928" fmla="*/ 2964126 h 6407151"/>
              <a:gd name="connsiteX7929" fmla="*/ 7984030 w 11737976"/>
              <a:gd name="connsiteY7929" fmla="*/ 2957325 h 6407151"/>
              <a:gd name="connsiteX7930" fmla="*/ 7982784 w 11737976"/>
              <a:gd name="connsiteY7930" fmla="*/ 2961372 h 6407151"/>
              <a:gd name="connsiteX7931" fmla="*/ 7977583 w 11737976"/>
              <a:gd name="connsiteY7931" fmla="*/ 2964313 h 6407151"/>
              <a:gd name="connsiteX7932" fmla="*/ 7987729 w 11737976"/>
              <a:gd name="connsiteY7932" fmla="*/ 2975391 h 6407151"/>
              <a:gd name="connsiteX7933" fmla="*/ 7984030 w 11737976"/>
              <a:gd name="connsiteY7933" fmla="*/ 2957325 h 6407151"/>
              <a:gd name="connsiteX7934" fmla="*/ 2298925 w 11737976"/>
              <a:gd name="connsiteY7934" fmla="*/ 2953404 h 6407151"/>
              <a:gd name="connsiteX7935" fmla="*/ 2317317 w 11737976"/>
              <a:gd name="connsiteY7935" fmla="*/ 2969006 h 6407151"/>
              <a:gd name="connsiteX7936" fmla="*/ 2320176 w 11737976"/>
              <a:gd name="connsiteY7936" fmla="*/ 2960890 h 6407151"/>
              <a:gd name="connsiteX7937" fmla="*/ 2298925 w 11737976"/>
              <a:gd name="connsiteY7937" fmla="*/ 2953404 h 6407151"/>
              <a:gd name="connsiteX7938" fmla="*/ 7751158 w 11737976"/>
              <a:gd name="connsiteY7938" fmla="*/ 2951430 h 6407151"/>
              <a:gd name="connsiteX7939" fmla="*/ 7745090 w 11737976"/>
              <a:gd name="connsiteY7939" fmla="*/ 2952193 h 6407151"/>
              <a:gd name="connsiteX7940" fmla="*/ 7750407 w 11737976"/>
              <a:gd name="connsiteY7940" fmla="*/ 2961285 h 6407151"/>
              <a:gd name="connsiteX7941" fmla="*/ 7751158 w 11737976"/>
              <a:gd name="connsiteY7941" fmla="*/ 2951430 h 6407151"/>
              <a:gd name="connsiteX7942" fmla="*/ 2252739 w 11737976"/>
              <a:gd name="connsiteY7942" fmla="*/ 2950378 h 6407151"/>
              <a:gd name="connsiteX7943" fmla="*/ 2241588 w 11737976"/>
              <a:gd name="connsiteY7943" fmla="*/ 2950953 h 6407151"/>
              <a:gd name="connsiteX7944" fmla="*/ 2237354 w 11737976"/>
              <a:gd name="connsiteY7944" fmla="*/ 2962970 h 6407151"/>
              <a:gd name="connsiteX7945" fmla="*/ 2266574 w 11737976"/>
              <a:gd name="connsiteY7945" fmla="*/ 2973264 h 6407151"/>
              <a:gd name="connsiteX7946" fmla="*/ 2269397 w 11737976"/>
              <a:gd name="connsiteY7946" fmla="*/ 2965251 h 6407151"/>
              <a:gd name="connsiteX7947" fmla="*/ 2259655 w 11737976"/>
              <a:gd name="connsiteY7947" fmla="*/ 2961821 h 6407151"/>
              <a:gd name="connsiteX7948" fmla="*/ 2280548 w 11737976"/>
              <a:gd name="connsiteY7948" fmla="*/ 2964677 h 6407151"/>
              <a:gd name="connsiteX7949" fmla="*/ 2283371 w 11737976"/>
              <a:gd name="connsiteY7949" fmla="*/ 2956665 h 6407151"/>
              <a:gd name="connsiteX7950" fmla="*/ 2252739 w 11737976"/>
              <a:gd name="connsiteY7950" fmla="*/ 2950378 h 6407151"/>
              <a:gd name="connsiteX7951" fmla="*/ 7482462 w 11737976"/>
              <a:gd name="connsiteY7951" fmla="*/ 2949785 h 6407151"/>
              <a:gd name="connsiteX7952" fmla="*/ 7477070 w 11737976"/>
              <a:gd name="connsiteY7952" fmla="*/ 2950463 h 6407151"/>
              <a:gd name="connsiteX7953" fmla="*/ 7460889 w 11737976"/>
              <a:gd name="connsiteY7953" fmla="*/ 2952497 h 6407151"/>
              <a:gd name="connsiteX7954" fmla="*/ 7456921 w 11737976"/>
              <a:gd name="connsiteY7954" fmla="*/ 2960203 h 6407151"/>
              <a:gd name="connsiteX7955" fmla="*/ 7455979 w 11737976"/>
              <a:gd name="connsiteY7955" fmla="*/ 2960489 h 6407151"/>
              <a:gd name="connsiteX7956" fmla="*/ 7456076 w 11737976"/>
              <a:gd name="connsiteY7956" fmla="*/ 2959227 h 6407151"/>
              <a:gd name="connsiteX7957" fmla="*/ 7454160 w 11737976"/>
              <a:gd name="connsiteY7957" fmla="*/ 2961042 h 6407151"/>
              <a:gd name="connsiteX7958" fmla="*/ 7451153 w 11737976"/>
              <a:gd name="connsiteY7958" fmla="*/ 2961957 h 6407151"/>
              <a:gd name="connsiteX7959" fmla="*/ 7450240 w 11737976"/>
              <a:gd name="connsiteY7959" fmla="*/ 2964757 h 6407151"/>
              <a:gd name="connsiteX7960" fmla="*/ 7447171 w 11737976"/>
              <a:gd name="connsiteY7960" fmla="*/ 2967666 h 6407151"/>
              <a:gd name="connsiteX7961" fmla="*/ 7442816 w 11737976"/>
              <a:gd name="connsiteY7961" fmla="*/ 2975533 h 6407151"/>
              <a:gd name="connsiteX7962" fmla="*/ 7446186 w 11737976"/>
              <a:gd name="connsiteY7962" fmla="*/ 2980601 h 6407151"/>
              <a:gd name="connsiteX7963" fmla="*/ 7454951 w 11737976"/>
              <a:gd name="connsiteY7963" fmla="*/ 2974008 h 6407151"/>
              <a:gd name="connsiteX7964" fmla="*/ 7455092 w 11737976"/>
              <a:gd name="connsiteY7964" fmla="*/ 2972161 h 6407151"/>
              <a:gd name="connsiteX7965" fmla="*/ 7455420 w 11737976"/>
              <a:gd name="connsiteY7965" fmla="*/ 2967827 h 6407151"/>
              <a:gd name="connsiteX7966" fmla="*/ 7466505 w 11737976"/>
              <a:gd name="connsiteY7966" fmla="*/ 2966434 h 6407151"/>
              <a:gd name="connsiteX7967" fmla="*/ 7475944 w 11737976"/>
              <a:gd name="connsiteY7967" fmla="*/ 2965248 h 6407151"/>
              <a:gd name="connsiteX7968" fmla="*/ 7482462 w 11737976"/>
              <a:gd name="connsiteY7968" fmla="*/ 2949785 h 6407151"/>
              <a:gd name="connsiteX7969" fmla="*/ 8392406 w 11737976"/>
              <a:gd name="connsiteY7969" fmla="*/ 2948936 h 6407151"/>
              <a:gd name="connsiteX7970" fmla="*/ 8388360 w 11737976"/>
              <a:gd name="connsiteY7970" fmla="*/ 2949445 h 6407151"/>
              <a:gd name="connsiteX7971" fmla="*/ 8387235 w 11737976"/>
              <a:gd name="connsiteY7971" fmla="*/ 2964230 h 6407151"/>
              <a:gd name="connsiteX7972" fmla="*/ 8391280 w 11737976"/>
              <a:gd name="connsiteY7972" fmla="*/ 2963722 h 6407151"/>
              <a:gd name="connsiteX7973" fmla="*/ 8392406 w 11737976"/>
              <a:gd name="connsiteY7973" fmla="*/ 2948936 h 6407151"/>
              <a:gd name="connsiteX7974" fmla="*/ 7378411 w 11737976"/>
              <a:gd name="connsiteY7974" fmla="*/ 2948220 h 6407151"/>
              <a:gd name="connsiteX7975" fmla="*/ 7366274 w 11737976"/>
              <a:gd name="connsiteY7975" fmla="*/ 2949745 h 6407151"/>
              <a:gd name="connsiteX7976" fmla="*/ 7371922 w 11737976"/>
              <a:gd name="connsiteY7976" fmla="*/ 2954528 h 6407151"/>
              <a:gd name="connsiteX7977" fmla="*/ 7378411 w 11737976"/>
              <a:gd name="connsiteY7977" fmla="*/ 2948220 h 6407151"/>
              <a:gd name="connsiteX7978" fmla="*/ 8326409 w 11737976"/>
              <a:gd name="connsiteY7978" fmla="*/ 2947473 h 6407151"/>
              <a:gd name="connsiteX7979" fmla="*/ 8321351 w 11737976"/>
              <a:gd name="connsiteY7979" fmla="*/ 2948107 h 6407151"/>
              <a:gd name="connsiteX7980" fmla="*/ 8316294 w 11737976"/>
              <a:gd name="connsiteY7980" fmla="*/ 2948743 h 6407151"/>
              <a:gd name="connsiteX7981" fmla="*/ 8315544 w 11737976"/>
              <a:gd name="connsiteY7981" fmla="*/ 2958599 h 6407151"/>
              <a:gd name="connsiteX7982" fmla="*/ 8320602 w 11737976"/>
              <a:gd name="connsiteY7982" fmla="*/ 2957963 h 6407151"/>
              <a:gd name="connsiteX7983" fmla="*/ 8326409 w 11737976"/>
              <a:gd name="connsiteY7983" fmla="*/ 2947473 h 6407151"/>
              <a:gd name="connsiteX7984" fmla="*/ 1975544 w 11737976"/>
              <a:gd name="connsiteY7984" fmla="*/ 2947465 h 6407151"/>
              <a:gd name="connsiteX7985" fmla="*/ 1977723 w 11737976"/>
              <a:gd name="connsiteY7985" fmla="*/ 2949754 h 6407151"/>
              <a:gd name="connsiteX7986" fmla="*/ 1989302 w 11737976"/>
              <a:gd name="connsiteY7986" fmla="*/ 2950792 h 6407151"/>
              <a:gd name="connsiteX7987" fmla="*/ 1975544 w 11737976"/>
              <a:gd name="connsiteY7987" fmla="*/ 2947465 h 6407151"/>
              <a:gd name="connsiteX7988" fmla="*/ 8471594 w 11737976"/>
              <a:gd name="connsiteY7988" fmla="*/ 2947455 h 6407151"/>
              <a:gd name="connsiteX7989" fmla="*/ 8470163 w 11737976"/>
              <a:gd name="connsiteY7989" fmla="*/ 2953812 h 6407151"/>
              <a:gd name="connsiteX7990" fmla="*/ 8481289 w 11737976"/>
              <a:gd name="connsiteY7990" fmla="*/ 2952415 h 6407151"/>
              <a:gd name="connsiteX7991" fmla="*/ 8471594 w 11737976"/>
              <a:gd name="connsiteY7991" fmla="*/ 2947455 h 6407151"/>
              <a:gd name="connsiteX7992" fmla="*/ 1733432 w 11737976"/>
              <a:gd name="connsiteY7992" fmla="*/ 2944301 h 6407151"/>
              <a:gd name="connsiteX7993" fmla="*/ 1730804 w 11737976"/>
              <a:gd name="connsiteY7993" fmla="*/ 2951764 h 6407151"/>
              <a:gd name="connsiteX7994" fmla="*/ 1711043 w 11737976"/>
              <a:gd name="connsiteY7994" fmla="*/ 2944802 h 6407151"/>
              <a:gd name="connsiteX7995" fmla="*/ 1717659 w 11737976"/>
              <a:gd name="connsiteY7995" fmla="*/ 2989074 h 6407151"/>
              <a:gd name="connsiteX7996" fmla="*/ 1696586 w 11737976"/>
              <a:gd name="connsiteY7996" fmla="*/ 2985843 h 6407151"/>
              <a:gd name="connsiteX7997" fmla="*/ 1701209 w 11737976"/>
              <a:gd name="connsiteY7997" fmla="*/ 3004248 h 6407151"/>
              <a:gd name="connsiteX7998" fmla="*/ 1690013 w 11737976"/>
              <a:gd name="connsiteY7998" fmla="*/ 3004498 h 6407151"/>
              <a:gd name="connsiteX7999" fmla="*/ 1697266 w 11737976"/>
              <a:gd name="connsiteY7999" fmla="*/ 3015440 h 6407151"/>
              <a:gd name="connsiteX8000" fmla="*/ 1686070 w 11737976"/>
              <a:gd name="connsiteY8000" fmla="*/ 3015691 h 6407151"/>
              <a:gd name="connsiteX8001" fmla="*/ 1666313 w 11737976"/>
              <a:gd name="connsiteY8001" fmla="*/ 3008731 h 6407151"/>
              <a:gd name="connsiteX8002" fmla="*/ 1694000 w 11737976"/>
              <a:gd name="connsiteY8002" fmla="*/ 3056232 h 6407151"/>
              <a:gd name="connsiteX8003" fmla="*/ 1684122 w 11737976"/>
              <a:gd name="connsiteY8003" fmla="*/ 3052752 h 6407151"/>
              <a:gd name="connsiteX8004" fmla="*/ 1680179 w 11737976"/>
              <a:gd name="connsiteY8004" fmla="*/ 3063943 h 6407151"/>
              <a:gd name="connsiteX8005" fmla="*/ 1712447 w 11737976"/>
              <a:gd name="connsiteY8005" fmla="*/ 3066923 h 6407151"/>
              <a:gd name="connsiteX8006" fmla="*/ 1730891 w 11737976"/>
              <a:gd name="connsiteY8006" fmla="*/ 3077615 h 6407151"/>
              <a:gd name="connsiteX8007" fmla="*/ 1737462 w 11737976"/>
              <a:gd name="connsiteY8007" fmla="*/ 3058961 h 6407151"/>
              <a:gd name="connsiteX8008" fmla="*/ 1719019 w 11737976"/>
              <a:gd name="connsiteY8008" fmla="*/ 3048268 h 6407151"/>
              <a:gd name="connsiteX8009" fmla="*/ 1731527 w 11737976"/>
              <a:gd name="connsiteY8009" fmla="*/ 3044287 h 6407151"/>
              <a:gd name="connsiteX8010" fmla="*/ 1751287 w 11737976"/>
              <a:gd name="connsiteY8010" fmla="*/ 3051248 h 6407151"/>
              <a:gd name="connsiteX8011" fmla="*/ 1752602 w 11737976"/>
              <a:gd name="connsiteY8011" fmla="*/ 3047517 h 6407151"/>
              <a:gd name="connsiteX8012" fmla="*/ 1742720 w 11737976"/>
              <a:gd name="connsiteY8012" fmla="*/ 3044036 h 6407151"/>
              <a:gd name="connsiteX8013" fmla="*/ 1731527 w 11737976"/>
              <a:gd name="connsiteY8013" fmla="*/ 3044287 h 6407151"/>
              <a:gd name="connsiteX8014" fmla="*/ 1760487 w 11737976"/>
              <a:gd name="connsiteY8014" fmla="*/ 3025131 h 6407151"/>
              <a:gd name="connsiteX8015" fmla="*/ 1742041 w 11737976"/>
              <a:gd name="connsiteY8015" fmla="*/ 3014441 h 6407151"/>
              <a:gd name="connsiteX8016" fmla="*/ 1754550 w 11737976"/>
              <a:gd name="connsiteY8016" fmla="*/ 3010456 h 6407151"/>
              <a:gd name="connsiteX8017" fmla="*/ 1775624 w 11737976"/>
              <a:gd name="connsiteY8017" fmla="*/ 3013688 h 6407151"/>
              <a:gd name="connsiteX8018" fmla="*/ 1802634 w 11737976"/>
              <a:gd name="connsiteY8018" fmla="*/ 3031591 h 6407151"/>
              <a:gd name="connsiteX8019" fmla="*/ 1806577 w 11737976"/>
              <a:gd name="connsiteY8019" fmla="*/ 3020398 h 6407151"/>
              <a:gd name="connsiteX8020" fmla="*/ 1826335 w 11737976"/>
              <a:gd name="connsiteY8020" fmla="*/ 3027359 h 6407151"/>
              <a:gd name="connsiteX8021" fmla="*/ 1829645 w 11737976"/>
              <a:gd name="connsiteY8021" fmla="*/ 3049494 h 6407151"/>
              <a:gd name="connsiteX8022" fmla="*/ 1867170 w 11737976"/>
              <a:gd name="connsiteY8022" fmla="*/ 3037549 h 6407151"/>
              <a:gd name="connsiteX8023" fmla="*/ 1848725 w 11737976"/>
              <a:gd name="connsiteY8023" fmla="*/ 3026857 h 6407151"/>
              <a:gd name="connsiteX8024" fmla="*/ 1853982 w 11737976"/>
              <a:gd name="connsiteY8024" fmla="*/ 3011933 h 6407151"/>
              <a:gd name="connsiteX8025" fmla="*/ 1834222 w 11737976"/>
              <a:gd name="connsiteY8025" fmla="*/ 3004971 h 6407151"/>
              <a:gd name="connsiteX8026" fmla="*/ 1820399 w 11737976"/>
              <a:gd name="connsiteY8026" fmla="*/ 3012685 h 6407151"/>
              <a:gd name="connsiteX8027" fmla="*/ 1818407 w 11737976"/>
              <a:gd name="connsiteY8027" fmla="*/ 2986819 h 6407151"/>
              <a:gd name="connsiteX8028" fmla="*/ 1746621 w 11737976"/>
              <a:gd name="connsiteY8028" fmla="*/ 2969918 h 6407151"/>
              <a:gd name="connsiteX8029" fmla="*/ 1749249 w 11737976"/>
              <a:gd name="connsiteY8029" fmla="*/ 2962456 h 6407151"/>
              <a:gd name="connsiteX8030" fmla="*/ 1750564 w 11737976"/>
              <a:gd name="connsiteY8030" fmla="*/ 2958725 h 6407151"/>
              <a:gd name="connsiteX8031" fmla="*/ 1733432 w 11737976"/>
              <a:gd name="connsiteY8031" fmla="*/ 2944301 h 6407151"/>
              <a:gd name="connsiteX8032" fmla="*/ 2235855 w 11737976"/>
              <a:gd name="connsiteY8032" fmla="*/ 2940309 h 6407151"/>
              <a:gd name="connsiteX8033" fmla="*/ 2227341 w 11737976"/>
              <a:gd name="connsiteY8033" fmla="*/ 2941874 h 6407151"/>
              <a:gd name="connsiteX8034" fmla="*/ 2234424 w 11737976"/>
              <a:gd name="connsiteY8034" fmla="*/ 2944369 h 6407151"/>
              <a:gd name="connsiteX8035" fmla="*/ 2235855 w 11737976"/>
              <a:gd name="connsiteY8035" fmla="*/ 2940309 h 6407151"/>
              <a:gd name="connsiteX8036" fmla="*/ 7846223 w 11737976"/>
              <a:gd name="connsiteY8036" fmla="*/ 2939484 h 6407151"/>
              <a:gd name="connsiteX8037" fmla="*/ 7840153 w 11737976"/>
              <a:gd name="connsiteY8037" fmla="*/ 2940247 h 6407151"/>
              <a:gd name="connsiteX8038" fmla="*/ 7834087 w 11737976"/>
              <a:gd name="connsiteY8038" fmla="*/ 2941009 h 6407151"/>
              <a:gd name="connsiteX8039" fmla="*/ 7839403 w 11737976"/>
              <a:gd name="connsiteY8039" fmla="*/ 2950102 h 6407151"/>
              <a:gd name="connsiteX8040" fmla="*/ 7845472 w 11737976"/>
              <a:gd name="connsiteY8040" fmla="*/ 2949339 h 6407151"/>
              <a:gd name="connsiteX8041" fmla="*/ 7846223 w 11737976"/>
              <a:gd name="connsiteY8041" fmla="*/ 2939484 h 6407151"/>
              <a:gd name="connsiteX8042" fmla="*/ 7629520 w 11737976"/>
              <a:gd name="connsiteY8042" fmla="*/ 2937428 h 6407151"/>
              <a:gd name="connsiteX8043" fmla="*/ 7623957 w 11737976"/>
              <a:gd name="connsiteY8043" fmla="*/ 2938127 h 6407151"/>
              <a:gd name="connsiteX8044" fmla="*/ 7622832 w 11737976"/>
              <a:gd name="connsiteY8044" fmla="*/ 2952913 h 6407151"/>
              <a:gd name="connsiteX8045" fmla="*/ 7628395 w 11737976"/>
              <a:gd name="connsiteY8045" fmla="*/ 2952213 h 6407151"/>
              <a:gd name="connsiteX8046" fmla="*/ 7633958 w 11737976"/>
              <a:gd name="connsiteY8046" fmla="*/ 2951514 h 6407151"/>
              <a:gd name="connsiteX8047" fmla="*/ 7629520 w 11737976"/>
              <a:gd name="connsiteY8047" fmla="*/ 2937428 h 6407151"/>
              <a:gd name="connsiteX8048" fmla="*/ 1691531 w 11737976"/>
              <a:gd name="connsiteY8048" fmla="*/ 2937146 h 6407151"/>
              <a:gd name="connsiteX8049" fmla="*/ 1690101 w 11737976"/>
              <a:gd name="connsiteY8049" fmla="*/ 2941204 h 6407151"/>
              <a:gd name="connsiteX8050" fmla="*/ 1702157 w 11737976"/>
              <a:gd name="connsiteY8050" fmla="*/ 2940889 h 6407151"/>
              <a:gd name="connsiteX8051" fmla="*/ 1691531 w 11737976"/>
              <a:gd name="connsiteY8051" fmla="*/ 2937146 h 6407151"/>
              <a:gd name="connsiteX8052" fmla="*/ 7657332 w 11737976"/>
              <a:gd name="connsiteY8052" fmla="*/ 2933937 h 6407151"/>
              <a:gd name="connsiteX8053" fmla="*/ 7651149 w 11737976"/>
              <a:gd name="connsiteY8053" fmla="*/ 2949353 h 6407151"/>
              <a:gd name="connsiteX8054" fmla="*/ 7653889 w 11737976"/>
              <a:gd name="connsiteY8054" fmla="*/ 2954500 h 6407151"/>
              <a:gd name="connsiteX8055" fmla="*/ 7661264 w 11737976"/>
              <a:gd name="connsiteY8055" fmla="*/ 2948083 h 6407151"/>
              <a:gd name="connsiteX8056" fmla="*/ 7661615 w 11737976"/>
              <a:gd name="connsiteY8056" fmla="*/ 2935227 h 6407151"/>
              <a:gd name="connsiteX8057" fmla="*/ 7657332 w 11737976"/>
              <a:gd name="connsiteY8057" fmla="*/ 2933937 h 6407151"/>
              <a:gd name="connsiteX8058" fmla="*/ 2371032 w 11737976"/>
              <a:gd name="connsiteY8058" fmla="*/ 2933859 h 6407151"/>
              <a:gd name="connsiteX8059" fmla="*/ 2378258 w 11737976"/>
              <a:gd name="connsiteY8059" fmla="*/ 2941602 h 6407151"/>
              <a:gd name="connsiteX8060" fmla="*/ 2387112 w 11737976"/>
              <a:gd name="connsiteY8060" fmla="*/ 2944722 h 6407151"/>
              <a:gd name="connsiteX8061" fmla="*/ 2388741 w 11737976"/>
              <a:gd name="connsiteY8061" fmla="*/ 2940099 h 6407151"/>
              <a:gd name="connsiteX8062" fmla="*/ 2379885 w 11737976"/>
              <a:gd name="connsiteY8062" fmla="*/ 2936978 h 6407151"/>
              <a:gd name="connsiteX8063" fmla="*/ 2371032 w 11737976"/>
              <a:gd name="connsiteY8063" fmla="*/ 2933859 h 6407151"/>
              <a:gd name="connsiteX8064" fmla="*/ 7389650 w 11737976"/>
              <a:gd name="connsiteY8064" fmla="*/ 2932165 h 6407151"/>
              <a:gd name="connsiteX8065" fmla="*/ 7393917 w 11737976"/>
              <a:gd name="connsiteY8065" fmla="*/ 2946272 h 6407151"/>
              <a:gd name="connsiteX8066" fmla="*/ 7404705 w 11737976"/>
              <a:gd name="connsiteY8066" fmla="*/ 2944916 h 6407151"/>
              <a:gd name="connsiteX8067" fmla="*/ 7399622 w 11737976"/>
              <a:gd name="connsiteY8067" fmla="*/ 2932741 h 6407151"/>
              <a:gd name="connsiteX8068" fmla="*/ 7389650 w 11737976"/>
              <a:gd name="connsiteY8068" fmla="*/ 2932165 h 6407151"/>
              <a:gd name="connsiteX8069" fmla="*/ 2299135 w 11737976"/>
              <a:gd name="connsiteY8069" fmla="*/ 2932047 h 6407151"/>
              <a:gd name="connsiteX8070" fmla="*/ 2313848 w 11737976"/>
              <a:gd name="connsiteY8070" fmla="*/ 2937962 h 6407151"/>
              <a:gd name="connsiteX8071" fmla="*/ 2299135 w 11737976"/>
              <a:gd name="connsiteY8071" fmla="*/ 2932047 h 6407151"/>
              <a:gd name="connsiteX8072" fmla="*/ 8449789 w 11737976"/>
              <a:gd name="connsiteY8072" fmla="*/ 2931965 h 6407151"/>
              <a:gd name="connsiteX8073" fmla="*/ 8447915 w 11737976"/>
              <a:gd name="connsiteY8073" fmla="*/ 2956604 h 6407151"/>
              <a:gd name="connsiteX8074" fmla="*/ 8459040 w 11737976"/>
              <a:gd name="connsiteY8074" fmla="*/ 2955206 h 6407151"/>
              <a:gd name="connsiteX8075" fmla="*/ 8471103 w 11737976"/>
              <a:gd name="connsiteY8075" fmla="*/ 2941490 h 6407151"/>
              <a:gd name="connsiteX8076" fmla="*/ 8449789 w 11737976"/>
              <a:gd name="connsiteY8076" fmla="*/ 2931965 h 6407151"/>
              <a:gd name="connsiteX8077" fmla="*/ 8539385 w 11737976"/>
              <a:gd name="connsiteY8077" fmla="*/ 2930467 h 6407151"/>
              <a:gd name="connsiteX8078" fmla="*/ 8532866 w 11737976"/>
              <a:gd name="connsiteY8078" fmla="*/ 2945930 h 6407151"/>
              <a:gd name="connsiteX8079" fmla="*/ 8538260 w 11737976"/>
              <a:gd name="connsiteY8079" fmla="*/ 2945251 h 6407151"/>
              <a:gd name="connsiteX8080" fmla="*/ 8539385 w 11737976"/>
              <a:gd name="connsiteY8080" fmla="*/ 2930467 h 6407151"/>
              <a:gd name="connsiteX8081" fmla="*/ 7574884 w 11737976"/>
              <a:gd name="connsiteY8081" fmla="*/ 2929654 h 6407151"/>
              <a:gd name="connsiteX8082" fmla="*/ 7528250 w 11737976"/>
              <a:gd name="connsiteY8082" fmla="*/ 2948937 h 6407151"/>
              <a:gd name="connsiteX8083" fmla="*/ 7532919 w 11737976"/>
              <a:gd name="connsiteY8083" fmla="*/ 2961770 h 6407151"/>
              <a:gd name="connsiteX8084" fmla="*/ 7561420 w 11737976"/>
              <a:gd name="connsiteY8084" fmla="*/ 2958188 h 6407151"/>
              <a:gd name="connsiteX8085" fmla="*/ 7560389 w 11737976"/>
              <a:gd name="connsiteY8085" fmla="*/ 2971742 h 6407151"/>
              <a:gd name="connsiteX8086" fmla="*/ 7570757 w 11737976"/>
              <a:gd name="connsiteY8086" fmla="*/ 2983860 h 6407151"/>
              <a:gd name="connsiteX8087" fmla="*/ 7572820 w 11737976"/>
              <a:gd name="connsiteY8087" fmla="*/ 2956756 h 6407151"/>
              <a:gd name="connsiteX8088" fmla="*/ 7579552 w 11737976"/>
              <a:gd name="connsiteY8088" fmla="*/ 2942490 h 6407151"/>
              <a:gd name="connsiteX8089" fmla="*/ 7573853 w 11737976"/>
              <a:gd name="connsiteY8089" fmla="*/ 2943207 h 6407151"/>
              <a:gd name="connsiteX8090" fmla="*/ 7568151 w 11737976"/>
              <a:gd name="connsiteY8090" fmla="*/ 2943923 h 6407151"/>
              <a:gd name="connsiteX8091" fmla="*/ 7574884 w 11737976"/>
              <a:gd name="connsiteY8091" fmla="*/ 2929654 h 6407151"/>
              <a:gd name="connsiteX8092" fmla="*/ 2129871 w 11737976"/>
              <a:gd name="connsiteY8092" fmla="*/ 2928549 h 6407151"/>
              <a:gd name="connsiteX8093" fmla="*/ 2093498 w 11737976"/>
              <a:gd name="connsiteY8093" fmla="*/ 2936749 h 6407151"/>
              <a:gd name="connsiteX8094" fmla="*/ 2129265 w 11737976"/>
              <a:gd name="connsiteY8094" fmla="*/ 2961959 h 6407151"/>
              <a:gd name="connsiteX8095" fmla="*/ 2108090 w 11737976"/>
              <a:gd name="connsiteY8095" fmla="*/ 2958701 h 6407151"/>
              <a:gd name="connsiteX8096" fmla="*/ 2126631 w 11737976"/>
              <a:gd name="connsiteY8096" fmla="*/ 2969436 h 6407151"/>
              <a:gd name="connsiteX8097" fmla="*/ 2105456 w 11737976"/>
              <a:gd name="connsiteY8097" fmla="*/ 2966179 h 6407151"/>
              <a:gd name="connsiteX8098" fmla="*/ 2098870 w 11737976"/>
              <a:gd name="connsiteY8098" fmla="*/ 2984873 h 6407151"/>
              <a:gd name="connsiteX8099" fmla="*/ 2087623 w 11737976"/>
              <a:gd name="connsiteY8099" fmla="*/ 2985113 h 6407151"/>
              <a:gd name="connsiteX8100" fmla="*/ 2077692 w 11737976"/>
              <a:gd name="connsiteY8100" fmla="*/ 2981615 h 6407151"/>
              <a:gd name="connsiteX8101" fmla="*/ 2079010 w 11737976"/>
              <a:gd name="connsiteY8101" fmla="*/ 2977877 h 6407151"/>
              <a:gd name="connsiteX8102" fmla="*/ 2084278 w 11737976"/>
              <a:gd name="connsiteY8102" fmla="*/ 2962920 h 6407151"/>
              <a:gd name="connsiteX8103" fmla="*/ 2078301 w 11737976"/>
              <a:gd name="connsiteY8103" fmla="*/ 2948207 h 6407151"/>
              <a:gd name="connsiteX8104" fmla="*/ 2079618 w 11737976"/>
              <a:gd name="connsiteY8104" fmla="*/ 2944469 h 6407151"/>
              <a:gd name="connsiteX8105" fmla="*/ 2069688 w 11737976"/>
              <a:gd name="connsiteY8105" fmla="*/ 2940971 h 6407151"/>
              <a:gd name="connsiteX8106" fmla="*/ 2068370 w 11737976"/>
              <a:gd name="connsiteY8106" fmla="*/ 2944709 h 6407151"/>
              <a:gd name="connsiteX8107" fmla="*/ 2055807 w 11737976"/>
              <a:gd name="connsiteY8107" fmla="*/ 2948688 h 6407151"/>
              <a:gd name="connsiteX8108" fmla="*/ 2047193 w 11737976"/>
              <a:gd name="connsiteY8108" fmla="*/ 2941451 h 6407151"/>
              <a:gd name="connsiteX8109" fmla="*/ 2000890 w 11737976"/>
              <a:gd name="connsiteY8109" fmla="*/ 2946154 h 6407151"/>
              <a:gd name="connsiteX8110" fmla="*/ 1989643 w 11737976"/>
              <a:gd name="connsiteY8110" fmla="*/ 2946393 h 6407151"/>
              <a:gd name="connsiteX8111" fmla="*/ 2016797 w 11737976"/>
              <a:gd name="connsiteY8111" fmla="*/ 2964366 h 6407151"/>
              <a:gd name="connsiteX8112" fmla="*/ 2025411 w 11737976"/>
              <a:gd name="connsiteY8112" fmla="*/ 2971603 h 6407151"/>
              <a:gd name="connsiteX8113" fmla="*/ 2037973 w 11737976"/>
              <a:gd name="connsiteY8113" fmla="*/ 2967622 h 6407151"/>
              <a:gd name="connsiteX8114" fmla="*/ 2036656 w 11737976"/>
              <a:gd name="connsiteY8114" fmla="*/ 2971362 h 6407151"/>
              <a:gd name="connsiteX8115" fmla="*/ 2046587 w 11737976"/>
              <a:gd name="connsiteY8115" fmla="*/ 2974859 h 6407151"/>
              <a:gd name="connsiteX8116" fmla="*/ 2047904 w 11737976"/>
              <a:gd name="connsiteY8116" fmla="*/ 2971120 h 6407151"/>
              <a:gd name="connsiteX8117" fmla="*/ 2057834 w 11737976"/>
              <a:gd name="connsiteY8117" fmla="*/ 2974619 h 6407151"/>
              <a:gd name="connsiteX8118" fmla="*/ 2067764 w 11737976"/>
              <a:gd name="connsiteY8118" fmla="*/ 2978118 h 6407151"/>
              <a:gd name="connsiteX8119" fmla="*/ 2076375 w 11737976"/>
              <a:gd name="connsiteY8119" fmla="*/ 2985354 h 6407151"/>
              <a:gd name="connsiteX8120" fmla="*/ 2065128 w 11737976"/>
              <a:gd name="connsiteY8120" fmla="*/ 2985595 h 6407151"/>
              <a:gd name="connsiteX8121" fmla="*/ 2040001 w 11737976"/>
              <a:gd name="connsiteY8121" fmla="*/ 2993554 h 6407151"/>
              <a:gd name="connsiteX8122" fmla="*/ 2018826 w 11737976"/>
              <a:gd name="connsiteY8122" fmla="*/ 2990296 h 6407151"/>
              <a:gd name="connsiteX8123" fmla="*/ 2020143 w 11737976"/>
              <a:gd name="connsiteY8123" fmla="*/ 2986557 h 6407151"/>
              <a:gd name="connsiteX8124" fmla="*/ 1986402 w 11737976"/>
              <a:gd name="connsiteY8124" fmla="*/ 2987280 h 6407151"/>
              <a:gd name="connsiteX8125" fmla="*/ 1959248 w 11737976"/>
              <a:gd name="connsiteY8125" fmla="*/ 2969309 h 6407151"/>
              <a:gd name="connsiteX8126" fmla="*/ 1946684 w 11737976"/>
              <a:gd name="connsiteY8126" fmla="*/ 2973288 h 6407151"/>
              <a:gd name="connsiteX8127" fmla="*/ 1942732 w 11737976"/>
              <a:gd name="connsiteY8127" fmla="*/ 2984505 h 6407151"/>
              <a:gd name="connsiteX8128" fmla="*/ 1959956 w 11737976"/>
              <a:gd name="connsiteY8128" fmla="*/ 2998979 h 6407151"/>
              <a:gd name="connsiteX8129" fmla="*/ 1981133 w 11737976"/>
              <a:gd name="connsiteY8129" fmla="*/ 3002236 h 6407151"/>
              <a:gd name="connsiteX8130" fmla="*/ 1979816 w 11737976"/>
              <a:gd name="connsiteY8130" fmla="*/ 3005975 h 6407151"/>
              <a:gd name="connsiteX8131" fmla="*/ 1989744 w 11737976"/>
              <a:gd name="connsiteY8131" fmla="*/ 3009473 h 6407151"/>
              <a:gd name="connsiteX8132" fmla="*/ 1947394 w 11737976"/>
              <a:gd name="connsiteY8132" fmla="*/ 3002958 h 6407151"/>
              <a:gd name="connsiteX8133" fmla="*/ 1928850 w 11737976"/>
              <a:gd name="connsiteY8133" fmla="*/ 2992223 h 6407151"/>
              <a:gd name="connsiteX8134" fmla="*/ 1931484 w 11737976"/>
              <a:gd name="connsiteY8134" fmla="*/ 2984747 h 6407151"/>
              <a:gd name="connsiteX8135" fmla="*/ 1901696 w 11737976"/>
              <a:gd name="connsiteY8135" fmla="*/ 2974252 h 6407151"/>
              <a:gd name="connsiteX8136" fmla="*/ 1914260 w 11737976"/>
              <a:gd name="connsiteY8136" fmla="*/ 2970271 h 6407151"/>
              <a:gd name="connsiteX8137" fmla="*/ 1891767 w 11737976"/>
              <a:gd name="connsiteY8137" fmla="*/ 2970753 h 6407151"/>
              <a:gd name="connsiteX8138" fmla="*/ 1885788 w 11737976"/>
              <a:gd name="connsiteY8138" fmla="*/ 2956039 h 6407151"/>
              <a:gd name="connsiteX8139" fmla="*/ 1885252 w 11737976"/>
              <a:gd name="connsiteY8139" fmla="*/ 2955706 h 6407151"/>
              <a:gd name="connsiteX8140" fmla="*/ 1923857 w 11737976"/>
              <a:gd name="connsiteY8140" fmla="*/ 2969306 h 6407151"/>
              <a:gd name="connsiteX8141" fmla="*/ 1933774 w 11737976"/>
              <a:gd name="connsiteY8141" fmla="*/ 2972800 h 6407151"/>
              <a:gd name="connsiteX8142" fmla="*/ 1935044 w 11737976"/>
              <a:gd name="connsiteY8142" fmla="*/ 2969192 h 6407151"/>
              <a:gd name="connsiteX8143" fmla="*/ 1925127 w 11737976"/>
              <a:gd name="connsiteY8143" fmla="*/ 2965698 h 6407151"/>
              <a:gd name="connsiteX8144" fmla="*/ 1896648 w 11737976"/>
              <a:gd name="connsiteY8144" fmla="*/ 2951610 h 6407151"/>
              <a:gd name="connsiteX8145" fmla="*/ 1884494 w 11737976"/>
              <a:gd name="connsiteY8145" fmla="*/ 2955241 h 6407151"/>
              <a:gd name="connsiteX8146" fmla="*/ 1864018 w 11737976"/>
              <a:gd name="connsiteY8146" fmla="*/ 2942591 h 6407151"/>
              <a:gd name="connsiteX8147" fmla="*/ 1848704 w 11737976"/>
              <a:gd name="connsiteY8147" fmla="*/ 2934570 h 6407151"/>
              <a:gd name="connsiteX8148" fmla="*/ 1842119 w 11737976"/>
              <a:gd name="connsiteY8148" fmla="*/ 2953263 h 6407151"/>
              <a:gd name="connsiteX8149" fmla="*/ 1846780 w 11737976"/>
              <a:gd name="connsiteY8149" fmla="*/ 2971716 h 6407151"/>
              <a:gd name="connsiteX8150" fmla="*/ 1865321 w 11737976"/>
              <a:gd name="connsiteY8150" fmla="*/ 2982450 h 6407151"/>
              <a:gd name="connsiteX8151" fmla="*/ 1876570 w 11737976"/>
              <a:gd name="connsiteY8151" fmla="*/ 2982210 h 6407151"/>
              <a:gd name="connsiteX8152" fmla="*/ 1893792 w 11737976"/>
              <a:gd name="connsiteY8152" fmla="*/ 2996684 h 6407151"/>
              <a:gd name="connsiteX8153" fmla="*/ 1892475 w 11737976"/>
              <a:gd name="connsiteY8153" fmla="*/ 3000423 h 6407151"/>
              <a:gd name="connsiteX8154" fmla="*/ 1861370 w 11737976"/>
              <a:gd name="connsiteY8154" fmla="*/ 2993667 h 6407151"/>
              <a:gd name="connsiteX8155" fmla="*/ 1864004 w 11737976"/>
              <a:gd name="connsiteY8155" fmla="*/ 2986190 h 6407151"/>
              <a:gd name="connsiteX8156" fmla="*/ 1838877 w 11737976"/>
              <a:gd name="connsiteY8156" fmla="*/ 2994148 h 6407151"/>
              <a:gd name="connsiteX8157" fmla="*/ 1873327 w 11737976"/>
              <a:gd name="connsiteY8157" fmla="*/ 3023097 h 6407151"/>
              <a:gd name="connsiteX8158" fmla="*/ 1913044 w 11737976"/>
              <a:gd name="connsiteY8158" fmla="*/ 3037090 h 6407151"/>
              <a:gd name="connsiteX8159" fmla="*/ 1919025 w 11737976"/>
              <a:gd name="connsiteY8159" fmla="*/ 3051803 h 6407151"/>
              <a:gd name="connsiteX8160" fmla="*/ 1950130 w 11737976"/>
              <a:gd name="connsiteY8160" fmla="*/ 3058558 h 6407151"/>
              <a:gd name="connsiteX8161" fmla="*/ 1964010 w 11737976"/>
              <a:gd name="connsiteY8161" fmla="*/ 3050840 h 6407151"/>
              <a:gd name="connsiteX8162" fmla="*/ 1972620 w 11737976"/>
              <a:gd name="connsiteY8162" fmla="*/ 3058078 h 6407151"/>
              <a:gd name="connsiteX8163" fmla="*/ 1971304 w 11737976"/>
              <a:gd name="connsiteY8163" fmla="*/ 3061817 h 6407151"/>
              <a:gd name="connsiteX8164" fmla="*/ 1981235 w 11737976"/>
              <a:gd name="connsiteY8164" fmla="*/ 3065314 h 6407151"/>
              <a:gd name="connsiteX8165" fmla="*/ 1982552 w 11737976"/>
              <a:gd name="connsiteY8165" fmla="*/ 3061577 h 6407151"/>
              <a:gd name="connsiteX8166" fmla="*/ 2001094 w 11737976"/>
              <a:gd name="connsiteY8166" fmla="*/ 3072310 h 6407151"/>
              <a:gd name="connsiteX8167" fmla="*/ 1995825 w 11737976"/>
              <a:gd name="connsiteY8167" fmla="*/ 3087265 h 6407151"/>
              <a:gd name="connsiteX8168" fmla="*/ 2017001 w 11737976"/>
              <a:gd name="connsiteY8168" fmla="*/ 3090523 h 6407151"/>
              <a:gd name="connsiteX8169" fmla="*/ 2024298 w 11737976"/>
              <a:gd name="connsiteY8169" fmla="*/ 3101499 h 6407151"/>
              <a:gd name="connsiteX8170" fmla="*/ 2022981 w 11737976"/>
              <a:gd name="connsiteY8170" fmla="*/ 3105237 h 6407151"/>
              <a:gd name="connsiteX8171" fmla="*/ 2021663 w 11737976"/>
              <a:gd name="connsiteY8171" fmla="*/ 3108975 h 6407151"/>
              <a:gd name="connsiteX8172" fmla="*/ 2020347 w 11737976"/>
              <a:gd name="connsiteY8172" fmla="*/ 3112714 h 6407151"/>
              <a:gd name="connsiteX8173" fmla="*/ 2030276 w 11737976"/>
              <a:gd name="connsiteY8173" fmla="*/ 3116212 h 6407151"/>
              <a:gd name="connsiteX8174" fmla="*/ 2028958 w 11737976"/>
              <a:gd name="connsiteY8174" fmla="*/ 3119952 h 6407151"/>
              <a:gd name="connsiteX8175" fmla="*/ 2006465 w 11737976"/>
              <a:gd name="connsiteY8175" fmla="*/ 3120434 h 6407151"/>
              <a:gd name="connsiteX8176" fmla="*/ 1977994 w 11737976"/>
              <a:gd name="connsiteY8176" fmla="*/ 3106201 h 6407151"/>
              <a:gd name="connsiteX8177" fmla="*/ 1979311 w 11737976"/>
              <a:gd name="connsiteY8177" fmla="*/ 3102461 h 6407151"/>
              <a:gd name="connsiteX8178" fmla="*/ 1990556 w 11737976"/>
              <a:gd name="connsiteY8178" fmla="*/ 3102220 h 6407151"/>
              <a:gd name="connsiteX8179" fmla="*/ 2003121 w 11737976"/>
              <a:gd name="connsiteY8179" fmla="*/ 3098241 h 6407151"/>
              <a:gd name="connsiteX8180" fmla="*/ 1981946 w 11737976"/>
              <a:gd name="connsiteY8180" fmla="*/ 3094983 h 6407151"/>
              <a:gd name="connsiteX8181" fmla="*/ 1969380 w 11737976"/>
              <a:gd name="connsiteY8181" fmla="*/ 3098963 h 6407151"/>
              <a:gd name="connsiteX8182" fmla="*/ 1949523 w 11737976"/>
              <a:gd name="connsiteY8182" fmla="*/ 3091967 h 6407151"/>
              <a:gd name="connsiteX8183" fmla="*/ 1945570 w 11737976"/>
              <a:gd name="connsiteY8183" fmla="*/ 3103184 h 6407151"/>
              <a:gd name="connsiteX8184" fmla="*/ 1934324 w 11737976"/>
              <a:gd name="connsiteY8184" fmla="*/ 3103424 h 6407151"/>
              <a:gd name="connsiteX8185" fmla="*/ 1938275 w 11737976"/>
              <a:gd name="connsiteY8185" fmla="*/ 3092209 h 6407151"/>
              <a:gd name="connsiteX8186" fmla="*/ 1864107 w 11737976"/>
              <a:gd name="connsiteY8186" fmla="*/ 3049269 h 6407151"/>
              <a:gd name="connsiteX8187" fmla="*/ 1885994 w 11737976"/>
              <a:gd name="connsiteY8187" fmla="*/ 3082195 h 6407151"/>
              <a:gd name="connsiteX8188" fmla="*/ 1846275 w 11737976"/>
              <a:gd name="connsiteY8188" fmla="*/ 3068204 h 6407151"/>
              <a:gd name="connsiteX8189" fmla="*/ 1848302 w 11737976"/>
              <a:gd name="connsiteY8189" fmla="*/ 3094135 h 6407151"/>
              <a:gd name="connsiteX8190" fmla="*/ 1822466 w 11737976"/>
              <a:gd name="connsiteY8190" fmla="*/ 3072424 h 6407151"/>
              <a:gd name="connsiteX8191" fmla="*/ 1812535 w 11737976"/>
              <a:gd name="connsiteY8191" fmla="*/ 3068925 h 6407151"/>
              <a:gd name="connsiteX8192" fmla="*/ 1803922 w 11737976"/>
              <a:gd name="connsiteY8192" fmla="*/ 3061688 h 6407151"/>
              <a:gd name="connsiteX8193" fmla="*/ 1784063 w 11737976"/>
              <a:gd name="connsiteY8193" fmla="*/ 3054692 h 6407151"/>
              <a:gd name="connsiteX8194" fmla="*/ 1796019 w 11737976"/>
              <a:gd name="connsiteY8194" fmla="*/ 3084122 h 6407151"/>
              <a:gd name="connsiteX8195" fmla="*/ 1803315 w 11737976"/>
              <a:gd name="connsiteY8195" fmla="*/ 3095097 h 6407151"/>
              <a:gd name="connsiteX8196" fmla="*/ 1772209 w 11737976"/>
              <a:gd name="connsiteY8196" fmla="*/ 3088342 h 6407151"/>
              <a:gd name="connsiteX8197" fmla="*/ 1764913 w 11737976"/>
              <a:gd name="connsiteY8197" fmla="*/ 3077367 h 6407151"/>
              <a:gd name="connsiteX8198" fmla="*/ 1734518 w 11737976"/>
              <a:gd name="connsiteY8198" fmla="*/ 3100281 h 6407151"/>
              <a:gd name="connsiteX8199" fmla="*/ 1707364 w 11737976"/>
              <a:gd name="connsiteY8199" fmla="*/ 3082308 h 6407151"/>
              <a:gd name="connsiteX8200" fmla="*/ 1704729 w 11737976"/>
              <a:gd name="connsiteY8200" fmla="*/ 3089787 h 6407151"/>
              <a:gd name="connsiteX8201" fmla="*/ 1683551 w 11737976"/>
              <a:gd name="connsiteY8201" fmla="*/ 3086529 h 6407151"/>
              <a:gd name="connsiteX8202" fmla="*/ 1680917 w 11737976"/>
              <a:gd name="connsiteY8202" fmla="*/ 3094006 h 6407151"/>
              <a:gd name="connsiteX8203" fmla="*/ 1667037 w 11737976"/>
              <a:gd name="connsiteY8203" fmla="*/ 3101726 h 6407151"/>
              <a:gd name="connsiteX8204" fmla="*/ 1665720 w 11737976"/>
              <a:gd name="connsiteY8204" fmla="*/ 3105465 h 6407151"/>
              <a:gd name="connsiteX8205" fmla="*/ 1682944 w 11737976"/>
              <a:gd name="connsiteY8205" fmla="*/ 3119938 h 6407151"/>
              <a:gd name="connsiteX8206" fmla="*/ 1750424 w 11737976"/>
              <a:gd name="connsiteY8206" fmla="*/ 3118493 h 6407151"/>
              <a:gd name="connsiteX8207" fmla="*/ 1778189 w 11737976"/>
              <a:gd name="connsiteY8207" fmla="*/ 3103056 h 6407151"/>
              <a:gd name="connsiteX8208" fmla="*/ 1774237 w 11737976"/>
              <a:gd name="connsiteY8208" fmla="*/ 3114273 h 6407151"/>
              <a:gd name="connsiteX8209" fmla="*/ 1784165 w 11737976"/>
              <a:gd name="connsiteY8209" fmla="*/ 3117771 h 6407151"/>
              <a:gd name="connsiteX8210" fmla="*/ 1787509 w 11737976"/>
              <a:gd name="connsiteY8210" fmla="*/ 3139964 h 6407151"/>
              <a:gd name="connsiteX8211" fmla="*/ 1831179 w 11737976"/>
              <a:gd name="connsiteY8211" fmla="*/ 3142739 h 6407151"/>
              <a:gd name="connsiteX8212" fmla="*/ 1835839 w 11737976"/>
              <a:gd name="connsiteY8212" fmla="*/ 3161193 h 6407151"/>
              <a:gd name="connsiteX8213" fmla="*/ 1854382 w 11737976"/>
              <a:gd name="connsiteY8213" fmla="*/ 3171928 h 6407151"/>
              <a:gd name="connsiteX8214" fmla="*/ 1876876 w 11737976"/>
              <a:gd name="connsiteY8214" fmla="*/ 3171445 h 6407151"/>
              <a:gd name="connsiteX8215" fmla="*/ 1882854 w 11737976"/>
              <a:gd name="connsiteY8215" fmla="*/ 3186160 h 6407151"/>
              <a:gd name="connsiteX8216" fmla="*/ 1890148 w 11737976"/>
              <a:gd name="connsiteY8216" fmla="*/ 3197136 h 6407151"/>
              <a:gd name="connsiteX8217" fmla="*/ 1877586 w 11737976"/>
              <a:gd name="connsiteY8217" fmla="*/ 3201115 h 6407151"/>
              <a:gd name="connsiteX8218" fmla="*/ 1918618 w 11737976"/>
              <a:gd name="connsiteY8218" fmla="*/ 3211369 h 6407151"/>
              <a:gd name="connsiteX8219" fmla="*/ 1947091 w 11737976"/>
              <a:gd name="connsiteY8219" fmla="*/ 3225602 h 6407151"/>
              <a:gd name="connsiteX8220" fmla="*/ 1969586 w 11737976"/>
              <a:gd name="connsiteY8220" fmla="*/ 3225121 h 6407151"/>
              <a:gd name="connsiteX8221" fmla="*/ 1976881 w 11737976"/>
              <a:gd name="connsiteY8221" fmla="*/ 3236095 h 6407151"/>
              <a:gd name="connsiteX8222" fmla="*/ 1989444 w 11737976"/>
              <a:gd name="connsiteY8222" fmla="*/ 3232117 h 6407151"/>
              <a:gd name="connsiteX8223" fmla="*/ 2017915 w 11737976"/>
              <a:gd name="connsiteY8223" fmla="*/ 3246349 h 6407151"/>
              <a:gd name="connsiteX8224" fmla="*/ 2022578 w 11737976"/>
              <a:gd name="connsiteY8224" fmla="*/ 3264803 h 6407151"/>
              <a:gd name="connsiteX8225" fmla="*/ 2042436 w 11737976"/>
              <a:gd name="connsiteY8225" fmla="*/ 3271799 h 6407151"/>
              <a:gd name="connsiteX8226" fmla="*/ 2060269 w 11737976"/>
              <a:gd name="connsiteY8226" fmla="*/ 3252865 h 6407151"/>
              <a:gd name="connsiteX8227" fmla="*/ 2077493 w 11737976"/>
              <a:gd name="connsiteY8227" fmla="*/ 3267338 h 6407151"/>
              <a:gd name="connsiteX8228" fmla="*/ 2088740 w 11737976"/>
              <a:gd name="connsiteY8228" fmla="*/ 3267097 h 6407151"/>
              <a:gd name="connsiteX8229" fmla="*/ 2098671 w 11737976"/>
              <a:gd name="connsiteY8229" fmla="*/ 3270596 h 6407151"/>
              <a:gd name="connsiteX8230" fmla="*/ 2113868 w 11737976"/>
              <a:gd name="connsiteY8230" fmla="*/ 3259139 h 6407151"/>
              <a:gd name="connsiteX8231" fmla="*/ 2103939 w 11737976"/>
              <a:gd name="connsiteY8231" fmla="*/ 3255641 h 6407151"/>
              <a:gd name="connsiteX8232" fmla="*/ 2097959 w 11737976"/>
              <a:gd name="connsiteY8232" fmla="*/ 3240925 h 6407151"/>
              <a:gd name="connsiteX8233" fmla="*/ 2076785 w 11737976"/>
              <a:gd name="connsiteY8233" fmla="*/ 3237669 h 6407151"/>
              <a:gd name="connsiteX8234" fmla="*/ 2074758 w 11737976"/>
              <a:gd name="connsiteY8234" fmla="*/ 3211737 h 6407151"/>
              <a:gd name="connsiteX8235" fmla="*/ 2064827 w 11737976"/>
              <a:gd name="connsiteY8235" fmla="*/ 3208239 h 6407151"/>
              <a:gd name="connsiteX8236" fmla="*/ 2097250 w 11737976"/>
              <a:gd name="connsiteY8236" fmla="*/ 3211255 h 6407151"/>
              <a:gd name="connsiteX8237" fmla="*/ 2132308 w 11737976"/>
              <a:gd name="connsiteY8237" fmla="*/ 3206795 h 6407151"/>
              <a:gd name="connsiteX8238" fmla="*/ 2147505 w 11737976"/>
              <a:gd name="connsiteY8238" fmla="*/ 3195337 h 6407151"/>
              <a:gd name="connsiteX8239" fmla="*/ 2128965 w 11737976"/>
              <a:gd name="connsiteY8239" fmla="*/ 3184602 h 6407151"/>
              <a:gd name="connsiteX8240" fmla="*/ 2144162 w 11737976"/>
              <a:gd name="connsiteY8240" fmla="*/ 3173146 h 6407151"/>
              <a:gd name="connsiteX8241" fmla="*/ 2135550 w 11737976"/>
              <a:gd name="connsiteY8241" fmla="*/ 3165909 h 6407151"/>
              <a:gd name="connsiteX8242" fmla="*/ 2146796 w 11737976"/>
              <a:gd name="connsiteY8242" fmla="*/ 3165668 h 6407151"/>
              <a:gd name="connsiteX8243" fmla="*/ 2125620 w 11737976"/>
              <a:gd name="connsiteY8243" fmla="*/ 3162411 h 6407151"/>
              <a:gd name="connsiteX8244" fmla="*/ 2124303 w 11737976"/>
              <a:gd name="connsiteY8244" fmla="*/ 3166149 h 6407151"/>
              <a:gd name="connsiteX8245" fmla="*/ 2114373 w 11737976"/>
              <a:gd name="connsiteY8245" fmla="*/ 3162651 h 6407151"/>
              <a:gd name="connsiteX8246" fmla="*/ 2111739 w 11737976"/>
              <a:gd name="connsiteY8246" fmla="*/ 3170128 h 6407151"/>
              <a:gd name="connsiteX8247" fmla="*/ 2101810 w 11737976"/>
              <a:gd name="connsiteY8247" fmla="*/ 3166630 h 6407151"/>
              <a:gd name="connsiteX8248" fmla="*/ 2091881 w 11737976"/>
              <a:gd name="connsiteY8248" fmla="*/ 3163132 h 6407151"/>
              <a:gd name="connsiteX8249" fmla="*/ 2090564 w 11737976"/>
              <a:gd name="connsiteY8249" fmla="*/ 3166872 h 6407151"/>
              <a:gd name="connsiteX8250" fmla="*/ 2080633 w 11737976"/>
              <a:gd name="connsiteY8250" fmla="*/ 3163373 h 6407151"/>
              <a:gd name="connsiteX8251" fmla="*/ 2073339 w 11737976"/>
              <a:gd name="connsiteY8251" fmla="*/ 3152397 h 6407151"/>
              <a:gd name="connsiteX8252" fmla="*/ 2087218 w 11737976"/>
              <a:gd name="connsiteY8252" fmla="*/ 3144679 h 6407151"/>
              <a:gd name="connsiteX8253" fmla="*/ 2111031 w 11737976"/>
              <a:gd name="connsiteY8253" fmla="*/ 3140458 h 6407151"/>
              <a:gd name="connsiteX8254" fmla="*/ 2138185 w 11737976"/>
              <a:gd name="connsiteY8254" fmla="*/ 3158430 h 6407151"/>
              <a:gd name="connsiteX8255" fmla="*/ 2174559 w 11737976"/>
              <a:gd name="connsiteY8255" fmla="*/ 3150231 h 6407151"/>
              <a:gd name="connsiteX8256" fmla="*/ 2178511 w 11737976"/>
              <a:gd name="connsiteY8256" fmla="*/ 3139014 h 6407151"/>
              <a:gd name="connsiteX8257" fmla="*/ 2161284 w 11737976"/>
              <a:gd name="connsiteY8257" fmla="*/ 3124541 h 6407151"/>
              <a:gd name="connsiteX8258" fmla="*/ 2162602 w 11737976"/>
              <a:gd name="connsiteY8258" fmla="*/ 3120800 h 6407151"/>
              <a:gd name="connsiteX8259" fmla="*/ 2171214 w 11737976"/>
              <a:gd name="connsiteY8259" fmla="*/ 3128038 h 6407151"/>
              <a:gd name="connsiteX8260" fmla="*/ 2183779 w 11737976"/>
              <a:gd name="connsiteY8260" fmla="*/ 3124058 h 6407151"/>
              <a:gd name="connsiteX8261" fmla="*/ 2173848 w 11737976"/>
              <a:gd name="connsiteY8261" fmla="*/ 3120561 h 6407151"/>
              <a:gd name="connsiteX8262" fmla="*/ 2170504 w 11737976"/>
              <a:gd name="connsiteY8262" fmla="*/ 3098369 h 6407151"/>
              <a:gd name="connsiteX8263" fmla="*/ 2173140 w 11737976"/>
              <a:gd name="connsiteY8263" fmla="*/ 3090890 h 6407151"/>
              <a:gd name="connsiteX8264" fmla="*/ 2212147 w 11737976"/>
              <a:gd name="connsiteY8264" fmla="*/ 3075213 h 6407151"/>
              <a:gd name="connsiteX8265" fmla="*/ 2222077 w 11737976"/>
              <a:gd name="connsiteY8265" fmla="*/ 3078711 h 6407151"/>
              <a:gd name="connsiteX8266" fmla="*/ 2220761 w 11737976"/>
              <a:gd name="connsiteY8266" fmla="*/ 3082450 h 6407151"/>
              <a:gd name="connsiteX8267" fmla="*/ 2219443 w 11737976"/>
              <a:gd name="connsiteY8267" fmla="*/ 3086190 h 6407151"/>
              <a:gd name="connsiteX8268" fmla="*/ 2228055 w 11737976"/>
              <a:gd name="connsiteY8268" fmla="*/ 3093425 h 6407151"/>
              <a:gd name="connsiteX8269" fmla="*/ 2239301 w 11737976"/>
              <a:gd name="connsiteY8269" fmla="*/ 3093185 h 6407151"/>
              <a:gd name="connsiteX8270" fmla="*/ 2237874 w 11737976"/>
              <a:gd name="connsiteY8270" fmla="*/ 3097235 h 6407151"/>
              <a:gd name="connsiteX8271" fmla="*/ 2234160 w 11737976"/>
              <a:gd name="connsiteY8271" fmla="*/ 3096353 h 6407151"/>
              <a:gd name="connsiteX8272" fmla="*/ 2237192 w 11737976"/>
              <a:gd name="connsiteY8272" fmla="*/ 3099171 h 6407151"/>
              <a:gd name="connsiteX8273" fmla="*/ 2236667 w 11737976"/>
              <a:gd name="connsiteY8273" fmla="*/ 3100663 h 6407151"/>
              <a:gd name="connsiteX8274" fmla="*/ 2239311 w 11737976"/>
              <a:gd name="connsiteY8274" fmla="*/ 3101141 h 6407151"/>
              <a:gd name="connsiteX8275" fmla="*/ 2243157 w 11737976"/>
              <a:gd name="connsiteY8275" fmla="*/ 3104718 h 6407151"/>
              <a:gd name="connsiteX8276" fmla="*/ 2255411 w 11737976"/>
              <a:gd name="connsiteY8276" fmla="*/ 3103840 h 6407151"/>
              <a:gd name="connsiteX8277" fmla="*/ 2249759 w 11737976"/>
              <a:gd name="connsiteY8277" fmla="*/ 3100242 h 6407151"/>
              <a:gd name="connsiteX8278" fmla="*/ 2256501 w 11737976"/>
              <a:gd name="connsiteY8278" fmla="*/ 3091889 h 6407151"/>
              <a:gd name="connsiteX8279" fmla="*/ 2264431 w 11737976"/>
              <a:gd name="connsiteY8279" fmla="*/ 3085226 h 6407151"/>
              <a:gd name="connsiteX8280" fmla="*/ 2258451 w 11737976"/>
              <a:gd name="connsiteY8280" fmla="*/ 3070511 h 6407151"/>
              <a:gd name="connsiteX8281" fmla="*/ 2245887 w 11737976"/>
              <a:gd name="connsiteY8281" fmla="*/ 3074491 h 6407151"/>
              <a:gd name="connsiteX8282" fmla="*/ 2213464 w 11737976"/>
              <a:gd name="connsiteY8282" fmla="*/ 3071474 h 6407151"/>
              <a:gd name="connsiteX8283" fmla="*/ 2163817 w 11737976"/>
              <a:gd name="connsiteY8283" fmla="*/ 3053984 h 6407151"/>
              <a:gd name="connsiteX8284" fmla="*/ 2165134 w 11737976"/>
              <a:gd name="connsiteY8284" fmla="*/ 3050245 h 6407151"/>
              <a:gd name="connsiteX8285" fmla="*/ 2175065 w 11737976"/>
              <a:gd name="connsiteY8285" fmla="*/ 3053744 h 6407151"/>
              <a:gd name="connsiteX8286" fmla="*/ 2176382 w 11737976"/>
              <a:gd name="connsiteY8286" fmla="*/ 3050006 h 6407151"/>
              <a:gd name="connsiteX8287" fmla="*/ 2166451 w 11737976"/>
              <a:gd name="connsiteY8287" fmla="*/ 3046507 h 6407151"/>
              <a:gd name="connsiteX8288" fmla="*/ 2156521 w 11737976"/>
              <a:gd name="connsiteY8288" fmla="*/ 3043008 h 6407151"/>
              <a:gd name="connsiteX8289" fmla="*/ 2157839 w 11737976"/>
              <a:gd name="connsiteY8289" fmla="*/ 3039268 h 6407151"/>
              <a:gd name="connsiteX8290" fmla="*/ 2190262 w 11737976"/>
              <a:gd name="connsiteY8290" fmla="*/ 3042286 h 6407151"/>
              <a:gd name="connsiteX8291" fmla="*/ 2191578 w 11737976"/>
              <a:gd name="connsiteY8291" fmla="*/ 3038548 h 6407151"/>
              <a:gd name="connsiteX8292" fmla="*/ 2192896 w 11737976"/>
              <a:gd name="connsiteY8292" fmla="*/ 3034809 h 6407151"/>
              <a:gd name="connsiteX8293" fmla="*/ 2181651 w 11737976"/>
              <a:gd name="connsiteY8293" fmla="*/ 3035051 h 6407151"/>
              <a:gd name="connsiteX8294" fmla="*/ 2186919 w 11737976"/>
              <a:gd name="connsiteY8294" fmla="*/ 3020094 h 6407151"/>
              <a:gd name="connsiteX8295" fmla="*/ 2147199 w 11737976"/>
              <a:gd name="connsiteY8295" fmla="*/ 3006102 h 6407151"/>
              <a:gd name="connsiteX8296" fmla="*/ 2152241 w 11737976"/>
              <a:gd name="connsiteY8296" fmla="*/ 3003674 h 6407151"/>
              <a:gd name="connsiteX8297" fmla="*/ 2151664 w 11737976"/>
              <a:gd name="connsiteY8297" fmla="*/ 3002464 h 6407151"/>
              <a:gd name="connsiteX8298" fmla="*/ 2155976 w 11737976"/>
              <a:gd name="connsiteY8298" fmla="*/ 3001846 h 6407151"/>
              <a:gd name="connsiteX8299" fmla="*/ 2151001 w 11737976"/>
              <a:gd name="connsiteY8299" fmla="*/ 2998916 h 6407151"/>
              <a:gd name="connsiteX8300" fmla="*/ 2154963 w 11737976"/>
              <a:gd name="connsiteY8300" fmla="*/ 2999906 h 6407151"/>
              <a:gd name="connsiteX8301" fmla="*/ 2161080 w 11737976"/>
              <a:gd name="connsiteY8301" fmla="*/ 2998385 h 6407151"/>
              <a:gd name="connsiteX8302" fmla="*/ 2143855 w 11737976"/>
              <a:gd name="connsiteY8302" fmla="*/ 2983909 h 6407151"/>
              <a:gd name="connsiteX8303" fmla="*/ 2157737 w 11737976"/>
              <a:gd name="connsiteY8303" fmla="*/ 2976192 h 6407151"/>
              <a:gd name="connsiteX8304" fmla="*/ 2184891 w 11737976"/>
              <a:gd name="connsiteY8304" fmla="*/ 2994163 h 6407151"/>
              <a:gd name="connsiteX8305" fmla="*/ 2187525 w 11737976"/>
              <a:gd name="connsiteY8305" fmla="*/ 2986686 h 6407151"/>
              <a:gd name="connsiteX8306" fmla="*/ 2197456 w 11737976"/>
              <a:gd name="connsiteY8306" fmla="*/ 2990184 h 6407151"/>
              <a:gd name="connsiteX8307" fmla="*/ 2215997 w 11737976"/>
              <a:gd name="connsiteY8307" fmla="*/ 3000918 h 6407151"/>
              <a:gd name="connsiteX8308" fmla="*/ 2227244 w 11737976"/>
              <a:gd name="connsiteY8308" fmla="*/ 3000678 h 6407151"/>
              <a:gd name="connsiteX8309" fmla="*/ 2227659 w 11737976"/>
              <a:gd name="connsiteY8309" fmla="*/ 2989596 h 6407151"/>
              <a:gd name="connsiteX8310" fmla="*/ 2231287 w 11737976"/>
              <a:gd name="connsiteY8310" fmla="*/ 2980890 h 6407151"/>
              <a:gd name="connsiteX8311" fmla="*/ 2235007 w 11737976"/>
              <a:gd name="connsiteY8311" fmla="*/ 2982348 h 6407151"/>
              <a:gd name="connsiteX8312" fmla="*/ 2240381 w 11737976"/>
              <a:gd name="connsiteY8312" fmla="*/ 2988283 h 6407151"/>
              <a:gd name="connsiteX8313" fmla="*/ 2255350 w 11737976"/>
              <a:gd name="connsiteY8313" fmla="*/ 2979701 h 6407151"/>
              <a:gd name="connsiteX8314" fmla="*/ 2234098 w 11737976"/>
              <a:gd name="connsiteY8314" fmla="*/ 2972214 h 6407151"/>
              <a:gd name="connsiteX8315" fmla="*/ 2232199 w 11737976"/>
              <a:gd name="connsiteY8315" fmla="*/ 2972427 h 6407151"/>
              <a:gd name="connsiteX8316" fmla="*/ 2232216 w 11737976"/>
              <a:gd name="connsiteY8316" fmla="*/ 2968741 h 6407151"/>
              <a:gd name="connsiteX8317" fmla="*/ 2219238 w 11737976"/>
              <a:gd name="connsiteY8317" fmla="*/ 2960032 h 6407151"/>
              <a:gd name="connsiteX8318" fmla="*/ 2223189 w 11737976"/>
              <a:gd name="connsiteY8318" fmla="*/ 2948816 h 6407151"/>
              <a:gd name="connsiteX8319" fmla="*/ 2224507 w 11737976"/>
              <a:gd name="connsiteY8319" fmla="*/ 2945076 h 6407151"/>
              <a:gd name="connsiteX8320" fmla="*/ 2214579 w 11737976"/>
              <a:gd name="connsiteY8320" fmla="*/ 2941578 h 6407151"/>
              <a:gd name="connsiteX8321" fmla="*/ 2213831 w 11737976"/>
              <a:gd name="connsiteY8321" fmla="*/ 2939739 h 6407151"/>
              <a:gd name="connsiteX8322" fmla="*/ 2204647 w 11737976"/>
              <a:gd name="connsiteY8322" fmla="*/ 2938079 h 6407151"/>
              <a:gd name="connsiteX8323" fmla="*/ 2129871 w 11737976"/>
              <a:gd name="connsiteY8323" fmla="*/ 2928549 h 6407151"/>
              <a:gd name="connsiteX8324" fmla="*/ 7819031 w 11737976"/>
              <a:gd name="connsiteY8324" fmla="*/ 2928258 h 6407151"/>
              <a:gd name="connsiteX8325" fmla="*/ 7819029 w 11737976"/>
              <a:gd name="connsiteY8325" fmla="*/ 2928262 h 6407151"/>
              <a:gd name="connsiteX8326" fmla="*/ 7819029 w 11737976"/>
              <a:gd name="connsiteY8326" fmla="*/ 2928262 h 6407151"/>
              <a:gd name="connsiteX8327" fmla="*/ 2051712 w 11737976"/>
              <a:gd name="connsiteY8327" fmla="*/ 2926199 h 6407151"/>
              <a:gd name="connsiteX8328" fmla="*/ 2041607 w 11737976"/>
              <a:gd name="connsiteY8328" fmla="*/ 2926631 h 6407151"/>
              <a:gd name="connsiteX8329" fmla="*/ 2040177 w 11737976"/>
              <a:gd name="connsiteY8329" fmla="*/ 2930690 h 6407151"/>
              <a:gd name="connsiteX8330" fmla="*/ 2060747 w 11737976"/>
              <a:gd name="connsiteY8330" fmla="*/ 2928811 h 6407151"/>
              <a:gd name="connsiteX8331" fmla="*/ 2051712 w 11737976"/>
              <a:gd name="connsiteY8331" fmla="*/ 2926199 h 6407151"/>
              <a:gd name="connsiteX8332" fmla="*/ 7602832 w 11737976"/>
              <a:gd name="connsiteY8332" fmla="*/ 2926144 h 6407151"/>
              <a:gd name="connsiteX8333" fmla="*/ 7601707 w 11737976"/>
              <a:gd name="connsiteY8333" fmla="*/ 2940927 h 6407151"/>
              <a:gd name="connsiteX8334" fmla="*/ 7602213 w 11737976"/>
              <a:gd name="connsiteY8334" fmla="*/ 2940862 h 6407151"/>
              <a:gd name="connsiteX8335" fmla="*/ 7597650 w 11737976"/>
              <a:gd name="connsiteY8335" fmla="*/ 2954745 h 6407151"/>
              <a:gd name="connsiteX8336" fmla="*/ 7595525 w 11737976"/>
              <a:gd name="connsiteY8336" fmla="*/ 2956343 h 6407151"/>
              <a:gd name="connsiteX8337" fmla="*/ 7592026 w 11737976"/>
              <a:gd name="connsiteY8337" fmla="*/ 2962732 h 6407151"/>
              <a:gd name="connsiteX8338" fmla="*/ 7595939 w 11737976"/>
              <a:gd name="connsiteY8338" fmla="*/ 2959953 h 6407151"/>
              <a:gd name="connsiteX8339" fmla="*/ 7597650 w 11737976"/>
              <a:gd name="connsiteY8339" fmla="*/ 2954745 h 6407151"/>
              <a:gd name="connsiteX8340" fmla="*/ 7598446 w 11737976"/>
              <a:gd name="connsiteY8340" fmla="*/ 2954146 h 6407151"/>
              <a:gd name="connsiteX8341" fmla="*/ 7602213 w 11737976"/>
              <a:gd name="connsiteY8341" fmla="*/ 2940862 h 6407151"/>
              <a:gd name="connsiteX8342" fmla="*/ 7612495 w 11737976"/>
              <a:gd name="connsiteY8342" fmla="*/ 2939571 h 6407151"/>
              <a:gd name="connsiteX8343" fmla="*/ 7602832 w 11737976"/>
              <a:gd name="connsiteY8343" fmla="*/ 2926144 h 6407151"/>
              <a:gd name="connsiteX8344" fmla="*/ 7790176 w 11737976"/>
              <a:gd name="connsiteY8344" fmla="*/ 2925707 h 6407151"/>
              <a:gd name="connsiteX8345" fmla="*/ 7774532 w 11737976"/>
              <a:gd name="connsiteY8345" fmla="*/ 2933850 h 6407151"/>
              <a:gd name="connsiteX8346" fmla="*/ 7778801 w 11737976"/>
              <a:gd name="connsiteY8346" fmla="*/ 2947956 h 6407151"/>
              <a:gd name="connsiteX8347" fmla="*/ 7790712 w 11737976"/>
              <a:gd name="connsiteY8347" fmla="*/ 2931817 h 6407151"/>
              <a:gd name="connsiteX8348" fmla="*/ 7790176 w 11737976"/>
              <a:gd name="connsiteY8348" fmla="*/ 2925707 h 6407151"/>
              <a:gd name="connsiteX8349" fmla="*/ 8583547 w 11737976"/>
              <a:gd name="connsiteY8349" fmla="*/ 2924918 h 6407151"/>
              <a:gd name="connsiteX8350" fmla="*/ 8578490 w 11737976"/>
              <a:gd name="connsiteY8350" fmla="*/ 2925553 h 6407151"/>
              <a:gd name="connsiteX8351" fmla="*/ 8577365 w 11737976"/>
              <a:gd name="connsiteY8351" fmla="*/ 2940339 h 6407151"/>
              <a:gd name="connsiteX8352" fmla="*/ 8583547 w 11737976"/>
              <a:gd name="connsiteY8352" fmla="*/ 2924918 h 6407151"/>
              <a:gd name="connsiteX8353" fmla="*/ 2775220 w 11737976"/>
              <a:gd name="connsiteY8353" fmla="*/ 2924474 h 6407151"/>
              <a:gd name="connsiteX8354" fmla="*/ 2782849 w 11737976"/>
              <a:gd name="connsiteY8354" fmla="*/ 2928464 h 6407151"/>
              <a:gd name="connsiteX8355" fmla="*/ 2776170 w 11737976"/>
              <a:gd name="connsiteY8355" fmla="*/ 2928572 h 6407151"/>
              <a:gd name="connsiteX8356" fmla="*/ 8517550 w 11737976"/>
              <a:gd name="connsiteY8356" fmla="*/ 2923453 h 6407151"/>
              <a:gd name="connsiteX8357" fmla="*/ 8513168 w 11737976"/>
              <a:gd name="connsiteY8357" fmla="*/ 2931248 h 6407151"/>
              <a:gd name="connsiteX8358" fmla="*/ 8521236 w 11737976"/>
              <a:gd name="connsiteY8358" fmla="*/ 2947395 h 6407151"/>
              <a:gd name="connsiteX8359" fmla="*/ 8522173 w 11737976"/>
              <a:gd name="connsiteY8359" fmla="*/ 2935075 h 6407151"/>
              <a:gd name="connsiteX8360" fmla="*/ 8517550 w 11737976"/>
              <a:gd name="connsiteY8360" fmla="*/ 2923453 h 6407151"/>
              <a:gd name="connsiteX8361" fmla="*/ 2339154 w 11737976"/>
              <a:gd name="connsiteY8361" fmla="*/ 2922629 h 6407151"/>
              <a:gd name="connsiteX8362" fmla="*/ 2346524 w 11737976"/>
              <a:gd name="connsiteY8362" fmla="*/ 2935617 h 6407151"/>
              <a:gd name="connsiteX8363" fmla="*/ 2349781 w 11737976"/>
              <a:gd name="connsiteY8363" fmla="*/ 2926373 h 6407151"/>
              <a:gd name="connsiteX8364" fmla="*/ 2339154 w 11737976"/>
              <a:gd name="connsiteY8364" fmla="*/ 2922629 h 6407151"/>
              <a:gd name="connsiteX8365" fmla="*/ 7641769 w 11737976"/>
              <a:gd name="connsiteY8365" fmla="*/ 2921249 h 6407151"/>
              <a:gd name="connsiteX8366" fmla="*/ 7640644 w 11737976"/>
              <a:gd name="connsiteY8366" fmla="*/ 2936031 h 6407151"/>
              <a:gd name="connsiteX8367" fmla="*/ 7639520 w 11737976"/>
              <a:gd name="connsiteY8367" fmla="*/ 2950816 h 6407151"/>
              <a:gd name="connsiteX8368" fmla="*/ 7645082 w 11737976"/>
              <a:gd name="connsiteY8368" fmla="*/ 2950116 h 6407151"/>
              <a:gd name="connsiteX8369" fmla="*/ 7646206 w 11737976"/>
              <a:gd name="connsiteY8369" fmla="*/ 2935331 h 6407151"/>
              <a:gd name="connsiteX8370" fmla="*/ 7641769 w 11737976"/>
              <a:gd name="connsiteY8370" fmla="*/ 2921249 h 6407151"/>
              <a:gd name="connsiteX8371" fmla="*/ 1653524 w 11737976"/>
              <a:gd name="connsiteY8371" fmla="*/ 2920714 h 6407151"/>
              <a:gd name="connsiteX8372" fmla="*/ 1663197 w 11737976"/>
              <a:gd name="connsiteY8372" fmla="*/ 2927164 h 6407151"/>
              <a:gd name="connsiteX8373" fmla="*/ 1664151 w 11737976"/>
              <a:gd name="connsiteY8373" fmla="*/ 2924457 h 6407151"/>
              <a:gd name="connsiteX8374" fmla="*/ 1653524 w 11737976"/>
              <a:gd name="connsiteY8374" fmla="*/ 2920714 h 6407151"/>
              <a:gd name="connsiteX8375" fmla="*/ 1617906 w 11737976"/>
              <a:gd name="connsiteY8375" fmla="*/ 2920116 h 6407151"/>
              <a:gd name="connsiteX8376" fmla="*/ 1603011 w 11737976"/>
              <a:gd name="connsiteY8376" fmla="*/ 2932250 h 6407151"/>
              <a:gd name="connsiteX8377" fmla="*/ 1582761 w 11737976"/>
              <a:gd name="connsiteY8377" fmla="*/ 2929462 h 6407151"/>
              <a:gd name="connsiteX8378" fmla="*/ 1609735 w 11737976"/>
              <a:gd name="connsiteY8378" fmla="*/ 2943311 h 6407151"/>
              <a:gd name="connsiteX8379" fmla="*/ 1616407 w 11737976"/>
              <a:gd name="connsiteY8379" fmla="*/ 2924371 h 6407151"/>
              <a:gd name="connsiteX8380" fmla="*/ 1623216 w 11737976"/>
              <a:gd name="connsiteY8380" fmla="*/ 2938932 h 6407151"/>
              <a:gd name="connsiteX8381" fmla="*/ 1641913 w 11737976"/>
              <a:gd name="connsiteY8381" fmla="*/ 2940958 h 6407151"/>
              <a:gd name="connsiteX8382" fmla="*/ 1637655 w 11737976"/>
              <a:gd name="connsiteY8382" fmla="*/ 2931853 h 6407151"/>
              <a:gd name="connsiteX8383" fmla="*/ 1616407 w 11737976"/>
              <a:gd name="connsiteY8383" fmla="*/ 2924367 h 6407151"/>
              <a:gd name="connsiteX8384" fmla="*/ 1616544 w 11737976"/>
              <a:gd name="connsiteY8384" fmla="*/ 2923981 h 6407151"/>
              <a:gd name="connsiteX8385" fmla="*/ 1617906 w 11737976"/>
              <a:gd name="connsiteY8385" fmla="*/ 2920116 h 6407151"/>
              <a:gd name="connsiteX8386" fmla="*/ 2304359 w 11737976"/>
              <a:gd name="connsiteY8386" fmla="*/ 2918274 h 6407151"/>
              <a:gd name="connsiteX8387" fmla="*/ 2295853 w 11737976"/>
              <a:gd name="connsiteY8387" fmla="*/ 2921231 h 6407151"/>
              <a:gd name="connsiteX8388" fmla="*/ 2302382 w 11737976"/>
              <a:gd name="connsiteY8388" fmla="*/ 2923530 h 6407151"/>
              <a:gd name="connsiteX8389" fmla="*/ 2299420 w 11737976"/>
              <a:gd name="connsiteY8389" fmla="*/ 2923165 h 6407151"/>
              <a:gd name="connsiteX8390" fmla="*/ 2298582 w 11737976"/>
              <a:gd name="connsiteY8390" fmla="*/ 2928947 h 6407151"/>
              <a:gd name="connsiteX8391" fmla="*/ 2327802 w 11737976"/>
              <a:gd name="connsiteY8391" fmla="*/ 2939242 h 6407151"/>
              <a:gd name="connsiteX8392" fmla="*/ 2331734 w 11737976"/>
              <a:gd name="connsiteY8392" fmla="*/ 2928080 h 6407151"/>
              <a:gd name="connsiteX8393" fmla="*/ 2321993 w 11737976"/>
              <a:gd name="connsiteY8393" fmla="*/ 2924648 h 6407151"/>
              <a:gd name="connsiteX8394" fmla="*/ 2318106 w 11737976"/>
              <a:gd name="connsiteY8394" fmla="*/ 2925873 h 6407151"/>
              <a:gd name="connsiteX8395" fmla="*/ 2318970 w 11737976"/>
              <a:gd name="connsiteY8395" fmla="*/ 2923421 h 6407151"/>
              <a:gd name="connsiteX8396" fmla="*/ 2319817 w 11737976"/>
              <a:gd name="connsiteY8396" fmla="*/ 2921013 h 6407151"/>
              <a:gd name="connsiteX8397" fmla="*/ 2304359 w 11737976"/>
              <a:gd name="connsiteY8397" fmla="*/ 2918274 h 6407151"/>
              <a:gd name="connsiteX8398" fmla="*/ 7686165 w 11737976"/>
              <a:gd name="connsiteY8398" fmla="*/ 2915671 h 6407151"/>
              <a:gd name="connsiteX8399" fmla="*/ 7674839 w 11737976"/>
              <a:gd name="connsiteY8399" fmla="*/ 2917094 h 6407151"/>
              <a:gd name="connsiteX8400" fmla="*/ 7669176 w 11737976"/>
              <a:gd name="connsiteY8400" fmla="*/ 2917805 h 6407151"/>
              <a:gd name="connsiteX8401" fmla="*/ 7668051 w 11737976"/>
              <a:gd name="connsiteY8401" fmla="*/ 2932589 h 6407151"/>
              <a:gd name="connsiteX8402" fmla="*/ 7673713 w 11737976"/>
              <a:gd name="connsiteY8402" fmla="*/ 2931879 h 6407151"/>
              <a:gd name="connsiteX8403" fmla="*/ 7685040 w 11737976"/>
              <a:gd name="connsiteY8403" fmla="*/ 2930456 h 6407151"/>
              <a:gd name="connsiteX8404" fmla="*/ 7690704 w 11737976"/>
              <a:gd name="connsiteY8404" fmla="*/ 2929743 h 6407151"/>
              <a:gd name="connsiteX8405" fmla="*/ 7686165 w 11737976"/>
              <a:gd name="connsiteY8405" fmla="*/ 2915671 h 6407151"/>
              <a:gd name="connsiteX8406" fmla="*/ 1933314 w 11737976"/>
              <a:gd name="connsiteY8406" fmla="*/ 2913829 h 6407151"/>
              <a:gd name="connsiteX8407" fmla="*/ 1940216 w 11737976"/>
              <a:gd name="connsiteY8407" fmla="*/ 2924372 h 6407151"/>
              <a:gd name="connsiteX8408" fmla="*/ 1952204 w 11737976"/>
              <a:gd name="connsiteY8408" fmla="*/ 2920484 h 6407151"/>
              <a:gd name="connsiteX8409" fmla="*/ 1943712 w 11737976"/>
              <a:gd name="connsiteY8409" fmla="*/ 2914451 h 6407151"/>
              <a:gd name="connsiteX8410" fmla="*/ 1933314 w 11737976"/>
              <a:gd name="connsiteY8410" fmla="*/ 2913829 h 6407151"/>
              <a:gd name="connsiteX8411" fmla="*/ 8479234 w 11737976"/>
              <a:gd name="connsiteY8411" fmla="*/ 2913625 h 6407151"/>
              <a:gd name="connsiteX8412" fmla="*/ 8473166 w 11737976"/>
              <a:gd name="connsiteY8412" fmla="*/ 2914387 h 6407151"/>
              <a:gd name="connsiteX8413" fmla="*/ 8472040 w 11737976"/>
              <a:gd name="connsiteY8413" fmla="*/ 2929172 h 6407151"/>
              <a:gd name="connsiteX8414" fmla="*/ 8478109 w 11737976"/>
              <a:gd name="connsiteY8414" fmla="*/ 2928409 h 6407151"/>
              <a:gd name="connsiteX8415" fmla="*/ 8479234 w 11737976"/>
              <a:gd name="connsiteY8415" fmla="*/ 2913625 h 6407151"/>
              <a:gd name="connsiteX8416" fmla="*/ 7826225 w 11737976"/>
              <a:gd name="connsiteY8416" fmla="*/ 2912713 h 6407151"/>
              <a:gd name="connsiteX8417" fmla="*/ 7820155 w 11737976"/>
              <a:gd name="connsiteY8417" fmla="*/ 2913477 h 6407151"/>
              <a:gd name="connsiteX8418" fmla="*/ 7819031 w 11737976"/>
              <a:gd name="connsiteY8418" fmla="*/ 2928258 h 6407151"/>
              <a:gd name="connsiteX8419" fmla="*/ 7799700 w 11737976"/>
              <a:gd name="connsiteY8419" fmla="*/ 2945329 h 6407151"/>
              <a:gd name="connsiteX8420" fmla="*/ 7805770 w 11737976"/>
              <a:gd name="connsiteY8420" fmla="*/ 2944568 h 6407151"/>
              <a:gd name="connsiteX8421" fmla="*/ 7814253 w 11737976"/>
              <a:gd name="connsiteY8421" fmla="*/ 2941671 h 6407151"/>
              <a:gd name="connsiteX8422" fmla="*/ 7819029 w 11737976"/>
              <a:gd name="connsiteY8422" fmla="*/ 2928262 h 6407151"/>
              <a:gd name="connsiteX8423" fmla="*/ 7819032 w 11737976"/>
              <a:gd name="connsiteY8423" fmla="*/ 2928262 h 6407151"/>
              <a:gd name="connsiteX8424" fmla="*/ 7823666 w 11737976"/>
              <a:gd name="connsiteY8424" fmla="*/ 2933167 h 6407151"/>
              <a:gd name="connsiteX8425" fmla="*/ 7829145 w 11737976"/>
              <a:gd name="connsiteY8425" fmla="*/ 2926987 h 6407151"/>
              <a:gd name="connsiteX8426" fmla="*/ 7826405 w 11737976"/>
              <a:gd name="connsiteY8426" fmla="*/ 2921840 h 6407151"/>
              <a:gd name="connsiteX8427" fmla="*/ 7825467 w 11737976"/>
              <a:gd name="connsiteY8427" fmla="*/ 2922659 h 6407151"/>
              <a:gd name="connsiteX8428" fmla="*/ 7946457 w 11737976"/>
              <a:gd name="connsiteY8428" fmla="*/ 2912245 h 6407151"/>
              <a:gd name="connsiteX8429" fmla="*/ 7941401 w 11737976"/>
              <a:gd name="connsiteY8429" fmla="*/ 2912881 h 6407151"/>
              <a:gd name="connsiteX8430" fmla="*/ 7936343 w 11737976"/>
              <a:gd name="connsiteY8430" fmla="*/ 2913517 h 6407151"/>
              <a:gd name="connsiteX8431" fmla="*/ 7935218 w 11737976"/>
              <a:gd name="connsiteY8431" fmla="*/ 2928301 h 6407151"/>
              <a:gd name="connsiteX8432" fmla="*/ 7945332 w 11737976"/>
              <a:gd name="connsiteY8432" fmla="*/ 2927030 h 6407151"/>
              <a:gd name="connsiteX8433" fmla="*/ 7946457 w 11737976"/>
              <a:gd name="connsiteY8433" fmla="*/ 2912245 h 6407151"/>
              <a:gd name="connsiteX8434" fmla="*/ 7714585 w 11737976"/>
              <a:gd name="connsiteY8434" fmla="*/ 2912099 h 6407151"/>
              <a:gd name="connsiteX8435" fmla="*/ 7703461 w 11737976"/>
              <a:gd name="connsiteY8435" fmla="*/ 2913497 h 6407151"/>
              <a:gd name="connsiteX8436" fmla="*/ 7702337 w 11737976"/>
              <a:gd name="connsiteY8436" fmla="*/ 2928279 h 6407151"/>
              <a:gd name="connsiteX8437" fmla="*/ 7696773 w 11737976"/>
              <a:gd name="connsiteY8437" fmla="*/ 2928977 h 6407151"/>
              <a:gd name="connsiteX8438" fmla="*/ 7701210 w 11737976"/>
              <a:gd name="connsiteY8438" fmla="*/ 2943063 h 6407151"/>
              <a:gd name="connsiteX8439" fmla="*/ 7707898 w 11737976"/>
              <a:gd name="connsiteY8439" fmla="*/ 2927579 h 6407151"/>
              <a:gd name="connsiteX8440" fmla="*/ 7713461 w 11737976"/>
              <a:gd name="connsiteY8440" fmla="*/ 2926880 h 6407151"/>
              <a:gd name="connsiteX8441" fmla="*/ 7719023 w 11737976"/>
              <a:gd name="connsiteY8441" fmla="*/ 2926182 h 6407151"/>
              <a:gd name="connsiteX8442" fmla="*/ 7719312 w 11737976"/>
              <a:gd name="connsiteY8442" fmla="*/ 2913335 h 6407151"/>
              <a:gd name="connsiteX8443" fmla="*/ 7714585 w 11737976"/>
              <a:gd name="connsiteY8443" fmla="*/ 2912099 h 6407151"/>
              <a:gd name="connsiteX8444" fmla="*/ 7842403 w 11737976"/>
              <a:gd name="connsiteY8444" fmla="*/ 2910677 h 6407151"/>
              <a:gd name="connsiteX8445" fmla="*/ 7836337 w 11737976"/>
              <a:gd name="connsiteY8445" fmla="*/ 2911440 h 6407151"/>
              <a:gd name="connsiteX8446" fmla="*/ 7835211 w 11737976"/>
              <a:gd name="connsiteY8446" fmla="*/ 2926224 h 6407151"/>
              <a:gd name="connsiteX8447" fmla="*/ 7841279 w 11737976"/>
              <a:gd name="connsiteY8447" fmla="*/ 2925462 h 6407151"/>
              <a:gd name="connsiteX8448" fmla="*/ 7842403 w 11737976"/>
              <a:gd name="connsiteY8448" fmla="*/ 2910677 h 6407151"/>
              <a:gd name="connsiteX8449" fmla="*/ 1690932 w 11737976"/>
              <a:gd name="connsiteY8449" fmla="*/ 2909177 h 6407151"/>
              <a:gd name="connsiteX8450" fmla="*/ 1687102 w 11737976"/>
              <a:gd name="connsiteY8450" fmla="*/ 2915813 h 6407151"/>
              <a:gd name="connsiteX8451" fmla="*/ 1709782 w 11737976"/>
              <a:gd name="connsiteY8451" fmla="*/ 2919240 h 6407151"/>
              <a:gd name="connsiteX8452" fmla="*/ 1700584 w 11737976"/>
              <a:gd name="connsiteY8452" fmla="*/ 2911439 h 6407151"/>
              <a:gd name="connsiteX8453" fmla="*/ 1690932 w 11737976"/>
              <a:gd name="connsiteY8453" fmla="*/ 2909177 h 6407151"/>
              <a:gd name="connsiteX8454" fmla="*/ 8407543 w 11737976"/>
              <a:gd name="connsiteY8454" fmla="*/ 2907992 h 6407151"/>
              <a:gd name="connsiteX8455" fmla="*/ 8401475 w 11737976"/>
              <a:gd name="connsiteY8455" fmla="*/ 2908755 h 6407151"/>
              <a:gd name="connsiteX8456" fmla="*/ 8406363 w 11737976"/>
              <a:gd name="connsiteY8456" fmla="*/ 2913631 h 6407151"/>
              <a:gd name="connsiteX8457" fmla="*/ 8407543 w 11737976"/>
              <a:gd name="connsiteY8457" fmla="*/ 2907992 h 6407151"/>
              <a:gd name="connsiteX8458" fmla="*/ 7748176 w 11737976"/>
              <a:gd name="connsiteY8458" fmla="*/ 2907878 h 6407151"/>
              <a:gd name="connsiteX8459" fmla="*/ 7737196 w 11737976"/>
              <a:gd name="connsiteY8459" fmla="*/ 2909257 h 6407151"/>
              <a:gd name="connsiteX8460" fmla="*/ 7734945 w 11737976"/>
              <a:gd name="connsiteY8460" fmla="*/ 2938824 h 6407151"/>
              <a:gd name="connsiteX8461" fmla="*/ 7740436 w 11737976"/>
              <a:gd name="connsiteY8461" fmla="*/ 2938134 h 6407151"/>
              <a:gd name="connsiteX8462" fmla="*/ 7751416 w 11737976"/>
              <a:gd name="connsiteY8462" fmla="*/ 2936753 h 6407151"/>
              <a:gd name="connsiteX8463" fmla="*/ 7755781 w 11737976"/>
              <a:gd name="connsiteY8463" fmla="*/ 2950850 h 6407151"/>
              <a:gd name="connsiteX8464" fmla="*/ 7761270 w 11737976"/>
              <a:gd name="connsiteY8464" fmla="*/ 2950159 h 6407151"/>
              <a:gd name="connsiteX8465" fmla="*/ 7752540 w 11737976"/>
              <a:gd name="connsiteY8465" fmla="*/ 2921970 h 6407151"/>
              <a:gd name="connsiteX8466" fmla="*/ 7758031 w 11737976"/>
              <a:gd name="connsiteY8466" fmla="*/ 2921279 h 6407151"/>
              <a:gd name="connsiteX8467" fmla="*/ 7748176 w 11737976"/>
              <a:gd name="connsiteY8467" fmla="*/ 2907878 h 6407151"/>
              <a:gd name="connsiteX8468" fmla="*/ 8529800 w 11737976"/>
              <a:gd name="connsiteY8468" fmla="*/ 2907270 h 6407151"/>
              <a:gd name="connsiteX8469" fmla="*/ 8521286 w 11737976"/>
              <a:gd name="connsiteY8469" fmla="*/ 2913831 h 6407151"/>
              <a:gd name="connsiteX8470" fmla="*/ 8513619 w 11737976"/>
              <a:gd name="connsiteY8470" fmla="*/ 2909304 h 6407151"/>
              <a:gd name="connsiteX8471" fmla="*/ 8529800 w 11737976"/>
              <a:gd name="connsiteY8471" fmla="*/ 2907270 h 6407151"/>
              <a:gd name="connsiteX8472" fmla="*/ 7732364 w 11737976"/>
              <a:gd name="connsiteY8472" fmla="*/ 2907156 h 6407151"/>
              <a:gd name="connsiteX8473" fmla="*/ 7728151 w 11737976"/>
              <a:gd name="connsiteY8473" fmla="*/ 2908258 h 6407151"/>
              <a:gd name="connsiteX8474" fmla="*/ 7723116 w 11737976"/>
              <a:gd name="connsiteY8474" fmla="*/ 2911541 h 6407151"/>
              <a:gd name="connsiteX8475" fmla="*/ 7720503 w 11737976"/>
              <a:gd name="connsiteY8475" fmla="*/ 2909219 h 6407151"/>
              <a:gd name="connsiteX8476" fmla="*/ 7718372 w 11737976"/>
              <a:gd name="connsiteY8476" fmla="*/ 2908914 h 6407151"/>
              <a:gd name="connsiteX8477" fmla="*/ 7719455 w 11737976"/>
              <a:gd name="connsiteY8477" fmla="*/ 2913929 h 6407151"/>
              <a:gd name="connsiteX8478" fmla="*/ 7723116 w 11737976"/>
              <a:gd name="connsiteY8478" fmla="*/ 2911541 h 6407151"/>
              <a:gd name="connsiteX8479" fmla="*/ 7725017 w 11737976"/>
              <a:gd name="connsiteY8479" fmla="*/ 2913230 h 6407151"/>
              <a:gd name="connsiteX8480" fmla="*/ 7730228 w 11737976"/>
              <a:gd name="connsiteY8480" fmla="*/ 2917149 h 6407151"/>
              <a:gd name="connsiteX8481" fmla="*/ 7736143 w 11737976"/>
              <a:gd name="connsiteY8481" fmla="*/ 2911831 h 6407151"/>
              <a:gd name="connsiteX8482" fmla="*/ 7732364 w 11737976"/>
              <a:gd name="connsiteY8482" fmla="*/ 2907156 h 6407151"/>
              <a:gd name="connsiteX8483" fmla="*/ 1590931 w 11737976"/>
              <a:gd name="connsiteY8483" fmla="*/ 2906267 h 6407151"/>
              <a:gd name="connsiteX8484" fmla="*/ 1578877 w 11737976"/>
              <a:gd name="connsiteY8484" fmla="*/ 2906583 h 6407151"/>
              <a:gd name="connsiteX8485" fmla="*/ 1598697 w 11737976"/>
              <a:gd name="connsiteY8485" fmla="*/ 2918128 h 6407151"/>
              <a:gd name="connsiteX8486" fmla="*/ 1590931 w 11737976"/>
              <a:gd name="connsiteY8486" fmla="*/ 2906267 h 6407151"/>
              <a:gd name="connsiteX8487" fmla="*/ 2013664 w 11737976"/>
              <a:gd name="connsiteY8487" fmla="*/ 2904240 h 6407151"/>
              <a:gd name="connsiteX8488" fmla="*/ 2040008 w 11737976"/>
              <a:gd name="connsiteY8488" fmla="*/ 2915283 h 6407151"/>
              <a:gd name="connsiteX8489" fmla="*/ 2036226 w 11737976"/>
              <a:gd name="connsiteY8489" fmla="*/ 2908006 h 6407151"/>
              <a:gd name="connsiteX8490" fmla="*/ 2013664 w 11737976"/>
              <a:gd name="connsiteY8490" fmla="*/ 2904240 h 6407151"/>
              <a:gd name="connsiteX8491" fmla="*/ 1570732 w 11737976"/>
              <a:gd name="connsiteY8491" fmla="*/ 2903334 h 6407151"/>
              <a:gd name="connsiteX8492" fmla="*/ 1576243 w 11737976"/>
              <a:gd name="connsiteY8492" fmla="*/ 2917823 h 6407151"/>
              <a:gd name="connsiteX8493" fmla="*/ 1581433 w 11737976"/>
              <a:gd name="connsiteY8493" fmla="*/ 2915337 h 6407151"/>
              <a:gd name="connsiteX8494" fmla="*/ 1581556 w 11737976"/>
              <a:gd name="connsiteY8494" fmla="*/ 2910283 h 6407151"/>
              <a:gd name="connsiteX8495" fmla="*/ 1570732 w 11737976"/>
              <a:gd name="connsiteY8495" fmla="*/ 2903334 h 6407151"/>
              <a:gd name="connsiteX8496" fmla="*/ 8019274 w 11737976"/>
              <a:gd name="connsiteY8496" fmla="*/ 2903095 h 6407151"/>
              <a:gd name="connsiteX8497" fmla="*/ 8014215 w 11737976"/>
              <a:gd name="connsiteY8497" fmla="*/ 2903731 h 6407151"/>
              <a:gd name="connsiteX8498" fmla="*/ 8018147 w 11737976"/>
              <a:gd name="connsiteY8498" fmla="*/ 2917881 h 6407151"/>
              <a:gd name="connsiteX8499" fmla="*/ 8019274 w 11737976"/>
              <a:gd name="connsiteY8499" fmla="*/ 2903095 h 6407151"/>
              <a:gd name="connsiteX8500" fmla="*/ 2426275 w 11737976"/>
              <a:gd name="connsiteY8500" fmla="*/ 2901365 h 6407151"/>
              <a:gd name="connsiteX8501" fmla="*/ 2424645 w 11737976"/>
              <a:gd name="connsiteY8501" fmla="*/ 2905988 h 6407151"/>
              <a:gd name="connsiteX8502" fmla="*/ 2435270 w 11737976"/>
              <a:gd name="connsiteY8502" fmla="*/ 2909731 h 6407151"/>
              <a:gd name="connsiteX8503" fmla="*/ 2445896 w 11737976"/>
              <a:gd name="connsiteY8503" fmla="*/ 2913474 h 6407151"/>
              <a:gd name="connsiteX8504" fmla="*/ 2447524 w 11737976"/>
              <a:gd name="connsiteY8504" fmla="*/ 2908851 h 6407151"/>
              <a:gd name="connsiteX8505" fmla="*/ 2436898 w 11737976"/>
              <a:gd name="connsiteY8505" fmla="*/ 2905108 h 6407151"/>
              <a:gd name="connsiteX8506" fmla="*/ 2426275 w 11737976"/>
              <a:gd name="connsiteY8506" fmla="*/ 2901365 h 6407151"/>
              <a:gd name="connsiteX8507" fmla="*/ 7809143 w 11737976"/>
              <a:gd name="connsiteY8507" fmla="*/ 2900216 h 6407151"/>
              <a:gd name="connsiteX8508" fmla="*/ 7803077 w 11737976"/>
              <a:gd name="connsiteY8508" fmla="*/ 2900978 h 6407151"/>
              <a:gd name="connsiteX8509" fmla="*/ 7801952 w 11737976"/>
              <a:gd name="connsiteY8509" fmla="*/ 2915764 h 6407151"/>
              <a:gd name="connsiteX8510" fmla="*/ 7808018 w 11737976"/>
              <a:gd name="connsiteY8510" fmla="*/ 2915001 h 6407151"/>
              <a:gd name="connsiteX8511" fmla="*/ 7809143 w 11737976"/>
              <a:gd name="connsiteY8511" fmla="*/ 2900216 h 6407151"/>
              <a:gd name="connsiteX8512" fmla="*/ 7931402 w 11737976"/>
              <a:gd name="connsiteY8512" fmla="*/ 2899497 h 6407151"/>
              <a:gd name="connsiteX8513" fmla="*/ 7920162 w 11737976"/>
              <a:gd name="connsiteY8513" fmla="*/ 2915553 h 6407151"/>
              <a:gd name="connsiteX8514" fmla="*/ 7925218 w 11737976"/>
              <a:gd name="connsiteY8514" fmla="*/ 2914918 h 6407151"/>
              <a:gd name="connsiteX8515" fmla="*/ 7931402 w 11737976"/>
              <a:gd name="connsiteY8515" fmla="*/ 2899497 h 6407151"/>
              <a:gd name="connsiteX8516" fmla="*/ 7548542 w 11737976"/>
              <a:gd name="connsiteY8516" fmla="*/ 2897558 h 6407151"/>
              <a:gd name="connsiteX8517" fmla="*/ 7542923 w 11737976"/>
              <a:gd name="connsiteY8517" fmla="*/ 2898265 h 6407151"/>
              <a:gd name="connsiteX8518" fmla="*/ 7535057 w 11737976"/>
              <a:gd name="connsiteY8518" fmla="*/ 2901083 h 6407151"/>
              <a:gd name="connsiteX8519" fmla="*/ 7530560 w 11737976"/>
              <a:gd name="connsiteY8519" fmla="*/ 2914461 h 6407151"/>
              <a:gd name="connsiteX8520" fmla="*/ 7523118 w 11737976"/>
              <a:gd name="connsiteY8520" fmla="*/ 2902583 h 6407151"/>
              <a:gd name="connsiteX8521" fmla="*/ 7514830 w 11737976"/>
              <a:gd name="connsiteY8521" fmla="*/ 2901795 h 6407151"/>
              <a:gd name="connsiteX8522" fmla="*/ 7509213 w 11737976"/>
              <a:gd name="connsiteY8522" fmla="*/ 2902500 h 6407151"/>
              <a:gd name="connsiteX8523" fmla="*/ 7503595 w 11737976"/>
              <a:gd name="connsiteY8523" fmla="*/ 2903207 h 6407151"/>
              <a:gd name="connsiteX8524" fmla="*/ 7497974 w 11737976"/>
              <a:gd name="connsiteY8524" fmla="*/ 2903912 h 6407151"/>
              <a:gd name="connsiteX8525" fmla="*/ 7508087 w 11737976"/>
              <a:gd name="connsiteY8525" fmla="*/ 2917286 h 6407151"/>
              <a:gd name="connsiteX8526" fmla="*/ 7516795 w 11737976"/>
              <a:gd name="connsiteY8526" fmla="*/ 2921682 h 6407151"/>
              <a:gd name="connsiteX8527" fmla="*/ 7530560 w 11737976"/>
              <a:gd name="connsiteY8527" fmla="*/ 2914461 h 6407151"/>
              <a:gd name="connsiteX8528" fmla="*/ 7547416 w 11737976"/>
              <a:gd name="connsiteY8528" fmla="*/ 2912344 h 6407151"/>
              <a:gd name="connsiteX8529" fmla="*/ 7548542 w 11737976"/>
              <a:gd name="connsiteY8529" fmla="*/ 2897558 h 6407151"/>
              <a:gd name="connsiteX8530" fmla="*/ 7947583 w 11737976"/>
              <a:gd name="connsiteY8530" fmla="*/ 2897464 h 6407151"/>
              <a:gd name="connsiteX8531" fmla="*/ 7943537 w 11737976"/>
              <a:gd name="connsiteY8531" fmla="*/ 2897972 h 6407151"/>
              <a:gd name="connsiteX8532" fmla="*/ 7946654 w 11737976"/>
              <a:gd name="connsiteY8532" fmla="*/ 2903070 h 6407151"/>
              <a:gd name="connsiteX8533" fmla="*/ 7947583 w 11737976"/>
              <a:gd name="connsiteY8533" fmla="*/ 2897464 h 6407151"/>
              <a:gd name="connsiteX8534" fmla="*/ 1671912 w 11737976"/>
              <a:gd name="connsiteY8534" fmla="*/ 2896774 h 6407151"/>
              <a:gd name="connsiteX8535" fmla="*/ 1661625 w 11737976"/>
              <a:gd name="connsiteY8535" fmla="*/ 2897713 h 6407151"/>
              <a:gd name="connsiteX8536" fmla="*/ 1679337 w 11737976"/>
              <a:gd name="connsiteY8536" fmla="*/ 2903952 h 6407151"/>
              <a:gd name="connsiteX8537" fmla="*/ 1671912 w 11737976"/>
              <a:gd name="connsiteY8537" fmla="*/ 2896774 h 6407151"/>
              <a:gd name="connsiteX8538" fmla="*/ 2097005 w 11737976"/>
              <a:gd name="connsiteY8538" fmla="*/ 2895956 h 6407151"/>
              <a:gd name="connsiteX8539" fmla="*/ 2084466 w 11737976"/>
              <a:gd name="connsiteY8539" fmla="*/ 2899904 h 6407151"/>
              <a:gd name="connsiteX8540" fmla="*/ 2073238 w 11737976"/>
              <a:gd name="connsiteY8540" fmla="*/ 2900132 h 6407151"/>
              <a:gd name="connsiteX8541" fmla="*/ 2049472 w 11737976"/>
              <a:gd name="connsiteY8541" fmla="*/ 2904306 h 6407151"/>
              <a:gd name="connsiteX8542" fmla="*/ 2066684 w 11737976"/>
              <a:gd name="connsiteY8542" fmla="*/ 2918736 h 6407151"/>
              <a:gd name="connsiteX8543" fmla="*/ 2081844 w 11737976"/>
              <a:gd name="connsiteY8543" fmla="*/ 2907345 h 6407151"/>
              <a:gd name="connsiteX8544" fmla="*/ 2083155 w 11737976"/>
              <a:gd name="connsiteY8544" fmla="*/ 2903625 h 6407151"/>
              <a:gd name="connsiteX8545" fmla="*/ 2102989 w 11737976"/>
              <a:gd name="connsiteY8545" fmla="*/ 2910613 h 6407151"/>
              <a:gd name="connsiteX8546" fmla="*/ 2106922 w 11737976"/>
              <a:gd name="connsiteY8546" fmla="*/ 2899449 h 6407151"/>
              <a:gd name="connsiteX8547" fmla="*/ 2097005 w 11737976"/>
              <a:gd name="connsiteY8547" fmla="*/ 2895956 h 6407151"/>
              <a:gd name="connsiteX8548" fmla="*/ 8061784 w 11737976"/>
              <a:gd name="connsiteY8548" fmla="*/ 2891806 h 6407151"/>
              <a:gd name="connsiteX8549" fmla="*/ 8056636 w 11737976"/>
              <a:gd name="connsiteY8549" fmla="*/ 2894741 h 6407151"/>
              <a:gd name="connsiteX8550" fmla="*/ 8051859 w 11737976"/>
              <a:gd name="connsiteY8550" fmla="*/ 2913645 h 6407151"/>
              <a:gd name="connsiteX8551" fmla="*/ 8063771 w 11737976"/>
              <a:gd name="connsiteY8551" fmla="*/ 2897503 h 6407151"/>
              <a:gd name="connsiteX8552" fmla="*/ 8061784 w 11737976"/>
              <a:gd name="connsiteY8552" fmla="*/ 2891806 h 6407151"/>
              <a:gd name="connsiteX8553" fmla="*/ 1739596 w 11737976"/>
              <a:gd name="connsiteY8553" fmla="*/ 2891111 h 6407151"/>
              <a:gd name="connsiteX8554" fmla="*/ 1735592 w 11737976"/>
              <a:gd name="connsiteY8554" fmla="*/ 2902476 h 6407151"/>
              <a:gd name="connsiteX8555" fmla="*/ 1744441 w 11737976"/>
              <a:gd name="connsiteY8555" fmla="*/ 2909851 h 6407151"/>
              <a:gd name="connsiteX8556" fmla="*/ 1731589 w 11737976"/>
              <a:gd name="connsiteY8556" fmla="*/ 2913841 h 6407151"/>
              <a:gd name="connsiteX8557" fmla="*/ 1752794 w 11737976"/>
              <a:gd name="connsiteY8557" fmla="*/ 2951122 h 6407151"/>
              <a:gd name="connsiteX8558" fmla="*/ 1764310 w 11737976"/>
              <a:gd name="connsiteY8558" fmla="*/ 2950921 h 6407151"/>
              <a:gd name="connsiteX8559" fmla="*/ 1782500 w 11737976"/>
              <a:gd name="connsiteY8559" fmla="*/ 2931777 h 6407151"/>
              <a:gd name="connsiteX8560" fmla="*/ 1821058 w 11737976"/>
              <a:gd name="connsiteY8560" fmla="*/ 2919809 h 6407151"/>
              <a:gd name="connsiteX8561" fmla="*/ 1800675 w 11737976"/>
              <a:gd name="connsiteY8561" fmla="*/ 2909635 h 6407151"/>
              <a:gd name="connsiteX8562" fmla="*/ 1739596 w 11737976"/>
              <a:gd name="connsiteY8562" fmla="*/ 2891111 h 6407151"/>
              <a:gd name="connsiteX8563" fmla="*/ 8087571 w 11737976"/>
              <a:gd name="connsiteY8563" fmla="*/ 2888337 h 6407151"/>
              <a:gd name="connsiteX8564" fmla="*/ 8081976 w 11737976"/>
              <a:gd name="connsiteY8564" fmla="*/ 2895217 h 6407151"/>
              <a:gd name="connsiteX8565" fmla="*/ 8084589 w 11737976"/>
              <a:gd name="connsiteY8565" fmla="*/ 2900379 h 6407151"/>
              <a:gd name="connsiteX8566" fmla="*/ 8088046 w 11737976"/>
              <a:gd name="connsiteY8566" fmla="*/ 2894453 h 6407151"/>
              <a:gd name="connsiteX8567" fmla="*/ 8087571 w 11737976"/>
              <a:gd name="connsiteY8567" fmla="*/ 2888337 h 6407151"/>
              <a:gd name="connsiteX8568" fmla="*/ 8354170 w 11737976"/>
              <a:gd name="connsiteY8568" fmla="*/ 2885416 h 6407151"/>
              <a:gd name="connsiteX8569" fmla="*/ 8349114 w 11737976"/>
              <a:gd name="connsiteY8569" fmla="*/ 2886052 h 6407151"/>
              <a:gd name="connsiteX8570" fmla="*/ 8347987 w 11737976"/>
              <a:gd name="connsiteY8570" fmla="*/ 2900834 h 6407151"/>
              <a:gd name="connsiteX8571" fmla="*/ 8353045 w 11737976"/>
              <a:gd name="connsiteY8571" fmla="*/ 2900197 h 6407151"/>
              <a:gd name="connsiteX8572" fmla="*/ 8351919 w 11737976"/>
              <a:gd name="connsiteY8572" fmla="*/ 2914982 h 6407151"/>
              <a:gd name="connsiteX8573" fmla="*/ 8356977 w 11737976"/>
              <a:gd name="connsiteY8573" fmla="*/ 2914348 h 6407151"/>
              <a:gd name="connsiteX8574" fmla="*/ 8354170 w 11737976"/>
              <a:gd name="connsiteY8574" fmla="*/ 2885416 h 6407151"/>
              <a:gd name="connsiteX8575" fmla="*/ 8048715 w 11737976"/>
              <a:gd name="connsiteY8575" fmla="*/ 2884756 h 6407151"/>
              <a:gd name="connsiteX8576" fmla="*/ 8043321 w 11737976"/>
              <a:gd name="connsiteY8576" fmla="*/ 2885434 h 6407151"/>
              <a:gd name="connsiteX8577" fmla="*/ 8038510 w 11737976"/>
              <a:gd name="connsiteY8577" fmla="*/ 2888326 h 6407151"/>
              <a:gd name="connsiteX8578" fmla="*/ 8038039 w 11737976"/>
              <a:gd name="connsiteY8578" fmla="*/ 2893418 h 6407151"/>
              <a:gd name="connsiteX8579" fmla="*/ 8036803 w 11737976"/>
              <a:gd name="connsiteY8579" fmla="*/ 2900891 h 6407151"/>
              <a:gd name="connsiteX8580" fmla="*/ 8041916 w 11737976"/>
              <a:gd name="connsiteY8580" fmla="*/ 2903911 h 6407151"/>
              <a:gd name="connsiteX8581" fmla="*/ 8048715 w 11737976"/>
              <a:gd name="connsiteY8581" fmla="*/ 2884756 h 6407151"/>
              <a:gd name="connsiteX8582" fmla="*/ 2422739 w 11737976"/>
              <a:gd name="connsiteY8582" fmla="*/ 2884473 h 6407151"/>
              <a:gd name="connsiteX8583" fmla="*/ 2421309 w 11737976"/>
              <a:gd name="connsiteY8583" fmla="*/ 2888532 h 6407151"/>
              <a:gd name="connsiteX8584" fmla="*/ 2433365 w 11737976"/>
              <a:gd name="connsiteY8584" fmla="*/ 2888217 h 6407151"/>
              <a:gd name="connsiteX8585" fmla="*/ 2422739 w 11737976"/>
              <a:gd name="connsiteY8585" fmla="*/ 2884473 h 6407151"/>
              <a:gd name="connsiteX8586" fmla="*/ 7582330 w 11737976"/>
              <a:gd name="connsiteY8586" fmla="*/ 2883552 h 6407151"/>
              <a:gd name="connsiteX8587" fmla="*/ 7565136 w 11737976"/>
              <a:gd name="connsiteY8587" fmla="*/ 2885712 h 6407151"/>
              <a:gd name="connsiteX8588" fmla="*/ 7581578 w 11737976"/>
              <a:gd name="connsiteY8588" fmla="*/ 2893406 h 6407151"/>
              <a:gd name="connsiteX8589" fmla="*/ 7593040 w 11737976"/>
              <a:gd name="connsiteY8589" fmla="*/ 2891967 h 6407151"/>
              <a:gd name="connsiteX8590" fmla="*/ 7587965 w 11737976"/>
              <a:gd name="connsiteY8590" fmla="*/ 2884063 h 6407151"/>
              <a:gd name="connsiteX8591" fmla="*/ 7582330 w 11737976"/>
              <a:gd name="connsiteY8591" fmla="*/ 2883552 h 6407151"/>
              <a:gd name="connsiteX8592" fmla="*/ 2387075 w 11737976"/>
              <a:gd name="connsiteY8592" fmla="*/ 2875606 h 6407151"/>
              <a:gd name="connsiteX8593" fmla="*/ 2378535 w 11737976"/>
              <a:gd name="connsiteY8593" fmla="*/ 2878658 h 6407151"/>
              <a:gd name="connsiteX8594" fmla="*/ 2377015 w 11737976"/>
              <a:gd name="connsiteY8594" fmla="*/ 2882972 h 6407151"/>
              <a:gd name="connsiteX8595" fmla="*/ 2384600 w 11737976"/>
              <a:gd name="connsiteY8595" fmla="*/ 2895342 h 6407151"/>
              <a:gd name="connsiteX8596" fmla="*/ 2401304 w 11737976"/>
              <a:gd name="connsiteY8596" fmla="*/ 2881831 h 6407151"/>
              <a:gd name="connsiteX8597" fmla="*/ 2387075 w 11737976"/>
              <a:gd name="connsiteY8597" fmla="*/ 2875606 h 6407151"/>
              <a:gd name="connsiteX8598" fmla="*/ 1713931 w 11737976"/>
              <a:gd name="connsiteY8598" fmla="*/ 2873553 h 6407151"/>
              <a:gd name="connsiteX8599" fmla="*/ 1699304 w 11737976"/>
              <a:gd name="connsiteY8599" fmla="*/ 2881176 h 6407151"/>
              <a:gd name="connsiteX8600" fmla="*/ 1728511 w 11737976"/>
              <a:gd name="connsiteY8600" fmla="*/ 2899982 h 6407151"/>
              <a:gd name="connsiteX8601" fmla="*/ 1733850 w 11737976"/>
              <a:gd name="connsiteY8601" fmla="*/ 2884828 h 6407151"/>
              <a:gd name="connsiteX8602" fmla="*/ 1713931 w 11737976"/>
              <a:gd name="connsiteY8602" fmla="*/ 2873553 h 6407151"/>
              <a:gd name="connsiteX8603" fmla="*/ 2292801 w 11737976"/>
              <a:gd name="connsiteY8603" fmla="*/ 2873395 h 6407151"/>
              <a:gd name="connsiteX8604" fmla="*/ 2291171 w 11737976"/>
              <a:gd name="connsiteY8604" fmla="*/ 2878017 h 6407151"/>
              <a:gd name="connsiteX8605" fmla="*/ 2298255 w 11737976"/>
              <a:gd name="connsiteY8605" fmla="*/ 2880513 h 6407151"/>
              <a:gd name="connsiteX8606" fmla="*/ 2299883 w 11737976"/>
              <a:gd name="connsiteY8606" fmla="*/ 2875890 h 6407151"/>
              <a:gd name="connsiteX8607" fmla="*/ 2292801 w 11737976"/>
              <a:gd name="connsiteY8607" fmla="*/ 2873395 h 6407151"/>
              <a:gd name="connsiteX8608" fmla="*/ 8149849 w 11737976"/>
              <a:gd name="connsiteY8608" fmla="*/ 2872044 h 6407151"/>
              <a:gd name="connsiteX8609" fmla="*/ 8144397 w 11737976"/>
              <a:gd name="connsiteY8609" fmla="*/ 2874560 h 6407151"/>
              <a:gd name="connsiteX8610" fmla="*/ 8142655 w 11737976"/>
              <a:gd name="connsiteY8610" fmla="*/ 2887591 h 6407151"/>
              <a:gd name="connsiteX8611" fmla="*/ 8148723 w 11737976"/>
              <a:gd name="connsiteY8611" fmla="*/ 2886829 h 6407151"/>
              <a:gd name="connsiteX8612" fmla="*/ 8149849 w 11737976"/>
              <a:gd name="connsiteY8612" fmla="*/ 2872044 h 6407151"/>
              <a:gd name="connsiteX8613" fmla="*/ 1950302 w 11737976"/>
              <a:gd name="connsiteY8613" fmla="*/ 2869370 h 6407151"/>
              <a:gd name="connsiteX8614" fmla="*/ 1968013 w 11737976"/>
              <a:gd name="connsiteY8614" fmla="*/ 2875610 h 6407151"/>
              <a:gd name="connsiteX8615" fmla="*/ 1959604 w 11737976"/>
              <a:gd name="connsiteY8615" fmla="*/ 2871222 h 6407151"/>
              <a:gd name="connsiteX8616" fmla="*/ 1950302 w 11737976"/>
              <a:gd name="connsiteY8616" fmla="*/ 2869370 h 6407151"/>
              <a:gd name="connsiteX8617" fmla="*/ 7989911 w 11737976"/>
              <a:gd name="connsiteY8617" fmla="*/ 2867740 h 6407151"/>
              <a:gd name="connsiteX8618" fmla="*/ 7977774 w 11737976"/>
              <a:gd name="connsiteY8618" fmla="*/ 2869266 h 6407151"/>
              <a:gd name="connsiteX8619" fmla="*/ 7977025 w 11737976"/>
              <a:gd name="connsiteY8619" fmla="*/ 2879121 h 6407151"/>
              <a:gd name="connsiteX8620" fmla="*/ 7972304 w 11737976"/>
              <a:gd name="connsiteY8620" fmla="*/ 2879714 h 6407151"/>
              <a:gd name="connsiteX8621" fmla="*/ 7971179 w 11737976"/>
              <a:gd name="connsiteY8621" fmla="*/ 2894495 h 6407151"/>
              <a:gd name="connsiteX8622" fmla="*/ 7964661 w 11737976"/>
              <a:gd name="connsiteY8622" fmla="*/ 2909958 h 6407151"/>
              <a:gd name="connsiteX8623" fmla="*/ 7970053 w 11737976"/>
              <a:gd name="connsiteY8623" fmla="*/ 2909280 h 6407151"/>
              <a:gd name="connsiteX8624" fmla="*/ 7981967 w 11737976"/>
              <a:gd name="connsiteY8624" fmla="*/ 2893140 h 6407151"/>
              <a:gd name="connsiteX8625" fmla="*/ 7977699 w 11737976"/>
              <a:gd name="connsiteY8625" fmla="*/ 2879036 h 6407151"/>
              <a:gd name="connsiteX8626" fmla="*/ 7977025 w 11737976"/>
              <a:gd name="connsiteY8626" fmla="*/ 2879121 h 6407151"/>
              <a:gd name="connsiteX8627" fmla="*/ 7989911 w 11737976"/>
              <a:gd name="connsiteY8627" fmla="*/ 2867740 h 6407151"/>
              <a:gd name="connsiteX8628" fmla="*/ 8072595 w 11737976"/>
              <a:gd name="connsiteY8628" fmla="*/ 2867111 h 6407151"/>
              <a:gd name="connsiteX8629" fmla="*/ 8067032 w 11737976"/>
              <a:gd name="connsiteY8629" fmla="*/ 2867810 h 6407151"/>
              <a:gd name="connsiteX8630" fmla="*/ 8064111 w 11737976"/>
              <a:gd name="connsiteY8630" fmla="*/ 2870007 h 6407151"/>
              <a:gd name="connsiteX8631" fmla="*/ 8060345 w 11737976"/>
              <a:gd name="connsiteY8631" fmla="*/ 2883294 h 6407151"/>
              <a:gd name="connsiteX8632" fmla="*/ 8071470 w 11737976"/>
              <a:gd name="connsiteY8632" fmla="*/ 2881896 h 6407151"/>
              <a:gd name="connsiteX8633" fmla="*/ 8077031 w 11737976"/>
              <a:gd name="connsiteY8633" fmla="*/ 2881198 h 6407151"/>
              <a:gd name="connsiteX8634" fmla="*/ 8072595 w 11737976"/>
              <a:gd name="connsiteY8634" fmla="*/ 2867111 h 6407151"/>
              <a:gd name="connsiteX8635" fmla="*/ 8509915 w 11737976"/>
              <a:gd name="connsiteY8635" fmla="*/ 2865845 h 6407151"/>
              <a:gd name="connsiteX8636" fmla="*/ 8508788 w 11737976"/>
              <a:gd name="connsiteY8636" fmla="*/ 2880627 h 6407151"/>
              <a:gd name="connsiteX8637" fmla="*/ 8519914 w 11737976"/>
              <a:gd name="connsiteY8637" fmla="*/ 2879229 h 6407151"/>
              <a:gd name="connsiteX8638" fmla="*/ 8509915 w 11737976"/>
              <a:gd name="connsiteY8638" fmla="*/ 2865845 h 6407151"/>
              <a:gd name="connsiteX8639" fmla="*/ 2019925 w 11737976"/>
              <a:gd name="connsiteY8639" fmla="*/ 2863860 h 6407151"/>
              <a:gd name="connsiteX8640" fmla="*/ 2035668 w 11737976"/>
              <a:gd name="connsiteY8640" fmla="*/ 2881954 h 6407151"/>
              <a:gd name="connsiteX8641" fmla="*/ 2055346 w 11737976"/>
              <a:gd name="connsiteY8641" fmla="*/ 2888886 h 6407151"/>
              <a:gd name="connsiteX8642" fmla="*/ 2076332 w 11737976"/>
              <a:gd name="connsiteY8642" fmla="*/ 2892094 h 6407151"/>
              <a:gd name="connsiteX8643" fmla="*/ 2081574 w 11737976"/>
              <a:gd name="connsiteY8643" fmla="*/ 2877215 h 6407151"/>
              <a:gd name="connsiteX8644" fmla="*/ 2112403 w 11737976"/>
              <a:gd name="connsiteY8644" fmla="*/ 2883890 h 6407151"/>
              <a:gd name="connsiteX8645" fmla="*/ 2115024 w 11737976"/>
              <a:gd name="connsiteY8645" fmla="*/ 2876450 h 6407151"/>
              <a:gd name="connsiteX8646" fmla="*/ 2105185 w 11737976"/>
              <a:gd name="connsiteY8646" fmla="*/ 2872983 h 6407151"/>
              <a:gd name="connsiteX8647" fmla="*/ 2103874 w 11737976"/>
              <a:gd name="connsiteY8647" fmla="*/ 2876704 h 6407151"/>
              <a:gd name="connsiteX8648" fmla="*/ 2102563 w 11737976"/>
              <a:gd name="connsiteY8648" fmla="*/ 2880424 h 6407151"/>
              <a:gd name="connsiteX8649" fmla="*/ 2082886 w 11737976"/>
              <a:gd name="connsiteY8649" fmla="*/ 2873492 h 6407151"/>
              <a:gd name="connsiteX8650" fmla="*/ 2083541 w 11737976"/>
              <a:gd name="connsiteY8650" fmla="*/ 2871632 h 6407151"/>
              <a:gd name="connsiteX8651" fmla="*/ 2085507 w 11737976"/>
              <a:gd name="connsiteY8651" fmla="*/ 2866051 h 6407151"/>
              <a:gd name="connsiteX8652" fmla="*/ 2049440 w 11737976"/>
              <a:gd name="connsiteY8652" fmla="*/ 2874258 h 6407151"/>
              <a:gd name="connsiteX8653" fmla="*/ 2019925 w 11737976"/>
              <a:gd name="connsiteY8653" fmla="*/ 2863860 h 6407151"/>
              <a:gd name="connsiteX8654" fmla="*/ 7602502 w 11737976"/>
              <a:gd name="connsiteY8654" fmla="*/ 2860737 h 6407151"/>
              <a:gd name="connsiteX8655" fmla="*/ 7605482 w 11737976"/>
              <a:gd name="connsiteY8655" fmla="*/ 2865998 h 6407151"/>
              <a:gd name="connsiteX8656" fmla="*/ 7600308 w 11737976"/>
              <a:gd name="connsiteY8656" fmla="*/ 2866649 h 6407151"/>
              <a:gd name="connsiteX8657" fmla="*/ 7597032 w 11737976"/>
              <a:gd name="connsiteY8657" fmla="*/ 2867061 h 6407151"/>
              <a:gd name="connsiteX8658" fmla="*/ 8056660 w 11737976"/>
              <a:gd name="connsiteY8658" fmla="*/ 2859355 h 6407151"/>
              <a:gd name="connsiteX8659" fmla="*/ 8045533 w 11737976"/>
              <a:gd name="connsiteY8659" fmla="*/ 2860754 h 6407151"/>
              <a:gd name="connsiteX8660" fmla="*/ 8040722 w 11737976"/>
              <a:gd name="connsiteY8660" fmla="*/ 2862884 h 6407151"/>
              <a:gd name="connsiteX8661" fmla="*/ 8040987 w 11737976"/>
              <a:gd name="connsiteY8661" fmla="*/ 2866207 h 6407151"/>
              <a:gd name="connsiteX8662" fmla="*/ 8044784 w 11737976"/>
              <a:gd name="connsiteY8662" fmla="*/ 2870610 h 6407151"/>
              <a:gd name="connsiteX8663" fmla="*/ 8056660 w 11737976"/>
              <a:gd name="connsiteY8663" fmla="*/ 2859355 h 6407151"/>
              <a:gd name="connsiteX8664" fmla="*/ 1583980 w 11737976"/>
              <a:gd name="connsiteY8664" fmla="*/ 2858191 h 6407151"/>
              <a:gd name="connsiteX8665" fmla="*/ 1582550 w 11737976"/>
              <a:gd name="connsiteY8665" fmla="*/ 2862250 h 6407151"/>
              <a:gd name="connsiteX8666" fmla="*/ 1593176 w 11737976"/>
              <a:gd name="connsiteY8666" fmla="*/ 2865994 h 6407151"/>
              <a:gd name="connsiteX8667" fmla="*/ 1594606 w 11737976"/>
              <a:gd name="connsiteY8667" fmla="*/ 2861934 h 6407151"/>
              <a:gd name="connsiteX8668" fmla="*/ 1583980 w 11737976"/>
              <a:gd name="connsiteY8668" fmla="*/ 2858191 h 6407151"/>
              <a:gd name="connsiteX8669" fmla="*/ 8013750 w 11737976"/>
              <a:gd name="connsiteY8669" fmla="*/ 2857628 h 6407151"/>
              <a:gd name="connsiteX8670" fmla="*/ 8012284 w 11737976"/>
              <a:gd name="connsiteY8670" fmla="*/ 2863303 h 6407151"/>
              <a:gd name="connsiteX8671" fmla="*/ 8011285 w 11737976"/>
              <a:gd name="connsiteY8671" fmla="*/ 2876443 h 6407151"/>
              <a:gd name="connsiteX8672" fmla="*/ 8022035 w 11737976"/>
              <a:gd name="connsiteY8672" fmla="*/ 2879974 h 6407151"/>
              <a:gd name="connsiteX8673" fmla="*/ 8033534 w 11737976"/>
              <a:gd name="connsiteY8673" fmla="*/ 2873646 h 6407151"/>
              <a:gd name="connsiteX8674" fmla="*/ 8028972 w 11737976"/>
              <a:gd name="connsiteY8674" fmla="*/ 2861206 h 6407151"/>
              <a:gd name="connsiteX8675" fmla="*/ 8013750 w 11737976"/>
              <a:gd name="connsiteY8675" fmla="*/ 2857628 h 6407151"/>
              <a:gd name="connsiteX8676" fmla="*/ 8699932 w 11737976"/>
              <a:gd name="connsiteY8676" fmla="*/ 2856609 h 6407151"/>
              <a:gd name="connsiteX8677" fmla="*/ 8693862 w 11737976"/>
              <a:gd name="connsiteY8677" fmla="*/ 2857371 h 6407151"/>
              <a:gd name="connsiteX8678" fmla="*/ 8698752 w 11737976"/>
              <a:gd name="connsiteY8678" fmla="*/ 2862246 h 6407151"/>
              <a:gd name="connsiteX8679" fmla="*/ 8699932 w 11737976"/>
              <a:gd name="connsiteY8679" fmla="*/ 2856609 h 6407151"/>
              <a:gd name="connsiteX8680" fmla="*/ 2322078 w 11737976"/>
              <a:gd name="connsiteY8680" fmla="*/ 2849297 h 6407151"/>
              <a:gd name="connsiteX8681" fmla="*/ 2330961 w 11737976"/>
              <a:gd name="connsiteY8681" fmla="*/ 2868110 h 6407151"/>
              <a:gd name="connsiteX8682" fmla="*/ 2340995 w 11737976"/>
              <a:gd name="connsiteY8682" fmla="*/ 2871644 h 6407151"/>
              <a:gd name="connsiteX8683" fmla="*/ 2327028 w 11737976"/>
              <a:gd name="connsiteY8683" fmla="*/ 2879273 h 6407151"/>
              <a:gd name="connsiteX8684" fmla="*/ 2325717 w 11737976"/>
              <a:gd name="connsiteY8684" fmla="*/ 2882994 h 6407151"/>
              <a:gd name="connsiteX8685" fmla="*/ 2323096 w 11737976"/>
              <a:gd name="connsiteY8685" fmla="*/ 2890435 h 6407151"/>
              <a:gd name="connsiteX8686" fmla="*/ 2354513 w 11737976"/>
              <a:gd name="connsiteY8686" fmla="*/ 2897320 h 6407151"/>
              <a:gd name="connsiteX8687" fmla="*/ 2344477 w 11737976"/>
              <a:gd name="connsiteY8687" fmla="*/ 2893785 h 6407151"/>
              <a:gd name="connsiteX8688" fmla="*/ 2345788 w 11737976"/>
              <a:gd name="connsiteY8688" fmla="*/ 2890064 h 6407151"/>
              <a:gd name="connsiteX8689" fmla="*/ 2335752 w 11737976"/>
              <a:gd name="connsiteY8689" fmla="*/ 2886529 h 6407151"/>
              <a:gd name="connsiteX8690" fmla="*/ 2337064 w 11737976"/>
              <a:gd name="connsiteY8690" fmla="*/ 2882808 h 6407151"/>
              <a:gd name="connsiteX8691" fmla="*/ 2340995 w 11737976"/>
              <a:gd name="connsiteY8691" fmla="*/ 2871644 h 6407151"/>
              <a:gd name="connsiteX8692" fmla="*/ 2353653 w 11737976"/>
              <a:gd name="connsiteY8692" fmla="*/ 2867740 h 6407151"/>
              <a:gd name="connsiteX8693" fmla="*/ 2344929 w 11737976"/>
              <a:gd name="connsiteY8693" fmla="*/ 2860483 h 6407151"/>
              <a:gd name="connsiteX8694" fmla="*/ 2366310 w 11737976"/>
              <a:gd name="connsiteY8694" fmla="*/ 2863833 h 6407151"/>
              <a:gd name="connsiteX8695" fmla="*/ 2348861 w 11737976"/>
              <a:gd name="connsiteY8695" fmla="*/ 2849322 h 6407151"/>
              <a:gd name="connsiteX8696" fmla="*/ 2322078 w 11737976"/>
              <a:gd name="connsiteY8696" fmla="*/ 2849297 h 6407151"/>
              <a:gd name="connsiteX8697" fmla="*/ 1867400 w 11737976"/>
              <a:gd name="connsiteY8697" fmla="*/ 2848531 h 6407151"/>
              <a:gd name="connsiteX8698" fmla="*/ 1843174 w 11737976"/>
              <a:gd name="connsiteY8698" fmla="*/ 2857030 h 6407151"/>
              <a:gd name="connsiteX8699" fmla="*/ 1860727 w 11737976"/>
              <a:gd name="connsiteY8699" fmla="*/ 2867472 h 6407151"/>
              <a:gd name="connsiteX8700" fmla="*/ 1868106 w 11737976"/>
              <a:gd name="connsiteY8700" fmla="*/ 2857828 h 6407151"/>
              <a:gd name="connsiteX8701" fmla="*/ 1870154 w 11737976"/>
              <a:gd name="connsiteY8701" fmla="*/ 2853427 h 6407151"/>
              <a:gd name="connsiteX8702" fmla="*/ 1867400 w 11737976"/>
              <a:gd name="connsiteY8702" fmla="*/ 2848531 h 6407151"/>
              <a:gd name="connsiteX8703" fmla="*/ 2282030 w 11737976"/>
              <a:gd name="connsiteY8703" fmla="*/ 2847270 h 6407151"/>
              <a:gd name="connsiteX8704" fmla="*/ 2277728 w 11737976"/>
              <a:gd name="connsiteY8704" fmla="*/ 2851218 h 6407151"/>
              <a:gd name="connsiteX8705" fmla="*/ 2276994 w 11737976"/>
              <a:gd name="connsiteY8705" fmla="*/ 2849684 h 6407151"/>
              <a:gd name="connsiteX8706" fmla="*/ 2282030 w 11737976"/>
              <a:gd name="connsiteY8706" fmla="*/ 2847270 h 6407151"/>
              <a:gd name="connsiteX8707" fmla="*/ 8352115 w 11737976"/>
              <a:gd name="connsiteY8707" fmla="*/ 2846629 h 6407151"/>
              <a:gd name="connsiteX8708" fmla="*/ 8346046 w 11737976"/>
              <a:gd name="connsiteY8708" fmla="*/ 2847394 h 6407151"/>
              <a:gd name="connsiteX8709" fmla="*/ 8332786 w 11737976"/>
              <a:gd name="connsiteY8709" fmla="*/ 2863703 h 6407151"/>
              <a:gd name="connsiteX8710" fmla="*/ 8338854 w 11737976"/>
              <a:gd name="connsiteY8710" fmla="*/ 2862940 h 6407151"/>
              <a:gd name="connsiteX8711" fmla="*/ 8346046 w 11737976"/>
              <a:gd name="connsiteY8711" fmla="*/ 2847394 h 6407151"/>
              <a:gd name="connsiteX8712" fmla="*/ 8344921 w 11737976"/>
              <a:gd name="connsiteY8712" fmla="*/ 2862177 h 6407151"/>
              <a:gd name="connsiteX8713" fmla="*/ 8350990 w 11737976"/>
              <a:gd name="connsiteY8713" fmla="*/ 2861415 h 6407151"/>
              <a:gd name="connsiteX8714" fmla="*/ 8352115 w 11737976"/>
              <a:gd name="connsiteY8714" fmla="*/ 2846629 h 6407151"/>
              <a:gd name="connsiteX8715" fmla="*/ 1923910 w 11737976"/>
              <a:gd name="connsiteY8715" fmla="*/ 2842583 h 6407151"/>
              <a:gd name="connsiteX8716" fmla="*/ 1922480 w 11737976"/>
              <a:gd name="connsiteY8716" fmla="*/ 2846641 h 6407151"/>
              <a:gd name="connsiteX8717" fmla="*/ 1933104 w 11737976"/>
              <a:gd name="connsiteY8717" fmla="*/ 2850384 h 6407151"/>
              <a:gd name="connsiteX8718" fmla="*/ 1964981 w 11737976"/>
              <a:gd name="connsiteY8718" fmla="*/ 2861613 h 6407151"/>
              <a:gd name="connsiteX8719" fmla="*/ 1957214 w 11737976"/>
              <a:gd name="connsiteY8719" fmla="*/ 2849752 h 6407151"/>
              <a:gd name="connsiteX8720" fmla="*/ 1934534 w 11737976"/>
              <a:gd name="connsiteY8720" fmla="*/ 2846325 h 6407151"/>
              <a:gd name="connsiteX8721" fmla="*/ 1923910 w 11737976"/>
              <a:gd name="connsiteY8721" fmla="*/ 2842583 h 6407151"/>
              <a:gd name="connsiteX8722" fmla="*/ 8535051 w 11737976"/>
              <a:gd name="connsiteY8722" fmla="*/ 2838282 h 6407151"/>
              <a:gd name="connsiteX8723" fmla="*/ 8550107 w 11737976"/>
              <a:gd name="connsiteY8723" fmla="*/ 2851034 h 6407151"/>
              <a:gd name="connsiteX8724" fmla="*/ 8543002 w 11737976"/>
              <a:gd name="connsiteY8724" fmla="*/ 2839113 h 6407151"/>
              <a:gd name="connsiteX8725" fmla="*/ 8535051 w 11737976"/>
              <a:gd name="connsiteY8725" fmla="*/ 2838282 h 6407151"/>
              <a:gd name="connsiteX8726" fmla="*/ 8424929 w 11737976"/>
              <a:gd name="connsiteY8726" fmla="*/ 2837481 h 6407151"/>
              <a:gd name="connsiteX8727" fmla="*/ 8429198 w 11737976"/>
              <a:gd name="connsiteY8727" fmla="*/ 2851588 h 6407151"/>
              <a:gd name="connsiteX8728" fmla="*/ 8439986 w 11737976"/>
              <a:gd name="connsiteY8728" fmla="*/ 2850231 h 6407151"/>
              <a:gd name="connsiteX8729" fmla="*/ 8434903 w 11737976"/>
              <a:gd name="connsiteY8729" fmla="*/ 2838058 h 6407151"/>
              <a:gd name="connsiteX8730" fmla="*/ 8424929 w 11737976"/>
              <a:gd name="connsiteY8730" fmla="*/ 2837481 h 6407151"/>
              <a:gd name="connsiteX8731" fmla="*/ 8119474 w 11737976"/>
              <a:gd name="connsiteY8731" fmla="*/ 2836819 h 6407151"/>
              <a:gd name="connsiteX8732" fmla="*/ 8118537 w 11737976"/>
              <a:gd name="connsiteY8732" fmla="*/ 2849140 h 6407151"/>
              <a:gd name="connsiteX8733" fmla="*/ 8113480 w 11737976"/>
              <a:gd name="connsiteY8733" fmla="*/ 2849775 h 6407151"/>
              <a:gd name="connsiteX8734" fmla="*/ 8119567 w 11737976"/>
              <a:gd name="connsiteY8734" fmla="*/ 2852059 h 6407151"/>
              <a:gd name="connsiteX8735" fmla="*/ 8119474 w 11737976"/>
              <a:gd name="connsiteY8735" fmla="*/ 2836819 h 6407151"/>
              <a:gd name="connsiteX8736" fmla="*/ 8645764 w 11737976"/>
              <a:gd name="connsiteY8736" fmla="*/ 2836083 h 6407151"/>
              <a:gd name="connsiteX8737" fmla="*/ 8633497 w 11737976"/>
              <a:gd name="connsiteY8737" fmla="*/ 2851290 h 6407151"/>
              <a:gd name="connsiteX8738" fmla="*/ 8627890 w 11737976"/>
              <a:gd name="connsiteY8738" fmla="*/ 2851996 h 6407151"/>
              <a:gd name="connsiteX8739" fmla="*/ 8634547 w 11737976"/>
              <a:gd name="connsiteY8739" fmla="*/ 2837492 h 6407151"/>
              <a:gd name="connsiteX8740" fmla="*/ 8645764 w 11737976"/>
              <a:gd name="connsiteY8740" fmla="*/ 2836083 h 6407151"/>
              <a:gd name="connsiteX8741" fmla="*/ 8242237 w 11737976"/>
              <a:gd name="connsiteY8741" fmla="*/ 2836035 h 6407151"/>
              <a:gd name="connsiteX8742" fmla="*/ 8242193 w 11737976"/>
              <a:gd name="connsiteY8742" fmla="*/ 2836041 h 6407151"/>
              <a:gd name="connsiteX8743" fmla="*/ 8241554 w 11737976"/>
              <a:gd name="connsiteY8743" fmla="*/ 2836122 h 6407151"/>
              <a:gd name="connsiteX8744" fmla="*/ 1778374 w 11737976"/>
              <a:gd name="connsiteY8744" fmla="*/ 2834954 h 6407151"/>
              <a:gd name="connsiteX8745" fmla="*/ 1772437 w 11737976"/>
              <a:gd name="connsiteY8745" fmla="*/ 2836032 h 6407151"/>
              <a:gd name="connsiteX8746" fmla="*/ 1781001 w 11737976"/>
              <a:gd name="connsiteY8746" fmla="*/ 2843273 h 6407151"/>
              <a:gd name="connsiteX8747" fmla="*/ 1755929 w 11737976"/>
              <a:gd name="connsiteY8747" fmla="*/ 2851339 h 6407151"/>
              <a:gd name="connsiteX8748" fmla="*/ 1757253 w 11737976"/>
              <a:gd name="connsiteY8748" fmla="*/ 2847582 h 6407151"/>
              <a:gd name="connsiteX8749" fmla="*/ 1737480 w 11737976"/>
              <a:gd name="connsiteY8749" fmla="*/ 2840616 h 6407151"/>
              <a:gd name="connsiteX8750" fmla="*/ 1743396 w 11737976"/>
              <a:gd name="connsiteY8750" fmla="*/ 2855375 h 6407151"/>
              <a:gd name="connsiteX8751" fmla="*/ 1759197 w 11737976"/>
              <a:gd name="connsiteY8751" fmla="*/ 2873616 h 6407151"/>
              <a:gd name="connsiteX8752" fmla="*/ 1796098 w 11737976"/>
              <a:gd name="connsiteY8752" fmla="*/ 2895063 h 6407151"/>
              <a:gd name="connsiteX8753" fmla="*/ 1809959 w 11737976"/>
              <a:gd name="connsiteY8753" fmla="*/ 2887271 h 6407151"/>
              <a:gd name="connsiteX8754" fmla="*/ 1828411 w 11737976"/>
              <a:gd name="connsiteY8754" fmla="*/ 2897998 h 6407151"/>
              <a:gd name="connsiteX8755" fmla="*/ 1844213 w 11737976"/>
              <a:gd name="connsiteY8755" fmla="*/ 2916239 h 6407151"/>
              <a:gd name="connsiteX8756" fmla="*/ 1854100 w 11737976"/>
              <a:gd name="connsiteY8756" fmla="*/ 2919722 h 6407151"/>
              <a:gd name="connsiteX8757" fmla="*/ 1862664 w 11737976"/>
              <a:gd name="connsiteY8757" fmla="*/ 2926963 h 6407151"/>
              <a:gd name="connsiteX8758" fmla="*/ 1869904 w 11737976"/>
              <a:gd name="connsiteY8758" fmla="*/ 2937964 h 6407151"/>
              <a:gd name="connsiteX8759" fmla="*/ 1889678 w 11737976"/>
              <a:gd name="connsiteY8759" fmla="*/ 2944929 h 6407151"/>
              <a:gd name="connsiteX8760" fmla="*/ 1898241 w 11737976"/>
              <a:gd name="connsiteY8760" fmla="*/ 2952171 h 6407151"/>
              <a:gd name="connsiteX8761" fmla="*/ 1899400 w 11737976"/>
              <a:gd name="connsiteY8761" fmla="*/ 2948882 h 6407151"/>
              <a:gd name="connsiteX8762" fmla="*/ 1899565 w 11737976"/>
              <a:gd name="connsiteY8762" fmla="*/ 2948413 h 6407151"/>
              <a:gd name="connsiteX8763" fmla="*/ 1910777 w 11737976"/>
              <a:gd name="connsiteY8763" fmla="*/ 2948138 h 6407151"/>
              <a:gd name="connsiteX8764" fmla="*/ 1919341 w 11737976"/>
              <a:gd name="connsiteY8764" fmla="*/ 2955379 h 6407151"/>
              <a:gd name="connsiteX8765" fmla="*/ 1949003 w 11737976"/>
              <a:gd name="connsiteY8765" fmla="*/ 2965829 h 6407151"/>
              <a:gd name="connsiteX8766" fmla="*/ 1955596 w 11737976"/>
              <a:gd name="connsiteY8766" fmla="*/ 2959437 h 6407151"/>
              <a:gd name="connsiteX8767" fmla="*/ 1955204 w 11737976"/>
              <a:gd name="connsiteY8767" fmla="*/ 2952171 h 6407151"/>
              <a:gd name="connsiteX8768" fmla="*/ 1937171 w 11737976"/>
              <a:gd name="connsiteY8768" fmla="*/ 2936312 h 6407151"/>
              <a:gd name="connsiteX8769" fmla="*/ 1916073 w 11737976"/>
              <a:gd name="connsiteY8769" fmla="*/ 2933105 h 6407151"/>
              <a:gd name="connsiteX8770" fmla="*/ 1928609 w 11737976"/>
              <a:gd name="connsiteY8770" fmla="*/ 2929070 h 6407151"/>
              <a:gd name="connsiteX8771" fmla="*/ 1924018 w 11737976"/>
              <a:gd name="connsiteY8771" fmla="*/ 2910555 h 6407151"/>
              <a:gd name="connsiteX8772" fmla="*/ 1902918 w 11737976"/>
              <a:gd name="connsiteY8772" fmla="*/ 2907346 h 6407151"/>
              <a:gd name="connsiteX8773" fmla="*/ 1868664 w 11737976"/>
              <a:gd name="connsiteY8773" fmla="*/ 2878380 h 6407151"/>
              <a:gd name="connsiteX8774" fmla="*/ 1831763 w 11737976"/>
              <a:gd name="connsiteY8774" fmla="*/ 2856931 h 6407151"/>
              <a:gd name="connsiteX8775" fmla="*/ 1826466 w 11737976"/>
              <a:gd name="connsiteY8775" fmla="*/ 2871965 h 6407151"/>
              <a:gd name="connsiteX8776" fmla="*/ 1835031 w 11737976"/>
              <a:gd name="connsiteY8776" fmla="*/ 2879207 h 6407151"/>
              <a:gd name="connsiteX8777" fmla="*/ 1811283 w 11737976"/>
              <a:gd name="connsiteY8777" fmla="*/ 2883514 h 6407151"/>
              <a:gd name="connsiteX8778" fmla="*/ 1802718 w 11737976"/>
              <a:gd name="connsiteY8778" fmla="*/ 2876272 h 6407151"/>
              <a:gd name="connsiteX8779" fmla="*/ 1809338 w 11737976"/>
              <a:gd name="connsiteY8779" fmla="*/ 2857480 h 6407151"/>
              <a:gd name="connsiteX8780" fmla="*/ 1782325 w 11737976"/>
              <a:gd name="connsiteY8780" fmla="*/ 2839515 h 6407151"/>
              <a:gd name="connsiteX8781" fmla="*/ 1778374 w 11737976"/>
              <a:gd name="connsiteY8781" fmla="*/ 2834954 h 6407151"/>
              <a:gd name="connsiteX8782" fmla="*/ 2370365 w 11737976"/>
              <a:gd name="connsiteY8782" fmla="*/ 2834043 h 6407151"/>
              <a:gd name="connsiteX8783" fmla="*/ 2395089 w 11737976"/>
              <a:gd name="connsiteY8783" fmla="*/ 2861803 h 6407151"/>
              <a:gd name="connsiteX8784" fmla="*/ 2415552 w 11737976"/>
              <a:gd name="connsiteY8784" fmla="*/ 2869012 h 6407151"/>
              <a:gd name="connsiteX8785" fmla="*/ 2433032 w 11737976"/>
              <a:gd name="connsiteY8785" fmla="*/ 2884696 h 6407151"/>
              <a:gd name="connsiteX8786" fmla="*/ 2457973 w 11737976"/>
              <a:gd name="connsiteY8786" fmla="*/ 2879192 h 6407151"/>
              <a:gd name="connsiteX8787" fmla="*/ 2390827 w 11737976"/>
              <a:gd name="connsiteY8787" fmla="*/ 2841251 h 6407151"/>
              <a:gd name="connsiteX8788" fmla="*/ 2402551 w 11737976"/>
              <a:gd name="connsiteY8788" fmla="*/ 2840619 h 6407151"/>
              <a:gd name="connsiteX8789" fmla="*/ 2387577 w 11737976"/>
              <a:gd name="connsiteY8789" fmla="*/ 2834153 h 6407151"/>
              <a:gd name="connsiteX8790" fmla="*/ 2370365 w 11737976"/>
              <a:gd name="connsiteY8790" fmla="*/ 2834043 h 6407151"/>
              <a:gd name="connsiteX8791" fmla="*/ 2455116 w 11737976"/>
              <a:gd name="connsiteY8791" fmla="*/ 2826473 h 6407151"/>
              <a:gd name="connsiteX8792" fmla="*/ 2455780 w 11737976"/>
              <a:gd name="connsiteY8792" fmla="*/ 2826546 h 6407151"/>
              <a:gd name="connsiteX8793" fmla="*/ 2454576 w 11737976"/>
              <a:gd name="connsiteY8793" fmla="*/ 2828007 h 6407151"/>
              <a:gd name="connsiteX8794" fmla="*/ 8687131 w 11737976"/>
              <a:gd name="connsiteY8794" fmla="*/ 2825121 h 6407151"/>
              <a:gd name="connsiteX8795" fmla="*/ 8690632 w 11737976"/>
              <a:gd name="connsiteY8795" fmla="*/ 2830445 h 6407151"/>
              <a:gd name="connsiteX8796" fmla="*/ 8685023 w 11737976"/>
              <a:gd name="connsiteY8796" fmla="*/ 2831151 h 6407151"/>
              <a:gd name="connsiteX8797" fmla="*/ 8687131 w 11737976"/>
              <a:gd name="connsiteY8797" fmla="*/ 2825121 h 6407151"/>
              <a:gd name="connsiteX8798" fmla="*/ 8414424 w 11737976"/>
              <a:gd name="connsiteY8798" fmla="*/ 2824157 h 6407151"/>
              <a:gd name="connsiteX8799" fmla="*/ 8396613 w 11737976"/>
              <a:gd name="connsiteY8799" fmla="*/ 2841038 h 6407151"/>
              <a:gd name="connsiteX8800" fmla="*/ 8402175 w 11737976"/>
              <a:gd name="connsiteY8800" fmla="*/ 2840338 h 6407151"/>
              <a:gd name="connsiteX8801" fmla="*/ 8414424 w 11737976"/>
              <a:gd name="connsiteY8801" fmla="*/ 2824157 h 6407151"/>
              <a:gd name="connsiteX8802" fmla="*/ 2356736 w 11737976"/>
              <a:gd name="connsiteY8802" fmla="*/ 2823197 h 6407151"/>
              <a:gd name="connsiteX8803" fmla="*/ 2355306 w 11737976"/>
              <a:gd name="connsiteY8803" fmla="*/ 2827257 h 6407151"/>
              <a:gd name="connsiteX8804" fmla="*/ 2365934 w 11737976"/>
              <a:gd name="connsiteY8804" fmla="*/ 2831000 h 6407151"/>
              <a:gd name="connsiteX8805" fmla="*/ 2367364 w 11737976"/>
              <a:gd name="connsiteY8805" fmla="*/ 2826941 h 6407151"/>
              <a:gd name="connsiteX8806" fmla="*/ 2366571 w 11737976"/>
              <a:gd name="connsiteY8806" fmla="*/ 2824951 h 6407151"/>
              <a:gd name="connsiteX8807" fmla="*/ 2356736 w 11737976"/>
              <a:gd name="connsiteY8807" fmla="*/ 2823197 h 6407151"/>
              <a:gd name="connsiteX8808" fmla="*/ 8241845 w 11737976"/>
              <a:gd name="connsiteY8808" fmla="*/ 2821442 h 6407151"/>
              <a:gd name="connsiteX8809" fmla="*/ 8235972 w 11737976"/>
              <a:gd name="connsiteY8809" fmla="*/ 2829502 h 6407151"/>
              <a:gd name="connsiteX8810" fmla="*/ 8234652 w 11737976"/>
              <a:gd name="connsiteY8810" fmla="*/ 2836988 h 6407151"/>
              <a:gd name="connsiteX8811" fmla="*/ 8241554 w 11737976"/>
              <a:gd name="connsiteY8811" fmla="*/ 2836122 h 6407151"/>
              <a:gd name="connsiteX8812" fmla="*/ 8240721 w 11737976"/>
              <a:gd name="connsiteY8812" fmla="*/ 2836226 h 6407151"/>
              <a:gd name="connsiteX8813" fmla="*/ 8242193 w 11737976"/>
              <a:gd name="connsiteY8813" fmla="*/ 2836041 h 6407151"/>
              <a:gd name="connsiteX8814" fmla="*/ 8244512 w 11737976"/>
              <a:gd name="connsiteY8814" fmla="*/ 2835750 h 6407151"/>
              <a:gd name="connsiteX8815" fmla="*/ 8252856 w 11737976"/>
              <a:gd name="connsiteY8815" fmla="*/ 2834701 h 6407151"/>
              <a:gd name="connsiteX8816" fmla="*/ 8241845 w 11737976"/>
              <a:gd name="connsiteY8816" fmla="*/ 2821442 h 6407151"/>
              <a:gd name="connsiteX8817" fmla="*/ 2146621 w 11737976"/>
              <a:gd name="connsiteY8817" fmla="*/ 2820659 h 6407151"/>
              <a:gd name="connsiteX8818" fmla="*/ 2154046 w 11737976"/>
              <a:gd name="connsiteY8818" fmla="*/ 2827839 h 6407151"/>
              <a:gd name="connsiteX8819" fmla="*/ 2164330 w 11737976"/>
              <a:gd name="connsiteY8819" fmla="*/ 2826898 h 6407151"/>
              <a:gd name="connsiteX8820" fmla="*/ 2159868 w 11737976"/>
              <a:gd name="connsiteY8820" fmla="*/ 2821904 h 6407151"/>
              <a:gd name="connsiteX8821" fmla="*/ 2146621 w 11737976"/>
              <a:gd name="connsiteY8821" fmla="*/ 2820659 h 6407151"/>
              <a:gd name="connsiteX8822" fmla="*/ 2327113 w 11737976"/>
              <a:gd name="connsiteY8822" fmla="*/ 2819701 h 6407151"/>
              <a:gd name="connsiteX8823" fmla="*/ 2325780 w 11737976"/>
              <a:gd name="connsiteY8823" fmla="*/ 2820659 h 6407151"/>
              <a:gd name="connsiteX8824" fmla="*/ 2324590 w 11737976"/>
              <a:gd name="connsiteY8824" fmla="*/ 2824040 h 6407151"/>
              <a:gd name="connsiteX8825" fmla="*/ 2332865 w 11737976"/>
              <a:gd name="connsiteY8825" fmla="*/ 2823154 h 6407151"/>
              <a:gd name="connsiteX8826" fmla="*/ 2327113 w 11737976"/>
              <a:gd name="connsiteY8826" fmla="*/ 2819701 h 6407151"/>
              <a:gd name="connsiteX8827" fmla="*/ 2165339 w 11737976"/>
              <a:gd name="connsiteY8827" fmla="*/ 2815562 h 6407151"/>
              <a:gd name="connsiteX8828" fmla="*/ 2166952 w 11737976"/>
              <a:gd name="connsiteY8828" fmla="*/ 2819458 h 6407151"/>
              <a:gd name="connsiteX8829" fmla="*/ 2168144 w 11737976"/>
              <a:gd name="connsiteY8829" fmla="*/ 2816075 h 6407151"/>
              <a:gd name="connsiteX8830" fmla="*/ 2165339 w 11737976"/>
              <a:gd name="connsiteY8830" fmla="*/ 2815562 h 6407151"/>
              <a:gd name="connsiteX8831" fmla="*/ 8397265 w 11737976"/>
              <a:gd name="connsiteY8831" fmla="*/ 2814926 h 6407151"/>
              <a:gd name="connsiteX8832" fmla="*/ 8391870 w 11737976"/>
              <a:gd name="connsiteY8832" fmla="*/ 2815604 h 6407151"/>
              <a:gd name="connsiteX8833" fmla="*/ 8386477 w 11737976"/>
              <a:gd name="connsiteY8833" fmla="*/ 2816281 h 6407151"/>
              <a:gd name="connsiteX8834" fmla="*/ 8375689 w 11737976"/>
              <a:gd name="connsiteY8834" fmla="*/ 2817637 h 6407151"/>
              <a:gd name="connsiteX8835" fmla="*/ 8370295 w 11737976"/>
              <a:gd name="connsiteY8835" fmla="*/ 2818314 h 6407151"/>
              <a:gd name="connsiteX8836" fmla="*/ 8374689 w 11737976"/>
              <a:gd name="connsiteY8836" fmla="*/ 2830776 h 6407151"/>
              <a:gd name="connsiteX8837" fmla="*/ 8373688 w 11737976"/>
              <a:gd name="connsiteY8837" fmla="*/ 2843919 h 6407151"/>
              <a:gd name="connsiteX8838" fmla="*/ 8379082 w 11737976"/>
              <a:gd name="connsiteY8838" fmla="*/ 2843240 h 6407151"/>
              <a:gd name="connsiteX8839" fmla="*/ 8379284 w 11737976"/>
              <a:gd name="connsiteY8839" fmla="*/ 2831827 h 6407151"/>
              <a:gd name="connsiteX8840" fmla="*/ 8374689 w 11737976"/>
              <a:gd name="connsiteY8840" fmla="*/ 2830776 h 6407151"/>
              <a:gd name="connsiteX8841" fmla="*/ 8375689 w 11737976"/>
              <a:gd name="connsiteY8841" fmla="*/ 2817637 h 6407151"/>
              <a:gd name="connsiteX8842" fmla="*/ 8385476 w 11737976"/>
              <a:gd name="connsiteY8842" fmla="*/ 2829422 h 6407151"/>
              <a:gd name="connsiteX8843" fmla="*/ 8390871 w 11737976"/>
              <a:gd name="connsiteY8843" fmla="*/ 2828744 h 6407151"/>
              <a:gd name="connsiteX8844" fmla="*/ 8396265 w 11737976"/>
              <a:gd name="connsiteY8844" fmla="*/ 2828065 h 6407151"/>
              <a:gd name="connsiteX8845" fmla="*/ 8397265 w 11737976"/>
              <a:gd name="connsiteY8845" fmla="*/ 2814926 h 6407151"/>
              <a:gd name="connsiteX8846" fmla="*/ 8492804 w 11737976"/>
              <a:gd name="connsiteY8846" fmla="*/ 2814309 h 6407151"/>
              <a:gd name="connsiteX8847" fmla="*/ 8482044 w 11737976"/>
              <a:gd name="connsiteY8847" fmla="*/ 2817490 h 6407151"/>
              <a:gd name="connsiteX8848" fmla="*/ 8479542 w 11737976"/>
              <a:gd name="connsiteY8848" fmla="*/ 2830618 h 6407151"/>
              <a:gd name="connsiteX8849" fmla="*/ 8491677 w 11737976"/>
              <a:gd name="connsiteY8849" fmla="*/ 2829093 h 6407151"/>
              <a:gd name="connsiteX8850" fmla="*/ 8492804 w 11737976"/>
              <a:gd name="connsiteY8850" fmla="*/ 2814309 h 6407151"/>
              <a:gd name="connsiteX8851" fmla="*/ 8328838 w 11737976"/>
              <a:gd name="connsiteY8851" fmla="*/ 2813561 h 6407151"/>
              <a:gd name="connsiteX8852" fmla="*/ 8319791 w 11737976"/>
              <a:gd name="connsiteY8852" fmla="*/ 2823849 h 6407151"/>
              <a:gd name="connsiteX8853" fmla="*/ 8322875 w 11737976"/>
              <a:gd name="connsiteY8853" fmla="*/ 2831597 h 6407151"/>
              <a:gd name="connsiteX8854" fmla="*/ 8318852 w 11737976"/>
              <a:gd name="connsiteY8854" fmla="*/ 2836170 h 6407151"/>
              <a:gd name="connsiteX8855" fmla="*/ 8324416 w 11737976"/>
              <a:gd name="connsiteY8855" fmla="*/ 2835471 h 6407151"/>
              <a:gd name="connsiteX8856" fmla="*/ 8322875 w 11737976"/>
              <a:gd name="connsiteY8856" fmla="*/ 2831597 h 6407151"/>
              <a:gd name="connsiteX8857" fmla="*/ 8323376 w 11737976"/>
              <a:gd name="connsiteY8857" fmla="*/ 2831023 h 6407151"/>
              <a:gd name="connsiteX8858" fmla="*/ 8335541 w 11737976"/>
              <a:gd name="connsiteY8858" fmla="*/ 2834072 h 6407151"/>
              <a:gd name="connsiteX8859" fmla="*/ 8342041 w 11737976"/>
              <a:gd name="connsiteY8859" fmla="*/ 2821054 h 6407151"/>
              <a:gd name="connsiteX8860" fmla="*/ 8341566 w 11737976"/>
              <a:gd name="connsiteY8860" fmla="*/ 2815965 h 6407151"/>
              <a:gd name="connsiteX8861" fmla="*/ 8336477 w 11737976"/>
              <a:gd name="connsiteY8861" fmla="*/ 2821753 h 6407151"/>
              <a:gd name="connsiteX8862" fmla="*/ 8328838 w 11737976"/>
              <a:gd name="connsiteY8862" fmla="*/ 2813561 h 6407151"/>
              <a:gd name="connsiteX8863" fmla="*/ 1779107 w 11737976"/>
              <a:gd name="connsiteY8863" fmla="*/ 2812864 h 6407151"/>
              <a:gd name="connsiteX8864" fmla="*/ 1777677 w 11737976"/>
              <a:gd name="connsiteY8864" fmla="*/ 2816923 h 6407151"/>
              <a:gd name="connsiteX8865" fmla="*/ 1789733 w 11737976"/>
              <a:gd name="connsiteY8865" fmla="*/ 2816607 h 6407151"/>
              <a:gd name="connsiteX8866" fmla="*/ 1779107 w 11737976"/>
              <a:gd name="connsiteY8866" fmla="*/ 2812864 h 6407151"/>
              <a:gd name="connsiteX8867" fmla="*/ 8442986 w 11737976"/>
              <a:gd name="connsiteY8867" fmla="*/ 2810808 h 6407151"/>
              <a:gd name="connsiteX8868" fmla="*/ 8429913 w 11737976"/>
              <a:gd name="connsiteY8868" fmla="*/ 2824652 h 6407151"/>
              <a:gd name="connsiteX8869" fmla="*/ 8432948 w 11737976"/>
              <a:gd name="connsiteY8869" fmla="*/ 2824270 h 6407151"/>
              <a:gd name="connsiteX8870" fmla="*/ 8435982 w 11737976"/>
              <a:gd name="connsiteY8870" fmla="*/ 2823889 h 6407151"/>
              <a:gd name="connsiteX8871" fmla="*/ 8442986 w 11737976"/>
              <a:gd name="connsiteY8871" fmla="*/ 2810808 h 6407151"/>
              <a:gd name="connsiteX8872" fmla="*/ 2114745 w 11737976"/>
              <a:gd name="connsiteY8872" fmla="*/ 2809432 h 6407151"/>
              <a:gd name="connsiteX8873" fmla="*/ 2133613 w 11737976"/>
              <a:gd name="connsiteY8873" fmla="*/ 2823683 h 6407151"/>
              <a:gd name="connsiteX8874" fmla="*/ 2114745 w 11737976"/>
              <a:gd name="connsiteY8874" fmla="*/ 2809432 h 6407151"/>
              <a:gd name="connsiteX8875" fmla="*/ 1637305 w 11737976"/>
              <a:gd name="connsiteY8875" fmla="*/ 2808536 h 6407151"/>
              <a:gd name="connsiteX8876" fmla="*/ 1635875 w 11737976"/>
              <a:gd name="connsiteY8876" fmla="*/ 2812595 h 6407151"/>
              <a:gd name="connsiteX8877" fmla="*/ 1646500 w 11737976"/>
              <a:gd name="connsiteY8877" fmla="*/ 2816339 h 6407151"/>
              <a:gd name="connsiteX8878" fmla="*/ 1647930 w 11737976"/>
              <a:gd name="connsiteY8878" fmla="*/ 2812279 h 6407151"/>
              <a:gd name="connsiteX8879" fmla="*/ 1637305 w 11737976"/>
              <a:gd name="connsiteY8879" fmla="*/ 2808536 h 6407151"/>
              <a:gd name="connsiteX8880" fmla="*/ 8653473 w 11737976"/>
              <a:gd name="connsiteY8880" fmla="*/ 2807783 h 6407151"/>
              <a:gd name="connsiteX8881" fmla="*/ 8663640 w 11737976"/>
              <a:gd name="connsiteY8881" fmla="*/ 2820172 h 6407151"/>
              <a:gd name="connsiteX8882" fmla="*/ 8658031 w 11737976"/>
              <a:gd name="connsiteY8882" fmla="*/ 2820876 h 6407151"/>
              <a:gd name="connsiteX8883" fmla="*/ 8653473 w 11737976"/>
              <a:gd name="connsiteY8883" fmla="*/ 2807783 h 6407151"/>
              <a:gd name="connsiteX8884" fmla="*/ 1749342 w 11737976"/>
              <a:gd name="connsiteY8884" fmla="*/ 2806941 h 6407151"/>
              <a:gd name="connsiteX8885" fmla="*/ 1736336 w 11737976"/>
              <a:gd name="connsiteY8885" fmla="*/ 2809963 h 6407151"/>
              <a:gd name="connsiteX8886" fmla="*/ 1750362 w 11737976"/>
              <a:gd name="connsiteY8886" fmla="*/ 2812529 h 6407151"/>
              <a:gd name="connsiteX8887" fmla="*/ 1752786 w 11737976"/>
              <a:gd name="connsiteY8887" fmla="*/ 2810946 h 6407151"/>
              <a:gd name="connsiteX8888" fmla="*/ 1749342 w 11737976"/>
              <a:gd name="connsiteY8888" fmla="*/ 2806941 h 6407151"/>
              <a:gd name="connsiteX8889" fmla="*/ 8515802 w 11737976"/>
              <a:gd name="connsiteY8889" fmla="*/ 2801657 h 6407151"/>
              <a:gd name="connsiteX8890" fmla="*/ 8509733 w 11737976"/>
              <a:gd name="connsiteY8890" fmla="*/ 2802418 h 6407151"/>
              <a:gd name="connsiteX8891" fmla="*/ 8508984 w 11737976"/>
              <a:gd name="connsiteY8891" fmla="*/ 2812274 h 6407151"/>
              <a:gd name="connsiteX8892" fmla="*/ 8515052 w 11737976"/>
              <a:gd name="connsiteY8892" fmla="*/ 2811512 h 6407151"/>
              <a:gd name="connsiteX8893" fmla="*/ 8515802 w 11737976"/>
              <a:gd name="connsiteY8893" fmla="*/ 2801657 h 6407151"/>
              <a:gd name="connsiteX8894" fmla="*/ 2052493 w 11737976"/>
              <a:gd name="connsiteY8894" fmla="*/ 2799668 h 6407151"/>
              <a:gd name="connsiteX8895" fmla="*/ 2061348 w 11737976"/>
              <a:gd name="connsiteY8895" fmla="*/ 2802788 h 6407151"/>
              <a:gd name="connsiteX8896" fmla="*/ 2052493 w 11737976"/>
              <a:gd name="connsiteY8896" fmla="*/ 2799668 h 6407151"/>
              <a:gd name="connsiteX8897" fmla="*/ 2389904 w 11737976"/>
              <a:gd name="connsiteY8897" fmla="*/ 2796859 h 6407151"/>
              <a:gd name="connsiteX8898" fmla="*/ 2388474 w 11737976"/>
              <a:gd name="connsiteY8898" fmla="*/ 2800920 h 6407151"/>
              <a:gd name="connsiteX8899" fmla="*/ 2395557 w 11737976"/>
              <a:gd name="connsiteY8899" fmla="*/ 2803415 h 6407151"/>
              <a:gd name="connsiteX8900" fmla="*/ 2396987 w 11737976"/>
              <a:gd name="connsiteY8900" fmla="*/ 2799355 h 6407151"/>
              <a:gd name="connsiteX8901" fmla="*/ 2389904 w 11737976"/>
              <a:gd name="connsiteY8901" fmla="*/ 2796859 h 6407151"/>
              <a:gd name="connsiteX8902" fmla="*/ 1675970 w 11737976"/>
              <a:gd name="connsiteY8902" fmla="*/ 2792956 h 6407151"/>
              <a:gd name="connsiteX8903" fmla="*/ 1654413 w 11737976"/>
              <a:gd name="connsiteY8903" fmla="*/ 2793879 h 6407151"/>
              <a:gd name="connsiteX8904" fmla="*/ 1665293 w 11737976"/>
              <a:gd name="connsiteY8904" fmla="*/ 2823264 h 6407151"/>
              <a:gd name="connsiteX8905" fmla="*/ 1692293 w 11737976"/>
              <a:gd name="connsiteY8905" fmla="*/ 2837033 h 6407151"/>
              <a:gd name="connsiteX8906" fmla="*/ 1707078 w 11737976"/>
              <a:gd name="connsiteY8906" fmla="*/ 2825207 h 6407151"/>
              <a:gd name="connsiteX8907" fmla="*/ 1698966 w 11737976"/>
              <a:gd name="connsiteY8907" fmla="*/ 2818091 h 6407151"/>
              <a:gd name="connsiteX8908" fmla="*/ 1702969 w 11737976"/>
              <a:gd name="connsiteY8908" fmla="*/ 2806726 h 6407151"/>
              <a:gd name="connsiteX8909" fmla="*/ 1693525 w 11737976"/>
              <a:gd name="connsiteY8909" fmla="*/ 2803399 h 6407151"/>
              <a:gd name="connsiteX8910" fmla="*/ 1675970 w 11737976"/>
              <a:gd name="connsiteY8910" fmla="*/ 2792956 h 6407151"/>
              <a:gd name="connsiteX8911" fmla="*/ 8482541 w 11737976"/>
              <a:gd name="connsiteY8911" fmla="*/ 2791193 h 6407151"/>
              <a:gd name="connsiteX8912" fmla="*/ 8477148 w 11737976"/>
              <a:gd name="connsiteY8912" fmla="*/ 2791871 h 6407151"/>
              <a:gd name="connsiteX8913" fmla="*/ 8471753 w 11737976"/>
              <a:gd name="connsiteY8913" fmla="*/ 2792549 h 6407151"/>
              <a:gd name="connsiteX8914" fmla="*/ 8470816 w 11737976"/>
              <a:gd name="connsiteY8914" fmla="*/ 2804869 h 6407151"/>
              <a:gd name="connsiteX8915" fmla="*/ 8475273 w 11737976"/>
              <a:gd name="connsiteY8915" fmla="*/ 2816511 h 6407151"/>
              <a:gd name="connsiteX8916" fmla="*/ 8481603 w 11737976"/>
              <a:gd name="connsiteY8916" fmla="*/ 2803513 h 6407151"/>
              <a:gd name="connsiteX8917" fmla="*/ 8476210 w 11737976"/>
              <a:gd name="connsiteY8917" fmla="*/ 2804192 h 6407151"/>
              <a:gd name="connsiteX8918" fmla="*/ 8470816 w 11737976"/>
              <a:gd name="connsiteY8918" fmla="*/ 2804869 h 6407151"/>
              <a:gd name="connsiteX8919" fmla="*/ 8482541 w 11737976"/>
              <a:gd name="connsiteY8919" fmla="*/ 2791193 h 6407151"/>
              <a:gd name="connsiteX8920" fmla="*/ 8721822 w 11737976"/>
              <a:gd name="connsiteY8920" fmla="*/ 2785529 h 6407151"/>
              <a:gd name="connsiteX8921" fmla="*/ 8716215 w 11737976"/>
              <a:gd name="connsiteY8921" fmla="*/ 2786233 h 6407151"/>
              <a:gd name="connsiteX8922" fmla="*/ 8710606 w 11737976"/>
              <a:gd name="connsiteY8922" fmla="*/ 2786938 h 6407151"/>
              <a:gd name="connsiteX8923" fmla="*/ 8692732 w 11737976"/>
              <a:gd name="connsiteY8923" fmla="*/ 2802850 h 6407151"/>
              <a:gd name="connsiteX8924" fmla="*/ 8682564 w 11737976"/>
              <a:gd name="connsiteY8924" fmla="*/ 2790463 h 6407151"/>
              <a:gd name="connsiteX8925" fmla="*/ 8676957 w 11737976"/>
              <a:gd name="connsiteY8925" fmla="*/ 2791167 h 6407151"/>
              <a:gd name="connsiteX8926" fmla="*/ 8670298 w 11737976"/>
              <a:gd name="connsiteY8926" fmla="*/ 2805669 h 6407151"/>
              <a:gd name="connsiteX8927" fmla="*/ 8671348 w 11737976"/>
              <a:gd name="connsiteY8927" fmla="*/ 2791871 h 6407151"/>
              <a:gd name="connsiteX8928" fmla="*/ 8665739 w 11737976"/>
              <a:gd name="connsiteY8928" fmla="*/ 2792576 h 6407151"/>
              <a:gd name="connsiteX8929" fmla="*/ 8653473 w 11737976"/>
              <a:gd name="connsiteY8929" fmla="*/ 2807783 h 6407151"/>
              <a:gd name="connsiteX8930" fmla="*/ 8647864 w 11737976"/>
              <a:gd name="connsiteY8930" fmla="*/ 2808488 h 6407151"/>
              <a:gd name="connsiteX8931" fmla="*/ 8642257 w 11737976"/>
              <a:gd name="connsiteY8931" fmla="*/ 2809193 h 6407151"/>
              <a:gd name="connsiteX8932" fmla="*/ 8635598 w 11737976"/>
              <a:gd name="connsiteY8932" fmla="*/ 2823695 h 6407151"/>
              <a:gd name="connsiteX8933" fmla="*/ 8624381 w 11737976"/>
              <a:gd name="connsiteY8933" fmla="*/ 2825105 h 6407151"/>
              <a:gd name="connsiteX8934" fmla="*/ 8603483 w 11737976"/>
              <a:gd name="connsiteY8934" fmla="*/ 2843105 h 6407151"/>
              <a:gd name="connsiteX8935" fmla="*/ 8599847 w 11737976"/>
              <a:gd name="connsiteY8935" fmla="*/ 2855519 h 6407151"/>
              <a:gd name="connsiteX8936" fmla="*/ 8604406 w 11737976"/>
              <a:gd name="connsiteY8936" fmla="*/ 2868613 h 6407151"/>
              <a:gd name="connsiteX8937" fmla="*/ 8614978 w 11737976"/>
              <a:gd name="connsiteY8937" fmla="*/ 2867283 h 6407151"/>
              <a:gd name="connsiteX8938" fmla="*/ 8613853 w 11737976"/>
              <a:gd name="connsiteY8938" fmla="*/ 2882068 h 6407151"/>
              <a:gd name="connsiteX8939" fmla="*/ 8619920 w 11737976"/>
              <a:gd name="connsiteY8939" fmla="*/ 2881305 h 6407151"/>
              <a:gd name="connsiteX8940" fmla="*/ 8614978 w 11737976"/>
              <a:gd name="connsiteY8940" fmla="*/ 2867283 h 6407151"/>
              <a:gd name="connsiteX8941" fmla="*/ 8615623 w 11737976"/>
              <a:gd name="connsiteY8941" fmla="*/ 2867202 h 6407151"/>
              <a:gd name="connsiteX8942" fmla="*/ 8616672 w 11737976"/>
              <a:gd name="connsiteY8942" fmla="*/ 2853405 h 6407151"/>
              <a:gd name="connsiteX8943" fmla="*/ 8621230 w 11737976"/>
              <a:gd name="connsiteY8943" fmla="*/ 2866497 h 6407151"/>
              <a:gd name="connsiteX8944" fmla="*/ 8626840 w 11737976"/>
              <a:gd name="connsiteY8944" fmla="*/ 2865793 h 6407151"/>
              <a:gd name="connsiteX8945" fmla="*/ 8632447 w 11737976"/>
              <a:gd name="connsiteY8945" fmla="*/ 2865088 h 6407151"/>
              <a:gd name="connsiteX8946" fmla="*/ 8638054 w 11737976"/>
              <a:gd name="connsiteY8946" fmla="*/ 2864382 h 6407151"/>
              <a:gd name="connsiteX8947" fmla="*/ 8643664 w 11737976"/>
              <a:gd name="connsiteY8947" fmla="*/ 2863678 h 6407151"/>
              <a:gd name="connsiteX8948" fmla="*/ 8654880 w 11737976"/>
              <a:gd name="connsiteY8948" fmla="*/ 2862270 h 6407151"/>
              <a:gd name="connsiteX8949" fmla="*/ 8645764 w 11737976"/>
              <a:gd name="connsiteY8949" fmla="*/ 2836083 h 6407151"/>
              <a:gd name="connsiteX8950" fmla="*/ 8646815 w 11737976"/>
              <a:gd name="connsiteY8950" fmla="*/ 2822286 h 6407151"/>
              <a:gd name="connsiteX8951" fmla="*/ 8651373 w 11737976"/>
              <a:gd name="connsiteY8951" fmla="*/ 2835378 h 6407151"/>
              <a:gd name="connsiteX8952" fmla="*/ 8656981 w 11737976"/>
              <a:gd name="connsiteY8952" fmla="*/ 2834674 h 6407151"/>
              <a:gd name="connsiteX8953" fmla="*/ 8662589 w 11737976"/>
              <a:gd name="connsiteY8953" fmla="*/ 2833970 h 6407151"/>
              <a:gd name="connsiteX8954" fmla="*/ 8673805 w 11737976"/>
              <a:gd name="connsiteY8954" fmla="*/ 2832559 h 6407151"/>
              <a:gd name="connsiteX8955" fmla="*/ 8672755 w 11737976"/>
              <a:gd name="connsiteY8955" fmla="*/ 2846357 h 6407151"/>
              <a:gd name="connsiteX8956" fmla="*/ 8678363 w 11737976"/>
              <a:gd name="connsiteY8956" fmla="*/ 2845652 h 6407151"/>
              <a:gd name="connsiteX8957" fmla="*/ 8690632 w 11737976"/>
              <a:gd name="connsiteY8957" fmla="*/ 2830445 h 6407151"/>
              <a:gd name="connsiteX8958" fmla="*/ 8714115 w 11737976"/>
              <a:gd name="connsiteY8958" fmla="*/ 2813830 h 6407151"/>
              <a:gd name="connsiteX8959" fmla="*/ 8715165 w 11737976"/>
              <a:gd name="connsiteY8959" fmla="*/ 2800032 h 6407151"/>
              <a:gd name="connsiteX8960" fmla="*/ 8720773 w 11737976"/>
              <a:gd name="connsiteY8960" fmla="*/ 2799326 h 6407151"/>
              <a:gd name="connsiteX8961" fmla="*/ 8726381 w 11737976"/>
              <a:gd name="connsiteY8961" fmla="*/ 2798621 h 6407151"/>
              <a:gd name="connsiteX8962" fmla="*/ 8721822 w 11737976"/>
              <a:gd name="connsiteY8962" fmla="*/ 2785529 h 6407151"/>
              <a:gd name="connsiteX8963" fmla="*/ 8429056 w 11737976"/>
              <a:gd name="connsiteY8963" fmla="*/ 2783274 h 6407151"/>
              <a:gd name="connsiteX8964" fmla="*/ 8422988 w 11737976"/>
              <a:gd name="connsiteY8964" fmla="*/ 2784036 h 6407151"/>
              <a:gd name="connsiteX8965" fmla="*/ 8418341 w 11737976"/>
              <a:gd name="connsiteY8965" fmla="*/ 2790796 h 6407151"/>
              <a:gd name="connsiteX8966" fmla="*/ 8421048 w 11737976"/>
              <a:gd name="connsiteY8966" fmla="*/ 2789770 h 6407151"/>
              <a:gd name="connsiteX8967" fmla="*/ 8429056 w 11737976"/>
              <a:gd name="connsiteY8967" fmla="*/ 2783274 h 6407151"/>
              <a:gd name="connsiteX8968" fmla="*/ 8451304 w 11737976"/>
              <a:gd name="connsiteY8968" fmla="*/ 2780478 h 6407151"/>
              <a:gd name="connsiteX8969" fmla="*/ 8445236 w 11737976"/>
              <a:gd name="connsiteY8969" fmla="*/ 2781241 h 6407151"/>
              <a:gd name="connsiteX8970" fmla="*/ 8439168 w 11737976"/>
              <a:gd name="connsiteY8970" fmla="*/ 2782003 h 6407151"/>
              <a:gd name="connsiteX8971" fmla="*/ 8444111 w 11737976"/>
              <a:gd name="connsiteY8971" fmla="*/ 2796025 h 6407151"/>
              <a:gd name="connsiteX8972" fmla="*/ 8451304 w 11737976"/>
              <a:gd name="connsiteY8972" fmla="*/ 2780478 h 6407151"/>
              <a:gd name="connsiteX8973" fmla="*/ 8760217 w 11737976"/>
              <a:gd name="connsiteY8973" fmla="*/ 2778469 h 6407151"/>
              <a:gd name="connsiteX8974" fmla="*/ 8733249 w 11737976"/>
              <a:gd name="connsiteY8974" fmla="*/ 2787349 h 6407151"/>
              <a:gd name="connsiteX8975" fmla="*/ 8745908 w 11737976"/>
              <a:gd name="connsiteY8975" fmla="*/ 2805280 h 6407151"/>
              <a:gd name="connsiteX8976" fmla="*/ 8765611 w 11737976"/>
              <a:gd name="connsiteY8976" fmla="*/ 2783282 h 6407151"/>
              <a:gd name="connsiteX8977" fmla="*/ 8760217 w 11737976"/>
              <a:gd name="connsiteY8977" fmla="*/ 2778469 h 6407151"/>
              <a:gd name="connsiteX8978" fmla="*/ 8505917 w 11737976"/>
              <a:gd name="connsiteY8978" fmla="*/ 2773616 h 6407151"/>
              <a:gd name="connsiteX8979" fmla="*/ 8495129 w 11737976"/>
              <a:gd name="connsiteY8979" fmla="*/ 2774970 h 6407151"/>
              <a:gd name="connsiteX8980" fmla="*/ 8489736 w 11737976"/>
              <a:gd name="connsiteY8980" fmla="*/ 2775649 h 6407151"/>
              <a:gd name="connsiteX8981" fmla="*/ 8504791 w 11737976"/>
              <a:gd name="connsiteY8981" fmla="*/ 2788400 h 6407151"/>
              <a:gd name="connsiteX8982" fmla="*/ 8505917 w 11737976"/>
              <a:gd name="connsiteY8982" fmla="*/ 2773616 h 6407151"/>
              <a:gd name="connsiteX8983" fmla="*/ 2482069 w 11737976"/>
              <a:gd name="connsiteY8983" fmla="*/ 2771154 h 6407151"/>
              <a:gd name="connsiteX8984" fmla="*/ 2474356 w 11737976"/>
              <a:gd name="connsiteY8984" fmla="*/ 2771859 h 6407151"/>
              <a:gd name="connsiteX8985" fmla="*/ 2495607 w 11737976"/>
              <a:gd name="connsiteY8985" fmla="*/ 2779345 h 6407151"/>
              <a:gd name="connsiteX8986" fmla="*/ 2482069 w 11737976"/>
              <a:gd name="connsiteY8986" fmla="*/ 2771154 h 6407151"/>
              <a:gd name="connsiteX8987" fmla="*/ 8468207 w 11737976"/>
              <a:gd name="connsiteY8987" fmla="*/ 2763714 h 6407151"/>
              <a:gd name="connsiteX8988" fmla="*/ 8466096 w 11737976"/>
              <a:gd name="connsiteY8988" fmla="*/ 2769744 h 6407151"/>
              <a:gd name="connsiteX8989" fmla="*/ 8462554 w 11737976"/>
              <a:gd name="connsiteY8989" fmla="*/ 2770599 h 6407151"/>
              <a:gd name="connsiteX8990" fmla="*/ 8457688 w 11737976"/>
              <a:gd name="connsiteY8990" fmla="*/ 2765036 h 6407151"/>
              <a:gd name="connsiteX8991" fmla="*/ 8465190 w 11737976"/>
              <a:gd name="connsiteY8991" fmla="*/ 2772331 h 6407151"/>
              <a:gd name="connsiteX8992" fmla="*/ 8466096 w 11737976"/>
              <a:gd name="connsiteY8992" fmla="*/ 2769744 h 6407151"/>
              <a:gd name="connsiteX8993" fmla="*/ 8468442 w 11737976"/>
              <a:gd name="connsiteY8993" fmla="*/ 2769176 h 6407151"/>
              <a:gd name="connsiteX8994" fmla="*/ 8468207 w 11737976"/>
              <a:gd name="connsiteY8994" fmla="*/ 2763714 h 6407151"/>
              <a:gd name="connsiteX8995" fmla="*/ 2391472 w 11737976"/>
              <a:gd name="connsiteY8995" fmla="*/ 2758409 h 6407151"/>
              <a:gd name="connsiteX8996" fmla="*/ 2392407 w 11737976"/>
              <a:gd name="connsiteY8996" fmla="*/ 2760273 h 6407151"/>
              <a:gd name="connsiteX8997" fmla="*/ 2394559 w 11737976"/>
              <a:gd name="connsiteY8997" fmla="*/ 2770005 h 6407151"/>
              <a:gd name="connsiteX8998" fmla="*/ 2393555 w 11737976"/>
              <a:gd name="connsiteY8998" fmla="*/ 2769525 h 6407151"/>
              <a:gd name="connsiteX8999" fmla="*/ 2390320 w 11737976"/>
              <a:gd name="connsiteY8999" fmla="*/ 2763467 h 6407151"/>
              <a:gd name="connsiteX9000" fmla="*/ 2077079 w 11737976"/>
              <a:gd name="connsiteY9000" fmla="*/ 2758138 h 6407151"/>
              <a:gd name="connsiteX9001" fmla="*/ 2075647 w 11737976"/>
              <a:gd name="connsiteY9001" fmla="*/ 2762198 h 6407151"/>
              <a:gd name="connsiteX9002" fmla="*/ 2086273 w 11737976"/>
              <a:gd name="connsiteY9002" fmla="*/ 2765942 h 6407151"/>
              <a:gd name="connsiteX9003" fmla="*/ 2087704 w 11737976"/>
              <a:gd name="connsiteY9003" fmla="*/ 2761881 h 6407151"/>
              <a:gd name="connsiteX9004" fmla="*/ 2077079 w 11737976"/>
              <a:gd name="connsiteY9004" fmla="*/ 2758138 h 6407151"/>
              <a:gd name="connsiteX9005" fmla="*/ 1701048 w 11737976"/>
              <a:gd name="connsiteY9005" fmla="*/ 2751904 h 6407151"/>
              <a:gd name="connsiteX9006" fmla="*/ 1699618 w 11737976"/>
              <a:gd name="connsiteY9006" fmla="*/ 2755964 h 6407151"/>
              <a:gd name="connsiteX9007" fmla="*/ 1711674 w 11737976"/>
              <a:gd name="connsiteY9007" fmla="*/ 2755648 h 6407151"/>
              <a:gd name="connsiteX9008" fmla="*/ 1701048 w 11737976"/>
              <a:gd name="connsiteY9008" fmla="*/ 2751904 h 6407151"/>
              <a:gd name="connsiteX9009" fmla="*/ 1713104 w 11737976"/>
              <a:gd name="connsiteY9009" fmla="*/ 2751587 h 6407151"/>
              <a:gd name="connsiteX9010" fmla="*/ 1723507 w 11737976"/>
              <a:gd name="connsiteY9010" fmla="*/ 2757819 h 6407151"/>
              <a:gd name="connsiteX9011" fmla="*/ 1721960 w 11737976"/>
              <a:gd name="connsiteY9011" fmla="*/ 2754708 h 6407151"/>
              <a:gd name="connsiteX9012" fmla="*/ 1713104 w 11737976"/>
              <a:gd name="connsiteY9012" fmla="*/ 2751587 h 6407151"/>
              <a:gd name="connsiteX9013" fmla="*/ 1919157 w 11737976"/>
              <a:gd name="connsiteY9013" fmla="*/ 2748703 h 6407151"/>
              <a:gd name="connsiteX9014" fmla="*/ 1912595 w 11737976"/>
              <a:gd name="connsiteY9014" fmla="*/ 2750383 h 6407151"/>
              <a:gd name="connsiteX9015" fmla="*/ 1921788 w 11737976"/>
              <a:gd name="connsiteY9015" fmla="*/ 2758185 h 6407151"/>
              <a:gd name="connsiteX9016" fmla="*/ 1927202 w 11737976"/>
              <a:gd name="connsiteY9016" fmla="*/ 2755529 h 6407151"/>
              <a:gd name="connsiteX9017" fmla="*/ 1928283 w 11737976"/>
              <a:gd name="connsiteY9017" fmla="*/ 2754056 h 6407151"/>
              <a:gd name="connsiteX9018" fmla="*/ 1924648 w 11737976"/>
              <a:gd name="connsiteY9018" fmla="*/ 2750067 h 6407151"/>
              <a:gd name="connsiteX9019" fmla="*/ 1919157 w 11737976"/>
              <a:gd name="connsiteY9019" fmla="*/ 2748703 h 6407151"/>
              <a:gd name="connsiteX9020" fmla="*/ 2283309 w 11737976"/>
              <a:gd name="connsiteY9020" fmla="*/ 2748547 h 6407151"/>
              <a:gd name="connsiteX9021" fmla="*/ 2289222 w 11737976"/>
              <a:gd name="connsiteY9021" fmla="*/ 2752163 h 6407151"/>
              <a:gd name="connsiteX9022" fmla="*/ 2287235 w 11737976"/>
              <a:gd name="connsiteY9022" fmla="*/ 2752762 h 6407151"/>
              <a:gd name="connsiteX9023" fmla="*/ 2282421 w 11737976"/>
              <a:gd name="connsiteY9023" fmla="*/ 2751066 h 6407151"/>
              <a:gd name="connsiteX9024" fmla="*/ 1901970 w 11737976"/>
              <a:gd name="connsiteY9024" fmla="*/ 2746641 h 6407151"/>
              <a:gd name="connsiteX9025" fmla="*/ 1893457 w 11737976"/>
              <a:gd name="connsiteY9025" fmla="*/ 2748204 h 6407151"/>
              <a:gd name="connsiteX9026" fmla="*/ 1900540 w 11737976"/>
              <a:gd name="connsiteY9026" fmla="*/ 2750699 h 6407151"/>
              <a:gd name="connsiteX9027" fmla="*/ 1901970 w 11737976"/>
              <a:gd name="connsiteY9027" fmla="*/ 2746641 h 6407151"/>
              <a:gd name="connsiteX9028" fmla="*/ 1637027 w 11737976"/>
              <a:gd name="connsiteY9028" fmla="*/ 2741518 h 6407151"/>
              <a:gd name="connsiteX9029" fmla="*/ 1631784 w 11737976"/>
              <a:gd name="connsiteY9029" fmla="*/ 2756401 h 6407151"/>
              <a:gd name="connsiteX9030" fmla="*/ 1664970 w 11737976"/>
              <a:gd name="connsiteY9030" fmla="*/ 2763910 h 6407151"/>
              <a:gd name="connsiteX9031" fmla="*/ 1667592 w 11737976"/>
              <a:gd name="connsiteY9031" fmla="*/ 2756468 h 6407151"/>
              <a:gd name="connsiteX9032" fmla="*/ 1637027 w 11737976"/>
              <a:gd name="connsiteY9032" fmla="*/ 2741518 h 6407151"/>
              <a:gd name="connsiteX9033" fmla="*/ 1827389 w 11737976"/>
              <a:gd name="connsiteY9033" fmla="*/ 2740963 h 6407151"/>
              <a:gd name="connsiteX9034" fmla="*/ 1816170 w 11737976"/>
              <a:gd name="connsiteY9034" fmla="*/ 2741226 h 6407151"/>
              <a:gd name="connsiteX9035" fmla="*/ 1823425 w 11737976"/>
              <a:gd name="connsiteY9035" fmla="*/ 2752213 h 6407151"/>
              <a:gd name="connsiteX9036" fmla="*/ 1843216 w 11737976"/>
              <a:gd name="connsiteY9036" fmla="*/ 2759185 h 6407151"/>
              <a:gd name="connsiteX9037" fmla="*/ 1851792 w 11737976"/>
              <a:gd name="connsiteY9037" fmla="*/ 2766422 h 6407151"/>
              <a:gd name="connsiteX9038" fmla="*/ 1820783 w 11737976"/>
              <a:gd name="connsiteY9038" fmla="*/ 2759714 h 6407151"/>
              <a:gd name="connsiteX9039" fmla="*/ 1828036 w 11737976"/>
              <a:gd name="connsiteY9039" fmla="*/ 2770697 h 6407151"/>
              <a:gd name="connsiteX9040" fmla="*/ 1845187 w 11737976"/>
              <a:gd name="connsiteY9040" fmla="*/ 2785171 h 6407151"/>
              <a:gd name="connsiteX9041" fmla="*/ 1842546 w 11737976"/>
              <a:gd name="connsiteY9041" fmla="*/ 2792670 h 6407151"/>
              <a:gd name="connsiteX9042" fmla="*/ 1821430 w 11737976"/>
              <a:gd name="connsiteY9042" fmla="*/ 2789447 h 6407151"/>
              <a:gd name="connsiteX9043" fmla="*/ 1811536 w 11737976"/>
              <a:gd name="connsiteY9043" fmla="*/ 2785962 h 6407151"/>
              <a:gd name="connsiteX9044" fmla="*/ 1814178 w 11737976"/>
              <a:gd name="connsiteY9044" fmla="*/ 2778462 h 6407151"/>
              <a:gd name="connsiteX9045" fmla="*/ 1801639 w 11737976"/>
              <a:gd name="connsiteY9045" fmla="*/ 2782475 h 6407151"/>
              <a:gd name="connsiteX9046" fmla="*/ 1800318 w 11737976"/>
              <a:gd name="connsiteY9046" fmla="*/ 2786224 h 6407151"/>
              <a:gd name="connsiteX9047" fmla="*/ 1794385 w 11737976"/>
              <a:gd name="connsiteY9047" fmla="*/ 2771489 h 6407151"/>
              <a:gd name="connsiteX9048" fmla="*/ 1774594 w 11737976"/>
              <a:gd name="connsiteY9048" fmla="*/ 2764517 h 6407151"/>
              <a:gd name="connsiteX9049" fmla="*/ 1770631 w 11737976"/>
              <a:gd name="connsiteY9049" fmla="*/ 2775767 h 6407151"/>
              <a:gd name="connsiteX9050" fmla="*/ 1750839 w 11737976"/>
              <a:gd name="connsiteY9050" fmla="*/ 2768794 h 6407151"/>
              <a:gd name="connsiteX9051" fmla="*/ 1755451 w 11737976"/>
              <a:gd name="connsiteY9051" fmla="*/ 2787277 h 6407151"/>
              <a:gd name="connsiteX9052" fmla="*/ 1779206 w 11737976"/>
              <a:gd name="connsiteY9052" fmla="*/ 2783001 h 6407151"/>
              <a:gd name="connsiteX9053" fmla="*/ 1798997 w 11737976"/>
              <a:gd name="connsiteY9053" fmla="*/ 2789974 h 6407151"/>
              <a:gd name="connsiteX9054" fmla="*/ 1810215 w 11737976"/>
              <a:gd name="connsiteY9054" fmla="*/ 2789712 h 6407151"/>
              <a:gd name="connsiteX9055" fmla="*/ 1820109 w 11737976"/>
              <a:gd name="connsiteY9055" fmla="*/ 2793197 h 6407151"/>
              <a:gd name="connsiteX9056" fmla="*/ 1816147 w 11737976"/>
              <a:gd name="connsiteY9056" fmla="*/ 2804446 h 6407151"/>
              <a:gd name="connsiteX9057" fmla="*/ 1797676 w 11737976"/>
              <a:gd name="connsiteY9057" fmla="*/ 2793723 h 6407151"/>
              <a:gd name="connsiteX9058" fmla="*/ 1785137 w 11737976"/>
              <a:gd name="connsiteY9058" fmla="*/ 2797736 h 6407151"/>
              <a:gd name="connsiteX9059" fmla="*/ 1800969 w 11737976"/>
              <a:gd name="connsiteY9059" fmla="*/ 2815959 h 6407151"/>
              <a:gd name="connsiteX9060" fmla="*/ 1830657 w 11737976"/>
              <a:gd name="connsiteY9060" fmla="*/ 2826417 h 6407151"/>
              <a:gd name="connsiteX9061" fmla="*/ 1823402 w 11737976"/>
              <a:gd name="connsiteY9061" fmla="*/ 2815431 h 6407151"/>
              <a:gd name="connsiteX9062" fmla="*/ 1844517 w 11737976"/>
              <a:gd name="connsiteY9062" fmla="*/ 2818654 h 6407151"/>
              <a:gd name="connsiteX9063" fmla="*/ 1831977 w 11737976"/>
              <a:gd name="connsiteY9063" fmla="*/ 2822668 h 6407151"/>
              <a:gd name="connsiteX9064" fmla="*/ 1850448 w 11737976"/>
              <a:gd name="connsiteY9064" fmla="*/ 2833389 h 6407151"/>
              <a:gd name="connsiteX9065" fmla="*/ 1849127 w 11737976"/>
              <a:gd name="connsiteY9065" fmla="*/ 2837140 h 6407151"/>
              <a:gd name="connsiteX9066" fmla="*/ 1837911 w 11737976"/>
              <a:gd name="connsiteY9066" fmla="*/ 2837405 h 6407151"/>
              <a:gd name="connsiteX9067" fmla="*/ 1836591 w 11737976"/>
              <a:gd name="connsiteY9067" fmla="*/ 2841153 h 6407151"/>
              <a:gd name="connsiteX9068" fmla="*/ 1846486 w 11737976"/>
              <a:gd name="connsiteY9068" fmla="*/ 2844639 h 6407151"/>
              <a:gd name="connsiteX9069" fmla="*/ 1856382 w 11737976"/>
              <a:gd name="connsiteY9069" fmla="*/ 2848126 h 6407151"/>
              <a:gd name="connsiteX9070" fmla="*/ 1868920 w 11737976"/>
              <a:gd name="connsiteY9070" fmla="*/ 2844112 h 6407151"/>
              <a:gd name="connsiteX9071" fmla="*/ 1860345 w 11737976"/>
              <a:gd name="connsiteY9071" fmla="*/ 2836876 h 6407151"/>
              <a:gd name="connsiteX9072" fmla="*/ 1874206 w 11737976"/>
              <a:gd name="connsiteY9072" fmla="*/ 2829112 h 6407151"/>
              <a:gd name="connsiteX9073" fmla="*/ 1880137 w 11737976"/>
              <a:gd name="connsiteY9073" fmla="*/ 2843848 h 6407151"/>
              <a:gd name="connsiteX9074" fmla="*/ 1877495 w 11737976"/>
              <a:gd name="connsiteY9074" fmla="*/ 2851350 h 6407151"/>
              <a:gd name="connsiteX9075" fmla="*/ 1907184 w 11737976"/>
              <a:gd name="connsiteY9075" fmla="*/ 2861807 h 6407151"/>
              <a:gd name="connsiteX9076" fmla="*/ 1905863 w 11737976"/>
              <a:gd name="connsiteY9076" fmla="*/ 2865557 h 6407151"/>
              <a:gd name="connsiteX9077" fmla="*/ 1897937 w 11737976"/>
              <a:gd name="connsiteY9077" fmla="*/ 2888055 h 6407151"/>
              <a:gd name="connsiteX9078" fmla="*/ 1920371 w 11737976"/>
              <a:gd name="connsiteY9078" fmla="*/ 2887529 h 6407151"/>
              <a:gd name="connsiteX9079" fmla="*/ 1927625 w 11737976"/>
              <a:gd name="connsiteY9079" fmla="*/ 2898514 h 6407151"/>
              <a:gd name="connsiteX9080" fmla="*/ 1968531 w 11737976"/>
              <a:gd name="connsiteY9080" fmla="*/ 2908710 h 6407151"/>
              <a:gd name="connsiteX9081" fmla="*/ 1967210 w 11737976"/>
              <a:gd name="connsiteY9081" fmla="*/ 2912460 h 6407151"/>
              <a:gd name="connsiteX9082" fmla="*/ 1981718 w 11737976"/>
              <a:gd name="connsiteY9082" fmla="*/ 2934431 h 6407151"/>
              <a:gd name="connsiteX9083" fmla="*/ 1995577 w 11737976"/>
              <a:gd name="connsiteY9083" fmla="*/ 2926667 h 6407151"/>
              <a:gd name="connsiteX9084" fmla="*/ 2005474 w 11737976"/>
              <a:gd name="connsiteY9084" fmla="*/ 2930154 h 6407151"/>
              <a:gd name="connsiteX9085" fmla="*/ 2006794 w 11737976"/>
              <a:gd name="connsiteY9085" fmla="*/ 2926404 h 6407151"/>
              <a:gd name="connsiteX9086" fmla="*/ 2021973 w 11737976"/>
              <a:gd name="connsiteY9086" fmla="*/ 2914892 h 6407151"/>
              <a:gd name="connsiteX9087" fmla="*/ 2002181 w 11737976"/>
              <a:gd name="connsiteY9087" fmla="*/ 2907919 h 6407151"/>
              <a:gd name="connsiteX9088" fmla="*/ 1978427 w 11737976"/>
              <a:gd name="connsiteY9088" fmla="*/ 2912196 h 6407151"/>
              <a:gd name="connsiteX9089" fmla="*/ 1968531 w 11737976"/>
              <a:gd name="connsiteY9089" fmla="*/ 2908710 h 6407151"/>
              <a:gd name="connsiteX9090" fmla="*/ 1971173 w 11737976"/>
              <a:gd name="connsiteY9090" fmla="*/ 2901210 h 6407151"/>
              <a:gd name="connsiteX9091" fmla="*/ 1961275 w 11737976"/>
              <a:gd name="connsiteY9091" fmla="*/ 2897724 h 6407151"/>
              <a:gd name="connsiteX9092" fmla="*/ 1973814 w 11737976"/>
              <a:gd name="connsiteY9092" fmla="*/ 2893711 h 6407151"/>
              <a:gd name="connsiteX9093" fmla="*/ 1972494 w 11737976"/>
              <a:gd name="connsiteY9093" fmla="*/ 2897461 h 6407151"/>
              <a:gd name="connsiteX9094" fmla="*/ 1993605 w 11737976"/>
              <a:gd name="connsiteY9094" fmla="*/ 2900684 h 6407151"/>
              <a:gd name="connsiteX9095" fmla="*/ 1987675 w 11737976"/>
              <a:gd name="connsiteY9095" fmla="*/ 2885948 h 6407151"/>
              <a:gd name="connsiteX9096" fmla="*/ 2007465 w 11737976"/>
              <a:gd name="connsiteY9096" fmla="*/ 2892920 h 6407151"/>
              <a:gd name="connsiteX9097" fmla="*/ 2008787 w 11737976"/>
              <a:gd name="connsiteY9097" fmla="*/ 2889170 h 6407151"/>
              <a:gd name="connsiteX9098" fmla="*/ 1998890 w 11737976"/>
              <a:gd name="connsiteY9098" fmla="*/ 2885684 h 6407151"/>
              <a:gd name="connsiteX9099" fmla="*/ 1988995 w 11737976"/>
              <a:gd name="connsiteY9099" fmla="*/ 2882197 h 6407151"/>
              <a:gd name="connsiteX9100" fmla="*/ 1977777 w 11737976"/>
              <a:gd name="connsiteY9100" fmla="*/ 2882461 h 6407151"/>
              <a:gd name="connsiteX9101" fmla="*/ 1966558 w 11737976"/>
              <a:gd name="connsiteY9101" fmla="*/ 2882725 h 6407151"/>
              <a:gd name="connsiteX9102" fmla="*/ 1955344 w 11737976"/>
              <a:gd name="connsiteY9102" fmla="*/ 2882988 h 6407151"/>
              <a:gd name="connsiteX9103" fmla="*/ 1952702 w 11737976"/>
              <a:gd name="connsiteY9103" fmla="*/ 2890488 h 6407151"/>
              <a:gd name="connsiteX9104" fmla="*/ 1920371 w 11737976"/>
              <a:gd name="connsiteY9104" fmla="*/ 2887529 h 6407151"/>
              <a:gd name="connsiteX9105" fmla="*/ 1915758 w 11737976"/>
              <a:gd name="connsiteY9105" fmla="*/ 2869043 h 6407151"/>
              <a:gd name="connsiteX9106" fmla="*/ 1917079 w 11737976"/>
              <a:gd name="connsiteY9106" fmla="*/ 2865295 h 6407151"/>
              <a:gd name="connsiteX9107" fmla="*/ 1930939 w 11737976"/>
              <a:gd name="connsiteY9107" fmla="*/ 2857531 h 6407151"/>
              <a:gd name="connsiteX9108" fmla="*/ 1905215 w 11737976"/>
              <a:gd name="connsiteY9108" fmla="*/ 2835823 h 6407151"/>
              <a:gd name="connsiteX9109" fmla="*/ 1869592 w 11737976"/>
              <a:gd name="connsiteY9109" fmla="*/ 2810628 h 6407151"/>
              <a:gd name="connsiteX9110" fmla="*/ 1862337 w 11737976"/>
              <a:gd name="connsiteY9110" fmla="*/ 2799642 h 6407151"/>
              <a:gd name="connsiteX9111" fmla="*/ 1872233 w 11737976"/>
              <a:gd name="connsiteY9111" fmla="*/ 2803130 h 6407151"/>
              <a:gd name="connsiteX9112" fmla="*/ 1863658 w 11737976"/>
              <a:gd name="connsiteY9112" fmla="*/ 2795893 h 6407151"/>
              <a:gd name="connsiteX9113" fmla="*/ 1853764 w 11737976"/>
              <a:gd name="connsiteY9113" fmla="*/ 2792408 h 6407151"/>
              <a:gd name="connsiteX9114" fmla="*/ 1878839 w 11737976"/>
              <a:gd name="connsiteY9114" fmla="*/ 2784379 h 6407151"/>
              <a:gd name="connsiteX9115" fmla="*/ 1872905 w 11737976"/>
              <a:gd name="connsiteY9115" fmla="*/ 2769644 h 6407151"/>
              <a:gd name="connsiteX9116" fmla="*/ 1895341 w 11737976"/>
              <a:gd name="connsiteY9116" fmla="*/ 2769117 h 6407151"/>
              <a:gd name="connsiteX9117" fmla="*/ 1903914 w 11737976"/>
              <a:gd name="connsiteY9117" fmla="*/ 2776354 h 6407151"/>
              <a:gd name="connsiteX9118" fmla="*/ 1902594 w 11737976"/>
              <a:gd name="connsiteY9118" fmla="*/ 2780103 h 6407151"/>
              <a:gd name="connsiteX9119" fmla="*/ 1891377 w 11737976"/>
              <a:gd name="connsiteY9119" fmla="*/ 2780367 h 6407151"/>
              <a:gd name="connsiteX9120" fmla="*/ 1918424 w 11737976"/>
              <a:gd name="connsiteY9120" fmla="*/ 2798324 h 6407151"/>
              <a:gd name="connsiteX9121" fmla="*/ 1929640 w 11737976"/>
              <a:gd name="connsiteY9121" fmla="*/ 2798061 h 6407151"/>
              <a:gd name="connsiteX9122" fmla="*/ 1938215 w 11737976"/>
              <a:gd name="connsiteY9122" fmla="*/ 2805298 h 6407151"/>
              <a:gd name="connsiteX9123" fmla="*/ 1925677 w 11737976"/>
              <a:gd name="connsiteY9123" fmla="*/ 2809312 h 6407151"/>
              <a:gd name="connsiteX9124" fmla="*/ 1972516 w 11737976"/>
              <a:gd name="connsiteY9124" fmla="*/ 2834242 h 6407151"/>
              <a:gd name="connsiteX9125" fmla="*/ 2023317 w 11737976"/>
              <a:gd name="connsiteY9125" fmla="*/ 2847923 h 6407151"/>
              <a:gd name="connsiteX9126" fmla="*/ 2021997 w 11737976"/>
              <a:gd name="connsiteY9126" fmla="*/ 2851674 h 6407151"/>
              <a:gd name="connsiteX9127" fmla="*/ 2020675 w 11737976"/>
              <a:gd name="connsiteY9127" fmla="*/ 2855423 h 6407151"/>
              <a:gd name="connsiteX9128" fmla="*/ 2030573 w 11737976"/>
              <a:gd name="connsiteY9128" fmla="*/ 2858909 h 6407151"/>
              <a:gd name="connsiteX9129" fmla="*/ 2033214 w 11737976"/>
              <a:gd name="connsiteY9129" fmla="*/ 2851410 h 6407151"/>
              <a:gd name="connsiteX9130" fmla="*/ 2047072 w 11737976"/>
              <a:gd name="connsiteY9130" fmla="*/ 2843645 h 6407151"/>
              <a:gd name="connsiteX9131" fmla="*/ 2056968 w 11737976"/>
              <a:gd name="connsiteY9131" fmla="*/ 2847133 h 6407151"/>
              <a:gd name="connsiteX9132" fmla="*/ 2080722 w 11737976"/>
              <a:gd name="connsiteY9132" fmla="*/ 2842856 h 6407151"/>
              <a:gd name="connsiteX9133" fmla="*/ 2070829 w 11737976"/>
              <a:gd name="connsiteY9133" fmla="*/ 2839369 h 6407151"/>
              <a:gd name="connsiteX9134" fmla="*/ 2083365 w 11737976"/>
              <a:gd name="connsiteY9134" fmla="*/ 2835355 h 6407151"/>
              <a:gd name="connsiteX9135" fmla="*/ 2091941 w 11737976"/>
              <a:gd name="connsiteY9135" fmla="*/ 2842593 h 6407151"/>
              <a:gd name="connsiteX9136" fmla="*/ 2104480 w 11737976"/>
              <a:gd name="connsiteY9136" fmla="*/ 2838579 h 6407151"/>
              <a:gd name="connsiteX9137" fmla="*/ 2086006 w 11737976"/>
              <a:gd name="connsiteY9137" fmla="*/ 2827857 h 6407151"/>
              <a:gd name="connsiteX9138" fmla="*/ 2066214 w 11737976"/>
              <a:gd name="connsiteY9138" fmla="*/ 2820885 h 6407151"/>
              <a:gd name="connsiteX9139" fmla="*/ 2067537 w 11737976"/>
              <a:gd name="connsiteY9139" fmla="*/ 2817135 h 6407151"/>
              <a:gd name="connsiteX9140" fmla="*/ 2047746 w 11737976"/>
              <a:gd name="connsiteY9140" fmla="*/ 2810163 h 6407151"/>
              <a:gd name="connsiteX9141" fmla="*/ 2056320 w 11737976"/>
              <a:gd name="connsiteY9141" fmla="*/ 2817399 h 6407151"/>
              <a:gd name="connsiteX9142" fmla="*/ 2045103 w 11737976"/>
              <a:gd name="connsiteY9142" fmla="*/ 2817661 h 6407151"/>
              <a:gd name="connsiteX9143" fmla="*/ 2025310 w 11737976"/>
              <a:gd name="connsiteY9143" fmla="*/ 2810688 h 6407151"/>
              <a:gd name="connsiteX9144" fmla="*/ 2026631 w 11737976"/>
              <a:gd name="connsiteY9144" fmla="*/ 2806940 h 6407151"/>
              <a:gd name="connsiteX9145" fmla="*/ 1995622 w 11737976"/>
              <a:gd name="connsiteY9145" fmla="*/ 2800229 h 6407151"/>
              <a:gd name="connsiteX9146" fmla="*/ 1981764 w 11737976"/>
              <a:gd name="connsiteY9146" fmla="*/ 2807994 h 6407151"/>
              <a:gd name="connsiteX9147" fmla="*/ 1965934 w 11737976"/>
              <a:gd name="connsiteY9147" fmla="*/ 2789771 h 6407151"/>
              <a:gd name="connsiteX9148" fmla="*/ 1946141 w 11737976"/>
              <a:gd name="connsiteY9148" fmla="*/ 2782798 h 6407151"/>
              <a:gd name="connsiteX9149" fmla="*/ 1937566 w 11737976"/>
              <a:gd name="connsiteY9149" fmla="*/ 2775563 h 6407151"/>
              <a:gd name="connsiteX9150" fmla="*/ 1923708 w 11737976"/>
              <a:gd name="connsiteY9150" fmla="*/ 2783326 h 6407151"/>
              <a:gd name="connsiteX9151" fmla="*/ 1912491 w 11737976"/>
              <a:gd name="connsiteY9151" fmla="*/ 2783590 h 6407151"/>
              <a:gd name="connsiteX9152" fmla="*/ 1913811 w 11737976"/>
              <a:gd name="connsiteY9152" fmla="*/ 2779841 h 6407151"/>
              <a:gd name="connsiteX9153" fmla="*/ 1915133 w 11737976"/>
              <a:gd name="connsiteY9153" fmla="*/ 2776089 h 6407151"/>
              <a:gd name="connsiteX9154" fmla="*/ 1905236 w 11737976"/>
              <a:gd name="connsiteY9154" fmla="*/ 2772603 h 6407151"/>
              <a:gd name="connsiteX9155" fmla="*/ 1895341 w 11737976"/>
              <a:gd name="connsiteY9155" fmla="*/ 2769117 h 6407151"/>
              <a:gd name="connsiteX9156" fmla="*/ 1897983 w 11737976"/>
              <a:gd name="connsiteY9156" fmla="*/ 2761619 h 6407151"/>
              <a:gd name="connsiteX9157" fmla="*/ 1876868 w 11737976"/>
              <a:gd name="connsiteY9157" fmla="*/ 2758395 h 6407151"/>
              <a:gd name="connsiteX9158" fmla="*/ 1859718 w 11737976"/>
              <a:gd name="connsiteY9158" fmla="*/ 2743923 h 6407151"/>
              <a:gd name="connsiteX9159" fmla="*/ 1847180 w 11737976"/>
              <a:gd name="connsiteY9159" fmla="*/ 2747935 h 6407151"/>
              <a:gd name="connsiteX9160" fmla="*/ 1827389 w 11737976"/>
              <a:gd name="connsiteY9160" fmla="*/ 2740963 h 6407151"/>
              <a:gd name="connsiteX9161" fmla="*/ 2287672 w 11737976"/>
              <a:gd name="connsiteY9161" fmla="*/ 2736162 h 6407151"/>
              <a:gd name="connsiteX9162" fmla="*/ 2295545 w 11737976"/>
              <a:gd name="connsiteY9162" fmla="*/ 2741552 h 6407151"/>
              <a:gd name="connsiteX9163" fmla="*/ 2295366 w 11737976"/>
              <a:gd name="connsiteY9163" fmla="*/ 2743314 h 6407151"/>
              <a:gd name="connsiteX9164" fmla="*/ 2287084 w 11737976"/>
              <a:gd name="connsiteY9164" fmla="*/ 2737834 h 6407151"/>
              <a:gd name="connsiteX9165" fmla="*/ 2035487 w 11737976"/>
              <a:gd name="connsiteY9165" fmla="*/ 2734931 h 6407151"/>
              <a:gd name="connsiteX9166" fmla="*/ 2028922 w 11737976"/>
              <a:gd name="connsiteY9166" fmla="*/ 2736612 h 6407151"/>
              <a:gd name="connsiteX9167" fmla="*/ 2039549 w 11737976"/>
              <a:gd name="connsiteY9167" fmla="*/ 2740355 h 6407151"/>
              <a:gd name="connsiteX9168" fmla="*/ 2040979 w 11737976"/>
              <a:gd name="connsiteY9168" fmla="*/ 2736296 h 6407151"/>
              <a:gd name="connsiteX9169" fmla="*/ 2035487 w 11737976"/>
              <a:gd name="connsiteY9169" fmla="*/ 2734931 h 6407151"/>
              <a:gd name="connsiteX9170" fmla="*/ 1830411 w 11737976"/>
              <a:gd name="connsiteY9170" fmla="*/ 2726564 h 6407151"/>
              <a:gd name="connsiteX9171" fmla="*/ 1831817 w 11737976"/>
              <a:gd name="connsiteY9171" fmla="*/ 2731052 h 6407151"/>
              <a:gd name="connsiteX9172" fmla="*/ 1843873 w 11737976"/>
              <a:gd name="connsiteY9172" fmla="*/ 2730736 h 6407151"/>
              <a:gd name="connsiteX9173" fmla="*/ 1830411 w 11737976"/>
              <a:gd name="connsiteY9173" fmla="*/ 2726564 h 6407151"/>
              <a:gd name="connsiteX9174" fmla="*/ 1923080 w 11737976"/>
              <a:gd name="connsiteY9174" fmla="*/ 2720618 h 6407151"/>
              <a:gd name="connsiteX9175" fmla="*/ 1921651 w 11737976"/>
              <a:gd name="connsiteY9175" fmla="*/ 2724676 h 6407151"/>
              <a:gd name="connsiteX9176" fmla="*/ 1932277 w 11737976"/>
              <a:gd name="connsiteY9176" fmla="*/ 2728420 h 6407151"/>
              <a:gd name="connsiteX9177" fmla="*/ 1933708 w 11737976"/>
              <a:gd name="connsiteY9177" fmla="*/ 2724362 h 6407151"/>
              <a:gd name="connsiteX9178" fmla="*/ 1923080 w 11737976"/>
              <a:gd name="connsiteY9178" fmla="*/ 2720618 h 6407151"/>
              <a:gd name="connsiteX9179" fmla="*/ 1856197 w 11737976"/>
              <a:gd name="connsiteY9179" fmla="*/ 2718348 h 6407151"/>
              <a:gd name="connsiteX9180" fmla="*/ 1854767 w 11737976"/>
              <a:gd name="connsiteY9180" fmla="*/ 2722408 h 6407151"/>
              <a:gd name="connsiteX9181" fmla="*/ 1865393 w 11737976"/>
              <a:gd name="connsiteY9181" fmla="*/ 2726151 h 6407151"/>
              <a:gd name="connsiteX9182" fmla="*/ 1866823 w 11737976"/>
              <a:gd name="connsiteY9182" fmla="*/ 2722092 h 6407151"/>
              <a:gd name="connsiteX9183" fmla="*/ 1856197 w 11737976"/>
              <a:gd name="connsiteY9183" fmla="*/ 2718348 h 6407151"/>
              <a:gd name="connsiteX9184" fmla="*/ 1801372 w 11737976"/>
              <a:gd name="connsiteY9184" fmla="*/ 2715764 h 6407151"/>
              <a:gd name="connsiteX9185" fmla="*/ 1800061 w 11737976"/>
              <a:gd name="connsiteY9185" fmla="*/ 2719485 h 6407151"/>
              <a:gd name="connsiteX9186" fmla="*/ 1797439 w 11737976"/>
              <a:gd name="connsiteY9186" fmla="*/ 2726926 h 6407151"/>
              <a:gd name="connsiteX9187" fmla="*/ 1808063 w 11737976"/>
              <a:gd name="connsiteY9187" fmla="*/ 2730669 h 6407151"/>
              <a:gd name="connsiteX9188" fmla="*/ 1813546 w 11737976"/>
              <a:gd name="connsiteY9188" fmla="*/ 2728875 h 6407151"/>
              <a:gd name="connsiteX9189" fmla="*/ 1813177 w 11737976"/>
              <a:gd name="connsiteY9189" fmla="*/ 2724627 h 6407151"/>
              <a:gd name="connsiteX9190" fmla="*/ 1801372 w 11737976"/>
              <a:gd name="connsiteY9190" fmla="*/ 2715764 h 6407151"/>
              <a:gd name="connsiteX9191" fmla="*/ 7085847 w 11737976"/>
              <a:gd name="connsiteY9191" fmla="*/ 2714255 h 6407151"/>
              <a:gd name="connsiteX9192" fmla="*/ 7082839 w 11737976"/>
              <a:gd name="connsiteY9192" fmla="*/ 2719181 h 6407151"/>
              <a:gd name="connsiteX9193" fmla="*/ 7085198 w 11737976"/>
              <a:gd name="connsiteY9193" fmla="*/ 2721230 h 6407151"/>
              <a:gd name="connsiteX9194" fmla="*/ 7088206 w 11737976"/>
              <a:gd name="connsiteY9194" fmla="*/ 2716304 h 6407151"/>
              <a:gd name="connsiteX9195" fmla="*/ 7085847 w 11737976"/>
              <a:gd name="connsiteY9195" fmla="*/ 2714255 h 6407151"/>
              <a:gd name="connsiteX9196" fmla="*/ 2172889 w 11737976"/>
              <a:gd name="connsiteY9196" fmla="*/ 2712195 h 6407151"/>
              <a:gd name="connsiteX9197" fmla="*/ 2178802 w 11737976"/>
              <a:gd name="connsiteY9197" fmla="*/ 2727053 h 6407151"/>
              <a:gd name="connsiteX9198" fmla="*/ 2199971 w 11737976"/>
              <a:gd name="connsiteY9198" fmla="*/ 2730252 h 6407151"/>
              <a:gd name="connsiteX9199" fmla="*/ 2191388 w 11737976"/>
              <a:gd name="connsiteY9199" fmla="*/ 2722970 h 6407151"/>
              <a:gd name="connsiteX9200" fmla="*/ 2211222 w 11737976"/>
              <a:gd name="connsiteY9200" fmla="*/ 2729956 h 6407151"/>
              <a:gd name="connsiteX9201" fmla="*/ 2222474 w 11737976"/>
              <a:gd name="connsiteY9201" fmla="*/ 2729663 h 6407151"/>
              <a:gd name="connsiteX9202" fmla="*/ 2198682 w 11737976"/>
              <a:gd name="connsiteY9202" fmla="*/ 2718087 h 6407151"/>
              <a:gd name="connsiteX9203" fmla="*/ 2172889 w 11737976"/>
              <a:gd name="connsiteY9203" fmla="*/ 2712195 h 6407151"/>
              <a:gd name="connsiteX9204" fmla="*/ 2273159 w 11737976"/>
              <a:gd name="connsiteY9204" fmla="*/ 2710104 h 6407151"/>
              <a:gd name="connsiteX9205" fmla="*/ 2272206 w 11737976"/>
              <a:gd name="connsiteY9205" fmla="*/ 2712809 h 6407151"/>
              <a:gd name="connsiteX9206" fmla="*/ 2282832 w 11737976"/>
              <a:gd name="connsiteY9206" fmla="*/ 2716554 h 6407151"/>
              <a:gd name="connsiteX9207" fmla="*/ 2283785 w 11737976"/>
              <a:gd name="connsiteY9207" fmla="*/ 2713847 h 6407151"/>
              <a:gd name="connsiteX9208" fmla="*/ 2273159 w 11737976"/>
              <a:gd name="connsiteY9208" fmla="*/ 2710104 h 6407151"/>
              <a:gd name="connsiteX9209" fmla="*/ 1896390 w 11737976"/>
              <a:gd name="connsiteY9209" fmla="*/ 2709503 h 6407151"/>
              <a:gd name="connsiteX9210" fmla="*/ 1893317 w 11737976"/>
              <a:gd name="connsiteY9210" fmla="*/ 2714694 h 6407151"/>
              <a:gd name="connsiteX9211" fmla="*/ 1905277 w 11737976"/>
              <a:gd name="connsiteY9211" fmla="*/ 2716056 h 6407151"/>
              <a:gd name="connsiteX9212" fmla="*/ 1907577 w 11737976"/>
              <a:gd name="connsiteY9212" fmla="*/ 2713944 h 6407151"/>
              <a:gd name="connsiteX9213" fmla="*/ 1905032 w 11737976"/>
              <a:gd name="connsiteY9213" fmla="*/ 2709695 h 6407151"/>
              <a:gd name="connsiteX9214" fmla="*/ 1896390 w 11737976"/>
              <a:gd name="connsiteY9214" fmla="*/ 2709503 h 6407151"/>
              <a:gd name="connsiteX9215" fmla="*/ 7581474 w 11737976"/>
              <a:gd name="connsiteY9215" fmla="*/ 2705782 h 6407151"/>
              <a:gd name="connsiteX9216" fmla="*/ 7578018 w 11737976"/>
              <a:gd name="connsiteY9216" fmla="*/ 2709254 h 6407151"/>
              <a:gd name="connsiteX9217" fmla="*/ 7569315 w 11737976"/>
              <a:gd name="connsiteY9217" fmla="*/ 2714409 h 6407151"/>
              <a:gd name="connsiteX9218" fmla="*/ 7583322 w 11737976"/>
              <a:gd name="connsiteY9218" fmla="*/ 2704471 h 6407151"/>
              <a:gd name="connsiteX9219" fmla="*/ 7581474 w 11737976"/>
              <a:gd name="connsiteY9219" fmla="*/ 2705782 h 6407151"/>
              <a:gd name="connsiteX9220" fmla="*/ 7582702 w 11737976"/>
              <a:gd name="connsiteY9220" fmla="*/ 2704548 h 6407151"/>
              <a:gd name="connsiteX9221" fmla="*/ 7326393 w 11737976"/>
              <a:gd name="connsiteY9221" fmla="*/ 2702210 h 6407151"/>
              <a:gd name="connsiteX9222" fmla="*/ 7321338 w 11737976"/>
              <a:gd name="connsiteY9222" fmla="*/ 2702846 h 6407151"/>
              <a:gd name="connsiteX9223" fmla="*/ 7320211 w 11737976"/>
              <a:gd name="connsiteY9223" fmla="*/ 2717631 h 6407151"/>
              <a:gd name="connsiteX9224" fmla="*/ 7325268 w 11737976"/>
              <a:gd name="connsiteY9224" fmla="*/ 2716996 h 6407151"/>
              <a:gd name="connsiteX9225" fmla="*/ 7326393 w 11737976"/>
              <a:gd name="connsiteY9225" fmla="*/ 2702210 h 6407151"/>
              <a:gd name="connsiteX9226" fmla="*/ 1830723 w 11737976"/>
              <a:gd name="connsiteY9226" fmla="*/ 2700248 h 6407151"/>
              <a:gd name="connsiteX9227" fmla="*/ 1827864 w 11737976"/>
              <a:gd name="connsiteY9227" fmla="*/ 2708366 h 6407151"/>
              <a:gd name="connsiteX9228" fmla="*/ 1839919 w 11737976"/>
              <a:gd name="connsiteY9228" fmla="*/ 2708050 h 6407151"/>
              <a:gd name="connsiteX9229" fmla="*/ 1830723 w 11737976"/>
              <a:gd name="connsiteY9229" fmla="*/ 2700248 h 6407151"/>
              <a:gd name="connsiteX9230" fmla="*/ 7590401 w 11737976"/>
              <a:gd name="connsiteY9230" fmla="*/ 2699447 h 6407151"/>
              <a:gd name="connsiteX9231" fmla="*/ 7583976 w 11737976"/>
              <a:gd name="connsiteY9231" fmla="*/ 2704007 h 6407151"/>
              <a:gd name="connsiteX9232" fmla="*/ 7584037 w 11737976"/>
              <a:gd name="connsiteY9232" fmla="*/ 2703208 h 6407151"/>
              <a:gd name="connsiteX9233" fmla="*/ 7587016 w 11737976"/>
              <a:gd name="connsiteY9233" fmla="*/ 2700214 h 6407151"/>
              <a:gd name="connsiteX9234" fmla="*/ 2155487 w 11737976"/>
              <a:gd name="connsiteY9234" fmla="*/ 2697548 h 6407151"/>
              <a:gd name="connsiteX9235" fmla="*/ 2134057 w 11737976"/>
              <a:gd name="connsiteY9235" fmla="*/ 2698109 h 6407151"/>
              <a:gd name="connsiteX9236" fmla="*/ 2132785 w 11737976"/>
              <a:gd name="connsiteY9236" fmla="*/ 2701718 h 6407151"/>
              <a:gd name="connsiteX9237" fmla="*/ 2154287 w 11737976"/>
              <a:gd name="connsiteY9237" fmla="*/ 2704729 h 6407151"/>
              <a:gd name="connsiteX9238" fmla="*/ 2158047 w 11737976"/>
              <a:gd name="connsiteY9238" fmla="*/ 2702060 h 6407151"/>
              <a:gd name="connsiteX9239" fmla="*/ 2155487 w 11737976"/>
              <a:gd name="connsiteY9239" fmla="*/ 2697548 h 6407151"/>
              <a:gd name="connsiteX9240" fmla="*/ 7622979 w 11737976"/>
              <a:gd name="connsiteY9240" fmla="*/ 2696868 h 6407151"/>
              <a:gd name="connsiteX9241" fmla="*/ 7623231 w 11737976"/>
              <a:gd name="connsiteY9241" fmla="*/ 2698104 h 6407151"/>
              <a:gd name="connsiteX9242" fmla="*/ 7622628 w 11737976"/>
              <a:gd name="connsiteY9242" fmla="*/ 2697425 h 6407151"/>
              <a:gd name="connsiteX9243" fmla="*/ 1899990 w 11737976"/>
              <a:gd name="connsiteY9243" fmla="*/ 2695752 h 6407151"/>
              <a:gd name="connsiteX9244" fmla="*/ 1909186 w 11737976"/>
              <a:gd name="connsiteY9244" fmla="*/ 2703555 h 6407151"/>
              <a:gd name="connsiteX9245" fmla="*/ 1899990 w 11737976"/>
              <a:gd name="connsiteY9245" fmla="*/ 2695752 h 6407151"/>
              <a:gd name="connsiteX9246" fmla="*/ 7121378 w 11737976"/>
              <a:gd name="connsiteY9246" fmla="*/ 2695446 h 6407151"/>
              <a:gd name="connsiteX9247" fmla="*/ 7121457 w 11737976"/>
              <a:gd name="connsiteY9247" fmla="*/ 2702279 h 6407151"/>
              <a:gd name="connsiteX9248" fmla="*/ 7129767 w 11737976"/>
              <a:gd name="connsiteY9248" fmla="*/ 2695462 h 6407151"/>
              <a:gd name="connsiteX9249" fmla="*/ 7132645 w 11737976"/>
              <a:gd name="connsiteY9249" fmla="*/ 2700874 h 6407151"/>
              <a:gd name="connsiteX9250" fmla="*/ 7120405 w 11737976"/>
              <a:gd name="connsiteY9250" fmla="*/ 2716093 h 6407151"/>
              <a:gd name="connsiteX9251" fmla="*/ 7119353 w 11737976"/>
              <a:gd name="connsiteY9251" fmla="*/ 2729906 h 6407151"/>
              <a:gd name="connsiteX9252" fmla="*/ 7123898 w 11737976"/>
              <a:gd name="connsiteY9252" fmla="*/ 2743016 h 6407151"/>
              <a:gd name="connsiteX9253" fmla="*/ 7118302 w 11737976"/>
              <a:gd name="connsiteY9253" fmla="*/ 2743720 h 6407151"/>
              <a:gd name="connsiteX9254" fmla="*/ 7112707 w 11737976"/>
              <a:gd name="connsiteY9254" fmla="*/ 2744423 h 6407151"/>
              <a:gd name="connsiteX9255" fmla="*/ 7107115 w 11737976"/>
              <a:gd name="connsiteY9255" fmla="*/ 2745124 h 6407151"/>
              <a:gd name="connsiteX9256" fmla="*/ 7102572 w 11737976"/>
              <a:gd name="connsiteY9256" fmla="*/ 2732015 h 6407151"/>
              <a:gd name="connsiteX9257" fmla="*/ 7096978 w 11737976"/>
              <a:gd name="connsiteY9257" fmla="*/ 2732718 h 6407151"/>
              <a:gd name="connsiteX9258" fmla="*/ 7101520 w 11737976"/>
              <a:gd name="connsiteY9258" fmla="*/ 2745828 h 6407151"/>
              <a:gd name="connsiteX9259" fmla="*/ 7107115 w 11737976"/>
              <a:gd name="connsiteY9259" fmla="*/ 2745124 h 6407151"/>
              <a:gd name="connsiteX9260" fmla="*/ 7106063 w 11737976"/>
              <a:gd name="connsiteY9260" fmla="*/ 2758941 h 6407151"/>
              <a:gd name="connsiteX9261" fmla="*/ 7088228 w 11737976"/>
              <a:gd name="connsiteY9261" fmla="*/ 2774863 h 6407151"/>
              <a:gd name="connsiteX9262" fmla="*/ 7085789 w 11737976"/>
              <a:gd name="connsiteY9262" fmla="*/ 2734123 h 6407151"/>
              <a:gd name="connsiteX9263" fmla="*/ 7061311 w 11737976"/>
              <a:gd name="connsiteY9263" fmla="*/ 2764565 h 6407151"/>
              <a:gd name="connsiteX9264" fmla="*/ 7062361 w 11737976"/>
              <a:gd name="connsiteY9264" fmla="*/ 2750749 h 6407151"/>
              <a:gd name="connsiteX9265" fmla="*/ 7062367 w 11737976"/>
              <a:gd name="connsiteY9265" fmla="*/ 2750687 h 6407151"/>
              <a:gd name="connsiteX9266" fmla="*/ 7068906 w 11737976"/>
              <a:gd name="connsiteY9266" fmla="*/ 2741348 h 6407151"/>
              <a:gd name="connsiteX9267" fmla="*/ 7064343 w 11737976"/>
              <a:gd name="connsiteY9267" fmla="*/ 2735886 h 6407151"/>
              <a:gd name="connsiteX9268" fmla="*/ 7070233 w 11737976"/>
              <a:gd name="connsiteY9268" fmla="*/ 2729238 h 6407151"/>
              <a:gd name="connsiteX9269" fmla="*/ 7081247 w 11737976"/>
              <a:gd name="connsiteY9269" fmla="*/ 2721014 h 6407151"/>
              <a:gd name="connsiteX9270" fmla="*/ 7082298 w 11737976"/>
              <a:gd name="connsiteY9270" fmla="*/ 2707201 h 6407151"/>
              <a:gd name="connsiteX9271" fmla="*/ 7089945 w 11737976"/>
              <a:gd name="connsiteY9271" fmla="*/ 2705084 h 6407151"/>
              <a:gd name="connsiteX9272" fmla="*/ 7096761 w 11737976"/>
              <a:gd name="connsiteY9272" fmla="*/ 2703669 h 6407151"/>
              <a:gd name="connsiteX9273" fmla="*/ 7105268 w 11737976"/>
              <a:gd name="connsiteY9273" fmla="*/ 2699046 h 6407151"/>
              <a:gd name="connsiteX9274" fmla="*/ 7104906 w 11737976"/>
              <a:gd name="connsiteY9274" fmla="*/ 2703808 h 6407151"/>
              <a:gd name="connsiteX9275" fmla="*/ 7104765 w 11737976"/>
              <a:gd name="connsiteY9275" fmla="*/ 2705656 h 6407151"/>
              <a:gd name="connsiteX9276" fmla="*/ 7108810 w 11737976"/>
              <a:gd name="connsiteY9276" fmla="*/ 2705148 h 6407151"/>
              <a:gd name="connsiteX9277" fmla="*/ 7109373 w 11737976"/>
              <a:gd name="connsiteY9277" fmla="*/ 2697755 h 6407151"/>
              <a:gd name="connsiteX9278" fmla="*/ 7109433 w 11737976"/>
              <a:gd name="connsiteY9278" fmla="*/ 2696946 h 6407151"/>
              <a:gd name="connsiteX9279" fmla="*/ 7114637 w 11737976"/>
              <a:gd name="connsiteY9279" fmla="*/ 2696292 h 6407151"/>
              <a:gd name="connsiteX9280" fmla="*/ 1754987 w 11737976"/>
              <a:gd name="connsiteY9280" fmla="*/ 2694861 h 6407151"/>
              <a:gd name="connsiteX9281" fmla="*/ 1763841 w 11737976"/>
              <a:gd name="connsiteY9281" fmla="*/ 2697979 h 6407151"/>
              <a:gd name="connsiteX9282" fmla="*/ 1754987 w 11737976"/>
              <a:gd name="connsiteY9282" fmla="*/ 2694861 h 6407151"/>
              <a:gd name="connsiteX9283" fmla="*/ 2239759 w 11737976"/>
              <a:gd name="connsiteY9283" fmla="*/ 2692363 h 6407151"/>
              <a:gd name="connsiteX9284" fmla="*/ 2245414 w 11737976"/>
              <a:gd name="connsiteY9284" fmla="*/ 2700330 h 6407151"/>
              <a:gd name="connsiteX9285" fmla="*/ 2256811 w 11737976"/>
              <a:gd name="connsiteY9285" fmla="*/ 2700000 h 6407151"/>
              <a:gd name="connsiteX9286" fmla="*/ 2248137 w 11737976"/>
              <a:gd name="connsiteY9286" fmla="*/ 2692599 h 6407151"/>
              <a:gd name="connsiteX9287" fmla="*/ 2239759 w 11737976"/>
              <a:gd name="connsiteY9287" fmla="*/ 2692363 h 6407151"/>
              <a:gd name="connsiteX9288" fmla="*/ 7037372 w 11737976"/>
              <a:gd name="connsiteY9288" fmla="*/ 2692320 h 6407151"/>
              <a:gd name="connsiteX9289" fmla="*/ 7037545 w 11737976"/>
              <a:gd name="connsiteY9289" fmla="*/ 2699138 h 6407151"/>
              <a:gd name="connsiteX9290" fmla="*/ 7037546 w 11737976"/>
              <a:gd name="connsiteY9290" fmla="*/ 2699140 h 6407151"/>
              <a:gd name="connsiteX9291" fmla="*/ 7036845 w 11737976"/>
              <a:gd name="connsiteY9291" fmla="*/ 2699227 h 6407151"/>
              <a:gd name="connsiteX9292" fmla="*/ 7037240 w 11737976"/>
              <a:gd name="connsiteY9292" fmla="*/ 2694047 h 6407151"/>
              <a:gd name="connsiteX9293" fmla="*/ 7037372 w 11737976"/>
              <a:gd name="connsiteY9293" fmla="*/ 2692320 h 6407151"/>
              <a:gd name="connsiteX9294" fmla="*/ 2072715 w 11737976"/>
              <a:gd name="connsiteY9294" fmla="*/ 2686228 h 6407151"/>
              <a:gd name="connsiteX9295" fmla="*/ 2056626 w 11737976"/>
              <a:gd name="connsiteY9295" fmla="*/ 2691872 h 6407151"/>
              <a:gd name="connsiteX9296" fmla="*/ 2075346 w 11737976"/>
              <a:gd name="connsiteY9296" fmla="*/ 2702776 h 6407151"/>
              <a:gd name="connsiteX9297" fmla="*/ 2105451 w 11737976"/>
              <a:gd name="connsiteY9297" fmla="*/ 2713382 h 6407151"/>
              <a:gd name="connsiteX9298" fmla="*/ 2119538 w 11737976"/>
              <a:gd name="connsiteY9298" fmla="*/ 2705415 h 6407151"/>
              <a:gd name="connsiteX9299" fmla="*/ 2103520 w 11737976"/>
              <a:gd name="connsiteY9299" fmla="*/ 2686846 h 6407151"/>
              <a:gd name="connsiteX9300" fmla="*/ 2100820 w 11737976"/>
              <a:gd name="connsiteY9300" fmla="*/ 2694512 h 6407151"/>
              <a:gd name="connsiteX9301" fmla="*/ 2072715 w 11737976"/>
              <a:gd name="connsiteY9301" fmla="*/ 2686228 h 6407151"/>
              <a:gd name="connsiteX9302" fmla="*/ 2158240 w 11737976"/>
              <a:gd name="connsiteY9302" fmla="*/ 2685970 h 6407151"/>
              <a:gd name="connsiteX9303" fmla="*/ 2175558 w 11737976"/>
              <a:gd name="connsiteY9303" fmla="*/ 2704618 h 6407151"/>
              <a:gd name="connsiteX9304" fmla="*/ 2186640 w 11737976"/>
              <a:gd name="connsiteY9304" fmla="*/ 2698588 h 6407151"/>
              <a:gd name="connsiteX9305" fmla="*/ 2180801 w 11737976"/>
              <a:gd name="connsiteY9305" fmla="*/ 2689735 h 6407151"/>
              <a:gd name="connsiteX9306" fmla="*/ 2158240 w 11737976"/>
              <a:gd name="connsiteY9306" fmla="*/ 2685970 h 6407151"/>
              <a:gd name="connsiteX9307" fmla="*/ 1714631 w 11737976"/>
              <a:gd name="connsiteY9307" fmla="*/ 2683686 h 6407151"/>
              <a:gd name="connsiteX9308" fmla="*/ 1710442 w 11737976"/>
              <a:gd name="connsiteY9308" fmla="*/ 2691336 h 6407151"/>
              <a:gd name="connsiteX9309" fmla="*/ 1724678 w 11737976"/>
              <a:gd name="connsiteY9309" fmla="*/ 2693308 h 6407151"/>
              <a:gd name="connsiteX9310" fmla="*/ 1727531 w 11737976"/>
              <a:gd name="connsiteY9310" fmla="*/ 2690511 h 6407151"/>
              <a:gd name="connsiteX9311" fmla="*/ 1724880 w 11737976"/>
              <a:gd name="connsiteY9311" fmla="*/ 2684255 h 6407151"/>
              <a:gd name="connsiteX9312" fmla="*/ 1714631 w 11737976"/>
              <a:gd name="connsiteY9312" fmla="*/ 2683686 h 6407151"/>
              <a:gd name="connsiteX9313" fmla="*/ 1826491 w 11737976"/>
              <a:gd name="connsiteY9313" fmla="*/ 2682598 h 6407151"/>
              <a:gd name="connsiteX9314" fmla="*/ 1823912 w 11737976"/>
              <a:gd name="connsiteY9314" fmla="*/ 2685681 h 6407151"/>
              <a:gd name="connsiteX9315" fmla="*/ 1834537 w 11737976"/>
              <a:gd name="connsiteY9315" fmla="*/ 2689425 h 6407151"/>
              <a:gd name="connsiteX9316" fmla="*/ 1835968 w 11737976"/>
              <a:gd name="connsiteY9316" fmla="*/ 2685366 h 6407151"/>
              <a:gd name="connsiteX9317" fmla="*/ 1826491 w 11737976"/>
              <a:gd name="connsiteY9317" fmla="*/ 2682598 h 6407151"/>
              <a:gd name="connsiteX9318" fmla="*/ 7732593 w 11737976"/>
              <a:gd name="connsiteY9318" fmla="*/ 2680211 h 6407151"/>
              <a:gd name="connsiteX9319" fmla="*/ 7737135 w 11737976"/>
              <a:gd name="connsiteY9319" fmla="*/ 2693321 h 6407151"/>
              <a:gd name="connsiteX9320" fmla="*/ 7731543 w 11737976"/>
              <a:gd name="connsiteY9320" fmla="*/ 2694023 h 6407151"/>
              <a:gd name="connsiteX9321" fmla="*/ 7732593 w 11737976"/>
              <a:gd name="connsiteY9321" fmla="*/ 2680211 h 6407151"/>
              <a:gd name="connsiteX9322" fmla="*/ 2257705 w 11737976"/>
              <a:gd name="connsiteY9322" fmla="*/ 2679185 h 6407151"/>
              <a:gd name="connsiteX9323" fmla="*/ 2256619 w 11737976"/>
              <a:gd name="connsiteY9323" fmla="*/ 2682266 h 6407151"/>
              <a:gd name="connsiteX9324" fmla="*/ 2268331 w 11737976"/>
              <a:gd name="connsiteY9324" fmla="*/ 2682928 h 6407151"/>
              <a:gd name="connsiteX9325" fmla="*/ 2257705 w 11737976"/>
              <a:gd name="connsiteY9325" fmla="*/ 2679185 h 6407151"/>
              <a:gd name="connsiteX9326" fmla="*/ 7191974 w 11737976"/>
              <a:gd name="connsiteY9326" fmla="*/ 2678997 h 6407151"/>
              <a:gd name="connsiteX9327" fmla="*/ 7195230 w 11737976"/>
              <a:gd name="connsiteY9327" fmla="*/ 2679325 h 6407151"/>
              <a:gd name="connsiteX9328" fmla="*/ 7192039 w 11737976"/>
              <a:gd name="connsiteY9328" fmla="*/ 2684857 h 6407151"/>
              <a:gd name="connsiteX9329" fmla="*/ 7190860 w 11737976"/>
              <a:gd name="connsiteY9329" fmla="*/ 2682490 h 6407151"/>
              <a:gd name="connsiteX9330" fmla="*/ 1894606 w 11737976"/>
              <a:gd name="connsiteY9330" fmla="*/ 2677126 h 6407151"/>
              <a:gd name="connsiteX9331" fmla="*/ 1893176 w 11737976"/>
              <a:gd name="connsiteY9331" fmla="*/ 2681186 h 6407151"/>
              <a:gd name="connsiteX9332" fmla="*/ 1903803 w 11737976"/>
              <a:gd name="connsiteY9332" fmla="*/ 2684930 h 6407151"/>
              <a:gd name="connsiteX9333" fmla="*/ 1905233 w 11737976"/>
              <a:gd name="connsiteY9333" fmla="*/ 2680869 h 6407151"/>
              <a:gd name="connsiteX9334" fmla="*/ 1894606 w 11737976"/>
              <a:gd name="connsiteY9334" fmla="*/ 2677126 h 6407151"/>
              <a:gd name="connsiteX9335" fmla="*/ 7196342 w 11737976"/>
              <a:gd name="connsiteY9335" fmla="*/ 2676005 h 6407151"/>
              <a:gd name="connsiteX9336" fmla="*/ 7198373 w 11737976"/>
              <a:gd name="connsiteY9336" fmla="*/ 2678930 h 6407151"/>
              <a:gd name="connsiteX9337" fmla="*/ 7198503 w 11737976"/>
              <a:gd name="connsiteY9337" fmla="*/ 2684040 h 6407151"/>
              <a:gd name="connsiteX9338" fmla="*/ 7195230 w 11737976"/>
              <a:gd name="connsiteY9338" fmla="*/ 2679325 h 6407151"/>
              <a:gd name="connsiteX9339" fmla="*/ 1904722 w 11737976"/>
              <a:gd name="connsiteY9339" fmla="*/ 2673845 h 6407151"/>
              <a:gd name="connsiteX9340" fmla="*/ 1906663 w 11737976"/>
              <a:gd name="connsiteY9340" fmla="*/ 2676811 h 6407151"/>
              <a:gd name="connsiteX9341" fmla="*/ 1918719 w 11737976"/>
              <a:gd name="connsiteY9341" fmla="*/ 2676495 h 6407151"/>
              <a:gd name="connsiteX9342" fmla="*/ 1904722 w 11737976"/>
              <a:gd name="connsiteY9342" fmla="*/ 2673845 h 6407151"/>
              <a:gd name="connsiteX9343" fmla="*/ 7186566 w 11737976"/>
              <a:gd name="connsiteY9343" fmla="*/ 2673573 h 6407151"/>
              <a:gd name="connsiteX9344" fmla="*/ 7187670 w 11737976"/>
              <a:gd name="connsiteY9344" fmla="*/ 2678565 h 6407151"/>
              <a:gd name="connsiteX9345" fmla="*/ 7187715 w 11737976"/>
              <a:gd name="connsiteY9345" fmla="*/ 2678570 h 6407151"/>
              <a:gd name="connsiteX9346" fmla="*/ 7187485 w 11737976"/>
              <a:gd name="connsiteY9346" fmla="*/ 2680299 h 6407151"/>
              <a:gd name="connsiteX9347" fmla="*/ 7184043 w 11737976"/>
              <a:gd name="connsiteY9347" fmla="*/ 2680732 h 6407151"/>
              <a:gd name="connsiteX9348" fmla="*/ 7184175 w 11737976"/>
              <a:gd name="connsiteY9348" fmla="*/ 2679006 h 6407151"/>
              <a:gd name="connsiteX9349" fmla="*/ 7184567 w 11737976"/>
              <a:gd name="connsiteY9349" fmla="*/ 2673824 h 6407151"/>
              <a:gd name="connsiteX9350" fmla="*/ 7356406 w 11737976"/>
              <a:gd name="connsiteY9350" fmla="*/ 2672756 h 6407151"/>
              <a:gd name="connsiteX9351" fmla="*/ 7349760 w 11737976"/>
              <a:gd name="connsiteY9351" fmla="*/ 2687272 h 6407151"/>
              <a:gd name="connsiteX9352" fmla="*/ 7377730 w 11737976"/>
              <a:gd name="connsiteY9352" fmla="*/ 2683757 h 6407151"/>
              <a:gd name="connsiteX9353" fmla="*/ 7376679 w 11737976"/>
              <a:gd name="connsiteY9353" fmla="*/ 2697570 h 6407151"/>
              <a:gd name="connsiteX9354" fmla="*/ 7365491 w 11737976"/>
              <a:gd name="connsiteY9354" fmla="*/ 2698976 h 6407151"/>
              <a:gd name="connsiteX9355" fmla="*/ 7364440 w 11737976"/>
              <a:gd name="connsiteY9355" fmla="*/ 2712790 h 6407151"/>
              <a:gd name="connsiteX9356" fmla="*/ 7375628 w 11737976"/>
              <a:gd name="connsiteY9356" fmla="*/ 2711382 h 6407151"/>
              <a:gd name="connsiteX9357" fmla="*/ 7374577 w 11737976"/>
              <a:gd name="connsiteY9357" fmla="*/ 2725200 h 6407151"/>
              <a:gd name="connsiteX9358" fmla="*/ 7373525 w 11737976"/>
              <a:gd name="connsiteY9358" fmla="*/ 2739012 h 6407151"/>
              <a:gd name="connsiteX9359" fmla="*/ 7362336 w 11737976"/>
              <a:gd name="connsiteY9359" fmla="*/ 2740418 h 6407151"/>
              <a:gd name="connsiteX9360" fmla="*/ 7363388 w 11737976"/>
              <a:gd name="connsiteY9360" fmla="*/ 2726605 h 6407151"/>
              <a:gd name="connsiteX9361" fmla="*/ 7357793 w 11737976"/>
              <a:gd name="connsiteY9361" fmla="*/ 2727309 h 6407151"/>
              <a:gd name="connsiteX9362" fmla="*/ 7354042 w 11737976"/>
              <a:gd name="connsiteY9362" fmla="*/ 2722008 h 6407151"/>
              <a:gd name="connsiteX9363" fmla="*/ 7341012 w 11737976"/>
              <a:gd name="connsiteY9363" fmla="*/ 2729417 h 6407151"/>
              <a:gd name="connsiteX9364" fmla="*/ 7328771 w 11737976"/>
              <a:gd name="connsiteY9364" fmla="*/ 2744637 h 6407151"/>
              <a:gd name="connsiteX9365" fmla="*/ 7318636 w 11737976"/>
              <a:gd name="connsiteY9365" fmla="*/ 2732229 h 6407151"/>
              <a:gd name="connsiteX9366" fmla="*/ 7306395 w 11737976"/>
              <a:gd name="connsiteY9366" fmla="*/ 2747448 h 6407151"/>
              <a:gd name="connsiteX9367" fmla="*/ 7296261 w 11737976"/>
              <a:gd name="connsiteY9367" fmla="*/ 2735040 h 6407151"/>
              <a:gd name="connsiteX9368" fmla="*/ 7301461 w 11737976"/>
              <a:gd name="connsiteY9368" fmla="*/ 2726518 h 6407151"/>
              <a:gd name="connsiteX9369" fmla="*/ 7304415 w 11737976"/>
              <a:gd name="connsiteY9369" fmla="*/ 2730649 h 6407151"/>
              <a:gd name="connsiteX9370" fmla="*/ 7307248 w 11737976"/>
              <a:gd name="connsiteY9370" fmla="*/ 2728387 h 6407151"/>
              <a:gd name="connsiteX9371" fmla="*/ 7307156 w 11737976"/>
              <a:gd name="connsiteY9371" fmla="*/ 2713146 h 6407151"/>
              <a:gd name="connsiteX9372" fmla="*/ 7306218 w 11737976"/>
              <a:gd name="connsiteY9372" fmla="*/ 2725467 h 6407151"/>
              <a:gd name="connsiteX9373" fmla="*/ 7301760 w 11737976"/>
              <a:gd name="connsiteY9373" fmla="*/ 2726026 h 6407151"/>
              <a:gd name="connsiteX9374" fmla="*/ 7304171 w 11737976"/>
              <a:gd name="connsiteY9374" fmla="*/ 2722072 h 6407151"/>
              <a:gd name="connsiteX9375" fmla="*/ 7302905 w 11737976"/>
              <a:gd name="connsiteY9375" fmla="*/ 2720521 h 6407151"/>
              <a:gd name="connsiteX9376" fmla="*/ 7303956 w 11737976"/>
              <a:gd name="connsiteY9376" fmla="*/ 2706709 h 6407151"/>
              <a:gd name="connsiteX9377" fmla="*/ 7292769 w 11737976"/>
              <a:gd name="connsiteY9377" fmla="*/ 2708114 h 6407151"/>
              <a:gd name="connsiteX9378" fmla="*/ 7288225 w 11737976"/>
              <a:gd name="connsiteY9378" fmla="*/ 2695005 h 6407151"/>
              <a:gd name="connsiteX9379" fmla="*/ 7293819 w 11737976"/>
              <a:gd name="connsiteY9379" fmla="*/ 2694301 h 6407151"/>
              <a:gd name="connsiteX9380" fmla="*/ 7299415 w 11737976"/>
              <a:gd name="connsiteY9380" fmla="*/ 2693598 h 6407151"/>
              <a:gd name="connsiteX9381" fmla="*/ 7306060 w 11737976"/>
              <a:gd name="connsiteY9381" fmla="*/ 2679082 h 6407151"/>
              <a:gd name="connsiteX9382" fmla="*/ 7321791 w 11737976"/>
              <a:gd name="connsiteY9382" fmla="*/ 2690786 h 6407151"/>
              <a:gd name="connsiteX9383" fmla="*/ 7327384 w 11737976"/>
              <a:gd name="connsiteY9383" fmla="*/ 2690084 h 6407151"/>
              <a:gd name="connsiteX9384" fmla="*/ 7334030 w 11737976"/>
              <a:gd name="connsiteY9384" fmla="*/ 2675568 h 6407151"/>
              <a:gd name="connsiteX9385" fmla="*/ 7339624 w 11737976"/>
              <a:gd name="connsiteY9385" fmla="*/ 2674864 h 6407151"/>
              <a:gd name="connsiteX9386" fmla="*/ 7345218 w 11737976"/>
              <a:gd name="connsiteY9386" fmla="*/ 2674162 h 6407151"/>
              <a:gd name="connsiteX9387" fmla="*/ 7347619 w 11737976"/>
              <a:gd name="connsiteY9387" fmla="*/ 2678990 h 6407151"/>
              <a:gd name="connsiteX9388" fmla="*/ 7350811 w 11737976"/>
              <a:gd name="connsiteY9388" fmla="*/ 2673459 h 6407151"/>
              <a:gd name="connsiteX9389" fmla="*/ 7356406 w 11737976"/>
              <a:gd name="connsiteY9389" fmla="*/ 2672756 h 6407151"/>
              <a:gd name="connsiteX9390" fmla="*/ 1797008 w 11737976"/>
              <a:gd name="connsiteY9390" fmla="*/ 2671640 h 6407151"/>
              <a:gd name="connsiteX9391" fmla="*/ 1795697 w 11737976"/>
              <a:gd name="connsiteY9391" fmla="*/ 2675361 h 6407151"/>
              <a:gd name="connsiteX9392" fmla="*/ 1805140 w 11737976"/>
              <a:gd name="connsiteY9392" fmla="*/ 2678687 h 6407151"/>
              <a:gd name="connsiteX9393" fmla="*/ 1803829 w 11737976"/>
              <a:gd name="connsiteY9393" fmla="*/ 2682408 h 6407151"/>
              <a:gd name="connsiteX9394" fmla="*/ 1810653 w 11737976"/>
              <a:gd name="connsiteY9394" fmla="*/ 2693177 h 6407151"/>
              <a:gd name="connsiteX9395" fmla="*/ 1821410 w 11737976"/>
              <a:gd name="connsiteY9395" fmla="*/ 2692784 h 6407151"/>
              <a:gd name="connsiteX9396" fmla="*/ 1813274 w 11737976"/>
              <a:gd name="connsiteY9396" fmla="*/ 2685735 h 6407151"/>
              <a:gd name="connsiteX9397" fmla="*/ 1806452 w 11737976"/>
              <a:gd name="connsiteY9397" fmla="*/ 2674967 h 6407151"/>
              <a:gd name="connsiteX9398" fmla="*/ 1797008 w 11737976"/>
              <a:gd name="connsiteY9398" fmla="*/ 2671640 h 6407151"/>
              <a:gd name="connsiteX9399" fmla="*/ 7688337 w 11737976"/>
              <a:gd name="connsiteY9399" fmla="*/ 2671369 h 6407151"/>
              <a:gd name="connsiteX9400" fmla="*/ 7682268 w 11737976"/>
              <a:gd name="connsiteY9400" fmla="*/ 2672131 h 6407151"/>
              <a:gd name="connsiteX9401" fmla="*/ 7681143 w 11737976"/>
              <a:gd name="connsiteY9401" fmla="*/ 2686916 h 6407151"/>
              <a:gd name="connsiteX9402" fmla="*/ 7688337 w 11737976"/>
              <a:gd name="connsiteY9402" fmla="*/ 2671369 h 6407151"/>
              <a:gd name="connsiteX9403" fmla="*/ 7670224 w 11737976"/>
              <a:gd name="connsiteY9403" fmla="*/ 2667520 h 6407151"/>
              <a:gd name="connsiteX9404" fmla="*/ 7664831 w 11737976"/>
              <a:gd name="connsiteY9404" fmla="*/ 2668198 h 6407151"/>
              <a:gd name="connsiteX9405" fmla="*/ 7659437 w 11737976"/>
              <a:gd name="connsiteY9405" fmla="*/ 2668875 h 6407151"/>
              <a:gd name="connsiteX9406" fmla="*/ 7658498 w 11737976"/>
              <a:gd name="connsiteY9406" fmla="*/ 2681195 h 6407151"/>
              <a:gd name="connsiteX9407" fmla="*/ 7662955 w 11737976"/>
              <a:gd name="connsiteY9407" fmla="*/ 2692837 h 6407151"/>
              <a:gd name="connsiteX9408" fmla="*/ 7669286 w 11737976"/>
              <a:gd name="connsiteY9408" fmla="*/ 2679840 h 6407151"/>
              <a:gd name="connsiteX9409" fmla="*/ 7663893 w 11737976"/>
              <a:gd name="connsiteY9409" fmla="*/ 2680517 h 6407151"/>
              <a:gd name="connsiteX9410" fmla="*/ 7658498 w 11737976"/>
              <a:gd name="connsiteY9410" fmla="*/ 2681195 h 6407151"/>
              <a:gd name="connsiteX9411" fmla="*/ 7670224 w 11737976"/>
              <a:gd name="connsiteY9411" fmla="*/ 2667520 h 6407151"/>
              <a:gd name="connsiteX9412" fmla="*/ 1910696 w 11737976"/>
              <a:gd name="connsiteY9412" fmla="*/ 2665363 h 6407151"/>
              <a:gd name="connsiteX9413" fmla="*/ 1909377 w 11737976"/>
              <a:gd name="connsiteY9413" fmla="*/ 2669108 h 6407151"/>
              <a:gd name="connsiteX9414" fmla="*/ 1919255 w 11737976"/>
              <a:gd name="connsiteY9414" fmla="*/ 2672588 h 6407151"/>
              <a:gd name="connsiteX9415" fmla="*/ 1927813 w 11737976"/>
              <a:gd name="connsiteY9415" fmla="*/ 2679816 h 6407151"/>
              <a:gd name="connsiteX9416" fmla="*/ 1926493 w 11737976"/>
              <a:gd name="connsiteY9416" fmla="*/ 2683562 h 6407151"/>
              <a:gd name="connsiteX9417" fmla="*/ 1925174 w 11737976"/>
              <a:gd name="connsiteY9417" fmla="*/ 2687310 h 6407151"/>
              <a:gd name="connsiteX9418" fmla="*/ 1923854 w 11737976"/>
              <a:gd name="connsiteY9418" fmla="*/ 2691055 h 6407151"/>
              <a:gd name="connsiteX9419" fmla="*/ 1935055 w 11737976"/>
              <a:gd name="connsiteY9419" fmla="*/ 2690791 h 6407151"/>
              <a:gd name="connsiteX9420" fmla="*/ 1936375 w 11737976"/>
              <a:gd name="connsiteY9420" fmla="*/ 2687044 h 6407151"/>
              <a:gd name="connsiteX9421" fmla="*/ 1937695 w 11737976"/>
              <a:gd name="connsiteY9421" fmla="*/ 2683296 h 6407151"/>
              <a:gd name="connsiteX9422" fmla="*/ 1929775 w 11737976"/>
              <a:gd name="connsiteY9422" fmla="*/ 2705777 h 6407151"/>
              <a:gd name="connsiteX9423" fmla="*/ 1946216 w 11737976"/>
              <a:gd name="connsiteY9423" fmla="*/ 2753687 h 6407151"/>
              <a:gd name="connsiteX9424" fmla="*/ 1919856 w 11737976"/>
              <a:gd name="connsiteY9424" fmla="*/ 2765460 h 6407151"/>
              <a:gd name="connsiteX9425" fmla="*/ 1949494 w 11737976"/>
              <a:gd name="connsiteY9425" fmla="*/ 2775900 h 6407151"/>
              <a:gd name="connsiteX9426" fmla="*/ 1944895 w 11737976"/>
              <a:gd name="connsiteY9426" fmla="*/ 2757433 h 6407151"/>
              <a:gd name="connsiteX9427" fmla="*/ 1946216 w 11737976"/>
              <a:gd name="connsiteY9427" fmla="*/ 2753687 h 6407151"/>
              <a:gd name="connsiteX9428" fmla="*/ 1950175 w 11737976"/>
              <a:gd name="connsiteY9428" fmla="*/ 2742447 h 6407151"/>
              <a:gd name="connsiteX9429" fmla="*/ 1960053 w 11737976"/>
              <a:gd name="connsiteY9429" fmla="*/ 2745927 h 6407151"/>
              <a:gd name="connsiteX9430" fmla="*/ 1964654 w 11737976"/>
              <a:gd name="connsiteY9430" fmla="*/ 2764392 h 6407151"/>
              <a:gd name="connsiteX9431" fmla="*/ 1974535 w 11737976"/>
              <a:gd name="connsiteY9431" fmla="*/ 2767875 h 6407151"/>
              <a:gd name="connsiteX9432" fmla="*/ 1984413 w 11737976"/>
              <a:gd name="connsiteY9432" fmla="*/ 2771354 h 6407151"/>
              <a:gd name="connsiteX9433" fmla="*/ 2019972 w 11737976"/>
              <a:gd name="connsiteY9433" fmla="*/ 2796517 h 6407151"/>
              <a:gd name="connsiteX9434" fmla="*/ 2023931 w 11737976"/>
              <a:gd name="connsiteY9434" fmla="*/ 2785276 h 6407151"/>
              <a:gd name="connsiteX9435" fmla="*/ 2033812 w 11737976"/>
              <a:gd name="connsiteY9435" fmla="*/ 2788757 h 6407151"/>
              <a:gd name="connsiteX9436" fmla="*/ 2035131 w 11737976"/>
              <a:gd name="connsiteY9436" fmla="*/ 2785011 h 6407151"/>
              <a:gd name="connsiteX9437" fmla="*/ 2066089 w 11737976"/>
              <a:gd name="connsiteY9437" fmla="*/ 2791704 h 6407151"/>
              <a:gd name="connsiteX9438" fmla="*/ 2064769 w 11737976"/>
              <a:gd name="connsiteY9438" fmla="*/ 2795451 h 6407151"/>
              <a:gd name="connsiteX9439" fmla="*/ 2074651 w 11737976"/>
              <a:gd name="connsiteY9439" fmla="*/ 2798933 h 6407151"/>
              <a:gd name="connsiteX9440" fmla="*/ 2075970 w 11737976"/>
              <a:gd name="connsiteY9440" fmla="*/ 2795185 h 6407151"/>
              <a:gd name="connsiteX9441" fmla="*/ 2066089 w 11737976"/>
              <a:gd name="connsiteY9441" fmla="*/ 2791704 h 6407151"/>
              <a:gd name="connsiteX9442" fmla="*/ 2047652 w 11737976"/>
              <a:gd name="connsiteY9442" fmla="*/ 2780998 h 6407151"/>
              <a:gd name="connsiteX9443" fmla="*/ 2060171 w 11737976"/>
              <a:gd name="connsiteY9443" fmla="*/ 2776983 h 6407151"/>
              <a:gd name="connsiteX9444" fmla="*/ 2061491 w 11737976"/>
              <a:gd name="connsiteY9444" fmla="*/ 2773237 h 6407151"/>
              <a:gd name="connsiteX9445" fmla="*/ 2071369 w 11737976"/>
              <a:gd name="connsiteY9445" fmla="*/ 2776717 h 6407151"/>
              <a:gd name="connsiteX9446" fmla="*/ 2072689 w 11737976"/>
              <a:gd name="connsiteY9446" fmla="*/ 2772970 h 6407151"/>
              <a:gd name="connsiteX9447" fmla="*/ 2061491 w 11737976"/>
              <a:gd name="connsiteY9447" fmla="*/ 2773237 h 6407151"/>
              <a:gd name="connsiteX9448" fmla="*/ 2051612 w 11737976"/>
              <a:gd name="connsiteY9448" fmla="*/ 2769757 h 6407151"/>
              <a:gd name="connsiteX9449" fmla="*/ 2055572 w 11737976"/>
              <a:gd name="connsiteY9449" fmla="*/ 2758517 h 6407151"/>
              <a:gd name="connsiteX9450" fmla="*/ 2038450 w 11737976"/>
              <a:gd name="connsiteY9450" fmla="*/ 2744063 h 6407151"/>
              <a:gd name="connsiteX9451" fmla="*/ 1992333 w 11737976"/>
              <a:gd name="connsiteY9451" fmla="*/ 2748873 h 6407151"/>
              <a:gd name="connsiteX9452" fmla="*/ 1973893 w 11737976"/>
              <a:gd name="connsiteY9452" fmla="*/ 2738166 h 6407151"/>
              <a:gd name="connsiteX9453" fmla="*/ 1962694 w 11737976"/>
              <a:gd name="connsiteY9453" fmla="*/ 2738431 h 6407151"/>
              <a:gd name="connsiteX9454" fmla="*/ 1956775 w 11737976"/>
              <a:gd name="connsiteY9454" fmla="*/ 2723712 h 6407151"/>
              <a:gd name="connsiteX9455" fmla="*/ 1969293 w 11737976"/>
              <a:gd name="connsiteY9455" fmla="*/ 2719699 h 6407151"/>
              <a:gd name="connsiteX9456" fmla="*/ 1979173 w 11737976"/>
              <a:gd name="connsiteY9456" fmla="*/ 2723179 h 6407151"/>
              <a:gd name="connsiteX9457" fmla="*/ 1998293 w 11737976"/>
              <a:gd name="connsiteY9457" fmla="*/ 2700432 h 6407151"/>
              <a:gd name="connsiteX9458" fmla="*/ 1969975 w 11737976"/>
              <a:gd name="connsiteY9458" fmla="*/ 2686244 h 6407151"/>
              <a:gd name="connsiteX9459" fmla="*/ 1961743 w 11737976"/>
              <a:gd name="connsiteY9459" fmla="*/ 2678081 h 6407151"/>
              <a:gd name="connsiteX9460" fmla="*/ 1951535 w 11737976"/>
              <a:gd name="connsiteY9460" fmla="*/ 2675537 h 6407151"/>
              <a:gd name="connsiteX9461" fmla="*/ 1920574 w 11737976"/>
              <a:gd name="connsiteY9461" fmla="*/ 2668841 h 6407151"/>
              <a:gd name="connsiteX9462" fmla="*/ 1910696 w 11737976"/>
              <a:gd name="connsiteY9462" fmla="*/ 2665363 h 6407151"/>
              <a:gd name="connsiteX9463" fmla="*/ 1962571 w 11737976"/>
              <a:gd name="connsiteY9463" fmla="*/ 2663616 h 6407151"/>
              <a:gd name="connsiteX9464" fmla="*/ 1954680 w 11737976"/>
              <a:gd name="connsiteY9464" fmla="*/ 2664829 h 6407151"/>
              <a:gd name="connsiteX9465" fmla="*/ 1965303 w 11737976"/>
              <a:gd name="connsiteY9465" fmla="*/ 2668571 h 6407151"/>
              <a:gd name="connsiteX9466" fmla="*/ 1977360 w 11737976"/>
              <a:gd name="connsiteY9466" fmla="*/ 2668255 h 6407151"/>
              <a:gd name="connsiteX9467" fmla="*/ 1962571 w 11737976"/>
              <a:gd name="connsiteY9467" fmla="*/ 2663616 h 6407151"/>
              <a:gd name="connsiteX9468" fmla="*/ 2224841 w 11737976"/>
              <a:gd name="connsiteY9468" fmla="*/ 2662664 h 6407151"/>
              <a:gd name="connsiteX9469" fmla="*/ 2200685 w 11737976"/>
              <a:gd name="connsiteY9469" fmla="*/ 2667190 h 6407151"/>
              <a:gd name="connsiteX9470" fmla="*/ 2218032 w 11737976"/>
              <a:gd name="connsiteY9470" fmla="*/ 2681993 h 6407151"/>
              <a:gd name="connsiteX9471" fmla="*/ 2249499 w 11737976"/>
              <a:gd name="connsiteY9471" fmla="*/ 2688732 h 6407151"/>
              <a:gd name="connsiteX9472" fmla="*/ 2252224 w 11737976"/>
              <a:gd name="connsiteY9472" fmla="*/ 2681002 h 6407151"/>
              <a:gd name="connsiteX9473" fmla="*/ 2224841 w 11737976"/>
              <a:gd name="connsiteY9473" fmla="*/ 2662664 h 6407151"/>
              <a:gd name="connsiteX9474" fmla="*/ 7649514 w 11737976"/>
              <a:gd name="connsiteY9474" fmla="*/ 2661608 h 6407151"/>
              <a:gd name="connsiteX9475" fmla="*/ 7643951 w 11737976"/>
              <a:gd name="connsiteY9475" fmla="*/ 2662306 h 6407151"/>
              <a:gd name="connsiteX9476" fmla="*/ 7638390 w 11737976"/>
              <a:gd name="connsiteY9476" fmla="*/ 2663006 h 6407151"/>
              <a:gd name="connsiteX9477" fmla="*/ 7643528 w 11737976"/>
              <a:gd name="connsiteY9477" fmla="*/ 2667850 h 6407151"/>
              <a:gd name="connsiteX9478" fmla="*/ 7649514 w 11737976"/>
              <a:gd name="connsiteY9478" fmla="*/ 2661608 h 6407151"/>
              <a:gd name="connsiteX9479" fmla="*/ 7616737 w 11737976"/>
              <a:gd name="connsiteY9479" fmla="*/ 2659601 h 6407151"/>
              <a:gd name="connsiteX9480" fmla="*/ 7610669 w 11737976"/>
              <a:gd name="connsiteY9480" fmla="*/ 2660363 h 6407151"/>
              <a:gd name="connsiteX9481" fmla="*/ 7606023 w 11737976"/>
              <a:gd name="connsiteY9481" fmla="*/ 2667123 h 6407151"/>
              <a:gd name="connsiteX9482" fmla="*/ 7608731 w 11737976"/>
              <a:gd name="connsiteY9482" fmla="*/ 2666098 h 6407151"/>
              <a:gd name="connsiteX9483" fmla="*/ 7616737 w 11737976"/>
              <a:gd name="connsiteY9483" fmla="*/ 2659601 h 6407151"/>
              <a:gd name="connsiteX9484" fmla="*/ 7638985 w 11737976"/>
              <a:gd name="connsiteY9484" fmla="*/ 2656805 h 6407151"/>
              <a:gd name="connsiteX9485" fmla="*/ 7632918 w 11737976"/>
              <a:gd name="connsiteY9485" fmla="*/ 2657568 h 6407151"/>
              <a:gd name="connsiteX9486" fmla="*/ 7626850 w 11737976"/>
              <a:gd name="connsiteY9486" fmla="*/ 2658330 h 6407151"/>
              <a:gd name="connsiteX9487" fmla="*/ 7631793 w 11737976"/>
              <a:gd name="connsiteY9487" fmla="*/ 2672352 h 6407151"/>
              <a:gd name="connsiteX9488" fmla="*/ 7638985 w 11737976"/>
              <a:gd name="connsiteY9488" fmla="*/ 2656805 h 6407151"/>
              <a:gd name="connsiteX9489" fmla="*/ 8586983 w 11737976"/>
              <a:gd name="connsiteY9489" fmla="*/ 2656056 h 6407151"/>
              <a:gd name="connsiteX9490" fmla="*/ 8581592 w 11737976"/>
              <a:gd name="connsiteY9490" fmla="*/ 2656734 h 6407151"/>
              <a:gd name="connsiteX9491" fmla="*/ 8575447 w 11737976"/>
              <a:gd name="connsiteY9491" fmla="*/ 2667266 h 6407151"/>
              <a:gd name="connsiteX9492" fmla="*/ 8570803 w 11737976"/>
              <a:gd name="connsiteY9492" fmla="*/ 2658090 h 6407151"/>
              <a:gd name="connsiteX9493" fmla="*/ 8570052 w 11737976"/>
              <a:gd name="connsiteY9493" fmla="*/ 2667945 h 6407151"/>
              <a:gd name="connsiteX9494" fmla="*/ 8575447 w 11737976"/>
              <a:gd name="connsiteY9494" fmla="*/ 2667266 h 6407151"/>
              <a:gd name="connsiteX9495" fmla="*/ 8586983 w 11737976"/>
              <a:gd name="connsiteY9495" fmla="*/ 2656056 h 6407151"/>
              <a:gd name="connsiteX9496" fmla="*/ 7370848 w 11737976"/>
              <a:gd name="connsiteY9496" fmla="*/ 2655281 h 6407151"/>
              <a:gd name="connsiteX9497" fmla="*/ 7370874 w 11737976"/>
              <a:gd name="connsiteY9497" fmla="*/ 2655544 h 6407151"/>
              <a:gd name="connsiteX9498" fmla="*/ 7368647 w 11737976"/>
              <a:gd name="connsiteY9498" fmla="*/ 2657533 h 6407151"/>
              <a:gd name="connsiteX9499" fmla="*/ 7333855 w 11737976"/>
              <a:gd name="connsiteY9499" fmla="*/ 2655065 h 6407151"/>
              <a:gd name="connsiteX9500" fmla="*/ 7333743 w 11737976"/>
              <a:gd name="connsiteY9500" fmla="*/ 2656541 h 6407151"/>
              <a:gd name="connsiteX9501" fmla="*/ 7330979 w 11737976"/>
              <a:gd name="connsiteY9501" fmla="*/ 2656495 h 6407151"/>
              <a:gd name="connsiteX9502" fmla="*/ 7327992 w 11737976"/>
              <a:gd name="connsiteY9502" fmla="*/ 2659305 h 6407151"/>
              <a:gd name="connsiteX9503" fmla="*/ 7328130 w 11737976"/>
              <a:gd name="connsiteY9503" fmla="*/ 2657493 h 6407151"/>
              <a:gd name="connsiteX9504" fmla="*/ 7328261 w 11737976"/>
              <a:gd name="connsiteY9504" fmla="*/ 2655767 h 6407151"/>
              <a:gd name="connsiteX9505" fmla="*/ 7333855 w 11737976"/>
              <a:gd name="connsiteY9505" fmla="*/ 2655065 h 6407151"/>
              <a:gd name="connsiteX9506" fmla="*/ 1919155 w 11737976"/>
              <a:gd name="connsiteY9506" fmla="*/ 2648891 h 6407151"/>
              <a:gd name="connsiteX9507" fmla="*/ 1920564 w 11737976"/>
              <a:gd name="connsiteY9507" fmla="*/ 2652699 h 6407151"/>
              <a:gd name="connsiteX9508" fmla="*/ 1920441 w 11737976"/>
              <a:gd name="connsiteY9508" fmla="*/ 2652767 h 6407151"/>
              <a:gd name="connsiteX9509" fmla="*/ 1922552 w 11737976"/>
              <a:gd name="connsiteY9509" fmla="*/ 2658074 h 6407151"/>
              <a:gd name="connsiteX9510" fmla="*/ 1920564 w 11737976"/>
              <a:gd name="connsiteY9510" fmla="*/ 2652699 h 6407151"/>
              <a:gd name="connsiteX9511" fmla="*/ 1924601 w 11737976"/>
              <a:gd name="connsiteY9511" fmla="*/ 2650414 h 6407151"/>
              <a:gd name="connsiteX9512" fmla="*/ 1934858 w 11737976"/>
              <a:gd name="connsiteY9512" fmla="*/ 2653284 h 6407151"/>
              <a:gd name="connsiteX9513" fmla="*/ 1925412 w 11737976"/>
              <a:gd name="connsiteY9513" fmla="*/ 2649957 h 6407151"/>
              <a:gd name="connsiteX9514" fmla="*/ 1924601 w 11737976"/>
              <a:gd name="connsiteY9514" fmla="*/ 2650414 h 6407151"/>
              <a:gd name="connsiteX9515" fmla="*/ 7650676 w 11737976"/>
              <a:gd name="connsiteY9515" fmla="*/ 2646821 h 6407151"/>
              <a:gd name="connsiteX9516" fmla="*/ 7650237 w 11737976"/>
              <a:gd name="connsiteY9516" fmla="*/ 2646927 h 6407151"/>
              <a:gd name="connsiteX9517" fmla="*/ 7650197 w 11737976"/>
              <a:gd name="connsiteY9517" fmla="*/ 2646881 h 6407151"/>
              <a:gd name="connsiteX9518" fmla="*/ 2051877 w 11737976"/>
              <a:gd name="connsiteY9518" fmla="*/ 2644715 h 6407151"/>
              <a:gd name="connsiteX9519" fmla="*/ 2070434 w 11737976"/>
              <a:gd name="connsiteY9519" fmla="*/ 2655442 h 6407151"/>
              <a:gd name="connsiteX9520" fmla="*/ 2059186 w 11737976"/>
              <a:gd name="connsiteY9520" fmla="*/ 2655668 h 6407151"/>
              <a:gd name="connsiteX9521" fmla="*/ 2051877 w 11737976"/>
              <a:gd name="connsiteY9521" fmla="*/ 2644715 h 6407151"/>
              <a:gd name="connsiteX9522" fmla="*/ 1739182 w 11737976"/>
              <a:gd name="connsiteY9522" fmla="*/ 2643665 h 6407151"/>
              <a:gd name="connsiteX9523" fmla="*/ 1737871 w 11737976"/>
              <a:gd name="connsiteY9523" fmla="*/ 2647386 h 6407151"/>
              <a:gd name="connsiteX9524" fmla="*/ 1743382 w 11737976"/>
              <a:gd name="connsiteY9524" fmla="*/ 2661875 h 6407151"/>
              <a:gd name="connsiteX9525" fmla="*/ 1752826 w 11737976"/>
              <a:gd name="connsiteY9525" fmla="*/ 2665202 h 6407151"/>
              <a:gd name="connsiteX9526" fmla="*/ 1767516 w 11737976"/>
              <a:gd name="connsiteY9526" fmla="*/ 2653647 h 6407151"/>
              <a:gd name="connsiteX9527" fmla="*/ 1739182 w 11737976"/>
              <a:gd name="connsiteY9527" fmla="*/ 2643665 h 6407151"/>
              <a:gd name="connsiteX9528" fmla="*/ 1996955 w 11737976"/>
              <a:gd name="connsiteY9528" fmla="*/ 2642123 h 6407151"/>
              <a:gd name="connsiteX9529" fmla="*/ 1969210 w 11737976"/>
              <a:gd name="connsiteY9529" fmla="*/ 2657481 h 6407151"/>
              <a:gd name="connsiteX9530" fmla="*/ 2013631 w 11737976"/>
              <a:gd name="connsiteY9530" fmla="*/ 2689885 h 6407151"/>
              <a:gd name="connsiteX9531" fmla="*/ 2008380 w 11737976"/>
              <a:gd name="connsiteY9531" fmla="*/ 2704790 h 6407151"/>
              <a:gd name="connsiteX9532" fmla="*/ 2034244 w 11737976"/>
              <a:gd name="connsiteY9532" fmla="*/ 2726468 h 6407151"/>
              <a:gd name="connsiteX9533" fmla="*/ 2054111 w 11737976"/>
              <a:gd name="connsiteY9533" fmla="*/ 2733467 h 6407151"/>
              <a:gd name="connsiteX9534" fmla="*/ 2071356 w 11737976"/>
              <a:gd name="connsiteY9534" fmla="*/ 2747918 h 6407151"/>
              <a:gd name="connsiteX9535" fmla="*/ 2072668 w 11737976"/>
              <a:gd name="connsiteY9535" fmla="*/ 2744194 h 6407151"/>
              <a:gd name="connsiteX9536" fmla="*/ 2099844 w 11737976"/>
              <a:gd name="connsiteY9536" fmla="*/ 2762146 h 6407151"/>
              <a:gd name="connsiteX9537" fmla="*/ 2122340 w 11737976"/>
              <a:gd name="connsiteY9537" fmla="*/ 2761693 h 6407151"/>
              <a:gd name="connsiteX9538" fmla="*/ 2153454 w 11737976"/>
              <a:gd name="connsiteY9538" fmla="*/ 2768464 h 6407151"/>
              <a:gd name="connsiteX9539" fmla="*/ 2150829 w 11737976"/>
              <a:gd name="connsiteY9539" fmla="*/ 2775916 h 6407151"/>
              <a:gd name="connsiteX9540" fmla="*/ 2159450 w 11737976"/>
              <a:gd name="connsiteY9540" fmla="*/ 2783143 h 6407151"/>
              <a:gd name="connsiteX9541" fmla="*/ 2210432 w 11737976"/>
              <a:gd name="connsiteY9541" fmla="*/ 2796914 h 6407151"/>
              <a:gd name="connsiteX9542" fmla="*/ 2196562 w 11737976"/>
              <a:gd name="connsiteY9542" fmla="*/ 2804596 h 6407151"/>
              <a:gd name="connsiteX9543" fmla="*/ 2195250 w 11737976"/>
              <a:gd name="connsiteY9543" fmla="*/ 2808319 h 6407151"/>
              <a:gd name="connsiteX9544" fmla="*/ 2205181 w 11737976"/>
              <a:gd name="connsiteY9544" fmla="*/ 2811819 h 6407151"/>
              <a:gd name="connsiteX9545" fmla="*/ 2226365 w 11737976"/>
              <a:gd name="connsiteY9545" fmla="*/ 2815094 h 6407151"/>
              <a:gd name="connsiteX9546" fmla="*/ 2212491 w 11737976"/>
              <a:gd name="connsiteY9546" fmla="*/ 2822772 h 6407151"/>
              <a:gd name="connsiteX9547" fmla="*/ 2192625 w 11737976"/>
              <a:gd name="connsiteY9547" fmla="*/ 2815774 h 6407151"/>
              <a:gd name="connsiteX9548" fmla="*/ 2177437 w 11737976"/>
              <a:gd name="connsiteY9548" fmla="*/ 2827179 h 6407151"/>
              <a:gd name="connsiteX9549" fmla="*/ 2186060 w 11737976"/>
              <a:gd name="connsiteY9549" fmla="*/ 2834405 h 6407151"/>
              <a:gd name="connsiteX9550" fmla="*/ 2184748 w 11737976"/>
              <a:gd name="connsiteY9550" fmla="*/ 2838131 h 6407151"/>
              <a:gd name="connsiteX9551" fmla="*/ 2182122 w 11737976"/>
              <a:gd name="connsiteY9551" fmla="*/ 2845584 h 6407151"/>
              <a:gd name="connsiteX9552" fmla="*/ 2141073 w 11737976"/>
              <a:gd name="connsiteY9552" fmla="*/ 2835312 h 6407151"/>
              <a:gd name="connsiteX9553" fmla="*/ 2121203 w 11737976"/>
              <a:gd name="connsiteY9553" fmla="*/ 2828312 h 6407151"/>
              <a:gd name="connsiteX9554" fmla="*/ 2094027 w 11737976"/>
              <a:gd name="connsiteY9554" fmla="*/ 2810360 h 6407151"/>
              <a:gd name="connsiteX9555" fmla="*/ 2090088 w 11737976"/>
              <a:gd name="connsiteY9555" fmla="*/ 2821538 h 6407151"/>
              <a:gd name="connsiteX9556" fmla="*/ 2070220 w 11737976"/>
              <a:gd name="connsiteY9556" fmla="*/ 2814539 h 6407151"/>
              <a:gd name="connsiteX9557" fmla="*/ 2088776 w 11737976"/>
              <a:gd name="connsiteY9557" fmla="*/ 2825265 h 6407151"/>
              <a:gd name="connsiteX9558" fmla="*/ 2100024 w 11737976"/>
              <a:gd name="connsiteY9558" fmla="*/ 2825039 h 6407151"/>
              <a:gd name="connsiteX9559" fmla="*/ 2128513 w 11737976"/>
              <a:gd name="connsiteY9559" fmla="*/ 2839264 h 6407151"/>
              <a:gd name="connsiteX9560" fmla="*/ 2114639 w 11737976"/>
              <a:gd name="connsiteY9560" fmla="*/ 2846943 h 6407151"/>
              <a:gd name="connsiteX9561" fmla="*/ 2121949 w 11737976"/>
              <a:gd name="connsiteY9561" fmla="*/ 2857896 h 6407151"/>
              <a:gd name="connsiteX9562" fmla="*/ 2120636 w 11737976"/>
              <a:gd name="connsiteY9562" fmla="*/ 2861622 h 6407151"/>
              <a:gd name="connsiteX9563" fmla="*/ 2139190 w 11737976"/>
              <a:gd name="connsiteY9563" fmla="*/ 2872347 h 6407151"/>
              <a:gd name="connsiteX9564" fmla="*/ 2140504 w 11737976"/>
              <a:gd name="connsiteY9564" fmla="*/ 2868620 h 6407151"/>
              <a:gd name="connsiteX9565" fmla="*/ 2156434 w 11737976"/>
              <a:gd name="connsiteY9565" fmla="*/ 2886799 h 6407151"/>
              <a:gd name="connsiteX9566" fmla="*/ 2145188 w 11737976"/>
              <a:gd name="connsiteY9566" fmla="*/ 2887026 h 6407151"/>
              <a:gd name="connsiteX9567" fmla="*/ 2150327 w 11737976"/>
              <a:gd name="connsiteY9567" fmla="*/ 2899611 h 6407151"/>
              <a:gd name="connsiteX9568" fmla="*/ 2143155 w 11737976"/>
              <a:gd name="connsiteY9568" fmla="*/ 2895485 h 6407151"/>
              <a:gd name="connsiteX9569" fmla="*/ 2136800 w 11737976"/>
              <a:gd name="connsiteY9569" fmla="*/ 2913525 h 6407151"/>
              <a:gd name="connsiteX9570" fmla="*/ 2141510 w 11737976"/>
              <a:gd name="connsiteY9570" fmla="*/ 2915692 h 6407151"/>
              <a:gd name="connsiteX9571" fmla="*/ 2141799 w 11737976"/>
              <a:gd name="connsiteY9571" fmla="*/ 2916066 h 6407151"/>
              <a:gd name="connsiteX9572" fmla="*/ 2137120 w 11737976"/>
              <a:gd name="connsiteY9572" fmla="*/ 2918350 h 6407151"/>
              <a:gd name="connsiteX9573" fmla="*/ 2140901 w 11737976"/>
              <a:gd name="connsiteY9573" fmla="*/ 2920332 h 6407151"/>
              <a:gd name="connsiteX9574" fmla="*/ 2141715 w 11737976"/>
              <a:gd name="connsiteY9574" fmla="*/ 2918021 h 6407151"/>
              <a:gd name="connsiteX9575" fmla="*/ 2142213 w 11737976"/>
              <a:gd name="connsiteY9575" fmla="*/ 2916605 h 6407151"/>
              <a:gd name="connsiteX9576" fmla="*/ 2145267 w 11737976"/>
              <a:gd name="connsiteY9576" fmla="*/ 2920564 h 6407151"/>
              <a:gd name="connsiteX9577" fmla="*/ 2167291 w 11737976"/>
              <a:gd name="connsiteY9577" fmla="*/ 2920210 h 6407151"/>
              <a:gd name="connsiteX9578" fmla="*/ 2161364 w 11737976"/>
              <a:gd name="connsiteY9578" fmla="*/ 2905955 h 6407151"/>
              <a:gd name="connsiteX9579" fmla="*/ 2153877 w 11737976"/>
              <a:gd name="connsiteY9579" fmla="*/ 2901650 h 6407151"/>
              <a:gd name="connsiteX9580" fmla="*/ 2173676 w 11737976"/>
              <a:gd name="connsiteY9580" fmla="*/ 2901251 h 6407151"/>
              <a:gd name="connsiteX9581" fmla="*/ 2174422 w 11737976"/>
              <a:gd name="connsiteY9581" fmla="*/ 2930835 h 6407151"/>
              <a:gd name="connsiteX9582" fmla="*/ 2196918 w 11737976"/>
              <a:gd name="connsiteY9582" fmla="*/ 2930383 h 6407151"/>
              <a:gd name="connsiteX9583" fmla="*/ 2188296 w 11737976"/>
              <a:gd name="connsiteY9583" fmla="*/ 2923157 h 6407151"/>
              <a:gd name="connsiteX9584" fmla="*/ 2198231 w 11737976"/>
              <a:gd name="connsiteY9584" fmla="*/ 2926655 h 6407151"/>
              <a:gd name="connsiteX9585" fmla="*/ 2189609 w 11737976"/>
              <a:gd name="connsiteY9585" fmla="*/ 2919429 h 6407151"/>
              <a:gd name="connsiteX9586" fmla="*/ 2199543 w 11737976"/>
              <a:gd name="connsiteY9586" fmla="*/ 2922929 h 6407151"/>
              <a:gd name="connsiteX9587" fmla="*/ 2223348 w 11737976"/>
              <a:gd name="connsiteY9587" fmla="*/ 2918750 h 6407151"/>
              <a:gd name="connsiteX9588" fmla="*/ 2219411 w 11737976"/>
              <a:gd name="connsiteY9588" fmla="*/ 2929928 h 6407151"/>
              <a:gd name="connsiteX9589" fmla="*/ 2206850 w 11737976"/>
              <a:gd name="connsiteY9589" fmla="*/ 2933882 h 6407151"/>
              <a:gd name="connsiteX9590" fmla="*/ 2228032 w 11737976"/>
              <a:gd name="connsiteY9590" fmla="*/ 2937155 h 6407151"/>
              <a:gd name="connsiteX9591" fmla="*/ 2218098 w 11737976"/>
              <a:gd name="connsiteY9591" fmla="*/ 2933654 h 6407151"/>
              <a:gd name="connsiteX9592" fmla="*/ 2229345 w 11737976"/>
              <a:gd name="connsiteY9592" fmla="*/ 2933428 h 6407151"/>
              <a:gd name="connsiteX9593" fmla="*/ 2231697 w 11737976"/>
              <a:gd name="connsiteY9593" fmla="*/ 2934787 h 6407151"/>
              <a:gd name="connsiteX9594" fmla="*/ 2235912 w 11737976"/>
              <a:gd name="connsiteY9594" fmla="*/ 2939946 h 6407151"/>
              <a:gd name="connsiteX9595" fmla="*/ 2239361 w 11737976"/>
              <a:gd name="connsiteY9595" fmla="*/ 2939217 h 6407151"/>
              <a:gd name="connsiteX9596" fmla="*/ 2247899 w 11737976"/>
              <a:gd name="connsiteY9596" fmla="*/ 2944154 h 6407151"/>
              <a:gd name="connsiteX9597" fmla="*/ 2322692 w 11737976"/>
              <a:gd name="connsiteY9597" fmla="*/ 2953747 h 6407151"/>
              <a:gd name="connsiteX9598" fmla="*/ 2315381 w 11737976"/>
              <a:gd name="connsiteY9598" fmla="*/ 2942794 h 6407151"/>
              <a:gd name="connsiteX9599" fmla="*/ 2295512 w 11737976"/>
              <a:gd name="connsiteY9599" fmla="*/ 2935794 h 6407151"/>
              <a:gd name="connsiteX9600" fmla="*/ 2256345 w 11737976"/>
              <a:gd name="connsiteY9600" fmla="*/ 2888486 h 6407151"/>
              <a:gd name="connsiteX9601" fmla="*/ 2277525 w 11737976"/>
              <a:gd name="connsiteY9601" fmla="*/ 2891759 h 6407151"/>
              <a:gd name="connsiteX9602" fmla="*/ 2278837 w 11737976"/>
              <a:gd name="connsiteY9602" fmla="*/ 2888032 h 6407151"/>
              <a:gd name="connsiteX9603" fmla="*/ 2247723 w 11737976"/>
              <a:gd name="connsiteY9603" fmla="*/ 2881260 h 6407151"/>
              <a:gd name="connsiteX9604" fmla="*/ 2252974 w 11737976"/>
              <a:gd name="connsiteY9604" fmla="*/ 2866355 h 6407151"/>
              <a:gd name="connsiteX9605" fmla="*/ 2264221 w 11737976"/>
              <a:gd name="connsiteY9605" fmla="*/ 2866128 h 6407151"/>
              <a:gd name="connsiteX9606" fmla="*/ 2274154 w 11737976"/>
              <a:gd name="connsiteY9606" fmla="*/ 2869628 h 6407151"/>
              <a:gd name="connsiteX9607" fmla="*/ 2275467 w 11737976"/>
              <a:gd name="connsiteY9607" fmla="*/ 2865902 h 6407151"/>
              <a:gd name="connsiteX9608" fmla="*/ 2265535 w 11737976"/>
              <a:gd name="connsiteY9608" fmla="*/ 2862402 h 6407151"/>
              <a:gd name="connsiteX9609" fmla="*/ 2277728 w 11737976"/>
              <a:gd name="connsiteY9609" fmla="*/ 2851218 h 6407151"/>
              <a:gd name="connsiteX9610" fmla="*/ 2279404 w 11737976"/>
              <a:gd name="connsiteY9610" fmla="*/ 2854721 h 6407151"/>
              <a:gd name="connsiteX9611" fmla="*/ 2310522 w 11737976"/>
              <a:gd name="connsiteY9611" fmla="*/ 2861495 h 6407151"/>
              <a:gd name="connsiteX9612" fmla="*/ 2303213 w 11737976"/>
              <a:gd name="connsiteY9612" fmla="*/ 2850544 h 6407151"/>
              <a:gd name="connsiteX9613" fmla="*/ 2311089 w 11737976"/>
              <a:gd name="connsiteY9613" fmla="*/ 2828186 h 6407151"/>
              <a:gd name="connsiteX9614" fmla="*/ 2313715 w 11737976"/>
              <a:gd name="connsiteY9614" fmla="*/ 2820733 h 6407151"/>
              <a:gd name="connsiteX9615" fmla="*/ 2310344 w 11737976"/>
              <a:gd name="connsiteY9615" fmla="*/ 2798601 h 6407151"/>
              <a:gd name="connsiteX9616" fmla="*/ 2322904 w 11737976"/>
              <a:gd name="connsiteY9616" fmla="*/ 2794647 h 6407151"/>
              <a:gd name="connsiteX9617" fmla="*/ 2312969 w 11737976"/>
              <a:gd name="connsiteY9617" fmla="*/ 2791147 h 6407151"/>
              <a:gd name="connsiteX9618" fmla="*/ 2315594 w 11737976"/>
              <a:gd name="connsiteY9618" fmla="*/ 2783696 h 6407151"/>
              <a:gd name="connsiteX9619" fmla="*/ 2283167 w 11737976"/>
              <a:gd name="connsiteY9619" fmla="*/ 2780649 h 6407151"/>
              <a:gd name="connsiteX9620" fmla="*/ 2269294 w 11737976"/>
              <a:gd name="connsiteY9620" fmla="*/ 2788329 h 6407151"/>
              <a:gd name="connsiteX9621" fmla="*/ 2282160 w 11737976"/>
              <a:gd name="connsiteY9621" fmla="*/ 2775583 h 6407151"/>
              <a:gd name="connsiteX9622" fmla="*/ 2281524 w 11737976"/>
              <a:gd name="connsiteY9622" fmla="*/ 2763017 h 6407151"/>
              <a:gd name="connsiteX9623" fmla="*/ 2290491 w 11737976"/>
              <a:gd name="connsiteY9623" fmla="*/ 2764813 h 6407151"/>
              <a:gd name="connsiteX9624" fmla="*/ 2306531 w 11737976"/>
              <a:gd name="connsiteY9624" fmla="*/ 2768022 h 6407151"/>
              <a:gd name="connsiteX9625" fmla="*/ 2308966 w 11737976"/>
              <a:gd name="connsiteY9625" fmla="*/ 2764606 h 6407151"/>
              <a:gd name="connsiteX9626" fmla="*/ 2310910 w 11737976"/>
              <a:gd name="connsiteY9626" fmla="*/ 2765290 h 6407151"/>
              <a:gd name="connsiteX9627" fmla="*/ 2312223 w 11737976"/>
              <a:gd name="connsiteY9627" fmla="*/ 2761565 h 6407151"/>
              <a:gd name="connsiteX9628" fmla="*/ 2311353 w 11737976"/>
              <a:gd name="connsiteY9628" fmla="*/ 2761258 h 6407151"/>
              <a:gd name="connsiteX9629" fmla="*/ 2311833 w 11737976"/>
              <a:gd name="connsiteY9629" fmla="*/ 2760586 h 6407151"/>
              <a:gd name="connsiteX9630" fmla="*/ 2304554 w 11737976"/>
              <a:gd name="connsiteY9630" fmla="*/ 2750486 h 6407151"/>
              <a:gd name="connsiteX9631" fmla="*/ 2314849 w 11737976"/>
              <a:gd name="connsiteY9631" fmla="*/ 2754113 h 6407151"/>
              <a:gd name="connsiteX9632" fmla="*/ 2334719 w 11737976"/>
              <a:gd name="connsiteY9632" fmla="*/ 2761112 h 6407151"/>
              <a:gd name="connsiteX9633" fmla="*/ 2342595 w 11737976"/>
              <a:gd name="connsiteY9633" fmla="*/ 2738755 h 6407151"/>
              <a:gd name="connsiteX9634" fmla="*/ 2327408 w 11737976"/>
              <a:gd name="connsiteY9634" fmla="*/ 2750161 h 6407151"/>
              <a:gd name="connsiteX9635" fmla="*/ 2310167 w 11737976"/>
              <a:gd name="connsiteY9635" fmla="*/ 2735707 h 6407151"/>
              <a:gd name="connsiteX9636" fmla="*/ 2321412 w 11737976"/>
              <a:gd name="connsiteY9636" fmla="*/ 2735480 h 6407151"/>
              <a:gd name="connsiteX9637" fmla="*/ 2314106 w 11737976"/>
              <a:gd name="connsiteY9637" fmla="*/ 2724529 h 6407151"/>
              <a:gd name="connsiteX9638" fmla="*/ 2298968 w 11737976"/>
              <a:gd name="connsiteY9638" fmla="*/ 2723908 h 6407151"/>
              <a:gd name="connsiteX9639" fmla="*/ 2298445 w 11737976"/>
              <a:gd name="connsiteY9639" fmla="*/ 2724198 h 6407151"/>
              <a:gd name="connsiteX9640" fmla="*/ 2299929 w 11737976"/>
              <a:gd name="connsiteY9640" fmla="*/ 2721769 h 6407151"/>
              <a:gd name="connsiteX9641" fmla="*/ 2278035 w 11737976"/>
              <a:gd name="connsiteY9641" fmla="*/ 2718937 h 6407151"/>
              <a:gd name="connsiteX9642" fmla="*/ 2286687 w 11737976"/>
              <a:gd name="connsiteY9642" fmla="*/ 2726867 h 6407151"/>
              <a:gd name="connsiteX9643" fmla="*/ 2293124 w 11737976"/>
              <a:gd name="connsiteY9643" fmla="*/ 2727144 h 6407151"/>
              <a:gd name="connsiteX9644" fmla="*/ 2290298 w 11737976"/>
              <a:gd name="connsiteY9644" fmla="*/ 2728708 h 6407151"/>
              <a:gd name="connsiteX9645" fmla="*/ 2238000 w 11737976"/>
              <a:gd name="connsiteY9645" fmla="*/ 2718663 h 6407151"/>
              <a:gd name="connsiteX9646" fmla="*/ 2235375 w 11737976"/>
              <a:gd name="connsiteY9646" fmla="*/ 2726114 h 6407151"/>
              <a:gd name="connsiteX9647" fmla="*/ 2241372 w 11737976"/>
              <a:gd name="connsiteY9647" fmla="*/ 2740793 h 6407151"/>
              <a:gd name="connsiteX9648" fmla="*/ 2231436 w 11737976"/>
              <a:gd name="connsiteY9648" fmla="*/ 2737293 h 6407151"/>
              <a:gd name="connsiteX9649" fmla="*/ 2227498 w 11737976"/>
              <a:gd name="connsiteY9649" fmla="*/ 2748472 h 6407151"/>
              <a:gd name="connsiteX9650" fmla="*/ 2226184 w 11737976"/>
              <a:gd name="connsiteY9650" fmla="*/ 2752199 h 6407151"/>
              <a:gd name="connsiteX9651" fmla="*/ 2216253 w 11737976"/>
              <a:gd name="connsiteY9651" fmla="*/ 2748700 h 6407151"/>
              <a:gd name="connsiteX9652" fmla="*/ 2197697 w 11737976"/>
              <a:gd name="connsiteY9652" fmla="*/ 2737974 h 6407151"/>
              <a:gd name="connsiteX9653" fmla="*/ 2158706 w 11737976"/>
              <a:gd name="connsiteY9653" fmla="*/ 2753559 h 6407151"/>
              <a:gd name="connsiteX9654" fmla="*/ 2150083 w 11737976"/>
              <a:gd name="connsiteY9654" fmla="*/ 2746333 h 6407151"/>
              <a:gd name="connsiteX9655" fmla="*/ 2130217 w 11737976"/>
              <a:gd name="connsiteY9655" fmla="*/ 2739335 h 6407151"/>
              <a:gd name="connsiteX9656" fmla="*/ 2131530 w 11737976"/>
              <a:gd name="connsiteY9656" fmla="*/ 2735607 h 6407151"/>
              <a:gd name="connsiteX9657" fmla="*/ 2122907 w 11737976"/>
              <a:gd name="connsiteY9657" fmla="*/ 2728380 h 6407151"/>
              <a:gd name="connsiteX9658" fmla="*/ 2081858 w 11737976"/>
              <a:gd name="connsiteY9658" fmla="*/ 2718108 h 6407151"/>
              <a:gd name="connsiteX9659" fmla="*/ 2060674 w 11737976"/>
              <a:gd name="connsiteY9659" fmla="*/ 2714836 h 6407151"/>
              <a:gd name="connsiteX9660" fmla="*/ 2073236 w 11737976"/>
              <a:gd name="connsiteY9660" fmla="*/ 2710883 h 6407151"/>
              <a:gd name="connsiteX9661" fmla="*/ 2054681 w 11737976"/>
              <a:gd name="connsiteY9661" fmla="*/ 2700156 h 6407151"/>
              <a:gd name="connsiteX9662" fmla="*/ 2036123 w 11737976"/>
              <a:gd name="connsiteY9662" fmla="*/ 2689432 h 6407151"/>
              <a:gd name="connsiteX9663" fmla="*/ 2004263 w 11737976"/>
              <a:gd name="connsiteY9663" fmla="*/ 2653075 h 6407151"/>
              <a:gd name="connsiteX9664" fmla="*/ 2014198 w 11737976"/>
              <a:gd name="connsiteY9664" fmla="*/ 2656575 h 6407151"/>
              <a:gd name="connsiteX9665" fmla="*/ 2015511 w 11737976"/>
              <a:gd name="connsiteY9665" fmla="*/ 2652848 h 6407151"/>
              <a:gd name="connsiteX9666" fmla="*/ 2026758 w 11737976"/>
              <a:gd name="connsiteY9666" fmla="*/ 2652622 h 6407151"/>
              <a:gd name="connsiteX9667" fmla="*/ 2036691 w 11737976"/>
              <a:gd name="connsiteY9667" fmla="*/ 2656122 h 6407151"/>
              <a:gd name="connsiteX9668" fmla="*/ 2077740 w 11737976"/>
              <a:gd name="connsiteY9668" fmla="*/ 2666394 h 6407151"/>
              <a:gd name="connsiteX9669" fmla="*/ 2086362 w 11737976"/>
              <a:gd name="connsiteY9669" fmla="*/ 2673620 h 6407151"/>
              <a:gd name="connsiteX9670" fmla="*/ 2083738 w 11737976"/>
              <a:gd name="connsiteY9670" fmla="*/ 2681073 h 6407151"/>
              <a:gd name="connsiteX9671" fmla="*/ 2094985 w 11737976"/>
              <a:gd name="connsiteY9671" fmla="*/ 2680846 h 6407151"/>
              <a:gd name="connsiteX9672" fmla="*/ 2123474 w 11737976"/>
              <a:gd name="connsiteY9672" fmla="*/ 2695071 h 6407151"/>
              <a:gd name="connsiteX9673" fmla="*/ 2127412 w 11737976"/>
              <a:gd name="connsiteY9673" fmla="*/ 2683892 h 6407151"/>
              <a:gd name="connsiteX9674" fmla="*/ 2087676 w 11737976"/>
              <a:gd name="connsiteY9674" fmla="*/ 2669893 h 6407151"/>
              <a:gd name="connsiteX9675" fmla="*/ 2110170 w 11737976"/>
              <a:gd name="connsiteY9675" fmla="*/ 2669440 h 6407151"/>
              <a:gd name="connsiteX9676" fmla="*/ 2104174 w 11737976"/>
              <a:gd name="connsiteY9676" fmla="*/ 2654761 h 6407151"/>
              <a:gd name="connsiteX9677" fmla="*/ 2082991 w 11737976"/>
              <a:gd name="connsiteY9677" fmla="*/ 2651489 h 6407151"/>
              <a:gd name="connsiteX9678" fmla="*/ 2074372 w 11737976"/>
              <a:gd name="connsiteY9678" fmla="*/ 2644262 h 6407151"/>
              <a:gd name="connsiteX9679" fmla="*/ 2051877 w 11737976"/>
              <a:gd name="connsiteY9679" fmla="*/ 2644715 h 6407151"/>
              <a:gd name="connsiteX9680" fmla="*/ 2038003 w 11737976"/>
              <a:gd name="connsiteY9680" fmla="*/ 2652394 h 6407151"/>
              <a:gd name="connsiteX9681" fmla="*/ 2028071 w 11737976"/>
              <a:gd name="connsiteY9681" fmla="*/ 2648895 h 6407151"/>
              <a:gd name="connsiteX9682" fmla="*/ 2018137 w 11737976"/>
              <a:gd name="connsiteY9682" fmla="*/ 2645395 h 6407151"/>
              <a:gd name="connsiteX9683" fmla="*/ 2016824 w 11737976"/>
              <a:gd name="connsiteY9683" fmla="*/ 2649123 h 6407151"/>
              <a:gd name="connsiteX9684" fmla="*/ 2005576 w 11737976"/>
              <a:gd name="connsiteY9684" fmla="*/ 2649348 h 6407151"/>
              <a:gd name="connsiteX9685" fmla="*/ 1996955 w 11737976"/>
              <a:gd name="connsiteY9685" fmla="*/ 2642123 h 6407151"/>
              <a:gd name="connsiteX9686" fmla="*/ 1974836 w 11737976"/>
              <a:gd name="connsiteY9686" fmla="*/ 2641511 h 6407151"/>
              <a:gd name="connsiteX9687" fmla="*/ 1961354 w 11737976"/>
              <a:gd name="connsiteY9687" fmla="*/ 2645886 h 6407151"/>
              <a:gd name="connsiteX9688" fmla="*/ 1982604 w 11737976"/>
              <a:gd name="connsiteY9688" fmla="*/ 2653372 h 6407151"/>
              <a:gd name="connsiteX9689" fmla="*/ 1974836 w 11737976"/>
              <a:gd name="connsiteY9689" fmla="*/ 2641511 h 6407151"/>
              <a:gd name="connsiteX9690" fmla="*/ 2116485 w 11737976"/>
              <a:gd name="connsiteY9690" fmla="*/ 2640385 h 6407151"/>
              <a:gd name="connsiteX9691" fmla="*/ 2103534 w 11737976"/>
              <a:gd name="connsiteY9691" fmla="*/ 2649130 h 6407151"/>
              <a:gd name="connsiteX9692" fmla="*/ 2126274 w 11737976"/>
              <a:gd name="connsiteY9692" fmla="*/ 2648625 h 6407151"/>
              <a:gd name="connsiteX9693" fmla="*/ 2146344 w 11737976"/>
              <a:gd name="connsiteY9693" fmla="*/ 2655695 h 6407151"/>
              <a:gd name="connsiteX9694" fmla="*/ 2155044 w 11737976"/>
              <a:gd name="connsiteY9694" fmla="*/ 2663018 h 6407151"/>
              <a:gd name="connsiteX9695" fmla="*/ 2166414 w 11737976"/>
              <a:gd name="connsiteY9695" fmla="*/ 2662765 h 6407151"/>
              <a:gd name="connsiteX9696" fmla="*/ 2156378 w 11737976"/>
              <a:gd name="connsiteY9696" fmla="*/ 2659230 h 6407151"/>
              <a:gd name="connsiteX9697" fmla="*/ 2147678 w 11737976"/>
              <a:gd name="connsiteY9697" fmla="*/ 2651907 h 6407151"/>
              <a:gd name="connsiteX9698" fmla="*/ 2149013 w 11737976"/>
              <a:gd name="connsiteY9698" fmla="*/ 2648117 h 6407151"/>
              <a:gd name="connsiteX9699" fmla="*/ 2116485 w 11737976"/>
              <a:gd name="connsiteY9699" fmla="*/ 2640385 h 6407151"/>
              <a:gd name="connsiteX9700" fmla="*/ 1764484 w 11737976"/>
              <a:gd name="connsiteY9700" fmla="*/ 2639651 h 6407151"/>
              <a:gd name="connsiteX9701" fmla="*/ 1763293 w 11737976"/>
              <a:gd name="connsiteY9701" fmla="*/ 2643033 h 6407151"/>
              <a:gd name="connsiteX9702" fmla="*/ 1771567 w 11737976"/>
              <a:gd name="connsiteY9702" fmla="*/ 2642146 h 6407151"/>
              <a:gd name="connsiteX9703" fmla="*/ 1764484 w 11737976"/>
              <a:gd name="connsiteY9703" fmla="*/ 2639651 h 6407151"/>
              <a:gd name="connsiteX9704" fmla="*/ 8611033 w 11737976"/>
              <a:gd name="connsiteY9704" fmla="*/ 2638393 h 6407151"/>
              <a:gd name="connsiteX9705" fmla="*/ 8610032 w 11737976"/>
              <a:gd name="connsiteY9705" fmla="*/ 2651532 h 6407151"/>
              <a:gd name="connsiteX9706" fmla="*/ 8609033 w 11737976"/>
              <a:gd name="connsiteY9706" fmla="*/ 2664674 h 6407151"/>
              <a:gd name="connsiteX9707" fmla="*/ 8598245 w 11737976"/>
              <a:gd name="connsiteY9707" fmla="*/ 2666028 h 6407151"/>
              <a:gd name="connsiteX9708" fmla="*/ 8613425 w 11737976"/>
              <a:gd name="connsiteY9708" fmla="*/ 2677137 h 6407151"/>
              <a:gd name="connsiteX9709" fmla="*/ 8619819 w 11737976"/>
              <a:gd name="connsiteY9709" fmla="*/ 2663318 h 6407151"/>
              <a:gd name="connsiteX9710" fmla="*/ 8626214 w 11737976"/>
              <a:gd name="connsiteY9710" fmla="*/ 2649501 h 6407151"/>
              <a:gd name="connsiteX9711" fmla="*/ 8620820 w 11737976"/>
              <a:gd name="connsiteY9711" fmla="*/ 2650179 h 6407151"/>
              <a:gd name="connsiteX9712" fmla="*/ 8615427 w 11737976"/>
              <a:gd name="connsiteY9712" fmla="*/ 2650854 h 6407151"/>
              <a:gd name="connsiteX9713" fmla="*/ 8611033 w 11737976"/>
              <a:gd name="connsiteY9713" fmla="*/ 2638393 h 6407151"/>
              <a:gd name="connsiteX9714" fmla="*/ 2076251 w 11737976"/>
              <a:gd name="connsiteY9714" fmla="*/ 2636173 h 6407151"/>
              <a:gd name="connsiteX9715" fmla="*/ 2085445 w 11737976"/>
              <a:gd name="connsiteY9715" fmla="*/ 2643975 h 6407151"/>
              <a:gd name="connsiteX9716" fmla="*/ 2090588 w 11737976"/>
              <a:gd name="connsiteY9716" fmla="*/ 2643148 h 6407151"/>
              <a:gd name="connsiteX9717" fmla="*/ 2089354 w 11737976"/>
              <a:gd name="connsiteY9717" fmla="*/ 2641358 h 6407151"/>
              <a:gd name="connsiteX9718" fmla="*/ 2076251 w 11737976"/>
              <a:gd name="connsiteY9718" fmla="*/ 2636173 h 6407151"/>
              <a:gd name="connsiteX9719" fmla="*/ 7610131 w 11737976"/>
              <a:gd name="connsiteY9719" fmla="*/ 2635105 h 6407151"/>
              <a:gd name="connsiteX9720" fmla="*/ 7613729 w 11737976"/>
              <a:gd name="connsiteY9720" fmla="*/ 2640421 h 6407151"/>
              <a:gd name="connsiteX9721" fmla="*/ 7608137 w 11737976"/>
              <a:gd name="connsiteY9721" fmla="*/ 2641122 h 6407151"/>
              <a:gd name="connsiteX9722" fmla="*/ 7607132 w 11737976"/>
              <a:gd name="connsiteY9722" fmla="*/ 2636118 h 6407151"/>
              <a:gd name="connsiteX9723" fmla="*/ 8561897 w 11737976"/>
              <a:gd name="connsiteY9723" fmla="*/ 2630723 h 6407151"/>
              <a:gd name="connsiteX9724" fmla="*/ 8560845 w 11737976"/>
              <a:gd name="connsiteY9724" fmla="*/ 2644541 h 6407151"/>
              <a:gd name="connsiteX9725" fmla="*/ 8549658 w 11737976"/>
              <a:gd name="connsiteY9725" fmla="*/ 2645946 h 6407151"/>
              <a:gd name="connsiteX9726" fmla="*/ 8561897 w 11737976"/>
              <a:gd name="connsiteY9726" fmla="*/ 2630723 h 6407151"/>
              <a:gd name="connsiteX9727" fmla="*/ 1946275 w 11737976"/>
              <a:gd name="connsiteY9727" fmla="*/ 2628408 h 6407151"/>
              <a:gd name="connsiteX9728" fmla="*/ 1963895 w 11737976"/>
              <a:gd name="connsiteY9728" fmla="*/ 2638672 h 6407151"/>
              <a:gd name="connsiteX9729" fmla="*/ 1946275 w 11737976"/>
              <a:gd name="connsiteY9729" fmla="*/ 2628408 h 6407151"/>
              <a:gd name="connsiteX9730" fmla="*/ 7441194 w 11737976"/>
              <a:gd name="connsiteY9730" fmla="*/ 2627895 h 6407151"/>
              <a:gd name="connsiteX9731" fmla="*/ 7434548 w 11737976"/>
              <a:gd name="connsiteY9731" fmla="*/ 2642411 h 6407151"/>
              <a:gd name="connsiteX9732" fmla="*/ 7451328 w 11737976"/>
              <a:gd name="connsiteY9732" fmla="*/ 2640302 h 6407151"/>
              <a:gd name="connsiteX9733" fmla="*/ 7445735 w 11737976"/>
              <a:gd name="connsiteY9733" fmla="*/ 2641005 h 6407151"/>
              <a:gd name="connsiteX9734" fmla="*/ 7445604 w 11737976"/>
              <a:gd name="connsiteY9734" fmla="*/ 2642733 h 6407151"/>
              <a:gd name="connsiteX9735" fmla="*/ 7444734 w 11737976"/>
              <a:gd name="connsiteY9735" fmla="*/ 2654161 h 6407151"/>
              <a:gd name="connsiteX9736" fmla="*/ 7444033 w 11737976"/>
              <a:gd name="connsiteY9736" fmla="*/ 2649771 h 6407151"/>
              <a:gd name="connsiteX9737" fmla="*/ 7441367 w 11737976"/>
              <a:gd name="connsiteY9737" fmla="*/ 2648396 h 6407151"/>
              <a:gd name="connsiteX9738" fmla="*/ 7413293 w 11737976"/>
              <a:gd name="connsiteY9738" fmla="*/ 2651923 h 6407151"/>
              <a:gd name="connsiteX9739" fmla="*/ 7412380 w 11737976"/>
              <a:gd name="connsiteY9739" fmla="*/ 2645041 h 6407151"/>
              <a:gd name="connsiteX9740" fmla="*/ 7415674 w 11737976"/>
              <a:gd name="connsiteY9740" fmla="*/ 2643711 h 6407151"/>
              <a:gd name="connsiteX9741" fmla="*/ 7418211 w 11737976"/>
              <a:gd name="connsiteY9741" fmla="*/ 2640043 h 6407151"/>
              <a:gd name="connsiteX9742" fmla="*/ 7420115 w 11737976"/>
              <a:gd name="connsiteY9742" fmla="*/ 2642087 h 6407151"/>
              <a:gd name="connsiteX9743" fmla="*/ 7428953 w 11737976"/>
              <a:gd name="connsiteY9743" fmla="*/ 2643115 h 6407151"/>
              <a:gd name="connsiteX9744" fmla="*/ 7430004 w 11737976"/>
              <a:gd name="connsiteY9744" fmla="*/ 2629300 h 6407151"/>
              <a:gd name="connsiteX9745" fmla="*/ 7430475 w 11737976"/>
              <a:gd name="connsiteY9745" fmla="*/ 2629241 h 6407151"/>
              <a:gd name="connsiteX9746" fmla="*/ 7430642 w 11737976"/>
              <a:gd name="connsiteY9746" fmla="*/ 2635426 h 6407151"/>
              <a:gd name="connsiteX9747" fmla="*/ 7432955 w 11737976"/>
              <a:gd name="connsiteY9747" fmla="*/ 2628930 h 6407151"/>
              <a:gd name="connsiteX9748" fmla="*/ 1732845 w 11737976"/>
              <a:gd name="connsiteY9748" fmla="*/ 2627746 h 6407151"/>
              <a:gd name="connsiteX9749" fmla="*/ 1729986 w 11737976"/>
              <a:gd name="connsiteY9749" fmla="*/ 2635862 h 6407151"/>
              <a:gd name="connsiteX9750" fmla="*/ 1735937 w 11737976"/>
              <a:gd name="connsiteY9750" fmla="*/ 2631684 h 6407151"/>
              <a:gd name="connsiteX9751" fmla="*/ 1737084 w 11737976"/>
              <a:gd name="connsiteY9751" fmla="*/ 2630021 h 6407151"/>
              <a:gd name="connsiteX9752" fmla="*/ 1732845 w 11737976"/>
              <a:gd name="connsiteY9752" fmla="*/ 2627746 h 6407151"/>
              <a:gd name="connsiteX9753" fmla="*/ 7308093 w 11737976"/>
              <a:gd name="connsiteY9753" fmla="*/ 2627303 h 6407151"/>
              <a:gd name="connsiteX9754" fmla="*/ 7313581 w 11737976"/>
              <a:gd name="connsiteY9754" fmla="*/ 2630248 h 6407151"/>
              <a:gd name="connsiteX9755" fmla="*/ 7294697 w 11737976"/>
              <a:gd name="connsiteY9755" fmla="*/ 2659984 h 6407151"/>
              <a:gd name="connsiteX9756" fmla="*/ 7305885 w 11737976"/>
              <a:gd name="connsiteY9756" fmla="*/ 2658579 h 6407151"/>
              <a:gd name="connsiteX9757" fmla="*/ 7305754 w 11737976"/>
              <a:gd name="connsiteY9757" fmla="*/ 2660306 h 6407151"/>
              <a:gd name="connsiteX9758" fmla="*/ 7305360 w 11737976"/>
              <a:gd name="connsiteY9758" fmla="*/ 2665487 h 6407151"/>
              <a:gd name="connsiteX9759" fmla="*/ 7295922 w 11737976"/>
              <a:gd name="connsiteY9759" fmla="*/ 2666672 h 6407151"/>
              <a:gd name="connsiteX9760" fmla="*/ 7290329 w 11737976"/>
              <a:gd name="connsiteY9760" fmla="*/ 2667376 h 6407151"/>
              <a:gd name="connsiteX9761" fmla="*/ 7279141 w 11737976"/>
              <a:gd name="connsiteY9761" fmla="*/ 2668781 h 6407151"/>
              <a:gd name="connsiteX9762" fmla="*/ 7273547 w 11737976"/>
              <a:gd name="connsiteY9762" fmla="*/ 2669483 h 6407151"/>
              <a:gd name="connsiteX9763" fmla="*/ 7272495 w 11737976"/>
              <a:gd name="connsiteY9763" fmla="*/ 2683300 h 6407151"/>
              <a:gd name="connsiteX9764" fmla="*/ 7266900 w 11737976"/>
              <a:gd name="connsiteY9764" fmla="*/ 2684003 h 6407151"/>
              <a:gd name="connsiteX9765" fmla="*/ 7261307 w 11737976"/>
              <a:gd name="connsiteY9765" fmla="*/ 2684706 h 6407151"/>
              <a:gd name="connsiteX9766" fmla="*/ 7255714 w 11737976"/>
              <a:gd name="connsiteY9766" fmla="*/ 2685409 h 6407151"/>
              <a:gd name="connsiteX9767" fmla="*/ 7254662 w 11737976"/>
              <a:gd name="connsiteY9767" fmla="*/ 2699222 h 6407151"/>
              <a:gd name="connsiteX9768" fmla="*/ 7260255 w 11737976"/>
              <a:gd name="connsiteY9768" fmla="*/ 2698519 h 6407151"/>
              <a:gd name="connsiteX9769" fmla="*/ 7265849 w 11737976"/>
              <a:gd name="connsiteY9769" fmla="*/ 2697817 h 6407151"/>
              <a:gd name="connsiteX9770" fmla="*/ 7271445 w 11737976"/>
              <a:gd name="connsiteY9770" fmla="*/ 2697114 h 6407151"/>
              <a:gd name="connsiteX9771" fmla="*/ 7282631 w 11737976"/>
              <a:gd name="connsiteY9771" fmla="*/ 2695708 h 6407151"/>
              <a:gd name="connsiteX9772" fmla="*/ 7281580 w 11737976"/>
              <a:gd name="connsiteY9772" fmla="*/ 2709520 h 6407151"/>
              <a:gd name="connsiteX9773" fmla="*/ 7274935 w 11737976"/>
              <a:gd name="connsiteY9773" fmla="*/ 2724036 h 6407151"/>
              <a:gd name="connsiteX9774" fmla="*/ 7269340 w 11737976"/>
              <a:gd name="connsiteY9774" fmla="*/ 2724739 h 6407151"/>
              <a:gd name="connsiteX9775" fmla="*/ 7263746 w 11737976"/>
              <a:gd name="connsiteY9775" fmla="*/ 2725443 h 6407151"/>
              <a:gd name="connsiteX9776" fmla="*/ 7258153 w 11737976"/>
              <a:gd name="connsiteY9776" fmla="*/ 2726146 h 6407151"/>
              <a:gd name="connsiteX9777" fmla="*/ 7246964 w 11737976"/>
              <a:gd name="connsiteY9777" fmla="*/ 2727552 h 6407151"/>
              <a:gd name="connsiteX9778" fmla="*/ 7236828 w 11737976"/>
              <a:gd name="connsiteY9778" fmla="*/ 2715144 h 6407151"/>
              <a:gd name="connsiteX9779" fmla="*/ 7231234 w 11737976"/>
              <a:gd name="connsiteY9779" fmla="*/ 2715847 h 6407151"/>
              <a:gd name="connsiteX9780" fmla="*/ 7225641 w 11737976"/>
              <a:gd name="connsiteY9780" fmla="*/ 2716550 h 6407151"/>
              <a:gd name="connsiteX9781" fmla="*/ 7227743 w 11737976"/>
              <a:gd name="connsiteY9781" fmla="*/ 2688923 h 6407151"/>
              <a:gd name="connsiteX9782" fmla="*/ 7215504 w 11737976"/>
              <a:gd name="connsiteY9782" fmla="*/ 2704143 h 6407151"/>
              <a:gd name="connsiteX9783" fmla="*/ 7216555 w 11737976"/>
              <a:gd name="connsiteY9783" fmla="*/ 2690330 h 6407151"/>
              <a:gd name="connsiteX9784" fmla="*/ 7210961 w 11737976"/>
              <a:gd name="connsiteY9784" fmla="*/ 2691032 h 6407151"/>
              <a:gd name="connsiteX9785" fmla="*/ 7209908 w 11737976"/>
              <a:gd name="connsiteY9785" fmla="*/ 2704845 h 6407151"/>
              <a:gd name="connsiteX9786" fmla="*/ 7198722 w 11737976"/>
              <a:gd name="connsiteY9786" fmla="*/ 2706251 h 6407151"/>
              <a:gd name="connsiteX9787" fmla="*/ 7199772 w 11737976"/>
              <a:gd name="connsiteY9787" fmla="*/ 2692438 h 6407151"/>
              <a:gd name="connsiteX9788" fmla="*/ 7199599 w 11737976"/>
              <a:gd name="connsiteY9788" fmla="*/ 2685618 h 6407151"/>
              <a:gd name="connsiteX9789" fmla="*/ 7199478 w 11737976"/>
              <a:gd name="connsiteY9789" fmla="*/ 2685444 h 6407151"/>
              <a:gd name="connsiteX9790" fmla="*/ 7207070 w 11737976"/>
              <a:gd name="connsiteY9790" fmla="*/ 2682967 h 6407151"/>
              <a:gd name="connsiteX9791" fmla="*/ 7216379 w 11737976"/>
              <a:gd name="connsiteY9791" fmla="*/ 2669825 h 6407151"/>
              <a:gd name="connsiteX9792" fmla="*/ 7220750 w 11737976"/>
              <a:gd name="connsiteY9792" fmla="*/ 2676117 h 6407151"/>
              <a:gd name="connsiteX9793" fmla="*/ 7220757 w 11737976"/>
              <a:gd name="connsiteY9793" fmla="*/ 2676437 h 6407151"/>
              <a:gd name="connsiteX9794" fmla="*/ 7217136 w 11737976"/>
              <a:gd name="connsiteY9794" fmla="*/ 2676892 h 6407151"/>
              <a:gd name="connsiteX9795" fmla="*/ 7217492 w 11737976"/>
              <a:gd name="connsiteY9795" fmla="*/ 2681422 h 6407151"/>
              <a:gd name="connsiteX9796" fmla="*/ 7219130 w 11737976"/>
              <a:gd name="connsiteY9796" fmla="*/ 2681788 h 6407151"/>
              <a:gd name="connsiteX9797" fmla="*/ 7220827 w 11737976"/>
              <a:gd name="connsiteY9797" fmla="*/ 2679194 h 6407151"/>
              <a:gd name="connsiteX9798" fmla="*/ 7220923 w 11737976"/>
              <a:gd name="connsiteY9798" fmla="*/ 2682935 h 6407151"/>
              <a:gd name="connsiteX9799" fmla="*/ 7226518 w 11737976"/>
              <a:gd name="connsiteY9799" fmla="*/ 2682232 h 6407151"/>
              <a:gd name="connsiteX9800" fmla="*/ 7232111 w 11737976"/>
              <a:gd name="connsiteY9800" fmla="*/ 2681530 h 6407151"/>
              <a:gd name="connsiteX9801" fmla="*/ 7233625 w 11737976"/>
              <a:gd name="connsiteY9801" fmla="*/ 2681340 h 6407151"/>
              <a:gd name="connsiteX9802" fmla="*/ 7233305 w 11737976"/>
              <a:gd name="connsiteY9802" fmla="*/ 2685538 h 6407151"/>
              <a:gd name="connsiteX9803" fmla="*/ 7233189 w 11737976"/>
              <a:gd name="connsiteY9803" fmla="*/ 2687077 h 6407151"/>
              <a:gd name="connsiteX9804" fmla="*/ 7233546 w 11737976"/>
              <a:gd name="connsiteY9804" fmla="*/ 2691607 h 6407151"/>
              <a:gd name="connsiteX9805" fmla="*/ 7238852 w 11737976"/>
              <a:gd name="connsiteY9805" fmla="*/ 2686365 h 6407151"/>
              <a:gd name="connsiteX9806" fmla="*/ 7239789 w 11737976"/>
              <a:gd name="connsiteY9806" fmla="*/ 2674045 h 6407151"/>
              <a:gd name="connsiteX9807" fmla="*/ 7238205 w 11737976"/>
              <a:gd name="connsiteY9807" fmla="*/ 2674244 h 6407151"/>
              <a:gd name="connsiteX9808" fmla="*/ 7238230 w 11737976"/>
              <a:gd name="connsiteY9808" fmla="*/ 2673921 h 6407151"/>
              <a:gd name="connsiteX9809" fmla="*/ 7238756 w 11737976"/>
              <a:gd name="connsiteY9809" fmla="*/ 2667014 h 6407151"/>
              <a:gd name="connsiteX9810" fmla="*/ 7244351 w 11737976"/>
              <a:gd name="connsiteY9810" fmla="*/ 2666312 h 6407151"/>
              <a:gd name="connsiteX9811" fmla="*/ 7255539 w 11737976"/>
              <a:gd name="connsiteY9811" fmla="*/ 2664905 h 6407151"/>
              <a:gd name="connsiteX9812" fmla="*/ 7262185 w 11737976"/>
              <a:gd name="connsiteY9812" fmla="*/ 2650389 h 6407151"/>
              <a:gd name="connsiteX9813" fmla="*/ 7267778 w 11737976"/>
              <a:gd name="connsiteY9813" fmla="*/ 2649687 h 6407151"/>
              <a:gd name="connsiteX9814" fmla="*/ 7280018 w 11737976"/>
              <a:gd name="connsiteY9814" fmla="*/ 2634464 h 6407151"/>
              <a:gd name="connsiteX9815" fmla="*/ 7295748 w 11737976"/>
              <a:gd name="connsiteY9815" fmla="*/ 2646172 h 6407151"/>
              <a:gd name="connsiteX9816" fmla="*/ 7308093 w 11737976"/>
              <a:gd name="connsiteY9816" fmla="*/ 2627303 h 6407151"/>
              <a:gd name="connsiteX9817" fmla="*/ 1955969 w 11737976"/>
              <a:gd name="connsiteY9817" fmla="*/ 2627261 h 6407151"/>
              <a:gd name="connsiteX9818" fmla="*/ 1954539 w 11737976"/>
              <a:gd name="connsiteY9818" fmla="*/ 2631319 h 6407151"/>
              <a:gd name="connsiteX9819" fmla="*/ 1965165 w 11737976"/>
              <a:gd name="connsiteY9819" fmla="*/ 2635063 h 6407151"/>
              <a:gd name="connsiteX9820" fmla="*/ 1989277 w 11737976"/>
              <a:gd name="connsiteY9820" fmla="*/ 2634430 h 6407151"/>
              <a:gd name="connsiteX9821" fmla="*/ 1965165 w 11737976"/>
              <a:gd name="connsiteY9821" fmla="*/ 2635063 h 6407151"/>
              <a:gd name="connsiteX9822" fmla="*/ 1966596 w 11737976"/>
              <a:gd name="connsiteY9822" fmla="*/ 2631004 h 6407151"/>
              <a:gd name="connsiteX9823" fmla="*/ 1955969 w 11737976"/>
              <a:gd name="connsiteY9823" fmla="*/ 2627261 h 6407151"/>
              <a:gd name="connsiteX9824" fmla="*/ 8589868 w 11737976"/>
              <a:gd name="connsiteY9824" fmla="*/ 2627210 h 6407151"/>
              <a:gd name="connsiteX9825" fmla="*/ 8583221 w 11737976"/>
              <a:gd name="connsiteY9825" fmla="*/ 2641728 h 6407151"/>
              <a:gd name="connsiteX9826" fmla="*/ 8584274 w 11737976"/>
              <a:gd name="connsiteY9826" fmla="*/ 2627912 h 6407151"/>
              <a:gd name="connsiteX9827" fmla="*/ 8589868 w 11737976"/>
              <a:gd name="connsiteY9827" fmla="*/ 2627210 h 6407151"/>
              <a:gd name="connsiteX9828" fmla="*/ 7352740 w 11737976"/>
              <a:gd name="connsiteY9828" fmla="*/ 2625326 h 6407151"/>
              <a:gd name="connsiteX9829" fmla="*/ 7355406 w 11737976"/>
              <a:gd name="connsiteY9829" fmla="*/ 2626701 h 6407151"/>
              <a:gd name="connsiteX9830" fmla="*/ 7356212 w 11737976"/>
              <a:gd name="connsiteY9830" fmla="*/ 2631734 h 6407151"/>
              <a:gd name="connsiteX9831" fmla="*/ 7353966 w 11737976"/>
              <a:gd name="connsiteY9831" fmla="*/ 2632016 h 6407151"/>
              <a:gd name="connsiteX9832" fmla="*/ 7352915 w 11737976"/>
              <a:gd name="connsiteY9832" fmla="*/ 2645830 h 6407151"/>
              <a:gd name="connsiteX9833" fmla="*/ 7351864 w 11737976"/>
              <a:gd name="connsiteY9833" fmla="*/ 2659643 h 6407151"/>
              <a:gd name="connsiteX9834" fmla="*/ 7350811 w 11737976"/>
              <a:gd name="connsiteY9834" fmla="*/ 2673459 h 6407151"/>
              <a:gd name="connsiteX9835" fmla="*/ 7345218 w 11737976"/>
              <a:gd name="connsiteY9835" fmla="*/ 2674162 h 6407151"/>
              <a:gd name="connsiteX9836" fmla="*/ 7344650 w 11737976"/>
              <a:gd name="connsiteY9836" fmla="*/ 2672522 h 6407151"/>
              <a:gd name="connsiteX9837" fmla="*/ 7342946 w 11737976"/>
              <a:gd name="connsiteY9837" fmla="*/ 2667603 h 6407151"/>
              <a:gd name="connsiteX9838" fmla="*/ 7343992 w 11737976"/>
              <a:gd name="connsiteY9838" fmla="*/ 2667472 h 6407151"/>
              <a:gd name="connsiteX9839" fmla="*/ 7344516 w 11737976"/>
              <a:gd name="connsiteY9839" fmla="*/ 2660566 h 6407151"/>
              <a:gd name="connsiteX9840" fmla="*/ 7346269 w 11737976"/>
              <a:gd name="connsiteY9840" fmla="*/ 2660345 h 6407151"/>
              <a:gd name="connsiteX9841" fmla="*/ 7344556 w 11737976"/>
              <a:gd name="connsiteY9841" fmla="*/ 2660054 h 6407151"/>
              <a:gd name="connsiteX9842" fmla="*/ 7345042 w 11737976"/>
              <a:gd name="connsiteY9842" fmla="*/ 2653659 h 6407151"/>
              <a:gd name="connsiteX9843" fmla="*/ 7346093 w 11737976"/>
              <a:gd name="connsiteY9843" fmla="*/ 2639845 h 6407151"/>
              <a:gd name="connsiteX9844" fmla="*/ 7352740 w 11737976"/>
              <a:gd name="connsiteY9844" fmla="*/ 2625326 h 6407151"/>
              <a:gd name="connsiteX9845" fmla="*/ 7735208 w 11737976"/>
              <a:gd name="connsiteY9845" fmla="*/ 2624808 h 6407151"/>
              <a:gd name="connsiteX9846" fmla="*/ 7735125 w 11737976"/>
              <a:gd name="connsiteY9846" fmla="*/ 2624818 h 6407151"/>
              <a:gd name="connsiteX9847" fmla="*/ 7735153 w 11737976"/>
              <a:gd name="connsiteY9847" fmla="*/ 2624815 h 6407151"/>
              <a:gd name="connsiteX9848" fmla="*/ 7735405 w 11737976"/>
              <a:gd name="connsiteY9848" fmla="*/ 2624784 h 6407151"/>
              <a:gd name="connsiteX9849" fmla="*/ 7735208 w 11737976"/>
              <a:gd name="connsiteY9849" fmla="*/ 2624808 h 6407151"/>
              <a:gd name="connsiteX9850" fmla="*/ 7735296 w 11737976"/>
              <a:gd name="connsiteY9850" fmla="*/ 2624797 h 6407151"/>
              <a:gd name="connsiteX9851" fmla="*/ 7736410 w 11737976"/>
              <a:gd name="connsiteY9851" fmla="*/ 2624657 h 6407151"/>
              <a:gd name="connsiteX9852" fmla="*/ 7735405 w 11737976"/>
              <a:gd name="connsiteY9852" fmla="*/ 2624784 h 6407151"/>
              <a:gd name="connsiteX9853" fmla="*/ 7736045 w 11737976"/>
              <a:gd name="connsiteY9853" fmla="*/ 2624703 h 6407151"/>
              <a:gd name="connsiteX9854" fmla="*/ 7780458 w 11737976"/>
              <a:gd name="connsiteY9854" fmla="*/ 2619122 h 6407151"/>
              <a:gd name="connsiteX9855" fmla="*/ 7774952 w 11737976"/>
              <a:gd name="connsiteY9855" fmla="*/ 2619814 h 6407151"/>
              <a:gd name="connsiteX9856" fmla="*/ 7762939 w 11737976"/>
              <a:gd name="connsiteY9856" fmla="*/ 2634337 h 6407151"/>
              <a:gd name="connsiteX9857" fmla="*/ 7763939 w 11737976"/>
              <a:gd name="connsiteY9857" fmla="*/ 2621198 h 6407151"/>
              <a:gd name="connsiteX9858" fmla="*/ 7752927 w 11737976"/>
              <a:gd name="connsiteY9858" fmla="*/ 2622581 h 6407151"/>
              <a:gd name="connsiteX9859" fmla="*/ 7748360 w 11737976"/>
              <a:gd name="connsiteY9859" fmla="*/ 2619902 h 6407151"/>
              <a:gd name="connsiteX9860" fmla="*/ 7746421 w 11737976"/>
              <a:gd name="connsiteY9860" fmla="*/ 2636413 h 6407151"/>
              <a:gd name="connsiteX9861" fmla="*/ 7740915 w 11737976"/>
              <a:gd name="connsiteY9861" fmla="*/ 2637105 h 6407151"/>
              <a:gd name="connsiteX9862" fmla="*/ 7735597 w 11737976"/>
              <a:gd name="connsiteY9862" fmla="*/ 2644281 h 6407151"/>
              <a:gd name="connsiteX9863" fmla="*/ 7734409 w 11737976"/>
              <a:gd name="connsiteY9863" fmla="*/ 2650939 h 6407151"/>
              <a:gd name="connsiteX9864" fmla="*/ 7746421 w 11737976"/>
              <a:gd name="connsiteY9864" fmla="*/ 2636413 h 6407151"/>
              <a:gd name="connsiteX9865" fmla="*/ 7767445 w 11737976"/>
              <a:gd name="connsiteY9865" fmla="*/ 2646788 h 6407151"/>
              <a:gd name="connsiteX9866" fmla="*/ 7768446 w 11737976"/>
              <a:gd name="connsiteY9866" fmla="*/ 2633645 h 6407151"/>
              <a:gd name="connsiteX9867" fmla="*/ 7773952 w 11737976"/>
              <a:gd name="connsiteY9867" fmla="*/ 2632953 h 6407151"/>
              <a:gd name="connsiteX9868" fmla="*/ 7779459 w 11737976"/>
              <a:gd name="connsiteY9868" fmla="*/ 2632260 h 6407151"/>
              <a:gd name="connsiteX9869" fmla="*/ 7780458 w 11737976"/>
              <a:gd name="connsiteY9869" fmla="*/ 2619122 h 6407151"/>
              <a:gd name="connsiteX9870" fmla="*/ 1716090 w 11737976"/>
              <a:gd name="connsiteY9870" fmla="*/ 2618800 h 6407151"/>
              <a:gd name="connsiteX9871" fmla="*/ 1715137 w 11737976"/>
              <a:gd name="connsiteY9871" fmla="*/ 2621506 h 6407151"/>
              <a:gd name="connsiteX9872" fmla="*/ 1716090 w 11737976"/>
              <a:gd name="connsiteY9872" fmla="*/ 2618800 h 6407151"/>
              <a:gd name="connsiteX9873" fmla="*/ 1835789 w 11737976"/>
              <a:gd name="connsiteY9873" fmla="*/ 2618056 h 6407151"/>
              <a:gd name="connsiteX9874" fmla="*/ 1852171 w 11737976"/>
              <a:gd name="connsiteY9874" fmla="*/ 2636538 h 6407151"/>
              <a:gd name="connsiteX9875" fmla="*/ 1862354 w 11737976"/>
              <a:gd name="connsiteY9875" fmla="*/ 2640125 h 6407151"/>
              <a:gd name="connsiteX9876" fmla="*/ 1859698 w 11737976"/>
              <a:gd name="connsiteY9876" fmla="*/ 2647664 h 6407151"/>
              <a:gd name="connsiteX9877" fmla="*/ 1849516 w 11737976"/>
              <a:gd name="connsiteY9877" fmla="*/ 2644077 h 6407151"/>
              <a:gd name="connsiteX9878" fmla="*/ 1848188 w 11737976"/>
              <a:gd name="connsiteY9878" fmla="*/ 2647846 h 6407151"/>
              <a:gd name="connsiteX9879" fmla="*/ 1859698 w 11737976"/>
              <a:gd name="connsiteY9879" fmla="*/ 2647664 h 6407151"/>
              <a:gd name="connsiteX9880" fmla="*/ 1867224 w 11737976"/>
              <a:gd name="connsiteY9880" fmla="*/ 2658789 h 6407151"/>
              <a:gd name="connsiteX9881" fmla="*/ 1857042 w 11737976"/>
              <a:gd name="connsiteY9881" fmla="*/ 2655203 h 6407151"/>
              <a:gd name="connsiteX9882" fmla="*/ 1842876 w 11737976"/>
              <a:gd name="connsiteY9882" fmla="*/ 2662922 h 6407151"/>
              <a:gd name="connsiteX9883" fmla="*/ 1840221 w 11737976"/>
              <a:gd name="connsiteY9883" fmla="*/ 2670461 h 6407151"/>
              <a:gd name="connsiteX9884" fmla="*/ 1860585 w 11737976"/>
              <a:gd name="connsiteY9884" fmla="*/ 2677635 h 6407151"/>
              <a:gd name="connsiteX9885" fmla="*/ 1859257 w 11737976"/>
              <a:gd name="connsiteY9885" fmla="*/ 2681403 h 6407151"/>
              <a:gd name="connsiteX9886" fmla="*/ 1882280 w 11737976"/>
              <a:gd name="connsiteY9886" fmla="*/ 2681041 h 6407151"/>
              <a:gd name="connsiteX9887" fmla="*/ 1913268 w 11737976"/>
              <a:gd name="connsiteY9887" fmla="*/ 2658060 h 6407151"/>
              <a:gd name="connsiteX9888" fmla="*/ 1896886 w 11737976"/>
              <a:gd name="connsiteY9888" fmla="*/ 2639580 h 6407151"/>
              <a:gd name="connsiteX9889" fmla="*/ 1885374 w 11737976"/>
              <a:gd name="connsiteY9889" fmla="*/ 2639761 h 6407151"/>
              <a:gd name="connsiteX9890" fmla="*/ 1871208 w 11737976"/>
              <a:gd name="connsiteY9890" fmla="*/ 2647482 h 6407151"/>
              <a:gd name="connsiteX9891" fmla="*/ 1862354 w 11737976"/>
              <a:gd name="connsiteY9891" fmla="*/ 2640125 h 6407151"/>
              <a:gd name="connsiteX9892" fmla="*/ 1853499 w 11737976"/>
              <a:gd name="connsiteY9892" fmla="*/ 2632770 h 6407151"/>
              <a:gd name="connsiteX9893" fmla="*/ 1863682 w 11737976"/>
              <a:gd name="connsiteY9893" fmla="*/ 2636356 h 6407151"/>
              <a:gd name="connsiteX9894" fmla="*/ 1835789 w 11737976"/>
              <a:gd name="connsiteY9894" fmla="*/ 2618056 h 6407151"/>
              <a:gd name="connsiteX9895" fmla="*/ 8662051 w 11737976"/>
              <a:gd name="connsiteY9895" fmla="*/ 2617340 h 6407151"/>
              <a:gd name="connsiteX9896" fmla="*/ 8663454 w 11737976"/>
              <a:gd name="connsiteY9896" fmla="*/ 2623569 h 6407151"/>
              <a:gd name="connsiteX9897" fmla="*/ 8663556 w 11737976"/>
              <a:gd name="connsiteY9897" fmla="*/ 2623579 h 6407151"/>
              <a:gd name="connsiteX9898" fmla="*/ 8663764 w 11737976"/>
              <a:gd name="connsiteY9898" fmla="*/ 2624446 h 6407151"/>
              <a:gd name="connsiteX9899" fmla="*/ 8660926 w 11737976"/>
              <a:gd name="connsiteY9899" fmla="*/ 2632125 h 6407151"/>
              <a:gd name="connsiteX9900" fmla="*/ 8673062 w 11737976"/>
              <a:gd name="connsiteY9900" fmla="*/ 2630599 h 6407151"/>
              <a:gd name="connsiteX9901" fmla="*/ 8671657 w 11737976"/>
              <a:gd name="connsiteY9901" fmla="*/ 2624369 h 6407151"/>
              <a:gd name="connsiteX9902" fmla="*/ 8667555 w 11737976"/>
              <a:gd name="connsiteY9902" fmla="*/ 2623969 h 6407151"/>
              <a:gd name="connsiteX9903" fmla="*/ 8663556 w 11737976"/>
              <a:gd name="connsiteY9903" fmla="*/ 2623579 h 6407151"/>
              <a:gd name="connsiteX9904" fmla="*/ 7819775 w 11737976"/>
              <a:gd name="connsiteY9904" fmla="*/ 2615808 h 6407151"/>
              <a:gd name="connsiteX9905" fmla="*/ 7818836 w 11737976"/>
              <a:gd name="connsiteY9905" fmla="*/ 2628127 h 6407151"/>
              <a:gd name="connsiteX9906" fmla="*/ 7814212 w 11737976"/>
              <a:gd name="connsiteY9906" fmla="*/ 2616506 h 6407151"/>
              <a:gd name="connsiteX9907" fmla="*/ 7808650 w 11737976"/>
              <a:gd name="connsiteY9907" fmla="*/ 2617206 h 6407151"/>
              <a:gd name="connsiteX9908" fmla="*/ 7803088 w 11737976"/>
              <a:gd name="connsiteY9908" fmla="*/ 2617906 h 6407151"/>
              <a:gd name="connsiteX9909" fmla="*/ 7797524 w 11737976"/>
              <a:gd name="connsiteY9909" fmla="*/ 2618604 h 6407151"/>
              <a:gd name="connsiteX9910" fmla="*/ 7791963 w 11737976"/>
              <a:gd name="connsiteY9910" fmla="*/ 2619303 h 6407151"/>
              <a:gd name="connsiteX9911" fmla="*/ 7786627 w 11737976"/>
              <a:gd name="connsiteY9911" fmla="*/ 2626073 h 6407151"/>
              <a:gd name="connsiteX9912" fmla="*/ 7785463 w 11737976"/>
              <a:gd name="connsiteY9912" fmla="*/ 2632321 h 6407151"/>
              <a:gd name="connsiteX9913" fmla="*/ 7796587 w 11737976"/>
              <a:gd name="connsiteY9913" fmla="*/ 2630924 h 6407151"/>
              <a:gd name="connsiteX9914" fmla="*/ 7802150 w 11737976"/>
              <a:gd name="connsiteY9914" fmla="*/ 2630225 h 6407151"/>
              <a:gd name="connsiteX9915" fmla="*/ 7801211 w 11737976"/>
              <a:gd name="connsiteY9915" fmla="*/ 2642545 h 6407151"/>
              <a:gd name="connsiteX9916" fmla="*/ 7817900 w 11737976"/>
              <a:gd name="connsiteY9916" fmla="*/ 2640448 h 6407151"/>
              <a:gd name="connsiteX9917" fmla="*/ 7819775 w 11737976"/>
              <a:gd name="connsiteY9917" fmla="*/ 2615808 h 6407151"/>
              <a:gd name="connsiteX9918" fmla="*/ 7709878 w 11737976"/>
              <a:gd name="connsiteY9918" fmla="*/ 2614976 h 6407151"/>
              <a:gd name="connsiteX9919" fmla="*/ 7703372 w 11737976"/>
              <a:gd name="connsiteY9919" fmla="*/ 2628810 h 6407151"/>
              <a:gd name="connsiteX9920" fmla="*/ 7697866 w 11737976"/>
              <a:gd name="connsiteY9920" fmla="*/ 2629500 h 6407151"/>
              <a:gd name="connsiteX9921" fmla="*/ 7692360 w 11737976"/>
              <a:gd name="connsiteY9921" fmla="*/ 2630192 h 6407151"/>
              <a:gd name="connsiteX9922" fmla="*/ 7681347 w 11737976"/>
              <a:gd name="connsiteY9922" fmla="*/ 2631576 h 6407151"/>
              <a:gd name="connsiteX9923" fmla="*/ 7685854 w 11737976"/>
              <a:gd name="connsiteY9923" fmla="*/ 2644024 h 6407151"/>
              <a:gd name="connsiteX9924" fmla="*/ 7691359 w 11737976"/>
              <a:gd name="connsiteY9924" fmla="*/ 2643332 h 6407151"/>
              <a:gd name="connsiteX9925" fmla="*/ 7691234 w 11737976"/>
              <a:gd name="connsiteY9925" fmla="*/ 2644976 h 6407151"/>
              <a:gd name="connsiteX9926" fmla="*/ 7690831 w 11737976"/>
              <a:gd name="connsiteY9926" fmla="*/ 2650290 h 6407151"/>
              <a:gd name="connsiteX9927" fmla="*/ 7682811 w 11737976"/>
              <a:gd name="connsiteY9927" fmla="*/ 2651297 h 6407151"/>
              <a:gd name="connsiteX9928" fmla="*/ 7677417 w 11737976"/>
              <a:gd name="connsiteY9928" fmla="*/ 2651976 h 6407151"/>
              <a:gd name="connsiteX9929" fmla="*/ 7692474 w 11737976"/>
              <a:gd name="connsiteY9929" fmla="*/ 2664727 h 6407151"/>
              <a:gd name="connsiteX9930" fmla="*/ 7692613 w 11737976"/>
              <a:gd name="connsiteY9930" fmla="*/ 2662878 h 6407151"/>
              <a:gd name="connsiteX9931" fmla="*/ 7693128 w 11737976"/>
              <a:gd name="connsiteY9931" fmla="*/ 2656127 h 6407151"/>
              <a:gd name="connsiteX9932" fmla="*/ 7695866 w 11737976"/>
              <a:gd name="connsiteY9932" fmla="*/ 2655782 h 6407151"/>
              <a:gd name="connsiteX9933" fmla="*/ 7696866 w 11737976"/>
              <a:gd name="connsiteY9933" fmla="*/ 2642640 h 6407151"/>
              <a:gd name="connsiteX9934" fmla="*/ 7702371 w 11737976"/>
              <a:gd name="connsiteY9934" fmla="*/ 2641948 h 6407151"/>
              <a:gd name="connsiteX9935" fmla="*/ 7706878 w 11737976"/>
              <a:gd name="connsiteY9935" fmla="*/ 2654400 h 6407151"/>
              <a:gd name="connsiteX9936" fmla="*/ 7707879 w 11737976"/>
              <a:gd name="connsiteY9936" fmla="*/ 2641256 h 6407151"/>
              <a:gd name="connsiteX9937" fmla="*/ 7713385 w 11737976"/>
              <a:gd name="connsiteY9937" fmla="*/ 2640564 h 6407151"/>
              <a:gd name="connsiteX9938" fmla="*/ 7718891 w 11737976"/>
              <a:gd name="connsiteY9938" fmla="*/ 2639873 h 6407151"/>
              <a:gd name="connsiteX9939" fmla="*/ 7729904 w 11737976"/>
              <a:gd name="connsiteY9939" fmla="*/ 2638488 h 6407151"/>
              <a:gd name="connsiteX9940" fmla="*/ 7735410 w 11737976"/>
              <a:gd name="connsiteY9940" fmla="*/ 2637796 h 6407151"/>
              <a:gd name="connsiteX9941" fmla="*/ 7741916 w 11737976"/>
              <a:gd name="connsiteY9941" fmla="*/ 2623965 h 6407151"/>
              <a:gd name="connsiteX9942" fmla="*/ 7736045 w 11737976"/>
              <a:gd name="connsiteY9942" fmla="*/ 2624703 h 6407151"/>
              <a:gd name="connsiteX9943" fmla="*/ 7735296 w 11737976"/>
              <a:gd name="connsiteY9943" fmla="*/ 2624797 h 6407151"/>
              <a:gd name="connsiteX9944" fmla="*/ 7735153 w 11737976"/>
              <a:gd name="connsiteY9944" fmla="*/ 2624815 h 6407151"/>
              <a:gd name="connsiteX9945" fmla="*/ 7735032 w 11737976"/>
              <a:gd name="connsiteY9945" fmla="*/ 2624829 h 6407151"/>
              <a:gd name="connsiteX9946" fmla="*/ 7735125 w 11737976"/>
              <a:gd name="connsiteY9946" fmla="*/ 2624818 h 6407151"/>
              <a:gd name="connsiteX9947" fmla="*/ 7730214 w 11737976"/>
              <a:gd name="connsiteY9947" fmla="*/ 2625436 h 6407151"/>
              <a:gd name="connsiteX9948" fmla="*/ 7719891 w 11737976"/>
              <a:gd name="connsiteY9948" fmla="*/ 2626732 h 6407151"/>
              <a:gd name="connsiteX9949" fmla="*/ 7709878 w 11737976"/>
              <a:gd name="connsiteY9949" fmla="*/ 2614976 h 6407151"/>
              <a:gd name="connsiteX9950" fmla="*/ 1918879 w 11737976"/>
              <a:gd name="connsiteY9950" fmla="*/ 2609847 h 6407151"/>
              <a:gd name="connsiteX9951" fmla="*/ 1927704 w 11737976"/>
              <a:gd name="connsiteY9951" fmla="*/ 2617086 h 6407151"/>
              <a:gd name="connsiteX9952" fmla="*/ 1928999 w 11737976"/>
              <a:gd name="connsiteY9952" fmla="*/ 2613413 h 6407151"/>
              <a:gd name="connsiteX9953" fmla="*/ 1918879 w 11737976"/>
              <a:gd name="connsiteY9953" fmla="*/ 2609847 h 6407151"/>
              <a:gd name="connsiteX9954" fmla="*/ 1881951 w 11737976"/>
              <a:gd name="connsiteY9954" fmla="*/ 2608727 h 6407151"/>
              <a:gd name="connsiteX9955" fmla="*/ 1884682 w 11737976"/>
              <a:gd name="connsiteY9955" fmla="*/ 2609243 h 6407151"/>
              <a:gd name="connsiteX9956" fmla="*/ 1885105 w 11737976"/>
              <a:gd name="connsiteY9956" fmla="*/ 2609469 h 6407151"/>
              <a:gd name="connsiteX9957" fmla="*/ 1884640 w 11737976"/>
              <a:gd name="connsiteY9957" fmla="*/ 2610171 h 6407151"/>
              <a:gd name="connsiteX9958" fmla="*/ 7398544 w 11737976"/>
              <a:gd name="connsiteY9958" fmla="*/ 2605889 h 6407151"/>
              <a:gd name="connsiteX9959" fmla="*/ 7391897 w 11737976"/>
              <a:gd name="connsiteY9959" fmla="*/ 2620405 h 6407151"/>
              <a:gd name="connsiteX9960" fmla="*/ 7388228 w 11737976"/>
              <a:gd name="connsiteY9960" fmla="*/ 2632689 h 6407151"/>
              <a:gd name="connsiteX9961" fmla="*/ 7385252 w 11737976"/>
              <a:gd name="connsiteY9961" fmla="*/ 2634924 h 6407151"/>
              <a:gd name="connsiteX9962" fmla="*/ 7388182 w 11737976"/>
              <a:gd name="connsiteY9962" fmla="*/ 2632845 h 6407151"/>
              <a:gd name="connsiteX9963" fmla="*/ 7388228 w 11737976"/>
              <a:gd name="connsiteY9963" fmla="*/ 2632689 h 6407151"/>
              <a:gd name="connsiteX9964" fmla="*/ 7391404 w 11737976"/>
              <a:gd name="connsiteY9964" fmla="*/ 2630301 h 6407151"/>
              <a:gd name="connsiteX9965" fmla="*/ 7407629 w 11737976"/>
              <a:gd name="connsiteY9965" fmla="*/ 2632113 h 6407151"/>
              <a:gd name="connsiteX9966" fmla="*/ 7413130 w 11737976"/>
              <a:gd name="connsiteY9966" fmla="*/ 2633489 h 6407151"/>
              <a:gd name="connsiteX9967" fmla="*/ 7410447 w 11737976"/>
              <a:gd name="connsiteY9967" fmla="*/ 2635901 h 6407151"/>
              <a:gd name="connsiteX9968" fmla="*/ 7408392 w 11737976"/>
              <a:gd name="connsiteY9968" fmla="*/ 2638218 h 6407151"/>
              <a:gd name="connsiteX9969" fmla="*/ 7402323 w 11737976"/>
              <a:gd name="connsiteY9969" fmla="*/ 2638981 h 6407151"/>
              <a:gd name="connsiteX9970" fmla="*/ 7401223 w 11737976"/>
              <a:gd name="connsiteY9970" fmla="*/ 2653440 h 6407151"/>
              <a:gd name="connsiteX9971" fmla="*/ 7391021 w 11737976"/>
              <a:gd name="connsiteY9971" fmla="*/ 2654722 h 6407151"/>
              <a:gd name="connsiteX9972" fmla="*/ 7384375 w 11737976"/>
              <a:gd name="connsiteY9972" fmla="*/ 2669241 h 6407151"/>
              <a:gd name="connsiteX9973" fmla="*/ 7374841 w 11737976"/>
              <a:gd name="connsiteY9973" fmla="*/ 2651196 h 6407151"/>
              <a:gd name="connsiteX9974" fmla="*/ 7370848 w 11737976"/>
              <a:gd name="connsiteY9974" fmla="*/ 2655281 h 6407151"/>
              <a:gd name="connsiteX9975" fmla="*/ 7369696 w 11737976"/>
              <a:gd name="connsiteY9975" fmla="*/ 2643720 h 6407151"/>
              <a:gd name="connsiteX9976" fmla="*/ 7363052 w 11737976"/>
              <a:gd name="connsiteY9976" fmla="*/ 2658237 h 6407151"/>
              <a:gd name="connsiteX9977" fmla="*/ 7358509 w 11737976"/>
              <a:gd name="connsiteY9977" fmla="*/ 2645127 h 6407151"/>
              <a:gd name="connsiteX9978" fmla="*/ 7358802 w 11737976"/>
              <a:gd name="connsiteY9978" fmla="*/ 2641280 h 6407151"/>
              <a:gd name="connsiteX9979" fmla="*/ 7360773 w 11737976"/>
              <a:gd name="connsiteY9979" fmla="*/ 2643772 h 6407151"/>
              <a:gd name="connsiteX9980" fmla="*/ 7361824 w 11737976"/>
              <a:gd name="connsiteY9980" fmla="*/ 2651549 h 6407151"/>
              <a:gd name="connsiteX9981" fmla="*/ 7369522 w 11737976"/>
              <a:gd name="connsiteY9981" fmla="*/ 2623218 h 6407151"/>
              <a:gd name="connsiteX9982" fmla="*/ 7376168 w 11737976"/>
              <a:gd name="connsiteY9982" fmla="*/ 2608702 h 6407151"/>
              <a:gd name="connsiteX9983" fmla="*/ 7380710 w 11737976"/>
              <a:gd name="connsiteY9983" fmla="*/ 2621812 h 6407151"/>
              <a:gd name="connsiteX9984" fmla="*/ 7386305 w 11737976"/>
              <a:gd name="connsiteY9984" fmla="*/ 2621108 h 6407151"/>
              <a:gd name="connsiteX9985" fmla="*/ 7398544 w 11737976"/>
              <a:gd name="connsiteY9985" fmla="*/ 2605889 h 6407151"/>
              <a:gd name="connsiteX9986" fmla="*/ 1977238 w 11737976"/>
              <a:gd name="connsiteY9986" fmla="*/ 2600785 h 6407151"/>
              <a:gd name="connsiteX9987" fmla="*/ 1984436 w 11737976"/>
              <a:gd name="connsiteY9987" fmla="*/ 2611432 h 6407151"/>
              <a:gd name="connsiteX9988" fmla="*/ 2014928 w 11737976"/>
              <a:gd name="connsiteY9988" fmla="*/ 2618119 h 6407151"/>
              <a:gd name="connsiteX9989" fmla="*/ 1997036 w 11737976"/>
              <a:gd name="connsiteY9989" fmla="*/ 2606746 h 6407151"/>
              <a:gd name="connsiteX9990" fmla="*/ 1977238 w 11737976"/>
              <a:gd name="connsiteY9990" fmla="*/ 2600785 h 6407151"/>
              <a:gd name="connsiteX9991" fmla="*/ 2021283 w 11737976"/>
              <a:gd name="connsiteY9991" fmla="*/ 2600079 h 6407151"/>
              <a:gd name="connsiteX9992" fmla="*/ 2020330 w 11737976"/>
              <a:gd name="connsiteY9992" fmla="*/ 2602784 h 6407151"/>
              <a:gd name="connsiteX9993" fmla="*/ 2031908 w 11737976"/>
              <a:gd name="connsiteY9993" fmla="*/ 2603824 h 6407151"/>
              <a:gd name="connsiteX9994" fmla="*/ 2022611 w 11737976"/>
              <a:gd name="connsiteY9994" fmla="*/ 2600547 h 6407151"/>
              <a:gd name="connsiteX9995" fmla="*/ 2021283 w 11737976"/>
              <a:gd name="connsiteY9995" fmla="*/ 2600079 h 6407151"/>
              <a:gd name="connsiteX9996" fmla="*/ 7931422 w 11737976"/>
              <a:gd name="connsiteY9996" fmla="*/ 2598920 h 6407151"/>
              <a:gd name="connsiteX9997" fmla="*/ 7932590 w 11737976"/>
              <a:gd name="connsiteY9997" fmla="*/ 2600352 h 6407151"/>
              <a:gd name="connsiteX9998" fmla="*/ 7926997 w 11737976"/>
              <a:gd name="connsiteY9998" fmla="*/ 2601055 h 6407151"/>
              <a:gd name="connsiteX9999" fmla="*/ 8065616 w 11737976"/>
              <a:gd name="connsiteY9999" fmla="*/ 2597929 h 6407151"/>
              <a:gd name="connsiteX10000" fmla="*/ 8053415 w 11737976"/>
              <a:gd name="connsiteY10000" fmla="*/ 2612477 h 6407151"/>
              <a:gd name="connsiteX10001" fmla="*/ 8059016 w 11737976"/>
              <a:gd name="connsiteY10001" fmla="*/ 2611772 h 6407151"/>
              <a:gd name="connsiteX10002" fmla="*/ 8064617 w 11737976"/>
              <a:gd name="connsiteY10002" fmla="*/ 2611069 h 6407151"/>
              <a:gd name="connsiteX10003" fmla="*/ 8063616 w 11737976"/>
              <a:gd name="connsiteY10003" fmla="*/ 2624211 h 6407151"/>
              <a:gd name="connsiteX10004" fmla="*/ 8069217 w 11737976"/>
              <a:gd name="connsiteY10004" fmla="*/ 2623507 h 6407151"/>
              <a:gd name="connsiteX10005" fmla="*/ 8070217 w 11737976"/>
              <a:gd name="connsiteY10005" fmla="*/ 2610365 h 6407151"/>
              <a:gd name="connsiteX10006" fmla="*/ 8065616 w 11737976"/>
              <a:gd name="connsiteY10006" fmla="*/ 2597929 h 6407151"/>
              <a:gd name="connsiteX10007" fmla="*/ 1777250 w 11737976"/>
              <a:gd name="connsiteY10007" fmla="*/ 2597760 h 6407151"/>
              <a:gd name="connsiteX10008" fmla="*/ 1773437 w 11737976"/>
              <a:gd name="connsiteY10008" fmla="*/ 2608583 h 6407151"/>
              <a:gd name="connsiteX10009" fmla="*/ 1783563 w 11737976"/>
              <a:gd name="connsiteY10009" fmla="*/ 2608095 h 6407151"/>
              <a:gd name="connsiteX10010" fmla="*/ 1777250 w 11737976"/>
              <a:gd name="connsiteY10010" fmla="*/ 2597760 h 6407151"/>
              <a:gd name="connsiteX10011" fmla="*/ 2002619 w 11737976"/>
              <a:gd name="connsiteY10011" fmla="*/ 2596546 h 6407151"/>
              <a:gd name="connsiteX10012" fmla="*/ 2008614 w 11737976"/>
              <a:gd name="connsiteY10012" fmla="*/ 2607783 h 6407151"/>
              <a:gd name="connsiteX10013" fmla="*/ 2018900 w 11737976"/>
              <a:gd name="connsiteY10013" fmla="*/ 2606843 h 6407151"/>
              <a:gd name="connsiteX10014" fmla="*/ 2002619 w 11737976"/>
              <a:gd name="connsiteY10014" fmla="*/ 2596546 h 6407151"/>
              <a:gd name="connsiteX10015" fmla="*/ 1856800 w 11737976"/>
              <a:gd name="connsiteY10015" fmla="*/ 2592325 h 6407151"/>
              <a:gd name="connsiteX10016" fmla="*/ 1855370 w 11737976"/>
              <a:gd name="connsiteY10016" fmla="*/ 2596383 h 6407151"/>
              <a:gd name="connsiteX10017" fmla="*/ 1865996 w 11737976"/>
              <a:gd name="connsiteY10017" fmla="*/ 2600127 h 6407151"/>
              <a:gd name="connsiteX10018" fmla="*/ 1862470 w 11737976"/>
              <a:gd name="connsiteY10018" fmla="*/ 2593181 h 6407151"/>
              <a:gd name="connsiteX10019" fmla="*/ 1856800 w 11737976"/>
              <a:gd name="connsiteY10019" fmla="*/ 2592325 h 6407151"/>
              <a:gd name="connsiteX10020" fmla="*/ 2093529 w 11737976"/>
              <a:gd name="connsiteY10020" fmla="*/ 2587126 h 6407151"/>
              <a:gd name="connsiteX10021" fmla="*/ 2105902 w 11737976"/>
              <a:gd name="connsiteY10021" fmla="*/ 2616581 h 6407151"/>
              <a:gd name="connsiteX10022" fmla="*/ 2157809 w 11737976"/>
              <a:gd name="connsiteY10022" fmla="*/ 2630685 h 6407151"/>
              <a:gd name="connsiteX10023" fmla="*/ 2147689 w 11737976"/>
              <a:gd name="connsiteY10023" fmla="*/ 2627121 h 6407151"/>
              <a:gd name="connsiteX10024" fmla="*/ 2125198 w 11737976"/>
              <a:gd name="connsiteY10024" fmla="*/ 2594101 h 6407151"/>
              <a:gd name="connsiteX10025" fmla="*/ 2093529 w 11737976"/>
              <a:gd name="connsiteY10025" fmla="*/ 2587126 h 6407151"/>
              <a:gd name="connsiteX10026" fmla="*/ 8055751 w 11737976"/>
              <a:gd name="connsiteY10026" fmla="*/ 2586155 h 6407151"/>
              <a:gd name="connsiteX10027" fmla="*/ 8049083 w 11737976"/>
              <a:gd name="connsiteY10027" fmla="*/ 2599194 h 6407151"/>
              <a:gd name="connsiteX10028" fmla="*/ 8031890 w 11737976"/>
              <a:gd name="connsiteY10028" fmla="*/ 2601356 h 6407151"/>
              <a:gd name="connsiteX10029" fmla="*/ 8026160 w 11737976"/>
              <a:gd name="connsiteY10029" fmla="*/ 2602075 h 6407151"/>
              <a:gd name="connsiteX10030" fmla="*/ 8027098 w 11737976"/>
              <a:gd name="connsiteY10030" fmla="*/ 2589755 h 6407151"/>
              <a:gd name="connsiteX10031" fmla="*/ 8021366 w 11737976"/>
              <a:gd name="connsiteY10031" fmla="*/ 2590476 h 6407151"/>
              <a:gd name="connsiteX10032" fmla="*/ 8015636 w 11737976"/>
              <a:gd name="connsiteY10032" fmla="*/ 2591196 h 6407151"/>
              <a:gd name="connsiteX10033" fmla="*/ 7998443 w 11737976"/>
              <a:gd name="connsiteY10033" fmla="*/ 2593355 h 6407151"/>
              <a:gd name="connsiteX10034" fmla="*/ 8008967 w 11737976"/>
              <a:gd name="connsiteY10034" fmla="*/ 2604237 h 6407151"/>
              <a:gd name="connsiteX10035" fmla="*/ 8014697 w 11737976"/>
              <a:gd name="connsiteY10035" fmla="*/ 2603515 h 6407151"/>
              <a:gd name="connsiteX10036" fmla="*/ 8020429 w 11737976"/>
              <a:gd name="connsiteY10036" fmla="*/ 2602795 h 6407151"/>
              <a:gd name="connsiteX10037" fmla="*/ 8026160 w 11737976"/>
              <a:gd name="connsiteY10037" fmla="*/ 2602075 h 6407151"/>
              <a:gd name="connsiteX10038" fmla="*/ 8048145 w 11737976"/>
              <a:gd name="connsiteY10038" fmla="*/ 2611515 h 6407151"/>
              <a:gd name="connsiteX10039" fmla="*/ 8060544 w 11737976"/>
              <a:gd name="connsiteY10039" fmla="*/ 2597754 h 6407151"/>
              <a:gd name="connsiteX10040" fmla="*/ 8055751 w 11737976"/>
              <a:gd name="connsiteY10040" fmla="*/ 2586155 h 6407151"/>
              <a:gd name="connsiteX10041" fmla="*/ 8066538 w 11737976"/>
              <a:gd name="connsiteY10041" fmla="*/ 2584801 h 6407151"/>
              <a:gd name="connsiteX10042" fmla="*/ 8061482 w 11737976"/>
              <a:gd name="connsiteY10042" fmla="*/ 2585438 h 6407151"/>
              <a:gd name="connsiteX10043" fmla="*/ 8065627 w 11737976"/>
              <a:gd name="connsiteY10043" fmla="*/ 2588576 h 6407151"/>
              <a:gd name="connsiteX10044" fmla="*/ 8066538 w 11737976"/>
              <a:gd name="connsiteY10044" fmla="*/ 2584801 h 6407151"/>
              <a:gd name="connsiteX10045" fmla="*/ 8094623 w 11737976"/>
              <a:gd name="connsiteY10045" fmla="*/ 2581270 h 6407151"/>
              <a:gd name="connsiteX10046" fmla="*/ 8083422 w 11737976"/>
              <a:gd name="connsiteY10046" fmla="*/ 2582677 h 6407151"/>
              <a:gd name="connsiteX10047" fmla="*/ 8088021 w 11737976"/>
              <a:gd name="connsiteY10047" fmla="*/ 2595114 h 6407151"/>
              <a:gd name="connsiteX10048" fmla="*/ 8082421 w 11737976"/>
              <a:gd name="connsiteY10048" fmla="*/ 2595818 h 6407151"/>
              <a:gd name="connsiteX10049" fmla="*/ 8081420 w 11737976"/>
              <a:gd name="connsiteY10049" fmla="*/ 2608956 h 6407151"/>
              <a:gd name="connsiteX10050" fmla="*/ 8087022 w 11737976"/>
              <a:gd name="connsiteY10050" fmla="*/ 2608252 h 6407151"/>
              <a:gd name="connsiteX10051" fmla="*/ 8088021 w 11737976"/>
              <a:gd name="connsiteY10051" fmla="*/ 2595114 h 6407151"/>
              <a:gd name="connsiteX10052" fmla="*/ 8093623 w 11737976"/>
              <a:gd name="connsiteY10052" fmla="*/ 2594410 h 6407151"/>
              <a:gd name="connsiteX10053" fmla="*/ 8104825 w 11737976"/>
              <a:gd name="connsiteY10053" fmla="*/ 2593001 h 6407151"/>
              <a:gd name="connsiteX10054" fmla="*/ 8102199 w 11737976"/>
              <a:gd name="connsiteY10054" fmla="*/ 2581944 h 6407151"/>
              <a:gd name="connsiteX10055" fmla="*/ 8094623 w 11737976"/>
              <a:gd name="connsiteY10055" fmla="*/ 2581270 h 6407151"/>
              <a:gd name="connsiteX10056" fmla="*/ 1872164 w 11737976"/>
              <a:gd name="connsiteY10056" fmla="*/ 2581006 h 6407151"/>
              <a:gd name="connsiteX10057" fmla="*/ 1858164 w 11737976"/>
              <a:gd name="connsiteY10057" fmla="*/ 2588460 h 6407151"/>
              <a:gd name="connsiteX10058" fmla="*/ 1878401 w 11737976"/>
              <a:gd name="connsiteY10058" fmla="*/ 2595587 h 6407151"/>
              <a:gd name="connsiteX10059" fmla="*/ 1874520 w 11737976"/>
              <a:gd name="connsiteY10059" fmla="*/ 2606606 h 6407151"/>
              <a:gd name="connsiteX10060" fmla="*/ 1876270 w 11737976"/>
              <a:gd name="connsiteY10060" fmla="*/ 2605674 h 6407151"/>
              <a:gd name="connsiteX10061" fmla="*/ 1881951 w 11737976"/>
              <a:gd name="connsiteY10061" fmla="*/ 2608727 h 6407151"/>
              <a:gd name="connsiteX10062" fmla="*/ 1875350 w 11737976"/>
              <a:gd name="connsiteY10062" fmla="*/ 2607478 h 6407151"/>
              <a:gd name="connsiteX10063" fmla="*/ 1881662 w 11737976"/>
              <a:gd name="connsiteY10063" fmla="*/ 2617813 h 6407151"/>
              <a:gd name="connsiteX10064" fmla="*/ 1893060 w 11737976"/>
              <a:gd name="connsiteY10064" fmla="*/ 2613716 h 6407151"/>
              <a:gd name="connsiteX10065" fmla="*/ 1885105 w 11737976"/>
              <a:gd name="connsiteY10065" fmla="*/ 2609469 h 6407151"/>
              <a:gd name="connsiteX10066" fmla="*/ 1887684 w 11737976"/>
              <a:gd name="connsiteY10066" fmla="*/ 2605568 h 6407151"/>
              <a:gd name="connsiteX10067" fmla="*/ 1897348 w 11737976"/>
              <a:gd name="connsiteY10067" fmla="*/ 2606392 h 6407151"/>
              <a:gd name="connsiteX10068" fmla="*/ 1908759 w 11737976"/>
              <a:gd name="connsiteY10068" fmla="*/ 2606283 h 6407151"/>
              <a:gd name="connsiteX10069" fmla="*/ 1889815 w 11737976"/>
              <a:gd name="connsiteY10069" fmla="*/ 2595481 h 6407151"/>
              <a:gd name="connsiteX10070" fmla="*/ 1870869 w 11737976"/>
              <a:gd name="connsiteY10070" fmla="*/ 2584678 h 6407151"/>
              <a:gd name="connsiteX10071" fmla="*/ 1872164 w 11737976"/>
              <a:gd name="connsiteY10071" fmla="*/ 2581006 h 6407151"/>
              <a:gd name="connsiteX10072" fmla="*/ 2040011 w 11737976"/>
              <a:gd name="connsiteY10072" fmla="*/ 2580821 h 6407151"/>
              <a:gd name="connsiteX10073" fmla="*/ 2050636 w 11737976"/>
              <a:gd name="connsiteY10073" fmla="*/ 2584564 h 6407151"/>
              <a:gd name="connsiteX10074" fmla="*/ 2040011 w 11737976"/>
              <a:gd name="connsiteY10074" fmla="*/ 2580821 h 6407151"/>
              <a:gd name="connsiteX10075" fmla="*/ 8681234 w 11737976"/>
              <a:gd name="connsiteY10075" fmla="*/ 2575887 h 6407151"/>
              <a:gd name="connsiteX10076" fmla="*/ 8670370 w 11737976"/>
              <a:gd name="connsiteY10076" fmla="*/ 2587013 h 6407151"/>
              <a:gd name="connsiteX10077" fmla="*/ 8675426 w 11737976"/>
              <a:gd name="connsiteY10077" fmla="*/ 2586378 h 6407151"/>
              <a:gd name="connsiteX10078" fmla="*/ 8680484 w 11737976"/>
              <a:gd name="connsiteY10078" fmla="*/ 2585742 h 6407151"/>
              <a:gd name="connsiteX10079" fmla="*/ 8681234 w 11737976"/>
              <a:gd name="connsiteY10079" fmla="*/ 2575887 h 6407151"/>
              <a:gd name="connsiteX10080" fmla="*/ 6778084 w 11737976"/>
              <a:gd name="connsiteY10080" fmla="*/ 2575773 h 6407151"/>
              <a:gd name="connsiteX10081" fmla="*/ 6772177 w 11737976"/>
              <a:gd name="connsiteY10081" fmla="*/ 2579966 h 6407151"/>
              <a:gd name="connsiteX10082" fmla="*/ 6772380 w 11737976"/>
              <a:gd name="connsiteY10082" fmla="*/ 2578870 h 6407151"/>
              <a:gd name="connsiteX10083" fmla="*/ 6774697 w 11737976"/>
              <a:gd name="connsiteY10083" fmla="*/ 2576542 h 6407151"/>
              <a:gd name="connsiteX10084" fmla="*/ 1765872 w 11737976"/>
              <a:gd name="connsiteY10084" fmla="*/ 2567896 h 6407151"/>
              <a:gd name="connsiteX10085" fmla="*/ 1761939 w 11737976"/>
              <a:gd name="connsiteY10085" fmla="*/ 2579059 h 6407151"/>
              <a:gd name="connsiteX10086" fmla="*/ 1781881 w 11737976"/>
              <a:gd name="connsiteY10086" fmla="*/ 2590266 h 6407151"/>
              <a:gd name="connsiteX10087" fmla="*/ 1776498 w 11737976"/>
              <a:gd name="connsiteY10087" fmla="*/ 2571640 h 6407151"/>
              <a:gd name="connsiteX10088" fmla="*/ 1765872 w 11737976"/>
              <a:gd name="connsiteY10088" fmla="*/ 2567896 h 6407151"/>
              <a:gd name="connsiteX10089" fmla="*/ 6777220 w 11737976"/>
              <a:gd name="connsiteY10089" fmla="*/ 2567675 h 6407151"/>
              <a:gd name="connsiteX10090" fmla="*/ 6774829 w 11737976"/>
              <a:gd name="connsiteY10090" fmla="*/ 2574814 h 6407151"/>
              <a:gd name="connsiteX10091" fmla="*/ 6775356 w 11737976"/>
              <a:gd name="connsiteY10091" fmla="*/ 2567909 h 6407151"/>
              <a:gd name="connsiteX10092" fmla="*/ 6923236 w 11737976"/>
              <a:gd name="connsiteY10092" fmla="*/ 2566436 h 6407151"/>
              <a:gd name="connsiteX10093" fmla="*/ 6924818 w 11737976"/>
              <a:gd name="connsiteY10093" fmla="*/ 2569649 h 6407151"/>
              <a:gd name="connsiteX10094" fmla="*/ 6922680 w 11737976"/>
              <a:gd name="connsiteY10094" fmla="*/ 2569917 h 6407151"/>
              <a:gd name="connsiteX10095" fmla="*/ 6790302 w 11737976"/>
              <a:gd name="connsiteY10095" fmla="*/ 2565348 h 6407151"/>
              <a:gd name="connsiteX10096" fmla="*/ 6790041 w 11737976"/>
              <a:gd name="connsiteY10096" fmla="*/ 2566061 h 6407151"/>
              <a:gd name="connsiteX10097" fmla="*/ 6791613 w 11737976"/>
              <a:gd name="connsiteY10097" fmla="*/ 2572706 h 6407151"/>
              <a:gd name="connsiteX10098" fmla="*/ 6778084 w 11737976"/>
              <a:gd name="connsiteY10098" fmla="*/ 2575773 h 6407151"/>
              <a:gd name="connsiteX10099" fmla="*/ 6780425 w 11737976"/>
              <a:gd name="connsiteY10099" fmla="*/ 2574112 h 6407151"/>
              <a:gd name="connsiteX10100" fmla="*/ 6779085 w 11737976"/>
              <a:gd name="connsiteY10100" fmla="*/ 2567441 h 6407151"/>
              <a:gd name="connsiteX10101" fmla="*/ 6788296 w 11737976"/>
              <a:gd name="connsiteY10101" fmla="*/ 2566284 h 6407151"/>
              <a:gd name="connsiteX10102" fmla="*/ 8449981 w 11737976"/>
              <a:gd name="connsiteY10102" fmla="*/ 2561021 h 6407151"/>
              <a:gd name="connsiteX10103" fmla="*/ 8445935 w 11737976"/>
              <a:gd name="connsiteY10103" fmla="*/ 2561528 h 6407151"/>
              <a:gd name="connsiteX10104" fmla="*/ 8449052 w 11737976"/>
              <a:gd name="connsiteY10104" fmla="*/ 2566628 h 6407151"/>
              <a:gd name="connsiteX10105" fmla="*/ 8449981 w 11737976"/>
              <a:gd name="connsiteY10105" fmla="*/ 2561021 h 6407151"/>
              <a:gd name="connsiteX10106" fmla="*/ 1940685 w 11737976"/>
              <a:gd name="connsiteY10106" fmla="*/ 2556929 h 6407151"/>
              <a:gd name="connsiteX10107" fmla="*/ 1935441 w 11737976"/>
              <a:gd name="connsiteY10107" fmla="*/ 2561221 h 6407151"/>
              <a:gd name="connsiteX10108" fmla="*/ 1954354 w 11737976"/>
              <a:gd name="connsiteY10108" fmla="*/ 2572107 h 6407151"/>
              <a:gd name="connsiteX10109" fmla="*/ 1942911 w 11737976"/>
              <a:gd name="connsiteY10109" fmla="*/ 2572301 h 6407151"/>
              <a:gd name="connsiteX10110" fmla="*/ 1938939 w 11737976"/>
              <a:gd name="connsiteY10110" fmla="*/ 2583576 h 6407151"/>
              <a:gd name="connsiteX10111" fmla="*/ 1947734 w 11737976"/>
              <a:gd name="connsiteY10111" fmla="*/ 2590899 h 6407151"/>
              <a:gd name="connsiteX10112" fmla="*/ 2006277 w 11737976"/>
              <a:gd name="connsiteY10112" fmla="*/ 2586174 h 6407151"/>
              <a:gd name="connsiteX10113" fmla="*/ 1969771 w 11737976"/>
              <a:gd name="connsiteY10113" fmla="*/ 2560639 h 6407151"/>
              <a:gd name="connsiteX10114" fmla="*/ 1940685 w 11737976"/>
              <a:gd name="connsiteY10114" fmla="*/ 2556929 h 6407151"/>
              <a:gd name="connsiteX10115" fmla="*/ 6920276 w 11737976"/>
              <a:gd name="connsiteY10115" fmla="*/ 2556539 h 6407151"/>
              <a:gd name="connsiteX10116" fmla="*/ 6922043 w 11737976"/>
              <a:gd name="connsiteY10116" fmla="*/ 2564011 h 6407151"/>
              <a:gd name="connsiteX10117" fmla="*/ 6922456 w 11737976"/>
              <a:gd name="connsiteY10117" fmla="*/ 2564852 h 6407151"/>
              <a:gd name="connsiteX10118" fmla="*/ 6916856 w 11737976"/>
              <a:gd name="connsiteY10118" fmla="*/ 2562053 h 6407151"/>
              <a:gd name="connsiteX10119" fmla="*/ 6916764 w 11737976"/>
              <a:gd name="connsiteY10119" fmla="*/ 2562069 h 6407151"/>
              <a:gd name="connsiteX10120" fmla="*/ 2071648 w 11737976"/>
              <a:gd name="connsiteY10120" fmla="*/ 2554686 h 6407151"/>
              <a:gd name="connsiteX10121" fmla="*/ 2058080 w 11737976"/>
              <a:gd name="connsiteY10121" fmla="*/ 2557781 h 6407151"/>
              <a:gd name="connsiteX10122" fmla="*/ 2086362 w 11737976"/>
              <a:gd name="connsiteY10122" fmla="*/ 2571946 h 6407151"/>
              <a:gd name="connsiteX10123" fmla="*/ 2075180 w 11737976"/>
              <a:gd name="connsiteY10123" fmla="*/ 2572207 h 6407151"/>
              <a:gd name="connsiteX10124" fmla="*/ 2058733 w 11737976"/>
              <a:gd name="connsiteY10124" fmla="*/ 2587416 h 6407151"/>
              <a:gd name="connsiteX10125" fmla="*/ 2073861 w 11737976"/>
              <a:gd name="connsiteY10125" fmla="*/ 2583818 h 6407151"/>
              <a:gd name="connsiteX10126" fmla="*/ 2077234 w 11737976"/>
              <a:gd name="connsiteY10126" fmla="*/ 2579165 h 6407151"/>
              <a:gd name="connsiteX10127" fmla="*/ 2075180 w 11737976"/>
              <a:gd name="connsiteY10127" fmla="*/ 2572207 h 6407151"/>
              <a:gd name="connsiteX10128" fmla="*/ 2085047 w 11737976"/>
              <a:gd name="connsiteY10128" fmla="*/ 2575683 h 6407151"/>
              <a:gd name="connsiteX10129" fmla="*/ 2094914 w 11737976"/>
              <a:gd name="connsiteY10129" fmla="*/ 2579159 h 6407151"/>
              <a:gd name="connsiteX10130" fmla="*/ 2098864 w 11737976"/>
              <a:gd name="connsiteY10130" fmla="*/ 2567948 h 6407151"/>
              <a:gd name="connsiteX10131" fmla="*/ 2108728 w 11737976"/>
              <a:gd name="connsiteY10131" fmla="*/ 2571425 h 6407151"/>
              <a:gd name="connsiteX10132" fmla="*/ 2118595 w 11737976"/>
              <a:gd name="connsiteY10132" fmla="*/ 2574900 h 6407151"/>
              <a:gd name="connsiteX10133" fmla="*/ 2129779 w 11737976"/>
              <a:gd name="connsiteY10133" fmla="*/ 2574640 h 6407151"/>
              <a:gd name="connsiteX10134" fmla="*/ 2110045 w 11737976"/>
              <a:gd name="connsiteY10134" fmla="*/ 2567688 h 6407151"/>
              <a:gd name="connsiteX10135" fmla="*/ 2091628 w 11737976"/>
              <a:gd name="connsiteY10135" fmla="*/ 2556999 h 6407151"/>
              <a:gd name="connsiteX10136" fmla="*/ 2071648 w 11737976"/>
              <a:gd name="connsiteY10136" fmla="*/ 2554686 h 6407151"/>
              <a:gd name="connsiteX10137" fmla="*/ 6900176 w 11737976"/>
              <a:gd name="connsiteY10137" fmla="*/ 2552224 h 6407151"/>
              <a:gd name="connsiteX10138" fmla="*/ 6901246 w 11737976"/>
              <a:gd name="connsiteY10138" fmla="*/ 2555312 h 6407151"/>
              <a:gd name="connsiteX10139" fmla="*/ 6899809 w 11737976"/>
              <a:gd name="connsiteY10139" fmla="*/ 2557045 h 6407151"/>
              <a:gd name="connsiteX10140" fmla="*/ 6806130 w 11737976"/>
              <a:gd name="connsiteY10140" fmla="*/ 2550360 h 6407151"/>
              <a:gd name="connsiteX10141" fmla="*/ 6802066 w 11737976"/>
              <a:gd name="connsiteY10141" fmla="*/ 2559239 h 6407151"/>
              <a:gd name="connsiteX10142" fmla="*/ 6797863 w 11737976"/>
              <a:gd name="connsiteY10142" fmla="*/ 2563369 h 6407151"/>
              <a:gd name="connsiteX10143" fmla="*/ 6795541 w 11737976"/>
              <a:gd name="connsiteY10143" fmla="*/ 2564301 h 6407151"/>
              <a:gd name="connsiteX10144" fmla="*/ 6793729 w 11737976"/>
              <a:gd name="connsiteY10144" fmla="*/ 2560890 h 6407151"/>
              <a:gd name="connsiteX10145" fmla="*/ 6794742 w 11737976"/>
              <a:gd name="connsiteY10145" fmla="*/ 2553264 h 6407151"/>
              <a:gd name="connsiteX10146" fmla="*/ 6797109 w 11737976"/>
              <a:gd name="connsiteY10146" fmla="*/ 2553640 h 6407151"/>
              <a:gd name="connsiteX10147" fmla="*/ 6800469 w 11737976"/>
              <a:gd name="connsiteY10147" fmla="*/ 2551400 h 6407151"/>
              <a:gd name="connsiteX10148" fmla="*/ 6800439 w 11737976"/>
              <a:gd name="connsiteY10148" fmla="*/ 2551076 h 6407151"/>
              <a:gd name="connsiteX10149" fmla="*/ 6800537 w 11737976"/>
              <a:gd name="connsiteY10149" fmla="*/ 2551064 h 6407151"/>
              <a:gd name="connsiteX10150" fmla="*/ 6806130 w 11737976"/>
              <a:gd name="connsiteY10150" fmla="*/ 2550360 h 6407151"/>
              <a:gd name="connsiteX10151" fmla="*/ 6822912 w 11737976"/>
              <a:gd name="connsiteY10151" fmla="*/ 2548252 h 6407151"/>
              <a:gd name="connsiteX10152" fmla="*/ 6821860 w 11737976"/>
              <a:gd name="connsiteY10152" fmla="*/ 2562065 h 6407151"/>
              <a:gd name="connsiteX10153" fmla="*/ 6820810 w 11737976"/>
              <a:gd name="connsiteY10153" fmla="*/ 2575878 h 6407151"/>
              <a:gd name="connsiteX10154" fmla="*/ 6826402 w 11737976"/>
              <a:gd name="connsiteY10154" fmla="*/ 2575176 h 6407151"/>
              <a:gd name="connsiteX10155" fmla="*/ 6827454 w 11737976"/>
              <a:gd name="connsiteY10155" fmla="*/ 2561362 h 6407151"/>
              <a:gd name="connsiteX10156" fmla="*/ 6833049 w 11737976"/>
              <a:gd name="connsiteY10156" fmla="*/ 2560659 h 6407151"/>
              <a:gd name="connsiteX10157" fmla="*/ 6834925 w 11737976"/>
              <a:gd name="connsiteY10157" fmla="*/ 2572394 h 6407151"/>
              <a:gd name="connsiteX10158" fmla="*/ 6837483 w 11737976"/>
              <a:gd name="connsiteY10158" fmla="*/ 2573714 h 6407151"/>
              <a:gd name="connsiteX10159" fmla="*/ 6836538 w 11737976"/>
              <a:gd name="connsiteY10159" fmla="*/ 2573901 h 6407151"/>
              <a:gd name="connsiteX10160" fmla="*/ 6818532 w 11737976"/>
              <a:gd name="connsiteY10160" fmla="*/ 2583004 h 6407151"/>
              <a:gd name="connsiteX10161" fmla="*/ 6813384 w 11737976"/>
              <a:gd name="connsiteY10161" fmla="*/ 2577212 h 6407151"/>
              <a:gd name="connsiteX10162" fmla="*/ 6815216 w 11737976"/>
              <a:gd name="connsiteY10162" fmla="*/ 2576581 h 6407151"/>
              <a:gd name="connsiteX10163" fmla="*/ 6812347 w 11737976"/>
              <a:gd name="connsiteY10163" fmla="*/ 2576043 h 6407151"/>
              <a:gd name="connsiteX10164" fmla="*/ 6808963 w 11737976"/>
              <a:gd name="connsiteY10164" fmla="*/ 2572237 h 6407151"/>
              <a:gd name="connsiteX10165" fmla="*/ 6808350 w 11737976"/>
              <a:gd name="connsiteY10165" fmla="*/ 2572142 h 6407151"/>
              <a:gd name="connsiteX10166" fmla="*/ 6805079 w 11737976"/>
              <a:gd name="connsiteY10166" fmla="*/ 2564174 h 6407151"/>
              <a:gd name="connsiteX10167" fmla="*/ 6810673 w 11737976"/>
              <a:gd name="connsiteY10167" fmla="*/ 2563472 h 6407151"/>
              <a:gd name="connsiteX10168" fmla="*/ 6816269 w 11737976"/>
              <a:gd name="connsiteY10168" fmla="*/ 2562768 h 6407151"/>
              <a:gd name="connsiteX10169" fmla="*/ 6817319 w 11737976"/>
              <a:gd name="connsiteY10169" fmla="*/ 2548955 h 6407151"/>
              <a:gd name="connsiteX10170" fmla="*/ 6822912 w 11737976"/>
              <a:gd name="connsiteY10170" fmla="*/ 2548252 h 6407151"/>
              <a:gd name="connsiteX10171" fmla="*/ 1872529 w 11737976"/>
              <a:gd name="connsiteY10171" fmla="*/ 2547676 h 6407151"/>
              <a:gd name="connsiteX10172" fmla="*/ 1870146 w 11737976"/>
              <a:gd name="connsiteY10172" fmla="*/ 2554441 h 6407151"/>
              <a:gd name="connsiteX10173" fmla="*/ 1887274 w 11737976"/>
              <a:gd name="connsiteY10173" fmla="*/ 2556672 h 6407151"/>
              <a:gd name="connsiteX10174" fmla="*/ 1872529 w 11737976"/>
              <a:gd name="connsiteY10174" fmla="*/ 2547676 h 6407151"/>
              <a:gd name="connsiteX10175" fmla="*/ 2143463 w 11737976"/>
              <a:gd name="connsiteY10175" fmla="*/ 2546633 h 6407151"/>
              <a:gd name="connsiteX10176" fmla="*/ 2149310 w 11737976"/>
              <a:gd name="connsiteY10176" fmla="*/ 2548179 h 6407151"/>
              <a:gd name="connsiteX10177" fmla="*/ 2149329 w 11737976"/>
              <a:gd name="connsiteY10177" fmla="*/ 2548185 h 6407151"/>
              <a:gd name="connsiteX10178" fmla="*/ 2140009 w 11737976"/>
              <a:gd name="connsiteY10178" fmla="*/ 2548974 h 6407151"/>
              <a:gd name="connsiteX10179" fmla="*/ 2160998 w 11737976"/>
              <a:gd name="connsiteY10179" fmla="*/ 2545771 h 6407151"/>
              <a:gd name="connsiteX10180" fmla="*/ 2161839 w 11737976"/>
              <a:gd name="connsiteY10180" fmla="*/ 2547010 h 6407151"/>
              <a:gd name="connsiteX10181" fmla="*/ 2160431 w 11737976"/>
              <a:gd name="connsiteY10181" fmla="*/ 2546154 h 6407151"/>
              <a:gd name="connsiteX10182" fmla="*/ 6817301 w 11737976"/>
              <a:gd name="connsiteY10182" fmla="*/ 2539694 h 6407151"/>
              <a:gd name="connsiteX10183" fmla="*/ 6820286 w 11737976"/>
              <a:gd name="connsiteY10183" fmla="*/ 2542475 h 6407151"/>
              <a:gd name="connsiteX10184" fmla="*/ 6820122 w 11737976"/>
              <a:gd name="connsiteY10184" fmla="*/ 2542831 h 6407151"/>
              <a:gd name="connsiteX10185" fmla="*/ 6817319 w 11737976"/>
              <a:gd name="connsiteY10185" fmla="*/ 2548955 h 6407151"/>
              <a:gd name="connsiteX10186" fmla="*/ 6811724 w 11737976"/>
              <a:gd name="connsiteY10186" fmla="*/ 2549657 h 6407151"/>
              <a:gd name="connsiteX10187" fmla="*/ 6813648 w 11737976"/>
              <a:gd name="connsiteY10187" fmla="*/ 2542576 h 6407151"/>
              <a:gd name="connsiteX10188" fmla="*/ 7006464 w 11737976"/>
              <a:gd name="connsiteY10188" fmla="*/ 2538867 h 6407151"/>
              <a:gd name="connsiteX10189" fmla="*/ 7006616 w 11737976"/>
              <a:gd name="connsiteY10189" fmla="*/ 2541052 h 6407151"/>
              <a:gd name="connsiteX10190" fmla="*/ 7005776 w 11737976"/>
              <a:gd name="connsiteY10190" fmla="*/ 2539925 h 6407151"/>
              <a:gd name="connsiteX10191" fmla="*/ 1810277 w 11737976"/>
              <a:gd name="connsiteY10191" fmla="*/ 2537912 h 6407151"/>
              <a:gd name="connsiteX10192" fmla="*/ 1807735 w 11737976"/>
              <a:gd name="connsiteY10192" fmla="*/ 2545129 h 6407151"/>
              <a:gd name="connsiteX10193" fmla="*/ 1811152 w 11737976"/>
              <a:gd name="connsiteY10193" fmla="*/ 2547346 h 6407151"/>
              <a:gd name="connsiteX10194" fmla="*/ 1811373 w 11737976"/>
              <a:gd name="connsiteY10194" fmla="*/ 2545395 h 6407151"/>
              <a:gd name="connsiteX10195" fmla="*/ 1810277 w 11737976"/>
              <a:gd name="connsiteY10195" fmla="*/ 2537912 h 6407151"/>
              <a:gd name="connsiteX10196" fmla="*/ 7774665 w 11737976"/>
              <a:gd name="connsiteY10196" fmla="*/ 2532382 h 6407151"/>
              <a:gd name="connsiteX10197" fmla="*/ 7769274 w 11737976"/>
              <a:gd name="connsiteY10197" fmla="*/ 2533061 h 6407151"/>
              <a:gd name="connsiteX10198" fmla="*/ 7763128 w 11737976"/>
              <a:gd name="connsiteY10198" fmla="*/ 2543593 h 6407151"/>
              <a:gd name="connsiteX10199" fmla="*/ 7758485 w 11737976"/>
              <a:gd name="connsiteY10199" fmla="*/ 2534417 h 6407151"/>
              <a:gd name="connsiteX10200" fmla="*/ 7757735 w 11737976"/>
              <a:gd name="connsiteY10200" fmla="*/ 2544271 h 6407151"/>
              <a:gd name="connsiteX10201" fmla="*/ 7763128 w 11737976"/>
              <a:gd name="connsiteY10201" fmla="*/ 2543593 h 6407151"/>
              <a:gd name="connsiteX10202" fmla="*/ 7774665 w 11737976"/>
              <a:gd name="connsiteY10202" fmla="*/ 2532382 h 6407151"/>
              <a:gd name="connsiteX10203" fmla="*/ 6938289 w 11737976"/>
              <a:gd name="connsiteY10203" fmla="*/ 2530333 h 6407151"/>
              <a:gd name="connsiteX10204" fmla="*/ 6939424 w 11737976"/>
              <a:gd name="connsiteY10204" fmla="*/ 2537031 h 6407151"/>
              <a:gd name="connsiteX10205" fmla="*/ 6938445 w 11737976"/>
              <a:gd name="connsiteY10205" fmla="*/ 2557723 h 6407151"/>
              <a:gd name="connsiteX10206" fmla="*/ 6936763 w 11737976"/>
              <a:gd name="connsiteY10206" fmla="*/ 2558313 h 6407151"/>
              <a:gd name="connsiteX10207" fmla="*/ 6920276 w 11737976"/>
              <a:gd name="connsiteY10207" fmla="*/ 2556539 h 6407151"/>
              <a:gd name="connsiteX10208" fmla="*/ 6909088 w 11737976"/>
              <a:gd name="connsiteY10208" fmla="*/ 2557944 h 6407151"/>
              <a:gd name="connsiteX10209" fmla="*/ 6908215 w 11737976"/>
              <a:gd name="connsiteY10209" fmla="*/ 2557700 h 6407151"/>
              <a:gd name="connsiteX10210" fmla="*/ 6911364 w 11737976"/>
              <a:gd name="connsiteY10210" fmla="*/ 2550817 h 6407151"/>
              <a:gd name="connsiteX10211" fmla="*/ 6922552 w 11737976"/>
              <a:gd name="connsiteY10211" fmla="*/ 2549412 h 6407151"/>
              <a:gd name="connsiteX10212" fmla="*/ 6934792 w 11737976"/>
              <a:gd name="connsiteY10212" fmla="*/ 2534193 h 6407151"/>
              <a:gd name="connsiteX10213" fmla="*/ 6938289 w 11737976"/>
              <a:gd name="connsiteY10213" fmla="*/ 2530333 h 6407151"/>
              <a:gd name="connsiteX10214" fmla="*/ 6857528 w 11737976"/>
              <a:gd name="connsiteY10214" fmla="*/ 2530220 h 6407151"/>
              <a:gd name="connsiteX10215" fmla="*/ 6863029 w 11737976"/>
              <a:gd name="connsiteY10215" fmla="*/ 2531881 h 6407151"/>
              <a:gd name="connsiteX10216" fmla="*/ 6864562 w 11737976"/>
              <a:gd name="connsiteY10216" fmla="*/ 2537888 h 6407151"/>
              <a:gd name="connsiteX10217" fmla="*/ 6866423 w 11737976"/>
              <a:gd name="connsiteY10217" fmla="*/ 2554714 h 6407151"/>
              <a:gd name="connsiteX10218" fmla="*/ 6866050 w 11737976"/>
              <a:gd name="connsiteY10218" fmla="*/ 2555000 h 6407151"/>
              <a:gd name="connsiteX10219" fmla="*/ 6855164 w 11737976"/>
              <a:gd name="connsiteY10219" fmla="*/ 2549893 h 6407151"/>
              <a:gd name="connsiteX10220" fmla="*/ 6849758 w 11737976"/>
              <a:gd name="connsiteY10220" fmla="*/ 2566488 h 6407151"/>
              <a:gd name="connsiteX10221" fmla="*/ 6850616 w 11737976"/>
              <a:gd name="connsiteY10221" fmla="*/ 2567415 h 6407151"/>
              <a:gd name="connsiteX10222" fmla="*/ 6848876 w 11737976"/>
              <a:gd name="connsiteY10222" fmla="*/ 2571127 h 6407151"/>
              <a:gd name="connsiteX10223" fmla="*/ 6848228 w 11737976"/>
              <a:gd name="connsiteY10223" fmla="*/ 2571578 h 6407151"/>
              <a:gd name="connsiteX10224" fmla="*/ 6837667 w 11737976"/>
              <a:gd name="connsiteY10224" fmla="*/ 2573677 h 6407151"/>
              <a:gd name="connsiteX10225" fmla="*/ 6843712 w 11737976"/>
              <a:gd name="connsiteY10225" fmla="*/ 2566160 h 6407151"/>
              <a:gd name="connsiteX10226" fmla="*/ 6849830 w 11737976"/>
              <a:gd name="connsiteY10226" fmla="*/ 2558550 h 6407151"/>
              <a:gd name="connsiteX10227" fmla="*/ 6833049 w 11737976"/>
              <a:gd name="connsiteY10227" fmla="*/ 2560659 h 6407151"/>
              <a:gd name="connsiteX10228" fmla="*/ 6839694 w 11737976"/>
              <a:gd name="connsiteY10228" fmla="*/ 2546143 h 6407151"/>
              <a:gd name="connsiteX10229" fmla="*/ 6845288 w 11737976"/>
              <a:gd name="connsiteY10229" fmla="*/ 2545440 h 6407151"/>
              <a:gd name="connsiteX10230" fmla="*/ 6857528 w 11737976"/>
              <a:gd name="connsiteY10230" fmla="*/ 2530220 h 6407151"/>
              <a:gd name="connsiteX10231" fmla="*/ 7029299 w 11737976"/>
              <a:gd name="connsiteY10231" fmla="*/ 2530008 h 6407151"/>
              <a:gd name="connsiteX10232" fmla="*/ 7028839 w 11737976"/>
              <a:gd name="connsiteY10232" fmla="*/ 2536056 h 6407151"/>
              <a:gd name="connsiteX10233" fmla="*/ 7028707 w 11737976"/>
              <a:gd name="connsiteY10233" fmla="*/ 2537783 h 6407151"/>
              <a:gd name="connsiteX10234" fmla="*/ 7028095 w 11737976"/>
              <a:gd name="connsiteY10234" fmla="*/ 2545825 h 6407151"/>
              <a:gd name="connsiteX10235" fmla="*/ 7020969 w 11737976"/>
              <a:gd name="connsiteY10235" fmla="*/ 2543884 h 6407151"/>
              <a:gd name="connsiteX10236" fmla="*/ 7025384 w 11737976"/>
              <a:gd name="connsiteY10236" fmla="*/ 2531355 h 6407151"/>
              <a:gd name="connsiteX10237" fmla="*/ 7079186 w 11737976"/>
              <a:gd name="connsiteY10237" fmla="*/ 2529730 h 6407151"/>
              <a:gd name="connsiteX10238" fmla="*/ 7082515 w 11737976"/>
              <a:gd name="connsiteY10238" fmla="*/ 2534646 h 6407151"/>
              <a:gd name="connsiteX10239" fmla="*/ 7082502 w 11737976"/>
              <a:gd name="connsiteY10239" fmla="*/ 2536152 h 6407151"/>
              <a:gd name="connsiteX10240" fmla="*/ 7077178 w 11737976"/>
              <a:gd name="connsiteY10240" fmla="*/ 2534115 h 6407151"/>
              <a:gd name="connsiteX10241" fmla="*/ 7078355 w 11737976"/>
              <a:gd name="connsiteY10241" fmla="*/ 2531545 h 6407151"/>
              <a:gd name="connsiteX10242" fmla="*/ 7079186 w 11737976"/>
              <a:gd name="connsiteY10242" fmla="*/ 2529730 h 6407151"/>
              <a:gd name="connsiteX10243" fmla="*/ 2142791 w 11737976"/>
              <a:gd name="connsiteY10243" fmla="*/ 2523441 h 6407151"/>
              <a:gd name="connsiteX10244" fmla="*/ 2142860 w 11737976"/>
              <a:gd name="connsiteY10244" fmla="*/ 2525371 h 6407151"/>
              <a:gd name="connsiteX10245" fmla="*/ 2141598 w 11737976"/>
              <a:gd name="connsiteY10245" fmla="*/ 2525186 h 6407151"/>
              <a:gd name="connsiteX10246" fmla="*/ 1881722 w 11737976"/>
              <a:gd name="connsiteY10246" fmla="*/ 2521581 h 6407151"/>
              <a:gd name="connsiteX10247" fmla="*/ 1883876 w 11737976"/>
              <a:gd name="connsiteY10247" fmla="*/ 2547109 h 6407151"/>
              <a:gd name="connsiteX10248" fmla="*/ 1907590 w 11737976"/>
              <a:gd name="connsiteY10248" fmla="*/ 2543080 h 6407151"/>
              <a:gd name="connsiteX10249" fmla="*/ 1921603 w 11737976"/>
              <a:gd name="connsiteY10249" fmla="*/ 2542856 h 6407151"/>
              <a:gd name="connsiteX10250" fmla="*/ 1924810 w 11737976"/>
              <a:gd name="connsiteY10250" fmla="*/ 2538696 h 6407151"/>
              <a:gd name="connsiteX10251" fmla="*/ 1922683 w 11737976"/>
              <a:gd name="connsiteY10251" fmla="*/ 2531884 h 6407151"/>
              <a:gd name="connsiteX10252" fmla="*/ 1910179 w 11737976"/>
              <a:gd name="connsiteY10252" fmla="*/ 2535735 h 6407151"/>
              <a:gd name="connsiteX10253" fmla="*/ 1881722 w 11737976"/>
              <a:gd name="connsiteY10253" fmla="*/ 2521581 h 6407151"/>
              <a:gd name="connsiteX10254" fmla="*/ 2004112 w 11737976"/>
              <a:gd name="connsiteY10254" fmla="*/ 2520266 h 6407151"/>
              <a:gd name="connsiteX10255" fmla="*/ 2015351 w 11737976"/>
              <a:gd name="connsiteY10255" fmla="*/ 2526507 h 6407151"/>
              <a:gd name="connsiteX10256" fmla="*/ 2016781 w 11737976"/>
              <a:gd name="connsiteY10256" fmla="*/ 2522447 h 6407151"/>
              <a:gd name="connsiteX10257" fmla="*/ 2004112 w 11737976"/>
              <a:gd name="connsiteY10257" fmla="*/ 2520266 h 6407151"/>
              <a:gd name="connsiteX10258" fmla="*/ 7046674 w 11737976"/>
              <a:gd name="connsiteY10258" fmla="*/ 2520135 h 6407151"/>
              <a:gd name="connsiteX10259" fmla="*/ 7056810 w 11737976"/>
              <a:gd name="connsiteY10259" fmla="*/ 2532540 h 6407151"/>
              <a:gd name="connsiteX10260" fmla="*/ 7051215 w 11737976"/>
              <a:gd name="connsiteY10260" fmla="*/ 2533244 h 6407151"/>
              <a:gd name="connsiteX10261" fmla="*/ 7046190 w 11737976"/>
              <a:gd name="connsiteY10261" fmla="*/ 2535586 h 6407151"/>
              <a:gd name="connsiteX10262" fmla="*/ 7045496 w 11737976"/>
              <a:gd name="connsiteY10262" fmla="*/ 2540802 h 6407151"/>
              <a:gd name="connsiteX10263" fmla="*/ 7043345 w 11737976"/>
              <a:gd name="connsiteY10263" fmla="*/ 2541073 h 6407151"/>
              <a:gd name="connsiteX10264" fmla="*/ 7033859 w 11737976"/>
              <a:gd name="connsiteY10264" fmla="*/ 2547394 h 6407151"/>
              <a:gd name="connsiteX10265" fmla="*/ 7033525 w 11737976"/>
              <a:gd name="connsiteY10265" fmla="*/ 2547303 h 6407151"/>
              <a:gd name="connsiteX10266" fmla="*/ 7034434 w 11737976"/>
              <a:gd name="connsiteY10266" fmla="*/ 2535352 h 6407151"/>
              <a:gd name="connsiteX10267" fmla="*/ 7040028 w 11737976"/>
              <a:gd name="connsiteY10267" fmla="*/ 2534650 h 6407151"/>
              <a:gd name="connsiteX10268" fmla="*/ 7046674 w 11737976"/>
              <a:gd name="connsiteY10268" fmla="*/ 2520135 h 6407151"/>
              <a:gd name="connsiteX10269" fmla="*/ 7017748 w 11737976"/>
              <a:gd name="connsiteY10269" fmla="*/ 2517997 h 6407151"/>
              <a:gd name="connsiteX10270" fmla="*/ 7021893 w 11737976"/>
              <a:gd name="connsiteY10270" fmla="*/ 2518117 h 6407151"/>
              <a:gd name="connsiteX10271" fmla="*/ 7029891 w 11737976"/>
              <a:gd name="connsiteY10271" fmla="*/ 2522243 h 6407151"/>
              <a:gd name="connsiteX10272" fmla="*/ 7029485 w 11737976"/>
              <a:gd name="connsiteY10272" fmla="*/ 2527573 h 6407151"/>
              <a:gd name="connsiteX10273" fmla="*/ 7027613 w 11737976"/>
              <a:gd name="connsiteY10273" fmla="*/ 2529365 h 6407151"/>
              <a:gd name="connsiteX10274" fmla="*/ 7015374 w 11737976"/>
              <a:gd name="connsiteY10274" fmla="*/ 2544588 h 6407151"/>
              <a:gd name="connsiteX10275" fmla="*/ 7013821 w 11737976"/>
              <a:gd name="connsiteY10275" fmla="*/ 2544783 h 6407151"/>
              <a:gd name="connsiteX10276" fmla="*/ 7016253 w 11737976"/>
              <a:gd name="connsiteY10276" fmla="*/ 2537638 h 6407151"/>
              <a:gd name="connsiteX10277" fmla="*/ 7013109 w 11737976"/>
              <a:gd name="connsiteY10277" fmla="*/ 2524352 h 6407151"/>
              <a:gd name="connsiteX10278" fmla="*/ 7017748 w 11737976"/>
              <a:gd name="connsiteY10278" fmla="*/ 2517997 h 6407151"/>
              <a:gd name="connsiteX10279" fmla="*/ 7179878 w 11737976"/>
              <a:gd name="connsiteY10279" fmla="*/ 2517077 h 6407151"/>
              <a:gd name="connsiteX10280" fmla="*/ 7182728 w 11737976"/>
              <a:gd name="connsiteY10280" fmla="*/ 2520564 h 6407151"/>
              <a:gd name="connsiteX10281" fmla="*/ 7177601 w 11737976"/>
              <a:gd name="connsiteY10281" fmla="*/ 2524202 h 6407151"/>
              <a:gd name="connsiteX10282" fmla="*/ 7177091 w 11737976"/>
              <a:gd name="connsiteY10282" fmla="*/ 2523165 h 6407151"/>
              <a:gd name="connsiteX10283" fmla="*/ 7798715 w 11737976"/>
              <a:gd name="connsiteY10283" fmla="*/ 2514720 h 6407151"/>
              <a:gd name="connsiteX10284" fmla="*/ 7797714 w 11737976"/>
              <a:gd name="connsiteY10284" fmla="*/ 2527859 h 6407151"/>
              <a:gd name="connsiteX10285" fmla="*/ 7796715 w 11737976"/>
              <a:gd name="connsiteY10285" fmla="*/ 2541000 h 6407151"/>
              <a:gd name="connsiteX10286" fmla="*/ 7785926 w 11737976"/>
              <a:gd name="connsiteY10286" fmla="*/ 2542356 h 6407151"/>
              <a:gd name="connsiteX10287" fmla="*/ 7801107 w 11737976"/>
              <a:gd name="connsiteY10287" fmla="*/ 2553463 h 6407151"/>
              <a:gd name="connsiteX10288" fmla="*/ 7807501 w 11737976"/>
              <a:gd name="connsiteY10288" fmla="*/ 2539644 h 6407151"/>
              <a:gd name="connsiteX10289" fmla="*/ 7813896 w 11737976"/>
              <a:gd name="connsiteY10289" fmla="*/ 2525827 h 6407151"/>
              <a:gd name="connsiteX10290" fmla="*/ 7808502 w 11737976"/>
              <a:gd name="connsiteY10290" fmla="*/ 2526504 h 6407151"/>
              <a:gd name="connsiteX10291" fmla="*/ 7803108 w 11737976"/>
              <a:gd name="connsiteY10291" fmla="*/ 2527181 h 6407151"/>
              <a:gd name="connsiteX10292" fmla="*/ 7798715 w 11737976"/>
              <a:gd name="connsiteY10292" fmla="*/ 2514720 h 6407151"/>
              <a:gd name="connsiteX10293" fmla="*/ 7108207 w 11737976"/>
              <a:gd name="connsiteY10293" fmla="*/ 2512402 h 6407151"/>
              <a:gd name="connsiteX10294" fmla="*/ 7107156 w 11737976"/>
              <a:gd name="connsiteY10294" fmla="*/ 2526215 h 6407151"/>
              <a:gd name="connsiteX10295" fmla="*/ 7107713 w 11737976"/>
              <a:gd name="connsiteY10295" fmla="*/ 2531817 h 6407151"/>
              <a:gd name="connsiteX10296" fmla="*/ 7104879 w 11737976"/>
              <a:gd name="connsiteY10296" fmla="*/ 2533341 h 6407151"/>
              <a:gd name="connsiteX10297" fmla="*/ 7104704 w 11737976"/>
              <a:gd name="connsiteY10297" fmla="*/ 2526520 h 6407151"/>
              <a:gd name="connsiteX10298" fmla="*/ 7102111 w 11737976"/>
              <a:gd name="connsiteY10298" fmla="*/ 2522785 h 6407151"/>
              <a:gd name="connsiteX10299" fmla="*/ 7102940 w 11737976"/>
              <a:gd name="connsiteY10299" fmla="*/ 2516553 h 6407151"/>
              <a:gd name="connsiteX10300" fmla="*/ 7104735 w 11737976"/>
              <a:gd name="connsiteY10300" fmla="*/ 2514019 h 6407151"/>
              <a:gd name="connsiteX10301" fmla="*/ 1763552 w 11737976"/>
              <a:gd name="connsiteY10301" fmla="*/ 2512326 h 6407151"/>
              <a:gd name="connsiteX10302" fmla="*/ 1750407 w 11737976"/>
              <a:gd name="connsiteY10302" fmla="*/ 2521384 h 6407151"/>
              <a:gd name="connsiteX10303" fmla="*/ 1766404 w 11737976"/>
              <a:gd name="connsiteY10303" fmla="*/ 2521886 h 6407151"/>
              <a:gd name="connsiteX10304" fmla="*/ 1763552 w 11737976"/>
              <a:gd name="connsiteY10304" fmla="*/ 2512326 h 6407151"/>
              <a:gd name="connsiteX10305" fmla="*/ 7126972 w 11737976"/>
              <a:gd name="connsiteY10305" fmla="*/ 2510044 h 6407151"/>
              <a:gd name="connsiteX10306" fmla="*/ 7131084 w 11737976"/>
              <a:gd name="connsiteY10306" fmla="*/ 2512725 h 6407151"/>
              <a:gd name="connsiteX10307" fmla="*/ 7131833 w 11737976"/>
              <a:gd name="connsiteY10307" fmla="*/ 2517409 h 6407151"/>
              <a:gd name="connsiteX10308" fmla="*/ 7121487 w 11737976"/>
              <a:gd name="connsiteY10308" fmla="*/ 2524412 h 6407151"/>
              <a:gd name="connsiteX10309" fmla="*/ 7121481 w 11737976"/>
              <a:gd name="connsiteY10309" fmla="*/ 2524414 h 6407151"/>
              <a:gd name="connsiteX10310" fmla="*/ 7118345 w 11737976"/>
              <a:gd name="connsiteY10310" fmla="*/ 2524808 h 6407151"/>
              <a:gd name="connsiteX10311" fmla="*/ 7107156 w 11737976"/>
              <a:gd name="connsiteY10311" fmla="*/ 2526215 h 6407151"/>
              <a:gd name="connsiteX10312" fmla="*/ 7119395 w 11737976"/>
              <a:gd name="connsiteY10312" fmla="*/ 2510996 h 6407151"/>
              <a:gd name="connsiteX10313" fmla="*/ 7124989 w 11737976"/>
              <a:gd name="connsiteY10313" fmla="*/ 2510293 h 6407151"/>
              <a:gd name="connsiteX10314" fmla="*/ 1976641 w 11737976"/>
              <a:gd name="connsiteY10314" fmla="*/ 2508307 h 6407151"/>
              <a:gd name="connsiteX10315" fmla="*/ 1974098 w 11737976"/>
              <a:gd name="connsiteY10315" fmla="*/ 2515523 h 6407151"/>
              <a:gd name="connsiteX10316" fmla="*/ 1989764 w 11737976"/>
              <a:gd name="connsiteY10316" fmla="*/ 2520027 h 6407151"/>
              <a:gd name="connsiteX10317" fmla="*/ 1986084 w 11737976"/>
              <a:gd name="connsiteY10317" fmla="*/ 2511633 h 6407151"/>
              <a:gd name="connsiteX10318" fmla="*/ 1976641 w 11737976"/>
              <a:gd name="connsiteY10318" fmla="*/ 2508307 h 6407151"/>
              <a:gd name="connsiteX10319" fmla="*/ 7749579 w 11737976"/>
              <a:gd name="connsiteY10319" fmla="*/ 2507050 h 6407151"/>
              <a:gd name="connsiteX10320" fmla="*/ 7748527 w 11737976"/>
              <a:gd name="connsiteY10320" fmla="*/ 2520867 h 6407151"/>
              <a:gd name="connsiteX10321" fmla="*/ 7737340 w 11737976"/>
              <a:gd name="connsiteY10321" fmla="*/ 2522272 h 6407151"/>
              <a:gd name="connsiteX10322" fmla="*/ 7749579 w 11737976"/>
              <a:gd name="connsiteY10322" fmla="*/ 2507050 h 6407151"/>
              <a:gd name="connsiteX10323" fmla="*/ 2103945 w 11737976"/>
              <a:gd name="connsiteY10323" fmla="*/ 2506610 h 6407151"/>
              <a:gd name="connsiteX10324" fmla="*/ 2099775 w 11737976"/>
              <a:gd name="connsiteY10324" fmla="*/ 2509306 h 6407151"/>
              <a:gd name="connsiteX10325" fmla="*/ 2099678 w 11737976"/>
              <a:gd name="connsiteY10325" fmla="*/ 2515000 h 6407151"/>
              <a:gd name="connsiteX10326" fmla="*/ 2096244 w 11737976"/>
              <a:gd name="connsiteY10326" fmla="*/ 2512418 h 6407151"/>
              <a:gd name="connsiteX10327" fmla="*/ 2086377 w 11737976"/>
              <a:gd name="connsiteY10327" fmla="*/ 2508942 h 6407151"/>
              <a:gd name="connsiteX10328" fmla="*/ 2083745 w 11737976"/>
              <a:gd name="connsiteY10328" fmla="*/ 2516416 h 6407151"/>
              <a:gd name="connsiteX10329" fmla="*/ 2082429 w 11737976"/>
              <a:gd name="connsiteY10329" fmla="*/ 2520153 h 6407151"/>
              <a:gd name="connsiteX10330" fmla="*/ 2081112 w 11737976"/>
              <a:gd name="connsiteY10330" fmla="*/ 2523889 h 6407151"/>
              <a:gd name="connsiteX10331" fmla="*/ 2040328 w 11737976"/>
              <a:gd name="connsiteY10331" fmla="*/ 2513724 h 6407151"/>
              <a:gd name="connsiteX10332" fmla="*/ 2022565 w 11737976"/>
              <a:gd name="connsiteY10332" fmla="*/ 2532668 h 6407151"/>
              <a:gd name="connsiteX10333" fmla="*/ 1990333 w 11737976"/>
              <a:gd name="connsiteY10333" fmla="*/ 2529714 h 6407151"/>
              <a:gd name="connsiteX10334" fmla="*/ 2021248 w 11737976"/>
              <a:gd name="connsiteY10334" fmla="*/ 2536406 h 6407151"/>
              <a:gd name="connsiteX10335" fmla="*/ 2025848 w 11737976"/>
              <a:gd name="connsiteY10335" fmla="*/ 2554828 h 6407151"/>
              <a:gd name="connsiteX10336" fmla="*/ 2048215 w 11737976"/>
              <a:gd name="connsiteY10336" fmla="*/ 2554306 h 6407151"/>
              <a:gd name="connsiteX10337" fmla="*/ 2042298 w 11737976"/>
              <a:gd name="connsiteY10337" fmla="*/ 2539621 h 6407151"/>
              <a:gd name="connsiteX10338" fmla="*/ 2054796 w 11737976"/>
              <a:gd name="connsiteY10338" fmla="*/ 2535622 h 6407151"/>
              <a:gd name="connsiteX10339" fmla="*/ 2047564 w 11737976"/>
              <a:gd name="connsiteY10339" fmla="*/ 2524673 h 6407151"/>
              <a:gd name="connsiteX10340" fmla="*/ 2078480 w 11737976"/>
              <a:gd name="connsiteY10340" fmla="*/ 2531363 h 6407151"/>
              <a:gd name="connsiteX10341" fmla="*/ 2077162 w 11737976"/>
              <a:gd name="connsiteY10341" fmla="*/ 2535100 h 6407151"/>
              <a:gd name="connsiteX10342" fmla="*/ 2087029 w 11737976"/>
              <a:gd name="connsiteY10342" fmla="*/ 2538576 h 6407151"/>
              <a:gd name="connsiteX10343" fmla="*/ 2088345 w 11737976"/>
              <a:gd name="connsiteY10343" fmla="*/ 2534838 h 6407151"/>
              <a:gd name="connsiteX10344" fmla="*/ 2102161 w 11737976"/>
              <a:gd name="connsiteY10344" fmla="*/ 2527103 h 6407151"/>
              <a:gd name="connsiteX10345" fmla="*/ 2092295 w 11737976"/>
              <a:gd name="connsiteY10345" fmla="*/ 2523628 h 6407151"/>
              <a:gd name="connsiteX10346" fmla="*/ 2093611 w 11737976"/>
              <a:gd name="connsiteY10346" fmla="*/ 2519892 h 6407151"/>
              <a:gd name="connsiteX10347" fmla="*/ 2102820 w 11737976"/>
              <a:gd name="connsiteY10347" fmla="*/ 2517360 h 6407151"/>
              <a:gd name="connsiteX10348" fmla="*/ 2100153 w 11737976"/>
              <a:gd name="connsiteY10348" fmla="*/ 2515356 h 6407151"/>
              <a:gd name="connsiteX10349" fmla="*/ 2103425 w 11737976"/>
              <a:gd name="connsiteY10349" fmla="*/ 2511944 h 6407151"/>
              <a:gd name="connsiteX10350" fmla="*/ 2103945 w 11737976"/>
              <a:gd name="connsiteY10350" fmla="*/ 2506610 h 6407151"/>
              <a:gd name="connsiteX10351" fmla="*/ 7142081 w 11737976"/>
              <a:gd name="connsiteY10351" fmla="*/ 2504121 h 6407151"/>
              <a:gd name="connsiteX10352" fmla="*/ 7141771 w 11737976"/>
              <a:gd name="connsiteY10352" fmla="*/ 2508184 h 6407151"/>
              <a:gd name="connsiteX10353" fmla="*/ 7147366 w 11737976"/>
              <a:gd name="connsiteY10353" fmla="*/ 2507481 h 6407151"/>
              <a:gd name="connsiteX10354" fmla="*/ 7147398 w 11737976"/>
              <a:gd name="connsiteY10354" fmla="*/ 2507909 h 6407151"/>
              <a:gd name="connsiteX10355" fmla="*/ 7146422 w 11737976"/>
              <a:gd name="connsiteY10355" fmla="*/ 2508451 h 6407151"/>
              <a:gd name="connsiteX10356" fmla="*/ 7145089 w 11737976"/>
              <a:gd name="connsiteY10356" fmla="*/ 2514605 h 6407151"/>
              <a:gd name="connsiteX10357" fmla="*/ 7147759 w 11737976"/>
              <a:gd name="connsiteY10357" fmla="*/ 2512709 h 6407151"/>
              <a:gd name="connsiteX10358" fmla="*/ 7147796 w 11737976"/>
              <a:gd name="connsiteY10358" fmla="*/ 2513198 h 6407151"/>
              <a:gd name="connsiteX10359" fmla="*/ 7149769 w 11737976"/>
              <a:gd name="connsiteY10359" fmla="*/ 2512309 h 6407151"/>
              <a:gd name="connsiteX10360" fmla="*/ 7150770 w 11737976"/>
              <a:gd name="connsiteY10360" fmla="*/ 2510572 h 6407151"/>
              <a:gd name="connsiteX10361" fmla="*/ 7154117 w 11737976"/>
              <a:gd name="connsiteY10361" fmla="*/ 2508198 h 6407151"/>
              <a:gd name="connsiteX10362" fmla="*/ 7162026 w 11737976"/>
              <a:gd name="connsiteY10362" fmla="*/ 2517877 h 6407151"/>
              <a:gd name="connsiteX10363" fmla="*/ 7166754 w 11737976"/>
              <a:gd name="connsiteY10363" fmla="*/ 2523663 h 6407151"/>
              <a:gd name="connsiteX10364" fmla="*/ 7166412 w 11737976"/>
              <a:gd name="connsiteY10364" fmla="*/ 2525607 h 6407151"/>
              <a:gd name="connsiteX10365" fmla="*/ 7155225 w 11737976"/>
              <a:gd name="connsiteY10365" fmla="*/ 2527014 h 6407151"/>
              <a:gd name="connsiteX10366" fmla="*/ 7150427 w 11737976"/>
              <a:gd name="connsiteY10366" fmla="*/ 2526875 h 6407151"/>
              <a:gd name="connsiteX10367" fmla="*/ 7150444 w 11737976"/>
              <a:gd name="connsiteY10367" fmla="*/ 2526654 h 6407151"/>
              <a:gd name="connsiteX10368" fmla="*/ 7151007 w 11737976"/>
              <a:gd name="connsiteY10368" fmla="*/ 2519263 h 6407151"/>
              <a:gd name="connsiteX10369" fmla="*/ 7144938 w 11737976"/>
              <a:gd name="connsiteY10369" fmla="*/ 2520024 h 6407151"/>
              <a:gd name="connsiteX10370" fmla="*/ 7144430 w 11737976"/>
              <a:gd name="connsiteY10370" fmla="*/ 2526700 h 6407151"/>
              <a:gd name="connsiteX10371" fmla="*/ 7144168 w 11737976"/>
              <a:gd name="connsiteY10371" fmla="*/ 2526693 h 6407151"/>
              <a:gd name="connsiteX10372" fmla="*/ 7136789 w 11737976"/>
              <a:gd name="connsiteY10372" fmla="*/ 2523558 h 6407151"/>
              <a:gd name="connsiteX10373" fmla="*/ 7136400 w 11737976"/>
              <a:gd name="connsiteY10373" fmla="*/ 2522540 h 6407151"/>
              <a:gd name="connsiteX10374" fmla="*/ 7140721 w 11737976"/>
              <a:gd name="connsiteY10374" fmla="*/ 2521996 h 6407151"/>
              <a:gd name="connsiteX10375" fmla="*/ 7138450 w 11737976"/>
              <a:gd name="connsiteY10375" fmla="*/ 2515442 h 6407151"/>
              <a:gd name="connsiteX10376" fmla="*/ 7136197 w 11737976"/>
              <a:gd name="connsiteY10376" fmla="*/ 2508945 h 6407151"/>
              <a:gd name="connsiteX10377" fmla="*/ 7136854 w 11737976"/>
              <a:gd name="connsiteY10377" fmla="*/ 2508407 h 6407151"/>
              <a:gd name="connsiteX10378" fmla="*/ 7139105 w 11737976"/>
              <a:gd name="connsiteY10378" fmla="*/ 2506809 h 6407151"/>
              <a:gd name="connsiteX10379" fmla="*/ 7139204 w 11737976"/>
              <a:gd name="connsiteY10379" fmla="*/ 2506479 h 6407151"/>
              <a:gd name="connsiteX10380" fmla="*/ 7777549 w 11737976"/>
              <a:gd name="connsiteY10380" fmla="*/ 2503537 h 6407151"/>
              <a:gd name="connsiteX10381" fmla="*/ 7770904 w 11737976"/>
              <a:gd name="connsiteY10381" fmla="*/ 2518055 h 6407151"/>
              <a:gd name="connsiteX10382" fmla="*/ 7771955 w 11737976"/>
              <a:gd name="connsiteY10382" fmla="*/ 2504239 h 6407151"/>
              <a:gd name="connsiteX10383" fmla="*/ 7777549 w 11737976"/>
              <a:gd name="connsiteY10383" fmla="*/ 2503537 h 6407151"/>
              <a:gd name="connsiteX10384" fmla="*/ 7308975 w 11737976"/>
              <a:gd name="connsiteY10384" fmla="*/ 2500187 h 6407151"/>
              <a:gd name="connsiteX10385" fmla="*/ 7308888 w 11737976"/>
              <a:gd name="connsiteY10385" fmla="*/ 2500863 h 6407151"/>
              <a:gd name="connsiteX10386" fmla="*/ 7306264 w 11737976"/>
              <a:gd name="connsiteY10386" fmla="*/ 2508036 h 6407151"/>
              <a:gd name="connsiteX10387" fmla="*/ 7297917 w 11737976"/>
              <a:gd name="connsiteY10387" fmla="*/ 2505849 h 6407151"/>
              <a:gd name="connsiteX10388" fmla="*/ 7297352 w 11737976"/>
              <a:gd name="connsiteY10388" fmla="*/ 2502314 h 6407151"/>
              <a:gd name="connsiteX10389" fmla="*/ 7308542 w 11737976"/>
              <a:gd name="connsiteY10389" fmla="*/ 2500908 h 6407151"/>
              <a:gd name="connsiteX10390" fmla="*/ 2031074 w 11737976"/>
              <a:gd name="connsiteY10390" fmla="*/ 2499535 h 6407151"/>
              <a:gd name="connsiteX10391" fmla="*/ 2023454 w 11737976"/>
              <a:gd name="connsiteY10391" fmla="*/ 2503505 h 6407151"/>
              <a:gd name="connsiteX10392" fmla="*/ 2042356 w 11737976"/>
              <a:gd name="connsiteY10392" fmla="*/ 2506361 h 6407151"/>
              <a:gd name="connsiteX10393" fmla="*/ 2043547 w 11737976"/>
              <a:gd name="connsiteY10393" fmla="*/ 2502979 h 6407151"/>
              <a:gd name="connsiteX10394" fmla="*/ 2031074 w 11737976"/>
              <a:gd name="connsiteY10394" fmla="*/ 2499535 h 6407151"/>
              <a:gd name="connsiteX10395" fmla="*/ 7318725 w 11737976"/>
              <a:gd name="connsiteY10395" fmla="*/ 2494499 h 6407151"/>
              <a:gd name="connsiteX10396" fmla="*/ 7321346 w 11737976"/>
              <a:gd name="connsiteY10396" fmla="*/ 2496209 h 6407151"/>
              <a:gd name="connsiteX10397" fmla="*/ 7312160 w 11737976"/>
              <a:gd name="connsiteY10397" fmla="*/ 2494904 h 6407151"/>
              <a:gd name="connsiteX10398" fmla="*/ 7312306 w 11737976"/>
              <a:gd name="connsiteY10398" fmla="*/ 2494664 h 6407151"/>
              <a:gd name="connsiteX10399" fmla="*/ 7318725 w 11737976"/>
              <a:gd name="connsiteY10399" fmla="*/ 2494499 h 6407151"/>
              <a:gd name="connsiteX10400" fmla="*/ 1815723 w 11737976"/>
              <a:gd name="connsiteY10400" fmla="*/ 2494202 h 6407151"/>
              <a:gd name="connsiteX10401" fmla="*/ 1821854 w 11737976"/>
              <a:gd name="connsiteY10401" fmla="*/ 2499404 h 6407151"/>
              <a:gd name="connsiteX10402" fmla="*/ 1822806 w 11737976"/>
              <a:gd name="connsiteY10402" fmla="*/ 2496698 h 6407151"/>
              <a:gd name="connsiteX10403" fmla="*/ 1815723 w 11737976"/>
              <a:gd name="connsiteY10403" fmla="*/ 2494202 h 6407151"/>
              <a:gd name="connsiteX10404" fmla="*/ 7364482 w 11737976"/>
              <a:gd name="connsiteY10404" fmla="*/ 2493878 h 6407151"/>
              <a:gd name="connsiteX10405" fmla="*/ 7364144 w 11737976"/>
              <a:gd name="connsiteY10405" fmla="*/ 2498312 h 6407151"/>
              <a:gd name="connsiteX10406" fmla="*/ 7362202 w 11737976"/>
              <a:gd name="connsiteY10406" fmla="*/ 2501005 h 6407151"/>
              <a:gd name="connsiteX10407" fmla="*/ 7363529 w 11737976"/>
              <a:gd name="connsiteY10407" fmla="*/ 2493998 h 6407151"/>
              <a:gd name="connsiteX10408" fmla="*/ 7849733 w 11737976"/>
              <a:gd name="connsiteY10408" fmla="*/ 2493667 h 6407151"/>
              <a:gd name="connsiteX10409" fmla="*/ 7851136 w 11737976"/>
              <a:gd name="connsiteY10409" fmla="*/ 2499896 h 6407151"/>
              <a:gd name="connsiteX10410" fmla="*/ 7851236 w 11737976"/>
              <a:gd name="connsiteY10410" fmla="*/ 2499907 h 6407151"/>
              <a:gd name="connsiteX10411" fmla="*/ 7851445 w 11737976"/>
              <a:gd name="connsiteY10411" fmla="*/ 2500773 h 6407151"/>
              <a:gd name="connsiteX10412" fmla="*/ 7848607 w 11737976"/>
              <a:gd name="connsiteY10412" fmla="*/ 2508451 h 6407151"/>
              <a:gd name="connsiteX10413" fmla="*/ 7860743 w 11737976"/>
              <a:gd name="connsiteY10413" fmla="*/ 2506925 h 6407151"/>
              <a:gd name="connsiteX10414" fmla="*/ 7859339 w 11737976"/>
              <a:gd name="connsiteY10414" fmla="*/ 2500696 h 6407151"/>
              <a:gd name="connsiteX10415" fmla="*/ 7855238 w 11737976"/>
              <a:gd name="connsiteY10415" fmla="*/ 2500297 h 6407151"/>
              <a:gd name="connsiteX10416" fmla="*/ 7851236 w 11737976"/>
              <a:gd name="connsiteY10416" fmla="*/ 2499907 h 6407151"/>
              <a:gd name="connsiteX10417" fmla="*/ 1880492 w 11737976"/>
              <a:gd name="connsiteY10417" fmla="*/ 2491164 h 6407151"/>
              <a:gd name="connsiteX10418" fmla="*/ 1879142 w 11737976"/>
              <a:gd name="connsiteY10418" fmla="*/ 2494996 h 6407151"/>
              <a:gd name="connsiteX10419" fmla="*/ 1877791 w 11737976"/>
              <a:gd name="connsiteY10419" fmla="*/ 2498831 h 6407151"/>
              <a:gd name="connsiteX10420" fmla="*/ 1882423 w 11737976"/>
              <a:gd name="connsiteY10420" fmla="*/ 2517701 h 6407151"/>
              <a:gd name="connsiteX10421" fmla="*/ 1902494 w 11737976"/>
              <a:gd name="connsiteY10421" fmla="*/ 2524771 h 6407151"/>
              <a:gd name="connsiteX10422" fmla="*/ 1936652 w 11737976"/>
              <a:gd name="connsiteY10422" fmla="*/ 2523876 h 6407151"/>
              <a:gd name="connsiteX10423" fmla="*/ 1906546 w 11737976"/>
              <a:gd name="connsiteY10423" fmla="*/ 2513270 h 6407151"/>
              <a:gd name="connsiteX10424" fmla="*/ 1900563 w 11737976"/>
              <a:gd name="connsiteY10424" fmla="*/ 2498235 h 6407151"/>
              <a:gd name="connsiteX10425" fmla="*/ 1889177 w 11737976"/>
              <a:gd name="connsiteY10425" fmla="*/ 2498533 h 6407151"/>
              <a:gd name="connsiteX10426" fmla="*/ 1880492 w 11737976"/>
              <a:gd name="connsiteY10426" fmla="*/ 2491164 h 6407151"/>
              <a:gd name="connsiteX10427" fmla="*/ 2036816 w 11737976"/>
              <a:gd name="connsiteY10427" fmla="*/ 2490758 h 6407151"/>
              <a:gd name="connsiteX10428" fmla="*/ 2039645 w 11737976"/>
              <a:gd name="connsiteY10428" fmla="*/ 2493007 h 6407151"/>
              <a:gd name="connsiteX10429" fmla="*/ 2044739 w 11737976"/>
              <a:gd name="connsiteY10429" fmla="*/ 2494221 h 6407151"/>
              <a:gd name="connsiteX10430" fmla="*/ 2042298 w 11737976"/>
              <a:gd name="connsiteY10430" fmla="*/ 2491133 h 6407151"/>
              <a:gd name="connsiteX10431" fmla="*/ 2036816 w 11737976"/>
              <a:gd name="connsiteY10431" fmla="*/ 2490758 h 6407151"/>
              <a:gd name="connsiteX10432" fmla="*/ 1906766 w 11737976"/>
              <a:gd name="connsiteY10432" fmla="*/ 2488634 h 6407151"/>
              <a:gd name="connsiteX10433" fmla="*/ 1904604 w 11737976"/>
              <a:gd name="connsiteY10433" fmla="*/ 2490533 h 6407151"/>
              <a:gd name="connsiteX10434" fmla="*/ 1925854 w 11737976"/>
              <a:gd name="connsiteY10434" fmla="*/ 2498020 h 6407151"/>
              <a:gd name="connsiteX10435" fmla="*/ 1916182 w 11737976"/>
              <a:gd name="connsiteY10435" fmla="*/ 2491571 h 6407151"/>
              <a:gd name="connsiteX10436" fmla="*/ 1906766 w 11737976"/>
              <a:gd name="connsiteY10436" fmla="*/ 2488634 h 6407151"/>
              <a:gd name="connsiteX10437" fmla="*/ 7343502 w 11737976"/>
              <a:gd name="connsiteY10437" fmla="*/ 2482835 h 6407151"/>
              <a:gd name="connsiteX10438" fmla="*/ 7342005 w 11737976"/>
              <a:gd name="connsiteY10438" fmla="*/ 2487722 h 6407151"/>
              <a:gd name="connsiteX10439" fmla="*/ 7346229 w 11737976"/>
              <a:gd name="connsiteY10439" fmla="*/ 2489211 h 6407151"/>
              <a:gd name="connsiteX10440" fmla="*/ 7346102 w 11737976"/>
              <a:gd name="connsiteY10440" fmla="*/ 2489566 h 6407151"/>
              <a:gd name="connsiteX10441" fmla="*/ 7336765 w 11737976"/>
              <a:gd name="connsiteY10441" fmla="*/ 2496291 h 6407151"/>
              <a:gd name="connsiteX10442" fmla="*/ 7331021 w 11737976"/>
              <a:gd name="connsiteY10442" fmla="*/ 2496654 h 6407151"/>
              <a:gd name="connsiteX10443" fmla="*/ 7331024 w 11737976"/>
              <a:gd name="connsiteY10443" fmla="*/ 2496644 h 6407151"/>
              <a:gd name="connsiteX10444" fmla="*/ 7331016 w 11737976"/>
              <a:gd name="connsiteY10444" fmla="*/ 2496654 h 6407151"/>
              <a:gd name="connsiteX10445" fmla="*/ 7326501 w 11737976"/>
              <a:gd name="connsiteY10445" fmla="*/ 2496940 h 6407151"/>
              <a:gd name="connsiteX10446" fmla="*/ 7323257 w 11737976"/>
              <a:gd name="connsiteY10446" fmla="*/ 2496480 h 6407151"/>
              <a:gd name="connsiteX10447" fmla="*/ 7333285 w 11737976"/>
              <a:gd name="connsiteY10447" fmla="*/ 2488446 h 6407151"/>
              <a:gd name="connsiteX10448" fmla="*/ 7343157 w 11737976"/>
              <a:gd name="connsiteY10448" fmla="*/ 2482877 h 6407151"/>
              <a:gd name="connsiteX10449" fmla="*/ 1829477 w 11737976"/>
              <a:gd name="connsiteY10449" fmla="*/ 2477757 h 6407151"/>
              <a:gd name="connsiteX10450" fmla="*/ 1828047 w 11737976"/>
              <a:gd name="connsiteY10450" fmla="*/ 2481815 h 6407151"/>
              <a:gd name="connsiteX10451" fmla="*/ 1838673 w 11737976"/>
              <a:gd name="connsiteY10451" fmla="*/ 2485559 h 6407151"/>
              <a:gd name="connsiteX10452" fmla="*/ 1840103 w 11737976"/>
              <a:gd name="connsiteY10452" fmla="*/ 2481500 h 6407151"/>
              <a:gd name="connsiteX10453" fmla="*/ 1829477 w 11737976"/>
              <a:gd name="connsiteY10453" fmla="*/ 2477757 h 6407151"/>
              <a:gd name="connsiteX10454" fmla="*/ 2084927 w 11737976"/>
              <a:gd name="connsiteY10454" fmla="*/ 2475850 h 6407151"/>
              <a:gd name="connsiteX10455" fmla="*/ 2085689 w 11737976"/>
              <a:gd name="connsiteY10455" fmla="*/ 2484678 h 6407151"/>
              <a:gd name="connsiteX10456" fmla="*/ 2087954 w 11737976"/>
              <a:gd name="connsiteY10456" fmla="*/ 2480358 h 6407151"/>
              <a:gd name="connsiteX10457" fmla="*/ 2084927 w 11737976"/>
              <a:gd name="connsiteY10457" fmla="*/ 2475850 h 6407151"/>
              <a:gd name="connsiteX10458" fmla="*/ 1885976 w 11737976"/>
              <a:gd name="connsiteY10458" fmla="*/ 2475606 h 6407151"/>
              <a:gd name="connsiteX10459" fmla="*/ 1893978 w 11737976"/>
              <a:gd name="connsiteY10459" fmla="*/ 2486791 h 6407151"/>
              <a:gd name="connsiteX10460" fmla="*/ 1905915 w 11737976"/>
              <a:gd name="connsiteY10460" fmla="*/ 2486813 h 6407151"/>
              <a:gd name="connsiteX10461" fmla="*/ 1897419 w 11737976"/>
              <a:gd name="connsiteY10461" fmla="*/ 2477023 h 6407151"/>
              <a:gd name="connsiteX10462" fmla="*/ 1885976 w 11737976"/>
              <a:gd name="connsiteY10462" fmla="*/ 2475606 h 6407151"/>
              <a:gd name="connsiteX10463" fmla="*/ 7469109 w 11737976"/>
              <a:gd name="connsiteY10463" fmla="*/ 2475456 h 6407151"/>
              <a:gd name="connsiteX10464" fmla="*/ 7467360 w 11737976"/>
              <a:gd name="connsiteY10464" fmla="*/ 2482017 h 6407151"/>
              <a:gd name="connsiteX10465" fmla="*/ 7468490 w 11737976"/>
              <a:gd name="connsiteY10465" fmla="*/ 2487648 h 6407151"/>
              <a:gd name="connsiteX10466" fmla="*/ 7479678 w 11737976"/>
              <a:gd name="connsiteY10466" fmla="*/ 2486243 h 6407151"/>
              <a:gd name="connsiteX10467" fmla="*/ 7478626 w 11737976"/>
              <a:gd name="connsiteY10467" fmla="*/ 2500057 h 6407151"/>
              <a:gd name="connsiteX10468" fmla="*/ 7473033 w 11737976"/>
              <a:gd name="connsiteY10468" fmla="*/ 2500759 h 6407151"/>
              <a:gd name="connsiteX10469" fmla="*/ 7467964 w 11737976"/>
              <a:gd name="connsiteY10469" fmla="*/ 2494556 h 6407151"/>
              <a:gd name="connsiteX10470" fmla="*/ 7467612 w 11737976"/>
              <a:gd name="connsiteY10470" fmla="*/ 2494124 h 6407151"/>
              <a:gd name="connsiteX10471" fmla="*/ 7468449 w 11737976"/>
              <a:gd name="connsiteY10471" fmla="*/ 2494019 h 6407151"/>
              <a:gd name="connsiteX10472" fmla="*/ 7464013 w 11737976"/>
              <a:gd name="connsiteY10472" fmla="*/ 2479933 h 6407151"/>
              <a:gd name="connsiteX10473" fmla="*/ 7463532 w 11737976"/>
              <a:gd name="connsiteY10473" fmla="*/ 2479993 h 6407151"/>
              <a:gd name="connsiteX10474" fmla="*/ 7463716 w 11737976"/>
              <a:gd name="connsiteY10474" fmla="*/ 2477563 h 6407151"/>
              <a:gd name="connsiteX10475" fmla="*/ 7466966 w 11737976"/>
              <a:gd name="connsiteY10475" fmla="*/ 2475871 h 6407151"/>
              <a:gd name="connsiteX10476" fmla="*/ 1860155 w 11737976"/>
              <a:gd name="connsiteY10476" fmla="*/ 2475445 h 6407151"/>
              <a:gd name="connsiteX10477" fmla="*/ 1853591 w 11737976"/>
              <a:gd name="connsiteY10477" fmla="*/ 2477125 h 6407151"/>
              <a:gd name="connsiteX10478" fmla="*/ 1862788 w 11737976"/>
              <a:gd name="connsiteY10478" fmla="*/ 2484926 h 6407151"/>
              <a:gd name="connsiteX10479" fmla="*/ 1865646 w 11737976"/>
              <a:gd name="connsiteY10479" fmla="*/ 2476809 h 6407151"/>
              <a:gd name="connsiteX10480" fmla="*/ 1860155 w 11737976"/>
              <a:gd name="connsiteY10480" fmla="*/ 2475445 h 6407151"/>
              <a:gd name="connsiteX10481" fmla="*/ 7455036 w 11737976"/>
              <a:gd name="connsiteY10481" fmla="*/ 2468819 h 6407151"/>
              <a:gd name="connsiteX10482" fmla="*/ 7454510 w 11737976"/>
              <a:gd name="connsiteY10482" fmla="*/ 2475722 h 6407151"/>
              <a:gd name="connsiteX10483" fmla="*/ 7452758 w 11737976"/>
              <a:gd name="connsiteY10483" fmla="*/ 2475942 h 6407151"/>
              <a:gd name="connsiteX10484" fmla="*/ 7444682 w 11737976"/>
              <a:gd name="connsiteY10484" fmla="*/ 2472627 h 6407151"/>
              <a:gd name="connsiteX10485" fmla="*/ 7443850 w 11737976"/>
              <a:gd name="connsiteY10485" fmla="*/ 2470225 h 6407151"/>
              <a:gd name="connsiteX10486" fmla="*/ 7455036 w 11737976"/>
              <a:gd name="connsiteY10486" fmla="*/ 2468819 h 6407151"/>
              <a:gd name="connsiteX10487" fmla="*/ 7363503 w 11737976"/>
              <a:gd name="connsiteY10487" fmla="*/ 2467379 h 6407151"/>
              <a:gd name="connsiteX10488" fmla="*/ 7361164 w 11737976"/>
              <a:gd name="connsiteY10488" fmla="*/ 2473772 h 6407151"/>
              <a:gd name="connsiteX10489" fmla="*/ 7359665 w 11737976"/>
              <a:gd name="connsiteY10489" fmla="*/ 2473960 h 6407151"/>
              <a:gd name="connsiteX10490" fmla="*/ 7359461 w 11737976"/>
              <a:gd name="connsiteY10490" fmla="*/ 2468858 h 6407151"/>
              <a:gd name="connsiteX10491" fmla="*/ 7501596 w 11737976"/>
              <a:gd name="connsiteY10491" fmla="*/ 2467201 h 6407151"/>
              <a:gd name="connsiteX10492" fmla="*/ 7503107 w 11737976"/>
              <a:gd name="connsiteY10492" fmla="*/ 2469615 h 6407151"/>
              <a:gd name="connsiteX10493" fmla="*/ 7499866 w 11737976"/>
              <a:gd name="connsiteY10493" fmla="*/ 2469352 h 6407151"/>
              <a:gd name="connsiteX10494" fmla="*/ 7489170 w 11737976"/>
              <a:gd name="connsiteY10494" fmla="*/ 2464733 h 6407151"/>
              <a:gd name="connsiteX10495" fmla="*/ 7493364 w 11737976"/>
              <a:gd name="connsiteY10495" fmla="*/ 2465713 h 6407151"/>
              <a:gd name="connsiteX10496" fmla="*/ 7493321 w 11737976"/>
              <a:gd name="connsiteY10496" fmla="*/ 2468000 h 6407151"/>
              <a:gd name="connsiteX10497" fmla="*/ 7489388 w 11737976"/>
              <a:gd name="connsiteY10497" fmla="*/ 2465567 h 6407151"/>
              <a:gd name="connsiteX10498" fmla="*/ 7842527 w 11737976"/>
              <a:gd name="connsiteY10498" fmla="*/ 2461649 h 6407151"/>
              <a:gd name="connsiteX10499" fmla="*/ 7836460 w 11737976"/>
              <a:gd name="connsiteY10499" fmla="*/ 2462412 h 6407151"/>
              <a:gd name="connsiteX10500" fmla="*/ 7841402 w 11737976"/>
              <a:gd name="connsiteY10500" fmla="*/ 2476432 h 6407151"/>
              <a:gd name="connsiteX10501" fmla="*/ 7842527 w 11737976"/>
              <a:gd name="connsiteY10501" fmla="*/ 2461649 h 6407151"/>
              <a:gd name="connsiteX10502" fmla="*/ 7367284 w 11737976"/>
              <a:gd name="connsiteY10502" fmla="*/ 2457044 h 6407151"/>
              <a:gd name="connsiteX10503" fmla="*/ 7366584 w 11737976"/>
              <a:gd name="connsiteY10503" fmla="*/ 2466253 h 6407151"/>
              <a:gd name="connsiteX10504" fmla="*/ 7363503 w 11737976"/>
              <a:gd name="connsiteY10504" fmla="*/ 2467379 h 6407151"/>
              <a:gd name="connsiteX10505" fmla="*/ 7572513 w 11737976"/>
              <a:gd name="connsiteY10505" fmla="*/ 2454056 h 6407151"/>
              <a:gd name="connsiteX10506" fmla="*/ 7571461 w 11737976"/>
              <a:gd name="connsiteY10506" fmla="*/ 2467870 h 6407151"/>
              <a:gd name="connsiteX10507" fmla="*/ 7567132 w 11737976"/>
              <a:gd name="connsiteY10507" fmla="*/ 2470124 h 6407151"/>
              <a:gd name="connsiteX10508" fmla="*/ 7568537 w 11737976"/>
              <a:gd name="connsiteY10508" fmla="*/ 2475078 h 6407151"/>
              <a:gd name="connsiteX10509" fmla="*/ 7563589 w 11737976"/>
              <a:gd name="connsiteY10509" fmla="*/ 2475699 h 6407151"/>
              <a:gd name="connsiteX10510" fmla="*/ 7557994 w 11737976"/>
              <a:gd name="connsiteY10510" fmla="*/ 2476402 h 6407151"/>
              <a:gd name="connsiteX10511" fmla="*/ 7558712 w 11737976"/>
              <a:gd name="connsiteY10511" fmla="*/ 2466973 h 6407151"/>
              <a:gd name="connsiteX10512" fmla="*/ 7560272 w 11737976"/>
              <a:gd name="connsiteY10512" fmla="*/ 2469275 h 6407151"/>
              <a:gd name="connsiteX10513" fmla="*/ 7572513 w 11737976"/>
              <a:gd name="connsiteY10513" fmla="*/ 2454056 h 6407151"/>
              <a:gd name="connsiteX10514" fmla="*/ 7868916 w 11737976"/>
              <a:gd name="connsiteY10514" fmla="*/ 2452213 h 6407151"/>
              <a:gd name="connsiteX10515" fmla="*/ 7858051 w 11737976"/>
              <a:gd name="connsiteY10515" fmla="*/ 2463340 h 6407151"/>
              <a:gd name="connsiteX10516" fmla="*/ 7863108 w 11737976"/>
              <a:gd name="connsiteY10516" fmla="*/ 2462705 h 6407151"/>
              <a:gd name="connsiteX10517" fmla="*/ 7868165 w 11737976"/>
              <a:gd name="connsiteY10517" fmla="*/ 2462069 h 6407151"/>
              <a:gd name="connsiteX10518" fmla="*/ 7868916 w 11737976"/>
              <a:gd name="connsiteY10518" fmla="*/ 2452213 h 6407151"/>
              <a:gd name="connsiteX10519" fmla="*/ 7369244 w 11737976"/>
              <a:gd name="connsiteY10519" fmla="*/ 2451688 h 6407151"/>
              <a:gd name="connsiteX10520" fmla="*/ 7367284 w 11737976"/>
              <a:gd name="connsiteY10520" fmla="*/ 2457044 h 6407151"/>
              <a:gd name="connsiteX10521" fmla="*/ 7367636 w 11737976"/>
              <a:gd name="connsiteY10521" fmla="*/ 2452437 h 6407151"/>
              <a:gd name="connsiteX10522" fmla="*/ 1983935 w 11737976"/>
              <a:gd name="connsiteY10522" fmla="*/ 2451132 h 6407151"/>
              <a:gd name="connsiteX10523" fmla="*/ 1982865 w 11737976"/>
              <a:gd name="connsiteY10523" fmla="*/ 2453444 h 6407151"/>
              <a:gd name="connsiteX10524" fmla="*/ 1984686 w 11737976"/>
              <a:gd name="connsiteY10524" fmla="*/ 2459801 h 6407151"/>
              <a:gd name="connsiteX10525" fmla="*/ 1986305 w 11737976"/>
              <a:gd name="connsiteY10525" fmla="*/ 2460162 h 6407151"/>
              <a:gd name="connsiteX10526" fmla="*/ 1985755 w 11737976"/>
              <a:gd name="connsiteY10526" fmla="*/ 2457490 h 6407151"/>
              <a:gd name="connsiteX10527" fmla="*/ 1983935 w 11737976"/>
              <a:gd name="connsiteY10527" fmla="*/ 2451132 h 6407151"/>
              <a:gd name="connsiteX10528" fmla="*/ 1834310 w 11737976"/>
              <a:gd name="connsiteY10528" fmla="*/ 2441434 h 6407151"/>
              <a:gd name="connsiteX10529" fmla="*/ 1852021 w 11737976"/>
              <a:gd name="connsiteY10529" fmla="*/ 2447673 h 6407151"/>
              <a:gd name="connsiteX10530" fmla="*/ 1834310 w 11737976"/>
              <a:gd name="connsiteY10530" fmla="*/ 2441434 h 6407151"/>
              <a:gd name="connsiteX10531" fmla="*/ 2095818 w 11737976"/>
              <a:gd name="connsiteY10531" fmla="*/ 2441373 h 6407151"/>
              <a:gd name="connsiteX10532" fmla="*/ 2099793 w 11737976"/>
              <a:gd name="connsiteY10532" fmla="*/ 2443109 h 6407151"/>
              <a:gd name="connsiteX10533" fmla="*/ 2110802 w 11737976"/>
              <a:gd name="connsiteY10533" fmla="*/ 2445139 h 6407151"/>
              <a:gd name="connsiteX10534" fmla="*/ 2115696 w 11737976"/>
              <a:gd name="connsiteY10534" fmla="*/ 2450059 h 6407151"/>
              <a:gd name="connsiteX10535" fmla="*/ 2114626 w 11737976"/>
              <a:gd name="connsiteY10535" fmla="*/ 2452372 h 6407151"/>
              <a:gd name="connsiteX10536" fmla="*/ 2115392 w 11737976"/>
              <a:gd name="connsiteY10536" fmla="*/ 2461048 h 6407151"/>
              <a:gd name="connsiteX10537" fmla="*/ 2116613 w 11737976"/>
              <a:gd name="connsiteY10537" fmla="*/ 2453240 h 6407151"/>
              <a:gd name="connsiteX10538" fmla="*/ 2117683 w 11737976"/>
              <a:gd name="connsiteY10538" fmla="*/ 2450928 h 6407151"/>
              <a:gd name="connsiteX10539" fmla="*/ 2126553 w 11737976"/>
              <a:gd name="connsiteY10539" fmla="*/ 2457584 h 6407151"/>
              <a:gd name="connsiteX10540" fmla="*/ 2130529 w 11737976"/>
              <a:gd name="connsiteY10540" fmla="*/ 2459322 h 6407151"/>
              <a:gd name="connsiteX10541" fmla="*/ 2136381 w 11737976"/>
              <a:gd name="connsiteY10541" fmla="*/ 2461227 h 6407151"/>
              <a:gd name="connsiteX10542" fmla="*/ 2137538 w 11737976"/>
              <a:gd name="connsiteY10542" fmla="*/ 2462576 h 6407151"/>
              <a:gd name="connsiteX10543" fmla="*/ 2137536 w 11737976"/>
              <a:gd name="connsiteY10543" fmla="*/ 2461206 h 6407151"/>
              <a:gd name="connsiteX10544" fmla="*/ 2144596 w 11737976"/>
              <a:gd name="connsiteY10544" fmla="*/ 2459907 h 6407151"/>
              <a:gd name="connsiteX10545" fmla="*/ 2143677 w 11737976"/>
              <a:gd name="connsiteY10545" fmla="*/ 2456725 h 6407151"/>
              <a:gd name="connsiteX10546" fmla="*/ 2144748 w 11737976"/>
              <a:gd name="connsiteY10546" fmla="*/ 2454413 h 6407151"/>
              <a:gd name="connsiteX10547" fmla="*/ 2141690 w 11737976"/>
              <a:gd name="connsiteY10547" fmla="*/ 2455857 h 6407151"/>
              <a:gd name="connsiteX10548" fmla="*/ 2137532 w 11737976"/>
              <a:gd name="connsiteY10548" fmla="*/ 2455683 h 6407151"/>
              <a:gd name="connsiteX10549" fmla="*/ 2137532 w 11737976"/>
              <a:gd name="connsiteY10549" fmla="*/ 2455241 h 6407151"/>
              <a:gd name="connsiteX10550" fmla="*/ 2145321 w 11737976"/>
              <a:gd name="connsiteY10550" fmla="*/ 2451190 h 6407151"/>
              <a:gd name="connsiteX10551" fmla="*/ 2144678 w 11737976"/>
              <a:gd name="connsiteY10551" fmla="*/ 2458251 h 6407151"/>
              <a:gd name="connsiteX10552" fmla="*/ 2147052 w 11737976"/>
              <a:gd name="connsiteY10552" fmla="*/ 2464600 h 6407151"/>
              <a:gd name="connsiteX10553" fmla="*/ 2145584 w 11737976"/>
              <a:gd name="connsiteY10553" fmla="*/ 2463120 h 6407151"/>
              <a:gd name="connsiteX10554" fmla="*/ 2146481 w 11737976"/>
              <a:gd name="connsiteY10554" fmla="*/ 2466257 h 6407151"/>
              <a:gd name="connsiteX10555" fmla="*/ 2144134 w 11737976"/>
              <a:gd name="connsiteY10555" fmla="*/ 2467126 h 6407151"/>
              <a:gd name="connsiteX10556" fmla="*/ 2141393 w 11737976"/>
              <a:gd name="connsiteY10556" fmla="*/ 2467249 h 6407151"/>
              <a:gd name="connsiteX10557" fmla="*/ 2139561 w 11737976"/>
              <a:gd name="connsiteY10557" fmla="*/ 2465977 h 6407151"/>
              <a:gd name="connsiteX10558" fmla="*/ 2138921 w 11737976"/>
              <a:gd name="connsiteY10558" fmla="*/ 2467362 h 6407151"/>
              <a:gd name="connsiteX10559" fmla="*/ 2138111 w 11737976"/>
              <a:gd name="connsiteY10559" fmla="*/ 2467399 h 6407151"/>
              <a:gd name="connsiteX10560" fmla="*/ 2133935 w 11737976"/>
              <a:gd name="connsiteY10560" fmla="*/ 2472213 h 6407151"/>
              <a:gd name="connsiteX10561" fmla="*/ 2131428 w 11737976"/>
              <a:gd name="connsiteY10561" fmla="*/ 2473403 h 6407151"/>
              <a:gd name="connsiteX10562" fmla="*/ 2131585 w 11737976"/>
              <a:gd name="connsiteY10562" fmla="*/ 2473956 h 6407151"/>
              <a:gd name="connsiteX10563" fmla="*/ 2121469 w 11737976"/>
              <a:gd name="connsiteY10563" fmla="*/ 2468575 h 6407151"/>
              <a:gd name="connsiteX10564" fmla="*/ 2122272 w 11737976"/>
              <a:gd name="connsiteY10564" fmla="*/ 2466838 h 6407151"/>
              <a:gd name="connsiteX10565" fmla="*/ 2125330 w 11737976"/>
              <a:gd name="connsiteY10565" fmla="*/ 2465394 h 6407151"/>
              <a:gd name="connsiteX10566" fmla="*/ 2127318 w 11737976"/>
              <a:gd name="connsiteY10566" fmla="*/ 2466262 h 6407151"/>
              <a:gd name="connsiteX10567" fmla="*/ 2128388 w 11737976"/>
              <a:gd name="connsiteY10567" fmla="*/ 2463949 h 6407151"/>
              <a:gd name="connsiteX10568" fmla="*/ 2126401 w 11737976"/>
              <a:gd name="connsiteY10568" fmla="*/ 2463080 h 6407151"/>
              <a:gd name="connsiteX10569" fmla="*/ 2124412 w 11737976"/>
              <a:gd name="connsiteY10569" fmla="*/ 2462212 h 6407151"/>
              <a:gd name="connsiteX10570" fmla="*/ 2120284 w 11737976"/>
              <a:gd name="connsiteY10570" fmla="*/ 2465969 h 6407151"/>
              <a:gd name="connsiteX10571" fmla="*/ 2119551 w 11737976"/>
              <a:gd name="connsiteY10571" fmla="*/ 2467554 h 6407151"/>
              <a:gd name="connsiteX10572" fmla="*/ 2116020 w 11737976"/>
              <a:gd name="connsiteY10572" fmla="*/ 2465677 h 6407151"/>
              <a:gd name="connsiteX10573" fmla="*/ 2113227 w 11737976"/>
              <a:gd name="connsiteY10573" fmla="*/ 2465420 h 6407151"/>
              <a:gd name="connsiteX10574" fmla="*/ 2109543 w 11737976"/>
              <a:gd name="connsiteY10574" fmla="*/ 2463362 h 6407151"/>
              <a:gd name="connsiteX10575" fmla="*/ 2103962 w 11737976"/>
              <a:gd name="connsiteY10575" fmla="*/ 2463579 h 6407151"/>
              <a:gd name="connsiteX10576" fmla="*/ 2098785 w 11737976"/>
              <a:gd name="connsiteY10576" fmla="*/ 2455618 h 6407151"/>
              <a:gd name="connsiteX10577" fmla="*/ 2099489 w 11737976"/>
              <a:gd name="connsiteY10577" fmla="*/ 2454101 h 6407151"/>
              <a:gd name="connsiteX10578" fmla="*/ 2095666 w 11737976"/>
              <a:gd name="connsiteY10578" fmla="*/ 2446868 h 6407151"/>
              <a:gd name="connsiteX10579" fmla="*/ 2094748 w 11737976"/>
              <a:gd name="connsiteY10579" fmla="*/ 2443686 h 6407151"/>
              <a:gd name="connsiteX10580" fmla="*/ 2095818 w 11737976"/>
              <a:gd name="connsiteY10580" fmla="*/ 2441373 h 6407151"/>
              <a:gd name="connsiteX10581" fmla="*/ 7374282 w 11737976"/>
              <a:gd name="connsiteY10581" fmla="*/ 2437920 h 6407151"/>
              <a:gd name="connsiteX10582" fmla="*/ 7372663 w 11737976"/>
              <a:gd name="connsiteY10582" fmla="*/ 2450095 h 6407151"/>
              <a:gd name="connsiteX10583" fmla="*/ 7369244 w 11737976"/>
              <a:gd name="connsiteY10583" fmla="*/ 2451688 h 6407151"/>
              <a:gd name="connsiteX10584" fmla="*/ 6947748 w 11737976"/>
              <a:gd name="connsiteY10584" fmla="*/ 2436792 h 6407151"/>
              <a:gd name="connsiteX10585" fmla="*/ 6952287 w 11737976"/>
              <a:gd name="connsiteY10585" fmla="*/ 2449902 h 6407151"/>
              <a:gd name="connsiteX10586" fmla="*/ 6935509 w 11737976"/>
              <a:gd name="connsiteY10586" fmla="*/ 2452011 h 6407151"/>
              <a:gd name="connsiteX10587" fmla="*/ 6942153 w 11737976"/>
              <a:gd name="connsiteY10587" fmla="*/ 2437495 h 6407151"/>
              <a:gd name="connsiteX10588" fmla="*/ 6947748 w 11737976"/>
              <a:gd name="connsiteY10588" fmla="*/ 2436792 h 6407151"/>
              <a:gd name="connsiteX10589" fmla="*/ 1968991 w 11737976"/>
              <a:gd name="connsiteY10589" fmla="*/ 2436173 h 6407151"/>
              <a:gd name="connsiteX10590" fmla="*/ 1969933 w 11737976"/>
              <a:gd name="connsiteY10590" fmla="*/ 2439282 h 6407151"/>
              <a:gd name="connsiteX10591" fmla="*/ 1967954 w 11737976"/>
              <a:gd name="connsiteY10591" fmla="*/ 2438416 h 6407151"/>
              <a:gd name="connsiteX10592" fmla="*/ 1965974 w 11737976"/>
              <a:gd name="connsiteY10592" fmla="*/ 2437551 h 6407151"/>
              <a:gd name="connsiteX10593" fmla="*/ 1961917 w 11737976"/>
              <a:gd name="connsiteY10593" fmla="*/ 2441173 h 6407151"/>
              <a:gd name="connsiteX10594" fmla="*/ 1965878 w 11737976"/>
              <a:gd name="connsiteY10594" fmla="*/ 2442905 h 6407151"/>
              <a:gd name="connsiteX10595" fmla="*/ 1963803 w 11737976"/>
              <a:gd name="connsiteY10595" fmla="*/ 2447390 h 6407151"/>
              <a:gd name="connsiteX10596" fmla="*/ 1979837 w 11737976"/>
              <a:gd name="connsiteY10596" fmla="*/ 2443610 h 6407151"/>
              <a:gd name="connsiteX10597" fmla="*/ 1968991 w 11737976"/>
              <a:gd name="connsiteY10597" fmla="*/ 2436173 h 6407151"/>
              <a:gd name="connsiteX10598" fmla="*/ 2083746 w 11737976"/>
              <a:gd name="connsiteY10598" fmla="*/ 2436097 h 6407151"/>
              <a:gd name="connsiteX10599" fmla="*/ 2084156 w 11737976"/>
              <a:gd name="connsiteY10599" fmla="*/ 2440827 h 6407151"/>
              <a:gd name="connsiteX10600" fmla="*/ 2089508 w 11737976"/>
              <a:gd name="connsiteY10600" fmla="*/ 2438614 h 6407151"/>
              <a:gd name="connsiteX10601" fmla="*/ 2087065 w 11737976"/>
              <a:gd name="connsiteY10601" fmla="*/ 2436409 h 6407151"/>
              <a:gd name="connsiteX10602" fmla="*/ 2083746 w 11737976"/>
              <a:gd name="connsiteY10602" fmla="*/ 2436097 h 6407151"/>
              <a:gd name="connsiteX10603" fmla="*/ 1901464 w 11737976"/>
              <a:gd name="connsiteY10603" fmla="*/ 2431632 h 6407151"/>
              <a:gd name="connsiteX10604" fmla="*/ 1899081 w 11737976"/>
              <a:gd name="connsiteY10604" fmla="*/ 2438398 h 6407151"/>
              <a:gd name="connsiteX10605" fmla="*/ 1912091 w 11737976"/>
              <a:gd name="connsiteY10605" fmla="*/ 2435376 h 6407151"/>
              <a:gd name="connsiteX10606" fmla="*/ 1901464 w 11737976"/>
              <a:gd name="connsiteY10606" fmla="*/ 2431632 h 6407151"/>
              <a:gd name="connsiteX10607" fmla="*/ 6842627 w 11737976"/>
              <a:gd name="connsiteY10607" fmla="*/ 2429827 h 6407151"/>
              <a:gd name="connsiteX10608" fmla="*/ 6842375 w 11737976"/>
              <a:gd name="connsiteY10608" fmla="*/ 2431214 h 6407151"/>
              <a:gd name="connsiteX10609" fmla="*/ 6836083 w 11737976"/>
              <a:gd name="connsiteY10609" fmla="*/ 2436826 h 6407151"/>
              <a:gd name="connsiteX10610" fmla="*/ 6841478 w 11737976"/>
              <a:gd name="connsiteY10610" fmla="*/ 2436148 h 6407151"/>
              <a:gd name="connsiteX10611" fmla="*/ 6842375 w 11737976"/>
              <a:gd name="connsiteY10611" fmla="*/ 2431214 h 6407151"/>
              <a:gd name="connsiteX10612" fmla="*/ 6843248 w 11737976"/>
              <a:gd name="connsiteY10612" fmla="*/ 2430435 h 6407151"/>
              <a:gd name="connsiteX10613" fmla="*/ 6842627 w 11737976"/>
              <a:gd name="connsiteY10613" fmla="*/ 2429827 h 6407151"/>
              <a:gd name="connsiteX10614" fmla="*/ 2039379 w 11737976"/>
              <a:gd name="connsiteY10614" fmla="*/ 2428921 h 6407151"/>
              <a:gd name="connsiteX10615" fmla="*/ 2044337 w 11737976"/>
              <a:gd name="connsiteY10615" fmla="*/ 2430669 h 6407151"/>
              <a:gd name="connsiteX10616" fmla="*/ 2047903 w 11737976"/>
              <a:gd name="connsiteY10616" fmla="*/ 2431924 h 6407151"/>
              <a:gd name="connsiteX10617" fmla="*/ 2048239 w 11737976"/>
              <a:gd name="connsiteY10617" fmla="*/ 2433053 h 6407151"/>
              <a:gd name="connsiteX10618" fmla="*/ 2048621 w 11737976"/>
              <a:gd name="connsiteY10618" fmla="*/ 2434328 h 6407151"/>
              <a:gd name="connsiteX10619" fmla="*/ 2047952 w 11737976"/>
              <a:gd name="connsiteY10619" fmla="*/ 2436229 h 6407151"/>
              <a:gd name="connsiteX10620" fmla="*/ 2052911 w 11737976"/>
              <a:gd name="connsiteY10620" fmla="*/ 2437976 h 6407151"/>
              <a:gd name="connsiteX10621" fmla="*/ 2057161 w 11737976"/>
              <a:gd name="connsiteY10621" fmla="*/ 2439472 h 6407151"/>
              <a:gd name="connsiteX10622" fmla="*/ 2057481 w 11737976"/>
              <a:gd name="connsiteY10622" fmla="*/ 2440238 h 6407151"/>
              <a:gd name="connsiteX10623" fmla="*/ 2054626 w 11737976"/>
              <a:gd name="connsiteY10623" fmla="*/ 2444046 h 6407151"/>
              <a:gd name="connsiteX10624" fmla="*/ 2054719 w 11737976"/>
              <a:gd name="connsiteY10624" fmla="*/ 2444384 h 6407151"/>
              <a:gd name="connsiteX10625" fmla="*/ 2051214 w 11737976"/>
              <a:gd name="connsiteY10625" fmla="*/ 2445780 h 6407151"/>
              <a:gd name="connsiteX10626" fmla="*/ 2037410 w 11737976"/>
              <a:gd name="connsiteY10626" fmla="*/ 2443657 h 6407151"/>
              <a:gd name="connsiteX10627" fmla="*/ 2038621 w 11737976"/>
              <a:gd name="connsiteY10627" fmla="*/ 2439667 h 6407151"/>
              <a:gd name="connsiteX10628" fmla="*/ 2038871 w 11737976"/>
              <a:gd name="connsiteY10628" fmla="*/ 2439420 h 6407151"/>
              <a:gd name="connsiteX10629" fmla="*/ 2040540 w 11737976"/>
              <a:gd name="connsiteY10629" fmla="*/ 2438974 h 6407151"/>
              <a:gd name="connsiteX10630" fmla="*/ 2040775 w 11737976"/>
              <a:gd name="connsiteY10630" fmla="*/ 2437659 h 6407151"/>
              <a:gd name="connsiteX10631" fmla="*/ 2042419 w 11737976"/>
              <a:gd name="connsiteY10631" fmla="*/ 2436461 h 6407151"/>
              <a:gd name="connsiteX10632" fmla="*/ 2044748 w 11737976"/>
              <a:gd name="connsiteY10632" fmla="*/ 2432960 h 6407151"/>
              <a:gd name="connsiteX10633" fmla="*/ 2040905 w 11737976"/>
              <a:gd name="connsiteY10633" fmla="*/ 2430933 h 6407151"/>
              <a:gd name="connsiteX10634" fmla="*/ 2039420 w 11737976"/>
              <a:gd name="connsiteY10634" fmla="*/ 2429093 h 6407151"/>
              <a:gd name="connsiteX10635" fmla="*/ 2088030 w 11737976"/>
              <a:gd name="connsiteY10635" fmla="*/ 2428239 h 6407151"/>
              <a:gd name="connsiteX10636" fmla="*/ 2091688 w 11737976"/>
              <a:gd name="connsiteY10636" fmla="*/ 2433904 h 6407151"/>
              <a:gd name="connsiteX10637" fmla="*/ 2088030 w 11737976"/>
              <a:gd name="connsiteY10637" fmla="*/ 2428239 h 6407151"/>
              <a:gd name="connsiteX10638" fmla="*/ 2015836 w 11737976"/>
              <a:gd name="connsiteY10638" fmla="*/ 2427988 h 6407151"/>
              <a:gd name="connsiteX10639" fmla="*/ 2016859 w 11737976"/>
              <a:gd name="connsiteY10639" fmla="*/ 2429560 h 6407151"/>
              <a:gd name="connsiteX10640" fmla="*/ 2026776 w 11737976"/>
              <a:gd name="connsiteY10640" fmla="*/ 2433053 h 6407151"/>
              <a:gd name="connsiteX10641" fmla="*/ 2026815 w 11737976"/>
              <a:gd name="connsiteY10641" fmla="*/ 2435368 h 6407151"/>
              <a:gd name="connsiteX10642" fmla="*/ 2023549 w 11737976"/>
              <a:gd name="connsiteY10642" fmla="*/ 2436166 h 6407151"/>
              <a:gd name="connsiteX10643" fmla="*/ 2006370 w 11737976"/>
              <a:gd name="connsiteY10643" fmla="*/ 2438436 h 6407151"/>
              <a:gd name="connsiteX10644" fmla="*/ 2004383 w 11737976"/>
              <a:gd name="connsiteY10644" fmla="*/ 2437566 h 6407151"/>
              <a:gd name="connsiteX10645" fmla="*/ 2008509 w 11737976"/>
              <a:gd name="connsiteY10645" fmla="*/ 2433808 h 6407151"/>
              <a:gd name="connsiteX10646" fmla="*/ 2014626 w 11737976"/>
              <a:gd name="connsiteY10646" fmla="*/ 2430919 h 6407151"/>
              <a:gd name="connsiteX10647" fmla="*/ 2015696 w 11737976"/>
              <a:gd name="connsiteY10647" fmla="*/ 2428606 h 6407151"/>
              <a:gd name="connsiteX10648" fmla="*/ 7769042 w 11737976"/>
              <a:gd name="connsiteY10648" fmla="*/ 2426960 h 6407151"/>
              <a:gd name="connsiteX10649" fmla="*/ 7755781 w 11737976"/>
              <a:gd name="connsiteY10649" fmla="*/ 2443270 h 6407151"/>
              <a:gd name="connsiteX10650" fmla="*/ 7756905 w 11737976"/>
              <a:gd name="connsiteY10650" fmla="*/ 2428484 h 6407151"/>
              <a:gd name="connsiteX10651" fmla="*/ 7750839 w 11737976"/>
              <a:gd name="connsiteY10651" fmla="*/ 2429248 h 6407151"/>
              <a:gd name="connsiteX10652" fmla="*/ 7749714 w 11737976"/>
              <a:gd name="connsiteY10652" fmla="*/ 2444031 h 6407151"/>
              <a:gd name="connsiteX10653" fmla="*/ 7755781 w 11737976"/>
              <a:gd name="connsiteY10653" fmla="*/ 2443270 h 6407151"/>
              <a:gd name="connsiteX10654" fmla="*/ 7761848 w 11737976"/>
              <a:gd name="connsiteY10654" fmla="*/ 2442508 h 6407151"/>
              <a:gd name="connsiteX10655" fmla="*/ 7769042 w 11737976"/>
              <a:gd name="connsiteY10655" fmla="*/ 2426960 h 6407151"/>
              <a:gd name="connsiteX10656" fmla="*/ 7042845 w 11737976"/>
              <a:gd name="connsiteY10656" fmla="*/ 2424842 h 6407151"/>
              <a:gd name="connsiteX10657" fmla="*/ 7036200 w 11737976"/>
              <a:gd name="connsiteY10657" fmla="*/ 2439358 h 6407151"/>
              <a:gd name="connsiteX10658" fmla="*/ 7042845 w 11737976"/>
              <a:gd name="connsiteY10658" fmla="*/ 2424842 h 6407151"/>
              <a:gd name="connsiteX10659" fmla="*/ 7158321 w 11737976"/>
              <a:gd name="connsiteY10659" fmla="*/ 2423173 h 6407151"/>
              <a:gd name="connsiteX10660" fmla="*/ 7141635 w 11737976"/>
              <a:gd name="connsiteY10660" fmla="*/ 2425271 h 6407151"/>
              <a:gd name="connsiteX10661" fmla="*/ 7145454 w 11737976"/>
              <a:gd name="connsiteY10661" fmla="*/ 2429364 h 6407151"/>
              <a:gd name="connsiteX10662" fmla="*/ 7158321 w 11737976"/>
              <a:gd name="connsiteY10662" fmla="*/ 2423173 h 6407151"/>
              <a:gd name="connsiteX10663" fmla="*/ 7364496 w 11737976"/>
              <a:gd name="connsiteY10663" fmla="*/ 2420908 h 6407151"/>
              <a:gd name="connsiteX10664" fmla="*/ 7364145 w 11737976"/>
              <a:gd name="connsiteY10664" fmla="*/ 2425513 h 6407151"/>
              <a:gd name="connsiteX10665" fmla="*/ 7358551 w 11737976"/>
              <a:gd name="connsiteY10665" fmla="*/ 2426216 h 6407151"/>
              <a:gd name="connsiteX10666" fmla="*/ 6638688 w 11737976"/>
              <a:gd name="connsiteY10666" fmla="*/ 2420902 h 6407151"/>
              <a:gd name="connsiteX10667" fmla="*/ 6638557 w 11737976"/>
              <a:gd name="connsiteY10667" fmla="*/ 2422629 h 6407151"/>
              <a:gd name="connsiteX10668" fmla="*/ 6637916 w 11737976"/>
              <a:gd name="connsiteY10668" fmla="*/ 2431041 h 6407151"/>
              <a:gd name="connsiteX10669" fmla="*/ 6635968 w 11737976"/>
              <a:gd name="connsiteY10669" fmla="*/ 2421244 h 6407151"/>
              <a:gd name="connsiteX10670" fmla="*/ 7202631 w 11737976"/>
              <a:gd name="connsiteY10670" fmla="*/ 2420049 h 6407151"/>
              <a:gd name="connsiteX10671" fmla="*/ 7201881 w 11737976"/>
              <a:gd name="connsiteY10671" fmla="*/ 2429904 h 6407151"/>
              <a:gd name="connsiteX10672" fmla="*/ 7207950 w 11737976"/>
              <a:gd name="connsiteY10672" fmla="*/ 2429141 h 6407151"/>
              <a:gd name="connsiteX10673" fmla="*/ 7205573 w 11737976"/>
              <a:gd name="connsiteY10673" fmla="*/ 2420900 h 6407151"/>
              <a:gd name="connsiteX10674" fmla="*/ 7202631 w 11737976"/>
              <a:gd name="connsiteY10674" fmla="*/ 2420049 h 6407151"/>
              <a:gd name="connsiteX10675" fmla="*/ 1981383 w 11737976"/>
              <a:gd name="connsiteY10675" fmla="*/ 2419678 h 6407151"/>
              <a:gd name="connsiteX10676" fmla="*/ 1976744 w 11737976"/>
              <a:gd name="connsiteY10676" fmla="*/ 2420348 h 6407151"/>
              <a:gd name="connsiteX10677" fmla="*/ 1975706 w 11737976"/>
              <a:gd name="connsiteY10677" fmla="*/ 2422591 h 6407151"/>
              <a:gd name="connsiteX10678" fmla="*/ 1974668 w 11737976"/>
              <a:gd name="connsiteY10678" fmla="*/ 2424835 h 6407151"/>
              <a:gd name="connsiteX10679" fmla="*/ 1976470 w 11737976"/>
              <a:gd name="connsiteY10679" fmla="*/ 2425622 h 6407151"/>
              <a:gd name="connsiteX10680" fmla="*/ 1978271 w 11737976"/>
              <a:gd name="connsiteY10680" fmla="*/ 2426408 h 6407151"/>
              <a:gd name="connsiteX10681" fmla="*/ 1977508 w 11737976"/>
              <a:gd name="connsiteY10681" fmla="*/ 2423379 h 6407151"/>
              <a:gd name="connsiteX10682" fmla="*/ 1980346 w 11737976"/>
              <a:gd name="connsiteY10682" fmla="*/ 2421923 h 6407151"/>
              <a:gd name="connsiteX10683" fmla="*/ 1981383 w 11737976"/>
              <a:gd name="connsiteY10683" fmla="*/ 2419678 h 6407151"/>
              <a:gd name="connsiteX10684" fmla="*/ 6649953 w 11737976"/>
              <a:gd name="connsiteY10684" fmla="*/ 2417532 h 6407151"/>
              <a:gd name="connsiteX10685" fmla="*/ 6653242 w 11737976"/>
              <a:gd name="connsiteY10685" fmla="*/ 2419905 h 6407151"/>
              <a:gd name="connsiteX10686" fmla="*/ 6660174 w 11737976"/>
              <a:gd name="connsiteY10686" fmla="*/ 2419154 h 6407151"/>
              <a:gd name="connsiteX10687" fmla="*/ 6660313 w 11737976"/>
              <a:gd name="connsiteY10687" fmla="*/ 2417546 h 6407151"/>
              <a:gd name="connsiteX10688" fmla="*/ 6660650 w 11737976"/>
              <a:gd name="connsiteY10688" fmla="*/ 2419228 h 6407151"/>
              <a:gd name="connsiteX10689" fmla="*/ 6658872 w 11737976"/>
              <a:gd name="connsiteY10689" fmla="*/ 2424138 h 6407151"/>
              <a:gd name="connsiteX10690" fmla="*/ 6649876 w 11737976"/>
              <a:gd name="connsiteY10690" fmla="*/ 2419496 h 6407151"/>
              <a:gd name="connsiteX10691" fmla="*/ 6647539 w 11737976"/>
              <a:gd name="connsiteY10691" fmla="*/ 2415972 h 6407151"/>
              <a:gd name="connsiteX10692" fmla="*/ 6649876 w 11737976"/>
              <a:gd name="connsiteY10692" fmla="*/ 2419496 h 6407151"/>
              <a:gd name="connsiteX10693" fmla="*/ 6648824 w 11737976"/>
              <a:gd name="connsiteY10693" fmla="*/ 2433312 h 6407151"/>
              <a:gd name="connsiteX10694" fmla="*/ 6642004 w 11737976"/>
              <a:gd name="connsiteY10694" fmla="*/ 2441009 h 6407151"/>
              <a:gd name="connsiteX10695" fmla="*/ 6641582 w 11737976"/>
              <a:gd name="connsiteY10695" fmla="*/ 2441128 h 6407151"/>
              <a:gd name="connsiteX10696" fmla="*/ 6638711 w 11737976"/>
              <a:gd name="connsiteY10696" fmla="*/ 2433381 h 6407151"/>
              <a:gd name="connsiteX10697" fmla="*/ 6641270 w 11737976"/>
              <a:gd name="connsiteY10697" fmla="*/ 2430199 h 6407151"/>
              <a:gd name="connsiteX10698" fmla="*/ 6647539 w 11737976"/>
              <a:gd name="connsiteY10698" fmla="*/ 2415972 h 6407151"/>
              <a:gd name="connsiteX10699" fmla="*/ 1905240 w 11737976"/>
              <a:gd name="connsiteY10699" fmla="*/ 2413959 h 6407151"/>
              <a:gd name="connsiteX10700" fmla="*/ 1904169 w 11737976"/>
              <a:gd name="connsiteY10700" fmla="*/ 2416273 h 6407151"/>
              <a:gd name="connsiteX10701" fmla="*/ 1903100 w 11737976"/>
              <a:gd name="connsiteY10701" fmla="*/ 2418586 h 6407151"/>
              <a:gd name="connsiteX10702" fmla="*/ 1906158 w 11737976"/>
              <a:gd name="connsiteY10702" fmla="*/ 2417143 h 6407151"/>
              <a:gd name="connsiteX10703" fmla="*/ 1910137 w 11737976"/>
              <a:gd name="connsiteY10703" fmla="*/ 2418880 h 6407151"/>
              <a:gd name="connsiteX10704" fmla="*/ 1921003 w 11737976"/>
              <a:gd name="connsiteY10704" fmla="*/ 2426410 h 6407151"/>
              <a:gd name="connsiteX10705" fmla="*/ 1924980 w 11737976"/>
              <a:gd name="connsiteY10705" fmla="*/ 2428148 h 6407151"/>
              <a:gd name="connsiteX10706" fmla="*/ 1932938 w 11737976"/>
              <a:gd name="connsiteY10706" fmla="*/ 2431626 h 6407151"/>
              <a:gd name="connsiteX10707" fmla="*/ 1937300 w 11737976"/>
              <a:gd name="connsiteY10707" fmla="*/ 2437704 h 6407151"/>
              <a:gd name="connsiteX10708" fmla="*/ 1944873 w 11737976"/>
              <a:gd name="connsiteY10708" fmla="*/ 2436842 h 6407151"/>
              <a:gd name="connsiteX10709" fmla="*/ 1947163 w 11737976"/>
              <a:gd name="connsiteY10709" fmla="*/ 2426720 h 6407151"/>
              <a:gd name="connsiteX10710" fmla="*/ 1935077 w 11737976"/>
              <a:gd name="connsiteY10710" fmla="*/ 2427000 h 6407151"/>
              <a:gd name="connsiteX10711" fmla="*/ 1929110 w 11737976"/>
              <a:gd name="connsiteY10711" fmla="*/ 2424391 h 6407151"/>
              <a:gd name="connsiteX10712" fmla="*/ 1923142 w 11737976"/>
              <a:gd name="connsiteY10712" fmla="*/ 2421784 h 6407151"/>
              <a:gd name="connsiteX10713" fmla="*/ 1918569 w 11737976"/>
              <a:gd name="connsiteY10713" fmla="*/ 2414222 h 6407151"/>
              <a:gd name="connsiteX10714" fmla="*/ 1912278 w 11737976"/>
              <a:gd name="connsiteY10714" fmla="*/ 2414253 h 6407151"/>
              <a:gd name="connsiteX10715" fmla="*/ 1905240 w 11737976"/>
              <a:gd name="connsiteY10715" fmla="*/ 2413959 h 6407151"/>
              <a:gd name="connsiteX10716" fmla="*/ 8429246 w 11737976"/>
              <a:gd name="connsiteY10716" fmla="*/ 2412326 h 6407151"/>
              <a:gd name="connsiteX10717" fmla="*/ 8417109 w 11737976"/>
              <a:gd name="connsiteY10717" fmla="*/ 2413851 h 6407151"/>
              <a:gd name="connsiteX10718" fmla="*/ 8420480 w 11737976"/>
              <a:gd name="connsiteY10718" fmla="*/ 2418918 h 6407151"/>
              <a:gd name="connsiteX10719" fmla="*/ 8429246 w 11737976"/>
              <a:gd name="connsiteY10719" fmla="*/ 2412326 h 6407151"/>
              <a:gd name="connsiteX10720" fmla="*/ 6660212 w 11737976"/>
              <a:gd name="connsiteY10720" fmla="*/ 2409308 h 6407151"/>
              <a:gd name="connsiteX10721" fmla="*/ 6660243 w 11737976"/>
              <a:gd name="connsiteY10721" fmla="*/ 2413532 h 6407151"/>
              <a:gd name="connsiteX10722" fmla="*/ 6657300 w 11737976"/>
              <a:gd name="connsiteY10722" fmla="*/ 2414076 h 6407151"/>
              <a:gd name="connsiteX10723" fmla="*/ 1887448 w 11737976"/>
              <a:gd name="connsiteY10723" fmla="*/ 2407848 h 6407151"/>
              <a:gd name="connsiteX10724" fmla="*/ 1885500 w 11737976"/>
              <a:gd name="connsiteY10724" fmla="*/ 2416205 h 6407151"/>
              <a:gd name="connsiteX10725" fmla="*/ 1888955 w 11737976"/>
              <a:gd name="connsiteY10725" fmla="*/ 2410945 h 6407151"/>
              <a:gd name="connsiteX10726" fmla="*/ 1887448 w 11737976"/>
              <a:gd name="connsiteY10726" fmla="*/ 2407848 h 6407151"/>
              <a:gd name="connsiteX10727" fmla="*/ 2044440 w 11737976"/>
              <a:gd name="connsiteY10727" fmla="*/ 2407796 h 6407151"/>
              <a:gd name="connsiteX10728" fmla="*/ 2054703 w 11737976"/>
              <a:gd name="connsiteY10728" fmla="*/ 2409499 h 6407151"/>
              <a:gd name="connsiteX10729" fmla="*/ 2064615 w 11737976"/>
              <a:gd name="connsiteY10729" fmla="*/ 2411486 h 6407151"/>
              <a:gd name="connsiteX10730" fmla="*/ 2062160 w 11737976"/>
              <a:gd name="connsiteY10730" fmla="*/ 2416168 h 6407151"/>
              <a:gd name="connsiteX10731" fmla="*/ 2066238 w 11737976"/>
              <a:gd name="connsiteY10731" fmla="*/ 2415968 h 6407151"/>
              <a:gd name="connsiteX10732" fmla="*/ 2066181 w 11737976"/>
              <a:gd name="connsiteY10732" fmla="*/ 2416124 h 6407151"/>
              <a:gd name="connsiteX10733" fmla="*/ 2063248 w 11737976"/>
              <a:gd name="connsiteY10733" fmla="*/ 2418796 h 6407151"/>
              <a:gd name="connsiteX10734" fmla="*/ 2070128 w 11737976"/>
              <a:gd name="connsiteY10734" fmla="*/ 2424584 h 6407151"/>
              <a:gd name="connsiteX10735" fmla="*/ 2070337 w 11737976"/>
              <a:gd name="connsiteY10735" fmla="*/ 2421546 h 6407151"/>
              <a:gd name="connsiteX10736" fmla="*/ 2070714 w 11737976"/>
              <a:gd name="connsiteY10736" fmla="*/ 2419774 h 6407151"/>
              <a:gd name="connsiteX10737" fmla="*/ 2072622 w 11737976"/>
              <a:gd name="connsiteY10737" fmla="*/ 2420448 h 6407151"/>
              <a:gd name="connsiteX10738" fmla="*/ 2070977 w 11737976"/>
              <a:gd name="connsiteY10738" fmla="*/ 2418538 h 6407151"/>
              <a:gd name="connsiteX10739" fmla="*/ 2071350 w 11737976"/>
              <a:gd name="connsiteY10739" fmla="*/ 2416774 h 6407151"/>
              <a:gd name="connsiteX10740" fmla="*/ 2087979 w 11737976"/>
              <a:gd name="connsiteY10740" fmla="*/ 2419481 h 6407151"/>
              <a:gd name="connsiteX10741" fmla="*/ 2093346 w 11737976"/>
              <a:gd name="connsiteY10741" fmla="*/ 2429301 h 6407151"/>
              <a:gd name="connsiteX10742" fmla="*/ 2100576 w 11737976"/>
              <a:gd name="connsiteY10742" fmla="*/ 2432838 h 6407151"/>
              <a:gd name="connsiteX10743" fmla="*/ 2096943 w 11737976"/>
              <a:gd name="connsiteY10743" fmla="*/ 2433774 h 6407151"/>
              <a:gd name="connsiteX10744" fmla="*/ 2098666 w 11737976"/>
              <a:gd name="connsiteY10744" fmla="*/ 2435665 h 6407151"/>
              <a:gd name="connsiteX10745" fmla="*/ 2102704 w 11737976"/>
              <a:gd name="connsiteY10745" fmla="*/ 2436292 h 6407151"/>
              <a:gd name="connsiteX10746" fmla="*/ 2102097 w 11737976"/>
              <a:gd name="connsiteY10746" fmla="*/ 2433581 h 6407151"/>
              <a:gd name="connsiteX10747" fmla="*/ 2103609 w 11737976"/>
              <a:gd name="connsiteY10747" fmla="*/ 2434322 h 6407151"/>
              <a:gd name="connsiteX10748" fmla="*/ 2103359 w 11737976"/>
              <a:gd name="connsiteY10748" fmla="*/ 2435032 h 6407151"/>
              <a:gd name="connsiteX10749" fmla="*/ 2104602 w 11737976"/>
              <a:gd name="connsiteY10749" fmla="*/ 2435469 h 6407151"/>
              <a:gd name="connsiteX10750" fmla="*/ 2106061 w 11737976"/>
              <a:gd name="connsiteY10750" fmla="*/ 2435983 h 6407151"/>
              <a:gd name="connsiteX10751" fmla="*/ 2104991 w 11737976"/>
              <a:gd name="connsiteY10751" fmla="*/ 2437039 h 6407151"/>
              <a:gd name="connsiteX10752" fmla="*/ 2103921 w 11737976"/>
              <a:gd name="connsiteY10752" fmla="*/ 2439352 h 6407151"/>
              <a:gd name="connsiteX10753" fmla="*/ 2101934 w 11737976"/>
              <a:gd name="connsiteY10753" fmla="*/ 2438484 h 6407151"/>
              <a:gd name="connsiteX10754" fmla="*/ 2094900 w 11737976"/>
              <a:gd name="connsiteY10754" fmla="*/ 2438190 h 6407151"/>
              <a:gd name="connsiteX10755" fmla="*/ 2091689 w 11737976"/>
              <a:gd name="connsiteY10755" fmla="*/ 2445130 h 6407151"/>
              <a:gd name="connsiteX10756" fmla="*/ 2093525 w 11737976"/>
              <a:gd name="connsiteY10756" fmla="*/ 2451494 h 6407151"/>
              <a:gd name="connsiteX10757" fmla="*/ 2095379 w 11737976"/>
              <a:gd name="connsiteY10757" fmla="*/ 2452652 h 6407151"/>
              <a:gd name="connsiteX10758" fmla="*/ 2095498 w 11737976"/>
              <a:gd name="connsiteY10758" fmla="*/ 2452978 h 6407151"/>
              <a:gd name="connsiteX10759" fmla="*/ 2085760 w 11737976"/>
              <a:gd name="connsiteY10759" fmla="*/ 2449548 h 6407151"/>
              <a:gd name="connsiteX10760" fmla="*/ 2069646 w 11737976"/>
              <a:gd name="connsiteY10760" fmla="*/ 2443871 h 6407151"/>
              <a:gd name="connsiteX10761" fmla="*/ 2068231 w 11737976"/>
              <a:gd name="connsiteY10761" fmla="*/ 2443373 h 6407151"/>
              <a:gd name="connsiteX10762" fmla="*/ 2068346 w 11737976"/>
              <a:gd name="connsiteY10762" fmla="*/ 2443188 h 6407151"/>
              <a:gd name="connsiteX10763" fmla="*/ 2067419 w 11737976"/>
              <a:gd name="connsiteY10763" fmla="*/ 2440086 h 6407151"/>
              <a:gd name="connsiteX10764" fmla="*/ 2065455 w 11737976"/>
              <a:gd name="connsiteY10764" fmla="*/ 2439227 h 6407151"/>
              <a:gd name="connsiteX10765" fmla="*/ 2059562 w 11737976"/>
              <a:gd name="connsiteY10765" fmla="*/ 2436653 h 6407151"/>
              <a:gd name="connsiteX10766" fmla="*/ 2059781 w 11737976"/>
              <a:gd name="connsiteY10766" fmla="*/ 2436178 h 6407151"/>
              <a:gd name="connsiteX10767" fmla="*/ 2072344 w 11737976"/>
              <a:gd name="connsiteY10767" fmla="*/ 2442143 h 6407151"/>
              <a:gd name="connsiteX10768" fmla="*/ 2079045 w 11737976"/>
              <a:gd name="connsiteY10768" fmla="*/ 2442896 h 6407151"/>
              <a:gd name="connsiteX10769" fmla="*/ 2076106 w 11737976"/>
              <a:gd name="connsiteY10769" fmla="*/ 2437680 h 6407151"/>
              <a:gd name="connsiteX10770" fmla="*/ 2080418 w 11737976"/>
              <a:gd name="connsiteY10770" fmla="*/ 2437677 h 6407151"/>
              <a:gd name="connsiteX10771" fmla="*/ 2076262 w 11737976"/>
              <a:gd name="connsiteY10771" fmla="*/ 2431688 h 6407151"/>
              <a:gd name="connsiteX10772" fmla="*/ 2075626 w 11737976"/>
              <a:gd name="connsiteY10772" fmla="*/ 2431683 h 6407151"/>
              <a:gd name="connsiteX10773" fmla="*/ 2073440 w 11737976"/>
              <a:gd name="connsiteY10773" fmla="*/ 2427661 h 6407151"/>
              <a:gd name="connsiteX10774" fmla="*/ 2063242 w 11737976"/>
              <a:gd name="connsiteY10774" fmla="*/ 2424471 h 6407151"/>
              <a:gd name="connsiteX10775" fmla="*/ 2063874 w 11737976"/>
              <a:gd name="connsiteY10775" fmla="*/ 2430586 h 6407151"/>
              <a:gd name="connsiteX10776" fmla="*/ 2059497 w 11737976"/>
              <a:gd name="connsiteY10776" fmla="*/ 2429930 h 6407151"/>
              <a:gd name="connsiteX10777" fmla="*/ 2059354 w 11737976"/>
              <a:gd name="connsiteY10777" fmla="*/ 2428808 h 6407151"/>
              <a:gd name="connsiteX10778" fmla="*/ 2056782 w 11737976"/>
              <a:gd name="connsiteY10778" fmla="*/ 2427348 h 6407151"/>
              <a:gd name="connsiteX10779" fmla="*/ 2049851 w 11737976"/>
              <a:gd name="connsiteY10779" fmla="*/ 2427015 h 6407151"/>
              <a:gd name="connsiteX10780" fmla="*/ 2049721 w 11737976"/>
              <a:gd name="connsiteY10780" fmla="*/ 2427296 h 6407151"/>
              <a:gd name="connsiteX10781" fmla="*/ 2049330 w 11737976"/>
              <a:gd name="connsiteY10781" fmla="*/ 2428141 h 6407151"/>
              <a:gd name="connsiteX10782" fmla="*/ 2045679 w 11737976"/>
              <a:gd name="connsiteY10782" fmla="*/ 2426855 h 6407151"/>
              <a:gd name="connsiteX10783" fmla="*/ 2040721 w 11737976"/>
              <a:gd name="connsiteY10783" fmla="*/ 2425109 h 6407151"/>
              <a:gd name="connsiteX10784" fmla="*/ 2039734 w 11737976"/>
              <a:gd name="connsiteY10784" fmla="*/ 2424897 h 6407151"/>
              <a:gd name="connsiteX10785" fmla="*/ 2041624 w 11737976"/>
              <a:gd name="connsiteY10785" fmla="*/ 2422600 h 6407151"/>
              <a:gd name="connsiteX10786" fmla="*/ 2043927 w 11737976"/>
              <a:gd name="connsiteY10786" fmla="*/ 2418623 h 6407151"/>
              <a:gd name="connsiteX10787" fmla="*/ 2056438 w 11737976"/>
              <a:gd name="connsiteY10787" fmla="*/ 2422588 h 6407151"/>
              <a:gd name="connsiteX10788" fmla="*/ 2064228 w 11737976"/>
              <a:gd name="connsiteY10788" fmla="*/ 2421672 h 6407151"/>
              <a:gd name="connsiteX10789" fmla="*/ 2048780 w 11737976"/>
              <a:gd name="connsiteY10789" fmla="*/ 2414662 h 6407151"/>
              <a:gd name="connsiteX10790" fmla="*/ 2045969 w 11737976"/>
              <a:gd name="connsiteY10790" fmla="*/ 2413940 h 6407151"/>
              <a:gd name="connsiteX10791" fmla="*/ 2046959 w 11737976"/>
              <a:gd name="connsiteY10791" fmla="*/ 2410418 h 6407151"/>
              <a:gd name="connsiteX10792" fmla="*/ 2044440 w 11737976"/>
              <a:gd name="connsiteY10792" fmla="*/ 2407796 h 6407151"/>
              <a:gd name="connsiteX10793" fmla="*/ 1810537 w 11737976"/>
              <a:gd name="connsiteY10793" fmla="*/ 2407205 h 6407151"/>
              <a:gd name="connsiteX10794" fmla="*/ 1809227 w 11737976"/>
              <a:gd name="connsiteY10794" fmla="*/ 2410926 h 6407151"/>
              <a:gd name="connsiteX10795" fmla="*/ 1807916 w 11737976"/>
              <a:gd name="connsiteY10795" fmla="*/ 2414647 h 6407151"/>
              <a:gd name="connsiteX10796" fmla="*/ 1806605 w 11737976"/>
              <a:gd name="connsiteY10796" fmla="*/ 2418368 h 6407151"/>
              <a:gd name="connsiteX10797" fmla="*/ 1815920 w 11737976"/>
              <a:gd name="connsiteY10797" fmla="*/ 2425832 h 6407151"/>
              <a:gd name="connsiteX10798" fmla="*/ 1818543 w 11737976"/>
              <a:gd name="connsiteY10798" fmla="*/ 2418391 h 6407151"/>
              <a:gd name="connsiteX10799" fmla="*/ 1819853 w 11737976"/>
              <a:gd name="connsiteY10799" fmla="*/ 2414670 h 6407151"/>
              <a:gd name="connsiteX10800" fmla="*/ 1821164 w 11737976"/>
              <a:gd name="connsiteY10800" fmla="*/ 2410949 h 6407151"/>
              <a:gd name="connsiteX10801" fmla="*/ 1810537 w 11737976"/>
              <a:gd name="connsiteY10801" fmla="*/ 2407205 h 6407151"/>
              <a:gd name="connsiteX10802" fmla="*/ 1818367 w 11737976"/>
              <a:gd name="connsiteY10802" fmla="*/ 2405404 h 6407151"/>
              <a:gd name="connsiteX10803" fmla="*/ 1818187 w 11737976"/>
              <a:gd name="connsiteY10803" fmla="*/ 2405952 h 6407151"/>
              <a:gd name="connsiteX10804" fmla="*/ 1818006 w 11737976"/>
              <a:gd name="connsiteY10804" fmla="*/ 2405847 h 6407151"/>
              <a:gd name="connsiteX10805" fmla="*/ 1856606 w 11737976"/>
              <a:gd name="connsiteY10805" fmla="*/ 2404993 h 6407151"/>
              <a:gd name="connsiteX10806" fmla="*/ 1853312 w 11737976"/>
              <a:gd name="connsiteY10806" fmla="*/ 2410107 h 6407151"/>
              <a:gd name="connsiteX10807" fmla="*/ 1861076 w 11737976"/>
              <a:gd name="connsiteY10807" fmla="*/ 2421968 h 6407151"/>
              <a:gd name="connsiteX10808" fmla="*/ 1867920 w 11737976"/>
              <a:gd name="connsiteY10808" fmla="*/ 2415253 h 6407151"/>
              <a:gd name="connsiteX10809" fmla="*/ 1869982 w 11737976"/>
              <a:gd name="connsiteY10809" fmla="*/ 2410989 h 6407151"/>
              <a:gd name="connsiteX10810" fmla="*/ 1866796 w 11737976"/>
              <a:gd name="connsiteY10810" fmla="*/ 2405732 h 6407151"/>
              <a:gd name="connsiteX10811" fmla="*/ 1856606 w 11737976"/>
              <a:gd name="connsiteY10811" fmla="*/ 2404993 h 6407151"/>
              <a:gd name="connsiteX10812" fmla="*/ 7005259 w 11737976"/>
              <a:gd name="connsiteY10812" fmla="*/ 2400922 h 6407151"/>
              <a:gd name="connsiteX10813" fmla="*/ 7015258 w 11737976"/>
              <a:gd name="connsiteY10813" fmla="*/ 2414307 h 6407151"/>
              <a:gd name="connsiteX10814" fmla="*/ 7005259 w 11737976"/>
              <a:gd name="connsiteY10814" fmla="*/ 2400922 h 6407151"/>
              <a:gd name="connsiteX10815" fmla="*/ 1955356 w 11737976"/>
              <a:gd name="connsiteY10815" fmla="*/ 2399203 h 6407151"/>
              <a:gd name="connsiteX10816" fmla="*/ 1954189 w 11737976"/>
              <a:gd name="connsiteY10816" fmla="*/ 2401726 h 6407151"/>
              <a:gd name="connsiteX10817" fmla="*/ 1956350 w 11737976"/>
              <a:gd name="connsiteY10817" fmla="*/ 2402671 h 6407151"/>
              <a:gd name="connsiteX10818" fmla="*/ 1957516 w 11737976"/>
              <a:gd name="connsiteY10818" fmla="*/ 2400147 h 6407151"/>
              <a:gd name="connsiteX10819" fmla="*/ 1955356 w 11737976"/>
              <a:gd name="connsiteY10819" fmla="*/ 2399203 h 6407151"/>
              <a:gd name="connsiteX10820" fmla="*/ 8456965 w 11737976"/>
              <a:gd name="connsiteY10820" fmla="*/ 2399085 h 6407151"/>
              <a:gd name="connsiteX10821" fmla="*/ 8451570 w 11737976"/>
              <a:gd name="connsiteY10821" fmla="*/ 2399764 h 6407151"/>
              <a:gd name="connsiteX10822" fmla="*/ 8446757 w 11737976"/>
              <a:gd name="connsiteY10822" fmla="*/ 2401588 h 6407151"/>
              <a:gd name="connsiteX10823" fmla="*/ 8445426 w 11737976"/>
              <a:gd name="connsiteY10823" fmla="*/ 2410296 h 6407151"/>
              <a:gd name="connsiteX10824" fmla="*/ 8461607 w 11737976"/>
              <a:gd name="connsiteY10824" fmla="*/ 2408263 h 6407151"/>
              <a:gd name="connsiteX10825" fmla="*/ 8456965 w 11737976"/>
              <a:gd name="connsiteY10825" fmla="*/ 2399085 h 6407151"/>
              <a:gd name="connsiteX10826" fmla="*/ 6666569 w 11737976"/>
              <a:gd name="connsiteY10826" fmla="*/ 2398904 h 6407151"/>
              <a:gd name="connsiteX10827" fmla="*/ 6670247 w 11737976"/>
              <a:gd name="connsiteY10827" fmla="*/ 2401772 h 6407151"/>
              <a:gd name="connsiteX10828" fmla="*/ 6667709 w 11737976"/>
              <a:gd name="connsiteY10828" fmla="*/ 2403573 h 6407151"/>
              <a:gd name="connsiteX10829" fmla="*/ 6665589 w 11737976"/>
              <a:gd name="connsiteY10829" fmla="*/ 2408202 h 6407151"/>
              <a:gd name="connsiteX10830" fmla="*/ 6665267 w 11737976"/>
              <a:gd name="connsiteY10830" fmla="*/ 2408242 h 6407151"/>
              <a:gd name="connsiteX10831" fmla="*/ 6660498 w 11737976"/>
              <a:gd name="connsiteY10831" fmla="*/ 2408841 h 6407151"/>
              <a:gd name="connsiteX10832" fmla="*/ 6839760 w 11737976"/>
              <a:gd name="connsiteY10832" fmla="*/ 2397316 h 6407151"/>
              <a:gd name="connsiteX10833" fmla="*/ 6832940 w 11737976"/>
              <a:gd name="connsiteY10833" fmla="*/ 2407936 h 6407151"/>
              <a:gd name="connsiteX10834" fmla="*/ 6839008 w 11737976"/>
              <a:gd name="connsiteY10834" fmla="*/ 2407172 h 6407151"/>
              <a:gd name="connsiteX10835" fmla="*/ 6845076 w 11737976"/>
              <a:gd name="connsiteY10835" fmla="*/ 2406409 h 6407151"/>
              <a:gd name="connsiteX10836" fmla="*/ 6839760 w 11737976"/>
              <a:gd name="connsiteY10836" fmla="*/ 2397316 h 6407151"/>
              <a:gd name="connsiteX10837" fmla="*/ 1851619 w 11737976"/>
              <a:gd name="connsiteY10837" fmla="*/ 2396632 h 6407151"/>
              <a:gd name="connsiteX10838" fmla="*/ 1846533 w 11737976"/>
              <a:gd name="connsiteY10838" fmla="*/ 2396748 h 6407151"/>
              <a:gd name="connsiteX10839" fmla="*/ 1847000 w 11737976"/>
              <a:gd name="connsiteY10839" fmla="*/ 2400183 h 6407151"/>
              <a:gd name="connsiteX10840" fmla="*/ 1851205 w 11737976"/>
              <a:gd name="connsiteY10840" fmla="*/ 2401623 h 6407151"/>
              <a:gd name="connsiteX10841" fmla="*/ 1853942 w 11737976"/>
              <a:gd name="connsiteY10841" fmla="*/ 2400385 h 6407151"/>
              <a:gd name="connsiteX10842" fmla="*/ 1851619 w 11737976"/>
              <a:gd name="connsiteY10842" fmla="*/ 2396632 h 6407151"/>
              <a:gd name="connsiteX10843" fmla="*/ 6855941 w 11737976"/>
              <a:gd name="connsiteY10843" fmla="*/ 2395286 h 6407151"/>
              <a:gd name="connsiteX10844" fmla="*/ 6849872 w 11737976"/>
              <a:gd name="connsiteY10844" fmla="*/ 2396048 h 6407151"/>
              <a:gd name="connsiteX10845" fmla="*/ 6849121 w 11737976"/>
              <a:gd name="connsiteY10845" fmla="*/ 2405905 h 6407151"/>
              <a:gd name="connsiteX10846" fmla="*/ 6855190 w 11737976"/>
              <a:gd name="connsiteY10846" fmla="*/ 2405142 h 6407151"/>
              <a:gd name="connsiteX10847" fmla="*/ 6855941 w 11737976"/>
              <a:gd name="connsiteY10847" fmla="*/ 2395286 h 6407151"/>
              <a:gd name="connsiteX10848" fmla="*/ 1795213 w 11737976"/>
              <a:gd name="connsiteY10848" fmla="*/ 2394202 h 6407151"/>
              <a:gd name="connsiteX10849" fmla="*/ 1793783 w 11737976"/>
              <a:gd name="connsiteY10849" fmla="*/ 2398261 h 6407151"/>
              <a:gd name="connsiteX10850" fmla="*/ 1800869 w 11737976"/>
              <a:gd name="connsiteY10850" fmla="*/ 2400756 h 6407151"/>
              <a:gd name="connsiteX10851" fmla="*/ 1802299 w 11737976"/>
              <a:gd name="connsiteY10851" fmla="*/ 2396698 h 6407151"/>
              <a:gd name="connsiteX10852" fmla="*/ 1812207 w 11737976"/>
              <a:gd name="connsiteY10852" fmla="*/ 2402469 h 6407151"/>
              <a:gd name="connsiteX10853" fmla="*/ 1818006 w 11737976"/>
              <a:gd name="connsiteY10853" fmla="*/ 2405847 h 6407151"/>
              <a:gd name="connsiteX10854" fmla="*/ 1817858 w 11737976"/>
              <a:gd name="connsiteY10854" fmla="*/ 2406029 h 6407151"/>
              <a:gd name="connsiteX10855" fmla="*/ 1818118 w 11737976"/>
              <a:gd name="connsiteY10855" fmla="*/ 2406164 h 6407151"/>
              <a:gd name="connsiteX10856" fmla="*/ 1817305 w 11737976"/>
              <a:gd name="connsiteY10856" fmla="*/ 2408650 h 6407151"/>
              <a:gd name="connsiteX10857" fmla="*/ 1819814 w 11737976"/>
              <a:gd name="connsiteY10857" fmla="*/ 2407046 h 6407151"/>
              <a:gd name="connsiteX10858" fmla="*/ 1822117 w 11737976"/>
              <a:gd name="connsiteY10858" fmla="*/ 2408243 h 6407151"/>
              <a:gd name="connsiteX10859" fmla="*/ 1819933 w 11737976"/>
              <a:gd name="connsiteY10859" fmla="*/ 2406970 h 6407151"/>
              <a:gd name="connsiteX10860" fmla="*/ 1822468 w 11737976"/>
              <a:gd name="connsiteY10860" fmla="*/ 2405345 h 6407151"/>
              <a:gd name="connsiteX10861" fmla="*/ 1822322 w 11737976"/>
              <a:gd name="connsiteY10861" fmla="*/ 2404346 h 6407151"/>
              <a:gd name="connsiteX10862" fmla="*/ 1823547 w 11737976"/>
              <a:gd name="connsiteY10862" fmla="*/ 2404183 h 6407151"/>
              <a:gd name="connsiteX10863" fmla="*/ 1822229 w 11737976"/>
              <a:gd name="connsiteY10863" fmla="*/ 2403719 h 6407151"/>
              <a:gd name="connsiteX10864" fmla="*/ 1821585 w 11737976"/>
              <a:gd name="connsiteY10864" fmla="*/ 2399396 h 6407151"/>
              <a:gd name="connsiteX10865" fmla="*/ 1819491 w 11737976"/>
              <a:gd name="connsiteY10865" fmla="*/ 2401959 h 6407151"/>
              <a:gd name="connsiteX10866" fmla="*/ 1819258 w 11737976"/>
              <a:gd name="connsiteY10866" fmla="*/ 2402672 h 6407151"/>
              <a:gd name="connsiteX10867" fmla="*/ 1812922 w 11737976"/>
              <a:gd name="connsiteY10867" fmla="*/ 2400440 h 6407151"/>
              <a:gd name="connsiteX10868" fmla="*/ 1802299 w 11737976"/>
              <a:gd name="connsiteY10868" fmla="*/ 2396698 h 6407151"/>
              <a:gd name="connsiteX10869" fmla="*/ 1795213 w 11737976"/>
              <a:gd name="connsiteY10869" fmla="*/ 2394202 h 6407151"/>
              <a:gd name="connsiteX10870" fmla="*/ 8152223 w 11737976"/>
              <a:gd name="connsiteY10870" fmla="*/ 2393452 h 6407151"/>
              <a:gd name="connsiteX10871" fmla="*/ 8147165 w 11737976"/>
              <a:gd name="connsiteY10871" fmla="*/ 2394088 h 6407151"/>
              <a:gd name="connsiteX10872" fmla="*/ 8142109 w 11737976"/>
              <a:gd name="connsiteY10872" fmla="*/ 2394723 h 6407151"/>
              <a:gd name="connsiteX10873" fmla="*/ 8140984 w 11737976"/>
              <a:gd name="connsiteY10873" fmla="*/ 2409507 h 6407151"/>
              <a:gd name="connsiteX10874" fmla="*/ 8152223 w 11737976"/>
              <a:gd name="connsiteY10874" fmla="*/ 2393452 h 6407151"/>
              <a:gd name="connsiteX10875" fmla="*/ 6602115 w 11737976"/>
              <a:gd name="connsiteY10875" fmla="*/ 2391854 h 6407151"/>
              <a:gd name="connsiteX10876" fmla="*/ 6606885 w 11737976"/>
              <a:gd name="connsiteY10876" fmla="*/ 2392830 h 6407151"/>
              <a:gd name="connsiteX10877" fmla="*/ 6621730 w 11737976"/>
              <a:gd name="connsiteY10877" fmla="*/ 2402510 h 6407151"/>
              <a:gd name="connsiteX10878" fmla="*/ 6621228 w 11737976"/>
              <a:gd name="connsiteY10878" fmla="*/ 2396375 h 6407151"/>
              <a:gd name="connsiteX10879" fmla="*/ 6625290 w 11737976"/>
              <a:gd name="connsiteY10879" fmla="*/ 2400454 h 6407151"/>
              <a:gd name="connsiteX10880" fmla="*/ 6629817 w 11737976"/>
              <a:gd name="connsiteY10880" fmla="*/ 2413420 h 6407151"/>
              <a:gd name="connsiteX10881" fmla="*/ 6622569 w 11737976"/>
              <a:gd name="connsiteY10881" fmla="*/ 2414282 h 6407151"/>
              <a:gd name="connsiteX10882" fmla="*/ 6622957 w 11737976"/>
              <a:gd name="connsiteY10882" fmla="*/ 2409197 h 6407151"/>
              <a:gd name="connsiteX10883" fmla="*/ 6617364 w 11737976"/>
              <a:gd name="connsiteY10883" fmla="*/ 2409900 h 6407151"/>
              <a:gd name="connsiteX10884" fmla="*/ 6617233 w 11737976"/>
              <a:gd name="connsiteY10884" fmla="*/ 2411627 h 6407151"/>
              <a:gd name="connsiteX10885" fmla="*/ 6616937 w 11737976"/>
              <a:gd name="connsiteY10885" fmla="*/ 2415489 h 6407151"/>
              <a:gd name="connsiteX10886" fmla="*/ 6615957 w 11737976"/>
              <a:gd name="connsiteY10886" fmla="*/ 2416265 h 6407151"/>
              <a:gd name="connsiteX10887" fmla="*/ 6614839 w 11737976"/>
              <a:gd name="connsiteY10887" fmla="*/ 2412355 h 6407151"/>
              <a:gd name="connsiteX10888" fmla="*/ 6611769 w 11737976"/>
              <a:gd name="connsiteY10888" fmla="*/ 2410602 h 6407151"/>
              <a:gd name="connsiteX10889" fmla="*/ 6601632 w 11737976"/>
              <a:gd name="connsiteY10889" fmla="*/ 2398196 h 6407151"/>
              <a:gd name="connsiteX10890" fmla="*/ 6601764 w 11737976"/>
              <a:gd name="connsiteY10890" fmla="*/ 2396469 h 6407151"/>
              <a:gd name="connsiteX10891" fmla="*/ 7310958 w 11737976"/>
              <a:gd name="connsiteY10891" fmla="*/ 2391793 h 6407151"/>
              <a:gd name="connsiteX10892" fmla="*/ 7309832 w 11737976"/>
              <a:gd name="connsiteY10892" fmla="*/ 2406578 h 6407151"/>
              <a:gd name="connsiteX10893" fmla="*/ 7303764 w 11737976"/>
              <a:gd name="connsiteY10893" fmla="*/ 2407340 h 6407151"/>
              <a:gd name="connsiteX10894" fmla="*/ 7297696 w 11737976"/>
              <a:gd name="connsiteY10894" fmla="*/ 2408104 h 6407151"/>
              <a:gd name="connsiteX10895" fmla="*/ 7296946 w 11737976"/>
              <a:gd name="connsiteY10895" fmla="*/ 2417958 h 6407151"/>
              <a:gd name="connsiteX10896" fmla="*/ 7309832 w 11737976"/>
              <a:gd name="connsiteY10896" fmla="*/ 2406578 h 6407151"/>
              <a:gd name="connsiteX10897" fmla="*/ 7314889 w 11737976"/>
              <a:gd name="connsiteY10897" fmla="*/ 2405943 h 6407151"/>
              <a:gd name="connsiteX10898" fmla="*/ 7317137 w 11737976"/>
              <a:gd name="connsiteY10898" fmla="*/ 2392848 h 6407151"/>
              <a:gd name="connsiteX10899" fmla="*/ 7310958 w 11737976"/>
              <a:gd name="connsiteY10899" fmla="*/ 2391793 h 6407151"/>
              <a:gd name="connsiteX10900" fmla="*/ 7089701 w 11737976"/>
              <a:gd name="connsiteY10900" fmla="*/ 2391591 h 6407151"/>
              <a:gd name="connsiteX10901" fmla="*/ 7084106 w 11737976"/>
              <a:gd name="connsiteY10901" fmla="*/ 2392295 h 6407151"/>
              <a:gd name="connsiteX10902" fmla="*/ 7077463 w 11737976"/>
              <a:gd name="connsiteY10902" fmla="*/ 2406810 h 6407151"/>
              <a:gd name="connsiteX10903" fmla="*/ 7083055 w 11737976"/>
              <a:gd name="connsiteY10903" fmla="*/ 2406108 h 6407151"/>
              <a:gd name="connsiteX10904" fmla="*/ 7088650 w 11737976"/>
              <a:gd name="connsiteY10904" fmla="*/ 2405405 h 6407151"/>
              <a:gd name="connsiteX10905" fmla="*/ 7089701 w 11737976"/>
              <a:gd name="connsiteY10905" fmla="*/ 2391591 h 6407151"/>
              <a:gd name="connsiteX10906" fmla="*/ 7204883 w 11737976"/>
              <a:gd name="connsiteY10906" fmla="*/ 2390479 h 6407151"/>
              <a:gd name="connsiteX10907" fmla="*/ 7200361 w 11737976"/>
              <a:gd name="connsiteY10907" fmla="*/ 2393336 h 6407151"/>
              <a:gd name="connsiteX10908" fmla="*/ 7199895 w 11737976"/>
              <a:gd name="connsiteY10908" fmla="*/ 2398427 h 6407151"/>
              <a:gd name="connsiteX10909" fmla="*/ 7198700 w 11737976"/>
              <a:gd name="connsiteY10909" fmla="*/ 2405896 h 6407151"/>
              <a:gd name="connsiteX10910" fmla="*/ 7200948 w 11737976"/>
              <a:gd name="connsiteY10910" fmla="*/ 2409275 h 6407151"/>
              <a:gd name="connsiteX10911" fmla="*/ 7204883 w 11737976"/>
              <a:gd name="connsiteY10911" fmla="*/ 2390479 h 6407151"/>
              <a:gd name="connsiteX10912" fmla="*/ 7544204 w 11737976"/>
              <a:gd name="connsiteY10912" fmla="*/ 2389207 h 6407151"/>
              <a:gd name="connsiteX10913" fmla="*/ 7538610 w 11737976"/>
              <a:gd name="connsiteY10913" fmla="*/ 2389909 h 6407151"/>
              <a:gd name="connsiteX10914" fmla="*/ 7543153 w 11737976"/>
              <a:gd name="connsiteY10914" fmla="*/ 2403019 h 6407151"/>
              <a:gd name="connsiteX10915" fmla="*/ 7544204 w 11737976"/>
              <a:gd name="connsiteY10915" fmla="*/ 2389207 h 6407151"/>
              <a:gd name="connsiteX10916" fmla="*/ 6577657 w 11737976"/>
              <a:gd name="connsiteY10916" fmla="*/ 2388670 h 6407151"/>
              <a:gd name="connsiteX10917" fmla="*/ 6583623 w 11737976"/>
              <a:gd name="connsiteY10917" fmla="*/ 2393614 h 6407151"/>
              <a:gd name="connsiteX10918" fmla="*/ 6583775 w 11737976"/>
              <a:gd name="connsiteY10918" fmla="*/ 2393596 h 6407151"/>
              <a:gd name="connsiteX10919" fmla="*/ 6586380 w 11737976"/>
              <a:gd name="connsiteY10919" fmla="*/ 2398402 h 6407151"/>
              <a:gd name="connsiteX10920" fmla="*/ 6584851 w 11737976"/>
              <a:gd name="connsiteY10920" fmla="*/ 2400305 h 6407151"/>
              <a:gd name="connsiteX10921" fmla="*/ 6581115 w 11737976"/>
              <a:gd name="connsiteY10921" fmla="*/ 2394788 h 6407151"/>
              <a:gd name="connsiteX10922" fmla="*/ 6577973 w 11737976"/>
              <a:gd name="connsiteY10922" fmla="*/ 2394533 h 6407151"/>
              <a:gd name="connsiteX10923" fmla="*/ 6577581 w 11737976"/>
              <a:gd name="connsiteY10923" fmla="*/ 2390930 h 6407151"/>
              <a:gd name="connsiteX10924" fmla="*/ 1881040 w 11737976"/>
              <a:gd name="connsiteY10924" fmla="*/ 2383918 h 6407151"/>
              <a:gd name="connsiteX10925" fmla="*/ 1880068 w 11737976"/>
              <a:gd name="connsiteY10925" fmla="*/ 2386021 h 6407151"/>
              <a:gd name="connsiteX10926" fmla="*/ 1907183 w 11737976"/>
              <a:gd name="connsiteY10926" fmla="*/ 2400399 h 6407151"/>
              <a:gd name="connsiteX10927" fmla="*/ 1908156 w 11737976"/>
              <a:gd name="connsiteY10927" fmla="*/ 2398295 h 6407151"/>
              <a:gd name="connsiteX10928" fmla="*/ 1881040 w 11737976"/>
              <a:gd name="connsiteY10928" fmla="*/ 2383918 h 6407151"/>
              <a:gd name="connsiteX10929" fmla="*/ 6834816 w 11737976"/>
              <a:gd name="connsiteY10929" fmla="*/ 2383297 h 6407151"/>
              <a:gd name="connsiteX10930" fmla="*/ 6824702 w 11737976"/>
              <a:gd name="connsiteY10930" fmla="*/ 2384568 h 6407151"/>
              <a:gd name="connsiteX10931" fmla="*/ 6828634 w 11737976"/>
              <a:gd name="connsiteY10931" fmla="*/ 2398718 h 6407151"/>
              <a:gd name="connsiteX10932" fmla="*/ 6834816 w 11737976"/>
              <a:gd name="connsiteY10932" fmla="*/ 2383297 h 6407151"/>
              <a:gd name="connsiteX10933" fmla="*/ 7145832 w 11737976"/>
              <a:gd name="connsiteY10933" fmla="*/ 2383259 h 6407151"/>
              <a:gd name="connsiteX10934" fmla="*/ 7143185 w 11737976"/>
              <a:gd name="connsiteY10934" fmla="*/ 2390913 h 6407151"/>
              <a:gd name="connsiteX10935" fmla="*/ 7144708 w 11737976"/>
              <a:gd name="connsiteY10935" fmla="*/ 2398041 h 6407151"/>
              <a:gd name="connsiteX10936" fmla="*/ 7138310 w 11737976"/>
              <a:gd name="connsiteY10936" fmla="*/ 2400675 h 6407151"/>
              <a:gd name="connsiteX10937" fmla="*/ 7140256 w 11737976"/>
              <a:gd name="connsiteY10937" fmla="*/ 2402262 h 6407151"/>
              <a:gd name="connsiteX10938" fmla="*/ 7144709 w 11737976"/>
              <a:gd name="connsiteY10938" fmla="*/ 2398042 h 6407151"/>
              <a:gd name="connsiteX10939" fmla="*/ 7144708 w 11737976"/>
              <a:gd name="connsiteY10939" fmla="*/ 2398041 h 6407151"/>
              <a:gd name="connsiteX10940" fmla="*/ 1908094 w 11737976"/>
              <a:gd name="connsiteY10940" fmla="*/ 2381583 h 6407151"/>
              <a:gd name="connsiteX10941" fmla="*/ 1915842 w 11737976"/>
              <a:gd name="connsiteY10941" fmla="*/ 2391037 h 6407151"/>
              <a:gd name="connsiteX10942" fmla="*/ 1908094 w 11737976"/>
              <a:gd name="connsiteY10942" fmla="*/ 2381583 h 6407151"/>
              <a:gd name="connsiteX10943" fmla="*/ 1830146 w 11737976"/>
              <a:gd name="connsiteY10943" fmla="*/ 2380890 h 6407151"/>
              <a:gd name="connsiteX10944" fmla="*/ 1829899 w 11737976"/>
              <a:gd name="connsiteY10944" fmla="*/ 2391906 h 6407151"/>
              <a:gd name="connsiteX10945" fmla="*/ 1831841 w 11737976"/>
              <a:gd name="connsiteY10945" fmla="*/ 2388280 h 6407151"/>
              <a:gd name="connsiteX10946" fmla="*/ 1830146 w 11737976"/>
              <a:gd name="connsiteY10946" fmla="*/ 2380890 h 6407151"/>
              <a:gd name="connsiteX10947" fmla="*/ 8258747 w 11737976"/>
              <a:gd name="connsiteY10947" fmla="*/ 2380064 h 6407151"/>
              <a:gd name="connsiteX10948" fmla="*/ 8253355 w 11737976"/>
              <a:gd name="connsiteY10948" fmla="*/ 2380741 h 6407151"/>
              <a:gd name="connsiteX10949" fmla="*/ 8255630 w 11737976"/>
              <a:gd name="connsiteY10949" fmla="*/ 2385946 h 6407151"/>
              <a:gd name="connsiteX10950" fmla="*/ 8258747 w 11737976"/>
              <a:gd name="connsiteY10950" fmla="*/ 2380064 h 6407151"/>
              <a:gd name="connsiteX10951" fmla="*/ 6601458 w 11737976"/>
              <a:gd name="connsiteY10951" fmla="*/ 2377692 h 6407151"/>
              <a:gd name="connsiteX10952" fmla="*/ 6600816 w 11737976"/>
              <a:gd name="connsiteY10952" fmla="*/ 2386139 h 6407151"/>
              <a:gd name="connsiteX10953" fmla="*/ 6595596 w 11737976"/>
              <a:gd name="connsiteY10953" fmla="*/ 2391045 h 6407151"/>
              <a:gd name="connsiteX10954" fmla="*/ 6594902 w 11737976"/>
              <a:gd name="connsiteY10954" fmla="*/ 2391034 h 6407151"/>
              <a:gd name="connsiteX10955" fmla="*/ 6594943 w 11737976"/>
              <a:gd name="connsiteY10955" fmla="*/ 2390482 h 6407151"/>
              <a:gd name="connsiteX10956" fmla="*/ 6595863 w 11737976"/>
              <a:gd name="connsiteY10956" fmla="*/ 2378395 h 6407151"/>
              <a:gd name="connsiteX10957" fmla="*/ 6601458 w 11737976"/>
              <a:gd name="connsiteY10957" fmla="*/ 2377692 h 6407151"/>
              <a:gd name="connsiteX10958" fmla="*/ 6963869 w 11737976"/>
              <a:gd name="connsiteY10958" fmla="*/ 2377492 h 6407151"/>
              <a:gd name="connsiteX10959" fmla="*/ 6957198 w 11737976"/>
              <a:gd name="connsiteY10959" fmla="*/ 2380933 h 6407151"/>
              <a:gd name="connsiteX10960" fmla="*/ 6961046 w 11737976"/>
              <a:gd name="connsiteY10960" fmla="*/ 2389602 h 6407151"/>
              <a:gd name="connsiteX10961" fmla="*/ 6963869 w 11737976"/>
              <a:gd name="connsiteY10961" fmla="*/ 2377492 h 6407151"/>
              <a:gd name="connsiteX10962" fmla="*/ 8170973 w 11737976"/>
              <a:gd name="connsiteY10962" fmla="*/ 2376453 h 6407151"/>
              <a:gd name="connsiteX10963" fmla="*/ 8165195 w 11737976"/>
              <a:gd name="connsiteY10963" fmla="*/ 2377179 h 6407151"/>
              <a:gd name="connsiteX10964" fmla="*/ 8159416 w 11737976"/>
              <a:gd name="connsiteY10964" fmla="*/ 2377906 h 6407151"/>
              <a:gd name="connsiteX10965" fmla="*/ 8164070 w 11737976"/>
              <a:gd name="connsiteY10965" fmla="*/ 2391961 h 6407151"/>
              <a:gd name="connsiteX10966" fmla="*/ 8162944 w 11737976"/>
              <a:gd name="connsiteY10966" fmla="*/ 2406744 h 6407151"/>
              <a:gd name="connsiteX10967" fmla="*/ 8169848 w 11737976"/>
              <a:gd name="connsiteY10967" fmla="*/ 2391234 h 6407151"/>
              <a:gd name="connsiteX10968" fmla="*/ 8170973 w 11737976"/>
              <a:gd name="connsiteY10968" fmla="*/ 2376453 h 6407151"/>
              <a:gd name="connsiteX10969" fmla="*/ 8299370 w 11737976"/>
              <a:gd name="connsiteY10969" fmla="*/ 2374961 h 6407151"/>
              <a:gd name="connsiteX10970" fmla="*/ 8293808 w 11737976"/>
              <a:gd name="connsiteY10970" fmla="*/ 2375660 h 6407151"/>
              <a:gd name="connsiteX10971" fmla="*/ 8296166 w 11737976"/>
              <a:gd name="connsiteY10971" fmla="*/ 2380855 h 6407151"/>
              <a:gd name="connsiteX10972" fmla="*/ 8299370 w 11737976"/>
              <a:gd name="connsiteY10972" fmla="*/ 2374961 h 6407151"/>
              <a:gd name="connsiteX10973" fmla="*/ 7982563 w 11737976"/>
              <a:gd name="connsiteY10973" fmla="*/ 2374749 h 6407151"/>
              <a:gd name="connsiteX10974" fmla="*/ 7975850 w 11737976"/>
              <a:gd name="connsiteY10974" fmla="*/ 2389259 h 6407151"/>
              <a:gd name="connsiteX10975" fmla="*/ 7964523 w 11737976"/>
              <a:gd name="connsiteY10975" fmla="*/ 2390682 h 6407151"/>
              <a:gd name="connsiteX10976" fmla="*/ 7969137 w 11737976"/>
              <a:gd name="connsiteY10976" fmla="*/ 2403768 h 6407151"/>
              <a:gd name="connsiteX10977" fmla="*/ 7957809 w 11737976"/>
              <a:gd name="connsiteY10977" fmla="*/ 2405192 h 6407151"/>
              <a:gd name="connsiteX10978" fmla="*/ 7952145 w 11737976"/>
              <a:gd name="connsiteY10978" fmla="*/ 2405902 h 6407151"/>
              <a:gd name="connsiteX10979" fmla="*/ 7953196 w 11737976"/>
              <a:gd name="connsiteY10979" fmla="*/ 2392105 h 6407151"/>
              <a:gd name="connsiteX10980" fmla="*/ 7947533 w 11737976"/>
              <a:gd name="connsiteY10980" fmla="*/ 2392818 h 6407151"/>
              <a:gd name="connsiteX10981" fmla="*/ 7941869 w 11737976"/>
              <a:gd name="connsiteY10981" fmla="*/ 2393529 h 6407151"/>
              <a:gd name="connsiteX10982" fmla="*/ 7940818 w 11737976"/>
              <a:gd name="connsiteY10982" fmla="*/ 2407326 h 6407151"/>
              <a:gd name="connsiteX10983" fmla="*/ 7952145 w 11737976"/>
              <a:gd name="connsiteY10983" fmla="*/ 2405902 h 6407151"/>
              <a:gd name="connsiteX10984" fmla="*/ 7962422 w 11737976"/>
              <a:gd name="connsiteY10984" fmla="*/ 2418277 h 6407151"/>
              <a:gd name="connsiteX10985" fmla="*/ 7968084 w 11737976"/>
              <a:gd name="connsiteY10985" fmla="*/ 2417566 h 6407151"/>
              <a:gd name="connsiteX10986" fmla="*/ 7974799 w 11737976"/>
              <a:gd name="connsiteY10986" fmla="*/ 2403055 h 6407151"/>
              <a:gd name="connsiteX10987" fmla="*/ 7979412 w 11737976"/>
              <a:gd name="connsiteY10987" fmla="*/ 2416142 h 6407151"/>
              <a:gd name="connsiteX10988" fmla="*/ 7986125 w 11737976"/>
              <a:gd name="connsiteY10988" fmla="*/ 2401633 h 6407151"/>
              <a:gd name="connsiteX10989" fmla="*/ 7996849 w 11737976"/>
              <a:gd name="connsiteY10989" fmla="*/ 2417366 h 6407151"/>
              <a:gd name="connsiteX10990" fmla="*/ 8013394 w 11737976"/>
              <a:gd name="connsiteY10990" fmla="*/ 2411872 h 6407151"/>
              <a:gd name="connsiteX10991" fmla="*/ 8014444 w 11737976"/>
              <a:gd name="connsiteY10991" fmla="*/ 2398075 h 6407151"/>
              <a:gd name="connsiteX10992" fmla="*/ 8020107 w 11737976"/>
              <a:gd name="connsiteY10992" fmla="*/ 2397362 h 6407151"/>
              <a:gd name="connsiteX10993" fmla="*/ 8008779 w 11737976"/>
              <a:gd name="connsiteY10993" fmla="*/ 2398786 h 6407151"/>
              <a:gd name="connsiteX10994" fmla="*/ 8009831 w 11737976"/>
              <a:gd name="connsiteY10994" fmla="*/ 2384989 h 6407151"/>
              <a:gd name="connsiteX10995" fmla="*/ 7992840 w 11737976"/>
              <a:gd name="connsiteY10995" fmla="*/ 2387124 h 6407151"/>
              <a:gd name="connsiteX10996" fmla="*/ 7981513 w 11737976"/>
              <a:gd name="connsiteY10996" fmla="*/ 2388547 h 6407151"/>
              <a:gd name="connsiteX10997" fmla="*/ 7982563 w 11737976"/>
              <a:gd name="connsiteY10997" fmla="*/ 2374749 h 6407151"/>
              <a:gd name="connsiteX10998" fmla="*/ 8403027 w 11737976"/>
              <a:gd name="connsiteY10998" fmla="*/ 2374434 h 6407151"/>
              <a:gd name="connsiteX10999" fmla="*/ 8402987 w 11737976"/>
              <a:gd name="connsiteY10999" fmla="*/ 2374750 h 6407151"/>
              <a:gd name="connsiteX11000" fmla="*/ 8397957 w 11737976"/>
              <a:gd name="connsiteY11000" fmla="*/ 2377213 h 6407151"/>
              <a:gd name="connsiteX11001" fmla="*/ 8310494 w 11737976"/>
              <a:gd name="connsiteY11001" fmla="*/ 2373563 h 6407151"/>
              <a:gd name="connsiteX11002" fmla="*/ 8309370 w 11737976"/>
              <a:gd name="connsiteY11002" fmla="*/ 2388345 h 6407151"/>
              <a:gd name="connsiteX11003" fmla="*/ 8314932 w 11737976"/>
              <a:gd name="connsiteY11003" fmla="*/ 2387646 h 6407151"/>
              <a:gd name="connsiteX11004" fmla="*/ 8313807 w 11737976"/>
              <a:gd name="connsiteY11004" fmla="*/ 2402431 h 6407151"/>
              <a:gd name="connsiteX11005" fmla="*/ 8320494 w 11737976"/>
              <a:gd name="connsiteY11005" fmla="*/ 2386947 h 6407151"/>
              <a:gd name="connsiteX11006" fmla="*/ 8314932 w 11737976"/>
              <a:gd name="connsiteY11006" fmla="*/ 2387646 h 6407151"/>
              <a:gd name="connsiteX11007" fmla="*/ 8310494 w 11737976"/>
              <a:gd name="connsiteY11007" fmla="*/ 2373563 h 6407151"/>
              <a:gd name="connsiteX11008" fmla="*/ 8194089 w 11737976"/>
              <a:gd name="connsiteY11008" fmla="*/ 2373548 h 6407151"/>
              <a:gd name="connsiteX11009" fmla="*/ 8186003 w 11737976"/>
              <a:gd name="connsiteY11009" fmla="*/ 2376393 h 6407151"/>
              <a:gd name="connsiteX11010" fmla="*/ 8181407 w 11737976"/>
              <a:gd name="connsiteY11010" fmla="*/ 2389782 h 6407151"/>
              <a:gd name="connsiteX11011" fmla="*/ 8187186 w 11737976"/>
              <a:gd name="connsiteY11011" fmla="*/ 2389056 h 6407151"/>
              <a:gd name="connsiteX11012" fmla="*/ 8194089 w 11737976"/>
              <a:gd name="connsiteY11012" fmla="*/ 2373548 h 6407151"/>
              <a:gd name="connsiteX11013" fmla="*/ 7888931 w 11737976"/>
              <a:gd name="connsiteY11013" fmla="*/ 2373250 h 6407151"/>
              <a:gd name="connsiteX11014" fmla="*/ 7859911 w 11737976"/>
              <a:gd name="connsiteY11014" fmla="*/ 2390577 h 6407151"/>
              <a:gd name="connsiteX11015" fmla="*/ 7831940 w 11737976"/>
              <a:gd name="connsiteY11015" fmla="*/ 2394092 h 6407151"/>
              <a:gd name="connsiteX11016" fmla="*/ 7819701 w 11737976"/>
              <a:gd name="connsiteY11016" fmla="*/ 2409313 h 6407151"/>
              <a:gd name="connsiteX11017" fmla="*/ 7815158 w 11737976"/>
              <a:gd name="connsiteY11017" fmla="*/ 2396201 h 6407151"/>
              <a:gd name="connsiteX11018" fmla="*/ 7809564 w 11737976"/>
              <a:gd name="connsiteY11018" fmla="*/ 2396904 h 6407151"/>
              <a:gd name="connsiteX11019" fmla="*/ 7816210 w 11737976"/>
              <a:gd name="connsiteY11019" fmla="*/ 2382388 h 6407151"/>
              <a:gd name="connsiteX11020" fmla="*/ 7810614 w 11737976"/>
              <a:gd name="connsiteY11020" fmla="*/ 2383090 h 6407151"/>
              <a:gd name="connsiteX11021" fmla="*/ 7809564 w 11737976"/>
              <a:gd name="connsiteY11021" fmla="*/ 2396904 h 6407151"/>
              <a:gd name="connsiteX11022" fmla="*/ 7769355 w 11737976"/>
              <a:gd name="connsiteY11022" fmla="*/ 2415642 h 6407151"/>
              <a:gd name="connsiteX11023" fmla="*/ 7759217 w 11737976"/>
              <a:gd name="connsiteY11023" fmla="*/ 2403230 h 6407151"/>
              <a:gd name="connsiteX11024" fmla="*/ 7753624 w 11737976"/>
              <a:gd name="connsiteY11024" fmla="*/ 2403933 h 6407151"/>
              <a:gd name="connsiteX11025" fmla="*/ 7748029 w 11737976"/>
              <a:gd name="connsiteY11025" fmla="*/ 2404636 h 6407151"/>
              <a:gd name="connsiteX11026" fmla="*/ 7737892 w 11737976"/>
              <a:gd name="connsiteY11026" fmla="*/ 2392229 h 6407151"/>
              <a:gd name="connsiteX11027" fmla="*/ 7725654 w 11737976"/>
              <a:gd name="connsiteY11027" fmla="*/ 2407448 h 6407151"/>
              <a:gd name="connsiteX11028" fmla="*/ 7720059 w 11737976"/>
              <a:gd name="connsiteY11028" fmla="*/ 2408151 h 6407151"/>
              <a:gd name="connsiteX11029" fmla="*/ 7724603 w 11737976"/>
              <a:gd name="connsiteY11029" fmla="*/ 2421264 h 6407151"/>
              <a:gd name="connsiteX11030" fmla="*/ 7730196 w 11737976"/>
              <a:gd name="connsiteY11030" fmla="*/ 2420562 h 6407151"/>
              <a:gd name="connsiteX11031" fmla="*/ 7742436 w 11737976"/>
              <a:gd name="connsiteY11031" fmla="*/ 2405340 h 6407151"/>
              <a:gd name="connsiteX11032" fmla="*/ 7735790 w 11737976"/>
              <a:gd name="connsiteY11032" fmla="*/ 2419858 h 6407151"/>
              <a:gd name="connsiteX11033" fmla="*/ 7734738 w 11737976"/>
              <a:gd name="connsiteY11033" fmla="*/ 2433672 h 6407151"/>
              <a:gd name="connsiteX11034" fmla="*/ 7729145 w 11737976"/>
              <a:gd name="connsiteY11034" fmla="*/ 2434374 h 6407151"/>
              <a:gd name="connsiteX11035" fmla="*/ 7728093 w 11737976"/>
              <a:gd name="connsiteY11035" fmla="*/ 2448188 h 6407151"/>
              <a:gd name="connsiteX11036" fmla="*/ 7733687 w 11737976"/>
              <a:gd name="connsiteY11036" fmla="*/ 2447484 h 6407151"/>
              <a:gd name="connsiteX11037" fmla="*/ 7740333 w 11737976"/>
              <a:gd name="connsiteY11037" fmla="*/ 2432969 h 6407151"/>
              <a:gd name="connsiteX11038" fmla="*/ 7745927 w 11737976"/>
              <a:gd name="connsiteY11038" fmla="*/ 2432266 h 6407151"/>
              <a:gd name="connsiteX11039" fmla="*/ 7758164 w 11737976"/>
              <a:gd name="connsiteY11039" fmla="*/ 2417046 h 6407151"/>
              <a:gd name="connsiteX11040" fmla="*/ 7763761 w 11737976"/>
              <a:gd name="connsiteY11040" fmla="*/ 2416343 h 6407151"/>
              <a:gd name="connsiteX11041" fmla="*/ 7769355 w 11737976"/>
              <a:gd name="connsiteY11041" fmla="*/ 2415642 h 6407151"/>
              <a:gd name="connsiteX11042" fmla="*/ 7778438 w 11737976"/>
              <a:gd name="connsiteY11042" fmla="*/ 2441861 h 6407151"/>
              <a:gd name="connsiteX11043" fmla="*/ 7772845 w 11737976"/>
              <a:gd name="connsiteY11043" fmla="*/ 2442564 h 6407151"/>
              <a:gd name="connsiteX11044" fmla="*/ 7788577 w 11737976"/>
              <a:gd name="connsiteY11044" fmla="*/ 2454268 h 6407151"/>
              <a:gd name="connsiteX11045" fmla="*/ 7783901 w 11737976"/>
              <a:gd name="connsiteY11045" fmla="*/ 2442885 h 6407151"/>
              <a:gd name="connsiteX11046" fmla="*/ 7778438 w 11737976"/>
              <a:gd name="connsiteY11046" fmla="*/ 2441861 h 6407151"/>
              <a:gd name="connsiteX11047" fmla="*/ 7794170 w 11737976"/>
              <a:gd name="connsiteY11047" fmla="*/ 2453564 h 6407151"/>
              <a:gd name="connsiteX11048" fmla="*/ 7789628 w 11737976"/>
              <a:gd name="connsiteY11048" fmla="*/ 2440454 h 6407151"/>
              <a:gd name="connsiteX11049" fmla="*/ 7801867 w 11737976"/>
              <a:gd name="connsiteY11049" fmla="*/ 2425235 h 6407151"/>
              <a:gd name="connsiteX11050" fmla="*/ 7806410 w 11737976"/>
              <a:gd name="connsiteY11050" fmla="*/ 2438347 h 6407151"/>
              <a:gd name="connsiteX11051" fmla="*/ 7817598 w 11737976"/>
              <a:gd name="connsiteY11051" fmla="*/ 2436940 h 6407151"/>
              <a:gd name="connsiteX11052" fmla="*/ 7822140 w 11737976"/>
              <a:gd name="connsiteY11052" fmla="*/ 2450050 h 6407151"/>
              <a:gd name="connsiteX11053" fmla="*/ 7823191 w 11737976"/>
              <a:gd name="connsiteY11053" fmla="*/ 2436237 h 6407151"/>
              <a:gd name="connsiteX11054" fmla="*/ 7863402 w 11737976"/>
              <a:gd name="connsiteY11054" fmla="*/ 2417503 h 6407151"/>
              <a:gd name="connsiteX11055" fmla="*/ 7862349 w 11737976"/>
              <a:gd name="connsiteY11055" fmla="*/ 2431317 h 6407151"/>
              <a:gd name="connsiteX11056" fmla="*/ 7867945 w 11737976"/>
              <a:gd name="connsiteY11056" fmla="*/ 2430613 h 6407151"/>
              <a:gd name="connsiteX11057" fmla="*/ 7868995 w 11737976"/>
              <a:gd name="connsiteY11057" fmla="*/ 2416801 h 6407151"/>
              <a:gd name="connsiteX11058" fmla="*/ 7912695 w 11737976"/>
              <a:gd name="connsiteY11058" fmla="*/ 2424991 h 6407151"/>
              <a:gd name="connsiteX11059" fmla="*/ 7919342 w 11737976"/>
              <a:gd name="connsiteY11059" fmla="*/ 2410474 h 6407151"/>
              <a:gd name="connsiteX11060" fmla="*/ 7930529 w 11737976"/>
              <a:gd name="connsiteY11060" fmla="*/ 2409069 h 6407151"/>
              <a:gd name="connsiteX11061" fmla="*/ 7931580 w 11737976"/>
              <a:gd name="connsiteY11061" fmla="*/ 2395255 h 6407151"/>
              <a:gd name="connsiteX11062" fmla="*/ 7937176 w 11737976"/>
              <a:gd name="connsiteY11062" fmla="*/ 2394552 h 6407151"/>
              <a:gd name="connsiteX11063" fmla="*/ 7938226 w 11737976"/>
              <a:gd name="connsiteY11063" fmla="*/ 2380736 h 6407151"/>
              <a:gd name="connsiteX11064" fmla="*/ 7932631 w 11737976"/>
              <a:gd name="connsiteY11064" fmla="*/ 2381438 h 6407151"/>
              <a:gd name="connsiteX11065" fmla="*/ 7915851 w 11737976"/>
              <a:gd name="connsiteY11065" fmla="*/ 2383547 h 6407151"/>
              <a:gd name="connsiteX11066" fmla="*/ 7904662 w 11737976"/>
              <a:gd name="connsiteY11066" fmla="*/ 2384953 h 6407151"/>
              <a:gd name="connsiteX11067" fmla="*/ 7893474 w 11737976"/>
              <a:gd name="connsiteY11067" fmla="*/ 2386360 h 6407151"/>
              <a:gd name="connsiteX11068" fmla="*/ 7888931 w 11737976"/>
              <a:gd name="connsiteY11068" fmla="*/ 2373250 h 6407151"/>
              <a:gd name="connsiteX11069" fmla="*/ 7655968 w 11737976"/>
              <a:gd name="connsiteY11069" fmla="*/ 2372841 h 6407151"/>
              <a:gd name="connsiteX11070" fmla="*/ 7649785 w 11737976"/>
              <a:gd name="connsiteY11070" fmla="*/ 2388260 h 6407151"/>
              <a:gd name="connsiteX11071" fmla="*/ 7654843 w 11737976"/>
              <a:gd name="connsiteY11071" fmla="*/ 2387625 h 6407151"/>
              <a:gd name="connsiteX11072" fmla="*/ 7655968 w 11737976"/>
              <a:gd name="connsiteY11072" fmla="*/ 2372841 h 6407151"/>
              <a:gd name="connsiteX11073" fmla="*/ 8021728 w 11737976"/>
              <a:gd name="connsiteY11073" fmla="*/ 2370805 h 6407151"/>
              <a:gd name="connsiteX11074" fmla="*/ 8015658 w 11737976"/>
              <a:gd name="connsiteY11074" fmla="*/ 2371568 h 6407151"/>
              <a:gd name="connsiteX11075" fmla="*/ 8014535 w 11737976"/>
              <a:gd name="connsiteY11075" fmla="*/ 2386352 h 6407151"/>
              <a:gd name="connsiteX11076" fmla="*/ 8020604 w 11737976"/>
              <a:gd name="connsiteY11076" fmla="*/ 2385591 h 6407151"/>
              <a:gd name="connsiteX11077" fmla="*/ 8021728 w 11737976"/>
              <a:gd name="connsiteY11077" fmla="*/ 2370805 h 6407151"/>
              <a:gd name="connsiteX11078" fmla="*/ 1828231 w 11737976"/>
              <a:gd name="connsiteY11078" fmla="*/ 2368930 h 6407151"/>
              <a:gd name="connsiteX11079" fmla="*/ 1827065 w 11737976"/>
              <a:gd name="connsiteY11079" fmla="*/ 2371453 h 6407151"/>
              <a:gd name="connsiteX11080" fmla="*/ 1828059 w 11737976"/>
              <a:gd name="connsiteY11080" fmla="*/ 2374923 h 6407151"/>
              <a:gd name="connsiteX11081" fmla="*/ 1829226 w 11737976"/>
              <a:gd name="connsiteY11081" fmla="*/ 2372399 h 6407151"/>
              <a:gd name="connsiteX11082" fmla="*/ 1828231 w 11737976"/>
              <a:gd name="connsiteY11082" fmla="*/ 2368930 h 6407151"/>
              <a:gd name="connsiteX11083" fmla="*/ 8232906 w 11737976"/>
              <a:gd name="connsiteY11083" fmla="*/ 2368671 h 6407151"/>
              <a:gd name="connsiteX11084" fmla="*/ 8231779 w 11737976"/>
              <a:gd name="connsiteY11084" fmla="*/ 2383452 h 6407151"/>
              <a:gd name="connsiteX11085" fmla="*/ 8226385 w 11737976"/>
              <a:gd name="connsiteY11085" fmla="*/ 2384129 h 6407151"/>
              <a:gd name="connsiteX11086" fmla="*/ 8225261 w 11737976"/>
              <a:gd name="connsiteY11086" fmla="*/ 2398916 h 6407151"/>
              <a:gd name="connsiteX11087" fmla="*/ 8230654 w 11737976"/>
              <a:gd name="connsiteY11087" fmla="*/ 2398236 h 6407151"/>
              <a:gd name="connsiteX11088" fmla="*/ 8229530 w 11737976"/>
              <a:gd name="connsiteY11088" fmla="*/ 2413022 h 6407151"/>
              <a:gd name="connsiteX11089" fmla="*/ 8240316 w 11737976"/>
              <a:gd name="connsiteY11089" fmla="*/ 2411666 h 6407151"/>
              <a:gd name="connsiteX11090" fmla="*/ 8245710 w 11737976"/>
              <a:gd name="connsiteY11090" fmla="*/ 2410989 h 6407151"/>
              <a:gd name="connsiteX11091" fmla="*/ 8251104 w 11737976"/>
              <a:gd name="connsiteY11091" fmla="*/ 2410311 h 6407151"/>
              <a:gd name="connsiteX11092" fmla="*/ 8252228 w 11737976"/>
              <a:gd name="connsiteY11092" fmla="*/ 2395524 h 6407151"/>
              <a:gd name="connsiteX11093" fmla="*/ 8232906 w 11737976"/>
              <a:gd name="connsiteY11093" fmla="*/ 2368671 h 6407151"/>
              <a:gd name="connsiteX11094" fmla="*/ 6574540 w 11737976"/>
              <a:gd name="connsiteY11094" fmla="*/ 2367393 h 6407151"/>
              <a:gd name="connsiteX11095" fmla="*/ 6575454 w 11737976"/>
              <a:gd name="connsiteY11095" fmla="*/ 2371259 h 6407151"/>
              <a:gd name="connsiteX11096" fmla="*/ 6574143 w 11737976"/>
              <a:gd name="connsiteY11096" fmla="*/ 2367619 h 6407151"/>
              <a:gd name="connsiteX11097" fmla="*/ 6574262 w 11737976"/>
              <a:gd name="connsiteY11097" fmla="*/ 2367522 h 6407151"/>
              <a:gd name="connsiteX11098" fmla="*/ 8360556 w 11737976"/>
              <a:gd name="connsiteY11098" fmla="*/ 2367273 h 6407151"/>
              <a:gd name="connsiteX11099" fmla="*/ 8331619 w 11737976"/>
              <a:gd name="connsiteY11099" fmla="*/ 2385550 h 6407151"/>
              <a:gd name="connsiteX11100" fmla="*/ 8348992 w 11737976"/>
              <a:gd name="connsiteY11100" fmla="*/ 2392519 h 6407151"/>
              <a:gd name="connsiteX11101" fmla="*/ 8360556 w 11737976"/>
              <a:gd name="connsiteY11101" fmla="*/ 2367273 h 6407151"/>
              <a:gd name="connsiteX11102" fmla="*/ 1738600 w 11737976"/>
              <a:gd name="connsiteY11102" fmla="*/ 2366166 h 6407151"/>
              <a:gd name="connsiteX11103" fmla="*/ 1731886 w 11737976"/>
              <a:gd name="connsiteY11103" fmla="*/ 2371321 h 6407151"/>
              <a:gd name="connsiteX11104" fmla="*/ 1738600 w 11737976"/>
              <a:gd name="connsiteY11104" fmla="*/ 2366166 h 6407151"/>
              <a:gd name="connsiteX11105" fmla="*/ 7650987 w 11737976"/>
              <a:gd name="connsiteY11105" fmla="*/ 2363705 h 6407151"/>
              <a:gd name="connsiteX11106" fmla="*/ 7645593 w 11737976"/>
              <a:gd name="connsiteY11106" fmla="*/ 2364383 h 6407151"/>
              <a:gd name="connsiteX11107" fmla="*/ 7650236 w 11737976"/>
              <a:gd name="connsiteY11107" fmla="*/ 2373561 h 6407151"/>
              <a:gd name="connsiteX11108" fmla="*/ 7654657 w 11737976"/>
              <a:gd name="connsiteY11108" fmla="*/ 2368125 h 6407151"/>
              <a:gd name="connsiteX11109" fmla="*/ 8276729 w 11737976"/>
              <a:gd name="connsiteY11109" fmla="*/ 2363164 h 6407151"/>
              <a:gd name="connsiteX11110" fmla="*/ 8270857 w 11737976"/>
              <a:gd name="connsiteY11110" fmla="*/ 2371222 h 6407151"/>
              <a:gd name="connsiteX11111" fmla="*/ 8269536 w 11737976"/>
              <a:gd name="connsiteY11111" fmla="*/ 2378707 h 6407151"/>
              <a:gd name="connsiteX11112" fmla="*/ 8268411 w 11737976"/>
              <a:gd name="connsiteY11112" fmla="*/ 2393492 h 6407151"/>
              <a:gd name="connsiteX11113" fmla="*/ 8267285 w 11737976"/>
              <a:gd name="connsiteY11113" fmla="*/ 2408277 h 6407151"/>
              <a:gd name="connsiteX11114" fmla="*/ 8274479 w 11737976"/>
              <a:gd name="connsiteY11114" fmla="*/ 2392729 h 6407151"/>
              <a:gd name="connsiteX11115" fmla="*/ 8269536 w 11737976"/>
              <a:gd name="connsiteY11115" fmla="*/ 2378707 h 6407151"/>
              <a:gd name="connsiteX11116" fmla="*/ 8275605 w 11737976"/>
              <a:gd name="connsiteY11116" fmla="*/ 2377945 h 6407151"/>
              <a:gd name="connsiteX11117" fmla="*/ 8276729 w 11737976"/>
              <a:gd name="connsiteY11117" fmla="*/ 2363164 h 6407151"/>
              <a:gd name="connsiteX11118" fmla="*/ 6713106 w 11737976"/>
              <a:gd name="connsiteY11118" fmla="*/ 2362056 h 6407151"/>
              <a:gd name="connsiteX11119" fmla="*/ 6710240 w 11737976"/>
              <a:gd name="connsiteY11119" fmla="*/ 2367154 h 6407151"/>
              <a:gd name="connsiteX11120" fmla="*/ 6709138 w 11737976"/>
              <a:gd name="connsiteY11120" fmla="*/ 2371803 h 6407151"/>
              <a:gd name="connsiteX11121" fmla="*/ 6715699 w 11737976"/>
              <a:gd name="connsiteY11121" fmla="*/ 2364310 h 6407151"/>
              <a:gd name="connsiteX11122" fmla="*/ 6713106 w 11737976"/>
              <a:gd name="connsiteY11122" fmla="*/ 2362056 h 6407151"/>
              <a:gd name="connsiteX11123" fmla="*/ 7440015 w 11737976"/>
              <a:gd name="connsiteY11123" fmla="*/ 2360933 h 6407151"/>
              <a:gd name="connsiteX11124" fmla="*/ 7434454 w 11737976"/>
              <a:gd name="connsiteY11124" fmla="*/ 2361632 h 6407151"/>
              <a:gd name="connsiteX11125" fmla="*/ 7422205 w 11737976"/>
              <a:gd name="connsiteY11125" fmla="*/ 2377811 h 6407151"/>
              <a:gd name="connsiteX11126" fmla="*/ 7426642 w 11737976"/>
              <a:gd name="connsiteY11126" fmla="*/ 2391897 h 6407151"/>
              <a:gd name="connsiteX11127" fmla="*/ 7432203 w 11737976"/>
              <a:gd name="connsiteY11127" fmla="*/ 2391198 h 6407151"/>
              <a:gd name="connsiteX11128" fmla="*/ 7433329 w 11737976"/>
              <a:gd name="connsiteY11128" fmla="*/ 2376413 h 6407151"/>
              <a:gd name="connsiteX11129" fmla="*/ 7437767 w 11737976"/>
              <a:gd name="connsiteY11129" fmla="*/ 2390499 h 6407151"/>
              <a:gd name="connsiteX11130" fmla="*/ 7438891 w 11737976"/>
              <a:gd name="connsiteY11130" fmla="*/ 2375714 h 6407151"/>
              <a:gd name="connsiteX11131" fmla="*/ 7440015 w 11737976"/>
              <a:gd name="connsiteY11131" fmla="*/ 2360933 h 6407151"/>
              <a:gd name="connsiteX11132" fmla="*/ 7135067 w 11737976"/>
              <a:gd name="connsiteY11132" fmla="*/ 2360211 h 6407151"/>
              <a:gd name="connsiteX11133" fmla="*/ 7134317 w 11737976"/>
              <a:gd name="connsiteY11133" fmla="*/ 2370067 h 6407151"/>
              <a:gd name="connsiteX11134" fmla="*/ 7140386 w 11737976"/>
              <a:gd name="connsiteY11134" fmla="*/ 2369304 h 6407151"/>
              <a:gd name="connsiteX11135" fmla="*/ 7135067 w 11737976"/>
              <a:gd name="connsiteY11135" fmla="*/ 2360211 h 6407151"/>
              <a:gd name="connsiteX11136" fmla="*/ 8011931 w 11737976"/>
              <a:gd name="connsiteY11136" fmla="*/ 2357394 h 6407151"/>
              <a:gd name="connsiteX11137" fmla="*/ 8006450 w 11737976"/>
              <a:gd name="connsiteY11137" fmla="*/ 2364915 h 6407151"/>
              <a:gd name="connsiteX11138" fmla="*/ 8005217 w 11737976"/>
              <a:gd name="connsiteY11138" fmla="*/ 2371902 h 6407151"/>
              <a:gd name="connsiteX11139" fmla="*/ 7993890 w 11737976"/>
              <a:gd name="connsiteY11139" fmla="*/ 2373327 h 6407151"/>
              <a:gd name="connsiteX11140" fmla="*/ 7999160 w 11737976"/>
              <a:gd name="connsiteY11140" fmla="*/ 2377788 h 6407151"/>
              <a:gd name="connsiteX11141" fmla="*/ 8005217 w 11737976"/>
              <a:gd name="connsiteY11141" fmla="*/ 2371902 h 6407151"/>
              <a:gd name="connsiteX11142" fmla="*/ 8010882 w 11737976"/>
              <a:gd name="connsiteY11142" fmla="*/ 2371191 h 6407151"/>
              <a:gd name="connsiteX11143" fmla="*/ 8011931 w 11737976"/>
              <a:gd name="connsiteY11143" fmla="*/ 2357394 h 6407151"/>
              <a:gd name="connsiteX11144" fmla="*/ 8682606 w 11737976"/>
              <a:gd name="connsiteY11144" fmla="*/ 2356084 h 6407151"/>
              <a:gd name="connsiteX11145" fmla="*/ 8677210 w 11737976"/>
              <a:gd name="connsiteY11145" fmla="*/ 2356762 h 6407151"/>
              <a:gd name="connsiteX11146" fmla="*/ 8676086 w 11737976"/>
              <a:gd name="connsiteY11146" fmla="*/ 2371547 h 6407151"/>
              <a:gd name="connsiteX11147" fmla="*/ 8681479 w 11737976"/>
              <a:gd name="connsiteY11147" fmla="*/ 2370868 h 6407151"/>
              <a:gd name="connsiteX11148" fmla="*/ 8682606 w 11737976"/>
              <a:gd name="connsiteY11148" fmla="*/ 2356084 h 6407151"/>
              <a:gd name="connsiteX11149" fmla="*/ 1855753 w 11737976"/>
              <a:gd name="connsiteY11149" fmla="*/ 2355928 h 6407151"/>
              <a:gd name="connsiteX11150" fmla="*/ 1868022 w 11737976"/>
              <a:gd name="connsiteY11150" fmla="*/ 2357815 h 6407151"/>
              <a:gd name="connsiteX11151" fmla="*/ 1869514 w 11737976"/>
              <a:gd name="connsiteY11151" fmla="*/ 2367505 h 6407151"/>
              <a:gd name="connsiteX11152" fmla="*/ 1868479 w 11737976"/>
              <a:gd name="connsiteY11152" fmla="*/ 2367052 h 6407151"/>
              <a:gd name="connsiteX11153" fmla="*/ 1869041 w 11737976"/>
              <a:gd name="connsiteY11153" fmla="*/ 2365457 h 6407151"/>
              <a:gd name="connsiteX11154" fmla="*/ 1867933 w 11737976"/>
              <a:gd name="connsiteY11154" fmla="*/ 2365067 h 6407151"/>
              <a:gd name="connsiteX11155" fmla="*/ 1865044 w 11737976"/>
              <a:gd name="connsiteY11155" fmla="*/ 2364049 h 6407151"/>
              <a:gd name="connsiteX11156" fmla="*/ 1864622 w 11737976"/>
              <a:gd name="connsiteY11156" fmla="*/ 2362586 h 6407151"/>
              <a:gd name="connsiteX11157" fmla="*/ 1862749 w 11737976"/>
              <a:gd name="connsiteY11157" fmla="*/ 2362115 h 6407151"/>
              <a:gd name="connsiteX11158" fmla="*/ 1862176 w 11737976"/>
              <a:gd name="connsiteY11158" fmla="*/ 2363039 h 6407151"/>
              <a:gd name="connsiteX11159" fmla="*/ 1860186 w 11737976"/>
              <a:gd name="connsiteY11159" fmla="*/ 2362338 h 6407151"/>
              <a:gd name="connsiteX11160" fmla="*/ 1852913 w 11737976"/>
              <a:gd name="connsiteY11160" fmla="*/ 2360212 h 6407151"/>
              <a:gd name="connsiteX11161" fmla="*/ 1854683 w 11737976"/>
              <a:gd name="connsiteY11161" fmla="*/ 2358241 h 6407151"/>
              <a:gd name="connsiteX11162" fmla="*/ 1855753 w 11737976"/>
              <a:gd name="connsiteY11162" fmla="*/ 2355928 h 6407151"/>
              <a:gd name="connsiteX11163" fmla="*/ 8261299 w 11737976"/>
              <a:gd name="connsiteY11163" fmla="*/ 2355342 h 6407151"/>
              <a:gd name="connsiteX11164" fmla="*/ 8250173 w 11737976"/>
              <a:gd name="connsiteY11164" fmla="*/ 2356740 h 6407151"/>
              <a:gd name="connsiteX11165" fmla="*/ 8255454 w 11737976"/>
              <a:gd name="connsiteY11165" fmla="*/ 2359735 h 6407151"/>
              <a:gd name="connsiteX11166" fmla="*/ 8261299 w 11737976"/>
              <a:gd name="connsiteY11166" fmla="*/ 2355342 h 6407151"/>
              <a:gd name="connsiteX11167" fmla="*/ 8650999 w 11737976"/>
              <a:gd name="connsiteY11167" fmla="*/ 2353881 h 6407151"/>
              <a:gd name="connsiteX11168" fmla="*/ 8649567 w 11737976"/>
              <a:gd name="connsiteY11168" fmla="*/ 2360239 h 6407151"/>
              <a:gd name="connsiteX11169" fmla="*/ 8655131 w 11737976"/>
              <a:gd name="connsiteY11169" fmla="*/ 2359539 h 6407151"/>
              <a:gd name="connsiteX11170" fmla="*/ 8660692 w 11737976"/>
              <a:gd name="connsiteY11170" fmla="*/ 2358841 h 6407151"/>
              <a:gd name="connsiteX11171" fmla="*/ 8650999 w 11737976"/>
              <a:gd name="connsiteY11171" fmla="*/ 2353881 h 6407151"/>
              <a:gd name="connsiteX11172" fmla="*/ 8587989 w 11737976"/>
              <a:gd name="connsiteY11172" fmla="*/ 2353333 h 6407151"/>
              <a:gd name="connsiteX11173" fmla="*/ 8582327 w 11737976"/>
              <a:gd name="connsiteY11173" fmla="*/ 2354045 h 6407151"/>
              <a:gd name="connsiteX11174" fmla="*/ 8571000 w 11737976"/>
              <a:gd name="connsiteY11174" fmla="*/ 2355467 h 6407151"/>
              <a:gd name="connsiteX11175" fmla="*/ 8567887 w 11737976"/>
              <a:gd name="connsiteY11175" fmla="*/ 2356089 h 6407151"/>
              <a:gd name="connsiteX11176" fmla="*/ 8575538 w 11737976"/>
              <a:gd name="connsiteY11176" fmla="*/ 2369542 h 6407151"/>
              <a:gd name="connsiteX11177" fmla="*/ 8587989 w 11737976"/>
              <a:gd name="connsiteY11177" fmla="*/ 2353333 h 6407151"/>
              <a:gd name="connsiteX11178" fmla="*/ 8609115 w 11737976"/>
              <a:gd name="connsiteY11178" fmla="*/ 2365323 h 6407151"/>
              <a:gd name="connsiteX11179" fmla="*/ 8607990 w 11737976"/>
              <a:gd name="connsiteY11179" fmla="*/ 2380105 h 6407151"/>
              <a:gd name="connsiteX11180" fmla="*/ 8614058 w 11737976"/>
              <a:gd name="connsiteY11180" fmla="*/ 2379342 h 6407151"/>
              <a:gd name="connsiteX11181" fmla="*/ 8620126 w 11737976"/>
              <a:gd name="connsiteY11181" fmla="*/ 2378579 h 6407151"/>
              <a:gd name="connsiteX11182" fmla="*/ 8621251 w 11737976"/>
              <a:gd name="connsiteY11182" fmla="*/ 2363794 h 6407151"/>
              <a:gd name="connsiteX11183" fmla="*/ 8615184 w 11737976"/>
              <a:gd name="connsiteY11183" fmla="*/ 2364556 h 6407151"/>
              <a:gd name="connsiteX11184" fmla="*/ 8609115 w 11737976"/>
              <a:gd name="connsiteY11184" fmla="*/ 2365320 h 6407151"/>
              <a:gd name="connsiteX11185" fmla="*/ 8609115 w 11737976"/>
              <a:gd name="connsiteY11185" fmla="*/ 2365323 h 6407151"/>
              <a:gd name="connsiteX11186" fmla="*/ 8598975 w 11737976"/>
              <a:gd name="connsiteY11186" fmla="*/ 2353784 h 6407151"/>
              <a:gd name="connsiteX11187" fmla="*/ 8587989 w 11737976"/>
              <a:gd name="connsiteY11187" fmla="*/ 2353333 h 6407151"/>
              <a:gd name="connsiteX11188" fmla="*/ 6663204 w 11737976"/>
              <a:gd name="connsiteY11188" fmla="*/ 2350544 h 6407151"/>
              <a:gd name="connsiteX11189" fmla="*/ 6661199 w 11737976"/>
              <a:gd name="connsiteY11189" fmla="*/ 2355524 h 6407151"/>
              <a:gd name="connsiteX11190" fmla="*/ 6659139 w 11737976"/>
              <a:gd name="connsiteY11190" fmla="*/ 2358897 h 6407151"/>
              <a:gd name="connsiteX11191" fmla="*/ 6651652 w 11737976"/>
              <a:gd name="connsiteY11191" fmla="*/ 2356902 h 6407151"/>
              <a:gd name="connsiteX11192" fmla="*/ 6651695 w 11737976"/>
              <a:gd name="connsiteY11192" fmla="*/ 2356259 h 6407151"/>
              <a:gd name="connsiteX11193" fmla="*/ 6650027 w 11737976"/>
              <a:gd name="connsiteY11193" fmla="*/ 2356470 h 6407151"/>
              <a:gd name="connsiteX11194" fmla="*/ 6647657 w 11737976"/>
              <a:gd name="connsiteY11194" fmla="*/ 2355839 h 6407151"/>
              <a:gd name="connsiteX11195" fmla="*/ 6654648 w 11737976"/>
              <a:gd name="connsiteY11195" fmla="*/ 2352198 h 6407151"/>
              <a:gd name="connsiteX11196" fmla="*/ 8305797 w 11737976"/>
              <a:gd name="connsiteY11196" fmla="*/ 2349752 h 6407151"/>
              <a:gd name="connsiteX11197" fmla="*/ 8299728 w 11737976"/>
              <a:gd name="connsiteY11197" fmla="*/ 2350515 h 6407151"/>
              <a:gd name="connsiteX11198" fmla="*/ 8298979 w 11737976"/>
              <a:gd name="connsiteY11198" fmla="*/ 2360371 h 6407151"/>
              <a:gd name="connsiteX11199" fmla="*/ 8305797 w 11737976"/>
              <a:gd name="connsiteY11199" fmla="*/ 2349752 h 6407151"/>
              <a:gd name="connsiteX11200" fmla="*/ 8144643 w 11737976"/>
              <a:gd name="connsiteY11200" fmla="*/ 2349410 h 6407151"/>
              <a:gd name="connsiteX11201" fmla="*/ 8138537 w 11737976"/>
              <a:gd name="connsiteY11201" fmla="*/ 2356125 h 6407151"/>
              <a:gd name="connsiteX11202" fmla="*/ 8147874 w 11737976"/>
              <a:gd name="connsiteY11202" fmla="*/ 2363738 h 6407151"/>
              <a:gd name="connsiteX11203" fmla="*/ 8148535 w 11737976"/>
              <a:gd name="connsiteY11203" fmla="*/ 2369511 h 6407151"/>
              <a:gd name="connsiteX11204" fmla="*/ 8150208 w 11737976"/>
              <a:gd name="connsiteY11204" fmla="*/ 2365640 h 6407151"/>
              <a:gd name="connsiteX11205" fmla="*/ 8154099 w 11737976"/>
              <a:gd name="connsiteY11205" fmla="*/ 2368812 h 6407151"/>
              <a:gd name="connsiteX11206" fmla="*/ 8155225 w 11737976"/>
              <a:gd name="connsiteY11206" fmla="*/ 2354028 h 6407151"/>
              <a:gd name="connsiteX11207" fmla="*/ 8150208 w 11737976"/>
              <a:gd name="connsiteY11207" fmla="*/ 2365640 h 6407151"/>
              <a:gd name="connsiteX11208" fmla="*/ 8147874 w 11737976"/>
              <a:gd name="connsiteY11208" fmla="*/ 2363738 h 6407151"/>
              <a:gd name="connsiteX11209" fmla="*/ 8146466 w 11737976"/>
              <a:gd name="connsiteY11209" fmla="*/ 2351469 h 6407151"/>
              <a:gd name="connsiteX11210" fmla="*/ 8144643 w 11737976"/>
              <a:gd name="connsiteY11210" fmla="*/ 2349410 h 6407151"/>
              <a:gd name="connsiteX11211" fmla="*/ 6895370 w 11737976"/>
              <a:gd name="connsiteY11211" fmla="*/ 2348976 h 6407151"/>
              <a:gd name="connsiteX11212" fmla="*/ 6890168 w 11737976"/>
              <a:gd name="connsiteY11212" fmla="*/ 2351916 h 6407151"/>
              <a:gd name="connsiteX11213" fmla="*/ 6889521 w 11737976"/>
              <a:gd name="connsiteY11213" fmla="*/ 2370302 h 6407151"/>
              <a:gd name="connsiteX11214" fmla="*/ 6896714 w 11737976"/>
              <a:gd name="connsiteY11214" fmla="*/ 2354755 h 6407151"/>
              <a:gd name="connsiteX11215" fmla="*/ 6902783 w 11737976"/>
              <a:gd name="connsiteY11215" fmla="*/ 2353993 h 6407151"/>
              <a:gd name="connsiteX11216" fmla="*/ 6895370 w 11737976"/>
              <a:gd name="connsiteY11216" fmla="*/ 2348976 h 6407151"/>
              <a:gd name="connsiteX11217" fmla="*/ 1785445 w 11737976"/>
              <a:gd name="connsiteY11217" fmla="*/ 2347956 h 6407151"/>
              <a:gd name="connsiteX11218" fmla="*/ 1777092 w 11737976"/>
              <a:gd name="connsiteY11218" fmla="*/ 2349867 h 6407151"/>
              <a:gd name="connsiteX11219" fmla="*/ 1774952 w 11737976"/>
              <a:gd name="connsiteY11219" fmla="*/ 2354494 h 6407151"/>
              <a:gd name="connsiteX11220" fmla="*/ 1774062 w 11737976"/>
              <a:gd name="connsiteY11220" fmla="*/ 2356670 h 6407151"/>
              <a:gd name="connsiteX11221" fmla="*/ 1785358 w 11737976"/>
              <a:gd name="connsiteY11221" fmla="*/ 2351726 h 6407151"/>
              <a:gd name="connsiteX11222" fmla="*/ 1785445 w 11737976"/>
              <a:gd name="connsiteY11222" fmla="*/ 2347956 h 6407151"/>
              <a:gd name="connsiteX11223" fmla="*/ 8211857 w 11737976"/>
              <a:gd name="connsiteY11223" fmla="*/ 2346914 h 6407151"/>
              <a:gd name="connsiteX11224" fmla="*/ 8208682 w 11737976"/>
              <a:gd name="connsiteY11224" fmla="*/ 2349143 h 6407151"/>
              <a:gd name="connsiteX11225" fmla="*/ 8204663 w 11737976"/>
              <a:gd name="connsiteY11225" fmla="*/ 2362461 h 6407151"/>
              <a:gd name="connsiteX11226" fmla="*/ 8216800 w 11737976"/>
              <a:gd name="connsiteY11226" fmla="*/ 2360936 h 6407151"/>
              <a:gd name="connsiteX11227" fmla="*/ 8211857 w 11737976"/>
              <a:gd name="connsiteY11227" fmla="*/ 2346914 h 6407151"/>
              <a:gd name="connsiteX11228" fmla="*/ 8181184 w 11737976"/>
              <a:gd name="connsiteY11228" fmla="*/ 2346881 h 6407151"/>
              <a:gd name="connsiteX11229" fmla="*/ 8177472 w 11737976"/>
              <a:gd name="connsiteY11229" fmla="*/ 2351236 h 6407151"/>
              <a:gd name="connsiteX11230" fmla="*/ 8176347 w 11737976"/>
              <a:gd name="connsiteY11230" fmla="*/ 2366020 h 6407151"/>
              <a:gd name="connsiteX11231" fmla="*/ 8172301 w 11737976"/>
              <a:gd name="connsiteY11231" fmla="*/ 2366528 h 6407151"/>
              <a:gd name="connsiteX11232" fmla="*/ 8171552 w 11737976"/>
              <a:gd name="connsiteY11232" fmla="*/ 2376384 h 6407151"/>
              <a:gd name="connsiteX11233" fmla="*/ 8175597 w 11737976"/>
              <a:gd name="connsiteY11233" fmla="*/ 2375875 h 6407151"/>
              <a:gd name="connsiteX11234" fmla="*/ 8176347 w 11737976"/>
              <a:gd name="connsiteY11234" fmla="*/ 2366020 h 6407151"/>
              <a:gd name="connsiteX11235" fmla="*/ 8181184 w 11737976"/>
              <a:gd name="connsiteY11235" fmla="*/ 2346881 h 6407151"/>
              <a:gd name="connsiteX11236" fmla="*/ 8223993 w 11737976"/>
              <a:gd name="connsiteY11236" fmla="*/ 2345386 h 6407151"/>
              <a:gd name="connsiteX11237" fmla="*/ 8232982 w 11737976"/>
              <a:gd name="connsiteY11237" fmla="*/ 2358899 h 6407151"/>
              <a:gd name="connsiteX11238" fmla="*/ 8223993 w 11737976"/>
              <a:gd name="connsiteY11238" fmla="*/ 2345386 h 6407151"/>
              <a:gd name="connsiteX11239" fmla="*/ 6642719 w 11737976"/>
              <a:gd name="connsiteY11239" fmla="*/ 2345146 h 6407151"/>
              <a:gd name="connsiteX11240" fmla="*/ 6642192 w 11737976"/>
              <a:gd name="connsiteY11240" fmla="*/ 2352052 h 6407151"/>
              <a:gd name="connsiteX11241" fmla="*/ 6642019 w 11737976"/>
              <a:gd name="connsiteY11241" fmla="*/ 2354336 h 6407151"/>
              <a:gd name="connsiteX11242" fmla="*/ 6642010 w 11737976"/>
              <a:gd name="connsiteY11242" fmla="*/ 2354333 h 6407151"/>
              <a:gd name="connsiteX11243" fmla="*/ 6636102 w 11737976"/>
              <a:gd name="connsiteY11243" fmla="*/ 2367265 h 6407151"/>
              <a:gd name="connsiteX11244" fmla="*/ 6650414 w 11737976"/>
              <a:gd name="connsiteY11244" fmla="*/ 2379702 h 6407151"/>
              <a:gd name="connsiteX11245" fmla="*/ 6650678 w 11737976"/>
              <a:gd name="connsiteY11245" fmla="*/ 2396386 h 6407151"/>
              <a:gd name="connsiteX11246" fmla="*/ 6650221 w 11737976"/>
              <a:gd name="connsiteY11246" fmla="*/ 2398538 h 6407151"/>
              <a:gd name="connsiteX11247" fmla="*/ 6649437 w 11737976"/>
              <a:gd name="connsiteY11247" fmla="*/ 2394540 h 6407151"/>
              <a:gd name="connsiteX11248" fmla="*/ 6646384 w 11737976"/>
              <a:gd name="connsiteY11248" fmla="*/ 2392571 h 6407151"/>
              <a:gd name="connsiteX11249" fmla="*/ 6635195 w 11737976"/>
              <a:gd name="connsiteY11249" fmla="*/ 2393979 h 6407151"/>
              <a:gd name="connsiteX11250" fmla="*/ 6639740 w 11737976"/>
              <a:gd name="connsiteY11250" fmla="*/ 2407088 h 6407151"/>
              <a:gd name="connsiteX11251" fmla="*/ 6634713 w 11737976"/>
              <a:gd name="connsiteY11251" fmla="*/ 2409430 h 6407151"/>
              <a:gd name="connsiteX11252" fmla="*/ 6634375 w 11737976"/>
              <a:gd name="connsiteY11252" fmla="*/ 2411968 h 6407151"/>
              <a:gd name="connsiteX11253" fmla="*/ 6629680 w 11737976"/>
              <a:gd name="connsiteY11253" fmla="*/ 2396527 h 6407151"/>
              <a:gd name="connsiteX11254" fmla="*/ 6620386 w 11737976"/>
              <a:gd name="connsiteY11254" fmla="*/ 2384792 h 6407151"/>
              <a:gd name="connsiteX11255" fmla="*/ 6620206 w 11737976"/>
              <a:gd name="connsiteY11255" fmla="*/ 2377048 h 6407151"/>
              <a:gd name="connsiteX11256" fmla="*/ 6613698 w 11737976"/>
              <a:gd name="connsiteY11256" fmla="*/ 2362473 h 6407151"/>
              <a:gd name="connsiteX11257" fmla="*/ 6636073 w 11737976"/>
              <a:gd name="connsiteY11257" fmla="*/ 2359662 h 6407151"/>
              <a:gd name="connsiteX11258" fmla="*/ 6631532 w 11737976"/>
              <a:gd name="connsiteY11258" fmla="*/ 2346552 h 6407151"/>
              <a:gd name="connsiteX11259" fmla="*/ 6642719 w 11737976"/>
              <a:gd name="connsiteY11259" fmla="*/ 2345146 h 6407151"/>
              <a:gd name="connsiteX11260" fmla="*/ 8066957 w 11737976"/>
              <a:gd name="connsiteY11260" fmla="*/ 2344302 h 6407151"/>
              <a:gd name="connsiteX11261" fmla="*/ 8057239 w 11737976"/>
              <a:gd name="connsiteY11261" fmla="*/ 2351700 h 6407151"/>
              <a:gd name="connsiteX11262" fmla="*/ 8063230 w 11737976"/>
              <a:gd name="connsiteY11262" fmla="*/ 2360708 h 6407151"/>
              <a:gd name="connsiteX11263" fmla="*/ 8061169 w 11737976"/>
              <a:gd name="connsiteY11263" fmla="*/ 2365850 h 6407151"/>
              <a:gd name="connsiteX11264" fmla="*/ 8066226 w 11737976"/>
              <a:gd name="connsiteY11264" fmla="*/ 2365214 h 6407151"/>
              <a:gd name="connsiteX11265" fmla="*/ 8063230 w 11737976"/>
              <a:gd name="connsiteY11265" fmla="*/ 2360708 h 6407151"/>
              <a:gd name="connsiteX11266" fmla="*/ 8067351 w 11737976"/>
              <a:gd name="connsiteY11266" fmla="*/ 2350429 h 6407151"/>
              <a:gd name="connsiteX11267" fmla="*/ 8066957 w 11737976"/>
              <a:gd name="connsiteY11267" fmla="*/ 2344302 h 6407151"/>
              <a:gd name="connsiteX11268" fmla="*/ 8550686 w 11737976"/>
              <a:gd name="connsiteY11268" fmla="*/ 2343381 h 6407151"/>
              <a:gd name="connsiteX11269" fmla="*/ 8549560 w 11737976"/>
              <a:gd name="connsiteY11269" fmla="*/ 2358164 h 6407151"/>
              <a:gd name="connsiteX11270" fmla="*/ 8552300 w 11737976"/>
              <a:gd name="connsiteY11270" fmla="*/ 2363310 h 6407151"/>
              <a:gd name="connsiteX11271" fmla="*/ 8559675 w 11737976"/>
              <a:gd name="connsiteY11271" fmla="*/ 2356893 h 6407151"/>
              <a:gd name="connsiteX11272" fmla="*/ 8550686 w 11737976"/>
              <a:gd name="connsiteY11272" fmla="*/ 2343381 h 6407151"/>
              <a:gd name="connsiteX11273" fmla="*/ 1805058 w 11737976"/>
              <a:gd name="connsiteY11273" fmla="*/ 2342286 h 6407151"/>
              <a:gd name="connsiteX11274" fmla="*/ 1812346 w 11737976"/>
              <a:gd name="connsiteY11274" fmla="*/ 2350865 h 6407151"/>
              <a:gd name="connsiteX11275" fmla="*/ 1810961 w 11737976"/>
              <a:gd name="connsiteY11275" fmla="*/ 2343517 h 6407151"/>
              <a:gd name="connsiteX11276" fmla="*/ 1805058 w 11737976"/>
              <a:gd name="connsiteY11276" fmla="*/ 2342286 h 6407151"/>
              <a:gd name="connsiteX11277" fmla="*/ 6891771 w 11737976"/>
              <a:gd name="connsiteY11277" fmla="*/ 2340732 h 6407151"/>
              <a:gd name="connsiteX11278" fmla="*/ 6886378 w 11737976"/>
              <a:gd name="connsiteY11278" fmla="*/ 2341412 h 6407151"/>
              <a:gd name="connsiteX11279" fmla="*/ 6880984 w 11737976"/>
              <a:gd name="connsiteY11279" fmla="*/ 2342088 h 6407151"/>
              <a:gd name="connsiteX11280" fmla="*/ 6874464 w 11737976"/>
              <a:gd name="connsiteY11280" fmla="*/ 2357549 h 6407151"/>
              <a:gd name="connsiteX11281" fmla="*/ 6879858 w 11737976"/>
              <a:gd name="connsiteY11281" fmla="*/ 2356872 h 6407151"/>
              <a:gd name="connsiteX11282" fmla="*/ 6891771 w 11737976"/>
              <a:gd name="connsiteY11282" fmla="*/ 2340732 h 6407151"/>
              <a:gd name="connsiteX11283" fmla="*/ 8378612 w 11737976"/>
              <a:gd name="connsiteY11283" fmla="*/ 2340602 h 6407151"/>
              <a:gd name="connsiteX11284" fmla="*/ 8366476 w 11737976"/>
              <a:gd name="connsiteY11284" fmla="*/ 2342128 h 6407151"/>
              <a:gd name="connsiteX11285" fmla="*/ 8365726 w 11737976"/>
              <a:gd name="connsiteY11285" fmla="*/ 2351982 h 6407151"/>
              <a:gd name="connsiteX11286" fmla="*/ 8378612 w 11737976"/>
              <a:gd name="connsiteY11286" fmla="*/ 2340602 h 6407151"/>
              <a:gd name="connsiteX11287" fmla="*/ 6693064 w 11737976"/>
              <a:gd name="connsiteY11287" fmla="*/ 2338819 h 6407151"/>
              <a:gd name="connsiteX11288" fmla="*/ 6692776 w 11737976"/>
              <a:gd name="connsiteY11288" fmla="*/ 2342603 h 6407151"/>
              <a:gd name="connsiteX11289" fmla="*/ 6691046 w 11737976"/>
              <a:gd name="connsiteY11289" fmla="*/ 2341329 h 6407151"/>
              <a:gd name="connsiteX11290" fmla="*/ 7030209 w 11737976"/>
              <a:gd name="connsiteY11290" fmla="*/ 2337976 h 6407151"/>
              <a:gd name="connsiteX11291" fmla="*/ 7024142 w 11737976"/>
              <a:gd name="connsiteY11291" fmla="*/ 2338738 h 6407151"/>
              <a:gd name="connsiteX11292" fmla="*/ 7029084 w 11737976"/>
              <a:gd name="connsiteY11292" fmla="*/ 2352760 h 6407151"/>
              <a:gd name="connsiteX11293" fmla="*/ 7030209 w 11737976"/>
              <a:gd name="connsiteY11293" fmla="*/ 2337976 h 6407151"/>
              <a:gd name="connsiteX11294" fmla="*/ 8478417 w 11737976"/>
              <a:gd name="connsiteY11294" fmla="*/ 2337821 h 6407151"/>
              <a:gd name="connsiteX11295" fmla="*/ 8472832 w 11737976"/>
              <a:gd name="connsiteY11295" fmla="*/ 2338523 h 6407151"/>
              <a:gd name="connsiteX11296" fmla="*/ 8461659 w 11737976"/>
              <a:gd name="connsiteY11296" fmla="*/ 2339926 h 6407151"/>
              <a:gd name="connsiteX11297" fmla="*/ 8466119 w 11737976"/>
              <a:gd name="connsiteY11297" fmla="*/ 2354005 h 6407151"/>
              <a:gd name="connsiteX11298" fmla="*/ 8460533 w 11737976"/>
              <a:gd name="connsiteY11298" fmla="*/ 2354708 h 6407151"/>
              <a:gd name="connsiteX11299" fmla="*/ 8454247 w 11737976"/>
              <a:gd name="connsiteY11299" fmla="*/ 2355497 h 6407151"/>
              <a:gd name="connsiteX11300" fmla="*/ 8449361 w 11737976"/>
              <a:gd name="connsiteY11300" fmla="*/ 2356111 h 6407151"/>
              <a:gd name="connsiteX11301" fmla="*/ 8443773 w 11737976"/>
              <a:gd name="connsiteY11301" fmla="*/ 2356813 h 6407151"/>
              <a:gd name="connsiteX11302" fmla="*/ 8432600 w 11737976"/>
              <a:gd name="connsiteY11302" fmla="*/ 2358217 h 6407151"/>
              <a:gd name="connsiteX11303" fmla="*/ 8415280 w 11737976"/>
              <a:gd name="connsiteY11303" fmla="*/ 2367715 h 6407151"/>
              <a:gd name="connsiteX11304" fmla="*/ 8403027 w 11737976"/>
              <a:gd name="connsiteY11304" fmla="*/ 2374434 h 6407151"/>
              <a:gd name="connsiteX11305" fmla="*/ 8404669 w 11737976"/>
              <a:gd name="connsiteY11305" fmla="*/ 2361725 h 6407151"/>
              <a:gd name="connsiteX11306" fmla="*/ 8399083 w 11737976"/>
              <a:gd name="connsiteY11306" fmla="*/ 2362429 h 6407151"/>
              <a:gd name="connsiteX11307" fmla="*/ 8381629 w 11737976"/>
              <a:gd name="connsiteY11307" fmla="*/ 2394428 h 6407151"/>
              <a:gd name="connsiteX11308" fmla="*/ 8380074 w 11737976"/>
              <a:gd name="connsiteY11308" fmla="*/ 2394100 h 6407151"/>
              <a:gd name="connsiteX11309" fmla="*/ 8379298 w 11737976"/>
              <a:gd name="connsiteY11309" fmla="*/ 2398703 h 6407151"/>
              <a:gd name="connsiteX11310" fmla="*/ 8373361 w 11737976"/>
              <a:gd name="connsiteY11310" fmla="*/ 2409588 h 6407151"/>
              <a:gd name="connsiteX11311" fmla="*/ 8378812 w 11737976"/>
              <a:gd name="connsiteY11311" fmla="*/ 2401580 h 6407151"/>
              <a:gd name="connsiteX11312" fmla="*/ 8379298 w 11737976"/>
              <a:gd name="connsiteY11312" fmla="*/ 2398703 h 6407151"/>
              <a:gd name="connsiteX11313" fmla="*/ 8381629 w 11737976"/>
              <a:gd name="connsiteY11313" fmla="*/ 2394428 h 6407151"/>
              <a:gd name="connsiteX11314" fmla="*/ 8423640 w 11737976"/>
              <a:gd name="connsiteY11314" fmla="*/ 2403270 h 6407151"/>
              <a:gd name="connsiteX11315" fmla="*/ 8424766 w 11737976"/>
              <a:gd name="connsiteY11315" fmla="*/ 2388485 h 6407151"/>
              <a:gd name="connsiteX11316" fmla="*/ 8447110 w 11737976"/>
              <a:gd name="connsiteY11316" fmla="*/ 2385677 h 6407151"/>
              <a:gd name="connsiteX11317" fmla="*/ 8457157 w 11737976"/>
              <a:gd name="connsiteY11317" fmla="*/ 2399057 h 6407151"/>
              <a:gd name="connsiteX11318" fmla="*/ 8458283 w 11737976"/>
              <a:gd name="connsiteY11318" fmla="*/ 2384273 h 6407151"/>
              <a:gd name="connsiteX11319" fmla="*/ 8464993 w 11737976"/>
              <a:gd name="connsiteY11319" fmla="*/ 2368790 h 6407151"/>
              <a:gd name="connsiteX11320" fmla="*/ 8480627 w 11737976"/>
              <a:gd name="connsiteY11320" fmla="*/ 2381464 h 6407151"/>
              <a:gd name="connsiteX11321" fmla="*/ 8488464 w 11737976"/>
              <a:gd name="connsiteY11321" fmla="*/ 2351197 h 6407151"/>
              <a:gd name="connsiteX11322" fmla="*/ 8477291 w 11737976"/>
              <a:gd name="connsiteY11322" fmla="*/ 2352600 h 6407151"/>
              <a:gd name="connsiteX11323" fmla="*/ 8478417 w 11737976"/>
              <a:gd name="connsiteY11323" fmla="*/ 2337821 h 6407151"/>
              <a:gd name="connsiteX11324" fmla="*/ 8168483 w 11737976"/>
              <a:gd name="connsiteY11324" fmla="*/ 2337721 h 6407151"/>
              <a:gd name="connsiteX11325" fmla="*/ 8167921 w 11737976"/>
              <a:gd name="connsiteY11325" fmla="*/ 2345113 h 6407151"/>
              <a:gd name="connsiteX11326" fmla="*/ 8167807 w 11737976"/>
              <a:gd name="connsiteY11326" fmla="*/ 2346592 h 6407151"/>
              <a:gd name="connsiteX11327" fmla="*/ 8161292 w 11737976"/>
              <a:gd name="connsiteY11327" fmla="*/ 2353269 h 6407151"/>
              <a:gd name="connsiteX11328" fmla="*/ 8165559 w 11737976"/>
              <a:gd name="connsiteY11328" fmla="*/ 2367375 h 6407151"/>
              <a:gd name="connsiteX11329" fmla="*/ 8172078 w 11737976"/>
              <a:gd name="connsiteY11329" fmla="*/ 2351912 h 6407151"/>
              <a:gd name="connsiteX11330" fmla="*/ 8167358 w 11737976"/>
              <a:gd name="connsiteY11330" fmla="*/ 2352506 h 6407151"/>
              <a:gd name="connsiteX11331" fmla="*/ 8167807 w 11737976"/>
              <a:gd name="connsiteY11331" fmla="*/ 2346592 h 6407151"/>
              <a:gd name="connsiteX11332" fmla="*/ 8169438 w 11737976"/>
              <a:gd name="connsiteY11332" fmla="*/ 2344922 h 6407151"/>
              <a:gd name="connsiteX11333" fmla="*/ 8168483 w 11737976"/>
              <a:gd name="connsiteY11333" fmla="*/ 2337721 h 6407151"/>
              <a:gd name="connsiteX11334" fmla="*/ 7001498 w 11737976"/>
              <a:gd name="connsiteY11334" fmla="*/ 2335411 h 6407151"/>
              <a:gd name="connsiteX11335" fmla="*/ 6991779 w 11737976"/>
              <a:gd name="connsiteY11335" fmla="*/ 2342810 h 6407151"/>
              <a:gd name="connsiteX11336" fmla="*/ 6995710 w 11737976"/>
              <a:gd name="connsiteY11336" fmla="*/ 2356958 h 6407151"/>
              <a:gd name="connsiteX11337" fmla="*/ 7001893 w 11737976"/>
              <a:gd name="connsiteY11337" fmla="*/ 2341537 h 6407151"/>
              <a:gd name="connsiteX11338" fmla="*/ 7001498 w 11737976"/>
              <a:gd name="connsiteY11338" fmla="*/ 2335411 h 6407151"/>
              <a:gd name="connsiteX11339" fmla="*/ 1784522 w 11737976"/>
              <a:gd name="connsiteY11339" fmla="*/ 2333648 h 6407151"/>
              <a:gd name="connsiteX11340" fmla="*/ 1781630 w 11737976"/>
              <a:gd name="connsiteY11340" fmla="*/ 2334913 h 6407151"/>
              <a:gd name="connsiteX11341" fmla="*/ 1782576 w 11737976"/>
              <a:gd name="connsiteY11341" fmla="*/ 2337854 h 6407151"/>
              <a:gd name="connsiteX11342" fmla="*/ 1784496 w 11737976"/>
              <a:gd name="connsiteY11342" fmla="*/ 2338693 h 6407151"/>
              <a:gd name="connsiteX11343" fmla="*/ 1787391 w 11737976"/>
              <a:gd name="connsiteY11343" fmla="*/ 2337430 h 6407151"/>
              <a:gd name="connsiteX11344" fmla="*/ 1786444 w 11737976"/>
              <a:gd name="connsiteY11344" fmla="*/ 2334487 h 6407151"/>
              <a:gd name="connsiteX11345" fmla="*/ 1784522 w 11737976"/>
              <a:gd name="connsiteY11345" fmla="*/ 2333648 h 6407151"/>
              <a:gd name="connsiteX11346" fmla="*/ 8534956 w 11737976"/>
              <a:gd name="connsiteY11346" fmla="*/ 2330715 h 6407151"/>
              <a:gd name="connsiteX11347" fmla="*/ 8517048 w 11737976"/>
              <a:gd name="connsiteY11347" fmla="*/ 2346630 h 6407151"/>
              <a:gd name="connsiteX11348" fmla="*/ 8512481 w 11737976"/>
              <a:gd name="connsiteY11348" fmla="*/ 2333540 h 6407151"/>
              <a:gd name="connsiteX11349" fmla="*/ 8506863 w 11737976"/>
              <a:gd name="connsiteY11349" fmla="*/ 2334246 h 6407151"/>
              <a:gd name="connsiteX11350" fmla="*/ 8511432 w 11737976"/>
              <a:gd name="connsiteY11350" fmla="*/ 2347337 h 6407151"/>
              <a:gd name="connsiteX11351" fmla="*/ 8505812 w 11737976"/>
              <a:gd name="connsiteY11351" fmla="*/ 2348043 h 6407151"/>
              <a:gd name="connsiteX11352" fmla="*/ 8504762 w 11737976"/>
              <a:gd name="connsiteY11352" fmla="*/ 2361840 h 6407151"/>
              <a:gd name="connsiteX11353" fmla="*/ 8498093 w 11737976"/>
              <a:gd name="connsiteY11353" fmla="*/ 2376344 h 6407151"/>
              <a:gd name="connsiteX11354" fmla="*/ 8497043 w 11737976"/>
              <a:gd name="connsiteY11354" fmla="*/ 2390142 h 6407151"/>
              <a:gd name="connsiteX11355" fmla="*/ 8495993 w 11737976"/>
              <a:gd name="connsiteY11355" fmla="*/ 2403938 h 6407151"/>
              <a:gd name="connsiteX11356" fmla="*/ 8501611 w 11737976"/>
              <a:gd name="connsiteY11356" fmla="*/ 2403233 h 6407151"/>
              <a:gd name="connsiteX11357" fmla="*/ 8502662 w 11737976"/>
              <a:gd name="connsiteY11357" fmla="*/ 2389435 h 6407151"/>
              <a:gd name="connsiteX11358" fmla="*/ 8503711 w 11737976"/>
              <a:gd name="connsiteY11358" fmla="*/ 2375637 h 6407151"/>
              <a:gd name="connsiteX11359" fmla="*/ 8509331 w 11737976"/>
              <a:gd name="connsiteY11359" fmla="*/ 2374931 h 6407151"/>
              <a:gd name="connsiteX11360" fmla="*/ 8515999 w 11737976"/>
              <a:gd name="connsiteY11360" fmla="*/ 2360427 h 6407151"/>
              <a:gd name="connsiteX11361" fmla="*/ 8514949 w 11737976"/>
              <a:gd name="connsiteY11361" fmla="*/ 2374225 h 6407151"/>
              <a:gd name="connsiteX11362" fmla="*/ 8520567 w 11737976"/>
              <a:gd name="connsiteY11362" fmla="*/ 2373520 h 6407151"/>
              <a:gd name="connsiteX11363" fmla="*/ 8527236 w 11737976"/>
              <a:gd name="connsiteY11363" fmla="*/ 2359017 h 6407151"/>
              <a:gd name="connsiteX11364" fmla="*/ 8532855 w 11737976"/>
              <a:gd name="connsiteY11364" fmla="*/ 2358310 h 6407151"/>
              <a:gd name="connsiteX11365" fmla="*/ 8537423 w 11737976"/>
              <a:gd name="connsiteY11365" fmla="*/ 2371401 h 6407151"/>
              <a:gd name="connsiteX11366" fmla="*/ 8541990 w 11737976"/>
              <a:gd name="connsiteY11366" fmla="*/ 2384493 h 6407151"/>
              <a:gd name="connsiteX11367" fmla="*/ 8543042 w 11737976"/>
              <a:gd name="connsiteY11367" fmla="*/ 2370695 h 6407151"/>
              <a:gd name="connsiteX11368" fmla="*/ 8539522 w 11737976"/>
              <a:gd name="connsiteY11368" fmla="*/ 2343807 h 6407151"/>
              <a:gd name="connsiteX11369" fmla="*/ 8533906 w 11737976"/>
              <a:gd name="connsiteY11369" fmla="*/ 2344513 h 6407151"/>
              <a:gd name="connsiteX11370" fmla="*/ 8528287 w 11737976"/>
              <a:gd name="connsiteY11370" fmla="*/ 2345218 h 6407151"/>
              <a:gd name="connsiteX11371" fmla="*/ 8534956 w 11737976"/>
              <a:gd name="connsiteY11371" fmla="*/ 2330715 h 6407151"/>
              <a:gd name="connsiteX11372" fmla="*/ 6760193 w 11737976"/>
              <a:gd name="connsiteY11372" fmla="*/ 2330383 h 6407151"/>
              <a:gd name="connsiteX11373" fmla="*/ 6759143 w 11737976"/>
              <a:gd name="connsiteY11373" fmla="*/ 2344197 h 6407151"/>
              <a:gd name="connsiteX11374" fmla="*/ 6758090 w 11737976"/>
              <a:gd name="connsiteY11374" fmla="*/ 2358010 h 6407151"/>
              <a:gd name="connsiteX11375" fmla="*/ 6752496 w 11737976"/>
              <a:gd name="connsiteY11375" fmla="*/ 2358713 h 6407151"/>
              <a:gd name="connsiteX11376" fmla="*/ 6746901 w 11737976"/>
              <a:gd name="connsiteY11376" fmla="*/ 2359417 h 6407151"/>
              <a:gd name="connsiteX11377" fmla="*/ 6723474 w 11737976"/>
              <a:gd name="connsiteY11377" fmla="*/ 2376041 h 6407151"/>
              <a:gd name="connsiteX11378" fmla="*/ 6717882 w 11737976"/>
              <a:gd name="connsiteY11378" fmla="*/ 2376744 h 6407151"/>
              <a:gd name="connsiteX11379" fmla="*/ 6717356 w 11737976"/>
              <a:gd name="connsiteY11379" fmla="*/ 2383652 h 6407151"/>
              <a:gd name="connsiteX11380" fmla="*/ 6717291 w 11737976"/>
              <a:gd name="connsiteY11380" fmla="*/ 2384517 h 6407151"/>
              <a:gd name="connsiteX11381" fmla="*/ 6713512 w 11737976"/>
              <a:gd name="connsiteY11381" fmla="*/ 2384137 h 6407151"/>
              <a:gd name="connsiteX11382" fmla="*/ 6707919 w 11737976"/>
              <a:gd name="connsiteY11382" fmla="*/ 2384840 h 6407151"/>
              <a:gd name="connsiteX11383" fmla="*/ 6704688 w 11737976"/>
              <a:gd name="connsiteY11383" fmla="*/ 2381291 h 6407151"/>
              <a:gd name="connsiteX11384" fmla="*/ 6705324 w 11737976"/>
              <a:gd name="connsiteY11384" fmla="*/ 2368062 h 6407151"/>
              <a:gd name="connsiteX11385" fmla="*/ 6696746 w 11737976"/>
              <a:gd name="connsiteY11385" fmla="*/ 2362542 h 6407151"/>
              <a:gd name="connsiteX11386" fmla="*/ 6697205 w 11737976"/>
              <a:gd name="connsiteY11386" fmla="*/ 2360315 h 6407151"/>
              <a:gd name="connsiteX11387" fmla="*/ 6703200 w 11737976"/>
              <a:gd name="connsiteY11387" fmla="*/ 2351227 h 6407151"/>
              <a:gd name="connsiteX11388" fmla="*/ 6732223 w 11737976"/>
              <a:gd name="connsiteY11388" fmla="*/ 2333898 h 6407151"/>
              <a:gd name="connsiteX11389" fmla="*/ 6747953 w 11737976"/>
              <a:gd name="connsiteY11389" fmla="*/ 2345602 h 6407151"/>
              <a:gd name="connsiteX11390" fmla="*/ 6760193 w 11737976"/>
              <a:gd name="connsiteY11390" fmla="*/ 2330383 h 6407151"/>
              <a:gd name="connsiteX11391" fmla="*/ 8118538 w 11737976"/>
              <a:gd name="connsiteY11391" fmla="*/ 2329357 h 6407151"/>
              <a:gd name="connsiteX11392" fmla="*/ 8094145 w 11737976"/>
              <a:gd name="connsiteY11392" fmla="*/ 2360309 h 6407151"/>
              <a:gd name="connsiteX11393" fmla="*/ 8088583 w 11737976"/>
              <a:gd name="connsiteY11393" fmla="*/ 2361008 h 6407151"/>
              <a:gd name="connsiteX11394" fmla="*/ 8098635 w 11737976"/>
              <a:gd name="connsiteY11394" fmla="*/ 2373691 h 6407151"/>
              <a:gd name="connsiteX11395" fmla="*/ 8099707 w 11737976"/>
              <a:gd name="connsiteY11395" fmla="*/ 2359611 h 6407151"/>
              <a:gd name="connsiteX11396" fmla="*/ 8104198 w 11737976"/>
              <a:gd name="connsiteY11396" fmla="*/ 2372992 h 6407151"/>
              <a:gd name="connsiteX11397" fmla="*/ 8092001 w 11737976"/>
              <a:gd name="connsiteY11397" fmla="*/ 2388471 h 6407151"/>
              <a:gd name="connsiteX11398" fmla="*/ 8081949 w 11737976"/>
              <a:gd name="connsiteY11398" fmla="*/ 2375788 h 6407151"/>
              <a:gd name="connsiteX11399" fmla="*/ 8076387 w 11737976"/>
              <a:gd name="connsiteY11399" fmla="*/ 2376487 h 6407151"/>
              <a:gd name="connsiteX11400" fmla="*/ 8075315 w 11737976"/>
              <a:gd name="connsiteY11400" fmla="*/ 2390567 h 6407151"/>
              <a:gd name="connsiteX11401" fmla="*/ 8068680 w 11737976"/>
              <a:gd name="connsiteY11401" fmla="*/ 2405343 h 6407151"/>
              <a:gd name="connsiteX11402" fmla="*/ 8066141 w 11737976"/>
              <a:gd name="connsiteY11402" fmla="*/ 2393463 h 6407151"/>
              <a:gd name="connsiteX11403" fmla="*/ 8058628 w 11737976"/>
              <a:gd name="connsiteY11403" fmla="*/ 2392664 h 6407151"/>
              <a:gd name="connsiteX11404" fmla="*/ 8053065 w 11737976"/>
              <a:gd name="connsiteY11404" fmla="*/ 2393363 h 6407151"/>
              <a:gd name="connsiteX11405" fmla="*/ 8047504 w 11737976"/>
              <a:gd name="connsiteY11405" fmla="*/ 2394061 h 6407151"/>
              <a:gd name="connsiteX11406" fmla="*/ 8040869 w 11737976"/>
              <a:gd name="connsiteY11406" fmla="*/ 2408837 h 6407151"/>
              <a:gd name="connsiteX11407" fmla="*/ 8046432 w 11737976"/>
              <a:gd name="connsiteY11407" fmla="*/ 2408140 h 6407151"/>
              <a:gd name="connsiteX11408" fmla="*/ 8057555 w 11737976"/>
              <a:gd name="connsiteY11408" fmla="*/ 2406742 h 6407151"/>
              <a:gd name="connsiteX11409" fmla="*/ 8056484 w 11737976"/>
              <a:gd name="connsiteY11409" fmla="*/ 2420821 h 6407151"/>
              <a:gd name="connsiteX11410" fmla="*/ 8062047 w 11737976"/>
              <a:gd name="connsiteY11410" fmla="*/ 2420122 h 6407151"/>
              <a:gd name="connsiteX11411" fmla="*/ 8063119 w 11737976"/>
              <a:gd name="connsiteY11411" fmla="*/ 2406041 h 6407151"/>
              <a:gd name="connsiteX11412" fmla="*/ 8068680 w 11737976"/>
              <a:gd name="connsiteY11412" fmla="*/ 2405343 h 6407151"/>
              <a:gd name="connsiteX11413" fmla="*/ 8074243 w 11737976"/>
              <a:gd name="connsiteY11413" fmla="*/ 2404644 h 6407151"/>
              <a:gd name="connsiteX11414" fmla="*/ 8090931 w 11737976"/>
              <a:gd name="connsiteY11414" fmla="*/ 2402546 h 6407151"/>
              <a:gd name="connsiteX11415" fmla="*/ 8112108 w 11737976"/>
              <a:gd name="connsiteY11415" fmla="*/ 2413832 h 6407151"/>
              <a:gd name="connsiteX11416" fmla="*/ 8117672 w 11737976"/>
              <a:gd name="connsiteY11416" fmla="*/ 2413132 h 6407151"/>
              <a:gd name="connsiteX11417" fmla="*/ 8127722 w 11737976"/>
              <a:gd name="connsiteY11417" fmla="*/ 2425815 h 6407151"/>
              <a:gd name="connsiteX11418" fmla="*/ 8133285 w 11737976"/>
              <a:gd name="connsiteY11418" fmla="*/ 2425115 h 6407151"/>
              <a:gd name="connsiteX11419" fmla="*/ 8142063 w 11737976"/>
              <a:gd name="connsiteY11419" fmla="*/ 2382179 h 6407151"/>
              <a:gd name="connsiteX11420" fmla="*/ 8126448 w 11737976"/>
              <a:gd name="connsiteY11420" fmla="*/ 2370196 h 6407151"/>
              <a:gd name="connsiteX11421" fmla="*/ 8115323 w 11737976"/>
              <a:gd name="connsiteY11421" fmla="*/ 2371595 h 6407151"/>
              <a:gd name="connsiteX11422" fmla="*/ 8109761 w 11737976"/>
              <a:gd name="connsiteY11422" fmla="*/ 2372292 h 6407151"/>
              <a:gd name="connsiteX11423" fmla="*/ 8110832 w 11737976"/>
              <a:gd name="connsiteY11423" fmla="*/ 2358214 h 6407151"/>
              <a:gd name="connsiteX11424" fmla="*/ 8116394 w 11737976"/>
              <a:gd name="connsiteY11424" fmla="*/ 2357514 h 6407151"/>
              <a:gd name="connsiteX11425" fmla="*/ 8121956 w 11737976"/>
              <a:gd name="connsiteY11425" fmla="*/ 2356815 h 6407151"/>
              <a:gd name="connsiteX11426" fmla="*/ 8118538 w 11737976"/>
              <a:gd name="connsiteY11426" fmla="*/ 2329357 h 6407151"/>
              <a:gd name="connsiteX11427" fmla="*/ 1633577 w 11737976"/>
              <a:gd name="connsiteY11427" fmla="*/ 2319932 h 6407151"/>
              <a:gd name="connsiteX11428" fmla="*/ 1634998 w 11737976"/>
              <a:gd name="connsiteY11428" fmla="*/ 2324583 h 6407151"/>
              <a:gd name="connsiteX11429" fmla="*/ 1636591 w 11737976"/>
              <a:gd name="connsiteY11429" fmla="*/ 2321753 h 6407151"/>
              <a:gd name="connsiteX11430" fmla="*/ 1633577 w 11737976"/>
              <a:gd name="connsiteY11430" fmla="*/ 2319932 h 6407151"/>
              <a:gd name="connsiteX11431" fmla="*/ 8624627 w 11737976"/>
              <a:gd name="connsiteY11431" fmla="*/ 2319447 h 6407151"/>
              <a:gd name="connsiteX11432" fmla="*/ 8623502 w 11737976"/>
              <a:gd name="connsiteY11432" fmla="*/ 2334231 h 6407151"/>
              <a:gd name="connsiteX11433" fmla="*/ 8630879 w 11737976"/>
              <a:gd name="connsiteY11433" fmla="*/ 2328136 h 6407151"/>
              <a:gd name="connsiteX11434" fmla="*/ 8634288 w 11737976"/>
              <a:gd name="connsiteY11434" fmla="*/ 2332876 h 6407151"/>
              <a:gd name="connsiteX11435" fmla="*/ 8633837 w 11737976"/>
              <a:gd name="connsiteY11435" fmla="*/ 2326754 h 6407151"/>
              <a:gd name="connsiteX11436" fmla="*/ 8631339 w 11737976"/>
              <a:gd name="connsiteY11436" fmla="*/ 2327755 h 6407151"/>
              <a:gd name="connsiteX11437" fmla="*/ 8630879 w 11737976"/>
              <a:gd name="connsiteY11437" fmla="*/ 2328136 h 6407151"/>
              <a:gd name="connsiteX11438" fmla="*/ 1688038 w 11737976"/>
              <a:gd name="connsiteY11438" fmla="*/ 2316371 h 6407151"/>
              <a:gd name="connsiteX11439" fmla="*/ 1682743 w 11737976"/>
              <a:gd name="connsiteY11439" fmla="*/ 2327822 h 6407151"/>
              <a:gd name="connsiteX11440" fmla="*/ 1699599 w 11737976"/>
              <a:gd name="connsiteY11440" fmla="*/ 2332436 h 6407151"/>
              <a:gd name="connsiteX11441" fmla="*/ 1715254 w 11737976"/>
              <a:gd name="connsiteY11441" fmla="*/ 2344784 h 6407151"/>
              <a:gd name="connsiteX11442" fmla="*/ 1709815 w 11737976"/>
              <a:gd name="connsiteY11442" fmla="*/ 2361676 h 6407151"/>
              <a:gd name="connsiteX11443" fmla="*/ 1728791 w 11737976"/>
              <a:gd name="connsiteY11443" fmla="*/ 2361711 h 6407151"/>
              <a:gd name="connsiteX11444" fmla="*/ 1747283 w 11737976"/>
              <a:gd name="connsiteY11444" fmla="*/ 2342262 h 6407151"/>
              <a:gd name="connsiteX11445" fmla="*/ 1744680 w 11737976"/>
              <a:gd name="connsiteY11445" fmla="*/ 2327360 h 6407151"/>
              <a:gd name="connsiteX11446" fmla="*/ 1688038 w 11737976"/>
              <a:gd name="connsiteY11446" fmla="*/ 2316371 h 6407151"/>
              <a:gd name="connsiteX11447" fmla="*/ 1733081 w 11737976"/>
              <a:gd name="connsiteY11447" fmla="*/ 2305100 h 6407151"/>
              <a:gd name="connsiteX11448" fmla="*/ 1723016 w 11737976"/>
              <a:gd name="connsiteY11448" fmla="*/ 2306264 h 6407151"/>
              <a:gd name="connsiteX11449" fmla="*/ 1727187 w 11737976"/>
              <a:gd name="connsiteY11449" fmla="*/ 2309478 h 6407151"/>
              <a:gd name="connsiteX11450" fmla="*/ 1733081 w 11737976"/>
              <a:gd name="connsiteY11450" fmla="*/ 2305100 h 6407151"/>
              <a:gd name="connsiteX11451" fmla="*/ 6956724 w 11737976"/>
              <a:gd name="connsiteY11451" fmla="*/ 2303288 h 6407151"/>
              <a:gd name="connsiteX11452" fmla="*/ 6943462 w 11737976"/>
              <a:gd name="connsiteY11452" fmla="*/ 2319597 h 6407151"/>
              <a:gd name="connsiteX11453" fmla="*/ 6944589 w 11737976"/>
              <a:gd name="connsiteY11453" fmla="*/ 2304811 h 6407151"/>
              <a:gd name="connsiteX11454" fmla="*/ 6938521 w 11737976"/>
              <a:gd name="connsiteY11454" fmla="*/ 2305574 h 6407151"/>
              <a:gd name="connsiteX11455" fmla="*/ 6937396 w 11737976"/>
              <a:gd name="connsiteY11455" fmla="*/ 2320358 h 6407151"/>
              <a:gd name="connsiteX11456" fmla="*/ 6943462 w 11737976"/>
              <a:gd name="connsiteY11456" fmla="*/ 2319597 h 6407151"/>
              <a:gd name="connsiteX11457" fmla="*/ 6949530 w 11737976"/>
              <a:gd name="connsiteY11457" fmla="*/ 2318835 h 6407151"/>
              <a:gd name="connsiteX11458" fmla="*/ 6956724 w 11737976"/>
              <a:gd name="connsiteY11458" fmla="*/ 2303288 h 6407151"/>
              <a:gd name="connsiteX11459" fmla="*/ 1804953 w 11737976"/>
              <a:gd name="connsiteY11459" fmla="*/ 2300862 h 6407151"/>
              <a:gd name="connsiteX11460" fmla="*/ 1802371 w 11737976"/>
              <a:gd name="connsiteY11460" fmla="*/ 2305042 h 6407151"/>
              <a:gd name="connsiteX11461" fmla="*/ 1809027 w 11737976"/>
              <a:gd name="connsiteY11461" fmla="*/ 2301884 h 6407151"/>
              <a:gd name="connsiteX11462" fmla="*/ 1804953 w 11737976"/>
              <a:gd name="connsiteY11462" fmla="*/ 2300862 h 6407151"/>
              <a:gd name="connsiteX11463" fmla="*/ 1596381 w 11737976"/>
              <a:gd name="connsiteY11463" fmla="*/ 2300446 h 6407151"/>
              <a:gd name="connsiteX11464" fmla="*/ 1592946 w 11737976"/>
              <a:gd name="connsiteY11464" fmla="*/ 2304825 h 6407151"/>
              <a:gd name="connsiteX11465" fmla="*/ 1599164 w 11737976"/>
              <a:gd name="connsiteY11465" fmla="*/ 2306385 h 6407151"/>
              <a:gd name="connsiteX11466" fmla="*/ 1599060 w 11737976"/>
              <a:gd name="connsiteY11466" fmla="*/ 2300984 h 6407151"/>
              <a:gd name="connsiteX11467" fmla="*/ 1596381 w 11737976"/>
              <a:gd name="connsiteY11467" fmla="*/ 2300446 h 6407151"/>
              <a:gd name="connsiteX11468" fmla="*/ 1648474 w 11737976"/>
              <a:gd name="connsiteY11468" fmla="*/ 2298464 h 6407151"/>
              <a:gd name="connsiteX11469" fmla="*/ 1645401 w 11737976"/>
              <a:gd name="connsiteY11469" fmla="*/ 2299985 h 6407151"/>
              <a:gd name="connsiteX11470" fmla="*/ 1646270 w 11737976"/>
              <a:gd name="connsiteY11470" fmla="*/ 2303231 h 6407151"/>
              <a:gd name="connsiteX11471" fmla="*/ 1660936 w 11737976"/>
              <a:gd name="connsiteY11471" fmla="*/ 2312506 h 6407151"/>
              <a:gd name="connsiteX11472" fmla="*/ 1674734 w 11737976"/>
              <a:gd name="connsiteY11472" fmla="*/ 2318535 h 6407151"/>
              <a:gd name="connsiteX11473" fmla="*/ 1673632 w 11737976"/>
              <a:gd name="connsiteY11473" fmla="*/ 2320919 h 6407151"/>
              <a:gd name="connsiteX11474" fmla="*/ 1675369 w 11737976"/>
              <a:gd name="connsiteY11474" fmla="*/ 2327409 h 6407151"/>
              <a:gd name="connsiteX11475" fmla="*/ 1678444 w 11737976"/>
              <a:gd name="connsiteY11475" fmla="*/ 2325887 h 6407151"/>
              <a:gd name="connsiteX11476" fmla="*/ 1678676 w 11737976"/>
              <a:gd name="connsiteY11476" fmla="*/ 2320259 h 6407151"/>
              <a:gd name="connsiteX11477" fmla="*/ 1677808 w 11737976"/>
              <a:gd name="connsiteY11477" fmla="*/ 2317013 h 6407151"/>
              <a:gd name="connsiteX11478" fmla="*/ 1678911 w 11737976"/>
              <a:gd name="connsiteY11478" fmla="*/ 2314631 h 6407151"/>
              <a:gd name="connsiteX11479" fmla="*/ 1662273 w 11737976"/>
              <a:gd name="connsiteY11479" fmla="*/ 2304493 h 6407151"/>
              <a:gd name="connsiteX11480" fmla="*/ 1648474 w 11737976"/>
              <a:gd name="connsiteY11480" fmla="*/ 2298464 h 6407151"/>
              <a:gd name="connsiteX11481" fmla="*/ 1710126 w 11737976"/>
              <a:gd name="connsiteY11481" fmla="*/ 2298103 h 6407151"/>
              <a:gd name="connsiteX11482" fmla="*/ 1707172 w 11737976"/>
              <a:gd name="connsiteY11482" fmla="*/ 2299339 h 6407151"/>
              <a:gd name="connsiteX11483" fmla="*/ 1706200 w 11737976"/>
              <a:gd name="connsiteY11483" fmla="*/ 2301443 h 6407151"/>
              <a:gd name="connsiteX11484" fmla="*/ 1710160 w 11737976"/>
              <a:gd name="connsiteY11484" fmla="*/ 2303174 h 6407151"/>
              <a:gd name="connsiteX11485" fmla="*/ 1713114 w 11737976"/>
              <a:gd name="connsiteY11485" fmla="*/ 2301938 h 6407151"/>
              <a:gd name="connsiteX11486" fmla="*/ 1715096 w 11737976"/>
              <a:gd name="connsiteY11486" fmla="*/ 2302802 h 6407151"/>
              <a:gd name="connsiteX11487" fmla="*/ 1714087 w 11737976"/>
              <a:gd name="connsiteY11487" fmla="*/ 2299833 h 6407151"/>
              <a:gd name="connsiteX11488" fmla="*/ 1710126 w 11737976"/>
              <a:gd name="connsiteY11488" fmla="*/ 2298103 h 6407151"/>
              <a:gd name="connsiteX11489" fmla="*/ 6552177 w 11737976"/>
              <a:gd name="connsiteY11489" fmla="*/ 2297234 h 6407151"/>
              <a:gd name="connsiteX11490" fmla="*/ 6551827 w 11737976"/>
              <a:gd name="connsiteY11490" fmla="*/ 2301840 h 6407151"/>
              <a:gd name="connsiteX11491" fmla="*/ 6546231 w 11737976"/>
              <a:gd name="connsiteY11491" fmla="*/ 2302543 h 6407151"/>
              <a:gd name="connsiteX11492" fmla="*/ 1632339 w 11737976"/>
              <a:gd name="connsiteY11492" fmla="*/ 2291412 h 6407151"/>
              <a:gd name="connsiteX11493" fmla="*/ 1626163 w 11737976"/>
              <a:gd name="connsiteY11493" fmla="*/ 2294782 h 6407151"/>
              <a:gd name="connsiteX11494" fmla="*/ 1630758 w 11737976"/>
              <a:gd name="connsiteY11494" fmla="*/ 2299823 h 6407151"/>
              <a:gd name="connsiteX11495" fmla="*/ 1632339 w 11737976"/>
              <a:gd name="connsiteY11495" fmla="*/ 2291412 h 6407151"/>
              <a:gd name="connsiteX11496" fmla="*/ 7616928 w 11737976"/>
              <a:gd name="connsiteY11496" fmla="*/ 2288653 h 6407151"/>
              <a:gd name="connsiteX11497" fmla="*/ 7604792 w 11737976"/>
              <a:gd name="connsiteY11497" fmla="*/ 2290177 h 6407151"/>
              <a:gd name="connsiteX11498" fmla="*/ 7608161 w 11737976"/>
              <a:gd name="connsiteY11498" fmla="*/ 2295246 h 6407151"/>
              <a:gd name="connsiteX11499" fmla="*/ 7616928 w 11737976"/>
              <a:gd name="connsiteY11499" fmla="*/ 2288653 h 6407151"/>
              <a:gd name="connsiteX11500" fmla="*/ 1575789 w 11737976"/>
              <a:gd name="connsiteY11500" fmla="*/ 2283892 h 6407151"/>
              <a:gd name="connsiteX11501" fmla="*/ 1572590 w 11737976"/>
              <a:gd name="connsiteY11501" fmla="*/ 2285191 h 6407151"/>
              <a:gd name="connsiteX11502" fmla="*/ 1570515 w 11737976"/>
              <a:gd name="connsiteY11502" fmla="*/ 2289678 h 6407151"/>
              <a:gd name="connsiteX11503" fmla="*/ 1575789 w 11737976"/>
              <a:gd name="connsiteY11503" fmla="*/ 2283892 h 6407151"/>
              <a:gd name="connsiteX11504" fmla="*/ 1558873 w 11737976"/>
              <a:gd name="connsiteY11504" fmla="*/ 2282693 h 6407151"/>
              <a:gd name="connsiteX11505" fmla="*/ 1553935 w 11737976"/>
              <a:gd name="connsiteY11505" fmla="*/ 2285465 h 6407151"/>
              <a:gd name="connsiteX11506" fmla="*/ 1562593 w 11737976"/>
              <a:gd name="connsiteY11506" fmla="*/ 2286215 h 6407151"/>
              <a:gd name="connsiteX11507" fmla="*/ 1558873 w 11737976"/>
              <a:gd name="connsiteY11507" fmla="*/ 2282693 h 6407151"/>
              <a:gd name="connsiteX11508" fmla="*/ 1601499 w 11737976"/>
              <a:gd name="connsiteY11508" fmla="*/ 2280715 h 6407151"/>
              <a:gd name="connsiteX11509" fmla="*/ 1601315 w 11737976"/>
              <a:gd name="connsiteY11509" fmla="*/ 2286198 h 6407151"/>
              <a:gd name="connsiteX11510" fmla="*/ 1603981 w 11737976"/>
              <a:gd name="connsiteY11510" fmla="*/ 2288058 h 6407151"/>
              <a:gd name="connsiteX11511" fmla="*/ 1608251 w 11737976"/>
              <a:gd name="connsiteY11511" fmla="*/ 2286447 h 6407151"/>
              <a:gd name="connsiteX11512" fmla="*/ 1612159 w 11737976"/>
              <a:gd name="connsiteY11512" fmla="*/ 2288156 h 6407151"/>
              <a:gd name="connsiteX11513" fmla="*/ 1615184 w 11737976"/>
              <a:gd name="connsiteY11513" fmla="*/ 2286697 h 6407151"/>
              <a:gd name="connsiteX11514" fmla="*/ 1614299 w 11737976"/>
              <a:gd name="connsiteY11514" fmla="*/ 2283529 h 6407151"/>
              <a:gd name="connsiteX11515" fmla="*/ 1612345 w 11737976"/>
              <a:gd name="connsiteY11515" fmla="*/ 2282674 h 6407151"/>
              <a:gd name="connsiteX11516" fmla="*/ 1607365 w 11737976"/>
              <a:gd name="connsiteY11516" fmla="*/ 2283281 h 6407151"/>
              <a:gd name="connsiteX11517" fmla="*/ 1603455 w 11737976"/>
              <a:gd name="connsiteY11517" fmla="*/ 2281571 h 6407151"/>
              <a:gd name="connsiteX11518" fmla="*/ 1601499 w 11737976"/>
              <a:gd name="connsiteY11518" fmla="*/ 2280715 h 6407151"/>
              <a:gd name="connsiteX11519" fmla="*/ 6630385 w 11737976"/>
              <a:gd name="connsiteY11519" fmla="*/ 2275989 h 6407151"/>
              <a:gd name="connsiteX11520" fmla="*/ 6632085 w 11737976"/>
              <a:gd name="connsiteY11520" fmla="*/ 2278520 h 6407151"/>
              <a:gd name="connsiteX11521" fmla="*/ 6632264 w 11737976"/>
              <a:gd name="connsiteY11521" fmla="*/ 2284761 h 6407151"/>
              <a:gd name="connsiteX11522" fmla="*/ 6632067 w 11737976"/>
              <a:gd name="connsiteY11522" fmla="*/ 2284917 h 6407151"/>
              <a:gd name="connsiteX11523" fmla="*/ 6630143 w 11737976"/>
              <a:gd name="connsiteY11523" fmla="*/ 2291999 h 6407151"/>
              <a:gd name="connsiteX11524" fmla="*/ 6613361 w 11737976"/>
              <a:gd name="connsiteY11524" fmla="*/ 2294109 h 6407151"/>
              <a:gd name="connsiteX11525" fmla="*/ 6614413 w 11737976"/>
              <a:gd name="connsiteY11525" fmla="*/ 2280294 h 6407151"/>
              <a:gd name="connsiteX11526" fmla="*/ 6611610 w 11737976"/>
              <a:gd name="connsiteY11526" fmla="*/ 2280647 h 6407151"/>
              <a:gd name="connsiteX11527" fmla="*/ 6612138 w 11737976"/>
              <a:gd name="connsiteY11527" fmla="*/ 2279337 h 6407151"/>
              <a:gd name="connsiteX11528" fmla="*/ 6615566 w 11737976"/>
              <a:gd name="connsiteY11528" fmla="*/ 2277801 h 6407151"/>
              <a:gd name="connsiteX11529" fmla="*/ 6618617 w 11737976"/>
              <a:gd name="connsiteY11529" fmla="*/ 2279940 h 6407151"/>
              <a:gd name="connsiteX11530" fmla="*/ 6618977 w 11737976"/>
              <a:gd name="connsiteY11530" fmla="*/ 2281083 h 6407151"/>
              <a:gd name="connsiteX11531" fmla="*/ 6621197 w 11737976"/>
              <a:gd name="connsiteY11531" fmla="*/ 2288125 h 6407151"/>
              <a:gd name="connsiteX11532" fmla="*/ 6626760 w 11737976"/>
              <a:gd name="connsiteY11532" fmla="*/ 2287426 h 6407151"/>
              <a:gd name="connsiteX11533" fmla="*/ 6630385 w 11737976"/>
              <a:gd name="connsiteY11533" fmla="*/ 2275989 h 6407151"/>
              <a:gd name="connsiteX11534" fmla="*/ 7644646 w 11737976"/>
              <a:gd name="connsiteY11534" fmla="*/ 2275412 h 6407151"/>
              <a:gd name="connsiteX11535" fmla="*/ 7639252 w 11737976"/>
              <a:gd name="connsiteY11535" fmla="*/ 2276090 h 6407151"/>
              <a:gd name="connsiteX11536" fmla="*/ 7634439 w 11737976"/>
              <a:gd name="connsiteY11536" fmla="*/ 2277915 h 6407151"/>
              <a:gd name="connsiteX11537" fmla="*/ 7633108 w 11737976"/>
              <a:gd name="connsiteY11537" fmla="*/ 2286621 h 6407151"/>
              <a:gd name="connsiteX11538" fmla="*/ 7649289 w 11737976"/>
              <a:gd name="connsiteY11538" fmla="*/ 2284588 h 6407151"/>
              <a:gd name="connsiteX11539" fmla="*/ 7644646 w 11737976"/>
              <a:gd name="connsiteY11539" fmla="*/ 2275412 h 6407151"/>
              <a:gd name="connsiteX11540" fmla="*/ 1544312 w 11737976"/>
              <a:gd name="connsiteY11540" fmla="*/ 2275193 h 6407151"/>
              <a:gd name="connsiteX11541" fmla="*/ 1544295 w 11737976"/>
              <a:gd name="connsiteY11541" fmla="*/ 2278977 h 6407151"/>
              <a:gd name="connsiteX11542" fmla="*/ 1548908 w 11737976"/>
              <a:gd name="connsiteY11542" fmla="*/ 2280236 h 6407151"/>
              <a:gd name="connsiteX11543" fmla="*/ 1544312 w 11737976"/>
              <a:gd name="connsiteY11543" fmla="*/ 2275193 h 6407151"/>
              <a:gd name="connsiteX11544" fmla="*/ 7339904 w 11737976"/>
              <a:gd name="connsiteY11544" fmla="*/ 2269779 h 6407151"/>
              <a:gd name="connsiteX11545" fmla="*/ 7334848 w 11737976"/>
              <a:gd name="connsiteY11545" fmla="*/ 2270415 h 6407151"/>
              <a:gd name="connsiteX11546" fmla="*/ 7329791 w 11737976"/>
              <a:gd name="connsiteY11546" fmla="*/ 2271051 h 6407151"/>
              <a:gd name="connsiteX11547" fmla="*/ 7328666 w 11737976"/>
              <a:gd name="connsiteY11547" fmla="*/ 2285834 h 6407151"/>
              <a:gd name="connsiteX11548" fmla="*/ 7339904 w 11737976"/>
              <a:gd name="connsiteY11548" fmla="*/ 2269779 h 6407151"/>
              <a:gd name="connsiteX11549" fmla="*/ 6731886 w 11737976"/>
              <a:gd name="connsiteY11549" fmla="*/ 2265532 h 6407151"/>
              <a:gd name="connsiteX11550" fmla="*/ 6726292 w 11737976"/>
              <a:gd name="connsiteY11550" fmla="*/ 2266236 h 6407151"/>
              <a:gd name="connsiteX11551" fmla="*/ 6730835 w 11737976"/>
              <a:gd name="connsiteY11551" fmla="*/ 2279346 h 6407151"/>
              <a:gd name="connsiteX11552" fmla="*/ 6731886 w 11737976"/>
              <a:gd name="connsiteY11552" fmla="*/ 2265532 h 6407151"/>
              <a:gd name="connsiteX11553" fmla="*/ 1706709 w 11737976"/>
              <a:gd name="connsiteY11553" fmla="*/ 2260204 h 6407151"/>
              <a:gd name="connsiteX11554" fmla="*/ 1703647 w 11737976"/>
              <a:gd name="connsiteY11554" fmla="*/ 2261623 h 6407151"/>
              <a:gd name="connsiteX11555" fmla="*/ 1702586 w 11737976"/>
              <a:gd name="connsiteY11555" fmla="*/ 2263918 h 6407151"/>
              <a:gd name="connsiteX11556" fmla="*/ 1703526 w 11737976"/>
              <a:gd name="connsiteY11556" fmla="*/ 2267086 h 6407151"/>
              <a:gd name="connsiteX11557" fmla="*/ 1700463 w 11737976"/>
              <a:gd name="connsiteY11557" fmla="*/ 2268506 h 6407151"/>
              <a:gd name="connsiteX11558" fmla="*/ 1701403 w 11737976"/>
              <a:gd name="connsiteY11558" fmla="*/ 2271675 h 6407151"/>
              <a:gd name="connsiteX11559" fmla="*/ 1700343 w 11737976"/>
              <a:gd name="connsiteY11559" fmla="*/ 2273970 h 6407151"/>
              <a:gd name="connsiteX11560" fmla="*/ 1697280 w 11737976"/>
              <a:gd name="connsiteY11560" fmla="*/ 2275390 h 6407151"/>
              <a:gd name="connsiteX11561" fmla="*/ 1694217 w 11737976"/>
              <a:gd name="connsiteY11561" fmla="*/ 2276809 h 6407151"/>
              <a:gd name="connsiteX11562" fmla="*/ 1696218 w 11737976"/>
              <a:gd name="connsiteY11562" fmla="*/ 2277682 h 6407151"/>
              <a:gd name="connsiteX11563" fmla="*/ 1701281 w 11737976"/>
              <a:gd name="connsiteY11563" fmla="*/ 2277137 h 6407151"/>
              <a:gd name="connsiteX11564" fmla="*/ 1700220 w 11737976"/>
              <a:gd name="connsiteY11564" fmla="*/ 2279432 h 6407151"/>
              <a:gd name="connsiteX11565" fmla="*/ 1700246 w 11737976"/>
              <a:gd name="connsiteY11565" fmla="*/ 2283924 h 6407151"/>
              <a:gd name="connsiteX11566" fmla="*/ 1707160 w 11737976"/>
              <a:gd name="connsiteY11566" fmla="*/ 2285223 h 6407151"/>
              <a:gd name="connsiteX11567" fmla="*/ 1711405 w 11737976"/>
              <a:gd name="connsiteY11567" fmla="*/ 2276047 h 6407151"/>
              <a:gd name="connsiteX11568" fmla="*/ 1713407 w 11737976"/>
              <a:gd name="connsiteY11568" fmla="*/ 2276920 h 6407151"/>
              <a:gd name="connsiteX11569" fmla="*/ 1716470 w 11737976"/>
              <a:gd name="connsiteY11569" fmla="*/ 2275500 h 6407151"/>
              <a:gd name="connsiteX11570" fmla="*/ 1714467 w 11737976"/>
              <a:gd name="connsiteY11570" fmla="*/ 2274627 h 6407151"/>
              <a:gd name="connsiteX11571" fmla="*/ 1709405 w 11737976"/>
              <a:gd name="connsiteY11571" fmla="*/ 2275172 h 6407151"/>
              <a:gd name="connsiteX11572" fmla="*/ 1710465 w 11737976"/>
              <a:gd name="connsiteY11572" fmla="*/ 2272878 h 6407151"/>
              <a:gd name="connsiteX11573" fmla="*/ 1708588 w 11737976"/>
              <a:gd name="connsiteY11573" fmla="*/ 2266540 h 6407151"/>
              <a:gd name="connsiteX11574" fmla="*/ 1706709 w 11737976"/>
              <a:gd name="connsiteY11574" fmla="*/ 2260204 h 6407151"/>
              <a:gd name="connsiteX11575" fmla="*/ 1511001 w 11737976"/>
              <a:gd name="connsiteY11575" fmla="*/ 2258613 h 6407151"/>
              <a:gd name="connsiteX11576" fmla="*/ 1508043 w 11737976"/>
              <a:gd name="connsiteY11576" fmla="*/ 2260018 h 6407151"/>
              <a:gd name="connsiteX11577" fmla="*/ 1505967 w 11737976"/>
              <a:gd name="connsiteY11577" fmla="*/ 2264503 h 6407151"/>
              <a:gd name="connsiteX11578" fmla="*/ 1512767 w 11737976"/>
              <a:gd name="connsiteY11578" fmla="*/ 2264777 h 6407151"/>
              <a:gd name="connsiteX11579" fmla="*/ 1511001 w 11737976"/>
              <a:gd name="connsiteY11579" fmla="*/ 2258613 h 6407151"/>
              <a:gd name="connsiteX11580" fmla="*/ 7446430 w 11737976"/>
              <a:gd name="connsiteY11580" fmla="*/ 2256389 h 6407151"/>
              <a:gd name="connsiteX11581" fmla="*/ 7441037 w 11737976"/>
              <a:gd name="connsiteY11581" fmla="*/ 2257068 h 6407151"/>
              <a:gd name="connsiteX11582" fmla="*/ 7443311 w 11737976"/>
              <a:gd name="connsiteY11582" fmla="*/ 2262273 h 6407151"/>
              <a:gd name="connsiteX11583" fmla="*/ 7446430 w 11737976"/>
              <a:gd name="connsiteY11583" fmla="*/ 2256389 h 6407151"/>
              <a:gd name="connsiteX11584" fmla="*/ 7358655 w 11737976"/>
              <a:gd name="connsiteY11584" fmla="*/ 2252780 h 6407151"/>
              <a:gd name="connsiteX11585" fmla="*/ 7352877 w 11737976"/>
              <a:gd name="connsiteY11585" fmla="*/ 2253507 h 6407151"/>
              <a:gd name="connsiteX11586" fmla="*/ 7347098 w 11737976"/>
              <a:gd name="connsiteY11586" fmla="*/ 2254232 h 6407151"/>
              <a:gd name="connsiteX11587" fmla="*/ 7351752 w 11737976"/>
              <a:gd name="connsiteY11587" fmla="*/ 2268287 h 6407151"/>
              <a:gd name="connsiteX11588" fmla="*/ 7350626 w 11737976"/>
              <a:gd name="connsiteY11588" fmla="*/ 2283071 h 6407151"/>
              <a:gd name="connsiteX11589" fmla="*/ 7357530 w 11737976"/>
              <a:gd name="connsiteY11589" fmla="*/ 2267561 h 6407151"/>
              <a:gd name="connsiteX11590" fmla="*/ 7358655 w 11737976"/>
              <a:gd name="connsiteY11590" fmla="*/ 2252780 h 6407151"/>
              <a:gd name="connsiteX11591" fmla="*/ 7487052 w 11737976"/>
              <a:gd name="connsiteY11591" fmla="*/ 2251289 h 6407151"/>
              <a:gd name="connsiteX11592" fmla="*/ 7481491 w 11737976"/>
              <a:gd name="connsiteY11592" fmla="*/ 2251987 h 6407151"/>
              <a:gd name="connsiteX11593" fmla="*/ 7483849 w 11737976"/>
              <a:gd name="connsiteY11593" fmla="*/ 2257182 h 6407151"/>
              <a:gd name="connsiteX11594" fmla="*/ 7487052 w 11737976"/>
              <a:gd name="connsiteY11594" fmla="*/ 2251289 h 6407151"/>
              <a:gd name="connsiteX11595" fmla="*/ 7170245 w 11737976"/>
              <a:gd name="connsiteY11595" fmla="*/ 2251076 h 6407151"/>
              <a:gd name="connsiteX11596" fmla="*/ 7163532 w 11737976"/>
              <a:gd name="connsiteY11596" fmla="*/ 2265586 h 6407151"/>
              <a:gd name="connsiteX11597" fmla="*/ 7152204 w 11737976"/>
              <a:gd name="connsiteY11597" fmla="*/ 2267009 h 6407151"/>
              <a:gd name="connsiteX11598" fmla="*/ 7156818 w 11737976"/>
              <a:gd name="connsiteY11598" fmla="*/ 2280095 h 6407151"/>
              <a:gd name="connsiteX11599" fmla="*/ 7145490 w 11737976"/>
              <a:gd name="connsiteY11599" fmla="*/ 2281520 h 6407151"/>
              <a:gd name="connsiteX11600" fmla="*/ 7139827 w 11737976"/>
              <a:gd name="connsiteY11600" fmla="*/ 2282230 h 6407151"/>
              <a:gd name="connsiteX11601" fmla="*/ 7140878 w 11737976"/>
              <a:gd name="connsiteY11601" fmla="*/ 2268434 h 6407151"/>
              <a:gd name="connsiteX11602" fmla="*/ 7135215 w 11737976"/>
              <a:gd name="connsiteY11602" fmla="*/ 2269144 h 6407151"/>
              <a:gd name="connsiteX11603" fmla="*/ 7129551 w 11737976"/>
              <a:gd name="connsiteY11603" fmla="*/ 2269856 h 6407151"/>
              <a:gd name="connsiteX11604" fmla="*/ 7128500 w 11737976"/>
              <a:gd name="connsiteY11604" fmla="*/ 2283653 h 6407151"/>
              <a:gd name="connsiteX11605" fmla="*/ 7139827 w 11737976"/>
              <a:gd name="connsiteY11605" fmla="*/ 2282230 h 6407151"/>
              <a:gd name="connsiteX11606" fmla="*/ 7150105 w 11737976"/>
              <a:gd name="connsiteY11606" fmla="*/ 2294604 h 6407151"/>
              <a:gd name="connsiteX11607" fmla="*/ 7155768 w 11737976"/>
              <a:gd name="connsiteY11607" fmla="*/ 2293892 h 6407151"/>
              <a:gd name="connsiteX11608" fmla="*/ 7162480 w 11737976"/>
              <a:gd name="connsiteY11608" fmla="*/ 2279383 h 6407151"/>
              <a:gd name="connsiteX11609" fmla="*/ 7167095 w 11737976"/>
              <a:gd name="connsiteY11609" fmla="*/ 2292469 h 6407151"/>
              <a:gd name="connsiteX11610" fmla="*/ 7173807 w 11737976"/>
              <a:gd name="connsiteY11610" fmla="*/ 2277961 h 6407151"/>
              <a:gd name="connsiteX11611" fmla="*/ 7184532 w 11737976"/>
              <a:gd name="connsiteY11611" fmla="*/ 2293694 h 6407151"/>
              <a:gd name="connsiteX11612" fmla="*/ 7201075 w 11737976"/>
              <a:gd name="connsiteY11612" fmla="*/ 2288199 h 6407151"/>
              <a:gd name="connsiteX11613" fmla="*/ 7202125 w 11737976"/>
              <a:gd name="connsiteY11613" fmla="*/ 2274401 h 6407151"/>
              <a:gd name="connsiteX11614" fmla="*/ 7207788 w 11737976"/>
              <a:gd name="connsiteY11614" fmla="*/ 2273690 h 6407151"/>
              <a:gd name="connsiteX11615" fmla="*/ 7196461 w 11737976"/>
              <a:gd name="connsiteY11615" fmla="*/ 2275115 h 6407151"/>
              <a:gd name="connsiteX11616" fmla="*/ 7197512 w 11737976"/>
              <a:gd name="connsiteY11616" fmla="*/ 2261316 h 6407151"/>
              <a:gd name="connsiteX11617" fmla="*/ 7180521 w 11737976"/>
              <a:gd name="connsiteY11617" fmla="*/ 2263450 h 6407151"/>
              <a:gd name="connsiteX11618" fmla="*/ 7169195 w 11737976"/>
              <a:gd name="connsiteY11618" fmla="*/ 2264874 h 6407151"/>
              <a:gd name="connsiteX11619" fmla="*/ 7170245 w 11737976"/>
              <a:gd name="connsiteY11619" fmla="*/ 2251076 h 6407151"/>
              <a:gd name="connsiteX11620" fmla="*/ 7590709 w 11737976"/>
              <a:gd name="connsiteY11620" fmla="*/ 2250761 h 6407151"/>
              <a:gd name="connsiteX11621" fmla="*/ 7590669 w 11737976"/>
              <a:gd name="connsiteY11621" fmla="*/ 2251076 h 6407151"/>
              <a:gd name="connsiteX11622" fmla="*/ 7585640 w 11737976"/>
              <a:gd name="connsiteY11622" fmla="*/ 2253539 h 6407151"/>
              <a:gd name="connsiteX11623" fmla="*/ 7498175 w 11737976"/>
              <a:gd name="connsiteY11623" fmla="*/ 2249891 h 6407151"/>
              <a:gd name="connsiteX11624" fmla="*/ 7497051 w 11737976"/>
              <a:gd name="connsiteY11624" fmla="*/ 2264672 h 6407151"/>
              <a:gd name="connsiteX11625" fmla="*/ 7502614 w 11737976"/>
              <a:gd name="connsiteY11625" fmla="*/ 2263974 h 6407151"/>
              <a:gd name="connsiteX11626" fmla="*/ 7501488 w 11737976"/>
              <a:gd name="connsiteY11626" fmla="*/ 2278758 h 6407151"/>
              <a:gd name="connsiteX11627" fmla="*/ 7508175 w 11737976"/>
              <a:gd name="connsiteY11627" fmla="*/ 2263273 h 6407151"/>
              <a:gd name="connsiteX11628" fmla="*/ 7502614 w 11737976"/>
              <a:gd name="connsiteY11628" fmla="*/ 2263974 h 6407151"/>
              <a:gd name="connsiteX11629" fmla="*/ 7498175 w 11737976"/>
              <a:gd name="connsiteY11629" fmla="*/ 2249891 h 6407151"/>
              <a:gd name="connsiteX11630" fmla="*/ 7381771 w 11737976"/>
              <a:gd name="connsiteY11630" fmla="*/ 2249876 h 6407151"/>
              <a:gd name="connsiteX11631" fmla="*/ 7373685 w 11737976"/>
              <a:gd name="connsiteY11631" fmla="*/ 2252721 h 6407151"/>
              <a:gd name="connsiteX11632" fmla="*/ 7369089 w 11737976"/>
              <a:gd name="connsiteY11632" fmla="*/ 2266109 h 6407151"/>
              <a:gd name="connsiteX11633" fmla="*/ 7374868 w 11737976"/>
              <a:gd name="connsiteY11633" fmla="*/ 2265382 h 6407151"/>
              <a:gd name="connsiteX11634" fmla="*/ 7381771 w 11737976"/>
              <a:gd name="connsiteY11634" fmla="*/ 2249876 h 6407151"/>
              <a:gd name="connsiteX11635" fmla="*/ 7076614 w 11737976"/>
              <a:gd name="connsiteY11635" fmla="*/ 2249577 h 6407151"/>
              <a:gd name="connsiteX11636" fmla="*/ 7047592 w 11737976"/>
              <a:gd name="connsiteY11636" fmla="*/ 2266905 h 6407151"/>
              <a:gd name="connsiteX11637" fmla="*/ 7019621 w 11737976"/>
              <a:gd name="connsiteY11637" fmla="*/ 2270419 h 6407151"/>
              <a:gd name="connsiteX11638" fmla="*/ 7007382 w 11737976"/>
              <a:gd name="connsiteY11638" fmla="*/ 2285640 h 6407151"/>
              <a:gd name="connsiteX11639" fmla="*/ 7002840 w 11737976"/>
              <a:gd name="connsiteY11639" fmla="*/ 2272529 h 6407151"/>
              <a:gd name="connsiteX11640" fmla="*/ 6997247 w 11737976"/>
              <a:gd name="connsiteY11640" fmla="*/ 2273231 h 6407151"/>
              <a:gd name="connsiteX11641" fmla="*/ 7003893 w 11737976"/>
              <a:gd name="connsiteY11641" fmla="*/ 2258714 h 6407151"/>
              <a:gd name="connsiteX11642" fmla="*/ 6998297 w 11737976"/>
              <a:gd name="connsiteY11642" fmla="*/ 2259418 h 6407151"/>
              <a:gd name="connsiteX11643" fmla="*/ 6997247 w 11737976"/>
              <a:gd name="connsiteY11643" fmla="*/ 2273231 h 6407151"/>
              <a:gd name="connsiteX11644" fmla="*/ 6957036 w 11737976"/>
              <a:gd name="connsiteY11644" fmla="*/ 2291968 h 6407151"/>
              <a:gd name="connsiteX11645" fmla="*/ 6946899 w 11737976"/>
              <a:gd name="connsiteY11645" fmla="*/ 2279558 h 6407151"/>
              <a:gd name="connsiteX11646" fmla="*/ 6941306 w 11737976"/>
              <a:gd name="connsiteY11646" fmla="*/ 2280260 h 6407151"/>
              <a:gd name="connsiteX11647" fmla="*/ 6935711 w 11737976"/>
              <a:gd name="connsiteY11647" fmla="*/ 2280964 h 6407151"/>
              <a:gd name="connsiteX11648" fmla="*/ 6925575 w 11737976"/>
              <a:gd name="connsiteY11648" fmla="*/ 2268556 h 6407151"/>
              <a:gd name="connsiteX11649" fmla="*/ 6913337 w 11737976"/>
              <a:gd name="connsiteY11649" fmla="*/ 2283776 h 6407151"/>
              <a:gd name="connsiteX11650" fmla="*/ 6907741 w 11737976"/>
              <a:gd name="connsiteY11650" fmla="*/ 2284478 h 6407151"/>
              <a:gd name="connsiteX11651" fmla="*/ 6912285 w 11737976"/>
              <a:gd name="connsiteY11651" fmla="*/ 2297591 h 6407151"/>
              <a:gd name="connsiteX11652" fmla="*/ 6917878 w 11737976"/>
              <a:gd name="connsiteY11652" fmla="*/ 2296888 h 6407151"/>
              <a:gd name="connsiteX11653" fmla="*/ 6930118 w 11737976"/>
              <a:gd name="connsiteY11653" fmla="*/ 2281666 h 6407151"/>
              <a:gd name="connsiteX11654" fmla="*/ 6923471 w 11737976"/>
              <a:gd name="connsiteY11654" fmla="*/ 2296184 h 6407151"/>
              <a:gd name="connsiteX11655" fmla="*/ 6922420 w 11737976"/>
              <a:gd name="connsiteY11655" fmla="*/ 2309997 h 6407151"/>
              <a:gd name="connsiteX11656" fmla="*/ 6916826 w 11737976"/>
              <a:gd name="connsiteY11656" fmla="*/ 2310702 h 6407151"/>
              <a:gd name="connsiteX11657" fmla="*/ 6915776 w 11737976"/>
              <a:gd name="connsiteY11657" fmla="*/ 2324515 h 6407151"/>
              <a:gd name="connsiteX11658" fmla="*/ 6921369 w 11737976"/>
              <a:gd name="connsiteY11658" fmla="*/ 2323812 h 6407151"/>
              <a:gd name="connsiteX11659" fmla="*/ 6928014 w 11737976"/>
              <a:gd name="connsiteY11659" fmla="*/ 2309296 h 6407151"/>
              <a:gd name="connsiteX11660" fmla="*/ 6933610 w 11737976"/>
              <a:gd name="connsiteY11660" fmla="*/ 2308592 h 6407151"/>
              <a:gd name="connsiteX11661" fmla="*/ 6945846 w 11737976"/>
              <a:gd name="connsiteY11661" fmla="*/ 2293373 h 6407151"/>
              <a:gd name="connsiteX11662" fmla="*/ 6951442 w 11737976"/>
              <a:gd name="connsiteY11662" fmla="*/ 2292670 h 6407151"/>
              <a:gd name="connsiteX11663" fmla="*/ 6957036 w 11737976"/>
              <a:gd name="connsiteY11663" fmla="*/ 2291968 h 6407151"/>
              <a:gd name="connsiteX11664" fmla="*/ 6966119 w 11737976"/>
              <a:gd name="connsiteY11664" fmla="*/ 2318189 h 6407151"/>
              <a:gd name="connsiteX11665" fmla="*/ 6960527 w 11737976"/>
              <a:gd name="connsiteY11665" fmla="*/ 2318891 h 6407151"/>
              <a:gd name="connsiteX11666" fmla="*/ 6976259 w 11737976"/>
              <a:gd name="connsiteY11666" fmla="*/ 2330596 h 6407151"/>
              <a:gd name="connsiteX11667" fmla="*/ 6971584 w 11737976"/>
              <a:gd name="connsiteY11667" fmla="*/ 2319212 h 6407151"/>
              <a:gd name="connsiteX11668" fmla="*/ 6966119 w 11737976"/>
              <a:gd name="connsiteY11668" fmla="*/ 2318189 h 6407151"/>
              <a:gd name="connsiteX11669" fmla="*/ 6981851 w 11737976"/>
              <a:gd name="connsiteY11669" fmla="*/ 2329891 h 6407151"/>
              <a:gd name="connsiteX11670" fmla="*/ 6977309 w 11737976"/>
              <a:gd name="connsiteY11670" fmla="*/ 2316782 h 6407151"/>
              <a:gd name="connsiteX11671" fmla="*/ 6989549 w 11737976"/>
              <a:gd name="connsiteY11671" fmla="*/ 2301562 h 6407151"/>
              <a:gd name="connsiteX11672" fmla="*/ 6994091 w 11737976"/>
              <a:gd name="connsiteY11672" fmla="*/ 2314672 h 6407151"/>
              <a:gd name="connsiteX11673" fmla="*/ 7005281 w 11737976"/>
              <a:gd name="connsiteY11673" fmla="*/ 2313268 h 6407151"/>
              <a:gd name="connsiteX11674" fmla="*/ 7009822 w 11737976"/>
              <a:gd name="connsiteY11674" fmla="*/ 2326377 h 6407151"/>
              <a:gd name="connsiteX11675" fmla="*/ 7010873 w 11737976"/>
              <a:gd name="connsiteY11675" fmla="*/ 2312564 h 6407151"/>
              <a:gd name="connsiteX11676" fmla="*/ 7051083 w 11737976"/>
              <a:gd name="connsiteY11676" fmla="*/ 2293831 h 6407151"/>
              <a:gd name="connsiteX11677" fmla="*/ 7050030 w 11737976"/>
              <a:gd name="connsiteY11677" fmla="*/ 2307644 h 6407151"/>
              <a:gd name="connsiteX11678" fmla="*/ 7055626 w 11737976"/>
              <a:gd name="connsiteY11678" fmla="*/ 2306940 h 6407151"/>
              <a:gd name="connsiteX11679" fmla="*/ 7056677 w 11737976"/>
              <a:gd name="connsiteY11679" fmla="*/ 2293128 h 6407151"/>
              <a:gd name="connsiteX11680" fmla="*/ 7100378 w 11737976"/>
              <a:gd name="connsiteY11680" fmla="*/ 2301317 h 6407151"/>
              <a:gd name="connsiteX11681" fmla="*/ 7107023 w 11737976"/>
              <a:gd name="connsiteY11681" fmla="*/ 2286800 h 6407151"/>
              <a:gd name="connsiteX11682" fmla="*/ 7118211 w 11737976"/>
              <a:gd name="connsiteY11682" fmla="*/ 2285396 h 6407151"/>
              <a:gd name="connsiteX11683" fmla="*/ 7119264 w 11737976"/>
              <a:gd name="connsiteY11683" fmla="*/ 2271581 h 6407151"/>
              <a:gd name="connsiteX11684" fmla="*/ 7124857 w 11737976"/>
              <a:gd name="connsiteY11684" fmla="*/ 2270879 h 6407151"/>
              <a:gd name="connsiteX11685" fmla="*/ 7125908 w 11737976"/>
              <a:gd name="connsiteY11685" fmla="*/ 2257063 h 6407151"/>
              <a:gd name="connsiteX11686" fmla="*/ 7120313 w 11737976"/>
              <a:gd name="connsiteY11686" fmla="*/ 2257766 h 6407151"/>
              <a:gd name="connsiteX11687" fmla="*/ 7103532 w 11737976"/>
              <a:gd name="connsiteY11687" fmla="*/ 2259874 h 6407151"/>
              <a:gd name="connsiteX11688" fmla="*/ 7092344 w 11737976"/>
              <a:gd name="connsiteY11688" fmla="*/ 2261281 h 6407151"/>
              <a:gd name="connsiteX11689" fmla="*/ 7081157 w 11737976"/>
              <a:gd name="connsiteY11689" fmla="*/ 2262686 h 6407151"/>
              <a:gd name="connsiteX11690" fmla="*/ 7076614 w 11737976"/>
              <a:gd name="connsiteY11690" fmla="*/ 2249577 h 6407151"/>
              <a:gd name="connsiteX11691" fmla="*/ 6843650 w 11737976"/>
              <a:gd name="connsiteY11691" fmla="*/ 2249168 h 6407151"/>
              <a:gd name="connsiteX11692" fmla="*/ 6837468 w 11737976"/>
              <a:gd name="connsiteY11692" fmla="*/ 2264587 h 6407151"/>
              <a:gd name="connsiteX11693" fmla="*/ 6842524 w 11737976"/>
              <a:gd name="connsiteY11693" fmla="*/ 2263952 h 6407151"/>
              <a:gd name="connsiteX11694" fmla="*/ 6843650 w 11737976"/>
              <a:gd name="connsiteY11694" fmla="*/ 2249168 h 6407151"/>
              <a:gd name="connsiteX11695" fmla="*/ 1556893 w 11737976"/>
              <a:gd name="connsiteY11695" fmla="*/ 2247994 h 6407151"/>
              <a:gd name="connsiteX11696" fmla="*/ 1558073 w 11737976"/>
              <a:gd name="connsiteY11696" fmla="*/ 2251880 h 6407151"/>
              <a:gd name="connsiteX11697" fmla="*/ 1563780 w 11737976"/>
              <a:gd name="connsiteY11697" fmla="*/ 2253699 h 6407151"/>
              <a:gd name="connsiteX11698" fmla="*/ 1556893 w 11737976"/>
              <a:gd name="connsiteY11698" fmla="*/ 2247994 h 6407151"/>
              <a:gd name="connsiteX11699" fmla="*/ 7209409 w 11737976"/>
              <a:gd name="connsiteY11699" fmla="*/ 2247133 h 6407151"/>
              <a:gd name="connsiteX11700" fmla="*/ 7203341 w 11737976"/>
              <a:gd name="connsiteY11700" fmla="*/ 2247895 h 6407151"/>
              <a:gd name="connsiteX11701" fmla="*/ 7202217 w 11737976"/>
              <a:gd name="connsiteY11701" fmla="*/ 2262679 h 6407151"/>
              <a:gd name="connsiteX11702" fmla="*/ 7208286 w 11737976"/>
              <a:gd name="connsiteY11702" fmla="*/ 2261918 h 6407151"/>
              <a:gd name="connsiteX11703" fmla="*/ 7209409 w 11737976"/>
              <a:gd name="connsiteY11703" fmla="*/ 2247133 h 6407151"/>
              <a:gd name="connsiteX11704" fmla="*/ 7420587 w 11737976"/>
              <a:gd name="connsiteY11704" fmla="*/ 2244999 h 6407151"/>
              <a:gd name="connsiteX11705" fmla="*/ 7419462 w 11737976"/>
              <a:gd name="connsiteY11705" fmla="*/ 2259779 h 6407151"/>
              <a:gd name="connsiteX11706" fmla="*/ 7414067 w 11737976"/>
              <a:gd name="connsiteY11706" fmla="*/ 2260456 h 6407151"/>
              <a:gd name="connsiteX11707" fmla="*/ 7412942 w 11737976"/>
              <a:gd name="connsiteY11707" fmla="*/ 2275243 h 6407151"/>
              <a:gd name="connsiteX11708" fmla="*/ 7418336 w 11737976"/>
              <a:gd name="connsiteY11708" fmla="*/ 2274564 h 6407151"/>
              <a:gd name="connsiteX11709" fmla="*/ 7417211 w 11737976"/>
              <a:gd name="connsiteY11709" fmla="*/ 2289349 h 6407151"/>
              <a:gd name="connsiteX11710" fmla="*/ 7427998 w 11737976"/>
              <a:gd name="connsiteY11710" fmla="*/ 2287994 h 6407151"/>
              <a:gd name="connsiteX11711" fmla="*/ 7433392 w 11737976"/>
              <a:gd name="connsiteY11711" fmla="*/ 2287316 h 6407151"/>
              <a:gd name="connsiteX11712" fmla="*/ 7438785 w 11737976"/>
              <a:gd name="connsiteY11712" fmla="*/ 2286637 h 6407151"/>
              <a:gd name="connsiteX11713" fmla="*/ 7439911 w 11737976"/>
              <a:gd name="connsiteY11713" fmla="*/ 2271851 h 6407151"/>
              <a:gd name="connsiteX11714" fmla="*/ 7420587 w 11737976"/>
              <a:gd name="connsiteY11714" fmla="*/ 2244999 h 6407151"/>
              <a:gd name="connsiteX11715" fmla="*/ 7548238 w 11737976"/>
              <a:gd name="connsiteY11715" fmla="*/ 2243600 h 6407151"/>
              <a:gd name="connsiteX11716" fmla="*/ 7519301 w 11737976"/>
              <a:gd name="connsiteY11716" fmla="*/ 2261877 h 6407151"/>
              <a:gd name="connsiteX11717" fmla="*/ 7536675 w 11737976"/>
              <a:gd name="connsiteY11717" fmla="*/ 2268846 h 6407151"/>
              <a:gd name="connsiteX11718" fmla="*/ 7548238 w 11737976"/>
              <a:gd name="connsiteY11718" fmla="*/ 2243600 h 6407151"/>
              <a:gd name="connsiteX11719" fmla="*/ 6840017 w 11737976"/>
              <a:gd name="connsiteY11719" fmla="*/ 2239863 h 6407151"/>
              <a:gd name="connsiteX11720" fmla="*/ 6838668 w 11737976"/>
              <a:gd name="connsiteY11720" fmla="*/ 2240031 h 6407151"/>
              <a:gd name="connsiteX11721" fmla="*/ 6838669 w 11737976"/>
              <a:gd name="connsiteY11721" fmla="*/ 2240032 h 6407151"/>
              <a:gd name="connsiteX11722" fmla="*/ 6833274 w 11737976"/>
              <a:gd name="connsiteY11722" fmla="*/ 2240709 h 6407151"/>
              <a:gd name="connsiteX11723" fmla="*/ 6837917 w 11737976"/>
              <a:gd name="connsiteY11723" fmla="*/ 2249888 h 6407151"/>
              <a:gd name="connsiteX11724" fmla="*/ 6842338 w 11737976"/>
              <a:gd name="connsiteY11724" fmla="*/ 2244452 h 6407151"/>
              <a:gd name="connsiteX11725" fmla="*/ 6838669 w 11737976"/>
              <a:gd name="connsiteY11725" fmla="*/ 2240032 h 6407151"/>
              <a:gd name="connsiteX11726" fmla="*/ 7464411 w 11737976"/>
              <a:gd name="connsiteY11726" fmla="*/ 2239490 h 6407151"/>
              <a:gd name="connsiteX11727" fmla="*/ 7458539 w 11737976"/>
              <a:gd name="connsiteY11727" fmla="*/ 2247548 h 6407151"/>
              <a:gd name="connsiteX11728" fmla="*/ 7457218 w 11737976"/>
              <a:gd name="connsiteY11728" fmla="*/ 2255033 h 6407151"/>
              <a:gd name="connsiteX11729" fmla="*/ 7456092 w 11737976"/>
              <a:gd name="connsiteY11729" fmla="*/ 2269818 h 6407151"/>
              <a:gd name="connsiteX11730" fmla="*/ 7454966 w 11737976"/>
              <a:gd name="connsiteY11730" fmla="*/ 2284605 h 6407151"/>
              <a:gd name="connsiteX11731" fmla="*/ 7462161 w 11737976"/>
              <a:gd name="connsiteY11731" fmla="*/ 2269057 h 6407151"/>
              <a:gd name="connsiteX11732" fmla="*/ 7457218 w 11737976"/>
              <a:gd name="connsiteY11732" fmla="*/ 2255033 h 6407151"/>
              <a:gd name="connsiteX11733" fmla="*/ 7463287 w 11737976"/>
              <a:gd name="connsiteY11733" fmla="*/ 2254272 h 6407151"/>
              <a:gd name="connsiteX11734" fmla="*/ 7464411 w 11737976"/>
              <a:gd name="connsiteY11734" fmla="*/ 2239490 h 6407151"/>
              <a:gd name="connsiteX11735" fmla="*/ 1587242 w 11737976"/>
              <a:gd name="connsiteY11735" fmla="*/ 2238332 h 6407151"/>
              <a:gd name="connsiteX11736" fmla="*/ 1584170 w 11737976"/>
              <a:gd name="connsiteY11736" fmla="*/ 2239772 h 6407151"/>
              <a:gd name="connsiteX11737" fmla="*/ 1583100 w 11737976"/>
              <a:gd name="connsiteY11737" fmla="*/ 2242086 h 6407151"/>
              <a:gd name="connsiteX11738" fmla="*/ 1577889 w 11737976"/>
              <a:gd name="connsiteY11738" fmla="*/ 2248151 h 6407151"/>
              <a:gd name="connsiteX11739" fmla="*/ 1568538 w 11737976"/>
              <a:gd name="connsiteY11739" fmla="*/ 2257970 h 6407151"/>
              <a:gd name="connsiteX11740" fmla="*/ 1578402 w 11737976"/>
              <a:gd name="connsiteY11740" fmla="*/ 2267842 h 6407151"/>
              <a:gd name="connsiteX11741" fmla="*/ 1583612 w 11737976"/>
              <a:gd name="connsiteY11741" fmla="*/ 2261776 h 6407151"/>
              <a:gd name="connsiteX11742" fmla="*/ 1587753 w 11737976"/>
              <a:gd name="connsiteY11742" fmla="*/ 2258024 h 6407151"/>
              <a:gd name="connsiteX11743" fmla="*/ 1585754 w 11737976"/>
              <a:gd name="connsiteY11743" fmla="*/ 2257151 h 6407151"/>
              <a:gd name="connsiteX11744" fmla="*/ 1583752 w 11737976"/>
              <a:gd name="connsiteY11744" fmla="*/ 2256276 h 6407151"/>
              <a:gd name="connsiteX11745" fmla="*/ 1582962 w 11737976"/>
              <a:gd name="connsiteY11745" fmla="*/ 2247588 h 6407151"/>
              <a:gd name="connsiteX11746" fmla="*/ 1584031 w 11737976"/>
              <a:gd name="connsiteY11746" fmla="*/ 2245274 h 6407151"/>
              <a:gd name="connsiteX11747" fmla="*/ 1587102 w 11737976"/>
              <a:gd name="connsiteY11747" fmla="*/ 2243834 h 6407151"/>
              <a:gd name="connsiteX11748" fmla="*/ 1587242 w 11737976"/>
              <a:gd name="connsiteY11748" fmla="*/ 2238332 h 6407151"/>
              <a:gd name="connsiteX11749" fmla="*/ 7199612 w 11737976"/>
              <a:gd name="connsiteY11749" fmla="*/ 2233721 h 6407151"/>
              <a:gd name="connsiteX11750" fmla="*/ 7194133 w 11737976"/>
              <a:gd name="connsiteY11750" fmla="*/ 2241243 h 6407151"/>
              <a:gd name="connsiteX11751" fmla="*/ 7192898 w 11737976"/>
              <a:gd name="connsiteY11751" fmla="*/ 2248230 h 6407151"/>
              <a:gd name="connsiteX11752" fmla="*/ 7181572 w 11737976"/>
              <a:gd name="connsiteY11752" fmla="*/ 2249652 h 6407151"/>
              <a:gd name="connsiteX11753" fmla="*/ 7186842 w 11737976"/>
              <a:gd name="connsiteY11753" fmla="*/ 2254116 h 6407151"/>
              <a:gd name="connsiteX11754" fmla="*/ 7192898 w 11737976"/>
              <a:gd name="connsiteY11754" fmla="*/ 2248230 h 6407151"/>
              <a:gd name="connsiteX11755" fmla="*/ 7198563 w 11737976"/>
              <a:gd name="connsiteY11755" fmla="*/ 2247518 h 6407151"/>
              <a:gd name="connsiteX11756" fmla="*/ 7199612 w 11737976"/>
              <a:gd name="connsiteY11756" fmla="*/ 2233721 h 6407151"/>
              <a:gd name="connsiteX11757" fmla="*/ 7870288 w 11737976"/>
              <a:gd name="connsiteY11757" fmla="*/ 2232412 h 6407151"/>
              <a:gd name="connsiteX11758" fmla="*/ 7864893 w 11737976"/>
              <a:gd name="connsiteY11758" fmla="*/ 2233089 h 6407151"/>
              <a:gd name="connsiteX11759" fmla="*/ 7863767 w 11737976"/>
              <a:gd name="connsiteY11759" fmla="*/ 2247874 h 6407151"/>
              <a:gd name="connsiteX11760" fmla="*/ 7869161 w 11737976"/>
              <a:gd name="connsiteY11760" fmla="*/ 2247195 h 6407151"/>
              <a:gd name="connsiteX11761" fmla="*/ 7870288 w 11737976"/>
              <a:gd name="connsiteY11761" fmla="*/ 2232412 h 6407151"/>
              <a:gd name="connsiteX11762" fmla="*/ 1609391 w 11737976"/>
              <a:gd name="connsiteY11762" fmla="*/ 2231832 h 6407151"/>
              <a:gd name="connsiteX11763" fmla="*/ 1608419 w 11737976"/>
              <a:gd name="connsiteY11763" fmla="*/ 2233936 h 6407151"/>
              <a:gd name="connsiteX11764" fmla="*/ 1606259 w 11737976"/>
              <a:gd name="connsiteY11764" fmla="*/ 2232993 h 6407151"/>
              <a:gd name="connsiteX11765" fmla="*/ 1605286 w 11737976"/>
              <a:gd name="connsiteY11765" fmla="*/ 2235096 h 6407151"/>
              <a:gd name="connsiteX11766" fmla="*/ 1607447 w 11737976"/>
              <a:gd name="connsiteY11766" fmla="*/ 2236039 h 6407151"/>
              <a:gd name="connsiteX11767" fmla="*/ 1609607 w 11737976"/>
              <a:gd name="connsiteY11767" fmla="*/ 2236983 h 6407151"/>
              <a:gd name="connsiteX11768" fmla="*/ 1610579 w 11737976"/>
              <a:gd name="connsiteY11768" fmla="*/ 2234880 h 6407151"/>
              <a:gd name="connsiteX11769" fmla="*/ 1611553 w 11737976"/>
              <a:gd name="connsiteY11769" fmla="*/ 2232777 h 6407151"/>
              <a:gd name="connsiteX11770" fmla="*/ 1609391 w 11737976"/>
              <a:gd name="connsiteY11770" fmla="*/ 2231832 h 6407151"/>
              <a:gd name="connsiteX11771" fmla="*/ 1449542 w 11737976"/>
              <a:gd name="connsiteY11771" fmla="*/ 2231755 h 6407151"/>
              <a:gd name="connsiteX11772" fmla="*/ 1450272 w 11737976"/>
              <a:gd name="connsiteY11772" fmla="*/ 2240163 h 6407151"/>
              <a:gd name="connsiteX11773" fmla="*/ 1452455 w 11737976"/>
              <a:gd name="connsiteY11773" fmla="*/ 2236062 h 6407151"/>
              <a:gd name="connsiteX11774" fmla="*/ 1449542 w 11737976"/>
              <a:gd name="connsiteY11774" fmla="*/ 2231755 h 6407151"/>
              <a:gd name="connsiteX11775" fmla="*/ 7448981 w 11737976"/>
              <a:gd name="connsiteY11775" fmla="*/ 2231668 h 6407151"/>
              <a:gd name="connsiteX11776" fmla="*/ 7437855 w 11737976"/>
              <a:gd name="connsiteY11776" fmla="*/ 2233066 h 6407151"/>
              <a:gd name="connsiteX11777" fmla="*/ 7443137 w 11737976"/>
              <a:gd name="connsiteY11777" fmla="*/ 2236061 h 6407151"/>
              <a:gd name="connsiteX11778" fmla="*/ 7448981 w 11737976"/>
              <a:gd name="connsiteY11778" fmla="*/ 2231668 h 6407151"/>
              <a:gd name="connsiteX11779" fmla="*/ 7838682 w 11737976"/>
              <a:gd name="connsiteY11779" fmla="*/ 2230208 h 6407151"/>
              <a:gd name="connsiteX11780" fmla="*/ 7837250 w 11737976"/>
              <a:gd name="connsiteY11780" fmla="*/ 2236565 h 6407151"/>
              <a:gd name="connsiteX11781" fmla="*/ 7842813 w 11737976"/>
              <a:gd name="connsiteY11781" fmla="*/ 2235866 h 6407151"/>
              <a:gd name="connsiteX11782" fmla="*/ 7848374 w 11737976"/>
              <a:gd name="connsiteY11782" fmla="*/ 2235167 h 6407151"/>
              <a:gd name="connsiteX11783" fmla="*/ 7838682 w 11737976"/>
              <a:gd name="connsiteY11783" fmla="*/ 2230208 h 6407151"/>
              <a:gd name="connsiteX11784" fmla="*/ 7775671 w 11737976"/>
              <a:gd name="connsiteY11784" fmla="*/ 2229660 h 6407151"/>
              <a:gd name="connsiteX11785" fmla="*/ 7770009 w 11737976"/>
              <a:gd name="connsiteY11785" fmla="*/ 2230373 h 6407151"/>
              <a:gd name="connsiteX11786" fmla="*/ 7758682 w 11737976"/>
              <a:gd name="connsiteY11786" fmla="*/ 2231793 h 6407151"/>
              <a:gd name="connsiteX11787" fmla="*/ 7755568 w 11737976"/>
              <a:gd name="connsiteY11787" fmla="*/ 2232415 h 6407151"/>
              <a:gd name="connsiteX11788" fmla="*/ 7763221 w 11737976"/>
              <a:gd name="connsiteY11788" fmla="*/ 2245869 h 6407151"/>
              <a:gd name="connsiteX11789" fmla="*/ 7775671 w 11737976"/>
              <a:gd name="connsiteY11789" fmla="*/ 2229660 h 6407151"/>
              <a:gd name="connsiteX11790" fmla="*/ 7796796 w 11737976"/>
              <a:gd name="connsiteY11790" fmla="*/ 2241650 h 6407151"/>
              <a:gd name="connsiteX11791" fmla="*/ 7795671 w 11737976"/>
              <a:gd name="connsiteY11791" fmla="*/ 2256431 h 6407151"/>
              <a:gd name="connsiteX11792" fmla="*/ 7801741 w 11737976"/>
              <a:gd name="connsiteY11792" fmla="*/ 2255668 h 6407151"/>
              <a:gd name="connsiteX11793" fmla="*/ 7807807 w 11737976"/>
              <a:gd name="connsiteY11793" fmla="*/ 2254906 h 6407151"/>
              <a:gd name="connsiteX11794" fmla="*/ 7808933 w 11737976"/>
              <a:gd name="connsiteY11794" fmla="*/ 2240120 h 6407151"/>
              <a:gd name="connsiteX11795" fmla="*/ 7802866 w 11737976"/>
              <a:gd name="connsiteY11795" fmla="*/ 2240882 h 6407151"/>
              <a:gd name="connsiteX11796" fmla="*/ 7796797 w 11737976"/>
              <a:gd name="connsiteY11796" fmla="*/ 2241646 h 6407151"/>
              <a:gd name="connsiteX11797" fmla="*/ 7796796 w 11737976"/>
              <a:gd name="connsiteY11797" fmla="*/ 2241650 h 6407151"/>
              <a:gd name="connsiteX11798" fmla="*/ 7786657 w 11737976"/>
              <a:gd name="connsiteY11798" fmla="*/ 2230111 h 6407151"/>
              <a:gd name="connsiteX11799" fmla="*/ 7775671 w 11737976"/>
              <a:gd name="connsiteY11799" fmla="*/ 2229660 h 6407151"/>
              <a:gd name="connsiteX11800" fmla="*/ 1508453 w 11737976"/>
              <a:gd name="connsiteY11800" fmla="*/ 2229184 h 6407151"/>
              <a:gd name="connsiteX11801" fmla="*/ 1506118 w 11737976"/>
              <a:gd name="connsiteY11801" fmla="*/ 2234230 h 6407151"/>
              <a:gd name="connsiteX11802" fmla="*/ 1508099 w 11737976"/>
              <a:gd name="connsiteY11802" fmla="*/ 2235096 h 6407151"/>
              <a:gd name="connsiteX11803" fmla="*/ 1527905 w 11737976"/>
              <a:gd name="connsiteY11803" fmla="*/ 2243751 h 6407151"/>
              <a:gd name="connsiteX11804" fmla="*/ 1531053 w 11737976"/>
              <a:gd name="connsiteY11804" fmla="*/ 2242094 h 6407151"/>
              <a:gd name="connsiteX11805" fmla="*/ 1530240 w 11737976"/>
              <a:gd name="connsiteY11805" fmla="*/ 2238704 h 6407151"/>
              <a:gd name="connsiteX11806" fmla="*/ 1517542 w 11737976"/>
              <a:gd name="connsiteY11806" fmla="*/ 2230122 h 6407151"/>
              <a:gd name="connsiteX11807" fmla="*/ 1508453 w 11737976"/>
              <a:gd name="connsiteY11807" fmla="*/ 2229184 h 6407151"/>
              <a:gd name="connsiteX11808" fmla="*/ 1540585 w 11737976"/>
              <a:gd name="connsiteY11808" fmla="*/ 2228063 h 6407151"/>
              <a:gd name="connsiteX11809" fmla="*/ 1537473 w 11737976"/>
              <a:gd name="connsiteY11809" fmla="*/ 2228215 h 6407151"/>
              <a:gd name="connsiteX11810" fmla="*/ 1538568 w 11737976"/>
              <a:gd name="connsiteY11810" fmla="*/ 2231110 h 6407151"/>
              <a:gd name="connsiteX11811" fmla="*/ 1540585 w 11737976"/>
              <a:gd name="connsiteY11811" fmla="*/ 2228063 h 6407151"/>
              <a:gd name="connsiteX11812" fmla="*/ 7493479 w 11737976"/>
              <a:gd name="connsiteY11812" fmla="*/ 2226079 h 6407151"/>
              <a:gd name="connsiteX11813" fmla="*/ 7487410 w 11737976"/>
              <a:gd name="connsiteY11813" fmla="*/ 2226841 h 6407151"/>
              <a:gd name="connsiteX11814" fmla="*/ 7486660 w 11737976"/>
              <a:gd name="connsiteY11814" fmla="*/ 2236697 h 6407151"/>
              <a:gd name="connsiteX11815" fmla="*/ 7493479 w 11737976"/>
              <a:gd name="connsiteY11815" fmla="*/ 2226079 h 6407151"/>
              <a:gd name="connsiteX11816" fmla="*/ 7332324 w 11737976"/>
              <a:gd name="connsiteY11816" fmla="*/ 2225736 h 6407151"/>
              <a:gd name="connsiteX11817" fmla="*/ 7326218 w 11737976"/>
              <a:gd name="connsiteY11817" fmla="*/ 2232451 h 6407151"/>
              <a:gd name="connsiteX11818" fmla="*/ 7335556 w 11737976"/>
              <a:gd name="connsiteY11818" fmla="*/ 2240065 h 6407151"/>
              <a:gd name="connsiteX11819" fmla="*/ 7336216 w 11737976"/>
              <a:gd name="connsiteY11819" fmla="*/ 2245838 h 6407151"/>
              <a:gd name="connsiteX11820" fmla="*/ 7337891 w 11737976"/>
              <a:gd name="connsiteY11820" fmla="*/ 2241967 h 6407151"/>
              <a:gd name="connsiteX11821" fmla="*/ 7341781 w 11737976"/>
              <a:gd name="connsiteY11821" fmla="*/ 2245139 h 6407151"/>
              <a:gd name="connsiteX11822" fmla="*/ 7342906 w 11737976"/>
              <a:gd name="connsiteY11822" fmla="*/ 2230355 h 6407151"/>
              <a:gd name="connsiteX11823" fmla="*/ 7337891 w 11737976"/>
              <a:gd name="connsiteY11823" fmla="*/ 2241967 h 6407151"/>
              <a:gd name="connsiteX11824" fmla="*/ 7335556 w 11737976"/>
              <a:gd name="connsiteY11824" fmla="*/ 2240065 h 6407151"/>
              <a:gd name="connsiteX11825" fmla="*/ 7334148 w 11737976"/>
              <a:gd name="connsiteY11825" fmla="*/ 2227796 h 6407151"/>
              <a:gd name="connsiteX11826" fmla="*/ 7332324 w 11737976"/>
              <a:gd name="connsiteY11826" fmla="*/ 2225736 h 6407151"/>
              <a:gd name="connsiteX11827" fmla="*/ 7399538 w 11737976"/>
              <a:gd name="connsiteY11827" fmla="*/ 2223242 h 6407151"/>
              <a:gd name="connsiteX11828" fmla="*/ 7396363 w 11737976"/>
              <a:gd name="connsiteY11828" fmla="*/ 2225470 h 6407151"/>
              <a:gd name="connsiteX11829" fmla="*/ 7392345 w 11737976"/>
              <a:gd name="connsiteY11829" fmla="*/ 2238788 h 6407151"/>
              <a:gd name="connsiteX11830" fmla="*/ 7404481 w 11737976"/>
              <a:gd name="connsiteY11830" fmla="*/ 2237263 h 6407151"/>
              <a:gd name="connsiteX11831" fmla="*/ 7399538 w 11737976"/>
              <a:gd name="connsiteY11831" fmla="*/ 2223242 h 6407151"/>
              <a:gd name="connsiteX11832" fmla="*/ 7368866 w 11737976"/>
              <a:gd name="connsiteY11832" fmla="*/ 2223207 h 6407151"/>
              <a:gd name="connsiteX11833" fmla="*/ 7365154 w 11737976"/>
              <a:gd name="connsiteY11833" fmla="*/ 2227561 h 6407151"/>
              <a:gd name="connsiteX11834" fmla="*/ 7364028 w 11737976"/>
              <a:gd name="connsiteY11834" fmla="*/ 2242347 h 6407151"/>
              <a:gd name="connsiteX11835" fmla="*/ 7359983 w 11737976"/>
              <a:gd name="connsiteY11835" fmla="*/ 2242855 h 6407151"/>
              <a:gd name="connsiteX11836" fmla="*/ 7359233 w 11737976"/>
              <a:gd name="connsiteY11836" fmla="*/ 2252711 h 6407151"/>
              <a:gd name="connsiteX11837" fmla="*/ 7363278 w 11737976"/>
              <a:gd name="connsiteY11837" fmla="*/ 2252203 h 6407151"/>
              <a:gd name="connsiteX11838" fmla="*/ 7364028 w 11737976"/>
              <a:gd name="connsiteY11838" fmla="*/ 2242347 h 6407151"/>
              <a:gd name="connsiteX11839" fmla="*/ 7368866 w 11737976"/>
              <a:gd name="connsiteY11839" fmla="*/ 2223207 h 6407151"/>
              <a:gd name="connsiteX11840" fmla="*/ 7411675 w 11737976"/>
              <a:gd name="connsiteY11840" fmla="*/ 2221713 h 6407151"/>
              <a:gd name="connsiteX11841" fmla="*/ 7420663 w 11737976"/>
              <a:gd name="connsiteY11841" fmla="*/ 2235226 h 6407151"/>
              <a:gd name="connsiteX11842" fmla="*/ 7411675 w 11737976"/>
              <a:gd name="connsiteY11842" fmla="*/ 2221713 h 6407151"/>
              <a:gd name="connsiteX11843" fmla="*/ 7254639 w 11737976"/>
              <a:gd name="connsiteY11843" fmla="*/ 2220630 h 6407151"/>
              <a:gd name="connsiteX11844" fmla="*/ 7244920 w 11737976"/>
              <a:gd name="connsiteY11844" fmla="*/ 2228028 h 6407151"/>
              <a:gd name="connsiteX11845" fmla="*/ 7250911 w 11737976"/>
              <a:gd name="connsiteY11845" fmla="*/ 2237036 h 6407151"/>
              <a:gd name="connsiteX11846" fmla="*/ 7248852 w 11737976"/>
              <a:gd name="connsiteY11846" fmla="*/ 2242176 h 6407151"/>
              <a:gd name="connsiteX11847" fmla="*/ 7253909 w 11737976"/>
              <a:gd name="connsiteY11847" fmla="*/ 2241541 h 6407151"/>
              <a:gd name="connsiteX11848" fmla="*/ 7250911 w 11737976"/>
              <a:gd name="connsiteY11848" fmla="*/ 2237036 h 6407151"/>
              <a:gd name="connsiteX11849" fmla="*/ 7255034 w 11737976"/>
              <a:gd name="connsiteY11849" fmla="*/ 2226757 h 6407151"/>
              <a:gd name="connsiteX11850" fmla="*/ 7254639 w 11737976"/>
              <a:gd name="connsiteY11850" fmla="*/ 2220630 h 6407151"/>
              <a:gd name="connsiteX11851" fmla="*/ 7738367 w 11737976"/>
              <a:gd name="connsiteY11851" fmla="*/ 2219708 h 6407151"/>
              <a:gd name="connsiteX11852" fmla="*/ 7737242 w 11737976"/>
              <a:gd name="connsiteY11852" fmla="*/ 2234491 h 6407151"/>
              <a:gd name="connsiteX11853" fmla="*/ 7739982 w 11737976"/>
              <a:gd name="connsiteY11853" fmla="*/ 2239637 h 6407151"/>
              <a:gd name="connsiteX11854" fmla="*/ 7747356 w 11737976"/>
              <a:gd name="connsiteY11854" fmla="*/ 2233219 h 6407151"/>
              <a:gd name="connsiteX11855" fmla="*/ 7738367 w 11737976"/>
              <a:gd name="connsiteY11855" fmla="*/ 2219708 h 6407151"/>
              <a:gd name="connsiteX11856" fmla="*/ 1617972 w 11737976"/>
              <a:gd name="connsiteY11856" fmla="*/ 2218897 h 6407151"/>
              <a:gd name="connsiteX11857" fmla="*/ 1621902 w 11737976"/>
              <a:gd name="connsiteY11857" fmla="*/ 2222195 h 6407151"/>
              <a:gd name="connsiteX11858" fmla="*/ 1624643 w 11737976"/>
              <a:gd name="connsiteY11858" fmla="*/ 2222169 h 6407151"/>
              <a:gd name="connsiteX11859" fmla="*/ 1624996 w 11737976"/>
              <a:gd name="connsiteY11859" fmla="*/ 2219438 h 6407151"/>
              <a:gd name="connsiteX11860" fmla="*/ 1617972 w 11737976"/>
              <a:gd name="connsiteY11860" fmla="*/ 2218897 h 6407151"/>
              <a:gd name="connsiteX11861" fmla="*/ 7566295 w 11737976"/>
              <a:gd name="connsiteY11861" fmla="*/ 2216930 h 6407151"/>
              <a:gd name="connsiteX11862" fmla="*/ 7554159 w 11737976"/>
              <a:gd name="connsiteY11862" fmla="*/ 2218454 h 6407151"/>
              <a:gd name="connsiteX11863" fmla="*/ 7553409 w 11737976"/>
              <a:gd name="connsiteY11863" fmla="*/ 2228310 h 6407151"/>
              <a:gd name="connsiteX11864" fmla="*/ 7566295 w 11737976"/>
              <a:gd name="connsiteY11864" fmla="*/ 2216930 h 6407151"/>
              <a:gd name="connsiteX11865" fmla="*/ 7666099 w 11737976"/>
              <a:gd name="connsiteY11865" fmla="*/ 2214147 h 6407151"/>
              <a:gd name="connsiteX11866" fmla="*/ 7660514 w 11737976"/>
              <a:gd name="connsiteY11866" fmla="*/ 2214848 h 6407151"/>
              <a:gd name="connsiteX11867" fmla="*/ 7649340 w 11737976"/>
              <a:gd name="connsiteY11867" fmla="*/ 2216252 h 6407151"/>
              <a:gd name="connsiteX11868" fmla="*/ 7653801 w 11737976"/>
              <a:gd name="connsiteY11868" fmla="*/ 2230332 h 6407151"/>
              <a:gd name="connsiteX11869" fmla="*/ 7648215 w 11737976"/>
              <a:gd name="connsiteY11869" fmla="*/ 2231033 h 6407151"/>
              <a:gd name="connsiteX11870" fmla="*/ 7641929 w 11737976"/>
              <a:gd name="connsiteY11870" fmla="*/ 2231824 h 6407151"/>
              <a:gd name="connsiteX11871" fmla="*/ 7637043 w 11737976"/>
              <a:gd name="connsiteY11871" fmla="*/ 2232438 h 6407151"/>
              <a:gd name="connsiteX11872" fmla="*/ 7631455 w 11737976"/>
              <a:gd name="connsiteY11872" fmla="*/ 2233139 h 6407151"/>
              <a:gd name="connsiteX11873" fmla="*/ 7620283 w 11737976"/>
              <a:gd name="connsiteY11873" fmla="*/ 2234543 h 6407151"/>
              <a:gd name="connsiteX11874" fmla="*/ 7602962 w 11737976"/>
              <a:gd name="connsiteY11874" fmla="*/ 2244041 h 6407151"/>
              <a:gd name="connsiteX11875" fmla="*/ 7590709 w 11737976"/>
              <a:gd name="connsiteY11875" fmla="*/ 2250761 h 6407151"/>
              <a:gd name="connsiteX11876" fmla="*/ 7592352 w 11737976"/>
              <a:gd name="connsiteY11876" fmla="*/ 2238053 h 6407151"/>
              <a:gd name="connsiteX11877" fmla="*/ 7586765 w 11737976"/>
              <a:gd name="connsiteY11877" fmla="*/ 2238754 h 6407151"/>
              <a:gd name="connsiteX11878" fmla="*/ 7569311 w 11737976"/>
              <a:gd name="connsiteY11878" fmla="*/ 2270755 h 6407151"/>
              <a:gd name="connsiteX11879" fmla="*/ 7567755 w 11737976"/>
              <a:gd name="connsiteY11879" fmla="*/ 2270427 h 6407151"/>
              <a:gd name="connsiteX11880" fmla="*/ 7566980 w 11737976"/>
              <a:gd name="connsiteY11880" fmla="*/ 2275029 h 6407151"/>
              <a:gd name="connsiteX11881" fmla="*/ 7561043 w 11737976"/>
              <a:gd name="connsiteY11881" fmla="*/ 2285914 h 6407151"/>
              <a:gd name="connsiteX11882" fmla="*/ 7566494 w 11737976"/>
              <a:gd name="connsiteY11882" fmla="*/ 2277907 h 6407151"/>
              <a:gd name="connsiteX11883" fmla="*/ 7566980 w 11737976"/>
              <a:gd name="connsiteY11883" fmla="*/ 2275029 h 6407151"/>
              <a:gd name="connsiteX11884" fmla="*/ 7569311 w 11737976"/>
              <a:gd name="connsiteY11884" fmla="*/ 2270755 h 6407151"/>
              <a:gd name="connsiteX11885" fmla="*/ 7611322 w 11737976"/>
              <a:gd name="connsiteY11885" fmla="*/ 2279596 h 6407151"/>
              <a:gd name="connsiteX11886" fmla="*/ 7612447 w 11737976"/>
              <a:gd name="connsiteY11886" fmla="*/ 2264811 h 6407151"/>
              <a:gd name="connsiteX11887" fmla="*/ 7634792 w 11737976"/>
              <a:gd name="connsiteY11887" fmla="*/ 2262004 h 6407151"/>
              <a:gd name="connsiteX11888" fmla="*/ 7644840 w 11737976"/>
              <a:gd name="connsiteY11888" fmla="*/ 2275384 h 6407151"/>
              <a:gd name="connsiteX11889" fmla="*/ 7645965 w 11737976"/>
              <a:gd name="connsiteY11889" fmla="*/ 2260598 h 6407151"/>
              <a:gd name="connsiteX11890" fmla="*/ 7652675 w 11737976"/>
              <a:gd name="connsiteY11890" fmla="*/ 2245116 h 6407151"/>
              <a:gd name="connsiteX11891" fmla="*/ 7668310 w 11737976"/>
              <a:gd name="connsiteY11891" fmla="*/ 2257791 h 6407151"/>
              <a:gd name="connsiteX11892" fmla="*/ 7676146 w 11737976"/>
              <a:gd name="connsiteY11892" fmla="*/ 2227524 h 6407151"/>
              <a:gd name="connsiteX11893" fmla="*/ 7664974 w 11737976"/>
              <a:gd name="connsiteY11893" fmla="*/ 2228928 h 6407151"/>
              <a:gd name="connsiteX11894" fmla="*/ 7666099 w 11737976"/>
              <a:gd name="connsiteY11894" fmla="*/ 2214147 h 6407151"/>
              <a:gd name="connsiteX11895" fmla="*/ 7356166 w 11737976"/>
              <a:gd name="connsiteY11895" fmla="*/ 2214048 h 6407151"/>
              <a:gd name="connsiteX11896" fmla="*/ 7355603 w 11737976"/>
              <a:gd name="connsiteY11896" fmla="*/ 2221441 h 6407151"/>
              <a:gd name="connsiteX11897" fmla="*/ 7355490 w 11737976"/>
              <a:gd name="connsiteY11897" fmla="*/ 2222919 h 6407151"/>
              <a:gd name="connsiteX11898" fmla="*/ 7348974 w 11737976"/>
              <a:gd name="connsiteY11898" fmla="*/ 2229595 h 6407151"/>
              <a:gd name="connsiteX11899" fmla="*/ 7353241 w 11737976"/>
              <a:gd name="connsiteY11899" fmla="*/ 2243701 h 6407151"/>
              <a:gd name="connsiteX11900" fmla="*/ 7359761 w 11737976"/>
              <a:gd name="connsiteY11900" fmla="*/ 2228240 h 6407151"/>
              <a:gd name="connsiteX11901" fmla="*/ 7355040 w 11737976"/>
              <a:gd name="connsiteY11901" fmla="*/ 2228832 h 6407151"/>
              <a:gd name="connsiteX11902" fmla="*/ 7355490 w 11737976"/>
              <a:gd name="connsiteY11902" fmla="*/ 2222919 h 6407151"/>
              <a:gd name="connsiteX11903" fmla="*/ 7357120 w 11737976"/>
              <a:gd name="connsiteY11903" fmla="*/ 2221249 h 6407151"/>
              <a:gd name="connsiteX11904" fmla="*/ 7356166 w 11737976"/>
              <a:gd name="connsiteY11904" fmla="*/ 2214048 h 6407151"/>
              <a:gd name="connsiteX11905" fmla="*/ 1499402 w 11737976"/>
              <a:gd name="connsiteY11905" fmla="*/ 2213093 h 6407151"/>
              <a:gd name="connsiteX11906" fmla="*/ 1492522 w 11737976"/>
              <a:gd name="connsiteY11906" fmla="*/ 2216828 h 6407151"/>
              <a:gd name="connsiteX11907" fmla="*/ 1499703 w 11737976"/>
              <a:gd name="connsiteY11907" fmla="*/ 2220304 h 6407151"/>
              <a:gd name="connsiteX11908" fmla="*/ 1504680 w 11737976"/>
              <a:gd name="connsiteY11908" fmla="*/ 2216749 h 6407151"/>
              <a:gd name="connsiteX11909" fmla="*/ 1499402 w 11737976"/>
              <a:gd name="connsiteY11909" fmla="*/ 2213093 h 6407151"/>
              <a:gd name="connsiteX11910" fmla="*/ 7722638 w 11737976"/>
              <a:gd name="connsiteY11910" fmla="*/ 2207042 h 6407151"/>
              <a:gd name="connsiteX11911" fmla="*/ 7704730 w 11737976"/>
              <a:gd name="connsiteY11911" fmla="*/ 2222957 h 6407151"/>
              <a:gd name="connsiteX11912" fmla="*/ 7700164 w 11737976"/>
              <a:gd name="connsiteY11912" fmla="*/ 2209867 h 6407151"/>
              <a:gd name="connsiteX11913" fmla="*/ 7694545 w 11737976"/>
              <a:gd name="connsiteY11913" fmla="*/ 2210572 h 6407151"/>
              <a:gd name="connsiteX11914" fmla="*/ 7699114 w 11737976"/>
              <a:gd name="connsiteY11914" fmla="*/ 2223664 h 6407151"/>
              <a:gd name="connsiteX11915" fmla="*/ 7693495 w 11737976"/>
              <a:gd name="connsiteY11915" fmla="*/ 2224370 h 6407151"/>
              <a:gd name="connsiteX11916" fmla="*/ 7692444 w 11737976"/>
              <a:gd name="connsiteY11916" fmla="*/ 2238167 h 6407151"/>
              <a:gd name="connsiteX11917" fmla="*/ 7685774 w 11737976"/>
              <a:gd name="connsiteY11917" fmla="*/ 2252672 h 6407151"/>
              <a:gd name="connsiteX11918" fmla="*/ 7684724 w 11737976"/>
              <a:gd name="connsiteY11918" fmla="*/ 2266469 h 6407151"/>
              <a:gd name="connsiteX11919" fmla="*/ 7683675 w 11737976"/>
              <a:gd name="connsiteY11919" fmla="*/ 2280265 h 6407151"/>
              <a:gd name="connsiteX11920" fmla="*/ 7689294 w 11737976"/>
              <a:gd name="connsiteY11920" fmla="*/ 2279559 h 6407151"/>
              <a:gd name="connsiteX11921" fmla="*/ 7690344 w 11737976"/>
              <a:gd name="connsiteY11921" fmla="*/ 2265761 h 6407151"/>
              <a:gd name="connsiteX11922" fmla="*/ 7691395 w 11737976"/>
              <a:gd name="connsiteY11922" fmla="*/ 2251964 h 6407151"/>
              <a:gd name="connsiteX11923" fmla="*/ 7697014 w 11737976"/>
              <a:gd name="connsiteY11923" fmla="*/ 2251258 h 6407151"/>
              <a:gd name="connsiteX11924" fmla="*/ 7703681 w 11737976"/>
              <a:gd name="connsiteY11924" fmla="*/ 2236754 h 6407151"/>
              <a:gd name="connsiteX11925" fmla="*/ 7702630 w 11737976"/>
              <a:gd name="connsiteY11925" fmla="*/ 2250552 h 6407151"/>
              <a:gd name="connsiteX11926" fmla="*/ 7708250 w 11737976"/>
              <a:gd name="connsiteY11926" fmla="*/ 2249847 h 6407151"/>
              <a:gd name="connsiteX11927" fmla="*/ 7714919 w 11737976"/>
              <a:gd name="connsiteY11927" fmla="*/ 2235344 h 6407151"/>
              <a:gd name="connsiteX11928" fmla="*/ 7720537 w 11737976"/>
              <a:gd name="connsiteY11928" fmla="*/ 2234637 h 6407151"/>
              <a:gd name="connsiteX11929" fmla="*/ 7725104 w 11737976"/>
              <a:gd name="connsiteY11929" fmla="*/ 2247729 h 6407151"/>
              <a:gd name="connsiteX11930" fmla="*/ 7729673 w 11737976"/>
              <a:gd name="connsiteY11930" fmla="*/ 2260819 h 6407151"/>
              <a:gd name="connsiteX11931" fmla="*/ 7730723 w 11737976"/>
              <a:gd name="connsiteY11931" fmla="*/ 2247022 h 6407151"/>
              <a:gd name="connsiteX11932" fmla="*/ 7727205 w 11737976"/>
              <a:gd name="connsiteY11932" fmla="*/ 2220133 h 6407151"/>
              <a:gd name="connsiteX11933" fmla="*/ 7721587 w 11737976"/>
              <a:gd name="connsiteY11933" fmla="*/ 2220839 h 6407151"/>
              <a:gd name="connsiteX11934" fmla="*/ 7715968 w 11737976"/>
              <a:gd name="connsiteY11934" fmla="*/ 2221546 h 6407151"/>
              <a:gd name="connsiteX11935" fmla="*/ 7722638 w 11737976"/>
              <a:gd name="connsiteY11935" fmla="*/ 2207042 h 6407151"/>
              <a:gd name="connsiteX11936" fmla="*/ 1392577 w 11737976"/>
              <a:gd name="connsiteY11936" fmla="*/ 2206008 h 6407151"/>
              <a:gd name="connsiteX11937" fmla="*/ 1393175 w 11737976"/>
              <a:gd name="connsiteY11937" fmla="*/ 2209397 h 6407151"/>
              <a:gd name="connsiteX11938" fmla="*/ 1394832 w 11737976"/>
              <a:gd name="connsiteY11938" fmla="*/ 2211163 h 6407151"/>
              <a:gd name="connsiteX11939" fmla="*/ 1397291 w 11737976"/>
              <a:gd name="connsiteY11939" fmla="*/ 2211194 h 6407151"/>
              <a:gd name="connsiteX11940" fmla="*/ 1392577 w 11737976"/>
              <a:gd name="connsiteY11940" fmla="*/ 2206008 h 6407151"/>
              <a:gd name="connsiteX11941" fmla="*/ 7306219 w 11737976"/>
              <a:gd name="connsiteY11941" fmla="*/ 2205684 h 6407151"/>
              <a:gd name="connsiteX11942" fmla="*/ 7281828 w 11737976"/>
              <a:gd name="connsiteY11942" fmla="*/ 2236636 h 6407151"/>
              <a:gd name="connsiteX11943" fmla="*/ 7276264 w 11737976"/>
              <a:gd name="connsiteY11943" fmla="*/ 2237335 h 6407151"/>
              <a:gd name="connsiteX11944" fmla="*/ 7286317 w 11737976"/>
              <a:gd name="connsiteY11944" fmla="*/ 2250019 h 6407151"/>
              <a:gd name="connsiteX11945" fmla="*/ 7287389 w 11737976"/>
              <a:gd name="connsiteY11945" fmla="*/ 2235937 h 6407151"/>
              <a:gd name="connsiteX11946" fmla="*/ 7291879 w 11737976"/>
              <a:gd name="connsiteY11946" fmla="*/ 2249318 h 6407151"/>
              <a:gd name="connsiteX11947" fmla="*/ 7279684 w 11737976"/>
              <a:gd name="connsiteY11947" fmla="*/ 2264798 h 6407151"/>
              <a:gd name="connsiteX11948" fmla="*/ 7269631 w 11737976"/>
              <a:gd name="connsiteY11948" fmla="*/ 2252115 h 6407151"/>
              <a:gd name="connsiteX11949" fmla="*/ 7264069 w 11737976"/>
              <a:gd name="connsiteY11949" fmla="*/ 2252814 h 6407151"/>
              <a:gd name="connsiteX11950" fmla="*/ 7262996 w 11737976"/>
              <a:gd name="connsiteY11950" fmla="*/ 2266894 h 6407151"/>
              <a:gd name="connsiteX11951" fmla="*/ 7256362 w 11737976"/>
              <a:gd name="connsiteY11951" fmla="*/ 2281670 h 6407151"/>
              <a:gd name="connsiteX11952" fmla="*/ 7253823 w 11737976"/>
              <a:gd name="connsiteY11952" fmla="*/ 2269790 h 6407151"/>
              <a:gd name="connsiteX11953" fmla="*/ 7246309 w 11737976"/>
              <a:gd name="connsiteY11953" fmla="*/ 2268991 h 6407151"/>
              <a:gd name="connsiteX11954" fmla="*/ 7240746 w 11737976"/>
              <a:gd name="connsiteY11954" fmla="*/ 2269690 h 6407151"/>
              <a:gd name="connsiteX11955" fmla="*/ 7235186 w 11737976"/>
              <a:gd name="connsiteY11955" fmla="*/ 2270389 h 6407151"/>
              <a:gd name="connsiteX11956" fmla="*/ 7228551 w 11737976"/>
              <a:gd name="connsiteY11956" fmla="*/ 2285164 h 6407151"/>
              <a:gd name="connsiteX11957" fmla="*/ 7234114 w 11737976"/>
              <a:gd name="connsiteY11957" fmla="*/ 2284466 h 6407151"/>
              <a:gd name="connsiteX11958" fmla="*/ 7245237 w 11737976"/>
              <a:gd name="connsiteY11958" fmla="*/ 2283068 h 6407151"/>
              <a:gd name="connsiteX11959" fmla="*/ 7244167 w 11737976"/>
              <a:gd name="connsiteY11959" fmla="*/ 2297148 h 6407151"/>
              <a:gd name="connsiteX11960" fmla="*/ 7249729 w 11737976"/>
              <a:gd name="connsiteY11960" fmla="*/ 2296449 h 6407151"/>
              <a:gd name="connsiteX11961" fmla="*/ 7250801 w 11737976"/>
              <a:gd name="connsiteY11961" fmla="*/ 2282369 h 6407151"/>
              <a:gd name="connsiteX11962" fmla="*/ 7256362 w 11737976"/>
              <a:gd name="connsiteY11962" fmla="*/ 2281670 h 6407151"/>
              <a:gd name="connsiteX11963" fmla="*/ 7261925 w 11737976"/>
              <a:gd name="connsiteY11963" fmla="*/ 2280971 h 6407151"/>
              <a:gd name="connsiteX11964" fmla="*/ 7278613 w 11737976"/>
              <a:gd name="connsiteY11964" fmla="*/ 2278874 h 6407151"/>
              <a:gd name="connsiteX11965" fmla="*/ 7299790 w 11737976"/>
              <a:gd name="connsiteY11965" fmla="*/ 2290157 h 6407151"/>
              <a:gd name="connsiteX11966" fmla="*/ 7305353 w 11737976"/>
              <a:gd name="connsiteY11966" fmla="*/ 2289460 h 6407151"/>
              <a:gd name="connsiteX11967" fmla="*/ 7315405 w 11737976"/>
              <a:gd name="connsiteY11967" fmla="*/ 2302143 h 6407151"/>
              <a:gd name="connsiteX11968" fmla="*/ 7320967 w 11737976"/>
              <a:gd name="connsiteY11968" fmla="*/ 2301441 h 6407151"/>
              <a:gd name="connsiteX11969" fmla="*/ 7329745 w 11737976"/>
              <a:gd name="connsiteY11969" fmla="*/ 2258506 h 6407151"/>
              <a:gd name="connsiteX11970" fmla="*/ 7314129 w 11737976"/>
              <a:gd name="connsiteY11970" fmla="*/ 2246523 h 6407151"/>
              <a:gd name="connsiteX11971" fmla="*/ 7303004 w 11737976"/>
              <a:gd name="connsiteY11971" fmla="*/ 2247921 h 6407151"/>
              <a:gd name="connsiteX11972" fmla="*/ 7297442 w 11737976"/>
              <a:gd name="connsiteY11972" fmla="*/ 2248619 h 6407151"/>
              <a:gd name="connsiteX11973" fmla="*/ 7298515 w 11737976"/>
              <a:gd name="connsiteY11973" fmla="*/ 2234540 h 6407151"/>
              <a:gd name="connsiteX11974" fmla="*/ 7304076 w 11737976"/>
              <a:gd name="connsiteY11974" fmla="*/ 2233841 h 6407151"/>
              <a:gd name="connsiteX11975" fmla="*/ 7309637 w 11737976"/>
              <a:gd name="connsiteY11975" fmla="*/ 2233143 h 6407151"/>
              <a:gd name="connsiteX11976" fmla="*/ 7306219 w 11737976"/>
              <a:gd name="connsiteY11976" fmla="*/ 2205684 h 6407151"/>
              <a:gd name="connsiteX11977" fmla="*/ 1458923 w 11737976"/>
              <a:gd name="connsiteY11977" fmla="*/ 2196752 h 6407151"/>
              <a:gd name="connsiteX11978" fmla="*/ 1453948 w 11737976"/>
              <a:gd name="connsiteY11978" fmla="*/ 2197273 h 6407151"/>
              <a:gd name="connsiteX11979" fmla="*/ 1453841 w 11737976"/>
              <a:gd name="connsiteY11979" fmla="*/ 2202621 h 6407151"/>
              <a:gd name="connsiteX11980" fmla="*/ 1464408 w 11737976"/>
              <a:gd name="connsiteY11980" fmla="*/ 2207914 h 6407151"/>
              <a:gd name="connsiteX11981" fmla="*/ 1476533 w 11737976"/>
              <a:gd name="connsiteY11981" fmla="*/ 2209841 h 6407151"/>
              <a:gd name="connsiteX11982" fmla="*/ 1481507 w 11737976"/>
              <a:gd name="connsiteY11982" fmla="*/ 2209318 h 6407151"/>
              <a:gd name="connsiteX11983" fmla="*/ 1485553 w 11737976"/>
              <a:gd name="connsiteY11983" fmla="*/ 2205692 h 6407151"/>
              <a:gd name="connsiteX11984" fmla="*/ 1484621 w 11737976"/>
              <a:gd name="connsiteY11984" fmla="*/ 2202588 h 6407151"/>
              <a:gd name="connsiteX11985" fmla="*/ 1477678 w 11737976"/>
              <a:gd name="connsiteY11985" fmla="*/ 2202251 h 6407151"/>
              <a:gd name="connsiteX11986" fmla="*/ 1458923 w 11737976"/>
              <a:gd name="connsiteY11986" fmla="*/ 2196752 h 6407151"/>
              <a:gd name="connsiteX11987" fmla="*/ 7812309 w 11737976"/>
              <a:gd name="connsiteY11987" fmla="*/ 2195774 h 6407151"/>
              <a:gd name="connsiteX11988" fmla="*/ 7811183 w 11737976"/>
              <a:gd name="connsiteY11988" fmla="*/ 2210557 h 6407151"/>
              <a:gd name="connsiteX11989" fmla="*/ 7818561 w 11737976"/>
              <a:gd name="connsiteY11989" fmla="*/ 2204463 h 6407151"/>
              <a:gd name="connsiteX11990" fmla="*/ 7821970 w 11737976"/>
              <a:gd name="connsiteY11990" fmla="*/ 2209202 h 6407151"/>
              <a:gd name="connsiteX11991" fmla="*/ 7821519 w 11737976"/>
              <a:gd name="connsiteY11991" fmla="*/ 2203081 h 6407151"/>
              <a:gd name="connsiteX11992" fmla="*/ 7819022 w 11737976"/>
              <a:gd name="connsiteY11992" fmla="*/ 2204082 h 6407151"/>
              <a:gd name="connsiteX11993" fmla="*/ 7818561 w 11737976"/>
              <a:gd name="connsiteY11993" fmla="*/ 2204463 h 6407151"/>
              <a:gd name="connsiteX11994" fmla="*/ 6529653 w 11737976"/>
              <a:gd name="connsiteY11994" fmla="*/ 2192261 h 6407151"/>
              <a:gd name="connsiteX11995" fmla="*/ 6530467 w 11737976"/>
              <a:gd name="connsiteY11995" fmla="*/ 2203522 h 6407151"/>
              <a:gd name="connsiteX11996" fmla="*/ 6538731 w 11737976"/>
              <a:gd name="connsiteY11996" fmla="*/ 2200150 h 6407151"/>
              <a:gd name="connsiteX11997" fmla="*/ 6529653 w 11737976"/>
              <a:gd name="connsiteY11997" fmla="*/ 2192261 h 6407151"/>
              <a:gd name="connsiteX11998" fmla="*/ 1360010 w 11737976"/>
              <a:gd name="connsiteY11998" fmla="*/ 2187909 h 6407151"/>
              <a:gd name="connsiteX11999" fmla="*/ 1356472 w 11737976"/>
              <a:gd name="connsiteY11999" fmla="*/ 2190408 h 6407151"/>
              <a:gd name="connsiteX12000" fmla="*/ 1360434 w 11737976"/>
              <a:gd name="connsiteY12000" fmla="*/ 2192139 h 6407151"/>
              <a:gd name="connsiteX12001" fmla="*/ 1360010 w 11737976"/>
              <a:gd name="connsiteY12001" fmla="*/ 2187909 h 6407151"/>
              <a:gd name="connsiteX12002" fmla="*/ 1342808 w 11737976"/>
              <a:gd name="connsiteY12002" fmla="*/ 2180055 h 6407151"/>
              <a:gd name="connsiteX12003" fmla="*/ 1339685 w 11737976"/>
              <a:gd name="connsiteY12003" fmla="*/ 2180375 h 6407151"/>
              <a:gd name="connsiteX12004" fmla="*/ 1337609 w 11737976"/>
              <a:gd name="connsiteY12004" fmla="*/ 2184861 h 6407151"/>
              <a:gd name="connsiteX12005" fmla="*/ 1342249 w 11737976"/>
              <a:gd name="connsiteY12005" fmla="*/ 2184192 h 6407151"/>
              <a:gd name="connsiteX12006" fmla="*/ 1342808 w 11737976"/>
              <a:gd name="connsiteY12006" fmla="*/ 2180055 h 6407151"/>
              <a:gd name="connsiteX12007" fmla="*/ 1520895 w 11737976"/>
              <a:gd name="connsiteY12007" fmla="*/ 2164845 h 6407151"/>
              <a:gd name="connsiteX12008" fmla="*/ 1522883 w 11737976"/>
              <a:gd name="connsiteY12008" fmla="*/ 2171780 h 6407151"/>
              <a:gd name="connsiteX12009" fmla="*/ 1526211 w 11737976"/>
              <a:gd name="connsiteY12009" fmla="*/ 2170201 h 6407151"/>
              <a:gd name="connsiteX12010" fmla="*/ 1527377 w 11737976"/>
              <a:gd name="connsiteY12010" fmla="*/ 2167678 h 6407151"/>
              <a:gd name="connsiteX12011" fmla="*/ 1520895 w 11737976"/>
              <a:gd name="connsiteY12011" fmla="*/ 2164845 h 6407151"/>
              <a:gd name="connsiteX12012" fmla="*/ 1471241 w 11737976"/>
              <a:gd name="connsiteY12012" fmla="*/ 2154269 h 6407151"/>
              <a:gd name="connsiteX12013" fmla="*/ 1468908 w 11737976"/>
              <a:gd name="connsiteY12013" fmla="*/ 2159317 h 6407151"/>
              <a:gd name="connsiteX12014" fmla="*/ 1473676 w 11737976"/>
              <a:gd name="connsiteY12014" fmla="*/ 2158366 h 6407151"/>
              <a:gd name="connsiteX12015" fmla="*/ 1471241 w 11737976"/>
              <a:gd name="connsiteY12015" fmla="*/ 2154269 h 6407151"/>
              <a:gd name="connsiteX12016" fmla="*/ 1266340 w 11737976"/>
              <a:gd name="connsiteY12016" fmla="*/ 2137535 h 6407151"/>
              <a:gd name="connsiteX12017" fmla="*/ 1257079 w 11737976"/>
              <a:gd name="connsiteY12017" fmla="*/ 2141831 h 6407151"/>
              <a:gd name="connsiteX12018" fmla="*/ 1262487 w 11737976"/>
              <a:gd name="connsiteY12018" fmla="*/ 2145863 h 6407151"/>
              <a:gd name="connsiteX12019" fmla="*/ 1262059 w 11737976"/>
              <a:gd name="connsiteY12019" fmla="*/ 2146788 h 6407151"/>
              <a:gd name="connsiteX12020" fmla="*/ 1264012 w 11737976"/>
              <a:gd name="connsiteY12020" fmla="*/ 2147002 h 6407151"/>
              <a:gd name="connsiteX12021" fmla="*/ 1266092 w 11737976"/>
              <a:gd name="connsiteY12021" fmla="*/ 2148551 h 6407151"/>
              <a:gd name="connsiteX12022" fmla="*/ 1265234 w 11737976"/>
              <a:gd name="connsiteY12022" fmla="*/ 2147134 h 6407151"/>
              <a:gd name="connsiteX12023" fmla="*/ 1264012 w 11737976"/>
              <a:gd name="connsiteY12023" fmla="*/ 2147002 h 6407151"/>
              <a:gd name="connsiteX12024" fmla="*/ 1262487 w 11737976"/>
              <a:gd name="connsiteY12024" fmla="*/ 2145863 h 6407151"/>
              <a:gd name="connsiteX12025" fmla="*/ 1240337 w 11737976"/>
              <a:gd name="connsiteY12025" fmla="*/ 2131230 h 6407151"/>
              <a:gd name="connsiteX12026" fmla="*/ 1239804 w 11737976"/>
              <a:gd name="connsiteY12026" fmla="*/ 2137063 h 6407151"/>
              <a:gd name="connsiteX12027" fmla="*/ 1241604 w 11737976"/>
              <a:gd name="connsiteY12027" fmla="*/ 2137851 h 6407151"/>
              <a:gd name="connsiteX12028" fmla="*/ 1243939 w 11737976"/>
              <a:gd name="connsiteY12028" fmla="*/ 2132803 h 6407151"/>
              <a:gd name="connsiteX12029" fmla="*/ 1240337 w 11737976"/>
              <a:gd name="connsiteY12029" fmla="*/ 2131230 h 6407151"/>
              <a:gd name="connsiteX12030" fmla="*/ 1305112 w 11737976"/>
              <a:gd name="connsiteY12030" fmla="*/ 2129705 h 6407151"/>
              <a:gd name="connsiteX12031" fmla="*/ 1307295 w 11737976"/>
              <a:gd name="connsiteY12031" fmla="*/ 2136219 h 6407151"/>
              <a:gd name="connsiteX12032" fmla="*/ 1309838 w 11737976"/>
              <a:gd name="connsiteY12032" fmla="*/ 2131422 h 6407151"/>
              <a:gd name="connsiteX12033" fmla="*/ 1305112 w 11737976"/>
              <a:gd name="connsiteY12033" fmla="*/ 2129705 h 6407151"/>
              <a:gd name="connsiteX12034" fmla="*/ 1202744 w 11737976"/>
              <a:gd name="connsiteY12034" fmla="*/ 2114800 h 6407151"/>
              <a:gd name="connsiteX12035" fmla="*/ 1199557 w 11737976"/>
              <a:gd name="connsiteY12035" fmla="*/ 2116441 h 6407151"/>
              <a:gd name="connsiteX12036" fmla="*/ 1199239 w 11737976"/>
              <a:gd name="connsiteY12036" fmla="*/ 2122371 h 6407151"/>
              <a:gd name="connsiteX12037" fmla="*/ 1205290 w 11737976"/>
              <a:gd name="connsiteY12037" fmla="*/ 2125014 h 6407151"/>
              <a:gd name="connsiteX12038" fmla="*/ 1208474 w 11737976"/>
              <a:gd name="connsiteY12038" fmla="*/ 2123371 h 6407151"/>
              <a:gd name="connsiteX12039" fmla="*/ 1207624 w 11737976"/>
              <a:gd name="connsiteY12039" fmla="*/ 2119967 h 6407151"/>
              <a:gd name="connsiteX12040" fmla="*/ 1204760 w 11737976"/>
              <a:gd name="connsiteY12040" fmla="*/ 2115680 h 6407151"/>
              <a:gd name="connsiteX12041" fmla="*/ 1202744 w 11737976"/>
              <a:gd name="connsiteY12041" fmla="*/ 2114800 h 6407151"/>
              <a:gd name="connsiteX12042" fmla="*/ 1215737 w 11737976"/>
              <a:gd name="connsiteY12042" fmla="*/ 2101074 h 6407151"/>
              <a:gd name="connsiteX12043" fmla="*/ 1209014 w 11737976"/>
              <a:gd name="connsiteY12043" fmla="*/ 2101612 h 6407151"/>
              <a:gd name="connsiteX12044" fmla="*/ 1215435 w 11737976"/>
              <a:gd name="connsiteY12044" fmla="*/ 2107199 h 6407151"/>
              <a:gd name="connsiteX12045" fmla="*/ 1219448 w 11737976"/>
              <a:gd name="connsiteY12045" fmla="*/ 2103391 h 6407151"/>
              <a:gd name="connsiteX12046" fmla="*/ 1215737 w 11737976"/>
              <a:gd name="connsiteY12046" fmla="*/ 2101074 h 6407151"/>
              <a:gd name="connsiteX12047" fmla="*/ 1161893 w 11737976"/>
              <a:gd name="connsiteY12047" fmla="*/ 2100771 h 6407151"/>
              <a:gd name="connsiteX12048" fmla="*/ 1160435 w 11737976"/>
              <a:gd name="connsiteY12048" fmla="*/ 2107434 h 6407151"/>
              <a:gd name="connsiteX12049" fmla="*/ 1164741 w 11737976"/>
              <a:gd name="connsiteY12049" fmla="*/ 2105144 h 6407151"/>
              <a:gd name="connsiteX12050" fmla="*/ 1165805 w 11737976"/>
              <a:gd name="connsiteY12050" fmla="*/ 2101438 h 6407151"/>
              <a:gd name="connsiteX12051" fmla="*/ 1161893 w 11737976"/>
              <a:gd name="connsiteY12051" fmla="*/ 2100771 h 6407151"/>
              <a:gd name="connsiteX12052" fmla="*/ 1175593 w 11737976"/>
              <a:gd name="connsiteY12052" fmla="*/ 2100576 h 6407151"/>
              <a:gd name="connsiteX12053" fmla="*/ 1171291 w 11737976"/>
              <a:gd name="connsiteY12053" fmla="*/ 2104088 h 6407151"/>
              <a:gd name="connsiteX12054" fmla="*/ 1178269 w 11737976"/>
              <a:gd name="connsiteY12054" fmla="*/ 2104440 h 6407151"/>
              <a:gd name="connsiteX12055" fmla="*/ 1175593 w 11737976"/>
              <a:gd name="connsiteY12055" fmla="*/ 2100576 h 6407151"/>
              <a:gd name="connsiteX12056" fmla="*/ 1184754 w 11737976"/>
              <a:gd name="connsiteY12056" fmla="*/ 2090420 h 6407151"/>
              <a:gd name="connsiteX12057" fmla="*/ 1188499 w 11737976"/>
              <a:gd name="connsiteY12057" fmla="*/ 2095428 h 6407151"/>
              <a:gd name="connsiteX12058" fmla="*/ 1193799 w 11737976"/>
              <a:gd name="connsiteY12058" fmla="*/ 2097071 h 6407151"/>
              <a:gd name="connsiteX12059" fmla="*/ 1184754 w 11737976"/>
              <a:gd name="connsiteY12059" fmla="*/ 2090420 h 6407151"/>
              <a:gd name="connsiteX12060" fmla="*/ 1165178 w 11737976"/>
              <a:gd name="connsiteY12060" fmla="*/ 2082203 h 6407151"/>
              <a:gd name="connsiteX12061" fmla="*/ 1163233 w 11737976"/>
              <a:gd name="connsiteY12061" fmla="*/ 2086410 h 6407151"/>
              <a:gd name="connsiteX12062" fmla="*/ 1166834 w 11737976"/>
              <a:gd name="connsiteY12062" fmla="*/ 2087983 h 6407151"/>
              <a:gd name="connsiteX12063" fmla="*/ 1168780 w 11737976"/>
              <a:gd name="connsiteY12063" fmla="*/ 2083777 h 6407151"/>
              <a:gd name="connsiteX12064" fmla="*/ 1165178 w 11737976"/>
              <a:gd name="connsiteY12064" fmla="*/ 2082203 h 6407151"/>
              <a:gd name="connsiteX12065" fmla="*/ 1210131 w 11737976"/>
              <a:gd name="connsiteY12065" fmla="*/ 2082078 h 6407151"/>
              <a:gd name="connsiteX12066" fmla="*/ 1210477 w 11737976"/>
              <a:gd name="connsiteY12066" fmla="*/ 2082279 h 6407151"/>
              <a:gd name="connsiteX12067" fmla="*/ 1209545 w 11737976"/>
              <a:gd name="connsiteY12067" fmla="*/ 2083657 h 6407151"/>
              <a:gd name="connsiteX12068" fmla="*/ 1208795 w 11737976"/>
              <a:gd name="connsiteY12068" fmla="*/ 2070420 h 6407151"/>
              <a:gd name="connsiteX12069" fmla="*/ 1212005 w 11737976"/>
              <a:gd name="connsiteY12069" fmla="*/ 2077038 h 6407151"/>
              <a:gd name="connsiteX12070" fmla="*/ 1210131 w 11737976"/>
              <a:gd name="connsiteY12070" fmla="*/ 2082078 h 6407151"/>
              <a:gd name="connsiteX12071" fmla="*/ 1205527 w 11737976"/>
              <a:gd name="connsiteY12071" fmla="*/ 2079422 h 6407151"/>
              <a:gd name="connsiteX12072" fmla="*/ 1206652 w 11737976"/>
              <a:gd name="connsiteY12072" fmla="*/ 2075047 h 6407151"/>
              <a:gd name="connsiteX12073" fmla="*/ 1207724 w 11737976"/>
              <a:gd name="connsiteY12073" fmla="*/ 2072734 h 6407151"/>
              <a:gd name="connsiteX12074" fmla="*/ 1208795 w 11737976"/>
              <a:gd name="connsiteY12074" fmla="*/ 2070420 h 6407151"/>
              <a:gd name="connsiteX12075" fmla="*/ 1092244 w 11737976"/>
              <a:gd name="connsiteY12075" fmla="*/ 2069545 h 6407151"/>
              <a:gd name="connsiteX12076" fmla="*/ 1095012 w 11737976"/>
              <a:gd name="connsiteY12076" fmla="*/ 2076664 h 6407151"/>
              <a:gd name="connsiteX12077" fmla="*/ 1101628 w 11737976"/>
              <a:gd name="connsiteY12077" fmla="*/ 2079208 h 6407151"/>
              <a:gd name="connsiteX12078" fmla="*/ 1092244 w 11737976"/>
              <a:gd name="connsiteY12078" fmla="*/ 2069545 h 6407151"/>
              <a:gd name="connsiteX12079" fmla="*/ 1192671 w 11737976"/>
              <a:gd name="connsiteY12079" fmla="*/ 2068936 h 6407151"/>
              <a:gd name="connsiteX12080" fmla="*/ 1189584 w 11737976"/>
              <a:gd name="connsiteY12080" fmla="*/ 2070620 h 6407151"/>
              <a:gd name="connsiteX12081" fmla="*/ 1190338 w 11737976"/>
              <a:gd name="connsiteY12081" fmla="*/ 2073984 h 6407151"/>
              <a:gd name="connsiteX12082" fmla="*/ 1191504 w 11737976"/>
              <a:gd name="connsiteY12082" fmla="*/ 2071461 h 6407151"/>
              <a:gd name="connsiteX12083" fmla="*/ 1195346 w 11737976"/>
              <a:gd name="connsiteY12083" fmla="*/ 2073139 h 6407151"/>
              <a:gd name="connsiteX12084" fmla="*/ 1192671 w 11737976"/>
              <a:gd name="connsiteY12084" fmla="*/ 2068936 h 6407151"/>
              <a:gd name="connsiteX12085" fmla="*/ 1078381 w 11737976"/>
              <a:gd name="connsiteY12085" fmla="*/ 2063486 h 6407151"/>
              <a:gd name="connsiteX12086" fmla="*/ 1075233 w 11737976"/>
              <a:gd name="connsiteY12086" fmla="*/ 2065145 h 6407151"/>
              <a:gd name="connsiteX12087" fmla="*/ 1078027 w 11737976"/>
              <a:gd name="connsiteY12087" fmla="*/ 2069399 h 6407151"/>
              <a:gd name="connsiteX12088" fmla="*/ 1080008 w 11737976"/>
              <a:gd name="connsiteY12088" fmla="*/ 2070264 h 6407151"/>
              <a:gd name="connsiteX12089" fmla="*/ 1083156 w 11737976"/>
              <a:gd name="connsiteY12089" fmla="*/ 2068607 h 6407151"/>
              <a:gd name="connsiteX12090" fmla="*/ 1082342 w 11737976"/>
              <a:gd name="connsiteY12090" fmla="*/ 2065217 h 6407151"/>
              <a:gd name="connsiteX12091" fmla="*/ 1078381 w 11737976"/>
              <a:gd name="connsiteY12091" fmla="*/ 2063486 h 6407151"/>
              <a:gd name="connsiteX12092" fmla="*/ 1044984 w 11737976"/>
              <a:gd name="connsiteY12092" fmla="*/ 2051925 h 6407151"/>
              <a:gd name="connsiteX12093" fmla="*/ 1043814 w 11737976"/>
              <a:gd name="connsiteY12093" fmla="*/ 2059757 h 6407151"/>
              <a:gd name="connsiteX12094" fmla="*/ 1048865 w 11737976"/>
              <a:gd name="connsiteY12094" fmla="*/ 2064745 h 6407151"/>
              <a:gd name="connsiteX12095" fmla="*/ 1051171 w 11737976"/>
              <a:gd name="connsiteY12095" fmla="*/ 2061667 h 6407151"/>
              <a:gd name="connsiteX12096" fmla="*/ 1044984 w 11737976"/>
              <a:gd name="connsiteY12096" fmla="*/ 2051925 h 6407151"/>
              <a:gd name="connsiteX12097" fmla="*/ 1095460 w 11737976"/>
              <a:gd name="connsiteY12097" fmla="*/ 2051735 h 6407151"/>
              <a:gd name="connsiteX12098" fmla="*/ 1092550 w 11737976"/>
              <a:gd name="connsiteY12098" fmla="*/ 2053161 h 6407151"/>
              <a:gd name="connsiteX12099" fmla="*/ 1089641 w 11737976"/>
              <a:gd name="connsiteY12099" fmla="*/ 2054585 h 6407151"/>
              <a:gd name="connsiteX12100" fmla="*/ 1090475 w 11737976"/>
              <a:gd name="connsiteY12100" fmla="*/ 2057647 h 6407151"/>
              <a:gd name="connsiteX12101" fmla="*/ 1092348 w 11737976"/>
              <a:gd name="connsiteY12101" fmla="*/ 2058465 h 6407151"/>
              <a:gd name="connsiteX12102" fmla="*/ 1094221 w 11737976"/>
              <a:gd name="connsiteY12102" fmla="*/ 2059285 h 6407151"/>
              <a:gd name="connsiteX12103" fmla="*/ 1099004 w 11737976"/>
              <a:gd name="connsiteY12103" fmla="*/ 2058678 h 6407151"/>
              <a:gd name="connsiteX12104" fmla="*/ 1098168 w 11737976"/>
              <a:gd name="connsiteY12104" fmla="*/ 2055616 h 6407151"/>
              <a:gd name="connsiteX12105" fmla="*/ 1097333 w 11737976"/>
              <a:gd name="connsiteY12105" fmla="*/ 2052554 h 6407151"/>
              <a:gd name="connsiteX12106" fmla="*/ 1095460 w 11737976"/>
              <a:gd name="connsiteY12106" fmla="*/ 2051735 h 6407151"/>
              <a:gd name="connsiteX12107" fmla="*/ 1158487 w 11737976"/>
              <a:gd name="connsiteY12107" fmla="*/ 2048941 h 6407151"/>
              <a:gd name="connsiteX12108" fmla="*/ 1153426 w 11737976"/>
              <a:gd name="connsiteY12108" fmla="*/ 2059877 h 6407151"/>
              <a:gd name="connsiteX12109" fmla="*/ 1158186 w 11737976"/>
              <a:gd name="connsiteY12109" fmla="*/ 2055383 h 6407151"/>
              <a:gd name="connsiteX12110" fmla="*/ 1158487 w 11737976"/>
              <a:gd name="connsiteY12110" fmla="*/ 2048941 h 6407151"/>
              <a:gd name="connsiteX12111" fmla="*/ 1073633 w 11737976"/>
              <a:gd name="connsiteY12111" fmla="*/ 2048012 h 6407151"/>
              <a:gd name="connsiteX12112" fmla="*/ 1076609 w 11737976"/>
              <a:gd name="connsiteY12112" fmla="*/ 2053137 h 6407151"/>
              <a:gd name="connsiteX12113" fmla="*/ 1082193 w 11737976"/>
              <a:gd name="connsiteY12113" fmla="*/ 2048971 h 6407151"/>
              <a:gd name="connsiteX12114" fmla="*/ 1073633 w 11737976"/>
              <a:gd name="connsiteY12114" fmla="*/ 2048012 h 6407151"/>
              <a:gd name="connsiteX12115" fmla="*/ 1083751 w 11737976"/>
              <a:gd name="connsiteY12115" fmla="*/ 2035496 h 6407151"/>
              <a:gd name="connsiteX12116" fmla="*/ 1080639 w 11737976"/>
              <a:gd name="connsiteY12116" fmla="*/ 2042226 h 6407151"/>
              <a:gd name="connsiteX12117" fmla="*/ 1087034 w 11737976"/>
              <a:gd name="connsiteY12117" fmla="*/ 2039627 h 6407151"/>
              <a:gd name="connsiteX12118" fmla="*/ 1085913 w 11737976"/>
              <a:gd name="connsiteY12118" fmla="*/ 2036439 h 6407151"/>
              <a:gd name="connsiteX12119" fmla="*/ 1083751 w 11737976"/>
              <a:gd name="connsiteY12119" fmla="*/ 2035496 h 6407151"/>
              <a:gd name="connsiteX12120" fmla="*/ 1115127 w 11737976"/>
              <a:gd name="connsiteY12120" fmla="*/ 2035049 h 6407151"/>
              <a:gd name="connsiteX12121" fmla="*/ 1113642 w 11737976"/>
              <a:gd name="connsiteY12121" fmla="*/ 2048557 h 6407151"/>
              <a:gd name="connsiteX12122" fmla="*/ 1117763 w 11737976"/>
              <a:gd name="connsiteY12122" fmla="*/ 2042219 h 6407151"/>
              <a:gd name="connsiteX12123" fmla="*/ 1115127 w 11737976"/>
              <a:gd name="connsiteY12123" fmla="*/ 2035049 h 6407151"/>
              <a:gd name="connsiteX12124" fmla="*/ 1098469 w 11737976"/>
              <a:gd name="connsiteY12124" fmla="*/ 2032572 h 6407151"/>
              <a:gd name="connsiteX12125" fmla="*/ 1091615 w 11737976"/>
              <a:gd name="connsiteY12125" fmla="*/ 2033471 h 6407151"/>
              <a:gd name="connsiteX12126" fmla="*/ 1101679 w 11737976"/>
              <a:gd name="connsiteY12126" fmla="*/ 2043532 h 6407151"/>
              <a:gd name="connsiteX12127" fmla="*/ 1106038 w 11737976"/>
              <a:gd name="connsiteY12127" fmla="*/ 2034111 h 6407151"/>
              <a:gd name="connsiteX12128" fmla="*/ 1098469 w 11737976"/>
              <a:gd name="connsiteY12128" fmla="*/ 2032572 h 6407151"/>
              <a:gd name="connsiteX12129" fmla="*/ 947681 w 11737976"/>
              <a:gd name="connsiteY12129" fmla="*/ 2014458 h 6407151"/>
              <a:gd name="connsiteX12130" fmla="*/ 941312 w 11737976"/>
              <a:gd name="connsiteY12130" fmla="*/ 2017744 h 6407151"/>
              <a:gd name="connsiteX12131" fmla="*/ 950228 w 11737976"/>
              <a:gd name="connsiteY12131" fmla="*/ 2024673 h 6407151"/>
              <a:gd name="connsiteX12132" fmla="*/ 947681 w 11737976"/>
              <a:gd name="connsiteY12132" fmla="*/ 2014458 h 6407151"/>
              <a:gd name="connsiteX12133" fmla="*/ 955362 w 11737976"/>
              <a:gd name="connsiteY12133" fmla="*/ 1998601 h 6407151"/>
              <a:gd name="connsiteX12134" fmla="*/ 956682 w 11737976"/>
              <a:gd name="connsiteY12134" fmla="*/ 2004108 h 6407151"/>
              <a:gd name="connsiteX12135" fmla="*/ 962117 w 11737976"/>
              <a:gd name="connsiteY12135" fmla="*/ 2004589 h 6407151"/>
              <a:gd name="connsiteX12136" fmla="*/ 955362 w 11737976"/>
              <a:gd name="connsiteY12136" fmla="*/ 1998601 h 6407151"/>
              <a:gd name="connsiteX12137" fmla="*/ 887021 w 11737976"/>
              <a:gd name="connsiteY12137" fmla="*/ 1990983 h 6407151"/>
              <a:gd name="connsiteX12138" fmla="*/ 876816 w 11737976"/>
              <a:gd name="connsiteY12138" fmla="*/ 1992086 h 6407151"/>
              <a:gd name="connsiteX12139" fmla="*/ 873729 w 11737976"/>
              <a:gd name="connsiteY12139" fmla="*/ 1993517 h 6407151"/>
              <a:gd name="connsiteX12140" fmla="*/ 879393 w 11737976"/>
              <a:gd name="connsiteY12140" fmla="*/ 1996340 h 6407151"/>
              <a:gd name="connsiteX12141" fmla="*/ 885953 w 11737976"/>
              <a:gd name="connsiteY12141" fmla="*/ 1993298 h 6407151"/>
              <a:gd name="connsiteX12142" fmla="*/ 887021 w 11737976"/>
              <a:gd name="connsiteY12142" fmla="*/ 1990983 h 6407151"/>
              <a:gd name="connsiteX12143" fmla="*/ 925082 w 11737976"/>
              <a:gd name="connsiteY12143" fmla="*/ 1963873 h 6407151"/>
              <a:gd name="connsiteX12144" fmla="*/ 924377 w 11737976"/>
              <a:gd name="connsiteY12144" fmla="*/ 1966755 h 6407151"/>
              <a:gd name="connsiteX12145" fmla="*/ 928982 w 11737976"/>
              <a:gd name="connsiteY12145" fmla="*/ 1967657 h 6407151"/>
              <a:gd name="connsiteX12146" fmla="*/ 925082 w 11737976"/>
              <a:gd name="connsiteY12146" fmla="*/ 1963873 h 6407151"/>
              <a:gd name="connsiteX12147" fmla="*/ 935303 w 11737976"/>
              <a:gd name="connsiteY12147" fmla="*/ 1948375 h 6407151"/>
              <a:gd name="connsiteX12148" fmla="*/ 933358 w 11737976"/>
              <a:gd name="connsiteY12148" fmla="*/ 1952580 h 6407151"/>
              <a:gd name="connsiteX12149" fmla="*/ 936492 w 11737976"/>
              <a:gd name="connsiteY12149" fmla="*/ 1951422 h 6407151"/>
              <a:gd name="connsiteX12150" fmla="*/ 937465 w 11737976"/>
              <a:gd name="connsiteY12150" fmla="*/ 1949319 h 6407151"/>
              <a:gd name="connsiteX12151" fmla="*/ 935303 w 11737976"/>
              <a:gd name="connsiteY12151" fmla="*/ 1948375 h 6407151"/>
              <a:gd name="connsiteX12152" fmla="*/ 866260 w 11737976"/>
              <a:gd name="connsiteY12152" fmla="*/ 1947192 h 6407151"/>
              <a:gd name="connsiteX12153" fmla="*/ 864844 w 11737976"/>
              <a:gd name="connsiteY12153" fmla="*/ 1950954 h 6407151"/>
              <a:gd name="connsiteX12154" fmla="*/ 870204 w 11737976"/>
              <a:gd name="connsiteY12154" fmla="*/ 1950600 h 6407151"/>
              <a:gd name="connsiteX12155" fmla="*/ 866260 w 11737976"/>
              <a:gd name="connsiteY12155" fmla="*/ 1947192 h 6407151"/>
              <a:gd name="connsiteX12156" fmla="*/ 875543 w 11737976"/>
              <a:gd name="connsiteY12156" fmla="*/ 1938437 h 6407151"/>
              <a:gd name="connsiteX12157" fmla="*/ 873401 w 11737976"/>
              <a:gd name="connsiteY12157" fmla="*/ 1943064 h 6407151"/>
              <a:gd name="connsiteX12158" fmla="*/ 876174 w 11737976"/>
              <a:gd name="connsiteY12158" fmla="*/ 1947056 h 6407151"/>
              <a:gd name="connsiteX12159" fmla="*/ 880013 w 11737976"/>
              <a:gd name="connsiteY12159" fmla="*/ 1948734 h 6407151"/>
              <a:gd name="connsiteX12160" fmla="*/ 881990 w 11737976"/>
              <a:gd name="connsiteY12160" fmla="*/ 1948208 h 6407151"/>
              <a:gd name="connsiteX12161" fmla="*/ 881085 w 11737976"/>
              <a:gd name="connsiteY12161" fmla="*/ 1946422 h 6407151"/>
              <a:gd name="connsiteX12162" fmla="*/ 878314 w 11737976"/>
              <a:gd name="connsiteY12162" fmla="*/ 1942429 h 6407151"/>
              <a:gd name="connsiteX12163" fmla="*/ 876392 w 11737976"/>
              <a:gd name="connsiteY12163" fmla="*/ 1941590 h 6407151"/>
              <a:gd name="connsiteX12164" fmla="*/ 875543 w 11737976"/>
              <a:gd name="connsiteY12164" fmla="*/ 1938437 h 6407151"/>
              <a:gd name="connsiteX12165" fmla="*/ 751749 w 11737976"/>
              <a:gd name="connsiteY12165" fmla="*/ 1936587 h 6407151"/>
              <a:gd name="connsiteX12166" fmla="*/ 744777 w 11737976"/>
              <a:gd name="connsiteY12166" fmla="*/ 1937248 h 6407151"/>
              <a:gd name="connsiteX12167" fmla="*/ 751807 w 11737976"/>
              <a:gd name="connsiteY12167" fmla="*/ 1943016 h 6407151"/>
              <a:gd name="connsiteX12168" fmla="*/ 751749 w 11737976"/>
              <a:gd name="connsiteY12168" fmla="*/ 1936587 h 6407151"/>
              <a:gd name="connsiteX12169" fmla="*/ 856960 w 11737976"/>
              <a:gd name="connsiteY12169" fmla="*/ 1936182 h 6407151"/>
              <a:gd name="connsiteX12170" fmla="*/ 860173 w 11737976"/>
              <a:gd name="connsiteY12170" fmla="*/ 1946082 h 6407151"/>
              <a:gd name="connsiteX12171" fmla="*/ 856960 w 11737976"/>
              <a:gd name="connsiteY12171" fmla="*/ 1936182 h 6407151"/>
              <a:gd name="connsiteX12172" fmla="*/ 903429 w 11737976"/>
              <a:gd name="connsiteY12172" fmla="*/ 1934174 h 6407151"/>
              <a:gd name="connsiteX12173" fmla="*/ 898333 w 11737976"/>
              <a:gd name="connsiteY12173" fmla="*/ 1934712 h 6407151"/>
              <a:gd name="connsiteX12174" fmla="*/ 899287 w 11737976"/>
              <a:gd name="connsiteY12174" fmla="*/ 1937893 h 6407151"/>
              <a:gd name="connsiteX12175" fmla="*/ 907354 w 11737976"/>
              <a:gd name="connsiteY12175" fmla="*/ 1941418 h 6407151"/>
              <a:gd name="connsiteX12176" fmla="*/ 915419 w 11737976"/>
              <a:gd name="connsiteY12176" fmla="*/ 1944944 h 6407151"/>
              <a:gd name="connsiteX12177" fmla="*/ 915309 w 11737976"/>
              <a:gd name="connsiteY12177" fmla="*/ 1950422 h 6407151"/>
              <a:gd name="connsiteX12178" fmla="*/ 894921 w 11737976"/>
              <a:gd name="connsiteY12178" fmla="*/ 1952569 h 6407151"/>
              <a:gd name="connsiteX12179" fmla="*/ 899798 w 11737976"/>
              <a:gd name="connsiteY12179" fmla="*/ 1962993 h 6407151"/>
              <a:gd name="connsiteX12180" fmla="*/ 902572 w 11737976"/>
              <a:gd name="connsiteY12180" fmla="*/ 1965674 h 6407151"/>
              <a:gd name="connsiteX12181" fmla="*/ 916042 w 11737976"/>
              <a:gd name="connsiteY12181" fmla="*/ 1964563 h 6407151"/>
              <a:gd name="connsiteX12182" fmla="*/ 922073 w 11737976"/>
              <a:gd name="connsiteY12182" fmla="*/ 1955452 h 6407151"/>
              <a:gd name="connsiteX12183" fmla="*/ 926676 w 11737976"/>
              <a:gd name="connsiteY12183" fmla="*/ 1941570 h 6407151"/>
              <a:gd name="connsiteX12184" fmla="*/ 917547 w 11737976"/>
              <a:gd name="connsiteY12184" fmla="*/ 1940345 h 6407151"/>
              <a:gd name="connsiteX12185" fmla="*/ 909480 w 11737976"/>
              <a:gd name="connsiteY12185" fmla="*/ 1936819 h 6407151"/>
              <a:gd name="connsiteX12186" fmla="*/ 903429 w 11737976"/>
              <a:gd name="connsiteY12186" fmla="*/ 1934174 h 6407151"/>
              <a:gd name="connsiteX12187" fmla="*/ 839596 w 11737976"/>
              <a:gd name="connsiteY12187" fmla="*/ 1928796 h 6407151"/>
              <a:gd name="connsiteX12188" fmla="*/ 840230 w 11737976"/>
              <a:gd name="connsiteY12188" fmla="*/ 1932107 h 6407151"/>
              <a:gd name="connsiteX12189" fmla="*/ 842030 w 11737976"/>
              <a:gd name="connsiteY12189" fmla="*/ 1932896 h 6407151"/>
              <a:gd name="connsiteX12190" fmla="*/ 843198 w 11737976"/>
              <a:gd name="connsiteY12190" fmla="*/ 1930371 h 6407151"/>
              <a:gd name="connsiteX12191" fmla="*/ 839596 w 11737976"/>
              <a:gd name="connsiteY12191" fmla="*/ 1928796 h 6407151"/>
              <a:gd name="connsiteX12192" fmla="*/ 696392 w 11737976"/>
              <a:gd name="connsiteY12192" fmla="*/ 1916441 h 6407151"/>
              <a:gd name="connsiteX12193" fmla="*/ 700798 w 11737976"/>
              <a:gd name="connsiteY12193" fmla="*/ 1923760 h 6407151"/>
              <a:gd name="connsiteX12194" fmla="*/ 702943 w 11737976"/>
              <a:gd name="connsiteY12194" fmla="*/ 1920442 h 6407151"/>
              <a:gd name="connsiteX12195" fmla="*/ 696392 w 11737976"/>
              <a:gd name="connsiteY12195" fmla="*/ 1916441 h 6407151"/>
              <a:gd name="connsiteX12196" fmla="*/ 828737 w 11737976"/>
              <a:gd name="connsiteY12196" fmla="*/ 1915960 h 6407151"/>
              <a:gd name="connsiteX12197" fmla="*/ 823830 w 11737976"/>
              <a:gd name="connsiteY12197" fmla="*/ 1921703 h 6407151"/>
              <a:gd name="connsiteX12198" fmla="*/ 829295 w 11737976"/>
              <a:gd name="connsiteY12198" fmla="*/ 1929352 h 6407151"/>
              <a:gd name="connsiteX12199" fmla="*/ 830873 w 11737976"/>
              <a:gd name="connsiteY12199" fmla="*/ 1925029 h 6407151"/>
              <a:gd name="connsiteX12200" fmla="*/ 828737 w 11737976"/>
              <a:gd name="connsiteY12200" fmla="*/ 1915960 h 6407151"/>
              <a:gd name="connsiteX12201" fmla="*/ 802463 w 11737976"/>
              <a:gd name="connsiteY12201" fmla="*/ 1909872 h 6407151"/>
              <a:gd name="connsiteX12202" fmla="*/ 805558 w 11737976"/>
              <a:gd name="connsiteY12202" fmla="*/ 1916281 h 6407151"/>
              <a:gd name="connsiteX12203" fmla="*/ 812545 w 11737976"/>
              <a:gd name="connsiteY12203" fmla="*/ 1914279 h 6407151"/>
              <a:gd name="connsiteX12204" fmla="*/ 808649 w 11737976"/>
              <a:gd name="connsiteY12204" fmla="*/ 1911564 h 6407151"/>
              <a:gd name="connsiteX12205" fmla="*/ 802463 w 11737976"/>
              <a:gd name="connsiteY12205" fmla="*/ 1909872 h 6407151"/>
              <a:gd name="connsiteX12206" fmla="*/ 757705 w 11737976"/>
              <a:gd name="connsiteY12206" fmla="*/ 1890861 h 6407151"/>
              <a:gd name="connsiteX12207" fmla="*/ 747172 w 11737976"/>
              <a:gd name="connsiteY12207" fmla="*/ 1890888 h 6407151"/>
              <a:gd name="connsiteX12208" fmla="*/ 749043 w 11737976"/>
              <a:gd name="connsiteY12208" fmla="*/ 1904531 h 6407151"/>
              <a:gd name="connsiteX12209" fmla="*/ 763329 w 11737976"/>
              <a:gd name="connsiteY12209" fmla="*/ 1906500 h 6407151"/>
              <a:gd name="connsiteX12210" fmla="*/ 765770 w 11737976"/>
              <a:gd name="connsiteY12210" fmla="*/ 1896167 h 6407151"/>
              <a:gd name="connsiteX12211" fmla="*/ 757705 w 11737976"/>
              <a:gd name="connsiteY12211" fmla="*/ 1890861 h 6407151"/>
              <a:gd name="connsiteX12212" fmla="*/ 647347 w 11737976"/>
              <a:gd name="connsiteY12212" fmla="*/ 1872440 h 6407151"/>
              <a:gd name="connsiteX12213" fmla="*/ 645830 w 11737976"/>
              <a:gd name="connsiteY12213" fmla="*/ 1874709 h 6407151"/>
              <a:gd name="connsiteX12214" fmla="*/ 650651 w 11737976"/>
              <a:gd name="connsiteY12214" fmla="*/ 1876816 h 6407151"/>
              <a:gd name="connsiteX12215" fmla="*/ 647347 w 11737976"/>
              <a:gd name="connsiteY12215" fmla="*/ 1872440 h 6407151"/>
              <a:gd name="connsiteX12216" fmla="*/ 633651 w 11737976"/>
              <a:gd name="connsiteY12216" fmla="*/ 1866774 h 6407151"/>
              <a:gd name="connsiteX12217" fmla="*/ 635234 w 11737976"/>
              <a:gd name="connsiteY12217" fmla="*/ 1870837 h 6407151"/>
              <a:gd name="connsiteX12218" fmla="*/ 638374 w 11737976"/>
              <a:gd name="connsiteY12218" fmla="*/ 1871536 h 6407151"/>
              <a:gd name="connsiteX12219" fmla="*/ 638231 w 11737976"/>
              <a:gd name="connsiteY12219" fmla="*/ 1868103 h 6407151"/>
              <a:gd name="connsiteX12220" fmla="*/ 633651 w 11737976"/>
              <a:gd name="connsiteY12220" fmla="*/ 1866774 h 6407151"/>
              <a:gd name="connsiteX12221" fmla="*/ 690967 w 11737976"/>
              <a:gd name="connsiteY12221" fmla="*/ 1841596 h 6407151"/>
              <a:gd name="connsiteX12222" fmla="*/ 687926 w 11737976"/>
              <a:gd name="connsiteY12222" fmla="*/ 1843026 h 6407151"/>
              <a:gd name="connsiteX12223" fmla="*/ 686866 w 11737976"/>
              <a:gd name="connsiteY12223" fmla="*/ 1845320 h 6407151"/>
              <a:gd name="connsiteX12224" fmla="*/ 695707 w 11737976"/>
              <a:gd name="connsiteY12224" fmla="*/ 1851942 h 6407151"/>
              <a:gd name="connsiteX12225" fmla="*/ 695423 w 11737976"/>
              <a:gd name="connsiteY12225" fmla="*/ 1862849 h 6407151"/>
              <a:gd name="connsiteX12226" fmla="*/ 691462 w 11737976"/>
              <a:gd name="connsiteY12226" fmla="*/ 1861119 h 6407151"/>
              <a:gd name="connsiteX12227" fmla="*/ 685519 w 11737976"/>
              <a:gd name="connsiteY12227" fmla="*/ 1858521 h 6407151"/>
              <a:gd name="connsiteX12228" fmla="*/ 680497 w 11737976"/>
              <a:gd name="connsiteY12228" fmla="*/ 1859085 h 6407151"/>
              <a:gd name="connsiteX12229" fmla="*/ 680356 w 11737976"/>
              <a:gd name="connsiteY12229" fmla="*/ 1864539 h 6407151"/>
              <a:gd name="connsiteX12230" fmla="*/ 684661 w 11737976"/>
              <a:gd name="connsiteY12230" fmla="*/ 1867455 h 6407151"/>
              <a:gd name="connsiteX12231" fmla="*/ 688279 w 11737976"/>
              <a:gd name="connsiteY12231" fmla="*/ 1868001 h 6407151"/>
              <a:gd name="connsiteX12232" fmla="*/ 692240 w 11737976"/>
              <a:gd name="connsiteY12232" fmla="*/ 1869734 h 6407151"/>
              <a:gd name="connsiteX12233" fmla="*/ 698182 w 11737976"/>
              <a:gd name="connsiteY12233" fmla="*/ 1872330 h 6407151"/>
              <a:gd name="connsiteX12234" fmla="*/ 703204 w 11737976"/>
              <a:gd name="connsiteY12234" fmla="*/ 1871766 h 6407151"/>
              <a:gd name="connsiteX12235" fmla="*/ 704416 w 11737976"/>
              <a:gd name="connsiteY12235" fmla="*/ 1868504 h 6407151"/>
              <a:gd name="connsiteX12236" fmla="*/ 703346 w 11737976"/>
              <a:gd name="connsiteY12236" fmla="*/ 1866313 h 6407151"/>
              <a:gd name="connsiteX12237" fmla="*/ 697403 w 11737976"/>
              <a:gd name="connsiteY12237" fmla="*/ 1863716 h 6407151"/>
              <a:gd name="connsiteX12238" fmla="*/ 696767 w 11737976"/>
              <a:gd name="connsiteY12238" fmla="*/ 1849648 h 6407151"/>
              <a:gd name="connsiteX12239" fmla="*/ 697830 w 11737976"/>
              <a:gd name="connsiteY12239" fmla="*/ 1847354 h 6407151"/>
              <a:gd name="connsiteX12240" fmla="*/ 690967 w 11737976"/>
              <a:gd name="connsiteY12240" fmla="*/ 1841596 h 6407151"/>
              <a:gd name="connsiteX12241" fmla="*/ 582558 w 11737976"/>
              <a:gd name="connsiteY12241" fmla="*/ 1838717 h 6407151"/>
              <a:gd name="connsiteX12242" fmla="*/ 582467 w 11737976"/>
              <a:gd name="connsiteY12242" fmla="*/ 1841837 h 6407151"/>
              <a:gd name="connsiteX12243" fmla="*/ 585187 w 11737976"/>
              <a:gd name="connsiteY12243" fmla="*/ 1842394 h 6407151"/>
              <a:gd name="connsiteX12244" fmla="*/ 582558 w 11737976"/>
              <a:gd name="connsiteY12244" fmla="*/ 1838717 h 6407151"/>
              <a:gd name="connsiteX12245" fmla="*/ 658540 w 11737976"/>
              <a:gd name="connsiteY12245" fmla="*/ 1838548 h 6407151"/>
              <a:gd name="connsiteX12246" fmla="*/ 655410 w 11737976"/>
              <a:gd name="connsiteY12246" fmla="*/ 1840012 h 6407151"/>
              <a:gd name="connsiteX12247" fmla="*/ 653230 w 11737976"/>
              <a:gd name="connsiteY12247" fmla="*/ 1844723 h 6407151"/>
              <a:gd name="connsiteX12248" fmla="*/ 658263 w 11737976"/>
              <a:gd name="connsiteY12248" fmla="*/ 1849754 h 6407151"/>
              <a:gd name="connsiteX12249" fmla="*/ 660661 w 11737976"/>
              <a:gd name="connsiteY12249" fmla="*/ 1851864 h 6407151"/>
              <a:gd name="connsiteX12250" fmla="*/ 662344 w 11737976"/>
              <a:gd name="connsiteY12250" fmla="*/ 1851537 h 6407151"/>
              <a:gd name="connsiteX12251" fmla="*/ 663587 w 11737976"/>
              <a:gd name="connsiteY12251" fmla="*/ 1848187 h 6407151"/>
              <a:gd name="connsiteX12252" fmla="*/ 662483 w 11737976"/>
              <a:gd name="connsiteY12252" fmla="*/ 1845934 h 6407151"/>
              <a:gd name="connsiteX12253" fmla="*/ 658540 w 11737976"/>
              <a:gd name="connsiteY12253" fmla="*/ 1838548 h 6407151"/>
              <a:gd name="connsiteX12254" fmla="*/ 666053 w 11737976"/>
              <a:gd name="connsiteY12254" fmla="*/ 1827473 h 6407151"/>
              <a:gd name="connsiteX12255" fmla="*/ 661054 w 11737976"/>
              <a:gd name="connsiteY12255" fmla="*/ 1828119 h 6407151"/>
              <a:gd name="connsiteX12256" fmla="*/ 659965 w 11737976"/>
              <a:gd name="connsiteY12256" fmla="*/ 1830475 h 6407151"/>
              <a:gd name="connsiteX12257" fmla="*/ 660829 w 11737976"/>
              <a:gd name="connsiteY12257" fmla="*/ 1833686 h 6407151"/>
              <a:gd name="connsiteX12258" fmla="*/ 663874 w 11737976"/>
              <a:gd name="connsiteY12258" fmla="*/ 1832183 h 6407151"/>
              <a:gd name="connsiteX12259" fmla="*/ 662785 w 11737976"/>
              <a:gd name="connsiteY12259" fmla="*/ 1834539 h 6407151"/>
              <a:gd name="connsiteX12260" fmla="*/ 666667 w 11737976"/>
              <a:gd name="connsiteY12260" fmla="*/ 1836944 h 6407151"/>
              <a:gd name="connsiteX12261" fmla="*/ 673649 w 11737976"/>
              <a:gd name="connsiteY12261" fmla="*/ 1836455 h 6407151"/>
              <a:gd name="connsiteX12262" fmla="*/ 672952 w 11737976"/>
              <a:gd name="connsiteY12262" fmla="*/ 1829072 h 6407151"/>
              <a:gd name="connsiteX12263" fmla="*/ 666053 w 11737976"/>
              <a:gd name="connsiteY12263" fmla="*/ 1827473 h 6407151"/>
              <a:gd name="connsiteX12264" fmla="*/ 625922 w 11737976"/>
              <a:gd name="connsiteY12264" fmla="*/ 1827328 h 6407151"/>
              <a:gd name="connsiteX12265" fmla="*/ 626930 w 11737976"/>
              <a:gd name="connsiteY12265" fmla="*/ 1830297 h 6407151"/>
              <a:gd name="connsiteX12266" fmla="*/ 628910 w 11737976"/>
              <a:gd name="connsiteY12266" fmla="*/ 1831162 h 6407151"/>
              <a:gd name="connsiteX12267" fmla="*/ 629918 w 11737976"/>
              <a:gd name="connsiteY12267" fmla="*/ 1834132 h 6407151"/>
              <a:gd name="connsiteX12268" fmla="*/ 632872 w 11737976"/>
              <a:gd name="connsiteY12268" fmla="*/ 1832895 h 6407151"/>
              <a:gd name="connsiteX12269" fmla="*/ 630892 w 11737976"/>
              <a:gd name="connsiteY12269" fmla="*/ 1832029 h 6407151"/>
              <a:gd name="connsiteX12270" fmla="*/ 629883 w 11737976"/>
              <a:gd name="connsiteY12270" fmla="*/ 1829060 h 6407151"/>
              <a:gd name="connsiteX12271" fmla="*/ 627903 w 11737976"/>
              <a:gd name="connsiteY12271" fmla="*/ 1828193 h 6407151"/>
              <a:gd name="connsiteX12272" fmla="*/ 625922 w 11737976"/>
              <a:gd name="connsiteY12272" fmla="*/ 1827328 h 6407151"/>
              <a:gd name="connsiteX12273" fmla="*/ 643324 w 11737976"/>
              <a:gd name="connsiteY12273" fmla="*/ 1820776 h 6407151"/>
              <a:gd name="connsiteX12274" fmla="*/ 643590 w 11737976"/>
              <a:gd name="connsiteY12274" fmla="*/ 1826285 h 6407151"/>
              <a:gd name="connsiteX12275" fmla="*/ 649777 w 11737976"/>
              <a:gd name="connsiteY12275" fmla="*/ 1826293 h 6407151"/>
              <a:gd name="connsiteX12276" fmla="*/ 643324 w 11737976"/>
              <a:gd name="connsiteY12276" fmla="*/ 1820776 h 6407151"/>
              <a:gd name="connsiteX12277" fmla="*/ 607602 w 11737976"/>
              <a:gd name="connsiteY12277" fmla="*/ 1805166 h 6407151"/>
              <a:gd name="connsiteX12278" fmla="*/ 609968 w 11737976"/>
              <a:gd name="connsiteY12278" fmla="*/ 1808474 h 6407151"/>
              <a:gd name="connsiteX12279" fmla="*/ 612201 w 11737976"/>
              <a:gd name="connsiteY12279" fmla="*/ 1805752 h 6407151"/>
              <a:gd name="connsiteX12280" fmla="*/ 607602 w 11737976"/>
              <a:gd name="connsiteY12280" fmla="*/ 1805166 h 6407151"/>
              <a:gd name="connsiteX12281" fmla="*/ 625136 w 11737976"/>
              <a:gd name="connsiteY12281" fmla="*/ 1787547 h 6407151"/>
              <a:gd name="connsiteX12282" fmla="*/ 626309 w 11737976"/>
              <a:gd name="connsiteY12282" fmla="*/ 1787596 h 6407151"/>
              <a:gd name="connsiteX12283" fmla="*/ 627125 w 11737976"/>
              <a:gd name="connsiteY12283" fmla="*/ 1788415 h 6407151"/>
              <a:gd name="connsiteX12284" fmla="*/ 625136 w 11737976"/>
              <a:gd name="connsiteY12284" fmla="*/ 1787547 h 6407151"/>
              <a:gd name="connsiteX12285" fmla="*/ 657227 w 11737976"/>
              <a:gd name="connsiteY12285" fmla="*/ 1785390 h 6407151"/>
              <a:gd name="connsiteX12286" fmla="*/ 656506 w 11737976"/>
              <a:gd name="connsiteY12286" fmla="*/ 1790806 h 6407151"/>
              <a:gd name="connsiteX12287" fmla="*/ 661092 w 11737976"/>
              <a:gd name="connsiteY12287" fmla="*/ 1792472 h 6407151"/>
              <a:gd name="connsiteX12288" fmla="*/ 657227 w 11737976"/>
              <a:gd name="connsiteY12288" fmla="*/ 1785390 h 6407151"/>
              <a:gd name="connsiteX12289" fmla="*/ 507132 w 11737976"/>
              <a:gd name="connsiteY12289" fmla="*/ 1752831 h 6407151"/>
              <a:gd name="connsiteX12290" fmla="*/ 507038 w 11737976"/>
              <a:gd name="connsiteY12290" fmla="*/ 1758185 h 6407151"/>
              <a:gd name="connsiteX12291" fmla="*/ 511576 w 11737976"/>
              <a:gd name="connsiteY12291" fmla="*/ 1755449 h 6407151"/>
              <a:gd name="connsiteX12292" fmla="*/ 507132 w 11737976"/>
              <a:gd name="connsiteY12292" fmla="*/ 1752831 h 6407151"/>
              <a:gd name="connsiteX12293" fmla="*/ 495345 w 11737976"/>
              <a:gd name="connsiteY12293" fmla="*/ 1741950 h 6407151"/>
              <a:gd name="connsiteX12294" fmla="*/ 493484 w 11737976"/>
              <a:gd name="connsiteY12294" fmla="*/ 1749985 h 6407151"/>
              <a:gd name="connsiteX12295" fmla="*/ 500428 w 11737976"/>
              <a:gd name="connsiteY12295" fmla="*/ 1747002 h 6407151"/>
              <a:gd name="connsiteX12296" fmla="*/ 495345 w 11737976"/>
              <a:gd name="connsiteY12296" fmla="*/ 1741950 h 6407151"/>
              <a:gd name="connsiteX12297" fmla="*/ 503176 w 11737976"/>
              <a:gd name="connsiteY12297" fmla="*/ 1725822 h 6407151"/>
              <a:gd name="connsiteX12298" fmla="*/ 506861 w 11737976"/>
              <a:gd name="connsiteY12298" fmla="*/ 1732826 h 6407151"/>
              <a:gd name="connsiteX12299" fmla="*/ 506906 w 11737976"/>
              <a:gd name="connsiteY12299" fmla="*/ 1727115 h 6407151"/>
              <a:gd name="connsiteX12300" fmla="*/ 503176 w 11737976"/>
              <a:gd name="connsiteY12300" fmla="*/ 1725822 h 6407151"/>
              <a:gd name="connsiteX12301" fmla="*/ 441804 w 11737976"/>
              <a:gd name="connsiteY12301" fmla="*/ 1712148 h 6407151"/>
              <a:gd name="connsiteX12302" fmla="*/ 438893 w 11737976"/>
              <a:gd name="connsiteY12302" fmla="*/ 1714583 h 6407151"/>
              <a:gd name="connsiteX12303" fmla="*/ 443798 w 11737976"/>
              <a:gd name="connsiteY12303" fmla="*/ 1719423 h 6407151"/>
              <a:gd name="connsiteX12304" fmla="*/ 446909 w 11737976"/>
              <a:gd name="connsiteY12304" fmla="*/ 1712693 h 6407151"/>
              <a:gd name="connsiteX12305" fmla="*/ 441804 w 11737976"/>
              <a:gd name="connsiteY12305" fmla="*/ 1712148 h 6407151"/>
              <a:gd name="connsiteX12306" fmla="*/ 392067 w 11737976"/>
              <a:gd name="connsiteY12306" fmla="*/ 1649692 h 6407151"/>
              <a:gd name="connsiteX12307" fmla="*/ 398219 w 11737976"/>
              <a:gd name="connsiteY12307" fmla="*/ 1656982 h 6407151"/>
              <a:gd name="connsiteX12308" fmla="*/ 406823 w 11737976"/>
              <a:gd name="connsiteY12308" fmla="*/ 1658973 h 6407151"/>
              <a:gd name="connsiteX12309" fmla="*/ 402973 w 11737976"/>
              <a:gd name="connsiteY12309" fmla="*/ 1650565 h 6407151"/>
              <a:gd name="connsiteX12310" fmla="*/ 392067 w 11737976"/>
              <a:gd name="connsiteY12310" fmla="*/ 1649692 h 6407151"/>
              <a:gd name="connsiteX12311" fmla="*/ 335474 w 11737976"/>
              <a:gd name="connsiteY12311" fmla="*/ 1638713 h 6407151"/>
              <a:gd name="connsiteX12312" fmla="*/ 332442 w 11737976"/>
              <a:gd name="connsiteY12312" fmla="*/ 1640084 h 6407151"/>
              <a:gd name="connsiteX12313" fmla="*/ 333399 w 11737976"/>
              <a:gd name="connsiteY12313" fmla="*/ 1643200 h 6407151"/>
              <a:gd name="connsiteX12314" fmla="*/ 343371 w 11737976"/>
              <a:gd name="connsiteY12314" fmla="*/ 1647558 h 6407151"/>
              <a:gd name="connsiteX12315" fmla="*/ 354301 w 11737976"/>
              <a:gd name="connsiteY12315" fmla="*/ 1655030 h 6407151"/>
              <a:gd name="connsiteX12316" fmla="*/ 358369 w 11737976"/>
              <a:gd name="connsiteY12316" fmla="*/ 1651415 h 6407151"/>
              <a:gd name="connsiteX12317" fmla="*/ 356375 w 11737976"/>
              <a:gd name="connsiteY12317" fmla="*/ 1650544 h 6407151"/>
              <a:gd name="connsiteX12318" fmla="*/ 345446 w 11737976"/>
              <a:gd name="connsiteY12318" fmla="*/ 1643072 h 6407151"/>
              <a:gd name="connsiteX12319" fmla="*/ 335474 w 11737976"/>
              <a:gd name="connsiteY12319" fmla="*/ 1638713 h 6407151"/>
              <a:gd name="connsiteX12320" fmla="*/ 316873 w 11737976"/>
              <a:gd name="connsiteY12320" fmla="*/ 1638620 h 6407151"/>
              <a:gd name="connsiteX12321" fmla="*/ 311146 w 11737976"/>
              <a:gd name="connsiteY12321" fmla="*/ 1639062 h 6407151"/>
              <a:gd name="connsiteX12322" fmla="*/ 316208 w 11737976"/>
              <a:gd name="connsiteY12322" fmla="*/ 1649507 h 6407151"/>
              <a:gd name="connsiteX12323" fmla="*/ 318483 w 11737976"/>
              <a:gd name="connsiteY12323" fmla="*/ 1646514 h 6407151"/>
              <a:gd name="connsiteX12324" fmla="*/ 316873 w 11737976"/>
              <a:gd name="connsiteY12324" fmla="*/ 1638620 h 6407151"/>
              <a:gd name="connsiteX12325" fmla="*/ 356276 w 11737976"/>
              <a:gd name="connsiteY12325" fmla="*/ 1625102 h 6407151"/>
              <a:gd name="connsiteX12326" fmla="*/ 350021 w 11737976"/>
              <a:gd name="connsiteY12326" fmla="*/ 1628285 h 6407151"/>
              <a:gd name="connsiteX12327" fmla="*/ 359384 w 11737976"/>
              <a:gd name="connsiteY12327" fmla="*/ 1632376 h 6407151"/>
              <a:gd name="connsiteX12328" fmla="*/ 356276 w 11737976"/>
              <a:gd name="connsiteY12328" fmla="*/ 1625102 h 6407151"/>
              <a:gd name="connsiteX12329" fmla="*/ 284077 w 11737976"/>
              <a:gd name="connsiteY12329" fmla="*/ 1624849 h 6407151"/>
              <a:gd name="connsiteX12330" fmla="*/ 288096 w 11737976"/>
              <a:gd name="connsiteY12330" fmla="*/ 1630082 h 6407151"/>
              <a:gd name="connsiteX12331" fmla="*/ 295251 w 11737976"/>
              <a:gd name="connsiteY12331" fmla="*/ 1632512 h 6407151"/>
              <a:gd name="connsiteX12332" fmla="*/ 293564 w 11737976"/>
              <a:gd name="connsiteY12332" fmla="*/ 1626214 h 6407151"/>
              <a:gd name="connsiteX12333" fmla="*/ 284077 w 11737976"/>
              <a:gd name="connsiteY12333" fmla="*/ 1624849 h 6407151"/>
              <a:gd name="connsiteX12334" fmla="*/ 315578 w 11737976"/>
              <a:gd name="connsiteY12334" fmla="*/ 1613837 h 6407151"/>
              <a:gd name="connsiteX12335" fmla="*/ 315504 w 11737976"/>
              <a:gd name="connsiteY12335" fmla="*/ 1621237 h 6407151"/>
              <a:gd name="connsiteX12336" fmla="*/ 317399 w 11737976"/>
              <a:gd name="connsiteY12336" fmla="*/ 1620197 h 6407151"/>
              <a:gd name="connsiteX12337" fmla="*/ 315578 w 11737976"/>
              <a:gd name="connsiteY12337" fmla="*/ 1613837 h 6407151"/>
              <a:gd name="connsiteX12338" fmla="*/ 292659 w 11737976"/>
              <a:gd name="connsiteY12338" fmla="*/ 1611912 h 6407151"/>
              <a:gd name="connsiteX12339" fmla="*/ 290712 w 11737976"/>
              <a:gd name="connsiteY12339" fmla="*/ 1616119 h 6407151"/>
              <a:gd name="connsiteX12340" fmla="*/ 296475 w 11737976"/>
              <a:gd name="connsiteY12340" fmla="*/ 1618636 h 6407151"/>
              <a:gd name="connsiteX12341" fmla="*/ 298419 w 11737976"/>
              <a:gd name="connsiteY12341" fmla="*/ 1614430 h 6407151"/>
              <a:gd name="connsiteX12342" fmla="*/ 292659 w 11737976"/>
              <a:gd name="connsiteY12342" fmla="*/ 1611912 h 6407151"/>
              <a:gd name="connsiteX12343" fmla="*/ 238733 w 11737976"/>
              <a:gd name="connsiteY12343" fmla="*/ 1598965 h 6407151"/>
              <a:gd name="connsiteX12344" fmla="*/ 243713 w 11737976"/>
              <a:gd name="connsiteY12344" fmla="*/ 1603921 h 6407151"/>
              <a:gd name="connsiteX12345" fmla="*/ 244696 w 11737976"/>
              <a:gd name="connsiteY12345" fmla="*/ 1599832 h 6407151"/>
              <a:gd name="connsiteX12346" fmla="*/ 238733 w 11737976"/>
              <a:gd name="connsiteY12346" fmla="*/ 1598965 h 6407151"/>
              <a:gd name="connsiteX12347" fmla="*/ 2293774 w 11737976"/>
              <a:gd name="connsiteY12347" fmla="*/ 1587624 h 6407151"/>
              <a:gd name="connsiteX12348" fmla="*/ 2294569 w 11737976"/>
              <a:gd name="connsiteY12348" fmla="*/ 1588171 h 6407151"/>
              <a:gd name="connsiteX12349" fmla="*/ 2294491 w 11737976"/>
              <a:gd name="connsiteY12349" fmla="*/ 1588229 h 6407151"/>
              <a:gd name="connsiteX12350" fmla="*/ 249183 w 11737976"/>
              <a:gd name="connsiteY12350" fmla="*/ 1576397 h 6407151"/>
              <a:gd name="connsiteX12351" fmla="*/ 245033 w 11737976"/>
              <a:gd name="connsiteY12351" fmla="*/ 1585370 h 6407151"/>
              <a:gd name="connsiteX12352" fmla="*/ 266050 w 11737976"/>
              <a:gd name="connsiteY12352" fmla="*/ 1601381 h 6407151"/>
              <a:gd name="connsiteX12353" fmla="*/ 273343 w 11737976"/>
              <a:gd name="connsiteY12353" fmla="*/ 1603134 h 6407151"/>
              <a:gd name="connsiteX12354" fmla="*/ 249183 w 11737976"/>
              <a:gd name="connsiteY12354" fmla="*/ 1576397 h 6407151"/>
              <a:gd name="connsiteX12355" fmla="*/ 228965 w 11737976"/>
              <a:gd name="connsiteY12355" fmla="*/ 1569920 h 6407151"/>
              <a:gd name="connsiteX12356" fmla="*/ 227928 w 11737976"/>
              <a:gd name="connsiteY12356" fmla="*/ 1572164 h 6407151"/>
              <a:gd name="connsiteX12357" fmla="*/ 226891 w 11737976"/>
              <a:gd name="connsiteY12357" fmla="*/ 1574406 h 6407151"/>
              <a:gd name="connsiteX12358" fmla="*/ 229694 w 11737976"/>
              <a:gd name="connsiteY12358" fmla="*/ 1578328 h 6407151"/>
              <a:gd name="connsiteX12359" fmla="*/ 232651 w 11737976"/>
              <a:gd name="connsiteY12359" fmla="*/ 1576925 h 6407151"/>
              <a:gd name="connsiteX12360" fmla="*/ 231767 w 11737976"/>
              <a:gd name="connsiteY12360" fmla="*/ 1573842 h 6407151"/>
              <a:gd name="connsiteX12361" fmla="*/ 228965 w 11737976"/>
              <a:gd name="connsiteY12361" fmla="*/ 1569920 h 6407151"/>
              <a:gd name="connsiteX12362" fmla="*/ 2339568 w 11737976"/>
              <a:gd name="connsiteY12362" fmla="*/ 1565349 h 6407151"/>
              <a:gd name="connsiteX12363" fmla="*/ 2339914 w 11737976"/>
              <a:gd name="connsiteY12363" fmla="*/ 1566298 h 6407151"/>
              <a:gd name="connsiteX12364" fmla="*/ 2339635 w 11737976"/>
              <a:gd name="connsiteY12364" fmla="*/ 1566495 h 6407151"/>
              <a:gd name="connsiteX12365" fmla="*/ 2289443 w 11737976"/>
              <a:gd name="connsiteY12365" fmla="*/ 1565145 h 6407151"/>
              <a:gd name="connsiteX12366" fmla="*/ 2286854 w 11737976"/>
              <a:gd name="connsiteY12366" fmla="*/ 1570917 h 6407151"/>
              <a:gd name="connsiteX12367" fmla="*/ 2291736 w 11737976"/>
              <a:gd name="connsiteY12367" fmla="*/ 1569641 h 6407151"/>
              <a:gd name="connsiteX12368" fmla="*/ 2289443 w 11737976"/>
              <a:gd name="connsiteY12368" fmla="*/ 1565145 h 6407151"/>
              <a:gd name="connsiteX12369" fmla="*/ 334094 w 11737976"/>
              <a:gd name="connsiteY12369" fmla="*/ 1563277 h 6407151"/>
              <a:gd name="connsiteX12370" fmla="*/ 337196 w 11737976"/>
              <a:gd name="connsiteY12370" fmla="*/ 1568678 h 6407151"/>
              <a:gd name="connsiteX12371" fmla="*/ 339042 w 11737976"/>
              <a:gd name="connsiteY12371" fmla="*/ 1567715 h 6407151"/>
              <a:gd name="connsiteX12372" fmla="*/ 334094 w 11737976"/>
              <a:gd name="connsiteY12372" fmla="*/ 1563277 h 6407151"/>
              <a:gd name="connsiteX12373" fmla="*/ 2288420 w 11737976"/>
              <a:gd name="connsiteY12373" fmla="*/ 1545904 h 6407151"/>
              <a:gd name="connsiteX12374" fmla="*/ 2292189 w 11737976"/>
              <a:gd name="connsiteY12374" fmla="*/ 1547463 h 6407151"/>
              <a:gd name="connsiteX12375" fmla="*/ 2291870 w 11737976"/>
              <a:gd name="connsiteY12375" fmla="*/ 1548150 h 6407151"/>
              <a:gd name="connsiteX12376" fmla="*/ 2294055 w 11737976"/>
              <a:gd name="connsiteY12376" fmla="*/ 1554035 h 6407151"/>
              <a:gd name="connsiteX12377" fmla="*/ 2300306 w 11737976"/>
              <a:gd name="connsiteY12377" fmla="*/ 1554871 h 6407151"/>
              <a:gd name="connsiteX12378" fmla="*/ 2301609 w 11737976"/>
              <a:gd name="connsiteY12378" fmla="*/ 1553923 h 6407151"/>
              <a:gd name="connsiteX12379" fmla="*/ 2301474 w 11737976"/>
              <a:gd name="connsiteY12379" fmla="*/ 1552346 h 6407151"/>
              <a:gd name="connsiteX12380" fmla="*/ 2299344 w 11737976"/>
              <a:gd name="connsiteY12380" fmla="*/ 1550425 h 6407151"/>
              <a:gd name="connsiteX12381" fmla="*/ 2310999 w 11737976"/>
              <a:gd name="connsiteY12381" fmla="*/ 1555248 h 6407151"/>
              <a:gd name="connsiteX12382" fmla="*/ 2325263 w 11737976"/>
              <a:gd name="connsiteY12382" fmla="*/ 1575164 h 6407151"/>
              <a:gd name="connsiteX12383" fmla="*/ 2338326 w 11737976"/>
              <a:gd name="connsiteY12383" fmla="*/ 1561961 h 6407151"/>
              <a:gd name="connsiteX12384" fmla="*/ 2339077 w 11737976"/>
              <a:gd name="connsiteY12384" fmla="*/ 1564012 h 6407151"/>
              <a:gd name="connsiteX12385" fmla="*/ 2335213 w 11737976"/>
              <a:gd name="connsiteY12385" fmla="*/ 1567692 h 6407151"/>
              <a:gd name="connsiteX12386" fmla="*/ 2330156 w 11737976"/>
              <a:gd name="connsiteY12386" fmla="*/ 1573477 h 6407151"/>
              <a:gd name="connsiteX12387" fmla="*/ 2329678 w 11737976"/>
              <a:gd name="connsiteY12387" fmla="*/ 1589953 h 6407151"/>
              <a:gd name="connsiteX12388" fmla="*/ 2355426 w 11737976"/>
              <a:gd name="connsiteY12388" fmla="*/ 1601205 h 6407151"/>
              <a:gd name="connsiteX12389" fmla="*/ 2356495 w 11737976"/>
              <a:gd name="connsiteY12389" fmla="*/ 1598893 h 6407151"/>
              <a:gd name="connsiteX12390" fmla="*/ 2359387 w 11737976"/>
              <a:gd name="connsiteY12390" fmla="*/ 1602938 h 6407151"/>
              <a:gd name="connsiteX12391" fmla="*/ 2363507 w 11737976"/>
              <a:gd name="connsiteY12391" fmla="*/ 1599176 h 6407151"/>
              <a:gd name="connsiteX12392" fmla="*/ 2362597 w 11737976"/>
              <a:gd name="connsiteY12392" fmla="*/ 1595997 h 6407151"/>
              <a:gd name="connsiteX12393" fmla="*/ 2360616 w 11737976"/>
              <a:gd name="connsiteY12393" fmla="*/ 1595131 h 6407151"/>
              <a:gd name="connsiteX12394" fmla="*/ 2358794 w 11737976"/>
              <a:gd name="connsiteY12394" fmla="*/ 1588773 h 6407151"/>
              <a:gd name="connsiteX12395" fmla="*/ 2364144 w 11737976"/>
              <a:gd name="connsiteY12395" fmla="*/ 1577206 h 6407151"/>
              <a:gd name="connsiteX12396" fmla="*/ 2359945 w 11737976"/>
              <a:gd name="connsiteY12396" fmla="*/ 1575495 h 6407151"/>
              <a:gd name="connsiteX12397" fmla="*/ 2361827 w 11737976"/>
              <a:gd name="connsiteY12397" fmla="*/ 1574183 h 6407151"/>
              <a:gd name="connsiteX12398" fmla="*/ 2367489 w 11737976"/>
              <a:gd name="connsiteY12398" fmla="*/ 1577808 h 6407151"/>
              <a:gd name="connsiteX12399" fmla="*/ 2367640 w 11737976"/>
              <a:gd name="connsiteY12399" fmla="*/ 1581482 h 6407151"/>
              <a:gd name="connsiteX12400" fmla="*/ 2384279 w 11737976"/>
              <a:gd name="connsiteY12400" fmla="*/ 1592134 h 6407151"/>
              <a:gd name="connsiteX12401" fmla="*/ 2386317 w 11737976"/>
              <a:gd name="connsiteY12401" fmla="*/ 1597121 h 6407151"/>
              <a:gd name="connsiteX12402" fmla="*/ 2386420 w 11737976"/>
              <a:gd name="connsiteY12402" fmla="*/ 1597165 h 6407151"/>
              <a:gd name="connsiteX12403" fmla="*/ 2382368 w 11737976"/>
              <a:gd name="connsiteY12403" fmla="*/ 1596293 h 6407151"/>
              <a:gd name="connsiteX12404" fmla="*/ 2385101 w 11737976"/>
              <a:gd name="connsiteY12404" fmla="*/ 1601249 h 6407151"/>
              <a:gd name="connsiteX12405" fmla="*/ 2386353 w 11737976"/>
              <a:gd name="connsiteY12405" fmla="*/ 1597697 h 6407151"/>
              <a:gd name="connsiteX12406" fmla="*/ 2386526 w 11737976"/>
              <a:gd name="connsiteY12406" fmla="*/ 1597209 h 6407151"/>
              <a:gd name="connsiteX12407" fmla="*/ 2388895 w 11737976"/>
              <a:gd name="connsiteY12407" fmla="*/ 1598217 h 6407151"/>
              <a:gd name="connsiteX12408" fmla="*/ 2387898 w 11737976"/>
              <a:gd name="connsiteY12408" fmla="*/ 1602629 h 6407151"/>
              <a:gd name="connsiteX12409" fmla="*/ 2393574 w 11737976"/>
              <a:gd name="connsiteY12409" fmla="*/ 1606500 h 6407151"/>
              <a:gd name="connsiteX12410" fmla="*/ 2395796 w 11737976"/>
              <a:gd name="connsiteY12410" fmla="*/ 1607471 h 6407151"/>
              <a:gd name="connsiteX12411" fmla="*/ 2395468 w 11737976"/>
              <a:gd name="connsiteY12411" fmla="*/ 1609307 h 6407151"/>
              <a:gd name="connsiteX12412" fmla="*/ 2395139 w 11737976"/>
              <a:gd name="connsiteY12412" fmla="*/ 1609723 h 6407151"/>
              <a:gd name="connsiteX12413" fmla="*/ 2393394 w 11737976"/>
              <a:gd name="connsiteY12413" fmla="*/ 1608941 h 6407151"/>
              <a:gd name="connsiteX12414" fmla="*/ 2392206 w 11737976"/>
              <a:gd name="connsiteY12414" fmla="*/ 1611587 h 6407151"/>
              <a:gd name="connsiteX12415" fmla="*/ 2392387 w 11737976"/>
              <a:gd name="connsiteY12415" fmla="*/ 1612062 h 6407151"/>
              <a:gd name="connsiteX12416" fmla="*/ 2385917 w 11737976"/>
              <a:gd name="connsiteY12416" fmla="*/ 1611865 h 6407151"/>
              <a:gd name="connsiteX12417" fmla="*/ 2387602 w 11737976"/>
              <a:gd name="connsiteY12417" fmla="*/ 1609916 h 6407151"/>
              <a:gd name="connsiteX12418" fmla="*/ 2387452 w 11737976"/>
              <a:gd name="connsiteY12418" fmla="*/ 1606273 h 6407151"/>
              <a:gd name="connsiteX12419" fmla="*/ 2376756 w 11737976"/>
              <a:gd name="connsiteY12419" fmla="*/ 1598291 h 6407151"/>
              <a:gd name="connsiteX12420" fmla="*/ 2356957 w 11737976"/>
              <a:gd name="connsiteY12420" fmla="*/ 1605291 h 6407151"/>
              <a:gd name="connsiteX12421" fmla="*/ 2352996 w 11737976"/>
              <a:gd name="connsiteY12421" fmla="*/ 1603512 h 6407151"/>
              <a:gd name="connsiteX12422" fmla="*/ 2343887 w 11737976"/>
              <a:gd name="connsiteY12422" fmla="*/ 1602599 h 6407151"/>
              <a:gd name="connsiteX12423" fmla="*/ 2343247 w 11737976"/>
              <a:gd name="connsiteY12423" fmla="*/ 1604028 h 6407151"/>
              <a:gd name="connsiteX12424" fmla="*/ 2340436 w 11737976"/>
              <a:gd name="connsiteY12424" fmla="*/ 1603463 h 6407151"/>
              <a:gd name="connsiteX12425" fmla="*/ 2337642 w 11737976"/>
              <a:gd name="connsiteY12425" fmla="*/ 1602012 h 6407151"/>
              <a:gd name="connsiteX12426" fmla="*/ 2338528 w 11737976"/>
              <a:gd name="connsiteY12426" fmla="*/ 1596348 h 6407151"/>
              <a:gd name="connsiteX12427" fmla="*/ 2299933 w 11737976"/>
              <a:gd name="connsiteY12427" fmla="*/ 1584084 h 6407151"/>
              <a:gd name="connsiteX12428" fmla="*/ 2298103 w 11737976"/>
              <a:gd name="connsiteY12428" fmla="*/ 1585479 h 6407151"/>
              <a:gd name="connsiteX12429" fmla="*/ 2296855 w 11737976"/>
              <a:gd name="connsiteY12429" fmla="*/ 1584430 h 6407151"/>
              <a:gd name="connsiteX12430" fmla="*/ 2292544 w 11737976"/>
              <a:gd name="connsiteY12430" fmla="*/ 1580808 h 6407151"/>
              <a:gd name="connsiteX12431" fmla="*/ 2291999 w 11737976"/>
              <a:gd name="connsiteY12431" fmla="*/ 1586133 h 6407151"/>
              <a:gd name="connsiteX12432" fmla="*/ 2286750 w 11737976"/>
              <a:gd name="connsiteY12432" fmla="*/ 1581718 h 6407151"/>
              <a:gd name="connsiteX12433" fmla="*/ 2285775 w 11737976"/>
              <a:gd name="connsiteY12433" fmla="*/ 1576077 h 6407151"/>
              <a:gd name="connsiteX12434" fmla="*/ 2283405 w 11737976"/>
              <a:gd name="connsiteY12434" fmla="*/ 1575389 h 6407151"/>
              <a:gd name="connsiteX12435" fmla="*/ 2278934 w 11737976"/>
              <a:gd name="connsiteY12435" fmla="*/ 1575768 h 6407151"/>
              <a:gd name="connsiteX12436" fmla="*/ 2280658 w 11737976"/>
              <a:gd name="connsiteY12436" fmla="*/ 1567844 h 6407151"/>
              <a:gd name="connsiteX12437" fmla="*/ 2280981 w 11737976"/>
              <a:gd name="connsiteY12437" fmla="*/ 1564019 h 6407151"/>
              <a:gd name="connsiteX12438" fmla="*/ 2285157 w 11737976"/>
              <a:gd name="connsiteY12438" fmla="*/ 1560744 h 6407151"/>
              <a:gd name="connsiteX12439" fmla="*/ 2284120 w 11737976"/>
              <a:gd name="connsiteY12439" fmla="*/ 1553142 h 6407151"/>
              <a:gd name="connsiteX12440" fmla="*/ 2290402 w 11737976"/>
              <a:gd name="connsiteY12440" fmla="*/ 1546794 h 6407151"/>
              <a:gd name="connsiteX12441" fmla="*/ 2288420 w 11737976"/>
              <a:gd name="connsiteY12441" fmla="*/ 1545904 h 6407151"/>
              <a:gd name="connsiteX12442" fmla="*/ 2246442 w 11737976"/>
              <a:gd name="connsiteY12442" fmla="*/ 1535647 h 6407151"/>
              <a:gd name="connsiteX12443" fmla="*/ 2247231 w 11737976"/>
              <a:gd name="connsiteY12443" fmla="*/ 1536941 h 6407151"/>
              <a:gd name="connsiteX12444" fmla="*/ 2245406 w 11737976"/>
              <a:gd name="connsiteY12444" fmla="*/ 1537505 h 6407151"/>
              <a:gd name="connsiteX12445" fmla="*/ 173466 w 11737976"/>
              <a:gd name="connsiteY12445" fmla="*/ 1534543 h 6407151"/>
              <a:gd name="connsiteX12446" fmla="*/ 181474 w 11737976"/>
              <a:gd name="connsiteY12446" fmla="*/ 1543436 h 6407151"/>
              <a:gd name="connsiteX12447" fmla="*/ 181532 w 11737976"/>
              <a:gd name="connsiteY12447" fmla="*/ 1538068 h 6407151"/>
              <a:gd name="connsiteX12448" fmla="*/ 173466 w 11737976"/>
              <a:gd name="connsiteY12448" fmla="*/ 1534543 h 6407151"/>
              <a:gd name="connsiteX12449" fmla="*/ 2231140 w 11737976"/>
              <a:gd name="connsiteY12449" fmla="*/ 1529699 h 6407151"/>
              <a:gd name="connsiteX12450" fmla="*/ 2232647 w 11737976"/>
              <a:gd name="connsiteY12450" fmla="*/ 1536427 h 6407151"/>
              <a:gd name="connsiteX12451" fmla="*/ 2234096 w 11737976"/>
              <a:gd name="connsiteY12451" fmla="*/ 1535163 h 6407151"/>
              <a:gd name="connsiteX12452" fmla="*/ 2234981 w 11737976"/>
              <a:gd name="connsiteY12452" fmla="*/ 1531378 h 6407151"/>
              <a:gd name="connsiteX12453" fmla="*/ 2231140 w 11737976"/>
              <a:gd name="connsiteY12453" fmla="*/ 1529699 h 6407151"/>
              <a:gd name="connsiteX12454" fmla="*/ 218881 w 11737976"/>
              <a:gd name="connsiteY12454" fmla="*/ 1523872 h 6407151"/>
              <a:gd name="connsiteX12455" fmla="*/ 215822 w 11737976"/>
              <a:gd name="connsiteY12455" fmla="*/ 1525332 h 6407151"/>
              <a:gd name="connsiteX12456" fmla="*/ 215654 w 11737976"/>
              <a:gd name="connsiteY12456" fmla="*/ 1530850 h 6407151"/>
              <a:gd name="connsiteX12457" fmla="*/ 257124 w 11737976"/>
              <a:gd name="connsiteY12457" fmla="*/ 1554565 h 6407151"/>
              <a:gd name="connsiteX12458" fmla="*/ 295706 w 11737976"/>
              <a:gd name="connsiteY12458" fmla="*/ 1574222 h 6407151"/>
              <a:gd name="connsiteX12459" fmla="*/ 345108 w 11737976"/>
              <a:gd name="connsiteY12459" fmla="*/ 1601402 h 6407151"/>
              <a:gd name="connsiteX12460" fmla="*/ 358634 w 11737976"/>
              <a:gd name="connsiteY12460" fmla="*/ 1610807 h 6407151"/>
              <a:gd name="connsiteX12461" fmla="*/ 371054 w 11737976"/>
              <a:gd name="connsiteY12461" fmla="*/ 1607149 h 6407151"/>
              <a:gd name="connsiteX12462" fmla="*/ 318762 w 11737976"/>
              <a:gd name="connsiteY12462" fmla="*/ 1575909 h 6407151"/>
              <a:gd name="connsiteX12463" fmla="*/ 311167 w 11737976"/>
              <a:gd name="connsiteY12463" fmla="*/ 1561408 h 6407151"/>
              <a:gd name="connsiteX12464" fmla="*/ 298531 w 11737976"/>
              <a:gd name="connsiteY12464" fmla="*/ 1547497 h 6407151"/>
              <a:gd name="connsiteX12465" fmla="*/ 295641 w 11737976"/>
              <a:gd name="connsiteY12465" fmla="*/ 1543439 h 6407151"/>
              <a:gd name="connsiteX12466" fmla="*/ 293660 w 11737976"/>
              <a:gd name="connsiteY12466" fmla="*/ 1542572 h 6407151"/>
              <a:gd name="connsiteX12467" fmla="*/ 292584 w 11737976"/>
              <a:gd name="connsiteY12467" fmla="*/ 1544898 h 6407151"/>
              <a:gd name="connsiteX12468" fmla="*/ 290432 w 11737976"/>
              <a:gd name="connsiteY12468" fmla="*/ 1549549 h 6407151"/>
              <a:gd name="connsiteX12469" fmla="*/ 296379 w 11737976"/>
              <a:gd name="connsiteY12469" fmla="*/ 1552148 h 6407151"/>
              <a:gd name="connsiteX12470" fmla="*/ 306125 w 11737976"/>
              <a:gd name="connsiteY12470" fmla="*/ 1561999 h 6407151"/>
              <a:gd name="connsiteX12471" fmla="*/ 298026 w 11737976"/>
              <a:gd name="connsiteY12471" fmla="*/ 1564052 h 6407151"/>
              <a:gd name="connsiteX12472" fmla="*/ 261427 w 11737976"/>
              <a:gd name="connsiteY12472" fmla="*/ 1545261 h 6407151"/>
              <a:gd name="connsiteX12473" fmla="*/ 218881 w 11737976"/>
              <a:gd name="connsiteY12473" fmla="*/ 1523872 h 6407151"/>
              <a:gd name="connsiteX12474" fmla="*/ 2232173 w 11737976"/>
              <a:gd name="connsiteY12474" fmla="*/ 1517463 h 6407151"/>
              <a:gd name="connsiteX12475" fmla="*/ 2240889 w 11737976"/>
              <a:gd name="connsiteY12475" fmla="*/ 1526543 h 6407151"/>
              <a:gd name="connsiteX12476" fmla="*/ 2243937 w 11737976"/>
              <a:gd name="connsiteY12476" fmla="*/ 1531538 h 6407151"/>
              <a:gd name="connsiteX12477" fmla="*/ 2241634 w 11737976"/>
              <a:gd name="connsiteY12477" fmla="*/ 1533276 h 6407151"/>
              <a:gd name="connsiteX12478" fmla="*/ 2240290 w 11737976"/>
              <a:gd name="connsiteY12478" fmla="*/ 1539092 h 6407151"/>
              <a:gd name="connsiteX12479" fmla="*/ 2232012 w 11737976"/>
              <a:gd name="connsiteY12479" fmla="*/ 1541660 h 6407151"/>
              <a:gd name="connsiteX12480" fmla="*/ 2224571 w 11737976"/>
              <a:gd name="connsiteY12480" fmla="*/ 1538553 h 6407151"/>
              <a:gd name="connsiteX12481" fmla="*/ 2219001 w 11737976"/>
              <a:gd name="connsiteY12481" fmla="*/ 1535609 h 6407151"/>
              <a:gd name="connsiteX12482" fmla="*/ 2217129 w 11737976"/>
              <a:gd name="connsiteY12482" fmla="*/ 1529778 h 6407151"/>
              <a:gd name="connsiteX12483" fmla="*/ 2215461 w 11737976"/>
              <a:gd name="connsiteY12483" fmla="*/ 1532907 h 6407151"/>
              <a:gd name="connsiteX12484" fmla="*/ 2211228 w 11737976"/>
              <a:gd name="connsiteY12484" fmla="*/ 1527288 h 6407151"/>
              <a:gd name="connsiteX12485" fmla="*/ 2211188 w 11737976"/>
              <a:gd name="connsiteY12485" fmla="*/ 1527109 h 6407151"/>
              <a:gd name="connsiteX12486" fmla="*/ 2211135 w 11737976"/>
              <a:gd name="connsiteY12486" fmla="*/ 1527164 h 6407151"/>
              <a:gd name="connsiteX12487" fmla="*/ 2210694 w 11737976"/>
              <a:gd name="connsiteY12487" fmla="*/ 1526580 h 6407151"/>
              <a:gd name="connsiteX12488" fmla="*/ 2215931 w 11737976"/>
              <a:gd name="connsiteY12488" fmla="*/ 1523654 h 6407151"/>
              <a:gd name="connsiteX12489" fmla="*/ 2221284 w 11737976"/>
              <a:gd name="connsiteY12489" fmla="*/ 1523166 h 6407151"/>
              <a:gd name="connsiteX12490" fmla="*/ 2223464 w 11737976"/>
              <a:gd name="connsiteY12490" fmla="*/ 1526266 h 6407151"/>
              <a:gd name="connsiteX12491" fmla="*/ 2226632 w 11737976"/>
              <a:gd name="connsiteY12491" fmla="*/ 1524511 h 6407151"/>
              <a:gd name="connsiteX12492" fmla="*/ 2232173 w 11737976"/>
              <a:gd name="connsiteY12492" fmla="*/ 1517463 h 6407151"/>
              <a:gd name="connsiteX12493" fmla="*/ 190213 w 11737976"/>
              <a:gd name="connsiteY12493" fmla="*/ 1508321 h 6407151"/>
              <a:gd name="connsiteX12494" fmla="*/ 189333 w 11737976"/>
              <a:gd name="connsiteY12494" fmla="*/ 1511159 h 6407151"/>
              <a:gd name="connsiteX12495" fmla="*/ 189917 w 11737976"/>
              <a:gd name="connsiteY12495" fmla="*/ 1510995 h 6407151"/>
              <a:gd name="connsiteX12496" fmla="*/ 189306 w 11737976"/>
              <a:gd name="connsiteY12496" fmla="*/ 1516520 h 6407151"/>
              <a:gd name="connsiteX12497" fmla="*/ 192123 w 11737976"/>
              <a:gd name="connsiteY12497" fmla="*/ 1519632 h 6407151"/>
              <a:gd name="connsiteX12498" fmla="*/ 194588 w 11737976"/>
              <a:gd name="connsiteY12498" fmla="*/ 1518828 h 6407151"/>
              <a:gd name="connsiteX12499" fmla="*/ 195973 w 11737976"/>
              <a:gd name="connsiteY12499" fmla="*/ 1510839 h 6407151"/>
              <a:gd name="connsiteX12500" fmla="*/ 190827 w 11737976"/>
              <a:gd name="connsiteY12500" fmla="*/ 1510738 h 6407151"/>
              <a:gd name="connsiteX12501" fmla="*/ 189917 w 11737976"/>
              <a:gd name="connsiteY12501" fmla="*/ 1510995 h 6407151"/>
              <a:gd name="connsiteX12502" fmla="*/ 2197097 w 11737976"/>
              <a:gd name="connsiteY12502" fmla="*/ 1507719 h 6407151"/>
              <a:gd name="connsiteX12503" fmla="*/ 2202864 w 11737976"/>
              <a:gd name="connsiteY12503" fmla="*/ 1507875 h 6407151"/>
              <a:gd name="connsiteX12504" fmla="*/ 2203112 w 11737976"/>
              <a:gd name="connsiteY12504" fmla="*/ 1508247 h 6407151"/>
              <a:gd name="connsiteX12505" fmla="*/ 2198633 w 11737976"/>
              <a:gd name="connsiteY12505" fmla="*/ 1512619 h 6407151"/>
              <a:gd name="connsiteX12506" fmla="*/ 2200756 w 11737976"/>
              <a:gd name="connsiteY12506" fmla="*/ 1522237 h 6407151"/>
              <a:gd name="connsiteX12507" fmla="*/ 2196923 w 11737976"/>
              <a:gd name="connsiteY12507" fmla="*/ 1523881 h 6407151"/>
              <a:gd name="connsiteX12508" fmla="*/ 2194156 w 11737976"/>
              <a:gd name="connsiteY12508" fmla="*/ 1522639 h 6407151"/>
              <a:gd name="connsiteX12509" fmla="*/ 2188609 w 11737976"/>
              <a:gd name="connsiteY12509" fmla="*/ 1513790 h 6407151"/>
              <a:gd name="connsiteX12510" fmla="*/ 2190589 w 11737976"/>
              <a:gd name="connsiteY12510" fmla="*/ 1514680 h 6407151"/>
              <a:gd name="connsiteX12511" fmla="*/ 2197097 w 11737976"/>
              <a:gd name="connsiteY12511" fmla="*/ 1507719 h 6407151"/>
              <a:gd name="connsiteX12512" fmla="*/ 269385 w 11737976"/>
              <a:gd name="connsiteY12512" fmla="*/ 1506868 h 6407151"/>
              <a:gd name="connsiteX12513" fmla="*/ 291921 w 11737976"/>
              <a:gd name="connsiteY12513" fmla="*/ 1536022 h 6407151"/>
              <a:gd name="connsiteX12514" fmla="*/ 306839 w 11737976"/>
              <a:gd name="connsiteY12514" fmla="*/ 1545300 h 6407151"/>
              <a:gd name="connsiteX12515" fmla="*/ 366770 w 11737976"/>
              <a:gd name="connsiteY12515" fmla="*/ 1571488 h 6407151"/>
              <a:gd name="connsiteX12516" fmla="*/ 335056 w 11737976"/>
              <a:gd name="connsiteY12516" fmla="*/ 1546599 h 6407151"/>
              <a:gd name="connsiteX12517" fmla="*/ 327315 w 11737976"/>
              <a:gd name="connsiteY12517" fmla="*/ 1532185 h 6407151"/>
              <a:gd name="connsiteX12518" fmla="*/ 295228 w 11737976"/>
              <a:gd name="connsiteY12518" fmla="*/ 1523677 h 6407151"/>
              <a:gd name="connsiteX12519" fmla="*/ 269385 w 11737976"/>
              <a:gd name="connsiteY12519" fmla="*/ 1506868 h 6407151"/>
              <a:gd name="connsiteX12520" fmla="*/ 254707 w 11737976"/>
              <a:gd name="connsiteY12520" fmla="*/ 1503302 h 6407151"/>
              <a:gd name="connsiteX12521" fmla="*/ 245574 w 11737976"/>
              <a:gd name="connsiteY12521" fmla="*/ 1507806 h 6407151"/>
              <a:gd name="connsiteX12522" fmla="*/ 249912 w 11737976"/>
              <a:gd name="connsiteY12522" fmla="*/ 1514303 h 6407151"/>
              <a:gd name="connsiteX12523" fmla="*/ 258168 w 11737976"/>
              <a:gd name="connsiteY12523" fmla="*/ 1516142 h 6407151"/>
              <a:gd name="connsiteX12524" fmla="*/ 254707 w 11737976"/>
              <a:gd name="connsiteY12524" fmla="*/ 1503302 h 6407151"/>
              <a:gd name="connsiteX12525" fmla="*/ 176223 w 11737976"/>
              <a:gd name="connsiteY12525" fmla="*/ 1502377 h 6407151"/>
              <a:gd name="connsiteX12526" fmla="*/ 176179 w 11737976"/>
              <a:gd name="connsiteY12526" fmla="*/ 1508087 h 6407151"/>
              <a:gd name="connsiteX12527" fmla="*/ 179909 w 11737976"/>
              <a:gd name="connsiteY12527" fmla="*/ 1509381 h 6407151"/>
              <a:gd name="connsiteX12528" fmla="*/ 176223 w 11737976"/>
              <a:gd name="connsiteY12528" fmla="*/ 1502377 h 6407151"/>
              <a:gd name="connsiteX12529" fmla="*/ 2170436 w 11737976"/>
              <a:gd name="connsiteY12529" fmla="*/ 1494435 h 6407151"/>
              <a:gd name="connsiteX12530" fmla="*/ 2172525 w 11737976"/>
              <a:gd name="connsiteY12530" fmla="*/ 1494893 h 6407151"/>
              <a:gd name="connsiteX12531" fmla="*/ 2174178 w 11737976"/>
              <a:gd name="connsiteY12531" fmla="*/ 1497444 h 6407151"/>
              <a:gd name="connsiteX12532" fmla="*/ 2173007 w 11737976"/>
              <a:gd name="connsiteY12532" fmla="*/ 1500777 h 6407151"/>
              <a:gd name="connsiteX12533" fmla="*/ 2174962 w 11737976"/>
              <a:gd name="connsiteY12533" fmla="*/ 1505150 h 6407151"/>
              <a:gd name="connsiteX12534" fmla="*/ 2176595 w 11737976"/>
              <a:gd name="connsiteY12534" fmla="*/ 1501174 h 6407151"/>
              <a:gd name="connsiteX12535" fmla="*/ 2177022 w 11737976"/>
              <a:gd name="connsiteY12535" fmla="*/ 1501832 h 6407151"/>
              <a:gd name="connsiteX12536" fmla="*/ 2184541 w 11737976"/>
              <a:gd name="connsiteY12536" fmla="*/ 1499882 h 6407151"/>
              <a:gd name="connsiteX12537" fmla="*/ 2185393 w 11737976"/>
              <a:gd name="connsiteY12537" fmla="*/ 1500308 h 6407151"/>
              <a:gd name="connsiteX12538" fmla="*/ 2184649 w 11737976"/>
              <a:gd name="connsiteY12538" fmla="*/ 1512011 h 6407151"/>
              <a:gd name="connsiteX12539" fmla="*/ 2182668 w 11737976"/>
              <a:gd name="connsiteY12539" fmla="*/ 1511121 h 6407151"/>
              <a:gd name="connsiteX12540" fmla="*/ 2180239 w 11737976"/>
              <a:gd name="connsiteY12540" fmla="*/ 1513577 h 6407151"/>
              <a:gd name="connsiteX12541" fmla="*/ 2179506 w 11737976"/>
              <a:gd name="connsiteY12541" fmla="*/ 1513224 h 6407151"/>
              <a:gd name="connsiteX12542" fmla="*/ 2170553 w 11737976"/>
              <a:gd name="connsiteY12542" fmla="*/ 1514683 h 6407151"/>
              <a:gd name="connsiteX12543" fmla="*/ 2176198 w 11737976"/>
              <a:gd name="connsiteY12543" fmla="*/ 1520376 h 6407151"/>
              <a:gd name="connsiteX12544" fmla="*/ 2182796 w 11737976"/>
              <a:gd name="connsiteY12544" fmla="*/ 1520035 h 6407151"/>
              <a:gd name="connsiteX12545" fmla="*/ 2182708 w 11737976"/>
              <a:gd name="connsiteY12545" fmla="*/ 1517496 h 6407151"/>
              <a:gd name="connsiteX12546" fmla="*/ 2184255 w 11737976"/>
              <a:gd name="connsiteY12546" fmla="*/ 1518191 h 6407151"/>
              <a:gd name="connsiteX12547" fmla="*/ 2191784 w 11737976"/>
              <a:gd name="connsiteY12547" fmla="*/ 1527930 h 6407151"/>
              <a:gd name="connsiteX12548" fmla="*/ 2193186 w 11737976"/>
              <a:gd name="connsiteY12548" fmla="*/ 1528559 h 6407151"/>
              <a:gd name="connsiteX12549" fmla="*/ 2192500 w 11737976"/>
              <a:gd name="connsiteY12549" fmla="*/ 1529753 h 6407151"/>
              <a:gd name="connsiteX12550" fmla="*/ 2185141 w 11737976"/>
              <a:gd name="connsiteY12550" fmla="*/ 1527579 h 6407151"/>
              <a:gd name="connsiteX12551" fmla="*/ 2178245 w 11737976"/>
              <a:gd name="connsiteY12551" fmla="*/ 1529722 h 6407151"/>
              <a:gd name="connsiteX12552" fmla="*/ 2175319 w 11737976"/>
              <a:gd name="connsiteY12552" fmla="*/ 1526039 h 6407151"/>
              <a:gd name="connsiteX12553" fmla="*/ 2176597 w 11737976"/>
              <a:gd name="connsiteY12553" fmla="*/ 1522803 h 6407151"/>
              <a:gd name="connsiteX12554" fmla="*/ 2168494 w 11737976"/>
              <a:gd name="connsiteY12554" fmla="*/ 1524824 h 6407151"/>
              <a:gd name="connsiteX12555" fmla="*/ 2157789 w 11737976"/>
              <a:gd name="connsiteY12555" fmla="*/ 1511803 h 6407151"/>
              <a:gd name="connsiteX12556" fmla="*/ 2155036 w 11737976"/>
              <a:gd name="connsiteY12556" fmla="*/ 1502258 h 6407151"/>
              <a:gd name="connsiteX12557" fmla="*/ 2161069 w 11737976"/>
              <a:gd name="connsiteY12557" fmla="*/ 1496267 h 6407151"/>
              <a:gd name="connsiteX12558" fmla="*/ 2162069 w 11737976"/>
              <a:gd name="connsiteY12558" fmla="*/ 1498693 h 6407151"/>
              <a:gd name="connsiteX12559" fmla="*/ 2167119 w 11737976"/>
              <a:gd name="connsiteY12559" fmla="*/ 1497384 h 6407151"/>
              <a:gd name="connsiteX12560" fmla="*/ 2167442 w 11737976"/>
              <a:gd name="connsiteY12560" fmla="*/ 1497096 h 6407151"/>
              <a:gd name="connsiteX12561" fmla="*/ 2169255 w 11737976"/>
              <a:gd name="connsiteY12561" fmla="*/ 1497347 h 6407151"/>
              <a:gd name="connsiteX12562" fmla="*/ 2168799 w 11737976"/>
              <a:gd name="connsiteY12562" fmla="*/ 1495891 h 6407151"/>
              <a:gd name="connsiteX12563" fmla="*/ 161427 w 11737976"/>
              <a:gd name="connsiteY12563" fmla="*/ 1487567 h 6407151"/>
              <a:gd name="connsiteX12564" fmla="*/ 159286 w 11737976"/>
              <a:gd name="connsiteY12564" fmla="*/ 1492194 h 6407151"/>
              <a:gd name="connsiteX12565" fmla="*/ 164267 w 11737976"/>
              <a:gd name="connsiteY12565" fmla="*/ 1497151 h 6407151"/>
              <a:gd name="connsiteX12566" fmla="*/ 170441 w 11737976"/>
              <a:gd name="connsiteY12566" fmla="*/ 1494288 h 6407151"/>
              <a:gd name="connsiteX12567" fmla="*/ 168250 w 11737976"/>
              <a:gd name="connsiteY12567" fmla="*/ 1489853 h 6407151"/>
              <a:gd name="connsiteX12568" fmla="*/ 161427 w 11737976"/>
              <a:gd name="connsiteY12568" fmla="*/ 1487567 h 6407151"/>
              <a:gd name="connsiteX12569" fmla="*/ 201477 w 11737976"/>
              <a:gd name="connsiteY12569" fmla="*/ 1483076 h 6407151"/>
              <a:gd name="connsiteX12570" fmla="*/ 197279 w 11737976"/>
              <a:gd name="connsiteY12570" fmla="*/ 1486802 h 6407151"/>
              <a:gd name="connsiteX12571" fmla="*/ 198267 w 11737976"/>
              <a:gd name="connsiteY12571" fmla="*/ 1490015 h 6407151"/>
              <a:gd name="connsiteX12572" fmla="*/ 202382 w 11737976"/>
              <a:gd name="connsiteY12572" fmla="*/ 1491814 h 6407151"/>
              <a:gd name="connsiteX12573" fmla="*/ 206498 w 11737976"/>
              <a:gd name="connsiteY12573" fmla="*/ 1493611 h 6407151"/>
              <a:gd name="connsiteX12574" fmla="*/ 207900 w 11737976"/>
              <a:gd name="connsiteY12574" fmla="*/ 1495266 h 6407151"/>
              <a:gd name="connsiteX12575" fmla="*/ 208557 w 11737976"/>
              <a:gd name="connsiteY12575" fmla="*/ 1494512 h 6407151"/>
              <a:gd name="connsiteX12576" fmla="*/ 210799 w 11737976"/>
              <a:gd name="connsiteY12576" fmla="*/ 1491667 h 6407151"/>
              <a:gd name="connsiteX12577" fmla="*/ 210696 w 11737976"/>
              <a:gd name="connsiteY12577" fmla="*/ 1489884 h 6407151"/>
              <a:gd name="connsiteX12578" fmla="*/ 205595 w 11737976"/>
              <a:gd name="connsiteY12578" fmla="*/ 1484874 h 6407151"/>
              <a:gd name="connsiteX12579" fmla="*/ 203535 w 11737976"/>
              <a:gd name="connsiteY12579" fmla="*/ 1483975 h 6407151"/>
              <a:gd name="connsiteX12580" fmla="*/ 201477 w 11737976"/>
              <a:gd name="connsiteY12580" fmla="*/ 1483076 h 6407151"/>
              <a:gd name="connsiteX12581" fmla="*/ 2156122 w 11737976"/>
              <a:gd name="connsiteY12581" fmla="*/ 1480129 h 6407151"/>
              <a:gd name="connsiteX12582" fmla="*/ 2156119 w 11737976"/>
              <a:gd name="connsiteY12582" fmla="*/ 1481178 h 6407151"/>
              <a:gd name="connsiteX12583" fmla="*/ 2155341 w 11737976"/>
              <a:gd name="connsiteY12583" fmla="*/ 1480753 h 6407151"/>
              <a:gd name="connsiteX12584" fmla="*/ 2138297 w 11737976"/>
              <a:gd name="connsiteY12584" fmla="*/ 1472125 h 6407151"/>
              <a:gd name="connsiteX12585" fmla="*/ 2135923 w 11737976"/>
              <a:gd name="connsiteY12585" fmla="*/ 1477415 h 6407151"/>
              <a:gd name="connsiteX12586" fmla="*/ 2137903 w 11737976"/>
              <a:gd name="connsiteY12586" fmla="*/ 1478304 h 6407151"/>
              <a:gd name="connsiteX12587" fmla="*/ 2134736 w 11737976"/>
              <a:gd name="connsiteY12587" fmla="*/ 1480059 h 6407151"/>
              <a:gd name="connsiteX12588" fmla="*/ 2135530 w 11737976"/>
              <a:gd name="connsiteY12588" fmla="*/ 1483595 h 6407151"/>
              <a:gd name="connsiteX12589" fmla="*/ 2137511 w 11737976"/>
              <a:gd name="connsiteY12589" fmla="*/ 1484484 h 6407151"/>
              <a:gd name="connsiteX12590" fmla="*/ 2138698 w 11737976"/>
              <a:gd name="connsiteY12590" fmla="*/ 1481839 h 6407151"/>
              <a:gd name="connsiteX12591" fmla="*/ 2144983 w 11737976"/>
              <a:gd name="connsiteY12591" fmla="*/ 1479598 h 6407151"/>
              <a:gd name="connsiteX12592" fmla="*/ 2147324 w 11737976"/>
              <a:gd name="connsiteY12592" fmla="*/ 1480825 h 6407151"/>
              <a:gd name="connsiteX12593" fmla="*/ 2144981 w 11737976"/>
              <a:gd name="connsiteY12593" fmla="*/ 1483959 h 6407151"/>
              <a:gd name="connsiteX12594" fmla="*/ 2143262 w 11737976"/>
              <a:gd name="connsiteY12594" fmla="*/ 1491549 h 6407151"/>
              <a:gd name="connsiteX12595" fmla="*/ 2152282 w 11737976"/>
              <a:gd name="connsiteY12595" fmla="*/ 1492710 h 6407151"/>
              <a:gd name="connsiteX12596" fmla="*/ 2129499 w 11737976"/>
              <a:gd name="connsiteY12596" fmla="*/ 1479973 h 6407151"/>
              <a:gd name="connsiteX12597" fmla="*/ 2121500 w 11737976"/>
              <a:gd name="connsiteY12597" fmla="*/ 1477738 h 6407151"/>
              <a:gd name="connsiteX12598" fmla="*/ 2121667 w 11737976"/>
              <a:gd name="connsiteY12598" fmla="*/ 1477369 h 6407151"/>
              <a:gd name="connsiteX12599" fmla="*/ 2122854 w 11737976"/>
              <a:gd name="connsiteY12599" fmla="*/ 1474723 h 6407151"/>
              <a:gd name="connsiteX12600" fmla="*/ 2138297 w 11737976"/>
              <a:gd name="connsiteY12600" fmla="*/ 1472125 h 6407151"/>
              <a:gd name="connsiteX12601" fmla="*/ 2102255 w 11737976"/>
              <a:gd name="connsiteY12601" fmla="*/ 1462293 h 6407151"/>
              <a:gd name="connsiteX12602" fmla="*/ 2119686 w 11737976"/>
              <a:gd name="connsiteY12602" fmla="*/ 1476479 h 6407151"/>
              <a:gd name="connsiteX12603" fmla="*/ 2119384 w 11737976"/>
              <a:gd name="connsiteY12603" fmla="*/ 1477148 h 6407151"/>
              <a:gd name="connsiteX12604" fmla="*/ 2109660 w 11737976"/>
              <a:gd name="connsiteY12604" fmla="*/ 1474431 h 6407151"/>
              <a:gd name="connsiteX12605" fmla="*/ 2100169 w 11737976"/>
              <a:gd name="connsiteY12605" fmla="*/ 1471458 h 6407151"/>
              <a:gd name="connsiteX12606" fmla="*/ 2096177 w 11737976"/>
              <a:gd name="connsiteY12606" fmla="*/ 1467051 h 6407151"/>
              <a:gd name="connsiteX12607" fmla="*/ 2098939 w 11737976"/>
              <a:gd name="connsiteY12607" fmla="*/ 1464379 h 6407151"/>
              <a:gd name="connsiteX12608" fmla="*/ 2102255 w 11737976"/>
              <a:gd name="connsiteY12608" fmla="*/ 1462293 h 6407151"/>
              <a:gd name="connsiteX12609" fmla="*/ 224419 w 11737976"/>
              <a:gd name="connsiteY12609" fmla="*/ 1454336 h 6407151"/>
              <a:gd name="connsiteX12610" fmla="*/ 225439 w 11737976"/>
              <a:gd name="connsiteY12610" fmla="*/ 1457478 h 6407151"/>
              <a:gd name="connsiteX12611" fmla="*/ 230575 w 11737976"/>
              <a:gd name="connsiteY12611" fmla="*/ 1462419 h 6407151"/>
              <a:gd name="connsiteX12612" fmla="*/ 234690 w 11737976"/>
              <a:gd name="connsiteY12612" fmla="*/ 1464218 h 6407151"/>
              <a:gd name="connsiteX12613" fmla="*/ 237788 w 11737976"/>
              <a:gd name="connsiteY12613" fmla="*/ 1462874 h 6407151"/>
              <a:gd name="connsiteX12614" fmla="*/ 238824 w 11737976"/>
              <a:gd name="connsiteY12614" fmla="*/ 1460630 h 6407151"/>
              <a:gd name="connsiteX12615" fmla="*/ 232651 w 11737976"/>
              <a:gd name="connsiteY12615" fmla="*/ 1457933 h 6407151"/>
              <a:gd name="connsiteX12616" fmla="*/ 226475 w 11737976"/>
              <a:gd name="connsiteY12616" fmla="*/ 1455235 h 6407151"/>
              <a:gd name="connsiteX12617" fmla="*/ 224419 w 11737976"/>
              <a:gd name="connsiteY12617" fmla="*/ 1454336 h 6407151"/>
              <a:gd name="connsiteX12618" fmla="*/ 162800 w 11737976"/>
              <a:gd name="connsiteY12618" fmla="*/ 1443419 h 6407151"/>
              <a:gd name="connsiteX12619" fmla="*/ 164993 w 11737976"/>
              <a:gd name="connsiteY12619" fmla="*/ 1447854 h 6407151"/>
              <a:gd name="connsiteX12620" fmla="*/ 171815 w 11737976"/>
              <a:gd name="connsiteY12620" fmla="*/ 1450138 h 6407151"/>
              <a:gd name="connsiteX12621" fmla="*/ 168512 w 11737976"/>
              <a:gd name="connsiteY12621" fmla="*/ 1444176 h 6407151"/>
              <a:gd name="connsiteX12622" fmla="*/ 162800 w 11737976"/>
              <a:gd name="connsiteY12622" fmla="*/ 1443419 h 6407151"/>
              <a:gd name="connsiteX12623" fmla="*/ 140585 w 11737976"/>
              <a:gd name="connsiteY12623" fmla="*/ 1403475 h 6407151"/>
              <a:gd name="connsiteX12624" fmla="*/ 141970 w 11737976"/>
              <a:gd name="connsiteY12624" fmla="*/ 1421069 h 6407151"/>
              <a:gd name="connsiteX12625" fmla="*/ 185743 w 11737976"/>
              <a:gd name="connsiteY12625" fmla="*/ 1434536 h 6407151"/>
              <a:gd name="connsiteX12626" fmla="*/ 188613 w 11737976"/>
              <a:gd name="connsiteY12626" fmla="*/ 1438622 h 6407151"/>
              <a:gd name="connsiteX12627" fmla="*/ 187525 w 11737976"/>
              <a:gd name="connsiteY12627" fmla="*/ 1440977 h 6407151"/>
              <a:gd name="connsiteX12628" fmla="*/ 192575 w 11737976"/>
              <a:gd name="connsiteY12628" fmla="*/ 1440352 h 6407151"/>
              <a:gd name="connsiteX12629" fmla="*/ 192773 w 11737976"/>
              <a:gd name="connsiteY12629" fmla="*/ 1434775 h 6407151"/>
              <a:gd name="connsiteX12630" fmla="*/ 190793 w 11737976"/>
              <a:gd name="connsiteY12630" fmla="*/ 1433911 h 6407151"/>
              <a:gd name="connsiteX12631" fmla="*/ 203965 w 11737976"/>
              <a:gd name="connsiteY12631" fmla="*/ 1431171 h 6407151"/>
              <a:gd name="connsiteX12632" fmla="*/ 206143 w 11737976"/>
              <a:gd name="connsiteY12632" fmla="*/ 1426460 h 6407151"/>
              <a:gd name="connsiteX12633" fmla="*/ 184556 w 11737976"/>
              <a:gd name="connsiteY12633" fmla="*/ 1411364 h 6407151"/>
              <a:gd name="connsiteX12634" fmla="*/ 140585 w 11737976"/>
              <a:gd name="connsiteY12634" fmla="*/ 1403475 h 6407151"/>
              <a:gd name="connsiteX12635" fmla="*/ 69190 w 11737976"/>
              <a:gd name="connsiteY12635" fmla="*/ 1330712 h 6407151"/>
              <a:gd name="connsiteX12636" fmla="*/ 73979 w 11737976"/>
              <a:gd name="connsiteY12636" fmla="*/ 1335332 h 6407151"/>
              <a:gd name="connsiteX12637" fmla="*/ 75129 w 11737976"/>
              <a:gd name="connsiteY12637" fmla="*/ 1334017 h 6407151"/>
              <a:gd name="connsiteX12638" fmla="*/ 71558 w 11737976"/>
              <a:gd name="connsiteY12638" fmla="*/ 1330768 h 6407151"/>
              <a:gd name="connsiteX12639" fmla="*/ 69190 w 11737976"/>
              <a:gd name="connsiteY12639" fmla="*/ 1330712 h 6407151"/>
              <a:gd name="connsiteX12640" fmla="*/ 285229 w 11737976"/>
              <a:gd name="connsiteY12640" fmla="*/ 1322482 h 6407151"/>
              <a:gd name="connsiteX12641" fmla="*/ 278675 w 11737976"/>
              <a:gd name="connsiteY12641" fmla="*/ 1327370 h 6407151"/>
              <a:gd name="connsiteX12642" fmla="*/ 281295 w 11737976"/>
              <a:gd name="connsiteY12642" fmla="*/ 1330325 h 6407151"/>
              <a:gd name="connsiteX12643" fmla="*/ 290953 w 11737976"/>
              <a:gd name="connsiteY12643" fmla="*/ 1327341 h 6407151"/>
              <a:gd name="connsiteX12644" fmla="*/ 285229 w 11737976"/>
              <a:gd name="connsiteY12644" fmla="*/ 1322482 h 6407151"/>
              <a:gd name="connsiteX12645" fmla="*/ 247188 w 11737976"/>
              <a:gd name="connsiteY12645" fmla="*/ 1296754 h 6407151"/>
              <a:gd name="connsiteX12646" fmla="*/ 237046 w 11737976"/>
              <a:gd name="connsiteY12646" fmla="*/ 1297883 h 6407151"/>
              <a:gd name="connsiteX12647" fmla="*/ 246909 w 11737976"/>
              <a:gd name="connsiteY12647" fmla="*/ 1307755 h 6407151"/>
              <a:gd name="connsiteX12648" fmla="*/ 250368 w 11737976"/>
              <a:gd name="connsiteY12648" fmla="*/ 1305965 h 6407151"/>
              <a:gd name="connsiteX12649" fmla="*/ 247188 w 11737976"/>
              <a:gd name="connsiteY12649" fmla="*/ 1296754 h 6407151"/>
              <a:gd name="connsiteX12650" fmla="*/ 4195799 w 11737976"/>
              <a:gd name="connsiteY12650" fmla="*/ 1274559 h 6407151"/>
              <a:gd name="connsiteX12651" fmla="*/ 4191420 w 11737976"/>
              <a:gd name="connsiteY12651" fmla="*/ 1282300 h 6407151"/>
              <a:gd name="connsiteX12652" fmla="*/ 4192220 w 11737976"/>
              <a:gd name="connsiteY12652" fmla="*/ 1285895 h 6407151"/>
              <a:gd name="connsiteX12653" fmla="*/ 4201073 w 11737976"/>
              <a:gd name="connsiteY12653" fmla="*/ 1276926 h 6407151"/>
              <a:gd name="connsiteX12654" fmla="*/ 4195799 w 11737976"/>
              <a:gd name="connsiteY12654" fmla="*/ 1274559 h 6407151"/>
              <a:gd name="connsiteX12655" fmla="*/ 185216 w 11737976"/>
              <a:gd name="connsiteY12655" fmla="*/ 1245402 h 6407151"/>
              <a:gd name="connsiteX12656" fmla="*/ 175233 w 11737976"/>
              <a:gd name="connsiteY12656" fmla="*/ 1251826 h 6407151"/>
              <a:gd name="connsiteX12657" fmla="*/ 180985 w 11737976"/>
              <a:gd name="connsiteY12657" fmla="*/ 1262765 h 6407151"/>
              <a:gd name="connsiteX12658" fmla="*/ 193641 w 11737976"/>
              <a:gd name="connsiteY12658" fmla="*/ 1262568 h 6407151"/>
              <a:gd name="connsiteX12659" fmla="*/ 185216 w 11737976"/>
              <a:gd name="connsiteY12659" fmla="*/ 1245402 h 6407151"/>
              <a:gd name="connsiteX12660" fmla="*/ 3693312 w 11737976"/>
              <a:gd name="connsiteY12660" fmla="*/ 1194742 h 6407151"/>
              <a:gd name="connsiteX12661" fmla="*/ 3688070 w 11737976"/>
              <a:gd name="connsiteY12661" fmla="*/ 1195856 h 6407151"/>
              <a:gd name="connsiteX12662" fmla="*/ 3690714 w 11737976"/>
              <a:gd name="connsiteY12662" fmla="*/ 1199210 h 6407151"/>
              <a:gd name="connsiteX12663" fmla="*/ 3692883 w 11737976"/>
              <a:gd name="connsiteY12663" fmla="*/ 1198504 h 6407151"/>
              <a:gd name="connsiteX12664" fmla="*/ 3693312 w 11737976"/>
              <a:gd name="connsiteY12664" fmla="*/ 1194742 h 6407151"/>
              <a:gd name="connsiteX12665" fmla="*/ 196876 w 11737976"/>
              <a:gd name="connsiteY12665" fmla="*/ 1188810 h 6407151"/>
              <a:gd name="connsiteX12666" fmla="*/ 191997 w 11737976"/>
              <a:gd name="connsiteY12666" fmla="*/ 1189375 h 6407151"/>
              <a:gd name="connsiteX12667" fmla="*/ 195685 w 11737976"/>
              <a:gd name="connsiteY12667" fmla="*/ 1196379 h 6407151"/>
              <a:gd name="connsiteX12668" fmla="*/ 196876 w 11737976"/>
              <a:gd name="connsiteY12668" fmla="*/ 1188810 h 6407151"/>
              <a:gd name="connsiteX12669" fmla="*/ 1493777 w 11737976"/>
              <a:gd name="connsiteY12669" fmla="*/ 1184734 h 6407151"/>
              <a:gd name="connsiteX12670" fmla="*/ 1494588 w 11737976"/>
              <a:gd name="connsiteY12670" fmla="*/ 1185882 h 6407151"/>
              <a:gd name="connsiteX12671" fmla="*/ 1493854 w 11737976"/>
              <a:gd name="connsiteY12671" fmla="*/ 1185504 h 6407151"/>
              <a:gd name="connsiteX12672" fmla="*/ 3668415 w 11737976"/>
              <a:gd name="connsiteY12672" fmla="*/ 1180093 h 6407151"/>
              <a:gd name="connsiteX12673" fmla="*/ 3667119 w 11737976"/>
              <a:gd name="connsiteY12673" fmla="*/ 1182978 h 6407151"/>
              <a:gd name="connsiteX12674" fmla="*/ 3664530 w 11737976"/>
              <a:gd name="connsiteY12674" fmla="*/ 1188750 h 6407151"/>
              <a:gd name="connsiteX12675" fmla="*/ 3666683 w 11737976"/>
              <a:gd name="connsiteY12675" fmla="*/ 1189717 h 6407151"/>
              <a:gd name="connsiteX12676" fmla="*/ 3669272 w 11737976"/>
              <a:gd name="connsiteY12676" fmla="*/ 1183946 h 6407151"/>
              <a:gd name="connsiteX12677" fmla="*/ 3668415 w 11737976"/>
              <a:gd name="connsiteY12677" fmla="*/ 1180093 h 6407151"/>
              <a:gd name="connsiteX12678" fmla="*/ 3662214 w 11737976"/>
              <a:gd name="connsiteY12678" fmla="*/ 1174473 h 6407151"/>
              <a:gd name="connsiteX12679" fmla="*/ 3662409 w 11737976"/>
              <a:gd name="connsiteY12679" fmla="*/ 1174650 h 6407151"/>
              <a:gd name="connsiteX12680" fmla="*/ 3662392 w 11737976"/>
              <a:gd name="connsiteY12680" fmla="*/ 1176882 h 6407151"/>
              <a:gd name="connsiteX12681" fmla="*/ 4014394 w 11737976"/>
              <a:gd name="connsiteY12681" fmla="*/ 1171862 h 6407151"/>
              <a:gd name="connsiteX12682" fmla="*/ 4009916 w 11737976"/>
              <a:gd name="connsiteY12682" fmla="*/ 1172235 h 6407151"/>
              <a:gd name="connsiteX12683" fmla="*/ 4012613 w 11737976"/>
              <a:gd name="connsiteY12683" fmla="*/ 1175831 h 6407151"/>
              <a:gd name="connsiteX12684" fmla="*/ 4015656 w 11737976"/>
              <a:gd name="connsiteY12684" fmla="*/ 1174814 h 6407151"/>
              <a:gd name="connsiteX12685" fmla="*/ 4014394 w 11737976"/>
              <a:gd name="connsiteY12685" fmla="*/ 1171862 h 6407151"/>
              <a:gd name="connsiteX12686" fmla="*/ 1464134 w 11737976"/>
              <a:gd name="connsiteY12686" fmla="*/ 1166167 h 6407151"/>
              <a:gd name="connsiteX12687" fmla="*/ 1474983 w 11737976"/>
              <a:gd name="connsiteY12687" fmla="*/ 1172425 h 6407151"/>
              <a:gd name="connsiteX12688" fmla="*/ 1471530 w 11737976"/>
              <a:gd name="connsiteY12688" fmla="*/ 1178876 h 6407151"/>
              <a:gd name="connsiteX12689" fmla="*/ 1455477 w 11737976"/>
              <a:gd name="connsiteY12689" fmla="*/ 1190980 h 6407151"/>
              <a:gd name="connsiteX12690" fmla="*/ 1464954 w 11737976"/>
              <a:gd name="connsiteY12690" fmla="*/ 1175656 h 6407151"/>
              <a:gd name="connsiteX12691" fmla="*/ 1461609 w 11737976"/>
              <a:gd name="connsiteY12691" fmla="*/ 1169327 h 6407151"/>
              <a:gd name="connsiteX12692" fmla="*/ 1460085 w 11737976"/>
              <a:gd name="connsiteY12692" fmla="*/ 1168497 h 6407151"/>
              <a:gd name="connsiteX12693" fmla="*/ 3688034 w 11737976"/>
              <a:gd name="connsiteY12693" fmla="*/ 1160333 h 6407151"/>
              <a:gd name="connsiteX12694" fmla="*/ 3687880 w 11737976"/>
              <a:gd name="connsiteY12694" fmla="*/ 1161516 h 6407151"/>
              <a:gd name="connsiteX12695" fmla="*/ 3697821 w 11737976"/>
              <a:gd name="connsiteY12695" fmla="*/ 1165018 h 6407151"/>
              <a:gd name="connsiteX12696" fmla="*/ 3699887 w 11737976"/>
              <a:gd name="connsiteY12696" fmla="*/ 1165746 h 6407151"/>
              <a:gd name="connsiteX12697" fmla="*/ 3701684 w 11737976"/>
              <a:gd name="connsiteY12697" fmla="*/ 1169896 h 6407151"/>
              <a:gd name="connsiteX12698" fmla="*/ 3698517 w 11737976"/>
              <a:gd name="connsiteY12698" fmla="*/ 1171652 h 6407151"/>
              <a:gd name="connsiteX12699" fmla="*/ 3689409 w 11737976"/>
              <a:gd name="connsiteY12699" fmla="*/ 1170739 h 6407151"/>
              <a:gd name="connsiteX12700" fmla="*/ 3680705 w 11737976"/>
              <a:gd name="connsiteY12700" fmla="*/ 1195436 h 6407151"/>
              <a:gd name="connsiteX12701" fmla="*/ 3700103 w 11737976"/>
              <a:gd name="connsiteY12701" fmla="*/ 1178721 h 6407151"/>
              <a:gd name="connsiteX12702" fmla="*/ 3704458 w 11737976"/>
              <a:gd name="connsiteY12702" fmla="*/ 1174321 h 6407151"/>
              <a:gd name="connsiteX12703" fmla="*/ 3713566 w 11737976"/>
              <a:gd name="connsiteY12703" fmla="*/ 1175233 h 6407151"/>
              <a:gd name="connsiteX12704" fmla="*/ 3707580 w 11737976"/>
              <a:gd name="connsiteY12704" fmla="*/ 1181284 h 6407151"/>
              <a:gd name="connsiteX12705" fmla="*/ 3706528 w 11737976"/>
              <a:gd name="connsiteY12705" fmla="*/ 1182348 h 6407151"/>
              <a:gd name="connsiteX12706" fmla="*/ 3701360 w 11737976"/>
              <a:gd name="connsiteY12706" fmla="*/ 1180528 h 6407151"/>
              <a:gd name="connsiteX12707" fmla="*/ 3699732 w 11737976"/>
              <a:gd name="connsiteY12707" fmla="*/ 1185150 h 6407151"/>
              <a:gd name="connsiteX12708" fmla="*/ 3704062 w 11737976"/>
              <a:gd name="connsiteY12708" fmla="*/ 1184839 h 6407151"/>
              <a:gd name="connsiteX12709" fmla="*/ 3703157 w 11737976"/>
              <a:gd name="connsiteY12709" fmla="*/ 1185754 h 6407151"/>
              <a:gd name="connsiteX12710" fmla="*/ 3701297 w 11737976"/>
              <a:gd name="connsiteY12710" fmla="*/ 1191971 h 6407151"/>
              <a:gd name="connsiteX12711" fmla="*/ 3701691 w 11737976"/>
              <a:gd name="connsiteY12711" fmla="*/ 1185791 h 6407151"/>
              <a:gd name="connsiteX12712" fmla="*/ 3695854 w 11737976"/>
              <a:gd name="connsiteY12712" fmla="*/ 1197472 h 6407151"/>
              <a:gd name="connsiteX12713" fmla="*/ 3693737 w 11737976"/>
              <a:gd name="connsiteY12713" fmla="*/ 1202088 h 6407151"/>
              <a:gd name="connsiteX12714" fmla="*/ 3688116 w 11737976"/>
              <a:gd name="connsiteY12714" fmla="*/ 1200109 h 6407151"/>
              <a:gd name="connsiteX12715" fmla="*/ 3687934 w 11737976"/>
              <a:gd name="connsiteY12715" fmla="*/ 1198385 h 6407151"/>
              <a:gd name="connsiteX12716" fmla="*/ 3684666 w 11737976"/>
              <a:gd name="connsiteY12716" fmla="*/ 1197215 h 6407151"/>
              <a:gd name="connsiteX12717" fmla="*/ 3683244 w 11737976"/>
              <a:gd name="connsiteY12717" fmla="*/ 1200751 h 6407151"/>
              <a:gd name="connsiteX12718" fmla="*/ 3679347 w 11737976"/>
              <a:gd name="connsiteY12718" fmla="*/ 1203460 h 6407151"/>
              <a:gd name="connsiteX12719" fmla="*/ 3677769 w 11737976"/>
              <a:gd name="connsiteY12719" fmla="*/ 1206576 h 6407151"/>
              <a:gd name="connsiteX12720" fmla="*/ 3673181 w 11737976"/>
              <a:gd name="connsiteY12720" fmla="*/ 1197619 h 6407151"/>
              <a:gd name="connsiteX12721" fmla="*/ 3660114 w 11737976"/>
              <a:gd name="connsiteY12721" fmla="*/ 1198901 h 6407151"/>
              <a:gd name="connsiteX12722" fmla="*/ 3660101 w 11737976"/>
              <a:gd name="connsiteY12722" fmla="*/ 1198881 h 6407151"/>
              <a:gd name="connsiteX12723" fmla="*/ 3664436 w 11737976"/>
              <a:gd name="connsiteY12723" fmla="*/ 1196349 h 6407151"/>
              <a:gd name="connsiteX12724" fmla="*/ 3655995 w 11737976"/>
              <a:gd name="connsiteY12724" fmla="*/ 1188588 h 6407151"/>
              <a:gd name="connsiteX12725" fmla="*/ 3662724 w 11737976"/>
              <a:gd name="connsiteY12725" fmla="*/ 1181382 h 6407151"/>
              <a:gd name="connsiteX12726" fmla="*/ 3662428 w 11737976"/>
              <a:gd name="connsiteY12726" fmla="*/ 1177366 h 6407151"/>
              <a:gd name="connsiteX12727" fmla="*/ 3665942 w 11737976"/>
              <a:gd name="connsiteY12727" fmla="*/ 1175600 h 6407151"/>
              <a:gd name="connsiteX12728" fmla="*/ 3671426 w 11737976"/>
              <a:gd name="connsiteY12728" fmla="*/ 1162622 h 6407151"/>
              <a:gd name="connsiteX12729" fmla="*/ 3666738 w 11737976"/>
              <a:gd name="connsiteY12729" fmla="*/ 1163653 h 6407151"/>
              <a:gd name="connsiteX12730" fmla="*/ 3662091 w 11737976"/>
              <a:gd name="connsiteY12730" fmla="*/ 1172809 h 6407151"/>
              <a:gd name="connsiteX12731" fmla="*/ 3661996 w 11737976"/>
              <a:gd name="connsiteY12731" fmla="*/ 1171551 h 6407151"/>
              <a:gd name="connsiteX12732" fmla="*/ 3665460 w 11737976"/>
              <a:gd name="connsiteY12732" fmla="*/ 1161720 h 6407151"/>
              <a:gd name="connsiteX12733" fmla="*/ 3669332 w 11737976"/>
              <a:gd name="connsiteY12733" fmla="*/ 1160510 h 6407151"/>
              <a:gd name="connsiteX12734" fmla="*/ 3673495 w 11737976"/>
              <a:gd name="connsiteY12734" fmla="*/ 1163965 h 6407151"/>
              <a:gd name="connsiteX12735" fmla="*/ 3680699 w 11737976"/>
              <a:gd name="connsiteY12735" fmla="*/ 1161314 h 6407151"/>
              <a:gd name="connsiteX12736" fmla="*/ 3986377 w 11737976"/>
              <a:gd name="connsiteY12736" fmla="*/ 1159257 h 6407151"/>
              <a:gd name="connsiteX12737" fmla="*/ 3977114 w 11737976"/>
              <a:gd name="connsiteY12737" fmla="*/ 1166558 h 6407151"/>
              <a:gd name="connsiteX12738" fmla="*/ 3989074 w 11737976"/>
              <a:gd name="connsiteY12738" fmla="*/ 1171929 h 6407151"/>
              <a:gd name="connsiteX12739" fmla="*/ 3988621 w 11737976"/>
              <a:gd name="connsiteY12739" fmla="*/ 1178276 h 6407151"/>
              <a:gd name="connsiteX12740" fmla="*/ 3990613 w 11737976"/>
              <a:gd name="connsiteY12740" fmla="*/ 1179170 h 6407151"/>
              <a:gd name="connsiteX12741" fmla="*/ 3993791 w 11737976"/>
              <a:gd name="connsiteY12741" fmla="*/ 1176094 h 6407151"/>
              <a:gd name="connsiteX12742" fmla="*/ 3993059 w 11737976"/>
              <a:gd name="connsiteY12742" fmla="*/ 1173720 h 6407151"/>
              <a:gd name="connsiteX12743" fmla="*/ 3992289 w 11737976"/>
              <a:gd name="connsiteY12743" fmla="*/ 1170099 h 6407151"/>
              <a:gd name="connsiteX12744" fmla="*/ 3997952 w 11737976"/>
              <a:gd name="connsiteY12744" fmla="*/ 1162818 h 6407151"/>
              <a:gd name="connsiteX12745" fmla="*/ 3986377 w 11737976"/>
              <a:gd name="connsiteY12745" fmla="*/ 1159257 h 6407151"/>
              <a:gd name="connsiteX12746" fmla="*/ 1396405 w 11737976"/>
              <a:gd name="connsiteY12746" fmla="*/ 1142105 h 6407151"/>
              <a:gd name="connsiteX12747" fmla="*/ 1403138 w 11737976"/>
              <a:gd name="connsiteY12747" fmla="*/ 1148308 h 6407151"/>
              <a:gd name="connsiteX12748" fmla="*/ 1407893 w 11737976"/>
              <a:gd name="connsiteY12748" fmla="*/ 1153235 h 6407151"/>
              <a:gd name="connsiteX12749" fmla="*/ 1406927 w 11737976"/>
              <a:gd name="connsiteY12749" fmla="*/ 1155165 h 6407151"/>
              <a:gd name="connsiteX12750" fmla="*/ 1403110 w 11737976"/>
              <a:gd name="connsiteY12750" fmla="*/ 1159620 h 6407151"/>
              <a:gd name="connsiteX12751" fmla="*/ 1400372 w 11737976"/>
              <a:gd name="connsiteY12751" fmla="*/ 1159780 h 6407151"/>
              <a:gd name="connsiteX12752" fmla="*/ 1397734 w 11737976"/>
              <a:gd name="connsiteY12752" fmla="*/ 1165656 h 6407151"/>
              <a:gd name="connsiteX12753" fmla="*/ 1383302 w 11737976"/>
              <a:gd name="connsiteY12753" fmla="*/ 1145534 h 6407151"/>
              <a:gd name="connsiteX12754" fmla="*/ 1383413 w 11737976"/>
              <a:gd name="connsiteY12754" fmla="*/ 1145103 h 6407151"/>
              <a:gd name="connsiteX12755" fmla="*/ 1392049 w 11737976"/>
              <a:gd name="connsiteY12755" fmla="*/ 1146506 h 6407151"/>
              <a:gd name="connsiteX12756" fmla="*/ 1395216 w 11737976"/>
              <a:gd name="connsiteY12756" fmla="*/ 1144750 h 6407151"/>
              <a:gd name="connsiteX12757" fmla="*/ 1396405 w 11737976"/>
              <a:gd name="connsiteY12757" fmla="*/ 1142105 h 6407151"/>
              <a:gd name="connsiteX12758" fmla="*/ 3948101 w 11737976"/>
              <a:gd name="connsiteY12758" fmla="*/ 1140428 h 6407151"/>
              <a:gd name="connsiteX12759" fmla="*/ 3945326 w 11737976"/>
              <a:gd name="connsiteY12759" fmla="*/ 1151895 h 6407151"/>
              <a:gd name="connsiteX12760" fmla="*/ 3951648 w 11737976"/>
              <a:gd name="connsiteY12760" fmla="*/ 1148377 h 6407151"/>
              <a:gd name="connsiteX12761" fmla="*/ 3948101 w 11737976"/>
              <a:gd name="connsiteY12761" fmla="*/ 1140428 h 6407151"/>
              <a:gd name="connsiteX12762" fmla="*/ 1285189 w 11737976"/>
              <a:gd name="connsiteY12762" fmla="*/ 1129994 h 6407151"/>
              <a:gd name="connsiteX12763" fmla="*/ 1285542 w 11737976"/>
              <a:gd name="connsiteY12763" fmla="*/ 1130422 h 6407151"/>
              <a:gd name="connsiteX12764" fmla="*/ 1285137 w 11737976"/>
              <a:gd name="connsiteY12764" fmla="*/ 1130445 h 6407151"/>
              <a:gd name="connsiteX12765" fmla="*/ 3677002 w 11737976"/>
              <a:gd name="connsiteY12765" fmla="*/ 1128955 h 6407151"/>
              <a:gd name="connsiteX12766" fmla="*/ 3705324 w 11737976"/>
              <a:gd name="connsiteY12766" fmla="*/ 1143721 h 6407151"/>
              <a:gd name="connsiteX12767" fmla="*/ 3698791 w 11737976"/>
              <a:gd name="connsiteY12767" fmla="*/ 1146963 h 6407151"/>
              <a:gd name="connsiteX12768" fmla="*/ 3690773 w 11737976"/>
              <a:gd name="connsiteY12768" fmla="*/ 1146773 h 6407151"/>
              <a:gd name="connsiteX12769" fmla="*/ 3683115 w 11737976"/>
              <a:gd name="connsiteY12769" fmla="*/ 1142529 h 6407151"/>
              <a:gd name="connsiteX12770" fmla="*/ 3686308 w 11737976"/>
              <a:gd name="connsiteY12770" fmla="*/ 1140743 h 6407151"/>
              <a:gd name="connsiteX12771" fmla="*/ 3685328 w 11737976"/>
              <a:gd name="connsiteY12771" fmla="*/ 1140303 h 6407151"/>
              <a:gd name="connsiteX12772" fmla="*/ 3688747 w 11737976"/>
              <a:gd name="connsiteY12772" fmla="*/ 1138633 h 6407151"/>
              <a:gd name="connsiteX12773" fmla="*/ 3684965 w 11737976"/>
              <a:gd name="connsiteY12773" fmla="*/ 1136652 h 6407151"/>
              <a:gd name="connsiteX12774" fmla="*/ 3679795 w 11737976"/>
              <a:gd name="connsiteY12774" fmla="*/ 1137023 h 6407151"/>
              <a:gd name="connsiteX12775" fmla="*/ 3681344 w 11737976"/>
              <a:gd name="connsiteY12775" fmla="*/ 1138880 h 6407151"/>
              <a:gd name="connsiteX12776" fmla="*/ 3673706 w 11737976"/>
              <a:gd name="connsiteY12776" fmla="*/ 1138313 h 6407151"/>
              <a:gd name="connsiteX12777" fmla="*/ 3674564 w 11737976"/>
              <a:gd name="connsiteY12777" fmla="*/ 1135877 h 6407151"/>
              <a:gd name="connsiteX12778" fmla="*/ 3677002 w 11737976"/>
              <a:gd name="connsiteY12778" fmla="*/ 1128955 h 6407151"/>
              <a:gd name="connsiteX12779" fmla="*/ 3744042 w 11737976"/>
              <a:gd name="connsiteY12779" fmla="*/ 1128530 h 6407151"/>
              <a:gd name="connsiteX12780" fmla="*/ 3751964 w 11737976"/>
              <a:gd name="connsiteY12780" fmla="*/ 1132088 h 6407151"/>
              <a:gd name="connsiteX12781" fmla="*/ 3746422 w 11737976"/>
              <a:gd name="connsiteY12781" fmla="*/ 1139134 h 6407151"/>
              <a:gd name="connsiteX12782" fmla="*/ 3767414 w 11737976"/>
              <a:gd name="connsiteY12782" fmla="*/ 1145384 h 6407151"/>
              <a:gd name="connsiteX12783" fmla="*/ 3784052 w 11737976"/>
              <a:gd name="connsiteY12783" fmla="*/ 1156035 h 6407151"/>
              <a:gd name="connsiteX12784" fmla="*/ 3786032 w 11737976"/>
              <a:gd name="connsiteY12784" fmla="*/ 1156924 h 6407151"/>
              <a:gd name="connsiteX12785" fmla="*/ 3757125 w 11737976"/>
              <a:gd name="connsiteY12785" fmla="*/ 1163011 h 6407151"/>
              <a:gd name="connsiteX12786" fmla="*/ 3741673 w 11737976"/>
              <a:gd name="connsiteY12786" fmla="*/ 1149717 h 6407151"/>
              <a:gd name="connsiteX12787" fmla="*/ 3738113 w 11737976"/>
              <a:gd name="connsiteY12787" fmla="*/ 1157650 h 6407151"/>
              <a:gd name="connsiteX12788" fmla="*/ 3730965 w 11737976"/>
              <a:gd name="connsiteY12788" fmla="*/ 1154440 h 6407151"/>
              <a:gd name="connsiteX12789" fmla="*/ 3729275 w 11737976"/>
              <a:gd name="connsiteY12789" fmla="*/ 1154194 h 6407151"/>
              <a:gd name="connsiteX12790" fmla="*/ 3722229 w 11737976"/>
              <a:gd name="connsiteY12790" fmla="*/ 1147283 h 6407151"/>
              <a:gd name="connsiteX12791" fmla="*/ 3718267 w 11737976"/>
              <a:gd name="connsiteY12791" fmla="*/ 1138703 h 6407151"/>
              <a:gd name="connsiteX12792" fmla="*/ 3738149 w 11737976"/>
              <a:gd name="connsiteY12792" fmla="*/ 1145708 h 6407151"/>
              <a:gd name="connsiteX12793" fmla="*/ 3735763 w 11737976"/>
              <a:gd name="connsiteY12793" fmla="*/ 1136621 h 6407151"/>
              <a:gd name="connsiteX12794" fmla="*/ 3740653 w 11737976"/>
              <a:gd name="connsiteY12794" fmla="*/ 1134756 h 6407151"/>
              <a:gd name="connsiteX12795" fmla="*/ 3744042 w 11737976"/>
              <a:gd name="connsiteY12795" fmla="*/ 1128530 h 6407151"/>
              <a:gd name="connsiteX12796" fmla="*/ 1285634 w 11737976"/>
              <a:gd name="connsiteY12796" fmla="*/ 1126143 h 6407151"/>
              <a:gd name="connsiteX12797" fmla="*/ 1285189 w 11737976"/>
              <a:gd name="connsiteY12797" fmla="*/ 1129994 h 6407151"/>
              <a:gd name="connsiteX12798" fmla="*/ 1282232 w 11737976"/>
              <a:gd name="connsiteY12798" fmla="*/ 1126395 h 6407151"/>
              <a:gd name="connsiteX12799" fmla="*/ 1285634 w 11737976"/>
              <a:gd name="connsiteY12799" fmla="*/ 1126143 h 6407151"/>
              <a:gd name="connsiteX12800" fmla="*/ 1297521 w 11737976"/>
              <a:gd name="connsiteY12800" fmla="*/ 1119171 h 6407151"/>
              <a:gd name="connsiteX12801" fmla="*/ 1305472 w 11737976"/>
              <a:gd name="connsiteY12801" fmla="*/ 1122645 h 6407151"/>
              <a:gd name="connsiteX12802" fmla="*/ 1304402 w 11737976"/>
              <a:gd name="connsiteY12802" fmla="*/ 1124960 h 6407151"/>
              <a:gd name="connsiteX12803" fmla="*/ 1292937 w 11737976"/>
              <a:gd name="connsiteY12803" fmla="*/ 1139415 h 6407151"/>
              <a:gd name="connsiteX12804" fmla="*/ 1285542 w 11737976"/>
              <a:gd name="connsiteY12804" fmla="*/ 1130422 h 6407151"/>
              <a:gd name="connsiteX12805" fmla="*/ 1290049 w 11737976"/>
              <a:gd name="connsiteY12805" fmla="*/ 1130159 h 6407151"/>
              <a:gd name="connsiteX12806" fmla="*/ 1294159 w 11737976"/>
              <a:gd name="connsiteY12806" fmla="*/ 1131607 h 6407151"/>
              <a:gd name="connsiteX12807" fmla="*/ 1297521 w 11737976"/>
              <a:gd name="connsiteY12807" fmla="*/ 1119171 h 6407151"/>
              <a:gd name="connsiteX12808" fmla="*/ 1369280 w 11737976"/>
              <a:gd name="connsiteY12808" fmla="*/ 1108420 h 6407151"/>
              <a:gd name="connsiteX12809" fmla="*/ 1379719 w 11737976"/>
              <a:gd name="connsiteY12809" fmla="*/ 1120955 h 6407151"/>
              <a:gd name="connsiteX12810" fmla="*/ 1377200 w 11737976"/>
              <a:gd name="connsiteY12810" fmla="*/ 1126566 h 6407151"/>
              <a:gd name="connsiteX12811" fmla="*/ 1374208 w 11737976"/>
              <a:gd name="connsiteY12811" fmla="*/ 1127932 h 6407151"/>
              <a:gd name="connsiteX12812" fmla="*/ 1375012 w 11737976"/>
              <a:gd name="connsiteY12812" fmla="*/ 1126140 h 6407151"/>
              <a:gd name="connsiteX12813" fmla="*/ 1371845 w 11737976"/>
              <a:gd name="connsiteY12813" fmla="*/ 1127897 h 6407151"/>
              <a:gd name="connsiteX12814" fmla="*/ 1372345 w 11737976"/>
              <a:gd name="connsiteY12814" fmla="*/ 1130124 h 6407151"/>
              <a:gd name="connsiteX12815" fmla="*/ 1366176 w 11737976"/>
              <a:gd name="connsiteY12815" fmla="*/ 1146394 h 6407151"/>
              <a:gd name="connsiteX12816" fmla="*/ 1340184 w 11737976"/>
              <a:gd name="connsiteY12816" fmla="*/ 1140596 h 6407151"/>
              <a:gd name="connsiteX12817" fmla="*/ 1335996 w 11737976"/>
              <a:gd name="connsiteY12817" fmla="*/ 1132857 h 6407151"/>
              <a:gd name="connsiteX12818" fmla="*/ 1328783 w 11737976"/>
              <a:gd name="connsiteY12818" fmla="*/ 1129967 h 6407151"/>
              <a:gd name="connsiteX12819" fmla="*/ 1328864 w 11737976"/>
              <a:gd name="connsiteY12819" fmla="*/ 1128177 h 6407151"/>
              <a:gd name="connsiteX12820" fmla="*/ 1335308 w 11737976"/>
              <a:gd name="connsiteY12820" fmla="*/ 1125952 h 6407151"/>
              <a:gd name="connsiteX12821" fmla="*/ 1336469 w 11737976"/>
              <a:gd name="connsiteY12821" fmla="*/ 1125681 h 6407151"/>
              <a:gd name="connsiteX12822" fmla="*/ 1338628 w 11737976"/>
              <a:gd name="connsiteY12822" fmla="*/ 1127678 h 6407151"/>
              <a:gd name="connsiteX12823" fmla="*/ 1362736 w 11737976"/>
              <a:gd name="connsiteY12823" fmla="*/ 1126984 h 6407151"/>
              <a:gd name="connsiteX12824" fmla="*/ 1362729 w 11737976"/>
              <a:gd name="connsiteY12824" fmla="*/ 1111089 h 6407151"/>
              <a:gd name="connsiteX12825" fmla="*/ 1369280 w 11737976"/>
              <a:gd name="connsiteY12825" fmla="*/ 1108420 h 6407151"/>
              <a:gd name="connsiteX12826" fmla="*/ 1324312 w 11737976"/>
              <a:gd name="connsiteY12826" fmla="*/ 1106549 h 6407151"/>
              <a:gd name="connsiteX12827" fmla="*/ 1327851 w 11737976"/>
              <a:gd name="connsiteY12827" fmla="*/ 1114427 h 6407151"/>
              <a:gd name="connsiteX12828" fmla="*/ 1326726 w 11737976"/>
              <a:gd name="connsiteY12828" fmla="*/ 1118029 h 6407151"/>
              <a:gd name="connsiteX12829" fmla="*/ 1320762 w 11737976"/>
              <a:gd name="connsiteY12829" fmla="*/ 1115422 h 6407151"/>
              <a:gd name="connsiteX12830" fmla="*/ 1313424 w 11737976"/>
              <a:gd name="connsiteY12830" fmla="*/ 1126120 h 6407151"/>
              <a:gd name="connsiteX12831" fmla="*/ 1304402 w 11737976"/>
              <a:gd name="connsiteY12831" fmla="*/ 1124960 h 6407151"/>
              <a:gd name="connsiteX12832" fmla="*/ 1307460 w 11737976"/>
              <a:gd name="connsiteY12832" fmla="*/ 1123515 h 6407151"/>
              <a:gd name="connsiteX12833" fmla="*/ 1306542 w 11737976"/>
              <a:gd name="connsiteY12833" fmla="*/ 1120334 h 6407151"/>
              <a:gd name="connsiteX12834" fmla="*/ 1308531 w 11737976"/>
              <a:gd name="connsiteY12834" fmla="*/ 1121201 h 6407151"/>
              <a:gd name="connsiteX12835" fmla="*/ 1314187 w 11737976"/>
              <a:gd name="connsiteY12835" fmla="*/ 1112202 h 6407151"/>
              <a:gd name="connsiteX12836" fmla="*/ 1313077 w 11737976"/>
              <a:gd name="connsiteY12836" fmla="*/ 1106988 h 6407151"/>
              <a:gd name="connsiteX12837" fmla="*/ 3831759 w 11737976"/>
              <a:gd name="connsiteY12837" fmla="*/ 1099599 h 6407151"/>
              <a:gd name="connsiteX12838" fmla="*/ 3824865 w 11737976"/>
              <a:gd name="connsiteY12838" fmla="*/ 1107329 h 6407151"/>
              <a:gd name="connsiteX12839" fmla="*/ 3818913 w 11737976"/>
              <a:gd name="connsiteY12839" fmla="*/ 1104656 h 6407151"/>
              <a:gd name="connsiteX12840" fmla="*/ 3817725 w 11737976"/>
              <a:gd name="connsiteY12840" fmla="*/ 1107301 h 6407151"/>
              <a:gd name="connsiteX12841" fmla="*/ 3816929 w 11737976"/>
              <a:gd name="connsiteY12841" fmla="*/ 1103766 h 6407151"/>
              <a:gd name="connsiteX12842" fmla="*/ 3814945 w 11737976"/>
              <a:gd name="connsiteY12842" fmla="*/ 1102874 h 6407151"/>
              <a:gd name="connsiteX12843" fmla="*/ 3810587 w 11737976"/>
              <a:gd name="connsiteY12843" fmla="*/ 1107273 h 6407151"/>
              <a:gd name="connsiteX12844" fmla="*/ 3813368 w 11737976"/>
              <a:gd name="connsiteY12844" fmla="*/ 1111701 h 6407151"/>
              <a:gd name="connsiteX12845" fmla="*/ 3818929 w 11737976"/>
              <a:gd name="connsiteY12845" fmla="*/ 1120555 h 6407151"/>
              <a:gd name="connsiteX12846" fmla="*/ 3815386 w 11737976"/>
              <a:gd name="connsiteY12846" fmla="*/ 1144391 h 6407151"/>
              <a:gd name="connsiteX12847" fmla="*/ 3823319 w 11737976"/>
              <a:gd name="connsiteY12847" fmla="*/ 1147955 h 6407151"/>
              <a:gd name="connsiteX12848" fmla="*/ 3825288 w 11737976"/>
              <a:gd name="connsiteY12848" fmla="*/ 1132946 h 6407151"/>
              <a:gd name="connsiteX12849" fmla="*/ 3845499 w 11737976"/>
              <a:gd name="connsiteY12849" fmla="*/ 1119775 h 6407151"/>
              <a:gd name="connsiteX12850" fmla="*/ 3849060 w 11737976"/>
              <a:gd name="connsiteY12850" fmla="*/ 1111839 h 6407151"/>
              <a:gd name="connsiteX12851" fmla="*/ 3837548 w 11737976"/>
              <a:gd name="connsiteY12851" fmla="*/ 1100311 h 6407151"/>
              <a:gd name="connsiteX12852" fmla="*/ 3831759 w 11737976"/>
              <a:gd name="connsiteY12852" fmla="*/ 1099599 h 6407151"/>
              <a:gd name="connsiteX12853" fmla="*/ 3731209 w 11737976"/>
              <a:gd name="connsiteY12853" fmla="*/ 1095791 h 6407151"/>
              <a:gd name="connsiteX12854" fmla="*/ 3739123 w 11737976"/>
              <a:gd name="connsiteY12854" fmla="*/ 1107239 h 6407151"/>
              <a:gd name="connsiteX12855" fmla="*/ 3731209 w 11737976"/>
              <a:gd name="connsiteY12855" fmla="*/ 1095791 h 6407151"/>
              <a:gd name="connsiteX12856" fmla="*/ 3677564 w 11737976"/>
              <a:gd name="connsiteY12856" fmla="*/ 1095636 h 6407151"/>
              <a:gd name="connsiteX12857" fmla="*/ 3683004 w 11737976"/>
              <a:gd name="connsiteY12857" fmla="*/ 1111918 h 6407151"/>
              <a:gd name="connsiteX12858" fmla="*/ 3684419 w 11737976"/>
              <a:gd name="connsiteY12858" fmla="*/ 1112058 h 6407151"/>
              <a:gd name="connsiteX12859" fmla="*/ 3680679 w 11737976"/>
              <a:gd name="connsiteY12859" fmla="*/ 1116255 h 6407151"/>
              <a:gd name="connsiteX12860" fmla="*/ 3690312 w 11737976"/>
              <a:gd name="connsiteY12860" fmla="*/ 1119614 h 6407151"/>
              <a:gd name="connsiteX12861" fmla="*/ 3689453 w 11737976"/>
              <a:gd name="connsiteY12861" fmla="*/ 1121372 h 6407151"/>
              <a:gd name="connsiteX12862" fmla="*/ 3677002 w 11737976"/>
              <a:gd name="connsiteY12862" fmla="*/ 1128955 h 6407151"/>
              <a:gd name="connsiteX12863" fmla="*/ 3670061 w 11737976"/>
              <a:gd name="connsiteY12863" fmla="*/ 1116933 h 6407151"/>
              <a:gd name="connsiteX12864" fmla="*/ 3676788 w 11737976"/>
              <a:gd name="connsiteY12864" fmla="*/ 1111224 h 6407151"/>
              <a:gd name="connsiteX12865" fmla="*/ 3673212 w 11737976"/>
              <a:gd name="connsiteY12865" fmla="*/ 1108529 h 6407151"/>
              <a:gd name="connsiteX12866" fmla="*/ 3673375 w 11737976"/>
              <a:gd name="connsiteY12866" fmla="*/ 1108314 h 6407151"/>
              <a:gd name="connsiteX12867" fmla="*/ 3678382 w 11737976"/>
              <a:gd name="connsiteY12867" fmla="*/ 1106699 h 6407151"/>
              <a:gd name="connsiteX12868" fmla="*/ 3677564 w 11737976"/>
              <a:gd name="connsiteY12868" fmla="*/ 1095636 h 6407151"/>
              <a:gd name="connsiteX12869" fmla="*/ 3780651 w 11737976"/>
              <a:gd name="connsiteY12869" fmla="*/ 1084321 h 6407151"/>
              <a:gd name="connsiteX12870" fmla="*/ 3777342 w 11737976"/>
              <a:gd name="connsiteY12870" fmla="*/ 1088894 h 6407151"/>
              <a:gd name="connsiteX12871" fmla="*/ 3781126 w 11737976"/>
              <a:gd name="connsiteY12871" fmla="*/ 1088387 h 6407151"/>
              <a:gd name="connsiteX12872" fmla="*/ 3780651 w 11737976"/>
              <a:gd name="connsiteY12872" fmla="*/ 1084321 h 6407151"/>
              <a:gd name="connsiteX12873" fmla="*/ 3761368 w 11737976"/>
              <a:gd name="connsiteY12873" fmla="*/ 1077599 h 6407151"/>
              <a:gd name="connsiteX12874" fmla="*/ 3755139 w 11737976"/>
              <a:gd name="connsiteY12874" fmla="*/ 1082891 h 6407151"/>
              <a:gd name="connsiteX12875" fmla="*/ 3760416 w 11737976"/>
              <a:gd name="connsiteY12875" fmla="*/ 1085666 h 6407151"/>
              <a:gd name="connsiteX12876" fmla="*/ 3765450 w 11737976"/>
              <a:gd name="connsiteY12876" fmla="*/ 1081052 h 6407151"/>
              <a:gd name="connsiteX12877" fmla="*/ 3761368 w 11737976"/>
              <a:gd name="connsiteY12877" fmla="*/ 1077599 h 6407151"/>
              <a:gd name="connsiteX12878" fmla="*/ 269270 w 11737976"/>
              <a:gd name="connsiteY12878" fmla="*/ 1054035 h 6407151"/>
              <a:gd name="connsiteX12879" fmla="*/ 266666 w 11737976"/>
              <a:gd name="connsiteY12879" fmla="*/ 1058518 h 6407151"/>
              <a:gd name="connsiteX12880" fmla="*/ 268587 w 11737976"/>
              <a:gd name="connsiteY12880" fmla="*/ 1059358 h 6407151"/>
              <a:gd name="connsiteX12881" fmla="*/ 271232 w 11737976"/>
              <a:gd name="connsiteY12881" fmla="*/ 1057776 h 6407151"/>
              <a:gd name="connsiteX12882" fmla="*/ 269270 w 11737976"/>
              <a:gd name="connsiteY12882" fmla="*/ 1054035 h 6407151"/>
              <a:gd name="connsiteX12883" fmla="*/ 3681457 w 11737976"/>
              <a:gd name="connsiteY12883" fmla="*/ 1053914 h 6407151"/>
              <a:gd name="connsiteX12884" fmla="*/ 3691070 w 11737976"/>
              <a:gd name="connsiteY12884" fmla="*/ 1057302 h 6407151"/>
              <a:gd name="connsiteX12885" fmla="*/ 3695676 w 11737976"/>
              <a:gd name="connsiteY12885" fmla="*/ 1058925 h 6407151"/>
              <a:gd name="connsiteX12886" fmla="*/ 3692214 w 11737976"/>
              <a:gd name="connsiteY12886" fmla="*/ 1063645 h 6407151"/>
              <a:gd name="connsiteX12887" fmla="*/ 3697466 w 11737976"/>
              <a:gd name="connsiteY12887" fmla="*/ 1062032 h 6407151"/>
              <a:gd name="connsiteX12888" fmla="*/ 3698591 w 11737976"/>
              <a:gd name="connsiteY12888" fmla="*/ 1059950 h 6407151"/>
              <a:gd name="connsiteX12889" fmla="*/ 3701011 w 11737976"/>
              <a:gd name="connsiteY12889" fmla="*/ 1060804 h 6407151"/>
              <a:gd name="connsiteX12890" fmla="*/ 3699511 w 11737976"/>
              <a:gd name="connsiteY12890" fmla="*/ 1065062 h 6407151"/>
              <a:gd name="connsiteX12891" fmla="*/ 3700455 w 11737976"/>
              <a:gd name="connsiteY12891" fmla="*/ 1066476 h 6407151"/>
              <a:gd name="connsiteX12892" fmla="*/ 3699613 w 11737976"/>
              <a:gd name="connsiteY12892" fmla="*/ 1068378 h 6407151"/>
              <a:gd name="connsiteX12893" fmla="*/ 3697281 w 11737976"/>
              <a:gd name="connsiteY12893" fmla="*/ 1078800 h 6407151"/>
              <a:gd name="connsiteX12894" fmla="*/ 3705208 w 11737976"/>
              <a:gd name="connsiteY12894" fmla="*/ 1082360 h 6407151"/>
              <a:gd name="connsiteX12895" fmla="*/ 3707820 w 11737976"/>
              <a:gd name="connsiteY12895" fmla="*/ 1089807 h 6407151"/>
              <a:gd name="connsiteX12896" fmla="*/ 3709233 w 11737976"/>
              <a:gd name="connsiteY12896" fmla="*/ 1093838 h 6407151"/>
              <a:gd name="connsiteX12897" fmla="*/ 3706672 w 11737976"/>
              <a:gd name="connsiteY12897" fmla="*/ 1094295 h 6407151"/>
              <a:gd name="connsiteX12898" fmla="*/ 3700449 w 11737976"/>
              <a:gd name="connsiteY12898" fmla="*/ 1094122 h 6407151"/>
              <a:gd name="connsiteX12899" fmla="*/ 3679064 w 11737976"/>
              <a:gd name="connsiteY12899" fmla="*/ 1091378 h 6407151"/>
              <a:gd name="connsiteX12900" fmla="*/ 3675056 w 11737976"/>
              <a:gd name="connsiteY12900" fmla="*/ 1075002 h 6407151"/>
              <a:gd name="connsiteX12901" fmla="*/ 3674737 w 11737976"/>
              <a:gd name="connsiteY12901" fmla="*/ 1072586 h 6407151"/>
              <a:gd name="connsiteX12902" fmla="*/ 3680096 w 11737976"/>
              <a:gd name="connsiteY12902" fmla="*/ 1070510 h 6407151"/>
              <a:gd name="connsiteX12903" fmla="*/ 3685006 w 11737976"/>
              <a:gd name="connsiteY12903" fmla="*/ 1063876 h 6407151"/>
              <a:gd name="connsiteX12904" fmla="*/ 3683409 w 11737976"/>
              <a:gd name="connsiteY12904" fmla="*/ 1059390 h 6407151"/>
              <a:gd name="connsiteX12905" fmla="*/ 3684599 w 11737976"/>
              <a:gd name="connsiteY12905" fmla="*/ 1059810 h 6407151"/>
              <a:gd name="connsiteX12906" fmla="*/ 3689568 w 11737976"/>
              <a:gd name="connsiteY12906" fmla="*/ 1061561 h 6407151"/>
              <a:gd name="connsiteX12907" fmla="*/ 3684786 w 11737976"/>
              <a:gd name="connsiteY12907" fmla="*/ 1059277 h 6407151"/>
              <a:gd name="connsiteX12908" fmla="*/ 3681746 w 11737976"/>
              <a:gd name="connsiteY12908" fmla="*/ 1054726 h 6407151"/>
              <a:gd name="connsiteX12909" fmla="*/ 1215677 w 11737976"/>
              <a:gd name="connsiteY12909" fmla="*/ 1045219 h 6407151"/>
              <a:gd name="connsiteX12910" fmla="*/ 1221606 w 11737976"/>
              <a:gd name="connsiteY12910" fmla="*/ 1053140 h 6407151"/>
              <a:gd name="connsiteX12911" fmla="*/ 1230255 w 11737976"/>
              <a:gd name="connsiteY12911" fmla="*/ 1055002 h 6407151"/>
              <a:gd name="connsiteX12912" fmla="*/ 1226713 w 11737976"/>
              <a:gd name="connsiteY12912" fmla="*/ 1045726 h 6407151"/>
              <a:gd name="connsiteX12913" fmla="*/ 1215677 w 11737976"/>
              <a:gd name="connsiteY12913" fmla="*/ 1045219 h 6407151"/>
              <a:gd name="connsiteX12914" fmla="*/ 145740 w 11737976"/>
              <a:gd name="connsiteY12914" fmla="*/ 1041741 h 6407151"/>
              <a:gd name="connsiteX12915" fmla="*/ 142758 w 11737976"/>
              <a:gd name="connsiteY12915" fmla="*/ 1043134 h 6407151"/>
              <a:gd name="connsiteX12916" fmla="*/ 143665 w 11737976"/>
              <a:gd name="connsiteY12916" fmla="*/ 1046227 h 6407151"/>
              <a:gd name="connsiteX12917" fmla="*/ 152480 w 11737976"/>
              <a:gd name="connsiteY12917" fmla="*/ 1047384 h 6407151"/>
              <a:gd name="connsiteX12918" fmla="*/ 163241 w 11737976"/>
              <a:gd name="connsiteY12918" fmla="*/ 1049390 h 6407151"/>
              <a:gd name="connsiteX12919" fmla="*/ 164279 w 11737976"/>
              <a:gd name="connsiteY12919" fmla="*/ 1047145 h 6407151"/>
              <a:gd name="connsiteX12920" fmla="*/ 162334 w 11737976"/>
              <a:gd name="connsiteY12920" fmla="*/ 1046296 h 6407151"/>
              <a:gd name="connsiteX12921" fmla="*/ 153518 w 11737976"/>
              <a:gd name="connsiteY12921" fmla="*/ 1045141 h 6407151"/>
              <a:gd name="connsiteX12922" fmla="*/ 145740 w 11737976"/>
              <a:gd name="connsiteY12922" fmla="*/ 1041741 h 6407151"/>
              <a:gd name="connsiteX12923" fmla="*/ 1158693 w 11737976"/>
              <a:gd name="connsiteY12923" fmla="*/ 1035344 h 6407151"/>
              <a:gd name="connsiteX12924" fmla="*/ 1155556 w 11737976"/>
              <a:gd name="connsiteY12924" fmla="*/ 1037018 h 6407151"/>
              <a:gd name="connsiteX12925" fmla="*/ 1156392 w 11737976"/>
              <a:gd name="connsiteY12925" fmla="*/ 1040475 h 6407151"/>
              <a:gd name="connsiteX12926" fmla="*/ 1166327 w 11737976"/>
              <a:gd name="connsiteY12926" fmla="*/ 1044938 h 6407151"/>
              <a:gd name="connsiteX12927" fmla="*/ 1177099 w 11737976"/>
              <a:gd name="connsiteY12927" fmla="*/ 1052858 h 6407151"/>
              <a:gd name="connsiteX12928" fmla="*/ 1181389 w 11737976"/>
              <a:gd name="connsiteY12928" fmla="*/ 1048619 h 6407151"/>
              <a:gd name="connsiteX12929" fmla="*/ 1179401 w 11737976"/>
              <a:gd name="connsiteY12929" fmla="*/ 1047728 h 6407151"/>
              <a:gd name="connsiteX12930" fmla="*/ 1168630 w 11737976"/>
              <a:gd name="connsiteY12930" fmla="*/ 1039807 h 6407151"/>
              <a:gd name="connsiteX12931" fmla="*/ 1158693 w 11737976"/>
              <a:gd name="connsiteY12931" fmla="*/ 1035344 h 6407151"/>
              <a:gd name="connsiteX12932" fmla="*/ 1137364 w 11737976"/>
              <a:gd name="connsiteY12932" fmla="*/ 1034254 h 6407151"/>
              <a:gd name="connsiteX12933" fmla="*/ 1133978 w 11737976"/>
              <a:gd name="connsiteY12933" fmla="*/ 1036794 h 6407151"/>
              <a:gd name="connsiteX12934" fmla="*/ 1138665 w 11737976"/>
              <a:gd name="connsiteY12934" fmla="*/ 1048309 h 6407151"/>
              <a:gd name="connsiteX12935" fmla="*/ 1141102 w 11737976"/>
              <a:gd name="connsiteY12935" fmla="*/ 1044847 h 6407151"/>
              <a:gd name="connsiteX12936" fmla="*/ 1137364 w 11737976"/>
              <a:gd name="connsiteY12936" fmla="*/ 1034254 h 6407151"/>
              <a:gd name="connsiteX12937" fmla="*/ 1107112 w 11737976"/>
              <a:gd name="connsiteY12937" fmla="*/ 1022004 h 6407151"/>
              <a:gd name="connsiteX12938" fmla="*/ 1110967 w 11737976"/>
              <a:gd name="connsiteY12938" fmla="*/ 1027707 h 6407151"/>
              <a:gd name="connsiteX12939" fmla="*/ 1118126 w 11737976"/>
              <a:gd name="connsiteY12939" fmla="*/ 1030127 h 6407151"/>
              <a:gd name="connsiteX12940" fmla="*/ 1116686 w 11737976"/>
              <a:gd name="connsiteY12940" fmla="*/ 1023125 h 6407151"/>
              <a:gd name="connsiteX12941" fmla="*/ 1107112 w 11737976"/>
              <a:gd name="connsiteY12941" fmla="*/ 1022004 h 6407151"/>
              <a:gd name="connsiteX12942" fmla="*/ 1180406 w 11737976"/>
              <a:gd name="connsiteY12942" fmla="*/ 1019149 h 6407151"/>
              <a:gd name="connsiteX12943" fmla="*/ 1173918 w 11737976"/>
              <a:gd name="connsiteY12943" fmla="*/ 1022997 h 6407151"/>
              <a:gd name="connsiteX12944" fmla="*/ 1183246 w 11737976"/>
              <a:gd name="connsiteY12944" fmla="*/ 1027186 h 6407151"/>
              <a:gd name="connsiteX12945" fmla="*/ 1180406 w 11737976"/>
              <a:gd name="connsiteY12945" fmla="*/ 1019149 h 6407151"/>
              <a:gd name="connsiteX12946" fmla="*/ 1139574 w 11737976"/>
              <a:gd name="connsiteY12946" fmla="*/ 1008265 h 6407151"/>
              <a:gd name="connsiteX12947" fmla="*/ 1139179 w 11737976"/>
              <a:gd name="connsiteY12947" fmla="*/ 1016581 h 6407151"/>
              <a:gd name="connsiteX12948" fmla="*/ 1141147 w 11737976"/>
              <a:gd name="connsiteY12948" fmla="*/ 1015329 h 6407151"/>
              <a:gd name="connsiteX12949" fmla="*/ 1139574 w 11737976"/>
              <a:gd name="connsiteY12949" fmla="*/ 1008265 h 6407151"/>
              <a:gd name="connsiteX12950" fmla="*/ 1116388 w 11737976"/>
              <a:gd name="connsiteY12950" fmla="*/ 1007098 h 6407151"/>
              <a:gd name="connsiteX12951" fmla="*/ 1114229 w 11737976"/>
              <a:gd name="connsiteY12951" fmla="*/ 1011908 h 6407151"/>
              <a:gd name="connsiteX12952" fmla="*/ 1119970 w 11737976"/>
              <a:gd name="connsiteY12952" fmla="*/ 1014486 h 6407151"/>
              <a:gd name="connsiteX12953" fmla="*/ 1122129 w 11737976"/>
              <a:gd name="connsiteY12953" fmla="*/ 1009676 h 6407151"/>
              <a:gd name="connsiteX12954" fmla="*/ 1116388 w 11737976"/>
              <a:gd name="connsiteY12954" fmla="*/ 1007098 h 6407151"/>
              <a:gd name="connsiteX12955" fmla="*/ 1062199 w 11737976"/>
              <a:gd name="connsiteY12955" fmla="*/ 994897 h 6407151"/>
              <a:gd name="connsiteX12956" fmla="*/ 1067041 w 11737976"/>
              <a:gd name="connsiteY12956" fmla="*/ 1000250 h 6407151"/>
              <a:gd name="connsiteX12957" fmla="*/ 1068214 w 11737976"/>
              <a:gd name="connsiteY12957" fmla="*/ 995612 h 6407151"/>
              <a:gd name="connsiteX12958" fmla="*/ 1062199 w 11737976"/>
              <a:gd name="connsiteY12958" fmla="*/ 994897 h 6407151"/>
              <a:gd name="connsiteX12959" fmla="*/ 1073790 w 11737976"/>
              <a:gd name="connsiteY12959" fmla="*/ 969090 h 6407151"/>
              <a:gd name="connsiteX12960" fmla="*/ 1069186 w 11737976"/>
              <a:gd name="connsiteY12960" fmla="*/ 979351 h 6407151"/>
              <a:gd name="connsiteX12961" fmla="*/ 1089828 w 11737976"/>
              <a:gd name="connsiteY12961" fmla="*/ 996423 h 6407151"/>
              <a:gd name="connsiteX12962" fmla="*/ 1097156 w 11737976"/>
              <a:gd name="connsiteY12962" fmla="*/ 998076 h 6407151"/>
              <a:gd name="connsiteX12963" fmla="*/ 1073790 w 11737976"/>
              <a:gd name="connsiteY12963" fmla="*/ 969090 h 6407151"/>
              <a:gd name="connsiteX12964" fmla="*/ 1053544 w 11737976"/>
              <a:gd name="connsiteY12964" fmla="*/ 962692 h 6407151"/>
              <a:gd name="connsiteX12965" fmla="*/ 1052393 w 11737976"/>
              <a:gd name="connsiteY12965" fmla="*/ 965259 h 6407151"/>
              <a:gd name="connsiteX12966" fmla="*/ 1051243 w 11737976"/>
              <a:gd name="connsiteY12966" fmla="*/ 967823 h 6407151"/>
              <a:gd name="connsiteX12967" fmla="*/ 1053919 w 11737976"/>
              <a:gd name="connsiteY12967" fmla="*/ 972107 h 6407151"/>
              <a:gd name="connsiteX12968" fmla="*/ 1056982 w 11737976"/>
              <a:gd name="connsiteY12968" fmla="*/ 970402 h 6407151"/>
              <a:gd name="connsiteX12969" fmla="*/ 1056220 w 11737976"/>
              <a:gd name="connsiteY12969" fmla="*/ 966978 h 6407151"/>
              <a:gd name="connsiteX12970" fmla="*/ 1053544 w 11737976"/>
              <a:gd name="connsiteY12970" fmla="*/ 962692 h 6407151"/>
              <a:gd name="connsiteX12971" fmla="*/ 133549 w 11737976"/>
              <a:gd name="connsiteY12971" fmla="*/ 958923 h 6407151"/>
              <a:gd name="connsiteX12972" fmla="*/ 132447 w 11737976"/>
              <a:gd name="connsiteY12972" fmla="*/ 963411 h 6407151"/>
              <a:gd name="connsiteX12973" fmla="*/ 135836 w 11737976"/>
              <a:gd name="connsiteY12973" fmla="*/ 964507 h 6407151"/>
              <a:gd name="connsiteX12974" fmla="*/ 133549 w 11737976"/>
              <a:gd name="connsiteY12974" fmla="*/ 958923 h 6407151"/>
              <a:gd name="connsiteX12975" fmla="*/ 1160572 w 11737976"/>
              <a:gd name="connsiteY12975" fmla="*/ 950662 h 6407151"/>
              <a:gd name="connsiteX12976" fmla="*/ 1163489 w 11737976"/>
              <a:gd name="connsiteY12976" fmla="*/ 956593 h 6407151"/>
              <a:gd name="connsiteX12977" fmla="*/ 1165404 w 11737976"/>
              <a:gd name="connsiteY12977" fmla="*/ 955431 h 6407151"/>
              <a:gd name="connsiteX12978" fmla="*/ 1160572 w 11737976"/>
              <a:gd name="connsiteY12978" fmla="*/ 950662 h 6407151"/>
              <a:gd name="connsiteX12979" fmla="*/ 998732 w 11737976"/>
              <a:gd name="connsiteY12979" fmla="*/ 925364 h 6407151"/>
              <a:gd name="connsiteX12980" fmla="*/ 1006477 w 11737976"/>
              <a:gd name="connsiteY12980" fmla="*/ 935005 h 6407151"/>
              <a:gd name="connsiteX12981" fmla="*/ 1006769 w 11737976"/>
              <a:gd name="connsiteY12981" fmla="*/ 928972 h 6407151"/>
              <a:gd name="connsiteX12982" fmla="*/ 998732 w 11737976"/>
              <a:gd name="connsiteY12982" fmla="*/ 925364 h 6407151"/>
              <a:gd name="connsiteX12983" fmla="*/ 172960 w 11737976"/>
              <a:gd name="connsiteY12983" fmla="*/ 919813 h 6407151"/>
              <a:gd name="connsiteX12984" fmla="*/ 172872 w 11737976"/>
              <a:gd name="connsiteY12984" fmla="*/ 927865 h 6407151"/>
              <a:gd name="connsiteX12985" fmla="*/ 181948 w 11737976"/>
              <a:gd name="connsiteY12985" fmla="*/ 931831 h 6407151"/>
              <a:gd name="connsiteX12986" fmla="*/ 187995 w 11737976"/>
              <a:gd name="connsiteY12986" fmla="*/ 934476 h 6407151"/>
              <a:gd name="connsiteX12987" fmla="*/ 189035 w 11737976"/>
              <a:gd name="connsiteY12987" fmla="*/ 932233 h 6407151"/>
              <a:gd name="connsiteX12988" fmla="*/ 192088 w 11737976"/>
              <a:gd name="connsiteY12988" fmla="*/ 930870 h 6407151"/>
              <a:gd name="connsiteX12989" fmla="*/ 190072 w 11737976"/>
              <a:gd name="connsiteY12989" fmla="*/ 929989 h 6407151"/>
              <a:gd name="connsiteX12990" fmla="*/ 188055 w 11737976"/>
              <a:gd name="connsiteY12990" fmla="*/ 929107 h 6407151"/>
              <a:gd name="connsiteX12991" fmla="*/ 184022 w 11737976"/>
              <a:gd name="connsiteY12991" fmla="*/ 927344 h 6407151"/>
              <a:gd name="connsiteX12992" fmla="*/ 180803 w 11737976"/>
              <a:gd name="connsiteY12992" fmla="*/ 920545 h 6407151"/>
              <a:gd name="connsiteX12993" fmla="*/ 172960 w 11737976"/>
              <a:gd name="connsiteY12993" fmla="*/ 919813 h 6407151"/>
              <a:gd name="connsiteX12994" fmla="*/ 1045307 w 11737976"/>
              <a:gd name="connsiteY12994" fmla="*/ 911402 h 6407151"/>
              <a:gd name="connsiteX12995" fmla="*/ 1042139 w 11737976"/>
              <a:gd name="connsiteY12995" fmla="*/ 913175 h 6407151"/>
              <a:gd name="connsiteX12996" fmla="*/ 1041727 w 11737976"/>
              <a:gd name="connsiteY12996" fmla="*/ 919382 h 6407151"/>
              <a:gd name="connsiteX12997" fmla="*/ 1082803 w 11737976"/>
              <a:gd name="connsiteY12997" fmla="*/ 944220 h 6407151"/>
              <a:gd name="connsiteX12998" fmla="*/ 1121120 w 11737976"/>
              <a:gd name="connsiteY12998" fmla="*/ 964624 h 6407151"/>
              <a:gd name="connsiteX12999" fmla="*/ 1170096 w 11737976"/>
              <a:gd name="connsiteY12999" fmla="*/ 993011 h 6407151"/>
              <a:gd name="connsiteX13000" fmla="*/ 1183423 w 11737976"/>
              <a:gd name="connsiteY13000" fmla="*/ 1002990 h 6407151"/>
              <a:gd name="connsiteX13001" fmla="*/ 1196190 w 11737976"/>
              <a:gd name="connsiteY13001" fmla="*/ 998340 h 6407151"/>
              <a:gd name="connsiteX13002" fmla="*/ 1144456 w 11737976"/>
              <a:gd name="connsiteY13002" fmla="*/ 965518 h 6407151"/>
              <a:gd name="connsiteX13003" fmla="*/ 1137375 w 11737976"/>
              <a:gd name="connsiteY13003" fmla="*/ 949556 h 6407151"/>
              <a:gd name="connsiteX13004" fmla="*/ 1125152 w 11737976"/>
              <a:gd name="connsiteY13004" fmla="*/ 934480 h 6407151"/>
              <a:gd name="connsiteX13005" fmla="*/ 1122392 w 11737976"/>
              <a:gd name="connsiteY13005" fmla="*/ 930046 h 6407151"/>
              <a:gd name="connsiteX13006" fmla="*/ 1120418 w 11737976"/>
              <a:gd name="connsiteY13006" fmla="*/ 929159 h 6407151"/>
              <a:gd name="connsiteX13007" fmla="*/ 1119225 w 11737976"/>
              <a:gd name="connsiteY13007" fmla="*/ 931819 h 6407151"/>
              <a:gd name="connsiteX13008" fmla="*/ 1116839 w 11737976"/>
              <a:gd name="connsiteY13008" fmla="*/ 937137 h 6407151"/>
              <a:gd name="connsiteX13009" fmla="*/ 1122764 w 11737976"/>
              <a:gd name="connsiteY13009" fmla="*/ 939799 h 6407151"/>
              <a:gd name="connsiteX13010" fmla="*/ 1132231 w 11737976"/>
              <a:gd name="connsiteY13010" fmla="*/ 950442 h 6407151"/>
              <a:gd name="connsiteX13011" fmla="*/ 1123916 w 11737976"/>
              <a:gd name="connsiteY13011" fmla="*/ 953098 h 6407151"/>
              <a:gd name="connsiteX13012" fmla="*/ 1087576 w 11737976"/>
              <a:gd name="connsiteY13012" fmla="*/ 933582 h 6407151"/>
              <a:gd name="connsiteX13013" fmla="*/ 1045307 w 11737976"/>
              <a:gd name="connsiteY13013" fmla="*/ 911402 h 6407151"/>
              <a:gd name="connsiteX13014" fmla="*/ 133765 w 11737976"/>
              <a:gd name="connsiteY13014" fmla="*/ 902346 h 6407151"/>
              <a:gd name="connsiteX13015" fmla="*/ 130555 w 11737976"/>
              <a:gd name="connsiteY13015" fmla="*/ 909287 h 6407151"/>
              <a:gd name="connsiteX13016" fmla="*/ 129609 w 11737976"/>
              <a:gd name="connsiteY13016" fmla="*/ 906092 h 6407151"/>
              <a:gd name="connsiteX13017" fmla="*/ 133519 w 11737976"/>
              <a:gd name="connsiteY13017" fmla="*/ 913363 h 6407151"/>
              <a:gd name="connsiteX13018" fmla="*/ 135140 w 11737976"/>
              <a:gd name="connsiteY13018" fmla="*/ 909205 h 6407151"/>
              <a:gd name="connsiteX13019" fmla="*/ 133642 w 11737976"/>
              <a:gd name="connsiteY13019" fmla="*/ 907856 h 6407151"/>
              <a:gd name="connsiteX13020" fmla="*/ 134713 w 11737976"/>
              <a:gd name="connsiteY13020" fmla="*/ 905542 h 6407151"/>
              <a:gd name="connsiteX13021" fmla="*/ 133765 w 11737976"/>
              <a:gd name="connsiteY13021" fmla="*/ 902346 h 6407151"/>
              <a:gd name="connsiteX13022" fmla="*/ 3238776 w 11737976"/>
              <a:gd name="connsiteY13022" fmla="*/ 898716 h 6407151"/>
              <a:gd name="connsiteX13023" fmla="*/ 3241336 w 11737976"/>
              <a:gd name="connsiteY13023" fmla="*/ 904165 h 6407151"/>
              <a:gd name="connsiteX13024" fmla="*/ 3242965 w 11737976"/>
              <a:gd name="connsiteY13024" fmla="*/ 899542 h 6407151"/>
              <a:gd name="connsiteX13025" fmla="*/ 3238776 w 11737976"/>
              <a:gd name="connsiteY13025" fmla="*/ 898716 h 6407151"/>
              <a:gd name="connsiteX13026" fmla="*/ 164926 w 11737976"/>
              <a:gd name="connsiteY13026" fmla="*/ 896750 h 6407151"/>
              <a:gd name="connsiteX13027" fmla="*/ 156697 w 11737976"/>
              <a:gd name="connsiteY13027" fmla="*/ 898818 h 6407151"/>
              <a:gd name="connsiteX13028" fmla="*/ 160842 w 11737976"/>
              <a:gd name="connsiteY13028" fmla="*/ 905795 h 6407151"/>
              <a:gd name="connsiteX13029" fmla="*/ 160567 w 11737976"/>
              <a:gd name="connsiteY13029" fmla="*/ 906172 h 6407151"/>
              <a:gd name="connsiteX13030" fmla="*/ 161321 w 11737976"/>
              <a:gd name="connsiteY13030" fmla="*/ 906602 h 6407151"/>
              <a:gd name="connsiteX13031" fmla="*/ 163511 w 11737976"/>
              <a:gd name="connsiteY13031" fmla="*/ 910290 h 6407151"/>
              <a:gd name="connsiteX13032" fmla="*/ 163204 w 11737976"/>
              <a:gd name="connsiteY13032" fmla="*/ 907678 h 6407151"/>
              <a:gd name="connsiteX13033" fmla="*/ 161321 w 11737976"/>
              <a:gd name="connsiteY13033" fmla="*/ 906602 h 6407151"/>
              <a:gd name="connsiteX13034" fmla="*/ 160842 w 11737976"/>
              <a:gd name="connsiteY13034" fmla="*/ 905795 h 6407151"/>
              <a:gd name="connsiteX13035" fmla="*/ 163094 w 11737976"/>
              <a:gd name="connsiteY13035" fmla="*/ 902675 h 6407151"/>
              <a:gd name="connsiteX13036" fmla="*/ 164926 w 11737976"/>
              <a:gd name="connsiteY13036" fmla="*/ 896750 h 6407151"/>
              <a:gd name="connsiteX13037" fmla="*/ 1016876 w 11737976"/>
              <a:gd name="connsiteY13037" fmla="*/ 895178 h 6407151"/>
              <a:gd name="connsiteX13038" fmla="*/ 1015859 w 11737976"/>
              <a:gd name="connsiteY13038" fmla="*/ 898404 h 6407151"/>
              <a:gd name="connsiteX13039" fmla="*/ 1016460 w 11737976"/>
              <a:gd name="connsiteY13039" fmla="*/ 898195 h 6407151"/>
              <a:gd name="connsiteX13040" fmla="*/ 1015599 w 11737976"/>
              <a:gd name="connsiteY13040" fmla="*/ 904428 h 6407151"/>
              <a:gd name="connsiteX13041" fmla="*/ 1018326 w 11737976"/>
              <a:gd name="connsiteY13041" fmla="*/ 907803 h 6407151"/>
              <a:gd name="connsiteX13042" fmla="*/ 1020862 w 11737976"/>
              <a:gd name="connsiteY13042" fmla="*/ 906792 h 6407151"/>
              <a:gd name="connsiteX13043" fmla="*/ 1022617 w 11737976"/>
              <a:gd name="connsiteY13043" fmla="*/ 897756 h 6407151"/>
              <a:gd name="connsiteX13044" fmla="*/ 1017394 w 11737976"/>
              <a:gd name="connsiteY13044" fmla="*/ 897867 h 6407151"/>
              <a:gd name="connsiteX13045" fmla="*/ 1016460 w 11737976"/>
              <a:gd name="connsiteY13045" fmla="*/ 898195 h 6407151"/>
              <a:gd name="connsiteX13046" fmla="*/ 3149203 w 11737976"/>
              <a:gd name="connsiteY13046" fmla="*/ 892829 h 6407151"/>
              <a:gd name="connsiteX13047" fmla="*/ 3149985 w 11737976"/>
              <a:gd name="connsiteY13047" fmla="*/ 893407 h 6407151"/>
              <a:gd name="connsiteX13048" fmla="*/ 3149904 w 11737976"/>
              <a:gd name="connsiteY13048" fmla="*/ 893477 h 6407151"/>
              <a:gd name="connsiteX13049" fmla="*/ 1097324 w 11737976"/>
              <a:gd name="connsiteY13049" fmla="*/ 890104 h 6407151"/>
              <a:gd name="connsiteX13050" fmla="*/ 1118938 w 11737976"/>
              <a:gd name="connsiteY13050" fmla="*/ 921876 h 6407151"/>
              <a:gd name="connsiteX13051" fmla="*/ 1133683 w 11737976"/>
              <a:gd name="connsiteY13051" fmla="*/ 931650 h 6407151"/>
              <a:gd name="connsiteX13052" fmla="*/ 1193390 w 11737976"/>
              <a:gd name="connsiteY13052" fmla="*/ 958466 h 6407151"/>
              <a:gd name="connsiteX13053" fmla="*/ 1162273 w 11737976"/>
              <a:gd name="connsiteY13053" fmla="*/ 931882 h 6407151"/>
              <a:gd name="connsiteX13054" fmla="*/ 1155041 w 11737976"/>
              <a:gd name="connsiteY13054" fmla="*/ 916026 h 6407151"/>
              <a:gd name="connsiteX13055" fmla="*/ 1122833 w 11737976"/>
              <a:gd name="connsiteY13055" fmla="*/ 907865 h 6407151"/>
              <a:gd name="connsiteX13056" fmla="*/ 1097324 w 11737976"/>
              <a:gd name="connsiteY13056" fmla="*/ 890104 h 6407151"/>
              <a:gd name="connsiteX13057" fmla="*/ 1002932 w 11737976"/>
              <a:gd name="connsiteY13057" fmla="*/ 889109 h 6407151"/>
              <a:gd name="connsiteX13058" fmla="*/ 1002638 w 11737976"/>
              <a:gd name="connsiteY13058" fmla="*/ 895525 h 6407151"/>
              <a:gd name="connsiteX13059" fmla="*/ 1006369 w 11737976"/>
              <a:gd name="connsiteY13059" fmla="*/ 896816 h 6407151"/>
              <a:gd name="connsiteX13060" fmla="*/ 1002932 w 11737976"/>
              <a:gd name="connsiteY13060" fmla="*/ 889109 h 6407151"/>
              <a:gd name="connsiteX13061" fmla="*/ 1082576 w 11737976"/>
              <a:gd name="connsiteY13061" fmla="*/ 886737 h 6407151"/>
              <a:gd name="connsiteX13062" fmla="*/ 1073107 w 11737976"/>
              <a:gd name="connsiteY13062" fmla="*/ 892193 h 6407151"/>
              <a:gd name="connsiteX13063" fmla="*/ 1077229 w 11737976"/>
              <a:gd name="connsiteY13063" fmla="*/ 899304 h 6407151"/>
              <a:gd name="connsiteX13064" fmla="*/ 1085533 w 11737976"/>
              <a:gd name="connsiteY13064" fmla="*/ 901011 h 6407151"/>
              <a:gd name="connsiteX13065" fmla="*/ 1082576 w 11737976"/>
              <a:gd name="connsiteY13065" fmla="*/ 886737 h 6407151"/>
              <a:gd name="connsiteX13066" fmla="*/ 988553 w 11737976"/>
              <a:gd name="connsiteY13066" fmla="*/ 873115 h 6407151"/>
              <a:gd name="connsiteX13067" fmla="*/ 986178 w 11737976"/>
              <a:gd name="connsiteY13067" fmla="*/ 878407 h 6407151"/>
              <a:gd name="connsiteX13068" fmla="*/ 991018 w 11737976"/>
              <a:gd name="connsiteY13068" fmla="*/ 883758 h 6407151"/>
              <a:gd name="connsiteX13069" fmla="*/ 997412 w 11737976"/>
              <a:gd name="connsiteY13069" fmla="*/ 880274 h 6407151"/>
              <a:gd name="connsiteX13070" fmla="*/ 995379 w 11737976"/>
              <a:gd name="connsiteY13070" fmla="*/ 875386 h 6407151"/>
              <a:gd name="connsiteX13071" fmla="*/ 988553 w 11737976"/>
              <a:gd name="connsiteY13071" fmla="*/ 873115 h 6407151"/>
              <a:gd name="connsiteX13072" fmla="*/ 1029412 w 11737976"/>
              <a:gd name="connsiteY13072" fmla="*/ 866327 h 6407151"/>
              <a:gd name="connsiteX13073" fmla="*/ 1024987 w 11737976"/>
              <a:gd name="connsiteY13073" fmla="*/ 870697 h 6407151"/>
              <a:gd name="connsiteX13074" fmla="*/ 1025849 w 11737976"/>
              <a:gd name="connsiteY13074" fmla="*/ 874263 h 6407151"/>
              <a:gd name="connsiteX13075" fmla="*/ 1029951 w 11737976"/>
              <a:gd name="connsiteY13075" fmla="*/ 876106 h 6407151"/>
              <a:gd name="connsiteX13076" fmla="*/ 1034050 w 11737976"/>
              <a:gd name="connsiteY13076" fmla="*/ 877946 h 6407151"/>
              <a:gd name="connsiteX13077" fmla="*/ 1035401 w 11737976"/>
              <a:gd name="connsiteY13077" fmla="*/ 879744 h 6407151"/>
              <a:gd name="connsiteX13078" fmla="*/ 1036101 w 11737976"/>
              <a:gd name="connsiteY13078" fmla="*/ 878866 h 6407151"/>
              <a:gd name="connsiteX13079" fmla="*/ 1038503 w 11737976"/>
              <a:gd name="connsiteY13079" fmla="*/ 875575 h 6407151"/>
              <a:gd name="connsiteX13080" fmla="*/ 1038477 w 11737976"/>
              <a:gd name="connsiteY13080" fmla="*/ 873577 h 6407151"/>
              <a:gd name="connsiteX13081" fmla="*/ 1033512 w 11737976"/>
              <a:gd name="connsiteY13081" fmla="*/ 868169 h 6407151"/>
              <a:gd name="connsiteX13082" fmla="*/ 1031461 w 11737976"/>
              <a:gd name="connsiteY13082" fmla="*/ 867248 h 6407151"/>
              <a:gd name="connsiteX13083" fmla="*/ 1029412 w 11737976"/>
              <a:gd name="connsiteY13083" fmla="*/ 866327 h 6407151"/>
              <a:gd name="connsiteX13084" fmla="*/ 3201771 w 11737976"/>
              <a:gd name="connsiteY13084" fmla="*/ 863027 h 6407151"/>
              <a:gd name="connsiteX13085" fmla="*/ 3196638 w 11737976"/>
              <a:gd name="connsiteY13085" fmla="*/ 863900 h 6407151"/>
              <a:gd name="connsiteX13086" fmla="*/ 3186756 w 11737976"/>
              <a:gd name="connsiteY13086" fmla="*/ 875355 h 6407151"/>
              <a:gd name="connsiteX13087" fmla="*/ 3185554 w 11737976"/>
              <a:gd name="connsiteY13087" fmla="*/ 893884 h 6407151"/>
              <a:gd name="connsiteX13088" fmla="*/ 3211207 w 11737976"/>
              <a:gd name="connsiteY13088" fmla="*/ 905405 h 6407151"/>
              <a:gd name="connsiteX13089" fmla="*/ 3212394 w 11737976"/>
              <a:gd name="connsiteY13089" fmla="*/ 902761 h 6407151"/>
              <a:gd name="connsiteX13090" fmla="*/ 3215154 w 11737976"/>
              <a:gd name="connsiteY13090" fmla="*/ 907179 h 6407151"/>
              <a:gd name="connsiteX13091" fmla="*/ 3219501 w 11737976"/>
              <a:gd name="connsiteY13091" fmla="*/ 902775 h 6407151"/>
              <a:gd name="connsiteX13092" fmla="*/ 3218715 w 11737976"/>
              <a:gd name="connsiteY13092" fmla="*/ 899242 h 6407151"/>
              <a:gd name="connsiteX13093" fmla="*/ 3216742 w 11737976"/>
              <a:gd name="connsiteY13093" fmla="*/ 898356 h 6407151"/>
              <a:gd name="connsiteX13094" fmla="*/ 3215168 w 11737976"/>
              <a:gd name="connsiteY13094" fmla="*/ 891293 h 6407151"/>
              <a:gd name="connsiteX13095" fmla="*/ 3221104 w 11737976"/>
              <a:gd name="connsiteY13095" fmla="*/ 878067 h 6407151"/>
              <a:gd name="connsiteX13096" fmla="*/ 3201771 w 11737976"/>
              <a:gd name="connsiteY13096" fmla="*/ 863027 h 6407151"/>
              <a:gd name="connsiteX13097" fmla="*/ 126313 w 11737976"/>
              <a:gd name="connsiteY13097" fmla="*/ 862839 h 6407151"/>
              <a:gd name="connsiteX13098" fmla="*/ 110189 w 11737976"/>
              <a:gd name="connsiteY13098" fmla="*/ 864596 h 6407151"/>
              <a:gd name="connsiteX13099" fmla="*/ 157971 w 11737976"/>
              <a:gd name="connsiteY13099" fmla="*/ 891111 h 6407151"/>
              <a:gd name="connsiteX13100" fmla="*/ 155803 w 11737976"/>
              <a:gd name="connsiteY13100" fmla="*/ 895798 h 6407151"/>
              <a:gd name="connsiteX13101" fmla="*/ 175380 w 11737976"/>
              <a:gd name="connsiteY13101" fmla="*/ 884634 h 6407151"/>
              <a:gd name="connsiteX13102" fmla="*/ 163937 w 11737976"/>
              <a:gd name="connsiteY13102" fmla="*/ 869774 h 6407151"/>
              <a:gd name="connsiteX13103" fmla="*/ 144495 w 11737976"/>
              <a:gd name="connsiteY13103" fmla="*/ 868320 h 6407151"/>
              <a:gd name="connsiteX13104" fmla="*/ 126313 w 11737976"/>
              <a:gd name="connsiteY13104" fmla="*/ 862839 h 6407151"/>
              <a:gd name="connsiteX13105" fmla="*/ 3178627 w 11737976"/>
              <a:gd name="connsiteY13105" fmla="*/ 855522 h 6407151"/>
              <a:gd name="connsiteX13106" fmla="*/ 3177547 w 11737976"/>
              <a:gd name="connsiteY13106" fmla="*/ 857927 h 6407151"/>
              <a:gd name="connsiteX13107" fmla="*/ 3183288 w 11737976"/>
              <a:gd name="connsiteY13107" fmla="*/ 860506 h 6407151"/>
              <a:gd name="connsiteX13108" fmla="*/ 3185446 w 11737976"/>
              <a:gd name="connsiteY13108" fmla="*/ 855696 h 6407151"/>
              <a:gd name="connsiteX13109" fmla="*/ 3178627 w 11737976"/>
              <a:gd name="connsiteY13109" fmla="*/ 855522 h 6407151"/>
              <a:gd name="connsiteX13110" fmla="*/ 3150281 w 11737976"/>
              <a:gd name="connsiteY13110" fmla="*/ 845681 h 6407151"/>
              <a:gd name="connsiteX13111" fmla="*/ 3148985 w 11737976"/>
              <a:gd name="connsiteY13111" fmla="*/ 848567 h 6407151"/>
              <a:gd name="connsiteX13112" fmla="*/ 3150948 w 11737976"/>
              <a:gd name="connsiteY13112" fmla="*/ 855082 h 6407151"/>
              <a:gd name="connsiteX13113" fmla="*/ 3157258 w 11737976"/>
              <a:gd name="connsiteY13113" fmla="*/ 855749 h 6407151"/>
              <a:gd name="connsiteX13114" fmla="*/ 3158622 w 11737976"/>
              <a:gd name="connsiteY13114" fmla="*/ 854628 h 6407151"/>
              <a:gd name="connsiteX13115" fmla="*/ 3158553 w 11737976"/>
              <a:gd name="connsiteY13115" fmla="*/ 852864 h 6407151"/>
              <a:gd name="connsiteX13116" fmla="*/ 3152193 w 11737976"/>
              <a:gd name="connsiteY13116" fmla="*/ 846539 h 6407151"/>
              <a:gd name="connsiteX13117" fmla="*/ 3150281 w 11737976"/>
              <a:gd name="connsiteY13117" fmla="*/ 845681 h 6407151"/>
              <a:gd name="connsiteX13118" fmla="*/ 190042 w 11737976"/>
              <a:gd name="connsiteY13118" fmla="*/ 836326 h 6407151"/>
              <a:gd name="connsiteX13119" fmla="*/ 159653 w 11737976"/>
              <a:gd name="connsiteY13119" fmla="*/ 841435 h 6407151"/>
              <a:gd name="connsiteX13120" fmla="*/ 173118 w 11737976"/>
              <a:gd name="connsiteY13120" fmla="*/ 863925 h 6407151"/>
              <a:gd name="connsiteX13121" fmla="*/ 194326 w 11737976"/>
              <a:gd name="connsiteY13121" fmla="*/ 859355 h 6407151"/>
              <a:gd name="connsiteX13122" fmla="*/ 237520 w 11737976"/>
              <a:gd name="connsiteY13122" fmla="*/ 858858 h 6407151"/>
              <a:gd name="connsiteX13123" fmla="*/ 242844 w 11737976"/>
              <a:gd name="connsiteY13123" fmla="*/ 847347 h 6407151"/>
              <a:gd name="connsiteX13124" fmla="*/ 223825 w 11737976"/>
              <a:gd name="connsiteY13124" fmla="*/ 839121 h 6407151"/>
              <a:gd name="connsiteX13125" fmla="*/ 190042 w 11737976"/>
              <a:gd name="connsiteY13125" fmla="*/ 836326 h 6407151"/>
              <a:gd name="connsiteX13126" fmla="*/ 3178747 w 11737976"/>
              <a:gd name="connsiteY13126" fmla="*/ 833191 h 6407151"/>
              <a:gd name="connsiteX13127" fmla="*/ 3177256 w 11737976"/>
              <a:gd name="connsiteY13127" fmla="*/ 837427 h 6407151"/>
              <a:gd name="connsiteX13128" fmla="*/ 3193473 w 11737976"/>
              <a:gd name="connsiteY13128" fmla="*/ 847903 h 6407151"/>
              <a:gd name="connsiteX13129" fmla="*/ 3196457 w 11737976"/>
              <a:gd name="connsiteY13129" fmla="*/ 839430 h 6407151"/>
              <a:gd name="connsiteX13130" fmla="*/ 3184283 w 11737976"/>
              <a:gd name="connsiteY13130" fmla="*/ 835140 h 6407151"/>
              <a:gd name="connsiteX13131" fmla="*/ 3178747 w 11737976"/>
              <a:gd name="connsiteY13131" fmla="*/ 833191 h 6407151"/>
              <a:gd name="connsiteX13132" fmla="*/ 1053952 w 11737976"/>
              <a:gd name="connsiteY13132" fmla="*/ 833044 h 6407151"/>
              <a:gd name="connsiteX13133" fmla="*/ 1054852 w 11737976"/>
              <a:gd name="connsiteY13133" fmla="*/ 836531 h 6407151"/>
              <a:gd name="connsiteX13134" fmla="*/ 1059851 w 11737976"/>
              <a:gd name="connsiteY13134" fmla="*/ 841859 h 6407151"/>
              <a:gd name="connsiteX13135" fmla="*/ 1063953 w 11737976"/>
              <a:gd name="connsiteY13135" fmla="*/ 843699 h 6407151"/>
              <a:gd name="connsiteX13136" fmla="*/ 1067154 w 11737976"/>
              <a:gd name="connsiteY13136" fmla="*/ 842055 h 6407151"/>
              <a:gd name="connsiteX13137" fmla="*/ 1068304 w 11737976"/>
              <a:gd name="connsiteY13137" fmla="*/ 839491 h 6407151"/>
              <a:gd name="connsiteX13138" fmla="*/ 1062153 w 11737976"/>
              <a:gd name="connsiteY13138" fmla="*/ 836728 h 6407151"/>
              <a:gd name="connsiteX13139" fmla="*/ 1056003 w 11737976"/>
              <a:gd name="connsiteY13139" fmla="*/ 833966 h 6407151"/>
              <a:gd name="connsiteX13140" fmla="*/ 1053952 w 11737976"/>
              <a:gd name="connsiteY13140" fmla="*/ 833044 h 6407151"/>
              <a:gd name="connsiteX13141" fmla="*/ 3110954 w 11737976"/>
              <a:gd name="connsiteY13141" fmla="*/ 831486 h 6407151"/>
              <a:gd name="connsiteX13142" fmla="*/ 3114091 w 11737976"/>
              <a:gd name="connsiteY13142" fmla="*/ 835062 h 6407151"/>
              <a:gd name="connsiteX13143" fmla="*/ 3115801 w 11737976"/>
              <a:gd name="connsiteY13143" fmla="*/ 839594 h 6407151"/>
              <a:gd name="connsiteX13144" fmla="*/ 3107859 w 11737976"/>
              <a:gd name="connsiteY13144" fmla="*/ 842297 h 6407151"/>
              <a:gd name="connsiteX13145" fmla="*/ 3127338 w 11737976"/>
              <a:gd name="connsiteY13145" fmla="*/ 849160 h 6407151"/>
              <a:gd name="connsiteX13146" fmla="*/ 3129714 w 11737976"/>
              <a:gd name="connsiteY13146" fmla="*/ 873500 h 6407151"/>
              <a:gd name="connsiteX13147" fmla="*/ 3141621 w 11737976"/>
              <a:gd name="connsiteY13147" fmla="*/ 863006 h 6407151"/>
              <a:gd name="connsiteX13148" fmla="*/ 3140025 w 11737976"/>
              <a:gd name="connsiteY13148" fmla="*/ 844228 h 6407151"/>
              <a:gd name="connsiteX13149" fmla="*/ 3117190 w 11737976"/>
              <a:gd name="connsiteY13149" fmla="*/ 839120 h 6407151"/>
              <a:gd name="connsiteX13150" fmla="*/ 3116980 w 11737976"/>
              <a:gd name="connsiteY13150" fmla="*/ 839192 h 6407151"/>
              <a:gd name="connsiteX13151" fmla="*/ 3117715 w 11737976"/>
              <a:gd name="connsiteY13151" fmla="*/ 837557 h 6407151"/>
              <a:gd name="connsiteX13152" fmla="*/ 3120142 w 11737976"/>
              <a:gd name="connsiteY13152" fmla="*/ 832145 h 6407151"/>
              <a:gd name="connsiteX13153" fmla="*/ 3110954 w 11737976"/>
              <a:gd name="connsiteY13153" fmla="*/ 831486 h 6407151"/>
              <a:gd name="connsiteX13154" fmla="*/ 3088126 w 11737976"/>
              <a:gd name="connsiteY13154" fmla="*/ 830479 h 6407151"/>
              <a:gd name="connsiteX13155" fmla="*/ 3089364 w 11737976"/>
              <a:gd name="connsiteY13155" fmla="*/ 837971 h 6407151"/>
              <a:gd name="connsiteX13156" fmla="*/ 3090891 w 11737976"/>
              <a:gd name="connsiteY13156" fmla="*/ 836489 h 6407151"/>
              <a:gd name="connsiteX13157" fmla="*/ 3091953 w 11737976"/>
              <a:gd name="connsiteY13157" fmla="*/ 832200 h 6407151"/>
              <a:gd name="connsiteX13158" fmla="*/ 3088126 w 11737976"/>
              <a:gd name="connsiteY13158" fmla="*/ 830479 h 6407151"/>
              <a:gd name="connsiteX13159" fmla="*/ 127650 w 11737976"/>
              <a:gd name="connsiteY13159" fmla="*/ 830444 h 6407151"/>
              <a:gd name="connsiteX13160" fmla="*/ 126099 w 11737976"/>
              <a:gd name="connsiteY13160" fmla="*/ 836513 h 6407151"/>
              <a:gd name="connsiteX13161" fmla="*/ 124803 w 11737976"/>
              <a:gd name="connsiteY13161" fmla="*/ 834764 h 6407151"/>
              <a:gd name="connsiteX13162" fmla="*/ 124042 w 11737976"/>
              <a:gd name="connsiteY13162" fmla="*/ 832616 h 6407151"/>
              <a:gd name="connsiteX13163" fmla="*/ 124478 w 11737976"/>
              <a:gd name="connsiteY13163" fmla="*/ 834327 h 6407151"/>
              <a:gd name="connsiteX13164" fmla="*/ 124803 w 11737976"/>
              <a:gd name="connsiteY13164" fmla="*/ 834764 h 6407151"/>
              <a:gd name="connsiteX13165" fmla="*/ 124825 w 11737976"/>
              <a:gd name="connsiteY13165" fmla="*/ 834824 h 6407151"/>
              <a:gd name="connsiteX13166" fmla="*/ 127250 w 11737976"/>
              <a:gd name="connsiteY13166" fmla="*/ 838319 h 6407151"/>
              <a:gd name="connsiteX13167" fmla="*/ 128320 w 11737976"/>
              <a:gd name="connsiteY13167" fmla="*/ 836006 h 6407151"/>
              <a:gd name="connsiteX13168" fmla="*/ 133231 w 11737976"/>
              <a:gd name="connsiteY13168" fmla="*/ 835371 h 6407151"/>
              <a:gd name="connsiteX13169" fmla="*/ 132381 w 11737976"/>
              <a:gd name="connsiteY13169" fmla="*/ 832217 h 6407151"/>
              <a:gd name="connsiteX13170" fmla="*/ 130460 w 11737976"/>
              <a:gd name="connsiteY13170" fmla="*/ 831379 h 6407151"/>
              <a:gd name="connsiteX13171" fmla="*/ 128539 w 11737976"/>
              <a:gd name="connsiteY13171" fmla="*/ 830539 h 6407151"/>
              <a:gd name="connsiteX13172" fmla="*/ 127650 w 11737976"/>
              <a:gd name="connsiteY13172" fmla="*/ 830444 h 6407151"/>
              <a:gd name="connsiteX13173" fmla="*/ 3104856 w 11737976"/>
              <a:gd name="connsiteY13173" fmla="*/ 828746 h 6407151"/>
              <a:gd name="connsiteX13174" fmla="*/ 3096838 w 11737976"/>
              <a:gd name="connsiteY13174" fmla="*/ 841327 h 6407151"/>
              <a:gd name="connsiteX13175" fmla="*/ 3105619 w 11737976"/>
              <a:gd name="connsiteY13175" fmla="*/ 832326 h 6407151"/>
              <a:gd name="connsiteX13176" fmla="*/ 3104856 w 11737976"/>
              <a:gd name="connsiteY13176" fmla="*/ 828746 h 6407151"/>
              <a:gd name="connsiteX13177" fmla="*/ 115765 w 11737976"/>
              <a:gd name="connsiteY13177" fmla="*/ 827737 h 6407151"/>
              <a:gd name="connsiteX13178" fmla="*/ 112617 w 11737976"/>
              <a:gd name="connsiteY13178" fmla="*/ 829397 h 6407151"/>
              <a:gd name="connsiteX13179" fmla="*/ 112263 w 11737976"/>
              <a:gd name="connsiteY13179" fmla="*/ 835310 h 6407151"/>
              <a:gd name="connsiteX13180" fmla="*/ 116225 w 11737976"/>
              <a:gd name="connsiteY13180" fmla="*/ 837041 h 6407151"/>
              <a:gd name="connsiteX13181" fmla="*/ 119373 w 11737976"/>
              <a:gd name="connsiteY13181" fmla="*/ 835382 h 6407151"/>
              <a:gd name="connsiteX13182" fmla="*/ 120730 w 11737976"/>
              <a:gd name="connsiteY13182" fmla="*/ 831804 h 6407151"/>
              <a:gd name="connsiteX13183" fmla="*/ 119727 w 11737976"/>
              <a:gd name="connsiteY13183" fmla="*/ 829469 h 6407151"/>
              <a:gd name="connsiteX13184" fmla="*/ 115765 w 11737976"/>
              <a:gd name="connsiteY13184" fmla="*/ 827737 h 6407151"/>
              <a:gd name="connsiteX13185" fmla="*/ 98398 w 11737976"/>
              <a:gd name="connsiteY13185" fmla="*/ 825565 h 6407151"/>
              <a:gd name="connsiteX13186" fmla="*/ 92444 w 11737976"/>
              <a:gd name="connsiteY13186" fmla="*/ 826214 h 6407151"/>
              <a:gd name="connsiteX13187" fmla="*/ 96162 w 11737976"/>
              <a:gd name="connsiteY13187" fmla="*/ 833618 h 6407151"/>
              <a:gd name="connsiteX13188" fmla="*/ 100366 w 11737976"/>
              <a:gd name="connsiteY13188" fmla="*/ 829676 h 6407151"/>
              <a:gd name="connsiteX13189" fmla="*/ 98398 w 11737976"/>
              <a:gd name="connsiteY13189" fmla="*/ 825565 h 6407151"/>
              <a:gd name="connsiteX13190" fmla="*/ 991866 w 11737976"/>
              <a:gd name="connsiteY13190" fmla="*/ 823460 h 6407151"/>
              <a:gd name="connsiteX13191" fmla="*/ 993898 w 11737976"/>
              <a:gd name="connsiteY13191" fmla="*/ 828347 h 6407151"/>
              <a:gd name="connsiteX13192" fmla="*/ 1000724 w 11737976"/>
              <a:gd name="connsiteY13192" fmla="*/ 830617 h 6407151"/>
              <a:gd name="connsiteX13193" fmla="*/ 997630 w 11737976"/>
              <a:gd name="connsiteY13193" fmla="*/ 824062 h 6407151"/>
              <a:gd name="connsiteX13194" fmla="*/ 991866 w 11737976"/>
              <a:gd name="connsiteY13194" fmla="*/ 823460 h 6407151"/>
              <a:gd name="connsiteX13195" fmla="*/ 3121780 w 11737976"/>
              <a:gd name="connsiteY13195" fmla="*/ 822153 h 6407151"/>
              <a:gd name="connsiteX13196" fmla="*/ 3114623 w 11737976"/>
              <a:gd name="connsiteY13196" fmla="*/ 823310 h 6407151"/>
              <a:gd name="connsiteX13197" fmla="*/ 3115959 w 11737976"/>
              <a:gd name="connsiteY13197" fmla="*/ 829074 h 6407151"/>
              <a:gd name="connsiteX13198" fmla="*/ 3121473 w 11737976"/>
              <a:gd name="connsiteY13198" fmla="*/ 829565 h 6407151"/>
              <a:gd name="connsiteX13199" fmla="*/ 3121780 w 11737976"/>
              <a:gd name="connsiteY13199" fmla="*/ 822153 h 6407151"/>
              <a:gd name="connsiteX13200" fmla="*/ 3036419 w 11737976"/>
              <a:gd name="connsiteY13200" fmla="*/ 814215 h 6407151"/>
              <a:gd name="connsiteX13201" fmla="*/ 3027265 w 11737976"/>
              <a:gd name="connsiteY13201" fmla="*/ 816244 h 6407151"/>
              <a:gd name="connsiteX13202" fmla="*/ 3032749 w 11737976"/>
              <a:gd name="connsiteY13202" fmla="*/ 822393 h 6407151"/>
              <a:gd name="connsiteX13203" fmla="*/ 3039462 w 11737976"/>
              <a:gd name="connsiteY13203" fmla="*/ 821723 h 6407151"/>
              <a:gd name="connsiteX13204" fmla="*/ 3036419 w 11737976"/>
              <a:gd name="connsiteY13204" fmla="*/ 814215 h 6407151"/>
              <a:gd name="connsiteX13205" fmla="*/ 3054474 w 11737976"/>
              <a:gd name="connsiteY13205" fmla="*/ 787627 h 6407151"/>
              <a:gd name="connsiteX13206" fmla="*/ 3049107 w 11737976"/>
              <a:gd name="connsiteY13206" fmla="*/ 794463 h 6407151"/>
              <a:gd name="connsiteX13207" fmla="*/ 3052934 w 11737976"/>
              <a:gd name="connsiteY13207" fmla="*/ 796182 h 6407151"/>
              <a:gd name="connsiteX13208" fmla="*/ 3054422 w 11737976"/>
              <a:gd name="connsiteY13208" fmla="*/ 792227 h 6407151"/>
              <a:gd name="connsiteX13209" fmla="*/ 3054474 w 11737976"/>
              <a:gd name="connsiteY13209" fmla="*/ 787627 h 6407151"/>
              <a:gd name="connsiteX13210" fmla="*/ 3072075 w 11737976"/>
              <a:gd name="connsiteY13210" fmla="*/ 785652 h 6407151"/>
              <a:gd name="connsiteX13211" fmla="*/ 3070448 w 11737976"/>
              <a:gd name="connsiteY13211" fmla="*/ 790275 h 6407151"/>
              <a:gd name="connsiteX13212" fmla="*/ 3081074 w 11737976"/>
              <a:gd name="connsiteY13212" fmla="*/ 794018 h 6407151"/>
              <a:gd name="connsiteX13213" fmla="*/ 3082702 w 11737976"/>
              <a:gd name="connsiteY13213" fmla="*/ 789396 h 6407151"/>
              <a:gd name="connsiteX13214" fmla="*/ 3072075 w 11737976"/>
              <a:gd name="connsiteY13214" fmla="*/ 785652 h 6407151"/>
              <a:gd name="connsiteX13215" fmla="*/ 3092499 w 11737976"/>
              <a:gd name="connsiteY13215" fmla="*/ 784189 h 6407151"/>
              <a:gd name="connsiteX13216" fmla="*/ 3088158 w 11737976"/>
              <a:gd name="connsiteY13216" fmla="*/ 796515 h 6407151"/>
              <a:gd name="connsiteX13217" fmla="*/ 3112303 w 11737976"/>
              <a:gd name="connsiteY13217" fmla="*/ 795783 h 6407151"/>
              <a:gd name="connsiteX13218" fmla="*/ 3092499 w 11737976"/>
              <a:gd name="connsiteY13218" fmla="*/ 784189 h 6407151"/>
              <a:gd name="connsiteX13219" fmla="*/ 971046 w 11737976"/>
              <a:gd name="connsiteY13219" fmla="*/ 779551 h 6407151"/>
              <a:gd name="connsiteX13220" fmla="*/ 971686 w 11737976"/>
              <a:gd name="connsiteY13220" fmla="*/ 799257 h 6407151"/>
              <a:gd name="connsiteX13221" fmla="*/ 1015545 w 11737976"/>
              <a:gd name="connsiteY13221" fmla="*/ 812482 h 6407151"/>
              <a:gd name="connsiteX13222" fmla="*/ 1018281 w 11737976"/>
              <a:gd name="connsiteY13222" fmla="*/ 816948 h 6407151"/>
              <a:gd name="connsiteX13223" fmla="*/ 1017073 w 11737976"/>
              <a:gd name="connsiteY13223" fmla="*/ 819640 h 6407151"/>
              <a:gd name="connsiteX13224" fmla="*/ 1022229 w 11737976"/>
              <a:gd name="connsiteY13224" fmla="*/ 818720 h 6407151"/>
              <a:gd name="connsiteX13225" fmla="*/ 1022672 w 11737976"/>
              <a:gd name="connsiteY13225" fmla="*/ 812447 h 6407151"/>
              <a:gd name="connsiteX13226" fmla="*/ 1020700 w 11737976"/>
              <a:gd name="connsiteY13226" fmla="*/ 811562 h 6407151"/>
              <a:gd name="connsiteX13227" fmla="*/ 1034192 w 11737976"/>
              <a:gd name="connsiteY13227" fmla="*/ 807911 h 6407151"/>
              <a:gd name="connsiteX13228" fmla="*/ 1036610 w 11737976"/>
              <a:gd name="connsiteY13228" fmla="*/ 802525 h 6407151"/>
              <a:gd name="connsiteX13229" fmla="*/ 1015347 w 11737976"/>
              <a:gd name="connsiteY13229" fmla="*/ 786503 h 6407151"/>
              <a:gd name="connsiteX13230" fmla="*/ 971046 w 11737976"/>
              <a:gd name="connsiteY13230" fmla="*/ 779551 h 6407151"/>
              <a:gd name="connsiteX13231" fmla="*/ 3142598 w 11737976"/>
              <a:gd name="connsiteY13231" fmla="*/ 777592 h 6407151"/>
              <a:gd name="connsiteX13232" fmla="*/ 3149961 w 11737976"/>
              <a:gd name="connsiteY13232" fmla="*/ 784948 h 6407151"/>
              <a:gd name="connsiteX13233" fmla="*/ 3138121 w 11737976"/>
              <a:gd name="connsiteY13233" fmla="*/ 790301 h 6407151"/>
              <a:gd name="connsiteX13234" fmla="*/ 3146977 w 11737976"/>
              <a:gd name="connsiteY13234" fmla="*/ 793421 h 6407151"/>
              <a:gd name="connsiteX13235" fmla="*/ 3151789 w 11737976"/>
              <a:gd name="connsiteY13235" fmla="*/ 790355 h 6407151"/>
              <a:gd name="connsiteX13236" fmla="*/ 3152810 w 11737976"/>
              <a:gd name="connsiteY13236" fmla="*/ 788781 h 6407151"/>
              <a:gd name="connsiteX13237" fmla="*/ 3149961 w 11737976"/>
              <a:gd name="connsiteY13237" fmla="*/ 784948 h 6407151"/>
              <a:gd name="connsiteX13238" fmla="*/ 3151454 w 11737976"/>
              <a:gd name="connsiteY13238" fmla="*/ 780712 h 6407151"/>
              <a:gd name="connsiteX13239" fmla="*/ 3142598 w 11737976"/>
              <a:gd name="connsiteY13239" fmla="*/ 777592 h 6407151"/>
              <a:gd name="connsiteX13240" fmla="*/ 3119720 w 11737976"/>
              <a:gd name="connsiteY13240" fmla="*/ 774727 h 6407151"/>
              <a:gd name="connsiteX13241" fmla="*/ 3118364 w 11737976"/>
              <a:gd name="connsiteY13241" fmla="*/ 778578 h 6407151"/>
              <a:gd name="connsiteX13242" fmla="*/ 3128987 w 11737976"/>
              <a:gd name="connsiteY13242" fmla="*/ 782322 h 6407151"/>
              <a:gd name="connsiteX13243" fmla="*/ 3127630 w 11737976"/>
              <a:gd name="connsiteY13243" fmla="*/ 786173 h 6407151"/>
              <a:gd name="connsiteX13244" fmla="*/ 3140970 w 11737976"/>
              <a:gd name="connsiteY13244" fmla="*/ 782213 h 6407151"/>
              <a:gd name="connsiteX13245" fmla="*/ 3131674 w 11737976"/>
              <a:gd name="connsiteY13245" fmla="*/ 778937 h 6407151"/>
              <a:gd name="connsiteX13246" fmla="*/ 3130346 w 11737976"/>
              <a:gd name="connsiteY13246" fmla="*/ 778469 h 6407151"/>
              <a:gd name="connsiteX13247" fmla="*/ 3119720 w 11737976"/>
              <a:gd name="connsiteY13247" fmla="*/ 774727 h 6407151"/>
              <a:gd name="connsiteX13248" fmla="*/ 3314148 w 11737976"/>
              <a:gd name="connsiteY13248" fmla="*/ 765288 h 6407151"/>
              <a:gd name="connsiteX13249" fmla="*/ 3319603 w 11737976"/>
              <a:gd name="connsiteY13249" fmla="*/ 772406 h 6407151"/>
              <a:gd name="connsiteX13250" fmla="*/ 3321231 w 11737976"/>
              <a:gd name="connsiteY13250" fmla="*/ 767783 h 6407151"/>
              <a:gd name="connsiteX13251" fmla="*/ 3314148 w 11737976"/>
              <a:gd name="connsiteY13251" fmla="*/ 765288 h 6407151"/>
              <a:gd name="connsiteX13252" fmla="*/ 3082387 w 11737976"/>
              <a:gd name="connsiteY13252" fmla="*/ 756380 h 6407151"/>
              <a:gd name="connsiteX13253" fmla="*/ 3081030 w 11737976"/>
              <a:gd name="connsiteY13253" fmla="*/ 760232 h 6407151"/>
              <a:gd name="connsiteX13254" fmla="*/ 3090301 w 11737976"/>
              <a:gd name="connsiteY13254" fmla="*/ 767828 h 6407151"/>
              <a:gd name="connsiteX13255" fmla="*/ 3091657 w 11737976"/>
              <a:gd name="connsiteY13255" fmla="*/ 763976 h 6407151"/>
              <a:gd name="connsiteX13256" fmla="*/ 3093014 w 11737976"/>
              <a:gd name="connsiteY13256" fmla="*/ 760124 h 6407151"/>
              <a:gd name="connsiteX13257" fmla="*/ 3082387 w 11737976"/>
              <a:gd name="connsiteY13257" fmla="*/ 756380 h 6407151"/>
              <a:gd name="connsiteX13258" fmla="*/ 3012102 w 11737976"/>
              <a:gd name="connsiteY13258" fmla="*/ 755884 h 6407151"/>
              <a:gd name="connsiteX13259" fmla="*/ 3008927 w 11737976"/>
              <a:gd name="connsiteY13259" fmla="*/ 772950 h 6407151"/>
              <a:gd name="connsiteX13260" fmla="*/ 3017978 w 11737976"/>
              <a:gd name="connsiteY13260" fmla="*/ 767769 h 6407151"/>
              <a:gd name="connsiteX13261" fmla="*/ 3012102 w 11737976"/>
              <a:gd name="connsiteY13261" fmla="*/ 755884 h 6407151"/>
              <a:gd name="connsiteX13262" fmla="*/ 3149126 w 11737976"/>
              <a:gd name="connsiteY13262" fmla="*/ 755298 h 6407151"/>
              <a:gd name="connsiteX13263" fmla="*/ 3146087 w 11737976"/>
              <a:gd name="connsiteY13263" fmla="*/ 763926 h 6407151"/>
              <a:gd name="connsiteX13264" fmla="*/ 3154011 w 11737976"/>
              <a:gd name="connsiteY13264" fmla="*/ 771566 h 6407151"/>
              <a:gd name="connsiteX13265" fmla="*/ 3168017 w 11737976"/>
              <a:gd name="connsiteY13265" fmla="*/ 761953 h 6407151"/>
              <a:gd name="connsiteX13266" fmla="*/ 3159142 w 11737976"/>
              <a:gd name="connsiteY13266" fmla="*/ 757008 h 6407151"/>
              <a:gd name="connsiteX13267" fmla="*/ 3149126 w 11737976"/>
              <a:gd name="connsiteY13267" fmla="*/ 755298 h 6407151"/>
              <a:gd name="connsiteX13268" fmla="*/ 3252128 w 11737976"/>
              <a:gd name="connsiteY13268" fmla="*/ 749211 h 6407151"/>
              <a:gd name="connsiteX13269" fmla="*/ 3276090 w 11737976"/>
              <a:gd name="connsiteY13269" fmla="*/ 776127 h 6407151"/>
              <a:gd name="connsiteX13270" fmla="*/ 3293243 w 11737976"/>
              <a:gd name="connsiteY13270" fmla="*/ 759078 h 6407151"/>
              <a:gd name="connsiteX13271" fmla="*/ 3270053 w 11737976"/>
              <a:gd name="connsiteY13271" fmla="*/ 749753 h 6407151"/>
              <a:gd name="connsiteX13272" fmla="*/ 3252128 w 11737976"/>
              <a:gd name="connsiteY13272" fmla="*/ 749211 h 6407151"/>
              <a:gd name="connsiteX13273" fmla="*/ 2956597 w 11737976"/>
              <a:gd name="connsiteY13273" fmla="*/ 747294 h 6407151"/>
              <a:gd name="connsiteX13274" fmla="*/ 2951232 w 11737976"/>
              <a:gd name="connsiteY13274" fmla="*/ 747425 h 6407151"/>
              <a:gd name="connsiteX13275" fmla="*/ 2955777 w 11737976"/>
              <a:gd name="connsiteY13275" fmla="*/ 760752 h 6407151"/>
              <a:gd name="connsiteX13276" fmla="*/ 2960890 w 11737976"/>
              <a:gd name="connsiteY13276" fmla="*/ 758183 h 6407151"/>
              <a:gd name="connsiteX13277" fmla="*/ 2964909 w 11737976"/>
              <a:gd name="connsiteY13277" fmla="*/ 759989 h 6407151"/>
              <a:gd name="connsiteX13278" fmla="*/ 2966919 w 11737976"/>
              <a:gd name="connsiteY13278" fmla="*/ 760890 h 6407151"/>
              <a:gd name="connsiteX13279" fmla="*/ 2970126 w 11737976"/>
              <a:gd name="connsiteY13279" fmla="*/ 759121 h 6407151"/>
              <a:gd name="connsiteX13280" fmla="*/ 2969317 w 11737976"/>
              <a:gd name="connsiteY13280" fmla="*/ 755547 h 6407151"/>
              <a:gd name="connsiteX13281" fmla="*/ 2967307 w 11737976"/>
              <a:gd name="connsiteY13281" fmla="*/ 754644 h 6407151"/>
              <a:gd name="connsiteX13282" fmla="*/ 2965298 w 11737976"/>
              <a:gd name="connsiteY13282" fmla="*/ 753741 h 6407151"/>
              <a:gd name="connsiteX13283" fmla="*/ 2961280 w 11737976"/>
              <a:gd name="connsiteY13283" fmla="*/ 751937 h 6407151"/>
              <a:gd name="connsiteX13284" fmla="*/ 2960945 w 11737976"/>
              <a:gd name="connsiteY13284" fmla="*/ 747723 h 6407151"/>
              <a:gd name="connsiteX13285" fmla="*/ 2956597 w 11737976"/>
              <a:gd name="connsiteY13285" fmla="*/ 747294 h 6407151"/>
              <a:gd name="connsiteX13286" fmla="*/ 2985167 w 11737976"/>
              <a:gd name="connsiteY13286" fmla="*/ 746740 h 6407151"/>
              <a:gd name="connsiteX13287" fmla="*/ 2984551 w 11737976"/>
              <a:gd name="connsiteY13287" fmla="*/ 764122 h 6407151"/>
              <a:gd name="connsiteX13288" fmla="*/ 2997110 w 11737976"/>
              <a:gd name="connsiteY13288" fmla="*/ 768157 h 6407151"/>
              <a:gd name="connsiteX13289" fmla="*/ 2996979 w 11737976"/>
              <a:gd name="connsiteY13289" fmla="*/ 750440 h 6407151"/>
              <a:gd name="connsiteX13290" fmla="*/ 2985167 w 11737976"/>
              <a:gd name="connsiteY13290" fmla="*/ 746740 h 6407151"/>
              <a:gd name="connsiteX13291" fmla="*/ 3067108 w 11737976"/>
              <a:gd name="connsiteY13291" fmla="*/ 731945 h 6407151"/>
              <a:gd name="connsiteX13292" fmla="*/ 3065480 w 11737976"/>
              <a:gd name="connsiteY13292" fmla="*/ 736569 h 6407151"/>
              <a:gd name="connsiteX13293" fmla="*/ 3070279 w 11737976"/>
              <a:gd name="connsiteY13293" fmla="*/ 735661 h 6407151"/>
              <a:gd name="connsiteX13294" fmla="*/ 3071336 w 11737976"/>
              <a:gd name="connsiteY13294" fmla="*/ 734247 h 6407151"/>
              <a:gd name="connsiteX13295" fmla="*/ 3067108 w 11737976"/>
              <a:gd name="connsiteY13295" fmla="*/ 731945 h 6407151"/>
              <a:gd name="connsiteX13296" fmla="*/ 3270535 w 11737976"/>
              <a:gd name="connsiteY13296" fmla="*/ 730872 h 6407151"/>
              <a:gd name="connsiteX13297" fmla="*/ 3268906 w 11737976"/>
              <a:gd name="connsiteY13297" fmla="*/ 735495 h 6407151"/>
              <a:gd name="connsiteX13298" fmla="*/ 3275990 w 11737976"/>
              <a:gd name="connsiteY13298" fmla="*/ 737990 h 6407151"/>
              <a:gd name="connsiteX13299" fmla="*/ 3277618 w 11737976"/>
              <a:gd name="connsiteY13299" fmla="*/ 733367 h 6407151"/>
              <a:gd name="connsiteX13300" fmla="*/ 3270535 w 11737976"/>
              <a:gd name="connsiteY13300" fmla="*/ 730872 h 6407151"/>
              <a:gd name="connsiteX13301" fmla="*/ 3148255 w 11737976"/>
              <a:gd name="connsiteY13301" fmla="*/ 727629 h 6407151"/>
              <a:gd name="connsiteX13302" fmla="*/ 3136136 w 11737976"/>
              <a:gd name="connsiteY13302" fmla="*/ 728122 h 6407151"/>
              <a:gd name="connsiteX13303" fmla="*/ 3131659 w 11737976"/>
              <a:gd name="connsiteY13303" fmla="*/ 740832 h 6407151"/>
              <a:gd name="connsiteX13304" fmla="*/ 3155896 w 11737976"/>
              <a:gd name="connsiteY13304" fmla="*/ 739845 h 6407151"/>
              <a:gd name="connsiteX13305" fmla="*/ 3134645 w 11737976"/>
              <a:gd name="connsiteY13305" fmla="*/ 732358 h 6407151"/>
              <a:gd name="connsiteX13306" fmla="*/ 3146763 w 11737976"/>
              <a:gd name="connsiteY13306" fmla="*/ 731866 h 6407151"/>
              <a:gd name="connsiteX13307" fmla="*/ 3148255 w 11737976"/>
              <a:gd name="connsiteY13307" fmla="*/ 727629 h 6407151"/>
              <a:gd name="connsiteX13308" fmla="*/ 3038909 w 11737976"/>
              <a:gd name="connsiteY13308" fmla="*/ 721580 h 6407151"/>
              <a:gd name="connsiteX13309" fmla="*/ 3043287 w 11737976"/>
              <a:gd name="connsiteY13309" fmla="*/ 737411 h 6407151"/>
              <a:gd name="connsiteX13310" fmla="*/ 3052141 w 11737976"/>
              <a:gd name="connsiteY13310" fmla="*/ 740531 h 6407151"/>
              <a:gd name="connsiteX13311" fmla="*/ 3056619 w 11737976"/>
              <a:gd name="connsiteY13311" fmla="*/ 727819 h 6407151"/>
              <a:gd name="connsiteX13312" fmla="*/ 3048325 w 11737976"/>
              <a:gd name="connsiteY13312" fmla="*/ 723110 h 6407151"/>
              <a:gd name="connsiteX13313" fmla="*/ 3038909 w 11737976"/>
              <a:gd name="connsiteY13313" fmla="*/ 721580 h 6407151"/>
              <a:gd name="connsiteX13314" fmla="*/ 2936909 w 11737976"/>
              <a:gd name="connsiteY13314" fmla="*/ 720265 h 6407151"/>
              <a:gd name="connsiteX13315" fmla="*/ 2930921 w 11737976"/>
              <a:gd name="connsiteY13315" fmla="*/ 728901 h 6407151"/>
              <a:gd name="connsiteX13316" fmla="*/ 2943792 w 11737976"/>
              <a:gd name="connsiteY13316" fmla="*/ 721737 h 6407151"/>
              <a:gd name="connsiteX13317" fmla="*/ 2936909 w 11737976"/>
              <a:gd name="connsiteY13317" fmla="*/ 720265 h 6407151"/>
              <a:gd name="connsiteX13318" fmla="*/ 3725422 w 11737976"/>
              <a:gd name="connsiteY13318" fmla="*/ 705379 h 6407151"/>
              <a:gd name="connsiteX13319" fmla="*/ 3727874 w 11737976"/>
              <a:gd name="connsiteY13319" fmla="*/ 730057 h 6407151"/>
              <a:gd name="connsiteX13320" fmla="*/ 3736300 w 11737976"/>
              <a:gd name="connsiteY13320" fmla="*/ 737787 h 6407151"/>
              <a:gd name="connsiteX13321" fmla="*/ 3734807 w 11737976"/>
              <a:gd name="connsiteY13321" fmla="*/ 742025 h 6407151"/>
              <a:gd name="connsiteX13322" fmla="*/ 3744725 w 11737976"/>
              <a:gd name="connsiteY13322" fmla="*/ 745519 h 6407151"/>
              <a:gd name="connsiteX13323" fmla="*/ 3746217 w 11737976"/>
              <a:gd name="connsiteY13323" fmla="*/ 741280 h 6407151"/>
              <a:gd name="connsiteX13324" fmla="*/ 3767543 w 11737976"/>
              <a:gd name="connsiteY13324" fmla="*/ 744032 h 6407151"/>
              <a:gd name="connsiteX13325" fmla="*/ 3757626 w 11737976"/>
              <a:gd name="connsiteY13325" fmla="*/ 740538 h 6407151"/>
              <a:gd name="connsiteX13326" fmla="*/ 3753680 w 11737976"/>
              <a:gd name="connsiteY13326" fmla="*/ 720097 h 6407151"/>
              <a:gd name="connsiteX13327" fmla="*/ 3756666 w 11737976"/>
              <a:gd name="connsiteY13327" fmla="*/ 711623 h 6407151"/>
              <a:gd name="connsiteX13328" fmla="*/ 3725422 w 11737976"/>
              <a:gd name="connsiteY13328" fmla="*/ 705379 h 6407151"/>
              <a:gd name="connsiteX13329" fmla="*/ 3280978 w 11737976"/>
              <a:gd name="connsiteY13329" fmla="*/ 702752 h 6407151"/>
              <a:gd name="connsiteX13330" fmla="*/ 3289864 w 11737976"/>
              <a:gd name="connsiteY13330" fmla="*/ 705284 h 6407151"/>
              <a:gd name="connsiteX13331" fmla="*/ 3298304 w 11737976"/>
              <a:gd name="connsiteY13331" fmla="*/ 713047 h 6407151"/>
              <a:gd name="connsiteX13332" fmla="*/ 3276921 w 11737976"/>
              <a:gd name="connsiteY13332" fmla="*/ 710301 h 6407151"/>
              <a:gd name="connsiteX13333" fmla="*/ 3278421 w 11737976"/>
              <a:gd name="connsiteY13333" fmla="*/ 706043 h 6407151"/>
              <a:gd name="connsiteX13334" fmla="*/ 3280978 w 11737976"/>
              <a:gd name="connsiteY13334" fmla="*/ 702752 h 6407151"/>
              <a:gd name="connsiteX13335" fmla="*/ 904121 w 11737976"/>
              <a:gd name="connsiteY13335" fmla="*/ 700874 h 6407151"/>
              <a:gd name="connsiteX13336" fmla="*/ 901721 w 11737976"/>
              <a:gd name="connsiteY13336" fmla="*/ 700914 h 6407151"/>
              <a:gd name="connsiteX13337" fmla="*/ 906383 w 11737976"/>
              <a:gd name="connsiteY13337" fmla="*/ 705896 h 6407151"/>
              <a:gd name="connsiteX13338" fmla="*/ 907607 w 11737976"/>
              <a:gd name="connsiteY13338" fmla="*/ 704370 h 6407151"/>
              <a:gd name="connsiteX13339" fmla="*/ 904121 w 11737976"/>
              <a:gd name="connsiteY13339" fmla="*/ 700874 h 6407151"/>
              <a:gd name="connsiteX13340" fmla="*/ 2908725 w 11737976"/>
              <a:gd name="connsiteY13340" fmla="*/ 699631 h 6407151"/>
              <a:gd name="connsiteX13341" fmla="*/ 2896432 w 11737976"/>
              <a:gd name="connsiteY13341" fmla="*/ 700467 h 6407151"/>
              <a:gd name="connsiteX13342" fmla="*/ 2890107 w 11737976"/>
              <a:gd name="connsiteY13342" fmla="*/ 719876 h 6407151"/>
              <a:gd name="connsiteX13343" fmla="*/ 2903588 w 11737976"/>
              <a:gd name="connsiteY13343" fmla="*/ 716395 h 6407151"/>
              <a:gd name="connsiteX13344" fmla="*/ 2905571 w 11737976"/>
              <a:gd name="connsiteY13344" fmla="*/ 717285 h 6407151"/>
              <a:gd name="connsiteX13345" fmla="*/ 2907555 w 11737976"/>
              <a:gd name="connsiteY13345" fmla="*/ 718176 h 6407151"/>
              <a:gd name="connsiteX13346" fmla="*/ 2906775 w 11737976"/>
              <a:gd name="connsiteY13346" fmla="*/ 730539 h 6407151"/>
              <a:gd name="connsiteX13347" fmla="*/ 2923036 w 11737976"/>
              <a:gd name="connsiteY13347" fmla="*/ 731487 h 6407151"/>
              <a:gd name="connsiteX13348" fmla="*/ 2911914 w 11737976"/>
              <a:gd name="connsiteY13348" fmla="*/ 713776 h 6407151"/>
              <a:gd name="connsiteX13349" fmla="*/ 2909930 w 11737976"/>
              <a:gd name="connsiteY13349" fmla="*/ 712887 h 6407151"/>
              <a:gd name="connsiteX13350" fmla="*/ 2907149 w 11737976"/>
              <a:gd name="connsiteY13350" fmla="*/ 708459 h 6407151"/>
              <a:gd name="connsiteX13351" fmla="*/ 2908725 w 11737976"/>
              <a:gd name="connsiteY13351" fmla="*/ 699631 h 6407151"/>
              <a:gd name="connsiteX13352" fmla="*/ 2884353 w 11737976"/>
              <a:gd name="connsiteY13352" fmla="*/ 695042 h 6407151"/>
              <a:gd name="connsiteX13353" fmla="*/ 2871886 w 11737976"/>
              <a:gd name="connsiteY13353" fmla="*/ 695607 h 6407151"/>
              <a:gd name="connsiteX13354" fmla="*/ 2869315 w 11737976"/>
              <a:gd name="connsiteY13354" fmla="*/ 706781 h 6407151"/>
              <a:gd name="connsiteX13355" fmla="*/ 2881783 w 11737976"/>
              <a:gd name="connsiteY13355" fmla="*/ 706217 h 6407151"/>
              <a:gd name="connsiteX13356" fmla="*/ 2884353 w 11737976"/>
              <a:gd name="connsiteY13356" fmla="*/ 695042 h 6407151"/>
              <a:gd name="connsiteX13357" fmla="*/ 1121426 w 11737976"/>
              <a:gd name="connsiteY13357" fmla="*/ 682276 h 6407151"/>
              <a:gd name="connsiteX13358" fmla="*/ 1114558 w 11737976"/>
              <a:gd name="connsiteY13358" fmla="*/ 688054 h 6407151"/>
              <a:gd name="connsiteX13359" fmla="*/ 1117090 w 11737976"/>
              <a:gd name="connsiteY13359" fmla="*/ 691260 h 6407151"/>
              <a:gd name="connsiteX13360" fmla="*/ 1127027 w 11737976"/>
              <a:gd name="connsiteY13360" fmla="*/ 687488 h 6407151"/>
              <a:gd name="connsiteX13361" fmla="*/ 1121426 w 11737976"/>
              <a:gd name="connsiteY13361" fmla="*/ 682276 h 6407151"/>
              <a:gd name="connsiteX13362" fmla="*/ 3239972 w 11737976"/>
              <a:gd name="connsiteY13362" fmla="*/ 682003 h 6407151"/>
              <a:gd name="connsiteX13363" fmla="*/ 3238342 w 11737976"/>
              <a:gd name="connsiteY13363" fmla="*/ 686627 h 6407151"/>
              <a:gd name="connsiteX13364" fmla="*/ 3248969 w 11737976"/>
              <a:gd name="connsiteY13364" fmla="*/ 690369 h 6407151"/>
              <a:gd name="connsiteX13365" fmla="*/ 3250598 w 11737976"/>
              <a:gd name="connsiteY13365" fmla="*/ 685747 h 6407151"/>
              <a:gd name="connsiteX13366" fmla="*/ 3239972 w 11737976"/>
              <a:gd name="connsiteY13366" fmla="*/ 682003 h 6407151"/>
              <a:gd name="connsiteX13367" fmla="*/ 3072900 w 11737976"/>
              <a:gd name="connsiteY13367" fmla="*/ 681599 h 6407151"/>
              <a:gd name="connsiteX13368" fmla="*/ 3068422 w 11737976"/>
              <a:gd name="connsiteY13368" fmla="*/ 694308 h 6407151"/>
              <a:gd name="connsiteX13369" fmla="*/ 3104776 w 11737976"/>
              <a:gd name="connsiteY13369" fmla="*/ 692829 h 6407151"/>
              <a:gd name="connsiteX13370" fmla="*/ 3106269 w 11737976"/>
              <a:gd name="connsiteY13370" fmla="*/ 688591 h 6407151"/>
              <a:gd name="connsiteX13371" fmla="*/ 3072900 w 11737976"/>
              <a:gd name="connsiteY13371" fmla="*/ 681599 h 6407151"/>
              <a:gd name="connsiteX13372" fmla="*/ 3165081 w 11737976"/>
              <a:gd name="connsiteY13372" fmla="*/ 679867 h 6407151"/>
              <a:gd name="connsiteX13373" fmla="*/ 3174078 w 11737976"/>
              <a:gd name="connsiteY13373" fmla="*/ 688234 h 6407151"/>
              <a:gd name="connsiteX13374" fmla="*/ 3175707 w 11737976"/>
              <a:gd name="connsiteY13374" fmla="*/ 683611 h 6407151"/>
              <a:gd name="connsiteX13375" fmla="*/ 3166410 w 11737976"/>
              <a:gd name="connsiteY13375" fmla="*/ 680335 h 6407151"/>
              <a:gd name="connsiteX13376" fmla="*/ 3165081 w 11737976"/>
              <a:gd name="connsiteY13376" fmla="*/ 679867 h 6407151"/>
              <a:gd name="connsiteX13377" fmla="*/ 3197757 w 11737976"/>
              <a:gd name="connsiteY13377" fmla="*/ 677523 h 6407151"/>
              <a:gd name="connsiteX13378" fmla="*/ 3196400 w 11737976"/>
              <a:gd name="connsiteY13378" fmla="*/ 681375 h 6407151"/>
              <a:gd name="connsiteX13379" fmla="*/ 3195043 w 11737976"/>
              <a:gd name="connsiteY13379" fmla="*/ 685228 h 6407151"/>
              <a:gd name="connsiteX13380" fmla="*/ 3207027 w 11737976"/>
              <a:gd name="connsiteY13380" fmla="*/ 685120 h 6407151"/>
              <a:gd name="connsiteX13381" fmla="*/ 3197757 w 11737976"/>
              <a:gd name="connsiteY13381" fmla="*/ 677523 h 6407151"/>
              <a:gd name="connsiteX13382" fmla="*/ 2859701 w 11737976"/>
              <a:gd name="connsiteY13382" fmla="*/ 674725 h 6407151"/>
              <a:gd name="connsiteX13383" fmla="*/ 2851392 w 11737976"/>
              <a:gd name="connsiteY13383" fmla="*/ 693242 h 6407151"/>
              <a:gd name="connsiteX13384" fmla="*/ 2861559 w 11737976"/>
              <a:gd name="connsiteY13384" fmla="*/ 687875 h 6407151"/>
              <a:gd name="connsiteX13385" fmla="*/ 2859701 w 11737976"/>
              <a:gd name="connsiteY13385" fmla="*/ 674725 h 6407151"/>
              <a:gd name="connsiteX13386" fmla="*/ 3080461 w 11737976"/>
              <a:gd name="connsiteY13386" fmla="*/ 663911 h 6407151"/>
              <a:gd name="connsiteX13387" fmla="*/ 3088277 w 11737976"/>
              <a:gd name="connsiteY13387" fmla="*/ 671860 h 6407151"/>
              <a:gd name="connsiteX13388" fmla="*/ 3080461 w 11737976"/>
              <a:gd name="connsiteY13388" fmla="*/ 663911 h 6407151"/>
              <a:gd name="connsiteX13389" fmla="*/ 2838851 w 11737976"/>
              <a:gd name="connsiteY13389" fmla="*/ 658425 h 6407151"/>
              <a:gd name="connsiteX13390" fmla="*/ 2829600 w 11737976"/>
              <a:gd name="connsiteY13390" fmla="*/ 673918 h 6407151"/>
              <a:gd name="connsiteX13391" fmla="*/ 2839542 w 11737976"/>
              <a:gd name="connsiteY13391" fmla="*/ 662009 h 6407151"/>
              <a:gd name="connsiteX13392" fmla="*/ 2838851 w 11737976"/>
              <a:gd name="connsiteY13392" fmla="*/ 658425 h 6407151"/>
              <a:gd name="connsiteX13393" fmla="*/ 3061570 w 11737976"/>
              <a:gd name="connsiteY13393" fmla="*/ 657256 h 6407151"/>
              <a:gd name="connsiteX13394" fmla="*/ 3059941 w 11737976"/>
              <a:gd name="connsiteY13394" fmla="*/ 661879 h 6407151"/>
              <a:gd name="connsiteX13395" fmla="*/ 3070567 w 11737976"/>
              <a:gd name="connsiteY13395" fmla="*/ 665624 h 6407151"/>
              <a:gd name="connsiteX13396" fmla="*/ 3072196 w 11737976"/>
              <a:gd name="connsiteY13396" fmla="*/ 661000 h 6407151"/>
              <a:gd name="connsiteX13397" fmla="*/ 3061570 w 11737976"/>
              <a:gd name="connsiteY13397" fmla="*/ 657256 h 6407151"/>
              <a:gd name="connsiteX13398" fmla="*/ 2825836 w 11737976"/>
              <a:gd name="connsiteY13398" fmla="*/ 656047 h 6407151"/>
              <a:gd name="connsiteX13399" fmla="*/ 2825591 w 11737976"/>
              <a:gd name="connsiteY13399" fmla="*/ 661716 h 6407151"/>
              <a:gd name="connsiteX13400" fmla="*/ 2830497 w 11737976"/>
              <a:gd name="connsiteY13400" fmla="*/ 661030 h 6407151"/>
              <a:gd name="connsiteX13401" fmla="*/ 2829663 w 11737976"/>
              <a:gd name="connsiteY13401" fmla="*/ 657766 h 6407151"/>
              <a:gd name="connsiteX13402" fmla="*/ 2825836 w 11737976"/>
              <a:gd name="connsiteY13402" fmla="*/ 656047 h 6407151"/>
              <a:gd name="connsiteX13403" fmla="*/ 1083921 w 11737976"/>
              <a:gd name="connsiteY13403" fmla="*/ 655030 h 6407151"/>
              <a:gd name="connsiteX13404" fmla="*/ 1073573 w 11737976"/>
              <a:gd name="connsiteY13404" fmla="*/ 656739 h 6407151"/>
              <a:gd name="connsiteX13405" fmla="*/ 1083158 w 11737976"/>
              <a:gd name="connsiteY13405" fmla="*/ 667400 h 6407151"/>
              <a:gd name="connsiteX13406" fmla="*/ 1086750 w 11737976"/>
              <a:gd name="connsiteY13406" fmla="*/ 665239 h 6407151"/>
              <a:gd name="connsiteX13407" fmla="*/ 1083921 w 11737976"/>
              <a:gd name="connsiteY13407" fmla="*/ 655030 h 6407151"/>
              <a:gd name="connsiteX13408" fmla="*/ 3157692 w 11737976"/>
              <a:gd name="connsiteY13408" fmla="*/ 649987 h 6407151"/>
              <a:gd name="connsiteX13409" fmla="*/ 3151430 w 11737976"/>
              <a:gd name="connsiteY13409" fmla="*/ 650811 h 6407151"/>
              <a:gd name="connsiteX13410" fmla="*/ 3162055 w 11737976"/>
              <a:gd name="connsiteY13410" fmla="*/ 654554 h 6407151"/>
              <a:gd name="connsiteX13411" fmla="*/ 3163141 w 11737976"/>
              <a:gd name="connsiteY13411" fmla="*/ 651474 h 6407151"/>
              <a:gd name="connsiteX13412" fmla="*/ 3157692 w 11737976"/>
              <a:gd name="connsiteY13412" fmla="*/ 649987 h 6407151"/>
              <a:gd name="connsiteX13413" fmla="*/ 3121466 w 11737976"/>
              <a:gd name="connsiteY13413" fmla="*/ 645453 h 6407151"/>
              <a:gd name="connsiteX13414" fmla="*/ 3119837 w 11737976"/>
              <a:gd name="connsiteY13414" fmla="*/ 650075 h 6407151"/>
              <a:gd name="connsiteX13415" fmla="*/ 3132094 w 11737976"/>
              <a:gd name="connsiteY13415" fmla="*/ 649196 h 6407151"/>
              <a:gd name="connsiteX13416" fmla="*/ 3121466 w 11737976"/>
              <a:gd name="connsiteY13416" fmla="*/ 645453 h 6407151"/>
              <a:gd name="connsiteX13417" fmla="*/ 3089592 w 11737976"/>
              <a:gd name="connsiteY13417" fmla="*/ 634223 h 6407151"/>
              <a:gd name="connsiteX13418" fmla="*/ 3080880 w 11737976"/>
              <a:gd name="connsiteY13418" fmla="*/ 636351 h 6407151"/>
              <a:gd name="connsiteX13419" fmla="*/ 3087963 w 11737976"/>
              <a:gd name="connsiteY13419" fmla="*/ 638846 h 6407151"/>
              <a:gd name="connsiteX13420" fmla="*/ 3089592 w 11737976"/>
              <a:gd name="connsiteY13420" fmla="*/ 634223 h 6407151"/>
              <a:gd name="connsiteX13421" fmla="*/ 3715558 w 11737976"/>
              <a:gd name="connsiteY13421" fmla="*/ 630249 h 6407151"/>
              <a:gd name="connsiteX13422" fmla="*/ 3716347 w 11737976"/>
              <a:gd name="connsiteY13422" fmla="*/ 635073 h 6407151"/>
              <a:gd name="connsiteX13423" fmla="*/ 3725202 w 11737976"/>
              <a:gd name="connsiteY13423" fmla="*/ 638194 h 6407151"/>
              <a:gd name="connsiteX13424" fmla="*/ 3726830 w 11737976"/>
              <a:gd name="connsiteY13424" fmla="*/ 633570 h 6407151"/>
              <a:gd name="connsiteX13425" fmla="*/ 3715558 w 11737976"/>
              <a:gd name="connsiteY13425" fmla="*/ 630249 h 6407151"/>
              <a:gd name="connsiteX13426" fmla="*/ 2754072 w 11737976"/>
              <a:gd name="connsiteY13426" fmla="*/ 629597 h 6407151"/>
              <a:gd name="connsiteX13427" fmla="*/ 2753800 w 11737976"/>
              <a:gd name="connsiteY13427" fmla="*/ 633807 h 6407151"/>
              <a:gd name="connsiteX13428" fmla="*/ 2757083 w 11737976"/>
              <a:gd name="connsiteY13428" fmla="*/ 634416 h 6407151"/>
              <a:gd name="connsiteX13429" fmla="*/ 2754072 w 11737976"/>
              <a:gd name="connsiteY13429" fmla="*/ 629597 h 6407151"/>
              <a:gd name="connsiteX13430" fmla="*/ 3127436 w 11737976"/>
              <a:gd name="connsiteY13430" fmla="*/ 628505 h 6407151"/>
              <a:gd name="connsiteX13431" fmla="*/ 3136436 w 11737976"/>
              <a:gd name="connsiteY13431" fmla="*/ 636871 h 6407151"/>
              <a:gd name="connsiteX13432" fmla="*/ 3127436 w 11737976"/>
              <a:gd name="connsiteY13432" fmla="*/ 628505 h 6407151"/>
              <a:gd name="connsiteX13433" fmla="*/ 3195102 w 11737976"/>
              <a:gd name="connsiteY13433" fmla="*/ 622902 h 6407151"/>
              <a:gd name="connsiteX13434" fmla="*/ 3184619 w 11737976"/>
              <a:gd name="connsiteY13434" fmla="*/ 624404 h 6407151"/>
              <a:gd name="connsiteX13435" fmla="*/ 3193475 w 11737976"/>
              <a:gd name="connsiteY13435" fmla="*/ 627523 h 6407151"/>
              <a:gd name="connsiteX13436" fmla="*/ 3197464 w 11737976"/>
              <a:gd name="connsiteY13436" fmla="*/ 628116 h 6407151"/>
              <a:gd name="connsiteX13437" fmla="*/ 3197609 w 11737976"/>
              <a:gd name="connsiteY13437" fmla="*/ 626381 h 6407151"/>
              <a:gd name="connsiteX13438" fmla="*/ 3195102 w 11737976"/>
              <a:gd name="connsiteY13438" fmla="*/ 622902 h 6407151"/>
              <a:gd name="connsiteX13439" fmla="*/ 3161741 w 11737976"/>
              <a:gd name="connsiteY13439" fmla="*/ 621540 h 6407151"/>
              <a:gd name="connsiteX13440" fmla="*/ 3159028 w 11737976"/>
              <a:gd name="connsiteY13440" fmla="*/ 629243 h 6407151"/>
              <a:gd name="connsiteX13441" fmla="*/ 3167845 w 11737976"/>
              <a:gd name="connsiteY13441" fmla="*/ 629644 h 6407151"/>
              <a:gd name="connsiteX13442" fmla="*/ 3161741 w 11737976"/>
              <a:gd name="connsiteY13442" fmla="*/ 621540 h 6407151"/>
              <a:gd name="connsiteX13443" fmla="*/ 2671385 w 11737976"/>
              <a:gd name="connsiteY13443" fmla="*/ 617886 h 6407151"/>
              <a:gd name="connsiteX13444" fmla="*/ 2669011 w 11737976"/>
              <a:gd name="connsiteY13444" fmla="*/ 623176 h 6407151"/>
              <a:gd name="connsiteX13445" fmla="*/ 2670273 w 11737976"/>
              <a:gd name="connsiteY13445" fmla="*/ 626127 h 6407151"/>
              <a:gd name="connsiteX13446" fmla="*/ 2674751 w 11737976"/>
              <a:gd name="connsiteY13446" fmla="*/ 625755 h 6407151"/>
              <a:gd name="connsiteX13447" fmla="*/ 2675212 w 11737976"/>
              <a:gd name="connsiteY13447" fmla="*/ 619605 h 6407151"/>
              <a:gd name="connsiteX13448" fmla="*/ 2671385 w 11737976"/>
              <a:gd name="connsiteY13448" fmla="*/ 617886 h 6407151"/>
              <a:gd name="connsiteX13449" fmla="*/ 3702836 w 11737976"/>
              <a:gd name="connsiteY13449" fmla="*/ 611263 h 6407151"/>
              <a:gd name="connsiteX13450" fmla="*/ 3717833 w 11737976"/>
              <a:gd name="connsiteY13450" fmla="*/ 625207 h 6407151"/>
              <a:gd name="connsiteX13451" fmla="*/ 3711691 w 11737976"/>
              <a:gd name="connsiteY13451" fmla="*/ 614383 h 6407151"/>
              <a:gd name="connsiteX13452" fmla="*/ 3702836 w 11737976"/>
              <a:gd name="connsiteY13452" fmla="*/ 611263 h 6407151"/>
              <a:gd name="connsiteX13453" fmla="*/ 2732700 w 11737976"/>
              <a:gd name="connsiteY13453" fmla="*/ 608054 h 6407151"/>
              <a:gd name="connsiteX13454" fmla="*/ 2736856 w 11737976"/>
              <a:gd name="connsiteY13454" fmla="*/ 616086 h 6407151"/>
              <a:gd name="connsiteX13455" fmla="*/ 2738008 w 11737976"/>
              <a:gd name="connsiteY13455" fmla="*/ 613519 h 6407151"/>
              <a:gd name="connsiteX13456" fmla="*/ 2740310 w 11737976"/>
              <a:gd name="connsiteY13456" fmla="*/ 608390 h 6407151"/>
              <a:gd name="connsiteX13457" fmla="*/ 2732700 w 11737976"/>
              <a:gd name="connsiteY13457" fmla="*/ 608054 h 6407151"/>
              <a:gd name="connsiteX13458" fmla="*/ 1023233 w 11737976"/>
              <a:gd name="connsiteY13458" fmla="*/ 600034 h 6407151"/>
              <a:gd name="connsiteX13459" fmla="*/ 1012815 w 11737976"/>
              <a:gd name="connsiteY13459" fmla="*/ 607684 h 6407151"/>
              <a:gd name="connsiteX13460" fmla="*/ 1018179 w 11737976"/>
              <a:gd name="connsiteY13460" fmla="*/ 619724 h 6407151"/>
              <a:gd name="connsiteX13461" fmla="*/ 1031040 w 11737976"/>
              <a:gd name="connsiteY13461" fmla="*/ 618952 h 6407151"/>
              <a:gd name="connsiteX13462" fmla="*/ 1023233 w 11737976"/>
              <a:gd name="connsiteY13462" fmla="*/ 600034 h 6407151"/>
              <a:gd name="connsiteX13463" fmla="*/ 3273080 w 11737976"/>
              <a:gd name="connsiteY13463" fmla="*/ 588023 h 6407151"/>
              <a:gd name="connsiteX13464" fmla="*/ 3271451 w 11737976"/>
              <a:gd name="connsiteY13464" fmla="*/ 592647 h 6407151"/>
              <a:gd name="connsiteX13465" fmla="*/ 3282078 w 11737976"/>
              <a:gd name="connsiteY13465" fmla="*/ 596391 h 6407151"/>
              <a:gd name="connsiteX13466" fmla="*/ 3273080 w 11737976"/>
              <a:gd name="connsiteY13466" fmla="*/ 588023 h 6407151"/>
              <a:gd name="connsiteX13467" fmla="*/ 3198188 w 11737976"/>
              <a:gd name="connsiteY13467" fmla="*/ 585888 h 6407151"/>
              <a:gd name="connsiteX13468" fmla="*/ 3196560 w 11737976"/>
              <a:gd name="connsiteY13468" fmla="*/ 590510 h 6407151"/>
              <a:gd name="connsiteX13469" fmla="*/ 3207186 w 11737976"/>
              <a:gd name="connsiteY13469" fmla="*/ 594253 h 6407151"/>
              <a:gd name="connsiteX13470" fmla="*/ 3208814 w 11737976"/>
              <a:gd name="connsiteY13470" fmla="*/ 589631 h 6407151"/>
              <a:gd name="connsiteX13471" fmla="*/ 3199516 w 11737976"/>
              <a:gd name="connsiteY13471" fmla="*/ 586356 h 6407151"/>
              <a:gd name="connsiteX13472" fmla="*/ 3198188 w 11737976"/>
              <a:gd name="connsiteY13472" fmla="*/ 585888 h 6407151"/>
              <a:gd name="connsiteX13473" fmla="*/ 3219647 w 11737976"/>
              <a:gd name="connsiteY13473" fmla="*/ 570530 h 6407151"/>
              <a:gd name="connsiteX13474" fmla="*/ 3211760 w 11737976"/>
              <a:gd name="connsiteY13474" fmla="*/ 581266 h 6407151"/>
              <a:gd name="connsiteX13475" fmla="*/ 3228292 w 11737976"/>
              <a:gd name="connsiteY13475" fmla="*/ 596492 h 6407151"/>
              <a:gd name="connsiteX13476" fmla="*/ 3245623 w 11737976"/>
              <a:gd name="connsiteY13476" fmla="*/ 586144 h 6407151"/>
              <a:gd name="connsiteX13477" fmla="*/ 3248344 w 11737976"/>
              <a:gd name="connsiteY13477" fmla="*/ 570650 h 6407151"/>
              <a:gd name="connsiteX13478" fmla="*/ 3219647 w 11737976"/>
              <a:gd name="connsiteY13478" fmla="*/ 570530 h 6407151"/>
              <a:gd name="connsiteX13479" fmla="*/ 3079163 w 11737976"/>
              <a:gd name="connsiteY13479" fmla="*/ 568894 h 6407151"/>
              <a:gd name="connsiteX13480" fmla="*/ 3063384 w 11737976"/>
              <a:gd name="connsiteY13480" fmla="*/ 582040 h 6407151"/>
              <a:gd name="connsiteX13481" fmla="*/ 3084684 w 11737976"/>
              <a:gd name="connsiteY13481" fmla="*/ 584868 h 6407151"/>
              <a:gd name="connsiteX13482" fmla="*/ 3097189 w 11737976"/>
              <a:gd name="connsiteY13482" fmla="*/ 612654 h 6407151"/>
              <a:gd name="connsiteX13483" fmla="*/ 3134268 w 11737976"/>
              <a:gd name="connsiteY13483" fmla="*/ 602334 h 6407151"/>
              <a:gd name="connsiteX13484" fmla="*/ 3154102 w 11737976"/>
              <a:gd name="connsiteY13484" fmla="*/ 609323 h 6407151"/>
              <a:gd name="connsiteX13485" fmla="*/ 3145652 w 11737976"/>
              <a:gd name="connsiteY13485" fmla="*/ 601669 h 6407151"/>
              <a:gd name="connsiteX13486" fmla="*/ 3157032 w 11737976"/>
              <a:gd name="connsiteY13486" fmla="*/ 601004 h 6407151"/>
              <a:gd name="connsiteX13487" fmla="*/ 3147117 w 11737976"/>
              <a:gd name="connsiteY13487" fmla="*/ 597511 h 6407151"/>
              <a:gd name="connsiteX13488" fmla="*/ 3127282 w 11737976"/>
              <a:gd name="connsiteY13488" fmla="*/ 590523 h 6407151"/>
              <a:gd name="connsiteX13489" fmla="*/ 3120296 w 11737976"/>
              <a:gd name="connsiteY13489" fmla="*/ 578709 h 6407151"/>
              <a:gd name="connsiteX13490" fmla="*/ 3108812 w 11737976"/>
              <a:gd name="connsiteY13490" fmla="*/ 574225 h 6407151"/>
              <a:gd name="connsiteX13491" fmla="*/ 3086150 w 11737976"/>
              <a:gd name="connsiteY13491" fmla="*/ 580708 h 6407151"/>
              <a:gd name="connsiteX13492" fmla="*/ 3079163 w 11737976"/>
              <a:gd name="connsiteY13492" fmla="*/ 568894 h 6407151"/>
              <a:gd name="connsiteX13493" fmla="*/ 3355324 w 11737976"/>
              <a:gd name="connsiteY13493" fmla="*/ 551186 h 6407151"/>
              <a:gd name="connsiteX13494" fmla="*/ 3365267 w 11737976"/>
              <a:gd name="connsiteY13494" fmla="*/ 554688 h 6407151"/>
              <a:gd name="connsiteX13495" fmla="*/ 3373706 w 11737976"/>
              <a:gd name="connsiteY13495" fmla="*/ 562448 h 6407151"/>
              <a:gd name="connsiteX13496" fmla="*/ 3375206 w 11737976"/>
              <a:gd name="connsiteY13496" fmla="*/ 558189 h 6407151"/>
              <a:gd name="connsiteX13497" fmla="*/ 3385148 w 11737976"/>
              <a:gd name="connsiteY13497" fmla="*/ 561692 h 6407151"/>
              <a:gd name="connsiteX13498" fmla="*/ 3357764 w 11737976"/>
              <a:gd name="connsiteY13498" fmla="*/ 575986 h 6407151"/>
              <a:gd name="connsiteX13499" fmla="*/ 3339382 w 11737976"/>
              <a:gd name="connsiteY13499" fmla="*/ 564722 h 6407151"/>
              <a:gd name="connsiteX13500" fmla="*/ 3355324 w 11737976"/>
              <a:gd name="connsiteY13500" fmla="*/ 551186 h 6407151"/>
              <a:gd name="connsiteX13501" fmla="*/ 3775355 w 11737976"/>
              <a:gd name="connsiteY13501" fmla="*/ 549857 h 6407151"/>
              <a:gd name="connsiteX13502" fmla="*/ 3788828 w 11737976"/>
              <a:gd name="connsiteY13502" fmla="*/ 559292 h 6407151"/>
              <a:gd name="connsiteX13503" fmla="*/ 3790320 w 11737976"/>
              <a:gd name="connsiteY13503" fmla="*/ 555055 h 6407151"/>
              <a:gd name="connsiteX13504" fmla="*/ 3775355 w 11737976"/>
              <a:gd name="connsiteY13504" fmla="*/ 549857 h 6407151"/>
              <a:gd name="connsiteX13505" fmla="*/ 3678932 w 11737976"/>
              <a:gd name="connsiteY13505" fmla="*/ 549154 h 6407151"/>
              <a:gd name="connsiteX13506" fmla="*/ 3686160 w 11737976"/>
              <a:gd name="connsiteY13506" fmla="*/ 556894 h 6407151"/>
              <a:gd name="connsiteX13507" fmla="*/ 3678932 w 11737976"/>
              <a:gd name="connsiteY13507" fmla="*/ 549154 h 6407151"/>
              <a:gd name="connsiteX13508" fmla="*/ 3167916 w 11737976"/>
              <a:gd name="connsiteY13508" fmla="*/ 547512 h 6407151"/>
              <a:gd name="connsiteX13509" fmla="*/ 3165200 w 11737976"/>
              <a:gd name="connsiteY13509" fmla="*/ 555216 h 6407151"/>
              <a:gd name="connsiteX13510" fmla="*/ 3174999 w 11737976"/>
              <a:gd name="connsiteY13510" fmla="*/ 550007 h 6407151"/>
              <a:gd name="connsiteX13511" fmla="*/ 3167916 w 11737976"/>
              <a:gd name="connsiteY13511" fmla="*/ 547512 h 6407151"/>
              <a:gd name="connsiteX13512" fmla="*/ 3134952 w 11737976"/>
              <a:gd name="connsiteY13512" fmla="*/ 539363 h 6407151"/>
              <a:gd name="connsiteX13513" fmla="*/ 3143950 w 11737976"/>
              <a:gd name="connsiteY13513" fmla="*/ 547730 h 6407151"/>
              <a:gd name="connsiteX13514" fmla="*/ 3145579 w 11737976"/>
              <a:gd name="connsiteY13514" fmla="*/ 543107 h 6407151"/>
              <a:gd name="connsiteX13515" fmla="*/ 3134952 w 11737976"/>
              <a:gd name="connsiteY13515" fmla="*/ 539363 h 6407151"/>
              <a:gd name="connsiteX13516" fmla="*/ 1037530 w 11737976"/>
              <a:gd name="connsiteY13516" fmla="*/ 535953 h 6407151"/>
              <a:gd name="connsiteX13517" fmla="*/ 1032552 w 11737976"/>
              <a:gd name="connsiteY13517" fmla="*/ 536801 h 6407151"/>
              <a:gd name="connsiteX13518" fmla="*/ 1035990 w 11737976"/>
              <a:gd name="connsiteY13518" fmla="*/ 544508 h 6407151"/>
              <a:gd name="connsiteX13519" fmla="*/ 1037530 w 11737976"/>
              <a:gd name="connsiteY13519" fmla="*/ 535953 h 6407151"/>
              <a:gd name="connsiteX13520" fmla="*/ 3761566 w 11737976"/>
              <a:gd name="connsiteY13520" fmla="*/ 534968 h 6407151"/>
              <a:gd name="connsiteX13521" fmla="*/ 3768934 w 11737976"/>
              <a:gd name="connsiteY13521" fmla="*/ 547955 h 6407151"/>
              <a:gd name="connsiteX13522" fmla="*/ 3781190 w 11737976"/>
              <a:gd name="connsiteY13522" fmla="*/ 547076 h 6407151"/>
              <a:gd name="connsiteX13523" fmla="*/ 3761566 w 11737976"/>
              <a:gd name="connsiteY13523" fmla="*/ 534968 h 6407151"/>
              <a:gd name="connsiteX13524" fmla="*/ 3781641 w 11737976"/>
              <a:gd name="connsiteY13524" fmla="*/ 528834 h 6407151"/>
              <a:gd name="connsiteX13525" fmla="*/ 3774904 w 11737976"/>
              <a:gd name="connsiteY13525" fmla="*/ 531008 h 6407151"/>
              <a:gd name="connsiteX13526" fmla="*/ 3788389 w 11737976"/>
              <a:gd name="connsiteY13526" fmla="*/ 535108 h 6407151"/>
              <a:gd name="connsiteX13527" fmla="*/ 3790534 w 11737976"/>
              <a:gd name="connsiteY13527" fmla="*/ 534322 h 6407151"/>
              <a:gd name="connsiteX13528" fmla="*/ 3787157 w 11737976"/>
              <a:gd name="connsiteY13528" fmla="*/ 530128 h 6407151"/>
              <a:gd name="connsiteX13529" fmla="*/ 3781641 w 11737976"/>
              <a:gd name="connsiteY13529" fmla="*/ 528834 h 6407151"/>
              <a:gd name="connsiteX13530" fmla="*/ 2469748 w 11737976"/>
              <a:gd name="connsiteY13530" fmla="*/ 527328 h 6407151"/>
              <a:gd name="connsiteX13531" fmla="*/ 2466301 w 11737976"/>
              <a:gd name="connsiteY13531" fmla="*/ 529247 h 6407151"/>
              <a:gd name="connsiteX13532" fmla="*/ 2465005 w 11737976"/>
              <a:gd name="connsiteY13532" fmla="*/ 532134 h 6407151"/>
              <a:gd name="connsiteX13533" fmla="*/ 2469748 w 11737976"/>
              <a:gd name="connsiteY13533" fmla="*/ 527328 h 6407151"/>
              <a:gd name="connsiteX13534" fmla="*/ 3969062 w 11737976"/>
              <a:gd name="connsiteY13534" fmla="*/ 522338 h 6407151"/>
              <a:gd name="connsiteX13535" fmla="*/ 3986772 w 11737976"/>
              <a:gd name="connsiteY13535" fmla="*/ 528577 h 6407151"/>
              <a:gd name="connsiteX13536" fmla="*/ 3978934 w 11737976"/>
              <a:gd name="connsiteY13536" fmla="*/ 522568 h 6407151"/>
              <a:gd name="connsiteX13537" fmla="*/ 3969062 w 11737976"/>
              <a:gd name="connsiteY13537" fmla="*/ 522338 h 6407151"/>
              <a:gd name="connsiteX13538" fmla="*/ 3085370 w 11737976"/>
              <a:gd name="connsiteY13538" fmla="*/ 521897 h 6407151"/>
              <a:gd name="connsiteX13539" fmla="*/ 3106622 w 11737976"/>
              <a:gd name="connsiteY13539" fmla="*/ 529383 h 6407151"/>
              <a:gd name="connsiteX13540" fmla="*/ 3085370 w 11737976"/>
              <a:gd name="connsiteY13540" fmla="*/ 521897 h 6407151"/>
              <a:gd name="connsiteX13541" fmla="*/ 2542196 w 11737976"/>
              <a:gd name="connsiteY13541" fmla="*/ 519157 h 6407151"/>
              <a:gd name="connsiteX13542" fmla="*/ 2533010 w 11737976"/>
              <a:gd name="connsiteY13542" fmla="*/ 534293 h 6407151"/>
              <a:gd name="connsiteX13543" fmla="*/ 2537393 w 11737976"/>
              <a:gd name="connsiteY13543" fmla="*/ 537115 h 6407151"/>
              <a:gd name="connsiteX13544" fmla="*/ 2548160 w 11737976"/>
              <a:gd name="connsiteY13544" fmla="*/ 537888 h 6407151"/>
              <a:gd name="connsiteX13545" fmla="*/ 2552224 w 11737976"/>
              <a:gd name="connsiteY13545" fmla="*/ 531335 h 6407151"/>
              <a:gd name="connsiteX13546" fmla="*/ 2542196 w 11737976"/>
              <a:gd name="connsiteY13546" fmla="*/ 519157 h 6407151"/>
              <a:gd name="connsiteX13547" fmla="*/ 2450403 w 11737976"/>
              <a:gd name="connsiteY13547" fmla="*/ 515999 h 6407151"/>
              <a:gd name="connsiteX13548" fmla="*/ 2450645 w 11737976"/>
              <a:gd name="connsiteY13548" fmla="*/ 531793 h 6407151"/>
              <a:gd name="connsiteX13549" fmla="*/ 2456610 w 11737976"/>
              <a:gd name="connsiteY13549" fmla="*/ 520795 h 6407151"/>
              <a:gd name="connsiteX13550" fmla="*/ 2457675 w 11737976"/>
              <a:gd name="connsiteY13550" fmla="*/ 516127 h 6407151"/>
              <a:gd name="connsiteX13551" fmla="*/ 2450403 w 11737976"/>
              <a:gd name="connsiteY13551" fmla="*/ 515999 h 6407151"/>
              <a:gd name="connsiteX13552" fmla="*/ 3245891 w 11737976"/>
              <a:gd name="connsiteY13552" fmla="*/ 512634 h 6407151"/>
              <a:gd name="connsiteX13553" fmla="*/ 3241494 w 11737976"/>
              <a:gd name="connsiteY13553" fmla="*/ 525114 h 6407151"/>
              <a:gd name="connsiteX13554" fmla="*/ 3250064 w 11737976"/>
              <a:gd name="connsiteY13554" fmla="*/ 532809 h 6407151"/>
              <a:gd name="connsiteX13555" fmla="*/ 3228529 w 11737976"/>
              <a:gd name="connsiteY13555" fmla="*/ 529898 h 6407151"/>
              <a:gd name="connsiteX13556" fmla="*/ 3231460 w 11737976"/>
              <a:gd name="connsiteY13556" fmla="*/ 521579 h 6407151"/>
              <a:gd name="connsiteX13557" fmla="*/ 3209925 w 11737976"/>
              <a:gd name="connsiteY13557" fmla="*/ 518669 h 6407151"/>
              <a:gd name="connsiteX13558" fmla="*/ 3222667 w 11737976"/>
              <a:gd name="connsiteY13558" fmla="*/ 546538 h 6407151"/>
              <a:gd name="connsiteX13559" fmla="*/ 3231237 w 11737976"/>
              <a:gd name="connsiteY13559" fmla="*/ 554233 h 6407151"/>
              <a:gd name="connsiteX13560" fmla="*/ 3232702 w 11737976"/>
              <a:gd name="connsiteY13560" fmla="*/ 550073 h 6407151"/>
              <a:gd name="connsiteX13561" fmla="*/ 3245668 w 11737976"/>
              <a:gd name="connsiteY13561" fmla="*/ 545289 h 6407151"/>
              <a:gd name="connsiteX13562" fmla="*/ 3255703 w 11737976"/>
              <a:gd name="connsiteY13562" fmla="*/ 548824 h 6407151"/>
              <a:gd name="connsiteX13563" fmla="*/ 3264904 w 11737976"/>
              <a:gd name="connsiteY13563" fmla="*/ 539718 h 6407151"/>
              <a:gd name="connsiteX13564" fmla="*/ 3267498 w 11737976"/>
              <a:gd name="connsiteY13564" fmla="*/ 531353 h 6407151"/>
              <a:gd name="connsiteX13565" fmla="*/ 3245891 w 11737976"/>
              <a:gd name="connsiteY13565" fmla="*/ 512634 h 6407151"/>
              <a:gd name="connsiteX13566" fmla="*/ 2497058 w 11737976"/>
              <a:gd name="connsiteY13566" fmla="*/ 505305 h 6407151"/>
              <a:gd name="connsiteX13567" fmla="*/ 2483690 w 11737976"/>
              <a:gd name="connsiteY13567" fmla="*/ 511629 h 6407151"/>
              <a:gd name="connsiteX13568" fmla="*/ 2495509 w 11737976"/>
              <a:gd name="connsiteY13568" fmla="*/ 523102 h 6407151"/>
              <a:gd name="connsiteX13569" fmla="*/ 2507859 w 11737976"/>
              <a:gd name="connsiteY13569" fmla="*/ 525567 h 6407151"/>
              <a:gd name="connsiteX13570" fmla="*/ 2511500 w 11737976"/>
              <a:gd name="connsiteY13570" fmla="*/ 516800 h 6407151"/>
              <a:gd name="connsiteX13571" fmla="*/ 2512817 w 11737976"/>
              <a:gd name="connsiteY13571" fmla="*/ 509301 h 6407151"/>
              <a:gd name="connsiteX13572" fmla="*/ 2497058 w 11737976"/>
              <a:gd name="connsiteY13572" fmla="*/ 505305 h 6407151"/>
              <a:gd name="connsiteX13573" fmla="*/ 3159304 w 11737976"/>
              <a:gd name="connsiteY13573" fmla="*/ 502376 h 6407151"/>
              <a:gd name="connsiteX13574" fmla="*/ 3165037 w 11737976"/>
              <a:gd name="connsiteY13574" fmla="*/ 517249 h 6407151"/>
              <a:gd name="connsiteX13575" fmla="*/ 3174955 w 11737976"/>
              <a:gd name="connsiteY13575" fmla="*/ 520743 h 6407151"/>
              <a:gd name="connsiteX13576" fmla="*/ 3171940 w 11737976"/>
              <a:gd name="connsiteY13576" fmla="*/ 529301 h 6407151"/>
              <a:gd name="connsiteX13577" fmla="*/ 3162022 w 11737976"/>
              <a:gd name="connsiteY13577" fmla="*/ 525808 h 6407151"/>
              <a:gd name="connsiteX13578" fmla="*/ 3163530 w 11737976"/>
              <a:gd name="connsiteY13578" fmla="*/ 521529 h 6407151"/>
              <a:gd name="connsiteX13579" fmla="*/ 3152105 w 11737976"/>
              <a:gd name="connsiteY13579" fmla="*/ 522315 h 6407151"/>
              <a:gd name="connsiteX13580" fmla="*/ 3162022 w 11737976"/>
              <a:gd name="connsiteY13580" fmla="*/ 525808 h 6407151"/>
              <a:gd name="connsiteX13581" fmla="*/ 3160514 w 11737976"/>
              <a:gd name="connsiteY13581" fmla="*/ 530088 h 6407151"/>
              <a:gd name="connsiteX13582" fmla="*/ 3170432 w 11737976"/>
              <a:gd name="connsiteY13582" fmla="*/ 533583 h 6407151"/>
              <a:gd name="connsiteX13583" fmla="*/ 3159007 w 11737976"/>
              <a:gd name="connsiteY13583" fmla="*/ 534368 h 6407151"/>
              <a:gd name="connsiteX13584" fmla="*/ 3168924 w 11737976"/>
              <a:gd name="connsiteY13584" fmla="*/ 537862 h 6407151"/>
              <a:gd name="connsiteX13585" fmla="*/ 3177333 w 11737976"/>
              <a:gd name="connsiteY13585" fmla="*/ 545635 h 6407151"/>
              <a:gd name="connsiteX13586" fmla="*/ 3191773 w 11737976"/>
              <a:gd name="connsiteY13586" fmla="*/ 536288 h 6407151"/>
              <a:gd name="connsiteX13587" fmla="*/ 3197805 w 11737976"/>
              <a:gd name="connsiteY13587" fmla="*/ 519170 h 6407151"/>
              <a:gd name="connsiteX13588" fmla="*/ 3176463 w 11737976"/>
              <a:gd name="connsiteY13588" fmla="*/ 516464 h 6407151"/>
              <a:gd name="connsiteX13589" fmla="*/ 3177970 w 11737976"/>
              <a:gd name="connsiteY13589" fmla="*/ 512184 h 6407151"/>
              <a:gd name="connsiteX13590" fmla="*/ 3169560 w 11737976"/>
              <a:gd name="connsiteY13590" fmla="*/ 504411 h 6407151"/>
              <a:gd name="connsiteX13591" fmla="*/ 3159304 w 11737976"/>
              <a:gd name="connsiteY13591" fmla="*/ 502376 h 6407151"/>
              <a:gd name="connsiteX13592" fmla="*/ 3234778 w 11737976"/>
              <a:gd name="connsiteY13592" fmla="*/ 498978 h 6407151"/>
              <a:gd name="connsiteX13593" fmla="*/ 3228040 w 11737976"/>
              <a:gd name="connsiteY13593" fmla="*/ 501151 h 6407151"/>
              <a:gd name="connsiteX13594" fmla="*/ 3238666 w 11737976"/>
              <a:gd name="connsiteY13594" fmla="*/ 504894 h 6407151"/>
              <a:gd name="connsiteX13595" fmla="*/ 3240295 w 11737976"/>
              <a:gd name="connsiteY13595" fmla="*/ 500272 h 6407151"/>
              <a:gd name="connsiteX13596" fmla="*/ 3234778 w 11737976"/>
              <a:gd name="connsiteY13596" fmla="*/ 498978 h 6407151"/>
              <a:gd name="connsiteX13597" fmla="*/ 3174114 w 11737976"/>
              <a:gd name="connsiteY13597" fmla="*/ 496007 h 6407151"/>
              <a:gd name="connsiteX13598" fmla="*/ 3172485 w 11737976"/>
              <a:gd name="connsiteY13598" fmla="*/ 500631 h 6407151"/>
              <a:gd name="connsiteX13599" fmla="*/ 3184740 w 11737976"/>
              <a:gd name="connsiteY13599" fmla="*/ 499751 h 6407151"/>
              <a:gd name="connsiteX13600" fmla="*/ 3174114 w 11737976"/>
              <a:gd name="connsiteY13600" fmla="*/ 496007 h 6407151"/>
              <a:gd name="connsiteX13601" fmla="*/ 3300190 w 11737976"/>
              <a:gd name="connsiteY13601" fmla="*/ 488466 h 6407151"/>
              <a:gd name="connsiteX13602" fmla="*/ 3300360 w 11737976"/>
              <a:gd name="connsiteY13602" fmla="*/ 516237 h 6407151"/>
              <a:gd name="connsiteX13603" fmla="*/ 3315005 w 11737976"/>
              <a:gd name="connsiteY13603" fmla="*/ 502921 h 6407151"/>
              <a:gd name="connsiteX13604" fmla="*/ 3300190 w 11737976"/>
              <a:gd name="connsiteY13604" fmla="*/ 488466 h 6407151"/>
              <a:gd name="connsiteX13605" fmla="*/ 3792244 w 11737976"/>
              <a:gd name="connsiteY13605" fmla="*/ 486026 h 6407151"/>
              <a:gd name="connsiteX13606" fmla="*/ 3790101 w 11737976"/>
              <a:gd name="connsiteY13606" fmla="*/ 487869 h 6407151"/>
              <a:gd name="connsiteX13607" fmla="*/ 3788473 w 11737976"/>
              <a:gd name="connsiteY13607" fmla="*/ 492490 h 6407151"/>
              <a:gd name="connsiteX13608" fmla="*/ 3799100 w 11737976"/>
              <a:gd name="connsiteY13608" fmla="*/ 496233 h 6407151"/>
              <a:gd name="connsiteX13609" fmla="*/ 3802357 w 11737976"/>
              <a:gd name="connsiteY13609" fmla="*/ 486992 h 6407151"/>
              <a:gd name="connsiteX13610" fmla="*/ 3792244 w 11737976"/>
              <a:gd name="connsiteY13610" fmla="*/ 486026 h 6407151"/>
              <a:gd name="connsiteX13611" fmla="*/ 3122901 w 11737976"/>
              <a:gd name="connsiteY13611" fmla="*/ 483162 h 6407151"/>
              <a:gd name="connsiteX13612" fmla="*/ 3115302 w 11737976"/>
              <a:gd name="connsiteY13612" fmla="*/ 504730 h 6407151"/>
              <a:gd name="connsiteX13613" fmla="*/ 3146042 w 11737976"/>
              <a:gd name="connsiteY13613" fmla="*/ 510711 h 6407151"/>
              <a:gd name="connsiteX13614" fmla="*/ 3147561 w 11737976"/>
              <a:gd name="connsiteY13614" fmla="*/ 506397 h 6407151"/>
              <a:gd name="connsiteX13615" fmla="*/ 3149081 w 11737976"/>
              <a:gd name="connsiteY13615" fmla="*/ 502084 h 6407151"/>
              <a:gd name="connsiteX13616" fmla="*/ 3139340 w 11737976"/>
              <a:gd name="connsiteY13616" fmla="*/ 498652 h 6407151"/>
              <a:gd name="connsiteX13617" fmla="*/ 3122901 w 11737976"/>
              <a:gd name="connsiteY13617" fmla="*/ 483162 h 6407151"/>
              <a:gd name="connsiteX13618" fmla="*/ 3245488 w 11737976"/>
              <a:gd name="connsiteY13618" fmla="*/ 482705 h 6407151"/>
              <a:gd name="connsiteX13619" fmla="*/ 3231188 w 11737976"/>
              <a:gd name="connsiteY13619" fmla="*/ 492215 h 6407151"/>
              <a:gd name="connsiteX13620" fmla="*/ 3258888 w 11737976"/>
              <a:gd name="connsiteY13620" fmla="*/ 506822 h 6407151"/>
              <a:gd name="connsiteX13621" fmla="*/ 3269232 w 11737976"/>
              <a:gd name="connsiteY13621" fmla="*/ 500769 h 6407151"/>
              <a:gd name="connsiteX13622" fmla="*/ 3264967 w 11737976"/>
              <a:gd name="connsiteY13622" fmla="*/ 489567 h 6407151"/>
              <a:gd name="connsiteX13623" fmla="*/ 3245488 w 11737976"/>
              <a:gd name="connsiteY13623" fmla="*/ 482705 h 6407151"/>
              <a:gd name="connsiteX13624" fmla="*/ 3202136 w 11737976"/>
              <a:gd name="connsiteY13624" fmla="*/ 472975 h 6407151"/>
              <a:gd name="connsiteX13625" fmla="*/ 3200778 w 11737976"/>
              <a:gd name="connsiteY13625" fmla="*/ 476826 h 6407151"/>
              <a:gd name="connsiteX13626" fmla="*/ 3199422 w 11737976"/>
              <a:gd name="connsiteY13626" fmla="*/ 480678 h 6407151"/>
              <a:gd name="connsiteX13627" fmla="*/ 3211405 w 11737976"/>
              <a:gd name="connsiteY13627" fmla="*/ 480570 h 6407151"/>
              <a:gd name="connsiteX13628" fmla="*/ 3212761 w 11737976"/>
              <a:gd name="connsiteY13628" fmla="*/ 476718 h 6407151"/>
              <a:gd name="connsiteX13629" fmla="*/ 3202136 w 11737976"/>
              <a:gd name="connsiteY13629" fmla="*/ 472975 h 6407151"/>
              <a:gd name="connsiteX13630" fmla="*/ 3103281 w 11737976"/>
              <a:gd name="connsiteY13630" fmla="*/ 471054 h 6407151"/>
              <a:gd name="connsiteX13631" fmla="*/ 3100025 w 11737976"/>
              <a:gd name="connsiteY13631" fmla="*/ 480298 h 6407151"/>
              <a:gd name="connsiteX13632" fmla="*/ 3103281 w 11737976"/>
              <a:gd name="connsiteY13632" fmla="*/ 471054 h 6407151"/>
              <a:gd name="connsiteX13633" fmla="*/ 2362949 w 11737976"/>
              <a:gd name="connsiteY13633" fmla="*/ 467516 h 6407151"/>
              <a:gd name="connsiteX13634" fmla="*/ 2361421 w 11737976"/>
              <a:gd name="connsiteY13634" fmla="*/ 476365 h 6407151"/>
              <a:gd name="connsiteX13635" fmla="*/ 2368709 w 11737976"/>
              <a:gd name="connsiteY13635" fmla="*/ 476459 h 6407151"/>
              <a:gd name="connsiteX13636" fmla="*/ 2370543 w 11737976"/>
              <a:gd name="connsiteY13636" fmla="*/ 475346 h 6407151"/>
              <a:gd name="connsiteX13637" fmla="*/ 2370236 w 11737976"/>
              <a:gd name="connsiteY13637" fmla="*/ 467611 h 6407151"/>
              <a:gd name="connsiteX13638" fmla="*/ 2362949 w 11737976"/>
              <a:gd name="connsiteY13638" fmla="*/ 467516 h 6407151"/>
              <a:gd name="connsiteX13639" fmla="*/ 2373700 w 11737976"/>
              <a:gd name="connsiteY13639" fmla="*/ 454725 h 6407151"/>
              <a:gd name="connsiteX13640" fmla="*/ 2371209 w 11737976"/>
              <a:gd name="connsiteY13640" fmla="*/ 454872 h 6407151"/>
              <a:gd name="connsiteX13641" fmla="*/ 2368792 w 11737976"/>
              <a:gd name="connsiteY13641" fmla="*/ 460258 h 6407151"/>
              <a:gd name="connsiteX13642" fmla="*/ 2373144 w 11737976"/>
              <a:gd name="connsiteY13642" fmla="*/ 457764 h 6407151"/>
              <a:gd name="connsiteX13643" fmla="*/ 2373700 w 11737976"/>
              <a:gd name="connsiteY13643" fmla="*/ 454725 h 6407151"/>
              <a:gd name="connsiteX13644" fmla="*/ 3256577 w 11737976"/>
              <a:gd name="connsiteY13644" fmla="*/ 454052 h 6407151"/>
              <a:gd name="connsiteX13645" fmla="*/ 3255220 w 11737976"/>
              <a:gd name="connsiteY13645" fmla="*/ 457904 h 6407151"/>
              <a:gd name="connsiteX13646" fmla="*/ 3263662 w 11737976"/>
              <a:gd name="connsiteY13646" fmla="*/ 456548 h 6407151"/>
              <a:gd name="connsiteX13647" fmla="*/ 3256577 w 11737976"/>
              <a:gd name="connsiteY13647" fmla="*/ 454052 h 6407151"/>
              <a:gd name="connsiteX13648" fmla="*/ 3180377 w 11737976"/>
              <a:gd name="connsiteY13648" fmla="*/ 448567 h 6407151"/>
              <a:gd name="connsiteX13649" fmla="*/ 3178325 w 11737976"/>
              <a:gd name="connsiteY13649" fmla="*/ 450153 h 6407151"/>
              <a:gd name="connsiteX13650" fmla="*/ 3149838 w 11737976"/>
              <a:gd name="connsiteY13650" fmla="*/ 463209 h 6407151"/>
              <a:gd name="connsiteX13651" fmla="*/ 3183160 w 11737976"/>
              <a:gd name="connsiteY13651" fmla="*/ 470329 h 6407151"/>
              <a:gd name="connsiteX13652" fmla="*/ 3186054 w 11737976"/>
              <a:gd name="connsiteY13652" fmla="*/ 462113 h 6407151"/>
              <a:gd name="connsiteX13653" fmla="*/ 3196681 w 11737976"/>
              <a:gd name="connsiteY13653" fmla="*/ 465856 h 6407151"/>
              <a:gd name="connsiteX13654" fmla="*/ 3198129 w 11737976"/>
              <a:gd name="connsiteY13654" fmla="*/ 461747 h 6407151"/>
              <a:gd name="connsiteX13655" fmla="*/ 3187501 w 11737976"/>
              <a:gd name="connsiteY13655" fmla="*/ 458003 h 6407151"/>
              <a:gd name="connsiteX13656" fmla="*/ 3188950 w 11737976"/>
              <a:gd name="connsiteY13656" fmla="*/ 453895 h 6407151"/>
              <a:gd name="connsiteX13657" fmla="*/ 3201024 w 11737976"/>
              <a:gd name="connsiteY13657" fmla="*/ 453531 h 6407151"/>
              <a:gd name="connsiteX13658" fmla="*/ 3190396 w 11737976"/>
              <a:gd name="connsiteY13658" fmla="*/ 449787 h 6407151"/>
              <a:gd name="connsiteX13659" fmla="*/ 3180377 w 11737976"/>
              <a:gd name="connsiteY13659" fmla="*/ 448567 h 6407151"/>
              <a:gd name="connsiteX13660" fmla="*/ 3280256 w 11737976"/>
              <a:gd name="connsiteY13660" fmla="*/ 443343 h 6407151"/>
              <a:gd name="connsiteX13661" fmla="*/ 3272793 w 11737976"/>
              <a:gd name="connsiteY13661" fmla="*/ 464528 h 6407151"/>
              <a:gd name="connsiteX13662" fmla="*/ 3283418 w 11737976"/>
              <a:gd name="connsiteY13662" fmla="*/ 468270 h 6407151"/>
              <a:gd name="connsiteX13663" fmla="*/ 3268314 w 11737976"/>
              <a:gd name="connsiteY13663" fmla="*/ 477237 h 6407151"/>
              <a:gd name="connsiteX13664" fmla="*/ 3292553 w 11737976"/>
              <a:gd name="connsiteY13664" fmla="*/ 476251 h 6407151"/>
              <a:gd name="connsiteX13665" fmla="*/ 3283418 w 11737976"/>
              <a:gd name="connsiteY13665" fmla="*/ 468270 h 6407151"/>
              <a:gd name="connsiteX13666" fmla="*/ 3295538 w 11737976"/>
              <a:gd name="connsiteY13666" fmla="*/ 467777 h 6407151"/>
              <a:gd name="connsiteX13667" fmla="*/ 3280256 w 11737976"/>
              <a:gd name="connsiteY13667" fmla="*/ 443343 h 6407151"/>
              <a:gd name="connsiteX13668" fmla="*/ 3206850 w 11737976"/>
              <a:gd name="connsiteY13668" fmla="*/ 431337 h 6407151"/>
              <a:gd name="connsiteX13669" fmla="*/ 3194739 w 11737976"/>
              <a:gd name="connsiteY13669" fmla="*/ 437463 h 6407151"/>
              <a:gd name="connsiteX13670" fmla="*/ 3212449 w 11737976"/>
              <a:gd name="connsiteY13670" fmla="*/ 443702 h 6407151"/>
              <a:gd name="connsiteX13671" fmla="*/ 3206850 w 11737976"/>
              <a:gd name="connsiteY13671" fmla="*/ 431337 h 6407151"/>
              <a:gd name="connsiteX13672" fmla="*/ 3810143 w 11737976"/>
              <a:gd name="connsiteY13672" fmla="*/ 428719 h 6407151"/>
              <a:gd name="connsiteX13673" fmla="*/ 3812546 w 11737976"/>
              <a:gd name="connsiteY13673" fmla="*/ 453545 h 6407151"/>
              <a:gd name="connsiteX13674" fmla="*/ 3793611 w 11737976"/>
              <a:gd name="connsiteY13674" fmla="*/ 475650 h 6407151"/>
              <a:gd name="connsiteX13675" fmla="*/ 3811942 w 11737976"/>
              <a:gd name="connsiteY13675" fmla="*/ 486904 h 6407151"/>
              <a:gd name="connsiteX13676" fmla="*/ 3834782 w 11737976"/>
              <a:gd name="connsiteY13676" fmla="*/ 485357 h 6407151"/>
              <a:gd name="connsiteX13677" fmla="*/ 3839291 w 11737976"/>
              <a:gd name="connsiteY13677" fmla="*/ 472558 h 6407151"/>
              <a:gd name="connsiteX13678" fmla="*/ 3830878 w 11737976"/>
              <a:gd name="connsiteY13678" fmla="*/ 464798 h 6407151"/>
              <a:gd name="connsiteX13679" fmla="*/ 3829978 w 11737976"/>
              <a:gd name="connsiteY13679" fmla="*/ 435706 h 6407151"/>
              <a:gd name="connsiteX13680" fmla="*/ 3816906 w 11737976"/>
              <a:gd name="connsiteY13680" fmla="*/ 429302 h 6407151"/>
              <a:gd name="connsiteX13681" fmla="*/ 3810143 w 11737976"/>
              <a:gd name="connsiteY13681" fmla="*/ 428719 h 6407151"/>
              <a:gd name="connsiteX13682" fmla="*/ 3107309 w 11737976"/>
              <a:gd name="connsiteY13682" fmla="*/ 425713 h 6407151"/>
              <a:gd name="connsiteX13683" fmla="*/ 3106223 w 11737976"/>
              <a:gd name="connsiteY13683" fmla="*/ 428795 h 6407151"/>
              <a:gd name="connsiteX13684" fmla="*/ 3117935 w 11737976"/>
              <a:gd name="connsiteY13684" fmla="*/ 429457 h 6407151"/>
              <a:gd name="connsiteX13685" fmla="*/ 3107309 w 11737976"/>
              <a:gd name="connsiteY13685" fmla="*/ 425713 h 6407151"/>
              <a:gd name="connsiteX13686" fmla="*/ 2145066 w 11737976"/>
              <a:gd name="connsiteY13686" fmla="*/ 422572 h 6407151"/>
              <a:gd name="connsiteX13687" fmla="*/ 2145406 w 11737976"/>
              <a:gd name="connsiteY13687" fmla="*/ 423039 h 6407151"/>
              <a:gd name="connsiteX13688" fmla="*/ 2144993 w 11737976"/>
              <a:gd name="connsiteY13688" fmla="*/ 423083 h 6407151"/>
              <a:gd name="connsiteX13689" fmla="*/ 3143384 w 11737976"/>
              <a:gd name="connsiteY13689" fmla="*/ 419370 h 6407151"/>
              <a:gd name="connsiteX13690" fmla="*/ 3139149 w 11737976"/>
              <a:gd name="connsiteY13690" fmla="*/ 431388 h 6407151"/>
              <a:gd name="connsiteX13691" fmla="*/ 3128000 w 11737976"/>
              <a:gd name="connsiteY13691" fmla="*/ 431962 h 6407151"/>
              <a:gd name="connsiteX13692" fmla="*/ 3146067 w 11737976"/>
              <a:gd name="connsiteY13692" fmla="*/ 442831 h 6407151"/>
              <a:gd name="connsiteX13693" fmla="*/ 3161453 w 11737976"/>
              <a:gd name="connsiteY13693" fmla="*/ 430239 h 6407151"/>
              <a:gd name="connsiteX13694" fmla="*/ 3143384 w 11737976"/>
              <a:gd name="connsiteY13694" fmla="*/ 419370 h 6407151"/>
              <a:gd name="connsiteX13695" fmla="*/ 2145685 w 11737976"/>
              <a:gd name="connsiteY13695" fmla="*/ 418228 h 6407151"/>
              <a:gd name="connsiteX13696" fmla="*/ 2145066 w 11737976"/>
              <a:gd name="connsiteY13696" fmla="*/ 422572 h 6407151"/>
              <a:gd name="connsiteX13697" fmla="*/ 2142220 w 11737976"/>
              <a:gd name="connsiteY13697" fmla="*/ 418659 h 6407151"/>
              <a:gd name="connsiteX13698" fmla="*/ 2145685 w 11737976"/>
              <a:gd name="connsiteY13698" fmla="*/ 418228 h 6407151"/>
              <a:gd name="connsiteX13699" fmla="*/ 3241642 w 11737976"/>
              <a:gd name="connsiteY13699" fmla="*/ 414401 h 6407151"/>
              <a:gd name="connsiteX13700" fmla="*/ 3233927 w 11737976"/>
              <a:gd name="connsiteY13700" fmla="*/ 416633 h 6407151"/>
              <a:gd name="connsiteX13701" fmla="*/ 3244551 w 11737976"/>
              <a:gd name="connsiteY13701" fmla="*/ 420375 h 6407151"/>
              <a:gd name="connsiteX13702" fmla="*/ 3248328 w 11737976"/>
              <a:gd name="connsiteY13702" fmla="*/ 418660 h 6407151"/>
              <a:gd name="connsiteX13703" fmla="*/ 3241642 w 11737976"/>
              <a:gd name="connsiteY13703" fmla="*/ 414401 h 6407151"/>
              <a:gd name="connsiteX13704" fmla="*/ 2158057 w 11737976"/>
              <a:gd name="connsiteY13704" fmla="*/ 409880 h 6407151"/>
              <a:gd name="connsiteX13705" fmla="*/ 2165980 w 11737976"/>
              <a:gd name="connsiteY13705" fmla="*/ 413437 h 6407151"/>
              <a:gd name="connsiteX13706" fmla="*/ 2164793 w 11737976"/>
              <a:gd name="connsiteY13706" fmla="*/ 416084 h 6407151"/>
              <a:gd name="connsiteX13707" fmla="*/ 2152521 w 11737976"/>
              <a:gd name="connsiteY13707" fmla="*/ 432821 h 6407151"/>
              <a:gd name="connsiteX13708" fmla="*/ 2145406 w 11737976"/>
              <a:gd name="connsiteY13708" fmla="*/ 423039 h 6407151"/>
              <a:gd name="connsiteX13709" fmla="*/ 2149993 w 11737976"/>
              <a:gd name="connsiteY13709" fmla="*/ 422547 h 6407151"/>
              <a:gd name="connsiteX13710" fmla="*/ 2154103 w 11737976"/>
              <a:gd name="connsiteY13710" fmla="*/ 423996 h 6407151"/>
              <a:gd name="connsiteX13711" fmla="*/ 2158057 w 11737976"/>
              <a:gd name="connsiteY13711" fmla="*/ 409880 h 6407151"/>
              <a:gd name="connsiteX13712" fmla="*/ 3275231 w 11737976"/>
              <a:gd name="connsiteY13712" fmla="*/ 398277 h 6407151"/>
              <a:gd name="connsiteX13713" fmla="*/ 3259631 w 11737976"/>
              <a:gd name="connsiteY13713" fmla="*/ 411485 h 6407151"/>
              <a:gd name="connsiteX13714" fmla="*/ 3263507 w 11737976"/>
              <a:gd name="connsiteY13714" fmla="*/ 431554 h 6407151"/>
              <a:gd name="connsiteX13715" fmla="*/ 3274714 w 11737976"/>
              <a:gd name="connsiteY13715" fmla="*/ 430827 h 6407151"/>
              <a:gd name="connsiteX13716" fmla="*/ 3277645 w 11737976"/>
              <a:gd name="connsiteY13716" fmla="*/ 422506 h 6407151"/>
              <a:gd name="connsiteX13717" fmla="*/ 3295657 w 11737976"/>
              <a:gd name="connsiteY13717" fmla="*/ 433530 h 6407151"/>
              <a:gd name="connsiteX13718" fmla="*/ 3319016 w 11737976"/>
              <a:gd name="connsiteY13718" fmla="*/ 460461 h 6407151"/>
              <a:gd name="connsiteX13719" fmla="*/ 3326031 w 11737976"/>
              <a:gd name="connsiteY13719" fmla="*/ 448320 h 6407151"/>
              <a:gd name="connsiteX13720" fmla="*/ 3319536 w 11737976"/>
              <a:gd name="connsiteY13720" fmla="*/ 427913 h 6407151"/>
              <a:gd name="connsiteX13721" fmla="*/ 3288850 w 11737976"/>
              <a:gd name="connsiteY13721" fmla="*/ 421778 h 6407151"/>
              <a:gd name="connsiteX13722" fmla="*/ 3270834 w 11737976"/>
              <a:gd name="connsiteY13722" fmla="*/ 410756 h 6407151"/>
              <a:gd name="connsiteX13723" fmla="*/ 3275231 w 11737976"/>
              <a:gd name="connsiteY13723" fmla="*/ 398277 h 6407151"/>
              <a:gd name="connsiteX13724" fmla="*/ 1116889 w 11737976"/>
              <a:gd name="connsiteY13724" fmla="*/ 381401 h 6407151"/>
              <a:gd name="connsiteX13725" fmla="*/ 1114054 w 11737976"/>
              <a:gd name="connsiteY13725" fmla="*/ 386552 h 6407151"/>
              <a:gd name="connsiteX13726" fmla="*/ 1115967 w 11737976"/>
              <a:gd name="connsiteY13726" fmla="*/ 387413 h 6407151"/>
              <a:gd name="connsiteX13727" fmla="*/ 1118719 w 11737976"/>
              <a:gd name="connsiteY13727" fmla="*/ 385519 h 6407151"/>
              <a:gd name="connsiteX13728" fmla="*/ 1116889 w 11737976"/>
              <a:gd name="connsiteY13728" fmla="*/ 381401 h 6407151"/>
              <a:gd name="connsiteX13729" fmla="*/ 992003 w 11737976"/>
              <a:gd name="connsiteY13729" fmla="*/ 372961 h 6407151"/>
              <a:gd name="connsiteX13730" fmla="*/ 988915 w 11737976"/>
              <a:gd name="connsiteY13730" fmla="*/ 374656 h 6407151"/>
              <a:gd name="connsiteX13731" fmla="*/ 989701 w 11737976"/>
              <a:gd name="connsiteY13731" fmla="*/ 378090 h 6407151"/>
              <a:gd name="connsiteX13732" fmla="*/ 998603 w 11737976"/>
              <a:gd name="connsiteY13732" fmla="*/ 379006 h 6407151"/>
              <a:gd name="connsiteX13733" fmla="*/ 1009442 w 11737976"/>
              <a:gd name="connsiteY13733" fmla="*/ 380793 h 6407151"/>
              <a:gd name="connsiteX13734" fmla="*/ 1010592 w 11737976"/>
              <a:gd name="connsiteY13734" fmla="*/ 378226 h 6407151"/>
              <a:gd name="connsiteX13735" fmla="*/ 1008653 w 11737976"/>
              <a:gd name="connsiteY13735" fmla="*/ 377356 h 6407151"/>
              <a:gd name="connsiteX13736" fmla="*/ 999753 w 11737976"/>
              <a:gd name="connsiteY13736" fmla="*/ 376441 h 6407151"/>
              <a:gd name="connsiteX13737" fmla="*/ 992003 w 11737976"/>
              <a:gd name="connsiteY13737" fmla="*/ 372961 h 6407151"/>
              <a:gd name="connsiteX13738" fmla="*/ 3023337 w 11737976"/>
              <a:gd name="connsiteY13738" fmla="*/ 347640 h 6407151"/>
              <a:gd name="connsiteX13739" fmla="*/ 3032336 w 11737976"/>
              <a:gd name="connsiteY13739" fmla="*/ 356005 h 6407151"/>
              <a:gd name="connsiteX13740" fmla="*/ 3033964 w 11737976"/>
              <a:gd name="connsiteY13740" fmla="*/ 351382 h 6407151"/>
              <a:gd name="connsiteX13741" fmla="*/ 3023337 w 11737976"/>
              <a:gd name="connsiteY13741" fmla="*/ 347640 h 6407151"/>
              <a:gd name="connsiteX13742" fmla="*/ 3139817 w 11737976"/>
              <a:gd name="connsiteY13742" fmla="*/ 340967 h 6407151"/>
              <a:gd name="connsiteX13743" fmla="*/ 3135376 w 11737976"/>
              <a:gd name="connsiteY13743" fmla="*/ 353572 h 6407151"/>
              <a:gd name="connsiteX13744" fmla="*/ 3146300 w 11737976"/>
              <a:gd name="connsiteY13744" fmla="*/ 352698 h 6407151"/>
              <a:gd name="connsiteX13745" fmla="*/ 3159269 w 11737976"/>
              <a:gd name="connsiteY13745" fmla="*/ 376159 h 6407151"/>
              <a:gd name="connsiteX13746" fmla="*/ 3145384 w 11737976"/>
              <a:gd name="connsiteY13746" fmla="*/ 385438 h 6407151"/>
              <a:gd name="connsiteX13747" fmla="*/ 3164272 w 11737976"/>
              <a:gd name="connsiteY13747" fmla="*/ 392092 h 6407151"/>
              <a:gd name="connsiteX13748" fmla="*/ 3176997 w 11737976"/>
              <a:gd name="connsiteY13748" fmla="*/ 363512 h 6407151"/>
              <a:gd name="connsiteX13749" fmla="*/ 3171111 w 11737976"/>
              <a:gd name="connsiteY13749" fmla="*/ 342545 h 6407151"/>
              <a:gd name="connsiteX13750" fmla="*/ 3158706 w 11737976"/>
              <a:gd name="connsiteY13750" fmla="*/ 347621 h 6407151"/>
              <a:gd name="connsiteX13751" fmla="*/ 3139817 w 11737976"/>
              <a:gd name="connsiteY13751" fmla="*/ 340967 h 6407151"/>
              <a:gd name="connsiteX13752" fmla="*/ 3176904 w 11737976"/>
              <a:gd name="connsiteY13752" fmla="*/ 329866 h 6407151"/>
              <a:gd name="connsiteX13753" fmla="*/ 3175548 w 11737976"/>
              <a:gd name="connsiteY13753" fmla="*/ 333718 h 6407151"/>
              <a:gd name="connsiteX13754" fmla="*/ 3187532 w 11737976"/>
              <a:gd name="connsiteY13754" fmla="*/ 333610 h 6407151"/>
              <a:gd name="connsiteX13755" fmla="*/ 3182727 w 11737976"/>
              <a:gd name="connsiteY13755" fmla="*/ 330294 h 6407151"/>
              <a:gd name="connsiteX13756" fmla="*/ 3176904 w 11737976"/>
              <a:gd name="connsiteY13756" fmla="*/ 329866 h 6407151"/>
              <a:gd name="connsiteX13757" fmla="*/ 3694216 w 11737976"/>
              <a:gd name="connsiteY13757" fmla="*/ 315539 h 6407151"/>
              <a:gd name="connsiteX13758" fmla="*/ 3692723 w 11737976"/>
              <a:gd name="connsiteY13758" fmla="*/ 319776 h 6407151"/>
              <a:gd name="connsiteX13759" fmla="*/ 3681786 w 11737976"/>
              <a:gd name="connsiteY13759" fmla="*/ 320687 h 6407151"/>
              <a:gd name="connsiteX13760" fmla="*/ 3707134 w 11737976"/>
              <a:gd name="connsiteY13760" fmla="*/ 339142 h 6407151"/>
              <a:gd name="connsiteX13761" fmla="*/ 3710118 w 11737976"/>
              <a:gd name="connsiteY13761" fmla="*/ 330668 h 6407151"/>
              <a:gd name="connsiteX13762" fmla="*/ 3692723 w 11737976"/>
              <a:gd name="connsiteY13762" fmla="*/ 319776 h 6407151"/>
              <a:gd name="connsiteX13763" fmla="*/ 3702167 w 11737976"/>
              <a:gd name="connsiteY13763" fmla="*/ 323103 h 6407151"/>
              <a:gd name="connsiteX13764" fmla="*/ 3713104 w 11737976"/>
              <a:gd name="connsiteY13764" fmla="*/ 322193 h 6407151"/>
              <a:gd name="connsiteX13765" fmla="*/ 3703659 w 11737976"/>
              <a:gd name="connsiteY13765" fmla="*/ 318867 h 6407151"/>
              <a:gd name="connsiteX13766" fmla="*/ 3694216 w 11737976"/>
              <a:gd name="connsiteY13766" fmla="*/ 315539 h 6407151"/>
              <a:gd name="connsiteX13767" fmla="*/ 3179545 w 11737976"/>
              <a:gd name="connsiteY13767" fmla="*/ 293711 h 6407151"/>
              <a:gd name="connsiteX13768" fmla="*/ 3172754 w 11737976"/>
              <a:gd name="connsiteY13768" fmla="*/ 303984 h 6407151"/>
              <a:gd name="connsiteX13769" fmla="*/ 3192824 w 11737976"/>
              <a:gd name="connsiteY13769" fmla="*/ 311055 h 6407151"/>
              <a:gd name="connsiteX13770" fmla="*/ 3198752 w 11737976"/>
              <a:gd name="connsiteY13770" fmla="*/ 307233 h 6407151"/>
              <a:gd name="connsiteX13771" fmla="*/ 3198505 w 11737976"/>
              <a:gd name="connsiteY13771" fmla="*/ 302926 h 6407151"/>
              <a:gd name="connsiteX13772" fmla="*/ 3179545 w 11737976"/>
              <a:gd name="connsiteY13772" fmla="*/ 293711 h 6407151"/>
              <a:gd name="connsiteX13773" fmla="*/ 983226 w 11737976"/>
              <a:gd name="connsiteY13773" fmla="*/ 280454 h 6407151"/>
              <a:gd name="connsiteX13774" fmla="*/ 981912 w 11737976"/>
              <a:gd name="connsiteY13774" fmla="*/ 285543 h 6407151"/>
              <a:gd name="connsiteX13775" fmla="*/ 985307 w 11737976"/>
              <a:gd name="connsiteY13775" fmla="*/ 286627 h 6407151"/>
              <a:gd name="connsiteX13776" fmla="*/ 983226 w 11737976"/>
              <a:gd name="connsiteY13776" fmla="*/ 280454 h 6407151"/>
              <a:gd name="connsiteX13777" fmla="*/ 3558064 w 11737976"/>
              <a:gd name="connsiteY13777" fmla="*/ 253720 h 6407151"/>
              <a:gd name="connsiteX13778" fmla="*/ 3556436 w 11737976"/>
              <a:gd name="connsiteY13778" fmla="*/ 258342 h 6407151"/>
              <a:gd name="connsiteX13779" fmla="*/ 3567064 w 11737976"/>
              <a:gd name="connsiteY13779" fmla="*/ 262086 h 6407151"/>
              <a:gd name="connsiteX13780" fmla="*/ 3568692 w 11737976"/>
              <a:gd name="connsiteY13780" fmla="*/ 257464 h 6407151"/>
              <a:gd name="connsiteX13781" fmla="*/ 3558064 w 11737976"/>
              <a:gd name="connsiteY13781" fmla="*/ 253720 h 6407151"/>
              <a:gd name="connsiteX13782" fmla="*/ 1024940 w 11737976"/>
              <a:gd name="connsiteY13782" fmla="*/ 234806 h 6407151"/>
              <a:gd name="connsiteX13783" fmla="*/ 1024501 w 11737976"/>
              <a:gd name="connsiteY13783" fmla="*/ 243855 h 6407151"/>
              <a:gd name="connsiteX13784" fmla="*/ 1033542 w 11737976"/>
              <a:gd name="connsiteY13784" fmla="*/ 247915 h 6407151"/>
              <a:gd name="connsiteX13785" fmla="*/ 1039570 w 11737976"/>
              <a:gd name="connsiteY13785" fmla="*/ 250622 h 6407151"/>
              <a:gd name="connsiteX13786" fmla="*/ 1040721 w 11737976"/>
              <a:gd name="connsiteY13786" fmla="*/ 248057 h 6407151"/>
              <a:gd name="connsiteX13787" fmla="*/ 1043881 w 11737976"/>
              <a:gd name="connsiteY13787" fmla="*/ 246394 h 6407151"/>
              <a:gd name="connsiteX13788" fmla="*/ 1041872 w 11737976"/>
              <a:gd name="connsiteY13788" fmla="*/ 245491 h 6407151"/>
              <a:gd name="connsiteX13789" fmla="*/ 1039862 w 11737976"/>
              <a:gd name="connsiteY13789" fmla="*/ 244590 h 6407151"/>
              <a:gd name="connsiteX13790" fmla="*/ 1035845 w 11737976"/>
              <a:gd name="connsiteY13790" fmla="*/ 242785 h 6407151"/>
              <a:gd name="connsiteX13791" fmla="*/ 1032872 w 11737976"/>
              <a:gd name="connsiteY13791" fmla="*/ 235286 h 6407151"/>
              <a:gd name="connsiteX13792" fmla="*/ 1024940 w 11737976"/>
              <a:gd name="connsiteY13792" fmla="*/ 234806 h 6407151"/>
              <a:gd name="connsiteX13793" fmla="*/ 985906 w 11737976"/>
              <a:gd name="connsiteY13793" fmla="*/ 216888 h 6407151"/>
              <a:gd name="connsiteX13794" fmla="*/ 982344 w 11737976"/>
              <a:gd name="connsiteY13794" fmla="*/ 224823 h 6407151"/>
              <a:gd name="connsiteX13795" fmla="*/ 981522 w 11737976"/>
              <a:gd name="connsiteY13795" fmla="*/ 221275 h 6407151"/>
              <a:gd name="connsiteX13796" fmla="*/ 985175 w 11737976"/>
              <a:gd name="connsiteY13796" fmla="*/ 229273 h 6407151"/>
              <a:gd name="connsiteX13797" fmla="*/ 987002 w 11737976"/>
              <a:gd name="connsiteY13797" fmla="*/ 224531 h 6407151"/>
              <a:gd name="connsiteX13798" fmla="*/ 985539 w 11737976"/>
              <a:gd name="connsiteY13798" fmla="*/ 223082 h 6407151"/>
              <a:gd name="connsiteX13799" fmla="*/ 986727 w 11737976"/>
              <a:gd name="connsiteY13799" fmla="*/ 220435 h 6407151"/>
              <a:gd name="connsiteX13800" fmla="*/ 985906 w 11737976"/>
              <a:gd name="connsiteY13800" fmla="*/ 216888 h 6407151"/>
              <a:gd name="connsiteX13801" fmla="*/ 1017787 w 11737976"/>
              <a:gd name="connsiteY13801" fmla="*/ 209245 h 6407151"/>
              <a:gd name="connsiteX13802" fmla="*/ 1009343 w 11737976"/>
              <a:gd name="connsiteY13802" fmla="*/ 211926 h 6407151"/>
              <a:gd name="connsiteX13803" fmla="*/ 1013246 w 11737976"/>
              <a:gd name="connsiteY13803" fmla="*/ 219584 h 6407151"/>
              <a:gd name="connsiteX13804" fmla="*/ 1012952 w 11737976"/>
              <a:gd name="connsiteY13804" fmla="*/ 220019 h 6407151"/>
              <a:gd name="connsiteX13805" fmla="*/ 1013699 w 11737976"/>
              <a:gd name="connsiteY13805" fmla="*/ 220471 h 6407151"/>
              <a:gd name="connsiteX13806" fmla="*/ 1015762 w 11737976"/>
              <a:gd name="connsiteY13806" fmla="*/ 224518 h 6407151"/>
              <a:gd name="connsiteX13807" fmla="*/ 1015563 w 11737976"/>
              <a:gd name="connsiteY13807" fmla="*/ 221596 h 6407151"/>
              <a:gd name="connsiteX13808" fmla="*/ 1013699 w 11737976"/>
              <a:gd name="connsiteY13808" fmla="*/ 220471 h 6407151"/>
              <a:gd name="connsiteX13809" fmla="*/ 1013246 w 11737976"/>
              <a:gd name="connsiteY13809" fmla="*/ 219584 h 6407151"/>
              <a:gd name="connsiteX13810" fmla="*/ 1015670 w 11737976"/>
              <a:gd name="connsiteY13810" fmla="*/ 215982 h 6407151"/>
              <a:gd name="connsiteX13811" fmla="*/ 1017787 w 11737976"/>
              <a:gd name="connsiteY13811" fmla="*/ 209245 h 6407151"/>
              <a:gd name="connsiteX13812" fmla="*/ 3501626 w 11737976"/>
              <a:gd name="connsiteY13812" fmla="*/ 199200 h 6407151"/>
              <a:gd name="connsiteX13813" fmla="*/ 3499999 w 11737976"/>
              <a:gd name="connsiteY13813" fmla="*/ 203823 h 6407151"/>
              <a:gd name="connsiteX13814" fmla="*/ 3510624 w 11737976"/>
              <a:gd name="connsiteY13814" fmla="*/ 207568 h 6407151"/>
              <a:gd name="connsiteX13815" fmla="*/ 3512253 w 11737976"/>
              <a:gd name="connsiteY13815" fmla="*/ 202944 h 6407151"/>
              <a:gd name="connsiteX13816" fmla="*/ 3501626 w 11737976"/>
              <a:gd name="connsiteY13816" fmla="*/ 199200 h 6407151"/>
              <a:gd name="connsiteX13817" fmla="*/ 3559896 w 11737976"/>
              <a:gd name="connsiteY13817" fmla="*/ 192020 h 6407151"/>
              <a:gd name="connsiteX13818" fmla="*/ 3576160 w 11737976"/>
              <a:gd name="connsiteY13818" fmla="*/ 202365 h 6407151"/>
              <a:gd name="connsiteX13819" fmla="*/ 3559896 w 11737976"/>
              <a:gd name="connsiteY13819" fmla="*/ 192020 h 6407151"/>
              <a:gd name="connsiteX13820" fmla="*/ 3695514 w 11737976"/>
              <a:gd name="connsiteY13820" fmla="*/ 191301 h 6407151"/>
              <a:gd name="connsiteX13821" fmla="*/ 3693884 w 11737976"/>
              <a:gd name="connsiteY13821" fmla="*/ 195924 h 6407151"/>
              <a:gd name="connsiteX13822" fmla="*/ 3700968 w 11737976"/>
              <a:gd name="connsiteY13822" fmla="*/ 198419 h 6407151"/>
              <a:gd name="connsiteX13823" fmla="*/ 3702597 w 11737976"/>
              <a:gd name="connsiteY13823" fmla="*/ 193796 h 6407151"/>
              <a:gd name="connsiteX13824" fmla="*/ 3695514 w 11737976"/>
              <a:gd name="connsiteY13824" fmla="*/ 191301 h 6407151"/>
              <a:gd name="connsiteX13825" fmla="*/ 3484719 w 11737976"/>
              <a:gd name="connsiteY13825" fmla="*/ 179390 h 6407151"/>
              <a:gd name="connsiteX13826" fmla="*/ 3472465 w 11737976"/>
              <a:gd name="connsiteY13826" fmla="*/ 180268 h 6407151"/>
              <a:gd name="connsiteX13827" fmla="*/ 3472467 w 11737976"/>
              <a:gd name="connsiteY13827" fmla="*/ 180269 h 6407151"/>
              <a:gd name="connsiteX13828" fmla="*/ 3483091 w 11737976"/>
              <a:gd name="connsiteY13828" fmla="*/ 184013 h 6407151"/>
              <a:gd name="connsiteX13829" fmla="*/ 3484719 w 11737976"/>
              <a:gd name="connsiteY13829" fmla="*/ 179390 h 6407151"/>
              <a:gd name="connsiteX13830" fmla="*/ 3126523 w 11737976"/>
              <a:gd name="connsiteY13830" fmla="*/ 179051 h 6407151"/>
              <a:gd name="connsiteX13831" fmla="*/ 3116907 w 11737976"/>
              <a:gd name="connsiteY13831" fmla="*/ 183744 h 6407151"/>
              <a:gd name="connsiteX13832" fmla="*/ 3134347 w 11737976"/>
              <a:gd name="connsiteY13832" fmla="*/ 194508 h 6407151"/>
              <a:gd name="connsiteX13833" fmla="*/ 3148135 w 11737976"/>
              <a:gd name="connsiteY13833" fmla="*/ 185510 h 6407151"/>
              <a:gd name="connsiteX13834" fmla="*/ 3126523 w 11737976"/>
              <a:gd name="connsiteY13834" fmla="*/ 179051 h 6407151"/>
              <a:gd name="connsiteX13835" fmla="*/ 980056 w 11737976"/>
              <a:gd name="connsiteY13835" fmla="*/ 172829 h 6407151"/>
              <a:gd name="connsiteX13836" fmla="*/ 963607 w 11737976"/>
              <a:gd name="connsiteY13836" fmla="*/ 175503 h 6407151"/>
              <a:gd name="connsiteX13837" fmla="*/ 1010970 w 11737976"/>
              <a:gd name="connsiteY13837" fmla="*/ 203214 h 6407151"/>
              <a:gd name="connsiteX13838" fmla="*/ 1008563 w 11737976"/>
              <a:gd name="connsiteY13838" fmla="*/ 208573 h 6407151"/>
              <a:gd name="connsiteX13839" fmla="*/ 1028925 w 11737976"/>
              <a:gd name="connsiteY13839" fmla="*/ 195180 h 6407151"/>
              <a:gd name="connsiteX13840" fmla="*/ 1017955 w 11737976"/>
              <a:gd name="connsiteY13840" fmla="*/ 178984 h 6407151"/>
              <a:gd name="connsiteX13841" fmla="*/ 998278 w 11737976"/>
              <a:gd name="connsiteY13841" fmla="*/ 178195 h 6407151"/>
              <a:gd name="connsiteX13842" fmla="*/ 980056 w 11737976"/>
              <a:gd name="connsiteY13842" fmla="*/ 172829 h 6407151"/>
              <a:gd name="connsiteX13843" fmla="*/ 3678605 w 11737976"/>
              <a:gd name="connsiteY13843" fmla="*/ 171491 h 6407151"/>
              <a:gd name="connsiteX13844" fmla="*/ 3677248 w 11737976"/>
              <a:gd name="connsiteY13844" fmla="*/ 175343 h 6407151"/>
              <a:gd name="connsiteX13845" fmla="*/ 3263163 w 11737976"/>
              <a:gd name="connsiteY13845" fmla="*/ 169423 h 6407151"/>
              <a:gd name="connsiteX13846" fmla="*/ 3255889 w 11737976"/>
              <a:gd name="connsiteY13846" fmla="*/ 170649 h 6407151"/>
              <a:gd name="connsiteX13847" fmla="*/ 3244791 w 11737976"/>
              <a:gd name="connsiteY13847" fmla="*/ 171071 h 6407151"/>
              <a:gd name="connsiteX13848" fmla="*/ 3276071 w 11737976"/>
              <a:gd name="connsiteY13848" fmla="*/ 178435 h 6407151"/>
              <a:gd name="connsiteX13849" fmla="*/ 3276725 w 11737976"/>
              <a:gd name="connsiteY13849" fmla="*/ 173660 h 6407151"/>
              <a:gd name="connsiteX13850" fmla="*/ 3263163 w 11737976"/>
              <a:gd name="connsiteY13850" fmla="*/ 169423 h 6407151"/>
              <a:gd name="connsiteX13851" fmla="*/ 3258931 w 11737976"/>
              <a:gd name="connsiteY13851" fmla="*/ 153536 h 6407151"/>
              <a:gd name="connsiteX13852" fmla="*/ 3256217 w 11737976"/>
              <a:gd name="connsiteY13852" fmla="*/ 161240 h 6407151"/>
              <a:gd name="connsiteX13853" fmla="*/ 3268202 w 11737976"/>
              <a:gd name="connsiteY13853" fmla="*/ 161130 h 6407151"/>
              <a:gd name="connsiteX13854" fmla="*/ 3258931 w 11737976"/>
              <a:gd name="connsiteY13854" fmla="*/ 153536 h 6407151"/>
              <a:gd name="connsiteX13855" fmla="*/ 1045913 w 11737976"/>
              <a:gd name="connsiteY13855" fmla="*/ 140273 h 6407151"/>
              <a:gd name="connsiteX13856" fmla="*/ 1014836 w 11737976"/>
              <a:gd name="connsiteY13856" fmla="*/ 147335 h 6407151"/>
              <a:gd name="connsiteX13857" fmla="*/ 1027530 w 11737976"/>
              <a:gd name="connsiteY13857" fmla="*/ 172014 h 6407151"/>
              <a:gd name="connsiteX13858" fmla="*/ 1049262 w 11737976"/>
              <a:gd name="connsiteY13858" fmla="*/ 165959 h 6407151"/>
              <a:gd name="connsiteX13859" fmla="*/ 1093139 w 11737976"/>
              <a:gd name="connsiteY13859" fmla="*/ 163522 h 6407151"/>
              <a:gd name="connsiteX13860" fmla="*/ 1099046 w 11737976"/>
              <a:gd name="connsiteY13860" fmla="*/ 150360 h 6407151"/>
              <a:gd name="connsiteX13861" fmla="*/ 1080091 w 11737976"/>
              <a:gd name="connsiteY13861" fmla="*/ 141945 h 6407151"/>
              <a:gd name="connsiteX13862" fmla="*/ 1045913 w 11737976"/>
              <a:gd name="connsiteY13862" fmla="*/ 140273 h 6407151"/>
              <a:gd name="connsiteX13863" fmla="*/ 983412 w 11737976"/>
              <a:gd name="connsiteY13863" fmla="*/ 134171 h 6407151"/>
              <a:gd name="connsiteX13864" fmla="*/ 980984 w 11737976"/>
              <a:gd name="connsiteY13864" fmla="*/ 143263 h 6407151"/>
              <a:gd name="connsiteX13865" fmla="*/ 979742 w 11737976"/>
              <a:gd name="connsiteY13865" fmla="*/ 141355 h 6407151"/>
              <a:gd name="connsiteX13866" fmla="*/ 979065 w 11737976"/>
              <a:gd name="connsiteY13866" fmla="*/ 138975 h 6407151"/>
              <a:gd name="connsiteX13867" fmla="*/ 979431 w 11737976"/>
              <a:gd name="connsiteY13867" fmla="*/ 140878 h 6407151"/>
              <a:gd name="connsiteX13868" fmla="*/ 979742 w 11737976"/>
              <a:gd name="connsiteY13868" fmla="*/ 141355 h 6407151"/>
              <a:gd name="connsiteX13869" fmla="*/ 979763 w 11737976"/>
              <a:gd name="connsiteY13869" fmla="*/ 141423 h 6407151"/>
              <a:gd name="connsiteX13870" fmla="*/ 982072 w 11737976"/>
              <a:gd name="connsiteY13870" fmla="*/ 145242 h 6407151"/>
              <a:gd name="connsiteX13871" fmla="*/ 983259 w 11737976"/>
              <a:gd name="connsiteY13871" fmla="*/ 142595 h 6407151"/>
              <a:gd name="connsiteX13872" fmla="*/ 988272 w 11737976"/>
              <a:gd name="connsiteY13872" fmla="*/ 141670 h 6407151"/>
              <a:gd name="connsiteX13873" fmla="*/ 987547 w 11737976"/>
              <a:gd name="connsiteY13873" fmla="*/ 138165 h 6407151"/>
              <a:gd name="connsiteX13874" fmla="*/ 985633 w 11737976"/>
              <a:gd name="connsiteY13874" fmla="*/ 137306 h 6407151"/>
              <a:gd name="connsiteX13875" fmla="*/ 983718 w 11737976"/>
              <a:gd name="connsiteY13875" fmla="*/ 136446 h 6407151"/>
              <a:gd name="connsiteX13876" fmla="*/ 983412 w 11737976"/>
              <a:gd name="connsiteY13876" fmla="*/ 134171 h 6407151"/>
              <a:gd name="connsiteX13877" fmla="*/ 970874 w 11737976"/>
              <a:gd name="connsiteY13877" fmla="*/ 133854 h 6407151"/>
              <a:gd name="connsiteX13878" fmla="*/ 967604 w 11737976"/>
              <a:gd name="connsiteY13878" fmla="*/ 135854 h 6407151"/>
              <a:gd name="connsiteX13879" fmla="*/ 966987 w 11737976"/>
              <a:gd name="connsiteY13879" fmla="*/ 142513 h 6407151"/>
              <a:gd name="connsiteX13880" fmla="*/ 970933 w 11737976"/>
              <a:gd name="connsiteY13880" fmla="*/ 144285 h 6407151"/>
              <a:gd name="connsiteX13881" fmla="*/ 974202 w 11737976"/>
              <a:gd name="connsiteY13881" fmla="*/ 142286 h 6407151"/>
              <a:gd name="connsiteX13882" fmla="*/ 975738 w 11737976"/>
              <a:gd name="connsiteY13882" fmla="*/ 138207 h 6407151"/>
              <a:gd name="connsiteX13883" fmla="*/ 974819 w 11737976"/>
              <a:gd name="connsiteY13883" fmla="*/ 135627 h 6407151"/>
              <a:gd name="connsiteX13884" fmla="*/ 970874 w 11737976"/>
              <a:gd name="connsiteY13884" fmla="*/ 133854 h 6407151"/>
              <a:gd name="connsiteX13885" fmla="*/ 955757 w 11737976"/>
              <a:gd name="connsiteY13885" fmla="*/ 132794 h 6407151"/>
              <a:gd name="connsiteX13886" fmla="*/ 947259 w 11737976"/>
              <a:gd name="connsiteY13886" fmla="*/ 133156 h 6407151"/>
              <a:gd name="connsiteX13887" fmla="*/ 950713 w 11737976"/>
              <a:gd name="connsiteY13887" fmla="*/ 141312 h 6407151"/>
              <a:gd name="connsiteX13888" fmla="*/ 955153 w 11737976"/>
              <a:gd name="connsiteY13888" fmla="*/ 136702 h 6407151"/>
              <a:gd name="connsiteX13889" fmla="*/ 955757 w 11737976"/>
              <a:gd name="connsiteY13889" fmla="*/ 132794 h 6407151"/>
              <a:gd name="connsiteX13890" fmla="*/ 3099973 w 11737976"/>
              <a:gd name="connsiteY13890" fmla="*/ 130096 h 6407151"/>
              <a:gd name="connsiteX13891" fmla="*/ 3106039 w 11737976"/>
              <a:gd name="connsiteY13891" fmla="*/ 146781 h 6407151"/>
              <a:gd name="connsiteX13892" fmla="*/ 3095415 w 11737976"/>
              <a:gd name="connsiteY13892" fmla="*/ 143038 h 6407151"/>
              <a:gd name="connsiteX13893" fmla="*/ 3093895 w 11737976"/>
              <a:gd name="connsiteY13893" fmla="*/ 147353 h 6407151"/>
              <a:gd name="connsiteX13894" fmla="*/ 3104520 w 11737976"/>
              <a:gd name="connsiteY13894" fmla="*/ 151094 h 6407151"/>
              <a:gd name="connsiteX13895" fmla="*/ 3106039 w 11737976"/>
              <a:gd name="connsiteY13895" fmla="*/ 146781 h 6407151"/>
              <a:gd name="connsiteX13896" fmla="*/ 3140955 w 11737976"/>
              <a:gd name="connsiteY13896" fmla="*/ 149384 h 6407151"/>
              <a:gd name="connsiteX13897" fmla="*/ 3125589 w 11737976"/>
              <a:gd name="connsiteY13897" fmla="*/ 137908 h 6407151"/>
              <a:gd name="connsiteX13898" fmla="*/ 3099973 w 11737976"/>
              <a:gd name="connsiteY13898" fmla="*/ 130096 h 6407151"/>
              <a:gd name="connsiteX13899" fmla="*/ 3392317 w 11737976"/>
              <a:gd name="connsiteY13899" fmla="*/ 123629 h 6407151"/>
              <a:gd name="connsiteX13900" fmla="*/ 3389494 w 11737976"/>
              <a:gd name="connsiteY13900" fmla="*/ 131642 h 6407151"/>
              <a:gd name="connsiteX13901" fmla="*/ 3379377 w 11737976"/>
              <a:gd name="connsiteY13901" fmla="*/ 128078 h 6407151"/>
              <a:gd name="connsiteX13902" fmla="*/ 3377965 w 11737976"/>
              <a:gd name="connsiteY13902" fmla="*/ 132084 h 6407151"/>
              <a:gd name="connsiteX13903" fmla="*/ 3398203 w 11737976"/>
              <a:gd name="connsiteY13903" fmla="*/ 139213 h 6407151"/>
              <a:gd name="connsiteX13904" fmla="*/ 3417032 w 11737976"/>
              <a:gd name="connsiteY13904" fmla="*/ 150349 h 6407151"/>
              <a:gd name="connsiteX13905" fmla="*/ 3435031 w 11737976"/>
              <a:gd name="connsiteY13905" fmla="*/ 147684 h 6407151"/>
              <a:gd name="connsiteX13906" fmla="*/ 3422677 w 11737976"/>
              <a:gd name="connsiteY13906" fmla="*/ 134325 h 6407151"/>
              <a:gd name="connsiteX13907" fmla="*/ 3408027 w 11737976"/>
              <a:gd name="connsiteY13907" fmla="*/ 127475 h 6407151"/>
              <a:gd name="connsiteX13908" fmla="*/ 3392317 w 11737976"/>
              <a:gd name="connsiteY13908" fmla="*/ 123629 h 6407151"/>
              <a:gd name="connsiteX13909" fmla="*/ 3214232 w 11737976"/>
              <a:gd name="connsiteY13909" fmla="*/ 122202 h 6407151"/>
              <a:gd name="connsiteX13910" fmla="*/ 3223227 w 11737976"/>
              <a:gd name="connsiteY13910" fmla="*/ 130566 h 6407151"/>
              <a:gd name="connsiteX13911" fmla="*/ 3227221 w 11737976"/>
              <a:gd name="connsiteY13911" fmla="*/ 128240 h 6407151"/>
              <a:gd name="connsiteX13912" fmla="*/ 3221025 w 11737976"/>
              <a:gd name="connsiteY13912" fmla="*/ 122585 h 6407151"/>
              <a:gd name="connsiteX13913" fmla="*/ 3214232 w 11737976"/>
              <a:gd name="connsiteY13913" fmla="*/ 122202 h 6407151"/>
              <a:gd name="connsiteX13914" fmla="*/ 1296165 w 11737976"/>
              <a:gd name="connsiteY13914" fmla="*/ 76821 h 6407151"/>
              <a:gd name="connsiteX13915" fmla="*/ 1283102 w 11737976"/>
              <a:gd name="connsiteY13915" fmla="*/ 90025 h 6407151"/>
              <a:gd name="connsiteX13916" fmla="*/ 1266079 w 11737976"/>
              <a:gd name="connsiteY13916" fmla="*/ 101450 h 6407151"/>
              <a:gd name="connsiteX13917" fmla="*/ 1259751 w 11737976"/>
              <a:gd name="connsiteY13917" fmla="*/ 120855 h 6407151"/>
              <a:gd name="connsiteX13918" fmla="*/ 1200355 w 11737976"/>
              <a:gd name="connsiteY13918" fmla="*/ 141857 h 6407151"/>
              <a:gd name="connsiteX13919" fmla="*/ 1179763 w 11737976"/>
              <a:gd name="connsiteY13919" fmla="*/ 145321 h 6407151"/>
              <a:gd name="connsiteX13920" fmla="*/ 1170261 w 11737976"/>
              <a:gd name="connsiteY13920" fmla="*/ 150589 h 6407151"/>
              <a:gd name="connsiteX13921" fmla="*/ 1106898 w 11737976"/>
              <a:gd name="connsiteY13921" fmla="*/ 153917 h 6407151"/>
              <a:gd name="connsiteX13922" fmla="*/ 1123142 w 11737976"/>
              <a:gd name="connsiteY13922" fmla="*/ 170746 h 6407151"/>
              <a:gd name="connsiteX13923" fmla="*/ 1157597 w 11737976"/>
              <a:gd name="connsiteY13923" fmla="*/ 173508 h 6407151"/>
              <a:gd name="connsiteX13924" fmla="*/ 1158790 w 11737976"/>
              <a:gd name="connsiteY13924" fmla="*/ 186757 h 6407151"/>
              <a:gd name="connsiteX13925" fmla="*/ 1124737 w 11737976"/>
              <a:gd name="connsiteY13925" fmla="*/ 193711 h 6407151"/>
              <a:gd name="connsiteX13926" fmla="*/ 1098988 w 11737976"/>
              <a:gd name="connsiteY13926" fmla="*/ 182148 h 6407151"/>
              <a:gd name="connsiteX13927" fmla="*/ 1073250 w 11737976"/>
              <a:gd name="connsiteY13927" fmla="*/ 186480 h 6407151"/>
              <a:gd name="connsiteX13928" fmla="*/ 1038008 w 11737976"/>
              <a:gd name="connsiteY13928" fmla="*/ 196079 h 6407151"/>
              <a:gd name="connsiteX13929" fmla="*/ 1088705 w 11737976"/>
              <a:gd name="connsiteY13929" fmla="*/ 215671 h 6407151"/>
              <a:gd name="connsiteX13930" fmla="*/ 1091487 w 11737976"/>
              <a:gd name="connsiteY13930" fmla="*/ 235990 h 6407151"/>
              <a:gd name="connsiteX13931" fmla="*/ 1100194 w 11737976"/>
              <a:gd name="connsiteY13931" fmla="*/ 227187 h 6407151"/>
              <a:gd name="connsiteX13932" fmla="*/ 1095442 w 11737976"/>
              <a:gd name="connsiteY13932" fmla="*/ 221873 h 6407151"/>
              <a:gd name="connsiteX13933" fmla="*/ 1112085 w 11737976"/>
              <a:gd name="connsiteY13933" fmla="*/ 248420 h 6407151"/>
              <a:gd name="connsiteX13934" fmla="*/ 1077637 w 11737976"/>
              <a:gd name="connsiteY13934" fmla="*/ 261554 h 6407151"/>
              <a:gd name="connsiteX13935" fmla="*/ 1079616 w 11737976"/>
              <a:gd name="connsiteY13935" fmla="*/ 262443 h 6407151"/>
              <a:gd name="connsiteX13936" fmla="*/ 1073282 w 11737976"/>
              <a:gd name="connsiteY13936" fmla="*/ 265954 h 6407151"/>
              <a:gd name="connsiteX13937" fmla="*/ 1065360 w 11737976"/>
              <a:gd name="connsiteY13937" fmla="*/ 262396 h 6407151"/>
              <a:gd name="connsiteX13938" fmla="*/ 1072888 w 11737976"/>
              <a:gd name="connsiteY13938" fmla="*/ 272134 h 6407151"/>
              <a:gd name="connsiteX13939" fmla="*/ 1074076 w 11737976"/>
              <a:gd name="connsiteY13939" fmla="*/ 269488 h 6407151"/>
              <a:gd name="connsiteX13940" fmla="*/ 1076057 w 11737976"/>
              <a:gd name="connsiteY13940" fmla="*/ 270379 h 6407151"/>
              <a:gd name="connsiteX13941" fmla="*/ 1077242 w 11737976"/>
              <a:gd name="connsiteY13941" fmla="*/ 267733 h 6407151"/>
              <a:gd name="connsiteX13942" fmla="*/ 1101415 w 11737976"/>
              <a:gd name="connsiteY13942" fmla="*/ 304017 h 6407151"/>
              <a:gd name="connsiteX13943" fmla="*/ 1069734 w 11737976"/>
              <a:gd name="connsiteY13943" fmla="*/ 305680 h 6407151"/>
              <a:gd name="connsiteX13944" fmla="*/ 1054683 w 11737976"/>
              <a:gd name="connsiteY13944" fmla="*/ 302099 h 6407151"/>
              <a:gd name="connsiteX13945" fmla="*/ 1044780 w 11737976"/>
              <a:gd name="connsiteY13945" fmla="*/ 297653 h 6407151"/>
              <a:gd name="connsiteX13946" fmla="*/ 1021416 w 11737976"/>
              <a:gd name="connsiteY13946" fmla="*/ 296693 h 6407151"/>
              <a:gd name="connsiteX13947" fmla="*/ 1019435 w 11737976"/>
              <a:gd name="connsiteY13947" fmla="*/ 295804 h 6407151"/>
              <a:gd name="connsiteX13948" fmla="*/ 1014286 w 11737976"/>
              <a:gd name="connsiteY13948" fmla="*/ 296669 h 6407151"/>
              <a:gd name="connsiteX13949" fmla="*/ 1010325 w 11737976"/>
              <a:gd name="connsiteY13949" fmla="*/ 294889 h 6407151"/>
              <a:gd name="connsiteX13950" fmla="*/ 1007159 w 11737976"/>
              <a:gd name="connsiteY13950" fmla="*/ 296647 h 6407151"/>
              <a:gd name="connsiteX13951" fmla="*/ 1008746 w 11737976"/>
              <a:gd name="connsiteY13951" fmla="*/ 303716 h 6407151"/>
              <a:gd name="connsiteX13952" fmla="*/ 1010726 w 11737976"/>
              <a:gd name="connsiteY13952" fmla="*/ 304605 h 6407151"/>
              <a:gd name="connsiteX13953" fmla="*/ 1017854 w 11737976"/>
              <a:gd name="connsiteY13953" fmla="*/ 304629 h 6407151"/>
              <a:gd name="connsiteX13954" fmla="*/ 1041220 w 11737976"/>
              <a:gd name="connsiteY13954" fmla="*/ 305587 h 6407151"/>
              <a:gd name="connsiteX13955" fmla="*/ 1051122 w 11737976"/>
              <a:gd name="connsiteY13955" fmla="*/ 310035 h 6407151"/>
              <a:gd name="connsiteX13956" fmla="*/ 1069339 w 11737976"/>
              <a:gd name="connsiteY13956" fmla="*/ 311859 h 6407151"/>
              <a:gd name="connsiteX13957" fmla="*/ 1103409 w 11737976"/>
              <a:gd name="connsiteY13957" fmla="*/ 336695 h 6407151"/>
              <a:gd name="connsiteX13958" fmla="*/ 1132718 w 11737976"/>
              <a:gd name="connsiteY13958" fmla="*/ 340323 h 6407151"/>
              <a:gd name="connsiteX13959" fmla="*/ 1131130 w 11737976"/>
              <a:gd name="connsiteY13959" fmla="*/ 333254 h 6407151"/>
              <a:gd name="connsiteX13960" fmla="*/ 1143406 w 11737976"/>
              <a:gd name="connsiteY13960" fmla="*/ 332410 h 6407151"/>
              <a:gd name="connsiteX13961" fmla="*/ 1138265 w 11737976"/>
              <a:gd name="connsiteY13961" fmla="*/ 349173 h 6407151"/>
              <a:gd name="connsiteX13962" fmla="*/ 1160843 w 11737976"/>
              <a:gd name="connsiteY13962" fmla="*/ 362491 h 6407151"/>
              <a:gd name="connsiteX13963" fmla="*/ 1128370 w 11737976"/>
              <a:gd name="connsiteY13963" fmla="*/ 360619 h 6407151"/>
              <a:gd name="connsiteX13964" fmla="*/ 1130350 w 11737976"/>
              <a:gd name="connsiteY13964" fmla="*/ 361509 h 6407151"/>
              <a:gd name="connsiteX13965" fmla="*/ 1125201 w 11737976"/>
              <a:gd name="connsiteY13965" fmla="*/ 362375 h 6407151"/>
              <a:gd name="connsiteX13966" fmla="*/ 1090745 w 11737976"/>
              <a:gd name="connsiteY13966" fmla="*/ 359614 h 6407151"/>
              <a:gd name="connsiteX13967" fmla="*/ 1086785 w 11737976"/>
              <a:gd name="connsiteY13967" fmla="*/ 357835 h 6407151"/>
              <a:gd name="connsiteX13968" fmla="*/ 1085598 w 11737976"/>
              <a:gd name="connsiteY13968" fmla="*/ 360480 h 6407151"/>
              <a:gd name="connsiteX13969" fmla="*/ 1086391 w 11737976"/>
              <a:gd name="connsiteY13969" fmla="*/ 364016 h 6407151"/>
              <a:gd name="connsiteX13970" fmla="*/ 1089560 w 11737976"/>
              <a:gd name="connsiteY13970" fmla="*/ 362260 h 6407151"/>
              <a:gd name="connsiteX13971" fmla="*/ 1097487 w 11737976"/>
              <a:gd name="connsiteY13971" fmla="*/ 381713 h 6407151"/>
              <a:gd name="connsiteX13972" fmla="*/ 1119265 w 11737976"/>
              <a:gd name="connsiteY13972" fmla="*/ 375601 h 6407151"/>
              <a:gd name="connsiteX13973" fmla="*/ 1121639 w 11737976"/>
              <a:gd name="connsiteY13973" fmla="*/ 370311 h 6407151"/>
              <a:gd name="connsiteX13974" fmla="*/ 1126787 w 11737976"/>
              <a:gd name="connsiteY13974" fmla="*/ 369445 h 6407151"/>
              <a:gd name="connsiteX13975" fmla="*/ 1131549 w 11737976"/>
              <a:gd name="connsiteY13975" fmla="*/ 390653 h 6407151"/>
              <a:gd name="connsiteX13976" fmla="*/ 1164023 w 11737976"/>
              <a:gd name="connsiteY13976" fmla="*/ 392525 h 6407151"/>
              <a:gd name="connsiteX13977" fmla="*/ 1162837 w 11737976"/>
              <a:gd name="connsiteY13977" fmla="*/ 395171 h 6407151"/>
              <a:gd name="connsiteX13978" fmla="*/ 1161650 w 11737976"/>
              <a:gd name="connsiteY13978" fmla="*/ 397814 h 6407151"/>
              <a:gd name="connsiteX13979" fmla="*/ 1122446 w 11737976"/>
              <a:gd name="connsiteY13979" fmla="*/ 405635 h 6407151"/>
              <a:gd name="connsiteX13980" fmla="*/ 1100661 w 11737976"/>
              <a:gd name="connsiteY13980" fmla="*/ 395851 h 6407151"/>
              <a:gd name="connsiteX13981" fmla="*/ 1032144 w 11737976"/>
              <a:gd name="connsiteY13981" fmla="*/ 384150 h 6407151"/>
              <a:gd name="connsiteX13982" fmla="*/ 1054328 w 11737976"/>
              <a:gd name="connsiteY13982" fmla="*/ 403649 h 6407151"/>
              <a:gd name="connsiteX13983" fmla="*/ 1055516 w 11737976"/>
              <a:gd name="connsiteY13983" fmla="*/ 401003 h 6407151"/>
              <a:gd name="connsiteX13984" fmla="*/ 1103441 w 11737976"/>
              <a:gd name="connsiteY13984" fmla="*/ 416171 h 6407151"/>
              <a:gd name="connsiteX13985" fmla="*/ 1099880 w 11737976"/>
              <a:gd name="connsiteY13985" fmla="*/ 424107 h 6407151"/>
              <a:gd name="connsiteX13986" fmla="*/ 1061465 w 11737976"/>
              <a:gd name="connsiteY13986" fmla="*/ 419567 h 6407151"/>
              <a:gd name="connsiteX13987" fmla="*/ 1054735 w 11737976"/>
              <a:gd name="connsiteY13987" fmla="*/ 429259 h 6407151"/>
              <a:gd name="connsiteX13988" fmla="*/ 1063064 w 11737976"/>
              <a:gd name="connsiteY13988" fmla="*/ 458426 h 6407151"/>
              <a:gd name="connsiteX13989" fmla="*/ 1105841 w 11737976"/>
              <a:gd name="connsiteY13989" fmla="*/ 474459 h 6407151"/>
              <a:gd name="connsiteX13990" fmla="*/ 1106636 w 11737976"/>
              <a:gd name="connsiteY13990" fmla="*/ 477996 h 6407151"/>
              <a:gd name="connsiteX13991" fmla="*/ 1105449 w 11737976"/>
              <a:gd name="connsiteY13991" fmla="*/ 480640 h 6407151"/>
              <a:gd name="connsiteX13992" fmla="*/ 1029403 w 11737976"/>
              <a:gd name="connsiteY13992" fmla="*/ 459199 h 6407151"/>
              <a:gd name="connsiteX13993" fmla="*/ 1025049 w 11737976"/>
              <a:gd name="connsiteY13993" fmla="*/ 463601 h 6407151"/>
              <a:gd name="connsiteX13994" fmla="*/ 1017920 w 11737976"/>
              <a:gd name="connsiteY13994" fmla="*/ 463578 h 6407151"/>
              <a:gd name="connsiteX13995" fmla="*/ 1016733 w 11737976"/>
              <a:gd name="connsiteY13995" fmla="*/ 466224 h 6407151"/>
              <a:gd name="connsiteX13996" fmla="*/ 1023860 w 11737976"/>
              <a:gd name="connsiteY13996" fmla="*/ 466246 h 6407151"/>
              <a:gd name="connsiteX13997" fmla="*/ 1028222 w 11737976"/>
              <a:gd name="connsiteY13997" fmla="*/ 477739 h 6407151"/>
              <a:gd name="connsiteX13998" fmla="*/ 1023074 w 11737976"/>
              <a:gd name="connsiteY13998" fmla="*/ 478605 h 6407151"/>
              <a:gd name="connsiteX13999" fmla="*/ 1018719 w 11737976"/>
              <a:gd name="connsiteY13999" fmla="*/ 483008 h 6407151"/>
              <a:gd name="connsiteX14000" fmla="*/ 1019514 w 11737976"/>
              <a:gd name="connsiteY14000" fmla="*/ 486542 h 6407151"/>
              <a:gd name="connsiteX14001" fmla="*/ 1021494 w 11737976"/>
              <a:gd name="connsiteY14001" fmla="*/ 487431 h 6407151"/>
              <a:gd name="connsiteX14002" fmla="*/ 1107048 w 11737976"/>
              <a:gd name="connsiteY14002" fmla="*/ 519499 h 6407151"/>
              <a:gd name="connsiteX14003" fmla="*/ 1078935 w 11737976"/>
              <a:gd name="connsiteY14003" fmla="*/ 529121 h 6407151"/>
              <a:gd name="connsiteX14004" fmla="*/ 1074973 w 11737976"/>
              <a:gd name="connsiteY14004" fmla="*/ 527342 h 6407151"/>
              <a:gd name="connsiteX14005" fmla="*/ 1071806 w 11737976"/>
              <a:gd name="connsiteY14005" fmla="*/ 529098 h 6407151"/>
              <a:gd name="connsiteX14006" fmla="*/ 1072599 w 11737976"/>
              <a:gd name="connsiteY14006" fmla="*/ 532632 h 6407151"/>
              <a:gd name="connsiteX14007" fmla="*/ 1076559 w 11737976"/>
              <a:gd name="connsiteY14007" fmla="*/ 534412 h 6407151"/>
              <a:gd name="connsiteX14008" fmla="*/ 1076167 w 11737976"/>
              <a:gd name="connsiteY14008" fmla="*/ 540592 h 6407151"/>
              <a:gd name="connsiteX14009" fmla="*/ 1084089 w 11737976"/>
              <a:gd name="connsiteY14009" fmla="*/ 544150 h 6407151"/>
              <a:gd name="connsiteX14010" fmla="*/ 1078947 w 11737976"/>
              <a:gd name="connsiteY14010" fmla="*/ 560911 h 6407151"/>
              <a:gd name="connsiteX14011" fmla="*/ 1092811 w 11737976"/>
              <a:gd name="connsiteY14011" fmla="*/ 567137 h 6407151"/>
              <a:gd name="connsiteX14012" fmla="*/ 1093999 w 11737976"/>
              <a:gd name="connsiteY14012" fmla="*/ 564492 h 6407151"/>
              <a:gd name="connsiteX14013" fmla="*/ 1095979 w 11737976"/>
              <a:gd name="connsiteY14013" fmla="*/ 565383 h 6407151"/>
              <a:gd name="connsiteX14014" fmla="*/ 1098753 w 11737976"/>
              <a:gd name="connsiteY14014" fmla="*/ 569806 h 6407151"/>
              <a:gd name="connsiteX14015" fmla="*/ 1102319 w 11737976"/>
              <a:gd name="connsiteY14015" fmla="*/ 577765 h 6407151"/>
              <a:gd name="connsiteX14016" fmla="*/ 1113804 w 11737976"/>
              <a:gd name="connsiteY14016" fmla="*/ 573387 h 6407151"/>
              <a:gd name="connsiteX14017" fmla="*/ 1115785 w 11737976"/>
              <a:gd name="connsiteY14017" fmla="*/ 574276 h 6407151"/>
              <a:gd name="connsiteX14018" fmla="*/ 1119746 w 11737976"/>
              <a:gd name="connsiteY14018" fmla="*/ 576056 h 6407151"/>
              <a:gd name="connsiteX14019" fmla="*/ 1129254 w 11737976"/>
              <a:gd name="connsiteY14019" fmla="*/ 586682 h 6407151"/>
              <a:gd name="connsiteX14020" fmla="*/ 1132021 w 11737976"/>
              <a:gd name="connsiteY14020" fmla="*/ 575212 h 6407151"/>
              <a:gd name="connsiteX14021" fmla="*/ 1160935 w 11737976"/>
              <a:gd name="connsiteY14021" fmla="*/ 585019 h 6407151"/>
              <a:gd name="connsiteX14022" fmla="*/ 1200945 w 11737976"/>
              <a:gd name="connsiteY14022" fmla="*/ 612524 h 6407151"/>
              <a:gd name="connsiteX14023" fmla="*/ 1206493 w 11737976"/>
              <a:gd name="connsiteY14023" fmla="*/ 621371 h 6407151"/>
              <a:gd name="connsiteX14024" fmla="*/ 1189070 w 11737976"/>
              <a:gd name="connsiteY14024" fmla="*/ 623082 h 6407151"/>
              <a:gd name="connsiteX14025" fmla="*/ 1157781 w 11737976"/>
              <a:gd name="connsiteY14025" fmla="*/ 618565 h 6407151"/>
              <a:gd name="connsiteX14026" fmla="*/ 1105102 w 11737976"/>
              <a:gd name="connsiteY14026" fmla="*/ 598084 h 6407151"/>
              <a:gd name="connsiteX14027" fmla="*/ 1054801 w 11737976"/>
              <a:gd name="connsiteY14027" fmla="*/ 588207 h 6407151"/>
              <a:gd name="connsiteX14028" fmla="*/ 1053614 w 11737976"/>
              <a:gd name="connsiteY14028" fmla="*/ 590853 h 6407151"/>
              <a:gd name="connsiteX14029" fmla="*/ 1041731 w 11737976"/>
              <a:gd name="connsiteY14029" fmla="*/ 585515 h 6407151"/>
              <a:gd name="connsiteX14030" fmla="*/ 993806 w 11737976"/>
              <a:gd name="connsiteY14030" fmla="*/ 570348 h 6407151"/>
              <a:gd name="connsiteX14031" fmla="*/ 989451 w 11737976"/>
              <a:gd name="connsiteY14031" fmla="*/ 574749 h 6407151"/>
              <a:gd name="connsiteX14032" fmla="*/ 990244 w 11737976"/>
              <a:gd name="connsiteY14032" fmla="*/ 578285 h 6407151"/>
              <a:gd name="connsiteX14033" fmla="*/ 1051240 w 11737976"/>
              <a:gd name="connsiteY14033" fmla="*/ 596144 h 6407151"/>
              <a:gd name="connsiteX14034" fmla="*/ 1053221 w 11737976"/>
              <a:gd name="connsiteY14034" fmla="*/ 597032 h 6407151"/>
              <a:gd name="connsiteX14035" fmla="*/ 1140364 w 11737976"/>
              <a:gd name="connsiteY14035" fmla="*/ 636169 h 6407151"/>
              <a:gd name="connsiteX14036" fmla="*/ 1156206 w 11737976"/>
              <a:gd name="connsiteY14036" fmla="*/ 643287 h 6407151"/>
              <a:gd name="connsiteX14037" fmla="*/ 1143143 w 11737976"/>
              <a:gd name="connsiteY14037" fmla="*/ 656488 h 6407151"/>
              <a:gd name="connsiteX14038" fmla="*/ 1127293 w 11737976"/>
              <a:gd name="connsiteY14038" fmla="*/ 633478 h 6407151"/>
              <a:gd name="connsiteX14039" fmla="*/ 1100760 w 11737976"/>
              <a:gd name="connsiteY14039" fmla="*/ 634275 h 6407151"/>
              <a:gd name="connsiteX14040" fmla="*/ 1049267 w 11737976"/>
              <a:gd name="connsiteY14040" fmla="*/ 611148 h 6407151"/>
              <a:gd name="connsiteX14041" fmla="*/ 1038577 w 11737976"/>
              <a:gd name="connsiteY14041" fmla="*/ 619062 h 6407151"/>
              <a:gd name="connsiteX14042" fmla="*/ 1036596 w 11737976"/>
              <a:gd name="connsiteY14042" fmla="*/ 618173 h 6407151"/>
              <a:gd name="connsiteX14043" fmla="*/ 1033428 w 11737976"/>
              <a:gd name="connsiteY14043" fmla="*/ 619927 h 6407151"/>
              <a:gd name="connsiteX14044" fmla="*/ 1034222 w 11737976"/>
              <a:gd name="connsiteY14044" fmla="*/ 623461 h 6407151"/>
              <a:gd name="connsiteX14045" fmla="*/ 1036203 w 11737976"/>
              <a:gd name="connsiteY14045" fmla="*/ 624352 h 6407151"/>
              <a:gd name="connsiteX14046" fmla="*/ 1038183 w 11737976"/>
              <a:gd name="connsiteY14046" fmla="*/ 625240 h 6407151"/>
              <a:gd name="connsiteX14047" fmla="*/ 1108689 w 11737976"/>
              <a:gd name="connsiteY14047" fmla="*/ 653728 h 6407151"/>
              <a:gd name="connsiteX14048" fmla="*/ 1120176 w 11737976"/>
              <a:gd name="connsiteY14048" fmla="*/ 665245 h 6407151"/>
              <a:gd name="connsiteX14049" fmla="*/ 1132455 w 11737976"/>
              <a:gd name="connsiteY14049" fmla="*/ 664401 h 6407151"/>
              <a:gd name="connsiteX14050" fmla="*/ 1142362 w 11737976"/>
              <a:gd name="connsiteY14050" fmla="*/ 684744 h 6407151"/>
              <a:gd name="connsiteX14051" fmla="*/ 1132067 w 11737976"/>
              <a:gd name="connsiteY14051" fmla="*/ 686477 h 6407151"/>
              <a:gd name="connsiteX14052" fmla="*/ 1139603 w 11737976"/>
              <a:gd name="connsiteY14052" fmla="*/ 712110 h 6407151"/>
              <a:gd name="connsiteX14053" fmla="*/ 1151877 w 11737976"/>
              <a:gd name="connsiteY14053" fmla="*/ 711265 h 6407151"/>
              <a:gd name="connsiteX14054" fmla="*/ 1158607 w 11737976"/>
              <a:gd name="connsiteY14054" fmla="*/ 701575 h 6407151"/>
              <a:gd name="connsiteX14055" fmla="*/ 1163362 w 11737976"/>
              <a:gd name="connsiteY14055" fmla="*/ 706889 h 6407151"/>
              <a:gd name="connsiteX14056" fmla="*/ 1165343 w 11737976"/>
              <a:gd name="connsiteY14056" fmla="*/ 707777 h 6407151"/>
              <a:gd name="connsiteX14057" fmla="*/ 1181586 w 11737976"/>
              <a:gd name="connsiteY14057" fmla="*/ 724608 h 6407151"/>
              <a:gd name="connsiteX14058" fmla="*/ 1191087 w 11737976"/>
              <a:gd name="connsiteY14058" fmla="*/ 719341 h 6407151"/>
              <a:gd name="connsiteX14059" fmla="*/ 1202178 w 11737976"/>
              <a:gd name="connsiteY14059" fmla="*/ 721143 h 6407151"/>
              <a:gd name="connsiteX14060" fmla="*/ 1277836 w 11737976"/>
              <a:gd name="connsiteY14060" fmla="*/ 764657 h 6407151"/>
              <a:gd name="connsiteX14061" fmla="*/ 1304777 w 11737976"/>
              <a:gd name="connsiteY14061" fmla="*/ 789471 h 6407151"/>
              <a:gd name="connsiteX14062" fmla="*/ 1328542 w 11737976"/>
              <a:gd name="connsiteY14062" fmla="*/ 800145 h 6407151"/>
              <a:gd name="connsiteX14063" fmla="*/ 1303589 w 11737976"/>
              <a:gd name="connsiteY14063" fmla="*/ 792115 h 6407151"/>
              <a:gd name="connsiteX14064" fmla="*/ 1219221 w 11737976"/>
              <a:gd name="connsiteY14064" fmla="*/ 757404 h 6407151"/>
              <a:gd name="connsiteX14065" fmla="*/ 1151098 w 11737976"/>
              <a:gd name="connsiteY14065" fmla="*/ 739521 h 6407151"/>
              <a:gd name="connsiteX14066" fmla="*/ 1134460 w 11737976"/>
              <a:gd name="connsiteY14066" fmla="*/ 728870 h 6407151"/>
              <a:gd name="connsiteX14067" fmla="*/ 1126938 w 11737976"/>
              <a:gd name="connsiteY14067" fmla="*/ 735028 h 6407151"/>
              <a:gd name="connsiteX14068" fmla="*/ 1050893 w 11737976"/>
              <a:gd name="connsiteY14068" fmla="*/ 713588 h 6407151"/>
              <a:gd name="connsiteX14069" fmla="*/ 1048912 w 11737976"/>
              <a:gd name="connsiteY14069" fmla="*/ 712697 h 6407151"/>
              <a:gd name="connsiteX14070" fmla="*/ 1028314 w 11737976"/>
              <a:gd name="connsiteY14070" fmla="*/ 700268 h 6407151"/>
              <a:gd name="connsiteX14071" fmla="*/ 1027127 w 11737976"/>
              <a:gd name="connsiteY14071" fmla="*/ 702913 h 6407151"/>
              <a:gd name="connsiteX14072" fmla="*/ 1024360 w 11737976"/>
              <a:gd name="connsiteY14072" fmla="*/ 714384 h 6407151"/>
              <a:gd name="connsiteX14073" fmla="*/ 1045351 w 11737976"/>
              <a:gd name="connsiteY14073" fmla="*/ 720633 h 6407151"/>
              <a:gd name="connsiteX14074" fmla="*/ 1047331 w 11737976"/>
              <a:gd name="connsiteY14074" fmla="*/ 721525 h 6407151"/>
              <a:gd name="connsiteX14075" fmla="*/ 1187947 w 11737976"/>
              <a:gd name="connsiteY14075" fmla="*/ 784676 h 6407151"/>
              <a:gd name="connsiteX14076" fmla="*/ 1161413 w 11737976"/>
              <a:gd name="connsiteY14076" fmla="*/ 785474 h 6407151"/>
              <a:gd name="connsiteX14077" fmla="*/ 1153887 w 11737976"/>
              <a:gd name="connsiteY14077" fmla="*/ 775735 h 6407151"/>
              <a:gd name="connsiteX14078" fmla="*/ 1141609 w 11737976"/>
              <a:gd name="connsiteY14078" fmla="*/ 776579 h 6407151"/>
              <a:gd name="connsiteX14079" fmla="*/ 1090910 w 11737976"/>
              <a:gd name="connsiteY14079" fmla="*/ 756988 h 6407151"/>
              <a:gd name="connsiteX14080" fmla="*/ 1075066 w 11737976"/>
              <a:gd name="connsiteY14080" fmla="*/ 749872 h 6407151"/>
              <a:gd name="connsiteX14081" fmla="*/ 998625 w 11737976"/>
              <a:gd name="connsiteY14081" fmla="*/ 734612 h 6407151"/>
              <a:gd name="connsiteX14082" fmla="*/ 992684 w 11737976"/>
              <a:gd name="connsiteY14082" fmla="*/ 731944 h 6407151"/>
              <a:gd name="connsiteX14083" fmla="*/ 987930 w 11737976"/>
              <a:gd name="connsiteY14083" fmla="*/ 726629 h 6407151"/>
              <a:gd name="connsiteX14084" fmla="*/ 984763 w 11737976"/>
              <a:gd name="connsiteY14084" fmla="*/ 728385 h 6407151"/>
              <a:gd name="connsiteX14085" fmla="*/ 985948 w 11737976"/>
              <a:gd name="connsiteY14085" fmla="*/ 725739 h 6407151"/>
              <a:gd name="connsiteX14086" fmla="*/ 941985 w 11737976"/>
              <a:gd name="connsiteY14086" fmla="*/ 712352 h 6407151"/>
              <a:gd name="connsiteX14087" fmla="*/ 936837 w 11737976"/>
              <a:gd name="connsiteY14087" fmla="*/ 713218 h 6407151"/>
              <a:gd name="connsiteX14088" fmla="*/ 924953 w 11737976"/>
              <a:gd name="connsiteY14088" fmla="*/ 707881 h 6407151"/>
              <a:gd name="connsiteX14089" fmla="*/ 926141 w 11737976"/>
              <a:gd name="connsiteY14089" fmla="*/ 705236 h 6407151"/>
              <a:gd name="connsiteX14090" fmla="*/ 922973 w 11737976"/>
              <a:gd name="connsiteY14090" fmla="*/ 706990 h 6407151"/>
              <a:gd name="connsiteX14091" fmla="*/ 920599 w 11737976"/>
              <a:gd name="connsiteY14091" fmla="*/ 712281 h 6407151"/>
              <a:gd name="connsiteX14092" fmla="*/ 936444 w 11737976"/>
              <a:gd name="connsiteY14092" fmla="*/ 719399 h 6407151"/>
              <a:gd name="connsiteX14093" fmla="*/ 938424 w 11737976"/>
              <a:gd name="connsiteY14093" fmla="*/ 720288 h 6407151"/>
              <a:gd name="connsiteX14094" fmla="*/ 985556 w 11737976"/>
              <a:gd name="connsiteY14094" fmla="*/ 731919 h 6407151"/>
              <a:gd name="connsiteX14095" fmla="*/ 991497 w 11737976"/>
              <a:gd name="connsiteY14095" fmla="*/ 734588 h 6407151"/>
              <a:gd name="connsiteX14096" fmla="*/ 994272 w 11737976"/>
              <a:gd name="connsiteY14096" fmla="*/ 739012 h 6407151"/>
              <a:gd name="connsiteX14097" fmla="*/ 1024380 w 11737976"/>
              <a:gd name="connsiteY14097" fmla="*/ 762069 h 6407151"/>
              <a:gd name="connsiteX14098" fmla="*/ 1028339 w 11737976"/>
              <a:gd name="connsiteY14098" fmla="*/ 763848 h 6407151"/>
              <a:gd name="connsiteX14099" fmla="*/ 1060823 w 11737976"/>
              <a:gd name="connsiteY14099" fmla="*/ 781615 h 6407151"/>
              <a:gd name="connsiteX14100" fmla="*/ 1081415 w 11737976"/>
              <a:gd name="connsiteY14100" fmla="*/ 778150 h 6407151"/>
              <a:gd name="connsiteX14101" fmla="*/ 1125777 w 11737976"/>
              <a:gd name="connsiteY14101" fmla="*/ 801253 h 6407151"/>
              <a:gd name="connsiteX14102" fmla="*/ 1151924 w 11737976"/>
              <a:gd name="connsiteY14102" fmla="*/ 822531 h 6407151"/>
              <a:gd name="connsiteX14103" fmla="*/ 1169755 w 11737976"/>
              <a:gd name="connsiteY14103" fmla="*/ 846431 h 6407151"/>
              <a:gd name="connsiteX14104" fmla="*/ 1181632 w 11737976"/>
              <a:gd name="connsiteY14104" fmla="*/ 835873 h 6407151"/>
              <a:gd name="connsiteX14105" fmla="*/ 1172136 w 11737976"/>
              <a:gd name="connsiteY14105" fmla="*/ 857036 h 6407151"/>
              <a:gd name="connsiteX14106" fmla="*/ 1182832 w 11737976"/>
              <a:gd name="connsiteY14106" fmla="*/ 865018 h 6407151"/>
              <a:gd name="connsiteX14107" fmla="*/ 1184020 w 11737976"/>
              <a:gd name="connsiteY14107" fmla="*/ 862373 h 6407151"/>
              <a:gd name="connsiteX14108" fmla="*/ 1186794 w 11737976"/>
              <a:gd name="connsiteY14108" fmla="*/ 866797 h 6407151"/>
              <a:gd name="connsiteX14109" fmla="*/ 1185606 w 11737976"/>
              <a:gd name="connsiteY14109" fmla="*/ 869441 h 6407151"/>
              <a:gd name="connsiteX14110" fmla="*/ 1187587 w 11737976"/>
              <a:gd name="connsiteY14110" fmla="*/ 870331 h 6407151"/>
              <a:gd name="connsiteX14111" fmla="*/ 1180064 w 11737976"/>
              <a:gd name="connsiteY14111" fmla="*/ 876488 h 6407151"/>
              <a:gd name="connsiteX14112" fmla="*/ 1161439 w 11737976"/>
              <a:gd name="connsiteY14112" fmla="*/ 849053 h 6407151"/>
              <a:gd name="connsiteX14113" fmla="*/ 1134899 w 11737976"/>
              <a:gd name="connsiteY14113" fmla="*/ 833955 h 6407151"/>
              <a:gd name="connsiteX14114" fmla="*/ 1124602 w 11737976"/>
              <a:gd name="connsiteY14114" fmla="*/ 835688 h 6407151"/>
              <a:gd name="connsiteX14115" fmla="*/ 1062816 w 11737976"/>
              <a:gd name="connsiteY14115" fmla="*/ 814295 h 6407151"/>
              <a:gd name="connsiteX14116" fmla="*/ 1082633 w 11737976"/>
              <a:gd name="connsiteY14116" fmla="*/ 854978 h 6407151"/>
              <a:gd name="connsiteX14117" fmla="*/ 1108380 w 11737976"/>
              <a:gd name="connsiteY14117" fmla="*/ 866542 h 6407151"/>
              <a:gd name="connsiteX14118" fmla="*/ 1102838 w 11737976"/>
              <a:gd name="connsiteY14118" fmla="*/ 873588 h 6407151"/>
              <a:gd name="connsiteX14119" fmla="*/ 1090162 w 11737976"/>
              <a:gd name="connsiteY14119" fmla="*/ 864717 h 6407151"/>
              <a:gd name="connsiteX14120" fmla="*/ 1049365 w 11737976"/>
              <a:gd name="connsiteY14120" fmla="*/ 849573 h 6407151"/>
              <a:gd name="connsiteX14121" fmla="*/ 1044218 w 11737976"/>
              <a:gd name="connsiteY14121" fmla="*/ 850440 h 6407151"/>
              <a:gd name="connsiteX14122" fmla="*/ 1045804 w 11737976"/>
              <a:gd name="connsiteY14122" fmla="*/ 857509 h 6407151"/>
              <a:gd name="connsiteX14123" fmla="*/ 1086601 w 11737976"/>
              <a:gd name="connsiteY14123" fmla="*/ 872653 h 6407151"/>
              <a:gd name="connsiteX14124" fmla="*/ 1209398 w 11737976"/>
              <a:gd name="connsiteY14124" fmla="*/ 943694 h 6407151"/>
              <a:gd name="connsiteX14125" fmla="*/ 1200297 w 11737976"/>
              <a:gd name="connsiteY14125" fmla="*/ 958677 h 6407151"/>
              <a:gd name="connsiteX14126" fmla="*/ 1209410 w 11737976"/>
              <a:gd name="connsiteY14126" fmla="*/ 975485 h 6407151"/>
              <a:gd name="connsiteX14127" fmla="*/ 1206244 w 11737976"/>
              <a:gd name="connsiteY14127" fmla="*/ 977242 h 6407151"/>
              <a:gd name="connsiteX14128" fmla="*/ 1202282 w 11737976"/>
              <a:gd name="connsiteY14128" fmla="*/ 975461 h 6407151"/>
              <a:gd name="connsiteX14129" fmla="*/ 1198321 w 11737976"/>
              <a:gd name="connsiteY14129" fmla="*/ 973683 h 6407151"/>
              <a:gd name="connsiteX14130" fmla="*/ 1196341 w 11737976"/>
              <a:gd name="connsiteY14130" fmla="*/ 972793 h 6407151"/>
              <a:gd name="connsiteX14131" fmla="*/ 1195154 w 11737976"/>
              <a:gd name="connsiteY14131" fmla="*/ 975438 h 6407151"/>
              <a:gd name="connsiteX14132" fmla="*/ 1195948 w 11737976"/>
              <a:gd name="connsiteY14132" fmla="*/ 978973 h 6407151"/>
              <a:gd name="connsiteX14133" fmla="*/ 1199909 w 11737976"/>
              <a:gd name="connsiteY14133" fmla="*/ 980752 h 6407151"/>
              <a:gd name="connsiteX14134" fmla="*/ 1205850 w 11737976"/>
              <a:gd name="connsiteY14134" fmla="*/ 983420 h 6407151"/>
              <a:gd name="connsiteX14135" fmla="*/ 1224468 w 11737976"/>
              <a:gd name="connsiteY14135" fmla="*/ 994960 h 6407151"/>
              <a:gd name="connsiteX14136" fmla="*/ 1222088 w 11737976"/>
              <a:gd name="connsiteY14136" fmla="*/ 984356 h 6407151"/>
              <a:gd name="connsiteX14137" fmla="*/ 1238725 w 11737976"/>
              <a:gd name="connsiteY14137" fmla="*/ 995007 h 6407151"/>
              <a:gd name="connsiteX14138" fmla="*/ 1262098 w 11737976"/>
              <a:gd name="connsiteY14138" fmla="*/ 1011861 h 6407151"/>
              <a:gd name="connsiteX14139" fmla="*/ 1256949 w 11737976"/>
              <a:gd name="connsiteY14139" fmla="*/ 1012726 h 6407151"/>
              <a:gd name="connsiteX14140" fmla="*/ 1274774 w 11737976"/>
              <a:gd name="connsiteY14140" fmla="*/ 1020732 h 6407151"/>
              <a:gd name="connsiteX14141" fmla="*/ 1287056 w 11737976"/>
              <a:gd name="connsiteY14141" fmla="*/ 1035784 h 6407151"/>
              <a:gd name="connsiteX14142" fmla="*/ 1276761 w 11737976"/>
              <a:gd name="connsiteY14142" fmla="*/ 1037516 h 6407151"/>
              <a:gd name="connsiteX14143" fmla="*/ 1234378 w 11737976"/>
              <a:gd name="connsiteY14143" fmla="*/ 1015303 h 6407151"/>
              <a:gd name="connsiteX14144" fmla="*/ 1232397 w 11737976"/>
              <a:gd name="connsiteY14144" fmla="*/ 1014413 h 6407151"/>
              <a:gd name="connsiteX14145" fmla="*/ 1230416 w 11737976"/>
              <a:gd name="connsiteY14145" fmla="*/ 1013524 h 6407151"/>
              <a:gd name="connsiteX14146" fmla="*/ 1205856 w 11737976"/>
              <a:gd name="connsiteY14146" fmla="*/ 999316 h 6407151"/>
              <a:gd name="connsiteX14147" fmla="*/ 1216166 w 11737976"/>
              <a:gd name="connsiteY14147" fmla="*/ 1029372 h 6407151"/>
              <a:gd name="connsiteX14148" fmla="*/ 1226856 w 11737976"/>
              <a:gd name="connsiteY14148" fmla="*/ 1021460 h 6407151"/>
              <a:gd name="connsiteX14149" fmla="*/ 1228836 w 11737976"/>
              <a:gd name="connsiteY14149" fmla="*/ 1022349 h 6407151"/>
              <a:gd name="connsiteX14150" fmla="*/ 1230817 w 11737976"/>
              <a:gd name="connsiteY14150" fmla="*/ 1023238 h 6407151"/>
              <a:gd name="connsiteX14151" fmla="*/ 1256168 w 11737976"/>
              <a:gd name="connsiteY14151" fmla="*/ 1040982 h 6407151"/>
              <a:gd name="connsiteX14152" fmla="*/ 1240331 w 11737976"/>
              <a:gd name="connsiteY14152" fmla="*/ 1049762 h 6407151"/>
              <a:gd name="connsiteX14153" fmla="*/ 1268859 w 11737976"/>
              <a:gd name="connsiteY14153" fmla="*/ 1081643 h 6407151"/>
              <a:gd name="connsiteX14154" fmla="*/ 1272420 w 11737976"/>
              <a:gd name="connsiteY14154" fmla="*/ 1073708 h 6407151"/>
              <a:gd name="connsiteX14155" fmla="*/ 1287477 w 11737976"/>
              <a:gd name="connsiteY14155" fmla="*/ 1093184 h 6407151"/>
              <a:gd name="connsiteX14156" fmla="*/ 1296978 w 11737976"/>
              <a:gd name="connsiteY14156" fmla="*/ 1087916 h 6407151"/>
              <a:gd name="connsiteX14157" fmla="*/ 1300147 w 11737976"/>
              <a:gd name="connsiteY14157" fmla="*/ 1086161 h 6407151"/>
              <a:gd name="connsiteX14158" fmla="*/ 1300940 w 11737976"/>
              <a:gd name="connsiteY14158" fmla="*/ 1089695 h 6407151"/>
              <a:gd name="connsiteX14159" fmla="*/ 1308863 w 11737976"/>
              <a:gd name="connsiteY14159" fmla="*/ 1093253 h 6407151"/>
              <a:gd name="connsiteX14160" fmla="*/ 1305646 w 11737976"/>
              <a:gd name="connsiteY14160" fmla="*/ 1097769 h 6407151"/>
              <a:gd name="connsiteX14161" fmla="*/ 1305179 w 11737976"/>
              <a:gd name="connsiteY14161" fmla="*/ 1098275 h 6407151"/>
              <a:gd name="connsiteX14162" fmla="*/ 1302641 w 11737976"/>
              <a:gd name="connsiteY14162" fmla="*/ 1097770 h 6407151"/>
              <a:gd name="connsiteX14163" fmla="*/ 1285899 w 11737976"/>
              <a:gd name="connsiteY14163" fmla="*/ 1102968 h 6407151"/>
              <a:gd name="connsiteX14164" fmla="*/ 1295685 w 11737976"/>
              <a:gd name="connsiteY14164" fmla="*/ 1112807 h 6407151"/>
              <a:gd name="connsiteX14165" fmla="*/ 1294617 w 11737976"/>
              <a:gd name="connsiteY14165" fmla="*/ 1115121 h 6407151"/>
              <a:gd name="connsiteX14166" fmla="*/ 1291558 w 11737976"/>
              <a:gd name="connsiteY14166" fmla="*/ 1116565 h 6407151"/>
              <a:gd name="connsiteX14167" fmla="*/ 1279630 w 11737976"/>
              <a:gd name="connsiteY14167" fmla="*/ 1111353 h 6407151"/>
              <a:gd name="connsiteX14168" fmla="*/ 1272441 w 11737976"/>
              <a:gd name="connsiteY14168" fmla="*/ 1080401 h 6407151"/>
              <a:gd name="connsiteX14169" fmla="*/ 1257917 w 11737976"/>
              <a:gd name="connsiteY14169" fmla="*/ 1096303 h 6407151"/>
              <a:gd name="connsiteX14170" fmla="*/ 1237274 w 11737976"/>
              <a:gd name="connsiteY14170" fmla="*/ 1078938 h 6407151"/>
              <a:gd name="connsiteX14171" fmla="*/ 1224276 w 11737976"/>
              <a:gd name="connsiteY14171" fmla="*/ 1076039 h 6407151"/>
              <a:gd name="connsiteX14172" fmla="*/ 1214337 w 11737976"/>
              <a:gd name="connsiteY14172" fmla="*/ 1071694 h 6407151"/>
              <a:gd name="connsiteX14173" fmla="*/ 1188496 w 11737976"/>
              <a:gd name="connsiteY14173" fmla="*/ 1060402 h 6407151"/>
              <a:gd name="connsiteX14174" fmla="*/ 1174429 w 11737976"/>
              <a:gd name="connsiteY14174" fmla="*/ 1059817 h 6407151"/>
              <a:gd name="connsiteX14175" fmla="*/ 1173972 w 11737976"/>
              <a:gd name="connsiteY14175" fmla="*/ 1076304 h 6407151"/>
              <a:gd name="connsiteX14176" fmla="*/ 1164950 w 11737976"/>
              <a:gd name="connsiteY14176" fmla="*/ 1075142 h 6407151"/>
              <a:gd name="connsiteX14177" fmla="*/ 1138495 w 11737976"/>
              <a:gd name="connsiteY14177" fmla="*/ 1049676 h 6407151"/>
              <a:gd name="connsiteX14178" fmla="*/ 1128862 w 11737976"/>
              <a:gd name="connsiteY14178" fmla="*/ 1034342 h 6407151"/>
              <a:gd name="connsiteX14179" fmla="*/ 1108988 w 11737976"/>
              <a:gd name="connsiteY14179" fmla="*/ 1061809 h 6407151"/>
              <a:gd name="connsiteX14180" fmla="*/ 1101953 w 11737976"/>
              <a:gd name="connsiteY14180" fmla="*/ 1061516 h 6407151"/>
              <a:gd name="connsiteX14181" fmla="*/ 1113571 w 11737976"/>
              <a:gd name="connsiteY14181" fmla="*/ 1041565 h 6407151"/>
              <a:gd name="connsiteX14182" fmla="*/ 1111888 w 11737976"/>
              <a:gd name="connsiteY14182" fmla="*/ 1029705 h 6407151"/>
              <a:gd name="connsiteX14183" fmla="*/ 1062806 w 11737976"/>
              <a:gd name="connsiteY14183" fmla="*/ 1022160 h 6407151"/>
              <a:gd name="connsiteX14184" fmla="*/ 1065408 w 11737976"/>
              <a:gd name="connsiteY14184" fmla="*/ 1037202 h 6407151"/>
              <a:gd name="connsiteX14185" fmla="*/ 1056082 w 11737976"/>
              <a:gd name="connsiteY14185" fmla="*/ 1047031 h 6407151"/>
              <a:gd name="connsiteX14186" fmla="*/ 1038191 w 11737976"/>
              <a:gd name="connsiteY14186" fmla="*/ 1039214 h 6407151"/>
              <a:gd name="connsiteX14187" fmla="*/ 1028864 w 11737976"/>
              <a:gd name="connsiteY14187" fmla="*/ 1049043 h 6407151"/>
              <a:gd name="connsiteX14188" fmla="*/ 1028252 w 11737976"/>
              <a:gd name="connsiteY14188" fmla="*/ 1034870 h 6407151"/>
              <a:gd name="connsiteX14189" fmla="*/ 1040331 w 11737976"/>
              <a:gd name="connsiteY14189" fmla="*/ 1034588 h 6407151"/>
              <a:gd name="connsiteX14190" fmla="*/ 1050879 w 11737976"/>
              <a:gd name="connsiteY14190" fmla="*/ 1016948 h 6407151"/>
              <a:gd name="connsiteX14191" fmla="*/ 1038033 w 11737976"/>
              <a:gd name="connsiteY14191" fmla="*/ 1008554 h 6407151"/>
              <a:gd name="connsiteX14192" fmla="*/ 1019075 w 11737976"/>
              <a:gd name="connsiteY14192" fmla="*/ 1003049 h 6407151"/>
              <a:gd name="connsiteX14193" fmla="*/ 979931 w 11737976"/>
              <a:gd name="connsiteY14193" fmla="*/ 999848 h 6407151"/>
              <a:gd name="connsiteX14194" fmla="*/ 976568 w 11737976"/>
              <a:gd name="connsiteY14194" fmla="*/ 1012283 h 6407151"/>
              <a:gd name="connsiteX14195" fmla="*/ 980387 w 11737976"/>
              <a:gd name="connsiteY14195" fmla="*/ 983362 h 6407151"/>
              <a:gd name="connsiteX14196" fmla="*/ 947512 w 11737976"/>
              <a:gd name="connsiteY14196" fmla="*/ 971776 h 6407151"/>
              <a:gd name="connsiteX14197" fmla="*/ 938187 w 11737976"/>
              <a:gd name="connsiteY14197" fmla="*/ 981605 h 6407151"/>
              <a:gd name="connsiteX14198" fmla="*/ 925495 w 11737976"/>
              <a:gd name="connsiteY14198" fmla="*/ 967716 h 6407151"/>
              <a:gd name="connsiteX14199" fmla="*/ 885738 w 11737976"/>
              <a:gd name="connsiteY14199" fmla="*/ 950341 h 6407151"/>
              <a:gd name="connsiteX14200" fmla="*/ 867543 w 11737976"/>
              <a:gd name="connsiteY14200" fmla="*/ 953515 h 6407151"/>
              <a:gd name="connsiteX14201" fmla="*/ 793229 w 11737976"/>
              <a:gd name="connsiteY14201" fmla="*/ 912696 h 6407151"/>
              <a:gd name="connsiteX14202" fmla="*/ 784972 w 11737976"/>
              <a:gd name="connsiteY14202" fmla="*/ 920211 h 6407151"/>
              <a:gd name="connsiteX14203" fmla="*/ 729313 w 11737976"/>
              <a:gd name="connsiteY14203" fmla="*/ 895887 h 6407151"/>
              <a:gd name="connsiteX14204" fmla="*/ 661880 w 11737976"/>
              <a:gd name="connsiteY14204" fmla="*/ 860857 h 6407151"/>
              <a:gd name="connsiteX14205" fmla="*/ 655765 w 11737976"/>
              <a:gd name="connsiteY14205" fmla="*/ 863746 h 6407151"/>
              <a:gd name="connsiteX14206" fmla="*/ 643990 w 11737976"/>
              <a:gd name="connsiteY14206" fmla="*/ 853038 h 6407151"/>
              <a:gd name="connsiteX14207" fmla="*/ 628853 w 11737976"/>
              <a:gd name="connsiteY14207" fmla="*/ 854768 h 6407151"/>
              <a:gd name="connsiteX14208" fmla="*/ 610044 w 11737976"/>
              <a:gd name="connsiteY14208" fmla="*/ 843765 h 6407151"/>
              <a:gd name="connsiteX14209" fmla="*/ 596897 w 11737976"/>
              <a:gd name="connsiteY14209" fmla="*/ 846362 h 6407151"/>
              <a:gd name="connsiteX14210" fmla="*/ 576713 w 11737976"/>
              <a:gd name="connsiteY14210" fmla="*/ 848667 h 6407151"/>
              <a:gd name="connsiteX14211" fmla="*/ 566926 w 11737976"/>
              <a:gd name="connsiteY14211" fmla="*/ 838827 h 6407151"/>
              <a:gd name="connsiteX14212" fmla="*/ 536189 w 11737976"/>
              <a:gd name="connsiteY14212" fmla="*/ 822616 h 6407151"/>
              <a:gd name="connsiteX14213" fmla="*/ 490166 w 11737976"/>
              <a:gd name="connsiteY14213" fmla="*/ 813626 h 6407151"/>
              <a:gd name="connsiteX14214" fmla="*/ 451176 w 11737976"/>
              <a:gd name="connsiteY14214" fmla="*/ 804930 h 6407151"/>
              <a:gd name="connsiteX14215" fmla="*/ 434507 w 11737976"/>
              <a:gd name="connsiteY14215" fmla="*/ 789303 h 6407151"/>
              <a:gd name="connsiteX14216" fmla="*/ 422124 w 11737976"/>
              <a:gd name="connsiteY14216" fmla="*/ 800577 h 6407151"/>
              <a:gd name="connsiteX14217" fmla="*/ 405764 w 11737976"/>
              <a:gd name="connsiteY14217" fmla="*/ 810113 h 6407151"/>
              <a:gd name="connsiteX14218" fmla="*/ 400262 w 11737976"/>
              <a:gd name="connsiteY14218" fmla="*/ 827174 h 6407151"/>
              <a:gd name="connsiteX14219" fmla="*/ 342468 w 11737976"/>
              <a:gd name="connsiteY14219" fmla="*/ 843633 h 6407151"/>
              <a:gd name="connsiteX14220" fmla="*/ 322284 w 11737976"/>
              <a:gd name="connsiteY14220" fmla="*/ 845937 h 6407151"/>
              <a:gd name="connsiteX14221" fmla="*/ 313110 w 11737976"/>
              <a:gd name="connsiteY14221" fmla="*/ 850271 h 6407151"/>
              <a:gd name="connsiteX14222" fmla="*/ 250726 w 11737976"/>
              <a:gd name="connsiteY14222" fmla="*/ 850817 h 6407151"/>
              <a:gd name="connsiteX14223" fmla="*/ 267395 w 11737976"/>
              <a:gd name="connsiteY14223" fmla="*/ 866446 h 6407151"/>
              <a:gd name="connsiteX14224" fmla="*/ 301493 w 11737976"/>
              <a:gd name="connsiteY14224" fmla="*/ 870222 h 6407151"/>
              <a:gd name="connsiteX14225" fmla="*/ 303175 w 11737976"/>
              <a:gd name="connsiteY14225" fmla="*/ 882081 h 6407151"/>
              <a:gd name="connsiteX14226" fmla="*/ 269844 w 11737976"/>
              <a:gd name="connsiteY14226" fmla="*/ 886981 h 6407151"/>
              <a:gd name="connsiteX14227" fmla="*/ 244002 w 11737976"/>
              <a:gd name="connsiteY14227" fmla="*/ 875688 h 6407151"/>
              <a:gd name="connsiteX14228" fmla="*/ 218774 w 11737976"/>
              <a:gd name="connsiteY14228" fmla="*/ 878568 h 6407151"/>
              <a:gd name="connsiteX14229" fmla="*/ 184371 w 11737976"/>
              <a:gd name="connsiteY14229" fmla="*/ 885782 h 6407151"/>
              <a:gd name="connsiteX14230" fmla="*/ 235138 w 11737976"/>
              <a:gd name="connsiteY14230" fmla="*/ 905186 h 6407151"/>
              <a:gd name="connsiteX14231" fmla="*/ 238656 w 11737976"/>
              <a:gd name="connsiteY14231" fmla="*/ 923410 h 6407151"/>
              <a:gd name="connsiteX14232" fmla="*/ 246913 w 11737976"/>
              <a:gd name="connsiteY14232" fmla="*/ 915893 h 6407151"/>
              <a:gd name="connsiteX14233" fmla="*/ 242018 w 11737976"/>
              <a:gd name="connsiteY14233" fmla="*/ 910973 h 6407151"/>
              <a:gd name="connsiteX14234" fmla="*/ 259453 w 11737976"/>
              <a:gd name="connsiteY14234" fmla="*/ 935280 h 6407151"/>
              <a:gd name="connsiteX14235" fmla="*/ 225967 w 11737976"/>
              <a:gd name="connsiteY14235" fmla="*/ 945674 h 6407151"/>
              <a:gd name="connsiteX14236" fmla="*/ 227955 w 11737976"/>
              <a:gd name="connsiteY14236" fmla="*/ 946543 h 6407151"/>
              <a:gd name="connsiteX14237" fmla="*/ 221841 w 11737976"/>
              <a:gd name="connsiteY14237" fmla="*/ 949432 h 6407151"/>
              <a:gd name="connsiteX14238" fmla="*/ 213890 w 11737976"/>
              <a:gd name="connsiteY14238" fmla="*/ 945958 h 6407151"/>
              <a:gd name="connsiteX14239" fmla="*/ 221688 w 11737976"/>
              <a:gd name="connsiteY14239" fmla="*/ 954928 h 6407151"/>
              <a:gd name="connsiteX14240" fmla="*/ 222757 w 11737976"/>
              <a:gd name="connsiteY14240" fmla="*/ 952614 h 6407151"/>
              <a:gd name="connsiteX14241" fmla="*/ 224745 w 11737976"/>
              <a:gd name="connsiteY14241" fmla="*/ 953484 h 6407151"/>
              <a:gd name="connsiteX14242" fmla="*/ 225816 w 11737976"/>
              <a:gd name="connsiteY14242" fmla="*/ 951169 h 6407151"/>
              <a:gd name="connsiteX14243" fmla="*/ 251048 w 11737976"/>
              <a:gd name="connsiteY14243" fmla="*/ 984444 h 6407151"/>
              <a:gd name="connsiteX14244" fmla="*/ 219857 w 11737976"/>
              <a:gd name="connsiteY14244" fmla="*/ 984718 h 6407151"/>
              <a:gd name="connsiteX14245" fmla="*/ 204872 w 11737976"/>
              <a:gd name="connsiteY14245" fmla="*/ 980951 h 6407151"/>
              <a:gd name="connsiteX14246" fmla="*/ 194933 w 11737976"/>
              <a:gd name="connsiteY14246" fmla="*/ 976608 h 6407151"/>
              <a:gd name="connsiteX14247" fmla="*/ 171845 w 11737976"/>
              <a:gd name="connsiteY14247" fmla="*/ 974860 h 6407151"/>
              <a:gd name="connsiteX14248" fmla="*/ 169855 w 11737976"/>
              <a:gd name="connsiteY14248" fmla="*/ 973991 h 6407151"/>
              <a:gd name="connsiteX14249" fmla="*/ 164810 w 11737976"/>
              <a:gd name="connsiteY14249" fmla="*/ 974568 h 6407151"/>
              <a:gd name="connsiteX14250" fmla="*/ 160836 w 11737976"/>
              <a:gd name="connsiteY14250" fmla="*/ 972830 h 6407151"/>
              <a:gd name="connsiteX14251" fmla="*/ 157777 w 11737976"/>
              <a:gd name="connsiteY14251" fmla="*/ 974275 h 6407151"/>
              <a:gd name="connsiteX14252" fmla="*/ 159613 w 11737976"/>
              <a:gd name="connsiteY14252" fmla="*/ 980639 h 6407151"/>
              <a:gd name="connsiteX14253" fmla="*/ 161600 w 11737976"/>
              <a:gd name="connsiteY14253" fmla="*/ 981506 h 6407151"/>
              <a:gd name="connsiteX14254" fmla="*/ 168635 w 11737976"/>
              <a:gd name="connsiteY14254" fmla="*/ 981799 h 6407151"/>
              <a:gd name="connsiteX14255" fmla="*/ 191723 w 11737976"/>
              <a:gd name="connsiteY14255" fmla="*/ 983547 h 6407151"/>
              <a:gd name="connsiteX14256" fmla="*/ 201660 w 11737976"/>
              <a:gd name="connsiteY14256" fmla="*/ 987890 h 6407151"/>
              <a:gd name="connsiteX14257" fmla="*/ 219703 w 11737976"/>
              <a:gd name="connsiteY14257" fmla="*/ 990213 h 6407151"/>
              <a:gd name="connsiteX14258" fmla="*/ 254262 w 11737976"/>
              <a:gd name="connsiteY14258" fmla="*/ 1013658 h 6407151"/>
              <a:gd name="connsiteX14259" fmla="*/ 283314 w 11737976"/>
              <a:gd name="connsiteY14259" fmla="*/ 1018012 h 6407151"/>
              <a:gd name="connsiteX14260" fmla="*/ 281478 w 11737976"/>
              <a:gd name="connsiteY14260" fmla="*/ 1011647 h 6407151"/>
              <a:gd name="connsiteX14261" fmla="*/ 293558 w 11737976"/>
              <a:gd name="connsiteY14261" fmla="*/ 1011364 h 6407151"/>
              <a:gd name="connsiteX14262" fmla="*/ 289125 w 11737976"/>
              <a:gd name="connsiteY14262" fmla="*/ 1026114 h 6407151"/>
              <a:gd name="connsiteX14263" fmla="*/ 311910 w 11737976"/>
              <a:gd name="connsiteY14263" fmla="*/ 1038851 h 6407151"/>
              <a:gd name="connsiteX14264" fmla="*/ 279799 w 11737976"/>
              <a:gd name="connsiteY14264" fmla="*/ 1035942 h 6407151"/>
              <a:gd name="connsiteX14265" fmla="*/ 281788 w 11737976"/>
              <a:gd name="connsiteY14265" fmla="*/ 1036811 h 6407151"/>
              <a:gd name="connsiteX14266" fmla="*/ 276742 w 11737976"/>
              <a:gd name="connsiteY14266" fmla="*/ 1037388 h 6407151"/>
              <a:gd name="connsiteX14267" fmla="*/ 242644 w 11737976"/>
              <a:gd name="connsiteY14267" fmla="*/ 1033609 h 6407151"/>
              <a:gd name="connsiteX14268" fmla="*/ 238668 w 11737976"/>
              <a:gd name="connsiteY14268" fmla="*/ 1031872 h 6407151"/>
              <a:gd name="connsiteX14269" fmla="*/ 237599 w 11737976"/>
              <a:gd name="connsiteY14269" fmla="*/ 1034186 h 6407151"/>
              <a:gd name="connsiteX14270" fmla="*/ 238517 w 11737976"/>
              <a:gd name="connsiteY14270" fmla="*/ 1037369 h 6407151"/>
              <a:gd name="connsiteX14271" fmla="*/ 241574 w 11737976"/>
              <a:gd name="connsiteY14271" fmla="*/ 1035923 h 6407151"/>
              <a:gd name="connsiteX14272" fmla="*/ 250137 w 11737976"/>
              <a:gd name="connsiteY14272" fmla="*/ 1053572 h 6407151"/>
              <a:gd name="connsiteX14273" fmla="*/ 271392 w 11737976"/>
              <a:gd name="connsiteY14273" fmla="*/ 1048954 h 6407151"/>
              <a:gd name="connsiteX14274" fmla="*/ 273532 w 11737976"/>
              <a:gd name="connsiteY14274" fmla="*/ 1044327 h 6407151"/>
              <a:gd name="connsiteX14275" fmla="*/ 278577 w 11737976"/>
              <a:gd name="connsiteY14275" fmla="*/ 1043751 h 6407151"/>
              <a:gd name="connsiteX14276" fmla="*/ 284084 w 11737976"/>
              <a:gd name="connsiteY14276" fmla="*/ 1062844 h 6407151"/>
              <a:gd name="connsiteX14277" fmla="*/ 316194 w 11737976"/>
              <a:gd name="connsiteY14277" fmla="*/ 1065751 h 6407151"/>
              <a:gd name="connsiteX14278" fmla="*/ 315125 w 11737976"/>
              <a:gd name="connsiteY14278" fmla="*/ 1068066 h 6407151"/>
              <a:gd name="connsiteX14279" fmla="*/ 314054 w 11737976"/>
              <a:gd name="connsiteY14279" fmla="*/ 1070378 h 6407151"/>
              <a:gd name="connsiteX14280" fmla="*/ 275675 w 11737976"/>
              <a:gd name="connsiteY14280" fmla="*/ 1075855 h 6407151"/>
              <a:gd name="connsiteX14281" fmla="*/ 253810 w 11737976"/>
              <a:gd name="connsiteY14281" fmla="*/ 1066299 h 6407151"/>
              <a:gd name="connsiteX14282" fmla="*/ 185767 w 11737976"/>
              <a:gd name="connsiteY14282" fmla="*/ 1053250 h 6407151"/>
              <a:gd name="connsiteX14283" fmla="*/ 208398 w 11737976"/>
              <a:gd name="connsiteY14283" fmla="*/ 1071483 h 6407151"/>
              <a:gd name="connsiteX14284" fmla="*/ 209469 w 11737976"/>
              <a:gd name="connsiteY14284" fmla="*/ 1069169 h 6407151"/>
              <a:gd name="connsiteX14285" fmla="*/ 257330 w 11737976"/>
              <a:gd name="connsiteY14285" fmla="*/ 1084523 h 6407151"/>
              <a:gd name="connsiteX14286" fmla="*/ 254119 w 11737976"/>
              <a:gd name="connsiteY14286" fmla="*/ 1091463 h 6407151"/>
              <a:gd name="connsiteX14287" fmla="*/ 216046 w 11737976"/>
              <a:gd name="connsiteY14287" fmla="*/ 1085948 h 6407151"/>
              <a:gd name="connsiteX14288" fmla="*/ 209778 w 11737976"/>
              <a:gd name="connsiteY14288" fmla="*/ 1094333 h 6407151"/>
              <a:gd name="connsiteX14289" fmla="*/ 219107 w 11737976"/>
              <a:gd name="connsiteY14289" fmla="*/ 1120658 h 6407151"/>
              <a:gd name="connsiteX14290" fmla="*/ 261922 w 11737976"/>
              <a:gd name="connsiteY14290" fmla="*/ 1136586 h 6407151"/>
              <a:gd name="connsiteX14291" fmla="*/ 262839 w 11737976"/>
              <a:gd name="connsiteY14291" fmla="*/ 1139770 h 6407151"/>
              <a:gd name="connsiteX14292" fmla="*/ 261770 w 11737976"/>
              <a:gd name="connsiteY14292" fmla="*/ 1142084 h 6407151"/>
              <a:gd name="connsiteX14293" fmla="*/ 185929 w 11737976"/>
              <a:gd name="connsiteY14293" fmla="*/ 1120064 h 6407151"/>
              <a:gd name="connsiteX14294" fmla="*/ 181800 w 11737976"/>
              <a:gd name="connsiteY14294" fmla="*/ 1123822 h 6407151"/>
              <a:gd name="connsiteX14295" fmla="*/ 174767 w 11737976"/>
              <a:gd name="connsiteY14295" fmla="*/ 1123528 h 6407151"/>
              <a:gd name="connsiteX14296" fmla="*/ 173697 w 11737976"/>
              <a:gd name="connsiteY14296" fmla="*/ 1125842 h 6407151"/>
              <a:gd name="connsiteX14297" fmla="*/ 180728 w 11737976"/>
              <a:gd name="connsiteY14297" fmla="*/ 1126134 h 6407151"/>
              <a:gd name="connsiteX14298" fmla="*/ 185471 w 11737976"/>
              <a:gd name="connsiteY14298" fmla="*/ 1136549 h 6407151"/>
              <a:gd name="connsiteX14299" fmla="*/ 180425 w 11737976"/>
              <a:gd name="connsiteY14299" fmla="*/ 1137125 h 6407151"/>
              <a:gd name="connsiteX14300" fmla="*/ 176298 w 11737976"/>
              <a:gd name="connsiteY14300" fmla="*/ 1140884 h 6407151"/>
              <a:gd name="connsiteX14301" fmla="*/ 177215 w 11737976"/>
              <a:gd name="connsiteY14301" fmla="*/ 1144065 h 6407151"/>
              <a:gd name="connsiteX14302" fmla="*/ 179202 w 11737976"/>
              <a:gd name="connsiteY14302" fmla="*/ 1144933 h 6407151"/>
              <a:gd name="connsiteX14303" fmla="*/ 264832 w 11737976"/>
              <a:gd name="connsiteY14303" fmla="*/ 1176793 h 6407151"/>
              <a:gd name="connsiteX14304" fmla="*/ 237463 w 11737976"/>
              <a:gd name="connsiteY14304" fmla="*/ 1184299 h 6407151"/>
              <a:gd name="connsiteX14305" fmla="*/ 233487 w 11737976"/>
              <a:gd name="connsiteY14305" fmla="*/ 1182561 h 6407151"/>
              <a:gd name="connsiteX14306" fmla="*/ 230430 w 11737976"/>
              <a:gd name="connsiteY14306" fmla="*/ 1184007 h 6407151"/>
              <a:gd name="connsiteX14307" fmla="*/ 231348 w 11737976"/>
              <a:gd name="connsiteY14307" fmla="*/ 1187188 h 6407151"/>
              <a:gd name="connsiteX14308" fmla="*/ 235322 w 11737976"/>
              <a:gd name="connsiteY14308" fmla="*/ 1188926 h 6407151"/>
              <a:gd name="connsiteX14309" fmla="*/ 235171 w 11737976"/>
              <a:gd name="connsiteY14309" fmla="*/ 1194421 h 6407151"/>
              <a:gd name="connsiteX14310" fmla="*/ 243121 w 11737976"/>
              <a:gd name="connsiteY14310" fmla="*/ 1197896 h 6407151"/>
              <a:gd name="connsiteX14311" fmla="*/ 238690 w 11737976"/>
              <a:gd name="connsiteY14311" fmla="*/ 1212644 h 6407151"/>
              <a:gd name="connsiteX14312" fmla="*/ 252604 w 11737976"/>
              <a:gd name="connsiteY14312" fmla="*/ 1218725 h 6407151"/>
              <a:gd name="connsiteX14313" fmla="*/ 253674 w 11737976"/>
              <a:gd name="connsiteY14313" fmla="*/ 1216411 h 6407151"/>
              <a:gd name="connsiteX14314" fmla="*/ 255661 w 11737976"/>
              <a:gd name="connsiteY14314" fmla="*/ 1217281 h 6407151"/>
              <a:gd name="connsiteX14315" fmla="*/ 258567 w 11737976"/>
              <a:gd name="connsiteY14315" fmla="*/ 1221332 h 6407151"/>
              <a:gd name="connsiteX14316" fmla="*/ 262390 w 11737976"/>
              <a:gd name="connsiteY14316" fmla="*/ 1228565 h 6407151"/>
              <a:gd name="connsiteX14317" fmla="*/ 273552 w 11737976"/>
              <a:gd name="connsiteY14317" fmla="*/ 1225099 h 6407151"/>
              <a:gd name="connsiteX14318" fmla="*/ 275541 w 11737976"/>
              <a:gd name="connsiteY14318" fmla="*/ 1225968 h 6407151"/>
              <a:gd name="connsiteX14319" fmla="*/ 279517 w 11737976"/>
              <a:gd name="connsiteY14319" fmla="*/ 1227706 h 6407151"/>
              <a:gd name="connsiteX14320" fmla="*/ 289303 w 11737976"/>
              <a:gd name="connsiteY14320" fmla="*/ 1237543 h 6407151"/>
              <a:gd name="connsiteX14321" fmla="*/ 291596 w 11737976"/>
              <a:gd name="connsiteY14321" fmla="*/ 1227422 h 6407151"/>
              <a:gd name="connsiteX14322" fmla="*/ 320494 w 11737976"/>
              <a:gd name="connsiteY14322" fmla="*/ 1237270 h 6407151"/>
              <a:gd name="connsiteX14323" fmla="*/ 361017 w 11737976"/>
              <a:gd name="connsiteY14323" fmla="*/ 1263323 h 6407151"/>
              <a:gd name="connsiteX14324" fmla="*/ 366827 w 11737976"/>
              <a:gd name="connsiteY14324" fmla="*/ 1271422 h 6407151"/>
              <a:gd name="connsiteX14325" fmla="*/ 349702 w 11737976"/>
              <a:gd name="connsiteY14325" fmla="*/ 1272282 h 6407151"/>
              <a:gd name="connsiteX14326" fmla="*/ 318664 w 11737976"/>
              <a:gd name="connsiteY14326" fmla="*/ 1267061 h 6407151"/>
              <a:gd name="connsiteX14327" fmla="*/ 265910 w 11737976"/>
              <a:gd name="connsiteY14327" fmla="*/ 1246788 h 6407151"/>
              <a:gd name="connsiteX14328" fmla="*/ 215910 w 11737976"/>
              <a:gd name="connsiteY14328" fmla="*/ 1236061 h 6407151"/>
              <a:gd name="connsiteX14329" fmla="*/ 214839 w 11737976"/>
              <a:gd name="connsiteY14329" fmla="*/ 1238374 h 6407151"/>
              <a:gd name="connsiteX14330" fmla="*/ 202913 w 11737976"/>
              <a:gd name="connsiteY14330" fmla="*/ 1233163 h 6407151"/>
              <a:gd name="connsiteX14331" fmla="*/ 155054 w 11737976"/>
              <a:gd name="connsiteY14331" fmla="*/ 1217808 h 6407151"/>
              <a:gd name="connsiteX14332" fmla="*/ 150925 w 11737976"/>
              <a:gd name="connsiteY14332" fmla="*/ 1221567 h 6407151"/>
              <a:gd name="connsiteX14333" fmla="*/ 151842 w 11737976"/>
              <a:gd name="connsiteY14333" fmla="*/ 1224749 h 6407151"/>
              <a:gd name="connsiteX14334" fmla="*/ 212699 w 11737976"/>
              <a:gd name="connsiteY14334" fmla="*/ 1243001 h 6407151"/>
              <a:gd name="connsiteX14335" fmla="*/ 214688 w 11737976"/>
              <a:gd name="connsiteY14335" fmla="*/ 1243869 h 6407151"/>
              <a:gd name="connsiteX14336" fmla="*/ 302151 w 11737976"/>
              <a:gd name="connsiteY14336" fmla="*/ 1282092 h 6407151"/>
              <a:gd name="connsiteX14337" fmla="*/ 318053 w 11737976"/>
              <a:gd name="connsiteY14337" fmla="*/ 1289042 h 6407151"/>
              <a:gd name="connsiteX14338" fmla="*/ 305670 w 11737976"/>
              <a:gd name="connsiteY14338" fmla="*/ 1300316 h 6407151"/>
              <a:gd name="connsiteX14339" fmla="*/ 289155 w 11737976"/>
              <a:gd name="connsiteY14339" fmla="*/ 1279194 h 6407151"/>
              <a:gd name="connsiteX14340" fmla="*/ 263008 w 11737976"/>
              <a:gd name="connsiteY14340" fmla="*/ 1278891 h 6407151"/>
              <a:gd name="connsiteX14341" fmla="*/ 211325 w 11737976"/>
              <a:gd name="connsiteY14341" fmla="*/ 1256305 h 6407151"/>
              <a:gd name="connsiteX14342" fmla="*/ 201081 w 11737976"/>
              <a:gd name="connsiteY14342" fmla="*/ 1262953 h 6407151"/>
              <a:gd name="connsiteX14343" fmla="*/ 199093 w 11737976"/>
              <a:gd name="connsiteY14343" fmla="*/ 1262084 h 6407151"/>
              <a:gd name="connsiteX14344" fmla="*/ 196036 w 11737976"/>
              <a:gd name="connsiteY14344" fmla="*/ 1263528 h 6407151"/>
              <a:gd name="connsiteX14345" fmla="*/ 196953 w 11737976"/>
              <a:gd name="connsiteY14345" fmla="*/ 1266710 h 6407151"/>
              <a:gd name="connsiteX14346" fmla="*/ 198941 w 11737976"/>
              <a:gd name="connsiteY14346" fmla="*/ 1267579 h 6407151"/>
              <a:gd name="connsiteX14347" fmla="*/ 200929 w 11737976"/>
              <a:gd name="connsiteY14347" fmla="*/ 1268448 h 6407151"/>
              <a:gd name="connsiteX14348" fmla="*/ 271574 w 11737976"/>
              <a:gd name="connsiteY14348" fmla="*/ 1296538 h 6407151"/>
              <a:gd name="connsiteX14349" fmla="*/ 283347 w 11737976"/>
              <a:gd name="connsiteY14349" fmla="*/ 1307246 h 6407151"/>
              <a:gd name="connsiteX14350" fmla="*/ 295426 w 11737976"/>
              <a:gd name="connsiteY14350" fmla="*/ 1306963 h 6407151"/>
              <a:gd name="connsiteX14351" fmla="*/ 305979 w 11737976"/>
              <a:gd name="connsiteY14351" fmla="*/ 1325480 h 6407151"/>
              <a:gd name="connsiteX14352" fmla="*/ 295888 w 11737976"/>
              <a:gd name="connsiteY14352" fmla="*/ 1326632 h 6407151"/>
              <a:gd name="connsiteX14353" fmla="*/ 304299 w 11737976"/>
              <a:gd name="connsiteY14353" fmla="*/ 1349774 h 6407151"/>
              <a:gd name="connsiteX14354" fmla="*/ 316379 w 11737976"/>
              <a:gd name="connsiteY14354" fmla="*/ 1349491 h 6407151"/>
              <a:gd name="connsiteX14355" fmla="*/ 322648 w 11737976"/>
              <a:gd name="connsiteY14355" fmla="*/ 1341106 h 6407151"/>
              <a:gd name="connsiteX14356" fmla="*/ 327541 w 11737976"/>
              <a:gd name="connsiteY14356" fmla="*/ 1346026 h 6407151"/>
              <a:gd name="connsiteX14357" fmla="*/ 329528 w 11737976"/>
              <a:gd name="connsiteY14357" fmla="*/ 1346895 h 6407151"/>
              <a:gd name="connsiteX14358" fmla="*/ 346196 w 11737976"/>
              <a:gd name="connsiteY14358" fmla="*/ 1362522 h 6407151"/>
              <a:gd name="connsiteX14359" fmla="*/ 355371 w 11737976"/>
              <a:gd name="connsiteY14359" fmla="*/ 1358187 h 6407151"/>
              <a:gd name="connsiteX14360" fmla="*/ 366380 w 11737976"/>
              <a:gd name="connsiteY14360" fmla="*/ 1360218 h 6407151"/>
              <a:gd name="connsiteX14361" fmla="*/ 442681 w 11737976"/>
              <a:gd name="connsiteY14361" fmla="*/ 1401906 h 6407151"/>
              <a:gd name="connsiteX14362" fmla="*/ 470207 w 11737976"/>
              <a:gd name="connsiteY14362" fmla="*/ 1425058 h 6407151"/>
              <a:gd name="connsiteX14363" fmla="*/ 494060 w 11737976"/>
              <a:gd name="connsiteY14363" fmla="*/ 1435482 h 6407151"/>
              <a:gd name="connsiteX14364" fmla="*/ 469136 w 11737976"/>
              <a:gd name="connsiteY14364" fmla="*/ 1427372 h 6407151"/>
              <a:gd name="connsiteX14365" fmla="*/ 384577 w 11737976"/>
              <a:gd name="connsiteY14365" fmla="*/ 1393201 h 6407151"/>
              <a:gd name="connsiteX14366" fmla="*/ 316689 w 11737976"/>
              <a:gd name="connsiteY14366" fmla="*/ 1374655 h 6407151"/>
              <a:gd name="connsiteX14367" fmla="*/ 299867 w 11737976"/>
              <a:gd name="connsiteY14367" fmla="*/ 1364523 h 6407151"/>
              <a:gd name="connsiteX14368" fmla="*/ 292682 w 11737976"/>
              <a:gd name="connsiteY14368" fmla="*/ 1369726 h 6407151"/>
              <a:gd name="connsiteX14369" fmla="*/ 216839 w 11737976"/>
              <a:gd name="connsiteY14369" fmla="*/ 1347706 h 6407151"/>
              <a:gd name="connsiteX14370" fmla="*/ 214852 w 11737976"/>
              <a:gd name="connsiteY14370" fmla="*/ 1346838 h 6407151"/>
              <a:gd name="connsiteX14371" fmla="*/ 194056 w 11737976"/>
              <a:gd name="connsiteY14371" fmla="*/ 1334969 h 6407151"/>
              <a:gd name="connsiteX14372" fmla="*/ 192987 w 11737976"/>
              <a:gd name="connsiteY14372" fmla="*/ 1337282 h 6407151"/>
              <a:gd name="connsiteX14373" fmla="*/ 190693 w 11737976"/>
              <a:gd name="connsiteY14373" fmla="*/ 1347404 h 6407151"/>
              <a:gd name="connsiteX14374" fmla="*/ 211643 w 11737976"/>
              <a:gd name="connsiteY14374" fmla="*/ 1353777 h 6407151"/>
              <a:gd name="connsiteX14375" fmla="*/ 213630 w 11737976"/>
              <a:gd name="connsiteY14375" fmla="*/ 1354646 h 6407151"/>
              <a:gd name="connsiteX14376" fmla="*/ 354765 w 11737976"/>
              <a:gd name="connsiteY14376" fmla="*/ 1416323 h 6407151"/>
              <a:gd name="connsiteX14377" fmla="*/ 328619 w 11737976"/>
              <a:gd name="connsiteY14377" fmla="*/ 1416022 h 6407151"/>
              <a:gd name="connsiteX14378" fmla="*/ 320819 w 11737976"/>
              <a:gd name="connsiteY14378" fmla="*/ 1407051 h 6407151"/>
              <a:gd name="connsiteX14379" fmla="*/ 308740 w 11737976"/>
              <a:gd name="connsiteY14379" fmla="*/ 1407334 h 6407151"/>
              <a:gd name="connsiteX14380" fmla="*/ 257976 w 11737976"/>
              <a:gd name="connsiteY14380" fmla="*/ 1387931 h 6407151"/>
              <a:gd name="connsiteX14381" fmla="*/ 242072 w 11737976"/>
              <a:gd name="connsiteY14381" fmla="*/ 1380980 h 6407151"/>
              <a:gd name="connsiteX14382" fmla="*/ 166080 w 11737976"/>
              <a:gd name="connsiteY14382" fmla="*/ 1364456 h 6407151"/>
              <a:gd name="connsiteX14383" fmla="*/ 160115 w 11737976"/>
              <a:gd name="connsiteY14383" fmla="*/ 1361851 h 6407151"/>
              <a:gd name="connsiteX14384" fmla="*/ 155222 w 11737976"/>
              <a:gd name="connsiteY14384" fmla="*/ 1356930 h 6407151"/>
              <a:gd name="connsiteX14385" fmla="*/ 152164 w 11737976"/>
              <a:gd name="connsiteY14385" fmla="*/ 1358375 h 6407151"/>
              <a:gd name="connsiteX14386" fmla="*/ 153234 w 11737976"/>
              <a:gd name="connsiteY14386" fmla="*/ 1356062 h 6407151"/>
              <a:gd name="connsiteX14387" fmla="*/ 109350 w 11737976"/>
              <a:gd name="connsiteY14387" fmla="*/ 1342446 h 6407151"/>
              <a:gd name="connsiteX14388" fmla="*/ 104305 w 11737976"/>
              <a:gd name="connsiteY14388" fmla="*/ 1343022 h 6407151"/>
              <a:gd name="connsiteX14389" fmla="*/ 92377 w 11737976"/>
              <a:gd name="connsiteY14389" fmla="*/ 1337809 h 6407151"/>
              <a:gd name="connsiteX14390" fmla="*/ 93446 w 11737976"/>
              <a:gd name="connsiteY14390" fmla="*/ 1335497 h 6407151"/>
              <a:gd name="connsiteX14391" fmla="*/ 90389 w 11737976"/>
              <a:gd name="connsiteY14391" fmla="*/ 1336941 h 6407151"/>
              <a:gd name="connsiteX14392" fmla="*/ 88250 w 11737976"/>
              <a:gd name="connsiteY14392" fmla="*/ 1341568 h 6407151"/>
              <a:gd name="connsiteX14393" fmla="*/ 104152 w 11737976"/>
              <a:gd name="connsiteY14393" fmla="*/ 1348517 h 6407151"/>
              <a:gd name="connsiteX14394" fmla="*/ 106140 w 11737976"/>
              <a:gd name="connsiteY14394" fmla="*/ 1349386 h 6407151"/>
              <a:gd name="connsiteX14395" fmla="*/ 153083 w 11737976"/>
              <a:gd name="connsiteY14395" fmla="*/ 1361557 h 6407151"/>
              <a:gd name="connsiteX14396" fmla="*/ 159045 w 11737976"/>
              <a:gd name="connsiteY14396" fmla="*/ 1364164 h 6407151"/>
              <a:gd name="connsiteX14397" fmla="*/ 161952 w 11737976"/>
              <a:gd name="connsiteY14397" fmla="*/ 1368214 h 6407151"/>
              <a:gd name="connsiteX14398" fmla="*/ 192532 w 11737976"/>
              <a:gd name="connsiteY14398" fmla="*/ 1389922 h 6407151"/>
              <a:gd name="connsiteX14399" fmla="*/ 196509 w 11737976"/>
              <a:gd name="connsiteY14399" fmla="*/ 1391659 h 6407151"/>
              <a:gd name="connsiteX14400" fmla="*/ 229233 w 11737976"/>
              <a:gd name="connsiteY14400" fmla="*/ 1408743 h 6407151"/>
              <a:gd name="connsiteX14401" fmla="*/ 249415 w 11737976"/>
              <a:gd name="connsiteY14401" fmla="*/ 1406436 h 6407151"/>
              <a:gd name="connsiteX14402" fmla="*/ 294065 w 11737976"/>
              <a:gd name="connsiteY14402" fmla="*/ 1428730 h 6407151"/>
              <a:gd name="connsiteX14403" fmla="*/ 320672 w 11737976"/>
              <a:gd name="connsiteY14403" fmla="*/ 1448701 h 6407151"/>
              <a:gd name="connsiteX14404" fmla="*/ 339176 w 11737976"/>
              <a:gd name="connsiteY14404" fmla="*/ 1470692 h 6407151"/>
              <a:gd name="connsiteX14405" fmla="*/ 350489 w 11737976"/>
              <a:gd name="connsiteY14405" fmla="*/ 1461731 h 6407151"/>
              <a:gd name="connsiteX14406" fmla="*/ 341928 w 11737976"/>
              <a:gd name="connsiteY14406" fmla="*/ 1480238 h 6407151"/>
              <a:gd name="connsiteX14407" fmla="*/ 352784 w 11737976"/>
              <a:gd name="connsiteY14407" fmla="*/ 1487763 h 6407151"/>
              <a:gd name="connsiteX14408" fmla="*/ 353854 w 11737976"/>
              <a:gd name="connsiteY14408" fmla="*/ 1485451 h 6407151"/>
              <a:gd name="connsiteX14409" fmla="*/ 356761 w 11737976"/>
              <a:gd name="connsiteY14409" fmla="*/ 1489501 h 6407151"/>
              <a:gd name="connsiteX14410" fmla="*/ 355691 w 11737976"/>
              <a:gd name="connsiteY14410" fmla="*/ 1491814 h 6407151"/>
              <a:gd name="connsiteX14411" fmla="*/ 357678 w 11737976"/>
              <a:gd name="connsiteY14411" fmla="*/ 1492682 h 6407151"/>
              <a:gd name="connsiteX14412" fmla="*/ 350494 w 11737976"/>
              <a:gd name="connsiteY14412" fmla="*/ 1497886 h 6407151"/>
              <a:gd name="connsiteX14413" fmla="*/ 331072 w 11737976"/>
              <a:gd name="connsiteY14413" fmla="*/ 1472712 h 6407151"/>
              <a:gd name="connsiteX14414" fmla="*/ 304312 w 11737976"/>
              <a:gd name="connsiteY14414" fmla="*/ 1458236 h 6407151"/>
              <a:gd name="connsiteX14415" fmla="*/ 294220 w 11737976"/>
              <a:gd name="connsiteY14415" fmla="*/ 1459389 h 6407151"/>
              <a:gd name="connsiteX14416" fmla="*/ 232445 w 11737976"/>
              <a:gd name="connsiteY14416" fmla="*/ 1437956 h 6407151"/>
              <a:gd name="connsiteX14417" fmla="*/ 253551 w 11737976"/>
              <a:gd name="connsiteY14417" fmla="*/ 1474988 h 6407151"/>
              <a:gd name="connsiteX14418" fmla="*/ 279393 w 11737976"/>
              <a:gd name="connsiteY14418" fmla="*/ 1486281 h 6407151"/>
              <a:gd name="connsiteX14419" fmla="*/ 274194 w 11737976"/>
              <a:gd name="connsiteY14419" fmla="*/ 1492352 h 6407151"/>
              <a:gd name="connsiteX14420" fmla="*/ 261349 w 11737976"/>
              <a:gd name="connsiteY14420" fmla="*/ 1483959 h 6407151"/>
              <a:gd name="connsiteX14421" fmla="*/ 220524 w 11737976"/>
              <a:gd name="connsiteY14421" fmla="*/ 1468898 h 6407151"/>
              <a:gd name="connsiteX14422" fmla="*/ 215477 w 11737976"/>
              <a:gd name="connsiteY14422" fmla="*/ 1469474 h 6407151"/>
              <a:gd name="connsiteX14423" fmla="*/ 217314 w 11737976"/>
              <a:gd name="connsiteY14423" fmla="*/ 1475838 h 6407151"/>
              <a:gd name="connsiteX14424" fmla="*/ 258140 w 11737976"/>
              <a:gd name="connsiteY14424" fmla="*/ 1490899 h 6407151"/>
              <a:gd name="connsiteX14425" fmla="*/ 381999 w 11737976"/>
              <a:gd name="connsiteY14425" fmla="*/ 1558929 h 6407151"/>
              <a:gd name="connsiteX14426" fmla="*/ 373590 w 11737976"/>
              <a:gd name="connsiteY14426" fmla="*/ 1571940 h 6407151"/>
              <a:gd name="connsiteX14427" fmla="*/ 383224 w 11737976"/>
              <a:gd name="connsiteY14427" fmla="*/ 1587276 h 6407151"/>
              <a:gd name="connsiteX14428" fmla="*/ 380166 w 11737976"/>
              <a:gd name="connsiteY14428" fmla="*/ 1588720 h 6407151"/>
              <a:gd name="connsiteX14429" fmla="*/ 376190 w 11737976"/>
              <a:gd name="connsiteY14429" fmla="*/ 1586983 h 6407151"/>
              <a:gd name="connsiteX14430" fmla="*/ 372214 w 11737976"/>
              <a:gd name="connsiteY14430" fmla="*/ 1585245 h 6407151"/>
              <a:gd name="connsiteX14431" fmla="*/ 370227 w 11737976"/>
              <a:gd name="connsiteY14431" fmla="*/ 1584376 h 6407151"/>
              <a:gd name="connsiteX14432" fmla="*/ 369158 w 11737976"/>
              <a:gd name="connsiteY14432" fmla="*/ 1586689 h 6407151"/>
              <a:gd name="connsiteX14433" fmla="*/ 370074 w 11737976"/>
              <a:gd name="connsiteY14433" fmla="*/ 1589872 h 6407151"/>
              <a:gd name="connsiteX14434" fmla="*/ 374052 w 11737976"/>
              <a:gd name="connsiteY14434" fmla="*/ 1591609 h 6407151"/>
              <a:gd name="connsiteX14435" fmla="*/ 380014 w 11737976"/>
              <a:gd name="connsiteY14435" fmla="*/ 1594216 h 6407151"/>
              <a:gd name="connsiteX14436" fmla="*/ 398823 w 11737976"/>
              <a:gd name="connsiteY14436" fmla="*/ 1605216 h 6407151"/>
              <a:gd name="connsiteX14437" fmla="*/ 396069 w 11737976"/>
              <a:gd name="connsiteY14437" fmla="*/ 1595670 h 6407151"/>
              <a:gd name="connsiteX14438" fmla="*/ 412890 w 11737976"/>
              <a:gd name="connsiteY14438" fmla="*/ 1605801 h 6407151"/>
              <a:gd name="connsiteX14439" fmla="*/ 436591 w 11737976"/>
              <a:gd name="connsiteY14439" fmla="*/ 1621721 h 6407151"/>
              <a:gd name="connsiteX14440" fmla="*/ 431545 w 11737976"/>
              <a:gd name="connsiteY14440" fmla="*/ 1622296 h 6407151"/>
              <a:gd name="connsiteX14441" fmla="*/ 449435 w 11737976"/>
              <a:gd name="connsiteY14441" fmla="*/ 1630116 h 6407151"/>
              <a:gd name="connsiteX14442" fmla="*/ 462127 w 11737976"/>
              <a:gd name="connsiteY14442" fmla="*/ 1644004 h 6407151"/>
              <a:gd name="connsiteX14443" fmla="*/ 452035 w 11737976"/>
              <a:gd name="connsiteY14443" fmla="*/ 1645156 h 6407151"/>
              <a:gd name="connsiteX14444" fmla="*/ 409373 w 11737976"/>
              <a:gd name="connsiteY14444" fmla="*/ 1623732 h 6407151"/>
              <a:gd name="connsiteX14445" fmla="*/ 407387 w 11737976"/>
              <a:gd name="connsiteY14445" fmla="*/ 1622863 h 6407151"/>
              <a:gd name="connsiteX14446" fmla="*/ 405399 w 11737976"/>
              <a:gd name="connsiteY14446" fmla="*/ 1621994 h 6407151"/>
              <a:gd name="connsiteX14447" fmla="*/ 380627 w 11737976"/>
              <a:gd name="connsiteY14447" fmla="*/ 1608389 h 6407151"/>
              <a:gd name="connsiteX14448" fmla="*/ 391944 w 11737976"/>
              <a:gd name="connsiteY14448" fmla="*/ 1635582 h 6407151"/>
              <a:gd name="connsiteX14449" fmla="*/ 402188 w 11737976"/>
              <a:gd name="connsiteY14449" fmla="*/ 1628935 h 6407151"/>
              <a:gd name="connsiteX14450" fmla="*/ 404177 w 11737976"/>
              <a:gd name="connsiteY14450" fmla="*/ 1629803 h 6407151"/>
              <a:gd name="connsiteX14451" fmla="*/ 406165 w 11737976"/>
              <a:gd name="connsiteY14451" fmla="*/ 1630672 h 6407151"/>
              <a:gd name="connsiteX14452" fmla="*/ 431853 w 11737976"/>
              <a:gd name="connsiteY14452" fmla="*/ 1647460 h 6407151"/>
              <a:gd name="connsiteX14453" fmla="*/ 416564 w 11737976"/>
              <a:gd name="connsiteY14453" fmla="*/ 1654684 h 6407151"/>
              <a:gd name="connsiteX14454" fmla="*/ 445925 w 11737976"/>
              <a:gd name="connsiteY14454" fmla="*/ 1684200 h 6407151"/>
              <a:gd name="connsiteX14455" fmla="*/ 449135 w 11737976"/>
              <a:gd name="connsiteY14455" fmla="*/ 1677261 h 6407151"/>
              <a:gd name="connsiteX14456" fmla="*/ 464732 w 11737976"/>
              <a:gd name="connsiteY14456" fmla="*/ 1695201 h 6407151"/>
              <a:gd name="connsiteX14457" fmla="*/ 473907 w 11737976"/>
              <a:gd name="connsiteY14457" fmla="*/ 1690867 h 6407151"/>
              <a:gd name="connsiteX14458" fmla="*/ 476963 w 11737976"/>
              <a:gd name="connsiteY14458" fmla="*/ 1689422 h 6407151"/>
              <a:gd name="connsiteX14459" fmla="*/ 477881 w 11737976"/>
              <a:gd name="connsiteY14459" fmla="*/ 1692604 h 6407151"/>
              <a:gd name="connsiteX14460" fmla="*/ 485833 w 11737976"/>
              <a:gd name="connsiteY14460" fmla="*/ 1696078 h 6407151"/>
              <a:gd name="connsiteX14461" fmla="*/ 480636 w 11737976"/>
              <a:gd name="connsiteY14461" fmla="*/ 1702150 h 6407151"/>
              <a:gd name="connsiteX14462" fmla="*/ 501583 w 11737976"/>
              <a:gd name="connsiteY14462" fmla="*/ 1708523 h 6407151"/>
              <a:gd name="connsiteX14463" fmla="*/ 540269 w 11737976"/>
              <a:gd name="connsiteY14463" fmla="*/ 1728211 h 6407151"/>
              <a:gd name="connsiteX14464" fmla="*/ 539655 w 11737976"/>
              <a:gd name="connsiteY14464" fmla="*/ 1714038 h 6407151"/>
              <a:gd name="connsiteX14465" fmla="*/ 553267 w 11737976"/>
              <a:gd name="connsiteY14465" fmla="*/ 1731110 h 6407151"/>
              <a:gd name="connsiteX14466" fmla="*/ 551279 w 11737976"/>
              <a:gd name="connsiteY14466" fmla="*/ 1730241 h 6407151"/>
              <a:gd name="connsiteX14467" fmla="*/ 552349 w 11737976"/>
              <a:gd name="connsiteY14467" fmla="*/ 1727927 h 6407151"/>
              <a:gd name="connsiteX14468" fmla="*/ 549290 w 11737976"/>
              <a:gd name="connsiteY14468" fmla="*/ 1729372 h 6407151"/>
              <a:gd name="connsiteX14469" fmla="*/ 551127 w 11737976"/>
              <a:gd name="connsiteY14469" fmla="*/ 1735736 h 6407151"/>
              <a:gd name="connsiteX14470" fmla="*/ 552045 w 11737976"/>
              <a:gd name="connsiteY14470" fmla="*/ 1738919 h 6407151"/>
              <a:gd name="connsiteX14471" fmla="*/ 547764 w 11737976"/>
              <a:gd name="connsiteY14471" fmla="*/ 1748171 h 6407151"/>
              <a:gd name="connsiteX14472" fmla="*/ 555715 w 11737976"/>
              <a:gd name="connsiteY14472" fmla="*/ 1751648 h 6407151"/>
              <a:gd name="connsiteX14473" fmla="*/ 558926 w 11737976"/>
              <a:gd name="connsiteY14473" fmla="*/ 1744707 h 6407151"/>
              <a:gd name="connsiteX14474" fmla="*/ 569935 w 11737976"/>
              <a:gd name="connsiteY14474" fmla="*/ 1746736 h 6407151"/>
              <a:gd name="connsiteX14475" fmla="*/ 572992 w 11737976"/>
              <a:gd name="connsiteY14475" fmla="*/ 1745293 h 6407151"/>
              <a:gd name="connsiteX14476" fmla="*/ 574064 w 11737976"/>
              <a:gd name="connsiteY14476" fmla="*/ 1742979 h 6407151"/>
              <a:gd name="connsiteX14477" fmla="*/ 580944 w 11737976"/>
              <a:gd name="connsiteY14477" fmla="*/ 1748768 h 6407151"/>
              <a:gd name="connsiteX14478" fmla="*/ 589660 w 11737976"/>
              <a:gd name="connsiteY14478" fmla="*/ 1760919 h 6407151"/>
              <a:gd name="connsiteX14479" fmla="*/ 578651 w 11737976"/>
              <a:gd name="connsiteY14479" fmla="*/ 1758889 h 6407151"/>
              <a:gd name="connsiteX14480" fmla="*/ 573302 w 11737976"/>
              <a:gd name="connsiteY14480" fmla="*/ 1770457 h 6407151"/>
              <a:gd name="connsiteX14481" fmla="*/ 593180 w 11737976"/>
              <a:gd name="connsiteY14481" fmla="*/ 1779142 h 6407151"/>
              <a:gd name="connsiteX14482" fmla="*/ 590275 w 11737976"/>
              <a:gd name="connsiteY14482" fmla="*/ 1775092 h 6407151"/>
              <a:gd name="connsiteX14483" fmla="*/ 604340 w 11737976"/>
              <a:gd name="connsiteY14483" fmla="*/ 1775678 h 6407151"/>
              <a:gd name="connsiteX14484" fmla="*/ 606941 w 11737976"/>
              <a:gd name="connsiteY14484" fmla="*/ 1790719 h 6407151"/>
              <a:gd name="connsiteX14485" fmla="*/ 613513 w 11737976"/>
              <a:gd name="connsiteY14485" fmla="*/ 1771344 h 6407151"/>
              <a:gd name="connsiteX14486" fmla="*/ 619325 w 11737976"/>
              <a:gd name="connsiteY14486" fmla="*/ 1779444 h 6407151"/>
              <a:gd name="connsiteX14487" fmla="*/ 614280 w 11737976"/>
              <a:gd name="connsiteY14487" fmla="*/ 1780021 h 6407151"/>
              <a:gd name="connsiteX14488" fmla="*/ 621775 w 11737976"/>
              <a:gd name="connsiteY14488" fmla="*/ 1799983 h 6407151"/>
              <a:gd name="connsiteX14489" fmla="*/ 624832 w 11737976"/>
              <a:gd name="connsiteY14489" fmla="*/ 1798537 h 6407151"/>
              <a:gd name="connsiteX14490" fmla="*/ 626054 w 11737976"/>
              <a:gd name="connsiteY14490" fmla="*/ 1790729 h 6407151"/>
              <a:gd name="connsiteX14491" fmla="*/ 631101 w 11737976"/>
              <a:gd name="connsiteY14491" fmla="*/ 1790152 h 6407151"/>
              <a:gd name="connsiteX14492" fmla="*/ 633087 w 11737976"/>
              <a:gd name="connsiteY14492" fmla="*/ 1791021 h 6407151"/>
              <a:gd name="connsiteX14493" fmla="*/ 632170 w 11737976"/>
              <a:gd name="connsiteY14493" fmla="*/ 1787838 h 6407151"/>
              <a:gd name="connsiteX14494" fmla="*/ 626309 w 11737976"/>
              <a:gd name="connsiteY14494" fmla="*/ 1787596 h 6407151"/>
              <a:gd name="connsiteX14495" fmla="*/ 622231 w 11737976"/>
              <a:gd name="connsiteY14495" fmla="*/ 1783496 h 6407151"/>
              <a:gd name="connsiteX14496" fmla="*/ 641800 w 11737976"/>
              <a:gd name="connsiteY14496" fmla="*/ 1767020 h 6407151"/>
              <a:gd name="connsiteX14497" fmla="*/ 676359 w 11737976"/>
              <a:gd name="connsiteY14497" fmla="*/ 1790464 h 6407151"/>
              <a:gd name="connsiteX14498" fmla="*/ 677278 w 11737976"/>
              <a:gd name="connsiteY14498" fmla="*/ 1793646 h 6407151"/>
              <a:gd name="connsiteX14499" fmla="*/ 669173 w 11737976"/>
              <a:gd name="connsiteY14499" fmla="*/ 1795667 h 6407151"/>
              <a:gd name="connsiteX14500" fmla="*/ 664588 w 11737976"/>
              <a:gd name="connsiteY14500" fmla="*/ 1815911 h 6407151"/>
              <a:gd name="connsiteX14501" fmla="*/ 688442 w 11737976"/>
              <a:gd name="connsiteY14501" fmla="*/ 1826335 h 6407151"/>
              <a:gd name="connsiteX14502" fmla="*/ 681714 w 11737976"/>
              <a:gd name="connsiteY14502" fmla="*/ 1815052 h 6407151"/>
              <a:gd name="connsiteX14503" fmla="*/ 694249 w 11737976"/>
              <a:gd name="connsiteY14503" fmla="*/ 1798282 h 6407151"/>
              <a:gd name="connsiteX14504" fmla="*/ 695320 w 11737976"/>
              <a:gd name="connsiteY14504" fmla="*/ 1795969 h 6407151"/>
              <a:gd name="connsiteX14505" fmla="*/ 703270 w 11737976"/>
              <a:gd name="connsiteY14505" fmla="*/ 1799444 h 6407151"/>
              <a:gd name="connsiteX14506" fmla="*/ 694862 w 11737976"/>
              <a:gd name="connsiteY14506" fmla="*/ 1812455 h 6407151"/>
              <a:gd name="connsiteX14507" fmla="*/ 701744 w 11737976"/>
              <a:gd name="connsiteY14507" fmla="*/ 1818243 h 6407151"/>
              <a:gd name="connsiteX14508" fmla="*/ 691500 w 11737976"/>
              <a:gd name="connsiteY14508" fmla="*/ 1824890 h 6407151"/>
              <a:gd name="connsiteX14509" fmla="*/ 704346 w 11737976"/>
              <a:gd name="connsiteY14509" fmla="*/ 1833285 h 6407151"/>
              <a:gd name="connsiteX14510" fmla="*/ 704496 w 11737976"/>
              <a:gd name="connsiteY14510" fmla="*/ 1827789 h 6407151"/>
              <a:gd name="connsiteX14511" fmla="*/ 703888 w 11737976"/>
              <a:gd name="connsiteY14511" fmla="*/ 1849772 h 6407151"/>
              <a:gd name="connsiteX14512" fmla="*/ 716429 w 11737976"/>
              <a:gd name="connsiteY14512" fmla="*/ 1869157 h 6407151"/>
              <a:gd name="connsiteX14513" fmla="*/ 719638 w 11737976"/>
              <a:gd name="connsiteY14513" fmla="*/ 1862215 h 6407151"/>
              <a:gd name="connsiteX14514" fmla="*/ 779272 w 11737976"/>
              <a:gd name="connsiteY14514" fmla="*/ 1888277 h 6407151"/>
              <a:gd name="connsiteX14515" fmla="*/ 777590 w 11737976"/>
              <a:gd name="connsiteY14515" fmla="*/ 1876418 h 6407151"/>
              <a:gd name="connsiteX14516" fmla="*/ 779729 w 11737976"/>
              <a:gd name="connsiteY14516" fmla="*/ 1871791 h 6407151"/>
              <a:gd name="connsiteX14517" fmla="*/ 780801 w 11737976"/>
              <a:gd name="connsiteY14517" fmla="*/ 1869477 h 6407151"/>
              <a:gd name="connsiteX14518" fmla="*/ 784010 w 11737976"/>
              <a:gd name="connsiteY14518" fmla="*/ 1862538 h 6407151"/>
              <a:gd name="connsiteX14519" fmla="*/ 804958 w 11737976"/>
              <a:gd name="connsiteY14519" fmla="*/ 1868911 h 6407151"/>
              <a:gd name="connsiteX14520" fmla="*/ 809546 w 11737976"/>
              <a:gd name="connsiteY14520" fmla="*/ 1884820 h 6407151"/>
              <a:gd name="connsiteX14521" fmla="*/ 816732 w 11737976"/>
              <a:gd name="connsiteY14521" fmla="*/ 1879618 h 6407151"/>
              <a:gd name="connsiteX14522" fmla="*/ 817802 w 11737976"/>
              <a:gd name="connsiteY14522" fmla="*/ 1877304 h 6407151"/>
              <a:gd name="connsiteX14523" fmla="*/ 818721 w 11737976"/>
              <a:gd name="connsiteY14523" fmla="*/ 1880487 h 6407151"/>
              <a:gd name="connsiteX14524" fmla="*/ 820708 w 11737976"/>
              <a:gd name="connsiteY14524" fmla="*/ 1881355 h 6407151"/>
              <a:gd name="connsiteX14525" fmla="*/ 819638 w 11737976"/>
              <a:gd name="connsiteY14525" fmla="*/ 1883670 h 6407151"/>
              <a:gd name="connsiteX14526" fmla="*/ 821625 w 11737976"/>
              <a:gd name="connsiteY14526" fmla="*/ 1884538 h 6407151"/>
              <a:gd name="connsiteX14527" fmla="*/ 821778 w 11737976"/>
              <a:gd name="connsiteY14527" fmla="*/ 1879042 h 6407151"/>
              <a:gd name="connsiteX14528" fmla="*/ 819791 w 11737976"/>
              <a:gd name="connsiteY14528" fmla="*/ 1878173 h 6407151"/>
              <a:gd name="connsiteX14529" fmla="*/ 831717 w 11737976"/>
              <a:gd name="connsiteY14529" fmla="*/ 1883387 h 6407151"/>
              <a:gd name="connsiteX14530" fmla="*/ 822238 w 11737976"/>
              <a:gd name="connsiteY14530" fmla="*/ 1898711 h 6407151"/>
              <a:gd name="connsiteX14531" fmla="*/ 809242 w 11737976"/>
              <a:gd name="connsiteY14531" fmla="*/ 1895812 h 6407151"/>
              <a:gd name="connsiteX14532" fmla="*/ 806185 w 11737976"/>
              <a:gd name="connsiteY14532" fmla="*/ 1897257 h 6407151"/>
              <a:gd name="connsiteX14533" fmla="*/ 807102 w 11737976"/>
              <a:gd name="connsiteY14533" fmla="*/ 1900439 h 6407151"/>
              <a:gd name="connsiteX14534" fmla="*/ 822087 w 11737976"/>
              <a:gd name="connsiteY14534" fmla="*/ 1904206 h 6407151"/>
              <a:gd name="connsiteX14535" fmla="*/ 838907 w 11737976"/>
              <a:gd name="connsiteY14535" fmla="*/ 1914338 h 6407151"/>
              <a:gd name="connsiteX14536" fmla="*/ 839364 w 11737976"/>
              <a:gd name="connsiteY14536" fmla="*/ 1897852 h 6407151"/>
              <a:gd name="connsiteX14537" fmla="*/ 844411 w 11737976"/>
              <a:gd name="connsiteY14537" fmla="*/ 1897276 h 6407151"/>
              <a:gd name="connsiteX14538" fmla="*/ 846398 w 11737976"/>
              <a:gd name="connsiteY14538" fmla="*/ 1898145 h 6407151"/>
              <a:gd name="connsiteX14539" fmla="*/ 841047 w 11737976"/>
              <a:gd name="connsiteY14539" fmla="*/ 1909711 h 6407151"/>
              <a:gd name="connsiteX14540" fmla="*/ 888602 w 11737976"/>
              <a:gd name="connsiteY14540" fmla="*/ 1936056 h 6407151"/>
              <a:gd name="connsiteX14541" fmla="*/ 870251 w 11737976"/>
              <a:gd name="connsiteY14541" fmla="*/ 1908570 h 6407151"/>
              <a:gd name="connsiteX14542" fmla="*/ 879273 w 11737976"/>
              <a:gd name="connsiteY14542" fmla="*/ 1909730 h 6407151"/>
              <a:gd name="connsiteX14543" fmla="*/ 890130 w 11737976"/>
              <a:gd name="connsiteY14543" fmla="*/ 1917257 h 6407151"/>
              <a:gd name="connsiteX14544" fmla="*/ 940894 w 11737976"/>
              <a:gd name="connsiteY14544" fmla="*/ 1936660 h 6407151"/>
              <a:gd name="connsiteX14545" fmla="*/ 938142 w 11737976"/>
              <a:gd name="connsiteY14545" fmla="*/ 1927114 h 6407151"/>
              <a:gd name="connsiteX14546" fmla="*/ 954044 w 11737976"/>
              <a:gd name="connsiteY14546" fmla="*/ 1934063 h 6407151"/>
              <a:gd name="connsiteX14547" fmla="*/ 948999 w 11737976"/>
              <a:gd name="connsiteY14547" fmla="*/ 1934639 h 6407151"/>
              <a:gd name="connsiteX14548" fmla="*/ 943344 w 11737976"/>
              <a:gd name="connsiteY14548" fmla="*/ 1957198 h 6407151"/>
              <a:gd name="connsiteX14549" fmla="*/ 960316 w 11737976"/>
              <a:gd name="connsiteY14549" fmla="*/ 1961831 h 6407151"/>
              <a:gd name="connsiteX14550" fmla="*/ 962305 w 11737976"/>
              <a:gd name="connsiteY14550" fmla="*/ 1962701 h 6407151"/>
              <a:gd name="connsiteX14551" fmla="*/ 964293 w 11737976"/>
              <a:gd name="connsiteY14551" fmla="*/ 1963570 h 6407151"/>
              <a:gd name="connsiteX14552" fmla="*/ 978055 w 11737976"/>
              <a:gd name="connsiteY14552" fmla="*/ 1975147 h 6407151"/>
              <a:gd name="connsiteX14553" fmla="*/ 976985 w 11737976"/>
              <a:gd name="connsiteY14553" fmla="*/ 1977460 h 6407151"/>
              <a:gd name="connsiteX14554" fmla="*/ 977902 w 11737976"/>
              <a:gd name="connsiteY14554" fmla="*/ 1980642 h 6407151"/>
              <a:gd name="connsiteX14555" fmla="*/ 954966 w 11737976"/>
              <a:gd name="connsiteY14555" fmla="*/ 1973399 h 6407151"/>
              <a:gd name="connsiteX14556" fmla="*/ 949003 w 11737976"/>
              <a:gd name="connsiteY14556" fmla="*/ 1970794 h 6407151"/>
              <a:gd name="connsiteX14557" fmla="*/ 945027 w 11737976"/>
              <a:gd name="connsiteY14557" fmla="*/ 1969056 h 6407151"/>
              <a:gd name="connsiteX14558" fmla="*/ 943040 w 11737976"/>
              <a:gd name="connsiteY14558" fmla="*/ 1968187 h 6407151"/>
              <a:gd name="connsiteX14559" fmla="*/ 943958 w 11737976"/>
              <a:gd name="connsiteY14559" fmla="*/ 1971370 h 6407151"/>
              <a:gd name="connsiteX14560" fmla="*/ 947933 w 11737976"/>
              <a:gd name="connsiteY14560" fmla="*/ 1973106 h 6407151"/>
              <a:gd name="connsiteX14561" fmla="*/ 952827 w 11737976"/>
              <a:gd name="connsiteY14561" fmla="*/ 1978027 h 6407151"/>
              <a:gd name="connsiteX14562" fmla="*/ 995641 w 11737976"/>
              <a:gd name="connsiteY14562" fmla="*/ 1993955 h 6407151"/>
              <a:gd name="connsiteX14563" fmla="*/ 995793 w 11737976"/>
              <a:gd name="connsiteY14563" fmla="*/ 1988459 h 6407151"/>
              <a:gd name="connsiteX14564" fmla="*/ 999003 w 11737976"/>
              <a:gd name="connsiteY14564" fmla="*/ 1981521 h 6407151"/>
              <a:gd name="connsiteX14565" fmla="*/ 1000074 w 11737976"/>
              <a:gd name="connsiteY14565" fmla="*/ 1979207 h 6407151"/>
              <a:gd name="connsiteX14566" fmla="*/ 1021021 w 11737976"/>
              <a:gd name="connsiteY14566" fmla="*/ 1985581 h 6407151"/>
              <a:gd name="connsiteX14567" fmla="*/ 1023010 w 11737976"/>
              <a:gd name="connsiteY14567" fmla="*/ 1986449 h 6407151"/>
              <a:gd name="connsiteX14568" fmla="*/ 1022857 w 11737976"/>
              <a:gd name="connsiteY14568" fmla="*/ 1991945 h 6407151"/>
              <a:gd name="connsiteX14569" fmla="*/ 1015976 w 11737976"/>
              <a:gd name="connsiteY14569" fmla="*/ 1986156 h 6407151"/>
              <a:gd name="connsiteX14570" fmla="*/ 1012917 w 11737976"/>
              <a:gd name="connsiteY14570" fmla="*/ 1987601 h 6407151"/>
              <a:gd name="connsiteX14571" fmla="*/ 1011848 w 11737976"/>
              <a:gd name="connsiteY14571" fmla="*/ 1989915 h 6407151"/>
              <a:gd name="connsiteX14572" fmla="*/ 1023774 w 11737976"/>
              <a:gd name="connsiteY14572" fmla="*/ 1995127 h 6407151"/>
              <a:gd name="connsiteX14573" fmla="*/ 1036619 w 11737976"/>
              <a:gd name="connsiteY14573" fmla="*/ 2003521 h 6407151"/>
              <a:gd name="connsiteX14574" fmla="*/ 1035549 w 11737976"/>
              <a:gd name="connsiteY14574" fmla="*/ 2005833 h 6407151"/>
              <a:gd name="connsiteX14575" fmla="*/ 1027597 w 11737976"/>
              <a:gd name="connsiteY14575" fmla="*/ 2002359 h 6407151"/>
              <a:gd name="connsiteX14576" fmla="*/ 1021634 w 11737976"/>
              <a:gd name="connsiteY14576" fmla="*/ 1999754 h 6407151"/>
              <a:gd name="connsiteX14577" fmla="*/ 1014601 w 11737976"/>
              <a:gd name="connsiteY14577" fmla="*/ 1999461 h 6407151"/>
              <a:gd name="connsiteX14578" fmla="*/ 1013531 w 11737976"/>
              <a:gd name="connsiteY14578" fmla="*/ 2001774 h 6407151"/>
              <a:gd name="connsiteX14579" fmla="*/ 1014447 w 11737976"/>
              <a:gd name="connsiteY14579" fmla="*/ 2004956 h 6407151"/>
              <a:gd name="connsiteX14580" fmla="*/ 1025459 w 11737976"/>
              <a:gd name="connsiteY14580" fmla="*/ 2006986 h 6407151"/>
              <a:gd name="connsiteX14581" fmla="*/ 1035398 w 11737976"/>
              <a:gd name="connsiteY14581" fmla="*/ 2011330 h 6407151"/>
              <a:gd name="connsiteX14582" fmla="*/ 1044419 w 11737976"/>
              <a:gd name="connsiteY14582" fmla="*/ 2012492 h 6407151"/>
              <a:gd name="connsiteX14583" fmla="*/ 1046406 w 11737976"/>
              <a:gd name="connsiteY14583" fmla="*/ 2013360 h 6407151"/>
              <a:gd name="connsiteX14584" fmla="*/ 1074236 w 11737976"/>
              <a:gd name="connsiteY14584" fmla="*/ 2025522 h 6407151"/>
              <a:gd name="connsiteX14585" fmla="*/ 1080199 w 11737976"/>
              <a:gd name="connsiteY14585" fmla="*/ 2028128 h 6407151"/>
              <a:gd name="connsiteX14586" fmla="*/ 1093197 w 11737976"/>
              <a:gd name="connsiteY14586" fmla="*/ 2031026 h 6407151"/>
              <a:gd name="connsiteX14587" fmla="*/ 1091513 w 11737976"/>
              <a:gd name="connsiteY14587" fmla="*/ 2019166 h 6407151"/>
              <a:gd name="connsiteX14588" fmla="*/ 1092585 w 11737976"/>
              <a:gd name="connsiteY14588" fmla="*/ 2016853 h 6407151"/>
              <a:gd name="connsiteX14589" fmla="*/ 1095641 w 11737976"/>
              <a:gd name="connsiteY14589" fmla="*/ 2015409 h 6407151"/>
              <a:gd name="connsiteX14590" fmla="*/ 1094570 w 11737976"/>
              <a:gd name="connsiteY14590" fmla="*/ 2017722 h 6407151"/>
              <a:gd name="connsiteX14591" fmla="*/ 1096558 w 11737976"/>
              <a:gd name="connsiteY14591" fmla="*/ 2018590 h 6407151"/>
              <a:gd name="connsiteX14592" fmla="*/ 1096710 w 11737976"/>
              <a:gd name="connsiteY14592" fmla="*/ 2013095 h 6407151"/>
              <a:gd name="connsiteX14593" fmla="*/ 1097781 w 11737976"/>
              <a:gd name="connsiteY14593" fmla="*/ 2010781 h 6407151"/>
              <a:gd name="connsiteX14594" fmla="*/ 1109708 w 11737976"/>
              <a:gd name="connsiteY14594" fmla="*/ 2015995 h 6407151"/>
              <a:gd name="connsiteX14595" fmla="*/ 1114753 w 11737976"/>
              <a:gd name="connsiteY14595" fmla="*/ 2015418 h 6407151"/>
              <a:gd name="connsiteX14596" fmla="*/ 1109251 w 11737976"/>
              <a:gd name="connsiteY14596" fmla="*/ 2032480 h 6407151"/>
              <a:gd name="connsiteX14597" fmla="*/ 1121483 w 11737976"/>
              <a:gd name="connsiteY14597" fmla="*/ 2026703 h 6407151"/>
              <a:gd name="connsiteX14598" fmla="*/ 1123470 w 11737976"/>
              <a:gd name="connsiteY14598" fmla="*/ 2027570 h 6407151"/>
              <a:gd name="connsiteX14599" fmla="*/ 1122248 w 11737976"/>
              <a:gd name="connsiteY14599" fmla="*/ 2035379 h 6407151"/>
              <a:gd name="connsiteX14600" fmla="*/ 1130965 w 11737976"/>
              <a:gd name="connsiteY14600" fmla="*/ 2047531 h 6407151"/>
              <a:gd name="connsiteX14601" fmla="*/ 1148854 w 11737976"/>
              <a:gd name="connsiteY14601" fmla="*/ 2055350 h 6407151"/>
              <a:gd name="connsiteX14602" fmla="*/ 1152370 w 11737976"/>
              <a:gd name="connsiteY14602" fmla="*/ 2037420 h 6407151"/>
              <a:gd name="connsiteX14603" fmla="*/ 1162922 w 11737976"/>
              <a:gd name="connsiteY14603" fmla="*/ 2055936 h 6407151"/>
              <a:gd name="connsiteX14604" fmla="*/ 1170569 w 11737976"/>
              <a:gd name="connsiteY14604" fmla="*/ 2070402 h 6407151"/>
              <a:gd name="connsiteX14605" fmla="*/ 1202065 w 11737976"/>
              <a:gd name="connsiteY14605" fmla="*/ 2059137 h 6407151"/>
              <a:gd name="connsiteX14606" fmla="*/ 1203900 w 11737976"/>
              <a:gd name="connsiteY14606" fmla="*/ 2065500 h 6407151"/>
              <a:gd name="connsiteX14607" fmla="*/ 1204818 w 11737976"/>
              <a:gd name="connsiteY14607" fmla="*/ 2068682 h 6407151"/>
              <a:gd name="connsiteX14608" fmla="*/ 1203748 w 11737976"/>
              <a:gd name="connsiteY14608" fmla="*/ 2070995 h 6407151"/>
              <a:gd name="connsiteX14609" fmla="*/ 1199468 w 11737976"/>
              <a:gd name="connsiteY14609" fmla="*/ 2080248 h 6407151"/>
              <a:gd name="connsiteX14610" fmla="*/ 1191364 w 11737976"/>
              <a:gd name="connsiteY14610" fmla="*/ 2082270 h 6407151"/>
              <a:gd name="connsiteX14611" fmla="*/ 1201152 w 11737976"/>
              <a:gd name="connsiteY14611" fmla="*/ 2092109 h 6407151"/>
              <a:gd name="connsiteX14612" fmla="*/ 1205758 w 11737976"/>
              <a:gd name="connsiteY14612" fmla="*/ 2089255 h 6407151"/>
              <a:gd name="connsiteX14613" fmla="*/ 1209545 w 11737976"/>
              <a:gd name="connsiteY14613" fmla="*/ 2083657 h 6407151"/>
              <a:gd name="connsiteX14614" fmla="*/ 1208337 w 11737976"/>
              <a:gd name="connsiteY14614" fmla="*/ 2086906 h 6407151"/>
              <a:gd name="connsiteX14615" fmla="*/ 1223475 w 11737976"/>
              <a:gd name="connsiteY14615" fmla="*/ 2085178 h 6407151"/>
              <a:gd name="connsiteX14616" fmla="*/ 1223321 w 11737976"/>
              <a:gd name="connsiteY14616" fmla="*/ 2090673 h 6407151"/>
              <a:gd name="connsiteX14617" fmla="*/ 1233413 w 11737976"/>
              <a:gd name="connsiteY14617" fmla="*/ 2089520 h 6407151"/>
              <a:gd name="connsiteX14618" fmla="*/ 1238460 w 11737976"/>
              <a:gd name="connsiteY14618" fmla="*/ 2088945 h 6407151"/>
              <a:gd name="connsiteX14619" fmla="*/ 1239528 w 11737976"/>
              <a:gd name="connsiteY14619" fmla="*/ 2086632 h 6407151"/>
              <a:gd name="connsiteX14620" fmla="*/ 1234483 w 11737976"/>
              <a:gd name="connsiteY14620" fmla="*/ 2087207 h 6407151"/>
              <a:gd name="connsiteX14621" fmla="*/ 1235553 w 11737976"/>
              <a:gd name="connsiteY14621" fmla="*/ 2084895 h 6407151"/>
              <a:gd name="connsiteX14622" fmla="*/ 1234940 w 11737976"/>
              <a:gd name="connsiteY14622" fmla="*/ 2070723 h 6407151"/>
              <a:gd name="connsiteX14623" fmla="*/ 1249925 w 11737976"/>
              <a:gd name="connsiteY14623" fmla="*/ 2074490 h 6407151"/>
              <a:gd name="connsiteX14624" fmla="*/ 1246411 w 11737976"/>
              <a:gd name="connsiteY14624" fmla="*/ 2092421 h 6407151"/>
              <a:gd name="connsiteX14625" fmla="*/ 1242282 w 11737976"/>
              <a:gd name="connsiteY14625" fmla="*/ 2096179 h 6407151"/>
              <a:gd name="connsiteX14626" fmla="*/ 1243201 w 11737976"/>
              <a:gd name="connsiteY14626" fmla="*/ 2099362 h 6407151"/>
              <a:gd name="connsiteX14627" fmla="*/ 1247328 w 11737976"/>
              <a:gd name="connsiteY14627" fmla="*/ 2095603 h 6407151"/>
              <a:gd name="connsiteX14628" fmla="*/ 1285862 w 11737976"/>
              <a:gd name="connsiteY14628" fmla="*/ 2120786 h 6407151"/>
              <a:gd name="connsiteX14629" fmla="*/ 1280816 w 11737976"/>
              <a:gd name="connsiteY14629" fmla="*/ 2121361 h 6407151"/>
              <a:gd name="connsiteX14630" fmla="*/ 1279746 w 11737976"/>
              <a:gd name="connsiteY14630" fmla="*/ 2123674 h 6407151"/>
              <a:gd name="connsiteX14631" fmla="*/ 1287851 w 11737976"/>
              <a:gd name="connsiteY14631" fmla="*/ 2121654 h 6407151"/>
              <a:gd name="connsiteX14632" fmla="*/ 1294884 w 11737976"/>
              <a:gd name="connsiteY14632" fmla="*/ 2121947 h 6407151"/>
              <a:gd name="connsiteX14633" fmla="*/ 1310782 w 11737976"/>
              <a:gd name="connsiteY14633" fmla="*/ 2092742 h 6407151"/>
              <a:gd name="connsiteX14634" fmla="*/ 1299772 w 11737976"/>
              <a:gd name="connsiteY14634" fmla="*/ 2090712 h 6407151"/>
              <a:gd name="connsiteX14635" fmla="*/ 1295492 w 11737976"/>
              <a:gd name="connsiteY14635" fmla="*/ 2099966 h 6407151"/>
              <a:gd name="connsiteX14636" fmla="*/ 1293809 w 11737976"/>
              <a:gd name="connsiteY14636" fmla="*/ 2088106 h 6407151"/>
              <a:gd name="connsiteX14637" fmla="*/ 1275458 w 11737976"/>
              <a:gd name="connsiteY14637" fmla="*/ 2060619 h 6407151"/>
              <a:gd name="connsiteX14638" fmla="*/ 1282644 w 11737976"/>
              <a:gd name="connsiteY14638" fmla="*/ 2055417 h 6407151"/>
              <a:gd name="connsiteX14639" fmla="*/ 1300382 w 11737976"/>
              <a:gd name="connsiteY14639" fmla="*/ 2068731 h 6407151"/>
              <a:gd name="connsiteX14640" fmla="*/ 1299312 w 11737976"/>
              <a:gd name="connsiteY14640" fmla="*/ 2071044 h 6407151"/>
              <a:gd name="connsiteX14641" fmla="*/ 1300229 w 11737976"/>
              <a:gd name="connsiteY14641" fmla="*/ 2074225 h 6407151"/>
              <a:gd name="connsiteX14642" fmla="*/ 1301300 w 11737976"/>
              <a:gd name="connsiteY14642" fmla="*/ 2071913 h 6407151"/>
              <a:gd name="connsiteX14643" fmla="*/ 1302369 w 11737976"/>
              <a:gd name="connsiteY14643" fmla="*/ 2069599 h 6407151"/>
              <a:gd name="connsiteX14644" fmla="*/ 1303440 w 11737976"/>
              <a:gd name="connsiteY14644" fmla="*/ 2067285 h 6407151"/>
              <a:gd name="connsiteX14645" fmla="*/ 1318575 w 11737976"/>
              <a:gd name="connsiteY14645" fmla="*/ 2065558 h 6407151"/>
              <a:gd name="connsiteX14646" fmla="*/ 1316436 w 11737976"/>
              <a:gd name="connsiteY14646" fmla="*/ 2070185 h 6407151"/>
              <a:gd name="connsiteX14647" fmla="*/ 1318424 w 11737976"/>
              <a:gd name="connsiteY14647" fmla="*/ 2071054 h 6407151"/>
              <a:gd name="connsiteX14648" fmla="*/ 1315367 w 11737976"/>
              <a:gd name="connsiteY14648" fmla="*/ 2072497 h 6407151"/>
              <a:gd name="connsiteX14649" fmla="*/ 1316285 w 11737976"/>
              <a:gd name="connsiteY14649" fmla="*/ 2075681 h 6407151"/>
              <a:gd name="connsiteX14650" fmla="*/ 1318273 w 11737976"/>
              <a:gd name="connsiteY14650" fmla="*/ 2076549 h 6407151"/>
              <a:gd name="connsiteX14651" fmla="*/ 1319342 w 11737976"/>
              <a:gd name="connsiteY14651" fmla="*/ 2074235 h 6407151"/>
              <a:gd name="connsiteX14652" fmla="*/ 1336466 w 11737976"/>
              <a:gd name="connsiteY14652" fmla="*/ 2073375 h 6407151"/>
              <a:gd name="connsiteX14653" fmla="*/ 1343044 w 11737976"/>
              <a:gd name="connsiteY14653" fmla="*/ 2090154 h 6407151"/>
              <a:gd name="connsiteX14654" fmla="*/ 1352218 w 11737976"/>
              <a:gd name="connsiteY14654" fmla="*/ 2085821 h 6407151"/>
              <a:gd name="connsiteX14655" fmla="*/ 1366132 w 11737976"/>
              <a:gd name="connsiteY14655" fmla="*/ 2091901 h 6407151"/>
              <a:gd name="connsiteX14656" fmla="*/ 1365828 w 11737976"/>
              <a:gd name="connsiteY14656" fmla="*/ 2102892 h 6407151"/>
              <a:gd name="connsiteX14657" fmla="*/ 1363841 w 11737976"/>
              <a:gd name="connsiteY14657" fmla="*/ 2102024 h 6407151"/>
              <a:gd name="connsiteX14658" fmla="*/ 1359711 w 11737976"/>
              <a:gd name="connsiteY14658" fmla="*/ 2105782 h 6407151"/>
              <a:gd name="connsiteX14659" fmla="*/ 1361699 w 11737976"/>
              <a:gd name="connsiteY14659" fmla="*/ 2106651 h 6407151"/>
              <a:gd name="connsiteX14660" fmla="*/ 1365675 w 11737976"/>
              <a:gd name="connsiteY14660" fmla="*/ 2108388 h 6407151"/>
              <a:gd name="connsiteX14661" fmla="*/ 1373474 w 11737976"/>
              <a:gd name="connsiteY14661" fmla="*/ 2117358 h 6407151"/>
              <a:gd name="connsiteX14662" fmla="*/ 1375462 w 11737976"/>
              <a:gd name="connsiteY14662" fmla="*/ 2118227 h 6407151"/>
              <a:gd name="connsiteX14663" fmla="*/ 1378519 w 11737976"/>
              <a:gd name="connsiteY14663" fmla="*/ 2116782 h 6407151"/>
              <a:gd name="connsiteX14664" fmla="*/ 1379589 w 11737976"/>
              <a:gd name="connsiteY14664" fmla="*/ 2114469 h 6407151"/>
              <a:gd name="connsiteX14665" fmla="*/ 1375614 w 11737976"/>
              <a:gd name="connsiteY14665" fmla="*/ 2112731 h 6407151"/>
              <a:gd name="connsiteX14666" fmla="*/ 1369804 w 11737976"/>
              <a:gd name="connsiteY14666" fmla="*/ 2104630 h 6407151"/>
              <a:gd name="connsiteX14667" fmla="*/ 1371791 w 11737976"/>
              <a:gd name="connsiteY14667" fmla="*/ 2105499 h 6407151"/>
              <a:gd name="connsiteX14668" fmla="*/ 1392740 w 11737976"/>
              <a:gd name="connsiteY14668" fmla="*/ 2111872 h 6407151"/>
              <a:gd name="connsiteX14669" fmla="*/ 1404665 w 11737976"/>
              <a:gd name="connsiteY14669" fmla="*/ 2117084 h 6407151"/>
              <a:gd name="connsiteX14670" fmla="*/ 1407724 w 11737976"/>
              <a:gd name="connsiteY14670" fmla="*/ 2115640 h 6407151"/>
              <a:gd name="connsiteX14671" fmla="*/ 1412923 w 11737976"/>
              <a:gd name="connsiteY14671" fmla="*/ 2109568 h 6407151"/>
              <a:gd name="connsiteX14672" fmla="*/ 1428520 w 11737976"/>
              <a:gd name="connsiteY14672" fmla="*/ 2127509 h 6407151"/>
              <a:gd name="connsiteX14673" fmla="*/ 1398549 w 11737976"/>
              <a:gd name="connsiteY14673" fmla="*/ 2119975 h 6407151"/>
              <a:gd name="connsiteX14674" fmla="*/ 1394422 w 11737976"/>
              <a:gd name="connsiteY14674" fmla="*/ 2123730 h 6407151"/>
              <a:gd name="connsiteX14675" fmla="*/ 1393504 w 11737976"/>
              <a:gd name="connsiteY14675" fmla="*/ 2120550 h 6407151"/>
              <a:gd name="connsiteX14676" fmla="*/ 1392587 w 11737976"/>
              <a:gd name="connsiteY14676" fmla="*/ 2117368 h 6407151"/>
              <a:gd name="connsiteX14677" fmla="*/ 1388459 w 11737976"/>
              <a:gd name="connsiteY14677" fmla="*/ 2121125 h 6407151"/>
              <a:gd name="connsiteX14678" fmla="*/ 1389377 w 11737976"/>
              <a:gd name="connsiteY14678" fmla="*/ 2124308 h 6407151"/>
              <a:gd name="connsiteX14679" fmla="*/ 1388307 w 11737976"/>
              <a:gd name="connsiteY14679" fmla="*/ 2126620 h 6407151"/>
              <a:gd name="connsiteX14680" fmla="*/ 1386320 w 11737976"/>
              <a:gd name="connsiteY14680" fmla="*/ 2125752 h 6407151"/>
              <a:gd name="connsiteX14681" fmla="*/ 1377298 w 11737976"/>
              <a:gd name="connsiteY14681" fmla="*/ 2124590 h 6407151"/>
              <a:gd name="connsiteX14682" fmla="*/ 1374240 w 11737976"/>
              <a:gd name="connsiteY14682" fmla="*/ 2126036 h 6407151"/>
              <a:gd name="connsiteX14683" fmla="*/ 1373322 w 11737976"/>
              <a:gd name="connsiteY14683" fmla="*/ 2122854 h 6407151"/>
              <a:gd name="connsiteX14684" fmla="*/ 1367358 w 11737976"/>
              <a:gd name="connsiteY14684" fmla="*/ 2120247 h 6407151"/>
              <a:gd name="connsiteX14685" fmla="*/ 1362313 w 11737976"/>
              <a:gd name="connsiteY14685" fmla="*/ 2120823 h 6407151"/>
              <a:gd name="connsiteX14686" fmla="*/ 1348398 w 11737976"/>
              <a:gd name="connsiteY14686" fmla="*/ 2114742 h 6407151"/>
              <a:gd name="connsiteX14687" fmla="*/ 1344422 w 11737976"/>
              <a:gd name="connsiteY14687" fmla="*/ 2113004 h 6407151"/>
              <a:gd name="connsiteX14688" fmla="*/ 1341517 w 11737976"/>
              <a:gd name="connsiteY14688" fmla="*/ 2108955 h 6407151"/>
              <a:gd name="connsiteX14689" fmla="*/ 1338459 w 11737976"/>
              <a:gd name="connsiteY14689" fmla="*/ 2110399 h 6407151"/>
              <a:gd name="connsiteX14690" fmla="*/ 1339529 w 11737976"/>
              <a:gd name="connsiteY14690" fmla="*/ 2108086 h 6407151"/>
              <a:gd name="connsiteX14691" fmla="*/ 1335553 w 11737976"/>
              <a:gd name="connsiteY14691" fmla="*/ 2106349 h 6407151"/>
              <a:gd name="connsiteX14692" fmla="*/ 1336319 w 11737976"/>
              <a:gd name="connsiteY14692" fmla="*/ 2115026 h 6407151"/>
              <a:gd name="connsiteX14693" fmla="*/ 1335249 w 11737976"/>
              <a:gd name="connsiteY14693" fmla="*/ 2117340 h 6407151"/>
              <a:gd name="connsiteX14694" fmla="*/ 1325159 w 11737976"/>
              <a:gd name="connsiteY14694" fmla="*/ 2118490 h 6407151"/>
              <a:gd name="connsiteX14695" fmla="*/ 1314301 w 11737976"/>
              <a:gd name="connsiteY14695" fmla="*/ 2110965 h 6407151"/>
              <a:gd name="connsiteX14696" fmla="*/ 1311855 w 11737976"/>
              <a:gd name="connsiteY14696" fmla="*/ 2126583 h 6407151"/>
              <a:gd name="connsiteX14697" fmla="*/ 1318737 w 11737976"/>
              <a:gd name="connsiteY14697" fmla="*/ 2132372 h 6407151"/>
              <a:gd name="connsiteX14698" fmla="*/ 1312622 w 11737976"/>
              <a:gd name="connsiteY14698" fmla="*/ 2135261 h 6407151"/>
              <a:gd name="connsiteX14699" fmla="*/ 1319502 w 11737976"/>
              <a:gd name="connsiteY14699" fmla="*/ 2141048 h 6407151"/>
              <a:gd name="connsiteX14700" fmla="*/ 1312317 w 11737976"/>
              <a:gd name="connsiteY14700" fmla="*/ 2146252 h 6407151"/>
              <a:gd name="connsiteX14701" fmla="*/ 1320115 w 11737976"/>
              <a:gd name="connsiteY14701" fmla="*/ 2155222 h 6407151"/>
              <a:gd name="connsiteX14702" fmla="*/ 1327453 w 11737976"/>
              <a:gd name="connsiteY14702" fmla="*/ 2144522 h 6407151"/>
              <a:gd name="connsiteX14703" fmla="*/ 1331277 w 11737976"/>
              <a:gd name="connsiteY14703" fmla="*/ 2151756 h 6407151"/>
              <a:gd name="connsiteX14704" fmla="*/ 1341674 w 11737976"/>
              <a:gd name="connsiteY14704" fmla="*/ 2139613 h 6407151"/>
              <a:gd name="connsiteX14705" fmla="*/ 1354517 w 11737976"/>
              <a:gd name="connsiteY14705" fmla="*/ 2148008 h 6407151"/>
              <a:gd name="connsiteX14706" fmla="*/ 1352378 w 11737976"/>
              <a:gd name="connsiteY14706" fmla="*/ 2152634 h 6407151"/>
              <a:gd name="connsiteX14707" fmla="*/ 1350391 w 11737976"/>
              <a:gd name="connsiteY14707" fmla="*/ 2151765 h 6407151"/>
              <a:gd name="connsiteX14708" fmla="*/ 1351307 w 11737976"/>
              <a:gd name="connsiteY14708" fmla="*/ 2154946 h 6407151"/>
              <a:gd name="connsiteX14709" fmla="*/ 1356967 w 11737976"/>
              <a:gd name="connsiteY14709" fmla="*/ 2168545 h 6407151"/>
              <a:gd name="connsiteX14710" fmla="*/ 1364152 w 11737976"/>
              <a:gd name="connsiteY14710" fmla="*/ 2163342 h 6407151"/>
              <a:gd name="connsiteX14711" fmla="*/ 1383574 w 11737976"/>
              <a:gd name="connsiteY14711" fmla="*/ 2188514 h 6407151"/>
              <a:gd name="connsiteX14712" fmla="*/ 1396875 w 11737976"/>
              <a:gd name="connsiteY14712" fmla="*/ 2180423 h 6407151"/>
              <a:gd name="connsiteX14713" fmla="*/ 1407423 w 11737976"/>
              <a:gd name="connsiteY14713" fmla="*/ 2162785 h 6407151"/>
              <a:gd name="connsiteX14714" fmla="*/ 1435557 w 11737976"/>
              <a:gd name="connsiteY14714" fmla="*/ 2163956 h 6407151"/>
              <a:gd name="connsiteX14715" fmla="*/ 1434489 w 11737976"/>
              <a:gd name="connsiteY14715" fmla="*/ 2166269 h 6407151"/>
              <a:gd name="connsiteX14716" fmla="*/ 1436474 w 11737976"/>
              <a:gd name="connsiteY14716" fmla="*/ 2167138 h 6407151"/>
              <a:gd name="connsiteX14717" fmla="*/ 1437545 w 11737976"/>
              <a:gd name="connsiteY14717" fmla="*/ 2164825 h 6407151"/>
              <a:gd name="connsiteX14718" fmla="*/ 1454518 w 11737976"/>
              <a:gd name="connsiteY14718" fmla="*/ 2169461 h 6407151"/>
              <a:gd name="connsiteX14719" fmla="*/ 1460634 w 11737976"/>
              <a:gd name="connsiteY14719" fmla="*/ 2166572 h 6407151"/>
              <a:gd name="connsiteX14720" fmla="*/ 1463231 w 11737976"/>
              <a:gd name="connsiteY14720" fmla="*/ 2145459 h 6407151"/>
              <a:gd name="connsiteX14721" fmla="*/ 1471487 w 11737976"/>
              <a:gd name="connsiteY14721" fmla="*/ 2137943 h 6407151"/>
              <a:gd name="connsiteX14722" fmla="*/ 1469498 w 11737976"/>
              <a:gd name="connsiteY14722" fmla="*/ 2137074 h 6407151"/>
              <a:gd name="connsiteX14723" fmla="*/ 1506962 w 11737976"/>
              <a:gd name="connsiteY14723" fmla="*/ 2164570 h 6407151"/>
              <a:gd name="connsiteX14724" fmla="*/ 1519347 w 11737976"/>
              <a:gd name="connsiteY14724" fmla="*/ 2153296 h 6407151"/>
              <a:gd name="connsiteX14725" fmla="*/ 1539073 w 11737976"/>
              <a:gd name="connsiteY14725" fmla="*/ 2167478 h 6407151"/>
              <a:gd name="connsiteX14726" fmla="*/ 1548246 w 11737976"/>
              <a:gd name="connsiteY14726" fmla="*/ 2163145 h 6407151"/>
              <a:gd name="connsiteX14727" fmla="*/ 1549010 w 11737976"/>
              <a:gd name="connsiteY14727" fmla="*/ 2171822 h 6407151"/>
              <a:gd name="connsiteX14728" fmla="*/ 1565833 w 11737976"/>
              <a:gd name="connsiteY14728" fmla="*/ 2181953 h 6407151"/>
              <a:gd name="connsiteX14729" fmla="*/ 1578676 w 11737976"/>
              <a:gd name="connsiteY14729" fmla="*/ 2190346 h 6407151"/>
              <a:gd name="connsiteX14730" fmla="*/ 1577454 w 11737976"/>
              <a:gd name="connsiteY14730" fmla="*/ 2198156 h 6407151"/>
              <a:gd name="connsiteX14731" fmla="*/ 1575465 w 11737976"/>
              <a:gd name="connsiteY14731" fmla="*/ 2197287 h 6407151"/>
              <a:gd name="connsiteX14732" fmla="*/ 1574396 w 11737976"/>
              <a:gd name="connsiteY14732" fmla="*/ 2199602 h 6407151"/>
              <a:gd name="connsiteX14733" fmla="*/ 1576385 w 11737976"/>
              <a:gd name="connsiteY14733" fmla="*/ 2200470 h 6407151"/>
              <a:gd name="connsiteX14734" fmla="*/ 1578371 w 11737976"/>
              <a:gd name="connsiteY14734" fmla="*/ 2201339 h 6407151"/>
              <a:gd name="connsiteX14735" fmla="*/ 1580663 w 11737976"/>
              <a:gd name="connsiteY14735" fmla="*/ 2191217 h 6407151"/>
              <a:gd name="connsiteX14736" fmla="*/ 1582652 w 11737976"/>
              <a:gd name="connsiteY14736" fmla="*/ 2192084 h 6407151"/>
              <a:gd name="connsiteX14737" fmla="*/ 1606659 w 11737976"/>
              <a:gd name="connsiteY14737" fmla="*/ 2197014 h 6407151"/>
              <a:gd name="connsiteX14738" fmla="*/ 1597180 w 11737976"/>
              <a:gd name="connsiteY14738" fmla="*/ 2212339 h 6407151"/>
              <a:gd name="connsiteX14739" fmla="*/ 1598250 w 11737976"/>
              <a:gd name="connsiteY14739" fmla="*/ 2210025 h 6407151"/>
              <a:gd name="connsiteX14740" fmla="*/ 1566292 w 11737976"/>
              <a:gd name="connsiteY14740" fmla="*/ 2201621 h 6407151"/>
              <a:gd name="connsiteX14741" fmla="*/ 1569503 w 11737976"/>
              <a:gd name="connsiteY14741" fmla="*/ 2194682 h 6407151"/>
              <a:gd name="connsiteX14742" fmla="*/ 1558645 w 11737976"/>
              <a:gd name="connsiteY14742" fmla="*/ 2187155 h 6407151"/>
              <a:gd name="connsiteX14743" fmla="*/ 1539379 w 11737976"/>
              <a:gd name="connsiteY14743" fmla="*/ 2192642 h 6407151"/>
              <a:gd name="connsiteX14744" fmla="*/ 1535405 w 11737976"/>
              <a:gd name="connsiteY14744" fmla="*/ 2190905 h 6407151"/>
              <a:gd name="connsiteX14745" fmla="*/ 1526383 w 11737976"/>
              <a:gd name="connsiteY14745" fmla="*/ 2189743 h 6407151"/>
              <a:gd name="connsiteX14746" fmla="*/ 1525314 w 11737976"/>
              <a:gd name="connsiteY14746" fmla="*/ 2192057 h 6407151"/>
              <a:gd name="connsiteX14747" fmla="*/ 1515375 w 11737976"/>
              <a:gd name="connsiteY14747" fmla="*/ 2187713 h 6407151"/>
              <a:gd name="connsiteX14748" fmla="*/ 1507424 w 11737976"/>
              <a:gd name="connsiteY14748" fmla="*/ 2184238 h 6407151"/>
              <a:gd name="connsiteX14749" fmla="*/ 1496413 w 11737976"/>
              <a:gd name="connsiteY14749" fmla="*/ 2182208 h 6407151"/>
              <a:gd name="connsiteX14750" fmla="*/ 1487545 w 11737976"/>
              <a:gd name="connsiteY14750" fmla="*/ 2175552 h 6407151"/>
              <a:gd name="connsiteX14751" fmla="*/ 1483571 w 11737976"/>
              <a:gd name="connsiteY14751" fmla="*/ 2173813 h 6407151"/>
              <a:gd name="connsiteX14752" fmla="*/ 1480360 w 11737976"/>
              <a:gd name="connsiteY14752" fmla="*/ 2180755 h 6407151"/>
              <a:gd name="connsiteX14753" fmla="*/ 1484335 w 11737976"/>
              <a:gd name="connsiteY14753" fmla="*/ 2182491 h 6407151"/>
              <a:gd name="connsiteX14754" fmla="*/ 1489229 w 11737976"/>
              <a:gd name="connsiteY14754" fmla="*/ 2187411 h 6407151"/>
              <a:gd name="connsiteX14755" fmla="*/ 1491216 w 11737976"/>
              <a:gd name="connsiteY14755" fmla="*/ 2188280 h 6407151"/>
              <a:gd name="connsiteX14756" fmla="*/ 1489075 w 11737976"/>
              <a:gd name="connsiteY14756" fmla="*/ 2192906 h 6407151"/>
              <a:gd name="connsiteX14757" fmla="*/ 1493052 w 11737976"/>
              <a:gd name="connsiteY14757" fmla="*/ 2194643 h 6407151"/>
              <a:gd name="connsiteX14758" fmla="*/ 1494123 w 11737976"/>
              <a:gd name="connsiteY14758" fmla="*/ 2192331 h 6407151"/>
              <a:gd name="connsiteX14759" fmla="*/ 1494274 w 11737976"/>
              <a:gd name="connsiteY14759" fmla="*/ 2186836 h 6407151"/>
              <a:gd name="connsiteX14760" fmla="*/ 1513235 w 11737976"/>
              <a:gd name="connsiteY14760" fmla="*/ 2192340 h 6407151"/>
              <a:gd name="connsiteX14761" fmla="*/ 1524243 w 11737976"/>
              <a:gd name="connsiteY14761" fmla="*/ 2194370 h 6407151"/>
              <a:gd name="connsiteX14762" fmla="*/ 1522103 w 11737976"/>
              <a:gd name="connsiteY14762" fmla="*/ 2198997 h 6407151"/>
              <a:gd name="connsiteX14763" fmla="*/ 1522717 w 11737976"/>
              <a:gd name="connsiteY14763" fmla="*/ 2213170 h 6407151"/>
              <a:gd name="connsiteX14764" fmla="*/ 1525775 w 11737976"/>
              <a:gd name="connsiteY14764" fmla="*/ 2211725 h 6407151"/>
              <a:gd name="connsiteX14765" fmla="*/ 1525928 w 11737976"/>
              <a:gd name="connsiteY14765" fmla="*/ 2206229 h 6407151"/>
              <a:gd name="connsiteX14766" fmla="*/ 1527149 w 11737976"/>
              <a:gd name="connsiteY14766" fmla="*/ 2198421 h 6407151"/>
              <a:gd name="connsiteX14767" fmla="*/ 1528220 w 11737976"/>
              <a:gd name="connsiteY14767" fmla="*/ 2196107 h 6407151"/>
              <a:gd name="connsiteX14768" fmla="*/ 1532195 w 11737976"/>
              <a:gd name="connsiteY14768" fmla="*/ 2197844 h 6407151"/>
              <a:gd name="connsiteX14769" fmla="*/ 1539229 w 11737976"/>
              <a:gd name="connsiteY14769" fmla="*/ 2198138 h 6407151"/>
              <a:gd name="connsiteX14770" fmla="*/ 1538159 w 11737976"/>
              <a:gd name="connsiteY14770" fmla="*/ 2200451 h 6407151"/>
              <a:gd name="connsiteX14771" fmla="*/ 1543205 w 11737976"/>
              <a:gd name="connsiteY14771" fmla="*/ 2199876 h 6407151"/>
              <a:gd name="connsiteX14772" fmla="*/ 1545653 w 11737976"/>
              <a:gd name="connsiteY14772" fmla="*/ 2220412 h 6407151"/>
              <a:gd name="connsiteX14773" fmla="*/ 1558650 w 11737976"/>
              <a:gd name="connsiteY14773" fmla="*/ 2223310 h 6407151"/>
              <a:gd name="connsiteX14774" fmla="*/ 1561556 w 11737976"/>
              <a:gd name="connsiteY14774" fmla="*/ 2227360 h 6407151"/>
              <a:gd name="connsiteX14775" fmla="*/ 1564613 w 11737976"/>
              <a:gd name="connsiteY14775" fmla="*/ 2225917 h 6407151"/>
              <a:gd name="connsiteX14776" fmla="*/ 1562627 w 11737976"/>
              <a:gd name="connsiteY14776" fmla="*/ 2225047 h 6407151"/>
              <a:gd name="connsiteX14777" fmla="*/ 1559720 w 11737976"/>
              <a:gd name="connsiteY14777" fmla="*/ 2220997 h 6407151"/>
              <a:gd name="connsiteX14778" fmla="*/ 1560790 w 11737976"/>
              <a:gd name="connsiteY14778" fmla="*/ 2218683 h 6407151"/>
              <a:gd name="connsiteX14779" fmla="*/ 1580668 w 11737976"/>
              <a:gd name="connsiteY14779" fmla="*/ 2227372 h 6407151"/>
              <a:gd name="connsiteX14780" fmla="*/ 1580515 w 11737976"/>
              <a:gd name="connsiteY14780" fmla="*/ 2232866 h 6407151"/>
              <a:gd name="connsiteX14781" fmla="*/ 1595653 w 11737976"/>
              <a:gd name="connsiteY14781" fmla="*/ 2231139 h 6407151"/>
              <a:gd name="connsiteX14782" fmla="*/ 1600085 w 11737976"/>
              <a:gd name="connsiteY14782" fmla="*/ 2216389 h 6407151"/>
              <a:gd name="connsiteX14783" fmla="*/ 1602074 w 11737976"/>
              <a:gd name="connsiteY14783" fmla="*/ 2217259 h 6407151"/>
              <a:gd name="connsiteX14784" fmla="*/ 1603144 w 11737976"/>
              <a:gd name="connsiteY14784" fmla="*/ 2214945 h 6407151"/>
              <a:gd name="connsiteX14785" fmla="*/ 1602225 w 11737976"/>
              <a:gd name="connsiteY14785" fmla="*/ 2211763 h 6407151"/>
              <a:gd name="connsiteX14786" fmla="*/ 1608646 w 11737976"/>
              <a:gd name="connsiteY14786" fmla="*/ 2197882 h 6407151"/>
              <a:gd name="connsiteX14787" fmla="*/ 1612773 w 11737976"/>
              <a:gd name="connsiteY14787" fmla="*/ 2194124 h 6407151"/>
              <a:gd name="connsiteX14788" fmla="*/ 1636172 w 11737976"/>
              <a:gd name="connsiteY14788" fmla="*/ 2221035 h 6407151"/>
              <a:gd name="connsiteX14789" fmla="*/ 1638006 w 11737976"/>
              <a:gd name="connsiteY14789" fmla="*/ 2227400 h 6407151"/>
              <a:gd name="connsiteX14790" fmla="*/ 1644887 w 11737976"/>
              <a:gd name="connsiteY14790" fmla="*/ 2233187 h 6407151"/>
              <a:gd name="connsiteX14791" fmla="*/ 1643817 w 11737976"/>
              <a:gd name="connsiteY14791" fmla="*/ 2235501 h 6407151"/>
              <a:gd name="connsiteX14792" fmla="*/ 1644735 w 11737976"/>
              <a:gd name="connsiteY14792" fmla="*/ 2238682 h 6407151"/>
              <a:gd name="connsiteX14793" fmla="*/ 1625774 w 11737976"/>
              <a:gd name="connsiteY14793" fmla="*/ 2233178 h 6407151"/>
              <a:gd name="connsiteX14794" fmla="*/ 1628680 w 11737976"/>
              <a:gd name="connsiteY14794" fmla="*/ 2237229 h 6407151"/>
              <a:gd name="connsiteX14795" fmla="*/ 1612472 w 11737976"/>
              <a:gd name="connsiteY14795" fmla="*/ 2241270 h 6407151"/>
              <a:gd name="connsiteX14796" fmla="*/ 1613086 w 11737976"/>
              <a:gd name="connsiteY14796" fmla="*/ 2255442 h 6407151"/>
              <a:gd name="connsiteX14797" fmla="*/ 1622260 w 11737976"/>
              <a:gd name="connsiteY14797" fmla="*/ 2251107 h 6407151"/>
              <a:gd name="connsiteX14798" fmla="*/ 1625778 w 11737976"/>
              <a:gd name="connsiteY14798" fmla="*/ 2269332 h 6407151"/>
              <a:gd name="connsiteX14799" fmla="*/ 1641221 w 11737976"/>
              <a:gd name="connsiteY14799" fmla="*/ 2256613 h 6407151"/>
              <a:gd name="connsiteX14800" fmla="*/ 1640612 w 11737976"/>
              <a:gd name="connsiteY14800" fmla="*/ 2278596 h 6407151"/>
              <a:gd name="connsiteX14801" fmla="*/ 1647797 w 11737976"/>
              <a:gd name="connsiteY14801" fmla="*/ 2273392 h 6407151"/>
              <a:gd name="connsiteX14802" fmla="*/ 1663700 w 11737976"/>
              <a:gd name="connsiteY14802" fmla="*/ 2280341 h 6407151"/>
              <a:gd name="connsiteX14803" fmla="*/ 1665687 w 11737976"/>
              <a:gd name="connsiteY14803" fmla="*/ 2281210 h 6407151"/>
              <a:gd name="connsiteX14804" fmla="*/ 1669663 w 11737976"/>
              <a:gd name="connsiteY14804" fmla="*/ 2282948 h 6407151"/>
              <a:gd name="connsiteX14805" fmla="*/ 1673639 w 11737976"/>
              <a:gd name="connsiteY14805" fmla="*/ 2284686 h 6407151"/>
              <a:gd name="connsiteX14806" fmla="*/ 1673792 w 11737976"/>
              <a:gd name="connsiteY14806" fmla="*/ 2279190 h 6407151"/>
              <a:gd name="connsiteX14807" fmla="*/ 1668898 w 11737976"/>
              <a:gd name="connsiteY14807" fmla="*/ 2274270 h 6407151"/>
              <a:gd name="connsiteX14808" fmla="*/ 1675165 w 11737976"/>
              <a:gd name="connsiteY14808" fmla="*/ 2265886 h 6407151"/>
              <a:gd name="connsiteX14809" fmla="*/ 1677002 w 11737976"/>
              <a:gd name="connsiteY14809" fmla="*/ 2272250 h 6407151"/>
              <a:gd name="connsiteX14810" fmla="*/ 1678988 w 11737976"/>
              <a:gd name="connsiteY14810" fmla="*/ 2273119 h 6407151"/>
              <a:gd name="connsiteX14811" fmla="*/ 1681130 w 11737976"/>
              <a:gd name="connsiteY14811" fmla="*/ 2268493 h 6407151"/>
              <a:gd name="connsiteX14812" fmla="*/ 1680211 w 11737976"/>
              <a:gd name="connsiteY14812" fmla="*/ 2265311 h 6407151"/>
              <a:gd name="connsiteX14813" fmla="*/ 1686633 w 11737976"/>
              <a:gd name="connsiteY14813" fmla="*/ 2251431 h 6407151"/>
              <a:gd name="connsiteX14814" fmla="*/ 1688620 w 11737976"/>
              <a:gd name="connsiteY14814" fmla="*/ 2252298 h 6407151"/>
              <a:gd name="connsiteX14815" fmla="*/ 1690758 w 11737976"/>
              <a:gd name="connsiteY14815" fmla="*/ 2247672 h 6407151"/>
              <a:gd name="connsiteX14816" fmla="*/ 1687854 w 11737976"/>
              <a:gd name="connsiteY14816" fmla="*/ 2243621 h 6407151"/>
              <a:gd name="connsiteX14817" fmla="*/ 1683879 w 11737976"/>
              <a:gd name="connsiteY14817" fmla="*/ 2241883 h 6407151"/>
              <a:gd name="connsiteX14818" fmla="*/ 1710790 w 11737976"/>
              <a:gd name="connsiteY14818" fmla="*/ 2250864 h 6407151"/>
              <a:gd name="connsiteX14819" fmla="*/ 1709567 w 11737976"/>
              <a:gd name="connsiteY14819" fmla="*/ 2258673 h 6407151"/>
              <a:gd name="connsiteX14820" fmla="*/ 1751312 w 11737976"/>
              <a:gd name="connsiteY14820" fmla="*/ 2276914 h 6407151"/>
              <a:gd name="connsiteX14821" fmla="*/ 1784036 w 11737976"/>
              <a:gd name="connsiteY14821" fmla="*/ 2293996 h 6407151"/>
              <a:gd name="connsiteX14822" fmla="*/ 1820885 w 11737976"/>
              <a:gd name="connsiteY14822" fmla="*/ 2307319 h 6407151"/>
              <a:gd name="connsiteX14823" fmla="*/ 1816606 w 11737976"/>
              <a:gd name="connsiteY14823" fmla="*/ 2316573 h 6407151"/>
              <a:gd name="connsiteX14824" fmla="*/ 1798866 w 11737976"/>
              <a:gd name="connsiteY14824" fmla="*/ 2303259 h 6407151"/>
              <a:gd name="connsiteX14825" fmla="*/ 1774556 w 11737976"/>
              <a:gd name="connsiteY14825" fmla="*/ 2309321 h 6407151"/>
              <a:gd name="connsiteX14826" fmla="*/ 1773487 w 11737976"/>
              <a:gd name="connsiteY14826" fmla="*/ 2311634 h 6407151"/>
              <a:gd name="connsiteX14827" fmla="*/ 1772569 w 11737976"/>
              <a:gd name="connsiteY14827" fmla="*/ 2308452 h 6407151"/>
              <a:gd name="connsiteX14828" fmla="*/ 1779907 w 11737976"/>
              <a:gd name="connsiteY14828" fmla="*/ 2297754 h 6407151"/>
              <a:gd name="connsiteX14829" fmla="*/ 1768897 w 11737976"/>
              <a:gd name="connsiteY14829" fmla="*/ 2295723 h 6407151"/>
              <a:gd name="connsiteX14830" fmla="*/ 1764923 w 11737976"/>
              <a:gd name="connsiteY14830" fmla="*/ 2293987 h 6407151"/>
              <a:gd name="connsiteX14831" fmla="*/ 1765991 w 11737976"/>
              <a:gd name="connsiteY14831" fmla="*/ 2291674 h 6407151"/>
              <a:gd name="connsiteX14832" fmla="*/ 1764004 w 11737976"/>
              <a:gd name="connsiteY14832" fmla="*/ 2290805 h 6407151"/>
              <a:gd name="connsiteX14833" fmla="*/ 1762017 w 11737976"/>
              <a:gd name="connsiteY14833" fmla="*/ 2289936 h 6407151"/>
              <a:gd name="connsiteX14834" fmla="*/ 1760028 w 11737976"/>
              <a:gd name="connsiteY14834" fmla="*/ 2289066 h 6407151"/>
              <a:gd name="connsiteX14835" fmla="*/ 1758040 w 11737976"/>
              <a:gd name="connsiteY14835" fmla="*/ 2288198 h 6407151"/>
              <a:gd name="connsiteX14836" fmla="*/ 1749019 w 11737976"/>
              <a:gd name="connsiteY14836" fmla="*/ 2287037 h 6407151"/>
              <a:gd name="connsiteX14837" fmla="*/ 1728990 w 11737976"/>
              <a:gd name="connsiteY14837" fmla="*/ 2283846 h 6407151"/>
              <a:gd name="connsiteX14838" fmla="*/ 1715993 w 11737976"/>
              <a:gd name="connsiteY14838" fmla="*/ 2280947 h 6407151"/>
              <a:gd name="connsiteX14839" fmla="*/ 1743669 w 11737976"/>
              <a:gd name="connsiteY14839" fmla="*/ 2298603 h 6407151"/>
              <a:gd name="connsiteX14840" fmla="*/ 1742447 w 11737976"/>
              <a:gd name="connsiteY14840" fmla="*/ 2306412 h 6407151"/>
              <a:gd name="connsiteX14841" fmla="*/ 1757888 w 11737976"/>
              <a:gd name="connsiteY14841" fmla="*/ 2293694 h 6407151"/>
              <a:gd name="connsiteX14842" fmla="*/ 1760946 w 11737976"/>
              <a:gd name="connsiteY14842" fmla="*/ 2292249 h 6407151"/>
              <a:gd name="connsiteX14843" fmla="*/ 1760795 w 11737976"/>
              <a:gd name="connsiteY14843" fmla="*/ 2297744 h 6407151"/>
              <a:gd name="connsiteX14844" fmla="*/ 1762781 w 11737976"/>
              <a:gd name="connsiteY14844" fmla="*/ 2298612 h 6407151"/>
              <a:gd name="connsiteX14845" fmla="*/ 1764770 w 11737976"/>
              <a:gd name="connsiteY14845" fmla="*/ 2299481 h 6407151"/>
              <a:gd name="connsiteX14846" fmla="*/ 1760641 w 11737976"/>
              <a:gd name="connsiteY14846" fmla="*/ 2303240 h 6407151"/>
              <a:gd name="connsiteX14847" fmla="*/ 1761408 w 11737976"/>
              <a:gd name="connsiteY14847" fmla="*/ 2311918 h 6407151"/>
              <a:gd name="connsiteX14848" fmla="*/ 1760337 w 11737976"/>
              <a:gd name="connsiteY14848" fmla="*/ 2314231 h 6407151"/>
              <a:gd name="connsiteX14849" fmla="*/ 1754374 w 11737976"/>
              <a:gd name="connsiteY14849" fmla="*/ 2311625 h 6407151"/>
              <a:gd name="connsiteX14850" fmla="*/ 1745353 w 11737976"/>
              <a:gd name="connsiteY14850" fmla="*/ 2310463 h 6407151"/>
              <a:gd name="connsiteX14851" fmla="*/ 1741225 w 11737976"/>
              <a:gd name="connsiteY14851" fmla="*/ 2314221 h 6407151"/>
              <a:gd name="connsiteX14852" fmla="*/ 1744130 w 11737976"/>
              <a:gd name="connsiteY14852" fmla="*/ 2318272 h 6407151"/>
              <a:gd name="connsiteX14853" fmla="*/ 1757127 w 11737976"/>
              <a:gd name="connsiteY14853" fmla="*/ 2321171 h 6407151"/>
              <a:gd name="connsiteX14854" fmla="*/ 1759115 w 11737976"/>
              <a:gd name="connsiteY14854" fmla="*/ 2322039 h 6407151"/>
              <a:gd name="connsiteX14855" fmla="*/ 1765996 w 11737976"/>
              <a:gd name="connsiteY14855" fmla="*/ 2327827 h 6407151"/>
              <a:gd name="connsiteX14856" fmla="*/ 1770124 w 11737976"/>
              <a:gd name="connsiteY14856" fmla="*/ 2324069 h 6407151"/>
              <a:gd name="connsiteX14857" fmla="*/ 1769207 w 11737976"/>
              <a:gd name="connsiteY14857" fmla="*/ 2320888 h 6407151"/>
              <a:gd name="connsiteX14858" fmla="*/ 1763242 w 11737976"/>
              <a:gd name="connsiteY14858" fmla="*/ 2318281 h 6407151"/>
              <a:gd name="connsiteX14859" fmla="*/ 1764465 w 11737976"/>
              <a:gd name="connsiteY14859" fmla="*/ 2310472 h 6407151"/>
              <a:gd name="connsiteX14860" fmla="*/ 1771498 w 11737976"/>
              <a:gd name="connsiteY14860" fmla="*/ 2310765 h 6407151"/>
              <a:gd name="connsiteX14861" fmla="*/ 1771194 w 11737976"/>
              <a:gd name="connsiteY14861" fmla="*/ 2321757 h 6407151"/>
              <a:gd name="connsiteX14862" fmla="*/ 1801011 w 11737976"/>
              <a:gd name="connsiteY14862" fmla="*/ 2334786 h 6407151"/>
              <a:gd name="connsiteX14863" fmla="*/ 1799942 w 11737976"/>
              <a:gd name="connsiteY14863" fmla="*/ 2337100 h 6407151"/>
              <a:gd name="connsiteX14864" fmla="*/ 1794896 w 11737976"/>
              <a:gd name="connsiteY14864" fmla="*/ 2337676 h 6407151"/>
              <a:gd name="connsiteX14865" fmla="*/ 1803765 w 11737976"/>
              <a:gd name="connsiteY14865" fmla="*/ 2344333 h 6407151"/>
              <a:gd name="connsiteX14866" fmla="*/ 1800859 w 11737976"/>
              <a:gd name="connsiteY14866" fmla="*/ 2340282 h 6407151"/>
              <a:gd name="connsiteX14867" fmla="*/ 1803001 w 11737976"/>
              <a:gd name="connsiteY14867" fmla="*/ 2335656 h 6407151"/>
              <a:gd name="connsiteX14868" fmla="*/ 1809267 w 11737976"/>
              <a:gd name="connsiteY14868" fmla="*/ 2327271 h 6407151"/>
              <a:gd name="connsiteX14869" fmla="*/ 1815231 w 11737976"/>
              <a:gd name="connsiteY14869" fmla="*/ 2329876 h 6407151"/>
              <a:gd name="connsiteX14870" fmla="*/ 1809115 w 11737976"/>
              <a:gd name="connsiteY14870" fmla="*/ 2332766 h 6407151"/>
              <a:gd name="connsiteX14871" fmla="*/ 1815693 w 11737976"/>
              <a:gd name="connsiteY14871" fmla="*/ 2349545 h 6407151"/>
              <a:gd name="connsiteX14872" fmla="*/ 1830524 w 11737976"/>
              <a:gd name="connsiteY14872" fmla="*/ 2358807 h 6407151"/>
              <a:gd name="connsiteX14873" fmla="*/ 1831595 w 11737976"/>
              <a:gd name="connsiteY14873" fmla="*/ 2356495 h 6407151"/>
              <a:gd name="connsiteX14874" fmla="*/ 1835570 w 11737976"/>
              <a:gd name="connsiteY14874" fmla="*/ 2358233 h 6407151"/>
              <a:gd name="connsiteX14875" fmla="*/ 1836641 w 11737976"/>
              <a:gd name="connsiteY14875" fmla="*/ 2355918 h 6407151"/>
              <a:gd name="connsiteX14876" fmla="*/ 1834652 w 11737976"/>
              <a:gd name="connsiteY14876" fmla="*/ 2355050 h 6407151"/>
              <a:gd name="connsiteX14877" fmla="*/ 1833735 w 11737976"/>
              <a:gd name="connsiteY14877" fmla="*/ 2351867 h 6407151"/>
              <a:gd name="connsiteX14878" fmla="*/ 1840768 w 11737976"/>
              <a:gd name="connsiteY14878" fmla="*/ 2352162 h 6407151"/>
              <a:gd name="connsiteX14879" fmla="*/ 1841687 w 11737976"/>
              <a:gd name="connsiteY14879" fmla="*/ 2355343 h 6407151"/>
              <a:gd name="connsiteX14880" fmla="*/ 1850555 w 11737976"/>
              <a:gd name="connsiteY14880" fmla="*/ 2361999 h 6407151"/>
              <a:gd name="connsiteX14881" fmla="*/ 1850733 w 11737976"/>
              <a:gd name="connsiteY14881" fmla="*/ 2361891 h 6407151"/>
              <a:gd name="connsiteX14882" fmla="*/ 1850139 w 11737976"/>
              <a:gd name="connsiteY14882" fmla="*/ 2362602 h 6407151"/>
              <a:gd name="connsiteX14883" fmla="*/ 1858093 w 11737976"/>
              <a:gd name="connsiteY14883" fmla="*/ 2366751 h 6407151"/>
              <a:gd name="connsiteX14884" fmla="*/ 1857818 w 11737976"/>
              <a:gd name="connsiteY14884" fmla="*/ 2367607 h 6407151"/>
              <a:gd name="connsiteX14885" fmla="*/ 1859424 w 11737976"/>
              <a:gd name="connsiteY14885" fmla="*/ 2368656 h 6407151"/>
              <a:gd name="connsiteX14886" fmla="*/ 1861412 w 11737976"/>
              <a:gd name="connsiteY14886" fmla="*/ 2369525 h 6407151"/>
              <a:gd name="connsiteX14887" fmla="*/ 1866305 w 11737976"/>
              <a:gd name="connsiteY14887" fmla="*/ 2374445 h 6407151"/>
              <a:gd name="connsiteX14888" fmla="*/ 1869211 w 11737976"/>
              <a:gd name="connsiteY14888" fmla="*/ 2378497 h 6407151"/>
              <a:gd name="connsiteX14889" fmla="*/ 1875479 w 11737976"/>
              <a:gd name="connsiteY14889" fmla="*/ 2370111 h 6407151"/>
              <a:gd name="connsiteX14890" fmla="*/ 1877466 w 11737976"/>
              <a:gd name="connsiteY14890" fmla="*/ 2370978 h 6407151"/>
              <a:gd name="connsiteX14891" fmla="*/ 1879454 w 11737976"/>
              <a:gd name="connsiteY14891" fmla="*/ 2371847 h 6407151"/>
              <a:gd name="connsiteX14892" fmla="*/ 1879589 w 11737976"/>
              <a:gd name="connsiteY14892" fmla="*/ 2371558 h 6407151"/>
              <a:gd name="connsiteX14893" fmla="*/ 1880465 w 11737976"/>
              <a:gd name="connsiteY14893" fmla="*/ 2369665 h 6407151"/>
              <a:gd name="connsiteX14894" fmla="*/ 1889575 w 11737976"/>
              <a:gd name="connsiteY14894" fmla="*/ 2374972 h 6407151"/>
              <a:gd name="connsiteX14895" fmla="*/ 1899486 w 11737976"/>
              <a:gd name="connsiteY14895" fmla="*/ 2380746 h 6407151"/>
              <a:gd name="connsiteX14896" fmla="*/ 1900916 w 11737976"/>
              <a:gd name="connsiteY14896" fmla="*/ 2376686 h 6407151"/>
              <a:gd name="connsiteX14897" fmla="*/ 1891363 w 11737976"/>
              <a:gd name="connsiteY14897" fmla="*/ 2369898 h 6407151"/>
              <a:gd name="connsiteX14898" fmla="*/ 1879772 w 11737976"/>
              <a:gd name="connsiteY14898" fmla="*/ 2369207 h 6407151"/>
              <a:gd name="connsiteX14899" fmla="*/ 1878537 w 11737976"/>
              <a:gd name="connsiteY14899" fmla="*/ 2368666 h 6407151"/>
              <a:gd name="connsiteX14900" fmla="*/ 1877619 w 11737976"/>
              <a:gd name="connsiteY14900" fmla="*/ 2365484 h 6407151"/>
              <a:gd name="connsiteX14901" fmla="*/ 1887711 w 11737976"/>
              <a:gd name="connsiteY14901" fmla="*/ 2364332 h 6407151"/>
              <a:gd name="connsiteX14902" fmla="*/ 1897035 w 11737976"/>
              <a:gd name="connsiteY14902" fmla="*/ 2354503 h 6407151"/>
              <a:gd name="connsiteX14903" fmla="*/ 1901012 w 11737976"/>
              <a:gd name="connsiteY14903" fmla="*/ 2356241 h 6407151"/>
              <a:gd name="connsiteX14904" fmla="*/ 1902082 w 11737976"/>
              <a:gd name="connsiteY14904" fmla="*/ 2353927 h 6407151"/>
              <a:gd name="connsiteX14905" fmla="*/ 1902999 w 11737976"/>
              <a:gd name="connsiteY14905" fmla="*/ 2357109 h 6407151"/>
              <a:gd name="connsiteX14906" fmla="*/ 1904835 w 11737976"/>
              <a:gd name="connsiteY14906" fmla="*/ 2363472 h 6407151"/>
              <a:gd name="connsiteX14907" fmla="*/ 1906823 w 11737976"/>
              <a:gd name="connsiteY14907" fmla="*/ 2364342 h 6407151"/>
              <a:gd name="connsiteX14908" fmla="*/ 1910798 w 11737976"/>
              <a:gd name="connsiteY14908" fmla="*/ 2366079 h 6407151"/>
              <a:gd name="connsiteX14909" fmla="*/ 1909728 w 11737976"/>
              <a:gd name="connsiteY14909" fmla="*/ 2368392 h 6407151"/>
              <a:gd name="connsiteX14910" fmla="*/ 1904682 w 11737976"/>
              <a:gd name="connsiteY14910" fmla="*/ 2368968 h 6407151"/>
              <a:gd name="connsiteX14911" fmla="*/ 1905600 w 11737976"/>
              <a:gd name="connsiteY14911" fmla="*/ 2372150 h 6407151"/>
              <a:gd name="connsiteX14912" fmla="*/ 1906671 w 11737976"/>
              <a:gd name="connsiteY14912" fmla="*/ 2369837 h 6407151"/>
              <a:gd name="connsiteX14913" fmla="*/ 1908659 w 11737976"/>
              <a:gd name="connsiteY14913" fmla="*/ 2370706 h 6407151"/>
              <a:gd name="connsiteX14914" fmla="*/ 1911716 w 11737976"/>
              <a:gd name="connsiteY14914" fmla="*/ 2369261 h 6407151"/>
              <a:gd name="connsiteX14915" fmla="*/ 1910646 w 11737976"/>
              <a:gd name="connsiteY14915" fmla="*/ 2371574 h 6407151"/>
              <a:gd name="connsiteX14916" fmla="*/ 1913551 w 11737976"/>
              <a:gd name="connsiteY14916" fmla="*/ 2375624 h 6407151"/>
              <a:gd name="connsiteX14917" fmla="*/ 1921808 w 11737976"/>
              <a:gd name="connsiteY14917" fmla="*/ 2368109 h 6407151"/>
              <a:gd name="connsiteX14918" fmla="*/ 1923795 w 11737976"/>
              <a:gd name="connsiteY14918" fmla="*/ 2368977 h 6407151"/>
              <a:gd name="connsiteX14919" fmla="*/ 1923491 w 11737976"/>
              <a:gd name="connsiteY14919" fmla="*/ 2379969 h 6407151"/>
              <a:gd name="connsiteX14920" fmla="*/ 1951434 w 11737976"/>
              <a:gd name="connsiteY14920" fmla="*/ 2392528 h 6407151"/>
              <a:gd name="connsiteX14921" fmla="*/ 1975458 w 11737976"/>
              <a:gd name="connsiteY14921" fmla="*/ 2397541 h 6407151"/>
              <a:gd name="connsiteX14922" fmla="*/ 1978149 w 11737976"/>
              <a:gd name="connsiteY14922" fmla="*/ 2398960 h 6407151"/>
              <a:gd name="connsiteX14923" fmla="*/ 1985247 w 11737976"/>
              <a:gd name="connsiteY14923" fmla="*/ 2407738 h 6407151"/>
              <a:gd name="connsiteX14924" fmla="*/ 1999487 w 11737976"/>
              <a:gd name="connsiteY14924" fmla="*/ 2414570 h 6407151"/>
              <a:gd name="connsiteX14925" fmla="*/ 2011676 w 11737976"/>
              <a:gd name="connsiteY14925" fmla="*/ 2418807 h 6407151"/>
              <a:gd name="connsiteX14926" fmla="*/ 2009628 w 11737976"/>
              <a:gd name="connsiteY14926" fmla="*/ 2418441 h 6407151"/>
              <a:gd name="connsiteX14927" fmla="*/ 2013244 w 11737976"/>
              <a:gd name="connsiteY14927" fmla="*/ 2424001 h 6407151"/>
              <a:gd name="connsiteX14928" fmla="*/ 2014524 w 11737976"/>
              <a:gd name="connsiteY14928" fmla="*/ 2425971 h 6407151"/>
              <a:gd name="connsiteX14929" fmla="*/ 2013841 w 11737976"/>
              <a:gd name="connsiteY14929" fmla="*/ 2427448 h 6407151"/>
              <a:gd name="connsiteX14930" fmla="*/ 2013708 w 11737976"/>
              <a:gd name="connsiteY14930" fmla="*/ 2427737 h 6407151"/>
              <a:gd name="connsiteX14931" fmla="*/ 2012638 w 11737976"/>
              <a:gd name="connsiteY14931" fmla="*/ 2430051 h 6407151"/>
              <a:gd name="connsiteX14932" fmla="*/ 2007593 w 11737976"/>
              <a:gd name="connsiteY14932" fmla="*/ 2430627 h 6407151"/>
              <a:gd name="connsiteX14933" fmla="*/ 2006522 w 11737976"/>
              <a:gd name="connsiteY14933" fmla="*/ 2432940 h 6407151"/>
              <a:gd name="connsiteX14934" fmla="*/ 2005451 w 11737976"/>
              <a:gd name="connsiteY14934" fmla="*/ 2435253 h 6407151"/>
              <a:gd name="connsiteX14935" fmla="*/ 1989245 w 11737976"/>
              <a:gd name="connsiteY14935" fmla="*/ 2439295 h 6407151"/>
              <a:gd name="connsiteX14936" fmla="*/ 1997245 w 11737976"/>
              <a:gd name="connsiteY14936" fmla="*/ 2456869 h 6407151"/>
              <a:gd name="connsiteX14937" fmla="*/ 1997024 w 11737976"/>
              <a:gd name="connsiteY14937" fmla="*/ 2459527 h 6407151"/>
              <a:gd name="connsiteX14938" fmla="*/ 1994980 w 11737976"/>
              <a:gd name="connsiteY14938" fmla="*/ 2460014 h 6407151"/>
              <a:gd name="connsiteX14939" fmla="*/ 1996936 w 11737976"/>
              <a:gd name="connsiteY14939" fmla="*/ 2460579 h 6407151"/>
              <a:gd name="connsiteX14940" fmla="*/ 1996587 w 11737976"/>
              <a:gd name="connsiteY14940" fmla="*/ 2464752 h 6407151"/>
              <a:gd name="connsiteX14941" fmla="*/ 2031552 w 11737976"/>
              <a:gd name="connsiteY14941" fmla="*/ 2484332 h 6407151"/>
              <a:gd name="connsiteX14942" fmla="*/ 2044294 w 11737976"/>
              <a:gd name="connsiteY14942" fmla="*/ 2485600 h 6407151"/>
              <a:gd name="connsiteX14943" fmla="*/ 2069981 w 11737976"/>
              <a:gd name="connsiteY14943" fmla="*/ 2466233 h 6407151"/>
              <a:gd name="connsiteX14944" fmla="*/ 2058798 w 11737976"/>
              <a:gd name="connsiteY14944" fmla="*/ 2451178 h 6407151"/>
              <a:gd name="connsiteX14945" fmla="*/ 2058369 w 11737976"/>
              <a:gd name="connsiteY14945" fmla="*/ 2449762 h 6407151"/>
              <a:gd name="connsiteX14946" fmla="*/ 2067643 w 11737976"/>
              <a:gd name="connsiteY14946" fmla="*/ 2455488 h 6407151"/>
              <a:gd name="connsiteX14947" fmla="*/ 2096789 w 11737976"/>
              <a:gd name="connsiteY14947" fmla="*/ 2462809 h 6407151"/>
              <a:gd name="connsiteX14948" fmla="*/ 2097197 w 11737976"/>
              <a:gd name="connsiteY14948" fmla="*/ 2464223 h 6407151"/>
              <a:gd name="connsiteX14949" fmla="*/ 2098114 w 11737976"/>
              <a:gd name="connsiteY14949" fmla="*/ 2467404 h 6407151"/>
              <a:gd name="connsiteX14950" fmla="*/ 2104497 w 11737976"/>
              <a:gd name="connsiteY14950" fmla="*/ 2474746 h 6407151"/>
              <a:gd name="connsiteX14951" fmla="*/ 2100743 w 11737976"/>
              <a:gd name="connsiteY14951" fmla="*/ 2478137 h 6407151"/>
              <a:gd name="connsiteX14952" fmla="*/ 2098726 w 11737976"/>
              <a:gd name="connsiteY14952" fmla="*/ 2479451 h 6407151"/>
              <a:gd name="connsiteX14953" fmla="*/ 2096104 w 11737976"/>
              <a:gd name="connsiteY14953" fmla="*/ 2486894 h 6407151"/>
              <a:gd name="connsiteX14954" fmla="*/ 2084954 w 11737976"/>
              <a:gd name="connsiteY14954" fmla="*/ 2487148 h 6407151"/>
              <a:gd name="connsiteX14955" fmla="*/ 2094793 w 11737976"/>
              <a:gd name="connsiteY14955" fmla="*/ 2490614 h 6407151"/>
              <a:gd name="connsiteX14956" fmla="*/ 2103319 w 11737976"/>
              <a:gd name="connsiteY14956" fmla="*/ 2497801 h 6407151"/>
              <a:gd name="connsiteX14957" fmla="*/ 2114469 w 11737976"/>
              <a:gd name="connsiteY14957" fmla="*/ 2497546 h 6407151"/>
              <a:gd name="connsiteX14958" fmla="*/ 2117338 w 11737976"/>
              <a:gd name="connsiteY14958" fmla="*/ 2499519 h 6407151"/>
              <a:gd name="connsiteX14959" fmla="*/ 2111607 w 11737976"/>
              <a:gd name="connsiteY14959" fmla="*/ 2510309 h 6407151"/>
              <a:gd name="connsiteX14960" fmla="*/ 2137593 w 11737976"/>
              <a:gd name="connsiteY14960" fmla="*/ 2521252 h 6407151"/>
              <a:gd name="connsiteX14961" fmla="*/ 2136621 w 11737976"/>
              <a:gd name="connsiteY14961" fmla="*/ 2522676 h 6407151"/>
              <a:gd name="connsiteX14962" fmla="*/ 2135514 w 11737976"/>
              <a:gd name="connsiteY14962" fmla="*/ 2524294 h 6407151"/>
              <a:gd name="connsiteX14963" fmla="*/ 2134306 w 11737976"/>
              <a:gd name="connsiteY14963" fmla="*/ 2524116 h 6407151"/>
              <a:gd name="connsiteX14964" fmla="*/ 2126436 w 11737976"/>
              <a:gd name="connsiteY14964" fmla="*/ 2527616 h 6407151"/>
              <a:gd name="connsiteX14965" fmla="*/ 2127617 w 11737976"/>
              <a:gd name="connsiteY14965" fmla="*/ 2528033 h 6407151"/>
              <a:gd name="connsiteX14966" fmla="*/ 2131922 w 11737976"/>
              <a:gd name="connsiteY14966" fmla="*/ 2529549 h 6407151"/>
              <a:gd name="connsiteX14967" fmla="*/ 2129811 w 11737976"/>
              <a:gd name="connsiteY14967" fmla="*/ 2532637 h 6407151"/>
              <a:gd name="connsiteX14968" fmla="*/ 2135009 w 11737976"/>
              <a:gd name="connsiteY14968" fmla="*/ 2534828 h 6407151"/>
              <a:gd name="connsiteX14969" fmla="*/ 2135831 w 11737976"/>
              <a:gd name="connsiteY14969" fmla="*/ 2533623 h 6407151"/>
              <a:gd name="connsiteX14970" fmla="*/ 2135809 w 11737976"/>
              <a:gd name="connsiteY14970" fmla="*/ 2534911 h 6407151"/>
              <a:gd name="connsiteX14971" fmla="*/ 2141691 w 11737976"/>
              <a:gd name="connsiteY14971" fmla="*/ 2537399 h 6407151"/>
              <a:gd name="connsiteX14972" fmla="*/ 2137622 w 11737976"/>
              <a:gd name="connsiteY14972" fmla="*/ 2550589 h 6407151"/>
              <a:gd name="connsiteX14973" fmla="*/ 2139447 w 11737976"/>
              <a:gd name="connsiteY14973" fmla="*/ 2549352 h 6407151"/>
              <a:gd name="connsiteX14974" fmla="*/ 2163085 w 11737976"/>
              <a:gd name="connsiteY14974" fmla="*/ 2559207 h 6407151"/>
              <a:gd name="connsiteX14975" fmla="*/ 2171851 w 11737976"/>
              <a:gd name="connsiteY14975" fmla="*/ 2561751 h 6407151"/>
              <a:gd name="connsiteX14976" fmla="*/ 2180180 w 11737976"/>
              <a:gd name="connsiteY14976" fmla="*/ 2574013 h 6407151"/>
              <a:gd name="connsiteX14977" fmla="*/ 2212998 w 11737976"/>
              <a:gd name="connsiteY14977" fmla="*/ 2596999 h 6407151"/>
              <a:gd name="connsiteX14978" fmla="*/ 2210413 w 11737976"/>
              <a:gd name="connsiteY14978" fmla="*/ 2610572 h 6407151"/>
              <a:gd name="connsiteX14979" fmla="*/ 2251719 w 11737976"/>
              <a:gd name="connsiteY14979" fmla="*/ 2638277 h 6407151"/>
              <a:gd name="connsiteX14980" fmla="*/ 2252291 w 11737976"/>
              <a:gd name="connsiteY14980" fmla="*/ 2638706 h 6407151"/>
              <a:gd name="connsiteX14981" fmla="*/ 2245278 w 11737976"/>
              <a:gd name="connsiteY14981" fmla="*/ 2636235 h 6407151"/>
              <a:gd name="connsiteX14982" fmla="*/ 2197524 w 11737976"/>
              <a:gd name="connsiteY14982" fmla="*/ 2610961 h 6407151"/>
              <a:gd name="connsiteX14983" fmla="*/ 2201495 w 11737976"/>
              <a:gd name="connsiteY14983" fmla="*/ 2599688 h 6407151"/>
              <a:gd name="connsiteX14984" fmla="*/ 2178689 w 11737976"/>
              <a:gd name="connsiteY14984" fmla="*/ 2600102 h 6407151"/>
              <a:gd name="connsiteX14985" fmla="*/ 2159851 w 11737976"/>
              <a:gd name="connsiteY14985" fmla="*/ 2589240 h 6407151"/>
              <a:gd name="connsiteX14986" fmla="*/ 2143151 w 11737976"/>
              <a:gd name="connsiteY14986" fmla="*/ 2604482 h 6407151"/>
              <a:gd name="connsiteX14987" fmla="*/ 2163310 w 11737976"/>
              <a:gd name="connsiteY14987" fmla="*/ 2611584 h 6407151"/>
              <a:gd name="connsiteX14988" fmla="*/ 2169421 w 11737976"/>
              <a:gd name="connsiteY14988" fmla="*/ 2626411 h 6407151"/>
              <a:gd name="connsiteX14989" fmla="*/ 2182148 w 11737976"/>
              <a:gd name="connsiteY14989" fmla="*/ 2622444 h 6407151"/>
              <a:gd name="connsiteX14990" fmla="*/ 2199662 w 11737976"/>
              <a:gd name="connsiteY14990" fmla="*/ 2637065 h 6407151"/>
              <a:gd name="connsiteX14991" fmla="*/ 2239984 w 11737976"/>
              <a:gd name="connsiteY14991" fmla="*/ 2651269 h 6407151"/>
              <a:gd name="connsiteX14992" fmla="*/ 2252712 w 11737976"/>
              <a:gd name="connsiteY14992" fmla="*/ 2647302 h 6407151"/>
              <a:gd name="connsiteX14993" fmla="*/ 2271549 w 11737976"/>
              <a:gd name="connsiteY14993" fmla="*/ 2658163 h 6407151"/>
              <a:gd name="connsiteX14994" fmla="*/ 2271810 w 11737976"/>
              <a:gd name="connsiteY14994" fmla="*/ 2655977 h 6407151"/>
              <a:gd name="connsiteX14995" fmla="*/ 2279652 w 11737976"/>
              <a:gd name="connsiteY14995" fmla="*/ 2664908 h 6407151"/>
              <a:gd name="connsiteX14996" fmla="*/ 2271210 w 11737976"/>
              <a:gd name="connsiteY14996" fmla="*/ 2670309 h 6407151"/>
              <a:gd name="connsiteX14997" fmla="*/ 2264083 w 11737976"/>
              <a:gd name="connsiteY14997" fmla="*/ 2676667 h 6407151"/>
              <a:gd name="connsiteX14998" fmla="*/ 2268754 w 11737976"/>
              <a:gd name="connsiteY14998" fmla="*/ 2695132 h 6407151"/>
              <a:gd name="connsiteX14999" fmla="*/ 2278692 w 11737976"/>
              <a:gd name="connsiteY14999" fmla="*/ 2698633 h 6407151"/>
              <a:gd name="connsiteX15000" fmla="*/ 2309834 w 11737976"/>
              <a:gd name="connsiteY15000" fmla="*/ 2705399 h 6407151"/>
              <a:gd name="connsiteX15001" fmla="*/ 2305881 w 11737976"/>
              <a:gd name="connsiteY15001" fmla="*/ 2716621 h 6407151"/>
              <a:gd name="connsiteX15002" fmla="*/ 2354269 w 11737976"/>
              <a:gd name="connsiteY15002" fmla="*/ 2737871 h 6407151"/>
              <a:gd name="connsiteX15003" fmla="*/ 2361860 w 11737976"/>
              <a:gd name="connsiteY15003" fmla="*/ 2724253 h 6407151"/>
              <a:gd name="connsiteX15004" fmla="*/ 2382018 w 11737976"/>
              <a:gd name="connsiteY15004" fmla="*/ 2719044 h 6407151"/>
              <a:gd name="connsiteX15005" fmla="*/ 2386513 w 11737976"/>
              <a:gd name="connsiteY15005" fmla="*/ 2721393 h 6407151"/>
              <a:gd name="connsiteX15006" fmla="*/ 2392506 w 11737976"/>
              <a:gd name="connsiteY15006" fmla="*/ 2724496 h 6407151"/>
              <a:gd name="connsiteX15007" fmla="*/ 2391999 w 11737976"/>
              <a:gd name="connsiteY15007" fmla="*/ 2725935 h 6407151"/>
              <a:gd name="connsiteX15008" fmla="*/ 2396362 w 11737976"/>
              <a:gd name="connsiteY15008" fmla="*/ 2726491 h 6407151"/>
              <a:gd name="connsiteX15009" fmla="*/ 2422225 w 11737976"/>
              <a:gd name="connsiteY15009" fmla="*/ 2739878 h 6407151"/>
              <a:gd name="connsiteX15010" fmla="*/ 2425223 w 11737976"/>
              <a:gd name="connsiteY15010" fmla="*/ 2742364 h 6407151"/>
              <a:gd name="connsiteX15011" fmla="*/ 2434142 w 11737976"/>
              <a:gd name="connsiteY15011" fmla="*/ 2746047 h 6407151"/>
              <a:gd name="connsiteX15012" fmla="*/ 2434962 w 11737976"/>
              <a:gd name="connsiteY15012" fmla="*/ 2746472 h 6407151"/>
              <a:gd name="connsiteX15013" fmla="*/ 2428561 w 11737976"/>
              <a:gd name="connsiteY15013" fmla="*/ 2748900 h 6407151"/>
              <a:gd name="connsiteX15014" fmla="*/ 2422051 w 11737976"/>
              <a:gd name="connsiteY15014" fmla="*/ 2751369 h 6407151"/>
              <a:gd name="connsiteX15015" fmla="*/ 2430593 w 11737976"/>
              <a:gd name="connsiteY15015" fmla="*/ 2759141 h 6407151"/>
              <a:gd name="connsiteX15016" fmla="*/ 2442122 w 11737976"/>
              <a:gd name="connsiteY15016" fmla="*/ 2758439 h 6407151"/>
              <a:gd name="connsiteX15017" fmla="*/ 2446309 w 11737976"/>
              <a:gd name="connsiteY15017" fmla="*/ 2754557 h 6407151"/>
              <a:gd name="connsiteX15018" fmla="*/ 2449972 w 11737976"/>
              <a:gd name="connsiteY15018" fmla="*/ 2754240 h 6407151"/>
              <a:gd name="connsiteX15019" fmla="*/ 2457139 w 11737976"/>
              <a:gd name="connsiteY15019" fmla="*/ 2757950 h 6407151"/>
              <a:gd name="connsiteX15020" fmla="*/ 2448767 w 11737976"/>
              <a:gd name="connsiteY15020" fmla="*/ 2760203 h 6407151"/>
              <a:gd name="connsiteX15021" fmla="*/ 2455467 w 11737976"/>
              <a:gd name="connsiteY15021" fmla="*/ 2765204 h 6407151"/>
              <a:gd name="connsiteX15022" fmla="*/ 2467768 w 11737976"/>
              <a:gd name="connsiteY15022" fmla="*/ 2762946 h 6407151"/>
              <a:gd name="connsiteX15023" fmla="*/ 2498915 w 11737976"/>
              <a:gd name="connsiteY15023" fmla="*/ 2776063 h 6407151"/>
              <a:gd name="connsiteX15024" fmla="*/ 2507820 w 11737976"/>
              <a:gd name="connsiteY15024" fmla="*/ 2779813 h 6407151"/>
              <a:gd name="connsiteX15025" fmla="*/ 2508006 w 11737976"/>
              <a:gd name="connsiteY15025" fmla="*/ 2780659 h 6407151"/>
              <a:gd name="connsiteX15026" fmla="*/ 2511283 w 11737976"/>
              <a:gd name="connsiteY15026" fmla="*/ 2787198 h 6407151"/>
              <a:gd name="connsiteX15027" fmla="*/ 2512826 w 11737976"/>
              <a:gd name="connsiteY15027" fmla="*/ 2788370 h 6407151"/>
              <a:gd name="connsiteX15028" fmla="*/ 2511885 w 11737976"/>
              <a:gd name="connsiteY15028" fmla="*/ 2789643 h 6407151"/>
              <a:gd name="connsiteX15029" fmla="*/ 2516761 w 11737976"/>
              <a:gd name="connsiteY15029" fmla="*/ 2791360 h 6407151"/>
              <a:gd name="connsiteX15030" fmla="*/ 2527524 w 11737976"/>
              <a:gd name="connsiteY15030" fmla="*/ 2799539 h 6407151"/>
              <a:gd name="connsiteX15031" fmla="*/ 2521241 w 11737976"/>
              <a:gd name="connsiteY15031" fmla="*/ 2796992 h 6407151"/>
              <a:gd name="connsiteX15032" fmla="*/ 2516156 w 11737976"/>
              <a:gd name="connsiteY15032" fmla="*/ 2811424 h 6407151"/>
              <a:gd name="connsiteX15033" fmla="*/ 2534364 w 11737976"/>
              <a:gd name="connsiteY15033" fmla="*/ 2821895 h 6407151"/>
              <a:gd name="connsiteX15034" fmla="*/ 2541644 w 11737976"/>
              <a:gd name="connsiteY15034" fmla="*/ 2818918 h 6407151"/>
              <a:gd name="connsiteX15035" fmla="*/ 2539966 w 11737976"/>
              <a:gd name="connsiteY15035" fmla="*/ 2820631 h 6407151"/>
              <a:gd name="connsiteX15036" fmla="*/ 2542002 w 11737976"/>
              <a:gd name="connsiteY15036" fmla="*/ 2826734 h 6407151"/>
              <a:gd name="connsiteX15037" fmla="*/ 2483924 w 11737976"/>
              <a:gd name="connsiteY15037" fmla="*/ 2801488 h 6407151"/>
              <a:gd name="connsiteX15038" fmla="*/ 2485425 w 11737976"/>
              <a:gd name="connsiteY15038" fmla="*/ 2797230 h 6407151"/>
              <a:gd name="connsiteX15039" fmla="*/ 2464066 w 11737976"/>
              <a:gd name="connsiteY15039" fmla="*/ 2794492 h 6407151"/>
              <a:gd name="connsiteX15040" fmla="*/ 2467066 w 11737976"/>
              <a:gd name="connsiteY15040" fmla="*/ 2785977 h 6407151"/>
              <a:gd name="connsiteX15041" fmla="*/ 2447206 w 11737976"/>
              <a:gd name="connsiteY15041" fmla="*/ 2778980 h 6407151"/>
              <a:gd name="connsiteX15042" fmla="*/ 2460135 w 11737976"/>
              <a:gd name="connsiteY15042" fmla="*/ 2773965 h 6407151"/>
              <a:gd name="connsiteX15043" fmla="*/ 2463136 w 11737976"/>
              <a:gd name="connsiteY15043" fmla="*/ 2765451 h 6407151"/>
              <a:gd name="connsiteX15044" fmla="*/ 2451705 w 11737976"/>
              <a:gd name="connsiteY15044" fmla="*/ 2766208 h 6407151"/>
              <a:gd name="connsiteX15045" fmla="*/ 2428846 w 11737976"/>
              <a:gd name="connsiteY15045" fmla="*/ 2767726 h 6407151"/>
              <a:gd name="connsiteX15046" fmla="*/ 2418917 w 11737976"/>
              <a:gd name="connsiteY15046" fmla="*/ 2764228 h 6407151"/>
              <a:gd name="connsiteX15047" fmla="*/ 2407745 w 11737976"/>
              <a:gd name="connsiteY15047" fmla="*/ 2760294 h 6407151"/>
              <a:gd name="connsiteX15048" fmla="*/ 2392283 w 11737976"/>
              <a:gd name="connsiteY15048" fmla="*/ 2754846 h 6407151"/>
              <a:gd name="connsiteX15049" fmla="*/ 2392869 w 11737976"/>
              <a:gd name="connsiteY15049" fmla="*/ 2752276 h 6407151"/>
              <a:gd name="connsiteX15050" fmla="*/ 2382951 w 11737976"/>
              <a:gd name="connsiteY15050" fmla="*/ 2748783 h 6407151"/>
              <a:gd name="connsiteX15051" fmla="*/ 2378998 w 11737976"/>
              <a:gd name="connsiteY15051" fmla="*/ 2760005 h 6407151"/>
              <a:gd name="connsiteX15052" fmla="*/ 2370399 w 11737976"/>
              <a:gd name="connsiteY15052" fmla="*/ 2752770 h 6407151"/>
              <a:gd name="connsiteX15053" fmla="*/ 2365253 w 11737976"/>
              <a:gd name="connsiteY15053" fmla="*/ 2757987 h 6407151"/>
              <a:gd name="connsiteX15054" fmla="*/ 2365073 w 11737976"/>
              <a:gd name="connsiteY15054" fmla="*/ 2759618 h 6407151"/>
              <a:gd name="connsiteX15055" fmla="*/ 2364771 w 11737976"/>
              <a:gd name="connsiteY15055" fmla="*/ 2759511 h 6407151"/>
              <a:gd name="connsiteX15056" fmla="*/ 2363271 w 11737976"/>
              <a:gd name="connsiteY15056" fmla="*/ 2763769 h 6407151"/>
              <a:gd name="connsiteX15057" fmla="*/ 2364427 w 11737976"/>
              <a:gd name="connsiteY15057" fmla="*/ 2765499 h 6407151"/>
              <a:gd name="connsiteX15058" fmla="*/ 2364383 w 11737976"/>
              <a:gd name="connsiteY15058" fmla="*/ 2765894 h 6407151"/>
              <a:gd name="connsiteX15059" fmla="*/ 2349940 w 11737976"/>
              <a:gd name="connsiteY15059" fmla="*/ 2779203 h 6407151"/>
              <a:gd name="connsiteX15060" fmla="*/ 2336073 w 11737976"/>
              <a:gd name="connsiteY15060" fmla="*/ 2771724 h 6407151"/>
              <a:gd name="connsiteX15061" fmla="*/ 2337334 w 11737976"/>
              <a:gd name="connsiteY15061" fmla="*/ 2769584 h 6407151"/>
              <a:gd name="connsiteX15062" fmla="*/ 2319624 w 11737976"/>
              <a:gd name="connsiteY15062" fmla="*/ 2763345 h 6407151"/>
              <a:gd name="connsiteX15063" fmla="*/ 2316729 w 11737976"/>
              <a:gd name="connsiteY15063" fmla="*/ 2771562 h 6407151"/>
              <a:gd name="connsiteX15064" fmla="*/ 2317294 w 11737976"/>
              <a:gd name="connsiteY15064" fmla="*/ 2773492 h 6407151"/>
              <a:gd name="connsiteX15065" fmla="*/ 2321636 w 11737976"/>
              <a:gd name="connsiteY15065" fmla="*/ 2774115 h 6407151"/>
              <a:gd name="connsiteX15066" fmla="*/ 2333834 w 11737976"/>
              <a:gd name="connsiteY15066" fmla="*/ 2781413 h 6407151"/>
              <a:gd name="connsiteX15067" fmla="*/ 2357222 w 11737976"/>
              <a:gd name="connsiteY15067" fmla="*/ 2790177 h 6407151"/>
              <a:gd name="connsiteX15068" fmla="*/ 2363185 w 11737976"/>
              <a:gd name="connsiteY15068" fmla="*/ 2804893 h 6407151"/>
              <a:gd name="connsiteX15069" fmla="*/ 2360549 w 11737976"/>
              <a:gd name="connsiteY15069" fmla="*/ 2812374 h 6407151"/>
              <a:gd name="connsiteX15070" fmla="*/ 2383020 w 11737976"/>
              <a:gd name="connsiteY15070" fmla="*/ 2811881 h 6407151"/>
              <a:gd name="connsiteX15071" fmla="*/ 2392937 w 11737976"/>
              <a:gd name="connsiteY15071" fmla="*/ 2815374 h 6407151"/>
              <a:gd name="connsiteX15072" fmla="*/ 2394254 w 11737976"/>
              <a:gd name="connsiteY15072" fmla="*/ 2811633 h 6407151"/>
              <a:gd name="connsiteX15073" fmla="*/ 2384337 w 11737976"/>
              <a:gd name="connsiteY15073" fmla="*/ 2808139 h 6407151"/>
              <a:gd name="connsiteX15074" fmla="*/ 2379543 w 11737976"/>
              <a:gd name="connsiteY15074" fmla="*/ 2805926 h 6407151"/>
              <a:gd name="connsiteX15075" fmla="*/ 2377632 w 11737976"/>
              <a:gd name="connsiteY15075" fmla="*/ 2803403 h 6407151"/>
              <a:gd name="connsiteX15076" fmla="*/ 2381220 w 11737976"/>
              <a:gd name="connsiteY15076" fmla="*/ 2803230 h 6407151"/>
              <a:gd name="connsiteX15077" fmla="*/ 2381522 w 11737976"/>
              <a:gd name="connsiteY15077" fmla="*/ 2799548 h 6407151"/>
              <a:gd name="connsiteX15078" fmla="*/ 2380411 w 11737976"/>
              <a:gd name="connsiteY15078" fmla="*/ 2799057 h 6407151"/>
              <a:gd name="connsiteX15079" fmla="*/ 2385047 w 11737976"/>
              <a:gd name="connsiteY15079" fmla="*/ 2797220 h 6407151"/>
              <a:gd name="connsiteX15080" fmla="*/ 2385569 w 11737976"/>
              <a:gd name="connsiteY15080" fmla="*/ 2781899 h 6407151"/>
              <a:gd name="connsiteX15081" fmla="*/ 2394490 w 11737976"/>
              <a:gd name="connsiteY15081" fmla="*/ 2778368 h 6407151"/>
              <a:gd name="connsiteX15082" fmla="*/ 2401487 w 11737976"/>
              <a:gd name="connsiteY15082" fmla="*/ 2782018 h 6407151"/>
              <a:gd name="connsiteX15083" fmla="*/ 2405418 w 11737976"/>
              <a:gd name="connsiteY15083" fmla="*/ 2802546 h 6407151"/>
              <a:gd name="connsiteX15084" fmla="*/ 2424786 w 11737976"/>
              <a:gd name="connsiteY15084" fmla="*/ 2806975 h 6407151"/>
              <a:gd name="connsiteX15085" fmla="*/ 2429568 w 11737976"/>
              <a:gd name="connsiteY15085" fmla="*/ 2807700 h 6407151"/>
              <a:gd name="connsiteX15086" fmla="*/ 2432036 w 11737976"/>
              <a:gd name="connsiteY15086" fmla="*/ 2825949 h 6407151"/>
              <a:gd name="connsiteX15087" fmla="*/ 2431971 w 11737976"/>
              <a:gd name="connsiteY15087" fmla="*/ 2826206 h 6407151"/>
              <a:gd name="connsiteX15088" fmla="*/ 2430707 w 11737976"/>
              <a:gd name="connsiteY15088" fmla="*/ 2825812 h 6407151"/>
              <a:gd name="connsiteX15089" fmla="*/ 2431699 w 11737976"/>
              <a:gd name="connsiteY15089" fmla="*/ 2827270 h 6407151"/>
              <a:gd name="connsiteX15090" fmla="*/ 2430873 w 11737976"/>
              <a:gd name="connsiteY15090" fmla="*/ 2830493 h 6407151"/>
              <a:gd name="connsiteX15091" fmla="*/ 2428272 w 11737976"/>
              <a:gd name="connsiteY15091" fmla="*/ 2832730 h 6407151"/>
              <a:gd name="connsiteX15092" fmla="*/ 2423487 w 11737976"/>
              <a:gd name="connsiteY15092" fmla="*/ 2837401 h 6407151"/>
              <a:gd name="connsiteX15093" fmla="*/ 2424187 w 11737976"/>
              <a:gd name="connsiteY15093" fmla="*/ 2840515 h 6407151"/>
              <a:gd name="connsiteX15094" fmla="*/ 2418532 w 11737976"/>
              <a:gd name="connsiteY15094" fmla="*/ 2840974 h 6407151"/>
              <a:gd name="connsiteX15095" fmla="*/ 2415973 w 11737976"/>
              <a:gd name="connsiteY15095" fmla="*/ 2844352 h 6407151"/>
              <a:gd name="connsiteX15096" fmla="*/ 2425713 w 11737976"/>
              <a:gd name="connsiteY15096" fmla="*/ 2847783 h 6407151"/>
              <a:gd name="connsiteX15097" fmla="*/ 2435454 w 11737976"/>
              <a:gd name="connsiteY15097" fmla="*/ 2851214 h 6407151"/>
              <a:gd name="connsiteX15098" fmla="*/ 2438621 w 11737976"/>
              <a:gd name="connsiteY15098" fmla="*/ 2851972 h 6407151"/>
              <a:gd name="connsiteX15099" fmla="*/ 2443069 w 11737976"/>
              <a:gd name="connsiteY15099" fmla="*/ 2854096 h 6407151"/>
              <a:gd name="connsiteX15100" fmla="*/ 2452603 w 11737976"/>
              <a:gd name="connsiteY15100" fmla="*/ 2855318 h 6407151"/>
              <a:gd name="connsiteX15101" fmla="*/ 2454387 w 11737976"/>
              <a:gd name="connsiteY15101" fmla="*/ 2855745 h 6407151"/>
              <a:gd name="connsiteX15102" fmla="*/ 2464654 w 11737976"/>
              <a:gd name="connsiteY15102" fmla="*/ 2857473 h 6407151"/>
              <a:gd name="connsiteX15103" fmla="*/ 2465377 w 11737976"/>
              <a:gd name="connsiteY15103" fmla="*/ 2859512 h 6407151"/>
              <a:gd name="connsiteX15104" fmla="*/ 2463334 w 11737976"/>
              <a:gd name="connsiteY15104" fmla="*/ 2865313 h 6407151"/>
              <a:gd name="connsiteX15105" fmla="*/ 2468020 w 11737976"/>
              <a:gd name="connsiteY15105" fmla="*/ 2866964 h 6407151"/>
              <a:gd name="connsiteX15106" fmla="*/ 2471426 w 11737976"/>
              <a:gd name="connsiteY15106" fmla="*/ 2876573 h 6407151"/>
              <a:gd name="connsiteX15107" fmla="*/ 2431999 w 11737976"/>
              <a:gd name="connsiteY15107" fmla="*/ 2917196 h 6407151"/>
              <a:gd name="connsiteX15108" fmla="*/ 2423571 w 11737976"/>
              <a:gd name="connsiteY15108" fmla="*/ 2909441 h 6407151"/>
              <a:gd name="connsiteX15109" fmla="*/ 2422071 w 11737976"/>
              <a:gd name="connsiteY15109" fmla="*/ 2913700 h 6407151"/>
              <a:gd name="connsiteX15110" fmla="*/ 2430499 w 11737976"/>
              <a:gd name="connsiteY15110" fmla="*/ 2921454 h 6407151"/>
              <a:gd name="connsiteX15111" fmla="*/ 2427500 w 11737976"/>
              <a:gd name="connsiteY15111" fmla="*/ 2929969 h 6407151"/>
              <a:gd name="connsiteX15112" fmla="*/ 2412678 w 11737976"/>
              <a:gd name="connsiteY15112" fmla="*/ 2925746 h 6407151"/>
              <a:gd name="connsiteX15113" fmla="*/ 2414315 w 11737976"/>
              <a:gd name="connsiteY15113" fmla="*/ 2920160 h 6407151"/>
              <a:gd name="connsiteX15114" fmla="*/ 2416294 w 11737976"/>
              <a:gd name="connsiteY15114" fmla="*/ 2906536 h 6407151"/>
              <a:gd name="connsiteX15115" fmla="*/ 2380869 w 11737976"/>
              <a:gd name="connsiteY15115" fmla="*/ 2911028 h 6407151"/>
              <a:gd name="connsiteX15116" fmla="*/ 2390905 w 11737976"/>
              <a:gd name="connsiteY15116" fmla="*/ 2914563 h 6407151"/>
              <a:gd name="connsiteX15117" fmla="*/ 2388246 w 11737976"/>
              <a:gd name="connsiteY15117" fmla="*/ 2922112 h 6407151"/>
              <a:gd name="connsiteX15118" fmla="*/ 2388638 w 11737976"/>
              <a:gd name="connsiteY15118" fmla="*/ 2924713 h 6407151"/>
              <a:gd name="connsiteX15119" fmla="*/ 2385855 w 11737976"/>
              <a:gd name="connsiteY15119" fmla="*/ 2920031 h 6407151"/>
              <a:gd name="connsiteX15120" fmla="*/ 2373745 w 11737976"/>
              <a:gd name="connsiteY15120" fmla="*/ 2926156 h 6407151"/>
              <a:gd name="connsiteX15121" fmla="*/ 2388920 w 11737976"/>
              <a:gd name="connsiteY15121" fmla="*/ 2926578 h 6407151"/>
              <a:gd name="connsiteX15122" fmla="*/ 2389939 w 11737976"/>
              <a:gd name="connsiteY15122" fmla="*/ 2933315 h 6407151"/>
              <a:gd name="connsiteX15123" fmla="*/ 2391633 w 11737976"/>
              <a:gd name="connsiteY15123" fmla="*/ 2944518 h 6407151"/>
              <a:gd name="connsiteX15124" fmla="*/ 2389675 w 11737976"/>
              <a:gd name="connsiteY15124" fmla="*/ 2950073 h 6407151"/>
              <a:gd name="connsiteX15125" fmla="*/ 2385666 w 11737976"/>
              <a:gd name="connsiteY15125" fmla="*/ 2948828 h 6407151"/>
              <a:gd name="connsiteX15126" fmla="*/ 2384218 w 11737976"/>
              <a:gd name="connsiteY15126" fmla="*/ 2952937 h 6407151"/>
              <a:gd name="connsiteX15127" fmla="*/ 2382953 w 11737976"/>
              <a:gd name="connsiteY15127" fmla="*/ 2956529 h 6407151"/>
              <a:gd name="connsiteX15128" fmla="*/ 2380207 w 11737976"/>
              <a:gd name="connsiteY15128" fmla="*/ 2956933 h 6407151"/>
              <a:gd name="connsiteX15129" fmla="*/ 2366243 w 11737976"/>
              <a:gd name="connsiteY15129" fmla="*/ 2952544 h 6407151"/>
              <a:gd name="connsiteX15130" fmla="*/ 2372291 w 11737976"/>
              <a:gd name="connsiteY15130" fmla="*/ 2967401 h 6407151"/>
              <a:gd name="connsiteX15131" fmla="*/ 2413760 w 11737976"/>
              <a:gd name="connsiteY15131" fmla="*/ 2977767 h 6407151"/>
              <a:gd name="connsiteX15132" fmla="*/ 2404132 w 11737976"/>
              <a:gd name="connsiteY15132" fmla="*/ 2969072 h 6407151"/>
              <a:gd name="connsiteX15133" fmla="*/ 2415056 w 11737976"/>
              <a:gd name="connsiteY15133" fmla="*/ 2964394 h 6407151"/>
              <a:gd name="connsiteX15134" fmla="*/ 2421380 w 11737976"/>
              <a:gd name="connsiteY15134" fmla="*/ 2970070 h 6407151"/>
              <a:gd name="connsiteX15135" fmla="*/ 2422438 w 11737976"/>
              <a:gd name="connsiteY15135" fmla="*/ 2971020 h 6407151"/>
              <a:gd name="connsiteX15136" fmla="*/ 2432354 w 11737976"/>
              <a:gd name="connsiteY15136" fmla="*/ 2974514 h 6407151"/>
              <a:gd name="connsiteX15137" fmla="*/ 2433802 w 11737976"/>
              <a:gd name="connsiteY15137" fmla="*/ 2970405 h 6407151"/>
              <a:gd name="connsiteX15138" fmla="*/ 2423885 w 11737976"/>
              <a:gd name="connsiteY15138" fmla="*/ 2966912 h 6407151"/>
              <a:gd name="connsiteX15139" fmla="*/ 2406946 w 11737976"/>
              <a:gd name="connsiteY15139" fmla="*/ 2951708 h 6407151"/>
              <a:gd name="connsiteX15140" fmla="*/ 2401230 w 11737976"/>
              <a:gd name="connsiteY15140" fmla="*/ 2952789 h 6407151"/>
              <a:gd name="connsiteX15141" fmla="*/ 2400338 w 11737976"/>
              <a:gd name="connsiteY15141" fmla="*/ 2951826 h 6407151"/>
              <a:gd name="connsiteX15142" fmla="*/ 2415692 w 11737976"/>
              <a:gd name="connsiteY15142" fmla="*/ 2940265 h 6407151"/>
              <a:gd name="connsiteX15143" fmla="*/ 2421550 w 11737976"/>
              <a:gd name="connsiteY15143" fmla="*/ 2938413 h 6407151"/>
              <a:gd name="connsiteX15144" fmla="*/ 2423751 w 11737976"/>
              <a:gd name="connsiteY15144" fmla="*/ 2940612 h 6407151"/>
              <a:gd name="connsiteX15145" fmla="*/ 2430460 w 11737976"/>
              <a:gd name="connsiteY15145" fmla="*/ 2947313 h 6407151"/>
              <a:gd name="connsiteX15146" fmla="*/ 2434587 w 11737976"/>
              <a:gd name="connsiteY15146" fmla="*/ 2948120 h 6407151"/>
              <a:gd name="connsiteX15147" fmla="*/ 2429367 w 11737976"/>
              <a:gd name="connsiteY15147" fmla="*/ 2957354 h 6407151"/>
              <a:gd name="connsiteX15148" fmla="*/ 2438875 w 11737976"/>
              <a:gd name="connsiteY15148" fmla="*/ 2970180 h 6407151"/>
              <a:gd name="connsiteX15149" fmla="*/ 2448854 w 11737976"/>
              <a:gd name="connsiteY15149" fmla="*/ 2973697 h 6407151"/>
              <a:gd name="connsiteX15150" fmla="*/ 2447534 w 11737976"/>
              <a:gd name="connsiteY15150" fmla="*/ 2977443 h 6407151"/>
              <a:gd name="connsiteX15151" fmla="*/ 2452524 w 11737976"/>
              <a:gd name="connsiteY15151" fmla="*/ 2979201 h 6407151"/>
              <a:gd name="connsiteX15152" fmla="*/ 2454969 w 11737976"/>
              <a:gd name="connsiteY15152" fmla="*/ 2980062 h 6407151"/>
              <a:gd name="connsiteX15153" fmla="*/ 2460651 w 11737976"/>
              <a:gd name="connsiteY15153" fmla="*/ 2994292 h 6407151"/>
              <a:gd name="connsiteX15154" fmla="*/ 2470956 w 11737976"/>
              <a:gd name="connsiteY15154" fmla="*/ 2996726 h 6407151"/>
              <a:gd name="connsiteX15155" fmla="*/ 2473483 w 11737976"/>
              <a:gd name="connsiteY15155" fmla="*/ 2999493 h 6407151"/>
              <a:gd name="connsiteX15156" fmla="*/ 2463209 w 11737976"/>
              <a:gd name="connsiteY15156" fmla="*/ 2998856 h 6407151"/>
              <a:gd name="connsiteX15157" fmla="*/ 2461858 w 11737976"/>
              <a:gd name="connsiteY15157" fmla="*/ 3002690 h 6407151"/>
              <a:gd name="connsiteX15158" fmla="*/ 2450389 w 11737976"/>
              <a:gd name="connsiteY15158" fmla="*/ 3002958 h 6407151"/>
              <a:gd name="connsiteX15159" fmla="*/ 2451740 w 11737976"/>
              <a:gd name="connsiteY15159" fmla="*/ 2999125 h 6407151"/>
              <a:gd name="connsiteX15160" fmla="*/ 2427449 w 11737976"/>
              <a:gd name="connsiteY15160" fmla="*/ 3003496 h 6407151"/>
              <a:gd name="connsiteX15161" fmla="*/ 2417330 w 11737976"/>
              <a:gd name="connsiteY15161" fmla="*/ 2999931 h 6407151"/>
              <a:gd name="connsiteX15162" fmla="*/ 2415979 w 11737976"/>
              <a:gd name="connsiteY15162" fmla="*/ 3003764 h 6407151"/>
              <a:gd name="connsiteX15163" fmla="*/ 2427449 w 11737976"/>
              <a:gd name="connsiteY15163" fmla="*/ 3003496 h 6407151"/>
              <a:gd name="connsiteX15164" fmla="*/ 2436893 w 11737976"/>
              <a:gd name="connsiteY15164" fmla="*/ 3008977 h 6407151"/>
              <a:gd name="connsiteX15165" fmla="*/ 2443716 w 11737976"/>
              <a:gd name="connsiteY15165" fmla="*/ 3012937 h 6407151"/>
              <a:gd name="connsiteX15166" fmla="*/ 2446688 w 11737976"/>
              <a:gd name="connsiteY15166" fmla="*/ 3018086 h 6407151"/>
              <a:gd name="connsiteX15167" fmla="*/ 2450153 w 11737976"/>
              <a:gd name="connsiteY15167" fmla="*/ 3024094 h 6407151"/>
              <a:gd name="connsiteX15168" fmla="*/ 2458581 w 11737976"/>
              <a:gd name="connsiteY15168" fmla="*/ 3031848 h 6407151"/>
              <a:gd name="connsiteX15169" fmla="*/ 2448652 w 11737976"/>
              <a:gd name="connsiteY15169" fmla="*/ 3028350 h 6407151"/>
              <a:gd name="connsiteX15170" fmla="*/ 2467011 w 11737976"/>
              <a:gd name="connsiteY15170" fmla="*/ 3039605 h 6407151"/>
              <a:gd name="connsiteX15171" fmla="*/ 2441153 w 11737976"/>
              <a:gd name="connsiteY15171" fmla="*/ 3049638 h 6407151"/>
              <a:gd name="connsiteX15172" fmla="*/ 2439913 w 11737976"/>
              <a:gd name="connsiteY15172" fmla="*/ 3049201 h 6407151"/>
              <a:gd name="connsiteX15173" fmla="*/ 2432765 w 11737976"/>
              <a:gd name="connsiteY15173" fmla="*/ 3046683 h 6407151"/>
              <a:gd name="connsiteX15174" fmla="*/ 2434173 w 11737976"/>
              <a:gd name="connsiteY15174" fmla="*/ 3044141 h 6407151"/>
              <a:gd name="connsiteX15175" fmla="*/ 2428980 w 11737976"/>
              <a:gd name="connsiteY15175" fmla="*/ 3039461 h 6407151"/>
              <a:gd name="connsiteX15176" fmla="*/ 2424194 w 11737976"/>
              <a:gd name="connsiteY15176" fmla="*/ 3037137 h 6407151"/>
              <a:gd name="connsiteX15177" fmla="*/ 2431076 w 11737976"/>
              <a:gd name="connsiteY15177" fmla="*/ 3030132 h 6407151"/>
              <a:gd name="connsiteX15178" fmla="*/ 2439765 w 11737976"/>
              <a:gd name="connsiteY15178" fmla="*/ 3021287 h 6407151"/>
              <a:gd name="connsiteX15179" fmla="*/ 2421425 w 11737976"/>
              <a:gd name="connsiteY15179" fmla="*/ 3010063 h 6407151"/>
              <a:gd name="connsiteX15180" fmla="*/ 2432834 w 11737976"/>
              <a:gd name="connsiteY15180" fmla="*/ 3009319 h 6407151"/>
              <a:gd name="connsiteX15181" fmla="*/ 2422917 w 11737976"/>
              <a:gd name="connsiteY15181" fmla="*/ 3005825 h 6407151"/>
              <a:gd name="connsiteX15182" fmla="*/ 2391673 w 11737976"/>
              <a:gd name="connsiteY15182" fmla="*/ 2999582 h 6407151"/>
              <a:gd name="connsiteX15183" fmla="*/ 2415453 w 11737976"/>
              <a:gd name="connsiteY15183" fmla="*/ 3027010 h 6407151"/>
              <a:gd name="connsiteX15184" fmla="*/ 2405537 w 11737976"/>
              <a:gd name="connsiteY15184" fmla="*/ 3023516 h 6407151"/>
              <a:gd name="connsiteX15185" fmla="*/ 2404044 w 11737976"/>
              <a:gd name="connsiteY15185" fmla="*/ 3027753 h 6407151"/>
              <a:gd name="connsiteX15186" fmla="*/ 2413962 w 11737976"/>
              <a:gd name="connsiteY15186" fmla="*/ 3031248 h 6407151"/>
              <a:gd name="connsiteX15187" fmla="*/ 2418733 w 11737976"/>
              <a:gd name="connsiteY15187" fmla="*/ 3033524 h 6407151"/>
              <a:gd name="connsiteX15188" fmla="*/ 2419690 w 11737976"/>
              <a:gd name="connsiteY15188" fmla="*/ 3034950 h 6407151"/>
              <a:gd name="connsiteX15189" fmla="*/ 2416123 w 11737976"/>
              <a:gd name="connsiteY15189" fmla="*/ 3033220 h 6407151"/>
              <a:gd name="connsiteX15190" fmla="*/ 2395212 w 11737976"/>
              <a:gd name="connsiteY15190" fmla="*/ 3030417 h 6407151"/>
              <a:gd name="connsiteX15191" fmla="*/ 2412150 w 11737976"/>
              <a:gd name="connsiteY15191" fmla="*/ 3044495 h 6407151"/>
              <a:gd name="connsiteX15192" fmla="*/ 2392670 w 11737976"/>
              <a:gd name="connsiteY15192" fmla="*/ 3037632 h 6407151"/>
              <a:gd name="connsiteX15193" fmla="*/ 2419349 w 11737976"/>
              <a:gd name="connsiteY15193" fmla="*/ 3055142 h 6407151"/>
              <a:gd name="connsiteX15194" fmla="*/ 2429400 w 11737976"/>
              <a:gd name="connsiteY15194" fmla="*/ 3051315 h 6407151"/>
              <a:gd name="connsiteX15195" fmla="*/ 2428224 w 11737976"/>
              <a:gd name="connsiteY15195" fmla="*/ 3054654 h 6407151"/>
              <a:gd name="connsiteX15196" fmla="*/ 2426724 w 11737976"/>
              <a:gd name="connsiteY15196" fmla="*/ 3058911 h 6407151"/>
              <a:gd name="connsiteX15197" fmla="*/ 2415294 w 11737976"/>
              <a:gd name="connsiteY15197" fmla="*/ 3059670 h 6407151"/>
              <a:gd name="connsiteX15198" fmla="*/ 2392436 w 11737976"/>
              <a:gd name="connsiteY15198" fmla="*/ 3061190 h 6407151"/>
              <a:gd name="connsiteX15199" fmla="*/ 2393935 w 11737976"/>
              <a:gd name="connsiteY15199" fmla="*/ 3056933 h 6407151"/>
              <a:gd name="connsiteX15200" fmla="*/ 2395436 w 11737976"/>
              <a:gd name="connsiteY15200" fmla="*/ 3052675 h 6407151"/>
              <a:gd name="connsiteX15201" fmla="*/ 2405366 w 11737976"/>
              <a:gd name="connsiteY15201" fmla="*/ 3056173 h 6407151"/>
              <a:gd name="connsiteX15202" fmla="*/ 2378577 w 11737976"/>
              <a:gd name="connsiteY15202" fmla="*/ 3037163 h 6407151"/>
              <a:gd name="connsiteX15203" fmla="*/ 2384005 w 11737976"/>
              <a:gd name="connsiteY15203" fmla="*/ 3053434 h 6407151"/>
              <a:gd name="connsiteX15204" fmla="*/ 2382506 w 11737976"/>
              <a:gd name="connsiteY15204" fmla="*/ 3057692 h 6407151"/>
              <a:gd name="connsiteX15205" fmla="*/ 2379506 w 11737976"/>
              <a:gd name="connsiteY15205" fmla="*/ 3066205 h 6407151"/>
              <a:gd name="connsiteX15206" fmla="*/ 2407117 w 11737976"/>
              <a:gd name="connsiteY15206" fmla="*/ 3078923 h 6407151"/>
              <a:gd name="connsiteX15207" fmla="*/ 2409542 w 11737976"/>
              <a:gd name="connsiteY15207" fmla="*/ 3078977 h 6407151"/>
              <a:gd name="connsiteX15208" fmla="*/ 2411179 w 11737976"/>
              <a:gd name="connsiteY15208" fmla="*/ 3081161 h 6407151"/>
              <a:gd name="connsiteX15209" fmla="*/ 2414647 w 11737976"/>
              <a:gd name="connsiteY15209" fmla="*/ 3081908 h 6407151"/>
              <a:gd name="connsiteX15210" fmla="*/ 2415415 w 11737976"/>
              <a:gd name="connsiteY15210" fmla="*/ 3081050 h 6407151"/>
              <a:gd name="connsiteX15211" fmla="*/ 2413567 w 11737976"/>
              <a:gd name="connsiteY15211" fmla="*/ 3079065 h 6407151"/>
              <a:gd name="connsiteX15212" fmla="*/ 2430655 w 11737976"/>
              <a:gd name="connsiteY15212" fmla="*/ 3079438 h 6407151"/>
              <a:gd name="connsiteX15213" fmla="*/ 2436084 w 11737976"/>
              <a:gd name="connsiteY15213" fmla="*/ 3095709 h 6407151"/>
              <a:gd name="connsiteX15214" fmla="*/ 2394867 w 11737976"/>
              <a:gd name="connsiteY15214" fmla="*/ 3085976 h 6407151"/>
              <a:gd name="connsiteX15215" fmla="*/ 2411725 w 11737976"/>
              <a:gd name="connsiteY15215" fmla="*/ 3101485 h 6407151"/>
              <a:gd name="connsiteX15216" fmla="*/ 2451444 w 11737976"/>
              <a:gd name="connsiteY15216" fmla="*/ 3115479 h 6407151"/>
              <a:gd name="connsiteX15217" fmla="*/ 2449944 w 11737976"/>
              <a:gd name="connsiteY15217" fmla="*/ 3119735 h 6407151"/>
              <a:gd name="connsiteX15218" fmla="*/ 2446944 w 11737976"/>
              <a:gd name="connsiteY15218" fmla="*/ 3128250 h 6407151"/>
              <a:gd name="connsiteX15219" fmla="*/ 2415656 w 11737976"/>
              <a:gd name="connsiteY15219" fmla="*/ 3122014 h 6407151"/>
              <a:gd name="connsiteX15220" fmla="*/ 2418054 w 11737976"/>
              <a:gd name="connsiteY15220" fmla="*/ 3126168 h 6407151"/>
              <a:gd name="connsiteX15221" fmla="*/ 2417311 w 11737976"/>
              <a:gd name="connsiteY15221" fmla="*/ 3125907 h 6407151"/>
              <a:gd name="connsiteX15222" fmla="*/ 2415881 w 11737976"/>
              <a:gd name="connsiteY15222" fmla="*/ 3129966 h 6407151"/>
              <a:gd name="connsiteX15223" fmla="*/ 2421196 w 11737976"/>
              <a:gd name="connsiteY15223" fmla="*/ 3131838 h 6407151"/>
              <a:gd name="connsiteX15224" fmla="*/ 2421356 w 11737976"/>
              <a:gd name="connsiteY15224" fmla="*/ 3131894 h 6407151"/>
              <a:gd name="connsiteX15225" fmla="*/ 2422585 w 11737976"/>
              <a:gd name="connsiteY15225" fmla="*/ 3134026 h 6407151"/>
              <a:gd name="connsiteX15226" fmla="*/ 2392797 w 11737976"/>
              <a:gd name="connsiteY15226" fmla="*/ 3123532 h 6407151"/>
              <a:gd name="connsiteX15227" fmla="*/ 2389797 w 11737976"/>
              <a:gd name="connsiteY15227" fmla="*/ 3132047 h 6407151"/>
              <a:gd name="connsiteX15228" fmla="*/ 2394316 w 11737976"/>
              <a:gd name="connsiteY15228" fmla="*/ 3139022 h 6407151"/>
              <a:gd name="connsiteX15229" fmla="*/ 2400224 w 11737976"/>
              <a:gd name="connsiteY15229" fmla="*/ 3145995 h 6407151"/>
              <a:gd name="connsiteX15230" fmla="*/ 2398583 w 11737976"/>
              <a:gd name="connsiteY15230" fmla="*/ 3145164 h 6407151"/>
              <a:gd name="connsiteX15231" fmla="*/ 2393853 w 11737976"/>
              <a:gd name="connsiteY15231" fmla="*/ 3145875 h 6407151"/>
              <a:gd name="connsiteX15232" fmla="*/ 2395683 w 11737976"/>
              <a:gd name="connsiteY15232" fmla="*/ 3150600 h 6407151"/>
              <a:gd name="connsiteX15233" fmla="*/ 2394477 w 11737976"/>
              <a:gd name="connsiteY15233" fmla="*/ 3150446 h 6407151"/>
              <a:gd name="connsiteX15234" fmla="*/ 2383798 w 11737976"/>
              <a:gd name="connsiteY15234" fmla="*/ 3149077 h 6407151"/>
              <a:gd name="connsiteX15235" fmla="*/ 2397658 w 11737976"/>
              <a:gd name="connsiteY15235" fmla="*/ 3173102 h 6407151"/>
              <a:gd name="connsiteX15236" fmla="*/ 2412121 w 11737976"/>
              <a:gd name="connsiteY15236" fmla="*/ 3177287 h 6407151"/>
              <a:gd name="connsiteX15237" fmla="*/ 2408953 w 11737976"/>
              <a:gd name="connsiteY15237" fmla="*/ 3181655 h 6407151"/>
              <a:gd name="connsiteX15238" fmla="*/ 2398918 w 11737976"/>
              <a:gd name="connsiteY15238" fmla="*/ 3178120 h 6407151"/>
              <a:gd name="connsiteX15239" fmla="*/ 2378847 w 11737976"/>
              <a:gd name="connsiteY15239" fmla="*/ 3171049 h 6407151"/>
              <a:gd name="connsiteX15240" fmla="*/ 2357993 w 11737976"/>
              <a:gd name="connsiteY15240" fmla="*/ 3134184 h 6407151"/>
              <a:gd name="connsiteX15241" fmla="*/ 2346637 w 11737976"/>
              <a:gd name="connsiteY15241" fmla="*/ 3134400 h 6407151"/>
              <a:gd name="connsiteX15242" fmla="*/ 2328429 w 11737976"/>
              <a:gd name="connsiteY15242" fmla="*/ 3090032 h 6407151"/>
              <a:gd name="connsiteX15243" fmla="*/ 2291960 w 11737976"/>
              <a:gd name="connsiteY15243" fmla="*/ 3161526 h 6407151"/>
              <a:gd name="connsiteX15244" fmla="*/ 2310709 w 11737976"/>
              <a:gd name="connsiteY15244" fmla="*/ 3172348 h 6407151"/>
              <a:gd name="connsiteX15245" fmla="*/ 2315995 w 11737976"/>
              <a:gd name="connsiteY15245" fmla="*/ 3157342 h 6407151"/>
              <a:gd name="connsiteX15246" fmla="*/ 2354812 w 11737976"/>
              <a:gd name="connsiteY15246" fmla="*/ 3175233 h 6407151"/>
              <a:gd name="connsiteX15247" fmla="*/ 2384917 w 11737976"/>
              <a:gd name="connsiteY15247" fmla="*/ 3185839 h 6407151"/>
              <a:gd name="connsiteX15248" fmla="*/ 2372238 w 11737976"/>
              <a:gd name="connsiteY15248" fmla="*/ 3189807 h 6407151"/>
              <a:gd name="connsiteX15249" fmla="*/ 2392310 w 11737976"/>
              <a:gd name="connsiteY15249" fmla="*/ 3196878 h 6407151"/>
              <a:gd name="connsiteX15250" fmla="*/ 2393631 w 11737976"/>
              <a:gd name="connsiteY15250" fmla="*/ 3193127 h 6407151"/>
              <a:gd name="connsiteX15251" fmla="*/ 2399702 w 11737976"/>
              <a:gd name="connsiteY15251" fmla="*/ 3207915 h 6407151"/>
              <a:gd name="connsiteX15252" fmla="*/ 2409736 w 11737976"/>
              <a:gd name="connsiteY15252" fmla="*/ 3211451 h 6407151"/>
              <a:gd name="connsiteX15253" fmla="*/ 2418152 w 11737976"/>
              <a:gd name="connsiteY15253" fmla="*/ 3214416 h 6407151"/>
              <a:gd name="connsiteX15254" fmla="*/ 2418002 w 11737976"/>
              <a:gd name="connsiteY15254" fmla="*/ 3214367 h 6407151"/>
              <a:gd name="connsiteX15255" fmla="*/ 2405518 w 11737976"/>
              <a:gd name="connsiteY15255" fmla="*/ 3214158 h 6407151"/>
              <a:gd name="connsiteX15256" fmla="*/ 2388089 w 11737976"/>
              <a:gd name="connsiteY15256" fmla="*/ 3231947 h 6407151"/>
              <a:gd name="connsiteX15257" fmla="*/ 2378160 w 11737976"/>
              <a:gd name="connsiteY15257" fmla="*/ 3228449 h 6407151"/>
              <a:gd name="connsiteX15258" fmla="*/ 2368230 w 11737976"/>
              <a:gd name="connsiteY15258" fmla="*/ 3224951 h 6407151"/>
              <a:gd name="connsiteX15259" fmla="*/ 2366731 w 11737976"/>
              <a:gd name="connsiteY15259" fmla="*/ 3229209 h 6407151"/>
              <a:gd name="connsiteX15260" fmla="*/ 2376660 w 11737976"/>
              <a:gd name="connsiteY15260" fmla="*/ 3232706 h 6407151"/>
              <a:gd name="connsiteX15261" fmla="*/ 2372161 w 11737976"/>
              <a:gd name="connsiteY15261" fmla="*/ 3245478 h 6407151"/>
              <a:gd name="connsiteX15262" fmla="*/ 2397450 w 11737976"/>
              <a:gd name="connsiteY15262" fmla="*/ 3268744 h 6407151"/>
              <a:gd name="connsiteX15263" fmla="*/ 2411878 w 11737976"/>
              <a:gd name="connsiteY15263" fmla="*/ 3259469 h 6407151"/>
              <a:gd name="connsiteX15264" fmla="*/ 2421808 w 11737976"/>
              <a:gd name="connsiteY15264" fmla="*/ 3262968 h 6407151"/>
              <a:gd name="connsiteX15265" fmla="*/ 2420309 w 11737976"/>
              <a:gd name="connsiteY15265" fmla="*/ 3267225 h 6407151"/>
              <a:gd name="connsiteX15266" fmla="*/ 2430239 w 11737976"/>
              <a:gd name="connsiteY15266" fmla="*/ 3270724 h 6407151"/>
              <a:gd name="connsiteX15267" fmla="*/ 2417309 w 11737976"/>
              <a:gd name="connsiteY15267" fmla="*/ 3275740 h 6407151"/>
              <a:gd name="connsiteX15268" fmla="*/ 2449529 w 11737976"/>
              <a:gd name="connsiteY15268" fmla="*/ 3311020 h 6407151"/>
              <a:gd name="connsiteX15269" fmla="*/ 2425169 w 11737976"/>
              <a:gd name="connsiteY15269" fmla="*/ 3316795 h 6407151"/>
              <a:gd name="connsiteX15270" fmla="*/ 2456458 w 11737976"/>
              <a:gd name="connsiteY15270" fmla="*/ 3323032 h 6407151"/>
              <a:gd name="connsiteX15271" fmla="*/ 2460389 w 11737976"/>
              <a:gd name="connsiteY15271" fmla="*/ 3343562 h 6407151"/>
              <a:gd name="connsiteX15272" fmla="*/ 2439030 w 11737976"/>
              <a:gd name="connsiteY15272" fmla="*/ 3340823 h 6407151"/>
              <a:gd name="connsiteX15273" fmla="*/ 2440530 w 11737976"/>
              <a:gd name="connsiteY15273" fmla="*/ 3336566 h 6407151"/>
              <a:gd name="connsiteX15274" fmla="*/ 2444458 w 11737976"/>
              <a:gd name="connsiteY15274" fmla="*/ 3357092 h 6407151"/>
              <a:gd name="connsiteX15275" fmla="*/ 2433031 w 11737976"/>
              <a:gd name="connsiteY15275" fmla="*/ 3357851 h 6407151"/>
              <a:gd name="connsiteX15276" fmla="*/ 2430031 w 11737976"/>
              <a:gd name="connsiteY15276" fmla="*/ 3366366 h 6407151"/>
              <a:gd name="connsiteX15277" fmla="*/ 2448389 w 11737976"/>
              <a:gd name="connsiteY15277" fmla="*/ 3377620 h 6407151"/>
              <a:gd name="connsiteX15278" fmla="*/ 2446891 w 11737976"/>
              <a:gd name="connsiteY15278" fmla="*/ 3381877 h 6407151"/>
              <a:gd name="connsiteX15279" fmla="*/ 2452320 w 11737976"/>
              <a:gd name="connsiteY15279" fmla="*/ 3398148 h 6407151"/>
              <a:gd name="connsiteX15280" fmla="*/ 2483609 w 11737976"/>
              <a:gd name="connsiteY15280" fmla="*/ 3404385 h 6407151"/>
              <a:gd name="connsiteX15281" fmla="*/ 2480039 w 11737976"/>
              <a:gd name="connsiteY15281" fmla="*/ 3446198 h 6407151"/>
              <a:gd name="connsiteX15282" fmla="*/ 2468611 w 11737976"/>
              <a:gd name="connsiteY15282" fmla="*/ 3446958 h 6407151"/>
              <a:gd name="connsiteX15283" fmla="*/ 2458680 w 11737976"/>
              <a:gd name="connsiteY15283" fmla="*/ 3443460 h 6407151"/>
              <a:gd name="connsiteX15284" fmla="*/ 2445750 w 11737976"/>
              <a:gd name="connsiteY15284" fmla="*/ 3448476 h 6407151"/>
              <a:gd name="connsiteX15285" fmla="*/ 2477039 w 11737976"/>
              <a:gd name="connsiteY15285" fmla="*/ 3454713 h 6407151"/>
              <a:gd name="connsiteX15286" fmla="*/ 2478539 w 11737976"/>
              <a:gd name="connsiteY15286" fmla="*/ 3450456 h 6407151"/>
              <a:gd name="connsiteX15287" fmla="*/ 2485470 w 11737976"/>
              <a:gd name="connsiteY15287" fmla="*/ 3462469 h 6407151"/>
              <a:gd name="connsiteX15288" fmla="*/ 2462612 w 11737976"/>
              <a:gd name="connsiteY15288" fmla="*/ 3463987 h 6407151"/>
              <a:gd name="connsiteX15289" fmla="*/ 2490900 w 11737976"/>
              <a:gd name="connsiteY15289" fmla="*/ 3478740 h 6407151"/>
              <a:gd name="connsiteX15290" fmla="*/ 2503829 w 11737976"/>
              <a:gd name="connsiteY15290" fmla="*/ 3473723 h 6407151"/>
              <a:gd name="connsiteX15291" fmla="*/ 2533620 w 11737976"/>
              <a:gd name="connsiteY15291" fmla="*/ 3484217 h 6407151"/>
              <a:gd name="connsiteX15292" fmla="*/ 2540547 w 11737976"/>
              <a:gd name="connsiteY15292" fmla="*/ 3496229 h 6407151"/>
              <a:gd name="connsiteX15293" fmla="*/ 2553477 w 11737976"/>
              <a:gd name="connsiteY15293" fmla="*/ 3491213 h 6407151"/>
              <a:gd name="connsiteX15294" fmla="*/ 2545046 w 11737976"/>
              <a:gd name="connsiteY15294" fmla="*/ 3483457 h 6407151"/>
              <a:gd name="connsiteX15295" fmla="*/ 2576336 w 11737976"/>
              <a:gd name="connsiteY15295" fmla="*/ 3489694 h 6407151"/>
              <a:gd name="connsiteX15296" fmla="*/ 2586266 w 11737976"/>
              <a:gd name="connsiteY15296" fmla="*/ 3493193 h 6407151"/>
              <a:gd name="connsiteX15297" fmla="*/ 2580267 w 11737976"/>
              <a:gd name="connsiteY15297" fmla="*/ 3510222 h 6407151"/>
              <a:gd name="connsiteX15298" fmla="*/ 2619054 w 11737976"/>
              <a:gd name="connsiteY15298" fmla="*/ 3495171 h 6407151"/>
              <a:gd name="connsiteX15299" fmla="*/ 2613623 w 11737976"/>
              <a:gd name="connsiteY15299" fmla="*/ 3478902 h 6407151"/>
              <a:gd name="connsiteX15300" fmla="*/ 2614372 w 11737976"/>
              <a:gd name="connsiteY15300" fmla="*/ 3476772 h 6407151"/>
              <a:gd name="connsiteX15301" fmla="*/ 2614879 w 11737976"/>
              <a:gd name="connsiteY15301" fmla="*/ 3475337 h 6407151"/>
              <a:gd name="connsiteX15302" fmla="*/ 2645507 w 11737976"/>
              <a:gd name="connsiteY15302" fmla="*/ 3484038 h 6407151"/>
              <a:gd name="connsiteX15303" fmla="*/ 2685583 w 11737976"/>
              <a:gd name="connsiteY15303" fmla="*/ 3485999 h 6407151"/>
              <a:gd name="connsiteX15304" fmla="*/ 2689045 w 11737976"/>
              <a:gd name="connsiteY15304" fmla="*/ 3486615 h 6407151"/>
              <a:gd name="connsiteX15305" fmla="*/ 2698873 w 11737976"/>
              <a:gd name="connsiteY15305" fmla="*/ 3495022 h 6407151"/>
              <a:gd name="connsiteX15306" fmla="*/ 2699778 w 11737976"/>
              <a:gd name="connsiteY15306" fmla="*/ 3492454 h 6407151"/>
              <a:gd name="connsiteX15307" fmla="*/ 2701080 w 11737976"/>
              <a:gd name="connsiteY15307" fmla="*/ 3488757 h 6407151"/>
              <a:gd name="connsiteX15308" fmla="*/ 2729988 w 11737976"/>
              <a:gd name="connsiteY15308" fmla="*/ 3493901 h 6407151"/>
              <a:gd name="connsiteX15309" fmla="*/ 2818802 w 11737976"/>
              <a:gd name="connsiteY15309" fmla="*/ 3509707 h 6407151"/>
              <a:gd name="connsiteX15310" fmla="*/ 2819252 w 11737976"/>
              <a:gd name="connsiteY15310" fmla="*/ 3523575 h 6407151"/>
              <a:gd name="connsiteX15311" fmla="*/ 2852556 w 11737976"/>
              <a:gd name="connsiteY15311" fmla="*/ 3529503 h 6407151"/>
              <a:gd name="connsiteX15312" fmla="*/ 2952470 w 11737976"/>
              <a:gd name="connsiteY15312" fmla="*/ 3547282 h 6407151"/>
              <a:gd name="connsiteX15313" fmla="*/ 2998264 w 11737976"/>
              <a:gd name="connsiteY15313" fmla="*/ 3555432 h 6407151"/>
              <a:gd name="connsiteX15314" fmla="*/ 3016989 w 11737976"/>
              <a:gd name="connsiteY15314" fmla="*/ 3558766 h 6407151"/>
              <a:gd name="connsiteX15315" fmla="*/ 3020012 w 11737976"/>
              <a:gd name="connsiteY15315" fmla="*/ 3563093 h 6407151"/>
              <a:gd name="connsiteX15316" fmla="*/ 3029110 w 11737976"/>
              <a:gd name="connsiteY15316" fmla="*/ 3589192 h 6407151"/>
              <a:gd name="connsiteX15317" fmla="*/ 3022468 w 11737976"/>
              <a:gd name="connsiteY15317" fmla="*/ 3603646 h 6407151"/>
              <a:gd name="connsiteX15318" fmla="*/ 3056042 w 11737976"/>
              <a:gd name="connsiteY15318" fmla="*/ 3599428 h 6407151"/>
              <a:gd name="connsiteX15319" fmla="*/ 3110952 w 11737976"/>
              <a:gd name="connsiteY15319" fmla="*/ 3606149 h 6407151"/>
              <a:gd name="connsiteX15320" fmla="*/ 3111998 w 11737976"/>
              <a:gd name="connsiteY15320" fmla="*/ 3592396 h 6407151"/>
              <a:gd name="connsiteX15321" fmla="*/ 3122141 w 11737976"/>
              <a:gd name="connsiteY15321" fmla="*/ 3604742 h 6407151"/>
              <a:gd name="connsiteX15322" fmla="*/ 3114454 w 11737976"/>
              <a:gd name="connsiteY15322" fmla="*/ 3632946 h 6407151"/>
              <a:gd name="connsiteX15323" fmla="*/ 3112361 w 11737976"/>
              <a:gd name="connsiteY15323" fmla="*/ 3660451 h 6407151"/>
              <a:gd name="connsiteX15324" fmla="*/ 3140337 w 11737976"/>
              <a:gd name="connsiteY15324" fmla="*/ 3656936 h 6407151"/>
              <a:gd name="connsiteX15325" fmla="*/ 3139290 w 11737976"/>
              <a:gd name="connsiteY15325" fmla="*/ 3670686 h 6407151"/>
              <a:gd name="connsiteX15326" fmla="*/ 3144886 w 11737976"/>
              <a:gd name="connsiteY15326" fmla="*/ 3669984 h 6407151"/>
              <a:gd name="connsiteX15327" fmla="*/ 3145933 w 11737976"/>
              <a:gd name="connsiteY15327" fmla="*/ 3656232 h 6407151"/>
              <a:gd name="connsiteX15328" fmla="*/ 3155030 w 11737976"/>
              <a:gd name="connsiteY15328" fmla="*/ 3682329 h 6407151"/>
              <a:gd name="connsiteX15329" fmla="*/ 3172865 w 11737976"/>
              <a:gd name="connsiteY15329" fmla="*/ 3666468 h 6407151"/>
              <a:gd name="connsiteX15330" fmla="*/ 3243512 w 11737976"/>
              <a:gd name="connsiteY15330" fmla="*/ 3684832 h 6407151"/>
              <a:gd name="connsiteX15331" fmla="*/ 3248060 w 11737976"/>
              <a:gd name="connsiteY15331" fmla="*/ 3697880 h 6407151"/>
              <a:gd name="connsiteX15332" fmla="*/ 3314162 w 11737976"/>
              <a:gd name="connsiteY15332" fmla="*/ 3703193 h 6407151"/>
              <a:gd name="connsiteX15333" fmla="*/ 3374666 w 11737976"/>
              <a:gd name="connsiteY15333" fmla="*/ 3709209 h 6407151"/>
              <a:gd name="connsiteX15334" fmla="*/ 3541485 w 11737976"/>
              <a:gd name="connsiteY15334" fmla="*/ 3701870 h 6407151"/>
              <a:gd name="connsiteX15335" fmla="*/ 3558343 w 11737976"/>
              <a:gd name="connsiteY15335" fmla="*/ 3699751 h 6407151"/>
              <a:gd name="connsiteX15336" fmla="*/ 3559597 w 11737976"/>
              <a:gd name="connsiteY15336" fmla="*/ 3700938 h 6407151"/>
              <a:gd name="connsiteX15337" fmla="*/ 3571562 w 11737976"/>
              <a:gd name="connsiteY15337" fmla="*/ 3742475 h 6407151"/>
              <a:gd name="connsiteX15338" fmla="*/ 3581124 w 11737976"/>
              <a:gd name="connsiteY15338" fmla="*/ 3743120 h 6407151"/>
              <a:gd name="connsiteX15339" fmla="*/ 3598606 w 11737976"/>
              <a:gd name="connsiteY15339" fmla="*/ 3763961 h 6407151"/>
              <a:gd name="connsiteX15340" fmla="*/ 3598692 w 11737976"/>
              <a:gd name="connsiteY15340" fmla="*/ 3780295 h 6407151"/>
              <a:gd name="connsiteX15341" fmla="*/ 3605317 w 11737976"/>
              <a:gd name="connsiteY15341" fmla="*/ 3785917 h 6407151"/>
              <a:gd name="connsiteX15342" fmla="*/ 3588846 w 11737976"/>
              <a:gd name="connsiteY15342" fmla="*/ 3782986 h 6407151"/>
              <a:gd name="connsiteX15343" fmla="*/ 3577749 w 11737976"/>
              <a:gd name="connsiteY15343" fmla="*/ 3781012 h 6407151"/>
              <a:gd name="connsiteX15344" fmla="*/ 3567347 w 11737976"/>
              <a:gd name="connsiteY15344" fmla="*/ 3792274 h 6407151"/>
              <a:gd name="connsiteX15345" fmla="*/ 3583994 w 11737976"/>
              <a:gd name="connsiteY15345" fmla="*/ 3795238 h 6407151"/>
              <a:gd name="connsiteX15346" fmla="*/ 3628385 w 11737976"/>
              <a:gd name="connsiteY15346" fmla="*/ 3803138 h 6407151"/>
              <a:gd name="connsiteX15347" fmla="*/ 3635278 w 11737976"/>
              <a:gd name="connsiteY15347" fmla="*/ 3804364 h 6407151"/>
              <a:gd name="connsiteX15348" fmla="*/ 3635847 w 11737976"/>
              <a:gd name="connsiteY15348" fmla="*/ 3805621 h 6407151"/>
              <a:gd name="connsiteX15349" fmla="*/ 3631348 w 11737976"/>
              <a:gd name="connsiteY15349" fmla="*/ 3827966 h 6407151"/>
              <a:gd name="connsiteX15350" fmla="*/ 3638606 w 11737976"/>
              <a:gd name="connsiteY15350" fmla="*/ 3839691 h 6407151"/>
              <a:gd name="connsiteX15351" fmla="*/ 3649321 w 11737976"/>
              <a:gd name="connsiteY15351" fmla="*/ 3834795 h 6407151"/>
              <a:gd name="connsiteX15352" fmla="*/ 3666949 w 11737976"/>
              <a:gd name="connsiteY15352" fmla="*/ 3866400 h 6407151"/>
              <a:gd name="connsiteX15353" fmla="*/ 3666304 w 11737976"/>
              <a:gd name="connsiteY15353" fmla="*/ 3867866 h 6407151"/>
              <a:gd name="connsiteX15354" fmla="*/ 3642114 w 11737976"/>
              <a:gd name="connsiteY15354" fmla="*/ 3860678 h 6407151"/>
              <a:gd name="connsiteX15355" fmla="*/ 3609272 w 11737976"/>
              <a:gd name="connsiteY15355" fmla="*/ 3868562 h 6407151"/>
              <a:gd name="connsiteX15356" fmla="*/ 3564853 w 11737976"/>
              <a:gd name="connsiteY15356" fmla="*/ 3860657 h 6407151"/>
              <a:gd name="connsiteX15357" fmla="*/ 3553749 w 11737976"/>
              <a:gd name="connsiteY15357" fmla="*/ 3858682 h 6407151"/>
              <a:gd name="connsiteX15358" fmla="*/ 3448729 w 11737976"/>
              <a:gd name="connsiteY15358" fmla="*/ 3853717 h 6407151"/>
              <a:gd name="connsiteX15359" fmla="*/ 3437150 w 11737976"/>
              <a:gd name="connsiteY15359" fmla="*/ 3837930 h 6407151"/>
              <a:gd name="connsiteX15360" fmla="*/ 3315472 w 11737976"/>
              <a:gd name="connsiteY15360" fmla="*/ 3830002 h 6407151"/>
              <a:gd name="connsiteX15361" fmla="*/ 3204426 w 11737976"/>
              <a:gd name="connsiteY15361" fmla="*/ 3810240 h 6407151"/>
              <a:gd name="connsiteX15362" fmla="*/ 3203952 w 11737976"/>
              <a:gd name="connsiteY15362" fmla="*/ 3796430 h 6407151"/>
              <a:gd name="connsiteX15363" fmla="*/ 3060540 w 11737976"/>
              <a:gd name="connsiteY15363" fmla="*/ 3798360 h 6407151"/>
              <a:gd name="connsiteX15364" fmla="*/ 3060065 w 11737976"/>
              <a:gd name="connsiteY15364" fmla="*/ 3784550 h 6407151"/>
              <a:gd name="connsiteX15365" fmla="*/ 2976780 w 11737976"/>
              <a:gd name="connsiteY15365" fmla="*/ 3769728 h 6407151"/>
              <a:gd name="connsiteX15366" fmla="*/ 2843524 w 11737976"/>
              <a:gd name="connsiteY15366" fmla="*/ 3746014 h 6407151"/>
              <a:gd name="connsiteX15367" fmla="*/ 2854154 w 11737976"/>
              <a:gd name="connsiteY15367" fmla="*/ 3734179 h 6407151"/>
              <a:gd name="connsiteX15368" fmla="*/ 2848601 w 11737976"/>
              <a:gd name="connsiteY15368" fmla="*/ 3733191 h 6407151"/>
              <a:gd name="connsiteX15369" fmla="*/ 2843050 w 11737976"/>
              <a:gd name="connsiteY15369" fmla="*/ 3732203 h 6407151"/>
              <a:gd name="connsiteX15370" fmla="*/ 2837972 w 11737976"/>
              <a:gd name="connsiteY15370" fmla="*/ 3745026 h 6407151"/>
              <a:gd name="connsiteX15371" fmla="*/ 2821313 w 11737976"/>
              <a:gd name="connsiteY15371" fmla="*/ 3742061 h 6407151"/>
              <a:gd name="connsiteX15372" fmla="*/ 2788000 w 11737976"/>
              <a:gd name="connsiteY15372" fmla="*/ 3736131 h 6407151"/>
              <a:gd name="connsiteX15373" fmla="*/ 2798158 w 11737976"/>
              <a:gd name="connsiteY15373" fmla="*/ 3710487 h 6407151"/>
              <a:gd name="connsiteX15374" fmla="*/ 2852733 w 11737976"/>
              <a:gd name="connsiteY15374" fmla="*/ 3692747 h 6407151"/>
              <a:gd name="connsiteX15375" fmla="*/ 2958228 w 11737976"/>
              <a:gd name="connsiteY15375" fmla="*/ 3711521 h 6407151"/>
              <a:gd name="connsiteX15376" fmla="*/ 3046591 w 11737976"/>
              <a:gd name="connsiteY15376" fmla="*/ 3713521 h 6407151"/>
              <a:gd name="connsiteX15377" fmla="*/ 3052616 w 11737976"/>
              <a:gd name="connsiteY15377" fmla="*/ 3728319 h 6407151"/>
              <a:gd name="connsiteX15378" fmla="*/ 3101640 w 11737976"/>
              <a:gd name="connsiteY15378" fmla="*/ 3709589 h 6407151"/>
              <a:gd name="connsiteX15379" fmla="*/ 3146533 w 11737976"/>
              <a:gd name="connsiteY15379" fmla="*/ 3731306 h 6407151"/>
              <a:gd name="connsiteX15380" fmla="*/ 3179846 w 11737976"/>
              <a:gd name="connsiteY15380" fmla="*/ 3737235 h 6407151"/>
              <a:gd name="connsiteX15381" fmla="*/ 3212213 w 11737976"/>
              <a:gd name="connsiteY15381" fmla="*/ 3715541 h 6407151"/>
              <a:gd name="connsiteX15382" fmla="*/ 3228870 w 11737976"/>
              <a:gd name="connsiteY15382" fmla="*/ 3718505 h 6407151"/>
              <a:gd name="connsiteX15383" fmla="*/ 3240449 w 11737976"/>
              <a:gd name="connsiteY15383" fmla="*/ 3734291 h 6407151"/>
              <a:gd name="connsiteX15384" fmla="*/ 3246002 w 11737976"/>
              <a:gd name="connsiteY15384" fmla="*/ 3735279 h 6407151"/>
              <a:gd name="connsiteX15385" fmla="*/ 3251079 w 11737976"/>
              <a:gd name="connsiteY15385" fmla="*/ 3722457 h 6407151"/>
              <a:gd name="connsiteX15386" fmla="*/ 3245526 w 11737976"/>
              <a:gd name="connsiteY15386" fmla="*/ 3721470 h 6407151"/>
              <a:gd name="connsiteX15387" fmla="*/ 3234422 w 11737976"/>
              <a:gd name="connsiteY15387" fmla="*/ 3719494 h 6407151"/>
              <a:gd name="connsiteX15388" fmla="*/ 3222844 w 11737976"/>
              <a:gd name="connsiteY15388" fmla="*/ 3703708 h 6407151"/>
              <a:gd name="connsiteX15389" fmla="*/ 3217291 w 11737976"/>
              <a:gd name="connsiteY15389" fmla="*/ 3702719 h 6407151"/>
              <a:gd name="connsiteX15390" fmla="*/ 3212213 w 11737976"/>
              <a:gd name="connsiteY15390" fmla="*/ 3715541 h 6407151"/>
              <a:gd name="connsiteX15391" fmla="*/ 3173347 w 11737976"/>
              <a:gd name="connsiteY15391" fmla="*/ 3708624 h 6407151"/>
              <a:gd name="connsiteX15392" fmla="*/ 3112271 w 11737976"/>
              <a:gd name="connsiteY15392" fmla="*/ 3697755 h 6407151"/>
              <a:gd name="connsiteX15393" fmla="*/ 3062299 w 11737976"/>
              <a:gd name="connsiteY15393" fmla="*/ 3688862 h 6407151"/>
              <a:gd name="connsiteX15394" fmla="*/ 3012804 w 11737976"/>
              <a:gd name="connsiteY15394" fmla="*/ 3693779 h 6407151"/>
              <a:gd name="connsiteX15395" fmla="*/ 2962833 w 11737976"/>
              <a:gd name="connsiteY15395" fmla="*/ 3684885 h 6407151"/>
              <a:gd name="connsiteX15396" fmla="*/ 2768973 w 11737976"/>
              <a:gd name="connsiteY15396" fmla="*/ 3664114 h 6407151"/>
              <a:gd name="connsiteX15397" fmla="*/ 2757395 w 11737976"/>
              <a:gd name="connsiteY15397" fmla="*/ 3648326 h 6407151"/>
              <a:gd name="connsiteX15398" fmla="*/ 2719002 w 11737976"/>
              <a:gd name="connsiteY15398" fmla="*/ 3655223 h 6407151"/>
              <a:gd name="connsiteX15399" fmla="*/ 2712977 w 11737976"/>
              <a:gd name="connsiteY15399" fmla="*/ 3640422 h 6407151"/>
              <a:gd name="connsiteX15400" fmla="*/ 2641269 w 11737976"/>
              <a:gd name="connsiteY15400" fmla="*/ 3641388 h 6407151"/>
              <a:gd name="connsiteX15401" fmla="*/ 2601322 w 11737976"/>
              <a:gd name="connsiteY15401" fmla="*/ 3634279 h 6407151"/>
              <a:gd name="connsiteX15402" fmla="*/ 2600343 w 11737976"/>
              <a:gd name="connsiteY15402" fmla="*/ 3632321 h 6407151"/>
              <a:gd name="connsiteX15403" fmla="*/ 2598195 w 11737976"/>
              <a:gd name="connsiteY15403" fmla="*/ 3622597 h 6407151"/>
              <a:gd name="connsiteX15404" fmla="*/ 2608112 w 11737976"/>
              <a:gd name="connsiteY15404" fmla="*/ 3626091 h 6407151"/>
              <a:gd name="connsiteX15405" fmla="*/ 2616529 w 11737976"/>
              <a:gd name="connsiteY15405" fmla="*/ 3633839 h 6407151"/>
              <a:gd name="connsiteX15406" fmla="*/ 2618028 w 11737976"/>
              <a:gd name="connsiteY15406" fmla="*/ 3629584 h 6407151"/>
              <a:gd name="connsiteX15407" fmla="*/ 2619528 w 11737976"/>
              <a:gd name="connsiteY15407" fmla="*/ 3625328 h 6407151"/>
              <a:gd name="connsiteX15408" fmla="*/ 2609611 w 11737976"/>
              <a:gd name="connsiteY15408" fmla="*/ 3621835 h 6407151"/>
              <a:gd name="connsiteX15409" fmla="*/ 2612609 w 11737976"/>
              <a:gd name="connsiteY15409" fmla="*/ 3613325 h 6407151"/>
              <a:gd name="connsiteX15410" fmla="*/ 2632443 w 11737976"/>
              <a:gd name="connsiteY15410" fmla="*/ 3620313 h 6407151"/>
              <a:gd name="connsiteX15411" fmla="*/ 2635441 w 11737976"/>
              <a:gd name="connsiteY15411" fmla="*/ 3611802 h 6407151"/>
              <a:gd name="connsiteX15412" fmla="*/ 2636940 w 11737976"/>
              <a:gd name="connsiteY15412" fmla="*/ 3607547 h 6407151"/>
              <a:gd name="connsiteX15413" fmla="*/ 2607189 w 11737976"/>
              <a:gd name="connsiteY15413" fmla="*/ 3597066 h 6407151"/>
              <a:gd name="connsiteX15414" fmla="*/ 2598771 w 11737976"/>
              <a:gd name="connsiteY15414" fmla="*/ 3589317 h 6407151"/>
              <a:gd name="connsiteX15415" fmla="*/ 2597272 w 11737976"/>
              <a:gd name="connsiteY15415" fmla="*/ 3593572 h 6407151"/>
              <a:gd name="connsiteX15416" fmla="*/ 2574440 w 11737976"/>
              <a:gd name="connsiteY15416" fmla="*/ 3595096 h 6407151"/>
              <a:gd name="connsiteX15417" fmla="*/ 2559737 w 11737976"/>
              <a:gd name="connsiteY15417" fmla="*/ 3621007 h 6407151"/>
              <a:gd name="connsiteX15418" fmla="*/ 2556712 w 11737976"/>
              <a:gd name="connsiteY15418" fmla="*/ 3626340 h 6407151"/>
              <a:gd name="connsiteX15419" fmla="*/ 2535776 w 11737976"/>
              <a:gd name="connsiteY15419" fmla="*/ 3622614 h 6407151"/>
              <a:gd name="connsiteX15420" fmla="*/ 2513566 w 11737976"/>
              <a:gd name="connsiteY15420" fmla="*/ 3618662 h 6407151"/>
              <a:gd name="connsiteX15421" fmla="*/ 2502461 w 11737976"/>
              <a:gd name="connsiteY15421" fmla="*/ 3616685 h 6407151"/>
              <a:gd name="connsiteX15422" fmla="*/ 2464069 w 11737976"/>
              <a:gd name="connsiteY15422" fmla="*/ 3623579 h 6407151"/>
              <a:gd name="connsiteX15423" fmla="*/ 2414097 w 11737976"/>
              <a:gd name="connsiteY15423" fmla="*/ 3614685 h 6407151"/>
              <a:gd name="connsiteX15424" fmla="*/ 2291947 w 11737976"/>
              <a:gd name="connsiteY15424" fmla="*/ 3592948 h 6407151"/>
              <a:gd name="connsiteX15425" fmla="*/ 2253555 w 11737976"/>
              <a:gd name="connsiteY15425" fmla="*/ 3599841 h 6407151"/>
              <a:gd name="connsiteX15426" fmla="*/ 2348419 w 11737976"/>
              <a:gd name="connsiteY15426" fmla="*/ 3630449 h 6407151"/>
              <a:gd name="connsiteX15427" fmla="*/ 2298921 w 11737976"/>
              <a:gd name="connsiteY15427" fmla="*/ 3635368 h 6407151"/>
              <a:gd name="connsiteX15428" fmla="*/ 2260055 w 11737976"/>
              <a:gd name="connsiteY15428" fmla="*/ 3628451 h 6407151"/>
              <a:gd name="connsiteX15429" fmla="*/ 2254502 w 11737976"/>
              <a:gd name="connsiteY15429" fmla="*/ 3627464 h 6407151"/>
              <a:gd name="connsiteX15430" fmla="*/ 2254977 w 11737976"/>
              <a:gd name="connsiteY15430" fmla="*/ 3641274 h 6407151"/>
              <a:gd name="connsiteX15431" fmla="*/ 2293843 w 11737976"/>
              <a:gd name="connsiteY15431" fmla="*/ 3648191 h 6407151"/>
              <a:gd name="connsiteX15432" fmla="*/ 2349366 w 11737976"/>
              <a:gd name="connsiteY15432" fmla="*/ 3658071 h 6407151"/>
              <a:gd name="connsiteX15433" fmla="*/ 2344287 w 11737976"/>
              <a:gd name="connsiteY15433" fmla="*/ 3670893 h 6407151"/>
              <a:gd name="connsiteX15434" fmla="*/ 2305895 w 11737976"/>
              <a:gd name="connsiteY15434" fmla="*/ 3677789 h 6407151"/>
              <a:gd name="connsiteX15435" fmla="*/ 2256398 w 11737976"/>
              <a:gd name="connsiteY15435" fmla="*/ 3682706 h 6407151"/>
              <a:gd name="connsiteX15436" fmla="*/ 2200400 w 11737976"/>
              <a:gd name="connsiteY15436" fmla="*/ 3659015 h 6407151"/>
              <a:gd name="connsiteX15437" fmla="*/ 2190243 w 11737976"/>
              <a:gd name="connsiteY15437" fmla="*/ 3684659 h 6407151"/>
              <a:gd name="connsiteX15438" fmla="*/ 2179613 w 11737976"/>
              <a:gd name="connsiteY15438" fmla="*/ 3696495 h 6407151"/>
              <a:gd name="connsiteX15439" fmla="*/ 2168983 w 11737976"/>
              <a:gd name="connsiteY15439" fmla="*/ 3708329 h 6407151"/>
              <a:gd name="connsiteX15440" fmla="*/ 2174534 w 11737976"/>
              <a:gd name="connsiteY15440" fmla="*/ 3709316 h 6407151"/>
              <a:gd name="connsiteX15441" fmla="*/ 2185166 w 11737976"/>
              <a:gd name="connsiteY15441" fmla="*/ 3697483 h 6407151"/>
              <a:gd name="connsiteX15442" fmla="*/ 2191193 w 11737976"/>
              <a:gd name="connsiteY15442" fmla="*/ 3712281 h 6407151"/>
              <a:gd name="connsiteX15443" fmla="*/ 2169930 w 11737976"/>
              <a:gd name="connsiteY15443" fmla="*/ 3735949 h 6407151"/>
              <a:gd name="connsiteX15444" fmla="*/ 2164378 w 11737976"/>
              <a:gd name="connsiteY15444" fmla="*/ 3734962 h 6407151"/>
              <a:gd name="connsiteX15445" fmla="*/ 2163904 w 11737976"/>
              <a:gd name="connsiteY15445" fmla="*/ 3721151 h 6407151"/>
              <a:gd name="connsiteX15446" fmla="*/ 2158351 w 11737976"/>
              <a:gd name="connsiteY15446" fmla="*/ 3720163 h 6407151"/>
              <a:gd name="connsiteX15447" fmla="*/ 2154940 w 11737976"/>
              <a:gd name="connsiteY15447" fmla="*/ 3721272 h 6407151"/>
              <a:gd name="connsiteX15448" fmla="*/ 2147722 w 11737976"/>
              <a:gd name="connsiteY15448" fmla="*/ 3731996 h 6407151"/>
              <a:gd name="connsiteX15449" fmla="*/ 2153274 w 11737976"/>
              <a:gd name="connsiteY15449" fmla="*/ 3732985 h 6407151"/>
              <a:gd name="connsiteX15450" fmla="*/ 2164378 w 11737976"/>
              <a:gd name="connsiteY15450" fmla="*/ 3734962 h 6407151"/>
              <a:gd name="connsiteX15451" fmla="*/ 2159300 w 11737976"/>
              <a:gd name="connsiteY15451" fmla="*/ 3747782 h 6407151"/>
              <a:gd name="connsiteX15452" fmla="*/ 2154220 w 11737976"/>
              <a:gd name="connsiteY15452" fmla="*/ 3760608 h 6407151"/>
              <a:gd name="connsiteX15453" fmla="*/ 2149143 w 11737976"/>
              <a:gd name="connsiteY15453" fmla="*/ 3773429 h 6407151"/>
              <a:gd name="connsiteX15454" fmla="*/ 2143590 w 11737976"/>
              <a:gd name="connsiteY15454" fmla="*/ 3772442 h 6407151"/>
              <a:gd name="connsiteX15455" fmla="*/ 2138038 w 11737976"/>
              <a:gd name="connsiteY15455" fmla="*/ 3771454 h 6407151"/>
              <a:gd name="connsiteX15456" fmla="*/ 2127407 w 11737976"/>
              <a:gd name="connsiteY15456" fmla="*/ 3783287 h 6407151"/>
              <a:gd name="connsiteX15457" fmla="*/ 2122329 w 11737976"/>
              <a:gd name="connsiteY15457" fmla="*/ 3796109 h 6407151"/>
              <a:gd name="connsiteX15458" fmla="*/ 2127881 w 11737976"/>
              <a:gd name="connsiteY15458" fmla="*/ 3797097 h 6407151"/>
              <a:gd name="connsiteX15459" fmla="*/ 2133433 w 11737976"/>
              <a:gd name="connsiteY15459" fmla="*/ 3798085 h 6407151"/>
              <a:gd name="connsiteX15460" fmla="*/ 2138987 w 11737976"/>
              <a:gd name="connsiteY15460" fmla="*/ 3799073 h 6407151"/>
              <a:gd name="connsiteX15461" fmla="*/ 2128356 w 11737976"/>
              <a:gd name="connsiteY15461" fmla="*/ 3810910 h 6407151"/>
              <a:gd name="connsiteX15462" fmla="*/ 2116778 w 11737976"/>
              <a:gd name="connsiteY15462" fmla="*/ 3795122 h 6407151"/>
              <a:gd name="connsiteX15463" fmla="*/ 2121381 w 11737976"/>
              <a:gd name="connsiteY15463" fmla="*/ 3768489 h 6407151"/>
              <a:gd name="connsiteX15464" fmla="*/ 2115828 w 11737976"/>
              <a:gd name="connsiteY15464" fmla="*/ 3767501 h 6407151"/>
              <a:gd name="connsiteX15465" fmla="*/ 2110751 w 11737976"/>
              <a:gd name="connsiteY15465" fmla="*/ 3780323 h 6407151"/>
              <a:gd name="connsiteX15466" fmla="*/ 2116303 w 11737976"/>
              <a:gd name="connsiteY15466" fmla="*/ 3781311 h 6407151"/>
              <a:gd name="connsiteX15467" fmla="*/ 2111225 w 11737976"/>
              <a:gd name="connsiteY15467" fmla="*/ 3794132 h 6407151"/>
              <a:gd name="connsiteX15468" fmla="*/ 2095515 w 11737976"/>
              <a:gd name="connsiteY15468" fmla="*/ 3818790 h 6407151"/>
              <a:gd name="connsiteX15469" fmla="*/ 2089963 w 11737976"/>
              <a:gd name="connsiteY15469" fmla="*/ 3817802 h 6407151"/>
              <a:gd name="connsiteX15470" fmla="*/ 2084884 w 11737976"/>
              <a:gd name="connsiteY15470" fmla="*/ 3830624 h 6407151"/>
              <a:gd name="connsiteX15471" fmla="*/ 2079332 w 11737976"/>
              <a:gd name="connsiteY15471" fmla="*/ 3829636 h 6407151"/>
              <a:gd name="connsiteX15472" fmla="*/ 2073780 w 11737976"/>
              <a:gd name="connsiteY15472" fmla="*/ 3828648 h 6407151"/>
              <a:gd name="connsiteX15473" fmla="*/ 2062674 w 11737976"/>
              <a:gd name="connsiteY15473" fmla="*/ 3826672 h 6407151"/>
              <a:gd name="connsiteX15474" fmla="*/ 2067752 w 11737976"/>
              <a:gd name="connsiteY15474" fmla="*/ 3813851 h 6407151"/>
              <a:gd name="connsiteX15475" fmla="*/ 2072830 w 11737976"/>
              <a:gd name="connsiteY15475" fmla="*/ 3801029 h 6407151"/>
              <a:gd name="connsiteX15476" fmla="*/ 2067279 w 11737976"/>
              <a:gd name="connsiteY15476" fmla="*/ 3800040 h 6407151"/>
              <a:gd name="connsiteX15477" fmla="*/ 2062201 w 11737976"/>
              <a:gd name="connsiteY15477" fmla="*/ 3812862 h 6407151"/>
              <a:gd name="connsiteX15478" fmla="*/ 2062674 w 11737976"/>
              <a:gd name="connsiteY15478" fmla="*/ 3826672 h 6407151"/>
              <a:gd name="connsiteX15479" fmla="*/ 2063622 w 11737976"/>
              <a:gd name="connsiteY15479" fmla="*/ 3854295 h 6407151"/>
              <a:gd name="connsiteX15480" fmla="*/ 2052993 w 11737976"/>
              <a:gd name="connsiteY15480" fmla="*/ 3866128 h 6407151"/>
              <a:gd name="connsiteX15481" fmla="*/ 2086306 w 11737976"/>
              <a:gd name="connsiteY15481" fmla="*/ 3872058 h 6407151"/>
              <a:gd name="connsiteX15482" fmla="*/ 2136751 w 11737976"/>
              <a:gd name="connsiteY15482" fmla="*/ 3894761 h 6407151"/>
              <a:gd name="connsiteX15483" fmla="*/ 2141830 w 11737976"/>
              <a:gd name="connsiteY15483" fmla="*/ 3881938 h 6407151"/>
              <a:gd name="connsiteX15484" fmla="*/ 2147856 w 11737976"/>
              <a:gd name="connsiteY15484" fmla="*/ 3896737 h 6407151"/>
              <a:gd name="connsiteX15485" fmla="*/ 2132148 w 11737976"/>
              <a:gd name="connsiteY15485" fmla="*/ 3921392 h 6407151"/>
              <a:gd name="connsiteX15486" fmla="*/ 2121991 w 11737976"/>
              <a:gd name="connsiteY15486" fmla="*/ 3947039 h 6407151"/>
              <a:gd name="connsiteX15487" fmla="*/ 2149752 w 11737976"/>
              <a:gd name="connsiteY15487" fmla="*/ 3951979 h 6407151"/>
              <a:gd name="connsiteX15488" fmla="*/ 2144673 w 11737976"/>
              <a:gd name="connsiteY15488" fmla="*/ 3964801 h 6407151"/>
              <a:gd name="connsiteX15489" fmla="*/ 2150227 w 11737976"/>
              <a:gd name="connsiteY15489" fmla="*/ 3965789 h 6407151"/>
              <a:gd name="connsiteX15490" fmla="*/ 2155305 w 11737976"/>
              <a:gd name="connsiteY15490" fmla="*/ 3952967 h 6407151"/>
              <a:gd name="connsiteX15491" fmla="*/ 2156252 w 11737976"/>
              <a:gd name="connsiteY15491" fmla="*/ 3980587 h 6407151"/>
              <a:gd name="connsiteX15492" fmla="*/ 2177989 w 11737976"/>
              <a:gd name="connsiteY15492" fmla="*/ 3970730 h 6407151"/>
              <a:gd name="connsiteX15493" fmla="*/ 2240010 w 11737976"/>
              <a:gd name="connsiteY15493" fmla="*/ 4009222 h 6407151"/>
              <a:gd name="connsiteX15494" fmla="*/ 2240485 w 11737976"/>
              <a:gd name="connsiteY15494" fmla="*/ 4023031 h 6407151"/>
              <a:gd name="connsiteX15495" fmla="*/ 2302036 w 11737976"/>
              <a:gd name="connsiteY15495" fmla="*/ 4047710 h 6407151"/>
              <a:gd name="connsiteX15496" fmla="*/ 2358034 w 11737976"/>
              <a:gd name="connsiteY15496" fmla="*/ 4071401 h 6407151"/>
              <a:gd name="connsiteX15497" fmla="*/ 2519523 w 11737976"/>
              <a:gd name="connsiteY15497" fmla="*/ 4113870 h 6407151"/>
              <a:gd name="connsiteX15498" fmla="*/ 2558391 w 11737976"/>
              <a:gd name="connsiteY15498" fmla="*/ 4120786 h 6407151"/>
              <a:gd name="connsiteX15499" fmla="*/ 2569494 w 11737976"/>
              <a:gd name="connsiteY15499" fmla="*/ 4122763 h 6407151"/>
              <a:gd name="connsiteX15500" fmla="*/ 2675464 w 11737976"/>
              <a:gd name="connsiteY15500" fmla="*/ 4155347 h 6407151"/>
              <a:gd name="connsiteX15501" fmla="*/ 2736540 w 11737976"/>
              <a:gd name="connsiteY15501" fmla="*/ 4166215 h 6407151"/>
              <a:gd name="connsiteX15502" fmla="*/ 2820298 w 11737976"/>
              <a:gd name="connsiteY15502" fmla="*/ 4194847 h 6407151"/>
              <a:gd name="connsiteX15503" fmla="*/ 2831404 w 11737976"/>
              <a:gd name="connsiteY15503" fmla="*/ 4196823 h 6407151"/>
              <a:gd name="connsiteX15504" fmla="*/ 3126151 w 11737976"/>
              <a:gd name="connsiteY15504" fmla="*/ 4263003 h 6407151"/>
              <a:gd name="connsiteX15505" fmla="*/ 3298273 w 11737976"/>
              <a:gd name="connsiteY15505" fmla="*/ 4293635 h 6407151"/>
              <a:gd name="connsiteX15506" fmla="*/ 3320008 w 11737976"/>
              <a:gd name="connsiteY15506" fmla="*/ 4283778 h 6407151"/>
              <a:gd name="connsiteX15507" fmla="*/ 3347770 w 11737976"/>
              <a:gd name="connsiteY15507" fmla="*/ 4288717 h 6407151"/>
              <a:gd name="connsiteX15508" fmla="*/ 3408847 w 11737976"/>
              <a:gd name="connsiteY15508" fmla="*/ 4299587 h 6407151"/>
              <a:gd name="connsiteX15509" fmla="*/ 3580968 w 11737976"/>
              <a:gd name="connsiteY15509" fmla="*/ 4330219 h 6407151"/>
              <a:gd name="connsiteX15510" fmla="*/ 3735960 w 11737976"/>
              <a:gd name="connsiteY15510" fmla="*/ 4344076 h 6407151"/>
              <a:gd name="connsiteX15511" fmla="*/ 3758169 w 11737976"/>
              <a:gd name="connsiteY15511" fmla="*/ 4348028 h 6407151"/>
              <a:gd name="connsiteX15512" fmla="*/ 3843537 w 11737976"/>
              <a:gd name="connsiteY15512" fmla="*/ 4363220 h 6407151"/>
              <a:gd name="connsiteX15513" fmla="*/ 3879130 w 11737976"/>
              <a:gd name="connsiteY15513" fmla="*/ 4369555 h 6407151"/>
              <a:gd name="connsiteX15514" fmla="*/ 3878935 w 11737976"/>
              <a:gd name="connsiteY15514" fmla="*/ 4371872 h 6407151"/>
              <a:gd name="connsiteX15515" fmla="*/ 3883163 w 11737976"/>
              <a:gd name="connsiteY15515" fmla="*/ 4382867 h 6407151"/>
              <a:gd name="connsiteX15516" fmla="*/ 3873025 w 11737976"/>
              <a:gd name="connsiteY15516" fmla="*/ 4384993 h 6407151"/>
              <a:gd name="connsiteX15517" fmla="*/ 3885724 w 11737976"/>
              <a:gd name="connsiteY15517" fmla="*/ 4405513 h 6407151"/>
              <a:gd name="connsiteX15518" fmla="*/ 3896033 w 11737976"/>
              <a:gd name="connsiteY15518" fmla="*/ 4425871 h 6407151"/>
              <a:gd name="connsiteX15519" fmla="*/ 3898586 w 11737976"/>
              <a:gd name="connsiteY15519" fmla="*/ 4407783 h 6407151"/>
              <a:gd name="connsiteX15520" fmla="*/ 3908813 w 11737976"/>
              <a:gd name="connsiteY15520" fmla="*/ 4402158 h 6407151"/>
              <a:gd name="connsiteX15521" fmla="*/ 3911825 w 11737976"/>
              <a:gd name="connsiteY15521" fmla="*/ 4401958 h 6407151"/>
              <a:gd name="connsiteX15522" fmla="*/ 3909871 w 11737976"/>
              <a:gd name="connsiteY15522" fmla="*/ 4405982 h 6407151"/>
              <a:gd name="connsiteX15523" fmla="*/ 3913209 w 11737976"/>
              <a:gd name="connsiteY15523" fmla="*/ 4401867 h 6407151"/>
              <a:gd name="connsiteX15524" fmla="*/ 3916412 w 11737976"/>
              <a:gd name="connsiteY15524" fmla="*/ 4401654 h 6407151"/>
              <a:gd name="connsiteX15525" fmla="*/ 3921684 w 11737976"/>
              <a:gd name="connsiteY15525" fmla="*/ 4405869 h 6407151"/>
              <a:gd name="connsiteX15526" fmla="*/ 3922328 w 11737976"/>
              <a:gd name="connsiteY15526" fmla="*/ 4408409 h 6407151"/>
              <a:gd name="connsiteX15527" fmla="*/ 3927559 w 11737976"/>
              <a:gd name="connsiteY15527" fmla="*/ 4410801 h 6407151"/>
              <a:gd name="connsiteX15528" fmla="*/ 3936403 w 11737976"/>
              <a:gd name="connsiteY15528" fmla="*/ 4420996 h 6407151"/>
              <a:gd name="connsiteX15529" fmla="*/ 3937462 w 11737976"/>
              <a:gd name="connsiteY15529" fmla="*/ 4421108 h 6407151"/>
              <a:gd name="connsiteX15530" fmla="*/ 3935009 w 11737976"/>
              <a:gd name="connsiteY15530" fmla="*/ 4426054 h 6407151"/>
              <a:gd name="connsiteX15531" fmla="*/ 3942854 w 11737976"/>
              <a:gd name="connsiteY15531" fmla="*/ 4431054 h 6407151"/>
              <a:gd name="connsiteX15532" fmla="*/ 3946218 w 11737976"/>
              <a:gd name="connsiteY15532" fmla="*/ 4431004 h 6407151"/>
              <a:gd name="connsiteX15533" fmla="*/ 3948094 w 11737976"/>
              <a:gd name="connsiteY15533" fmla="*/ 4437805 h 6407151"/>
              <a:gd name="connsiteX15534" fmla="*/ 3956803 w 11737976"/>
              <a:gd name="connsiteY15534" fmla="*/ 4439441 h 6407151"/>
              <a:gd name="connsiteX15535" fmla="*/ 3956106 w 11737976"/>
              <a:gd name="connsiteY15535" fmla="*/ 4444681 h 6407151"/>
              <a:gd name="connsiteX15536" fmla="*/ 3952296 w 11737976"/>
              <a:gd name="connsiteY15536" fmla="*/ 4449565 h 6407151"/>
              <a:gd name="connsiteX15537" fmla="*/ 3921104 w 11737976"/>
              <a:gd name="connsiteY15537" fmla="*/ 4462673 h 6407151"/>
              <a:gd name="connsiteX15538" fmla="*/ 3920254 w 11737976"/>
              <a:gd name="connsiteY15538" fmla="*/ 4483508 h 6407151"/>
              <a:gd name="connsiteX15539" fmla="*/ 3930345 w 11737976"/>
              <a:gd name="connsiteY15539" fmla="*/ 4499813 h 6407151"/>
              <a:gd name="connsiteX15540" fmla="*/ 3934797 w 11737976"/>
              <a:gd name="connsiteY15540" fmla="*/ 4495899 h 6407151"/>
              <a:gd name="connsiteX15541" fmla="*/ 3940570 w 11737976"/>
              <a:gd name="connsiteY15541" fmla="*/ 4508930 h 6407151"/>
              <a:gd name="connsiteX15542" fmla="*/ 3972812 w 11737976"/>
              <a:gd name="connsiteY15542" fmla="*/ 4546215 h 6407151"/>
              <a:gd name="connsiteX15543" fmla="*/ 3980230 w 11737976"/>
              <a:gd name="connsiteY15543" fmla="*/ 4539692 h 6407151"/>
              <a:gd name="connsiteX15544" fmla="*/ 3976440 w 11737976"/>
              <a:gd name="connsiteY15544" fmla="*/ 4552078 h 6407151"/>
              <a:gd name="connsiteX15545" fmla="*/ 4002908 w 11737976"/>
              <a:gd name="connsiteY15545" fmla="*/ 4576334 h 6407151"/>
              <a:gd name="connsiteX15546" fmla="*/ 4013463 w 11737976"/>
              <a:gd name="connsiteY15546" fmla="*/ 4589685 h 6407151"/>
              <a:gd name="connsiteX15547" fmla="*/ 4024680 w 11737976"/>
              <a:gd name="connsiteY15547" fmla="*/ 4611508 h 6407151"/>
              <a:gd name="connsiteX15548" fmla="*/ 4033469 w 11737976"/>
              <a:gd name="connsiteY15548" fmla="*/ 4608590 h 6407151"/>
              <a:gd name="connsiteX15549" fmla="*/ 4030841 w 11737976"/>
              <a:gd name="connsiteY15549" fmla="*/ 4617073 h 6407151"/>
              <a:gd name="connsiteX15550" fmla="*/ 4015319 w 11737976"/>
              <a:gd name="connsiteY15550" fmla="*/ 4619022 h 6407151"/>
              <a:gd name="connsiteX15551" fmla="*/ 3980348 w 11737976"/>
              <a:gd name="connsiteY15551" fmla="*/ 4623416 h 6407151"/>
              <a:gd name="connsiteX15552" fmla="*/ 3957965 w 11737976"/>
              <a:gd name="connsiteY15552" fmla="*/ 4626230 h 6407151"/>
              <a:gd name="connsiteX15553" fmla="*/ 3946773 w 11737976"/>
              <a:gd name="connsiteY15553" fmla="*/ 4627635 h 6407151"/>
              <a:gd name="connsiteX15554" fmla="*/ 3912154 w 11737976"/>
              <a:gd name="connsiteY15554" fmla="*/ 4645606 h 6407151"/>
              <a:gd name="connsiteX15555" fmla="*/ 3861792 w 11737976"/>
              <a:gd name="connsiteY15555" fmla="*/ 4651934 h 6407151"/>
              <a:gd name="connsiteX15556" fmla="*/ 3738689 w 11737976"/>
              <a:gd name="connsiteY15556" fmla="*/ 4667405 h 6407151"/>
              <a:gd name="connsiteX15557" fmla="*/ 3704070 w 11737976"/>
              <a:gd name="connsiteY15557" fmla="*/ 4685374 h 6407151"/>
              <a:gd name="connsiteX15558" fmla="*/ 3803744 w 11737976"/>
              <a:gd name="connsiteY15558" fmla="*/ 4686469 h 6407151"/>
              <a:gd name="connsiteX15559" fmla="*/ 3757932 w 11737976"/>
              <a:gd name="connsiteY15559" fmla="*/ 4705846 h 6407151"/>
              <a:gd name="connsiteX15560" fmla="*/ 3718763 w 11737976"/>
              <a:gd name="connsiteY15560" fmla="*/ 4710768 h 6407151"/>
              <a:gd name="connsiteX15561" fmla="*/ 3713167 w 11737976"/>
              <a:gd name="connsiteY15561" fmla="*/ 4711472 h 6407151"/>
              <a:gd name="connsiteX15562" fmla="*/ 3717717 w 11737976"/>
              <a:gd name="connsiteY15562" fmla="*/ 4724520 h 6407151"/>
              <a:gd name="connsiteX15563" fmla="*/ 3756885 w 11737976"/>
              <a:gd name="connsiteY15563" fmla="*/ 4719599 h 6407151"/>
              <a:gd name="connsiteX15564" fmla="*/ 3812840 w 11737976"/>
              <a:gd name="connsiteY15564" fmla="*/ 4712567 h 6407151"/>
              <a:gd name="connsiteX15565" fmla="*/ 3811794 w 11737976"/>
              <a:gd name="connsiteY15565" fmla="*/ 4726317 h 6407151"/>
              <a:gd name="connsiteX15566" fmla="*/ 3777174 w 11737976"/>
              <a:gd name="connsiteY15566" fmla="*/ 4744291 h 6407151"/>
              <a:gd name="connsiteX15567" fmla="*/ 3731363 w 11737976"/>
              <a:gd name="connsiteY15567" fmla="*/ 4763667 h 6407151"/>
              <a:gd name="connsiteX15568" fmla="*/ 3670857 w 11737976"/>
              <a:gd name="connsiteY15568" fmla="*/ 4757650 h 6407151"/>
              <a:gd name="connsiteX15569" fmla="*/ 3668764 w 11737976"/>
              <a:gd name="connsiteY15569" fmla="*/ 4785153 h 6407151"/>
              <a:gd name="connsiteX15570" fmla="*/ 3662122 w 11737976"/>
              <a:gd name="connsiteY15570" fmla="*/ 4799609 h 6407151"/>
              <a:gd name="connsiteX15571" fmla="*/ 3655480 w 11737976"/>
              <a:gd name="connsiteY15571" fmla="*/ 4814063 h 6407151"/>
              <a:gd name="connsiteX15572" fmla="*/ 3661075 w 11737976"/>
              <a:gd name="connsiteY15572" fmla="*/ 4813360 h 6407151"/>
              <a:gd name="connsiteX15573" fmla="*/ 3667718 w 11737976"/>
              <a:gd name="connsiteY15573" fmla="*/ 4798906 h 6407151"/>
              <a:gd name="connsiteX15574" fmla="*/ 3677863 w 11737976"/>
              <a:gd name="connsiteY15574" fmla="*/ 4811251 h 6407151"/>
              <a:gd name="connsiteX15575" fmla="*/ 3664578 w 11737976"/>
              <a:gd name="connsiteY15575" fmla="*/ 4840159 h 6407151"/>
              <a:gd name="connsiteX15576" fmla="*/ 3658982 w 11737976"/>
              <a:gd name="connsiteY15576" fmla="*/ 4840862 h 6407151"/>
              <a:gd name="connsiteX15577" fmla="*/ 3654433 w 11737976"/>
              <a:gd name="connsiteY15577" fmla="*/ 4827815 h 6407151"/>
              <a:gd name="connsiteX15578" fmla="*/ 3648838 w 11737976"/>
              <a:gd name="connsiteY15578" fmla="*/ 4828519 h 6407151"/>
              <a:gd name="connsiteX15579" fmla="*/ 3645909 w 11737976"/>
              <a:gd name="connsiteY15579" fmla="*/ 4830589 h 6407151"/>
              <a:gd name="connsiteX15580" fmla="*/ 3642195 w 11737976"/>
              <a:gd name="connsiteY15580" fmla="*/ 4842972 h 6407151"/>
              <a:gd name="connsiteX15581" fmla="*/ 3647791 w 11737976"/>
              <a:gd name="connsiteY15581" fmla="*/ 4842269 h 6407151"/>
              <a:gd name="connsiteX15582" fmla="*/ 3658982 w 11737976"/>
              <a:gd name="connsiteY15582" fmla="*/ 4840862 h 6407151"/>
              <a:gd name="connsiteX15583" fmla="*/ 3657934 w 11737976"/>
              <a:gd name="connsiteY15583" fmla="*/ 4854613 h 6407151"/>
              <a:gd name="connsiteX15584" fmla="*/ 3656888 w 11737976"/>
              <a:gd name="connsiteY15584" fmla="*/ 4868369 h 6407151"/>
              <a:gd name="connsiteX15585" fmla="*/ 3655841 w 11737976"/>
              <a:gd name="connsiteY15585" fmla="*/ 4882119 h 6407151"/>
              <a:gd name="connsiteX15586" fmla="*/ 3650246 w 11737976"/>
              <a:gd name="connsiteY15586" fmla="*/ 4882823 h 6407151"/>
              <a:gd name="connsiteX15587" fmla="*/ 3644651 w 11737976"/>
              <a:gd name="connsiteY15587" fmla="*/ 4883526 h 6407151"/>
              <a:gd name="connsiteX15588" fmla="*/ 3638008 w 11737976"/>
              <a:gd name="connsiteY15588" fmla="*/ 4897980 h 6407151"/>
              <a:gd name="connsiteX15589" fmla="*/ 3636961 w 11737976"/>
              <a:gd name="connsiteY15589" fmla="*/ 4911731 h 6407151"/>
              <a:gd name="connsiteX15590" fmla="*/ 3642557 w 11737976"/>
              <a:gd name="connsiteY15590" fmla="*/ 4911027 h 6407151"/>
              <a:gd name="connsiteX15591" fmla="*/ 3648152 w 11737976"/>
              <a:gd name="connsiteY15591" fmla="*/ 4910324 h 6407151"/>
              <a:gd name="connsiteX15592" fmla="*/ 3653748 w 11737976"/>
              <a:gd name="connsiteY15592" fmla="*/ 4909621 h 6407151"/>
              <a:gd name="connsiteX15593" fmla="*/ 3647107 w 11737976"/>
              <a:gd name="connsiteY15593" fmla="*/ 4924078 h 6407151"/>
              <a:gd name="connsiteX15594" fmla="*/ 3631367 w 11737976"/>
              <a:gd name="connsiteY15594" fmla="*/ 4912434 h 6407151"/>
              <a:gd name="connsiteX15595" fmla="*/ 3627864 w 11737976"/>
              <a:gd name="connsiteY15595" fmla="*/ 4885636 h 6407151"/>
              <a:gd name="connsiteX15596" fmla="*/ 3622268 w 11737976"/>
              <a:gd name="connsiteY15596" fmla="*/ 4886338 h 6407151"/>
              <a:gd name="connsiteX15597" fmla="*/ 3621221 w 11737976"/>
              <a:gd name="connsiteY15597" fmla="*/ 4900089 h 6407151"/>
              <a:gd name="connsiteX15598" fmla="*/ 3626818 w 11737976"/>
              <a:gd name="connsiteY15598" fmla="*/ 4899386 h 6407151"/>
              <a:gd name="connsiteX15599" fmla="*/ 3625770 w 11737976"/>
              <a:gd name="connsiteY15599" fmla="*/ 4913137 h 6407151"/>
              <a:gd name="connsiteX15600" fmla="*/ 3618080 w 11737976"/>
              <a:gd name="connsiteY15600" fmla="*/ 4941345 h 6407151"/>
              <a:gd name="connsiteX15601" fmla="*/ 3612486 w 11737976"/>
              <a:gd name="connsiteY15601" fmla="*/ 4942048 h 6407151"/>
              <a:gd name="connsiteX15602" fmla="*/ 3611438 w 11737976"/>
              <a:gd name="connsiteY15602" fmla="*/ 4955799 h 6407151"/>
              <a:gd name="connsiteX15603" fmla="*/ 3605844 w 11737976"/>
              <a:gd name="connsiteY15603" fmla="*/ 4956502 h 6407151"/>
              <a:gd name="connsiteX15604" fmla="*/ 3600247 w 11737976"/>
              <a:gd name="connsiteY15604" fmla="*/ 4957206 h 6407151"/>
              <a:gd name="connsiteX15605" fmla="*/ 3589056 w 11737976"/>
              <a:gd name="connsiteY15605" fmla="*/ 4958612 h 6407151"/>
              <a:gd name="connsiteX15606" fmla="*/ 3590102 w 11737976"/>
              <a:gd name="connsiteY15606" fmla="*/ 4944860 h 6407151"/>
              <a:gd name="connsiteX15607" fmla="*/ 3591149 w 11737976"/>
              <a:gd name="connsiteY15607" fmla="*/ 4931110 h 6407151"/>
              <a:gd name="connsiteX15608" fmla="*/ 3585554 w 11737976"/>
              <a:gd name="connsiteY15608" fmla="*/ 4931813 h 6407151"/>
              <a:gd name="connsiteX15609" fmla="*/ 3584508 w 11737976"/>
              <a:gd name="connsiteY15609" fmla="*/ 4945564 h 6407151"/>
              <a:gd name="connsiteX15610" fmla="*/ 3589056 w 11737976"/>
              <a:gd name="connsiteY15610" fmla="*/ 4958612 h 6407151"/>
              <a:gd name="connsiteX15611" fmla="*/ 3598154 w 11737976"/>
              <a:gd name="connsiteY15611" fmla="*/ 4984710 h 6407151"/>
              <a:gd name="connsiteX15612" fmla="*/ 3591511 w 11737976"/>
              <a:gd name="connsiteY15612" fmla="*/ 4999165 h 6407151"/>
              <a:gd name="connsiteX15613" fmla="*/ 3625085 w 11737976"/>
              <a:gd name="connsiteY15613" fmla="*/ 4994946 h 6407151"/>
              <a:gd name="connsiteX15614" fmla="*/ 3679995 w 11737976"/>
              <a:gd name="connsiteY15614" fmla="*/ 5001665 h 6407151"/>
              <a:gd name="connsiteX15615" fmla="*/ 3681041 w 11737976"/>
              <a:gd name="connsiteY15615" fmla="*/ 4987914 h 6407151"/>
              <a:gd name="connsiteX15616" fmla="*/ 3691185 w 11737976"/>
              <a:gd name="connsiteY15616" fmla="*/ 5000260 h 6407151"/>
              <a:gd name="connsiteX15617" fmla="*/ 3683498 w 11737976"/>
              <a:gd name="connsiteY15617" fmla="*/ 5028464 h 6407151"/>
              <a:gd name="connsiteX15618" fmla="*/ 3681404 w 11737976"/>
              <a:gd name="connsiteY15618" fmla="*/ 5055970 h 6407151"/>
              <a:gd name="connsiteX15619" fmla="*/ 3709380 w 11737976"/>
              <a:gd name="connsiteY15619" fmla="*/ 5052454 h 6407151"/>
              <a:gd name="connsiteX15620" fmla="*/ 3708334 w 11737976"/>
              <a:gd name="connsiteY15620" fmla="*/ 5066205 h 6407151"/>
              <a:gd name="connsiteX15621" fmla="*/ 3713929 w 11737976"/>
              <a:gd name="connsiteY15621" fmla="*/ 5065502 h 6407151"/>
              <a:gd name="connsiteX15622" fmla="*/ 3714976 w 11737976"/>
              <a:gd name="connsiteY15622" fmla="*/ 5051751 h 6407151"/>
              <a:gd name="connsiteX15623" fmla="*/ 3724073 w 11737976"/>
              <a:gd name="connsiteY15623" fmla="*/ 5077846 h 6407151"/>
              <a:gd name="connsiteX15624" fmla="*/ 3741907 w 11737976"/>
              <a:gd name="connsiteY15624" fmla="*/ 5061986 h 6407151"/>
              <a:gd name="connsiteX15625" fmla="*/ 3812555 w 11737976"/>
              <a:gd name="connsiteY15625" fmla="*/ 5080351 h 6407151"/>
              <a:gd name="connsiteX15626" fmla="*/ 3817105 w 11737976"/>
              <a:gd name="connsiteY15626" fmla="*/ 5093398 h 6407151"/>
              <a:gd name="connsiteX15627" fmla="*/ 3883205 w 11737976"/>
              <a:gd name="connsiteY15627" fmla="*/ 5098711 h 6407151"/>
              <a:gd name="connsiteX15628" fmla="*/ 3943709 w 11737976"/>
              <a:gd name="connsiteY15628" fmla="*/ 5104728 h 6407151"/>
              <a:gd name="connsiteX15629" fmla="*/ 4110528 w 11737976"/>
              <a:gd name="connsiteY15629" fmla="*/ 5097389 h 6407151"/>
              <a:gd name="connsiteX15630" fmla="*/ 4149699 w 11737976"/>
              <a:gd name="connsiteY15630" fmla="*/ 5092465 h 6407151"/>
              <a:gd name="connsiteX15631" fmla="*/ 4160889 w 11737976"/>
              <a:gd name="connsiteY15631" fmla="*/ 5091060 h 6407151"/>
              <a:gd name="connsiteX15632" fmla="*/ 4271755 w 11737976"/>
              <a:gd name="connsiteY15632" fmla="*/ 5090747 h 6407151"/>
              <a:gd name="connsiteX15633" fmla="*/ 4333307 w 11737976"/>
              <a:gd name="connsiteY15633" fmla="*/ 5083013 h 6407151"/>
              <a:gd name="connsiteX15634" fmla="*/ 4421787 w 11737976"/>
              <a:gd name="connsiteY15634" fmla="*/ 5085513 h 6407151"/>
              <a:gd name="connsiteX15635" fmla="*/ 4432979 w 11737976"/>
              <a:gd name="connsiteY15635" fmla="*/ 5084107 h 6407151"/>
              <a:gd name="connsiteX15636" fmla="*/ 4453887 w 11737976"/>
              <a:gd name="connsiteY15636" fmla="*/ 5083230 h 6407151"/>
              <a:gd name="connsiteX15637" fmla="*/ 4461990 w 11737976"/>
              <a:gd name="connsiteY15637" fmla="*/ 5088445 h 6407151"/>
              <a:gd name="connsiteX15638" fmla="*/ 4463276 w 11737976"/>
              <a:gd name="connsiteY15638" fmla="*/ 5101743 h 6407151"/>
              <a:gd name="connsiteX15639" fmla="*/ 4483971 w 11737976"/>
              <a:gd name="connsiteY15639" fmla="*/ 5112969 h 6407151"/>
              <a:gd name="connsiteX15640" fmla="*/ 4499307 w 11737976"/>
              <a:gd name="connsiteY15640" fmla="*/ 5126643 h 6407151"/>
              <a:gd name="connsiteX15641" fmla="*/ 4512092 w 11737976"/>
              <a:gd name="connsiteY15641" fmla="*/ 5158405 h 6407151"/>
              <a:gd name="connsiteX15642" fmla="*/ 4552573 w 11737976"/>
              <a:gd name="connsiteY15642" fmla="*/ 5179391 h 6407151"/>
              <a:gd name="connsiteX15643" fmla="*/ 4576159 w 11737976"/>
              <a:gd name="connsiteY15643" fmla="*/ 5217497 h 6407151"/>
              <a:gd name="connsiteX15644" fmla="*/ 4576577 w 11737976"/>
              <a:gd name="connsiteY15644" fmla="*/ 5232976 h 6407151"/>
              <a:gd name="connsiteX15645" fmla="*/ 4579543 w 11737976"/>
              <a:gd name="connsiteY15645" fmla="*/ 5230366 h 6407151"/>
              <a:gd name="connsiteX15646" fmla="*/ 4614175 w 11737976"/>
              <a:gd name="connsiteY15646" fmla="*/ 5267813 h 6407151"/>
              <a:gd name="connsiteX15647" fmla="*/ 4616896 w 11737976"/>
              <a:gd name="connsiteY15647" fmla="*/ 5272210 h 6407151"/>
              <a:gd name="connsiteX15648" fmla="*/ 4626546 w 11737976"/>
              <a:gd name="connsiteY15648" fmla="*/ 5284095 h 6407151"/>
              <a:gd name="connsiteX15649" fmla="*/ 4622094 w 11737976"/>
              <a:gd name="connsiteY15649" fmla="*/ 5288010 h 6407151"/>
              <a:gd name="connsiteX15650" fmla="*/ 4634047 w 11737976"/>
              <a:gd name="connsiteY15650" fmla="*/ 5288815 h 6407151"/>
              <a:gd name="connsiteX15651" fmla="*/ 4637676 w 11737976"/>
              <a:gd name="connsiteY15651" fmla="*/ 5294679 h 6407151"/>
              <a:gd name="connsiteX15652" fmla="*/ 4662084 w 11737976"/>
              <a:gd name="connsiteY15652" fmla="*/ 5323009 h 6407151"/>
              <a:gd name="connsiteX15653" fmla="*/ 4661507 w 11737976"/>
              <a:gd name="connsiteY15653" fmla="*/ 5325779 h 6407151"/>
              <a:gd name="connsiteX15654" fmla="*/ 4666289 w 11737976"/>
              <a:gd name="connsiteY15654" fmla="*/ 5326100 h 6407151"/>
              <a:gd name="connsiteX15655" fmla="*/ 4668348 w 11737976"/>
              <a:gd name="connsiteY15655" fmla="*/ 5322026 h 6407151"/>
              <a:gd name="connsiteX15656" fmla="*/ 4668925 w 11737976"/>
              <a:gd name="connsiteY15656" fmla="*/ 5319255 h 6407151"/>
              <a:gd name="connsiteX15657" fmla="*/ 4703131 w 11737976"/>
              <a:gd name="connsiteY15657" fmla="*/ 5300492 h 6407151"/>
              <a:gd name="connsiteX15658" fmla="*/ 4700334 w 11737976"/>
              <a:gd name="connsiteY15658" fmla="*/ 5325584 h 6407151"/>
              <a:gd name="connsiteX15659" fmla="*/ 4679235 w 11737976"/>
              <a:gd name="connsiteY15659" fmla="*/ 5339614 h 6407151"/>
              <a:gd name="connsiteX15660" fmla="*/ 4678328 w 11737976"/>
              <a:gd name="connsiteY15660" fmla="*/ 5338147 h 6407151"/>
              <a:gd name="connsiteX15661" fmla="*/ 4676844 w 11737976"/>
              <a:gd name="connsiteY15661" fmla="*/ 5339452 h 6407151"/>
              <a:gd name="connsiteX15662" fmla="*/ 4672638 w 11737976"/>
              <a:gd name="connsiteY15662" fmla="*/ 5336360 h 6407151"/>
              <a:gd name="connsiteX15663" fmla="*/ 4676267 w 11737976"/>
              <a:gd name="connsiteY15663" fmla="*/ 5342223 h 6407151"/>
              <a:gd name="connsiteX15664" fmla="*/ 4672148 w 11737976"/>
              <a:gd name="connsiteY15664" fmla="*/ 5350371 h 6407151"/>
              <a:gd name="connsiteX15665" fmla="*/ 4705456 w 11737976"/>
              <a:gd name="connsiteY15665" fmla="*/ 5370875 h 6407151"/>
              <a:gd name="connsiteX15666" fmla="*/ 4711892 w 11737976"/>
              <a:gd name="connsiteY15666" fmla="*/ 5392376 h 6407151"/>
              <a:gd name="connsiteX15667" fmla="*/ 4721455 w 11737976"/>
              <a:gd name="connsiteY15667" fmla="*/ 5393021 h 6407151"/>
              <a:gd name="connsiteX15668" fmla="*/ 4732918 w 11737976"/>
              <a:gd name="connsiteY15668" fmla="*/ 5407838 h 6407151"/>
              <a:gd name="connsiteX15669" fmla="*/ 4731433 w 11737976"/>
              <a:gd name="connsiteY15669" fmla="*/ 5409143 h 6407151"/>
              <a:gd name="connsiteX15670" fmla="*/ 4745863 w 11737976"/>
              <a:gd name="connsiteY15670" fmla="*/ 5421352 h 6407151"/>
              <a:gd name="connsiteX15671" fmla="*/ 4737944 w 11737976"/>
              <a:gd name="connsiteY15671" fmla="*/ 5401154 h 6407151"/>
              <a:gd name="connsiteX15672" fmla="*/ 4729780 w 11737976"/>
              <a:gd name="connsiteY15672" fmla="*/ 5387963 h 6407151"/>
              <a:gd name="connsiteX15673" fmla="*/ 4729524 w 11737976"/>
              <a:gd name="connsiteY15673" fmla="*/ 5354237 h 6407151"/>
              <a:gd name="connsiteX15674" fmla="*/ 4734966 w 11737976"/>
              <a:gd name="connsiteY15674" fmla="*/ 5363031 h 6407151"/>
              <a:gd name="connsiteX15675" fmla="*/ 4744213 w 11737976"/>
              <a:gd name="connsiteY15675" fmla="*/ 5376119 h 6407151"/>
              <a:gd name="connsiteX15676" fmla="*/ 4753017 w 11737976"/>
              <a:gd name="connsiteY15676" fmla="*/ 5381580 h 6407151"/>
              <a:gd name="connsiteX15677" fmla="*/ 4753119 w 11737976"/>
              <a:gd name="connsiteY15677" fmla="*/ 5381879 h 6407151"/>
              <a:gd name="connsiteX15678" fmla="*/ 4753851 w 11737976"/>
              <a:gd name="connsiteY15678" fmla="*/ 5382098 h 6407151"/>
              <a:gd name="connsiteX15679" fmla="*/ 4757230 w 11737976"/>
              <a:gd name="connsiteY15679" fmla="*/ 5384194 h 6407151"/>
              <a:gd name="connsiteX15680" fmla="*/ 4779077 w 11737976"/>
              <a:gd name="connsiteY15680" fmla="*/ 5389881 h 6407151"/>
              <a:gd name="connsiteX15681" fmla="*/ 4770422 w 11737976"/>
              <a:gd name="connsiteY15681" fmla="*/ 5390702 h 6407151"/>
              <a:gd name="connsiteX15682" fmla="*/ 4768030 w 11737976"/>
              <a:gd name="connsiteY15682" fmla="*/ 5390541 h 6407151"/>
              <a:gd name="connsiteX15683" fmla="*/ 4767453 w 11737976"/>
              <a:gd name="connsiteY15683" fmla="*/ 5393312 h 6407151"/>
              <a:gd name="connsiteX15684" fmla="*/ 4775534 w 11737976"/>
              <a:gd name="connsiteY15684" fmla="*/ 5395259 h 6407151"/>
              <a:gd name="connsiteX15685" fmla="*/ 4774050 w 11737976"/>
              <a:gd name="connsiteY15685" fmla="*/ 5396564 h 6407151"/>
              <a:gd name="connsiteX15686" fmla="*/ 4772896 w 11737976"/>
              <a:gd name="connsiteY15686" fmla="*/ 5402106 h 6407151"/>
              <a:gd name="connsiteX15687" fmla="*/ 4771414 w 11737976"/>
              <a:gd name="connsiteY15687" fmla="*/ 5403409 h 6407151"/>
              <a:gd name="connsiteX15688" fmla="*/ 4776195 w 11737976"/>
              <a:gd name="connsiteY15688" fmla="*/ 5403732 h 6407151"/>
              <a:gd name="connsiteX15689" fmla="*/ 4778254 w 11737976"/>
              <a:gd name="connsiteY15689" fmla="*/ 5399657 h 6407151"/>
              <a:gd name="connsiteX15690" fmla="*/ 4779738 w 11737976"/>
              <a:gd name="connsiteY15690" fmla="*/ 5398352 h 6407151"/>
              <a:gd name="connsiteX15691" fmla="*/ 4781798 w 11737976"/>
              <a:gd name="connsiteY15691" fmla="*/ 5394277 h 6407151"/>
              <a:gd name="connsiteX15692" fmla="*/ 4782705 w 11737976"/>
              <a:gd name="connsiteY15692" fmla="*/ 5395744 h 6407151"/>
              <a:gd name="connsiteX15693" fmla="*/ 4812791 w 11737976"/>
              <a:gd name="connsiteY15693" fmla="*/ 5385130 h 6407151"/>
              <a:gd name="connsiteX15694" fmla="*/ 4812460 w 11737976"/>
              <a:gd name="connsiteY15694" fmla="*/ 5380894 h 6407151"/>
              <a:gd name="connsiteX15695" fmla="*/ 4821146 w 11737976"/>
              <a:gd name="connsiteY15695" fmla="*/ 5376630 h 6407151"/>
              <a:gd name="connsiteX15696" fmla="*/ 4827350 w 11737976"/>
              <a:gd name="connsiteY15696" fmla="*/ 5387873 h 6407151"/>
              <a:gd name="connsiteX15697" fmla="*/ 4827693 w 11737976"/>
              <a:gd name="connsiteY15697" fmla="*/ 5390698 h 6407151"/>
              <a:gd name="connsiteX15698" fmla="*/ 4829611 w 11737976"/>
              <a:gd name="connsiteY15698" fmla="*/ 5397499 h 6407151"/>
              <a:gd name="connsiteX15699" fmla="*/ 4810325 w 11737976"/>
              <a:gd name="connsiteY15699" fmla="*/ 5414458 h 6407151"/>
              <a:gd name="connsiteX15700" fmla="*/ 4808512 w 11737976"/>
              <a:gd name="connsiteY15700" fmla="*/ 5411527 h 6407151"/>
              <a:gd name="connsiteX15701" fmla="*/ 4806121 w 11737976"/>
              <a:gd name="connsiteY15701" fmla="*/ 5411365 h 6407151"/>
              <a:gd name="connsiteX15702" fmla="*/ 4804061 w 11737976"/>
              <a:gd name="connsiteY15702" fmla="*/ 5415440 h 6407151"/>
              <a:gd name="connsiteX15703" fmla="*/ 4806782 w 11737976"/>
              <a:gd name="connsiteY15703" fmla="*/ 5419837 h 6407151"/>
              <a:gd name="connsiteX15704" fmla="*/ 4819397 w 11737976"/>
              <a:gd name="connsiteY15704" fmla="*/ 5429114 h 6407151"/>
              <a:gd name="connsiteX15705" fmla="*/ 4833912 w 11737976"/>
              <a:gd name="connsiteY15705" fmla="*/ 5452565 h 6407151"/>
              <a:gd name="connsiteX15706" fmla="*/ 4870029 w 11737976"/>
              <a:gd name="connsiteY15706" fmla="*/ 5488707 h 6407151"/>
              <a:gd name="connsiteX15707" fmla="*/ 4866484 w 11737976"/>
              <a:gd name="connsiteY15707" fmla="*/ 5494085 h 6407151"/>
              <a:gd name="connsiteX15708" fmla="*/ 4874618 w 11737976"/>
              <a:gd name="connsiteY15708" fmla="*/ 5508153 h 6407151"/>
              <a:gd name="connsiteX15709" fmla="*/ 4873049 w 11737976"/>
              <a:gd name="connsiteY15709" fmla="*/ 5519810 h 6407151"/>
              <a:gd name="connsiteX15710" fmla="*/ 4870859 w 11737976"/>
              <a:gd name="connsiteY15710" fmla="*/ 5519662 h 6407151"/>
              <a:gd name="connsiteX15711" fmla="*/ 4869376 w 11737976"/>
              <a:gd name="connsiteY15711" fmla="*/ 5520968 h 6407151"/>
              <a:gd name="connsiteX15712" fmla="*/ 4859483 w 11737976"/>
              <a:gd name="connsiteY15712" fmla="*/ 5516087 h 6407151"/>
              <a:gd name="connsiteX15713" fmla="*/ 4860722 w 11737976"/>
              <a:gd name="connsiteY15713" fmla="*/ 5521789 h 6407151"/>
              <a:gd name="connsiteX15714" fmla="*/ 4854787 w 11737976"/>
              <a:gd name="connsiteY15714" fmla="*/ 5527007 h 6407151"/>
              <a:gd name="connsiteX15715" fmla="*/ 4850581 w 11737976"/>
              <a:gd name="connsiteY15715" fmla="*/ 5523914 h 6407151"/>
              <a:gd name="connsiteX15716" fmla="*/ 4845715 w 11737976"/>
              <a:gd name="connsiteY15716" fmla="*/ 5512351 h 6407151"/>
              <a:gd name="connsiteX15717" fmla="*/ 4846291 w 11737976"/>
              <a:gd name="connsiteY15717" fmla="*/ 5509580 h 6407151"/>
              <a:gd name="connsiteX15718" fmla="*/ 4842417 w 11737976"/>
              <a:gd name="connsiteY15718" fmla="*/ 5510724 h 6407151"/>
              <a:gd name="connsiteX15719" fmla="*/ 4834338 w 11737976"/>
              <a:gd name="connsiteY15719" fmla="*/ 5508775 h 6407151"/>
              <a:gd name="connsiteX15720" fmla="*/ 4831617 w 11737976"/>
              <a:gd name="connsiteY15720" fmla="*/ 5504378 h 6407151"/>
              <a:gd name="connsiteX15721" fmla="*/ 4828233 w 11737976"/>
              <a:gd name="connsiteY15721" fmla="*/ 5491508 h 6407151"/>
              <a:gd name="connsiteX15722" fmla="*/ 4812822 w 11737976"/>
              <a:gd name="connsiteY15722" fmla="*/ 5507325 h 6407151"/>
              <a:gd name="connsiteX15723" fmla="*/ 4826590 w 11737976"/>
              <a:gd name="connsiteY15723" fmla="*/ 5511062 h 6407151"/>
              <a:gd name="connsiteX15724" fmla="*/ 4829888 w 11737976"/>
              <a:gd name="connsiteY15724" fmla="*/ 5512688 h 6407151"/>
              <a:gd name="connsiteX15725" fmla="*/ 4838875 w 11737976"/>
              <a:gd name="connsiteY15725" fmla="*/ 5516104 h 6407151"/>
              <a:gd name="connsiteX15726" fmla="*/ 4847039 w 11737976"/>
              <a:gd name="connsiteY15726" fmla="*/ 5529294 h 6407151"/>
              <a:gd name="connsiteX15727" fmla="*/ 4851243 w 11737976"/>
              <a:gd name="connsiteY15727" fmla="*/ 5532386 h 6407151"/>
              <a:gd name="connsiteX15728" fmla="*/ 4849760 w 11737976"/>
              <a:gd name="connsiteY15728" fmla="*/ 5533691 h 6407151"/>
              <a:gd name="connsiteX15729" fmla="*/ 4851085 w 11737976"/>
              <a:gd name="connsiteY15729" fmla="*/ 5550635 h 6407151"/>
              <a:gd name="connsiteX15730" fmla="*/ 4862460 w 11737976"/>
              <a:gd name="connsiteY15730" fmla="*/ 5554209 h 6407151"/>
              <a:gd name="connsiteX15731" fmla="*/ 4863367 w 11737976"/>
              <a:gd name="connsiteY15731" fmla="*/ 5555676 h 6407151"/>
              <a:gd name="connsiteX15732" fmla="*/ 4867573 w 11737976"/>
              <a:gd name="connsiteY15732" fmla="*/ 5558769 h 6407151"/>
              <a:gd name="connsiteX15733" fmla="*/ 4866996 w 11737976"/>
              <a:gd name="connsiteY15733" fmla="*/ 5561538 h 6407151"/>
              <a:gd name="connsiteX15734" fmla="*/ 4867904 w 11737976"/>
              <a:gd name="connsiteY15734" fmla="*/ 5563004 h 6407151"/>
              <a:gd name="connsiteX15735" fmla="*/ 4871200 w 11737976"/>
              <a:gd name="connsiteY15735" fmla="*/ 5564631 h 6407151"/>
              <a:gd name="connsiteX15736" fmla="*/ 4873592 w 11737976"/>
              <a:gd name="connsiteY15736" fmla="*/ 5564793 h 6407151"/>
              <a:gd name="connsiteX15737" fmla="*/ 4894948 w 11737976"/>
              <a:gd name="connsiteY15737" fmla="*/ 5584489 h 6407151"/>
              <a:gd name="connsiteX15738" fmla="*/ 4895854 w 11737976"/>
              <a:gd name="connsiteY15738" fmla="*/ 5585955 h 6407151"/>
              <a:gd name="connsiteX15739" fmla="*/ 4897670 w 11737976"/>
              <a:gd name="connsiteY15739" fmla="*/ 5588887 h 6407151"/>
              <a:gd name="connsiteX15740" fmla="*/ 4901544 w 11737976"/>
              <a:gd name="connsiteY15740" fmla="*/ 5587743 h 6407151"/>
              <a:gd name="connsiteX15741" fmla="*/ 4905086 w 11737976"/>
              <a:gd name="connsiteY15741" fmla="*/ 5582364 h 6407151"/>
              <a:gd name="connsiteX15742" fmla="*/ 4901789 w 11737976"/>
              <a:gd name="connsiteY15742" fmla="*/ 5580737 h 6407151"/>
              <a:gd name="connsiteX15743" fmla="*/ 4903272 w 11737976"/>
              <a:gd name="connsiteY15743" fmla="*/ 5579432 h 6407151"/>
              <a:gd name="connsiteX15744" fmla="*/ 4902611 w 11737976"/>
              <a:gd name="connsiteY15744" fmla="*/ 5570960 h 6407151"/>
              <a:gd name="connsiteX15745" fmla="*/ 4955131 w 11737976"/>
              <a:gd name="connsiteY15745" fmla="*/ 5603994 h 6407151"/>
              <a:gd name="connsiteX15746" fmla="*/ 4981523 w 11737976"/>
              <a:gd name="connsiteY15746" fmla="*/ 5657740 h 6407151"/>
              <a:gd name="connsiteX15747" fmla="*/ 5066455 w 11737976"/>
              <a:gd name="connsiteY15747" fmla="*/ 5750544 h 6407151"/>
              <a:gd name="connsiteX15748" fmla="*/ 5065388 w 11737976"/>
              <a:gd name="connsiteY15748" fmla="*/ 5767326 h 6407151"/>
              <a:gd name="connsiteX15749" fmla="*/ 5077916 w 11737976"/>
              <a:gd name="connsiteY15749" fmla="*/ 5765360 h 6407151"/>
              <a:gd name="connsiteX15750" fmla="*/ 5091524 w 11737976"/>
              <a:gd name="connsiteY15750" fmla="*/ 5787346 h 6407151"/>
              <a:gd name="connsiteX15751" fmla="*/ 5088974 w 11737976"/>
              <a:gd name="connsiteY15751" fmla="*/ 5805433 h 6407151"/>
              <a:gd name="connsiteX15752" fmla="*/ 5103232 w 11737976"/>
              <a:gd name="connsiteY15752" fmla="*/ 5795156 h 6407151"/>
              <a:gd name="connsiteX15753" fmla="*/ 5126157 w 11737976"/>
              <a:gd name="connsiteY15753" fmla="*/ 5824792 h 6407151"/>
              <a:gd name="connsiteX15754" fmla="*/ 5105548 w 11737976"/>
              <a:gd name="connsiteY15754" fmla="*/ 5824807 h 6407151"/>
              <a:gd name="connsiteX15755" fmla="*/ 5144225 w 11737976"/>
              <a:gd name="connsiteY15755" fmla="*/ 5883595 h 6407151"/>
              <a:gd name="connsiteX15756" fmla="*/ 5162443 w 11737976"/>
              <a:gd name="connsiteY15756" fmla="*/ 5883418 h 6407151"/>
              <a:gd name="connsiteX15757" fmla="*/ 5157992 w 11737976"/>
              <a:gd name="connsiteY15757" fmla="*/ 5887332 h 6407151"/>
              <a:gd name="connsiteX15758" fmla="*/ 5155271 w 11737976"/>
              <a:gd name="connsiteY15758" fmla="*/ 5882935 h 6407151"/>
              <a:gd name="connsiteX15759" fmla="*/ 5152880 w 11737976"/>
              <a:gd name="connsiteY15759" fmla="*/ 5882774 h 6407151"/>
              <a:gd name="connsiteX15760" fmla="*/ 5152303 w 11737976"/>
              <a:gd name="connsiteY15760" fmla="*/ 5885544 h 6407151"/>
              <a:gd name="connsiteX15761" fmla="*/ 5156509 w 11737976"/>
              <a:gd name="connsiteY15761" fmla="*/ 5888636 h 6407151"/>
              <a:gd name="connsiteX15762" fmla="*/ 5155025 w 11737976"/>
              <a:gd name="connsiteY15762" fmla="*/ 5889941 h 6407151"/>
              <a:gd name="connsiteX15763" fmla="*/ 5162528 w 11737976"/>
              <a:gd name="connsiteY15763" fmla="*/ 5894659 h 6407151"/>
              <a:gd name="connsiteX15764" fmla="*/ 5188826 w 11737976"/>
              <a:gd name="connsiteY15764" fmla="*/ 5896432 h 6407151"/>
              <a:gd name="connsiteX15765" fmla="*/ 5192454 w 11737976"/>
              <a:gd name="connsiteY15765" fmla="*/ 5902293 h 6407151"/>
              <a:gd name="connsiteX15766" fmla="*/ 5198804 w 11737976"/>
              <a:gd name="connsiteY15766" fmla="*/ 5912553 h 6407151"/>
              <a:gd name="connsiteX15767" fmla="*/ 5170362 w 11737976"/>
              <a:gd name="connsiteY15767" fmla="*/ 5903615 h 6407151"/>
              <a:gd name="connsiteX15768" fmla="*/ 5176797 w 11737976"/>
              <a:gd name="connsiteY15768" fmla="*/ 5925117 h 6407151"/>
              <a:gd name="connsiteX15769" fmla="*/ 5201035 w 11737976"/>
              <a:gd name="connsiteY15769" fmla="*/ 5930961 h 6407151"/>
              <a:gd name="connsiteX15770" fmla="*/ 5216948 w 11737976"/>
              <a:gd name="connsiteY15770" fmla="*/ 5941867 h 6407151"/>
              <a:gd name="connsiteX15771" fmla="*/ 5234098 w 11737976"/>
              <a:gd name="connsiteY15771" fmla="*/ 5958472 h 6407151"/>
              <a:gd name="connsiteX15772" fmla="*/ 5247374 w 11737976"/>
              <a:gd name="connsiteY15772" fmla="*/ 5976220 h 6407151"/>
              <a:gd name="connsiteX15773" fmla="*/ 5251249 w 11737976"/>
              <a:gd name="connsiteY15773" fmla="*/ 5975076 h 6407151"/>
              <a:gd name="connsiteX15774" fmla="*/ 5251825 w 11737976"/>
              <a:gd name="connsiteY15774" fmla="*/ 5972306 h 6407151"/>
              <a:gd name="connsiteX15775" fmla="*/ 5250918 w 11737976"/>
              <a:gd name="connsiteY15775" fmla="*/ 5970841 h 6407151"/>
              <a:gd name="connsiteX15776" fmla="*/ 5239456 w 11737976"/>
              <a:gd name="connsiteY15776" fmla="*/ 5956022 h 6407151"/>
              <a:gd name="connsiteX15777" fmla="*/ 5220490 w 11737976"/>
              <a:gd name="connsiteY15777" fmla="*/ 5936488 h 6407151"/>
              <a:gd name="connsiteX15778" fmla="*/ 5221973 w 11737976"/>
              <a:gd name="connsiteY15778" fmla="*/ 5935182 h 6407151"/>
              <a:gd name="connsiteX15779" fmla="*/ 5223372 w 11737976"/>
              <a:gd name="connsiteY15779" fmla="*/ 5922635 h 6407151"/>
              <a:gd name="connsiteX15780" fmla="*/ 5226340 w 11737976"/>
              <a:gd name="connsiteY15780" fmla="*/ 5920026 h 6407151"/>
              <a:gd name="connsiteX15781" fmla="*/ 5226915 w 11737976"/>
              <a:gd name="connsiteY15781" fmla="*/ 5917256 h 6407151"/>
              <a:gd name="connsiteX15782" fmla="*/ 5227824 w 11737976"/>
              <a:gd name="connsiteY15782" fmla="*/ 5918721 h 6407151"/>
              <a:gd name="connsiteX15783" fmla="*/ 5257589 w 11737976"/>
              <a:gd name="connsiteY15783" fmla="*/ 5944605 h 6407151"/>
              <a:gd name="connsiteX15784" fmla="*/ 5263438 w 11737976"/>
              <a:gd name="connsiteY15784" fmla="*/ 5928143 h 6407151"/>
              <a:gd name="connsiteX15785" fmla="*/ 5257994 w 11737976"/>
              <a:gd name="connsiteY15785" fmla="*/ 5919350 h 6407151"/>
              <a:gd name="connsiteX15786" fmla="*/ 5267226 w 11737976"/>
              <a:gd name="connsiteY15786" fmla="*/ 5915758 h 6407151"/>
              <a:gd name="connsiteX15787" fmla="*/ 5273575 w 11737976"/>
              <a:gd name="connsiteY15787" fmla="*/ 5926017 h 6407151"/>
              <a:gd name="connsiteX15788" fmla="*/ 5276544 w 11737976"/>
              <a:gd name="connsiteY15788" fmla="*/ 5923409 h 6407151"/>
              <a:gd name="connsiteX15789" fmla="*/ 5275636 w 11737976"/>
              <a:gd name="connsiteY15789" fmla="*/ 5921943 h 6407151"/>
              <a:gd name="connsiteX15790" fmla="*/ 5271100 w 11737976"/>
              <a:gd name="connsiteY15790" fmla="*/ 5914615 h 6407151"/>
              <a:gd name="connsiteX15791" fmla="*/ 5270193 w 11737976"/>
              <a:gd name="connsiteY15791" fmla="*/ 5913148 h 6407151"/>
              <a:gd name="connsiteX15792" fmla="*/ 5275797 w 11737976"/>
              <a:gd name="connsiteY15792" fmla="*/ 5903694 h 6407151"/>
              <a:gd name="connsiteX15793" fmla="*/ 5282969 w 11737976"/>
              <a:gd name="connsiteY15793" fmla="*/ 5904178 h 6407151"/>
              <a:gd name="connsiteX15794" fmla="*/ 5283876 w 11737976"/>
              <a:gd name="connsiteY15794" fmla="*/ 5905644 h 6407151"/>
              <a:gd name="connsiteX15795" fmla="*/ 5280332 w 11737976"/>
              <a:gd name="connsiteY15795" fmla="*/ 5911024 h 6407151"/>
              <a:gd name="connsiteX15796" fmla="*/ 5289319 w 11737976"/>
              <a:gd name="connsiteY15796" fmla="*/ 5914439 h 6407151"/>
              <a:gd name="connsiteX15797" fmla="*/ 5291218 w 11737976"/>
              <a:gd name="connsiteY15797" fmla="*/ 5928611 h 6407151"/>
              <a:gd name="connsiteX15798" fmla="*/ 5303171 w 11737976"/>
              <a:gd name="connsiteY15798" fmla="*/ 5929416 h 6407151"/>
              <a:gd name="connsiteX15799" fmla="*/ 5304985 w 11737976"/>
              <a:gd name="connsiteY15799" fmla="*/ 5932348 h 6407151"/>
              <a:gd name="connsiteX15800" fmla="*/ 5301442 w 11737976"/>
              <a:gd name="connsiteY15800" fmla="*/ 5937727 h 6407151"/>
              <a:gd name="connsiteX15801" fmla="*/ 5297898 w 11737976"/>
              <a:gd name="connsiteY15801" fmla="*/ 5943106 h 6407151"/>
              <a:gd name="connsiteX15802" fmla="*/ 5296415 w 11737976"/>
              <a:gd name="connsiteY15802" fmla="*/ 5944411 h 6407151"/>
              <a:gd name="connsiteX15803" fmla="*/ 5297322 w 11737976"/>
              <a:gd name="connsiteY15803" fmla="*/ 5945876 h 6407151"/>
              <a:gd name="connsiteX15804" fmla="*/ 5310429 w 11737976"/>
              <a:gd name="connsiteY15804" fmla="*/ 5941141 h 6407151"/>
              <a:gd name="connsiteX15805" fmla="*/ 5311912 w 11737976"/>
              <a:gd name="connsiteY15805" fmla="*/ 5939836 h 6407151"/>
              <a:gd name="connsiteX15806" fmla="*/ 5312734 w 11737976"/>
              <a:gd name="connsiteY15806" fmla="*/ 5930060 h 6407151"/>
              <a:gd name="connsiteX15807" fmla="*/ 5311827 w 11737976"/>
              <a:gd name="connsiteY15807" fmla="*/ 5928595 h 6407151"/>
              <a:gd name="connsiteX15808" fmla="*/ 5309105 w 11737976"/>
              <a:gd name="connsiteY15808" fmla="*/ 5924198 h 6407151"/>
              <a:gd name="connsiteX15809" fmla="*/ 5313555 w 11737976"/>
              <a:gd name="connsiteY15809" fmla="*/ 5920285 h 6407151"/>
              <a:gd name="connsiteX15810" fmla="*/ 5316929 w 11737976"/>
              <a:gd name="connsiteY15810" fmla="*/ 5892421 h 6407151"/>
              <a:gd name="connsiteX15811" fmla="*/ 5317505 w 11737976"/>
              <a:gd name="connsiteY15811" fmla="*/ 5889651 h 6407151"/>
              <a:gd name="connsiteX15812" fmla="*/ 5318990 w 11737976"/>
              <a:gd name="connsiteY15812" fmla="*/ 5888346 h 6407151"/>
              <a:gd name="connsiteX15813" fmla="*/ 5319982 w 11737976"/>
              <a:gd name="connsiteY15813" fmla="*/ 5901054 h 6407151"/>
              <a:gd name="connsiteX15814" fmla="*/ 5330621 w 11737976"/>
              <a:gd name="connsiteY15814" fmla="*/ 5925647 h 6407151"/>
              <a:gd name="connsiteX15815" fmla="*/ 5372427 w 11737976"/>
              <a:gd name="connsiteY15815" fmla="*/ 5963577 h 6407151"/>
              <a:gd name="connsiteX15816" fmla="*/ 5386525 w 11737976"/>
              <a:gd name="connsiteY15816" fmla="*/ 5971549 h 6407151"/>
              <a:gd name="connsiteX15817" fmla="*/ 5404005 w 11737976"/>
              <a:gd name="connsiteY15817" fmla="*/ 5992391 h 6407151"/>
              <a:gd name="connsiteX15818" fmla="*/ 5410271 w 11737976"/>
              <a:gd name="connsiteY15818" fmla="*/ 5991409 h 6407151"/>
              <a:gd name="connsiteX15819" fmla="*/ 5411423 w 11737976"/>
              <a:gd name="connsiteY15819" fmla="*/ 5985868 h 6407151"/>
              <a:gd name="connsiteX15820" fmla="*/ 5395756 w 11737976"/>
              <a:gd name="connsiteY15820" fmla="*/ 5967957 h 6407151"/>
              <a:gd name="connsiteX15821" fmla="*/ 5423291 w 11737976"/>
              <a:gd name="connsiteY15821" fmla="*/ 5975431 h 6407151"/>
              <a:gd name="connsiteX15822" fmla="*/ 5424038 w 11737976"/>
              <a:gd name="connsiteY15822" fmla="*/ 5995144 h 6407151"/>
              <a:gd name="connsiteX15823" fmla="*/ 5414476 w 11737976"/>
              <a:gd name="connsiteY15823" fmla="*/ 5994500 h 6407151"/>
              <a:gd name="connsiteX15824" fmla="*/ 5440698 w 11737976"/>
              <a:gd name="connsiteY15824" fmla="*/ 6025763 h 6407151"/>
              <a:gd name="connsiteX15825" fmla="*/ 5443003 w 11737976"/>
              <a:gd name="connsiteY15825" fmla="*/ 6014681 h 6407151"/>
              <a:gd name="connsiteX15826" fmla="*/ 5445394 w 11737976"/>
              <a:gd name="connsiteY15826" fmla="*/ 6014841 h 6407151"/>
              <a:gd name="connsiteX15827" fmla="*/ 5449267 w 11737976"/>
              <a:gd name="connsiteY15827" fmla="*/ 6013698 h 6407151"/>
              <a:gd name="connsiteX15828" fmla="*/ 5450175 w 11737976"/>
              <a:gd name="connsiteY15828" fmla="*/ 6015165 h 6407151"/>
              <a:gd name="connsiteX15829" fmla="*/ 5469471 w 11737976"/>
              <a:gd name="connsiteY15829" fmla="*/ 6038936 h 6407151"/>
              <a:gd name="connsiteX15830" fmla="*/ 5481755 w 11737976"/>
              <a:gd name="connsiteY15830" fmla="*/ 6043978 h 6407151"/>
              <a:gd name="connsiteX15831" fmla="*/ 5480271 w 11737976"/>
              <a:gd name="connsiteY15831" fmla="*/ 6045283 h 6407151"/>
              <a:gd name="connsiteX15832" fmla="*/ 5484807 w 11737976"/>
              <a:gd name="connsiteY15832" fmla="*/ 6052611 h 6407151"/>
              <a:gd name="connsiteX15833" fmla="*/ 5490164 w 11737976"/>
              <a:gd name="connsiteY15833" fmla="*/ 6050163 h 6407151"/>
              <a:gd name="connsiteX15834" fmla="*/ 5488352 w 11737976"/>
              <a:gd name="connsiteY15834" fmla="*/ 6047232 h 6407151"/>
              <a:gd name="connsiteX15835" fmla="*/ 5487113 w 11737976"/>
              <a:gd name="connsiteY15835" fmla="*/ 6041531 h 6407151"/>
              <a:gd name="connsiteX15836" fmla="*/ 5486205 w 11737976"/>
              <a:gd name="connsiteY15836" fmla="*/ 6040065 h 6407151"/>
              <a:gd name="connsiteX15837" fmla="*/ 5497828 w 11737976"/>
              <a:gd name="connsiteY15837" fmla="*/ 6036634 h 6407151"/>
              <a:gd name="connsiteX15838" fmla="*/ 5498735 w 11737976"/>
              <a:gd name="connsiteY15838" fmla="*/ 6038100 h 6407151"/>
              <a:gd name="connsiteX15839" fmla="*/ 5494286 w 11737976"/>
              <a:gd name="connsiteY15839" fmla="*/ 6042014 h 6407151"/>
              <a:gd name="connsiteX15840" fmla="*/ 5491318 w 11737976"/>
              <a:gd name="connsiteY15840" fmla="*/ 6044621 h 6407151"/>
              <a:gd name="connsiteX15841" fmla="*/ 5494615 w 11737976"/>
              <a:gd name="connsiteY15841" fmla="*/ 6046249 h 6407151"/>
              <a:gd name="connsiteX15842" fmla="*/ 5499065 w 11737976"/>
              <a:gd name="connsiteY15842" fmla="*/ 6042336 h 6407151"/>
              <a:gd name="connsiteX15843" fmla="*/ 5513827 w 11737976"/>
              <a:gd name="connsiteY15843" fmla="*/ 6058779 h 6407151"/>
              <a:gd name="connsiteX15844" fmla="*/ 5518362 w 11737976"/>
              <a:gd name="connsiteY15844" fmla="*/ 6066108 h 6407151"/>
              <a:gd name="connsiteX15845" fmla="*/ 5520752 w 11737976"/>
              <a:gd name="connsiteY15845" fmla="*/ 6066269 h 6407151"/>
              <a:gd name="connsiteX15846" fmla="*/ 5522812 w 11737976"/>
              <a:gd name="connsiteY15846" fmla="*/ 6062195 h 6407151"/>
              <a:gd name="connsiteX15847" fmla="*/ 5518276 w 11737976"/>
              <a:gd name="connsiteY15847" fmla="*/ 6054865 h 6407151"/>
              <a:gd name="connsiteX15848" fmla="*/ 5505000 w 11737976"/>
              <a:gd name="connsiteY15848" fmla="*/ 6037117 h 6407151"/>
              <a:gd name="connsiteX15849" fmla="*/ 5502279 w 11737976"/>
              <a:gd name="connsiteY15849" fmla="*/ 6032719 h 6407151"/>
              <a:gd name="connsiteX15850" fmla="*/ 5501370 w 11737976"/>
              <a:gd name="connsiteY15850" fmla="*/ 6031254 h 6407151"/>
              <a:gd name="connsiteX15851" fmla="*/ 5488501 w 11737976"/>
              <a:gd name="connsiteY15851" fmla="*/ 5988252 h 6407151"/>
              <a:gd name="connsiteX15852" fmla="*/ 5458243 w 11737976"/>
              <a:gd name="connsiteY15852" fmla="*/ 5976381 h 6407151"/>
              <a:gd name="connsiteX15853" fmla="*/ 5456760 w 11737976"/>
              <a:gd name="connsiteY15853" fmla="*/ 5977686 h 6407151"/>
              <a:gd name="connsiteX15854" fmla="*/ 5456430 w 11737976"/>
              <a:gd name="connsiteY15854" fmla="*/ 5973450 h 6407151"/>
              <a:gd name="connsiteX15855" fmla="*/ 5455521 w 11737976"/>
              <a:gd name="connsiteY15855" fmla="*/ 5971983 h 6407151"/>
              <a:gd name="connsiteX15856" fmla="*/ 5454038 w 11737976"/>
              <a:gd name="connsiteY15856" fmla="*/ 5973289 h 6407151"/>
              <a:gd name="connsiteX15857" fmla="*/ 5452554 w 11737976"/>
              <a:gd name="connsiteY15857" fmla="*/ 5974594 h 6407151"/>
              <a:gd name="connsiteX15858" fmla="*/ 5438297 w 11737976"/>
              <a:gd name="connsiteY15858" fmla="*/ 5984868 h 6407151"/>
              <a:gd name="connsiteX15859" fmla="*/ 5439364 w 11737976"/>
              <a:gd name="connsiteY15859" fmla="*/ 5968086 h 6407151"/>
              <a:gd name="connsiteX15860" fmla="*/ 5442908 w 11737976"/>
              <a:gd name="connsiteY15860" fmla="*/ 5962707 h 6407151"/>
              <a:gd name="connsiteX15861" fmla="*/ 5448927 w 11737976"/>
              <a:gd name="connsiteY15861" fmla="*/ 5968730 h 6407151"/>
              <a:gd name="connsiteX15862" fmla="*/ 5450410 w 11737976"/>
              <a:gd name="connsiteY15862" fmla="*/ 5967425 h 6407151"/>
              <a:gd name="connsiteX15863" fmla="*/ 5449834 w 11737976"/>
              <a:gd name="connsiteY15863" fmla="*/ 5970196 h 6407151"/>
              <a:gd name="connsiteX15864" fmla="*/ 5450742 w 11737976"/>
              <a:gd name="connsiteY15864" fmla="*/ 5971662 h 6407151"/>
              <a:gd name="connsiteX15865" fmla="*/ 5453707 w 11737976"/>
              <a:gd name="connsiteY15865" fmla="*/ 5969053 h 6407151"/>
              <a:gd name="connsiteX15866" fmla="*/ 5454284 w 11737976"/>
              <a:gd name="connsiteY15866" fmla="*/ 5966283 h 6407151"/>
              <a:gd name="connsiteX15867" fmla="*/ 5458404 w 11737976"/>
              <a:gd name="connsiteY15867" fmla="*/ 5958133 h 6407151"/>
              <a:gd name="connsiteX15868" fmla="*/ 5459311 w 11737976"/>
              <a:gd name="connsiteY15868" fmla="*/ 5959598 h 6407151"/>
              <a:gd name="connsiteX15869" fmla="*/ 5462279 w 11737976"/>
              <a:gd name="connsiteY15869" fmla="*/ 5956990 h 6407151"/>
              <a:gd name="connsiteX15870" fmla="*/ 5461371 w 11737976"/>
              <a:gd name="connsiteY15870" fmla="*/ 5955524 h 6407151"/>
              <a:gd name="connsiteX15871" fmla="*/ 5458980 w 11737976"/>
              <a:gd name="connsiteY15871" fmla="*/ 5955362 h 6407151"/>
              <a:gd name="connsiteX15872" fmla="*/ 5460464 w 11737976"/>
              <a:gd name="connsiteY15872" fmla="*/ 5954058 h 6407151"/>
              <a:gd name="connsiteX15873" fmla="*/ 5450816 w 11737976"/>
              <a:gd name="connsiteY15873" fmla="*/ 5942173 h 6407151"/>
              <a:gd name="connsiteX15874" fmla="*/ 5451477 w 11737976"/>
              <a:gd name="connsiteY15874" fmla="*/ 5950643 h 6407151"/>
              <a:gd name="connsiteX15875" fmla="*/ 5436388 w 11737976"/>
              <a:gd name="connsiteY15875" fmla="*/ 5929962 h 6407151"/>
              <a:gd name="connsiteX15876" fmla="*/ 5434903 w 11737976"/>
              <a:gd name="connsiteY15876" fmla="*/ 5931267 h 6407151"/>
              <a:gd name="connsiteX15877" fmla="*/ 5435480 w 11737976"/>
              <a:gd name="connsiteY15877" fmla="*/ 5928497 h 6407151"/>
              <a:gd name="connsiteX15878" fmla="*/ 5439930 w 11737976"/>
              <a:gd name="connsiteY15878" fmla="*/ 5924584 h 6407151"/>
              <a:gd name="connsiteX15879" fmla="*/ 5443804 w 11737976"/>
              <a:gd name="connsiteY15879" fmla="*/ 5923441 h 6407151"/>
              <a:gd name="connsiteX15880" fmla="*/ 5447102 w 11737976"/>
              <a:gd name="connsiteY15880" fmla="*/ 5925067 h 6407151"/>
              <a:gd name="connsiteX15881" fmla="*/ 5446526 w 11737976"/>
              <a:gd name="connsiteY15881" fmla="*/ 5927837 h 6407151"/>
              <a:gd name="connsiteX15882" fmla="*/ 5444466 w 11737976"/>
              <a:gd name="connsiteY15882" fmla="*/ 5931912 h 6407151"/>
              <a:gd name="connsiteX15883" fmla="*/ 5450155 w 11737976"/>
              <a:gd name="connsiteY15883" fmla="*/ 5933700 h 6407151"/>
              <a:gd name="connsiteX15884" fmla="*/ 5451969 w 11737976"/>
              <a:gd name="connsiteY15884" fmla="*/ 5936632 h 6407151"/>
              <a:gd name="connsiteX15885" fmla="*/ 5453452 w 11737976"/>
              <a:gd name="connsiteY15885" fmla="*/ 5935326 h 6407151"/>
              <a:gd name="connsiteX15886" fmla="*/ 5454936 w 11737976"/>
              <a:gd name="connsiteY15886" fmla="*/ 5934022 h 6407151"/>
              <a:gd name="connsiteX15887" fmla="*/ 5453122 w 11737976"/>
              <a:gd name="connsiteY15887" fmla="*/ 5931091 h 6407151"/>
              <a:gd name="connsiteX15888" fmla="*/ 5458148 w 11737976"/>
              <a:gd name="connsiteY15888" fmla="*/ 5924407 h 6407151"/>
              <a:gd name="connsiteX15889" fmla="*/ 5462684 w 11737976"/>
              <a:gd name="connsiteY15889" fmla="*/ 5931735 h 6407151"/>
              <a:gd name="connsiteX15890" fmla="*/ 5461200 w 11737976"/>
              <a:gd name="connsiteY15890" fmla="*/ 5933040 h 6407151"/>
              <a:gd name="connsiteX15891" fmla="*/ 5458233 w 11737976"/>
              <a:gd name="connsiteY15891" fmla="*/ 5935649 h 6407151"/>
              <a:gd name="connsiteX15892" fmla="*/ 5459141 w 11737976"/>
              <a:gd name="connsiteY15892" fmla="*/ 5937115 h 6407151"/>
              <a:gd name="connsiteX15893" fmla="*/ 5465983 w 11737976"/>
              <a:gd name="connsiteY15893" fmla="*/ 5933362 h 6407151"/>
              <a:gd name="connsiteX15894" fmla="*/ 5467465 w 11737976"/>
              <a:gd name="connsiteY15894" fmla="*/ 5932058 h 6407151"/>
              <a:gd name="connsiteX15895" fmla="*/ 5466803 w 11737976"/>
              <a:gd name="connsiteY15895" fmla="*/ 5923586 h 6407151"/>
              <a:gd name="connsiteX15896" fmla="*/ 5460208 w 11737976"/>
              <a:gd name="connsiteY15896" fmla="*/ 5920333 h 6407151"/>
              <a:gd name="connsiteX15897" fmla="*/ 5457818 w 11737976"/>
              <a:gd name="connsiteY15897" fmla="*/ 5920171 h 6407151"/>
              <a:gd name="connsiteX15898" fmla="*/ 5455426 w 11737976"/>
              <a:gd name="connsiteY15898" fmla="*/ 5920010 h 6407151"/>
              <a:gd name="connsiteX15899" fmla="*/ 5454520 w 11737976"/>
              <a:gd name="connsiteY15899" fmla="*/ 5918544 h 6407151"/>
              <a:gd name="connsiteX15900" fmla="*/ 5450314 w 11737976"/>
              <a:gd name="connsiteY15900" fmla="*/ 5915452 h 6407151"/>
              <a:gd name="connsiteX15901" fmla="*/ 5449077 w 11737976"/>
              <a:gd name="connsiteY15901" fmla="*/ 5909750 h 6407151"/>
              <a:gd name="connsiteX15902" fmla="*/ 5448170 w 11737976"/>
              <a:gd name="connsiteY15902" fmla="*/ 5908285 h 6407151"/>
              <a:gd name="connsiteX15903" fmla="*/ 5449653 w 11737976"/>
              <a:gd name="connsiteY15903" fmla="*/ 5906980 h 6407151"/>
              <a:gd name="connsiteX15904" fmla="*/ 5435885 w 11737976"/>
              <a:gd name="connsiteY15904" fmla="*/ 5903244 h 6407151"/>
              <a:gd name="connsiteX15905" fmla="*/ 5432587 w 11737976"/>
              <a:gd name="connsiteY15905" fmla="*/ 5901616 h 6407151"/>
              <a:gd name="connsiteX15906" fmla="*/ 5433164 w 11737976"/>
              <a:gd name="connsiteY15906" fmla="*/ 5898846 h 6407151"/>
              <a:gd name="connsiteX15907" fmla="*/ 5430773 w 11737976"/>
              <a:gd name="connsiteY15907" fmla="*/ 5898686 h 6407151"/>
              <a:gd name="connsiteX15908" fmla="*/ 5426899 w 11737976"/>
              <a:gd name="connsiteY15908" fmla="*/ 5899829 h 6407151"/>
              <a:gd name="connsiteX15909" fmla="*/ 5425747 w 11737976"/>
              <a:gd name="connsiteY15909" fmla="*/ 5905369 h 6407151"/>
              <a:gd name="connsiteX15910" fmla="*/ 5424263 w 11737976"/>
              <a:gd name="connsiteY15910" fmla="*/ 5906674 h 6407151"/>
              <a:gd name="connsiteX15911" fmla="*/ 5403569 w 11737976"/>
              <a:gd name="connsiteY15911" fmla="*/ 5895448 h 6407151"/>
              <a:gd name="connsiteX15912" fmla="*/ 5408265 w 11737976"/>
              <a:gd name="connsiteY15912" fmla="*/ 5884529 h 6407151"/>
              <a:gd name="connsiteX15913" fmla="*/ 5423515 w 11737976"/>
              <a:gd name="connsiteY15913" fmla="*/ 5886961 h 6407151"/>
              <a:gd name="connsiteX15914" fmla="*/ 5432502 w 11737976"/>
              <a:gd name="connsiteY15914" fmla="*/ 5890375 h 6407151"/>
              <a:gd name="connsiteX15915" fmla="*/ 5435139 w 11737976"/>
              <a:gd name="connsiteY15915" fmla="*/ 5883530 h 6407151"/>
              <a:gd name="connsiteX15916" fmla="*/ 5439012 w 11737976"/>
              <a:gd name="connsiteY15916" fmla="*/ 5882386 h 6407151"/>
              <a:gd name="connsiteX15917" fmla="*/ 5464243 w 11737976"/>
              <a:gd name="connsiteY15917" fmla="*/ 5900940 h 6407151"/>
              <a:gd name="connsiteX15918" fmla="*/ 5465726 w 11737976"/>
              <a:gd name="connsiteY15918" fmla="*/ 5899636 h 6407151"/>
              <a:gd name="connsiteX15919" fmla="*/ 5465149 w 11737976"/>
              <a:gd name="connsiteY15919" fmla="*/ 5902406 h 6407151"/>
              <a:gd name="connsiteX15920" fmla="*/ 5469355 w 11737976"/>
              <a:gd name="connsiteY15920" fmla="*/ 5905497 h 6407151"/>
              <a:gd name="connsiteX15921" fmla="*/ 5467870 w 11737976"/>
              <a:gd name="connsiteY15921" fmla="*/ 5906803 h 6407151"/>
              <a:gd name="connsiteX15922" fmla="*/ 5479909 w 11737976"/>
              <a:gd name="connsiteY15922" fmla="*/ 5918850 h 6407151"/>
              <a:gd name="connsiteX15923" fmla="*/ 5478427 w 11737976"/>
              <a:gd name="connsiteY15923" fmla="*/ 5920156 h 6407151"/>
              <a:gd name="connsiteX15924" fmla="*/ 5479333 w 11737976"/>
              <a:gd name="connsiteY15924" fmla="*/ 5921621 h 6407151"/>
              <a:gd name="connsiteX15925" fmla="*/ 5478757 w 11737976"/>
              <a:gd name="connsiteY15925" fmla="*/ 5924391 h 6407151"/>
              <a:gd name="connsiteX15926" fmla="*/ 5481148 w 11737976"/>
              <a:gd name="connsiteY15926" fmla="*/ 5924553 h 6407151"/>
              <a:gd name="connsiteX15927" fmla="*/ 5482631 w 11737976"/>
              <a:gd name="connsiteY15927" fmla="*/ 5923247 h 6407151"/>
              <a:gd name="connsiteX15928" fmla="*/ 5480817 w 11737976"/>
              <a:gd name="connsiteY15928" fmla="*/ 5920317 h 6407151"/>
              <a:gd name="connsiteX15929" fmla="*/ 5482301 w 11737976"/>
              <a:gd name="connsiteY15929" fmla="*/ 5919011 h 6407151"/>
              <a:gd name="connsiteX15930" fmla="*/ 5488566 w 11737976"/>
              <a:gd name="connsiteY15930" fmla="*/ 5918028 h 6407151"/>
              <a:gd name="connsiteX15931" fmla="*/ 5481223 w 11737976"/>
              <a:gd name="connsiteY15931" fmla="*/ 5895061 h 6407151"/>
              <a:gd name="connsiteX15932" fmla="*/ 5472898 w 11737976"/>
              <a:gd name="connsiteY15932" fmla="*/ 5900120 h 6407151"/>
              <a:gd name="connsiteX15933" fmla="*/ 5471084 w 11737976"/>
              <a:gd name="connsiteY15933" fmla="*/ 5897189 h 6407151"/>
              <a:gd name="connsiteX15934" fmla="*/ 5468938 w 11737976"/>
              <a:gd name="connsiteY15934" fmla="*/ 5890019 h 6407151"/>
              <a:gd name="connsiteX15935" fmla="*/ 5494329 w 11737976"/>
              <a:gd name="connsiteY15935" fmla="*/ 5890326 h 6407151"/>
              <a:gd name="connsiteX15936" fmla="*/ 5496719 w 11737976"/>
              <a:gd name="connsiteY15936" fmla="*/ 5890487 h 6407151"/>
              <a:gd name="connsiteX15937" fmla="*/ 5500594 w 11737976"/>
              <a:gd name="connsiteY15937" fmla="*/ 5889344 h 6407151"/>
              <a:gd name="connsiteX15938" fmla="*/ 5502654 w 11737976"/>
              <a:gd name="connsiteY15938" fmla="*/ 5885269 h 6407151"/>
              <a:gd name="connsiteX15939" fmla="*/ 5501746 w 11737976"/>
              <a:gd name="connsiteY15939" fmla="*/ 5883804 h 6407151"/>
              <a:gd name="connsiteX15940" fmla="*/ 5500839 w 11737976"/>
              <a:gd name="connsiteY15940" fmla="*/ 5882338 h 6407151"/>
              <a:gd name="connsiteX15941" fmla="*/ 5484596 w 11737976"/>
              <a:gd name="connsiteY15941" fmla="*/ 5867199 h 6407151"/>
              <a:gd name="connsiteX15942" fmla="*/ 5481958 w 11737976"/>
              <a:gd name="connsiteY15942" fmla="*/ 5874043 h 6407151"/>
              <a:gd name="connsiteX15943" fmla="*/ 5475941 w 11737976"/>
              <a:gd name="connsiteY15943" fmla="*/ 5868018 h 6407151"/>
              <a:gd name="connsiteX15944" fmla="*/ 5489047 w 11737976"/>
              <a:gd name="connsiteY15944" fmla="*/ 5863284 h 6407151"/>
              <a:gd name="connsiteX15945" fmla="*/ 5490199 w 11737976"/>
              <a:gd name="connsiteY15945" fmla="*/ 5857743 h 6407151"/>
              <a:gd name="connsiteX15946" fmla="*/ 5494403 w 11737976"/>
              <a:gd name="connsiteY15946" fmla="*/ 5860837 h 6407151"/>
              <a:gd name="connsiteX15947" fmla="*/ 5491767 w 11737976"/>
              <a:gd name="connsiteY15947" fmla="*/ 5867681 h 6407151"/>
              <a:gd name="connsiteX15948" fmla="*/ 5500092 w 11737976"/>
              <a:gd name="connsiteY15948" fmla="*/ 5862623 h 6407151"/>
              <a:gd name="connsiteX15949" fmla="*/ 5501907 w 11737976"/>
              <a:gd name="connsiteY15949" fmla="*/ 5865555 h 6407151"/>
              <a:gd name="connsiteX15950" fmla="*/ 5509079 w 11737976"/>
              <a:gd name="connsiteY15950" fmla="*/ 5866038 h 6407151"/>
              <a:gd name="connsiteX15951" fmla="*/ 5511469 w 11737976"/>
              <a:gd name="connsiteY15951" fmla="*/ 5866200 h 6407151"/>
              <a:gd name="connsiteX15952" fmla="*/ 5512377 w 11737976"/>
              <a:gd name="connsiteY15952" fmla="*/ 5867665 h 6407151"/>
              <a:gd name="connsiteX15953" fmla="*/ 5515184 w 11737976"/>
              <a:gd name="connsiteY15953" fmla="*/ 5883304 h 6407151"/>
              <a:gd name="connsiteX15954" fmla="*/ 5524746 w 11737976"/>
              <a:gd name="connsiteY15954" fmla="*/ 5883948 h 6407151"/>
              <a:gd name="connsiteX15955" fmla="*/ 5525984 w 11737976"/>
              <a:gd name="connsiteY15955" fmla="*/ 5889650 h 6407151"/>
              <a:gd name="connsiteX15956" fmla="*/ 5524500 w 11737976"/>
              <a:gd name="connsiteY15956" fmla="*/ 5890954 h 6407151"/>
              <a:gd name="connsiteX15957" fmla="*/ 5523591 w 11737976"/>
              <a:gd name="connsiteY15957" fmla="*/ 5889489 h 6407151"/>
              <a:gd name="connsiteX15958" fmla="*/ 5510733 w 11737976"/>
              <a:gd name="connsiteY15958" fmla="*/ 5887217 h 6407151"/>
              <a:gd name="connsiteX15959" fmla="*/ 5507766 w 11737976"/>
              <a:gd name="connsiteY15959" fmla="*/ 5889828 h 6407151"/>
              <a:gd name="connsiteX15960" fmla="*/ 5507190 w 11737976"/>
              <a:gd name="connsiteY15960" fmla="*/ 5892598 h 6407151"/>
              <a:gd name="connsiteX15961" fmla="*/ 5520050 w 11737976"/>
              <a:gd name="connsiteY15961" fmla="*/ 5894869 h 6407151"/>
              <a:gd name="connsiteX15962" fmla="*/ 5522440 w 11737976"/>
              <a:gd name="connsiteY15962" fmla="*/ 5895028 h 6407151"/>
              <a:gd name="connsiteX15963" fmla="*/ 5530764 w 11737976"/>
              <a:gd name="connsiteY15963" fmla="*/ 5889972 h 6407151"/>
              <a:gd name="connsiteX15964" fmla="*/ 5532248 w 11737976"/>
              <a:gd name="connsiteY15964" fmla="*/ 5888668 h 6407151"/>
              <a:gd name="connsiteX15965" fmla="*/ 5531342 w 11737976"/>
              <a:gd name="connsiteY15965" fmla="*/ 5887201 h 6407151"/>
              <a:gd name="connsiteX15966" fmla="*/ 5530104 w 11737976"/>
              <a:gd name="connsiteY15966" fmla="*/ 5881501 h 6407151"/>
              <a:gd name="connsiteX15967" fmla="*/ 5531587 w 11737976"/>
              <a:gd name="connsiteY15967" fmla="*/ 5880196 h 6407151"/>
              <a:gd name="connsiteX15968" fmla="*/ 5536614 w 11737976"/>
              <a:gd name="connsiteY15968" fmla="*/ 5873512 h 6407151"/>
              <a:gd name="connsiteX15969" fmla="*/ 5541149 w 11737976"/>
              <a:gd name="connsiteY15969" fmla="*/ 5880840 h 6407151"/>
              <a:gd name="connsiteX15970" fmla="*/ 5547168 w 11737976"/>
              <a:gd name="connsiteY15970" fmla="*/ 5886864 h 6407151"/>
              <a:gd name="connsiteX15971" fmla="*/ 5551043 w 11737976"/>
              <a:gd name="connsiteY15971" fmla="*/ 5885719 h 6407151"/>
              <a:gd name="connsiteX15972" fmla="*/ 5552195 w 11737976"/>
              <a:gd name="connsiteY15972" fmla="*/ 5880180 h 6407151"/>
              <a:gd name="connsiteX15973" fmla="*/ 5548567 w 11737976"/>
              <a:gd name="connsiteY15973" fmla="*/ 5874317 h 6407151"/>
              <a:gd name="connsiteX15974" fmla="*/ 5543124 w 11737976"/>
              <a:gd name="connsiteY15974" fmla="*/ 5865524 h 6407151"/>
              <a:gd name="connsiteX15975" fmla="*/ 5522431 w 11737976"/>
              <a:gd name="connsiteY15975" fmla="*/ 5854297 h 6407151"/>
              <a:gd name="connsiteX15976" fmla="*/ 5520039 w 11737976"/>
              <a:gd name="connsiteY15976" fmla="*/ 5854136 h 6407151"/>
              <a:gd name="connsiteX15977" fmla="*/ 5519463 w 11737976"/>
              <a:gd name="connsiteY15977" fmla="*/ 5856906 h 6407151"/>
              <a:gd name="connsiteX15978" fmla="*/ 5517734 w 11737976"/>
              <a:gd name="connsiteY15978" fmla="*/ 5865217 h 6407151"/>
              <a:gd name="connsiteX15979" fmla="*/ 5516827 w 11737976"/>
              <a:gd name="connsiteY15979" fmla="*/ 5863752 h 6407151"/>
              <a:gd name="connsiteX15980" fmla="*/ 5517403 w 11737976"/>
              <a:gd name="connsiteY15980" fmla="*/ 5860981 h 6407151"/>
              <a:gd name="connsiteX15981" fmla="*/ 5516496 w 11737976"/>
              <a:gd name="connsiteY15981" fmla="*/ 5859517 h 6407151"/>
              <a:gd name="connsiteX15982" fmla="*/ 5515013 w 11737976"/>
              <a:gd name="connsiteY15982" fmla="*/ 5860820 h 6407151"/>
              <a:gd name="connsiteX15983" fmla="*/ 5511139 w 11737976"/>
              <a:gd name="connsiteY15983" fmla="*/ 5861964 h 6407151"/>
              <a:gd name="connsiteX15984" fmla="*/ 5507841 w 11737976"/>
              <a:gd name="connsiteY15984" fmla="*/ 5860336 h 6407151"/>
              <a:gd name="connsiteX15985" fmla="*/ 5504458 w 11737976"/>
              <a:gd name="connsiteY15985" fmla="*/ 5847468 h 6407151"/>
              <a:gd name="connsiteX15986" fmla="*/ 5500006 w 11737976"/>
              <a:gd name="connsiteY15986" fmla="*/ 5851382 h 6407151"/>
              <a:gd name="connsiteX15987" fmla="*/ 5495225 w 11737976"/>
              <a:gd name="connsiteY15987" fmla="*/ 5851059 h 6407151"/>
              <a:gd name="connsiteX15988" fmla="*/ 5506848 w 11737976"/>
              <a:gd name="connsiteY15988" fmla="*/ 5847629 h 6407151"/>
              <a:gd name="connsiteX15989" fmla="*/ 5518471 w 11737976"/>
              <a:gd name="connsiteY15989" fmla="*/ 5844199 h 6407151"/>
              <a:gd name="connsiteX15990" fmla="*/ 5545259 w 11737976"/>
              <a:gd name="connsiteY15990" fmla="*/ 5831958 h 6407151"/>
              <a:gd name="connsiteX15991" fmla="*/ 5558279 w 11737976"/>
              <a:gd name="connsiteY15991" fmla="*/ 5815980 h 6407151"/>
              <a:gd name="connsiteX15992" fmla="*/ 5559187 w 11737976"/>
              <a:gd name="connsiteY15992" fmla="*/ 5817447 h 6407151"/>
              <a:gd name="connsiteX15993" fmla="*/ 5559272 w 11737976"/>
              <a:gd name="connsiteY15993" fmla="*/ 5828687 h 6407151"/>
              <a:gd name="connsiteX15994" fmla="*/ 5559603 w 11737976"/>
              <a:gd name="connsiteY15994" fmla="*/ 5832924 h 6407151"/>
              <a:gd name="connsiteX15995" fmla="*/ 5556636 w 11737976"/>
              <a:gd name="connsiteY15995" fmla="*/ 5835533 h 6407151"/>
              <a:gd name="connsiteX15996" fmla="*/ 5550702 w 11737976"/>
              <a:gd name="connsiteY15996" fmla="*/ 5840752 h 6407151"/>
              <a:gd name="connsiteX15997" fmla="*/ 5546829 w 11737976"/>
              <a:gd name="connsiteY15997" fmla="*/ 5841895 h 6407151"/>
              <a:gd name="connsiteX15998" fmla="*/ 5548643 w 11737976"/>
              <a:gd name="connsiteY15998" fmla="*/ 5844827 h 6407151"/>
              <a:gd name="connsiteX15999" fmla="*/ 5559933 w 11737976"/>
              <a:gd name="connsiteY15999" fmla="*/ 5837160 h 6407151"/>
              <a:gd name="connsiteX16000" fmla="*/ 5561417 w 11737976"/>
              <a:gd name="connsiteY16000" fmla="*/ 5835856 h 6407151"/>
              <a:gd name="connsiteX16001" fmla="*/ 5567681 w 11737976"/>
              <a:gd name="connsiteY16001" fmla="*/ 5834874 h 6407151"/>
              <a:gd name="connsiteX16002" fmla="*/ 5567597 w 11737976"/>
              <a:gd name="connsiteY16002" fmla="*/ 5823632 h 6407151"/>
              <a:gd name="connsiteX16003" fmla="*/ 5566113 w 11737976"/>
              <a:gd name="connsiteY16003" fmla="*/ 5824936 h 6407151"/>
              <a:gd name="connsiteX16004" fmla="*/ 5566936 w 11737976"/>
              <a:gd name="connsiteY16004" fmla="*/ 5815159 h 6407151"/>
              <a:gd name="connsiteX16005" fmla="*/ 5568419 w 11737976"/>
              <a:gd name="connsiteY16005" fmla="*/ 5813855 h 6407151"/>
              <a:gd name="connsiteX16006" fmla="*/ 5571717 w 11737976"/>
              <a:gd name="connsiteY16006" fmla="*/ 5815482 h 6407151"/>
              <a:gd name="connsiteX16007" fmla="*/ 5590927 w 11737976"/>
              <a:gd name="connsiteY16007" fmla="*/ 5828012 h 6407151"/>
              <a:gd name="connsiteX16008" fmla="*/ 5561502 w 11737976"/>
              <a:gd name="connsiteY16008" fmla="*/ 5847098 h 6407151"/>
              <a:gd name="connsiteX16009" fmla="*/ 5557629 w 11737976"/>
              <a:gd name="connsiteY16009" fmla="*/ 5848241 h 6407151"/>
              <a:gd name="connsiteX16010" fmla="*/ 5556145 w 11737976"/>
              <a:gd name="connsiteY16010" fmla="*/ 5849546 h 6407151"/>
              <a:gd name="connsiteX16011" fmla="*/ 5557053 w 11737976"/>
              <a:gd name="connsiteY16011" fmla="*/ 5851012 h 6407151"/>
              <a:gd name="connsiteX16012" fmla="*/ 5560927 w 11737976"/>
              <a:gd name="connsiteY16012" fmla="*/ 5849869 h 6407151"/>
              <a:gd name="connsiteX16013" fmla="*/ 5559444 w 11737976"/>
              <a:gd name="connsiteY16013" fmla="*/ 5851173 h 6407151"/>
              <a:gd name="connsiteX16014" fmla="*/ 5566946 w 11737976"/>
              <a:gd name="connsiteY16014" fmla="*/ 5855892 h 6407151"/>
              <a:gd name="connsiteX16015" fmla="*/ 5586647 w 11737976"/>
              <a:gd name="connsiteY16015" fmla="*/ 5854409 h 6407151"/>
              <a:gd name="connsiteX16016" fmla="*/ 5609070 w 11737976"/>
              <a:gd name="connsiteY16016" fmla="*/ 5857325 h 6407151"/>
              <a:gd name="connsiteX16017" fmla="*/ 5614342 w 11737976"/>
              <a:gd name="connsiteY16017" fmla="*/ 5843635 h 6407151"/>
              <a:gd name="connsiteX16018" fmla="*/ 5620608 w 11737976"/>
              <a:gd name="connsiteY16018" fmla="*/ 5842653 h 6407151"/>
              <a:gd name="connsiteX16019" fmla="*/ 5618548 w 11737976"/>
              <a:gd name="connsiteY16019" fmla="*/ 5846727 h 6407151"/>
              <a:gd name="connsiteX16020" fmla="*/ 5629594 w 11737976"/>
              <a:gd name="connsiteY16020" fmla="*/ 5846067 h 6407151"/>
              <a:gd name="connsiteX16021" fmla="*/ 5630502 w 11737976"/>
              <a:gd name="connsiteY16021" fmla="*/ 5847532 h 6407151"/>
              <a:gd name="connsiteX16022" fmla="*/ 5630170 w 11737976"/>
              <a:gd name="connsiteY16022" fmla="*/ 5843297 h 6407151"/>
              <a:gd name="connsiteX16023" fmla="*/ 5627203 w 11737976"/>
              <a:gd name="connsiteY16023" fmla="*/ 5845906 h 6407151"/>
              <a:gd name="connsiteX16024" fmla="*/ 5621514 w 11737976"/>
              <a:gd name="connsiteY16024" fmla="*/ 5844118 h 6407151"/>
              <a:gd name="connsiteX16025" fmla="*/ 5622997 w 11737976"/>
              <a:gd name="connsiteY16025" fmla="*/ 5842813 h 6407151"/>
              <a:gd name="connsiteX16026" fmla="*/ 5630415 w 11737976"/>
              <a:gd name="connsiteY16026" fmla="*/ 5836290 h 6407151"/>
              <a:gd name="connsiteX16027" fmla="*/ 5626456 w 11737976"/>
              <a:gd name="connsiteY16027" fmla="*/ 5826193 h 6407151"/>
              <a:gd name="connsiteX16028" fmla="*/ 5620521 w 11737976"/>
              <a:gd name="connsiteY16028" fmla="*/ 5831410 h 6407151"/>
              <a:gd name="connsiteX16029" fmla="*/ 5622251 w 11737976"/>
              <a:gd name="connsiteY16029" fmla="*/ 5823099 h 6407151"/>
              <a:gd name="connsiteX16030" fmla="*/ 5614749 w 11737976"/>
              <a:gd name="connsiteY16030" fmla="*/ 5818381 h 6407151"/>
              <a:gd name="connsiteX16031" fmla="*/ 5616563 w 11737976"/>
              <a:gd name="connsiteY16031" fmla="*/ 5821312 h 6407151"/>
              <a:gd name="connsiteX16032" fmla="*/ 5617471 w 11737976"/>
              <a:gd name="connsiteY16032" fmla="*/ 5822777 h 6407151"/>
              <a:gd name="connsiteX16033" fmla="*/ 5618953 w 11737976"/>
              <a:gd name="connsiteY16033" fmla="*/ 5821474 h 6407151"/>
              <a:gd name="connsiteX16034" fmla="*/ 5624557 w 11737976"/>
              <a:gd name="connsiteY16034" fmla="*/ 5812019 h 6407151"/>
              <a:gd name="connsiteX16035" fmla="*/ 5627855 w 11737976"/>
              <a:gd name="connsiteY16035" fmla="*/ 5813646 h 6407151"/>
              <a:gd name="connsiteX16036" fmla="*/ 5622828 w 11737976"/>
              <a:gd name="connsiteY16036" fmla="*/ 5820329 h 6407151"/>
              <a:gd name="connsiteX16037" fmla="*/ 5626788 w 11737976"/>
              <a:gd name="connsiteY16037" fmla="*/ 5830428 h 6407151"/>
              <a:gd name="connsiteX16038" fmla="*/ 5632144 w 11737976"/>
              <a:gd name="connsiteY16038" fmla="*/ 5827980 h 6407151"/>
              <a:gd name="connsiteX16039" fmla="*/ 5635773 w 11737976"/>
              <a:gd name="connsiteY16039" fmla="*/ 5833843 h 6407151"/>
              <a:gd name="connsiteX16040" fmla="*/ 5639978 w 11737976"/>
              <a:gd name="connsiteY16040" fmla="*/ 5836935 h 6407151"/>
              <a:gd name="connsiteX16041" fmla="*/ 5638495 w 11737976"/>
              <a:gd name="connsiteY16041" fmla="*/ 5838240 h 6407151"/>
              <a:gd name="connsiteX16042" fmla="*/ 5643608 w 11737976"/>
              <a:gd name="connsiteY16042" fmla="*/ 5842798 h 6407151"/>
              <a:gd name="connsiteX16043" fmla="*/ 5644514 w 11737976"/>
              <a:gd name="connsiteY16043" fmla="*/ 5844264 h 6407151"/>
              <a:gd name="connsiteX16044" fmla="*/ 5645420 w 11737976"/>
              <a:gd name="connsiteY16044" fmla="*/ 5845729 h 6407151"/>
              <a:gd name="connsiteX16045" fmla="*/ 5639157 w 11737976"/>
              <a:gd name="connsiteY16045" fmla="*/ 5846713 h 6407151"/>
              <a:gd name="connsiteX16046" fmla="*/ 5643693 w 11737976"/>
              <a:gd name="connsiteY16046" fmla="*/ 5854039 h 6407151"/>
              <a:gd name="connsiteX16047" fmla="*/ 5635037 w 11737976"/>
              <a:gd name="connsiteY16047" fmla="*/ 5854862 h 6407151"/>
              <a:gd name="connsiteX16048" fmla="*/ 5633884 w 11737976"/>
              <a:gd name="connsiteY16048" fmla="*/ 5860401 h 6407151"/>
              <a:gd name="connsiteX16049" fmla="*/ 5626135 w 11737976"/>
              <a:gd name="connsiteY16049" fmla="*/ 5862689 h 6407151"/>
              <a:gd name="connsiteX16050" fmla="*/ 5630671 w 11737976"/>
              <a:gd name="connsiteY16050" fmla="*/ 5870017 h 6407151"/>
              <a:gd name="connsiteX16051" fmla="*/ 5629850 w 11737976"/>
              <a:gd name="connsiteY16051" fmla="*/ 5879793 h 6407151"/>
              <a:gd name="connsiteX16052" fmla="*/ 5647000 w 11737976"/>
              <a:gd name="connsiteY16052" fmla="*/ 5896399 h 6407151"/>
              <a:gd name="connsiteX16053" fmla="*/ 5674365 w 11737976"/>
              <a:gd name="connsiteY16053" fmla="*/ 5881387 h 6407151"/>
              <a:gd name="connsiteX16054" fmla="*/ 5677087 w 11737976"/>
              <a:gd name="connsiteY16054" fmla="*/ 5885783 h 6407151"/>
              <a:gd name="connsiteX16055" fmla="*/ 5677749 w 11737976"/>
              <a:gd name="connsiteY16055" fmla="*/ 5894257 h 6407151"/>
              <a:gd name="connsiteX16056" fmla="*/ 5696788 w 11737976"/>
              <a:gd name="connsiteY16056" fmla="*/ 5884303 h 6407151"/>
              <a:gd name="connsiteX16057" fmla="*/ 5703052 w 11737976"/>
              <a:gd name="connsiteY16057" fmla="*/ 5883320 h 6407151"/>
              <a:gd name="connsiteX16058" fmla="*/ 5713353 w 11737976"/>
              <a:gd name="connsiteY16058" fmla="*/ 5862945 h 6407151"/>
              <a:gd name="connsiteX16059" fmla="*/ 5712445 w 11737976"/>
              <a:gd name="connsiteY16059" fmla="*/ 5861480 h 6407151"/>
              <a:gd name="connsiteX16060" fmla="*/ 5716319 w 11737976"/>
              <a:gd name="connsiteY16060" fmla="*/ 5860337 h 6407151"/>
              <a:gd name="connsiteX16061" fmla="*/ 5717802 w 11737976"/>
              <a:gd name="connsiteY16061" fmla="*/ 5859031 h 6407151"/>
              <a:gd name="connsiteX16062" fmla="*/ 5716896 w 11737976"/>
              <a:gd name="connsiteY16062" fmla="*/ 5857567 h 6407151"/>
              <a:gd name="connsiteX16063" fmla="*/ 5715411 w 11737976"/>
              <a:gd name="connsiteY16063" fmla="*/ 5858871 h 6407151"/>
              <a:gd name="connsiteX16064" fmla="*/ 5715081 w 11737976"/>
              <a:gd name="connsiteY16064" fmla="*/ 5854635 h 6407151"/>
              <a:gd name="connsiteX16065" fmla="*/ 5719481 w 11737976"/>
              <a:gd name="connsiteY16065" fmla="*/ 5853878 h 6407151"/>
              <a:gd name="connsiteX16066" fmla="*/ 5724156 w 11737976"/>
              <a:gd name="connsiteY16066" fmla="*/ 5851136 h 6407151"/>
              <a:gd name="connsiteX16067" fmla="*/ 5724091 w 11737976"/>
              <a:gd name="connsiteY16067" fmla="*/ 5851393 h 6407151"/>
              <a:gd name="connsiteX16068" fmla="*/ 5724913 w 11737976"/>
              <a:gd name="connsiteY16068" fmla="*/ 5852721 h 6407151"/>
              <a:gd name="connsiteX16069" fmla="*/ 5726403 w 11737976"/>
              <a:gd name="connsiteY16069" fmla="*/ 5851412 h 6407151"/>
              <a:gd name="connsiteX16070" fmla="*/ 5728562 w 11737976"/>
              <a:gd name="connsiteY16070" fmla="*/ 5847463 h 6407151"/>
              <a:gd name="connsiteX16071" fmla="*/ 5727739 w 11737976"/>
              <a:gd name="connsiteY16071" fmla="*/ 5846134 h 6407151"/>
              <a:gd name="connsiteX16072" fmla="*/ 5726250 w 11737976"/>
              <a:gd name="connsiteY16072" fmla="*/ 5847445 h 6407151"/>
              <a:gd name="connsiteX16073" fmla="*/ 5724760 w 11737976"/>
              <a:gd name="connsiteY16073" fmla="*/ 5848754 h 6407151"/>
              <a:gd name="connsiteX16074" fmla="*/ 5724232 w 11737976"/>
              <a:gd name="connsiteY16074" fmla="*/ 5850837 h 6407151"/>
              <a:gd name="connsiteX16075" fmla="*/ 5721838 w 11737976"/>
              <a:gd name="connsiteY16075" fmla="*/ 5844732 h 6407151"/>
              <a:gd name="connsiteX16076" fmla="*/ 5717387 w 11737976"/>
              <a:gd name="connsiteY16076" fmla="*/ 5843554 h 6407151"/>
              <a:gd name="connsiteX16077" fmla="*/ 5717056 w 11737976"/>
              <a:gd name="connsiteY16077" fmla="*/ 5839318 h 6407151"/>
              <a:gd name="connsiteX16078" fmla="*/ 5717878 w 11737976"/>
              <a:gd name="connsiteY16078" fmla="*/ 5829541 h 6407151"/>
              <a:gd name="connsiteX16079" fmla="*/ 5719362 w 11737976"/>
              <a:gd name="connsiteY16079" fmla="*/ 5828237 h 6407151"/>
              <a:gd name="connsiteX16080" fmla="*/ 5723235 w 11737976"/>
              <a:gd name="connsiteY16080" fmla="*/ 5827094 h 6407151"/>
              <a:gd name="connsiteX16081" fmla="*/ 5724142 w 11737976"/>
              <a:gd name="connsiteY16081" fmla="*/ 5828558 h 6407151"/>
              <a:gd name="connsiteX16082" fmla="*/ 5721506 w 11737976"/>
              <a:gd name="connsiteY16082" fmla="*/ 5835406 h 6407151"/>
              <a:gd name="connsiteX16083" fmla="*/ 5727440 w 11737976"/>
              <a:gd name="connsiteY16083" fmla="*/ 5830187 h 6407151"/>
              <a:gd name="connsiteX16084" fmla="*/ 5751764 w 11737976"/>
              <a:gd name="connsiteY16084" fmla="*/ 5847275 h 6407151"/>
              <a:gd name="connsiteX16085" fmla="*/ 5750610 w 11737976"/>
              <a:gd name="connsiteY16085" fmla="*/ 5852816 h 6407151"/>
              <a:gd name="connsiteX16086" fmla="*/ 5747974 w 11737976"/>
              <a:gd name="connsiteY16086" fmla="*/ 5859660 h 6407151"/>
              <a:gd name="connsiteX16087" fmla="*/ 5745007 w 11737976"/>
              <a:gd name="connsiteY16087" fmla="*/ 5862269 h 6407151"/>
              <a:gd name="connsiteX16088" fmla="*/ 5739980 w 11737976"/>
              <a:gd name="connsiteY16088" fmla="*/ 5868954 h 6407151"/>
              <a:gd name="connsiteX16089" fmla="*/ 5738496 w 11737976"/>
              <a:gd name="connsiteY16089" fmla="*/ 5870258 h 6407151"/>
              <a:gd name="connsiteX16090" fmla="*/ 5739404 w 11737976"/>
              <a:gd name="connsiteY16090" fmla="*/ 5871724 h 6407151"/>
              <a:gd name="connsiteX16091" fmla="*/ 5746820 w 11737976"/>
              <a:gd name="connsiteY16091" fmla="*/ 5865202 h 6407151"/>
              <a:gd name="connsiteX16092" fmla="*/ 5752178 w 11737976"/>
              <a:gd name="connsiteY16092" fmla="*/ 5862753 h 6407151"/>
              <a:gd name="connsiteX16093" fmla="*/ 5754570 w 11737976"/>
              <a:gd name="connsiteY16093" fmla="*/ 5862914 h 6407151"/>
              <a:gd name="connsiteX16094" fmla="*/ 5750120 w 11737976"/>
              <a:gd name="connsiteY16094" fmla="*/ 5866827 h 6407151"/>
              <a:gd name="connsiteX16095" fmla="*/ 5764548 w 11737976"/>
              <a:gd name="connsiteY16095" fmla="*/ 5879036 h 6407151"/>
              <a:gd name="connsiteX16096" fmla="*/ 5766031 w 11737976"/>
              <a:gd name="connsiteY16096" fmla="*/ 5877732 h 6407151"/>
              <a:gd name="connsiteX16097" fmla="*/ 5772051 w 11737976"/>
              <a:gd name="connsiteY16097" fmla="*/ 5883755 h 6407151"/>
              <a:gd name="connsiteX16098" fmla="*/ 5775018 w 11737976"/>
              <a:gd name="connsiteY16098" fmla="*/ 5881145 h 6407151"/>
              <a:gd name="connsiteX16099" fmla="*/ 5774111 w 11737976"/>
              <a:gd name="connsiteY16099" fmla="*/ 5879680 h 6407151"/>
              <a:gd name="connsiteX16100" fmla="*/ 5769906 w 11737976"/>
              <a:gd name="connsiteY16100" fmla="*/ 5876588 h 6407151"/>
              <a:gd name="connsiteX16101" fmla="*/ 5771967 w 11737976"/>
              <a:gd name="connsiteY16101" fmla="*/ 5872513 h 6407151"/>
              <a:gd name="connsiteX16102" fmla="*/ 5777569 w 11737976"/>
              <a:gd name="connsiteY16102" fmla="*/ 5863059 h 6407151"/>
              <a:gd name="connsiteX16103" fmla="*/ 5782927 w 11737976"/>
              <a:gd name="connsiteY16103" fmla="*/ 5860611 h 6407151"/>
              <a:gd name="connsiteX16104" fmla="*/ 5784411 w 11737976"/>
              <a:gd name="connsiteY16104" fmla="*/ 5859306 h 6407151"/>
              <a:gd name="connsiteX16105" fmla="*/ 5795211 w 11737976"/>
              <a:gd name="connsiteY16105" fmla="*/ 5865651 h 6407151"/>
              <a:gd name="connsiteX16106" fmla="*/ 5801230 w 11737976"/>
              <a:gd name="connsiteY16106" fmla="*/ 5871675 h 6407151"/>
              <a:gd name="connsiteX16107" fmla="*/ 5806589 w 11737976"/>
              <a:gd name="connsiteY16107" fmla="*/ 5869227 h 6407151"/>
              <a:gd name="connsiteX16108" fmla="*/ 5807164 w 11737976"/>
              <a:gd name="connsiteY16108" fmla="*/ 5866456 h 6407151"/>
              <a:gd name="connsiteX16109" fmla="*/ 5806257 w 11737976"/>
              <a:gd name="connsiteY16109" fmla="*/ 5864991 h 6407151"/>
              <a:gd name="connsiteX16110" fmla="*/ 5802052 w 11737976"/>
              <a:gd name="connsiteY16110" fmla="*/ 5861899 h 6407151"/>
              <a:gd name="connsiteX16111" fmla="*/ 5805019 w 11737976"/>
              <a:gd name="connsiteY16111" fmla="*/ 5859289 h 6407151"/>
              <a:gd name="connsiteX16112" fmla="*/ 5805595 w 11737976"/>
              <a:gd name="connsiteY16112" fmla="*/ 5856520 h 6407151"/>
              <a:gd name="connsiteX16113" fmla="*/ 5803204 w 11737976"/>
              <a:gd name="connsiteY16113" fmla="*/ 5856358 h 6407151"/>
              <a:gd name="connsiteX16114" fmla="*/ 5798754 w 11737976"/>
              <a:gd name="connsiteY16114" fmla="*/ 5860272 h 6407151"/>
              <a:gd name="connsiteX16115" fmla="*/ 5787954 w 11737976"/>
              <a:gd name="connsiteY16115" fmla="*/ 5853926 h 6407151"/>
              <a:gd name="connsiteX16116" fmla="*/ 5786470 w 11737976"/>
              <a:gd name="connsiteY16116" fmla="*/ 5855231 h 6407151"/>
              <a:gd name="connsiteX16117" fmla="*/ 5785564 w 11737976"/>
              <a:gd name="connsiteY16117" fmla="*/ 5853765 h 6407151"/>
              <a:gd name="connsiteX16118" fmla="*/ 5782597 w 11737976"/>
              <a:gd name="connsiteY16118" fmla="*/ 5856376 h 6407151"/>
              <a:gd name="connsiteX16119" fmla="*/ 5778722 w 11737976"/>
              <a:gd name="connsiteY16119" fmla="*/ 5857518 h 6407151"/>
              <a:gd name="connsiteX16120" fmla="*/ 5777238 w 11737976"/>
              <a:gd name="connsiteY16120" fmla="*/ 5858822 h 6407151"/>
              <a:gd name="connsiteX16121" fmla="*/ 5768828 w 11737976"/>
              <a:gd name="connsiteY16121" fmla="*/ 5852638 h 6407151"/>
              <a:gd name="connsiteX16122" fmla="*/ 5762894 w 11737976"/>
              <a:gd name="connsiteY16122" fmla="*/ 5857856 h 6407151"/>
              <a:gd name="connsiteX16123" fmla="*/ 5761410 w 11737976"/>
              <a:gd name="connsiteY16123" fmla="*/ 5859161 h 6407151"/>
              <a:gd name="connsiteX16124" fmla="*/ 5760504 w 11737976"/>
              <a:gd name="connsiteY16124" fmla="*/ 5857696 h 6407151"/>
              <a:gd name="connsiteX16125" fmla="*/ 5759597 w 11737976"/>
              <a:gd name="connsiteY16125" fmla="*/ 5856230 h 6407151"/>
              <a:gd name="connsiteX16126" fmla="*/ 5757207 w 11737976"/>
              <a:gd name="connsiteY16126" fmla="*/ 5856069 h 6407151"/>
              <a:gd name="connsiteX16127" fmla="*/ 5762233 w 11737976"/>
              <a:gd name="connsiteY16127" fmla="*/ 5849385 h 6407151"/>
              <a:gd name="connsiteX16128" fmla="*/ 5762809 w 11737976"/>
              <a:gd name="connsiteY16128" fmla="*/ 5846614 h 6407151"/>
              <a:gd name="connsiteX16129" fmla="*/ 5759842 w 11737976"/>
              <a:gd name="connsiteY16129" fmla="*/ 5849224 h 6407151"/>
              <a:gd name="connsiteX16130" fmla="*/ 5756875 w 11737976"/>
              <a:gd name="connsiteY16130" fmla="*/ 5851834 h 6407151"/>
              <a:gd name="connsiteX16131" fmla="*/ 5758605 w 11737976"/>
              <a:gd name="connsiteY16131" fmla="*/ 5843521 h 6407151"/>
              <a:gd name="connsiteX16132" fmla="*/ 5765691 w 11737976"/>
              <a:gd name="connsiteY16132" fmla="*/ 5832763 h 6407151"/>
              <a:gd name="connsiteX16133" fmla="*/ 5756705 w 11737976"/>
              <a:gd name="connsiteY16133" fmla="*/ 5829348 h 6407151"/>
              <a:gd name="connsiteX16134" fmla="*/ 5744505 w 11737976"/>
              <a:gd name="connsiteY16134" fmla="*/ 5835550 h 6407151"/>
              <a:gd name="connsiteX16135" fmla="*/ 5743845 w 11737976"/>
              <a:gd name="connsiteY16135" fmla="*/ 5827078 h 6407151"/>
              <a:gd name="connsiteX16136" fmla="*/ 5746150 w 11737976"/>
              <a:gd name="connsiteY16136" fmla="*/ 5815996 h 6407151"/>
              <a:gd name="connsiteX16137" fmla="*/ 5752084 w 11737976"/>
              <a:gd name="connsiteY16137" fmla="*/ 5810778 h 6407151"/>
              <a:gd name="connsiteX16138" fmla="*/ 5752991 w 11737976"/>
              <a:gd name="connsiteY16138" fmla="*/ 5812243 h 6407151"/>
              <a:gd name="connsiteX16139" fmla="*/ 5755381 w 11737976"/>
              <a:gd name="connsiteY16139" fmla="*/ 5812405 h 6407151"/>
              <a:gd name="connsiteX16140" fmla="*/ 5753898 w 11737976"/>
              <a:gd name="connsiteY16140" fmla="*/ 5813710 h 6407151"/>
              <a:gd name="connsiteX16141" fmla="*/ 5763791 w 11737976"/>
              <a:gd name="connsiteY16141" fmla="*/ 5818590 h 6407151"/>
              <a:gd name="connsiteX16142" fmla="*/ 5765606 w 11737976"/>
              <a:gd name="connsiteY16142" fmla="*/ 5821521 h 6407151"/>
              <a:gd name="connsiteX16143" fmla="*/ 5766513 w 11737976"/>
              <a:gd name="connsiteY16143" fmla="*/ 5822987 h 6407151"/>
              <a:gd name="connsiteX16144" fmla="*/ 5765937 w 11737976"/>
              <a:gd name="connsiteY16144" fmla="*/ 5825756 h 6407151"/>
              <a:gd name="connsiteX16145" fmla="*/ 5768327 w 11737976"/>
              <a:gd name="connsiteY16145" fmla="*/ 5825918 h 6407151"/>
              <a:gd name="connsiteX16146" fmla="*/ 5771294 w 11737976"/>
              <a:gd name="connsiteY16146" fmla="*/ 5823309 h 6407151"/>
              <a:gd name="connsiteX16147" fmla="*/ 5771870 w 11737976"/>
              <a:gd name="connsiteY16147" fmla="*/ 5820538 h 6407151"/>
              <a:gd name="connsiteX16148" fmla="*/ 5773355 w 11737976"/>
              <a:gd name="connsiteY16148" fmla="*/ 5819233 h 6407151"/>
              <a:gd name="connsiteX16149" fmla="*/ 5774838 w 11737976"/>
              <a:gd name="connsiteY16149" fmla="*/ 5817929 h 6407151"/>
              <a:gd name="connsiteX16150" fmla="*/ 5776321 w 11737976"/>
              <a:gd name="connsiteY16150" fmla="*/ 5816625 h 6407151"/>
              <a:gd name="connsiteX16151" fmla="*/ 5776897 w 11737976"/>
              <a:gd name="connsiteY16151" fmla="*/ 5813854 h 6407151"/>
              <a:gd name="connsiteX16152" fmla="*/ 5775414 w 11737976"/>
              <a:gd name="connsiteY16152" fmla="*/ 5815159 h 6407151"/>
              <a:gd name="connsiteX16153" fmla="*/ 5773930 w 11737976"/>
              <a:gd name="connsiteY16153" fmla="*/ 5816463 h 6407151"/>
              <a:gd name="connsiteX16154" fmla="*/ 5773023 w 11737976"/>
              <a:gd name="connsiteY16154" fmla="*/ 5814999 h 6407151"/>
              <a:gd name="connsiteX16155" fmla="*/ 5770302 w 11737976"/>
              <a:gd name="connsiteY16155" fmla="*/ 5810601 h 6407151"/>
              <a:gd name="connsiteX16156" fmla="*/ 5769395 w 11737976"/>
              <a:gd name="connsiteY16156" fmla="*/ 5809135 h 6407151"/>
              <a:gd name="connsiteX16157" fmla="*/ 5772361 w 11737976"/>
              <a:gd name="connsiteY16157" fmla="*/ 5806527 h 6407151"/>
              <a:gd name="connsiteX16158" fmla="*/ 5771454 w 11737976"/>
              <a:gd name="connsiteY16158" fmla="*/ 5805061 h 6407151"/>
              <a:gd name="connsiteX16159" fmla="*/ 5769971 w 11737976"/>
              <a:gd name="connsiteY16159" fmla="*/ 5806366 h 6407151"/>
              <a:gd name="connsiteX16160" fmla="*/ 5766097 w 11737976"/>
              <a:gd name="connsiteY16160" fmla="*/ 5807509 h 6407151"/>
              <a:gd name="connsiteX16161" fmla="*/ 5767580 w 11737976"/>
              <a:gd name="connsiteY16161" fmla="*/ 5806204 h 6407151"/>
              <a:gd name="connsiteX16162" fmla="*/ 5760408 w 11737976"/>
              <a:gd name="connsiteY16162" fmla="*/ 5805721 h 6407151"/>
              <a:gd name="connsiteX16163" fmla="*/ 5760077 w 11737976"/>
              <a:gd name="connsiteY16163" fmla="*/ 5801485 h 6407151"/>
              <a:gd name="connsiteX16164" fmla="*/ 5769310 w 11737976"/>
              <a:gd name="connsiteY16164" fmla="*/ 5797893 h 6407151"/>
              <a:gd name="connsiteX16165" fmla="*/ 5761721 w 11737976"/>
              <a:gd name="connsiteY16165" fmla="*/ 5781931 h 6407151"/>
              <a:gd name="connsiteX16166" fmla="*/ 5772683 w 11737976"/>
              <a:gd name="connsiteY16166" fmla="*/ 5770030 h 6407151"/>
              <a:gd name="connsiteX16167" fmla="*/ 5774165 w 11737976"/>
              <a:gd name="connsiteY16167" fmla="*/ 5768726 h 6407151"/>
              <a:gd name="connsiteX16168" fmla="*/ 5773259 w 11737976"/>
              <a:gd name="connsiteY16168" fmla="*/ 5767260 h 6407151"/>
              <a:gd name="connsiteX16169" fmla="*/ 5772352 w 11737976"/>
              <a:gd name="connsiteY16169" fmla="*/ 5765795 h 6407151"/>
              <a:gd name="connsiteX16170" fmla="*/ 5769053 w 11737976"/>
              <a:gd name="connsiteY16170" fmla="*/ 5764168 h 6407151"/>
              <a:gd name="connsiteX16171" fmla="*/ 5770537 w 11737976"/>
              <a:gd name="connsiteY16171" fmla="*/ 5762862 h 6407151"/>
              <a:gd name="connsiteX16172" fmla="*/ 5778530 w 11737976"/>
              <a:gd name="connsiteY16172" fmla="*/ 5753569 h 6407151"/>
              <a:gd name="connsiteX16173" fmla="*/ 5769876 w 11737976"/>
              <a:gd name="connsiteY16173" fmla="*/ 5754390 h 6407151"/>
              <a:gd name="connsiteX16174" fmla="*/ 5782405 w 11737976"/>
              <a:gd name="connsiteY16174" fmla="*/ 5752426 h 6407151"/>
              <a:gd name="connsiteX16175" fmla="*/ 5786855 w 11737976"/>
              <a:gd name="connsiteY16175" fmla="*/ 5748513 h 6407151"/>
              <a:gd name="connsiteX16176" fmla="*/ 5787763 w 11737976"/>
              <a:gd name="connsiteY16176" fmla="*/ 5749978 h 6407151"/>
              <a:gd name="connsiteX16177" fmla="*/ 5787187 w 11737976"/>
              <a:gd name="connsiteY16177" fmla="*/ 5752748 h 6407151"/>
              <a:gd name="connsiteX16178" fmla="*/ 5786609 w 11737976"/>
              <a:gd name="connsiteY16178" fmla="*/ 5755519 h 6407151"/>
              <a:gd name="connsiteX16179" fmla="*/ 5789001 w 11737976"/>
              <a:gd name="connsiteY16179" fmla="*/ 5755680 h 6407151"/>
              <a:gd name="connsiteX16180" fmla="*/ 5791637 w 11737976"/>
              <a:gd name="connsiteY16180" fmla="*/ 5748834 h 6407151"/>
              <a:gd name="connsiteX16181" fmla="*/ 5793120 w 11737976"/>
              <a:gd name="connsiteY16181" fmla="*/ 5747530 h 6407151"/>
              <a:gd name="connsiteX16182" fmla="*/ 5796663 w 11737976"/>
              <a:gd name="connsiteY16182" fmla="*/ 5742151 h 6407151"/>
              <a:gd name="connsiteX16183" fmla="*/ 5795511 w 11737976"/>
              <a:gd name="connsiteY16183" fmla="*/ 5747692 h 6407151"/>
              <a:gd name="connsiteX16184" fmla="*/ 5805404 w 11737976"/>
              <a:gd name="connsiteY16184" fmla="*/ 5752572 h 6407151"/>
              <a:gd name="connsiteX16185" fmla="*/ 5806311 w 11737976"/>
              <a:gd name="connsiteY16185" fmla="*/ 5754037 h 6407151"/>
              <a:gd name="connsiteX16186" fmla="*/ 5800954 w 11737976"/>
              <a:gd name="connsiteY16186" fmla="*/ 5756485 h 6407151"/>
              <a:gd name="connsiteX16187" fmla="*/ 5797987 w 11737976"/>
              <a:gd name="connsiteY16187" fmla="*/ 5759094 h 6407151"/>
              <a:gd name="connsiteX16188" fmla="*/ 5800377 w 11737976"/>
              <a:gd name="connsiteY16188" fmla="*/ 5759255 h 6407151"/>
              <a:gd name="connsiteX16189" fmla="*/ 5801861 w 11737976"/>
              <a:gd name="connsiteY16189" fmla="*/ 5757950 h 6407151"/>
              <a:gd name="connsiteX16190" fmla="*/ 5804252 w 11737976"/>
              <a:gd name="connsiteY16190" fmla="*/ 5758112 h 6407151"/>
              <a:gd name="connsiteX16191" fmla="*/ 5804583 w 11737976"/>
              <a:gd name="connsiteY16191" fmla="*/ 5762349 h 6407151"/>
              <a:gd name="connsiteX16192" fmla="*/ 5804582 w 11737976"/>
              <a:gd name="connsiteY16192" fmla="*/ 5762348 h 6407151"/>
              <a:gd name="connsiteX16193" fmla="*/ 5804914 w 11737976"/>
              <a:gd name="connsiteY16193" fmla="*/ 5766583 h 6407151"/>
              <a:gd name="connsiteX16194" fmla="*/ 5804583 w 11737976"/>
              <a:gd name="connsiteY16194" fmla="*/ 5762349 h 6407151"/>
              <a:gd name="connsiteX16195" fmla="*/ 5810043 w 11737976"/>
              <a:gd name="connsiteY16195" fmla="*/ 5764230 h 6407151"/>
              <a:gd name="connsiteX16196" fmla="*/ 5825362 w 11737976"/>
              <a:gd name="connsiteY16196" fmla="*/ 5784815 h 6407151"/>
              <a:gd name="connsiteX16197" fmla="*/ 5815554 w 11737976"/>
              <a:gd name="connsiteY16197" fmla="*/ 5791177 h 6407151"/>
              <a:gd name="connsiteX16198" fmla="*/ 5823633 w 11737976"/>
              <a:gd name="connsiteY16198" fmla="*/ 5793126 h 6407151"/>
              <a:gd name="connsiteX16199" fmla="*/ 5824786 w 11737976"/>
              <a:gd name="connsiteY16199" fmla="*/ 5787585 h 6407151"/>
              <a:gd name="connsiteX16200" fmla="*/ 5840783 w 11737976"/>
              <a:gd name="connsiteY16200" fmla="*/ 5809731 h 6407151"/>
              <a:gd name="connsiteX16201" fmla="*/ 5859247 w 11737976"/>
              <a:gd name="connsiteY16201" fmla="*/ 5802548 h 6407151"/>
              <a:gd name="connsiteX16202" fmla="*/ 5866750 w 11737976"/>
              <a:gd name="connsiteY16202" fmla="*/ 5807267 h 6407151"/>
              <a:gd name="connsiteX16203" fmla="*/ 5865597 w 11737976"/>
              <a:gd name="connsiteY16203" fmla="*/ 5812808 h 6407151"/>
              <a:gd name="connsiteX16204" fmla="*/ 5864114 w 11737976"/>
              <a:gd name="connsiteY16204" fmla="*/ 5814112 h 6407151"/>
              <a:gd name="connsiteX16205" fmla="*/ 5851585 w 11737976"/>
              <a:gd name="connsiteY16205" fmla="*/ 5816078 h 6407151"/>
              <a:gd name="connsiteX16206" fmla="*/ 5856621 w 11737976"/>
              <a:gd name="connsiteY16206" fmla="*/ 5850126 h 6407151"/>
              <a:gd name="connsiteX16207" fmla="*/ 5874508 w 11737976"/>
              <a:gd name="connsiteY16207" fmla="*/ 5845713 h 6407151"/>
              <a:gd name="connsiteX16208" fmla="*/ 5869312 w 11737976"/>
              <a:gd name="connsiteY16208" fmla="*/ 5829912 h 6407151"/>
              <a:gd name="connsiteX16209" fmla="*/ 5863623 w 11737976"/>
              <a:gd name="connsiteY16209" fmla="*/ 5828125 h 6407151"/>
              <a:gd name="connsiteX16210" fmla="*/ 5864776 w 11737976"/>
              <a:gd name="connsiteY16210" fmla="*/ 5822584 h 6407151"/>
              <a:gd name="connsiteX16211" fmla="*/ 5867742 w 11737976"/>
              <a:gd name="connsiteY16211" fmla="*/ 5819975 h 6407151"/>
              <a:gd name="connsiteX16212" fmla="*/ 5871617 w 11737976"/>
              <a:gd name="connsiteY16212" fmla="*/ 5818831 h 6407151"/>
              <a:gd name="connsiteX16213" fmla="*/ 5874007 w 11737976"/>
              <a:gd name="connsiteY16213" fmla="*/ 5818993 h 6407151"/>
              <a:gd name="connsiteX16214" fmla="*/ 5876067 w 11737976"/>
              <a:gd name="connsiteY16214" fmla="*/ 5814918 h 6407151"/>
              <a:gd name="connsiteX16215" fmla="*/ 5875160 w 11737976"/>
              <a:gd name="connsiteY16215" fmla="*/ 5813452 h 6407151"/>
              <a:gd name="connsiteX16216" fmla="*/ 5872770 w 11737976"/>
              <a:gd name="connsiteY16216" fmla="*/ 5813290 h 6407151"/>
              <a:gd name="connsiteX16217" fmla="*/ 5868896 w 11737976"/>
              <a:gd name="connsiteY16217" fmla="*/ 5814434 h 6407151"/>
              <a:gd name="connsiteX16218" fmla="*/ 5869472 w 11737976"/>
              <a:gd name="connsiteY16218" fmla="*/ 5811663 h 6407151"/>
              <a:gd name="connsiteX16219" fmla="*/ 5872108 w 11737976"/>
              <a:gd name="connsiteY16219" fmla="*/ 5804820 h 6407151"/>
              <a:gd name="connsiteX16220" fmla="*/ 5876558 w 11737976"/>
              <a:gd name="connsiteY16220" fmla="*/ 5800906 h 6407151"/>
              <a:gd name="connsiteX16221" fmla="*/ 5869963 w 11737976"/>
              <a:gd name="connsiteY16221" fmla="*/ 5797651 h 6407151"/>
              <a:gd name="connsiteX16222" fmla="*/ 5876473 w 11737976"/>
              <a:gd name="connsiteY16222" fmla="*/ 5789663 h 6407151"/>
              <a:gd name="connsiteX16223" fmla="*/ 5870208 w 11737976"/>
              <a:gd name="connsiteY16223" fmla="*/ 5790646 h 6407151"/>
              <a:gd name="connsiteX16224" fmla="*/ 5874659 w 11737976"/>
              <a:gd name="connsiteY16224" fmla="*/ 5786732 h 6407151"/>
              <a:gd name="connsiteX16225" fmla="*/ 5875235 w 11737976"/>
              <a:gd name="connsiteY16225" fmla="*/ 5783962 h 6407151"/>
              <a:gd name="connsiteX16226" fmla="*/ 5877295 w 11737976"/>
              <a:gd name="connsiteY16226" fmla="*/ 5779887 h 6407151"/>
              <a:gd name="connsiteX16227" fmla="*/ 5879110 w 11737976"/>
              <a:gd name="connsiteY16227" fmla="*/ 5782818 h 6407151"/>
              <a:gd name="connsiteX16228" fmla="*/ 5878864 w 11737976"/>
              <a:gd name="connsiteY16228" fmla="*/ 5789824 h 6407151"/>
              <a:gd name="connsiteX16229" fmla="*/ 5880347 w 11737976"/>
              <a:gd name="connsiteY16229" fmla="*/ 5788520 h 6407151"/>
              <a:gd name="connsiteX16230" fmla="*/ 5881830 w 11737976"/>
              <a:gd name="connsiteY16230" fmla="*/ 5787216 h 6407151"/>
              <a:gd name="connsiteX16231" fmla="*/ 5881500 w 11737976"/>
              <a:gd name="connsiteY16231" fmla="*/ 5782979 h 6407151"/>
              <a:gd name="connsiteX16232" fmla="*/ 5886858 w 11737976"/>
              <a:gd name="connsiteY16232" fmla="*/ 5780531 h 6407151"/>
              <a:gd name="connsiteX16233" fmla="*/ 5885289 w 11737976"/>
              <a:gd name="connsiteY16233" fmla="*/ 5770593 h 6407151"/>
              <a:gd name="connsiteX16234" fmla="*/ 5903262 w 11737976"/>
              <a:gd name="connsiteY16234" fmla="*/ 5777422 h 6407151"/>
              <a:gd name="connsiteX16235" fmla="*/ 5901287 w 11737976"/>
              <a:gd name="connsiteY16235" fmla="*/ 5792739 h 6407151"/>
              <a:gd name="connsiteX16236" fmla="*/ 5902770 w 11737976"/>
              <a:gd name="connsiteY16236" fmla="*/ 5791435 h 6407151"/>
              <a:gd name="connsiteX16237" fmla="*/ 5897167 w 11737976"/>
              <a:gd name="connsiteY16237" fmla="*/ 5800890 h 6407151"/>
              <a:gd name="connsiteX16238" fmla="*/ 5898074 w 11737976"/>
              <a:gd name="connsiteY16238" fmla="*/ 5802355 h 6407151"/>
              <a:gd name="connsiteX16239" fmla="*/ 5904339 w 11737976"/>
              <a:gd name="connsiteY16239" fmla="*/ 5801372 h 6407151"/>
              <a:gd name="connsiteX16240" fmla="*/ 5906730 w 11737976"/>
              <a:gd name="connsiteY16240" fmla="*/ 5801533 h 6407151"/>
              <a:gd name="connsiteX16241" fmla="*/ 5919430 w 11737976"/>
              <a:gd name="connsiteY16241" fmla="*/ 5822052 h 6407151"/>
              <a:gd name="connsiteX16242" fmla="*/ 5923881 w 11737976"/>
              <a:gd name="connsiteY16242" fmla="*/ 5818139 h 6407151"/>
              <a:gd name="connsiteX16243" fmla="*/ 5920668 w 11737976"/>
              <a:gd name="connsiteY16243" fmla="*/ 5827755 h 6407151"/>
              <a:gd name="connsiteX16244" fmla="*/ 5929654 w 11737976"/>
              <a:gd name="connsiteY16244" fmla="*/ 5831168 h 6407151"/>
              <a:gd name="connsiteX16245" fmla="*/ 5926111 w 11737976"/>
              <a:gd name="connsiteY16245" fmla="*/ 5836549 h 6407151"/>
              <a:gd name="connsiteX16246" fmla="*/ 5929739 w 11737976"/>
              <a:gd name="connsiteY16246" fmla="*/ 5842410 h 6407151"/>
              <a:gd name="connsiteX16247" fmla="*/ 5928256 w 11737976"/>
              <a:gd name="connsiteY16247" fmla="*/ 5843716 h 6407151"/>
              <a:gd name="connsiteX16248" fmla="*/ 5927679 w 11737976"/>
              <a:gd name="connsiteY16248" fmla="*/ 5846485 h 6407151"/>
              <a:gd name="connsiteX16249" fmla="*/ 5936334 w 11737976"/>
              <a:gd name="connsiteY16249" fmla="*/ 5845664 h 6407151"/>
              <a:gd name="connsiteX16250" fmla="*/ 5940454 w 11737976"/>
              <a:gd name="connsiteY16250" fmla="*/ 5837514 h 6407151"/>
              <a:gd name="connsiteX16251" fmla="*/ 5943091 w 11737976"/>
              <a:gd name="connsiteY16251" fmla="*/ 5830668 h 6407151"/>
              <a:gd name="connsiteX16252" fmla="*/ 5944575 w 11737976"/>
              <a:gd name="connsiteY16252" fmla="*/ 5829366 h 6407151"/>
              <a:gd name="connsiteX16253" fmla="*/ 5941277 w 11737976"/>
              <a:gd name="connsiteY16253" fmla="*/ 5827737 h 6407151"/>
              <a:gd name="connsiteX16254" fmla="*/ 5942760 w 11737976"/>
              <a:gd name="connsiteY16254" fmla="*/ 5826433 h 6407151"/>
              <a:gd name="connsiteX16255" fmla="*/ 5941853 w 11737976"/>
              <a:gd name="connsiteY16255" fmla="*/ 5824967 h 6407151"/>
              <a:gd name="connsiteX16256" fmla="*/ 5941191 w 11737976"/>
              <a:gd name="connsiteY16256" fmla="*/ 5816496 h 6407151"/>
              <a:gd name="connsiteX16257" fmla="*/ 5938801 w 11737976"/>
              <a:gd name="connsiteY16257" fmla="*/ 5816336 h 6407151"/>
              <a:gd name="connsiteX16258" fmla="*/ 5940285 w 11737976"/>
              <a:gd name="connsiteY16258" fmla="*/ 5815030 h 6407151"/>
              <a:gd name="connsiteX16259" fmla="*/ 5930060 w 11737976"/>
              <a:gd name="connsiteY16259" fmla="*/ 5805914 h 6407151"/>
              <a:gd name="connsiteX16260" fmla="*/ 5939869 w 11737976"/>
              <a:gd name="connsiteY16260" fmla="*/ 5799553 h 6407151"/>
              <a:gd name="connsiteX16261" fmla="*/ 5928406 w 11737976"/>
              <a:gd name="connsiteY16261" fmla="*/ 5784734 h 6407151"/>
              <a:gd name="connsiteX16262" fmla="*/ 5931374 w 11737976"/>
              <a:gd name="connsiteY16262" fmla="*/ 5782125 h 6407151"/>
              <a:gd name="connsiteX16263" fmla="*/ 5932856 w 11737976"/>
              <a:gd name="connsiteY16263" fmla="*/ 5780821 h 6407151"/>
              <a:gd name="connsiteX16264" fmla="*/ 5930465 w 11737976"/>
              <a:gd name="connsiteY16264" fmla="*/ 5780659 h 6407151"/>
              <a:gd name="connsiteX16265" fmla="*/ 5928982 w 11737976"/>
              <a:gd name="connsiteY16265" fmla="*/ 5781964 h 6407151"/>
              <a:gd name="connsiteX16266" fmla="*/ 5927990 w 11737976"/>
              <a:gd name="connsiteY16266" fmla="*/ 5769257 h 6407151"/>
              <a:gd name="connsiteX16267" fmla="*/ 5919334 w 11737976"/>
              <a:gd name="connsiteY16267" fmla="*/ 5770078 h 6407151"/>
              <a:gd name="connsiteX16268" fmla="*/ 5917520 w 11737976"/>
              <a:gd name="connsiteY16268" fmla="*/ 5767147 h 6407151"/>
              <a:gd name="connsiteX16269" fmla="*/ 5922547 w 11737976"/>
              <a:gd name="connsiteY16269" fmla="*/ 5760464 h 6407151"/>
              <a:gd name="connsiteX16270" fmla="*/ 5912654 w 11737976"/>
              <a:gd name="connsiteY16270" fmla="*/ 5755582 h 6407151"/>
              <a:gd name="connsiteX16271" fmla="*/ 5921886 w 11737976"/>
              <a:gd name="connsiteY16271" fmla="*/ 5751990 h 6407151"/>
              <a:gd name="connsiteX16272" fmla="*/ 5925098 w 11737976"/>
              <a:gd name="connsiteY16272" fmla="*/ 5742375 h 6407151"/>
              <a:gd name="connsiteX16273" fmla="*/ 5915449 w 11737976"/>
              <a:gd name="connsiteY16273" fmla="*/ 5730489 h 6407151"/>
              <a:gd name="connsiteX16274" fmla="*/ 5913966 w 11737976"/>
              <a:gd name="connsiteY16274" fmla="*/ 5731795 h 6407151"/>
              <a:gd name="connsiteX16275" fmla="*/ 5916602 w 11737976"/>
              <a:gd name="connsiteY16275" fmla="*/ 5724948 h 6407151"/>
              <a:gd name="connsiteX16276" fmla="*/ 5920807 w 11737976"/>
              <a:gd name="connsiteY16276" fmla="*/ 5728043 h 6407151"/>
              <a:gd name="connsiteX16277" fmla="*/ 5925012 w 11737976"/>
              <a:gd name="connsiteY16277" fmla="*/ 5731133 h 6407151"/>
              <a:gd name="connsiteX16278" fmla="*/ 5927404 w 11737976"/>
              <a:gd name="connsiteY16278" fmla="*/ 5731295 h 6407151"/>
              <a:gd name="connsiteX16279" fmla="*/ 5927980 w 11737976"/>
              <a:gd name="connsiteY16279" fmla="*/ 5728524 h 6407151"/>
              <a:gd name="connsiteX16280" fmla="*/ 5923774 w 11737976"/>
              <a:gd name="connsiteY16280" fmla="*/ 5725432 h 6407151"/>
              <a:gd name="connsiteX16281" fmla="*/ 5918662 w 11737976"/>
              <a:gd name="connsiteY16281" fmla="*/ 5720875 h 6407151"/>
              <a:gd name="connsiteX16282" fmla="*/ 5916848 w 11737976"/>
              <a:gd name="connsiteY16282" fmla="*/ 5717943 h 6407151"/>
              <a:gd name="connsiteX16283" fmla="*/ 5918908 w 11737976"/>
              <a:gd name="connsiteY16283" fmla="*/ 5713868 h 6407151"/>
              <a:gd name="connsiteX16284" fmla="*/ 5917094 w 11737976"/>
              <a:gd name="connsiteY16284" fmla="*/ 5710936 h 6407151"/>
              <a:gd name="connsiteX16285" fmla="*/ 5911405 w 11737976"/>
              <a:gd name="connsiteY16285" fmla="*/ 5709149 h 6407151"/>
              <a:gd name="connsiteX16286" fmla="*/ 5912889 w 11737976"/>
              <a:gd name="connsiteY16286" fmla="*/ 5707845 h 6407151"/>
              <a:gd name="connsiteX16287" fmla="*/ 5907531 w 11737976"/>
              <a:gd name="connsiteY16287" fmla="*/ 5710293 h 6407151"/>
              <a:gd name="connsiteX16288" fmla="*/ 5912227 w 11737976"/>
              <a:gd name="connsiteY16288" fmla="*/ 5699373 h 6407151"/>
              <a:gd name="connsiteX16289" fmla="*/ 5923850 w 11737976"/>
              <a:gd name="connsiteY16289" fmla="*/ 5695943 h 6407151"/>
              <a:gd name="connsiteX16290" fmla="*/ 5932590 w 11737976"/>
              <a:gd name="connsiteY16290" fmla="*/ 5706363 h 6407151"/>
              <a:gd name="connsiteX16291" fmla="*/ 5941908 w 11737976"/>
              <a:gd name="connsiteY16291" fmla="*/ 5714013 h 6407151"/>
              <a:gd name="connsiteX16292" fmla="*/ 5942814 w 11737976"/>
              <a:gd name="connsiteY16292" fmla="*/ 5715479 h 6407151"/>
              <a:gd name="connsiteX16293" fmla="*/ 5949656 w 11737976"/>
              <a:gd name="connsiteY16293" fmla="*/ 5711726 h 6407151"/>
              <a:gd name="connsiteX16294" fmla="*/ 5953530 w 11737976"/>
              <a:gd name="connsiteY16294" fmla="*/ 5710583 h 6407151"/>
              <a:gd name="connsiteX16295" fmla="*/ 5957404 w 11737976"/>
              <a:gd name="connsiteY16295" fmla="*/ 5709439 h 6407151"/>
              <a:gd name="connsiteX16296" fmla="*/ 5959464 w 11737976"/>
              <a:gd name="connsiteY16296" fmla="*/ 5705365 h 6407151"/>
              <a:gd name="connsiteX16297" fmla="*/ 5948418 w 11737976"/>
              <a:gd name="connsiteY16297" fmla="*/ 5706025 h 6407151"/>
              <a:gd name="connsiteX16298" fmla="*/ 5945452 w 11737976"/>
              <a:gd name="connsiteY16298" fmla="*/ 5708633 h 6407151"/>
              <a:gd name="connsiteX16299" fmla="*/ 5938525 w 11737976"/>
              <a:gd name="connsiteY16299" fmla="*/ 5701144 h 6407151"/>
              <a:gd name="connsiteX16300" fmla="*/ 5927392 w 11737976"/>
              <a:gd name="connsiteY16300" fmla="*/ 5690563 h 6407151"/>
              <a:gd name="connsiteX16301" fmla="*/ 5928876 w 11737976"/>
              <a:gd name="connsiteY16301" fmla="*/ 5689259 h 6407151"/>
              <a:gd name="connsiteX16302" fmla="*/ 5927968 w 11737976"/>
              <a:gd name="connsiteY16302" fmla="*/ 5687792 h 6407151"/>
              <a:gd name="connsiteX16303" fmla="*/ 5934234 w 11737976"/>
              <a:gd name="connsiteY16303" fmla="*/ 5686810 h 6407151"/>
              <a:gd name="connsiteX16304" fmla="*/ 5935717 w 11737976"/>
              <a:gd name="connsiteY16304" fmla="*/ 5685506 h 6407151"/>
              <a:gd name="connsiteX16305" fmla="*/ 5943135 w 11737976"/>
              <a:gd name="connsiteY16305" fmla="*/ 5678983 h 6407151"/>
              <a:gd name="connsiteX16306" fmla="*/ 5944043 w 11737976"/>
              <a:gd name="connsiteY16306" fmla="*/ 5680448 h 6407151"/>
              <a:gd name="connsiteX16307" fmla="*/ 5947341 w 11737976"/>
              <a:gd name="connsiteY16307" fmla="*/ 5682075 h 6407151"/>
              <a:gd name="connsiteX16308" fmla="*/ 5952698 w 11737976"/>
              <a:gd name="connsiteY16308" fmla="*/ 5679627 h 6407151"/>
              <a:gd name="connsiteX16309" fmla="*/ 5953274 w 11737976"/>
              <a:gd name="connsiteY16309" fmla="*/ 5676856 h 6407151"/>
              <a:gd name="connsiteX16310" fmla="*/ 5952367 w 11737976"/>
              <a:gd name="connsiteY16310" fmla="*/ 5675390 h 6407151"/>
              <a:gd name="connsiteX16311" fmla="*/ 5950553 w 11737976"/>
              <a:gd name="connsiteY16311" fmla="*/ 5672459 h 6407151"/>
              <a:gd name="connsiteX16312" fmla="*/ 5947255 w 11737976"/>
              <a:gd name="connsiteY16312" fmla="*/ 5670834 h 6407151"/>
              <a:gd name="connsiteX16313" fmla="*/ 5948738 w 11737976"/>
              <a:gd name="connsiteY16313" fmla="*/ 5669528 h 6407151"/>
              <a:gd name="connsiteX16314" fmla="*/ 5952282 w 11737976"/>
              <a:gd name="connsiteY16314" fmla="*/ 5664149 h 6407151"/>
              <a:gd name="connsiteX16315" fmla="*/ 5953189 w 11737976"/>
              <a:gd name="connsiteY16315" fmla="*/ 5665615 h 6407151"/>
              <a:gd name="connsiteX16316" fmla="*/ 5954096 w 11737976"/>
              <a:gd name="connsiteY16316" fmla="*/ 5667080 h 6407151"/>
              <a:gd name="connsiteX16317" fmla="*/ 5964481 w 11737976"/>
              <a:gd name="connsiteY16317" fmla="*/ 5657949 h 6407151"/>
              <a:gd name="connsiteX16318" fmla="*/ 5965964 w 11737976"/>
              <a:gd name="connsiteY16318" fmla="*/ 5656643 h 6407151"/>
              <a:gd name="connsiteX16319" fmla="*/ 5967778 w 11737976"/>
              <a:gd name="connsiteY16319" fmla="*/ 5659575 h 6407151"/>
              <a:gd name="connsiteX16320" fmla="*/ 5967203 w 11737976"/>
              <a:gd name="connsiteY16320" fmla="*/ 5662345 h 6407151"/>
              <a:gd name="connsiteX16321" fmla="*/ 5971985 w 11737976"/>
              <a:gd name="connsiteY16321" fmla="*/ 5662667 h 6407151"/>
              <a:gd name="connsiteX16322" fmla="*/ 5973136 w 11737976"/>
              <a:gd name="connsiteY16322" fmla="*/ 5657127 h 6407151"/>
              <a:gd name="connsiteX16323" fmla="*/ 5973713 w 11737976"/>
              <a:gd name="connsiteY16323" fmla="*/ 5654356 h 6407151"/>
              <a:gd name="connsiteX16324" fmla="*/ 5971899 w 11737976"/>
              <a:gd name="connsiteY16324" fmla="*/ 5651425 h 6407151"/>
              <a:gd name="connsiteX16325" fmla="*/ 5970991 w 11737976"/>
              <a:gd name="connsiteY16325" fmla="*/ 5649960 h 6407151"/>
              <a:gd name="connsiteX16326" fmla="*/ 5973958 w 11737976"/>
              <a:gd name="connsiteY16326" fmla="*/ 5647350 h 6407151"/>
              <a:gd name="connsiteX16327" fmla="*/ 5982860 w 11737976"/>
              <a:gd name="connsiteY16327" fmla="*/ 5639522 h 6407151"/>
              <a:gd name="connsiteX16328" fmla="*/ 5986158 w 11737976"/>
              <a:gd name="connsiteY16328" fmla="*/ 5641149 h 6407151"/>
              <a:gd name="connsiteX16329" fmla="*/ 5987064 w 11737976"/>
              <a:gd name="connsiteY16329" fmla="*/ 5642615 h 6407151"/>
              <a:gd name="connsiteX16330" fmla="*/ 5990938 w 11737976"/>
              <a:gd name="connsiteY16330" fmla="*/ 5641471 h 6407151"/>
              <a:gd name="connsiteX16331" fmla="*/ 5993906 w 11737976"/>
              <a:gd name="connsiteY16331" fmla="*/ 5638862 h 6407151"/>
              <a:gd name="connsiteX16332" fmla="*/ 5992999 w 11737976"/>
              <a:gd name="connsiteY16332" fmla="*/ 5637396 h 6407151"/>
              <a:gd name="connsiteX16333" fmla="*/ 5989124 w 11737976"/>
              <a:gd name="connsiteY16333" fmla="*/ 5638540 h 6407151"/>
              <a:gd name="connsiteX16334" fmla="*/ 5987309 w 11737976"/>
              <a:gd name="connsiteY16334" fmla="*/ 5635608 h 6407151"/>
              <a:gd name="connsiteX16335" fmla="*/ 5986648 w 11737976"/>
              <a:gd name="connsiteY16335" fmla="*/ 5627137 h 6407151"/>
              <a:gd name="connsiteX16336" fmla="*/ 5985741 w 11737976"/>
              <a:gd name="connsiteY16336" fmla="*/ 5625672 h 6407151"/>
              <a:gd name="connsiteX16337" fmla="*/ 5983926 w 11737976"/>
              <a:gd name="connsiteY16337" fmla="*/ 5622740 h 6407151"/>
              <a:gd name="connsiteX16338" fmla="*/ 5980052 w 11737976"/>
              <a:gd name="connsiteY16338" fmla="*/ 5623884 h 6407151"/>
              <a:gd name="connsiteX16339" fmla="*/ 5977992 w 11737976"/>
              <a:gd name="connsiteY16339" fmla="*/ 5627959 h 6407151"/>
              <a:gd name="connsiteX16340" fmla="*/ 5979807 w 11737976"/>
              <a:gd name="connsiteY16340" fmla="*/ 5630889 h 6407151"/>
              <a:gd name="connsiteX16341" fmla="*/ 5981044 w 11737976"/>
              <a:gd name="connsiteY16341" fmla="*/ 5636592 h 6407151"/>
              <a:gd name="connsiteX16342" fmla="*/ 5981952 w 11737976"/>
              <a:gd name="connsiteY16342" fmla="*/ 5638057 h 6407151"/>
              <a:gd name="connsiteX16343" fmla="*/ 5973051 w 11737976"/>
              <a:gd name="connsiteY16343" fmla="*/ 5645885 h 6407151"/>
              <a:gd name="connsiteX16344" fmla="*/ 5968600 w 11737976"/>
              <a:gd name="connsiteY16344" fmla="*/ 5649799 h 6407151"/>
              <a:gd name="connsiteX16345" fmla="*/ 5969176 w 11737976"/>
              <a:gd name="connsiteY16345" fmla="*/ 5647028 h 6407151"/>
              <a:gd name="connsiteX16346" fmla="*/ 5967362 w 11737976"/>
              <a:gd name="connsiteY16346" fmla="*/ 5644097 h 6407151"/>
              <a:gd name="connsiteX16347" fmla="*/ 5965880 w 11737976"/>
              <a:gd name="connsiteY16347" fmla="*/ 5645401 h 6407151"/>
              <a:gd name="connsiteX16348" fmla="*/ 5967031 w 11737976"/>
              <a:gd name="connsiteY16348" fmla="*/ 5639861 h 6407151"/>
              <a:gd name="connsiteX16349" fmla="*/ 5966124 w 11737976"/>
              <a:gd name="connsiteY16349" fmla="*/ 5638396 h 6407151"/>
              <a:gd name="connsiteX16350" fmla="*/ 5963158 w 11737976"/>
              <a:gd name="connsiteY16350" fmla="*/ 5641004 h 6407151"/>
              <a:gd name="connsiteX16351" fmla="*/ 5962911 w 11737976"/>
              <a:gd name="connsiteY16351" fmla="*/ 5648010 h 6407151"/>
              <a:gd name="connsiteX16352" fmla="*/ 5960606 w 11737976"/>
              <a:gd name="connsiteY16352" fmla="*/ 5659091 h 6407151"/>
              <a:gd name="connsiteX16353" fmla="*/ 5956156 w 11737976"/>
              <a:gd name="connsiteY16353" fmla="*/ 5663005 h 6407151"/>
              <a:gd name="connsiteX16354" fmla="*/ 5951950 w 11737976"/>
              <a:gd name="connsiteY16354" fmla="*/ 5659913 h 6407151"/>
              <a:gd name="connsiteX16355" fmla="*/ 5954919 w 11737976"/>
              <a:gd name="connsiteY16355" fmla="*/ 5657304 h 6407151"/>
              <a:gd name="connsiteX16356" fmla="*/ 5957224 w 11737976"/>
              <a:gd name="connsiteY16356" fmla="*/ 5646222 h 6407151"/>
              <a:gd name="connsiteX16357" fmla="*/ 5955740 w 11737976"/>
              <a:gd name="connsiteY16357" fmla="*/ 5647527 h 6407151"/>
              <a:gd name="connsiteX16358" fmla="*/ 5959859 w 11737976"/>
              <a:gd name="connsiteY16358" fmla="*/ 5639377 h 6407151"/>
              <a:gd name="connsiteX16359" fmla="*/ 5958953 w 11737976"/>
              <a:gd name="connsiteY16359" fmla="*/ 5637911 h 6407151"/>
              <a:gd name="connsiteX16360" fmla="*/ 5957469 w 11737976"/>
              <a:gd name="connsiteY16360" fmla="*/ 5639216 h 6407151"/>
              <a:gd name="connsiteX16361" fmla="*/ 5951866 w 11737976"/>
              <a:gd name="connsiteY16361" fmla="*/ 5648671 h 6407151"/>
              <a:gd name="connsiteX16362" fmla="*/ 5947414 w 11737976"/>
              <a:gd name="connsiteY16362" fmla="*/ 5652585 h 6407151"/>
              <a:gd name="connsiteX16363" fmla="*/ 5943210 w 11737976"/>
              <a:gd name="connsiteY16363" fmla="*/ 5649492 h 6407151"/>
              <a:gd name="connsiteX16364" fmla="*/ 5937308 w 11737976"/>
              <a:gd name="connsiteY16364" fmla="*/ 5658927 h 6407151"/>
              <a:gd name="connsiteX16365" fmla="*/ 5934063 w 11737976"/>
              <a:gd name="connsiteY16365" fmla="*/ 5664325 h 6407151"/>
              <a:gd name="connsiteX16366" fmla="*/ 5931587 w 11737976"/>
              <a:gd name="connsiteY16366" fmla="*/ 5652923 h 6407151"/>
              <a:gd name="connsiteX16367" fmla="*/ 5927137 w 11737976"/>
              <a:gd name="connsiteY16367" fmla="*/ 5656837 h 6407151"/>
              <a:gd name="connsiteX16368" fmla="*/ 5934224 w 11737976"/>
              <a:gd name="connsiteY16368" fmla="*/ 5646076 h 6407151"/>
              <a:gd name="connsiteX16369" fmla="*/ 5916337 w 11737976"/>
              <a:gd name="connsiteY16369" fmla="*/ 5650491 h 6407151"/>
              <a:gd name="connsiteX16370" fmla="*/ 5917075 w 11737976"/>
              <a:gd name="connsiteY16370" fmla="*/ 5629472 h 6407151"/>
              <a:gd name="connsiteX16371" fmla="*/ 5921278 w 11737976"/>
              <a:gd name="connsiteY16371" fmla="*/ 5632565 h 6407151"/>
              <a:gd name="connsiteX16372" fmla="*/ 5905610 w 11737976"/>
              <a:gd name="connsiteY16372" fmla="*/ 5614655 h 6407151"/>
              <a:gd name="connsiteX16373" fmla="*/ 5908578 w 11737976"/>
              <a:gd name="connsiteY16373" fmla="*/ 5612046 h 6407151"/>
              <a:gd name="connsiteX16374" fmla="*/ 5916658 w 11737976"/>
              <a:gd name="connsiteY16374" fmla="*/ 5613994 h 6407151"/>
              <a:gd name="connsiteX16375" fmla="*/ 5919048 w 11737976"/>
              <a:gd name="connsiteY16375" fmla="*/ 5614156 h 6407151"/>
              <a:gd name="connsiteX16376" fmla="*/ 5919624 w 11737976"/>
              <a:gd name="connsiteY16376" fmla="*/ 5611385 h 6407151"/>
              <a:gd name="connsiteX16377" fmla="*/ 5910638 w 11737976"/>
              <a:gd name="connsiteY16377" fmla="*/ 5607972 h 6407151"/>
              <a:gd name="connsiteX16378" fmla="*/ 5909731 w 11737976"/>
              <a:gd name="connsiteY16378" fmla="*/ 5606505 h 6407151"/>
              <a:gd name="connsiteX16379" fmla="*/ 5908823 w 11737976"/>
              <a:gd name="connsiteY16379" fmla="*/ 5605039 h 6407151"/>
              <a:gd name="connsiteX16380" fmla="*/ 5910883 w 11737976"/>
              <a:gd name="connsiteY16380" fmla="*/ 5600964 h 6407151"/>
              <a:gd name="connsiteX16381" fmla="*/ 5912036 w 11737976"/>
              <a:gd name="connsiteY16381" fmla="*/ 5595425 h 6407151"/>
              <a:gd name="connsiteX16382" fmla="*/ 5912943 w 11737976"/>
              <a:gd name="connsiteY16382" fmla="*/ 5596890 h 6407151"/>
              <a:gd name="connsiteX16383" fmla="*/ 5921023 w 11737976"/>
              <a:gd name="connsiteY16383" fmla="*/ 5598838 h 6407151"/>
              <a:gd name="connsiteX16384" fmla="*/ 5924652 w 11737976"/>
              <a:gd name="connsiteY16384" fmla="*/ 5604701 h 6407151"/>
              <a:gd name="connsiteX16385" fmla="*/ 5932976 w 11737976"/>
              <a:gd name="connsiteY16385" fmla="*/ 5599645 h 6407151"/>
              <a:gd name="connsiteX16386" fmla="*/ 5932399 w 11737976"/>
              <a:gd name="connsiteY16386" fmla="*/ 5602414 h 6407151"/>
              <a:gd name="connsiteX16387" fmla="*/ 5934790 w 11737976"/>
              <a:gd name="connsiteY16387" fmla="*/ 5602576 h 6407151"/>
              <a:gd name="connsiteX16388" fmla="*/ 5933638 w 11737976"/>
              <a:gd name="connsiteY16388" fmla="*/ 5608116 h 6407151"/>
              <a:gd name="connsiteX16389" fmla="*/ 5942870 w 11737976"/>
              <a:gd name="connsiteY16389" fmla="*/ 5604523 h 6407151"/>
              <a:gd name="connsiteX16390" fmla="*/ 5939240 w 11737976"/>
              <a:gd name="connsiteY16390" fmla="*/ 5598661 h 6407151"/>
              <a:gd name="connsiteX16391" fmla="*/ 5938664 w 11737976"/>
              <a:gd name="connsiteY16391" fmla="*/ 5601431 h 6407151"/>
              <a:gd name="connsiteX16392" fmla="*/ 5935366 w 11737976"/>
              <a:gd name="connsiteY16392" fmla="*/ 5599805 h 6407151"/>
              <a:gd name="connsiteX16393" fmla="*/ 5937426 w 11737976"/>
              <a:gd name="connsiteY16393" fmla="*/ 5595730 h 6407151"/>
              <a:gd name="connsiteX16394" fmla="*/ 5939816 w 11737976"/>
              <a:gd name="connsiteY16394" fmla="*/ 5595891 h 6407151"/>
              <a:gd name="connsiteX16395" fmla="*/ 5943691 w 11737976"/>
              <a:gd name="connsiteY16395" fmla="*/ 5594748 h 6407151"/>
              <a:gd name="connsiteX16396" fmla="*/ 5949956 w 11737976"/>
              <a:gd name="connsiteY16396" fmla="*/ 5593766 h 6407151"/>
              <a:gd name="connsiteX16397" fmla="*/ 5957043 w 11737976"/>
              <a:gd name="connsiteY16397" fmla="*/ 5583006 h 6407151"/>
              <a:gd name="connsiteX16398" fmla="*/ 5956136 w 11737976"/>
              <a:gd name="connsiteY16398" fmla="*/ 5581542 h 6407151"/>
              <a:gd name="connsiteX16399" fmla="*/ 5956711 w 11737976"/>
              <a:gd name="connsiteY16399" fmla="*/ 5578770 h 6407151"/>
              <a:gd name="connsiteX16400" fmla="*/ 5962070 w 11737976"/>
              <a:gd name="connsiteY16400" fmla="*/ 5576323 h 6407151"/>
              <a:gd name="connsiteX16401" fmla="*/ 5964129 w 11737976"/>
              <a:gd name="connsiteY16401" fmla="*/ 5572248 h 6407151"/>
              <a:gd name="connsiteX16402" fmla="*/ 5961738 w 11737976"/>
              <a:gd name="connsiteY16402" fmla="*/ 5572087 h 6407151"/>
              <a:gd name="connsiteX16403" fmla="*/ 5956381 w 11737976"/>
              <a:gd name="connsiteY16403" fmla="*/ 5574535 h 6407151"/>
              <a:gd name="connsiteX16404" fmla="*/ 5954567 w 11737976"/>
              <a:gd name="connsiteY16404" fmla="*/ 5571604 h 6407151"/>
              <a:gd name="connsiteX16405" fmla="*/ 5948878 w 11737976"/>
              <a:gd name="connsiteY16405" fmla="*/ 5569815 h 6407151"/>
              <a:gd name="connsiteX16406" fmla="*/ 5936925 w 11737976"/>
              <a:gd name="connsiteY16406" fmla="*/ 5569010 h 6407151"/>
              <a:gd name="connsiteX16407" fmla="*/ 5936018 w 11737976"/>
              <a:gd name="connsiteY16407" fmla="*/ 5567545 h 6407151"/>
              <a:gd name="connsiteX16408" fmla="*/ 5938985 w 11737976"/>
              <a:gd name="connsiteY16408" fmla="*/ 5564935 h 6407151"/>
              <a:gd name="connsiteX16409" fmla="*/ 5951183 w 11737976"/>
              <a:gd name="connsiteY16409" fmla="*/ 5558735 h 6407151"/>
              <a:gd name="connsiteX16410" fmla="*/ 5944503 w 11737976"/>
              <a:gd name="connsiteY16410" fmla="*/ 5544240 h 6407151"/>
              <a:gd name="connsiteX16411" fmla="*/ 5941866 w 11737976"/>
              <a:gd name="connsiteY16411" fmla="*/ 5551084 h 6407151"/>
              <a:gd name="connsiteX16412" fmla="*/ 5940383 w 11737976"/>
              <a:gd name="connsiteY16412" fmla="*/ 5552389 h 6407151"/>
              <a:gd name="connsiteX16413" fmla="*/ 5938568 w 11737976"/>
              <a:gd name="connsiteY16413" fmla="*/ 5549457 h 6407151"/>
              <a:gd name="connsiteX16414" fmla="*/ 5938239 w 11737976"/>
              <a:gd name="connsiteY16414" fmla="*/ 5545222 h 6407151"/>
              <a:gd name="connsiteX16415" fmla="*/ 5934941 w 11737976"/>
              <a:gd name="connsiteY16415" fmla="*/ 5543595 h 6407151"/>
              <a:gd name="connsiteX16416" fmla="*/ 5941120 w 11737976"/>
              <a:gd name="connsiteY16416" fmla="*/ 5531371 h 6407151"/>
              <a:gd name="connsiteX16417" fmla="*/ 5931226 w 11737976"/>
              <a:gd name="connsiteY16417" fmla="*/ 5526491 h 6407151"/>
              <a:gd name="connsiteX16418" fmla="*/ 5936583 w 11737976"/>
              <a:gd name="connsiteY16418" fmla="*/ 5524042 h 6407151"/>
              <a:gd name="connsiteX16419" fmla="*/ 5938067 w 11737976"/>
              <a:gd name="connsiteY16419" fmla="*/ 5522738 h 6407151"/>
              <a:gd name="connsiteX16420" fmla="*/ 5943180 w 11737976"/>
              <a:gd name="connsiteY16420" fmla="*/ 5527297 h 6407151"/>
              <a:gd name="connsiteX16421" fmla="*/ 5946477 w 11737976"/>
              <a:gd name="connsiteY16421" fmla="*/ 5528922 h 6407151"/>
              <a:gd name="connsiteX16422" fmla="*/ 5947384 w 11737976"/>
              <a:gd name="connsiteY16422" fmla="*/ 5530388 h 6407151"/>
              <a:gd name="connsiteX16423" fmla="*/ 5944418 w 11737976"/>
              <a:gd name="connsiteY16423" fmla="*/ 5532997 h 6407151"/>
              <a:gd name="connsiteX16424" fmla="*/ 5942933 w 11737976"/>
              <a:gd name="connsiteY16424" fmla="*/ 5534302 h 6407151"/>
              <a:gd name="connsiteX16425" fmla="*/ 5943841 w 11737976"/>
              <a:gd name="connsiteY16425" fmla="*/ 5535768 h 6407151"/>
              <a:gd name="connsiteX16426" fmla="*/ 5945325 w 11737976"/>
              <a:gd name="connsiteY16426" fmla="*/ 5534463 h 6407151"/>
              <a:gd name="connsiteX16427" fmla="*/ 5941206 w 11737976"/>
              <a:gd name="connsiteY16427" fmla="*/ 5542612 h 6407151"/>
              <a:gd name="connsiteX16428" fmla="*/ 5958270 w 11737976"/>
              <a:gd name="connsiteY16428" fmla="*/ 5547976 h 6407151"/>
              <a:gd name="connsiteX16429" fmla="*/ 5961644 w 11737976"/>
              <a:gd name="connsiteY16429" fmla="*/ 5520113 h 6407151"/>
              <a:gd name="connsiteX16430" fmla="*/ 5964033 w 11737976"/>
              <a:gd name="connsiteY16430" fmla="*/ 5520273 h 6407151"/>
              <a:gd name="connsiteX16431" fmla="*/ 5967000 w 11737976"/>
              <a:gd name="connsiteY16431" fmla="*/ 5517664 h 6407151"/>
              <a:gd name="connsiteX16432" fmla="*/ 5966094 w 11737976"/>
              <a:gd name="connsiteY16432" fmla="*/ 5516199 h 6407151"/>
              <a:gd name="connsiteX16433" fmla="*/ 5959828 w 11737976"/>
              <a:gd name="connsiteY16433" fmla="*/ 5517182 h 6407151"/>
              <a:gd name="connsiteX16434" fmla="*/ 5961312 w 11737976"/>
              <a:gd name="connsiteY16434" fmla="*/ 5515877 h 6407151"/>
              <a:gd name="connsiteX16435" fmla="*/ 5953563 w 11737976"/>
              <a:gd name="connsiteY16435" fmla="*/ 5518164 h 6407151"/>
              <a:gd name="connsiteX16436" fmla="*/ 5951174 w 11737976"/>
              <a:gd name="connsiteY16436" fmla="*/ 5518003 h 6407151"/>
              <a:gd name="connsiteX16437" fmla="*/ 5951418 w 11737976"/>
              <a:gd name="connsiteY16437" fmla="*/ 5510997 h 6407151"/>
              <a:gd name="connsiteX16438" fmla="*/ 5948036 w 11737976"/>
              <a:gd name="connsiteY16438" fmla="*/ 5498128 h 6407151"/>
              <a:gd name="connsiteX16439" fmla="*/ 5955785 w 11737976"/>
              <a:gd name="connsiteY16439" fmla="*/ 5495840 h 6407151"/>
              <a:gd name="connsiteX16440" fmla="*/ 5947128 w 11737976"/>
              <a:gd name="connsiteY16440" fmla="*/ 5496663 h 6407151"/>
              <a:gd name="connsiteX16441" fmla="*/ 5938142 w 11737976"/>
              <a:gd name="connsiteY16441" fmla="*/ 5493247 h 6407151"/>
              <a:gd name="connsiteX16442" fmla="*/ 5933691 w 11737976"/>
              <a:gd name="connsiteY16442" fmla="*/ 5497162 h 6407151"/>
              <a:gd name="connsiteX16443" fmla="*/ 5935676 w 11737976"/>
              <a:gd name="connsiteY16443" fmla="*/ 5522577 h 6407151"/>
              <a:gd name="connsiteX16444" fmla="*/ 5931802 w 11737976"/>
              <a:gd name="connsiteY16444" fmla="*/ 5523721 h 6407151"/>
              <a:gd name="connsiteX16445" fmla="*/ 5926690 w 11737976"/>
              <a:gd name="connsiteY16445" fmla="*/ 5519163 h 6407151"/>
              <a:gd name="connsiteX16446" fmla="*/ 5903445 w 11737976"/>
              <a:gd name="connsiteY16446" fmla="*/ 5526024 h 6407151"/>
              <a:gd name="connsiteX16447" fmla="*/ 5894715 w 11737976"/>
              <a:gd name="connsiteY16447" fmla="*/ 5556335 h 6407151"/>
              <a:gd name="connsiteX16448" fmla="*/ 5891748 w 11737976"/>
              <a:gd name="connsiteY16448" fmla="*/ 5558944 h 6407151"/>
              <a:gd name="connsiteX16449" fmla="*/ 5889358 w 11737976"/>
              <a:gd name="connsiteY16449" fmla="*/ 5558782 h 6407151"/>
              <a:gd name="connsiteX16450" fmla="*/ 5886966 w 11737976"/>
              <a:gd name="connsiteY16450" fmla="*/ 5558622 h 6407151"/>
              <a:gd name="connsiteX16451" fmla="*/ 5880616 w 11737976"/>
              <a:gd name="connsiteY16451" fmla="*/ 5548363 h 6407151"/>
              <a:gd name="connsiteX16452" fmla="*/ 5879133 w 11737976"/>
              <a:gd name="connsiteY16452" fmla="*/ 5549667 h 6407151"/>
              <a:gd name="connsiteX16453" fmla="*/ 5875835 w 11737976"/>
              <a:gd name="connsiteY16453" fmla="*/ 5548040 h 6407151"/>
              <a:gd name="connsiteX16454" fmla="*/ 5871384 w 11737976"/>
              <a:gd name="connsiteY16454" fmla="*/ 5551954 h 6407151"/>
              <a:gd name="connsiteX16455" fmla="*/ 5870808 w 11737976"/>
              <a:gd name="connsiteY16455" fmla="*/ 5554724 h 6407151"/>
              <a:gd name="connsiteX16456" fmla="*/ 5866358 w 11737976"/>
              <a:gd name="connsiteY16456" fmla="*/ 5558638 h 6407151"/>
              <a:gd name="connsiteX16457" fmla="*/ 5861821 w 11737976"/>
              <a:gd name="connsiteY16457" fmla="*/ 5551310 h 6407151"/>
              <a:gd name="connsiteX16458" fmla="*/ 5883828 w 11737976"/>
              <a:gd name="connsiteY16458" fmla="*/ 5538747 h 6407151"/>
              <a:gd name="connsiteX16459" fmla="*/ 5882922 w 11737976"/>
              <a:gd name="connsiteY16459" fmla="*/ 5537281 h 6407151"/>
              <a:gd name="connsiteX16460" fmla="*/ 5907896 w 11737976"/>
              <a:gd name="connsiteY16460" fmla="*/ 5522110 h 6407151"/>
              <a:gd name="connsiteX16461" fmla="*/ 5912922 w 11737976"/>
              <a:gd name="connsiteY16461" fmla="*/ 5515425 h 6407151"/>
              <a:gd name="connsiteX16462" fmla="*/ 5907811 w 11737976"/>
              <a:gd name="connsiteY16462" fmla="*/ 5510867 h 6407151"/>
              <a:gd name="connsiteX16463" fmla="*/ 5921247 w 11737976"/>
              <a:gd name="connsiteY16463" fmla="*/ 5510368 h 6407151"/>
              <a:gd name="connsiteX16464" fmla="*/ 5913168 w 11737976"/>
              <a:gd name="connsiteY16464" fmla="*/ 5508420 h 6407151"/>
              <a:gd name="connsiteX16465" fmla="*/ 5918195 w 11737976"/>
              <a:gd name="connsiteY16465" fmla="*/ 5501736 h 6407151"/>
              <a:gd name="connsiteX16466" fmla="*/ 5914566 w 11737976"/>
              <a:gd name="connsiteY16466" fmla="*/ 5495872 h 6407151"/>
              <a:gd name="connsiteX16467" fmla="*/ 5913489 w 11737976"/>
              <a:gd name="connsiteY16467" fmla="*/ 5471923 h 6407151"/>
              <a:gd name="connsiteX16468" fmla="*/ 5925441 w 11737976"/>
              <a:gd name="connsiteY16468" fmla="*/ 5472728 h 6407151"/>
              <a:gd name="connsiteX16469" fmla="*/ 5921898 w 11737976"/>
              <a:gd name="connsiteY16469" fmla="*/ 5478108 h 6407151"/>
              <a:gd name="connsiteX16470" fmla="*/ 5938057 w 11737976"/>
              <a:gd name="connsiteY16470" fmla="*/ 5482005 h 6407151"/>
              <a:gd name="connsiteX16471" fmla="*/ 5954044 w 11737976"/>
              <a:gd name="connsiteY16471" fmla="*/ 5463419 h 6407151"/>
              <a:gd name="connsiteX16472" fmla="*/ 5944727 w 11737976"/>
              <a:gd name="connsiteY16472" fmla="*/ 5455769 h 6407151"/>
              <a:gd name="connsiteX16473" fmla="*/ 5934012 w 11737976"/>
              <a:gd name="connsiteY16473" fmla="*/ 5460665 h 6407151"/>
              <a:gd name="connsiteX16474" fmla="*/ 5920821 w 11737976"/>
              <a:gd name="connsiteY16474" fmla="*/ 5454158 h 6407151"/>
              <a:gd name="connsiteX16475" fmla="*/ 5921557 w 11737976"/>
              <a:gd name="connsiteY16475" fmla="*/ 5433139 h 6407151"/>
              <a:gd name="connsiteX16476" fmla="*/ 5932273 w 11737976"/>
              <a:gd name="connsiteY16476" fmla="*/ 5428243 h 6407151"/>
              <a:gd name="connsiteX16477" fmla="*/ 5934002 w 11737976"/>
              <a:gd name="connsiteY16477" fmla="*/ 5419932 h 6407151"/>
              <a:gd name="connsiteX16478" fmla="*/ 5915784 w 11737976"/>
              <a:gd name="connsiteY16478" fmla="*/ 5420110 h 6407151"/>
              <a:gd name="connsiteX16479" fmla="*/ 5917512 w 11737976"/>
              <a:gd name="connsiteY16479" fmla="*/ 5411800 h 6407151"/>
              <a:gd name="connsiteX16480" fmla="*/ 5926413 w 11737976"/>
              <a:gd name="connsiteY16480" fmla="*/ 5403971 h 6407151"/>
              <a:gd name="connsiteX16481" fmla="*/ 5919573 w 11737976"/>
              <a:gd name="connsiteY16481" fmla="*/ 5407724 h 6407151"/>
              <a:gd name="connsiteX16482" fmla="*/ 5924600 w 11737976"/>
              <a:gd name="connsiteY16482" fmla="*/ 5401040 h 6407151"/>
              <a:gd name="connsiteX16483" fmla="*/ 5897725 w 11737976"/>
              <a:gd name="connsiteY16483" fmla="*/ 5402039 h 6407151"/>
              <a:gd name="connsiteX16484" fmla="*/ 5899786 w 11737976"/>
              <a:gd name="connsiteY16484" fmla="*/ 5397964 h 6407151"/>
              <a:gd name="connsiteX16485" fmla="*/ 5900363 w 11737976"/>
              <a:gd name="connsiteY16485" fmla="*/ 5395193 h 6407151"/>
              <a:gd name="connsiteX16486" fmla="*/ 5897972 w 11737976"/>
              <a:gd name="connsiteY16486" fmla="*/ 5395033 h 6407151"/>
              <a:gd name="connsiteX16487" fmla="*/ 5897064 w 11737976"/>
              <a:gd name="connsiteY16487" fmla="*/ 5393568 h 6407151"/>
              <a:gd name="connsiteX16488" fmla="*/ 5901431 w 11737976"/>
              <a:gd name="connsiteY16488" fmla="*/ 5378412 h 6407151"/>
              <a:gd name="connsiteX16489" fmla="*/ 5902913 w 11737976"/>
              <a:gd name="connsiteY16489" fmla="*/ 5377107 h 6407151"/>
              <a:gd name="connsiteX16490" fmla="*/ 5903820 w 11737976"/>
              <a:gd name="connsiteY16490" fmla="*/ 5378573 h 6407151"/>
              <a:gd name="connsiteX16491" fmla="*/ 5907694 w 11737976"/>
              <a:gd name="connsiteY16491" fmla="*/ 5377429 h 6407151"/>
              <a:gd name="connsiteX16492" fmla="*/ 5908270 w 11737976"/>
              <a:gd name="connsiteY16492" fmla="*/ 5374659 h 6407151"/>
              <a:gd name="connsiteX16493" fmla="*/ 5907364 w 11737976"/>
              <a:gd name="connsiteY16493" fmla="*/ 5373193 h 6407151"/>
              <a:gd name="connsiteX16494" fmla="*/ 5907940 w 11737976"/>
              <a:gd name="connsiteY16494" fmla="*/ 5370423 h 6407151"/>
              <a:gd name="connsiteX16495" fmla="*/ 5910576 w 11737976"/>
              <a:gd name="connsiteY16495" fmla="*/ 5363578 h 6407151"/>
              <a:gd name="connsiteX16496" fmla="*/ 5911152 w 11737976"/>
              <a:gd name="connsiteY16496" fmla="*/ 5360808 h 6407151"/>
              <a:gd name="connsiteX16497" fmla="*/ 5909584 w 11737976"/>
              <a:gd name="connsiteY16497" fmla="*/ 5350870 h 6407151"/>
              <a:gd name="connsiteX16498" fmla="*/ 5907770 w 11737976"/>
              <a:gd name="connsiteY16498" fmla="*/ 5347939 h 6407151"/>
              <a:gd name="connsiteX16499" fmla="*/ 5905379 w 11737976"/>
              <a:gd name="connsiteY16499" fmla="*/ 5347778 h 6407151"/>
              <a:gd name="connsiteX16500" fmla="*/ 5909253 w 11737976"/>
              <a:gd name="connsiteY16500" fmla="*/ 5346634 h 6407151"/>
              <a:gd name="connsiteX16501" fmla="*/ 5927301 w 11737976"/>
              <a:gd name="connsiteY16501" fmla="*/ 5323973 h 6407151"/>
              <a:gd name="connsiteX16502" fmla="*/ 5930929 w 11737976"/>
              <a:gd name="connsiteY16502" fmla="*/ 5329836 h 6407151"/>
              <a:gd name="connsiteX16503" fmla="*/ 5923180 w 11737976"/>
              <a:gd name="connsiteY16503" fmla="*/ 5332122 h 6407151"/>
              <a:gd name="connsiteX16504" fmla="*/ 5933651 w 11737976"/>
              <a:gd name="connsiteY16504" fmla="*/ 5334232 h 6407151"/>
              <a:gd name="connsiteX16505" fmla="*/ 5947909 w 11737976"/>
              <a:gd name="connsiteY16505" fmla="*/ 5323956 h 6407151"/>
              <a:gd name="connsiteX16506" fmla="*/ 5946425 w 11737976"/>
              <a:gd name="connsiteY16506" fmla="*/ 5325261 h 6407151"/>
              <a:gd name="connsiteX16507" fmla="*/ 5950054 w 11737976"/>
              <a:gd name="connsiteY16507" fmla="*/ 5331124 h 6407151"/>
              <a:gd name="connsiteX16508" fmla="*/ 5951869 w 11737976"/>
              <a:gd name="connsiteY16508" fmla="*/ 5334056 h 6407151"/>
              <a:gd name="connsiteX16509" fmla="*/ 5947087 w 11737976"/>
              <a:gd name="connsiteY16509" fmla="*/ 5333734 h 6407151"/>
              <a:gd name="connsiteX16510" fmla="*/ 5944782 w 11737976"/>
              <a:gd name="connsiteY16510" fmla="*/ 5344814 h 6407151"/>
              <a:gd name="connsiteX16511" fmla="*/ 5931100 w 11737976"/>
              <a:gd name="connsiteY16511" fmla="*/ 5352320 h 6407151"/>
              <a:gd name="connsiteX16512" fmla="*/ 5947343 w 11737976"/>
              <a:gd name="connsiteY16512" fmla="*/ 5367460 h 6407151"/>
              <a:gd name="connsiteX16513" fmla="*/ 5954430 w 11737976"/>
              <a:gd name="connsiteY16513" fmla="*/ 5356701 h 6407151"/>
              <a:gd name="connsiteX16514" fmla="*/ 5950801 w 11737976"/>
              <a:gd name="connsiteY16514" fmla="*/ 5350838 h 6407151"/>
              <a:gd name="connsiteX16515" fmla="*/ 5966875 w 11737976"/>
              <a:gd name="connsiteY16515" fmla="*/ 5343493 h 6407151"/>
              <a:gd name="connsiteX16516" fmla="*/ 5966213 w 11737976"/>
              <a:gd name="connsiteY16516" fmla="*/ 5335022 h 6407151"/>
              <a:gd name="connsiteX16517" fmla="*/ 5967695 w 11737976"/>
              <a:gd name="connsiteY16517" fmla="*/ 5333717 h 6407151"/>
              <a:gd name="connsiteX16518" fmla="*/ 5971570 w 11737976"/>
              <a:gd name="connsiteY16518" fmla="*/ 5332572 h 6407151"/>
              <a:gd name="connsiteX16519" fmla="*/ 5973054 w 11737976"/>
              <a:gd name="connsiteY16519" fmla="*/ 5331269 h 6407151"/>
              <a:gd name="connsiteX16520" fmla="*/ 5977749 w 11737976"/>
              <a:gd name="connsiteY16520" fmla="*/ 5320349 h 6407151"/>
              <a:gd name="connsiteX16521" fmla="*/ 5975360 w 11737976"/>
              <a:gd name="connsiteY16521" fmla="*/ 5320189 h 6407151"/>
              <a:gd name="connsiteX16522" fmla="*/ 5974783 w 11737976"/>
              <a:gd name="connsiteY16522" fmla="*/ 5322958 h 6407151"/>
              <a:gd name="connsiteX16523" fmla="*/ 5972147 w 11737976"/>
              <a:gd name="connsiteY16523" fmla="*/ 5329803 h 6407151"/>
              <a:gd name="connsiteX16524" fmla="*/ 5969755 w 11737976"/>
              <a:gd name="connsiteY16524" fmla="*/ 5329642 h 6407151"/>
              <a:gd name="connsiteX16525" fmla="*/ 5956319 w 11737976"/>
              <a:gd name="connsiteY16525" fmla="*/ 5330141 h 6407151"/>
              <a:gd name="connsiteX16526" fmla="*/ 5954505 w 11737976"/>
              <a:gd name="connsiteY16526" fmla="*/ 5327211 h 6407151"/>
              <a:gd name="connsiteX16527" fmla="*/ 5972061 w 11737976"/>
              <a:gd name="connsiteY16527" fmla="*/ 5318561 h 6407151"/>
              <a:gd name="connsiteX16528" fmla="*/ 5981784 w 11737976"/>
              <a:gd name="connsiteY16528" fmla="*/ 5300957 h 6407151"/>
              <a:gd name="connsiteX16529" fmla="*/ 5973705 w 11737976"/>
              <a:gd name="connsiteY16529" fmla="*/ 5299009 h 6407151"/>
              <a:gd name="connsiteX16530" fmla="*/ 5980792 w 11737976"/>
              <a:gd name="connsiteY16530" fmla="*/ 5288250 h 6407151"/>
              <a:gd name="connsiteX16531" fmla="*/ 5973951 w 11737976"/>
              <a:gd name="connsiteY16531" fmla="*/ 5292004 h 6407151"/>
              <a:gd name="connsiteX16532" fmla="*/ 5979469 w 11737976"/>
              <a:gd name="connsiteY16532" fmla="*/ 5271306 h 6407151"/>
              <a:gd name="connsiteX16533" fmla="*/ 5976158 w 11737976"/>
              <a:gd name="connsiteY16533" fmla="*/ 5270468 h 6407151"/>
              <a:gd name="connsiteX16534" fmla="*/ 5976172 w 11737976"/>
              <a:gd name="connsiteY16534" fmla="*/ 5270025 h 6407151"/>
              <a:gd name="connsiteX16535" fmla="*/ 5981560 w 11737976"/>
              <a:gd name="connsiteY16535" fmla="*/ 5261205 h 6407151"/>
              <a:gd name="connsiteX16536" fmla="*/ 5994734 w 11737976"/>
              <a:gd name="connsiteY16536" fmla="*/ 5280396 h 6407151"/>
              <a:gd name="connsiteX16537" fmla="*/ 5995811 w 11737976"/>
              <a:gd name="connsiteY16537" fmla="*/ 5280900 h 6407151"/>
              <a:gd name="connsiteX16538" fmla="*/ 5995445 w 11737976"/>
              <a:gd name="connsiteY16538" fmla="*/ 5283365 h 6407151"/>
              <a:gd name="connsiteX16539" fmla="*/ 5996658 w 11737976"/>
              <a:gd name="connsiteY16539" fmla="*/ 5288067 h 6407151"/>
              <a:gd name="connsiteX16540" fmla="*/ 5998133 w 11737976"/>
              <a:gd name="connsiteY16540" fmla="*/ 5297844 h 6407151"/>
              <a:gd name="connsiteX16541" fmla="*/ 6000848 w 11737976"/>
              <a:gd name="connsiteY16541" fmla="*/ 5304035 h 6407151"/>
              <a:gd name="connsiteX16542" fmla="*/ 5998817 w 11737976"/>
              <a:gd name="connsiteY16542" fmla="*/ 5304478 h 6407151"/>
              <a:gd name="connsiteX16543" fmla="*/ 5997814 w 11737976"/>
              <a:gd name="connsiteY16543" fmla="*/ 5306122 h 6407151"/>
              <a:gd name="connsiteX16544" fmla="*/ 5994806 w 11737976"/>
              <a:gd name="connsiteY16544" fmla="*/ 5311046 h 6407151"/>
              <a:gd name="connsiteX16545" fmla="*/ 5996113 w 11737976"/>
              <a:gd name="connsiteY16545" fmla="*/ 5312184 h 6407151"/>
              <a:gd name="connsiteX16546" fmla="*/ 6000734 w 11737976"/>
              <a:gd name="connsiteY16546" fmla="*/ 5311172 h 6407151"/>
              <a:gd name="connsiteX16547" fmla="*/ 6009683 w 11737976"/>
              <a:gd name="connsiteY16547" fmla="*/ 5314549 h 6407151"/>
              <a:gd name="connsiteX16548" fmla="*/ 6017081 w 11737976"/>
              <a:gd name="connsiteY16548" fmla="*/ 5320354 h 6407151"/>
              <a:gd name="connsiteX16549" fmla="*/ 6014175 w 11737976"/>
              <a:gd name="connsiteY16549" fmla="*/ 5320201 h 6407151"/>
              <a:gd name="connsiteX16550" fmla="*/ 6012045 w 11737976"/>
              <a:gd name="connsiteY16550" fmla="*/ 5324330 h 6407151"/>
              <a:gd name="connsiteX16551" fmla="*/ 6015662 w 11737976"/>
              <a:gd name="connsiteY16551" fmla="*/ 5330175 h 6407151"/>
              <a:gd name="connsiteX16552" fmla="*/ 6017471 w 11737976"/>
              <a:gd name="connsiteY16552" fmla="*/ 5333096 h 6407151"/>
              <a:gd name="connsiteX16553" fmla="*/ 6021409 w 11737976"/>
              <a:gd name="connsiteY16553" fmla="*/ 5331889 h 6407151"/>
              <a:gd name="connsiteX16554" fmla="*/ 6022634 w 11737976"/>
              <a:gd name="connsiteY16554" fmla="*/ 5326300 h 6407151"/>
              <a:gd name="connsiteX16555" fmla="*/ 6021729 w 11737976"/>
              <a:gd name="connsiteY16555" fmla="*/ 5324839 h 6407151"/>
              <a:gd name="connsiteX16556" fmla="*/ 6019465 w 11737976"/>
              <a:gd name="connsiteY16556" fmla="*/ 5322598 h 6407151"/>
              <a:gd name="connsiteX16557" fmla="*/ 6019420 w 11737976"/>
              <a:gd name="connsiteY16557" fmla="*/ 5322382 h 6407151"/>
              <a:gd name="connsiteX16558" fmla="*/ 6023665 w 11737976"/>
              <a:gd name="connsiteY16558" fmla="*/ 5326072 h 6407151"/>
              <a:gd name="connsiteX16559" fmla="*/ 6028285 w 11737976"/>
              <a:gd name="connsiteY16559" fmla="*/ 5325059 h 6407151"/>
              <a:gd name="connsiteX16560" fmla="*/ 6027676 w 11737976"/>
              <a:gd name="connsiteY16560" fmla="*/ 5319504 h 6407151"/>
              <a:gd name="connsiteX16561" fmla="*/ 6022445 w 11737976"/>
              <a:gd name="connsiteY16561" fmla="*/ 5314959 h 6407151"/>
              <a:gd name="connsiteX16562" fmla="*/ 6018521 w 11737976"/>
              <a:gd name="connsiteY16562" fmla="*/ 5311548 h 6407151"/>
              <a:gd name="connsiteX16563" fmla="*/ 6006281 w 11737976"/>
              <a:gd name="connsiteY16563" fmla="*/ 5304666 h 6407151"/>
              <a:gd name="connsiteX16564" fmla="*/ 6006831 w 11737976"/>
              <a:gd name="connsiteY16564" fmla="*/ 5304504 h 6407151"/>
              <a:gd name="connsiteX16565" fmla="*/ 6008718 w 11737976"/>
              <a:gd name="connsiteY16565" fmla="*/ 5284958 h 6407151"/>
              <a:gd name="connsiteX16566" fmla="*/ 6017176 w 11737976"/>
              <a:gd name="connsiteY16566" fmla="*/ 5284413 h 6407151"/>
              <a:gd name="connsiteX16567" fmla="*/ 6018260 w 11737976"/>
              <a:gd name="connsiteY16567" fmla="*/ 5295678 h 6407151"/>
              <a:gd name="connsiteX16568" fmla="*/ 6083690 w 11737976"/>
              <a:gd name="connsiteY16568" fmla="*/ 5318988 h 6407151"/>
              <a:gd name="connsiteX16569" fmla="*/ 6077782 w 11737976"/>
              <a:gd name="connsiteY16569" fmla="*/ 5331920 h 6407151"/>
              <a:gd name="connsiteX16570" fmla="*/ 6114372 w 11737976"/>
              <a:gd name="connsiteY16570" fmla="*/ 5340490 h 6407151"/>
              <a:gd name="connsiteX16571" fmla="*/ 6088516 w 11737976"/>
              <a:gd name="connsiteY16571" fmla="*/ 5356733 h 6407151"/>
              <a:gd name="connsiteX16572" fmla="*/ 6087487 w 11737976"/>
              <a:gd name="connsiteY16572" fmla="*/ 5358420 h 6407151"/>
              <a:gd name="connsiteX16573" fmla="*/ 6083584 w 11737976"/>
              <a:gd name="connsiteY16573" fmla="*/ 5355027 h 6407151"/>
              <a:gd name="connsiteX16574" fmla="*/ 6073177 w 11737976"/>
              <a:gd name="connsiteY16574" fmla="*/ 5345983 h 6407151"/>
              <a:gd name="connsiteX16575" fmla="*/ 6058105 w 11737976"/>
              <a:gd name="connsiteY16575" fmla="*/ 5338048 h 6407151"/>
              <a:gd name="connsiteX16576" fmla="*/ 6040433 w 11737976"/>
              <a:gd name="connsiteY16576" fmla="*/ 5327851 h 6407151"/>
              <a:gd name="connsiteX16577" fmla="*/ 6038103 w 11737976"/>
              <a:gd name="connsiteY16577" fmla="*/ 5328407 h 6407151"/>
              <a:gd name="connsiteX16578" fmla="*/ 6036314 w 11737976"/>
              <a:gd name="connsiteY16578" fmla="*/ 5334596 h 6407151"/>
              <a:gd name="connsiteX16579" fmla="*/ 6055287 w 11737976"/>
              <a:gd name="connsiteY16579" fmla="*/ 5345921 h 6407151"/>
              <a:gd name="connsiteX16580" fmla="*/ 6070357 w 11737976"/>
              <a:gd name="connsiteY16580" fmla="*/ 5353856 h 6407151"/>
              <a:gd name="connsiteX16581" fmla="*/ 6069328 w 11737976"/>
              <a:gd name="connsiteY16581" fmla="*/ 5355543 h 6407151"/>
              <a:gd name="connsiteX16582" fmla="*/ 6078164 w 11737976"/>
              <a:gd name="connsiteY16582" fmla="*/ 5360640 h 6407151"/>
              <a:gd name="connsiteX16583" fmla="*/ 6079193 w 11737976"/>
              <a:gd name="connsiteY16583" fmla="*/ 5358954 h 6407151"/>
              <a:gd name="connsiteX16584" fmla="*/ 6084397 w 11737976"/>
              <a:gd name="connsiteY16584" fmla="*/ 5363478 h 6407151"/>
              <a:gd name="connsiteX16585" fmla="*/ 6083368 w 11737976"/>
              <a:gd name="connsiteY16585" fmla="*/ 5365162 h 6407151"/>
              <a:gd name="connsiteX16586" fmla="*/ 6111610 w 11737976"/>
              <a:gd name="connsiteY16586" fmla="*/ 5361317 h 6407151"/>
              <a:gd name="connsiteX16587" fmla="*/ 6135842 w 11737976"/>
              <a:gd name="connsiteY16587" fmla="*/ 5390117 h 6407151"/>
              <a:gd name="connsiteX16588" fmla="*/ 6162239 w 11737976"/>
              <a:gd name="connsiteY16588" fmla="*/ 5379508 h 6407151"/>
              <a:gd name="connsiteX16589" fmla="*/ 6155846 w 11737976"/>
              <a:gd name="connsiteY16589" fmla="*/ 5399758 h 6407151"/>
              <a:gd name="connsiteX16590" fmla="*/ 6178993 w 11737976"/>
              <a:gd name="connsiteY16590" fmla="*/ 5417292 h 6407151"/>
              <a:gd name="connsiteX16591" fmla="*/ 6196011 w 11737976"/>
              <a:gd name="connsiteY16591" fmla="*/ 5395952 h 6407151"/>
              <a:gd name="connsiteX16592" fmla="*/ 6219486 w 11737976"/>
              <a:gd name="connsiteY16592" fmla="*/ 5429255 h 6407151"/>
              <a:gd name="connsiteX16593" fmla="*/ 6220787 w 11737976"/>
              <a:gd name="connsiteY16593" fmla="*/ 5430386 h 6407151"/>
              <a:gd name="connsiteX16594" fmla="*/ 6213252 w 11737976"/>
              <a:gd name="connsiteY16594" fmla="*/ 5426418 h 6407151"/>
              <a:gd name="connsiteX16595" fmla="*/ 6207018 w 11737976"/>
              <a:gd name="connsiteY16595" fmla="*/ 5423583 h 6407151"/>
              <a:gd name="connsiteX16596" fmla="*/ 6203657 w 11737976"/>
              <a:gd name="connsiteY16596" fmla="*/ 5425824 h 6407151"/>
              <a:gd name="connsiteX16597" fmla="*/ 6205229 w 11737976"/>
              <a:gd name="connsiteY16597" fmla="*/ 5429770 h 6407151"/>
              <a:gd name="connsiteX16598" fmla="*/ 6209132 w 11737976"/>
              <a:gd name="connsiteY16598" fmla="*/ 5433162 h 6407151"/>
              <a:gd name="connsiteX16599" fmla="*/ 6216667 w 11737976"/>
              <a:gd name="connsiteY16599" fmla="*/ 5437131 h 6407151"/>
              <a:gd name="connsiteX16600" fmla="*/ 6259818 w 11737976"/>
              <a:gd name="connsiteY16600" fmla="*/ 5464305 h 6407151"/>
              <a:gd name="connsiteX16601" fmla="*/ 6282910 w 11737976"/>
              <a:gd name="connsiteY16601" fmla="*/ 5468888 h 6407151"/>
              <a:gd name="connsiteX16602" fmla="*/ 6301613 w 11737976"/>
              <a:gd name="connsiteY16602" fmla="*/ 5477398 h 6407151"/>
              <a:gd name="connsiteX16603" fmla="*/ 6323242 w 11737976"/>
              <a:gd name="connsiteY16603" fmla="*/ 5503938 h 6407151"/>
              <a:gd name="connsiteX16604" fmla="*/ 6368126 w 11737976"/>
              <a:gd name="connsiteY16604" fmla="*/ 5511974 h 6407151"/>
              <a:gd name="connsiteX16605" fmla="*/ 6401953 w 11737976"/>
              <a:gd name="connsiteY16605" fmla="*/ 5541370 h 6407151"/>
              <a:gd name="connsiteX16606" fmla="*/ 6406942 w 11737976"/>
              <a:gd name="connsiteY16606" fmla="*/ 5556028 h 6407151"/>
              <a:gd name="connsiteX16607" fmla="*/ 6409000 w 11737976"/>
              <a:gd name="connsiteY16607" fmla="*/ 5552656 h 6407151"/>
              <a:gd name="connsiteX16608" fmla="*/ 6453181 w 11737976"/>
              <a:gd name="connsiteY16608" fmla="*/ 5578147 h 6407151"/>
              <a:gd name="connsiteX16609" fmla="*/ 6457084 w 11737976"/>
              <a:gd name="connsiteY16609" fmla="*/ 5581539 h 6407151"/>
              <a:gd name="connsiteX16610" fmla="*/ 6469825 w 11737976"/>
              <a:gd name="connsiteY16610" fmla="*/ 5590027 h 6407151"/>
              <a:gd name="connsiteX16611" fmla="*/ 6466734 w 11737976"/>
              <a:gd name="connsiteY16611" fmla="*/ 5595085 h 6407151"/>
              <a:gd name="connsiteX16612" fmla="*/ 6478388 w 11737976"/>
              <a:gd name="connsiteY16612" fmla="*/ 5592309 h 6407151"/>
              <a:gd name="connsiteX16613" fmla="*/ 6483594 w 11737976"/>
              <a:gd name="connsiteY16613" fmla="*/ 5596833 h 6407151"/>
              <a:gd name="connsiteX16614" fmla="*/ 6515305 w 11737976"/>
              <a:gd name="connsiteY16614" fmla="*/ 5616650 h 6407151"/>
              <a:gd name="connsiteX16615" fmla="*/ 6515577 w 11737976"/>
              <a:gd name="connsiteY16615" fmla="*/ 5619466 h 6407151"/>
              <a:gd name="connsiteX16616" fmla="*/ 6520239 w 11737976"/>
              <a:gd name="connsiteY16616" fmla="*/ 5618355 h 6407151"/>
              <a:gd name="connsiteX16617" fmla="*/ 6520997 w 11737976"/>
              <a:gd name="connsiteY16617" fmla="*/ 5613853 h 6407151"/>
              <a:gd name="connsiteX16618" fmla="*/ 6520725 w 11737976"/>
              <a:gd name="connsiteY16618" fmla="*/ 5611037 h 6407151"/>
              <a:gd name="connsiteX16619" fmla="*/ 6547827 w 11737976"/>
              <a:gd name="connsiteY16619" fmla="*/ 5582971 h 6407151"/>
              <a:gd name="connsiteX16620" fmla="*/ 6552598 w 11737976"/>
              <a:gd name="connsiteY16620" fmla="*/ 5607764 h 6407151"/>
              <a:gd name="connsiteX16621" fmla="*/ 6536610 w 11737976"/>
              <a:gd name="connsiteY16621" fmla="*/ 5627421 h 6407151"/>
              <a:gd name="connsiteX16622" fmla="*/ 6535308 w 11737976"/>
              <a:gd name="connsiteY16622" fmla="*/ 5626289 h 6407151"/>
              <a:gd name="connsiteX16623" fmla="*/ 6534279 w 11737976"/>
              <a:gd name="connsiteY16623" fmla="*/ 5627975 h 6407151"/>
              <a:gd name="connsiteX16624" fmla="*/ 6529345 w 11737976"/>
              <a:gd name="connsiteY16624" fmla="*/ 5626268 h 6407151"/>
              <a:gd name="connsiteX16625" fmla="*/ 6534550 w 11737976"/>
              <a:gd name="connsiteY16625" fmla="*/ 5630793 h 6407151"/>
              <a:gd name="connsiteX16626" fmla="*/ 6533031 w 11737976"/>
              <a:gd name="connsiteY16626" fmla="*/ 5639796 h 6407151"/>
              <a:gd name="connsiteX16627" fmla="*/ 6570923 w 11737976"/>
              <a:gd name="connsiteY16627" fmla="*/ 5649497 h 6407151"/>
              <a:gd name="connsiteX16628" fmla="*/ 6583446 w 11737976"/>
              <a:gd name="connsiteY16628" fmla="*/ 5668124 h 6407151"/>
              <a:gd name="connsiteX16629" fmla="*/ 6592771 w 11737976"/>
              <a:gd name="connsiteY16629" fmla="*/ 5665903 h 6407151"/>
              <a:gd name="connsiteX16630" fmla="*/ 6608113 w 11737976"/>
              <a:gd name="connsiteY16630" fmla="*/ 5676653 h 6407151"/>
              <a:gd name="connsiteX16631" fmla="*/ 6607082 w 11737976"/>
              <a:gd name="connsiteY16631" fmla="*/ 5678339 h 6407151"/>
              <a:gd name="connsiteX16632" fmla="*/ 6624482 w 11737976"/>
              <a:gd name="connsiteY16632" fmla="*/ 5685718 h 6407151"/>
              <a:gd name="connsiteX16633" fmla="*/ 6610930 w 11737976"/>
              <a:gd name="connsiteY16633" fmla="*/ 5668779 h 6407151"/>
              <a:gd name="connsiteX16634" fmla="*/ 6599220 w 11737976"/>
              <a:gd name="connsiteY16634" fmla="*/ 5658604 h 6407151"/>
              <a:gd name="connsiteX16635" fmla="*/ 6588974 w 11737976"/>
              <a:gd name="connsiteY16635" fmla="*/ 5626470 h 6407151"/>
              <a:gd name="connsiteX16636" fmla="*/ 6596779 w 11737976"/>
              <a:gd name="connsiteY16636" fmla="*/ 5633254 h 6407151"/>
              <a:gd name="connsiteX16637" fmla="*/ 6624317 w 11737976"/>
              <a:gd name="connsiteY16637" fmla="*/ 5646862 h 6407151"/>
              <a:gd name="connsiteX16638" fmla="*/ 6646867 w 11737976"/>
              <a:gd name="connsiteY16638" fmla="*/ 5645814 h 6407151"/>
              <a:gd name="connsiteX16639" fmla="*/ 6638846 w 11737976"/>
              <a:gd name="connsiteY16639" fmla="*/ 5649164 h 6407151"/>
              <a:gd name="connsiteX16640" fmla="*/ 6636514 w 11737976"/>
              <a:gd name="connsiteY16640" fmla="*/ 5649720 h 6407151"/>
              <a:gd name="connsiteX16641" fmla="*/ 6636786 w 11737976"/>
              <a:gd name="connsiteY16641" fmla="*/ 5652536 h 6407151"/>
              <a:gd name="connsiteX16642" fmla="*/ 6645079 w 11737976"/>
              <a:gd name="connsiteY16642" fmla="*/ 5652001 h 6407151"/>
              <a:gd name="connsiteX16643" fmla="*/ 6644049 w 11737976"/>
              <a:gd name="connsiteY16643" fmla="*/ 5653687 h 6407151"/>
              <a:gd name="connsiteX16644" fmla="*/ 6644592 w 11737976"/>
              <a:gd name="connsiteY16644" fmla="*/ 5659320 h 6407151"/>
              <a:gd name="connsiteX16645" fmla="*/ 6643562 w 11737976"/>
              <a:gd name="connsiteY16645" fmla="*/ 5661006 h 6407151"/>
              <a:gd name="connsiteX16646" fmla="*/ 6648224 w 11737976"/>
              <a:gd name="connsiteY16646" fmla="*/ 5659895 h 6407151"/>
              <a:gd name="connsiteX16647" fmla="*/ 6648982 w 11737976"/>
              <a:gd name="connsiteY16647" fmla="*/ 5655394 h 6407151"/>
              <a:gd name="connsiteX16648" fmla="*/ 6650013 w 11737976"/>
              <a:gd name="connsiteY16648" fmla="*/ 5653707 h 6407151"/>
              <a:gd name="connsiteX16649" fmla="*/ 6650771 w 11737976"/>
              <a:gd name="connsiteY16649" fmla="*/ 5649205 h 6407151"/>
              <a:gd name="connsiteX16650" fmla="*/ 6652072 w 11737976"/>
              <a:gd name="connsiteY16650" fmla="*/ 5650335 h 6407151"/>
              <a:gd name="connsiteX16651" fmla="*/ 6677656 w 11737976"/>
              <a:gd name="connsiteY16651" fmla="*/ 5631275 h 6407151"/>
              <a:gd name="connsiteX16652" fmla="*/ 6676084 w 11737976"/>
              <a:gd name="connsiteY16652" fmla="*/ 5627329 h 6407151"/>
              <a:gd name="connsiteX16653" fmla="*/ 6699934 w 11737976"/>
              <a:gd name="connsiteY16653" fmla="*/ 5627409 h 6407151"/>
              <a:gd name="connsiteX16654" fmla="*/ 6691641 w 11737976"/>
              <a:gd name="connsiteY16654" fmla="*/ 5627944 h 6407151"/>
              <a:gd name="connsiteX16655" fmla="*/ 6697388 w 11737976"/>
              <a:gd name="connsiteY16655" fmla="*/ 5638099 h 6407151"/>
              <a:gd name="connsiteX16656" fmla="*/ 6684000 w 11737976"/>
              <a:gd name="connsiteY16656" fmla="*/ 5660016 h 6407151"/>
              <a:gd name="connsiteX16657" fmla="*/ 6681398 w 11737976"/>
              <a:gd name="connsiteY16657" fmla="*/ 5657756 h 6407151"/>
              <a:gd name="connsiteX16658" fmla="*/ 6679067 w 11737976"/>
              <a:gd name="connsiteY16658" fmla="*/ 5658309 h 6407151"/>
              <a:gd name="connsiteX16659" fmla="*/ 6678309 w 11737976"/>
              <a:gd name="connsiteY16659" fmla="*/ 5662812 h 6407151"/>
              <a:gd name="connsiteX16660" fmla="*/ 6682212 w 11737976"/>
              <a:gd name="connsiteY16660" fmla="*/ 5666205 h 6407151"/>
              <a:gd name="connsiteX16661" fmla="*/ 6697011 w 11737976"/>
              <a:gd name="connsiteY16661" fmla="*/ 5671322 h 6407151"/>
              <a:gd name="connsiteX16662" fmla="*/ 6717828 w 11737976"/>
              <a:gd name="connsiteY16662" fmla="*/ 5689412 h 6407151"/>
              <a:gd name="connsiteX16663" fmla="*/ 6763039 w 11737976"/>
              <a:gd name="connsiteY16663" fmla="*/ 5713216 h 6407151"/>
              <a:gd name="connsiteX16664" fmla="*/ 6761249 w 11737976"/>
              <a:gd name="connsiteY16664" fmla="*/ 5719405 h 6407151"/>
              <a:gd name="connsiteX16665" fmla="*/ 6773189 w 11737976"/>
              <a:gd name="connsiteY16665" fmla="*/ 5730426 h 6407151"/>
              <a:gd name="connsiteX16666" fmla="*/ 6775148 w 11737976"/>
              <a:gd name="connsiteY16666" fmla="*/ 5742024 h 6407151"/>
              <a:gd name="connsiteX16667" fmla="*/ 6773014 w 11737976"/>
              <a:gd name="connsiteY16667" fmla="*/ 5742533 h 6407151"/>
              <a:gd name="connsiteX16668" fmla="*/ 6771984 w 11737976"/>
              <a:gd name="connsiteY16668" fmla="*/ 5744220 h 6407151"/>
              <a:gd name="connsiteX16669" fmla="*/ 6761087 w 11737976"/>
              <a:gd name="connsiteY16669" fmla="*/ 5742493 h 6407151"/>
              <a:gd name="connsiteX16670" fmla="*/ 6763962 w 11737976"/>
              <a:gd name="connsiteY16670" fmla="*/ 5747570 h 6407151"/>
              <a:gd name="connsiteX16671" fmla="*/ 6759843 w 11737976"/>
              <a:gd name="connsiteY16671" fmla="*/ 5754314 h 6407151"/>
              <a:gd name="connsiteX16672" fmla="*/ 6754908 w 11737976"/>
              <a:gd name="connsiteY16672" fmla="*/ 5752607 h 6407151"/>
              <a:gd name="connsiteX16673" fmla="*/ 6746832 w 11737976"/>
              <a:gd name="connsiteY16673" fmla="*/ 5743008 h 6407151"/>
              <a:gd name="connsiteX16674" fmla="*/ 6746560 w 11737976"/>
              <a:gd name="connsiteY16674" fmla="*/ 5740191 h 6407151"/>
              <a:gd name="connsiteX16675" fmla="*/ 6743200 w 11737976"/>
              <a:gd name="connsiteY16675" fmla="*/ 5742431 h 6407151"/>
              <a:gd name="connsiteX16676" fmla="*/ 6734905 w 11737976"/>
              <a:gd name="connsiteY16676" fmla="*/ 5742966 h 6407151"/>
              <a:gd name="connsiteX16677" fmla="*/ 6731003 w 11737976"/>
              <a:gd name="connsiteY16677" fmla="*/ 5739575 h 6407151"/>
              <a:gd name="connsiteX16678" fmla="*/ 6723955 w 11737976"/>
              <a:gd name="connsiteY16678" fmla="*/ 5728289 h 6407151"/>
              <a:gd name="connsiteX16679" fmla="*/ 6713929 w 11737976"/>
              <a:gd name="connsiteY16679" fmla="*/ 5747964 h 6407151"/>
              <a:gd name="connsiteX16680" fmla="*/ 6728185 w 11737976"/>
              <a:gd name="connsiteY16680" fmla="*/ 5747450 h 6407151"/>
              <a:gd name="connsiteX16681" fmla="*/ 6731817 w 11737976"/>
              <a:gd name="connsiteY16681" fmla="*/ 5748025 h 6407151"/>
              <a:gd name="connsiteX16682" fmla="*/ 6741411 w 11737976"/>
              <a:gd name="connsiteY16682" fmla="*/ 5748621 h 6407151"/>
              <a:gd name="connsiteX16683" fmla="*/ 6753122 w 11737976"/>
              <a:gd name="connsiteY16683" fmla="*/ 5758796 h 6407151"/>
              <a:gd name="connsiteX16684" fmla="*/ 6758054 w 11737976"/>
              <a:gd name="connsiteY16684" fmla="*/ 5760503 h 6407151"/>
              <a:gd name="connsiteX16685" fmla="*/ 6757024 w 11737976"/>
              <a:gd name="connsiteY16685" fmla="*/ 5762188 h 6407151"/>
              <a:gd name="connsiteX16686" fmla="*/ 6763314 w 11737976"/>
              <a:gd name="connsiteY16686" fmla="*/ 5777977 h 6407151"/>
              <a:gd name="connsiteX16687" fmla="*/ 6775238 w 11737976"/>
              <a:gd name="connsiteY16687" fmla="*/ 5778017 h 6407151"/>
              <a:gd name="connsiteX16688" fmla="*/ 6776540 w 11737976"/>
              <a:gd name="connsiteY16688" fmla="*/ 5779148 h 6407151"/>
              <a:gd name="connsiteX16689" fmla="*/ 6781473 w 11737976"/>
              <a:gd name="connsiteY16689" fmla="*/ 5780855 h 6407151"/>
              <a:gd name="connsiteX16690" fmla="*/ 6781744 w 11737976"/>
              <a:gd name="connsiteY16690" fmla="*/ 5783670 h 6407151"/>
              <a:gd name="connsiteX16691" fmla="*/ 6783045 w 11737976"/>
              <a:gd name="connsiteY16691" fmla="*/ 5784801 h 6407151"/>
              <a:gd name="connsiteX16692" fmla="*/ 6786676 w 11737976"/>
              <a:gd name="connsiteY16692" fmla="*/ 5785377 h 6407151"/>
              <a:gd name="connsiteX16693" fmla="*/ 6789008 w 11737976"/>
              <a:gd name="connsiteY16693" fmla="*/ 5784822 h 6407151"/>
              <a:gd name="connsiteX16694" fmla="*/ 6815246 w 11737976"/>
              <a:gd name="connsiteY16694" fmla="*/ 5797299 h 6407151"/>
              <a:gd name="connsiteX16695" fmla="*/ 6816545 w 11737976"/>
              <a:gd name="connsiteY16695" fmla="*/ 5798429 h 6407151"/>
              <a:gd name="connsiteX16696" fmla="*/ 6819148 w 11737976"/>
              <a:gd name="connsiteY16696" fmla="*/ 5800690 h 6407151"/>
              <a:gd name="connsiteX16697" fmla="*/ 6822510 w 11737976"/>
              <a:gd name="connsiteY16697" fmla="*/ 5798449 h 6407151"/>
              <a:gd name="connsiteX16698" fmla="*/ 6824296 w 11737976"/>
              <a:gd name="connsiteY16698" fmla="*/ 5792261 h 6407151"/>
              <a:gd name="connsiteX16699" fmla="*/ 6820666 w 11737976"/>
              <a:gd name="connsiteY16699" fmla="*/ 5791686 h 6407151"/>
              <a:gd name="connsiteX16700" fmla="*/ 6821695 w 11737976"/>
              <a:gd name="connsiteY16700" fmla="*/ 5789999 h 6407151"/>
              <a:gd name="connsiteX16701" fmla="*/ 6818550 w 11737976"/>
              <a:gd name="connsiteY16701" fmla="*/ 5782105 h 6407151"/>
              <a:gd name="connsiteX16702" fmla="*/ 6878504 w 11737976"/>
              <a:gd name="connsiteY16702" fmla="*/ 5798075 h 6407151"/>
              <a:gd name="connsiteX16703" fmla="*/ 6919650 w 11737976"/>
              <a:gd name="connsiteY16703" fmla="*/ 5841576 h 6407151"/>
              <a:gd name="connsiteX16704" fmla="*/ 7028286 w 11737976"/>
              <a:gd name="connsiteY16704" fmla="*/ 5905012 h 6407151"/>
              <a:gd name="connsiteX16705" fmla="*/ 7032243 w 11737976"/>
              <a:gd name="connsiteY16705" fmla="*/ 5921356 h 6407151"/>
              <a:gd name="connsiteX16706" fmla="*/ 7043627 w 11737976"/>
              <a:gd name="connsiteY16706" fmla="*/ 5915763 h 6407151"/>
              <a:gd name="connsiteX16707" fmla="*/ 7063143 w 11737976"/>
              <a:gd name="connsiteY16707" fmla="*/ 5932723 h 6407151"/>
              <a:gd name="connsiteX16708" fmla="*/ 7066070 w 11737976"/>
              <a:gd name="connsiteY16708" fmla="*/ 5950753 h 6407151"/>
              <a:gd name="connsiteX16709" fmla="*/ 7076640 w 11737976"/>
              <a:gd name="connsiteY16709" fmla="*/ 5936709 h 6407151"/>
              <a:gd name="connsiteX16710" fmla="*/ 7107323 w 11737976"/>
              <a:gd name="connsiteY16710" fmla="*/ 5958213 h 6407151"/>
              <a:gd name="connsiteX16711" fmla="*/ 7087646 w 11737976"/>
              <a:gd name="connsiteY16711" fmla="*/ 5964340 h 6407151"/>
              <a:gd name="connsiteX16712" fmla="*/ 7142018 w 11737976"/>
              <a:gd name="connsiteY16712" fmla="*/ 6009010 h 6407151"/>
              <a:gd name="connsiteX16713" fmla="*/ 7159363 w 11737976"/>
              <a:gd name="connsiteY16713" fmla="*/ 6003438 h 6407151"/>
              <a:gd name="connsiteX16714" fmla="*/ 7156275 w 11737976"/>
              <a:gd name="connsiteY16714" fmla="*/ 6008496 h 6407151"/>
              <a:gd name="connsiteX16715" fmla="*/ 7152372 w 11737976"/>
              <a:gd name="connsiteY16715" fmla="*/ 6005104 h 6407151"/>
              <a:gd name="connsiteX16716" fmla="*/ 7150040 w 11737976"/>
              <a:gd name="connsiteY16716" fmla="*/ 6005660 h 6407151"/>
              <a:gd name="connsiteX16717" fmla="*/ 7150311 w 11737976"/>
              <a:gd name="connsiteY16717" fmla="*/ 6008476 h 6407151"/>
              <a:gd name="connsiteX16718" fmla="*/ 7155245 w 11737976"/>
              <a:gd name="connsiteY16718" fmla="*/ 6010182 h 6407151"/>
              <a:gd name="connsiteX16719" fmla="*/ 7154215 w 11737976"/>
              <a:gd name="connsiteY16719" fmla="*/ 6011868 h 6407151"/>
              <a:gd name="connsiteX16720" fmla="*/ 7162780 w 11737976"/>
              <a:gd name="connsiteY16720" fmla="*/ 6014148 h 6407151"/>
              <a:gd name="connsiteX16721" fmla="*/ 7188419 w 11737976"/>
              <a:gd name="connsiteY16721" fmla="*/ 6008042 h 6407151"/>
              <a:gd name="connsiteX16722" fmla="*/ 7193624 w 11737976"/>
              <a:gd name="connsiteY16722" fmla="*/ 6012563 h 6407151"/>
              <a:gd name="connsiteX16723" fmla="*/ 7202730 w 11737976"/>
              <a:gd name="connsiteY16723" fmla="*/ 6020478 h 6407151"/>
              <a:gd name="connsiteX16724" fmla="*/ 7172917 w 11737976"/>
              <a:gd name="connsiteY16724" fmla="*/ 6020378 h 6407151"/>
              <a:gd name="connsiteX16725" fmla="*/ 7185440 w 11737976"/>
              <a:gd name="connsiteY16725" fmla="*/ 6039003 h 6407151"/>
              <a:gd name="connsiteX16726" fmla="*/ 7210320 w 11737976"/>
              <a:gd name="connsiteY16726" fmla="*/ 6037397 h 6407151"/>
              <a:gd name="connsiteX16727" fmla="*/ 7228752 w 11737976"/>
              <a:gd name="connsiteY16727" fmla="*/ 6043092 h 6407151"/>
              <a:gd name="connsiteX16728" fmla="*/ 7250056 w 11737976"/>
              <a:gd name="connsiteY16728" fmla="*/ 6053863 h 6407151"/>
              <a:gd name="connsiteX16729" fmla="*/ 7267998 w 11737976"/>
              <a:gd name="connsiteY16729" fmla="*/ 6066875 h 6407151"/>
              <a:gd name="connsiteX16730" fmla="*/ 7271359 w 11737976"/>
              <a:gd name="connsiteY16730" fmla="*/ 6064634 h 6407151"/>
              <a:gd name="connsiteX16731" fmla="*/ 7271088 w 11737976"/>
              <a:gd name="connsiteY16731" fmla="*/ 6061817 h 6407151"/>
              <a:gd name="connsiteX16732" fmla="*/ 7269788 w 11737976"/>
              <a:gd name="connsiteY16732" fmla="*/ 6060687 h 6407151"/>
              <a:gd name="connsiteX16733" fmla="*/ 7254446 w 11737976"/>
              <a:gd name="connsiteY16733" fmla="*/ 6049934 h 6407151"/>
              <a:gd name="connsiteX16734" fmla="*/ 7230541 w 11737976"/>
              <a:gd name="connsiteY16734" fmla="*/ 6036904 h 6407151"/>
              <a:gd name="connsiteX16735" fmla="*/ 7231569 w 11737976"/>
              <a:gd name="connsiteY16735" fmla="*/ 6035218 h 6407151"/>
              <a:gd name="connsiteX16736" fmla="*/ 7229183 w 11737976"/>
              <a:gd name="connsiteY16736" fmla="*/ 6022819 h 6407151"/>
              <a:gd name="connsiteX16737" fmla="*/ 7231243 w 11737976"/>
              <a:gd name="connsiteY16737" fmla="*/ 6019448 h 6407151"/>
              <a:gd name="connsiteX16738" fmla="*/ 7230972 w 11737976"/>
              <a:gd name="connsiteY16738" fmla="*/ 6016631 h 6407151"/>
              <a:gd name="connsiteX16739" fmla="*/ 7232274 w 11737976"/>
              <a:gd name="connsiteY16739" fmla="*/ 6017762 h 6407151"/>
              <a:gd name="connsiteX16740" fmla="*/ 7268376 w 11737976"/>
              <a:gd name="connsiteY16740" fmla="*/ 6033652 h 6407151"/>
              <a:gd name="connsiteX16741" fmla="*/ 7269079 w 11737976"/>
              <a:gd name="connsiteY16741" fmla="*/ 6016196 h 6407151"/>
              <a:gd name="connsiteX16742" fmla="*/ 7261274 w 11737976"/>
              <a:gd name="connsiteY16742" fmla="*/ 6009414 h 6407151"/>
              <a:gd name="connsiteX16743" fmla="*/ 7269024 w 11737976"/>
              <a:gd name="connsiteY16743" fmla="*/ 6003246 h 6407151"/>
              <a:gd name="connsiteX16744" fmla="*/ 7278131 w 11737976"/>
              <a:gd name="connsiteY16744" fmla="*/ 6011160 h 6407151"/>
              <a:gd name="connsiteX16745" fmla="*/ 7280192 w 11737976"/>
              <a:gd name="connsiteY16745" fmla="*/ 6007789 h 6407151"/>
              <a:gd name="connsiteX16746" fmla="*/ 7278891 w 11737976"/>
              <a:gd name="connsiteY16746" fmla="*/ 6006657 h 6407151"/>
              <a:gd name="connsiteX16747" fmla="*/ 7272385 w 11737976"/>
              <a:gd name="connsiteY16747" fmla="*/ 6001003 h 6407151"/>
              <a:gd name="connsiteX16748" fmla="*/ 7271083 w 11737976"/>
              <a:gd name="connsiteY16748" fmla="*/ 5999873 h 6407151"/>
              <a:gd name="connsiteX16749" fmla="*/ 7273631 w 11737976"/>
              <a:gd name="connsiteY16749" fmla="*/ 5989183 h 6407151"/>
              <a:gd name="connsiteX16750" fmla="*/ 7280624 w 11737976"/>
              <a:gd name="connsiteY16750" fmla="*/ 5987518 h 6407151"/>
              <a:gd name="connsiteX16751" fmla="*/ 7281925 w 11737976"/>
              <a:gd name="connsiteY16751" fmla="*/ 5988648 h 6407151"/>
              <a:gd name="connsiteX16752" fmla="*/ 7280136 w 11737976"/>
              <a:gd name="connsiteY16752" fmla="*/ 5994837 h 6407151"/>
              <a:gd name="connsiteX16753" fmla="*/ 7289731 w 11737976"/>
              <a:gd name="connsiteY16753" fmla="*/ 5995433 h 6407151"/>
              <a:gd name="connsiteX16754" fmla="*/ 7295749 w 11737976"/>
              <a:gd name="connsiteY16754" fmla="*/ 6008404 h 6407151"/>
              <a:gd name="connsiteX16755" fmla="*/ 7307403 w 11737976"/>
              <a:gd name="connsiteY16755" fmla="*/ 6005628 h 6407151"/>
              <a:gd name="connsiteX16756" fmla="*/ 7310006 w 11737976"/>
              <a:gd name="connsiteY16756" fmla="*/ 6007889 h 6407151"/>
              <a:gd name="connsiteX16757" fmla="*/ 7308216 w 11737976"/>
              <a:gd name="connsiteY16757" fmla="*/ 6014078 h 6407151"/>
              <a:gd name="connsiteX16758" fmla="*/ 7306429 w 11737976"/>
              <a:gd name="connsiteY16758" fmla="*/ 6020266 h 6407151"/>
              <a:gd name="connsiteX16759" fmla="*/ 7305399 w 11737976"/>
              <a:gd name="connsiteY16759" fmla="*/ 6021951 h 6407151"/>
              <a:gd name="connsiteX16760" fmla="*/ 7306699 w 11737976"/>
              <a:gd name="connsiteY16760" fmla="*/ 6023082 h 6407151"/>
              <a:gd name="connsiteX16761" fmla="*/ 7317812 w 11737976"/>
              <a:gd name="connsiteY16761" fmla="*/ 6014673 h 6407151"/>
              <a:gd name="connsiteX16762" fmla="*/ 7318842 w 11737976"/>
              <a:gd name="connsiteY16762" fmla="*/ 6012986 h 6407151"/>
              <a:gd name="connsiteX16763" fmla="*/ 7316727 w 11737976"/>
              <a:gd name="connsiteY16763" fmla="*/ 6003406 h 6407151"/>
              <a:gd name="connsiteX16764" fmla="*/ 7315426 w 11737976"/>
              <a:gd name="connsiteY16764" fmla="*/ 6002276 h 6407151"/>
              <a:gd name="connsiteX16765" fmla="*/ 7311522 w 11737976"/>
              <a:gd name="connsiteY16765" fmla="*/ 5998884 h 6407151"/>
              <a:gd name="connsiteX16766" fmla="*/ 7314611 w 11737976"/>
              <a:gd name="connsiteY16766" fmla="*/ 5993827 h 6407151"/>
              <a:gd name="connsiteX16767" fmla="*/ 7309568 w 11737976"/>
              <a:gd name="connsiteY16767" fmla="*/ 5966217 h 6407151"/>
              <a:gd name="connsiteX16768" fmla="*/ 7309298 w 11737976"/>
              <a:gd name="connsiteY16768" fmla="*/ 5963401 h 6407151"/>
              <a:gd name="connsiteX16769" fmla="*/ 7310328 w 11737976"/>
              <a:gd name="connsiteY16769" fmla="*/ 5961714 h 6407151"/>
              <a:gd name="connsiteX16770" fmla="*/ 7315045 w 11737976"/>
              <a:gd name="connsiteY16770" fmla="*/ 5973556 h 6407151"/>
              <a:gd name="connsiteX16771" fmla="*/ 7332501 w 11737976"/>
              <a:gd name="connsiteY16771" fmla="*/ 5993887 h 6407151"/>
              <a:gd name="connsiteX16772" fmla="*/ 7383673 w 11737976"/>
              <a:gd name="connsiteY16772" fmla="*/ 6017711 h 6407151"/>
              <a:gd name="connsiteX16773" fmla="*/ 7399502 w 11737976"/>
              <a:gd name="connsiteY16773" fmla="*/ 6021142 h 6407151"/>
              <a:gd name="connsiteX16774" fmla="*/ 7422379 w 11737976"/>
              <a:gd name="connsiteY16774" fmla="*/ 6035863 h 6407151"/>
              <a:gd name="connsiteX16775" fmla="*/ 7428071 w 11737976"/>
              <a:gd name="connsiteY16775" fmla="*/ 6033066 h 6407151"/>
              <a:gd name="connsiteX16776" fmla="*/ 7427527 w 11737976"/>
              <a:gd name="connsiteY16776" fmla="*/ 6027433 h 6407151"/>
              <a:gd name="connsiteX16777" fmla="*/ 7407252 w 11737976"/>
              <a:gd name="connsiteY16777" fmla="*/ 6014974 h 6407151"/>
              <a:gd name="connsiteX16778" fmla="*/ 7435765 w 11737976"/>
              <a:gd name="connsiteY16778" fmla="*/ 6013944 h 6407151"/>
              <a:gd name="connsiteX16779" fmla="*/ 7442326 w 11737976"/>
              <a:gd name="connsiteY16779" fmla="*/ 6032550 h 6407151"/>
              <a:gd name="connsiteX16780" fmla="*/ 7433003 w 11737976"/>
              <a:gd name="connsiteY16780" fmla="*/ 6034772 h 6407151"/>
              <a:gd name="connsiteX16781" fmla="*/ 7467317 w 11737976"/>
              <a:gd name="connsiteY16781" fmla="*/ 6056850 h 6407151"/>
              <a:gd name="connsiteX16782" fmla="*/ 7466233 w 11737976"/>
              <a:gd name="connsiteY16782" fmla="*/ 6045583 h 6407151"/>
              <a:gd name="connsiteX16783" fmla="*/ 7468563 w 11737976"/>
              <a:gd name="connsiteY16783" fmla="*/ 6045028 h 6407151"/>
              <a:gd name="connsiteX16784" fmla="*/ 7471922 w 11737976"/>
              <a:gd name="connsiteY16784" fmla="*/ 6042787 h 6407151"/>
              <a:gd name="connsiteX16785" fmla="*/ 7473224 w 11737976"/>
              <a:gd name="connsiteY16785" fmla="*/ 6043919 h 6407151"/>
              <a:gd name="connsiteX16786" fmla="*/ 7498703 w 11737976"/>
              <a:gd name="connsiteY16786" fmla="*/ 6060897 h 6407151"/>
              <a:gd name="connsiteX16787" fmla="*/ 7511930 w 11737976"/>
              <a:gd name="connsiteY16787" fmla="*/ 6062068 h 6407151"/>
              <a:gd name="connsiteX16788" fmla="*/ 7510900 w 11737976"/>
              <a:gd name="connsiteY16788" fmla="*/ 6063753 h 6407151"/>
              <a:gd name="connsiteX16789" fmla="*/ 7517405 w 11737976"/>
              <a:gd name="connsiteY16789" fmla="*/ 6069408 h 6407151"/>
              <a:gd name="connsiteX16790" fmla="*/ 7521796 w 11737976"/>
              <a:gd name="connsiteY16790" fmla="*/ 6065480 h 6407151"/>
              <a:gd name="connsiteX16791" fmla="*/ 7519195 w 11737976"/>
              <a:gd name="connsiteY16791" fmla="*/ 6063220 h 6407151"/>
              <a:gd name="connsiteX16792" fmla="*/ 7516321 w 11737976"/>
              <a:gd name="connsiteY16792" fmla="*/ 6058142 h 6407151"/>
              <a:gd name="connsiteX16793" fmla="*/ 7515019 w 11737976"/>
              <a:gd name="connsiteY16793" fmla="*/ 6057011 h 6407151"/>
              <a:gd name="connsiteX16794" fmla="*/ 7525102 w 11737976"/>
              <a:gd name="connsiteY16794" fmla="*/ 6050287 h 6407151"/>
              <a:gd name="connsiteX16795" fmla="*/ 7526402 w 11737976"/>
              <a:gd name="connsiteY16795" fmla="*/ 6051418 h 6407151"/>
              <a:gd name="connsiteX16796" fmla="*/ 7523314 w 11737976"/>
              <a:gd name="connsiteY16796" fmla="*/ 6056475 h 6407151"/>
              <a:gd name="connsiteX16797" fmla="*/ 7521253 w 11737976"/>
              <a:gd name="connsiteY16797" fmla="*/ 6059847 h 6407151"/>
              <a:gd name="connsiteX16798" fmla="*/ 7524886 w 11737976"/>
              <a:gd name="connsiteY16798" fmla="*/ 6060422 h 6407151"/>
              <a:gd name="connsiteX16799" fmla="*/ 7527974 w 11737976"/>
              <a:gd name="connsiteY16799" fmla="*/ 6055365 h 6407151"/>
              <a:gd name="connsiteX16800" fmla="*/ 7546948 w 11737976"/>
              <a:gd name="connsiteY16800" fmla="*/ 6066691 h 6407151"/>
              <a:gd name="connsiteX16801" fmla="*/ 7553453 w 11737976"/>
              <a:gd name="connsiteY16801" fmla="*/ 6072345 h 6407151"/>
              <a:gd name="connsiteX16802" fmla="*/ 7555784 w 11737976"/>
              <a:gd name="connsiteY16802" fmla="*/ 6071790 h 6407151"/>
              <a:gd name="connsiteX16803" fmla="*/ 7556542 w 11737976"/>
              <a:gd name="connsiteY16803" fmla="*/ 6067288 h 6407151"/>
              <a:gd name="connsiteX16804" fmla="*/ 7550036 w 11737976"/>
              <a:gd name="connsiteY16804" fmla="*/ 6061634 h 6407151"/>
              <a:gd name="connsiteX16805" fmla="*/ 7532093 w 11737976"/>
              <a:gd name="connsiteY16805" fmla="*/ 6048621 h 6407151"/>
              <a:gd name="connsiteX16806" fmla="*/ 7528192 w 11737976"/>
              <a:gd name="connsiteY16806" fmla="*/ 6045229 h 6407151"/>
              <a:gd name="connsiteX16807" fmla="*/ 7526890 w 11737976"/>
              <a:gd name="connsiteY16807" fmla="*/ 6044100 h 6407151"/>
              <a:gd name="connsiteX16808" fmla="*/ 7501843 w 11737976"/>
              <a:gd name="connsiteY16808" fmla="*/ 6006849 h 6407151"/>
              <a:gd name="connsiteX16809" fmla="*/ 7469427 w 11737976"/>
              <a:gd name="connsiteY16809" fmla="*/ 6004486 h 6407151"/>
              <a:gd name="connsiteX16810" fmla="*/ 7468398 w 11737976"/>
              <a:gd name="connsiteY16810" fmla="*/ 6006173 h 6407151"/>
              <a:gd name="connsiteX16811" fmla="*/ 7466825 w 11737976"/>
              <a:gd name="connsiteY16811" fmla="*/ 6002225 h 6407151"/>
              <a:gd name="connsiteX16812" fmla="*/ 7465523 w 11737976"/>
              <a:gd name="connsiteY16812" fmla="*/ 6001093 h 6407151"/>
              <a:gd name="connsiteX16813" fmla="*/ 7464494 w 11737976"/>
              <a:gd name="connsiteY16813" fmla="*/ 6002780 h 6407151"/>
              <a:gd name="connsiteX16814" fmla="*/ 7463464 w 11737976"/>
              <a:gd name="connsiteY16814" fmla="*/ 6004466 h 6407151"/>
              <a:gd name="connsiteX16815" fmla="*/ 7452895 w 11737976"/>
              <a:gd name="connsiteY16815" fmla="*/ 6018507 h 6407151"/>
              <a:gd name="connsiteX16816" fmla="*/ 7448937 w 11737976"/>
              <a:gd name="connsiteY16816" fmla="*/ 6002164 h 6407151"/>
              <a:gd name="connsiteX16817" fmla="*/ 7450726 w 11737976"/>
              <a:gd name="connsiteY16817" fmla="*/ 5995975 h 6407151"/>
              <a:gd name="connsiteX16818" fmla="*/ 7458261 w 11737976"/>
              <a:gd name="connsiteY16818" fmla="*/ 5999943 h 6407151"/>
              <a:gd name="connsiteX16819" fmla="*/ 7459291 w 11737976"/>
              <a:gd name="connsiteY16819" fmla="*/ 5998257 h 6407151"/>
              <a:gd name="connsiteX16820" fmla="*/ 7459562 w 11737976"/>
              <a:gd name="connsiteY16820" fmla="*/ 6001074 h 6407151"/>
              <a:gd name="connsiteX16821" fmla="*/ 7460863 w 11737976"/>
              <a:gd name="connsiteY16821" fmla="*/ 6002203 h 6407151"/>
              <a:gd name="connsiteX16822" fmla="*/ 7462922 w 11737976"/>
              <a:gd name="connsiteY16822" fmla="*/ 5998833 h 6407151"/>
              <a:gd name="connsiteX16823" fmla="*/ 7462652 w 11737976"/>
              <a:gd name="connsiteY16823" fmla="*/ 5996017 h 6407151"/>
              <a:gd name="connsiteX16824" fmla="*/ 7464169 w 11737976"/>
              <a:gd name="connsiteY16824" fmla="*/ 5987012 h 6407151"/>
              <a:gd name="connsiteX16825" fmla="*/ 7465468 w 11737976"/>
              <a:gd name="connsiteY16825" fmla="*/ 5988142 h 6407151"/>
              <a:gd name="connsiteX16826" fmla="*/ 7467529 w 11737976"/>
              <a:gd name="connsiteY16826" fmla="*/ 5984771 h 6407151"/>
              <a:gd name="connsiteX16827" fmla="*/ 7466228 w 11737976"/>
              <a:gd name="connsiteY16827" fmla="*/ 5983640 h 6407151"/>
              <a:gd name="connsiteX16828" fmla="*/ 7463898 w 11737976"/>
              <a:gd name="connsiteY16828" fmla="*/ 5984195 h 6407151"/>
              <a:gd name="connsiteX16829" fmla="*/ 7464927 w 11737976"/>
              <a:gd name="connsiteY16829" fmla="*/ 5982510 h 6407151"/>
              <a:gd name="connsiteX16830" fmla="*/ 7452188 w 11737976"/>
              <a:gd name="connsiteY16830" fmla="*/ 5974020 h 6407151"/>
              <a:gd name="connsiteX16831" fmla="*/ 7455332 w 11737976"/>
              <a:gd name="connsiteY16831" fmla="*/ 5981914 h 6407151"/>
              <a:gd name="connsiteX16832" fmla="*/ 7434787 w 11737976"/>
              <a:gd name="connsiteY16832" fmla="*/ 5966640 h 6407151"/>
              <a:gd name="connsiteX16833" fmla="*/ 7433756 w 11737976"/>
              <a:gd name="connsiteY16833" fmla="*/ 5968325 h 6407151"/>
              <a:gd name="connsiteX16834" fmla="*/ 7433486 w 11737976"/>
              <a:gd name="connsiteY16834" fmla="*/ 5965509 h 6407151"/>
              <a:gd name="connsiteX16835" fmla="*/ 7436576 w 11737976"/>
              <a:gd name="connsiteY16835" fmla="*/ 5960451 h 6407151"/>
              <a:gd name="connsiteX16836" fmla="*/ 7439936 w 11737976"/>
              <a:gd name="connsiteY16836" fmla="*/ 5958211 h 6407151"/>
              <a:gd name="connsiteX16837" fmla="*/ 7443568 w 11737976"/>
              <a:gd name="connsiteY16837" fmla="*/ 5958786 h 6407151"/>
              <a:gd name="connsiteX16838" fmla="*/ 7443839 w 11737976"/>
              <a:gd name="connsiteY16838" fmla="*/ 5961602 h 6407151"/>
              <a:gd name="connsiteX16839" fmla="*/ 7443081 w 11737976"/>
              <a:gd name="connsiteY16839" fmla="*/ 5966105 h 6407151"/>
              <a:gd name="connsiteX16840" fmla="*/ 7449044 w 11737976"/>
              <a:gd name="connsiteY16840" fmla="*/ 5966125 h 6407151"/>
              <a:gd name="connsiteX16841" fmla="*/ 7451645 w 11737976"/>
              <a:gd name="connsiteY16841" fmla="*/ 5968385 h 6407151"/>
              <a:gd name="connsiteX16842" fmla="*/ 7452674 w 11737976"/>
              <a:gd name="connsiteY16842" fmla="*/ 5966699 h 6407151"/>
              <a:gd name="connsiteX16843" fmla="*/ 7453704 w 11737976"/>
              <a:gd name="connsiteY16843" fmla="*/ 5965014 h 6407151"/>
              <a:gd name="connsiteX16844" fmla="*/ 7451103 w 11737976"/>
              <a:gd name="connsiteY16844" fmla="*/ 5962752 h 6407151"/>
              <a:gd name="connsiteX16845" fmla="*/ 7453922 w 11737976"/>
              <a:gd name="connsiteY16845" fmla="*/ 5954879 h 6407151"/>
              <a:gd name="connsiteX16846" fmla="*/ 7460426 w 11737976"/>
              <a:gd name="connsiteY16846" fmla="*/ 5960533 h 6407151"/>
              <a:gd name="connsiteX16847" fmla="*/ 7459395 w 11737976"/>
              <a:gd name="connsiteY16847" fmla="*/ 5962218 h 6407151"/>
              <a:gd name="connsiteX16848" fmla="*/ 7457337 w 11737976"/>
              <a:gd name="connsiteY16848" fmla="*/ 5965590 h 6407151"/>
              <a:gd name="connsiteX16849" fmla="*/ 7458638 w 11737976"/>
              <a:gd name="connsiteY16849" fmla="*/ 5966720 h 6407151"/>
              <a:gd name="connsiteX16850" fmla="*/ 7464059 w 11737976"/>
              <a:gd name="connsiteY16850" fmla="*/ 5961108 h 6407151"/>
              <a:gd name="connsiteX16851" fmla="*/ 7465088 w 11737976"/>
              <a:gd name="connsiteY16851" fmla="*/ 5959422 h 6407151"/>
              <a:gd name="connsiteX16852" fmla="*/ 7461943 w 11737976"/>
              <a:gd name="connsiteY16852" fmla="*/ 5951528 h 6407151"/>
              <a:gd name="connsiteX16853" fmla="*/ 7454680 w 11737976"/>
              <a:gd name="connsiteY16853" fmla="*/ 5950376 h 6407151"/>
              <a:gd name="connsiteX16854" fmla="*/ 7452349 w 11737976"/>
              <a:gd name="connsiteY16854" fmla="*/ 5950932 h 6407151"/>
              <a:gd name="connsiteX16855" fmla="*/ 7450019 w 11737976"/>
              <a:gd name="connsiteY16855" fmla="*/ 5951487 h 6407151"/>
              <a:gd name="connsiteX16856" fmla="*/ 7448717 w 11737976"/>
              <a:gd name="connsiteY16856" fmla="*/ 5950357 h 6407151"/>
              <a:gd name="connsiteX16857" fmla="*/ 7443784 w 11737976"/>
              <a:gd name="connsiteY16857" fmla="*/ 5948651 h 6407151"/>
              <a:gd name="connsiteX16858" fmla="*/ 7440910 w 11737976"/>
              <a:gd name="connsiteY16858" fmla="*/ 5943573 h 6407151"/>
              <a:gd name="connsiteX16859" fmla="*/ 7439610 w 11737976"/>
              <a:gd name="connsiteY16859" fmla="*/ 5942441 h 6407151"/>
              <a:gd name="connsiteX16860" fmla="*/ 7440639 w 11737976"/>
              <a:gd name="connsiteY16860" fmla="*/ 5940757 h 6407151"/>
              <a:gd name="connsiteX16861" fmla="*/ 7426382 w 11737976"/>
              <a:gd name="connsiteY16861" fmla="*/ 5941272 h 6407151"/>
              <a:gd name="connsiteX16862" fmla="*/ 7422751 w 11737976"/>
              <a:gd name="connsiteY16862" fmla="*/ 5940695 h 6407151"/>
              <a:gd name="connsiteX16863" fmla="*/ 7422479 w 11737976"/>
              <a:gd name="connsiteY16863" fmla="*/ 5937878 h 6407151"/>
              <a:gd name="connsiteX16864" fmla="*/ 7420149 w 11737976"/>
              <a:gd name="connsiteY16864" fmla="*/ 5938434 h 6407151"/>
              <a:gd name="connsiteX16865" fmla="*/ 7416788 w 11737976"/>
              <a:gd name="connsiteY16865" fmla="*/ 5940675 h 6407151"/>
              <a:gd name="connsiteX16866" fmla="*/ 7417331 w 11737976"/>
              <a:gd name="connsiteY16866" fmla="*/ 5946308 h 6407151"/>
              <a:gd name="connsiteX16867" fmla="*/ 7416301 w 11737976"/>
              <a:gd name="connsiteY16867" fmla="*/ 5947994 h 6407151"/>
              <a:gd name="connsiteX16868" fmla="*/ 7393210 w 11737976"/>
              <a:gd name="connsiteY16868" fmla="*/ 5943411 h 6407151"/>
              <a:gd name="connsiteX16869" fmla="*/ 7394456 w 11737976"/>
              <a:gd name="connsiteY16869" fmla="*/ 5931589 h 6407151"/>
              <a:gd name="connsiteX16870" fmla="*/ 7409741 w 11737976"/>
              <a:gd name="connsiteY16870" fmla="*/ 5929390 h 6407151"/>
              <a:gd name="connsiteX16871" fmla="*/ 7419335 w 11737976"/>
              <a:gd name="connsiteY16871" fmla="*/ 5929985 h 6407151"/>
              <a:gd name="connsiteX16872" fmla="*/ 7419823 w 11737976"/>
              <a:gd name="connsiteY16872" fmla="*/ 5922666 h 6407151"/>
              <a:gd name="connsiteX16873" fmla="*/ 7423184 w 11737976"/>
              <a:gd name="connsiteY16873" fmla="*/ 5920424 h 6407151"/>
              <a:gd name="connsiteX16874" fmla="*/ 7452781 w 11737976"/>
              <a:gd name="connsiteY16874" fmla="*/ 5930660 h 6407151"/>
              <a:gd name="connsiteX16875" fmla="*/ 7453811 w 11737976"/>
              <a:gd name="connsiteY16875" fmla="*/ 5928975 h 6407151"/>
              <a:gd name="connsiteX16876" fmla="*/ 7454082 w 11737976"/>
              <a:gd name="connsiteY16876" fmla="*/ 5931792 h 6407151"/>
              <a:gd name="connsiteX16877" fmla="*/ 7459016 w 11737976"/>
              <a:gd name="connsiteY16877" fmla="*/ 5933496 h 6407151"/>
              <a:gd name="connsiteX16878" fmla="*/ 7457985 w 11737976"/>
              <a:gd name="connsiteY16878" fmla="*/ 5935183 h 6407151"/>
              <a:gd name="connsiteX16879" fmla="*/ 7473053 w 11737976"/>
              <a:gd name="connsiteY16879" fmla="*/ 5943118 h 6407151"/>
              <a:gd name="connsiteX16880" fmla="*/ 7472026 w 11737976"/>
              <a:gd name="connsiteY16880" fmla="*/ 5944804 h 6407151"/>
              <a:gd name="connsiteX16881" fmla="*/ 7473326 w 11737976"/>
              <a:gd name="connsiteY16881" fmla="*/ 5945935 h 6407151"/>
              <a:gd name="connsiteX16882" fmla="*/ 7473599 w 11737976"/>
              <a:gd name="connsiteY16882" fmla="*/ 5948751 h 6407151"/>
              <a:gd name="connsiteX16883" fmla="*/ 7475929 w 11737976"/>
              <a:gd name="connsiteY16883" fmla="*/ 5948196 h 6407151"/>
              <a:gd name="connsiteX16884" fmla="*/ 7476959 w 11737976"/>
              <a:gd name="connsiteY16884" fmla="*/ 5946509 h 6407151"/>
              <a:gd name="connsiteX16885" fmla="*/ 7474357 w 11737976"/>
              <a:gd name="connsiteY16885" fmla="*/ 5944249 h 6407151"/>
              <a:gd name="connsiteX16886" fmla="*/ 7475387 w 11737976"/>
              <a:gd name="connsiteY16886" fmla="*/ 5942562 h 6407151"/>
              <a:gd name="connsiteX16887" fmla="*/ 7481077 w 11737976"/>
              <a:gd name="connsiteY16887" fmla="*/ 5939766 h 6407151"/>
              <a:gd name="connsiteX16888" fmla="*/ 7467253 w 11737976"/>
              <a:gd name="connsiteY16888" fmla="*/ 5920009 h 6407151"/>
              <a:gd name="connsiteX16889" fmla="*/ 7460803 w 11737976"/>
              <a:gd name="connsiteY16889" fmla="*/ 5927309 h 6407151"/>
              <a:gd name="connsiteX16890" fmla="*/ 7458202 w 11737976"/>
              <a:gd name="connsiteY16890" fmla="*/ 5925049 h 6407151"/>
              <a:gd name="connsiteX16891" fmla="*/ 7454027 w 11737976"/>
              <a:gd name="connsiteY16891" fmla="*/ 5918839 h 6407151"/>
              <a:gd name="connsiteX16892" fmla="*/ 7478365 w 11737976"/>
              <a:gd name="connsiteY16892" fmla="*/ 5911601 h 6407151"/>
              <a:gd name="connsiteX16893" fmla="*/ 7480697 w 11737976"/>
              <a:gd name="connsiteY16893" fmla="*/ 5911045 h 6407151"/>
              <a:gd name="connsiteX16894" fmla="*/ 7484057 w 11737976"/>
              <a:gd name="connsiteY16894" fmla="*/ 5908805 h 6407151"/>
              <a:gd name="connsiteX16895" fmla="*/ 7484816 w 11737976"/>
              <a:gd name="connsiteY16895" fmla="*/ 5904302 h 6407151"/>
              <a:gd name="connsiteX16896" fmla="*/ 7483515 w 11737976"/>
              <a:gd name="connsiteY16896" fmla="*/ 5903171 h 6407151"/>
              <a:gd name="connsiteX16897" fmla="*/ 7482214 w 11737976"/>
              <a:gd name="connsiteY16897" fmla="*/ 5902040 h 6407151"/>
              <a:gd name="connsiteX16898" fmla="*/ 7462211 w 11737976"/>
              <a:gd name="connsiteY16898" fmla="*/ 5892400 h 6407151"/>
              <a:gd name="connsiteX16899" fmla="*/ 7461722 w 11737976"/>
              <a:gd name="connsiteY16899" fmla="*/ 5899719 h 6407151"/>
              <a:gd name="connsiteX16900" fmla="*/ 7454188 w 11737976"/>
              <a:gd name="connsiteY16900" fmla="*/ 5895750 h 6407151"/>
              <a:gd name="connsiteX16901" fmla="*/ 7465300 w 11737976"/>
              <a:gd name="connsiteY16901" fmla="*/ 5887343 h 6407151"/>
              <a:gd name="connsiteX16902" fmla="*/ 7464758 w 11737976"/>
              <a:gd name="connsiteY16902" fmla="*/ 5881708 h 6407151"/>
              <a:gd name="connsiteX16903" fmla="*/ 7469691 w 11737976"/>
              <a:gd name="connsiteY16903" fmla="*/ 5883416 h 6407151"/>
              <a:gd name="connsiteX16904" fmla="*/ 7469203 w 11737976"/>
              <a:gd name="connsiteY16904" fmla="*/ 5890734 h 6407151"/>
              <a:gd name="connsiteX16905" fmla="*/ 7475653 w 11737976"/>
              <a:gd name="connsiteY16905" fmla="*/ 5883435 h 6407151"/>
              <a:gd name="connsiteX16906" fmla="*/ 7478256 w 11737976"/>
              <a:gd name="connsiteY16906" fmla="*/ 5885696 h 6407151"/>
              <a:gd name="connsiteX16907" fmla="*/ 7485247 w 11737976"/>
              <a:gd name="connsiteY16907" fmla="*/ 5884031 h 6407151"/>
              <a:gd name="connsiteX16908" fmla="*/ 7487579 w 11737976"/>
              <a:gd name="connsiteY16908" fmla="*/ 5883477 h 6407151"/>
              <a:gd name="connsiteX16909" fmla="*/ 7488879 w 11737976"/>
              <a:gd name="connsiteY16909" fmla="*/ 5884606 h 6407151"/>
              <a:gd name="connsiteX16910" fmla="*/ 7496199 w 11737976"/>
              <a:gd name="connsiteY16910" fmla="*/ 5898710 h 6407151"/>
              <a:gd name="connsiteX16911" fmla="*/ 7505522 w 11737976"/>
              <a:gd name="connsiteY16911" fmla="*/ 5896488 h 6407151"/>
              <a:gd name="connsiteX16912" fmla="*/ 7508396 w 11737976"/>
              <a:gd name="connsiteY16912" fmla="*/ 5901566 h 6407151"/>
              <a:gd name="connsiteX16913" fmla="*/ 7507365 w 11737976"/>
              <a:gd name="connsiteY16913" fmla="*/ 5903252 h 6407151"/>
              <a:gd name="connsiteX16914" fmla="*/ 7506064 w 11737976"/>
              <a:gd name="connsiteY16914" fmla="*/ 5902122 h 6407151"/>
              <a:gd name="connsiteX16915" fmla="*/ 7493109 w 11737976"/>
              <a:gd name="connsiteY16915" fmla="*/ 5903766 h 6407151"/>
              <a:gd name="connsiteX16916" fmla="*/ 7491051 w 11737976"/>
              <a:gd name="connsiteY16916" fmla="*/ 5907140 h 6407151"/>
              <a:gd name="connsiteX16917" fmla="*/ 7491321 w 11737976"/>
              <a:gd name="connsiteY16917" fmla="*/ 5909956 h 6407151"/>
              <a:gd name="connsiteX16918" fmla="*/ 7504275 w 11737976"/>
              <a:gd name="connsiteY16918" fmla="*/ 5908309 h 6407151"/>
              <a:gd name="connsiteX16919" fmla="*/ 7506606 w 11737976"/>
              <a:gd name="connsiteY16919" fmla="*/ 5907754 h 6407151"/>
              <a:gd name="connsiteX16920" fmla="*/ 7513057 w 11737976"/>
              <a:gd name="connsiteY16920" fmla="*/ 5900456 h 6407151"/>
              <a:gd name="connsiteX16921" fmla="*/ 7514087 w 11737976"/>
              <a:gd name="connsiteY16921" fmla="*/ 5898770 h 6407151"/>
              <a:gd name="connsiteX16922" fmla="*/ 7512786 w 11737976"/>
              <a:gd name="connsiteY16922" fmla="*/ 5897639 h 6407151"/>
              <a:gd name="connsiteX16923" fmla="*/ 7509913 w 11737976"/>
              <a:gd name="connsiteY16923" fmla="*/ 5892562 h 6407151"/>
              <a:gd name="connsiteX16924" fmla="*/ 7510943 w 11737976"/>
              <a:gd name="connsiteY16924" fmla="*/ 5890875 h 6407151"/>
              <a:gd name="connsiteX16925" fmla="*/ 7513761 w 11737976"/>
              <a:gd name="connsiteY16925" fmla="*/ 5883001 h 6407151"/>
              <a:gd name="connsiteX16926" fmla="*/ 7520265 w 11737976"/>
              <a:gd name="connsiteY16926" fmla="*/ 5888655 h 6407151"/>
              <a:gd name="connsiteX16927" fmla="*/ 7527800 w 11737976"/>
              <a:gd name="connsiteY16927" fmla="*/ 5892622 h 6407151"/>
              <a:gd name="connsiteX16928" fmla="*/ 7531161 w 11737976"/>
              <a:gd name="connsiteY16928" fmla="*/ 5890380 h 6407151"/>
              <a:gd name="connsiteX16929" fmla="*/ 7530618 w 11737976"/>
              <a:gd name="connsiteY16929" fmla="*/ 5884749 h 6407151"/>
              <a:gd name="connsiteX16930" fmla="*/ 7525414 w 11737976"/>
              <a:gd name="connsiteY16930" fmla="*/ 5880225 h 6407151"/>
              <a:gd name="connsiteX16931" fmla="*/ 7517609 w 11737976"/>
              <a:gd name="connsiteY16931" fmla="*/ 5873442 h 6407151"/>
              <a:gd name="connsiteX16932" fmla="*/ 7494517 w 11737976"/>
              <a:gd name="connsiteY16932" fmla="*/ 5868857 h 6407151"/>
              <a:gd name="connsiteX16933" fmla="*/ 7492185 w 11737976"/>
              <a:gd name="connsiteY16933" fmla="*/ 5869414 h 6407151"/>
              <a:gd name="connsiteX16934" fmla="*/ 7492457 w 11737976"/>
              <a:gd name="connsiteY16934" fmla="*/ 5872230 h 6407151"/>
              <a:gd name="connsiteX16935" fmla="*/ 7493271 w 11737976"/>
              <a:gd name="connsiteY16935" fmla="*/ 5880679 h 6407151"/>
              <a:gd name="connsiteX16936" fmla="*/ 7491969 w 11737976"/>
              <a:gd name="connsiteY16936" fmla="*/ 5879549 h 6407151"/>
              <a:gd name="connsiteX16937" fmla="*/ 7491697 w 11737976"/>
              <a:gd name="connsiteY16937" fmla="*/ 5876732 h 6407151"/>
              <a:gd name="connsiteX16938" fmla="*/ 7490397 w 11737976"/>
              <a:gd name="connsiteY16938" fmla="*/ 5875603 h 6407151"/>
              <a:gd name="connsiteX16939" fmla="*/ 7489368 w 11737976"/>
              <a:gd name="connsiteY16939" fmla="*/ 5877289 h 6407151"/>
              <a:gd name="connsiteX16940" fmla="*/ 7486007 w 11737976"/>
              <a:gd name="connsiteY16940" fmla="*/ 5879529 h 6407151"/>
              <a:gd name="connsiteX16941" fmla="*/ 7482374 w 11737976"/>
              <a:gd name="connsiteY16941" fmla="*/ 5878952 h 6407151"/>
              <a:gd name="connsiteX16942" fmla="*/ 7475327 w 11737976"/>
              <a:gd name="connsiteY16942" fmla="*/ 5867667 h 6407151"/>
              <a:gd name="connsiteX16943" fmla="*/ 7472237 w 11737976"/>
              <a:gd name="connsiteY16943" fmla="*/ 5872725 h 6407151"/>
              <a:gd name="connsiteX16944" fmla="*/ 7467576 w 11737976"/>
              <a:gd name="connsiteY16944" fmla="*/ 5873836 h 6407151"/>
              <a:gd name="connsiteX16945" fmla="*/ 7477657 w 11737976"/>
              <a:gd name="connsiteY16945" fmla="*/ 5867112 h 6407151"/>
              <a:gd name="connsiteX16946" fmla="*/ 7487740 w 11737976"/>
              <a:gd name="connsiteY16946" fmla="*/ 5860387 h 6407151"/>
              <a:gd name="connsiteX16947" fmla="*/ 7509692 w 11737976"/>
              <a:gd name="connsiteY16947" fmla="*/ 5840753 h 6407151"/>
              <a:gd name="connsiteX16948" fmla="*/ 7517388 w 11737976"/>
              <a:gd name="connsiteY16948" fmla="*/ 5821633 h 6407151"/>
              <a:gd name="connsiteX16949" fmla="*/ 7518689 w 11737976"/>
              <a:gd name="connsiteY16949" fmla="*/ 5822764 h 6407151"/>
              <a:gd name="connsiteX16950" fmla="*/ 7522105 w 11737976"/>
              <a:gd name="connsiteY16950" fmla="*/ 5833474 h 6407151"/>
              <a:gd name="connsiteX16951" fmla="*/ 7523678 w 11737976"/>
              <a:gd name="connsiteY16951" fmla="*/ 5837422 h 6407151"/>
              <a:gd name="connsiteX16952" fmla="*/ 7521618 w 11737976"/>
              <a:gd name="connsiteY16952" fmla="*/ 5840793 h 6407151"/>
              <a:gd name="connsiteX16953" fmla="*/ 7517497 w 11737976"/>
              <a:gd name="connsiteY16953" fmla="*/ 5847537 h 6407151"/>
              <a:gd name="connsiteX16954" fmla="*/ 7514138 w 11737976"/>
              <a:gd name="connsiteY16954" fmla="*/ 5849778 h 6407151"/>
              <a:gd name="connsiteX16955" fmla="*/ 7516740 w 11737976"/>
              <a:gd name="connsiteY16955" fmla="*/ 5852039 h 6407151"/>
              <a:gd name="connsiteX16956" fmla="*/ 7525250 w 11737976"/>
              <a:gd name="connsiteY16956" fmla="*/ 5841369 h 6407151"/>
              <a:gd name="connsiteX16957" fmla="*/ 7526279 w 11737976"/>
              <a:gd name="connsiteY16957" fmla="*/ 5839685 h 6407151"/>
              <a:gd name="connsiteX16958" fmla="*/ 7531970 w 11737976"/>
              <a:gd name="connsiteY16958" fmla="*/ 5836887 h 6407151"/>
              <a:gd name="connsiteX16959" fmla="*/ 7528556 w 11737976"/>
              <a:gd name="connsiteY16959" fmla="*/ 5826176 h 6407151"/>
              <a:gd name="connsiteX16960" fmla="*/ 7527526 w 11737976"/>
              <a:gd name="connsiteY16960" fmla="*/ 5827862 h 6407151"/>
              <a:gd name="connsiteX16961" fmla="*/ 7525411 w 11737976"/>
              <a:gd name="connsiteY16961" fmla="*/ 5818281 h 6407151"/>
              <a:gd name="connsiteX16962" fmla="*/ 7526441 w 11737976"/>
              <a:gd name="connsiteY16962" fmla="*/ 5816596 h 6407151"/>
              <a:gd name="connsiteX16963" fmla="*/ 7530073 w 11737976"/>
              <a:gd name="connsiteY16963" fmla="*/ 5817171 h 6407151"/>
              <a:gd name="connsiteX16964" fmla="*/ 7552136 w 11737976"/>
              <a:gd name="connsiteY16964" fmla="*/ 5823440 h 6407151"/>
              <a:gd name="connsiteX16965" fmla="*/ 7529696 w 11737976"/>
              <a:gd name="connsiteY16965" fmla="*/ 5850394 h 6407151"/>
              <a:gd name="connsiteX16966" fmla="*/ 7526335 w 11737976"/>
              <a:gd name="connsiteY16966" fmla="*/ 5852635 h 6407151"/>
              <a:gd name="connsiteX16967" fmla="*/ 7525305 w 11737976"/>
              <a:gd name="connsiteY16967" fmla="*/ 5854321 h 6407151"/>
              <a:gd name="connsiteX16968" fmla="*/ 7526606 w 11737976"/>
              <a:gd name="connsiteY16968" fmla="*/ 5855452 h 6407151"/>
              <a:gd name="connsiteX16969" fmla="*/ 7529967 w 11737976"/>
              <a:gd name="connsiteY16969" fmla="*/ 5853210 h 6407151"/>
              <a:gd name="connsiteX16970" fmla="*/ 7528937 w 11737976"/>
              <a:gd name="connsiteY16970" fmla="*/ 5854896 h 6407151"/>
              <a:gd name="connsiteX16971" fmla="*/ 7537502 w 11737976"/>
              <a:gd name="connsiteY16971" fmla="*/ 5857177 h 6407151"/>
              <a:gd name="connsiteX16972" fmla="*/ 7555877 w 11737976"/>
              <a:gd name="connsiteY16972" fmla="*/ 5849920 h 6407151"/>
              <a:gd name="connsiteX16973" fmla="*/ 7578156 w 11737976"/>
              <a:gd name="connsiteY16973" fmla="*/ 5846053 h 6407151"/>
              <a:gd name="connsiteX16974" fmla="*/ 7579130 w 11737976"/>
              <a:gd name="connsiteY16974" fmla="*/ 5831416 h 6407151"/>
              <a:gd name="connsiteX16975" fmla="*/ 7584823 w 11737976"/>
              <a:gd name="connsiteY16975" fmla="*/ 5828618 h 6407151"/>
              <a:gd name="connsiteX16976" fmla="*/ 7584064 w 11737976"/>
              <a:gd name="connsiteY16976" fmla="*/ 5833121 h 6407151"/>
              <a:gd name="connsiteX16977" fmla="*/ 7594416 w 11737976"/>
              <a:gd name="connsiteY16977" fmla="*/ 5829213 h 6407151"/>
              <a:gd name="connsiteX16978" fmla="*/ 7595718 w 11737976"/>
              <a:gd name="connsiteY16978" fmla="*/ 5830345 h 6407151"/>
              <a:gd name="connsiteX16979" fmla="*/ 7594146 w 11737976"/>
              <a:gd name="connsiteY16979" fmla="*/ 5826398 h 6407151"/>
              <a:gd name="connsiteX16980" fmla="*/ 7592086 w 11737976"/>
              <a:gd name="connsiteY16980" fmla="*/ 5829769 h 6407151"/>
              <a:gd name="connsiteX16981" fmla="*/ 7586124 w 11737976"/>
              <a:gd name="connsiteY16981" fmla="*/ 5829750 h 6407151"/>
              <a:gd name="connsiteX16982" fmla="*/ 7587154 w 11737976"/>
              <a:gd name="connsiteY16982" fmla="*/ 5828063 h 6407151"/>
              <a:gd name="connsiteX16983" fmla="*/ 7592303 w 11737976"/>
              <a:gd name="connsiteY16983" fmla="*/ 5819634 h 6407151"/>
              <a:gd name="connsiteX16984" fmla="*/ 7585526 w 11737976"/>
              <a:gd name="connsiteY16984" fmla="*/ 5811164 h 6407151"/>
              <a:gd name="connsiteX16985" fmla="*/ 7581407 w 11737976"/>
              <a:gd name="connsiteY16985" fmla="*/ 5817908 h 6407151"/>
              <a:gd name="connsiteX16986" fmla="*/ 7580593 w 11737976"/>
              <a:gd name="connsiteY16986" fmla="*/ 5809458 h 6407151"/>
              <a:gd name="connsiteX16987" fmla="*/ 7572029 w 11737976"/>
              <a:gd name="connsiteY16987" fmla="*/ 5807177 h 6407151"/>
              <a:gd name="connsiteX16988" fmla="*/ 7574630 w 11737976"/>
              <a:gd name="connsiteY16988" fmla="*/ 5809438 h 6407151"/>
              <a:gd name="connsiteX16989" fmla="*/ 7575931 w 11737976"/>
              <a:gd name="connsiteY16989" fmla="*/ 5810568 h 6407151"/>
              <a:gd name="connsiteX16990" fmla="*/ 7576961 w 11737976"/>
              <a:gd name="connsiteY16990" fmla="*/ 5808883 h 6407151"/>
              <a:gd name="connsiteX16991" fmla="*/ 7579508 w 11737976"/>
              <a:gd name="connsiteY16991" fmla="*/ 5798193 h 6407151"/>
              <a:gd name="connsiteX16992" fmla="*/ 7583139 w 11737976"/>
              <a:gd name="connsiteY16992" fmla="*/ 5798768 h 6407151"/>
              <a:gd name="connsiteX16993" fmla="*/ 7580322 w 11737976"/>
              <a:gd name="connsiteY16993" fmla="*/ 5806641 h 6407151"/>
              <a:gd name="connsiteX16994" fmla="*/ 7587099 w 11737976"/>
              <a:gd name="connsiteY16994" fmla="*/ 5815111 h 6407151"/>
              <a:gd name="connsiteX16995" fmla="*/ 7591488 w 11737976"/>
              <a:gd name="connsiteY16995" fmla="*/ 5811184 h 6407151"/>
              <a:gd name="connsiteX16996" fmla="*/ 7596693 w 11737976"/>
              <a:gd name="connsiteY16996" fmla="*/ 5815708 h 6407151"/>
              <a:gd name="connsiteX16997" fmla="*/ 7601625 w 11737976"/>
              <a:gd name="connsiteY16997" fmla="*/ 5817414 h 6407151"/>
              <a:gd name="connsiteX16998" fmla="*/ 7600597 w 11737976"/>
              <a:gd name="connsiteY16998" fmla="*/ 5819100 h 6407151"/>
              <a:gd name="connsiteX16999" fmla="*/ 7606831 w 11737976"/>
              <a:gd name="connsiteY16999" fmla="*/ 5821935 h 6407151"/>
              <a:gd name="connsiteX17000" fmla="*/ 7608130 w 11737976"/>
              <a:gd name="connsiteY17000" fmla="*/ 5823066 h 6407151"/>
              <a:gd name="connsiteX17001" fmla="*/ 7609432 w 11737976"/>
              <a:gd name="connsiteY17001" fmla="*/ 5824197 h 6407151"/>
              <a:gd name="connsiteX17002" fmla="*/ 7603741 w 11737976"/>
              <a:gd name="connsiteY17002" fmla="*/ 5826994 h 6407151"/>
              <a:gd name="connsiteX17003" fmla="*/ 7610246 w 11737976"/>
              <a:gd name="connsiteY17003" fmla="*/ 5832646 h 6407151"/>
              <a:gd name="connsiteX17004" fmla="*/ 7602223 w 11737976"/>
              <a:gd name="connsiteY17004" fmla="*/ 5835998 h 6407151"/>
              <a:gd name="connsiteX17005" fmla="*/ 7602765 w 11737976"/>
              <a:gd name="connsiteY17005" fmla="*/ 5841631 h 6407151"/>
              <a:gd name="connsiteX17006" fmla="*/ 7596044 w 11737976"/>
              <a:gd name="connsiteY17006" fmla="*/ 5846114 h 6407151"/>
              <a:gd name="connsiteX17007" fmla="*/ 7602549 w 11737976"/>
              <a:gd name="connsiteY17007" fmla="*/ 5851766 h 6407151"/>
              <a:gd name="connsiteX17008" fmla="*/ 7604664 w 11737976"/>
              <a:gd name="connsiteY17008" fmla="*/ 5861346 h 6407151"/>
              <a:gd name="connsiteX17009" fmla="*/ 7625969 w 11737976"/>
              <a:gd name="connsiteY17009" fmla="*/ 5872118 h 6407151"/>
              <a:gd name="connsiteX17010" fmla="*/ 7647649 w 11737976"/>
              <a:gd name="connsiteY17010" fmla="*/ 5849667 h 6407151"/>
              <a:gd name="connsiteX17011" fmla="*/ 7651554 w 11737976"/>
              <a:gd name="connsiteY17011" fmla="*/ 5853057 h 6407151"/>
              <a:gd name="connsiteX17012" fmla="*/ 7654698 w 11737976"/>
              <a:gd name="connsiteY17012" fmla="*/ 5860954 h 6407151"/>
              <a:gd name="connsiteX17013" fmla="*/ 7669929 w 11737976"/>
              <a:gd name="connsiteY17013" fmla="*/ 5845801 h 6407151"/>
              <a:gd name="connsiteX17014" fmla="*/ 7675620 w 11737976"/>
              <a:gd name="connsiteY17014" fmla="*/ 5843004 h 6407151"/>
              <a:gd name="connsiteX17015" fmla="*/ 7679413 w 11737976"/>
              <a:gd name="connsiteY17015" fmla="*/ 5820491 h 6407151"/>
              <a:gd name="connsiteX17016" fmla="*/ 7678111 w 11737976"/>
              <a:gd name="connsiteY17016" fmla="*/ 5819360 h 6407151"/>
              <a:gd name="connsiteX17017" fmla="*/ 7681472 w 11737976"/>
              <a:gd name="connsiteY17017" fmla="*/ 5817119 h 6407151"/>
              <a:gd name="connsiteX17018" fmla="*/ 7682501 w 11737976"/>
              <a:gd name="connsiteY17018" fmla="*/ 5815433 h 6407151"/>
              <a:gd name="connsiteX17019" fmla="*/ 7681201 w 11737976"/>
              <a:gd name="connsiteY17019" fmla="*/ 5814303 h 6407151"/>
              <a:gd name="connsiteX17020" fmla="*/ 7680171 w 11737976"/>
              <a:gd name="connsiteY17020" fmla="*/ 5815989 h 6407151"/>
              <a:gd name="connsiteX17021" fmla="*/ 7678599 w 11737976"/>
              <a:gd name="connsiteY17021" fmla="*/ 5812043 h 6407151"/>
              <a:gd name="connsiteX17022" fmla="*/ 7682577 w 11737976"/>
              <a:gd name="connsiteY17022" fmla="*/ 5810014 h 6407151"/>
              <a:gd name="connsiteX17023" fmla="*/ 7686228 w 11737976"/>
              <a:gd name="connsiteY17023" fmla="*/ 5806008 h 6407151"/>
              <a:gd name="connsiteX17024" fmla="*/ 7686242 w 11737976"/>
              <a:gd name="connsiteY17024" fmla="*/ 5806273 h 6407151"/>
              <a:gd name="connsiteX17025" fmla="*/ 7687421 w 11737976"/>
              <a:gd name="connsiteY17025" fmla="*/ 5807298 h 6407151"/>
              <a:gd name="connsiteX17026" fmla="*/ 7688456 w 11737976"/>
              <a:gd name="connsiteY17026" fmla="*/ 5805605 h 6407151"/>
              <a:gd name="connsiteX17027" fmla="*/ 7689345 w 11737976"/>
              <a:gd name="connsiteY17027" fmla="*/ 5801194 h 6407151"/>
              <a:gd name="connsiteX17028" fmla="*/ 7688166 w 11737976"/>
              <a:gd name="connsiteY17028" fmla="*/ 5800169 h 6407151"/>
              <a:gd name="connsiteX17029" fmla="*/ 7687132 w 11737976"/>
              <a:gd name="connsiteY17029" fmla="*/ 5801861 h 6407151"/>
              <a:gd name="connsiteX17030" fmla="*/ 7686099 w 11737976"/>
              <a:gd name="connsiteY17030" fmla="*/ 5803554 h 6407151"/>
              <a:gd name="connsiteX17031" fmla="*/ 7686211 w 11737976"/>
              <a:gd name="connsiteY17031" fmla="*/ 5805700 h 6407151"/>
              <a:gd name="connsiteX17032" fmla="*/ 7682115 w 11737976"/>
              <a:gd name="connsiteY17032" fmla="*/ 5800581 h 6407151"/>
              <a:gd name="connsiteX17033" fmla="*/ 7677514 w 11737976"/>
              <a:gd name="connsiteY17033" fmla="*/ 5800775 h 6407151"/>
              <a:gd name="connsiteX17034" fmla="*/ 7675943 w 11737976"/>
              <a:gd name="connsiteY17034" fmla="*/ 5796828 h 6407151"/>
              <a:gd name="connsiteX17035" fmla="*/ 7673828 w 11737976"/>
              <a:gd name="connsiteY17035" fmla="*/ 5787248 h 6407151"/>
              <a:gd name="connsiteX17036" fmla="*/ 7674857 w 11737976"/>
              <a:gd name="connsiteY17036" fmla="*/ 5785562 h 6407151"/>
              <a:gd name="connsiteX17037" fmla="*/ 7678218 w 11737976"/>
              <a:gd name="connsiteY17037" fmla="*/ 5783321 h 6407151"/>
              <a:gd name="connsiteX17038" fmla="*/ 7679517 w 11737976"/>
              <a:gd name="connsiteY17038" fmla="*/ 5784451 h 6407151"/>
              <a:gd name="connsiteX17039" fmla="*/ 7679031 w 11737976"/>
              <a:gd name="connsiteY17039" fmla="*/ 5791771 h 6407151"/>
              <a:gd name="connsiteX17040" fmla="*/ 7683151 w 11737976"/>
              <a:gd name="connsiteY17040" fmla="*/ 5785028 h 6407151"/>
              <a:gd name="connsiteX17041" fmla="*/ 7711448 w 11737976"/>
              <a:gd name="connsiteY17041" fmla="*/ 5794133 h 6407151"/>
              <a:gd name="connsiteX17042" fmla="*/ 7711989 w 11737976"/>
              <a:gd name="connsiteY17042" fmla="*/ 5799767 h 6407151"/>
              <a:gd name="connsiteX17043" fmla="*/ 7711503 w 11737976"/>
              <a:gd name="connsiteY17043" fmla="*/ 5807085 h 6407151"/>
              <a:gd name="connsiteX17044" fmla="*/ 7709442 w 11737976"/>
              <a:gd name="connsiteY17044" fmla="*/ 5810457 h 6407151"/>
              <a:gd name="connsiteX17045" fmla="*/ 7706624 w 11737976"/>
              <a:gd name="connsiteY17045" fmla="*/ 5818331 h 6407151"/>
              <a:gd name="connsiteX17046" fmla="*/ 7705593 w 11737976"/>
              <a:gd name="connsiteY17046" fmla="*/ 5820017 h 6407151"/>
              <a:gd name="connsiteX17047" fmla="*/ 7706895 w 11737976"/>
              <a:gd name="connsiteY17047" fmla="*/ 5821148 h 6407151"/>
              <a:gd name="connsiteX17048" fmla="*/ 7712045 w 11737976"/>
              <a:gd name="connsiteY17048" fmla="*/ 5812719 h 6407151"/>
              <a:gd name="connsiteX17049" fmla="*/ 7716435 w 11737976"/>
              <a:gd name="connsiteY17049" fmla="*/ 5808792 h 6407151"/>
              <a:gd name="connsiteX17050" fmla="*/ 7718766 w 11737976"/>
              <a:gd name="connsiteY17050" fmla="*/ 5808236 h 6407151"/>
              <a:gd name="connsiteX17051" fmla="*/ 7715677 w 11737976"/>
              <a:gd name="connsiteY17051" fmla="*/ 5813292 h 6407151"/>
              <a:gd name="connsiteX17052" fmla="*/ 7733077 w 11737976"/>
              <a:gd name="connsiteY17052" fmla="*/ 5820672 h 6407151"/>
              <a:gd name="connsiteX17053" fmla="*/ 7734108 w 11737976"/>
              <a:gd name="connsiteY17053" fmla="*/ 5818987 h 6407151"/>
              <a:gd name="connsiteX17054" fmla="*/ 7741642 w 11737976"/>
              <a:gd name="connsiteY17054" fmla="*/ 5822955 h 6407151"/>
              <a:gd name="connsiteX17055" fmla="*/ 7743702 w 11737976"/>
              <a:gd name="connsiteY17055" fmla="*/ 5819582 h 6407151"/>
              <a:gd name="connsiteX17056" fmla="*/ 7742400 w 11737976"/>
              <a:gd name="connsiteY17056" fmla="*/ 5818452 h 6407151"/>
              <a:gd name="connsiteX17057" fmla="*/ 7737468 w 11737976"/>
              <a:gd name="connsiteY17057" fmla="*/ 5816746 h 6407151"/>
              <a:gd name="connsiteX17058" fmla="*/ 7738226 w 11737976"/>
              <a:gd name="connsiteY17058" fmla="*/ 5812243 h 6407151"/>
              <a:gd name="connsiteX17059" fmla="*/ 7740773 w 11737976"/>
              <a:gd name="connsiteY17059" fmla="*/ 5801552 h 6407151"/>
              <a:gd name="connsiteX17060" fmla="*/ 7745165 w 11737976"/>
              <a:gd name="connsiteY17060" fmla="*/ 5797625 h 6407151"/>
              <a:gd name="connsiteX17061" fmla="*/ 7746194 w 11737976"/>
              <a:gd name="connsiteY17061" fmla="*/ 5795940 h 6407151"/>
              <a:gd name="connsiteX17062" fmla="*/ 7758391 w 11737976"/>
              <a:gd name="connsiteY17062" fmla="*/ 5798797 h 6407151"/>
              <a:gd name="connsiteX17063" fmla="*/ 7765926 w 11737976"/>
              <a:gd name="connsiteY17063" fmla="*/ 5802764 h 6407151"/>
              <a:gd name="connsiteX17064" fmla="*/ 7770317 w 11737976"/>
              <a:gd name="connsiteY17064" fmla="*/ 5798837 h 6407151"/>
              <a:gd name="connsiteX17065" fmla="*/ 7770044 w 11737976"/>
              <a:gd name="connsiteY17065" fmla="*/ 5796020 h 6407151"/>
              <a:gd name="connsiteX17066" fmla="*/ 7768745 w 11737976"/>
              <a:gd name="connsiteY17066" fmla="*/ 5794889 h 6407151"/>
              <a:gd name="connsiteX17067" fmla="*/ 7763811 w 11737976"/>
              <a:gd name="connsiteY17067" fmla="*/ 5793183 h 6407151"/>
              <a:gd name="connsiteX17068" fmla="*/ 7765871 w 11737976"/>
              <a:gd name="connsiteY17068" fmla="*/ 5789812 h 6407151"/>
              <a:gd name="connsiteX17069" fmla="*/ 7765600 w 11737976"/>
              <a:gd name="connsiteY17069" fmla="*/ 5786995 h 6407151"/>
              <a:gd name="connsiteX17070" fmla="*/ 7763268 w 11737976"/>
              <a:gd name="connsiteY17070" fmla="*/ 5787549 h 6407151"/>
              <a:gd name="connsiteX17071" fmla="*/ 7760179 w 11737976"/>
              <a:gd name="connsiteY17071" fmla="*/ 5792608 h 6407151"/>
              <a:gd name="connsiteX17072" fmla="*/ 7747982 w 11737976"/>
              <a:gd name="connsiteY17072" fmla="*/ 5789751 h 6407151"/>
              <a:gd name="connsiteX17073" fmla="*/ 7746952 w 11737976"/>
              <a:gd name="connsiteY17073" fmla="*/ 5791438 h 6407151"/>
              <a:gd name="connsiteX17074" fmla="*/ 7745652 w 11737976"/>
              <a:gd name="connsiteY17074" fmla="*/ 5790307 h 6407151"/>
              <a:gd name="connsiteX17075" fmla="*/ 7743593 w 11737976"/>
              <a:gd name="connsiteY17075" fmla="*/ 5793679 h 6407151"/>
              <a:gd name="connsiteX17076" fmla="*/ 7740232 w 11737976"/>
              <a:gd name="connsiteY17076" fmla="*/ 5795919 h 6407151"/>
              <a:gd name="connsiteX17077" fmla="*/ 7739202 w 11737976"/>
              <a:gd name="connsiteY17077" fmla="*/ 5797605 h 6407151"/>
              <a:gd name="connsiteX17078" fmla="*/ 7729335 w 11737976"/>
              <a:gd name="connsiteY17078" fmla="*/ 5794195 h 6407151"/>
              <a:gd name="connsiteX17079" fmla="*/ 7725216 w 11737976"/>
              <a:gd name="connsiteY17079" fmla="*/ 5800937 h 6407151"/>
              <a:gd name="connsiteX17080" fmla="*/ 7724186 w 11737976"/>
              <a:gd name="connsiteY17080" fmla="*/ 5802624 h 6407151"/>
              <a:gd name="connsiteX17081" fmla="*/ 7722885 w 11737976"/>
              <a:gd name="connsiteY17081" fmla="*/ 5801492 h 6407151"/>
              <a:gd name="connsiteX17082" fmla="*/ 7721585 w 11737976"/>
              <a:gd name="connsiteY17082" fmla="*/ 5800362 h 6407151"/>
              <a:gd name="connsiteX17083" fmla="*/ 7719254 w 11737976"/>
              <a:gd name="connsiteY17083" fmla="*/ 5800917 h 6407151"/>
              <a:gd name="connsiteX17084" fmla="*/ 7722072 w 11737976"/>
              <a:gd name="connsiteY17084" fmla="*/ 5793044 h 6407151"/>
              <a:gd name="connsiteX17085" fmla="*/ 7721801 w 11737976"/>
              <a:gd name="connsiteY17085" fmla="*/ 5790226 h 6407151"/>
              <a:gd name="connsiteX17086" fmla="*/ 7719741 w 11737976"/>
              <a:gd name="connsiteY17086" fmla="*/ 5793598 h 6407151"/>
              <a:gd name="connsiteX17087" fmla="*/ 7717682 w 11737976"/>
              <a:gd name="connsiteY17087" fmla="*/ 5796970 h 6407151"/>
              <a:gd name="connsiteX17088" fmla="*/ 7716867 w 11737976"/>
              <a:gd name="connsiteY17088" fmla="*/ 5788520 h 6407151"/>
              <a:gd name="connsiteX17089" fmla="*/ 7720444 w 11737976"/>
              <a:gd name="connsiteY17089" fmla="*/ 5776143 h 6407151"/>
              <a:gd name="connsiteX17090" fmla="*/ 7710849 w 11737976"/>
              <a:gd name="connsiteY17090" fmla="*/ 5775547 h 6407151"/>
              <a:gd name="connsiteX17091" fmla="*/ 7701039 w 11737976"/>
              <a:gd name="connsiteY17091" fmla="*/ 5785087 h 6407151"/>
              <a:gd name="connsiteX17092" fmla="*/ 7697895 w 11737976"/>
              <a:gd name="connsiteY17092" fmla="*/ 5777193 h 6407151"/>
              <a:gd name="connsiteX17093" fmla="*/ 7696810 w 11737976"/>
              <a:gd name="connsiteY17093" fmla="*/ 5765927 h 6407151"/>
              <a:gd name="connsiteX17094" fmla="*/ 7700929 w 11737976"/>
              <a:gd name="connsiteY17094" fmla="*/ 5759183 h 6407151"/>
              <a:gd name="connsiteX17095" fmla="*/ 7702230 w 11737976"/>
              <a:gd name="connsiteY17095" fmla="*/ 5760314 h 6407151"/>
              <a:gd name="connsiteX17096" fmla="*/ 7704560 w 11737976"/>
              <a:gd name="connsiteY17096" fmla="*/ 5759759 h 6407151"/>
              <a:gd name="connsiteX17097" fmla="*/ 7703532 w 11737976"/>
              <a:gd name="connsiteY17097" fmla="*/ 5761445 h 6407151"/>
              <a:gd name="connsiteX17098" fmla="*/ 7714426 w 11737976"/>
              <a:gd name="connsiteY17098" fmla="*/ 5763171 h 6407151"/>
              <a:gd name="connsiteX17099" fmla="*/ 7717029 w 11737976"/>
              <a:gd name="connsiteY17099" fmla="*/ 5765432 h 6407151"/>
              <a:gd name="connsiteX17100" fmla="*/ 7718330 w 11737976"/>
              <a:gd name="connsiteY17100" fmla="*/ 5766563 h 6407151"/>
              <a:gd name="connsiteX17101" fmla="*/ 7718601 w 11737976"/>
              <a:gd name="connsiteY17101" fmla="*/ 5769379 h 6407151"/>
              <a:gd name="connsiteX17102" fmla="*/ 7720932 w 11737976"/>
              <a:gd name="connsiteY17102" fmla="*/ 5768824 h 6407151"/>
              <a:gd name="connsiteX17103" fmla="*/ 7722992 w 11737976"/>
              <a:gd name="connsiteY17103" fmla="*/ 5765453 h 6407151"/>
              <a:gd name="connsiteX17104" fmla="*/ 7722720 w 11737976"/>
              <a:gd name="connsiteY17104" fmla="*/ 5762635 h 6407151"/>
              <a:gd name="connsiteX17105" fmla="*/ 7723749 w 11737976"/>
              <a:gd name="connsiteY17105" fmla="*/ 5760950 h 6407151"/>
              <a:gd name="connsiteX17106" fmla="*/ 7724780 w 11737976"/>
              <a:gd name="connsiteY17106" fmla="*/ 5759263 h 6407151"/>
              <a:gd name="connsiteX17107" fmla="*/ 7725809 w 11737976"/>
              <a:gd name="connsiteY17107" fmla="*/ 5757579 h 6407151"/>
              <a:gd name="connsiteX17108" fmla="*/ 7725538 w 11737976"/>
              <a:gd name="connsiteY17108" fmla="*/ 5754762 h 6407151"/>
              <a:gd name="connsiteX17109" fmla="*/ 7724508 w 11737976"/>
              <a:gd name="connsiteY17109" fmla="*/ 5756448 h 6407151"/>
              <a:gd name="connsiteX17110" fmla="*/ 7723478 w 11737976"/>
              <a:gd name="connsiteY17110" fmla="*/ 5758133 h 6407151"/>
              <a:gd name="connsiteX17111" fmla="*/ 7722178 w 11737976"/>
              <a:gd name="connsiteY17111" fmla="*/ 5757004 h 6407151"/>
              <a:gd name="connsiteX17112" fmla="*/ 7718276 w 11737976"/>
              <a:gd name="connsiteY17112" fmla="*/ 5753611 h 6407151"/>
              <a:gd name="connsiteX17113" fmla="*/ 7716974 w 11737976"/>
              <a:gd name="connsiteY17113" fmla="*/ 5752479 h 6407151"/>
              <a:gd name="connsiteX17114" fmla="*/ 7719033 w 11737976"/>
              <a:gd name="connsiteY17114" fmla="*/ 5749109 h 6407151"/>
              <a:gd name="connsiteX17115" fmla="*/ 7717731 w 11737976"/>
              <a:gd name="connsiteY17115" fmla="*/ 5747978 h 6407151"/>
              <a:gd name="connsiteX17116" fmla="*/ 7716702 w 11737976"/>
              <a:gd name="connsiteY17116" fmla="*/ 5749664 h 6407151"/>
              <a:gd name="connsiteX17117" fmla="*/ 7713341 w 11737976"/>
              <a:gd name="connsiteY17117" fmla="*/ 5751905 h 6407151"/>
              <a:gd name="connsiteX17118" fmla="*/ 7714372 w 11737976"/>
              <a:gd name="connsiteY17118" fmla="*/ 5750219 h 6407151"/>
              <a:gd name="connsiteX17119" fmla="*/ 7707380 w 11737976"/>
              <a:gd name="connsiteY17119" fmla="*/ 5751885 h 6407151"/>
              <a:gd name="connsiteX17120" fmla="*/ 7705806 w 11737976"/>
              <a:gd name="connsiteY17120" fmla="*/ 5747938 h 6407151"/>
              <a:gd name="connsiteX17121" fmla="*/ 7713558 w 11737976"/>
              <a:gd name="connsiteY17121" fmla="*/ 5741769 h 6407151"/>
              <a:gd name="connsiteX17122" fmla="*/ 7701577 w 11737976"/>
              <a:gd name="connsiteY17122" fmla="*/ 5728776 h 6407151"/>
              <a:gd name="connsiteX17123" fmla="*/ 7708515 w 11737976"/>
              <a:gd name="connsiteY17123" fmla="*/ 5714159 h 6407151"/>
              <a:gd name="connsiteX17124" fmla="*/ 7709545 w 11737976"/>
              <a:gd name="connsiteY17124" fmla="*/ 5712474 h 6407151"/>
              <a:gd name="connsiteX17125" fmla="*/ 7708244 w 11737976"/>
              <a:gd name="connsiteY17125" fmla="*/ 5711342 h 6407151"/>
              <a:gd name="connsiteX17126" fmla="*/ 7706943 w 11737976"/>
              <a:gd name="connsiteY17126" fmla="*/ 5710213 h 6407151"/>
              <a:gd name="connsiteX17127" fmla="*/ 7703311 w 11737976"/>
              <a:gd name="connsiteY17127" fmla="*/ 5709637 h 6407151"/>
              <a:gd name="connsiteX17128" fmla="*/ 7704340 w 11737976"/>
              <a:gd name="connsiteY17128" fmla="*/ 5707951 h 6407151"/>
              <a:gd name="connsiteX17129" fmla="*/ 7709218 w 11737976"/>
              <a:gd name="connsiteY17129" fmla="*/ 5696705 h 6407151"/>
              <a:gd name="connsiteX17130" fmla="*/ 7701197 w 11737976"/>
              <a:gd name="connsiteY17130" fmla="*/ 5700057 h 6407151"/>
              <a:gd name="connsiteX17131" fmla="*/ 7712579 w 11737976"/>
              <a:gd name="connsiteY17131" fmla="*/ 5694464 h 6407151"/>
              <a:gd name="connsiteX17132" fmla="*/ 7715669 w 11737976"/>
              <a:gd name="connsiteY17132" fmla="*/ 5689407 h 6407151"/>
              <a:gd name="connsiteX17133" fmla="*/ 7716969 w 11737976"/>
              <a:gd name="connsiteY17133" fmla="*/ 5690537 h 6407151"/>
              <a:gd name="connsiteX17134" fmla="*/ 7717241 w 11737976"/>
              <a:gd name="connsiteY17134" fmla="*/ 5693354 h 6407151"/>
              <a:gd name="connsiteX17135" fmla="*/ 7717511 w 11737976"/>
              <a:gd name="connsiteY17135" fmla="*/ 5696170 h 6407151"/>
              <a:gd name="connsiteX17136" fmla="*/ 7719843 w 11737976"/>
              <a:gd name="connsiteY17136" fmla="*/ 5695615 h 6407151"/>
              <a:gd name="connsiteX17137" fmla="*/ 7720331 w 11737976"/>
              <a:gd name="connsiteY17137" fmla="*/ 5688295 h 6407151"/>
              <a:gd name="connsiteX17138" fmla="*/ 7721360 w 11737976"/>
              <a:gd name="connsiteY17138" fmla="*/ 5686611 h 6407151"/>
              <a:gd name="connsiteX17139" fmla="*/ 7723149 w 11737976"/>
              <a:gd name="connsiteY17139" fmla="*/ 5680422 h 6407151"/>
              <a:gd name="connsiteX17140" fmla="*/ 7723691 w 11737976"/>
              <a:gd name="connsiteY17140" fmla="*/ 5686055 h 6407151"/>
              <a:gd name="connsiteX17141" fmla="*/ 7734587 w 11737976"/>
              <a:gd name="connsiteY17141" fmla="*/ 5687782 h 6407151"/>
              <a:gd name="connsiteX17142" fmla="*/ 7735887 w 11737976"/>
              <a:gd name="connsiteY17142" fmla="*/ 5688912 h 6407151"/>
              <a:gd name="connsiteX17143" fmla="*/ 7731497 w 11737976"/>
              <a:gd name="connsiteY17143" fmla="*/ 5692838 h 6407151"/>
              <a:gd name="connsiteX17144" fmla="*/ 7729438 w 11737976"/>
              <a:gd name="connsiteY17144" fmla="*/ 5696211 h 6407151"/>
              <a:gd name="connsiteX17145" fmla="*/ 7731767 w 11737976"/>
              <a:gd name="connsiteY17145" fmla="*/ 5695655 h 6407151"/>
              <a:gd name="connsiteX17146" fmla="*/ 7732798 w 11737976"/>
              <a:gd name="connsiteY17146" fmla="*/ 5693970 h 6407151"/>
              <a:gd name="connsiteX17147" fmla="*/ 7735129 w 11737976"/>
              <a:gd name="connsiteY17147" fmla="*/ 5693414 h 6407151"/>
              <a:gd name="connsiteX17148" fmla="*/ 7736702 w 11737976"/>
              <a:gd name="connsiteY17148" fmla="*/ 5697363 h 6407151"/>
              <a:gd name="connsiteX17149" fmla="*/ 7736701 w 11737976"/>
              <a:gd name="connsiteY17149" fmla="*/ 5697363 h 6407151"/>
              <a:gd name="connsiteX17150" fmla="*/ 7738274 w 11737976"/>
              <a:gd name="connsiteY17150" fmla="*/ 5701308 h 6407151"/>
              <a:gd name="connsiteX17151" fmla="*/ 7736702 w 11737976"/>
              <a:gd name="connsiteY17151" fmla="*/ 5697363 h 6407151"/>
              <a:gd name="connsiteX17152" fmla="*/ 7742474 w 11737976"/>
              <a:gd name="connsiteY17152" fmla="*/ 5697540 h 6407151"/>
              <a:gd name="connsiteX17153" fmla="*/ 7763209 w 11737976"/>
              <a:gd name="connsiteY17153" fmla="*/ 5712654 h 6407151"/>
              <a:gd name="connsiteX17154" fmla="*/ 7755730 w 11737976"/>
              <a:gd name="connsiteY17154" fmla="*/ 5721640 h 6407151"/>
              <a:gd name="connsiteX17155" fmla="*/ 7764023 w 11737976"/>
              <a:gd name="connsiteY17155" fmla="*/ 5721105 h 6407151"/>
              <a:gd name="connsiteX17156" fmla="*/ 7763481 w 11737976"/>
              <a:gd name="connsiteY17156" fmla="*/ 5715471 h 6407151"/>
              <a:gd name="connsiteX17157" fmla="*/ 7785327 w 11737976"/>
              <a:gd name="connsiteY17157" fmla="*/ 5731875 h 6407151"/>
              <a:gd name="connsiteX17158" fmla="*/ 7800830 w 11737976"/>
              <a:gd name="connsiteY17158" fmla="*/ 5719541 h 6407151"/>
              <a:gd name="connsiteX17159" fmla="*/ 7809394 w 11737976"/>
              <a:gd name="connsiteY17159" fmla="*/ 5721821 h 6407151"/>
              <a:gd name="connsiteX17160" fmla="*/ 7809937 w 11737976"/>
              <a:gd name="connsiteY17160" fmla="*/ 5727454 h 6407151"/>
              <a:gd name="connsiteX17161" fmla="*/ 7808907 w 11737976"/>
              <a:gd name="connsiteY17161" fmla="*/ 5729139 h 6407151"/>
              <a:gd name="connsiteX17162" fmla="*/ 7797525 w 11737976"/>
              <a:gd name="connsiteY17162" fmla="*/ 5734734 h 6407151"/>
              <a:gd name="connsiteX17163" fmla="*/ 7812433 w 11737976"/>
              <a:gd name="connsiteY17163" fmla="*/ 5765755 h 6407151"/>
              <a:gd name="connsiteX17164" fmla="*/ 7828207 w 11737976"/>
              <a:gd name="connsiteY17164" fmla="*/ 5756237 h 6407151"/>
              <a:gd name="connsiteX17165" fmla="*/ 7818557 w 11737976"/>
              <a:gd name="connsiteY17165" fmla="*/ 5742687 h 6407151"/>
              <a:gd name="connsiteX17166" fmla="*/ 7812593 w 11737976"/>
              <a:gd name="connsiteY17166" fmla="*/ 5742668 h 6407151"/>
              <a:gd name="connsiteX17167" fmla="*/ 7812052 w 11737976"/>
              <a:gd name="connsiteY17167" fmla="*/ 5737034 h 6407151"/>
              <a:gd name="connsiteX17168" fmla="*/ 7814111 w 11737976"/>
              <a:gd name="connsiteY17168" fmla="*/ 5733663 h 6407151"/>
              <a:gd name="connsiteX17169" fmla="*/ 7817472 w 11737976"/>
              <a:gd name="connsiteY17169" fmla="*/ 5731421 h 6407151"/>
              <a:gd name="connsiteX17170" fmla="*/ 7819802 w 11737976"/>
              <a:gd name="connsiteY17170" fmla="*/ 5730866 h 6407151"/>
              <a:gd name="connsiteX17171" fmla="*/ 7820561 w 11737976"/>
              <a:gd name="connsiteY17171" fmla="*/ 5726365 h 6407151"/>
              <a:gd name="connsiteX17172" fmla="*/ 7819260 w 11737976"/>
              <a:gd name="connsiteY17172" fmla="*/ 5725232 h 6407151"/>
              <a:gd name="connsiteX17173" fmla="*/ 7816928 w 11737976"/>
              <a:gd name="connsiteY17173" fmla="*/ 5725788 h 6407151"/>
              <a:gd name="connsiteX17174" fmla="*/ 7813569 w 11737976"/>
              <a:gd name="connsiteY17174" fmla="*/ 5728029 h 6407151"/>
              <a:gd name="connsiteX17175" fmla="*/ 7813297 w 11737976"/>
              <a:gd name="connsiteY17175" fmla="*/ 5725213 h 6407151"/>
              <a:gd name="connsiteX17176" fmla="*/ 7813785 w 11737976"/>
              <a:gd name="connsiteY17176" fmla="*/ 5717895 h 6407151"/>
              <a:gd name="connsiteX17177" fmla="*/ 7816875 w 11737976"/>
              <a:gd name="connsiteY17177" fmla="*/ 5712836 h 6407151"/>
              <a:gd name="connsiteX17178" fmla="*/ 7809611 w 11737976"/>
              <a:gd name="connsiteY17178" fmla="*/ 5711685 h 6407151"/>
              <a:gd name="connsiteX17179" fmla="*/ 7813459 w 11737976"/>
              <a:gd name="connsiteY17179" fmla="*/ 5702125 h 6407151"/>
              <a:gd name="connsiteX17180" fmla="*/ 7807768 w 11737976"/>
              <a:gd name="connsiteY17180" fmla="*/ 5704922 h 6407151"/>
              <a:gd name="connsiteX17181" fmla="*/ 7810857 w 11737976"/>
              <a:gd name="connsiteY17181" fmla="*/ 5699865 h 6407151"/>
              <a:gd name="connsiteX17182" fmla="*/ 7810584 w 11737976"/>
              <a:gd name="connsiteY17182" fmla="*/ 5697048 h 6407151"/>
              <a:gd name="connsiteX17183" fmla="*/ 7811343 w 11737976"/>
              <a:gd name="connsiteY17183" fmla="*/ 5692545 h 6407151"/>
              <a:gd name="connsiteX17184" fmla="*/ 7813947 w 11737976"/>
              <a:gd name="connsiteY17184" fmla="*/ 5694807 h 6407151"/>
              <a:gd name="connsiteX17185" fmla="*/ 7815790 w 11737976"/>
              <a:gd name="connsiteY17185" fmla="*/ 5701569 h 6407151"/>
              <a:gd name="connsiteX17186" fmla="*/ 7816819 w 11737976"/>
              <a:gd name="connsiteY17186" fmla="*/ 5699885 h 6407151"/>
              <a:gd name="connsiteX17187" fmla="*/ 7817849 w 11737976"/>
              <a:gd name="connsiteY17187" fmla="*/ 5698198 h 6407151"/>
              <a:gd name="connsiteX17188" fmla="*/ 7816277 w 11737976"/>
              <a:gd name="connsiteY17188" fmla="*/ 5694251 h 6407151"/>
              <a:gd name="connsiteX17189" fmla="*/ 7820667 w 11737976"/>
              <a:gd name="connsiteY17189" fmla="*/ 5690324 h 6407151"/>
              <a:gd name="connsiteX17190" fmla="*/ 7816223 w 11737976"/>
              <a:gd name="connsiteY17190" fmla="*/ 5681299 h 6407151"/>
              <a:gd name="connsiteX17191" fmla="*/ 7835411 w 11737976"/>
              <a:gd name="connsiteY17191" fmla="*/ 5682490 h 6407151"/>
              <a:gd name="connsiteX17192" fmla="*/ 7838067 w 11737976"/>
              <a:gd name="connsiteY17192" fmla="*/ 5697704 h 6407151"/>
              <a:gd name="connsiteX17193" fmla="*/ 7839098 w 11737976"/>
              <a:gd name="connsiteY17193" fmla="*/ 5696018 h 6407151"/>
              <a:gd name="connsiteX17194" fmla="*/ 7836551 w 11737976"/>
              <a:gd name="connsiteY17194" fmla="*/ 5706708 h 6407151"/>
              <a:gd name="connsiteX17195" fmla="*/ 7837852 w 11737976"/>
              <a:gd name="connsiteY17195" fmla="*/ 5707839 h 6407151"/>
              <a:gd name="connsiteX17196" fmla="*/ 7843544 w 11737976"/>
              <a:gd name="connsiteY17196" fmla="*/ 5705043 h 6407151"/>
              <a:gd name="connsiteX17197" fmla="*/ 7845873 w 11737976"/>
              <a:gd name="connsiteY17197" fmla="*/ 5704488 h 6407151"/>
              <a:gd name="connsiteX17198" fmla="*/ 7864089 w 11737976"/>
              <a:gd name="connsiteY17198" fmla="*/ 5720317 h 6407151"/>
              <a:gd name="connsiteX17199" fmla="*/ 7867179 w 11737976"/>
              <a:gd name="connsiteY17199" fmla="*/ 5715258 h 6407151"/>
              <a:gd name="connsiteX17200" fmla="*/ 7866963 w 11737976"/>
              <a:gd name="connsiteY17200" fmla="*/ 5725395 h 6407151"/>
              <a:gd name="connsiteX17201" fmla="*/ 7876557 w 11737976"/>
              <a:gd name="connsiteY17201" fmla="*/ 5725989 h 6407151"/>
              <a:gd name="connsiteX17202" fmla="*/ 7874769 w 11737976"/>
              <a:gd name="connsiteY17202" fmla="*/ 5732180 h 6407151"/>
              <a:gd name="connsiteX17203" fmla="*/ 7879972 w 11737976"/>
              <a:gd name="connsiteY17203" fmla="*/ 5736700 h 6407151"/>
              <a:gd name="connsiteX17204" fmla="*/ 7878943 w 11737976"/>
              <a:gd name="connsiteY17204" fmla="*/ 5738387 h 6407151"/>
              <a:gd name="connsiteX17205" fmla="*/ 7879214 w 11737976"/>
              <a:gd name="connsiteY17205" fmla="*/ 5741203 h 6407151"/>
              <a:gd name="connsiteX17206" fmla="*/ 7887235 w 11737976"/>
              <a:gd name="connsiteY17206" fmla="*/ 5737852 h 6407151"/>
              <a:gd name="connsiteX17207" fmla="*/ 7888753 w 11737976"/>
              <a:gd name="connsiteY17207" fmla="*/ 5728846 h 6407151"/>
              <a:gd name="connsiteX17208" fmla="*/ 7889242 w 11737976"/>
              <a:gd name="connsiteY17208" fmla="*/ 5721527 h 6407151"/>
              <a:gd name="connsiteX17209" fmla="*/ 7890272 w 11737976"/>
              <a:gd name="connsiteY17209" fmla="*/ 5719843 h 6407151"/>
              <a:gd name="connsiteX17210" fmla="*/ 7886640 w 11737976"/>
              <a:gd name="connsiteY17210" fmla="*/ 5719266 h 6407151"/>
              <a:gd name="connsiteX17211" fmla="*/ 7887669 w 11737976"/>
              <a:gd name="connsiteY17211" fmla="*/ 5717580 h 6407151"/>
              <a:gd name="connsiteX17212" fmla="*/ 7886367 w 11737976"/>
              <a:gd name="connsiteY17212" fmla="*/ 5716450 h 6407151"/>
              <a:gd name="connsiteX17213" fmla="*/ 7883223 w 11737976"/>
              <a:gd name="connsiteY17213" fmla="*/ 5708555 h 6407151"/>
              <a:gd name="connsiteX17214" fmla="*/ 7880893 w 11737976"/>
              <a:gd name="connsiteY17214" fmla="*/ 5709112 h 6407151"/>
              <a:gd name="connsiteX17215" fmla="*/ 7881923 w 11737976"/>
              <a:gd name="connsiteY17215" fmla="*/ 5707424 h 6407151"/>
              <a:gd name="connsiteX17216" fmla="*/ 7869455 w 11737976"/>
              <a:gd name="connsiteY17216" fmla="*/ 5701752 h 6407151"/>
              <a:gd name="connsiteX17217" fmla="*/ 7876935 w 11737976"/>
              <a:gd name="connsiteY17217" fmla="*/ 5692767 h 6407151"/>
              <a:gd name="connsiteX17218" fmla="*/ 7861593 w 11737976"/>
              <a:gd name="connsiteY17218" fmla="*/ 5682016 h 6407151"/>
              <a:gd name="connsiteX17219" fmla="*/ 7863653 w 11737976"/>
              <a:gd name="connsiteY17219" fmla="*/ 5678643 h 6407151"/>
              <a:gd name="connsiteX17220" fmla="*/ 7864682 w 11737976"/>
              <a:gd name="connsiteY17220" fmla="*/ 5676958 h 6407151"/>
              <a:gd name="connsiteX17221" fmla="*/ 7862352 w 11737976"/>
              <a:gd name="connsiteY17221" fmla="*/ 5677513 h 6407151"/>
              <a:gd name="connsiteX17222" fmla="*/ 7861322 w 11737976"/>
              <a:gd name="connsiteY17222" fmla="*/ 5679198 h 6407151"/>
              <a:gd name="connsiteX17223" fmla="*/ 7856605 w 11737976"/>
              <a:gd name="connsiteY17223" fmla="*/ 5667357 h 6407151"/>
              <a:gd name="connsiteX17224" fmla="*/ 7848583 w 11737976"/>
              <a:gd name="connsiteY17224" fmla="*/ 5670709 h 6407151"/>
              <a:gd name="connsiteX17225" fmla="*/ 7845980 w 11737976"/>
              <a:gd name="connsiteY17225" fmla="*/ 5668448 h 6407151"/>
              <a:gd name="connsiteX17226" fmla="*/ 7848798 w 11737976"/>
              <a:gd name="connsiteY17226" fmla="*/ 5660575 h 6407151"/>
              <a:gd name="connsiteX17227" fmla="*/ 7837902 w 11737976"/>
              <a:gd name="connsiteY17227" fmla="*/ 5658847 h 6407151"/>
              <a:gd name="connsiteX17228" fmla="*/ 7845655 w 11737976"/>
              <a:gd name="connsiteY17228" fmla="*/ 5652679 h 6407151"/>
              <a:gd name="connsiteX17229" fmla="*/ 7845871 w 11737976"/>
              <a:gd name="connsiteY17229" fmla="*/ 5642543 h 6407151"/>
              <a:gd name="connsiteX17230" fmla="*/ 7833130 w 11737976"/>
              <a:gd name="connsiteY17230" fmla="*/ 5634054 h 6407151"/>
              <a:gd name="connsiteX17231" fmla="*/ 7832101 w 11737976"/>
              <a:gd name="connsiteY17231" fmla="*/ 5635740 h 6407151"/>
              <a:gd name="connsiteX17232" fmla="*/ 7832588 w 11737976"/>
              <a:gd name="connsiteY17232" fmla="*/ 5628420 h 6407151"/>
              <a:gd name="connsiteX17233" fmla="*/ 7837522 w 11737976"/>
              <a:gd name="connsiteY17233" fmla="*/ 5630127 h 6407151"/>
              <a:gd name="connsiteX17234" fmla="*/ 7842455 w 11737976"/>
              <a:gd name="connsiteY17234" fmla="*/ 5631833 h 6407151"/>
              <a:gd name="connsiteX17235" fmla="*/ 7844785 w 11737976"/>
              <a:gd name="connsiteY17235" fmla="*/ 5631278 h 6407151"/>
              <a:gd name="connsiteX17236" fmla="*/ 7844515 w 11737976"/>
              <a:gd name="connsiteY17236" fmla="*/ 5628461 h 6407151"/>
              <a:gd name="connsiteX17237" fmla="*/ 7839581 w 11737976"/>
              <a:gd name="connsiteY17237" fmla="*/ 5626755 h 6407151"/>
              <a:gd name="connsiteX17238" fmla="*/ 7833347 w 11737976"/>
              <a:gd name="connsiteY17238" fmla="*/ 5623919 h 6407151"/>
              <a:gd name="connsiteX17239" fmla="*/ 7830745 w 11737976"/>
              <a:gd name="connsiteY17239" fmla="*/ 5621657 h 6407151"/>
              <a:gd name="connsiteX17240" fmla="*/ 7831503 w 11737976"/>
              <a:gd name="connsiteY17240" fmla="*/ 5617154 h 6407151"/>
              <a:gd name="connsiteX17241" fmla="*/ 7828902 w 11737976"/>
              <a:gd name="connsiteY17241" fmla="*/ 5614893 h 6407151"/>
              <a:gd name="connsiteX17242" fmla="*/ 7822938 w 11737976"/>
              <a:gd name="connsiteY17242" fmla="*/ 5614874 h 6407151"/>
              <a:gd name="connsiteX17243" fmla="*/ 7823968 w 11737976"/>
              <a:gd name="connsiteY17243" fmla="*/ 5613187 h 6407151"/>
              <a:gd name="connsiteX17244" fmla="*/ 7819578 w 11737976"/>
              <a:gd name="connsiteY17244" fmla="*/ 5617115 h 6407151"/>
              <a:gd name="connsiteX17245" fmla="*/ 7820825 w 11737976"/>
              <a:gd name="connsiteY17245" fmla="*/ 5605293 h 6407151"/>
              <a:gd name="connsiteX17246" fmla="*/ 7830907 w 11737976"/>
              <a:gd name="connsiteY17246" fmla="*/ 5598569 h 6407151"/>
              <a:gd name="connsiteX17247" fmla="*/ 7842344 w 11737976"/>
              <a:gd name="connsiteY17247" fmla="*/ 5605930 h 6407151"/>
              <a:gd name="connsiteX17248" fmla="*/ 7853512 w 11737976"/>
              <a:gd name="connsiteY17248" fmla="*/ 5610473 h 6407151"/>
              <a:gd name="connsiteX17249" fmla="*/ 7854813 w 11737976"/>
              <a:gd name="connsiteY17249" fmla="*/ 5611603 h 6407151"/>
              <a:gd name="connsiteX17250" fmla="*/ 7860232 w 11737976"/>
              <a:gd name="connsiteY17250" fmla="*/ 5605989 h 6407151"/>
              <a:gd name="connsiteX17251" fmla="*/ 7863593 w 11737976"/>
              <a:gd name="connsiteY17251" fmla="*/ 5603749 h 6407151"/>
              <a:gd name="connsiteX17252" fmla="*/ 7866955 w 11737976"/>
              <a:gd name="connsiteY17252" fmla="*/ 5601507 h 6407151"/>
              <a:gd name="connsiteX17253" fmla="*/ 7867713 w 11737976"/>
              <a:gd name="connsiteY17253" fmla="*/ 5597006 h 6407151"/>
              <a:gd name="connsiteX17254" fmla="*/ 7857360 w 11737976"/>
              <a:gd name="connsiteY17254" fmla="*/ 5600912 h 6407151"/>
              <a:gd name="connsiteX17255" fmla="*/ 7855301 w 11737976"/>
              <a:gd name="connsiteY17255" fmla="*/ 5604284 h 6407151"/>
              <a:gd name="connsiteX17256" fmla="*/ 7846464 w 11737976"/>
              <a:gd name="connsiteY17256" fmla="*/ 5599185 h 6407151"/>
              <a:gd name="connsiteX17257" fmla="*/ 7832695 w 11737976"/>
              <a:gd name="connsiteY17257" fmla="*/ 5592382 h 6407151"/>
              <a:gd name="connsiteX17258" fmla="*/ 7833725 w 11737976"/>
              <a:gd name="connsiteY17258" fmla="*/ 5590696 h 6407151"/>
              <a:gd name="connsiteX17259" fmla="*/ 7832423 w 11737976"/>
              <a:gd name="connsiteY17259" fmla="*/ 5589564 h 6407151"/>
              <a:gd name="connsiteX17260" fmla="*/ 7838115 w 11737976"/>
              <a:gd name="connsiteY17260" fmla="*/ 5586769 h 6407151"/>
              <a:gd name="connsiteX17261" fmla="*/ 7839145 w 11737976"/>
              <a:gd name="connsiteY17261" fmla="*/ 5585083 h 6407151"/>
              <a:gd name="connsiteX17262" fmla="*/ 7844294 w 11737976"/>
              <a:gd name="connsiteY17262" fmla="*/ 5576653 h 6407151"/>
              <a:gd name="connsiteX17263" fmla="*/ 7845595 w 11737976"/>
              <a:gd name="connsiteY17263" fmla="*/ 5577784 h 6407151"/>
              <a:gd name="connsiteX17264" fmla="*/ 7849227 w 11737976"/>
              <a:gd name="connsiteY17264" fmla="*/ 5578359 h 6407151"/>
              <a:gd name="connsiteX17265" fmla="*/ 7853618 w 11737976"/>
              <a:gd name="connsiteY17265" fmla="*/ 5574433 h 6407151"/>
              <a:gd name="connsiteX17266" fmla="*/ 7853345 w 11737976"/>
              <a:gd name="connsiteY17266" fmla="*/ 5571616 h 6407151"/>
              <a:gd name="connsiteX17267" fmla="*/ 7852045 w 11737976"/>
              <a:gd name="connsiteY17267" fmla="*/ 5570485 h 6407151"/>
              <a:gd name="connsiteX17268" fmla="*/ 7849443 w 11737976"/>
              <a:gd name="connsiteY17268" fmla="*/ 5568223 h 6407151"/>
              <a:gd name="connsiteX17269" fmla="*/ 7845811 w 11737976"/>
              <a:gd name="connsiteY17269" fmla="*/ 5567649 h 6407151"/>
              <a:gd name="connsiteX17270" fmla="*/ 7846840 w 11737976"/>
              <a:gd name="connsiteY17270" fmla="*/ 5565962 h 6407151"/>
              <a:gd name="connsiteX17271" fmla="*/ 7848630 w 11737976"/>
              <a:gd name="connsiteY17271" fmla="*/ 5559775 h 6407151"/>
              <a:gd name="connsiteX17272" fmla="*/ 7849930 w 11737976"/>
              <a:gd name="connsiteY17272" fmla="*/ 5560905 h 6407151"/>
              <a:gd name="connsiteX17273" fmla="*/ 7851231 w 11737976"/>
              <a:gd name="connsiteY17273" fmla="*/ 5562036 h 6407151"/>
              <a:gd name="connsiteX17274" fmla="*/ 7858440 w 11737976"/>
              <a:gd name="connsiteY17274" fmla="*/ 5550234 h 6407151"/>
              <a:gd name="connsiteX17275" fmla="*/ 7859470 w 11737976"/>
              <a:gd name="connsiteY17275" fmla="*/ 5548548 h 6407151"/>
              <a:gd name="connsiteX17276" fmla="*/ 7862072 w 11737976"/>
              <a:gd name="connsiteY17276" fmla="*/ 5550810 h 6407151"/>
              <a:gd name="connsiteX17277" fmla="*/ 7862343 w 11737976"/>
              <a:gd name="connsiteY17277" fmla="*/ 5553626 h 6407151"/>
              <a:gd name="connsiteX17278" fmla="*/ 7867005 w 11737976"/>
              <a:gd name="connsiteY17278" fmla="*/ 5552515 h 6407151"/>
              <a:gd name="connsiteX17279" fmla="*/ 7866463 w 11737976"/>
              <a:gd name="connsiteY17279" fmla="*/ 5546883 h 6407151"/>
              <a:gd name="connsiteX17280" fmla="*/ 7866192 w 11737976"/>
              <a:gd name="connsiteY17280" fmla="*/ 5544066 h 6407151"/>
              <a:gd name="connsiteX17281" fmla="*/ 7863589 w 11737976"/>
              <a:gd name="connsiteY17281" fmla="*/ 5541804 h 6407151"/>
              <a:gd name="connsiteX17282" fmla="*/ 7862288 w 11737976"/>
              <a:gd name="connsiteY17282" fmla="*/ 5540675 h 6407151"/>
              <a:gd name="connsiteX17283" fmla="*/ 7864348 w 11737976"/>
              <a:gd name="connsiteY17283" fmla="*/ 5537303 h 6407151"/>
              <a:gd name="connsiteX17284" fmla="*/ 7870527 w 11737976"/>
              <a:gd name="connsiteY17284" fmla="*/ 5527186 h 6407151"/>
              <a:gd name="connsiteX17285" fmla="*/ 7874158 w 11737976"/>
              <a:gd name="connsiteY17285" fmla="*/ 5527762 h 6407151"/>
              <a:gd name="connsiteX17286" fmla="*/ 7875460 w 11737976"/>
              <a:gd name="connsiteY17286" fmla="*/ 5528893 h 6407151"/>
              <a:gd name="connsiteX17287" fmla="*/ 7878821 w 11737976"/>
              <a:gd name="connsiteY17287" fmla="*/ 5526653 h 6407151"/>
              <a:gd name="connsiteX17288" fmla="*/ 7880880 w 11737976"/>
              <a:gd name="connsiteY17288" fmla="*/ 5523280 h 6407151"/>
              <a:gd name="connsiteX17289" fmla="*/ 7879580 w 11737976"/>
              <a:gd name="connsiteY17289" fmla="*/ 5522149 h 6407151"/>
              <a:gd name="connsiteX17290" fmla="*/ 7876218 w 11737976"/>
              <a:gd name="connsiteY17290" fmla="*/ 5524390 h 6407151"/>
              <a:gd name="connsiteX17291" fmla="*/ 7873616 w 11737976"/>
              <a:gd name="connsiteY17291" fmla="*/ 5522129 h 6407151"/>
              <a:gd name="connsiteX17292" fmla="*/ 7870472 w 11737976"/>
              <a:gd name="connsiteY17292" fmla="*/ 5514235 h 6407151"/>
              <a:gd name="connsiteX17293" fmla="*/ 7869171 w 11737976"/>
              <a:gd name="connsiteY17293" fmla="*/ 5513105 h 6407151"/>
              <a:gd name="connsiteX17294" fmla="*/ 7866569 w 11737976"/>
              <a:gd name="connsiteY17294" fmla="*/ 5510842 h 6407151"/>
              <a:gd name="connsiteX17295" fmla="*/ 7863208 w 11737976"/>
              <a:gd name="connsiteY17295" fmla="*/ 5513084 h 6407151"/>
              <a:gd name="connsiteX17296" fmla="*/ 7862449 w 11737976"/>
              <a:gd name="connsiteY17296" fmla="*/ 5517587 h 6407151"/>
              <a:gd name="connsiteX17297" fmla="*/ 7865051 w 11737976"/>
              <a:gd name="connsiteY17297" fmla="*/ 5519847 h 6407151"/>
              <a:gd name="connsiteX17298" fmla="*/ 7867924 w 11737976"/>
              <a:gd name="connsiteY17298" fmla="*/ 5524926 h 6407151"/>
              <a:gd name="connsiteX17299" fmla="*/ 7869227 w 11737976"/>
              <a:gd name="connsiteY17299" fmla="*/ 5526057 h 6407151"/>
              <a:gd name="connsiteX17300" fmla="*/ 7863047 w 11737976"/>
              <a:gd name="connsiteY17300" fmla="*/ 5536173 h 6407151"/>
              <a:gd name="connsiteX17301" fmla="*/ 7859957 w 11737976"/>
              <a:gd name="connsiteY17301" fmla="*/ 5541230 h 6407151"/>
              <a:gd name="connsiteX17302" fmla="*/ 7859686 w 11737976"/>
              <a:gd name="connsiteY17302" fmla="*/ 5538413 h 6407151"/>
              <a:gd name="connsiteX17303" fmla="*/ 7857084 w 11737976"/>
              <a:gd name="connsiteY17303" fmla="*/ 5536151 h 6407151"/>
              <a:gd name="connsiteX17304" fmla="*/ 7856054 w 11737976"/>
              <a:gd name="connsiteY17304" fmla="*/ 5537837 h 6407151"/>
              <a:gd name="connsiteX17305" fmla="*/ 7855511 w 11737976"/>
              <a:gd name="connsiteY17305" fmla="*/ 5532205 h 6407151"/>
              <a:gd name="connsiteX17306" fmla="*/ 7854210 w 11737976"/>
              <a:gd name="connsiteY17306" fmla="*/ 5531075 h 6407151"/>
              <a:gd name="connsiteX17307" fmla="*/ 7852151 w 11737976"/>
              <a:gd name="connsiteY17307" fmla="*/ 5534446 h 6407151"/>
              <a:gd name="connsiteX17308" fmla="*/ 7853994 w 11737976"/>
              <a:gd name="connsiteY17308" fmla="*/ 5541210 h 6407151"/>
              <a:gd name="connsiteX17309" fmla="*/ 7855080 w 11737976"/>
              <a:gd name="connsiteY17309" fmla="*/ 5552475 h 6407151"/>
              <a:gd name="connsiteX17310" fmla="*/ 7851990 w 11737976"/>
              <a:gd name="connsiteY17310" fmla="*/ 5557533 h 6407151"/>
              <a:gd name="connsiteX17311" fmla="*/ 7847057 w 11737976"/>
              <a:gd name="connsiteY17311" fmla="*/ 5555827 h 6407151"/>
              <a:gd name="connsiteX17312" fmla="*/ 7849117 w 11737976"/>
              <a:gd name="connsiteY17312" fmla="*/ 5552454 h 6407151"/>
              <a:gd name="connsiteX17313" fmla="*/ 7848033 w 11737976"/>
              <a:gd name="connsiteY17313" fmla="*/ 5541189 h 6407151"/>
              <a:gd name="connsiteX17314" fmla="*/ 7847002 w 11737976"/>
              <a:gd name="connsiteY17314" fmla="*/ 5542875 h 6407151"/>
              <a:gd name="connsiteX17315" fmla="*/ 7848519 w 11737976"/>
              <a:gd name="connsiteY17315" fmla="*/ 5533869 h 6407151"/>
              <a:gd name="connsiteX17316" fmla="*/ 7847218 w 11737976"/>
              <a:gd name="connsiteY17316" fmla="*/ 5532739 h 6407151"/>
              <a:gd name="connsiteX17317" fmla="*/ 7846187 w 11737976"/>
              <a:gd name="connsiteY17317" fmla="*/ 5534424 h 6407151"/>
              <a:gd name="connsiteX17318" fmla="*/ 7843641 w 11737976"/>
              <a:gd name="connsiteY17318" fmla="*/ 5545116 h 6407151"/>
              <a:gd name="connsiteX17319" fmla="*/ 7840551 w 11737976"/>
              <a:gd name="connsiteY17319" fmla="*/ 5550174 h 6407151"/>
              <a:gd name="connsiteX17320" fmla="*/ 7835619 w 11737976"/>
              <a:gd name="connsiteY17320" fmla="*/ 5548467 h 6407151"/>
              <a:gd name="connsiteX17321" fmla="*/ 7831284 w 11737976"/>
              <a:gd name="connsiteY17321" fmla="*/ 5565347 h 6407151"/>
              <a:gd name="connsiteX17322" fmla="*/ 7838547 w 11737976"/>
              <a:gd name="connsiteY17322" fmla="*/ 5566497 h 6407151"/>
              <a:gd name="connsiteX17323" fmla="*/ 7837517 w 11737976"/>
              <a:gd name="connsiteY17323" fmla="*/ 5568183 h 6407151"/>
              <a:gd name="connsiteX17324" fmla="*/ 7834157 w 11737976"/>
              <a:gd name="connsiteY17324" fmla="*/ 5570425 h 6407151"/>
              <a:gd name="connsiteX17325" fmla="*/ 7825537 w 11737976"/>
              <a:gd name="connsiteY17325" fmla="*/ 5555191 h 6407151"/>
              <a:gd name="connsiteX17326" fmla="*/ 7822448 w 11737976"/>
              <a:gd name="connsiteY17326" fmla="*/ 5560249 h 6407151"/>
              <a:gd name="connsiteX17327" fmla="*/ 7826024 w 11737976"/>
              <a:gd name="connsiteY17327" fmla="*/ 5547871 h 6407151"/>
              <a:gd name="connsiteX17328" fmla="*/ 7810252 w 11737976"/>
              <a:gd name="connsiteY17328" fmla="*/ 5557393 h 6407151"/>
              <a:gd name="connsiteX17329" fmla="*/ 7804721 w 11737976"/>
              <a:gd name="connsiteY17329" fmla="*/ 5537100 h 6407151"/>
              <a:gd name="connsiteX17330" fmla="*/ 7809653 w 11737976"/>
              <a:gd name="connsiteY17330" fmla="*/ 5538807 h 6407151"/>
              <a:gd name="connsiteX17331" fmla="*/ 7789379 w 11737976"/>
              <a:gd name="connsiteY17331" fmla="*/ 5526349 h 6407151"/>
              <a:gd name="connsiteX17332" fmla="*/ 7791439 w 11737976"/>
              <a:gd name="connsiteY17332" fmla="*/ 5522978 h 6407151"/>
              <a:gd name="connsiteX17333" fmla="*/ 7799732 w 11737976"/>
              <a:gd name="connsiteY17333" fmla="*/ 5522442 h 6407151"/>
              <a:gd name="connsiteX17334" fmla="*/ 7802063 w 11737976"/>
              <a:gd name="connsiteY17334" fmla="*/ 5521889 h 6407151"/>
              <a:gd name="connsiteX17335" fmla="*/ 7801792 w 11737976"/>
              <a:gd name="connsiteY17335" fmla="*/ 5519070 h 6407151"/>
              <a:gd name="connsiteX17336" fmla="*/ 7792197 w 11737976"/>
              <a:gd name="connsiteY17336" fmla="*/ 5518476 h 6407151"/>
              <a:gd name="connsiteX17337" fmla="*/ 7790895 w 11737976"/>
              <a:gd name="connsiteY17337" fmla="*/ 5517344 h 6407151"/>
              <a:gd name="connsiteX17338" fmla="*/ 7789595 w 11737976"/>
              <a:gd name="connsiteY17338" fmla="*/ 5516213 h 6407151"/>
              <a:gd name="connsiteX17339" fmla="*/ 7790353 w 11737976"/>
              <a:gd name="connsiteY17339" fmla="*/ 5511711 h 6407151"/>
              <a:gd name="connsiteX17340" fmla="*/ 7789811 w 11737976"/>
              <a:gd name="connsiteY17340" fmla="*/ 5506080 h 6407151"/>
              <a:gd name="connsiteX17341" fmla="*/ 7791112 w 11737976"/>
              <a:gd name="connsiteY17341" fmla="*/ 5507209 h 6407151"/>
              <a:gd name="connsiteX17342" fmla="*/ 7799406 w 11737976"/>
              <a:gd name="connsiteY17342" fmla="*/ 5506674 h 6407151"/>
              <a:gd name="connsiteX17343" fmla="*/ 7804610 w 11737976"/>
              <a:gd name="connsiteY17343" fmla="*/ 5511196 h 6407151"/>
              <a:gd name="connsiteX17344" fmla="*/ 7811060 w 11737976"/>
              <a:gd name="connsiteY17344" fmla="*/ 5503898 h 6407151"/>
              <a:gd name="connsiteX17345" fmla="*/ 7811332 w 11737976"/>
              <a:gd name="connsiteY17345" fmla="*/ 5506715 h 6407151"/>
              <a:gd name="connsiteX17346" fmla="*/ 7813662 w 11737976"/>
              <a:gd name="connsiteY17346" fmla="*/ 5506160 h 6407151"/>
              <a:gd name="connsiteX17347" fmla="*/ 7814205 w 11737976"/>
              <a:gd name="connsiteY17347" fmla="*/ 5511793 h 6407151"/>
              <a:gd name="connsiteX17348" fmla="*/ 7821956 w 11737976"/>
              <a:gd name="connsiteY17348" fmla="*/ 5505623 h 6407151"/>
              <a:gd name="connsiteX17349" fmla="*/ 7816752 w 11737976"/>
              <a:gd name="connsiteY17349" fmla="*/ 5501101 h 6407151"/>
              <a:gd name="connsiteX17350" fmla="*/ 7817023 w 11737976"/>
              <a:gd name="connsiteY17350" fmla="*/ 5503917 h 6407151"/>
              <a:gd name="connsiteX17351" fmla="*/ 7813391 w 11737976"/>
              <a:gd name="connsiteY17351" fmla="*/ 5503343 h 6407151"/>
              <a:gd name="connsiteX17352" fmla="*/ 7814150 w 11737976"/>
              <a:gd name="connsiteY17352" fmla="*/ 5498840 h 6407151"/>
              <a:gd name="connsiteX17353" fmla="*/ 7816481 w 11737976"/>
              <a:gd name="connsiteY17353" fmla="*/ 5498285 h 6407151"/>
              <a:gd name="connsiteX17354" fmla="*/ 7819840 w 11737976"/>
              <a:gd name="connsiteY17354" fmla="*/ 5496043 h 6407151"/>
              <a:gd name="connsiteX17355" fmla="*/ 7825533 w 11737976"/>
              <a:gd name="connsiteY17355" fmla="*/ 5493248 h 6407151"/>
              <a:gd name="connsiteX17356" fmla="*/ 7829109 w 11737976"/>
              <a:gd name="connsiteY17356" fmla="*/ 5480871 h 6407151"/>
              <a:gd name="connsiteX17357" fmla="*/ 7827809 w 11737976"/>
              <a:gd name="connsiteY17357" fmla="*/ 5479741 h 6407151"/>
              <a:gd name="connsiteX17358" fmla="*/ 7827537 w 11737976"/>
              <a:gd name="connsiteY17358" fmla="*/ 5476924 h 6407151"/>
              <a:gd name="connsiteX17359" fmla="*/ 7831928 w 11737976"/>
              <a:gd name="connsiteY17359" fmla="*/ 5472997 h 6407151"/>
              <a:gd name="connsiteX17360" fmla="*/ 7832686 w 11737976"/>
              <a:gd name="connsiteY17360" fmla="*/ 5468495 h 6407151"/>
              <a:gd name="connsiteX17361" fmla="*/ 7830357 w 11737976"/>
              <a:gd name="connsiteY17361" fmla="*/ 5469051 h 6407151"/>
              <a:gd name="connsiteX17362" fmla="*/ 7825964 w 11737976"/>
              <a:gd name="connsiteY17362" fmla="*/ 5472977 h 6407151"/>
              <a:gd name="connsiteX17363" fmla="*/ 7823364 w 11737976"/>
              <a:gd name="connsiteY17363" fmla="*/ 5470716 h 6407151"/>
              <a:gd name="connsiteX17364" fmla="*/ 7817399 w 11737976"/>
              <a:gd name="connsiteY17364" fmla="*/ 5470694 h 6407151"/>
              <a:gd name="connsiteX17365" fmla="*/ 7805746 w 11737976"/>
              <a:gd name="connsiteY17365" fmla="*/ 5473470 h 6407151"/>
              <a:gd name="connsiteX17366" fmla="*/ 7804445 w 11737976"/>
              <a:gd name="connsiteY17366" fmla="*/ 5472341 h 6407151"/>
              <a:gd name="connsiteX17367" fmla="*/ 7806505 w 11737976"/>
              <a:gd name="connsiteY17367" fmla="*/ 5468969 h 6407151"/>
              <a:gd name="connsiteX17368" fmla="*/ 7816316 w 11737976"/>
              <a:gd name="connsiteY17368" fmla="*/ 5459430 h 6407151"/>
              <a:gd name="connsiteX17369" fmla="*/ 7805636 w 11737976"/>
              <a:gd name="connsiteY17369" fmla="*/ 5447568 h 6407151"/>
              <a:gd name="connsiteX17370" fmla="*/ 7805149 w 11737976"/>
              <a:gd name="connsiteY17370" fmla="*/ 5454886 h 6407151"/>
              <a:gd name="connsiteX17371" fmla="*/ 7804119 w 11737976"/>
              <a:gd name="connsiteY17371" fmla="*/ 5456573 h 6407151"/>
              <a:gd name="connsiteX17372" fmla="*/ 7801515 w 11737976"/>
              <a:gd name="connsiteY17372" fmla="*/ 5454311 h 6407151"/>
              <a:gd name="connsiteX17373" fmla="*/ 7799944 w 11737976"/>
              <a:gd name="connsiteY17373" fmla="*/ 5450365 h 6407151"/>
              <a:gd name="connsiteX17374" fmla="*/ 7796314 w 11737976"/>
              <a:gd name="connsiteY17374" fmla="*/ 5449789 h 6407151"/>
              <a:gd name="connsiteX17375" fmla="*/ 7798589 w 11737976"/>
              <a:gd name="connsiteY17375" fmla="*/ 5436281 h 6407151"/>
              <a:gd name="connsiteX17376" fmla="*/ 7787693 w 11737976"/>
              <a:gd name="connsiteY17376" fmla="*/ 5434555 h 6407151"/>
              <a:gd name="connsiteX17377" fmla="*/ 7792083 w 11737976"/>
              <a:gd name="connsiteY17377" fmla="*/ 5430628 h 6407151"/>
              <a:gd name="connsiteX17378" fmla="*/ 7793113 w 11737976"/>
              <a:gd name="connsiteY17378" fmla="*/ 5428942 h 6407151"/>
              <a:gd name="connsiteX17379" fmla="*/ 7799347 w 11737976"/>
              <a:gd name="connsiteY17379" fmla="*/ 5431779 h 6407151"/>
              <a:gd name="connsiteX17380" fmla="*/ 7802979 w 11737976"/>
              <a:gd name="connsiteY17380" fmla="*/ 5432354 h 6407151"/>
              <a:gd name="connsiteX17381" fmla="*/ 7804279 w 11737976"/>
              <a:gd name="connsiteY17381" fmla="*/ 5433484 h 6407151"/>
              <a:gd name="connsiteX17382" fmla="*/ 7802219 w 11737976"/>
              <a:gd name="connsiteY17382" fmla="*/ 5436856 h 6407151"/>
              <a:gd name="connsiteX17383" fmla="*/ 7801189 w 11737976"/>
              <a:gd name="connsiteY17383" fmla="*/ 5438543 h 6407151"/>
              <a:gd name="connsiteX17384" fmla="*/ 7802492 w 11737976"/>
              <a:gd name="connsiteY17384" fmla="*/ 5439673 h 6407151"/>
              <a:gd name="connsiteX17385" fmla="*/ 7803521 w 11737976"/>
              <a:gd name="connsiteY17385" fmla="*/ 5437987 h 6407151"/>
              <a:gd name="connsiteX17386" fmla="*/ 7802004 w 11737976"/>
              <a:gd name="connsiteY17386" fmla="*/ 5446992 h 6407151"/>
              <a:gd name="connsiteX17387" fmla="*/ 7819892 w 11737976"/>
              <a:gd name="connsiteY17387" fmla="*/ 5447053 h 6407151"/>
              <a:gd name="connsiteX17388" fmla="*/ 7814849 w 11737976"/>
              <a:gd name="connsiteY17388" fmla="*/ 5419442 h 6407151"/>
              <a:gd name="connsiteX17389" fmla="*/ 7817180 w 11737976"/>
              <a:gd name="connsiteY17389" fmla="*/ 5418886 h 6407151"/>
              <a:gd name="connsiteX17390" fmla="*/ 7819240 w 11737976"/>
              <a:gd name="connsiteY17390" fmla="*/ 5415515 h 6407151"/>
              <a:gd name="connsiteX17391" fmla="*/ 7817938 w 11737976"/>
              <a:gd name="connsiteY17391" fmla="*/ 5414385 h 6407151"/>
              <a:gd name="connsiteX17392" fmla="*/ 7812247 w 11737976"/>
              <a:gd name="connsiteY17392" fmla="*/ 5417183 h 6407151"/>
              <a:gd name="connsiteX17393" fmla="*/ 7813276 w 11737976"/>
              <a:gd name="connsiteY17393" fmla="*/ 5415496 h 6407151"/>
              <a:gd name="connsiteX17394" fmla="*/ 7806556 w 11737976"/>
              <a:gd name="connsiteY17394" fmla="*/ 5419978 h 6407151"/>
              <a:gd name="connsiteX17395" fmla="*/ 7804225 w 11737976"/>
              <a:gd name="connsiteY17395" fmla="*/ 5420533 h 6407151"/>
              <a:gd name="connsiteX17396" fmla="*/ 7802381 w 11737976"/>
              <a:gd name="connsiteY17396" fmla="*/ 5413768 h 6407151"/>
              <a:gd name="connsiteX17397" fmla="*/ 7795333 w 11737976"/>
              <a:gd name="connsiteY17397" fmla="*/ 5402482 h 6407151"/>
              <a:gd name="connsiteX17398" fmla="*/ 7802055 w 11737976"/>
              <a:gd name="connsiteY17398" fmla="*/ 5397999 h 6407151"/>
              <a:gd name="connsiteX17399" fmla="*/ 7794032 w 11737976"/>
              <a:gd name="connsiteY17399" fmla="*/ 5401354 h 6407151"/>
              <a:gd name="connsiteX17400" fmla="*/ 7784437 w 11737976"/>
              <a:gd name="connsiteY17400" fmla="*/ 5400756 h 6407151"/>
              <a:gd name="connsiteX17401" fmla="*/ 7781349 w 11737976"/>
              <a:gd name="connsiteY17401" fmla="*/ 5405815 h 6407151"/>
              <a:gd name="connsiteX17402" fmla="*/ 7790781 w 11737976"/>
              <a:gd name="connsiteY17402" fmla="*/ 5429498 h 6407151"/>
              <a:gd name="connsiteX17403" fmla="*/ 7787421 w 11737976"/>
              <a:gd name="connsiteY17403" fmla="*/ 5431739 h 6407151"/>
              <a:gd name="connsiteX17404" fmla="*/ 7781187 w 11737976"/>
              <a:gd name="connsiteY17404" fmla="*/ 5428902 h 6407151"/>
              <a:gd name="connsiteX17405" fmla="*/ 7761024 w 11737976"/>
              <a:gd name="connsiteY17405" fmla="*/ 5442348 h 6407151"/>
              <a:gd name="connsiteX17406" fmla="*/ 7761676 w 11737976"/>
              <a:gd name="connsiteY17406" fmla="*/ 5473886 h 6407151"/>
              <a:gd name="connsiteX17407" fmla="*/ 7759617 w 11737976"/>
              <a:gd name="connsiteY17407" fmla="*/ 5477257 h 6407151"/>
              <a:gd name="connsiteX17408" fmla="*/ 7757285 w 11737976"/>
              <a:gd name="connsiteY17408" fmla="*/ 5477812 h 6407151"/>
              <a:gd name="connsiteX17409" fmla="*/ 7754954 w 11737976"/>
              <a:gd name="connsiteY17409" fmla="*/ 5478369 h 6407151"/>
              <a:gd name="connsiteX17410" fmla="*/ 7745846 w 11737976"/>
              <a:gd name="connsiteY17410" fmla="*/ 5470452 h 6407151"/>
              <a:gd name="connsiteX17411" fmla="*/ 7744817 w 11737976"/>
              <a:gd name="connsiteY17411" fmla="*/ 5472140 h 6407151"/>
              <a:gd name="connsiteX17412" fmla="*/ 7741185 w 11737976"/>
              <a:gd name="connsiteY17412" fmla="*/ 5471564 h 6407151"/>
              <a:gd name="connsiteX17413" fmla="*/ 7738096 w 11737976"/>
              <a:gd name="connsiteY17413" fmla="*/ 5476621 h 6407151"/>
              <a:gd name="connsiteX17414" fmla="*/ 7738369 w 11737976"/>
              <a:gd name="connsiteY17414" fmla="*/ 5479438 h 6407151"/>
              <a:gd name="connsiteX17415" fmla="*/ 7735279 w 11737976"/>
              <a:gd name="connsiteY17415" fmla="*/ 5484496 h 6407151"/>
              <a:gd name="connsiteX17416" fmla="*/ 7728772 w 11737976"/>
              <a:gd name="connsiteY17416" fmla="*/ 5478844 h 6407151"/>
              <a:gd name="connsiteX17417" fmla="*/ 7746062 w 11737976"/>
              <a:gd name="connsiteY17417" fmla="*/ 5460318 h 6407151"/>
              <a:gd name="connsiteX17418" fmla="*/ 7744762 w 11737976"/>
              <a:gd name="connsiteY17418" fmla="*/ 5459187 h 6407151"/>
              <a:gd name="connsiteX17419" fmla="*/ 7764114 w 11737976"/>
              <a:gd name="connsiteY17419" fmla="*/ 5437292 h 6407151"/>
              <a:gd name="connsiteX17420" fmla="*/ 7766931 w 11737976"/>
              <a:gd name="connsiteY17420" fmla="*/ 5429417 h 6407151"/>
              <a:gd name="connsiteX17421" fmla="*/ 7760697 w 11737976"/>
              <a:gd name="connsiteY17421" fmla="*/ 5426579 h 6407151"/>
              <a:gd name="connsiteX17422" fmla="*/ 7773381 w 11737976"/>
              <a:gd name="connsiteY17422" fmla="*/ 5422118 h 6407151"/>
              <a:gd name="connsiteX17423" fmla="*/ 7765088 w 11737976"/>
              <a:gd name="connsiteY17423" fmla="*/ 5422654 h 6407151"/>
              <a:gd name="connsiteX17424" fmla="*/ 7767905 w 11737976"/>
              <a:gd name="connsiteY17424" fmla="*/ 5414779 h 6407151"/>
              <a:gd name="connsiteX17425" fmla="*/ 7762702 w 11737976"/>
              <a:gd name="connsiteY17425" fmla="*/ 5410256 h 6407151"/>
              <a:gd name="connsiteX17426" fmla="*/ 7754569 w 11737976"/>
              <a:gd name="connsiteY17426" fmla="*/ 5387703 h 6407151"/>
              <a:gd name="connsiteX17427" fmla="*/ 7766223 w 11737976"/>
              <a:gd name="connsiteY17427" fmla="*/ 5384928 h 6407151"/>
              <a:gd name="connsiteX17428" fmla="*/ 7764435 w 11737976"/>
              <a:gd name="connsiteY17428" fmla="*/ 5391116 h 6407151"/>
              <a:gd name="connsiteX17429" fmla="*/ 7781022 w 11737976"/>
              <a:gd name="connsiteY17429" fmla="*/ 5390047 h 6407151"/>
              <a:gd name="connsiteX17430" fmla="*/ 7790778 w 11737976"/>
              <a:gd name="connsiteY17430" fmla="*/ 5367554 h 6407151"/>
              <a:gd name="connsiteX17431" fmla="*/ 7779610 w 11737976"/>
              <a:gd name="connsiteY17431" fmla="*/ 5363011 h 6407151"/>
              <a:gd name="connsiteX17432" fmla="*/ 7770830 w 11737976"/>
              <a:gd name="connsiteY17432" fmla="*/ 5370865 h 6407151"/>
              <a:gd name="connsiteX17433" fmla="*/ 7756302 w 11737976"/>
              <a:gd name="connsiteY17433" fmla="*/ 5368564 h 6407151"/>
              <a:gd name="connsiteX17434" fmla="*/ 7750771 w 11737976"/>
              <a:gd name="connsiteY17434" fmla="*/ 5348272 h 6407151"/>
              <a:gd name="connsiteX17435" fmla="*/ 7759554 w 11737976"/>
              <a:gd name="connsiteY17435" fmla="*/ 5340419 h 6407151"/>
              <a:gd name="connsiteX17436" fmla="*/ 7758739 w 11737976"/>
              <a:gd name="connsiteY17436" fmla="*/ 5331969 h 6407151"/>
              <a:gd name="connsiteX17437" fmla="*/ 7741393 w 11737976"/>
              <a:gd name="connsiteY17437" fmla="*/ 5337540 h 6407151"/>
              <a:gd name="connsiteX17438" fmla="*/ 7740580 w 11737976"/>
              <a:gd name="connsiteY17438" fmla="*/ 5329093 h 6407151"/>
              <a:gd name="connsiteX17439" fmla="*/ 7746757 w 11737976"/>
              <a:gd name="connsiteY17439" fmla="*/ 5318976 h 6407151"/>
              <a:gd name="connsiteX17440" fmla="*/ 7741339 w 11737976"/>
              <a:gd name="connsiteY17440" fmla="*/ 5324590 h 6407151"/>
              <a:gd name="connsiteX17441" fmla="*/ 7744157 w 11737976"/>
              <a:gd name="connsiteY17441" fmla="*/ 5316714 h 6407151"/>
              <a:gd name="connsiteX17442" fmla="*/ 7718788 w 11737976"/>
              <a:gd name="connsiteY17442" fmla="*/ 5325639 h 6407151"/>
              <a:gd name="connsiteX17443" fmla="*/ 7719547 w 11737976"/>
              <a:gd name="connsiteY17443" fmla="*/ 5321138 h 6407151"/>
              <a:gd name="connsiteX17444" fmla="*/ 7719276 w 11737976"/>
              <a:gd name="connsiteY17444" fmla="*/ 5318320 h 6407151"/>
              <a:gd name="connsiteX17445" fmla="*/ 7716945 w 11737976"/>
              <a:gd name="connsiteY17445" fmla="*/ 5318876 h 6407151"/>
              <a:gd name="connsiteX17446" fmla="*/ 7715643 w 11737976"/>
              <a:gd name="connsiteY17446" fmla="*/ 5317745 h 6407151"/>
              <a:gd name="connsiteX17447" fmla="*/ 7715318 w 11737976"/>
              <a:gd name="connsiteY17447" fmla="*/ 5301976 h 6407151"/>
              <a:gd name="connsiteX17448" fmla="*/ 7716347 w 11737976"/>
              <a:gd name="connsiteY17448" fmla="*/ 5300291 h 6407151"/>
              <a:gd name="connsiteX17449" fmla="*/ 7717647 w 11737976"/>
              <a:gd name="connsiteY17449" fmla="*/ 5301422 h 6407151"/>
              <a:gd name="connsiteX17450" fmla="*/ 7721008 w 11737976"/>
              <a:gd name="connsiteY17450" fmla="*/ 5299179 h 6407151"/>
              <a:gd name="connsiteX17451" fmla="*/ 7720736 w 11737976"/>
              <a:gd name="connsiteY17451" fmla="*/ 5296364 h 6407151"/>
              <a:gd name="connsiteX17452" fmla="*/ 7719437 w 11737976"/>
              <a:gd name="connsiteY17452" fmla="*/ 5295233 h 6407151"/>
              <a:gd name="connsiteX17453" fmla="*/ 7719165 w 11737976"/>
              <a:gd name="connsiteY17453" fmla="*/ 5292417 h 6407151"/>
              <a:gd name="connsiteX17454" fmla="*/ 7719653 w 11737976"/>
              <a:gd name="connsiteY17454" fmla="*/ 5285098 h 6407151"/>
              <a:gd name="connsiteX17455" fmla="*/ 7719382 w 11737976"/>
              <a:gd name="connsiteY17455" fmla="*/ 5282281 h 6407151"/>
              <a:gd name="connsiteX17456" fmla="*/ 7714936 w 11737976"/>
              <a:gd name="connsiteY17456" fmla="*/ 5273256 h 6407151"/>
              <a:gd name="connsiteX17457" fmla="*/ 7712334 w 11737976"/>
              <a:gd name="connsiteY17457" fmla="*/ 5270995 h 6407151"/>
              <a:gd name="connsiteX17458" fmla="*/ 7710002 w 11737976"/>
              <a:gd name="connsiteY17458" fmla="*/ 5271550 h 6407151"/>
              <a:gd name="connsiteX17459" fmla="*/ 7713364 w 11737976"/>
              <a:gd name="connsiteY17459" fmla="*/ 5269309 h 6407151"/>
              <a:gd name="connsiteX17460" fmla="*/ 7723879 w 11737976"/>
              <a:gd name="connsiteY17460" fmla="*/ 5242314 h 6407151"/>
              <a:gd name="connsiteX17461" fmla="*/ 7729082 w 11737976"/>
              <a:gd name="connsiteY17461" fmla="*/ 5246837 h 6407151"/>
              <a:gd name="connsiteX17462" fmla="*/ 7722360 w 11737976"/>
              <a:gd name="connsiteY17462" fmla="*/ 5251319 h 6407151"/>
              <a:gd name="connsiteX17463" fmla="*/ 7732985 w 11737976"/>
              <a:gd name="connsiteY17463" fmla="*/ 5250228 h 6407151"/>
              <a:gd name="connsiteX17464" fmla="*/ 7743555 w 11737976"/>
              <a:gd name="connsiteY17464" fmla="*/ 5236187 h 6407151"/>
              <a:gd name="connsiteX17465" fmla="*/ 7742524 w 11737976"/>
              <a:gd name="connsiteY17465" fmla="*/ 5237873 h 6407151"/>
              <a:gd name="connsiteX17466" fmla="*/ 7747729 w 11737976"/>
              <a:gd name="connsiteY17466" fmla="*/ 5242395 h 6407151"/>
              <a:gd name="connsiteX17467" fmla="*/ 7750330 w 11737976"/>
              <a:gd name="connsiteY17467" fmla="*/ 5244656 h 6407151"/>
              <a:gd name="connsiteX17468" fmla="*/ 7745668 w 11737976"/>
              <a:gd name="connsiteY17468" fmla="*/ 5245767 h 6407151"/>
              <a:gd name="connsiteX17469" fmla="*/ 7746754 w 11737976"/>
              <a:gd name="connsiteY17469" fmla="*/ 5257033 h 6407151"/>
              <a:gd name="connsiteX17470" fmla="*/ 7735914 w 11737976"/>
              <a:gd name="connsiteY17470" fmla="*/ 5268259 h 6407151"/>
              <a:gd name="connsiteX17471" fmla="*/ 7755917 w 11737976"/>
              <a:gd name="connsiteY17471" fmla="*/ 5277899 h 6407151"/>
              <a:gd name="connsiteX17472" fmla="*/ 7759494 w 11737976"/>
              <a:gd name="connsiteY17472" fmla="*/ 5265523 h 6407151"/>
              <a:gd name="connsiteX17473" fmla="*/ 7754289 w 11737976"/>
              <a:gd name="connsiteY17473" fmla="*/ 5261000 h 6407151"/>
              <a:gd name="connsiteX17474" fmla="*/ 7767461 w 11737976"/>
              <a:gd name="connsiteY17474" fmla="*/ 5249219 h 6407151"/>
              <a:gd name="connsiteX17475" fmla="*/ 7764316 w 11737976"/>
              <a:gd name="connsiteY17475" fmla="*/ 5241324 h 6407151"/>
              <a:gd name="connsiteX17476" fmla="*/ 7765346 w 11737976"/>
              <a:gd name="connsiteY17476" fmla="*/ 5239639 h 6407151"/>
              <a:gd name="connsiteX17477" fmla="*/ 7768706 w 11737976"/>
              <a:gd name="connsiteY17477" fmla="*/ 5237399 h 6407151"/>
              <a:gd name="connsiteX17478" fmla="*/ 7769737 w 11737976"/>
              <a:gd name="connsiteY17478" fmla="*/ 5235711 h 6407151"/>
              <a:gd name="connsiteX17479" fmla="*/ 7770983 w 11737976"/>
              <a:gd name="connsiteY17479" fmla="*/ 5223891 h 6407151"/>
              <a:gd name="connsiteX17480" fmla="*/ 7768652 w 11737976"/>
              <a:gd name="connsiteY17480" fmla="*/ 5224447 h 6407151"/>
              <a:gd name="connsiteX17481" fmla="*/ 7768924 w 11737976"/>
              <a:gd name="connsiteY17481" fmla="*/ 5227262 h 6407151"/>
              <a:gd name="connsiteX17482" fmla="*/ 7768436 w 11737976"/>
              <a:gd name="connsiteY17482" fmla="*/ 5234582 h 6407151"/>
              <a:gd name="connsiteX17483" fmla="*/ 7766104 w 11737976"/>
              <a:gd name="connsiteY17483" fmla="*/ 5235136 h 6407151"/>
              <a:gd name="connsiteX17484" fmla="*/ 7753421 w 11737976"/>
              <a:gd name="connsiteY17484" fmla="*/ 5239598 h 6407151"/>
              <a:gd name="connsiteX17485" fmla="*/ 7750818 w 11737976"/>
              <a:gd name="connsiteY17485" fmla="*/ 5237338 h 6407151"/>
              <a:gd name="connsiteX17486" fmla="*/ 7765020 w 11737976"/>
              <a:gd name="connsiteY17486" fmla="*/ 5223870 h 6407151"/>
              <a:gd name="connsiteX17487" fmla="*/ 7769085 w 11737976"/>
              <a:gd name="connsiteY17487" fmla="*/ 5204176 h 6407151"/>
              <a:gd name="connsiteX17488" fmla="*/ 7760792 w 11737976"/>
              <a:gd name="connsiteY17488" fmla="*/ 5204711 h 6407151"/>
              <a:gd name="connsiteX17489" fmla="*/ 7764367 w 11737976"/>
              <a:gd name="connsiteY17489" fmla="*/ 5192334 h 6407151"/>
              <a:gd name="connsiteX17490" fmla="*/ 7758948 w 11737976"/>
              <a:gd name="connsiteY17490" fmla="*/ 5197947 h 6407151"/>
              <a:gd name="connsiteX17491" fmla="*/ 7758078 w 11737976"/>
              <a:gd name="connsiteY17491" fmla="*/ 5176544 h 6407151"/>
              <a:gd name="connsiteX17492" fmla="*/ 7752060 w 11737976"/>
              <a:gd name="connsiteY17492" fmla="*/ 5163573 h 6407151"/>
              <a:gd name="connsiteX17493" fmla="*/ 7765829 w 11737976"/>
              <a:gd name="connsiteY17493" fmla="*/ 5170377 h 6407151"/>
              <a:gd name="connsiteX17494" fmla="*/ 7782090 w 11737976"/>
              <a:gd name="connsiteY17494" fmla="*/ 5153537 h 6407151"/>
              <a:gd name="connsiteX17495" fmla="*/ 7776614 w 11737976"/>
              <a:gd name="connsiteY17495" fmla="*/ 5146199 h 6407151"/>
              <a:gd name="connsiteX17496" fmla="*/ 7777645 w 11737976"/>
              <a:gd name="connsiteY17496" fmla="*/ 5144512 h 6407151"/>
              <a:gd name="connsiteX17497" fmla="*/ 7779976 w 11737976"/>
              <a:gd name="connsiteY17497" fmla="*/ 5143957 h 6407151"/>
              <a:gd name="connsiteX17498" fmla="*/ 7783065 w 11737976"/>
              <a:gd name="connsiteY17498" fmla="*/ 5138900 h 6407151"/>
              <a:gd name="connsiteX17499" fmla="*/ 7782794 w 11737976"/>
              <a:gd name="connsiteY17499" fmla="*/ 5136083 h 6407151"/>
              <a:gd name="connsiteX17500" fmla="*/ 7781493 w 11737976"/>
              <a:gd name="connsiteY17500" fmla="*/ 5134953 h 6407151"/>
              <a:gd name="connsiteX17501" fmla="*/ 7777103 w 11737976"/>
              <a:gd name="connsiteY17501" fmla="*/ 5138879 h 6407151"/>
              <a:gd name="connsiteX17502" fmla="*/ 7759213 w 11737976"/>
              <a:gd name="connsiteY17502" fmla="*/ 5138819 h 6407151"/>
              <a:gd name="connsiteX17503" fmla="*/ 7761490 w 11737976"/>
              <a:gd name="connsiteY17503" fmla="*/ 5125313 h 6407151"/>
              <a:gd name="connsiteX17504" fmla="*/ 7761760 w 11737976"/>
              <a:gd name="connsiteY17504" fmla="*/ 5128128 h 6407151"/>
              <a:gd name="connsiteX17505" fmla="*/ 7767939 w 11737976"/>
              <a:gd name="connsiteY17505" fmla="*/ 5118013 h 6407151"/>
              <a:gd name="connsiteX17506" fmla="*/ 7771732 w 11737976"/>
              <a:gd name="connsiteY17506" fmla="*/ 5095501 h 6407151"/>
              <a:gd name="connsiteX17507" fmla="*/ 7784740 w 11737976"/>
              <a:gd name="connsiteY17507" fmla="*/ 5044864 h 6407151"/>
              <a:gd name="connsiteX17508" fmla="*/ 7811790 w 11737976"/>
              <a:gd name="connsiteY17508" fmla="*/ 5065791 h 6407151"/>
              <a:gd name="connsiteX17509" fmla="*/ 7795309 w 11737976"/>
              <a:gd name="connsiteY17509" fmla="*/ 5030822 h 6407151"/>
              <a:gd name="connsiteX17510" fmla="*/ 7798126 w 11737976"/>
              <a:gd name="connsiteY17510" fmla="*/ 5022948 h 6407151"/>
              <a:gd name="connsiteX17511" fmla="*/ 7792923 w 11737976"/>
              <a:gd name="connsiteY17511" fmla="*/ 5018425 h 6407151"/>
              <a:gd name="connsiteX17512" fmla="*/ 7794983 w 11737976"/>
              <a:gd name="connsiteY17512" fmla="*/ 5015054 h 6407151"/>
              <a:gd name="connsiteX17513" fmla="*/ 7796011 w 11737976"/>
              <a:gd name="connsiteY17513" fmla="*/ 5013368 h 6407151"/>
              <a:gd name="connsiteX17514" fmla="*/ 7794711 w 11737976"/>
              <a:gd name="connsiteY17514" fmla="*/ 5012237 h 6407151"/>
              <a:gd name="connsiteX17515" fmla="*/ 7793682 w 11737976"/>
              <a:gd name="connsiteY17515" fmla="*/ 5013922 h 6407151"/>
              <a:gd name="connsiteX17516" fmla="*/ 7790264 w 11737976"/>
              <a:gd name="connsiteY17516" fmla="*/ 5003211 h 6407151"/>
              <a:gd name="connsiteX17517" fmla="*/ 7780400 w 11737976"/>
              <a:gd name="connsiteY17517" fmla="*/ 4999800 h 6407151"/>
              <a:gd name="connsiteX17518" fmla="*/ 7790427 w 11737976"/>
              <a:gd name="connsiteY17518" fmla="*/ 4980124 h 6407151"/>
              <a:gd name="connsiteX17519" fmla="*/ 7801322 w 11737976"/>
              <a:gd name="connsiteY17519" fmla="*/ 4981851 h 6407151"/>
              <a:gd name="connsiteX17520" fmla="*/ 7792541 w 11737976"/>
              <a:gd name="connsiteY17520" fmla="*/ 4989705 h 6407151"/>
              <a:gd name="connsiteX17521" fmla="*/ 7808153 w 11737976"/>
              <a:gd name="connsiteY17521" fmla="*/ 5003273 h 6407151"/>
              <a:gd name="connsiteX17522" fmla="*/ 7810755 w 11737976"/>
              <a:gd name="connsiteY17522" fmla="*/ 5005534 h 6407151"/>
              <a:gd name="connsiteX17523" fmla="*/ 7815473 w 11737976"/>
              <a:gd name="connsiteY17523" fmla="*/ 5017375 h 6407151"/>
              <a:gd name="connsiteX17524" fmla="*/ 7820351 w 11737976"/>
              <a:gd name="connsiteY17524" fmla="*/ 5006129 h 6407151"/>
              <a:gd name="connsiteX17525" fmla="*/ 7819592 w 11737976"/>
              <a:gd name="connsiteY17525" fmla="*/ 5010633 h 6407151"/>
              <a:gd name="connsiteX17526" fmla="*/ 7820893 w 11737976"/>
              <a:gd name="connsiteY17526" fmla="*/ 5011762 h 6407151"/>
              <a:gd name="connsiteX17527" fmla="*/ 7821922 w 11737976"/>
              <a:gd name="connsiteY17527" fmla="*/ 5010075 h 6407151"/>
              <a:gd name="connsiteX17528" fmla="*/ 7822680 w 11737976"/>
              <a:gd name="connsiteY17528" fmla="*/ 5005573 h 6407151"/>
              <a:gd name="connsiteX17529" fmla="*/ 7831246 w 11737976"/>
              <a:gd name="connsiteY17529" fmla="*/ 5007854 h 6407151"/>
              <a:gd name="connsiteX17530" fmla="*/ 7832548 w 11737976"/>
              <a:gd name="connsiteY17530" fmla="*/ 5008987 h 6407151"/>
              <a:gd name="connsiteX17531" fmla="*/ 7833903 w 11737976"/>
              <a:gd name="connsiteY17531" fmla="*/ 5023068 h 6407151"/>
              <a:gd name="connsiteX17532" fmla="*/ 7822520 w 11737976"/>
              <a:gd name="connsiteY17532" fmla="*/ 5028661 h 6407151"/>
              <a:gd name="connsiteX17533" fmla="*/ 7834500 w 11737976"/>
              <a:gd name="connsiteY17533" fmla="*/ 5041654 h 6407151"/>
              <a:gd name="connsiteX17534" fmla="*/ 7833201 w 11737976"/>
              <a:gd name="connsiteY17534" fmla="*/ 5040522 h 6407151"/>
              <a:gd name="connsiteX17535" fmla="*/ 7840192 w 11737976"/>
              <a:gd name="connsiteY17535" fmla="*/ 5038857 h 6407151"/>
              <a:gd name="connsiteX17536" fmla="*/ 7839922 w 11737976"/>
              <a:gd name="connsiteY17536" fmla="*/ 5036040 h 6407151"/>
              <a:gd name="connsiteX17537" fmla="*/ 7836561 w 11737976"/>
              <a:gd name="connsiteY17537" fmla="*/ 5038283 h 6407151"/>
              <a:gd name="connsiteX17538" fmla="*/ 7849190 w 11737976"/>
              <a:gd name="connsiteY17538" fmla="*/ 5020868 h 6407151"/>
              <a:gd name="connsiteX17539" fmla="*/ 7836666 w 11737976"/>
              <a:gd name="connsiteY17539" fmla="*/ 5002241 h 6407151"/>
              <a:gd name="connsiteX17540" fmla="*/ 7832221 w 11737976"/>
              <a:gd name="connsiteY17540" fmla="*/ 4993218 h 6407151"/>
              <a:gd name="connsiteX17541" fmla="*/ 7827449 w 11737976"/>
              <a:gd name="connsiteY17541" fmla="*/ 4968423 h 6407151"/>
              <a:gd name="connsiteX17542" fmla="*/ 7803001 w 11737976"/>
              <a:gd name="connsiteY17542" fmla="*/ 4949758 h 6407151"/>
              <a:gd name="connsiteX17543" fmla="*/ 7798501 w 11737976"/>
              <a:gd name="connsiteY17543" fmla="*/ 4927781 h 6407151"/>
              <a:gd name="connsiteX17544" fmla="*/ 7795572 w 11737976"/>
              <a:gd name="connsiteY17544" fmla="*/ 4909752 h 6407151"/>
              <a:gd name="connsiteX17545" fmla="*/ 7795030 w 11737976"/>
              <a:gd name="connsiteY17545" fmla="*/ 4904119 h 6407151"/>
              <a:gd name="connsiteX17546" fmla="*/ 7758559 w 11737976"/>
              <a:gd name="connsiteY17546" fmla="*/ 4884040 h 6407151"/>
              <a:gd name="connsiteX17547" fmla="*/ 7750354 w 11737976"/>
              <a:gd name="connsiteY17547" fmla="*/ 4873584 h 6407151"/>
              <a:gd name="connsiteX17548" fmla="*/ 7773959 w 11737976"/>
              <a:gd name="connsiteY17548" fmla="*/ 4886885 h 6407151"/>
              <a:gd name="connsiteX17549" fmla="*/ 7777307 w 11737976"/>
              <a:gd name="connsiteY17549" fmla="*/ 4884661 h 6407151"/>
              <a:gd name="connsiteX17550" fmla="*/ 7778054 w 11737976"/>
              <a:gd name="connsiteY17550" fmla="*/ 4880180 h 6407151"/>
              <a:gd name="connsiteX17551" fmla="*/ 7777030 w 11737976"/>
              <a:gd name="connsiteY17551" fmla="*/ 4881856 h 6407151"/>
              <a:gd name="connsiteX17552" fmla="*/ 7752860 w 11737976"/>
              <a:gd name="connsiteY17552" fmla="*/ 4865982 h 6407151"/>
              <a:gd name="connsiteX17553" fmla="*/ 7733616 w 11737976"/>
              <a:gd name="connsiteY17553" fmla="*/ 4851826 h 6407151"/>
              <a:gd name="connsiteX17554" fmla="*/ 7731854 w 11737976"/>
              <a:gd name="connsiteY17554" fmla="*/ 4842317 h 6407151"/>
              <a:gd name="connsiteX17555" fmla="*/ 7731494 w 11737976"/>
              <a:gd name="connsiteY17555" fmla="*/ 4838581 h 6407151"/>
              <a:gd name="connsiteX17556" fmla="*/ 7718429 w 11737976"/>
              <a:gd name="connsiteY17556" fmla="*/ 4814324 h 6407151"/>
              <a:gd name="connsiteX17557" fmla="*/ 7715339 w 11737976"/>
              <a:gd name="connsiteY17557" fmla="*/ 4819380 h 6407151"/>
              <a:gd name="connsiteX17558" fmla="*/ 7705147 w 11737976"/>
              <a:gd name="connsiteY17558" fmla="*/ 4800200 h 6407151"/>
              <a:gd name="connsiteX17559" fmla="*/ 7707481 w 11737976"/>
              <a:gd name="connsiteY17559" fmla="*/ 4797756 h 6407151"/>
              <a:gd name="connsiteX17560" fmla="*/ 7708284 w 11737976"/>
              <a:gd name="connsiteY17560" fmla="*/ 4800579 h 6407151"/>
              <a:gd name="connsiteX17561" fmla="*/ 7721316 w 11737976"/>
              <a:gd name="connsiteY17561" fmla="*/ 4807499 h 6407151"/>
              <a:gd name="connsiteX17562" fmla="*/ 7722673 w 11737976"/>
              <a:gd name="connsiteY17562" fmla="*/ 4785187 h 6407151"/>
              <a:gd name="connsiteX17563" fmla="*/ 7721633 w 11737976"/>
              <a:gd name="connsiteY17563" fmla="*/ 4786893 h 6407151"/>
              <a:gd name="connsiteX17564" fmla="*/ 7717724 w 11737976"/>
              <a:gd name="connsiteY17564" fmla="*/ 4788522 h 6407151"/>
              <a:gd name="connsiteX17565" fmla="*/ 7717309 w 11737976"/>
              <a:gd name="connsiteY17565" fmla="*/ 4787219 h 6407151"/>
              <a:gd name="connsiteX17566" fmla="*/ 7720201 w 11737976"/>
              <a:gd name="connsiteY17566" fmla="*/ 4779501 h 6407151"/>
              <a:gd name="connsiteX17567" fmla="*/ 7727978 w 11737976"/>
              <a:gd name="connsiteY17567" fmla="*/ 4781402 h 6407151"/>
              <a:gd name="connsiteX17568" fmla="*/ 7741977 w 11737976"/>
              <a:gd name="connsiteY17568" fmla="*/ 4789052 h 6407151"/>
              <a:gd name="connsiteX17569" fmla="*/ 7755203 w 11737976"/>
              <a:gd name="connsiteY17569" fmla="*/ 4790222 h 6407151"/>
              <a:gd name="connsiteX17570" fmla="*/ 7754174 w 11737976"/>
              <a:gd name="connsiteY17570" fmla="*/ 4791908 h 6407151"/>
              <a:gd name="connsiteX17571" fmla="*/ 7760679 w 11737976"/>
              <a:gd name="connsiteY17571" fmla="*/ 4797563 h 6407151"/>
              <a:gd name="connsiteX17572" fmla="*/ 7765069 w 11737976"/>
              <a:gd name="connsiteY17572" fmla="*/ 4793634 h 6407151"/>
              <a:gd name="connsiteX17573" fmla="*/ 7762469 w 11737976"/>
              <a:gd name="connsiteY17573" fmla="*/ 4791375 h 6407151"/>
              <a:gd name="connsiteX17574" fmla="*/ 7759595 w 11737976"/>
              <a:gd name="connsiteY17574" fmla="*/ 4786297 h 6407151"/>
              <a:gd name="connsiteX17575" fmla="*/ 7758293 w 11737976"/>
              <a:gd name="connsiteY17575" fmla="*/ 4785166 h 6407151"/>
              <a:gd name="connsiteX17576" fmla="*/ 7768375 w 11737976"/>
              <a:gd name="connsiteY17576" fmla="*/ 4778442 h 6407151"/>
              <a:gd name="connsiteX17577" fmla="*/ 7769676 w 11737976"/>
              <a:gd name="connsiteY17577" fmla="*/ 4779573 h 6407151"/>
              <a:gd name="connsiteX17578" fmla="*/ 7766588 w 11737976"/>
              <a:gd name="connsiteY17578" fmla="*/ 4784630 h 6407151"/>
              <a:gd name="connsiteX17579" fmla="*/ 7764528 w 11737976"/>
              <a:gd name="connsiteY17579" fmla="*/ 4788001 h 6407151"/>
              <a:gd name="connsiteX17580" fmla="*/ 7768159 w 11737976"/>
              <a:gd name="connsiteY17580" fmla="*/ 4788577 h 6407151"/>
              <a:gd name="connsiteX17581" fmla="*/ 7771249 w 11737976"/>
              <a:gd name="connsiteY17581" fmla="*/ 4783520 h 6407151"/>
              <a:gd name="connsiteX17582" fmla="*/ 7790222 w 11737976"/>
              <a:gd name="connsiteY17582" fmla="*/ 4794846 h 6407151"/>
              <a:gd name="connsiteX17583" fmla="*/ 7796728 w 11737976"/>
              <a:gd name="connsiteY17583" fmla="*/ 4800500 h 6407151"/>
              <a:gd name="connsiteX17584" fmla="*/ 7799058 w 11737976"/>
              <a:gd name="connsiteY17584" fmla="*/ 4799944 h 6407151"/>
              <a:gd name="connsiteX17585" fmla="*/ 7799817 w 11737976"/>
              <a:gd name="connsiteY17585" fmla="*/ 4795443 h 6407151"/>
              <a:gd name="connsiteX17586" fmla="*/ 7793312 w 11737976"/>
              <a:gd name="connsiteY17586" fmla="*/ 4789788 h 6407151"/>
              <a:gd name="connsiteX17587" fmla="*/ 7775368 w 11737976"/>
              <a:gd name="connsiteY17587" fmla="*/ 4776776 h 6407151"/>
              <a:gd name="connsiteX17588" fmla="*/ 7771466 w 11737976"/>
              <a:gd name="connsiteY17588" fmla="*/ 4773383 h 6407151"/>
              <a:gd name="connsiteX17589" fmla="*/ 7770164 w 11737976"/>
              <a:gd name="connsiteY17589" fmla="*/ 4772254 h 6407151"/>
              <a:gd name="connsiteX17590" fmla="*/ 7745117 w 11737976"/>
              <a:gd name="connsiteY17590" fmla="*/ 4735004 h 6407151"/>
              <a:gd name="connsiteX17591" fmla="*/ 7712701 w 11737976"/>
              <a:gd name="connsiteY17591" fmla="*/ 4732641 h 6407151"/>
              <a:gd name="connsiteX17592" fmla="*/ 7711672 w 11737976"/>
              <a:gd name="connsiteY17592" fmla="*/ 4734326 h 6407151"/>
              <a:gd name="connsiteX17593" fmla="*/ 7710100 w 11737976"/>
              <a:gd name="connsiteY17593" fmla="*/ 4730379 h 6407151"/>
              <a:gd name="connsiteX17594" fmla="*/ 7709298 w 11737976"/>
              <a:gd name="connsiteY17594" fmla="*/ 4729684 h 6407151"/>
              <a:gd name="connsiteX17595" fmla="*/ 7710919 w 11737976"/>
              <a:gd name="connsiteY17595" fmla="*/ 4722227 h 6407151"/>
              <a:gd name="connsiteX17596" fmla="*/ 7707408 w 11737976"/>
              <a:gd name="connsiteY17596" fmla="*/ 4715532 h 6407151"/>
              <a:gd name="connsiteX17597" fmla="*/ 7707443 w 11737976"/>
              <a:gd name="connsiteY17597" fmla="*/ 4715166 h 6407151"/>
              <a:gd name="connsiteX17598" fmla="*/ 7708743 w 11737976"/>
              <a:gd name="connsiteY17598" fmla="*/ 4716296 h 6407151"/>
              <a:gd name="connsiteX17599" fmla="*/ 7710803 w 11737976"/>
              <a:gd name="connsiteY17599" fmla="*/ 4712925 h 6407151"/>
              <a:gd name="connsiteX17600" fmla="*/ 7709502 w 11737976"/>
              <a:gd name="connsiteY17600" fmla="*/ 4711795 h 6407151"/>
              <a:gd name="connsiteX17601" fmla="*/ 7707171 w 11737976"/>
              <a:gd name="connsiteY17601" fmla="*/ 4712349 h 6407151"/>
              <a:gd name="connsiteX17602" fmla="*/ 7708201 w 11737976"/>
              <a:gd name="connsiteY17602" fmla="*/ 4710665 h 6407151"/>
              <a:gd name="connsiteX17603" fmla="*/ 7695462 w 11737976"/>
              <a:gd name="connsiteY17603" fmla="*/ 4702176 h 6407151"/>
              <a:gd name="connsiteX17604" fmla="*/ 7698606 w 11737976"/>
              <a:gd name="connsiteY17604" fmla="*/ 4710068 h 6407151"/>
              <a:gd name="connsiteX17605" fmla="*/ 7688435 w 11737976"/>
              <a:gd name="connsiteY17605" fmla="*/ 4703487 h 6407151"/>
              <a:gd name="connsiteX17606" fmla="*/ 7685600 w 11737976"/>
              <a:gd name="connsiteY17606" fmla="*/ 4701111 h 6407151"/>
              <a:gd name="connsiteX17607" fmla="*/ 7687733 w 11737976"/>
              <a:gd name="connsiteY17607" fmla="*/ 4695127 h 6407151"/>
              <a:gd name="connsiteX17608" fmla="*/ 7689051 w 11737976"/>
              <a:gd name="connsiteY17608" fmla="*/ 4695958 h 6407151"/>
              <a:gd name="connsiteX17609" fmla="*/ 7692317 w 11737976"/>
              <a:gd name="connsiteY17609" fmla="*/ 4694280 h 6407151"/>
              <a:gd name="connsiteX17610" fmla="*/ 7694921 w 11737976"/>
              <a:gd name="connsiteY17610" fmla="*/ 4696542 h 6407151"/>
              <a:gd name="connsiteX17611" fmla="*/ 7695949 w 11737976"/>
              <a:gd name="connsiteY17611" fmla="*/ 4694854 h 6407151"/>
              <a:gd name="connsiteX17612" fmla="*/ 7696979 w 11737976"/>
              <a:gd name="connsiteY17612" fmla="*/ 4693169 h 6407151"/>
              <a:gd name="connsiteX17613" fmla="*/ 7694378 w 11737976"/>
              <a:gd name="connsiteY17613" fmla="*/ 4690908 h 6407151"/>
              <a:gd name="connsiteX17614" fmla="*/ 7697195 w 11737976"/>
              <a:gd name="connsiteY17614" fmla="*/ 4683034 h 6407151"/>
              <a:gd name="connsiteX17615" fmla="*/ 7703700 w 11737976"/>
              <a:gd name="connsiteY17615" fmla="*/ 4688686 h 6407151"/>
              <a:gd name="connsiteX17616" fmla="*/ 7702670 w 11737976"/>
              <a:gd name="connsiteY17616" fmla="*/ 4690372 h 6407151"/>
              <a:gd name="connsiteX17617" fmla="*/ 7700611 w 11737976"/>
              <a:gd name="connsiteY17617" fmla="*/ 4693745 h 6407151"/>
              <a:gd name="connsiteX17618" fmla="*/ 7701912 w 11737976"/>
              <a:gd name="connsiteY17618" fmla="*/ 4694875 h 6407151"/>
              <a:gd name="connsiteX17619" fmla="*/ 7707333 w 11737976"/>
              <a:gd name="connsiteY17619" fmla="*/ 4689262 h 6407151"/>
              <a:gd name="connsiteX17620" fmla="*/ 7708363 w 11737976"/>
              <a:gd name="connsiteY17620" fmla="*/ 4687577 h 6407151"/>
              <a:gd name="connsiteX17621" fmla="*/ 7705217 w 11737976"/>
              <a:gd name="connsiteY17621" fmla="*/ 4679682 h 6407151"/>
              <a:gd name="connsiteX17622" fmla="*/ 7697953 w 11737976"/>
              <a:gd name="connsiteY17622" fmla="*/ 4678531 h 6407151"/>
              <a:gd name="connsiteX17623" fmla="*/ 7695623 w 11737976"/>
              <a:gd name="connsiteY17623" fmla="*/ 4679086 h 6407151"/>
              <a:gd name="connsiteX17624" fmla="*/ 7693293 w 11737976"/>
              <a:gd name="connsiteY17624" fmla="*/ 4679641 h 6407151"/>
              <a:gd name="connsiteX17625" fmla="*/ 7691991 w 11737976"/>
              <a:gd name="connsiteY17625" fmla="*/ 4678512 h 6407151"/>
              <a:gd name="connsiteX17626" fmla="*/ 7687058 w 11737976"/>
              <a:gd name="connsiteY17626" fmla="*/ 4676805 h 6407151"/>
              <a:gd name="connsiteX17627" fmla="*/ 7684186 w 11737976"/>
              <a:gd name="connsiteY17627" fmla="*/ 4671728 h 6407151"/>
              <a:gd name="connsiteX17628" fmla="*/ 7682884 w 11737976"/>
              <a:gd name="connsiteY17628" fmla="*/ 4670596 h 6407151"/>
              <a:gd name="connsiteX17629" fmla="*/ 7683913 w 11737976"/>
              <a:gd name="connsiteY17629" fmla="*/ 4668910 h 6407151"/>
              <a:gd name="connsiteX17630" fmla="*/ 7669657 w 11737976"/>
              <a:gd name="connsiteY17630" fmla="*/ 4669427 h 6407151"/>
              <a:gd name="connsiteX17631" fmla="*/ 7666026 w 11737976"/>
              <a:gd name="connsiteY17631" fmla="*/ 4668850 h 6407151"/>
              <a:gd name="connsiteX17632" fmla="*/ 7665754 w 11737976"/>
              <a:gd name="connsiteY17632" fmla="*/ 4666033 h 6407151"/>
              <a:gd name="connsiteX17633" fmla="*/ 7663423 w 11737976"/>
              <a:gd name="connsiteY17633" fmla="*/ 4666589 h 6407151"/>
              <a:gd name="connsiteX17634" fmla="*/ 7660063 w 11737976"/>
              <a:gd name="connsiteY17634" fmla="*/ 4668830 h 6407151"/>
              <a:gd name="connsiteX17635" fmla="*/ 7660605 w 11737976"/>
              <a:gd name="connsiteY17635" fmla="*/ 4674463 h 6407151"/>
              <a:gd name="connsiteX17636" fmla="*/ 7659575 w 11737976"/>
              <a:gd name="connsiteY17636" fmla="*/ 4676150 h 6407151"/>
              <a:gd name="connsiteX17637" fmla="*/ 7648029 w 11737976"/>
              <a:gd name="connsiteY17637" fmla="*/ 4673858 h 6407151"/>
              <a:gd name="connsiteX17638" fmla="*/ 7642087 w 11737976"/>
              <a:gd name="connsiteY17638" fmla="*/ 4672678 h 6407151"/>
              <a:gd name="connsiteX17639" fmla="*/ 7644550 w 11737976"/>
              <a:gd name="connsiteY17639" fmla="*/ 4655362 h 6407151"/>
              <a:gd name="connsiteX17640" fmla="*/ 7645667 w 11737976"/>
              <a:gd name="connsiteY17640" fmla="*/ 4654644 h 6407151"/>
              <a:gd name="connsiteX17641" fmla="*/ 7649400 w 11737976"/>
              <a:gd name="connsiteY17641" fmla="*/ 4654403 h 6407151"/>
              <a:gd name="connsiteX17642" fmla="*/ 7653014 w 11737976"/>
              <a:gd name="connsiteY17642" fmla="*/ 4657545 h 6407151"/>
              <a:gd name="connsiteX17643" fmla="*/ 7662610 w 11737976"/>
              <a:gd name="connsiteY17643" fmla="*/ 4658139 h 6407151"/>
              <a:gd name="connsiteX17644" fmla="*/ 7663098 w 11737976"/>
              <a:gd name="connsiteY17644" fmla="*/ 4650820 h 6407151"/>
              <a:gd name="connsiteX17645" fmla="*/ 7666458 w 11737976"/>
              <a:gd name="connsiteY17645" fmla="*/ 4648579 h 6407151"/>
              <a:gd name="connsiteX17646" fmla="*/ 7696056 w 11737976"/>
              <a:gd name="connsiteY17646" fmla="*/ 4658815 h 6407151"/>
              <a:gd name="connsiteX17647" fmla="*/ 7697085 w 11737976"/>
              <a:gd name="connsiteY17647" fmla="*/ 4657130 h 6407151"/>
              <a:gd name="connsiteX17648" fmla="*/ 7697356 w 11737976"/>
              <a:gd name="connsiteY17648" fmla="*/ 4659946 h 6407151"/>
              <a:gd name="connsiteX17649" fmla="*/ 7702290 w 11737976"/>
              <a:gd name="connsiteY17649" fmla="*/ 4661651 h 6407151"/>
              <a:gd name="connsiteX17650" fmla="*/ 7701259 w 11737976"/>
              <a:gd name="connsiteY17650" fmla="*/ 4663337 h 6407151"/>
              <a:gd name="connsiteX17651" fmla="*/ 7716329 w 11737976"/>
              <a:gd name="connsiteY17651" fmla="*/ 4671272 h 6407151"/>
              <a:gd name="connsiteX17652" fmla="*/ 7715300 w 11737976"/>
              <a:gd name="connsiteY17652" fmla="*/ 4672959 h 6407151"/>
              <a:gd name="connsiteX17653" fmla="*/ 7716601 w 11737976"/>
              <a:gd name="connsiteY17653" fmla="*/ 4674089 h 6407151"/>
              <a:gd name="connsiteX17654" fmla="*/ 7716872 w 11737976"/>
              <a:gd name="connsiteY17654" fmla="*/ 4676906 h 6407151"/>
              <a:gd name="connsiteX17655" fmla="*/ 7719202 w 11737976"/>
              <a:gd name="connsiteY17655" fmla="*/ 4676350 h 6407151"/>
              <a:gd name="connsiteX17656" fmla="*/ 7720232 w 11737976"/>
              <a:gd name="connsiteY17656" fmla="*/ 4674664 h 6407151"/>
              <a:gd name="connsiteX17657" fmla="*/ 7717631 w 11737976"/>
              <a:gd name="connsiteY17657" fmla="*/ 4672404 h 6407151"/>
              <a:gd name="connsiteX17658" fmla="*/ 7718661 w 11737976"/>
              <a:gd name="connsiteY17658" fmla="*/ 4670718 h 6407151"/>
              <a:gd name="connsiteX17659" fmla="*/ 7724353 w 11737976"/>
              <a:gd name="connsiteY17659" fmla="*/ 4667921 h 6407151"/>
              <a:gd name="connsiteX17660" fmla="*/ 7710529 w 11737976"/>
              <a:gd name="connsiteY17660" fmla="*/ 4648165 h 6407151"/>
              <a:gd name="connsiteX17661" fmla="*/ 7704078 w 11737976"/>
              <a:gd name="connsiteY17661" fmla="*/ 4655464 h 6407151"/>
              <a:gd name="connsiteX17662" fmla="*/ 7701477 w 11737976"/>
              <a:gd name="connsiteY17662" fmla="*/ 4653204 h 6407151"/>
              <a:gd name="connsiteX17663" fmla="*/ 7697301 w 11737976"/>
              <a:gd name="connsiteY17663" fmla="*/ 4646994 h 6407151"/>
              <a:gd name="connsiteX17664" fmla="*/ 7721639 w 11737976"/>
              <a:gd name="connsiteY17664" fmla="*/ 4639755 h 6407151"/>
              <a:gd name="connsiteX17665" fmla="*/ 7723971 w 11737976"/>
              <a:gd name="connsiteY17665" fmla="*/ 4639200 h 6407151"/>
              <a:gd name="connsiteX17666" fmla="*/ 7727332 w 11737976"/>
              <a:gd name="connsiteY17666" fmla="*/ 4636960 h 6407151"/>
              <a:gd name="connsiteX17667" fmla="*/ 7728091 w 11737976"/>
              <a:gd name="connsiteY17667" fmla="*/ 4632457 h 6407151"/>
              <a:gd name="connsiteX17668" fmla="*/ 7726790 w 11737976"/>
              <a:gd name="connsiteY17668" fmla="*/ 4631326 h 6407151"/>
              <a:gd name="connsiteX17669" fmla="*/ 7725488 w 11737976"/>
              <a:gd name="connsiteY17669" fmla="*/ 4630195 h 6407151"/>
              <a:gd name="connsiteX17670" fmla="*/ 7705486 w 11737976"/>
              <a:gd name="connsiteY17670" fmla="*/ 4620554 h 6407151"/>
              <a:gd name="connsiteX17671" fmla="*/ 7704997 w 11737976"/>
              <a:gd name="connsiteY17671" fmla="*/ 4627874 h 6407151"/>
              <a:gd name="connsiteX17672" fmla="*/ 7697462 w 11737976"/>
              <a:gd name="connsiteY17672" fmla="*/ 4623905 h 6407151"/>
              <a:gd name="connsiteX17673" fmla="*/ 7708575 w 11737976"/>
              <a:gd name="connsiteY17673" fmla="*/ 4615498 h 6407151"/>
              <a:gd name="connsiteX17674" fmla="*/ 7708031 w 11737976"/>
              <a:gd name="connsiteY17674" fmla="*/ 4609863 h 6407151"/>
              <a:gd name="connsiteX17675" fmla="*/ 7712965 w 11737976"/>
              <a:gd name="connsiteY17675" fmla="*/ 4611571 h 6407151"/>
              <a:gd name="connsiteX17676" fmla="*/ 7712478 w 11737976"/>
              <a:gd name="connsiteY17676" fmla="*/ 4618888 h 6407151"/>
              <a:gd name="connsiteX17677" fmla="*/ 7718928 w 11737976"/>
              <a:gd name="connsiteY17677" fmla="*/ 4611590 h 6407151"/>
              <a:gd name="connsiteX17678" fmla="*/ 7721529 w 11737976"/>
              <a:gd name="connsiteY17678" fmla="*/ 4613851 h 6407151"/>
              <a:gd name="connsiteX17679" fmla="*/ 7728522 w 11737976"/>
              <a:gd name="connsiteY17679" fmla="*/ 4612186 h 6407151"/>
              <a:gd name="connsiteX17680" fmla="*/ 7730852 w 11737976"/>
              <a:gd name="connsiteY17680" fmla="*/ 4611631 h 6407151"/>
              <a:gd name="connsiteX17681" fmla="*/ 7732154 w 11737976"/>
              <a:gd name="connsiteY17681" fmla="*/ 4612761 h 6407151"/>
              <a:gd name="connsiteX17682" fmla="*/ 7739473 w 11737976"/>
              <a:gd name="connsiteY17682" fmla="*/ 4626863 h 6407151"/>
              <a:gd name="connsiteX17683" fmla="*/ 7748798 w 11737976"/>
              <a:gd name="connsiteY17683" fmla="*/ 4624642 h 6407151"/>
              <a:gd name="connsiteX17684" fmla="*/ 7751669 w 11737976"/>
              <a:gd name="connsiteY17684" fmla="*/ 4629721 h 6407151"/>
              <a:gd name="connsiteX17685" fmla="*/ 7750641 w 11737976"/>
              <a:gd name="connsiteY17685" fmla="*/ 4631407 h 6407151"/>
              <a:gd name="connsiteX17686" fmla="*/ 7749337 w 11737976"/>
              <a:gd name="connsiteY17686" fmla="*/ 4630277 h 6407151"/>
              <a:gd name="connsiteX17687" fmla="*/ 7736383 w 11737976"/>
              <a:gd name="connsiteY17687" fmla="*/ 4631921 h 6407151"/>
              <a:gd name="connsiteX17688" fmla="*/ 7734324 w 11737976"/>
              <a:gd name="connsiteY17688" fmla="*/ 4635294 h 6407151"/>
              <a:gd name="connsiteX17689" fmla="*/ 7734595 w 11737976"/>
              <a:gd name="connsiteY17689" fmla="*/ 4638110 h 6407151"/>
              <a:gd name="connsiteX17690" fmla="*/ 7747550 w 11737976"/>
              <a:gd name="connsiteY17690" fmla="*/ 4636464 h 6407151"/>
              <a:gd name="connsiteX17691" fmla="*/ 7749882 w 11737976"/>
              <a:gd name="connsiteY17691" fmla="*/ 4635909 h 6407151"/>
              <a:gd name="connsiteX17692" fmla="*/ 7756330 w 11737976"/>
              <a:gd name="connsiteY17692" fmla="*/ 4628611 h 6407151"/>
              <a:gd name="connsiteX17693" fmla="*/ 7757361 w 11737976"/>
              <a:gd name="connsiteY17693" fmla="*/ 4626924 h 6407151"/>
              <a:gd name="connsiteX17694" fmla="*/ 7756061 w 11737976"/>
              <a:gd name="connsiteY17694" fmla="*/ 4625794 h 6407151"/>
              <a:gd name="connsiteX17695" fmla="*/ 7753187 w 11737976"/>
              <a:gd name="connsiteY17695" fmla="*/ 4620716 h 6407151"/>
              <a:gd name="connsiteX17696" fmla="*/ 7754217 w 11737976"/>
              <a:gd name="connsiteY17696" fmla="*/ 4619030 h 6407151"/>
              <a:gd name="connsiteX17697" fmla="*/ 7757035 w 11737976"/>
              <a:gd name="connsiteY17697" fmla="*/ 4611156 h 6407151"/>
              <a:gd name="connsiteX17698" fmla="*/ 7763540 w 11737976"/>
              <a:gd name="connsiteY17698" fmla="*/ 4616810 h 6407151"/>
              <a:gd name="connsiteX17699" fmla="*/ 7771075 w 11737976"/>
              <a:gd name="connsiteY17699" fmla="*/ 4620777 h 6407151"/>
              <a:gd name="connsiteX17700" fmla="*/ 7774436 w 11737976"/>
              <a:gd name="connsiteY17700" fmla="*/ 4618535 h 6407151"/>
              <a:gd name="connsiteX17701" fmla="*/ 7773894 w 11737976"/>
              <a:gd name="connsiteY17701" fmla="*/ 4612903 h 6407151"/>
              <a:gd name="connsiteX17702" fmla="*/ 7768689 w 11737976"/>
              <a:gd name="connsiteY17702" fmla="*/ 4608379 h 6407151"/>
              <a:gd name="connsiteX17703" fmla="*/ 7760883 w 11737976"/>
              <a:gd name="connsiteY17703" fmla="*/ 4601596 h 6407151"/>
              <a:gd name="connsiteX17704" fmla="*/ 7737791 w 11737976"/>
              <a:gd name="connsiteY17704" fmla="*/ 4597012 h 6407151"/>
              <a:gd name="connsiteX17705" fmla="*/ 7735460 w 11737976"/>
              <a:gd name="connsiteY17705" fmla="*/ 4597568 h 6407151"/>
              <a:gd name="connsiteX17706" fmla="*/ 7735732 w 11737976"/>
              <a:gd name="connsiteY17706" fmla="*/ 4600385 h 6407151"/>
              <a:gd name="connsiteX17707" fmla="*/ 7736545 w 11737976"/>
              <a:gd name="connsiteY17707" fmla="*/ 4608835 h 6407151"/>
              <a:gd name="connsiteX17708" fmla="*/ 7735244 w 11737976"/>
              <a:gd name="connsiteY17708" fmla="*/ 4607704 h 6407151"/>
              <a:gd name="connsiteX17709" fmla="*/ 7734971 w 11737976"/>
              <a:gd name="connsiteY17709" fmla="*/ 4604887 h 6407151"/>
              <a:gd name="connsiteX17710" fmla="*/ 7733671 w 11737976"/>
              <a:gd name="connsiteY17710" fmla="*/ 4603757 h 6407151"/>
              <a:gd name="connsiteX17711" fmla="*/ 7732641 w 11737976"/>
              <a:gd name="connsiteY17711" fmla="*/ 4605443 h 6407151"/>
              <a:gd name="connsiteX17712" fmla="*/ 7729281 w 11737976"/>
              <a:gd name="connsiteY17712" fmla="*/ 4607684 h 6407151"/>
              <a:gd name="connsiteX17713" fmla="*/ 7725649 w 11737976"/>
              <a:gd name="connsiteY17713" fmla="*/ 4607107 h 6407151"/>
              <a:gd name="connsiteX17714" fmla="*/ 7718602 w 11737976"/>
              <a:gd name="connsiteY17714" fmla="*/ 4595822 h 6407151"/>
              <a:gd name="connsiteX17715" fmla="*/ 7715511 w 11737976"/>
              <a:gd name="connsiteY17715" fmla="*/ 4600880 h 6407151"/>
              <a:gd name="connsiteX17716" fmla="*/ 7710850 w 11737976"/>
              <a:gd name="connsiteY17716" fmla="*/ 4601989 h 6407151"/>
              <a:gd name="connsiteX17717" fmla="*/ 7720932 w 11737976"/>
              <a:gd name="connsiteY17717" fmla="*/ 4595266 h 6407151"/>
              <a:gd name="connsiteX17718" fmla="*/ 7731014 w 11737976"/>
              <a:gd name="connsiteY17718" fmla="*/ 4588542 h 6407151"/>
              <a:gd name="connsiteX17719" fmla="*/ 7752968 w 11737976"/>
              <a:gd name="connsiteY17719" fmla="*/ 4568908 h 6407151"/>
              <a:gd name="connsiteX17720" fmla="*/ 7760662 w 11737976"/>
              <a:gd name="connsiteY17720" fmla="*/ 4549788 h 6407151"/>
              <a:gd name="connsiteX17721" fmla="*/ 7761963 w 11737976"/>
              <a:gd name="connsiteY17721" fmla="*/ 4550918 h 6407151"/>
              <a:gd name="connsiteX17722" fmla="*/ 7765379 w 11737976"/>
              <a:gd name="connsiteY17722" fmla="*/ 4561629 h 6407151"/>
              <a:gd name="connsiteX17723" fmla="*/ 7766952 w 11737976"/>
              <a:gd name="connsiteY17723" fmla="*/ 4565577 h 6407151"/>
              <a:gd name="connsiteX17724" fmla="*/ 7764893 w 11737976"/>
              <a:gd name="connsiteY17724" fmla="*/ 4568948 h 6407151"/>
              <a:gd name="connsiteX17725" fmla="*/ 7760773 w 11737976"/>
              <a:gd name="connsiteY17725" fmla="*/ 4575692 h 6407151"/>
              <a:gd name="connsiteX17726" fmla="*/ 7757412 w 11737976"/>
              <a:gd name="connsiteY17726" fmla="*/ 4577933 h 6407151"/>
              <a:gd name="connsiteX17727" fmla="*/ 7760015 w 11737976"/>
              <a:gd name="connsiteY17727" fmla="*/ 4580194 h 6407151"/>
              <a:gd name="connsiteX17728" fmla="*/ 7768524 w 11737976"/>
              <a:gd name="connsiteY17728" fmla="*/ 4569523 h 6407151"/>
              <a:gd name="connsiteX17729" fmla="*/ 7769553 w 11737976"/>
              <a:gd name="connsiteY17729" fmla="*/ 4567838 h 6407151"/>
              <a:gd name="connsiteX17730" fmla="*/ 7775245 w 11737976"/>
              <a:gd name="connsiteY17730" fmla="*/ 4565042 h 6407151"/>
              <a:gd name="connsiteX17731" fmla="*/ 7771830 w 11737976"/>
              <a:gd name="connsiteY17731" fmla="*/ 4554330 h 6407151"/>
              <a:gd name="connsiteX17732" fmla="*/ 7770799 w 11737976"/>
              <a:gd name="connsiteY17732" fmla="*/ 4556017 h 6407151"/>
              <a:gd name="connsiteX17733" fmla="*/ 7768685 w 11737976"/>
              <a:gd name="connsiteY17733" fmla="*/ 4546436 h 6407151"/>
              <a:gd name="connsiteX17734" fmla="*/ 7769715 w 11737976"/>
              <a:gd name="connsiteY17734" fmla="*/ 4544749 h 6407151"/>
              <a:gd name="connsiteX17735" fmla="*/ 7773347 w 11737976"/>
              <a:gd name="connsiteY17735" fmla="*/ 4545325 h 6407151"/>
              <a:gd name="connsiteX17736" fmla="*/ 7795410 w 11737976"/>
              <a:gd name="connsiteY17736" fmla="*/ 4551595 h 6407151"/>
              <a:gd name="connsiteX17737" fmla="*/ 7772971 w 11737976"/>
              <a:gd name="connsiteY17737" fmla="*/ 4578549 h 6407151"/>
              <a:gd name="connsiteX17738" fmla="*/ 7769609 w 11737976"/>
              <a:gd name="connsiteY17738" fmla="*/ 4580790 h 6407151"/>
              <a:gd name="connsiteX17739" fmla="*/ 7768579 w 11737976"/>
              <a:gd name="connsiteY17739" fmla="*/ 4582476 h 6407151"/>
              <a:gd name="connsiteX17740" fmla="*/ 7769882 w 11737976"/>
              <a:gd name="connsiteY17740" fmla="*/ 4583606 h 6407151"/>
              <a:gd name="connsiteX17741" fmla="*/ 7773241 w 11737976"/>
              <a:gd name="connsiteY17741" fmla="*/ 4581365 h 6407151"/>
              <a:gd name="connsiteX17742" fmla="*/ 7772212 w 11737976"/>
              <a:gd name="connsiteY17742" fmla="*/ 4583051 h 6407151"/>
              <a:gd name="connsiteX17743" fmla="*/ 7780777 w 11737976"/>
              <a:gd name="connsiteY17743" fmla="*/ 4585333 h 6407151"/>
              <a:gd name="connsiteX17744" fmla="*/ 7799151 w 11737976"/>
              <a:gd name="connsiteY17744" fmla="*/ 4578073 h 6407151"/>
              <a:gd name="connsiteX17745" fmla="*/ 7821430 w 11737976"/>
              <a:gd name="connsiteY17745" fmla="*/ 4574207 h 6407151"/>
              <a:gd name="connsiteX17746" fmla="*/ 7822406 w 11737976"/>
              <a:gd name="connsiteY17746" fmla="*/ 4559570 h 6407151"/>
              <a:gd name="connsiteX17747" fmla="*/ 7828097 w 11737976"/>
              <a:gd name="connsiteY17747" fmla="*/ 4556773 h 6407151"/>
              <a:gd name="connsiteX17748" fmla="*/ 7827338 w 11737976"/>
              <a:gd name="connsiteY17748" fmla="*/ 4561275 h 6407151"/>
              <a:gd name="connsiteX17749" fmla="*/ 7837692 w 11737976"/>
              <a:gd name="connsiteY17749" fmla="*/ 4557368 h 6407151"/>
              <a:gd name="connsiteX17750" fmla="*/ 7838994 w 11737976"/>
              <a:gd name="connsiteY17750" fmla="*/ 4558500 h 6407151"/>
              <a:gd name="connsiteX17751" fmla="*/ 7837421 w 11737976"/>
              <a:gd name="connsiteY17751" fmla="*/ 4554552 h 6407151"/>
              <a:gd name="connsiteX17752" fmla="*/ 7835361 w 11737976"/>
              <a:gd name="connsiteY17752" fmla="*/ 4557924 h 6407151"/>
              <a:gd name="connsiteX17753" fmla="*/ 7829397 w 11737976"/>
              <a:gd name="connsiteY17753" fmla="*/ 4557904 h 6407151"/>
              <a:gd name="connsiteX17754" fmla="*/ 7830427 w 11737976"/>
              <a:gd name="connsiteY17754" fmla="*/ 4556218 h 6407151"/>
              <a:gd name="connsiteX17755" fmla="*/ 7835577 w 11737976"/>
              <a:gd name="connsiteY17755" fmla="*/ 4547788 h 6407151"/>
              <a:gd name="connsiteX17756" fmla="*/ 7828800 w 11737976"/>
              <a:gd name="connsiteY17756" fmla="*/ 4539319 h 6407151"/>
              <a:gd name="connsiteX17757" fmla="*/ 7824680 w 11737976"/>
              <a:gd name="connsiteY17757" fmla="*/ 4546062 h 6407151"/>
              <a:gd name="connsiteX17758" fmla="*/ 7823868 w 11737976"/>
              <a:gd name="connsiteY17758" fmla="*/ 4537612 h 6407151"/>
              <a:gd name="connsiteX17759" fmla="*/ 7815303 w 11737976"/>
              <a:gd name="connsiteY17759" fmla="*/ 4535332 h 6407151"/>
              <a:gd name="connsiteX17760" fmla="*/ 7817904 w 11737976"/>
              <a:gd name="connsiteY17760" fmla="*/ 4537593 h 6407151"/>
              <a:gd name="connsiteX17761" fmla="*/ 7819207 w 11737976"/>
              <a:gd name="connsiteY17761" fmla="*/ 4538724 h 6407151"/>
              <a:gd name="connsiteX17762" fmla="*/ 7820236 w 11737976"/>
              <a:gd name="connsiteY17762" fmla="*/ 4537039 h 6407151"/>
              <a:gd name="connsiteX17763" fmla="*/ 7822783 w 11737976"/>
              <a:gd name="connsiteY17763" fmla="*/ 4526348 h 6407151"/>
              <a:gd name="connsiteX17764" fmla="*/ 7826414 w 11737976"/>
              <a:gd name="connsiteY17764" fmla="*/ 4526923 h 6407151"/>
              <a:gd name="connsiteX17765" fmla="*/ 7823596 w 11737976"/>
              <a:gd name="connsiteY17765" fmla="*/ 4534796 h 6407151"/>
              <a:gd name="connsiteX17766" fmla="*/ 7830374 w 11737976"/>
              <a:gd name="connsiteY17766" fmla="*/ 4543266 h 6407151"/>
              <a:gd name="connsiteX17767" fmla="*/ 7834764 w 11737976"/>
              <a:gd name="connsiteY17767" fmla="*/ 4539340 h 6407151"/>
              <a:gd name="connsiteX17768" fmla="*/ 7839967 w 11737976"/>
              <a:gd name="connsiteY17768" fmla="*/ 4543863 h 6407151"/>
              <a:gd name="connsiteX17769" fmla="*/ 7844900 w 11737976"/>
              <a:gd name="connsiteY17769" fmla="*/ 4545568 h 6407151"/>
              <a:gd name="connsiteX17770" fmla="*/ 7843870 w 11737976"/>
              <a:gd name="connsiteY17770" fmla="*/ 4547254 h 6407151"/>
              <a:gd name="connsiteX17771" fmla="*/ 7850105 w 11737976"/>
              <a:gd name="connsiteY17771" fmla="*/ 4550091 h 6407151"/>
              <a:gd name="connsiteX17772" fmla="*/ 7851405 w 11737976"/>
              <a:gd name="connsiteY17772" fmla="*/ 4551221 h 6407151"/>
              <a:gd name="connsiteX17773" fmla="*/ 7852706 w 11737976"/>
              <a:gd name="connsiteY17773" fmla="*/ 4552352 h 6407151"/>
              <a:gd name="connsiteX17774" fmla="*/ 7847015 w 11737976"/>
              <a:gd name="connsiteY17774" fmla="*/ 4555149 h 6407151"/>
              <a:gd name="connsiteX17775" fmla="*/ 7853519 w 11737976"/>
              <a:gd name="connsiteY17775" fmla="*/ 4560801 h 6407151"/>
              <a:gd name="connsiteX17776" fmla="*/ 7845497 w 11737976"/>
              <a:gd name="connsiteY17776" fmla="*/ 4564153 h 6407151"/>
              <a:gd name="connsiteX17777" fmla="*/ 7846040 w 11737976"/>
              <a:gd name="connsiteY17777" fmla="*/ 4569786 h 6407151"/>
              <a:gd name="connsiteX17778" fmla="*/ 7839319 w 11737976"/>
              <a:gd name="connsiteY17778" fmla="*/ 4574269 h 6407151"/>
              <a:gd name="connsiteX17779" fmla="*/ 7845823 w 11737976"/>
              <a:gd name="connsiteY17779" fmla="*/ 4579921 h 6407151"/>
              <a:gd name="connsiteX17780" fmla="*/ 7847939 w 11737976"/>
              <a:gd name="connsiteY17780" fmla="*/ 4589501 h 6407151"/>
              <a:gd name="connsiteX17781" fmla="*/ 7869242 w 11737976"/>
              <a:gd name="connsiteY17781" fmla="*/ 4600273 h 6407151"/>
              <a:gd name="connsiteX17782" fmla="*/ 7890924 w 11737976"/>
              <a:gd name="connsiteY17782" fmla="*/ 4577822 h 6407151"/>
              <a:gd name="connsiteX17783" fmla="*/ 7894827 w 11737976"/>
              <a:gd name="connsiteY17783" fmla="*/ 4581212 h 6407151"/>
              <a:gd name="connsiteX17784" fmla="*/ 7897971 w 11737976"/>
              <a:gd name="connsiteY17784" fmla="*/ 4589107 h 6407151"/>
              <a:gd name="connsiteX17785" fmla="*/ 7913202 w 11737976"/>
              <a:gd name="connsiteY17785" fmla="*/ 4573955 h 6407151"/>
              <a:gd name="connsiteX17786" fmla="*/ 7918894 w 11737976"/>
              <a:gd name="connsiteY17786" fmla="*/ 4571158 h 6407151"/>
              <a:gd name="connsiteX17787" fmla="*/ 7922688 w 11737976"/>
              <a:gd name="connsiteY17787" fmla="*/ 4548646 h 6407151"/>
              <a:gd name="connsiteX17788" fmla="*/ 7921387 w 11737976"/>
              <a:gd name="connsiteY17788" fmla="*/ 4547516 h 6407151"/>
              <a:gd name="connsiteX17789" fmla="*/ 7924747 w 11737976"/>
              <a:gd name="connsiteY17789" fmla="*/ 4545275 h 6407151"/>
              <a:gd name="connsiteX17790" fmla="*/ 7925776 w 11737976"/>
              <a:gd name="connsiteY17790" fmla="*/ 4543588 h 6407151"/>
              <a:gd name="connsiteX17791" fmla="*/ 7924475 w 11737976"/>
              <a:gd name="connsiteY17791" fmla="*/ 4542458 h 6407151"/>
              <a:gd name="connsiteX17792" fmla="*/ 7923446 w 11737976"/>
              <a:gd name="connsiteY17792" fmla="*/ 4544144 h 6407151"/>
              <a:gd name="connsiteX17793" fmla="*/ 7921873 w 11737976"/>
              <a:gd name="connsiteY17793" fmla="*/ 4540197 h 6407151"/>
              <a:gd name="connsiteX17794" fmla="*/ 7925851 w 11737976"/>
              <a:gd name="connsiteY17794" fmla="*/ 4538169 h 6407151"/>
              <a:gd name="connsiteX17795" fmla="*/ 7929503 w 11737976"/>
              <a:gd name="connsiteY17795" fmla="*/ 4534163 h 6407151"/>
              <a:gd name="connsiteX17796" fmla="*/ 7929517 w 11737976"/>
              <a:gd name="connsiteY17796" fmla="*/ 4534427 h 6407151"/>
              <a:gd name="connsiteX17797" fmla="*/ 7930694 w 11737976"/>
              <a:gd name="connsiteY17797" fmla="*/ 4535453 h 6407151"/>
              <a:gd name="connsiteX17798" fmla="*/ 7931730 w 11737976"/>
              <a:gd name="connsiteY17798" fmla="*/ 4533760 h 6407151"/>
              <a:gd name="connsiteX17799" fmla="*/ 7932620 w 11737976"/>
              <a:gd name="connsiteY17799" fmla="*/ 4529348 h 6407151"/>
              <a:gd name="connsiteX17800" fmla="*/ 7931440 w 11737976"/>
              <a:gd name="connsiteY17800" fmla="*/ 4528323 h 6407151"/>
              <a:gd name="connsiteX17801" fmla="*/ 7930407 w 11737976"/>
              <a:gd name="connsiteY17801" fmla="*/ 4530018 h 6407151"/>
              <a:gd name="connsiteX17802" fmla="*/ 7929373 w 11737976"/>
              <a:gd name="connsiteY17802" fmla="*/ 4531710 h 6407151"/>
              <a:gd name="connsiteX17803" fmla="*/ 7929487 w 11737976"/>
              <a:gd name="connsiteY17803" fmla="*/ 4533856 h 6407151"/>
              <a:gd name="connsiteX17804" fmla="*/ 7925389 w 11737976"/>
              <a:gd name="connsiteY17804" fmla="*/ 4528734 h 6407151"/>
              <a:gd name="connsiteX17805" fmla="*/ 7920789 w 11737976"/>
              <a:gd name="connsiteY17805" fmla="*/ 4528930 h 6407151"/>
              <a:gd name="connsiteX17806" fmla="*/ 7919217 w 11737976"/>
              <a:gd name="connsiteY17806" fmla="*/ 4524983 h 6407151"/>
              <a:gd name="connsiteX17807" fmla="*/ 7917101 w 11737976"/>
              <a:gd name="connsiteY17807" fmla="*/ 4515402 h 6407151"/>
              <a:gd name="connsiteX17808" fmla="*/ 7918131 w 11737976"/>
              <a:gd name="connsiteY17808" fmla="*/ 4513716 h 6407151"/>
              <a:gd name="connsiteX17809" fmla="*/ 7921492 w 11737976"/>
              <a:gd name="connsiteY17809" fmla="*/ 4511476 h 6407151"/>
              <a:gd name="connsiteX17810" fmla="*/ 7922793 w 11737976"/>
              <a:gd name="connsiteY17810" fmla="*/ 4512606 h 6407151"/>
              <a:gd name="connsiteX17811" fmla="*/ 7922307 w 11737976"/>
              <a:gd name="connsiteY17811" fmla="*/ 4519927 h 6407151"/>
              <a:gd name="connsiteX17812" fmla="*/ 7926425 w 11737976"/>
              <a:gd name="connsiteY17812" fmla="*/ 4513182 h 6407151"/>
              <a:gd name="connsiteX17813" fmla="*/ 7954722 w 11737976"/>
              <a:gd name="connsiteY17813" fmla="*/ 4522288 h 6407151"/>
              <a:gd name="connsiteX17814" fmla="*/ 7955264 w 11737976"/>
              <a:gd name="connsiteY17814" fmla="*/ 4527922 h 6407151"/>
              <a:gd name="connsiteX17815" fmla="*/ 7954778 w 11737976"/>
              <a:gd name="connsiteY17815" fmla="*/ 4535240 h 6407151"/>
              <a:gd name="connsiteX17816" fmla="*/ 7952717 w 11737976"/>
              <a:gd name="connsiteY17816" fmla="*/ 4538612 h 6407151"/>
              <a:gd name="connsiteX17817" fmla="*/ 7949899 w 11737976"/>
              <a:gd name="connsiteY17817" fmla="*/ 4546486 h 6407151"/>
              <a:gd name="connsiteX17818" fmla="*/ 7948869 w 11737976"/>
              <a:gd name="connsiteY17818" fmla="*/ 4548172 h 6407151"/>
              <a:gd name="connsiteX17819" fmla="*/ 7950170 w 11737976"/>
              <a:gd name="connsiteY17819" fmla="*/ 4549302 h 6407151"/>
              <a:gd name="connsiteX17820" fmla="*/ 7955318 w 11737976"/>
              <a:gd name="connsiteY17820" fmla="*/ 4540874 h 6407151"/>
              <a:gd name="connsiteX17821" fmla="*/ 7959710 w 11737976"/>
              <a:gd name="connsiteY17821" fmla="*/ 4536946 h 6407151"/>
              <a:gd name="connsiteX17822" fmla="*/ 7962040 w 11737976"/>
              <a:gd name="connsiteY17822" fmla="*/ 4536390 h 6407151"/>
              <a:gd name="connsiteX17823" fmla="*/ 7958951 w 11737976"/>
              <a:gd name="connsiteY17823" fmla="*/ 4541447 h 6407151"/>
              <a:gd name="connsiteX17824" fmla="*/ 7976352 w 11737976"/>
              <a:gd name="connsiteY17824" fmla="*/ 4548827 h 6407151"/>
              <a:gd name="connsiteX17825" fmla="*/ 7977381 w 11737976"/>
              <a:gd name="connsiteY17825" fmla="*/ 4547142 h 6407151"/>
              <a:gd name="connsiteX17826" fmla="*/ 7984917 w 11737976"/>
              <a:gd name="connsiteY17826" fmla="*/ 4551110 h 6407151"/>
              <a:gd name="connsiteX17827" fmla="*/ 7986977 w 11737976"/>
              <a:gd name="connsiteY17827" fmla="*/ 4547737 h 6407151"/>
              <a:gd name="connsiteX17828" fmla="*/ 7985675 w 11737976"/>
              <a:gd name="connsiteY17828" fmla="*/ 4546606 h 6407151"/>
              <a:gd name="connsiteX17829" fmla="*/ 7980743 w 11737976"/>
              <a:gd name="connsiteY17829" fmla="*/ 4544901 h 6407151"/>
              <a:gd name="connsiteX17830" fmla="*/ 7981502 w 11737976"/>
              <a:gd name="connsiteY17830" fmla="*/ 4540399 h 6407151"/>
              <a:gd name="connsiteX17831" fmla="*/ 7984048 w 11737976"/>
              <a:gd name="connsiteY17831" fmla="*/ 4529707 h 6407151"/>
              <a:gd name="connsiteX17832" fmla="*/ 7988439 w 11737976"/>
              <a:gd name="connsiteY17832" fmla="*/ 4525780 h 6407151"/>
              <a:gd name="connsiteX17833" fmla="*/ 7989468 w 11737976"/>
              <a:gd name="connsiteY17833" fmla="*/ 4524093 h 6407151"/>
              <a:gd name="connsiteX17834" fmla="*/ 8001666 w 11737976"/>
              <a:gd name="connsiteY17834" fmla="*/ 4526951 h 6407151"/>
              <a:gd name="connsiteX17835" fmla="*/ 8009200 w 11737976"/>
              <a:gd name="connsiteY17835" fmla="*/ 4530918 h 6407151"/>
              <a:gd name="connsiteX17836" fmla="*/ 8013591 w 11737976"/>
              <a:gd name="connsiteY17836" fmla="*/ 4526991 h 6407151"/>
              <a:gd name="connsiteX17837" fmla="*/ 8013320 w 11737976"/>
              <a:gd name="connsiteY17837" fmla="*/ 4524175 h 6407151"/>
              <a:gd name="connsiteX17838" fmla="*/ 8012018 w 11737976"/>
              <a:gd name="connsiteY17838" fmla="*/ 4523043 h 6407151"/>
              <a:gd name="connsiteX17839" fmla="*/ 8007086 w 11737976"/>
              <a:gd name="connsiteY17839" fmla="*/ 4521339 h 6407151"/>
              <a:gd name="connsiteX17840" fmla="*/ 8009145 w 11737976"/>
              <a:gd name="connsiteY17840" fmla="*/ 4517966 h 6407151"/>
              <a:gd name="connsiteX17841" fmla="*/ 8008874 w 11737976"/>
              <a:gd name="connsiteY17841" fmla="*/ 4515151 h 6407151"/>
              <a:gd name="connsiteX17842" fmla="*/ 8006543 w 11737976"/>
              <a:gd name="connsiteY17842" fmla="*/ 4515704 h 6407151"/>
              <a:gd name="connsiteX17843" fmla="*/ 8003453 w 11737976"/>
              <a:gd name="connsiteY17843" fmla="*/ 4520763 h 6407151"/>
              <a:gd name="connsiteX17844" fmla="*/ 7991257 w 11737976"/>
              <a:gd name="connsiteY17844" fmla="*/ 4517906 h 6407151"/>
              <a:gd name="connsiteX17845" fmla="*/ 7990226 w 11737976"/>
              <a:gd name="connsiteY17845" fmla="*/ 4519592 h 6407151"/>
              <a:gd name="connsiteX17846" fmla="*/ 7988927 w 11737976"/>
              <a:gd name="connsiteY17846" fmla="*/ 4518461 h 6407151"/>
              <a:gd name="connsiteX17847" fmla="*/ 7986866 w 11737976"/>
              <a:gd name="connsiteY17847" fmla="*/ 4521833 h 6407151"/>
              <a:gd name="connsiteX17848" fmla="*/ 7983506 w 11737976"/>
              <a:gd name="connsiteY17848" fmla="*/ 4524074 h 6407151"/>
              <a:gd name="connsiteX17849" fmla="*/ 7982475 w 11737976"/>
              <a:gd name="connsiteY17849" fmla="*/ 4525759 h 6407151"/>
              <a:gd name="connsiteX17850" fmla="*/ 7972609 w 11737976"/>
              <a:gd name="connsiteY17850" fmla="*/ 4522348 h 6407151"/>
              <a:gd name="connsiteX17851" fmla="*/ 7968490 w 11737976"/>
              <a:gd name="connsiteY17851" fmla="*/ 4529092 h 6407151"/>
              <a:gd name="connsiteX17852" fmla="*/ 7967462 w 11737976"/>
              <a:gd name="connsiteY17852" fmla="*/ 4530778 h 6407151"/>
              <a:gd name="connsiteX17853" fmla="*/ 7966161 w 11737976"/>
              <a:gd name="connsiteY17853" fmla="*/ 4529647 h 6407151"/>
              <a:gd name="connsiteX17854" fmla="*/ 7964859 w 11737976"/>
              <a:gd name="connsiteY17854" fmla="*/ 4528517 h 6407151"/>
              <a:gd name="connsiteX17855" fmla="*/ 7962528 w 11737976"/>
              <a:gd name="connsiteY17855" fmla="*/ 4529072 h 6407151"/>
              <a:gd name="connsiteX17856" fmla="*/ 7965346 w 11737976"/>
              <a:gd name="connsiteY17856" fmla="*/ 4521198 h 6407151"/>
              <a:gd name="connsiteX17857" fmla="*/ 7965075 w 11737976"/>
              <a:gd name="connsiteY17857" fmla="*/ 4518380 h 6407151"/>
              <a:gd name="connsiteX17858" fmla="*/ 7963016 w 11737976"/>
              <a:gd name="connsiteY17858" fmla="*/ 4521753 h 6407151"/>
              <a:gd name="connsiteX17859" fmla="*/ 7960955 w 11737976"/>
              <a:gd name="connsiteY17859" fmla="*/ 4525125 h 6407151"/>
              <a:gd name="connsiteX17860" fmla="*/ 7960142 w 11737976"/>
              <a:gd name="connsiteY17860" fmla="*/ 4516675 h 6407151"/>
              <a:gd name="connsiteX17861" fmla="*/ 7963720 w 11737976"/>
              <a:gd name="connsiteY17861" fmla="*/ 4504298 h 6407151"/>
              <a:gd name="connsiteX17862" fmla="*/ 7954124 w 11737976"/>
              <a:gd name="connsiteY17862" fmla="*/ 4503703 h 6407151"/>
              <a:gd name="connsiteX17863" fmla="*/ 7944313 w 11737976"/>
              <a:gd name="connsiteY17863" fmla="*/ 4513242 h 6407151"/>
              <a:gd name="connsiteX17864" fmla="*/ 7941169 w 11737976"/>
              <a:gd name="connsiteY17864" fmla="*/ 4505348 h 6407151"/>
              <a:gd name="connsiteX17865" fmla="*/ 7940085 w 11737976"/>
              <a:gd name="connsiteY17865" fmla="*/ 4494081 h 6407151"/>
              <a:gd name="connsiteX17866" fmla="*/ 7944203 w 11737976"/>
              <a:gd name="connsiteY17866" fmla="*/ 4487339 h 6407151"/>
              <a:gd name="connsiteX17867" fmla="*/ 7945504 w 11737976"/>
              <a:gd name="connsiteY17867" fmla="*/ 4488468 h 6407151"/>
              <a:gd name="connsiteX17868" fmla="*/ 7947836 w 11737976"/>
              <a:gd name="connsiteY17868" fmla="*/ 4487915 h 6407151"/>
              <a:gd name="connsiteX17869" fmla="*/ 7946805 w 11737976"/>
              <a:gd name="connsiteY17869" fmla="*/ 4489600 h 6407151"/>
              <a:gd name="connsiteX17870" fmla="*/ 7957701 w 11737976"/>
              <a:gd name="connsiteY17870" fmla="*/ 4491326 h 6407151"/>
              <a:gd name="connsiteX17871" fmla="*/ 7960302 w 11737976"/>
              <a:gd name="connsiteY17871" fmla="*/ 4493587 h 6407151"/>
              <a:gd name="connsiteX17872" fmla="*/ 7961604 w 11737976"/>
              <a:gd name="connsiteY17872" fmla="*/ 4494718 h 6407151"/>
              <a:gd name="connsiteX17873" fmla="*/ 7961875 w 11737976"/>
              <a:gd name="connsiteY17873" fmla="*/ 4497534 h 6407151"/>
              <a:gd name="connsiteX17874" fmla="*/ 7964207 w 11737976"/>
              <a:gd name="connsiteY17874" fmla="*/ 4496979 h 6407151"/>
              <a:gd name="connsiteX17875" fmla="*/ 7966267 w 11737976"/>
              <a:gd name="connsiteY17875" fmla="*/ 4493608 h 6407151"/>
              <a:gd name="connsiteX17876" fmla="*/ 7965994 w 11737976"/>
              <a:gd name="connsiteY17876" fmla="*/ 4490790 h 6407151"/>
              <a:gd name="connsiteX17877" fmla="*/ 7967025 w 11737976"/>
              <a:gd name="connsiteY17877" fmla="*/ 4489105 h 6407151"/>
              <a:gd name="connsiteX17878" fmla="*/ 7968056 w 11737976"/>
              <a:gd name="connsiteY17878" fmla="*/ 4487419 h 6407151"/>
              <a:gd name="connsiteX17879" fmla="*/ 7969084 w 11737976"/>
              <a:gd name="connsiteY17879" fmla="*/ 4485734 h 6407151"/>
              <a:gd name="connsiteX17880" fmla="*/ 7968814 w 11737976"/>
              <a:gd name="connsiteY17880" fmla="*/ 4482916 h 6407151"/>
              <a:gd name="connsiteX17881" fmla="*/ 7967784 w 11737976"/>
              <a:gd name="connsiteY17881" fmla="*/ 4484603 h 6407151"/>
              <a:gd name="connsiteX17882" fmla="*/ 7966753 w 11737976"/>
              <a:gd name="connsiteY17882" fmla="*/ 4486289 h 6407151"/>
              <a:gd name="connsiteX17883" fmla="*/ 7965452 w 11737976"/>
              <a:gd name="connsiteY17883" fmla="*/ 4485158 h 6407151"/>
              <a:gd name="connsiteX17884" fmla="*/ 7961550 w 11737976"/>
              <a:gd name="connsiteY17884" fmla="*/ 4481765 h 6407151"/>
              <a:gd name="connsiteX17885" fmla="*/ 7960248 w 11737976"/>
              <a:gd name="connsiteY17885" fmla="*/ 4480635 h 6407151"/>
              <a:gd name="connsiteX17886" fmla="*/ 7962308 w 11737976"/>
              <a:gd name="connsiteY17886" fmla="*/ 4477264 h 6407151"/>
              <a:gd name="connsiteX17887" fmla="*/ 7961006 w 11737976"/>
              <a:gd name="connsiteY17887" fmla="*/ 4476133 h 6407151"/>
              <a:gd name="connsiteX17888" fmla="*/ 7959976 w 11737976"/>
              <a:gd name="connsiteY17888" fmla="*/ 4477819 h 6407151"/>
              <a:gd name="connsiteX17889" fmla="*/ 7956615 w 11737976"/>
              <a:gd name="connsiteY17889" fmla="*/ 4480061 h 6407151"/>
              <a:gd name="connsiteX17890" fmla="*/ 7957646 w 11737976"/>
              <a:gd name="connsiteY17890" fmla="*/ 4478374 h 6407151"/>
              <a:gd name="connsiteX17891" fmla="*/ 7950654 w 11737976"/>
              <a:gd name="connsiteY17891" fmla="*/ 4480039 h 6407151"/>
              <a:gd name="connsiteX17892" fmla="*/ 7949081 w 11737976"/>
              <a:gd name="connsiteY17892" fmla="*/ 4476093 h 6407151"/>
              <a:gd name="connsiteX17893" fmla="*/ 7956833 w 11737976"/>
              <a:gd name="connsiteY17893" fmla="*/ 4469924 h 6407151"/>
              <a:gd name="connsiteX17894" fmla="*/ 7944851 w 11737976"/>
              <a:gd name="connsiteY17894" fmla="*/ 4456930 h 6407151"/>
              <a:gd name="connsiteX17895" fmla="*/ 7951789 w 11737976"/>
              <a:gd name="connsiteY17895" fmla="*/ 4442314 h 6407151"/>
              <a:gd name="connsiteX17896" fmla="*/ 7952819 w 11737976"/>
              <a:gd name="connsiteY17896" fmla="*/ 4440629 h 6407151"/>
              <a:gd name="connsiteX17897" fmla="*/ 7951519 w 11737976"/>
              <a:gd name="connsiteY17897" fmla="*/ 4439498 h 6407151"/>
              <a:gd name="connsiteX17898" fmla="*/ 7950218 w 11737976"/>
              <a:gd name="connsiteY17898" fmla="*/ 4438367 h 6407151"/>
              <a:gd name="connsiteX17899" fmla="*/ 7946585 w 11737976"/>
              <a:gd name="connsiteY17899" fmla="*/ 4437792 h 6407151"/>
              <a:gd name="connsiteX17900" fmla="*/ 7947615 w 11737976"/>
              <a:gd name="connsiteY17900" fmla="*/ 4436106 h 6407151"/>
              <a:gd name="connsiteX17901" fmla="*/ 7952493 w 11737976"/>
              <a:gd name="connsiteY17901" fmla="*/ 4424860 h 6407151"/>
              <a:gd name="connsiteX17902" fmla="*/ 7944470 w 11737976"/>
              <a:gd name="connsiteY17902" fmla="*/ 4428211 h 6407151"/>
              <a:gd name="connsiteX17903" fmla="*/ 7955854 w 11737976"/>
              <a:gd name="connsiteY17903" fmla="*/ 4422619 h 6407151"/>
              <a:gd name="connsiteX17904" fmla="*/ 7958943 w 11737976"/>
              <a:gd name="connsiteY17904" fmla="*/ 4417561 h 6407151"/>
              <a:gd name="connsiteX17905" fmla="*/ 7960244 w 11737976"/>
              <a:gd name="connsiteY17905" fmla="*/ 4418693 h 6407151"/>
              <a:gd name="connsiteX17906" fmla="*/ 7960515 w 11737976"/>
              <a:gd name="connsiteY17906" fmla="*/ 4421509 h 6407151"/>
              <a:gd name="connsiteX17907" fmla="*/ 7960785 w 11737976"/>
              <a:gd name="connsiteY17907" fmla="*/ 4424324 h 6407151"/>
              <a:gd name="connsiteX17908" fmla="*/ 7963117 w 11737976"/>
              <a:gd name="connsiteY17908" fmla="*/ 4423769 h 6407151"/>
              <a:gd name="connsiteX17909" fmla="*/ 7963605 w 11737976"/>
              <a:gd name="connsiteY17909" fmla="*/ 4416450 h 6407151"/>
              <a:gd name="connsiteX17910" fmla="*/ 7964634 w 11737976"/>
              <a:gd name="connsiteY17910" fmla="*/ 4414765 h 6407151"/>
              <a:gd name="connsiteX17911" fmla="*/ 7966423 w 11737976"/>
              <a:gd name="connsiteY17911" fmla="*/ 4408577 h 6407151"/>
              <a:gd name="connsiteX17912" fmla="*/ 7966966 w 11737976"/>
              <a:gd name="connsiteY17912" fmla="*/ 4414210 h 6407151"/>
              <a:gd name="connsiteX17913" fmla="*/ 7977861 w 11737976"/>
              <a:gd name="connsiteY17913" fmla="*/ 4415937 h 6407151"/>
              <a:gd name="connsiteX17914" fmla="*/ 7979163 w 11737976"/>
              <a:gd name="connsiteY17914" fmla="*/ 4417066 h 6407151"/>
              <a:gd name="connsiteX17915" fmla="*/ 7974772 w 11737976"/>
              <a:gd name="connsiteY17915" fmla="*/ 4420992 h 6407151"/>
              <a:gd name="connsiteX17916" fmla="*/ 7972712 w 11737976"/>
              <a:gd name="connsiteY17916" fmla="*/ 4424365 h 6407151"/>
              <a:gd name="connsiteX17917" fmla="*/ 7975043 w 11737976"/>
              <a:gd name="connsiteY17917" fmla="*/ 4423809 h 6407151"/>
              <a:gd name="connsiteX17918" fmla="*/ 7976074 w 11737976"/>
              <a:gd name="connsiteY17918" fmla="*/ 4422124 h 6407151"/>
              <a:gd name="connsiteX17919" fmla="*/ 7978403 w 11737976"/>
              <a:gd name="connsiteY17919" fmla="*/ 4421569 h 6407151"/>
              <a:gd name="connsiteX17920" fmla="*/ 7979975 w 11737976"/>
              <a:gd name="connsiteY17920" fmla="*/ 4425516 h 6407151"/>
              <a:gd name="connsiteX17921" fmla="*/ 7979975 w 11737976"/>
              <a:gd name="connsiteY17921" fmla="*/ 4425516 h 6407151"/>
              <a:gd name="connsiteX17922" fmla="*/ 7981547 w 11737976"/>
              <a:gd name="connsiteY17922" fmla="*/ 4429463 h 6407151"/>
              <a:gd name="connsiteX17923" fmla="*/ 7979975 w 11737976"/>
              <a:gd name="connsiteY17923" fmla="*/ 4425516 h 6407151"/>
              <a:gd name="connsiteX17924" fmla="*/ 7985748 w 11737976"/>
              <a:gd name="connsiteY17924" fmla="*/ 4425694 h 6407151"/>
              <a:gd name="connsiteX17925" fmla="*/ 8006484 w 11737976"/>
              <a:gd name="connsiteY17925" fmla="*/ 4440809 h 6407151"/>
              <a:gd name="connsiteX17926" fmla="*/ 7999004 w 11737976"/>
              <a:gd name="connsiteY17926" fmla="*/ 4449794 h 6407151"/>
              <a:gd name="connsiteX17927" fmla="*/ 8007297 w 11737976"/>
              <a:gd name="connsiteY17927" fmla="*/ 4449260 h 6407151"/>
              <a:gd name="connsiteX17928" fmla="*/ 8006756 w 11737976"/>
              <a:gd name="connsiteY17928" fmla="*/ 4443625 h 6407151"/>
              <a:gd name="connsiteX17929" fmla="*/ 8028602 w 11737976"/>
              <a:gd name="connsiteY17929" fmla="*/ 4460030 h 6407151"/>
              <a:gd name="connsiteX17930" fmla="*/ 8044104 w 11737976"/>
              <a:gd name="connsiteY17930" fmla="*/ 4447695 h 6407151"/>
              <a:gd name="connsiteX17931" fmla="*/ 8052669 w 11737976"/>
              <a:gd name="connsiteY17931" fmla="*/ 4449976 h 6407151"/>
              <a:gd name="connsiteX17932" fmla="*/ 8053211 w 11737976"/>
              <a:gd name="connsiteY17932" fmla="*/ 4455609 h 6407151"/>
              <a:gd name="connsiteX17933" fmla="*/ 8052182 w 11737976"/>
              <a:gd name="connsiteY17933" fmla="*/ 4457295 h 6407151"/>
              <a:gd name="connsiteX17934" fmla="*/ 8040799 w 11737976"/>
              <a:gd name="connsiteY17934" fmla="*/ 4462887 h 6407151"/>
              <a:gd name="connsiteX17935" fmla="*/ 8055707 w 11737976"/>
              <a:gd name="connsiteY17935" fmla="*/ 4493909 h 6407151"/>
              <a:gd name="connsiteX17936" fmla="*/ 8071480 w 11737976"/>
              <a:gd name="connsiteY17936" fmla="*/ 4484390 h 6407151"/>
              <a:gd name="connsiteX17937" fmla="*/ 8061832 w 11737976"/>
              <a:gd name="connsiteY17937" fmla="*/ 4470841 h 6407151"/>
              <a:gd name="connsiteX17938" fmla="*/ 8055868 w 11737976"/>
              <a:gd name="connsiteY17938" fmla="*/ 4470822 h 6407151"/>
              <a:gd name="connsiteX17939" fmla="*/ 8055325 w 11737976"/>
              <a:gd name="connsiteY17939" fmla="*/ 4465189 h 6407151"/>
              <a:gd name="connsiteX17940" fmla="*/ 8057385 w 11737976"/>
              <a:gd name="connsiteY17940" fmla="*/ 4461817 h 6407151"/>
              <a:gd name="connsiteX17941" fmla="*/ 8060747 w 11737976"/>
              <a:gd name="connsiteY17941" fmla="*/ 4459577 h 6407151"/>
              <a:gd name="connsiteX17942" fmla="*/ 8063078 w 11737976"/>
              <a:gd name="connsiteY17942" fmla="*/ 4459021 h 6407151"/>
              <a:gd name="connsiteX17943" fmla="*/ 8063836 w 11737976"/>
              <a:gd name="connsiteY17943" fmla="*/ 4454520 h 6407151"/>
              <a:gd name="connsiteX17944" fmla="*/ 8062534 w 11737976"/>
              <a:gd name="connsiteY17944" fmla="*/ 4453387 h 6407151"/>
              <a:gd name="connsiteX17945" fmla="*/ 8060204 w 11737976"/>
              <a:gd name="connsiteY17945" fmla="*/ 4453943 h 6407151"/>
              <a:gd name="connsiteX17946" fmla="*/ 8056844 w 11737976"/>
              <a:gd name="connsiteY17946" fmla="*/ 4456184 h 6407151"/>
              <a:gd name="connsiteX17947" fmla="*/ 8056572 w 11737976"/>
              <a:gd name="connsiteY17947" fmla="*/ 4453367 h 6407151"/>
              <a:gd name="connsiteX17948" fmla="*/ 8057059 w 11737976"/>
              <a:gd name="connsiteY17948" fmla="*/ 4446050 h 6407151"/>
              <a:gd name="connsiteX17949" fmla="*/ 8060149 w 11737976"/>
              <a:gd name="connsiteY17949" fmla="*/ 4440991 h 6407151"/>
              <a:gd name="connsiteX17950" fmla="*/ 8052885 w 11737976"/>
              <a:gd name="connsiteY17950" fmla="*/ 4439841 h 6407151"/>
              <a:gd name="connsiteX17951" fmla="*/ 8056733 w 11737976"/>
              <a:gd name="connsiteY17951" fmla="*/ 4430280 h 6407151"/>
              <a:gd name="connsiteX17952" fmla="*/ 8051042 w 11737976"/>
              <a:gd name="connsiteY17952" fmla="*/ 4433076 h 6407151"/>
              <a:gd name="connsiteX17953" fmla="*/ 8054132 w 11737976"/>
              <a:gd name="connsiteY17953" fmla="*/ 4428020 h 6407151"/>
              <a:gd name="connsiteX17954" fmla="*/ 8053859 w 11737976"/>
              <a:gd name="connsiteY17954" fmla="*/ 4425202 h 6407151"/>
              <a:gd name="connsiteX17955" fmla="*/ 8054618 w 11737976"/>
              <a:gd name="connsiteY17955" fmla="*/ 4420700 h 6407151"/>
              <a:gd name="connsiteX17956" fmla="*/ 8057221 w 11737976"/>
              <a:gd name="connsiteY17956" fmla="*/ 4422962 h 6407151"/>
              <a:gd name="connsiteX17957" fmla="*/ 8059065 w 11737976"/>
              <a:gd name="connsiteY17957" fmla="*/ 4429726 h 6407151"/>
              <a:gd name="connsiteX17958" fmla="*/ 8060094 w 11737976"/>
              <a:gd name="connsiteY17958" fmla="*/ 4428040 h 6407151"/>
              <a:gd name="connsiteX17959" fmla="*/ 8061124 w 11737976"/>
              <a:gd name="connsiteY17959" fmla="*/ 4426353 h 6407151"/>
              <a:gd name="connsiteX17960" fmla="*/ 8059551 w 11737976"/>
              <a:gd name="connsiteY17960" fmla="*/ 4422405 h 6407151"/>
              <a:gd name="connsiteX17961" fmla="*/ 8063942 w 11737976"/>
              <a:gd name="connsiteY17961" fmla="*/ 4418479 h 6407151"/>
              <a:gd name="connsiteX17962" fmla="*/ 8059496 w 11737976"/>
              <a:gd name="connsiteY17962" fmla="*/ 4409453 h 6407151"/>
              <a:gd name="connsiteX17963" fmla="*/ 8078686 w 11737976"/>
              <a:gd name="connsiteY17963" fmla="*/ 4410645 h 6407151"/>
              <a:gd name="connsiteX17964" fmla="*/ 8081342 w 11737976"/>
              <a:gd name="connsiteY17964" fmla="*/ 4425859 h 6407151"/>
              <a:gd name="connsiteX17965" fmla="*/ 8082372 w 11737976"/>
              <a:gd name="connsiteY17965" fmla="*/ 4424173 h 6407151"/>
              <a:gd name="connsiteX17966" fmla="*/ 8079826 w 11737976"/>
              <a:gd name="connsiteY17966" fmla="*/ 4434863 h 6407151"/>
              <a:gd name="connsiteX17967" fmla="*/ 8081126 w 11737976"/>
              <a:gd name="connsiteY17967" fmla="*/ 4435995 h 6407151"/>
              <a:gd name="connsiteX17968" fmla="*/ 8086817 w 11737976"/>
              <a:gd name="connsiteY17968" fmla="*/ 4433197 h 6407151"/>
              <a:gd name="connsiteX17969" fmla="*/ 8089148 w 11737976"/>
              <a:gd name="connsiteY17969" fmla="*/ 4432642 h 6407151"/>
              <a:gd name="connsiteX17970" fmla="*/ 8107364 w 11737976"/>
              <a:gd name="connsiteY17970" fmla="*/ 4448471 h 6407151"/>
              <a:gd name="connsiteX17971" fmla="*/ 8110454 w 11737976"/>
              <a:gd name="connsiteY17971" fmla="*/ 4443413 h 6407151"/>
              <a:gd name="connsiteX17972" fmla="*/ 8110238 w 11737976"/>
              <a:gd name="connsiteY17972" fmla="*/ 4453549 h 6407151"/>
              <a:gd name="connsiteX17973" fmla="*/ 8119831 w 11737976"/>
              <a:gd name="connsiteY17973" fmla="*/ 4454144 h 6407151"/>
              <a:gd name="connsiteX17974" fmla="*/ 8118043 w 11737976"/>
              <a:gd name="connsiteY17974" fmla="*/ 4460333 h 6407151"/>
              <a:gd name="connsiteX17975" fmla="*/ 8123247 w 11737976"/>
              <a:gd name="connsiteY17975" fmla="*/ 4464855 h 6407151"/>
              <a:gd name="connsiteX17976" fmla="*/ 8122218 w 11737976"/>
              <a:gd name="connsiteY17976" fmla="*/ 4466542 h 6407151"/>
              <a:gd name="connsiteX17977" fmla="*/ 8122488 w 11737976"/>
              <a:gd name="connsiteY17977" fmla="*/ 4469358 h 6407151"/>
              <a:gd name="connsiteX17978" fmla="*/ 8130511 w 11737976"/>
              <a:gd name="connsiteY17978" fmla="*/ 4466007 h 6407151"/>
              <a:gd name="connsiteX17979" fmla="*/ 8132028 w 11737976"/>
              <a:gd name="connsiteY17979" fmla="*/ 4457001 h 6407151"/>
              <a:gd name="connsiteX17980" fmla="*/ 8132515 w 11737976"/>
              <a:gd name="connsiteY17980" fmla="*/ 4449682 h 6407151"/>
              <a:gd name="connsiteX17981" fmla="*/ 8133546 w 11737976"/>
              <a:gd name="connsiteY17981" fmla="*/ 4447998 h 6407151"/>
              <a:gd name="connsiteX17982" fmla="*/ 8129914 w 11737976"/>
              <a:gd name="connsiteY17982" fmla="*/ 4447421 h 6407151"/>
              <a:gd name="connsiteX17983" fmla="*/ 8130943 w 11737976"/>
              <a:gd name="connsiteY17983" fmla="*/ 4445735 h 6407151"/>
              <a:gd name="connsiteX17984" fmla="*/ 8129643 w 11737976"/>
              <a:gd name="connsiteY17984" fmla="*/ 4444605 h 6407151"/>
              <a:gd name="connsiteX17985" fmla="*/ 8126497 w 11737976"/>
              <a:gd name="connsiteY17985" fmla="*/ 4436710 h 6407151"/>
              <a:gd name="connsiteX17986" fmla="*/ 8124167 w 11737976"/>
              <a:gd name="connsiteY17986" fmla="*/ 4437267 h 6407151"/>
              <a:gd name="connsiteX17987" fmla="*/ 8125197 w 11737976"/>
              <a:gd name="connsiteY17987" fmla="*/ 4435579 h 6407151"/>
              <a:gd name="connsiteX17988" fmla="*/ 8112729 w 11737976"/>
              <a:gd name="connsiteY17988" fmla="*/ 4429907 h 6407151"/>
              <a:gd name="connsiteX17989" fmla="*/ 8120208 w 11737976"/>
              <a:gd name="connsiteY17989" fmla="*/ 4420922 h 6407151"/>
              <a:gd name="connsiteX17990" fmla="*/ 8104867 w 11737976"/>
              <a:gd name="connsiteY17990" fmla="*/ 4410170 h 6407151"/>
              <a:gd name="connsiteX17991" fmla="*/ 8106928 w 11737976"/>
              <a:gd name="connsiteY17991" fmla="*/ 4406797 h 6407151"/>
              <a:gd name="connsiteX17992" fmla="*/ 8107956 w 11737976"/>
              <a:gd name="connsiteY17992" fmla="*/ 4405112 h 6407151"/>
              <a:gd name="connsiteX17993" fmla="*/ 8105626 w 11737976"/>
              <a:gd name="connsiteY17993" fmla="*/ 4405668 h 6407151"/>
              <a:gd name="connsiteX17994" fmla="*/ 8104596 w 11737976"/>
              <a:gd name="connsiteY17994" fmla="*/ 4407354 h 6407151"/>
              <a:gd name="connsiteX17995" fmla="*/ 8099880 w 11737976"/>
              <a:gd name="connsiteY17995" fmla="*/ 4395512 h 6407151"/>
              <a:gd name="connsiteX17996" fmla="*/ 8091858 w 11737976"/>
              <a:gd name="connsiteY17996" fmla="*/ 4398864 h 6407151"/>
              <a:gd name="connsiteX17997" fmla="*/ 8089255 w 11737976"/>
              <a:gd name="connsiteY17997" fmla="*/ 4396603 h 6407151"/>
              <a:gd name="connsiteX17998" fmla="*/ 8092072 w 11737976"/>
              <a:gd name="connsiteY17998" fmla="*/ 4388729 h 6407151"/>
              <a:gd name="connsiteX17999" fmla="*/ 8081177 w 11737976"/>
              <a:gd name="connsiteY17999" fmla="*/ 4387002 h 6407151"/>
              <a:gd name="connsiteX18000" fmla="*/ 8088928 w 11737976"/>
              <a:gd name="connsiteY18000" fmla="*/ 4380833 h 6407151"/>
              <a:gd name="connsiteX18001" fmla="*/ 8089146 w 11737976"/>
              <a:gd name="connsiteY18001" fmla="*/ 4370699 h 6407151"/>
              <a:gd name="connsiteX18002" fmla="*/ 8076404 w 11737976"/>
              <a:gd name="connsiteY18002" fmla="*/ 4362208 h 6407151"/>
              <a:gd name="connsiteX18003" fmla="*/ 8075375 w 11737976"/>
              <a:gd name="connsiteY18003" fmla="*/ 4363895 h 6407151"/>
              <a:gd name="connsiteX18004" fmla="*/ 8075862 w 11737976"/>
              <a:gd name="connsiteY18004" fmla="*/ 4356575 h 6407151"/>
              <a:gd name="connsiteX18005" fmla="*/ 8080796 w 11737976"/>
              <a:gd name="connsiteY18005" fmla="*/ 4358282 h 6407151"/>
              <a:gd name="connsiteX18006" fmla="*/ 8085729 w 11737976"/>
              <a:gd name="connsiteY18006" fmla="*/ 4359988 h 6407151"/>
              <a:gd name="connsiteX18007" fmla="*/ 8088060 w 11737976"/>
              <a:gd name="connsiteY18007" fmla="*/ 4359433 h 6407151"/>
              <a:gd name="connsiteX18008" fmla="*/ 8087788 w 11737976"/>
              <a:gd name="connsiteY18008" fmla="*/ 4356616 h 6407151"/>
              <a:gd name="connsiteX18009" fmla="*/ 8082857 w 11737976"/>
              <a:gd name="connsiteY18009" fmla="*/ 4354910 h 6407151"/>
              <a:gd name="connsiteX18010" fmla="*/ 8076622 w 11737976"/>
              <a:gd name="connsiteY18010" fmla="*/ 4352073 h 6407151"/>
              <a:gd name="connsiteX18011" fmla="*/ 8074021 w 11737976"/>
              <a:gd name="connsiteY18011" fmla="*/ 4349813 h 6407151"/>
              <a:gd name="connsiteX18012" fmla="*/ 8074779 w 11737976"/>
              <a:gd name="connsiteY18012" fmla="*/ 4345310 h 6407151"/>
              <a:gd name="connsiteX18013" fmla="*/ 8072177 w 11737976"/>
              <a:gd name="connsiteY18013" fmla="*/ 4343048 h 6407151"/>
              <a:gd name="connsiteX18014" fmla="*/ 8066213 w 11737976"/>
              <a:gd name="connsiteY18014" fmla="*/ 4343028 h 6407151"/>
              <a:gd name="connsiteX18015" fmla="*/ 8067244 w 11737976"/>
              <a:gd name="connsiteY18015" fmla="*/ 4341343 h 6407151"/>
              <a:gd name="connsiteX18016" fmla="*/ 8062852 w 11737976"/>
              <a:gd name="connsiteY18016" fmla="*/ 4345270 h 6407151"/>
              <a:gd name="connsiteX18017" fmla="*/ 8064098 w 11737976"/>
              <a:gd name="connsiteY18017" fmla="*/ 4333448 h 6407151"/>
              <a:gd name="connsiteX18018" fmla="*/ 8074182 w 11737976"/>
              <a:gd name="connsiteY18018" fmla="*/ 4326725 h 6407151"/>
              <a:gd name="connsiteX18019" fmla="*/ 8085618 w 11737976"/>
              <a:gd name="connsiteY18019" fmla="*/ 4334085 h 6407151"/>
              <a:gd name="connsiteX18020" fmla="*/ 8096785 w 11737976"/>
              <a:gd name="connsiteY18020" fmla="*/ 4338627 h 6407151"/>
              <a:gd name="connsiteX18021" fmla="*/ 8098087 w 11737976"/>
              <a:gd name="connsiteY18021" fmla="*/ 4339758 h 6407151"/>
              <a:gd name="connsiteX18022" fmla="*/ 8103508 w 11737976"/>
              <a:gd name="connsiteY18022" fmla="*/ 4334144 h 6407151"/>
              <a:gd name="connsiteX18023" fmla="*/ 8106867 w 11737976"/>
              <a:gd name="connsiteY18023" fmla="*/ 4331904 h 6407151"/>
              <a:gd name="connsiteX18024" fmla="*/ 8110228 w 11737976"/>
              <a:gd name="connsiteY18024" fmla="*/ 4329661 h 6407151"/>
              <a:gd name="connsiteX18025" fmla="*/ 8110987 w 11737976"/>
              <a:gd name="connsiteY18025" fmla="*/ 4325160 h 6407151"/>
              <a:gd name="connsiteX18026" fmla="*/ 8100634 w 11737976"/>
              <a:gd name="connsiteY18026" fmla="*/ 4329066 h 6407151"/>
              <a:gd name="connsiteX18027" fmla="*/ 8098575 w 11737976"/>
              <a:gd name="connsiteY18027" fmla="*/ 4332438 h 6407151"/>
              <a:gd name="connsiteX18028" fmla="*/ 8089738 w 11737976"/>
              <a:gd name="connsiteY18028" fmla="*/ 4327339 h 6407151"/>
              <a:gd name="connsiteX18029" fmla="*/ 8075969 w 11737976"/>
              <a:gd name="connsiteY18029" fmla="*/ 4320537 h 6407151"/>
              <a:gd name="connsiteX18030" fmla="*/ 8076998 w 11737976"/>
              <a:gd name="connsiteY18030" fmla="*/ 4318851 h 6407151"/>
              <a:gd name="connsiteX18031" fmla="*/ 8075697 w 11737976"/>
              <a:gd name="connsiteY18031" fmla="*/ 4317720 h 6407151"/>
              <a:gd name="connsiteX18032" fmla="*/ 8078483 w 11737976"/>
              <a:gd name="connsiteY18032" fmla="*/ 4316351 h 6407151"/>
              <a:gd name="connsiteX18033" fmla="*/ 8079378 w 11737976"/>
              <a:gd name="connsiteY18033" fmla="*/ 4318697 h 6407151"/>
              <a:gd name="connsiteX18034" fmla="*/ 8085839 w 11737976"/>
              <a:gd name="connsiteY18034" fmla="*/ 4317201 h 6407151"/>
              <a:gd name="connsiteX18035" fmla="*/ 8099605 w 11737976"/>
              <a:gd name="connsiteY18035" fmla="*/ 4309980 h 6407151"/>
              <a:gd name="connsiteX18036" fmla="*/ 8116460 w 11737976"/>
              <a:gd name="connsiteY18036" fmla="*/ 4307863 h 6407151"/>
              <a:gd name="connsiteX18037" fmla="*/ 8117585 w 11737976"/>
              <a:gd name="connsiteY18037" fmla="*/ 4293076 h 6407151"/>
              <a:gd name="connsiteX18038" fmla="*/ 8111968 w 11737976"/>
              <a:gd name="connsiteY18038" fmla="*/ 4293783 h 6407151"/>
              <a:gd name="connsiteX18039" fmla="*/ 8104100 w 11737976"/>
              <a:gd name="connsiteY18039" fmla="*/ 4296601 h 6407151"/>
              <a:gd name="connsiteX18040" fmla="*/ 8099605 w 11737976"/>
              <a:gd name="connsiteY18040" fmla="*/ 4309980 h 6407151"/>
              <a:gd name="connsiteX18041" fmla="*/ 8095661 w 11737976"/>
              <a:gd name="connsiteY18041" fmla="*/ 4303687 h 6407151"/>
              <a:gd name="connsiteX18042" fmla="*/ 8096892 w 11737976"/>
              <a:gd name="connsiteY18042" fmla="*/ 4302588 h 6407151"/>
              <a:gd name="connsiteX18043" fmla="*/ 8096620 w 11737976"/>
              <a:gd name="connsiteY18043" fmla="*/ 4299770 h 6407151"/>
              <a:gd name="connsiteX18044" fmla="*/ 8095320 w 11737976"/>
              <a:gd name="connsiteY18044" fmla="*/ 4298639 h 6407151"/>
              <a:gd name="connsiteX18045" fmla="*/ 8092718 w 11737976"/>
              <a:gd name="connsiteY18045" fmla="*/ 4296378 h 6407151"/>
              <a:gd name="connsiteX18046" fmla="*/ 8089086 w 11737976"/>
              <a:gd name="connsiteY18046" fmla="*/ 4295804 h 6407151"/>
              <a:gd name="connsiteX18047" fmla="*/ 8090115 w 11737976"/>
              <a:gd name="connsiteY18047" fmla="*/ 4294117 h 6407151"/>
              <a:gd name="connsiteX18048" fmla="*/ 8091903 w 11737976"/>
              <a:gd name="connsiteY18048" fmla="*/ 4287930 h 6407151"/>
              <a:gd name="connsiteX18049" fmla="*/ 8093205 w 11737976"/>
              <a:gd name="connsiteY18049" fmla="*/ 4289059 h 6407151"/>
              <a:gd name="connsiteX18050" fmla="*/ 8094505 w 11737976"/>
              <a:gd name="connsiteY18050" fmla="*/ 4290190 h 6407151"/>
              <a:gd name="connsiteX18051" fmla="*/ 8101715 w 11737976"/>
              <a:gd name="connsiteY18051" fmla="*/ 4278389 h 6407151"/>
              <a:gd name="connsiteX18052" fmla="*/ 8102744 w 11737976"/>
              <a:gd name="connsiteY18052" fmla="*/ 4276703 h 6407151"/>
              <a:gd name="connsiteX18053" fmla="*/ 8105346 w 11737976"/>
              <a:gd name="connsiteY18053" fmla="*/ 4278965 h 6407151"/>
              <a:gd name="connsiteX18054" fmla="*/ 8105617 w 11737976"/>
              <a:gd name="connsiteY18054" fmla="*/ 4281781 h 6407151"/>
              <a:gd name="connsiteX18055" fmla="*/ 8110280 w 11737976"/>
              <a:gd name="connsiteY18055" fmla="*/ 4280671 h 6407151"/>
              <a:gd name="connsiteX18056" fmla="*/ 8109737 w 11737976"/>
              <a:gd name="connsiteY18056" fmla="*/ 4275038 h 6407151"/>
              <a:gd name="connsiteX18057" fmla="*/ 8109467 w 11737976"/>
              <a:gd name="connsiteY18057" fmla="*/ 4272221 h 6407151"/>
              <a:gd name="connsiteX18058" fmla="*/ 8106864 w 11737976"/>
              <a:gd name="connsiteY18058" fmla="*/ 4269958 h 6407151"/>
              <a:gd name="connsiteX18059" fmla="*/ 8105562 w 11737976"/>
              <a:gd name="connsiteY18059" fmla="*/ 4268829 h 6407151"/>
              <a:gd name="connsiteX18060" fmla="*/ 8107623 w 11737976"/>
              <a:gd name="connsiteY18060" fmla="*/ 4265457 h 6407151"/>
              <a:gd name="connsiteX18061" fmla="*/ 8113802 w 11737976"/>
              <a:gd name="connsiteY18061" fmla="*/ 4255341 h 6407151"/>
              <a:gd name="connsiteX18062" fmla="*/ 8117434 w 11737976"/>
              <a:gd name="connsiteY18062" fmla="*/ 4255918 h 6407151"/>
              <a:gd name="connsiteX18063" fmla="*/ 8118735 w 11737976"/>
              <a:gd name="connsiteY18063" fmla="*/ 4257048 h 6407151"/>
              <a:gd name="connsiteX18064" fmla="*/ 8122094 w 11737976"/>
              <a:gd name="connsiteY18064" fmla="*/ 4254807 h 6407151"/>
              <a:gd name="connsiteX18065" fmla="*/ 8124155 w 11737976"/>
              <a:gd name="connsiteY18065" fmla="*/ 4251435 h 6407151"/>
              <a:gd name="connsiteX18066" fmla="*/ 8122854 w 11737976"/>
              <a:gd name="connsiteY18066" fmla="*/ 4250304 h 6407151"/>
              <a:gd name="connsiteX18067" fmla="*/ 8119492 w 11737976"/>
              <a:gd name="connsiteY18067" fmla="*/ 4252544 h 6407151"/>
              <a:gd name="connsiteX18068" fmla="*/ 8116890 w 11737976"/>
              <a:gd name="connsiteY18068" fmla="*/ 4250285 h 6407151"/>
              <a:gd name="connsiteX18069" fmla="*/ 8113746 w 11737976"/>
              <a:gd name="connsiteY18069" fmla="*/ 4242389 h 6407151"/>
              <a:gd name="connsiteX18070" fmla="*/ 8112446 w 11737976"/>
              <a:gd name="connsiteY18070" fmla="*/ 4241260 h 6407151"/>
              <a:gd name="connsiteX18071" fmla="*/ 8109843 w 11737976"/>
              <a:gd name="connsiteY18071" fmla="*/ 4238998 h 6407151"/>
              <a:gd name="connsiteX18072" fmla="*/ 8106483 w 11737976"/>
              <a:gd name="connsiteY18072" fmla="*/ 4241239 h 6407151"/>
              <a:gd name="connsiteX18073" fmla="*/ 8105724 w 11737976"/>
              <a:gd name="connsiteY18073" fmla="*/ 4245742 h 6407151"/>
              <a:gd name="connsiteX18074" fmla="*/ 8108326 w 11737976"/>
              <a:gd name="connsiteY18074" fmla="*/ 4248003 h 6407151"/>
              <a:gd name="connsiteX18075" fmla="*/ 8111199 w 11737976"/>
              <a:gd name="connsiteY18075" fmla="*/ 4253080 h 6407151"/>
              <a:gd name="connsiteX18076" fmla="*/ 8112500 w 11737976"/>
              <a:gd name="connsiteY18076" fmla="*/ 4254212 h 6407151"/>
              <a:gd name="connsiteX18077" fmla="*/ 8106322 w 11737976"/>
              <a:gd name="connsiteY18077" fmla="*/ 4264327 h 6407151"/>
              <a:gd name="connsiteX18078" fmla="*/ 8103232 w 11737976"/>
              <a:gd name="connsiteY18078" fmla="*/ 4269384 h 6407151"/>
              <a:gd name="connsiteX18079" fmla="*/ 8102961 w 11737976"/>
              <a:gd name="connsiteY18079" fmla="*/ 4266568 h 6407151"/>
              <a:gd name="connsiteX18080" fmla="*/ 8100358 w 11737976"/>
              <a:gd name="connsiteY18080" fmla="*/ 4264306 h 6407151"/>
              <a:gd name="connsiteX18081" fmla="*/ 8099328 w 11737976"/>
              <a:gd name="connsiteY18081" fmla="*/ 4265992 h 6407151"/>
              <a:gd name="connsiteX18082" fmla="*/ 8098786 w 11737976"/>
              <a:gd name="connsiteY18082" fmla="*/ 4260360 h 6407151"/>
              <a:gd name="connsiteX18083" fmla="*/ 8097485 w 11737976"/>
              <a:gd name="connsiteY18083" fmla="*/ 4259230 h 6407151"/>
              <a:gd name="connsiteX18084" fmla="*/ 8095425 w 11737976"/>
              <a:gd name="connsiteY18084" fmla="*/ 4262601 h 6407151"/>
              <a:gd name="connsiteX18085" fmla="*/ 8097268 w 11737976"/>
              <a:gd name="connsiteY18085" fmla="*/ 4269364 h 6407151"/>
              <a:gd name="connsiteX18086" fmla="*/ 8098353 w 11737976"/>
              <a:gd name="connsiteY18086" fmla="*/ 4280630 h 6407151"/>
              <a:gd name="connsiteX18087" fmla="*/ 8095264 w 11737976"/>
              <a:gd name="connsiteY18087" fmla="*/ 4285688 h 6407151"/>
              <a:gd name="connsiteX18088" fmla="*/ 8090332 w 11737976"/>
              <a:gd name="connsiteY18088" fmla="*/ 4283982 h 6407151"/>
              <a:gd name="connsiteX18089" fmla="*/ 8092390 w 11737976"/>
              <a:gd name="connsiteY18089" fmla="*/ 4280610 h 6407151"/>
              <a:gd name="connsiteX18090" fmla="*/ 8091307 w 11737976"/>
              <a:gd name="connsiteY18090" fmla="*/ 4269344 h 6407151"/>
              <a:gd name="connsiteX18091" fmla="*/ 8090277 w 11737976"/>
              <a:gd name="connsiteY18091" fmla="*/ 4271030 h 6407151"/>
              <a:gd name="connsiteX18092" fmla="*/ 8091793 w 11737976"/>
              <a:gd name="connsiteY18092" fmla="*/ 4262024 h 6407151"/>
              <a:gd name="connsiteX18093" fmla="*/ 8090492 w 11737976"/>
              <a:gd name="connsiteY18093" fmla="*/ 4260894 h 6407151"/>
              <a:gd name="connsiteX18094" fmla="*/ 8089463 w 11737976"/>
              <a:gd name="connsiteY18094" fmla="*/ 4262580 h 6407151"/>
              <a:gd name="connsiteX18095" fmla="*/ 8086916 w 11737976"/>
              <a:gd name="connsiteY18095" fmla="*/ 4273271 h 6407151"/>
              <a:gd name="connsiteX18096" fmla="*/ 8083825 w 11737976"/>
              <a:gd name="connsiteY18096" fmla="*/ 4278329 h 6407151"/>
              <a:gd name="connsiteX18097" fmla="*/ 8078893 w 11737976"/>
              <a:gd name="connsiteY18097" fmla="*/ 4276622 h 6407151"/>
              <a:gd name="connsiteX18098" fmla="*/ 8074557 w 11737976"/>
              <a:gd name="connsiteY18098" fmla="*/ 4293502 h 6407151"/>
              <a:gd name="connsiteX18099" fmla="*/ 8081822 w 11737976"/>
              <a:gd name="connsiteY18099" fmla="*/ 4294652 h 6407151"/>
              <a:gd name="connsiteX18100" fmla="*/ 8080792 w 11737976"/>
              <a:gd name="connsiteY18100" fmla="*/ 4296339 h 6407151"/>
              <a:gd name="connsiteX18101" fmla="*/ 8078276 w 11737976"/>
              <a:gd name="connsiteY18101" fmla="*/ 4298017 h 6407151"/>
              <a:gd name="connsiteX18102" fmla="*/ 8078257 w 11737976"/>
              <a:gd name="connsiteY18102" fmla="*/ 4298018 h 6407151"/>
              <a:gd name="connsiteX18103" fmla="*/ 8076900 w 11737976"/>
              <a:gd name="connsiteY18103" fmla="*/ 4298190 h 6407151"/>
              <a:gd name="connsiteX18104" fmla="*/ 8070214 w 11737976"/>
              <a:gd name="connsiteY18104" fmla="*/ 4293276 h 6407151"/>
              <a:gd name="connsiteX18105" fmla="*/ 8068811 w 11737976"/>
              <a:gd name="connsiteY18105" fmla="*/ 4283346 h 6407151"/>
              <a:gd name="connsiteX18106" fmla="*/ 8065721 w 11737976"/>
              <a:gd name="connsiteY18106" fmla="*/ 4288404 h 6407151"/>
              <a:gd name="connsiteX18107" fmla="*/ 8069298 w 11737976"/>
              <a:gd name="connsiteY18107" fmla="*/ 4276026 h 6407151"/>
              <a:gd name="connsiteX18108" fmla="*/ 8053525 w 11737976"/>
              <a:gd name="connsiteY18108" fmla="*/ 4285547 h 6407151"/>
              <a:gd name="connsiteX18109" fmla="*/ 8047995 w 11737976"/>
              <a:gd name="connsiteY18109" fmla="*/ 4265255 h 6407151"/>
              <a:gd name="connsiteX18110" fmla="*/ 8052928 w 11737976"/>
              <a:gd name="connsiteY18110" fmla="*/ 4266962 h 6407151"/>
              <a:gd name="connsiteX18111" fmla="*/ 8032653 w 11737976"/>
              <a:gd name="connsiteY18111" fmla="*/ 4254504 h 6407151"/>
              <a:gd name="connsiteX18112" fmla="*/ 8034713 w 11737976"/>
              <a:gd name="connsiteY18112" fmla="*/ 4251133 h 6407151"/>
              <a:gd name="connsiteX18113" fmla="*/ 8043007 w 11737976"/>
              <a:gd name="connsiteY18113" fmla="*/ 4250597 h 6407151"/>
              <a:gd name="connsiteX18114" fmla="*/ 8045338 w 11737976"/>
              <a:gd name="connsiteY18114" fmla="*/ 4250044 h 6407151"/>
              <a:gd name="connsiteX18115" fmla="*/ 8045067 w 11737976"/>
              <a:gd name="connsiteY18115" fmla="*/ 4247226 h 6407151"/>
              <a:gd name="connsiteX18116" fmla="*/ 8035472 w 11737976"/>
              <a:gd name="connsiteY18116" fmla="*/ 4246631 h 6407151"/>
              <a:gd name="connsiteX18117" fmla="*/ 8034170 w 11737976"/>
              <a:gd name="connsiteY18117" fmla="*/ 4245499 h 6407151"/>
              <a:gd name="connsiteX18118" fmla="*/ 8032869 w 11737976"/>
              <a:gd name="connsiteY18118" fmla="*/ 4244369 h 6407151"/>
              <a:gd name="connsiteX18119" fmla="*/ 8033629 w 11737976"/>
              <a:gd name="connsiteY18119" fmla="*/ 4239866 h 6407151"/>
              <a:gd name="connsiteX18120" fmla="*/ 8033085 w 11737976"/>
              <a:gd name="connsiteY18120" fmla="*/ 4234233 h 6407151"/>
              <a:gd name="connsiteX18121" fmla="*/ 8034387 w 11737976"/>
              <a:gd name="connsiteY18121" fmla="*/ 4235364 h 6407151"/>
              <a:gd name="connsiteX18122" fmla="*/ 8042680 w 11737976"/>
              <a:gd name="connsiteY18122" fmla="*/ 4234829 h 6407151"/>
              <a:gd name="connsiteX18123" fmla="*/ 8047885 w 11737976"/>
              <a:gd name="connsiteY18123" fmla="*/ 4239351 h 6407151"/>
              <a:gd name="connsiteX18124" fmla="*/ 8054335 w 11737976"/>
              <a:gd name="connsiteY18124" fmla="*/ 4232053 h 6407151"/>
              <a:gd name="connsiteX18125" fmla="*/ 8054605 w 11737976"/>
              <a:gd name="connsiteY18125" fmla="*/ 4234870 h 6407151"/>
              <a:gd name="connsiteX18126" fmla="*/ 8056936 w 11737976"/>
              <a:gd name="connsiteY18126" fmla="*/ 4234315 h 6407151"/>
              <a:gd name="connsiteX18127" fmla="*/ 8057479 w 11737976"/>
              <a:gd name="connsiteY18127" fmla="*/ 4239946 h 6407151"/>
              <a:gd name="connsiteX18128" fmla="*/ 8065231 w 11737976"/>
              <a:gd name="connsiteY18128" fmla="*/ 4233778 h 6407151"/>
              <a:gd name="connsiteX18129" fmla="*/ 8060026 w 11737976"/>
              <a:gd name="connsiteY18129" fmla="*/ 4229256 h 6407151"/>
              <a:gd name="connsiteX18130" fmla="*/ 8060297 w 11737976"/>
              <a:gd name="connsiteY18130" fmla="*/ 4232072 h 6407151"/>
              <a:gd name="connsiteX18131" fmla="*/ 8056665 w 11737976"/>
              <a:gd name="connsiteY18131" fmla="*/ 4231498 h 6407151"/>
              <a:gd name="connsiteX18132" fmla="*/ 8057424 w 11737976"/>
              <a:gd name="connsiteY18132" fmla="*/ 4226995 h 6407151"/>
              <a:gd name="connsiteX18133" fmla="*/ 8059755 w 11737976"/>
              <a:gd name="connsiteY18133" fmla="*/ 4226440 h 6407151"/>
              <a:gd name="connsiteX18134" fmla="*/ 8063116 w 11737976"/>
              <a:gd name="connsiteY18134" fmla="*/ 4224198 h 6407151"/>
              <a:gd name="connsiteX18135" fmla="*/ 8068807 w 11737976"/>
              <a:gd name="connsiteY18135" fmla="*/ 4221403 h 6407151"/>
              <a:gd name="connsiteX18136" fmla="*/ 8072384 w 11737976"/>
              <a:gd name="connsiteY18136" fmla="*/ 4209025 h 6407151"/>
              <a:gd name="connsiteX18137" fmla="*/ 8071083 w 11737976"/>
              <a:gd name="connsiteY18137" fmla="*/ 4207896 h 6407151"/>
              <a:gd name="connsiteX18138" fmla="*/ 8070812 w 11737976"/>
              <a:gd name="connsiteY18138" fmla="*/ 4205078 h 6407151"/>
              <a:gd name="connsiteX18139" fmla="*/ 8075202 w 11737976"/>
              <a:gd name="connsiteY18139" fmla="*/ 4201152 h 6407151"/>
              <a:gd name="connsiteX18140" fmla="*/ 8075960 w 11737976"/>
              <a:gd name="connsiteY18140" fmla="*/ 4196650 h 6407151"/>
              <a:gd name="connsiteX18141" fmla="*/ 8073631 w 11737976"/>
              <a:gd name="connsiteY18141" fmla="*/ 4197204 h 6407151"/>
              <a:gd name="connsiteX18142" fmla="*/ 8069239 w 11737976"/>
              <a:gd name="connsiteY18142" fmla="*/ 4201131 h 6407151"/>
              <a:gd name="connsiteX18143" fmla="*/ 8066638 w 11737976"/>
              <a:gd name="connsiteY18143" fmla="*/ 4198870 h 6407151"/>
              <a:gd name="connsiteX18144" fmla="*/ 8060675 w 11737976"/>
              <a:gd name="connsiteY18144" fmla="*/ 4198850 h 6407151"/>
              <a:gd name="connsiteX18145" fmla="*/ 8049021 w 11737976"/>
              <a:gd name="connsiteY18145" fmla="*/ 4201626 h 6407151"/>
              <a:gd name="connsiteX18146" fmla="*/ 8047719 w 11737976"/>
              <a:gd name="connsiteY18146" fmla="*/ 4200495 h 6407151"/>
              <a:gd name="connsiteX18147" fmla="*/ 8049779 w 11737976"/>
              <a:gd name="connsiteY18147" fmla="*/ 4197124 h 6407151"/>
              <a:gd name="connsiteX18148" fmla="*/ 8059590 w 11737976"/>
              <a:gd name="connsiteY18148" fmla="*/ 4187585 h 6407151"/>
              <a:gd name="connsiteX18149" fmla="*/ 8048911 w 11737976"/>
              <a:gd name="connsiteY18149" fmla="*/ 4175723 h 6407151"/>
              <a:gd name="connsiteX18150" fmla="*/ 8048422 w 11737976"/>
              <a:gd name="connsiteY18150" fmla="*/ 4183041 h 6407151"/>
              <a:gd name="connsiteX18151" fmla="*/ 8047394 w 11737976"/>
              <a:gd name="connsiteY18151" fmla="*/ 4184727 h 6407151"/>
              <a:gd name="connsiteX18152" fmla="*/ 8044790 w 11737976"/>
              <a:gd name="connsiteY18152" fmla="*/ 4182466 h 6407151"/>
              <a:gd name="connsiteX18153" fmla="*/ 8043219 w 11737976"/>
              <a:gd name="connsiteY18153" fmla="*/ 4178519 h 6407151"/>
              <a:gd name="connsiteX18154" fmla="*/ 8039588 w 11737976"/>
              <a:gd name="connsiteY18154" fmla="*/ 4177943 h 6407151"/>
              <a:gd name="connsiteX18155" fmla="*/ 8041863 w 11737976"/>
              <a:gd name="connsiteY18155" fmla="*/ 4164436 h 6407151"/>
              <a:gd name="connsiteX18156" fmla="*/ 8030968 w 11737976"/>
              <a:gd name="connsiteY18156" fmla="*/ 4162711 h 6407151"/>
              <a:gd name="connsiteX18157" fmla="*/ 8035357 w 11737976"/>
              <a:gd name="connsiteY18157" fmla="*/ 4158783 h 6407151"/>
              <a:gd name="connsiteX18158" fmla="*/ 8036387 w 11737976"/>
              <a:gd name="connsiteY18158" fmla="*/ 4157097 h 6407151"/>
              <a:gd name="connsiteX18159" fmla="*/ 8042621 w 11737976"/>
              <a:gd name="connsiteY18159" fmla="*/ 4159935 h 6407151"/>
              <a:gd name="connsiteX18160" fmla="*/ 8046253 w 11737976"/>
              <a:gd name="connsiteY18160" fmla="*/ 4160509 h 6407151"/>
              <a:gd name="connsiteX18161" fmla="*/ 8047553 w 11737976"/>
              <a:gd name="connsiteY18161" fmla="*/ 4161640 h 6407151"/>
              <a:gd name="connsiteX18162" fmla="*/ 8045495 w 11737976"/>
              <a:gd name="connsiteY18162" fmla="*/ 4165012 h 6407151"/>
              <a:gd name="connsiteX18163" fmla="*/ 8044464 w 11737976"/>
              <a:gd name="connsiteY18163" fmla="*/ 4166698 h 6407151"/>
              <a:gd name="connsiteX18164" fmla="*/ 8045766 w 11737976"/>
              <a:gd name="connsiteY18164" fmla="*/ 4167828 h 6407151"/>
              <a:gd name="connsiteX18165" fmla="*/ 8046796 w 11737976"/>
              <a:gd name="connsiteY18165" fmla="*/ 4166142 h 6407151"/>
              <a:gd name="connsiteX18166" fmla="*/ 8045279 w 11737976"/>
              <a:gd name="connsiteY18166" fmla="*/ 4175147 h 6407151"/>
              <a:gd name="connsiteX18167" fmla="*/ 8063167 w 11737976"/>
              <a:gd name="connsiteY18167" fmla="*/ 4175207 h 6407151"/>
              <a:gd name="connsiteX18168" fmla="*/ 8058124 w 11737976"/>
              <a:gd name="connsiteY18168" fmla="*/ 4147598 h 6407151"/>
              <a:gd name="connsiteX18169" fmla="*/ 8060454 w 11737976"/>
              <a:gd name="connsiteY18169" fmla="*/ 4147041 h 6407151"/>
              <a:gd name="connsiteX18170" fmla="*/ 8062514 w 11737976"/>
              <a:gd name="connsiteY18170" fmla="*/ 4143670 h 6407151"/>
              <a:gd name="connsiteX18171" fmla="*/ 8061214 w 11737976"/>
              <a:gd name="connsiteY18171" fmla="*/ 4142540 h 6407151"/>
              <a:gd name="connsiteX18172" fmla="*/ 8055521 w 11737976"/>
              <a:gd name="connsiteY18172" fmla="*/ 4145336 h 6407151"/>
              <a:gd name="connsiteX18173" fmla="*/ 8056551 w 11737976"/>
              <a:gd name="connsiteY18173" fmla="*/ 4143651 h 6407151"/>
              <a:gd name="connsiteX18174" fmla="*/ 8049830 w 11737976"/>
              <a:gd name="connsiteY18174" fmla="*/ 4148132 h 6407151"/>
              <a:gd name="connsiteX18175" fmla="*/ 8047499 w 11737976"/>
              <a:gd name="connsiteY18175" fmla="*/ 4148688 h 6407151"/>
              <a:gd name="connsiteX18176" fmla="*/ 8045655 w 11737976"/>
              <a:gd name="connsiteY18176" fmla="*/ 4141923 h 6407151"/>
              <a:gd name="connsiteX18177" fmla="*/ 8038608 w 11737976"/>
              <a:gd name="connsiteY18177" fmla="*/ 4130637 h 6407151"/>
              <a:gd name="connsiteX18178" fmla="*/ 8045330 w 11737976"/>
              <a:gd name="connsiteY18178" fmla="*/ 4126154 h 6407151"/>
              <a:gd name="connsiteX18179" fmla="*/ 8037307 w 11737976"/>
              <a:gd name="connsiteY18179" fmla="*/ 4129508 h 6407151"/>
              <a:gd name="connsiteX18180" fmla="*/ 8027713 w 11737976"/>
              <a:gd name="connsiteY18180" fmla="*/ 4128911 h 6407151"/>
              <a:gd name="connsiteX18181" fmla="*/ 8024623 w 11737976"/>
              <a:gd name="connsiteY18181" fmla="*/ 4133970 h 6407151"/>
              <a:gd name="connsiteX18182" fmla="*/ 8034055 w 11737976"/>
              <a:gd name="connsiteY18182" fmla="*/ 4157652 h 6407151"/>
              <a:gd name="connsiteX18183" fmla="*/ 8030695 w 11737976"/>
              <a:gd name="connsiteY18183" fmla="*/ 4159894 h 6407151"/>
              <a:gd name="connsiteX18184" fmla="*/ 8024462 w 11737976"/>
              <a:gd name="connsiteY18184" fmla="*/ 4157057 h 6407151"/>
              <a:gd name="connsiteX18185" fmla="*/ 8004298 w 11737976"/>
              <a:gd name="connsiteY18185" fmla="*/ 4170504 h 6407151"/>
              <a:gd name="connsiteX18186" fmla="*/ 8004950 w 11737976"/>
              <a:gd name="connsiteY18186" fmla="*/ 4202041 h 6407151"/>
              <a:gd name="connsiteX18187" fmla="*/ 8002891 w 11737976"/>
              <a:gd name="connsiteY18187" fmla="*/ 4205412 h 6407151"/>
              <a:gd name="connsiteX18188" fmla="*/ 8000560 w 11737976"/>
              <a:gd name="connsiteY18188" fmla="*/ 4205967 h 6407151"/>
              <a:gd name="connsiteX18189" fmla="*/ 7998229 w 11737976"/>
              <a:gd name="connsiteY18189" fmla="*/ 4206523 h 6407151"/>
              <a:gd name="connsiteX18190" fmla="*/ 7989121 w 11737976"/>
              <a:gd name="connsiteY18190" fmla="*/ 4198607 h 6407151"/>
              <a:gd name="connsiteX18191" fmla="*/ 7988092 w 11737976"/>
              <a:gd name="connsiteY18191" fmla="*/ 4200295 h 6407151"/>
              <a:gd name="connsiteX18192" fmla="*/ 7984460 w 11737976"/>
              <a:gd name="connsiteY18192" fmla="*/ 4199719 h 6407151"/>
              <a:gd name="connsiteX18193" fmla="*/ 7981371 w 11737976"/>
              <a:gd name="connsiteY18193" fmla="*/ 4204776 h 6407151"/>
              <a:gd name="connsiteX18194" fmla="*/ 7981642 w 11737976"/>
              <a:gd name="connsiteY18194" fmla="*/ 4207591 h 6407151"/>
              <a:gd name="connsiteX18195" fmla="*/ 7978552 w 11737976"/>
              <a:gd name="connsiteY18195" fmla="*/ 4212650 h 6407151"/>
              <a:gd name="connsiteX18196" fmla="*/ 7972047 w 11737976"/>
              <a:gd name="connsiteY18196" fmla="*/ 4206999 h 6407151"/>
              <a:gd name="connsiteX18197" fmla="*/ 7989337 w 11737976"/>
              <a:gd name="connsiteY18197" fmla="*/ 4188473 h 6407151"/>
              <a:gd name="connsiteX18198" fmla="*/ 7988037 w 11737976"/>
              <a:gd name="connsiteY18198" fmla="*/ 4187342 h 6407151"/>
              <a:gd name="connsiteX18199" fmla="*/ 8007387 w 11737976"/>
              <a:gd name="connsiteY18199" fmla="*/ 4165446 h 6407151"/>
              <a:gd name="connsiteX18200" fmla="*/ 8010205 w 11737976"/>
              <a:gd name="connsiteY18200" fmla="*/ 4157571 h 6407151"/>
              <a:gd name="connsiteX18201" fmla="*/ 8003972 w 11737976"/>
              <a:gd name="connsiteY18201" fmla="*/ 4154734 h 6407151"/>
              <a:gd name="connsiteX18202" fmla="*/ 8016655 w 11737976"/>
              <a:gd name="connsiteY18202" fmla="*/ 4150273 h 6407151"/>
              <a:gd name="connsiteX18203" fmla="*/ 8008363 w 11737976"/>
              <a:gd name="connsiteY18203" fmla="*/ 4150808 h 6407151"/>
              <a:gd name="connsiteX18204" fmla="*/ 8011179 w 11737976"/>
              <a:gd name="connsiteY18204" fmla="*/ 4142933 h 6407151"/>
              <a:gd name="connsiteX18205" fmla="*/ 8005976 w 11737976"/>
              <a:gd name="connsiteY18205" fmla="*/ 4138411 h 6407151"/>
              <a:gd name="connsiteX18206" fmla="*/ 7997844 w 11737976"/>
              <a:gd name="connsiteY18206" fmla="*/ 4115859 h 6407151"/>
              <a:gd name="connsiteX18207" fmla="*/ 8009498 w 11737976"/>
              <a:gd name="connsiteY18207" fmla="*/ 4113083 h 6407151"/>
              <a:gd name="connsiteX18208" fmla="*/ 8007709 w 11737976"/>
              <a:gd name="connsiteY18208" fmla="*/ 4119271 h 6407151"/>
              <a:gd name="connsiteX18209" fmla="*/ 8024296 w 11737976"/>
              <a:gd name="connsiteY18209" fmla="*/ 4118200 h 6407151"/>
              <a:gd name="connsiteX18210" fmla="*/ 8034052 w 11737976"/>
              <a:gd name="connsiteY18210" fmla="*/ 4095709 h 6407151"/>
              <a:gd name="connsiteX18211" fmla="*/ 8022885 w 11737976"/>
              <a:gd name="connsiteY18211" fmla="*/ 4091166 h 6407151"/>
              <a:gd name="connsiteX18212" fmla="*/ 8014105 w 11737976"/>
              <a:gd name="connsiteY18212" fmla="*/ 4099019 h 6407151"/>
              <a:gd name="connsiteX18213" fmla="*/ 7999577 w 11737976"/>
              <a:gd name="connsiteY18213" fmla="*/ 4096718 h 6407151"/>
              <a:gd name="connsiteX18214" fmla="*/ 7994046 w 11737976"/>
              <a:gd name="connsiteY18214" fmla="*/ 4076427 h 6407151"/>
              <a:gd name="connsiteX18215" fmla="*/ 8002827 w 11737976"/>
              <a:gd name="connsiteY18215" fmla="*/ 4068572 h 6407151"/>
              <a:gd name="connsiteX18216" fmla="*/ 8002014 w 11737976"/>
              <a:gd name="connsiteY18216" fmla="*/ 4060123 h 6407151"/>
              <a:gd name="connsiteX18217" fmla="*/ 7984668 w 11737976"/>
              <a:gd name="connsiteY18217" fmla="*/ 4065695 h 6407151"/>
              <a:gd name="connsiteX18218" fmla="*/ 7983854 w 11737976"/>
              <a:gd name="connsiteY18218" fmla="*/ 4057248 h 6407151"/>
              <a:gd name="connsiteX18219" fmla="*/ 7990033 w 11737976"/>
              <a:gd name="connsiteY18219" fmla="*/ 4047130 h 6407151"/>
              <a:gd name="connsiteX18220" fmla="*/ 7984613 w 11737976"/>
              <a:gd name="connsiteY18220" fmla="*/ 4052745 h 6407151"/>
              <a:gd name="connsiteX18221" fmla="*/ 7987431 w 11737976"/>
              <a:gd name="connsiteY18221" fmla="*/ 4044869 h 6407151"/>
              <a:gd name="connsiteX18222" fmla="*/ 7962062 w 11737976"/>
              <a:gd name="connsiteY18222" fmla="*/ 4053793 h 6407151"/>
              <a:gd name="connsiteX18223" fmla="*/ 7962821 w 11737976"/>
              <a:gd name="connsiteY18223" fmla="*/ 4049292 h 6407151"/>
              <a:gd name="connsiteX18224" fmla="*/ 7962550 w 11737976"/>
              <a:gd name="connsiteY18224" fmla="*/ 4046475 h 6407151"/>
              <a:gd name="connsiteX18225" fmla="*/ 7960220 w 11737976"/>
              <a:gd name="connsiteY18225" fmla="*/ 4047030 h 6407151"/>
              <a:gd name="connsiteX18226" fmla="*/ 7958918 w 11737976"/>
              <a:gd name="connsiteY18226" fmla="*/ 4045900 h 6407151"/>
              <a:gd name="connsiteX18227" fmla="*/ 7958592 w 11737976"/>
              <a:gd name="connsiteY18227" fmla="*/ 4030131 h 6407151"/>
              <a:gd name="connsiteX18228" fmla="*/ 7959621 w 11737976"/>
              <a:gd name="connsiteY18228" fmla="*/ 4028446 h 6407151"/>
              <a:gd name="connsiteX18229" fmla="*/ 7960922 w 11737976"/>
              <a:gd name="connsiteY18229" fmla="*/ 4029576 h 6407151"/>
              <a:gd name="connsiteX18230" fmla="*/ 7964018 w 11737976"/>
              <a:gd name="connsiteY18230" fmla="*/ 4027511 h 6407151"/>
              <a:gd name="connsiteX18231" fmla="*/ 7970882 w 11737976"/>
              <a:gd name="connsiteY18231" fmla="*/ 4030762 h 6407151"/>
              <a:gd name="connsiteX18232" fmla="*/ 7976673 w 11737976"/>
              <a:gd name="connsiteY18232" fmla="*/ 4027631 h 6407151"/>
              <a:gd name="connsiteX18233" fmla="*/ 7977153 w 11737976"/>
              <a:gd name="connsiteY18233" fmla="*/ 4027750 h 6407151"/>
              <a:gd name="connsiteX18234" fmla="*/ 7976391 w 11737976"/>
              <a:gd name="connsiteY18234" fmla="*/ 4030414 h 6407151"/>
              <a:gd name="connsiteX18235" fmla="*/ 7979867 w 11737976"/>
              <a:gd name="connsiteY18235" fmla="*/ 4034070 h 6407151"/>
              <a:gd name="connsiteX18236" fmla="*/ 7983892 w 11737976"/>
              <a:gd name="connsiteY18236" fmla="*/ 4034389 h 6407151"/>
              <a:gd name="connsiteX18237" fmla="*/ 7984173 w 11737976"/>
              <a:gd name="connsiteY18237" fmla="*/ 4037177 h 6407151"/>
              <a:gd name="connsiteX18238" fmla="*/ 7986768 w 11737976"/>
              <a:gd name="connsiteY18238" fmla="*/ 4039431 h 6407151"/>
              <a:gd name="connsiteX18239" fmla="*/ 7987898 w 11737976"/>
              <a:gd name="connsiteY18239" fmla="*/ 4036251 h 6407151"/>
              <a:gd name="connsiteX18240" fmla="*/ 7989158 w 11737976"/>
              <a:gd name="connsiteY18240" fmla="*/ 4037605 h 6407151"/>
              <a:gd name="connsiteX18241" fmla="*/ 7995928 w 11737976"/>
              <a:gd name="connsiteY18241" fmla="*/ 4038392 h 6407151"/>
              <a:gd name="connsiteX18242" fmla="*/ 7995313 w 11737976"/>
              <a:gd name="connsiteY18242" fmla="*/ 4039034 h 6407151"/>
              <a:gd name="connsiteX18243" fmla="*/ 7991947 w 11737976"/>
              <a:gd name="connsiteY18243" fmla="*/ 4041293 h 6407151"/>
              <a:gd name="connsiteX18244" fmla="*/ 7996336 w 11737976"/>
              <a:gd name="connsiteY18244" fmla="*/ 4040278 h 6407151"/>
              <a:gd name="connsiteX18245" fmla="*/ 7997255 w 11737976"/>
              <a:gd name="connsiteY18245" fmla="*/ 4038547 h 6407151"/>
              <a:gd name="connsiteX18246" fmla="*/ 7997996 w 11737976"/>
              <a:gd name="connsiteY18246" fmla="*/ 4038633 h 6407151"/>
              <a:gd name="connsiteX18247" fmla="*/ 7997872 w 11737976"/>
              <a:gd name="connsiteY18247" fmla="*/ 4037382 h 6407151"/>
              <a:gd name="connsiteX18248" fmla="*/ 7999082 w 11737976"/>
              <a:gd name="connsiteY18248" fmla="*/ 4035100 h 6407151"/>
              <a:gd name="connsiteX18249" fmla="*/ 7997780 w 11737976"/>
              <a:gd name="connsiteY18249" fmla="*/ 4036459 h 6407151"/>
              <a:gd name="connsiteX18250" fmla="*/ 7996819 w 11737976"/>
              <a:gd name="connsiteY18250" fmla="*/ 4026809 h 6407151"/>
              <a:gd name="connsiteX18251" fmla="*/ 7999048 w 11737976"/>
              <a:gd name="connsiteY18251" fmla="*/ 4024820 h 6407151"/>
              <a:gd name="connsiteX18252" fmla="*/ 8010237 w 11737976"/>
              <a:gd name="connsiteY18252" fmla="*/ 4023412 h 6407151"/>
              <a:gd name="connsiteX18253" fmla="*/ 8003592 w 11737976"/>
              <a:gd name="connsiteY18253" fmla="*/ 4037929 h 6407151"/>
              <a:gd name="connsiteX18254" fmla="*/ 8020373 w 11737976"/>
              <a:gd name="connsiteY18254" fmla="*/ 4035820 h 6407151"/>
              <a:gd name="connsiteX18255" fmla="*/ 8014779 w 11737976"/>
              <a:gd name="connsiteY18255" fmla="*/ 4036524 h 6407151"/>
              <a:gd name="connsiteX18256" fmla="*/ 8013729 w 11737976"/>
              <a:gd name="connsiteY18256" fmla="*/ 4050337 h 6407151"/>
              <a:gd name="connsiteX18257" fmla="*/ 8020373 w 11737976"/>
              <a:gd name="connsiteY18257" fmla="*/ 4035820 h 6407151"/>
              <a:gd name="connsiteX18258" fmla="*/ 8030678 w 11737976"/>
              <a:gd name="connsiteY18258" fmla="*/ 4035294 h 6407151"/>
              <a:gd name="connsiteX18259" fmla="*/ 8031011 w 11737976"/>
              <a:gd name="connsiteY18259" fmla="*/ 4036125 h 6407151"/>
              <a:gd name="connsiteX18260" fmla="*/ 8032951 w 11737976"/>
              <a:gd name="connsiteY18260" fmla="*/ 4035176 h 6407151"/>
              <a:gd name="connsiteX18261" fmla="*/ 8037581 w 11737976"/>
              <a:gd name="connsiteY18261" fmla="*/ 4034940 h 6407151"/>
              <a:gd name="connsiteX18262" fmla="*/ 8073874 w 11737976"/>
              <a:gd name="connsiteY18262" fmla="*/ 3988052 h 6407151"/>
              <a:gd name="connsiteX18263" fmla="*/ 8072823 w 11737976"/>
              <a:gd name="connsiteY18263" fmla="*/ 4001864 h 6407151"/>
              <a:gd name="connsiteX18264" fmla="*/ 8079468 w 11737976"/>
              <a:gd name="connsiteY18264" fmla="*/ 3987348 h 6407151"/>
              <a:gd name="connsiteX18265" fmla="*/ 8091708 w 11737976"/>
              <a:gd name="connsiteY18265" fmla="*/ 3972129 h 6407151"/>
              <a:gd name="connsiteX18266" fmla="*/ 8107438 w 11737976"/>
              <a:gd name="connsiteY18266" fmla="*/ 3983834 h 6407151"/>
              <a:gd name="connsiteX18267" fmla="*/ 8118626 w 11737976"/>
              <a:gd name="connsiteY18267" fmla="*/ 3982427 h 6407151"/>
              <a:gd name="connsiteX18268" fmla="*/ 8119677 w 11737976"/>
              <a:gd name="connsiteY18268" fmla="*/ 3968615 h 6407151"/>
              <a:gd name="connsiteX18269" fmla="*/ 8129815 w 11737976"/>
              <a:gd name="connsiteY18269" fmla="*/ 3981021 h 6407151"/>
              <a:gd name="connsiteX18270" fmla="*/ 8123170 w 11737976"/>
              <a:gd name="connsiteY18270" fmla="*/ 3995538 h 6407151"/>
              <a:gd name="connsiteX18271" fmla="*/ 8128763 w 11737976"/>
              <a:gd name="connsiteY18271" fmla="*/ 3994837 h 6407151"/>
              <a:gd name="connsiteX18272" fmla="*/ 8135408 w 11737976"/>
              <a:gd name="connsiteY18272" fmla="*/ 3980319 h 6407151"/>
              <a:gd name="connsiteX18273" fmla="*/ 8142054 w 11737976"/>
              <a:gd name="connsiteY18273" fmla="*/ 3965803 h 6407151"/>
              <a:gd name="connsiteX18274" fmla="*/ 8141003 w 11737976"/>
              <a:gd name="connsiteY18274" fmla="*/ 3979616 h 6407151"/>
              <a:gd name="connsiteX18275" fmla="*/ 8151139 w 11737976"/>
              <a:gd name="connsiteY18275" fmla="*/ 3992023 h 6407151"/>
              <a:gd name="connsiteX18276" fmla="*/ 8157785 w 11737976"/>
              <a:gd name="connsiteY18276" fmla="*/ 3977507 h 6407151"/>
              <a:gd name="connsiteX18277" fmla="*/ 8167922 w 11737976"/>
              <a:gd name="connsiteY18277" fmla="*/ 3989915 h 6407151"/>
              <a:gd name="connsiteX18278" fmla="*/ 8180160 w 11737976"/>
              <a:gd name="connsiteY18278" fmla="*/ 3974695 h 6407151"/>
              <a:gd name="connsiteX18279" fmla="*/ 8173514 w 11737976"/>
              <a:gd name="connsiteY18279" fmla="*/ 3989212 h 6407151"/>
              <a:gd name="connsiteX18280" fmla="*/ 8208132 w 11737976"/>
              <a:gd name="connsiteY18280" fmla="*/ 3971182 h 6407151"/>
              <a:gd name="connsiteX18281" fmla="*/ 8213725 w 11737976"/>
              <a:gd name="connsiteY18281" fmla="*/ 3970477 h 6407151"/>
              <a:gd name="connsiteX18282" fmla="*/ 8214777 w 11737976"/>
              <a:gd name="connsiteY18282" fmla="*/ 3956665 h 6407151"/>
              <a:gd name="connsiteX18283" fmla="*/ 8209183 w 11737976"/>
              <a:gd name="connsiteY18283" fmla="*/ 3957367 h 6407151"/>
              <a:gd name="connsiteX18284" fmla="*/ 8202537 w 11737976"/>
              <a:gd name="connsiteY18284" fmla="*/ 3971883 h 6407151"/>
              <a:gd name="connsiteX18285" fmla="*/ 8197993 w 11737976"/>
              <a:gd name="connsiteY18285" fmla="*/ 3958775 h 6407151"/>
              <a:gd name="connsiteX18286" fmla="*/ 8193452 w 11737976"/>
              <a:gd name="connsiteY18286" fmla="*/ 3945664 h 6407151"/>
              <a:gd name="connsiteX18287" fmla="*/ 8200096 w 11737976"/>
              <a:gd name="connsiteY18287" fmla="*/ 3931148 h 6407151"/>
              <a:gd name="connsiteX18288" fmla="*/ 8227016 w 11737976"/>
              <a:gd name="connsiteY18288" fmla="*/ 3941446 h 6407151"/>
              <a:gd name="connsiteX18289" fmla="*/ 8232611 w 11737976"/>
              <a:gd name="connsiteY18289" fmla="*/ 3940742 h 6407151"/>
              <a:gd name="connsiteX18290" fmla="*/ 8231558 w 11737976"/>
              <a:gd name="connsiteY18290" fmla="*/ 3954555 h 6407151"/>
              <a:gd name="connsiteX18291" fmla="*/ 8247289 w 11737976"/>
              <a:gd name="connsiteY18291" fmla="*/ 3966261 h 6407151"/>
              <a:gd name="connsiteX18292" fmla="*/ 8248341 w 11737976"/>
              <a:gd name="connsiteY18292" fmla="*/ 3952446 h 6407151"/>
              <a:gd name="connsiteX18293" fmla="*/ 8252883 w 11737976"/>
              <a:gd name="connsiteY18293" fmla="*/ 3965557 h 6407151"/>
              <a:gd name="connsiteX18294" fmla="*/ 8265121 w 11737976"/>
              <a:gd name="connsiteY18294" fmla="*/ 3950337 h 6407151"/>
              <a:gd name="connsiteX18295" fmla="*/ 8270717 w 11737976"/>
              <a:gd name="connsiteY18295" fmla="*/ 3949635 h 6407151"/>
              <a:gd name="connsiteX18296" fmla="*/ 8269666 w 11737976"/>
              <a:gd name="connsiteY18296" fmla="*/ 3963448 h 6407151"/>
              <a:gd name="connsiteX18297" fmla="*/ 8280852 w 11737976"/>
              <a:gd name="connsiteY18297" fmla="*/ 3962042 h 6407151"/>
              <a:gd name="connsiteX18298" fmla="*/ 8293091 w 11737976"/>
              <a:gd name="connsiteY18298" fmla="*/ 3946823 h 6407151"/>
              <a:gd name="connsiteX18299" fmla="*/ 8299737 w 11737976"/>
              <a:gd name="connsiteY18299" fmla="*/ 3932307 h 6407151"/>
              <a:gd name="connsiteX18300" fmla="*/ 8300789 w 11737976"/>
              <a:gd name="connsiteY18300" fmla="*/ 3918495 h 6407151"/>
              <a:gd name="connsiteX18301" fmla="*/ 8302894 w 11737976"/>
              <a:gd name="connsiteY18301" fmla="*/ 3890865 h 6407151"/>
              <a:gd name="connsiteX18302" fmla="*/ 8308486 w 11737976"/>
              <a:gd name="connsiteY18302" fmla="*/ 3890162 h 6407151"/>
              <a:gd name="connsiteX18303" fmla="*/ 8319674 w 11737976"/>
              <a:gd name="connsiteY18303" fmla="*/ 3888756 h 6407151"/>
              <a:gd name="connsiteX18304" fmla="*/ 8306383 w 11737976"/>
              <a:gd name="connsiteY18304" fmla="*/ 3917791 h 6407151"/>
              <a:gd name="connsiteX18305" fmla="*/ 8305332 w 11737976"/>
              <a:gd name="connsiteY18305" fmla="*/ 3931605 h 6407151"/>
              <a:gd name="connsiteX18306" fmla="*/ 8315469 w 11737976"/>
              <a:gd name="connsiteY18306" fmla="*/ 3944012 h 6407151"/>
              <a:gd name="connsiteX18307" fmla="*/ 8316519 w 11737976"/>
              <a:gd name="connsiteY18307" fmla="*/ 3930199 h 6407151"/>
              <a:gd name="connsiteX18308" fmla="*/ 8339947 w 11737976"/>
              <a:gd name="connsiteY18308" fmla="*/ 3913574 h 6407151"/>
              <a:gd name="connsiteX18309" fmla="*/ 8345542 w 11737976"/>
              <a:gd name="connsiteY18309" fmla="*/ 3912871 h 6407151"/>
              <a:gd name="connsiteX18310" fmla="*/ 8351135 w 11737976"/>
              <a:gd name="connsiteY18310" fmla="*/ 3912168 h 6407151"/>
              <a:gd name="connsiteX18311" fmla="*/ 8346593 w 11737976"/>
              <a:gd name="connsiteY18311" fmla="*/ 3899055 h 6407151"/>
              <a:gd name="connsiteX18312" fmla="*/ 8354289 w 11737976"/>
              <a:gd name="connsiteY18312" fmla="*/ 3870726 h 6407151"/>
              <a:gd name="connsiteX18313" fmla="*/ 8364426 w 11737976"/>
              <a:gd name="connsiteY18313" fmla="*/ 3883132 h 6407151"/>
              <a:gd name="connsiteX18314" fmla="*/ 8363375 w 11737976"/>
              <a:gd name="connsiteY18314" fmla="*/ 3896947 h 6407151"/>
              <a:gd name="connsiteX18315" fmla="*/ 8380158 w 11737976"/>
              <a:gd name="connsiteY18315" fmla="*/ 3894836 h 6407151"/>
              <a:gd name="connsiteX18316" fmla="*/ 8381208 w 11737976"/>
              <a:gd name="connsiteY18316" fmla="*/ 3881023 h 6407151"/>
              <a:gd name="connsiteX18317" fmla="*/ 8385752 w 11737976"/>
              <a:gd name="connsiteY18317" fmla="*/ 3894133 h 6407151"/>
              <a:gd name="connsiteX18318" fmla="*/ 8391344 w 11737976"/>
              <a:gd name="connsiteY18318" fmla="*/ 3893431 h 6407151"/>
              <a:gd name="connsiteX18319" fmla="*/ 8386804 w 11737976"/>
              <a:gd name="connsiteY18319" fmla="*/ 3880321 h 6407151"/>
              <a:gd name="connsiteX18320" fmla="*/ 8393448 w 11737976"/>
              <a:gd name="connsiteY18320" fmla="*/ 3865805 h 6407151"/>
              <a:gd name="connsiteX18321" fmla="*/ 8387856 w 11737976"/>
              <a:gd name="connsiteY18321" fmla="*/ 3866508 h 6407151"/>
              <a:gd name="connsiteX18322" fmla="*/ 8332964 w 11737976"/>
              <a:gd name="connsiteY18322" fmla="*/ 3859724 h 6407151"/>
              <a:gd name="connsiteX18323" fmla="*/ 8260245 w 11737976"/>
              <a:gd name="connsiteY18323" fmla="*/ 3868862 h 6407151"/>
              <a:gd name="connsiteX18324" fmla="*/ 8243461 w 11737976"/>
              <a:gd name="connsiteY18324" fmla="*/ 3870971 h 6407151"/>
              <a:gd name="connsiteX18325" fmla="*/ 8232272 w 11737976"/>
              <a:gd name="connsiteY18325" fmla="*/ 3872377 h 6407151"/>
              <a:gd name="connsiteX18326" fmla="*/ 8226678 w 11737976"/>
              <a:gd name="connsiteY18326" fmla="*/ 3873079 h 6407151"/>
              <a:gd name="connsiteX18327" fmla="*/ 8182977 w 11737976"/>
              <a:gd name="connsiteY18327" fmla="*/ 3864890 h 6407151"/>
              <a:gd name="connsiteX18328" fmla="*/ 8189624 w 11737976"/>
              <a:gd name="connsiteY18328" fmla="*/ 3850372 h 6407151"/>
              <a:gd name="connsiteX18329" fmla="*/ 8185081 w 11737976"/>
              <a:gd name="connsiteY18329" fmla="*/ 3837262 h 6407151"/>
              <a:gd name="connsiteX18330" fmla="*/ 8149414 w 11737976"/>
              <a:gd name="connsiteY18330" fmla="*/ 3869108 h 6407151"/>
              <a:gd name="connsiteX18331" fmla="*/ 8138226 w 11737976"/>
              <a:gd name="connsiteY18331" fmla="*/ 3870514 h 6407151"/>
              <a:gd name="connsiteX18332" fmla="*/ 8132633 w 11737976"/>
              <a:gd name="connsiteY18332" fmla="*/ 3871216 h 6407151"/>
              <a:gd name="connsiteX18333" fmla="*/ 8127038 w 11737976"/>
              <a:gd name="connsiteY18333" fmla="*/ 3871920 h 6407151"/>
              <a:gd name="connsiteX18334" fmla="*/ 8128090 w 11737976"/>
              <a:gd name="connsiteY18334" fmla="*/ 3858103 h 6407151"/>
              <a:gd name="connsiteX18335" fmla="*/ 8117954 w 11737976"/>
              <a:gd name="connsiteY18335" fmla="*/ 3845696 h 6407151"/>
              <a:gd name="connsiteX18336" fmla="*/ 8112359 w 11737976"/>
              <a:gd name="connsiteY18336" fmla="*/ 3846399 h 6407151"/>
              <a:gd name="connsiteX18337" fmla="*/ 8101171 w 11737976"/>
              <a:gd name="connsiteY18337" fmla="*/ 3847805 h 6407151"/>
              <a:gd name="connsiteX18338" fmla="*/ 8084390 w 11737976"/>
              <a:gd name="connsiteY18338" fmla="*/ 3849914 h 6407151"/>
              <a:gd name="connsiteX18339" fmla="*/ 8083338 w 11737976"/>
              <a:gd name="connsiteY18339" fmla="*/ 3863727 h 6407151"/>
              <a:gd name="connsiteX18340" fmla="*/ 8073201 w 11737976"/>
              <a:gd name="connsiteY18340" fmla="*/ 3851320 h 6407151"/>
              <a:gd name="connsiteX18341" fmla="*/ 8072151 w 11737976"/>
              <a:gd name="connsiteY18341" fmla="*/ 3865133 h 6407151"/>
              <a:gd name="connsiteX18342" fmla="*/ 8056418 w 11737976"/>
              <a:gd name="connsiteY18342" fmla="*/ 3853429 h 6407151"/>
              <a:gd name="connsiteX18343" fmla="*/ 8038586 w 11737976"/>
              <a:gd name="connsiteY18343" fmla="*/ 3869351 h 6407151"/>
              <a:gd name="connsiteX18344" fmla="*/ 8037534 w 11737976"/>
              <a:gd name="connsiteY18344" fmla="*/ 3883166 h 6407151"/>
              <a:gd name="connsiteX18345" fmla="*/ 8048722 w 11737976"/>
              <a:gd name="connsiteY18345" fmla="*/ 3881760 h 6407151"/>
              <a:gd name="connsiteX18346" fmla="*/ 8047670 w 11737976"/>
              <a:gd name="connsiteY18346" fmla="*/ 3895574 h 6407151"/>
              <a:gd name="connsiteX18347" fmla="*/ 8042076 w 11737976"/>
              <a:gd name="connsiteY18347" fmla="*/ 3896277 h 6407151"/>
              <a:gd name="connsiteX18348" fmla="*/ 8037008 w 11737976"/>
              <a:gd name="connsiteY18348" fmla="*/ 3890073 h 6407151"/>
              <a:gd name="connsiteX18349" fmla="*/ 8036504 w 11737976"/>
              <a:gd name="connsiteY18349" fmla="*/ 3889456 h 6407151"/>
              <a:gd name="connsiteX18350" fmla="*/ 8036573 w 11737976"/>
              <a:gd name="connsiteY18350" fmla="*/ 3889343 h 6407151"/>
              <a:gd name="connsiteX18351" fmla="*/ 8037120 w 11737976"/>
              <a:gd name="connsiteY18351" fmla="*/ 3882142 h 6407151"/>
              <a:gd name="connsiteX18352" fmla="*/ 8032220 w 11737976"/>
              <a:gd name="connsiteY18352" fmla="*/ 3882681 h 6407151"/>
              <a:gd name="connsiteX18353" fmla="*/ 8032017 w 11737976"/>
              <a:gd name="connsiteY18353" fmla="*/ 3882847 h 6407151"/>
              <a:gd name="connsiteX18354" fmla="*/ 8032465 w 11737976"/>
              <a:gd name="connsiteY18354" fmla="*/ 3876961 h 6407151"/>
              <a:gd name="connsiteX18355" fmla="*/ 8032991 w 11737976"/>
              <a:gd name="connsiteY18355" fmla="*/ 3870054 h 6407151"/>
              <a:gd name="connsiteX18356" fmla="*/ 8027397 w 11737976"/>
              <a:gd name="connsiteY18356" fmla="*/ 3870756 h 6407151"/>
              <a:gd name="connsiteX18357" fmla="*/ 8023802 w 11737976"/>
              <a:gd name="connsiteY18357" fmla="*/ 3871208 h 6407151"/>
              <a:gd name="connsiteX18358" fmla="*/ 8026340 w 11737976"/>
              <a:gd name="connsiteY18358" fmla="*/ 3867055 h 6407151"/>
              <a:gd name="connsiteX18359" fmla="*/ 8026068 w 11737976"/>
              <a:gd name="connsiteY18359" fmla="*/ 3864238 h 6407151"/>
              <a:gd name="connsiteX18360" fmla="*/ 8024768 w 11737976"/>
              <a:gd name="connsiteY18360" fmla="*/ 3863108 h 6407151"/>
              <a:gd name="connsiteX18361" fmla="*/ 8020377 w 11737976"/>
              <a:gd name="connsiteY18361" fmla="*/ 3867034 h 6407151"/>
              <a:gd name="connsiteX18362" fmla="*/ 8016552 w 11737976"/>
              <a:gd name="connsiteY18362" fmla="*/ 3865042 h 6407151"/>
              <a:gd name="connsiteX18363" fmla="*/ 8011718 w 11737976"/>
              <a:gd name="connsiteY18363" fmla="*/ 3867321 h 6407151"/>
              <a:gd name="connsiteX18364" fmla="*/ 8009043 w 11737976"/>
              <a:gd name="connsiteY18364" fmla="*/ 3866223 h 6407151"/>
              <a:gd name="connsiteX18365" fmla="*/ 8003978 w 11737976"/>
              <a:gd name="connsiteY18365" fmla="*/ 3862813 h 6407151"/>
              <a:gd name="connsiteX18366" fmla="*/ 8004602 w 11737976"/>
              <a:gd name="connsiteY18366" fmla="*/ 3861068 h 6407151"/>
              <a:gd name="connsiteX18367" fmla="*/ 8004765 w 11737976"/>
              <a:gd name="connsiteY18367" fmla="*/ 3853467 h 6407151"/>
              <a:gd name="connsiteX18368" fmla="*/ 8005034 w 11737976"/>
              <a:gd name="connsiteY18368" fmla="*/ 3856283 h 6407151"/>
              <a:gd name="connsiteX18369" fmla="*/ 8011214 w 11737976"/>
              <a:gd name="connsiteY18369" fmla="*/ 3846168 h 6407151"/>
              <a:gd name="connsiteX18370" fmla="*/ 8015007 w 11737976"/>
              <a:gd name="connsiteY18370" fmla="*/ 3823656 h 6407151"/>
              <a:gd name="connsiteX18371" fmla="*/ 8028013 w 11737976"/>
              <a:gd name="connsiteY18371" fmla="*/ 3773019 h 6407151"/>
              <a:gd name="connsiteX18372" fmla="*/ 8055064 w 11737976"/>
              <a:gd name="connsiteY18372" fmla="*/ 3793945 h 6407151"/>
              <a:gd name="connsiteX18373" fmla="*/ 8038582 w 11737976"/>
              <a:gd name="connsiteY18373" fmla="*/ 3758977 h 6407151"/>
              <a:gd name="connsiteX18374" fmla="*/ 8041401 w 11737976"/>
              <a:gd name="connsiteY18374" fmla="*/ 3751102 h 6407151"/>
              <a:gd name="connsiteX18375" fmla="*/ 8036197 w 11737976"/>
              <a:gd name="connsiteY18375" fmla="*/ 3746580 h 6407151"/>
              <a:gd name="connsiteX18376" fmla="*/ 8038256 w 11737976"/>
              <a:gd name="connsiteY18376" fmla="*/ 3743208 h 6407151"/>
              <a:gd name="connsiteX18377" fmla="*/ 8039287 w 11737976"/>
              <a:gd name="connsiteY18377" fmla="*/ 3741522 h 6407151"/>
              <a:gd name="connsiteX18378" fmla="*/ 8037986 w 11737976"/>
              <a:gd name="connsiteY18378" fmla="*/ 3740391 h 6407151"/>
              <a:gd name="connsiteX18379" fmla="*/ 8036955 w 11737976"/>
              <a:gd name="connsiteY18379" fmla="*/ 3742077 h 6407151"/>
              <a:gd name="connsiteX18380" fmla="*/ 8033539 w 11737976"/>
              <a:gd name="connsiteY18380" fmla="*/ 3731366 h 6407151"/>
              <a:gd name="connsiteX18381" fmla="*/ 8023674 w 11737976"/>
              <a:gd name="connsiteY18381" fmla="*/ 3727954 h 6407151"/>
              <a:gd name="connsiteX18382" fmla="*/ 8033701 w 11737976"/>
              <a:gd name="connsiteY18382" fmla="*/ 3708279 h 6407151"/>
              <a:gd name="connsiteX18383" fmla="*/ 8044597 w 11737976"/>
              <a:gd name="connsiteY18383" fmla="*/ 3710006 h 6407151"/>
              <a:gd name="connsiteX18384" fmla="*/ 8035815 w 11737976"/>
              <a:gd name="connsiteY18384" fmla="*/ 3717860 h 6407151"/>
              <a:gd name="connsiteX18385" fmla="*/ 8051428 w 11737976"/>
              <a:gd name="connsiteY18385" fmla="*/ 3731427 h 6407151"/>
              <a:gd name="connsiteX18386" fmla="*/ 8054030 w 11737976"/>
              <a:gd name="connsiteY18386" fmla="*/ 3733688 h 6407151"/>
              <a:gd name="connsiteX18387" fmla="*/ 8058747 w 11737976"/>
              <a:gd name="connsiteY18387" fmla="*/ 3745530 h 6407151"/>
              <a:gd name="connsiteX18388" fmla="*/ 8063625 w 11737976"/>
              <a:gd name="connsiteY18388" fmla="*/ 3734284 h 6407151"/>
              <a:gd name="connsiteX18389" fmla="*/ 8062867 w 11737976"/>
              <a:gd name="connsiteY18389" fmla="*/ 3738786 h 6407151"/>
              <a:gd name="connsiteX18390" fmla="*/ 8064167 w 11737976"/>
              <a:gd name="connsiteY18390" fmla="*/ 3739917 h 6407151"/>
              <a:gd name="connsiteX18391" fmla="*/ 8065197 w 11737976"/>
              <a:gd name="connsiteY18391" fmla="*/ 3738230 h 6407151"/>
              <a:gd name="connsiteX18392" fmla="*/ 8065955 w 11737976"/>
              <a:gd name="connsiteY18392" fmla="*/ 3733728 h 6407151"/>
              <a:gd name="connsiteX18393" fmla="*/ 8074520 w 11737976"/>
              <a:gd name="connsiteY18393" fmla="*/ 3736009 h 6407151"/>
              <a:gd name="connsiteX18394" fmla="*/ 8075821 w 11737976"/>
              <a:gd name="connsiteY18394" fmla="*/ 3737141 h 6407151"/>
              <a:gd name="connsiteX18395" fmla="*/ 8077178 w 11737976"/>
              <a:gd name="connsiteY18395" fmla="*/ 3751223 h 6407151"/>
              <a:gd name="connsiteX18396" fmla="*/ 8065795 w 11737976"/>
              <a:gd name="connsiteY18396" fmla="*/ 3756816 h 6407151"/>
              <a:gd name="connsiteX18397" fmla="*/ 8077775 w 11737976"/>
              <a:gd name="connsiteY18397" fmla="*/ 3769808 h 6407151"/>
              <a:gd name="connsiteX18398" fmla="*/ 8076475 w 11737976"/>
              <a:gd name="connsiteY18398" fmla="*/ 3768677 h 6407151"/>
              <a:gd name="connsiteX18399" fmla="*/ 8083467 w 11737976"/>
              <a:gd name="connsiteY18399" fmla="*/ 3767013 h 6407151"/>
              <a:gd name="connsiteX18400" fmla="*/ 8083196 w 11737976"/>
              <a:gd name="connsiteY18400" fmla="*/ 3764195 h 6407151"/>
              <a:gd name="connsiteX18401" fmla="*/ 8079835 w 11737976"/>
              <a:gd name="connsiteY18401" fmla="*/ 3766436 h 6407151"/>
              <a:gd name="connsiteX18402" fmla="*/ 8092463 w 11737976"/>
              <a:gd name="connsiteY18402" fmla="*/ 3749022 h 6407151"/>
              <a:gd name="connsiteX18403" fmla="*/ 8079940 w 11737976"/>
              <a:gd name="connsiteY18403" fmla="*/ 3730397 h 6407151"/>
              <a:gd name="connsiteX18404" fmla="*/ 8075496 w 11737976"/>
              <a:gd name="connsiteY18404" fmla="*/ 3721372 h 6407151"/>
              <a:gd name="connsiteX18405" fmla="*/ 8070723 w 11737976"/>
              <a:gd name="connsiteY18405" fmla="*/ 3696579 h 6407151"/>
              <a:gd name="connsiteX18406" fmla="*/ 8046276 w 11737976"/>
              <a:gd name="connsiteY18406" fmla="*/ 3677913 h 6407151"/>
              <a:gd name="connsiteX18407" fmla="*/ 8041774 w 11737976"/>
              <a:gd name="connsiteY18407" fmla="*/ 3655936 h 6407151"/>
              <a:gd name="connsiteX18408" fmla="*/ 8038846 w 11737976"/>
              <a:gd name="connsiteY18408" fmla="*/ 3637906 h 6407151"/>
              <a:gd name="connsiteX18409" fmla="*/ 8038304 w 11737976"/>
              <a:gd name="connsiteY18409" fmla="*/ 3632273 h 6407151"/>
              <a:gd name="connsiteX18410" fmla="*/ 7992279 w 11737976"/>
              <a:gd name="connsiteY18410" fmla="*/ 3600020 h 6407151"/>
              <a:gd name="connsiteX18411" fmla="*/ 7989190 w 11737976"/>
              <a:gd name="connsiteY18411" fmla="*/ 3605077 h 6407151"/>
              <a:gd name="connsiteX18412" fmla="*/ 7984960 w 11737976"/>
              <a:gd name="connsiteY18412" fmla="*/ 3585918 h 6407151"/>
              <a:gd name="connsiteX18413" fmla="*/ 7976668 w 11737976"/>
              <a:gd name="connsiteY18413" fmla="*/ 3586451 h 6407151"/>
              <a:gd name="connsiteX18414" fmla="*/ 7974769 w 11737976"/>
              <a:gd name="connsiteY18414" fmla="*/ 3566735 h 6407151"/>
              <a:gd name="connsiteX18415" fmla="*/ 7961703 w 11737976"/>
              <a:gd name="connsiteY18415" fmla="*/ 3542478 h 6407151"/>
              <a:gd name="connsiteX18416" fmla="*/ 7958614 w 11737976"/>
              <a:gd name="connsiteY18416" fmla="*/ 3547535 h 6407151"/>
              <a:gd name="connsiteX18417" fmla="*/ 7948422 w 11737976"/>
              <a:gd name="connsiteY18417" fmla="*/ 3528354 h 6407151"/>
              <a:gd name="connsiteX18418" fmla="*/ 7961863 w 11737976"/>
              <a:gd name="connsiteY18418" fmla="*/ 3519390 h 6407151"/>
              <a:gd name="connsiteX18419" fmla="*/ 7964140 w 11737976"/>
              <a:gd name="connsiteY18419" fmla="*/ 3505883 h 6407151"/>
              <a:gd name="connsiteX18420" fmla="*/ 7957690 w 11737976"/>
              <a:gd name="connsiteY18420" fmla="*/ 3513182 h 6407151"/>
              <a:gd name="connsiteX18421" fmla="*/ 7971836 w 11737976"/>
              <a:gd name="connsiteY18421" fmla="*/ 3486763 h 6407151"/>
              <a:gd name="connsiteX18422" fmla="*/ 7946955 w 11737976"/>
              <a:gd name="connsiteY18422" fmla="*/ 3488368 h 6407151"/>
              <a:gd name="connsiteX18423" fmla="*/ 7949608 w 11737976"/>
              <a:gd name="connsiteY18423" fmla="*/ 3441638 h 6407151"/>
              <a:gd name="connsiteX18424" fmla="*/ 7946519 w 11737976"/>
              <a:gd name="connsiteY18424" fmla="*/ 3446695 h 6407151"/>
              <a:gd name="connsiteX18425" fmla="*/ 7928414 w 11737976"/>
              <a:gd name="connsiteY18425" fmla="*/ 3456771 h 6407151"/>
              <a:gd name="connsiteX18426" fmla="*/ 7913725 w 11737976"/>
              <a:gd name="connsiteY18426" fmla="*/ 3477556 h 6407151"/>
              <a:gd name="connsiteX18427" fmla="*/ 7912155 w 11737976"/>
              <a:gd name="connsiteY18427" fmla="*/ 3473609 h 6407151"/>
              <a:gd name="connsiteX18428" fmla="*/ 7891608 w 11737976"/>
              <a:gd name="connsiteY18428" fmla="*/ 3458336 h 6407151"/>
              <a:gd name="connsiteX18429" fmla="*/ 7906894 w 11737976"/>
              <a:gd name="connsiteY18429" fmla="*/ 3456134 h 6407151"/>
              <a:gd name="connsiteX18430" fmla="*/ 7910199 w 11737976"/>
              <a:gd name="connsiteY18430" fmla="*/ 3440941 h 6407151"/>
              <a:gd name="connsiteX18431" fmla="*/ 7914319 w 11737976"/>
              <a:gd name="connsiteY18431" fmla="*/ 3434198 h 6407151"/>
              <a:gd name="connsiteX18432" fmla="*/ 7928304 w 11737976"/>
              <a:gd name="connsiteY18432" fmla="*/ 3430866 h 6407151"/>
              <a:gd name="connsiteX18433" fmla="*/ 7927435 w 11737976"/>
              <a:gd name="connsiteY18433" fmla="*/ 3409464 h 6407151"/>
              <a:gd name="connsiteX18434" fmla="*/ 7891498 w 11737976"/>
              <a:gd name="connsiteY18434" fmla="*/ 3432431 h 6407151"/>
              <a:gd name="connsiteX18435" fmla="*/ 7887053 w 11737976"/>
              <a:gd name="connsiteY18435" fmla="*/ 3423405 h 6407151"/>
              <a:gd name="connsiteX18436" fmla="*/ 7889598 w 11737976"/>
              <a:gd name="connsiteY18436" fmla="*/ 3412715 h 6407151"/>
              <a:gd name="connsiteX18437" fmla="*/ 7887917 w 11737976"/>
              <a:gd name="connsiteY18437" fmla="*/ 3382865 h 6407151"/>
              <a:gd name="connsiteX18438" fmla="*/ 7900600 w 11737976"/>
              <a:gd name="connsiteY18438" fmla="*/ 3378403 h 6407151"/>
              <a:gd name="connsiteX18439" fmla="*/ 7905478 w 11737976"/>
              <a:gd name="connsiteY18439" fmla="*/ 3367156 h 6407151"/>
              <a:gd name="connsiteX18440" fmla="*/ 7893282 w 11737976"/>
              <a:gd name="connsiteY18440" fmla="*/ 3364301 h 6407151"/>
              <a:gd name="connsiteX18441" fmla="*/ 7888405 w 11737976"/>
              <a:gd name="connsiteY18441" fmla="*/ 3375545 h 6407151"/>
              <a:gd name="connsiteX18442" fmla="*/ 7864664 w 11737976"/>
              <a:gd name="connsiteY18442" fmla="*/ 3401369 h 6407151"/>
              <a:gd name="connsiteX18443" fmla="*/ 7869380 w 11737976"/>
              <a:gd name="connsiteY18443" fmla="*/ 3413211 h 6407151"/>
              <a:gd name="connsiteX18444" fmla="*/ 7868349 w 11737976"/>
              <a:gd name="connsiteY18444" fmla="*/ 3414896 h 6407151"/>
              <a:gd name="connsiteX18445" fmla="*/ 7868621 w 11737976"/>
              <a:gd name="connsiteY18445" fmla="*/ 3417712 h 6407151"/>
              <a:gd name="connsiteX18446" fmla="*/ 7861900 w 11737976"/>
              <a:gd name="connsiteY18446" fmla="*/ 3422195 h 6407151"/>
              <a:gd name="connsiteX18447" fmla="*/ 7860599 w 11737976"/>
              <a:gd name="connsiteY18447" fmla="*/ 3421065 h 6407151"/>
              <a:gd name="connsiteX18448" fmla="*/ 7838104 w 11737976"/>
              <a:gd name="connsiteY18448" fmla="*/ 3435067 h 6407151"/>
              <a:gd name="connsiteX18449" fmla="*/ 7825907 w 11737976"/>
              <a:gd name="connsiteY18449" fmla="*/ 3432209 h 6407151"/>
              <a:gd name="connsiteX18450" fmla="*/ 7839622 w 11737976"/>
              <a:gd name="connsiteY18450" fmla="*/ 3426062 h 6407151"/>
              <a:gd name="connsiteX18451" fmla="*/ 7851436 w 11737976"/>
              <a:gd name="connsiteY18451" fmla="*/ 3400198 h 6407151"/>
              <a:gd name="connsiteX18452" fmla="*/ 7829158 w 11737976"/>
              <a:gd name="connsiteY18452" fmla="*/ 3404064 h 6407151"/>
              <a:gd name="connsiteX18453" fmla="*/ 7823356 w 11737976"/>
              <a:gd name="connsiteY18453" fmla="*/ 3380957 h 6407151"/>
              <a:gd name="connsiteX18454" fmla="*/ 7842219 w 11737976"/>
              <a:gd name="connsiteY18454" fmla="*/ 3366379 h 6407151"/>
              <a:gd name="connsiteX18455" fmla="*/ 7843682 w 11737976"/>
              <a:gd name="connsiteY18455" fmla="*/ 3344423 h 6407151"/>
              <a:gd name="connsiteX18456" fmla="*/ 7825035 w 11737976"/>
              <a:gd name="connsiteY18456" fmla="*/ 3348865 h 6407151"/>
              <a:gd name="connsiteX18457" fmla="*/ 7798962 w 11737976"/>
              <a:gd name="connsiteY18457" fmla="*/ 3375242 h 6407151"/>
              <a:gd name="connsiteX18458" fmla="*/ 7787906 w 11737976"/>
              <a:gd name="connsiteY18458" fmla="*/ 3396605 h 6407151"/>
              <a:gd name="connsiteX18459" fmla="*/ 7763512 w 11737976"/>
              <a:gd name="connsiteY18459" fmla="*/ 3390891 h 6407151"/>
              <a:gd name="connsiteX18460" fmla="*/ 7765300 w 11737976"/>
              <a:gd name="connsiteY18460" fmla="*/ 3384701 h 6407151"/>
              <a:gd name="connsiteX18461" fmla="*/ 7760911 w 11737976"/>
              <a:gd name="connsiteY18461" fmla="*/ 3388630 h 6407151"/>
              <a:gd name="connsiteX18462" fmla="*/ 7735704 w 11737976"/>
              <a:gd name="connsiteY18462" fmla="*/ 3374467 h 6407151"/>
              <a:gd name="connsiteX18463" fmla="*/ 7731961 w 11737976"/>
              <a:gd name="connsiteY18463" fmla="*/ 3347988 h 6407151"/>
              <a:gd name="connsiteX18464" fmla="*/ 7745403 w 11737976"/>
              <a:gd name="connsiteY18464" fmla="*/ 3339022 h 6407151"/>
              <a:gd name="connsiteX18465" fmla="*/ 7749306 w 11737976"/>
              <a:gd name="connsiteY18465" fmla="*/ 3342414 h 6407151"/>
              <a:gd name="connsiteX18466" fmla="*/ 7785736 w 11737976"/>
              <a:gd name="connsiteY18466" fmla="*/ 3374072 h 6407151"/>
              <a:gd name="connsiteX18467" fmla="*/ 7788338 w 11737976"/>
              <a:gd name="connsiteY18467" fmla="*/ 3376332 h 6407151"/>
              <a:gd name="connsiteX18468" fmla="*/ 7789369 w 11737976"/>
              <a:gd name="connsiteY18468" fmla="*/ 3374647 h 6407151"/>
              <a:gd name="connsiteX18469" fmla="*/ 7786766 w 11737976"/>
              <a:gd name="connsiteY18469" fmla="*/ 3372386 h 6407151"/>
              <a:gd name="connsiteX18470" fmla="*/ 7793216 w 11737976"/>
              <a:gd name="connsiteY18470" fmla="*/ 3365088 h 6407151"/>
              <a:gd name="connsiteX18471" fmla="*/ 7778905 w 11737976"/>
              <a:gd name="connsiteY18471" fmla="*/ 3352651 h 6407151"/>
              <a:gd name="connsiteX18472" fmla="*/ 7779120 w 11737976"/>
              <a:gd name="connsiteY18472" fmla="*/ 3342514 h 6407151"/>
              <a:gd name="connsiteX18473" fmla="*/ 7752126 w 11737976"/>
              <a:gd name="connsiteY18473" fmla="*/ 3334541 h 6407151"/>
              <a:gd name="connsiteX18474" fmla="*/ 7750825 w 11737976"/>
              <a:gd name="connsiteY18474" fmla="*/ 3333409 h 6407151"/>
              <a:gd name="connsiteX18475" fmla="*/ 7737974 w 11737976"/>
              <a:gd name="connsiteY18475" fmla="*/ 3299016 h 6407151"/>
              <a:gd name="connsiteX18476" fmla="*/ 7726592 w 11737976"/>
              <a:gd name="connsiteY18476" fmla="*/ 3304608 h 6407151"/>
              <a:gd name="connsiteX18477" fmla="*/ 7702690 w 11737976"/>
              <a:gd name="connsiteY18477" fmla="*/ 3353519 h 6407151"/>
              <a:gd name="connsiteX18478" fmla="*/ 7701062 w 11737976"/>
              <a:gd name="connsiteY18478" fmla="*/ 3336621 h 6407151"/>
              <a:gd name="connsiteX18479" fmla="*/ 7687836 w 11737976"/>
              <a:gd name="connsiteY18479" fmla="*/ 3335449 h 6407151"/>
              <a:gd name="connsiteX18480" fmla="*/ 7689353 w 11737976"/>
              <a:gd name="connsiteY18480" fmla="*/ 3326444 h 6407151"/>
              <a:gd name="connsiteX18481" fmla="*/ 7693472 w 11737976"/>
              <a:gd name="connsiteY18481" fmla="*/ 3319702 h 6407151"/>
              <a:gd name="connsiteX18482" fmla="*/ 7696562 w 11737976"/>
              <a:gd name="connsiteY18482" fmla="*/ 3314642 h 6407151"/>
              <a:gd name="connsiteX18483" fmla="*/ 7696291 w 11737976"/>
              <a:gd name="connsiteY18483" fmla="*/ 3311827 h 6407151"/>
              <a:gd name="connsiteX18484" fmla="*/ 7693960 w 11737976"/>
              <a:gd name="connsiteY18484" fmla="*/ 3312382 h 6407151"/>
              <a:gd name="connsiteX18485" fmla="*/ 7690870 w 11737976"/>
              <a:gd name="connsiteY18485" fmla="*/ 3317439 h 6407151"/>
              <a:gd name="connsiteX18486" fmla="*/ 7688810 w 11737976"/>
              <a:gd name="connsiteY18486" fmla="*/ 3320812 h 6407151"/>
              <a:gd name="connsiteX18487" fmla="*/ 7680031 w 11737976"/>
              <a:gd name="connsiteY18487" fmla="*/ 3328666 h 6407151"/>
              <a:gd name="connsiteX18488" fmla="*/ 7668320 w 11737976"/>
              <a:gd name="connsiteY18488" fmla="*/ 3318491 h 6407151"/>
              <a:gd name="connsiteX18489" fmla="*/ 7672383 w 11737976"/>
              <a:gd name="connsiteY18489" fmla="*/ 3298795 h 6407151"/>
              <a:gd name="connsiteX18490" fmla="*/ 7662032 w 11737976"/>
              <a:gd name="connsiteY18490" fmla="*/ 3302701 h 6407151"/>
              <a:gd name="connsiteX18491" fmla="*/ 7669998 w 11737976"/>
              <a:gd name="connsiteY18491" fmla="*/ 3286397 h 6407151"/>
              <a:gd name="connsiteX18492" fmla="*/ 7656772 w 11737976"/>
              <a:gd name="connsiteY18492" fmla="*/ 3285227 h 6407151"/>
              <a:gd name="connsiteX18493" fmla="*/ 7637150 w 11737976"/>
              <a:gd name="connsiteY18493" fmla="*/ 3304306 h 6407151"/>
              <a:gd name="connsiteX18494" fmla="*/ 7627173 w 11737976"/>
              <a:gd name="connsiteY18494" fmla="*/ 3274990 h 6407151"/>
              <a:gd name="connsiteX18495" fmla="*/ 7629234 w 11737976"/>
              <a:gd name="connsiteY18495" fmla="*/ 3271618 h 6407151"/>
              <a:gd name="connsiteX18496" fmla="*/ 7631836 w 11737976"/>
              <a:gd name="connsiteY18496" fmla="*/ 3273880 h 6407151"/>
              <a:gd name="connsiteX18497" fmla="*/ 7636498 w 11737976"/>
              <a:gd name="connsiteY18497" fmla="*/ 3272768 h 6407151"/>
              <a:gd name="connsiteX18498" fmla="*/ 7637257 w 11737976"/>
              <a:gd name="connsiteY18498" fmla="*/ 3268267 h 6407151"/>
              <a:gd name="connsiteX18499" fmla="*/ 7635684 w 11737976"/>
              <a:gd name="connsiteY18499" fmla="*/ 3264319 h 6407151"/>
              <a:gd name="connsiteX18500" fmla="*/ 7630751 w 11737976"/>
              <a:gd name="connsiteY18500" fmla="*/ 3262613 h 6407151"/>
              <a:gd name="connsiteX18501" fmla="*/ 7625060 w 11737976"/>
              <a:gd name="connsiteY18501" fmla="*/ 3265410 h 6407151"/>
              <a:gd name="connsiteX18502" fmla="*/ 7628149 w 11737976"/>
              <a:gd name="connsiteY18502" fmla="*/ 3260353 h 6407151"/>
              <a:gd name="connsiteX18503" fmla="*/ 7620955 w 11737976"/>
              <a:gd name="connsiteY18503" fmla="*/ 3250901 h 6407151"/>
              <a:gd name="connsiteX18504" fmla="*/ 7629095 w 11737976"/>
              <a:gd name="connsiteY18504" fmla="*/ 3248396 h 6407151"/>
              <a:gd name="connsiteX18505" fmla="*/ 7652012 w 11737976"/>
              <a:gd name="connsiteY18505" fmla="*/ 3234026 h 6407151"/>
              <a:gd name="connsiteX18506" fmla="*/ 7650225 w 11737976"/>
              <a:gd name="connsiteY18506" fmla="*/ 3236421 h 6407151"/>
              <a:gd name="connsiteX18507" fmla="*/ 7648715 w 11737976"/>
              <a:gd name="connsiteY18507" fmla="*/ 3237147 h 6407151"/>
              <a:gd name="connsiteX18508" fmla="*/ 7648786 w 11737976"/>
              <a:gd name="connsiteY18508" fmla="*/ 3238351 h 6407151"/>
              <a:gd name="connsiteX18509" fmla="*/ 7647286 w 11737976"/>
              <a:gd name="connsiteY18509" fmla="*/ 3240365 h 6407151"/>
              <a:gd name="connsiteX18510" fmla="*/ 7648889 w 11737976"/>
              <a:gd name="connsiteY18510" fmla="*/ 3240032 h 6407151"/>
              <a:gd name="connsiteX18511" fmla="*/ 7648909 w 11737976"/>
              <a:gd name="connsiteY18511" fmla="*/ 3240378 h 6407151"/>
              <a:gd name="connsiteX18512" fmla="*/ 7651511 w 11737976"/>
              <a:gd name="connsiteY18512" fmla="*/ 3242026 h 6407151"/>
              <a:gd name="connsiteX18513" fmla="*/ 7652482 w 11737976"/>
              <a:gd name="connsiteY18513" fmla="*/ 3239289 h 6407151"/>
              <a:gd name="connsiteX18514" fmla="*/ 7655116 w 11737976"/>
              <a:gd name="connsiteY18514" fmla="*/ 3238743 h 6407151"/>
              <a:gd name="connsiteX18515" fmla="*/ 7679989 w 11737976"/>
              <a:gd name="connsiteY18515" fmla="*/ 3230510 h 6407151"/>
              <a:gd name="connsiteX18516" fmla="*/ 7678942 w 11737976"/>
              <a:gd name="connsiteY18516" fmla="*/ 3244261 h 6407151"/>
              <a:gd name="connsiteX18517" fmla="*/ 7691182 w 11737976"/>
              <a:gd name="connsiteY18517" fmla="*/ 3229104 h 6407151"/>
              <a:gd name="connsiteX18518" fmla="*/ 7692227 w 11737976"/>
              <a:gd name="connsiteY18518" fmla="*/ 3215349 h 6407151"/>
              <a:gd name="connsiteX18519" fmla="*/ 7702371 w 11737976"/>
              <a:gd name="connsiteY18519" fmla="*/ 3227697 h 6407151"/>
              <a:gd name="connsiteX18520" fmla="*/ 7707966 w 11737976"/>
              <a:gd name="connsiteY18520" fmla="*/ 3226994 h 6407151"/>
              <a:gd name="connsiteX18521" fmla="*/ 7715626 w 11737976"/>
              <a:gd name="connsiteY18521" fmla="*/ 3224687 h 6407151"/>
              <a:gd name="connsiteX18522" fmla="*/ 7717256 w 11737976"/>
              <a:gd name="connsiteY18522" fmla="*/ 3225206 h 6407151"/>
              <a:gd name="connsiteX18523" fmla="*/ 7719445 w 11737976"/>
              <a:gd name="connsiteY18523" fmla="*/ 3223536 h 6407151"/>
              <a:gd name="connsiteX18524" fmla="*/ 7731009 w 11737976"/>
              <a:gd name="connsiteY18524" fmla="*/ 3220055 h 6407151"/>
              <a:gd name="connsiteX18525" fmla="*/ 7804138 w 11737976"/>
              <a:gd name="connsiteY18525" fmla="*/ 3201287 h 6407151"/>
              <a:gd name="connsiteX18526" fmla="*/ 7832116 w 11737976"/>
              <a:gd name="connsiteY18526" fmla="*/ 3197771 h 6407151"/>
              <a:gd name="connsiteX18527" fmla="*/ 7843307 w 11737976"/>
              <a:gd name="connsiteY18527" fmla="*/ 3196365 h 6407151"/>
              <a:gd name="connsiteX18528" fmla="*/ 7860095 w 11737976"/>
              <a:gd name="connsiteY18528" fmla="*/ 3194255 h 6407151"/>
              <a:gd name="connsiteX18529" fmla="*/ 7877928 w 11737976"/>
              <a:gd name="connsiteY18529" fmla="*/ 3178395 h 6407151"/>
              <a:gd name="connsiteX18530" fmla="*/ 7917096 w 11737976"/>
              <a:gd name="connsiteY18530" fmla="*/ 3173473 h 6407151"/>
              <a:gd name="connsiteX18531" fmla="*/ 7922690 w 11737976"/>
              <a:gd name="connsiteY18531" fmla="*/ 3172769 h 6407151"/>
              <a:gd name="connsiteX18532" fmla="*/ 7933883 w 11737976"/>
              <a:gd name="connsiteY18532" fmla="*/ 3171362 h 6407151"/>
              <a:gd name="connsiteX18533" fmla="*/ 7945075 w 11737976"/>
              <a:gd name="connsiteY18533" fmla="*/ 3169957 h 6407151"/>
              <a:gd name="connsiteX18534" fmla="*/ 7950669 w 11737976"/>
              <a:gd name="connsiteY18534" fmla="*/ 3169254 h 6407151"/>
              <a:gd name="connsiteX18535" fmla="*/ 7961861 w 11737976"/>
              <a:gd name="connsiteY18535" fmla="*/ 3167848 h 6407151"/>
              <a:gd name="connsiteX18536" fmla="*/ 7967457 w 11737976"/>
              <a:gd name="connsiteY18536" fmla="*/ 3167144 h 6407151"/>
              <a:gd name="connsiteX18537" fmla="*/ 7996481 w 11737976"/>
              <a:gd name="connsiteY18537" fmla="*/ 3149877 h 6407151"/>
              <a:gd name="connsiteX18538" fmla="*/ 7986337 w 11737976"/>
              <a:gd name="connsiteY18538" fmla="*/ 3137533 h 6407151"/>
              <a:gd name="connsiteX18539" fmla="*/ 7969550 w 11737976"/>
              <a:gd name="connsiteY18539" fmla="*/ 3139643 h 6407151"/>
              <a:gd name="connsiteX18540" fmla="*/ 7947169 w 11737976"/>
              <a:gd name="connsiteY18540" fmla="*/ 3142455 h 6407151"/>
              <a:gd name="connsiteX18541" fmla="*/ 7940526 w 11737976"/>
              <a:gd name="connsiteY18541" fmla="*/ 3156909 h 6407151"/>
              <a:gd name="connsiteX18542" fmla="*/ 7934930 w 11737976"/>
              <a:gd name="connsiteY18542" fmla="*/ 3157612 h 6407151"/>
              <a:gd name="connsiteX18543" fmla="*/ 7929334 w 11737976"/>
              <a:gd name="connsiteY18543" fmla="*/ 3158316 h 6407151"/>
              <a:gd name="connsiteX18544" fmla="*/ 7918144 w 11737976"/>
              <a:gd name="connsiteY18544" fmla="*/ 3159721 h 6407151"/>
              <a:gd name="connsiteX18545" fmla="*/ 7920236 w 11737976"/>
              <a:gd name="connsiteY18545" fmla="*/ 3132217 h 6407151"/>
              <a:gd name="connsiteX18546" fmla="*/ 7915688 w 11737976"/>
              <a:gd name="connsiteY18546" fmla="*/ 3119168 h 6407151"/>
              <a:gd name="connsiteX18547" fmla="*/ 7911138 w 11737976"/>
              <a:gd name="connsiteY18547" fmla="*/ 3106121 h 6407151"/>
              <a:gd name="connsiteX18548" fmla="*/ 7905544 w 11737976"/>
              <a:gd name="connsiteY18548" fmla="*/ 3106824 h 6407151"/>
              <a:gd name="connsiteX18549" fmla="*/ 7910093 w 11737976"/>
              <a:gd name="connsiteY18549" fmla="*/ 3119872 h 6407151"/>
              <a:gd name="connsiteX18550" fmla="*/ 7920236 w 11737976"/>
              <a:gd name="connsiteY18550" fmla="*/ 3132217 h 6407151"/>
              <a:gd name="connsiteX18551" fmla="*/ 7912548 w 11737976"/>
              <a:gd name="connsiteY18551" fmla="*/ 3160425 h 6407151"/>
              <a:gd name="connsiteX18552" fmla="*/ 7902403 w 11737976"/>
              <a:gd name="connsiteY18552" fmla="*/ 3148080 h 6407151"/>
              <a:gd name="connsiteX18553" fmla="*/ 7896808 w 11737976"/>
              <a:gd name="connsiteY18553" fmla="*/ 3148784 h 6407151"/>
              <a:gd name="connsiteX18554" fmla="*/ 7891212 w 11737976"/>
              <a:gd name="connsiteY18554" fmla="*/ 3149488 h 6407151"/>
              <a:gd name="connsiteX18555" fmla="*/ 7895761 w 11737976"/>
              <a:gd name="connsiteY18555" fmla="*/ 3162534 h 6407151"/>
              <a:gd name="connsiteX18556" fmla="*/ 7856592 w 11737976"/>
              <a:gd name="connsiteY18556" fmla="*/ 3167456 h 6407151"/>
              <a:gd name="connsiteX18557" fmla="*/ 7850997 w 11737976"/>
              <a:gd name="connsiteY18557" fmla="*/ 3168160 h 6407151"/>
              <a:gd name="connsiteX18558" fmla="*/ 7845400 w 11737976"/>
              <a:gd name="connsiteY18558" fmla="*/ 3168862 h 6407151"/>
              <a:gd name="connsiteX18559" fmla="*/ 7844355 w 11737976"/>
              <a:gd name="connsiteY18559" fmla="*/ 3182613 h 6407151"/>
              <a:gd name="connsiteX18560" fmla="*/ 7823020 w 11737976"/>
              <a:gd name="connsiteY18560" fmla="*/ 3171675 h 6407151"/>
              <a:gd name="connsiteX18561" fmla="*/ 7805186 w 11737976"/>
              <a:gd name="connsiteY18561" fmla="*/ 3187536 h 6407151"/>
              <a:gd name="connsiteX18562" fmla="*/ 7806232 w 11737976"/>
              <a:gd name="connsiteY18562" fmla="*/ 3173784 h 6407151"/>
              <a:gd name="connsiteX18563" fmla="*/ 7811828 w 11737976"/>
              <a:gd name="connsiteY18563" fmla="*/ 3173082 h 6407151"/>
              <a:gd name="connsiteX18564" fmla="*/ 7830708 w 11737976"/>
              <a:gd name="connsiteY18564" fmla="*/ 3143466 h 6407151"/>
              <a:gd name="connsiteX18565" fmla="*/ 7825113 w 11737976"/>
              <a:gd name="connsiteY18565" fmla="*/ 3144170 h 6407151"/>
              <a:gd name="connsiteX18566" fmla="*/ 7837350 w 11737976"/>
              <a:gd name="connsiteY18566" fmla="*/ 3129012 h 6407151"/>
              <a:gd name="connsiteX18567" fmla="*/ 7827206 w 11737976"/>
              <a:gd name="connsiteY18567" fmla="*/ 3116668 h 6407151"/>
              <a:gd name="connsiteX18568" fmla="*/ 7821611 w 11737976"/>
              <a:gd name="connsiteY18568" fmla="*/ 3117371 h 6407151"/>
              <a:gd name="connsiteX18569" fmla="*/ 7810420 w 11737976"/>
              <a:gd name="connsiteY18569" fmla="*/ 3118777 h 6407151"/>
              <a:gd name="connsiteX18570" fmla="*/ 7775800 w 11737976"/>
              <a:gd name="connsiteY18570" fmla="*/ 3136747 h 6407151"/>
              <a:gd name="connsiteX18571" fmla="*/ 7771249 w 11737976"/>
              <a:gd name="connsiteY18571" fmla="*/ 3123700 h 6407151"/>
              <a:gd name="connsiteX18572" fmla="*/ 7767080 w 11737976"/>
              <a:gd name="connsiteY18572" fmla="*/ 3126138 h 6407151"/>
              <a:gd name="connsiteX18573" fmla="*/ 7767308 w 11737976"/>
              <a:gd name="connsiteY18573" fmla="*/ 3126848 h 6407151"/>
              <a:gd name="connsiteX18574" fmla="*/ 7765654 w 11737976"/>
              <a:gd name="connsiteY18574" fmla="*/ 3124403 h 6407151"/>
              <a:gd name="connsiteX18575" fmla="*/ 7764608 w 11737976"/>
              <a:gd name="connsiteY18575" fmla="*/ 3138153 h 6407151"/>
              <a:gd name="connsiteX18576" fmla="*/ 7754463 w 11737976"/>
              <a:gd name="connsiteY18576" fmla="*/ 3125809 h 6407151"/>
              <a:gd name="connsiteX18577" fmla="*/ 7760059 w 11737976"/>
              <a:gd name="connsiteY18577" fmla="*/ 3125105 h 6407151"/>
              <a:gd name="connsiteX18578" fmla="*/ 7749914 w 11737976"/>
              <a:gd name="connsiteY18578" fmla="*/ 3112760 h 6407151"/>
              <a:gd name="connsiteX18579" fmla="*/ 7744320 w 11737976"/>
              <a:gd name="connsiteY18579" fmla="*/ 3113462 h 6407151"/>
              <a:gd name="connsiteX18580" fmla="*/ 7743272 w 11737976"/>
              <a:gd name="connsiteY18580" fmla="*/ 3127214 h 6407151"/>
              <a:gd name="connsiteX18581" fmla="*/ 7748868 w 11737976"/>
              <a:gd name="connsiteY18581" fmla="*/ 3126512 h 6407151"/>
              <a:gd name="connsiteX18582" fmla="*/ 7754463 w 11737976"/>
              <a:gd name="connsiteY18582" fmla="*/ 3125809 h 6407151"/>
              <a:gd name="connsiteX18583" fmla="*/ 7753417 w 11737976"/>
              <a:gd name="connsiteY18583" fmla="*/ 3139560 h 6407151"/>
              <a:gd name="connsiteX18584" fmla="*/ 7747821 w 11737976"/>
              <a:gd name="connsiteY18584" fmla="*/ 3140262 h 6407151"/>
              <a:gd name="connsiteX18585" fmla="*/ 7736630 w 11737976"/>
              <a:gd name="connsiteY18585" fmla="*/ 3141669 h 6407151"/>
              <a:gd name="connsiteX18586" fmla="*/ 7737677 w 11737976"/>
              <a:gd name="connsiteY18586" fmla="*/ 3127917 h 6407151"/>
              <a:gd name="connsiteX18587" fmla="*/ 7725439 w 11737976"/>
              <a:gd name="connsiteY18587" fmla="*/ 3143076 h 6407151"/>
              <a:gd name="connsiteX18588" fmla="*/ 7726484 w 11737976"/>
              <a:gd name="connsiteY18588" fmla="*/ 3129324 h 6407151"/>
              <a:gd name="connsiteX18589" fmla="*/ 7720889 w 11737976"/>
              <a:gd name="connsiteY18589" fmla="*/ 3130027 h 6407151"/>
              <a:gd name="connsiteX18590" fmla="*/ 7710745 w 11737976"/>
              <a:gd name="connsiteY18590" fmla="*/ 3117682 h 6407151"/>
              <a:gd name="connsiteX18591" fmla="*/ 7703056 w 11737976"/>
              <a:gd name="connsiteY18591" fmla="*/ 3145888 h 6407151"/>
              <a:gd name="connsiteX18592" fmla="*/ 7676126 w 11737976"/>
              <a:gd name="connsiteY18592" fmla="*/ 3135652 h 6407151"/>
              <a:gd name="connsiteX18593" fmla="*/ 7669483 w 11737976"/>
              <a:gd name="connsiteY18593" fmla="*/ 3150107 h 6407151"/>
              <a:gd name="connsiteX18594" fmla="*/ 7652696 w 11737976"/>
              <a:gd name="connsiteY18594" fmla="*/ 3152216 h 6407151"/>
              <a:gd name="connsiteX18595" fmla="*/ 7653743 w 11737976"/>
              <a:gd name="connsiteY18595" fmla="*/ 3138465 h 6407151"/>
              <a:gd name="connsiteX18596" fmla="*/ 7648148 w 11737976"/>
              <a:gd name="connsiteY18596" fmla="*/ 3139169 h 6407151"/>
              <a:gd name="connsiteX18597" fmla="*/ 7641504 w 11737976"/>
              <a:gd name="connsiteY18597" fmla="*/ 3153623 h 6407151"/>
              <a:gd name="connsiteX18598" fmla="*/ 7642551 w 11737976"/>
              <a:gd name="connsiteY18598" fmla="*/ 3139872 h 6407151"/>
              <a:gd name="connsiteX18599" fmla="*/ 7604430 w 11737976"/>
              <a:gd name="connsiteY18599" fmla="*/ 3131043 h 6407151"/>
              <a:gd name="connsiteX18600" fmla="*/ 7591145 w 11737976"/>
              <a:gd name="connsiteY18600" fmla="*/ 3159951 h 6407151"/>
              <a:gd name="connsiteX18601" fmla="*/ 7586596 w 11737976"/>
              <a:gd name="connsiteY18601" fmla="*/ 3146903 h 6407151"/>
              <a:gd name="connsiteX18602" fmla="*/ 7557571 w 11737976"/>
              <a:gd name="connsiteY18602" fmla="*/ 3164170 h 6407151"/>
              <a:gd name="connsiteX18603" fmla="*/ 7551978 w 11737976"/>
              <a:gd name="connsiteY18603" fmla="*/ 3164873 h 6407151"/>
              <a:gd name="connsiteX18604" fmla="*/ 7546381 w 11737976"/>
              <a:gd name="connsiteY18604" fmla="*/ 3165576 h 6407151"/>
              <a:gd name="connsiteX18605" fmla="*/ 7540784 w 11737976"/>
              <a:gd name="connsiteY18605" fmla="*/ 3166278 h 6407151"/>
              <a:gd name="connsiteX18606" fmla="*/ 7534144 w 11737976"/>
              <a:gd name="connsiteY18606" fmla="*/ 3180733 h 6407151"/>
              <a:gd name="connsiteX18607" fmla="*/ 7535189 w 11737976"/>
              <a:gd name="connsiteY18607" fmla="*/ 3166981 h 6407151"/>
              <a:gd name="connsiteX18608" fmla="*/ 7523998 w 11737976"/>
              <a:gd name="connsiteY18608" fmla="*/ 3168389 h 6407151"/>
              <a:gd name="connsiteX18609" fmla="*/ 7519450 w 11737976"/>
              <a:gd name="connsiteY18609" fmla="*/ 3155341 h 6407151"/>
              <a:gd name="connsiteX18610" fmla="*/ 7502317 w 11737976"/>
              <a:gd name="connsiteY18610" fmla="*/ 3171113 h 6407151"/>
              <a:gd name="connsiteX18611" fmla="*/ 7490746 w 11737976"/>
              <a:gd name="connsiteY18611" fmla="*/ 3184748 h 6407151"/>
              <a:gd name="connsiteX18612" fmla="*/ 7488143 w 11737976"/>
              <a:gd name="connsiteY18612" fmla="*/ 3185056 h 6407151"/>
              <a:gd name="connsiteX18613" fmla="*/ 7483606 w 11737976"/>
              <a:gd name="connsiteY18613" fmla="*/ 3180275 h 6407151"/>
              <a:gd name="connsiteX18614" fmla="*/ 7490426 w 11737976"/>
              <a:gd name="connsiteY18614" fmla="*/ 3172607 h 6407151"/>
              <a:gd name="connsiteX18615" fmla="*/ 7479233 w 11737976"/>
              <a:gd name="connsiteY18615" fmla="*/ 3174014 h 6407151"/>
              <a:gd name="connsiteX18616" fmla="*/ 7473927 w 11737976"/>
              <a:gd name="connsiteY18616" fmla="*/ 3176596 h 6407151"/>
              <a:gd name="connsiteX18617" fmla="*/ 7470388 w 11737976"/>
              <a:gd name="connsiteY18617" fmla="*/ 3178659 h 6407151"/>
              <a:gd name="connsiteX18618" fmla="*/ 7469188 w 11737976"/>
              <a:gd name="connsiteY18618" fmla="*/ 3174150 h 6407151"/>
              <a:gd name="connsiteX18619" fmla="*/ 7470889 w 11737976"/>
              <a:gd name="connsiteY18619" fmla="*/ 3162401 h 6407151"/>
              <a:gd name="connsiteX18620" fmla="*/ 7464870 w 11737976"/>
              <a:gd name="connsiteY18620" fmla="*/ 3149429 h 6407151"/>
              <a:gd name="connsiteX18621" fmla="*/ 7461912 w 11737976"/>
              <a:gd name="connsiteY18621" fmla="*/ 3146923 h 6407151"/>
              <a:gd name="connsiteX18622" fmla="*/ 7465755 w 11737976"/>
              <a:gd name="connsiteY18622" fmla="*/ 3143778 h 6407151"/>
              <a:gd name="connsiteX18623" fmla="*/ 7475834 w 11737976"/>
              <a:gd name="connsiteY18623" fmla="*/ 3147089 h 6407151"/>
              <a:gd name="connsiteX18624" fmla="*/ 7460085 w 11737976"/>
              <a:gd name="connsiteY18624" fmla="*/ 3136865 h 6407151"/>
              <a:gd name="connsiteX18625" fmla="*/ 7457881 w 11737976"/>
              <a:gd name="connsiteY18625" fmla="*/ 3138667 h 6407151"/>
              <a:gd name="connsiteX18626" fmla="*/ 7458530 w 11737976"/>
              <a:gd name="connsiteY18626" fmla="*/ 3144063 h 6407151"/>
              <a:gd name="connsiteX18627" fmla="*/ 7450594 w 11737976"/>
              <a:gd name="connsiteY18627" fmla="*/ 3137344 h 6407151"/>
              <a:gd name="connsiteX18628" fmla="*/ 7433428 w 11737976"/>
              <a:gd name="connsiteY18628" fmla="*/ 3132429 h 6407151"/>
              <a:gd name="connsiteX18629" fmla="*/ 7434459 w 11737976"/>
              <a:gd name="connsiteY18629" fmla="*/ 3130743 h 6407151"/>
              <a:gd name="connsiteX18630" fmla="*/ 7433401 w 11737976"/>
              <a:gd name="connsiteY18630" fmla="*/ 3130575 h 6407151"/>
              <a:gd name="connsiteX18631" fmla="*/ 7435795 w 11737976"/>
              <a:gd name="connsiteY18631" fmla="*/ 3127180 h 6407151"/>
              <a:gd name="connsiteX18632" fmla="*/ 7437443 w 11737976"/>
              <a:gd name="connsiteY18632" fmla="*/ 3125066 h 6407151"/>
              <a:gd name="connsiteX18633" fmla="*/ 7435392 w 11737976"/>
              <a:gd name="connsiteY18633" fmla="*/ 3123021 h 6407151"/>
              <a:gd name="connsiteX18634" fmla="*/ 7436525 w 11737976"/>
              <a:gd name="connsiteY18634" fmla="*/ 3121247 h 6407151"/>
              <a:gd name="connsiteX18635" fmla="*/ 7442426 w 11737976"/>
              <a:gd name="connsiteY18635" fmla="*/ 3114438 h 6407151"/>
              <a:gd name="connsiteX18636" fmla="*/ 7423453 w 11737976"/>
              <a:gd name="connsiteY18636" fmla="*/ 3103113 h 6407151"/>
              <a:gd name="connsiteX18637" fmla="*/ 7425241 w 11737976"/>
              <a:gd name="connsiteY18637" fmla="*/ 3096924 h 6407151"/>
              <a:gd name="connsiteX18638" fmla="*/ 7388490 w 11737976"/>
              <a:gd name="connsiteY18638" fmla="*/ 3111441 h 6407151"/>
              <a:gd name="connsiteX18639" fmla="*/ 7380684 w 11737976"/>
              <a:gd name="connsiteY18639" fmla="*/ 3104658 h 6407151"/>
              <a:gd name="connsiteX18640" fmla="*/ 7376726 w 11737976"/>
              <a:gd name="connsiteY18640" fmla="*/ 3088314 h 6407151"/>
              <a:gd name="connsiteX18641" fmla="*/ 7366046 w 11737976"/>
              <a:gd name="connsiteY18641" fmla="*/ 3076452 h 6407151"/>
              <a:gd name="connsiteX18642" fmla="*/ 7383121 w 11737976"/>
              <a:gd name="connsiteY18642" fmla="*/ 3068063 h 6407151"/>
              <a:gd name="connsiteX18643" fmla="*/ 7357072 w 11737976"/>
              <a:gd name="connsiteY18643" fmla="*/ 3029093 h 6407151"/>
              <a:gd name="connsiteX18644" fmla="*/ 7355539 w 11737976"/>
              <a:gd name="connsiteY18644" fmla="*/ 3016103 h 6407151"/>
              <a:gd name="connsiteX18645" fmla="*/ 7356542 w 11737976"/>
              <a:gd name="connsiteY18645" fmla="*/ 3013888 h 6407151"/>
              <a:gd name="connsiteX18646" fmla="*/ 7357567 w 11737976"/>
              <a:gd name="connsiteY18646" fmla="*/ 3011625 h 6407151"/>
              <a:gd name="connsiteX18647" fmla="*/ 7357699 w 11737976"/>
              <a:gd name="connsiteY18647" fmla="*/ 3009899 h 6407151"/>
              <a:gd name="connsiteX18648" fmla="*/ 7357746 w 11737976"/>
              <a:gd name="connsiteY18648" fmla="*/ 3009282 h 6407151"/>
              <a:gd name="connsiteX18649" fmla="*/ 7359536 w 11737976"/>
              <a:gd name="connsiteY18649" fmla="*/ 3008855 h 6407151"/>
              <a:gd name="connsiteX18650" fmla="*/ 7358562 w 11737976"/>
              <a:gd name="connsiteY18650" fmla="*/ 3023493 h 6407151"/>
              <a:gd name="connsiteX18651" fmla="*/ 7374958 w 11737976"/>
              <a:gd name="connsiteY18651" fmla="*/ 3021411 h 6407151"/>
              <a:gd name="connsiteX18652" fmla="*/ 7375007 w 11737976"/>
              <a:gd name="connsiteY18652" fmla="*/ 3021460 h 6407151"/>
              <a:gd name="connsiteX18653" fmla="*/ 7373066 w 11737976"/>
              <a:gd name="connsiteY18653" fmla="*/ 3023346 h 6407151"/>
              <a:gd name="connsiteX18654" fmla="*/ 7376433 w 11737976"/>
              <a:gd name="connsiteY18654" fmla="*/ 3022922 h 6407151"/>
              <a:gd name="connsiteX18655" fmla="*/ 7378916 w 11737976"/>
              <a:gd name="connsiteY18655" fmla="*/ 3025470 h 6407151"/>
              <a:gd name="connsiteX18656" fmla="*/ 7378011 w 11737976"/>
              <a:gd name="connsiteY18656" fmla="*/ 3037364 h 6407151"/>
              <a:gd name="connsiteX18657" fmla="*/ 7384078 w 11737976"/>
              <a:gd name="connsiteY18657" fmla="*/ 3036601 h 6407151"/>
              <a:gd name="connsiteX18658" fmla="*/ 7384219 w 11737976"/>
              <a:gd name="connsiteY18658" fmla="*/ 3034754 h 6407151"/>
              <a:gd name="connsiteX18659" fmla="*/ 7385140 w 11737976"/>
              <a:gd name="connsiteY18659" fmla="*/ 3022664 h 6407151"/>
              <a:gd name="connsiteX18660" fmla="*/ 7389135 w 11737976"/>
              <a:gd name="connsiteY18660" fmla="*/ 3019091 h 6407151"/>
              <a:gd name="connsiteX18661" fmla="*/ 7392225 w 11737976"/>
              <a:gd name="connsiteY18661" fmla="*/ 3014033 h 6407151"/>
              <a:gd name="connsiteX18662" fmla="*/ 7390924 w 11737976"/>
              <a:gd name="connsiteY18662" fmla="*/ 3012903 h 6407151"/>
              <a:gd name="connsiteX18663" fmla="*/ 7395041 w 11737976"/>
              <a:gd name="connsiteY18663" fmla="*/ 3006159 h 6407151"/>
              <a:gd name="connsiteX18664" fmla="*/ 7395313 w 11737976"/>
              <a:gd name="connsiteY18664" fmla="*/ 3008975 h 6407151"/>
              <a:gd name="connsiteX18665" fmla="*/ 7401492 w 11737976"/>
              <a:gd name="connsiteY18665" fmla="*/ 2998861 h 6407151"/>
              <a:gd name="connsiteX18666" fmla="*/ 7400638 w 11737976"/>
              <a:gd name="connsiteY18666" fmla="*/ 2996182 h 6407151"/>
              <a:gd name="connsiteX18667" fmla="*/ 7397624 w 11737976"/>
              <a:gd name="connsiteY18667" fmla="*/ 2994905 h 6407151"/>
              <a:gd name="connsiteX18668" fmla="*/ 7398028 w 11737976"/>
              <a:gd name="connsiteY18668" fmla="*/ 2993974 h 6407151"/>
              <a:gd name="connsiteX18669" fmla="*/ 7403878 w 11737976"/>
              <a:gd name="connsiteY18669" fmla="*/ 2980427 h 6407151"/>
              <a:gd name="connsiteX18670" fmla="*/ 7413876 w 11737976"/>
              <a:gd name="connsiteY18670" fmla="*/ 2993814 h 6407151"/>
              <a:gd name="connsiteX18671" fmla="*/ 7409442 w 11737976"/>
              <a:gd name="connsiteY18671" fmla="*/ 2979727 h 6407151"/>
              <a:gd name="connsiteX18672" fmla="*/ 7410568 w 11737976"/>
              <a:gd name="connsiteY18672" fmla="*/ 2964942 h 6407151"/>
              <a:gd name="connsiteX18673" fmla="*/ 7405558 w 11737976"/>
              <a:gd name="connsiteY18673" fmla="*/ 2967402 h 6407151"/>
              <a:gd name="connsiteX18674" fmla="*/ 7403878 w 11737976"/>
              <a:gd name="connsiteY18674" fmla="*/ 2980427 h 6407151"/>
              <a:gd name="connsiteX18675" fmla="*/ 7405004 w 11737976"/>
              <a:gd name="connsiteY18675" fmla="*/ 2965641 h 6407151"/>
              <a:gd name="connsiteX18676" fmla="*/ 7395005 w 11737976"/>
              <a:gd name="connsiteY18676" fmla="*/ 2952257 h 6407151"/>
              <a:gd name="connsiteX18677" fmla="*/ 7393881 w 11737976"/>
              <a:gd name="connsiteY18677" fmla="*/ 2967040 h 6407151"/>
              <a:gd name="connsiteX18678" fmla="*/ 7389441 w 11737976"/>
              <a:gd name="connsiteY18678" fmla="*/ 2952957 h 6407151"/>
              <a:gd name="connsiteX18679" fmla="*/ 7383879 w 11737976"/>
              <a:gd name="connsiteY18679" fmla="*/ 2953656 h 6407151"/>
              <a:gd name="connsiteX18680" fmla="*/ 7378318 w 11737976"/>
              <a:gd name="connsiteY18680" fmla="*/ 2954354 h 6407151"/>
              <a:gd name="connsiteX18681" fmla="*/ 7377193 w 11737976"/>
              <a:gd name="connsiteY18681" fmla="*/ 2969137 h 6407151"/>
              <a:gd name="connsiteX18682" fmla="*/ 7382756 w 11737976"/>
              <a:gd name="connsiteY18682" fmla="*/ 2968438 h 6407151"/>
              <a:gd name="connsiteX18683" fmla="*/ 7388317 w 11737976"/>
              <a:gd name="connsiteY18683" fmla="*/ 2967739 h 6407151"/>
              <a:gd name="connsiteX18684" fmla="*/ 7381630 w 11737976"/>
              <a:gd name="connsiteY18684" fmla="*/ 2983223 h 6407151"/>
              <a:gd name="connsiteX18685" fmla="*/ 7380505 w 11737976"/>
              <a:gd name="connsiteY18685" fmla="*/ 2998007 h 6407151"/>
              <a:gd name="connsiteX18686" fmla="*/ 7395998 w 11737976"/>
              <a:gd name="connsiteY18686" fmla="*/ 2996060 h 6407151"/>
              <a:gd name="connsiteX18687" fmla="*/ 7394771 w 11737976"/>
              <a:gd name="connsiteY18687" fmla="*/ 3003343 h 6407151"/>
              <a:gd name="connsiteX18688" fmla="*/ 7389350 w 11737976"/>
              <a:gd name="connsiteY18688" fmla="*/ 3008955 h 6407151"/>
              <a:gd name="connsiteX18689" fmla="*/ 7382630 w 11737976"/>
              <a:gd name="connsiteY18689" fmla="*/ 3013437 h 6407151"/>
              <a:gd name="connsiteX18690" fmla="*/ 7383875 w 11737976"/>
              <a:gd name="connsiteY18690" fmla="*/ 3001616 h 6407151"/>
              <a:gd name="connsiteX18691" fmla="*/ 7373197 w 11737976"/>
              <a:gd name="connsiteY18691" fmla="*/ 2989755 h 6407151"/>
              <a:gd name="connsiteX18692" fmla="*/ 7363384 w 11737976"/>
              <a:gd name="connsiteY18692" fmla="*/ 2999295 h 6407151"/>
              <a:gd name="connsiteX18693" fmla="*/ 7362355 w 11737976"/>
              <a:gd name="connsiteY18693" fmla="*/ 3000981 h 6407151"/>
              <a:gd name="connsiteX18694" fmla="*/ 7358304 w 11737976"/>
              <a:gd name="connsiteY18694" fmla="*/ 3001945 h 6407151"/>
              <a:gd name="connsiteX18695" fmla="*/ 7358619 w 11737976"/>
              <a:gd name="connsiteY18695" fmla="*/ 2997826 h 6407151"/>
              <a:gd name="connsiteX18696" fmla="*/ 7364134 w 11737976"/>
              <a:gd name="connsiteY18696" fmla="*/ 2997134 h 6407151"/>
              <a:gd name="connsiteX18697" fmla="*/ 7365185 w 11737976"/>
              <a:gd name="connsiteY18697" fmla="*/ 2983337 h 6407151"/>
              <a:gd name="connsiteX18698" fmla="*/ 7366235 w 11737976"/>
              <a:gd name="connsiteY18698" fmla="*/ 2969539 h 6407151"/>
              <a:gd name="connsiteX18699" fmla="*/ 7361769 w 11737976"/>
              <a:gd name="connsiteY18699" fmla="*/ 2956435 h 6407151"/>
              <a:gd name="connsiteX18700" fmla="*/ 7360554 w 11737976"/>
              <a:gd name="connsiteY18700" fmla="*/ 2963420 h 6407151"/>
              <a:gd name="connsiteX18701" fmla="*/ 7356019 w 11737976"/>
              <a:gd name="connsiteY18701" fmla="*/ 2969779 h 6407151"/>
              <a:gd name="connsiteX18702" fmla="*/ 7355336 w 11737976"/>
              <a:gd name="connsiteY18702" fmla="*/ 2969184 h 6407151"/>
              <a:gd name="connsiteX18703" fmla="*/ 7355826 w 11737976"/>
              <a:gd name="connsiteY18703" fmla="*/ 2962730 h 6407151"/>
              <a:gd name="connsiteX18704" fmla="*/ 7359081 w 11737976"/>
              <a:gd name="connsiteY18704" fmla="*/ 2965290 h 6407151"/>
              <a:gd name="connsiteX18705" fmla="*/ 7360206 w 11737976"/>
              <a:gd name="connsiteY18705" fmla="*/ 2950505 h 6407151"/>
              <a:gd name="connsiteX18706" fmla="*/ 7349417 w 11737976"/>
              <a:gd name="connsiteY18706" fmla="*/ 2951861 h 6407151"/>
              <a:gd name="connsiteX18707" fmla="*/ 7326719 w 11737976"/>
              <a:gd name="connsiteY18707" fmla="*/ 2969356 h 6407151"/>
              <a:gd name="connsiteX18708" fmla="*/ 7332111 w 11737976"/>
              <a:gd name="connsiteY18708" fmla="*/ 2968679 h 6407151"/>
              <a:gd name="connsiteX18709" fmla="*/ 7344545 w 11737976"/>
              <a:gd name="connsiteY18709" fmla="*/ 2962207 h 6407151"/>
              <a:gd name="connsiteX18710" fmla="*/ 7341706 w 11737976"/>
              <a:gd name="connsiteY18710" fmla="*/ 2977745 h 6407151"/>
              <a:gd name="connsiteX18711" fmla="*/ 7343119 w 11737976"/>
              <a:gd name="connsiteY18711" fmla="*/ 2986109 h 6407151"/>
              <a:gd name="connsiteX18712" fmla="*/ 7333756 w 11737976"/>
              <a:gd name="connsiteY18712" fmla="*/ 2987285 h 6407151"/>
              <a:gd name="connsiteX18713" fmla="*/ 7336381 w 11737976"/>
              <a:gd name="connsiteY18713" fmla="*/ 2982785 h 6407151"/>
              <a:gd name="connsiteX18714" fmla="*/ 7332339 w 11737976"/>
              <a:gd name="connsiteY18714" fmla="*/ 2984192 h 6407151"/>
              <a:gd name="connsiteX18715" fmla="*/ 7333006 w 11737976"/>
              <a:gd name="connsiteY18715" fmla="*/ 2975423 h 6407151"/>
              <a:gd name="connsiteX18716" fmla="*/ 7333138 w 11737976"/>
              <a:gd name="connsiteY18716" fmla="*/ 2973699 h 6407151"/>
              <a:gd name="connsiteX18717" fmla="*/ 7326570 w 11737976"/>
              <a:gd name="connsiteY18717" fmla="*/ 2988189 h 6407151"/>
              <a:gd name="connsiteX18718" fmla="*/ 7325544 w 11737976"/>
              <a:gd name="connsiteY18718" fmla="*/ 2990454 h 6407151"/>
              <a:gd name="connsiteX18719" fmla="*/ 7323964 w 11737976"/>
              <a:gd name="connsiteY18719" fmla="*/ 2993939 h 6407151"/>
              <a:gd name="connsiteX18720" fmla="*/ 7322133 w 11737976"/>
              <a:gd name="connsiteY18720" fmla="*/ 2991835 h 6407151"/>
              <a:gd name="connsiteX18721" fmla="*/ 7313135 w 11737976"/>
              <a:gd name="connsiteY18721" fmla="*/ 3009823 h 6407151"/>
              <a:gd name="connsiteX18722" fmla="*/ 7310803 w 11737976"/>
              <a:gd name="connsiteY18722" fmla="*/ 3010379 h 6407151"/>
              <a:gd name="connsiteX18723" fmla="*/ 7311867 w 11737976"/>
              <a:gd name="connsiteY18723" fmla="*/ 2990046 h 6407151"/>
              <a:gd name="connsiteX18724" fmla="*/ 7318195 w 11737976"/>
              <a:gd name="connsiteY18724" fmla="*/ 2987941 h 6407151"/>
              <a:gd name="connsiteX18725" fmla="*/ 7322581 w 11737976"/>
              <a:gd name="connsiteY18725" fmla="*/ 2976003 h 6407151"/>
              <a:gd name="connsiteX18726" fmla="*/ 7316962 w 11737976"/>
              <a:gd name="connsiteY18726" fmla="*/ 2976709 h 6407151"/>
              <a:gd name="connsiteX18727" fmla="*/ 7313654 w 11737976"/>
              <a:gd name="connsiteY18727" fmla="*/ 2983630 h 6407151"/>
              <a:gd name="connsiteX18728" fmla="*/ 7312025 w 11737976"/>
              <a:gd name="connsiteY18728" fmla="*/ 2987035 h 6407151"/>
              <a:gd name="connsiteX18729" fmla="*/ 7312482 w 11737976"/>
              <a:gd name="connsiteY18729" fmla="*/ 2978288 h 6407151"/>
              <a:gd name="connsiteX18730" fmla="*/ 7303615 w 11737976"/>
              <a:gd name="connsiteY18730" fmla="*/ 2972263 h 6407151"/>
              <a:gd name="connsiteX18731" fmla="*/ 7304469 w 11737976"/>
              <a:gd name="connsiteY18731" fmla="*/ 2972154 h 6407151"/>
              <a:gd name="connsiteX18732" fmla="*/ 7300032 w 11737976"/>
              <a:gd name="connsiteY18732" fmla="*/ 2958070 h 6407151"/>
              <a:gd name="connsiteX18733" fmla="*/ 7298849 w 11737976"/>
              <a:gd name="connsiteY18733" fmla="*/ 2958219 h 6407151"/>
              <a:gd name="connsiteX18734" fmla="*/ 7304838 w 11737976"/>
              <a:gd name="connsiteY18734" fmla="*/ 2948416 h 6407151"/>
              <a:gd name="connsiteX18735" fmla="*/ 7302508 w 11737976"/>
              <a:gd name="connsiteY18735" fmla="*/ 2948971 h 6407151"/>
              <a:gd name="connsiteX18736" fmla="*/ 7303537 w 11737976"/>
              <a:gd name="connsiteY18736" fmla="*/ 2947286 h 6407151"/>
              <a:gd name="connsiteX18737" fmla="*/ 7307039 w 11737976"/>
              <a:gd name="connsiteY18737" fmla="*/ 2944151 h 6407151"/>
              <a:gd name="connsiteX18738" fmla="*/ 7307929 w 11737976"/>
              <a:gd name="connsiteY18738" fmla="*/ 2944264 h 6407151"/>
              <a:gd name="connsiteX18739" fmla="*/ 7310316 w 11737976"/>
              <a:gd name="connsiteY18739" fmla="*/ 2956777 h 6407151"/>
              <a:gd name="connsiteX18740" fmla="*/ 7316833 w 11737976"/>
              <a:gd name="connsiteY18740" fmla="*/ 2941316 h 6407151"/>
              <a:gd name="connsiteX18741" fmla="*/ 7308743 w 11737976"/>
              <a:gd name="connsiteY18741" fmla="*/ 2942332 h 6407151"/>
              <a:gd name="connsiteX18742" fmla="*/ 7308086 w 11737976"/>
              <a:gd name="connsiteY18742" fmla="*/ 2942413 h 6407151"/>
              <a:gd name="connsiteX18743" fmla="*/ 7308686 w 11737976"/>
              <a:gd name="connsiteY18743" fmla="*/ 2938856 h 6407151"/>
              <a:gd name="connsiteX18744" fmla="*/ 7305053 w 11737976"/>
              <a:gd name="connsiteY18744" fmla="*/ 2938281 h 6407151"/>
              <a:gd name="connsiteX18745" fmla="*/ 7302068 w 11737976"/>
              <a:gd name="connsiteY18745" fmla="*/ 2943171 h 6407151"/>
              <a:gd name="connsiteX18746" fmla="*/ 7301714 w 11737976"/>
              <a:gd name="connsiteY18746" fmla="*/ 2943215 h 6407151"/>
              <a:gd name="connsiteX18747" fmla="*/ 7296801 w 11737976"/>
              <a:gd name="connsiteY18747" fmla="*/ 2940785 h 6407151"/>
              <a:gd name="connsiteX18748" fmla="*/ 7291069 w 11737976"/>
              <a:gd name="connsiteY18748" fmla="*/ 2941612 h 6407151"/>
              <a:gd name="connsiteX18749" fmla="*/ 7282593 w 11737976"/>
              <a:gd name="connsiteY18749" fmla="*/ 2952634 h 6407151"/>
              <a:gd name="connsiteX18750" fmla="*/ 7281150 w 11737976"/>
              <a:gd name="connsiteY18750" fmla="*/ 2954925 h 6407151"/>
              <a:gd name="connsiteX18751" fmla="*/ 7280432 w 11737976"/>
              <a:gd name="connsiteY18751" fmla="*/ 2953210 h 6407151"/>
              <a:gd name="connsiteX18752" fmla="*/ 7273346 w 11737976"/>
              <a:gd name="connsiteY18752" fmla="*/ 2946779 h 6407151"/>
              <a:gd name="connsiteX18753" fmla="*/ 7272221 w 11737976"/>
              <a:gd name="connsiteY18753" fmla="*/ 2961564 h 6407151"/>
              <a:gd name="connsiteX18754" fmla="*/ 7277376 w 11737976"/>
              <a:gd name="connsiteY18754" fmla="*/ 2960916 h 6407151"/>
              <a:gd name="connsiteX18755" fmla="*/ 7274320 w 11737976"/>
              <a:gd name="connsiteY18755" fmla="*/ 2965770 h 6407151"/>
              <a:gd name="connsiteX18756" fmla="*/ 7279796 w 11737976"/>
              <a:gd name="connsiteY18756" fmla="*/ 2973108 h 6407151"/>
              <a:gd name="connsiteX18757" fmla="*/ 7276612 w 11737976"/>
              <a:gd name="connsiteY18757" fmla="*/ 2976241 h 6407151"/>
              <a:gd name="connsiteX18758" fmla="*/ 7276657 w 11737976"/>
              <a:gd name="connsiteY18758" fmla="*/ 2975650 h 6407151"/>
              <a:gd name="connsiteX18759" fmla="*/ 7271094 w 11737976"/>
              <a:gd name="connsiteY18759" fmla="*/ 2976348 h 6407151"/>
              <a:gd name="connsiteX18760" fmla="*/ 7266659 w 11737976"/>
              <a:gd name="connsiteY18760" fmla="*/ 2962263 h 6407151"/>
              <a:gd name="connsiteX18761" fmla="*/ 7261095 w 11737976"/>
              <a:gd name="connsiteY18761" fmla="*/ 2962962 h 6407151"/>
              <a:gd name="connsiteX18762" fmla="*/ 7260122 w 11737976"/>
              <a:gd name="connsiteY18762" fmla="*/ 2975761 h 6407151"/>
              <a:gd name="connsiteX18763" fmla="*/ 7253343 w 11737976"/>
              <a:gd name="connsiteY18763" fmla="*/ 2970767 h 6407151"/>
              <a:gd name="connsiteX18764" fmla="*/ 7255076 w 11737976"/>
              <a:gd name="connsiteY18764" fmla="*/ 2951626 h 6407151"/>
              <a:gd name="connsiteX18765" fmla="*/ 7263043 w 11737976"/>
              <a:gd name="connsiteY18765" fmla="*/ 2935323 h 6407151"/>
              <a:gd name="connsiteX18766" fmla="*/ 7254808 w 11737976"/>
              <a:gd name="connsiteY18766" fmla="*/ 2933368 h 6407151"/>
              <a:gd name="connsiteX18767" fmla="*/ 7249470 w 11737976"/>
              <a:gd name="connsiteY18767" fmla="*/ 2928482 h 6407151"/>
              <a:gd name="connsiteX18768" fmla="*/ 7264452 w 11737976"/>
              <a:gd name="connsiteY18768" fmla="*/ 2925450 h 6407151"/>
              <a:gd name="connsiteX18769" fmla="*/ 7326291 w 11737976"/>
              <a:gd name="connsiteY18769" fmla="*/ 2922809 h 6407151"/>
              <a:gd name="connsiteX18770" fmla="*/ 7338531 w 11737976"/>
              <a:gd name="connsiteY18770" fmla="*/ 2907589 h 6407151"/>
              <a:gd name="connsiteX18771" fmla="*/ 7423491 w 11737976"/>
              <a:gd name="connsiteY18771" fmla="*/ 2883231 h 6407151"/>
              <a:gd name="connsiteX18772" fmla="*/ 7431488 w 11737976"/>
              <a:gd name="connsiteY18772" fmla="*/ 2887356 h 6407151"/>
              <a:gd name="connsiteX18773" fmla="*/ 7433126 w 11737976"/>
              <a:gd name="connsiteY18773" fmla="*/ 2887333 h 6407151"/>
              <a:gd name="connsiteX18774" fmla="*/ 7433102 w 11737976"/>
              <a:gd name="connsiteY18774" fmla="*/ 2887659 h 6407151"/>
              <a:gd name="connsiteX18775" fmla="*/ 7436009 w 11737976"/>
              <a:gd name="connsiteY18775" fmla="*/ 2887295 h 6407151"/>
              <a:gd name="connsiteX18776" fmla="*/ 7437208 w 11737976"/>
              <a:gd name="connsiteY18776" fmla="*/ 2887278 h 6407151"/>
              <a:gd name="connsiteX18777" fmla="*/ 7437279 w 11737976"/>
              <a:gd name="connsiteY18777" fmla="*/ 2887135 h 6407151"/>
              <a:gd name="connsiteX18778" fmla="*/ 7438496 w 11737976"/>
              <a:gd name="connsiteY18778" fmla="*/ 2886982 h 6407151"/>
              <a:gd name="connsiteX18779" fmla="*/ 7443890 w 11737976"/>
              <a:gd name="connsiteY18779" fmla="*/ 2886304 h 6407151"/>
              <a:gd name="connsiteX18780" fmla="*/ 7444450 w 11737976"/>
              <a:gd name="connsiteY18780" fmla="*/ 2886233 h 6407151"/>
              <a:gd name="connsiteX18781" fmla="*/ 7445342 w 11737976"/>
              <a:gd name="connsiteY18781" fmla="*/ 2887325 h 6407151"/>
              <a:gd name="connsiteX18782" fmla="*/ 7450411 w 11737976"/>
              <a:gd name="connsiteY18782" fmla="*/ 2893529 h 6407151"/>
              <a:gd name="connsiteX18783" fmla="*/ 7462651 w 11737976"/>
              <a:gd name="connsiteY18783" fmla="*/ 2878311 h 6407151"/>
              <a:gd name="connsiteX18784" fmla="*/ 7501809 w 11737976"/>
              <a:gd name="connsiteY18784" fmla="*/ 2873390 h 6407151"/>
              <a:gd name="connsiteX18785" fmla="*/ 7574530 w 11737976"/>
              <a:gd name="connsiteY18785" fmla="*/ 2864251 h 6407151"/>
              <a:gd name="connsiteX18786" fmla="*/ 7590219 w 11737976"/>
              <a:gd name="connsiteY18786" fmla="*/ 2867411 h 6407151"/>
              <a:gd name="connsiteX18787" fmla="*/ 7595496 w 11737976"/>
              <a:gd name="connsiteY18787" fmla="*/ 2867254 h 6407151"/>
              <a:gd name="connsiteX18788" fmla="*/ 7594914 w 11737976"/>
              <a:gd name="connsiteY18788" fmla="*/ 2867326 h 6407151"/>
              <a:gd name="connsiteX18789" fmla="*/ 7609969 w 11737976"/>
              <a:gd name="connsiteY18789" fmla="*/ 2880079 h 6407151"/>
              <a:gd name="connsiteX18790" fmla="*/ 7611096 w 11737976"/>
              <a:gd name="connsiteY18790" fmla="*/ 2865293 h 6407151"/>
              <a:gd name="connsiteX18791" fmla="*/ 7606300 w 11737976"/>
              <a:gd name="connsiteY18791" fmla="*/ 2865896 h 6407151"/>
              <a:gd name="connsiteX18792" fmla="*/ 7609099 w 11737976"/>
              <a:gd name="connsiteY18792" fmla="*/ 2865038 h 6407151"/>
              <a:gd name="connsiteX18793" fmla="*/ 7624878 w 11737976"/>
              <a:gd name="connsiteY18793" fmla="*/ 2857925 h 6407151"/>
              <a:gd name="connsiteX18794" fmla="*/ 7625933 w 11737976"/>
              <a:gd name="connsiteY18794" fmla="*/ 2857792 h 6407151"/>
              <a:gd name="connsiteX18795" fmla="*/ 7627683 w 11737976"/>
              <a:gd name="connsiteY18795" fmla="*/ 2863213 h 6407151"/>
              <a:gd name="connsiteX18796" fmla="*/ 7615231 w 11737976"/>
              <a:gd name="connsiteY18796" fmla="*/ 2879417 h 6407151"/>
              <a:gd name="connsiteX18797" fmla="*/ 7632220 w 11737976"/>
              <a:gd name="connsiteY18797" fmla="*/ 2877282 h 6407151"/>
              <a:gd name="connsiteX18798" fmla="*/ 7633345 w 11737976"/>
              <a:gd name="connsiteY18798" fmla="*/ 2862500 h 6407151"/>
              <a:gd name="connsiteX18799" fmla="*/ 7633486 w 11737976"/>
              <a:gd name="connsiteY18799" fmla="*/ 2860653 h 6407151"/>
              <a:gd name="connsiteX18800" fmla="*/ 7633779 w 11737976"/>
              <a:gd name="connsiteY18800" fmla="*/ 2856806 h 6407151"/>
              <a:gd name="connsiteX18801" fmla="*/ 7643758 w 11737976"/>
              <a:gd name="connsiteY18801" fmla="*/ 2855552 h 6407151"/>
              <a:gd name="connsiteX18802" fmla="*/ 7650545 w 11737976"/>
              <a:gd name="connsiteY18802" fmla="*/ 2854699 h 6407151"/>
              <a:gd name="connsiteX18803" fmla="*/ 7649527 w 11737976"/>
              <a:gd name="connsiteY18803" fmla="*/ 2860467 h 6407151"/>
              <a:gd name="connsiteX18804" fmla="*/ 7655595 w 11737976"/>
              <a:gd name="connsiteY18804" fmla="*/ 2859705 h 6407151"/>
              <a:gd name="connsiteX18805" fmla="*/ 7655735 w 11737976"/>
              <a:gd name="connsiteY18805" fmla="*/ 2857857 h 6407151"/>
              <a:gd name="connsiteX18806" fmla="*/ 7656029 w 11737976"/>
              <a:gd name="connsiteY18806" fmla="*/ 2854010 h 6407151"/>
              <a:gd name="connsiteX18807" fmla="*/ 7658440 w 11737976"/>
              <a:gd name="connsiteY18807" fmla="*/ 2853707 h 6407151"/>
              <a:gd name="connsiteX18808" fmla="*/ 7664036 w 11737976"/>
              <a:gd name="connsiteY18808" fmla="*/ 2853004 h 6407151"/>
              <a:gd name="connsiteX18809" fmla="*/ 7669630 w 11737976"/>
              <a:gd name="connsiteY18809" fmla="*/ 2852301 h 6407151"/>
              <a:gd name="connsiteX18810" fmla="*/ 7675224 w 11737976"/>
              <a:gd name="connsiteY18810" fmla="*/ 2851598 h 6407151"/>
              <a:gd name="connsiteX18811" fmla="*/ 7692007 w 11737976"/>
              <a:gd name="connsiteY18811" fmla="*/ 2849488 h 6407151"/>
              <a:gd name="connsiteX18812" fmla="*/ 7719975 w 11737976"/>
              <a:gd name="connsiteY18812" fmla="*/ 2845975 h 6407151"/>
              <a:gd name="connsiteX18813" fmla="*/ 7741300 w 11737976"/>
              <a:gd name="connsiteY18813" fmla="*/ 2856977 h 6407151"/>
              <a:gd name="connsiteX18814" fmla="*/ 7763677 w 11737976"/>
              <a:gd name="connsiteY18814" fmla="*/ 2854165 h 6407151"/>
              <a:gd name="connsiteX18815" fmla="*/ 7759134 w 11737976"/>
              <a:gd name="connsiteY18815" fmla="*/ 2841054 h 6407151"/>
              <a:gd name="connsiteX18816" fmla="*/ 7770323 w 11737976"/>
              <a:gd name="connsiteY18816" fmla="*/ 2839648 h 6407151"/>
              <a:gd name="connsiteX18817" fmla="*/ 7769271 w 11737976"/>
              <a:gd name="connsiteY18817" fmla="*/ 2853460 h 6407151"/>
              <a:gd name="connsiteX18818" fmla="*/ 7791647 w 11737976"/>
              <a:gd name="connsiteY18818" fmla="*/ 2850649 h 6407151"/>
              <a:gd name="connsiteX18819" fmla="*/ 7809481 w 11737976"/>
              <a:gd name="connsiteY18819" fmla="*/ 2834728 h 6407151"/>
              <a:gd name="connsiteX18820" fmla="*/ 7814023 w 11737976"/>
              <a:gd name="connsiteY18820" fmla="*/ 2847838 h 6407151"/>
              <a:gd name="connsiteX18821" fmla="*/ 7837452 w 11737976"/>
              <a:gd name="connsiteY18821" fmla="*/ 2831213 h 6407151"/>
              <a:gd name="connsiteX18822" fmla="*/ 7848638 w 11737976"/>
              <a:gd name="connsiteY18822" fmla="*/ 2829807 h 6407151"/>
              <a:gd name="connsiteX18823" fmla="*/ 7849690 w 11737976"/>
              <a:gd name="connsiteY18823" fmla="*/ 2815994 h 6407151"/>
              <a:gd name="connsiteX18824" fmla="*/ 7854232 w 11737976"/>
              <a:gd name="connsiteY18824" fmla="*/ 2829104 h 6407151"/>
              <a:gd name="connsiteX18825" fmla="*/ 7859826 w 11737976"/>
              <a:gd name="connsiteY18825" fmla="*/ 2828401 h 6407151"/>
              <a:gd name="connsiteX18826" fmla="*/ 7860878 w 11737976"/>
              <a:gd name="connsiteY18826" fmla="*/ 2814587 h 6407151"/>
              <a:gd name="connsiteX18827" fmla="*/ 7887797 w 11737976"/>
              <a:gd name="connsiteY18827" fmla="*/ 2824886 h 6407151"/>
              <a:gd name="connsiteX18828" fmla="*/ 7893391 w 11737976"/>
              <a:gd name="connsiteY18828" fmla="*/ 2824183 h 6407151"/>
              <a:gd name="connsiteX18829" fmla="*/ 7921361 w 11737976"/>
              <a:gd name="connsiteY18829" fmla="*/ 2820668 h 6407151"/>
              <a:gd name="connsiteX18830" fmla="*/ 7926955 w 11737976"/>
              <a:gd name="connsiteY18830" fmla="*/ 2819965 h 6407151"/>
              <a:gd name="connsiteX18831" fmla="*/ 7943738 w 11737976"/>
              <a:gd name="connsiteY18831" fmla="*/ 2817857 h 6407151"/>
              <a:gd name="connsiteX18832" fmla="*/ 7944789 w 11737976"/>
              <a:gd name="connsiteY18832" fmla="*/ 2804043 h 6407151"/>
              <a:gd name="connsiteX18833" fmla="*/ 7950382 w 11737976"/>
              <a:gd name="connsiteY18833" fmla="*/ 2803340 h 6407151"/>
              <a:gd name="connsiteX18834" fmla="*/ 7949330 w 11737976"/>
              <a:gd name="connsiteY18834" fmla="*/ 2817155 h 6407151"/>
              <a:gd name="connsiteX18835" fmla="*/ 7971705 w 11737976"/>
              <a:gd name="connsiteY18835" fmla="*/ 2814342 h 6407151"/>
              <a:gd name="connsiteX18836" fmla="*/ 7978352 w 11737976"/>
              <a:gd name="connsiteY18836" fmla="*/ 2799827 h 6407151"/>
              <a:gd name="connsiteX18837" fmla="*/ 7989540 w 11737976"/>
              <a:gd name="connsiteY18837" fmla="*/ 2798420 h 6407151"/>
              <a:gd name="connsiteX18838" fmla="*/ 7995135 w 11737976"/>
              <a:gd name="connsiteY18838" fmla="*/ 2797717 h 6407151"/>
              <a:gd name="connsiteX18839" fmla="*/ 8000729 w 11737976"/>
              <a:gd name="connsiteY18839" fmla="*/ 2797014 h 6407151"/>
              <a:gd name="connsiteX18840" fmla="*/ 7994085 w 11737976"/>
              <a:gd name="connsiteY18840" fmla="*/ 2811531 h 6407151"/>
              <a:gd name="connsiteX18841" fmla="*/ 7988490 w 11737976"/>
              <a:gd name="connsiteY18841" fmla="*/ 2812232 h 6407151"/>
              <a:gd name="connsiteX18842" fmla="*/ 7993032 w 11737976"/>
              <a:gd name="connsiteY18842" fmla="*/ 2825342 h 6407151"/>
              <a:gd name="connsiteX18843" fmla="*/ 8006322 w 11737976"/>
              <a:gd name="connsiteY18843" fmla="*/ 2796312 h 6407151"/>
              <a:gd name="connsiteX18844" fmla="*/ 8010866 w 11737976"/>
              <a:gd name="connsiteY18844" fmla="*/ 2809421 h 6407151"/>
              <a:gd name="connsiteX18845" fmla="*/ 8028698 w 11737976"/>
              <a:gd name="connsiteY18845" fmla="*/ 2793499 h 6407151"/>
              <a:gd name="connsiteX18846" fmla="*/ 8033242 w 11737976"/>
              <a:gd name="connsiteY18846" fmla="*/ 2806609 h 6407151"/>
              <a:gd name="connsiteX18847" fmla="*/ 8038836 w 11737976"/>
              <a:gd name="connsiteY18847" fmla="*/ 2805906 h 6407151"/>
              <a:gd name="connsiteX18848" fmla="*/ 8044429 w 11737976"/>
              <a:gd name="connsiteY18848" fmla="*/ 2805204 h 6407151"/>
              <a:gd name="connsiteX18849" fmla="*/ 8050023 w 11737976"/>
              <a:gd name="connsiteY18849" fmla="*/ 2804500 h 6407151"/>
              <a:gd name="connsiteX18850" fmla="*/ 8051074 w 11737976"/>
              <a:gd name="connsiteY18850" fmla="*/ 2790688 h 6407151"/>
              <a:gd name="connsiteX18851" fmla="*/ 8056668 w 11737976"/>
              <a:gd name="connsiteY18851" fmla="*/ 2789985 h 6407151"/>
              <a:gd name="connsiteX18852" fmla="*/ 8067856 w 11737976"/>
              <a:gd name="connsiteY18852" fmla="*/ 2788578 h 6407151"/>
              <a:gd name="connsiteX18853" fmla="*/ 8074503 w 11737976"/>
              <a:gd name="connsiteY18853" fmla="*/ 2774061 h 6407151"/>
              <a:gd name="connsiteX18854" fmla="*/ 8080097 w 11737976"/>
              <a:gd name="connsiteY18854" fmla="*/ 2773360 h 6407151"/>
              <a:gd name="connsiteX18855" fmla="*/ 8092337 w 11737976"/>
              <a:gd name="connsiteY18855" fmla="*/ 2758138 h 6407151"/>
              <a:gd name="connsiteX18856" fmla="*/ 8108067 w 11737976"/>
              <a:gd name="connsiteY18856" fmla="*/ 2769845 h 6407151"/>
              <a:gd name="connsiteX18857" fmla="*/ 8125899 w 11737976"/>
              <a:gd name="connsiteY18857" fmla="*/ 2753920 h 6407151"/>
              <a:gd name="connsiteX18858" fmla="*/ 8107015 w 11737976"/>
              <a:gd name="connsiteY18858" fmla="*/ 2783657 h 6407151"/>
              <a:gd name="connsiteX18859" fmla="*/ 8118203 w 11737976"/>
              <a:gd name="connsiteY18859" fmla="*/ 2782252 h 6407151"/>
              <a:gd name="connsiteX18860" fmla="*/ 8117153 w 11737976"/>
              <a:gd name="connsiteY18860" fmla="*/ 2796065 h 6407151"/>
              <a:gd name="connsiteX18861" fmla="*/ 8122744 w 11737976"/>
              <a:gd name="connsiteY18861" fmla="*/ 2795362 h 6407151"/>
              <a:gd name="connsiteX18862" fmla="*/ 8133934 w 11737976"/>
              <a:gd name="connsiteY18862" fmla="*/ 2793956 h 6407151"/>
              <a:gd name="connsiteX18863" fmla="*/ 8139527 w 11737976"/>
              <a:gd name="connsiteY18863" fmla="*/ 2793253 h 6407151"/>
              <a:gd name="connsiteX18864" fmla="*/ 8140579 w 11737976"/>
              <a:gd name="connsiteY18864" fmla="*/ 2779440 h 6407151"/>
              <a:gd name="connsiteX18865" fmla="*/ 8146174 w 11737976"/>
              <a:gd name="connsiteY18865" fmla="*/ 2778738 h 6407151"/>
              <a:gd name="connsiteX18866" fmla="*/ 8145124 w 11737976"/>
              <a:gd name="connsiteY18866" fmla="*/ 2792551 h 6407151"/>
              <a:gd name="connsiteX18867" fmla="*/ 8156309 w 11737976"/>
              <a:gd name="connsiteY18867" fmla="*/ 2791145 h 6407151"/>
              <a:gd name="connsiteX18868" fmla="*/ 8157361 w 11737976"/>
              <a:gd name="connsiteY18868" fmla="*/ 2777331 h 6407151"/>
              <a:gd name="connsiteX18869" fmla="*/ 8158412 w 11737976"/>
              <a:gd name="connsiteY18869" fmla="*/ 2763519 h 6407151"/>
              <a:gd name="connsiteX18870" fmla="*/ 8165059 w 11737976"/>
              <a:gd name="connsiteY18870" fmla="*/ 2748999 h 6407151"/>
              <a:gd name="connsiteX18871" fmla="*/ 8169601 w 11737976"/>
              <a:gd name="connsiteY18871" fmla="*/ 2762112 h 6407151"/>
              <a:gd name="connsiteX18872" fmla="*/ 8174143 w 11737976"/>
              <a:gd name="connsiteY18872" fmla="*/ 2775222 h 6407151"/>
              <a:gd name="connsiteX18873" fmla="*/ 8181840 w 11737976"/>
              <a:gd name="connsiteY18873" fmla="*/ 2746891 h 6407151"/>
              <a:gd name="connsiteX18874" fmla="*/ 8188487 w 11737976"/>
              <a:gd name="connsiteY18874" fmla="*/ 2732374 h 6407151"/>
              <a:gd name="connsiteX18875" fmla="*/ 8193028 w 11737976"/>
              <a:gd name="connsiteY18875" fmla="*/ 2745484 h 6407151"/>
              <a:gd name="connsiteX18876" fmla="*/ 8198622 w 11737976"/>
              <a:gd name="connsiteY18876" fmla="*/ 2744782 h 6407151"/>
              <a:gd name="connsiteX18877" fmla="*/ 8210863 w 11737976"/>
              <a:gd name="connsiteY18877" fmla="*/ 2729562 h 6407151"/>
              <a:gd name="connsiteX18878" fmla="*/ 8204216 w 11737976"/>
              <a:gd name="connsiteY18878" fmla="*/ 2744078 h 6407151"/>
              <a:gd name="connsiteX18879" fmla="*/ 8200545 w 11737976"/>
              <a:gd name="connsiteY18879" fmla="*/ 2756363 h 6407151"/>
              <a:gd name="connsiteX18880" fmla="*/ 8197571 w 11737976"/>
              <a:gd name="connsiteY18880" fmla="*/ 2758597 h 6407151"/>
              <a:gd name="connsiteX18881" fmla="*/ 8200500 w 11737976"/>
              <a:gd name="connsiteY18881" fmla="*/ 2756519 h 6407151"/>
              <a:gd name="connsiteX18882" fmla="*/ 8200545 w 11737976"/>
              <a:gd name="connsiteY18882" fmla="*/ 2756363 h 6407151"/>
              <a:gd name="connsiteX18883" fmla="*/ 8203722 w 11737976"/>
              <a:gd name="connsiteY18883" fmla="*/ 2753975 h 6407151"/>
              <a:gd name="connsiteX18884" fmla="*/ 8219947 w 11737976"/>
              <a:gd name="connsiteY18884" fmla="*/ 2755785 h 6407151"/>
              <a:gd name="connsiteX18885" fmla="*/ 8241271 w 11737976"/>
              <a:gd name="connsiteY18885" fmla="*/ 2766787 h 6407151"/>
              <a:gd name="connsiteX18886" fmla="*/ 8242322 w 11737976"/>
              <a:gd name="connsiteY18886" fmla="*/ 2752975 h 6407151"/>
              <a:gd name="connsiteX18887" fmla="*/ 8253511 w 11737976"/>
              <a:gd name="connsiteY18887" fmla="*/ 2751568 h 6407151"/>
              <a:gd name="connsiteX18888" fmla="*/ 8246865 w 11737976"/>
              <a:gd name="connsiteY18888" fmla="*/ 2766084 h 6407151"/>
              <a:gd name="connsiteX18889" fmla="*/ 8263647 w 11737976"/>
              <a:gd name="connsiteY18889" fmla="*/ 2763976 h 6407151"/>
              <a:gd name="connsiteX18890" fmla="*/ 8258053 w 11737976"/>
              <a:gd name="connsiteY18890" fmla="*/ 2764678 h 6407151"/>
              <a:gd name="connsiteX18891" fmla="*/ 8257002 w 11737976"/>
              <a:gd name="connsiteY18891" fmla="*/ 2778491 h 6407151"/>
              <a:gd name="connsiteX18892" fmla="*/ 8263647 w 11737976"/>
              <a:gd name="connsiteY18892" fmla="*/ 2763976 h 6407151"/>
              <a:gd name="connsiteX18893" fmla="*/ 8317148 w 11737976"/>
              <a:gd name="connsiteY18893" fmla="*/ 2716207 h 6407151"/>
              <a:gd name="connsiteX18894" fmla="*/ 8316097 w 11737976"/>
              <a:gd name="connsiteY18894" fmla="*/ 2730019 h 6407151"/>
              <a:gd name="connsiteX18895" fmla="*/ 8322743 w 11737976"/>
              <a:gd name="connsiteY18895" fmla="*/ 2715504 h 6407151"/>
              <a:gd name="connsiteX18896" fmla="*/ 8334981 w 11737976"/>
              <a:gd name="connsiteY18896" fmla="*/ 2700284 h 6407151"/>
              <a:gd name="connsiteX18897" fmla="*/ 8350712 w 11737976"/>
              <a:gd name="connsiteY18897" fmla="*/ 2711990 h 6407151"/>
              <a:gd name="connsiteX18898" fmla="*/ 8361900 w 11737976"/>
              <a:gd name="connsiteY18898" fmla="*/ 2710582 h 6407151"/>
              <a:gd name="connsiteX18899" fmla="*/ 8362952 w 11737976"/>
              <a:gd name="connsiteY18899" fmla="*/ 2696770 h 6407151"/>
              <a:gd name="connsiteX18900" fmla="*/ 8373088 w 11737976"/>
              <a:gd name="connsiteY18900" fmla="*/ 2709176 h 6407151"/>
              <a:gd name="connsiteX18901" fmla="*/ 8366444 w 11737976"/>
              <a:gd name="connsiteY18901" fmla="*/ 2723693 h 6407151"/>
              <a:gd name="connsiteX18902" fmla="*/ 8372038 w 11737976"/>
              <a:gd name="connsiteY18902" fmla="*/ 2722991 h 6407151"/>
              <a:gd name="connsiteX18903" fmla="*/ 8378683 w 11737976"/>
              <a:gd name="connsiteY18903" fmla="*/ 2708474 h 6407151"/>
              <a:gd name="connsiteX18904" fmla="*/ 8385328 w 11737976"/>
              <a:gd name="connsiteY18904" fmla="*/ 2693958 h 6407151"/>
              <a:gd name="connsiteX18905" fmla="*/ 8384277 w 11737976"/>
              <a:gd name="connsiteY18905" fmla="*/ 2707771 h 6407151"/>
              <a:gd name="connsiteX18906" fmla="*/ 8394413 w 11737976"/>
              <a:gd name="connsiteY18906" fmla="*/ 2720179 h 6407151"/>
              <a:gd name="connsiteX18907" fmla="*/ 8401059 w 11737976"/>
              <a:gd name="connsiteY18907" fmla="*/ 2705662 h 6407151"/>
              <a:gd name="connsiteX18908" fmla="*/ 8411196 w 11737976"/>
              <a:gd name="connsiteY18908" fmla="*/ 2718070 h 6407151"/>
              <a:gd name="connsiteX18909" fmla="*/ 8423435 w 11737976"/>
              <a:gd name="connsiteY18909" fmla="*/ 2702850 h 6407151"/>
              <a:gd name="connsiteX18910" fmla="*/ 8416789 w 11737976"/>
              <a:gd name="connsiteY18910" fmla="*/ 2717366 h 6407151"/>
              <a:gd name="connsiteX18911" fmla="*/ 8451407 w 11737976"/>
              <a:gd name="connsiteY18911" fmla="*/ 2699336 h 6407151"/>
              <a:gd name="connsiteX18912" fmla="*/ 8456999 w 11737976"/>
              <a:gd name="connsiteY18912" fmla="*/ 2698632 h 6407151"/>
              <a:gd name="connsiteX18913" fmla="*/ 8458051 w 11737976"/>
              <a:gd name="connsiteY18913" fmla="*/ 2684819 h 6407151"/>
              <a:gd name="connsiteX18914" fmla="*/ 8452457 w 11737976"/>
              <a:gd name="connsiteY18914" fmla="*/ 2685522 h 6407151"/>
              <a:gd name="connsiteX18915" fmla="*/ 8445810 w 11737976"/>
              <a:gd name="connsiteY18915" fmla="*/ 2700038 h 6407151"/>
              <a:gd name="connsiteX18916" fmla="*/ 8441268 w 11737976"/>
              <a:gd name="connsiteY18916" fmla="*/ 2686930 h 6407151"/>
              <a:gd name="connsiteX18917" fmla="*/ 8436725 w 11737976"/>
              <a:gd name="connsiteY18917" fmla="*/ 2673819 h 6407151"/>
              <a:gd name="connsiteX18918" fmla="*/ 8443371 w 11737976"/>
              <a:gd name="connsiteY18918" fmla="*/ 2659303 h 6407151"/>
              <a:gd name="connsiteX18919" fmla="*/ 8470290 w 11737976"/>
              <a:gd name="connsiteY18919" fmla="*/ 2669601 h 6407151"/>
              <a:gd name="connsiteX18920" fmla="*/ 8475884 w 11737976"/>
              <a:gd name="connsiteY18920" fmla="*/ 2668897 h 6407151"/>
              <a:gd name="connsiteX18921" fmla="*/ 8474833 w 11737976"/>
              <a:gd name="connsiteY18921" fmla="*/ 2682711 h 6407151"/>
              <a:gd name="connsiteX18922" fmla="*/ 8490562 w 11737976"/>
              <a:gd name="connsiteY18922" fmla="*/ 2694415 h 6407151"/>
              <a:gd name="connsiteX18923" fmla="*/ 8491615 w 11737976"/>
              <a:gd name="connsiteY18923" fmla="*/ 2680601 h 6407151"/>
              <a:gd name="connsiteX18924" fmla="*/ 8496157 w 11737976"/>
              <a:gd name="connsiteY18924" fmla="*/ 2693711 h 6407151"/>
              <a:gd name="connsiteX18925" fmla="*/ 8508396 w 11737976"/>
              <a:gd name="connsiteY18925" fmla="*/ 2678493 h 6407151"/>
              <a:gd name="connsiteX18926" fmla="*/ 8513991 w 11737976"/>
              <a:gd name="connsiteY18926" fmla="*/ 2677790 h 6407151"/>
              <a:gd name="connsiteX18927" fmla="*/ 8512939 w 11737976"/>
              <a:gd name="connsiteY18927" fmla="*/ 2691604 h 6407151"/>
              <a:gd name="connsiteX18928" fmla="*/ 8524127 w 11737976"/>
              <a:gd name="connsiteY18928" fmla="*/ 2690197 h 6407151"/>
              <a:gd name="connsiteX18929" fmla="*/ 8536366 w 11737976"/>
              <a:gd name="connsiteY18929" fmla="*/ 2674979 h 6407151"/>
              <a:gd name="connsiteX18930" fmla="*/ 8543013 w 11737976"/>
              <a:gd name="connsiteY18930" fmla="*/ 2660462 h 6407151"/>
              <a:gd name="connsiteX18931" fmla="*/ 8544064 w 11737976"/>
              <a:gd name="connsiteY18931" fmla="*/ 2646650 h 6407151"/>
              <a:gd name="connsiteX18932" fmla="*/ 8546167 w 11737976"/>
              <a:gd name="connsiteY18932" fmla="*/ 2619020 h 6407151"/>
              <a:gd name="connsiteX18933" fmla="*/ 8551761 w 11737976"/>
              <a:gd name="connsiteY18933" fmla="*/ 2618317 h 6407151"/>
              <a:gd name="connsiteX18934" fmla="*/ 8562948 w 11737976"/>
              <a:gd name="connsiteY18934" fmla="*/ 2616912 h 6407151"/>
              <a:gd name="connsiteX18935" fmla="*/ 8549658 w 11737976"/>
              <a:gd name="connsiteY18935" fmla="*/ 2645946 h 6407151"/>
              <a:gd name="connsiteX18936" fmla="*/ 8548607 w 11737976"/>
              <a:gd name="connsiteY18936" fmla="*/ 2659759 h 6407151"/>
              <a:gd name="connsiteX18937" fmla="*/ 8558743 w 11737976"/>
              <a:gd name="connsiteY18937" fmla="*/ 2672166 h 6407151"/>
              <a:gd name="connsiteX18938" fmla="*/ 8559794 w 11737976"/>
              <a:gd name="connsiteY18938" fmla="*/ 2658353 h 6407151"/>
              <a:gd name="connsiteX18939" fmla="*/ 8583221 w 11737976"/>
              <a:gd name="connsiteY18939" fmla="*/ 2641728 h 6407151"/>
              <a:gd name="connsiteX18940" fmla="*/ 8588815 w 11737976"/>
              <a:gd name="connsiteY18940" fmla="*/ 2641026 h 6407151"/>
              <a:gd name="connsiteX18941" fmla="*/ 8594410 w 11737976"/>
              <a:gd name="connsiteY18941" fmla="*/ 2640322 h 6407151"/>
              <a:gd name="connsiteX18942" fmla="*/ 8589868 w 11737976"/>
              <a:gd name="connsiteY18942" fmla="*/ 2627210 h 6407151"/>
              <a:gd name="connsiteX18943" fmla="*/ 8597564 w 11737976"/>
              <a:gd name="connsiteY18943" fmla="*/ 2598881 h 6407151"/>
              <a:gd name="connsiteX18944" fmla="*/ 8607701 w 11737976"/>
              <a:gd name="connsiteY18944" fmla="*/ 2611287 h 6407151"/>
              <a:gd name="connsiteX18945" fmla="*/ 8606649 w 11737976"/>
              <a:gd name="connsiteY18945" fmla="*/ 2625102 h 6407151"/>
              <a:gd name="connsiteX18946" fmla="*/ 8623432 w 11737976"/>
              <a:gd name="connsiteY18946" fmla="*/ 2622992 h 6407151"/>
              <a:gd name="connsiteX18947" fmla="*/ 8624484 w 11737976"/>
              <a:gd name="connsiteY18947" fmla="*/ 2609179 h 6407151"/>
              <a:gd name="connsiteX18948" fmla="*/ 8629027 w 11737976"/>
              <a:gd name="connsiteY18948" fmla="*/ 2622288 h 6407151"/>
              <a:gd name="connsiteX18949" fmla="*/ 8634620 w 11737976"/>
              <a:gd name="connsiteY18949" fmla="*/ 2621586 h 6407151"/>
              <a:gd name="connsiteX18950" fmla="*/ 8630078 w 11737976"/>
              <a:gd name="connsiteY18950" fmla="*/ 2608476 h 6407151"/>
              <a:gd name="connsiteX18951" fmla="*/ 8636722 w 11737976"/>
              <a:gd name="connsiteY18951" fmla="*/ 2593960 h 6407151"/>
              <a:gd name="connsiteX18952" fmla="*/ 8631129 w 11737976"/>
              <a:gd name="connsiteY18952" fmla="*/ 2594663 h 6407151"/>
              <a:gd name="connsiteX18953" fmla="*/ 8576239 w 11737976"/>
              <a:gd name="connsiteY18953" fmla="*/ 2587879 h 6407151"/>
              <a:gd name="connsiteX18954" fmla="*/ 8503518 w 11737976"/>
              <a:gd name="connsiteY18954" fmla="*/ 2597016 h 6407151"/>
              <a:gd name="connsiteX18955" fmla="*/ 8486736 w 11737976"/>
              <a:gd name="connsiteY18955" fmla="*/ 2599125 h 6407151"/>
              <a:gd name="connsiteX18956" fmla="*/ 8475547 w 11737976"/>
              <a:gd name="connsiteY18956" fmla="*/ 2600532 h 6407151"/>
              <a:gd name="connsiteX18957" fmla="*/ 8469953 w 11737976"/>
              <a:gd name="connsiteY18957" fmla="*/ 2601234 h 6407151"/>
              <a:gd name="connsiteX18958" fmla="*/ 8426252 w 11737976"/>
              <a:gd name="connsiteY18958" fmla="*/ 2593044 h 6407151"/>
              <a:gd name="connsiteX18959" fmla="*/ 8432898 w 11737976"/>
              <a:gd name="connsiteY18959" fmla="*/ 2578527 h 6407151"/>
              <a:gd name="connsiteX18960" fmla="*/ 8428355 w 11737976"/>
              <a:gd name="connsiteY18960" fmla="*/ 2565417 h 6407151"/>
              <a:gd name="connsiteX18961" fmla="*/ 8392687 w 11737976"/>
              <a:gd name="connsiteY18961" fmla="*/ 2597263 h 6407151"/>
              <a:gd name="connsiteX18962" fmla="*/ 8381500 w 11737976"/>
              <a:gd name="connsiteY18962" fmla="*/ 2598669 h 6407151"/>
              <a:gd name="connsiteX18963" fmla="*/ 8375907 w 11737976"/>
              <a:gd name="connsiteY18963" fmla="*/ 2599372 h 6407151"/>
              <a:gd name="connsiteX18964" fmla="*/ 8370312 w 11737976"/>
              <a:gd name="connsiteY18964" fmla="*/ 2600075 h 6407151"/>
              <a:gd name="connsiteX18965" fmla="*/ 8371364 w 11737976"/>
              <a:gd name="connsiteY18965" fmla="*/ 2586258 h 6407151"/>
              <a:gd name="connsiteX18966" fmla="*/ 8361228 w 11737976"/>
              <a:gd name="connsiteY18966" fmla="*/ 2573851 h 6407151"/>
              <a:gd name="connsiteX18967" fmla="*/ 8355633 w 11737976"/>
              <a:gd name="connsiteY18967" fmla="*/ 2574554 h 6407151"/>
              <a:gd name="connsiteX18968" fmla="*/ 8344445 w 11737976"/>
              <a:gd name="connsiteY18968" fmla="*/ 2575961 h 6407151"/>
              <a:gd name="connsiteX18969" fmla="*/ 8327664 w 11737976"/>
              <a:gd name="connsiteY18969" fmla="*/ 2578068 h 6407151"/>
              <a:gd name="connsiteX18970" fmla="*/ 8326611 w 11737976"/>
              <a:gd name="connsiteY18970" fmla="*/ 2591882 h 6407151"/>
              <a:gd name="connsiteX18971" fmla="*/ 8316476 w 11737976"/>
              <a:gd name="connsiteY18971" fmla="*/ 2579475 h 6407151"/>
              <a:gd name="connsiteX18972" fmla="*/ 8315424 w 11737976"/>
              <a:gd name="connsiteY18972" fmla="*/ 2593287 h 6407151"/>
              <a:gd name="connsiteX18973" fmla="*/ 8299692 w 11737976"/>
              <a:gd name="connsiteY18973" fmla="*/ 2581584 h 6407151"/>
              <a:gd name="connsiteX18974" fmla="*/ 8281859 w 11737976"/>
              <a:gd name="connsiteY18974" fmla="*/ 2597506 h 6407151"/>
              <a:gd name="connsiteX18975" fmla="*/ 8280809 w 11737976"/>
              <a:gd name="connsiteY18975" fmla="*/ 2611321 h 6407151"/>
              <a:gd name="connsiteX18976" fmla="*/ 8291996 w 11737976"/>
              <a:gd name="connsiteY18976" fmla="*/ 2609914 h 6407151"/>
              <a:gd name="connsiteX18977" fmla="*/ 8290944 w 11737976"/>
              <a:gd name="connsiteY18977" fmla="*/ 2623730 h 6407151"/>
              <a:gd name="connsiteX18978" fmla="*/ 8285350 w 11737976"/>
              <a:gd name="connsiteY18978" fmla="*/ 2624432 h 6407151"/>
              <a:gd name="connsiteX18979" fmla="*/ 8275213 w 11737976"/>
              <a:gd name="connsiteY18979" fmla="*/ 2612024 h 6407151"/>
              <a:gd name="connsiteX18980" fmla="*/ 8276265 w 11737976"/>
              <a:gd name="connsiteY18980" fmla="*/ 2598209 h 6407151"/>
              <a:gd name="connsiteX18981" fmla="*/ 8270671 w 11737976"/>
              <a:gd name="connsiteY18981" fmla="*/ 2598911 h 6407151"/>
              <a:gd name="connsiteX18982" fmla="*/ 8265077 w 11737976"/>
              <a:gd name="connsiteY18982" fmla="*/ 2599615 h 6407151"/>
              <a:gd name="connsiteX18983" fmla="*/ 8243753 w 11737976"/>
              <a:gd name="connsiteY18983" fmla="*/ 2588612 h 6407151"/>
              <a:gd name="connsiteX18984" fmla="*/ 8242702 w 11737976"/>
              <a:gd name="connsiteY18984" fmla="*/ 2602427 h 6407151"/>
              <a:gd name="connsiteX18985" fmla="*/ 8231512 w 11737976"/>
              <a:gd name="connsiteY18985" fmla="*/ 2603833 h 6407151"/>
              <a:gd name="connsiteX18986" fmla="*/ 8214731 w 11737976"/>
              <a:gd name="connsiteY18986" fmla="*/ 2605942 h 6407151"/>
              <a:gd name="connsiteX18987" fmla="*/ 8215782 w 11737976"/>
              <a:gd name="connsiteY18987" fmla="*/ 2592127 h 6407151"/>
              <a:gd name="connsiteX18988" fmla="*/ 8204595 w 11737976"/>
              <a:gd name="connsiteY18988" fmla="*/ 2593534 h 6407151"/>
              <a:gd name="connsiteX18989" fmla="*/ 8197949 w 11737976"/>
              <a:gd name="connsiteY18989" fmla="*/ 2608050 h 6407151"/>
              <a:gd name="connsiteX18990" fmla="*/ 8192355 w 11737976"/>
              <a:gd name="connsiteY18990" fmla="*/ 2608754 h 6407151"/>
              <a:gd name="connsiteX18991" fmla="*/ 8181168 w 11737976"/>
              <a:gd name="connsiteY18991" fmla="*/ 2610159 h 6407151"/>
              <a:gd name="connsiteX18992" fmla="*/ 8174522 w 11737976"/>
              <a:gd name="connsiteY18992" fmla="*/ 2624678 h 6407151"/>
              <a:gd name="connsiteX18993" fmla="*/ 8169979 w 11737976"/>
              <a:gd name="connsiteY18993" fmla="*/ 2611566 h 6407151"/>
              <a:gd name="connsiteX18994" fmla="*/ 8175573 w 11737976"/>
              <a:gd name="connsiteY18994" fmla="*/ 2610863 h 6407151"/>
              <a:gd name="connsiteX18995" fmla="*/ 8176625 w 11737976"/>
              <a:gd name="connsiteY18995" fmla="*/ 2597049 h 6407151"/>
              <a:gd name="connsiteX18996" fmla="*/ 8171030 w 11737976"/>
              <a:gd name="connsiteY18996" fmla="*/ 2597752 h 6407151"/>
              <a:gd name="connsiteX18997" fmla="*/ 8165438 w 11737976"/>
              <a:gd name="connsiteY18997" fmla="*/ 2598455 h 6407151"/>
              <a:gd name="connsiteX18998" fmla="*/ 8158792 w 11737976"/>
              <a:gd name="connsiteY18998" fmla="*/ 2612970 h 6407151"/>
              <a:gd name="connsiteX18999" fmla="*/ 8119634 w 11737976"/>
              <a:gd name="connsiteY18999" fmla="*/ 2617891 h 6407151"/>
              <a:gd name="connsiteX19000" fmla="*/ 8118582 w 11737976"/>
              <a:gd name="connsiteY19000" fmla="*/ 2631707 h 6407151"/>
              <a:gd name="connsiteX19001" fmla="*/ 8068235 w 11737976"/>
              <a:gd name="connsiteY19001" fmla="*/ 2638035 h 6407151"/>
              <a:gd name="connsiteX19002" fmla="*/ 8052506 w 11737976"/>
              <a:gd name="connsiteY19002" fmla="*/ 2626327 h 6407151"/>
              <a:gd name="connsiteX19003" fmla="*/ 8035723 w 11737976"/>
              <a:gd name="connsiteY19003" fmla="*/ 2628436 h 6407151"/>
              <a:gd name="connsiteX19004" fmla="*/ 8024535 w 11737976"/>
              <a:gd name="connsiteY19004" fmla="*/ 2629841 h 6407151"/>
              <a:gd name="connsiteX19005" fmla="*/ 8023484 w 11737976"/>
              <a:gd name="connsiteY19005" fmla="*/ 2643657 h 6407151"/>
              <a:gd name="connsiteX19006" fmla="*/ 7989920 w 11737976"/>
              <a:gd name="connsiteY19006" fmla="*/ 2647876 h 6407151"/>
              <a:gd name="connsiteX19007" fmla="*/ 7985376 w 11737976"/>
              <a:gd name="connsiteY19007" fmla="*/ 2634762 h 6407151"/>
              <a:gd name="connsiteX19008" fmla="*/ 7978731 w 11737976"/>
              <a:gd name="connsiteY19008" fmla="*/ 2649281 h 6407151"/>
              <a:gd name="connsiteX19009" fmla="*/ 7967543 w 11737976"/>
              <a:gd name="connsiteY19009" fmla="*/ 2650688 h 6407151"/>
              <a:gd name="connsiteX19010" fmla="*/ 7946219 w 11737976"/>
              <a:gd name="connsiteY19010" fmla="*/ 2639682 h 6407151"/>
              <a:gd name="connsiteX19011" fmla="*/ 7917197 w 11737976"/>
              <a:gd name="connsiteY19011" fmla="*/ 2657014 h 6407151"/>
              <a:gd name="connsiteX19012" fmla="*/ 7912654 w 11737976"/>
              <a:gd name="connsiteY19012" fmla="*/ 2643901 h 6407151"/>
              <a:gd name="connsiteX19013" fmla="*/ 7930487 w 11737976"/>
              <a:gd name="connsiteY19013" fmla="*/ 2627978 h 6407151"/>
              <a:gd name="connsiteX19014" fmla="*/ 7958459 w 11737976"/>
              <a:gd name="connsiteY19014" fmla="*/ 2624463 h 6407151"/>
              <a:gd name="connsiteX19015" fmla="*/ 7964051 w 11737976"/>
              <a:gd name="connsiteY19015" fmla="*/ 2623761 h 6407151"/>
              <a:gd name="connsiteX19016" fmla="*/ 7957407 w 11737976"/>
              <a:gd name="connsiteY19016" fmla="*/ 2638278 h 6407151"/>
              <a:gd name="connsiteX19017" fmla="*/ 7980834 w 11737976"/>
              <a:gd name="connsiteY19017" fmla="*/ 2621651 h 6407151"/>
              <a:gd name="connsiteX19018" fmla="*/ 7986427 w 11737976"/>
              <a:gd name="connsiteY19018" fmla="*/ 2620950 h 6407151"/>
              <a:gd name="connsiteX19019" fmla="*/ 7981885 w 11737976"/>
              <a:gd name="connsiteY19019" fmla="*/ 2607839 h 6407151"/>
              <a:gd name="connsiteX19020" fmla="*/ 7983809 w 11737976"/>
              <a:gd name="connsiteY19020" fmla="*/ 2600757 h 6407151"/>
              <a:gd name="connsiteX19021" fmla="*/ 7980644 w 11737976"/>
              <a:gd name="connsiteY19021" fmla="*/ 2597807 h 6407151"/>
              <a:gd name="connsiteX19022" fmla="*/ 7981407 w 11737976"/>
              <a:gd name="connsiteY19022" fmla="*/ 2595928 h 6407151"/>
              <a:gd name="connsiteX19023" fmla="*/ 7977341 w 11737976"/>
              <a:gd name="connsiteY19023" fmla="*/ 2594729 h 6407151"/>
              <a:gd name="connsiteX19024" fmla="*/ 7980644 w 11737976"/>
              <a:gd name="connsiteY19024" fmla="*/ 2597807 h 6407151"/>
              <a:gd name="connsiteX19025" fmla="*/ 7976291 w 11737976"/>
              <a:gd name="connsiteY19025" fmla="*/ 2608542 h 6407151"/>
              <a:gd name="connsiteX19026" fmla="*/ 7959510 w 11737976"/>
              <a:gd name="connsiteY19026" fmla="*/ 2610651 h 6407151"/>
              <a:gd name="connsiteX19027" fmla="*/ 7954967 w 11737976"/>
              <a:gd name="connsiteY19027" fmla="*/ 2597541 h 6407151"/>
              <a:gd name="connsiteX19028" fmla="*/ 7941376 w 11737976"/>
              <a:gd name="connsiteY19028" fmla="*/ 2594116 h 6407151"/>
              <a:gd name="connsiteX19029" fmla="*/ 7931422 w 11737976"/>
              <a:gd name="connsiteY19029" fmla="*/ 2598920 h 6407151"/>
              <a:gd name="connsiteX19030" fmla="*/ 7922454 w 11737976"/>
              <a:gd name="connsiteY19030" fmla="*/ 2587942 h 6407151"/>
              <a:gd name="connsiteX19031" fmla="*/ 7915809 w 11737976"/>
              <a:gd name="connsiteY19031" fmla="*/ 2602461 h 6407151"/>
              <a:gd name="connsiteX19032" fmla="*/ 7892380 w 11737976"/>
              <a:gd name="connsiteY19032" fmla="*/ 2619086 h 6407151"/>
              <a:gd name="connsiteX19033" fmla="*/ 7882245 w 11737976"/>
              <a:gd name="connsiteY19033" fmla="*/ 2606680 h 6407151"/>
              <a:gd name="connsiteX19034" fmla="*/ 7880142 w 11737976"/>
              <a:gd name="connsiteY19034" fmla="*/ 2634304 h 6407151"/>
              <a:gd name="connsiteX19035" fmla="*/ 7903569 w 11737976"/>
              <a:gd name="connsiteY19035" fmla="*/ 2617680 h 6407151"/>
              <a:gd name="connsiteX19036" fmla="*/ 7894820 w 11737976"/>
              <a:gd name="connsiteY19036" fmla="*/ 2659826 h 6407151"/>
              <a:gd name="connsiteX19037" fmla="*/ 7878039 w 11737976"/>
              <a:gd name="connsiteY19037" fmla="*/ 2661934 h 6407151"/>
              <a:gd name="connsiteX19038" fmla="*/ 7855662 w 11737976"/>
              <a:gd name="connsiteY19038" fmla="*/ 2664746 h 6407151"/>
              <a:gd name="connsiteX19039" fmla="*/ 7853545 w 11737976"/>
              <a:gd name="connsiteY19039" fmla="*/ 2668887 h 6407151"/>
              <a:gd name="connsiteX19040" fmla="*/ 7853422 w 11737976"/>
              <a:gd name="connsiteY19040" fmla="*/ 2668903 h 6407151"/>
              <a:gd name="connsiteX19041" fmla="*/ 7853162 w 11737976"/>
              <a:gd name="connsiteY19041" fmla="*/ 2669636 h 6407151"/>
              <a:gd name="connsiteX19042" fmla="*/ 7852509 w 11737976"/>
              <a:gd name="connsiteY19042" fmla="*/ 2670914 h 6407151"/>
              <a:gd name="connsiteX19043" fmla="*/ 7833286 w 11737976"/>
              <a:gd name="connsiteY19043" fmla="*/ 2667558 h 6407151"/>
              <a:gd name="connsiteX19044" fmla="*/ 7845525 w 11737976"/>
              <a:gd name="connsiteY19044" fmla="*/ 2652337 h 6407151"/>
              <a:gd name="connsiteX19045" fmla="*/ 7857766 w 11737976"/>
              <a:gd name="connsiteY19045" fmla="*/ 2637117 h 6407151"/>
              <a:gd name="connsiteX19046" fmla="*/ 7858818 w 11737976"/>
              <a:gd name="connsiteY19046" fmla="*/ 2623304 h 6407151"/>
              <a:gd name="connsiteX19047" fmla="*/ 7864411 w 11737976"/>
              <a:gd name="connsiteY19047" fmla="*/ 2622600 h 6407151"/>
              <a:gd name="connsiteX19048" fmla="*/ 7865462 w 11737976"/>
              <a:gd name="connsiteY19048" fmla="*/ 2608788 h 6407151"/>
              <a:gd name="connsiteX19049" fmla="*/ 7854274 w 11737976"/>
              <a:gd name="connsiteY19049" fmla="*/ 2610193 h 6407151"/>
              <a:gd name="connsiteX19050" fmla="*/ 7848679 w 11737976"/>
              <a:gd name="connsiteY19050" fmla="*/ 2610896 h 6407151"/>
              <a:gd name="connsiteX19051" fmla="*/ 7842035 w 11737976"/>
              <a:gd name="connsiteY19051" fmla="*/ 2625414 h 6407151"/>
              <a:gd name="connsiteX19052" fmla="*/ 7843086 w 11737976"/>
              <a:gd name="connsiteY19052" fmla="*/ 2611599 h 6407151"/>
              <a:gd name="connsiteX19053" fmla="*/ 7844138 w 11737976"/>
              <a:gd name="connsiteY19053" fmla="*/ 2597783 h 6407151"/>
              <a:gd name="connsiteX19054" fmla="*/ 7832949 w 11737976"/>
              <a:gd name="connsiteY19054" fmla="*/ 2599189 h 6407151"/>
              <a:gd name="connsiteX19055" fmla="*/ 7829795 w 11737976"/>
              <a:gd name="connsiteY19055" fmla="*/ 2640632 h 6407151"/>
              <a:gd name="connsiteX19056" fmla="*/ 7846577 w 11737976"/>
              <a:gd name="connsiteY19056" fmla="*/ 2638522 h 6407151"/>
              <a:gd name="connsiteX19057" fmla="*/ 7852172 w 11737976"/>
              <a:gd name="connsiteY19057" fmla="*/ 2637820 h 6407151"/>
              <a:gd name="connsiteX19058" fmla="*/ 7839932 w 11737976"/>
              <a:gd name="connsiteY19058" fmla="*/ 2653038 h 6407151"/>
              <a:gd name="connsiteX19059" fmla="*/ 7827692 w 11737976"/>
              <a:gd name="connsiteY19059" fmla="*/ 2668261 h 6407151"/>
              <a:gd name="connsiteX19060" fmla="*/ 7822098 w 11737976"/>
              <a:gd name="connsiteY19060" fmla="*/ 2668964 h 6407151"/>
              <a:gd name="connsiteX19061" fmla="*/ 7800773 w 11737976"/>
              <a:gd name="connsiteY19061" fmla="*/ 2657959 h 6407151"/>
              <a:gd name="connsiteX19062" fmla="*/ 7799723 w 11737976"/>
              <a:gd name="connsiteY19062" fmla="*/ 2671775 h 6407151"/>
              <a:gd name="connsiteX19063" fmla="*/ 7732593 w 11737976"/>
              <a:gd name="connsiteY19063" fmla="*/ 2680211 h 6407151"/>
              <a:gd name="connsiteX19064" fmla="*/ 7721407 w 11737976"/>
              <a:gd name="connsiteY19064" fmla="*/ 2681617 h 6407151"/>
              <a:gd name="connsiteX19065" fmla="*/ 7710218 w 11737976"/>
              <a:gd name="connsiteY19065" fmla="*/ 2683022 h 6407151"/>
              <a:gd name="connsiteX19066" fmla="*/ 7703031 w 11737976"/>
              <a:gd name="connsiteY19066" fmla="*/ 2683925 h 6407151"/>
              <a:gd name="connsiteX19067" fmla="*/ 7703110 w 11737976"/>
              <a:gd name="connsiteY19067" fmla="*/ 2682910 h 6407151"/>
              <a:gd name="connsiteX19068" fmla="*/ 7703484 w 11737976"/>
              <a:gd name="connsiteY19068" fmla="*/ 2677983 h 6407151"/>
              <a:gd name="connsiteX19069" fmla="*/ 7697415 w 11737976"/>
              <a:gd name="connsiteY19069" fmla="*/ 2678745 h 6407151"/>
              <a:gd name="connsiteX19070" fmla="*/ 7697040 w 11737976"/>
              <a:gd name="connsiteY19070" fmla="*/ 2683674 h 6407151"/>
              <a:gd name="connsiteX19071" fmla="*/ 7696964 w 11737976"/>
              <a:gd name="connsiteY19071" fmla="*/ 2684688 h 6407151"/>
              <a:gd name="connsiteX19072" fmla="*/ 7693435 w 11737976"/>
              <a:gd name="connsiteY19072" fmla="*/ 2685131 h 6407151"/>
              <a:gd name="connsiteX19073" fmla="*/ 7692383 w 11737976"/>
              <a:gd name="connsiteY19073" fmla="*/ 2698945 h 6407151"/>
              <a:gd name="connsiteX19074" fmla="*/ 7684626 w 11737976"/>
              <a:gd name="connsiteY19074" fmla="*/ 2693934 h 6407151"/>
              <a:gd name="connsiteX19075" fmla="*/ 7678192 w 11737976"/>
              <a:gd name="connsiteY19075" fmla="*/ 2693968 h 6407151"/>
              <a:gd name="connsiteX19076" fmla="*/ 7678069 w 11737976"/>
              <a:gd name="connsiteY19076" fmla="*/ 2692769 h 6407151"/>
              <a:gd name="connsiteX19077" fmla="*/ 7680485 w 11737976"/>
              <a:gd name="connsiteY19077" fmla="*/ 2690636 h 6407151"/>
              <a:gd name="connsiteX19078" fmla="*/ 7672344 w 11737976"/>
              <a:gd name="connsiteY19078" fmla="*/ 2693042 h 6407151"/>
              <a:gd name="connsiteX19079" fmla="*/ 7671058 w 11737976"/>
              <a:gd name="connsiteY19079" fmla="*/ 2687943 h 6407151"/>
              <a:gd name="connsiteX19080" fmla="*/ 7630849 w 11737976"/>
              <a:gd name="connsiteY19080" fmla="*/ 2706677 h 6407151"/>
              <a:gd name="connsiteX19081" fmla="*/ 7624207 w 11737976"/>
              <a:gd name="connsiteY19081" fmla="*/ 2699203 h 6407151"/>
              <a:gd name="connsiteX19082" fmla="*/ 7629793 w 11737976"/>
              <a:gd name="connsiteY19082" fmla="*/ 2688769 h 6407151"/>
              <a:gd name="connsiteX19083" fmla="*/ 7630668 w 11737976"/>
              <a:gd name="connsiteY19083" fmla="*/ 2687135 h 6407151"/>
              <a:gd name="connsiteX19084" fmla="*/ 7624484 w 11737976"/>
              <a:gd name="connsiteY19084" fmla="*/ 2689436 h 6407151"/>
              <a:gd name="connsiteX19085" fmla="*/ 7620675 w 11737976"/>
              <a:gd name="connsiteY19085" fmla="*/ 2695817 h 6407151"/>
              <a:gd name="connsiteX19086" fmla="*/ 7615118 w 11737976"/>
              <a:gd name="connsiteY19086" fmla="*/ 2694973 h 6407151"/>
              <a:gd name="connsiteX19087" fmla="*/ 7616171 w 11737976"/>
              <a:gd name="connsiteY19087" fmla="*/ 2681156 h 6407151"/>
              <a:gd name="connsiteX19088" fmla="*/ 7604982 w 11737976"/>
              <a:gd name="connsiteY19088" fmla="*/ 2682562 h 6407151"/>
              <a:gd name="connsiteX19089" fmla="*/ 7603930 w 11737976"/>
              <a:gd name="connsiteY19089" fmla="*/ 2696379 h 6407151"/>
              <a:gd name="connsiteX19090" fmla="*/ 7590401 w 11737976"/>
              <a:gd name="connsiteY19090" fmla="*/ 2699447 h 6407151"/>
              <a:gd name="connsiteX19091" fmla="*/ 7592743 w 11737976"/>
              <a:gd name="connsiteY19091" fmla="*/ 2697785 h 6407151"/>
              <a:gd name="connsiteX19092" fmla="*/ 7587148 w 11737976"/>
              <a:gd name="connsiteY19092" fmla="*/ 2698488 h 6407151"/>
              <a:gd name="connsiteX19093" fmla="*/ 7588201 w 11737976"/>
              <a:gd name="connsiteY19093" fmla="*/ 2684671 h 6407151"/>
              <a:gd name="connsiteX19094" fmla="*/ 7594846 w 11737976"/>
              <a:gd name="connsiteY19094" fmla="*/ 2670154 h 6407151"/>
              <a:gd name="connsiteX19095" fmla="*/ 7600440 w 11737976"/>
              <a:gd name="connsiteY19095" fmla="*/ 2669452 h 6407151"/>
              <a:gd name="connsiteX19096" fmla="*/ 7606034 w 11737976"/>
              <a:gd name="connsiteY19096" fmla="*/ 2668749 h 6407151"/>
              <a:gd name="connsiteX19097" fmla="*/ 7601492 w 11737976"/>
              <a:gd name="connsiteY19097" fmla="*/ 2655639 h 6407151"/>
              <a:gd name="connsiteX19098" fmla="*/ 7612678 w 11737976"/>
              <a:gd name="connsiteY19098" fmla="*/ 2654234 h 6407151"/>
              <a:gd name="connsiteX19099" fmla="*/ 7618274 w 11737976"/>
              <a:gd name="connsiteY19099" fmla="*/ 2653531 h 6407151"/>
              <a:gd name="connsiteX19100" fmla="*/ 7619324 w 11737976"/>
              <a:gd name="connsiteY19100" fmla="*/ 2639718 h 6407151"/>
              <a:gd name="connsiteX19101" fmla="*/ 7624920 w 11737976"/>
              <a:gd name="connsiteY19101" fmla="*/ 2639014 h 6407151"/>
              <a:gd name="connsiteX19102" fmla="*/ 7636108 w 11737976"/>
              <a:gd name="connsiteY19102" fmla="*/ 2637609 h 6407151"/>
              <a:gd name="connsiteX19103" fmla="*/ 7636196 w 11737976"/>
              <a:gd name="connsiteY19103" fmla="*/ 2636438 h 6407151"/>
              <a:gd name="connsiteX19104" fmla="*/ 7640704 w 11737976"/>
              <a:gd name="connsiteY19104" fmla="*/ 2635872 h 6407151"/>
              <a:gd name="connsiteX19105" fmla="*/ 7633951 w 11737976"/>
              <a:gd name="connsiteY19105" fmla="*/ 2648923 h 6407151"/>
              <a:gd name="connsiteX19106" fmla="*/ 7639767 w 11737976"/>
              <a:gd name="connsiteY19106" fmla="*/ 2648192 h 6407151"/>
              <a:gd name="connsiteX19107" fmla="*/ 7646520 w 11737976"/>
              <a:gd name="connsiteY19107" fmla="*/ 2635141 h 6407151"/>
              <a:gd name="connsiteX19108" fmla="*/ 7646051 w 11737976"/>
              <a:gd name="connsiteY19108" fmla="*/ 2641301 h 6407151"/>
              <a:gd name="connsiteX19109" fmla="*/ 7645992 w 11737976"/>
              <a:gd name="connsiteY19109" fmla="*/ 2642072 h 6407151"/>
              <a:gd name="connsiteX19110" fmla="*/ 7645371 w 11737976"/>
              <a:gd name="connsiteY19110" fmla="*/ 2641363 h 6407151"/>
              <a:gd name="connsiteX19111" fmla="*/ 7652872 w 11737976"/>
              <a:gd name="connsiteY19111" fmla="*/ 2648656 h 6407151"/>
              <a:gd name="connsiteX19112" fmla="*/ 7653645 w 11737976"/>
              <a:gd name="connsiteY19112" fmla="*/ 2646447 h 6407151"/>
              <a:gd name="connsiteX19113" fmla="*/ 7656487 w 11737976"/>
              <a:gd name="connsiteY19113" fmla="*/ 2646091 h 6407151"/>
              <a:gd name="connsiteX19114" fmla="*/ 7663029 w 11737976"/>
              <a:gd name="connsiteY19114" fmla="*/ 2645268 h 6407151"/>
              <a:gd name="connsiteX19115" fmla="*/ 7681411 w 11737976"/>
              <a:gd name="connsiteY19115" fmla="*/ 2630756 h 6407151"/>
              <a:gd name="connsiteX19116" fmla="*/ 7674775 w 11737976"/>
              <a:gd name="connsiteY19116" fmla="*/ 2624535 h 6407151"/>
              <a:gd name="connsiteX19117" fmla="*/ 7641641 w 11737976"/>
              <a:gd name="connsiteY19117" fmla="*/ 2623551 h 6407151"/>
              <a:gd name="connsiteX19118" fmla="*/ 7636407 w 11737976"/>
              <a:gd name="connsiteY19118" fmla="*/ 2633666 h 6407151"/>
              <a:gd name="connsiteX19119" fmla="*/ 7637159 w 11737976"/>
              <a:gd name="connsiteY19119" fmla="*/ 2623792 h 6407151"/>
              <a:gd name="connsiteX19120" fmla="*/ 7631565 w 11737976"/>
              <a:gd name="connsiteY19120" fmla="*/ 2624496 h 6407151"/>
              <a:gd name="connsiteX19121" fmla="*/ 7619324 w 11737976"/>
              <a:gd name="connsiteY19121" fmla="*/ 2639718 h 6407151"/>
              <a:gd name="connsiteX19122" fmla="*/ 7614782 w 11737976"/>
              <a:gd name="connsiteY19122" fmla="*/ 2626604 h 6407151"/>
              <a:gd name="connsiteX19123" fmla="*/ 7613729 w 11737976"/>
              <a:gd name="connsiteY19123" fmla="*/ 2640421 h 6407151"/>
              <a:gd name="connsiteX19124" fmla="*/ 7610153 w 11737976"/>
              <a:gd name="connsiteY19124" fmla="*/ 2635097 h 6407151"/>
              <a:gd name="connsiteX19125" fmla="*/ 7610131 w 11737976"/>
              <a:gd name="connsiteY19125" fmla="*/ 2635105 h 6407151"/>
              <a:gd name="connsiteX19126" fmla="*/ 7606260 w 11737976"/>
              <a:gd name="connsiteY19126" fmla="*/ 2629386 h 6407151"/>
              <a:gd name="connsiteX19127" fmla="*/ 7598001 w 11737976"/>
              <a:gd name="connsiteY19127" fmla="*/ 2628713 h 6407151"/>
              <a:gd name="connsiteX19128" fmla="*/ 7597342 w 11737976"/>
              <a:gd name="connsiteY19128" fmla="*/ 2637348 h 6407151"/>
              <a:gd name="connsiteX19129" fmla="*/ 7596948 w 11737976"/>
              <a:gd name="connsiteY19129" fmla="*/ 2642530 h 6407151"/>
              <a:gd name="connsiteX19130" fmla="*/ 7575624 w 11737976"/>
              <a:gd name="connsiteY19130" fmla="*/ 2631524 h 6407151"/>
              <a:gd name="connsiteX19131" fmla="*/ 7576675 w 11737976"/>
              <a:gd name="connsiteY19131" fmla="*/ 2617712 h 6407151"/>
              <a:gd name="connsiteX19132" fmla="*/ 7570029 w 11737976"/>
              <a:gd name="connsiteY19132" fmla="*/ 2632227 h 6407151"/>
              <a:gd name="connsiteX19133" fmla="*/ 7552196 w 11737976"/>
              <a:gd name="connsiteY19133" fmla="*/ 2648152 h 6407151"/>
              <a:gd name="connsiteX19134" fmla="*/ 7542060 w 11737976"/>
              <a:gd name="connsiteY19134" fmla="*/ 2635742 h 6407151"/>
              <a:gd name="connsiteX19135" fmla="*/ 7529821 w 11737976"/>
              <a:gd name="connsiteY19135" fmla="*/ 2650964 h 6407151"/>
              <a:gd name="connsiteX19136" fmla="*/ 7524226 w 11737976"/>
              <a:gd name="connsiteY19136" fmla="*/ 2651666 h 6407151"/>
              <a:gd name="connsiteX19137" fmla="*/ 7513039 w 11737976"/>
              <a:gd name="connsiteY19137" fmla="*/ 2653073 h 6407151"/>
              <a:gd name="connsiteX19138" fmla="*/ 7463743 w 11737976"/>
              <a:gd name="connsiteY19138" fmla="*/ 2645584 h 6407151"/>
              <a:gd name="connsiteX19139" fmla="*/ 7451505 w 11737976"/>
              <a:gd name="connsiteY19139" fmla="*/ 2660805 h 6407151"/>
              <a:gd name="connsiteX19140" fmla="*/ 7445910 w 11737976"/>
              <a:gd name="connsiteY19140" fmla="*/ 2661508 h 6407151"/>
              <a:gd name="connsiteX19141" fmla="*/ 7444812 w 11737976"/>
              <a:gd name="connsiteY19141" fmla="*/ 2654642 h 6407151"/>
              <a:gd name="connsiteX19142" fmla="*/ 7450104 w 11737976"/>
              <a:gd name="connsiteY19142" fmla="*/ 2647296 h 6407151"/>
              <a:gd name="connsiteX19143" fmla="*/ 7451328 w 11737976"/>
              <a:gd name="connsiteY19143" fmla="*/ 2640302 h 6407151"/>
              <a:gd name="connsiteX19144" fmla="*/ 7504830 w 11737976"/>
              <a:gd name="connsiteY19144" fmla="*/ 2592534 h 6407151"/>
              <a:gd name="connsiteX19145" fmla="*/ 7503779 w 11737976"/>
              <a:gd name="connsiteY19145" fmla="*/ 2606347 h 6407151"/>
              <a:gd name="connsiteX19146" fmla="*/ 7510425 w 11737976"/>
              <a:gd name="connsiteY19146" fmla="*/ 2591830 h 6407151"/>
              <a:gd name="connsiteX19147" fmla="*/ 7522663 w 11737976"/>
              <a:gd name="connsiteY19147" fmla="*/ 2576611 h 6407151"/>
              <a:gd name="connsiteX19148" fmla="*/ 7538395 w 11737976"/>
              <a:gd name="connsiteY19148" fmla="*/ 2588317 h 6407151"/>
              <a:gd name="connsiteX19149" fmla="*/ 7549582 w 11737976"/>
              <a:gd name="connsiteY19149" fmla="*/ 2586909 h 6407151"/>
              <a:gd name="connsiteX19150" fmla="*/ 7550633 w 11737976"/>
              <a:gd name="connsiteY19150" fmla="*/ 2573097 h 6407151"/>
              <a:gd name="connsiteX19151" fmla="*/ 7560771 w 11737976"/>
              <a:gd name="connsiteY19151" fmla="*/ 2585503 h 6407151"/>
              <a:gd name="connsiteX19152" fmla="*/ 7554126 w 11737976"/>
              <a:gd name="connsiteY19152" fmla="*/ 2600020 h 6407151"/>
              <a:gd name="connsiteX19153" fmla="*/ 7559720 w 11737976"/>
              <a:gd name="connsiteY19153" fmla="*/ 2599318 h 6407151"/>
              <a:gd name="connsiteX19154" fmla="*/ 7566365 w 11737976"/>
              <a:gd name="connsiteY19154" fmla="*/ 2584801 h 6407151"/>
              <a:gd name="connsiteX19155" fmla="*/ 7573011 w 11737976"/>
              <a:gd name="connsiteY19155" fmla="*/ 2570285 h 6407151"/>
              <a:gd name="connsiteX19156" fmla="*/ 7571959 w 11737976"/>
              <a:gd name="connsiteY19156" fmla="*/ 2584097 h 6407151"/>
              <a:gd name="connsiteX19157" fmla="*/ 7582095 w 11737976"/>
              <a:gd name="connsiteY19157" fmla="*/ 2596504 h 6407151"/>
              <a:gd name="connsiteX19158" fmla="*/ 7588741 w 11737976"/>
              <a:gd name="connsiteY19158" fmla="*/ 2581989 h 6407151"/>
              <a:gd name="connsiteX19159" fmla="*/ 7598878 w 11737976"/>
              <a:gd name="connsiteY19159" fmla="*/ 2594396 h 6407151"/>
              <a:gd name="connsiteX19160" fmla="*/ 7611116 w 11737976"/>
              <a:gd name="connsiteY19160" fmla="*/ 2579177 h 6407151"/>
              <a:gd name="connsiteX19161" fmla="*/ 7604471 w 11737976"/>
              <a:gd name="connsiteY19161" fmla="*/ 2593694 h 6407151"/>
              <a:gd name="connsiteX19162" fmla="*/ 7639088 w 11737976"/>
              <a:gd name="connsiteY19162" fmla="*/ 2575662 h 6407151"/>
              <a:gd name="connsiteX19163" fmla="*/ 7644681 w 11737976"/>
              <a:gd name="connsiteY19163" fmla="*/ 2574959 h 6407151"/>
              <a:gd name="connsiteX19164" fmla="*/ 7645732 w 11737976"/>
              <a:gd name="connsiteY19164" fmla="*/ 2561146 h 6407151"/>
              <a:gd name="connsiteX19165" fmla="*/ 7640139 w 11737976"/>
              <a:gd name="connsiteY19165" fmla="*/ 2561849 h 6407151"/>
              <a:gd name="connsiteX19166" fmla="*/ 7633493 w 11737976"/>
              <a:gd name="connsiteY19166" fmla="*/ 2576365 h 6407151"/>
              <a:gd name="connsiteX19167" fmla="*/ 7628950 w 11737976"/>
              <a:gd name="connsiteY19167" fmla="*/ 2563256 h 6407151"/>
              <a:gd name="connsiteX19168" fmla="*/ 7624408 w 11737976"/>
              <a:gd name="connsiteY19168" fmla="*/ 2550145 h 6407151"/>
              <a:gd name="connsiteX19169" fmla="*/ 7631052 w 11737976"/>
              <a:gd name="connsiteY19169" fmla="*/ 2535629 h 6407151"/>
              <a:gd name="connsiteX19170" fmla="*/ 7657971 w 11737976"/>
              <a:gd name="connsiteY19170" fmla="*/ 2545927 h 6407151"/>
              <a:gd name="connsiteX19171" fmla="*/ 7663566 w 11737976"/>
              <a:gd name="connsiteY19171" fmla="*/ 2545224 h 6407151"/>
              <a:gd name="connsiteX19172" fmla="*/ 7662515 w 11737976"/>
              <a:gd name="connsiteY19172" fmla="*/ 2559037 h 6407151"/>
              <a:gd name="connsiteX19173" fmla="*/ 7678244 w 11737976"/>
              <a:gd name="connsiteY19173" fmla="*/ 2570741 h 6407151"/>
              <a:gd name="connsiteX19174" fmla="*/ 7679297 w 11737976"/>
              <a:gd name="connsiteY19174" fmla="*/ 2556928 h 6407151"/>
              <a:gd name="connsiteX19175" fmla="*/ 7683839 w 11737976"/>
              <a:gd name="connsiteY19175" fmla="*/ 2570038 h 6407151"/>
              <a:gd name="connsiteX19176" fmla="*/ 7696078 w 11737976"/>
              <a:gd name="connsiteY19176" fmla="*/ 2554820 h 6407151"/>
              <a:gd name="connsiteX19177" fmla="*/ 7701673 w 11737976"/>
              <a:gd name="connsiteY19177" fmla="*/ 2554117 h 6407151"/>
              <a:gd name="connsiteX19178" fmla="*/ 7700622 w 11737976"/>
              <a:gd name="connsiteY19178" fmla="*/ 2567930 h 6407151"/>
              <a:gd name="connsiteX19179" fmla="*/ 7711808 w 11737976"/>
              <a:gd name="connsiteY19179" fmla="*/ 2566524 h 6407151"/>
              <a:gd name="connsiteX19180" fmla="*/ 7724048 w 11737976"/>
              <a:gd name="connsiteY19180" fmla="*/ 2551305 h 6407151"/>
              <a:gd name="connsiteX19181" fmla="*/ 7730694 w 11737976"/>
              <a:gd name="connsiteY19181" fmla="*/ 2536788 h 6407151"/>
              <a:gd name="connsiteX19182" fmla="*/ 7731746 w 11737976"/>
              <a:gd name="connsiteY19182" fmla="*/ 2522977 h 6407151"/>
              <a:gd name="connsiteX19183" fmla="*/ 7733849 w 11737976"/>
              <a:gd name="connsiteY19183" fmla="*/ 2495346 h 6407151"/>
              <a:gd name="connsiteX19184" fmla="*/ 7739442 w 11737976"/>
              <a:gd name="connsiteY19184" fmla="*/ 2494643 h 6407151"/>
              <a:gd name="connsiteX19185" fmla="*/ 7750631 w 11737976"/>
              <a:gd name="connsiteY19185" fmla="*/ 2493239 h 6407151"/>
              <a:gd name="connsiteX19186" fmla="*/ 7737340 w 11737976"/>
              <a:gd name="connsiteY19186" fmla="*/ 2522272 h 6407151"/>
              <a:gd name="connsiteX19187" fmla="*/ 7736288 w 11737976"/>
              <a:gd name="connsiteY19187" fmla="*/ 2536086 h 6407151"/>
              <a:gd name="connsiteX19188" fmla="*/ 7746424 w 11737976"/>
              <a:gd name="connsiteY19188" fmla="*/ 2548493 h 6407151"/>
              <a:gd name="connsiteX19189" fmla="*/ 7747476 w 11737976"/>
              <a:gd name="connsiteY19189" fmla="*/ 2534680 h 6407151"/>
              <a:gd name="connsiteX19190" fmla="*/ 7770904 w 11737976"/>
              <a:gd name="connsiteY19190" fmla="*/ 2518055 h 6407151"/>
              <a:gd name="connsiteX19191" fmla="*/ 7776498 w 11737976"/>
              <a:gd name="connsiteY19191" fmla="*/ 2517354 h 6407151"/>
              <a:gd name="connsiteX19192" fmla="*/ 7782092 w 11737976"/>
              <a:gd name="connsiteY19192" fmla="*/ 2516649 h 6407151"/>
              <a:gd name="connsiteX19193" fmla="*/ 7777549 w 11737976"/>
              <a:gd name="connsiteY19193" fmla="*/ 2503537 h 6407151"/>
              <a:gd name="connsiteX19194" fmla="*/ 7785246 w 11737976"/>
              <a:gd name="connsiteY19194" fmla="*/ 2475208 h 6407151"/>
              <a:gd name="connsiteX19195" fmla="*/ 7795382 w 11737976"/>
              <a:gd name="connsiteY19195" fmla="*/ 2487614 h 6407151"/>
              <a:gd name="connsiteX19196" fmla="*/ 7794329 w 11737976"/>
              <a:gd name="connsiteY19196" fmla="*/ 2501429 h 6407151"/>
              <a:gd name="connsiteX19197" fmla="*/ 7811114 w 11737976"/>
              <a:gd name="connsiteY19197" fmla="*/ 2499319 h 6407151"/>
              <a:gd name="connsiteX19198" fmla="*/ 7812165 w 11737976"/>
              <a:gd name="connsiteY19198" fmla="*/ 2485505 h 6407151"/>
              <a:gd name="connsiteX19199" fmla="*/ 7816709 w 11737976"/>
              <a:gd name="connsiteY19199" fmla="*/ 2498615 h 6407151"/>
              <a:gd name="connsiteX19200" fmla="*/ 7822302 w 11737976"/>
              <a:gd name="connsiteY19200" fmla="*/ 2497912 h 6407151"/>
              <a:gd name="connsiteX19201" fmla="*/ 7817760 w 11737976"/>
              <a:gd name="connsiteY19201" fmla="*/ 2484802 h 6407151"/>
              <a:gd name="connsiteX19202" fmla="*/ 7824405 w 11737976"/>
              <a:gd name="connsiteY19202" fmla="*/ 2470286 h 6407151"/>
              <a:gd name="connsiteX19203" fmla="*/ 7818811 w 11737976"/>
              <a:gd name="connsiteY19203" fmla="*/ 2470990 h 6407151"/>
              <a:gd name="connsiteX19204" fmla="*/ 7813079 w 11737976"/>
              <a:gd name="connsiteY19204" fmla="*/ 2468032 h 6407151"/>
              <a:gd name="connsiteX19205" fmla="*/ 7814212 w 11737976"/>
              <a:gd name="connsiteY19205" fmla="*/ 2465212 h 6407151"/>
              <a:gd name="connsiteX19206" fmla="*/ 7811472 w 11737976"/>
              <a:gd name="connsiteY19206" fmla="*/ 2460065 h 6407151"/>
              <a:gd name="connsiteX19207" fmla="*/ 7806322 w 11737976"/>
              <a:gd name="connsiteY19207" fmla="*/ 2464546 h 6407151"/>
              <a:gd name="connsiteX19208" fmla="*/ 7792154 w 11737976"/>
              <a:gd name="connsiteY19208" fmla="*/ 2457237 h 6407151"/>
              <a:gd name="connsiteX19209" fmla="*/ 7763921 w 11737976"/>
              <a:gd name="connsiteY19209" fmla="*/ 2464205 h 6407151"/>
              <a:gd name="connsiteX19210" fmla="*/ 7725463 w 11737976"/>
              <a:gd name="connsiteY19210" fmla="*/ 2469038 h 6407151"/>
              <a:gd name="connsiteX19211" fmla="*/ 7695510 w 11737976"/>
              <a:gd name="connsiteY19211" fmla="*/ 2472803 h 6407151"/>
              <a:gd name="connsiteX19212" fmla="*/ 7696029 w 11737976"/>
              <a:gd name="connsiteY19212" fmla="*/ 2471595 h 6407151"/>
              <a:gd name="connsiteX19213" fmla="*/ 7704091 w 11737976"/>
              <a:gd name="connsiteY19213" fmla="*/ 2464406 h 6407151"/>
              <a:gd name="connsiteX19214" fmla="*/ 7698696 w 11737976"/>
              <a:gd name="connsiteY19214" fmla="*/ 2465084 h 6407151"/>
              <a:gd name="connsiteX19215" fmla="*/ 7693303 w 11737976"/>
              <a:gd name="connsiteY19215" fmla="*/ 2465760 h 6407151"/>
              <a:gd name="connsiteX19216" fmla="*/ 7692283 w 11737976"/>
              <a:gd name="connsiteY19216" fmla="*/ 2468176 h 6407151"/>
              <a:gd name="connsiteX19217" fmla="*/ 7690044 w 11737976"/>
              <a:gd name="connsiteY19217" fmla="*/ 2473489 h 6407151"/>
              <a:gd name="connsiteX19218" fmla="*/ 7674418 w 11737976"/>
              <a:gd name="connsiteY19218" fmla="*/ 2475452 h 6407151"/>
              <a:gd name="connsiteX19219" fmla="*/ 7663229 w 11737976"/>
              <a:gd name="connsiteY19219" fmla="*/ 2476858 h 6407151"/>
              <a:gd name="connsiteX19220" fmla="*/ 7657634 w 11737976"/>
              <a:gd name="connsiteY19220" fmla="*/ 2477561 h 6407151"/>
              <a:gd name="connsiteX19221" fmla="*/ 7638278 w 11737976"/>
              <a:gd name="connsiteY19221" fmla="*/ 2468023 h 6407151"/>
              <a:gd name="connsiteX19222" fmla="*/ 7637405 w 11737976"/>
              <a:gd name="connsiteY19222" fmla="*/ 2468071 h 6407151"/>
              <a:gd name="connsiteX19223" fmla="*/ 7637362 w 11737976"/>
              <a:gd name="connsiteY19223" fmla="*/ 2466429 h 6407151"/>
              <a:gd name="connsiteX19224" fmla="*/ 7632994 w 11737976"/>
              <a:gd name="connsiteY19224" fmla="*/ 2460138 h 6407151"/>
              <a:gd name="connsiteX19225" fmla="*/ 7650829 w 11737976"/>
              <a:gd name="connsiteY19225" fmla="*/ 2444215 h 6407151"/>
              <a:gd name="connsiteX19226" fmla="*/ 7662017 w 11737976"/>
              <a:gd name="connsiteY19226" fmla="*/ 2442811 h 6407151"/>
              <a:gd name="connsiteX19227" fmla="*/ 7667609 w 11737976"/>
              <a:gd name="connsiteY19227" fmla="*/ 2442106 h 6407151"/>
              <a:gd name="connsiteX19228" fmla="*/ 7678797 w 11737976"/>
              <a:gd name="connsiteY19228" fmla="*/ 2440701 h 6407151"/>
              <a:gd name="connsiteX19229" fmla="*/ 7677747 w 11737976"/>
              <a:gd name="connsiteY19229" fmla="*/ 2454515 h 6407151"/>
              <a:gd name="connsiteX19230" fmla="*/ 7688935 w 11737976"/>
              <a:gd name="connsiteY19230" fmla="*/ 2453108 h 6407151"/>
              <a:gd name="connsiteX19231" fmla="*/ 7694530 w 11737976"/>
              <a:gd name="connsiteY19231" fmla="*/ 2452405 h 6407151"/>
              <a:gd name="connsiteX19232" fmla="*/ 7700122 w 11737976"/>
              <a:gd name="connsiteY19232" fmla="*/ 2451703 h 6407151"/>
              <a:gd name="connsiteX19233" fmla="*/ 7706769 w 11737976"/>
              <a:gd name="connsiteY19233" fmla="*/ 2437187 h 6407151"/>
              <a:gd name="connsiteX19234" fmla="*/ 7705718 w 11737976"/>
              <a:gd name="connsiteY19234" fmla="*/ 2450999 h 6407151"/>
              <a:gd name="connsiteX19235" fmla="*/ 7711310 w 11737976"/>
              <a:gd name="connsiteY19235" fmla="*/ 2450296 h 6407151"/>
              <a:gd name="connsiteX19236" fmla="*/ 7716905 w 11737976"/>
              <a:gd name="connsiteY19236" fmla="*/ 2449594 h 6407151"/>
              <a:gd name="connsiteX19237" fmla="*/ 7717956 w 11737976"/>
              <a:gd name="connsiteY19237" fmla="*/ 2435779 h 6407151"/>
              <a:gd name="connsiteX19238" fmla="*/ 7712361 w 11737976"/>
              <a:gd name="connsiteY19238" fmla="*/ 2436483 h 6407151"/>
              <a:gd name="connsiteX19239" fmla="*/ 7706769 w 11737976"/>
              <a:gd name="connsiteY19239" fmla="*/ 2437187 h 6407151"/>
              <a:gd name="connsiteX19240" fmla="*/ 7707820 w 11737976"/>
              <a:gd name="connsiteY19240" fmla="*/ 2423373 h 6407151"/>
              <a:gd name="connsiteX19241" fmla="*/ 7702226 w 11737976"/>
              <a:gd name="connsiteY19241" fmla="*/ 2424076 h 6407151"/>
              <a:gd name="connsiteX19242" fmla="*/ 7696633 w 11737976"/>
              <a:gd name="connsiteY19242" fmla="*/ 2424778 h 6407151"/>
              <a:gd name="connsiteX19243" fmla="*/ 7697683 w 11737976"/>
              <a:gd name="connsiteY19243" fmla="*/ 2410963 h 6407151"/>
              <a:gd name="connsiteX19244" fmla="*/ 7676359 w 11737976"/>
              <a:gd name="connsiteY19244" fmla="*/ 2399961 h 6407151"/>
              <a:gd name="connsiteX19245" fmla="*/ 7670764 w 11737976"/>
              <a:gd name="connsiteY19245" fmla="*/ 2400664 h 6407151"/>
              <a:gd name="connsiteX19246" fmla="*/ 7665170 w 11737976"/>
              <a:gd name="connsiteY19246" fmla="*/ 2401367 h 6407151"/>
              <a:gd name="connsiteX19247" fmla="*/ 7659576 w 11737976"/>
              <a:gd name="connsiteY19247" fmla="*/ 2402070 h 6407151"/>
              <a:gd name="connsiteX19248" fmla="*/ 7637200 w 11737976"/>
              <a:gd name="connsiteY19248" fmla="*/ 2404882 h 6407151"/>
              <a:gd name="connsiteX19249" fmla="*/ 7626012 w 11737976"/>
              <a:gd name="connsiteY19249" fmla="*/ 2406288 h 6407151"/>
              <a:gd name="connsiteX19250" fmla="*/ 7631606 w 11737976"/>
              <a:gd name="connsiteY19250" fmla="*/ 2405585 h 6407151"/>
              <a:gd name="connsiteX19251" fmla="*/ 7599094 w 11737976"/>
              <a:gd name="connsiteY19251" fmla="*/ 2395989 h 6407151"/>
              <a:gd name="connsiteX19252" fmla="*/ 7553290 w 11737976"/>
              <a:gd name="connsiteY19252" fmla="*/ 2415427 h 6407151"/>
              <a:gd name="connsiteX19253" fmla="*/ 7548748 w 11737976"/>
              <a:gd name="connsiteY19253" fmla="*/ 2402316 h 6407151"/>
              <a:gd name="connsiteX19254" fmla="*/ 7536508 w 11737976"/>
              <a:gd name="connsiteY19254" fmla="*/ 2417535 h 6407151"/>
              <a:gd name="connsiteX19255" fmla="*/ 7531965 w 11737976"/>
              <a:gd name="connsiteY19255" fmla="*/ 2404425 h 6407151"/>
              <a:gd name="connsiteX19256" fmla="*/ 7530913 w 11737976"/>
              <a:gd name="connsiteY19256" fmla="*/ 2418238 h 6407151"/>
              <a:gd name="connsiteX19257" fmla="*/ 7519725 w 11737976"/>
              <a:gd name="connsiteY19257" fmla="*/ 2419643 h 6407151"/>
              <a:gd name="connsiteX19258" fmla="*/ 7503995 w 11737976"/>
              <a:gd name="connsiteY19258" fmla="*/ 2407940 h 6407151"/>
              <a:gd name="connsiteX19259" fmla="*/ 7505047 w 11737976"/>
              <a:gd name="connsiteY19259" fmla="*/ 2394126 h 6407151"/>
              <a:gd name="connsiteX19260" fmla="*/ 7499452 w 11737976"/>
              <a:gd name="connsiteY19260" fmla="*/ 2394829 h 6407151"/>
              <a:gd name="connsiteX19261" fmla="*/ 7503995 w 11737976"/>
              <a:gd name="connsiteY19261" fmla="*/ 2407940 h 6407151"/>
              <a:gd name="connsiteX19262" fmla="*/ 7474974 w 11737976"/>
              <a:gd name="connsiteY19262" fmla="*/ 2425267 h 6407151"/>
              <a:gd name="connsiteX19263" fmla="*/ 7476026 w 11737976"/>
              <a:gd name="connsiteY19263" fmla="*/ 2411454 h 6407151"/>
              <a:gd name="connsiteX19264" fmla="*/ 7481619 w 11737976"/>
              <a:gd name="connsiteY19264" fmla="*/ 2410752 h 6407151"/>
              <a:gd name="connsiteX19265" fmla="*/ 7482670 w 11737976"/>
              <a:gd name="connsiteY19265" fmla="*/ 2396938 h 6407151"/>
              <a:gd name="connsiteX19266" fmla="*/ 7477077 w 11737976"/>
              <a:gd name="connsiteY19266" fmla="*/ 2397640 h 6407151"/>
              <a:gd name="connsiteX19267" fmla="*/ 7471484 w 11737976"/>
              <a:gd name="connsiteY19267" fmla="*/ 2398344 h 6407151"/>
              <a:gd name="connsiteX19268" fmla="*/ 7466941 w 11737976"/>
              <a:gd name="connsiteY19268" fmla="*/ 2385230 h 6407151"/>
              <a:gd name="connsiteX19269" fmla="*/ 7465889 w 11737976"/>
              <a:gd name="connsiteY19269" fmla="*/ 2399048 h 6407151"/>
              <a:gd name="connsiteX19270" fmla="*/ 7464837 w 11737976"/>
              <a:gd name="connsiteY19270" fmla="*/ 2412860 h 6407151"/>
              <a:gd name="connsiteX19271" fmla="*/ 7459242 w 11737976"/>
              <a:gd name="connsiteY19271" fmla="*/ 2413564 h 6407151"/>
              <a:gd name="connsiteX19272" fmla="*/ 7454701 w 11737976"/>
              <a:gd name="connsiteY19272" fmla="*/ 2400453 h 6407151"/>
              <a:gd name="connsiteX19273" fmla="*/ 7460294 w 11737976"/>
              <a:gd name="connsiteY19273" fmla="*/ 2399749 h 6407151"/>
              <a:gd name="connsiteX19274" fmla="*/ 7455753 w 11737976"/>
              <a:gd name="connsiteY19274" fmla="*/ 2386637 h 6407151"/>
              <a:gd name="connsiteX19275" fmla="*/ 7454701 w 11737976"/>
              <a:gd name="connsiteY19275" fmla="*/ 2400453 h 6407151"/>
              <a:gd name="connsiteX19276" fmla="*/ 7442461 w 11737976"/>
              <a:gd name="connsiteY19276" fmla="*/ 2415672 h 6407151"/>
              <a:gd name="connsiteX19277" fmla="*/ 7425681 w 11737976"/>
              <a:gd name="connsiteY19277" fmla="*/ 2417781 h 6407151"/>
              <a:gd name="connsiteX19278" fmla="*/ 7426730 w 11737976"/>
              <a:gd name="connsiteY19278" fmla="*/ 2403967 h 6407151"/>
              <a:gd name="connsiteX19279" fmla="*/ 7409948 w 11737976"/>
              <a:gd name="connsiteY19279" fmla="*/ 2406077 h 6407151"/>
              <a:gd name="connsiteX19280" fmla="*/ 7404354 w 11737976"/>
              <a:gd name="connsiteY19280" fmla="*/ 2406780 h 6407151"/>
              <a:gd name="connsiteX19281" fmla="*/ 7398760 w 11737976"/>
              <a:gd name="connsiteY19281" fmla="*/ 2407483 h 6407151"/>
              <a:gd name="connsiteX19282" fmla="*/ 7393166 w 11737976"/>
              <a:gd name="connsiteY19282" fmla="*/ 2408185 h 6407151"/>
              <a:gd name="connsiteX19283" fmla="*/ 7387572 w 11737976"/>
              <a:gd name="connsiteY19283" fmla="*/ 2408889 h 6407151"/>
              <a:gd name="connsiteX19284" fmla="*/ 7381979 w 11737976"/>
              <a:gd name="connsiteY19284" fmla="*/ 2409592 h 6407151"/>
              <a:gd name="connsiteX19285" fmla="*/ 7376385 w 11737976"/>
              <a:gd name="connsiteY19285" fmla="*/ 2410294 h 6407151"/>
              <a:gd name="connsiteX19286" fmla="*/ 7364496 w 11737976"/>
              <a:gd name="connsiteY19286" fmla="*/ 2420908 h 6407151"/>
              <a:gd name="connsiteX19287" fmla="*/ 7365197 w 11737976"/>
              <a:gd name="connsiteY19287" fmla="*/ 2411700 h 6407151"/>
              <a:gd name="connsiteX19288" fmla="*/ 7359602 w 11737976"/>
              <a:gd name="connsiteY19288" fmla="*/ 2412404 h 6407151"/>
              <a:gd name="connsiteX19289" fmla="*/ 7358551 w 11737976"/>
              <a:gd name="connsiteY19289" fmla="*/ 2426216 h 6407151"/>
              <a:gd name="connsiteX19290" fmla="*/ 7352957 w 11737976"/>
              <a:gd name="connsiteY19290" fmla="*/ 2426920 h 6407151"/>
              <a:gd name="connsiteX19291" fmla="*/ 7346312 w 11737976"/>
              <a:gd name="connsiteY19291" fmla="*/ 2441435 h 6407151"/>
              <a:gd name="connsiteX19292" fmla="*/ 7337225 w 11737976"/>
              <a:gd name="connsiteY19292" fmla="*/ 2415214 h 6407151"/>
              <a:gd name="connsiteX19293" fmla="*/ 7320443 w 11737976"/>
              <a:gd name="connsiteY19293" fmla="*/ 2417324 h 6407151"/>
              <a:gd name="connsiteX19294" fmla="*/ 7314850 w 11737976"/>
              <a:gd name="connsiteY19294" fmla="*/ 2418027 h 6407151"/>
              <a:gd name="connsiteX19295" fmla="*/ 7285828 w 11737976"/>
              <a:gd name="connsiteY19295" fmla="*/ 2435355 h 6407151"/>
              <a:gd name="connsiteX19296" fmla="*/ 7275692 w 11737976"/>
              <a:gd name="connsiteY19296" fmla="*/ 2422947 h 6407151"/>
              <a:gd name="connsiteX19297" fmla="*/ 7263452 w 11737976"/>
              <a:gd name="connsiteY19297" fmla="*/ 2438167 h 6407151"/>
              <a:gd name="connsiteX19298" fmla="*/ 7252263 w 11737976"/>
              <a:gd name="connsiteY19298" fmla="*/ 2439573 h 6407151"/>
              <a:gd name="connsiteX19299" fmla="*/ 7248774 w 11737976"/>
              <a:gd name="connsiteY19299" fmla="*/ 2412646 h 6407151"/>
              <a:gd name="connsiteX19300" fmla="*/ 7229887 w 11737976"/>
              <a:gd name="connsiteY19300" fmla="*/ 2442383 h 6407151"/>
              <a:gd name="connsiteX19301" fmla="*/ 7213106 w 11737976"/>
              <a:gd name="connsiteY19301" fmla="*/ 2444493 h 6407151"/>
              <a:gd name="connsiteX19302" fmla="*/ 7207511 w 11737976"/>
              <a:gd name="connsiteY19302" fmla="*/ 2445196 h 6407151"/>
              <a:gd name="connsiteX19303" fmla="*/ 7202969 w 11737976"/>
              <a:gd name="connsiteY19303" fmla="*/ 2432087 h 6407151"/>
              <a:gd name="connsiteX19304" fmla="*/ 7190730 w 11737976"/>
              <a:gd name="connsiteY19304" fmla="*/ 2447305 h 6407151"/>
              <a:gd name="connsiteX19305" fmla="*/ 7185136 w 11737976"/>
              <a:gd name="connsiteY19305" fmla="*/ 2448007 h 6407151"/>
              <a:gd name="connsiteX19306" fmla="*/ 7187238 w 11737976"/>
              <a:gd name="connsiteY19306" fmla="*/ 2420378 h 6407151"/>
              <a:gd name="connsiteX19307" fmla="*/ 7158217 w 11737976"/>
              <a:gd name="connsiteY19307" fmla="*/ 2437710 h 6407151"/>
              <a:gd name="connsiteX19308" fmla="*/ 7147029 w 11737976"/>
              <a:gd name="connsiteY19308" fmla="*/ 2439115 h 6407151"/>
              <a:gd name="connsiteX19309" fmla="*/ 7136892 w 11737976"/>
              <a:gd name="connsiteY19309" fmla="*/ 2426705 h 6407151"/>
              <a:gd name="connsiteX19310" fmla="*/ 7124654 w 11737976"/>
              <a:gd name="connsiteY19310" fmla="*/ 2441927 h 6407151"/>
              <a:gd name="connsiteX19311" fmla="*/ 7125705 w 11737976"/>
              <a:gd name="connsiteY19311" fmla="*/ 2428111 h 6407151"/>
              <a:gd name="connsiteX19312" fmla="*/ 7120111 w 11737976"/>
              <a:gd name="connsiteY19312" fmla="*/ 2428813 h 6407151"/>
              <a:gd name="connsiteX19313" fmla="*/ 7097735 w 11737976"/>
              <a:gd name="connsiteY19313" fmla="*/ 2431626 h 6407151"/>
              <a:gd name="connsiteX19314" fmla="*/ 7109974 w 11737976"/>
              <a:gd name="connsiteY19314" fmla="*/ 2416406 h 6407151"/>
              <a:gd name="connsiteX19315" fmla="*/ 7105430 w 11737976"/>
              <a:gd name="connsiteY19315" fmla="*/ 2403296 h 6407151"/>
              <a:gd name="connsiteX19316" fmla="*/ 7104379 w 11737976"/>
              <a:gd name="connsiteY19316" fmla="*/ 2417110 h 6407151"/>
              <a:gd name="connsiteX19317" fmla="*/ 7092140 w 11737976"/>
              <a:gd name="connsiteY19317" fmla="*/ 2432329 h 6407151"/>
              <a:gd name="connsiteX19318" fmla="*/ 7080952 w 11737976"/>
              <a:gd name="connsiteY19318" fmla="*/ 2433734 h 6407151"/>
              <a:gd name="connsiteX19319" fmla="*/ 7075358 w 11737976"/>
              <a:gd name="connsiteY19319" fmla="*/ 2434438 h 6407151"/>
              <a:gd name="connsiteX19320" fmla="*/ 7071866 w 11737976"/>
              <a:gd name="connsiteY19320" fmla="*/ 2407514 h 6407151"/>
              <a:gd name="connsiteX19321" fmla="*/ 7055086 w 11737976"/>
              <a:gd name="connsiteY19321" fmla="*/ 2409623 h 6407151"/>
              <a:gd name="connsiteX19322" fmla="*/ 7050543 w 11737976"/>
              <a:gd name="connsiteY19322" fmla="*/ 2396513 h 6407151"/>
              <a:gd name="connsiteX19323" fmla="*/ 7032708 w 11737976"/>
              <a:gd name="connsiteY19323" fmla="*/ 2412434 h 6407151"/>
              <a:gd name="connsiteX19324" fmla="*/ 7026062 w 11737976"/>
              <a:gd name="connsiteY19324" fmla="*/ 2426951 h 6407151"/>
              <a:gd name="connsiteX19325" fmla="*/ 7031657 w 11737976"/>
              <a:gd name="connsiteY19325" fmla="*/ 2426248 h 6407151"/>
              <a:gd name="connsiteX19326" fmla="*/ 7036200 w 11737976"/>
              <a:gd name="connsiteY19326" fmla="*/ 2439358 h 6407151"/>
              <a:gd name="connsiteX19327" fmla="*/ 7029563 w 11737976"/>
              <a:gd name="connsiteY19327" fmla="*/ 2434420 h 6407151"/>
              <a:gd name="connsiteX19328" fmla="*/ 7025013 w 11737976"/>
              <a:gd name="connsiteY19328" fmla="*/ 2440764 h 6407151"/>
              <a:gd name="connsiteX19329" fmla="*/ 7019418 w 11737976"/>
              <a:gd name="connsiteY19329" fmla="*/ 2441467 h 6407151"/>
              <a:gd name="connsiteX19330" fmla="*/ 7020471 w 11737976"/>
              <a:gd name="connsiteY19330" fmla="*/ 2427654 h 6407151"/>
              <a:gd name="connsiteX19331" fmla="*/ 7009281 w 11737976"/>
              <a:gd name="connsiteY19331" fmla="*/ 2429060 h 6407151"/>
              <a:gd name="connsiteX19332" fmla="*/ 6997042 w 11737976"/>
              <a:gd name="connsiteY19332" fmla="*/ 2444279 h 6407151"/>
              <a:gd name="connsiteX19333" fmla="*/ 6984801 w 11737976"/>
              <a:gd name="connsiteY19333" fmla="*/ 2459501 h 6407151"/>
              <a:gd name="connsiteX19334" fmla="*/ 6985853 w 11737976"/>
              <a:gd name="connsiteY19334" fmla="*/ 2445684 h 6407151"/>
              <a:gd name="connsiteX19335" fmla="*/ 6980259 w 11737976"/>
              <a:gd name="connsiteY19335" fmla="*/ 2446388 h 6407151"/>
              <a:gd name="connsiteX19336" fmla="*/ 6964528 w 11737976"/>
              <a:gd name="connsiteY19336" fmla="*/ 2434683 h 6407151"/>
              <a:gd name="connsiteX19337" fmla="*/ 6958936 w 11737976"/>
              <a:gd name="connsiteY19337" fmla="*/ 2435386 h 6407151"/>
              <a:gd name="connsiteX19338" fmla="*/ 6947748 w 11737976"/>
              <a:gd name="connsiteY19338" fmla="*/ 2436792 h 6407151"/>
              <a:gd name="connsiteX19339" fmla="*/ 6943204 w 11737976"/>
              <a:gd name="connsiteY19339" fmla="*/ 2423683 h 6407151"/>
              <a:gd name="connsiteX19340" fmla="*/ 6936560 w 11737976"/>
              <a:gd name="connsiteY19340" fmla="*/ 2438198 h 6407151"/>
              <a:gd name="connsiteX19341" fmla="*/ 6930964 w 11737976"/>
              <a:gd name="connsiteY19341" fmla="*/ 2438901 h 6407151"/>
              <a:gd name="connsiteX19342" fmla="*/ 6926421 w 11737976"/>
              <a:gd name="connsiteY19342" fmla="*/ 2425791 h 6407151"/>
              <a:gd name="connsiteX19343" fmla="*/ 6921880 w 11737976"/>
              <a:gd name="connsiteY19343" fmla="*/ 2412680 h 6407151"/>
              <a:gd name="connsiteX19344" fmla="*/ 6920828 w 11737976"/>
              <a:gd name="connsiteY19344" fmla="*/ 2426493 h 6407151"/>
              <a:gd name="connsiteX19345" fmla="*/ 6925371 w 11737976"/>
              <a:gd name="connsiteY19345" fmla="*/ 2439603 h 6407151"/>
              <a:gd name="connsiteX19346" fmla="*/ 6924320 w 11737976"/>
              <a:gd name="connsiteY19346" fmla="*/ 2453417 h 6407151"/>
              <a:gd name="connsiteX19347" fmla="*/ 6913133 w 11737976"/>
              <a:gd name="connsiteY19347" fmla="*/ 2454823 h 6407151"/>
              <a:gd name="connsiteX19348" fmla="*/ 6914184 w 11737976"/>
              <a:gd name="connsiteY19348" fmla="*/ 2441011 h 6407151"/>
              <a:gd name="connsiteX19349" fmla="*/ 6902995 w 11737976"/>
              <a:gd name="connsiteY19349" fmla="*/ 2442415 h 6407151"/>
              <a:gd name="connsiteX19350" fmla="*/ 6904047 w 11737976"/>
              <a:gd name="connsiteY19350" fmla="*/ 2428602 h 6407151"/>
              <a:gd name="connsiteX19351" fmla="*/ 6898452 w 11737976"/>
              <a:gd name="connsiteY19351" fmla="*/ 2429305 h 6407151"/>
              <a:gd name="connsiteX19352" fmla="*/ 6899503 w 11737976"/>
              <a:gd name="connsiteY19352" fmla="*/ 2415493 h 6407151"/>
              <a:gd name="connsiteX19353" fmla="*/ 6905097 w 11737976"/>
              <a:gd name="connsiteY19353" fmla="*/ 2414790 h 6407151"/>
              <a:gd name="connsiteX19354" fmla="*/ 6905318 w 11737976"/>
              <a:gd name="connsiteY19354" fmla="*/ 2402790 h 6407151"/>
              <a:gd name="connsiteX19355" fmla="*/ 6900554 w 11737976"/>
              <a:gd name="connsiteY19355" fmla="*/ 2401679 h 6407151"/>
              <a:gd name="connsiteX19356" fmla="*/ 6906149 w 11737976"/>
              <a:gd name="connsiteY19356" fmla="*/ 2400975 h 6407151"/>
              <a:gd name="connsiteX19357" fmla="*/ 6907201 w 11737976"/>
              <a:gd name="connsiteY19357" fmla="*/ 2387160 h 6407151"/>
              <a:gd name="connsiteX19358" fmla="*/ 6901607 w 11737976"/>
              <a:gd name="connsiteY19358" fmla="*/ 2387864 h 6407151"/>
              <a:gd name="connsiteX19359" fmla="*/ 6900554 w 11737976"/>
              <a:gd name="connsiteY19359" fmla="*/ 2401679 h 6407151"/>
              <a:gd name="connsiteX19360" fmla="*/ 6899503 w 11737976"/>
              <a:gd name="connsiteY19360" fmla="*/ 2415493 h 6407151"/>
              <a:gd name="connsiteX19361" fmla="*/ 6893911 w 11737976"/>
              <a:gd name="connsiteY19361" fmla="*/ 2416195 h 6407151"/>
              <a:gd name="connsiteX19362" fmla="*/ 6888316 w 11737976"/>
              <a:gd name="connsiteY19362" fmla="*/ 2416899 h 6407151"/>
              <a:gd name="connsiteX19363" fmla="*/ 6887264 w 11737976"/>
              <a:gd name="connsiteY19363" fmla="*/ 2430711 h 6407151"/>
              <a:gd name="connsiteX19364" fmla="*/ 6892858 w 11737976"/>
              <a:gd name="connsiteY19364" fmla="*/ 2430008 h 6407151"/>
              <a:gd name="connsiteX19365" fmla="*/ 6886212 w 11737976"/>
              <a:gd name="connsiteY19365" fmla="*/ 2444524 h 6407151"/>
              <a:gd name="connsiteX19366" fmla="*/ 6880618 w 11737976"/>
              <a:gd name="connsiteY19366" fmla="*/ 2445227 h 6407151"/>
              <a:gd name="connsiteX19367" fmla="*/ 6879566 w 11737976"/>
              <a:gd name="connsiteY19367" fmla="*/ 2459042 h 6407151"/>
              <a:gd name="connsiteX19368" fmla="*/ 6868381 w 11737976"/>
              <a:gd name="connsiteY19368" fmla="*/ 2460447 h 6407151"/>
              <a:gd name="connsiteX19369" fmla="*/ 6870483 w 11737976"/>
              <a:gd name="connsiteY19369" fmla="*/ 2432820 h 6407151"/>
              <a:gd name="connsiteX19370" fmla="*/ 6864887 w 11737976"/>
              <a:gd name="connsiteY19370" fmla="*/ 2433523 h 6407151"/>
              <a:gd name="connsiteX19371" fmla="*/ 6863837 w 11737976"/>
              <a:gd name="connsiteY19371" fmla="*/ 2447336 h 6407151"/>
              <a:gd name="connsiteX19372" fmla="*/ 6853700 w 11737976"/>
              <a:gd name="connsiteY19372" fmla="*/ 2434929 h 6407151"/>
              <a:gd name="connsiteX19373" fmla="*/ 6835865 w 11737976"/>
              <a:gd name="connsiteY19373" fmla="*/ 2450852 h 6407151"/>
              <a:gd name="connsiteX19374" fmla="*/ 6831323 w 11737976"/>
              <a:gd name="connsiteY19374" fmla="*/ 2437741 h 6407151"/>
              <a:gd name="connsiteX19375" fmla="*/ 6837969 w 11737976"/>
              <a:gd name="connsiteY19375" fmla="*/ 2423224 h 6407151"/>
              <a:gd name="connsiteX19376" fmla="*/ 6825731 w 11737976"/>
              <a:gd name="connsiteY19376" fmla="*/ 2438443 h 6407151"/>
              <a:gd name="connsiteX19377" fmla="*/ 6814542 w 11737976"/>
              <a:gd name="connsiteY19377" fmla="*/ 2439850 h 6407151"/>
              <a:gd name="connsiteX19378" fmla="*/ 6815593 w 11737976"/>
              <a:gd name="connsiteY19378" fmla="*/ 2426037 h 6407151"/>
              <a:gd name="connsiteX19379" fmla="*/ 6810000 w 11737976"/>
              <a:gd name="connsiteY19379" fmla="*/ 2426739 h 6407151"/>
              <a:gd name="connsiteX19380" fmla="*/ 6808948 w 11737976"/>
              <a:gd name="connsiteY19380" fmla="*/ 2440552 h 6407151"/>
              <a:gd name="connsiteX19381" fmla="*/ 6803354 w 11737976"/>
              <a:gd name="connsiteY19381" fmla="*/ 2441256 h 6407151"/>
              <a:gd name="connsiteX19382" fmla="*/ 6798811 w 11737976"/>
              <a:gd name="connsiteY19382" fmla="*/ 2428146 h 6407151"/>
              <a:gd name="connsiteX19383" fmla="*/ 6797760 w 11737976"/>
              <a:gd name="connsiteY19383" fmla="*/ 2441958 h 6407151"/>
              <a:gd name="connsiteX19384" fmla="*/ 6780978 w 11737976"/>
              <a:gd name="connsiteY19384" fmla="*/ 2444068 h 6407151"/>
              <a:gd name="connsiteX19385" fmla="*/ 6770841 w 11737976"/>
              <a:gd name="connsiteY19385" fmla="*/ 2431659 h 6407151"/>
              <a:gd name="connsiteX19386" fmla="*/ 6765247 w 11737976"/>
              <a:gd name="connsiteY19386" fmla="*/ 2432363 h 6407151"/>
              <a:gd name="connsiteX19387" fmla="*/ 6775384 w 11737976"/>
              <a:gd name="connsiteY19387" fmla="*/ 2444770 h 6407151"/>
              <a:gd name="connsiteX19388" fmla="*/ 6774613 w 11737976"/>
              <a:gd name="connsiteY19388" fmla="*/ 2449173 h 6407151"/>
              <a:gd name="connsiteX19389" fmla="*/ 6769756 w 11737976"/>
              <a:gd name="connsiteY19389" fmla="*/ 2453734 h 6407151"/>
              <a:gd name="connsiteX19390" fmla="*/ 6767710 w 11737976"/>
              <a:gd name="connsiteY19390" fmla="*/ 2456318 h 6407151"/>
              <a:gd name="connsiteX19391" fmla="*/ 6755111 w 11737976"/>
              <a:gd name="connsiteY19391" fmla="*/ 2419955 h 6407151"/>
              <a:gd name="connsiteX19392" fmla="*/ 6742872 w 11737976"/>
              <a:gd name="connsiteY19392" fmla="*/ 2435174 h 6407151"/>
              <a:gd name="connsiteX19393" fmla="*/ 6738083 w 11737976"/>
              <a:gd name="connsiteY19393" fmla="*/ 2435777 h 6407151"/>
              <a:gd name="connsiteX19394" fmla="*/ 6737667 w 11737976"/>
              <a:gd name="connsiteY19394" fmla="*/ 2435007 h 6407151"/>
              <a:gd name="connsiteX19395" fmla="*/ 6741033 w 11737976"/>
              <a:gd name="connsiteY19395" fmla="*/ 2427497 h 6407151"/>
              <a:gd name="connsiteX19396" fmla="*/ 6738327 w 11737976"/>
              <a:gd name="connsiteY19396" fmla="*/ 2422064 h 6407151"/>
              <a:gd name="connsiteX19397" fmla="*/ 6738581 w 11737976"/>
              <a:gd name="connsiteY19397" fmla="*/ 2418736 h 6407151"/>
              <a:gd name="connsiteX19398" fmla="*/ 6739749 w 11737976"/>
              <a:gd name="connsiteY19398" fmla="*/ 2416044 h 6407151"/>
              <a:gd name="connsiteX19399" fmla="*/ 6738801 w 11737976"/>
              <a:gd name="connsiteY19399" fmla="*/ 2415857 h 6407151"/>
              <a:gd name="connsiteX19400" fmla="*/ 6739249 w 11737976"/>
              <a:gd name="connsiteY19400" fmla="*/ 2409976 h 6407151"/>
              <a:gd name="connsiteX19401" fmla="*/ 6739380 w 11737976"/>
              <a:gd name="connsiteY19401" fmla="*/ 2408249 h 6407151"/>
              <a:gd name="connsiteX19402" fmla="*/ 6740430 w 11737976"/>
              <a:gd name="connsiteY19402" fmla="*/ 2394436 h 6407151"/>
              <a:gd name="connsiteX19403" fmla="*/ 6744975 w 11737976"/>
              <a:gd name="connsiteY19403" fmla="*/ 2407545 h 6407151"/>
              <a:gd name="connsiteX19404" fmla="*/ 6750568 w 11737976"/>
              <a:gd name="connsiteY19404" fmla="*/ 2406843 h 6407151"/>
              <a:gd name="connsiteX19405" fmla="*/ 6756163 w 11737976"/>
              <a:gd name="connsiteY19405" fmla="*/ 2406139 h 6407151"/>
              <a:gd name="connsiteX19406" fmla="*/ 6762807 w 11737976"/>
              <a:gd name="connsiteY19406" fmla="*/ 2391624 h 6407151"/>
              <a:gd name="connsiteX19407" fmla="*/ 6761756 w 11737976"/>
              <a:gd name="connsiteY19407" fmla="*/ 2405437 h 6407151"/>
              <a:gd name="connsiteX19408" fmla="*/ 6767350 w 11737976"/>
              <a:gd name="connsiteY19408" fmla="*/ 2404734 h 6407151"/>
              <a:gd name="connsiteX19409" fmla="*/ 6771891 w 11737976"/>
              <a:gd name="connsiteY19409" fmla="*/ 2417847 h 6407151"/>
              <a:gd name="connsiteX19410" fmla="*/ 6772945 w 11737976"/>
              <a:gd name="connsiteY19410" fmla="*/ 2404031 h 6407151"/>
              <a:gd name="connsiteX19411" fmla="*/ 6779590 w 11737976"/>
              <a:gd name="connsiteY19411" fmla="*/ 2389515 h 6407151"/>
              <a:gd name="connsiteX19412" fmla="*/ 6773996 w 11737976"/>
              <a:gd name="connsiteY19412" fmla="*/ 2390218 h 6407151"/>
              <a:gd name="connsiteX19413" fmla="*/ 6775047 w 11737976"/>
              <a:gd name="connsiteY19413" fmla="*/ 2376405 h 6407151"/>
              <a:gd name="connsiteX19414" fmla="*/ 6769453 w 11737976"/>
              <a:gd name="connsiteY19414" fmla="*/ 2377108 h 6407151"/>
              <a:gd name="connsiteX19415" fmla="*/ 6763859 w 11737976"/>
              <a:gd name="connsiteY19415" fmla="*/ 2377811 h 6407151"/>
              <a:gd name="connsiteX19416" fmla="*/ 6757214 w 11737976"/>
              <a:gd name="connsiteY19416" fmla="*/ 2392327 h 6407151"/>
              <a:gd name="connsiteX19417" fmla="*/ 6751619 w 11737976"/>
              <a:gd name="connsiteY19417" fmla="*/ 2393030 h 6407151"/>
              <a:gd name="connsiteX19418" fmla="*/ 6746026 w 11737976"/>
              <a:gd name="connsiteY19418" fmla="*/ 2393733 h 6407151"/>
              <a:gd name="connsiteX19419" fmla="*/ 6740430 w 11737976"/>
              <a:gd name="connsiteY19419" fmla="*/ 2394436 h 6407151"/>
              <a:gd name="connsiteX19420" fmla="*/ 6734836 w 11737976"/>
              <a:gd name="connsiteY19420" fmla="*/ 2395138 h 6407151"/>
              <a:gd name="connsiteX19421" fmla="*/ 6729244 w 11737976"/>
              <a:gd name="connsiteY19421" fmla="*/ 2395840 h 6407151"/>
              <a:gd name="connsiteX19422" fmla="*/ 6723650 w 11737976"/>
              <a:gd name="connsiteY19422" fmla="*/ 2396544 h 6407151"/>
              <a:gd name="connsiteX19423" fmla="*/ 6721580 w 11737976"/>
              <a:gd name="connsiteY19423" fmla="*/ 2387188 h 6407151"/>
              <a:gd name="connsiteX19424" fmla="*/ 6725615 w 11737976"/>
              <a:gd name="connsiteY19424" fmla="*/ 2384325 h 6407151"/>
              <a:gd name="connsiteX19425" fmla="*/ 6733612 w 11737976"/>
              <a:gd name="connsiteY19425" fmla="*/ 2388451 h 6407151"/>
              <a:gd name="connsiteX19426" fmla="*/ 6729070 w 11737976"/>
              <a:gd name="connsiteY19426" fmla="*/ 2375337 h 6407151"/>
              <a:gd name="connsiteX19427" fmla="*/ 6745851 w 11737976"/>
              <a:gd name="connsiteY19427" fmla="*/ 2373228 h 6407151"/>
              <a:gd name="connsiteX19428" fmla="*/ 6751445 w 11737976"/>
              <a:gd name="connsiteY19428" fmla="*/ 2372527 h 6407151"/>
              <a:gd name="connsiteX19429" fmla="*/ 6757039 w 11737976"/>
              <a:gd name="connsiteY19429" fmla="*/ 2371822 h 6407151"/>
              <a:gd name="connsiteX19430" fmla="*/ 6769278 w 11737976"/>
              <a:gd name="connsiteY19430" fmla="*/ 2356604 h 6407151"/>
              <a:gd name="connsiteX19431" fmla="*/ 6785009 w 11737976"/>
              <a:gd name="connsiteY19431" fmla="*/ 2368309 h 6407151"/>
              <a:gd name="connsiteX19432" fmla="*/ 6790602 w 11737976"/>
              <a:gd name="connsiteY19432" fmla="*/ 2367604 h 6407151"/>
              <a:gd name="connsiteX19433" fmla="*/ 6797247 w 11737976"/>
              <a:gd name="connsiteY19433" fmla="*/ 2353091 h 6407151"/>
              <a:gd name="connsiteX19434" fmla="*/ 6802843 w 11737976"/>
              <a:gd name="connsiteY19434" fmla="*/ 2352386 h 6407151"/>
              <a:gd name="connsiteX19435" fmla="*/ 6808436 w 11737976"/>
              <a:gd name="connsiteY19435" fmla="*/ 2351685 h 6407151"/>
              <a:gd name="connsiteX19436" fmla="*/ 6814030 w 11737976"/>
              <a:gd name="connsiteY19436" fmla="*/ 2350981 h 6407151"/>
              <a:gd name="connsiteX19437" fmla="*/ 6825220 w 11737976"/>
              <a:gd name="connsiteY19437" fmla="*/ 2349574 h 6407151"/>
              <a:gd name="connsiteX19438" fmla="*/ 6820675 w 11737976"/>
              <a:gd name="connsiteY19438" fmla="*/ 2336464 h 6407151"/>
              <a:gd name="connsiteX19439" fmla="*/ 6838510 w 11737976"/>
              <a:gd name="connsiteY19439" fmla="*/ 2320543 h 6407151"/>
              <a:gd name="connsiteX19440" fmla="*/ 6849698 w 11737976"/>
              <a:gd name="connsiteY19440" fmla="*/ 2319137 h 6407151"/>
              <a:gd name="connsiteX19441" fmla="*/ 6851373 w 11737976"/>
              <a:gd name="connsiteY19441" fmla="*/ 2322391 h 6407151"/>
              <a:gd name="connsiteX19442" fmla="*/ 6845198 w 11737976"/>
              <a:gd name="connsiteY19442" fmla="*/ 2325866 h 6407151"/>
              <a:gd name="connsiteX19443" fmla="*/ 6849653 w 11737976"/>
              <a:gd name="connsiteY19443" fmla="*/ 2337508 h 6407151"/>
              <a:gd name="connsiteX19444" fmla="*/ 6861379 w 11737976"/>
              <a:gd name="connsiteY19444" fmla="*/ 2323834 h 6407151"/>
              <a:gd name="connsiteX19445" fmla="*/ 6855663 w 11737976"/>
              <a:gd name="connsiteY19445" fmla="*/ 2319976 h 6407151"/>
              <a:gd name="connsiteX19446" fmla="*/ 6854879 w 11737976"/>
              <a:gd name="connsiteY19446" fmla="*/ 2320417 h 6407151"/>
              <a:gd name="connsiteX19447" fmla="*/ 6855291 w 11737976"/>
              <a:gd name="connsiteY19447" fmla="*/ 2318433 h 6407151"/>
              <a:gd name="connsiteX19448" fmla="*/ 6866480 w 11737976"/>
              <a:gd name="connsiteY19448" fmla="*/ 2317029 h 6407151"/>
              <a:gd name="connsiteX19449" fmla="*/ 6865428 w 11737976"/>
              <a:gd name="connsiteY19449" fmla="*/ 2330841 h 6407151"/>
              <a:gd name="connsiteX19450" fmla="*/ 6876616 w 11737976"/>
              <a:gd name="connsiteY19450" fmla="*/ 2329435 h 6407151"/>
              <a:gd name="connsiteX19451" fmla="*/ 6882211 w 11737976"/>
              <a:gd name="connsiteY19451" fmla="*/ 2328733 h 6407151"/>
              <a:gd name="connsiteX19452" fmla="*/ 6887803 w 11737976"/>
              <a:gd name="connsiteY19452" fmla="*/ 2328030 h 6407151"/>
              <a:gd name="connsiteX19453" fmla="*/ 6894451 w 11737976"/>
              <a:gd name="connsiteY19453" fmla="*/ 2313513 h 6407151"/>
              <a:gd name="connsiteX19454" fmla="*/ 6893399 w 11737976"/>
              <a:gd name="connsiteY19454" fmla="*/ 2327326 h 6407151"/>
              <a:gd name="connsiteX19455" fmla="*/ 6898991 w 11737976"/>
              <a:gd name="connsiteY19455" fmla="*/ 2326624 h 6407151"/>
              <a:gd name="connsiteX19456" fmla="*/ 6904587 w 11737976"/>
              <a:gd name="connsiteY19456" fmla="*/ 2325921 h 6407151"/>
              <a:gd name="connsiteX19457" fmla="*/ 6905639 w 11737976"/>
              <a:gd name="connsiteY19457" fmla="*/ 2312106 h 6407151"/>
              <a:gd name="connsiteX19458" fmla="*/ 6900043 w 11737976"/>
              <a:gd name="connsiteY19458" fmla="*/ 2312810 h 6407151"/>
              <a:gd name="connsiteX19459" fmla="*/ 6894451 w 11737976"/>
              <a:gd name="connsiteY19459" fmla="*/ 2313513 h 6407151"/>
              <a:gd name="connsiteX19460" fmla="*/ 6895503 w 11737976"/>
              <a:gd name="connsiteY19460" fmla="*/ 2299701 h 6407151"/>
              <a:gd name="connsiteX19461" fmla="*/ 6889908 w 11737976"/>
              <a:gd name="connsiteY19461" fmla="*/ 2300403 h 6407151"/>
              <a:gd name="connsiteX19462" fmla="*/ 6884315 w 11737976"/>
              <a:gd name="connsiteY19462" fmla="*/ 2301107 h 6407151"/>
              <a:gd name="connsiteX19463" fmla="*/ 6885365 w 11737976"/>
              <a:gd name="connsiteY19463" fmla="*/ 2287290 h 6407151"/>
              <a:gd name="connsiteX19464" fmla="*/ 6864041 w 11737976"/>
              <a:gd name="connsiteY19464" fmla="*/ 2276289 h 6407151"/>
              <a:gd name="connsiteX19465" fmla="*/ 6858446 w 11737976"/>
              <a:gd name="connsiteY19465" fmla="*/ 2276992 h 6407151"/>
              <a:gd name="connsiteX19466" fmla="*/ 6852852 w 11737976"/>
              <a:gd name="connsiteY19466" fmla="*/ 2277694 h 6407151"/>
              <a:gd name="connsiteX19467" fmla="*/ 6847258 w 11737976"/>
              <a:gd name="connsiteY19467" fmla="*/ 2278397 h 6407151"/>
              <a:gd name="connsiteX19468" fmla="*/ 6824882 w 11737976"/>
              <a:gd name="connsiteY19468" fmla="*/ 2281208 h 6407151"/>
              <a:gd name="connsiteX19469" fmla="*/ 6813694 w 11737976"/>
              <a:gd name="connsiteY19469" fmla="*/ 2282614 h 6407151"/>
              <a:gd name="connsiteX19470" fmla="*/ 6819287 w 11737976"/>
              <a:gd name="connsiteY19470" fmla="*/ 2281912 h 6407151"/>
              <a:gd name="connsiteX19471" fmla="*/ 6786777 w 11737976"/>
              <a:gd name="connsiteY19471" fmla="*/ 2272315 h 6407151"/>
              <a:gd name="connsiteX19472" fmla="*/ 6740971 w 11737976"/>
              <a:gd name="connsiteY19472" fmla="*/ 2291754 h 6407151"/>
              <a:gd name="connsiteX19473" fmla="*/ 6736430 w 11737976"/>
              <a:gd name="connsiteY19473" fmla="*/ 2278643 h 6407151"/>
              <a:gd name="connsiteX19474" fmla="*/ 6724190 w 11737976"/>
              <a:gd name="connsiteY19474" fmla="*/ 2293862 h 6407151"/>
              <a:gd name="connsiteX19475" fmla="*/ 6719646 w 11737976"/>
              <a:gd name="connsiteY19475" fmla="*/ 2280752 h 6407151"/>
              <a:gd name="connsiteX19476" fmla="*/ 6718596 w 11737976"/>
              <a:gd name="connsiteY19476" fmla="*/ 2294565 h 6407151"/>
              <a:gd name="connsiteX19477" fmla="*/ 6707408 w 11737976"/>
              <a:gd name="connsiteY19477" fmla="*/ 2295971 h 6407151"/>
              <a:gd name="connsiteX19478" fmla="*/ 6699937 w 11737976"/>
              <a:gd name="connsiteY19478" fmla="*/ 2284938 h 6407151"/>
              <a:gd name="connsiteX19479" fmla="*/ 6696820 w 11737976"/>
              <a:gd name="connsiteY19479" fmla="*/ 2284685 h 6407151"/>
              <a:gd name="connsiteX19480" fmla="*/ 6698562 w 11737976"/>
              <a:gd name="connsiteY19480" fmla="*/ 2278404 h 6407151"/>
              <a:gd name="connsiteX19481" fmla="*/ 6692603 w 11737976"/>
              <a:gd name="connsiteY19481" fmla="*/ 2284299 h 6407151"/>
              <a:gd name="connsiteX19482" fmla="*/ 6691683 w 11737976"/>
              <a:gd name="connsiteY19482" fmla="*/ 2284204 h 6407151"/>
              <a:gd name="connsiteX19483" fmla="*/ 6692597 w 11737976"/>
              <a:gd name="connsiteY19483" fmla="*/ 2272179 h 6407151"/>
              <a:gd name="connsiteX19484" fmla="*/ 6692729 w 11737976"/>
              <a:gd name="connsiteY19484" fmla="*/ 2270454 h 6407151"/>
              <a:gd name="connsiteX19485" fmla="*/ 6687134 w 11737976"/>
              <a:gd name="connsiteY19485" fmla="*/ 2271157 h 6407151"/>
              <a:gd name="connsiteX19486" fmla="*/ 6691504 w 11737976"/>
              <a:gd name="connsiteY19486" fmla="*/ 2277447 h 6407151"/>
              <a:gd name="connsiteX19487" fmla="*/ 6691676 w 11737976"/>
              <a:gd name="connsiteY19487" fmla="*/ 2284202 h 6407151"/>
              <a:gd name="connsiteX19488" fmla="*/ 6690119 w 11737976"/>
              <a:gd name="connsiteY19488" fmla="*/ 2284040 h 6407151"/>
              <a:gd name="connsiteX19489" fmla="*/ 6682380 w 11737976"/>
              <a:gd name="connsiteY19489" fmla="*/ 2280437 h 6407151"/>
              <a:gd name="connsiteX19490" fmla="*/ 6683654 w 11737976"/>
              <a:gd name="connsiteY19490" fmla="*/ 2286121 h 6407151"/>
              <a:gd name="connsiteX19491" fmla="*/ 6675464 w 11737976"/>
              <a:gd name="connsiteY19491" fmla="*/ 2288014 h 6407151"/>
              <a:gd name="connsiteX19492" fmla="*/ 6662656 w 11737976"/>
              <a:gd name="connsiteY19492" fmla="*/ 2301594 h 6407151"/>
              <a:gd name="connsiteX19493" fmla="*/ 6663708 w 11737976"/>
              <a:gd name="connsiteY19493" fmla="*/ 2287781 h 6407151"/>
              <a:gd name="connsiteX19494" fmla="*/ 6669301 w 11737976"/>
              <a:gd name="connsiteY19494" fmla="*/ 2287078 h 6407151"/>
              <a:gd name="connsiteX19495" fmla="*/ 6670351 w 11737976"/>
              <a:gd name="connsiteY19495" fmla="*/ 2273266 h 6407151"/>
              <a:gd name="connsiteX19496" fmla="*/ 6664757 w 11737976"/>
              <a:gd name="connsiteY19496" fmla="*/ 2273967 h 6407151"/>
              <a:gd name="connsiteX19497" fmla="*/ 6659165 w 11737976"/>
              <a:gd name="connsiteY19497" fmla="*/ 2274670 h 6407151"/>
              <a:gd name="connsiteX19498" fmla="*/ 6654622 w 11737976"/>
              <a:gd name="connsiteY19498" fmla="*/ 2261557 h 6407151"/>
              <a:gd name="connsiteX19499" fmla="*/ 6653570 w 11737976"/>
              <a:gd name="connsiteY19499" fmla="*/ 2275374 h 6407151"/>
              <a:gd name="connsiteX19500" fmla="*/ 6652518 w 11737976"/>
              <a:gd name="connsiteY19500" fmla="*/ 2289186 h 6407151"/>
              <a:gd name="connsiteX19501" fmla="*/ 6646923 w 11737976"/>
              <a:gd name="connsiteY19501" fmla="*/ 2289890 h 6407151"/>
              <a:gd name="connsiteX19502" fmla="*/ 6642382 w 11737976"/>
              <a:gd name="connsiteY19502" fmla="*/ 2276780 h 6407151"/>
              <a:gd name="connsiteX19503" fmla="*/ 6647976 w 11737976"/>
              <a:gd name="connsiteY19503" fmla="*/ 2276077 h 6407151"/>
              <a:gd name="connsiteX19504" fmla="*/ 6643433 w 11737976"/>
              <a:gd name="connsiteY19504" fmla="*/ 2262964 h 6407151"/>
              <a:gd name="connsiteX19505" fmla="*/ 6642382 w 11737976"/>
              <a:gd name="connsiteY19505" fmla="*/ 2276780 h 6407151"/>
              <a:gd name="connsiteX19506" fmla="*/ 6638345 w 11737976"/>
              <a:gd name="connsiteY19506" fmla="*/ 2279966 h 6407151"/>
              <a:gd name="connsiteX19507" fmla="*/ 6638446 w 11737976"/>
              <a:gd name="connsiteY19507" fmla="*/ 2278637 h 6407151"/>
              <a:gd name="connsiteX19508" fmla="*/ 6639008 w 11737976"/>
              <a:gd name="connsiteY19508" fmla="*/ 2271243 h 6407151"/>
              <a:gd name="connsiteX19509" fmla="*/ 6627885 w 11737976"/>
              <a:gd name="connsiteY19509" fmla="*/ 2272642 h 6407151"/>
              <a:gd name="connsiteX19510" fmla="*/ 6622322 w 11737976"/>
              <a:gd name="connsiteY19510" fmla="*/ 2273341 h 6407151"/>
              <a:gd name="connsiteX19511" fmla="*/ 6617903 w 11737976"/>
              <a:gd name="connsiteY19511" fmla="*/ 2273896 h 6407151"/>
              <a:gd name="connsiteX19512" fmla="*/ 6616552 w 11737976"/>
              <a:gd name="connsiteY19512" fmla="*/ 2267944 h 6407151"/>
              <a:gd name="connsiteX19513" fmla="*/ 6619885 w 11737976"/>
              <a:gd name="connsiteY19513" fmla="*/ 2267524 h 6407151"/>
              <a:gd name="connsiteX19514" fmla="*/ 6621011 w 11737976"/>
              <a:gd name="connsiteY19514" fmla="*/ 2252740 h 6407151"/>
              <a:gd name="connsiteX19515" fmla="*/ 6625448 w 11737976"/>
              <a:gd name="connsiteY19515" fmla="*/ 2266826 h 6407151"/>
              <a:gd name="connsiteX19516" fmla="*/ 6626573 w 11737976"/>
              <a:gd name="connsiteY19516" fmla="*/ 2252041 h 6407151"/>
              <a:gd name="connsiteX19517" fmla="*/ 6627698 w 11737976"/>
              <a:gd name="connsiteY19517" fmla="*/ 2237259 h 6407151"/>
              <a:gd name="connsiteX19518" fmla="*/ 6622135 w 11737976"/>
              <a:gd name="connsiteY19518" fmla="*/ 2237960 h 6407151"/>
              <a:gd name="connsiteX19519" fmla="*/ 6609888 w 11737976"/>
              <a:gd name="connsiteY19519" fmla="*/ 2254137 h 6407151"/>
              <a:gd name="connsiteX19520" fmla="*/ 6609723 w 11737976"/>
              <a:gd name="connsiteY19520" fmla="*/ 2261421 h 6407151"/>
              <a:gd name="connsiteX19521" fmla="*/ 6602705 w 11737976"/>
              <a:gd name="connsiteY19521" fmla="*/ 2255654 h 6407151"/>
              <a:gd name="connsiteX19522" fmla="*/ 6582971 w 11737976"/>
              <a:gd name="connsiteY19522" fmla="*/ 2248830 h 6407151"/>
              <a:gd name="connsiteX19523" fmla="*/ 6561181 w 11737976"/>
              <a:gd name="connsiteY19523" fmla="*/ 2245378 h 6407151"/>
              <a:gd name="connsiteX19524" fmla="*/ 6563622 w 11737976"/>
              <a:gd name="connsiteY19524" fmla="*/ 2270726 h 6407151"/>
              <a:gd name="connsiteX19525" fmla="*/ 6554840 w 11737976"/>
              <a:gd name="connsiteY19525" fmla="*/ 2278581 h 6407151"/>
              <a:gd name="connsiteX19526" fmla="*/ 6553254 w 11737976"/>
              <a:gd name="connsiteY19526" fmla="*/ 2294624 h 6407151"/>
              <a:gd name="connsiteX19527" fmla="*/ 6553358 w 11737976"/>
              <a:gd name="connsiteY19527" fmla="*/ 2296182 h 6407151"/>
              <a:gd name="connsiteX19528" fmla="*/ 6552177 w 11737976"/>
              <a:gd name="connsiteY19528" fmla="*/ 2297234 h 6407151"/>
              <a:gd name="connsiteX19529" fmla="*/ 6552878 w 11737976"/>
              <a:gd name="connsiteY19529" fmla="*/ 2288026 h 6407151"/>
              <a:gd name="connsiteX19530" fmla="*/ 6547284 w 11737976"/>
              <a:gd name="connsiteY19530" fmla="*/ 2288731 h 6407151"/>
              <a:gd name="connsiteX19531" fmla="*/ 6546231 w 11737976"/>
              <a:gd name="connsiteY19531" fmla="*/ 2302543 h 6407151"/>
              <a:gd name="connsiteX19532" fmla="*/ 6542399 w 11737976"/>
              <a:gd name="connsiteY19532" fmla="*/ 2303025 h 6407151"/>
              <a:gd name="connsiteX19533" fmla="*/ 6535551 w 11737976"/>
              <a:gd name="connsiteY19533" fmla="*/ 2299563 h 6407151"/>
              <a:gd name="connsiteX19534" fmla="*/ 6523455 w 11737976"/>
              <a:gd name="connsiteY19534" fmla="*/ 2274533 h 6407151"/>
              <a:gd name="connsiteX19535" fmla="*/ 6536626 w 11737976"/>
              <a:gd name="connsiteY19535" fmla="*/ 2262751 h 6407151"/>
              <a:gd name="connsiteX19536" fmla="*/ 6504044 w 11737976"/>
              <a:gd name="connsiteY19536" fmla="*/ 2221533 h 6407151"/>
              <a:gd name="connsiteX19537" fmla="*/ 6518407 w 11737976"/>
              <a:gd name="connsiteY19537" fmla="*/ 2184979 h 6407151"/>
              <a:gd name="connsiteX19538" fmla="*/ 6472598 w 11737976"/>
              <a:gd name="connsiteY19538" fmla="*/ 2142591 h 6407151"/>
              <a:gd name="connsiteX19539" fmla="*/ 6471298 w 11737976"/>
              <a:gd name="connsiteY19539" fmla="*/ 2141459 h 6407151"/>
              <a:gd name="connsiteX19540" fmla="*/ 6468696 w 11737976"/>
              <a:gd name="connsiteY19540" fmla="*/ 2139197 h 6407151"/>
              <a:gd name="connsiteX19541" fmla="*/ 6437471 w 11737976"/>
              <a:gd name="connsiteY19541" fmla="*/ 2112063 h 6407151"/>
              <a:gd name="connsiteX19542" fmla="*/ 6422024 w 11737976"/>
              <a:gd name="connsiteY19542" fmla="*/ 2137351 h 6407151"/>
              <a:gd name="connsiteX19543" fmla="*/ 6363045 w 11737976"/>
              <a:gd name="connsiteY19543" fmla="*/ 2106743 h 6407151"/>
              <a:gd name="connsiteX19544" fmla="*/ 6379197 w 11737976"/>
              <a:gd name="connsiteY19544" fmla="*/ 2064000 h 6407151"/>
              <a:gd name="connsiteX19545" fmla="*/ 6336261 w 11737976"/>
              <a:gd name="connsiteY19545" fmla="*/ 2026690 h 6407151"/>
              <a:gd name="connsiteX19546" fmla="*/ 6328510 w 11737976"/>
              <a:gd name="connsiteY19546" fmla="*/ 2032857 h 6407151"/>
              <a:gd name="connsiteX19547" fmla="*/ 6286063 w 11737976"/>
              <a:gd name="connsiteY19547" fmla="*/ 1988227 h 6407151"/>
              <a:gd name="connsiteX19548" fmla="*/ 6261728 w 11737976"/>
              <a:gd name="connsiteY19548" fmla="*/ 2057410 h 6407151"/>
              <a:gd name="connsiteX19549" fmla="*/ 6232132 w 11737976"/>
              <a:gd name="connsiteY19549" fmla="*/ 2047172 h 6407151"/>
              <a:gd name="connsiteX19550" fmla="*/ 6256736 w 11737976"/>
              <a:gd name="connsiteY19550" fmla="*/ 1980808 h 6407151"/>
              <a:gd name="connsiteX19551" fmla="*/ 6261127 w 11737976"/>
              <a:gd name="connsiteY19551" fmla="*/ 1976880 h 6407151"/>
              <a:gd name="connsiteX19552" fmla="*/ 6265789 w 11737976"/>
              <a:gd name="connsiteY19552" fmla="*/ 1975770 h 6407151"/>
              <a:gd name="connsiteX19553" fmla="*/ 6265246 w 11737976"/>
              <a:gd name="connsiteY19553" fmla="*/ 1970138 h 6407151"/>
              <a:gd name="connsiteX19554" fmla="*/ 6263945 w 11737976"/>
              <a:gd name="connsiteY19554" fmla="*/ 1969006 h 6407151"/>
              <a:gd name="connsiteX19555" fmla="*/ 6216946 w 11737976"/>
              <a:gd name="connsiteY19555" fmla="*/ 1951391 h 6407151"/>
              <a:gd name="connsiteX19556" fmla="*/ 6204695 w 11737976"/>
              <a:gd name="connsiteY19556" fmla="*/ 1935583 h 6407151"/>
              <a:gd name="connsiteX19557" fmla="*/ 6199977 w 11737976"/>
              <a:gd name="connsiteY19557" fmla="*/ 1923742 h 6407151"/>
              <a:gd name="connsiteX19558" fmla="*/ 6156667 w 11737976"/>
              <a:gd name="connsiteY19558" fmla="*/ 1919653 h 6407151"/>
              <a:gd name="connsiteX19559" fmla="*/ 6103379 w 11737976"/>
              <a:gd name="connsiteY19559" fmla="*/ 1886248 h 6407151"/>
              <a:gd name="connsiteX19560" fmla="*/ 6099481 w 11737976"/>
              <a:gd name="connsiteY19560" fmla="*/ 1944799 h 6407151"/>
              <a:gd name="connsiteX19561" fmla="*/ 6084300 w 11737976"/>
              <a:gd name="connsiteY19561" fmla="*/ 1910960 h 6407151"/>
              <a:gd name="connsiteX19562" fmla="*/ 6076383 w 11737976"/>
              <a:gd name="connsiteY19562" fmla="*/ 1878272 h 6407151"/>
              <a:gd name="connsiteX19563" fmla="*/ 6083267 w 11737976"/>
              <a:gd name="connsiteY19563" fmla="*/ 1850703 h 6407151"/>
              <a:gd name="connsiteX19564" fmla="*/ 6034911 w 11737976"/>
              <a:gd name="connsiteY19564" fmla="*/ 1819005 h 6407151"/>
              <a:gd name="connsiteX19565" fmla="*/ 6007754 w 11737976"/>
              <a:gd name="connsiteY19565" fmla="*/ 1834118 h 6407151"/>
              <a:gd name="connsiteX19566" fmla="*/ 5948233 w 11737976"/>
              <a:gd name="connsiteY19566" fmla="*/ 1797876 h 6407151"/>
              <a:gd name="connsiteX19567" fmla="*/ 5938256 w 11737976"/>
              <a:gd name="connsiteY19567" fmla="*/ 1768561 h 6407151"/>
              <a:gd name="connsiteX19568" fmla="*/ 5842471 w 11737976"/>
              <a:gd name="connsiteY19568" fmla="*/ 1739517 h 6407151"/>
              <a:gd name="connsiteX19569" fmla="*/ 5836729 w 11737976"/>
              <a:gd name="connsiteY19569" fmla="*/ 1791306 h 6407151"/>
              <a:gd name="connsiteX19570" fmla="*/ 5824858 w 11737976"/>
              <a:gd name="connsiteY19570" fmla="*/ 1804217 h 6407151"/>
              <a:gd name="connsiteX19571" fmla="*/ 5812822 w 11737976"/>
              <a:gd name="connsiteY19571" fmla="*/ 1778274 h 6407151"/>
              <a:gd name="connsiteX19572" fmla="*/ 5822686 w 11737976"/>
              <a:gd name="connsiteY19572" fmla="*/ 1719740 h 6407151"/>
              <a:gd name="connsiteX19573" fmla="*/ 5752594 w 11737976"/>
              <a:gd name="connsiteY19573" fmla="*/ 1697543 h 6407151"/>
              <a:gd name="connsiteX19574" fmla="*/ 5721424 w 11737976"/>
              <a:gd name="connsiteY19574" fmla="*/ 1683360 h 6407151"/>
              <a:gd name="connsiteX19575" fmla="*/ 5712316 w 11737976"/>
              <a:gd name="connsiteY19575" fmla="*/ 1675445 h 6407151"/>
              <a:gd name="connsiteX19576" fmla="*/ 5703264 w 11737976"/>
              <a:gd name="connsiteY19576" fmla="*/ 1680481 h 6407151"/>
              <a:gd name="connsiteX19577" fmla="*/ 5694158 w 11737976"/>
              <a:gd name="connsiteY19577" fmla="*/ 1672568 h 6407151"/>
              <a:gd name="connsiteX19578" fmla="*/ 5648243 w 11737976"/>
              <a:gd name="connsiteY19578" fmla="*/ 1666218 h 6407151"/>
              <a:gd name="connsiteX19579" fmla="*/ 5527848 w 11737976"/>
              <a:gd name="connsiteY19579" fmla="*/ 1641597 h 6407151"/>
              <a:gd name="connsiteX19580" fmla="*/ 5500852 w 11737976"/>
              <a:gd name="connsiteY19580" fmla="*/ 1633622 h 6407151"/>
              <a:gd name="connsiteX19581" fmla="*/ 5470008 w 11737976"/>
              <a:gd name="connsiteY19581" fmla="*/ 1635207 h 6407151"/>
              <a:gd name="connsiteX19582" fmla="*/ 5429461 w 11737976"/>
              <a:gd name="connsiteY19582" fmla="*/ 1610294 h 6407151"/>
              <a:gd name="connsiteX19583" fmla="*/ 5413847 w 11737976"/>
              <a:gd name="connsiteY19583" fmla="*/ 1596726 h 6407151"/>
              <a:gd name="connsiteX19584" fmla="*/ 5402952 w 11737976"/>
              <a:gd name="connsiteY19584" fmla="*/ 1595000 h 6407151"/>
              <a:gd name="connsiteX19585" fmla="*/ 5361645 w 11737976"/>
              <a:gd name="connsiteY19585" fmla="*/ 1574588 h 6407151"/>
              <a:gd name="connsiteX19586" fmla="*/ 5350316 w 11737976"/>
              <a:gd name="connsiteY19586" fmla="*/ 1593131 h 6407151"/>
              <a:gd name="connsiteX19587" fmla="*/ 5336062 w 11737976"/>
              <a:gd name="connsiteY19587" fmla="*/ 1593647 h 6407151"/>
              <a:gd name="connsiteX19588" fmla="*/ 5328636 w 11737976"/>
              <a:gd name="connsiteY19588" fmla="*/ 1615584 h 6407151"/>
              <a:gd name="connsiteX19589" fmla="*/ 5318011 w 11737976"/>
              <a:gd name="connsiteY19589" fmla="*/ 1616675 h 6407151"/>
              <a:gd name="connsiteX19590" fmla="*/ 5278823 w 11737976"/>
              <a:gd name="connsiteY19590" fmla="*/ 1667787 h 6407151"/>
              <a:gd name="connsiteX19591" fmla="*/ 5255469 w 11737976"/>
              <a:gd name="connsiteY19591" fmla="*/ 1708463 h 6407151"/>
              <a:gd name="connsiteX19592" fmla="*/ 5250645 w 11737976"/>
              <a:gd name="connsiteY19592" fmla="*/ 1714167 h 6407151"/>
              <a:gd name="connsiteX19593" fmla="*/ 5244921 w 11737976"/>
              <a:gd name="connsiteY19593" fmla="*/ 1710542 h 6407151"/>
              <a:gd name="connsiteX19594" fmla="*/ 5222594 w 11737976"/>
              <a:gd name="connsiteY19594" fmla="*/ 1695332 h 6407151"/>
              <a:gd name="connsiteX19595" fmla="*/ 5195437 w 11737976"/>
              <a:gd name="connsiteY19595" fmla="*/ 1710445 h 6407151"/>
              <a:gd name="connsiteX19596" fmla="*/ 5135917 w 11737976"/>
              <a:gd name="connsiteY19596" fmla="*/ 1674203 h 6407151"/>
              <a:gd name="connsiteX19597" fmla="*/ 5125939 w 11737976"/>
              <a:gd name="connsiteY19597" fmla="*/ 1644889 h 6407151"/>
              <a:gd name="connsiteX19598" fmla="*/ 5030155 w 11737976"/>
              <a:gd name="connsiteY19598" fmla="*/ 1615845 h 6407151"/>
              <a:gd name="connsiteX19599" fmla="*/ 5024411 w 11737976"/>
              <a:gd name="connsiteY19599" fmla="*/ 1667632 h 6407151"/>
              <a:gd name="connsiteX19600" fmla="*/ 5012541 w 11737976"/>
              <a:gd name="connsiteY19600" fmla="*/ 1680545 h 6407151"/>
              <a:gd name="connsiteX19601" fmla="*/ 5000506 w 11737976"/>
              <a:gd name="connsiteY19601" fmla="*/ 1654601 h 6407151"/>
              <a:gd name="connsiteX19602" fmla="*/ 5010368 w 11737976"/>
              <a:gd name="connsiteY19602" fmla="*/ 1596068 h 6407151"/>
              <a:gd name="connsiteX19603" fmla="*/ 4940276 w 11737976"/>
              <a:gd name="connsiteY19603" fmla="*/ 1573870 h 6407151"/>
              <a:gd name="connsiteX19604" fmla="*/ 4909106 w 11737976"/>
              <a:gd name="connsiteY19604" fmla="*/ 1559687 h 6407151"/>
              <a:gd name="connsiteX19605" fmla="*/ 4899999 w 11737976"/>
              <a:gd name="connsiteY19605" fmla="*/ 1551771 h 6407151"/>
              <a:gd name="connsiteX19606" fmla="*/ 4890947 w 11737976"/>
              <a:gd name="connsiteY19606" fmla="*/ 1556809 h 6407151"/>
              <a:gd name="connsiteX19607" fmla="*/ 4881840 w 11737976"/>
              <a:gd name="connsiteY19607" fmla="*/ 1548896 h 6407151"/>
              <a:gd name="connsiteX19608" fmla="*/ 4835927 w 11737976"/>
              <a:gd name="connsiteY19608" fmla="*/ 1542546 h 6407151"/>
              <a:gd name="connsiteX19609" fmla="*/ 4715530 w 11737976"/>
              <a:gd name="connsiteY19609" fmla="*/ 1517924 h 6407151"/>
              <a:gd name="connsiteX19610" fmla="*/ 4688534 w 11737976"/>
              <a:gd name="connsiteY19610" fmla="*/ 1509949 h 6407151"/>
              <a:gd name="connsiteX19611" fmla="*/ 4657691 w 11737976"/>
              <a:gd name="connsiteY19611" fmla="*/ 1511535 h 6407151"/>
              <a:gd name="connsiteX19612" fmla="*/ 4617142 w 11737976"/>
              <a:gd name="connsiteY19612" fmla="*/ 1486621 h 6407151"/>
              <a:gd name="connsiteX19613" fmla="*/ 4612533 w 11737976"/>
              <a:gd name="connsiteY19613" fmla="*/ 1490434 h 6407151"/>
              <a:gd name="connsiteX19614" fmla="*/ 4606010 w 11737976"/>
              <a:gd name="connsiteY19614" fmla="*/ 1485682 h 6407151"/>
              <a:gd name="connsiteX19615" fmla="*/ 4603619 w 11737976"/>
              <a:gd name="connsiteY19615" fmla="*/ 1478497 h 6407151"/>
              <a:gd name="connsiteX19616" fmla="*/ 4601530 w 11737976"/>
              <a:gd name="connsiteY19616" fmla="*/ 1473053 h 6407151"/>
              <a:gd name="connsiteX19617" fmla="*/ 4590634 w 11737976"/>
              <a:gd name="connsiteY19617" fmla="*/ 1471326 h 6407151"/>
              <a:gd name="connsiteX19618" fmla="*/ 4562253 w 11737976"/>
              <a:gd name="connsiteY19618" fmla="*/ 1449929 h 6407151"/>
              <a:gd name="connsiteX19619" fmla="*/ 4554206 w 11737976"/>
              <a:gd name="connsiteY19619" fmla="*/ 1450543 h 6407151"/>
              <a:gd name="connsiteX19620" fmla="*/ 4553481 w 11737976"/>
              <a:gd name="connsiteY19620" fmla="*/ 1443502 h 6407151"/>
              <a:gd name="connsiteX19621" fmla="*/ 4551865 w 11737976"/>
              <a:gd name="connsiteY19621" fmla="*/ 1436006 h 6407151"/>
              <a:gd name="connsiteX19622" fmla="*/ 4524361 w 11737976"/>
              <a:gd name="connsiteY19622" fmla="*/ 1421957 h 6407151"/>
              <a:gd name="connsiteX19623" fmla="*/ 4501703 w 11737976"/>
              <a:gd name="connsiteY19623" fmla="*/ 1380106 h 6407151"/>
              <a:gd name="connsiteX19624" fmla="*/ 4494967 w 11737976"/>
              <a:gd name="connsiteY19624" fmla="*/ 1360550 h 6407151"/>
              <a:gd name="connsiteX19625" fmla="*/ 4486393 w 11737976"/>
              <a:gd name="connsiteY19625" fmla="*/ 1353608 h 6407151"/>
              <a:gd name="connsiteX19626" fmla="*/ 4460825 w 11737976"/>
              <a:gd name="connsiteY19626" fmla="*/ 1315279 h 6407151"/>
              <a:gd name="connsiteX19627" fmla="*/ 4441742 w 11737976"/>
              <a:gd name="connsiteY19627" fmla="*/ 1325673 h 6407151"/>
              <a:gd name="connsiteX19628" fmla="*/ 4429140 w 11737976"/>
              <a:gd name="connsiteY19628" fmla="*/ 1318991 h 6407151"/>
              <a:gd name="connsiteX19629" fmla="*/ 4411741 w 11737976"/>
              <a:gd name="connsiteY19629" fmla="*/ 1334277 h 6407151"/>
              <a:gd name="connsiteX19630" fmla="*/ 4401993 w 11737976"/>
              <a:gd name="connsiteY19630" fmla="*/ 1329908 h 6407151"/>
              <a:gd name="connsiteX19631" fmla="*/ 4342500 w 11737976"/>
              <a:gd name="connsiteY19631" fmla="*/ 1354579 h 6407151"/>
              <a:gd name="connsiteX19632" fmla="*/ 4340171 w 11737976"/>
              <a:gd name="connsiteY19632" fmla="*/ 1356313 h 6407151"/>
              <a:gd name="connsiteX19633" fmla="*/ 4340946 w 11737976"/>
              <a:gd name="connsiteY19633" fmla="*/ 1352113 h 6407151"/>
              <a:gd name="connsiteX19634" fmla="*/ 4336590 w 11737976"/>
              <a:gd name="connsiteY19634" fmla="*/ 1356513 h 6407151"/>
              <a:gd name="connsiteX19635" fmla="*/ 4312425 w 11737976"/>
              <a:gd name="connsiteY19635" fmla="*/ 1336125 h 6407151"/>
              <a:gd name="connsiteX19636" fmla="*/ 4298962 w 11737976"/>
              <a:gd name="connsiteY19636" fmla="*/ 1339613 h 6407151"/>
              <a:gd name="connsiteX19637" fmla="*/ 4300542 w 11737976"/>
              <a:gd name="connsiteY19637" fmla="*/ 1330788 h 6407151"/>
              <a:gd name="connsiteX19638" fmla="*/ 4290247 w 11737976"/>
              <a:gd name="connsiteY19638" fmla="*/ 1332521 h 6407151"/>
              <a:gd name="connsiteX19639" fmla="*/ 4288266 w 11737976"/>
              <a:gd name="connsiteY19639" fmla="*/ 1331633 h 6407151"/>
              <a:gd name="connsiteX19640" fmla="*/ 4286285 w 11737976"/>
              <a:gd name="connsiteY19640" fmla="*/ 1330743 h 6407151"/>
              <a:gd name="connsiteX19641" fmla="*/ 4284304 w 11737976"/>
              <a:gd name="connsiteY19641" fmla="*/ 1329853 h 6407151"/>
              <a:gd name="connsiteX19642" fmla="*/ 4282325 w 11737976"/>
              <a:gd name="connsiteY19642" fmla="*/ 1328964 h 6407151"/>
              <a:gd name="connsiteX19643" fmla="*/ 4276783 w 11737976"/>
              <a:gd name="connsiteY19643" fmla="*/ 1336009 h 6407151"/>
              <a:gd name="connsiteX19644" fmla="*/ 4266487 w 11737976"/>
              <a:gd name="connsiteY19644" fmla="*/ 1337741 h 6407151"/>
              <a:gd name="connsiteX19645" fmla="*/ 4249456 w 11737976"/>
              <a:gd name="connsiteY19645" fmla="*/ 1333273 h 6407151"/>
              <a:gd name="connsiteX19646" fmla="*/ 4252616 w 11737976"/>
              <a:gd name="connsiteY19646" fmla="*/ 1315622 h 6407151"/>
              <a:gd name="connsiteX19647" fmla="*/ 4265686 w 11737976"/>
              <a:gd name="connsiteY19647" fmla="*/ 1318312 h 6407151"/>
              <a:gd name="connsiteX19648" fmla="*/ 4268460 w 11737976"/>
              <a:gd name="connsiteY19648" fmla="*/ 1322737 h 6407151"/>
              <a:gd name="connsiteX19649" fmla="*/ 4269254 w 11737976"/>
              <a:gd name="connsiteY19649" fmla="*/ 1326271 h 6407151"/>
              <a:gd name="connsiteX19650" fmla="*/ 4274795 w 11737976"/>
              <a:gd name="connsiteY19650" fmla="*/ 1319225 h 6407151"/>
              <a:gd name="connsiteX19651" fmla="*/ 4275982 w 11737976"/>
              <a:gd name="connsiteY19651" fmla="*/ 1316580 h 6407151"/>
              <a:gd name="connsiteX19652" fmla="*/ 4272815 w 11737976"/>
              <a:gd name="connsiteY19652" fmla="*/ 1318335 h 6407151"/>
              <a:gd name="connsiteX19653" fmla="*/ 4271629 w 11737976"/>
              <a:gd name="connsiteY19653" fmla="*/ 1320981 h 6407151"/>
              <a:gd name="connsiteX19654" fmla="*/ 4268061 w 11737976"/>
              <a:gd name="connsiteY19654" fmla="*/ 1313022 h 6407151"/>
              <a:gd name="connsiteX19655" fmla="*/ 4266079 w 11737976"/>
              <a:gd name="connsiteY19655" fmla="*/ 1312133 h 6407151"/>
              <a:gd name="connsiteX19656" fmla="*/ 4236372 w 11737976"/>
              <a:gd name="connsiteY19656" fmla="*/ 1298790 h 6407151"/>
              <a:gd name="connsiteX19657" fmla="*/ 4223309 w 11737976"/>
              <a:gd name="connsiteY19657" fmla="*/ 1311994 h 6407151"/>
              <a:gd name="connsiteX19658" fmla="*/ 4221722 w 11737976"/>
              <a:gd name="connsiteY19658" fmla="*/ 1304924 h 6407151"/>
              <a:gd name="connsiteX19659" fmla="*/ 4224890 w 11737976"/>
              <a:gd name="connsiteY19659" fmla="*/ 1303169 h 6407151"/>
              <a:gd name="connsiteX19660" fmla="*/ 4231225 w 11737976"/>
              <a:gd name="connsiteY19660" fmla="*/ 1299657 h 6407151"/>
              <a:gd name="connsiteX19661" fmla="*/ 4234391 w 11737976"/>
              <a:gd name="connsiteY19661" fmla="*/ 1297901 h 6407151"/>
              <a:gd name="connsiteX19662" fmla="*/ 4234786 w 11737976"/>
              <a:gd name="connsiteY19662" fmla="*/ 1291720 h 6407151"/>
              <a:gd name="connsiteX19663" fmla="*/ 4232804 w 11737976"/>
              <a:gd name="connsiteY19663" fmla="*/ 1290830 h 6407151"/>
              <a:gd name="connsiteX19664" fmla="*/ 4221716 w 11737976"/>
              <a:gd name="connsiteY19664" fmla="*/ 1289029 h 6407151"/>
              <a:gd name="connsiteX19665" fmla="*/ 4222117 w 11737976"/>
              <a:gd name="connsiteY19665" fmla="*/ 1298744 h 6407151"/>
              <a:gd name="connsiteX19666" fmla="*/ 4220928 w 11737976"/>
              <a:gd name="connsiteY19666" fmla="*/ 1301389 h 6407151"/>
              <a:gd name="connsiteX19667" fmla="*/ 4214194 w 11737976"/>
              <a:gd name="connsiteY19667" fmla="*/ 1295186 h 6407151"/>
              <a:gd name="connsiteX19668" fmla="*/ 4220130 w 11737976"/>
              <a:gd name="connsiteY19668" fmla="*/ 1281960 h 6407151"/>
              <a:gd name="connsiteX19669" fmla="*/ 4209039 w 11737976"/>
              <a:gd name="connsiteY19669" fmla="*/ 1280158 h 6407151"/>
              <a:gd name="connsiteX19670" fmla="*/ 4205084 w 11737976"/>
              <a:gd name="connsiteY19670" fmla="*/ 1294274 h 6407151"/>
              <a:gd name="connsiteX19671" fmla="*/ 4195182 w 11737976"/>
              <a:gd name="connsiteY19671" fmla="*/ 1289827 h 6407151"/>
              <a:gd name="connsiteX19672" fmla="*/ 4189641 w 11737976"/>
              <a:gd name="connsiteY19672" fmla="*/ 1296873 h 6407151"/>
              <a:gd name="connsiteX19673" fmla="*/ 4166268 w 11737976"/>
              <a:gd name="connsiteY19673" fmla="*/ 1280018 h 6407151"/>
              <a:gd name="connsiteX19674" fmla="*/ 4180125 w 11737976"/>
              <a:gd name="connsiteY19674" fmla="*/ 1270350 h 6407151"/>
              <a:gd name="connsiteX19675" fmla="*/ 4188442 w 11737976"/>
              <a:gd name="connsiteY19675" fmla="*/ 1267727 h 6407151"/>
              <a:gd name="connsiteX19676" fmla="*/ 4189627 w 11737976"/>
              <a:gd name="connsiteY19676" fmla="*/ 1265083 h 6407151"/>
              <a:gd name="connsiteX19677" fmla="*/ 4187647 w 11737976"/>
              <a:gd name="connsiteY19677" fmla="*/ 1264193 h 6407151"/>
              <a:gd name="connsiteX19678" fmla="*/ 4182499 w 11737976"/>
              <a:gd name="connsiteY19678" fmla="*/ 1265058 h 6407151"/>
              <a:gd name="connsiteX19679" fmla="*/ 4174570 w 11737976"/>
              <a:gd name="connsiteY19679" fmla="*/ 1245605 h 6407151"/>
              <a:gd name="connsiteX19680" fmla="*/ 4163087 w 11737976"/>
              <a:gd name="connsiteY19680" fmla="*/ 1249984 h 6407151"/>
              <a:gd name="connsiteX19681" fmla="*/ 4129426 w 11737976"/>
              <a:gd name="connsiteY19681" fmla="*/ 1250759 h 6407151"/>
              <a:gd name="connsiteX19682" fmla="*/ 4100912 w 11737976"/>
              <a:gd name="connsiteY19682" fmla="*/ 1250666 h 6407151"/>
              <a:gd name="connsiteX19683" fmla="*/ 4097357 w 11737976"/>
              <a:gd name="connsiteY19683" fmla="*/ 1274496 h 6407151"/>
              <a:gd name="connsiteX19684" fmla="*/ 4073984 w 11737976"/>
              <a:gd name="connsiteY19684" fmla="*/ 1257644 h 6407151"/>
              <a:gd name="connsiteX19685" fmla="*/ 4072004 w 11737976"/>
              <a:gd name="connsiteY19685" fmla="*/ 1256754 h 6407151"/>
              <a:gd name="connsiteX19686" fmla="*/ 4076358 w 11737976"/>
              <a:gd name="connsiteY19686" fmla="*/ 1252353 h 6407151"/>
              <a:gd name="connsiteX19687" fmla="*/ 4077546 w 11737976"/>
              <a:gd name="connsiteY19687" fmla="*/ 1249707 h 6407151"/>
              <a:gd name="connsiteX19688" fmla="*/ 4096157 w 11737976"/>
              <a:gd name="connsiteY19688" fmla="*/ 1245353 h 6407151"/>
              <a:gd name="connsiteX19689" fmla="*/ 4106446 w 11737976"/>
              <a:gd name="connsiteY19689" fmla="*/ 1227724 h 6407151"/>
              <a:gd name="connsiteX19690" fmla="*/ 4097332 w 11737976"/>
              <a:gd name="connsiteY19690" fmla="*/ 1210916 h 6407151"/>
              <a:gd name="connsiteX19691" fmla="*/ 4081094 w 11737976"/>
              <a:gd name="connsiteY19691" fmla="*/ 1209982 h 6407151"/>
              <a:gd name="connsiteX19692" fmla="*/ 4078326 w 11737976"/>
              <a:gd name="connsiteY19692" fmla="*/ 1221452 h 6407151"/>
              <a:gd name="connsiteX19693" fmla="*/ 4071197 w 11737976"/>
              <a:gd name="connsiteY19693" fmla="*/ 1221429 h 6407151"/>
              <a:gd name="connsiteX19694" fmla="*/ 4072779 w 11737976"/>
              <a:gd name="connsiteY19694" fmla="*/ 1212603 h 6407151"/>
              <a:gd name="connsiteX19695" fmla="*/ 4078319 w 11737976"/>
              <a:gd name="connsiteY19695" fmla="*/ 1205557 h 6407151"/>
              <a:gd name="connsiteX19696" fmla="*/ 4059309 w 11737976"/>
              <a:gd name="connsiteY19696" fmla="*/ 1200197 h 6407151"/>
              <a:gd name="connsiteX19697" fmla="*/ 4056535 w 11737976"/>
              <a:gd name="connsiteY19697" fmla="*/ 1195774 h 6407151"/>
              <a:gd name="connsiteX19698" fmla="*/ 4050592 w 11737976"/>
              <a:gd name="connsiteY19698" fmla="*/ 1193103 h 6407151"/>
              <a:gd name="connsiteX19699" fmla="*/ 4051780 w 11737976"/>
              <a:gd name="connsiteY19699" fmla="*/ 1190459 h 6407151"/>
              <a:gd name="connsiteX19700" fmla="*/ 4048613 w 11737976"/>
              <a:gd name="connsiteY19700" fmla="*/ 1192214 h 6407151"/>
              <a:gd name="connsiteX19701" fmla="*/ 4047425 w 11737976"/>
              <a:gd name="connsiteY19701" fmla="*/ 1194860 h 6407151"/>
              <a:gd name="connsiteX19702" fmla="*/ 4054160 w 11737976"/>
              <a:gd name="connsiteY19702" fmla="*/ 1201064 h 6407151"/>
              <a:gd name="connsiteX19703" fmla="*/ 4058121 w 11737976"/>
              <a:gd name="connsiteY19703" fmla="*/ 1202842 h 6407151"/>
              <a:gd name="connsiteX19704" fmla="*/ 4056934 w 11737976"/>
              <a:gd name="connsiteY19704" fmla="*/ 1205487 h 6407151"/>
              <a:gd name="connsiteX19705" fmla="*/ 4038322 w 11737976"/>
              <a:gd name="connsiteY19705" fmla="*/ 1209842 h 6407151"/>
              <a:gd name="connsiteX19706" fmla="*/ 4037916 w 11737976"/>
              <a:gd name="connsiteY19706" fmla="*/ 1184232 h 6407151"/>
              <a:gd name="connsiteX19707" fmla="*/ 4015738 w 11737976"/>
              <a:gd name="connsiteY19707" fmla="*/ 1180629 h 6407151"/>
              <a:gd name="connsiteX19708" fmla="*/ 4019697 w 11737976"/>
              <a:gd name="connsiteY19708" fmla="*/ 1182407 h 6407151"/>
              <a:gd name="connsiteX19709" fmla="*/ 4003854 w 11737976"/>
              <a:gd name="connsiteY19709" fmla="*/ 1175290 h 6407151"/>
              <a:gd name="connsiteX19710" fmla="*/ 3995938 w 11737976"/>
              <a:gd name="connsiteY19710" fmla="*/ 1187628 h 6407151"/>
              <a:gd name="connsiteX19711" fmla="*/ 3965445 w 11737976"/>
              <a:gd name="connsiteY19711" fmla="*/ 1186648 h 6407151"/>
              <a:gd name="connsiteX19712" fmla="*/ 3957916 w 11737976"/>
              <a:gd name="connsiteY19712" fmla="*/ 1176909 h 6407151"/>
              <a:gd name="connsiteX19713" fmla="*/ 3957128 w 11737976"/>
              <a:gd name="connsiteY19713" fmla="*/ 1189268 h 6407151"/>
              <a:gd name="connsiteX19714" fmla="*/ 3955148 w 11737976"/>
              <a:gd name="connsiteY19714" fmla="*/ 1188380 h 6407151"/>
              <a:gd name="connsiteX19715" fmla="*/ 3953167 w 11737976"/>
              <a:gd name="connsiteY19715" fmla="*/ 1187490 h 6407151"/>
              <a:gd name="connsiteX19716" fmla="*/ 3953961 w 11737976"/>
              <a:gd name="connsiteY19716" fmla="*/ 1191024 h 6407151"/>
              <a:gd name="connsiteX19717" fmla="*/ 3955942 w 11737976"/>
              <a:gd name="connsiteY19717" fmla="*/ 1191914 h 6407151"/>
              <a:gd name="connsiteX19718" fmla="*/ 3957923 w 11737976"/>
              <a:gd name="connsiteY19718" fmla="*/ 1192804 h 6407151"/>
              <a:gd name="connsiteX19719" fmla="*/ 3965844 w 11737976"/>
              <a:gd name="connsiteY19719" fmla="*/ 1196361 h 6407151"/>
              <a:gd name="connsiteX19720" fmla="*/ 3953967 w 11737976"/>
              <a:gd name="connsiteY19720" fmla="*/ 1206920 h 6407151"/>
              <a:gd name="connsiteX19721" fmla="*/ 3951987 w 11737976"/>
              <a:gd name="connsiteY19721" fmla="*/ 1206030 h 6407151"/>
              <a:gd name="connsiteX19722" fmla="*/ 3947232 w 11737976"/>
              <a:gd name="connsiteY19722" fmla="*/ 1200716 h 6407151"/>
              <a:gd name="connsiteX19723" fmla="*/ 3950393 w 11737976"/>
              <a:gd name="connsiteY19723" fmla="*/ 1183065 h 6407151"/>
              <a:gd name="connsiteX19724" fmla="*/ 3943665 w 11737976"/>
              <a:gd name="connsiteY19724" fmla="*/ 1192758 h 6407151"/>
              <a:gd name="connsiteX19725" fmla="*/ 3925448 w 11737976"/>
              <a:gd name="connsiteY19725" fmla="*/ 1190932 h 6407151"/>
              <a:gd name="connsiteX19726" fmla="*/ 3912784 w 11737976"/>
              <a:gd name="connsiteY19726" fmla="*/ 1213850 h 6407151"/>
              <a:gd name="connsiteX19727" fmla="*/ 3910404 w 11737976"/>
              <a:gd name="connsiteY19727" fmla="*/ 1203246 h 6407151"/>
              <a:gd name="connsiteX19728" fmla="*/ 3919905 w 11737976"/>
              <a:gd name="connsiteY19728" fmla="*/ 1197979 h 6407151"/>
              <a:gd name="connsiteX19729" fmla="*/ 3892178 w 11737976"/>
              <a:gd name="connsiteY19729" fmla="*/ 1185527 h 6407151"/>
              <a:gd name="connsiteX19730" fmla="*/ 3902481 w 11737976"/>
              <a:gd name="connsiteY19730" fmla="*/ 1199689 h 6407151"/>
              <a:gd name="connsiteX19731" fmla="*/ 3880302 w 11737976"/>
              <a:gd name="connsiteY19731" fmla="*/ 1196084 h 6407151"/>
              <a:gd name="connsiteX19732" fmla="*/ 3886638 w 11737976"/>
              <a:gd name="connsiteY19732" fmla="*/ 1192573 h 6407151"/>
              <a:gd name="connsiteX19733" fmla="*/ 3894546 w 11737976"/>
              <a:gd name="connsiteY19733" fmla="*/ 1164340 h 6407151"/>
              <a:gd name="connsiteX19734" fmla="*/ 3906430 w 11737976"/>
              <a:gd name="connsiteY19734" fmla="*/ 1169677 h 6407151"/>
              <a:gd name="connsiteX19735" fmla="*/ 3932175 w 11737976"/>
              <a:gd name="connsiteY19735" fmla="*/ 1181241 h 6407151"/>
              <a:gd name="connsiteX19736" fmla="*/ 3941678 w 11737976"/>
              <a:gd name="connsiteY19736" fmla="*/ 1175974 h 6407151"/>
              <a:gd name="connsiteX19737" fmla="*/ 3946819 w 11737976"/>
              <a:gd name="connsiteY19737" fmla="*/ 1159211 h 6407151"/>
              <a:gd name="connsiteX19738" fmla="*/ 3955136 w 11737976"/>
              <a:gd name="connsiteY19738" fmla="*/ 1156589 h 6407151"/>
              <a:gd name="connsiteX19739" fmla="*/ 3954742 w 11737976"/>
              <a:gd name="connsiteY19739" fmla="*/ 1162769 h 6407151"/>
              <a:gd name="connsiteX19740" fmla="*/ 3966225 w 11737976"/>
              <a:gd name="connsiteY19740" fmla="*/ 1158391 h 6407151"/>
              <a:gd name="connsiteX19741" fmla="*/ 3967013 w 11737976"/>
              <a:gd name="connsiteY19741" fmla="*/ 1146031 h 6407151"/>
              <a:gd name="connsiteX19742" fmla="*/ 3954341 w 11737976"/>
              <a:gd name="connsiteY19742" fmla="*/ 1153054 h 6407151"/>
              <a:gd name="connsiteX19743" fmla="*/ 3946026 w 11737976"/>
              <a:gd name="connsiteY19743" fmla="*/ 1155677 h 6407151"/>
              <a:gd name="connsiteX19744" fmla="*/ 3931763 w 11737976"/>
              <a:gd name="connsiteY19744" fmla="*/ 1139736 h 6407151"/>
              <a:gd name="connsiteX19745" fmla="*/ 3938493 w 11737976"/>
              <a:gd name="connsiteY19745" fmla="*/ 1130043 h 6407151"/>
              <a:gd name="connsiteX19746" fmla="*/ 3908396 w 11737976"/>
              <a:gd name="connsiteY19746" fmla="*/ 1138777 h 6407151"/>
              <a:gd name="connsiteX19747" fmla="*/ 3879083 w 11737976"/>
              <a:gd name="connsiteY19747" fmla="*/ 1119255 h 6407151"/>
              <a:gd name="connsiteX19748" fmla="*/ 3872348 w 11737976"/>
              <a:gd name="connsiteY19748" fmla="*/ 1113052 h 6407151"/>
              <a:gd name="connsiteX19749" fmla="*/ 3871160 w 11737976"/>
              <a:gd name="connsiteY19749" fmla="*/ 1115697 h 6407151"/>
              <a:gd name="connsiteX19750" fmla="*/ 3859277 w 11737976"/>
              <a:gd name="connsiteY19750" fmla="*/ 1110360 h 6407151"/>
              <a:gd name="connsiteX19751" fmla="*/ 3857297 w 11737976"/>
              <a:gd name="connsiteY19751" fmla="*/ 1109470 h 6407151"/>
              <a:gd name="connsiteX19752" fmla="*/ 3854922 w 11737976"/>
              <a:gd name="connsiteY19752" fmla="*/ 1114761 h 6407151"/>
              <a:gd name="connsiteX19753" fmla="*/ 3866806 w 11737976"/>
              <a:gd name="connsiteY19753" fmla="*/ 1120097 h 6407151"/>
              <a:gd name="connsiteX19754" fmla="*/ 3845433 w 11737976"/>
              <a:gd name="connsiteY19754" fmla="*/ 1151818 h 6407151"/>
              <a:gd name="connsiteX19755" fmla="*/ 3840680 w 11737976"/>
              <a:gd name="connsiteY19755" fmla="*/ 1146505 h 6407151"/>
              <a:gd name="connsiteX19756" fmla="*/ 3821681 w 11737976"/>
              <a:gd name="connsiteY19756" fmla="*/ 1172935 h 6407151"/>
              <a:gd name="connsiteX19757" fmla="*/ 3798709 w 11737976"/>
              <a:gd name="connsiteY19757" fmla="*/ 1165795 h 6407151"/>
              <a:gd name="connsiteX19758" fmla="*/ 3816126 w 11737976"/>
              <a:gd name="connsiteY19758" fmla="*/ 1148190 h 6407151"/>
              <a:gd name="connsiteX19759" fmla="*/ 3789593 w 11737976"/>
              <a:gd name="connsiteY19759" fmla="*/ 1148988 h 6407151"/>
              <a:gd name="connsiteX19760" fmla="*/ 3796322 w 11737976"/>
              <a:gd name="connsiteY19760" fmla="*/ 1139295 h 6407151"/>
              <a:gd name="connsiteX19761" fmla="*/ 3782058 w 11737976"/>
              <a:gd name="connsiteY19761" fmla="*/ 1123354 h 6407151"/>
              <a:gd name="connsiteX19762" fmla="*/ 3804625 w 11737976"/>
              <a:gd name="connsiteY19762" fmla="*/ 1104885 h 6407151"/>
              <a:gd name="connsiteX19763" fmla="*/ 3806991 w 11737976"/>
              <a:gd name="connsiteY19763" fmla="*/ 1083699 h 6407151"/>
              <a:gd name="connsiteX19764" fmla="*/ 3774917 w 11737976"/>
              <a:gd name="connsiteY19764" fmla="*/ 1091541 h 6407151"/>
              <a:gd name="connsiteX19765" fmla="*/ 3768589 w 11737976"/>
              <a:gd name="connsiteY19765" fmla="*/ 1110949 h 6407151"/>
              <a:gd name="connsiteX19766" fmla="*/ 3772550 w 11737976"/>
              <a:gd name="connsiteY19766" fmla="*/ 1112728 h 6407151"/>
              <a:gd name="connsiteX19767" fmla="*/ 3765421 w 11737976"/>
              <a:gd name="connsiteY19767" fmla="*/ 1112704 h 6407151"/>
              <a:gd name="connsiteX19768" fmla="*/ 3763045 w 11737976"/>
              <a:gd name="connsiteY19768" fmla="*/ 1117996 h 6407151"/>
              <a:gd name="connsiteX19769" fmla="*/ 3730572 w 11737976"/>
              <a:gd name="connsiteY19769" fmla="*/ 1116123 h 6407151"/>
              <a:gd name="connsiteX19770" fmla="*/ 3730004 w 11737976"/>
              <a:gd name="connsiteY19770" fmla="*/ 1119610 h 6407151"/>
              <a:gd name="connsiteX19771" fmla="*/ 3728205 w 11737976"/>
              <a:gd name="connsiteY19771" fmla="*/ 1115946 h 6407151"/>
              <a:gd name="connsiteX19772" fmla="*/ 3718829 w 11737976"/>
              <a:gd name="connsiteY19772" fmla="*/ 1105386 h 6407151"/>
              <a:gd name="connsiteX19773" fmla="*/ 3721830 w 11737976"/>
              <a:gd name="connsiteY19773" fmla="*/ 1096868 h 6407151"/>
              <a:gd name="connsiteX19774" fmla="*/ 3716859 w 11737976"/>
              <a:gd name="connsiteY19774" fmla="*/ 1095116 h 6407151"/>
              <a:gd name="connsiteX19775" fmla="*/ 3715605 w 11737976"/>
              <a:gd name="connsiteY19775" fmla="*/ 1094674 h 6407151"/>
              <a:gd name="connsiteX19776" fmla="*/ 3718292 w 11737976"/>
              <a:gd name="connsiteY19776" fmla="*/ 1093334 h 6407151"/>
              <a:gd name="connsiteX19777" fmla="*/ 3741603 w 11737976"/>
              <a:gd name="connsiteY19777" fmla="*/ 1086157 h 6407151"/>
              <a:gd name="connsiteX19778" fmla="*/ 3739499 w 11737976"/>
              <a:gd name="connsiteY19778" fmla="*/ 1067467 h 6407151"/>
              <a:gd name="connsiteX19779" fmla="*/ 3739345 w 11737976"/>
              <a:gd name="connsiteY19779" fmla="*/ 1067354 h 6407151"/>
              <a:gd name="connsiteX19780" fmla="*/ 3739297 w 11737976"/>
              <a:gd name="connsiteY19780" fmla="*/ 1067110 h 6407151"/>
              <a:gd name="connsiteX19781" fmla="*/ 3745278 w 11737976"/>
              <a:gd name="connsiteY19781" fmla="*/ 1062033 h 6407151"/>
              <a:gd name="connsiteX19782" fmla="*/ 3736835 w 11737976"/>
              <a:gd name="connsiteY19782" fmla="*/ 1054272 h 6407151"/>
              <a:gd name="connsiteX19783" fmla="*/ 3748279 w 11737976"/>
              <a:gd name="connsiteY19783" fmla="*/ 1053514 h 6407151"/>
              <a:gd name="connsiteX19784" fmla="*/ 3731397 w 11737976"/>
              <a:gd name="connsiteY19784" fmla="*/ 1037990 h 6407151"/>
              <a:gd name="connsiteX19785" fmla="*/ 3752780 w 11737976"/>
              <a:gd name="connsiteY19785" fmla="*/ 1040736 h 6407151"/>
              <a:gd name="connsiteX19786" fmla="*/ 3738899 w 11737976"/>
              <a:gd name="connsiteY19786" fmla="*/ 1016693 h 6407151"/>
              <a:gd name="connsiteX19787" fmla="*/ 3751842 w 11737976"/>
              <a:gd name="connsiteY19787" fmla="*/ 1011676 h 6407151"/>
              <a:gd name="connsiteX19788" fmla="*/ 3736463 w 11737976"/>
              <a:gd name="connsiteY19788" fmla="*/ 991894 h 6407151"/>
              <a:gd name="connsiteX19789" fmla="*/ 3742465 w 11737976"/>
              <a:gd name="connsiteY19789" fmla="*/ 974857 h 6407151"/>
              <a:gd name="connsiteX19790" fmla="*/ 3751468 w 11737976"/>
              <a:gd name="connsiteY19790" fmla="*/ 949300 h 6407151"/>
              <a:gd name="connsiteX19791" fmla="*/ 3764409 w 11737976"/>
              <a:gd name="connsiteY19791" fmla="*/ 944282 h 6407151"/>
              <a:gd name="connsiteX19792" fmla="*/ 3749029 w 11737976"/>
              <a:gd name="connsiteY19792" fmla="*/ 924500 h 6407151"/>
              <a:gd name="connsiteX19793" fmla="*/ 3763473 w 11737976"/>
              <a:gd name="connsiteY19793" fmla="*/ 915224 h 6407151"/>
              <a:gd name="connsiteX19794" fmla="*/ 3758032 w 11737976"/>
              <a:gd name="connsiteY19794" fmla="*/ 898943 h 6407151"/>
              <a:gd name="connsiteX19795" fmla="*/ 3765535 w 11737976"/>
              <a:gd name="connsiteY19795" fmla="*/ 877646 h 6407151"/>
              <a:gd name="connsiteX19796" fmla="*/ 3778478 w 11737976"/>
              <a:gd name="connsiteY19796" fmla="*/ 872629 h 6407151"/>
              <a:gd name="connsiteX19797" fmla="*/ 3797985 w 11737976"/>
              <a:gd name="connsiteY19797" fmla="*/ 817256 h 6407151"/>
              <a:gd name="connsiteX19798" fmla="*/ 3737401 w 11737976"/>
              <a:gd name="connsiteY19798" fmla="*/ 767184 h 6407151"/>
              <a:gd name="connsiteX19799" fmla="*/ 3738901 w 11737976"/>
              <a:gd name="connsiteY19799" fmla="*/ 762925 h 6407151"/>
              <a:gd name="connsiteX19800" fmla="*/ 3730459 w 11737976"/>
              <a:gd name="connsiteY19800" fmla="*/ 755164 h 6407151"/>
              <a:gd name="connsiteX19801" fmla="*/ 3741901 w 11737976"/>
              <a:gd name="connsiteY19801" fmla="*/ 754405 h 6407151"/>
              <a:gd name="connsiteX19802" fmla="*/ 3731959 w 11737976"/>
              <a:gd name="connsiteY19802" fmla="*/ 750902 h 6407151"/>
              <a:gd name="connsiteX19803" fmla="*/ 3730459 w 11737976"/>
              <a:gd name="connsiteY19803" fmla="*/ 755164 h 6407151"/>
              <a:gd name="connsiteX19804" fmla="*/ 3696699 w 11737976"/>
              <a:gd name="connsiteY19804" fmla="*/ 724117 h 6407151"/>
              <a:gd name="connsiteX19805" fmla="*/ 3675877 w 11737976"/>
              <a:gd name="connsiteY19805" fmla="*/ 688054 h 6407151"/>
              <a:gd name="connsiteX19806" fmla="*/ 3701762 w 11737976"/>
              <a:gd name="connsiteY19806" fmla="*/ 678018 h 6407151"/>
              <a:gd name="connsiteX19807" fmla="*/ 3676440 w 11737976"/>
              <a:gd name="connsiteY19807" fmla="*/ 654735 h 6407151"/>
              <a:gd name="connsiteX19808" fmla="*/ 3673439 w 11737976"/>
              <a:gd name="connsiteY19808" fmla="*/ 663253 h 6407151"/>
              <a:gd name="connsiteX19809" fmla="*/ 3646617 w 11737976"/>
              <a:gd name="connsiteY19809" fmla="*/ 644228 h 6407151"/>
              <a:gd name="connsiteX19810" fmla="*/ 3669502 w 11737976"/>
              <a:gd name="connsiteY19810" fmla="*/ 642714 h 6407151"/>
              <a:gd name="connsiteX19811" fmla="*/ 3677005 w 11737976"/>
              <a:gd name="connsiteY19811" fmla="*/ 621416 h 6407151"/>
              <a:gd name="connsiteX19812" fmla="*/ 3683942 w 11737976"/>
              <a:gd name="connsiteY19812" fmla="*/ 633437 h 6407151"/>
              <a:gd name="connsiteX19813" fmla="*/ 3705325 w 11737976"/>
              <a:gd name="connsiteY19813" fmla="*/ 636182 h 6407151"/>
              <a:gd name="connsiteX19814" fmla="*/ 3709827 w 11737976"/>
              <a:gd name="connsiteY19814" fmla="*/ 623403 h 6407151"/>
              <a:gd name="connsiteX19815" fmla="*/ 3688444 w 11737976"/>
              <a:gd name="connsiteY19815" fmla="*/ 620659 h 6407151"/>
              <a:gd name="connsiteX19816" fmla="*/ 3671564 w 11737976"/>
              <a:gd name="connsiteY19816" fmla="*/ 605136 h 6407151"/>
              <a:gd name="connsiteX19817" fmla="*/ 3667626 w 11737976"/>
              <a:gd name="connsiteY19817" fmla="*/ 584595 h 6407151"/>
              <a:gd name="connsiteX19818" fmla="*/ 3693511 w 11737976"/>
              <a:gd name="connsiteY19818" fmla="*/ 574562 h 6407151"/>
              <a:gd name="connsiteX19819" fmla="*/ 3653744 w 11737976"/>
              <a:gd name="connsiteY19819" fmla="*/ 560552 h 6407151"/>
              <a:gd name="connsiteX19820" fmla="*/ 3636866 w 11737976"/>
              <a:gd name="connsiteY19820" fmla="*/ 545030 h 6407151"/>
              <a:gd name="connsiteX19821" fmla="*/ 3638366 w 11737976"/>
              <a:gd name="connsiteY19821" fmla="*/ 540772 h 6407151"/>
              <a:gd name="connsiteX19822" fmla="*/ 3639867 w 11737976"/>
              <a:gd name="connsiteY19822" fmla="*/ 536511 h 6407151"/>
              <a:gd name="connsiteX19823" fmla="*/ 3628424 w 11737976"/>
              <a:gd name="connsiteY19823" fmla="*/ 537268 h 6407151"/>
              <a:gd name="connsiteX19824" fmla="*/ 3626924 w 11737976"/>
              <a:gd name="connsiteY19824" fmla="*/ 541528 h 6407151"/>
              <a:gd name="connsiteX19825" fmla="*/ 3613043 w 11737976"/>
              <a:gd name="connsiteY19825" fmla="*/ 517486 h 6407151"/>
              <a:gd name="connsiteX19826" fmla="*/ 3642867 w 11737976"/>
              <a:gd name="connsiteY19826" fmla="*/ 527992 h 6407151"/>
              <a:gd name="connsiteX19827" fmla="*/ 3664248 w 11737976"/>
              <a:gd name="connsiteY19827" fmla="*/ 530736 h 6407151"/>
              <a:gd name="connsiteX19828" fmla="*/ 3681130 w 11737976"/>
              <a:gd name="connsiteY19828" fmla="*/ 546260 h 6407151"/>
              <a:gd name="connsiteX19829" fmla="*/ 3695573 w 11737976"/>
              <a:gd name="connsiteY19829" fmla="*/ 536984 h 6407151"/>
              <a:gd name="connsiteX19830" fmla="*/ 3691071 w 11737976"/>
              <a:gd name="connsiteY19830" fmla="*/ 549762 h 6407151"/>
              <a:gd name="connsiteX19831" fmla="*/ 3707952 w 11737976"/>
              <a:gd name="connsiteY19831" fmla="*/ 565285 h 6407151"/>
              <a:gd name="connsiteX19832" fmla="*/ 3750718 w 11737976"/>
              <a:gd name="connsiteY19832" fmla="*/ 570775 h 6407151"/>
              <a:gd name="connsiteX19833" fmla="*/ 3716954 w 11737976"/>
              <a:gd name="connsiteY19833" fmla="*/ 539727 h 6407151"/>
              <a:gd name="connsiteX19834" fmla="*/ 3741339 w 11737976"/>
              <a:gd name="connsiteY19834" fmla="*/ 533953 h 6407151"/>
              <a:gd name="connsiteX19835" fmla="*/ 3751281 w 11737976"/>
              <a:gd name="connsiteY19835" fmla="*/ 537456 h 6407151"/>
              <a:gd name="connsiteX19836" fmla="*/ 3735899 w 11737976"/>
              <a:gd name="connsiteY19836" fmla="*/ 517673 h 6407151"/>
              <a:gd name="connsiteX19837" fmla="*/ 3748842 w 11737976"/>
              <a:gd name="connsiteY19837" fmla="*/ 512656 h 6407151"/>
              <a:gd name="connsiteX19838" fmla="*/ 3800048 w 11737976"/>
              <a:gd name="connsiteY19838" fmla="*/ 525908 h 6407151"/>
              <a:gd name="connsiteX19839" fmla="*/ 3804549 w 11737976"/>
              <a:gd name="connsiteY19839" fmla="*/ 513128 h 6407151"/>
              <a:gd name="connsiteX19840" fmla="*/ 3764786 w 11737976"/>
              <a:gd name="connsiteY19840" fmla="*/ 499121 h 6407151"/>
              <a:gd name="connsiteX19841" fmla="*/ 3753344 w 11737976"/>
              <a:gd name="connsiteY19841" fmla="*/ 499878 h 6407151"/>
              <a:gd name="connsiteX19842" fmla="*/ 3746403 w 11737976"/>
              <a:gd name="connsiteY19842" fmla="*/ 487857 h 6407151"/>
              <a:gd name="connsiteX19843" fmla="*/ 3767787 w 11737976"/>
              <a:gd name="connsiteY19843" fmla="*/ 490603 h 6407151"/>
              <a:gd name="connsiteX19844" fmla="*/ 3779230 w 11737976"/>
              <a:gd name="connsiteY19844" fmla="*/ 489845 h 6407151"/>
              <a:gd name="connsiteX19845" fmla="*/ 3759346 w 11737976"/>
              <a:gd name="connsiteY19845" fmla="*/ 482840 h 6407151"/>
              <a:gd name="connsiteX19846" fmla="*/ 3763848 w 11737976"/>
              <a:gd name="connsiteY19846" fmla="*/ 470061 h 6407151"/>
              <a:gd name="connsiteX19847" fmla="*/ 3743965 w 11737976"/>
              <a:gd name="connsiteY19847" fmla="*/ 463058 h 6407151"/>
              <a:gd name="connsiteX19848" fmla="*/ 3776790 w 11737976"/>
              <a:gd name="connsiteY19848" fmla="*/ 465044 h 6407151"/>
              <a:gd name="connsiteX19849" fmla="*/ 3771350 w 11737976"/>
              <a:gd name="connsiteY19849" fmla="*/ 448764 h 6407151"/>
              <a:gd name="connsiteX19850" fmla="*/ 3780353 w 11737976"/>
              <a:gd name="connsiteY19850" fmla="*/ 423208 h 6407151"/>
              <a:gd name="connsiteX19851" fmla="*/ 3800236 w 11737976"/>
              <a:gd name="connsiteY19851" fmla="*/ 430213 h 6407151"/>
              <a:gd name="connsiteX19852" fmla="*/ 3781853 w 11737976"/>
              <a:gd name="connsiteY19852" fmla="*/ 418948 h 6407151"/>
              <a:gd name="connsiteX19853" fmla="*/ 3796298 w 11737976"/>
              <a:gd name="connsiteY19853" fmla="*/ 409671 h 6407151"/>
              <a:gd name="connsiteX19854" fmla="*/ 3817681 w 11737976"/>
              <a:gd name="connsiteY19854" fmla="*/ 412417 h 6407151"/>
              <a:gd name="connsiteX19855" fmla="*/ 3789357 w 11737976"/>
              <a:gd name="connsiteY19855" fmla="*/ 397650 h 6407151"/>
              <a:gd name="connsiteX19856" fmla="*/ 3786356 w 11737976"/>
              <a:gd name="connsiteY19856" fmla="*/ 406169 h 6407151"/>
              <a:gd name="connsiteX19857" fmla="*/ 3745092 w 11737976"/>
              <a:gd name="connsiteY19857" fmla="*/ 396419 h 6407151"/>
              <a:gd name="connsiteX19858" fmla="*/ 3739652 w 11737976"/>
              <a:gd name="connsiteY19858" fmla="*/ 380140 h 6407151"/>
              <a:gd name="connsiteX19859" fmla="*/ 3754096 w 11737976"/>
              <a:gd name="connsiteY19859" fmla="*/ 370865 h 6407151"/>
              <a:gd name="connsiteX19860" fmla="*/ 3725771 w 11737976"/>
              <a:gd name="connsiteY19860" fmla="*/ 356097 h 6407151"/>
              <a:gd name="connsiteX19861" fmla="*/ 3714329 w 11737976"/>
              <a:gd name="connsiteY19861" fmla="*/ 356856 h 6407151"/>
              <a:gd name="connsiteX19862" fmla="*/ 3697450 w 11737976"/>
              <a:gd name="connsiteY19862" fmla="*/ 341331 h 6407151"/>
              <a:gd name="connsiteX19863" fmla="*/ 3690510 w 11737976"/>
              <a:gd name="connsiteY19863" fmla="*/ 329310 h 6407151"/>
              <a:gd name="connsiteX19864" fmla="*/ 3669126 w 11737976"/>
              <a:gd name="connsiteY19864" fmla="*/ 326566 h 6407151"/>
              <a:gd name="connsiteX19865" fmla="*/ 3632364 w 11737976"/>
              <a:gd name="connsiteY19865" fmla="*/ 304039 h 6407151"/>
              <a:gd name="connsiteX19866" fmla="*/ 3646807 w 11737976"/>
              <a:gd name="connsiteY19866" fmla="*/ 294762 h 6407151"/>
              <a:gd name="connsiteX19867" fmla="*/ 3621484 w 11737976"/>
              <a:gd name="connsiteY19867" fmla="*/ 271478 h 6407151"/>
              <a:gd name="connsiteX19868" fmla="*/ 3615482 w 11737976"/>
              <a:gd name="connsiteY19868" fmla="*/ 288514 h 6407151"/>
              <a:gd name="connsiteX19869" fmla="*/ 3554335 w 11737976"/>
              <a:gd name="connsiteY19869" fmla="*/ 271762 h 6407151"/>
              <a:gd name="connsiteX19870" fmla="*/ 3555836 w 11737976"/>
              <a:gd name="connsiteY19870" fmla="*/ 267501 h 6407151"/>
              <a:gd name="connsiteX19871" fmla="*/ 3545894 w 11737976"/>
              <a:gd name="connsiteY19871" fmla="*/ 263999 h 6407151"/>
              <a:gd name="connsiteX19872" fmla="*/ 3541956 w 11737976"/>
              <a:gd name="connsiteY19872" fmla="*/ 243462 h 6407151"/>
              <a:gd name="connsiteX19873" fmla="*/ 3561836 w 11737976"/>
              <a:gd name="connsiteY19873" fmla="*/ 250465 h 6407151"/>
              <a:gd name="connsiteX19874" fmla="*/ 3556397 w 11737976"/>
              <a:gd name="connsiteY19874" fmla="*/ 234184 h 6407151"/>
              <a:gd name="connsiteX19875" fmla="*/ 3546458 w 11737976"/>
              <a:gd name="connsiteY19875" fmla="*/ 230682 h 6407151"/>
              <a:gd name="connsiteX19876" fmla="*/ 3538017 w 11737976"/>
              <a:gd name="connsiteY19876" fmla="*/ 222922 h 6407151"/>
              <a:gd name="connsiteX19877" fmla="*/ 3536518 w 11737976"/>
              <a:gd name="connsiteY19877" fmla="*/ 227181 h 6407151"/>
              <a:gd name="connsiteX19878" fmla="*/ 3535016 w 11737976"/>
              <a:gd name="connsiteY19878" fmla="*/ 231441 h 6407151"/>
              <a:gd name="connsiteX19879" fmla="*/ 3525074 w 11737976"/>
              <a:gd name="connsiteY19879" fmla="*/ 227938 h 6407151"/>
              <a:gd name="connsiteX19880" fmla="*/ 3485311 w 11737976"/>
              <a:gd name="connsiteY19880" fmla="*/ 213930 h 6407151"/>
              <a:gd name="connsiteX19881" fmla="*/ 3456987 w 11737976"/>
              <a:gd name="connsiteY19881" fmla="*/ 199163 h 6407151"/>
              <a:gd name="connsiteX19882" fmla="*/ 3423225 w 11737976"/>
              <a:gd name="connsiteY19882" fmla="*/ 168117 h 6407151"/>
              <a:gd name="connsiteX19883" fmla="*/ 3410283 w 11737976"/>
              <a:gd name="connsiteY19883" fmla="*/ 173135 h 6407151"/>
              <a:gd name="connsiteX19884" fmla="*/ 3418724 w 11737976"/>
              <a:gd name="connsiteY19884" fmla="*/ 180897 h 6407151"/>
              <a:gd name="connsiteX19885" fmla="*/ 3438607 w 11737976"/>
              <a:gd name="connsiteY19885" fmla="*/ 187901 h 6407151"/>
              <a:gd name="connsiteX19886" fmla="*/ 3434105 w 11737976"/>
              <a:gd name="connsiteY19886" fmla="*/ 200678 h 6407151"/>
              <a:gd name="connsiteX19887" fmla="*/ 3402781 w 11737976"/>
              <a:gd name="connsiteY19887" fmla="*/ 194432 h 6407151"/>
              <a:gd name="connsiteX19888" fmla="*/ 3382897 w 11737976"/>
              <a:gd name="connsiteY19888" fmla="*/ 187427 h 6407151"/>
              <a:gd name="connsiteX19889" fmla="*/ 3391339 w 11737976"/>
              <a:gd name="connsiteY19889" fmla="*/ 195188 h 6407151"/>
              <a:gd name="connsiteX19890" fmla="*/ 3355515 w 11737976"/>
              <a:gd name="connsiteY19890" fmla="*/ 201720 h 6407151"/>
              <a:gd name="connsiteX19891" fmla="*/ 3357015 w 11737976"/>
              <a:gd name="connsiteY19891" fmla="*/ 197460 h 6407151"/>
              <a:gd name="connsiteX19892" fmla="*/ 3304308 w 11737976"/>
              <a:gd name="connsiteY19892" fmla="*/ 188470 h 6407151"/>
              <a:gd name="connsiteX19893" fmla="*/ 3299807 w 11737976"/>
              <a:gd name="connsiteY19893" fmla="*/ 201247 h 6407151"/>
              <a:gd name="connsiteX19894" fmla="*/ 3342571 w 11737976"/>
              <a:gd name="connsiteY19894" fmla="*/ 206736 h 6407151"/>
              <a:gd name="connsiteX19895" fmla="*/ 3305245 w 11737976"/>
              <a:gd name="connsiteY19895" fmla="*/ 217528 h 6407151"/>
              <a:gd name="connsiteX19896" fmla="*/ 3286864 w 11737976"/>
              <a:gd name="connsiteY19896" fmla="*/ 206266 h 6407151"/>
              <a:gd name="connsiteX19897" fmla="*/ 3275422 w 11737976"/>
              <a:gd name="connsiteY19897" fmla="*/ 207022 h 6407151"/>
              <a:gd name="connsiteX19898" fmla="*/ 3265481 w 11737976"/>
              <a:gd name="connsiteY19898" fmla="*/ 203520 h 6407151"/>
              <a:gd name="connsiteX19899" fmla="*/ 3250101 w 11737976"/>
              <a:gd name="connsiteY19899" fmla="*/ 183736 h 6407151"/>
              <a:gd name="connsiteX19900" fmla="*/ 3220278 w 11737976"/>
              <a:gd name="connsiteY19900" fmla="*/ 173231 h 6407151"/>
              <a:gd name="connsiteX19901" fmla="*/ 3198332 w 11737976"/>
              <a:gd name="connsiteY19901" fmla="*/ 203804 h 6407151"/>
              <a:gd name="connsiteX19902" fmla="*/ 3206773 w 11737976"/>
              <a:gd name="connsiteY19902" fmla="*/ 211566 h 6407151"/>
              <a:gd name="connsiteX19903" fmla="*/ 3200771 w 11737976"/>
              <a:gd name="connsiteY19903" fmla="*/ 228604 h 6407151"/>
              <a:gd name="connsiteX19904" fmla="*/ 3189329 w 11737976"/>
              <a:gd name="connsiteY19904" fmla="*/ 229362 h 6407151"/>
              <a:gd name="connsiteX19905" fmla="*/ 3161942 w 11737976"/>
              <a:gd name="connsiteY19905" fmla="*/ 243654 h 6407151"/>
              <a:gd name="connsiteX19906" fmla="*/ 3187827 w 11737976"/>
              <a:gd name="connsiteY19906" fmla="*/ 233622 h 6407151"/>
              <a:gd name="connsiteX19907" fmla="*/ 3199270 w 11737976"/>
              <a:gd name="connsiteY19907" fmla="*/ 232864 h 6407151"/>
              <a:gd name="connsiteX19908" fmla="*/ 3209211 w 11737976"/>
              <a:gd name="connsiteY19908" fmla="*/ 236366 h 6407151"/>
              <a:gd name="connsiteX19909" fmla="*/ 3186327 w 11737976"/>
              <a:gd name="connsiteY19909" fmla="*/ 237880 h 6407151"/>
              <a:gd name="connsiteX19910" fmla="*/ 3201708 w 11737976"/>
              <a:gd name="connsiteY19910" fmla="*/ 257664 h 6407151"/>
              <a:gd name="connsiteX19911" fmla="*/ 3190268 w 11737976"/>
              <a:gd name="connsiteY19911" fmla="*/ 258421 h 6407151"/>
              <a:gd name="connsiteX19912" fmla="*/ 3204148 w 11737976"/>
              <a:gd name="connsiteY19912" fmla="*/ 282464 h 6407151"/>
              <a:gd name="connsiteX19913" fmla="*/ 3244474 w 11737976"/>
              <a:gd name="connsiteY19913" fmla="*/ 263152 h 6407151"/>
              <a:gd name="connsiteX19914" fmla="*/ 3271296 w 11737976"/>
              <a:gd name="connsiteY19914" fmla="*/ 282179 h 6407151"/>
              <a:gd name="connsiteX19915" fmla="*/ 3259854 w 11737976"/>
              <a:gd name="connsiteY19915" fmla="*/ 282935 h 6407151"/>
              <a:gd name="connsiteX19916" fmla="*/ 3265293 w 11737976"/>
              <a:gd name="connsiteY19916" fmla="*/ 299216 h 6407151"/>
              <a:gd name="connsiteX19917" fmla="*/ 3245411 w 11737976"/>
              <a:gd name="connsiteY19917" fmla="*/ 292212 h 6407151"/>
              <a:gd name="connsiteX19918" fmla="*/ 3240909 w 11737976"/>
              <a:gd name="connsiteY19918" fmla="*/ 304991 h 6407151"/>
              <a:gd name="connsiteX19919" fmla="*/ 3259291 w 11737976"/>
              <a:gd name="connsiteY19919" fmla="*/ 316254 h 6407151"/>
              <a:gd name="connsiteX19920" fmla="*/ 3267731 w 11737976"/>
              <a:gd name="connsiteY19920" fmla="*/ 324015 h 6407151"/>
              <a:gd name="connsiteX19921" fmla="*/ 3266230 w 11737976"/>
              <a:gd name="connsiteY19921" fmla="*/ 328275 h 6407151"/>
              <a:gd name="connsiteX19922" fmla="*/ 3256290 w 11737976"/>
              <a:gd name="connsiteY19922" fmla="*/ 324773 h 6407151"/>
              <a:gd name="connsiteX19923" fmla="*/ 3246349 w 11737976"/>
              <a:gd name="connsiteY19923" fmla="*/ 321271 h 6407151"/>
              <a:gd name="connsiteX19924" fmla="*/ 3198519 w 11737976"/>
              <a:gd name="connsiteY19924" fmla="*/ 361878 h 6407151"/>
              <a:gd name="connsiteX19925" fmla="*/ 3199457 w 11737976"/>
              <a:gd name="connsiteY19925" fmla="*/ 390937 h 6407151"/>
              <a:gd name="connsiteX19926" fmla="*/ 3216338 w 11737976"/>
              <a:gd name="connsiteY19926" fmla="*/ 406460 h 6407151"/>
              <a:gd name="connsiteX19927" fmla="*/ 3204896 w 11737976"/>
              <a:gd name="connsiteY19927" fmla="*/ 407218 h 6407151"/>
              <a:gd name="connsiteX19928" fmla="*/ 3211837 w 11737976"/>
              <a:gd name="connsiteY19928" fmla="*/ 419240 h 6407151"/>
              <a:gd name="connsiteX19929" fmla="*/ 3237720 w 11737976"/>
              <a:gd name="connsiteY19929" fmla="*/ 409206 h 6407151"/>
              <a:gd name="connsiteX19930" fmla="*/ 3220840 w 11737976"/>
              <a:gd name="connsiteY19930" fmla="*/ 393682 h 6407151"/>
              <a:gd name="connsiteX19931" fmla="*/ 3243722 w 11737976"/>
              <a:gd name="connsiteY19931" fmla="*/ 392167 h 6407151"/>
              <a:gd name="connsiteX19932" fmla="*/ 3236783 w 11737976"/>
              <a:gd name="connsiteY19932" fmla="*/ 380146 h 6407151"/>
              <a:gd name="connsiteX19933" fmla="*/ 3259666 w 11737976"/>
              <a:gd name="connsiteY19933" fmla="*/ 378631 h 6407151"/>
              <a:gd name="connsiteX19934" fmla="*/ 3269607 w 11737976"/>
              <a:gd name="connsiteY19934" fmla="*/ 382133 h 6407151"/>
              <a:gd name="connsiteX19935" fmla="*/ 3287988 w 11737976"/>
              <a:gd name="connsiteY19935" fmla="*/ 393397 h 6407151"/>
              <a:gd name="connsiteX19936" fmla="*/ 3286489 w 11737976"/>
              <a:gd name="connsiteY19936" fmla="*/ 397657 h 6407151"/>
              <a:gd name="connsiteX19937" fmla="*/ 3297930 w 11737976"/>
              <a:gd name="connsiteY19937" fmla="*/ 396900 h 6407151"/>
              <a:gd name="connsiteX19938" fmla="*/ 3287988 w 11737976"/>
              <a:gd name="connsiteY19938" fmla="*/ 393397 h 6407151"/>
              <a:gd name="connsiteX19939" fmla="*/ 3289490 w 11737976"/>
              <a:gd name="connsiteY19939" fmla="*/ 389137 h 6407151"/>
              <a:gd name="connsiteX19940" fmla="*/ 3305434 w 11737976"/>
              <a:gd name="connsiteY19940" fmla="*/ 375602 h 6407151"/>
              <a:gd name="connsiteX19941" fmla="*/ 3315373 w 11737976"/>
              <a:gd name="connsiteY19941" fmla="*/ 379103 h 6407151"/>
              <a:gd name="connsiteX19942" fmla="*/ 3309372 w 11737976"/>
              <a:gd name="connsiteY19942" fmla="*/ 396141 h 6407151"/>
              <a:gd name="connsiteX19943" fmla="*/ 3327753 w 11737976"/>
              <a:gd name="connsiteY19943" fmla="*/ 407406 h 6407151"/>
              <a:gd name="connsiteX19944" fmla="*/ 3363579 w 11737976"/>
              <a:gd name="connsiteY19944" fmla="*/ 400874 h 6407151"/>
              <a:gd name="connsiteX19945" fmla="*/ 3349136 w 11737976"/>
              <a:gd name="connsiteY19945" fmla="*/ 410150 h 6407151"/>
              <a:gd name="connsiteX19946" fmla="*/ 3351575 w 11737976"/>
              <a:gd name="connsiteY19946" fmla="*/ 434950 h 6407151"/>
              <a:gd name="connsiteX19947" fmla="*/ 3361515 w 11737976"/>
              <a:gd name="connsiteY19947" fmla="*/ 438452 h 6407151"/>
              <a:gd name="connsiteX19948" fmla="*/ 3358513 w 11737976"/>
              <a:gd name="connsiteY19948" fmla="*/ 446970 h 6407151"/>
              <a:gd name="connsiteX19949" fmla="*/ 3348574 w 11737976"/>
              <a:gd name="connsiteY19949" fmla="*/ 443469 h 6407151"/>
              <a:gd name="connsiteX19950" fmla="*/ 3335632 w 11737976"/>
              <a:gd name="connsiteY19950" fmla="*/ 448487 h 6407151"/>
              <a:gd name="connsiteX19951" fmla="*/ 3344072 w 11737976"/>
              <a:gd name="connsiteY19951" fmla="*/ 456248 h 6407151"/>
              <a:gd name="connsiteX19952" fmla="*/ 3345563 w 11737976"/>
              <a:gd name="connsiteY19952" fmla="*/ 458914 h 6407151"/>
              <a:gd name="connsiteX19953" fmla="*/ 3344564 w 11737976"/>
              <a:gd name="connsiteY19953" fmla="*/ 458816 h 6407151"/>
              <a:gd name="connsiteX19954" fmla="*/ 3343249 w 11737976"/>
              <a:gd name="connsiteY19954" fmla="*/ 459933 h 6407151"/>
              <a:gd name="connsiteX19955" fmla="*/ 3342759 w 11737976"/>
              <a:gd name="connsiteY19955" fmla="*/ 459975 h 6407151"/>
              <a:gd name="connsiteX19956" fmla="*/ 3342571 w 11737976"/>
              <a:gd name="connsiteY19956" fmla="*/ 460508 h 6407151"/>
              <a:gd name="connsiteX19957" fmla="*/ 3343249 w 11737976"/>
              <a:gd name="connsiteY19957" fmla="*/ 459933 h 6407151"/>
              <a:gd name="connsiteX19958" fmla="*/ 3346000 w 11737976"/>
              <a:gd name="connsiteY19958" fmla="*/ 459695 h 6407151"/>
              <a:gd name="connsiteX19959" fmla="*/ 3345563 w 11737976"/>
              <a:gd name="connsiteY19959" fmla="*/ 458914 h 6407151"/>
              <a:gd name="connsiteX19960" fmla="*/ 3354011 w 11737976"/>
              <a:gd name="connsiteY19960" fmla="*/ 459749 h 6407151"/>
              <a:gd name="connsiteX19961" fmla="*/ 3343507 w 11737976"/>
              <a:gd name="connsiteY19961" fmla="*/ 489567 h 6407151"/>
              <a:gd name="connsiteX19962" fmla="*/ 3358889 w 11737976"/>
              <a:gd name="connsiteY19962" fmla="*/ 509348 h 6407151"/>
              <a:gd name="connsiteX19963" fmla="*/ 3380272 w 11737976"/>
              <a:gd name="connsiteY19963" fmla="*/ 512094 h 6407151"/>
              <a:gd name="connsiteX19964" fmla="*/ 3371832 w 11737976"/>
              <a:gd name="connsiteY19964" fmla="*/ 504332 h 6407151"/>
              <a:gd name="connsiteX19965" fmla="*/ 3400153 w 11737976"/>
              <a:gd name="connsiteY19965" fmla="*/ 519098 h 6407151"/>
              <a:gd name="connsiteX19966" fmla="*/ 3388711 w 11737976"/>
              <a:gd name="connsiteY19966" fmla="*/ 519854 h 6407151"/>
              <a:gd name="connsiteX19967" fmla="*/ 3405593 w 11737976"/>
              <a:gd name="connsiteY19967" fmla="*/ 535379 h 6407151"/>
              <a:gd name="connsiteX19968" fmla="*/ 3419473 w 11737976"/>
              <a:gd name="connsiteY19968" fmla="*/ 559420 h 6407151"/>
              <a:gd name="connsiteX19969" fmla="*/ 3417974 w 11737976"/>
              <a:gd name="connsiteY19969" fmla="*/ 563679 h 6407151"/>
              <a:gd name="connsiteX19970" fmla="*/ 3416473 w 11737976"/>
              <a:gd name="connsiteY19970" fmla="*/ 567939 h 6407151"/>
              <a:gd name="connsiteX19971" fmla="*/ 3406531 w 11737976"/>
              <a:gd name="connsiteY19971" fmla="*/ 564436 h 6407151"/>
              <a:gd name="connsiteX19972" fmla="*/ 3381208 w 11737976"/>
              <a:gd name="connsiteY19972" fmla="*/ 541151 h 6407151"/>
              <a:gd name="connsiteX19973" fmla="*/ 3376706 w 11737976"/>
              <a:gd name="connsiteY19973" fmla="*/ 553931 h 6407151"/>
              <a:gd name="connsiteX19974" fmla="*/ 3366767 w 11737976"/>
              <a:gd name="connsiteY19974" fmla="*/ 550429 h 6407151"/>
              <a:gd name="connsiteX19975" fmla="*/ 3362827 w 11737976"/>
              <a:gd name="connsiteY19975" fmla="*/ 529889 h 6407151"/>
              <a:gd name="connsiteX19976" fmla="*/ 3344446 w 11737976"/>
              <a:gd name="connsiteY19976" fmla="*/ 518623 h 6407151"/>
              <a:gd name="connsiteX19977" fmla="*/ 3333942 w 11737976"/>
              <a:gd name="connsiteY19977" fmla="*/ 548440 h 6407151"/>
              <a:gd name="connsiteX19978" fmla="*/ 3314061 w 11737976"/>
              <a:gd name="connsiteY19978" fmla="*/ 541436 h 6407151"/>
              <a:gd name="connsiteX19979" fmla="*/ 3283674 w 11737976"/>
              <a:gd name="connsiteY19979" fmla="*/ 564249 h 6407151"/>
              <a:gd name="connsiteX19980" fmla="*/ 3303558 w 11737976"/>
              <a:gd name="connsiteY19980" fmla="*/ 571254 h 6407151"/>
              <a:gd name="connsiteX19981" fmla="*/ 3327939 w 11737976"/>
              <a:gd name="connsiteY19981" fmla="*/ 565480 h 6407151"/>
              <a:gd name="connsiteX19982" fmla="*/ 3311995 w 11737976"/>
              <a:gd name="connsiteY19982" fmla="*/ 579014 h 6407151"/>
              <a:gd name="connsiteX19983" fmla="*/ 3302057 w 11737976"/>
              <a:gd name="connsiteY19983" fmla="*/ 575513 h 6407151"/>
              <a:gd name="connsiteX19984" fmla="*/ 3318936 w 11737976"/>
              <a:gd name="connsiteY19984" fmla="*/ 591036 h 6407151"/>
              <a:gd name="connsiteX19985" fmla="*/ 3304493 w 11737976"/>
              <a:gd name="connsiteY19985" fmla="*/ 600311 h 6407151"/>
              <a:gd name="connsiteX19986" fmla="*/ 3332816 w 11737976"/>
              <a:gd name="connsiteY19986" fmla="*/ 615078 h 6407151"/>
              <a:gd name="connsiteX19987" fmla="*/ 3348761 w 11737976"/>
              <a:gd name="connsiteY19987" fmla="*/ 601543 h 6407151"/>
              <a:gd name="connsiteX19988" fmla="*/ 3358699 w 11737976"/>
              <a:gd name="connsiteY19988" fmla="*/ 605045 h 6407151"/>
              <a:gd name="connsiteX19989" fmla="*/ 3361701 w 11737976"/>
              <a:gd name="connsiteY19989" fmla="*/ 596525 h 6407151"/>
              <a:gd name="connsiteX19990" fmla="*/ 3351762 w 11737976"/>
              <a:gd name="connsiteY19990" fmla="*/ 593024 h 6407151"/>
              <a:gd name="connsiteX19991" fmla="*/ 3357764 w 11737976"/>
              <a:gd name="connsiteY19991" fmla="*/ 575986 h 6407151"/>
              <a:gd name="connsiteX19992" fmla="*/ 3363200 w 11737976"/>
              <a:gd name="connsiteY19992" fmla="*/ 592265 h 6407151"/>
              <a:gd name="connsiteX19993" fmla="*/ 3374644 w 11737976"/>
              <a:gd name="connsiteY19993" fmla="*/ 591508 h 6407151"/>
              <a:gd name="connsiteX19994" fmla="*/ 3381584 w 11737976"/>
              <a:gd name="connsiteY19994" fmla="*/ 603529 h 6407151"/>
              <a:gd name="connsiteX19995" fmla="*/ 3368642 w 11737976"/>
              <a:gd name="connsiteY19995" fmla="*/ 608547 h 6407151"/>
              <a:gd name="connsiteX19996" fmla="*/ 3377082 w 11737976"/>
              <a:gd name="connsiteY19996" fmla="*/ 616309 h 6407151"/>
              <a:gd name="connsiteX19997" fmla="*/ 3349697 w 11737976"/>
              <a:gd name="connsiteY19997" fmla="*/ 630601 h 6407151"/>
              <a:gd name="connsiteX19998" fmla="*/ 3321375 w 11737976"/>
              <a:gd name="connsiteY19998" fmla="*/ 615836 h 6407151"/>
              <a:gd name="connsiteX19999" fmla="*/ 3301491 w 11737976"/>
              <a:gd name="connsiteY19999" fmla="*/ 608831 h 6407151"/>
              <a:gd name="connsiteX20000" fmla="*/ 3265667 w 11737976"/>
              <a:gd name="connsiteY20000" fmla="*/ 615364 h 6407151"/>
              <a:gd name="connsiteX20001" fmla="*/ 3274109 w 11737976"/>
              <a:gd name="connsiteY20001" fmla="*/ 623125 h 6407151"/>
              <a:gd name="connsiteX20002" fmla="*/ 3279548 w 11737976"/>
              <a:gd name="connsiteY20002" fmla="*/ 639406 h 6407151"/>
              <a:gd name="connsiteX20003" fmla="*/ 3266606 w 11737976"/>
              <a:gd name="connsiteY20003" fmla="*/ 644423 h 6407151"/>
              <a:gd name="connsiteX20004" fmla="*/ 3276547 w 11737976"/>
              <a:gd name="connsiteY20004" fmla="*/ 647925 h 6407151"/>
              <a:gd name="connsiteX20005" fmla="*/ 3306370 w 11737976"/>
              <a:gd name="connsiteY20005" fmla="*/ 658431 h 6407151"/>
              <a:gd name="connsiteX20006" fmla="*/ 3313872 w 11737976"/>
              <a:gd name="connsiteY20006" fmla="*/ 637133 h 6407151"/>
              <a:gd name="connsiteX20007" fmla="*/ 3322312 w 11737976"/>
              <a:gd name="connsiteY20007" fmla="*/ 644895 h 6407151"/>
              <a:gd name="connsiteX20008" fmla="*/ 3335255 w 11737976"/>
              <a:gd name="connsiteY20008" fmla="*/ 639879 h 6407151"/>
              <a:gd name="connsiteX20009" fmla="*/ 3358138 w 11737976"/>
              <a:gd name="connsiteY20009" fmla="*/ 638363 h 6407151"/>
              <a:gd name="connsiteX20010" fmla="*/ 3357575 w 11737976"/>
              <a:gd name="connsiteY20010" fmla="*/ 671682 h 6407151"/>
              <a:gd name="connsiteX20011" fmla="*/ 3360014 w 11737976"/>
              <a:gd name="connsiteY20011" fmla="*/ 696480 h 6407151"/>
              <a:gd name="connsiteX20012" fmla="*/ 3324187 w 11737976"/>
              <a:gd name="connsiteY20012" fmla="*/ 703012 h 6407151"/>
              <a:gd name="connsiteX20013" fmla="*/ 3330189 w 11737976"/>
              <a:gd name="connsiteY20013" fmla="*/ 685974 h 6407151"/>
              <a:gd name="connsiteX20014" fmla="*/ 3293427 w 11737976"/>
              <a:gd name="connsiteY20014" fmla="*/ 663447 h 6407151"/>
              <a:gd name="connsiteX20015" fmla="*/ 3262105 w 11737976"/>
              <a:gd name="connsiteY20015" fmla="*/ 657200 h 6407151"/>
              <a:gd name="connsiteX20016" fmla="*/ 3260604 w 11737976"/>
              <a:gd name="connsiteY20016" fmla="*/ 661461 h 6407151"/>
              <a:gd name="connsiteX20017" fmla="*/ 3284423 w 11737976"/>
              <a:gd name="connsiteY20017" fmla="*/ 689005 h 6407151"/>
              <a:gd name="connsiteX20018" fmla="*/ 3281422 w 11737976"/>
              <a:gd name="connsiteY20018" fmla="*/ 697524 h 6407151"/>
              <a:gd name="connsiteX20019" fmla="*/ 3261542 w 11737976"/>
              <a:gd name="connsiteY20019" fmla="*/ 690519 h 6407151"/>
              <a:gd name="connsiteX20020" fmla="*/ 3262477 w 11737976"/>
              <a:gd name="connsiteY20020" fmla="*/ 719578 h 6407151"/>
              <a:gd name="connsiteX20021" fmla="*/ 3273919 w 11737976"/>
              <a:gd name="connsiteY20021" fmla="*/ 718821 h 6407151"/>
              <a:gd name="connsiteX20022" fmla="*/ 3276921 w 11737976"/>
              <a:gd name="connsiteY20022" fmla="*/ 710301 h 6407151"/>
              <a:gd name="connsiteX20023" fmla="*/ 3316684 w 11737976"/>
              <a:gd name="connsiteY20023" fmla="*/ 724310 h 6407151"/>
              <a:gd name="connsiteX20024" fmla="*/ 3312182 w 11737976"/>
              <a:gd name="connsiteY20024" fmla="*/ 737088 h 6407151"/>
              <a:gd name="connsiteX20025" fmla="*/ 3297741 w 11737976"/>
              <a:gd name="connsiteY20025" fmla="*/ 746366 h 6407151"/>
              <a:gd name="connsiteX20026" fmla="*/ 3344446 w 11737976"/>
              <a:gd name="connsiteY20026" fmla="*/ 772396 h 6407151"/>
              <a:gd name="connsiteX20027" fmla="*/ 3338444 w 11737976"/>
              <a:gd name="connsiteY20027" fmla="*/ 789432 h 6407151"/>
              <a:gd name="connsiteX20028" fmla="*/ 3315560 w 11737976"/>
              <a:gd name="connsiteY20028" fmla="*/ 790948 h 6407151"/>
              <a:gd name="connsiteX20029" fmla="*/ 3308619 w 11737976"/>
              <a:gd name="connsiteY20029" fmla="*/ 778927 h 6407151"/>
              <a:gd name="connsiteX20030" fmla="*/ 3284237 w 11737976"/>
              <a:gd name="connsiteY20030" fmla="*/ 784701 h 6407151"/>
              <a:gd name="connsiteX20031" fmla="*/ 3281236 w 11737976"/>
              <a:gd name="connsiteY20031" fmla="*/ 793221 h 6407151"/>
              <a:gd name="connsiteX20032" fmla="*/ 3237533 w 11737976"/>
              <a:gd name="connsiteY20032" fmla="*/ 758671 h 6407151"/>
              <a:gd name="connsiteX20033" fmla="*/ 3234531 w 11737976"/>
              <a:gd name="connsiteY20033" fmla="*/ 767191 h 6407151"/>
              <a:gd name="connsiteX20034" fmla="*/ 3271294 w 11737976"/>
              <a:gd name="connsiteY20034" fmla="*/ 789718 h 6407151"/>
              <a:gd name="connsiteX20035" fmla="*/ 3269793 w 11737976"/>
              <a:gd name="connsiteY20035" fmla="*/ 793978 h 6407151"/>
              <a:gd name="connsiteX20036" fmla="*/ 3279735 w 11737976"/>
              <a:gd name="connsiteY20036" fmla="*/ 797481 h 6407151"/>
              <a:gd name="connsiteX20037" fmla="*/ 3285172 w 11737976"/>
              <a:gd name="connsiteY20037" fmla="*/ 813759 h 6407151"/>
              <a:gd name="connsiteX20038" fmla="*/ 3258352 w 11737976"/>
              <a:gd name="connsiteY20038" fmla="*/ 794734 h 6407151"/>
              <a:gd name="connsiteX20039" fmla="*/ 3214086 w 11737976"/>
              <a:gd name="connsiteY20039" fmla="*/ 793504 h 6407151"/>
              <a:gd name="connsiteX20040" fmla="*/ 3224028 w 11737976"/>
              <a:gd name="connsiteY20040" fmla="*/ 797007 h 6407151"/>
              <a:gd name="connsiteX20041" fmla="*/ 3221027 w 11737976"/>
              <a:gd name="connsiteY20041" fmla="*/ 805525 h 6407151"/>
              <a:gd name="connsiteX20042" fmla="*/ 3246348 w 11737976"/>
              <a:gd name="connsiteY20042" fmla="*/ 828810 h 6407151"/>
              <a:gd name="connsiteX20043" fmla="*/ 3247849 w 11737976"/>
              <a:gd name="connsiteY20043" fmla="*/ 824549 h 6407151"/>
              <a:gd name="connsiteX20044" fmla="*/ 3257790 w 11737976"/>
              <a:gd name="connsiteY20044" fmla="*/ 828052 h 6407151"/>
              <a:gd name="connsiteX20045" fmla="*/ 3259289 w 11737976"/>
              <a:gd name="connsiteY20045" fmla="*/ 823793 h 6407151"/>
              <a:gd name="connsiteX20046" fmla="*/ 3249348 w 11737976"/>
              <a:gd name="connsiteY20046" fmla="*/ 820291 h 6407151"/>
              <a:gd name="connsiteX20047" fmla="*/ 3250849 w 11737976"/>
              <a:gd name="connsiteY20047" fmla="*/ 816031 h 6407151"/>
              <a:gd name="connsiteX20048" fmla="*/ 3280670 w 11737976"/>
              <a:gd name="connsiteY20048" fmla="*/ 826537 h 6407151"/>
              <a:gd name="connsiteX20049" fmla="*/ 3267166 w 11737976"/>
              <a:gd name="connsiteY20049" fmla="*/ 864872 h 6407151"/>
              <a:gd name="connsiteX20050" fmla="*/ 3257227 w 11737976"/>
              <a:gd name="connsiteY20050" fmla="*/ 861371 h 6407151"/>
              <a:gd name="connsiteX20051" fmla="*/ 3260228 w 11737976"/>
              <a:gd name="connsiteY20051" fmla="*/ 852852 h 6407151"/>
              <a:gd name="connsiteX20052" fmla="*/ 3206020 w 11737976"/>
              <a:gd name="connsiteY20052" fmla="*/ 848120 h 6407151"/>
              <a:gd name="connsiteX20053" fmla="*/ 3209957 w 11737976"/>
              <a:gd name="connsiteY20053" fmla="*/ 868660 h 6407151"/>
              <a:gd name="connsiteX20054" fmla="*/ 3248223 w 11737976"/>
              <a:gd name="connsiteY20054" fmla="*/ 886929 h 6407151"/>
              <a:gd name="connsiteX20055" fmla="*/ 3249767 w 11737976"/>
              <a:gd name="connsiteY20055" fmla="*/ 891961 h 6407151"/>
              <a:gd name="connsiteX20056" fmla="*/ 3251518 w 11737976"/>
              <a:gd name="connsiteY20056" fmla="*/ 895494 h 6407151"/>
              <a:gd name="connsiteX20057" fmla="*/ 3246536 w 11737976"/>
              <a:gd name="connsiteY20057" fmla="*/ 895557 h 6407151"/>
              <a:gd name="connsiteX20058" fmla="*/ 3249710 w 11737976"/>
              <a:gd name="connsiteY20058" fmla="*/ 909696 h 6407151"/>
              <a:gd name="connsiteX20059" fmla="*/ 3252756 w 11737976"/>
              <a:gd name="connsiteY20059" fmla="*/ 911062 h 6407151"/>
              <a:gd name="connsiteX20060" fmla="*/ 3249159 w 11737976"/>
              <a:gd name="connsiteY20060" fmla="*/ 915986 h 6407151"/>
              <a:gd name="connsiteX20061" fmla="*/ 3206394 w 11737976"/>
              <a:gd name="connsiteY20061" fmla="*/ 910499 h 6407151"/>
              <a:gd name="connsiteX20062" fmla="*/ 3195890 w 11737976"/>
              <a:gd name="connsiteY20062" fmla="*/ 908592 h 6407151"/>
              <a:gd name="connsiteX20063" fmla="*/ 3193116 w 11737976"/>
              <a:gd name="connsiteY20063" fmla="*/ 907085 h 6407151"/>
              <a:gd name="connsiteX20064" fmla="*/ 3194262 w 11737976"/>
              <a:gd name="connsiteY20064" fmla="*/ 900685 h 6407151"/>
              <a:gd name="connsiteX20065" fmla="*/ 3155609 w 11737976"/>
              <a:gd name="connsiteY20065" fmla="*/ 888584 h 6407151"/>
              <a:gd name="connsiteX20066" fmla="*/ 3153691 w 11737976"/>
              <a:gd name="connsiteY20066" fmla="*/ 890229 h 6407151"/>
              <a:gd name="connsiteX20067" fmla="*/ 3152469 w 11737976"/>
              <a:gd name="connsiteY20067" fmla="*/ 889107 h 6407151"/>
              <a:gd name="connsiteX20068" fmla="*/ 3148249 w 11737976"/>
              <a:gd name="connsiteY20068" fmla="*/ 885225 h 6407151"/>
              <a:gd name="connsiteX20069" fmla="*/ 3147466 w 11737976"/>
              <a:gd name="connsiteY20069" fmla="*/ 891231 h 6407151"/>
              <a:gd name="connsiteX20070" fmla="*/ 3142328 w 11737976"/>
              <a:gd name="connsiteY20070" fmla="*/ 886498 h 6407151"/>
              <a:gd name="connsiteX20071" fmla="*/ 3141583 w 11737976"/>
              <a:gd name="connsiteY20071" fmla="*/ 880203 h 6407151"/>
              <a:gd name="connsiteX20072" fmla="*/ 3134454 w 11737976"/>
              <a:gd name="connsiteY20072" fmla="*/ 880181 h 6407151"/>
              <a:gd name="connsiteX20073" fmla="*/ 3132867 w 11737976"/>
              <a:gd name="connsiteY20073" fmla="*/ 873111 h 6407151"/>
              <a:gd name="connsiteX20074" fmla="*/ 3129700 w 11737976"/>
              <a:gd name="connsiteY20074" fmla="*/ 874867 h 6407151"/>
              <a:gd name="connsiteX20075" fmla="*/ 3112269 w 11737976"/>
              <a:gd name="connsiteY20075" fmla="*/ 860682 h 6407151"/>
              <a:gd name="connsiteX20076" fmla="*/ 3098799 w 11737976"/>
              <a:gd name="connsiteY20076" fmla="*/ 848276 h 6407151"/>
              <a:gd name="connsiteX20077" fmla="*/ 3067504 w 11737976"/>
              <a:gd name="connsiteY20077" fmla="*/ 827864 h 6407151"/>
              <a:gd name="connsiteX20078" fmla="*/ 3078986 w 11737976"/>
              <a:gd name="connsiteY20078" fmla="*/ 823485 h 6407151"/>
              <a:gd name="connsiteX20079" fmla="*/ 3086903 w 11737976"/>
              <a:gd name="connsiteY20079" fmla="*/ 811149 h 6407151"/>
              <a:gd name="connsiteX20080" fmla="*/ 3084523 w 11737976"/>
              <a:gd name="connsiteY20080" fmla="*/ 800545 h 6407151"/>
              <a:gd name="connsiteX20081" fmla="*/ 3060757 w 11737976"/>
              <a:gd name="connsiteY20081" fmla="*/ 789870 h 6407151"/>
              <a:gd name="connsiteX20082" fmla="*/ 3057989 w 11737976"/>
              <a:gd name="connsiteY20082" fmla="*/ 801341 h 6407151"/>
              <a:gd name="connsiteX20083" fmla="*/ 3063930 w 11737976"/>
              <a:gd name="connsiteY20083" fmla="*/ 804010 h 6407151"/>
              <a:gd name="connsiteX20084" fmla="*/ 3057602 w 11737976"/>
              <a:gd name="connsiteY20084" fmla="*/ 823417 h 6407151"/>
              <a:gd name="connsiteX20085" fmla="*/ 3048892 w 11737976"/>
              <a:gd name="connsiteY20085" fmla="*/ 832219 h 6407151"/>
              <a:gd name="connsiteX20086" fmla="*/ 3031469 w 11737976"/>
              <a:gd name="connsiteY20086" fmla="*/ 833929 h 6407151"/>
              <a:gd name="connsiteX20087" fmla="*/ 3033049 w 11737976"/>
              <a:gd name="connsiteY20087" fmla="*/ 825102 h 6407151"/>
              <a:gd name="connsiteX20088" fmla="*/ 3024733 w 11737976"/>
              <a:gd name="connsiteY20088" fmla="*/ 827724 h 6407151"/>
              <a:gd name="connsiteX20089" fmla="*/ 3014431 w 11737976"/>
              <a:gd name="connsiteY20089" fmla="*/ 813562 h 6407151"/>
              <a:gd name="connsiteX20090" fmla="*/ 3012050 w 11737976"/>
              <a:gd name="connsiteY20090" fmla="*/ 802959 h 6407151"/>
              <a:gd name="connsiteX20091" fmla="*/ 3026701 w 11737976"/>
              <a:gd name="connsiteY20091" fmla="*/ 796824 h 6407151"/>
              <a:gd name="connsiteX20092" fmla="*/ 3025743 w 11737976"/>
              <a:gd name="connsiteY20092" fmla="*/ 792970 h 6407151"/>
              <a:gd name="connsiteX20093" fmla="*/ 3026510 w 11737976"/>
              <a:gd name="connsiteY20093" fmla="*/ 793197 h 6407151"/>
              <a:gd name="connsiteX20094" fmla="*/ 3033050 w 11737976"/>
              <a:gd name="connsiteY20094" fmla="*/ 794516 h 6407151"/>
              <a:gd name="connsiteX20095" fmla="*/ 3032395 w 11737976"/>
              <a:gd name="connsiteY20095" fmla="*/ 794722 h 6407151"/>
              <a:gd name="connsiteX20096" fmla="*/ 3032155 w 11737976"/>
              <a:gd name="connsiteY20096" fmla="*/ 805342 h 6407151"/>
              <a:gd name="connsiteX20097" fmla="*/ 3034735 w 11737976"/>
              <a:gd name="connsiteY20097" fmla="*/ 798953 h 6407151"/>
              <a:gd name="connsiteX20098" fmla="*/ 3034920 w 11737976"/>
              <a:gd name="connsiteY20098" fmla="*/ 795281 h 6407151"/>
              <a:gd name="connsiteX20099" fmla="*/ 3044113 w 11737976"/>
              <a:gd name="connsiteY20099" fmla="*/ 800047 h 6407151"/>
              <a:gd name="connsiteX20100" fmla="*/ 3048718 w 11737976"/>
              <a:gd name="connsiteY20100" fmla="*/ 794743 h 6407151"/>
              <a:gd name="connsiteX20101" fmla="*/ 3038714 w 11737976"/>
              <a:gd name="connsiteY20101" fmla="*/ 784291 h 6407151"/>
              <a:gd name="connsiteX20102" fmla="*/ 3028975 w 11737976"/>
              <a:gd name="connsiteY20102" fmla="*/ 780861 h 6407151"/>
              <a:gd name="connsiteX20103" fmla="*/ 3022302 w 11737976"/>
              <a:gd name="connsiteY20103" fmla="*/ 785074 h 6407151"/>
              <a:gd name="connsiteX20104" fmla="*/ 3020457 w 11737976"/>
              <a:gd name="connsiteY20104" fmla="*/ 782896 h 6407151"/>
              <a:gd name="connsiteX20105" fmla="*/ 3007683 w 11737976"/>
              <a:gd name="connsiteY20105" fmla="*/ 775570 h 6407151"/>
              <a:gd name="connsiteX20106" fmla="*/ 3000562 w 11737976"/>
              <a:gd name="connsiteY20106" fmla="*/ 791441 h 6407151"/>
              <a:gd name="connsiteX20107" fmla="*/ 3009670 w 11737976"/>
              <a:gd name="connsiteY20107" fmla="*/ 792353 h 6407151"/>
              <a:gd name="connsiteX20108" fmla="*/ 2987090 w 11737976"/>
              <a:gd name="connsiteY20108" fmla="*/ 779035 h 6407151"/>
              <a:gd name="connsiteX20109" fmla="*/ 2951441 w 11737976"/>
              <a:gd name="connsiteY20109" fmla="*/ 763024 h 6407151"/>
              <a:gd name="connsiteX20110" fmla="*/ 2940746 w 11737976"/>
              <a:gd name="connsiteY20110" fmla="*/ 755043 h 6407151"/>
              <a:gd name="connsiteX20111" fmla="*/ 2926889 w 11737976"/>
              <a:gd name="connsiteY20111" fmla="*/ 764711 h 6407151"/>
              <a:gd name="connsiteX20112" fmla="*/ 2931637 w 11737976"/>
              <a:gd name="connsiteY20112" fmla="*/ 754131 h 6407151"/>
              <a:gd name="connsiteX20113" fmla="*/ 2925695 w 11737976"/>
              <a:gd name="connsiteY20113" fmla="*/ 751462 h 6407151"/>
              <a:gd name="connsiteX20114" fmla="*/ 2890840 w 11737976"/>
              <a:gd name="connsiteY20114" fmla="*/ 738985 h 6407151"/>
              <a:gd name="connsiteX20115" fmla="*/ 2888460 w 11737976"/>
              <a:gd name="connsiteY20115" fmla="*/ 728381 h 6407151"/>
              <a:gd name="connsiteX20116" fmla="*/ 2844888 w 11737976"/>
              <a:gd name="connsiteY20116" fmla="*/ 708813 h 6407151"/>
              <a:gd name="connsiteX20117" fmla="*/ 2821122 w 11737976"/>
              <a:gd name="connsiteY20117" fmla="*/ 698139 h 6407151"/>
              <a:gd name="connsiteX20118" fmla="*/ 2821130 w 11737976"/>
              <a:gd name="connsiteY20118" fmla="*/ 714033 h 6407151"/>
              <a:gd name="connsiteX20119" fmla="*/ 2796977 w 11737976"/>
              <a:gd name="connsiteY20119" fmla="*/ 725435 h 6407151"/>
              <a:gd name="connsiteX20120" fmla="*/ 2798163 w 11737976"/>
              <a:gd name="connsiteY20120" fmla="*/ 722790 h 6407151"/>
              <a:gd name="connsiteX20121" fmla="*/ 2814000 w 11737976"/>
              <a:gd name="connsiteY20121" fmla="*/ 714010 h 6407151"/>
              <a:gd name="connsiteX20122" fmla="*/ 2804492 w 11737976"/>
              <a:gd name="connsiteY20122" fmla="*/ 703384 h 6407151"/>
              <a:gd name="connsiteX20123" fmla="*/ 2816368 w 11737976"/>
              <a:gd name="connsiteY20123" fmla="*/ 692826 h 6407151"/>
              <a:gd name="connsiteX20124" fmla="*/ 2807652 w 11737976"/>
              <a:gd name="connsiteY20124" fmla="*/ 685732 h 6407151"/>
              <a:gd name="connsiteX20125" fmla="*/ 2795776 w 11737976"/>
              <a:gd name="connsiteY20125" fmla="*/ 696291 h 6407151"/>
              <a:gd name="connsiteX20126" fmla="*/ 2791409 w 11737976"/>
              <a:gd name="connsiteY20126" fmla="*/ 668901 h 6407151"/>
              <a:gd name="connsiteX20127" fmla="*/ 2810808 w 11737976"/>
              <a:gd name="connsiteY20127" fmla="*/ 652187 h 6407151"/>
              <a:gd name="connsiteX20128" fmla="*/ 2788622 w 11737976"/>
              <a:gd name="connsiteY20128" fmla="*/ 632687 h 6407151"/>
              <a:gd name="connsiteX20129" fmla="*/ 2775551 w 11737976"/>
              <a:gd name="connsiteY20129" fmla="*/ 629996 h 6407151"/>
              <a:gd name="connsiteX20130" fmla="*/ 2764075 w 11737976"/>
              <a:gd name="connsiteY20130" fmla="*/ 650269 h 6407151"/>
              <a:gd name="connsiteX20131" fmla="*/ 2740310 w 11737976"/>
              <a:gd name="connsiteY20131" fmla="*/ 639596 h 6407151"/>
              <a:gd name="connsiteX20132" fmla="*/ 2738328 w 11737976"/>
              <a:gd name="connsiteY20132" fmla="*/ 638706 h 6407151"/>
              <a:gd name="connsiteX20133" fmla="*/ 2733973 w 11737976"/>
              <a:gd name="connsiteY20133" fmla="*/ 643107 h 6407151"/>
              <a:gd name="connsiteX20134" fmla="*/ 2734768 w 11737976"/>
              <a:gd name="connsiteY20134" fmla="*/ 646642 h 6407151"/>
              <a:gd name="connsiteX20135" fmla="*/ 2736748 w 11737976"/>
              <a:gd name="connsiteY20135" fmla="*/ 647530 h 6407151"/>
              <a:gd name="connsiteX20136" fmla="*/ 2730414 w 11737976"/>
              <a:gd name="connsiteY20136" fmla="*/ 651042 h 6407151"/>
              <a:gd name="connsiteX20137" fmla="*/ 2728832 w 11737976"/>
              <a:gd name="connsiteY20137" fmla="*/ 659868 h 6407151"/>
              <a:gd name="connsiteX20138" fmla="*/ 2710615 w 11737976"/>
              <a:gd name="connsiteY20138" fmla="*/ 658043 h 6407151"/>
              <a:gd name="connsiteX20139" fmla="*/ 2718136 w 11737976"/>
              <a:gd name="connsiteY20139" fmla="*/ 651885 h 6407151"/>
              <a:gd name="connsiteX20140" fmla="*/ 2718924 w 11737976"/>
              <a:gd name="connsiteY20140" fmla="*/ 639526 h 6407151"/>
              <a:gd name="connsiteX20141" fmla="*/ 2703079 w 11737976"/>
              <a:gd name="connsiteY20141" fmla="*/ 632410 h 6407151"/>
              <a:gd name="connsiteX20142" fmla="*/ 2697519 w 11737976"/>
              <a:gd name="connsiteY20142" fmla="*/ 591770 h 6407151"/>
              <a:gd name="connsiteX20143" fmla="*/ 2686042 w 11737976"/>
              <a:gd name="connsiteY20143" fmla="*/ 612046 h 6407151"/>
              <a:gd name="connsiteX20144" fmla="*/ 2676547 w 11737976"/>
              <a:gd name="connsiteY20144" fmla="*/ 633207 h 6407151"/>
              <a:gd name="connsiteX20145" fmla="*/ 2679320 w 11737976"/>
              <a:gd name="connsiteY20145" fmla="*/ 637632 h 6407151"/>
              <a:gd name="connsiteX20146" fmla="*/ 2671006 w 11737976"/>
              <a:gd name="connsiteY20146" fmla="*/ 640254 h 6407151"/>
              <a:gd name="connsiteX20147" fmla="*/ 2658335 w 11737976"/>
              <a:gd name="connsiteY20147" fmla="*/ 647277 h 6407151"/>
              <a:gd name="connsiteX20148" fmla="*/ 2642877 w 11737976"/>
              <a:gd name="connsiteY20148" fmla="*/ 618086 h 6407151"/>
              <a:gd name="connsiteX20149" fmla="*/ 2647233 w 11737976"/>
              <a:gd name="connsiteY20149" fmla="*/ 613686 h 6407151"/>
              <a:gd name="connsiteX20150" fmla="*/ 2649212 w 11737976"/>
              <a:gd name="connsiteY20150" fmla="*/ 614574 h 6407151"/>
              <a:gd name="connsiteX20151" fmla="*/ 2653173 w 11737976"/>
              <a:gd name="connsiteY20151" fmla="*/ 616352 h 6407151"/>
              <a:gd name="connsiteX20152" fmla="*/ 2655155 w 11737976"/>
              <a:gd name="connsiteY20152" fmla="*/ 617242 h 6407151"/>
              <a:gd name="connsiteX20153" fmla="*/ 2657929 w 11737976"/>
              <a:gd name="connsiteY20153" fmla="*/ 621666 h 6407151"/>
              <a:gd name="connsiteX20154" fmla="*/ 2661095 w 11737976"/>
              <a:gd name="connsiteY20154" fmla="*/ 619912 h 6407151"/>
              <a:gd name="connsiteX20155" fmla="*/ 2661489 w 11737976"/>
              <a:gd name="connsiteY20155" fmla="*/ 613730 h 6407151"/>
              <a:gd name="connsiteX20156" fmla="*/ 2660696 w 11737976"/>
              <a:gd name="connsiteY20156" fmla="*/ 610196 h 6407151"/>
              <a:gd name="connsiteX20157" fmla="*/ 2665843 w 11737976"/>
              <a:gd name="connsiteY20157" fmla="*/ 609330 h 6407151"/>
              <a:gd name="connsiteX20158" fmla="*/ 2667824 w 11737976"/>
              <a:gd name="connsiteY20158" fmla="*/ 610220 h 6407151"/>
              <a:gd name="connsiteX20159" fmla="*/ 2669011 w 11737976"/>
              <a:gd name="connsiteY20159" fmla="*/ 607574 h 6407151"/>
              <a:gd name="connsiteX20160" fmla="*/ 2666237 w 11737976"/>
              <a:gd name="connsiteY20160" fmla="*/ 603150 h 6407151"/>
              <a:gd name="connsiteX20161" fmla="*/ 2661089 w 11737976"/>
              <a:gd name="connsiteY20161" fmla="*/ 604016 h 6407151"/>
              <a:gd name="connsiteX20162" fmla="*/ 2656735 w 11737976"/>
              <a:gd name="connsiteY20162" fmla="*/ 608417 h 6407151"/>
              <a:gd name="connsiteX20163" fmla="*/ 2654754 w 11737976"/>
              <a:gd name="connsiteY20163" fmla="*/ 607528 h 6407151"/>
              <a:gd name="connsiteX20164" fmla="*/ 2650794 w 11737976"/>
              <a:gd name="connsiteY20164" fmla="*/ 605749 h 6407151"/>
              <a:gd name="connsiteX20165" fmla="*/ 2648813 w 11737976"/>
              <a:gd name="connsiteY20165" fmla="*/ 604860 h 6407151"/>
              <a:gd name="connsiteX20166" fmla="*/ 2652767 w 11737976"/>
              <a:gd name="connsiteY20166" fmla="*/ 590744 h 6407151"/>
              <a:gd name="connsiteX20167" fmla="*/ 2653154 w 11737976"/>
              <a:gd name="connsiteY20167" fmla="*/ 568668 h 6407151"/>
              <a:gd name="connsiteX20168" fmla="*/ 2643645 w 11737976"/>
              <a:gd name="connsiteY20168" fmla="*/ 558040 h 6407151"/>
              <a:gd name="connsiteX20169" fmla="*/ 2623853 w 11737976"/>
              <a:gd name="connsiteY20169" fmla="*/ 580936 h 6407151"/>
              <a:gd name="connsiteX20170" fmla="*/ 2601668 w 11737976"/>
              <a:gd name="connsiteY20170" fmla="*/ 561437 h 6407151"/>
              <a:gd name="connsiteX20171" fmla="*/ 2609583 w 11737976"/>
              <a:gd name="connsiteY20171" fmla="*/ 549100 h 6407151"/>
              <a:gd name="connsiteX20172" fmla="*/ 2584237 w 11737976"/>
              <a:gd name="connsiteY20172" fmla="*/ 547252 h 6407151"/>
              <a:gd name="connsiteX20173" fmla="*/ 2579088 w 11737976"/>
              <a:gd name="connsiteY20173" fmla="*/ 548117 h 6407151"/>
              <a:gd name="connsiteX20174" fmla="*/ 2573547 w 11737976"/>
              <a:gd name="connsiteY20174" fmla="*/ 555164 h 6407151"/>
              <a:gd name="connsiteX20175" fmla="*/ 2566027 w 11737976"/>
              <a:gd name="connsiteY20175" fmla="*/ 561320 h 6407151"/>
              <a:gd name="connsiteX20176" fmla="*/ 2548201 w 11737976"/>
              <a:gd name="connsiteY20176" fmla="*/ 553316 h 6407151"/>
              <a:gd name="connsiteX20177" fmla="*/ 2515325 w 11737976"/>
              <a:gd name="connsiteY20177" fmla="*/ 541730 h 6407151"/>
              <a:gd name="connsiteX20178" fmla="*/ 2499877 w 11737976"/>
              <a:gd name="connsiteY20178" fmla="*/ 528434 h 6407151"/>
              <a:gd name="connsiteX20179" fmla="*/ 2473344 w 11737976"/>
              <a:gd name="connsiteY20179" fmla="*/ 529231 h 6407151"/>
              <a:gd name="connsiteX20180" fmla="*/ 2451571 w 11737976"/>
              <a:gd name="connsiteY20180" fmla="*/ 551236 h 6407151"/>
              <a:gd name="connsiteX20181" fmla="*/ 2440081 w 11737976"/>
              <a:gd name="connsiteY20181" fmla="*/ 539720 h 6407151"/>
              <a:gd name="connsiteX20182" fmla="*/ 2442842 w 11737976"/>
              <a:gd name="connsiteY20182" fmla="*/ 512355 h 6407151"/>
              <a:gd name="connsiteX20183" fmla="*/ 2443229 w 11737976"/>
              <a:gd name="connsiteY20183" fmla="*/ 490279 h 6407151"/>
              <a:gd name="connsiteX20184" fmla="*/ 2444415 w 11737976"/>
              <a:gd name="connsiteY20184" fmla="*/ 487633 h 6407151"/>
              <a:gd name="connsiteX20185" fmla="*/ 2445603 w 11737976"/>
              <a:gd name="connsiteY20185" fmla="*/ 484988 h 6407151"/>
              <a:gd name="connsiteX20186" fmla="*/ 2446791 w 11737976"/>
              <a:gd name="connsiteY20186" fmla="*/ 482344 h 6407151"/>
              <a:gd name="connsiteX20187" fmla="*/ 2443622 w 11737976"/>
              <a:gd name="connsiteY20187" fmla="*/ 484099 h 6407151"/>
              <a:gd name="connsiteX20188" fmla="*/ 2440455 w 11737976"/>
              <a:gd name="connsiteY20188" fmla="*/ 485854 h 6407151"/>
              <a:gd name="connsiteX20189" fmla="*/ 2391750 w 11737976"/>
              <a:gd name="connsiteY20189" fmla="*/ 498942 h 6407151"/>
              <a:gd name="connsiteX20190" fmla="*/ 2375106 w 11737976"/>
              <a:gd name="connsiteY20190" fmla="*/ 472398 h 6407151"/>
              <a:gd name="connsiteX20191" fmla="*/ 2379861 w 11737976"/>
              <a:gd name="connsiteY20191" fmla="*/ 477712 h 6407151"/>
              <a:gd name="connsiteX20192" fmla="*/ 2381840 w 11737976"/>
              <a:gd name="connsiteY20192" fmla="*/ 478600 h 6407151"/>
              <a:gd name="connsiteX20193" fmla="*/ 2374319 w 11737976"/>
              <a:gd name="connsiteY20193" fmla="*/ 484758 h 6407151"/>
              <a:gd name="connsiteX20194" fmla="*/ 2375504 w 11737976"/>
              <a:gd name="connsiteY20194" fmla="*/ 482112 h 6407151"/>
              <a:gd name="connsiteX20195" fmla="*/ 2354513 w 11737976"/>
              <a:gd name="connsiteY20195" fmla="*/ 475862 h 6407151"/>
              <a:gd name="connsiteX20196" fmla="*/ 2344205 w 11737976"/>
              <a:gd name="connsiteY20196" fmla="*/ 445804 h 6407151"/>
              <a:gd name="connsiteX20197" fmla="*/ 2315312 w 11737976"/>
              <a:gd name="connsiteY20197" fmla="*/ 483683 h 6407151"/>
              <a:gd name="connsiteX20198" fmla="*/ 2325599 w 11737976"/>
              <a:gd name="connsiteY20198" fmla="*/ 466056 h 6407151"/>
              <a:gd name="connsiteX20199" fmla="*/ 2316089 w 11737976"/>
              <a:gd name="connsiteY20199" fmla="*/ 455428 h 6407151"/>
              <a:gd name="connsiteX20200" fmla="*/ 2302220 w 11737976"/>
              <a:gd name="connsiteY20200" fmla="*/ 433307 h 6407151"/>
              <a:gd name="connsiteX20201" fmla="*/ 2276081 w 11737976"/>
              <a:gd name="connsiteY20201" fmla="*/ 427924 h 6407151"/>
              <a:gd name="connsiteX20202" fmla="*/ 2257875 w 11737976"/>
              <a:gd name="connsiteY20202" fmla="*/ 457888 h 6407151"/>
              <a:gd name="connsiteX20203" fmla="*/ 2244005 w 11737976"/>
              <a:gd name="connsiteY20203" fmla="*/ 435767 h 6407151"/>
              <a:gd name="connsiteX20204" fmla="*/ 2248747 w 11737976"/>
              <a:gd name="connsiteY20204" fmla="*/ 409290 h 6407151"/>
              <a:gd name="connsiteX20205" fmla="*/ 2226581 w 11737976"/>
              <a:gd name="connsiteY20205" fmla="*/ 437476 h 6407151"/>
              <a:gd name="connsiteX20206" fmla="*/ 2200441 w 11737976"/>
              <a:gd name="connsiteY20206" fmla="*/ 432094 h 6407151"/>
              <a:gd name="connsiteX20207" fmla="*/ 2186972 w 11737976"/>
              <a:gd name="connsiteY20207" fmla="*/ 419688 h 6407151"/>
              <a:gd name="connsiteX20208" fmla="*/ 2206770 w 11737976"/>
              <a:gd name="connsiteY20208" fmla="*/ 412687 h 6407151"/>
              <a:gd name="connsiteX20209" fmla="*/ 2191713 w 11737976"/>
              <a:gd name="connsiteY20209" fmla="*/ 393211 h 6407151"/>
              <a:gd name="connsiteX20210" fmla="*/ 2187759 w 11737976"/>
              <a:gd name="connsiteY20210" fmla="*/ 407326 h 6407151"/>
              <a:gd name="connsiteX20211" fmla="*/ 2181817 w 11737976"/>
              <a:gd name="connsiteY20211" fmla="*/ 404657 h 6407151"/>
              <a:gd name="connsiteX20212" fmla="*/ 2173901 w 11737976"/>
              <a:gd name="connsiteY20212" fmla="*/ 416995 h 6407151"/>
              <a:gd name="connsiteX20213" fmla="*/ 2164793 w 11737976"/>
              <a:gd name="connsiteY20213" fmla="*/ 416084 h 6407151"/>
              <a:gd name="connsiteX20214" fmla="*/ 2167960 w 11737976"/>
              <a:gd name="connsiteY20214" fmla="*/ 414327 h 6407151"/>
              <a:gd name="connsiteX20215" fmla="*/ 2167167 w 11737976"/>
              <a:gd name="connsiteY20215" fmla="*/ 410793 h 6407151"/>
              <a:gd name="connsiteX20216" fmla="*/ 2169146 w 11737976"/>
              <a:gd name="connsiteY20216" fmla="*/ 411681 h 6407151"/>
              <a:gd name="connsiteX20217" fmla="*/ 2174288 w 11737976"/>
              <a:gd name="connsiteY20217" fmla="*/ 394921 h 6407151"/>
              <a:gd name="connsiteX20218" fmla="*/ 2146962 w 11737976"/>
              <a:gd name="connsiteY20218" fmla="*/ 392182 h 6407151"/>
              <a:gd name="connsiteX20219" fmla="*/ 2156471 w 11737976"/>
              <a:gd name="connsiteY20219" fmla="*/ 402810 h 6407151"/>
              <a:gd name="connsiteX20220" fmla="*/ 2155282 w 11737976"/>
              <a:gd name="connsiteY20220" fmla="*/ 405455 h 6407151"/>
              <a:gd name="connsiteX20221" fmla="*/ 2152116 w 11737976"/>
              <a:gd name="connsiteY20221" fmla="*/ 407210 h 6407151"/>
              <a:gd name="connsiteX20222" fmla="*/ 2140232 w 11737976"/>
              <a:gd name="connsiteY20222" fmla="*/ 401874 h 6407151"/>
              <a:gd name="connsiteX20223" fmla="*/ 2134278 w 11737976"/>
              <a:gd name="connsiteY20223" fmla="*/ 367415 h 6407151"/>
              <a:gd name="connsiteX20224" fmla="*/ 2118840 w 11737976"/>
              <a:gd name="connsiteY20224" fmla="*/ 385910 h 6407151"/>
              <a:gd name="connsiteX20225" fmla="*/ 2098635 w 11737976"/>
              <a:gd name="connsiteY20225" fmla="*/ 367301 h 6407151"/>
              <a:gd name="connsiteX20226" fmla="*/ 2085566 w 11737976"/>
              <a:gd name="connsiteY20226" fmla="*/ 364609 h 6407151"/>
              <a:gd name="connsiteX20227" fmla="*/ 2075663 w 11737976"/>
              <a:gd name="connsiteY20227" fmla="*/ 360161 h 6407151"/>
              <a:gd name="connsiteX20228" fmla="*/ 2049917 w 11737976"/>
              <a:gd name="connsiteY20228" fmla="*/ 348597 h 6407151"/>
              <a:gd name="connsiteX20229" fmla="*/ 2035659 w 11737976"/>
              <a:gd name="connsiteY20229" fmla="*/ 348551 h 6407151"/>
              <a:gd name="connsiteX20230" fmla="*/ 2034479 w 11737976"/>
              <a:gd name="connsiteY20230" fmla="*/ 367091 h 6407151"/>
              <a:gd name="connsiteX20231" fmla="*/ 2025370 w 11737976"/>
              <a:gd name="connsiteY20231" fmla="*/ 366179 h 6407151"/>
              <a:gd name="connsiteX20232" fmla="*/ 1999617 w 11737976"/>
              <a:gd name="connsiteY20232" fmla="*/ 338722 h 6407151"/>
              <a:gd name="connsiteX20233" fmla="*/ 1990501 w 11737976"/>
              <a:gd name="connsiteY20233" fmla="*/ 321913 h 6407151"/>
              <a:gd name="connsiteX20234" fmla="*/ 1969128 w 11737976"/>
              <a:gd name="connsiteY20234" fmla="*/ 353634 h 6407151"/>
              <a:gd name="connsiteX20235" fmla="*/ 1962002 w 11737976"/>
              <a:gd name="connsiteY20235" fmla="*/ 353612 h 6407151"/>
              <a:gd name="connsiteX20236" fmla="*/ 1974664 w 11737976"/>
              <a:gd name="connsiteY20236" fmla="*/ 330692 h 6407151"/>
              <a:gd name="connsiteX20237" fmla="*/ 1973472 w 11737976"/>
              <a:gd name="connsiteY20237" fmla="*/ 317444 h 6407151"/>
              <a:gd name="connsiteX20238" fmla="*/ 1923964 w 11737976"/>
              <a:gd name="connsiteY20238" fmla="*/ 311100 h 6407151"/>
              <a:gd name="connsiteX20239" fmla="*/ 1925951 w 11737976"/>
              <a:gd name="connsiteY20239" fmla="*/ 327886 h 6407151"/>
              <a:gd name="connsiteX20240" fmla="*/ 1916056 w 11737976"/>
              <a:gd name="connsiteY20240" fmla="*/ 339334 h 6407151"/>
              <a:gd name="connsiteX20241" fmla="*/ 1898231 w 11737976"/>
              <a:gd name="connsiteY20241" fmla="*/ 331327 h 6407151"/>
              <a:gd name="connsiteX20242" fmla="*/ 1888335 w 11737976"/>
              <a:gd name="connsiteY20242" fmla="*/ 342776 h 6407151"/>
              <a:gd name="connsiteX20243" fmla="*/ 1888328 w 11737976"/>
              <a:gd name="connsiteY20243" fmla="*/ 326881 h 6407151"/>
              <a:gd name="connsiteX20244" fmla="*/ 1900604 w 11737976"/>
              <a:gd name="connsiteY20244" fmla="*/ 326037 h 6407151"/>
              <a:gd name="connsiteX20245" fmla="*/ 1912082 w 11737976"/>
              <a:gd name="connsiteY20245" fmla="*/ 305764 h 6407151"/>
              <a:gd name="connsiteX20246" fmla="*/ 1899405 w 11737976"/>
              <a:gd name="connsiteY20246" fmla="*/ 296893 h 6407151"/>
              <a:gd name="connsiteX20247" fmla="*/ 1880393 w 11737976"/>
              <a:gd name="connsiteY20247" fmla="*/ 291532 h 6407151"/>
              <a:gd name="connsiteX20248" fmla="*/ 1840790 w 11737976"/>
              <a:gd name="connsiteY20248" fmla="*/ 289638 h 6407151"/>
              <a:gd name="connsiteX20249" fmla="*/ 1836836 w 11737976"/>
              <a:gd name="connsiteY20249" fmla="*/ 303754 h 6407151"/>
              <a:gd name="connsiteX20250" fmla="*/ 1841971 w 11737976"/>
              <a:gd name="connsiteY20250" fmla="*/ 271098 h 6407151"/>
              <a:gd name="connsiteX20251" fmla="*/ 1809096 w 11737976"/>
              <a:gd name="connsiteY20251" fmla="*/ 259512 h 6407151"/>
              <a:gd name="connsiteX20252" fmla="*/ 1799199 w 11737976"/>
              <a:gd name="connsiteY20252" fmla="*/ 270959 h 6407151"/>
              <a:gd name="connsiteX20253" fmla="*/ 1786916 w 11737976"/>
              <a:gd name="connsiteY20253" fmla="*/ 255908 h 6407151"/>
              <a:gd name="connsiteX20254" fmla="*/ 1747307 w 11737976"/>
              <a:gd name="connsiteY20254" fmla="*/ 238117 h 6407151"/>
              <a:gd name="connsiteX20255" fmla="*/ 1728696 w 11737976"/>
              <a:gd name="connsiteY20255" fmla="*/ 242472 h 6407151"/>
              <a:gd name="connsiteX20256" fmla="*/ 1655016 w 11737976"/>
              <a:gd name="connsiteY20256" fmla="*/ 199847 h 6407151"/>
              <a:gd name="connsiteX20257" fmla="*/ 1646308 w 11737976"/>
              <a:gd name="connsiteY20257" fmla="*/ 208650 h 6407151"/>
              <a:gd name="connsiteX20258" fmla="*/ 1590853 w 11737976"/>
              <a:gd name="connsiteY20258" fmla="*/ 183743 h 6407151"/>
              <a:gd name="connsiteX20259" fmla="*/ 1523910 w 11737976"/>
              <a:gd name="connsiteY20259" fmla="*/ 147322 h 6407151"/>
              <a:gd name="connsiteX20260" fmla="*/ 1517575 w 11737976"/>
              <a:gd name="connsiteY20260" fmla="*/ 150832 h 6407151"/>
              <a:gd name="connsiteX20261" fmla="*/ 1506085 w 11737976"/>
              <a:gd name="connsiteY20261" fmla="*/ 139317 h 6407151"/>
              <a:gd name="connsiteX20262" fmla="*/ 1490642 w 11737976"/>
              <a:gd name="connsiteY20262" fmla="*/ 141916 h 6407151"/>
              <a:gd name="connsiteX20263" fmla="*/ 1472024 w 11737976"/>
              <a:gd name="connsiteY20263" fmla="*/ 130375 h 6407151"/>
              <a:gd name="connsiteX20264" fmla="*/ 1458561 w 11737976"/>
              <a:gd name="connsiteY20264" fmla="*/ 133864 h 6407151"/>
              <a:gd name="connsiteX20265" fmla="*/ 1437969 w 11737976"/>
              <a:gd name="connsiteY20265" fmla="*/ 137329 h 6407151"/>
              <a:gd name="connsiteX20266" fmla="*/ 1428460 w 11737976"/>
              <a:gd name="connsiteY20266" fmla="*/ 126701 h 6407151"/>
              <a:gd name="connsiteX20267" fmla="*/ 1397959 w 11737976"/>
              <a:gd name="connsiteY20267" fmla="*/ 109825 h 6407151"/>
              <a:gd name="connsiteX20268" fmla="*/ 1351620 w 11737976"/>
              <a:gd name="connsiteY20268" fmla="*/ 101727 h 6407151"/>
              <a:gd name="connsiteX20269" fmla="*/ 1312410 w 11737976"/>
              <a:gd name="connsiteY20269" fmla="*/ 93653 h 6407151"/>
              <a:gd name="connsiteX20270" fmla="*/ 1296165 w 11737976"/>
              <a:gd name="connsiteY20270" fmla="*/ 76821 h 6407151"/>
              <a:gd name="connsiteX20271" fmla="*/ 3206523 w 11737976"/>
              <a:gd name="connsiteY20271" fmla="*/ 53675 h 6407151"/>
              <a:gd name="connsiteX20272" fmla="*/ 3205436 w 11737976"/>
              <a:gd name="connsiteY20272" fmla="*/ 56754 h 6407151"/>
              <a:gd name="connsiteX20273" fmla="*/ 3209421 w 11737976"/>
              <a:gd name="connsiteY20273" fmla="*/ 58159 h 6407151"/>
              <a:gd name="connsiteX20274" fmla="*/ 3216063 w 11737976"/>
              <a:gd name="connsiteY20274" fmla="*/ 60499 h 6407151"/>
              <a:gd name="connsiteX20275" fmla="*/ 3217149 w 11737976"/>
              <a:gd name="connsiteY20275" fmla="*/ 57419 h 6407151"/>
              <a:gd name="connsiteX20276" fmla="*/ 3206523 w 11737976"/>
              <a:gd name="connsiteY20276" fmla="*/ 53675 h 6407151"/>
              <a:gd name="connsiteX20277" fmla="*/ 0 w 11737976"/>
              <a:gd name="connsiteY20277" fmla="*/ 0 h 6407151"/>
              <a:gd name="connsiteX20278" fmla="*/ 11737976 w 11737976"/>
              <a:gd name="connsiteY20278" fmla="*/ 0 h 6407151"/>
              <a:gd name="connsiteX20279" fmla="*/ 11737976 w 11737976"/>
              <a:gd name="connsiteY20279" fmla="*/ 6407151 h 6407151"/>
              <a:gd name="connsiteX20280" fmla="*/ 0 w 11737976"/>
              <a:gd name="connsiteY20280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</a:cxnLst>
            <a:rect l="l" t="t" r="r" b="b"/>
            <a:pathLst>
              <a:path w="11737976" h="6407151">
                <a:moveTo>
                  <a:pt x="7571883" y="6250746"/>
                </a:moveTo>
                <a:cubicBezTo>
                  <a:pt x="7570070" y="6250992"/>
                  <a:pt x="7568945" y="6252566"/>
                  <a:pt x="7570435" y="6253860"/>
                </a:cubicBezTo>
                <a:cubicBezTo>
                  <a:pt x="7571427" y="6254724"/>
                  <a:pt x="7573582" y="6255463"/>
                  <a:pt x="7577468" y="6255600"/>
                </a:cubicBezTo>
                <a:cubicBezTo>
                  <a:pt x="7576200" y="6251582"/>
                  <a:pt x="7573698" y="6250500"/>
                  <a:pt x="7571883" y="6250746"/>
                </a:cubicBezTo>
                <a:close/>
                <a:moveTo>
                  <a:pt x="5483050" y="6241948"/>
                </a:moveTo>
                <a:cubicBezTo>
                  <a:pt x="5481244" y="6241644"/>
                  <a:pt x="5479705" y="6242815"/>
                  <a:pt x="5480744" y="6244493"/>
                </a:cubicBezTo>
                <a:cubicBezTo>
                  <a:pt x="5481435" y="6245611"/>
                  <a:pt x="5483274" y="6246957"/>
                  <a:pt x="5486945" y="6248240"/>
                </a:cubicBezTo>
                <a:cubicBezTo>
                  <a:pt x="5486925" y="6244027"/>
                  <a:pt x="5484856" y="6242251"/>
                  <a:pt x="5483050" y="6241948"/>
                </a:cubicBezTo>
                <a:close/>
                <a:moveTo>
                  <a:pt x="7559990" y="6241378"/>
                </a:moveTo>
                <a:cubicBezTo>
                  <a:pt x="7558808" y="6241790"/>
                  <a:pt x="7557752" y="6243111"/>
                  <a:pt x="7557125" y="6245764"/>
                </a:cubicBezTo>
                <a:cubicBezTo>
                  <a:pt x="7560395" y="6242849"/>
                  <a:pt x="7560529" y="6248722"/>
                  <a:pt x="7562779" y="6250678"/>
                </a:cubicBezTo>
                <a:cubicBezTo>
                  <a:pt x="7563529" y="6251328"/>
                  <a:pt x="7564513" y="6251546"/>
                  <a:pt x="7565927" y="6250856"/>
                </a:cubicBezTo>
                <a:cubicBezTo>
                  <a:pt x="7567458" y="6248348"/>
                  <a:pt x="7565886" y="6244422"/>
                  <a:pt x="7563617" y="6242450"/>
                </a:cubicBezTo>
                <a:cubicBezTo>
                  <a:pt x="7562482" y="6241464"/>
                  <a:pt x="7561173" y="6240966"/>
                  <a:pt x="7559990" y="6241378"/>
                </a:cubicBezTo>
                <a:close/>
                <a:moveTo>
                  <a:pt x="5474470" y="6229474"/>
                </a:moveTo>
                <a:cubicBezTo>
                  <a:pt x="5473219" y="6229517"/>
                  <a:pt x="5471819" y="6230466"/>
                  <a:pt x="5470434" y="6232813"/>
                </a:cubicBezTo>
                <a:cubicBezTo>
                  <a:pt x="5474421" y="6230999"/>
                  <a:pt x="5472808" y="6236648"/>
                  <a:pt x="5474376" y="6239182"/>
                </a:cubicBezTo>
                <a:cubicBezTo>
                  <a:pt x="5474900" y="6240026"/>
                  <a:pt x="5475775" y="6240525"/>
                  <a:pt x="5477331" y="6240286"/>
                </a:cubicBezTo>
                <a:cubicBezTo>
                  <a:pt x="5480640" y="6237375"/>
                  <a:pt x="5478224" y="6229346"/>
                  <a:pt x="5474470" y="6229474"/>
                </a:cubicBezTo>
                <a:close/>
                <a:moveTo>
                  <a:pt x="7514684" y="6214186"/>
                </a:moveTo>
                <a:cubicBezTo>
                  <a:pt x="7513951" y="6215387"/>
                  <a:pt x="7513918" y="6216278"/>
                  <a:pt x="7514308" y="6217001"/>
                </a:cubicBezTo>
                <a:cubicBezTo>
                  <a:pt x="7515478" y="6219165"/>
                  <a:pt x="7520453" y="6219813"/>
                  <a:pt x="7521724" y="6222754"/>
                </a:cubicBezTo>
                <a:cubicBezTo>
                  <a:pt x="7524657" y="6217952"/>
                  <a:pt x="7516378" y="6218109"/>
                  <a:pt x="7514684" y="6214186"/>
                </a:cubicBezTo>
                <a:close/>
                <a:moveTo>
                  <a:pt x="5532669" y="6208032"/>
                </a:moveTo>
                <a:cubicBezTo>
                  <a:pt x="5530909" y="6210693"/>
                  <a:pt x="5531736" y="6213862"/>
                  <a:pt x="5533809" y="6215379"/>
                </a:cubicBezTo>
                <a:cubicBezTo>
                  <a:pt x="5535885" y="6216895"/>
                  <a:pt x="5539206" y="6216759"/>
                  <a:pt x="5542436" y="6212805"/>
                </a:cubicBezTo>
                <a:cubicBezTo>
                  <a:pt x="5541832" y="6209994"/>
                  <a:pt x="5540060" y="6209882"/>
                  <a:pt x="5538104" y="6209932"/>
                </a:cubicBezTo>
                <a:cubicBezTo>
                  <a:pt x="5536147" y="6209982"/>
                  <a:pt x="5534008" y="6210194"/>
                  <a:pt x="5532669" y="6208032"/>
                </a:cubicBezTo>
                <a:close/>
                <a:moveTo>
                  <a:pt x="7497088" y="6203986"/>
                </a:moveTo>
                <a:cubicBezTo>
                  <a:pt x="7496036" y="6205710"/>
                  <a:pt x="7496036" y="6205710"/>
                  <a:pt x="7494982" y="6207434"/>
                </a:cubicBezTo>
                <a:cubicBezTo>
                  <a:pt x="7493930" y="6209158"/>
                  <a:pt x="7495277" y="6210329"/>
                  <a:pt x="7495277" y="6210329"/>
                </a:cubicBezTo>
                <a:cubicBezTo>
                  <a:pt x="7497677" y="6209775"/>
                  <a:pt x="7499025" y="6210946"/>
                  <a:pt x="7500373" y="6212118"/>
                </a:cubicBezTo>
                <a:cubicBezTo>
                  <a:pt x="7501721" y="6213288"/>
                  <a:pt x="7503067" y="6214459"/>
                  <a:pt x="7506522" y="6212183"/>
                </a:cubicBezTo>
                <a:cubicBezTo>
                  <a:pt x="7506522" y="6212183"/>
                  <a:pt x="7507574" y="6210458"/>
                  <a:pt x="7508628" y="6208736"/>
                </a:cubicBezTo>
                <a:cubicBezTo>
                  <a:pt x="7508628" y="6208736"/>
                  <a:pt x="7508628" y="6208736"/>
                  <a:pt x="7507280" y="6207564"/>
                </a:cubicBezTo>
                <a:cubicBezTo>
                  <a:pt x="7504880" y="6208118"/>
                  <a:pt x="7503532" y="6206945"/>
                  <a:pt x="7502185" y="6205774"/>
                </a:cubicBezTo>
                <a:cubicBezTo>
                  <a:pt x="7500838" y="6204604"/>
                  <a:pt x="7499489" y="6203433"/>
                  <a:pt x="7497088" y="6203986"/>
                </a:cubicBezTo>
                <a:close/>
                <a:moveTo>
                  <a:pt x="7609210" y="6203639"/>
                </a:moveTo>
                <a:cubicBezTo>
                  <a:pt x="7608318" y="6206702"/>
                  <a:pt x="7610047" y="6209484"/>
                  <a:pt x="7612479" y="6210318"/>
                </a:cubicBezTo>
                <a:cubicBezTo>
                  <a:pt x="7614910" y="6211150"/>
                  <a:pt x="7618042" y="6210034"/>
                  <a:pt x="7619954" y="6205301"/>
                </a:cubicBezTo>
                <a:cubicBezTo>
                  <a:pt x="7617134" y="6200290"/>
                  <a:pt x="7613050" y="6206976"/>
                  <a:pt x="7609210" y="6203639"/>
                </a:cubicBezTo>
                <a:close/>
                <a:moveTo>
                  <a:pt x="5521022" y="6200221"/>
                </a:moveTo>
                <a:cubicBezTo>
                  <a:pt x="5519752" y="6201885"/>
                  <a:pt x="5519336" y="6203073"/>
                  <a:pt x="5519453" y="6203961"/>
                </a:cubicBezTo>
                <a:cubicBezTo>
                  <a:pt x="5519809" y="6206623"/>
                  <a:pt x="5524969" y="6206598"/>
                  <a:pt x="5526284" y="6208723"/>
                </a:cubicBezTo>
                <a:cubicBezTo>
                  <a:pt x="5528386" y="6204685"/>
                  <a:pt x="5526634" y="6201852"/>
                  <a:pt x="5530490" y="6200648"/>
                </a:cubicBezTo>
                <a:cubicBezTo>
                  <a:pt x="5527246" y="6199126"/>
                  <a:pt x="5522776" y="6203056"/>
                  <a:pt x="5521022" y="6200221"/>
                </a:cubicBezTo>
                <a:close/>
                <a:moveTo>
                  <a:pt x="7604939" y="6197235"/>
                </a:moveTo>
                <a:cubicBezTo>
                  <a:pt x="7601389" y="6196742"/>
                  <a:pt x="7598286" y="6201821"/>
                  <a:pt x="7595771" y="6199634"/>
                </a:cubicBezTo>
                <a:cubicBezTo>
                  <a:pt x="7595051" y="6201601"/>
                  <a:pt x="7595006" y="6202857"/>
                  <a:pt x="7595382" y="6203671"/>
                </a:cubicBezTo>
                <a:cubicBezTo>
                  <a:pt x="7596510" y="6206109"/>
                  <a:pt x="7601431" y="6204554"/>
                  <a:pt x="7603317" y="6206192"/>
                </a:cubicBezTo>
                <a:cubicBezTo>
                  <a:pt x="7604128" y="6201714"/>
                  <a:pt x="7601614" y="6199527"/>
                  <a:pt x="7604939" y="6197235"/>
                </a:cubicBezTo>
                <a:close/>
                <a:moveTo>
                  <a:pt x="7347247" y="6195169"/>
                </a:moveTo>
                <a:cubicBezTo>
                  <a:pt x="7347247" y="6195169"/>
                  <a:pt x="7346194" y="6196894"/>
                  <a:pt x="7345140" y="6198618"/>
                </a:cubicBezTo>
                <a:cubicBezTo>
                  <a:pt x="7345140" y="6198618"/>
                  <a:pt x="7346451" y="6199757"/>
                  <a:pt x="7346451" y="6199757"/>
                </a:cubicBezTo>
                <a:cubicBezTo>
                  <a:pt x="7352487" y="6199724"/>
                  <a:pt x="7355108" y="6202000"/>
                  <a:pt x="7360090" y="6203692"/>
                </a:cubicBezTo>
                <a:cubicBezTo>
                  <a:pt x="7360090" y="6203692"/>
                  <a:pt x="7360090" y="6203692"/>
                  <a:pt x="7361144" y="6201968"/>
                </a:cubicBezTo>
                <a:cubicBezTo>
                  <a:pt x="7361144" y="6201968"/>
                  <a:pt x="7361144" y="6201968"/>
                  <a:pt x="7362196" y="6200244"/>
                </a:cubicBezTo>
                <a:cubicBezTo>
                  <a:pt x="7357214" y="6198553"/>
                  <a:pt x="7353282" y="6195136"/>
                  <a:pt x="7347247" y="6195169"/>
                </a:cubicBezTo>
                <a:close/>
                <a:moveTo>
                  <a:pt x="5439269" y="6190069"/>
                </a:moveTo>
                <a:cubicBezTo>
                  <a:pt x="5438211" y="6190998"/>
                  <a:pt x="5437916" y="6191839"/>
                  <a:pt x="5438074" y="6192644"/>
                </a:cubicBezTo>
                <a:cubicBezTo>
                  <a:pt x="5438551" y="6195060"/>
                  <a:pt x="5443108" y="6197152"/>
                  <a:pt x="5443450" y="6200340"/>
                </a:cubicBezTo>
                <a:cubicBezTo>
                  <a:pt x="5447675" y="6196624"/>
                  <a:pt x="5439723" y="6194318"/>
                  <a:pt x="5439269" y="6190069"/>
                </a:cubicBezTo>
                <a:close/>
                <a:moveTo>
                  <a:pt x="7502980" y="6188432"/>
                </a:moveTo>
                <a:cubicBezTo>
                  <a:pt x="7502647" y="6191284"/>
                  <a:pt x="7503113" y="6192631"/>
                  <a:pt x="7503842" y="6193069"/>
                </a:cubicBezTo>
                <a:cubicBezTo>
                  <a:pt x="7506032" y="6194384"/>
                  <a:pt x="7510588" y="6187501"/>
                  <a:pt x="7502980" y="6188432"/>
                </a:cubicBezTo>
                <a:close/>
                <a:moveTo>
                  <a:pt x="7584496" y="6182297"/>
                </a:moveTo>
                <a:cubicBezTo>
                  <a:pt x="7584496" y="6182297"/>
                  <a:pt x="7582238" y="6182785"/>
                  <a:pt x="7581261" y="6184385"/>
                </a:cubicBezTo>
                <a:cubicBezTo>
                  <a:pt x="7580283" y="6185987"/>
                  <a:pt x="7580585" y="6188701"/>
                  <a:pt x="7580585" y="6188701"/>
                </a:cubicBezTo>
                <a:cubicBezTo>
                  <a:pt x="7581866" y="6189812"/>
                  <a:pt x="7582168" y="6192526"/>
                  <a:pt x="7582168" y="6192526"/>
                </a:cubicBezTo>
                <a:cubicBezTo>
                  <a:pt x="7583447" y="6193638"/>
                  <a:pt x="7584728" y="6194750"/>
                  <a:pt x="7584728" y="6194750"/>
                </a:cubicBezTo>
                <a:cubicBezTo>
                  <a:pt x="7586008" y="6195863"/>
                  <a:pt x="7588267" y="6195375"/>
                  <a:pt x="7589244" y="6193775"/>
                </a:cubicBezTo>
                <a:cubicBezTo>
                  <a:pt x="7590222" y="6192173"/>
                  <a:pt x="7589919" y="6189459"/>
                  <a:pt x="7588640" y="6188348"/>
                </a:cubicBezTo>
                <a:cubicBezTo>
                  <a:pt x="7588640" y="6188348"/>
                  <a:pt x="7587359" y="6187235"/>
                  <a:pt x="7587359" y="6187235"/>
                </a:cubicBezTo>
                <a:cubicBezTo>
                  <a:pt x="7587058" y="6184521"/>
                  <a:pt x="7585777" y="6183409"/>
                  <a:pt x="7584496" y="6182297"/>
                </a:cubicBezTo>
                <a:close/>
                <a:moveTo>
                  <a:pt x="7487942" y="6181412"/>
                </a:moveTo>
                <a:cubicBezTo>
                  <a:pt x="7488220" y="6181887"/>
                  <a:pt x="7500096" y="6184668"/>
                  <a:pt x="7492680" y="6181994"/>
                </a:cubicBezTo>
                <a:cubicBezTo>
                  <a:pt x="7489049" y="6181352"/>
                  <a:pt x="7487852" y="6181254"/>
                  <a:pt x="7487942" y="6181412"/>
                </a:cubicBezTo>
                <a:close/>
                <a:moveTo>
                  <a:pt x="5515397" y="6180319"/>
                </a:moveTo>
                <a:cubicBezTo>
                  <a:pt x="5515397" y="6180319"/>
                  <a:pt x="5513096" y="6180116"/>
                  <a:pt x="5511688" y="6181354"/>
                </a:cubicBezTo>
                <a:cubicBezTo>
                  <a:pt x="5510278" y="6182593"/>
                  <a:pt x="5509763" y="6185275"/>
                  <a:pt x="5509763" y="6185275"/>
                </a:cubicBezTo>
                <a:cubicBezTo>
                  <a:pt x="5510655" y="6186717"/>
                  <a:pt x="5510140" y="6189398"/>
                  <a:pt x="5510140" y="6189398"/>
                </a:cubicBezTo>
                <a:cubicBezTo>
                  <a:pt x="5511032" y="6190839"/>
                  <a:pt x="5511924" y="6192282"/>
                  <a:pt x="5511924" y="6192282"/>
                </a:cubicBezTo>
                <a:cubicBezTo>
                  <a:pt x="5512817" y="6193723"/>
                  <a:pt x="5515119" y="6193928"/>
                  <a:pt x="5516528" y="6192689"/>
                </a:cubicBezTo>
                <a:cubicBezTo>
                  <a:pt x="5517937" y="6191449"/>
                  <a:pt x="5518452" y="6188769"/>
                  <a:pt x="5517560" y="6187327"/>
                </a:cubicBezTo>
                <a:cubicBezTo>
                  <a:pt x="5517560" y="6187327"/>
                  <a:pt x="5516666" y="6185885"/>
                  <a:pt x="5516666" y="6185885"/>
                </a:cubicBezTo>
                <a:cubicBezTo>
                  <a:pt x="5517184" y="6183204"/>
                  <a:pt x="5516291" y="6181762"/>
                  <a:pt x="5515397" y="6180319"/>
                </a:cubicBezTo>
                <a:close/>
                <a:moveTo>
                  <a:pt x="5425490" y="6175108"/>
                </a:moveTo>
                <a:cubicBezTo>
                  <a:pt x="5423974" y="6176442"/>
                  <a:pt x="5423974" y="6176442"/>
                  <a:pt x="5422456" y="6177776"/>
                </a:cubicBezTo>
                <a:cubicBezTo>
                  <a:pt x="5420939" y="6179111"/>
                  <a:pt x="5421879" y="6180629"/>
                  <a:pt x="5421879" y="6180629"/>
                </a:cubicBezTo>
                <a:cubicBezTo>
                  <a:pt x="5424335" y="6180812"/>
                  <a:pt x="5425274" y="6182330"/>
                  <a:pt x="5426214" y="6183848"/>
                </a:cubicBezTo>
                <a:cubicBezTo>
                  <a:pt x="5427155" y="6185367"/>
                  <a:pt x="5428093" y="6186884"/>
                  <a:pt x="5432067" y="6185735"/>
                </a:cubicBezTo>
                <a:cubicBezTo>
                  <a:pt x="5432067" y="6185735"/>
                  <a:pt x="5433584" y="6184400"/>
                  <a:pt x="5435101" y="6183066"/>
                </a:cubicBezTo>
                <a:cubicBezTo>
                  <a:pt x="5435101" y="6183066"/>
                  <a:pt x="5435101" y="6183066"/>
                  <a:pt x="5434161" y="6181548"/>
                </a:cubicBezTo>
                <a:cubicBezTo>
                  <a:pt x="5431705" y="6181365"/>
                  <a:pt x="5430765" y="6179846"/>
                  <a:pt x="5429825" y="6178328"/>
                </a:cubicBezTo>
                <a:cubicBezTo>
                  <a:pt x="5428886" y="6176811"/>
                  <a:pt x="5427947" y="6175292"/>
                  <a:pt x="5425490" y="6175108"/>
                </a:cubicBezTo>
                <a:close/>
                <a:moveTo>
                  <a:pt x="7454860" y="6175016"/>
                </a:moveTo>
                <a:cubicBezTo>
                  <a:pt x="7454860" y="6175016"/>
                  <a:pt x="7453881" y="6176617"/>
                  <a:pt x="7453881" y="6176617"/>
                </a:cubicBezTo>
                <a:cubicBezTo>
                  <a:pt x="7452904" y="6178217"/>
                  <a:pt x="7452904" y="6178217"/>
                  <a:pt x="7454208" y="6179351"/>
                </a:cubicBezTo>
                <a:cubicBezTo>
                  <a:pt x="7460720" y="6185009"/>
                  <a:pt x="7469513" y="6190201"/>
                  <a:pt x="7481889" y="6196055"/>
                </a:cubicBezTo>
                <a:cubicBezTo>
                  <a:pt x="7483193" y="6197188"/>
                  <a:pt x="7483193" y="6197188"/>
                  <a:pt x="7484170" y="6195586"/>
                </a:cubicBezTo>
                <a:cubicBezTo>
                  <a:pt x="7484170" y="6195586"/>
                  <a:pt x="7485148" y="6193985"/>
                  <a:pt x="7483845" y="6192853"/>
                </a:cubicBezTo>
                <a:cubicBezTo>
                  <a:pt x="7471468" y="6186999"/>
                  <a:pt x="7462676" y="6181808"/>
                  <a:pt x="7454860" y="6175016"/>
                </a:cubicBezTo>
                <a:close/>
                <a:moveTo>
                  <a:pt x="7476011" y="6170649"/>
                </a:moveTo>
                <a:cubicBezTo>
                  <a:pt x="7474784" y="6169583"/>
                  <a:pt x="7473781" y="6171225"/>
                  <a:pt x="7473781" y="6171225"/>
                </a:cubicBezTo>
                <a:cubicBezTo>
                  <a:pt x="7472778" y="6172867"/>
                  <a:pt x="7474004" y="6173933"/>
                  <a:pt x="7474004" y="6173933"/>
                </a:cubicBezTo>
                <a:cubicBezTo>
                  <a:pt x="7476234" y="6173357"/>
                  <a:pt x="7477460" y="6174422"/>
                  <a:pt x="7478686" y="6175487"/>
                </a:cubicBezTo>
                <a:cubicBezTo>
                  <a:pt x="7479913" y="6176553"/>
                  <a:pt x="7480916" y="6174912"/>
                  <a:pt x="7480916" y="6174912"/>
                </a:cubicBezTo>
                <a:cubicBezTo>
                  <a:pt x="7481918" y="6173271"/>
                  <a:pt x="7481918" y="6173271"/>
                  <a:pt x="7480692" y="6172205"/>
                </a:cubicBezTo>
                <a:cubicBezTo>
                  <a:pt x="7479465" y="6171139"/>
                  <a:pt x="7477013" y="6169007"/>
                  <a:pt x="7476011" y="6170649"/>
                </a:cubicBezTo>
                <a:close/>
                <a:moveTo>
                  <a:pt x="7390793" y="6170332"/>
                </a:moveTo>
                <a:cubicBezTo>
                  <a:pt x="7389209" y="6169616"/>
                  <a:pt x="7387692" y="6169617"/>
                  <a:pt x="7385720" y="6174501"/>
                </a:cubicBezTo>
                <a:cubicBezTo>
                  <a:pt x="7387826" y="6171053"/>
                  <a:pt x="7391002" y="6179091"/>
                  <a:pt x="7396267" y="6170471"/>
                </a:cubicBezTo>
                <a:cubicBezTo>
                  <a:pt x="7394027" y="6172484"/>
                  <a:pt x="7392377" y="6171049"/>
                  <a:pt x="7390793" y="6170332"/>
                </a:cubicBezTo>
                <a:close/>
                <a:moveTo>
                  <a:pt x="5542178" y="6167488"/>
                </a:moveTo>
                <a:cubicBezTo>
                  <a:pt x="5539775" y="6167322"/>
                  <a:pt x="5539775" y="6167322"/>
                  <a:pt x="5539198" y="6170108"/>
                </a:cubicBezTo>
                <a:cubicBezTo>
                  <a:pt x="5539198" y="6170108"/>
                  <a:pt x="5540112" y="6171584"/>
                  <a:pt x="5540112" y="6171584"/>
                </a:cubicBezTo>
                <a:cubicBezTo>
                  <a:pt x="5542516" y="6171750"/>
                  <a:pt x="5542516" y="6171750"/>
                  <a:pt x="5544342" y="6174701"/>
                </a:cubicBezTo>
                <a:cubicBezTo>
                  <a:pt x="5543766" y="6177487"/>
                  <a:pt x="5544679" y="6178963"/>
                  <a:pt x="5549486" y="6179295"/>
                </a:cubicBezTo>
                <a:cubicBezTo>
                  <a:pt x="5549486" y="6179295"/>
                  <a:pt x="5550976" y="6177984"/>
                  <a:pt x="5550976" y="6177984"/>
                </a:cubicBezTo>
                <a:cubicBezTo>
                  <a:pt x="5552466" y="6176673"/>
                  <a:pt x="5551553" y="6175199"/>
                  <a:pt x="5551553" y="6175199"/>
                </a:cubicBezTo>
                <a:cubicBezTo>
                  <a:pt x="5549148" y="6175032"/>
                  <a:pt x="5548236" y="6173558"/>
                  <a:pt x="5547323" y="6172080"/>
                </a:cubicBezTo>
                <a:cubicBezTo>
                  <a:pt x="5547611" y="6170688"/>
                  <a:pt x="5547298" y="6169253"/>
                  <a:pt x="5546427" y="6168310"/>
                </a:cubicBezTo>
                <a:cubicBezTo>
                  <a:pt x="5545555" y="6167368"/>
                  <a:pt x="5544125" y="6166915"/>
                  <a:pt x="5542178" y="6167488"/>
                </a:cubicBezTo>
                <a:close/>
                <a:moveTo>
                  <a:pt x="7552455" y="6165306"/>
                </a:moveTo>
                <a:cubicBezTo>
                  <a:pt x="7550991" y="6165091"/>
                  <a:pt x="7549567" y="6166472"/>
                  <a:pt x="7550224" y="6168243"/>
                </a:cubicBezTo>
                <a:cubicBezTo>
                  <a:pt x="7550665" y="6169424"/>
                  <a:pt x="7552029" y="6170780"/>
                  <a:pt x="7554925" y="6171948"/>
                </a:cubicBezTo>
                <a:cubicBezTo>
                  <a:pt x="7555425" y="6167332"/>
                  <a:pt x="7553919" y="6165521"/>
                  <a:pt x="7552455" y="6165306"/>
                </a:cubicBezTo>
                <a:close/>
                <a:moveTo>
                  <a:pt x="5435730" y="6162001"/>
                </a:moveTo>
                <a:cubicBezTo>
                  <a:pt x="5434565" y="6164625"/>
                  <a:pt x="5434611" y="6166052"/>
                  <a:pt x="5435179" y="6166686"/>
                </a:cubicBezTo>
                <a:cubicBezTo>
                  <a:pt x="5436879" y="6168591"/>
                  <a:pt x="5443270" y="6163370"/>
                  <a:pt x="5435730" y="6162001"/>
                </a:cubicBezTo>
                <a:close/>
                <a:moveTo>
                  <a:pt x="7610567" y="6161625"/>
                </a:moveTo>
                <a:cubicBezTo>
                  <a:pt x="7609456" y="6160983"/>
                  <a:pt x="7607956" y="6160975"/>
                  <a:pt x="7606265" y="6162099"/>
                </a:cubicBezTo>
                <a:cubicBezTo>
                  <a:pt x="7603922" y="6162654"/>
                  <a:pt x="7603922" y="6162654"/>
                  <a:pt x="7604197" y="6165485"/>
                </a:cubicBezTo>
                <a:cubicBezTo>
                  <a:pt x="7604197" y="6165485"/>
                  <a:pt x="7605508" y="6166623"/>
                  <a:pt x="7605508" y="6166623"/>
                </a:cubicBezTo>
                <a:cubicBezTo>
                  <a:pt x="7607852" y="6166069"/>
                  <a:pt x="7607852" y="6166069"/>
                  <a:pt x="7610472" y="6168347"/>
                </a:cubicBezTo>
                <a:cubicBezTo>
                  <a:pt x="7610748" y="6171178"/>
                  <a:pt x="7612058" y="6172316"/>
                  <a:pt x="7616746" y="6171207"/>
                </a:cubicBezTo>
                <a:cubicBezTo>
                  <a:pt x="7616746" y="6171207"/>
                  <a:pt x="7617782" y="6169515"/>
                  <a:pt x="7617782" y="6169515"/>
                </a:cubicBezTo>
                <a:cubicBezTo>
                  <a:pt x="7618815" y="6167820"/>
                  <a:pt x="7617507" y="6166683"/>
                  <a:pt x="7617507" y="6166683"/>
                </a:cubicBezTo>
                <a:cubicBezTo>
                  <a:pt x="7615160" y="6167237"/>
                  <a:pt x="7613852" y="6166100"/>
                  <a:pt x="7612541" y="6164959"/>
                </a:cubicBezTo>
                <a:cubicBezTo>
                  <a:pt x="7612403" y="6163545"/>
                  <a:pt x="7611679" y="6162266"/>
                  <a:pt x="7610567" y="6161625"/>
                </a:cubicBezTo>
                <a:close/>
                <a:moveTo>
                  <a:pt x="7429568" y="6158504"/>
                </a:moveTo>
                <a:cubicBezTo>
                  <a:pt x="7428515" y="6160227"/>
                  <a:pt x="7427462" y="6161953"/>
                  <a:pt x="7427462" y="6161953"/>
                </a:cubicBezTo>
                <a:cubicBezTo>
                  <a:pt x="7426409" y="6163677"/>
                  <a:pt x="7427682" y="6164783"/>
                  <a:pt x="7427682" y="6164783"/>
                </a:cubicBezTo>
                <a:cubicBezTo>
                  <a:pt x="7432335" y="6163547"/>
                  <a:pt x="7435103" y="6168592"/>
                  <a:pt x="7437649" y="6170805"/>
                </a:cubicBezTo>
                <a:cubicBezTo>
                  <a:pt x="7437649" y="6170805"/>
                  <a:pt x="7437649" y="6170805"/>
                  <a:pt x="7438924" y="6171913"/>
                </a:cubicBezTo>
                <a:cubicBezTo>
                  <a:pt x="7438924" y="6171913"/>
                  <a:pt x="7441249" y="6171294"/>
                  <a:pt x="7442303" y="6169571"/>
                </a:cubicBezTo>
                <a:cubicBezTo>
                  <a:pt x="7443356" y="6167846"/>
                  <a:pt x="7442082" y="6166740"/>
                  <a:pt x="7442082" y="6166740"/>
                </a:cubicBezTo>
                <a:cubicBezTo>
                  <a:pt x="7442082" y="6166740"/>
                  <a:pt x="7442082" y="6166740"/>
                  <a:pt x="7441861" y="6163908"/>
                </a:cubicBezTo>
                <a:cubicBezTo>
                  <a:pt x="7440588" y="6162803"/>
                  <a:pt x="7440588" y="6162803"/>
                  <a:pt x="7439315" y="6161697"/>
                </a:cubicBezTo>
                <a:cubicBezTo>
                  <a:pt x="7436768" y="6159483"/>
                  <a:pt x="7433169" y="6158994"/>
                  <a:pt x="7429568" y="6158504"/>
                </a:cubicBezTo>
                <a:close/>
                <a:moveTo>
                  <a:pt x="7296700" y="6154985"/>
                </a:moveTo>
                <a:cubicBezTo>
                  <a:pt x="7295670" y="6155852"/>
                  <a:pt x="7294643" y="6158486"/>
                  <a:pt x="7295080" y="6159980"/>
                </a:cubicBezTo>
                <a:cubicBezTo>
                  <a:pt x="7295371" y="6160975"/>
                  <a:pt x="7296314" y="6161464"/>
                  <a:pt x="7298339" y="6160585"/>
                </a:cubicBezTo>
                <a:cubicBezTo>
                  <a:pt x="7298550" y="6157800"/>
                  <a:pt x="7298399" y="6156184"/>
                  <a:pt x="7298065" y="6155372"/>
                </a:cubicBezTo>
                <a:cubicBezTo>
                  <a:pt x="7297730" y="6154557"/>
                  <a:pt x="7297214" y="6154551"/>
                  <a:pt x="7296700" y="6154985"/>
                </a:cubicBezTo>
                <a:close/>
                <a:moveTo>
                  <a:pt x="5489837" y="6154590"/>
                </a:moveTo>
                <a:cubicBezTo>
                  <a:pt x="5488503" y="6153950"/>
                  <a:pt x="5486734" y="6154847"/>
                  <a:pt x="5486836" y="6156734"/>
                </a:cubicBezTo>
                <a:cubicBezTo>
                  <a:pt x="5486906" y="6157992"/>
                  <a:pt x="5487807" y="6159692"/>
                  <a:pt x="5490226" y="6161666"/>
                </a:cubicBezTo>
                <a:cubicBezTo>
                  <a:pt x="5492071" y="6157406"/>
                  <a:pt x="5491172" y="6155229"/>
                  <a:pt x="5489837" y="6154590"/>
                </a:cubicBezTo>
                <a:close/>
                <a:moveTo>
                  <a:pt x="5423451" y="6150838"/>
                </a:moveTo>
                <a:cubicBezTo>
                  <a:pt x="5423574" y="6151374"/>
                  <a:pt x="5434091" y="6157552"/>
                  <a:pt x="5427802" y="6152798"/>
                </a:cubicBezTo>
                <a:cubicBezTo>
                  <a:pt x="5424525" y="6151108"/>
                  <a:pt x="5423410" y="6150659"/>
                  <a:pt x="5423451" y="6150838"/>
                </a:cubicBezTo>
                <a:close/>
                <a:moveTo>
                  <a:pt x="7354801" y="6146611"/>
                </a:moveTo>
                <a:cubicBezTo>
                  <a:pt x="7353048" y="6147051"/>
                  <a:pt x="7351343" y="6148396"/>
                  <a:pt x="7350169" y="6151146"/>
                </a:cubicBezTo>
                <a:cubicBezTo>
                  <a:pt x="7351489" y="6152293"/>
                  <a:pt x="7361468" y="6145885"/>
                  <a:pt x="7358777" y="6153600"/>
                </a:cubicBezTo>
                <a:cubicBezTo>
                  <a:pt x="7363424" y="6152612"/>
                  <a:pt x="7362446" y="6149249"/>
                  <a:pt x="7359719" y="6147508"/>
                </a:cubicBezTo>
                <a:cubicBezTo>
                  <a:pt x="7358355" y="6146637"/>
                  <a:pt x="7356555" y="6146171"/>
                  <a:pt x="7354801" y="6146611"/>
                </a:cubicBezTo>
                <a:close/>
                <a:moveTo>
                  <a:pt x="7442673" y="6146235"/>
                </a:moveTo>
                <a:cubicBezTo>
                  <a:pt x="7441367" y="6145099"/>
                  <a:pt x="7441367" y="6145099"/>
                  <a:pt x="7440333" y="6146791"/>
                </a:cubicBezTo>
                <a:cubicBezTo>
                  <a:pt x="7439299" y="6148486"/>
                  <a:pt x="7439299" y="6148486"/>
                  <a:pt x="7440605" y="6149621"/>
                </a:cubicBezTo>
                <a:cubicBezTo>
                  <a:pt x="7444523" y="6153026"/>
                  <a:pt x="7451052" y="6158701"/>
                  <a:pt x="7457312" y="6161548"/>
                </a:cubicBezTo>
                <a:cubicBezTo>
                  <a:pt x="7458346" y="6159855"/>
                  <a:pt x="7458346" y="6159855"/>
                  <a:pt x="7459379" y="6158161"/>
                </a:cubicBezTo>
                <a:cubicBezTo>
                  <a:pt x="7459379" y="6158161"/>
                  <a:pt x="7460414" y="6156467"/>
                  <a:pt x="7460414" y="6156467"/>
                </a:cubicBezTo>
                <a:cubicBezTo>
                  <a:pt x="7459109" y="6155332"/>
                  <a:pt x="7459109" y="6155332"/>
                  <a:pt x="7459109" y="6155332"/>
                </a:cubicBezTo>
                <a:cubicBezTo>
                  <a:pt x="7453120" y="6155314"/>
                  <a:pt x="7446591" y="6149640"/>
                  <a:pt x="7442673" y="6146235"/>
                </a:cubicBezTo>
                <a:close/>
                <a:moveTo>
                  <a:pt x="7577003" y="6139025"/>
                </a:moveTo>
                <a:cubicBezTo>
                  <a:pt x="7575718" y="6137909"/>
                  <a:pt x="7575718" y="6137909"/>
                  <a:pt x="7574589" y="6139756"/>
                </a:cubicBezTo>
                <a:cubicBezTo>
                  <a:pt x="7574589" y="6139756"/>
                  <a:pt x="7573462" y="6141603"/>
                  <a:pt x="7574747" y="6142720"/>
                </a:cubicBezTo>
                <a:cubicBezTo>
                  <a:pt x="7574747" y="6142720"/>
                  <a:pt x="7576034" y="6143838"/>
                  <a:pt x="7576034" y="6143838"/>
                </a:cubicBezTo>
                <a:cubicBezTo>
                  <a:pt x="7578764" y="6149039"/>
                  <a:pt x="7582622" y="6152392"/>
                  <a:pt x="7586324" y="6152782"/>
                </a:cubicBezTo>
                <a:cubicBezTo>
                  <a:pt x="7588738" y="6152049"/>
                  <a:pt x="7588738" y="6152049"/>
                  <a:pt x="7589867" y="6150204"/>
                </a:cubicBezTo>
                <a:cubicBezTo>
                  <a:pt x="7589867" y="6150204"/>
                  <a:pt x="7588581" y="6149087"/>
                  <a:pt x="7588581" y="6149087"/>
                </a:cubicBezTo>
                <a:cubicBezTo>
                  <a:pt x="7583593" y="6147580"/>
                  <a:pt x="7582150" y="6143497"/>
                  <a:pt x="7578291" y="6140143"/>
                </a:cubicBezTo>
                <a:cubicBezTo>
                  <a:pt x="7578291" y="6140143"/>
                  <a:pt x="7577003" y="6139025"/>
                  <a:pt x="7577003" y="6139025"/>
                </a:cubicBezTo>
                <a:close/>
                <a:moveTo>
                  <a:pt x="5412948" y="6136909"/>
                </a:moveTo>
                <a:cubicBezTo>
                  <a:pt x="5411502" y="6138180"/>
                  <a:pt x="5412358" y="6139562"/>
                  <a:pt x="5412358" y="6139562"/>
                </a:cubicBezTo>
                <a:cubicBezTo>
                  <a:pt x="5414658" y="6139672"/>
                  <a:pt x="5415512" y="6141053"/>
                  <a:pt x="5416368" y="6142434"/>
                </a:cubicBezTo>
                <a:cubicBezTo>
                  <a:pt x="5417223" y="6143816"/>
                  <a:pt x="5418666" y="6142546"/>
                  <a:pt x="5418666" y="6142546"/>
                </a:cubicBezTo>
                <a:cubicBezTo>
                  <a:pt x="5420112" y="6141275"/>
                  <a:pt x="5420112" y="6141275"/>
                  <a:pt x="5419256" y="6139894"/>
                </a:cubicBezTo>
                <a:cubicBezTo>
                  <a:pt x="5418402" y="6138512"/>
                  <a:pt x="5416693" y="6135749"/>
                  <a:pt x="5415247" y="6137020"/>
                </a:cubicBezTo>
                <a:cubicBezTo>
                  <a:pt x="5414393" y="6135639"/>
                  <a:pt x="5412948" y="6136909"/>
                  <a:pt x="5412948" y="6136909"/>
                </a:cubicBezTo>
                <a:close/>
                <a:moveTo>
                  <a:pt x="5518554" y="6136754"/>
                </a:moveTo>
                <a:cubicBezTo>
                  <a:pt x="5518554" y="6136754"/>
                  <a:pt x="5516928" y="6138184"/>
                  <a:pt x="5517826" y="6139633"/>
                </a:cubicBezTo>
                <a:cubicBezTo>
                  <a:pt x="5517826" y="6139633"/>
                  <a:pt x="5518723" y="6141082"/>
                  <a:pt x="5518723" y="6141082"/>
                </a:cubicBezTo>
                <a:cubicBezTo>
                  <a:pt x="5519787" y="6146858"/>
                  <a:pt x="5522478" y="6151205"/>
                  <a:pt x="5525897" y="6152674"/>
                </a:cubicBezTo>
                <a:cubicBezTo>
                  <a:pt x="5528420" y="6152693"/>
                  <a:pt x="5528420" y="6152693"/>
                  <a:pt x="5530045" y="6151264"/>
                </a:cubicBezTo>
                <a:cubicBezTo>
                  <a:pt x="5530045" y="6151264"/>
                  <a:pt x="5529148" y="6149815"/>
                  <a:pt x="5529148" y="6149815"/>
                </a:cubicBezTo>
                <a:cubicBezTo>
                  <a:pt x="5524831" y="6146898"/>
                  <a:pt x="5524664" y="6142570"/>
                  <a:pt x="5521974" y="6138223"/>
                </a:cubicBezTo>
                <a:cubicBezTo>
                  <a:pt x="5521974" y="6138223"/>
                  <a:pt x="5521076" y="6136774"/>
                  <a:pt x="5521076" y="6136774"/>
                </a:cubicBezTo>
                <a:cubicBezTo>
                  <a:pt x="5520180" y="6135325"/>
                  <a:pt x="5520180" y="6135325"/>
                  <a:pt x="5518554" y="6136754"/>
                </a:cubicBezTo>
                <a:close/>
                <a:moveTo>
                  <a:pt x="5393754" y="6134917"/>
                </a:moveTo>
                <a:cubicBezTo>
                  <a:pt x="5393754" y="6134917"/>
                  <a:pt x="5392344" y="6136156"/>
                  <a:pt x="5392344" y="6136156"/>
                </a:cubicBezTo>
                <a:cubicBezTo>
                  <a:pt x="5390937" y="6137395"/>
                  <a:pt x="5390937" y="6137395"/>
                  <a:pt x="5391844" y="6138863"/>
                </a:cubicBezTo>
                <a:cubicBezTo>
                  <a:pt x="5396386" y="6146200"/>
                  <a:pt x="5403244" y="6153764"/>
                  <a:pt x="5413327" y="6163027"/>
                </a:cubicBezTo>
                <a:cubicBezTo>
                  <a:pt x="5414235" y="6164495"/>
                  <a:pt x="5414235" y="6164495"/>
                  <a:pt x="5415644" y="6163256"/>
                </a:cubicBezTo>
                <a:cubicBezTo>
                  <a:pt x="5415644" y="6163256"/>
                  <a:pt x="5417052" y="6162016"/>
                  <a:pt x="5416145" y="6160548"/>
                </a:cubicBezTo>
                <a:cubicBezTo>
                  <a:pt x="5406061" y="6151286"/>
                  <a:pt x="5399203" y="6143722"/>
                  <a:pt x="5393754" y="6134917"/>
                </a:cubicBezTo>
                <a:close/>
                <a:moveTo>
                  <a:pt x="7425803" y="6131573"/>
                </a:moveTo>
                <a:cubicBezTo>
                  <a:pt x="7423374" y="6137238"/>
                  <a:pt x="7424440" y="6141405"/>
                  <a:pt x="7426888" y="6142884"/>
                </a:cubicBezTo>
                <a:cubicBezTo>
                  <a:pt x="7429337" y="6144363"/>
                  <a:pt x="7433167" y="6143157"/>
                  <a:pt x="7436270" y="6138079"/>
                </a:cubicBezTo>
                <a:cubicBezTo>
                  <a:pt x="7434922" y="6136908"/>
                  <a:pt x="7433497" y="6135020"/>
                  <a:pt x="7431812" y="6133556"/>
                </a:cubicBezTo>
                <a:cubicBezTo>
                  <a:pt x="7430128" y="6132092"/>
                  <a:pt x="7428185" y="6131051"/>
                  <a:pt x="7425803" y="6131573"/>
                </a:cubicBezTo>
                <a:close/>
                <a:moveTo>
                  <a:pt x="5570246" y="6131501"/>
                </a:moveTo>
                <a:cubicBezTo>
                  <a:pt x="5568801" y="6132771"/>
                  <a:pt x="5569705" y="6134233"/>
                  <a:pt x="5569705" y="6134233"/>
                </a:cubicBezTo>
                <a:cubicBezTo>
                  <a:pt x="5572054" y="6134423"/>
                  <a:pt x="5572054" y="6134423"/>
                  <a:pt x="5572959" y="6135883"/>
                </a:cubicBezTo>
                <a:cubicBezTo>
                  <a:pt x="5573862" y="6137345"/>
                  <a:pt x="5573862" y="6137345"/>
                  <a:pt x="5575307" y="6136075"/>
                </a:cubicBezTo>
                <a:cubicBezTo>
                  <a:pt x="5575307" y="6136075"/>
                  <a:pt x="5576753" y="6134804"/>
                  <a:pt x="5575848" y="6133343"/>
                </a:cubicBezTo>
                <a:cubicBezTo>
                  <a:pt x="5574943" y="6131881"/>
                  <a:pt x="5572594" y="6131692"/>
                  <a:pt x="5572594" y="6131692"/>
                </a:cubicBezTo>
                <a:cubicBezTo>
                  <a:pt x="5571691" y="6130230"/>
                  <a:pt x="5570246" y="6131501"/>
                  <a:pt x="5570246" y="6131501"/>
                </a:cubicBezTo>
                <a:close/>
                <a:moveTo>
                  <a:pt x="7480388" y="6130467"/>
                </a:moveTo>
                <a:cubicBezTo>
                  <a:pt x="7479051" y="6129306"/>
                  <a:pt x="7476043" y="6134232"/>
                  <a:pt x="7474707" y="6133071"/>
                </a:cubicBezTo>
                <a:cubicBezTo>
                  <a:pt x="7474288" y="6134592"/>
                  <a:pt x="7474517" y="6135892"/>
                  <a:pt x="7475138" y="6136862"/>
                </a:cubicBezTo>
                <a:cubicBezTo>
                  <a:pt x="7477002" y="6139779"/>
                  <a:pt x="7482391" y="6139747"/>
                  <a:pt x="7484397" y="6133951"/>
                </a:cubicBezTo>
                <a:cubicBezTo>
                  <a:pt x="7482057" y="6134431"/>
                  <a:pt x="7478382" y="6133752"/>
                  <a:pt x="7480388" y="6130467"/>
                </a:cubicBezTo>
                <a:close/>
                <a:moveTo>
                  <a:pt x="7558990" y="6128650"/>
                </a:moveTo>
                <a:cubicBezTo>
                  <a:pt x="7557411" y="6131237"/>
                  <a:pt x="7558626" y="6134272"/>
                  <a:pt x="7560428" y="6135508"/>
                </a:cubicBezTo>
                <a:cubicBezTo>
                  <a:pt x="7562230" y="6136744"/>
                  <a:pt x="7564621" y="6136181"/>
                  <a:pt x="7565390" y="6131572"/>
                </a:cubicBezTo>
                <a:cubicBezTo>
                  <a:pt x="7565248" y="6130129"/>
                  <a:pt x="7564317" y="6129980"/>
                  <a:pt x="7563085" y="6129900"/>
                </a:cubicBezTo>
                <a:cubicBezTo>
                  <a:pt x="7561856" y="6129821"/>
                  <a:pt x="7560328" y="6129813"/>
                  <a:pt x="7558990" y="6128650"/>
                </a:cubicBezTo>
                <a:close/>
                <a:moveTo>
                  <a:pt x="5285005" y="6122246"/>
                </a:moveTo>
                <a:cubicBezTo>
                  <a:pt x="5285005" y="6122246"/>
                  <a:pt x="5283488" y="6123581"/>
                  <a:pt x="5281971" y="6124914"/>
                </a:cubicBezTo>
                <a:cubicBezTo>
                  <a:pt x="5281971" y="6124914"/>
                  <a:pt x="5282884" y="6126391"/>
                  <a:pt x="5282884" y="6126391"/>
                </a:cubicBezTo>
                <a:cubicBezTo>
                  <a:pt x="5288659" y="6128150"/>
                  <a:pt x="5290487" y="6131101"/>
                  <a:pt x="5294743" y="6134195"/>
                </a:cubicBezTo>
                <a:cubicBezTo>
                  <a:pt x="5294743" y="6134195"/>
                  <a:pt x="5294743" y="6134195"/>
                  <a:pt x="5296260" y="6132860"/>
                </a:cubicBezTo>
                <a:cubicBezTo>
                  <a:pt x="5296260" y="6132860"/>
                  <a:pt x="5296260" y="6132860"/>
                  <a:pt x="5297777" y="6131526"/>
                </a:cubicBezTo>
                <a:cubicBezTo>
                  <a:pt x="5293519" y="6128434"/>
                  <a:pt x="5290779" y="6124006"/>
                  <a:pt x="5285005" y="6122246"/>
                </a:cubicBezTo>
                <a:close/>
                <a:moveTo>
                  <a:pt x="7413982" y="6121773"/>
                </a:moveTo>
                <a:cubicBezTo>
                  <a:pt x="7413982" y="6121773"/>
                  <a:pt x="7413982" y="6121773"/>
                  <a:pt x="7411721" y="6122320"/>
                </a:cubicBezTo>
                <a:cubicBezTo>
                  <a:pt x="7410718" y="6123961"/>
                  <a:pt x="7409461" y="6122869"/>
                  <a:pt x="7408203" y="6121778"/>
                </a:cubicBezTo>
                <a:cubicBezTo>
                  <a:pt x="7408203" y="6121778"/>
                  <a:pt x="7406945" y="6120684"/>
                  <a:pt x="7405942" y="6122326"/>
                </a:cubicBezTo>
                <a:cubicBezTo>
                  <a:pt x="7404684" y="6121232"/>
                  <a:pt x="7403682" y="6122874"/>
                  <a:pt x="7403682" y="6122874"/>
                </a:cubicBezTo>
                <a:cubicBezTo>
                  <a:pt x="7403179" y="6123695"/>
                  <a:pt x="7402992" y="6124789"/>
                  <a:pt x="7403055" y="6125473"/>
                </a:cubicBezTo>
                <a:cubicBezTo>
                  <a:pt x="7403120" y="6126157"/>
                  <a:pt x="7403435" y="6126430"/>
                  <a:pt x="7403935" y="6125609"/>
                </a:cubicBezTo>
                <a:cubicBezTo>
                  <a:pt x="7405193" y="6126703"/>
                  <a:pt x="7405193" y="6126703"/>
                  <a:pt x="7406451" y="6127794"/>
                </a:cubicBezTo>
                <a:cubicBezTo>
                  <a:pt x="7407709" y="6128888"/>
                  <a:pt x="7409970" y="6128340"/>
                  <a:pt x="7413233" y="6126149"/>
                </a:cubicBezTo>
                <a:cubicBezTo>
                  <a:pt x="7413233" y="6126149"/>
                  <a:pt x="7414235" y="6124507"/>
                  <a:pt x="7414235" y="6124507"/>
                </a:cubicBezTo>
                <a:cubicBezTo>
                  <a:pt x="7413982" y="6121773"/>
                  <a:pt x="7413982" y="6121773"/>
                  <a:pt x="7413982" y="6121773"/>
                </a:cubicBezTo>
                <a:close/>
                <a:moveTo>
                  <a:pt x="5506951" y="6121522"/>
                </a:moveTo>
                <a:cubicBezTo>
                  <a:pt x="5504675" y="6123524"/>
                  <a:pt x="5504935" y="6126782"/>
                  <a:pt x="5506290" y="6128498"/>
                </a:cubicBezTo>
                <a:cubicBezTo>
                  <a:pt x="5507644" y="6130213"/>
                  <a:pt x="5510094" y="6130384"/>
                  <a:pt x="5512196" y="6126210"/>
                </a:cubicBezTo>
                <a:cubicBezTo>
                  <a:pt x="5512781" y="6123371"/>
                  <a:pt x="5508814" y="6124534"/>
                  <a:pt x="5506951" y="6121522"/>
                </a:cubicBezTo>
                <a:close/>
                <a:moveTo>
                  <a:pt x="7624697" y="6118894"/>
                </a:moveTo>
                <a:cubicBezTo>
                  <a:pt x="7623400" y="6117764"/>
                  <a:pt x="7622397" y="6119406"/>
                  <a:pt x="7622397" y="6119406"/>
                </a:cubicBezTo>
                <a:cubicBezTo>
                  <a:pt x="7621394" y="6121048"/>
                  <a:pt x="7622692" y="6122177"/>
                  <a:pt x="7622692" y="6122177"/>
                </a:cubicBezTo>
                <a:cubicBezTo>
                  <a:pt x="7624991" y="6121660"/>
                  <a:pt x="7624991" y="6121660"/>
                  <a:pt x="7626288" y="6122787"/>
                </a:cubicBezTo>
                <a:cubicBezTo>
                  <a:pt x="7627584" y="6123916"/>
                  <a:pt x="7627584" y="6123916"/>
                  <a:pt x="7628588" y="6122274"/>
                </a:cubicBezTo>
                <a:cubicBezTo>
                  <a:pt x="7628588" y="6122274"/>
                  <a:pt x="7629592" y="6120632"/>
                  <a:pt x="7628294" y="6119504"/>
                </a:cubicBezTo>
                <a:cubicBezTo>
                  <a:pt x="7626997" y="6118376"/>
                  <a:pt x="7624697" y="6118894"/>
                  <a:pt x="7624697" y="6118894"/>
                </a:cubicBezTo>
                <a:close/>
                <a:moveTo>
                  <a:pt x="7359875" y="6118676"/>
                </a:moveTo>
                <a:cubicBezTo>
                  <a:pt x="7359875" y="6118676"/>
                  <a:pt x="7358567" y="6117538"/>
                  <a:pt x="7357514" y="6119263"/>
                </a:cubicBezTo>
                <a:cubicBezTo>
                  <a:pt x="7356462" y="6120987"/>
                  <a:pt x="7356716" y="6123848"/>
                  <a:pt x="7356716" y="6123848"/>
                </a:cubicBezTo>
                <a:cubicBezTo>
                  <a:pt x="7374785" y="6136911"/>
                  <a:pt x="7393649" y="6145385"/>
                  <a:pt x="7412769" y="6156723"/>
                </a:cubicBezTo>
                <a:cubicBezTo>
                  <a:pt x="7414077" y="6157861"/>
                  <a:pt x="7415131" y="6156137"/>
                  <a:pt x="7416184" y="6154414"/>
                </a:cubicBezTo>
                <a:cubicBezTo>
                  <a:pt x="7417237" y="6152689"/>
                  <a:pt x="7418290" y="6150966"/>
                  <a:pt x="7416981" y="6149828"/>
                </a:cubicBezTo>
                <a:lnTo>
                  <a:pt x="7415674" y="6148690"/>
                </a:lnTo>
                <a:cubicBezTo>
                  <a:pt x="7396808" y="6140214"/>
                  <a:pt x="7377687" y="6128876"/>
                  <a:pt x="7359875" y="6118676"/>
                </a:cubicBezTo>
                <a:close/>
                <a:moveTo>
                  <a:pt x="5539206" y="6114900"/>
                </a:moveTo>
                <a:cubicBezTo>
                  <a:pt x="5537677" y="6112904"/>
                  <a:pt x="5534442" y="6112409"/>
                  <a:pt x="5530204" y="6115022"/>
                </a:cubicBezTo>
                <a:cubicBezTo>
                  <a:pt x="5534399" y="6118016"/>
                  <a:pt x="5534399" y="6118016"/>
                  <a:pt x="5537969" y="6123783"/>
                </a:cubicBezTo>
                <a:cubicBezTo>
                  <a:pt x="5540556" y="6120394"/>
                  <a:pt x="5540735" y="6116897"/>
                  <a:pt x="5539206" y="6114900"/>
                </a:cubicBezTo>
                <a:close/>
                <a:moveTo>
                  <a:pt x="7587832" y="6112760"/>
                </a:moveTo>
                <a:cubicBezTo>
                  <a:pt x="7585780" y="6111306"/>
                  <a:pt x="7582542" y="6111793"/>
                  <a:pt x="7579269" y="6115546"/>
                </a:cubicBezTo>
                <a:cubicBezTo>
                  <a:pt x="7584164" y="6117161"/>
                  <a:pt x="7584164" y="6117161"/>
                  <a:pt x="7589285" y="6121609"/>
                </a:cubicBezTo>
                <a:cubicBezTo>
                  <a:pt x="7590751" y="6117605"/>
                  <a:pt x="7589883" y="6114213"/>
                  <a:pt x="7587832" y="6112760"/>
                </a:cubicBezTo>
                <a:close/>
                <a:moveTo>
                  <a:pt x="5374497" y="6111647"/>
                </a:moveTo>
                <a:cubicBezTo>
                  <a:pt x="5372981" y="6112980"/>
                  <a:pt x="5371463" y="6114316"/>
                  <a:pt x="5371463" y="6114316"/>
                </a:cubicBezTo>
                <a:cubicBezTo>
                  <a:pt x="5369945" y="6115650"/>
                  <a:pt x="5370834" y="6117084"/>
                  <a:pt x="5370834" y="6117084"/>
                </a:cubicBezTo>
                <a:cubicBezTo>
                  <a:pt x="5375644" y="6117284"/>
                  <a:pt x="5376791" y="6122922"/>
                  <a:pt x="5378566" y="6125791"/>
                </a:cubicBezTo>
                <a:cubicBezTo>
                  <a:pt x="5378566" y="6125791"/>
                  <a:pt x="5378566" y="6125791"/>
                  <a:pt x="5379454" y="6127227"/>
                </a:cubicBezTo>
                <a:cubicBezTo>
                  <a:pt x="5379454" y="6127227"/>
                  <a:pt x="5381860" y="6127327"/>
                  <a:pt x="5383376" y="6125992"/>
                </a:cubicBezTo>
                <a:cubicBezTo>
                  <a:pt x="5384893" y="6124658"/>
                  <a:pt x="5384004" y="6123224"/>
                  <a:pt x="5384004" y="6123224"/>
                </a:cubicBezTo>
                <a:cubicBezTo>
                  <a:pt x="5384004" y="6123224"/>
                  <a:pt x="5384004" y="6123224"/>
                  <a:pt x="5384634" y="6120454"/>
                </a:cubicBezTo>
                <a:cubicBezTo>
                  <a:pt x="5383746" y="6119021"/>
                  <a:pt x="5383746" y="6119021"/>
                  <a:pt x="5382859" y="6117586"/>
                </a:cubicBezTo>
                <a:cubicBezTo>
                  <a:pt x="5381082" y="6114716"/>
                  <a:pt x="5377790" y="6113182"/>
                  <a:pt x="5374497" y="6111647"/>
                </a:cubicBezTo>
                <a:close/>
                <a:moveTo>
                  <a:pt x="7366324" y="6111459"/>
                </a:moveTo>
                <a:cubicBezTo>
                  <a:pt x="7364487" y="6111159"/>
                  <a:pt x="7363782" y="6113140"/>
                  <a:pt x="7363996" y="6115269"/>
                </a:cubicBezTo>
                <a:cubicBezTo>
                  <a:pt x="7364212" y="6117400"/>
                  <a:pt x="7365345" y="6119681"/>
                  <a:pt x="7367182" y="6119983"/>
                </a:cubicBezTo>
                <a:cubicBezTo>
                  <a:pt x="7369251" y="6116596"/>
                  <a:pt x="7363221" y="6116539"/>
                  <a:pt x="7366324" y="6111459"/>
                </a:cubicBezTo>
                <a:close/>
                <a:moveTo>
                  <a:pt x="5333958" y="6111442"/>
                </a:moveTo>
                <a:cubicBezTo>
                  <a:pt x="5332659" y="6110288"/>
                  <a:pt x="5331210" y="6109839"/>
                  <a:pt x="5327877" y="6113918"/>
                </a:cubicBezTo>
                <a:cubicBezTo>
                  <a:pt x="5330912" y="6111250"/>
                  <a:pt x="5331560" y="6119869"/>
                  <a:pt x="5339145" y="6113199"/>
                </a:cubicBezTo>
                <a:cubicBezTo>
                  <a:pt x="5336409" y="6114456"/>
                  <a:pt x="5335258" y="6112597"/>
                  <a:pt x="5333958" y="6111442"/>
                </a:cubicBezTo>
                <a:close/>
                <a:moveTo>
                  <a:pt x="7299111" y="6111254"/>
                </a:moveTo>
                <a:cubicBezTo>
                  <a:pt x="7297195" y="6111238"/>
                  <a:pt x="7295251" y="6112847"/>
                  <a:pt x="7293247" y="6117703"/>
                </a:cubicBezTo>
                <a:cubicBezTo>
                  <a:pt x="7295761" y="6119890"/>
                  <a:pt x="7299536" y="6123168"/>
                  <a:pt x="7304801" y="6114549"/>
                </a:cubicBezTo>
                <a:cubicBezTo>
                  <a:pt x="7302914" y="6112910"/>
                  <a:pt x="7301027" y="6111269"/>
                  <a:pt x="7299111" y="6111254"/>
                </a:cubicBezTo>
                <a:close/>
                <a:moveTo>
                  <a:pt x="7345197" y="6110822"/>
                </a:moveTo>
                <a:cubicBezTo>
                  <a:pt x="7343877" y="6109675"/>
                  <a:pt x="7342824" y="6111398"/>
                  <a:pt x="7341771" y="6113122"/>
                </a:cubicBezTo>
                <a:cubicBezTo>
                  <a:pt x="7340718" y="6114846"/>
                  <a:pt x="7339665" y="6116569"/>
                  <a:pt x="7340986" y="6117718"/>
                </a:cubicBezTo>
                <a:cubicBezTo>
                  <a:pt x="7342306" y="6118864"/>
                  <a:pt x="7343359" y="6117141"/>
                  <a:pt x="7344679" y="6118287"/>
                </a:cubicBezTo>
                <a:cubicBezTo>
                  <a:pt x="7345732" y="6116565"/>
                  <a:pt x="7347053" y="6117712"/>
                  <a:pt x="7347053" y="6117712"/>
                </a:cubicBezTo>
                <a:cubicBezTo>
                  <a:pt x="7347053" y="6117712"/>
                  <a:pt x="7348375" y="6118860"/>
                  <a:pt x="7349428" y="6117136"/>
                </a:cubicBezTo>
                <a:cubicBezTo>
                  <a:pt x="7350481" y="6115412"/>
                  <a:pt x="7351534" y="6113688"/>
                  <a:pt x="7351534" y="6113688"/>
                </a:cubicBezTo>
                <a:cubicBezTo>
                  <a:pt x="7350213" y="6112540"/>
                  <a:pt x="7350213" y="6112540"/>
                  <a:pt x="7350213" y="6112540"/>
                </a:cubicBezTo>
                <a:cubicBezTo>
                  <a:pt x="7348892" y="6111392"/>
                  <a:pt x="7347572" y="6110246"/>
                  <a:pt x="7346519" y="6111970"/>
                </a:cubicBezTo>
                <a:cubicBezTo>
                  <a:pt x="7345197" y="6110822"/>
                  <a:pt x="7345197" y="6110822"/>
                  <a:pt x="7345197" y="6110822"/>
                </a:cubicBezTo>
                <a:close/>
                <a:moveTo>
                  <a:pt x="5388252" y="6103655"/>
                </a:moveTo>
                <a:cubicBezTo>
                  <a:pt x="5386762" y="6104965"/>
                  <a:pt x="5386762" y="6104965"/>
                  <a:pt x="5387672" y="6106437"/>
                </a:cubicBezTo>
                <a:cubicBezTo>
                  <a:pt x="5390404" y="6110851"/>
                  <a:pt x="5394957" y="6118206"/>
                  <a:pt x="5400089" y="6122782"/>
                </a:cubicBezTo>
                <a:cubicBezTo>
                  <a:pt x="5401579" y="6121472"/>
                  <a:pt x="5401579" y="6121472"/>
                  <a:pt x="5403069" y="6120161"/>
                </a:cubicBezTo>
                <a:cubicBezTo>
                  <a:pt x="5403069" y="6120161"/>
                  <a:pt x="5404559" y="6118851"/>
                  <a:pt x="5404559" y="6118851"/>
                </a:cubicBezTo>
                <a:cubicBezTo>
                  <a:pt x="5403649" y="6117379"/>
                  <a:pt x="5403649" y="6117379"/>
                  <a:pt x="5403649" y="6117379"/>
                </a:cubicBezTo>
                <a:cubicBezTo>
                  <a:pt x="5397937" y="6115587"/>
                  <a:pt x="5393383" y="6108231"/>
                  <a:pt x="5390651" y="6103816"/>
                </a:cubicBezTo>
                <a:cubicBezTo>
                  <a:pt x="5389741" y="6102344"/>
                  <a:pt x="5389741" y="6102344"/>
                  <a:pt x="5388252" y="6103655"/>
                </a:cubicBezTo>
                <a:close/>
                <a:moveTo>
                  <a:pt x="7463291" y="6102729"/>
                </a:moveTo>
                <a:cubicBezTo>
                  <a:pt x="7461989" y="6101598"/>
                  <a:pt x="7458640" y="6103819"/>
                  <a:pt x="7457617" y="6105496"/>
                </a:cubicBezTo>
                <a:cubicBezTo>
                  <a:pt x="7456593" y="6107171"/>
                  <a:pt x="7456870" y="6109978"/>
                  <a:pt x="7458171" y="6111110"/>
                </a:cubicBezTo>
                <a:cubicBezTo>
                  <a:pt x="7458171" y="6111110"/>
                  <a:pt x="7459473" y="6112239"/>
                  <a:pt x="7459473" y="6112239"/>
                </a:cubicBezTo>
                <a:cubicBezTo>
                  <a:pt x="7460028" y="6117854"/>
                  <a:pt x="7462076" y="6114502"/>
                  <a:pt x="7463378" y="6115631"/>
                </a:cubicBezTo>
                <a:cubicBezTo>
                  <a:pt x="7461330" y="6118986"/>
                  <a:pt x="7460305" y="6120663"/>
                  <a:pt x="7459004" y="6119531"/>
                </a:cubicBezTo>
                <a:cubicBezTo>
                  <a:pt x="7458306" y="6121489"/>
                  <a:pt x="7459021" y="6121950"/>
                  <a:pt x="7460383" y="6121811"/>
                </a:cubicBezTo>
                <a:cubicBezTo>
                  <a:pt x="7464468" y="6121391"/>
                  <a:pt x="7474374" y="6115567"/>
                  <a:pt x="7469415" y="6128577"/>
                </a:cubicBezTo>
                <a:cubicBezTo>
                  <a:pt x="7474534" y="6120197"/>
                  <a:pt x="7480572" y="6133142"/>
                  <a:pt x="7486246" y="6130375"/>
                </a:cubicBezTo>
                <a:cubicBezTo>
                  <a:pt x="7493777" y="6134354"/>
                  <a:pt x="7498982" y="6138877"/>
                  <a:pt x="7505490" y="6144533"/>
                </a:cubicBezTo>
                <a:cubicBezTo>
                  <a:pt x="7513299" y="6151317"/>
                  <a:pt x="7522129" y="6156427"/>
                  <a:pt x="7530683" y="6158730"/>
                </a:cubicBezTo>
                <a:cubicBezTo>
                  <a:pt x="7531985" y="6159860"/>
                  <a:pt x="7533009" y="6158184"/>
                  <a:pt x="7534033" y="6156508"/>
                </a:cubicBezTo>
                <a:cubicBezTo>
                  <a:pt x="7535057" y="6154832"/>
                  <a:pt x="7536080" y="6153154"/>
                  <a:pt x="7534779" y="6152025"/>
                </a:cubicBezTo>
                <a:cubicBezTo>
                  <a:pt x="7534779" y="6152025"/>
                  <a:pt x="7534779" y="6152025"/>
                  <a:pt x="7533756" y="6153701"/>
                </a:cubicBezTo>
                <a:cubicBezTo>
                  <a:pt x="7524924" y="6148590"/>
                  <a:pt x="7517393" y="6144613"/>
                  <a:pt x="7509585" y="6137827"/>
                </a:cubicBezTo>
                <a:cubicBezTo>
                  <a:pt x="7503078" y="6132173"/>
                  <a:pt x="7497873" y="6127649"/>
                  <a:pt x="7490342" y="6123672"/>
                </a:cubicBezTo>
                <a:cubicBezTo>
                  <a:pt x="7496762" y="6116421"/>
                  <a:pt x="7481423" y="6105657"/>
                  <a:pt x="7482534" y="6116886"/>
                </a:cubicBezTo>
                <a:cubicBezTo>
                  <a:pt x="7481979" y="6111272"/>
                  <a:pt x="7479563" y="6107889"/>
                  <a:pt x="7476249" y="6105973"/>
                </a:cubicBezTo>
                <a:cubicBezTo>
                  <a:pt x="7472940" y="6104057"/>
                  <a:pt x="7468730" y="6103608"/>
                  <a:pt x="7464592" y="6103859"/>
                </a:cubicBezTo>
                <a:cubicBezTo>
                  <a:pt x="7463291" y="6102729"/>
                  <a:pt x="7463291" y="6102729"/>
                  <a:pt x="7463291" y="6102729"/>
                </a:cubicBezTo>
                <a:close/>
                <a:moveTo>
                  <a:pt x="7382565" y="6101575"/>
                </a:moveTo>
                <a:cubicBezTo>
                  <a:pt x="7381276" y="6100454"/>
                  <a:pt x="7380235" y="6102160"/>
                  <a:pt x="7379192" y="6103865"/>
                </a:cubicBezTo>
                <a:cubicBezTo>
                  <a:pt x="7379441" y="6106691"/>
                  <a:pt x="7378400" y="6108396"/>
                  <a:pt x="7380729" y="6107811"/>
                </a:cubicBezTo>
                <a:cubicBezTo>
                  <a:pt x="7382019" y="6108932"/>
                  <a:pt x="7383308" y="6110053"/>
                  <a:pt x="7384597" y="6111172"/>
                </a:cubicBezTo>
                <a:cubicBezTo>
                  <a:pt x="7385887" y="6112292"/>
                  <a:pt x="7385887" y="6112292"/>
                  <a:pt x="7386134" y="6115117"/>
                </a:cubicBezTo>
                <a:cubicBezTo>
                  <a:pt x="7384311" y="6118102"/>
                  <a:pt x="7383915" y="6120366"/>
                  <a:pt x="7384421" y="6121907"/>
                </a:cubicBezTo>
                <a:cubicBezTo>
                  <a:pt x="7384802" y="6123065"/>
                  <a:pt x="7385692" y="6123814"/>
                  <a:pt x="7386869" y="6124156"/>
                </a:cubicBezTo>
                <a:cubicBezTo>
                  <a:pt x="7390402" y="6125178"/>
                  <a:pt x="7396536" y="6122524"/>
                  <a:pt x="7399325" y="6116139"/>
                </a:cubicBezTo>
                <a:cubicBezTo>
                  <a:pt x="7397787" y="6112193"/>
                  <a:pt x="7394962" y="6107128"/>
                  <a:pt x="7390300" y="6108296"/>
                </a:cubicBezTo>
                <a:cubicBezTo>
                  <a:pt x="7390300" y="6108296"/>
                  <a:pt x="7389012" y="6107178"/>
                  <a:pt x="7387722" y="6106058"/>
                </a:cubicBezTo>
                <a:cubicBezTo>
                  <a:pt x="7388763" y="6104352"/>
                  <a:pt x="7387474" y="6103232"/>
                  <a:pt x="7386185" y="6102112"/>
                </a:cubicBezTo>
                <a:cubicBezTo>
                  <a:pt x="7386185" y="6102112"/>
                  <a:pt x="7384895" y="6100990"/>
                  <a:pt x="7382565" y="6101575"/>
                </a:cubicBezTo>
                <a:close/>
                <a:moveTo>
                  <a:pt x="7570485" y="6100183"/>
                </a:moveTo>
                <a:cubicBezTo>
                  <a:pt x="7569148" y="6099021"/>
                  <a:pt x="7568095" y="6100744"/>
                  <a:pt x="7567042" y="6102468"/>
                </a:cubicBezTo>
                <a:cubicBezTo>
                  <a:pt x="7565988" y="6104192"/>
                  <a:pt x="7565988" y="6104192"/>
                  <a:pt x="7566273" y="6107079"/>
                </a:cubicBezTo>
                <a:cubicBezTo>
                  <a:pt x="7567609" y="6108239"/>
                  <a:pt x="7571335" y="6108837"/>
                  <a:pt x="7572670" y="6109999"/>
                </a:cubicBezTo>
                <a:cubicBezTo>
                  <a:pt x="7575060" y="6109437"/>
                  <a:pt x="7576114" y="6107712"/>
                  <a:pt x="7576114" y="6107712"/>
                </a:cubicBezTo>
                <a:cubicBezTo>
                  <a:pt x="7577166" y="6105988"/>
                  <a:pt x="7576882" y="6103103"/>
                  <a:pt x="7576882" y="6103103"/>
                </a:cubicBezTo>
                <a:cubicBezTo>
                  <a:pt x="7576882" y="6103103"/>
                  <a:pt x="7576882" y="6103103"/>
                  <a:pt x="7575547" y="6101941"/>
                </a:cubicBezTo>
                <a:cubicBezTo>
                  <a:pt x="7573158" y="6102504"/>
                  <a:pt x="7571820" y="6101343"/>
                  <a:pt x="7570485" y="6100183"/>
                </a:cubicBezTo>
                <a:close/>
                <a:moveTo>
                  <a:pt x="5431345" y="6099944"/>
                </a:moveTo>
                <a:cubicBezTo>
                  <a:pt x="5430414" y="6098440"/>
                  <a:pt x="5426079" y="6102250"/>
                  <a:pt x="5425147" y="6100746"/>
                </a:cubicBezTo>
                <a:cubicBezTo>
                  <a:pt x="5424297" y="6102075"/>
                  <a:pt x="5424130" y="6103384"/>
                  <a:pt x="5424435" y="6104495"/>
                </a:cubicBezTo>
                <a:cubicBezTo>
                  <a:pt x="5425350" y="6107833"/>
                  <a:pt x="5430506" y="6109402"/>
                  <a:pt x="5434140" y="6104461"/>
                </a:cubicBezTo>
                <a:cubicBezTo>
                  <a:pt x="5431764" y="6104226"/>
                  <a:pt x="5428456" y="6102486"/>
                  <a:pt x="5431345" y="6099944"/>
                </a:cubicBezTo>
                <a:close/>
                <a:moveTo>
                  <a:pt x="5526370" y="6097745"/>
                </a:moveTo>
                <a:cubicBezTo>
                  <a:pt x="5525438" y="6096239"/>
                  <a:pt x="5523922" y="6097572"/>
                  <a:pt x="5522406" y="6098906"/>
                </a:cubicBezTo>
                <a:cubicBezTo>
                  <a:pt x="5520888" y="6100241"/>
                  <a:pt x="5520888" y="6100241"/>
                  <a:pt x="5520302" y="6103081"/>
                </a:cubicBezTo>
                <a:cubicBezTo>
                  <a:pt x="5521234" y="6104586"/>
                  <a:pt x="5524615" y="6106262"/>
                  <a:pt x="5525547" y="6107768"/>
                </a:cubicBezTo>
                <a:cubicBezTo>
                  <a:pt x="5527995" y="6107940"/>
                  <a:pt x="5529512" y="6106605"/>
                  <a:pt x="5529512" y="6106605"/>
                </a:cubicBezTo>
                <a:cubicBezTo>
                  <a:pt x="5531030" y="6105272"/>
                  <a:pt x="5531615" y="6102431"/>
                  <a:pt x="5531615" y="6102431"/>
                </a:cubicBezTo>
                <a:cubicBezTo>
                  <a:pt x="5531615" y="6102431"/>
                  <a:pt x="5531615" y="6102431"/>
                  <a:pt x="5530683" y="6100926"/>
                </a:cubicBezTo>
                <a:cubicBezTo>
                  <a:pt x="5528235" y="6100755"/>
                  <a:pt x="5527302" y="6099250"/>
                  <a:pt x="5526370" y="6097745"/>
                </a:cubicBezTo>
                <a:close/>
                <a:moveTo>
                  <a:pt x="7516633" y="6097244"/>
                </a:moveTo>
                <a:cubicBezTo>
                  <a:pt x="7515332" y="6096113"/>
                  <a:pt x="7514328" y="6097754"/>
                  <a:pt x="7513326" y="6099397"/>
                </a:cubicBezTo>
                <a:cubicBezTo>
                  <a:pt x="7511320" y="6102680"/>
                  <a:pt x="7512622" y="6103812"/>
                  <a:pt x="7513924" y="6104943"/>
                </a:cubicBezTo>
                <a:cubicBezTo>
                  <a:pt x="7519834" y="6105053"/>
                  <a:pt x="7523739" y="6108445"/>
                  <a:pt x="7527644" y="6111840"/>
                </a:cubicBezTo>
                <a:cubicBezTo>
                  <a:pt x="7534152" y="6117496"/>
                  <a:pt x="7539359" y="6122022"/>
                  <a:pt x="7548578" y="6119978"/>
                </a:cubicBezTo>
                <a:cubicBezTo>
                  <a:pt x="7549880" y="6121109"/>
                  <a:pt x="7550883" y="6119467"/>
                  <a:pt x="7551886" y="6117825"/>
                </a:cubicBezTo>
                <a:cubicBezTo>
                  <a:pt x="7551587" y="6115052"/>
                  <a:pt x="7551587" y="6115052"/>
                  <a:pt x="7550286" y="6113920"/>
                </a:cubicBezTo>
                <a:cubicBezTo>
                  <a:pt x="7542071" y="6114322"/>
                  <a:pt x="7536863" y="6109797"/>
                  <a:pt x="7531656" y="6105272"/>
                </a:cubicBezTo>
                <a:cubicBezTo>
                  <a:pt x="7529703" y="6103575"/>
                  <a:pt x="7527426" y="6101596"/>
                  <a:pt x="7524897" y="6100027"/>
                </a:cubicBezTo>
                <a:cubicBezTo>
                  <a:pt x="7522367" y="6098458"/>
                  <a:pt x="7519588" y="6097299"/>
                  <a:pt x="7516633" y="6097244"/>
                </a:cubicBezTo>
                <a:close/>
                <a:moveTo>
                  <a:pt x="7507944" y="6094362"/>
                </a:moveTo>
                <a:cubicBezTo>
                  <a:pt x="7506621" y="6094818"/>
                  <a:pt x="7505161" y="6096523"/>
                  <a:pt x="7505573" y="6097648"/>
                </a:cubicBezTo>
                <a:cubicBezTo>
                  <a:pt x="7505849" y="6098397"/>
                  <a:pt x="7506956" y="6098889"/>
                  <a:pt x="7509493" y="6098581"/>
                </a:cubicBezTo>
                <a:cubicBezTo>
                  <a:pt x="7510453" y="6094702"/>
                  <a:pt x="7509267" y="6093907"/>
                  <a:pt x="7507944" y="6094362"/>
                </a:cubicBezTo>
                <a:close/>
                <a:moveTo>
                  <a:pt x="5378889" y="6084811"/>
                </a:moveTo>
                <a:cubicBezTo>
                  <a:pt x="5374889" y="6089500"/>
                  <a:pt x="5374671" y="6093796"/>
                  <a:pt x="5376570" y="6095935"/>
                </a:cubicBezTo>
                <a:cubicBezTo>
                  <a:pt x="5378469" y="6098074"/>
                  <a:pt x="5382486" y="6098059"/>
                  <a:pt x="5386955" y="6094127"/>
                </a:cubicBezTo>
                <a:cubicBezTo>
                  <a:pt x="5385077" y="6091092"/>
                  <a:pt x="5383748" y="6085227"/>
                  <a:pt x="5378889" y="6084811"/>
                </a:cubicBezTo>
                <a:close/>
                <a:moveTo>
                  <a:pt x="5475814" y="6078966"/>
                </a:moveTo>
                <a:cubicBezTo>
                  <a:pt x="5474906" y="6077500"/>
                  <a:pt x="5473462" y="6078770"/>
                  <a:pt x="5472016" y="6080042"/>
                </a:cubicBezTo>
                <a:cubicBezTo>
                  <a:pt x="5469127" y="6082582"/>
                  <a:pt x="5470035" y="6084049"/>
                  <a:pt x="5470943" y="6085515"/>
                </a:cubicBezTo>
                <a:cubicBezTo>
                  <a:pt x="5476555" y="6087373"/>
                  <a:pt x="5479277" y="6091772"/>
                  <a:pt x="5482000" y="6096171"/>
                </a:cubicBezTo>
                <a:cubicBezTo>
                  <a:pt x="5486539" y="6103503"/>
                  <a:pt x="5490168" y="6109369"/>
                  <a:pt x="5499578" y="6110152"/>
                </a:cubicBezTo>
                <a:cubicBezTo>
                  <a:pt x="5500487" y="6111618"/>
                  <a:pt x="5501931" y="6110347"/>
                  <a:pt x="5503376" y="6109077"/>
                </a:cubicBezTo>
                <a:cubicBezTo>
                  <a:pt x="5503913" y="6106340"/>
                  <a:pt x="5503913" y="6106340"/>
                  <a:pt x="5503006" y="6104873"/>
                </a:cubicBezTo>
                <a:cubicBezTo>
                  <a:pt x="5495042" y="6102820"/>
                  <a:pt x="5491410" y="6096955"/>
                  <a:pt x="5487780" y="6091088"/>
                </a:cubicBezTo>
                <a:cubicBezTo>
                  <a:pt x="5485057" y="6086690"/>
                  <a:pt x="5481426" y="6080824"/>
                  <a:pt x="5475814" y="6078966"/>
                </a:cubicBezTo>
                <a:close/>
                <a:moveTo>
                  <a:pt x="7488513" y="6078282"/>
                </a:moveTo>
                <a:cubicBezTo>
                  <a:pt x="7487207" y="6077147"/>
                  <a:pt x="7486186" y="6078820"/>
                  <a:pt x="7485165" y="6080489"/>
                </a:cubicBezTo>
                <a:cubicBezTo>
                  <a:pt x="7484145" y="6082161"/>
                  <a:pt x="7483124" y="6083832"/>
                  <a:pt x="7484429" y="6084967"/>
                </a:cubicBezTo>
                <a:cubicBezTo>
                  <a:pt x="7487042" y="6087237"/>
                  <a:pt x="7489369" y="6086701"/>
                  <a:pt x="7493002" y="6087299"/>
                </a:cubicBezTo>
                <a:cubicBezTo>
                  <a:pt x="7496635" y="6087898"/>
                  <a:pt x="7498961" y="6087362"/>
                  <a:pt x="7500553" y="6091305"/>
                </a:cubicBezTo>
                <a:cubicBezTo>
                  <a:pt x="7501859" y="6092439"/>
                  <a:pt x="7502880" y="6090767"/>
                  <a:pt x="7505206" y="6090231"/>
                </a:cubicBezTo>
                <a:cubicBezTo>
                  <a:pt x="7505206" y="6090231"/>
                  <a:pt x="7504921" y="6087425"/>
                  <a:pt x="7504921" y="6087425"/>
                </a:cubicBezTo>
                <a:cubicBezTo>
                  <a:pt x="7504636" y="6084619"/>
                  <a:pt x="7504636" y="6084619"/>
                  <a:pt x="7503330" y="6083484"/>
                </a:cubicBezTo>
                <a:cubicBezTo>
                  <a:pt x="7500718" y="6081213"/>
                  <a:pt x="7498391" y="6081750"/>
                  <a:pt x="7494757" y="6081151"/>
                </a:cubicBezTo>
                <a:cubicBezTo>
                  <a:pt x="7492432" y="6081687"/>
                  <a:pt x="7488798" y="6081087"/>
                  <a:pt x="7488513" y="6078282"/>
                </a:cubicBezTo>
                <a:close/>
                <a:moveTo>
                  <a:pt x="5306622" y="6078115"/>
                </a:moveTo>
                <a:cubicBezTo>
                  <a:pt x="5304817" y="6078014"/>
                  <a:pt x="5302789" y="6078792"/>
                  <a:pt x="5300852" y="6081070"/>
                </a:cubicBezTo>
                <a:cubicBezTo>
                  <a:pt x="5301773" y="6082558"/>
                  <a:pt x="5313204" y="6079397"/>
                  <a:pt x="5308346" y="6085967"/>
                </a:cubicBezTo>
                <a:cubicBezTo>
                  <a:pt x="5315442" y="6086619"/>
                  <a:pt x="5312037" y="6078414"/>
                  <a:pt x="5306622" y="6078115"/>
                </a:cubicBezTo>
                <a:close/>
                <a:moveTo>
                  <a:pt x="5817952" y="6076781"/>
                </a:moveTo>
                <a:cubicBezTo>
                  <a:pt x="5815514" y="6076628"/>
                  <a:pt x="5813998" y="6077960"/>
                  <a:pt x="5812481" y="6079295"/>
                </a:cubicBezTo>
                <a:cubicBezTo>
                  <a:pt x="5810964" y="6080629"/>
                  <a:pt x="5811884" y="6082117"/>
                  <a:pt x="5814322" y="6082270"/>
                </a:cubicBezTo>
                <a:cubicBezTo>
                  <a:pt x="5816761" y="6082423"/>
                  <a:pt x="5817681" y="6083911"/>
                  <a:pt x="5818005" y="6088220"/>
                </a:cubicBezTo>
                <a:cubicBezTo>
                  <a:pt x="5818926" y="6089709"/>
                  <a:pt x="5819846" y="6091195"/>
                  <a:pt x="5820767" y="6092684"/>
                </a:cubicBezTo>
                <a:cubicBezTo>
                  <a:pt x="5820767" y="6092684"/>
                  <a:pt x="5823206" y="6092837"/>
                  <a:pt x="5824723" y="6091503"/>
                </a:cubicBezTo>
                <a:cubicBezTo>
                  <a:pt x="5826240" y="6090169"/>
                  <a:pt x="5826835" y="6087347"/>
                  <a:pt x="5825915" y="6085859"/>
                </a:cubicBezTo>
                <a:cubicBezTo>
                  <a:pt x="5824399" y="6087193"/>
                  <a:pt x="5824994" y="6084372"/>
                  <a:pt x="5824073" y="6082884"/>
                </a:cubicBezTo>
                <a:cubicBezTo>
                  <a:pt x="5823153" y="6081397"/>
                  <a:pt x="5823153" y="6081397"/>
                  <a:pt x="5822232" y="6079909"/>
                </a:cubicBezTo>
                <a:cubicBezTo>
                  <a:pt x="5821311" y="6078422"/>
                  <a:pt x="5820391" y="6076934"/>
                  <a:pt x="5817952" y="6076781"/>
                </a:cubicBezTo>
                <a:close/>
                <a:moveTo>
                  <a:pt x="7248649" y="6076120"/>
                </a:moveTo>
                <a:cubicBezTo>
                  <a:pt x="7247369" y="6075006"/>
                  <a:pt x="7247369" y="6075006"/>
                  <a:pt x="7245301" y="6078393"/>
                </a:cubicBezTo>
                <a:cubicBezTo>
                  <a:pt x="7244266" y="6080086"/>
                  <a:pt x="7244266" y="6080086"/>
                  <a:pt x="7245547" y="6081199"/>
                </a:cubicBezTo>
                <a:cubicBezTo>
                  <a:pt x="7245547" y="6081199"/>
                  <a:pt x="7245793" y="6084005"/>
                  <a:pt x="7245793" y="6084005"/>
                </a:cubicBezTo>
                <a:cubicBezTo>
                  <a:pt x="7247071" y="6085116"/>
                  <a:pt x="7249633" y="6087342"/>
                  <a:pt x="7251947" y="6086762"/>
                </a:cubicBezTo>
                <a:cubicBezTo>
                  <a:pt x="7253227" y="6087873"/>
                  <a:pt x="7254261" y="6086180"/>
                  <a:pt x="7255296" y="6084488"/>
                </a:cubicBezTo>
                <a:cubicBezTo>
                  <a:pt x="7256330" y="6082794"/>
                  <a:pt x="7255050" y="6081682"/>
                  <a:pt x="7255050" y="6081682"/>
                </a:cubicBezTo>
                <a:cubicBezTo>
                  <a:pt x="7255050" y="6081682"/>
                  <a:pt x="7253770" y="6080569"/>
                  <a:pt x="7253770" y="6080569"/>
                </a:cubicBezTo>
                <a:cubicBezTo>
                  <a:pt x="7252490" y="6079458"/>
                  <a:pt x="7252490" y="6079458"/>
                  <a:pt x="7251210" y="6078345"/>
                </a:cubicBezTo>
                <a:cubicBezTo>
                  <a:pt x="7249930" y="6077231"/>
                  <a:pt x="7248649" y="6076120"/>
                  <a:pt x="7248649" y="6076120"/>
                </a:cubicBezTo>
                <a:close/>
                <a:moveTo>
                  <a:pt x="7340618" y="6075768"/>
                </a:moveTo>
                <a:cubicBezTo>
                  <a:pt x="7340618" y="6075768"/>
                  <a:pt x="7337166" y="6078110"/>
                  <a:pt x="7337421" y="6081002"/>
                </a:cubicBezTo>
                <a:cubicBezTo>
                  <a:pt x="7336890" y="6081874"/>
                  <a:pt x="7336686" y="6083033"/>
                  <a:pt x="7336915" y="6083901"/>
                </a:cubicBezTo>
                <a:cubicBezTo>
                  <a:pt x="7337144" y="6084766"/>
                  <a:pt x="7337804" y="6085340"/>
                  <a:pt x="7338998" y="6085042"/>
                </a:cubicBezTo>
                <a:cubicBezTo>
                  <a:pt x="7341383" y="6084444"/>
                  <a:pt x="7341638" y="6087337"/>
                  <a:pt x="7342959" y="6088486"/>
                </a:cubicBezTo>
                <a:cubicBezTo>
                  <a:pt x="7344279" y="6089632"/>
                  <a:pt x="7345600" y="6090778"/>
                  <a:pt x="7346920" y="6091926"/>
                </a:cubicBezTo>
                <a:cubicBezTo>
                  <a:pt x="7349306" y="6091330"/>
                  <a:pt x="7350372" y="6089586"/>
                  <a:pt x="7351438" y="6087841"/>
                </a:cubicBezTo>
                <a:cubicBezTo>
                  <a:pt x="7352503" y="6086097"/>
                  <a:pt x="7353569" y="6084352"/>
                  <a:pt x="7352248" y="6083204"/>
                </a:cubicBezTo>
                <a:cubicBezTo>
                  <a:pt x="7350928" y="6082057"/>
                  <a:pt x="7349607" y="6080910"/>
                  <a:pt x="7348286" y="6079762"/>
                </a:cubicBezTo>
                <a:cubicBezTo>
                  <a:pt x="7348286" y="6079762"/>
                  <a:pt x="7348286" y="6079762"/>
                  <a:pt x="7346965" y="6078614"/>
                </a:cubicBezTo>
                <a:cubicBezTo>
                  <a:pt x="7345647" y="6077467"/>
                  <a:pt x="7344324" y="6076319"/>
                  <a:pt x="7340618" y="6075768"/>
                </a:cubicBezTo>
                <a:close/>
                <a:moveTo>
                  <a:pt x="7389229" y="6074435"/>
                </a:moveTo>
                <a:cubicBezTo>
                  <a:pt x="7388438" y="6075728"/>
                  <a:pt x="7388374" y="6076662"/>
                  <a:pt x="7388726" y="6077380"/>
                </a:cubicBezTo>
                <a:cubicBezTo>
                  <a:pt x="7389779" y="6079532"/>
                  <a:pt x="7394578" y="6079744"/>
                  <a:pt x="7394778" y="6081897"/>
                </a:cubicBezTo>
                <a:cubicBezTo>
                  <a:pt x="7397939" y="6076726"/>
                  <a:pt x="7390817" y="6078454"/>
                  <a:pt x="7389229" y="6074435"/>
                </a:cubicBezTo>
                <a:close/>
                <a:moveTo>
                  <a:pt x="5829445" y="6073916"/>
                </a:moveTo>
                <a:cubicBezTo>
                  <a:pt x="5828119" y="6073747"/>
                  <a:pt x="5825785" y="6074159"/>
                  <a:pt x="5822148" y="6075717"/>
                </a:cubicBezTo>
                <a:cubicBezTo>
                  <a:pt x="5828329" y="6080128"/>
                  <a:pt x="5833423" y="6074417"/>
                  <a:pt x="5829445" y="6073916"/>
                </a:cubicBezTo>
                <a:close/>
                <a:moveTo>
                  <a:pt x="5545685" y="6073793"/>
                </a:moveTo>
                <a:cubicBezTo>
                  <a:pt x="5541795" y="6074945"/>
                  <a:pt x="5541214" y="6077724"/>
                  <a:pt x="5538234" y="6080345"/>
                </a:cubicBezTo>
                <a:cubicBezTo>
                  <a:pt x="5537326" y="6078877"/>
                  <a:pt x="5534017" y="6077251"/>
                  <a:pt x="5530710" y="6075625"/>
                </a:cubicBezTo>
                <a:cubicBezTo>
                  <a:pt x="5530710" y="6075625"/>
                  <a:pt x="5529802" y="6074158"/>
                  <a:pt x="5529802" y="6074158"/>
                </a:cubicBezTo>
                <a:cubicBezTo>
                  <a:pt x="5528894" y="6072689"/>
                  <a:pt x="5527404" y="6073999"/>
                  <a:pt x="5525912" y="6075310"/>
                </a:cubicBezTo>
                <a:cubicBezTo>
                  <a:pt x="5524423" y="6076619"/>
                  <a:pt x="5525333" y="6078087"/>
                  <a:pt x="5525333" y="6078087"/>
                </a:cubicBezTo>
                <a:cubicBezTo>
                  <a:pt x="5526240" y="6079557"/>
                  <a:pt x="5526240" y="6079557"/>
                  <a:pt x="5528639" y="6079714"/>
                </a:cubicBezTo>
                <a:cubicBezTo>
                  <a:pt x="5529548" y="6081181"/>
                  <a:pt x="5532855" y="6082807"/>
                  <a:pt x="5533764" y="6084275"/>
                </a:cubicBezTo>
                <a:cubicBezTo>
                  <a:pt x="5533183" y="6087054"/>
                  <a:pt x="5535328" y="6094237"/>
                  <a:pt x="5531111" y="6091143"/>
                </a:cubicBezTo>
                <a:cubicBezTo>
                  <a:pt x="5531439" y="6095389"/>
                  <a:pt x="5543179" y="6103203"/>
                  <a:pt x="5544996" y="6106139"/>
                </a:cubicBezTo>
                <a:cubicBezTo>
                  <a:pt x="5550702" y="6107923"/>
                  <a:pt x="5553426" y="6112326"/>
                  <a:pt x="5557062" y="6118199"/>
                </a:cubicBezTo>
                <a:cubicBezTo>
                  <a:pt x="5560368" y="6119825"/>
                  <a:pt x="5562187" y="6122761"/>
                  <a:pt x="5564004" y="6125696"/>
                </a:cubicBezTo>
                <a:cubicBezTo>
                  <a:pt x="5564004" y="6125696"/>
                  <a:pt x="5566401" y="6125855"/>
                  <a:pt x="5566983" y="6123076"/>
                </a:cubicBezTo>
                <a:cubicBezTo>
                  <a:pt x="5568474" y="6121766"/>
                  <a:pt x="5568474" y="6121766"/>
                  <a:pt x="5567564" y="6120299"/>
                </a:cubicBezTo>
                <a:cubicBezTo>
                  <a:pt x="5565747" y="6117362"/>
                  <a:pt x="5563930" y="6114426"/>
                  <a:pt x="5560624" y="6112800"/>
                </a:cubicBezTo>
                <a:cubicBezTo>
                  <a:pt x="5557897" y="6108396"/>
                  <a:pt x="5555171" y="6103992"/>
                  <a:pt x="5550956" y="6100898"/>
                </a:cubicBezTo>
                <a:cubicBezTo>
                  <a:pt x="5547321" y="6095025"/>
                  <a:pt x="5544267" y="6086375"/>
                  <a:pt x="5545685" y="6073793"/>
                </a:cubicBezTo>
                <a:close/>
                <a:moveTo>
                  <a:pt x="5468371" y="6073637"/>
                </a:moveTo>
                <a:cubicBezTo>
                  <a:pt x="5466972" y="6073680"/>
                  <a:pt x="5465072" y="6074876"/>
                  <a:pt x="5465132" y="6076073"/>
                </a:cubicBezTo>
                <a:cubicBezTo>
                  <a:pt x="5465173" y="6076870"/>
                  <a:pt x="5466085" y="6077667"/>
                  <a:pt x="5468599" y="6078124"/>
                </a:cubicBezTo>
                <a:cubicBezTo>
                  <a:pt x="5470666" y="6074706"/>
                  <a:pt x="5469769" y="6073595"/>
                  <a:pt x="5468371" y="6073637"/>
                </a:cubicBezTo>
                <a:close/>
                <a:moveTo>
                  <a:pt x="7539976" y="6072091"/>
                </a:moveTo>
                <a:cubicBezTo>
                  <a:pt x="7536594" y="6071097"/>
                  <a:pt x="7532831" y="6072361"/>
                  <a:pt x="7527774" y="6075743"/>
                </a:cubicBezTo>
                <a:cubicBezTo>
                  <a:pt x="7525448" y="6079553"/>
                  <a:pt x="7524642" y="6082093"/>
                  <a:pt x="7524732" y="6083833"/>
                </a:cubicBezTo>
                <a:cubicBezTo>
                  <a:pt x="7524823" y="6085572"/>
                  <a:pt x="7525808" y="6086509"/>
                  <a:pt x="7527060" y="6087112"/>
                </a:cubicBezTo>
                <a:cubicBezTo>
                  <a:pt x="7529566" y="6088316"/>
                  <a:pt x="7533137" y="6088181"/>
                  <a:pt x="7532755" y="6090440"/>
                </a:cubicBezTo>
                <a:cubicBezTo>
                  <a:pt x="7534556" y="6084229"/>
                  <a:pt x="7539766" y="6088757"/>
                  <a:pt x="7545742" y="6088765"/>
                </a:cubicBezTo>
                <a:cubicBezTo>
                  <a:pt x="7548346" y="6091029"/>
                  <a:pt x="7553289" y="6092732"/>
                  <a:pt x="7555895" y="6094996"/>
                </a:cubicBezTo>
                <a:cubicBezTo>
                  <a:pt x="7557197" y="6096128"/>
                  <a:pt x="7557197" y="6096128"/>
                  <a:pt x="7558231" y="6094434"/>
                </a:cubicBezTo>
                <a:cubicBezTo>
                  <a:pt x="7559266" y="6092743"/>
                  <a:pt x="7560300" y="6091049"/>
                  <a:pt x="7558997" y="6089916"/>
                </a:cubicBezTo>
                <a:cubicBezTo>
                  <a:pt x="7554054" y="6088214"/>
                  <a:pt x="7551451" y="6085950"/>
                  <a:pt x="7547543" y="6082554"/>
                </a:cubicBezTo>
                <a:cubicBezTo>
                  <a:pt x="7547543" y="6082554"/>
                  <a:pt x="7547543" y="6082554"/>
                  <a:pt x="7549879" y="6081993"/>
                </a:cubicBezTo>
                <a:cubicBezTo>
                  <a:pt x="7546353" y="6076337"/>
                  <a:pt x="7543356" y="6073086"/>
                  <a:pt x="7539976" y="6072091"/>
                </a:cubicBezTo>
                <a:close/>
                <a:moveTo>
                  <a:pt x="7581825" y="6071581"/>
                </a:moveTo>
                <a:cubicBezTo>
                  <a:pt x="7578453" y="6073835"/>
                  <a:pt x="7578722" y="6076661"/>
                  <a:pt x="7576653" y="6080047"/>
                </a:cubicBezTo>
                <a:cubicBezTo>
                  <a:pt x="7575350" y="6078915"/>
                  <a:pt x="7571709" y="6078343"/>
                  <a:pt x="7568070" y="6077771"/>
                </a:cubicBezTo>
                <a:cubicBezTo>
                  <a:pt x="7568070" y="6077771"/>
                  <a:pt x="7566766" y="6076639"/>
                  <a:pt x="7566766" y="6076639"/>
                </a:cubicBezTo>
                <a:cubicBezTo>
                  <a:pt x="7565463" y="6075505"/>
                  <a:pt x="7564427" y="6077200"/>
                  <a:pt x="7563393" y="6078892"/>
                </a:cubicBezTo>
                <a:cubicBezTo>
                  <a:pt x="7562359" y="6080586"/>
                  <a:pt x="7563662" y="6081717"/>
                  <a:pt x="7563662" y="6081717"/>
                </a:cubicBezTo>
                <a:cubicBezTo>
                  <a:pt x="7564966" y="6082852"/>
                  <a:pt x="7564966" y="6082852"/>
                  <a:pt x="7567303" y="6082291"/>
                </a:cubicBezTo>
                <a:cubicBezTo>
                  <a:pt x="7568606" y="6083423"/>
                  <a:pt x="7572247" y="6083994"/>
                  <a:pt x="7573551" y="6085128"/>
                </a:cubicBezTo>
                <a:cubicBezTo>
                  <a:pt x="7573819" y="6087952"/>
                  <a:pt x="7577999" y="6094176"/>
                  <a:pt x="7573054" y="6092472"/>
                </a:cubicBezTo>
                <a:cubicBezTo>
                  <a:pt x="7574627" y="6096429"/>
                  <a:pt x="7588155" y="6100409"/>
                  <a:pt x="7590761" y="6102674"/>
                </a:cubicBezTo>
                <a:cubicBezTo>
                  <a:pt x="7596740" y="6102686"/>
                  <a:pt x="7600648" y="6106083"/>
                  <a:pt x="7605861" y="6110614"/>
                </a:cubicBezTo>
                <a:cubicBezTo>
                  <a:pt x="7609501" y="6111185"/>
                  <a:pt x="7612109" y="6113450"/>
                  <a:pt x="7614715" y="6115715"/>
                </a:cubicBezTo>
                <a:cubicBezTo>
                  <a:pt x="7614715" y="6115715"/>
                  <a:pt x="7617052" y="6115156"/>
                  <a:pt x="7616782" y="6112330"/>
                </a:cubicBezTo>
                <a:cubicBezTo>
                  <a:pt x="7617818" y="6110636"/>
                  <a:pt x="7617818" y="6110636"/>
                  <a:pt x="7616514" y="6109503"/>
                </a:cubicBezTo>
                <a:cubicBezTo>
                  <a:pt x="7613909" y="6107239"/>
                  <a:pt x="7611302" y="6104974"/>
                  <a:pt x="7607661" y="6104402"/>
                </a:cubicBezTo>
                <a:cubicBezTo>
                  <a:pt x="7603751" y="6101004"/>
                  <a:pt x="7599843" y="6097608"/>
                  <a:pt x="7594899" y="6095902"/>
                </a:cubicBezTo>
                <a:cubicBezTo>
                  <a:pt x="7589686" y="6091372"/>
                  <a:pt x="7584203" y="6084017"/>
                  <a:pt x="7581825" y="6071581"/>
                </a:cubicBezTo>
                <a:close/>
                <a:moveTo>
                  <a:pt x="5360343" y="6069942"/>
                </a:moveTo>
                <a:cubicBezTo>
                  <a:pt x="5359620" y="6070578"/>
                  <a:pt x="5359116" y="6071567"/>
                  <a:pt x="5358974" y="6072239"/>
                </a:cubicBezTo>
                <a:cubicBezTo>
                  <a:pt x="5358834" y="6072911"/>
                  <a:pt x="5359053" y="6073265"/>
                  <a:pt x="5359774" y="6072630"/>
                </a:cubicBezTo>
                <a:cubicBezTo>
                  <a:pt x="5360651" y="6074046"/>
                  <a:pt x="5360651" y="6074046"/>
                  <a:pt x="5361528" y="6075462"/>
                </a:cubicBezTo>
                <a:cubicBezTo>
                  <a:pt x="5362406" y="6076880"/>
                  <a:pt x="5364728" y="6077027"/>
                  <a:pt x="5368493" y="6075903"/>
                </a:cubicBezTo>
                <a:cubicBezTo>
                  <a:pt x="5368493" y="6075903"/>
                  <a:pt x="5369938" y="6074633"/>
                  <a:pt x="5369938" y="6074633"/>
                </a:cubicBezTo>
                <a:cubicBezTo>
                  <a:pt x="5370506" y="6071945"/>
                  <a:pt x="5370506" y="6071945"/>
                  <a:pt x="5370506" y="6071945"/>
                </a:cubicBezTo>
                <a:cubicBezTo>
                  <a:pt x="5370506" y="6071945"/>
                  <a:pt x="5370506" y="6071945"/>
                  <a:pt x="5368185" y="6071798"/>
                </a:cubicBezTo>
                <a:cubicBezTo>
                  <a:pt x="5366740" y="6073068"/>
                  <a:pt x="5365863" y="6071651"/>
                  <a:pt x="5364987" y="6070236"/>
                </a:cubicBezTo>
                <a:cubicBezTo>
                  <a:pt x="5364987" y="6070236"/>
                  <a:pt x="5364109" y="6068817"/>
                  <a:pt x="5362664" y="6070089"/>
                </a:cubicBezTo>
                <a:cubicBezTo>
                  <a:pt x="5361787" y="6068672"/>
                  <a:pt x="5360343" y="6069942"/>
                  <a:pt x="5360343" y="6069942"/>
                </a:cubicBezTo>
                <a:close/>
                <a:moveTo>
                  <a:pt x="5248651" y="6068878"/>
                </a:moveTo>
                <a:cubicBezTo>
                  <a:pt x="5247409" y="6069401"/>
                  <a:pt x="5245648" y="6071610"/>
                  <a:pt x="5245623" y="6073167"/>
                </a:cubicBezTo>
                <a:cubicBezTo>
                  <a:pt x="5245606" y="6074205"/>
                  <a:pt x="5246361" y="6074951"/>
                  <a:pt x="5248556" y="6074712"/>
                </a:cubicBezTo>
                <a:cubicBezTo>
                  <a:pt x="5250613" y="6069519"/>
                  <a:pt x="5249892" y="6068354"/>
                  <a:pt x="5248651" y="6068878"/>
                </a:cubicBezTo>
                <a:close/>
                <a:moveTo>
                  <a:pt x="5423245" y="6068383"/>
                </a:moveTo>
                <a:cubicBezTo>
                  <a:pt x="5422337" y="6066917"/>
                  <a:pt x="5418480" y="6068046"/>
                  <a:pt x="5417006" y="6069341"/>
                </a:cubicBezTo>
                <a:cubicBezTo>
                  <a:pt x="5415532" y="6070639"/>
                  <a:pt x="5414964" y="6073402"/>
                  <a:pt x="5415871" y="6074869"/>
                </a:cubicBezTo>
                <a:cubicBezTo>
                  <a:pt x="5415871" y="6074869"/>
                  <a:pt x="5416778" y="6076334"/>
                  <a:pt x="5416778" y="6076334"/>
                </a:cubicBezTo>
                <a:cubicBezTo>
                  <a:pt x="5415644" y="6081860"/>
                  <a:pt x="5418593" y="6079265"/>
                  <a:pt x="5419501" y="6080732"/>
                </a:cubicBezTo>
                <a:cubicBezTo>
                  <a:pt x="5416549" y="6083326"/>
                  <a:pt x="5415074" y="6084624"/>
                  <a:pt x="5414168" y="6083157"/>
                </a:cubicBezTo>
                <a:cubicBezTo>
                  <a:pt x="5412921" y="6084820"/>
                  <a:pt x="5413466" y="6085473"/>
                  <a:pt x="5414808" y="6085743"/>
                </a:cubicBezTo>
                <a:cubicBezTo>
                  <a:pt x="5418833" y="6086555"/>
                  <a:pt x="5430021" y="6083932"/>
                  <a:pt x="5421428" y="6094886"/>
                </a:cubicBezTo>
                <a:cubicBezTo>
                  <a:pt x="5428801" y="6088400"/>
                  <a:pt x="5430729" y="6102554"/>
                  <a:pt x="5436968" y="6101593"/>
                </a:cubicBezTo>
                <a:cubicBezTo>
                  <a:pt x="5442980" y="6107627"/>
                  <a:pt x="5446608" y="6113491"/>
                  <a:pt x="5451146" y="6120822"/>
                </a:cubicBezTo>
                <a:cubicBezTo>
                  <a:pt x="5456591" y="6129617"/>
                  <a:pt x="5463510" y="6137116"/>
                  <a:pt x="5470996" y="6141852"/>
                </a:cubicBezTo>
                <a:cubicBezTo>
                  <a:pt x="5471903" y="6143318"/>
                  <a:pt x="5473379" y="6142020"/>
                  <a:pt x="5474853" y="6140724"/>
                </a:cubicBezTo>
                <a:cubicBezTo>
                  <a:pt x="5476330" y="6139427"/>
                  <a:pt x="5477803" y="6138130"/>
                  <a:pt x="5476896" y="6136664"/>
                </a:cubicBezTo>
                <a:cubicBezTo>
                  <a:pt x="5476896" y="6136664"/>
                  <a:pt x="5476896" y="6136664"/>
                  <a:pt x="5475422" y="6137961"/>
                </a:cubicBezTo>
                <a:cubicBezTo>
                  <a:pt x="5468502" y="6130462"/>
                  <a:pt x="5462490" y="6124429"/>
                  <a:pt x="5457046" y="6115632"/>
                </a:cubicBezTo>
                <a:cubicBezTo>
                  <a:pt x="5452509" y="6108304"/>
                  <a:pt x="5448879" y="6102439"/>
                  <a:pt x="5442867" y="6096407"/>
                </a:cubicBezTo>
                <a:cubicBezTo>
                  <a:pt x="5451149" y="6091387"/>
                  <a:pt x="5439694" y="6076558"/>
                  <a:pt x="5437423" y="6087610"/>
                </a:cubicBezTo>
                <a:cubicBezTo>
                  <a:pt x="5439694" y="6076558"/>
                  <a:pt x="5432206" y="6071823"/>
                  <a:pt x="5424152" y="6069849"/>
                </a:cubicBezTo>
                <a:cubicBezTo>
                  <a:pt x="5423245" y="6068383"/>
                  <a:pt x="5423245" y="6068383"/>
                  <a:pt x="5423245" y="6068383"/>
                </a:cubicBezTo>
                <a:close/>
                <a:moveTo>
                  <a:pt x="7280223" y="6067034"/>
                </a:moveTo>
                <a:cubicBezTo>
                  <a:pt x="7278923" y="6065902"/>
                  <a:pt x="7278923" y="6065902"/>
                  <a:pt x="7277888" y="6067597"/>
                </a:cubicBezTo>
                <a:cubicBezTo>
                  <a:pt x="7277888" y="6067597"/>
                  <a:pt x="7276853" y="6069289"/>
                  <a:pt x="7278154" y="6070418"/>
                </a:cubicBezTo>
                <a:cubicBezTo>
                  <a:pt x="7279454" y="6071550"/>
                  <a:pt x="7279454" y="6071550"/>
                  <a:pt x="7280756" y="6072679"/>
                </a:cubicBezTo>
                <a:cubicBezTo>
                  <a:pt x="7279986" y="6077196"/>
                  <a:pt x="7281554" y="6081150"/>
                  <a:pt x="7276117" y="6086792"/>
                </a:cubicBezTo>
                <a:cubicBezTo>
                  <a:pt x="7280786" y="6085666"/>
                  <a:pt x="7284954" y="6091881"/>
                  <a:pt x="7291426" y="6084544"/>
                </a:cubicBezTo>
                <a:cubicBezTo>
                  <a:pt x="7293259" y="6091323"/>
                  <a:pt x="7298194" y="6093019"/>
                  <a:pt x="7303131" y="6094718"/>
                </a:cubicBezTo>
                <a:cubicBezTo>
                  <a:pt x="7308067" y="6096414"/>
                  <a:pt x="7311703" y="6096982"/>
                  <a:pt x="7314303" y="6099242"/>
                </a:cubicBezTo>
                <a:cubicBezTo>
                  <a:pt x="7314570" y="6102064"/>
                  <a:pt x="7314836" y="6104889"/>
                  <a:pt x="7313802" y="6106583"/>
                </a:cubicBezTo>
                <a:cubicBezTo>
                  <a:pt x="7312500" y="6105452"/>
                  <a:pt x="7310167" y="6106015"/>
                  <a:pt x="7309132" y="6107708"/>
                </a:cubicBezTo>
                <a:cubicBezTo>
                  <a:pt x="7307831" y="6106579"/>
                  <a:pt x="7306797" y="6108271"/>
                  <a:pt x="7308098" y="6109402"/>
                </a:cubicBezTo>
                <a:cubicBezTo>
                  <a:pt x="7307064" y="6111093"/>
                  <a:pt x="7307064" y="6111093"/>
                  <a:pt x="7309399" y="6110532"/>
                </a:cubicBezTo>
                <a:cubicBezTo>
                  <a:pt x="7309399" y="6110532"/>
                  <a:pt x="7311734" y="6109968"/>
                  <a:pt x="7311734" y="6109968"/>
                </a:cubicBezTo>
                <a:cubicBezTo>
                  <a:pt x="7313034" y="6111099"/>
                  <a:pt x="7314068" y="6109407"/>
                  <a:pt x="7314068" y="6109407"/>
                </a:cubicBezTo>
                <a:cubicBezTo>
                  <a:pt x="7314068" y="6109407"/>
                  <a:pt x="7314068" y="6109407"/>
                  <a:pt x="7315369" y="6110536"/>
                </a:cubicBezTo>
                <a:cubicBezTo>
                  <a:pt x="7315369" y="6110536"/>
                  <a:pt x="7315369" y="6110536"/>
                  <a:pt x="7316403" y="6108842"/>
                </a:cubicBezTo>
                <a:cubicBezTo>
                  <a:pt x="7316137" y="6106020"/>
                  <a:pt x="7317171" y="6104327"/>
                  <a:pt x="7317939" y="6099809"/>
                </a:cubicBezTo>
                <a:cubicBezTo>
                  <a:pt x="7317939" y="6099809"/>
                  <a:pt x="7319240" y="6100939"/>
                  <a:pt x="7319240" y="6100939"/>
                </a:cubicBezTo>
                <a:cubicBezTo>
                  <a:pt x="7319240" y="6100939"/>
                  <a:pt x="7319240" y="6100939"/>
                  <a:pt x="7320541" y="6102068"/>
                </a:cubicBezTo>
                <a:cubicBezTo>
                  <a:pt x="7320541" y="6102068"/>
                  <a:pt x="7322876" y="6101507"/>
                  <a:pt x="7323909" y="6099814"/>
                </a:cubicBezTo>
                <a:cubicBezTo>
                  <a:pt x="7323909" y="6099814"/>
                  <a:pt x="7323643" y="6096991"/>
                  <a:pt x="7323643" y="6096991"/>
                </a:cubicBezTo>
                <a:cubicBezTo>
                  <a:pt x="7323643" y="6096991"/>
                  <a:pt x="7322343" y="6095860"/>
                  <a:pt x="7322343" y="6095860"/>
                </a:cubicBezTo>
                <a:cubicBezTo>
                  <a:pt x="7321042" y="6094729"/>
                  <a:pt x="7321042" y="6094729"/>
                  <a:pt x="7319741" y="6093600"/>
                </a:cubicBezTo>
                <a:cubicBezTo>
                  <a:pt x="7319741" y="6093600"/>
                  <a:pt x="7318441" y="6092470"/>
                  <a:pt x="7318441" y="6092470"/>
                </a:cubicBezTo>
                <a:cubicBezTo>
                  <a:pt x="7314539" y="6089079"/>
                  <a:pt x="7310904" y="6088511"/>
                  <a:pt x="7307269" y="6087944"/>
                </a:cubicBezTo>
                <a:cubicBezTo>
                  <a:pt x="7303367" y="6084554"/>
                  <a:pt x="7298430" y="6082856"/>
                  <a:pt x="7295564" y="6077772"/>
                </a:cubicBezTo>
                <a:cubicBezTo>
                  <a:pt x="7295030" y="6072126"/>
                  <a:pt x="7287493" y="6068168"/>
                  <a:pt x="7284124" y="6070423"/>
                </a:cubicBezTo>
                <a:cubicBezTo>
                  <a:pt x="7282825" y="6069294"/>
                  <a:pt x="7281524" y="6068163"/>
                  <a:pt x="7280223" y="6067034"/>
                </a:cubicBezTo>
                <a:close/>
                <a:moveTo>
                  <a:pt x="5492831" y="6061738"/>
                </a:moveTo>
                <a:cubicBezTo>
                  <a:pt x="5489479" y="6064685"/>
                  <a:pt x="5487956" y="6066873"/>
                  <a:pt x="5487526" y="6068562"/>
                </a:cubicBezTo>
                <a:cubicBezTo>
                  <a:pt x="5487098" y="6070249"/>
                  <a:pt x="5487761" y="6071436"/>
                  <a:pt x="5488777" y="6072383"/>
                </a:cubicBezTo>
                <a:cubicBezTo>
                  <a:pt x="5490813" y="6074276"/>
                  <a:pt x="5494264" y="6075206"/>
                  <a:pt x="5493228" y="6077250"/>
                </a:cubicBezTo>
                <a:cubicBezTo>
                  <a:pt x="5496790" y="6071852"/>
                  <a:pt x="5500424" y="6077723"/>
                  <a:pt x="5506128" y="6079502"/>
                </a:cubicBezTo>
                <a:cubicBezTo>
                  <a:pt x="5507943" y="6082437"/>
                  <a:pt x="5512158" y="6085529"/>
                  <a:pt x="5513976" y="6088464"/>
                </a:cubicBezTo>
                <a:cubicBezTo>
                  <a:pt x="5514883" y="6089932"/>
                  <a:pt x="5514883" y="6089932"/>
                  <a:pt x="5516374" y="6088621"/>
                </a:cubicBezTo>
                <a:cubicBezTo>
                  <a:pt x="5517864" y="6087311"/>
                  <a:pt x="5519353" y="6086001"/>
                  <a:pt x="5518445" y="6084533"/>
                </a:cubicBezTo>
                <a:cubicBezTo>
                  <a:pt x="5514230" y="6081442"/>
                  <a:pt x="5512414" y="6078506"/>
                  <a:pt x="5509689" y="6074105"/>
                </a:cubicBezTo>
                <a:cubicBezTo>
                  <a:pt x="5509689" y="6074105"/>
                  <a:pt x="5509689" y="6074105"/>
                  <a:pt x="5512087" y="6074262"/>
                </a:cubicBezTo>
                <a:cubicBezTo>
                  <a:pt x="5510398" y="6067816"/>
                  <a:pt x="5508501" y="6063820"/>
                  <a:pt x="5505566" y="6061869"/>
                </a:cubicBezTo>
                <a:cubicBezTo>
                  <a:pt x="5502632" y="6059916"/>
                  <a:pt x="5498663" y="6060007"/>
                  <a:pt x="5492831" y="6061738"/>
                </a:cubicBezTo>
                <a:close/>
                <a:moveTo>
                  <a:pt x="7418700" y="6061517"/>
                </a:moveTo>
                <a:cubicBezTo>
                  <a:pt x="7413581" y="6069898"/>
                  <a:pt x="7409651" y="6066482"/>
                  <a:pt x="7404983" y="6067556"/>
                </a:cubicBezTo>
                <a:cubicBezTo>
                  <a:pt x="7401911" y="6072584"/>
                  <a:pt x="7405105" y="6080492"/>
                  <a:pt x="7399863" y="6075936"/>
                </a:cubicBezTo>
                <a:cubicBezTo>
                  <a:pt x="7403916" y="6092287"/>
                  <a:pt x="7427133" y="6073977"/>
                  <a:pt x="7425779" y="6095893"/>
                </a:cubicBezTo>
                <a:cubicBezTo>
                  <a:pt x="7424756" y="6097568"/>
                  <a:pt x="7424756" y="6097568"/>
                  <a:pt x="7423731" y="6099245"/>
                </a:cubicBezTo>
                <a:cubicBezTo>
                  <a:pt x="7423731" y="6099245"/>
                  <a:pt x="7421398" y="6099782"/>
                  <a:pt x="7422707" y="6100921"/>
                </a:cubicBezTo>
                <a:cubicBezTo>
                  <a:pt x="7421684" y="6102596"/>
                  <a:pt x="7421684" y="6102596"/>
                  <a:pt x="7421684" y="6102596"/>
                </a:cubicBezTo>
                <a:cubicBezTo>
                  <a:pt x="7421684" y="6102596"/>
                  <a:pt x="7421684" y="6102596"/>
                  <a:pt x="7424018" y="6102059"/>
                </a:cubicBezTo>
                <a:cubicBezTo>
                  <a:pt x="7427375" y="6099846"/>
                  <a:pt x="7427089" y="6097031"/>
                  <a:pt x="7428113" y="6095355"/>
                </a:cubicBezTo>
                <a:cubicBezTo>
                  <a:pt x="7428113" y="6095355"/>
                  <a:pt x="7428113" y="6095355"/>
                  <a:pt x="7429423" y="6096494"/>
                </a:cubicBezTo>
                <a:cubicBezTo>
                  <a:pt x="7433804" y="6092605"/>
                  <a:pt x="7437448" y="6093205"/>
                  <a:pt x="7441379" y="6096620"/>
                </a:cubicBezTo>
                <a:cubicBezTo>
                  <a:pt x="7444450" y="6091592"/>
                  <a:pt x="7437613" y="6083085"/>
                  <a:pt x="7444902" y="6084287"/>
                </a:cubicBezTo>
                <a:cubicBezTo>
                  <a:pt x="7435444" y="6073501"/>
                  <a:pt x="7429753" y="6076254"/>
                  <a:pt x="7418700" y="6061517"/>
                </a:cubicBezTo>
                <a:close/>
                <a:moveTo>
                  <a:pt x="7205424" y="6059102"/>
                </a:moveTo>
                <a:cubicBezTo>
                  <a:pt x="7202611" y="6066965"/>
                  <a:pt x="7193226" y="6056231"/>
                  <a:pt x="7187057" y="6066329"/>
                </a:cubicBezTo>
                <a:cubicBezTo>
                  <a:pt x="7189868" y="6058466"/>
                  <a:pt x="7179247" y="6059541"/>
                  <a:pt x="7172531" y="6064010"/>
                </a:cubicBezTo>
                <a:cubicBezTo>
                  <a:pt x="7172531" y="6064010"/>
                  <a:pt x="7170202" y="6064561"/>
                  <a:pt x="7169929" y="6061749"/>
                </a:cubicBezTo>
                <a:cubicBezTo>
                  <a:pt x="7168626" y="6060615"/>
                  <a:pt x="7168626" y="6060615"/>
                  <a:pt x="7166295" y="6061167"/>
                </a:cubicBezTo>
                <a:cubicBezTo>
                  <a:pt x="7165268" y="6062851"/>
                  <a:pt x="7163211" y="6066217"/>
                  <a:pt x="7164513" y="6067348"/>
                </a:cubicBezTo>
                <a:cubicBezTo>
                  <a:pt x="7165301" y="6069320"/>
                  <a:pt x="7166277" y="6070169"/>
                  <a:pt x="7167512" y="6070597"/>
                </a:cubicBezTo>
                <a:cubicBezTo>
                  <a:pt x="7168744" y="6071024"/>
                  <a:pt x="7170235" y="6071031"/>
                  <a:pt x="7172051" y="6071321"/>
                </a:cubicBezTo>
                <a:cubicBezTo>
                  <a:pt x="7172051" y="6071321"/>
                  <a:pt x="7172051" y="6071321"/>
                  <a:pt x="7171023" y="6073004"/>
                </a:cubicBezTo>
                <a:cubicBezTo>
                  <a:pt x="7186370" y="6083766"/>
                  <a:pt x="7188700" y="6083214"/>
                  <a:pt x="7202199" y="6087215"/>
                </a:cubicBezTo>
                <a:cubicBezTo>
                  <a:pt x="7200142" y="6090582"/>
                  <a:pt x="7198568" y="6086636"/>
                  <a:pt x="7197540" y="6088320"/>
                </a:cubicBezTo>
                <a:cubicBezTo>
                  <a:pt x="7204802" y="6089479"/>
                  <a:pt x="7211859" y="6100764"/>
                  <a:pt x="7224056" y="6103634"/>
                </a:cubicBezTo>
                <a:cubicBezTo>
                  <a:pt x="7224056" y="6103634"/>
                  <a:pt x="7224056" y="6103634"/>
                  <a:pt x="7225085" y="6101953"/>
                </a:cubicBezTo>
                <a:cubicBezTo>
                  <a:pt x="7228989" y="6105346"/>
                  <a:pt x="7232895" y="6108738"/>
                  <a:pt x="7236799" y="6112131"/>
                </a:cubicBezTo>
                <a:cubicBezTo>
                  <a:pt x="7244611" y="6118922"/>
                  <a:pt x="7251392" y="6127391"/>
                  <a:pt x="7262288" y="6129130"/>
                </a:cubicBezTo>
                <a:cubicBezTo>
                  <a:pt x="7262288" y="6129130"/>
                  <a:pt x="7263589" y="6130261"/>
                  <a:pt x="7263589" y="6130261"/>
                </a:cubicBezTo>
                <a:cubicBezTo>
                  <a:pt x="7266194" y="6132525"/>
                  <a:pt x="7268798" y="6134786"/>
                  <a:pt x="7273458" y="6133684"/>
                </a:cubicBezTo>
                <a:cubicBezTo>
                  <a:pt x="7289560" y="6139949"/>
                  <a:pt x="7297164" y="6156862"/>
                  <a:pt x="7312719" y="6157497"/>
                </a:cubicBezTo>
                <a:cubicBezTo>
                  <a:pt x="7312719" y="6157497"/>
                  <a:pt x="7312719" y="6157497"/>
                  <a:pt x="7313748" y="6155814"/>
                </a:cubicBezTo>
                <a:cubicBezTo>
                  <a:pt x="7315047" y="6156946"/>
                  <a:pt x="7314020" y="6158628"/>
                  <a:pt x="7315321" y="6159759"/>
                </a:cubicBezTo>
                <a:cubicBezTo>
                  <a:pt x="7315321" y="6159759"/>
                  <a:pt x="7315321" y="6159759"/>
                  <a:pt x="7316624" y="6160891"/>
                </a:cubicBezTo>
                <a:cubicBezTo>
                  <a:pt x="7320529" y="6164285"/>
                  <a:pt x="7323134" y="6166547"/>
                  <a:pt x="7327039" y="6169942"/>
                </a:cubicBezTo>
                <a:cubicBezTo>
                  <a:pt x="7327039" y="6169942"/>
                  <a:pt x="7328341" y="6171073"/>
                  <a:pt x="7329643" y="6172205"/>
                </a:cubicBezTo>
                <a:cubicBezTo>
                  <a:pt x="7328614" y="6173887"/>
                  <a:pt x="7328614" y="6173887"/>
                  <a:pt x="7327586" y="6175571"/>
                </a:cubicBezTo>
                <a:cubicBezTo>
                  <a:pt x="7327586" y="6175571"/>
                  <a:pt x="7327586" y="6175571"/>
                  <a:pt x="7326558" y="6177253"/>
                </a:cubicBezTo>
                <a:cubicBezTo>
                  <a:pt x="7327105" y="6182881"/>
                  <a:pt x="7332038" y="6184592"/>
                  <a:pt x="7334643" y="6186854"/>
                </a:cubicBezTo>
                <a:cubicBezTo>
                  <a:pt x="7335671" y="6185171"/>
                  <a:pt x="7336972" y="6186303"/>
                  <a:pt x="7338274" y="6187434"/>
                </a:cubicBezTo>
                <a:cubicBezTo>
                  <a:pt x="7338274" y="6187434"/>
                  <a:pt x="7339301" y="6185751"/>
                  <a:pt x="7339301" y="6185751"/>
                </a:cubicBezTo>
                <a:cubicBezTo>
                  <a:pt x="7340330" y="6184069"/>
                  <a:pt x="7340330" y="6184069"/>
                  <a:pt x="7339029" y="6182938"/>
                </a:cubicBezTo>
                <a:cubicBezTo>
                  <a:pt x="7339029" y="6182938"/>
                  <a:pt x="7337727" y="6181806"/>
                  <a:pt x="7336697" y="6183489"/>
                </a:cubicBezTo>
                <a:cubicBezTo>
                  <a:pt x="7334094" y="6181228"/>
                  <a:pt x="7330464" y="6180647"/>
                  <a:pt x="7329915" y="6175018"/>
                </a:cubicBezTo>
                <a:cubicBezTo>
                  <a:pt x="7329915" y="6175018"/>
                  <a:pt x="7330944" y="6173335"/>
                  <a:pt x="7330944" y="6173335"/>
                </a:cubicBezTo>
                <a:cubicBezTo>
                  <a:pt x="7332794" y="6180096"/>
                  <a:pt x="7341565" y="6172260"/>
                  <a:pt x="7337453" y="6178992"/>
                </a:cubicBezTo>
                <a:cubicBezTo>
                  <a:pt x="7339782" y="6178440"/>
                  <a:pt x="7339509" y="6175625"/>
                  <a:pt x="7340537" y="6173942"/>
                </a:cubicBezTo>
                <a:cubicBezTo>
                  <a:pt x="7345472" y="6175655"/>
                  <a:pt x="7342934" y="6186331"/>
                  <a:pt x="7349650" y="6181862"/>
                </a:cubicBezTo>
                <a:cubicBezTo>
                  <a:pt x="7349650" y="6181862"/>
                  <a:pt x="7349650" y="6181862"/>
                  <a:pt x="7350678" y="6180180"/>
                </a:cubicBezTo>
                <a:cubicBezTo>
                  <a:pt x="7350678" y="6180180"/>
                  <a:pt x="7351980" y="6181311"/>
                  <a:pt x="7351980" y="6181311"/>
                </a:cubicBezTo>
                <a:cubicBezTo>
                  <a:pt x="7353281" y="6182443"/>
                  <a:pt x="7355883" y="6184705"/>
                  <a:pt x="7357461" y="6188651"/>
                </a:cubicBezTo>
                <a:cubicBezTo>
                  <a:pt x="7363970" y="6194307"/>
                  <a:pt x="7369450" y="6201646"/>
                  <a:pt x="7376441" y="6199992"/>
                </a:cubicBezTo>
                <a:cubicBezTo>
                  <a:pt x="7376441" y="6199992"/>
                  <a:pt x="7376441" y="6199992"/>
                  <a:pt x="7377743" y="6201124"/>
                </a:cubicBezTo>
                <a:cubicBezTo>
                  <a:pt x="7379044" y="6202254"/>
                  <a:pt x="7379317" y="6205069"/>
                  <a:pt x="7381373" y="6201703"/>
                </a:cubicBezTo>
                <a:cubicBezTo>
                  <a:pt x="7382674" y="6202835"/>
                  <a:pt x="7382674" y="6202835"/>
                  <a:pt x="7382674" y="6202835"/>
                </a:cubicBezTo>
                <a:cubicBezTo>
                  <a:pt x="7391515" y="6207939"/>
                  <a:pt x="7400353" y="6213043"/>
                  <a:pt x="7404806" y="6222066"/>
                </a:cubicBezTo>
                <a:cubicBezTo>
                  <a:pt x="7406108" y="6223197"/>
                  <a:pt x="7408438" y="6222646"/>
                  <a:pt x="7409465" y="6220962"/>
                </a:cubicBezTo>
                <a:cubicBezTo>
                  <a:pt x="7410494" y="6219280"/>
                  <a:pt x="7411522" y="6217598"/>
                  <a:pt x="7411249" y="6214783"/>
                </a:cubicBezTo>
                <a:cubicBezTo>
                  <a:pt x="7408370" y="6209705"/>
                  <a:pt x="7405766" y="6207443"/>
                  <a:pt x="7401861" y="6204049"/>
                </a:cubicBezTo>
                <a:cubicBezTo>
                  <a:pt x="7397957" y="6200656"/>
                  <a:pt x="7392748" y="6196130"/>
                  <a:pt x="7387814" y="6194419"/>
                </a:cubicBezTo>
                <a:cubicBezTo>
                  <a:pt x="7386994" y="6185977"/>
                  <a:pt x="7384664" y="6186527"/>
                  <a:pt x="7378430" y="6183686"/>
                </a:cubicBezTo>
                <a:cubicBezTo>
                  <a:pt x="7374043" y="6187603"/>
                  <a:pt x="7378977" y="6189314"/>
                  <a:pt x="7378222" y="6193811"/>
                </a:cubicBezTo>
                <a:cubicBezTo>
                  <a:pt x="7372261" y="6193783"/>
                  <a:pt x="7365753" y="6188127"/>
                  <a:pt x="7361573" y="6181919"/>
                </a:cubicBezTo>
                <a:cubicBezTo>
                  <a:pt x="7358969" y="6179656"/>
                  <a:pt x="7356364" y="6177393"/>
                  <a:pt x="7355064" y="6176262"/>
                </a:cubicBezTo>
                <a:cubicBezTo>
                  <a:pt x="7355064" y="6176262"/>
                  <a:pt x="7355064" y="6176262"/>
                  <a:pt x="7356091" y="6174580"/>
                </a:cubicBezTo>
                <a:cubicBezTo>
                  <a:pt x="7349308" y="6166108"/>
                  <a:pt x="7346638" y="6150904"/>
                  <a:pt x="7337386" y="6166053"/>
                </a:cubicBezTo>
                <a:cubicBezTo>
                  <a:pt x="7336084" y="6164921"/>
                  <a:pt x="7333754" y="6165474"/>
                  <a:pt x="7332726" y="6167156"/>
                </a:cubicBezTo>
                <a:cubicBezTo>
                  <a:pt x="7331423" y="6166024"/>
                  <a:pt x="7330122" y="6164894"/>
                  <a:pt x="7330122" y="6164894"/>
                </a:cubicBezTo>
                <a:cubicBezTo>
                  <a:pt x="7326216" y="6161499"/>
                  <a:pt x="7323613" y="6159236"/>
                  <a:pt x="7319708" y="6155842"/>
                </a:cubicBezTo>
                <a:cubicBezTo>
                  <a:pt x="7322037" y="6155292"/>
                  <a:pt x="7322037" y="6155292"/>
                  <a:pt x="7323065" y="6153608"/>
                </a:cubicBezTo>
                <a:cubicBezTo>
                  <a:pt x="7323065" y="6153608"/>
                  <a:pt x="7323065" y="6153608"/>
                  <a:pt x="7322791" y="6150792"/>
                </a:cubicBezTo>
                <a:cubicBezTo>
                  <a:pt x="7321765" y="6152477"/>
                  <a:pt x="7320461" y="6151345"/>
                  <a:pt x="7318407" y="6154711"/>
                </a:cubicBezTo>
                <a:cubicBezTo>
                  <a:pt x="7319434" y="6153029"/>
                  <a:pt x="7318133" y="6151898"/>
                  <a:pt x="7318133" y="6151898"/>
                </a:cubicBezTo>
                <a:cubicBezTo>
                  <a:pt x="7317036" y="6140640"/>
                  <a:pt x="7306142" y="6138902"/>
                  <a:pt x="7305321" y="6130458"/>
                </a:cubicBezTo>
                <a:cubicBezTo>
                  <a:pt x="7298606" y="6134928"/>
                  <a:pt x="7291068" y="6130953"/>
                  <a:pt x="7284010" y="6119668"/>
                </a:cubicBezTo>
                <a:cubicBezTo>
                  <a:pt x="7281681" y="6120221"/>
                  <a:pt x="7279626" y="6123586"/>
                  <a:pt x="7277569" y="6126952"/>
                </a:cubicBezTo>
                <a:cubicBezTo>
                  <a:pt x="7277569" y="6126952"/>
                  <a:pt x="7277569" y="6126952"/>
                  <a:pt x="7276542" y="6128636"/>
                </a:cubicBezTo>
                <a:cubicBezTo>
                  <a:pt x="7270854" y="6131421"/>
                  <a:pt x="7267977" y="6126345"/>
                  <a:pt x="7266675" y="6125212"/>
                </a:cubicBezTo>
                <a:cubicBezTo>
                  <a:pt x="7266675" y="6125212"/>
                  <a:pt x="7266401" y="6122398"/>
                  <a:pt x="7266401" y="6122398"/>
                </a:cubicBezTo>
                <a:cubicBezTo>
                  <a:pt x="7266401" y="6122398"/>
                  <a:pt x="7267428" y="6120715"/>
                  <a:pt x="7268457" y="6119032"/>
                </a:cubicBezTo>
                <a:cubicBezTo>
                  <a:pt x="7268457" y="6119032"/>
                  <a:pt x="7269485" y="6117349"/>
                  <a:pt x="7269485" y="6117349"/>
                </a:cubicBezTo>
                <a:cubicBezTo>
                  <a:pt x="7270513" y="6115666"/>
                  <a:pt x="7270513" y="6115666"/>
                  <a:pt x="7269211" y="6114535"/>
                </a:cubicBezTo>
                <a:cubicBezTo>
                  <a:pt x="7269211" y="6114535"/>
                  <a:pt x="7268183" y="6116219"/>
                  <a:pt x="7268183" y="6116219"/>
                </a:cubicBezTo>
                <a:cubicBezTo>
                  <a:pt x="7268183" y="6116219"/>
                  <a:pt x="7267155" y="6117901"/>
                  <a:pt x="7267155" y="6117901"/>
                </a:cubicBezTo>
                <a:cubicBezTo>
                  <a:pt x="7266126" y="6119584"/>
                  <a:pt x="7265099" y="6121267"/>
                  <a:pt x="7265099" y="6121267"/>
                </a:cubicBezTo>
                <a:cubicBezTo>
                  <a:pt x="7255506" y="6120660"/>
                  <a:pt x="7247695" y="6113873"/>
                  <a:pt x="7240912" y="6105402"/>
                </a:cubicBezTo>
                <a:cubicBezTo>
                  <a:pt x="7237007" y="6102007"/>
                  <a:pt x="7233101" y="6098613"/>
                  <a:pt x="7229197" y="6095221"/>
                </a:cubicBezTo>
                <a:cubicBezTo>
                  <a:pt x="7221866" y="6081120"/>
                  <a:pt x="7202953" y="6082719"/>
                  <a:pt x="7205424" y="6059102"/>
                </a:cubicBezTo>
                <a:close/>
                <a:moveTo>
                  <a:pt x="7479399" y="6057032"/>
                </a:moveTo>
                <a:cubicBezTo>
                  <a:pt x="7478062" y="6055871"/>
                  <a:pt x="7478358" y="6058738"/>
                  <a:pt x="7478358" y="6058738"/>
                </a:cubicBezTo>
                <a:cubicBezTo>
                  <a:pt x="7475233" y="6063852"/>
                  <a:pt x="7469886" y="6059207"/>
                  <a:pt x="7466468" y="6061456"/>
                </a:cubicBezTo>
                <a:cubicBezTo>
                  <a:pt x="7465427" y="6063161"/>
                  <a:pt x="7467058" y="6067188"/>
                  <a:pt x="7463344" y="6066572"/>
                </a:cubicBezTo>
                <a:cubicBezTo>
                  <a:pt x="7463304" y="6069148"/>
                  <a:pt x="7463953" y="6071016"/>
                  <a:pt x="7465011" y="6072424"/>
                </a:cubicBezTo>
                <a:cubicBezTo>
                  <a:pt x="7468183" y="6076649"/>
                  <a:pt x="7475036" y="6076731"/>
                  <a:pt x="7478043" y="6079345"/>
                </a:cubicBezTo>
                <a:cubicBezTo>
                  <a:pt x="7486670" y="6068572"/>
                  <a:pt x="7478947" y="6064470"/>
                  <a:pt x="7479399" y="6057032"/>
                </a:cubicBezTo>
                <a:close/>
                <a:moveTo>
                  <a:pt x="7156359" y="6054980"/>
                </a:moveTo>
                <a:cubicBezTo>
                  <a:pt x="7155355" y="6056623"/>
                  <a:pt x="7156386" y="6058777"/>
                  <a:pt x="7157738" y="6059636"/>
                </a:cubicBezTo>
                <a:cubicBezTo>
                  <a:pt x="7159089" y="6060498"/>
                  <a:pt x="7160760" y="6060065"/>
                  <a:pt x="7161040" y="6056536"/>
                </a:cubicBezTo>
                <a:cubicBezTo>
                  <a:pt x="7162264" y="6057601"/>
                  <a:pt x="7156359" y="6054980"/>
                  <a:pt x="7156359" y="6054980"/>
                </a:cubicBezTo>
                <a:close/>
                <a:moveTo>
                  <a:pt x="5803712" y="6053367"/>
                </a:moveTo>
                <a:cubicBezTo>
                  <a:pt x="5802177" y="6054717"/>
                  <a:pt x="5801539" y="6057516"/>
                  <a:pt x="5801539" y="6057516"/>
                </a:cubicBezTo>
                <a:cubicBezTo>
                  <a:pt x="5802116" y="6060364"/>
                  <a:pt x="5803461" y="6062538"/>
                  <a:pt x="5805190" y="6064373"/>
                </a:cubicBezTo>
                <a:cubicBezTo>
                  <a:pt x="5806920" y="6066209"/>
                  <a:pt x="5809033" y="6067709"/>
                  <a:pt x="5811145" y="6069207"/>
                </a:cubicBezTo>
                <a:cubicBezTo>
                  <a:pt x="5811145" y="6069207"/>
                  <a:pt x="5811145" y="6069207"/>
                  <a:pt x="5812680" y="6067856"/>
                </a:cubicBezTo>
                <a:cubicBezTo>
                  <a:pt x="5813577" y="6069306"/>
                  <a:pt x="5815112" y="6067956"/>
                  <a:pt x="5815112" y="6067956"/>
                </a:cubicBezTo>
                <a:cubicBezTo>
                  <a:pt x="5816647" y="6066605"/>
                  <a:pt x="5818183" y="6065255"/>
                  <a:pt x="5817285" y="6063806"/>
                </a:cubicBezTo>
                <a:cubicBezTo>
                  <a:pt x="5817285" y="6063806"/>
                  <a:pt x="5817285" y="6063806"/>
                  <a:pt x="5815752" y="6065156"/>
                </a:cubicBezTo>
                <a:cubicBezTo>
                  <a:pt x="5815752" y="6065156"/>
                  <a:pt x="5815752" y="6065156"/>
                  <a:pt x="5814854" y="6063708"/>
                </a:cubicBezTo>
                <a:cubicBezTo>
                  <a:pt x="5811524" y="6062160"/>
                  <a:pt x="5807299" y="6059163"/>
                  <a:pt x="5807041" y="6054914"/>
                </a:cubicBezTo>
                <a:cubicBezTo>
                  <a:pt x="5806143" y="6053465"/>
                  <a:pt x="5806143" y="6053465"/>
                  <a:pt x="5803712" y="6053367"/>
                </a:cubicBezTo>
                <a:close/>
                <a:moveTo>
                  <a:pt x="5317324" y="6052800"/>
                </a:moveTo>
                <a:cubicBezTo>
                  <a:pt x="5315807" y="6054135"/>
                  <a:pt x="5315203" y="6056943"/>
                  <a:pt x="5315203" y="6056943"/>
                </a:cubicBezTo>
                <a:cubicBezTo>
                  <a:pt x="5328583" y="6074777"/>
                  <a:pt x="5344085" y="6088465"/>
                  <a:pt x="5358981" y="6104964"/>
                </a:cubicBezTo>
                <a:cubicBezTo>
                  <a:pt x="5359895" y="6106438"/>
                  <a:pt x="5361411" y="6105105"/>
                  <a:pt x="5362928" y="6103771"/>
                </a:cubicBezTo>
                <a:cubicBezTo>
                  <a:pt x="5364446" y="6102435"/>
                  <a:pt x="5365962" y="6101102"/>
                  <a:pt x="5365050" y="6099628"/>
                </a:cubicBezTo>
                <a:lnTo>
                  <a:pt x="5364138" y="6098154"/>
                </a:lnTo>
                <a:cubicBezTo>
                  <a:pt x="5348635" y="6084463"/>
                  <a:pt x="5333739" y="6067964"/>
                  <a:pt x="5319753" y="6052940"/>
                </a:cubicBezTo>
                <a:cubicBezTo>
                  <a:pt x="5319753" y="6052940"/>
                  <a:pt x="5318841" y="6051465"/>
                  <a:pt x="5317324" y="6052800"/>
                </a:cubicBezTo>
                <a:close/>
                <a:moveTo>
                  <a:pt x="5454583" y="6052517"/>
                </a:moveTo>
                <a:cubicBezTo>
                  <a:pt x="5453672" y="6051046"/>
                  <a:pt x="5452202" y="6052340"/>
                  <a:pt x="5450731" y="6053633"/>
                </a:cubicBezTo>
                <a:cubicBezTo>
                  <a:pt x="5449260" y="6054926"/>
                  <a:pt x="5447789" y="6056219"/>
                  <a:pt x="5448701" y="6057691"/>
                </a:cubicBezTo>
                <a:cubicBezTo>
                  <a:pt x="5450521" y="6060633"/>
                  <a:pt x="5452904" y="6060811"/>
                  <a:pt x="5456196" y="6062460"/>
                </a:cubicBezTo>
                <a:cubicBezTo>
                  <a:pt x="5459487" y="6064109"/>
                  <a:pt x="5461869" y="6064288"/>
                  <a:pt x="5462219" y="6068525"/>
                </a:cubicBezTo>
                <a:cubicBezTo>
                  <a:pt x="5463129" y="6069995"/>
                  <a:pt x="5464600" y="6068702"/>
                  <a:pt x="5466982" y="6068880"/>
                </a:cubicBezTo>
                <a:cubicBezTo>
                  <a:pt x="5466982" y="6068880"/>
                  <a:pt x="5467542" y="6066115"/>
                  <a:pt x="5467542" y="6066115"/>
                </a:cubicBezTo>
                <a:cubicBezTo>
                  <a:pt x="5468101" y="6063351"/>
                  <a:pt x="5468101" y="6063351"/>
                  <a:pt x="5467192" y="6061880"/>
                </a:cubicBezTo>
                <a:cubicBezTo>
                  <a:pt x="5465369" y="6058937"/>
                  <a:pt x="5462988" y="6058758"/>
                  <a:pt x="5459696" y="6057110"/>
                </a:cubicBezTo>
                <a:cubicBezTo>
                  <a:pt x="5457315" y="6056932"/>
                  <a:pt x="5454023" y="6055281"/>
                  <a:pt x="5454583" y="6052517"/>
                </a:cubicBezTo>
                <a:close/>
                <a:moveTo>
                  <a:pt x="7309495" y="6051559"/>
                </a:moveTo>
                <a:cubicBezTo>
                  <a:pt x="7307309" y="6050632"/>
                  <a:pt x="7304641" y="6050904"/>
                  <a:pt x="7301128" y="6051740"/>
                </a:cubicBezTo>
                <a:cubicBezTo>
                  <a:pt x="7295683" y="6057376"/>
                  <a:pt x="7300914" y="6061922"/>
                  <a:pt x="7297810" y="6067000"/>
                </a:cubicBezTo>
                <a:cubicBezTo>
                  <a:pt x="7301461" y="6067580"/>
                  <a:pt x="7305111" y="6068161"/>
                  <a:pt x="7309794" y="6067046"/>
                </a:cubicBezTo>
                <a:cubicBezTo>
                  <a:pt x="7311101" y="6068185"/>
                  <a:pt x="7313718" y="6070456"/>
                  <a:pt x="7315024" y="6071593"/>
                </a:cubicBezTo>
                <a:cubicBezTo>
                  <a:pt x="7316880" y="6078389"/>
                  <a:pt x="7327556" y="6077299"/>
                  <a:pt x="7333761" y="6067139"/>
                </a:cubicBezTo>
                <a:cubicBezTo>
                  <a:pt x="7326187" y="6063149"/>
                  <a:pt x="7325154" y="6064842"/>
                  <a:pt x="7321991" y="6056911"/>
                </a:cubicBezTo>
                <a:cubicBezTo>
                  <a:pt x="7320959" y="6058604"/>
                  <a:pt x="7321231" y="6061434"/>
                  <a:pt x="7320196" y="6063127"/>
                </a:cubicBezTo>
                <a:cubicBezTo>
                  <a:pt x="7318889" y="6061989"/>
                  <a:pt x="7317581" y="6060853"/>
                  <a:pt x="7316273" y="6059717"/>
                </a:cubicBezTo>
                <a:cubicBezTo>
                  <a:pt x="7316273" y="6059717"/>
                  <a:pt x="7314966" y="6058581"/>
                  <a:pt x="7314966" y="6058581"/>
                </a:cubicBezTo>
                <a:cubicBezTo>
                  <a:pt x="7313384" y="6054615"/>
                  <a:pt x="7311680" y="6052487"/>
                  <a:pt x="7309495" y="6051559"/>
                </a:cubicBezTo>
                <a:close/>
                <a:moveTo>
                  <a:pt x="7212555" y="6051418"/>
                </a:moveTo>
                <a:cubicBezTo>
                  <a:pt x="7210124" y="6050584"/>
                  <a:pt x="7206993" y="6051700"/>
                  <a:pt x="7205080" y="6056436"/>
                </a:cubicBezTo>
                <a:cubicBezTo>
                  <a:pt x="7207900" y="6061443"/>
                  <a:pt x="7213004" y="6053086"/>
                  <a:pt x="7215825" y="6058096"/>
                </a:cubicBezTo>
                <a:cubicBezTo>
                  <a:pt x="7216716" y="6055032"/>
                  <a:pt x="7214986" y="6052250"/>
                  <a:pt x="7212555" y="6051418"/>
                </a:cubicBezTo>
                <a:close/>
                <a:moveTo>
                  <a:pt x="5328052" y="6047961"/>
                </a:moveTo>
                <a:cubicBezTo>
                  <a:pt x="5326387" y="6047129"/>
                  <a:pt x="5325125" y="6048812"/>
                  <a:pt x="5324699" y="6050910"/>
                </a:cubicBezTo>
                <a:cubicBezTo>
                  <a:pt x="5324272" y="6053008"/>
                  <a:pt x="5324679" y="6055524"/>
                  <a:pt x="5326344" y="6056355"/>
                </a:cubicBezTo>
                <a:cubicBezTo>
                  <a:pt x="5329324" y="6053734"/>
                  <a:pt x="5323582" y="6051892"/>
                  <a:pt x="5328052" y="6047961"/>
                </a:cubicBezTo>
                <a:close/>
                <a:moveTo>
                  <a:pt x="7282408" y="6043650"/>
                </a:moveTo>
                <a:cubicBezTo>
                  <a:pt x="7281461" y="6046026"/>
                  <a:pt x="7281154" y="6047358"/>
                  <a:pt x="7281269" y="6048098"/>
                </a:cubicBezTo>
                <a:cubicBezTo>
                  <a:pt x="7281618" y="6050319"/>
                  <a:pt x="7285783" y="6047223"/>
                  <a:pt x="7287988" y="6051059"/>
                </a:cubicBezTo>
                <a:cubicBezTo>
                  <a:pt x="7291051" y="6046046"/>
                  <a:pt x="7285048" y="6045946"/>
                  <a:pt x="7282408" y="6043650"/>
                </a:cubicBezTo>
                <a:close/>
                <a:moveTo>
                  <a:pt x="5346494" y="6043339"/>
                </a:moveTo>
                <a:cubicBezTo>
                  <a:pt x="5345595" y="6041887"/>
                  <a:pt x="5344094" y="6043207"/>
                  <a:pt x="5342595" y="6044526"/>
                </a:cubicBezTo>
                <a:cubicBezTo>
                  <a:pt x="5341993" y="6047297"/>
                  <a:pt x="5340493" y="6048617"/>
                  <a:pt x="5342891" y="6048749"/>
                </a:cubicBezTo>
                <a:cubicBezTo>
                  <a:pt x="5343790" y="6050203"/>
                  <a:pt x="5344689" y="6051655"/>
                  <a:pt x="5345588" y="6053106"/>
                </a:cubicBezTo>
                <a:cubicBezTo>
                  <a:pt x="5346487" y="6054558"/>
                  <a:pt x="5346487" y="6054558"/>
                  <a:pt x="5345885" y="6057331"/>
                </a:cubicBezTo>
                <a:cubicBezTo>
                  <a:pt x="5343260" y="6059639"/>
                  <a:pt x="5342209" y="6061685"/>
                  <a:pt x="5342236" y="6063307"/>
                </a:cubicBezTo>
                <a:cubicBezTo>
                  <a:pt x="5342256" y="6064525"/>
                  <a:pt x="5342884" y="6065504"/>
                  <a:pt x="5343906" y="6066180"/>
                </a:cubicBezTo>
                <a:cubicBezTo>
                  <a:pt x="5346978" y="6068205"/>
                  <a:pt x="5353622" y="6067490"/>
                  <a:pt x="5358179" y="6062218"/>
                </a:cubicBezTo>
                <a:cubicBezTo>
                  <a:pt x="5357882" y="6057994"/>
                  <a:pt x="5356685" y="6052317"/>
                  <a:pt x="5351888" y="6052052"/>
                </a:cubicBezTo>
                <a:cubicBezTo>
                  <a:pt x="5351888" y="6052052"/>
                  <a:pt x="5350989" y="6050601"/>
                  <a:pt x="5350089" y="6049149"/>
                </a:cubicBezTo>
                <a:cubicBezTo>
                  <a:pt x="5351589" y="6047829"/>
                  <a:pt x="5350691" y="6046376"/>
                  <a:pt x="5349792" y="6044925"/>
                </a:cubicBezTo>
                <a:cubicBezTo>
                  <a:pt x="5349792" y="6044925"/>
                  <a:pt x="5348893" y="6043472"/>
                  <a:pt x="5346494" y="6043339"/>
                </a:cubicBezTo>
                <a:close/>
                <a:moveTo>
                  <a:pt x="5308065" y="6041086"/>
                </a:moveTo>
                <a:cubicBezTo>
                  <a:pt x="5307145" y="6039599"/>
                  <a:pt x="5305628" y="6040933"/>
                  <a:pt x="5304111" y="6042266"/>
                </a:cubicBezTo>
                <a:cubicBezTo>
                  <a:pt x="5302595" y="6043600"/>
                  <a:pt x="5301077" y="6044935"/>
                  <a:pt x="5301997" y="6046422"/>
                </a:cubicBezTo>
                <a:cubicBezTo>
                  <a:pt x="5302918" y="6047910"/>
                  <a:pt x="5304434" y="6046576"/>
                  <a:pt x="5305356" y="6048063"/>
                </a:cubicBezTo>
                <a:cubicBezTo>
                  <a:pt x="5306873" y="6046730"/>
                  <a:pt x="5307794" y="6048217"/>
                  <a:pt x="5307794" y="6048217"/>
                </a:cubicBezTo>
                <a:cubicBezTo>
                  <a:pt x="5307794" y="6048217"/>
                  <a:pt x="5308715" y="6049705"/>
                  <a:pt x="5310231" y="6048371"/>
                </a:cubicBezTo>
                <a:cubicBezTo>
                  <a:pt x="5311749" y="6047036"/>
                  <a:pt x="5313266" y="6045703"/>
                  <a:pt x="5313266" y="6045703"/>
                </a:cubicBezTo>
                <a:cubicBezTo>
                  <a:pt x="5312345" y="6044215"/>
                  <a:pt x="5312345" y="6044215"/>
                  <a:pt x="5312345" y="6044215"/>
                </a:cubicBezTo>
                <a:cubicBezTo>
                  <a:pt x="5311425" y="6042728"/>
                  <a:pt x="5310504" y="6041239"/>
                  <a:pt x="5308986" y="6042574"/>
                </a:cubicBezTo>
                <a:cubicBezTo>
                  <a:pt x="5308065" y="6041086"/>
                  <a:pt x="5308065" y="6041086"/>
                  <a:pt x="5308065" y="6041086"/>
                </a:cubicBezTo>
                <a:close/>
                <a:moveTo>
                  <a:pt x="5673909" y="6040340"/>
                </a:moveTo>
                <a:cubicBezTo>
                  <a:pt x="5671977" y="6042625"/>
                  <a:pt x="5671332" y="6044512"/>
                  <a:pt x="5671540" y="6045976"/>
                </a:cubicBezTo>
                <a:cubicBezTo>
                  <a:pt x="5672168" y="6050368"/>
                  <a:pt x="5680486" y="6050966"/>
                  <a:pt x="5684820" y="6047154"/>
                </a:cubicBezTo>
                <a:cubicBezTo>
                  <a:pt x="5682002" y="6042599"/>
                  <a:pt x="5676728" y="6044893"/>
                  <a:pt x="5673909" y="6040340"/>
                </a:cubicBezTo>
                <a:close/>
                <a:moveTo>
                  <a:pt x="7287086" y="6039537"/>
                </a:moveTo>
                <a:cubicBezTo>
                  <a:pt x="7286310" y="6040807"/>
                  <a:pt x="7286252" y="6041728"/>
                  <a:pt x="7286624" y="6042416"/>
                </a:cubicBezTo>
                <a:cubicBezTo>
                  <a:pt x="7287735" y="6044474"/>
                  <a:pt x="7292699" y="6044415"/>
                  <a:pt x="7293689" y="6045276"/>
                </a:cubicBezTo>
                <a:cubicBezTo>
                  <a:pt x="7295613" y="6040469"/>
                  <a:pt x="7294624" y="6039607"/>
                  <a:pt x="7292822" y="6039662"/>
                </a:cubicBezTo>
                <a:cubicBezTo>
                  <a:pt x="7291020" y="6039715"/>
                  <a:pt x="7288406" y="6040684"/>
                  <a:pt x="7287086" y="6039537"/>
                </a:cubicBezTo>
                <a:close/>
                <a:moveTo>
                  <a:pt x="7161705" y="6036378"/>
                </a:moveTo>
                <a:cubicBezTo>
                  <a:pt x="7161705" y="6036378"/>
                  <a:pt x="7159444" y="6036928"/>
                  <a:pt x="7158440" y="6038569"/>
                </a:cubicBezTo>
                <a:cubicBezTo>
                  <a:pt x="7157437" y="6040210"/>
                  <a:pt x="7158695" y="6041303"/>
                  <a:pt x="7158695" y="6041303"/>
                </a:cubicBezTo>
                <a:cubicBezTo>
                  <a:pt x="7158695" y="6041303"/>
                  <a:pt x="7158695" y="6041303"/>
                  <a:pt x="7163725" y="6045675"/>
                </a:cubicBezTo>
                <a:cubicBezTo>
                  <a:pt x="7163725" y="6045675"/>
                  <a:pt x="7164983" y="6046768"/>
                  <a:pt x="7165987" y="6045126"/>
                </a:cubicBezTo>
                <a:cubicBezTo>
                  <a:pt x="7166988" y="6043485"/>
                  <a:pt x="7166736" y="6040750"/>
                  <a:pt x="7166736" y="6040750"/>
                </a:cubicBezTo>
                <a:cubicBezTo>
                  <a:pt x="7166736" y="6040750"/>
                  <a:pt x="7166736" y="6040750"/>
                  <a:pt x="7161705" y="6036378"/>
                </a:cubicBezTo>
                <a:close/>
                <a:moveTo>
                  <a:pt x="7271064" y="6036216"/>
                </a:moveTo>
                <a:cubicBezTo>
                  <a:pt x="7270061" y="6037860"/>
                  <a:pt x="7271549" y="6041036"/>
                  <a:pt x="7273469" y="6042705"/>
                </a:cubicBezTo>
                <a:cubicBezTo>
                  <a:pt x="7275389" y="6044375"/>
                  <a:pt x="7277741" y="6044534"/>
                  <a:pt x="7278468" y="6040137"/>
                </a:cubicBezTo>
                <a:cubicBezTo>
                  <a:pt x="7277550" y="6036827"/>
                  <a:pt x="7276408" y="6037092"/>
                  <a:pt x="7275142" y="6037562"/>
                </a:cubicBezTo>
                <a:cubicBezTo>
                  <a:pt x="7273875" y="6038032"/>
                  <a:pt x="7272483" y="6038706"/>
                  <a:pt x="7271064" y="6036216"/>
                </a:cubicBezTo>
                <a:close/>
                <a:moveTo>
                  <a:pt x="5626663" y="6034299"/>
                </a:moveTo>
                <a:cubicBezTo>
                  <a:pt x="5626044" y="6036006"/>
                  <a:pt x="5625853" y="6037046"/>
                  <a:pt x="5625969" y="6037741"/>
                </a:cubicBezTo>
                <a:cubicBezTo>
                  <a:pt x="5626321" y="6039830"/>
                  <a:pt x="5629458" y="6038815"/>
                  <a:pt x="5632253" y="6043332"/>
                </a:cubicBezTo>
                <a:cubicBezTo>
                  <a:pt x="5636588" y="6039520"/>
                  <a:pt x="5629039" y="6034534"/>
                  <a:pt x="5626663" y="6034299"/>
                </a:cubicBezTo>
                <a:close/>
                <a:moveTo>
                  <a:pt x="5452181" y="6029520"/>
                </a:moveTo>
                <a:cubicBezTo>
                  <a:pt x="5451250" y="6028016"/>
                  <a:pt x="5450682" y="6030840"/>
                  <a:pt x="5450682" y="6030840"/>
                </a:cubicBezTo>
                <a:cubicBezTo>
                  <a:pt x="5446180" y="6034798"/>
                  <a:pt x="5442453" y="6028777"/>
                  <a:pt x="5438520" y="6029911"/>
                </a:cubicBezTo>
                <a:cubicBezTo>
                  <a:pt x="5437021" y="6031229"/>
                  <a:pt x="5437385" y="6035559"/>
                  <a:pt x="5434019" y="6033869"/>
                </a:cubicBezTo>
                <a:cubicBezTo>
                  <a:pt x="5433219" y="6036317"/>
                  <a:pt x="5433283" y="6038294"/>
                  <a:pt x="5433875" y="6039953"/>
                </a:cubicBezTo>
                <a:cubicBezTo>
                  <a:pt x="5435652" y="6044928"/>
                  <a:pt x="5442173" y="6047040"/>
                  <a:pt x="5444269" y="6050426"/>
                </a:cubicBezTo>
                <a:cubicBezTo>
                  <a:pt x="5455703" y="6042696"/>
                  <a:pt x="5449543" y="6036489"/>
                  <a:pt x="5452181" y="6029520"/>
                </a:cubicBezTo>
                <a:close/>
                <a:moveTo>
                  <a:pt x="5263925" y="6027829"/>
                </a:moveTo>
                <a:cubicBezTo>
                  <a:pt x="5262100" y="6027247"/>
                  <a:pt x="5259765" y="6028206"/>
                  <a:pt x="5256411" y="6032249"/>
                </a:cubicBezTo>
                <a:cubicBezTo>
                  <a:pt x="5258164" y="6035083"/>
                  <a:pt x="5260796" y="6039334"/>
                  <a:pt x="5268382" y="6032664"/>
                </a:cubicBezTo>
                <a:cubicBezTo>
                  <a:pt x="5267065" y="6030539"/>
                  <a:pt x="5265750" y="6028413"/>
                  <a:pt x="5263925" y="6027829"/>
                </a:cubicBezTo>
                <a:close/>
                <a:moveTo>
                  <a:pt x="7342480" y="6020951"/>
                </a:moveTo>
                <a:cubicBezTo>
                  <a:pt x="7339424" y="6025954"/>
                  <a:pt x="7340724" y="6027082"/>
                  <a:pt x="7337669" y="6032086"/>
                </a:cubicBezTo>
                <a:cubicBezTo>
                  <a:pt x="7337951" y="6034883"/>
                  <a:pt x="7345186" y="6036067"/>
                  <a:pt x="7342131" y="6041069"/>
                </a:cubicBezTo>
                <a:cubicBezTo>
                  <a:pt x="7346205" y="6034399"/>
                  <a:pt x="7354005" y="6041177"/>
                  <a:pt x="7351229" y="6048976"/>
                </a:cubicBezTo>
                <a:cubicBezTo>
                  <a:pt x="7349192" y="6052312"/>
                  <a:pt x="7347892" y="6051182"/>
                  <a:pt x="7345855" y="6054518"/>
                </a:cubicBezTo>
                <a:cubicBezTo>
                  <a:pt x="7344555" y="6053388"/>
                  <a:pt x="7343256" y="6052258"/>
                  <a:pt x="7341955" y="6051129"/>
                </a:cubicBezTo>
                <a:cubicBezTo>
                  <a:pt x="7340656" y="6049999"/>
                  <a:pt x="7340656" y="6049999"/>
                  <a:pt x="7339356" y="6048869"/>
                </a:cubicBezTo>
                <a:cubicBezTo>
                  <a:pt x="7339356" y="6048869"/>
                  <a:pt x="7337037" y="6049408"/>
                  <a:pt x="7336019" y="6051075"/>
                </a:cubicBezTo>
                <a:cubicBezTo>
                  <a:pt x="7335001" y="6052743"/>
                  <a:pt x="7336300" y="6053873"/>
                  <a:pt x="7336300" y="6053873"/>
                </a:cubicBezTo>
                <a:cubicBezTo>
                  <a:pt x="7337601" y="6055002"/>
                  <a:pt x="7337601" y="6055002"/>
                  <a:pt x="7338900" y="6056131"/>
                </a:cubicBezTo>
                <a:cubicBezTo>
                  <a:pt x="7340200" y="6057262"/>
                  <a:pt x="7341500" y="6058390"/>
                  <a:pt x="7344099" y="6060649"/>
                </a:cubicBezTo>
                <a:cubicBezTo>
                  <a:pt x="7344241" y="6062048"/>
                  <a:pt x="7344889" y="6062613"/>
                  <a:pt x="7345721" y="6062777"/>
                </a:cubicBezTo>
                <a:cubicBezTo>
                  <a:pt x="7348218" y="6063273"/>
                  <a:pt x="7352354" y="6060165"/>
                  <a:pt x="7349300" y="6065168"/>
                </a:cubicBezTo>
                <a:cubicBezTo>
                  <a:pt x="7351336" y="6061833"/>
                  <a:pt x="7355410" y="6055163"/>
                  <a:pt x="7362366" y="6053549"/>
                </a:cubicBezTo>
                <a:cubicBezTo>
                  <a:pt x="7357272" y="6061887"/>
                  <a:pt x="7358011" y="6057422"/>
                  <a:pt x="7367109" y="6065329"/>
                </a:cubicBezTo>
                <a:cubicBezTo>
                  <a:pt x="7370059" y="6047470"/>
                  <a:pt x="7385375" y="6058229"/>
                  <a:pt x="7386219" y="6066620"/>
                </a:cubicBezTo>
                <a:cubicBezTo>
                  <a:pt x="7388538" y="6066082"/>
                  <a:pt x="7391313" y="6058282"/>
                  <a:pt x="7388820" y="6068880"/>
                </a:cubicBezTo>
                <a:cubicBezTo>
                  <a:pt x="7392437" y="6069471"/>
                  <a:pt x="7396793" y="6065598"/>
                  <a:pt x="7399849" y="6060596"/>
                </a:cubicBezTo>
                <a:cubicBezTo>
                  <a:pt x="7397249" y="6058336"/>
                  <a:pt x="7395949" y="6057207"/>
                  <a:pt x="7399005" y="6052204"/>
                </a:cubicBezTo>
                <a:cubicBezTo>
                  <a:pt x="7390013" y="6057154"/>
                  <a:pt x="7395106" y="6048816"/>
                  <a:pt x="7388607" y="6043167"/>
                </a:cubicBezTo>
                <a:cubicBezTo>
                  <a:pt x="7387588" y="6044835"/>
                  <a:pt x="7388888" y="6045964"/>
                  <a:pt x="7386851" y="6049299"/>
                </a:cubicBezTo>
                <a:cubicBezTo>
                  <a:pt x="7376908" y="6032999"/>
                  <a:pt x="7354917" y="6026654"/>
                  <a:pt x="7342480" y="6020951"/>
                </a:cubicBezTo>
                <a:close/>
                <a:moveTo>
                  <a:pt x="5668414" y="6020648"/>
                </a:moveTo>
                <a:cubicBezTo>
                  <a:pt x="5662580" y="6025778"/>
                  <a:pt x="5660207" y="6025586"/>
                  <a:pt x="5657467" y="6021159"/>
                </a:cubicBezTo>
                <a:cubicBezTo>
                  <a:pt x="5654550" y="6023723"/>
                  <a:pt x="5653377" y="6025468"/>
                  <a:pt x="5653204" y="6026725"/>
                </a:cubicBezTo>
                <a:cubicBezTo>
                  <a:pt x="5653074" y="6027666"/>
                  <a:pt x="5653507" y="6028334"/>
                  <a:pt x="5654188" y="6028867"/>
                </a:cubicBezTo>
                <a:cubicBezTo>
                  <a:pt x="5656234" y="6030468"/>
                  <a:pt x="5660521" y="6030866"/>
                  <a:pt x="5658572" y="6033862"/>
                </a:cubicBezTo>
                <a:cubicBezTo>
                  <a:pt x="5665689" y="6034440"/>
                  <a:pt x="5672069" y="6026551"/>
                  <a:pt x="5668414" y="6020648"/>
                </a:cubicBezTo>
                <a:close/>
                <a:moveTo>
                  <a:pt x="5360907" y="6019396"/>
                </a:moveTo>
                <a:cubicBezTo>
                  <a:pt x="5359770" y="6020397"/>
                  <a:pt x="5359431" y="6021270"/>
                  <a:pt x="5359553" y="6022059"/>
                </a:cubicBezTo>
                <a:cubicBezTo>
                  <a:pt x="5359921" y="6024427"/>
                  <a:pt x="5364441" y="6026052"/>
                  <a:pt x="5363994" y="6028169"/>
                </a:cubicBezTo>
                <a:cubicBezTo>
                  <a:pt x="5368546" y="6024167"/>
                  <a:pt x="5361231" y="6023706"/>
                  <a:pt x="5360907" y="6019396"/>
                </a:cubicBezTo>
                <a:close/>
                <a:moveTo>
                  <a:pt x="5662972" y="6018163"/>
                </a:moveTo>
                <a:cubicBezTo>
                  <a:pt x="5662497" y="6016042"/>
                  <a:pt x="5662607" y="6016898"/>
                  <a:pt x="5662845" y="6018275"/>
                </a:cubicBezTo>
                <a:cubicBezTo>
                  <a:pt x="5663082" y="6019652"/>
                  <a:pt x="5663449" y="6021553"/>
                  <a:pt x="5663483" y="6021522"/>
                </a:cubicBezTo>
                <a:cubicBezTo>
                  <a:pt x="5663505" y="6021503"/>
                  <a:pt x="5663380" y="6020624"/>
                  <a:pt x="5662972" y="6018163"/>
                </a:cubicBezTo>
                <a:close/>
                <a:moveTo>
                  <a:pt x="7102286" y="6015847"/>
                </a:moveTo>
                <a:cubicBezTo>
                  <a:pt x="7098150" y="6022620"/>
                  <a:pt x="7099428" y="6026321"/>
                  <a:pt x="7102492" y="6028337"/>
                </a:cubicBezTo>
                <a:cubicBezTo>
                  <a:pt x="7105557" y="6030352"/>
                  <a:pt x="7110409" y="6030682"/>
                  <a:pt x="7113424" y="6030710"/>
                </a:cubicBezTo>
                <a:cubicBezTo>
                  <a:pt x="7117275" y="6021097"/>
                  <a:pt x="7116587" y="6017259"/>
                  <a:pt x="7113889" y="6015885"/>
                </a:cubicBezTo>
                <a:cubicBezTo>
                  <a:pt x="7111190" y="6014513"/>
                  <a:pt x="7106479" y="6015604"/>
                  <a:pt x="7102286" y="6015847"/>
                </a:cubicBezTo>
                <a:close/>
                <a:moveTo>
                  <a:pt x="5392884" y="6015800"/>
                </a:moveTo>
                <a:cubicBezTo>
                  <a:pt x="5385510" y="6022286"/>
                  <a:pt x="5382769" y="6017857"/>
                  <a:pt x="5377992" y="6017500"/>
                </a:cubicBezTo>
                <a:cubicBezTo>
                  <a:pt x="5373568" y="6021391"/>
                  <a:pt x="5374272" y="6029889"/>
                  <a:pt x="5370617" y="6023984"/>
                </a:cubicBezTo>
                <a:cubicBezTo>
                  <a:pt x="5369638" y="6040801"/>
                  <a:pt x="5397241" y="6030200"/>
                  <a:pt x="5389448" y="6050728"/>
                </a:cubicBezTo>
                <a:cubicBezTo>
                  <a:pt x="5387974" y="6052026"/>
                  <a:pt x="5387974" y="6052026"/>
                  <a:pt x="5386498" y="6053323"/>
                </a:cubicBezTo>
                <a:cubicBezTo>
                  <a:pt x="5386498" y="6053323"/>
                  <a:pt x="5384110" y="6053144"/>
                  <a:pt x="5385023" y="6054621"/>
                </a:cubicBezTo>
                <a:cubicBezTo>
                  <a:pt x="5383550" y="6055917"/>
                  <a:pt x="5383550" y="6055917"/>
                  <a:pt x="5383550" y="6055917"/>
                </a:cubicBezTo>
                <a:cubicBezTo>
                  <a:pt x="5383550" y="6055917"/>
                  <a:pt x="5383550" y="6055917"/>
                  <a:pt x="5385937" y="6056095"/>
                </a:cubicBezTo>
                <a:cubicBezTo>
                  <a:pt x="5389801" y="6054978"/>
                  <a:pt x="5390362" y="6052204"/>
                  <a:pt x="5391837" y="6050907"/>
                </a:cubicBezTo>
                <a:cubicBezTo>
                  <a:pt x="5391837" y="6050907"/>
                  <a:pt x="5391837" y="6050907"/>
                  <a:pt x="5392750" y="6052383"/>
                </a:cubicBezTo>
                <a:cubicBezTo>
                  <a:pt x="5398088" y="6049969"/>
                  <a:pt x="5401390" y="6051623"/>
                  <a:pt x="5404131" y="6056050"/>
                </a:cubicBezTo>
                <a:cubicBezTo>
                  <a:pt x="5408556" y="6052159"/>
                  <a:pt x="5404549" y="6042008"/>
                  <a:pt x="5411153" y="6045318"/>
                </a:cubicBezTo>
                <a:cubicBezTo>
                  <a:pt x="5405321" y="6032212"/>
                  <a:pt x="5399069" y="6033151"/>
                  <a:pt x="5392884" y="6015800"/>
                </a:cubicBezTo>
                <a:close/>
                <a:moveTo>
                  <a:pt x="7363371" y="6012753"/>
                </a:moveTo>
                <a:cubicBezTo>
                  <a:pt x="7362243" y="6014601"/>
                  <a:pt x="7361115" y="6016448"/>
                  <a:pt x="7362413" y="6017575"/>
                </a:cubicBezTo>
                <a:cubicBezTo>
                  <a:pt x="7362413" y="6017575"/>
                  <a:pt x="7363709" y="6018702"/>
                  <a:pt x="7363709" y="6018702"/>
                </a:cubicBezTo>
                <a:cubicBezTo>
                  <a:pt x="7365006" y="6019829"/>
                  <a:pt x="7365006" y="6019829"/>
                  <a:pt x="7365006" y="6019829"/>
                </a:cubicBezTo>
                <a:cubicBezTo>
                  <a:pt x="7365006" y="6019829"/>
                  <a:pt x="7367430" y="6019110"/>
                  <a:pt x="7367430" y="6019110"/>
                </a:cubicBezTo>
                <a:cubicBezTo>
                  <a:pt x="7368560" y="6017262"/>
                  <a:pt x="7367263" y="6016136"/>
                  <a:pt x="7367263" y="6016136"/>
                </a:cubicBezTo>
                <a:cubicBezTo>
                  <a:pt x="7367263" y="6016136"/>
                  <a:pt x="7365965" y="6015008"/>
                  <a:pt x="7365965" y="6015008"/>
                </a:cubicBezTo>
                <a:cubicBezTo>
                  <a:pt x="7365965" y="6015008"/>
                  <a:pt x="7365965" y="6015008"/>
                  <a:pt x="7364669" y="6013881"/>
                </a:cubicBezTo>
                <a:cubicBezTo>
                  <a:pt x="7364669" y="6013881"/>
                  <a:pt x="7364669" y="6013881"/>
                  <a:pt x="7363371" y="6012753"/>
                </a:cubicBezTo>
                <a:close/>
                <a:moveTo>
                  <a:pt x="7133092" y="6011513"/>
                </a:moveTo>
                <a:cubicBezTo>
                  <a:pt x="7132089" y="6013155"/>
                  <a:pt x="7131085" y="6014798"/>
                  <a:pt x="7130083" y="6016439"/>
                </a:cubicBezTo>
                <a:cubicBezTo>
                  <a:pt x="7131340" y="6017532"/>
                  <a:pt x="7132599" y="6018625"/>
                  <a:pt x="7133857" y="6019718"/>
                </a:cubicBezTo>
                <a:cubicBezTo>
                  <a:pt x="7134858" y="6018076"/>
                  <a:pt x="7135863" y="6016434"/>
                  <a:pt x="7136864" y="6014792"/>
                </a:cubicBezTo>
                <a:cubicBezTo>
                  <a:pt x="7135607" y="6013699"/>
                  <a:pt x="7134350" y="6012606"/>
                  <a:pt x="7133092" y="6011513"/>
                </a:cubicBezTo>
                <a:close/>
                <a:moveTo>
                  <a:pt x="7647447" y="6009846"/>
                </a:moveTo>
                <a:cubicBezTo>
                  <a:pt x="7647362" y="6011659"/>
                  <a:pt x="7647487" y="6012709"/>
                  <a:pt x="7647805" y="6013339"/>
                </a:cubicBezTo>
                <a:cubicBezTo>
                  <a:pt x="7648761" y="6015230"/>
                  <a:pt x="7651454" y="6013330"/>
                  <a:pt x="7655464" y="6016814"/>
                </a:cubicBezTo>
                <a:cubicBezTo>
                  <a:pt x="7656969" y="6014351"/>
                  <a:pt x="7655549" y="6012488"/>
                  <a:pt x="7653461" y="6011303"/>
                </a:cubicBezTo>
                <a:cubicBezTo>
                  <a:pt x="7651372" y="6010117"/>
                  <a:pt x="7648615" y="6009606"/>
                  <a:pt x="7647447" y="6009846"/>
                </a:cubicBezTo>
                <a:close/>
                <a:moveTo>
                  <a:pt x="5610730" y="6008108"/>
                </a:moveTo>
                <a:cubicBezTo>
                  <a:pt x="5608153" y="6005859"/>
                  <a:pt x="5607070" y="6007941"/>
                  <a:pt x="5607285" y="6009725"/>
                </a:cubicBezTo>
                <a:cubicBezTo>
                  <a:pt x="5607502" y="6011510"/>
                  <a:pt x="5609017" y="6012999"/>
                  <a:pt x="5611635" y="6009568"/>
                </a:cubicBezTo>
                <a:lnTo>
                  <a:pt x="5612519" y="6009918"/>
                </a:lnTo>
                <a:lnTo>
                  <a:pt x="5613114" y="6010522"/>
                </a:lnTo>
                <a:cubicBezTo>
                  <a:pt x="5613628" y="6010634"/>
                  <a:pt x="5613981" y="6010607"/>
                  <a:pt x="5613844" y="6010446"/>
                </a:cubicBezTo>
                <a:lnTo>
                  <a:pt x="5612519" y="6009918"/>
                </a:lnTo>
                <a:close/>
                <a:moveTo>
                  <a:pt x="5314090" y="6006252"/>
                </a:moveTo>
                <a:cubicBezTo>
                  <a:pt x="5314090" y="6006252"/>
                  <a:pt x="5310098" y="6007464"/>
                  <a:pt x="5309483" y="6010302"/>
                </a:cubicBezTo>
                <a:cubicBezTo>
                  <a:pt x="5308716" y="6010977"/>
                  <a:pt x="5308178" y="6012025"/>
                  <a:pt x="5308140" y="6012920"/>
                </a:cubicBezTo>
                <a:cubicBezTo>
                  <a:pt x="5308101" y="6013815"/>
                  <a:pt x="5308562" y="6014558"/>
                  <a:pt x="5309791" y="6014627"/>
                </a:cubicBezTo>
                <a:cubicBezTo>
                  <a:pt x="5312246" y="6014764"/>
                  <a:pt x="5311631" y="6017603"/>
                  <a:pt x="5312552" y="6019090"/>
                </a:cubicBezTo>
                <a:cubicBezTo>
                  <a:pt x="5313472" y="6020578"/>
                  <a:pt x="5314393" y="6022065"/>
                  <a:pt x="5315314" y="6023551"/>
                </a:cubicBezTo>
                <a:cubicBezTo>
                  <a:pt x="5317770" y="6023691"/>
                  <a:pt x="5319305" y="6022340"/>
                  <a:pt x="5320841" y="6020991"/>
                </a:cubicBezTo>
                <a:cubicBezTo>
                  <a:pt x="5322375" y="6019640"/>
                  <a:pt x="5323910" y="6018291"/>
                  <a:pt x="5322990" y="6016804"/>
                </a:cubicBezTo>
                <a:cubicBezTo>
                  <a:pt x="5322069" y="6015316"/>
                  <a:pt x="5321148" y="6013829"/>
                  <a:pt x="5320227" y="6012340"/>
                </a:cubicBezTo>
                <a:cubicBezTo>
                  <a:pt x="5320227" y="6012340"/>
                  <a:pt x="5320227" y="6012340"/>
                  <a:pt x="5319308" y="6010853"/>
                </a:cubicBezTo>
                <a:cubicBezTo>
                  <a:pt x="5318386" y="6009364"/>
                  <a:pt x="5317465" y="6007878"/>
                  <a:pt x="5314090" y="6006252"/>
                </a:cubicBezTo>
                <a:close/>
                <a:moveTo>
                  <a:pt x="7293287" y="6006141"/>
                </a:moveTo>
                <a:cubicBezTo>
                  <a:pt x="7289357" y="6002726"/>
                  <a:pt x="7293004" y="6016451"/>
                  <a:pt x="7287507" y="6009035"/>
                </a:cubicBezTo>
                <a:cubicBezTo>
                  <a:pt x="7286519" y="6011475"/>
                  <a:pt x="7286449" y="6013229"/>
                  <a:pt x="7286959" y="6014498"/>
                </a:cubicBezTo>
                <a:cubicBezTo>
                  <a:pt x="7288491" y="6018301"/>
                  <a:pt x="7295234" y="6017728"/>
                  <a:pt x="7297989" y="6018143"/>
                </a:cubicBezTo>
                <a:cubicBezTo>
                  <a:pt x="7303254" y="6009523"/>
                  <a:pt x="7289075" y="6013036"/>
                  <a:pt x="7293287" y="6006141"/>
                </a:cubicBezTo>
                <a:close/>
                <a:moveTo>
                  <a:pt x="7094298" y="6006077"/>
                </a:moveTo>
                <a:cubicBezTo>
                  <a:pt x="7094298" y="6006077"/>
                  <a:pt x="7094298" y="6006077"/>
                  <a:pt x="7093231" y="6007821"/>
                </a:cubicBezTo>
                <a:cubicBezTo>
                  <a:pt x="7091975" y="6006729"/>
                  <a:pt x="7091975" y="6006729"/>
                  <a:pt x="7089651" y="6007380"/>
                </a:cubicBezTo>
                <a:cubicBezTo>
                  <a:pt x="7089651" y="6007380"/>
                  <a:pt x="7089651" y="6007380"/>
                  <a:pt x="7088393" y="6006286"/>
                </a:cubicBezTo>
                <a:cubicBezTo>
                  <a:pt x="7087136" y="6005193"/>
                  <a:pt x="7085004" y="6008682"/>
                  <a:pt x="7083938" y="6010429"/>
                </a:cubicBezTo>
                <a:cubicBezTo>
                  <a:pt x="7082873" y="6012171"/>
                  <a:pt x="7084129" y="6013263"/>
                  <a:pt x="7085388" y="6014358"/>
                </a:cubicBezTo>
                <a:cubicBezTo>
                  <a:pt x="7085388" y="6014358"/>
                  <a:pt x="7085388" y="6014358"/>
                  <a:pt x="7086646" y="6015450"/>
                </a:cubicBezTo>
                <a:cubicBezTo>
                  <a:pt x="7087711" y="6013705"/>
                  <a:pt x="7088969" y="6014799"/>
                  <a:pt x="7090226" y="6015891"/>
                </a:cubicBezTo>
                <a:cubicBezTo>
                  <a:pt x="7092550" y="6015240"/>
                  <a:pt x="7093616" y="6013496"/>
                  <a:pt x="7094681" y="6011752"/>
                </a:cubicBezTo>
                <a:cubicBezTo>
                  <a:pt x="7095746" y="6010007"/>
                  <a:pt x="7095556" y="6007170"/>
                  <a:pt x="7094298" y="6006077"/>
                </a:cubicBezTo>
                <a:close/>
                <a:moveTo>
                  <a:pt x="7694359" y="6001602"/>
                </a:moveTo>
                <a:cubicBezTo>
                  <a:pt x="7693192" y="6004358"/>
                  <a:pt x="7693134" y="6006351"/>
                  <a:pt x="7693767" y="6007686"/>
                </a:cubicBezTo>
                <a:cubicBezTo>
                  <a:pt x="7695669" y="6011695"/>
                  <a:pt x="7703791" y="6009798"/>
                  <a:pt x="7706800" y="6004873"/>
                </a:cubicBezTo>
                <a:cubicBezTo>
                  <a:pt x="7702757" y="6001360"/>
                  <a:pt x="7698401" y="6005114"/>
                  <a:pt x="7694359" y="6001602"/>
                </a:cubicBezTo>
                <a:close/>
                <a:moveTo>
                  <a:pt x="7501294" y="5998534"/>
                </a:moveTo>
                <a:cubicBezTo>
                  <a:pt x="7503653" y="6004296"/>
                  <a:pt x="7510847" y="6000342"/>
                  <a:pt x="7508015" y="5998809"/>
                </a:cubicBezTo>
                <a:cubicBezTo>
                  <a:pt x="7507071" y="5998298"/>
                  <a:pt x="7505015" y="5998056"/>
                  <a:pt x="7501294" y="5998534"/>
                </a:cubicBezTo>
                <a:close/>
                <a:moveTo>
                  <a:pt x="7113616" y="5995888"/>
                </a:moveTo>
                <a:cubicBezTo>
                  <a:pt x="7112318" y="5995946"/>
                  <a:pt x="7111100" y="5996878"/>
                  <a:pt x="7110217" y="5999174"/>
                </a:cubicBezTo>
                <a:cubicBezTo>
                  <a:pt x="7116617" y="6002287"/>
                  <a:pt x="7114284" y="6002710"/>
                  <a:pt x="7120685" y="6005821"/>
                </a:cubicBezTo>
                <a:cubicBezTo>
                  <a:pt x="7122152" y="6003420"/>
                  <a:pt x="7117518" y="5995716"/>
                  <a:pt x="7113616" y="5995888"/>
                </a:cubicBezTo>
                <a:close/>
                <a:moveTo>
                  <a:pt x="5840081" y="5993980"/>
                </a:moveTo>
                <a:lnTo>
                  <a:pt x="5839487" y="5994717"/>
                </a:lnTo>
                <a:lnTo>
                  <a:pt x="5830925" y="5997436"/>
                </a:lnTo>
                <a:cubicBezTo>
                  <a:pt x="5830424" y="5998452"/>
                  <a:pt x="5830323" y="5998972"/>
                  <a:pt x="5830458" y="5999248"/>
                </a:cubicBezTo>
                <a:cubicBezTo>
                  <a:pt x="5830864" y="6000074"/>
                  <a:pt x="5833404" y="5998703"/>
                  <a:pt x="5833688" y="6001899"/>
                </a:cubicBezTo>
                <a:lnTo>
                  <a:pt x="5839487" y="5994717"/>
                </a:lnTo>
                <a:lnTo>
                  <a:pt x="5839761" y="5994629"/>
                </a:lnTo>
                <a:lnTo>
                  <a:pt x="5838076" y="5998040"/>
                </a:lnTo>
                <a:cubicBezTo>
                  <a:pt x="5842654" y="5996310"/>
                  <a:pt x="5842330" y="5994874"/>
                  <a:pt x="5840129" y="5994512"/>
                </a:cubicBezTo>
                <a:lnTo>
                  <a:pt x="5839761" y="5994629"/>
                </a:lnTo>
                <a:close/>
                <a:moveTo>
                  <a:pt x="7551833" y="5993810"/>
                </a:moveTo>
                <a:cubicBezTo>
                  <a:pt x="7552130" y="5996628"/>
                  <a:pt x="7553452" y="5997776"/>
                  <a:pt x="7550389" y="6002791"/>
                </a:cubicBezTo>
                <a:cubicBezTo>
                  <a:pt x="7554350" y="6006233"/>
                  <a:pt x="7558856" y="5992239"/>
                  <a:pt x="7551833" y="5993810"/>
                </a:cubicBezTo>
                <a:close/>
                <a:moveTo>
                  <a:pt x="7842729" y="5993680"/>
                </a:moveTo>
                <a:cubicBezTo>
                  <a:pt x="7840355" y="5994257"/>
                  <a:pt x="7839302" y="5995980"/>
                  <a:pt x="7838250" y="5997704"/>
                </a:cubicBezTo>
                <a:cubicBezTo>
                  <a:pt x="7837195" y="5999428"/>
                  <a:pt x="7838516" y="6000576"/>
                  <a:pt x="7840889" y="6000000"/>
                </a:cubicBezTo>
                <a:cubicBezTo>
                  <a:pt x="7843264" y="5999423"/>
                  <a:pt x="7844584" y="6000570"/>
                  <a:pt x="7846171" y="6004590"/>
                </a:cubicBezTo>
                <a:cubicBezTo>
                  <a:pt x="7847493" y="6005738"/>
                  <a:pt x="7848812" y="6006884"/>
                  <a:pt x="7850133" y="6008033"/>
                </a:cubicBezTo>
                <a:cubicBezTo>
                  <a:pt x="7850133" y="6008033"/>
                  <a:pt x="7852508" y="6007457"/>
                  <a:pt x="7853561" y="6005732"/>
                </a:cubicBezTo>
                <a:cubicBezTo>
                  <a:pt x="7854613" y="6004008"/>
                  <a:pt x="7854345" y="6001137"/>
                  <a:pt x="7853026" y="5999989"/>
                </a:cubicBezTo>
                <a:cubicBezTo>
                  <a:pt x="7851974" y="6001713"/>
                  <a:pt x="7851705" y="5998842"/>
                  <a:pt x="7850384" y="5997694"/>
                </a:cubicBezTo>
                <a:cubicBezTo>
                  <a:pt x="7849064" y="5996547"/>
                  <a:pt x="7849064" y="5996547"/>
                  <a:pt x="7847744" y="5995399"/>
                </a:cubicBezTo>
                <a:cubicBezTo>
                  <a:pt x="7846423" y="5994251"/>
                  <a:pt x="7845102" y="5993103"/>
                  <a:pt x="7842729" y="5993680"/>
                </a:cubicBezTo>
                <a:close/>
                <a:moveTo>
                  <a:pt x="5540107" y="5990626"/>
                </a:moveTo>
                <a:cubicBezTo>
                  <a:pt x="5539557" y="5993406"/>
                  <a:pt x="5540478" y="5994894"/>
                  <a:pt x="5536066" y="5998775"/>
                </a:cubicBezTo>
                <a:cubicBezTo>
                  <a:pt x="5538828" y="6003237"/>
                  <a:pt x="5547281" y="5991210"/>
                  <a:pt x="5540107" y="5990626"/>
                </a:cubicBezTo>
                <a:close/>
                <a:moveTo>
                  <a:pt x="7624461" y="5989558"/>
                </a:moveTo>
                <a:cubicBezTo>
                  <a:pt x="7621335" y="5988176"/>
                  <a:pt x="7620918" y="5990484"/>
                  <a:pt x="7621653" y="5992126"/>
                </a:cubicBezTo>
                <a:cubicBezTo>
                  <a:pt x="7622388" y="5993764"/>
                  <a:pt x="7624278" y="5994738"/>
                  <a:pt x="7625760" y="5990684"/>
                </a:cubicBezTo>
                <a:lnTo>
                  <a:pt x="7626707" y="5990757"/>
                </a:lnTo>
                <a:lnTo>
                  <a:pt x="7627456" y="5991158"/>
                </a:lnTo>
                <a:cubicBezTo>
                  <a:pt x="7627980" y="5991111"/>
                  <a:pt x="7628308" y="5990981"/>
                  <a:pt x="7628129" y="5990868"/>
                </a:cubicBezTo>
                <a:lnTo>
                  <a:pt x="7626707" y="5990757"/>
                </a:lnTo>
                <a:close/>
                <a:moveTo>
                  <a:pt x="7852854" y="5987535"/>
                </a:moveTo>
                <a:cubicBezTo>
                  <a:pt x="7851537" y="5987769"/>
                  <a:pt x="7849431" y="5988853"/>
                  <a:pt x="7846420" y="5991421"/>
                </a:cubicBezTo>
                <a:cubicBezTo>
                  <a:pt x="7853630" y="5993800"/>
                  <a:pt x="7856802" y="5986834"/>
                  <a:pt x="7852854" y="5987535"/>
                </a:cubicBezTo>
                <a:close/>
                <a:moveTo>
                  <a:pt x="7094829" y="5985802"/>
                </a:moveTo>
                <a:cubicBezTo>
                  <a:pt x="7093775" y="5987525"/>
                  <a:pt x="7092479" y="5986399"/>
                  <a:pt x="7090130" y="5986996"/>
                </a:cubicBezTo>
                <a:cubicBezTo>
                  <a:pt x="7088831" y="5985868"/>
                  <a:pt x="7087778" y="5987593"/>
                  <a:pt x="7086726" y="5989316"/>
                </a:cubicBezTo>
                <a:cubicBezTo>
                  <a:pt x="7087374" y="5989881"/>
                  <a:pt x="7087436" y="5990593"/>
                  <a:pt x="7087465" y="5990949"/>
                </a:cubicBezTo>
                <a:cubicBezTo>
                  <a:pt x="7087496" y="5991306"/>
                  <a:pt x="7087496" y="5991306"/>
                  <a:pt x="7088024" y="5990444"/>
                </a:cubicBezTo>
                <a:cubicBezTo>
                  <a:pt x="7091669" y="5990974"/>
                  <a:pt x="7091669" y="5990974"/>
                  <a:pt x="7092967" y="5992101"/>
                </a:cubicBezTo>
                <a:cubicBezTo>
                  <a:pt x="7092967" y="5992101"/>
                  <a:pt x="7094019" y="5990376"/>
                  <a:pt x="7095073" y="5988653"/>
                </a:cubicBezTo>
                <a:cubicBezTo>
                  <a:pt x="7095073" y="5988653"/>
                  <a:pt x="7096126" y="5986929"/>
                  <a:pt x="7096126" y="5986929"/>
                </a:cubicBezTo>
                <a:cubicBezTo>
                  <a:pt x="7094829" y="5985802"/>
                  <a:pt x="7094829" y="5985802"/>
                  <a:pt x="7094829" y="5985802"/>
                </a:cubicBezTo>
                <a:close/>
                <a:moveTo>
                  <a:pt x="7683271" y="5984426"/>
                </a:moveTo>
                <a:cubicBezTo>
                  <a:pt x="7679220" y="5991056"/>
                  <a:pt x="7676898" y="5991576"/>
                  <a:pt x="7672966" y="5988160"/>
                </a:cubicBezTo>
                <a:cubicBezTo>
                  <a:pt x="7670942" y="5991474"/>
                  <a:pt x="7670339" y="5993488"/>
                  <a:pt x="7670547" y="5994740"/>
                </a:cubicBezTo>
                <a:cubicBezTo>
                  <a:pt x="7670701" y="5995678"/>
                  <a:pt x="7671313" y="5996187"/>
                  <a:pt x="7672122" y="5996494"/>
                </a:cubicBezTo>
                <a:cubicBezTo>
                  <a:pt x="7674552" y="5997417"/>
                  <a:pt x="7678761" y="5996525"/>
                  <a:pt x="7677790" y="5999965"/>
                </a:cubicBezTo>
                <a:cubicBezTo>
                  <a:pt x="7684759" y="5998407"/>
                  <a:pt x="7688511" y="5988980"/>
                  <a:pt x="7683271" y="5984426"/>
                </a:cubicBezTo>
                <a:close/>
                <a:moveTo>
                  <a:pt x="7677336" y="5983667"/>
                </a:moveTo>
                <a:cubicBezTo>
                  <a:pt x="7676253" y="5981783"/>
                  <a:pt x="7676613" y="5982566"/>
                  <a:pt x="7677248" y="5983812"/>
                </a:cubicBezTo>
                <a:cubicBezTo>
                  <a:pt x="7677883" y="5985056"/>
                  <a:pt x="7678796" y="5986762"/>
                  <a:pt x="7678820" y="5986724"/>
                </a:cubicBezTo>
                <a:cubicBezTo>
                  <a:pt x="7678835" y="5986698"/>
                  <a:pt x="7678456" y="5985897"/>
                  <a:pt x="7677336" y="5983667"/>
                </a:cubicBezTo>
                <a:close/>
                <a:moveTo>
                  <a:pt x="5890726" y="5983205"/>
                </a:moveTo>
                <a:cubicBezTo>
                  <a:pt x="5889823" y="5981743"/>
                  <a:pt x="5888305" y="5983078"/>
                  <a:pt x="5887691" y="5985873"/>
                </a:cubicBezTo>
                <a:cubicBezTo>
                  <a:pt x="5887691" y="5985873"/>
                  <a:pt x="5887313" y="5986206"/>
                  <a:pt x="5887236" y="5986556"/>
                </a:cubicBezTo>
                <a:cubicBezTo>
                  <a:pt x="5887159" y="5986905"/>
                  <a:pt x="5887386" y="5987271"/>
                  <a:pt x="5888597" y="5987334"/>
                </a:cubicBezTo>
                <a:cubicBezTo>
                  <a:pt x="5891018" y="5987461"/>
                  <a:pt x="5891018" y="5987461"/>
                  <a:pt x="5891921" y="5988923"/>
                </a:cubicBezTo>
                <a:cubicBezTo>
                  <a:pt x="5893439" y="5987588"/>
                  <a:pt x="5894956" y="5986254"/>
                  <a:pt x="5894956" y="5986254"/>
                </a:cubicBezTo>
                <a:cubicBezTo>
                  <a:pt x="5896473" y="5984921"/>
                  <a:pt x="5896473" y="5984921"/>
                  <a:pt x="5895568" y="5983458"/>
                </a:cubicBezTo>
                <a:cubicBezTo>
                  <a:pt x="5893148" y="5983332"/>
                  <a:pt x="5893148" y="5983332"/>
                  <a:pt x="5893148" y="5983332"/>
                </a:cubicBezTo>
                <a:cubicBezTo>
                  <a:pt x="5892243" y="5981871"/>
                  <a:pt x="5890726" y="5983205"/>
                  <a:pt x="5890726" y="5983205"/>
                </a:cubicBezTo>
                <a:close/>
                <a:moveTo>
                  <a:pt x="7483160" y="5983010"/>
                </a:moveTo>
                <a:lnTo>
                  <a:pt x="7482126" y="5984705"/>
                </a:lnTo>
                <a:cubicBezTo>
                  <a:pt x="7482126" y="5984705"/>
                  <a:pt x="7479794" y="5985271"/>
                  <a:pt x="7478760" y="5986964"/>
                </a:cubicBezTo>
                <a:cubicBezTo>
                  <a:pt x="7478760" y="5986964"/>
                  <a:pt x="7477726" y="5988657"/>
                  <a:pt x="7477726" y="5988657"/>
                </a:cubicBezTo>
                <a:cubicBezTo>
                  <a:pt x="7479023" y="5989784"/>
                  <a:pt x="7479023" y="5989784"/>
                  <a:pt x="7480059" y="5988090"/>
                </a:cubicBezTo>
                <a:cubicBezTo>
                  <a:pt x="7480059" y="5988090"/>
                  <a:pt x="7481354" y="5989218"/>
                  <a:pt x="7482389" y="5987525"/>
                </a:cubicBezTo>
                <a:cubicBezTo>
                  <a:pt x="7481354" y="5989218"/>
                  <a:pt x="7481354" y="5989218"/>
                  <a:pt x="7481617" y="5992039"/>
                </a:cubicBezTo>
                <a:cubicBezTo>
                  <a:pt x="7481617" y="5992039"/>
                  <a:pt x="7481617" y="5992039"/>
                  <a:pt x="7483949" y="5991472"/>
                </a:cubicBezTo>
                <a:cubicBezTo>
                  <a:pt x="7483685" y="5988652"/>
                  <a:pt x="7485755" y="5985266"/>
                  <a:pt x="7484459" y="5984138"/>
                </a:cubicBezTo>
                <a:cubicBezTo>
                  <a:pt x="7484459" y="5984138"/>
                  <a:pt x="7484459" y="5984138"/>
                  <a:pt x="7483160" y="5983010"/>
                </a:cubicBezTo>
                <a:close/>
                <a:moveTo>
                  <a:pt x="5775529" y="5982488"/>
                </a:moveTo>
                <a:cubicBezTo>
                  <a:pt x="5774897" y="5983325"/>
                  <a:pt x="5774605" y="5984711"/>
                  <a:pt x="5775057" y="5985441"/>
                </a:cubicBezTo>
                <a:cubicBezTo>
                  <a:pt x="5773566" y="5986751"/>
                  <a:pt x="5772663" y="5985290"/>
                  <a:pt x="5772663" y="5985290"/>
                </a:cubicBezTo>
                <a:cubicBezTo>
                  <a:pt x="5771026" y="5987294"/>
                  <a:pt x="5770471" y="5988488"/>
                  <a:pt x="5770575" y="5989064"/>
                </a:cubicBezTo>
                <a:cubicBezTo>
                  <a:pt x="5770892" y="5990795"/>
                  <a:pt x="5777158" y="5986978"/>
                  <a:pt x="5778037" y="5982820"/>
                </a:cubicBezTo>
                <a:cubicBezTo>
                  <a:pt x="5777132" y="5981360"/>
                  <a:pt x="5776161" y="5981650"/>
                  <a:pt x="5775529" y="5982488"/>
                </a:cubicBezTo>
                <a:close/>
                <a:moveTo>
                  <a:pt x="5256605" y="5979842"/>
                </a:moveTo>
                <a:cubicBezTo>
                  <a:pt x="5256605" y="5979842"/>
                  <a:pt x="5255115" y="5981152"/>
                  <a:pt x="5256022" y="5982617"/>
                </a:cubicBezTo>
                <a:cubicBezTo>
                  <a:pt x="5256928" y="5984082"/>
                  <a:pt x="5256928" y="5984082"/>
                  <a:pt x="5257836" y="5985547"/>
                </a:cubicBezTo>
                <a:cubicBezTo>
                  <a:pt x="5255762" y="5989633"/>
                  <a:pt x="5256086" y="5993874"/>
                  <a:pt x="5249219" y="5997649"/>
                </a:cubicBezTo>
                <a:cubicBezTo>
                  <a:pt x="5254013" y="5997959"/>
                  <a:pt x="5256150" y="6005129"/>
                  <a:pt x="5264507" y="6000043"/>
                </a:cubicBezTo>
                <a:cubicBezTo>
                  <a:pt x="5264247" y="6007060"/>
                  <a:pt x="5268457" y="6010145"/>
                  <a:pt x="5272667" y="6013230"/>
                </a:cubicBezTo>
                <a:cubicBezTo>
                  <a:pt x="5276879" y="6016314"/>
                  <a:pt x="5280182" y="6017934"/>
                  <a:pt x="5281996" y="6020864"/>
                </a:cubicBezTo>
                <a:cubicBezTo>
                  <a:pt x="5281413" y="6023639"/>
                  <a:pt x="5280830" y="6026415"/>
                  <a:pt x="5279339" y="6027726"/>
                </a:cubicBezTo>
                <a:cubicBezTo>
                  <a:pt x="5278432" y="6026261"/>
                  <a:pt x="5276037" y="6026106"/>
                  <a:pt x="5274546" y="6027416"/>
                </a:cubicBezTo>
                <a:cubicBezTo>
                  <a:pt x="5273639" y="6025951"/>
                  <a:pt x="5272149" y="6027261"/>
                  <a:pt x="5273056" y="6028727"/>
                </a:cubicBezTo>
                <a:cubicBezTo>
                  <a:pt x="5271567" y="6030036"/>
                  <a:pt x="5271567" y="6030036"/>
                  <a:pt x="5273963" y="6030191"/>
                </a:cubicBezTo>
                <a:cubicBezTo>
                  <a:pt x="5273963" y="6030191"/>
                  <a:pt x="5276360" y="6030346"/>
                  <a:pt x="5276360" y="6030346"/>
                </a:cubicBezTo>
                <a:cubicBezTo>
                  <a:pt x="5277266" y="6031811"/>
                  <a:pt x="5278757" y="6030501"/>
                  <a:pt x="5278757" y="6030501"/>
                </a:cubicBezTo>
                <a:cubicBezTo>
                  <a:pt x="5278757" y="6030501"/>
                  <a:pt x="5278757" y="6030501"/>
                  <a:pt x="5279663" y="6031966"/>
                </a:cubicBezTo>
                <a:cubicBezTo>
                  <a:pt x="5279663" y="6031966"/>
                  <a:pt x="5279663" y="6031966"/>
                  <a:pt x="5281153" y="6030655"/>
                </a:cubicBezTo>
                <a:cubicBezTo>
                  <a:pt x="5281737" y="6027881"/>
                  <a:pt x="5283226" y="6026571"/>
                  <a:pt x="5285299" y="6022485"/>
                </a:cubicBezTo>
                <a:cubicBezTo>
                  <a:pt x="5285299" y="6022485"/>
                  <a:pt x="5286206" y="6023949"/>
                  <a:pt x="5286206" y="6023949"/>
                </a:cubicBezTo>
                <a:cubicBezTo>
                  <a:pt x="5286206" y="6023949"/>
                  <a:pt x="5286206" y="6023949"/>
                  <a:pt x="5287114" y="6025414"/>
                </a:cubicBezTo>
                <a:cubicBezTo>
                  <a:pt x="5287114" y="6025414"/>
                  <a:pt x="5289509" y="6025569"/>
                  <a:pt x="5290999" y="6024259"/>
                </a:cubicBezTo>
                <a:cubicBezTo>
                  <a:pt x="5290999" y="6024259"/>
                  <a:pt x="5291584" y="6021484"/>
                  <a:pt x="5291584" y="6021484"/>
                </a:cubicBezTo>
                <a:cubicBezTo>
                  <a:pt x="5291584" y="6021484"/>
                  <a:pt x="5290677" y="6020020"/>
                  <a:pt x="5290677" y="6020020"/>
                </a:cubicBezTo>
                <a:cubicBezTo>
                  <a:pt x="5289769" y="6018554"/>
                  <a:pt x="5289769" y="6018554"/>
                  <a:pt x="5288863" y="6017088"/>
                </a:cubicBezTo>
                <a:cubicBezTo>
                  <a:pt x="5288863" y="6017088"/>
                  <a:pt x="5287956" y="6015625"/>
                  <a:pt x="5287956" y="6015625"/>
                </a:cubicBezTo>
                <a:cubicBezTo>
                  <a:pt x="5285236" y="6011228"/>
                  <a:pt x="5281931" y="6009608"/>
                  <a:pt x="5278628" y="6007988"/>
                </a:cubicBezTo>
                <a:cubicBezTo>
                  <a:pt x="5275908" y="6003593"/>
                  <a:pt x="5271697" y="6000507"/>
                  <a:pt x="5270467" y="5994802"/>
                </a:cubicBezTo>
                <a:cubicBezTo>
                  <a:pt x="5271633" y="5989252"/>
                  <a:pt x="5265608" y="5983236"/>
                  <a:pt x="5261722" y="5984393"/>
                </a:cubicBezTo>
                <a:cubicBezTo>
                  <a:pt x="5260816" y="5982927"/>
                  <a:pt x="5259909" y="5981462"/>
                  <a:pt x="5259002" y="5979997"/>
                </a:cubicBezTo>
                <a:cubicBezTo>
                  <a:pt x="5258096" y="5978532"/>
                  <a:pt x="5258096" y="5978532"/>
                  <a:pt x="5256605" y="5979842"/>
                </a:cubicBezTo>
                <a:close/>
                <a:moveTo>
                  <a:pt x="5226153" y="5979310"/>
                </a:moveTo>
                <a:cubicBezTo>
                  <a:pt x="5225262" y="5977867"/>
                  <a:pt x="5225262" y="5977867"/>
                  <a:pt x="5222282" y="5980489"/>
                </a:cubicBezTo>
                <a:cubicBezTo>
                  <a:pt x="5220792" y="5981798"/>
                  <a:pt x="5220792" y="5981798"/>
                  <a:pt x="5221685" y="5983240"/>
                </a:cubicBezTo>
                <a:cubicBezTo>
                  <a:pt x="5221685" y="5983240"/>
                  <a:pt x="5221087" y="5985993"/>
                  <a:pt x="5221087" y="5985993"/>
                </a:cubicBezTo>
                <a:cubicBezTo>
                  <a:pt x="5221980" y="5987434"/>
                  <a:pt x="5223765" y="5990319"/>
                  <a:pt x="5226146" y="5990451"/>
                </a:cubicBezTo>
                <a:cubicBezTo>
                  <a:pt x="5227040" y="5991892"/>
                  <a:pt x="5228530" y="5990582"/>
                  <a:pt x="5230020" y="5989273"/>
                </a:cubicBezTo>
                <a:cubicBezTo>
                  <a:pt x="5231509" y="5987962"/>
                  <a:pt x="5230617" y="5986521"/>
                  <a:pt x="5230617" y="5986521"/>
                </a:cubicBezTo>
                <a:cubicBezTo>
                  <a:pt x="5230617" y="5986521"/>
                  <a:pt x="5229725" y="5985078"/>
                  <a:pt x="5229725" y="5985078"/>
                </a:cubicBezTo>
                <a:cubicBezTo>
                  <a:pt x="5228832" y="5983636"/>
                  <a:pt x="5228832" y="5983636"/>
                  <a:pt x="5227938" y="5982194"/>
                </a:cubicBezTo>
                <a:cubicBezTo>
                  <a:pt x="5227047" y="5980751"/>
                  <a:pt x="5226153" y="5979310"/>
                  <a:pt x="5226153" y="5979310"/>
                </a:cubicBezTo>
                <a:close/>
                <a:moveTo>
                  <a:pt x="7051011" y="5979230"/>
                </a:moveTo>
                <a:cubicBezTo>
                  <a:pt x="7049087" y="5983956"/>
                  <a:pt x="7049460" y="5984919"/>
                  <a:pt x="7050659" y="5985321"/>
                </a:cubicBezTo>
                <a:cubicBezTo>
                  <a:pt x="7051857" y="5985724"/>
                  <a:pt x="7053881" y="5985564"/>
                  <a:pt x="7055258" y="5988038"/>
                </a:cubicBezTo>
                <a:cubicBezTo>
                  <a:pt x="7060599" y="5982447"/>
                  <a:pt x="7052504" y="5983089"/>
                  <a:pt x="7051011" y="5979230"/>
                </a:cubicBezTo>
                <a:close/>
                <a:moveTo>
                  <a:pt x="7822184" y="5975543"/>
                </a:moveTo>
                <a:cubicBezTo>
                  <a:pt x="7821119" y="5977287"/>
                  <a:pt x="7821340" y="5980151"/>
                  <a:pt x="7821340" y="5980151"/>
                </a:cubicBezTo>
                <a:cubicBezTo>
                  <a:pt x="7822736" y="5982700"/>
                  <a:pt x="7824665" y="5984376"/>
                  <a:pt x="7826860" y="5985616"/>
                </a:cubicBezTo>
                <a:cubicBezTo>
                  <a:pt x="7829056" y="5986856"/>
                  <a:pt x="7831520" y="5987663"/>
                  <a:pt x="7833981" y="5988466"/>
                </a:cubicBezTo>
                <a:cubicBezTo>
                  <a:pt x="7833981" y="5988466"/>
                  <a:pt x="7833981" y="5988466"/>
                  <a:pt x="7835046" y="5986721"/>
                </a:cubicBezTo>
                <a:cubicBezTo>
                  <a:pt x="7836334" y="5987840"/>
                  <a:pt x="7837398" y="5986095"/>
                  <a:pt x="7837398" y="5986095"/>
                </a:cubicBezTo>
                <a:cubicBezTo>
                  <a:pt x="7838464" y="5984350"/>
                  <a:pt x="7839530" y="5982606"/>
                  <a:pt x="7838243" y="5981489"/>
                </a:cubicBezTo>
                <a:cubicBezTo>
                  <a:pt x="7838243" y="5981489"/>
                  <a:pt x="7838243" y="5981489"/>
                  <a:pt x="7837178" y="5983232"/>
                </a:cubicBezTo>
                <a:cubicBezTo>
                  <a:pt x="7837178" y="5983232"/>
                  <a:pt x="7837178" y="5983232"/>
                  <a:pt x="7835893" y="5982116"/>
                </a:cubicBezTo>
                <a:cubicBezTo>
                  <a:pt x="7832253" y="5981624"/>
                  <a:pt x="7827329" y="5980015"/>
                  <a:pt x="7825822" y="5976034"/>
                </a:cubicBezTo>
                <a:cubicBezTo>
                  <a:pt x="7824536" y="5974917"/>
                  <a:pt x="7824536" y="5974917"/>
                  <a:pt x="7822184" y="5975543"/>
                </a:cubicBezTo>
                <a:close/>
                <a:moveTo>
                  <a:pt x="5283501" y="5971591"/>
                </a:moveTo>
                <a:cubicBezTo>
                  <a:pt x="5276630" y="5975360"/>
                  <a:pt x="5280277" y="5981252"/>
                  <a:pt x="5275807" y="5985183"/>
                </a:cubicBezTo>
                <a:cubicBezTo>
                  <a:pt x="5279122" y="5986818"/>
                  <a:pt x="5282434" y="5988455"/>
                  <a:pt x="5287238" y="5988780"/>
                </a:cubicBezTo>
                <a:cubicBezTo>
                  <a:pt x="5288149" y="5990255"/>
                  <a:pt x="5289974" y="5993200"/>
                  <a:pt x="5290885" y="5994674"/>
                </a:cubicBezTo>
                <a:cubicBezTo>
                  <a:pt x="5290641" y="6001714"/>
                  <a:pt x="5301160" y="6003838"/>
                  <a:pt x="5310100" y="5995976"/>
                </a:cubicBezTo>
                <a:cubicBezTo>
                  <a:pt x="5304050" y="5989921"/>
                  <a:pt x="5302561" y="5991231"/>
                  <a:pt x="5301893" y="5982717"/>
                </a:cubicBezTo>
                <a:cubicBezTo>
                  <a:pt x="5300405" y="5984028"/>
                  <a:pt x="5299825" y="5986811"/>
                  <a:pt x="5298334" y="5988123"/>
                </a:cubicBezTo>
                <a:cubicBezTo>
                  <a:pt x="5297423" y="5986648"/>
                  <a:pt x="5296512" y="5985176"/>
                  <a:pt x="5295599" y="5983703"/>
                </a:cubicBezTo>
                <a:cubicBezTo>
                  <a:pt x="5295599" y="5983703"/>
                  <a:pt x="5294688" y="5982230"/>
                  <a:pt x="5294688" y="5982230"/>
                </a:cubicBezTo>
                <a:cubicBezTo>
                  <a:pt x="5294353" y="5977973"/>
                  <a:pt x="5293358" y="5975435"/>
                  <a:pt x="5291546" y="5973901"/>
                </a:cubicBezTo>
                <a:cubicBezTo>
                  <a:pt x="5289734" y="5972367"/>
                  <a:pt x="5287104" y="5971836"/>
                  <a:pt x="5283501" y="5971591"/>
                </a:cubicBezTo>
                <a:close/>
                <a:moveTo>
                  <a:pt x="5786542" y="5964937"/>
                </a:moveTo>
                <a:cubicBezTo>
                  <a:pt x="5784628" y="5963280"/>
                  <a:pt x="5781210" y="5963502"/>
                  <a:pt x="5777818" y="5967599"/>
                </a:cubicBezTo>
                <a:cubicBezTo>
                  <a:pt x="5781781" y="5966340"/>
                  <a:pt x="5783566" y="5969224"/>
                  <a:pt x="5786245" y="5973551"/>
                </a:cubicBezTo>
                <a:cubicBezTo>
                  <a:pt x="5788869" y="5970130"/>
                  <a:pt x="5788459" y="5966593"/>
                  <a:pt x="5786542" y="5964937"/>
                </a:cubicBezTo>
                <a:close/>
                <a:moveTo>
                  <a:pt x="7475990" y="5963824"/>
                </a:moveTo>
                <a:cubicBezTo>
                  <a:pt x="7475781" y="5963584"/>
                  <a:pt x="7474698" y="5964707"/>
                  <a:pt x="7472191" y="5968170"/>
                </a:cubicBezTo>
                <a:cubicBezTo>
                  <a:pt x="7470646" y="5970698"/>
                  <a:pt x="7470427" y="5971797"/>
                  <a:pt x="7470463" y="5972473"/>
                </a:cubicBezTo>
                <a:cubicBezTo>
                  <a:pt x="7470502" y="5973150"/>
                  <a:pt x="7470797" y="5973408"/>
                  <a:pt x="7470281" y="5974249"/>
                </a:cubicBezTo>
                <a:cubicBezTo>
                  <a:pt x="7469657" y="5975642"/>
                  <a:pt x="7469397" y="5976344"/>
                  <a:pt x="7469400" y="5976537"/>
                </a:cubicBezTo>
                <a:cubicBezTo>
                  <a:pt x="7469410" y="5977551"/>
                  <a:pt x="7476622" y="5964548"/>
                  <a:pt x="7475990" y="5963824"/>
                </a:cubicBezTo>
                <a:close/>
                <a:moveTo>
                  <a:pt x="5742509" y="5961797"/>
                </a:moveTo>
                <a:cubicBezTo>
                  <a:pt x="5742509" y="5961797"/>
                  <a:pt x="5740112" y="5961609"/>
                  <a:pt x="5741032" y="5963096"/>
                </a:cubicBezTo>
                <a:cubicBezTo>
                  <a:pt x="5739554" y="5964397"/>
                  <a:pt x="5738076" y="5965695"/>
                  <a:pt x="5738997" y="5967184"/>
                </a:cubicBezTo>
                <a:cubicBezTo>
                  <a:pt x="5738997" y="5967184"/>
                  <a:pt x="5739918" y="5968672"/>
                  <a:pt x="5741396" y="5967372"/>
                </a:cubicBezTo>
                <a:cubicBezTo>
                  <a:pt x="5743237" y="5970348"/>
                  <a:pt x="5745079" y="5973322"/>
                  <a:pt x="5746920" y="5976298"/>
                </a:cubicBezTo>
                <a:cubicBezTo>
                  <a:pt x="5745442" y="5977597"/>
                  <a:pt x="5743965" y="5978895"/>
                  <a:pt x="5742488" y="5980195"/>
                </a:cubicBezTo>
                <a:cubicBezTo>
                  <a:pt x="5746727" y="5983360"/>
                  <a:pt x="5746899" y="5994696"/>
                  <a:pt x="5757048" y="5992662"/>
                </a:cubicBezTo>
                <a:cubicBezTo>
                  <a:pt x="5764994" y="5983377"/>
                  <a:pt x="5755765" y="5986899"/>
                  <a:pt x="5763152" y="5980402"/>
                </a:cubicBezTo>
                <a:cubicBezTo>
                  <a:pt x="5753922" y="5983924"/>
                  <a:pt x="5759469" y="5974453"/>
                  <a:pt x="5752274" y="5973887"/>
                </a:cubicBezTo>
                <a:cubicBezTo>
                  <a:pt x="5752274" y="5973887"/>
                  <a:pt x="5752274" y="5973887"/>
                  <a:pt x="5750797" y="5975185"/>
                </a:cubicBezTo>
                <a:cubicBezTo>
                  <a:pt x="5751352" y="5972400"/>
                  <a:pt x="5750432" y="5970912"/>
                  <a:pt x="5749511" y="5969424"/>
                </a:cubicBezTo>
                <a:cubicBezTo>
                  <a:pt x="5748591" y="5967936"/>
                  <a:pt x="5746749" y="5964961"/>
                  <a:pt x="5744352" y="5964772"/>
                </a:cubicBezTo>
                <a:cubicBezTo>
                  <a:pt x="5744352" y="5964772"/>
                  <a:pt x="5743431" y="5963285"/>
                  <a:pt x="5742509" y="5961797"/>
                </a:cubicBezTo>
                <a:close/>
                <a:moveTo>
                  <a:pt x="5957101" y="5961347"/>
                </a:moveTo>
                <a:cubicBezTo>
                  <a:pt x="5955535" y="5960185"/>
                  <a:pt x="5954086" y="5961777"/>
                  <a:pt x="5953290" y="5964104"/>
                </a:cubicBezTo>
                <a:cubicBezTo>
                  <a:pt x="5952492" y="5966432"/>
                  <a:pt x="5952348" y="5969493"/>
                  <a:pt x="5953395" y="5971270"/>
                </a:cubicBezTo>
                <a:cubicBezTo>
                  <a:pt x="5954093" y="5972454"/>
                  <a:pt x="5955319" y="5973067"/>
                  <a:pt x="5957234" y="5972511"/>
                </a:cubicBezTo>
                <a:cubicBezTo>
                  <a:pt x="5966012" y="5964792"/>
                  <a:pt x="5954176" y="5963920"/>
                  <a:pt x="5957101" y="5961347"/>
                </a:cubicBezTo>
                <a:close/>
                <a:moveTo>
                  <a:pt x="7053085" y="5960468"/>
                </a:moveTo>
                <a:cubicBezTo>
                  <a:pt x="7051533" y="5961238"/>
                  <a:pt x="7050021" y="5963122"/>
                  <a:pt x="7048865" y="5966593"/>
                </a:cubicBezTo>
                <a:cubicBezTo>
                  <a:pt x="7052636" y="5969871"/>
                  <a:pt x="7056172" y="5970387"/>
                  <a:pt x="7059708" y="5970901"/>
                </a:cubicBezTo>
                <a:cubicBezTo>
                  <a:pt x="7061751" y="5967560"/>
                  <a:pt x="7060196" y="5963011"/>
                  <a:pt x="7057553" y="5961033"/>
                </a:cubicBezTo>
                <a:cubicBezTo>
                  <a:pt x="7056232" y="5960045"/>
                  <a:pt x="7054638" y="5959699"/>
                  <a:pt x="7053085" y="5960468"/>
                </a:cubicBezTo>
                <a:close/>
                <a:moveTo>
                  <a:pt x="5611064" y="5960225"/>
                </a:moveTo>
                <a:cubicBezTo>
                  <a:pt x="5605968" y="5966963"/>
                  <a:pt x="5606501" y="5971570"/>
                  <a:pt x="5608350" y="5975022"/>
                </a:cubicBezTo>
                <a:cubicBezTo>
                  <a:pt x="5610195" y="5978475"/>
                  <a:pt x="5613355" y="5980773"/>
                  <a:pt x="5613511" y="5982893"/>
                </a:cubicBezTo>
                <a:cubicBezTo>
                  <a:pt x="5615915" y="5983036"/>
                  <a:pt x="5616511" y="5980254"/>
                  <a:pt x="5618012" y="5978935"/>
                </a:cubicBezTo>
                <a:cubicBezTo>
                  <a:pt x="5620415" y="5979077"/>
                  <a:pt x="5620415" y="5979077"/>
                  <a:pt x="5621915" y="5977758"/>
                </a:cubicBezTo>
                <a:cubicBezTo>
                  <a:pt x="5623416" y="5976438"/>
                  <a:pt x="5624917" y="5975120"/>
                  <a:pt x="5624012" y="5973658"/>
                </a:cubicBezTo>
                <a:cubicBezTo>
                  <a:pt x="5622513" y="5974977"/>
                  <a:pt x="5621608" y="5973516"/>
                  <a:pt x="5621608" y="5973516"/>
                </a:cubicBezTo>
                <a:cubicBezTo>
                  <a:pt x="5622800" y="5967955"/>
                  <a:pt x="5622944" y="5964445"/>
                  <a:pt x="5621400" y="5962418"/>
                </a:cubicBezTo>
                <a:cubicBezTo>
                  <a:pt x="5619856" y="5960390"/>
                  <a:pt x="5616624" y="5959849"/>
                  <a:pt x="5611064" y="5960225"/>
                </a:cubicBezTo>
                <a:close/>
                <a:moveTo>
                  <a:pt x="5477728" y="5959945"/>
                </a:moveTo>
                <a:lnTo>
                  <a:pt x="5476238" y="5961256"/>
                </a:lnTo>
                <a:cubicBezTo>
                  <a:pt x="5476238" y="5961256"/>
                  <a:pt x="5473844" y="5961105"/>
                  <a:pt x="5472353" y="5962415"/>
                </a:cubicBezTo>
                <a:cubicBezTo>
                  <a:pt x="5472353" y="5962415"/>
                  <a:pt x="5470864" y="5963725"/>
                  <a:pt x="5470864" y="5963725"/>
                </a:cubicBezTo>
                <a:cubicBezTo>
                  <a:pt x="5471768" y="5965186"/>
                  <a:pt x="5471768" y="5965186"/>
                  <a:pt x="5473258" y="5963875"/>
                </a:cubicBezTo>
                <a:cubicBezTo>
                  <a:pt x="5473258" y="5963875"/>
                  <a:pt x="5474162" y="5965337"/>
                  <a:pt x="5475652" y="5964027"/>
                </a:cubicBezTo>
                <a:cubicBezTo>
                  <a:pt x="5474162" y="5965337"/>
                  <a:pt x="5474162" y="5965337"/>
                  <a:pt x="5473576" y="5968109"/>
                </a:cubicBezTo>
                <a:cubicBezTo>
                  <a:pt x="5473576" y="5968109"/>
                  <a:pt x="5473576" y="5968109"/>
                  <a:pt x="5475972" y="5968260"/>
                </a:cubicBezTo>
                <a:cubicBezTo>
                  <a:pt x="5476557" y="5965488"/>
                  <a:pt x="5479537" y="5962868"/>
                  <a:pt x="5478633" y="5961406"/>
                </a:cubicBezTo>
                <a:cubicBezTo>
                  <a:pt x="5478633" y="5961406"/>
                  <a:pt x="5478633" y="5961406"/>
                  <a:pt x="5477728" y="5959945"/>
                </a:cubicBezTo>
                <a:close/>
                <a:moveTo>
                  <a:pt x="5268024" y="5958314"/>
                </a:moveTo>
                <a:cubicBezTo>
                  <a:pt x="5266414" y="5960303"/>
                  <a:pt x="5265726" y="5961483"/>
                  <a:pt x="5265617" y="5962224"/>
                </a:cubicBezTo>
                <a:cubicBezTo>
                  <a:pt x="5265291" y="5964449"/>
                  <a:pt x="5270187" y="5962728"/>
                  <a:pt x="5271156" y="5967044"/>
                </a:cubicBezTo>
                <a:cubicBezTo>
                  <a:pt x="5275567" y="5963166"/>
                  <a:pt x="5269864" y="5961289"/>
                  <a:pt x="5268024" y="5958314"/>
                </a:cubicBezTo>
                <a:close/>
                <a:moveTo>
                  <a:pt x="5273711" y="5955773"/>
                </a:moveTo>
                <a:cubicBezTo>
                  <a:pt x="5272594" y="5956756"/>
                  <a:pt x="5272265" y="5957618"/>
                  <a:pt x="5272415" y="5958385"/>
                </a:cubicBezTo>
                <a:cubicBezTo>
                  <a:pt x="5272866" y="5960680"/>
                  <a:pt x="5277624" y="5962097"/>
                  <a:pt x="5278315" y="5963212"/>
                </a:cubicBezTo>
                <a:cubicBezTo>
                  <a:pt x="5281579" y="5959193"/>
                  <a:pt x="5280888" y="5958077"/>
                  <a:pt x="5279151" y="5957593"/>
                </a:cubicBezTo>
                <a:cubicBezTo>
                  <a:pt x="5277415" y="5957110"/>
                  <a:pt x="5274631" y="5957260"/>
                  <a:pt x="5273711" y="5955773"/>
                </a:cubicBezTo>
                <a:close/>
                <a:moveTo>
                  <a:pt x="5332125" y="5954454"/>
                </a:moveTo>
                <a:cubicBezTo>
                  <a:pt x="5327723" y="5958325"/>
                  <a:pt x="5328630" y="5959788"/>
                  <a:pt x="5324228" y="5963659"/>
                </a:cubicBezTo>
                <a:cubicBezTo>
                  <a:pt x="5323667" y="5966416"/>
                  <a:pt x="5330227" y="5969693"/>
                  <a:pt x="5325824" y="5973563"/>
                </a:cubicBezTo>
                <a:cubicBezTo>
                  <a:pt x="5331693" y="5968401"/>
                  <a:pt x="5337132" y="5977187"/>
                  <a:pt x="5332169" y="5983812"/>
                </a:cubicBezTo>
                <a:cubicBezTo>
                  <a:pt x="5329233" y="5986393"/>
                  <a:pt x="5328327" y="5984929"/>
                  <a:pt x="5325393" y="5987511"/>
                </a:cubicBezTo>
                <a:cubicBezTo>
                  <a:pt x="5324486" y="5986046"/>
                  <a:pt x="5323580" y="5984582"/>
                  <a:pt x="5322673" y="5983118"/>
                </a:cubicBezTo>
                <a:cubicBezTo>
                  <a:pt x="5321768" y="5981654"/>
                  <a:pt x="5321768" y="5981654"/>
                  <a:pt x="5320861" y="5980188"/>
                </a:cubicBezTo>
                <a:cubicBezTo>
                  <a:pt x="5320861" y="5980188"/>
                  <a:pt x="5318487" y="5980014"/>
                  <a:pt x="5317021" y="5981305"/>
                </a:cubicBezTo>
                <a:cubicBezTo>
                  <a:pt x="5315552" y="5982596"/>
                  <a:pt x="5316459" y="5984060"/>
                  <a:pt x="5316459" y="5984060"/>
                </a:cubicBezTo>
                <a:cubicBezTo>
                  <a:pt x="5317366" y="5985525"/>
                  <a:pt x="5317366" y="5985525"/>
                  <a:pt x="5318272" y="5986988"/>
                </a:cubicBezTo>
                <a:cubicBezTo>
                  <a:pt x="5319178" y="5988453"/>
                  <a:pt x="5320085" y="5989917"/>
                  <a:pt x="5321897" y="5992845"/>
                </a:cubicBezTo>
                <a:cubicBezTo>
                  <a:pt x="5321617" y="5994222"/>
                  <a:pt x="5322069" y="5994955"/>
                  <a:pt x="5322816" y="5995359"/>
                </a:cubicBezTo>
                <a:cubicBezTo>
                  <a:pt x="5325053" y="5996572"/>
                  <a:pt x="5329924" y="5994832"/>
                  <a:pt x="5325522" y="5998704"/>
                </a:cubicBezTo>
                <a:cubicBezTo>
                  <a:pt x="5328456" y="5996123"/>
                  <a:pt x="5334327" y="5990961"/>
                  <a:pt x="5341448" y="5991482"/>
                </a:cubicBezTo>
                <a:cubicBezTo>
                  <a:pt x="5334111" y="5997935"/>
                  <a:pt x="5336139" y="5993890"/>
                  <a:pt x="5342484" y="6004139"/>
                </a:cubicBezTo>
                <a:cubicBezTo>
                  <a:pt x="5350597" y="5987959"/>
                  <a:pt x="5362034" y="6002777"/>
                  <a:pt x="5360351" y="6011040"/>
                </a:cubicBezTo>
                <a:cubicBezTo>
                  <a:pt x="5362725" y="6011215"/>
                  <a:pt x="5367689" y="6004589"/>
                  <a:pt x="5362164" y="6013969"/>
                </a:cubicBezTo>
                <a:cubicBezTo>
                  <a:pt x="5365443" y="6015607"/>
                  <a:pt x="5370752" y="6013201"/>
                  <a:pt x="5375154" y="6009330"/>
                </a:cubicBezTo>
                <a:cubicBezTo>
                  <a:pt x="5373342" y="6006400"/>
                  <a:pt x="5372435" y="6004936"/>
                  <a:pt x="5376838" y="6001065"/>
                </a:cubicBezTo>
                <a:cubicBezTo>
                  <a:pt x="5366781" y="6003125"/>
                  <a:pt x="5374118" y="5996671"/>
                  <a:pt x="5369586" y="5989350"/>
                </a:cubicBezTo>
                <a:cubicBezTo>
                  <a:pt x="5368120" y="5990641"/>
                  <a:pt x="5369025" y="5992105"/>
                  <a:pt x="5366091" y="5994685"/>
                </a:cubicBezTo>
                <a:cubicBezTo>
                  <a:pt x="5361430" y="5976171"/>
                  <a:pt x="5342311" y="5963588"/>
                  <a:pt x="5332125" y="5954454"/>
                </a:cubicBezTo>
                <a:close/>
                <a:moveTo>
                  <a:pt x="5354508" y="5952821"/>
                </a:moveTo>
                <a:cubicBezTo>
                  <a:pt x="5352882" y="5954251"/>
                  <a:pt x="5351257" y="5955680"/>
                  <a:pt x="5352161" y="5957142"/>
                </a:cubicBezTo>
                <a:cubicBezTo>
                  <a:pt x="5352161" y="5957142"/>
                  <a:pt x="5353065" y="5958603"/>
                  <a:pt x="5353065" y="5958603"/>
                </a:cubicBezTo>
                <a:cubicBezTo>
                  <a:pt x="5353971" y="5960063"/>
                  <a:pt x="5353971" y="5960063"/>
                  <a:pt x="5353971" y="5960063"/>
                </a:cubicBezTo>
                <a:cubicBezTo>
                  <a:pt x="5353971" y="5960063"/>
                  <a:pt x="5356499" y="5960096"/>
                  <a:pt x="5356499" y="5960096"/>
                </a:cubicBezTo>
                <a:cubicBezTo>
                  <a:pt x="5358125" y="5958666"/>
                  <a:pt x="5357221" y="5957204"/>
                  <a:pt x="5357221" y="5957204"/>
                </a:cubicBezTo>
                <a:cubicBezTo>
                  <a:pt x="5357221" y="5957204"/>
                  <a:pt x="5356316" y="5955744"/>
                  <a:pt x="5356316" y="5955744"/>
                </a:cubicBezTo>
                <a:cubicBezTo>
                  <a:pt x="5356316" y="5955744"/>
                  <a:pt x="5356316" y="5955744"/>
                  <a:pt x="5355412" y="5954282"/>
                </a:cubicBezTo>
                <a:cubicBezTo>
                  <a:pt x="5355412" y="5954282"/>
                  <a:pt x="5355412" y="5954282"/>
                  <a:pt x="5354508" y="5952821"/>
                </a:cubicBezTo>
                <a:close/>
                <a:moveTo>
                  <a:pt x="7081201" y="5952282"/>
                </a:moveTo>
                <a:cubicBezTo>
                  <a:pt x="7080150" y="5950731"/>
                  <a:pt x="7076438" y="5954695"/>
                  <a:pt x="7077071" y="5956174"/>
                </a:cubicBezTo>
                <a:cubicBezTo>
                  <a:pt x="7077352" y="5956829"/>
                  <a:pt x="7078491" y="5956994"/>
                  <a:pt x="7081105" y="5955968"/>
                </a:cubicBezTo>
                <a:cubicBezTo>
                  <a:pt x="7081606" y="5953930"/>
                  <a:pt x="7081551" y="5952799"/>
                  <a:pt x="7081201" y="5952282"/>
                </a:cubicBezTo>
                <a:close/>
                <a:moveTo>
                  <a:pt x="7044517" y="5950562"/>
                </a:moveTo>
                <a:cubicBezTo>
                  <a:pt x="7044517" y="5950562"/>
                  <a:pt x="7042217" y="5951077"/>
                  <a:pt x="7041214" y="5952719"/>
                </a:cubicBezTo>
                <a:cubicBezTo>
                  <a:pt x="7041214" y="5952719"/>
                  <a:pt x="7041508" y="5955488"/>
                  <a:pt x="7041508" y="5955488"/>
                </a:cubicBezTo>
                <a:cubicBezTo>
                  <a:pt x="7041508" y="5955488"/>
                  <a:pt x="7041508" y="5955488"/>
                  <a:pt x="7044102" y="5957742"/>
                </a:cubicBezTo>
                <a:cubicBezTo>
                  <a:pt x="7045399" y="5958870"/>
                  <a:pt x="7046402" y="5957228"/>
                  <a:pt x="7046402" y="5957228"/>
                </a:cubicBezTo>
                <a:cubicBezTo>
                  <a:pt x="7047405" y="5955586"/>
                  <a:pt x="7048408" y="5953944"/>
                  <a:pt x="7047111" y="5952817"/>
                </a:cubicBezTo>
                <a:cubicBezTo>
                  <a:pt x="7047111" y="5952817"/>
                  <a:pt x="7047111" y="5952817"/>
                  <a:pt x="7044517" y="5950562"/>
                </a:cubicBezTo>
                <a:close/>
                <a:moveTo>
                  <a:pt x="7008617" y="5949382"/>
                </a:moveTo>
                <a:cubicBezTo>
                  <a:pt x="7007321" y="5949226"/>
                  <a:pt x="7006009" y="5950277"/>
                  <a:pt x="7006537" y="5951611"/>
                </a:cubicBezTo>
                <a:cubicBezTo>
                  <a:pt x="7006887" y="5952499"/>
                  <a:pt x="7008057" y="5953517"/>
                  <a:pt x="7010594" y="5954387"/>
                </a:cubicBezTo>
                <a:cubicBezTo>
                  <a:pt x="7011189" y="5950898"/>
                  <a:pt x="7009911" y="5949537"/>
                  <a:pt x="7008617" y="5949382"/>
                </a:cubicBezTo>
                <a:close/>
                <a:moveTo>
                  <a:pt x="5695590" y="5949070"/>
                </a:moveTo>
                <a:cubicBezTo>
                  <a:pt x="5695011" y="5951807"/>
                  <a:pt x="5695536" y="5953571"/>
                  <a:pt x="5696614" y="5954852"/>
                </a:cubicBezTo>
                <a:cubicBezTo>
                  <a:pt x="5697689" y="5956132"/>
                  <a:pt x="5699317" y="5956928"/>
                  <a:pt x="5700946" y="5957723"/>
                </a:cubicBezTo>
                <a:cubicBezTo>
                  <a:pt x="5706252" y="5955286"/>
                  <a:pt x="5693542" y="5953099"/>
                  <a:pt x="5702102" y="5952252"/>
                </a:cubicBezTo>
                <a:cubicBezTo>
                  <a:pt x="5704307" y="5950312"/>
                  <a:pt x="5703126" y="5950238"/>
                  <a:pt x="5701170" y="5950288"/>
                </a:cubicBezTo>
                <a:cubicBezTo>
                  <a:pt x="5699214" y="5950337"/>
                  <a:pt x="5696482" y="5950512"/>
                  <a:pt x="5695590" y="5949070"/>
                </a:cubicBezTo>
                <a:close/>
                <a:moveTo>
                  <a:pt x="5259395" y="5947851"/>
                </a:moveTo>
                <a:cubicBezTo>
                  <a:pt x="5257950" y="5949122"/>
                  <a:pt x="5258429" y="5952598"/>
                  <a:pt x="5259768" y="5954762"/>
                </a:cubicBezTo>
                <a:cubicBezTo>
                  <a:pt x="5261106" y="5956924"/>
                  <a:pt x="5263305" y="5957774"/>
                  <a:pt x="5265303" y="5953791"/>
                </a:cubicBezTo>
                <a:cubicBezTo>
                  <a:pt x="5265514" y="5946923"/>
                  <a:pt x="5260627" y="5953448"/>
                  <a:pt x="5259395" y="5947851"/>
                </a:cubicBezTo>
                <a:close/>
                <a:moveTo>
                  <a:pt x="5653295" y="5947702"/>
                </a:moveTo>
                <a:cubicBezTo>
                  <a:pt x="5652316" y="5950817"/>
                  <a:pt x="5652375" y="5952319"/>
                  <a:pt x="5652873" y="5952831"/>
                </a:cubicBezTo>
                <a:cubicBezTo>
                  <a:pt x="5654371" y="5954370"/>
                  <a:pt x="5659844" y="5947019"/>
                  <a:pt x="5653295" y="5947702"/>
                </a:cubicBezTo>
                <a:close/>
                <a:moveTo>
                  <a:pt x="5817176" y="5946021"/>
                </a:moveTo>
                <a:cubicBezTo>
                  <a:pt x="5814359" y="5948499"/>
                  <a:pt x="5813437" y="5947011"/>
                  <a:pt x="5813437" y="5947011"/>
                </a:cubicBezTo>
                <a:cubicBezTo>
                  <a:pt x="5810863" y="5948127"/>
                  <a:pt x="5811081" y="5950234"/>
                  <a:pt x="5812530" y="5951257"/>
                </a:cubicBezTo>
                <a:cubicBezTo>
                  <a:pt x="5813979" y="5952279"/>
                  <a:pt x="5816660" y="5952219"/>
                  <a:pt x="5819018" y="5948997"/>
                </a:cubicBezTo>
                <a:cubicBezTo>
                  <a:pt x="5818096" y="5947510"/>
                  <a:pt x="5817176" y="5946021"/>
                  <a:pt x="5817176" y="5946021"/>
                </a:cubicBezTo>
                <a:close/>
                <a:moveTo>
                  <a:pt x="5199011" y="5945014"/>
                </a:moveTo>
                <a:cubicBezTo>
                  <a:pt x="5196936" y="5943497"/>
                  <a:pt x="5193614" y="5943635"/>
                  <a:pt x="5190384" y="5947589"/>
                </a:cubicBezTo>
                <a:cubicBezTo>
                  <a:pt x="5191590" y="5953208"/>
                  <a:pt x="5198945" y="5946741"/>
                  <a:pt x="5200151" y="5952362"/>
                </a:cubicBezTo>
                <a:cubicBezTo>
                  <a:pt x="5201912" y="5949701"/>
                  <a:pt x="5201085" y="5946529"/>
                  <a:pt x="5199011" y="5945014"/>
                </a:cubicBezTo>
                <a:close/>
                <a:moveTo>
                  <a:pt x="5939256" y="5943195"/>
                </a:moveTo>
                <a:cubicBezTo>
                  <a:pt x="5936626" y="5938944"/>
                  <a:pt x="5937099" y="5947280"/>
                  <a:pt x="5931672" y="5949864"/>
                </a:cubicBezTo>
                <a:cubicBezTo>
                  <a:pt x="5932548" y="5951281"/>
                  <a:pt x="5933425" y="5952699"/>
                  <a:pt x="5934302" y="5954115"/>
                </a:cubicBezTo>
                <a:cubicBezTo>
                  <a:pt x="5936459" y="5950030"/>
                  <a:pt x="5934705" y="5947197"/>
                  <a:pt x="5939256" y="5943195"/>
                </a:cubicBezTo>
                <a:close/>
                <a:moveTo>
                  <a:pt x="5774181" y="5943135"/>
                </a:moveTo>
                <a:cubicBezTo>
                  <a:pt x="5771361" y="5947872"/>
                  <a:pt x="5771520" y="5949988"/>
                  <a:pt x="5772837" y="5951650"/>
                </a:cubicBezTo>
                <a:cubicBezTo>
                  <a:pt x="5774154" y="5953312"/>
                  <a:pt x="5776627" y="5954521"/>
                  <a:pt x="5778436" y="5957442"/>
                </a:cubicBezTo>
                <a:cubicBezTo>
                  <a:pt x="5779926" y="5956134"/>
                  <a:pt x="5780511" y="5953362"/>
                  <a:pt x="5780511" y="5953362"/>
                </a:cubicBezTo>
                <a:cubicBezTo>
                  <a:pt x="5782001" y="5952052"/>
                  <a:pt x="5783491" y="5950741"/>
                  <a:pt x="5784981" y="5949432"/>
                </a:cubicBezTo>
                <a:cubicBezTo>
                  <a:pt x="5782269" y="5945048"/>
                  <a:pt x="5776308" y="5950290"/>
                  <a:pt x="5774181" y="5943135"/>
                </a:cubicBezTo>
                <a:close/>
                <a:moveTo>
                  <a:pt x="7493247" y="5942876"/>
                </a:moveTo>
                <a:cubicBezTo>
                  <a:pt x="7493247" y="5942876"/>
                  <a:pt x="7490926" y="5943408"/>
                  <a:pt x="7489908" y="5945074"/>
                </a:cubicBezTo>
                <a:cubicBezTo>
                  <a:pt x="7488891" y="5946740"/>
                  <a:pt x="7487872" y="5948406"/>
                  <a:pt x="7489176" y="5949539"/>
                </a:cubicBezTo>
                <a:cubicBezTo>
                  <a:pt x="7489176" y="5949539"/>
                  <a:pt x="7490479" y="5950671"/>
                  <a:pt x="7490479" y="5950671"/>
                </a:cubicBezTo>
                <a:cubicBezTo>
                  <a:pt x="7489461" y="5952338"/>
                  <a:pt x="7489461" y="5952338"/>
                  <a:pt x="7489461" y="5952338"/>
                </a:cubicBezTo>
                <a:cubicBezTo>
                  <a:pt x="7489461" y="5952338"/>
                  <a:pt x="7488159" y="5951206"/>
                  <a:pt x="7488159" y="5951206"/>
                </a:cubicBezTo>
                <a:cubicBezTo>
                  <a:pt x="7487141" y="5952872"/>
                  <a:pt x="7485837" y="5951739"/>
                  <a:pt x="7484819" y="5953405"/>
                </a:cubicBezTo>
                <a:cubicBezTo>
                  <a:pt x="7483802" y="5955070"/>
                  <a:pt x="7484088" y="5957870"/>
                  <a:pt x="7484088" y="5957870"/>
                </a:cubicBezTo>
                <a:cubicBezTo>
                  <a:pt x="7485391" y="5959002"/>
                  <a:pt x="7486408" y="5957336"/>
                  <a:pt x="7487711" y="5958467"/>
                </a:cubicBezTo>
                <a:cubicBezTo>
                  <a:pt x="7487711" y="5958467"/>
                  <a:pt x="7487711" y="5958467"/>
                  <a:pt x="7486694" y="5960134"/>
                </a:cubicBezTo>
                <a:cubicBezTo>
                  <a:pt x="7493107" y="5961881"/>
                  <a:pt x="7495835" y="5973337"/>
                  <a:pt x="7502003" y="5975948"/>
                </a:cubicBezTo>
                <a:cubicBezTo>
                  <a:pt x="7504059" y="5976818"/>
                  <a:pt x="7506496" y="5976705"/>
                  <a:pt x="7509581" y="5974923"/>
                </a:cubicBezTo>
                <a:cubicBezTo>
                  <a:pt x="7512186" y="5977187"/>
                  <a:pt x="7514793" y="5979452"/>
                  <a:pt x="7516096" y="5980585"/>
                </a:cubicBezTo>
                <a:cubicBezTo>
                  <a:pt x="7519719" y="5981185"/>
                  <a:pt x="7522327" y="5983449"/>
                  <a:pt x="7523915" y="5987381"/>
                </a:cubicBezTo>
                <a:cubicBezTo>
                  <a:pt x="7523915" y="5987381"/>
                  <a:pt x="7523915" y="5987381"/>
                  <a:pt x="7524934" y="5985714"/>
                </a:cubicBezTo>
                <a:cubicBezTo>
                  <a:pt x="7526236" y="5986847"/>
                  <a:pt x="7527254" y="5985181"/>
                  <a:pt x="7527254" y="5985181"/>
                </a:cubicBezTo>
                <a:cubicBezTo>
                  <a:pt x="7528556" y="5986313"/>
                  <a:pt x="7531164" y="5988579"/>
                  <a:pt x="7533484" y="5988044"/>
                </a:cubicBezTo>
                <a:cubicBezTo>
                  <a:pt x="7533484" y="5988044"/>
                  <a:pt x="7535805" y="5987511"/>
                  <a:pt x="7535805" y="5987511"/>
                </a:cubicBezTo>
                <a:cubicBezTo>
                  <a:pt x="7536091" y="5990309"/>
                  <a:pt x="7538411" y="5989776"/>
                  <a:pt x="7540448" y="5986444"/>
                </a:cubicBezTo>
                <a:cubicBezTo>
                  <a:pt x="7541465" y="5984777"/>
                  <a:pt x="7541178" y="5981978"/>
                  <a:pt x="7539876" y="5980848"/>
                </a:cubicBezTo>
                <a:cubicBezTo>
                  <a:pt x="7538572" y="5979714"/>
                  <a:pt x="7537271" y="5978583"/>
                  <a:pt x="7534949" y="5979115"/>
                </a:cubicBezTo>
                <a:cubicBezTo>
                  <a:pt x="7534949" y="5979115"/>
                  <a:pt x="7533646" y="5977983"/>
                  <a:pt x="7533646" y="5977983"/>
                </a:cubicBezTo>
                <a:cubicBezTo>
                  <a:pt x="7532343" y="5976851"/>
                  <a:pt x="7532343" y="5976851"/>
                  <a:pt x="7532343" y="5976851"/>
                </a:cubicBezTo>
                <a:cubicBezTo>
                  <a:pt x="7531038" y="5975718"/>
                  <a:pt x="7529736" y="5974585"/>
                  <a:pt x="7528434" y="5973453"/>
                </a:cubicBezTo>
                <a:cubicBezTo>
                  <a:pt x="7528434" y="5973453"/>
                  <a:pt x="7528434" y="5973453"/>
                  <a:pt x="7529450" y="5971787"/>
                </a:cubicBezTo>
                <a:cubicBezTo>
                  <a:pt x="7528148" y="5970655"/>
                  <a:pt x="7528148" y="5970655"/>
                  <a:pt x="7528148" y="5970655"/>
                </a:cubicBezTo>
                <a:cubicBezTo>
                  <a:pt x="7528148" y="5970655"/>
                  <a:pt x="7525826" y="5971187"/>
                  <a:pt x="7524809" y="5972854"/>
                </a:cubicBezTo>
                <a:cubicBezTo>
                  <a:pt x="7523792" y="5974520"/>
                  <a:pt x="7524077" y="5977319"/>
                  <a:pt x="7524077" y="5977319"/>
                </a:cubicBezTo>
                <a:cubicBezTo>
                  <a:pt x="7524077" y="5977319"/>
                  <a:pt x="7524077" y="5977319"/>
                  <a:pt x="7525380" y="5978451"/>
                </a:cubicBezTo>
                <a:cubicBezTo>
                  <a:pt x="7525380" y="5978451"/>
                  <a:pt x="7526683" y="5979583"/>
                  <a:pt x="7527987" y="5980717"/>
                </a:cubicBezTo>
                <a:cubicBezTo>
                  <a:pt x="7527987" y="5980717"/>
                  <a:pt x="7526969" y="5982381"/>
                  <a:pt x="7526969" y="5982381"/>
                </a:cubicBezTo>
                <a:cubicBezTo>
                  <a:pt x="7524362" y="5980116"/>
                  <a:pt x="7521757" y="5977851"/>
                  <a:pt x="7518132" y="5977253"/>
                </a:cubicBezTo>
                <a:cubicBezTo>
                  <a:pt x="7515525" y="5974988"/>
                  <a:pt x="7514222" y="5973856"/>
                  <a:pt x="7511616" y="5971591"/>
                </a:cubicBezTo>
                <a:cubicBezTo>
                  <a:pt x="7511616" y="5971591"/>
                  <a:pt x="7511616" y="5971591"/>
                  <a:pt x="7512634" y="5969925"/>
                </a:cubicBezTo>
                <a:cubicBezTo>
                  <a:pt x="7520614" y="5966658"/>
                  <a:pt x="7508885" y="5956466"/>
                  <a:pt x="7506117" y="5964261"/>
                </a:cubicBezTo>
                <a:cubicBezTo>
                  <a:pt x="7510634" y="5950334"/>
                  <a:pt x="7500047" y="5951336"/>
                  <a:pt x="7495853" y="5945140"/>
                </a:cubicBezTo>
                <a:cubicBezTo>
                  <a:pt x="7494549" y="5944007"/>
                  <a:pt x="7494549" y="5944007"/>
                  <a:pt x="7493247" y="5942876"/>
                </a:cubicBezTo>
                <a:close/>
                <a:moveTo>
                  <a:pt x="7621101" y="5942759"/>
                </a:moveTo>
                <a:cubicBezTo>
                  <a:pt x="7619025" y="5941283"/>
                  <a:pt x="7615777" y="5941723"/>
                  <a:pt x="7610580" y="5943731"/>
                </a:cubicBezTo>
                <a:cubicBezTo>
                  <a:pt x="7607710" y="5951678"/>
                  <a:pt x="7609587" y="5955919"/>
                  <a:pt x="7612375" y="5958668"/>
                </a:cubicBezTo>
                <a:cubicBezTo>
                  <a:pt x="7615163" y="5961418"/>
                  <a:pt x="7618862" y="5962675"/>
                  <a:pt x="7619639" y="5964655"/>
                </a:cubicBezTo>
                <a:cubicBezTo>
                  <a:pt x="7621978" y="5964077"/>
                  <a:pt x="7621721" y="5961244"/>
                  <a:pt x="7622764" y="5959538"/>
                </a:cubicBezTo>
                <a:cubicBezTo>
                  <a:pt x="7625101" y="5958960"/>
                  <a:pt x="7625101" y="5958960"/>
                  <a:pt x="7626144" y="5957257"/>
                </a:cubicBezTo>
                <a:cubicBezTo>
                  <a:pt x="7627186" y="5955551"/>
                  <a:pt x="7628226" y="5953847"/>
                  <a:pt x="7626930" y="5952720"/>
                </a:cubicBezTo>
                <a:cubicBezTo>
                  <a:pt x="7625888" y="5954424"/>
                  <a:pt x="7624591" y="5953297"/>
                  <a:pt x="7624591" y="5953297"/>
                </a:cubicBezTo>
                <a:cubicBezTo>
                  <a:pt x="7624080" y="5947633"/>
                  <a:pt x="7623176" y="5944237"/>
                  <a:pt x="7621101" y="5942759"/>
                </a:cubicBezTo>
                <a:close/>
                <a:moveTo>
                  <a:pt x="5706076" y="5942322"/>
                </a:moveTo>
                <a:cubicBezTo>
                  <a:pt x="5706957" y="5943049"/>
                  <a:pt x="5715762" y="5950305"/>
                  <a:pt x="5708718" y="5944500"/>
                </a:cubicBezTo>
                <a:cubicBezTo>
                  <a:pt x="5706369" y="5942565"/>
                  <a:pt x="5705783" y="5942080"/>
                  <a:pt x="5706076" y="5942322"/>
                </a:cubicBezTo>
                <a:close/>
                <a:moveTo>
                  <a:pt x="5951448" y="5941263"/>
                </a:moveTo>
                <a:cubicBezTo>
                  <a:pt x="5949112" y="5941092"/>
                  <a:pt x="5947665" y="5942363"/>
                  <a:pt x="5946221" y="5943633"/>
                </a:cubicBezTo>
                <a:cubicBezTo>
                  <a:pt x="5944946" y="5946981"/>
                  <a:pt x="5944978" y="5949737"/>
                  <a:pt x="5945733" y="5951857"/>
                </a:cubicBezTo>
                <a:cubicBezTo>
                  <a:pt x="5946488" y="5953977"/>
                  <a:pt x="5947965" y="5955462"/>
                  <a:pt x="5949579" y="5956269"/>
                </a:cubicBezTo>
                <a:cubicBezTo>
                  <a:pt x="5951024" y="5954999"/>
                  <a:pt x="5952470" y="5953728"/>
                  <a:pt x="5952470" y="5953728"/>
                </a:cubicBezTo>
                <a:cubicBezTo>
                  <a:pt x="5953914" y="5952458"/>
                  <a:pt x="5954467" y="5949745"/>
                  <a:pt x="5953022" y="5951015"/>
                </a:cubicBezTo>
                <a:cubicBezTo>
                  <a:pt x="5950684" y="5950843"/>
                  <a:pt x="5948899" y="5947959"/>
                  <a:pt x="5950896" y="5943978"/>
                </a:cubicBezTo>
                <a:cubicBezTo>
                  <a:pt x="5950896" y="5943978"/>
                  <a:pt x="5952340" y="5942706"/>
                  <a:pt x="5951448" y="5941263"/>
                </a:cubicBezTo>
                <a:close/>
                <a:moveTo>
                  <a:pt x="5151941" y="5940605"/>
                </a:moveTo>
                <a:cubicBezTo>
                  <a:pt x="5150460" y="5941908"/>
                  <a:pt x="5147498" y="5944512"/>
                  <a:pt x="5148406" y="5945979"/>
                </a:cubicBezTo>
                <a:cubicBezTo>
                  <a:pt x="5148573" y="5948097"/>
                  <a:pt x="5149253" y="5949196"/>
                  <a:pt x="5150305" y="5949971"/>
                </a:cubicBezTo>
                <a:cubicBezTo>
                  <a:pt x="5151356" y="5950745"/>
                  <a:pt x="5152776" y="5951194"/>
                  <a:pt x="5154425" y="5952009"/>
                </a:cubicBezTo>
                <a:cubicBezTo>
                  <a:pt x="5154425" y="5952009"/>
                  <a:pt x="5154425" y="5952009"/>
                  <a:pt x="5152944" y="5953312"/>
                </a:cubicBezTo>
                <a:cubicBezTo>
                  <a:pt x="5164409" y="5968141"/>
                  <a:pt x="5166797" y="5968306"/>
                  <a:pt x="5178504" y="5976130"/>
                </a:cubicBezTo>
                <a:cubicBezTo>
                  <a:pt x="5175541" y="5978735"/>
                  <a:pt x="5175207" y="5974499"/>
                  <a:pt x="5173725" y="5975802"/>
                </a:cubicBezTo>
                <a:cubicBezTo>
                  <a:pt x="5180317" y="5979062"/>
                  <a:pt x="5183709" y="5991934"/>
                  <a:pt x="5194506" y="5998291"/>
                </a:cubicBezTo>
                <a:cubicBezTo>
                  <a:pt x="5194506" y="5998291"/>
                  <a:pt x="5194506" y="5998291"/>
                  <a:pt x="5195988" y="5996991"/>
                </a:cubicBezTo>
                <a:cubicBezTo>
                  <a:pt x="5198709" y="6001390"/>
                  <a:pt x="5201434" y="6005788"/>
                  <a:pt x="5204157" y="6010188"/>
                </a:cubicBezTo>
                <a:cubicBezTo>
                  <a:pt x="5209602" y="6018988"/>
                  <a:pt x="5213567" y="6029089"/>
                  <a:pt x="5223456" y="6033981"/>
                </a:cubicBezTo>
                <a:cubicBezTo>
                  <a:pt x="5223456" y="6033981"/>
                  <a:pt x="5224364" y="6035447"/>
                  <a:pt x="5224364" y="6035447"/>
                </a:cubicBezTo>
                <a:cubicBezTo>
                  <a:pt x="5226180" y="6038381"/>
                  <a:pt x="5227995" y="6041312"/>
                  <a:pt x="5232773" y="6041642"/>
                </a:cubicBezTo>
                <a:cubicBezTo>
                  <a:pt x="5246292" y="6052400"/>
                  <a:pt x="5248538" y="6070809"/>
                  <a:pt x="5263204" y="6076028"/>
                </a:cubicBezTo>
                <a:cubicBezTo>
                  <a:pt x="5263204" y="6076028"/>
                  <a:pt x="5263204" y="6076028"/>
                  <a:pt x="5264684" y="6074726"/>
                </a:cubicBezTo>
                <a:cubicBezTo>
                  <a:pt x="5265592" y="6076193"/>
                  <a:pt x="5264112" y="6077494"/>
                  <a:pt x="5265019" y="6078961"/>
                </a:cubicBezTo>
                <a:cubicBezTo>
                  <a:pt x="5265019" y="6078961"/>
                  <a:pt x="5265019" y="6078961"/>
                  <a:pt x="5265927" y="6080427"/>
                </a:cubicBezTo>
                <a:cubicBezTo>
                  <a:pt x="5268649" y="6084828"/>
                  <a:pt x="5270466" y="6087761"/>
                  <a:pt x="5273189" y="6092160"/>
                </a:cubicBezTo>
                <a:cubicBezTo>
                  <a:pt x="5273189" y="6092160"/>
                  <a:pt x="5274096" y="6093626"/>
                  <a:pt x="5275003" y="6095093"/>
                </a:cubicBezTo>
                <a:cubicBezTo>
                  <a:pt x="5273522" y="6096396"/>
                  <a:pt x="5273522" y="6096396"/>
                  <a:pt x="5272042" y="6097697"/>
                </a:cubicBezTo>
                <a:cubicBezTo>
                  <a:pt x="5272042" y="6097697"/>
                  <a:pt x="5272042" y="6097697"/>
                  <a:pt x="5270561" y="6099000"/>
                </a:cubicBezTo>
                <a:cubicBezTo>
                  <a:pt x="5269414" y="6104537"/>
                  <a:pt x="5273619" y="6107634"/>
                  <a:pt x="5275434" y="6110568"/>
                </a:cubicBezTo>
                <a:cubicBezTo>
                  <a:pt x="5276915" y="6109266"/>
                  <a:pt x="5277822" y="6110731"/>
                  <a:pt x="5278731" y="6112198"/>
                </a:cubicBezTo>
                <a:cubicBezTo>
                  <a:pt x="5278731" y="6112198"/>
                  <a:pt x="5280210" y="6110896"/>
                  <a:pt x="5280210" y="6110896"/>
                </a:cubicBezTo>
                <a:cubicBezTo>
                  <a:pt x="5281692" y="6109594"/>
                  <a:pt x="5281692" y="6109594"/>
                  <a:pt x="5280785" y="6108129"/>
                </a:cubicBezTo>
                <a:cubicBezTo>
                  <a:pt x="5280785" y="6108129"/>
                  <a:pt x="5279877" y="6106661"/>
                  <a:pt x="5278395" y="6107962"/>
                </a:cubicBezTo>
                <a:cubicBezTo>
                  <a:pt x="5276580" y="6105031"/>
                  <a:pt x="5273284" y="6103400"/>
                  <a:pt x="5274431" y="6097862"/>
                </a:cubicBezTo>
                <a:cubicBezTo>
                  <a:pt x="5274431" y="6097862"/>
                  <a:pt x="5275912" y="6096559"/>
                  <a:pt x="5275912" y="6096559"/>
                </a:cubicBezTo>
                <a:cubicBezTo>
                  <a:pt x="5275673" y="6103564"/>
                  <a:pt x="5286373" y="6098683"/>
                  <a:pt x="5280450" y="6103892"/>
                </a:cubicBezTo>
                <a:cubicBezTo>
                  <a:pt x="5282838" y="6104057"/>
                  <a:pt x="5283412" y="6101287"/>
                  <a:pt x="5284894" y="6099984"/>
                </a:cubicBezTo>
                <a:cubicBezTo>
                  <a:pt x="5289097" y="6103083"/>
                  <a:pt x="5283508" y="6112527"/>
                  <a:pt x="5291246" y="6110250"/>
                </a:cubicBezTo>
                <a:cubicBezTo>
                  <a:pt x="5291246" y="6110250"/>
                  <a:pt x="5291246" y="6110250"/>
                  <a:pt x="5292727" y="6108948"/>
                </a:cubicBezTo>
                <a:cubicBezTo>
                  <a:pt x="5292727" y="6108948"/>
                  <a:pt x="5293635" y="6110415"/>
                  <a:pt x="5293635" y="6110415"/>
                </a:cubicBezTo>
                <a:cubicBezTo>
                  <a:pt x="5294543" y="6111882"/>
                  <a:pt x="5296358" y="6114814"/>
                  <a:pt x="5296693" y="6119050"/>
                </a:cubicBezTo>
                <a:cubicBezTo>
                  <a:pt x="5301231" y="6126383"/>
                  <a:pt x="5304289" y="6135017"/>
                  <a:pt x="5311454" y="6135510"/>
                </a:cubicBezTo>
                <a:cubicBezTo>
                  <a:pt x="5311454" y="6135510"/>
                  <a:pt x="5311454" y="6135510"/>
                  <a:pt x="5312362" y="6136977"/>
                </a:cubicBezTo>
                <a:cubicBezTo>
                  <a:pt x="5313270" y="6138443"/>
                  <a:pt x="5312697" y="6141213"/>
                  <a:pt x="5315659" y="6138608"/>
                </a:cubicBezTo>
                <a:cubicBezTo>
                  <a:pt x="5316566" y="6140074"/>
                  <a:pt x="5316566" y="6140074"/>
                  <a:pt x="5316566" y="6140074"/>
                </a:cubicBezTo>
                <a:cubicBezTo>
                  <a:pt x="5323493" y="6147570"/>
                  <a:pt x="5330421" y="6155067"/>
                  <a:pt x="5331997" y="6165005"/>
                </a:cubicBezTo>
                <a:cubicBezTo>
                  <a:pt x="5332905" y="6166471"/>
                  <a:pt x="5335294" y="6166635"/>
                  <a:pt x="5336774" y="6165333"/>
                </a:cubicBezTo>
                <a:cubicBezTo>
                  <a:pt x="5338255" y="6164031"/>
                  <a:pt x="5339736" y="6162729"/>
                  <a:pt x="5340310" y="6159960"/>
                </a:cubicBezTo>
                <a:cubicBezTo>
                  <a:pt x="5339067" y="6154257"/>
                  <a:pt x="5337252" y="6151324"/>
                  <a:pt x="5334529" y="6146926"/>
                </a:cubicBezTo>
                <a:cubicBezTo>
                  <a:pt x="5331805" y="6142526"/>
                  <a:pt x="5328174" y="6136659"/>
                  <a:pt x="5323969" y="6133562"/>
                </a:cubicBezTo>
                <a:cubicBezTo>
                  <a:pt x="5325691" y="6125257"/>
                  <a:pt x="5323302" y="6125092"/>
                  <a:pt x="5318191" y="6120528"/>
                </a:cubicBezTo>
                <a:cubicBezTo>
                  <a:pt x="5312840" y="6122969"/>
                  <a:pt x="5317044" y="6126066"/>
                  <a:pt x="5314990" y="6130136"/>
                </a:cubicBezTo>
                <a:cubicBezTo>
                  <a:pt x="5309305" y="6128342"/>
                  <a:pt x="5304767" y="6121009"/>
                  <a:pt x="5302617" y="6113841"/>
                </a:cubicBezTo>
                <a:cubicBezTo>
                  <a:pt x="5300801" y="6110908"/>
                  <a:pt x="5298985" y="6107974"/>
                  <a:pt x="5298078" y="6106508"/>
                </a:cubicBezTo>
                <a:cubicBezTo>
                  <a:pt x="5298078" y="6106508"/>
                  <a:pt x="5298078" y="6106508"/>
                  <a:pt x="5299558" y="6105206"/>
                </a:cubicBezTo>
                <a:cubicBezTo>
                  <a:pt x="5295593" y="6095105"/>
                  <a:pt x="5297552" y="6079793"/>
                  <a:pt x="5284224" y="6091516"/>
                </a:cubicBezTo>
                <a:cubicBezTo>
                  <a:pt x="5283316" y="6090049"/>
                  <a:pt x="5280927" y="6089884"/>
                  <a:pt x="5279446" y="6091186"/>
                </a:cubicBezTo>
                <a:cubicBezTo>
                  <a:pt x="5278539" y="6089720"/>
                  <a:pt x="5277630" y="6088253"/>
                  <a:pt x="5277630" y="6088253"/>
                </a:cubicBezTo>
                <a:cubicBezTo>
                  <a:pt x="5274908" y="6083854"/>
                  <a:pt x="5273093" y="6080921"/>
                  <a:pt x="5270369" y="6076521"/>
                </a:cubicBezTo>
                <a:cubicBezTo>
                  <a:pt x="5272757" y="6076686"/>
                  <a:pt x="5272757" y="6076686"/>
                  <a:pt x="5274239" y="6075383"/>
                </a:cubicBezTo>
                <a:cubicBezTo>
                  <a:pt x="5274239" y="6075383"/>
                  <a:pt x="5274239" y="6075383"/>
                  <a:pt x="5274812" y="6072613"/>
                </a:cubicBezTo>
                <a:cubicBezTo>
                  <a:pt x="5273331" y="6073916"/>
                  <a:pt x="5272423" y="6072449"/>
                  <a:pt x="5269462" y="6075054"/>
                </a:cubicBezTo>
                <a:cubicBezTo>
                  <a:pt x="5270943" y="6073752"/>
                  <a:pt x="5270036" y="6072287"/>
                  <a:pt x="5270036" y="6072287"/>
                </a:cubicBezTo>
                <a:cubicBezTo>
                  <a:pt x="5272327" y="6061211"/>
                  <a:pt x="5262438" y="6056318"/>
                  <a:pt x="5264158" y="6048012"/>
                </a:cubicBezTo>
                <a:cubicBezTo>
                  <a:pt x="5256420" y="6050288"/>
                  <a:pt x="5250400" y="6044258"/>
                  <a:pt x="5247007" y="6031387"/>
                </a:cubicBezTo>
                <a:cubicBezTo>
                  <a:pt x="5244619" y="6031224"/>
                  <a:pt x="5241659" y="6033828"/>
                  <a:pt x="5238696" y="6036434"/>
                </a:cubicBezTo>
                <a:cubicBezTo>
                  <a:pt x="5238696" y="6036434"/>
                  <a:pt x="5238696" y="6036434"/>
                  <a:pt x="5237214" y="6037736"/>
                </a:cubicBezTo>
                <a:cubicBezTo>
                  <a:pt x="5230958" y="6038709"/>
                  <a:pt x="5229714" y="6033008"/>
                  <a:pt x="5228808" y="6031540"/>
                </a:cubicBezTo>
                <a:cubicBezTo>
                  <a:pt x="5228808" y="6031540"/>
                  <a:pt x="5229381" y="6028772"/>
                  <a:pt x="5229381" y="6028772"/>
                </a:cubicBezTo>
                <a:cubicBezTo>
                  <a:pt x="5229381" y="6028772"/>
                  <a:pt x="5230861" y="6027469"/>
                  <a:pt x="5232342" y="6026167"/>
                </a:cubicBezTo>
                <a:cubicBezTo>
                  <a:pt x="5232342" y="6026167"/>
                  <a:pt x="5233824" y="6024864"/>
                  <a:pt x="5233824" y="6024864"/>
                </a:cubicBezTo>
                <a:cubicBezTo>
                  <a:pt x="5235304" y="6023562"/>
                  <a:pt x="5235304" y="6023562"/>
                  <a:pt x="5234396" y="6022096"/>
                </a:cubicBezTo>
                <a:cubicBezTo>
                  <a:pt x="5234396" y="6022096"/>
                  <a:pt x="5232916" y="6023398"/>
                  <a:pt x="5232916" y="6023398"/>
                </a:cubicBezTo>
                <a:cubicBezTo>
                  <a:pt x="5232916" y="6023398"/>
                  <a:pt x="5231435" y="6024700"/>
                  <a:pt x="5231435" y="6024700"/>
                </a:cubicBezTo>
                <a:cubicBezTo>
                  <a:pt x="5229953" y="6026003"/>
                  <a:pt x="5228473" y="6027305"/>
                  <a:pt x="5228473" y="6027305"/>
                </a:cubicBezTo>
                <a:cubicBezTo>
                  <a:pt x="5219491" y="6023880"/>
                  <a:pt x="5214045" y="6015080"/>
                  <a:pt x="5210080" y="6004979"/>
                </a:cubicBezTo>
                <a:cubicBezTo>
                  <a:pt x="5207357" y="6000579"/>
                  <a:pt x="5204634" y="5996180"/>
                  <a:pt x="5201911" y="5991781"/>
                </a:cubicBezTo>
                <a:cubicBezTo>
                  <a:pt x="5199091" y="5976142"/>
                  <a:pt x="5180556" y="5972059"/>
                  <a:pt x="5189920" y="5950237"/>
                </a:cubicBezTo>
                <a:cubicBezTo>
                  <a:pt x="5184902" y="5956913"/>
                  <a:pt x="5179122" y="5943878"/>
                  <a:pt x="5170237" y="5951693"/>
                </a:cubicBezTo>
                <a:cubicBezTo>
                  <a:pt x="5175255" y="5945017"/>
                  <a:pt x="5164791" y="5942893"/>
                  <a:pt x="5157052" y="5945169"/>
                </a:cubicBezTo>
                <a:cubicBezTo>
                  <a:pt x="5157052" y="5945169"/>
                  <a:pt x="5154664" y="5945006"/>
                  <a:pt x="5155237" y="5942237"/>
                </a:cubicBezTo>
                <a:cubicBezTo>
                  <a:pt x="5154330" y="5940769"/>
                  <a:pt x="5154330" y="5940769"/>
                  <a:pt x="5151941" y="5940605"/>
                </a:cubicBezTo>
                <a:close/>
                <a:moveTo>
                  <a:pt x="5476572" y="5939496"/>
                </a:moveTo>
                <a:cubicBezTo>
                  <a:pt x="5476443" y="5939205"/>
                  <a:pt x="5475078" y="5939957"/>
                  <a:pt x="5471653" y="5942518"/>
                </a:cubicBezTo>
                <a:cubicBezTo>
                  <a:pt x="5469430" y="5944475"/>
                  <a:pt x="5468894" y="5945459"/>
                  <a:pt x="5468729" y="5946116"/>
                </a:cubicBezTo>
                <a:cubicBezTo>
                  <a:pt x="5468564" y="5946775"/>
                  <a:pt x="5468769" y="5947108"/>
                  <a:pt x="5468027" y="5947759"/>
                </a:cubicBezTo>
                <a:cubicBezTo>
                  <a:pt x="5467018" y="5948903"/>
                  <a:pt x="5466562" y="5949496"/>
                  <a:pt x="5466507" y="5949681"/>
                </a:cubicBezTo>
                <a:cubicBezTo>
                  <a:pt x="5466216" y="5950651"/>
                  <a:pt x="5476958" y="5940373"/>
                  <a:pt x="5476572" y="5939496"/>
                </a:cubicBezTo>
                <a:close/>
                <a:moveTo>
                  <a:pt x="5853829" y="5938732"/>
                </a:moveTo>
                <a:cubicBezTo>
                  <a:pt x="5852366" y="5940018"/>
                  <a:pt x="5853306" y="5941536"/>
                  <a:pt x="5853306" y="5941536"/>
                </a:cubicBezTo>
                <a:cubicBezTo>
                  <a:pt x="5854245" y="5943055"/>
                  <a:pt x="5854245" y="5943055"/>
                  <a:pt x="5854245" y="5943055"/>
                </a:cubicBezTo>
                <a:cubicBezTo>
                  <a:pt x="5854245" y="5943055"/>
                  <a:pt x="5855184" y="5944572"/>
                  <a:pt x="5853722" y="5945858"/>
                </a:cubicBezTo>
                <a:cubicBezTo>
                  <a:pt x="5853722" y="5945858"/>
                  <a:pt x="5852259" y="5947144"/>
                  <a:pt x="5849856" y="5946914"/>
                </a:cubicBezTo>
                <a:cubicBezTo>
                  <a:pt x="5849856" y="5946914"/>
                  <a:pt x="5848394" y="5948200"/>
                  <a:pt x="5849334" y="5949718"/>
                </a:cubicBezTo>
                <a:cubicBezTo>
                  <a:pt x="5851735" y="5949949"/>
                  <a:pt x="5854661" y="5947376"/>
                  <a:pt x="5856124" y="5946090"/>
                </a:cubicBezTo>
                <a:cubicBezTo>
                  <a:pt x="5857063" y="5947609"/>
                  <a:pt x="5857063" y="5947609"/>
                  <a:pt x="5858002" y="5949126"/>
                </a:cubicBezTo>
                <a:cubicBezTo>
                  <a:pt x="5860406" y="5949357"/>
                  <a:pt x="5861869" y="5948071"/>
                  <a:pt x="5863332" y="5946785"/>
                </a:cubicBezTo>
                <a:cubicBezTo>
                  <a:pt x="5864795" y="5945498"/>
                  <a:pt x="5865318" y="5942693"/>
                  <a:pt x="5865318" y="5942693"/>
                </a:cubicBezTo>
                <a:cubicBezTo>
                  <a:pt x="5862915" y="5942463"/>
                  <a:pt x="5861975" y="5940944"/>
                  <a:pt x="5859573" y="5940713"/>
                </a:cubicBezTo>
                <a:cubicBezTo>
                  <a:pt x="5859573" y="5940713"/>
                  <a:pt x="5858634" y="5939195"/>
                  <a:pt x="5858634" y="5939195"/>
                </a:cubicBezTo>
                <a:cubicBezTo>
                  <a:pt x="5858634" y="5939195"/>
                  <a:pt x="5857694" y="5937677"/>
                  <a:pt x="5856232" y="5938964"/>
                </a:cubicBezTo>
                <a:cubicBezTo>
                  <a:pt x="5855292" y="5937446"/>
                  <a:pt x="5853829" y="5938732"/>
                  <a:pt x="5853829" y="5938732"/>
                </a:cubicBezTo>
                <a:close/>
                <a:moveTo>
                  <a:pt x="5597269" y="5938481"/>
                </a:moveTo>
                <a:cubicBezTo>
                  <a:pt x="5594886" y="5938350"/>
                  <a:pt x="5595182" y="5942545"/>
                  <a:pt x="5589820" y="5945033"/>
                </a:cubicBezTo>
                <a:cubicBezTo>
                  <a:pt x="5592496" y="5949360"/>
                  <a:pt x="5598456" y="5944118"/>
                  <a:pt x="5599644" y="5949755"/>
                </a:cubicBezTo>
                <a:cubicBezTo>
                  <a:pt x="5606202" y="5941761"/>
                  <a:pt x="5592799" y="5942412"/>
                  <a:pt x="5597269" y="5938481"/>
                </a:cubicBezTo>
                <a:close/>
                <a:moveTo>
                  <a:pt x="5144285" y="5931750"/>
                </a:moveTo>
                <a:cubicBezTo>
                  <a:pt x="5142840" y="5933020"/>
                  <a:pt x="5143185" y="5935383"/>
                  <a:pt x="5144221" y="5936604"/>
                </a:cubicBezTo>
                <a:cubicBezTo>
                  <a:pt x="5145257" y="5937828"/>
                  <a:pt x="5146981" y="5937910"/>
                  <a:pt x="5148295" y="5934622"/>
                </a:cubicBezTo>
                <a:cubicBezTo>
                  <a:pt x="5149149" y="5936004"/>
                  <a:pt x="5144285" y="5931750"/>
                  <a:pt x="5144285" y="5931750"/>
                </a:cubicBezTo>
                <a:close/>
                <a:moveTo>
                  <a:pt x="5766818" y="5927183"/>
                </a:moveTo>
                <a:cubicBezTo>
                  <a:pt x="5765941" y="5925767"/>
                  <a:pt x="5763839" y="5929804"/>
                  <a:pt x="5760858" y="5932424"/>
                </a:cubicBezTo>
                <a:cubicBezTo>
                  <a:pt x="5761999" y="5937985"/>
                  <a:pt x="5766469" y="5934055"/>
                  <a:pt x="5766733" y="5938198"/>
                </a:cubicBezTo>
                <a:cubicBezTo>
                  <a:pt x="5775672" y="5930337"/>
                  <a:pt x="5762349" y="5931114"/>
                  <a:pt x="5766818" y="5927183"/>
                </a:cubicBezTo>
                <a:close/>
                <a:moveTo>
                  <a:pt x="7590956" y="5927057"/>
                </a:moveTo>
                <a:cubicBezTo>
                  <a:pt x="7588642" y="5927639"/>
                  <a:pt x="7590169" y="5931557"/>
                  <a:pt x="7585785" y="5935523"/>
                </a:cubicBezTo>
                <a:cubicBezTo>
                  <a:pt x="7589625" y="5938861"/>
                  <a:pt x="7593763" y="5932089"/>
                  <a:pt x="7596569" y="5937121"/>
                </a:cubicBezTo>
                <a:cubicBezTo>
                  <a:pt x="7600459" y="5927540"/>
                  <a:pt x="7587854" y="5932137"/>
                  <a:pt x="7590956" y="5927057"/>
                </a:cubicBezTo>
                <a:close/>
                <a:moveTo>
                  <a:pt x="5734275" y="5926537"/>
                </a:moveTo>
                <a:cubicBezTo>
                  <a:pt x="5732770" y="5927861"/>
                  <a:pt x="5732770" y="5927861"/>
                  <a:pt x="5733675" y="5929322"/>
                </a:cubicBezTo>
                <a:cubicBezTo>
                  <a:pt x="5734579" y="5930782"/>
                  <a:pt x="5734579" y="5930782"/>
                  <a:pt x="5735484" y="5932244"/>
                </a:cubicBezTo>
                <a:cubicBezTo>
                  <a:pt x="5735484" y="5932244"/>
                  <a:pt x="5736388" y="5933705"/>
                  <a:pt x="5737892" y="5932382"/>
                </a:cubicBezTo>
                <a:cubicBezTo>
                  <a:pt x="5737292" y="5935166"/>
                  <a:pt x="5735786" y="5936490"/>
                  <a:pt x="5735786" y="5936490"/>
                </a:cubicBezTo>
                <a:cubicBezTo>
                  <a:pt x="5735786" y="5936490"/>
                  <a:pt x="5735786" y="5936490"/>
                  <a:pt x="5734281" y="5937814"/>
                </a:cubicBezTo>
                <a:cubicBezTo>
                  <a:pt x="5734281" y="5937814"/>
                  <a:pt x="5734281" y="5937814"/>
                  <a:pt x="5733376" y="5936352"/>
                </a:cubicBezTo>
                <a:cubicBezTo>
                  <a:pt x="5733376" y="5936352"/>
                  <a:pt x="5731872" y="5937674"/>
                  <a:pt x="5730368" y="5938999"/>
                </a:cubicBezTo>
                <a:cubicBezTo>
                  <a:pt x="5730368" y="5938999"/>
                  <a:pt x="5729767" y="5941783"/>
                  <a:pt x="5729767" y="5941783"/>
                </a:cubicBezTo>
                <a:cubicBezTo>
                  <a:pt x="5731272" y="5940459"/>
                  <a:pt x="5732177" y="5941921"/>
                  <a:pt x="5732177" y="5941921"/>
                </a:cubicBezTo>
                <a:cubicBezTo>
                  <a:pt x="5732177" y="5941921"/>
                  <a:pt x="5732177" y="5941921"/>
                  <a:pt x="5733081" y="5943382"/>
                </a:cubicBezTo>
                <a:cubicBezTo>
                  <a:pt x="5733081" y="5943382"/>
                  <a:pt x="5732480" y="5946167"/>
                  <a:pt x="5732480" y="5946167"/>
                </a:cubicBezTo>
                <a:cubicBezTo>
                  <a:pt x="5732480" y="5946167"/>
                  <a:pt x="5732480" y="5946167"/>
                  <a:pt x="5730070" y="5946029"/>
                </a:cubicBezTo>
                <a:cubicBezTo>
                  <a:pt x="5730070" y="5946029"/>
                  <a:pt x="5727661" y="5945892"/>
                  <a:pt x="5724651" y="5948539"/>
                </a:cubicBezTo>
                <a:cubicBezTo>
                  <a:pt x="5724651" y="5948539"/>
                  <a:pt x="5723146" y="5949862"/>
                  <a:pt x="5721641" y="5951184"/>
                </a:cubicBezTo>
                <a:cubicBezTo>
                  <a:pt x="5722546" y="5952646"/>
                  <a:pt x="5722546" y="5952646"/>
                  <a:pt x="5724955" y="5952783"/>
                </a:cubicBezTo>
                <a:cubicBezTo>
                  <a:pt x="5726459" y="5951460"/>
                  <a:pt x="5727965" y="5950137"/>
                  <a:pt x="5728869" y="5951599"/>
                </a:cubicBezTo>
                <a:cubicBezTo>
                  <a:pt x="5730374" y="5950274"/>
                  <a:pt x="5730374" y="5950274"/>
                  <a:pt x="5732783" y="5950412"/>
                </a:cubicBezTo>
                <a:cubicBezTo>
                  <a:pt x="5732783" y="5950412"/>
                  <a:pt x="5732783" y="5950412"/>
                  <a:pt x="5734288" y="5949089"/>
                </a:cubicBezTo>
                <a:cubicBezTo>
                  <a:pt x="5734288" y="5949089"/>
                  <a:pt x="5734288" y="5949089"/>
                  <a:pt x="5735793" y="5947766"/>
                </a:cubicBezTo>
                <a:cubicBezTo>
                  <a:pt x="5736394" y="5944981"/>
                  <a:pt x="5737899" y="5943658"/>
                  <a:pt x="5736994" y="5942196"/>
                </a:cubicBezTo>
                <a:cubicBezTo>
                  <a:pt x="5737899" y="5943658"/>
                  <a:pt x="5739404" y="5942335"/>
                  <a:pt x="5739404" y="5942335"/>
                </a:cubicBezTo>
                <a:cubicBezTo>
                  <a:pt x="5741213" y="5945256"/>
                  <a:pt x="5743021" y="5948178"/>
                  <a:pt x="5746334" y="5949775"/>
                </a:cubicBezTo>
                <a:cubicBezTo>
                  <a:pt x="5747839" y="5948453"/>
                  <a:pt x="5748744" y="5949915"/>
                  <a:pt x="5750249" y="5948591"/>
                </a:cubicBezTo>
                <a:cubicBezTo>
                  <a:pt x="5750850" y="5945805"/>
                  <a:pt x="5750850" y="5945805"/>
                  <a:pt x="5750850" y="5945805"/>
                </a:cubicBezTo>
                <a:cubicBezTo>
                  <a:pt x="5749947" y="5944346"/>
                  <a:pt x="5749947" y="5944346"/>
                  <a:pt x="5749947" y="5944346"/>
                </a:cubicBezTo>
                <a:cubicBezTo>
                  <a:pt x="5749041" y="5942885"/>
                  <a:pt x="5745728" y="5941286"/>
                  <a:pt x="5743919" y="5938363"/>
                </a:cubicBezTo>
                <a:cubicBezTo>
                  <a:pt x="5743919" y="5938363"/>
                  <a:pt x="5743014" y="5936903"/>
                  <a:pt x="5741509" y="5938226"/>
                </a:cubicBezTo>
                <a:cubicBezTo>
                  <a:pt x="5742110" y="5935441"/>
                  <a:pt x="5742110" y="5935441"/>
                  <a:pt x="5743616" y="5934117"/>
                </a:cubicBezTo>
                <a:cubicBezTo>
                  <a:pt x="5743616" y="5934117"/>
                  <a:pt x="5745120" y="5932794"/>
                  <a:pt x="5746025" y="5934255"/>
                </a:cubicBezTo>
                <a:cubicBezTo>
                  <a:pt x="5747529" y="5932931"/>
                  <a:pt x="5750540" y="5930284"/>
                  <a:pt x="5749636" y="5928823"/>
                </a:cubicBezTo>
                <a:cubicBezTo>
                  <a:pt x="5748731" y="5927363"/>
                  <a:pt x="5748731" y="5927363"/>
                  <a:pt x="5748731" y="5927363"/>
                </a:cubicBezTo>
                <a:cubicBezTo>
                  <a:pt x="5744817" y="5928549"/>
                  <a:pt x="5743312" y="5929871"/>
                  <a:pt x="5741807" y="5931195"/>
                </a:cubicBezTo>
                <a:cubicBezTo>
                  <a:pt x="5740903" y="5929735"/>
                  <a:pt x="5740903" y="5929735"/>
                  <a:pt x="5740903" y="5929735"/>
                </a:cubicBezTo>
                <a:cubicBezTo>
                  <a:pt x="5740903" y="5929735"/>
                  <a:pt x="5739998" y="5928274"/>
                  <a:pt x="5739094" y="5926813"/>
                </a:cubicBezTo>
                <a:cubicBezTo>
                  <a:pt x="5737588" y="5928137"/>
                  <a:pt x="5736685" y="5926674"/>
                  <a:pt x="5736685" y="5926674"/>
                </a:cubicBezTo>
                <a:cubicBezTo>
                  <a:pt x="5735780" y="5925214"/>
                  <a:pt x="5735780" y="5925214"/>
                  <a:pt x="5734275" y="5926537"/>
                </a:cubicBezTo>
                <a:close/>
                <a:moveTo>
                  <a:pt x="5289538" y="5925719"/>
                </a:moveTo>
                <a:cubicBezTo>
                  <a:pt x="5286799" y="5921292"/>
                  <a:pt x="5286211" y="5935483"/>
                  <a:pt x="5283160" y="5926769"/>
                </a:cubicBezTo>
                <a:cubicBezTo>
                  <a:pt x="5281492" y="5928806"/>
                  <a:pt x="5280906" y="5930461"/>
                  <a:pt x="5281017" y="5931823"/>
                </a:cubicBezTo>
                <a:cubicBezTo>
                  <a:pt x="5281351" y="5935909"/>
                  <a:pt x="5287961" y="5937363"/>
                  <a:pt x="5290468" y="5938575"/>
                </a:cubicBezTo>
                <a:cubicBezTo>
                  <a:pt x="5298054" y="5931905"/>
                  <a:pt x="5283471" y="5931055"/>
                  <a:pt x="5289538" y="5925719"/>
                </a:cubicBezTo>
                <a:close/>
                <a:moveTo>
                  <a:pt x="5499264" y="5924607"/>
                </a:moveTo>
                <a:cubicBezTo>
                  <a:pt x="5499264" y="5924607"/>
                  <a:pt x="5496890" y="5924428"/>
                  <a:pt x="5495424" y="5925717"/>
                </a:cubicBezTo>
                <a:cubicBezTo>
                  <a:pt x="5493958" y="5927005"/>
                  <a:pt x="5492491" y="5928295"/>
                  <a:pt x="5493401" y="5929764"/>
                </a:cubicBezTo>
                <a:cubicBezTo>
                  <a:pt x="5493401" y="5929764"/>
                  <a:pt x="5494309" y="5931232"/>
                  <a:pt x="5494309" y="5931232"/>
                </a:cubicBezTo>
                <a:cubicBezTo>
                  <a:pt x="5492843" y="5932521"/>
                  <a:pt x="5492843" y="5932521"/>
                  <a:pt x="5492843" y="5932521"/>
                </a:cubicBezTo>
                <a:cubicBezTo>
                  <a:pt x="5492843" y="5932521"/>
                  <a:pt x="5491935" y="5931053"/>
                  <a:pt x="5491935" y="5931053"/>
                </a:cubicBezTo>
                <a:cubicBezTo>
                  <a:pt x="5490469" y="5932342"/>
                  <a:pt x="5489560" y="5930875"/>
                  <a:pt x="5488093" y="5932164"/>
                </a:cubicBezTo>
                <a:cubicBezTo>
                  <a:pt x="5486627" y="5933453"/>
                  <a:pt x="5486070" y="5936210"/>
                  <a:pt x="5486070" y="5936210"/>
                </a:cubicBezTo>
                <a:cubicBezTo>
                  <a:pt x="5486979" y="5937678"/>
                  <a:pt x="5488445" y="5936390"/>
                  <a:pt x="5489354" y="5937857"/>
                </a:cubicBezTo>
                <a:cubicBezTo>
                  <a:pt x="5489354" y="5937857"/>
                  <a:pt x="5489354" y="5937857"/>
                  <a:pt x="5487888" y="5939146"/>
                </a:cubicBezTo>
                <a:cubicBezTo>
                  <a:pt x="5493494" y="5942718"/>
                  <a:pt x="5492702" y="5954467"/>
                  <a:pt x="5497817" y="5958789"/>
                </a:cubicBezTo>
                <a:cubicBezTo>
                  <a:pt x="5499523" y="5960229"/>
                  <a:pt x="5501884" y="5960844"/>
                  <a:pt x="5505359" y="5960057"/>
                </a:cubicBezTo>
                <a:cubicBezTo>
                  <a:pt x="5507176" y="5962993"/>
                  <a:pt x="5508994" y="5965929"/>
                  <a:pt x="5509901" y="5967398"/>
                </a:cubicBezTo>
                <a:cubicBezTo>
                  <a:pt x="5513185" y="5969044"/>
                  <a:pt x="5515003" y="5971981"/>
                  <a:pt x="5515354" y="5976206"/>
                </a:cubicBezTo>
                <a:cubicBezTo>
                  <a:pt x="5515354" y="5976206"/>
                  <a:pt x="5515354" y="5976206"/>
                  <a:pt x="5516820" y="5974917"/>
                </a:cubicBezTo>
                <a:cubicBezTo>
                  <a:pt x="5517727" y="5976385"/>
                  <a:pt x="5519194" y="5975095"/>
                  <a:pt x="5519194" y="5975095"/>
                </a:cubicBezTo>
                <a:cubicBezTo>
                  <a:pt x="5520103" y="5976563"/>
                  <a:pt x="5521920" y="5979500"/>
                  <a:pt x="5524294" y="5979678"/>
                </a:cubicBezTo>
                <a:cubicBezTo>
                  <a:pt x="5524294" y="5979678"/>
                  <a:pt x="5526670" y="5979856"/>
                  <a:pt x="5526670" y="5979856"/>
                </a:cubicBezTo>
                <a:cubicBezTo>
                  <a:pt x="5526112" y="5982614"/>
                  <a:pt x="5528487" y="5982794"/>
                  <a:pt x="5531419" y="5980214"/>
                </a:cubicBezTo>
                <a:cubicBezTo>
                  <a:pt x="5532885" y="5978926"/>
                  <a:pt x="5533443" y="5976167"/>
                  <a:pt x="5532533" y="5974701"/>
                </a:cubicBezTo>
                <a:cubicBezTo>
                  <a:pt x="5531624" y="5973232"/>
                  <a:pt x="5530717" y="5971764"/>
                  <a:pt x="5528342" y="5971585"/>
                </a:cubicBezTo>
                <a:cubicBezTo>
                  <a:pt x="5528342" y="5971585"/>
                  <a:pt x="5527434" y="5970118"/>
                  <a:pt x="5527434" y="5970118"/>
                </a:cubicBezTo>
                <a:cubicBezTo>
                  <a:pt x="5526525" y="5968649"/>
                  <a:pt x="5526525" y="5968649"/>
                  <a:pt x="5526525" y="5968649"/>
                </a:cubicBezTo>
                <a:cubicBezTo>
                  <a:pt x="5525614" y="5967181"/>
                  <a:pt x="5524707" y="5965713"/>
                  <a:pt x="5523799" y="5964245"/>
                </a:cubicBezTo>
                <a:cubicBezTo>
                  <a:pt x="5523799" y="5964245"/>
                  <a:pt x="5523799" y="5964245"/>
                  <a:pt x="5525264" y="5962956"/>
                </a:cubicBezTo>
                <a:cubicBezTo>
                  <a:pt x="5524356" y="5961488"/>
                  <a:pt x="5524356" y="5961488"/>
                  <a:pt x="5524356" y="5961488"/>
                </a:cubicBezTo>
                <a:cubicBezTo>
                  <a:pt x="5524356" y="5961488"/>
                  <a:pt x="5521982" y="5961308"/>
                  <a:pt x="5520514" y="5962598"/>
                </a:cubicBezTo>
                <a:cubicBezTo>
                  <a:pt x="5519050" y="5963888"/>
                  <a:pt x="5518492" y="5966646"/>
                  <a:pt x="5518492" y="5966646"/>
                </a:cubicBezTo>
                <a:cubicBezTo>
                  <a:pt x="5518492" y="5966646"/>
                  <a:pt x="5518492" y="5966646"/>
                  <a:pt x="5519401" y="5968114"/>
                </a:cubicBezTo>
                <a:cubicBezTo>
                  <a:pt x="5519401" y="5968114"/>
                  <a:pt x="5520310" y="5969581"/>
                  <a:pt x="5521218" y="5971048"/>
                </a:cubicBezTo>
                <a:cubicBezTo>
                  <a:pt x="5521218" y="5971048"/>
                  <a:pt x="5519752" y="5972338"/>
                  <a:pt x="5519752" y="5972338"/>
                </a:cubicBezTo>
                <a:cubicBezTo>
                  <a:pt x="5517934" y="5969402"/>
                  <a:pt x="5516118" y="5966465"/>
                  <a:pt x="5512834" y="5964820"/>
                </a:cubicBezTo>
                <a:cubicBezTo>
                  <a:pt x="5511016" y="5961883"/>
                  <a:pt x="5510108" y="5960415"/>
                  <a:pt x="5508290" y="5957479"/>
                </a:cubicBezTo>
                <a:cubicBezTo>
                  <a:pt x="5508290" y="5957479"/>
                  <a:pt x="5508290" y="5957479"/>
                  <a:pt x="5509757" y="5956190"/>
                </a:cubicBezTo>
                <a:cubicBezTo>
                  <a:pt x="5518346" y="5955437"/>
                  <a:pt x="5510167" y="5942224"/>
                  <a:pt x="5505213" y="5948849"/>
                </a:cubicBezTo>
                <a:cubicBezTo>
                  <a:pt x="5513658" y="5936887"/>
                  <a:pt x="5503250" y="5934704"/>
                  <a:pt x="5501082" y="5927543"/>
                </a:cubicBezTo>
                <a:cubicBezTo>
                  <a:pt x="5500174" y="5926075"/>
                  <a:pt x="5500174" y="5926075"/>
                  <a:pt x="5499264" y="5924607"/>
                </a:cubicBezTo>
                <a:close/>
                <a:moveTo>
                  <a:pt x="5687541" y="5924477"/>
                </a:moveTo>
                <a:cubicBezTo>
                  <a:pt x="5682396" y="5925555"/>
                  <a:pt x="5679471" y="5929277"/>
                  <a:pt x="5679293" y="5930869"/>
                </a:cubicBezTo>
                <a:cubicBezTo>
                  <a:pt x="5679117" y="5932460"/>
                  <a:pt x="5681689" y="5931922"/>
                  <a:pt x="5687541" y="5924477"/>
                </a:cubicBezTo>
                <a:close/>
                <a:moveTo>
                  <a:pt x="6979305" y="5924052"/>
                </a:moveTo>
                <a:cubicBezTo>
                  <a:pt x="6978177" y="5925901"/>
                  <a:pt x="6977048" y="5927747"/>
                  <a:pt x="6975921" y="5929595"/>
                </a:cubicBezTo>
                <a:cubicBezTo>
                  <a:pt x="6977177" y="5930688"/>
                  <a:pt x="6978437" y="5931780"/>
                  <a:pt x="6979694" y="5932874"/>
                </a:cubicBezTo>
                <a:cubicBezTo>
                  <a:pt x="6980823" y="5931026"/>
                  <a:pt x="6981950" y="5929179"/>
                  <a:pt x="6983078" y="5927332"/>
                </a:cubicBezTo>
                <a:cubicBezTo>
                  <a:pt x="6981820" y="5926239"/>
                  <a:pt x="6980563" y="5925146"/>
                  <a:pt x="6979305" y="5924052"/>
                </a:cubicBezTo>
                <a:close/>
                <a:moveTo>
                  <a:pt x="5895559" y="5923638"/>
                </a:moveTo>
                <a:cubicBezTo>
                  <a:pt x="5894364" y="5923578"/>
                  <a:pt x="5892297" y="5924101"/>
                  <a:pt x="5889129" y="5925740"/>
                </a:cubicBezTo>
                <a:cubicBezTo>
                  <a:pt x="5894903" y="5929276"/>
                  <a:pt x="5899146" y="5923822"/>
                  <a:pt x="5895559" y="5923638"/>
                </a:cubicBezTo>
                <a:close/>
                <a:moveTo>
                  <a:pt x="5558114" y="5923099"/>
                </a:moveTo>
                <a:cubicBezTo>
                  <a:pt x="5555105" y="5925746"/>
                  <a:pt x="5555354" y="5929903"/>
                  <a:pt x="5556231" y="5931320"/>
                </a:cubicBezTo>
                <a:cubicBezTo>
                  <a:pt x="5561871" y="5932924"/>
                  <a:pt x="5559868" y="5925933"/>
                  <a:pt x="5563127" y="5927442"/>
                </a:cubicBezTo>
                <a:cubicBezTo>
                  <a:pt x="5564789" y="5925433"/>
                  <a:pt x="5565228" y="5924501"/>
                  <a:pt x="5564972" y="5924145"/>
                </a:cubicBezTo>
                <a:cubicBezTo>
                  <a:pt x="5564202" y="5923077"/>
                  <a:pt x="5557173" y="5927209"/>
                  <a:pt x="5558114" y="5923099"/>
                </a:cubicBezTo>
                <a:close/>
                <a:moveTo>
                  <a:pt x="7555860" y="5922945"/>
                </a:moveTo>
                <a:cubicBezTo>
                  <a:pt x="7554809" y="5922155"/>
                  <a:pt x="7549321" y="5928185"/>
                  <a:pt x="7549002" y="5923980"/>
                </a:cubicBezTo>
                <a:cubicBezTo>
                  <a:pt x="7546911" y="5927401"/>
                  <a:pt x="7548383" y="5931297"/>
                  <a:pt x="7549640" y="5932390"/>
                </a:cubicBezTo>
                <a:cubicBezTo>
                  <a:pt x="7555502" y="5932249"/>
                  <a:pt x="7551516" y="5926166"/>
                  <a:pt x="7555077" y="5926642"/>
                </a:cubicBezTo>
                <a:cubicBezTo>
                  <a:pt x="7556068" y="5924230"/>
                  <a:pt x="7556210" y="5923208"/>
                  <a:pt x="7555860" y="5922945"/>
                </a:cubicBezTo>
                <a:close/>
                <a:moveTo>
                  <a:pt x="7647196" y="5919246"/>
                </a:moveTo>
                <a:cubicBezTo>
                  <a:pt x="7647185" y="5922512"/>
                  <a:pt x="7647686" y="5923929"/>
                  <a:pt x="7648315" y="5924270"/>
                </a:cubicBezTo>
                <a:cubicBezTo>
                  <a:pt x="7650201" y="5925295"/>
                  <a:pt x="7653248" y="5916652"/>
                  <a:pt x="7647196" y="5919246"/>
                </a:cubicBezTo>
                <a:close/>
                <a:moveTo>
                  <a:pt x="7537207" y="5918022"/>
                </a:moveTo>
                <a:cubicBezTo>
                  <a:pt x="7535027" y="5916127"/>
                  <a:pt x="7529178" y="5919792"/>
                  <a:pt x="7528235" y="5918973"/>
                </a:cubicBezTo>
                <a:cubicBezTo>
                  <a:pt x="7527717" y="5919818"/>
                  <a:pt x="7527838" y="5920410"/>
                  <a:pt x="7528365" y="5920827"/>
                </a:cubicBezTo>
                <a:cubicBezTo>
                  <a:pt x="7529945" y="5922079"/>
                  <a:pt x="7535186" y="5921774"/>
                  <a:pt x="7537849" y="5922144"/>
                </a:cubicBezTo>
                <a:cubicBezTo>
                  <a:pt x="7538255" y="5919905"/>
                  <a:pt x="7537935" y="5918654"/>
                  <a:pt x="7537207" y="5918022"/>
                </a:cubicBezTo>
                <a:close/>
                <a:moveTo>
                  <a:pt x="5673339" y="5916946"/>
                </a:moveTo>
                <a:cubicBezTo>
                  <a:pt x="5673339" y="5916946"/>
                  <a:pt x="5671822" y="5918279"/>
                  <a:pt x="5671822" y="5918279"/>
                </a:cubicBezTo>
                <a:cubicBezTo>
                  <a:pt x="5670306" y="5919613"/>
                  <a:pt x="5670306" y="5919613"/>
                  <a:pt x="5670306" y="5919613"/>
                </a:cubicBezTo>
                <a:cubicBezTo>
                  <a:pt x="5671210" y="5921076"/>
                  <a:pt x="5671210" y="5921076"/>
                  <a:pt x="5671210" y="5921076"/>
                </a:cubicBezTo>
                <a:cubicBezTo>
                  <a:pt x="5672114" y="5922536"/>
                  <a:pt x="5673923" y="5925459"/>
                  <a:pt x="5675441" y="5924124"/>
                </a:cubicBezTo>
                <a:cubicBezTo>
                  <a:pt x="5676958" y="5922790"/>
                  <a:pt x="5678474" y="5921457"/>
                  <a:pt x="5679991" y="5920122"/>
                </a:cubicBezTo>
                <a:cubicBezTo>
                  <a:pt x="5681508" y="5918789"/>
                  <a:pt x="5680604" y="5917328"/>
                  <a:pt x="5680604" y="5917328"/>
                </a:cubicBezTo>
                <a:cubicBezTo>
                  <a:pt x="5679087" y="5918661"/>
                  <a:pt x="5678182" y="5917200"/>
                  <a:pt x="5677571" y="5919995"/>
                </a:cubicBezTo>
                <a:cubicBezTo>
                  <a:pt x="5677571" y="5919995"/>
                  <a:pt x="5676053" y="5921330"/>
                  <a:pt x="5676053" y="5921330"/>
                </a:cubicBezTo>
                <a:cubicBezTo>
                  <a:pt x="5676053" y="5921330"/>
                  <a:pt x="5674244" y="5918408"/>
                  <a:pt x="5674244" y="5918408"/>
                </a:cubicBezTo>
                <a:cubicBezTo>
                  <a:pt x="5674244" y="5918408"/>
                  <a:pt x="5673339" y="5916946"/>
                  <a:pt x="5673339" y="5916946"/>
                </a:cubicBezTo>
                <a:close/>
                <a:moveTo>
                  <a:pt x="5704789" y="5916367"/>
                </a:moveTo>
                <a:cubicBezTo>
                  <a:pt x="5699508" y="5918754"/>
                  <a:pt x="5695337" y="5915653"/>
                  <a:pt x="5689501" y="5920784"/>
                </a:cubicBezTo>
                <a:cubicBezTo>
                  <a:pt x="5697495" y="5922782"/>
                  <a:pt x="5692361" y="5936322"/>
                  <a:pt x="5693264" y="5937782"/>
                </a:cubicBezTo>
                <a:cubicBezTo>
                  <a:pt x="5696737" y="5932472"/>
                  <a:pt x="5701258" y="5939779"/>
                  <a:pt x="5707997" y="5936108"/>
                </a:cubicBezTo>
                <a:cubicBezTo>
                  <a:pt x="5711264" y="5937748"/>
                  <a:pt x="5715991" y="5938104"/>
                  <a:pt x="5718353" y="5938282"/>
                </a:cubicBezTo>
                <a:cubicBezTo>
                  <a:pt x="5719258" y="5939744"/>
                  <a:pt x="5720717" y="5938461"/>
                  <a:pt x="5722175" y="5937178"/>
                </a:cubicBezTo>
                <a:cubicBezTo>
                  <a:pt x="5721271" y="5935717"/>
                  <a:pt x="5721271" y="5935717"/>
                  <a:pt x="5721271" y="5935717"/>
                </a:cubicBezTo>
                <a:cubicBezTo>
                  <a:pt x="5721271" y="5935717"/>
                  <a:pt x="5721271" y="5935717"/>
                  <a:pt x="5720367" y="5934256"/>
                </a:cubicBezTo>
                <a:cubicBezTo>
                  <a:pt x="5718004" y="5934078"/>
                  <a:pt x="5714737" y="5932438"/>
                  <a:pt x="5710009" y="5932082"/>
                </a:cubicBezTo>
                <a:cubicBezTo>
                  <a:pt x="5710009" y="5932082"/>
                  <a:pt x="5710009" y="5932082"/>
                  <a:pt x="5711469" y="5930798"/>
                </a:cubicBezTo>
                <a:cubicBezTo>
                  <a:pt x="5710565" y="5929338"/>
                  <a:pt x="5711119" y="5926594"/>
                  <a:pt x="5712024" y="5928055"/>
                </a:cubicBezTo>
                <a:cubicBezTo>
                  <a:pt x="5714941" y="5925489"/>
                  <a:pt x="5706042" y="5922032"/>
                  <a:pt x="5704789" y="5916367"/>
                </a:cubicBezTo>
                <a:close/>
                <a:moveTo>
                  <a:pt x="7776740" y="5915786"/>
                </a:moveTo>
                <a:cubicBezTo>
                  <a:pt x="7774146" y="5913533"/>
                  <a:pt x="7773375" y="5918047"/>
                  <a:pt x="7774672" y="5919174"/>
                </a:cubicBezTo>
                <a:cubicBezTo>
                  <a:pt x="7773637" y="5920867"/>
                  <a:pt x="7772341" y="5919740"/>
                  <a:pt x="7772341" y="5919740"/>
                </a:cubicBezTo>
                <a:cubicBezTo>
                  <a:pt x="7771372" y="5922138"/>
                  <a:pt x="7771196" y="5923443"/>
                  <a:pt x="7771468" y="5923963"/>
                </a:cubicBezTo>
                <a:cubicBezTo>
                  <a:pt x="7772282" y="5925521"/>
                  <a:pt x="7777134" y="5920019"/>
                  <a:pt x="7776740" y="5915786"/>
                </a:cubicBezTo>
                <a:close/>
                <a:moveTo>
                  <a:pt x="5154908" y="5915569"/>
                </a:moveTo>
                <a:cubicBezTo>
                  <a:pt x="5154908" y="5915569"/>
                  <a:pt x="5152587" y="5915423"/>
                  <a:pt x="5151141" y="5916694"/>
                </a:cubicBezTo>
                <a:cubicBezTo>
                  <a:pt x="5149697" y="5917964"/>
                  <a:pt x="5150574" y="5919381"/>
                  <a:pt x="5150574" y="5919381"/>
                </a:cubicBezTo>
                <a:cubicBezTo>
                  <a:pt x="5150574" y="5919381"/>
                  <a:pt x="5150574" y="5919381"/>
                  <a:pt x="5154080" y="5925048"/>
                </a:cubicBezTo>
                <a:cubicBezTo>
                  <a:pt x="5154080" y="5925048"/>
                  <a:pt x="5154957" y="5926466"/>
                  <a:pt x="5156402" y="5925195"/>
                </a:cubicBezTo>
                <a:cubicBezTo>
                  <a:pt x="5157847" y="5923923"/>
                  <a:pt x="5158416" y="5921237"/>
                  <a:pt x="5158416" y="5921237"/>
                </a:cubicBezTo>
                <a:cubicBezTo>
                  <a:pt x="5158416" y="5921237"/>
                  <a:pt x="5158416" y="5921237"/>
                  <a:pt x="5154908" y="5915569"/>
                </a:cubicBezTo>
                <a:close/>
                <a:moveTo>
                  <a:pt x="5759830" y="5915552"/>
                </a:moveTo>
                <a:cubicBezTo>
                  <a:pt x="5758204" y="5916982"/>
                  <a:pt x="5758204" y="5916982"/>
                  <a:pt x="5759079" y="5918398"/>
                </a:cubicBezTo>
                <a:cubicBezTo>
                  <a:pt x="5757455" y="5919828"/>
                  <a:pt x="5758333" y="5921244"/>
                  <a:pt x="5756706" y="5922675"/>
                </a:cubicBezTo>
                <a:cubicBezTo>
                  <a:pt x="5757583" y="5924090"/>
                  <a:pt x="5757583" y="5924090"/>
                  <a:pt x="5757583" y="5924090"/>
                </a:cubicBezTo>
                <a:cubicBezTo>
                  <a:pt x="5759209" y="5922662"/>
                  <a:pt x="5759209" y="5922662"/>
                  <a:pt x="5760834" y="5921232"/>
                </a:cubicBezTo>
                <a:cubicBezTo>
                  <a:pt x="5759956" y="5919814"/>
                  <a:pt x="5761583" y="5918387"/>
                  <a:pt x="5760706" y="5916968"/>
                </a:cubicBezTo>
                <a:cubicBezTo>
                  <a:pt x="5759830" y="5915552"/>
                  <a:pt x="5759830" y="5915552"/>
                  <a:pt x="5759830" y="5915552"/>
                </a:cubicBezTo>
                <a:close/>
                <a:moveTo>
                  <a:pt x="5602092" y="5913493"/>
                </a:moveTo>
                <a:cubicBezTo>
                  <a:pt x="5599846" y="5913243"/>
                  <a:pt x="5598952" y="5911801"/>
                  <a:pt x="5596243" y="5914182"/>
                </a:cubicBezTo>
                <a:cubicBezTo>
                  <a:pt x="5595782" y="5916816"/>
                  <a:pt x="5595782" y="5916816"/>
                  <a:pt x="5596674" y="5918259"/>
                </a:cubicBezTo>
                <a:cubicBezTo>
                  <a:pt x="5597566" y="5919700"/>
                  <a:pt x="5597566" y="5919700"/>
                  <a:pt x="5598460" y="5921142"/>
                </a:cubicBezTo>
                <a:cubicBezTo>
                  <a:pt x="5598460" y="5921142"/>
                  <a:pt x="5599351" y="5922584"/>
                  <a:pt x="5599351" y="5922584"/>
                </a:cubicBezTo>
                <a:cubicBezTo>
                  <a:pt x="5600245" y="5924026"/>
                  <a:pt x="5602492" y="5924277"/>
                  <a:pt x="5603847" y="5923086"/>
                </a:cubicBezTo>
                <a:cubicBezTo>
                  <a:pt x="5605201" y="5921895"/>
                  <a:pt x="5605663" y="5919262"/>
                  <a:pt x="5604770" y="5917820"/>
                </a:cubicBezTo>
                <a:cubicBezTo>
                  <a:pt x="5604770" y="5917820"/>
                  <a:pt x="5603878" y="5916378"/>
                  <a:pt x="5602984" y="5914936"/>
                </a:cubicBezTo>
                <a:cubicBezTo>
                  <a:pt x="5602984" y="5914936"/>
                  <a:pt x="5602092" y="5913493"/>
                  <a:pt x="5602092" y="5913493"/>
                </a:cubicBezTo>
                <a:close/>
                <a:moveTo>
                  <a:pt x="5539768" y="5912157"/>
                </a:moveTo>
                <a:cubicBezTo>
                  <a:pt x="5539023" y="5912812"/>
                  <a:pt x="5538963" y="5913413"/>
                  <a:pt x="5539342" y="5913967"/>
                </a:cubicBezTo>
                <a:cubicBezTo>
                  <a:pt x="5540481" y="5915632"/>
                  <a:pt x="5545576" y="5916895"/>
                  <a:pt x="5548009" y="5918038"/>
                </a:cubicBezTo>
                <a:cubicBezTo>
                  <a:pt x="5550111" y="5913999"/>
                  <a:pt x="5548271" y="5912884"/>
                  <a:pt x="5545794" y="5912600"/>
                </a:cubicBezTo>
                <a:cubicBezTo>
                  <a:pt x="5543317" y="5912316"/>
                  <a:pt x="5540206" y="5912866"/>
                  <a:pt x="5539768" y="5912157"/>
                </a:cubicBezTo>
                <a:close/>
                <a:moveTo>
                  <a:pt x="7839304" y="5908042"/>
                </a:moveTo>
                <a:lnTo>
                  <a:pt x="7838955" y="5908922"/>
                </a:lnTo>
                <a:lnTo>
                  <a:pt x="7831584" y="5914058"/>
                </a:lnTo>
                <a:cubicBezTo>
                  <a:pt x="7831408" y="5915177"/>
                  <a:pt x="7831464" y="5915704"/>
                  <a:pt x="7831675" y="5915926"/>
                </a:cubicBezTo>
                <a:cubicBezTo>
                  <a:pt x="7832308" y="5916596"/>
                  <a:pt x="7834327" y="5914534"/>
                  <a:pt x="7835547" y="5917501"/>
                </a:cubicBezTo>
                <a:lnTo>
                  <a:pt x="7838955" y="5908922"/>
                </a:lnTo>
                <a:lnTo>
                  <a:pt x="7839189" y="5908757"/>
                </a:lnTo>
                <a:lnTo>
                  <a:pt x="7838592" y="5912515"/>
                </a:lnTo>
                <a:cubicBezTo>
                  <a:pt x="7842452" y="5909505"/>
                  <a:pt x="7841716" y="5908229"/>
                  <a:pt x="7839507" y="5908536"/>
                </a:cubicBezTo>
                <a:lnTo>
                  <a:pt x="7839189" y="5908757"/>
                </a:lnTo>
                <a:close/>
                <a:moveTo>
                  <a:pt x="7693684" y="5907516"/>
                </a:moveTo>
                <a:cubicBezTo>
                  <a:pt x="7691830" y="5908145"/>
                  <a:pt x="7689273" y="5909121"/>
                  <a:pt x="7687993" y="5908008"/>
                </a:cubicBezTo>
                <a:cubicBezTo>
                  <a:pt x="7688254" y="5910793"/>
                  <a:pt x="7689278" y="5912323"/>
                  <a:pt x="7690686" y="5913225"/>
                </a:cubicBezTo>
                <a:cubicBezTo>
                  <a:pt x="7692093" y="5914130"/>
                  <a:pt x="7693884" y="5914408"/>
                  <a:pt x="7695675" y="5914683"/>
                </a:cubicBezTo>
                <a:cubicBezTo>
                  <a:pt x="7700019" y="5910783"/>
                  <a:pt x="7687232" y="5912463"/>
                  <a:pt x="7695156" y="5909116"/>
                </a:cubicBezTo>
                <a:cubicBezTo>
                  <a:pt x="7696688" y="5906610"/>
                  <a:pt x="7695536" y="5906888"/>
                  <a:pt x="7693684" y="5907516"/>
                </a:cubicBezTo>
                <a:close/>
                <a:moveTo>
                  <a:pt x="7736576" y="5906247"/>
                </a:moveTo>
                <a:cubicBezTo>
                  <a:pt x="7736576" y="5906247"/>
                  <a:pt x="7734231" y="5906779"/>
                  <a:pt x="7735550" y="5907925"/>
                </a:cubicBezTo>
                <a:cubicBezTo>
                  <a:pt x="7734525" y="5909606"/>
                  <a:pt x="7733499" y="5911285"/>
                  <a:pt x="7734820" y="5912433"/>
                </a:cubicBezTo>
                <a:cubicBezTo>
                  <a:pt x="7734820" y="5912433"/>
                  <a:pt x="7736140" y="5913581"/>
                  <a:pt x="7737167" y="5911900"/>
                </a:cubicBezTo>
                <a:cubicBezTo>
                  <a:pt x="7739807" y="5914197"/>
                  <a:pt x="7742449" y="5916491"/>
                  <a:pt x="7745089" y="5918786"/>
                </a:cubicBezTo>
                <a:cubicBezTo>
                  <a:pt x="7744064" y="5920465"/>
                  <a:pt x="7743039" y="5922145"/>
                  <a:pt x="7742012" y="5923824"/>
                </a:cubicBezTo>
                <a:cubicBezTo>
                  <a:pt x="7747001" y="5925589"/>
                  <a:pt x="7750526" y="5936363"/>
                  <a:pt x="7759616" y="5931410"/>
                </a:cubicBezTo>
                <a:cubicBezTo>
                  <a:pt x="7764450" y="5920188"/>
                  <a:pt x="7756680" y="5926288"/>
                  <a:pt x="7761808" y="5917892"/>
                </a:cubicBezTo>
                <a:cubicBezTo>
                  <a:pt x="7754038" y="5923993"/>
                  <a:pt x="7756527" y="5913303"/>
                  <a:pt x="7749488" y="5914896"/>
                </a:cubicBezTo>
                <a:cubicBezTo>
                  <a:pt x="7749488" y="5914896"/>
                  <a:pt x="7749488" y="5914896"/>
                  <a:pt x="7748463" y="5916574"/>
                </a:cubicBezTo>
                <a:cubicBezTo>
                  <a:pt x="7748167" y="5913749"/>
                  <a:pt x="7746846" y="5912601"/>
                  <a:pt x="7745525" y="5911453"/>
                </a:cubicBezTo>
                <a:cubicBezTo>
                  <a:pt x="7744205" y="5910306"/>
                  <a:pt x="7741564" y="5908011"/>
                  <a:pt x="7739218" y="5908542"/>
                </a:cubicBezTo>
                <a:cubicBezTo>
                  <a:pt x="7739218" y="5908542"/>
                  <a:pt x="7737897" y="5907395"/>
                  <a:pt x="7736576" y="5906247"/>
                </a:cubicBezTo>
                <a:close/>
                <a:moveTo>
                  <a:pt x="5984577" y="5905566"/>
                </a:moveTo>
                <a:cubicBezTo>
                  <a:pt x="5982194" y="5905434"/>
                  <a:pt x="5980704" y="5906746"/>
                  <a:pt x="5979214" y="5908055"/>
                </a:cubicBezTo>
                <a:cubicBezTo>
                  <a:pt x="5977724" y="5909365"/>
                  <a:pt x="5978616" y="5910808"/>
                  <a:pt x="5979509" y="5912250"/>
                </a:cubicBezTo>
                <a:cubicBezTo>
                  <a:pt x="5981892" y="5912381"/>
                  <a:pt x="5980401" y="5913693"/>
                  <a:pt x="5981294" y="5915133"/>
                </a:cubicBezTo>
                <a:cubicBezTo>
                  <a:pt x="5982186" y="5916577"/>
                  <a:pt x="5982186" y="5916577"/>
                  <a:pt x="5982186" y="5916577"/>
                </a:cubicBezTo>
                <a:cubicBezTo>
                  <a:pt x="5983079" y="5918018"/>
                  <a:pt x="5984570" y="5916708"/>
                  <a:pt x="5986059" y="5915399"/>
                </a:cubicBezTo>
                <a:cubicBezTo>
                  <a:pt x="5988442" y="5915530"/>
                  <a:pt x="5989039" y="5912777"/>
                  <a:pt x="5988147" y="5911335"/>
                </a:cubicBezTo>
                <a:cubicBezTo>
                  <a:pt x="5987253" y="5909893"/>
                  <a:pt x="5986362" y="5908450"/>
                  <a:pt x="5986362" y="5908450"/>
                </a:cubicBezTo>
                <a:cubicBezTo>
                  <a:pt x="5985469" y="5907009"/>
                  <a:pt x="5985469" y="5907009"/>
                  <a:pt x="5984577" y="5905566"/>
                </a:cubicBezTo>
                <a:close/>
                <a:moveTo>
                  <a:pt x="7521999" y="5905541"/>
                </a:moveTo>
                <a:cubicBezTo>
                  <a:pt x="7521999" y="5905541"/>
                  <a:pt x="7521999" y="5905541"/>
                  <a:pt x="7520870" y="5907388"/>
                </a:cubicBezTo>
                <a:cubicBezTo>
                  <a:pt x="7520870" y="5907388"/>
                  <a:pt x="7519742" y="5909236"/>
                  <a:pt x="7519742" y="5909236"/>
                </a:cubicBezTo>
                <a:cubicBezTo>
                  <a:pt x="7521078" y="5910397"/>
                  <a:pt x="7521078" y="5910397"/>
                  <a:pt x="7521078" y="5910397"/>
                </a:cubicBezTo>
                <a:cubicBezTo>
                  <a:pt x="7523752" y="5912719"/>
                  <a:pt x="7525087" y="5913880"/>
                  <a:pt x="7527551" y="5913196"/>
                </a:cubicBezTo>
                <a:cubicBezTo>
                  <a:pt x="7528680" y="5911348"/>
                  <a:pt x="7530016" y="5912509"/>
                  <a:pt x="7529809" y="5909501"/>
                </a:cubicBezTo>
                <a:cubicBezTo>
                  <a:pt x="7529809" y="5909501"/>
                  <a:pt x="7528472" y="5908340"/>
                  <a:pt x="7528472" y="5908340"/>
                </a:cubicBezTo>
                <a:cubicBezTo>
                  <a:pt x="7527343" y="5910186"/>
                  <a:pt x="7526007" y="5909025"/>
                  <a:pt x="7524671" y="5907864"/>
                </a:cubicBezTo>
                <a:cubicBezTo>
                  <a:pt x="7523334" y="5906703"/>
                  <a:pt x="7523334" y="5906703"/>
                  <a:pt x="7521999" y="5905541"/>
                </a:cubicBezTo>
                <a:close/>
                <a:moveTo>
                  <a:pt x="5830748" y="5904684"/>
                </a:moveTo>
                <a:cubicBezTo>
                  <a:pt x="5830748" y="5904684"/>
                  <a:pt x="5828429" y="5904454"/>
                  <a:pt x="5827929" y="5907163"/>
                </a:cubicBezTo>
                <a:cubicBezTo>
                  <a:pt x="5827929" y="5907163"/>
                  <a:pt x="5827578" y="5907471"/>
                  <a:pt x="5827514" y="5907811"/>
                </a:cubicBezTo>
                <a:cubicBezTo>
                  <a:pt x="5827453" y="5908148"/>
                  <a:pt x="5827681" y="5908515"/>
                  <a:pt x="5828839" y="5908631"/>
                </a:cubicBezTo>
                <a:cubicBezTo>
                  <a:pt x="5832976" y="5911798"/>
                  <a:pt x="5835703" y="5916205"/>
                  <a:pt x="5839339" y="5922082"/>
                </a:cubicBezTo>
                <a:cubicBezTo>
                  <a:pt x="5838840" y="5924788"/>
                  <a:pt x="5840659" y="5927727"/>
                  <a:pt x="5841567" y="5929195"/>
                </a:cubicBezTo>
                <a:cubicBezTo>
                  <a:pt x="5842477" y="5930665"/>
                  <a:pt x="5843885" y="5929425"/>
                  <a:pt x="5845294" y="5928186"/>
                </a:cubicBezTo>
                <a:cubicBezTo>
                  <a:pt x="5845294" y="5928186"/>
                  <a:pt x="5846702" y="5926949"/>
                  <a:pt x="5845793" y="5925478"/>
                </a:cubicBezTo>
                <a:cubicBezTo>
                  <a:pt x="5844884" y="5924011"/>
                  <a:pt x="5843067" y="5921072"/>
                  <a:pt x="5842158" y="5919603"/>
                </a:cubicBezTo>
                <a:cubicBezTo>
                  <a:pt x="5840339" y="5916665"/>
                  <a:pt x="5840838" y="5913958"/>
                  <a:pt x="5839020" y="5911020"/>
                </a:cubicBezTo>
                <a:cubicBezTo>
                  <a:pt x="5837202" y="5908082"/>
                  <a:pt x="5833973" y="5906384"/>
                  <a:pt x="5830748" y="5904684"/>
                </a:cubicBezTo>
                <a:close/>
                <a:moveTo>
                  <a:pt x="7588151" y="5901764"/>
                </a:moveTo>
                <a:cubicBezTo>
                  <a:pt x="7585931" y="5902190"/>
                  <a:pt x="7584651" y="5901078"/>
                  <a:pt x="7582770" y="5904156"/>
                </a:cubicBezTo>
                <a:cubicBezTo>
                  <a:pt x="7583110" y="5906808"/>
                  <a:pt x="7583110" y="5906808"/>
                  <a:pt x="7584391" y="5907921"/>
                </a:cubicBezTo>
                <a:cubicBezTo>
                  <a:pt x="7585670" y="5909033"/>
                  <a:pt x="7585670" y="5909033"/>
                  <a:pt x="7586952" y="5910145"/>
                </a:cubicBezTo>
                <a:cubicBezTo>
                  <a:pt x="7586952" y="5910145"/>
                  <a:pt x="7588230" y="5911257"/>
                  <a:pt x="7588230" y="5911257"/>
                </a:cubicBezTo>
                <a:cubicBezTo>
                  <a:pt x="7589512" y="5912370"/>
                  <a:pt x="7591732" y="5911943"/>
                  <a:pt x="7592673" y="5910404"/>
                </a:cubicBezTo>
                <a:cubicBezTo>
                  <a:pt x="7593611" y="5908865"/>
                  <a:pt x="7593272" y="5906213"/>
                  <a:pt x="7591992" y="5905101"/>
                </a:cubicBezTo>
                <a:cubicBezTo>
                  <a:pt x="7591992" y="5905101"/>
                  <a:pt x="7590712" y="5903989"/>
                  <a:pt x="7589431" y="5902876"/>
                </a:cubicBezTo>
                <a:cubicBezTo>
                  <a:pt x="7589431" y="5902876"/>
                  <a:pt x="7588151" y="5901764"/>
                  <a:pt x="7588151" y="5901764"/>
                </a:cubicBezTo>
                <a:close/>
                <a:moveTo>
                  <a:pt x="5576874" y="5901679"/>
                </a:moveTo>
                <a:cubicBezTo>
                  <a:pt x="5575357" y="5903013"/>
                  <a:pt x="5576754" y="5905271"/>
                  <a:pt x="5578984" y="5906506"/>
                </a:cubicBezTo>
                <a:cubicBezTo>
                  <a:pt x="5581213" y="5907743"/>
                  <a:pt x="5584275" y="5907958"/>
                  <a:pt x="5586084" y="5905203"/>
                </a:cubicBezTo>
                <a:cubicBezTo>
                  <a:pt x="5582118" y="5906367"/>
                  <a:pt x="5580840" y="5900516"/>
                  <a:pt x="5576874" y="5901679"/>
                </a:cubicBezTo>
                <a:close/>
                <a:moveTo>
                  <a:pt x="5673006" y="5900994"/>
                </a:moveTo>
                <a:cubicBezTo>
                  <a:pt x="5669630" y="5899370"/>
                  <a:pt x="5668861" y="5900044"/>
                  <a:pt x="5668170" y="5901801"/>
                </a:cubicBezTo>
                <a:cubicBezTo>
                  <a:pt x="5667479" y="5903557"/>
                  <a:pt x="5666865" y="5906394"/>
                  <a:pt x="5663795" y="5909094"/>
                </a:cubicBezTo>
                <a:cubicBezTo>
                  <a:pt x="5664716" y="5910582"/>
                  <a:pt x="5667787" y="5907882"/>
                  <a:pt x="5669321" y="5906532"/>
                </a:cubicBezTo>
                <a:cubicBezTo>
                  <a:pt x="5668399" y="5905045"/>
                  <a:pt x="5671470" y="5902345"/>
                  <a:pt x="5673006" y="5900994"/>
                </a:cubicBezTo>
                <a:close/>
                <a:moveTo>
                  <a:pt x="7696006" y="5898455"/>
                </a:moveTo>
                <a:cubicBezTo>
                  <a:pt x="7695655" y="5898310"/>
                  <a:pt x="7696358" y="5898599"/>
                  <a:pt x="7699175" y="5899751"/>
                </a:cubicBezTo>
                <a:cubicBezTo>
                  <a:pt x="7707624" y="5903205"/>
                  <a:pt x="7697064" y="5898886"/>
                  <a:pt x="7696006" y="5898455"/>
                </a:cubicBezTo>
                <a:close/>
                <a:moveTo>
                  <a:pt x="7560564" y="5897960"/>
                </a:moveTo>
                <a:cubicBezTo>
                  <a:pt x="7559511" y="5899685"/>
                  <a:pt x="7561515" y="5901425"/>
                  <a:pt x="7564011" y="5901945"/>
                </a:cubicBezTo>
                <a:cubicBezTo>
                  <a:pt x="7566506" y="5902465"/>
                  <a:pt x="7569493" y="5901762"/>
                  <a:pt x="7570405" y="5898594"/>
                </a:cubicBezTo>
                <a:cubicBezTo>
                  <a:pt x="7566961" y="5900881"/>
                  <a:pt x="7564006" y="5895673"/>
                  <a:pt x="7560564" y="5897960"/>
                </a:cubicBezTo>
                <a:close/>
                <a:moveTo>
                  <a:pt x="5537796" y="5897481"/>
                </a:moveTo>
                <a:cubicBezTo>
                  <a:pt x="5537796" y="5897481"/>
                  <a:pt x="5537796" y="5897481"/>
                  <a:pt x="5536170" y="5898911"/>
                </a:cubicBezTo>
                <a:cubicBezTo>
                  <a:pt x="5536170" y="5898911"/>
                  <a:pt x="5534544" y="5900340"/>
                  <a:pt x="5534544" y="5900340"/>
                </a:cubicBezTo>
                <a:cubicBezTo>
                  <a:pt x="5535477" y="5901845"/>
                  <a:pt x="5535477" y="5901845"/>
                  <a:pt x="5535477" y="5901845"/>
                </a:cubicBezTo>
                <a:cubicBezTo>
                  <a:pt x="5537340" y="5904855"/>
                  <a:pt x="5538272" y="5906360"/>
                  <a:pt x="5540828" y="5906437"/>
                </a:cubicBezTo>
                <a:cubicBezTo>
                  <a:pt x="5542454" y="5905008"/>
                  <a:pt x="5543386" y="5906514"/>
                  <a:pt x="5544080" y="5903578"/>
                </a:cubicBezTo>
                <a:cubicBezTo>
                  <a:pt x="5544080" y="5903578"/>
                  <a:pt x="5543148" y="5902073"/>
                  <a:pt x="5543148" y="5902073"/>
                </a:cubicBezTo>
                <a:cubicBezTo>
                  <a:pt x="5541523" y="5903502"/>
                  <a:pt x="5540590" y="5901997"/>
                  <a:pt x="5539660" y="5900491"/>
                </a:cubicBezTo>
                <a:cubicBezTo>
                  <a:pt x="5538727" y="5898986"/>
                  <a:pt x="5538727" y="5898986"/>
                  <a:pt x="5537796" y="5897481"/>
                </a:cubicBezTo>
                <a:close/>
                <a:moveTo>
                  <a:pt x="7779560" y="5896184"/>
                </a:moveTo>
                <a:cubicBezTo>
                  <a:pt x="7777240" y="5895171"/>
                  <a:pt x="7774041" y="5896397"/>
                  <a:pt x="7772017" y="5901315"/>
                </a:cubicBezTo>
                <a:cubicBezTo>
                  <a:pt x="7775430" y="5898939"/>
                  <a:pt x="7777989" y="5901162"/>
                  <a:pt x="7781830" y="5904500"/>
                </a:cubicBezTo>
                <a:cubicBezTo>
                  <a:pt x="7783321" y="5900455"/>
                  <a:pt x="7781881" y="5897199"/>
                  <a:pt x="7779560" y="5896184"/>
                </a:cubicBezTo>
                <a:close/>
                <a:moveTo>
                  <a:pt x="5636428" y="5895127"/>
                </a:moveTo>
                <a:cubicBezTo>
                  <a:pt x="5634485" y="5894860"/>
                  <a:pt x="5631504" y="5895789"/>
                  <a:pt x="5629654" y="5898544"/>
                </a:cubicBezTo>
                <a:cubicBezTo>
                  <a:pt x="5630558" y="5900005"/>
                  <a:pt x="5631464" y="5901466"/>
                  <a:pt x="5632366" y="5902927"/>
                </a:cubicBezTo>
                <a:cubicBezTo>
                  <a:pt x="5635438" y="5900228"/>
                  <a:pt x="5636068" y="5897417"/>
                  <a:pt x="5636973" y="5898878"/>
                </a:cubicBezTo>
                <a:cubicBezTo>
                  <a:pt x="5639275" y="5896853"/>
                  <a:pt x="5638371" y="5895391"/>
                  <a:pt x="5636428" y="5895127"/>
                </a:cubicBezTo>
                <a:close/>
                <a:moveTo>
                  <a:pt x="5659339" y="5894798"/>
                </a:moveTo>
                <a:cubicBezTo>
                  <a:pt x="5659339" y="5894798"/>
                  <a:pt x="5657849" y="5896109"/>
                  <a:pt x="5656359" y="5897418"/>
                </a:cubicBezTo>
                <a:cubicBezTo>
                  <a:pt x="5656359" y="5897418"/>
                  <a:pt x="5654869" y="5898729"/>
                  <a:pt x="5655789" y="5900217"/>
                </a:cubicBezTo>
                <a:cubicBezTo>
                  <a:pt x="5657279" y="5898906"/>
                  <a:pt x="5658200" y="5900393"/>
                  <a:pt x="5659123" y="5901881"/>
                </a:cubicBezTo>
                <a:cubicBezTo>
                  <a:pt x="5659123" y="5901881"/>
                  <a:pt x="5660042" y="5903369"/>
                  <a:pt x="5661532" y="5902059"/>
                </a:cubicBezTo>
                <a:cubicBezTo>
                  <a:pt x="5662452" y="5903546"/>
                  <a:pt x="5663943" y="5902236"/>
                  <a:pt x="5663943" y="5902236"/>
                </a:cubicBezTo>
                <a:cubicBezTo>
                  <a:pt x="5665433" y="5900926"/>
                  <a:pt x="5664513" y="5899438"/>
                  <a:pt x="5664513" y="5899438"/>
                </a:cubicBezTo>
                <a:cubicBezTo>
                  <a:pt x="5663591" y="5897951"/>
                  <a:pt x="5663591" y="5897951"/>
                  <a:pt x="5662670" y="5896462"/>
                </a:cubicBezTo>
                <a:cubicBezTo>
                  <a:pt x="5662670" y="5896462"/>
                  <a:pt x="5660260" y="5896286"/>
                  <a:pt x="5659339" y="5894798"/>
                </a:cubicBezTo>
                <a:close/>
                <a:moveTo>
                  <a:pt x="5695868" y="5894674"/>
                </a:moveTo>
                <a:cubicBezTo>
                  <a:pt x="5695868" y="5894674"/>
                  <a:pt x="5695868" y="5894674"/>
                  <a:pt x="5694396" y="5895968"/>
                </a:cubicBezTo>
                <a:cubicBezTo>
                  <a:pt x="5694396" y="5895968"/>
                  <a:pt x="5694396" y="5895968"/>
                  <a:pt x="5692926" y="5897261"/>
                </a:cubicBezTo>
                <a:cubicBezTo>
                  <a:pt x="5692049" y="5895844"/>
                  <a:pt x="5691173" y="5894426"/>
                  <a:pt x="5689701" y="5895721"/>
                </a:cubicBezTo>
                <a:cubicBezTo>
                  <a:pt x="5688825" y="5894303"/>
                  <a:pt x="5687354" y="5895597"/>
                  <a:pt x="5685883" y="5896889"/>
                </a:cubicBezTo>
                <a:cubicBezTo>
                  <a:pt x="5684413" y="5898183"/>
                  <a:pt x="5683819" y="5900893"/>
                  <a:pt x="5684696" y="5902310"/>
                </a:cubicBezTo>
                <a:cubicBezTo>
                  <a:pt x="5686166" y="5901016"/>
                  <a:pt x="5687044" y="5902433"/>
                  <a:pt x="5687920" y="5903850"/>
                </a:cubicBezTo>
                <a:cubicBezTo>
                  <a:pt x="5687920" y="5903850"/>
                  <a:pt x="5689391" y="5902557"/>
                  <a:pt x="5690268" y="5903974"/>
                </a:cubicBezTo>
                <a:cubicBezTo>
                  <a:pt x="5691739" y="5902681"/>
                  <a:pt x="5691145" y="5905391"/>
                  <a:pt x="5692021" y="5906807"/>
                </a:cubicBezTo>
                <a:cubicBezTo>
                  <a:pt x="5692021" y="5906807"/>
                  <a:pt x="5692021" y="5906807"/>
                  <a:pt x="5692899" y="5908223"/>
                </a:cubicBezTo>
                <a:cubicBezTo>
                  <a:pt x="5692305" y="5910933"/>
                  <a:pt x="5693777" y="5909641"/>
                  <a:pt x="5695246" y="5908347"/>
                </a:cubicBezTo>
                <a:cubicBezTo>
                  <a:pt x="5696717" y="5907054"/>
                  <a:pt x="5698188" y="5905761"/>
                  <a:pt x="5697312" y="5904344"/>
                </a:cubicBezTo>
                <a:cubicBezTo>
                  <a:pt x="5696434" y="5902927"/>
                  <a:pt x="5697027" y="5900217"/>
                  <a:pt x="5696151" y="5898800"/>
                </a:cubicBezTo>
                <a:cubicBezTo>
                  <a:pt x="5696151" y="5898800"/>
                  <a:pt x="5693803" y="5898676"/>
                  <a:pt x="5693803" y="5898676"/>
                </a:cubicBezTo>
                <a:cubicBezTo>
                  <a:pt x="5693803" y="5898676"/>
                  <a:pt x="5693803" y="5898676"/>
                  <a:pt x="5695273" y="5897384"/>
                </a:cubicBezTo>
                <a:cubicBezTo>
                  <a:pt x="5696744" y="5896091"/>
                  <a:pt x="5696744" y="5896091"/>
                  <a:pt x="5695868" y="5894674"/>
                </a:cubicBezTo>
                <a:close/>
                <a:moveTo>
                  <a:pt x="5885604" y="5893010"/>
                </a:moveTo>
                <a:cubicBezTo>
                  <a:pt x="5879413" y="5898457"/>
                  <a:pt x="5877586" y="5895504"/>
                  <a:pt x="5873856" y="5901064"/>
                </a:cubicBezTo>
                <a:cubicBezTo>
                  <a:pt x="5875403" y="5899703"/>
                  <a:pt x="5878779" y="5901293"/>
                  <a:pt x="5876596" y="5905491"/>
                </a:cubicBezTo>
                <a:cubicBezTo>
                  <a:pt x="5883346" y="5908673"/>
                  <a:pt x="5881316" y="5889944"/>
                  <a:pt x="5886798" y="5898800"/>
                </a:cubicBezTo>
                <a:cubicBezTo>
                  <a:pt x="5887431" y="5895962"/>
                  <a:pt x="5886519" y="5894487"/>
                  <a:pt x="5885604" y="5893010"/>
                </a:cubicBezTo>
                <a:close/>
                <a:moveTo>
                  <a:pt x="5779164" y="5891575"/>
                </a:moveTo>
                <a:cubicBezTo>
                  <a:pt x="5775258" y="5892753"/>
                  <a:pt x="5775413" y="5894874"/>
                  <a:pt x="5777144" y="5896737"/>
                </a:cubicBezTo>
                <a:cubicBezTo>
                  <a:pt x="5778876" y="5898597"/>
                  <a:pt x="5782186" y="5900200"/>
                  <a:pt x="5784590" y="5900342"/>
                </a:cubicBezTo>
                <a:cubicBezTo>
                  <a:pt x="5788186" y="5894923"/>
                  <a:pt x="5778568" y="5894356"/>
                  <a:pt x="5788186" y="5894923"/>
                </a:cubicBezTo>
                <a:cubicBezTo>
                  <a:pt x="5789836" y="5892909"/>
                  <a:pt x="5789685" y="5892195"/>
                  <a:pt x="5788633" y="5892133"/>
                </a:cubicBezTo>
                <a:cubicBezTo>
                  <a:pt x="5785476" y="5891946"/>
                  <a:pt x="5774215" y="5897619"/>
                  <a:pt x="5779164" y="5891575"/>
                </a:cubicBezTo>
                <a:close/>
                <a:moveTo>
                  <a:pt x="5881996" y="5889505"/>
                </a:moveTo>
                <a:cubicBezTo>
                  <a:pt x="5881193" y="5889602"/>
                  <a:pt x="5879588" y="5890727"/>
                  <a:pt x="5876838" y="5893719"/>
                </a:cubicBezTo>
                <a:cubicBezTo>
                  <a:pt x="5879601" y="5898182"/>
                  <a:pt x="5884407" y="5889217"/>
                  <a:pt x="5881996" y="5889505"/>
                </a:cubicBezTo>
                <a:close/>
                <a:moveTo>
                  <a:pt x="5744604" y="5887916"/>
                </a:moveTo>
                <a:cubicBezTo>
                  <a:pt x="5743115" y="5889225"/>
                  <a:pt x="5741625" y="5890536"/>
                  <a:pt x="5741625" y="5890536"/>
                </a:cubicBezTo>
                <a:cubicBezTo>
                  <a:pt x="5741057" y="5893333"/>
                  <a:pt x="5741057" y="5893333"/>
                  <a:pt x="5741976" y="5894822"/>
                </a:cubicBezTo>
                <a:cubicBezTo>
                  <a:pt x="5743467" y="5893511"/>
                  <a:pt x="5744389" y="5894998"/>
                  <a:pt x="5744389" y="5894998"/>
                </a:cubicBezTo>
                <a:cubicBezTo>
                  <a:pt x="5745308" y="5896487"/>
                  <a:pt x="5745308" y="5896487"/>
                  <a:pt x="5745308" y="5896487"/>
                </a:cubicBezTo>
                <a:cubicBezTo>
                  <a:pt x="5746229" y="5897974"/>
                  <a:pt x="5746229" y="5897974"/>
                  <a:pt x="5747718" y="5896664"/>
                </a:cubicBezTo>
                <a:cubicBezTo>
                  <a:pt x="5749208" y="5895354"/>
                  <a:pt x="5749778" y="5892556"/>
                  <a:pt x="5749778" y="5892556"/>
                </a:cubicBezTo>
                <a:cubicBezTo>
                  <a:pt x="5749778" y="5892556"/>
                  <a:pt x="5748857" y="5891068"/>
                  <a:pt x="5748857" y="5891068"/>
                </a:cubicBezTo>
                <a:cubicBezTo>
                  <a:pt x="5747938" y="5889580"/>
                  <a:pt x="5747016" y="5888092"/>
                  <a:pt x="5744604" y="5887916"/>
                </a:cubicBezTo>
                <a:close/>
                <a:moveTo>
                  <a:pt x="7673013" y="5886910"/>
                </a:moveTo>
                <a:cubicBezTo>
                  <a:pt x="7668420" y="5889465"/>
                  <a:pt x="7666729" y="5893887"/>
                  <a:pt x="7667033" y="5895461"/>
                </a:cubicBezTo>
                <a:cubicBezTo>
                  <a:pt x="7667335" y="5897032"/>
                  <a:pt x="7669632" y="5895755"/>
                  <a:pt x="7673013" y="5886910"/>
                </a:cubicBezTo>
                <a:close/>
                <a:moveTo>
                  <a:pt x="5734822" y="5884097"/>
                </a:moveTo>
                <a:cubicBezTo>
                  <a:pt x="5733325" y="5884989"/>
                  <a:pt x="5732522" y="5887002"/>
                  <a:pt x="5733883" y="5887806"/>
                </a:cubicBezTo>
                <a:cubicBezTo>
                  <a:pt x="5734790" y="5888343"/>
                  <a:pt x="5736658" y="5888341"/>
                  <a:pt x="5739923" y="5887110"/>
                </a:cubicBezTo>
                <a:cubicBezTo>
                  <a:pt x="5738509" y="5883431"/>
                  <a:pt x="5736318" y="5883204"/>
                  <a:pt x="5734822" y="5884097"/>
                </a:cubicBezTo>
                <a:close/>
                <a:moveTo>
                  <a:pt x="5134958" y="5883337"/>
                </a:moveTo>
                <a:cubicBezTo>
                  <a:pt x="5133514" y="5884607"/>
                  <a:pt x="5132068" y="5885878"/>
                  <a:pt x="5130623" y="5887148"/>
                </a:cubicBezTo>
                <a:cubicBezTo>
                  <a:pt x="5131501" y="5888566"/>
                  <a:pt x="5132378" y="5889983"/>
                  <a:pt x="5133254" y="5891399"/>
                </a:cubicBezTo>
                <a:cubicBezTo>
                  <a:pt x="5134699" y="5890128"/>
                  <a:pt x="5136144" y="5888858"/>
                  <a:pt x="5137588" y="5887587"/>
                </a:cubicBezTo>
                <a:cubicBezTo>
                  <a:pt x="5136712" y="5886171"/>
                  <a:pt x="5135835" y="5884754"/>
                  <a:pt x="5134958" y="5883337"/>
                </a:cubicBezTo>
                <a:close/>
                <a:moveTo>
                  <a:pt x="7664268" y="5882139"/>
                </a:moveTo>
                <a:cubicBezTo>
                  <a:pt x="7663213" y="5883863"/>
                  <a:pt x="7661917" y="5882736"/>
                  <a:pt x="7662162" y="5885586"/>
                </a:cubicBezTo>
                <a:cubicBezTo>
                  <a:pt x="7662162" y="5885586"/>
                  <a:pt x="7661108" y="5887311"/>
                  <a:pt x="7661108" y="5887311"/>
                </a:cubicBezTo>
                <a:cubicBezTo>
                  <a:pt x="7661108" y="5887311"/>
                  <a:pt x="7658515" y="5885057"/>
                  <a:pt x="7658515" y="5885057"/>
                </a:cubicBezTo>
                <a:cubicBezTo>
                  <a:pt x="7658515" y="5885057"/>
                  <a:pt x="7657217" y="5883929"/>
                  <a:pt x="7657217" y="5883929"/>
                </a:cubicBezTo>
                <a:cubicBezTo>
                  <a:pt x="7657217" y="5883929"/>
                  <a:pt x="7656163" y="5885652"/>
                  <a:pt x="7656163" y="5885652"/>
                </a:cubicBezTo>
                <a:cubicBezTo>
                  <a:pt x="7655111" y="5887376"/>
                  <a:pt x="7655111" y="5887376"/>
                  <a:pt x="7655111" y="5887376"/>
                </a:cubicBezTo>
                <a:cubicBezTo>
                  <a:pt x="7656408" y="5888505"/>
                  <a:pt x="7656408" y="5888505"/>
                  <a:pt x="7656408" y="5888505"/>
                </a:cubicBezTo>
                <a:cubicBezTo>
                  <a:pt x="7657706" y="5889632"/>
                  <a:pt x="7660300" y="5891887"/>
                  <a:pt x="7661353" y="5890161"/>
                </a:cubicBezTo>
                <a:cubicBezTo>
                  <a:pt x="7662405" y="5888437"/>
                  <a:pt x="7663459" y="5886714"/>
                  <a:pt x="7664511" y="5884989"/>
                </a:cubicBezTo>
                <a:cubicBezTo>
                  <a:pt x="7665565" y="5883266"/>
                  <a:pt x="7664268" y="5882139"/>
                  <a:pt x="7664268" y="5882139"/>
                </a:cubicBezTo>
                <a:close/>
                <a:moveTo>
                  <a:pt x="7889174" y="5881537"/>
                </a:moveTo>
                <a:cubicBezTo>
                  <a:pt x="7886823" y="5882134"/>
                  <a:pt x="7886823" y="5882134"/>
                  <a:pt x="7886823" y="5882134"/>
                </a:cubicBezTo>
                <a:cubicBezTo>
                  <a:pt x="7885527" y="5881007"/>
                  <a:pt x="7884474" y="5882731"/>
                  <a:pt x="7884474" y="5882731"/>
                </a:cubicBezTo>
                <a:cubicBezTo>
                  <a:pt x="7883177" y="5881604"/>
                  <a:pt x="7882124" y="5883328"/>
                  <a:pt x="7882367" y="5886179"/>
                </a:cubicBezTo>
                <a:cubicBezTo>
                  <a:pt x="7882367" y="5886179"/>
                  <a:pt x="7882104" y="5886610"/>
                  <a:pt x="7882134" y="5886967"/>
                </a:cubicBezTo>
                <a:cubicBezTo>
                  <a:pt x="7882166" y="5887323"/>
                  <a:pt x="7882490" y="5887606"/>
                  <a:pt x="7883664" y="5887306"/>
                </a:cubicBezTo>
                <a:cubicBezTo>
                  <a:pt x="7886014" y="5886709"/>
                  <a:pt x="7886014" y="5886709"/>
                  <a:pt x="7887311" y="5887837"/>
                </a:cubicBezTo>
                <a:cubicBezTo>
                  <a:pt x="7888364" y="5886113"/>
                  <a:pt x="7889417" y="5884388"/>
                  <a:pt x="7889417" y="5884388"/>
                </a:cubicBezTo>
                <a:cubicBezTo>
                  <a:pt x="7890470" y="5882665"/>
                  <a:pt x="7890470" y="5882665"/>
                  <a:pt x="7889174" y="5881537"/>
                </a:cubicBezTo>
                <a:close/>
                <a:moveTo>
                  <a:pt x="7761288" y="5879031"/>
                </a:moveTo>
                <a:cubicBezTo>
                  <a:pt x="7759999" y="5884390"/>
                  <a:pt x="7760780" y="5886365"/>
                  <a:pt x="7762530" y="5887562"/>
                </a:cubicBezTo>
                <a:cubicBezTo>
                  <a:pt x="7764280" y="5888758"/>
                  <a:pt x="7767003" y="5889179"/>
                  <a:pt x="7769594" y="5891432"/>
                </a:cubicBezTo>
                <a:cubicBezTo>
                  <a:pt x="7770630" y="5889740"/>
                  <a:pt x="7770367" y="5886919"/>
                  <a:pt x="7770367" y="5886919"/>
                </a:cubicBezTo>
                <a:cubicBezTo>
                  <a:pt x="7771401" y="5885227"/>
                  <a:pt x="7772436" y="5883534"/>
                  <a:pt x="7773470" y="5881841"/>
                </a:cubicBezTo>
                <a:cubicBezTo>
                  <a:pt x="7769579" y="5878458"/>
                  <a:pt x="7765442" y="5885232"/>
                  <a:pt x="7761288" y="5879031"/>
                </a:cubicBezTo>
                <a:close/>
                <a:moveTo>
                  <a:pt x="5104253" y="5878340"/>
                </a:moveTo>
                <a:cubicBezTo>
                  <a:pt x="5098293" y="5883581"/>
                  <a:pt x="5098415" y="5887494"/>
                  <a:pt x="5100744" y="5890328"/>
                </a:cubicBezTo>
                <a:cubicBezTo>
                  <a:pt x="5103073" y="5893162"/>
                  <a:pt x="5107610" y="5894916"/>
                  <a:pt x="5110481" y="5895837"/>
                </a:cubicBezTo>
                <a:cubicBezTo>
                  <a:pt x="5117010" y="5887798"/>
                  <a:pt x="5117492" y="5883928"/>
                  <a:pt x="5115321" y="5881817"/>
                </a:cubicBezTo>
                <a:cubicBezTo>
                  <a:pt x="5113152" y="5879704"/>
                  <a:pt x="5108329" y="5879349"/>
                  <a:pt x="5104253" y="5878340"/>
                </a:cubicBezTo>
                <a:close/>
                <a:moveTo>
                  <a:pt x="5806331" y="5876300"/>
                </a:moveTo>
                <a:cubicBezTo>
                  <a:pt x="5803330" y="5878938"/>
                  <a:pt x="5800330" y="5881578"/>
                  <a:pt x="5799750" y="5884384"/>
                </a:cubicBezTo>
                <a:cubicBezTo>
                  <a:pt x="5798249" y="5885705"/>
                  <a:pt x="5799170" y="5887192"/>
                  <a:pt x="5799170" y="5887192"/>
                </a:cubicBezTo>
                <a:cubicBezTo>
                  <a:pt x="5800669" y="5885872"/>
                  <a:pt x="5800669" y="5885872"/>
                  <a:pt x="5802170" y="5884552"/>
                </a:cubicBezTo>
                <a:cubicBezTo>
                  <a:pt x="5803671" y="5883234"/>
                  <a:pt x="5805171" y="5881914"/>
                  <a:pt x="5806672" y="5880594"/>
                </a:cubicBezTo>
                <a:cubicBezTo>
                  <a:pt x="5806672" y="5880594"/>
                  <a:pt x="5806672" y="5880594"/>
                  <a:pt x="5809094" y="5880762"/>
                </a:cubicBezTo>
                <a:cubicBezTo>
                  <a:pt x="5809094" y="5880762"/>
                  <a:pt x="5809094" y="5880762"/>
                  <a:pt x="5807592" y="5882081"/>
                </a:cubicBezTo>
                <a:cubicBezTo>
                  <a:pt x="5807934" y="5886377"/>
                  <a:pt x="5810696" y="5890840"/>
                  <a:pt x="5808615" y="5894966"/>
                </a:cubicBezTo>
                <a:cubicBezTo>
                  <a:pt x="5812879" y="5898111"/>
                  <a:pt x="5818880" y="5892832"/>
                  <a:pt x="5823142" y="5895976"/>
                </a:cubicBezTo>
                <a:cubicBezTo>
                  <a:pt x="5826040" y="5881941"/>
                  <a:pt x="5819936" y="5875823"/>
                  <a:pt x="5811172" y="5876635"/>
                </a:cubicBezTo>
                <a:cubicBezTo>
                  <a:pt x="5811172" y="5876635"/>
                  <a:pt x="5811172" y="5876635"/>
                  <a:pt x="5812093" y="5878124"/>
                </a:cubicBezTo>
                <a:cubicBezTo>
                  <a:pt x="5812093" y="5878124"/>
                  <a:pt x="5812093" y="5878124"/>
                  <a:pt x="5809673" y="5877955"/>
                </a:cubicBezTo>
                <a:cubicBezTo>
                  <a:pt x="5809673" y="5877955"/>
                  <a:pt x="5808752" y="5876468"/>
                  <a:pt x="5807251" y="5877786"/>
                </a:cubicBezTo>
                <a:cubicBezTo>
                  <a:pt x="5807251" y="5877786"/>
                  <a:pt x="5807251" y="5877786"/>
                  <a:pt x="5806331" y="5876300"/>
                </a:cubicBezTo>
                <a:close/>
                <a:moveTo>
                  <a:pt x="5878265" y="5875352"/>
                </a:moveTo>
                <a:cubicBezTo>
                  <a:pt x="5877458" y="5875569"/>
                  <a:pt x="5876171" y="5876418"/>
                  <a:pt x="5874005" y="5878325"/>
                </a:cubicBezTo>
                <a:cubicBezTo>
                  <a:pt x="5877798" y="5877245"/>
                  <a:pt x="5873287" y="5887981"/>
                  <a:pt x="5883401" y="5879086"/>
                </a:cubicBezTo>
                <a:cubicBezTo>
                  <a:pt x="5878793" y="5879753"/>
                  <a:pt x="5880687" y="5874702"/>
                  <a:pt x="5878265" y="5875352"/>
                </a:cubicBezTo>
                <a:close/>
                <a:moveTo>
                  <a:pt x="7687079" y="5874048"/>
                </a:moveTo>
                <a:cubicBezTo>
                  <a:pt x="7682743" y="5877894"/>
                  <a:pt x="7677840" y="5876171"/>
                  <a:pt x="7673790" y="5882801"/>
                </a:cubicBezTo>
                <a:cubicBezTo>
                  <a:pt x="7682015" y="5882338"/>
                  <a:pt x="7681129" y="5896791"/>
                  <a:pt x="7682424" y="5897919"/>
                </a:cubicBezTo>
                <a:cubicBezTo>
                  <a:pt x="7684167" y="5891817"/>
                  <a:pt x="7690651" y="5897454"/>
                  <a:pt x="7695998" y="5891950"/>
                </a:cubicBezTo>
                <a:cubicBezTo>
                  <a:pt x="7699604" y="5892547"/>
                  <a:pt x="7704225" y="5891486"/>
                  <a:pt x="7706533" y="5890954"/>
                </a:cubicBezTo>
                <a:cubicBezTo>
                  <a:pt x="7707832" y="5892081"/>
                  <a:pt x="7708844" y="5890424"/>
                  <a:pt x="7709856" y="5888766"/>
                </a:cubicBezTo>
                <a:cubicBezTo>
                  <a:pt x="7708558" y="5887640"/>
                  <a:pt x="7708558" y="5887640"/>
                  <a:pt x="7708558" y="5887640"/>
                </a:cubicBezTo>
                <a:cubicBezTo>
                  <a:pt x="7708558" y="5887640"/>
                  <a:pt x="7708558" y="5887640"/>
                  <a:pt x="7707263" y="5886513"/>
                </a:cubicBezTo>
                <a:cubicBezTo>
                  <a:pt x="7704952" y="5887043"/>
                  <a:pt x="7701346" y="5886446"/>
                  <a:pt x="7696726" y="5887508"/>
                </a:cubicBezTo>
                <a:cubicBezTo>
                  <a:pt x="7696726" y="5887508"/>
                  <a:pt x="7696726" y="5887508"/>
                  <a:pt x="7697739" y="5885849"/>
                </a:cubicBezTo>
                <a:cubicBezTo>
                  <a:pt x="7696442" y="5884722"/>
                  <a:pt x="7696156" y="5881939"/>
                  <a:pt x="7697455" y="5883065"/>
                </a:cubicBezTo>
                <a:cubicBezTo>
                  <a:pt x="7699481" y="5879749"/>
                  <a:pt x="7689957" y="5879087"/>
                  <a:pt x="7687079" y="5874048"/>
                </a:cubicBezTo>
                <a:close/>
                <a:moveTo>
                  <a:pt x="7615494" y="5874039"/>
                </a:moveTo>
                <a:cubicBezTo>
                  <a:pt x="7613560" y="5874362"/>
                  <a:pt x="7610989" y="5876133"/>
                  <a:pt x="7610038" y="5879312"/>
                </a:cubicBezTo>
                <a:cubicBezTo>
                  <a:pt x="7611335" y="5880440"/>
                  <a:pt x="7612634" y="5881566"/>
                  <a:pt x="7613929" y="5882694"/>
                </a:cubicBezTo>
                <a:cubicBezTo>
                  <a:pt x="7616063" y="5879206"/>
                  <a:pt x="7615829" y="5876334"/>
                  <a:pt x="7617128" y="5877460"/>
                </a:cubicBezTo>
                <a:cubicBezTo>
                  <a:pt x="7618726" y="5874843"/>
                  <a:pt x="7617429" y="5873717"/>
                  <a:pt x="7615494" y="5874039"/>
                </a:cubicBezTo>
                <a:close/>
                <a:moveTo>
                  <a:pt x="7732305" y="5871517"/>
                </a:moveTo>
                <a:cubicBezTo>
                  <a:pt x="7728918" y="5873811"/>
                  <a:pt x="7727874" y="5875520"/>
                  <a:pt x="7726829" y="5877231"/>
                </a:cubicBezTo>
                <a:cubicBezTo>
                  <a:pt x="7725532" y="5876103"/>
                  <a:pt x="7725532" y="5876103"/>
                  <a:pt x="7725532" y="5876103"/>
                </a:cubicBezTo>
                <a:cubicBezTo>
                  <a:pt x="7725532" y="5876103"/>
                  <a:pt x="7724235" y="5874977"/>
                  <a:pt x="7722939" y="5873849"/>
                </a:cubicBezTo>
                <a:cubicBezTo>
                  <a:pt x="7721893" y="5875560"/>
                  <a:pt x="7720597" y="5874432"/>
                  <a:pt x="7720597" y="5874432"/>
                </a:cubicBezTo>
                <a:cubicBezTo>
                  <a:pt x="7719300" y="5873306"/>
                  <a:pt x="7719300" y="5873306"/>
                  <a:pt x="7718254" y="5875016"/>
                </a:cubicBezTo>
                <a:cubicBezTo>
                  <a:pt x="7717211" y="5876726"/>
                  <a:pt x="7717211" y="5876726"/>
                  <a:pt x="7718507" y="5877854"/>
                </a:cubicBezTo>
                <a:cubicBezTo>
                  <a:pt x="7719804" y="5878980"/>
                  <a:pt x="7719804" y="5878980"/>
                  <a:pt x="7721101" y="5880107"/>
                </a:cubicBezTo>
                <a:cubicBezTo>
                  <a:pt x="7721101" y="5880107"/>
                  <a:pt x="7722398" y="5881234"/>
                  <a:pt x="7723444" y="5879525"/>
                </a:cubicBezTo>
                <a:cubicBezTo>
                  <a:pt x="7723695" y="5882361"/>
                  <a:pt x="7722651" y="5884072"/>
                  <a:pt x="7722651" y="5884072"/>
                </a:cubicBezTo>
                <a:cubicBezTo>
                  <a:pt x="7722651" y="5884072"/>
                  <a:pt x="7722651" y="5884072"/>
                  <a:pt x="7721605" y="5885783"/>
                </a:cubicBezTo>
                <a:cubicBezTo>
                  <a:pt x="7721605" y="5885783"/>
                  <a:pt x="7721605" y="5885783"/>
                  <a:pt x="7720309" y="5884655"/>
                </a:cubicBezTo>
                <a:cubicBezTo>
                  <a:pt x="7720309" y="5884655"/>
                  <a:pt x="7719264" y="5886365"/>
                  <a:pt x="7718219" y="5888075"/>
                </a:cubicBezTo>
                <a:cubicBezTo>
                  <a:pt x="7718219" y="5888075"/>
                  <a:pt x="7718471" y="5890913"/>
                  <a:pt x="7718471" y="5890913"/>
                </a:cubicBezTo>
                <a:cubicBezTo>
                  <a:pt x="7719516" y="5889203"/>
                  <a:pt x="7720814" y="5890330"/>
                  <a:pt x="7720814" y="5890330"/>
                </a:cubicBezTo>
                <a:cubicBezTo>
                  <a:pt x="7720814" y="5890330"/>
                  <a:pt x="7720814" y="5890330"/>
                  <a:pt x="7722110" y="5891457"/>
                </a:cubicBezTo>
                <a:cubicBezTo>
                  <a:pt x="7722110" y="5891457"/>
                  <a:pt x="7722362" y="5894295"/>
                  <a:pt x="7722362" y="5894295"/>
                </a:cubicBezTo>
                <a:cubicBezTo>
                  <a:pt x="7722362" y="5894295"/>
                  <a:pt x="7722362" y="5894295"/>
                  <a:pt x="7720021" y="5894877"/>
                </a:cubicBezTo>
                <a:cubicBezTo>
                  <a:pt x="7720021" y="5894877"/>
                  <a:pt x="7717679" y="5895461"/>
                  <a:pt x="7715590" y="5898882"/>
                </a:cubicBezTo>
                <a:cubicBezTo>
                  <a:pt x="7715590" y="5898882"/>
                  <a:pt x="7714545" y="5900592"/>
                  <a:pt x="7713500" y="5902301"/>
                </a:cubicBezTo>
                <a:cubicBezTo>
                  <a:pt x="7714797" y="5903428"/>
                  <a:pt x="7714797" y="5903428"/>
                  <a:pt x="7717138" y="5902846"/>
                </a:cubicBezTo>
                <a:cubicBezTo>
                  <a:pt x="7718183" y="5901136"/>
                  <a:pt x="7719228" y="5899425"/>
                  <a:pt x="7720525" y="5900552"/>
                </a:cubicBezTo>
                <a:cubicBezTo>
                  <a:pt x="7721570" y="5898842"/>
                  <a:pt x="7721570" y="5898842"/>
                  <a:pt x="7723911" y="5898259"/>
                </a:cubicBezTo>
                <a:cubicBezTo>
                  <a:pt x="7723911" y="5898259"/>
                  <a:pt x="7723911" y="5898259"/>
                  <a:pt x="7724956" y="5896549"/>
                </a:cubicBezTo>
                <a:cubicBezTo>
                  <a:pt x="7724956" y="5896549"/>
                  <a:pt x="7724956" y="5896549"/>
                  <a:pt x="7726001" y="5894839"/>
                </a:cubicBezTo>
                <a:cubicBezTo>
                  <a:pt x="7725749" y="5892001"/>
                  <a:pt x="7726793" y="5890290"/>
                  <a:pt x="7725497" y="5889164"/>
                </a:cubicBezTo>
                <a:cubicBezTo>
                  <a:pt x="7726793" y="5890290"/>
                  <a:pt x="7727837" y="5888581"/>
                  <a:pt x="7727837" y="5888581"/>
                </a:cubicBezTo>
                <a:cubicBezTo>
                  <a:pt x="7730432" y="5890834"/>
                  <a:pt x="7733026" y="5893090"/>
                  <a:pt x="7736665" y="5893632"/>
                </a:cubicBezTo>
                <a:cubicBezTo>
                  <a:pt x="7737709" y="5891922"/>
                  <a:pt x="7739007" y="5893049"/>
                  <a:pt x="7740052" y="5891340"/>
                </a:cubicBezTo>
                <a:cubicBezTo>
                  <a:pt x="7739800" y="5888501"/>
                  <a:pt x="7739800" y="5888501"/>
                  <a:pt x="7739800" y="5888501"/>
                </a:cubicBezTo>
                <a:cubicBezTo>
                  <a:pt x="7738502" y="5887375"/>
                  <a:pt x="7738502" y="5887375"/>
                  <a:pt x="7738502" y="5887375"/>
                </a:cubicBezTo>
                <a:cubicBezTo>
                  <a:pt x="7737205" y="5886248"/>
                  <a:pt x="7733567" y="5885704"/>
                  <a:pt x="7730972" y="5883450"/>
                </a:cubicBezTo>
                <a:cubicBezTo>
                  <a:pt x="7730972" y="5883450"/>
                  <a:pt x="7729675" y="5882323"/>
                  <a:pt x="7728630" y="5884032"/>
                </a:cubicBezTo>
                <a:cubicBezTo>
                  <a:pt x="7728378" y="5881195"/>
                  <a:pt x="7728378" y="5881195"/>
                  <a:pt x="7729423" y="5879485"/>
                </a:cubicBezTo>
                <a:cubicBezTo>
                  <a:pt x="7729423" y="5879485"/>
                  <a:pt x="7730467" y="5877775"/>
                  <a:pt x="7731765" y="5878902"/>
                </a:cubicBezTo>
                <a:cubicBezTo>
                  <a:pt x="7732810" y="5877192"/>
                  <a:pt x="7734900" y="5873771"/>
                  <a:pt x="7733603" y="5872643"/>
                </a:cubicBezTo>
                <a:cubicBezTo>
                  <a:pt x="7732305" y="5871517"/>
                  <a:pt x="7732305" y="5871517"/>
                  <a:pt x="7732305" y="5871517"/>
                </a:cubicBezTo>
                <a:close/>
                <a:moveTo>
                  <a:pt x="5722566" y="5871031"/>
                </a:moveTo>
                <a:cubicBezTo>
                  <a:pt x="5722566" y="5871031"/>
                  <a:pt x="5720237" y="5870783"/>
                  <a:pt x="5718828" y="5872021"/>
                </a:cubicBezTo>
                <a:cubicBezTo>
                  <a:pt x="5717420" y="5873259"/>
                  <a:pt x="5716932" y="5875986"/>
                  <a:pt x="5716932" y="5875986"/>
                </a:cubicBezTo>
                <a:cubicBezTo>
                  <a:pt x="5717853" y="5877474"/>
                  <a:pt x="5720182" y="5877723"/>
                  <a:pt x="5721102" y="5879210"/>
                </a:cubicBezTo>
                <a:cubicBezTo>
                  <a:pt x="5722511" y="5877973"/>
                  <a:pt x="5724841" y="5878221"/>
                  <a:pt x="5725329" y="5875493"/>
                </a:cubicBezTo>
                <a:cubicBezTo>
                  <a:pt x="5725329" y="5875493"/>
                  <a:pt x="5726737" y="5874255"/>
                  <a:pt x="5725816" y="5872767"/>
                </a:cubicBezTo>
                <a:cubicBezTo>
                  <a:pt x="5725816" y="5872767"/>
                  <a:pt x="5723487" y="5872518"/>
                  <a:pt x="5722566" y="5871031"/>
                </a:cubicBezTo>
                <a:close/>
                <a:moveTo>
                  <a:pt x="7803205" y="5869035"/>
                </a:moveTo>
                <a:cubicBezTo>
                  <a:pt x="7801249" y="5872237"/>
                  <a:pt x="7799928" y="5871089"/>
                  <a:pt x="7799928" y="5871089"/>
                </a:cubicBezTo>
                <a:cubicBezTo>
                  <a:pt x="7797801" y="5872918"/>
                  <a:pt x="7798633" y="5874866"/>
                  <a:pt x="7800320" y="5875412"/>
                </a:cubicBezTo>
                <a:cubicBezTo>
                  <a:pt x="7802007" y="5875960"/>
                  <a:pt x="7804550" y="5875106"/>
                  <a:pt x="7805846" y="5871331"/>
                </a:cubicBezTo>
                <a:cubicBezTo>
                  <a:pt x="7804524" y="5870183"/>
                  <a:pt x="7803205" y="5869035"/>
                  <a:pt x="7803205" y="5869035"/>
                </a:cubicBezTo>
                <a:close/>
                <a:moveTo>
                  <a:pt x="7652167" y="5868794"/>
                </a:moveTo>
                <a:cubicBezTo>
                  <a:pt x="7648460" y="5868244"/>
                  <a:pt x="7647927" y="5869116"/>
                  <a:pt x="7647788" y="5870999"/>
                </a:cubicBezTo>
                <a:cubicBezTo>
                  <a:pt x="7647649" y="5872881"/>
                  <a:pt x="7647904" y="5875771"/>
                  <a:pt x="7645772" y="5879261"/>
                </a:cubicBezTo>
                <a:cubicBezTo>
                  <a:pt x="7647094" y="5880411"/>
                  <a:pt x="7649226" y="5876920"/>
                  <a:pt x="7650290" y="5875176"/>
                </a:cubicBezTo>
                <a:cubicBezTo>
                  <a:pt x="7648969" y="5874030"/>
                  <a:pt x="7651101" y="5870540"/>
                  <a:pt x="7652167" y="5868794"/>
                </a:cubicBezTo>
                <a:close/>
                <a:moveTo>
                  <a:pt x="7637277" y="5866929"/>
                </a:moveTo>
                <a:cubicBezTo>
                  <a:pt x="7637277" y="5866929"/>
                  <a:pt x="7636243" y="5868623"/>
                  <a:pt x="7635208" y="5870317"/>
                </a:cubicBezTo>
                <a:cubicBezTo>
                  <a:pt x="7635208" y="5870317"/>
                  <a:pt x="7634173" y="5872009"/>
                  <a:pt x="7635493" y="5873158"/>
                </a:cubicBezTo>
                <a:cubicBezTo>
                  <a:pt x="7636529" y="5871464"/>
                  <a:pt x="7637851" y="5872611"/>
                  <a:pt x="7639170" y="5873759"/>
                </a:cubicBezTo>
                <a:cubicBezTo>
                  <a:pt x="7639170" y="5873759"/>
                  <a:pt x="7640491" y="5874907"/>
                  <a:pt x="7641525" y="5873213"/>
                </a:cubicBezTo>
                <a:cubicBezTo>
                  <a:pt x="7642845" y="5874361"/>
                  <a:pt x="7643881" y="5872668"/>
                  <a:pt x="7643881" y="5872668"/>
                </a:cubicBezTo>
                <a:cubicBezTo>
                  <a:pt x="7644915" y="5870976"/>
                  <a:pt x="7643593" y="5869827"/>
                  <a:pt x="7643593" y="5869827"/>
                </a:cubicBezTo>
                <a:cubicBezTo>
                  <a:pt x="7642273" y="5868681"/>
                  <a:pt x="7642273" y="5868681"/>
                  <a:pt x="7640952" y="5867531"/>
                </a:cubicBezTo>
                <a:cubicBezTo>
                  <a:pt x="7640952" y="5867531"/>
                  <a:pt x="7638597" y="5868079"/>
                  <a:pt x="7637277" y="5866929"/>
                </a:cubicBezTo>
                <a:close/>
                <a:moveTo>
                  <a:pt x="7749524" y="5865979"/>
                </a:moveTo>
                <a:cubicBezTo>
                  <a:pt x="7748268" y="5864888"/>
                  <a:pt x="7747457" y="5869367"/>
                  <a:pt x="7745388" y="5872754"/>
                </a:cubicBezTo>
                <a:cubicBezTo>
                  <a:pt x="7748127" y="5877726"/>
                  <a:pt x="7751229" y="5872647"/>
                  <a:pt x="7752710" y="5876525"/>
                </a:cubicBezTo>
                <a:cubicBezTo>
                  <a:pt x="7758916" y="5866366"/>
                  <a:pt x="7746423" y="5871061"/>
                  <a:pt x="7749524" y="5865979"/>
                </a:cubicBezTo>
                <a:close/>
                <a:moveTo>
                  <a:pt x="5093819" y="5865088"/>
                </a:moveTo>
                <a:cubicBezTo>
                  <a:pt x="5092944" y="5863671"/>
                  <a:pt x="5089873" y="5866371"/>
                  <a:pt x="5088337" y="5867722"/>
                </a:cubicBezTo>
                <a:cubicBezTo>
                  <a:pt x="5086803" y="5869070"/>
                  <a:pt x="5087679" y="5870488"/>
                  <a:pt x="5088556" y="5871905"/>
                </a:cubicBezTo>
                <a:cubicBezTo>
                  <a:pt x="5088556" y="5871905"/>
                  <a:pt x="5088556" y="5871905"/>
                  <a:pt x="5089435" y="5873321"/>
                </a:cubicBezTo>
                <a:cubicBezTo>
                  <a:pt x="5090968" y="5871972"/>
                  <a:pt x="5091845" y="5873388"/>
                  <a:pt x="5092723" y="5874805"/>
                </a:cubicBezTo>
                <a:cubicBezTo>
                  <a:pt x="5095134" y="5874872"/>
                  <a:pt x="5096670" y="5873521"/>
                  <a:pt x="5098204" y="5872173"/>
                </a:cubicBezTo>
                <a:cubicBezTo>
                  <a:pt x="5099739" y="5870822"/>
                  <a:pt x="5100399" y="5868055"/>
                  <a:pt x="5099521" y="5866639"/>
                </a:cubicBezTo>
                <a:cubicBezTo>
                  <a:pt x="5099521" y="5866639"/>
                  <a:pt x="5099521" y="5866639"/>
                  <a:pt x="5097987" y="5867988"/>
                </a:cubicBezTo>
                <a:cubicBezTo>
                  <a:pt x="5097110" y="5866572"/>
                  <a:pt x="5097110" y="5866572"/>
                  <a:pt x="5094698" y="5866505"/>
                </a:cubicBezTo>
                <a:cubicBezTo>
                  <a:pt x="5094698" y="5866505"/>
                  <a:pt x="5094698" y="5866505"/>
                  <a:pt x="5093819" y="5865088"/>
                </a:cubicBezTo>
                <a:close/>
                <a:moveTo>
                  <a:pt x="5120994" y="5862638"/>
                </a:moveTo>
                <a:cubicBezTo>
                  <a:pt x="5119735" y="5862308"/>
                  <a:pt x="5118296" y="5862837"/>
                  <a:pt x="5116772" y="5864768"/>
                </a:cubicBezTo>
                <a:cubicBezTo>
                  <a:pt x="5121961" y="5869640"/>
                  <a:pt x="5119607" y="5869351"/>
                  <a:pt x="5124798" y="5874221"/>
                </a:cubicBezTo>
                <a:cubicBezTo>
                  <a:pt x="5126911" y="5872364"/>
                  <a:pt x="5124770" y="5863631"/>
                  <a:pt x="5120994" y="5862638"/>
                </a:cubicBezTo>
                <a:close/>
                <a:moveTo>
                  <a:pt x="6078718" y="5860755"/>
                </a:moveTo>
                <a:cubicBezTo>
                  <a:pt x="6077273" y="5862026"/>
                  <a:pt x="6078261" y="5863620"/>
                  <a:pt x="6078261" y="5863620"/>
                </a:cubicBezTo>
                <a:cubicBezTo>
                  <a:pt x="6079247" y="5865214"/>
                  <a:pt x="6079247" y="5865214"/>
                  <a:pt x="6079247" y="5865214"/>
                </a:cubicBezTo>
                <a:cubicBezTo>
                  <a:pt x="6080234" y="5866807"/>
                  <a:pt x="6080234" y="5866807"/>
                  <a:pt x="6080234" y="5866807"/>
                </a:cubicBezTo>
                <a:cubicBezTo>
                  <a:pt x="6082664" y="5867131"/>
                  <a:pt x="6082664" y="5867131"/>
                  <a:pt x="6084110" y="5865860"/>
                </a:cubicBezTo>
                <a:cubicBezTo>
                  <a:pt x="6084110" y="5865860"/>
                  <a:pt x="6084569" y="5862995"/>
                  <a:pt x="6084569" y="5862995"/>
                </a:cubicBezTo>
                <a:cubicBezTo>
                  <a:pt x="6084569" y="5862995"/>
                  <a:pt x="6083581" y="5861401"/>
                  <a:pt x="6082136" y="5862672"/>
                </a:cubicBezTo>
                <a:cubicBezTo>
                  <a:pt x="6082136" y="5862672"/>
                  <a:pt x="6081149" y="5861079"/>
                  <a:pt x="6081149" y="5861079"/>
                </a:cubicBezTo>
                <a:cubicBezTo>
                  <a:pt x="6080163" y="5859485"/>
                  <a:pt x="6078718" y="5860755"/>
                  <a:pt x="6078718" y="5860755"/>
                </a:cubicBezTo>
                <a:close/>
                <a:moveTo>
                  <a:pt x="5946044" y="5858184"/>
                </a:moveTo>
                <a:cubicBezTo>
                  <a:pt x="5945168" y="5856767"/>
                  <a:pt x="5943723" y="5858038"/>
                  <a:pt x="5942278" y="5859309"/>
                </a:cubicBezTo>
                <a:cubicBezTo>
                  <a:pt x="5942278" y="5859309"/>
                  <a:pt x="5942137" y="5859979"/>
                  <a:pt x="5942175" y="5860493"/>
                </a:cubicBezTo>
                <a:cubicBezTo>
                  <a:pt x="5942214" y="5861007"/>
                  <a:pt x="5942432" y="5861361"/>
                  <a:pt x="5943155" y="5860726"/>
                </a:cubicBezTo>
                <a:cubicBezTo>
                  <a:pt x="5946354" y="5862288"/>
                  <a:pt x="5948676" y="5862434"/>
                  <a:pt x="5949552" y="5863852"/>
                </a:cubicBezTo>
                <a:cubicBezTo>
                  <a:pt x="5950429" y="5865269"/>
                  <a:pt x="5951876" y="5863998"/>
                  <a:pt x="5951876" y="5863998"/>
                </a:cubicBezTo>
                <a:cubicBezTo>
                  <a:pt x="5953319" y="5862727"/>
                  <a:pt x="5954764" y="5861456"/>
                  <a:pt x="5953887" y="5860040"/>
                </a:cubicBezTo>
                <a:cubicBezTo>
                  <a:pt x="5951565" y="5859894"/>
                  <a:pt x="5948366" y="5858331"/>
                  <a:pt x="5946044" y="5858184"/>
                </a:cubicBezTo>
                <a:close/>
                <a:moveTo>
                  <a:pt x="5863575" y="5857958"/>
                </a:moveTo>
                <a:cubicBezTo>
                  <a:pt x="5862058" y="5859293"/>
                  <a:pt x="5862058" y="5859293"/>
                  <a:pt x="5862058" y="5859293"/>
                </a:cubicBezTo>
                <a:cubicBezTo>
                  <a:pt x="5861738" y="5860668"/>
                  <a:pt x="5861957" y="5861023"/>
                  <a:pt x="5862256" y="5861033"/>
                </a:cubicBezTo>
                <a:cubicBezTo>
                  <a:pt x="5862556" y="5861043"/>
                  <a:pt x="5862934" y="5860709"/>
                  <a:pt x="5862934" y="5860709"/>
                </a:cubicBezTo>
                <a:cubicBezTo>
                  <a:pt x="5865969" y="5858040"/>
                  <a:pt x="5866845" y="5859458"/>
                  <a:pt x="5867723" y="5860875"/>
                </a:cubicBezTo>
                <a:cubicBezTo>
                  <a:pt x="5867723" y="5860875"/>
                  <a:pt x="5867723" y="5860875"/>
                  <a:pt x="5869239" y="5859540"/>
                </a:cubicBezTo>
                <a:cubicBezTo>
                  <a:pt x="5869239" y="5859540"/>
                  <a:pt x="5869239" y="5859540"/>
                  <a:pt x="5870756" y="5858206"/>
                </a:cubicBezTo>
                <a:cubicBezTo>
                  <a:pt x="5869880" y="5856790"/>
                  <a:pt x="5866609" y="5855291"/>
                  <a:pt x="5863575" y="5857958"/>
                </a:cubicBezTo>
                <a:close/>
                <a:moveTo>
                  <a:pt x="7739401" y="5856945"/>
                </a:moveTo>
                <a:cubicBezTo>
                  <a:pt x="7738273" y="5858794"/>
                  <a:pt x="7738273" y="5858794"/>
                  <a:pt x="7739529" y="5859886"/>
                </a:cubicBezTo>
                <a:cubicBezTo>
                  <a:pt x="7738402" y="5861733"/>
                  <a:pt x="7739660" y="5862826"/>
                  <a:pt x="7738531" y="5864673"/>
                </a:cubicBezTo>
                <a:cubicBezTo>
                  <a:pt x="7739789" y="5865767"/>
                  <a:pt x="7739789" y="5865767"/>
                  <a:pt x="7739789" y="5865767"/>
                </a:cubicBezTo>
                <a:cubicBezTo>
                  <a:pt x="7740918" y="5863920"/>
                  <a:pt x="7740918" y="5863920"/>
                  <a:pt x="7742046" y="5862072"/>
                </a:cubicBezTo>
                <a:cubicBezTo>
                  <a:pt x="7740787" y="5860979"/>
                  <a:pt x="7741916" y="5859131"/>
                  <a:pt x="7740657" y="5858038"/>
                </a:cubicBezTo>
                <a:cubicBezTo>
                  <a:pt x="7739401" y="5856945"/>
                  <a:pt x="7739401" y="5856945"/>
                  <a:pt x="7739401" y="5856945"/>
                </a:cubicBezTo>
                <a:close/>
                <a:moveTo>
                  <a:pt x="5986076" y="5856621"/>
                </a:moveTo>
                <a:cubicBezTo>
                  <a:pt x="5979988" y="5857599"/>
                  <a:pt x="5976788" y="5856036"/>
                  <a:pt x="5969564" y="5862389"/>
                </a:cubicBezTo>
                <a:cubicBezTo>
                  <a:pt x="5972764" y="5863952"/>
                  <a:pt x="5977975" y="5861558"/>
                  <a:pt x="5979160" y="5867078"/>
                </a:cubicBezTo>
                <a:cubicBezTo>
                  <a:pt x="5982050" y="5864538"/>
                  <a:pt x="5977975" y="5861558"/>
                  <a:pt x="5986076" y="5856621"/>
                </a:cubicBezTo>
                <a:close/>
                <a:moveTo>
                  <a:pt x="7672125" y="5855978"/>
                </a:moveTo>
                <a:cubicBezTo>
                  <a:pt x="7672125" y="5855978"/>
                  <a:pt x="7672125" y="5855978"/>
                  <a:pt x="7671104" y="5857649"/>
                </a:cubicBezTo>
                <a:cubicBezTo>
                  <a:pt x="7671104" y="5857649"/>
                  <a:pt x="7671104" y="5857649"/>
                  <a:pt x="7670083" y="5859320"/>
                </a:cubicBezTo>
                <a:cubicBezTo>
                  <a:pt x="7668825" y="5858227"/>
                  <a:pt x="7667569" y="5857134"/>
                  <a:pt x="7666546" y="5858806"/>
                </a:cubicBezTo>
                <a:cubicBezTo>
                  <a:pt x="7665290" y="5857712"/>
                  <a:pt x="7664269" y="5859385"/>
                  <a:pt x="7663248" y="5861055"/>
                </a:cubicBezTo>
                <a:cubicBezTo>
                  <a:pt x="7662227" y="5862726"/>
                  <a:pt x="7662463" y="5865490"/>
                  <a:pt x="7663721" y="5866583"/>
                </a:cubicBezTo>
                <a:cubicBezTo>
                  <a:pt x="7664742" y="5864911"/>
                  <a:pt x="7665999" y="5866005"/>
                  <a:pt x="7667258" y="5867097"/>
                </a:cubicBezTo>
                <a:cubicBezTo>
                  <a:pt x="7667258" y="5867097"/>
                  <a:pt x="7668278" y="5865426"/>
                  <a:pt x="7669536" y="5866519"/>
                </a:cubicBezTo>
                <a:cubicBezTo>
                  <a:pt x="7670556" y="5864848"/>
                  <a:pt x="7670794" y="5867612"/>
                  <a:pt x="7672052" y="5868705"/>
                </a:cubicBezTo>
                <a:cubicBezTo>
                  <a:pt x="7672052" y="5868705"/>
                  <a:pt x="7672052" y="5868705"/>
                  <a:pt x="7673309" y="5869798"/>
                </a:cubicBezTo>
                <a:cubicBezTo>
                  <a:pt x="7673545" y="5872562"/>
                  <a:pt x="7674568" y="5870891"/>
                  <a:pt x="7675588" y="5869221"/>
                </a:cubicBezTo>
                <a:cubicBezTo>
                  <a:pt x="7676608" y="5867548"/>
                  <a:pt x="7677629" y="5865878"/>
                  <a:pt x="7676372" y="5864785"/>
                </a:cubicBezTo>
                <a:cubicBezTo>
                  <a:pt x="7675114" y="5863692"/>
                  <a:pt x="7674876" y="5860928"/>
                  <a:pt x="7673620" y="5859834"/>
                </a:cubicBezTo>
                <a:cubicBezTo>
                  <a:pt x="7673620" y="5859834"/>
                  <a:pt x="7671341" y="5860412"/>
                  <a:pt x="7671341" y="5860412"/>
                </a:cubicBezTo>
                <a:cubicBezTo>
                  <a:pt x="7671341" y="5860412"/>
                  <a:pt x="7671341" y="5860412"/>
                  <a:pt x="7672362" y="5858742"/>
                </a:cubicBezTo>
                <a:cubicBezTo>
                  <a:pt x="7673382" y="5857071"/>
                  <a:pt x="7673382" y="5857071"/>
                  <a:pt x="7672125" y="5855978"/>
                </a:cubicBezTo>
                <a:close/>
                <a:moveTo>
                  <a:pt x="7840771" y="5850220"/>
                </a:moveTo>
                <a:cubicBezTo>
                  <a:pt x="7840771" y="5850220"/>
                  <a:pt x="7839425" y="5849048"/>
                  <a:pt x="7838410" y="5850711"/>
                </a:cubicBezTo>
                <a:cubicBezTo>
                  <a:pt x="7837062" y="5849541"/>
                  <a:pt x="7836047" y="5851203"/>
                  <a:pt x="7836047" y="5851203"/>
                </a:cubicBezTo>
                <a:cubicBezTo>
                  <a:pt x="7835031" y="5852866"/>
                  <a:pt x="7836379" y="5854035"/>
                  <a:pt x="7836379" y="5854035"/>
                </a:cubicBezTo>
                <a:cubicBezTo>
                  <a:pt x="7837725" y="5855207"/>
                  <a:pt x="7837725" y="5855207"/>
                  <a:pt x="7837725" y="5855207"/>
                </a:cubicBezTo>
                <a:cubicBezTo>
                  <a:pt x="7837725" y="5855207"/>
                  <a:pt x="7839072" y="5856378"/>
                  <a:pt x="7838059" y="5858040"/>
                </a:cubicBezTo>
                <a:cubicBezTo>
                  <a:pt x="7838059" y="5858040"/>
                  <a:pt x="7837042" y="5859702"/>
                  <a:pt x="7834680" y="5860194"/>
                </a:cubicBezTo>
                <a:cubicBezTo>
                  <a:pt x="7834680" y="5860194"/>
                  <a:pt x="7833664" y="5861858"/>
                  <a:pt x="7835011" y="5863028"/>
                </a:cubicBezTo>
                <a:cubicBezTo>
                  <a:pt x="7837374" y="5862537"/>
                  <a:pt x="7839405" y="5859211"/>
                  <a:pt x="7840420" y="5857549"/>
                </a:cubicBezTo>
                <a:cubicBezTo>
                  <a:pt x="7841768" y="5858721"/>
                  <a:pt x="7841768" y="5858721"/>
                  <a:pt x="7843116" y="5859891"/>
                </a:cubicBezTo>
                <a:cubicBezTo>
                  <a:pt x="7845479" y="5859398"/>
                  <a:pt x="7846494" y="5857737"/>
                  <a:pt x="7847509" y="5856075"/>
                </a:cubicBezTo>
                <a:cubicBezTo>
                  <a:pt x="7848526" y="5854411"/>
                  <a:pt x="7848192" y="5851578"/>
                  <a:pt x="7848192" y="5851578"/>
                </a:cubicBezTo>
                <a:cubicBezTo>
                  <a:pt x="7845829" y="5852071"/>
                  <a:pt x="7844482" y="5850898"/>
                  <a:pt x="7842119" y="5851391"/>
                </a:cubicBezTo>
                <a:cubicBezTo>
                  <a:pt x="7842119" y="5851391"/>
                  <a:pt x="7840771" y="5850220"/>
                  <a:pt x="7840771" y="5850220"/>
                </a:cubicBezTo>
                <a:close/>
                <a:moveTo>
                  <a:pt x="5101200" y="5847180"/>
                </a:moveTo>
                <a:cubicBezTo>
                  <a:pt x="5100295" y="5845719"/>
                  <a:pt x="5098777" y="5847053"/>
                  <a:pt x="5097262" y="5848386"/>
                </a:cubicBezTo>
                <a:cubicBezTo>
                  <a:pt x="5097713" y="5849117"/>
                  <a:pt x="5097560" y="5849815"/>
                  <a:pt x="5097483" y="5850165"/>
                </a:cubicBezTo>
                <a:cubicBezTo>
                  <a:pt x="5097408" y="5850516"/>
                  <a:pt x="5097408" y="5850516"/>
                  <a:pt x="5098166" y="5849848"/>
                </a:cubicBezTo>
                <a:cubicBezTo>
                  <a:pt x="5101492" y="5851437"/>
                  <a:pt x="5101492" y="5851437"/>
                  <a:pt x="5102396" y="5852897"/>
                </a:cubicBezTo>
                <a:cubicBezTo>
                  <a:pt x="5102396" y="5852897"/>
                  <a:pt x="5103912" y="5851562"/>
                  <a:pt x="5105429" y="5850228"/>
                </a:cubicBezTo>
                <a:cubicBezTo>
                  <a:pt x="5105429" y="5850228"/>
                  <a:pt x="5106947" y="5848895"/>
                  <a:pt x="5106947" y="5848895"/>
                </a:cubicBezTo>
                <a:cubicBezTo>
                  <a:pt x="5106042" y="5847434"/>
                  <a:pt x="5106042" y="5847434"/>
                  <a:pt x="5106042" y="5847434"/>
                </a:cubicBezTo>
                <a:cubicBezTo>
                  <a:pt x="5104525" y="5848768"/>
                  <a:pt x="5103621" y="5847308"/>
                  <a:pt x="5101200" y="5847180"/>
                </a:cubicBezTo>
                <a:close/>
                <a:moveTo>
                  <a:pt x="5790066" y="5845107"/>
                </a:moveTo>
                <a:cubicBezTo>
                  <a:pt x="5788262" y="5844559"/>
                  <a:pt x="5785724" y="5845191"/>
                  <a:pt x="5781932" y="5848527"/>
                </a:cubicBezTo>
                <a:cubicBezTo>
                  <a:pt x="5787531" y="5850003"/>
                  <a:pt x="5787725" y="5854100"/>
                  <a:pt x="5793793" y="5848763"/>
                </a:cubicBezTo>
                <a:cubicBezTo>
                  <a:pt x="5792938" y="5847382"/>
                  <a:pt x="5791868" y="5845655"/>
                  <a:pt x="5790066" y="5845107"/>
                </a:cubicBezTo>
                <a:close/>
                <a:moveTo>
                  <a:pt x="5888311" y="5842860"/>
                </a:moveTo>
                <a:cubicBezTo>
                  <a:pt x="5886675" y="5842020"/>
                  <a:pt x="5885962" y="5842220"/>
                  <a:pt x="5885733" y="5842920"/>
                </a:cubicBezTo>
                <a:cubicBezTo>
                  <a:pt x="5885046" y="5845019"/>
                  <a:pt x="5888714" y="5851622"/>
                  <a:pt x="5884890" y="5848148"/>
                </a:cubicBezTo>
                <a:cubicBezTo>
                  <a:pt x="5883313" y="5850105"/>
                  <a:pt x="5882876" y="5851202"/>
                  <a:pt x="5883099" y="5851789"/>
                </a:cubicBezTo>
                <a:cubicBezTo>
                  <a:pt x="5883770" y="5853549"/>
                  <a:pt x="5890388" y="5850721"/>
                  <a:pt x="5889989" y="5852781"/>
                </a:cubicBezTo>
                <a:cubicBezTo>
                  <a:pt x="5892878" y="5850240"/>
                  <a:pt x="5890520" y="5850034"/>
                  <a:pt x="5889075" y="5851305"/>
                </a:cubicBezTo>
                <a:cubicBezTo>
                  <a:pt x="5888162" y="5849829"/>
                  <a:pt x="5891051" y="5847287"/>
                  <a:pt x="5892495" y="5846017"/>
                </a:cubicBezTo>
                <a:cubicBezTo>
                  <a:pt x="5891582" y="5844541"/>
                  <a:pt x="5889224" y="5844338"/>
                  <a:pt x="5888311" y="5842860"/>
                </a:cubicBezTo>
                <a:close/>
                <a:moveTo>
                  <a:pt x="7941379" y="5842170"/>
                </a:moveTo>
                <a:cubicBezTo>
                  <a:pt x="7939539" y="5841526"/>
                  <a:pt x="7938628" y="5843475"/>
                  <a:pt x="7938557" y="5845934"/>
                </a:cubicBezTo>
                <a:cubicBezTo>
                  <a:pt x="7938486" y="5848393"/>
                  <a:pt x="7939256" y="5851360"/>
                  <a:pt x="7940782" y="5852745"/>
                </a:cubicBezTo>
                <a:cubicBezTo>
                  <a:pt x="7941801" y="5853670"/>
                  <a:pt x="7943154" y="5853892"/>
                  <a:pt x="7944818" y="5852792"/>
                </a:cubicBezTo>
                <a:cubicBezTo>
                  <a:pt x="7950911" y="5842817"/>
                  <a:pt x="7939349" y="5845495"/>
                  <a:pt x="7941379" y="5842170"/>
                </a:cubicBezTo>
                <a:close/>
                <a:moveTo>
                  <a:pt x="5808921" y="5838448"/>
                </a:moveTo>
                <a:cubicBezTo>
                  <a:pt x="5807992" y="5838502"/>
                  <a:pt x="5806425" y="5839080"/>
                  <a:pt x="5804749" y="5839830"/>
                </a:cubicBezTo>
                <a:lnTo>
                  <a:pt x="5804503" y="5839950"/>
                </a:lnTo>
                <a:lnTo>
                  <a:pt x="5804448" y="5839802"/>
                </a:lnTo>
                <a:lnTo>
                  <a:pt x="5803993" y="5840204"/>
                </a:lnTo>
                <a:lnTo>
                  <a:pt x="5799919" y="5842223"/>
                </a:lnTo>
                <a:cubicBezTo>
                  <a:pt x="5798552" y="5842952"/>
                  <a:pt x="5797606" y="5843496"/>
                  <a:pt x="5797606" y="5843496"/>
                </a:cubicBezTo>
                <a:cubicBezTo>
                  <a:pt x="5794265" y="5841784"/>
                  <a:pt x="5793719" y="5844589"/>
                  <a:pt x="5795582" y="5847600"/>
                </a:cubicBezTo>
                <a:lnTo>
                  <a:pt x="5803993" y="5840204"/>
                </a:lnTo>
                <a:lnTo>
                  <a:pt x="5804503" y="5839950"/>
                </a:lnTo>
                <a:lnTo>
                  <a:pt x="5805758" y="5843300"/>
                </a:lnTo>
                <a:cubicBezTo>
                  <a:pt x="5806175" y="5843514"/>
                  <a:pt x="5806311" y="5842814"/>
                  <a:pt x="5805379" y="5841309"/>
                </a:cubicBezTo>
                <a:cubicBezTo>
                  <a:pt x="5808335" y="5838710"/>
                  <a:pt x="5809267" y="5840215"/>
                  <a:pt x="5809267" y="5840215"/>
                </a:cubicBezTo>
                <a:cubicBezTo>
                  <a:pt x="5810142" y="5838864"/>
                  <a:pt x="5809850" y="5838393"/>
                  <a:pt x="5808921" y="5838448"/>
                </a:cubicBezTo>
                <a:close/>
                <a:moveTo>
                  <a:pt x="7716665" y="5835068"/>
                </a:moveTo>
                <a:cubicBezTo>
                  <a:pt x="7715630" y="5836761"/>
                  <a:pt x="7714597" y="5838454"/>
                  <a:pt x="7714597" y="5838454"/>
                </a:cubicBezTo>
                <a:cubicBezTo>
                  <a:pt x="7714883" y="5841295"/>
                  <a:pt x="7714883" y="5841295"/>
                  <a:pt x="7716204" y="5842443"/>
                </a:cubicBezTo>
                <a:cubicBezTo>
                  <a:pt x="7717237" y="5840749"/>
                  <a:pt x="7718559" y="5841896"/>
                  <a:pt x="7718559" y="5841896"/>
                </a:cubicBezTo>
                <a:cubicBezTo>
                  <a:pt x="7719880" y="5843044"/>
                  <a:pt x="7719880" y="5843044"/>
                  <a:pt x="7719880" y="5843044"/>
                </a:cubicBezTo>
                <a:cubicBezTo>
                  <a:pt x="7721199" y="5844192"/>
                  <a:pt x="7721199" y="5844192"/>
                  <a:pt x="7722233" y="5842498"/>
                </a:cubicBezTo>
                <a:cubicBezTo>
                  <a:pt x="7723268" y="5840807"/>
                  <a:pt x="7722982" y="5837964"/>
                  <a:pt x="7722982" y="5837964"/>
                </a:cubicBezTo>
                <a:cubicBezTo>
                  <a:pt x="7722982" y="5837964"/>
                  <a:pt x="7721661" y="5836817"/>
                  <a:pt x="7721661" y="5836817"/>
                </a:cubicBezTo>
                <a:cubicBezTo>
                  <a:pt x="7720341" y="5835670"/>
                  <a:pt x="7719019" y="5834522"/>
                  <a:pt x="7716665" y="5835068"/>
                </a:cubicBezTo>
                <a:close/>
                <a:moveTo>
                  <a:pt x="5787525" y="5834582"/>
                </a:moveTo>
                <a:cubicBezTo>
                  <a:pt x="5786081" y="5835853"/>
                  <a:pt x="5786081" y="5835853"/>
                  <a:pt x="5786081" y="5835853"/>
                </a:cubicBezTo>
                <a:cubicBezTo>
                  <a:pt x="5786958" y="5837270"/>
                  <a:pt x="5785512" y="5838540"/>
                  <a:pt x="5784945" y="5841228"/>
                </a:cubicBezTo>
                <a:cubicBezTo>
                  <a:pt x="5784945" y="5841228"/>
                  <a:pt x="5784945" y="5841228"/>
                  <a:pt x="5787267" y="5841374"/>
                </a:cubicBezTo>
                <a:cubicBezTo>
                  <a:pt x="5787267" y="5841374"/>
                  <a:pt x="5788711" y="5840104"/>
                  <a:pt x="5787834" y="5838687"/>
                </a:cubicBezTo>
                <a:cubicBezTo>
                  <a:pt x="5789280" y="5837417"/>
                  <a:pt x="5788402" y="5836000"/>
                  <a:pt x="5787525" y="5834582"/>
                </a:cubicBezTo>
                <a:close/>
                <a:moveTo>
                  <a:pt x="7706189" y="5834322"/>
                </a:moveTo>
                <a:cubicBezTo>
                  <a:pt x="7705025" y="5835618"/>
                  <a:pt x="7704855" y="5837780"/>
                  <a:pt x="7706393" y="5838144"/>
                </a:cubicBezTo>
                <a:cubicBezTo>
                  <a:pt x="7707418" y="5838386"/>
                  <a:pt x="7709202" y="5837831"/>
                  <a:pt x="7711955" y="5835687"/>
                </a:cubicBezTo>
                <a:cubicBezTo>
                  <a:pt x="7709513" y="5832593"/>
                  <a:pt x="7707353" y="5833025"/>
                  <a:pt x="7706189" y="5834322"/>
                </a:cubicBezTo>
                <a:close/>
                <a:moveTo>
                  <a:pt x="5903862" y="5834017"/>
                </a:moveTo>
                <a:cubicBezTo>
                  <a:pt x="5902039" y="5835620"/>
                  <a:pt x="5902082" y="5836147"/>
                  <a:pt x="5902948" y="5836124"/>
                </a:cubicBezTo>
                <a:cubicBezTo>
                  <a:pt x="5904249" y="5836093"/>
                  <a:pt x="5907399" y="5834827"/>
                  <a:pt x="5908877" y="5834123"/>
                </a:cubicBezTo>
                <a:cubicBezTo>
                  <a:pt x="5910355" y="5833419"/>
                  <a:pt x="5910160" y="5833274"/>
                  <a:pt x="5904767" y="5835478"/>
                </a:cubicBezTo>
                <a:cubicBezTo>
                  <a:pt x="5904767" y="5835478"/>
                  <a:pt x="5903862" y="5834017"/>
                  <a:pt x="5903862" y="5834017"/>
                </a:cubicBezTo>
                <a:close/>
                <a:moveTo>
                  <a:pt x="7918954" y="5830127"/>
                </a:moveTo>
                <a:cubicBezTo>
                  <a:pt x="7915180" y="5826848"/>
                  <a:pt x="7918104" y="5834669"/>
                  <a:pt x="7913688" y="5838746"/>
                </a:cubicBezTo>
                <a:cubicBezTo>
                  <a:pt x="7914946" y="5839840"/>
                  <a:pt x="7916203" y="5840934"/>
                  <a:pt x="7917460" y="5842026"/>
                </a:cubicBezTo>
                <a:cubicBezTo>
                  <a:pt x="7918310" y="5837485"/>
                  <a:pt x="7915794" y="5835299"/>
                  <a:pt x="7918954" y="5830127"/>
                </a:cubicBezTo>
                <a:close/>
                <a:moveTo>
                  <a:pt x="5774853" y="5829316"/>
                </a:moveTo>
                <a:cubicBezTo>
                  <a:pt x="5768344" y="5837386"/>
                  <a:pt x="5775242" y="5833662"/>
                  <a:pt x="5775081" y="5840838"/>
                </a:cubicBezTo>
                <a:cubicBezTo>
                  <a:pt x="5779162" y="5832560"/>
                  <a:pt x="5777120" y="5836700"/>
                  <a:pt x="5778451" y="5842563"/>
                </a:cubicBezTo>
                <a:cubicBezTo>
                  <a:pt x="5790920" y="5829253"/>
                  <a:pt x="5777672" y="5833870"/>
                  <a:pt x="5774853" y="5829316"/>
                </a:cubicBezTo>
                <a:close/>
                <a:moveTo>
                  <a:pt x="5066145" y="5828163"/>
                </a:moveTo>
                <a:cubicBezTo>
                  <a:pt x="5062907" y="5832105"/>
                  <a:pt x="5062978" y="5833136"/>
                  <a:pt x="5064003" y="5833874"/>
                </a:cubicBezTo>
                <a:cubicBezTo>
                  <a:pt x="5065028" y="5834614"/>
                  <a:pt x="5067008" y="5835061"/>
                  <a:pt x="5067589" y="5837833"/>
                </a:cubicBezTo>
                <a:cubicBezTo>
                  <a:pt x="5074347" y="5834077"/>
                  <a:pt x="5066428" y="5832289"/>
                  <a:pt x="5066145" y="5828163"/>
                </a:cubicBezTo>
                <a:close/>
                <a:moveTo>
                  <a:pt x="7759962" y="5826037"/>
                </a:moveTo>
                <a:cubicBezTo>
                  <a:pt x="7758428" y="5826417"/>
                  <a:pt x="7755393" y="5828796"/>
                  <a:pt x="7753107" y="5830174"/>
                </a:cubicBezTo>
                <a:lnTo>
                  <a:pt x="7750553" y="5831107"/>
                </a:lnTo>
                <a:lnTo>
                  <a:pt x="7750755" y="5828313"/>
                </a:lnTo>
                <a:cubicBezTo>
                  <a:pt x="7750021" y="5830122"/>
                  <a:pt x="7750038" y="5830933"/>
                  <a:pt x="7750524" y="5831118"/>
                </a:cubicBezTo>
                <a:lnTo>
                  <a:pt x="7750553" y="5831107"/>
                </a:lnTo>
                <a:lnTo>
                  <a:pt x="7750357" y="5833841"/>
                </a:lnTo>
                <a:cubicBezTo>
                  <a:pt x="7752563" y="5835105"/>
                  <a:pt x="7756198" y="5835654"/>
                  <a:pt x="7758537" y="5835075"/>
                </a:cubicBezTo>
                <a:cubicBezTo>
                  <a:pt x="7760365" y="5828834"/>
                  <a:pt x="7751010" y="5831146"/>
                  <a:pt x="7760365" y="5828834"/>
                </a:cubicBezTo>
                <a:cubicBezTo>
                  <a:pt x="7761341" y="5826421"/>
                  <a:pt x="7760985" y="5825786"/>
                  <a:pt x="7759962" y="5826037"/>
                </a:cubicBezTo>
                <a:close/>
                <a:moveTo>
                  <a:pt x="7803905" y="5825534"/>
                </a:moveTo>
                <a:cubicBezTo>
                  <a:pt x="7803905" y="5825534"/>
                  <a:pt x="7801623" y="5826001"/>
                  <a:pt x="7801950" y="5828736"/>
                </a:cubicBezTo>
                <a:cubicBezTo>
                  <a:pt x="7801950" y="5828736"/>
                  <a:pt x="7801704" y="5829136"/>
                  <a:pt x="7801745" y="5829477"/>
                </a:cubicBezTo>
                <a:cubicBezTo>
                  <a:pt x="7801786" y="5829818"/>
                  <a:pt x="7802113" y="5830102"/>
                  <a:pt x="7803253" y="5829868"/>
                </a:cubicBezTo>
                <a:cubicBezTo>
                  <a:pt x="7808142" y="5831665"/>
                  <a:pt x="7812055" y="5835066"/>
                  <a:pt x="7817269" y="5839598"/>
                </a:cubicBezTo>
                <a:cubicBezTo>
                  <a:pt x="7817595" y="5842332"/>
                  <a:pt x="7820204" y="5844599"/>
                  <a:pt x="7821509" y="5845732"/>
                </a:cubicBezTo>
                <a:cubicBezTo>
                  <a:pt x="7822812" y="5846865"/>
                  <a:pt x="7823789" y="5845264"/>
                  <a:pt x="7824768" y="5843663"/>
                </a:cubicBezTo>
                <a:cubicBezTo>
                  <a:pt x="7824768" y="5843663"/>
                  <a:pt x="7825746" y="5842063"/>
                  <a:pt x="7824441" y="5840929"/>
                </a:cubicBezTo>
                <a:cubicBezTo>
                  <a:pt x="7823138" y="5839796"/>
                  <a:pt x="7820530" y="5837529"/>
                  <a:pt x="7819226" y="5836396"/>
                </a:cubicBezTo>
                <a:cubicBezTo>
                  <a:pt x="7816618" y="5834130"/>
                  <a:pt x="7816292" y="5831396"/>
                  <a:pt x="7813684" y="5829130"/>
                </a:cubicBezTo>
                <a:cubicBezTo>
                  <a:pt x="7811075" y="5826864"/>
                  <a:pt x="7807491" y="5826199"/>
                  <a:pt x="7803905" y="5825534"/>
                </a:cubicBezTo>
                <a:close/>
                <a:moveTo>
                  <a:pt x="7690610" y="5825479"/>
                </a:moveTo>
                <a:cubicBezTo>
                  <a:pt x="7690610" y="5825479"/>
                  <a:pt x="7688313" y="5825933"/>
                  <a:pt x="7687333" y="5827534"/>
                </a:cubicBezTo>
                <a:cubicBezTo>
                  <a:pt x="7686356" y="5829134"/>
                  <a:pt x="7686698" y="5831883"/>
                  <a:pt x="7686698" y="5831883"/>
                </a:cubicBezTo>
                <a:cubicBezTo>
                  <a:pt x="7688019" y="5833030"/>
                  <a:pt x="7690319" y="5832577"/>
                  <a:pt x="7691638" y="5833725"/>
                </a:cubicBezTo>
                <a:cubicBezTo>
                  <a:pt x="7692616" y="5832125"/>
                  <a:pt x="7694915" y="5831671"/>
                  <a:pt x="7694572" y="5828922"/>
                </a:cubicBezTo>
                <a:cubicBezTo>
                  <a:pt x="7694572" y="5828922"/>
                  <a:pt x="7695550" y="5827321"/>
                  <a:pt x="7694230" y="5826174"/>
                </a:cubicBezTo>
                <a:cubicBezTo>
                  <a:pt x="7694230" y="5826174"/>
                  <a:pt x="7691931" y="5826627"/>
                  <a:pt x="7690610" y="5825479"/>
                </a:cubicBezTo>
                <a:close/>
                <a:moveTo>
                  <a:pt x="7930023" y="5824667"/>
                </a:moveTo>
                <a:cubicBezTo>
                  <a:pt x="7927741" y="5825195"/>
                  <a:pt x="7926738" y="5826839"/>
                  <a:pt x="7925735" y="5828480"/>
                </a:cubicBezTo>
                <a:cubicBezTo>
                  <a:pt x="7925510" y="5832056"/>
                  <a:pt x="7926359" y="5834678"/>
                  <a:pt x="7927708" y="5836479"/>
                </a:cubicBezTo>
                <a:cubicBezTo>
                  <a:pt x="7929059" y="5838280"/>
                  <a:pt x="7930908" y="5839259"/>
                  <a:pt x="7932691" y="5839553"/>
                </a:cubicBezTo>
                <a:cubicBezTo>
                  <a:pt x="7933693" y="5837909"/>
                  <a:pt x="7934696" y="5836269"/>
                  <a:pt x="7934696" y="5836269"/>
                </a:cubicBezTo>
                <a:cubicBezTo>
                  <a:pt x="7935699" y="5834626"/>
                  <a:pt x="7935422" y="5831871"/>
                  <a:pt x="7934418" y="5833513"/>
                </a:cubicBezTo>
                <a:cubicBezTo>
                  <a:pt x="7932135" y="5834042"/>
                  <a:pt x="7929575" y="5831817"/>
                  <a:pt x="7930302" y="5827423"/>
                </a:cubicBezTo>
                <a:cubicBezTo>
                  <a:pt x="7930302" y="5827423"/>
                  <a:pt x="7931303" y="5825780"/>
                  <a:pt x="7930023" y="5824667"/>
                </a:cubicBezTo>
                <a:close/>
                <a:moveTo>
                  <a:pt x="7871422" y="5824411"/>
                </a:moveTo>
                <a:cubicBezTo>
                  <a:pt x="7870263" y="5824707"/>
                  <a:pt x="7868444" y="5825821"/>
                  <a:pt x="7865904" y="5828326"/>
                </a:cubicBezTo>
                <a:cubicBezTo>
                  <a:pt x="7872468" y="5829991"/>
                  <a:pt x="7874903" y="5823523"/>
                  <a:pt x="7871422" y="5824411"/>
                </a:cubicBezTo>
                <a:close/>
                <a:moveTo>
                  <a:pt x="5793126" y="5822273"/>
                </a:moveTo>
                <a:cubicBezTo>
                  <a:pt x="5793126" y="5822273"/>
                  <a:pt x="5793126" y="5822273"/>
                  <a:pt x="5791609" y="5823607"/>
                </a:cubicBezTo>
                <a:cubicBezTo>
                  <a:pt x="5792540" y="5825111"/>
                  <a:pt x="5794989" y="5825284"/>
                  <a:pt x="5797438" y="5825455"/>
                </a:cubicBezTo>
                <a:cubicBezTo>
                  <a:pt x="5798370" y="5826960"/>
                  <a:pt x="5800819" y="5827132"/>
                  <a:pt x="5801751" y="5828637"/>
                </a:cubicBezTo>
                <a:cubicBezTo>
                  <a:pt x="5803268" y="5827303"/>
                  <a:pt x="5803268" y="5827303"/>
                  <a:pt x="5803268" y="5827303"/>
                </a:cubicBezTo>
                <a:cubicBezTo>
                  <a:pt x="5804785" y="5825968"/>
                  <a:pt x="5804785" y="5825968"/>
                  <a:pt x="5804785" y="5825968"/>
                </a:cubicBezTo>
                <a:cubicBezTo>
                  <a:pt x="5804785" y="5825968"/>
                  <a:pt x="5804785" y="5825968"/>
                  <a:pt x="5803853" y="5824463"/>
                </a:cubicBezTo>
                <a:cubicBezTo>
                  <a:pt x="5802921" y="5822959"/>
                  <a:pt x="5800473" y="5822787"/>
                  <a:pt x="5798955" y="5824120"/>
                </a:cubicBezTo>
                <a:cubicBezTo>
                  <a:pt x="5796506" y="5823950"/>
                  <a:pt x="5795574" y="5822444"/>
                  <a:pt x="5793126" y="5822273"/>
                </a:cubicBezTo>
                <a:close/>
                <a:moveTo>
                  <a:pt x="5749770" y="5822247"/>
                </a:moveTo>
                <a:cubicBezTo>
                  <a:pt x="5748413" y="5820056"/>
                  <a:pt x="5751229" y="5826888"/>
                  <a:pt x="5751118" y="5826139"/>
                </a:cubicBezTo>
                <a:cubicBezTo>
                  <a:pt x="5751082" y="5825888"/>
                  <a:pt x="5750720" y="5824797"/>
                  <a:pt x="5749770" y="5822247"/>
                </a:cubicBezTo>
                <a:close/>
                <a:moveTo>
                  <a:pt x="5879007" y="5820959"/>
                </a:moveTo>
                <a:cubicBezTo>
                  <a:pt x="5877430" y="5822126"/>
                  <a:pt x="5870022" y="5829082"/>
                  <a:pt x="5868664" y="5821483"/>
                </a:cubicBezTo>
                <a:cubicBezTo>
                  <a:pt x="5863825" y="5828084"/>
                  <a:pt x="5874373" y="5823497"/>
                  <a:pt x="5869534" y="5830097"/>
                </a:cubicBezTo>
                <a:cubicBezTo>
                  <a:pt x="5872929" y="5824766"/>
                  <a:pt x="5879576" y="5828298"/>
                  <a:pt x="5878202" y="5822473"/>
                </a:cubicBezTo>
                <a:cubicBezTo>
                  <a:pt x="5879412" y="5820824"/>
                  <a:pt x="5879533" y="5820569"/>
                  <a:pt x="5879007" y="5820959"/>
                </a:cubicBezTo>
                <a:close/>
                <a:moveTo>
                  <a:pt x="5101369" y="5810874"/>
                </a:moveTo>
                <a:cubicBezTo>
                  <a:pt x="5099822" y="5811257"/>
                  <a:pt x="5097760" y="5812806"/>
                  <a:pt x="5097871" y="5813871"/>
                </a:cubicBezTo>
                <a:cubicBezTo>
                  <a:pt x="5097945" y="5814582"/>
                  <a:pt x="5098984" y="5815078"/>
                  <a:pt x="5101785" y="5814872"/>
                </a:cubicBezTo>
                <a:cubicBezTo>
                  <a:pt x="5103950" y="5811275"/>
                  <a:pt x="5102917" y="5810491"/>
                  <a:pt x="5101369" y="5810874"/>
                </a:cubicBezTo>
                <a:close/>
                <a:moveTo>
                  <a:pt x="5073692" y="5810859"/>
                </a:moveTo>
                <a:cubicBezTo>
                  <a:pt x="5071981" y="5811134"/>
                  <a:pt x="5069978" y="5812486"/>
                  <a:pt x="5067843" y="5815457"/>
                </a:cubicBezTo>
                <a:cubicBezTo>
                  <a:pt x="5070474" y="5819706"/>
                  <a:pt x="5073698" y="5821247"/>
                  <a:pt x="5076923" y="5822788"/>
                </a:cubicBezTo>
                <a:cubicBezTo>
                  <a:pt x="5081333" y="5818908"/>
                  <a:pt x="5078825" y="5810038"/>
                  <a:pt x="5073692" y="5810859"/>
                </a:cubicBezTo>
                <a:close/>
                <a:moveTo>
                  <a:pt x="6861932" y="5809800"/>
                </a:moveTo>
                <a:cubicBezTo>
                  <a:pt x="6860505" y="5810131"/>
                  <a:pt x="6859113" y="5810807"/>
                  <a:pt x="6857331" y="5810515"/>
                </a:cubicBezTo>
                <a:cubicBezTo>
                  <a:pt x="6855828" y="5812977"/>
                  <a:pt x="6857314" y="5816157"/>
                  <a:pt x="6859611" y="5817209"/>
                </a:cubicBezTo>
                <a:cubicBezTo>
                  <a:pt x="6861908" y="5818261"/>
                  <a:pt x="6865013" y="5817189"/>
                  <a:pt x="6866741" y="5811151"/>
                </a:cubicBezTo>
                <a:cubicBezTo>
                  <a:pt x="6864820" y="5809483"/>
                  <a:pt x="6863359" y="5809470"/>
                  <a:pt x="6861932" y="5809800"/>
                </a:cubicBezTo>
                <a:close/>
                <a:moveTo>
                  <a:pt x="5894270" y="5807991"/>
                </a:moveTo>
                <a:cubicBezTo>
                  <a:pt x="5892780" y="5809303"/>
                  <a:pt x="5892211" y="5812100"/>
                  <a:pt x="5892211" y="5812100"/>
                </a:cubicBezTo>
                <a:cubicBezTo>
                  <a:pt x="5893132" y="5813586"/>
                  <a:pt x="5894053" y="5815075"/>
                  <a:pt x="5894053" y="5815075"/>
                </a:cubicBezTo>
                <a:cubicBezTo>
                  <a:pt x="5893767" y="5816473"/>
                  <a:pt x="5893999" y="5816845"/>
                  <a:pt x="5894299" y="5816867"/>
                </a:cubicBezTo>
                <a:cubicBezTo>
                  <a:pt x="5894601" y="5816891"/>
                  <a:pt x="5894973" y="5816562"/>
                  <a:pt x="5894973" y="5816562"/>
                </a:cubicBezTo>
                <a:cubicBezTo>
                  <a:pt x="5897383" y="5816740"/>
                  <a:pt x="5898874" y="5815430"/>
                  <a:pt x="5897953" y="5813942"/>
                </a:cubicBezTo>
                <a:cubicBezTo>
                  <a:pt x="5898522" y="5811143"/>
                  <a:pt x="5897603" y="5809655"/>
                  <a:pt x="5897603" y="5809655"/>
                </a:cubicBezTo>
                <a:cubicBezTo>
                  <a:pt x="5896680" y="5808168"/>
                  <a:pt x="5896680" y="5808168"/>
                  <a:pt x="5896680" y="5808168"/>
                </a:cubicBezTo>
                <a:cubicBezTo>
                  <a:pt x="5895760" y="5806680"/>
                  <a:pt x="5895760" y="5806680"/>
                  <a:pt x="5894270" y="5807991"/>
                </a:cubicBezTo>
                <a:close/>
                <a:moveTo>
                  <a:pt x="6102258" y="5806414"/>
                </a:moveTo>
                <a:cubicBezTo>
                  <a:pt x="6102258" y="5806414"/>
                  <a:pt x="6100633" y="5807843"/>
                  <a:pt x="6100633" y="5807843"/>
                </a:cubicBezTo>
                <a:cubicBezTo>
                  <a:pt x="6099008" y="5809272"/>
                  <a:pt x="6099008" y="5809272"/>
                  <a:pt x="6099008" y="5809272"/>
                </a:cubicBezTo>
                <a:cubicBezTo>
                  <a:pt x="6099008" y="5809272"/>
                  <a:pt x="6099008" y="5809272"/>
                  <a:pt x="6100762" y="5812106"/>
                </a:cubicBezTo>
                <a:cubicBezTo>
                  <a:pt x="6101639" y="5813524"/>
                  <a:pt x="6101639" y="5813524"/>
                  <a:pt x="6103264" y="5812094"/>
                </a:cubicBezTo>
                <a:cubicBezTo>
                  <a:pt x="6103264" y="5812094"/>
                  <a:pt x="6104889" y="5810665"/>
                  <a:pt x="6104013" y="5809247"/>
                </a:cubicBezTo>
                <a:cubicBezTo>
                  <a:pt x="6104013" y="5809247"/>
                  <a:pt x="6104013" y="5809247"/>
                  <a:pt x="6102258" y="5806414"/>
                </a:cubicBezTo>
                <a:close/>
                <a:moveTo>
                  <a:pt x="7776893" y="5804552"/>
                </a:moveTo>
                <a:cubicBezTo>
                  <a:pt x="7776893" y="5804552"/>
                  <a:pt x="7776893" y="5804552"/>
                  <a:pt x="7778213" y="5805701"/>
                </a:cubicBezTo>
                <a:cubicBezTo>
                  <a:pt x="7778213" y="5805701"/>
                  <a:pt x="7778213" y="5805701"/>
                  <a:pt x="7775851" y="5806258"/>
                </a:cubicBezTo>
                <a:cubicBezTo>
                  <a:pt x="7775851" y="5806258"/>
                  <a:pt x="7774531" y="5805110"/>
                  <a:pt x="7773489" y="5806815"/>
                </a:cubicBezTo>
                <a:cubicBezTo>
                  <a:pt x="7773489" y="5806815"/>
                  <a:pt x="7773489" y="5806815"/>
                  <a:pt x="7772168" y="5805667"/>
                </a:cubicBezTo>
                <a:cubicBezTo>
                  <a:pt x="7770085" y="5809077"/>
                  <a:pt x="7768003" y="5812488"/>
                  <a:pt x="7768282" y="5815341"/>
                </a:cubicBezTo>
                <a:cubicBezTo>
                  <a:pt x="7767239" y="5817045"/>
                  <a:pt x="7768560" y="5818193"/>
                  <a:pt x="7768560" y="5818193"/>
                </a:cubicBezTo>
                <a:cubicBezTo>
                  <a:pt x="7769602" y="5816489"/>
                  <a:pt x="7769602" y="5816489"/>
                  <a:pt x="7770642" y="5814783"/>
                </a:cubicBezTo>
                <a:cubicBezTo>
                  <a:pt x="7771686" y="5813078"/>
                  <a:pt x="7772726" y="5811373"/>
                  <a:pt x="7773768" y="5809668"/>
                </a:cubicBezTo>
                <a:cubicBezTo>
                  <a:pt x="7773768" y="5809668"/>
                  <a:pt x="7773768" y="5809668"/>
                  <a:pt x="7776131" y="5809110"/>
                </a:cubicBezTo>
                <a:cubicBezTo>
                  <a:pt x="7776131" y="5809110"/>
                  <a:pt x="7776131" y="5809110"/>
                  <a:pt x="7775088" y="5810814"/>
                </a:cubicBezTo>
                <a:cubicBezTo>
                  <a:pt x="7776688" y="5814815"/>
                  <a:pt x="7780650" y="5818259"/>
                  <a:pt x="7779886" y="5822816"/>
                </a:cubicBezTo>
                <a:cubicBezTo>
                  <a:pt x="7784891" y="5824554"/>
                  <a:pt x="7789057" y="5817734"/>
                  <a:pt x="7794059" y="5819473"/>
                </a:cubicBezTo>
                <a:cubicBezTo>
                  <a:pt x="7793362" y="5812341"/>
                  <a:pt x="7791102" y="5807766"/>
                  <a:pt x="7788001" y="5805397"/>
                </a:cubicBezTo>
                <a:cubicBezTo>
                  <a:pt x="7784900" y="5803029"/>
                  <a:pt x="7780955" y="5802864"/>
                  <a:pt x="7776893" y="5804552"/>
                </a:cubicBezTo>
                <a:close/>
                <a:moveTo>
                  <a:pt x="5068447" y="5798858"/>
                </a:moveTo>
                <a:cubicBezTo>
                  <a:pt x="5068447" y="5798858"/>
                  <a:pt x="5066097" y="5798667"/>
                  <a:pt x="5064652" y="5799938"/>
                </a:cubicBezTo>
                <a:cubicBezTo>
                  <a:pt x="5064652" y="5799938"/>
                  <a:pt x="5064111" y="5802670"/>
                  <a:pt x="5064111" y="5802670"/>
                </a:cubicBezTo>
                <a:cubicBezTo>
                  <a:pt x="5064111" y="5802670"/>
                  <a:pt x="5064111" y="5802670"/>
                  <a:pt x="5065921" y="5805592"/>
                </a:cubicBezTo>
                <a:cubicBezTo>
                  <a:pt x="5066825" y="5807053"/>
                  <a:pt x="5068269" y="5805783"/>
                  <a:pt x="5068269" y="5805783"/>
                </a:cubicBezTo>
                <a:cubicBezTo>
                  <a:pt x="5069714" y="5804512"/>
                  <a:pt x="5071158" y="5803242"/>
                  <a:pt x="5070255" y="5801780"/>
                </a:cubicBezTo>
                <a:cubicBezTo>
                  <a:pt x="5070255" y="5801780"/>
                  <a:pt x="5070255" y="5801780"/>
                  <a:pt x="5068447" y="5798858"/>
                </a:cubicBezTo>
                <a:close/>
                <a:moveTo>
                  <a:pt x="5957158" y="5798636"/>
                </a:moveTo>
                <a:cubicBezTo>
                  <a:pt x="5955713" y="5799906"/>
                  <a:pt x="5954269" y="5801176"/>
                  <a:pt x="5951378" y="5803718"/>
                </a:cubicBezTo>
                <a:cubicBezTo>
                  <a:pt x="5949935" y="5804987"/>
                  <a:pt x="5949935" y="5804987"/>
                  <a:pt x="5949935" y="5804987"/>
                </a:cubicBezTo>
                <a:cubicBezTo>
                  <a:pt x="5950839" y="5806449"/>
                  <a:pt x="5950839" y="5806449"/>
                  <a:pt x="5952283" y="5805178"/>
                </a:cubicBezTo>
                <a:cubicBezTo>
                  <a:pt x="5953728" y="5803908"/>
                  <a:pt x="5953728" y="5803908"/>
                  <a:pt x="5955172" y="5802637"/>
                </a:cubicBezTo>
                <a:cubicBezTo>
                  <a:pt x="5956077" y="5804098"/>
                  <a:pt x="5956982" y="5805560"/>
                  <a:pt x="5960775" y="5804480"/>
                </a:cubicBezTo>
                <a:cubicBezTo>
                  <a:pt x="5960775" y="5804480"/>
                  <a:pt x="5962219" y="5803208"/>
                  <a:pt x="5962219" y="5803208"/>
                </a:cubicBezTo>
                <a:cubicBezTo>
                  <a:pt x="5961316" y="5801748"/>
                  <a:pt x="5961316" y="5801748"/>
                  <a:pt x="5961316" y="5801748"/>
                </a:cubicBezTo>
                <a:cubicBezTo>
                  <a:pt x="5958967" y="5801558"/>
                  <a:pt x="5958967" y="5801558"/>
                  <a:pt x="5958062" y="5800097"/>
                </a:cubicBezTo>
                <a:cubicBezTo>
                  <a:pt x="5958062" y="5800097"/>
                  <a:pt x="5958062" y="5800097"/>
                  <a:pt x="5957158" y="5798636"/>
                </a:cubicBezTo>
                <a:close/>
                <a:moveTo>
                  <a:pt x="7852832" y="5798114"/>
                </a:moveTo>
                <a:cubicBezTo>
                  <a:pt x="7848534" y="5805151"/>
                  <a:pt x="7845913" y="5802874"/>
                  <a:pt x="7843999" y="5809290"/>
                </a:cubicBezTo>
                <a:cubicBezTo>
                  <a:pt x="7845075" y="5807531"/>
                  <a:pt x="7848770" y="5808048"/>
                  <a:pt x="7847929" y="5812705"/>
                </a:cubicBezTo>
                <a:cubicBezTo>
                  <a:pt x="7855320" y="5813741"/>
                  <a:pt x="7847827" y="5796458"/>
                  <a:pt x="7855688" y="5803290"/>
                </a:cubicBezTo>
                <a:cubicBezTo>
                  <a:pt x="7855452" y="5800392"/>
                  <a:pt x="7854143" y="5799253"/>
                  <a:pt x="7852832" y="5798114"/>
                </a:cubicBezTo>
                <a:close/>
                <a:moveTo>
                  <a:pt x="5791527" y="5796440"/>
                </a:moveTo>
                <a:cubicBezTo>
                  <a:pt x="5788493" y="5799107"/>
                  <a:pt x="5788493" y="5799107"/>
                  <a:pt x="5786055" y="5798954"/>
                </a:cubicBezTo>
                <a:cubicBezTo>
                  <a:pt x="5785757" y="5800365"/>
                  <a:pt x="5786149" y="5802891"/>
                  <a:pt x="5787564" y="5804230"/>
                </a:cubicBezTo>
                <a:cubicBezTo>
                  <a:pt x="5788980" y="5805571"/>
                  <a:pt x="5791418" y="5805725"/>
                  <a:pt x="5795210" y="5802389"/>
                </a:cubicBezTo>
                <a:cubicBezTo>
                  <a:pt x="5790334" y="5802082"/>
                  <a:pt x="5794290" y="5800901"/>
                  <a:pt x="5791527" y="5796440"/>
                </a:cubicBezTo>
                <a:close/>
                <a:moveTo>
                  <a:pt x="7848346" y="5795838"/>
                </a:moveTo>
                <a:cubicBezTo>
                  <a:pt x="7847608" y="5796167"/>
                  <a:pt x="7846408" y="5797716"/>
                  <a:pt x="7844670" y="5801391"/>
                </a:cubicBezTo>
                <a:cubicBezTo>
                  <a:pt x="7848630" y="5804833"/>
                  <a:pt x="7850563" y="5794847"/>
                  <a:pt x="7848346" y="5795838"/>
                </a:cubicBezTo>
                <a:close/>
                <a:moveTo>
                  <a:pt x="5892029" y="5790010"/>
                </a:moveTo>
                <a:cubicBezTo>
                  <a:pt x="5890523" y="5790356"/>
                  <a:pt x="5888531" y="5791844"/>
                  <a:pt x="5888655" y="5792899"/>
                </a:cubicBezTo>
                <a:cubicBezTo>
                  <a:pt x="5888736" y="5793601"/>
                  <a:pt x="5889759" y="5794113"/>
                  <a:pt x="5892492" y="5793966"/>
                </a:cubicBezTo>
                <a:cubicBezTo>
                  <a:pt x="5894557" y="5790458"/>
                  <a:pt x="5893535" y="5789663"/>
                  <a:pt x="5892029" y="5790010"/>
                </a:cubicBezTo>
                <a:close/>
                <a:moveTo>
                  <a:pt x="5034512" y="5787082"/>
                </a:moveTo>
                <a:cubicBezTo>
                  <a:pt x="5033320" y="5786550"/>
                  <a:pt x="5031755" y="5787164"/>
                  <a:pt x="5031864" y="5788594"/>
                </a:cubicBezTo>
                <a:cubicBezTo>
                  <a:pt x="5031935" y="5789548"/>
                  <a:pt x="5032750" y="5790866"/>
                  <a:pt x="5034915" y="5792448"/>
                </a:cubicBezTo>
                <a:cubicBezTo>
                  <a:pt x="5036520" y="5789295"/>
                  <a:pt x="5035702" y="5787616"/>
                  <a:pt x="5034512" y="5787082"/>
                </a:cubicBezTo>
                <a:close/>
                <a:moveTo>
                  <a:pt x="5801507" y="5783724"/>
                </a:moveTo>
                <a:cubicBezTo>
                  <a:pt x="5800147" y="5786034"/>
                  <a:pt x="5799691" y="5787549"/>
                  <a:pt x="5799813" y="5788591"/>
                </a:cubicBezTo>
                <a:cubicBezTo>
                  <a:pt x="5800177" y="5791714"/>
                  <a:pt x="5805746" y="5790576"/>
                  <a:pt x="5807755" y="5793819"/>
                </a:cubicBezTo>
                <a:cubicBezTo>
                  <a:pt x="5812642" y="5787296"/>
                  <a:pt x="5803292" y="5786609"/>
                  <a:pt x="5801507" y="5783724"/>
                </a:cubicBezTo>
                <a:close/>
                <a:moveTo>
                  <a:pt x="6016637" y="5783665"/>
                </a:moveTo>
                <a:cubicBezTo>
                  <a:pt x="6019005" y="5781931"/>
                  <a:pt x="6007117" y="5789878"/>
                  <a:pt x="6007092" y="5790102"/>
                </a:cubicBezTo>
                <a:cubicBezTo>
                  <a:pt x="6007088" y="5790144"/>
                  <a:pt x="6007514" y="5789908"/>
                  <a:pt x="6008550" y="5789269"/>
                </a:cubicBezTo>
                <a:cubicBezTo>
                  <a:pt x="6013475" y="5785895"/>
                  <a:pt x="6015848" y="5784243"/>
                  <a:pt x="6016637" y="5783665"/>
                </a:cubicBezTo>
                <a:close/>
                <a:moveTo>
                  <a:pt x="7840585" y="5783427"/>
                </a:moveTo>
                <a:cubicBezTo>
                  <a:pt x="7839879" y="5783873"/>
                  <a:pt x="7838902" y="5785066"/>
                  <a:pt x="7837398" y="5787529"/>
                </a:cubicBezTo>
                <a:cubicBezTo>
                  <a:pt x="7840700" y="5785373"/>
                  <a:pt x="7839577" y="5796964"/>
                  <a:pt x="7846597" y="5785469"/>
                </a:cubicBezTo>
                <a:cubicBezTo>
                  <a:pt x="7843795" y="5786805"/>
                  <a:pt x="7843000" y="5784859"/>
                  <a:pt x="7842152" y="5783807"/>
                </a:cubicBezTo>
                <a:cubicBezTo>
                  <a:pt x="7841728" y="5783282"/>
                  <a:pt x="7841292" y="5782981"/>
                  <a:pt x="7840585" y="5783427"/>
                </a:cubicBezTo>
                <a:close/>
                <a:moveTo>
                  <a:pt x="5892713" y="5782832"/>
                </a:moveTo>
                <a:cubicBezTo>
                  <a:pt x="5892274" y="5782124"/>
                  <a:pt x="5889293" y="5784745"/>
                  <a:pt x="5887016" y="5787569"/>
                </a:cubicBezTo>
                <a:cubicBezTo>
                  <a:pt x="5884737" y="5790393"/>
                  <a:pt x="5883160" y="5793421"/>
                  <a:pt x="5885526" y="5793527"/>
                </a:cubicBezTo>
                <a:cubicBezTo>
                  <a:pt x="5889119" y="5788179"/>
                  <a:pt x="5888508" y="5790906"/>
                  <a:pt x="5894467" y="5785666"/>
                </a:cubicBezTo>
                <a:cubicBezTo>
                  <a:pt x="5893590" y="5784248"/>
                  <a:pt x="5892099" y="5785560"/>
                  <a:pt x="5890610" y="5786869"/>
                </a:cubicBezTo>
                <a:cubicBezTo>
                  <a:pt x="5889732" y="5785452"/>
                  <a:pt x="5891222" y="5784143"/>
                  <a:pt x="5892713" y="5782832"/>
                </a:cubicBezTo>
                <a:close/>
                <a:moveTo>
                  <a:pt x="6088945" y="5781748"/>
                </a:moveTo>
                <a:cubicBezTo>
                  <a:pt x="6085636" y="5780009"/>
                  <a:pt x="6088850" y="5788806"/>
                  <a:pt x="6088850" y="5788806"/>
                </a:cubicBezTo>
                <a:cubicBezTo>
                  <a:pt x="6094116" y="5786500"/>
                  <a:pt x="6088945" y="5781748"/>
                  <a:pt x="6088945" y="5781748"/>
                </a:cubicBezTo>
                <a:close/>
                <a:moveTo>
                  <a:pt x="7951075" y="5780752"/>
                </a:moveTo>
                <a:cubicBezTo>
                  <a:pt x="7948760" y="5781331"/>
                  <a:pt x="7947726" y="5783025"/>
                  <a:pt x="7946691" y="5784717"/>
                </a:cubicBezTo>
                <a:cubicBezTo>
                  <a:pt x="7945657" y="5786412"/>
                  <a:pt x="7946937" y="5787524"/>
                  <a:pt x="7948217" y="5788636"/>
                </a:cubicBezTo>
                <a:cubicBezTo>
                  <a:pt x="7950531" y="5788056"/>
                  <a:pt x="7949497" y="5789750"/>
                  <a:pt x="7950777" y="5790861"/>
                </a:cubicBezTo>
                <a:cubicBezTo>
                  <a:pt x="7952057" y="5791974"/>
                  <a:pt x="7952057" y="5791974"/>
                  <a:pt x="7952057" y="5791974"/>
                </a:cubicBezTo>
                <a:cubicBezTo>
                  <a:pt x="7953337" y="5793086"/>
                  <a:pt x="7954373" y="5791394"/>
                  <a:pt x="7955406" y="5789701"/>
                </a:cubicBezTo>
                <a:cubicBezTo>
                  <a:pt x="7957721" y="5789119"/>
                  <a:pt x="7957475" y="5786314"/>
                  <a:pt x="7956194" y="5785201"/>
                </a:cubicBezTo>
                <a:cubicBezTo>
                  <a:pt x="7954914" y="5784089"/>
                  <a:pt x="7953635" y="5782975"/>
                  <a:pt x="7953635" y="5782975"/>
                </a:cubicBezTo>
                <a:cubicBezTo>
                  <a:pt x="7952353" y="5781863"/>
                  <a:pt x="7952353" y="5781863"/>
                  <a:pt x="7951075" y="5780752"/>
                </a:cubicBezTo>
                <a:close/>
                <a:moveTo>
                  <a:pt x="7747383" y="5780703"/>
                </a:moveTo>
                <a:cubicBezTo>
                  <a:pt x="7745498" y="5780715"/>
                  <a:pt x="7743263" y="5782071"/>
                  <a:pt x="7740630" y="5786381"/>
                </a:cubicBezTo>
                <a:cubicBezTo>
                  <a:pt x="7746415" y="5786130"/>
                  <a:pt x="7747815" y="5789985"/>
                  <a:pt x="7752027" y="5783090"/>
                </a:cubicBezTo>
                <a:cubicBezTo>
                  <a:pt x="7750800" y="5782023"/>
                  <a:pt x="7749267" y="5780691"/>
                  <a:pt x="7747383" y="5780703"/>
                </a:cubicBezTo>
                <a:close/>
                <a:moveTo>
                  <a:pt x="6003907" y="5773232"/>
                </a:moveTo>
                <a:cubicBezTo>
                  <a:pt x="5998134" y="5771275"/>
                  <a:pt x="5991822" y="5772138"/>
                  <a:pt x="5986449" y="5774518"/>
                </a:cubicBezTo>
                <a:cubicBezTo>
                  <a:pt x="5984971" y="5775817"/>
                  <a:pt x="5983494" y="5777117"/>
                  <a:pt x="5984433" y="5778635"/>
                </a:cubicBezTo>
                <a:cubicBezTo>
                  <a:pt x="5983693" y="5779285"/>
                  <a:pt x="5983929" y="5779664"/>
                  <a:pt x="5984349" y="5779881"/>
                </a:cubicBezTo>
                <a:cubicBezTo>
                  <a:pt x="5984769" y="5780098"/>
                  <a:pt x="5985373" y="5780153"/>
                  <a:pt x="5985373" y="5780153"/>
                </a:cubicBezTo>
                <a:cubicBezTo>
                  <a:pt x="5990744" y="5777772"/>
                  <a:pt x="5997058" y="5776910"/>
                  <a:pt x="6000414" y="5778647"/>
                </a:cubicBezTo>
                <a:cubicBezTo>
                  <a:pt x="6000414" y="5778647"/>
                  <a:pt x="6001892" y="5777348"/>
                  <a:pt x="6003369" y="5776048"/>
                </a:cubicBezTo>
                <a:cubicBezTo>
                  <a:pt x="6004846" y="5774748"/>
                  <a:pt x="6004846" y="5774748"/>
                  <a:pt x="6003907" y="5773232"/>
                </a:cubicBezTo>
                <a:close/>
                <a:moveTo>
                  <a:pt x="7741836" y="5771404"/>
                </a:moveTo>
                <a:cubicBezTo>
                  <a:pt x="7740831" y="5773047"/>
                  <a:pt x="7740831" y="5773047"/>
                  <a:pt x="7740831" y="5773047"/>
                </a:cubicBezTo>
                <a:cubicBezTo>
                  <a:pt x="7742091" y="5774141"/>
                  <a:pt x="7741088" y="5775782"/>
                  <a:pt x="7741343" y="5778517"/>
                </a:cubicBezTo>
                <a:cubicBezTo>
                  <a:pt x="7741343" y="5778517"/>
                  <a:pt x="7741343" y="5778517"/>
                  <a:pt x="7743603" y="5777967"/>
                </a:cubicBezTo>
                <a:cubicBezTo>
                  <a:pt x="7743603" y="5777967"/>
                  <a:pt x="7744606" y="5776326"/>
                  <a:pt x="7743348" y="5775232"/>
                </a:cubicBezTo>
                <a:cubicBezTo>
                  <a:pt x="7744352" y="5773592"/>
                  <a:pt x="7743094" y="5772499"/>
                  <a:pt x="7741836" y="5771404"/>
                </a:cubicBezTo>
                <a:close/>
                <a:moveTo>
                  <a:pt x="7728172" y="5770135"/>
                </a:moveTo>
                <a:cubicBezTo>
                  <a:pt x="7724348" y="5779772"/>
                  <a:pt x="7729833" y="5774170"/>
                  <a:pt x="7731807" y="5781070"/>
                </a:cubicBezTo>
                <a:cubicBezTo>
                  <a:pt x="7733248" y="5771954"/>
                  <a:pt x="7732528" y="5776513"/>
                  <a:pt x="7735536" y="5781717"/>
                </a:cubicBezTo>
                <a:cubicBezTo>
                  <a:pt x="7739517" y="5773514"/>
                  <a:pt x="7738687" y="5771496"/>
                  <a:pt x="7736356" y="5771090"/>
                </a:cubicBezTo>
                <a:cubicBezTo>
                  <a:pt x="7734025" y="5770684"/>
                  <a:pt x="7730192" y="5771891"/>
                  <a:pt x="7728172" y="5770135"/>
                </a:cubicBezTo>
                <a:close/>
                <a:moveTo>
                  <a:pt x="7828328" y="5769280"/>
                </a:moveTo>
                <a:cubicBezTo>
                  <a:pt x="7827072" y="5768186"/>
                  <a:pt x="7823504" y="5767725"/>
                  <a:pt x="7821398" y="5771174"/>
                </a:cubicBezTo>
                <a:cubicBezTo>
                  <a:pt x="7820344" y="5772897"/>
                  <a:pt x="7820344" y="5772897"/>
                  <a:pt x="7820344" y="5772897"/>
                </a:cubicBezTo>
                <a:cubicBezTo>
                  <a:pt x="7820445" y="5774306"/>
                  <a:pt x="7820760" y="5774579"/>
                  <a:pt x="7821050" y="5774501"/>
                </a:cubicBezTo>
                <a:cubicBezTo>
                  <a:pt x="7821338" y="5774421"/>
                  <a:pt x="7821602" y="5773990"/>
                  <a:pt x="7821602" y="5773990"/>
                </a:cubicBezTo>
                <a:cubicBezTo>
                  <a:pt x="7823707" y="5770541"/>
                  <a:pt x="7824965" y="5771635"/>
                  <a:pt x="7826221" y="5772728"/>
                </a:cubicBezTo>
                <a:cubicBezTo>
                  <a:pt x="7826221" y="5772728"/>
                  <a:pt x="7826221" y="5772728"/>
                  <a:pt x="7827274" y="5771003"/>
                </a:cubicBezTo>
                <a:cubicBezTo>
                  <a:pt x="7827274" y="5771003"/>
                  <a:pt x="7827274" y="5771003"/>
                  <a:pt x="7828328" y="5769280"/>
                </a:cubicBezTo>
                <a:close/>
                <a:moveTo>
                  <a:pt x="7763416" y="5768750"/>
                </a:moveTo>
                <a:cubicBezTo>
                  <a:pt x="7762545" y="5769078"/>
                  <a:pt x="7761218" y="5770096"/>
                  <a:pt x="7759840" y="5771307"/>
                </a:cubicBezTo>
                <a:lnTo>
                  <a:pt x="7759642" y="5771495"/>
                </a:lnTo>
                <a:lnTo>
                  <a:pt x="7759545" y="5771370"/>
                </a:lnTo>
                <a:lnTo>
                  <a:pt x="7759230" y="5771890"/>
                </a:lnTo>
                <a:lnTo>
                  <a:pt x="7755938" y="5775026"/>
                </a:lnTo>
                <a:cubicBezTo>
                  <a:pt x="7754849" y="5776127"/>
                  <a:pt x="7754106" y="5776927"/>
                  <a:pt x="7754106" y="5776927"/>
                </a:cubicBezTo>
                <a:cubicBezTo>
                  <a:pt x="7750408" y="5776284"/>
                  <a:pt x="7750718" y="5779124"/>
                  <a:pt x="7753391" y="5781446"/>
                </a:cubicBezTo>
                <a:lnTo>
                  <a:pt x="7759230" y="5771890"/>
                </a:lnTo>
                <a:lnTo>
                  <a:pt x="7759642" y="5771495"/>
                </a:lnTo>
                <a:lnTo>
                  <a:pt x="7761834" y="5774323"/>
                </a:lnTo>
                <a:cubicBezTo>
                  <a:pt x="7762296" y="5774404"/>
                  <a:pt x="7762218" y="5773694"/>
                  <a:pt x="7760881" y="5772534"/>
                </a:cubicBezTo>
                <a:cubicBezTo>
                  <a:pt x="7762933" y="5769175"/>
                  <a:pt x="7764269" y="5770335"/>
                  <a:pt x="7764269" y="5770335"/>
                </a:cubicBezTo>
                <a:cubicBezTo>
                  <a:pt x="7764705" y="5768785"/>
                  <a:pt x="7764287" y="5768423"/>
                  <a:pt x="7763416" y="5768750"/>
                </a:cubicBezTo>
                <a:close/>
                <a:moveTo>
                  <a:pt x="6135741" y="5768317"/>
                </a:moveTo>
                <a:cubicBezTo>
                  <a:pt x="6131811" y="5769536"/>
                  <a:pt x="6131121" y="5771261"/>
                  <a:pt x="6131941" y="5773059"/>
                </a:cubicBezTo>
                <a:cubicBezTo>
                  <a:pt x="6132760" y="5774856"/>
                  <a:pt x="6135087" y="5776725"/>
                  <a:pt x="6137193" y="5778232"/>
                </a:cubicBezTo>
                <a:cubicBezTo>
                  <a:pt x="6145330" y="5780023"/>
                  <a:pt x="6133604" y="5772435"/>
                  <a:pt x="6139052" y="5769881"/>
                </a:cubicBezTo>
                <a:cubicBezTo>
                  <a:pt x="6138155" y="5768433"/>
                  <a:pt x="6135122" y="5771100"/>
                  <a:pt x="6133604" y="5772435"/>
                </a:cubicBezTo>
                <a:cubicBezTo>
                  <a:pt x="6132708" y="5770986"/>
                  <a:pt x="6134224" y="5769652"/>
                  <a:pt x="6135741" y="5768317"/>
                </a:cubicBezTo>
                <a:close/>
                <a:moveTo>
                  <a:pt x="6213691" y="5764488"/>
                </a:moveTo>
                <a:cubicBezTo>
                  <a:pt x="6211856" y="5764734"/>
                  <a:pt x="6208845" y="5766288"/>
                  <a:pt x="6207076" y="5768937"/>
                </a:cubicBezTo>
                <a:cubicBezTo>
                  <a:pt x="6207954" y="5770354"/>
                  <a:pt x="6212366" y="5766474"/>
                  <a:pt x="6213242" y="5767890"/>
                </a:cubicBezTo>
                <a:cubicBezTo>
                  <a:pt x="6216184" y="5765304"/>
                  <a:pt x="6215526" y="5764242"/>
                  <a:pt x="6213691" y="5764488"/>
                </a:cubicBezTo>
                <a:close/>
                <a:moveTo>
                  <a:pt x="5793542" y="5759141"/>
                </a:moveTo>
                <a:cubicBezTo>
                  <a:pt x="5791121" y="5759013"/>
                  <a:pt x="5788991" y="5763143"/>
                  <a:pt x="5787182" y="5760220"/>
                </a:cubicBezTo>
                <a:cubicBezTo>
                  <a:pt x="5785665" y="5761554"/>
                  <a:pt x="5785512" y="5762252"/>
                  <a:pt x="5785928" y="5762451"/>
                </a:cubicBezTo>
                <a:cubicBezTo>
                  <a:pt x="5786344" y="5762650"/>
                  <a:pt x="5787329" y="5762350"/>
                  <a:pt x="5788086" y="5761681"/>
                </a:cubicBezTo>
                <a:cubicBezTo>
                  <a:pt x="5787766" y="5768732"/>
                  <a:pt x="5787474" y="5764477"/>
                  <a:pt x="5793542" y="5759141"/>
                </a:cubicBezTo>
                <a:close/>
                <a:moveTo>
                  <a:pt x="7754427" y="5756898"/>
                </a:moveTo>
                <a:cubicBezTo>
                  <a:pt x="7753090" y="5755738"/>
                  <a:pt x="7750702" y="5756300"/>
                  <a:pt x="7749649" y="5758023"/>
                </a:cubicBezTo>
                <a:cubicBezTo>
                  <a:pt x="7747259" y="5758587"/>
                  <a:pt x="7745922" y="5757425"/>
                  <a:pt x="7743534" y="5757987"/>
                </a:cubicBezTo>
                <a:cubicBezTo>
                  <a:pt x="7743534" y="5757987"/>
                  <a:pt x="7743534" y="5757987"/>
                  <a:pt x="7742480" y="5759712"/>
                </a:cubicBezTo>
                <a:cubicBezTo>
                  <a:pt x="7743816" y="5760873"/>
                  <a:pt x="7746207" y="5760310"/>
                  <a:pt x="7748596" y="5759748"/>
                </a:cubicBezTo>
                <a:cubicBezTo>
                  <a:pt x="7749932" y="5760909"/>
                  <a:pt x="7752320" y="5760346"/>
                  <a:pt x="7753659" y="5761508"/>
                </a:cubicBezTo>
                <a:cubicBezTo>
                  <a:pt x="7754712" y="5759783"/>
                  <a:pt x="7754712" y="5759783"/>
                  <a:pt x="7754712" y="5759783"/>
                </a:cubicBezTo>
                <a:cubicBezTo>
                  <a:pt x="7755764" y="5758059"/>
                  <a:pt x="7755764" y="5758059"/>
                  <a:pt x="7755764" y="5758059"/>
                </a:cubicBezTo>
                <a:cubicBezTo>
                  <a:pt x="7755764" y="5758059"/>
                  <a:pt x="7755764" y="5758059"/>
                  <a:pt x="7754427" y="5756898"/>
                </a:cubicBezTo>
                <a:close/>
                <a:moveTo>
                  <a:pt x="6056159" y="5754238"/>
                </a:moveTo>
                <a:cubicBezTo>
                  <a:pt x="6055726" y="5756917"/>
                  <a:pt x="6055726" y="5756917"/>
                  <a:pt x="6055726" y="5756917"/>
                </a:cubicBezTo>
                <a:cubicBezTo>
                  <a:pt x="6060276" y="5757511"/>
                  <a:pt x="6061197" y="5758998"/>
                  <a:pt x="6061685" y="5763163"/>
                </a:cubicBezTo>
                <a:cubicBezTo>
                  <a:pt x="6062605" y="5764652"/>
                  <a:pt x="6064446" y="5767628"/>
                  <a:pt x="6066721" y="5767924"/>
                </a:cubicBezTo>
                <a:cubicBezTo>
                  <a:pt x="6066721" y="5767924"/>
                  <a:pt x="6066721" y="5767924"/>
                  <a:pt x="6068076" y="5766733"/>
                </a:cubicBezTo>
                <a:cubicBezTo>
                  <a:pt x="6068076" y="5766733"/>
                  <a:pt x="6069431" y="5765542"/>
                  <a:pt x="6069431" y="5765542"/>
                </a:cubicBezTo>
                <a:cubicBezTo>
                  <a:pt x="6066234" y="5763757"/>
                  <a:pt x="6065314" y="5762270"/>
                  <a:pt x="6064393" y="5760782"/>
                </a:cubicBezTo>
                <a:cubicBezTo>
                  <a:pt x="6062551" y="5757807"/>
                  <a:pt x="6062065" y="5753641"/>
                  <a:pt x="6058434" y="5754535"/>
                </a:cubicBezTo>
                <a:cubicBezTo>
                  <a:pt x="6057513" y="5753048"/>
                  <a:pt x="6056159" y="5754238"/>
                  <a:pt x="6056159" y="5754238"/>
                </a:cubicBezTo>
                <a:close/>
                <a:moveTo>
                  <a:pt x="5014032" y="5754200"/>
                </a:moveTo>
                <a:cubicBezTo>
                  <a:pt x="5012405" y="5755631"/>
                  <a:pt x="5010781" y="5757058"/>
                  <a:pt x="5009155" y="5758489"/>
                </a:cubicBezTo>
                <a:cubicBezTo>
                  <a:pt x="5010032" y="5759905"/>
                  <a:pt x="5010909" y="5761322"/>
                  <a:pt x="5011786" y="5762739"/>
                </a:cubicBezTo>
                <a:cubicBezTo>
                  <a:pt x="5013412" y="5761309"/>
                  <a:pt x="5015037" y="5759879"/>
                  <a:pt x="5016662" y="5758451"/>
                </a:cubicBezTo>
                <a:cubicBezTo>
                  <a:pt x="5015785" y="5757033"/>
                  <a:pt x="5014908" y="5755616"/>
                  <a:pt x="5014032" y="5754200"/>
                </a:cubicBezTo>
                <a:close/>
                <a:moveTo>
                  <a:pt x="5938579" y="5752001"/>
                </a:moveTo>
                <a:cubicBezTo>
                  <a:pt x="5937192" y="5751620"/>
                  <a:pt x="5935275" y="5752239"/>
                  <a:pt x="5932295" y="5754860"/>
                </a:cubicBezTo>
                <a:cubicBezTo>
                  <a:pt x="5936129" y="5753621"/>
                  <a:pt x="5936570" y="5761767"/>
                  <a:pt x="5941676" y="5755145"/>
                </a:cubicBezTo>
                <a:cubicBezTo>
                  <a:pt x="5940819" y="5753763"/>
                  <a:pt x="5939965" y="5752382"/>
                  <a:pt x="5938579" y="5752001"/>
                </a:cubicBezTo>
                <a:close/>
                <a:moveTo>
                  <a:pt x="5979070" y="5751436"/>
                </a:moveTo>
                <a:cubicBezTo>
                  <a:pt x="5976508" y="5751944"/>
                  <a:pt x="5973528" y="5754565"/>
                  <a:pt x="5971480" y="5758692"/>
                </a:cubicBezTo>
                <a:cubicBezTo>
                  <a:pt x="5973902" y="5758887"/>
                  <a:pt x="5974460" y="5756069"/>
                  <a:pt x="5975950" y="5754760"/>
                </a:cubicBezTo>
                <a:cubicBezTo>
                  <a:pt x="5975766" y="5761898"/>
                  <a:pt x="5974275" y="5763206"/>
                  <a:pt x="5984147" y="5756850"/>
                </a:cubicBezTo>
                <a:cubicBezTo>
                  <a:pt x="5983773" y="5752529"/>
                  <a:pt x="5981631" y="5750926"/>
                  <a:pt x="5979070" y="5751436"/>
                </a:cubicBezTo>
                <a:close/>
                <a:moveTo>
                  <a:pt x="7840543" y="5749418"/>
                </a:moveTo>
                <a:cubicBezTo>
                  <a:pt x="7838730" y="5749100"/>
                  <a:pt x="7838109" y="5749504"/>
                  <a:pt x="7838097" y="5750240"/>
                </a:cubicBezTo>
                <a:cubicBezTo>
                  <a:pt x="7838065" y="5752448"/>
                  <a:pt x="7843525" y="5757666"/>
                  <a:pt x="7838843" y="5755482"/>
                </a:cubicBezTo>
                <a:cubicBezTo>
                  <a:pt x="7837917" y="5757818"/>
                  <a:pt x="7837825" y="5758996"/>
                  <a:pt x="7838212" y="5759491"/>
                </a:cubicBezTo>
                <a:cubicBezTo>
                  <a:pt x="7839376" y="5760972"/>
                  <a:pt x="7844856" y="5756309"/>
                  <a:pt x="7845086" y="5758394"/>
                </a:cubicBezTo>
                <a:cubicBezTo>
                  <a:pt x="7847092" y="5755110"/>
                  <a:pt x="7844778" y="5755614"/>
                  <a:pt x="7843776" y="5757256"/>
                </a:cubicBezTo>
                <a:cubicBezTo>
                  <a:pt x="7842466" y="5756117"/>
                  <a:pt x="7844471" y="5752833"/>
                  <a:pt x="7845475" y="5751191"/>
                </a:cubicBezTo>
                <a:cubicBezTo>
                  <a:pt x="7844164" y="5750053"/>
                  <a:pt x="7841851" y="5750557"/>
                  <a:pt x="7840543" y="5749418"/>
                </a:cubicBezTo>
                <a:close/>
                <a:moveTo>
                  <a:pt x="6128967" y="5746827"/>
                </a:moveTo>
                <a:cubicBezTo>
                  <a:pt x="6128627" y="5749996"/>
                  <a:pt x="6129061" y="5751626"/>
                  <a:pt x="6129750" y="5752276"/>
                </a:cubicBezTo>
                <a:cubicBezTo>
                  <a:pt x="6131819" y="5754224"/>
                  <a:pt x="6136198" y="5747358"/>
                  <a:pt x="6128967" y="5746827"/>
                </a:cubicBezTo>
                <a:close/>
                <a:moveTo>
                  <a:pt x="7908262" y="5746375"/>
                </a:moveTo>
                <a:cubicBezTo>
                  <a:pt x="7906002" y="5746925"/>
                  <a:pt x="7902484" y="5746381"/>
                  <a:pt x="7900222" y="5746929"/>
                </a:cubicBezTo>
                <a:cubicBezTo>
                  <a:pt x="7898967" y="5745835"/>
                  <a:pt x="7897962" y="5747478"/>
                  <a:pt x="7896960" y="5749120"/>
                </a:cubicBezTo>
                <a:cubicBezTo>
                  <a:pt x="7896960" y="5749120"/>
                  <a:pt x="7897023" y="5749802"/>
                  <a:pt x="7897212" y="5750281"/>
                </a:cubicBezTo>
                <a:cubicBezTo>
                  <a:pt x="7897402" y="5750761"/>
                  <a:pt x="7897716" y="5751033"/>
                  <a:pt x="7898217" y="5750212"/>
                </a:cubicBezTo>
                <a:cubicBezTo>
                  <a:pt x="7901736" y="5750756"/>
                  <a:pt x="7903996" y="5750207"/>
                  <a:pt x="7905254" y="5751300"/>
                </a:cubicBezTo>
                <a:cubicBezTo>
                  <a:pt x="7906512" y="5752393"/>
                  <a:pt x="7907515" y="5750751"/>
                  <a:pt x="7907515" y="5750751"/>
                </a:cubicBezTo>
                <a:cubicBezTo>
                  <a:pt x="7908517" y="5749110"/>
                  <a:pt x="7909520" y="5747467"/>
                  <a:pt x="7908262" y="5746375"/>
                </a:cubicBezTo>
                <a:close/>
                <a:moveTo>
                  <a:pt x="6775184" y="5742240"/>
                </a:moveTo>
                <a:lnTo>
                  <a:pt x="6775616" y="5744795"/>
                </a:lnTo>
                <a:cubicBezTo>
                  <a:pt x="6774586" y="5746479"/>
                  <a:pt x="6774586" y="5746479"/>
                  <a:pt x="6773285" y="5745349"/>
                </a:cubicBezTo>
                <a:cubicBezTo>
                  <a:pt x="6773285" y="5745349"/>
                  <a:pt x="6773285" y="5745349"/>
                  <a:pt x="6774315" y="5743664"/>
                </a:cubicBezTo>
                <a:close/>
                <a:moveTo>
                  <a:pt x="6775344" y="5741978"/>
                </a:moveTo>
                <a:lnTo>
                  <a:pt x="6775184" y="5742240"/>
                </a:lnTo>
                <a:lnTo>
                  <a:pt x="6775148" y="5742024"/>
                </a:lnTo>
                <a:close/>
                <a:moveTo>
                  <a:pt x="6228634" y="5741227"/>
                </a:moveTo>
                <a:cubicBezTo>
                  <a:pt x="6228184" y="5739981"/>
                  <a:pt x="6221708" y="5744036"/>
                  <a:pt x="6221051" y="5742972"/>
                </a:cubicBezTo>
                <a:cubicBezTo>
                  <a:pt x="6219792" y="5744627"/>
                  <a:pt x="6219459" y="5745468"/>
                  <a:pt x="6219677" y="5745822"/>
                </a:cubicBezTo>
                <a:cubicBezTo>
                  <a:pt x="6220335" y="5746885"/>
                  <a:pt x="6225980" y="5743561"/>
                  <a:pt x="6226637" y="5744625"/>
                </a:cubicBezTo>
                <a:cubicBezTo>
                  <a:pt x="6228265" y="5742648"/>
                  <a:pt x="6228784" y="5741642"/>
                  <a:pt x="6228634" y="5741227"/>
                </a:cubicBezTo>
                <a:close/>
                <a:moveTo>
                  <a:pt x="6232062" y="5739797"/>
                </a:moveTo>
                <a:cubicBezTo>
                  <a:pt x="6232046" y="5740069"/>
                  <a:pt x="6232285" y="5741172"/>
                  <a:pt x="6232945" y="5743591"/>
                </a:cubicBezTo>
                <a:cubicBezTo>
                  <a:pt x="6234187" y="5746499"/>
                  <a:pt x="6234588" y="5747146"/>
                  <a:pt x="6234545" y="5746683"/>
                </a:cubicBezTo>
                <a:cubicBezTo>
                  <a:pt x="6234481" y="5745989"/>
                  <a:pt x="6233421" y="5742797"/>
                  <a:pt x="6232707" y="5740988"/>
                </a:cubicBezTo>
                <a:cubicBezTo>
                  <a:pt x="6232349" y="5740084"/>
                  <a:pt x="6232079" y="5739524"/>
                  <a:pt x="6232062" y="5739797"/>
                </a:cubicBezTo>
                <a:close/>
                <a:moveTo>
                  <a:pt x="5970954" y="5738915"/>
                </a:moveTo>
                <a:cubicBezTo>
                  <a:pt x="5969510" y="5740186"/>
                  <a:pt x="5969510" y="5740186"/>
                  <a:pt x="5968064" y="5741455"/>
                </a:cubicBezTo>
                <a:cubicBezTo>
                  <a:pt x="5967474" y="5744108"/>
                  <a:pt x="5968330" y="5745489"/>
                  <a:pt x="5970629" y="5745600"/>
                </a:cubicBezTo>
                <a:cubicBezTo>
                  <a:pt x="5971484" y="5746981"/>
                  <a:pt x="5971484" y="5746981"/>
                  <a:pt x="5971484" y="5746981"/>
                </a:cubicBezTo>
                <a:cubicBezTo>
                  <a:pt x="5972340" y="5748363"/>
                  <a:pt x="5972340" y="5748363"/>
                  <a:pt x="5973785" y="5747093"/>
                </a:cubicBezTo>
                <a:cubicBezTo>
                  <a:pt x="5973785" y="5747093"/>
                  <a:pt x="5975229" y="5745821"/>
                  <a:pt x="5975229" y="5745821"/>
                </a:cubicBezTo>
                <a:cubicBezTo>
                  <a:pt x="5975229" y="5745821"/>
                  <a:pt x="5974375" y="5744440"/>
                  <a:pt x="5974375" y="5744440"/>
                </a:cubicBezTo>
                <a:cubicBezTo>
                  <a:pt x="5974375" y="5744440"/>
                  <a:pt x="5973519" y="5743058"/>
                  <a:pt x="5973519" y="5743058"/>
                </a:cubicBezTo>
                <a:cubicBezTo>
                  <a:pt x="5972664" y="5741678"/>
                  <a:pt x="5971809" y="5740296"/>
                  <a:pt x="5971809" y="5740296"/>
                </a:cubicBezTo>
                <a:cubicBezTo>
                  <a:pt x="5971809" y="5740296"/>
                  <a:pt x="5970954" y="5738915"/>
                  <a:pt x="5970954" y="5738915"/>
                </a:cubicBezTo>
                <a:close/>
                <a:moveTo>
                  <a:pt x="6074190" y="5735922"/>
                </a:moveTo>
                <a:cubicBezTo>
                  <a:pt x="6068266" y="5741130"/>
                  <a:pt x="6073941" y="5742909"/>
                  <a:pt x="6068018" y="5748119"/>
                </a:cubicBezTo>
                <a:cubicBezTo>
                  <a:pt x="6069826" y="5751041"/>
                  <a:pt x="6070402" y="5748277"/>
                  <a:pt x="6069498" y="5746817"/>
                </a:cubicBezTo>
                <a:cubicBezTo>
                  <a:pt x="6074846" y="5744371"/>
                  <a:pt x="6071307" y="5749738"/>
                  <a:pt x="6072211" y="5751199"/>
                </a:cubicBezTo>
                <a:cubicBezTo>
                  <a:pt x="6074596" y="5751358"/>
                  <a:pt x="6077558" y="5748754"/>
                  <a:pt x="6080521" y="5746148"/>
                </a:cubicBezTo>
                <a:cubicBezTo>
                  <a:pt x="6079944" y="5748913"/>
                  <a:pt x="6079367" y="5751676"/>
                  <a:pt x="6079367" y="5751676"/>
                </a:cubicBezTo>
                <a:cubicBezTo>
                  <a:pt x="6077887" y="5752978"/>
                  <a:pt x="6076406" y="5754281"/>
                  <a:pt x="6077310" y="5755741"/>
                </a:cubicBezTo>
                <a:cubicBezTo>
                  <a:pt x="6076733" y="5758505"/>
                  <a:pt x="6080022" y="5760125"/>
                  <a:pt x="6082408" y="5760284"/>
                </a:cubicBezTo>
                <a:cubicBezTo>
                  <a:pt x="6083889" y="5758981"/>
                  <a:pt x="6083889" y="5758981"/>
                  <a:pt x="6084793" y="5760442"/>
                </a:cubicBezTo>
                <a:cubicBezTo>
                  <a:pt x="6084793" y="5760442"/>
                  <a:pt x="6084216" y="5763204"/>
                  <a:pt x="6083640" y="5765970"/>
                </a:cubicBezTo>
                <a:cubicBezTo>
                  <a:pt x="6083640" y="5765970"/>
                  <a:pt x="6083640" y="5765970"/>
                  <a:pt x="6081255" y="5765810"/>
                </a:cubicBezTo>
                <a:cubicBezTo>
                  <a:pt x="6080351" y="5764348"/>
                  <a:pt x="6078870" y="5765651"/>
                  <a:pt x="6075907" y="5768256"/>
                </a:cubicBezTo>
                <a:cubicBezTo>
                  <a:pt x="6080757" y="5779786"/>
                  <a:pt x="6081582" y="5770034"/>
                  <a:pt x="6087008" y="5778801"/>
                </a:cubicBezTo>
                <a:cubicBezTo>
                  <a:pt x="6100337" y="5767080"/>
                  <a:pt x="6093430" y="5759616"/>
                  <a:pt x="6088083" y="5762062"/>
                </a:cubicBezTo>
                <a:cubicBezTo>
                  <a:pt x="6088083" y="5762062"/>
                  <a:pt x="6088659" y="5759298"/>
                  <a:pt x="6089236" y="5756535"/>
                </a:cubicBezTo>
                <a:cubicBezTo>
                  <a:pt x="6089236" y="5756535"/>
                  <a:pt x="6089236" y="5756535"/>
                  <a:pt x="6088331" y="5755075"/>
                </a:cubicBezTo>
                <a:cubicBezTo>
                  <a:pt x="6088331" y="5755075"/>
                  <a:pt x="6085946" y="5754915"/>
                  <a:pt x="6085946" y="5754915"/>
                </a:cubicBezTo>
                <a:cubicBezTo>
                  <a:pt x="6083561" y="5754757"/>
                  <a:pt x="6081175" y="5754598"/>
                  <a:pt x="6081175" y="5754598"/>
                </a:cubicBezTo>
                <a:cubicBezTo>
                  <a:pt x="6082657" y="5753295"/>
                  <a:pt x="6082657" y="5753295"/>
                  <a:pt x="6081752" y="5751835"/>
                </a:cubicBezTo>
                <a:cubicBezTo>
                  <a:pt x="6084715" y="5749230"/>
                  <a:pt x="6086772" y="5745164"/>
                  <a:pt x="6084963" y="5742241"/>
                </a:cubicBezTo>
                <a:cubicBezTo>
                  <a:pt x="6084963" y="5742241"/>
                  <a:pt x="6084963" y="5742241"/>
                  <a:pt x="6082578" y="5742084"/>
                </a:cubicBezTo>
                <a:cubicBezTo>
                  <a:pt x="6082578" y="5742084"/>
                  <a:pt x="6082578" y="5742084"/>
                  <a:pt x="6083154" y="5739319"/>
                </a:cubicBezTo>
                <a:cubicBezTo>
                  <a:pt x="6083813" y="5737612"/>
                  <a:pt x="6083695" y="5736729"/>
                  <a:pt x="6083119" y="5736319"/>
                </a:cubicBezTo>
                <a:cubicBezTo>
                  <a:pt x="6081392" y="5735087"/>
                  <a:pt x="6075547" y="5738112"/>
                  <a:pt x="6074190" y="5735922"/>
                </a:cubicBezTo>
                <a:close/>
                <a:moveTo>
                  <a:pt x="7857966" y="5734424"/>
                </a:moveTo>
                <a:cubicBezTo>
                  <a:pt x="7857497" y="5734728"/>
                  <a:pt x="7856315" y="5735635"/>
                  <a:pt x="7854068" y="5737488"/>
                </a:cubicBezTo>
                <a:cubicBezTo>
                  <a:pt x="7854068" y="5737488"/>
                  <a:pt x="7852770" y="5736360"/>
                  <a:pt x="7852770" y="5736360"/>
                </a:cubicBezTo>
                <a:cubicBezTo>
                  <a:pt x="7851505" y="5738432"/>
                  <a:pt x="7851701" y="5738921"/>
                  <a:pt x="7852523" y="5738644"/>
                </a:cubicBezTo>
                <a:cubicBezTo>
                  <a:pt x="7854371" y="5738020"/>
                  <a:pt x="7859374" y="5733512"/>
                  <a:pt x="7857966" y="5734424"/>
                </a:cubicBezTo>
                <a:close/>
                <a:moveTo>
                  <a:pt x="7734344" y="5733791"/>
                </a:moveTo>
                <a:cubicBezTo>
                  <a:pt x="7732239" y="5737239"/>
                  <a:pt x="7732239" y="5737239"/>
                  <a:pt x="7729864" y="5737815"/>
                </a:cubicBezTo>
                <a:cubicBezTo>
                  <a:pt x="7729998" y="5739251"/>
                  <a:pt x="7731122" y="5741548"/>
                  <a:pt x="7732872" y="5742407"/>
                </a:cubicBezTo>
                <a:cubicBezTo>
                  <a:pt x="7734620" y="5743267"/>
                  <a:pt x="7736994" y="5742691"/>
                  <a:pt x="7739626" y="5738381"/>
                </a:cubicBezTo>
                <a:cubicBezTo>
                  <a:pt x="7734879" y="5739533"/>
                  <a:pt x="7738307" y="5737233"/>
                  <a:pt x="7734344" y="5733791"/>
                </a:cubicBezTo>
                <a:close/>
                <a:moveTo>
                  <a:pt x="7937988" y="5733562"/>
                </a:moveTo>
                <a:cubicBezTo>
                  <a:pt x="7932465" y="5736303"/>
                  <a:pt x="7928946" y="5735759"/>
                  <a:pt x="7923931" y="5743968"/>
                </a:cubicBezTo>
                <a:cubicBezTo>
                  <a:pt x="7927451" y="5744512"/>
                  <a:pt x="7931717" y="5740680"/>
                  <a:pt x="7934486" y="5745600"/>
                </a:cubicBezTo>
                <a:cubicBezTo>
                  <a:pt x="7936492" y="5742317"/>
                  <a:pt x="7931717" y="5740680"/>
                  <a:pt x="7937988" y="5733562"/>
                </a:cubicBezTo>
                <a:close/>
                <a:moveTo>
                  <a:pt x="7825161" y="5731260"/>
                </a:moveTo>
                <a:cubicBezTo>
                  <a:pt x="7824001" y="5732845"/>
                  <a:pt x="7818989" y="5741684"/>
                  <a:pt x="7815439" y="5734828"/>
                </a:cubicBezTo>
                <a:cubicBezTo>
                  <a:pt x="7812775" y="5742568"/>
                  <a:pt x="7821488" y="5735059"/>
                  <a:pt x="7818823" y="5742798"/>
                </a:cubicBezTo>
                <a:cubicBezTo>
                  <a:pt x="7820485" y="5736700"/>
                  <a:pt x="7827880" y="5738101"/>
                  <a:pt x="7824841" y="5732947"/>
                </a:cubicBezTo>
                <a:cubicBezTo>
                  <a:pt x="7825507" y="5731012"/>
                  <a:pt x="7825548" y="5730733"/>
                  <a:pt x="7825161" y="5731260"/>
                </a:cubicBezTo>
                <a:close/>
                <a:moveTo>
                  <a:pt x="5965373" y="5730285"/>
                </a:moveTo>
                <a:cubicBezTo>
                  <a:pt x="5961979" y="5732141"/>
                  <a:pt x="5961173" y="5733131"/>
                  <a:pt x="5961619" y="5733621"/>
                </a:cubicBezTo>
                <a:lnTo>
                  <a:pt x="5963605" y="5733797"/>
                </a:lnTo>
                <a:lnTo>
                  <a:pt x="5963336" y="5734333"/>
                </a:lnTo>
                <a:lnTo>
                  <a:pt x="5966203" y="5733826"/>
                </a:lnTo>
                <a:lnTo>
                  <a:pt x="5968616" y="5733461"/>
                </a:lnTo>
                <a:cubicBezTo>
                  <a:pt x="5968669" y="5733432"/>
                  <a:pt x="5968367" y="5733459"/>
                  <a:pt x="5967542" y="5733590"/>
                </a:cubicBezTo>
                <a:lnTo>
                  <a:pt x="5966203" y="5733826"/>
                </a:lnTo>
                <a:lnTo>
                  <a:pt x="5965372" y="5733952"/>
                </a:lnTo>
                <a:lnTo>
                  <a:pt x="5963605" y="5733797"/>
                </a:lnTo>
                <a:close/>
                <a:moveTo>
                  <a:pt x="5937996" y="5726522"/>
                </a:moveTo>
                <a:cubicBezTo>
                  <a:pt x="5937081" y="5725040"/>
                  <a:pt x="5936491" y="5727845"/>
                  <a:pt x="5936491" y="5727845"/>
                </a:cubicBezTo>
                <a:cubicBezTo>
                  <a:pt x="5933481" y="5730492"/>
                  <a:pt x="5934071" y="5727688"/>
                  <a:pt x="5931649" y="5727532"/>
                </a:cubicBezTo>
                <a:cubicBezTo>
                  <a:pt x="5926545" y="5734306"/>
                  <a:pt x="5939895" y="5740852"/>
                  <a:pt x="5925694" y="5744197"/>
                </a:cubicBezTo>
                <a:cubicBezTo>
                  <a:pt x="5938389" y="5742176"/>
                  <a:pt x="5931780" y="5750274"/>
                  <a:pt x="5939042" y="5750744"/>
                </a:cubicBezTo>
                <a:cubicBezTo>
                  <a:pt x="5948990" y="5744282"/>
                  <a:pt x="5943820" y="5739687"/>
                  <a:pt x="5946503" y="5732754"/>
                </a:cubicBezTo>
                <a:cubicBezTo>
                  <a:pt x="5946503" y="5732754"/>
                  <a:pt x="5948008" y="5731432"/>
                  <a:pt x="5949513" y="5730108"/>
                </a:cubicBezTo>
                <a:cubicBezTo>
                  <a:pt x="5949513" y="5730108"/>
                  <a:pt x="5951933" y="5730265"/>
                  <a:pt x="5952851" y="5731745"/>
                </a:cubicBezTo>
                <a:cubicBezTo>
                  <a:pt x="5953766" y="5733224"/>
                  <a:pt x="5955271" y="5731902"/>
                  <a:pt x="5956187" y="5733381"/>
                </a:cubicBezTo>
                <a:cubicBezTo>
                  <a:pt x="5957692" y="5732057"/>
                  <a:pt x="5957692" y="5732057"/>
                  <a:pt x="5959197" y="5730734"/>
                </a:cubicBezTo>
                <a:cubicBezTo>
                  <a:pt x="5959197" y="5730734"/>
                  <a:pt x="5959197" y="5730734"/>
                  <a:pt x="5958281" y="5729255"/>
                </a:cubicBezTo>
                <a:cubicBezTo>
                  <a:pt x="5956775" y="5730579"/>
                  <a:pt x="5955860" y="5729099"/>
                  <a:pt x="5955860" y="5729099"/>
                </a:cubicBezTo>
                <a:cubicBezTo>
                  <a:pt x="5953438" y="5728941"/>
                  <a:pt x="5952522" y="5727462"/>
                  <a:pt x="5950102" y="5727304"/>
                </a:cubicBezTo>
                <a:cubicBezTo>
                  <a:pt x="5950102" y="5727304"/>
                  <a:pt x="5950102" y="5727304"/>
                  <a:pt x="5948597" y="5728627"/>
                </a:cubicBezTo>
                <a:cubicBezTo>
                  <a:pt x="5947092" y="5729951"/>
                  <a:pt x="5945586" y="5731275"/>
                  <a:pt x="5944082" y="5732598"/>
                </a:cubicBezTo>
                <a:cubicBezTo>
                  <a:pt x="5942576" y="5733922"/>
                  <a:pt x="5943166" y="5731118"/>
                  <a:pt x="5944670" y="5729794"/>
                </a:cubicBezTo>
                <a:cubicBezTo>
                  <a:pt x="5943755" y="5728315"/>
                  <a:pt x="5941661" y="5732441"/>
                  <a:pt x="5939239" y="5732285"/>
                </a:cubicBezTo>
                <a:cubicBezTo>
                  <a:pt x="5938323" y="5730804"/>
                  <a:pt x="5937407" y="5729325"/>
                  <a:pt x="5937996" y="5726522"/>
                </a:cubicBezTo>
                <a:close/>
                <a:moveTo>
                  <a:pt x="6023169" y="5719765"/>
                </a:moveTo>
                <a:cubicBezTo>
                  <a:pt x="6021698" y="5721059"/>
                  <a:pt x="6021323" y="5721831"/>
                  <a:pt x="6021582" y="5722303"/>
                </a:cubicBezTo>
                <a:lnTo>
                  <a:pt x="6021762" y="5722365"/>
                </a:lnTo>
                <a:lnTo>
                  <a:pt x="6020122" y="5725393"/>
                </a:lnTo>
                <a:cubicBezTo>
                  <a:pt x="6021356" y="5727847"/>
                  <a:pt x="6024483" y="5729226"/>
                  <a:pt x="6028420" y="5724583"/>
                </a:cubicBezTo>
                <a:cubicBezTo>
                  <a:pt x="6028683" y="5723172"/>
                  <a:pt x="6025899" y="5723261"/>
                  <a:pt x="6023786" y="5723056"/>
                </a:cubicBezTo>
                <a:lnTo>
                  <a:pt x="6021762" y="5722365"/>
                </a:lnTo>
                <a:close/>
                <a:moveTo>
                  <a:pt x="7740104" y="5718688"/>
                </a:moveTo>
                <a:cubicBezTo>
                  <a:pt x="7739491" y="5721296"/>
                  <a:pt x="7739504" y="5722880"/>
                  <a:pt x="7739929" y="5723838"/>
                </a:cubicBezTo>
                <a:cubicBezTo>
                  <a:pt x="7741204" y="5726713"/>
                  <a:pt x="7746185" y="5723974"/>
                  <a:pt x="7749065" y="5726475"/>
                </a:cubicBezTo>
                <a:cubicBezTo>
                  <a:pt x="7750431" y="5722635"/>
                  <a:pt x="7748831" y="5721245"/>
                  <a:pt x="7746569" y="5720536"/>
                </a:cubicBezTo>
                <a:cubicBezTo>
                  <a:pt x="7744308" y="5719828"/>
                  <a:pt x="7741384" y="5719802"/>
                  <a:pt x="7740104" y="5718688"/>
                </a:cubicBezTo>
                <a:close/>
                <a:moveTo>
                  <a:pt x="7838245" y="5713805"/>
                </a:moveTo>
                <a:cubicBezTo>
                  <a:pt x="7836926" y="5712656"/>
                  <a:pt x="7836926" y="5712656"/>
                  <a:pt x="7835890" y="5714349"/>
                </a:cubicBezTo>
                <a:cubicBezTo>
                  <a:pt x="7834856" y="5716045"/>
                  <a:pt x="7835142" y="5718883"/>
                  <a:pt x="7835142" y="5718883"/>
                </a:cubicBezTo>
                <a:cubicBezTo>
                  <a:pt x="7836464" y="5720031"/>
                  <a:pt x="7837784" y="5721179"/>
                  <a:pt x="7837784" y="5721179"/>
                </a:cubicBezTo>
                <a:cubicBezTo>
                  <a:pt x="7837927" y="5722600"/>
                  <a:pt x="7838258" y="5722886"/>
                  <a:pt x="7838551" y="5722820"/>
                </a:cubicBezTo>
                <a:cubicBezTo>
                  <a:pt x="7838846" y="5722751"/>
                  <a:pt x="7839104" y="5722327"/>
                  <a:pt x="7839104" y="5722327"/>
                </a:cubicBezTo>
                <a:cubicBezTo>
                  <a:pt x="7841458" y="5721782"/>
                  <a:pt x="7842494" y="5720088"/>
                  <a:pt x="7841173" y="5718940"/>
                </a:cubicBezTo>
                <a:cubicBezTo>
                  <a:pt x="7840887" y="5716099"/>
                  <a:pt x="7839566" y="5714951"/>
                  <a:pt x="7839566" y="5714951"/>
                </a:cubicBezTo>
                <a:cubicBezTo>
                  <a:pt x="7838245" y="5713805"/>
                  <a:pt x="7838245" y="5713805"/>
                  <a:pt x="7838245" y="5713805"/>
                </a:cubicBezTo>
                <a:close/>
                <a:moveTo>
                  <a:pt x="6018220" y="5713759"/>
                </a:moveTo>
                <a:cubicBezTo>
                  <a:pt x="6016717" y="5712209"/>
                  <a:pt x="6013805" y="5711898"/>
                  <a:pt x="6010989" y="5714375"/>
                </a:cubicBezTo>
                <a:cubicBezTo>
                  <a:pt x="6013317" y="5714624"/>
                  <a:pt x="6016567" y="5716361"/>
                  <a:pt x="6017000" y="5720575"/>
                </a:cubicBezTo>
                <a:cubicBezTo>
                  <a:pt x="6019816" y="5718097"/>
                  <a:pt x="6019723" y="5715309"/>
                  <a:pt x="6018220" y="5713759"/>
                </a:cubicBezTo>
                <a:close/>
                <a:moveTo>
                  <a:pt x="6069909" y="5712889"/>
                </a:moveTo>
                <a:cubicBezTo>
                  <a:pt x="6069222" y="5713215"/>
                  <a:pt x="6068071" y="5714227"/>
                  <a:pt x="6066535" y="5715576"/>
                </a:cubicBezTo>
                <a:cubicBezTo>
                  <a:pt x="6065000" y="5716927"/>
                  <a:pt x="6063465" y="5718276"/>
                  <a:pt x="6064357" y="5719720"/>
                </a:cubicBezTo>
                <a:cubicBezTo>
                  <a:pt x="6064482" y="5721836"/>
                  <a:pt x="6065374" y="5723278"/>
                  <a:pt x="6066538" y="5724202"/>
                </a:cubicBezTo>
                <a:cubicBezTo>
                  <a:pt x="6067704" y="5725127"/>
                  <a:pt x="6069141" y="5725534"/>
                  <a:pt x="6070355" y="5725580"/>
                </a:cubicBezTo>
                <a:cubicBezTo>
                  <a:pt x="6071249" y="5727023"/>
                  <a:pt x="6074318" y="5724322"/>
                  <a:pt x="6075853" y="5722972"/>
                </a:cubicBezTo>
                <a:cubicBezTo>
                  <a:pt x="6076496" y="5720179"/>
                  <a:pt x="6076496" y="5720179"/>
                  <a:pt x="6075603" y="5718738"/>
                </a:cubicBezTo>
                <a:cubicBezTo>
                  <a:pt x="6075603" y="5718738"/>
                  <a:pt x="6075603" y="5718738"/>
                  <a:pt x="6074711" y="5717295"/>
                </a:cubicBezTo>
                <a:cubicBezTo>
                  <a:pt x="6074711" y="5717295"/>
                  <a:pt x="6072282" y="5717203"/>
                  <a:pt x="6070498" y="5714320"/>
                </a:cubicBezTo>
                <a:cubicBezTo>
                  <a:pt x="6070819" y="5712924"/>
                  <a:pt x="6070595" y="5712563"/>
                  <a:pt x="6069909" y="5712889"/>
                </a:cubicBezTo>
                <a:close/>
                <a:moveTo>
                  <a:pt x="8030107" y="5709622"/>
                </a:moveTo>
                <a:cubicBezTo>
                  <a:pt x="8028692" y="5708392"/>
                  <a:pt x="8027689" y="5710033"/>
                  <a:pt x="8027689" y="5710033"/>
                </a:cubicBezTo>
                <a:cubicBezTo>
                  <a:pt x="8026687" y="5711676"/>
                  <a:pt x="8028101" y="5712904"/>
                  <a:pt x="8028101" y="5712904"/>
                </a:cubicBezTo>
                <a:cubicBezTo>
                  <a:pt x="8029517" y="5714135"/>
                  <a:pt x="8029517" y="5714135"/>
                  <a:pt x="8029517" y="5714135"/>
                </a:cubicBezTo>
                <a:cubicBezTo>
                  <a:pt x="8030933" y="5715365"/>
                  <a:pt x="8030933" y="5715365"/>
                  <a:pt x="8030933" y="5715365"/>
                </a:cubicBezTo>
                <a:cubicBezTo>
                  <a:pt x="8033349" y="5714953"/>
                  <a:pt x="8033349" y="5714953"/>
                  <a:pt x="8034352" y="5713310"/>
                </a:cubicBezTo>
                <a:cubicBezTo>
                  <a:pt x="8034352" y="5713310"/>
                  <a:pt x="8033940" y="5710438"/>
                  <a:pt x="8033940" y="5710438"/>
                </a:cubicBezTo>
                <a:cubicBezTo>
                  <a:pt x="8033940" y="5710438"/>
                  <a:pt x="8032525" y="5709208"/>
                  <a:pt x="8031523" y="5710851"/>
                </a:cubicBezTo>
                <a:cubicBezTo>
                  <a:pt x="8031523" y="5710851"/>
                  <a:pt x="8030107" y="5709622"/>
                  <a:pt x="8030107" y="5709622"/>
                </a:cubicBezTo>
                <a:close/>
                <a:moveTo>
                  <a:pt x="6233012" y="5709135"/>
                </a:moveTo>
                <a:cubicBezTo>
                  <a:pt x="6233283" y="5706935"/>
                  <a:pt x="6227541" y="5712445"/>
                  <a:pt x="6224896" y="5716618"/>
                </a:cubicBezTo>
                <a:cubicBezTo>
                  <a:pt x="6225883" y="5718212"/>
                  <a:pt x="6227906" y="5713971"/>
                  <a:pt x="6227906" y="5713971"/>
                </a:cubicBezTo>
                <a:cubicBezTo>
                  <a:pt x="6228424" y="5711053"/>
                  <a:pt x="6229411" y="5712648"/>
                  <a:pt x="6230398" y="5714241"/>
                </a:cubicBezTo>
                <a:cubicBezTo>
                  <a:pt x="6232162" y="5711459"/>
                  <a:pt x="6232920" y="5709869"/>
                  <a:pt x="6233012" y="5709135"/>
                </a:cubicBezTo>
                <a:close/>
                <a:moveTo>
                  <a:pt x="6001892" y="5700221"/>
                </a:moveTo>
                <a:cubicBezTo>
                  <a:pt x="6000375" y="5701556"/>
                  <a:pt x="5999779" y="5704377"/>
                  <a:pt x="5999779" y="5704377"/>
                </a:cubicBezTo>
                <a:cubicBezTo>
                  <a:pt x="6000700" y="5705864"/>
                  <a:pt x="6001621" y="5707352"/>
                  <a:pt x="6006495" y="5707660"/>
                </a:cubicBezTo>
                <a:cubicBezTo>
                  <a:pt x="6006495" y="5707660"/>
                  <a:pt x="6008013" y="5706325"/>
                  <a:pt x="6009530" y="5704991"/>
                </a:cubicBezTo>
                <a:cubicBezTo>
                  <a:pt x="6009530" y="5704991"/>
                  <a:pt x="6010126" y="5702170"/>
                  <a:pt x="6010126" y="5702170"/>
                </a:cubicBezTo>
                <a:cubicBezTo>
                  <a:pt x="6010126" y="5702170"/>
                  <a:pt x="6008609" y="5703503"/>
                  <a:pt x="6008609" y="5703503"/>
                </a:cubicBezTo>
                <a:cubicBezTo>
                  <a:pt x="6006171" y="5703349"/>
                  <a:pt x="6005250" y="5701862"/>
                  <a:pt x="6004329" y="5700373"/>
                </a:cubicBezTo>
                <a:cubicBezTo>
                  <a:pt x="6004329" y="5700373"/>
                  <a:pt x="6003409" y="5698886"/>
                  <a:pt x="6001892" y="5700221"/>
                </a:cubicBezTo>
                <a:close/>
                <a:moveTo>
                  <a:pt x="7828418" y="5697844"/>
                </a:moveTo>
                <a:cubicBezTo>
                  <a:pt x="7827082" y="5698621"/>
                  <a:pt x="7825621" y="5700632"/>
                  <a:pt x="7826053" y="5701602"/>
                </a:cubicBezTo>
                <a:cubicBezTo>
                  <a:pt x="7826338" y="5702250"/>
                  <a:pt x="7827466" y="5702434"/>
                  <a:pt x="7830034" y="5701483"/>
                </a:cubicBezTo>
                <a:cubicBezTo>
                  <a:pt x="7830964" y="5697520"/>
                  <a:pt x="7829753" y="5697066"/>
                  <a:pt x="7828418" y="5697844"/>
                </a:cubicBezTo>
                <a:close/>
                <a:moveTo>
                  <a:pt x="7725207" y="5697573"/>
                </a:moveTo>
                <a:cubicBezTo>
                  <a:pt x="7722856" y="5698169"/>
                  <a:pt x="7722048" y="5702746"/>
                  <a:pt x="7719453" y="5700490"/>
                </a:cubicBezTo>
                <a:cubicBezTo>
                  <a:pt x="7718400" y="5702213"/>
                  <a:pt x="7718461" y="5702927"/>
                  <a:pt x="7718916" y="5702993"/>
                </a:cubicBezTo>
                <a:cubicBezTo>
                  <a:pt x="7719372" y="5703060"/>
                  <a:pt x="7720224" y="5702479"/>
                  <a:pt x="7720750" y="5701618"/>
                </a:cubicBezTo>
                <a:cubicBezTo>
                  <a:pt x="7722533" y="5708447"/>
                  <a:pt x="7720994" y="5704469"/>
                  <a:pt x="7725207" y="5697573"/>
                </a:cubicBezTo>
                <a:close/>
                <a:moveTo>
                  <a:pt x="6029563" y="5696399"/>
                </a:moveTo>
                <a:cubicBezTo>
                  <a:pt x="6029563" y="5696399"/>
                  <a:pt x="6029563" y="5696399"/>
                  <a:pt x="6028073" y="5697709"/>
                </a:cubicBezTo>
                <a:cubicBezTo>
                  <a:pt x="6028073" y="5697709"/>
                  <a:pt x="6026583" y="5699019"/>
                  <a:pt x="6027497" y="5700495"/>
                </a:cubicBezTo>
                <a:cubicBezTo>
                  <a:pt x="6027497" y="5700495"/>
                  <a:pt x="6028410" y="5701971"/>
                  <a:pt x="6029323" y="5703447"/>
                </a:cubicBezTo>
                <a:cubicBezTo>
                  <a:pt x="6030238" y="5704923"/>
                  <a:pt x="6032064" y="5707874"/>
                  <a:pt x="6036871" y="5708206"/>
                </a:cubicBezTo>
                <a:cubicBezTo>
                  <a:pt x="6037784" y="5709681"/>
                  <a:pt x="6037784" y="5709681"/>
                  <a:pt x="6037784" y="5709681"/>
                </a:cubicBezTo>
                <a:cubicBezTo>
                  <a:pt x="6039275" y="5708371"/>
                  <a:pt x="6039275" y="5708371"/>
                  <a:pt x="6040765" y="5707061"/>
                </a:cubicBezTo>
                <a:cubicBezTo>
                  <a:pt x="6040765" y="5707061"/>
                  <a:pt x="6040765" y="5707061"/>
                  <a:pt x="6038938" y="5704109"/>
                </a:cubicBezTo>
                <a:cubicBezTo>
                  <a:pt x="6035044" y="5705254"/>
                  <a:pt x="6033217" y="5702301"/>
                  <a:pt x="6032304" y="5700827"/>
                </a:cubicBezTo>
                <a:cubicBezTo>
                  <a:pt x="6031390" y="5699351"/>
                  <a:pt x="6030476" y="5697874"/>
                  <a:pt x="6029563" y="5696399"/>
                </a:cubicBezTo>
                <a:close/>
                <a:moveTo>
                  <a:pt x="6716118" y="5695201"/>
                </a:moveTo>
                <a:cubicBezTo>
                  <a:pt x="6713209" y="5694738"/>
                  <a:pt x="6709913" y="5700136"/>
                  <a:pt x="6707656" y="5696231"/>
                </a:cubicBezTo>
                <a:cubicBezTo>
                  <a:pt x="6706779" y="5699356"/>
                  <a:pt x="6708619" y="5702251"/>
                  <a:pt x="6711158" y="5703162"/>
                </a:cubicBezTo>
                <a:cubicBezTo>
                  <a:pt x="6713696" y="5704071"/>
                  <a:pt x="6716932" y="5702995"/>
                  <a:pt x="6718844" y="5698177"/>
                </a:cubicBezTo>
                <a:cubicBezTo>
                  <a:pt x="6718014" y="5696160"/>
                  <a:pt x="6717087" y="5695355"/>
                  <a:pt x="6716118" y="5695201"/>
                </a:cubicBezTo>
                <a:close/>
                <a:moveTo>
                  <a:pt x="7826942" y="5690785"/>
                </a:moveTo>
                <a:cubicBezTo>
                  <a:pt x="7826312" y="5690239"/>
                  <a:pt x="7824244" y="5693625"/>
                  <a:pt x="7822905" y="5696998"/>
                </a:cubicBezTo>
                <a:cubicBezTo>
                  <a:pt x="7821566" y="5700372"/>
                  <a:pt x="7820959" y="5703731"/>
                  <a:pt x="7823250" y="5703130"/>
                </a:cubicBezTo>
                <a:cubicBezTo>
                  <a:pt x="7825097" y="5696959"/>
                  <a:pt x="7825320" y="5699743"/>
                  <a:pt x="7829456" y="5692971"/>
                </a:cubicBezTo>
                <a:cubicBezTo>
                  <a:pt x="7828199" y="5691877"/>
                  <a:pt x="7827164" y="5693571"/>
                  <a:pt x="7826130" y="5695264"/>
                </a:cubicBezTo>
                <a:cubicBezTo>
                  <a:pt x="7824873" y="5694171"/>
                  <a:pt x="7825906" y="5692479"/>
                  <a:pt x="7826942" y="5690785"/>
                </a:cubicBezTo>
                <a:close/>
                <a:moveTo>
                  <a:pt x="7893174" y="5686763"/>
                </a:moveTo>
                <a:cubicBezTo>
                  <a:pt x="7892171" y="5688405"/>
                  <a:pt x="7891168" y="5690047"/>
                  <a:pt x="7889162" y="5693331"/>
                </a:cubicBezTo>
                <a:cubicBezTo>
                  <a:pt x="7888160" y="5694972"/>
                  <a:pt x="7888160" y="5694972"/>
                  <a:pt x="7888160" y="5694972"/>
                </a:cubicBezTo>
                <a:cubicBezTo>
                  <a:pt x="7889456" y="5696100"/>
                  <a:pt x="7889456" y="5696100"/>
                  <a:pt x="7890458" y="5694457"/>
                </a:cubicBezTo>
                <a:cubicBezTo>
                  <a:pt x="7891462" y="5692817"/>
                  <a:pt x="7891462" y="5692817"/>
                  <a:pt x="7892465" y="5691174"/>
                </a:cubicBezTo>
                <a:cubicBezTo>
                  <a:pt x="7893762" y="5692301"/>
                  <a:pt x="7895060" y="5693428"/>
                  <a:pt x="7898362" y="5691272"/>
                </a:cubicBezTo>
                <a:cubicBezTo>
                  <a:pt x="7898362" y="5691272"/>
                  <a:pt x="7899364" y="5689629"/>
                  <a:pt x="7899364" y="5689629"/>
                </a:cubicBezTo>
                <a:cubicBezTo>
                  <a:pt x="7898068" y="5688503"/>
                  <a:pt x="7898068" y="5688503"/>
                  <a:pt x="7898068" y="5688503"/>
                </a:cubicBezTo>
                <a:cubicBezTo>
                  <a:pt x="7895767" y="5689017"/>
                  <a:pt x="7895767" y="5689017"/>
                  <a:pt x="7894471" y="5687891"/>
                </a:cubicBezTo>
                <a:cubicBezTo>
                  <a:pt x="7894471" y="5687891"/>
                  <a:pt x="7894471" y="5687891"/>
                  <a:pt x="7893174" y="5686763"/>
                </a:cubicBezTo>
                <a:close/>
                <a:moveTo>
                  <a:pt x="6121032" y="5683242"/>
                </a:moveTo>
                <a:cubicBezTo>
                  <a:pt x="6118978" y="5683133"/>
                  <a:pt x="6116701" y="5684042"/>
                  <a:pt x="6113463" y="5687983"/>
                </a:cubicBezTo>
                <a:cubicBezTo>
                  <a:pt x="6114340" y="5689400"/>
                  <a:pt x="6119629" y="5686938"/>
                  <a:pt x="6122259" y="5691187"/>
                </a:cubicBezTo>
                <a:cubicBezTo>
                  <a:pt x="6122853" y="5688477"/>
                  <a:pt x="6123446" y="5685768"/>
                  <a:pt x="6127265" y="5684597"/>
                </a:cubicBezTo>
                <a:cubicBezTo>
                  <a:pt x="6124918" y="5684474"/>
                  <a:pt x="6123086" y="5683349"/>
                  <a:pt x="6121032" y="5683242"/>
                </a:cubicBezTo>
                <a:close/>
                <a:moveTo>
                  <a:pt x="5997969" y="5678472"/>
                </a:moveTo>
                <a:cubicBezTo>
                  <a:pt x="5989551" y="5683647"/>
                  <a:pt x="5989603" y="5672465"/>
                  <a:pt x="5980853" y="5684614"/>
                </a:cubicBezTo>
                <a:cubicBezTo>
                  <a:pt x="5982638" y="5687498"/>
                  <a:pt x="5988658" y="5682204"/>
                  <a:pt x="5988938" y="5686412"/>
                </a:cubicBezTo>
                <a:cubicBezTo>
                  <a:pt x="5992560" y="5681000"/>
                  <a:pt x="5992841" y="5685207"/>
                  <a:pt x="5997969" y="5678472"/>
                </a:cubicBezTo>
                <a:close/>
                <a:moveTo>
                  <a:pt x="6128472" y="5675058"/>
                </a:moveTo>
                <a:cubicBezTo>
                  <a:pt x="6126869" y="5677031"/>
                  <a:pt x="6126365" y="5678040"/>
                  <a:pt x="6126513" y="5678508"/>
                </a:cubicBezTo>
                <a:cubicBezTo>
                  <a:pt x="6126960" y="5679914"/>
                  <a:pt x="6133293" y="5676459"/>
                  <a:pt x="6133552" y="5679616"/>
                </a:cubicBezTo>
                <a:cubicBezTo>
                  <a:pt x="6136026" y="5676312"/>
                  <a:pt x="6134982" y="5675538"/>
                  <a:pt x="6133206" y="5675407"/>
                </a:cubicBezTo>
                <a:cubicBezTo>
                  <a:pt x="6131431" y="5675277"/>
                  <a:pt x="6128924" y="5675789"/>
                  <a:pt x="6128472" y="5675058"/>
                </a:cubicBezTo>
                <a:close/>
                <a:moveTo>
                  <a:pt x="6061792" y="5674457"/>
                </a:moveTo>
                <a:cubicBezTo>
                  <a:pt x="6061792" y="5674457"/>
                  <a:pt x="6059381" y="5674280"/>
                  <a:pt x="6057890" y="5675590"/>
                </a:cubicBezTo>
                <a:cubicBezTo>
                  <a:pt x="6057323" y="5678387"/>
                  <a:pt x="6057323" y="5678387"/>
                  <a:pt x="6058244" y="5679875"/>
                </a:cubicBezTo>
                <a:cubicBezTo>
                  <a:pt x="6058244" y="5679875"/>
                  <a:pt x="6060654" y="5680052"/>
                  <a:pt x="6060654" y="5680052"/>
                </a:cubicBezTo>
                <a:cubicBezTo>
                  <a:pt x="6060085" y="5682851"/>
                  <a:pt x="6062495" y="5683029"/>
                  <a:pt x="6063985" y="5681719"/>
                </a:cubicBezTo>
                <a:cubicBezTo>
                  <a:pt x="6065474" y="5680408"/>
                  <a:pt x="6066044" y="5677610"/>
                  <a:pt x="6066044" y="5677610"/>
                </a:cubicBezTo>
                <a:cubicBezTo>
                  <a:pt x="6066044" y="5677610"/>
                  <a:pt x="6065124" y="5676122"/>
                  <a:pt x="6065124" y="5676122"/>
                </a:cubicBezTo>
                <a:cubicBezTo>
                  <a:pt x="6065124" y="5676122"/>
                  <a:pt x="6064203" y="5674634"/>
                  <a:pt x="6061792" y="5674457"/>
                </a:cubicBezTo>
                <a:close/>
                <a:moveTo>
                  <a:pt x="6685690" y="5673463"/>
                </a:moveTo>
                <a:cubicBezTo>
                  <a:pt x="6683159" y="5671916"/>
                  <a:pt x="6679652" y="5672783"/>
                  <a:pt x="6675359" y="5678186"/>
                </a:cubicBezTo>
                <a:cubicBezTo>
                  <a:pt x="6674063" y="5677059"/>
                  <a:pt x="6674063" y="5677059"/>
                  <a:pt x="6672764" y="5675932"/>
                </a:cubicBezTo>
                <a:cubicBezTo>
                  <a:pt x="6672764" y="5675932"/>
                  <a:pt x="6671468" y="5674806"/>
                  <a:pt x="6670426" y="5676511"/>
                </a:cubicBezTo>
                <a:cubicBezTo>
                  <a:pt x="6670426" y="5676511"/>
                  <a:pt x="6669384" y="5678215"/>
                  <a:pt x="6670682" y="5679343"/>
                </a:cubicBezTo>
                <a:cubicBezTo>
                  <a:pt x="6670937" y="5682175"/>
                  <a:pt x="6673276" y="5681597"/>
                  <a:pt x="6675614" y="5681019"/>
                </a:cubicBezTo>
                <a:cubicBezTo>
                  <a:pt x="6675614" y="5681019"/>
                  <a:pt x="6675614" y="5681019"/>
                  <a:pt x="6674573" y="5682724"/>
                </a:cubicBezTo>
                <a:cubicBezTo>
                  <a:pt x="6677167" y="5684978"/>
                  <a:pt x="6677678" y="5690642"/>
                  <a:pt x="6679230" y="5694601"/>
                </a:cubicBezTo>
                <a:cubicBezTo>
                  <a:pt x="6678189" y="5696307"/>
                  <a:pt x="6677147" y="5698013"/>
                  <a:pt x="6677402" y="5700844"/>
                </a:cubicBezTo>
                <a:cubicBezTo>
                  <a:pt x="6677402" y="5700844"/>
                  <a:pt x="6677402" y="5700844"/>
                  <a:pt x="6676105" y="5699717"/>
                </a:cubicBezTo>
                <a:cubicBezTo>
                  <a:pt x="6673001" y="5691798"/>
                  <a:pt x="6665474" y="5687868"/>
                  <a:pt x="6655333" y="5694717"/>
                </a:cubicBezTo>
                <a:cubicBezTo>
                  <a:pt x="6654036" y="5693589"/>
                  <a:pt x="6654036" y="5693589"/>
                  <a:pt x="6654036" y="5693589"/>
                </a:cubicBezTo>
                <a:cubicBezTo>
                  <a:pt x="6650402" y="5693040"/>
                  <a:pt x="6647808" y="5690787"/>
                  <a:pt x="6642089" y="5693647"/>
                </a:cubicBezTo>
                <a:cubicBezTo>
                  <a:pt x="6642089" y="5693647"/>
                  <a:pt x="6641047" y="5695353"/>
                  <a:pt x="6640006" y="5697058"/>
                </a:cubicBezTo>
                <a:cubicBezTo>
                  <a:pt x="6641303" y="5698185"/>
                  <a:pt x="6641303" y="5698185"/>
                  <a:pt x="6643641" y="5697607"/>
                </a:cubicBezTo>
                <a:cubicBezTo>
                  <a:pt x="6645981" y="5697029"/>
                  <a:pt x="6648319" y="5696450"/>
                  <a:pt x="6650913" y="5698704"/>
                </a:cubicBezTo>
                <a:cubicBezTo>
                  <a:pt x="6650913" y="5698704"/>
                  <a:pt x="6652209" y="5699832"/>
                  <a:pt x="6653506" y="5700959"/>
                </a:cubicBezTo>
                <a:cubicBezTo>
                  <a:pt x="6653506" y="5700959"/>
                  <a:pt x="6653506" y="5700959"/>
                  <a:pt x="6651168" y="5701537"/>
                </a:cubicBezTo>
                <a:cubicBezTo>
                  <a:pt x="6663884" y="5709977"/>
                  <a:pt x="6673747" y="5713328"/>
                  <a:pt x="6680233" y="5718965"/>
                </a:cubicBezTo>
                <a:cubicBezTo>
                  <a:pt x="6680233" y="5718965"/>
                  <a:pt x="6680233" y="5718965"/>
                  <a:pt x="6681273" y="5717258"/>
                </a:cubicBezTo>
                <a:cubicBezTo>
                  <a:pt x="6682826" y="5721218"/>
                  <a:pt x="6685421" y="5723474"/>
                  <a:pt x="6688015" y="5725726"/>
                </a:cubicBezTo>
                <a:cubicBezTo>
                  <a:pt x="6690609" y="5727981"/>
                  <a:pt x="6693201" y="5730235"/>
                  <a:pt x="6694499" y="5731362"/>
                </a:cubicBezTo>
                <a:cubicBezTo>
                  <a:pt x="6694754" y="5734195"/>
                  <a:pt x="6697093" y="5733617"/>
                  <a:pt x="6698135" y="5731911"/>
                </a:cubicBezTo>
                <a:cubicBezTo>
                  <a:pt x="6699176" y="5730207"/>
                  <a:pt x="6701260" y="5726796"/>
                  <a:pt x="6699962" y="5725669"/>
                </a:cubicBezTo>
                <a:cubicBezTo>
                  <a:pt x="6698409" y="5721711"/>
                  <a:pt x="6695816" y="5719456"/>
                  <a:pt x="6691925" y="5716075"/>
                </a:cubicBezTo>
                <a:cubicBezTo>
                  <a:pt x="6690627" y="5714948"/>
                  <a:pt x="6688034" y="5712693"/>
                  <a:pt x="6686737" y="5711566"/>
                </a:cubicBezTo>
                <a:cubicBezTo>
                  <a:pt x="6686226" y="5705902"/>
                  <a:pt x="6681294" y="5704225"/>
                  <a:pt x="6679741" y="5700267"/>
                </a:cubicBezTo>
                <a:cubicBezTo>
                  <a:pt x="6679486" y="5697434"/>
                  <a:pt x="6680526" y="5695729"/>
                  <a:pt x="6681569" y="5694024"/>
                </a:cubicBezTo>
                <a:cubicBezTo>
                  <a:pt x="6681569" y="5694024"/>
                  <a:pt x="6681569" y="5694024"/>
                  <a:pt x="6682611" y="5692320"/>
                </a:cubicBezTo>
                <a:cubicBezTo>
                  <a:pt x="6683907" y="5693446"/>
                  <a:pt x="6685990" y="5690035"/>
                  <a:pt x="6688074" y="5686626"/>
                </a:cubicBezTo>
                <a:cubicBezTo>
                  <a:pt x="6689370" y="5687754"/>
                  <a:pt x="6691965" y="5690006"/>
                  <a:pt x="6694302" y="5689430"/>
                </a:cubicBezTo>
                <a:cubicBezTo>
                  <a:pt x="6695600" y="5690557"/>
                  <a:pt x="6697937" y="5689978"/>
                  <a:pt x="6696895" y="5691684"/>
                </a:cubicBezTo>
                <a:cubicBezTo>
                  <a:pt x="6698194" y="5692811"/>
                  <a:pt x="6698194" y="5692811"/>
                  <a:pt x="6699236" y="5691106"/>
                </a:cubicBezTo>
                <a:cubicBezTo>
                  <a:pt x="6700276" y="5689401"/>
                  <a:pt x="6700276" y="5689401"/>
                  <a:pt x="6700276" y="5689401"/>
                </a:cubicBezTo>
                <a:cubicBezTo>
                  <a:pt x="6698980" y="5688273"/>
                  <a:pt x="6698980" y="5688273"/>
                  <a:pt x="6698980" y="5688273"/>
                </a:cubicBezTo>
                <a:cubicBezTo>
                  <a:pt x="6697682" y="5687147"/>
                  <a:pt x="6696387" y="5686019"/>
                  <a:pt x="6695088" y="5684893"/>
                </a:cubicBezTo>
                <a:cubicBezTo>
                  <a:pt x="6692751" y="5685470"/>
                  <a:pt x="6691453" y="5684344"/>
                  <a:pt x="6690156" y="5683216"/>
                </a:cubicBezTo>
                <a:cubicBezTo>
                  <a:pt x="6689773" y="5678968"/>
                  <a:pt x="6688220" y="5675009"/>
                  <a:pt x="6685690" y="5673463"/>
                </a:cubicBezTo>
                <a:close/>
                <a:moveTo>
                  <a:pt x="6014959" y="5673141"/>
                </a:moveTo>
                <a:cubicBezTo>
                  <a:pt x="6013468" y="5674450"/>
                  <a:pt x="6011979" y="5675762"/>
                  <a:pt x="6012834" y="5677142"/>
                </a:cubicBezTo>
                <a:cubicBezTo>
                  <a:pt x="6012199" y="5679835"/>
                  <a:pt x="6013055" y="5681216"/>
                  <a:pt x="6015398" y="5681287"/>
                </a:cubicBezTo>
                <a:cubicBezTo>
                  <a:pt x="6016253" y="5682668"/>
                  <a:pt x="6017744" y="5681358"/>
                  <a:pt x="6019233" y="5680048"/>
                </a:cubicBezTo>
                <a:cubicBezTo>
                  <a:pt x="6019868" y="5677356"/>
                  <a:pt x="6019868" y="5677356"/>
                  <a:pt x="6019015" y="5675975"/>
                </a:cubicBezTo>
                <a:cubicBezTo>
                  <a:pt x="6017524" y="5677285"/>
                  <a:pt x="6016669" y="5675903"/>
                  <a:pt x="6017304" y="5673211"/>
                </a:cubicBezTo>
                <a:cubicBezTo>
                  <a:pt x="6016448" y="5671830"/>
                  <a:pt x="6014959" y="5673141"/>
                  <a:pt x="6014959" y="5673141"/>
                </a:cubicBezTo>
                <a:close/>
                <a:moveTo>
                  <a:pt x="6659855" y="5665778"/>
                </a:moveTo>
                <a:cubicBezTo>
                  <a:pt x="6658524" y="5665681"/>
                  <a:pt x="6657040" y="5667009"/>
                  <a:pt x="6657439" y="5668555"/>
                </a:cubicBezTo>
                <a:cubicBezTo>
                  <a:pt x="6657704" y="5669584"/>
                  <a:pt x="6658807" y="5670712"/>
                  <a:pt x="6661348" y="5671574"/>
                </a:cubicBezTo>
                <a:cubicBezTo>
                  <a:pt x="6662362" y="5667404"/>
                  <a:pt x="6661184" y="5665877"/>
                  <a:pt x="6659855" y="5665778"/>
                </a:cubicBezTo>
                <a:close/>
                <a:moveTo>
                  <a:pt x="5975103" y="5665185"/>
                </a:moveTo>
                <a:cubicBezTo>
                  <a:pt x="5974103" y="5665148"/>
                  <a:pt x="5972726" y="5666075"/>
                  <a:pt x="5971011" y="5668713"/>
                </a:cubicBezTo>
                <a:cubicBezTo>
                  <a:pt x="5973360" y="5668903"/>
                  <a:pt x="5974805" y="5667633"/>
                  <a:pt x="5972819" y="5671635"/>
                </a:cubicBezTo>
                <a:cubicBezTo>
                  <a:pt x="5977699" y="5674112"/>
                  <a:pt x="5978101" y="5665298"/>
                  <a:pt x="5975103" y="5665185"/>
                </a:cubicBezTo>
                <a:close/>
                <a:moveTo>
                  <a:pt x="5934064" y="5664328"/>
                </a:moveTo>
                <a:lnTo>
                  <a:pt x="5935352" y="5666871"/>
                </a:lnTo>
                <a:cubicBezTo>
                  <a:pt x="5937444" y="5667012"/>
                  <a:pt x="5940206" y="5666846"/>
                  <a:pt x="5940660" y="5667579"/>
                </a:cubicBezTo>
                <a:lnTo>
                  <a:pt x="5939176" y="5668885"/>
                </a:lnTo>
                <a:cubicBezTo>
                  <a:pt x="5937693" y="5670188"/>
                  <a:pt x="5936209" y="5671493"/>
                  <a:pt x="5935302" y="5670027"/>
                </a:cubicBezTo>
                <a:close/>
                <a:moveTo>
                  <a:pt x="5934063" y="5664325"/>
                </a:moveTo>
                <a:lnTo>
                  <a:pt x="5934064" y="5664328"/>
                </a:lnTo>
                <a:lnTo>
                  <a:pt x="5934063" y="5664326"/>
                </a:lnTo>
                <a:close/>
                <a:moveTo>
                  <a:pt x="6135438" y="5664009"/>
                </a:moveTo>
                <a:cubicBezTo>
                  <a:pt x="6135438" y="5664009"/>
                  <a:pt x="6135438" y="5664009"/>
                  <a:pt x="6133813" y="5665438"/>
                </a:cubicBezTo>
                <a:cubicBezTo>
                  <a:pt x="6133813" y="5665438"/>
                  <a:pt x="6132188" y="5666867"/>
                  <a:pt x="6132188" y="5666867"/>
                </a:cubicBezTo>
                <a:cubicBezTo>
                  <a:pt x="6132188" y="5666867"/>
                  <a:pt x="6132188" y="5666867"/>
                  <a:pt x="6133942" y="5669701"/>
                </a:cubicBezTo>
                <a:cubicBezTo>
                  <a:pt x="6133942" y="5669701"/>
                  <a:pt x="6136443" y="5669689"/>
                  <a:pt x="6136443" y="5669689"/>
                </a:cubicBezTo>
                <a:cubicBezTo>
                  <a:pt x="6138069" y="5668259"/>
                  <a:pt x="6137192" y="5666843"/>
                  <a:pt x="6137192" y="5666843"/>
                </a:cubicBezTo>
                <a:cubicBezTo>
                  <a:pt x="6137192" y="5666843"/>
                  <a:pt x="6137192" y="5666843"/>
                  <a:pt x="6135438" y="5664009"/>
                </a:cubicBezTo>
                <a:close/>
                <a:moveTo>
                  <a:pt x="6006719" y="5663773"/>
                </a:moveTo>
                <a:cubicBezTo>
                  <a:pt x="6006719" y="5663773"/>
                  <a:pt x="6006719" y="5663773"/>
                  <a:pt x="6003829" y="5666313"/>
                </a:cubicBezTo>
                <a:cubicBezTo>
                  <a:pt x="6004734" y="5667774"/>
                  <a:pt x="6004734" y="5667774"/>
                  <a:pt x="6005638" y="5669235"/>
                </a:cubicBezTo>
                <a:cubicBezTo>
                  <a:pt x="6005638" y="5669235"/>
                  <a:pt x="6006542" y="5670696"/>
                  <a:pt x="6006542" y="5670696"/>
                </a:cubicBezTo>
                <a:cubicBezTo>
                  <a:pt x="6006542" y="5670696"/>
                  <a:pt x="6006542" y="5670696"/>
                  <a:pt x="6007987" y="5669426"/>
                </a:cubicBezTo>
                <a:cubicBezTo>
                  <a:pt x="6007987" y="5669426"/>
                  <a:pt x="6007083" y="5667965"/>
                  <a:pt x="6007083" y="5667965"/>
                </a:cubicBezTo>
                <a:cubicBezTo>
                  <a:pt x="6006179" y="5666504"/>
                  <a:pt x="6006179" y="5666504"/>
                  <a:pt x="6006179" y="5666504"/>
                </a:cubicBezTo>
                <a:cubicBezTo>
                  <a:pt x="6006179" y="5666504"/>
                  <a:pt x="6006179" y="5666504"/>
                  <a:pt x="6006719" y="5663773"/>
                </a:cubicBezTo>
                <a:close/>
                <a:moveTo>
                  <a:pt x="7945537" y="5654825"/>
                </a:moveTo>
                <a:cubicBezTo>
                  <a:pt x="7947284" y="5652467"/>
                  <a:pt x="7938287" y="5663581"/>
                  <a:pt x="7938329" y="5663804"/>
                </a:cubicBezTo>
                <a:cubicBezTo>
                  <a:pt x="7938338" y="5663844"/>
                  <a:pt x="7938675" y="5663494"/>
                  <a:pt x="7939476" y="5662575"/>
                </a:cubicBezTo>
                <a:cubicBezTo>
                  <a:pt x="7943178" y="5657893"/>
                  <a:pt x="7944954" y="5655611"/>
                  <a:pt x="7945537" y="5654825"/>
                </a:cubicBezTo>
                <a:close/>
                <a:moveTo>
                  <a:pt x="6017881" y="5652247"/>
                </a:moveTo>
                <a:cubicBezTo>
                  <a:pt x="6017881" y="5652247"/>
                  <a:pt x="6016364" y="5653581"/>
                  <a:pt x="6016364" y="5653581"/>
                </a:cubicBezTo>
                <a:cubicBezTo>
                  <a:pt x="6013971" y="5653498"/>
                  <a:pt x="6013971" y="5653498"/>
                  <a:pt x="6012453" y="5654832"/>
                </a:cubicBezTo>
                <a:cubicBezTo>
                  <a:pt x="6010936" y="5656166"/>
                  <a:pt x="6011814" y="5657582"/>
                  <a:pt x="6011814" y="5657582"/>
                </a:cubicBezTo>
                <a:cubicBezTo>
                  <a:pt x="6012690" y="5658999"/>
                  <a:pt x="6015725" y="5656331"/>
                  <a:pt x="6018118" y="5656413"/>
                </a:cubicBezTo>
                <a:cubicBezTo>
                  <a:pt x="6019635" y="5655080"/>
                  <a:pt x="6021151" y="5653746"/>
                  <a:pt x="6020275" y="5652329"/>
                </a:cubicBezTo>
                <a:cubicBezTo>
                  <a:pt x="6020275" y="5652329"/>
                  <a:pt x="6019398" y="5650912"/>
                  <a:pt x="6017881" y="5652247"/>
                </a:cubicBezTo>
                <a:close/>
                <a:moveTo>
                  <a:pt x="6108900" y="5651451"/>
                </a:moveTo>
                <a:cubicBezTo>
                  <a:pt x="6105336" y="5651199"/>
                  <a:pt x="6103951" y="5653547"/>
                  <a:pt x="6104049" y="5655997"/>
                </a:cubicBezTo>
                <a:cubicBezTo>
                  <a:pt x="6104148" y="5658450"/>
                  <a:pt x="6105731" y="5661007"/>
                  <a:pt x="6108105" y="5661174"/>
                </a:cubicBezTo>
                <a:cubicBezTo>
                  <a:pt x="6116362" y="5656170"/>
                  <a:pt x="6102113" y="5655162"/>
                  <a:pt x="6108900" y="5651451"/>
                </a:cubicBezTo>
                <a:close/>
                <a:moveTo>
                  <a:pt x="8034053" y="5651155"/>
                </a:moveTo>
                <a:cubicBezTo>
                  <a:pt x="8034053" y="5651155"/>
                  <a:pt x="8032924" y="5653003"/>
                  <a:pt x="8032924" y="5653003"/>
                </a:cubicBezTo>
                <a:cubicBezTo>
                  <a:pt x="8031796" y="5654850"/>
                  <a:pt x="8031796" y="5654850"/>
                  <a:pt x="8031796" y="5654850"/>
                </a:cubicBezTo>
                <a:cubicBezTo>
                  <a:pt x="8031796" y="5654850"/>
                  <a:pt x="8031796" y="5654850"/>
                  <a:pt x="8034312" y="5657037"/>
                </a:cubicBezTo>
                <a:cubicBezTo>
                  <a:pt x="8035569" y="5658131"/>
                  <a:pt x="8035569" y="5658131"/>
                  <a:pt x="8036697" y="5656282"/>
                </a:cubicBezTo>
                <a:cubicBezTo>
                  <a:pt x="8036697" y="5656282"/>
                  <a:pt x="8037825" y="5654435"/>
                  <a:pt x="8036568" y="5653341"/>
                </a:cubicBezTo>
                <a:cubicBezTo>
                  <a:pt x="8036568" y="5653341"/>
                  <a:pt x="8036568" y="5653341"/>
                  <a:pt x="8034053" y="5651155"/>
                </a:cubicBezTo>
                <a:close/>
                <a:moveTo>
                  <a:pt x="5998783" y="5651060"/>
                </a:moveTo>
                <a:cubicBezTo>
                  <a:pt x="5997292" y="5652371"/>
                  <a:pt x="5997292" y="5652371"/>
                  <a:pt x="5997292" y="5652371"/>
                </a:cubicBezTo>
                <a:cubicBezTo>
                  <a:pt x="5996387" y="5650910"/>
                  <a:pt x="5994897" y="5652219"/>
                  <a:pt x="5993408" y="5653530"/>
                </a:cubicBezTo>
                <a:cubicBezTo>
                  <a:pt x="5994313" y="5654991"/>
                  <a:pt x="5994313" y="5654991"/>
                  <a:pt x="5994313" y="5654991"/>
                </a:cubicBezTo>
                <a:cubicBezTo>
                  <a:pt x="5995217" y="5656452"/>
                  <a:pt x="5996708" y="5655142"/>
                  <a:pt x="5996708" y="5655142"/>
                </a:cubicBezTo>
                <a:cubicBezTo>
                  <a:pt x="5997611" y="5656602"/>
                  <a:pt x="5999100" y="5655293"/>
                  <a:pt x="5999100" y="5655293"/>
                </a:cubicBezTo>
                <a:cubicBezTo>
                  <a:pt x="6000005" y="5656754"/>
                  <a:pt x="6001496" y="5655443"/>
                  <a:pt x="6002985" y="5654134"/>
                </a:cubicBezTo>
                <a:cubicBezTo>
                  <a:pt x="6002985" y="5654134"/>
                  <a:pt x="6002081" y="5652671"/>
                  <a:pt x="6002081" y="5652671"/>
                </a:cubicBezTo>
                <a:cubicBezTo>
                  <a:pt x="6001177" y="5651211"/>
                  <a:pt x="5999686" y="5652522"/>
                  <a:pt x="5998783" y="5651060"/>
                </a:cubicBezTo>
                <a:close/>
                <a:moveTo>
                  <a:pt x="6105714" y="5649781"/>
                </a:moveTo>
                <a:cubicBezTo>
                  <a:pt x="6104793" y="5648293"/>
                  <a:pt x="6100243" y="5652295"/>
                  <a:pt x="6098725" y="5653630"/>
                </a:cubicBezTo>
                <a:cubicBezTo>
                  <a:pt x="6098426" y="5655040"/>
                  <a:pt x="6098657" y="5655412"/>
                  <a:pt x="6099151" y="5655264"/>
                </a:cubicBezTo>
                <a:cubicBezTo>
                  <a:pt x="6099646" y="5655117"/>
                  <a:pt x="6100404" y="5654450"/>
                  <a:pt x="6101164" y="5653783"/>
                </a:cubicBezTo>
                <a:cubicBezTo>
                  <a:pt x="6102084" y="5655270"/>
                  <a:pt x="6100566" y="5656604"/>
                  <a:pt x="6100566" y="5656604"/>
                </a:cubicBezTo>
                <a:cubicBezTo>
                  <a:pt x="6103330" y="5661067"/>
                  <a:pt x="6101760" y="5650960"/>
                  <a:pt x="6105714" y="5649781"/>
                </a:cubicBezTo>
                <a:close/>
                <a:moveTo>
                  <a:pt x="7930284" y="5648636"/>
                </a:moveTo>
                <a:cubicBezTo>
                  <a:pt x="7924191" y="5648481"/>
                  <a:pt x="7918418" y="5651178"/>
                  <a:pt x="7913994" y="5655043"/>
                </a:cubicBezTo>
                <a:cubicBezTo>
                  <a:pt x="7912968" y="5656723"/>
                  <a:pt x="7911943" y="5658402"/>
                  <a:pt x="7913290" y="5659573"/>
                </a:cubicBezTo>
                <a:cubicBezTo>
                  <a:pt x="7912776" y="5660413"/>
                  <a:pt x="7913114" y="5660706"/>
                  <a:pt x="7913580" y="5660787"/>
                </a:cubicBezTo>
                <a:cubicBezTo>
                  <a:pt x="7914044" y="5660871"/>
                  <a:pt x="7914637" y="5660744"/>
                  <a:pt x="7914637" y="5660744"/>
                </a:cubicBezTo>
                <a:cubicBezTo>
                  <a:pt x="7919062" y="5656878"/>
                  <a:pt x="7924835" y="5654182"/>
                  <a:pt x="7928555" y="5654844"/>
                </a:cubicBezTo>
                <a:cubicBezTo>
                  <a:pt x="7928555" y="5654844"/>
                  <a:pt x="7929581" y="5653167"/>
                  <a:pt x="7930606" y="5651486"/>
                </a:cubicBezTo>
                <a:cubicBezTo>
                  <a:pt x="7931633" y="5649807"/>
                  <a:pt x="7931633" y="5649807"/>
                  <a:pt x="7930284" y="5648636"/>
                </a:cubicBezTo>
                <a:close/>
                <a:moveTo>
                  <a:pt x="7861599" y="5647738"/>
                </a:moveTo>
                <a:cubicBezTo>
                  <a:pt x="7860162" y="5647785"/>
                  <a:pt x="7858515" y="5648946"/>
                  <a:pt x="7856447" y="5652332"/>
                </a:cubicBezTo>
                <a:cubicBezTo>
                  <a:pt x="7859740" y="5650011"/>
                  <a:pt x="7862578" y="5657659"/>
                  <a:pt x="7865489" y="5649822"/>
                </a:cubicBezTo>
                <a:cubicBezTo>
                  <a:pt x="7864262" y="5648757"/>
                  <a:pt x="7863035" y="5647692"/>
                  <a:pt x="7861599" y="5647738"/>
                </a:cubicBezTo>
                <a:close/>
                <a:moveTo>
                  <a:pt x="6014275" y="5642250"/>
                </a:moveTo>
                <a:cubicBezTo>
                  <a:pt x="6012828" y="5642310"/>
                  <a:pt x="6010982" y="5643772"/>
                  <a:pt x="6011170" y="5645222"/>
                </a:cubicBezTo>
                <a:cubicBezTo>
                  <a:pt x="6011296" y="5646189"/>
                  <a:pt x="6012327" y="5647149"/>
                  <a:pt x="6014983" y="5647685"/>
                </a:cubicBezTo>
                <a:cubicBezTo>
                  <a:pt x="6016769" y="5643529"/>
                  <a:pt x="6015722" y="5642189"/>
                  <a:pt x="6014275" y="5642250"/>
                </a:cubicBezTo>
                <a:close/>
                <a:moveTo>
                  <a:pt x="7900101" y="5635189"/>
                </a:moveTo>
                <a:cubicBezTo>
                  <a:pt x="7897805" y="5636434"/>
                  <a:pt x="7895736" y="5639821"/>
                  <a:pt x="7895003" y="5644369"/>
                </a:cubicBezTo>
                <a:cubicBezTo>
                  <a:pt x="7897375" y="5643837"/>
                  <a:pt x="7897074" y="5640980"/>
                  <a:pt x="7898108" y="5639289"/>
                </a:cubicBezTo>
                <a:cubicBezTo>
                  <a:pt x="7900048" y="5646159"/>
                  <a:pt x="7899013" y="5647852"/>
                  <a:pt x="7906555" y="5638854"/>
                </a:cubicBezTo>
                <a:cubicBezTo>
                  <a:pt x="7904916" y="5634838"/>
                  <a:pt x="7902395" y="5633944"/>
                  <a:pt x="7900101" y="5635189"/>
                </a:cubicBezTo>
                <a:close/>
                <a:moveTo>
                  <a:pt x="8014022" y="5631550"/>
                </a:moveTo>
                <a:cubicBezTo>
                  <a:pt x="8010345" y="5630869"/>
                  <a:pt x="8016026" y="5638316"/>
                  <a:pt x="8016026" y="5638316"/>
                </a:cubicBezTo>
                <a:cubicBezTo>
                  <a:pt x="8020371" y="5634553"/>
                  <a:pt x="8014022" y="5631550"/>
                  <a:pt x="8014022" y="5631550"/>
                </a:cubicBezTo>
                <a:close/>
                <a:moveTo>
                  <a:pt x="7888635" y="5625638"/>
                </a:moveTo>
                <a:cubicBezTo>
                  <a:pt x="7887634" y="5627280"/>
                  <a:pt x="7887634" y="5627280"/>
                  <a:pt x="7886630" y="5628922"/>
                </a:cubicBezTo>
                <a:cubicBezTo>
                  <a:pt x="7886854" y="5631630"/>
                  <a:pt x="7888079" y="5632694"/>
                  <a:pt x="7890309" y="5632119"/>
                </a:cubicBezTo>
                <a:cubicBezTo>
                  <a:pt x="7891536" y="5633184"/>
                  <a:pt x="7891536" y="5633184"/>
                  <a:pt x="7891536" y="5633184"/>
                </a:cubicBezTo>
                <a:cubicBezTo>
                  <a:pt x="7892763" y="5634249"/>
                  <a:pt x="7892763" y="5634249"/>
                  <a:pt x="7893765" y="5632609"/>
                </a:cubicBezTo>
                <a:cubicBezTo>
                  <a:pt x="7893765" y="5632609"/>
                  <a:pt x="7894767" y="5630966"/>
                  <a:pt x="7894767" y="5630966"/>
                </a:cubicBezTo>
                <a:cubicBezTo>
                  <a:pt x="7894767" y="5630966"/>
                  <a:pt x="7893541" y="5629900"/>
                  <a:pt x="7893541" y="5629900"/>
                </a:cubicBezTo>
                <a:cubicBezTo>
                  <a:pt x="7893541" y="5629900"/>
                  <a:pt x="7892315" y="5628835"/>
                  <a:pt x="7892315" y="5628835"/>
                </a:cubicBezTo>
                <a:cubicBezTo>
                  <a:pt x="7891090" y="5627769"/>
                  <a:pt x="7889863" y="5626704"/>
                  <a:pt x="7889863" y="5626704"/>
                </a:cubicBezTo>
                <a:cubicBezTo>
                  <a:pt x="7889863" y="5626704"/>
                  <a:pt x="7888635" y="5625638"/>
                  <a:pt x="7888635" y="5625638"/>
                </a:cubicBezTo>
                <a:close/>
                <a:moveTo>
                  <a:pt x="6086146" y="5621206"/>
                </a:moveTo>
                <a:cubicBezTo>
                  <a:pt x="6086146" y="5621206"/>
                  <a:pt x="6084655" y="5622516"/>
                  <a:pt x="6085560" y="5623977"/>
                </a:cubicBezTo>
                <a:cubicBezTo>
                  <a:pt x="6085560" y="5623977"/>
                  <a:pt x="6086464" y="5625438"/>
                  <a:pt x="6086464" y="5625438"/>
                </a:cubicBezTo>
                <a:cubicBezTo>
                  <a:pt x="6086464" y="5625438"/>
                  <a:pt x="6086464" y="5625438"/>
                  <a:pt x="6087369" y="5626899"/>
                </a:cubicBezTo>
                <a:cubicBezTo>
                  <a:pt x="6088859" y="5625588"/>
                  <a:pt x="6088859" y="5625588"/>
                  <a:pt x="6091253" y="5625740"/>
                </a:cubicBezTo>
                <a:cubicBezTo>
                  <a:pt x="6091253" y="5625740"/>
                  <a:pt x="6092744" y="5624429"/>
                  <a:pt x="6092744" y="5624429"/>
                </a:cubicBezTo>
                <a:cubicBezTo>
                  <a:pt x="6092744" y="5624429"/>
                  <a:pt x="6094233" y="5623119"/>
                  <a:pt x="6094233" y="5623119"/>
                </a:cubicBezTo>
                <a:cubicBezTo>
                  <a:pt x="6094233" y="5623119"/>
                  <a:pt x="6094233" y="5623119"/>
                  <a:pt x="6093329" y="5621659"/>
                </a:cubicBezTo>
                <a:cubicBezTo>
                  <a:pt x="6091839" y="5622968"/>
                  <a:pt x="6090935" y="5621508"/>
                  <a:pt x="6089445" y="5622818"/>
                </a:cubicBezTo>
                <a:cubicBezTo>
                  <a:pt x="6089445" y="5622818"/>
                  <a:pt x="6088539" y="5621356"/>
                  <a:pt x="6088539" y="5621356"/>
                </a:cubicBezTo>
                <a:cubicBezTo>
                  <a:pt x="6088539" y="5621356"/>
                  <a:pt x="6087636" y="5619895"/>
                  <a:pt x="6086146" y="5621206"/>
                </a:cubicBezTo>
                <a:close/>
                <a:moveTo>
                  <a:pt x="7873669" y="5620171"/>
                </a:moveTo>
                <a:cubicBezTo>
                  <a:pt x="7872624" y="5621882"/>
                  <a:pt x="7871309" y="5620741"/>
                  <a:pt x="7871309" y="5620741"/>
                </a:cubicBezTo>
                <a:cubicBezTo>
                  <a:pt x="7868951" y="5621308"/>
                  <a:pt x="7867637" y="5620167"/>
                  <a:pt x="7865279" y="5620734"/>
                </a:cubicBezTo>
                <a:cubicBezTo>
                  <a:pt x="7865279" y="5620734"/>
                  <a:pt x="7865279" y="5620734"/>
                  <a:pt x="7864234" y="5622444"/>
                </a:cubicBezTo>
                <a:cubicBezTo>
                  <a:pt x="7863189" y="5624156"/>
                  <a:pt x="7862145" y="5625866"/>
                  <a:pt x="7861100" y="5627574"/>
                </a:cubicBezTo>
                <a:cubicBezTo>
                  <a:pt x="7860054" y="5629286"/>
                  <a:pt x="7859787" y="5626434"/>
                  <a:pt x="7860830" y="5624724"/>
                </a:cubicBezTo>
                <a:cubicBezTo>
                  <a:pt x="7859517" y="5623582"/>
                  <a:pt x="7858741" y="5628144"/>
                  <a:pt x="7856383" y="5628713"/>
                </a:cubicBezTo>
                <a:cubicBezTo>
                  <a:pt x="7855069" y="5627571"/>
                  <a:pt x="7853756" y="5626429"/>
                  <a:pt x="7853486" y="5623578"/>
                </a:cubicBezTo>
                <a:cubicBezTo>
                  <a:pt x="7852172" y="5622435"/>
                  <a:pt x="7852441" y="5625288"/>
                  <a:pt x="7852441" y="5625288"/>
                </a:cubicBezTo>
                <a:cubicBezTo>
                  <a:pt x="7850351" y="5628708"/>
                  <a:pt x="7850083" y="5625856"/>
                  <a:pt x="7847725" y="5626425"/>
                </a:cubicBezTo>
                <a:cubicBezTo>
                  <a:pt x="7844858" y="5634407"/>
                  <a:pt x="7859548" y="5636699"/>
                  <a:pt x="7846980" y="5644106"/>
                </a:cubicBezTo>
                <a:cubicBezTo>
                  <a:pt x="7858504" y="5638411"/>
                  <a:pt x="7854594" y="5648104"/>
                  <a:pt x="7861670" y="5646399"/>
                </a:cubicBezTo>
                <a:cubicBezTo>
                  <a:pt x="7869252" y="5637279"/>
                  <a:pt x="7862952" y="5634422"/>
                  <a:pt x="7863458" y="5627007"/>
                </a:cubicBezTo>
                <a:cubicBezTo>
                  <a:pt x="7863458" y="5627007"/>
                  <a:pt x="7864504" y="5625297"/>
                  <a:pt x="7865547" y="5623587"/>
                </a:cubicBezTo>
                <a:cubicBezTo>
                  <a:pt x="7865547" y="5623587"/>
                  <a:pt x="7867906" y="5623018"/>
                  <a:pt x="7869221" y="5624159"/>
                </a:cubicBezTo>
                <a:cubicBezTo>
                  <a:pt x="7870535" y="5625301"/>
                  <a:pt x="7871579" y="5623592"/>
                  <a:pt x="7872893" y="5624733"/>
                </a:cubicBezTo>
                <a:cubicBezTo>
                  <a:pt x="7873938" y="5623023"/>
                  <a:pt x="7873938" y="5623023"/>
                  <a:pt x="7874983" y="5621313"/>
                </a:cubicBezTo>
                <a:cubicBezTo>
                  <a:pt x="7874983" y="5621313"/>
                  <a:pt x="7874983" y="5621313"/>
                  <a:pt x="7873669" y="5620171"/>
                </a:cubicBezTo>
                <a:close/>
                <a:moveTo>
                  <a:pt x="7880747" y="5619050"/>
                </a:moveTo>
                <a:cubicBezTo>
                  <a:pt x="7878057" y="5621830"/>
                  <a:pt x="7877581" y="5623016"/>
                  <a:pt x="7878151" y="5623351"/>
                </a:cubicBezTo>
                <a:lnTo>
                  <a:pt x="7880100" y="5622930"/>
                </a:lnTo>
                <a:lnTo>
                  <a:pt x="7880001" y="5623521"/>
                </a:lnTo>
                <a:lnTo>
                  <a:pt x="7882590" y="5622187"/>
                </a:lnTo>
                <a:lnTo>
                  <a:pt x="7884786" y="5621122"/>
                </a:lnTo>
                <a:cubicBezTo>
                  <a:pt x="7884828" y="5621080"/>
                  <a:pt x="7884547" y="5621195"/>
                  <a:pt x="7883799" y="5621564"/>
                </a:cubicBezTo>
                <a:lnTo>
                  <a:pt x="7882590" y="5622187"/>
                </a:lnTo>
                <a:lnTo>
                  <a:pt x="7881834" y="5622554"/>
                </a:lnTo>
                <a:lnTo>
                  <a:pt x="7880100" y="5622930"/>
                </a:lnTo>
                <a:close/>
                <a:moveTo>
                  <a:pt x="6031205" y="5618036"/>
                </a:moveTo>
                <a:cubicBezTo>
                  <a:pt x="6029789" y="5617587"/>
                  <a:pt x="6029458" y="5617738"/>
                  <a:pt x="6029847" y="5618138"/>
                </a:cubicBezTo>
                <a:cubicBezTo>
                  <a:pt x="6031013" y="5619333"/>
                  <a:pt x="6038666" y="5622755"/>
                  <a:pt x="6043079" y="5618875"/>
                </a:cubicBezTo>
                <a:cubicBezTo>
                  <a:pt x="6039798" y="5617247"/>
                  <a:pt x="6035048" y="5616910"/>
                  <a:pt x="6031205" y="5618036"/>
                </a:cubicBezTo>
                <a:close/>
                <a:moveTo>
                  <a:pt x="7976814" y="5614609"/>
                </a:moveTo>
                <a:cubicBezTo>
                  <a:pt x="7975492" y="5613462"/>
                  <a:pt x="7974553" y="5615000"/>
                  <a:pt x="7974553" y="5615000"/>
                </a:cubicBezTo>
                <a:cubicBezTo>
                  <a:pt x="7974933" y="5617688"/>
                  <a:pt x="7974933" y="5617688"/>
                  <a:pt x="7974933" y="5617688"/>
                </a:cubicBezTo>
                <a:cubicBezTo>
                  <a:pt x="7979455" y="5616905"/>
                  <a:pt x="7980775" y="5618052"/>
                  <a:pt x="7982477" y="5621885"/>
                </a:cubicBezTo>
                <a:cubicBezTo>
                  <a:pt x="7983798" y="5623033"/>
                  <a:pt x="7986439" y="5625329"/>
                  <a:pt x="7988698" y="5624938"/>
                </a:cubicBezTo>
                <a:cubicBezTo>
                  <a:pt x="7988698" y="5624938"/>
                  <a:pt x="7988698" y="5624938"/>
                  <a:pt x="7989639" y="5623398"/>
                </a:cubicBezTo>
                <a:cubicBezTo>
                  <a:pt x="7989639" y="5623398"/>
                  <a:pt x="7990580" y="5621859"/>
                  <a:pt x="7990580" y="5621859"/>
                </a:cubicBezTo>
                <a:cubicBezTo>
                  <a:pt x="7986998" y="5621103"/>
                  <a:pt x="7985677" y="5619956"/>
                  <a:pt x="7984356" y="5618808"/>
                </a:cubicBezTo>
                <a:cubicBezTo>
                  <a:pt x="7983036" y="5617661"/>
                  <a:pt x="7981950" y="5616128"/>
                  <a:pt x="7980794" y="5615124"/>
                </a:cubicBezTo>
                <a:cubicBezTo>
                  <a:pt x="7979639" y="5614120"/>
                  <a:pt x="7978414" y="5613644"/>
                  <a:pt x="7976814" y="5614609"/>
                </a:cubicBezTo>
                <a:close/>
                <a:moveTo>
                  <a:pt x="5949946" y="5612300"/>
                </a:moveTo>
                <a:cubicBezTo>
                  <a:pt x="5947576" y="5612150"/>
                  <a:pt x="5945522" y="5616190"/>
                  <a:pt x="5938727" y="5619932"/>
                </a:cubicBezTo>
                <a:cubicBezTo>
                  <a:pt x="5940517" y="5622825"/>
                  <a:pt x="5937568" y="5625419"/>
                  <a:pt x="5938462" y="5626866"/>
                </a:cubicBezTo>
                <a:cubicBezTo>
                  <a:pt x="5934617" y="5628012"/>
                  <a:pt x="5935777" y="5622526"/>
                  <a:pt x="5931667" y="5630607"/>
                </a:cubicBezTo>
                <a:lnTo>
                  <a:pt x="5930944" y="5630016"/>
                </a:lnTo>
                <a:lnTo>
                  <a:pt x="5932248" y="5627864"/>
                </a:lnTo>
                <a:cubicBezTo>
                  <a:pt x="5931510" y="5628512"/>
                  <a:pt x="5930772" y="5629160"/>
                  <a:pt x="5930515" y="5629667"/>
                </a:cubicBezTo>
                <a:lnTo>
                  <a:pt x="5930944" y="5630016"/>
                </a:lnTo>
                <a:lnTo>
                  <a:pt x="5929712" y="5632047"/>
                </a:lnTo>
                <a:cubicBezTo>
                  <a:pt x="5930574" y="5634361"/>
                  <a:pt x="5932878" y="5636244"/>
                  <a:pt x="5935829" y="5633650"/>
                </a:cubicBezTo>
                <a:cubicBezTo>
                  <a:pt x="5936723" y="5635096"/>
                  <a:pt x="5937619" y="5636542"/>
                  <a:pt x="5937619" y="5636542"/>
                </a:cubicBezTo>
                <a:cubicBezTo>
                  <a:pt x="5934088" y="5641880"/>
                  <a:pt x="5942990" y="5645221"/>
                  <a:pt x="5936194" y="5648961"/>
                </a:cubicBezTo>
                <a:cubicBezTo>
                  <a:pt x="5940356" y="5652004"/>
                  <a:pt x="5943570" y="5642476"/>
                  <a:pt x="5948625" y="5646965"/>
                </a:cubicBezTo>
                <a:cubicBezTo>
                  <a:pt x="5949205" y="5644221"/>
                  <a:pt x="5950679" y="5642925"/>
                  <a:pt x="5953049" y="5643074"/>
                </a:cubicBezTo>
                <a:cubicBezTo>
                  <a:pt x="5955104" y="5639033"/>
                  <a:pt x="5950944" y="5635992"/>
                  <a:pt x="5952103" y="5630506"/>
                </a:cubicBezTo>
                <a:cubicBezTo>
                  <a:pt x="5946519" y="5639883"/>
                  <a:pt x="5950629" y="5631802"/>
                  <a:pt x="5945888" y="5631504"/>
                </a:cubicBezTo>
                <a:cubicBezTo>
                  <a:pt x="5944993" y="5630058"/>
                  <a:pt x="5946468" y="5628760"/>
                  <a:pt x="5945572" y="5627313"/>
                </a:cubicBezTo>
                <a:cubicBezTo>
                  <a:pt x="5945572" y="5627313"/>
                  <a:pt x="5947048" y="5626016"/>
                  <a:pt x="5947048" y="5626016"/>
                </a:cubicBezTo>
                <a:cubicBezTo>
                  <a:pt x="5947943" y="5627462"/>
                  <a:pt x="5950312" y="5627612"/>
                  <a:pt x="5949732" y="5630355"/>
                </a:cubicBezTo>
                <a:cubicBezTo>
                  <a:pt x="5949732" y="5630355"/>
                  <a:pt x="5951208" y="5629059"/>
                  <a:pt x="5951208" y="5629059"/>
                </a:cubicBezTo>
                <a:cubicBezTo>
                  <a:pt x="5952683" y="5627761"/>
                  <a:pt x="5952683" y="5627761"/>
                  <a:pt x="5952683" y="5627761"/>
                </a:cubicBezTo>
                <a:cubicBezTo>
                  <a:pt x="5951787" y="5626316"/>
                  <a:pt x="5951787" y="5626316"/>
                  <a:pt x="5951787" y="5626316"/>
                </a:cubicBezTo>
                <a:cubicBezTo>
                  <a:pt x="5950892" y="5624869"/>
                  <a:pt x="5949997" y="5623422"/>
                  <a:pt x="5947627" y="5623273"/>
                </a:cubicBezTo>
                <a:cubicBezTo>
                  <a:pt x="5947627" y="5623273"/>
                  <a:pt x="5947627" y="5623273"/>
                  <a:pt x="5949102" y="5621977"/>
                </a:cubicBezTo>
                <a:cubicBezTo>
                  <a:pt x="5952946" y="5620829"/>
                  <a:pt x="5953527" y="5618086"/>
                  <a:pt x="5952632" y="5616638"/>
                </a:cubicBezTo>
                <a:cubicBezTo>
                  <a:pt x="5951736" y="5615193"/>
                  <a:pt x="5953211" y="5613896"/>
                  <a:pt x="5953211" y="5613896"/>
                </a:cubicBezTo>
                <a:cubicBezTo>
                  <a:pt x="5953211" y="5613896"/>
                  <a:pt x="5954686" y="5612598"/>
                  <a:pt x="5954686" y="5612598"/>
                </a:cubicBezTo>
                <a:cubicBezTo>
                  <a:pt x="5953791" y="5611152"/>
                  <a:pt x="5952316" y="5612449"/>
                  <a:pt x="5952316" y="5612449"/>
                </a:cubicBezTo>
                <a:cubicBezTo>
                  <a:pt x="5950841" y="5613746"/>
                  <a:pt x="5949367" y="5615043"/>
                  <a:pt x="5948787" y="5617786"/>
                </a:cubicBezTo>
                <a:cubicBezTo>
                  <a:pt x="5948787" y="5617786"/>
                  <a:pt x="5948787" y="5617786"/>
                  <a:pt x="5949367" y="5615043"/>
                </a:cubicBezTo>
                <a:cubicBezTo>
                  <a:pt x="5946996" y="5614894"/>
                  <a:pt x="5948471" y="5613596"/>
                  <a:pt x="5949946" y="5612300"/>
                </a:cubicBezTo>
                <a:close/>
                <a:moveTo>
                  <a:pt x="4931220" y="5609594"/>
                </a:moveTo>
                <a:cubicBezTo>
                  <a:pt x="4929054" y="5611500"/>
                  <a:pt x="4929532" y="5614977"/>
                  <a:pt x="4931413" y="5616663"/>
                </a:cubicBezTo>
                <a:cubicBezTo>
                  <a:pt x="4933294" y="5618349"/>
                  <a:pt x="4936576" y="5618246"/>
                  <a:pt x="4940017" y="5612993"/>
                </a:cubicBezTo>
                <a:cubicBezTo>
                  <a:pt x="4938678" y="5610830"/>
                  <a:pt x="4937287" y="5610384"/>
                  <a:pt x="4935826" y="5610276"/>
                </a:cubicBezTo>
                <a:cubicBezTo>
                  <a:pt x="4934365" y="5610170"/>
                  <a:pt x="4932835" y="5610401"/>
                  <a:pt x="4931220" y="5609594"/>
                </a:cubicBezTo>
                <a:close/>
                <a:moveTo>
                  <a:pt x="5929556" y="5605480"/>
                </a:moveTo>
                <a:cubicBezTo>
                  <a:pt x="5926637" y="5608045"/>
                  <a:pt x="5928447" y="5610967"/>
                  <a:pt x="5928447" y="5610967"/>
                </a:cubicBezTo>
                <a:cubicBezTo>
                  <a:pt x="5926987" y="5612250"/>
                  <a:pt x="5925179" y="5609327"/>
                  <a:pt x="5920803" y="5613177"/>
                </a:cubicBezTo>
                <a:cubicBezTo>
                  <a:pt x="5920614" y="5615600"/>
                  <a:pt x="5921040" y="5617199"/>
                  <a:pt x="5921860" y="5618240"/>
                </a:cubicBezTo>
                <a:cubicBezTo>
                  <a:pt x="5924322" y="5621363"/>
                  <a:pt x="5930328" y="5619466"/>
                  <a:pt x="5933873" y="5619734"/>
                </a:cubicBezTo>
                <a:cubicBezTo>
                  <a:pt x="5941721" y="5610577"/>
                  <a:pt x="5930255" y="5613889"/>
                  <a:pt x="5929556" y="5605480"/>
                </a:cubicBezTo>
                <a:close/>
                <a:moveTo>
                  <a:pt x="8054730" y="5604843"/>
                </a:moveTo>
                <a:cubicBezTo>
                  <a:pt x="8051337" y="5607173"/>
                  <a:pt x="8051190" y="5609024"/>
                  <a:pt x="8052505" y="5610498"/>
                </a:cubicBezTo>
                <a:cubicBezTo>
                  <a:pt x="8053822" y="5611971"/>
                  <a:pt x="8056599" y="5613066"/>
                  <a:pt x="8059056" y="5613879"/>
                </a:cubicBezTo>
                <a:cubicBezTo>
                  <a:pt x="8067359" y="5613178"/>
                  <a:pt x="8053909" y="5609408"/>
                  <a:pt x="8058356" y="5605354"/>
                </a:cubicBezTo>
                <a:cubicBezTo>
                  <a:pt x="8057068" y="5604236"/>
                  <a:pt x="8054963" y="5607683"/>
                  <a:pt x="8053909" y="5609408"/>
                </a:cubicBezTo>
                <a:cubicBezTo>
                  <a:pt x="8052624" y="5608290"/>
                  <a:pt x="8053677" y="5606568"/>
                  <a:pt x="8054730" y="5604843"/>
                </a:cubicBezTo>
                <a:close/>
                <a:moveTo>
                  <a:pt x="5982286" y="5595005"/>
                </a:moveTo>
                <a:cubicBezTo>
                  <a:pt x="5981381" y="5593545"/>
                  <a:pt x="5979936" y="5594815"/>
                  <a:pt x="5978491" y="5596085"/>
                </a:cubicBezTo>
                <a:cubicBezTo>
                  <a:pt x="5977046" y="5597357"/>
                  <a:pt x="5975601" y="5598626"/>
                  <a:pt x="5976505" y="5600089"/>
                </a:cubicBezTo>
                <a:cubicBezTo>
                  <a:pt x="5976505" y="5600089"/>
                  <a:pt x="5976505" y="5600089"/>
                  <a:pt x="5977411" y="5601548"/>
                </a:cubicBezTo>
                <a:cubicBezTo>
                  <a:pt x="5974521" y="5604090"/>
                  <a:pt x="5973980" y="5606822"/>
                  <a:pt x="5973440" y="5609553"/>
                </a:cubicBezTo>
                <a:cubicBezTo>
                  <a:pt x="5973440" y="5609553"/>
                  <a:pt x="5973440" y="5609553"/>
                  <a:pt x="5971995" y="5610824"/>
                </a:cubicBezTo>
                <a:cubicBezTo>
                  <a:pt x="5971090" y="5609362"/>
                  <a:pt x="5969646" y="5610633"/>
                  <a:pt x="5968200" y="5611904"/>
                </a:cubicBezTo>
                <a:cubicBezTo>
                  <a:pt x="5967660" y="5614636"/>
                  <a:pt x="5967660" y="5614636"/>
                  <a:pt x="5970010" y="5614825"/>
                </a:cubicBezTo>
                <a:cubicBezTo>
                  <a:pt x="5970010" y="5614825"/>
                  <a:pt x="5972359" y="5615016"/>
                  <a:pt x="5973804" y="5613746"/>
                </a:cubicBezTo>
                <a:cubicBezTo>
                  <a:pt x="5976153" y="5613937"/>
                  <a:pt x="5977057" y="5615398"/>
                  <a:pt x="5977962" y="5616858"/>
                </a:cubicBezTo>
                <a:cubicBezTo>
                  <a:pt x="5978866" y="5618320"/>
                  <a:pt x="5978866" y="5618320"/>
                  <a:pt x="5979771" y="5619781"/>
                </a:cubicBezTo>
                <a:cubicBezTo>
                  <a:pt x="5979771" y="5619781"/>
                  <a:pt x="5982119" y="5619973"/>
                  <a:pt x="5983565" y="5618701"/>
                </a:cubicBezTo>
                <a:cubicBezTo>
                  <a:pt x="5985010" y="5617429"/>
                  <a:pt x="5984104" y="5615970"/>
                  <a:pt x="5984104" y="5615970"/>
                </a:cubicBezTo>
                <a:cubicBezTo>
                  <a:pt x="5983200" y="5614508"/>
                  <a:pt x="5983200" y="5614508"/>
                  <a:pt x="5983200" y="5614508"/>
                </a:cubicBezTo>
                <a:cubicBezTo>
                  <a:pt x="5983200" y="5614508"/>
                  <a:pt x="5983200" y="5614508"/>
                  <a:pt x="5982296" y="5613047"/>
                </a:cubicBezTo>
                <a:cubicBezTo>
                  <a:pt x="5981391" y="5611586"/>
                  <a:pt x="5980488" y="5610125"/>
                  <a:pt x="5978139" y="5609935"/>
                </a:cubicBezTo>
                <a:cubicBezTo>
                  <a:pt x="5980123" y="5605932"/>
                  <a:pt x="5980664" y="5603200"/>
                  <a:pt x="5982108" y="5601930"/>
                </a:cubicBezTo>
                <a:cubicBezTo>
                  <a:pt x="5982108" y="5601930"/>
                  <a:pt x="5982108" y="5601930"/>
                  <a:pt x="5982649" y="5599198"/>
                </a:cubicBezTo>
                <a:cubicBezTo>
                  <a:pt x="5983190" y="5596467"/>
                  <a:pt x="5983190" y="5596467"/>
                  <a:pt x="5982286" y="5595005"/>
                </a:cubicBezTo>
                <a:close/>
                <a:moveTo>
                  <a:pt x="6087974" y="5594983"/>
                </a:moveTo>
                <a:cubicBezTo>
                  <a:pt x="6086529" y="5596253"/>
                  <a:pt x="6086529" y="5596253"/>
                  <a:pt x="6087434" y="5597715"/>
                </a:cubicBezTo>
                <a:cubicBezTo>
                  <a:pt x="6086892" y="5600446"/>
                  <a:pt x="6086892" y="5600446"/>
                  <a:pt x="6089242" y="5600637"/>
                </a:cubicBezTo>
                <a:cubicBezTo>
                  <a:pt x="6089242" y="5600637"/>
                  <a:pt x="6090146" y="5602098"/>
                  <a:pt x="6091592" y="5600827"/>
                </a:cubicBezTo>
                <a:cubicBezTo>
                  <a:pt x="6090687" y="5599367"/>
                  <a:pt x="6092131" y="5598095"/>
                  <a:pt x="6092131" y="5598095"/>
                </a:cubicBezTo>
                <a:cubicBezTo>
                  <a:pt x="6089783" y="5597905"/>
                  <a:pt x="6089783" y="5597905"/>
                  <a:pt x="6090323" y="5595174"/>
                </a:cubicBezTo>
                <a:cubicBezTo>
                  <a:pt x="6090323" y="5595174"/>
                  <a:pt x="6087974" y="5594983"/>
                  <a:pt x="6087974" y="5594983"/>
                </a:cubicBezTo>
                <a:close/>
                <a:moveTo>
                  <a:pt x="6044803" y="5591923"/>
                </a:moveTo>
                <a:cubicBezTo>
                  <a:pt x="6044803" y="5591923"/>
                  <a:pt x="6044803" y="5591923"/>
                  <a:pt x="6043313" y="5593233"/>
                </a:cubicBezTo>
                <a:cubicBezTo>
                  <a:pt x="6041823" y="5594545"/>
                  <a:pt x="6041823" y="5594545"/>
                  <a:pt x="6041823" y="5594545"/>
                </a:cubicBezTo>
                <a:cubicBezTo>
                  <a:pt x="6040333" y="5595854"/>
                  <a:pt x="6042810" y="5596137"/>
                  <a:pt x="6042810" y="5596137"/>
                </a:cubicBezTo>
                <a:cubicBezTo>
                  <a:pt x="6042810" y="5596137"/>
                  <a:pt x="6042810" y="5596137"/>
                  <a:pt x="6044300" y="5594827"/>
                </a:cubicBezTo>
                <a:cubicBezTo>
                  <a:pt x="6042810" y="5596137"/>
                  <a:pt x="6042307" y="5599042"/>
                  <a:pt x="6042307" y="5599042"/>
                </a:cubicBezTo>
                <a:cubicBezTo>
                  <a:pt x="6040817" y="5600352"/>
                  <a:pt x="6040817" y="5600352"/>
                  <a:pt x="6040817" y="5600352"/>
                </a:cubicBezTo>
                <a:cubicBezTo>
                  <a:pt x="6041802" y="5601946"/>
                  <a:pt x="6043293" y="5600635"/>
                  <a:pt x="6043293" y="5600635"/>
                </a:cubicBezTo>
                <a:cubicBezTo>
                  <a:pt x="6044782" y="5599326"/>
                  <a:pt x="6046777" y="5595111"/>
                  <a:pt x="6046777" y="5595111"/>
                </a:cubicBezTo>
                <a:cubicBezTo>
                  <a:pt x="6046777" y="5595111"/>
                  <a:pt x="6045789" y="5593517"/>
                  <a:pt x="6045789" y="5593517"/>
                </a:cubicBezTo>
                <a:cubicBezTo>
                  <a:pt x="6045789" y="5593517"/>
                  <a:pt x="6045789" y="5593517"/>
                  <a:pt x="6044803" y="5591923"/>
                </a:cubicBezTo>
                <a:close/>
                <a:moveTo>
                  <a:pt x="7932822" y="5591864"/>
                </a:moveTo>
                <a:cubicBezTo>
                  <a:pt x="7931802" y="5593535"/>
                  <a:pt x="7931673" y="5594383"/>
                  <a:pt x="7932059" y="5594759"/>
                </a:cubicBezTo>
                <a:lnTo>
                  <a:pt x="7932250" y="5594764"/>
                </a:lnTo>
                <a:lnTo>
                  <a:pt x="7931582" y="5598141"/>
                </a:lnTo>
                <a:cubicBezTo>
                  <a:pt x="7933489" y="5600119"/>
                  <a:pt x="7936882" y="5600509"/>
                  <a:pt x="7939266" y="5594907"/>
                </a:cubicBezTo>
                <a:cubicBezTo>
                  <a:pt x="7939099" y="5593482"/>
                  <a:pt x="7936467" y="5594392"/>
                  <a:pt x="7934387" y="5594824"/>
                </a:cubicBezTo>
                <a:lnTo>
                  <a:pt x="7932250" y="5594764"/>
                </a:lnTo>
                <a:close/>
                <a:moveTo>
                  <a:pt x="7994984" y="5589891"/>
                </a:moveTo>
                <a:cubicBezTo>
                  <a:pt x="7992969" y="5589227"/>
                  <a:pt x="7988285" y="5593850"/>
                  <a:pt x="7986339" y="5592160"/>
                </a:cubicBezTo>
                <a:cubicBezTo>
                  <a:pt x="7982228" y="5598892"/>
                  <a:pt x="7988174" y="5598908"/>
                  <a:pt x="7984062" y="5605640"/>
                </a:cubicBezTo>
                <a:cubicBezTo>
                  <a:pt x="7986657" y="5607893"/>
                  <a:pt x="7986387" y="5605084"/>
                  <a:pt x="7985090" y="5603956"/>
                </a:cubicBezTo>
                <a:cubicBezTo>
                  <a:pt x="7989472" y="5600035"/>
                  <a:pt x="7987684" y="5606210"/>
                  <a:pt x="7988981" y="5607338"/>
                </a:cubicBezTo>
                <a:cubicBezTo>
                  <a:pt x="7991306" y="5606781"/>
                  <a:pt x="7993361" y="5603416"/>
                  <a:pt x="7995418" y="5600049"/>
                </a:cubicBezTo>
                <a:cubicBezTo>
                  <a:pt x="7995688" y="5602861"/>
                  <a:pt x="7995957" y="5605670"/>
                  <a:pt x="7995957" y="5605670"/>
                </a:cubicBezTo>
                <a:cubicBezTo>
                  <a:pt x="7994929" y="5607353"/>
                  <a:pt x="7993900" y="5609037"/>
                  <a:pt x="7995198" y="5610163"/>
                </a:cubicBezTo>
                <a:cubicBezTo>
                  <a:pt x="7995465" y="5612974"/>
                  <a:pt x="7999088" y="5613545"/>
                  <a:pt x="8001413" y="5612988"/>
                </a:cubicBezTo>
                <a:cubicBezTo>
                  <a:pt x="8002442" y="5611305"/>
                  <a:pt x="8002442" y="5611305"/>
                  <a:pt x="8003737" y="5612434"/>
                </a:cubicBezTo>
                <a:cubicBezTo>
                  <a:pt x="8003737" y="5612434"/>
                  <a:pt x="8004008" y="5615242"/>
                  <a:pt x="8004277" y="5618053"/>
                </a:cubicBezTo>
                <a:cubicBezTo>
                  <a:pt x="8004277" y="5618053"/>
                  <a:pt x="8004277" y="5618053"/>
                  <a:pt x="8001952" y="5618609"/>
                </a:cubicBezTo>
                <a:cubicBezTo>
                  <a:pt x="8000653" y="5617481"/>
                  <a:pt x="7999627" y="5619164"/>
                  <a:pt x="7997570" y="5622531"/>
                </a:cubicBezTo>
                <a:cubicBezTo>
                  <a:pt x="8005621" y="5632103"/>
                  <a:pt x="8003517" y="5622546"/>
                  <a:pt x="8011299" y="5629309"/>
                </a:cubicBezTo>
                <a:cubicBezTo>
                  <a:pt x="8020552" y="5614162"/>
                  <a:pt x="8011740" y="5609082"/>
                  <a:pt x="8007360" y="5613005"/>
                </a:cubicBezTo>
                <a:cubicBezTo>
                  <a:pt x="8007360" y="5613005"/>
                  <a:pt x="8007091" y="5610195"/>
                  <a:pt x="8006823" y="5607384"/>
                </a:cubicBezTo>
                <a:cubicBezTo>
                  <a:pt x="8006823" y="5607384"/>
                  <a:pt x="8006823" y="5607384"/>
                  <a:pt x="8005525" y="5606258"/>
                </a:cubicBezTo>
                <a:cubicBezTo>
                  <a:pt x="8005525" y="5606258"/>
                  <a:pt x="8003201" y="5606812"/>
                  <a:pt x="8003201" y="5606812"/>
                </a:cubicBezTo>
                <a:cubicBezTo>
                  <a:pt x="8000875" y="5607369"/>
                  <a:pt x="7998550" y="5607925"/>
                  <a:pt x="7998550" y="5607925"/>
                </a:cubicBezTo>
                <a:cubicBezTo>
                  <a:pt x="7999579" y="5606241"/>
                  <a:pt x="7999579" y="5606241"/>
                  <a:pt x="7998280" y="5605114"/>
                </a:cubicBezTo>
                <a:cubicBezTo>
                  <a:pt x="8000338" y="5601748"/>
                  <a:pt x="8001096" y="5597257"/>
                  <a:pt x="7998502" y="5595001"/>
                </a:cubicBezTo>
                <a:cubicBezTo>
                  <a:pt x="7998502" y="5595001"/>
                  <a:pt x="7998502" y="5595001"/>
                  <a:pt x="7996179" y="5595557"/>
                </a:cubicBezTo>
                <a:cubicBezTo>
                  <a:pt x="7996179" y="5595557"/>
                  <a:pt x="7996179" y="5595557"/>
                  <a:pt x="7995909" y="5592747"/>
                </a:cubicBezTo>
                <a:cubicBezTo>
                  <a:pt x="7996030" y="5590921"/>
                  <a:pt x="7995656" y="5590112"/>
                  <a:pt x="7994984" y="5589891"/>
                </a:cubicBezTo>
                <a:close/>
                <a:moveTo>
                  <a:pt x="6074713" y="5588429"/>
                </a:moveTo>
                <a:cubicBezTo>
                  <a:pt x="6072677" y="5589645"/>
                  <a:pt x="6072136" y="5590122"/>
                  <a:pt x="6072348" y="5590295"/>
                </a:cubicBezTo>
                <a:cubicBezTo>
                  <a:pt x="6072982" y="5590814"/>
                  <a:pt x="6080397" y="5588600"/>
                  <a:pt x="6074588" y="5595433"/>
                </a:cubicBezTo>
                <a:cubicBezTo>
                  <a:pt x="6076952" y="5595651"/>
                  <a:pt x="6076556" y="5591405"/>
                  <a:pt x="6081811" y="5589081"/>
                </a:cubicBezTo>
                <a:cubicBezTo>
                  <a:pt x="6078525" y="5587375"/>
                  <a:pt x="6075635" y="5589918"/>
                  <a:pt x="6074713" y="5588429"/>
                </a:cubicBezTo>
                <a:close/>
                <a:moveTo>
                  <a:pt x="7926315" y="5587595"/>
                </a:moveTo>
                <a:cubicBezTo>
                  <a:pt x="7924420" y="5586561"/>
                  <a:pt x="7921545" y="5587127"/>
                  <a:pt x="7919590" y="5590329"/>
                </a:cubicBezTo>
                <a:cubicBezTo>
                  <a:pt x="7921888" y="5589876"/>
                  <a:pt x="7925508" y="5590570"/>
                  <a:pt x="7927171" y="5594467"/>
                </a:cubicBezTo>
                <a:cubicBezTo>
                  <a:pt x="7929127" y="5591265"/>
                  <a:pt x="7928210" y="5588629"/>
                  <a:pt x="7926315" y="5587595"/>
                </a:cubicBezTo>
                <a:close/>
                <a:moveTo>
                  <a:pt x="8041886" y="5586328"/>
                </a:moveTo>
                <a:cubicBezTo>
                  <a:pt x="8042502" y="5589456"/>
                  <a:pt x="8043398" y="5590883"/>
                  <a:pt x="8044250" y="5591299"/>
                </a:cubicBezTo>
                <a:cubicBezTo>
                  <a:pt x="8046804" y="5592547"/>
                  <a:pt x="8048949" y="5584691"/>
                  <a:pt x="8041886" y="5586328"/>
                </a:cubicBezTo>
                <a:close/>
                <a:moveTo>
                  <a:pt x="6056723" y="5581442"/>
                </a:moveTo>
                <a:cubicBezTo>
                  <a:pt x="6056723" y="5581442"/>
                  <a:pt x="6055277" y="5582712"/>
                  <a:pt x="6055277" y="5582712"/>
                </a:cubicBezTo>
                <a:cubicBezTo>
                  <a:pt x="6053833" y="5583982"/>
                  <a:pt x="6053375" y="5586847"/>
                  <a:pt x="6054361" y="5588441"/>
                </a:cubicBezTo>
                <a:cubicBezTo>
                  <a:pt x="6054361" y="5588441"/>
                  <a:pt x="6055348" y="5590034"/>
                  <a:pt x="6055348" y="5590034"/>
                </a:cubicBezTo>
                <a:cubicBezTo>
                  <a:pt x="6056793" y="5588764"/>
                  <a:pt x="6056793" y="5588764"/>
                  <a:pt x="6057251" y="5585900"/>
                </a:cubicBezTo>
                <a:cubicBezTo>
                  <a:pt x="6056264" y="5584306"/>
                  <a:pt x="6056264" y="5584306"/>
                  <a:pt x="6057709" y="5583035"/>
                </a:cubicBezTo>
                <a:cubicBezTo>
                  <a:pt x="6057709" y="5583035"/>
                  <a:pt x="6057709" y="5583035"/>
                  <a:pt x="6056723" y="5581442"/>
                </a:cubicBezTo>
                <a:close/>
                <a:moveTo>
                  <a:pt x="7915147" y="5578928"/>
                </a:moveTo>
                <a:cubicBezTo>
                  <a:pt x="7915147" y="5578928"/>
                  <a:pt x="7914094" y="5580652"/>
                  <a:pt x="7914094" y="5580652"/>
                </a:cubicBezTo>
                <a:cubicBezTo>
                  <a:pt x="7911721" y="5581228"/>
                  <a:pt x="7910401" y="5580080"/>
                  <a:pt x="7909080" y="5578932"/>
                </a:cubicBezTo>
                <a:cubicBezTo>
                  <a:pt x="7909080" y="5578932"/>
                  <a:pt x="7907759" y="5577785"/>
                  <a:pt x="7906705" y="5579510"/>
                </a:cubicBezTo>
                <a:cubicBezTo>
                  <a:pt x="7905654" y="5581234"/>
                  <a:pt x="7905921" y="5584105"/>
                  <a:pt x="7905921" y="5584105"/>
                </a:cubicBezTo>
                <a:cubicBezTo>
                  <a:pt x="7907241" y="5585252"/>
                  <a:pt x="7908562" y="5586400"/>
                  <a:pt x="7913309" y="5585248"/>
                </a:cubicBezTo>
                <a:cubicBezTo>
                  <a:pt x="7913309" y="5585248"/>
                  <a:pt x="7914362" y="5583523"/>
                  <a:pt x="7915415" y="5581799"/>
                </a:cubicBezTo>
                <a:cubicBezTo>
                  <a:pt x="7915415" y="5581799"/>
                  <a:pt x="7915147" y="5578928"/>
                  <a:pt x="7915147" y="5578928"/>
                </a:cubicBezTo>
                <a:close/>
                <a:moveTo>
                  <a:pt x="8128037" y="5578066"/>
                </a:moveTo>
                <a:cubicBezTo>
                  <a:pt x="8126358" y="5578845"/>
                  <a:pt x="8123941" y="5581224"/>
                  <a:pt x="8123039" y="5584277"/>
                </a:cubicBezTo>
                <a:cubicBezTo>
                  <a:pt x="8124297" y="5585369"/>
                  <a:pt x="8127360" y="5580356"/>
                  <a:pt x="8128616" y="5581448"/>
                </a:cubicBezTo>
                <a:cubicBezTo>
                  <a:pt x="8130659" y="5578106"/>
                  <a:pt x="8129716" y="5577287"/>
                  <a:pt x="8128037" y="5578066"/>
                </a:cubicBezTo>
                <a:close/>
                <a:moveTo>
                  <a:pt x="6079146" y="5573059"/>
                </a:moveTo>
                <a:cubicBezTo>
                  <a:pt x="6078219" y="5571563"/>
                  <a:pt x="6076730" y="5572873"/>
                  <a:pt x="6075240" y="5574183"/>
                </a:cubicBezTo>
                <a:cubicBezTo>
                  <a:pt x="6073750" y="5575494"/>
                  <a:pt x="6073185" y="5578302"/>
                  <a:pt x="6074113" y="5579798"/>
                </a:cubicBezTo>
                <a:cubicBezTo>
                  <a:pt x="6074113" y="5579798"/>
                  <a:pt x="6074113" y="5579798"/>
                  <a:pt x="6075603" y="5578487"/>
                </a:cubicBezTo>
                <a:cubicBezTo>
                  <a:pt x="6074899" y="5581997"/>
                  <a:pt x="6075441" y="5584267"/>
                  <a:pt x="6076647" y="5585519"/>
                </a:cubicBezTo>
                <a:cubicBezTo>
                  <a:pt x="6080265" y="5589274"/>
                  <a:pt x="6089862" y="5583868"/>
                  <a:pt x="6089740" y="5575305"/>
                </a:cubicBezTo>
                <a:cubicBezTo>
                  <a:pt x="6083416" y="5576242"/>
                  <a:pt x="6086397" y="5573620"/>
                  <a:pt x="6082489" y="5574744"/>
                </a:cubicBezTo>
                <a:cubicBezTo>
                  <a:pt x="6082489" y="5574744"/>
                  <a:pt x="6082489" y="5574744"/>
                  <a:pt x="6081563" y="5573247"/>
                </a:cubicBezTo>
                <a:cubicBezTo>
                  <a:pt x="6081563" y="5573247"/>
                  <a:pt x="6080637" y="5571750"/>
                  <a:pt x="6079146" y="5573059"/>
                </a:cubicBezTo>
                <a:close/>
                <a:moveTo>
                  <a:pt x="7975420" y="5571434"/>
                </a:moveTo>
                <a:cubicBezTo>
                  <a:pt x="7974859" y="5571948"/>
                  <a:pt x="7974061" y="5573257"/>
                  <a:pt x="7972996" y="5575001"/>
                </a:cubicBezTo>
                <a:cubicBezTo>
                  <a:pt x="7971929" y="5576746"/>
                  <a:pt x="7970864" y="5578491"/>
                  <a:pt x="7972143" y="5579603"/>
                </a:cubicBezTo>
                <a:cubicBezTo>
                  <a:pt x="7972891" y="5581587"/>
                  <a:pt x="7974171" y="5582701"/>
                  <a:pt x="7975557" y="5583238"/>
                </a:cubicBezTo>
                <a:cubicBezTo>
                  <a:pt x="7976945" y="5583775"/>
                  <a:pt x="7978436" y="5583737"/>
                  <a:pt x="7979611" y="5583422"/>
                </a:cubicBezTo>
                <a:cubicBezTo>
                  <a:pt x="7980891" y="5584534"/>
                  <a:pt x="7983021" y="5581046"/>
                  <a:pt x="7984087" y="5579300"/>
                </a:cubicBezTo>
                <a:cubicBezTo>
                  <a:pt x="7983873" y="5576442"/>
                  <a:pt x="7983873" y="5576442"/>
                  <a:pt x="7982592" y="5575331"/>
                </a:cubicBezTo>
                <a:cubicBezTo>
                  <a:pt x="7982592" y="5575331"/>
                  <a:pt x="7982592" y="5575331"/>
                  <a:pt x="7981312" y="5574218"/>
                </a:cubicBezTo>
                <a:cubicBezTo>
                  <a:pt x="7981312" y="5574218"/>
                  <a:pt x="7978966" y="5574850"/>
                  <a:pt x="7976405" y="5572626"/>
                </a:cubicBezTo>
                <a:cubicBezTo>
                  <a:pt x="7976299" y="5571198"/>
                  <a:pt x="7975979" y="5570920"/>
                  <a:pt x="7975420" y="5571434"/>
                </a:cubicBezTo>
                <a:close/>
                <a:moveTo>
                  <a:pt x="6105305" y="5570716"/>
                </a:moveTo>
                <a:cubicBezTo>
                  <a:pt x="6102272" y="5573384"/>
                  <a:pt x="6100754" y="5574718"/>
                  <a:pt x="6097721" y="5577386"/>
                </a:cubicBezTo>
                <a:cubicBezTo>
                  <a:pt x="6100060" y="5577381"/>
                  <a:pt x="6104611" y="5573380"/>
                  <a:pt x="6103916" y="5576041"/>
                </a:cubicBezTo>
                <a:cubicBezTo>
                  <a:pt x="6106950" y="5573372"/>
                  <a:pt x="6106129" y="5572044"/>
                  <a:pt x="6105305" y="5570716"/>
                </a:cubicBezTo>
                <a:close/>
                <a:moveTo>
                  <a:pt x="7931999" y="5567653"/>
                </a:moveTo>
                <a:cubicBezTo>
                  <a:pt x="7931999" y="5567653"/>
                  <a:pt x="7931999" y="5567653"/>
                  <a:pt x="7930965" y="5569345"/>
                </a:cubicBezTo>
                <a:cubicBezTo>
                  <a:pt x="7930965" y="5569345"/>
                  <a:pt x="7929930" y="5571037"/>
                  <a:pt x="7931241" y="5572177"/>
                </a:cubicBezTo>
                <a:cubicBezTo>
                  <a:pt x="7931241" y="5572177"/>
                  <a:pt x="7932549" y="5573316"/>
                  <a:pt x="7933860" y="5574453"/>
                </a:cubicBezTo>
                <a:cubicBezTo>
                  <a:pt x="7935170" y="5575591"/>
                  <a:pt x="7937790" y="5577869"/>
                  <a:pt x="7942479" y="5576760"/>
                </a:cubicBezTo>
                <a:cubicBezTo>
                  <a:pt x="7943789" y="5577898"/>
                  <a:pt x="7943789" y="5577898"/>
                  <a:pt x="7943789" y="5577898"/>
                </a:cubicBezTo>
                <a:cubicBezTo>
                  <a:pt x="7944824" y="5576206"/>
                  <a:pt x="7944824" y="5576206"/>
                  <a:pt x="7945859" y="5574512"/>
                </a:cubicBezTo>
                <a:cubicBezTo>
                  <a:pt x="7945859" y="5574512"/>
                  <a:pt x="7945859" y="5574512"/>
                  <a:pt x="7943237" y="5572235"/>
                </a:cubicBezTo>
                <a:cubicBezTo>
                  <a:pt x="7939860" y="5574483"/>
                  <a:pt x="7937239" y="5572205"/>
                  <a:pt x="7935931" y="5571068"/>
                </a:cubicBezTo>
                <a:cubicBezTo>
                  <a:pt x="7934620" y="5569929"/>
                  <a:pt x="7933310" y="5568790"/>
                  <a:pt x="7931999" y="5567653"/>
                </a:cubicBezTo>
                <a:close/>
                <a:moveTo>
                  <a:pt x="6096006" y="5567407"/>
                </a:moveTo>
                <a:cubicBezTo>
                  <a:pt x="6094562" y="5568678"/>
                  <a:pt x="6093116" y="5569948"/>
                  <a:pt x="6091672" y="5571219"/>
                </a:cubicBezTo>
                <a:cubicBezTo>
                  <a:pt x="6092576" y="5572680"/>
                  <a:pt x="6091132" y="5573950"/>
                  <a:pt x="6090592" y="5576682"/>
                </a:cubicBezTo>
                <a:cubicBezTo>
                  <a:pt x="6092037" y="5575412"/>
                  <a:pt x="6094385" y="5575602"/>
                  <a:pt x="6096735" y="5575793"/>
                </a:cubicBezTo>
                <a:cubicBezTo>
                  <a:pt x="6100165" y="5570519"/>
                  <a:pt x="6095830" y="5574332"/>
                  <a:pt x="6094385" y="5575602"/>
                </a:cubicBezTo>
                <a:cubicBezTo>
                  <a:pt x="6092576" y="5572680"/>
                  <a:pt x="6097816" y="5570330"/>
                  <a:pt x="6099261" y="5569060"/>
                </a:cubicBezTo>
                <a:cubicBezTo>
                  <a:pt x="6098356" y="5567598"/>
                  <a:pt x="6096912" y="5568868"/>
                  <a:pt x="6096006" y="5567407"/>
                </a:cubicBezTo>
                <a:close/>
                <a:moveTo>
                  <a:pt x="7896509" y="5559903"/>
                </a:moveTo>
                <a:cubicBezTo>
                  <a:pt x="7890003" y="5567341"/>
                  <a:pt x="7886737" y="5556646"/>
                  <a:pt x="7881984" y="5570846"/>
                </a:cubicBezTo>
                <a:cubicBezTo>
                  <a:pt x="7884545" y="5573069"/>
                  <a:pt x="7888725" y="5566228"/>
                  <a:pt x="7890239" y="5570164"/>
                </a:cubicBezTo>
                <a:cubicBezTo>
                  <a:pt x="7892094" y="5563920"/>
                  <a:pt x="7893609" y="5567854"/>
                  <a:pt x="7896509" y="5559903"/>
                </a:cubicBezTo>
                <a:close/>
                <a:moveTo>
                  <a:pt x="7870731" y="5553995"/>
                </a:moveTo>
                <a:cubicBezTo>
                  <a:pt x="7869764" y="5554256"/>
                  <a:pt x="7868725" y="5555552"/>
                  <a:pt x="7867870" y="5558578"/>
                </a:cubicBezTo>
                <a:cubicBezTo>
                  <a:pt x="7870169" y="5558064"/>
                  <a:pt x="7871172" y="5556423"/>
                  <a:pt x="7870463" y="5560833"/>
                </a:cubicBezTo>
                <a:cubicBezTo>
                  <a:pt x="7875857" y="5561750"/>
                  <a:pt x="7873627" y="5553214"/>
                  <a:pt x="7870731" y="5553995"/>
                </a:cubicBezTo>
                <a:close/>
                <a:moveTo>
                  <a:pt x="8135407" y="5551420"/>
                </a:moveTo>
                <a:cubicBezTo>
                  <a:pt x="8134609" y="5550364"/>
                  <a:pt x="8129627" y="5556157"/>
                  <a:pt x="8128683" y="5555335"/>
                </a:cubicBezTo>
                <a:cubicBezTo>
                  <a:pt x="8127973" y="5557288"/>
                  <a:pt x="8127902" y="5558191"/>
                  <a:pt x="8128217" y="5558465"/>
                </a:cubicBezTo>
                <a:cubicBezTo>
                  <a:pt x="8129160" y="5559284"/>
                  <a:pt x="8133565" y="5554436"/>
                  <a:pt x="8134508" y="5555257"/>
                </a:cubicBezTo>
                <a:cubicBezTo>
                  <a:pt x="8135476" y="5552885"/>
                  <a:pt x="8135673" y="5551772"/>
                  <a:pt x="8135407" y="5551420"/>
                </a:cubicBezTo>
                <a:close/>
                <a:moveTo>
                  <a:pt x="8139225" y="5549984"/>
                </a:moveTo>
                <a:cubicBezTo>
                  <a:pt x="8138007" y="5548468"/>
                  <a:pt x="8137529" y="5548169"/>
                  <a:pt x="8140226" y="5552399"/>
                </a:cubicBezTo>
                <a:cubicBezTo>
                  <a:pt x="8142275" y="5554808"/>
                  <a:pt x="8142849" y="5555306"/>
                  <a:pt x="8142671" y="5554878"/>
                </a:cubicBezTo>
                <a:cubicBezTo>
                  <a:pt x="8142404" y="5554234"/>
                  <a:pt x="8140445" y="5551500"/>
                  <a:pt x="8139225" y="5549984"/>
                </a:cubicBezTo>
                <a:close/>
                <a:moveTo>
                  <a:pt x="7913414" y="5549144"/>
                </a:moveTo>
                <a:cubicBezTo>
                  <a:pt x="7912187" y="5548079"/>
                  <a:pt x="7911154" y="5549773"/>
                  <a:pt x="7911154" y="5549773"/>
                </a:cubicBezTo>
                <a:cubicBezTo>
                  <a:pt x="7910117" y="5551465"/>
                  <a:pt x="7909085" y="5553160"/>
                  <a:pt x="7910311" y="5554224"/>
                </a:cubicBezTo>
                <a:cubicBezTo>
                  <a:pt x="7910503" y="5556984"/>
                  <a:pt x="7911729" y="5558048"/>
                  <a:pt x="7913989" y="5557420"/>
                </a:cubicBezTo>
                <a:cubicBezTo>
                  <a:pt x="7915215" y="5558486"/>
                  <a:pt x="7916250" y="5556794"/>
                  <a:pt x="7917284" y="5555100"/>
                </a:cubicBezTo>
                <a:cubicBezTo>
                  <a:pt x="7917093" y="5552341"/>
                  <a:pt x="7917093" y="5552341"/>
                  <a:pt x="7915867" y="5551275"/>
                </a:cubicBezTo>
                <a:cubicBezTo>
                  <a:pt x="7914832" y="5552968"/>
                  <a:pt x="7913605" y="5551902"/>
                  <a:pt x="7913414" y="5549144"/>
                </a:cubicBezTo>
                <a:close/>
                <a:moveTo>
                  <a:pt x="7900506" y="5543269"/>
                </a:moveTo>
                <a:cubicBezTo>
                  <a:pt x="7900506" y="5543269"/>
                  <a:pt x="7900506" y="5543269"/>
                  <a:pt x="7898500" y="5546552"/>
                </a:cubicBezTo>
                <a:cubicBezTo>
                  <a:pt x="7899797" y="5547679"/>
                  <a:pt x="7899797" y="5547679"/>
                  <a:pt x="7901093" y="5548807"/>
                </a:cubicBezTo>
                <a:cubicBezTo>
                  <a:pt x="7901093" y="5548807"/>
                  <a:pt x="7902391" y="5549933"/>
                  <a:pt x="7902391" y="5549933"/>
                </a:cubicBezTo>
                <a:cubicBezTo>
                  <a:pt x="7902391" y="5549933"/>
                  <a:pt x="7902391" y="5549933"/>
                  <a:pt x="7903394" y="5548292"/>
                </a:cubicBezTo>
                <a:cubicBezTo>
                  <a:pt x="7903394" y="5548292"/>
                  <a:pt x="7902096" y="5547165"/>
                  <a:pt x="7902096" y="5547165"/>
                </a:cubicBezTo>
                <a:cubicBezTo>
                  <a:pt x="7900801" y="5546039"/>
                  <a:pt x="7900801" y="5546039"/>
                  <a:pt x="7900801" y="5546039"/>
                </a:cubicBezTo>
                <a:cubicBezTo>
                  <a:pt x="7900801" y="5546039"/>
                  <a:pt x="7900801" y="5546039"/>
                  <a:pt x="7900506" y="5543269"/>
                </a:cubicBezTo>
                <a:close/>
                <a:moveTo>
                  <a:pt x="6085806" y="5540111"/>
                </a:moveTo>
                <a:cubicBezTo>
                  <a:pt x="6084885" y="5538625"/>
                  <a:pt x="6081995" y="5541166"/>
                  <a:pt x="6080551" y="5542437"/>
                </a:cubicBezTo>
                <a:cubicBezTo>
                  <a:pt x="6079106" y="5543707"/>
                  <a:pt x="6078582" y="5546464"/>
                  <a:pt x="6079503" y="5547952"/>
                </a:cubicBezTo>
                <a:cubicBezTo>
                  <a:pt x="6079503" y="5547952"/>
                  <a:pt x="6081868" y="5548170"/>
                  <a:pt x="6082789" y="5549657"/>
                </a:cubicBezTo>
                <a:cubicBezTo>
                  <a:pt x="6085154" y="5549874"/>
                  <a:pt x="6086599" y="5548603"/>
                  <a:pt x="6088043" y="5547334"/>
                </a:cubicBezTo>
                <a:cubicBezTo>
                  <a:pt x="6089489" y="5546063"/>
                  <a:pt x="6090013" y="5543304"/>
                  <a:pt x="6090013" y="5543304"/>
                </a:cubicBezTo>
                <a:cubicBezTo>
                  <a:pt x="6090013" y="5543304"/>
                  <a:pt x="6089093" y="5541816"/>
                  <a:pt x="6089093" y="5541816"/>
                </a:cubicBezTo>
                <a:cubicBezTo>
                  <a:pt x="6087647" y="5543088"/>
                  <a:pt x="6086727" y="5541600"/>
                  <a:pt x="6085806" y="5540111"/>
                </a:cubicBezTo>
                <a:close/>
                <a:moveTo>
                  <a:pt x="7956270" y="5537139"/>
                </a:moveTo>
                <a:cubicBezTo>
                  <a:pt x="7956270" y="5537139"/>
                  <a:pt x="7953915" y="5537684"/>
                  <a:pt x="7952879" y="5539377"/>
                </a:cubicBezTo>
                <a:cubicBezTo>
                  <a:pt x="7953166" y="5542218"/>
                  <a:pt x="7953166" y="5542218"/>
                  <a:pt x="7954488" y="5543366"/>
                </a:cubicBezTo>
                <a:cubicBezTo>
                  <a:pt x="7954488" y="5543366"/>
                  <a:pt x="7956842" y="5542819"/>
                  <a:pt x="7956842" y="5542819"/>
                </a:cubicBezTo>
                <a:cubicBezTo>
                  <a:pt x="7957128" y="5545661"/>
                  <a:pt x="7959483" y="5545115"/>
                  <a:pt x="7960518" y="5543423"/>
                </a:cubicBezTo>
                <a:cubicBezTo>
                  <a:pt x="7961552" y="5541729"/>
                  <a:pt x="7961265" y="5538889"/>
                  <a:pt x="7961265" y="5538889"/>
                </a:cubicBezTo>
                <a:cubicBezTo>
                  <a:pt x="7961265" y="5538889"/>
                  <a:pt x="7959945" y="5537741"/>
                  <a:pt x="7959945" y="5537741"/>
                </a:cubicBezTo>
                <a:cubicBezTo>
                  <a:pt x="7959945" y="5537741"/>
                  <a:pt x="7958624" y="5536592"/>
                  <a:pt x="7956270" y="5537139"/>
                </a:cubicBezTo>
                <a:close/>
                <a:moveTo>
                  <a:pt x="7889155" y="5533482"/>
                </a:moveTo>
                <a:cubicBezTo>
                  <a:pt x="7888121" y="5535176"/>
                  <a:pt x="7888121" y="5535176"/>
                  <a:pt x="7888121" y="5535176"/>
                </a:cubicBezTo>
                <a:cubicBezTo>
                  <a:pt x="7886824" y="5534049"/>
                  <a:pt x="7885789" y="5535743"/>
                  <a:pt x="7884755" y="5537435"/>
                </a:cubicBezTo>
                <a:cubicBezTo>
                  <a:pt x="7886053" y="5538563"/>
                  <a:pt x="7886053" y="5538563"/>
                  <a:pt x="7886053" y="5538563"/>
                </a:cubicBezTo>
                <a:cubicBezTo>
                  <a:pt x="7887350" y="5539689"/>
                  <a:pt x="7888385" y="5537996"/>
                  <a:pt x="7888385" y="5537996"/>
                </a:cubicBezTo>
                <a:cubicBezTo>
                  <a:pt x="7889680" y="5539122"/>
                  <a:pt x="7890715" y="5537430"/>
                  <a:pt x="7890715" y="5537430"/>
                </a:cubicBezTo>
                <a:cubicBezTo>
                  <a:pt x="7892012" y="5538558"/>
                  <a:pt x="7893047" y="5536864"/>
                  <a:pt x="7894081" y="5535172"/>
                </a:cubicBezTo>
                <a:cubicBezTo>
                  <a:pt x="7894081" y="5535172"/>
                  <a:pt x="7892783" y="5534043"/>
                  <a:pt x="7892783" y="5534043"/>
                </a:cubicBezTo>
                <a:cubicBezTo>
                  <a:pt x="7891487" y="5532916"/>
                  <a:pt x="7890453" y="5534611"/>
                  <a:pt x="7889155" y="5533482"/>
                </a:cubicBezTo>
                <a:close/>
                <a:moveTo>
                  <a:pt x="7910057" y="5528320"/>
                </a:moveTo>
                <a:cubicBezTo>
                  <a:pt x="7910057" y="5528320"/>
                  <a:pt x="7908800" y="5527227"/>
                  <a:pt x="7907746" y="5528951"/>
                </a:cubicBezTo>
                <a:cubicBezTo>
                  <a:pt x="7907746" y="5528951"/>
                  <a:pt x="7906695" y="5530675"/>
                  <a:pt x="7906695" y="5530675"/>
                </a:cubicBezTo>
                <a:cubicBezTo>
                  <a:pt x="7904384" y="5531306"/>
                  <a:pt x="7904384" y="5531306"/>
                  <a:pt x="7903330" y="5533030"/>
                </a:cubicBezTo>
                <a:cubicBezTo>
                  <a:pt x="7902278" y="5534754"/>
                  <a:pt x="7903535" y="5535847"/>
                  <a:pt x="7903535" y="5535847"/>
                </a:cubicBezTo>
                <a:cubicBezTo>
                  <a:pt x="7904793" y="5536940"/>
                  <a:pt x="7906900" y="5533492"/>
                  <a:pt x="7909209" y="5532860"/>
                </a:cubicBezTo>
                <a:cubicBezTo>
                  <a:pt x="7910261" y="5531136"/>
                  <a:pt x="7911315" y="5529413"/>
                  <a:pt x="7910057" y="5528320"/>
                </a:cubicBezTo>
                <a:close/>
                <a:moveTo>
                  <a:pt x="8021805" y="5527405"/>
                </a:moveTo>
                <a:cubicBezTo>
                  <a:pt x="8017247" y="5528560"/>
                  <a:pt x="8013474" y="5525281"/>
                  <a:pt x="8009627" y="5534731"/>
                </a:cubicBezTo>
                <a:cubicBezTo>
                  <a:pt x="8010885" y="5535824"/>
                  <a:pt x="8015205" y="5531903"/>
                  <a:pt x="8018978" y="5535181"/>
                </a:cubicBezTo>
                <a:cubicBezTo>
                  <a:pt x="8018742" y="5532418"/>
                  <a:pt x="8018504" y="5529654"/>
                  <a:pt x="8021805" y="5527405"/>
                </a:cubicBezTo>
                <a:close/>
                <a:moveTo>
                  <a:pt x="7901338" y="5520473"/>
                </a:moveTo>
                <a:cubicBezTo>
                  <a:pt x="7899975" y="5520961"/>
                  <a:pt x="7898644" y="5522905"/>
                  <a:pt x="7899255" y="5524233"/>
                </a:cubicBezTo>
                <a:cubicBezTo>
                  <a:pt x="7899663" y="5525119"/>
                  <a:pt x="7900931" y="5525730"/>
                  <a:pt x="7903626" y="5525454"/>
                </a:cubicBezTo>
                <a:cubicBezTo>
                  <a:pt x="7904100" y="5520956"/>
                  <a:pt x="7902702" y="5519986"/>
                  <a:pt x="7901338" y="5520473"/>
                </a:cubicBezTo>
                <a:close/>
                <a:moveTo>
                  <a:pt x="6060059" y="5520253"/>
                </a:moveTo>
                <a:cubicBezTo>
                  <a:pt x="6058569" y="5521563"/>
                  <a:pt x="6057078" y="5522874"/>
                  <a:pt x="6057078" y="5522874"/>
                </a:cubicBezTo>
                <a:cubicBezTo>
                  <a:pt x="6056492" y="5525645"/>
                  <a:pt x="6056492" y="5525645"/>
                  <a:pt x="6057397" y="5527107"/>
                </a:cubicBezTo>
                <a:cubicBezTo>
                  <a:pt x="6057397" y="5527107"/>
                  <a:pt x="6057397" y="5527107"/>
                  <a:pt x="6058301" y="5528568"/>
                </a:cubicBezTo>
                <a:cubicBezTo>
                  <a:pt x="6058301" y="5528568"/>
                  <a:pt x="6059205" y="5530029"/>
                  <a:pt x="6060695" y="5528717"/>
                </a:cubicBezTo>
                <a:cubicBezTo>
                  <a:pt x="6062186" y="5527408"/>
                  <a:pt x="6062772" y="5524638"/>
                  <a:pt x="6062772" y="5524638"/>
                </a:cubicBezTo>
                <a:cubicBezTo>
                  <a:pt x="6062772" y="5524638"/>
                  <a:pt x="6061867" y="5523176"/>
                  <a:pt x="6061867" y="5523176"/>
                </a:cubicBezTo>
                <a:cubicBezTo>
                  <a:pt x="6061867" y="5523176"/>
                  <a:pt x="6060962" y="5521714"/>
                  <a:pt x="6060962" y="5521714"/>
                </a:cubicBezTo>
                <a:cubicBezTo>
                  <a:pt x="6060962" y="5521714"/>
                  <a:pt x="6062452" y="5520404"/>
                  <a:pt x="6062452" y="5520404"/>
                </a:cubicBezTo>
                <a:cubicBezTo>
                  <a:pt x="6061548" y="5518943"/>
                  <a:pt x="6060059" y="5520253"/>
                  <a:pt x="6060059" y="5520253"/>
                </a:cubicBezTo>
                <a:close/>
                <a:moveTo>
                  <a:pt x="4873020" y="5520026"/>
                </a:moveTo>
                <a:lnTo>
                  <a:pt x="4872674" y="5522595"/>
                </a:lnTo>
                <a:cubicBezTo>
                  <a:pt x="4871191" y="5523898"/>
                  <a:pt x="4871191" y="5523898"/>
                  <a:pt x="4870284" y="5522434"/>
                </a:cubicBezTo>
                <a:cubicBezTo>
                  <a:pt x="4870284" y="5522434"/>
                  <a:pt x="4870284" y="5522434"/>
                  <a:pt x="4871767" y="5521128"/>
                </a:cubicBezTo>
                <a:close/>
                <a:moveTo>
                  <a:pt x="4873049" y="5519810"/>
                </a:moveTo>
                <a:lnTo>
                  <a:pt x="4873251" y="5519823"/>
                </a:lnTo>
                <a:lnTo>
                  <a:pt x="4873020" y="5520026"/>
                </a:lnTo>
                <a:close/>
                <a:moveTo>
                  <a:pt x="8130070" y="5519474"/>
                </a:moveTo>
                <a:cubicBezTo>
                  <a:pt x="8129678" y="5517292"/>
                  <a:pt x="8125828" y="5524257"/>
                  <a:pt x="8124540" y="5529027"/>
                </a:cubicBezTo>
                <a:cubicBezTo>
                  <a:pt x="8125955" y="5530256"/>
                  <a:pt x="8126628" y="5525606"/>
                  <a:pt x="8126628" y="5525606"/>
                </a:cubicBezTo>
                <a:cubicBezTo>
                  <a:pt x="8126258" y="5522666"/>
                  <a:pt x="8127674" y="5523896"/>
                  <a:pt x="8129087" y="5525125"/>
                </a:cubicBezTo>
                <a:cubicBezTo>
                  <a:pt x="8129948" y="5521945"/>
                  <a:pt x="8130201" y="5520201"/>
                  <a:pt x="8130070" y="5519474"/>
                </a:cubicBezTo>
                <a:close/>
                <a:moveTo>
                  <a:pt x="8026711" y="5517215"/>
                </a:moveTo>
                <a:cubicBezTo>
                  <a:pt x="8025659" y="5515586"/>
                  <a:pt x="8021100" y="5518782"/>
                  <a:pt x="8020128" y="5517936"/>
                </a:cubicBezTo>
                <a:cubicBezTo>
                  <a:pt x="8019181" y="5520296"/>
                  <a:pt x="8018998" y="5521409"/>
                  <a:pt x="8019279" y="5521812"/>
                </a:cubicBezTo>
                <a:cubicBezTo>
                  <a:pt x="8020124" y="5523021"/>
                  <a:pt x="8025148" y="5517845"/>
                  <a:pt x="8026331" y="5520782"/>
                </a:cubicBezTo>
                <a:cubicBezTo>
                  <a:pt x="8027023" y="5518838"/>
                  <a:pt x="8027062" y="5517757"/>
                  <a:pt x="8026711" y="5517215"/>
                </a:cubicBezTo>
                <a:close/>
                <a:moveTo>
                  <a:pt x="6031489" y="5511178"/>
                </a:moveTo>
                <a:cubicBezTo>
                  <a:pt x="6031489" y="5511178"/>
                  <a:pt x="6031489" y="5511178"/>
                  <a:pt x="6027055" y="5515077"/>
                </a:cubicBezTo>
                <a:cubicBezTo>
                  <a:pt x="6026143" y="5513603"/>
                  <a:pt x="6022276" y="5514729"/>
                  <a:pt x="6020800" y="5516028"/>
                </a:cubicBezTo>
                <a:cubicBezTo>
                  <a:pt x="6020800" y="5516028"/>
                  <a:pt x="6020800" y="5516028"/>
                  <a:pt x="6018411" y="5515855"/>
                </a:cubicBezTo>
                <a:cubicBezTo>
                  <a:pt x="6014889" y="5521226"/>
                  <a:pt x="6011934" y="5523824"/>
                  <a:pt x="6007500" y="5527723"/>
                </a:cubicBezTo>
                <a:cubicBezTo>
                  <a:pt x="6007500" y="5527723"/>
                  <a:pt x="6006023" y="5529023"/>
                  <a:pt x="6006934" y="5530495"/>
                </a:cubicBezTo>
                <a:cubicBezTo>
                  <a:pt x="6007846" y="5531969"/>
                  <a:pt x="6009323" y="5530669"/>
                  <a:pt x="6009323" y="5530669"/>
                </a:cubicBezTo>
                <a:cubicBezTo>
                  <a:pt x="6013757" y="5526771"/>
                  <a:pt x="6016713" y="5524172"/>
                  <a:pt x="6020232" y="5518800"/>
                </a:cubicBezTo>
                <a:cubicBezTo>
                  <a:pt x="6022621" y="5518975"/>
                  <a:pt x="6022621" y="5518975"/>
                  <a:pt x="6023535" y="5520448"/>
                </a:cubicBezTo>
                <a:cubicBezTo>
                  <a:pt x="6023535" y="5520448"/>
                  <a:pt x="6023535" y="5520448"/>
                  <a:pt x="6021145" y="5520273"/>
                </a:cubicBezTo>
                <a:cubicBezTo>
                  <a:pt x="6019447" y="5528592"/>
                  <a:pt x="6028439" y="5532058"/>
                  <a:pt x="6033218" y="5532406"/>
                </a:cubicBezTo>
                <a:cubicBezTo>
                  <a:pt x="6033218" y="5532406"/>
                  <a:pt x="6033218" y="5532406"/>
                  <a:pt x="6034696" y="5531107"/>
                </a:cubicBezTo>
                <a:cubicBezTo>
                  <a:pt x="6035607" y="5532580"/>
                  <a:pt x="6037996" y="5532754"/>
                  <a:pt x="6040386" y="5532928"/>
                </a:cubicBezTo>
                <a:cubicBezTo>
                  <a:pt x="6038909" y="5534227"/>
                  <a:pt x="6039821" y="5535701"/>
                  <a:pt x="6040731" y="5537173"/>
                </a:cubicBezTo>
                <a:cubicBezTo>
                  <a:pt x="6041643" y="5538647"/>
                  <a:pt x="6041643" y="5538647"/>
                  <a:pt x="6042556" y="5540120"/>
                </a:cubicBezTo>
                <a:cubicBezTo>
                  <a:pt x="6038689" y="5541246"/>
                  <a:pt x="6037211" y="5542545"/>
                  <a:pt x="6034821" y="5542371"/>
                </a:cubicBezTo>
                <a:cubicBezTo>
                  <a:pt x="6030956" y="5543497"/>
                  <a:pt x="6027088" y="5544623"/>
                  <a:pt x="6023566" y="5549994"/>
                </a:cubicBezTo>
                <a:cubicBezTo>
                  <a:pt x="6021177" y="5549820"/>
                  <a:pt x="6020265" y="5548348"/>
                  <a:pt x="6019354" y="5546875"/>
                </a:cubicBezTo>
                <a:cubicBezTo>
                  <a:pt x="6019354" y="5546875"/>
                  <a:pt x="6016964" y="5546701"/>
                  <a:pt x="6016052" y="5545227"/>
                </a:cubicBezTo>
                <a:cubicBezTo>
                  <a:pt x="6016052" y="5545227"/>
                  <a:pt x="6017530" y="5543927"/>
                  <a:pt x="6018096" y="5541156"/>
                </a:cubicBezTo>
                <a:cubicBezTo>
                  <a:pt x="6019574" y="5539856"/>
                  <a:pt x="6020485" y="5541329"/>
                  <a:pt x="6021963" y="5540028"/>
                </a:cubicBezTo>
                <a:cubicBezTo>
                  <a:pt x="6023440" y="5538731"/>
                  <a:pt x="6023440" y="5538731"/>
                  <a:pt x="6024007" y="5535957"/>
                </a:cubicBezTo>
                <a:cubicBezTo>
                  <a:pt x="6024007" y="5535957"/>
                  <a:pt x="6023094" y="5534484"/>
                  <a:pt x="6021617" y="5535783"/>
                </a:cubicBezTo>
                <a:cubicBezTo>
                  <a:pt x="6020139" y="5537083"/>
                  <a:pt x="6020139" y="5537083"/>
                  <a:pt x="6019228" y="5535611"/>
                </a:cubicBezTo>
                <a:cubicBezTo>
                  <a:pt x="6019228" y="5535611"/>
                  <a:pt x="6019228" y="5535611"/>
                  <a:pt x="6017750" y="5536909"/>
                </a:cubicBezTo>
                <a:cubicBezTo>
                  <a:pt x="6017750" y="5536909"/>
                  <a:pt x="6017750" y="5536909"/>
                  <a:pt x="6016272" y="5538209"/>
                </a:cubicBezTo>
                <a:cubicBezTo>
                  <a:pt x="6014229" y="5542282"/>
                  <a:pt x="6010708" y="5547652"/>
                  <a:pt x="6011619" y="5549125"/>
                </a:cubicBezTo>
                <a:cubicBezTo>
                  <a:pt x="6011619" y="5549125"/>
                  <a:pt x="6011619" y="5549125"/>
                  <a:pt x="6012531" y="5550598"/>
                </a:cubicBezTo>
                <a:cubicBezTo>
                  <a:pt x="6012531" y="5550598"/>
                  <a:pt x="6014921" y="5550773"/>
                  <a:pt x="6015833" y="5552246"/>
                </a:cubicBezTo>
                <a:cubicBezTo>
                  <a:pt x="6016744" y="5553718"/>
                  <a:pt x="6019133" y="5553892"/>
                  <a:pt x="6021523" y="5554066"/>
                </a:cubicBezTo>
                <a:cubicBezTo>
                  <a:pt x="6021523" y="5554066"/>
                  <a:pt x="6021523" y="5554066"/>
                  <a:pt x="6022435" y="5555540"/>
                </a:cubicBezTo>
                <a:cubicBezTo>
                  <a:pt x="6022435" y="5555540"/>
                  <a:pt x="6022435" y="5555540"/>
                  <a:pt x="6025390" y="5552941"/>
                </a:cubicBezTo>
                <a:cubicBezTo>
                  <a:pt x="6027434" y="5548868"/>
                  <a:pt x="6029824" y="5549041"/>
                  <a:pt x="6033691" y="5547916"/>
                </a:cubicBezTo>
                <a:cubicBezTo>
                  <a:pt x="6037557" y="5546791"/>
                  <a:pt x="6041424" y="5545664"/>
                  <a:pt x="6044379" y="5543066"/>
                </a:cubicBezTo>
                <a:cubicBezTo>
                  <a:pt x="6044379" y="5543066"/>
                  <a:pt x="6044379" y="5543066"/>
                  <a:pt x="6045857" y="5541767"/>
                </a:cubicBezTo>
                <a:cubicBezTo>
                  <a:pt x="6047900" y="5537695"/>
                  <a:pt x="6046077" y="5534749"/>
                  <a:pt x="6045164" y="5533276"/>
                </a:cubicBezTo>
                <a:cubicBezTo>
                  <a:pt x="6044253" y="5531801"/>
                  <a:pt x="6044253" y="5531801"/>
                  <a:pt x="6044818" y="5529030"/>
                </a:cubicBezTo>
                <a:cubicBezTo>
                  <a:pt x="6044818" y="5529030"/>
                  <a:pt x="6044818" y="5529030"/>
                  <a:pt x="6043907" y="5527556"/>
                </a:cubicBezTo>
                <a:cubicBezTo>
                  <a:pt x="6042429" y="5528856"/>
                  <a:pt x="6041518" y="5527383"/>
                  <a:pt x="6039129" y="5527209"/>
                </a:cubicBezTo>
                <a:cubicBezTo>
                  <a:pt x="6044128" y="5520538"/>
                  <a:pt x="6040481" y="5514645"/>
                  <a:pt x="6033093" y="5521143"/>
                </a:cubicBezTo>
                <a:cubicBezTo>
                  <a:pt x="6032180" y="5519670"/>
                  <a:pt x="6036047" y="5518544"/>
                  <a:pt x="6036613" y="5515771"/>
                </a:cubicBezTo>
                <a:cubicBezTo>
                  <a:pt x="6034223" y="5515598"/>
                  <a:pt x="6031268" y="5518196"/>
                  <a:pt x="6030357" y="5516723"/>
                </a:cubicBezTo>
                <a:cubicBezTo>
                  <a:pt x="6030357" y="5516723"/>
                  <a:pt x="6030357" y="5516723"/>
                  <a:pt x="6033312" y="5514125"/>
                </a:cubicBezTo>
                <a:cubicBezTo>
                  <a:pt x="6034790" y="5512826"/>
                  <a:pt x="6033878" y="5511352"/>
                  <a:pt x="6033878" y="5511352"/>
                </a:cubicBezTo>
                <a:cubicBezTo>
                  <a:pt x="6033878" y="5511352"/>
                  <a:pt x="6032965" y="5509878"/>
                  <a:pt x="6031489" y="5511178"/>
                </a:cubicBezTo>
                <a:close/>
                <a:moveTo>
                  <a:pt x="7809525" y="5510486"/>
                </a:moveTo>
                <a:cubicBezTo>
                  <a:pt x="7807499" y="5513800"/>
                  <a:pt x="7810093" y="5516054"/>
                  <a:pt x="7810093" y="5516054"/>
                </a:cubicBezTo>
                <a:cubicBezTo>
                  <a:pt x="7809079" y="5517714"/>
                  <a:pt x="7806487" y="5515458"/>
                  <a:pt x="7803449" y="5520433"/>
                </a:cubicBezTo>
                <a:cubicBezTo>
                  <a:pt x="7803987" y="5522803"/>
                  <a:pt x="7804868" y="5524203"/>
                  <a:pt x="7805961" y="5524953"/>
                </a:cubicBezTo>
                <a:cubicBezTo>
                  <a:pt x="7809238" y="5527207"/>
                  <a:pt x="7814411" y="5523614"/>
                  <a:pt x="7817875" y="5522818"/>
                </a:cubicBezTo>
                <a:cubicBezTo>
                  <a:pt x="7822655" y="5511745"/>
                  <a:pt x="7812687" y="5518310"/>
                  <a:pt x="7809525" y="5510486"/>
                </a:cubicBezTo>
                <a:close/>
                <a:moveTo>
                  <a:pt x="7835636" y="5509831"/>
                </a:moveTo>
                <a:cubicBezTo>
                  <a:pt x="7834352" y="5508714"/>
                  <a:pt x="7833328" y="5510391"/>
                  <a:pt x="7833328" y="5510391"/>
                </a:cubicBezTo>
                <a:cubicBezTo>
                  <a:pt x="7832304" y="5512067"/>
                  <a:pt x="7831281" y="5513742"/>
                  <a:pt x="7831541" y="5516534"/>
                </a:cubicBezTo>
                <a:cubicBezTo>
                  <a:pt x="7831541" y="5516534"/>
                  <a:pt x="7831541" y="5516534"/>
                  <a:pt x="7831281" y="5513742"/>
                </a:cubicBezTo>
                <a:cubicBezTo>
                  <a:pt x="7828973" y="5514303"/>
                  <a:pt x="7829997" y="5512627"/>
                  <a:pt x="7831020" y="5510951"/>
                </a:cubicBezTo>
                <a:cubicBezTo>
                  <a:pt x="7828713" y="5511511"/>
                  <a:pt x="7827950" y="5515979"/>
                  <a:pt x="7822570" y="5521568"/>
                </a:cubicBezTo>
                <a:cubicBezTo>
                  <a:pt x="7825138" y="5523799"/>
                  <a:pt x="7823090" y="5527152"/>
                  <a:pt x="7824375" y="5528268"/>
                </a:cubicBezTo>
                <a:cubicBezTo>
                  <a:pt x="7821042" y="5530503"/>
                  <a:pt x="7820522" y="5524920"/>
                  <a:pt x="7818994" y="5533855"/>
                </a:cubicBezTo>
                <a:lnTo>
                  <a:pt x="7818128" y="5533507"/>
                </a:lnTo>
                <a:lnTo>
                  <a:pt x="7818735" y="5531064"/>
                </a:lnTo>
                <a:cubicBezTo>
                  <a:pt x="7818223" y="5531902"/>
                  <a:pt x="7817711" y="5532740"/>
                  <a:pt x="7817616" y="5533300"/>
                </a:cubicBezTo>
                <a:lnTo>
                  <a:pt x="7818128" y="5533507"/>
                </a:lnTo>
                <a:lnTo>
                  <a:pt x="7817554" y="5535812"/>
                </a:lnTo>
                <a:cubicBezTo>
                  <a:pt x="7819063" y="5537765"/>
                  <a:pt x="7821823" y="5538880"/>
                  <a:pt x="7823871" y="5535528"/>
                </a:cubicBezTo>
                <a:cubicBezTo>
                  <a:pt x="7825154" y="5536642"/>
                  <a:pt x="7826439" y="5537759"/>
                  <a:pt x="7826439" y="5537759"/>
                </a:cubicBezTo>
                <a:cubicBezTo>
                  <a:pt x="7824649" y="5543903"/>
                  <a:pt x="7834141" y="5544452"/>
                  <a:pt x="7828762" y="5550042"/>
                </a:cubicBezTo>
                <a:cubicBezTo>
                  <a:pt x="7833638" y="5551713"/>
                  <a:pt x="7833881" y="5541661"/>
                  <a:pt x="7840040" y="5544449"/>
                </a:cubicBezTo>
                <a:cubicBezTo>
                  <a:pt x="7839781" y="5541655"/>
                  <a:pt x="7840804" y="5539981"/>
                  <a:pt x="7843112" y="5539420"/>
                </a:cubicBezTo>
                <a:cubicBezTo>
                  <a:pt x="7843876" y="5534952"/>
                  <a:pt x="7839001" y="5533281"/>
                  <a:pt x="7838482" y="5527698"/>
                </a:cubicBezTo>
                <a:cubicBezTo>
                  <a:pt x="7835929" y="5538309"/>
                  <a:pt x="7837458" y="5529373"/>
                  <a:pt x="7832842" y="5530495"/>
                </a:cubicBezTo>
                <a:cubicBezTo>
                  <a:pt x="7831556" y="5529379"/>
                  <a:pt x="7832581" y="5527702"/>
                  <a:pt x="7831296" y="5526586"/>
                </a:cubicBezTo>
                <a:cubicBezTo>
                  <a:pt x="7831296" y="5526586"/>
                  <a:pt x="7832321" y="5524910"/>
                  <a:pt x="7832321" y="5524910"/>
                </a:cubicBezTo>
                <a:cubicBezTo>
                  <a:pt x="7833605" y="5526025"/>
                  <a:pt x="7835911" y="5525466"/>
                  <a:pt x="7836172" y="5528258"/>
                </a:cubicBezTo>
                <a:cubicBezTo>
                  <a:pt x="7836172" y="5528258"/>
                  <a:pt x="7837196" y="5526582"/>
                  <a:pt x="7837196" y="5526582"/>
                </a:cubicBezTo>
                <a:cubicBezTo>
                  <a:pt x="7838220" y="5524905"/>
                  <a:pt x="7838220" y="5524905"/>
                  <a:pt x="7838220" y="5524905"/>
                </a:cubicBezTo>
                <a:cubicBezTo>
                  <a:pt x="7836936" y="5523790"/>
                  <a:pt x="7836936" y="5523790"/>
                  <a:pt x="7836936" y="5523790"/>
                </a:cubicBezTo>
                <a:cubicBezTo>
                  <a:pt x="7835652" y="5522674"/>
                  <a:pt x="7834369" y="5521558"/>
                  <a:pt x="7832059" y="5522119"/>
                </a:cubicBezTo>
                <a:cubicBezTo>
                  <a:pt x="7832059" y="5522119"/>
                  <a:pt x="7832059" y="5522119"/>
                  <a:pt x="7833084" y="5520443"/>
                </a:cubicBezTo>
                <a:cubicBezTo>
                  <a:pt x="7836416" y="5518206"/>
                  <a:pt x="7836158" y="5515415"/>
                  <a:pt x="7834872" y="5514298"/>
                </a:cubicBezTo>
                <a:cubicBezTo>
                  <a:pt x="7833588" y="5513183"/>
                  <a:pt x="7834611" y="5511507"/>
                  <a:pt x="7834611" y="5511507"/>
                </a:cubicBezTo>
                <a:cubicBezTo>
                  <a:pt x="7834611" y="5511507"/>
                  <a:pt x="7835636" y="5509831"/>
                  <a:pt x="7835636" y="5509831"/>
                </a:cubicBezTo>
                <a:close/>
                <a:moveTo>
                  <a:pt x="5977655" y="5506285"/>
                </a:moveTo>
                <a:cubicBezTo>
                  <a:pt x="5975244" y="5504739"/>
                  <a:pt x="5971029" y="5504497"/>
                  <a:pt x="5967718" y="5508536"/>
                </a:cubicBezTo>
                <a:cubicBezTo>
                  <a:pt x="5968622" y="5509998"/>
                  <a:pt x="5968023" y="5512783"/>
                  <a:pt x="5966517" y="5514106"/>
                </a:cubicBezTo>
                <a:lnTo>
                  <a:pt x="5977191" y="5509163"/>
                </a:lnTo>
                <a:lnTo>
                  <a:pt x="5976755" y="5511872"/>
                </a:lnTo>
                <a:cubicBezTo>
                  <a:pt x="5978260" y="5510548"/>
                  <a:pt x="5978260" y="5510548"/>
                  <a:pt x="5977356" y="5509087"/>
                </a:cubicBezTo>
                <a:lnTo>
                  <a:pt x="5977191" y="5509163"/>
                </a:lnTo>
                <a:close/>
                <a:moveTo>
                  <a:pt x="8023503" y="5505317"/>
                </a:moveTo>
                <a:cubicBezTo>
                  <a:pt x="8023503" y="5505317"/>
                  <a:pt x="8023503" y="5505317"/>
                  <a:pt x="8022374" y="5507165"/>
                </a:cubicBezTo>
                <a:cubicBezTo>
                  <a:pt x="8022374" y="5507165"/>
                  <a:pt x="8021246" y="5509012"/>
                  <a:pt x="8021246" y="5509012"/>
                </a:cubicBezTo>
                <a:cubicBezTo>
                  <a:pt x="8021246" y="5509012"/>
                  <a:pt x="8021246" y="5509012"/>
                  <a:pt x="8023762" y="5511198"/>
                </a:cubicBezTo>
                <a:cubicBezTo>
                  <a:pt x="8023762" y="5511198"/>
                  <a:pt x="8026147" y="5510443"/>
                  <a:pt x="8026147" y="5510443"/>
                </a:cubicBezTo>
                <a:cubicBezTo>
                  <a:pt x="8027276" y="5508597"/>
                  <a:pt x="8026019" y="5507505"/>
                  <a:pt x="8026019" y="5507505"/>
                </a:cubicBezTo>
                <a:cubicBezTo>
                  <a:pt x="8026019" y="5507505"/>
                  <a:pt x="8026019" y="5507505"/>
                  <a:pt x="8023503" y="5505317"/>
                </a:cubicBezTo>
                <a:close/>
                <a:moveTo>
                  <a:pt x="7994434" y="5501194"/>
                </a:moveTo>
                <a:cubicBezTo>
                  <a:pt x="7990957" y="5502012"/>
                  <a:pt x="7990330" y="5504665"/>
                  <a:pt x="7991150" y="5506975"/>
                </a:cubicBezTo>
                <a:cubicBezTo>
                  <a:pt x="7991972" y="5509289"/>
                  <a:pt x="7994242" y="5511261"/>
                  <a:pt x="7996559" y="5510717"/>
                </a:cubicBezTo>
                <a:cubicBezTo>
                  <a:pt x="8002961" y="5503489"/>
                  <a:pt x="7989055" y="5506754"/>
                  <a:pt x="7994434" y="5501194"/>
                </a:cubicBezTo>
                <a:close/>
                <a:moveTo>
                  <a:pt x="7990896" y="5500546"/>
                </a:moveTo>
                <a:cubicBezTo>
                  <a:pt x="7989575" y="5499398"/>
                  <a:pt x="7986417" y="5504569"/>
                  <a:pt x="7985364" y="5506294"/>
                </a:cubicBezTo>
                <a:cubicBezTo>
                  <a:pt x="7985497" y="5507730"/>
                  <a:pt x="7985827" y="5508017"/>
                  <a:pt x="7986256" y="5507729"/>
                </a:cubicBezTo>
                <a:cubicBezTo>
                  <a:pt x="7986685" y="5507441"/>
                  <a:pt x="7987211" y="5506580"/>
                  <a:pt x="7987737" y="5505717"/>
                </a:cubicBezTo>
                <a:cubicBezTo>
                  <a:pt x="7989057" y="5506864"/>
                  <a:pt x="7988004" y="5508589"/>
                  <a:pt x="7988004" y="5508589"/>
                </a:cubicBezTo>
                <a:cubicBezTo>
                  <a:pt x="7991967" y="5512031"/>
                  <a:pt x="7987470" y="5502845"/>
                  <a:pt x="7990896" y="5500546"/>
                </a:cubicBezTo>
                <a:close/>
                <a:moveTo>
                  <a:pt x="7921912" y="5489608"/>
                </a:moveTo>
                <a:cubicBezTo>
                  <a:pt x="7918298" y="5489026"/>
                  <a:pt x="7913661" y="5490113"/>
                  <a:pt x="7910323" y="5492329"/>
                </a:cubicBezTo>
                <a:cubicBezTo>
                  <a:pt x="7908839" y="5492319"/>
                  <a:pt x="7908568" y="5492562"/>
                  <a:pt x="7909057" y="5492827"/>
                </a:cubicBezTo>
                <a:cubicBezTo>
                  <a:pt x="7910525" y="5493625"/>
                  <a:pt x="7918849" y="5494623"/>
                  <a:pt x="7921912" y="5489608"/>
                </a:cubicBezTo>
                <a:close/>
                <a:moveTo>
                  <a:pt x="7856776" y="5484843"/>
                </a:moveTo>
                <a:cubicBezTo>
                  <a:pt x="7855478" y="5483716"/>
                  <a:pt x="7854475" y="5485358"/>
                  <a:pt x="7853473" y="5487000"/>
                </a:cubicBezTo>
                <a:cubicBezTo>
                  <a:pt x="7852469" y="5488643"/>
                  <a:pt x="7851466" y="5490284"/>
                  <a:pt x="7852763" y="5491412"/>
                </a:cubicBezTo>
                <a:cubicBezTo>
                  <a:pt x="7852763" y="5491412"/>
                  <a:pt x="7852763" y="5491412"/>
                  <a:pt x="7854060" y="5492537"/>
                </a:cubicBezTo>
                <a:cubicBezTo>
                  <a:pt x="7852055" y="5495822"/>
                  <a:pt x="7852349" y="5498591"/>
                  <a:pt x="7852643" y="5501359"/>
                </a:cubicBezTo>
                <a:cubicBezTo>
                  <a:pt x="7852643" y="5501359"/>
                  <a:pt x="7852643" y="5501359"/>
                  <a:pt x="7851639" y="5503001"/>
                </a:cubicBezTo>
                <a:cubicBezTo>
                  <a:pt x="7850343" y="5501874"/>
                  <a:pt x="7849340" y="5503518"/>
                  <a:pt x="7848337" y="5505158"/>
                </a:cubicBezTo>
                <a:cubicBezTo>
                  <a:pt x="7848630" y="5507928"/>
                  <a:pt x="7848630" y="5507928"/>
                  <a:pt x="7850930" y="5507411"/>
                </a:cubicBezTo>
                <a:cubicBezTo>
                  <a:pt x="7850930" y="5507411"/>
                  <a:pt x="7853231" y="5506897"/>
                  <a:pt x="7854233" y="5505256"/>
                </a:cubicBezTo>
                <a:cubicBezTo>
                  <a:pt x="7856533" y="5504741"/>
                  <a:pt x="7857830" y="5505867"/>
                  <a:pt x="7859128" y="5506996"/>
                </a:cubicBezTo>
                <a:cubicBezTo>
                  <a:pt x="7860425" y="5508122"/>
                  <a:pt x="7860425" y="5508122"/>
                  <a:pt x="7861722" y="5509249"/>
                </a:cubicBezTo>
                <a:cubicBezTo>
                  <a:pt x="7861722" y="5509249"/>
                  <a:pt x="7864022" y="5508736"/>
                  <a:pt x="7865024" y="5507092"/>
                </a:cubicBezTo>
                <a:cubicBezTo>
                  <a:pt x="7866028" y="5505450"/>
                  <a:pt x="7864731" y="5504325"/>
                  <a:pt x="7864731" y="5504325"/>
                </a:cubicBezTo>
                <a:cubicBezTo>
                  <a:pt x="7863433" y="5503197"/>
                  <a:pt x="7863433" y="5503197"/>
                  <a:pt x="7863433" y="5503197"/>
                </a:cubicBezTo>
                <a:cubicBezTo>
                  <a:pt x="7863433" y="5503197"/>
                  <a:pt x="7863433" y="5503197"/>
                  <a:pt x="7862137" y="5502070"/>
                </a:cubicBezTo>
                <a:cubicBezTo>
                  <a:pt x="7860839" y="5500943"/>
                  <a:pt x="7859543" y="5499815"/>
                  <a:pt x="7857242" y="5500330"/>
                </a:cubicBezTo>
                <a:cubicBezTo>
                  <a:pt x="7857950" y="5495920"/>
                  <a:pt x="7857657" y="5493150"/>
                  <a:pt x="7858659" y="5491509"/>
                </a:cubicBezTo>
                <a:cubicBezTo>
                  <a:pt x="7858659" y="5491509"/>
                  <a:pt x="7858659" y="5491509"/>
                  <a:pt x="7858367" y="5488740"/>
                </a:cubicBezTo>
                <a:cubicBezTo>
                  <a:pt x="7858072" y="5485971"/>
                  <a:pt x="7858072" y="5485971"/>
                  <a:pt x="7856776" y="5484843"/>
                </a:cubicBezTo>
                <a:close/>
                <a:moveTo>
                  <a:pt x="7970727" y="5477363"/>
                </a:moveTo>
                <a:cubicBezTo>
                  <a:pt x="7969693" y="5479056"/>
                  <a:pt x="7968396" y="5477928"/>
                  <a:pt x="7967361" y="5479622"/>
                </a:cubicBezTo>
                <a:cubicBezTo>
                  <a:pt x="7967361" y="5479622"/>
                  <a:pt x="7966064" y="5478495"/>
                  <a:pt x="7966064" y="5478495"/>
                </a:cubicBezTo>
                <a:cubicBezTo>
                  <a:pt x="7966064" y="5478495"/>
                  <a:pt x="7964768" y="5477367"/>
                  <a:pt x="7963733" y="5479061"/>
                </a:cubicBezTo>
                <a:cubicBezTo>
                  <a:pt x="7963733" y="5479061"/>
                  <a:pt x="7962698" y="5480753"/>
                  <a:pt x="7963995" y="5481881"/>
                </a:cubicBezTo>
                <a:cubicBezTo>
                  <a:pt x="7963995" y="5481881"/>
                  <a:pt x="7965293" y="5483008"/>
                  <a:pt x="7965293" y="5483008"/>
                </a:cubicBezTo>
                <a:cubicBezTo>
                  <a:pt x="7965293" y="5483008"/>
                  <a:pt x="7965293" y="5483008"/>
                  <a:pt x="7966590" y="5484135"/>
                </a:cubicBezTo>
                <a:cubicBezTo>
                  <a:pt x="7967624" y="5482440"/>
                  <a:pt x="7967624" y="5482440"/>
                  <a:pt x="7969955" y="5481876"/>
                </a:cubicBezTo>
                <a:cubicBezTo>
                  <a:pt x="7969955" y="5481876"/>
                  <a:pt x="7970990" y="5480183"/>
                  <a:pt x="7970990" y="5480183"/>
                </a:cubicBezTo>
                <a:cubicBezTo>
                  <a:pt x="7970990" y="5480183"/>
                  <a:pt x="7972024" y="5478488"/>
                  <a:pt x="7972024" y="5478488"/>
                </a:cubicBezTo>
                <a:cubicBezTo>
                  <a:pt x="7972024" y="5478488"/>
                  <a:pt x="7972024" y="5478488"/>
                  <a:pt x="7970727" y="5477363"/>
                </a:cubicBezTo>
                <a:close/>
                <a:moveTo>
                  <a:pt x="5950323" y="5476451"/>
                </a:moveTo>
                <a:cubicBezTo>
                  <a:pt x="5948311" y="5478777"/>
                  <a:pt x="5947994" y="5479891"/>
                  <a:pt x="5948533" y="5480355"/>
                </a:cubicBezTo>
                <a:cubicBezTo>
                  <a:pt x="5950152" y="5481752"/>
                  <a:pt x="5959480" y="5477306"/>
                  <a:pt x="5953893" y="5482218"/>
                </a:cubicBezTo>
                <a:cubicBezTo>
                  <a:pt x="5959702" y="5480451"/>
                  <a:pt x="5959628" y="5479403"/>
                  <a:pt x="5957693" y="5478600"/>
                </a:cubicBezTo>
                <a:cubicBezTo>
                  <a:pt x="5955758" y="5477797"/>
                  <a:pt x="5951960" y="5477238"/>
                  <a:pt x="5950323" y="5476451"/>
                </a:cubicBezTo>
                <a:close/>
                <a:moveTo>
                  <a:pt x="5962003" y="5470222"/>
                </a:moveTo>
                <a:cubicBezTo>
                  <a:pt x="5959519" y="5470357"/>
                  <a:pt x="5955624" y="5471437"/>
                  <a:pt x="5953945" y="5470569"/>
                </a:cubicBezTo>
                <a:cubicBezTo>
                  <a:pt x="5952368" y="5470785"/>
                  <a:pt x="5951906" y="5471190"/>
                  <a:pt x="5952139" y="5471682"/>
                </a:cubicBezTo>
                <a:cubicBezTo>
                  <a:pt x="5952838" y="5473156"/>
                  <a:pt x="5959785" y="5475396"/>
                  <a:pt x="5961600" y="5475560"/>
                </a:cubicBezTo>
                <a:cubicBezTo>
                  <a:pt x="5965562" y="5470903"/>
                  <a:pt x="5964488" y="5470090"/>
                  <a:pt x="5962003" y="5470222"/>
                </a:cubicBezTo>
                <a:close/>
                <a:moveTo>
                  <a:pt x="6058118" y="5470145"/>
                </a:moveTo>
                <a:cubicBezTo>
                  <a:pt x="6056179" y="5469716"/>
                  <a:pt x="6053371" y="5470587"/>
                  <a:pt x="6051632" y="5473184"/>
                </a:cubicBezTo>
                <a:cubicBezTo>
                  <a:pt x="6052486" y="5474565"/>
                  <a:pt x="6056231" y="5473404"/>
                  <a:pt x="6059386" y="5474897"/>
                </a:cubicBezTo>
                <a:cubicBezTo>
                  <a:pt x="6061126" y="5472300"/>
                  <a:pt x="6060057" y="5470574"/>
                  <a:pt x="6058118" y="5470145"/>
                </a:cubicBezTo>
                <a:close/>
                <a:moveTo>
                  <a:pt x="7915566" y="5463357"/>
                </a:moveTo>
                <a:cubicBezTo>
                  <a:pt x="7915566" y="5463357"/>
                  <a:pt x="7915566" y="5463357"/>
                  <a:pt x="7914530" y="5465050"/>
                </a:cubicBezTo>
                <a:cubicBezTo>
                  <a:pt x="7913498" y="5466744"/>
                  <a:pt x="7913498" y="5466744"/>
                  <a:pt x="7913498" y="5466744"/>
                </a:cubicBezTo>
                <a:cubicBezTo>
                  <a:pt x="7912463" y="5468438"/>
                  <a:pt x="7914913" y="5467973"/>
                  <a:pt x="7914913" y="5467973"/>
                </a:cubicBezTo>
                <a:cubicBezTo>
                  <a:pt x="7914913" y="5467973"/>
                  <a:pt x="7914913" y="5467973"/>
                  <a:pt x="7915946" y="5466279"/>
                </a:cubicBezTo>
                <a:cubicBezTo>
                  <a:pt x="7914913" y="5467973"/>
                  <a:pt x="7915293" y="5470896"/>
                  <a:pt x="7915293" y="5470896"/>
                </a:cubicBezTo>
                <a:cubicBezTo>
                  <a:pt x="7914258" y="5472589"/>
                  <a:pt x="7914258" y="5472589"/>
                  <a:pt x="7914258" y="5472589"/>
                </a:cubicBezTo>
                <a:cubicBezTo>
                  <a:pt x="7915674" y="5473819"/>
                  <a:pt x="7916708" y="5472126"/>
                  <a:pt x="7916708" y="5472126"/>
                </a:cubicBezTo>
                <a:cubicBezTo>
                  <a:pt x="7917741" y="5470434"/>
                  <a:pt x="7918396" y="5465816"/>
                  <a:pt x="7918396" y="5465816"/>
                </a:cubicBezTo>
                <a:cubicBezTo>
                  <a:pt x="7918396" y="5465816"/>
                  <a:pt x="7916980" y="5464588"/>
                  <a:pt x="7916980" y="5464588"/>
                </a:cubicBezTo>
                <a:cubicBezTo>
                  <a:pt x="7916980" y="5464588"/>
                  <a:pt x="7916980" y="5464588"/>
                  <a:pt x="7915566" y="5463357"/>
                </a:cubicBezTo>
                <a:close/>
                <a:moveTo>
                  <a:pt x="6002874" y="5461227"/>
                </a:moveTo>
                <a:cubicBezTo>
                  <a:pt x="6005256" y="5461404"/>
                  <a:pt x="6006725" y="5460112"/>
                  <a:pt x="6007637" y="5461582"/>
                </a:cubicBezTo>
                <a:cubicBezTo>
                  <a:pt x="6007637" y="5461582"/>
                  <a:pt x="6007637" y="5461582"/>
                  <a:pt x="6006167" y="5462875"/>
                </a:cubicBezTo>
                <a:cubicBezTo>
                  <a:pt x="6005256" y="5461404"/>
                  <a:pt x="6003785" y="5462698"/>
                  <a:pt x="6002874" y="5461227"/>
                </a:cubicBezTo>
                <a:close/>
                <a:moveTo>
                  <a:pt x="5981494" y="5459705"/>
                </a:moveTo>
                <a:lnTo>
                  <a:pt x="5980944" y="5462486"/>
                </a:lnTo>
                <a:cubicBezTo>
                  <a:pt x="5980394" y="5465266"/>
                  <a:pt x="5977453" y="5467853"/>
                  <a:pt x="5975983" y="5469147"/>
                </a:cubicBezTo>
                <a:cubicBezTo>
                  <a:pt x="5974512" y="5470440"/>
                  <a:pt x="5974512" y="5470440"/>
                  <a:pt x="5972120" y="5470245"/>
                </a:cubicBezTo>
                <a:cubicBezTo>
                  <a:pt x="5970650" y="5471538"/>
                  <a:pt x="5970650" y="5471538"/>
                  <a:pt x="5969179" y="5472832"/>
                </a:cubicBezTo>
                <a:cubicBezTo>
                  <a:pt x="5967709" y="5474126"/>
                  <a:pt x="5968630" y="5475612"/>
                  <a:pt x="5970101" y="5474319"/>
                </a:cubicBezTo>
                <a:cubicBezTo>
                  <a:pt x="5972491" y="5474513"/>
                  <a:pt x="5974883" y="5474708"/>
                  <a:pt x="5977824" y="5472121"/>
                </a:cubicBezTo>
                <a:cubicBezTo>
                  <a:pt x="5980765" y="5469535"/>
                  <a:pt x="5982235" y="5468243"/>
                  <a:pt x="5982786" y="5465461"/>
                </a:cubicBezTo>
                <a:cubicBezTo>
                  <a:pt x="5984256" y="5464168"/>
                  <a:pt x="5984256" y="5464168"/>
                  <a:pt x="5984256" y="5464168"/>
                </a:cubicBezTo>
                <a:cubicBezTo>
                  <a:pt x="5985177" y="5465656"/>
                  <a:pt x="5986647" y="5464363"/>
                  <a:pt x="5986647" y="5464363"/>
                </a:cubicBezTo>
                <a:cubicBezTo>
                  <a:pt x="5989040" y="5464557"/>
                  <a:pt x="5990509" y="5463264"/>
                  <a:pt x="5989589" y="5461775"/>
                </a:cubicBezTo>
                <a:cubicBezTo>
                  <a:pt x="5991060" y="5460484"/>
                  <a:pt x="5991060" y="5460484"/>
                  <a:pt x="5991060" y="5460484"/>
                </a:cubicBezTo>
                <a:cubicBezTo>
                  <a:pt x="5990139" y="5458995"/>
                  <a:pt x="5990139" y="5458995"/>
                  <a:pt x="5988668" y="5460288"/>
                </a:cubicBezTo>
                <a:cubicBezTo>
                  <a:pt x="5988668" y="5460288"/>
                  <a:pt x="5986277" y="5460095"/>
                  <a:pt x="5986277" y="5460095"/>
                </a:cubicBezTo>
                <a:cubicBezTo>
                  <a:pt x="5984806" y="5461388"/>
                  <a:pt x="5983886" y="5459899"/>
                  <a:pt x="5983886" y="5459899"/>
                </a:cubicBezTo>
                <a:cubicBezTo>
                  <a:pt x="5983886" y="5459899"/>
                  <a:pt x="5983886" y="5459899"/>
                  <a:pt x="5981494" y="5459705"/>
                </a:cubicBezTo>
                <a:close/>
                <a:moveTo>
                  <a:pt x="6003435" y="5458462"/>
                </a:moveTo>
                <a:cubicBezTo>
                  <a:pt x="6003435" y="5458462"/>
                  <a:pt x="6001965" y="5459756"/>
                  <a:pt x="6001965" y="5459756"/>
                </a:cubicBezTo>
                <a:cubicBezTo>
                  <a:pt x="6001965" y="5459756"/>
                  <a:pt x="6002874" y="5461227"/>
                  <a:pt x="6002874" y="5461227"/>
                </a:cubicBezTo>
                <a:cubicBezTo>
                  <a:pt x="5997343" y="5470635"/>
                  <a:pt x="6005397" y="5472640"/>
                  <a:pt x="5996924" y="5484636"/>
                </a:cubicBezTo>
                <a:cubicBezTo>
                  <a:pt x="6003508" y="5487935"/>
                  <a:pt x="6002389" y="5493463"/>
                  <a:pt x="6007502" y="5498056"/>
                </a:cubicBezTo>
                <a:cubicBezTo>
                  <a:pt x="6006032" y="5499349"/>
                  <a:pt x="6004560" y="5500640"/>
                  <a:pt x="6004560" y="5500640"/>
                </a:cubicBezTo>
                <a:cubicBezTo>
                  <a:pt x="6004560" y="5500640"/>
                  <a:pt x="6004560" y="5500640"/>
                  <a:pt x="6003090" y="5501935"/>
                </a:cubicBezTo>
                <a:cubicBezTo>
                  <a:pt x="6003090" y="5501935"/>
                  <a:pt x="6000709" y="5501757"/>
                  <a:pt x="5998328" y="5501580"/>
                </a:cubicBezTo>
                <a:cubicBezTo>
                  <a:pt x="5996857" y="5502872"/>
                  <a:pt x="5994475" y="5502695"/>
                  <a:pt x="5992095" y="5502516"/>
                </a:cubicBezTo>
                <a:cubicBezTo>
                  <a:pt x="5989712" y="5502338"/>
                  <a:pt x="5988242" y="5503631"/>
                  <a:pt x="5989154" y="5505103"/>
                </a:cubicBezTo>
                <a:cubicBezTo>
                  <a:pt x="5987684" y="5506396"/>
                  <a:pt x="5988593" y="5507867"/>
                  <a:pt x="5990064" y="5506574"/>
                </a:cubicBezTo>
                <a:cubicBezTo>
                  <a:pt x="5992446" y="5506751"/>
                  <a:pt x="5994827" y="5506929"/>
                  <a:pt x="5997207" y="5507107"/>
                </a:cubicBezTo>
                <a:cubicBezTo>
                  <a:pt x="5997207" y="5507107"/>
                  <a:pt x="5999588" y="5507286"/>
                  <a:pt x="5999588" y="5507286"/>
                </a:cubicBezTo>
                <a:cubicBezTo>
                  <a:pt x="6001410" y="5510228"/>
                  <a:pt x="6005822" y="5506349"/>
                  <a:pt x="6007083" y="5512056"/>
                </a:cubicBezTo>
                <a:cubicBezTo>
                  <a:pt x="6008553" y="5510763"/>
                  <a:pt x="6006732" y="5507821"/>
                  <a:pt x="6008203" y="5506527"/>
                </a:cubicBezTo>
                <a:cubicBezTo>
                  <a:pt x="6011145" y="5503940"/>
                  <a:pt x="6011495" y="5508177"/>
                  <a:pt x="6013526" y="5504119"/>
                </a:cubicBezTo>
                <a:cubicBezTo>
                  <a:pt x="6014996" y="5502825"/>
                  <a:pt x="6015908" y="5504296"/>
                  <a:pt x="6015908" y="5504296"/>
                </a:cubicBezTo>
                <a:cubicBezTo>
                  <a:pt x="6015908" y="5504296"/>
                  <a:pt x="6016818" y="5505768"/>
                  <a:pt x="6018289" y="5504475"/>
                </a:cubicBezTo>
                <a:cubicBezTo>
                  <a:pt x="6018289" y="5504475"/>
                  <a:pt x="6019759" y="5503182"/>
                  <a:pt x="6018848" y="5501710"/>
                </a:cubicBezTo>
                <a:cubicBezTo>
                  <a:pt x="6017937" y="5500239"/>
                  <a:pt x="6015556" y="5500061"/>
                  <a:pt x="6013174" y="5499882"/>
                </a:cubicBezTo>
                <a:lnTo>
                  <a:pt x="6015556" y="5500061"/>
                </a:lnTo>
                <a:cubicBezTo>
                  <a:pt x="6019968" y="5496180"/>
                  <a:pt x="6022349" y="5496360"/>
                  <a:pt x="6025291" y="5493773"/>
                </a:cubicBezTo>
                <a:cubicBezTo>
                  <a:pt x="6024939" y="5489537"/>
                  <a:pt x="6024029" y="5488066"/>
                  <a:pt x="6021087" y="5490653"/>
                </a:cubicBezTo>
                <a:cubicBezTo>
                  <a:pt x="6020177" y="5489181"/>
                  <a:pt x="6023117" y="5486595"/>
                  <a:pt x="6026060" y="5484008"/>
                </a:cubicBezTo>
                <a:cubicBezTo>
                  <a:pt x="6026060" y="5484008"/>
                  <a:pt x="6026970" y="5485479"/>
                  <a:pt x="6026970" y="5485479"/>
                </a:cubicBezTo>
                <a:cubicBezTo>
                  <a:pt x="6027881" y="5486951"/>
                  <a:pt x="6029351" y="5485658"/>
                  <a:pt x="6030822" y="5484364"/>
                </a:cubicBezTo>
                <a:cubicBezTo>
                  <a:pt x="6032293" y="5483070"/>
                  <a:pt x="6032293" y="5483070"/>
                  <a:pt x="6031382" y="5481599"/>
                </a:cubicBezTo>
                <a:cubicBezTo>
                  <a:pt x="6030471" y="5480128"/>
                  <a:pt x="6029561" y="5478657"/>
                  <a:pt x="6029561" y="5478657"/>
                </a:cubicBezTo>
                <a:cubicBezTo>
                  <a:pt x="6032502" y="5476071"/>
                  <a:pt x="6030121" y="5475892"/>
                  <a:pt x="6030680" y="5473128"/>
                </a:cubicBezTo>
                <a:cubicBezTo>
                  <a:pt x="6024238" y="5481065"/>
                  <a:pt x="6024448" y="5474065"/>
                  <a:pt x="6022627" y="5471122"/>
                </a:cubicBezTo>
                <a:cubicBezTo>
                  <a:pt x="6019684" y="5473709"/>
                  <a:pt x="6023887" y="5476830"/>
                  <a:pt x="6015624" y="5481824"/>
                </a:cubicBezTo>
                <a:cubicBezTo>
                  <a:pt x="6021156" y="5472416"/>
                  <a:pt x="6013242" y="5481647"/>
                  <a:pt x="6011071" y="5474468"/>
                </a:cubicBezTo>
                <a:cubicBezTo>
                  <a:pt x="6014011" y="5471881"/>
                  <a:pt x="6015273" y="5477589"/>
                  <a:pt x="6021715" y="5469652"/>
                </a:cubicBezTo>
                <a:cubicBezTo>
                  <a:pt x="6020454" y="5463944"/>
                  <a:pt x="6007779" y="5472818"/>
                  <a:pt x="6013311" y="5463408"/>
                </a:cubicBezTo>
                <a:cubicBezTo>
                  <a:pt x="6012400" y="5461938"/>
                  <a:pt x="6007988" y="5465819"/>
                  <a:pt x="6007077" y="5464347"/>
                </a:cubicBezTo>
                <a:cubicBezTo>
                  <a:pt x="6008549" y="5463054"/>
                  <a:pt x="6010019" y="5461761"/>
                  <a:pt x="6010019" y="5461761"/>
                </a:cubicBezTo>
                <a:cubicBezTo>
                  <a:pt x="6010019" y="5461761"/>
                  <a:pt x="6010019" y="5461761"/>
                  <a:pt x="6011489" y="5460468"/>
                </a:cubicBezTo>
                <a:cubicBezTo>
                  <a:pt x="6011489" y="5460468"/>
                  <a:pt x="6011489" y="5460468"/>
                  <a:pt x="6010577" y="5458996"/>
                </a:cubicBezTo>
                <a:cubicBezTo>
                  <a:pt x="6009668" y="5457525"/>
                  <a:pt x="6007285" y="5457346"/>
                  <a:pt x="6003435" y="5458462"/>
                </a:cubicBezTo>
                <a:close/>
                <a:moveTo>
                  <a:pt x="5957963" y="5457985"/>
                </a:moveTo>
                <a:cubicBezTo>
                  <a:pt x="5956273" y="5458493"/>
                  <a:pt x="5954283" y="5459979"/>
                  <a:pt x="5954678" y="5460794"/>
                </a:cubicBezTo>
                <a:cubicBezTo>
                  <a:pt x="5954941" y="5461338"/>
                  <a:pt x="5956265" y="5461585"/>
                  <a:pt x="5959445" y="5461044"/>
                </a:cubicBezTo>
                <a:cubicBezTo>
                  <a:pt x="5961042" y="5457948"/>
                  <a:pt x="5959653" y="5457476"/>
                  <a:pt x="5957963" y="5457985"/>
                </a:cubicBezTo>
                <a:close/>
                <a:moveTo>
                  <a:pt x="4822177" y="5456060"/>
                </a:moveTo>
                <a:cubicBezTo>
                  <a:pt x="4820411" y="5458784"/>
                  <a:pt x="4821310" y="5462095"/>
                  <a:pt x="4823465" y="5463717"/>
                </a:cubicBezTo>
                <a:cubicBezTo>
                  <a:pt x="4825619" y="5465340"/>
                  <a:pt x="4829029" y="5465271"/>
                  <a:pt x="4832284" y="5461236"/>
                </a:cubicBezTo>
                <a:cubicBezTo>
                  <a:pt x="4832089" y="5459063"/>
                  <a:pt x="4831443" y="5458020"/>
                  <a:pt x="4830563" y="5457585"/>
                </a:cubicBezTo>
                <a:cubicBezTo>
                  <a:pt x="4827921" y="5456281"/>
                  <a:pt x="4823172" y="5460457"/>
                  <a:pt x="4822177" y="5456060"/>
                </a:cubicBezTo>
                <a:close/>
                <a:moveTo>
                  <a:pt x="7960003" y="5452961"/>
                </a:moveTo>
                <a:cubicBezTo>
                  <a:pt x="7960003" y="5452961"/>
                  <a:pt x="7957702" y="5453476"/>
                  <a:pt x="7957702" y="5453476"/>
                </a:cubicBezTo>
                <a:cubicBezTo>
                  <a:pt x="7956698" y="5455118"/>
                  <a:pt x="7956698" y="5455118"/>
                  <a:pt x="7957996" y="5456245"/>
                </a:cubicBezTo>
                <a:cubicBezTo>
                  <a:pt x="7958289" y="5459014"/>
                  <a:pt x="7958289" y="5459014"/>
                  <a:pt x="7960590" y="5458499"/>
                </a:cubicBezTo>
                <a:cubicBezTo>
                  <a:pt x="7960590" y="5458499"/>
                  <a:pt x="7961888" y="5459625"/>
                  <a:pt x="7962891" y="5457983"/>
                </a:cubicBezTo>
                <a:cubicBezTo>
                  <a:pt x="7961593" y="5456857"/>
                  <a:pt x="7962595" y="5455215"/>
                  <a:pt x="7962595" y="5455215"/>
                </a:cubicBezTo>
                <a:cubicBezTo>
                  <a:pt x="7960295" y="5455730"/>
                  <a:pt x="7960295" y="5455730"/>
                  <a:pt x="7960003" y="5452961"/>
                </a:cubicBezTo>
                <a:close/>
                <a:moveTo>
                  <a:pt x="6053837" y="5451060"/>
                </a:moveTo>
                <a:cubicBezTo>
                  <a:pt x="6050857" y="5453680"/>
                  <a:pt x="6052610" y="5456514"/>
                  <a:pt x="6049631" y="5459135"/>
                </a:cubicBezTo>
                <a:cubicBezTo>
                  <a:pt x="6050507" y="5460552"/>
                  <a:pt x="6051734" y="5455098"/>
                  <a:pt x="6054976" y="5456622"/>
                </a:cubicBezTo>
                <a:cubicBezTo>
                  <a:pt x="6056467" y="5455311"/>
                  <a:pt x="6054714" y="5452477"/>
                  <a:pt x="6053837" y="5451060"/>
                </a:cubicBezTo>
                <a:close/>
                <a:moveTo>
                  <a:pt x="7923840" y="5449813"/>
                </a:moveTo>
                <a:cubicBezTo>
                  <a:pt x="7923840" y="5449813"/>
                  <a:pt x="7922837" y="5451454"/>
                  <a:pt x="7922837" y="5451454"/>
                </a:cubicBezTo>
                <a:cubicBezTo>
                  <a:pt x="7921834" y="5453096"/>
                  <a:pt x="7922246" y="5455966"/>
                  <a:pt x="7923660" y="5457197"/>
                </a:cubicBezTo>
                <a:cubicBezTo>
                  <a:pt x="7923660" y="5457197"/>
                  <a:pt x="7925075" y="5458426"/>
                  <a:pt x="7925075" y="5458426"/>
                </a:cubicBezTo>
                <a:cubicBezTo>
                  <a:pt x="7926079" y="5456785"/>
                  <a:pt x="7926079" y="5456785"/>
                  <a:pt x="7925667" y="5453912"/>
                </a:cubicBezTo>
                <a:cubicBezTo>
                  <a:pt x="7924253" y="5452684"/>
                  <a:pt x="7924253" y="5452684"/>
                  <a:pt x="7925255" y="5451042"/>
                </a:cubicBezTo>
                <a:cubicBezTo>
                  <a:pt x="7925255" y="5451042"/>
                  <a:pt x="7925255" y="5451042"/>
                  <a:pt x="7923840" y="5449813"/>
                </a:cubicBezTo>
                <a:close/>
                <a:moveTo>
                  <a:pt x="7950066" y="5449667"/>
                </a:moveTo>
                <a:cubicBezTo>
                  <a:pt x="7946421" y="5449012"/>
                  <a:pt x="7944416" y="5452297"/>
                  <a:pt x="7943093" y="5451149"/>
                </a:cubicBezTo>
                <a:cubicBezTo>
                  <a:pt x="7941511" y="5452914"/>
                  <a:pt x="7941135" y="5453530"/>
                  <a:pt x="7941388" y="5453633"/>
                </a:cubicBezTo>
                <a:cubicBezTo>
                  <a:pt x="7942148" y="5453940"/>
                  <a:pt x="7948572" y="5449626"/>
                  <a:pt x="7945051" y="5457875"/>
                </a:cubicBezTo>
                <a:cubicBezTo>
                  <a:pt x="7947374" y="5457381"/>
                  <a:pt x="7945736" y="5453444"/>
                  <a:pt x="7950066" y="5449667"/>
                </a:cubicBezTo>
                <a:close/>
                <a:moveTo>
                  <a:pt x="6050156" y="5449169"/>
                </a:moveTo>
                <a:cubicBezTo>
                  <a:pt x="6047214" y="5451755"/>
                  <a:pt x="6045745" y="5453050"/>
                  <a:pt x="6044840" y="5451588"/>
                </a:cubicBezTo>
                <a:cubicBezTo>
                  <a:pt x="6043369" y="5452881"/>
                  <a:pt x="6042931" y="5453549"/>
                  <a:pt x="6043082" y="5453909"/>
                </a:cubicBezTo>
                <a:cubicBezTo>
                  <a:pt x="6043538" y="5454989"/>
                  <a:pt x="6049307" y="5453300"/>
                  <a:pt x="6048458" y="5457432"/>
                </a:cubicBezTo>
                <a:cubicBezTo>
                  <a:pt x="6049928" y="5456139"/>
                  <a:pt x="6049023" y="5454678"/>
                  <a:pt x="6051965" y="5452091"/>
                </a:cubicBezTo>
                <a:cubicBezTo>
                  <a:pt x="6051061" y="5450631"/>
                  <a:pt x="6050156" y="5449169"/>
                  <a:pt x="6050156" y="5449169"/>
                </a:cubicBezTo>
                <a:close/>
                <a:moveTo>
                  <a:pt x="5936380" y="5440508"/>
                </a:moveTo>
                <a:cubicBezTo>
                  <a:pt x="5934694" y="5439981"/>
                  <a:pt x="5932825" y="5440476"/>
                  <a:pt x="5930468" y="5443697"/>
                </a:cubicBezTo>
                <a:cubicBezTo>
                  <a:pt x="5932310" y="5446673"/>
                  <a:pt x="5935560" y="5448410"/>
                  <a:pt x="5941195" y="5443454"/>
                </a:cubicBezTo>
                <a:cubicBezTo>
                  <a:pt x="5939570" y="5442585"/>
                  <a:pt x="5938067" y="5441036"/>
                  <a:pt x="5936380" y="5440508"/>
                </a:cubicBezTo>
                <a:close/>
                <a:moveTo>
                  <a:pt x="7953551" y="5434159"/>
                </a:moveTo>
                <a:cubicBezTo>
                  <a:pt x="7947791" y="5436929"/>
                  <a:pt x="7949860" y="5433542"/>
                  <a:pt x="7946462" y="5435774"/>
                </a:cubicBezTo>
                <a:cubicBezTo>
                  <a:pt x="7946462" y="5435774"/>
                  <a:pt x="7946462" y="5435774"/>
                  <a:pt x="7945133" y="5434618"/>
                </a:cubicBezTo>
                <a:cubicBezTo>
                  <a:pt x="7945133" y="5434618"/>
                  <a:pt x="7943804" y="5433464"/>
                  <a:pt x="7942769" y="5435156"/>
                </a:cubicBezTo>
                <a:cubicBezTo>
                  <a:pt x="7941439" y="5434003"/>
                  <a:pt x="7940405" y="5435695"/>
                  <a:pt x="7939371" y="5437388"/>
                </a:cubicBezTo>
                <a:cubicBezTo>
                  <a:pt x="7938336" y="5439082"/>
                  <a:pt x="7938631" y="5441930"/>
                  <a:pt x="7939961" y="5443085"/>
                </a:cubicBezTo>
                <a:cubicBezTo>
                  <a:pt x="7939961" y="5443085"/>
                  <a:pt x="7939961" y="5443085"/>
                  <a:pt x="7940995" y="5441391"/>
                </a:cubicBezTo>
                <a:cubicBezTo>
                  <a:pt x="7941363" y="5444951"/>
                  <a:pt x="7942555" y="5446959"/>
                  <a:pt x="7944077" y="5447796"/>
                </a:cubicBezTo>
                <a:cubicBezTo>
                  <a:pt x="7948646" y="5450310"/>
                  <a:pt x="7956209" y="5442301"/>
                  <a:pt x="7953551" y="5434159"/>
                </a:cubicBezTo>
                <a:close/>
                <a:moveTo>
                  <a:pt x="5995041" y="5429740"/>
                </a:moveTo>
                <a:cubicBezTo>
                  <a:pt x="5993551" y="5431051"/>
                  <a:pt x="5992062" y="5432362"/>
                  <a:pt x="5992062" y="5432362"/>
                </a:cubicBezTo>
                <a:cubicBezTo>
                  <a:pt x="5990571" y="5433672"/>
                  <a:pt x="5990571" y="5433672"/>
                  <a:pt x="5990008" y="5436480"/>
                </a:cubicBezTo>
                <a:cubicBezTo>
                  <a:pt x="5990008" y="5436480"/>
                  <a:pt x="5990008" y="5436480"/>
                  <a:pt x="5989081" y="5434982"/>
                </a:cubicBezTo>
                <a:cubicBezTo>
                  <a:pt x="5982094" y="5442283"/>
                  <a:pt x="5981391" y="5445791"/>
                  <a:pt x="5983314" y="5448435"/>
                </a:cubicBezTo>
                <a:cubicBezTo>
                  <a:pt x="5985238" y="5451079"/>
                  <a:pt x="5989791" y="5452857"/>
                  <a:pt x="5993316" y="5456693"/>
                </a:cubicBezTo>
                <a:cubicBezTo>
                  <a:pt x="5996859" y="5451266"/>
                  <a:pt x="5999475" y="5444340"/>
                  <a:pt x="6006362" y="5440596"/>
                </a:cubicBezTo>
                <a:cubicBezTo>
                  <a:pt x="6011394" y="5433858"/>
                  <a:pt x="6008051" y="5432174"/>
                  <a:pt x="6004145" y="5433297"/>
                </a:cubicBezTo>
                <a:cubicBezTo>
                  <a:pt x="6003218" y="5431800"/>
                  <a:pt x="6003218" y="5431800"/>
                  <a:pt x="6003218" y="5431800"/>
                </a:cubicBezTo>
                <a:cubicBezTo>
                  <a:pt x="6004707" y="5430490"/>
                  <a:pt x="6004707" y="5430490"/>
                  <a:pt x="6004707" y="5430490"/>
                </a:cubicBezTo>
                <a:cubicBezTo>
                  <a:pt x="6003781" y="5428993"/>
                  <a:pt x="6002292" y="5430302"/>
                  <a:pt x="6002292" y="5430302"/>
                </a:cubicBezTo>
                <a:cubicBezTo>
                  <a:pt x="6000801" y="5431612"/>
                  <a:pt x="5999311" y="5432923"/>
                  <a:pt x="6000239" y="5434420"/>
                </a:cubicBezTo>
                <a:cubicBezTo>
                  <a:pt x="6000239" y="5434420"/>
                  <a:pt x="6000239" y="5434420"/>
                  <a:pt x="5999311" y="5432923"/>
                </a:cubicBezTo>
                <a:cubicBezTo>
                  <a:pt x="5996895" y="5432736"/>
                  <a:pt x="5995768" y="5438352"/>
                  <a:pt x="5993915" y="5435357"/>
                </a:cubicBezTo>
                <a:cubicBezTo>
                  <a:pt x="5993915" y="5435357"/>
                  <a:pt x="5995405" y="5434047"/>
                  <a:pt x="5995405" y="5434047"/>
                </a:cubicBezTo>
                <a:cubicBezTo>
                  <a:pt x="5995968" y="5431239"/>
                  <a:pt x="5995968" y="5431239"/>
                  <a:pt x="5995968" y="5431239"/>
                </a:cubicBezTo>
                <a:cubicBezTo>
                  <a:pt x="5995968" y="5431239"/>
                  <a:pt x="5995041" y="5429740"/>
                  <a:pt x="5995041" y="5429740"/>
                </a:cubicBezTo>
                <a:close/>
                <a:moveTo>
                  <a:pt x="4792470" y="5426185"/>
                </a:moveTo>
                <a:cubicBezTo>
                  <a:pt x="4792470" y="5426185"/>
                  <a:pt x="4790969" y="5427504"/>
                  <a:pt x="4791875" y="5428965"/>
                </a:cubicBezTo>
                <a:cubicBezTo>
                  <a:pt x="4791278" y="5431745"/>
                  <a:pt x="4793684" y="5431887"/>
                  <a:pt x="4796088" y="5432028"/>
                </a:cubicBezTo>
                <a:cubicBezTo>
                  <a:pt x="4796088" y="5432028"/>
                  <a:pt x="4796088" y="5432028"/>
                  <a:pt x="4794587" y="5433348"/>
                </a:cubicBezTo>
                <a:cubicBezTo>
                  <a:pt x="4796395" y="5436270"/>
                  <a:pt x="4795204" y="5441831"/>
                  <a:pt x="4795512" y="5446072"/>
                </a:cubicBezTo>
                <a:cubicBezTo>
                  <a:pt x="4794012" y="5447392"/>
                  <a:pt x="4792511" y="5448713"/>
                  <a:pt x="4791916" y="5451492"/>
                </a:cubicBezTo>
                <a:cubicBezTo>
                  <a:pt x="4791916" y="5451492"/>
                  <a:pt x="4791916" y="5451492"/>
                  <a:pt x="4791011" y="5450032"/>
                </a:cubicBezTo>
                <a:cubicBezTo>
                  <a:pt x="4790395" y="5441548"/>
                  <a:pt x="4784373" y="5435562"/>
                  <a:pt x="4772658" y="5439095"/>
                </a:cubicBezTo>
                <a:cubicBezTo>
                  <a:pt x="4771752" y="5437633"/>
                  <a:pt x="4771752" y="5437633"/>
                  <a:pt x="4771752" y="5437633"/>
                </a:cubicBezTo>
                <a:cubicBezTo>
                  <a:pt x="4768445" y="5436031"/>
                  <a:pt x="4766635" y="5433110"/>
                  <a:pt x="4760326" y="5434146"/>
                </a:cubicBezTo>
                <a:cubicBezTo>
                  <a:pt x="4760326" y="5434146"/>
                  <a:pt x="4758825" y="5435465"/>
                  <a:pt x="4757326" y="5436785"/>
                </a:cubicBezTo>
                <a:cubicBezTo>
                  <a:pt x="4758230" y="5438245"/>
                  <a:pt x="4758230" y="5438245"/>
                  <a:pt x="4760633" y="5438387"/>
                </a:cubicBezTo>
                <a:cubicBezTo>
                  <a:pt x="4763039" y="5438529"/>
                  <a:pt x="4765443" y="5438670"/>
                  <a:pt x="4767252" y="5441592"/>
                </a:cubicBezTo>
                <a:cubicBezTo>
                  <a:pt x="4767252" y="5441592"/>
                  <a:pt x="4768156" y="5443053"/>
                  <a:pt x="4769061" y="5444515"/>
                </a:cubicBezTo>
                <a:cubicBezTo>
                  <a:pt x="4769061" y="5444515"/>
                  <a:pt x="4769061" y="5444515"/>
                  <a:pt x="4766655" y="5444373"/>
                </a:cubicBezTo>
                <a:cubicBezTo>
                  <a:pt x="4776296" y="5456204"/>
                  <a:pt x="4784722" y="5462331"/>
                  <a:pt x="4789243" y="5469637"/>
                </a:cubicBezTo>
                <a:cubicBezTo>
                  <a:pt x="4789243" y="5469637"/>
                  <a:pt x="4789243" y="5469637"/>
                  <a:pt x="4790744" y="5468316"/>
                </a:cubicBezTo>
                <a:cubicBezTo>
                  <a:pt x="4791052" y="5472559"/>
                  <a:pt x="4792861" y="5475481"/>
                  <a:pt x="4794670" y="5478403"/>
                </a:cubicBezTo>
                <a:cubicBezTo>
                  <a:pt x="4796478" y="5481324"/>
                  <a:pt x="4798287" y="5484246"/>
                  <a:pt x="4799191" y="5485708"/>
                </a:cubicBezTo>
                <a:cubicBezTo>
                  <a:pt x="4798595" y="5488489"/>
                  <a:pt x="4801000" y="5488630"/>
                  <a:pt x="4802500" y="5487310"/>
                </a:cubicBezTo>
                <a:cubicBezTo>
                  <a:pt x="4804001" y="5485991"/>
                  <a:pt x="4807001" y="5483352"/>
                  <a:pt x="4806097" y="5481891"/>
                </a:cubicBezTo>
                <a:cubicBezTo>
                  <a:pt x="4805787" y="5477651"/>
                  <a:pt x="4803980" y="5474728"/>
                  <a:pt x="4801266" y="5470345"/>
                </a:cubicBezTo>
                <a:cubicBezTo>
                  <a:pt x="4800362" y="5468884"/>
                  <a:pt x="4798554" y="5465962"/>
                  <a:pt x="4797650" y="5464500"/>
                </a:cubicBezTo>
                <a:cubicBezTo>
                  <a:pt x="4798843" y="5458938"/>
                  <a:pt x="4794629" y="5455875"/>
                  <a:pt x="4794320" y="5451633"/>
                </a:cubicBezTo>
                <a:cubicBezTo>
                  <a:pt x="4794916" y="5448854"/>
                  <a:pt x="4796416" y="5447535"/>
                  <a:pt x="4797917" y="5446214"/>
                </a:cubicBezTo>
                <a:cubicBezTo>
                  <a:pt x="4797917" y="5446214"/>
                  <a:pt x="4797917" y="5446214"/>
                  <a:pt x="4799417" y="5444896"/>
                </a:cubicBezTo>
                <a:cubicBezTo>
                  <a:pt x="4800322" y="5446356"/>
                  <a:pt x="4803323" y="5443717"/>
                  <a:pt x="4806324" y="5441078"/>
                </a:cubicBezTo>
                <a:cubicBezTo>
                  <a:pt x="4807227" y="5442539"/>
                  <a:pt x="4809037" y="5445462"/>
                  <a:pt x="4811440" y="5445604"/>
                </a:cubicBezTo>
                <a:cubicBezTo>
                  <a:pt x="4812346" y="5447065"/>
                  <a:pt x="4814750" y="5447206"/>
                  <a:pt x="4813249" y="5448525"/>
                </a:cubicBezTo>
                <a:cubicBezTo>
                  <a:pt x="4814154" y="5449986"/>
                  <a:pt x="4814154" y="5449986"/>
                  <a:pt x="4815653" y="5448667"/>
                </a:cubicBezTo>
                <a:cubicBezTo>
                  <a:pt x="4817154" y="5447348"/>
                  <a:pt x="4817154" y="5447348"/>
                  <a:pt x="4817154" y="5447348"/>
                </a:cubicBezTo>
                <a:cubicBezTo>
                  <a:pt x="4816251" y="5445887"/>
                  <a:pt x="4816251" y="5445887"/>
                  <a:pt x="4816251" y="5445887"/>
                </a:cubicBezTo>
                <a:cubicBezTo>
                  <a:pt x="4815345" y="5444426"/>
                  <a:pt x="4814443" y="5442965"/>
                  <a:pt x="4813537" y="5441504"/>
                </a:cubicBezTo>
                <a:cubicBezTo>
                  <a:pt x="4811132" y="5441362"/>
                  <a:pt x="4810229" y="5439901"/>
                  <a:pt x="4809324" y="5438440"/>
                </a:cubicBezTo>
                <a:cubicBezTo>
                  <a:pt x="4810665" y="5432184"/>
                  <a:pt x="4809301" y="5425768"/>
                  <a:pt x="4803722" y="5426230"/>
                </a:cubicBezTo>
                <a:cubicBezTo>
                  <a:pt x="4801863" y="5426385"/>
                  <a:pt x="4799535" y="5427303"/>
                  <a:pt x="4796684" y="5429247"/>
                </a:cubicBezTo>
                <a:cubicBezTo>
                  <a:pt x="4795780" y="5427788"/>
                  <a:pt x="4795780" y="5427788"/>
                  <a:pt x="4794875" y="5426326"/>
                </a:cubicBezTo>
                <a:cubicBezTo>
                  <a:pt x="4794875" y="5426326"/>
                  <a:pt x="4793970" y="5424865"/>
                  <a:pt x="4792470" y="5426185"/>
                </a:cubicBezTo>
                <a:close/>
                <a:moveTo>
                  <a:pt x="7967056" y="5425160"/>
                </a:moveTo>
                <a:cubicBezTo>
                  <a:pt x="7964950" y="5428609"/>
                  <a:pt x="7963897" y="5430331"/>
                  <a:pt x="7961791" y="5433779"/>
                </a:cubicBezTo>
                <a:cubicBezTo>
                  <a:pt x="7964024" y="5433081"/>
                  <a:pt x="7967182" y="5427910"/>
                  <a:pt x="7967309" y="5430657"/>
                </a:cubicBezTo>
                <a:cubicBezTo>
                  <a:pt x="7969414" y="5427209"/>
                  <a:pt x="7968236" y="5426185"/>
                  <a:pt x="7967056" y="5425160"/>
                </a:cubicBezTo>
                <a:close/>
                <a:moveTo>
                  <a:pt x="7957193" y="5424758"/>
                </a:moveTo>
                <a:cubicBezTo>
                  <a:pt x="7956192" y="5426400"/>
                  <a:pt x="7955187" y="5428041"/>
                  <a:pt x="7954185" y="5429683"/>
                </a:cubicBezTo>
                <a:cubicBezTo>
                  <a:pt x="7955482" y="5430811"/>
                  <a:pt x="7954480" y="5432452"/>
                  <a:pt x="7954772" y="5435221"/>
                </a:cubicBezTo>
                <a:cubicBezTo>
                  <a:pt x="7955777" y="5433581"/>
                  <a:pt x="7958075" y="5433064"/>
                  <a:pt x="7960377" y="5432550"/>
                </a:cubicBezTo>
                <a:cubicBezTo>
                  <a:pt x="7962088" y="5426496"/>
                  <a:pt x="7959079" y="5431422"/>
                  <a:pt x="7958075" y="5433064"/>
                </a:cubicBezTo>
                <a:cubicBezTo>
                  <a:pt x="7955482" y="5430811"/>
                  <a:pt x="7959789" y="5427012"/>
                  <a:pt x="7960792" y="5425371"/>
                </a:cubicBezTo>
                <a:cubicBezTo>
                  <a:pt x="7959494" y="5424243"/>
                  <a:pt x="7958491" y="5425885"/>
                  <a:pt x="7957193" y="5424758"/>
                </a:cubicBezTo>
                <a:close/>
                <a:moveTo>
                  <a:pt x="6054320" y="5418499"/>
                </a:moveTo>
                <a:cubicBezTo>
                  <a:pt x="6051432" y="5421041"/>
                  <a:pt x="6049987" y="5422311"/>
                  <a:pt x="6049055" y="5420805"/>
                </a:cubicBezTo>
                <a:cubicBezTo>
                  <a:pt x="6043276" y="5425887"/>
                  <a:pt x="6055158" y="5427061"/>
                  <a:pt x="6049379" y="5432143"/>
                </a:cubicBezTo>
                <a:cubicBezTo>
                  <a:pt x="6050312" y="5433649"/>
                  <a:pt x="6054645" y="5429837"/>
                  <a:pt x="6057534" y="5427297"/>
                </a:cubicBezTo>
                <a:cubicBezTo>
                  <a:pt x="6048961" y="5427862"/>
                  <a:pt x="6060937" y="5421978"/>
                  <a:pt x="6054320" y="5418499"/>
                </a:cubicBezTo>
                <a:close/>
                <a:moveTo>
                  <a:pt x="4785557" y="5412799"/>
                </a:moveTo>
                <a:cubicBezTo>
                  <a:pt x="4784317" y="5412311"/>
                  <a:pt x="4782504" y="5413140"/>
                  <a:pt x="4782427" y="5414734"/>
                </a:cubicBezTo>
                <a:cubicBezTo>
                  <a:pt x="4782375" y="5415798"/>
                  <a:pt x="4783093" y="5417200"/>
                  <a:pt x="4785264" y="5418777"/>
                </a:cubicBezTo>
                <a:cubicBezTo>
                  <a:pt x="4787469" y="5415095"/>
                  <a:pt x="4786799" y="5413288"/>
                  <a:pt x="4785557" y="5412799"/>
                </a:cubicBezTo>
                <a:close/>
                <a:moveTo>
                  <a:pt x="5989518" y="5409062"/>
                </a:moveTo>
                <a:cubicBezTo>
                  <a:pt x="5987614" y="5409197"/>
                  <a:pt x="5984548" y="5410662"/>
                  <a:pt x="5982835" y="5413400"/>
                </a:cubicBezTo>
                <a:cubicBezTo>
                  <a:pt x="5984808" y="5416587"/>
                  <a:pt x="5988233" y="5411114"/>
                  <a:pt x="5989220" y="5412707"/>
                </a:cubicBezTo>
                <a:cubicBezTo>
                  <a:pt x="5992161" y="5410121"/>
                  <a:pt x="5991422" y="5408926"/>
                  <a:pt x="5989518" y="5409062"/>
                </a:cubicBezTo>
                <a:close/>
                <a:moveTo>
                  <a:pt x="5938407" y="5405291"/>
                </a:moveTo>
                <a:cubicBezTo>
                  <a:pt x="5934364" y="5413359"/>
                  <a:pt x="5933673" y="5404941"/>
                  <a:pt x="5928726" y="5411549"/>
                </a:cubicBezTo>
                <a:cubicBezTo>
                  <a:pt x="5929975" y="5417218"/>
                  <a:pt x="5938195" y="5412247"/>
                  <a:pt x="5940908" y="5416630"/>
                </a:cubicBezTo>
                <a:cubicBezTo>
                  <a:pt x="5942929" y="5412596"/>
                  <a:pt x="5942025" y="5411135"/>
                  <a:pt x="5946414" y="5407276"/>
                </a:cubicBezTo>
                <a:cubicBezTo>
                  <a:pt x="5943142" y="5405640"/>
                  <a:pt x="5939312" y="5406752"/>
                  <a:pt x="5938407" y="5405291"/>
                </a:cubicBezTo>
                <a:close/>
                <a:moveTo>
                  <a:pt x="7939357" y="5401716"/>
                </a:moveTo>
                <a:cubicBezTo>
                  <a:pt x="7938036" y="5400570"/>
                  <a:pt x="7936030" y="5403853"/>
                  <a:pt x="7935027" y="5405495"/>
                </a:cubicBezTo>
                <a:cubicBezTo>
                  <a:pt x="7934025" y="5407137"/>
                  <a:pt x="7934342" y="5409925"/>
                  <a:pt x="7935663" y="5411073"/>
                </a:cubicBezTo>
                <a:cubicBezTo>
                  <a:pt x="7935663" y="5411073"/>
                  <a:pt x="7937986" y="5410580"/>
                  <a:pt x="7939307" y="5411727"/>
                </a:cubicBezTo>
                <a:cubicBezTo>
                  <a:pt x="7941630" y="5411233"/>
                  <a:pt x="7942633" y="5409591"/>
                  <a:pt x="7943636" y="5407950"/>
                </a:cubicBezTo>
                <a:cubicBezTo>
                  <a:pt x="7944639" y="5406308"/>
                  <a:pt x="7944322" y="5403517"/>
                  <a:pt x="7944322" y="5403517"/>
                </a:cubicBezTo>
                <a:cubicBezTo>
                  <a:pt x="7944322" y="5403517"/>
                  <a:pt x="7943001" y="5402370"/>
                  <a:pt x="7943001" y="5402370"/>
                </a:cubicBezTo>
                <a:cubicBezTo>
                  <a:pt x="7941997" y="5404012"/>
                  <a:pt x="7940677" y="5402865"/>
                  <a:pt x="7939357" y="5401716"/>
                </a:cubicBezTo>
                <a:close/>
                <a:moveTo>
                  <a:pt x="7826040" y="5401489"/>
                </a:moveTo>
                <a:cubicBezTo>
                  <a:pt x="7823280" y="5400726"/>
                  <a:pt x="7819181" y="5401745"/>
                  <a:pt x="7817217" y="5406586"/>
                </a:cubicBezTo>
                <a:cubicBezTo>
                  <a:pt x="7818514" y="5407713"/>
                  <a:pt x="7818767" y="5410550"/>
                  <a:pt x="7817723" y="5412260"/>
                </a:cubicBezTo>
                <a:lnTo>
                  <a:pt x="7826450" y="5404375"/>
                </a:lnTo>
                <a:lnTo>
                  <a:pt x="7826837" y="5407091"/>
                </a:lnTo>
                <a:cubicBezTo>
                  <a:pt x="7827882" y="5405380"/>
                  <a:pt x="7827882" y="5405380"/>
                  <a:pt x="7826585" y="5404253"/>
                </a:cubicBezTo>
                <a:lnTo>
                  <a:pt x="7826450" y="5404375"/>
                </a:lnTo>
                <a:close/>
                <a:moveTo>
                  <a:pt x="5938624" y="5395167"/>
                </a:moveTo>
                <a:cubicBezTo>
                  <a:pt x="5938407" y="5394933"/>
                  <a:pt x="5937064" y="5395550"/>
                  <a:pt x="5933858" y="5397805"/>
                </a:cubicBezTo>
                <a:cubicBezTo>
                  <a:pt x="5933858" y="5397805"/>
                  <a:pt x="5930559" y="5396193"/>
                  <a:pt x="5929973" y="5398964"/>
                </a:cubicBezTo>
                <a:cubicBezTo>
                  <a:pt x="5929773" y="5404217"/>
                  <a:pt x="5939272" y="5395865"/>
                  <a:pt x="5938624" y="5395167"/>
                </a:cubicBezTo>
                <a:close/>
                <a:moveTo>
                  <a:pt x="6037204" y="5395125"/>
                </a:moveTo>
                <a:cubicBezTo>
                  <a:pt x="6035715" y="5396434"/>
                  <a:pt x="6034224" y="5397746"/>
                  <a:pt x="6034224" y="5397746"/>
                </a:cubicBezTo>
                <a:cubicBezTo>
                  <a:pt x="6035129" y="5399207"/>
                  <a:pt x="6035129" y="5399207"/>
                  <a:pt x="6035129" y="5399207"/>
                </a:cubicBezTo>
                <a:cubicBezTo>
                  <a:pt x="6041408" y="5398198"/>
                  <a:pt x="6041726" y="5402430"/>
                  <a:pt x="6042045" y="5406663"/>
                </a:cubicBezTo>
                <a:cubicBezTo>
                  <a:pt x="6043854" y="5409584"/>
                  <a:pt x="6043268" y="5412357"/>
                  <a:pt x="6045077" y="5415278"/>
                </a:cubicBezTo>
                <a:cubicBezTo>
                  <a:pt x="6046567" y="5413967"/>
                  <a:pt x="6046567" y="5413967"/>
                  <a:pt x="6048057" y="5412658"/>
                </a:cubicBezTo>
                <a:cubicBezTo>
                  <a:pt x="6048057" y="5412658"/>
                  <a:pt x="6049546" y="5411347"/>
                  <a:pt x="6049546" y="5411347"/>
                </a:cubicBezTo>
                <a:cubicBezTo>
                  <a:pt x="6046249" y="5409735"/>
                  <a:pt x="6046834" y="5406964"/>
                  <a:pt x="6045929" y="5405503"/>
                </a:cubicBezTo>
                <a:cubicBezTo>
                  <a:pt x="6046515" y="5402733"/>
                  <a:pt x="6045610" y="5401270"/>
                  <a:pt x="6043802" y="5398348"/>
                </a:cubicBezTo>
                <a:cubicBezTo>
                  <a:pt x="6042897" y="5396886"/>
                  <a:pt x="6041993" y="5395426"/>
                  <a:pt x="6037204" y="5395125"/>
                </a:cubicBezTo>
                <a:close/>
                <a:moveTo>
                  <a:pt x="7911209" y="5389822"/>
                </a:moveTo>
                <a:cubicBezTo>
                  <a:pt x="7909912" y="5388694"/>
                  <a:pt x="7908877" y="5390388"/>
                  <a:pt x="7908877" y="5390388"/>
                </a:cubicBezTo>
                <a:cubicBezTo>
                  <a:pt x="7907843" y="5392081"/>
                  <a:pt x="7906809" y="5393775"/>
                  <a:pt x="7906809" y="5393775"/>
                </a:cubicBezTo>
                <a:cubicBezTo>
                  <a:pt x="7907071" y="5396594"/>
                  <a:pt x="7907071" y="5396594"/>
                  <a:pt x="7908369" y="5397721"/>
                </a:cubicBezTo>
                <a:cubicBezTo>
                  <a:pt x="7908369" y="5397721"/>
                  <a:pt x="7908369" y="5397721"/>
                  <a:pt x="7909665" y="5398849"/>
                </a:cubicBezTo>
                <a:cubicBezTo>
                  <a:pt x="7909665" y="5398849"/>
                  <a:pt x="7910962" y="5399976"/>
                  <a:pt x="7911997" y="5398282"/>
                </a:cubicBezTo>
                <a:cubicBezTo>
                  <a:pt x="7913031" y="5396589"/>
                  <a:pt x="7912770" y="5393769"/>
                  <a:pt x="7912770" y="5393769"/>
                </a:cubicBezTo>
                <a:cubicBezTo>
                  <a:pt x="7912770" y="5393769"/>
                  <a:pt x="7911472" y="5392642"/>
                  <a:pt x="7911472" y="5392642"/>
                </a:cubicBezTo>
                <a:cubicBezTo>
                  <a:pt x="7911472" y="5392642"/>
                  <a:pt x="7910174" y="5391515"/>
                  <a:pt x="7910174" y="5391515"/>
                </a:cubicBezTo>
                <a:cubicBezTo>
                  <a:pt x="7910174" y="5391515"/>
                  <a:pt x="7911209" y="5389822"/>
                  <a:pt x="7911209" y="5389822"/>
                </a:cubicBezTo>
                <a:close/>
                <a:moveTo>
                  <a:pt x="7881235" y="5389652"/>
                </a:moveTo>
                <a:cubicBezTo>
                  <a:pt x="7881235" y="5389652"/>
                  <a:pt x="7879928" y="5388516"/>
                  <a:pt x="7878901" y="5390194"/>
                </a:cubicBezTo>
                <a:cubicBezTo>
                  <a:pt x="7878901" y="5390194"/>
                  <a:pt x="7878901" y="5390194"/>
                  <a:pt x="7875824" y="5395232"/>
                </a:cubicBezTo>
                <a:cubicBezTo>
                  <a:pt x="7874516" y="5394095"/>
                  <a:pt x="7871158" y="5396318"/>
                  <a:pt x="7870132" y="5397996"/>
                </a:cubicBezTo>
                <a:cubicBezTo>
                  <a:pt x="7870132" y="5397996"/>
                  <a:pt x="7870132" y="5397996"/>
                  <a:pt x="7867799" y="5398540"/>
                </a:cubicBezTo>
                <a:cubicBezTo>
                  <a:pt x="7866029" y="5404713"/>
                  <a:pt x="7863977" y="5408071"/>
                  <a:pt x="7860901" y="5413109"/>
                </a:cubicBezTo>
                <a:cubicBezTo>
                  <a:pt x="7860901" y="5413109"/>
                  <a:pt x="7859874" y="5414789"/>
                  <a:pt x="7861182" y="5415926"/>
                </a:cubicBezTo>
                <a:cubicBezTo>
                  <a:pt x="7862490" y="5417063"/>
                  <a:pt x="7863515" y="5415382"/>
                  <a:pt x="7863515" y="5415382"/>
                </a:cubicBezTo>
                <a:cubicBezTo>
                  <a:pt x="7866592" y="5410344"/>
                  <a:pt x="7868645" y="5406987"/>
                  <a:pt x="7870414" y="5400813"/>
                </a:cubicBezTo>
                <a:cubicBezTo>
                  <a:pt x="7872747" y="5400270"/>
                  <a:pt x="7872747" y="5400270"/>
                  <a:pt x="7874056" y="5401406"/>
                </a:cubicBezTo>
                <a:cubicBezTo>
                  <a:pt x="7874056" y="5401406"/>
                  <a:pt x="7874056" y="5401406"/>
                  <a:pt x="7871723" y="5401949"/>
                </a:cubicBezTo>
                <a:cubicBezTo>
                  <a:pt x="7872567" y="5410396"/>
                  <a:pt x="7882182" y="5411040"/>
                  <a:pt x="7886849" y="5409955"/>
                </a:cubicBezTo>
                <a:cubicBezTo>
                  <a:pt x="7886849" y="5409955"/>
                  <a:pt x="7886849" y="5409955"/>
                  <a:pt x="7887876" y="5408277"/>
                </a:cubicBezTo>
                <a:cubicBezTo>
                  <a:pt x="7889183" y="5409412"/>
                  <a:pt x="7891517" y="5408870"/>
                  <a:pt x="7893851" y="5408327"/>
                </a:cubicBezTo>
                <a:cubicBezTo>
                  <a:pt x="7892825" y="5410005"/>
                  <a:pt x="7894132" y="5411142"/>
                  <a:pt x="7895439" y="5412278"/>
                </a:cubicBezTo>
                <a:cubicBezTo>
                  <a:pt x="7896747" y="5413415"/>
                  <a:pt x="7896747" y="5413415"/>
                  <a:pt x="7898056" y="5414551"/>
                </a:cubicBezTo>
                <a:cubicBezTo>
                  <a:pt x="7894696" y="5416774"/>
                  <a:pt x="7893670" y="5418452"/>
                  <a:pt x="7891337" y="5418996"/>
                </a:cubicBezTo>
                <a:cubicBezTo>
                  <a:pt x="7887978" y="5421217"/>
                  <a:pt x="7884619" y="5423440"/>
                  <a:pt x="7882849" y="5429614"/>
                </a:cubicBezTo>
                <a:cubicBezTo>
                  <a:pt x="7880515" y="5430155"/>
                  <a:pt x="7879208" y="5429020"/>
                  <a:pt x="7877901" y="5427883"/>
                </a:cubicBezTo>
                <a:cubicBezTo>
                  <a:pt x="7877901" y="5427883"/>
                  <a:pt x="7875566" y="5428427"/>
                  <a:pt x="7874259" y="5427290"/>
                </a:cubicBezTo>
                <a:cubicBezTo>
                  <a:pt x="7874259" y="5427290"/>
                  <a:pt x="7875285" y="5425610"/>
                  <a:pt x="7875003" y="5422794"/>
                </a:cubicBezTo>
                <a:cubicBezTo>
                  <a:pt x="7876029" y="5421115"/>
                  <a:pt x="7877336" y="5422253"/>
                  <a:pt x="7878362" y="5420572"/>
                </a:cubicBezTo>
                <a:cubicBezTo>
                  <a:pt x="7879388" y="5418895"/>
                  <a:pt x="7879388" y="5418895"/>
                  <a:pt x="7879106" y="5416077"/>
                </a:cubicBezTo>
                <a:cubicBezTo>
                  <a:pt x="7879106" y="5416077"/>
                  <a:pt x="7877798" y="5414942"/>
                  <a:pt x="7876772" y="5416620"/>
                </a:cubicBezTo>
                <a:cubicBezTo>
                  <a:pt x="7875746" y="5418300"/>
                  <a:pt x="7875746" y="5418300"/>
                  <a:pt x="7874440" y="5417163"/>
                </a:cubicBezTo>
                <a:cubicBezTo>
                  <a:pt x="7874440" y="5417163"/>
                  <a:pt x="7874440" y="5417163"/>
                  <a:pt x="7873414" y="5418843"/>
                </a:cubicBezTo>
                <a:cubicBezTo>
                  <a:pt x="7873414" y="5418843"/>
                  <a:pt x="7873414" y="5418843"/>
                  <a:pt x="7872387" y="5420522"/>
                </a:cubicBezTo>
                <a:cubicBezTo>
                  <a:pt x="7871644" y="5425018"/>
                  <a:pt x="7869874" y="5431190"/>
                  <a:pt x="7871181" y="5432327"/>
                </a:cubicBezTo>
                <a:cubicBezTo>
                  <a:pt x="7871181" y="5432327"/>
                  <a:pt x="7871181" y="5432327"/>
                  <a:pt x="7872490" y="5433464"/>
                </a:cubicBezTo>
                <a:cubicBezTo>
                  <a:pt x="7872490" y="5433464"/>
                  <a:pt x="7874823" y="5432922"/>
                  <a:pt x="7876131" y="5434058"/>
                </a:cubicBezTo>
                <a:cubicBezTo>
                  <a:pt x="7877438" y="5435194"/>
                  <a:pt x="7879771" y="5434650"/>
                  <a:pt x="7882105" y="5434108"/>
                </a:cubicBezTo>
                <a:cubicBezTo>
                  <a:pt x="7882105" y="5434108"/>
                  <a:pt x="7882105" y="5434108"/>
                  <a:pt x="7883413" y="5435245"/>
                </a:cubicBezTo>
                <a:cubicBezTo>
                  <a:pt x="7883413" y="5435245"/>
                  <a:pt x="7883413" y="5435245"/>
                  <a:pt x="7885465" y="5431887"/>
                </a:cubicBezTo>
                <a:cubicBezTo>
                  <a:pt x="7886208" y="5427392"/>
                  <a:pt x="7888542" y="5426848"/>
                  <a:pt x="7891901" y="5424626"/>
                </a:cubicBezTo>
                <a:cubicBezTo>
                  <a:pt x="7895260" y="5422405"/>
                  <a:pt x="7898620" y="5420182"/>
                  <a:pt x="7900671" y="5416825"/>
                </a:cubicBezTo>
                <a:cubicBezTo>
                  <a:pt x="7900671" y="5416825"/>
                  <a:pt x="7900671" y="5416825"/>
                  <a:pt x="7901697" y="5415145"/>
                </a:cubicBezTo>
                <a:cubicBezTo>
                  <a:pt x="7902439" y="5410650"/>
                  <a:pt x="7899824" y="5408379"/>
                  <a:pt x="7898517" y="5407242"/>
                </a:cubicBezTo>
                <a:cubicBezTo>
                  <a:pt x="7897210" y="5406105"/>
                  <a:pt x="7897210" y="5406105"/>
                  <a:pt x="7896927" y="5403289"/>
                </a:cubicBezTo>
                <a:cubicBezTo>
                  <a:pt x="7896927" y="5403289"/>
                  <a:pt x="7896927" y="5403289"/>
                  <a:pt x="7895620" y="5402153"/>
                </a:cubicBezTo>
                <a:cubicBezTo>
                  <a:pt x="7894594" y="5403831"/>
                  <a:pt x="7893286" y="5402695"/>
                  <a:pt x="7890953" y="5403237"/>
                </a:cubicBezTo>
                <a:cubicBezTo>
                  <a:pt x="7893748" y="5395385"/>
                  <a:pt x="7888518" y="5390838"/>
                  <a:pt x="7883389" y="5399235"/>
                </a:cubicBezTo>
                <a:cubicBezTo>
                  <a:pt x="7882082" y="5398098"/>
                  <a:pt x="7885440" y="5395877"/>
                  <a:pt x="7885159" y="5393060"/>
                </a:cubicBezTo>
                <a:cubicBezTo>
                  <a:pt x="7882824" y="5393604"/>
                  <a:pt x="7880773" y="5396962"/>
                  <a:pt x="7879466" y="5395826"/>
                </a:cubicBezTo>
                <a:cubicBezTo>
                  <a:pt x="7879466" y="5395826"/>
                  <a:pt x="7879466" y="5395826"/>
                  <a:pt x="7881517" y="5392467"/>
                </a:cubicBezTo>
                <a:cubicBezTo>
                  <a:pt x="7882543" y="5390788"/>
                  <a:pt x="7881235" y="5389652"/>
                  <a:pt x="7881235" y="5389652"/>
                </a:cubicBezTo>
                <a:close/>
                <a:moveTo>
                  <a:pt x="5963126" y="5385275"/>
                </a:moveTo>
                <a:cubicBezTo>
                  <a:pt x="5961636" y="5386586"/>
                  <a:pt x="5959226" y="5386409"/>
                  <a:pt x="5957736" y="5387719"/>
                </a:cubicBezTo>
                <a:cubicBezTo>
                  <a:pt x="5955325" y="5387541"/>
                  <a:pt x="5953836" y="5388852"/>
                  <a:pt x="5952344" y="5390161"/>
                </a:cubicBezTo>
                <a:cubicBezTo>
                  <a:pt x="5952806" y="5390907"/>
                  <a:pt x="5952664" y="5391605"/>
                  <a:pt x="5952708" y="5392141"/>
                </a:cubicBezTo>
                <a:cubicBezTo>
                  <a:pt x="5952752" y="5392677"/>
                  <a:pt x="5952982" y="5393048"/>
                  <a:pt x="5954186" y="5393137"/>
                </a:cubicBezTo>
                <a:cubicBezTo>
                  <a:pt x="5956597" y="5393314"/>
                  <a:pt x="5960497" y="5392181"/>
                  <a:pt x="5961987" y="5390872"/>
                </a:cubicBezTo>
                <a:cubicBezTo>
                  <a:pt x="5964399" y="5391048"/>
                  <a:pt x="5964968" y="5388251"/>
                  <a:pt x="5966458" y="5386941"/>
                </a:cubicBezTo>
                <a:cubicBezTo>
                  <a:pt x="5966458" y="5386941"/>
                  <a:pt x="5966458" y="5386941"/>
                  <a:pt x="5965537" y="5385453"/>
                </a:cubicBezTo>
                <a:cubicBezTo>
                  <a:pt x="5965537" y="5385453"/>
                  <a:pt x="5964616" y="5383966"/>
                  <a:pt x="5963126" y="5385275"/>
                </a:cubicBezTo>
                <a:close/>
                <a:moveTo>
                  <a:pt x="7798763" y="5380970"/>
                </a:moveTo>
                <a:cubicBezTo>
                  <a:pt x="7796677" y="5380777"/>
                  <a:pt x="7792886" y="5381370"/>
                  <a:pt x="7791089" y="5381103"/>
                </a:cubicBezTo>
                <a:cubicBezTo>
                  <a:pt x="7789857" y="5383920"/>
                  <a:pt x="7789885" y="5385078"/>
                  <a:pt x="7790537" y="5385363"/>
                </a:cubicBezTo>
                <a:cubicBezTo>
                  <a:pt x="7792497" y="5386216"/>
                  <a:pt x="7800088" y="5379204"/>
                  <a:pt x="7796209" y="5385551"/>
                </a:cubicBezTo>
                <a:cubicBezTo>
                  <a:pt x="7801232" y="5382142"/>
                  <a:pt x="7800851" y="5381163"/>
                  <a:pt x="7798763" y="5380970"/>
                </a:cubicBezTo>
                <a:close/>
                <a:moveTo>
                  <a:pt x="4825509" y="5376365"/>
                </a:moveTo>
                <a:lnTo>
                  <a:pt x="4829492" y="5376949"/>
                </a:lnTo>
                <a:cubicBezTo>
                  <a:pt x="4833131" y="5379126"/>
                  <a:pt x="4834883" y="5383808"/>
                  <a:pt x="4835214" y="5388044"/>
                </a:cubicBezTo>
                <a:lnTo>
                  <a:pt x="4832546" y="5389383"/>
                </a:lnTo>
                <a:close/>
                <a:moveTo>
                  <a:pt x="5930048" y="5373670"/>
                </a:moveTo>
                <a:cubicBezTo>
                  <a:pt x="5929143" y="5372208"/>
                  <a:pt x="5926217" y="5374781"/>
                  <a:pt x="5923850" y="5374607"/>
                </a:cubicBezTo>
                <a:cubicBezTo>
                  <a:pt x="5922386" y="5375892"/>
                  <a:pt x="5921483" y="5374433"/>
                  <a:pt x="5921483" y="5374433"/>
                </a:cubicBezTo>
                <a:cubicBezTo>
                  <a:pt x="5920578" y="5372971"/>
                  <a:pt x="5920578" y="5372971"/>
                  <a:pt x="5919116" y="5374257"/>
                </a:cubicBezTo>
                <a:cubicBezTo>
                  <a:pt x="5919116" y="5374257"/>
                  <a:pt x="5917652" y="5375544"/>
                  <a:pt x="5918557" y="5377005"/>
                </a:cubicBezTo>
                <a:cubicBezTo>
                  <a:pt x="5919462" y="5378466"/>
                  <a:pt x="5920925" y="5377179"/>
                  <a:pt x="5921829" y="5378640"/>
                </a:cubicBezTo>
                <a:cubicBezTo>
                  <a:pt x="5921270" y="5381389"/>
                  <a:pt x="5919807" y="5382675"/>
                  <a:pt x="5918344" y="5383961"/>
                </a:cubicBezTo>
                <a:cubicBezTo>
                  <a:pt x="5918517" y="5386065"/>
                  <a:pt x="5919421" y="5387527"/>
                  <a:pt x="5920579" y="5388483"/>
                </a:cubicBezTo>
                <a:cubicBezTo>
                  <a:pt x="5921736" y="5389440"/>
                  <a:pt x="5923144" y="5389893"/>
                  <a:pt x="5924328" y="5389981"/>
                </a:cubicBezTo>
                <a:cubicBezTo>
                  <a:pt x="5924328" y="5389981"/>
                  <a:pt x="5922866" y="5391266"/>
                  <a:pt x="5923771" y="5392728"/>
                </a:cubicBezTo>
                <a:cubicBezTo>
                  <a:pt x="5922308" y="5394014"/>
                  <a:pt x="5923211" y="5395475"/>
                  <a:pt x="5925579" y="5395650"/>
                </a:cubicBezTo>
                <a:cubicBezTo>
                  <a:pt x="5927042" y="5394364"/>
                  <a:pt x="5929967" y="5391791"/>
                  <a:pt x="5930526" y="5389043"/>
                </a:cubicBezTo>
                <a:cubicBezTo>
                  <a:pt x="5930526" y="5389043"/>
                  <a:pt x="5931085" y="5386296"/>
                  <a:pt x="5931085" y="5386296"/>
                </a:cubicBezTo>
                <a:cubicBezTo>
                  <a:pt x="5931085" y="5386296"/>
                  <a:pt x="5931085" y="5386296"/>
                  <a:pt x="5932548" y="5385010"/>
                </a:cubicBezTo>
                <a:cubicBezTo>
                  <a:pt x="5936935" y="5381150"/>
                  <a:pt x="5935129" y="5378227"/>
                  <a:pt x="5930951" y="5375131"/>
                </a:cubicBezTo>
                <a:cubicBezTo>
                  <a:pt x="5926562" y="5378990"/>
                  <a:pt x="5927121" y="5376243"/>
                  <a:pt x="5930048" y="5373670"/>
                </a:cubicBezTo>
                <a:close/>
                <a:moveTo>
                  <a:pt x="7802772" y="5371867"/>
                </a:moveTo>
                <a:cubicBezTo>
                  <a:pt x="7801846" y="5369738"/>
                  <a:pt x="7795594" y="5374908"/>
                  <a:pt x="7792804" y="5374411"/>
                </a:cubicBezTo>
                <a:cubicBezTo>
                  <a:pt x="7791362" y="5375085"/>
                  <a:pt x="7791040" y="5375610"/>
                  <a:pt x="7791409" y="5376011"/>
                </a:cubicBezTo>
                <a:cubicBezTo>
                  <a:pt x="7792514" y="5377210"/>
                  <a:pt x="7799813" y="5377289"/>
                  <a:pt x="7801594" y="5376908"/>
                </a:cubicBezTo>
                <a:cubicBezTo>
                  <a:pt x="7802795" y="5374096"/>
                  <a:pt x="7803079" y="5372576"/>
                  <a:pt x="7802772" y="5371867"/>
                </a:cubicBezTo>
                <a:close/>
                <a:moveTo>
                  <a:pt x="7792908" y="5361202"/>
                </a:moveTo>
                <a:cubicBezTo>
                  <a:pt x="7791445" y="5362188"/>
                  <a:pt x="7789984" y="5364198"/>
                  <a:pt x="7790605" y="5364860"/>
                </a:cubicBezTo>
                <a:cubicBezTo>
                  <a:pt x="7791016" y="5365302"/>
                  <a:pt x="7792355" y="5365144"/>
                  <a:pt x="7795230" y="5363684"/>
                </a:cubicBezTo>
                <a:cubicBezTo>
                  <a:pt x="7795837" y="5360254"/>
                  <a:pt x="7794371" y="5360216"/>
                  <a:pt x="7792908" y="5361202"/>
                </a:cubicBezTo>
                <a:close/>
                <a:moveTo>
                  <a:pt x="6029936" y="5358206"/>
                </a:moveTo>
                <a:cubicBezTo>
                  <a:pt x="6027155" y="5357429"/>
                  <a:pt x="6023235" y="5358531"/>
                  <a:pt x="6019980" y="5362566"/>
                </a:cubicBezTo>
                <a:cubicBezTo>
                  <a:pt x="6023349" y="5364292"/>
                  <a:pt x="6028759" y="5361880"/>
                  <a:pt x="6033068" y="5365123"/>
                </a:cubicBezTo>
                <a:cubicBezTo>
                  <a:pt x="6034362" y="5361639"/>
                  <a:pt x="6032718" y="5358983"/>
                  <a:pt x="6029936" y="5358206"/>
                </a:cubicBezTo>
                <a:close/>
                <a:moveTo>
                  <a:pt x="7825256" y="5353771"/>
                </a:moveTo>
                <a:cubicBezTo>
                  <a:pt x="7823936" y="5352622"/>
                  <a:pt x="7823936" y="5352622"/>
                  <a:pt x="7822915" y="5354294"/>
                </a:cubicBezTo>
                <a:cubicBezTo>
                  <a:pt x="7822915" y="5354294"/>
                  <a:pt x="7820575" y="5354819"/>
                  <a:pt x="7820575" y="5354819"/>
                </a:cubicBezTo>
                <a:cubicBezTo>
                  <a:pt x="7819552" y="5356491"/>
                  <a:pt x="7818232" y="5355342"/>
                  <a:pt x="7818232" y="5355342"/>
                </a:cubicBezTo>
                <a:cubicBezTo>
                  <a:pt x="7818232" y="5355342"/>
                  <a:pt x="7818232" y="5355342"/>
                  <a:pt x="7815890" y="5355865"/>
                </a:cubicBezTo>
                <a:lnTo>
                  <a:pt x="7816189" y="5358684"/>
                </a:lnTo>
                <a:cubicBezTo>
                  <a:pt x="7816490" y="5361503"/>
                  <a:pt x="7814448" y="5364845"/>
                  <a:pt x="7813428" y="5366517"/>
                </a:cubicBezTo>
                <a:cubicBezTo>
                  <a:pt x="7812407" y="5368188"/>
                  <a:pt x="7812407" y="5368188"/>
                  <a:pt x="7810064" y="5368711"/>
                </a:cubicBezTo>
                <a:cubicBezTo>
                  <a:pt x="7809044" y="5370382"/>
                  <a:pt x="7809044" y="5370382"/>
                  <a:pt x="7808023" y="5372055"/>
                </a:cubicBezTo>
                <a:cubicBezTo>
                  <a:pt x="7807002" y="5373726"/>
                  <a:pt x="7808322" y="5374874"/>
                  <a:pt x="7809344" y="5373201"/>
                </a:cubicBezTo>
                <a:cubicBezTo>
                  <a:pt x="7811685" y="5372678"/>
                  <a:pt x="7814027" y="5372155"/>
                  <a:pt x="7816068" y="5368812"/>
                </a:cubicBezTo>
                <a:cubicBezTo>
                  <a:pt x="7818110" y="5365469"/>
                  <a:pt x="7819131" y="5363798"/>
                  <a:pt x="7818832" y="5360979"/>
                </a:cubicBezTo>
                <a:cubicBezTo>
                  <a:pt x="7819852" y="5359309"/>
                  <a:pt x="7819852" y="5359309"/>
                  <a:pt x="7819852" y="5359309"/>
                </a:cubicBezTo>
                <a:cubicBezTo>
                  <a:pt x="7821173" y="5360456"/>
                  <a:pt x="7822194" y="5358785"/>
                  <a:pt x="7822194" y="5358785"/>
                </a:cubicBezTo>
                <a:cubicBezTo>
                  <a:pt x="7824535" y="5358262"/>
                  <a:pt x="7825555" y="5356590"/>
                  <a:pt x="7824235" y="5355441"/>
                </a:cubicBezTo>
                <a:cubicBezTo>
                  <a:pt x="7825256" y="5353771"/>
                  <a:pt x="7825256" y="5353771"/>
                  <a:pt x="7825256" y="5353771"/>
                </a:cubicBezTo>
                <a:close/>
                <a:moveTo>
                  <a:pt x="5967613" y="5352983"/>
                </a:moveTo>
                <a:cubicBezTo>
                  <a:pt x="5965363" y="5352345"/>
                  <a:pt x="5962589" y="5352239"/>
                  <a:pt x="5959096" y="5353047"/>
                </a:cubicBezTo>
                <a:cubicBezTo>
                  <a:pt x="5945226" y="5367507"/>
                  <a:pt x="5958965" y="5371271"/>
                  <a:pt x="5953390" y="5380699"/>
                </a:cubicBezTo>
                <a:cubicBezTo>
                  <a:pt x="5954298" y="5382163"/>
                  <a:pt x="5958730" y="5378266"/>
                  <a:pt x="5960209" y="5376966"/>
                </a:cubicBezTo>
                <a:cubicBezTo>
                  <a:pt x="5961116" y="5378431"/>
                  <a:pt x="5960546" y="5381197"/>
                  <a:pt x="5957590" y="5383796"/>
                </a:cubicBezTo>
                <a:cubicBezTo>
                  <a:pt x="5962930" y="5381363"/>
                  <a:pt x="5967128" y="5384461"/>
                  <a:pt x="5971899" y="5384794"/>
                </a:cubicBezTo>
                <a:cubicBezTo>
                  <a:pt x="5971328" y="5387559"/>
                  <a:pt x="5973143" y="5390490"/>
                  <a:pt x="5974957" y="5393421"/>
                </a:cubicBezTo>
                <a:cubicBezTo>
                  <a:pt x="5975863" y="5394887"/>
                  <a:pt x="5977679" y="5397818"/>
                  <a:pt x="5977107" y="5400583"/>
                </a:cubicBezTo>
                <a:cubicBezTo>
                  <a:pt x="5977107" y="5400583"/>
                  <a:pt x="5975631" y="5401883"/>
                  <a:pt x="5975631" y="5401883"/>
                </a:cubicBezTo>
                <a:cubicBezTo>
                  <a:pt x="5974152" y="5403182"/>
                  <a:pt x="5973245" y="5401717"/>
                  <a:pt x="5973245" y="5401717"/>
                </a:cubicBezTo>
                <a:cubicBezTo>
                  <a:pt x="5973245" y="5401717"/>
                  <a:pt x="5972339" y="5400251"/>
                  <a:pt x="5971430" y="5398785"/>
                </a:cubicBezTo>
                <a:cubicBezTo>
                  <a:pt x="5971430" y="5398785"/>
                  <a:pt x="5970524" y="5397319"/>
                  <a:pt x="5969046" y="5398618"/>
                </a:cubicBezTo>
                <a:cubicBezTo>
                  <a:pt x="5969046" y="5398618"/>
                  <a:pt x="5968477" y="5401383"/>
                  <a:pt x="5968477" y="5401383"/>
                </a:cubicBezTo>
                <a:cubicBezTo>
                  <a:pt x="5969382" y="5402849"/>
                  <a:pt x="5969382" y="5402849"/>
                  <a:pt x="5968812" y="5405615"/>
                </a:cubicBezTo>
                <a:cubicBezTo>
                  <a:pt x="5971197" y="5405781"/>
                  <a:pt x="5973582" y="5405947"/>
                  <a:pt x="5975059" y="5404648"/>
                </a:cubicBezTo>
                <a:cubicBezTo>
                  <a:pt x="5976537" y="5403348"/>
                  <a:pt x="5978015" y="5402049"/>
                  <a:pt x="5979493" y="5400749"/>
                </a:cubicBezTo>
                <a:cubicBezTo>
                  <a:pt x="5979493" y="5400749"/>
                  <a:pt x="5979493" y="5400749"/>
                  <a:pt x="5980970" y="5399450"/>
                </a:cubicBezTo>
                <a:cubicBezTo>
                  <a:pt x="5980633" y="5395219"/>
                  <a:pt x="5978820" y="5392287"/>
                  <a:pt x="5977912" y="5390822"/>
                </a:cubicBezTo>
                <a:cubicBezTo>
                  <a:pt x="5976097" y="5387891"/>
                  <a:pt x="5975190" y="5386426"/>
                  <a:pt x="5974854" y="5382194"/>
                </a:cubicBezTo>
                <a:cubicBezTo>
                  <a:pt x="5974854" y="5382194"/>
                  <a:pt x="5974854" y="5382194"/>
                  <a:pt x="5975761" y="5383661"/>
                </a:cubicBezTo>
                <a:cubicBezTo>
                  <a:pt x="5977239" y="5382361"/>
                  <a:pt x="5978716" y="5381061"/>
                  <a:pt x="5980194" y="5379762"/>
                </a:cubicBezTo>
                <a:cubicBezTo>
                  <a:pt x="5979286" y="5378296"/>
                  <a:pt x="5977810" y="5379595"/>
                  <a:pt x="5976331" y="5380895"/>
                </a:cubicBezTo>
                <a:cubicBezTo>
                  <a:pt x="5976902" y="5378130"/>
                  <a:pt x="5979857" y="5375532"/>
                  <a:pt x="5978950" y="5374065"/>
                </a:cubicBezTo>
                <a:cubicBezTo>
                  <a:pt x="5987012" y="5376031"/>
                  <a:pt x="5983617" y="5363172"/>
                  <a:pt x="5989060" y="5371966"/>
                </a:cubicBezTo>
                <a:cubicBezTo>
                  <a:pt x="5990201" y="5366435"/>
                  <a:pt x="5989528" y="5357974"/>
                  <a:pt x="5983280" y="5358940"/>
                </a:cubicBezTo>
                <a:cubicBezTo>
                  <a:pt x="5983280" y="5358940"/>
                  <a:pt x="5978847" y="5362840"/>
                  <a:pt x="5978847" y="5362840"/>
                </a:cubicBezTo>
                <a:cubicBezTo>
                  <a:pt x="5976378" y="5361614"/>
                  <a:pt x="5974361" y="5354901"/>
                  <a:pt x="5967613" y="5352983"/>
                </a:cubicBezTo>
                <a:close/>
                <a:moveTo>
                  <a:pt x="7767113" y="5350913"/>
                </a:moveTo>
                <a:cubicBezTo>
                  <a:pt x="7765346" y="5350910"/>
                  <a:pt x="7763708" y="5351936"/>
                  <a:pt x="7762413" y="5355711"/>
                </a:cubicBezTo>
                <a:cubicBezTo>
                  <a:pt x="7765055" y="5358008"/>
                  <a:pt x="7768672" y="5358702"/>
                  <a:pt x="7772585" y="5352297"/>
                </a:cubicBezTo>
                <a:cubicBezTo>
                  <a:pt x="7770776" y="5351951"/>
                  <a:pt x="7768880" y="5350917"/>
                  <a:pt x="7767113" y="5350913"/>
                </a:cubicBezTo>
                <a:close/>
                <a:moveTo>
                  <a:pt x="7841415" y="5349904"/>
                </a:moveTo>
                <a:cubicBezTo>
                  <a:pt x="7841415" y="5349904"/>
                  <a:pt x="7841415" y="5349904"/>
                  <a:pt x="7840393" y="5351575"/>
                </a:cubicBezTo>
                <a:cubicBezTo>
                  <a:pt x="7839087" y="5350441"/>
                  <a:pt x="7838067" y="5352113"/>
                  <a:pt x="7836760" y="5350977"/>
                </a:cubicBezTo>
                <a:cubicBezTo>
                  <a:pt x="7839087" y="5350441"/>
                  <a:pt x="7840107" y="5348770"/>
                  <a:pt x="7841415" y="5349904"/>
                </a:cubicBezTo>
                <a:close/>
                <a:moveTo>
                  <a:pt x="7843455" y="5346562"/>
                </a:moveTo>
                <a:cubicBezTo>
                  <a:pt x="7842150" y="5345427"/>
                  <a:pt x="7839823" y="5345964"/>
                  <a:pt x="7836474" y="5348171"/>
                </a:cubicBezTo>
                <a:cubicBezTo>
                  <a:pt x="7836474" y="5348171"/>
                  <a:pt x="7835455" y="5349843"/>
                  <a:pt x="7835455" y="5349843"/>
                </a:cubicBezTo>
                <a:cubicBezTo>
                  <a:pt x="7835455" y="5349843"/>
                  <a:pt x="7836760" y="5350977"/>
                  <a:pt x="7836760" y="5350977"/>
                </a:cubicBezTo>
                <a:cubicBezTo>
                  <a:pt x="7834267" y="5361603"/>
                  <a:pt x="7842556" y="5361130"/>
                  <a:pt x="7838020" y="5375098"/>
                </a:cubicBezTo>
                <a:cubicBezTo>
                  <a:pt x="7845286" y="5376295"/>
                  <a:pt x="7845858" y="5381907"/>
                  <a:pt x="7852102" y="5384776"/>
                </a:cubicBezTo>
                <a:cubicBezTo>
                  <a:pt x="7851082" y="5386448"/>
                  <a:pt x="7850060" y="5388118"/>
                  <a:pt x="7850060" y="5388118"/>
                </a:cubicBezTo>
                <a:cubicBezTo>
                  <a:pt x="7850060" y="5388118"/>
                  <a:pt x="7850060" y="5388118"/>
                  <a:pt x="7849039" y="5389790"/>
                </a:cubicBezTo>
                <a:cubicBezTo>
                  <a:pt x="7849039" y="5389790"/>
                  <a:pt x="7846713" y="5390327"/>
                  <a:pt x="7844386" y="5390863"/>
                </a:cubicBezTo>
                <a:cubicBezTo>
                  <a:pt x="7843366" y="5392534"/>
                  <a:pt x="7841037" y="5393071"/>
                  <a:pt x="7838711" y="5393606"/>
                </a:cubicBezTo>
                <a:cubicBezTo>
                  <a:pt x="7836383" y="5394142"/>
                  <a:pt x="7835364" y="5395813"/>
                  <a:pt x="7836670" y="5396948"/>
                </a:cubicBezTo>
                <a:cubicBezTo>
                  <a:pt x="7835648" y="5398619"/>
                  <a:pt x="7836955" y="5399755"/>
                  <a:pt x="7837975" y="5398083"/>
                </a:cubicBezTo>
                <a:cubicBezTo>
                  <a:pt x="7840302" y="5397547"/>
                  <a:pt x="7842629" y="5397010"/>
                  <a:pt x="7844956" y="5396474"/>
                </a:cubicBezTo>
                <a:cubicBezTo>
                  <a:pt x="7844956" y="5396474"/>
                  <a:pt x="7847283" y="5395939"/>
                  <a:pt x="7847283" y="5395939"/>
                </a:cubicBezTo>
                <a:cubicBezTo>
                  <a:pt x="7849895" y="5398208"/>
                  <a:pt x="7852957" y="5393195"/>
                  <a:pt x="7855854" y="5398271"/>
                </a:cubicBezTo>
                <a:cubicBezTo>
                  <a:pt x="7856877" y="5396600"/>
                  <a:pt x="7854263" y="5394330"/>
                  <a:pt x="7855285" y="5392658"/>
                </a:cubicBezTo>
                <a:cubicBezTo>
                  <a:pt x="7857326" y="5389316"/>
                  <a:pt x="7858917" y="5393258"/>
                  <a:pt x="7859653" y="5388779"/>
                </a:cubicBezTo>
                <a:cubicBezTo>
                  <a:pt x="7860674" y="5387110"/>
                  <a:pt x="7861980" y="5388243"/>
                  <a:pt x="7861980" y="5388243"/>
                </a:cubicBezTo>
                <a:cubicBezTo>
                  <a:pt x="7861980" y="5388243"/>
                  <a:pt x="7863285" y="5389379"/>
                  <a:pt x="7864308" y="5387707"/>
                </a:cubicBezTo>
                <a:cubicBezTo>
                  <a:pt x="7864308" y="5387707"/>
                  <a:pt x="7865328" y="5386036"/>
                  <a:pt x="7864023" y="5384902"/>
                </a:cubicBezTo>
                <a:cubicBezTo>
                  <a:pt x="7862715" y="5383767"/>
                  <a:pt x="7860389" y="5384303"/>
                  <a:pt x="7858062" y="5384839"/>
                </a:cubicBezTo>
                <a:lnTo>
                  <a:pt x="7860389" y="5384303"/>
                </a:lnTo>
                <a:cubicBezTo>
                  <a:pt x="7863452" y="5379289"/>
                  <a:pt x="7865779" y="5378753"/>
                  <a:pt x="7867821" y="5375411"/>
                </a:cubicBezTo>
                <a:cubicBezTo>
                  <a:pt x="7866228" y="5371469"/>
                  <a:pt x="7864923" y="5370335"/>
                  <a:pt x="7862881" y="5373677"/>
                </a:cubicBezTo>
                <a:cubicBezTo>
                  <a:pt x="7861575" y="5372543"/>
                  <a:pt x="7863617" y="5369200"/>
                  <a:pt x="7865660" y="5365857"/>
                </a:cubicBezTo>
                <a:cubicBezTo>
                  <a:pt x="7865660" y="5365857"/>
                  <a:pt x="7866965" y="5366992"/>
                  <a:pt x="7866965" y="5366992"/>
                </a:cubicBezTo>
                <a:cubicBezTo>
                  <a:pt x="7868271" y="5368127"/>
                  <a:pt x="7869291" y="5366456"/>
                  <a:pt x="7870313" y="5364785"/>
                </a:cubicBezTo>
                <a:cubicBezTo>
                  <a:pt x="7871333" y="5363112"/>
                  <a:pt x="7871333" y="5363112"/>
                  <a:pt x="7870027" y="5361978"/>
                </a:cubicBezTo>
                <a:cubicBezTo>
                  <a:pt x="7868721" y="5360843"/>
                  <a:pt x="7867416" y="5359708"/>
                  <a:pt x="7867416" y="5359708"/>
                </a:cubicBezTo>
                <a:cubicBezTo>
                  <a:pt x="7869457" y="5356365"/>
                  <a:pt x="7867130" y="5356903"/>
                  <a:pt x="7866846" y="5354097"/>
                </a:cubicBezTo>
                <a:cubicBezTo>
                  <a:pt x="7863047" y="5363587"/>
                  <a:pt x="7861170" y="5356839"/>
                  <a:pt x="7858558" y="5354569"/>
                </a:cubicBezTo>
                <a:cubicBezTo>
                  <a:pt x="7856516" y="5357912"/>
                  <a:pt x="7861455" y="5359646"/>
                  <a:pt x="7855045" y="5366866"/>
                </a:cubicBezTo>
                <a:cubicBezTo>
                  <a:pt x="7857537" y="5356241"/>
                  <a:pt x="7852717" y="5367403"/>
                  <a:pt x="7848515" y="5361192"/>
                </a:cubicBezTo>
                <a:cubicBezTo>
                  <a:pt x="7850556" y="5357849"/>
                  <a:pt x="7853453" y="5362925"/>
                  <a:pt x="7857251" y="5353435"/>
                </a:cubicBezTo>
                <a:cubicBezTo>
                  <a:pt x="7854354" y="5348358"/>
                  <a:pt x="7844881" y="5360593"/>
                  <a:pt x="7847374" y="5349966"/>
                </a:cubicBezTo>
                <a:cubicBezTo>
                  <a:pt x="7846067" y="5348833"/>
                  <a:pt x="7843005" y="5353846"/>
                  <a:pt x="7841700" y="5352711"/>
                </a:cubicBezTo>
                <a:cubicBezTo>
                  <a:pt x="7842721" y="5351039"/>
                  <a:pt x="7843741" y="5349369"/>
                  <a:pt x="7843741" y="5349369"/>
                </a:cubicBezTo>
                <a:cubicBezTo>
                  <a:pt x="7843741" y="5349369"/>
                  <a:pt x="7843741" y="5349369"/>
                  <a:pt x="7844762" y="5347698"/>
                </a:cubicBezTo>
                <a:cubicBezTo>
                  <a:pt x="7844762" y="5347698"/>
                  <a:pt x="7844762" y="5347698"/>
                  <a:pt x="7843455" y="5346562"/>
                </a:cubicBezTo>
                <a:close/>
                <a:moveTo>
                  <a:pt x="7892164" y="5343109"/>
                </a:moveTo>
                <a:cubicBezTo>
                  <a:pt x="7890184" y="5343276"/>
                  <a:pt x="7887759" y="5344940"/>
                  <a:pt x="7886870" y="5347935"/>
                </a:cubicBezTo>
                <a:cubicBezTo>
                  <a:pt x="7888096" y="5349001"/>
                  <a:pt x="7891328" y="5346782"/>
                  <a:pt x="7894784" y="5347272"/>
                </a:cubicBezTo>
                <a:cubicBezTo>
                  <a:pt x="7895675" y="5344276"/>
                  <a:pt x="7894142" y="5342944"/>
                  <a:pt x="7892164" y="5343109"/>
                </a:cubicBezTo>
                <a:close/>
                <a:moveTo>
                  <a:pt x="6022739" y="5337283"/>
                </a:moveTo>
                <a:cubicBezTo>
                  <a:pt x="6022739" y="5337283"/>
                  <a:pt x="6021250" y="5338594"/>
                  <a:pt x="6021250" y="5338594"/>
                </a:cubicBezTo>
                <a:cubicBezTo>
                  <a:pt x="6019760" y="5339904"/>
                  <a:pt x="6019760" y="5339904"/>
                  <a:pt x="6019760" y="5339904"/>
                </a:cubicBezTo>
                <a:cubicBezTo>
                  <a:pt x="6020700" y="5341422"/>
                  <a:pt x="6020149" y="5344249"/>
                  <a:pt x="6021088" y="5345769"/>
                </a:cubicBezTo>
                <a:cubicBezTo>
                  <a:pt x="6020538" y="5348596"/>
                  <a:pt x="6021478" y="5350114"/>
                  <a:pt x="6024847" y="5351839"/>
                </a:cubicBezTo>
                <a:cubicBezTo>
                  <a:pt x="6024847" y="5351839"/>
                  <a:pt x="6026337" y="5350529"/>
                  <a:pt x="6027827" y="5349220"/>
                </a:cubicBezTo>
                <a:cubicBezTo>
                  <a:pt x="6027827" y="5349220"/>
                  <a:pt x="6026887" y="5347701"/>
                  <a:pt x="6026887" y="5347701"/>
                </a:cubicBezTo>
                <a:cubicBezTo>
                  <a:pt x="6024457" y="5347494"/>
                  <a:pt x="6023518" y="5345975"/>
                  <a:pt x="6024068" y="5343147"/>
                </a:cubicBezTo>
                <a:cubicBezTo>
                  <a:pt x="6023128" y="5341628"/>
                  <a:pt x="6024619" y="5340319"/>
                  <a:pt x="6023679" y="5338801"/>
                </a:cubicBezTo>
                <a:cubicBezTo>
                  <a:pt x="6023679" y="5338801"/>
                  <a:pt x="6022739" y="5337283"/>
                  <a:pt x="6022739" y="5337283"/>
                </a:cubicBezTo>
                <a:close/>
                <a:moveTo>
                  <a:pt x="7882414" y="5326153"/>
                </a:moveTo>
                <a:cubicBezTo>
                  <a:pt x="7880345" y="5329539"/>
                  <a:pt x="7882860" y="5331726"/>
                  <a:pt x="7880792" y="5335112"/>
                </a:cubicBezTo>
                <a:cubicBezTo>
                  <a:pt x="7882050" y="5336206"/>
                  <a:pt x="7881603" y="5330633"/>
                  <a:pt x="7885152" y="5331126"/>
                </a:cubicBezTo>
                <a:cubicBezTo>
                  <a:pt x="7886186" y="5329433"/>
                  <a:pt x="7883672" y="5327246"/>
                  <a:pt x="7882414" y="5326153"/>
                </a:cubicBezTo>
                <a:close/>
                <a:moveTo>
                  <a:pt x="7878338" y="5325438"/>
                </a:moveTo>
                <a:cubicBezTo>
                  <a:pt x="7876297" y="5328782"/>
                  <a:pt x="7875276" y="5330453"/>
                  <a:pt x="7873979" y="5329325"/>
                </a:cubicBezTo>
                <a:cubicBezTo>
                  <a:pt x="7872957" y="5330997"/>
                  <a:pt x="7872738" y="5331765"/>
                  <a:pt x="7872988" y="5332063"/>
                </a:cubicBezTo>
                <a:cubicBezTo>
                  <a:pt x="7873745" y="5332959"/>
                  <a:pt x="7878752" y="5329636"/>
                  <a:pt x="7879167" y="5333833"/>
                </a:cubicBezTo>
                <a:cubicBezTo>
                  <a:pt x="7880189" y="5332163"/>
                  <a:pt x="7878889" y="5331036"/>
                  <a:pt x="7880931" y="5327693"/>
                </a:cubicBezTo>
                <a:cubicBezTo>
                  <a:pt x="7879635" y="5326567"/>
                  <a:pt x="7878338" y="5325438"/>
                  <a:pt x="7878338" y="5325438"/>
                </a:cubicBezTo>
                <a:close/>
                <a:moveTo>
                  <a:pt x="7829394" y="5321080"/>
                </a:moveTo>
                <a:cubicBezTo>
                  <a:pt x="7828066" y="5319925"/>
                  <a:pt x="7827031" y="5321617"/>
                  <a:pt x="7827031" y="5321617"/>
                </a:cubicBezTo>
                <a:cubicBezTo>
                  <a:pt x="7825997" y="5323311"/>
                  <a:pt x="7824963" y="5325003"/>
                  <a:pt x="7826292" y="5326159"/>
                </a:cubicBezTo>
                <a:cubicBezTo>
                  <a:pt x="7826292" y="5326159"/>
                  <a:pt x="7826292" y="5326159"/>
                  <a:pt x="7824963" y="5325003"/>
                </a:cubicBezTo>
                <a:cubicBezTo>
                  <a:pt x="7822600" y="5325542"/>
                  <a:pt x="7823188" y="5331239"/>
                  <a:pt x="7820532" y="5328929"/>
                </a:cubicBezTo>
                <a:cubicBezTo>
                  <a:pt x="7820532" y="5328929"/>
                  <a:pt x="7821564" y="5327235"/>
                  <a:pt x="7821564" y="5327235"/>
                </a:cubicBezTo>
                <a:cubicBezTo>
                  <a:pt x="7821270" y="5324387"/>
                  <a:pt x="7821270" y="5324387"/>
                  <a:pt x="7821270" y="5324387"/>
                </a:cubicBezTo>
                <a:cubicBezTo>
                  <a:pt x="7821270" y="5324387"/>
                  <a:pt x="7819941" y="5323231"/>
                  <a:pt x="7819941" y="5323231"/>
                </a:cubicBezTo>
                <a:cubicBezTo>
                  <a:pt x="7818906" y="5324924"/>
                  <a:pt x="7817872" y="5326618"/>
                  <a:pt x="7817872" y="5326618"/>
                </a:cubicBezTo>
                <a:cubicBezTo>
                  <a:pt x="7816837" y="5328311"/>
                  <a:pt x="7816837" y="5328311"/>
                  <a:pt x="7817133" y="5331162"/>
                </a:cubicBezTo>
                <a:cubicBezTo>
                  <a:pt x="7817133" y="5331162"/>
                  <a:pt x="7817133" y="5331162"/>
                  <a:pt x="7815803" y="5330005"/>
                </a:cubicBezTo>
                <a:cubicBezTo>
                  <a:pt x="7811296" y="5339049"/>
                  <a:pt x="7811666" y="5342608"/>
                  <a:pt x="7814286" y="5344562"/>
                </a:cubicBezTo>
                <a:cubicBezTo>
                  <a:pt x="7816908" y="5346517"/>
                  <a:pt x="7821782" y="5346865"/>
                  <a:pt x="7826287" y="5349483"/>
                </a:cubicBezTo>
                <a:cubicBezTo>
                  <a:pt x="7828061" y="5343248"/>
                  <a:pt x="7828506" y="5335859"/>
                  <a:pt x="7833972" y="5330242"/>
                </a:cubicBezTo>
                <a:cubicBezTo>
                  <a:pt x="7836779" y="5322313"/>
                  <a:pt x="7833087" y="5321696"/>
                  <a:pt x="7829690" y="5323928"/>
                </a:cubicBezTo>
                <a:cubicBezTo>
                  <a:pt x="7828360" y="5322772"/>
                  <a:pt x="7828360" y="5322772"/>
                  <a:pt x="7828360" y="5322772"/>
                </a:cubicBezTo>
                <a:cubicBezTo>
                  <a:pt x="7829394" y="5321080"/>
                  <a:pt x="7829394" y="5321080"/>
                  <a:pt x="7829394" y="5321080"/>
                </a:cubicBezTo>
                <a:close/>
                <a:moveTo>
                  <a:pt x="7766838" y="5316200"/>
                </a:moveTo>
                <a:cubicBezTo>
                  <a:pt x="7763229" y="5315608"/>
                  <a:pt x="7759901" y="5317806"/>
                  <a:pt x="7758603" y="5316679"/>
                </a:cubicBezTo>
                <a:cubicBezTo>
                  <a:pt x="7757135" y="5325583"/>
                  <a:pt x="7753978" y="5317749"/>
                  <a:pt x="7751214" y="5325527"/>
                </a:cubicBezTo>
                <a:cubicBezTo>
                  <a:pt x="7754089" y="5330571"/>
                  <a:pt x="7760463" y="5323385"/>
                  <a:pt x="7764355" y="5326766"/>
                </a:cubicBezTo>
                <a:cubicBezTo>
                  <a:pt x="7765089" y="5322314"/>
                  <a:pt x="7763791" y="5321188"/>
                  <a:pt x="7766838" y="5316200"/>
                </a:cubicBezTo>
                <a:close/>
                <a:moveTo>
                  <a:pt x="7755807" y="5306946"/>
                </a:moveTo>
                <a:cubicBezTo>
                  <a:pt x="7755531" y="5306788"/>
                  <a:pt x="7754431" y="5307775"/>
                  <a:pt x="7752039" y="5310879"/>
                </a:cubicBezTo>
                <a:cubicBezTo>
                  <a:pt x="7752039" y="5310879"/>
                  <a:pt x="7748411" y="5310319"/>
                  <a:pt x="7748673" y="5313138"/>
                </a:cubicBezTo>
                <a:cubicBezTo>
                  <a:pt x="7750040" y="5318214"/>
                  <a:pt x="7756633" y="5307421"/>
                  <a:pt x="7755807" y="5306946"/>
                </a:cubicBezTo>
                <a:close/>
                <a:moveTo>
                  <a:pt x="7808533" y="5305121"/>
                </a:moveTo>
                <a:cubicBezTo>
                  <a:pt x="7806754" y="5305815"/>
                  <a:pt x="7804261" y="5308125"/>
                  <a:pt x="7803437" y="5311246"/>
                </a:cubicBezTo>
                <a:cubicBezTo>
                  <a:pt x="7806267" y="5313705"/>
                  <a:pt x="7807915" y="5307462"/>
                  <a:pt x="7809330" y="5308691"/>
                </a:cubicBezTo>
                <a:cubicBezTo>
                  <a:pt x="7811371" y="5305349"/>
                  <a:pt x="7810310" y="5304427"/>
                  <a:pt x="7808533" y="5305121"/>
                </a:cubicBezTo>
                <a:close/>
                <a:moveTo>
                  <a:pt x="7873218" y="5294914"/>
                </a:moveTo>
                <a:cubicBezTo>
                  <a:pt x="7871213" y="5298197"/>
                  <a:pt x="7870210" y="5299839"/>
                  <a:pt x="7868874" y="5298678"/>
                </a:cubicBezTo>
                <a:cubicBezTo>
                  <a:pt x="7864863" y="5305245"/>
                  <a:pt x="7876558" y="5302843"/>
                  <a:pt x="7872546" y="5309410"/>
                </a:cubicBezTo>
                <a:cubicBezTo>
                  <a:pt x="7873883" y="5310571"/>
                  <a:pt x="7876891" y="5305645"/>
                  <a:pt x="7878897" y="5302362"/>
                </a:cubicBezTo>
                <a:cubicBezTo>
                  <a:pt x="7870877" y="5305445"/>
                  <a:pt x="7880570" y="5296274"/>
                  <a:pt x="7873218" y="5294914"/>
                </a:cubicBezTo>
                <a:close/>
                <a:moveTo>
                  <a:pt x="7778629" y="5289687"/>
                </a:moveTo>
                <a:cubicBezTo>
                  <a:pt x="7778629" y="5289687"/>
                  <a:pt x="7777308" y="5288540"/>
                  <a:pt x="7776274" y="5290233"/>
                </a:cubicBezTo>
                <a:cubicBezTo>
                  <a:pt x="7775240" y="5291925"/>
                  <a:pt x="7772885" y="5292472"/>
                  <a:pt x="7771850" y="5294164"/>
                </a:cubicBezTo>
                <a:cubicBezTo>
                  <a:pt x="7769496" y="5294710"/>
                  <a:pt x="7768462" y="5296404"/>
                  <a:pt x="7767427" y="5298097"/>
                </a:cubicBezTo>
                <a:cubicBezTo>
                  <a:pt x="7768088" y="5298671"/>
                  <a:pt x="7768159" y="5299381"/>
                  <a:pt x="7768360" y="5299878"/>
                </a:cubicBezTo>
                <a:cubicBezTo>
                  <a:pt x="7768561" y="5300379"/>
                  <a:pt x="7768892" y="5300665"/>
                  <a:pt x="7770068" y="5300393"/>
                </a:cubicBezTo>
                <a:cubicBezTo>
                  <a:pt x="7772423" y="5299847"/>
                  <a:pt x="7775812" y="5297608"/>
                  <a:pt x="7776847" y="5295914"/>
                </a:cubicBezTo>
                <a:cubicBezTo>
                  <a:pt x="7779202" y="5295369"/>
                  <a:pt x="7778915" y="5292529"/>
                  <a:pt x="7779950" y="5290836"/>
                </a:cubicBezTo>
                <a:cubicBezTo>
                  <a:pt x="7779950" y="5290836"/>
                  <a:pt x="7779950" y="5290836"/>
                  <a:pt x="7778629" y="5289687"/>
                </a:cubicBezTo>
                <a:close/>
                <a:moveTo>
                  <a:pt x="7741242" y="5288961"/>
                </a:moveTo>
                <a:cubicBezTo>
                  <a:pt x="7739944" y="5287833"/>
                  <a:pt x="7737914" y="5291158"/>
                  <a:pt x="7735601" y="5291693"/>
                </a:cubicBezTo>
                <a:cubicBezTo>
                  <a:pt x="7734584" y="5293356"/>
                  <a:pt x="7733288" y="5292229"/>
                  <a:pt x="7733288" y="5292229"/>
                </a:cubicBezTo>
                <a:cubicBezTo>
                  <a:pt x="7731990" y="5291101"/>
                  <a:pt x="7731990" y="5291101"/>
                  <a:pt x="7730975" y="5292763"/>
                </a:cubicBezTo>
                <a:cubicBezTo>
                  <a:pt x="7730975" y="5292763"/>
                  <a:pt x="7729960" y="5294426"/>
                  <a:pt x="7731256" y="5295553"/>
                </a:cubicBezTo>
                <a:cubicBezTo>
                  <a:pt x="7732555" y="5296681"/>
                  <a:pt x="7733570" y="5295017"/>
                  <a:pt x="7734867" y="5296145"/>
                </a:cubicBezTo>
                <a:cubicBezTo>
                  <a:pt x="7735148" y="5298934"/>
                  <a:pt x="7734133" y="5300598"/>
                  <a:pt x="7733117" y="5302259"/>
                </a:cubicBezTo>
                <a:cubicBezTo>
                  <a:pt x="7733907" y="5304217"/>
                  <a:pt x="7735204" y="5305346"/>
                  <a:pt x="7736593" y="5305915"/>
                </a:cubicBezTo>
                <a:cubicBezTo>
                  <a:pt x="7737980" y="5306487"/>
                  <a:pt x="7739461" y="5306500"/>
                  <a:pt x="7740617" y="5306234"/>
                </a:cubicBezTo>
                <a:cubicBezTo>
                  <a:pt x="7740617" y="5306234"/>
                  <a:pt x="7739601" y="5307895"/>
                  <a:pt x="7740899" y="5309022"/>
                </a:cubicBezTo>
                <a:cubicBezTo>
                  <a:pt x="7739884" y="5310685"/>
                  <a:pt x="7741180" y="5311812"/>
                  <a:pt x="7743493" y="5311276"/>
                </a:cubicBezTo>
                <a:cubicBezTo>
                  <a:pt x="7744509" y="5309615"/>
                  <a:pt x="7746540" y="5306290"/>
                  <a:pt x="7746258" y="5303500"/>
                </a:cubicBezTo>
                <a:cubicBezTo>
                  <a:pt x="7746258" y="5303500"/>
                  <a:pt x="7745977" y="5300710"/>
                  <a:pt x="7745977" y="5300710"/>
                </a:cubicBezTo>
                <a:cubicBezTo>
                  <a:pt x="7745977" y="5300710"/>
                  <a:pt x="7745977" y="5300710"/>
                  <a:pt x="7746992" y="5299048"/>
                </a:cubicBezTo>
                <a:cubicBezTo>
                  <a:pt x="7750038" y="5294061"/>
                  <a:pt x="7747445" y="5291805"/>
                  <a:pt x="7742537" y="5290088"/>
                </a:cubicBezTo>
                <a:cubicBezTo>
                  <a:pt x="7739492" y="5295075"/>
                  <a:pt x="7739210" y="5292286"/>
                  <a:pt x="7741242" y="5288961"/>
                </a:cubicBezTo>
                <a:close/>
                <a:moveTo>
                  <a:pt x="7849940" y="5277668"/>
                </a:moveTo>
                <a:cubicBezTo>
                  <a:pt x="7848906" y="5279361"/>
                  <a:pt x="7847870" y="5281054"/>
                  <a:pt x="7847870" y="5281054"/>
                </a:cubicBezTo>
                <a:cubicBezTo>
                  <a:pt x="7849168" y="5282182"/>
                  <a:pt x="7849168" y="5282182"/>
                  <a:pt x="7849168" y="5282182"/>
                </a:cubicBezTo>
                <a:cubicBezTo>
                  <a:pt x="7854865" y="5279356"/>
                  <a:pt x="7856425" y="5283304"/>
                  <a:pt x="7857984" y="5287250"/>
                </a:cubicBezTo>
                <a:cubicBezTo>
                  <a:pt x="7860580" y="5289505"/>
                  <a:pt x="7860841" y="5292326"/>
                  <a:pt x="7863435" y="5294580"/>
                </a:cubicBezTo>
                <a:cubicBezTo>
                  <a:pt x="7864469" y="5292886"/>
                  <a:pt x="7864469" y="5292886"/>
                  <a:pt x="7865503" y="5291193"/>
                </a:cubicBezTo>
                <a:cubicBezTo>
                  <a:pt x="7865503" y="5291193"/>
                  <a:pt x="7866537" y="5289499"/>
                  <a:pt x="7866537" y="5289499"/>
                </a:cubicBezTo>
                <a:cubicBezTo>
                  <a:pt x="7862910" y="5288938"/>
                  <a:pt x="7862647" y="5286119"/>
                  <a:pt x="7861351" y="5284992"/>
                </a:cubicBezTo>
                <a:cubicBezTo>
                  <a:pt x="7861088" y="5282172"/>
                  <a:pt x="7859790" y="5281044"/>
                  <a:pt x="7857197" y="5278790"/>
                </a:cubicBezTo>
                <a:cubicBezTo>
                  <a:pt x="7855899" y="5277662"/>
                  <a:pt x="7854602" y="5276535"/>
                  <a:pt x="7849940" y="5277668"/>
                </a:cubicBezTo>
                <a:close/>
                <a:moveTo>
                  <a:pt x="7843890" y="5261570"/>
                </a:moveTo>
                <a:cubicBezTo>
                  <a:pt x="7840274" y="5260988"/>
                  <a:pt x="7838164" y="5263631"/>
                  <a:pt x="7838012" y="5265098"/>
                </a:cubicBezTo>
                <a:cubicBezTo>
                  <a:pt x="7837862" y="5266563"/>
                  <a:pt x="7839669" y="5266857"/>
                  <a:pt x="7843890" y="5261570"/>
                </a:cubicBezTo>
                <a:close/>
                <a:moveTo>
                  <a:pt x="7787710" y="5259105"/>
                </a:moveTo>
                <a:cubicBezTo>
                  <a:pt x="7787710" y="5259105"/>
                  <a:pt x="7784633" y="5264144"/>
                  <a:pt x="7784633" y="5264144"/>
                </a:cubicBezTo>
                <a:cubicBezTo>
                  <a:pt x="7781005" y="5263561"/>
                  <a:pt x="7775251" y="5253418"/>
                  <a:pt x="7762866" y="5260651"/>
                </a:cubicBezTo>
                <a:cubicBezTo>
                  <a:pt x="7753910" y="5278572"/>
                  <a:pt x="7768147" y="5278093"/>
                  <a:pt x="7765618" y="5288749"/>
                </a:cubicBezTo>
                <a:cubicBezTo>
                  <a:pt x="7766920" y="5289879"/>
                  <a:pt x="7769996" y="5284843"/>
                  <a:pt x="7771023" y="5283162"/>
                </a:cubicBezTo>
                <a:cubicBezTo>
                  <a:pt x="7772324" y="5284293"/>
                  <a:pt x="7772599" y="5287103"/>
                  <a:pt x="7770548" y="5290462"/>
                </a:cubicBezTo>
                <a:cubicBezTo>
                  <a:pt x="7774927" y="5286556"/>
                  <a:pt x="7779854" y="5288267"/>
                  <a:pt x="7784509" y="5287170"/>
                </a:cubicBezTo>
                <a:cubicBezTo>
                  <a:pt x="7784783" y="5289981"/>
                  <a:pt x="7787386" y="5292242"/>
                  <a:pt x="7789988" y="5294503"/>
                </a:cubicBezTo>
                <a:cubicBezTo>
                  <a:pt x="7791289" y="5295634"/>
                  <a:pt x="7793891" y="5297895"/>
                  <a:pt x="7794167" y="5300705"/>
                </a:cubicBezTo>
                <a:cubicBezTo>
                  <a:pt x="7794167" y="5300705"/>
                  <a:pt x="7793142" y="5302384"/>
                  <a:pt x="7793142" y="5302384"/>
                </a:cubicBezTo>
                <a:cubicBezTo>
                  <a:pt x="7792115" y="5304064"/>
                  <a:pt x="7790814" y="5302933"/>
                  <a:pt x="7790814" y="5302933"/>
                </a:cubicBezTo>
                <a:cubicBezTo>
                  <a:pt x="7790814" y="5302933"/>
                  <a:pt x="7789513" y="5301802"/>
                  <a:pt x="7788211" y="5300673"/>
                </a:cubicBezTo>
                <a:cubicBezTo>
                  <a:pt x="7788211" y="5300673"/>
                  <a:pt x="7786911" y="5299540"/>
                  <a:pt x="7785884" y="5301219"/>
                </a:cubicBezTo>
                <a:cubicBezTo>
                  <a:pt x="7785884" y="5301219"/>
                  <a:pt x="7786161" y="5304029"/>
                  <a:pt x="7786161" y="5304029"/>
                </a:cubicBezTo>
                <a:cubicBezTo>
                  <a:pt x="7787460" y="5305160"/>
                  <a:pt x="7787460" y="5305160"/>
                  <a:pt x="7787736" y="5307970"/>
                </a:cubicBezTo>
                <a:cubicBezTo>
                  <a:pt x="7790063" y="5307422"/>
                  <a:pt x="7792391" y="5306872"/>
                  <a:pt x="7793417" y="5305194"/>
                </a:cubicBezTo>
                <a:cubicBezTo>
                  <a:pt x="7794441" y="5303515"/>
                  <a:pt x="7795468" y="5301836"/>
                  <a:pt x="7796493" y="5300156"/>
                </a:cubicBezTo>
                <a:cubicBezTo>
                  <a:pt x="7796493" y="5300156"/>
                  <a:pt x="7796493" y="5300156"/>
                  <a:pt x="7797519" y="5298476"/>
                </a:cubicBezTo>
                <a:cubicBezTo>
                  <a:pt x="7795942" y="5294538"/>
                  <a:pt x="7793341" y="5292275"/>
                  <a:pt x="7792040" y="5291144"/>
                </a:cubicBezTo>
                <a:cubicBezTo>
                  <a:pt x="7789437" y="5288883"/>
                  <a:pt x="7788137" y="5287753"/>
                  <a:pt x="7786560" y="5283812"/>
                </a:cubicBezTo>
                <a:cubicBezTo>
                  <a:pt x="7786560" y="5283812"/>
                  <a:pt x="7786560" y="5283812"/>
                  <a:pt x="7787861" y="5284942"/>
                </a:cubicBezTo>
                <a:cubicBezTo>
                  <a:pt x="7788886" y="5283264"/>
                  <a:pt x="7789913" y="5281585"/>
                  <a:pt x="7790938" y="5279906"/>
                </a:cubicBezTo>
                <a:cubicBezTo>
                  <a:pt x="7789636" y="5278775"/>
                  <a:pt x="7788611" y="5280453"/>
                  <a:pt x="7787587" y="5282134"/>
                </a:cubicBezTo>
                <a:cubicBezTo>
                  <a:pt x="7787311" y="5279323"/>
                  <a:pt x="7789362" y="5275965"/>
                  <a:pt x="7788060" y="5274833"/>
                </a:cubicBezTo>
                <a:cubicBezTo>
                  <a:pt x="7796343" y="5274319"/>
                  <a:pt x="7789287" y="5263046"/>
                  <a:pt x="7797094" y="5269831"/>
                </a:cubicBezTo>
                <a:cubicBezTo>
                  <a:pt x="7796818" y="5267020"/>
                  <a:pt x="7795891" y="5263644"/>
                  <a:pt x="7794325" y="5261319"/>
                </a:cubicBezTo>
                <a:cubicBezTo>
                  <a:pt x="7792757" y="5258994"/>
                  <a:pt x="7790549" y="5257717"/>
                  <a:pt x="7787710" y="5259105"/>
                </a:cubicBezTo>
                <a:close/>
                <a:moveTo>
                  <a:pt x="7832049" y="5244567"/>
                </a:moveTo>
                <a:cubicBezTo>
                  <a:pt x="7829162" y="5244649"/>
                  <a:pt x="7825746" y="5246864"/>
                  <a:pt x="7823833" y="5251683"/>
                </a:cubicBezTo>
                <a:cubicBezTo>
                  <a:pt x="7827563" y="5252332"/>
                  <a:pt x="7832013" y="5248423"/>
                  <a:pt x="7837091" y="5250243"/>
                </a:cubicBezTo>
                <a:cubicBezTo>
                  <a:pt x="7837294" y="5246531"/>
                  <a:pt x="7834936" y="5244482"/>
                  <a:pt x="7832049" y="5244567"/>
                </a:cubicBezTo>
                <a:close/>
                <a:moveTo>
                  <a:pt x="7818970" y="5226718"/>
                </a:moveTo>
                <a:cubicBezTo>
                  <a:pt x="7818970" y="5226718"/>
                  <a:pt x="7817936" y="5228413"/>
                  <a:pt x="7817936" y="5228413"/>
                </a:cubicBezTo>
                <a:cubicBezTo>
                  <a:pt x="7816901" y="5230106"/>
                  <a:pt x="7816901" y="5230106"/>
                  <a:pt x="7816901" y="5230106"/>
                </a:cubicBezTo>
                <a:cubicBezTo>
                  <a:pt x="7818249" y="5231276"/>
                  <a:pt x="7818562" y="5234140"/>
                  <a:pt x="7819910" y="5235313"/>
                </a:cubicBezTo>
                <a:cubicBezTo>
                  <a:pt x="7820224" y="5238176"/>
                  <a:pt x="7821570" y="5239347"/>
                  <a:pt x="7825299" y="5239996"/>
                </a:cubicBezTo>
                <a:cubicBezTo>
                  <a:pt x="7825299" y="5239996"/>
                  <a:pt x="7826335" y="5238302"/>
                  <a:pt x="7827369" y="5236610"/>
                </a:cubicBezTo>
                <a:cubicBezTo>
                  <a:pt x="7827369" y="5236610"/>
                  <a:pt x="7826021" y="5235438"/>
                  <a:pt x="7826021" y="5235438"/>
                </a:cubicBezTo>
                <a:cubicBezTo>
                  <a:pt x="7823640" y="5235961"/>
                  <a:pt x="7822292" y="5234788"/>
                  <a:pt x="7821978" y="5231925"/>
                </a:cubicBezTo>
                <a:cubicBezTo>
                  <a:pt x="7820630" y="5230754"/>
                  <a:pt x="7821665" y="5229061"/>
                  <a:pt x="7820317" y="5227889"/>
                </a:cubicBezTo>
                <a:cubicBezTo>
                  <a:pt x="7820317" y="5227889"/>
                  <a:pt x="7818970" y="5226718"/>
                  <a:pt x="7818970" y="5226718"/>
                </a:cubicBezTo>
                <a:close/>
                <a:moveTo>
                  <a:pt x="7810424" y="5211752"/>
                </a:moveTo>
                <a:cubicBezTo>
                  <a:pt x="7809128" y="5210625"/>
                  <a:pt x="7806777" y="5211222"/>
                  <a:pt x="7805725" y="5212947"/>
                </a:cubicBezTo>
                <a:cubicBezTo>
                  <a:pt x="7804671" y="5214669"/>
                  <a:pt x="7803618" y="5216394"/>
                  <a:pt x="7804915" y="5217520"/>
                </a:cubicBezTo>
                <a:cubicBezTo>
                  <a:pt x="7806456" y="5221499"/>
                  <a:pt x="7807753" y="5222626"/>
                  <a:pt x="7810103" y="5222029"/>
                </a:cubicBezTo>
                <a:cubicBezTo>
                  <a:pt x="7810103" y="5222029"/>
                  <a:pt x="7811399" y="5223156"/>
                  <a:pt x="7812696" y="5224283"/>
                </a:cubicBezTo>
                <a:cubicBezTo>
                  <a:pt x="7812696" y="5224283"/>
                  <a:pt x="7815047" y="5223687"/>
                  <a:pt x="7816100" y="5221962"/>
                </a:cubicBezTo>
                <a:cubicBezTo>
                  <a:pt x="7817153" y="5220239"/>
                  <a:pt x="7816909" y="5217388"/>
                  <a:pt x="7815612" y="5216261"/>
                </a:cubicBezTo>
                <a:cubicBezTo>
                  <a:pt x="7815612" y="5216261"/>
                  <a:pt x="7814315" y="5215134"/>
                  <a:pt x="7814315" y="5215134"/>
                </a:cubicBezTo>
                <a:cubicBezTo>
                  <a:pt x="7811721" y="5212878"/>
                  <a:pt x="7810668" y="5214604"/>
                  <a:pt x="7810424" y="5211752"/>
                </a:cubicBezTo>
                <a:close/>
                <a:moveTo>
                  <a:pt x="7785487" y="5175830"/>
                </a:moveTo>
                <a:cubicBezTo>
                  <a:pt x="7783294" y="5175161"/>
                  <a:pt x="7780242" y="5175377"/>
                  <a:pt x="7775886" y="5176691"/>
                </a:cubicBezTo>
                <a:cubicBezTo>
                  <a:pt x="7772833" y="5181690"/>
                  <a:pt x="7780483" y="5185788"/>
                  <a:pt x="7779465" y="5187454"/>
                </a:cubicBezTo>
                <a:cubicBezTo>
                  <a:pt x="7781686" y="5191297"/>
                  <a:pt x="7785348" y="5202130"/>
                  <a:pt x="7789617" y="5203089"/>
                </a:cubicBezTo>
                <a:cubicBezTo>
                  <a:pt x="7791039" y="5203410"/>
                  <a:pt x="7792529" y="5202633"/>
                  <a:pt x="7794057" y="5200134"/>
                </a:cubicBezTo>
                <a:cubicBezTo>
                  <a:pt x="7790908" y="5187835"/>
                  <a:pt x="7792064" y="5177839"/>
                  <a:pt x="7785487" y="5175830"/>
                </a:cubicBezTo>
                <a:close/>
                <a:moveTo>
                  <a:pt x="7793846" y="5153988"/>
                </a:moveTo>
                <a:cubicBezTo>
                  <a:pt x="7790547" y="5156238"/>
                  <a:pt x="7787795" y="5151288"/>
                  <a:pt x="7782690" y="5159643"/>
                </a:cubicBezTo>
                <a:cubicBezTo>
                  <a:pt x="7785205" y="5161829"/>
                  <a:pt x="7787484" y="5161252"/>
                  <a:pt x="7785443" y="5164594"/>
                </a:cubicBezTo>
                <a:cubicBezTo>
                  <a:pt x="7787958" y="5166779"/>
                  <a:pt x="7787721" y="5164016"/>
                  <a:pt x="7786463" y="5162922"/>
                </a:cubicBezTo>
                <a:cubicBezTo>
                  <a:pt x="7790784" y="5159001"/>
                  <a:pt x="7788979" y="5165107"/>
                  <a:pt x="7790236" y="5166201"/>
                </a:cubicBezTo>
                <a:cubicBezTo>
                  <a:pt x="7792278" y="5162858"/>
                  <a:pt x="7792041" y="5160095"/>
                  <a:pt x="7793299" y="5161188"/>
                </a:cubicBezTo>
                <a:cubicBezTo>
                  <a:pt x="7795340" y="5157844"/>
                  <a:pt x="7791804" y="5157330"/>
                  <a:pt x="7793846" y="5153988"/>
                </a:cubicBezTo>
                <a:close/>
                <a:moveTo>
                  <a:pt x="7852486" y="4931794"/>
                </a:moveTo>
                <a:cubicBezTo>
                  <a:pt x="7851594" y="4934858"/>
                  <a:pt x="7853322" y="4937638"/>
                  <a:pt x="7855753" y="4938472"/>
                </a:cubicBezTo>
                <a:cubicBezTo>
                  <a:pt x="7858185" y="4939305"/>
                  <a:pt x="7861315" y="4938189"/>
                  <a:pt x="7863228" y="4933456"/>
                </a:cubicBezTo>
                <a:cubicBezTo>
                  <a:pt x="7860408" y="4928446"/>
                  <a:pt x="7856325" y="4935131"/>
                  <a:pt x="7852486" y="4931794"/>
                </a:cubicBezTo>
                <a:close/>
                <a:moveTo>
                  <a:pt x="3601805" y="4928860"/>
                </a:moveTo>
                <a:cubicBezTo>
                  <a:pt x="3596412" y="4929539"/>
                  <a:pt x="3596412" y="4929539"/>
                  <a:pt x="3596412" y="4929539"/>
                </a:cubicBezTo>
                <a:cubicBezTo>
                  <a:pt x="3593715" y="4929877"/>
                  <a:pt x="3592633" y="4930929"/>
                  <a:pt x="3592545" y="4932084"/>
                </a:cubicBezTo>
                <a:cubicBezTo>
                  <a:pt x="3592456" y="4933238"/>
                  <a:pt x="3593363" y="4934498"/>
                  <a:pt x="3594642" y="4935251"/>
                </a:cubicBezTo>
                <a:cubicBezTo>
                  <a:pt x="3597198" y="4936763"/>
                  <a:pt x="3601242" y="4936254"/>
                  <a:pt x="3601805" y="4928860"/>
                </a:cubicBezTo>
                <a:close/>
                <a:moveTo>
                  <a:pt x="7848213" y="4925389"/>
                </a:moveTo>
                <a:cubicBezTo>
                  <a:pt x="7844664" y="4924896"/>
                  <a:pt x="7841561" y="4929976"/>
                  <a:pt x="7839045" y="4927790"/>
                </a:cubicBezTo>
                <a:cubicBezTo>
                  <a:pt x="7838325" y="4929756"/>
                  <a:pt x="7838280" y="4931013"/>
                  <a:pt x="7838656" y="4931827"/>
                </a:cubicBezTo>
                <a:cubicBezTo>
                  <a:pt x="7839785" y="4934263"/>
                  <a:pt x="7844705" y="4932708"/>
                  <a:pt x="7846593" y="4934348"/>
                </a:cubicBezTo>
                <a:cubicBezTo>
                  <a:pt x="7847402" y="4929868"/>
                  <a:pt x="7844888" y="4927683"/>
                  <a:pt x="7848213" y="4925389"/>
                </a:cubicBezTo>
                <a:close/>
                <a:moveTo>
                  <a:pt x="7827771" y="4910452"/>
                </a:moveTo>
                <a:cubicBezTo>
                  <a:pt x="7827771" y="4910452"/>
                  <a:pt x="7825512" y="4910940"/>
                  <a:pt x="7824535" y="4912540"/>
                </a:cubicBezTo>
                <a:cubicBezTo>
                  <a:pt x="7823556" y="4914142"/>
                  <a:pt x="7823859" y="4916855"/>
                  <a:pt x="7823859" y="4916855"/>
                </a:cubicBezTo>
                <a:cubicBezTo>
                  <a:pt x="7825139" y="4917967"/>
                  <a:pt x="7825443" y="4920681"/>
                  <a:pt x="7825443" y="4920681"/>
                </a:cubicBezTo>
                <a:cubicBezTo>
                  <a:pt x="7826722" y="4921793"/>
                  <a:pt x="7828003" y="4922906"/>
                  <a:pt x="7828003" y="4922906"/>
                </a:cubicBezTo>
                <a:cubicBezTo>
                  <a:pt x="7829282" y="4924018"/>
                  <a:pt x="7831540" y="4923530"/>
                  <a:pt x="7832519" y="4921929"/>
                </a:cubicBezTo>
                <a:cubicBezTo>
                  <a:pt x="7833496" y="4920328"/>
                  <a:pt x="7833195" y="4917614"/>
                  <a:pt x="7831914" y="4916503"/>
                </a:cubicBezTo>
                <a:cubicBezTo>
                  <a:pt x="7831914" y="4916503"/>
                  <a:pt x="7830633" y="4915390"/>
                  <a:pt x="7830633" y="4915390"/>
                </a:cubicBezTo>
                <a:cubicBezTo>
                  <a:pt x="7830332" y="4912676"/>
                  <a:pt x="7829051" y="4911564"/>
                  <a:pt x="7827771" y="4910452"/>
                </a:cubicBezTo>
                <a:close/>
                <a:moveTo>
                  <a:pt x="3593569" y="4905492"/>
                </a:moveTo>
                <a:cubicBezTo>
                  <a:pt x="3593569" y="4905492"/>
                  <a:pt x="3587499" y="4906254"/>
                  <a:pt x="3587499" y="4906254"/>
                </a:cubicBezTo>
                <a:cubicBezTo>
                  <a:pt x="3587499" y="4906254"/>
                  <a:pt x="3593569" y="4905492"/>
                  <a:pt x="3592443" y="4920277"/>
                </a:cubicBezTo>
                <a:cubicBezTo>
                  <a:pt x="3592443" y="4920277"/>
                  <a:pt x="3592443" y="4920277"/>
                  <a:pt x="3593569" y="4905492"/>
                </a:cubicBezTo>
                <a:close/>
                <a:moveTo>
                  <a:pt x="7795730" y="4893461"/>
                </a:moveTo>
                <a:cubicBezTo>
                  <a:pt x="7794265" y="4893245"/>
                  <a:pt x="7792842" y="4894626"/>
                  <a:pt x="7793500" y="4896399"/>
                </a:cubicBezTo>
                <a:cubicBezTo>
                  <a:pt x="7793939" y="4897579"/>
                  <a:pt x="7795304" y="4898935"/>
                  <a:pt x="7798199" y="4900103"/>
                </a:cubicBezTo>
                <a:cubicBezTo>
                  <a:pt x="7798698" y="4895487"/>
                  <a:pt x="7797195" y="4893676"/>
                  <a:pt x="7795730" y="4893461"/>
                </a:cubicBezTo>
                <a:close/>
                <a:moveTo>
                  <a:pt x="7853842" y="4889779"/>
                </a:moveTo>
                <a:cubicBezTo>
                  <a:pt x="7852730" y="4889137"/>
                  <a:pt x="7851230" y="4889130"/>
                  <a:pt x="7849542" y="4890255"/>
                </a:cubicBezTo>
                <a:cubicBezTo>
                  <a:pt x="7847195" y="4890808"/>
                  <a:pt x="7847195" y="4890808"/>
                  <a:pt x="7847472" y="4893640"/>
                </a:cubicBezTo>
                <a:cubicBezTo>
                  <a:pt x="7847472" y="4893640"/>
                  <a:pt x="7848782" y="4894779"/>
                  <a:pt x="7848782" y="4894779"/>
                </a:cubicBezTo>
                <a:cubicBezTo>
                  <a:pt x="7851126" y="4894223"/>
                  <a:pt x="7851126" y="4894223"/>
                  <a:pt x="7853747" y="4896501"/>
                </a:cubicBezTo>
                <a:cubicBezTo>
                  <a:pt x="7854023" y="4899333"/>
                  <a:pt x="7855333" y="4900471"/>
                  <a:pt x="7860021" y="4899362"/>
                </a:cubicBezTo>
                <a:cubicBezTo>
                  <a:pt x="7860021" y="4899362"/>
                  <a:pt x="7861056" y="4897670"/>
                  <a:pt x="7861056" y="4897670"/>
                </a:cubicBezTo>
                <a:cubicBezTo>
                  <a:pt x="7862090" y="4895975"/>
                  <a:pt x="7860780" y="4894837"/>
                  <a:pt x="7860780" y="4894837"/>
                </a:cubicBezTo>
                <a:cubicBezTo>
                  <a:pt x="7858435" y="4895392"/>
                  <a:pt x="7857125" y="4894255"/>
                  <a:pt x="7855816" y="4893114"/>
                </a:cubicBezTo>
                <a:cubicBezTo>
                  <a:pt x="7855677" y="4891698"/>
                  <a:pt x="7854955" y="4890422"/>
                  <a:pt x="7853842" y="4889779"/>
                </a:cubicBezTo>
                <a:close/>
                <a:moveTo>
                  <a:pt x="7743356" y="4868710"/>
                </a:moveTo>
                <a:lnTo>
                  <a:pt x="7748584" y="4872555"/>
                </a:lnTo>
                <a:lnTo>
                  <a:pt x="7745915" y="4876922"/>
                </a:lnTo>
                <a:cubicBezTo>
                  <a:pt x="7746673" y="4872419"/>
                  <a:pt x="7745047" y="4871007"/>
                  <a:pt x="7743516" y="4869030"/>
                </a:cubicBezTo>
                <a:close/>
                <a:moveTo>
                  <a:pt x="7820278" y="4867181"/>
                </a:moveTo>
                <a:cubicBezTo>
                  <a:pt x="7818992" y="4866063"/>
                  <a:pt x="7818992" y="4866063"/>
                  <a:pt x="7817863" y="4867909"/>
                </a:cubicBezTo>
                <a:cubicBezTo>
                  <a:pt x="7817863" y="4867909"/>
                  <a:pt x="7816735" y="4869757"/>
                  <a:pt x="7818022" y="4870875"/>
                </a:cubicBezTo>
                <a:cubicBezTo>
                  <a:pt x="7818022" y="4870875"/>
                  <a:pt x="7819308" y="4871993"/>
                  <a:pt x="7819308" y="4871993"/>
                </a:cubicBezTo>
                <a:cubicBezTo>
                  <a:pt x="7822039" y="4877194"/>
                  <a:pt x="7825897" y="4880548"/>
                  <a:pt x="7829599" y="4880936"/>
                </a:cubicBezTo>
                <a:cubicBezTo>
                  <a:pt x="7832015" y="4880206"/>
                  <a:pt x="7832015" y="4880206"/>
                  <a:pt x="7833141" y="4878359"/>
                </a:cubicBezTo>
                <a:cubicBezTo>
                  <a:pt x="7833141" y="4878359"/>
                  <a:pt x="7831856" y="4877241"/>
                  <a:pt x="7831856" y="4877241"/>
                </a:cubicBezTo>
                <a:cubicBezTo>
                  <a:pt x="7826868" y="4875735"/>
                  <a:pt x="7825423" y="4871652"/>
                  <a:pt x="7821564" y="4868298"/>
                </a:cubicBezTo>
                <a:cubicBezTo>
                  <a:pt x="7821564" y="4868298"/>
                  <a:pt x="7820278" y="4867181"/>
                  <a:pt x="7820278" y="4867181"/>
                </a:cubicBezTo>
                <a:close/>
                <a:moveTo>
                  <a:pt x="7802265" y="4856805"/>
                </a:moveTo>
                <a:cubicBezTo>
                  <a:pt x="7800686" y="4859392"/>
                  <a:pt x="7801900" y="4862427"/>
                  <a:pt x="7803702" y="4863663"/>
                </a:cubicBezTo>
                <a:cubicBezTo>
                  <a:pt x="7805505" y="4864899"/>
                  <a:pt x="7807894" y="4864336"/>
                  <a:pt x="7808665" y="4859727"/>
                </a:cubicBezTo>
                <a:cubicBezTo>
                  <a:pt x="7808522" y="4858283"/>
                  <a:pt x="7807591" y="4858135"/>
                  <a:pt x="7806361" y="4858055"/>
                </a:cubicBezTo>
                <a:cubicBezTo>
                  <a:pt x="7805130" y="4857976"/>
                  <a:pt x="7803602" y="4857967"/>
                  <a:pt x="7802265" y="4856805"/>
                </a:cubicBezTo>
                <a:close/>
                <a:moveTo>
                  <a:pt x="7867971" y="4847047"/>
                </a:moveTo>
                <a:cubicBezTo>
                  <a:pt x="7866674" y="4845919"/>
                  <a:pt x="7865671" y="4847562"/>
                  <a:pt x="7865671" y="4847562"/>
                </a:cubicBezTo>
                <a:cubicBezTo>
                  <a:pt x="7864669" y="4849204"/>
                  <a:pt x="7865966" y="4850332"/>
                  <a:pt x="7865966" y="4850332"/>
                </a:cubicBezTo>
                <a:cubicBezTo>
                  <a:pt x="7868266" y="4849816"/>
                  <a:pt x="7868266" y="4849816"/>
                  <a:pt x="7869562" y="4850942"/>
                </a:cubicBezTo>
                <a:cubicBezTo>
                  <a:pt x="7870858" y="4852070"/>
                  <a:pt x="7870858" y="4852070"/>
                  <a:pt x="7871862" y="4850429"/>
                </a:cubicBezTo>
                <a:cubicBezTo>
                  <a:pt x="7871862" y="4850429"/>
                  <a:pt x="7872866" y="4848787"/>
                  <a:pt x="7871568" y="4847659"/>
                </a:cubicBezTo>
                <a:cubicBezTo>
                  <a:pt x="7870271" y="4846531"/>
                  <a:pt x="7867971" y="4847047"/>
                  <a:pt x="7867971" y="4847047"/>
                </a:cubicBezTo>
                <a:close/>
                <a:moveTo>
                  <a:pt x="7831105" y="4840914"/>
                </a:moveTo>
                <a:cubicBezTo>
                  <a:pt x="7829054" y="4839461"/>
                  <a:pt x="7825817" y="4839948"/>
                  <a:pt x="7822544" y="4843701"/>
                </a:cubicBezTo>
                <a:cubicBezTo>
                  <a:pt x="7827438" y="4845315"/>
                  <a:pt x="7827438" y="4845315"/>
                  <a:pt x="7832558" y="4849764"/>
                </a:cubicBezTo>
                <a:cubicBezTo>
                  <a:pt x="7834025" y="4845761"/>
                  <a:pt x="7833157" y="4842368"/>
                  <a:pt x="7831105" y="4840914"/>
                </a:cubicBezTo>
                <a:close/>
                <a:moveTo>
                  <a:pt x="7813759" y="4828338"/>
                </a:moveTo>
                <a:cubicBezTo>
                  <a:pt x="7812423" y="4827176"/>
                  <a:pt x="7811369" y="4828899"/>
                  <a:pt x="7810317" y="4830623"/>
                </a:cubicBezTo>
                <a:cubicBezTo>
                  <a:pt x="7809263" y="4832348"/>
                  <a:pt x="7809263" y="4832348"/>
                  <a:pt x="7809546" y="4835233"/>
                </a:cubicBezTo>
                <a:cubicBezTo>
                  <a:pt x="7810882" y="4836394"/>
                  <a:pt x="7814609" y="4836992"/>
                  <a:pt x="7815945" y="4838154"/>
                </a:cubicBezTo>
                <a:cubicBezTo>
                  <a:pt x="7818335" y="4837592"/>
                  <a:pt x="7819388" y="4835866"/>
                  <a:pt x="7819388" y="4835866"/>
                </a:cubicBezTo>
                <a:cubicBezTo>
                  <a:pt x="7820441" y="4834144"/>
                  <a:pt x="7820157" y="4831258"/>
                  <a:pt x="7820157" y="4831258"/>
                </a:cubicBezTo>
                <a:cubicBezTo>
                  <a:pt x="7820157" y="4831258"/>
                  <a:pt x="7820157" y="4831258"/>
                  <a:pt x="7818822" y="4830097"/>
                </a:cubicBezTo>
                <a:cubicBezTo>
                  <a:pt x="7816431" y="4830659"/>
                  <a:pt x="7815095" y="4829498"/>
                  <a:pt x="7813759" y="4828338"/>
                </a:cubicBezTo>
                <a:close/>
                <a:moveTo>
                  <a:pt x="7759907" y="4825399"/>
                </a:moveTo>
                <a:cubicBezTo>
                  <a:pt x="7758606" y="4824268"/>
                  <a:pt x="7757603" y="4825909"/>
                  <a:pt x="7756599" y="4827552"/>
                </a:cubicBezTo>
                <a:cubicBezTo>
                  <a:pt x="7754594" y="4830835"/>
                  <a:pt x="7755896" y="4831966"/>
                  <a:pt x="7757197" y="4833098"/>
                </a:cubicBezTo>
                <a:cubicBezTo>
                  <a:pt x="7763109" y="4833207"/>
                  <a:pt x="7767013" y="4836600"/>
                  <a:pt x="7770918" y="4839995"/>
                </a:cubicBezTo>
                <a:cubicBezTo>
                  <a:pt x="7777426" y="4845649"/>
                  <a:pt x="7782633" y="4850176"/>
                  <a:pt x="7791854" y="4848133"/>
                </a:cubicBezTo>
                <a:cubicBezTo>
                  <a:pt x="7793155" y="4849264"/>
                  <a:pt x="7794157" y="4847622"/>
                  <a:pt x="7795161" y="4845981"/>
                </a:cubicBezTo>
                <a:cubicBezTo>
                  <a:pt x="7794861" y="4843207"/>
                  <a:pt x="7794861" y="4843207"/>
                  <a:pt x="7793560" y="4842076"/>
                </a:cubicBezTo>
                <a:cubicBezTo>
                  <a:pt x="7785345" y="4842477"/>
                  <a:pt x="7780137" y="4837951"/>
                  <a:pt x="7774931" y="4833427"/>
                </a:cubicBezTo>
                <a:cubicBezTo>
                  <a:pt x="7772977" y="4831730"/>
                  <a:pt x="7770700" y="4829751"/>
                  <a:pt x="7768171" y="4828182"/>
                </a:cubicBezTo>
                <a:cubicBezTo>
                  <a:pt x="7765641" y="4826612"/>
                  <a:pt x="7762863" y="4825454"/>
                  <a:pt x="7759907" y="4825399"/>
                </a:cubicBezTo>
                <a:close/>
                <a:moveTo>
                  <a:pt x="7751218" y="4822517"/>
                </a:moveTo>
                <a:cubicBezTo>
                  <a:pt x="7749896" y="4822973"/>
                  <a:pt x="7748435" y="4824679"/>
                  <a:pt x="7748848" y="4825803"/>
                </a:cubicBezTo>
                <a:cubicBezTo>
                  <a:pt x="7749125" y="4826553"/>
                  <a:pt x="7750231" y="4827043"/>
                  <a:pt x="7752767" y="4826735"/>
                </a:cubicBezTo>
                <a:cubicBezTo>
                  <a:pt x="7753729" y="4822857"/>
                  <a:pt x="7752542" y="4822062"/>
                  <a:pt x="7751218" y="4822517"/>
                </a:cubicBezTo>
                <a:close/>
                <a:moveTo>
                  <a:pt x="7731787" y="4806437"/>
                </a:moveTo>
                <a:cubicBezTo>
                  <a:pt x="7730481" y="4805303"/>
                  <a:pt x="7729461" y="4806975"/>
                  <a:pt x="7728440" y="4808644"/>
                </a:cubicBezTo>
                <a:cubicBezTo>
                  <a:pt x="7727418" y="4810316"/>
                  <a:pt x="7726397" y="4811986"/>
                  <a:pt x="7727704" y="4813122"/>
                </a:cubicBezTo>
                <a:cubicBezTo>
                  <a:pt x="7730315" y="4815392"/>
                  <a:pt x="7732643" y="4814856"/>
                  <a:pt x="7736275" y="4815454"/>
                </a:cubicBezTo>
                <a:cubicBezTo>
                  <a:pt x="7739909" y="4816053"/>
                  <a:pt x="7742236" y="4815517"/>
                  <a:pt x="7743828" y="4819459"/>
                </a:cubicBezTo>
                <a:cubicBezTo>
                  <a:pt x="7745134" y="4820594"/>
                  <a:pt x="7746154" y="4818922"/>
                  <a:pt x="7748481" y="4818387"/>
                </a:cubicBezTo>
                <a:cubicBezTo>
                  <a:pt x="7748481" y="4818387"/>
                  <a:pt x="7748196" y="4815580"/>
                  <a:pt x="7748196" y="4815580"/>
                </a:cubicBezTo>
                <a:cubicBezTo>
                  <a:pt x="7747911" y="4812774"/>
                  <a:pt x="7747911" y="4812774"/>
                  <a:pt x="7746605" y="4811639"/>
                </a:cubicBezTo>
                <a:cubicBezTo>
                  <a:pt x="7743993" y="4809368"/>
                  <a:pt x="7741666" y="4809905"/>
                  <a:pt x="7738033" y="4809308"/>
                </a:cubicBezTo>
                <a:cubicBezTo>
                  <a:pt x="7735706" y="4809842"/>
                  <a:pt x="7732072" y="4809243"/>
                  <a:pt x="7731787" y="4806437"/>
                </a:cubicBezTo>
                <a:close/>
                <a:moveTo>
                  <a:pt x="7783249" y="4800246"/>
                </a:moveTo>
                <a:cubicBezTo>
                  <a:pt x="7779868" y="4799253"/>
                  <a:pt x="7776105" y="4800517"/>
                  <a:pt x="7771049" y="4803898"/>
                </a:cubicBezTo>
                <a:cubicBezTo>
                  <a:pt x="7768722" y="4807707"/>
                  <a:pt x="7767917" y="4810248"/>
                  <a:pt x="7768007" y="4811988"/>
                </a:cubicBezTo>
                <a:cubicBezTo>
                  <a:pt x="7768098" y="4813727"/>
                  <a:pt x="7769083" y="4814665"/>
                  <a:pt x="7770336" y="4815266"/>
                </a:cubicBezTo>
                <a:cubicBezTo>
                  <a:pt x="7772840" y="4816471"/>
                  <a:pt x="7776413" y="4816335"/>
                  <a:pt x="7776029" y="4818595"/>
                </a:cubicBezTo>
                <a:cubicBezTo>
                  <a:pt x="7777829" y="4812383"/>
                  <a:pt x="7783040" y="4816912"/>
                  <a:pt x="7789017" y="4816920"/>
                </a:cubicBezTo>
                <a:cubicBezTo>
                  <a:pt x="7791620" y="4819184"/>
                  <a:pt x="7796564" y="4820888"/>
                  <a:pt x="7799168" y="4823150"/>
                </a:cubicBezTo>
                <a:cubicBezTo>
                  <a:pt x="7800472" y="4824283"/>
                  <a:pt x="7800472" y="4824283"/>
                  <a:pt x="7801505" y="4822590"/>
                </a:cubicBezTo>
                <a:cubicBezTo>
                  <a:pt x="7802540" y="4820897"/>
                  <a:pt x="7803575" y="4819204"/>
                  <a:pt x="7802271" y="4818071"/>
                </a:cubicBezTo>
                <a:cubicBezTo>
                  <a:pt x="7797329" y="4816368"/>
                  <a:pt x="7794724" y="4814105"/>
                  <a:pt x="7790817" y="4810709"/>
                </a:cubicBezTo>
                <a:cubicBezTo>
                  <a:pt x="7790817" y="4810709"/>
                  <a:pt x="7790817" y="4810709"/>
                  <a:pt x="7793154" y="4810148"/>
                </a:cubicBezTo>
                <a:cubicBezTo>
                  <a:pt x="7789628" y="4804494"/>
                  <a:pt x="7786630" y="4801240"/>
                  <a:pt x="7783249" y="4800246"/>
                </a:cubicBezTo>
                <a:close/>
                <a:moveTo>
                  <a:pt x="7825099" y="4799736"/>
                </a:moveTo>
                <a:cubicBezTo>
                  <a:pt x="7821727" y="4801989"/>
                  <a:pt x="7821996" y="4804816"/>
                  <a:pt x="7819929" y="4808202"/>
                </a:cubicBezTo>
                <a:cubicBezTo>
                  <a:pt x="7818625" y="4807070"/>
                  <a:pt x="7814984" y="4806498"/>
                  <a:pt x="7811343" y="4805926"/>
                </a:cubicBezTo>
                <a:cubicBezTo>
                  <a:pt x="7811343" y="4805926"/>
                  <a:pt x="7810040" y="4804794"/>
                  <a:pt x="7810040" y="4804794"/>
                </a:cubicBezTo>
                <a:cubicBezTo>
                  <a:pt x="7808737" y="4803660"/>
                  <a:pt x="7807703" y="4805354"/>
                  <a:pt x="7806668" y="4807047"/>
                </a:cubicBezTo>
                <a:cubicBezTo>
                  <a:pt x="7805633" y="4808741"/>
                  <a:pt x="7806938" y="4809872"/>
                  <a:pt x="7806938" y="4809872"/>
                </a:cubicBezTo>
                <a:cubicBezTo>
                  <a:pt x="7808240" y="4811006"/>
                  <a:pt x="7808240" y="4811006"/>
                  <a:pt x="7810578" y="4810446"/>
                </a:cubicBezTo>
                <a:cubicBezTo>
                  <a:pt x="7811880" y="4811577"/>
                  <a:pt x="7815522" y="4812149"/>
                  <a:pt x="7816825" y="4813281"/>
                </a:cubicBezTo>
                <a:cubicBezTo>
                  <a:pt x="7817094" y="4816106"/>
                  <a:pt x="7821273" y="4822330"/>
                  <a:pt x="7816328" y="4820628"/>
                </a:cubicBezTo>
                <a:cubicBezTo>
                  <a:pt x="7817901" y="4824584"/>
                  <a:pt x="7831429" y="4828564"/>
                  <a:pt x="7834036" y="4830830"/>
                </a:cubicBezTo>
                <a:cubicBezTo>
                  <a:pt x="7840015" y="4830841"/>
                  <a:pt x="7843922" y="4834239"/>
                  <a:pt x="7849136" y="4838768"/>
                </a:cubicBezTo>
                <a:cubicBezTo>
                  <a:pt x="7852777" y="4839341"/>
                  <a:pt x="7855383" y="4841605"/>
                  <a:pt x="7857989" y="4843869"/>
                </a:cubicBezTo>
                <a:cubicBezTo>
                  <a:pt x="7857989" y="4843869"/>
                  <a:pt x="7860326" y="4843311"/>
                  <a:pt x="7860057" y="4840484"/>
                </a:cubicBezTo>
                <a:cubicBezTo>
                  <a:pt x="7861093" y="4838791"/>
                  <a:pt x="7861093" y="4838791"/>
                  <a:pt x="7859789" y="4837658"/>
                </a:cubicBezTo>
                <a:cubicBezTo>
                  <a:pt x="7857182" y="4835393"/>
                  <a:pt x="7854576" y="4833128"/>
                  <a:pt x="7850935" y="4832557"/>
                </a:cubicBezTo>
                <a:cubicBezTo>
                  <a:pt x="7847026" y="4829158"/>
                  <a:pt x="7843116" y="4825762"/>
                  <a:pt x="7838174" y="4824057"/>
                </a:cubicBezTo>
                <a:cubicBezTo>
                  <a:pt x="7832960" y="4819527"/>
                  <a:pt x="7827478" y="4812171"/>
                  <a:pt x="7825099" y="4799736"/>
                </a:cubicBezTo>
                <a:close/>
                <a:moveTo>
                  <a:pt x="7718304" y="4775783"/>
                </a:moveTo>
                <a:lnTo>
                  <a:pt x="7719822" y="4778908"/>
                </a:lnTo>
                <a:lnTo>
                  <a:pt x="7714416" y="4785028"/>
                </a:lnTo>
                <a:close/>
                <a:moveTo>
                  <a:pt x="7665352" y="4739238"/>
                </a:moveTo>
                <a:lnTo>
                  <a:pt x="7673474" y="4740937"/>
                </a:lnTo>
                <a:lnTo>
                  <a:pt x="7670450" y="4749402"/>
                </a:lnTo>
                <a:cubicBezTo>
                  <a:pt x="7670179" y="4746584"/>
                  <a:pt x="7668065" y="4737004"/>
                  <a:pt x="7668881" y="4745454"/>
                </a:cubicBezTo>
                <a:cubicBezTo>
                  <a:pt x="7668351" y="4743059"/>
                  <a:pt x="7666595" y="4741858"/>
                  <a:pt x="7664312" y="4741164"/>
                </a:cubicBezTo>
                <a:lnTo>
                  <a:pt x="7660404" y="4740536"/>
                </a:lnTo>
                <a:close/>
                <a:moveTo>
                  <a:pt x="7890721" y="4738001"/>
                </a:moveTo>
                <a:cubicBezTo>
                  <a:pt x="7890636" y="4739812"/>
                  <a:pt x="7890763" y="4740864"/>
                  <a:pt x="7891080" y="4741493"/>
                </a:cubicBezTo>
                <a:cubicBezTo>
                  <a:pt x="7892035" y="4743384"/>
                  <a:pt x="7894730" y="4741485"/>
                  <a:pt x="7898738" y="4744968"/>
                </a:cubicBezTo>
                <a:cubicBezTo>
                  <a:pt x="7900243" y="4742506"/>
                  <a:pt x="7898823" y="4740643"/>
                  <a:pt x="7896733" y="4739457"/>
                </a:cubicBezTo>
                <a:cubicBezTo>
                  <a:pt x="7894646" y="4738271"/>
                  <a:pt x="7891890" y="4737761"/>
                  <a:pt x="7890721" y="4738001"/>
                </a:cubicBezTo>
                <a:close/>
                <a:moveTo>
                  <a:pt x="7937633" y="4729756"/>
                </a:moveTo>
                <a:cubicBezTo>
                  <a:pt x="7936465" y="4732512"/>
                  <a:pt x="7936409" y="4734504"/>
                  <a:pt x="7937043" y="4735842"/>
                </a:cubicBezTo>
                <a:cubicBezTo>
                  <a:pt x="7938944" y="4739850"/>
                  <a:pt x="7947066" y="4737954"/>
                  <a:pt x="7950074" y="4733029"/>
                </a:cubicBezTo>
                <a:cubicBezTo>
                  <a:pt x="7946032" y="4729514"/>
                  <a:pt x="7941675" y="4733268"/>
                  <a:pt x="7937633" y="4729756"/>
                </a:cubicBezTo>
                <a:close/>
                <a:moveTo>
                  <a:pt x="7744568" y="4726689"/>
                </a:moveTo>
                <a:cubicBezTo>
                  <a:pt x="7746929" y="4732452"/>
                  <a:pt x="7754121" y="4728497"/>
                  <a:pt x="7751290" y="4726963"/>
                </a:cubicBezTo>
                <a:cubicBezTo>
                  <a:pt x="7750346" y="4726452"/>
                  <a:pt x="7748289" y="4726211"/>
                  <a:pt x="7744568" y="4726689"/>
                </a:cubicBezTo>
                <a:close/>
                <a:moveTo>
                  <a:pt x="7795107" y="4721965"/>
                </a:moveTo>
                <a:cubicBezTo>
                  <a:pt x="7795406" y="4724783"/>
                  <a:pt x="7796727" y="4725931"/>
                  <a:pt x="7793665" y="4730945"/>
                </a:cubicBezTo>
                <a:cubicBezTo>
                  <a:pt x="7797625" y="4734387"/>
                  <a:pt x="7802131" y="4720395"/>
                  <a:pt x="7795107" y="4721965"/>
                </a:cubicBezTo>
                <a:close/>
                <a:moveTo>
                  <a:pt x="8086002" y="4721835"/>
                </a:moveTo>
                <a:cubicBezTo>
                  <a:pt x="8083630" y="4722412"/>
                  <a:pt x="8082577" y="4724134"/>
                  <a:pt x="8081524" y="4725859"/>
                </a:cubicBezTo>
                <a:cubicBezTo>
                  <a:pt x="8080469" y="4727583"/>
                  <a:pt x="8081791" y="4728730"/>
                  <a:pt x="8084165" y="4728154"/>
                </a:cubicBezTo>
                <a:cubicBezTo>
                  <a:pt x="8086538" y="4727578"/>
                  <a:pt x="8087858" y="4728725"/>
                  <a:pt x="8089447" y="4732745"/>
                </a:cubicBezTo>
                <a:cubicBezTo>
                  <a:pt x="8090766" y="4733893"/>
                  <a:pt x="8092087" y="4735040"/>
                  <a:pt x="8093408" y="4736188"/>
                </a:cubicBezTo>
                <a:cubicBezTo>
                  <a:pt x="8093408" y="4736188"/>
                  <a:pt x="8095782" y="4735612"/>
                  <a:pt x="8096835" y="4733887"/>
                </a:cubicBezTo>
                <a:cubicBezTo>
                  <a:pt x="8097890" y="4732163"/>
                  <a:pt x="8097620" y="4729293"/>
                  <a:pt x="8096300" y="4728144"/>
                </a:cubicBezTo>
                <a:cubicBezTo>
                  <a:pt x="8095247" y="4729868"/>
                  <a:pt x="8094979" y="4726997"/>
                  <a:pt x="8093658" y="4725850"/>
                </a:cubicBezTo>
                <a:cubicBezTo>
                  <a:pt x="8092339" y="4724702"/>
                  <a:pt x="8092339" y="4724702"/>
                  <a:pt x="8091018" y="4723554"/>
                </a:cubicBezTo>
                <a:cubicBezTo>
                  <a:pt x="8089697" y="4722407"/>
                  <a:pt x="8088377" y="4721258"/>
                  <a:pt x="8086002" y="4721835"/>
                </a:cubicBezTo>
                <a:close/>
                <a:moveTo>
                  <a:pt x="7867737" y="4717713"/>
                </a:moveTo>
                <a:cubicBezTo>
                  <a:pt x="7864610" y="4716331"/>
                  <a:pt x="7864193" y="4718639"/>
                  <a:pt x="7864927" y="4720280"/>
                </a:cubicBezTo>
                <a:cubicBezTo>
                  <a:pt x="7865663" y="4721919"/>
                  <a:pt x="7867552" y="4722892"/>
                  <a:pt x="7869033" y="4718839"/>
                </a:cubicBezTo>
                <a:lnTo>
                  <a:pt x="7869982" y="4718912"/>
                </a:lnTo>
                <a:lnTo>
                  <a:pt x="7870730" y="4719311"/>
                </a:lnTo>
                <a:cubicBezTo>
                  <a:pt x="7871255" y="4719266"/>
                  <a:pt x="7871583" y="4719136"/>
                  <a:pt x="7871404" y="4719023"/>
                </a:cubicBezTo>
                <a:lnTo>
                  <a:pt x="7869982" y="4718912"/>
                </a:lnTo>
                <a:close/>
                <a:moveTo>
                  <a:pt x="8096128" y="4715690"/>
                </a:moveTo>
                <a:cubicBezTo>
                  <a:pt x="8094813" y="4715923"/>
                  <a:pt x="8092706" y="4717009"/>
                  <a:pt x="8089695" y="4719576"/>
                </a:cubicBezTo>
                <a:cubicBezTo>
                  <a:pt x="8096905" y="4721954"/>
                  <a:pt x="8100076" y="4714990"/>
                  <a:pt x="8096128" y="4715690"/>
                </a:cubicBezTo>
                <a:close/>
                <a:moveTo>
                  <a:pt x="7926545" y="4712581"/>
                </a:moveTo>
                <a:cubicBezTo>
                  <a:pt x="7922494" y="4719211"/>
                  <a:pt x="7920172" y="4719730"/>
                  <a:pt x="7916241" y="4716315"/>
                </a:cubicBezTo>
                <a:cubicBezTo>
                  <a:pt x="7914216" y="4719629"/>
                  <a:pt x="7913614" y="4721644"/>
                  <a:pt x="7913821" y="4722894"/>
                </a:cubicBezTo>
                <a:cubicBezTo>
                  <a:pt x="7913976" y="4723833"/>
                  <a:pt x="7914588" y="4724342"/>
                  <a:pt x="7915397" y="4724649"/>
                </a:cubicBezTo>
                <a:cubicBezTo>
                  <a:pt x="7917825" y="4725572"/>
                  <a:pt x="7922036" y="4724680"/>
                  <a:pt x="7921064" y="4728119"/>
                </a:cubicBezTo>
                <a:cubicBezTo>
                  <a:pt x="7928033" y="4726560"/>
                  <a:pt x="7931785" y="4717134"/>
                  <a:pt x="7926545" y="4712581"/>
                </a:cubicBezTo>
                <a:close/>
                <a:moveTo>
                  <a:pt x="7920612" y="4711821"/>
                </a:moveTo>
                <a:cubicBezTo>
                  <a:pt x="7919528" y="4709937"/>
                  <a:pt x="7919887" y="4710721"/>
                  <a:pt x="7920522" y="4711967"/>
                </a:cubicBezTo>
                <a:cubicBezTo>
                  <a:pt x="7921158" y="4713211"/>
                  <a:pt x="7922071" y="4714917"/>
                  <a:pt x="7922094" y="4714878"/>
                </a:cubicBezTo>
                <a:cubicBezTo>
                  <a:pt x="7922108" y="4714853"/>
                  <a:pt x="7921731" y="4714052"/>
                  <a:pt x="7920612" y="4711821"/>
                </a:cubicBezTo>
                <a:close/>
                <a:moveTo>
                  <a:pt x="7726434" y="4711165"/>
                </a:moveTo>
                <a:lnTo>
                  <a:pt x="7725401" y="4712859"/>
                </a:lnTo>
                <a:cubicBezTo>
                  <a:pt x="7725401" y="4712859"/>
                  <a:pt x="7723069" y="4713426"/>
                  <a:pt x="7722035" y="4715118"/>
                </a:cubicBezTo>
                <a:cubicBezTo>
                  <a:pt x="7722035" y="4715118"/>
                  <a:pt x="7721000" y="4716812"/>
                  <a:pt x="7721000" y="4716812"/>
                </a:cubicBezTo>
                <a:cubicBezTo>
                  <a:pt x="7722298" y="4717939"/>
                  <a:pt x="7722298" y="4717939"/>
                  <a:pt x="7723331" y="4716244"/>
                </a:cubicBezTo>
                <a:cubicBezTo>
                  <a:pt x="7723331" y="4716244"/>
                  <a:pt x="7724628" y="4717372"/>
                  <a:pt x="7725663" y="4715680"/>
                </a:cubicBezTo>
                <a:cubicBezTo>
                  <a:pt x="7724628" y="4717372"/>
                  <a:pt x="7724628" y="4717372"/>
                  <a:pt x="7724892" y="4720194"/>
                </a:cubicBezTo>
                <a:cubicBezTo>
                  <a:pt x="7724892" y="4720194"/>
                  <a:pt x="7724892" y="4720194"/>
                  <a:pt x="7727223" y="4719627"/>
                </a:cubicBezTo>
                <a:cubicBezTo>
                  <a:pt x="7726960" y="4716807"/>
                  <a:pt x="7729028" y="4713421"/>
                  <a:pt x="7727732" y="4712293"/>
                </a:cubicBezTo>
                <a:cubicBezTo>
                  <a:pt x="7727732" y="4712293"/>
                  <a:pt x="7727732" y="4712293"/>
                  <a:pt x="7726434" y="4711165"/>
                </a:cubicBezTo>
                <a:close/>
                <a:moveTo>
                  <a:pt x="8065459" y="4703699"/>
                </a:moveTo>
                <a:cubicBezTo>
                  <a:pt x="8064393" y="4705442"/>
                  <a:pt x="8064614" y="4708305"/>
                  <a:pt x="8064614" y="4708305"/>
                </a:cubicBezTo>
                <a:cubicBezTo>
                  <a:pt x="8066010" y="4710855"/>
                  <a:pt x="8067941" y="4712531"/>
                  <a:pt x="8070135" y="4713771"/>
                </a:cubicBezTo>
                <a:cubicBezTo>
                  <a:pt x="8072330" y="4715012"/>
                  <a:pt x="8074795" y="4715818"/>
                  <a:pt x="8077256" y="4716621"/>
                </a:cubicBezTo>
                <a:cubicBezTo>
                  <a:pt x="8077256" y="4716621"/>
                  <a:pt x="8077256" y="4716621"/>
                  <a:pt x="8078321" y="4714876"/>
                </a:cubicBezTo>
                <a:cubicBezTo>
                  <a:pt x="8079607" y="4715995"/>
                  <a:pt x="8080672" y="4714251"/>
                  <a:pt x="8080672" y="4714251"/>
                </a:cubicBezTo>
                <a:cubicBezTo>
                  <a:pt x="8081738" y="4712505"/>
                  <a:pt x="8082804" y="4710761"/>
                  <a:pt x="8081517" y="4709643"/>
                </a:cubicBezTo>
                <a:cubicBezTo>
                  <a:pt x="8081517" y="4709643"/>
                  <a:pt x="8081517" y="4709643"/>
                  <a:pt x="8080453" y="4711386"/>
                </a:cubicBezTo>
                <a:cubicBezTo>
                  <a:pt x="8080453" y="4711386"/>
                  <a:pt x="8080453" y="4711386"/>
                  <a:pt x="8079167" y="4710270"/>
                </a:cubicBezTo>
                <a:cubicBezTo>
                  <a:pt x="8075527" y="4709779"/>
                  <a:pt x="8070604" y="4708170"/>
                  <a:pt x="8069096" y="4704189"/>
                </a:cubicBezTo>
                <a:cubicBezTo>
                  <a:pt x="8067811" y="4703072"/>
                  <a:pt x="8067811" y="4703072"/>
                  <a:pt x="8065459" y="4703699"/>
                </a:cubicBezTo>
                <a:close/>
                <a:moveTo>
                  <a:pt x="7719265" y="4691980"/>
                </a:moveTo>
                <a:cubicBezTo>
                  <a:pt x="7719055" y="4691740"/>
                  <a:pt x="7717974" y="4692863"/>
                  <a:pt x="7715464" y="4696324"/>
                </a:cubicBezTo>
                <a:cubicBezTo>
                  <a:pt x="7713921" y="4698852"/>
                  <a:pt x="7713701" y="4699951"/>
                  <a:pt x="7713739" y="4700629"/>
                </a:cubicBezTo>
                <a:cubicBezTo>
                  <a:pt x="7713776" y="4701306"/>
                  <a:pt x="7714070" y="4701563"/>
                  <a:pt x="7713555" y="4702404"/>
                </a:cubicBezTo>
                <a:cubicBezTo>
                  <a:pt x="7712932" y="4703797"/>
                  <a:pt x="7712671" y="4704499"/>
                  <a:pt x="7712673" y="4704691"/>
                </a:cubicBezTo>
                <a:cubicBezTo>
                  <a:pt x="7712685" y="4705705"/>
                  <a:pt x="7719895" y="4692703"/>
                  <a:pt x="7719265" y="4691980"/>
                </a:cubicBezTo>
                <a:close/>
                <a:moveTo>
                  <a:pt x="7683723" y="4686446"/>
                </a:moveTo>
                <a:lnTo>
                  <a:pt x="7686843" y="4686940"/>
                </a:lnTo>
                <a:cubicBezTo>
                  <a:pt x="7688143" y="4688070"/>
                  <a:pt x="7688143" y="4688070"/>
                  <a:pt x="7687113" y="4689757"/>
                </a:cubicBezTo>
                <a:lnTo>
                  <a:pt x="7686866" y="4691228"/>
                </a:lnTo>
                <a:lnTo>
                  <a:pt x="7686140" y="4689483"/>
                </a:lnTo>
                <a:close/>
                <a:moveTo>
                  <a:pt x="7736521" y="4671031"/>
                </a:moveTo>
                <a:cubicBezTo>
                  <a:pt x="7736521" y="4671031"/>
                  <a:pt x="7734200" y="4671563"/>
                  <a:pt x="7733183" y="4673228"/>
                </a:cubicBezTo>
                <a:cubicBezTo>
                  <a:pt x="7732164" y="4674895"/>
                  <a:pt x="7731147" y="4676561"/>
                  <a:pt x="7732451" y="4677694"/>
                </a:cubicBezTo>
                <a:cubicBezTo>
                  <a:pt x="7732451" y="4677694"/>
                  <a:pt x="7733753" y="4678826"/>
                  <a:pt x="7733753" y="4678826"/>
                </a:cubicBezTo>
                <a:cubicBezTo>
                  <a:pt x="7732737" y="4680493"/>
                  <a:pt x="7732737" y="4680493"/>
                  <a:pt x="7732737" y="4680493"/>
                </a:cubicBezTo>
                <a:cubicBezTo>
                  <a:pt x="7732737" y="4680493"/>
                  <a:pt x="7731433" y="4679360"/>
                  <a:pt x="7731433" y="4679360"/>
                </a:cubicBezTo>
                <a:cubicBezTo>
                  <a:pt x="7730416" y="4681026"/>
                  <a:pt x="7729111" y="4679893"/>
                  <a:pt x="7728094" y="4681560"/>
                </a:cubicBezTo>
                <a:cubicBezTo>
                  <a:pt x="7727075" y="4683225"/>
                  <a:pt x="7727362" y="4686025"/>
                  <a:pt x="7727362" y="4686025"/>
                </a:cubicBezTo>
                <a:cubicBezTo>
                  <a:pt x="7728665" y="4687157"/>
                  <a:pt x="7729683" y="4685491"/>
                  <a:pt x="7730987" y="4686623"/>
                </a:cubicBezTo>
                <a:cubicBezTo>
                  <a:pt x="7730987" y="4686623"/>
                  <a:pt x="7730987" y="4686623"/>
                  <a:pt x="7729968" y="4688289"/>
                </a:cubicBezTo>
                <a:cubicBezTo>
                  <a:pt x="7736382" y="4690037"/>
                  <a:pt x="7739109" y="4701492"/>
                  <a:pt x="7745276" y="4704104"/>
                </a:cubicBezTo>
                <a:cubicBezTo>
                  <a:pt x="7747332" y="4704972"/>
                  <a:pt x="7749770" y="4704859"/>
                  <a:pt x="7752855" y="4703077"/>
                </a:cubicBezTo>
                <a:cubicBezTo>
                  <a:pt x="7755460" y="4705342"/>
                  <a:pt x="7758067" y="4707607"/>
                  <a:pt x="7759370" y="4708740"/>
                </a:cubicBezTo>
                <a:cubicBezTo>
                  <a:pt x="7762995" y="4709339"/>
                  <a:pt x="7765602" y="4711605"/>
                  <a:pt x="7767190" y="4715535"/>
                </a:cubicBezTo>
                <a:cubicBezTo>
                  <a:pt x="7767190" y="4715535"/>
                  <a:pt x="7767190" y="4715535"/>
                  <a:pt x="7768208" y="4713868"/>
                </a:cubicBezTo>
                <a:cubicBezTo>
                  <a:pt x="7769510" y="4715001"/>
                  <a:pt x="7770529" y="4713335"/>
                  <a:pt x="7770529" y="4713335"/>
                </a:cubicBezTo>
                <a:cubicBezTo>
                  <a:pt x="7771831" y="4714468"/>
                  <a:pt x="7774438" y="4716734"/>
                  <a:pt x="7776759" y="4716199"/>
                </a:cubicBezTo>
                <a:cubicBezTo>
                  <a:pt x="7776759" y="4716199"/>
                  <a:pt x="7779079" y="4715665"/>
                  <a:pt x="7779079" y="4715665"/>
                </a:cubicBezTo>
                <a:cubicBezTo>
                  <a:pt x="7779365" y="4718463"/>
                  <a:pt x="7781687" y="4717932"/>
                  <a:pt x="7783721" y="4714598"/>
                </a:cubicBezTo>
                <a:cubicBezTo>
                  <a:pt x="7784740" y="4712932"/>
                  <a:pt x="7784453" y="4710134"/>
                  <a:pt x="7783150" y="4709003"/>
                </a:cubicBezTo>
                <a:cubicBezTo>
                  <a:pt x="7781848" y="4707869"/>
                  <a:pt x="7780545" y="4706737"/>
                  <a:pt x="7778224" y="4707270"/>
                </a:cubicBezTo>
                <a:cubicBezTo>
                  <a:pt x="7778224" y="4707270"/>
                  <a:pt x="7776921" y="4706138"/>
                  <a:pt x="7776921" y="4706138"/>
                </a:cubicBezTo>
                <a:cubicBezTo>
                  <a:pt x="7775617" y="4705006"/>
                  <a:pt x="7775617" y="4705006"/>
                  <a:pt x="7775617" y="4705006"/>
                </a:cubicBezTo>
                <a:cubicBezTo>
                  <a:pt x="7774314" y="4703873"/>
                  <a:pt x="7773011" y="4702740"/>
                  <a:pt x="7771707" y="4701607"/>
                </a:cubicBezTo>
                <a:cubicBezTo>
                  <a:pt x="7771707" y="4701607"/>
                  <a:pt x="7771707" y="4701607"/>
                  <a:pt x="7772725" y="4699942"/>
                </a:cubicBezTo>
                <a:cubicBezTo>
                  <a:pt x="7771423" y="4698809"/>
                  <a:pt x="7771423" y="4698809"/>
                  <a:pt x="7771423" y="4698809"/>
                </a:cubicBezTo>
                <a:cubicBezTo>
                  <a:pt x="7771423" y="4698809"/>
                  <a:pt x="7769102" y="4699342"/>
                  <a:pt x="7768084" y="4701009"/>
                </a:cubicBezTo>
                <a:cubicBezTo>
                  <a:pt x="7767066" y="4702675"/>
                  <a:pt x="7767351" y="4705474"/>
                  <a:pt x="7767351" y="4705474"/>
                </a:cubicBezTo>
                <a:cubicBezTo>
                  <a:pt x="7767351" y="4705474"/>
                  <a:pt x="7767351" y="4705474"/>
                  <a:pt x="7768655" y="4706606"/>
                </a:cubicBezTo>
                <a:cubicBezTo>
                  <a:pt x="7768655" y="4706606"/>
                  <a:pt x="7769957" y="4707738"/>
                  <a:pt x="7771261" y="4708871"/>
                </a:cubicBezTo>
                <a:cubicBezTo>
                  <a:pt x="7771261" y="4708871"/>
                  <a:pt x="7770243" y="4710536"/>
                  <a:pt x="7770243" y="4710536"/>
                </a:cubicBezTo>
                <a:cubicBezTo>
                  <a:pt x="7767637" y="4708271"/>
                  <a:pt x="7765030" y="4706006"/>
                  <a:pt x="7761406" y="4705408"/>
                </a:cubicBezTo>
                <a:cubicBezTo>
                  <a:pt x="7758800" y="4703143"/>
                  <a:pt x="7757496" y="4702009"/>
                  <a:pt x="7754890" y="4699745"/>
                </a:cubicBezTo>
                <a:cubicBezTo>
                  <a:pt x="7754890" y="4699745"/>
                  <a:pt x="7754890" y="4699745"/>
                  <a:pt x="7755908" y="4698079"/>
                </a:cubicBezTo>
                <a:cubicBezTo>
                  <a:pt x="7763888" y="4694813"/>
                  <a:pt x="7752159" y="4684621"/>
                  <a:pt x="7749391" y="4692416"/>
                </a:cubicBezTo>
                <a:cubicBezTo>
                  <a:pt x="7753910" y="4678489"/>
                  <a:pt x="7743322" y="4679491"/>
                  <a:pt x="7739126" y="4673295"/>
                </a:cubicBezTo>
                <a:cubicBezTo>
                  <a:pt x="7737825" y="4672162"/>
                  <a:pt x="7737825" y="4672162"/>
                  <a:pt x="7736521" y="4671031"/>
                </a:cubicBezTo>
                <a:close/>
                <a:moveTo>
                  <a:pt x="7864376" y="4670914"/>
                </a:moveTo>
                <a:cubicBezTo>
                  <a:pt x="7862299" y="4669436"/>
                  <a:pt x="7859052" y="4669878"/>
                  <a:pt x="7853854" y="4671886"/>
                </a:cubicBezTo>
                <a:cubicBezTo>
                  <a:pt x="7850985" y="4679833"/>
                  <a:pt x="7852862" y="4684074"/>
                  <a:pt x="7855650" y="4686823"/>
                </a:cubicBezTo>
                <a:cubicBezTo>
                  <a:pt x="7858438" y="4689573"/>
                  <a:pt x="7862136" y="4690830"/>
                  <a:pt x="7862914" y="4692809"/>
                </a:cubicBezTo>
                <a:cubicBezTo>
                  <a:pt x="7865252" y="4692232"/>
                  <a:pt x="7864997" y="4689398"/>
                  <a:pt x="7866038" y="4687693"/>
                </a:cubicBezTo>
                <a:cubicBezTo>
                  <a:pt x="7868376" y="4687115"/>
                  <a:pt x="7868376" y="4687115"/>
                  <a:pt x="7869418" y="4685412"/>
                </a:cubicBezTo>
                <a:cubicBezTo>
                  <a:pt x="7870459" y="4683706"/>
                  <a:pt x="7871500" y="4682002"/>
                  <a:pt x="7870204" y="4680874"/>
                </a:cubicBezTo>
                <a:cubicBezTo>
                  <a:pt x="7869163" y="4682579"/>
                  <a:pt x="7867865" y="4681451"/>
                  <a:pt x="7867865" y="4681451"/>
                </a:cubicBezTo>
                <a:cubicBezTo>
                  <a:pt x="7867354" y="4675788"/>
                  <a:pt x="7866451" y="4672392"/>
                  <a:pt x="7864376" y="4670914"/>
                </a:cubicBezTo>
                <a:close/>
                <a:moveTo>
                  <a:pt x="7834230" y="4655213"/>
                </a:moveTo>
                <a:cubicBezTo>
                  <a:pt x="7831916" y="4655793"/>
                  <a:pt x="7833442" y="4659712"/>
                  <a:pt x="7829060" y="4663679"/>
                </a:cubicBezTo>
                <a:cubicBezTo>
                  <a:pt x="7832899" y="4667016"/>
                  <a:pt x="7837037" y="4660243"/>
                  <a:pt x="7839843" y="4665274"/>
                </a:cubicBezTo>
                <a:cubicBezTo>
                  <a:pt x="7843734" y="4655695"/>
                  <a:pt x="7831128" y="4660292"/>
                  <a:pt x="7834230" y="4655213"/>
                </a:cubicBezTo>
                <a:close/>
                <a:moveTo>
                  <a:pt x="7799135" y="4651100"/>
                </a:moveTo>
                <a:cubicBezTo>
                  <a:pt x="7798083" y="4650309"/>
                  <a:pt x="7792595" y="4656339"/>
                  <a:pt x="7792276" y="4652135"/>
                </a:cubicBezTo>
                <a:cubicBezTo>
                  <a:pt x="7790186" y="4655556"/>
                  <a:pt x="7791657" y="4659452"/>
                  <a:pt x="7792914" y="4660545"/>
                </a:cubicBezTo>
                <a:cubicBezTo>
                  <a:pt x="7798777" y="4660404"/>
                  <a:pt x="7794792" y="4654321"/>
                  <a:pt x="7798351" y="4654797"/>
                </a:cubicBezTo>
                <a:cubicBezTo>
                  <a:pt x="7799342" y="4652385"/>
                  <a:pt x="7799485" y="4651363"/>
                  <a:pt x="7799135" y="4651100"/>
                </a:cubicBezTo>
                <a:close/>
                <a:moveTo>
                  <a:pt x="7890471" y="4647401"/>
                </a:moveTo>
                <a:cubicBezTo>
                  <a:pt x="7890461" y="4650666"/>
                  <a:pt x="7890960" y="4652084"/>
                  <a:pt x="7891589" y="4652425"/>
                </a:cubicBezTo>
                <a:cubicBezTo>
                  <a:pt x="7893476" y="4653450"/>
                  <a:pt x="7896522" y="4644806"/>
                  <a:pt x="7890471" y="4647401"/>
                </a:cubicBezTo>
                <a:close/>
                <a:moveTo>
                  <a:pt x="7780481" y="4646177"/>
                </a:moveTo>
                <a:cubicBezTo>
                  <a:pt x="7778300" y="4644281"/>
                  <a:pt x="7772451" y="4647947"/>
                  <a:pt x="7771509" y="4647127"/>
                </a:cubicBezTo>
                <a:cubicBezTo>
                  <a:pt x="7770992" y="4647973"/>
                  <a:pt x="7771112" y="4648565"/>
                  <a:pt x="7771638" y="4648981"/>
                </a:cubicBezTo>
                <a:cubicBezTo>
                  <a:pt x="7773222" y="4650236"/>
                  <a:pt x="7778461" y="4649928"/>
                  <a:pt x="7781124" y="4650299"/>
                </a:cubicBezTo>
                <a:cubicBezTo>
                  <a:pt x="7781529" y="4648059"/>
                  <a:pt x="7781210" y="4646809"/>
                  <a:pt x="7780481" y="4646177"/>
                </a:cubicBezTo>
                <a:close/>
                <a:moveTo>
                  <a:pt x="8020014" y="4643941"/>
                </a:moveTo>
                <a:cubicBezTo>
                  <a:pt x="8017421" y="4641689"/>
                  <a:pt x="8016650" y="4646201"/>
                  <a:pt x="8017947" y="4647329"/>
                </a:cubicBezTo>
                <a:cubicBezTo>
                  <a:pt x="8016912" y="4649022"/>
                  <a:pt x="8015614" y="4647895"/>
                  <a:pt x="8015614" y="4647895"/>
                </a:cubicBezTo>
                <a:cubicBezTo>
                  <a:pt x="8014647" y="4650292"/>
                  <a:pt x="8014470" y="4651598"/>
                  <a:pt x="8014741" y="4652118"/>
                </a:cubicBezTo>
                <a:cubicBezTo>
                  <a:pt x="8015557" y="4653676"/>
                  <a:pt x="8020409" y="4648173"/>
                  <a:pt x="8020014" y="4643941"/>
                </a:cubicBezTo>
                <a:close/>
                <a:moveTo>
                  <a:pt x="8082578" y="4636197"/>
                </a:moveTo>
                <a:lnTo>
                  <a:pt x="8082229" y="4637077"/>
                </a:lnTo>
                <a:lnTo>
                  <a:pt x="8074859" y="4642213"/>
                </a:lnTo>
                <a:cubicBezTo>
                  <a:pt x="8074681" y="4643332"/>
                  <a:pt x="8074739" y="4643859"/>
                  <a:pt x="8074950" y="4644082"/>
                </a:cubicBezTo>
                <a:cubicBezTo>
                  <a:pt x="8075583" y="4644751"/>
                  <a:pt x="8077602" y="4642688"/>
                  <a:pt x="8078821" y="4645656"/>
                </a:cubicBezTo>
                <a:lnTo>
                  <a:pt x="8082229" y="4637077"/>
                </a:lnTo>
                <a:lnTo>
                  <a:pt x="8082465" y="4636912"/>
                </a:lnTo>
                <a:lnTo>
                  <a:pt x="8081866" y="4640670"/>
                </a:lnTo>
                <a:cubicBezTo>
                  <a:pt x="8085726" y="4637659"/>
                  <a:pt x="8084991" y="4636383"/>
                  <a:pt x="8082782" y="4636691"/>
                </a:cubicBezTo>
                <a:lnTo>
                  <a:pt x="8082465" y="4636912"/>
                </a:lnTo>
                <a:close/>
                <a:moveTo>
                  <a:pt x="7936958" y="4635671"/>
                </a:moveTo>
                <a:cubicBezTo>
                  <a:pt x="7935105" y="4636299"/>
                  <a:pt x="7932549" y="4637276"/>
                  <a:pt x="7931268" y="4636162"/>
                </a:cubicBezTo>
                <a:cubicBezTo>
                  <a:pt x="7931527" y="4638948"/>
                  <a:pt x="7932552" y="4640477"/>
                  <a:pt x="7933961" y="4641382"/>
                </a:cubicBezTo>
                <a:cubicBezTo>
                  <a:pt x="7935368" y="4642285"/>
                  <a:pt x="7937158" y="4642562"/>
                  <a:pt x="7938949" y="4642839"/>
                </a:cubicBezTo>
                <a:cubicBezTo>
                  <a:pt x="7943292" y="4638937"/>
                  <a:pt x="7930506" y="4640618"/>
                  <a:pt x="7938430" y="4637270"/>
                </a:cubicBezTo>
                <a:cubicBezTo>
                  <a:pt x="7939962" y="4634765"/>
                  <a:pt x="7938811" y="4635042"/>
                  <a:pt x="7936958" y="4635671"/>
                </a:cubicBezTo>
                <a:close/>
                <a:moveTo>
                  <a:pt x="7979851" y="4634402"/>
                </a:moveTo>
                <a:cubicBezTo>
                  <a:pt x="7979851" y="4634402"/>
                  <a:pt x="7977505" y="4634933"/>
                  <a:pt x="7978825" y="4636081"/>
                </a:cubicBezTo>
                <a:cubicBezTo>
                  <a:pt x="7977800" y="4637761"/>
                  <a:pt x="7976773" y="4639439"/>
                  <a:pt x="7978093" y="4640587"/>
                </a:cubicBezTo>
                <a:cubicBezTo>
                  <a:pt x="7978093" y="4640587"/>
                  <a:pt x="7979414" y="4641735"/>
                  <a:pt x="7980441" y="4640055"/>
                </a:cubicBezTo>
                <a:cubicBezTo>
                  <a:pt x="7983081" y="4642352"/>
                  <a:pt x="7985723" y="4644646"/>
                  <a:pt x="7988364" y="4646941"/>
                </a:cubicBezTo>
                <a:cubicBezTo>
                  <a:pt x="7987338" y="4648619"/>
                  <a:pt x="7986312" y="4650299"/>
                  <a:pt x="7985287" y="4651979"/>
                </a:cubicBezTo>
                <a:cubicBezTo>
                  <a:pt x="7990274" y="4653742"/>
                  <a:pt x="7993800" y="4664518"/>
                  <a:pt x="8002890" y="4659565"/>
                </a:cubicBezTo>
                <a:cubicBezTo>
                  <a:pt x="8007723" y="4648341"/>
                  <a:pt x="7999955" y="4654442"/>
                  <a:pt x="8005084" y="4646047"/>
                </a:cubicBezTo>
                <a:cubicBezTo>
                  <a:pt x="7997314" y="4652149"/>
                  <a:pt x="7999801" y="4641457"/>
                  <a:pt x="7992762" y="4643050"/>
                </a:cubicBezTo>
                <a:cubicBezTo>
                  <a:pt x="7992762" y="4643050"/>
                  <a:pt x="7992762" y="4643050"/>
                  <a:pt x="7991736" y="4644729"/>
                </a:cubicBezTo>
                <a:cubicBezTo>
                  <a:pt x="7991441" y="4641904"/>
                  <a:pt x="7990121" y="4640756"/>
                  <a:pt x="7988800" y="4639608"/>
                </a:cubicBezTo>
                <a:cubicBezTo>
                  <a:pt x="7987480" y="4638461"/>
                  <a:pt x="7984838" y="4636165"/>
                  <a:pt x="7982492" y="4636697"/>
                </a:cubicBezTo>
                <a:cubicBezTo>
                  <a:pt x="7982492" y="4636697"/>
                  <a:pt x="7981171" y="4635549"/>
                  <a:pt x="7979851" y="4634402"/>
                </a:cubicBezTo>
                <a:close/>
                <a:moveTo>
                  <a:pt x="7765273" y="4633696"/>
                </a:moveTo>
                <a:cubicBezTo>
                  <a:pt x="7765273" y="4633696"/>
                  <a:pt x="7765273" y="4633696"/>
                  <a:pt x="7764144" y="4635543"/>
                </a:cubicBezTo>
                <a:cubicBezTo>
                  <a:pt x="7764144" y="4635543"/>
                  <a:pt x="7763016" y="4637391"/>
                  <a:pt x="7763016" y="4637391"/>
                </a:cubicBezTo>
                <a:cubicBezTo>
                  <a:pt x="7764353" y="4638552"/>
                  <a:pt x="7764353" y="4638552"/>
                  <a:pt x="7764353" y="4638552"/>
                </a:cubicBezTo>
                <a:cubicBezTo>
                  <a:pt x="7767025" y="4640873"/>
                  <a:pt x="7768362" y="4642036"/>
                  <a:pt x="7770826" y="4641351"/>
                </a:cubicBezTo>
                <a:cubicBezTo>
                  <a:pt x="7771956" y="4639503"/>
                  <a:pt x="7773291" y="4640664"/>
                  <a:pt x="7773083" y="4637655"/>
                </a:cubicBezTo>
                <a:cubicBezTo>
                  <a:pt x="7773083" y="4637655"/>
                  <a:pt x="7771745" y="4636495"/>
                  <a:pt x="7771745" y="4636495"/>
                </a:cubicBezTo>
                <a:cubicBezTo>
                  <a:pt x="7770618" y="4638341"/>
                  <a:pt x="7769282" y="4637180"/>
                  <a:pt x="7767945" y="4636018"/>
                </a:cubicBezTo>
                <a:cubicBezTo>
                  <a:pt x="7766609" y="4634858"/>
                  <a:pt x="7766609" y="4634858"/>
                  <a:pt x="7765273" y="4633696"/>
                </a:cubicBezTo>
                <a:close/>
                <a:moveTo>
                  <a:pt x="7831424" y="4629918"/>
                </a:moveTo>
                <a:cubicBezTo>
                  <a:pt x="7829206" y="4630344"/>
                  <a:pt x="7827924" y="4629233"/>
                  <a:pt x="7826044" y="4632311"/>
                </a:cubicBezTo>
                <a:cubicBezTo>
                  <a:pt x="7826385" y="4634963"/>
                  <a:pt x="7826385" y="4634963"/>
                  <a:pt x="7827665" y="4636076"/>
                </a:cubicBezTo>
                <a:cubicBezTo>
                  <a:pt x="7828945" y="4637188"/>
                  <a:pt x="7828945" y="4637188"/>
                  <a:pt x="7830225" y="4638299"/>
                </a:cubicBezTo>
                <a:cubicBezTo>
                  <a:pt x="7830225" y="4638299"/>
                  <a:pt x="7831505" y="4639413"/>
                  <a:pt x="7831505" y="4639413"/>
                </a:cubicBezTo>
                <a:cubicBezTo>
                  <a:pt x="7832786" y="4640524"/>
                  <a:pt x="7835006" y="4640098"/>
                  <a:pt x="7835946" y="4638559"/>
                </a:cubicBezTo>
                <a:cubicBezTo>
                  <a:pt x="7836886" y="4637020"/>
                  <a:pt x="7836546" y="4634368"/>
                  <a:pt x="7835266" y="4633255"/>
                </a:cubicBezTo>
                <a:cubicBezTo>
                  <a:pt x="7835266" y="4633255"/>
                  <a:pt x="7833987" y="4632143"/>
                  <a:pt x="7832705" y="4631031"/>
                </a:cubicBezTo>
                <a:cubicBezTo>
                  <a:pt x="7832705" y="4631031"/>
                  <a:pt x="7831424" y="4629918"/>
                  <a:pt x="7831424" y="4629918"/>
                </a:cubicBezTo>
                <a:close/>
                <a:moveTo>
                  <a:pt x="7939281" y="4626609"/>
                </a:moveTo>
                <a:cubicBezTo>
                  <a:pt x="7938930" y="4626465"/>
                  <a:pt x="7939634" y="4626754"/>
                  <a:pt x="7942450" y="4627906"/>
                </a:cubicBezTo>
                <a:cubicBezTo>
                  <a:pt x="7950899" y="4631359"/>
                  <a:pt x="7940338" y="4627042"/>
                  <a:pt x="7939281" y="4626609"/>
                </a:cubicBezTo>
                <a:close/>
                <a:moveTo>
                  <a:pt x="7803838" y="4626114"/>
                </a:moveTo>
                <a:cubicBezTo>
                  <a:pt x="7802785" y="4627839"/>
                  <a:pt x="7804789" y="4629580"/>
                  <a:pt x="7807285" y="4630099"/>
                </a:cubicBezTo>
                <a:cubicBezTo>
                  <a:pt x="7809781" y="4630620"/>
                  <a:pt x="7812767" y="4629916"/>
                  <a:pt x="7813679" y="4626749"/>
                </a:cubicBezTo>
                <a:cubicBezTo>
                  <a:pt x="7810237" y="4629036"/>
                  <a:pt x="7807280" y="4623828"/>
                  <a:pt x="7803838" y="4626114"/>
                </a:cubicBezTo>
                <a:close/>
                <a:moveTo>
                  <a:pt x="8022834" y="4624340"/>
                </a:moveTo>
                <a:cubicBezTo>
                  <a:pt x="8020514" y="4623326"/>
                  <a:pt x="8017316" y="4624552"/>
                  <a:pt x="8015292" y="4629470"/>
                </a:cubicBezTo>
                <a:cubicBezTo>
                  <a:pt x="8018703" y="4627093"/>
                  <a:pt x="8021264" y="4629317"/>
                  <a:pt x="8025104" y="4632655"/>
                </a:cubicBezTo>
                <a:cubicBezTo>
                  <a:pt x="8026596" y="4628610"/>
                  <a:pt x="8025155" y="4625354"/>
                  <a:pt x="8022834" y="4624340"/>
                </a:cubicBezTo>
                <a:close/>
                <a:moveTo>
                  <a:pt x="3755067" y="4620350"/>
                </a:moveTo>
                <a:cubicBezTo>
                  <a:pt x="3754067" y="4621163"/>
                  <a:pt x="3753294" y="4623091"/>
                  <a:pt x="3753012" y="4626786"/>
                </a:cubicBezTo>
                <a:cubicBezTo>
                  <a:pt x="3753012" y="4626786"/>
                  <a:pt x="3758070" y="4626151"/>
                  <a:pt x="3763127" y="4625515"/>
                </a:cubicBezTo>
                <a:cubicBezTo>
                  <a:pt x="3763127" y="4625515"/>
                  <a:pt x="3761862" y="4623615"/>
                  <a:pt x="3760223" y="4622019"/>
                </a:cubicBezTo>
                <a:cubicBezTo>
                  <a:pt x="3758584" y="4620424"/>
                  <a:pt x="3756569" y="4619132"/>
                  <a:pt x="3755067" y="4620350"/>
                </a:cubicBezTo>
                <a:close/>
                <a:moveTo>
                  <a:pt x="3728263" y="4615741"/>
                </a:moveTo>
                <a:cubicBezTo>
                  <a:pt x="3724691" y="4613015"/>
                  <a:pt x="3720840" y="4612643"/>
                  <a:pt x="3718028" y="4616771"/>
                </a:cubicBezTo>
                <a:cubicBezTo>
                  <a:pt x="3716154" y="4619522"/>
                  <a:pt x="3714740" y="4624275"/>
                  <a:pt x="3714177" y="4631667"/>
                </a:cubicBezTo>
                <a:cubicBezTo>
                  <a:pt x="3725504" y="4630243"/>
                  <a:pt x="3731168" y="4629532"/>
                  <a:pt x="3736831" y="4628820"/>
                </a:cubicBezTo>
                <a:cubicBezTo>
                  <a:pt x="3735130" y="4623543"/>
                  <a:pt x="3731836" y="4618466"/>
                  <a:pt x="3728263" y="4615741"/>
                </a:cubicBezTo>
                <a:close/>
                <a:moveTo>
                  <a:pt x="7916286" y="4615065"/>
                </a:moveTo>
                <a:cubicBezTo>
                  <a:pt x="7911693" y="4617620"/>
                  <a:pt x="7910004" y="4622042"/>
                  <a:pt x="7910307" y="4623615"/>
                </a:cubicBezTo>
                <a:cubicBezTo>
                  <a:pt x="7910609" y="4625187"/>
                  <a:pt x="7912907" y="4623909"/>
                  <a:pt x="7916286" y="4615065"/>
                </a:cubicBezTo>
                <a:close/>
                <a:moveTo>
                  <a:pt x="7907542" y="4610294"/>
                </a:moveTo>
                <a:cubicBezTo>
                  <a:pt x="7906488" y="4612017"/>
                  <a:pt x="7905192" y="4610891"/>
                  <a:pt x="7905436" y="4613741"/>
                </a:cubicBezTo>
                <a:cubicBezTo>
                  <a:pt x="7905436" y="4613741"/>
                  <a:pt x="7904383" y="4615465"/>
                  <a:pt x="7904383" y="4615465"/>
                </a:cubicBezTo>
                <a:cubicBezTo>
                  <a:pt x="7904383" y="4615465"/>
                  <a:pt x="7901789" y="4613211"/>
                  <a:pt x="7901789" y="4613211"/>
                </a:cubicBezTo>
                <a:cubicBezTo>
                  <a:pt x="7901789" y="4613211"/>
                  <a:pt x="7900491" y="4612084"/>
                  <a:pt x="7900491" y="4612084"/>
                </a:cubicBezTo>
                <a:cubicBezTo>
                  <a:pt x="7900491" y="4612084"/>
                  <a:pt x="7899438" y="4613807"/>
                  <a:pt x="7899438" y="4613807"/>
                </a:cubicBezTo>
                <a:cubicBezTo>
                  <a:pt x="7898385" y="4615531"/>
                  <a:pt x="7898385" y="4615531"/>
                  <a:pt x="7898385" y="4615531"/>
                </a:cubicBezTo>
                <a:cubicBezTo>
                  <a:pt x="7899683" y="4616660"/>
                  <a:pt x="7899683" y="4616660"/>
                  <a:pt x="7899683" y="4616660"/>
                </a:cubicBezTo>
                <a:cubicBezTo>
                  <a:pt x="7900979" y="4617786"/>
                  <a:pt x="7903573" y="4620041"/>
                  <a:pt x="7904627" y="4618317"/>
                </a:cubicBezTo>
                <a:cubicBezTo>
                  <a:pt x="7905680" y="4616592"/>
                  <a:pt x="7906732" y="4614869"/>
                  <a:pt x="7907785" y="4613144"/>
                </a:cubicBezTo>
                <a:cubicBezTo>
                  <a:pt x="7908839" y="4611421"/>
                  <a:pt x="7907542" y="4610294"/>
                  <a:pt x="7907542" y="4610294"/>
                </a:cubicBezTo>
                <a:close/>
                <a:moveTo>
                  <a:pt x="8132448" y="4609692"/>
                </a:moveTo>
                <a:cubicBezTo>
                  <a:pt x="8130098" y="4610289"/>
                  <a:pt x="8130098" y="4610289"/>
                  <a:pt x="8130098" y="4610289"/>
                </a:cubicBezTo>
                <a:cubicBezTo>
                  <a:pt x="8128802" y="4609162"/>
                  <a:pt x="8127748" y="4610886"/>
                  <a:pt x="8127748" y="4610886"/>
                </a:cubicBezTo>
                <a:cubicBezTo>
                  <a:pt x="8126451" y="4609758"/>
                  <a:pt x="8125398" y="4611483"/>
                  <a:pt x="8125642" y="4614334"/>
                </a:cubicBezTo>
                <a:cubicBezTo>
                  <a:pt x="8125642" y="4614334"/>
                  <a:pt x="8125379" y="4614765"/>
                  <a:pt x="8125409" y="4615121"/>
                </a:cubicBezTo>
                <a:cubicBezTo>
                  <a:pt x="8125439" y="4615478"/>
                  <a:pt x="8125764" y="4615759"/>
                  <a:pt x="8126939" y="4615460"/>
                </a:cubicBezTo>
                <a:cubicBezTo>
                  <a:pt x="8129288" y="4614863"/>
                  <a:pt x="8129288" y="4614863"/>
                  <a:pt x="8130586" y="4615992"/>
                </a:cubicBezTo>
                <a:cubicBezTo>
                  <a:pt x="8131639" y="4614267"/>
                  <a:pt x="8132692" y="4612542"/>
                  <a:pt x="8132692" y="4612542"/>
                </a:cubicBezTo>
                <a:cubicBezTo>
                  <a:pt x="8133745" y="4610819"/>
                  <a:pt x="8133745" y="4610819"/>
                  <a:pt x="8132448" y="4609692"/>
                </a:cubicBezTo>
                <a:close/>
                <a:moveTo>
                  <a:pt x="8004563" y="4607186"/>
                </a:moveTo>
                <a:cubicBezTo>
                  <a:pt x="8003274" y="4612545"/>
                  <a:pt x="8004054" y="4614519"/>
                  <a:pt x="8005805" y="4615717"/>
                </a:cubicBezTo>
                <a:cubicBezTo>
                  <a:pt x="8007555" y="4616912"/>
                  <a:pt x="8010277" y="4617334"/>
                  <a:pt x="8012870" y="4619588"/>
                </a:cubicBezTo>
                <a:cubicBezTo>
                  <a:pt x="8013905" y="4617895"/>
                  <a:pt x="8013642" y="4615075"/>
                  <a:pt x="8013642" y="4615075"/>
                </a:cubicBezTo>
                <a:cubicBezTo>
                  <a:pt x="8014677" y="4613381"/>
                  <a:pt x="8015710" y="4611688"/>
                  <a:pt x="8016744" y="4609996"/>
                </a:cubicBezTo>
                <a:cubicBezTo>
                  <a:pt x="8012853" y="4606613"/>
                  <a:pt x="8008716" y="4613386"/>
                  <a:pt x="8004563" y="4607186"/>
                </a:cubicBezTo>
                <a:close/>
                <a:moveTo>
                  <a:pt x="3792570" y="4607173"/>
                </a:moveTo>
                <a:cubicBezTo>
                  <a:pt x="3792570" y="4607173"/>
                  <a:pt x="3792570" y="4607173"/>
                  <a:pt x="3786500" y="4607936"/>
                </a:cubicBezTo>
                <a:cubicBezTo>
                  <a:pt x="3786500" y="4607936"/>
                  <a:pt x="3786500" y="4607936"/>
                  <a:pt x="3785376" y="4622719"/>
                </a:cubicBezTo>
                <a:cubicBezTo>
                  <a:pt x="3791444" y="4621958"/>
                  <a:pt x="3791444" y="4621958"/>
                  <a:pt x="3791444" y="4621958"/>
                </a:cubicBezTo>
                <a:cubicBezTo>
                  <a:pt x="3792570" y="4607173"/>
                  <a:pt x="3792570" y="4607173"/>
                  <a:pt x="3792570" y="4607173"/>
                </a:cubicBezTo>
                <a:close/>
                <a:moveTo>
                  <a:pt x="7930353" y="4602202"/>
                </a:moveTo>
                <a:cubicBezTo>
                  <a:pt x="7926018" y="4606049"/>
                  <a:pt x="7921115" y="4604325"/>
                  <a:pt x="7917064" y="4610956"/>
                </a:cubicBezTo>
                <a:cubicBezTo>
                  <a:pt x="7925289" y="4610492"/>
                  <a:pt x="7924403" y="4624946"/>
                  <a:pt x="7925699" y="4626073"/>
                </a:cubicBezTo>
                <a:cubicBezTo>
                  <a:pt x="7927441" y="4619972"/>
                  <a:pt x="7933926" y="4625609"/>
                  <a:pt x="7939273" y="4620105"/>
                </a:cubicBezTo>
                <a:cubicBezTo>
                  <a:pt x="7942879" y="4620701"/>
                  <a:pt x="7947498" y="4619640"/>
                  <a:pt x="7949808" y="4619110"/>
                </a:cubicBezTo>
                <a:cubicBezTo>
                  <a:pt x="7951106" y="4620237"/>
                  <a:pt x="7952117" y="4618579"/>
                  <a:pt x="7953131" y="4616921"/>
                </a:cubicBezTo>
                <a:cubicBezTo>
                  <a:pt x="7951832" y="4615794"/>
                  <a:pt x="7951832" y="4615794"/>
                  <a:pt x="7951832" y="4615794"/>
                </a:cubicBezTo>
                <a:cubicBezTo>
                  <a:pt x="7951832" y="4615794"/>
                  <a:pt x="7951832" y="4615794"/>
                  <a:pt x="7950536" y="4614667"/>
                </a:cubicBezTo>
                <a:cubicBezTo>
                  <a:pt x="7948226" y="4615198"/>
                  <a:pt x="7944620" y="4614601"/>
                  <a:pt x="7940000" y="4615663"/>
                </a:cubicBezTo>
                <a:cubicBezTo>
                  <a:pt x="7940000" y="4615663"/>
                  <a:pt x="7940000" y="4615663"/>
                  <a:pt x="7941013" y="4614003"/>
                </a:cubicBezTo>
                <a:cubicBezTo>
                  <a:pt x="7939717" y="4612878"/>
                  <a:pt x="7939432" y="4610093"/>
                  <a:pt x="7940729" y="4611220"/>
                </a:cubicBezTo>
                <a:cubicBezTo>
                  <a:pt x="7942755" y="4607905"/>
                  <a:pt x="7933231" y="4607242"/>
                  <a:pt x="7930353" y="4602202"/>
                </a:cubicBezTo>
                <a:close/>
                <a:moveTo>
                  <a:pt x="7858769" y="4602194"/>
                </a:moveTo>
                <a:cubicBezTo>
                  <a:pt x="7856835" y="4602516"/>
                  <a:pt x="7854263" y="4604287"/>
                  <a:pt x="7853314" y="4607467"/>
                </a:cubicBezTo>
                <a:cubicBezTo>
                  <a:pt x="7854611" y="4608594"/>
                  <a:pt x="7855907" y="4609721"/>
                  <a:pt x="7857204" y="4610849"/>
                </a:cubicBezTo>
                <a:cubicBezTo>
                  <a:pt x="7859337" y="4607360"/>
                  <a:pt x="7859105" y="4604488"/>
                  <a:pt x="7860402" y="4605615"/>
                </a:cubicBezTo>
                <a:cubicBezTo>
                  <a:pt x="7862000" y="4602998"/>
                  <a:pt x="7860702" y="4601871"/>
                  <a:pt x="7858769" y="4602194"/>
                </a:cubicBezTo>
                <a:close/>
                <a:moveTo>
                  <a:pt x="7975580" y="4599672"/>
                </a:moveTo>
                <a:cubicBezTo>
                  <a:pt x="7972193" y="4601965"/>
                  <a:pt x="7971148" y="4603673"/>
                  <a:pt x="7970104" y="4605386"/>
                </a:cubicBezTo>
                <a:cubicBezTo>
                  <a:pt x="7968807" y="4604258"/>
                  <a:pt x="7968807" y="4604258"/>
                  <a:pt x="7968807" y="4604258"/>
                </a:cubicBezTo>
                <a:cubicBezTo>
                  <a:pt x="7968807" y="4604258"/>
                  <a:pt x="7967510" y="4603132"/>
                  <a:pt x="7966214" y="4602004"/>
                </a:cubicBezTo>
                <a:cubicBezTo>
                  <a:pt x="7965168" y="4603715"/>
                  <a:pt x="7963872" y="4602587"/>
                  <a:pt x="7963872" y="4602587"/>
                </a:cubicBezTo>
                <a:cubicBezTo>
                  <a:pt x="7962574" y="4601461"/>
                  <a:pt x="7962574" y="4601461"/>
                  <a:pt x="7961529" y="4603171"/>
                </a:cubicBezTo>
                <a:cubicBezTo>
                  <a:pt x="7960485" y="4604881"/>
                  <a:pt x="7960485" y="4604881"/>
                  <a:pt x="7961782" y="4606008"/>
                </a:cubicBezTo>
                <a:cubicBezTo>
                  <a:pt x="7963079" y="4607135"/>
                  <a:pt x="7963079" y="4607135"/>
                  <a:pt x="7964376" y="4608261"/>
                </a:cubicBezTo>
                <a:cubicBezTo>
                  <a:pt x="7964376" y="4608261"/>
                  <a:pt x="7965672" y="4609389"/>
                  <a:pt x="7966717" y="4607680"/>
                </a:cubicBezTo>
                <a:cubicBezTo>
                  <a:pt x="7966971" y="4610515"/>
                  <a:pt x="7965924" y="4612227"/>
                  <a:pt x="7965924" y="4612227"/>
                </a:cubicBezTo>
                <a:cubicBezTo>
                  <a:pt x="7965924" y="4612227"/>
                  <a:pt x="7965924" y="4612227"/>
                  <a:pt x="7964880" y="4613937"/>
                </a:cubicBezTo>
                <a:cubicBezTo>
                  <a:pt x="7964880" y="4613937"/>
                  <a:pt x="7964880" y="4613937"/>
                  <a:pt x="7963583" y="4612810"/>
                </a:cubicBezTo>
                <a:cubicBezTo>
                  <a:pt x="7963583" y="4612810"/>
                  <a:pt x="7962538" y="4614520"/>
                  <a:pt x="7961494" y="4616230"/>
                </a:cubicBezTo>
                <a:cubicBezTo>
                  <a:pt x="7961494" y="4616230"/>
                  <a:pt x="7961746" y="4619068"/>
                  <a:pt x="7961746" y="4619068"/>
                </a:cubicBezTo>
                <a:cubicBezTo>
                  <a:pt x="7962791" y="4617357"/>
                  <a:pt x="7964088" y="4618484"/>
                  <a:pt x="7964088" y="4618484"/>
                </a:cubicBezTo>
                <a:cubicBezTo>
                  <a:pt x="7964088" y="4618484"/>
                  <a:pt x="7964088" y="4618484"/>
                  <a:pt x="7965386" y="4619612"/>
                </a:cubicBezTo>
                <a:cubicBezTo>
                  <a:pt x="7965386" y="4619612"/>
                  <a:pt x="7965637" y="4622449"/>
                  <a:pt x="7965637" y="4622449"/>
                </a:cubicBezTo>
                <a:cubicBezTo>
                  <a:pt x="7965637" y="4622449"/>
                  <a:pt x="7965637" y="4622449"/>
                  <a:pt x="7963296" y="4623032"/>
                </a:cubicBezTo>
                <a:cubicBezTo>
                  <a:pt x="7963296" y="4623032"/>
                  <a:pt x="7960954" y="4623616"/>
                  <a:pt x="7958864" y="4627036"/>
                </a:cubicBezTo>
                <a:cubicBezTo>
                  <a:pt x="7958864" y="4627036"/>
                  <a:pt x="7957820" y="4628747"/>
                  <a:pt x="7956774" y="4630456"/>
                </a:cubicBezTo>
                <a:cubicBezTo>
                  <a:pt x="7958072" y="4631583"/>
                  <a:pt x="7958072" y="4631583"/>
                  <a:pt x="7960413" y="4631000"/>
                </a:cubicBezTo>
                <a:cubicBezTo>
                  <a:pt x="7961457" y="4629291"/>
                  <a:pt x="7962503" y="4627580"/>
                  <a:pt x="7963800" y="4628707"/>
                </a:cubicBezTo>
                <a:cubicBezTo>
                  <a:pt x="7964844" y="4626997"/>
                  <a:pt x="7964844" y="4626997"/>
                  <a:pt x="7967186" y="4626414"/>
                </a:cubicBezTo>
                <a:cubicBezTo>
                  <a:pt x="7967186" y="4626414"/>
                  <a:pt x="7967186" y="4626414"/>
                  <a:pt x="7968231" y="4624703"/>
                </a:cubicBezTo>
                <a:cubicBezTo>
                  <a:pt x="7968231" y="4624703"/>
                  <a:pt x="7968231" y="4624703"/>
                  <a:pt x="7969275" y="4622994"/>
                </a:cubicBezTo>
                <a:cubicBezTo>
                  <a:pt x="7969023" y="4620156"/>
                  <a:pt x="7970068" y="4618446"/>
                  <a:pt x="7968771" y="4617319"/>
                </a:cubicBezTo>
                <a:cubicBezTo>
                  <a:pt x="7970068" y="4618446"/>
                  <a:pt x="7971113" y="4616735"/>
                  <a:pt x="7971113" y="4616735"/>
                </a:cubicBezTo>
                <a:cubicBezTo>
                  <a:pt x="7973707" y="4618989"/>
                  <a:pt x="7976300" y="4621244"/>
                  <a:pt x="7979939" y="4621787"/>
                </a:cubicBezTo>
                <a:cubicBezTo>
                  <a:pt x="7980984" y="4620077"/>
                  <a:pt x="7982281" y="4621204"/>
                  <a:pt x="7983326" y="4619495"/>
                </a:cubicBezTo>
                <a:cubicBezTo>
                  <a:pt x="7983073" y="4616655"/>
                  <a:pt x="7983073" y="4616655"/>
                  <a:pt x="7983073" y="4616655"/>
                </a:cubicBezTo>
                <a:cubicBezTo>
                  <a:pt x="7981778" y="4615530"/>
                  <a:pt x="7981778" y="4615530"/>
                  <a:pt x="7981778" y="4615530"/>
                </a:cubicBezTo>
                <a:cubicBezTo>
                  <a:pt x="7980479" y="4614403"/>
                  <a:pt x="7976840" y="4613859"/>
                  <a:pt x="7974246" y="4611604"/>
                </a:cubicBezTo>
                <a:cubicBezTo>
                  <a:pt x="7974246" y="4611604"/>
                  <a:pt x="7972950" y="4610477"/>
                  <a:pt x="7971905" y="4612188"/>
                </a:cubicBezTo>
                <a:cubicBezTo>
                  <a:pt x="7971653" y="4609351"/>
                  <a:pt x="7971653" y="4609351"/>
                  <a:pt x="7972698" y="4607639"/>
                </a:cubicBezTo>
                <a:cubicBezTo>
                  <a:pt x="7972698" y="4607639"/>
                  <a:pt x="7973742" y="4605929"/>
                  <a:pt x="7975040" y="4607056"/>
                </a:cubicBezTo>
                <a:cubicBezTo>
                  <a:pt x="7976084" y="4605346"/>
                  <a:pt x="7978173" y="4601925"/>
                  <a:pt x="7976877" y="4600798"/>
                </a:cubicBezTo>
                <a:cubicBezTo>
                  <a:pt x="7975580" y="4599672"/>
                  <a:pt x="7975580" y="4599672"/>
                  <a:pt x="7975580" y="4599672"/>
                </a:cubicBezTo>
                <a:close/>
                <a:moveTo>
                  <a:pt x="8046478" y="4597190"/>
                </a:moveTo>
                <a:cubicBezTo>
                  <a:pt x="8044522" y="4600392"/>
                  <a:pt x="8043202" y="4599245"/>
                  <a:pt x="8043202" y="4599245"/>
                </a:cubicBezTo>
                <a:cubicBezTo>
                  <a:pt x="8041075" y="4601072"/>
                  <a:pt x="8041906" y="4603020"/>
                  <a:pt x="8043595" y="4603569"/>
                </a:cubicBezTo>
                <a:cubicBezTo>
                  <a:pt x="8045282" y="4604115"/>
                  <a:pt x="8047825" y="4603261"/>
                  <a:pt x="8049121" y="4599486"/>
                </a:cubicBezTo>
                <a:cubicBezTo>
                  <a:pt x="8047799" y="4598338"/>
                  <a:pt x="8046478" y="4597190"/>
                  <a:pt x="8046478" y="4597190"/>
                </a:cubicBezTo>
                <a:close/>
                <a:moveTo>
                  <a:pt x="7895441" y="4596949"/>
                </a:moveTo>
                <a:cubicBezTo>
                  <a:pt x="7891735" y="4596398"/>
                  <a:pt x="7891200" y="4597270"/>
                  <a:pt x="7891062" y="4599153"/>
                </a:cubicBezTo>
                <a:cubicBezTo>
                  <a:pt x="7890924" y="4601035"/>
                  <a:pt x="7891179" y="4603926"/>
                  <a:pt x="7889047" y="4607416"/>
                </a:cubicBezTo>
                <a:cubicBezTo>
                  <a:pt x="7890368" y="4608563"/>
                  <a:pt x="7892500" y="4605075"/>
                  <a:pt x="7893564" y="4603331"/>
                </a:cubicBezTo>
                <a:cubicBezTo>
                  <a:pt x="7892244" y="4602184"/>
                  <a:pt x="7894375" y="4598695"/>
                  <a:pt x="7895441" y="4596949"/>
                </a:cubicBezTo>
                <a:close/>
                <a:moveTo>
                  <a:pt x="7880552" y="4595084"/>
                </a:moveTo>
                <a:cubicBezTo>
                  <a:pt x="7880552" y="4595084"/>
                  <a:pt x="7879517" y="4596778"/>
                  <a:pt x="7878483" y="4598472"/>
                </a:cubicBezTo>
                <a:cubicBezTo>
                  <a:pt x="7878483" y="4598472"/>
                  <a:pt x="7877449" y="4600164"/>
                  <a:pt x="7878769" y="4601313"/>
                </a:cubicBezTo>
                <a:cubicBezTo>
                  <a:pt x="7879803" y="4599620"/>
                  <a:pt x="7881124" y="4600766"/>
                  <a:pt x="7882444" y="4601913"/>
                </a:cubicBezTo>
                <a:cubicBezTo>
                  <a:pt x="7882444" y="4601913"/>
                  <a:pt x="7883765" y="4603062"/>
                  <a:pt x="7884799" y="4601368"/>
                </a:cubicBezTo>
                <a:cubicBezTo>
                  <a:pt x="7886120" y="4602516"/>
                  <a:pt x="7887154" y="4600823"/>
                  <a:pt x="7887154" y="4600823"/>
                </a:cubicBezTo>
                <a:cubicBezTo>
                  <a:pt x="7888188" y="4599130"/>
                  <a:pt x="7886868" y="4597982"/>
                  <a:pt x="7886868" y="4597982"/>
                </a:cubicBezTo>
                <a:cubicBezTo>
                  <a:pt x="7885547" y="4596835"/>
                  <a:pt x="7885547" y="4596835"/>
                  <a:pt x="7884227" y="4595686"/>
                </a:cubicBezTo>
                <a:cubicBezTo>
                  <a:pt x="7884227" y="4595686"/>
                  <a:pt x="7881872" y="4596233"/>
                  <a:pt x="7880552" y="4595084"/>
                </a:cubicBezTo>
                <a:close/>
                <a:moveTo>
                  <a:pt x="7992800" y="4594135"/>
                </a:moveTo>
                <a:cubicBezTo>
                  <a:pt x="7991542" y="4593043"/>
                  <a:pt x="7990731" y="4597522"/>
                  <a:pt x="7988662" y="4600908"/>
                </a:cubicBezTo>
                <a:cubicBezTo>
                  <a:pt x="7991401" y="4605880"/>
                  <a:pt x="7994505" y="4600801"/>
                  <a:pt x="7995986" y="4604680"/>
                </a:cubicBezTo>
                <a:cubicBezTo>
                  <a:pt x="8002190" y="4594521"/>
                  <a:pt x="7989697" y="4599214"/>
                  <a:pt x="7992800" y="4594135"/>
                </a:cubicBezTo>
                <a:close/>
                <a:moveTo>
                  <a:pt x="3950336" y="4587347"/>
                </a:moveTo>
                <a:cubicBezTo>
                  <a:pt x="3944267" y="4588110"/>
                  <a:pt x="3944267" y="4588110"/>
                  <a:pt x="3938199" y="4588872"/>
                </a:cubicBezTo>
                <a:cubicBezTo>
                  <a:pt x="3937074" y="4603657"/>
                  <a:pt x="3937074" y="4603657"/>
                  <a:pt x="3937074" y="4603657"/>
                </a:cubicBezTo>
                <a:cubicBezTo>
                  <a:pt x="3943141" y="4602895"/>
                  <a:pt x="3943141" y="4602895"/>
                  <a:pt x="3949210" y="4602132"/>
                </a:cubicBezTo>
                <a:cubicBezTo>
                  <a:pt x="3949210" y="4602132"/>
                  <a:pt x="3950336" y="4587347"/>
                  <a:pt x="3950336" y="4587347"/>
                </a:cubicBezTo>
                <a:close/>
                <a:moveTo>
                  <a:pt x="7982674" y="4585100"/>
                </a:moveTo>
                <a:cubicBezTo>
                  <a:pt x="7981546" y="4586948"/>
                  <a:pt x="7981546" y="4586948"/>
                  <a:pt x="7982804" y="4588040"/>
                </a:cubicBezTo>
                <a:cubicBezTo>
                  <a:pt x="7981677" y="4589888"/>
                  <a:pt x="7982934" y="4590981"/>
                  <a:pt x="7981806" y="4592829"/>
                </a:cubicBezTo>
                <a:cubicBezTo>
                  <a:pt x="7983063" y="4593921"/>
                  <a:pt x="7983063" y="4593921"/>
                  <a:pt x="7983063" y="4593921"/>
                </a:cubicBezTo>
                <a:cubicBezTo>
                  <a:pt x="7984191" y="4592074"/>
                  <a:pt x="7984191" y="4592074"/>
                  <a:pt x="7985320" y="4590227"/>
                </a:cubicBezTo>
                <a:cubicBezTo>
                  <a:pt x="7984062" y="4589133"/>
                  <a:pt x="7985191" y="4587287"/>
                  <a:pt x="7983933" y="4586193"/>
                </a:cubicBezTo>
                <a:cubicBezTo>
                  <a:pt x="7982674" y="4585100"/>
                  <a:pt x="7982674" y="4585100"/>
                  <a:pt x="7982674" y="4585100"/>
                </a:cubicBezTo>
                <a:close/>
                <a:moveTo>
                  <a:pt x="7915400" y="4584133"/>
                </a:moveTo>
                <a:cubicBezTo>
                  <a:pt x="7915400" y="4584133"/>
                  <a:pt x="7915400" y="4584133"/>
                  <a:pt x="7914378" y="4585803"/>
                </a:cubicBezTo>
                <a:cubicBezTo>
                  <a:pt x="7914378" y="4585803"/>
                  <a:pt x="7914378" y="4585803"/>
                  <a:pt x="7913358" y="4587475"/>
                </a:cubicBezTo>
                <a:cubicBezTo>
                  <a:pt x="7912101" y="4586382"/>
                  <a:pt x="7910843" y="4585288"/>
                  <a:pt x="7909822" y="4586960"/>
                </a:cubicBezTo>
                <a:cubicBezTo>
                  <a:pt x="7908564" y="4585867"/>
                  <a:pt x="7907543" y="4587540"/>
                  <a:pt x="7906522" y="4589209"/>
                </a:cubicBezTo>
                <a:cubicBezTo>
                  <a:pt x="7905501" y="4590881"/>
                  <a:pt x="7905738" y="4593645"/>
                  <a:pt x="7906996" y="4594738"/>
                </a:cubicBezTo>
                <a:cubicBezTo>
                  <a:pt x="7908017" y="4593066"/>
                  <a:pt x="7909274" y="4594159"/>
                  <a:pt x="7910532" y="4595252"/>
                </a:cubicBezTo>
                <a:cubicBezTo>
                  <a:pt x="7910532" y="4595252"/>
                  <a:pt x="7911553" y="4593581"/>
                  <a:pt x="7912811" y="4594674"/>
                </a:cubicBezTo>
                <a:cubicBezTo>
                  <a:pt x="7913831" y="4593003"/>
                  <a:pt x="7914068" y="4595767"/>
                  <a:pt x="7915325" y="4596860"/>
                </a:cubicBezTo>
                <a:cubicBezTo>
                  <a:pt x="7915325" y="4596860"/>
                  <a:pt x="7915325" y="4596860"/>
                  <a:pt x="7916583" y="4597952"/>
                </a:cubicBezTo>
                <a:cubicBezTo>
                  <a:pt x="7916821" y="4600717"/>
                  <a:pt x="7917841" y="4599045"/>
                  <a:pt x="7918861" y="4597375"/>
                </a:cubicBezTo>
                <a:cubicBezTo>
                  <a:pt x="7919883" y="4595703"/>
                  <a:pt x="7920904" y="4594032"/>
                  <a:pt x="7919646" y="4592939"/>
                </a:cubicBezTo>
                <a:cubicBezTo>
                  <a:pt x="7918389" y="4591847"/>
                  <a:pt x="7918151" y="4589083"/>
                  <a:pt x="7916895" y="4587989"/>
                </a:cubicBezTo>
                <a:cubicBezTo>
                  <a:pt x="7916895" y="4587989"/>
                  <a:pt x="7914616" y="4588567"/>
                  <a:pt x="7914616" y="4588567"/>
                </a:cubicBezTo>
                <a:cubicBezTo>
                  <a:pt x="7914616" y="4588567"/>
                  <a:pt x="7914616" y="4588567"/>
                  <a:pt x="7915636" y="4586896"/>
                </a:cubicBezTo>
                <a:cubicBezTo>
                  <a:pt x="7916657" y="4585226"/>
                  <a:pt x="7916657" y="4585226"/>
                  <a:pt x="7915400" y="4584133"/>
                </a:cubicBezTo>
                <a:close/>
                <a:moveTo>
                  <a:pt x="8084048" y="4578375"/>
                </a:moveTo>
                <a:cubicBezTo>
                  <a:pt x="8084048" y="4578375"/>
                  <a:pt x="8082700" y="4577203"/>
                  <a:pt x="8081684" y="4578866"/>
                </a:cubicBezTo>
                <a:cubicBezTo>
                  <a:pt x="8080336" y="4577695"/>
                  <a:pt x="8079321" y="4579357"/>
                  <a:pt x="8079321" y="4579357"/>
                </a:cubicBezTo>
                <a:cubicBezTo>
                  <a:pt x="8078305" y="4581021"/>
                  <a:pt x="8079652" y="4582190"/>
                  <a:pt x="8079652" y="4582190"/>
                </a:cubicBezTo>
                <a:cubicBezTo>
                  <a:pt x="8081001" y="4583361"/>
                  <a:pt x="8081001" y="4583361"/>
                  <a:pt x="8081001" y="4583361"/>
                </a:cubicBezTo>
                <a:cubicBezTo>
                  <a:pt x="8081001" y="4583361"/>
                  <a:pt x="8082348" y="4584533"/>
                  <a:pt x="8081332" y="4586194"/>
                </a:cubicBezTo>
                <a:cubicBezTo>
                  <a:pt x="8081332" y="4586194"/>
                  <a:pt x="8080317" y="4587857"/>
                  <a:pt x="8077953" y="4588349"/>
                </a:cubicBezTo>
                <a:cubicBezTo>
                  <a:pt x="8077953" y="4588349"/>
                  <a:pt x="8076938" y="4590012"/>
                  <a:pt x="8078286" y="4591182"/>
                </a:cubicBezTo>
                <a:cubicBezTo>
                  <a:pt x="8080649" y="4590691"/>
                  <a:pt x="8082680" y="4587366"/>
                  <a:pt x="8083696" y="4585704"/>
                </a:cubicBezTo>
                <a:cubicBezTo>
                  <a:pt x="8085043" y="4586876"/>
                  <a:pt x="8085043" y="4586876"/>
                  <a:pt x="8086389" y="4588046"/>
                </a:cubicBezTo>
                <a:cubicBezTo>
                  <a:pt x="8088753" y="4587553"/>
                  <a:pt x="8089769" y="4585892"/>
                  <a:pt x="8090784" y="4584229"/>
                </a:cubicBezTo>
                <a:cubicBezTo>
                  <a:pt x="8091799" y="4582566"/>
                  <a:pt x="8091467" y="4579733"/>
                  <a:pt x="8091467" y="4579733"/>
                </a:cubicBezTo>
                <a:cubicBezTo>
                  <a:pt x="8089105" y="4580226"/>
                  <a:pt x="8087757" y="4579053"/>
                  <a:pt x="8085395" y="4579547"/>
                </a:cubicBezTo>
                <a:cubicBezTo>
                  <a:pt x="8085395" y="4579547"/>
                  <a:pt x="8084048" y="4578375"/>
                  <a:pt x="8084048" y="4578375"/>
                </a:cubicBezTo>
                <a:close/>
                <a:moveTo>
                  <a:pt x="8184653" y="4570324"/>
                </a:moveTo>
                <a:cubicBezTo>
                  <a:pt x="8182814" y="4569680"/>
                  <a:pt x="8181901" y="4571630"/>
                  <a:pt x="8181830" y="4574088"/>
                </a:cubicBezTo>
                <a:cubicBezTo>
                  <a:pt x="8181759" y="4576547"/>
                  <a:pt x="8182529" y="4579514"/>
                  <a:pt x="8184056" y="4580900"/>
                </a:cubicBezTo>
                <a:cubicBezTo>
                  <a:pt x="8185074" y="4581825"/>
                  <a:pt x="8186427" y="4582045"/>
                  <a:pt x="8188092" y="4580946"/>
                </a:cubicBezTo>
                <a:cubicBezTo>
                  <a:pt x="8194186" y="4570972"/>
                  <a:pt x="8182622" y="4573649"/>
                  <a:pt x="8184653" y="4570324"/>
                </a:cubicBezTo>
                <a:close/>
                <a:moveTo>
                  <a:pt x="7959940" y="4563223"/>
                </a:moveTo>
                <a:cubicBezTo>
                  <a:pt x="7958905" y="4564915"/>
                  <a:pt x="7957872" y="4566608"/>
                  <a:pt x="7957872" y="4566608"/>
                </a:cubicBezTo>
                <a:cubicBezTo>
                  <a:pt x="7958157" y="4569449"/>
                  <a:pt x="7958157" y="4569449"/>
                  <a:pt x="7959477" y="4570597"/>
                </a:cubicBezTo>
                <a:cubicBezTo>
                  <a:pt x="7960512" y="4568904"/>
                  <a:pt x="7961834" y="4570051"/>
                  <a:pt x="7961834" y="4570051"/>
                </a:cubicBezTo>
                <a:cubicBezTo>
                  <a:pt x="7963153" y="4571199"/>
                  <a:pt x="7963153" y="4571199"/>
                  <a:pt x="7963153" y="4571199"/>
                </a:cubicBezTo>
                <a:cubicBezTo>
                  <a:pt x="7964474" y="4572346"/>
                  <a:pt x="7964474" y="4572346"/>
                  <a:pt x="7965508" y="4570653"/>
                </a:cubicBezTo>
                <a:cubicBezTo>
                  <a:pt x="7966542" y="4568962"/>
                  <a:pt x="7966256" y="4566119"/>
                  <a:pt x="7966256" y="4566119"/>
                </a:cubicBezTo>
                <a:cubicBezTo>
                  <a:pt x="7966256" y="4566119"/>
                  <a:pt x="7964935" y="4564972"/>
                  <a:pt x="7964935" y="4564972"/>
                </a:cubicBezTo>
                <a:cubicBezTo>
                  <a:pt x="7963615" y="4563823"/>
                  <a:pt x="7962294" y="4562676"/>
                  <a:pt x="7959940" y="4563223"/>
                </a:cubicBezTo>
                <a:close/>
                <a:moveTo>
                  <a:pt x="7949465" y="4562477"/>
                </a:moveTo>
                <a:cubicBezTo>
                  <a:pt x="7948299" y="4563772"/>
                  <a:pt x="7948130" y="4565934"/>
                  <a:pt x="7949668" y="4566299"/>
                </a:cubicBezTo>
                <a:cubicBezTo>
                  <a:pt x="7950694" y="4566542"/>
                  <a:pt x="7952476" y="4565986"/>
                  <a:pt x="7955230" y="4563842"/>
                </a:cubicBezTo>
                <a:cubicBezTo>
                  <a:pt x="7952787" y="4560748"/>
                  <a:pt x="7950629" y="4561180"/>
                  <a:pt x="7949465" y="4562477"/>
                </a:cubicBezTo>
                <a:close/>
                <a:moveTo>
                  <a:pt x="8162229" y="4558282"/>
                </a:moveTo>
                <a:cubicBezTo>
                  <a:pt x="8158454" y="4555002"/>
                  <a:pt x="8161380" y="4562824"/>
                  <a:pt x="8156962" y="4566901"/>
                </a:cubicBezTo>
                <a:cubicBezTo>
                  <a:pt x="8158220" y="4567995"/>
                  <a:pt x="8159478" y="4569089"/>
                  <a:pt x="8160734" y="4570180"/>
                </a:cubicBezTo>
                <a:cubicBezTo>
                  <a:pt x="8161584" y="4565640"/>
                  <a:pt x="8159068" y="4563454"/>
                  <a:pt x="8162229" y="4558282"/>
                </a:cubicBezTo>
                <a:close/>
                <a:moveTo>
                  <a:pt x="8003237" y="4554192"/>
                </a:moveTo>
                <a:cubicBezTo>
                  <a:pt x="8001703" y="4554571"/>
                  <a:pt x="7998666" y="4556950"/>
                  <a:pt x="7996382" y="4558329"/>
                </a:cubicBezTo>
                <a:lnTo>
                  <a:pt x="7993827" y="4559262"/>
                </a:lnTo>
                <a:lnTo>
                  <a:pt x="7994028" y="4556468"/>
                </a:lnTo>
                <a:cubicBezTo>
                  <a:pt x="7993294" y="4558277"/>
                  <a:pt x="7993312" y="4559088"/>
                  <a:pt x="7993798" y="4559273"/>
                </a:cubicBezTo>
                <a:lnTo>
                  <a:pt x="7993827" y="4559262"/>
                </a:lnTo>
                <a:lnTo>
                  <a:pt x="7993631" y="4561996"/>
                </a:lnTo>
                <a:cubicBezTo>
                  <a:pt x="7995837" y="4563260"/>
                  <a:pt x="7999473" y="4563808"/>
                  <a:pt x="8001811" y="4563230"/>
                </a:cubicBezTo>
                <a:cubicBezTo>
                  <a:pt x="8003638" y="4556989"/>
                  <a:pt x="7994284" y="4559301"/>
                  <a:pt x="8003638" y="4556989"/>
                </a:cubicBezTo>
                <a:cubicBezTo>
                  <a:pt x="8004615" y="4554576"/>
                  <a:pt x="8004260" y="4553940"/>
                  <a:pt x="8003237" y="4554192"/>
                </a:cubicBezTo>
                <a:close/>
                <a:moveTo>
                  <a:pt x="8047180" y="4553688"/>
                </a:moveTo>
                <a:cubicBezTo>
                  <a:pt x="8047180" y="4553688"/>
                  <a:pt x="8044897" y="4554156"/>
                  <a:pt x="8045223" y="4556890"/>
                </a:cubicBezTo>
                <a:cubicBezTo>
                  <a:pt x="8045223" y="4556890"/>
                  <a:pt x="8044980" y="4557290"/>
                  <a:pt x="8045020" y="4557632"/>
                </a:cubicBezTo>
                <a:cubicBezTo>
                  <a:pt x="8045060" y="4557973"/>
                  <a:pt x="8045387" y="4558256"/>
                  <a:pt x="8046527" y="4558023"/>
                </a:cubicBezTo>
                <a:cubicBezTo>
                  <a:pt x="8051417" y="4559821"/>
                  <a:pt x="8055330" y="4563220"/>
                  <a:pt x="8060544" y="4567753"/>
                </a:cubicBezTo>
                <a:cubicBezTo>
                  <a:pt x="8060871" y="4570487"/>
                  <a:pt x="8063478" y="4572753"/>
                  <a:pt x="8064782" y="4573887"/>
                </a:cubicBezTo>
                <a:cubicBezTo>
                  <a:pt x="8066087" y="4575020"/>
                  <a:pt x="8067064" y="4573420"/>
                  <a:pt x="8068043" y="4571818"/>
                </a:cubicBezTo>
                <a:cubicBezTo>
                  <a:pt x="8068043" y="4571818"/>
                  <a:pt x="8069020" y="4570218"/>
                  <a:pt x="8067717" y="4569084"/>
                </a:cubicBezTo>
                <a:cubicBezTo>
                  <a:pt x="8066413" y="4567952"/>
                  <a:pt x="8063804" y="4565684"/>
                  <a:pt x="8062500" y="4564550"/>
                </a:cubicBezTo>
                <a:cubicBezTo>
                  <a:pt x="8059893" y="4562285"/>
                  <a:pt x="8059566" y="4559551"/>
                  <a:pt x="8056959" y="4557285"/>
                </a:cubicBezTo>
                <a:cubicBezTo>
                  <a:pt x="8054350" y="4555019"/>
                  <a:pt x="8050765" y="4554354"/>
                  <a:pt x="8047180" y="4553688"/>
                </a:cubicBezTo>
                <a:close/>
                <a:moveTo>
                  <a:pt x="7933886" y="4553634"/>
                </a:moveTo>
                <a:cubicBezTo>
                  <a:pt x="7933886" y="4553634"/>
                  <a:pt x="7931586" y="4554088"/>
                  <a:pt x="7930608" y="4555688"/>
                </a:cubicBezTo>
                <a:cubicBezTo>
                  <a:pt x="7929631" y="4557289"/>
                  <a:pt x="7929974" y="4560038"/>
                  <a:pt x="7929974" y="4560038"/>
                </a:cubicBezTo>
                <a:cubicBezTo>
                  <a:pt x="7931294" y="4561186"/>
                  <a:pt x="7933593" y="4560732"/>
                  <a:pt x="7934912" y="4561880"/>
                </a:cubicBezTo>
                <a:cubicBezTo>
                  <a:pt x="7935890" y="4560280"/>
                  <a:pt x="7938190" y="4559826"/>
                  <a:pt x="7937847" y="4557077"/>
                </a:cubicBezTo>
                <a:cubicBezTo>
                  <a:pt x="7937847" y="4557077"/>
                  <a:pt x="7938824" y="4555476"/>
                  <a:pt x="7937503" y="4554329"/>
                </a:cubicBezTo>
                <a:cubicBezTo>
                  <a:pt x="7937503" y="4554329"/>
                  <a:pt x="7935205" y="4554782"/>
                  <a:pt x="7933886" y="4553634"/>
                </a:cubicBezTo>
                <a:close/>
                <a:moveTo>
                  <a:pt x="8173299" y="4552822"/>
                </a:moveTo>
                <a:cubicBezTo>
                  <a:pt x="8171015" y="4553350"/>
                  <a:pt x="8170012" y="4554993"/>
                  <a:pt x="8169008" y="4556634"/>
                </a:cubicBezTo>
                <a:cubicBezTo>
                  <a:pt x="8168785" y="4560211"/>
                  <a:pt x="8169632" y="4562833"/>
                  <a:pt x="8170982" y="4564633"/>
                </a:cubicBezTo>
                <a:cubicBezTo>
                  <a:pt x="8172332" y="4566434"/>
                  <a:pt x="8174183" y="4567414"/>
                  <a:pt x="8175965" y="4567707"/>
                </a:cubicBezTo>
                <a:cubicBezTo>
                  <a:pt x="8176966" y="4566064"/>
                  <a:pt x="8177970" y="4564422"/>
                  <a:pt x="8177970" y="4564422"/>
                </a:cubicBezTo>
                <a:cubicBezTo>
                  <a:pt x="8178972" y="4562781"/>
                  <a:pt x="8178696" y="4560027"/>
                  <a:pt x="8177693" y="4561669"/>
                </a:cubicBezTo>
                <a:cubicBezTo>
                  <a:pt x="8175410" y="4562197"/>
                  <a:pt x="8172850" y="4559972"/>
                  <a:pt x="8173576" y="4555578"/>
                </a:cubicBezTo>
                <a:cubicBezTo>
                  <a:pt x="8173576" y="4555578"/>
                  <a:pt x="8174578" y="4553934"/>
                  <a:pt x="8173299" y="4552822"/>
                </a:cubicBezTo>
                <a:close/>
                <a:moveTo>
                  <a:pt x="8114697" y="4552567"/>
                </a:moveTo>
                <a:cubicBezTo>
                  <a:pt x="8113535" y="4552862"/>
                  <a:pt x="8111719" y="4553975"/>
                  <a:pt x="8109179" y="4556481"/>
                </a:cubicBezTo>
                <a:cubicBezTo>
                  <a:pt x="8115742" y="4558146"/>
                  <a:pt x="8118177" y="4551677"/>
                  <a:pt x="8114697" y="4552567"/>
                </a:cubicBezTo>
                <a:close/>
                <a:moveTo>
                  <a:pt x="8020166" y="4532707"/>
                </a:moveTo>
                <a:cubicBezTo>
                  <a:pt x="8020166" y="4532707"/>
                  <a:pt x="8020166" y="4532707"/>
                  <a:pt x="8021487" y="4533856"/>
                </a:cubicBezTo>
                <a:cubicBezTo>
                  <a:pt x="8021487" y="4533856"/>
                  <a:pt x="8021487" y="4533856"/>
                  <a:pt x="8019125" y="4534412"/>
                </a:cubicBezTo>
                <a:cubicBezTo>
                  <a:pt x="8019125" y="4534412"/>
                  <a:pt x="8017805" y="4533265"/>
                  <a:pt x="8016763" y="4534970"/>
                </a:cubicBezTo>
                <a:cubicBezTo>
                  <a:pt x="8016763" y="4534970"/>
                  <a:pt x="8016763" y="4534970"/>
                  <a:pt x="8015443" y="4533822"/>
                </a:cubicBezTo>
                <a:cubicBezTo>
                  <a:pt x="8013359" y="4537232"/>
                  <a:pt x="8011277" y="4540642"/>
                  <a:pt x="8011556" y="4543495"/>
                </a:cubicBezTo>
                <a:cubicBezTo>
                  <a:pt x="8010515" y="4545201"/>
                  <a:pt x="8011834" y="4546348"/>
                  <a:pt x="8011834" y="4546348"/>
                </a:cubicBezTo>
                <a:cubicBezTo>
                  <a:pt x="8012876" y="4544644"/>
                  <a:pt x="8012876" y="4544644"/>
                  <a:pt x="8013918" y="4542937"/>
                </a:cubicBezTo>
                <a:cubicBezTo>
                  <a:pt x="8014960" y="4541233"/>
                  <a:pt x="8016001" y="4539527"/>
                  <a:pt x="8017042" y="4537822"/>
                </a:cubicBezTo>
                <a:cubicBezTo>
                  <a:pt x="8017042" y="4537822"/>
                  <a:pt x="8017042" y="4537822"/>
                  <a:pt x="8019405" y="4537265"/>
                </a:cubicBezTo>
                <a:cubicBezTo>
                  <a:pt x="8019405" y="4537265"/>
                  <a:pt x="8019405" y="4537265"/>
                  <a:pt x="8018363" y="4538969"/>
                </a:cubicBezTo>
                <a:cubicBezTo>
                  <a:pt x="8019963" y="4542970"/>
                  <a:pt x="8023923" y="4546414"/>
                  <a:pt x="8023162" y="4550972"/>
                </a:cubicBezTo>
                <a:cubicBezTo>
                  <a:pt x="8028165" y="4552710"/>
                  <a:pt x="8032332" y="4545889"/>
                  <a:pt x="8037334" y="4547627"/>
                </a:cubicBezTo>
                <a:cubicBezTo>
                  <a:pt x="8036637" y="4540496"/>
                  <a:pt x="8034376" y="4535921"/>
                  <a:pt x="8031275" y="4533552"/>
                </a:cubicBezTo>
                <a:cubicBezTo>
                  <a:pt x="8028173" y="4531184"/>
                  <a:pt x="8024231" y="4531019"/>
                  <a:pt x="8020166" y="4532707"/>
                </a:cubicBezTo>
                <a:close/>
                <a:moveTo>
                  <a:pt x="8096106" y="4526269"/>
                </a:moveTo>
                <a:cubicBezTo>
                  <a:pt x="8091808" y="4533306"/>
                  <a:pt x="8089187" y="4531029"/>
                  <a:pt x="8087274" y="4537444"/>
                </a:cubicBezTo>
                <a:cubicBezTo>
                  <a:pt x="8088348" y="4535686"/>
                  <a:pt x="8092044" y="4536203"/>
                  <a:pt x="8091204" y="4540860"/>
                </a:cubicBezTo>
                <a:cubicBezTo>
                  <a:pt x="8098594" y="4541896"/>
                  <a:pt x="8091101" y="4524612"/>
                  <a:pt x="8098963" y="4531445"/>
                </a:cubicBezTo>
                <a:cubicBezTo>
                  <a:pt x="8098726" y="4528546"/>
                  <a:pt x="8097417" y="4527408"/>
                  <a:pt x="8096106" y="4526269"/>
                </a:cubicBezTo>
                <a:close/>
                <a:moveTo>
                  <a:pt x="8091621" y="4523993"/>
                </a:moveTo>
                <a:cubicBezTo>
                  <a:pt x="8090882" y="4524322"/>
                  <a:pt x="8089682" y="4525870"/>
                  <a:pt x="8087945" y="4529546"/>
                </a:cubicBezTo>
                <a:cubicBezTo>
                  <a:pt x="8091906" y="4532988"/>
                  <a:pt x="8093836" y="4523001"/>
                  <a:pt x="8091621" y="4523993"/>
                </a:cubicBezTo>
                <a:close/>
                <a:moveTo>
                  <a:pt x="8083859" y="4511582"/>
                </a:moveTo>
                <a:cubicBezTo>
                  <a:pt x="8083153" y="4512027"/>
                  <a:pt x="8082176" y="4513221"/>
                  <a:pt x="8080672" y="4515684"/>
                </a:cubicBezTo>
                <a:cubicBezTo>
                  <a:pt x="8083974" y="4513529"/>
                  <a:pt x="8082851" y="4525119"/>
                  <a:pt x="8089871" y="4513624"/>
                </a:cubicBezTo>
                <a:cubicBezTo>
                  <a:pt x="8087069" y="4514960"/>
                  <a:pt x="8086274" y="4513012"/>
                  <a:pt x="8085426" y="4511962"/>
                </a:cubicBezTo>
                <a:cubicBezTo>
                  <a:pt x="8085002" y="4511437"/>
                  <a:pt x="8084566" y="4511136"/>
                  <a:pt x="8083859" y="4511582"/>
                </a:cubicBezTo>
                <a:close/>
                <a:moveTo>
                  <a:pt x="8194349" y="4508906"/>
                </a:moveTo>
                <a:cubicBezTo>
                  <a:pt x="8192034" y="4509487"/>
                  <a:pt x="8190999" y="4511179"/>
                  <a:pt x="8189966" y="4512872"/>
                </a:cubicBezTo>
                <a:cubicBezTo>
                  <a:pt x="8188931" y="4514566"/>
                  <a:pt x="8190211" y="4515678"/>
                  <a:pt x="8191492" y="4516791"/>
                </a:cubicBezTo>
                <a:cubicBezTo>
                  <a:pt x="8193805" y="4516211"/>
                  <a:pt x="8192771" y="4517904"/>
                  <a:pt x="8194052" y="4519016"/>
                </a:cubicBezTo>
                <a:cubicBezTo>
                  <a:pt x="8195332" y="4520128"/>
                  <a:pt x="8195332" y="4520128"/>
                  <a:pt x="8195332" y="4520128"/>
                </a:cubicBezTo>
                <a:cubicBezTo>
                  <a:pt x="8196612" y="4521241"/>
                  <a:pt x="8197646" y="4519548"/>
                  <a:pt x="8198680" y="4517856"/>
                </a:cubicBezTo>
                <a:cubicBezTo>
                  <a:pt x="8200994" y="4517274"/>
                  <a:pt x="8200749" y="4514468"/>
                  <a:pt x="8199468" y="4513356"/>
                </a:cubicBezTo>
                <a:cubicBezTo>
                  <a:pt x="8198188" y="4512244"/>
                  <a:pt x="8196909" y="4511130"/>
                  <a:pt x="8196909" y="4511130"/>
                </a:cubicBezTo>
                <a:cubicBezTo>
                  <a:pt x="8195629" y="4510019"/>
                  <a:pt x="8195629" y="4510019"/>
                  <a:pt x="8194349" y="4508906"/>
                </a:cubicBezTo>
                <a:close/>
                <a:moveTo>
                  <a:pt x="7990656" y="4508857"/>
                </a:moveTo>
                <a:cubicBezTo>
                  <a:pt x="7988773" y="4508869"/>
                  <a:pt x="7986537" y="4510225"/>
                  <a:pt x="7983904" y="4514535"/>
                </a:cubicBezTo>
                <a:cubicBezTo>
                  <a:pt x="7989689" y="4514284"/>
                  <a:pt x="7991089" y="4518139"/>
                  <a:pt x="7995301" y="4511243"/>
                </a:cubicBezTo>
                <a:cubicBezTo>
                  <a:pt x="7994075" y="4510179"/>
                  <a:pt x="7992541" y="4508845"/>
                  <a:pt x="7990656" y="4508857"/>
                </a:cubicBezTo>
                <a:close/>
                <a:moveTo>
                  <a:pt x="7985110" y="4499559"/>
                </a:moveTo>
                <a:cubicBezTo>
                  <a:pt x="7984108" y="4501203"/>
                  <a:pt x="7984108" y="4501203"/>
                  <a:pt x="7984108" y="4501203"/>
                </a:cubicBezTo>
                <a:cubicBezTo>
                  <a:pt x="7985365" y="4502294"/>
                  <a:pt x="7984362" y="4503935"/>
                  <a:pt x="7984617" y="4506672"/>
                </a:cubicBezTo>
                <a:cubicBezTo>
                  <a:pt x="7984617" y="4506672"/>
                  <a:pt x="7984617" y="4506672"/>
                  <a:pt x="7986877" y="4506122"/>
                </a:cubicBezTo>
                <a:cubicBezTo>
                  <a:pt x="7986877" y="4506122"/>
                  <a:pt x="7987880" y="4504481"/>
                  <a:pt x="7986622" y="4503387"/>
                </a:cubicBezTo>
                <a:cubicBezTo>
                  <a:pt x="7987626" y="4501745"/>
                  <a:pt x="7986368" y="4500653"/>
                  <a:pt x="7985110" y="4499559"/>
                </a:cubicBezTo>
                <a:close/>
                <a:moveTo>
                  <a:pt x="7971446" y="4498289"/>
                </a:moveTo>
                <a:cubicBezTo>
                  <a:pt x="7967623" y="4507926"/>
                  <a:pt x="7973107" y="4502324"/>
                  <a:pt x="7975081" y="4509225"/>
                </a:cubicBezTo>
                <a:cubicBezTo>
                  <a:pt x="7976524" y="4500109"/>
                  <a:pt x="7975801" y="4504667"/>
                  <a:pt x="7978812" y="4509873"/>
                </a:cubicBezTo>
                <a:cubicBezTo>
                  <a:pt x="7982791" y="4501668"/>
                  <a:pt x="7981960" y="4499651"/>
                  <a:pt x="7979630" y="4499244"/>
                </a:cubicBezTo>
                <a:cubicBezTo>
                  <a:pt x="7977300" y="4498839"/>
                  <a:pt x="7973468" y="4500045"/>
                  <a:pt x="7971446" y="4498289"/>
                </a:cubicBezTo>
                <a:close/>
                <a:moveTo>
                  <a:pt x="8071602" y="4497435"/>
                </a:moveTo>
                <a:cubicBezTo>
                  <a:pt x="8070346" y="4496342"/>
                  <a:pt x="8066778" y="4495880"/>
                  <a:pt x="8064671" y="4499329"/>
                </a:cubicBezTo>
                <a:cubicBezTo>
                  <a:pt x="8063618" y="4501052"/>
                  <a:pt x="8063618" y="4501052"/>
                  <a:pt x="8063618" y="4501052"/>
                </a:cubicBezTo>
                <a:cubicBezTo>
                  <a:pt x="8063719" y="4502460"/>
                  <a:pt x="8064035" y="4502734"/>
                  <a:pt x="8064324" y="4502654"/>
                </a:cubicBezTo>
                <a:cubicBezTo>
                  <a:pt x="8064612" y="4502576"/>
                  <a:pt x="8064875" y="4502145"/>
                  <a:pt x="8064875" y="4502145"/>
                </a:cubicBezTo>
                <a:cubicBezTo>
                  <a:pt x="8066982" y="4498696"/>
                  <a:pt x="8068240" y="4499790"/>
                  <a:pt x="8069497" y="4500883"/>
                </a:cubicBezTo>
                <a:cubicBezTo>
                  <a:pt x="8069497" y="4500883"/>
                  <a:pt x="8069497" y="4500883"/>
                  <a:pt x="8070550" y="4499159"/>
                </a:cubicBezTo>
                <a:cubicBezTo>
                  <a:pt x="8070550" y="4499159"/>
                  <a:pt x="8070550" y="4499159"/>
                  <a:pt x="8071602" y="4497435"/>
                </a:cubicBezTo>
                <a:close/>
                <a:moveTo>
                  <a:pt x="8006691" y="4496905"/>
                </a:moveTo>
                <a:cubicBezTo>
                  <a:pt x="8005818" y="4497233"/>
                  <a:pt x="8004494" y="4498251"/>
                  <a:pt x="8003116" y="4499463"/>
                </a:cubicBezTo>
                <a:lnTo>
                  <a:pt x="8002916" y="4499650"/>
                </a:lnTo>
                <a:lnTo>
                  <a:pt x="8002819" y="4499525"/>
                </a:lnTo>
                <a:lnTo>
                  <a:pt x="8002503" y="4500045"/>
                </a:lnTo>
                <a:lnTo>
                  <a:pt x="7999213" y="4503181"/>
                </a:lnTo>
                <a:cubicBezTo>
                  <a:pt x="7998124" y="4504283"/>
                  <a:pt x="7997381" y="4505082"/>
                  <a:pt x="7997381" y="4505082"/>
                </a:cubicBezTo>
                <a:cubicBezTo>
                  <a:pt x="7993682" y="4504439"/>
                  <a:pt x="7993993" y="4507279"/>
                  <a:pt x="7996666" y="4509600"/>
                </a:cubicBezTo>
                <a:lnTo>
                  <a:pt x="8002503" y="4500045"/>
                </a:lnTo>
                <a:lnTo>
                  <a:pt x="8002916" y="4499650"/>
                </a:lnTo>
                <a:lnTo>
                  <a:pt x="8005108" y="4502478"/>
                </a:lnTo>
                <a:cubicBezTo>
                  <a:pt x="8005570" y="4502558"/>
                  <a:pt x="8005493" y="4501849"/>
                  <a:pt x="8004156" y="4500688"/>
                </a:cubicBezTo>
                <a:cubicBezTo>
                  <a:pt x="8006207" y="4497329"/>
                  <a:pt x="8007543" y="4498490"/>
                  <a:pt x="8007543" y="4498490"/>
                </a:cubicBezTo>
                <a:cubicBezTo>
                  <a:pt x="8007979" y="4496941"/>
                  <a:pt x="8007561" y="4496578"/>
                  <a:pt x="8006691" y="4496905"/>
                </a:cubicBezTo>
                <a:close/>
                <a:moveTo>
                  <a:pt x="7997702" y="4485053"/>
                </a:moveTo>
                <a:cubicBezTo>
                  <a:pt x="7996365" y="4483893"/>
                  <a:pt x="7993976" y="4484455"/>
                  <a:pt x="7992923" y="4486178"/>
                </a:cubicBezTo>
                <a:cubicBezTo>
                  <a:pt x="7990533" y="4486742"/>
                  <a:pt x="7989197" y="4485580"/>
                  <a:pt x="7986808" y="4486143"/>
                </a:cubicBezTo>
                <a:cubicBezTo>
                  <a:pt x="7986808" y="4486143"/>
                  <a:pt x="7986808" y="4486143"/>
                  <a:pt x="7985754" y="4487867"/>
                </a:cubicBezTo>
                <a:cubicBezTo>
                  <a:pt x="7987092" y="4489027"/>
                  <a:pt x="7989480" y="4488465"/>
                  <a:pt x="7991870" y="4487903"/>
                </a:cubicBezTo>
                <a:cubicBezTo>
                  <a:pt x="7993206" y="4489064"/>
                  <a:pt x="7995596" y="4488501"/>
                  <a:pt x="7996933" y="4489662"/>
                </a:cubicBezTo>
                <a:cubicBezTo>
                  <a:pt x="7997985" y="4487938"/>
                  <a:pt x="7997985" y="4487938"/>
                  <a:pt x="7997985" y="4487938"/>
                </a:cubicBezTo>
                <a:cubicBezTo>
                  <a:pt x="7999039" y="4486215"/>
                  <a:pt x="7999039" y="4486215"/>
                  <a:pt x="7999039" y="4486215"/>
                </a:cubicBezTo>
                <a:cubicBezTo>
                  <a:pt x="7999039" y="4486215"/>
                  <a:pt x="7999039" y="4486215"/>
                  <a:pt x="7997702" y="4485053"/>
                </a:cubicBezTo>
                <a:close/>
                <a:moveTo>
                  <a:pt x="8083816" y="4477572"/>
                </a:moveTo>
                <a:cubicBezTo>
                  <a:pt x="8082004" y="4477255"/>
                  <a:pt x="8081382" y="4477658"/>
                  <a:pt x="8081372" y="4478394"/>
                </a:cubicBezTo>
                <a:cubicBezTo>
                  <a:pt x="8081338" y="4480603"/>
                  <a:pt x="8086800" y="4485820"/>
                  <a:pt x="8082118" y="4483637"/>
                </a:cubicBezTo>
                <a:cubicBezTo>
                  <a:pt x="8081192" y="4485973"/>
                  <a:pt x="8081100" y="4487151"/>
                  <a:pt x="8081487" y="4487646"/>
                </a:cubicBezTo>
                <a:cubicBezTo>
                  <a:pt x="8082650" y="4489127"/>
                  <a:pt x="8088132" y="4484464"/>
                  <a:pt x="8088362" y="4486550"/>
                </a:cubicBezTo>
                <a:cubicBezTo>
                  <a:pt x="8090367" y="4483265"/>
                  <a:pt x="8088053" y="4483768"/>
                  <a:pt x="8087050" y="4485411"/>
                </a:cubicBezTo>
                <a:cubicBezTo>
                  <a:pt x="8085741" y="4484271"/>
                  <a:pt x="8087746" y="4480988"/>
                  <a:pt x="8088750" y="4479347"/>
                </a:cubicBezTo>
                <a:cubicBezTo>
                  <a:pt x="8087438" y="4478208"/>
                  <a:pt x="8085127" y="4478712"/>
                  <a:pt x="8083816" y="4477572"/>
                </a:cubicBezTo>
                <a:close/>
                <a:moveTo>
                  <a:pt x="8151537" y="4474530"/>
                </a:moveTo>
                <a:cubicBezTo>
                  <a:pt x="8149276" y="4475079"/>
                  <a:pt x="8145758" y="4474535"/>
                  <a:pt x="8143496" y="4475083"/>
                </a:cubicBezTo>
                <a:cubicBezTo>
                  <a:pt x="8142240" y="4473989"/>
                  <a:pt x="8141237" y="4475633"/>
                  <a:pt x="8140234" y="4477274"/>
                </a:cubicBezTo>
                <a:cubicBezTo>
                  <a:pt x="8140234" y="4477274"/>
                  <a:pt x="8140297" y="4477957"/>
                  <a:pt x="8140486" y="4478436"/>
                </a:cubicBezTo>
                <a:cubicBezTo>
                  <a:pt x="8140676" y="4478915"/>
                  <a:pt x="8140990" y="4479188"/>
                  <a:pt x="8141491" y="4478367"/>
                </a:cubicBezTo>
                <a:cubicBezTo>
                  <a:pt x="8145009" y="4478911"/>
                  <a:pt x="8147271" y="4478362"/>
                  <a:pt x="8148528" y="4479455"/>
                </a:cubicBezTo>
                <a:cubicBezTo>
                  <a:pt x="8149787" y="4480548"/>
                  <a:pt x="8150790" y="4478906"/>
                  <a:pt x="8150790" y="4478906"/>
                </a:cubicBezTo>
                <a:cubicBezTo>
                  <a:pt x="8151791" y="4477265"/>
                  <a:pt x="8152794" y="4475623"/>
                  <a:pt x="8151537" y="4474530"/>
                </a:cubicBezTo>
                <a:close/>
                <a:moveTo>
                  <a:pt x="8101241" y="4462579"/>
                </a:moveTo>
                <a:cubicBezTo>
                  <a:pt x="8100771" y="4462883"/>
                  <a:pt x="8099590" y="4463789"/>
                  <a:pt x="8097342" y="4465642"/>
                </a:cubicBezTo>
                <a:cubicBezTo>
                  <a:pt x="8097342" y="4465642"/>
                  <a:pt x="8096044" y="4464515"/>
                  <a:pt x="8096044" y="4464515"/>
                </a:cubicBezTo>
                <a:cubicBezTo>
                  <a:pt x="8094780" y="4466586"/>
                  <a:pt x="8094977" y="4467076"/>
                  <a:pt x="8095798" y="4466799"/>
                </a:cubicBezTo>
                <a:cubicBezTo>
                  <a:pt x="8097645" y="4466174"/>
                  <a:pt x="8102649" y="4461667"/>
                  <a:pt x="8101241" y="4462579"/>
                </a:cubicBezTo>
                <a:close/>
                <a:moveTo>
                  <a:pt x="7977619" y="4461945"/>
                </a:moveTo>
                <a:cubicBezTo>
                  <a:pt x="7975514" y="4465393"/>
                  <a:pt x="7975514" y="4465393"/>
                  <a:pt x="7973139" y="4465970"/>
                </a:cubicBezTo>
                <a:cubicBezTo>
                  <a:pt x="7973273" y="4467406"/>
                  <a:pt x="7974397" y="4469702"/>
                  <a:pt x="7976145" y="4470561"/>
                </a:cubicBezTo>
                <a:cubicBezTo>
                  <a:pt x="7977896" y="4471423"/>
                  <a:pt x="7980269" y="4470846"/>
                  <a:pt x="7982902" y="4466535"/>
                </a:cubicBezTo>
                <a:cubicBezTo>
                  <a:pt x="7978154" y="4467689"/>
                  <a:pt x="7981580" y="4465388"/>
                  <a:pt x="7977619" y="4461945"/>
                </a:cubicBezTo>
                <a:close/>
                <a:moveTo>
                  <a:pt x="8181263" y="4461717"/>
                </a:moveTo>
                <a:cubicBezTo>
                  <a:pt x="8175739" y="4464458"/>
                  <a:pt x="8172221" y="4463915"/>
                  <a:pt x="8167205" y="4472123"/>
                </a:cubicBezTo>
                <a:cubicBezTo>
                  <a:pt x="8170725" y="4472667"/>
                  <a:pt x="8174991" y="4468834"/>
                  <a:pt x="8177761" y="4473755"/>
                </a:cubicBezTo>
                <a:cubicBezTo>
                  <a:pt x="8179767" y="4470471"/>
                  <a:pt x="8174991" y="4468834"/>
                  <a:pt x="8181263" y="4461717"/>
                </a:cubicBezTo>
                <a:close/>
                <a:moveTo>
                  <a:pt x="8068436" y="4459415"/>
                </a:moveTo>
                <a:cubicBezTo>
                  <a:pt x="8067275" y="4460998"/>
                  <a:pt x="8062262" y="4469839"/>
                  <a:pt x="8058715" y="4462985"/>
                </a:cubicBezTo>
                <a:cubicBezTo>
                  <a:pt x="8056049" y="4470723"/>
                  <a:pt x="8064763" y="4463213"/>
                  <a:pt x="8062098" y="4470953"/>
                </a:cubicBezTo>
                <a:cubicBezTo>
                  <a:pt x="8063760" y="4464856"/>
                  <a:pt x="8071155" y="4466256"/>
                  <a:pt x="8068116" y="4461102"/>
                </a:cubicBezTo>
                <a:cubicBezTo>
                  <a:pt x="8068782" y="4459167"/>
                  <a:pt x="8068823" y="4458888"/>
                  <a:pt x="8068436" y="4459415"/>
                </a:cubicBezTo>
                <a:close/>
                <a:moveTo>
                  <a:pt x="7983378" y="4446843"/>
                </a:moveTo>
                <a:cubicBezTo>
                  <a:pt x="7982765" y="4449451"/>
                  <a:pt x="7982778" y="4451035"/>
                  <a:pt x="7983203" y="4451992"/>
                </a:cubicBezTo>
                <a:cubicBezTo>
                  <a:pt x="7984477" y="4454868"/>
                  <a:pt x="7989459" y="4452129"/>
                  <a:pt x="7992340" y="4454630"/>
                </a:cubicBezTo>
                <a:cubicBezTo>
                  <a:pt x="7993705" y="4450790"/>
                  <a:pt x="7992106" y="4449400"/>
                  <a:pt x="7989843" y="4448691"/>
                </a:cubicBezTo>
                <a:cubicBezTo>
                  <a:pt x="7987582" y="4447982"/>
                  <a:pt x="7984659" y="4447957"/>
                  <a:pt x="7983378" y="4446843"/>
                </a:cubicBezTo>
                <a:close/>
                <a:moveTo>
                  <a:pt x="3908352" y="4442295"/>
                </a:moveTo>
                <a:cubicBezTo>
                  <a:pt x="3905811" y="4445625"/>
                  <a:pt x="3904979" y="4447997"/>
                  <a:pt x="3905297" y="4449905"/>
                </a:cubicBezTo>
                <a:cubicBezTo>
                  <a:pt x="3905615" y="4451814"/>
                  <a:pt x="3907084" y="4453257"/>
                  <a:pt x="3909143" y="4454727"/>
                </a:cubicBezTo>
                <a:cubicBezTo>
                  <a:pt x="3912736" y="4449379"/>
                  <a:pt x="3910982" y="4446546"/>
                  <a:pt x="3908352" y="4442295"/>
                </a:cubicBezTo>
                <a:close/>
                <a:moveTo>
                  <a:pt x="8081520" y="4441960"/>
                </a:moveTo>
                <a:cubicBezTo>
                  <a:pt x="8080200" y="4440811"/>
                  <a:pt x="8080200" y="4440811"/>
                  <a:pt x="8079165" y="4442504"/>
                </a:cubicBezTo>
                <a:cubicBezTo>
                  <a:pt x="8078130" y="4444199"/>
                  <a:pt x="8078418" y="4447040"/>
                  <a:pt x="8078418" y="4447040"/>
                </a:cubicBezTo>
                <a:cubicBezTo>
                  <a:pt x="8079738" y="4448185"/>
                  <a:pt x="8081058" y="4449334"/>
                  <a:pt x="8081058" y="4449334"/>
                </a:cubicBezTo>
                <a:cubicBezTo>
                  <a:pt x="8081200" y="4450754"/>
                  <a:pt x="8081532" y="4451041"/>
                  <a:pt x="8081824" y="4450973"/>
                </a:cubicBezTo>
                <a:cubicBezTo>
                  <a:pt x="8082120" y="4450906"/>
                  <a:pt x="8082379" y="4450482"/>
                  <a:pt x="8082379" y="4450482"/>
                </a:cubicBezTo>
                <a:cubicBezTo>
                  <a:pt x="8084734" y="4449937"/>
                  <a:pt x="8085768" y="4448243"/>
                  <a:pt x="8084448" y="4447095"/>
                </a:cubicBezTo>
                <a:cubicBezTo>
                  <a:pt x="8084162" y="4444254"/>
                  <a:pt x="8082841" y="4443106"/>
                  <a:pt x="8082841" y="4443106"/>
                </a:cubicBezTo>
                <a:cubicBezTo>
                  <a:pt x="8081520" y="4441960"/>
                  <a:pt x="8081520" y="4441960"/>
                  <a:pt x="8081520" y="4441960"/>
                </a:cubicBezTo>
                <a:close/>
                <a:moveTo>
                  <a:pt x="8273381" y="4437777"/>
                </a:moveTo>
                <a:cubicBezTo>
                  <a:pt x="8271966" y="4436547"/>
                  <a:pt x="8270963" y="4438188"/>
                  <a:pt x="8270963" y="4438188"/>
                </a:cubicBezTo>
                <a:cubicBezTo>
                  <a:pt x="8269961" y="4439830"/>
                  <a:pt x="8271375" y="4441059"/>
                  <a:pt x="8271375" y="4441059"/>
                </a:cubicBezTo>
                <a:cubicBezTo>
                  <a:pt x="8272790" y="4442289"/>
                  <a:pt x="8272790" y="4442289"/>
                  <a:pt x="8272790" y="4442289"/>
                </a:cubicBezTo>
                <a:cubicBezTo>
                  <a:pt x="8274206" y="4443519"/>
                  <a:pt x="8274206" y="4443519"/>
                  <a:pt x="8274206" y="4443519"/>
                </a:cubicBezTo>
                <a:cubicBezTo>
                  <a:pt x="8276623" y="4443108"/>
                  <a:pt x="8276623" y="4443108"/>
                  <a:pt x="8277626" y="4441465"/>
                </a:cubicBezTo>
                <a:cubicBezTo>
                  <a:pt x="8277626" y="4441465"/>
                  <a:pt x="8277214" y="4438593"/>
                  <a:pt x="8277214" y="4438593"/>
                </a:cubicBezTo>
                <a:cubicBezTo>
                  <a:pt x="8277214" y="4438593"/>
                  <a:pt x="8275800" y="4437363"/>
                  <a:pt x="8274796" y="4439006"/>
                </a:cubicBezTo>
                <a:cubicBezTo>
                  <a:pt x="8274796" y="4439006"/>
                  <a:pt x="8273381" y="4437777"/>
                  <a:pt x="8273381" y="4437777"/>
                </a:cubicBezTo>
                <a:close/>
                <a:moveTo>
                  <a:pt x="8071692" y="4425998"/>
                </a:moveTo>
                <a:cubicBezTo>
                  <a:pt x="8070357" y="4426775"/>
                  <a:pt x="8068896" y="4428787"/>
                  <a:pt x="8069327" y="4429757"/>
                </a:cubicBezTo>
                <a:cubicBezTo>
                  <a:pt x="8069612" y="4430404"/>
                  <a:pt x="8070740" y="4430589"/>
                  <a:pt x="8073307" y="4429638"/>
                </a:cubicBezTo>
                <a:cubicBezTo>
                  <a:pt x="8074238" y="4425675"/>
                  <a:pt x="8073027" y="4425220"/>
                  <a:pt x="8071692" y="4425998"/>
                </a:cubicBezTo>
                <a:close/>
                <a:moveTo>
                  <a:pt x="7968481" y="4425728"/>
                </a:moveTo>
                <a:cubicBezTo>
                  <a:pt x="7966130" y="4426324"/>
                  <a:pt x="7965321" y="4430899"/>
                  <a:pt x="7962728" y="4428645"/>
                </a:cubicBezTo>
                <a:cubicBezTo>
                  <a:pt x="7961674" y="4430369"/>
                  <a:pt x="7961735" y="4431082"/>
                  <a:pt x="7962191" y="4431148"/>
                </a:cubicBezTo>
                <a:cubicBezTo>
                  <a:pt x="7962646" y="4431215"/>
                  <a:pt x="7963498" y="4430634"/>
                  <a:pt x="7964023" y="4429773"/>
                </a:cubicBezTo>
                <a:cubicBezTo>
                  <a:pt x="7965808" y="4436601"/>
                  <a:pt x="7964268" y="4432623"/>
                  <a:pt x="7968481" y="4425728"/>
                </a:cubicBezTo>
                <a:close/>
                <a:moveTo>
                  <a:pt x="8070216" y="4418940"/>
                </a:moveTo>
                <a:cubicBezTo>
                  <a:pt x="8069587" y="4418394"/>
                  <a:pt x="8067517" y="4421780"/>
                  <a:pt x="8066180" y="4425153"/>
                </a:cubicBezTo>
                <a:cubicBezTo>
                  <a:pt x="8064842" y="4428527"/>
                  <a:pt x="8064233" y="4431886"/>
                  <a:pt x="8066526" y="4431285"/>
                </a:cubicBezTo>
                <a:cubicBezTo>
                  <a:pt x="8068370" y="4425113"/>
                  <a:pt x="8068594" y="4427898"/>
                  <a:pt x="8072733" y="4421126"/>
                </a:cubicBezTo>
                <a:cubicBezTo>
                  <a:pt x="8071474" y="4420032"/>
                  <a:pt x="8070438" y="4421726"/>
                  <a:pt x="8069405" y="4423418"/>
                </a:cubicBezTo>
                <a:cubicBezTo>
                  <a:pt x="8068147" y="4422326"/>
                  <a:pt x="8069182" y="4420634"/>
                  <a:pt x="8070216" y="4418940"/>
                </a:cubicBezTo>
                <a:close/>
                <a:moveTo>
                  <a:pt x="8136448" y="4414917"/>
                </a:moveTo>
                <a:cubicBezTo>
                  <a:pt x="8135445" y="4416560"/>
                  <a:pt x="8134443" y="4418202"/>
                  <a:pt x="8132436" y="4421485"/>
                </a:cubicBezTo>
                <a:cubicBezTo>
                  <a:pt x="8131433" y="4423127"/>
                  <a:pt x="8131433" y="4423127"/>
                  <a:pt x="8131433" y="4423127"/>
                </a:cubicBezTo>
                <a:cubicBezTo>
                  <a:pt x="8132732" y="4424254"/>
                  <a:pt x="8132732" y="4424254"/>
                  <a:pt x="8133734" y="4422613"/>
                </a:cubicBezTo>
                <a:cubicBezTo>
                  <a:pt x="8134737" y="4420972"/>
                  <a:pt x="8134737" y="4420972"/>
                  <a:pt x="8135740" y="4419329"/>
                </a:cubicBezTo>
                <a:cubicBezTo>
                  <a:pt x="8137035" y="4420455"/>
                  <a:pt x="8138333" y="4421583"/>
                  <a:pt x="8141637" y="4419427"/>
                </a:cubicBezTo>
                <a:cubicBezTo>
                  <a:pt x="8141637" y="4419427"/>
                  <a:pt x="8142639" y="4417784"/>
                  <a:pt x="8142639" y="4417784"/>
                </a:cubicBezTo>
                <a:cubicBezTo>
                  <a:pt x="8141342" y="4416656"/>
                  <a:pt x="8141342" y="4416656"/>
                  <a:pt x="8141342" y="4416656"/>
                </a:cubicBezTo>
                <a:cubicBezTo>
                  <a:pt x="8139042" y="4417172"/>
                  <a:pt x="8139042" y="4417172"/>
                  <a:pt x="8137745" y="4416046"/>
                </a:cubicBezTo>
                <a:cubicBezTo>
                  <a:pt x="8137745" y="4416046"/>
                  <a:pt x="8137745" y="4416046"/>
                  <a:pt x="8136448" y="4414917"/>
                </a:cubicBezTo>
                <a:close/>
                <a:moveTo>
                  <a:pt x="8188810" y="4382979"/>
                </a:moveTo>
                <a:cubicBezTo>
                  <a:pt x="8190558" y="4380622"/>
                  <a:pt x="8181562" y="4391737"/>
                  <a:pt x="8181605" y="4391959"/>
                </a:cubicBezTo>
                <a:cubicBezTo>
                  <a:pt x="8181613" y="4391999"/>
                  <a:pt x="8181948" y="4391649"/>
                  <a:pt x="8182751" y="4390731"/>
                </a:cubicBezTo>
                <a:cubicBezTo>
                  <a:pt x="8186452" y="4386049"/>
                  <a:pt x="8188228" y="4383766"/>
                  <a:pt x="8188810" y="4382979"/>
                </a:cubicBezTo>
                <a:close/>
                <a:moveTo>
                  <a:pt x="8277328" y="4379312"/>
                </a:moveTo>
                <a:cubicBezTo>
                  <a:pt x="8277328" y="4379312"/>
                  <a:pt x="8276198" y="4381158"/>
                  <a:pt x="8276198" y="4381158"/>
                </a:cubicBezTo>
                <a:cubicBezTo>
                  <a:pt x="8275070" y="4383004"/>
                  <a:pt x="8275070" y="4383004"/>
                  <a:pt x="8275070" y="4383004"/>
                </a:cubicBezTo>
                <a:cubicBezTo>
                  <a:pt x="8275070" y="4383004"/>
                  <a:pt x="8275070" y="4383004"/>
                  <a:pt x="8277586" y="4385191"/>
                </a:cubicBezTo>
                <a:cubicBezTo>
                  <a:pt x="8278843" y="4386284"/>
                  <a:pt x="8278843" y="4386284"/>
                  <a:pt x="8279971" y="4384436"/>
                </a:cubicBezTo>
                <a:cubicBezTo>
                  <a:pt x="8279971" y="4384436"/>
                  <a:pt x="8281100" y="4382589"/>
                  <a:pt x="8279843" y="4381496"/>
                </a:cubicBezTo>
                <a:cubicBezTo>
                  <a:pt x="8279843" y="4381496"/>
                  <a:pt x="8279843" y="4381496"/>
                  <a:pt x="8277328" y="4379312"/>
                </a:cubicBezTo>
                <a:close/>
                <a:moveTo>
                  <a:pt x="8173559" y="4376791"/>
                </a:moveTo>
                <a:cubicBezTo>
                  <a:pt x="8167466" y="4376636"/>
                  <a:pt x="8161693" y="4379332"/>
                  <a:pt x="8157269" y="4383197"/>
                </a:cubicBezTo>
                <a:cubicBezTo>
                  <a:pt x="8156242" y="4384877"/>
                  <a:pt x="8155217" y="4386556"/>
                  <a:pt x="8156564" y="4387728"/>
                </a:cubicBezTo>
                <a:cubicBezTo>
                  <a:pt x="8156051" y="4388568"/>
                  <a:pt x="8156389" y="4388860"/>
                  <a:pt x="8156854" y="4388943"/>
                </a:cubicBezTo>
                <a:cubicBezTo>
                  <a:pt x="8157318" y="4389026"/>
                  <a:pt x="8157912" y="4388899"/>
                  <a:pt x="8157912" y="4388899"/>
                </a:cubicBezTo>
                <a:cubicBezTo>
                  <a:pt x="8162336" y="4385032"/>
                  <a:pt x="8168109" y="4382335"/>
                  <a:pt x="8171829" y="4382999"/>
                </a:cubicBezTo>
                <a:cubicBezTo>
                  <a:pt x="8171829" y="4382999"/>
                  <a:pt x="8172854" y="4381320"/>
                  <a:pt x="8173880" y="4379641"/>
                </a:cubicBezTo>
                <a:cubicBezTo>
                  <a:pt x="8174906" y="4377961"/>
                  <a:pt x="8174906" y="4377961"/>
                  <a:pt x="8173559" y="4376791"/>
                </a:cubicBezTo>
                <a:close/>
                <a:moveTo>
                  <a:pt x="8104874" y="4375892"/>
                </a:moveTo>
                <a:cubicBezTo>
                  <a:pt x="8103437" y="4375940"/>
                  <a:pt x="8101789" y="4377101"/>
                  <a:pt x="8099722" y="4380487"/>
                </a:cubicBezTo>
                <a:cubicBezTo>
                  <a:pt x="8103016" y="4378167"/>
                  <a:pt x="8105853" y="4385814"/>
                  <a:pt x="8108764" y="4377976"/>
                </a:cubicBezTo>
                <a:cubicBezTo>
                  <a:pt x="8107536" y="4376911"/>
                  <a:pt x="8106310" y="4375846"/>
                  <a:pt x="8104874" y="4375892"/>
                </a:cubicBezTo>
                <a:close/>
                <a:moveTo>
                  <a:pt x="8143374" y="4363343"/>
                </a:moveTo>
                <a:cubicBezTo>
                  <a:pt x="8141081" y="4364589"/>
                  <a:pt x="8139010" y="4367975"/>
                  <a:pt x="8138279" y="4372523"/>
                </a:cubicBezTo>
                <a:cubicBezTo>
                  <a:pt x="8140650" y="4371992"/>
                  <a:pt x="8140349" y="4369135"/>
                  <a:pt x="8141381" y="4367443"/>
                </a:cubicBezTo>
                <a:cubicBezTo>
                  <a:pt x="8143323" y="4374314"/>
                  <a:pt x="8142288" y="4376006"/>
                  <a:pt x="8149830" y="4367008"/>
                </a:cubicBezTo>
                <a:cubicBezTo>
                  <a:pt x="8148191" y="4362993"/>
                  <a:pt x="8145669" y="4362097"/>
                  <a:pt x="8143374" y="4363343"/>
                </a:cubicBezTo>
                <a:close/>
                <a:moveTo>
                  <a:pt x="8257296" y="4359704"/>
                </a:moveTo>
                <a:cubicBezTo>
                  <a:pt x="8253619" y="4359022"/>
                  <a:pt x="8259299" y="4366471"/>
                  <a:pt x="8259299" y="4366471"/>
                </a:cubicBezTo>
                <a:cubicBezTo>
                  <a:pt x="8263644" y="4362708"/>
                  <a:pt x="8257296" y="4359704"/>
                  <a:pt x="8257296" y="4359704"/>
                </a:cubicBezTo>
                <a:close/>
                <a:moveTo>
                  <a:pt x="8131910" y="4353793"/>
                </a:moveTo>
                <a:cubicBezTo>
                  <a:pt x="8130907" y="4355435"/>
                  <a:pt x="8130907" y="4355435"/>
                  <a:pt x="8129904" y="4357077"/>
                </a:cubicBezTo>
                <a:cubicBezTo>
                  <a:pt x="8130129" y="4359785"/>
                  <a:pt x="8131355" y="4360849"/>
                  <a:pt x="8133584" y="4360274"/>
                </a:cubicBezTo>
                <a:cubicBezTo>
                  <a:pt x="8134810" y="4361339"/>
                  <a:pt x="8134810" y="4361339"/>
                  <a:pt x="8134810" y="4361339"/>
                </a:cubicBezTo>
                <a:cubicBezTo>
                  <a:pt x="8136037" y="4362404"/>
                  <a:pt x="8136037" y="4362404"/>
                  <a:pt x="8137039" y="4360763"/>
                </a:cubicBezTo>
                <a:cubicBezTo>
                  <a:pt x="8137039" y="4360763"/>
                  <a:pt x="8138041" y="4359121"/>
                  <a:pt x="8138041" y="4359121"/>
                </a:cubicBezTo>
                <a:cubicBezTo>
                  <a:pt x="8138041" y="4359121"/>
                  <a:pt x="8136816" y="4358055"/>
                  <a:pt x="8136816" y="4358055"/>
                </a:cubicBezTo>
                <a:cubicBezTo>
                  <a:pt x="8136816" y="4358055"/>
                  <a:pt x="8135590" y="4356990"/>
                  <a:pt x="8135590" y="4356990"/>
                </a:cubicBezTo>
                <a:cubicBezTo>
                  <a:pt x="8134363" y="4355924"/>
                  <a:pt x="8133137" y="4354858"/>
                  <a:pt x="8133137" y="4354858"/>
                </a:cubicBezTo>
                <a:cubicBezTo>
                  <a:pt x="8133137" y="4354858"/>
                  <a:pt x="8131910" y="4353793"/>
                  <a:pt x="8131910" y="4353793"/>
                </a:cubicBezTo>
                <a:close/>
                <a:moveTo>
                  <a:pt x="8116943" y="4348325"/>
                </a:moveTo>
                <a:cubicBezTo>
                  <a:pt x="8115898" y="4350037"/>
                  <a:pt x="8114584" y="4348895"/>
                  <a:pt x="8114584" y="4348895"/>
                </a:cubicBezTo>
                <a:cubicBezTo>
                  <a:pt x="8112225" y="4349463"/>
                  <a:pt x="8110912" y="4348322"/>
                  <a:pt x="8108554" y="4348888"/>
                </a:cubicBezTo>
                <a:cubicBezTo>
                  <a:pt x="8108554" y="4348888"/>
                  <a:pt x="8108554" y="4348888"/>
                  <a:pt x="8107509" y="4350599"/>
                </a:cubicBezTo>
                <a:cubicBezTo>
                  <a:pt x="8106463" y="4352311"/>
                  <a:pt x="8105418" y="4354020"/>
                  <a:pt x="8104375" y="4355731"/>
                </a:cubicBezTo>
                <a:cubicBezTo>
                  <a:pt x="8103329" y="4357440"/>
                  <a:pt x="8103060" y="4354589"/>
                  <a:pt x="8104104" y="4352879"/>
                </a:cubicBezTo>
                <a:cubicBezTo>
                  <a:pt x="8102792" y="4351737"/>
                  <a:pt x="8102016" y="4356299"/>
                  <a:pt x="8099658" y="4356868"/>
                </a:cubicBezTo>
                <a:cubicBezTo>
                  <a:pt x="8098343" y="4355726"/>
                  <a:pt x="8097029" y="4354584"/>
                  <a:pt x="8096760" y="4351732"/>
                </a:cubicBezTo>
                <a:cubicBezTo>
                  <a:pt x="8095447" y="4350590"/>
                  <a:pt x="8095715" y="4353442"/>
                  <a:pt x="8095715" y="4353442"/>
                </a:cubicBezTo>
                <a:cubicBezTo>
                  <a:pt x="8093627" y="4356864"/>
                  <a:pt x="8093357" y="4354011"/>
                  <a:pt x="8090998" y="4354580"/>
                </a:cubicBezTo>
                <a:cubicBezTo>
                  <a:pt x="8088134" y="4362562"/>
                  <a:pt x="8102823" y="4364854"/>
                  <a:pt x="8090255" y="4372261"/>
                </a:cubicBezTo>
                <a:cubicBezTo>
                  <a:pt x="8101779" y="4366566"/>
                  <a:pt x="8097868" y="4376259"/>
                  <a:pt x="8104944" y="4374554"/>
                </a:cubicBezTo>
                <a:cubicBezTo>
                  <a:pt x="8112527" y="4365434"/>
                  <a:pt x="8106226" y="4362577"/>
                  <a:pt x="8106733" y="4355162"/>
                </a:cubicBezTo>
                <a:cubicBezTo>
                  <a:pt x="8106733" y="4355162"/>
                  <a:pt x="8107777" y="4353453"/>
                  <a:pt x="8108823" y="4351742"/>
                </a:cubicBezTo>
                <a:cubicBezTo>
                  <a:pt x="8108823" y="4351742"/>
                  <a:pt x="8111181" y="4351173"/>
                  <a:pt x="8112496" y="4352315"/>
                </a:cubicBezTo>
                <a:cubicBezTo>
                  <a:pt x="8113809" y="4353456"/>
                  <a:pt x="8114854" y="4351746"/>
                  <a:pt x="8116166" y="4352888"/>
                </a:cubicBezTo>
                <a:cubicBezTo>
                  <a:pt x="8117212" y="4351177"/>
                  <a:pt x="8117212" y="4351177"/>
                  <a:pt x="8118257" y="4349467"/>
                </a:cubicBezTo>
                <a:cubicBezTo>
                  <a:pt x="8118257" y="4349467"/>
                  <a:pt x="8118257" y="4349467"/>
                  <a:pt x="8116943" y="4348325"/>
                </a:cubicBezTo>
                <a:close/>
                <a:moveTo>
                  <a:pt x="8124023" y="4347206"/>
                </a:moveTo>
                <a:cubicBezTo>
                  <a:pt x="8121330" y="4349985"/>
                  <a:pt x="8120855" y="4351171"/>
                  <a:pt x="8121426" y="4351506"/>
                </a:cubicBezTo>
                <a:lnTo>
                  <a:pt x="8123375" y="4351085"/>
                </a:lnTo>
                <a:lnTo>
                  <a:pt x="8123277" y="4351676"/>
                </a:lnTo>
                <a:lnTo>
                  <a:pt x="8125864" y="4350342"/>
                </a:lnTo>
                <a:lnTo>
                  <a:pt x="8128061" y="4349277"/>
                </a:lnTo>
                <a:cubicBezTo>
                  <a:pt x="8128103" y="4349235"/>
                  <a:pt x="8127822" y="4349349"/>
                  <a:pt x="8127074" y="4349719"/>
                </a:cubicBezTo>
                <a:lnTo>
                  <a:pt x="8125864" y="4350342"/>
                </a:lnTo>
                <a:lnTo>
                  <a:pt x="8125107" y="4350708"/>
                </a:lnTo>
                <a:lnTo>
                  <a:pt x="8123375" y="4351085"/>
                </a:lnTo>
                <a:close/>
                <a:moveTo>
                  <a:pt x="8220088" y="4342764"/>
                </a:moveTo>
                <a:cubicBezTo>
                  <a:pt x="8218769" y="4341617"/>
                  <a:pt x="8217827" y="4343156"/>
                  <a:pt x="8217827" y="4343156"/>
                </a:cubicBezTo>
                <a:cubicBezTo>
                  <a:pt x="8218207" y="4345843"/>
                  <a:pt x="8218207" y="4345843"/>
                  <a:pt x="8218207" y="4345843"/>
                </a:cubicBezTo>
                <a:cubicBezTo>
                  <a:pt x="8222730" y="4345059"/>
                  <a:pt x="8224050" y="4346206"/>
                  <a:pt x="8225751" y="4350041"/>
                </a:cubicBezTo>
                <a:cubicBezTo>
                  <a:pt x="8227071" y="4351188"/>
                  <a:pt x="8229712" y="4353484"/>
                  <a:pt x="8231972" y="4353093"/>
                </a:cubicBezTo>
                <a:cubicBezTo>
                  <a:pt x="8231972" y="4353093"/>
                  <a:pt x="8231972" y="4353093"/>
                  <a:pt x="8232914" y="4351553"/>
                </a:cubicBezTo>
                <a:cubicBezTo>
                  <a:pt x="8232914" y="4351553"/>
                  <a:pt x="8233853" y="4350014"/>
                  <a:pt x="8233853" y="4350014"/>
                </a:cubicBezTo>
                <a:cubicBezTo>
                  <a:pt x="8230271" y="4349258"/>
                  <a:pt x="8228952" y="4348111"/>
                  <a:pt x="8227632" y="4346962"/>
                </a:cubicBezTo>
                <a:cubicBezTo>
                  <a:pt x="8226310" y="4345815"/>
                  <a:pt x="8225225" y="4344283"/>
                  <a:pt x="8224069" y="4343279"/>
                </a:cubicBezTo>
                <a:cubicBezTo>
                  <a:pt x="8222914" y="4342274"/>
                  <a:pt x="8221688" y="4341799"/>
                  <a:pt x="8220088" y="4342764"/>
                </a:cubicBezTo>
                <a:close/>
                <a:moveTo>
                  <a:pt x="8298005" y="4332997"/>
                </a:moveTo>
                <a:cubicBezTo>
                  <a:pt x="8294611" y="4335328"/>
                  <a:pt x="8294465" y="4337179"/>
                  <a:pt x="8295780" y="4338653"/>
                </a:cubicBezTo>
                <a:cubicBezTo>
                  <a:pt x="8297096" y="4340126"/>
                  <a:pt x="8299873" y="4341221"/>
                  <a:pt x="8302331" y="4342035"/>
                </a:cubicBezTo>
                <a:cubicBezTo>
                  <a:pt x="8310633" y="4341333"/>
                  <a:pt x="8297185" y="4337564"/>
                  <a:pt x="8301629" y="4333509"/>
                </a:cubicBezTo>
                <a:cubicBezTo>
                  <a:pt x="8300344" y="4332391"/>
                  <a:pt x="8298237" y="4335839"/>
                  <a:pt x="8297185" y="4337564"/>
                </a:cubicBezTo>
                <a:cubicBezTo>
                  <a:pt x="8295897" y="4336444"/>
                  <a:pt x="8296951" y="4334721"/>
                  <a:pt x="8298005" y="4332997"/>
                </a:cubicBezTo>
                <a:close/>
                <a:moveTo>
                  <a:pt x="8176097" y="4320018"/>
                </a:moveTo>
                <a:cubicBezTo>
                  <a:pt x="8175076" y="4321690"/>
                  <a:pt x="8174946" y="4322538"/>
                  <a:pt x="8175334" y="4322913"/>
                </a:cubicBezTo>
                <a:lnTo>
                  <a:pt x="8175524" y="4322918"/>
                </a:lnTo>
                <a:lnTo>
                  <a:pt x="8174855" y="4326296"/>
                </a:lnTo>
                <a:cubicBezTo>
                  <a:pt x="8176763" y="4328274"/>
                  <a:pt x="8180156" y="4328665"/>
                  <a:pt x="8182541" y="4323061"/>
                </a:cubicBezTo>
                <a:cubicBezTo>
                  <a:pt x="8182374" y="4321636"/>
                  <a:pt x="8179741" y="4322546"/>
                  <a:pt x="8177662" y="4322978"/>
                </a:cubicBezTo>
                <a:lnTo>
                  <a:pt x="8175524" y="4322918"/>
                </a:lnTo>
                <a:close/>
                <a:moveTo>
                  <a:pt x="8238259" y="4318045"/>
                </a:moveTo>
                <a:cubicBezTo>
                  <a:pt x="8236245" y="4317382"/>
                  <a:pt x="8231559" y="4322005"/>
                  <a:pt x="8229613" y="4320314"/>
                </a:cubicBezTo>
                <a:cubicBezTo>
                  <a:pt x="8225502" y="4327046"/>
                  <a:pt x="8231448" y="4327063"/>
                  <a:pt x="8227336" y="4333795"/>
                </a:cubicBezTo>
                <a:cubicBezTo>
                  <a:pt x="8229930" y="4336048"/>
                  <a:pt x="8229661" y="4333239"/>
                  <a:pt x="8228365" y="4332111"/>
                </a:cubicBezTo>
                <a:cubicBezTo>
                  <a:pt x="8232747" y="4328190"/>
                  <a:pt x="8230959" y="4334365"/>
                  <a:pt x="8232256" y="4335493"/>
                </a:cubicBezTo>
                <a:cubicBezTo>
                  <a:pt x="8234581" y="4334936"/>
                  <a:pt x="8236636" y="4331572"/>
                  <a:pt x="8238692" y="4328204"/>
                </a:cubicBezTo>
                <a:cubicBezTo>
                  <a:pt x="8238962" y="4331015"/>
                  <a:pt x="8239231" y="4333825"/>
                  <a:pt x="8239231" y="4333825"/>
                </a:cubicBezTo>
                <a:cubicBezTo>
                  <a:pt x="8238202" y="4335508"/>
                  <a:pt x="8237174" y="4337192"/>
                  <a:pt x="8238472" y="4338318"/>
                </a:cubicBezTo>
                <a:cubicBezTo>
                  <a:pt x="8238740" y="4341128"/>
                  <a:pt x="8242361" y="4341699"/>
                  <a:pt x="8244687" y="4341142"/>
                </a:cubicBezTo>
                <a:cubicBezTo>
                  <a:pt x="8245715" y="4339460"/>
                  <a:pt x="8245715" y="4339460"/>
                  <a:pt x="8247012" y="4340589"/>
                </a:cubicBezTo>
                <a:cubicBezTo>
                  <a:pt x="8247012" y="4340589"/>
                  <a:pt x="8247281" y="4343397"/>
                  <a:pt x="8247550" y="4346208"/>
                </a:cubicBezTo>
                <a:cubicBezTo>
                  <a:pt x="8247550" y="4346208"/>
                  <a:pt x="8247550" y="4346208"/>
                  <a:pt x="8245225" y="4346764"/>
                </a:cubicBezTo>
                <a:cubicBezTo>
                  <a:pt x="8243929" y="4345635"/>
                  <a:pt x="8242901" y="4347319"/>
                  <a:pt x="8240844" y="4350686"/>
                </a:cubicBezTo>
                <a:cubicBezTo>
                  <a:pt x="8248894" y="4360258"/>
                  <a:pt x="8246792" y="4350700"/>
                  <a:pt x="8254573" y="4357464"/>
                </a:cubicBezTo>
                <a:cubicBezTo>
                  <a:pt x="8263826" y="4342317"/>
                  <a:pt x="8255015" y="4337236"/>
                  <a:pt x="8250634" y="4341159"/>
                </a:cubicBezTo>
                <a:cubicBezTo>
                  <a:pt x="8250634" y="4341159"/>
                  <a:pt x="8250365" y="4338347"/>
                  <a:pt x="8250097" y="4335540"/>
                </a:cubicBezTo>
                <a:cubicBezTo>
                  <a:pt x="8250097" y="4335540"/>
                  <a:pt x="8250097" y="4335540"/>
                  <a:pt x="8248800" y="4334412"/>
                </a:cubicBezTo>
                <a:cubicBezTo>
                  <a:pt x="8248800" y="4334412"/>
                  <a:pt x="8246475" y="4334967"/>
                  <a:pt x="8246475" y="4334967"/>
                </a:cubicBezTo>
                <a:cubicBezTo>
                  <a:pt x="8244150" y="4335524"/>
                  <a:pt x="8241825" y="4336079"/>
                  <a:pt x="8241825" y="4336079"/>
                </a:cubicBezTo>
                <a:cubicBezTo>
                  <a:pt x="8242852" y="4334396"/>
                  <a:pt x="8242852" y="4334396"/>
                  <a:pt x="8241556" y="4333270"/>
                </a:cubicBezTo>
                <a:cubicBezTo>
                  <a:pt x="8243612" y="4329903"/>
                  <a:pt x="8244370" y="4325410"/>
                  <a:pt x="8241777" y="4323156"/>
                </a:cubicBezTo>
                <a:cubicBezTo>
                  <a:pt x="8241777" y="4323156"/>
                  <a:pt x="8241777" y="4323156"/>
                  <a:pt x="8239452" y="4323712"/>
                </a:cubicBezTo>
                <a:cubicBezTo>
                  <a:pt x="8239452" y="4323712"/>
                  <a:pt x="8239452" y="4323712"/>
                  <a:pt x="8239182" y="4320902"/>
                </a:cubicBezTo>
                <a:cubicBezTo>
                  <a:pt x="8239305" y="4319076"/>
                  <a:pt x="8238930" y="4318267"/>
                  <a:pt x="8238259" y="4318045"/>
                </a:cubicBezTo>
                <a:close/>
                <a:moveTo>
                  <a:pt x="8169588" y="4315750"/>
                </a:moveTo>
                <a:cubicBezTo>
                  <a:pt x="8167693" y="4314715"/>
                  <a:pt x="8164820" y="4315283"/>
                  <a:pt x="8162866" y="4318483"/>
                </a:cubicBezTo>
                <a:cubicBezTo>
                  <a:pt x="8165163" y="4318031"/>
                  <a:pt x="8168783" y="4318725"/>
                  <a:pt x="8170444" y="4322622"/>
                </a:cubicBezTo>
                <a:cubicBezTo>
                  <a:pt x="8172401" y="4319420"/>
                  <a:pt x="8171483" y="4316784"/>
                  <a:pt x="8169588" y="4315750"/>
                </a:cubicBezTo>
                <a:close/>
                <a:moveTo>
                  <a:pt x="8285160" y="4314483"/>
                </a:moveTo>
                <a:cubicBezTo>
                  <a:pt x="8285777" y="4317612"/>
                  <a:pt x="8286673" y="4319038"/>
                  <a:pt x="8287524" y="4319454"/>
                </a:cubicBezTo>
                <a:cubicBezTo>
                  <a:pt x="8290078" y="4320702"/>
                  <a:pt x="8292225" y="4312846"/>
                  <a:pt x="8285160" y="4314483"/>
                </a:cubicBezTo>
                <a:close/>
                <a:moveTo>
                  <a:pt x="8158422" y="4307083"/>
                </a:moveTo>
                <a:cubicBezTo>
                  <a:pt x="8158422" y="4307083"/>
                  <a:pt x="8157368" y="4308806"/>
                  <a:pt x="8157368" y="4308806"/>
                </a:cubicBezTo>
                <a:cubicBezTo>
                  <a:pt x="8154996" y="4309383"/>
                  <a:pt x="8153675" y="4308235"/>
                  <a:pt x="8152354" y="4307088"/>
                </a:cubicBezTo>
                <a:cubicBezTo>
                  <a:pt x="8152354" y="4307088"/>
                  <a:pt x="8151034" y="4305940"/>
                  <a:pt x="8149981" y="4307664"/>
                </a:cubicBezTo>
                <a:cubicBezTo>
                  <a:pt x="8148927" y="4309388"/>
                  <a:pt x="8149195" y="4312259"/>
                  <a:pt x="8149195" y="4312259"/>
                </a:cubicBezTo>
                <a:cubicBezTo>
                  <a:pt x="8150515" y="4313407"/>
                  <a:pt x="8151837" y="4314555"/>
                  <a:pt x="8156584" y="4313402"/>
                </a:cubicBezTo>
                <a:cubicBezTo>
                  <a:pt x="8156584" y="4313402"/>
                  <a:pt x="8157636" y="4311678"/>
                  <a:pt x="8158690" y="4309955"/>
                </a:cubicBezTo>
                <a:cubicBezTo>
                  <a:pt x="8158690" y="4309955"/>
                  <a:pt x="8158422" y="4307083"/>
                  <a:pt x="8158422" y="4307083"/>
                </a:cubicBezTo>
                <a:close/>
                <a:moveTo>
                  <a:pt x="8371310" y="4306221"/>
                </a:moveTo>
                <a:cubicBezTo>
                  <a:pt x="8369631" y="4307000"/>
                  <a:pt x="8367216" y="4309379"/>
                  <a:pt x="8366313" y="4312431"/>
                </a:cubicBezTo>
                <a:cubicBezTo>
                  <a:pt x="8367571" y="4313523"/>
                  <a:pt x="8370633" y="4308511"/>
                  <a:pt x="8371891" y="4309603"/>
                </a:cubicBezTo>
                <a:cubicBezTo>
                  <a:pt x="8373933" y="4306261"/>
                  <a:pt x="8372990" y="4305441"/>
                  <a:pt x="8371310" y="4306221"/>
                </a:cubicBezTo>
                <a:close/>
                <a:moveTo>
                  <a:pt x="8218694" y="4299588"/>
                </a:moveTo>
                <a:cubicBezTo>
                  <a:pt x="8218134" y="4300103"/>
                  <a:pt x="8217335" y="4301411"/>
                  <a:pt x="8216269" y="4303156"/>
                </a:cubicBezTo>
                <a:cubicBezTo>
                  <a:pt x="8215204" y="4304901"/>
                  <a:pt x="8214138" y="4306645"/>
                  <a:pt x="8215418" y="4307759"/>
                </a:cubicBezTo>
                <a:cubicBezTo>
                  <a:pt x="8216164" y="4309742"/>
                  <a:pt x="8217445" y="4310855"/>
                  <a:pt x="8218831" y="4311393"/>
                </a:cubicBezTo>
                <a:cubicBezTo>
                  <a:pt x="8220219" y="4311931"/>
                  <a:pt x="8221710" y="4311892"/>
                  <a:pt x="8222884" y="4311576"/>
                </a:cubicBezTo>
                <a:cubicBezTo>
                  <a:pt x="8224165" y="4312689"/>
                  <a:pt x="8226296" y="4309200"/>
                  <a:pt x="8227362" y="4307455"/>
                </a:cubicBezTo>
                <a:cubicBezTo>
                  <a:pt x="8227146" y="4304597"/>
                  <a:pt x="8227146" y="4304597"/>
                  <a:pt x="8225866" y="4303485"/>
                </a:cubicBezTo>
                <a:cubicBezTo>
                  <a:pt x="8225866" y="4303485"/>
                  <a:pt x="8225866" y="4303485"/>
                  <a:pt x="8224587" y="4302372"/>
                </a:cubicBezTo>
                <a:cubicBezTo>
                  <a:pt x="8224587" y="4302372"/>
                  <a:pt x="8222241" y="4303004"/>
                  <a:pt x="8219681" y="4300781"/>
                </a:cubicBezTo>
                <a:cubicBezTo>
                  <a:pt x="8219574" y="4299352"/>
                  <a:pt x="8219253" y="4299073"/>
                  <a:pt x="8218694" y="4299588"/>
                </a:cubicBezTo>
                <a:close/>
                <a:moveTo>
                  <a:pt x="8175272" y="4295807"/>
                </a:moveTo>
                <a:cubicBezTo>
                  <a:pt x="8175272" y="4295807"/>
                  <a:pt x="8175272" y="4295807"/>
                  <a:pt x="8174238" y="4297500"/>
                </a:cubicBezTo>
                <a:cubicBezTo>
                  <a:pt x="8174238" y="4297500"/>
                  <a:pt x="8173204" y="4299193"/>
                  <a:pt x="8174515" y="4300332"/>
                </a:cubicBezTo>
                <a:cubicBezTo>
                  <a:pt x="8174515" y="4300332"/>
                  <a:pt x="8175824" y="4301471"/>
                  <a:pt x="8177134" y="4302608"/>
                </a:cubicBezTo>
                <a:cubicBezTo>
                  <a:pt x="8178445" y="4303746"/>
                  <a:pt x="8181064" y="4306024"/>
                  <a:pt x="8185753" y="4304914"/>
                </a:cubicBezTo>
                <a:cubicBezTo>
                  <a:pt x="8187064" y="4306055"/>
                  <a:pt x="8187064" y="4306055"/>
                  <a:pt x="8187064" y="4306055"/>
                </a:cubicBezTo>
                <a:cubicBezTo>
                  <a:pt x="8188098" y="4304360"/>
                  <a:pt x="8188098" y="4304360"/>
                  <a:pt x="8189133" y="4302666"/>
                </a:cubicBezTo>
                <a:cubicBezTo>
                  <a:pt x="8189133" y="4302666"/>
                  <a:pt x="8189133" y="4302666"/>
                  <a:pt x="8186511" y="4300390"/>
                </a:cubicBezTo>
                <a:cubicBezTo>
                  <a:pt x="8183134" y="4302639"/>
                  <a:pt x="8180513" y="4300360"/>
                  <a:pt x="8179204" y="4299223"/>
                </a:cubicBezTo>
                <a:cubicBezTo>
                  <a:pt x="8177893" y="4298083"/>
                  <a:pt x="8176584" y="4296946"/>
                  <a:pt x="8175272" y="4295807"/>
                </a:cubicBezTo>
                <a:close/>
                <a:moveTo>
                  <a:pt x="8139784" y="4288057"/>
                </a:moveTo>
                <a:cubicBezTo>
                  <a:pt x="8133278" y="4295495"/>
                  <a:pt x="8130012" y="4284802"/>
                  <a:pt x="8125258" y="4299000"/>
                </a:cubicBezTo>
                <a:cubicBezTo>
                  <a:pt x="8127820" y="4301224"/>
                  <a:pt x="8131999" y="4294384"/>
                  <a:pt x="8133515" y="4298318"/>
                </a:cubicBezTo>
                <a:cubicBezTo>
                  <a:pt x="8135368" y="4292075"/>
                  <a:pt x="8136883" y="4296010"/>
                  <a:pt x="8139784" y="4288057"/>
                </a:cubicBezTo>
                <a:close/>
                <a:moveTo>
                  <a:pt x="8114006" y="4282150"/>
                </a:moveTo>
                <a:cubicBezTo>
                  <a:pt x="8113039" y="4282411"/>
                  <a:pt x="8112000" y="4283707"/>
                  <a:pt x="8111144" y="4286733"/>
                </a:cubicBezTo>
                <a:cubicBezTo>
                  <a:pt x="8113443" y="4286217"/>
                  <a:pt x="8114446" y="4284576"/>
                  <a:pt x="8113737" y="4288988"/>
                </a:cubicBezTo>
                <a:cubicBezTo>
                  <a:pt x="8119133" y="4289905"/>
                  <a:pt x="8116903" y="4281369"/>
                  <a:pt x="8114006" y="4282150"/>
                </a:cubicBezTo>
                <a:close/>
                <a:moveTo>
                  <a:pt x="8378682" y="4279575"/>
                </a:moveTo>
                <a:cubicBezTo>
                  <a:pt x="8377883" y="4278520"/>
                  <a:pt x="8372901" y="4284311"/>
                  <a:pt x="8371958" y="4283490"/>
                </a:cubicBezTo>
                <a:cubicBezTo>
                  <a:pt x="8371247" y="4285443"/>
                  <a:pt x="8371177" y="4286346"/>
                  <a:pt x="8371491" y="4286620"/>
                </a:cubicBezTo>
                <a:cubicBezTo>
                  <a:pt x="8372434" y="4287440"/>
                  <a:pt x="8376839" y="4282591"/>
                  <a:pt x="8377783" y="4283412"/>
                </a:cubicBezTo>
                <a:cubicBezTo>
                  <a:pt x="8378750" y="4281040"/>
                  <a:pt x="8378948" y="4279927"/>
                  <a:pt x="8378682" y="4279575"/>
                </a:cubicBezTo>
                <a:close/>
                <a:moveTo>
                  <a:pt x="8382500" y="4278139"/>
                </a:moveTo>
                <a:cubicBezTo>
                  <a:pt x="8381280" y="4276623"/>
                  <a:pt x="8380804" y="4276325"/>
                  <a:pt x="8383499" y="4280553"/>
                </a:cubicBezTo>
                <a:cubicBezTo>
                  <a:pt x="8385548" y="4282962"/>
                  <a:pt x="8386123" y="4283461"/>
                  <a:pt x="8385946" y="4283032"/>
                </a:cubicBezTo>
                <a:cubicBezTo>
                  <a:pt x="8385677" y="4282388"/>
                  <a:pt x="8383719" y="4279653"/>
                  <a:pt x="8382500" y="4278139"/>
                </a:cubicBezTo>
                <a:close/>
                <a:moveTo>
                  <a:pt x="8156689" y="4277299"/>
                </a:moveTo>
                <a:cubicBezTo>
                  <a:pt x="8155462" y="4276234"/>
                  <a:pt x="8154428" y="4277928"/>
                  <a:pt x="8154428" y="4277928"/>
                </a:cubicBezTo>
                <a:lnTo>
                  <a:pt x="8154163" y="4279324"/>
                </a:lnTo>
                <a:lnTo>
                  <a:pt x="8151373" y="4279071"/>
                </a:lnTo>
                <a:cubicBezTo>
                  <a:pt x="8145642" y="4279791"/>
                  <a:pt x="8139911" y="4280509"/>
                  <a:pt x="8134180" y="4281231"/>
                </a:cubicBezTo>
                <a:cubicBezTo>
                  <a:pt x="8139911" y="4280509"/>
                  <a:pt x="8145642" y="4279791"/>
                  <a:pt x="8150622" y="4288925"/>
                </a:cubicBezTo>
                <a:cubicBezTo>
                  <a:pt x="8150622" y="4288925"/>
                  <a:pt x="8156354" y="4288205"/>
                  <a:pt x="8162084" y="4287485"/>
                </a:cubicBezTo>
                <a:lnTo>
                  <a:pt x="8159738" y="4283831"/>
                </a:lnTo>
                <a:lnTo>
                  <a:pt x="8160558" y="4283255"/>
                </a:lnTo>
                <a:cubicBezTo>
                  <a:pt x="8160366" y="4280495"/>
                  <a:pt x="8160366" y="4280495"/>
                  <a:pt x="8159141" y="4279430"/>
                </a:cubicBezTo>
                <a:cubicBezTo>
                  <a:pt x="8158106" y="4281123"/>
                  <a:pt x="8156880" y="4280058"/>
                  <a:pt x="8156689" y="4277299"/>
                </a:cubicBezTo>
                <a:close/>
                <a:moveTo>
                  <a:pt x="8143780" y="4271424"/>
                </a:moveTo>
                <a:cubicBezTo>
                  <a:pt x="8143780" y="4271424"/>
                  <a:pt x="8143780" y="4271424"/>
                  <a:pt x="8141773" y="4274707"/>
                </a:cubicBezTo>
                <a:cubicBezTo>
                  <a:pt x="8143071" y="4275834"/>
                  <a:pt x="8143071" y="4275834"/>
                  <a:pt x="8144368" y="4276962"/>
                </a:cubicBezTo>
                <a:cubicBezTo>
                  <a:pt x="8144368" y="4276962"/>
                  <a:pt x="8145665" y="4278088"/>
                  <a:pt x="8145665" y="4278088"/>
                </a:cubicBezTo>
                <a:cubicBezTo>
                  <a:pt x="8145665" y="4278088"/>
                  <a:pt x="8145665" y="4278088"/>
                  <a:pt x="8146668" y="4276447"/>
                </a:cubicBezTo>
                <a:cubicBezTo>
                  <a:pt x="8146668" y="4276447"/>
                  <a:pt x="8145371" y="4275320"/>
                  <a:pt x="8145371" y="4275320"/>
                </a:cubicBezTo>
                <a:cubicBezTo>
                  <a:pt x="8144075" y="4274192"/>
                  <a:pt x="8144075" y="4274192"/>
                  <a:pt x="8144075" y="4274192"/>
                </a:cubicBezTo>
                <a:cubicBezTo>
                  <a:pt x="8144075" y="4274192"/>
                  <a:pt x="8144075" y="4274192"/>
                  <a:pt x="8143780" y="4271424"/>
                </a:cubicBezTo>
                <a:close/>
                <a:moveTo>
                  <a:pt x="8132429" y="4261636"/>
                </a:moveTo>
                <a:cubicBezTo>
                  <a:pt x="8131395" y="4263331"/>
                  <a:pt x="8131395" y="4263331"/>
                  <a:pt x="8131395" y="4263331"/>
                </a:cubicBezTo>
                <a:cubicBezTo>
                  <a:pt x="8130099" y="4262205"/>
                  <a:pt x="8129064" y="4263897"/>
                  <a:pt x="8128030" y="4265590"/>
                </a:cubicBezTo>
                <a:cubicBezTo>
                  <a:pt x="8129327" y="4266717"/>
                  <a:pt x="8129327" y="4266717"/>
                  <a:pt x="8129327" y="4266717"/>
                </a:cubicBezTo>
                <a:cubicBezTo>
                  <a:pt x="8130624" y="4267844"/>
                  <a:pt x="8131659" y="4266151"/>
                  <a:pt x="8131659" y="4266151"/>
                </a:cubicBezTo>
                <a:cubicBezTo>
                  <a:pt x="8132955" y="4267278"/>
                  <a:pt x="8133990" y="4265585"/>
                  <a:pt x="8133990" y="4265585"/>
                </a:cubicBezTo>
                <a:cubicBezTo>
                  <a:pt x="8135286" y="4266713"/>
                  <a:pt x="8136321" y="4265018"/>
                  <a:pt x="8137355" y="4263326"/>
                </a:cubicBezTo>
                <a:cubicBezTo>
                  <a:pt x="8137355" y="4263326"/>
                  <a:pt x="8136058" y="4262198"/>
                  <a:pt x="8136058" y="4262198"/>
                </a:cubicBezTo>
                <a:cubicBezTo>
                  <a:pt x="8134761" y="4261071"/>
                  <a:pt x="8133727" y="4262766"/>
                  <a:pt x="8132429" y="4261636"/>
                </a:cubicBezTo>
                <a:close/>
                <a:moveTo>
                  <a:pt x="8180140" y="4260811"/>
                </a:moveTo>
                <a:cubicBezTo>
                  <a:pt x="8174747" y="4261490"/>
                  <a:pt x="8169351" y="4262168"/>
                  <a:pt x="8169351" y="4262168"/>
                </a:cubicBezTo>
                <a:cubicBezTo>
                  <a:pt x="8163959" y="4262845"/>
                  <a:pt x="8163959" y="4262845"/>
                  <a:pt x="8163959" y="4262845"/>
                </a:cubicBezTo>
                <a:cubicBezTo>
                  <a:pt x="8174747" y="4261490"/>
                  <a:pt x="8168226" y="4276952"/>
                  <a:pt x="8179014" y="4275597"/>
                </a:cubicBezTo>
                <a:cubicBezTo>
                  <a:pt x="8179014" y="4275597"/>
                  <a:pt x="8180140" y="4260811"/>
                  <a:pt x="8180140" y="4260811"/>
                </a:cubicBezTo>
                <a:close/>
                <a:moveTo>
                  <a:pt x="8153332" y="4256474"/>
                </a:moveTo>
                <a:cubicBezTo>
                  <a:pt x="8153332" y="4256474"/>
                  <a:pt x="8152075" y="4255382"/>
                  <a:pt x="8151022" y="4257107"/>
                </a:cubicBezTo>
                <a:cubicBezTo>
                  <a:pt x="8151022" y="4257107"/>
                  <a:pt x="8149969" y="4258830"/>
                  <a:pt x="8149969" y="4258830"/>
                </a:cubicBezTo>
                <a:cubicBezTo>
                  <a:pt x="8147659" y="4259461"/>
                  <a:pt x="8147659" y="4259461"/>
                  <a:pt x="8146605" y="4261186"/>
                </a:cubicBezTo>
                <a:cubicBezTo>
                  <a:pt x="8145551" y="4262909"/>
                  <a:pt x="8146809" y="4264002"/>
                  <a:pt x="8146809" y="4264002"/>
                </a:cubicBezTo>
                <a:cubicBezTo>
                  <a:pt x="8148067" y="4265094"/>
                  <a:pt x="8150173" y="4261647"/>
                  <a:pt x="8152483" y="4261015"/>
                </a:cubicBezTo>
                <a:cubicBezTo>
                  <a:pt x="8153537" y="4259291"/>
                  <a:pt x="8154589" y="4257568"/>
                  <a:pt x="8153332" y="4256474"/>
                </a:cubicBezTo>
                <a:close/>
                <a:moveTo>
                  <a:pt x="8265078" y="4255559"/>
                </a:moveTo>
                <a:cubicBezTo>
                  <a:pt x="8260521" y="4256714"/>
                  <a:pt x="8256749" y="4253436"/>
                  <a:pt x="8252902" y="4262886"/>
                </a:cubicBezTo>
                <a:cubicBezTo>
                  <a:pt x="8254159" y="4263979"/>
                  <a:pt x="8258478" y="4260058"/>
                  <a:pt x="8262251" y="4263336"/>
                </a:cubicBezTo>
                <a:cubicBezTo>
                  <a:pt x="8262016" y="4260574"/>
                  <a:pt x="8261778" y="4257809"/>
                  <a:pt x="8265078" y="4255559"/>
                </a:cubicBezTo>
                <a:close/>
                <a:moveTo>
                  <a:pt x="8144612" y="4248628"/>
                </a:moveTo>
                <a:cubicBezTo>
                  <a:pt x="8143249" y="4249116"/>
                  <a:pt x="8141919" y="4251059"/>
                  <a:pt x="8142529" y="4252388"/>
                </a:cubicBezTo>
                <a:cubicBezTo>
                  <a:pt x="8142936" y="4253273"/>
                  <a:pt x="8144205" y="4253885"/>
                  <a:pt x="8146901" y="4253609"/>
                </a:cubicBezTo>
                <a:cubicBezTo>
                  <a:pt x="8147375" y="4249110"/>
                  <a:pt x="8145976" y="4248142"/>
                  <a:pt x="8144612" y="4248628"/>
                </a:cubicBezTo>
                <a:close/>
                <a:moveTo>
                  <a:pt x="8373344" y="4247629"/>
                </a:moveTo>
                <a:cubicBezTo>
                  <a:pt x="8372950" y="4245446"/>
                  <a:pt x="8369102" y="4252412"/>
                  <a:pt x="8367813" y="4257181"/>
                </a:cubicBezTo>
                <a:cubicBezTo>
                  <a:pt x="8369228" y="4258410"/>
                  <a:pt x="8369902" y="4253761"/>
                  <a:pt x="8369902" y="4253761"/>
                </a:cubicBezTo>
                <a:cubicBezTo>
                  <a:pt x="8369532" y="4250821"/>
                  <a:pt x="8370948" y="4252050"/>
                  <a:pt x="8372364" y="4253280"/>
                </a:cubicBezTo>
                <a:cubicBezTo>
                  <a:pt x="8373222" y="4250099"/>
                  <a:pt x="8373475" y="4248356"/>
                  <a:pt x="8373344" y="4247629"/>
                </a:cubicBezTo>
                <a:close/>
                <a:moveTo>
                  <a:pt x="8269985" y="4245369"/>
                </a:moveTo>
                <a:cubicBezTo>
                  <a:pt x="8268932" y="4243740"/>
                  <a:pt x="8264373" y="4246935"/>
                  <a:pt x="8263401" y="4246090"/>
                </a:cubicBezTo>
                <a:cubicBezTo>
                  <a:pt x="8262456" y="4248451"/>
                  <a:pt x="8262273" y="4249564"/>
                  <a:pt x="8262554" y="4249967"/>
                </a:cubicBezTo>
                <a:cubicBezTo>
                  <a:pt x="8263398" y="4251176"/>
                  <a:pt x="8268421" y="4245999"/>
                  <a:pt x="8269605" y="4248936"/>
                </a:cubicBezTo>
                <a:cubicBezTo>
                  <a:pt x="8270296" y="4246992"/>
                  <a:pt x="8270336" y="4245912"/>
                  <a:pt x="8269985" y="4245369"/>
                </a:cubicBezTo>
                <a:close/>
                <a:moveTo>
                  <a:pt x="8203514" y="4243235"/>
                </a:moveTo>
                <a:cubicBezTo>
                  <a:pt x="8197852" y="4243946"/>
                  <a:pt x="8197852" y="4243946"/>
                  <a:pt x="8192188" y="4244658"/>
                </a:cubicBezTo>
                <a:cubicBezTo>
                  <a:pt x="8192188" y="4244658"/>
                  <a:pt x="8196726" y="4258731"/>
                  <a:pt x="8196726" y="4258731"/>
                </a:cubicBezTo>
                <a:cubicBezTo>
                  <a:pt x="8195601" y="4273512"/>
                  <a:pt x="8189937" y="4274224"/>
                  <a:pt x="8184275" y="4274936"/>
                </a:cubicBezTo>
                <a:cubicBezTo>
                  <a:pt x="8189937" y="4274224"/>
                  <a:pt x="8195601" y="4273512"/>
                  <a:pt x="8201264" y="4272800"/>
                </a:cubicBezTo>
                <a:lnTo>
                  <a:pt x="8201387" y="4271183"/>
                </a:lnTo>
                <a:lnTo>
                  <a:pt x="8203791" y="4271578"/>
                </a:lnTo>
                <a:cubicBezTo>
                  <a:pt x="8204826" y="4269884"/>
                  <a:pt x="8204539" y="4267044"/>
                  <a:pt x="8204539" y="4267044"/>
                </a:cubicBezTo>
                <a:cubicBezTo>
                  <a:pt x="8204539" y="4267044"/>
                  <a:pt x="8203219" y="4265895"/>
                  <a:pt x="8203219" y="4265895"/>
                </a:cubicBezTo>
                <a:lnTo>
                  <a:pt x="8201808" y="4265665"/>
                </a:lnTo>
                <a:lnTo>
                  <a:pt x="8202389" y="4258019"/>
                </a:lnTo>
                <a:cubicBezTo>
                  <a:pt x="8202389" y="4258019"/>
                  <a:pt x="8202389" y="4258019"/>
                  <a:pt x="8203514" y="4243235"/>
                </a:cubicBezTo>
                <a:close/>
                <a:moveTo>
                  <a:pt x="8225765" y="4240439"/>
                </a:moveTo>
                <a:cubicBezTo>
                  <a:pt x="8222731" y="4240820"/>
                  <a:pt x="8220932" y="4244706"/>
                  <a:pt x="8219893" y="4248499"/>
                </a:cubicBezTo>
                <a:cubicBezTo>
                  <a:pt x="8218853" y="4252290"/>
                  <a:pt x="8218571" y="4255987"/>
                  <a:pt x="8218571" y="4255987"/>
                </a:cubicBezTo>
                <a:cubicBezTo>
                  <a:pt x="8224639" y="4255224"/>
                  <a:pt x="8224639" y="4255224"/>
                  <a:pt x="8224639" y="4255224"/>
                </a:cubicBezTo>
                <a:cubicBezTo>
                  <a:pt x="8224639" y="4255224"/>
                  <a:pt x="8224639" y="4255224"/>
                  <a:pt x="8225765" y="4240439"/>
                </a:cubicBezTo>
                <a:close/>
                <a:moveTo>
                  <a:pt x="8052799" y="4238641"/>
                </a:moveTo>
                <a:cubicBezTo>
                  <a:pt x="8050774" y="4241954"/>
                  <a:pt x="8053369" y="4244210"/>
                  <a:pt x="8053369" y="4244210"/>
                </a:cubicBezTo>
                <a:cubicBezTo>
                  <a:pt x="8052355" y="4245868"/>
                  <a:pt x="8049761" y="4243613"/>
                  <a:pt x="8046724" y="4248587"/>
                </a:cubicBezTo>
                <a:cubicBezTo>
                  <a:pt x="8047261" y="4250957"/>
                  <a:pt x="8048142" y="4252358"/>
                  <a:pt x="8049236" y="4253108"/>
                </a:cubicBezTo>
                <a:cubicBezTo>
                  <a:pt x="8052513" y="4255362"/>
                  <a:pt x="8057686" y="4251770"/>
                  <a:pt x="8061151" y="4250974"/>
                </a:cubicBezTo>
                <a:cubicBezTo>
                  <a:pt x="8065929" y="4239899"/>
                  <a:pt x="8055961" y="4246464"/>
                  <a:pt x="8052799" y="4238641"/>
                </a:cubicBezTo>
                <a:close/>
                <a:moveTo>
                  <a:pt x="8078910" y="4237986"/>
                </a:moveTo>
                <a:cubicBezTo>
                  <a:pt x="8077626" y="4236869"/>
                  <a:pt x="8076603" y="4238546"/>
                  <a:pt x="8076603" y="4238546"/>
                </a:cubicBezTo>
                <a:cubicBezTo>
                  <a:pt x="8075578" y="4240221"/>
                  <a:pt x="8074555" y="4241897"/>
                  <a:pt x="8074816" y="4244689"/>
                </a:cubicBezTo>
                <a:cubicBezTo>
                  <a:pt x="8074816" y="4244689"/>
                  <a:pt x="8074816" y="4244689"/>
                  <a:pt x="8074555" y="4241897"/>
                </a:cubicBezTo>
                <a:cubicBezTo>
                  <a:pt x="8072247" y="4242458"/>
                  <a:pt x="8073271" y="4240782"/>
                  <a:pt x="8074295" y="4239106"/>
                </a:cubicBezTo>
                <a:cubicBezTo>
                  <a:pt x="8071987" y="4239666"/>
                  <a:pt x="8071223" y="4244134"/>
                  <a:pt x="8065845" y="4249723"/>
                </a:cubicBezTo>
                <a:cubicBezTo>
                  <a:pt x="8068412" y="4251954"/>
                  <a:pt x="8066365" y="4255306"/>
                  <a:pt x="8067648" y="4256422"/>
                </a:cubicBezTo>
                <a:cubicBezTo>
                  <a:pt x="8064317" y="4258657"/>
                  <a:pt x="8063796" y="4253075"/>
                  <a:pt x="8062269" y="4262010"/>
                </a:cubicBezTo>
                <a:lnTo>
                  <a:pt x="8061402" y="4261661"/>
                </a:lnTo>
                <a:lnTo>
                  <a:pt x="8062010" y="4259219"/>
                </a:lnTo>
                <a:cubicBezTo>
                  <a:pt x="8061497" y="4260057"/>
                  <a:pt x="8060986" y="4260895"/>
                  <a:pt x="8060889" y="4261454"/>
                </a:cubicBezTo>
                <a:lnTo>
                  <a:pt x="8061402" y="4261661"/>
                </a:lnTo>
                <a:lnTo>
                  <a:pt x="8060828" y="4263967"/>
                </a:lnTo>
                <a:cubicBezTo>
                  <a:pt x="8062338" y="4265920"/>
                  <a:pt x="8065097" y="4267035"/>
                  <a:pt x="8067146" y="4263682"/>
                </a:cubicBezTo>
                <a:cubicBezTo>
                  <a:pt x="8068429" y="4264797"/>
                  <a:pt x="8069713" y="4265914"/>
                  <a:pt x="8069713" y="4265914"/>
                </a:cubicBezTo>
                <a:cubicBezTo>
                  <a:pt x="8067925" y="4272058"/>
                  <a:pt x="8077416" y="4272607"/>
                  <a:pt x="8072036" y="4278196"/>
                </a:cubicBezTo>
                <a:cubicBezTo>
                  <a:pt x="8076912" y="4279867"/>
                  <a:pt x="8077155" y="4269816"/>
                  <a:pt x="8083314" y="4272603"/>
                </a:cubicBezTo>
                <a:cubicBezTo>
                  <a:pt x="8083055" y="4269810"/>
                  <a:pt x="8084079" y="4268136"/>
                  <a:pt x="8086387" y="4267574"/>
                </a:cubicBezTo>
                <a:cubicBezTo>
                  <a:pt x="8087151" y="4263106"/>
                  <a:pt x="8082274" y="4261436"/>
                  <a:pt x="8081755" y="4255852"/>
                </a:cubicBezTo>
                <a:cubicBezTo>
                  <a:pt x="8079203" y="4266464"/>
                  <a:pt x="8080731" y="4257528"/>
                  <a:pt x="8076115" y="4258649"/>
                </a:cubicBezTo>
                <a:cubicBezTo>
                  <a:pt x="8074831" y="4257534"/>
                  <a:pt x="8075855" y="4255857"/>
                  <a:pt x="8074571" y="4254741"/>
                </a:cubicBezTo>
                <a:cubicBezTo>
                  <a:pt x="8074571" y="4254741"/>
                  <a:pt x="8075594" y="4253065"/>
                  <a:pt x="8075594" y="4253065"/>
                </a:cubicBezTo>
                <a:cubicBezTo>
                  <a:pt x="8076880" y="4254180"/>
                  <a:pt x="8079187" y="4253621"/>
                  <a:pt x="8079446" y="4256413"/>
                </a:cubicBezTo>
                <a:cubicBezTo>
                  <a:pt x="8079446" y="4256413"/>
                  <a:pt x="8080470" y="4254738"/>
                  <a:pt x="8080470" y="4254738"/>
                </a:cubicBezTo>
                <a:cubicBezTo>
                  <a:pt x="8081494" y="4253060"/>
                  <a:pt x="8081494" y="4253060"/>
                  <a:pt x="8081494" y="4253060"/>
                </a:cubicBezTo>
                <a:cubicBezTo>
                  <a:pt x="8080211" y="4251944"/>
                  <a:pt x="8080211" y="4251944"/>
                  <a:pt x="8080211" y="4251944"/>
                </a:cubicBezTo>
                <a:cubicBezTo>
                  <a:pt x="8078927" y="4250829"/>
                  <a:pt x="8077643" y="4249713"/>
                  <a:pt x="8075335" y="4250273"/>
                </a:cubicBezTo>
                <a:cubicBezTo>
                  <a:pt x="8075335" y="4250273"/>
                  <a:pt x="8075335" y="4250273"/>
                  <a:pt x="8076359" y="4248598"/>
                </a:cubicBezTo>
                <a:cubicBezTo>
                  <a:pt x="8079691" y="4246361"/>
                  <a:pt x="8079431" y="4243569"/>
                  <a:pt x="8078146" y="4242453"/>
                </a:cubicBezTo>
                <a:cubicBezTo>
                  <a:pt x="8076863" y="4241338"/>
                  <a:pt x="8077886" y="4239661"/>
                  <a:pt x="8077886" y="4239661"/>
                </a:cubicBezTo>
                <a:cubicBezTo>
                  <a:pt x="8077886" y="4239661"/>
                  <a:pt x="8078910" y="4237986"/>
                  <a:pt x="8078910" y="4237986"/>
                </a:cubicBezTo>
                <a:close/>
                <a:moveTo>
                  <a:pt x="8266777" y="4233473"/>
                </a:moveTo>
                <a:cubicBezTo>
                  <a:pt x="8266777" y="4233473"/>
                  <a:pt x="8266777" y="4233473"/>
                  <a:pt x="8265649" y="4235319"/>
                </a:cubicBezTo>
                <a:cubicBezTo>
                  <a:pt x="8265649" y="4235319"/>
                  <a:pt x="8264520" y="4237167"/>
                  <a:pt x="8264520" y="4237167"/>
                </a:cubicBezTo>
                <a:cubicBezTo>
                  <a:pt x="8264520" y="4237167"/>
                  <a:pt x="8264520" y="4237167"/>
                  <a:pt x="8267036" y="4239353"/>
                </a:cubicBezTo>
                <a:cubicBezTo>
                  <a:pt x="8267036" y="4239353"/>
                  <a:pt x="8269422" y="4238598"/>
                  <a:pt x="8269422" y="4238598"/>
                </a:cubicBezTo>
                <a:cubicBezTo>
                  <a:pt x="8270550" y="4236752"/>
                  <a:pt x="8269293" y="4235658"/>
                  <a:pt x="8269293" y="4235658"/>
                </a:cubicBezTo>
                <a:cubicBezTo>
                  <a:pt x="8269293" y="4235658"/>
                  <a:pt x="8269293" y="4235658"/>
                  <a:pt x="8266777" y="4233473"/>
                </a:cubicBezTo>
                <a:close/>
                <a:moveTo>
                  <a:pt x="8237709" y="4229351"/>
                </a:moveTo>
                <a:cubicBezTo>
                  <a:pt x="8234231" y="4230167"/>
                  <a:pt x="8233604" y="4232819"/>
                  <a:pt x="8234425" y="4235131"/>
                </a:cubicBezTo>
                <a:cubicBezTo>
                  <a:pt x="8235246" y="4237445"/>
                  <a:pt x="8237517" y="4239416"/>
                  <a:pt x="8239833" y="4238872"/>
                </a:cubicBezTo>
                <a:cubicBezTo>
                  <a:pt x="8246235" y="4231644"/>
                  <a:pt x="8232328" y="4234908"/>
                  <a:pt x="8237709" y="4229351"/>
                </a:cubicBezTo>
                <a:close/>
                <a:moveTo>
                  <a:pt x="8234170" y="4228701"/>
                </a:moveTo>
                <a:cubicBezTo>
                  <a:pt x="8232851" y="4227552"/>
                  <a:pt x="8229691" y="4232724"/>
                  <a:pt x="8228637" y="4234449"/>
                </a:cubicBezTo>
                <a:cubicBezTo>
                  <a:pt x="8228771" y="4235885"/>
                  <a:pt x="8229102" y="4236172"/>
                  <a:pt x="8229529" y="4235884"/>
                </a:cubicBezTo>
                <a:cubicBezTo>
                  <a:pt x="8229958" y="4235596"/>
                  <a:pt x="8230484" y="4234734"/>
                  <a:pt x="8231012" y="4233871"/>
                </a:cubicBezTo>
                <a:cubicBezTo>
                  <a:pt x="8232331" y="4235020"/>
                  <a:pt x="8231278" y="4236744"/>
                  <a:pt x="8231278" y="4236744"/>
                </a:cubicBezTo>
                <a:cubicBezTo>
                  <a:pt x="8235240" y="4240186"/>
                  <a:pt x="8230745" y="4231000"/>
                  <a:pt x="8234170" y="4228701"/>
                </a:cubicBezTo>
                <a:close/>
                <a:moveTo>
                  <a:pt x="8149131" y="4220783"/>
                </a:moveTo>
                <a:cubicBezTo>
                  <a:pt x="8145086" y="4221291"/>
                  <a:pt x="8145086" y="4221291"/>
                  <a:pt x="8145086" y="4221291"/>
                </a:cubicBezTo>
                <a:cubicBezTo>
                  <a:pt x="8143961" y="4236076"/>
                  <a:pt x="8143961" y="4236076"/>
                  <a:pt x="8143961" y="4236076"/>
                </a:cubicBezTo>
                <a:cubicBezTo>
                  <a:pt x="8148006" y="4235568"/>
                  <a:pt x="8148006" y="4235568"/>
                  <a:pt x="8148006" y="4235568"/>
                </a:cubicBezTo>
                <a:cubicBezTo>
                  <a:pt x="8149131" y="4220783"/>
                  <a:pt x="8149131" y="4220783"/>
                  <a:pt x="8149131" y="4220783"/>
                </a:cubicBezTo>
                <a:close/>
                <a:moveTo>
                  <a:pt x="8083135" y="4219317"/>
                </a:moveTo>
                <a:cubicBezTo>
                  <a:pt x="8083135" y="4219317"/>
                  <a:pt x="8078077" y="4219952"/>
                  <a:pt x="8078077" y="4219952"/>
                </a:cubicBezTo>
                <a:cubicBezTo>
                  <a:pt x="8078077" y="4219952"/>
                  <a:pt x="8073020" y="4220588"/>
                  <a:pt x="8073020" y="4220588"/>
                </a:cubicBezTo>
                <a:cubicBezTo>
                  <a:pt x="8072270" y="4230444"/>
                  <a:pt x="8072270" y="4230444"/>
                  <a:pt x="8072270" y="4230444"/>
                </a:cubicBezTo>
                <a:cubicBezTo>
                  <a:pt x="8077327" y="4229809"/>
                  <a:pt x="8077327" y="4229809"/>
                  <a:pt x="8077327" y="4229809"/>
                </a:cubicBezTo>
                <a:cubicBezTo>
                  <a:pt x="8083135" y="4219317"/>
                  <a:pt x="8083135" y="4219317"/>
                  <a:pt x="8083135" y="4219317"/>
                </a:cubicBezTo>
                <a:close/>
                <a:moveTo>
                  <a:pt x="8228320" y="4219301"/>
                </a:moveTo>
                <a:cubicBezTo>
                  <a:pt x="8227658" y="4220069"/>
                  <a:pt x="8227170" y="4221962"/>
                  <a:pt x="8226890" y="4225658"/>
                </a:cubicBezTo>
                <a:lnTo>
                  <a:pt x="8238014" y="4224260"/>
                </a:lnTo>
                <a:cubicBezTo>
                  <a:pt x="8233842" y="4224783"/>
                  <a:pt x="8230303" y="4216991"/>
                  <a:pt x="8228320" y="4219301"/>
                </a:cubicBezTo>
                <a:close/>
                <a:moveTo>
                  <a:pt x="8165187" y="4217763"/>
                </a:moveTo>
                <a:cubicBezTo>
                  <a:pt x="8161572" y="4217181"/>
                  <a:pt x="8156936" y="4218268"/>
                  <a:pt x="8153597" y="4220483"/>
                </a:cubicBezTo>
                <a:cubicBezTo>
                  <a:pt x="8152114" y="4220474"/>
                  <a:pt x="8151842" y="4220717"/>
                  <a:pt x="8152332" y="4220983"/>
                </a:cubicBezTo>
                <a:cubicBezTo>
                  <a:pt x="8153800" y="4221780"/>
                  <a:pt x="8162124" y="4222777"/>
                  <a:pt x="8165187" y="4217763"/>
                </a:cubicBezTo>
                <a:close/>
                <a:moveTo>
                  <a:pt x="8100050" y="4212998"/>
                </a:moveTo>
                <a:cubicBezTo>
                  <a:pt x="8098752" y="4211871"/>
                  <a:pt x="8097749" y="4213513"/>
                  <a:pt x="8096747" y="4215154"/>
                </a:cubicBezTo>
                <a:cubicBezTo>
                  <a:pt x="8095744" y="4216797"/>
                  <a:pt x="8094741" y="4218438"/>
                  <a:pt x="8096037" y="4219566"/>
                </a:cubicBezTo>
                <a:cubicBezTo>
                  <a:pt x="8096037" y="4219566"/>
                  <a:pt x="8096037" y="4219566"/>
                  <a:pt x="8097335" y="4220692"/>
                </a:cubicBezTo>
                <a:cubicBezTo>
                  <a:pt x="8095329" y="4223976"/>
                  <a:pt x="8095622" y="4226746"/>
                  <a:pt x="8095918" y="4229515"/>
                </a:cubicBezTo>
                <a:cubicBezTo>
                  <a:pt x="8095918" y="4229515"/>
                  <a:pt x="8095918" y="4229515"/>
                  <a:pt x="8094914" y="4231156"/>
                </a:cubicBezTo>
                <a:cubicBezTo>
                  <a:pt x="8093616" y="4230029"/>
                  <a:pt x="8092615" y="4231672"/>
                  <a:pt x="8091611" y="4233313"/>
                </a:cubicBezTo>
                <a:cubicBezTo>
                  <a:pt x="8091906" y="4236083"/>
                  <a:pt x="8091906" y="4236083"/>
                  <a:pt x="8094205" y="4235566"/>
                </a:cubicBezTo>
                <a:cubicBezTo>
                  <a:pt x="8094205" y="4235566"/>
                  <a:pt x="8096505" y="4235052"/>
                  <a:pt x="8097508" y="4233411"/>
                </a:cubicBezTo>
                <a:cubicBezTo>
                  <a:pt x="8099808" y="4232896"/>
                  <a:pt x="8101104" y="4234022"/>
                  <a:pt x="8102403" y="4235151"/>
                </a:cubicBezTo>
                <a:cubicBezTo>
                  <a:pt x="8103699" y="4236277"/>
                  <a:pt x="8103699" y="4236277"/>
                  <a:pt x="8104996" y="4237404"/>
                </a:cubicBezTo>
                <a:cubicBezTo>
                  <a:pt x="8104996" y="4237404"/>
                  <a:pt x="8107296" y="4236890"/>
                  <a:pt x="8108299" y="4235247"/>
                </a:cubicBezTo>
                <a:cubicBezTo>
                  <a:pt x="8109302" y="4233605"/>
                  <a:pt x="8108005" y="4232479"/>
                  <a:pt x="8108005" y="4232479"/>
                </a:cubicBezTo>
                <a:cubicBezTo>
                  <a:pt x="8106709" y="4231352"/>
                  <a:pt x="8106709" y="4231352"/>
                  <a:pt x="8106709" y="4231352"/>
                </a:cubicBezTo>
                <a:cubicBezTo>
                  <a:pt x="8106709" y="4231352"/>
                  <a:pt x="8106709" y="4231352"/>
                  <a:pt x="8105410" y="4230225"/>
                </a:cubicBezTo>
                <a:cubicBezTo>
                  <a:pt x="8104113" y="4229098"/>
                  <a:pt x="8102817" y="4227970"/>
                  <a:pt x="8100517" y="4228484"/>
                </a:cubicBezTo>
                <a:cubicBezTo>
                  <a:pt x="8101225" y="4224074"/>
                  <a:pt x="8100933" y="4221305"/>
                  <a:pt x="8101935" y="4219663"/>
                </a:cubicBezTo>
                <a:cubicBezTo>
                  <a:pt x="8101935" y="4219663"/>
                  <a:pt x="8101935" y="4219663"/>
                  <a:pt x="8101640" y="4216895"/>
                </a:cubicBezTo>
                <a:cubicBezTo>
                  <a:pt x="8101347" y="4214126"/>
                  <a:pt x="8101347" y="4214126"/>
                  <a:pt x="8100050" y="4212998"/>
                </a:cubicBezTo>
                <a:close/>
                <a:moveTo>
                  <a:pt x="8206515" y="4203811"/>
                </a:moveTo>
                <a:cubicBezTo>
                  <a:pt x="8205579" y="4216130"/>
                  <a:pt x="8211140" y="4215430"/>
                  <a:pt x="8204640" y="4228448"/>
                </a:cubicBezTo>
                <a:cubicBezTo>
                  <a:pt x="8210203" y="4227751"/>
                  <a:pt x="8215766" y="4227052"/>
                  <a:pt x="8215766" y="4227052"/>
                </a:cubicBezTo>
                <a:cubicBezTo>
                  <a:pt x="8226891" y="4225655"/>
                  <a:pt x="8216703" y="4214731"/>
                  <a:pt x="8227828" y="4213333"/>
                </a:cubicBezTo>
                <a:cubicBezTo>
                  <a:pt x="8225047" y="4213684"/>
                  <a:pt x="8221108" y="4211127"/>
                  <a:pt x="8217171" y="4208573"/>
                </a:cubicBezTo>
                <a:lnTo>
                  <a:pt x="8214774" y="4207500"/>
                </a:lnTo>
                <a:lnTo>
                  <a:pt x="8215299" y="4206644"/>
                </a:lnTo>
                <a:cubicBezTo>
                  <a:pt x="8215299" y="4206644"/>
                  <a:pt x="8215299" y="4206644"/>
                  <a:pt x="8214000" y="4205518"/>
                </a:cubicBezTo>
                <a:lnTo>
                  <a:pt x="8212536" y="4206501"/>
                </a:lnTo>
                <a:close/>
                <a:moveTo>
                  <a:pt x="8296111" y="4202312"/>
                </a:moveTo>
                <a:cubicBezTo>
                  <a:pt x="8289591" y="4217776"/>
                  <a:pt x="8289591" y="4217776"/>
                  <a:pt x="8289591" y="4217776"/>
                </a:cubicBezTo>
                <a:cubicBezTo>
                  <a:pt x="8294986" y="4217095"/>
                  <a:pt x="8294986" y="4217095"/>
                  <a:pt x="8294986" y="4217095"/>
                </a:cubicBezTo>
                <a:cubicBezTo>
                  <a:pt x="8296111" y="4202312"/>
                  <a:pt x="8296111" y="4202312"/>
                  <a:pt x="8296111" y="4202312"/>
                </a:cubicBezTo>
                <a:close/>
                <a:moveTo>
                  <a:pt x="8340274" y="4196763"/>
                </a:moveTo>
                <a:cubicBezTo>
                  <a:pt x="8340274" y="4196763"/>
                  <a:pt x="8335215" y="4197398"/>
                  <a:pt x="8335215" y="4197398"/>
                </a:cubicBezTo>
                <a:cubicBezTo>
                  <a:pt x="8335215" y="4197398"/>
                  <a:pt x="8335215" y="4197398"/>
                  <a:pt x="8334091" y="4212184"/>
                </a:cubicBezTo>
                <a:cubicBezTo>
                  <a:pt x="8334091" y="4212184"/>
                  <a:pt x="8339147" y="4211549"/>
                  <a:pt x="8340274" y="4196763"/>
                </a:cubicBezTo>
                <a:close/>
                <a:moveTo>
                  <a:pt x="8274276" y="4195298"/>
                </a:moveTo>
                <a:cubicBezTo>
                  <a:pt x="8271259" y="4198728"/>
                  <a:pt x="8270041" y="4201168"/>
                  <a:pt x="8269894" y="4203094"/>
                </a:cubicBezTo>
                <a:cubicBezTo>
                  <a:pt x="8269454" y="4208868"/>
                  <a:pt x="8278665" y="4209999"/>
                  <a:pt x="8277961" y="4219239"/>
                </a:cubicBezTo>
                <a:cubicBezTo>
                  <a:pt x="8283524" y="4218541"/>
                  <a:pt x="8278899" y="4206919"/>
                  <a:pt x="8278899" y="4206919"/>
                </a:cubicBezTo>
                <a:cubicBezTo>
                  <a:pt x="8278899" y="4206919"/>
                  <a:pt x="8273338" y="4207618"/>
                  <a:pt x="8274276" y="4195298"/>
                </a:cubicBezTo>
                <a:close/>
                <a:moveTo>
                  <a:pt x="8158840" y="4191512"/>
                </a:moveTo>
                <a:cubicBezTo>
                  <a:pt x="8158840" y="4191512"/>
                  <a:pt x="8158840" y="4191512"/>
                  <a:pt x="8157806" y="4193204"/>
                </a:cubicBezTo>
                <a:cubicBezTo>
                  <a:pt x="8156772" y="4194899"/>
                  <a:pt x="8156772" y="4194899"/>
                  <a:pt x="8156772" y="4194899"/>
                </a:cubicBezTo>
                <a:cubicBezTo>
                  <a:pt x="8155738" y="4196592"/>
                  <a:pt x="8158187" y="4196128"/>
                  <a:pt x="8158187" y="4196128"/>
                </a:cubicBezTo>
                <a:cubicBezTo>
                  <a:pt x="8158187" y="4196128"/>
                  <a:pt x="8158187" y="4196128"/>
                  <a:pt x="8159222" y="4194435"/>
                </a:cubicBezTo>
                <a:cubicBezTo>
                  <a:pt x="8158187" y="4196128"/>
                  <a:pt x="8158567" y="4199050"/>
                  <a:pt x="8158567" y="4199050"/>
                </a:cubicBezTo>
                <a:cubicBezTo>
                  <a:pt x="8157533" y="4200744"/>
                  <a:pt x="8157533" y="4200744"/>
                  <a:pt x="8157533" y="4200744"/>
                </a:cubicBezTo>
                <a:cubicBezTo>
                  <a:pt x="8158948" y="4201974"/>
                  <a:pt x="8159983" y="4200280"/>
                  <a:pt x="8159983" y="4200280"/>
                </a:cubicBezTo>
                <a:cubicBezTo>
                  <a:pt x="8161016" y="4198589"/>
                  <a:pt x="8161670" y="4193971"/>
                  <a:pt x="8161670" y="4193971"/>
                </a:cubicBezTo>
                <a:cubicBezTo>
                  <a:pt x="8161670" y="4193971"/>
                  <a:pt x="8160256" y="4192742"/>
                  <a:pt x="8160256" y="4192742"/>
                </a:cubicBezTo>
                <a:cubicBezTo>
                  <a:pt x="8160256" y="4192742"/>
                  <a:pt x="8160256" y="4192742"/>
                  <a:pt x="8158840" y="4191512"/>
                </a:cubicBezTo>
                <a:close/>
                <a:moveTo>
                  <a:pt x="8235960" y="4185470"/>
                </a:moveTo>
                <a:cubicBezTo>
                  <a:pt x="8229890" y="4186232"/>
                  <a:pt x="8229890" y="4186232"/>
                  <a:pt x="8229890" y="4186232"/>
                </a:cubicBezTo>
                <a:cubicBezTo>
                  <a:pt x="8228766" y="4201017"/>
                  <a:pt x="8228766" y="4201017"/>
                  <a:pt x="8228766" y="4201017"/>
                </a:cubicBezTo>
                <a:cubicBezTo>
                  <a:pt x="8228766" y="4201017"/>
                  <a:pt x="8234834" y="4200255"/>
                  <a:pt x="8234834" y="4200255"/>
                </a:cubicBezTo>
                <a:cubicBezTo>
                  <a:pt x="8235960" y="4185470"/>
                  <a:pt x="8235960" y="4185470"/>
                  <a:pt x="8235960" y="4185470"/>
                </a:cubicBezTo>
                <a:close/>
                <a:moveTo>
                  <a:pt x="8203276" y="4181116"/>
                </a:moveTo>
                <a:cubicBezTo>
                  <a:pt x="8203276" y="4181116"/>
                  <a:pt x="8200976" y="4181631"/>
                  <a:pt x="8200976" y="4181631"/>
                </a:cubicBezTo>
                <a:cubicBezTo>
                  <a:pt x="8199973" y="4183273"/>
                  <a:pt x="8199973" y="4183273"/>
                  <a:pt x="8201270" y="4184400"/>
                </a:cubicBezTo>
                <a:cubicBezTo>
                  <a:pt x="8201564" y="4187169"/>
                  <a:pt x="8201564" y="4187169"/>
                  <a:pt x="8203864" y="4186653"/>
                </a:cubicBezTo>
                <a:cubicBezTo>
                  <a:pt x="8203864" y="4186653"/>
                  <a:pt x="8205161" y="4187780"/>
                  <a:pt x="8206164" y="4186138"/>
                </a:cubicBezTo>
                <a:cubicBezTo>
                  <a:pt x="8204866" y="4185011"/>
                  <a:pt x="8205870" y="4183369"/>
                  <a:pt x="8205870" y="4183369"/>
                </a:cubicBezTo>
                <a:cubicBezTo>
                  <a:pt x="8203570" y="4183885"/>
                  <a:pt x="8203570" y="4183885"/>
                  <a:pt x="8203276" y="4181116"/>
                </a:cubicBezTo>
                <a:close/>
                <a:moveTo>
                  <a:pt x="8164270" y="4179838"/>
                </a:moveTo>
                <a:cubicBezTo>
                  <a:pt x="8164270" y="4179838"/>
                  <a:pt x="8158201" y="4180600"/>
                  <a:pt x="8158201" y="4180600"/>
                </a:cubicBezTo>
                <a:cubicBezTo>
                  <a:pt x="8160674" y="4187613"/>
                  <a:pt x="8162188" y="4187422"/>
                  <a:pt x="8163089" y="4185477"/>
                </a:cubicBezTo>
                <a:cubicBezTo>
                  <a:pt x="8163988" y="4183535"/>
                  <a:pt x="8164270" y="4179838"/>
                  <a:pt x="8164270" y="4179838"/>
                </a:cubicBezTo>
                <a:close/>
                <a:moveTo>
                  <a:pt x="8286526" y="4179116"/>
                </a:moveTo>
                <a:cubicBezTo>
                  <a:pt x="8281132" y="4179793"/>
                  <a:pt x="8279501" y="4183659"/>
                  <a:pt x="8278012" y="4185676"/>
                </a:cubicBezTo>
                <a:cubicBezTo>
                  <a:pt x="8276524" y="4187695"/>
                  <a:pt x="8275174" y="4187865"/>
                  <a:pt x="8270344" y="4181150"/>
                </a:cubicBezTo>
                <a:cubicBezTo>
                  <a:pt x="8269218" y="4195933"/>
                  <a:pt x="8285400" y="4193901"/>
                  <a:pt x="8286526" y="4179116"/>
                </a:cubicBezTo>
                <a:close/>
                <a:moveTo>
                  <a:pt x="8167114" y="4177967"/>
                </a:moveTo>
                <a:cubicBezTo>
                  <a:pt x="8167114" y="4177967"/>
                  <a:pt x="8166111" y="4179609"/>
                  <a:pt x="8166111" y="4179609"/>
                </a:cubicBezTo>
                <a:cubicBezTo>
                  <a:pt x="8165109" y="4181251"/>
                  <a:pt x="8165521" y="4184122"/>
                  <a:pt x="8166935" y="4185352"/>
                </a:cubicBezTo>
                <a:cubicBezTo>
                  <a:pt x="8166935" y="4185352"/>
                  <a:pt x="8168350" y="4186581"/>
                  <a:pt x="8168350" y="4186581"/>
                </a:cubicBezTo>
                <a:cubicBezTo>
                  <a:pt x="8169353" y="4184940"/>
                  <a:pt x="8169353" y="4184940"/>
                  <a:pt x="8168941" y="4182067"/>
                </a:cubicBezTo>
                <a:cubicBezTo>
                  <a:pt x="8167526" y="4180838"/>
                  <a:pt x="8167526" y="4180838"/>
                  <a:pt x="8168529" y="4179195"/>
                </a:cubicBezTo>
                <a:cubicBezTo>
                  <a:pt x="8168529" y="4179195"/>
                  <a:pt x="8168529" y="4179195"/>
                  <a:pt x="8167114" y="4177967"/>
                </a:cubicBezTo>
                <a:close/>
                <a:moveTo>
                  <a:pt x="8193339" y="4177822"/>
                </a:moveTo>
                <a:cubicBezTo>
                  <a:pt x="8189696" y="4177167"/>
                  <a:pt x="8187690" y="4180452"/>
                  <a:pt x="8186368" y="4179304"/>
                </a:cubicBezTo>
                <a:cubicBezTo>
                  <a:pt x="8184785" y="4181070"/>
                  <a:pt x="8184409" y="4181685"/>
                  <a:pt x="8184662" y="4181787"/>
                </a:cubicBezTo>
                <a:cubicBezTo>
                  <a:pt x="8185423" y="4182094"/>
                  <a:pt x="8191846" y="4177782"/>
                  <a:pt x="8188326" y="4186030"/>
                </a:cubicBezTo>
                <a:cubicBezTo>
                  <a:pt x="8190649" y="4185536"/>
                  <a:pt x="8189010" y="4181599"/>
                  <a:pt x="8193339" y="4177822"/>
                </a:cubicBezTo>
                <a:close/>
                <a:moveTo>
                  <a:pt x="8196826" y="4162313"/>
                </a:moveTo>
                <a:cubicBezTo>
                  <a:pt x="8191064" y="4165083"/>
                  <a:pt x="8193133" y="4161696"/>
                  <a:pt x="8189736" y="4163928"/>
                </a:cubicBezTo>
                <a:cubicBezTo>
                  <a:pt x="8189736" y="4163928"/>
                  <a:pt x="8189736" y="4163928"/>
                  <a:pt x="8188406" y="4162773"/>
                </a:cubicBezTo>
                <a:cubicBezTo>
                  <a:pt x="8188406" y="4162773"/>
                  <a:pt x="8187078" y="4161619"/>
                  <a:pt x="8186043" y="4163311"/>
                </a:cubicBezTo>
                <a:cubicBezTo>
                  <a:pt x="8184714" y="4162157"/>
                  <a:pt x="8183680" y="4163850"/>
                  <a:pt x="8182645" y="4165543"/>
                </a:cubicBezTo>
                <a:cubicBezTo>
                  <a:pt x="8181610" y="4167235"/>
                  <a:pt x="8181905" y="4170085"/>
                  <a:pt x="8183234" y="4171239"/>
                </a:cubicBezTo>
                <a:cubicBezTo>
                  <a:pt x="8183234" y="4171239"/>
                  <a:pt x="8183234" y="4171239"/>
                  <a:pt x="8184269" y="4169546"/>
                </a:cubicBezTo>
                <a:cubicBezTo>
                  <a:pt x="8184638" y="4173106"/>
                  <a:pt x="8185828" y="4175113"/>
                  <a:pt x="8187351" y="4175951"/>
                </a:cubicBezTo>
                <a:cubicBezTo>
                  <a:pt x="8191921" y="4178465"/>
                  <a:pt x="8199483" y="4170456"/>
                  <a:pt x="8196826" y="4162313"/>
                </a:cubicBezTo>
                <a:close/>
                <a:moveTo>
                  <a:pt x="8110897" y="4157262"/>
                </a:moveTo>
                <a:cubicBezTo>
                  <a:pt x="8110897" y="4157262"/>
                  <a:pt x="8110897" y="4157262"/>
                  <a:pt x="8105840" y="4157897"/>
                </a:cubicBezTo>
                <a:cubicBezTo>
                  <a:pt x="8104713" y="4172679"/>
                  <a:pt x="8104713" y="4172679"/>
                  <a:pt x="8104713" y="4172679"/>
                </a:cubicBezTo>
                <a:cubicBezTo>
                  <a:pt x="8104713" y="4172679"/>
                  <a:pt x="8104713" y="4172679"/>
                  <a:pt x="8109772" y="4172042"/>
                </a:cubicBezTo>
                <a:cubicBezTo>
                  <a:pt x="8109772" y="4172042"/>
                  <a:pt x="8109772" y="4172042"/>
                  <a:pt x="8108645" y="4186828"/>
                </a:cubicBezTo>
                <a:cubicBezTo>
                  <a:pt x="8108645" y="4186828"/>
                  <a:pt x="8113702" y="4186192"/>
                  <a:pt x="8113702" y="4186192"/>
                </a:cubicBezTo>
                <a:cubicBezTo>
                  <a:pt x="8114827" y="4171408"/>
                  <a:pt x="8114827" y="4171408"/>
                  <a:pt x="8110897" y="4157262"/>
                </a:cubicBezTo>
                <a:close/>
                <a:moveTo>
                  <a:pt x="8210330" y="4153314"/>
                </a:moveTo>
                <a:cubicBezTo>
                  <a:pt x="8208224" y="4156762"/>
                  <a:pt x="8207171" y="4158485"/>
                  <a:pt x="8205065" y="4161934"/>
                </a:cubicBezTo>
                <a:cubicBezTo>
                  <a:pt x="8207298" y="4161235"/>
                  <a:pt x="8210457" y="4156064"/>
                  <a:pt x="8210583" y="4158813"/>
                </a:cubicBezTo>
                <a:cubicBezTo>
                  <a:pt x="8212689" y="4155363"/>
                  <a:pt x="8211511" y="4154340"/>
                  <a:pt x="8210330" y="4153314"/>
                </a:cubicBezTo>
                <a:close/>
                <a:moveTo>
                  <a:pt x="8200469" y="4152913"/>
                </a:moveTo>
                <a:cubicBezTo>
                  <a:pt x="8199466" y="4154555"/>
                  <a:pt x="8198462" y="4156197"/>
                  <a:pt x="8197460" y="4157839"/>
                </a:cubicBezTo>
                <a:cubicBezTo>
                  <a:pt x="8198756" y="4158966"/>
                  <a:pt x="8197754" y="4160607"/>
                  <a:pt x="8198048" y="4163376"/>
                </a:cubicBezTo>
                <a:cubicBezTo>
                  <a:pt x="8199051" y="4161735"/>
                  <a:pt x="8201350" y="4161219"/>
                  <a:pt x="8203650" y="4160705"/>
                </a:cubicBezTo>
                <a:cubicBezTo>
                  <a:pt x="8205363" y="4154652"/>
                  <a:pt x="8202354" y="4159578"/>
                  <a:pt x="8201350" y="4161219"/>
                </a:cubicBezTo>
                <a:cubicBezTo>
                  <a:pt x="8198756" y="4158966"/>
                  <a:pt x="8203063" y="4155167"/>
                  <a:pt x="8204066" y="4153526"/>
                </a:cubicBezTo>
                <a:cubicBezTo>
                  <a:pt x="8202768" y="4152398"/>
                  <a:pt x="8201765" y="4154041"/>
                  <a:pt x="8200469" y="4152913"/>
                </a:cubicBezTo>
                <a:close/>
                <a:moveTo>
                  <a:pt x="8266639" y="4137689"/>
                </a:moveTo>
                <a:cubicBezTo>
                  <a:pt x="8261079" y="4138389"/>
                  <a:pt x="8265514" y="4152472"/>
                  <a:pt x="8265514" y="4152472"/>
                </a:cubicBezTo>
                <a:lnTo>
                  <a:pt x="8276640" y="4151075"/>
                </a:lnTo>
                <a:cubicBezTo>
                  <a:pt x="8271078" y="4151774"/>
                  <a:pt x="8265514" y="4152472"/>
                  <a:pt x="8266639" y="4137689"/>
                </a:cubicBezTo>
                <a:close/>
                <a:moveTo>
                  <a:pt x="8182630" y="4129870"/>
                </a:moveTo>
                <a:cubicBezTo>
                  <a:pt x="8181311" y="4128725"/>
                  <a:pt x="8179304" y="4132008"/>
                  <a:pt x="8178302" y="4133650"/>
                </a:cubicBezTo>
                <a:cubicBezTo>
                  <a:pt x="8177298" y="4135292"/>
                  <a:pt x="8177617" y="4138080"/>
                  <a:pt x="8178937" y="4139228"/>
                </a:cubicBezTo>
                <a:cubicBezTo>
                  <a:pt x="8178937" y="4139228"/>
                  <a:pt x="8181260" y="4138735"/>
                  <a:pt x="8182580" y="4139881"/>
                </a:cubicBezTo>
                <a:cubicBezTo>
                  <a:pt x="8184904" y="4139386"/>
                  <a:pt x="8185907" y="4137744"/>
                  <a:pt x="8186909" y="4136104"/>
                </a:cubicBezTo>
                <a:cubicBezTo>
                  <a:pt x="8187913" y="4134462"/>
                  <a:pt x="8187595" y="4131671"/>
                  <a:pt x="8187595" y="4131671"/>
                </a:cubicBezTo>
                <a:cubicBezTo>
                  <a:pt x="8187595" y="4131671"/>
                  <a:pt x="8186276" y="4130524"/>
                  <a:pt x="8186276" y="4130524"/>
                </a:cubicBezTo>
                <a:cubicBezTo>
                  <a:pt x="8185272" y="4132167"/>
                  <a:pt x="8183951" y="4131018"/>
                  <a:pt x="8182630" y="4129870"/>
                </a:cubicBezTo>
                <a:close/>
                <a:moveTo>
                  <a:pt x="8069314" y="4129643"/>
                </a:moveTo>
                <a:cubicBezTo>
                  <a:pt x="8066554" y="4128881"/>
                  <a:pt x="8062455" y="4129900"/>
                  <a:pt x="8060492" y="4134740"/>
                </a:cubicBezTo>
                <a:cubicBezTo>
                  <a:pt x="8061789" y="4135868"/>
                  <a:pt x="8062041" y="4138705"/>
                  <a:pt x="8060997" y="4140414"/>
                </a:cubicBezTo>
                <a:lnTo>
                  <a:pt x="8069725" y="4132529"/>
                </a:lnTo>
                <a:lnTo>
                  <a:pt x="8070113" y="4135246"/>
                </a:lnTo>
                <a:cubicBezTo>
                  <a:pt x="8071156" y="4133535"/>
                  <a:pt x="8071156" y="4133535"/>
                  <a:pt x="8069859" y="4132408"/>
                </a:cubicBezTo>
                <a:lnTo>
                  <a:pt x="8069725" y="4132529"/>
                </a:lnTo>
                <a:close/>
                <a:moveTo>
                  <a:pt x="8456657" y="4128455"/>
                </a:moveTo>
                <a:cubicBezTo>
                  <a:pt x="8456657" y="4128455"/>
                  <a:pt x="8450589" y="4129217"/>
                  <a:pt x="8450589" y="4129217"/>
                </a:cubicBezTo>
                <a:cubicBezTo>
                  <a:pt x="8453061" y="4136225"/>
                  <a:pt x="8454577" y="4136035"/>
                  <a:pt x="8455478" y="4134091"/>
                </a:cubicBezTo>
                <a:cubicBezTo>
                  <a:pt x="8456377" y="4132148"/>
                  <a:pt x="8456657" y="4128455"/>
                  <a:pt x="8456657" y="4128455"/>
                </a:cubicBezTo>
                <a:close/>
                <a:moveTo>
                  <a:pt x="8154482" y="4117977"/>
                </a:moveTo>
                <a:cubicBezTo>
                  <a:pt x="8153186" y="4116849"/>
                  <a:pt x="8152153" y="4118543"/>
                  <a:pt x="8152153" y="4118543"/>
                </a:cubicBezTo>
                <a:cubicBezTo>
                  <a:pt x="8151116" y="4120236"/>
                  <a:pt x="8150084" y="4121929"/>
                  <a:pt x="8150084" y="4121929"/>
                </a:cubicBezTo>
                <a:cubicBezTo>
                  <a:pt x="8150346" y="4124749"/>
                  <a:pt x="8150346" y="4124749"/>
                  <a:pt x="8151643" y="4125877"/>
                </a:cubicBezTo>
                <a:cubicBezTo>
                  <a:pt x="8151643" y="4125877"/>
                  <a:pt x="8151643" y="4125877"/>
                  <a:pt x="8152940" y="4127004"/>
                </a:cubicBezTo>
                <a:cubicBezTo>
                  <a:pt x="8152940" y="4127004"/>
                  <a:pt x="8154236" y="4128131"/>
                  <a:pt x="8155272" y="4126437"/>
                </a:cubicBezTo>
                <a:cubicBezTo>
                  <a:pt x="8156306" y="4124745"/>
                  <a:pt x="8156043" y="4121924"/>
                  <a:pt x="8156043" y="4121924"/>
                </a:cubicBezTo>
                <a:cubicBezTo>
                  <a:pt x="8156043" y="4121924"/>
                  <a:pt x="8154746" y="4120797"/>
                  <a:pt x="8154746" y="4120797"/>
                </a:cubicBezTo>
                <a:cubicBezTo>
                  <a:pt x="8154746" y="4120797"/>
                  <a:pt x="8153449" y="4119670"/>
                  <a:pt x="8153449" y="4119670"/>
                </a:cubicBezTo>
                <a:cubicBezTo>
                  <a:pt x="8153449" y="4119670"/>
                  <a:pt x="8154482" y="4117977"/>
                  <a:pt x="8154482" y="4117977"/>
                </a:cubicBezTo>
                <a:close/>
                <a:moveTo>
                  <a:pt x="8124509" y="4117807"/>
                </a:moveTo>
                <a:cubicBezTo>
                  <a:pt x="8124509" y="4117807"/>
                  <a:pt x="8123202" y="4116670"/>
                  <a:pt x="8122176" y="4118349"/>
                </a:cubicBezTo>
                <a:cubicBezTo>
                  <a:pt x="8122176" y="4118349"/>
                  <a:pt x="8122176" y="4118349"/>
                  <a:pt x="8119099" y="4123388"/>
                </a:cubicBezTo>
                <a:cubicBezTo>
                  <a:pt x="8117791" y="4122250"/>
                  <a:pt x="8114432" y="4124472"/>
                  <a:pt x="8113407" y="4126151"/>
                </a:cubicBezTo>
                <a:cubicBezTo>
                  <a:pt x="8113407" y="4126151"/>
                  <a:pt x="8113407" y="4126151"/>
                  <a:pt x="8111074" y="4126695"/>
                </a:cubicBezTo>
                <a:cubicBezTo>
                  <a:pt x="8109304" y="4132867"/>
                  <a:pt x="8107252" y="4136226"/>
                  <a:pt x="8104175" y="4141264"/>
                </a:cubicBezTo>
                <a:cubicBezTo>
                  <a:pt x="8104175" y="4141264"/>
                  <a:pt x="8103149" y="4142944"/>
                  <a:pt x="8104456" y="4144079"/>
                </a:cubicBezTo>
                <a:cubicBezTo>
                  <a:pt x="8105764" y="4145218"/>
                  <a:pt x="8106790" y="4143537"/>
                  <a:pt x="8106790" y="4143537"/>
                </a:cubicBezTo>
                <a:cubicBezTo>
                  <a:pt x="8109866" y="4138499"/>
                  <a:pt x="8111919" y="4135141"/>
                  <a:pt x="8113689" y="4128967"/>
                </a:cubicBezTo>
                <a:cubicBezTo>
                  <a:pt x="8116021" y="4128425"/>
                  <a:pt x="8116021" y="4128425"/>
                  <a:pt x="8117329" y="4129561"/>
                </a:cubicBezTo>
                <a:cubicBezTo>
                  <a:pt x="8117329" y="4129561"/>
                  <a:pt x="8117329" y="4129561"/>
                  <a:pt x="8114996" y="4130104"/>
                </a:cubicBezTo>
                <a:cubicBezTo>
                  <a:pt x="8115842" y="4138551"/>
                  <a:pt x="8125457" y="4139194"/>
                  <a:pt x="8130124" y="4138109"/>
                </a:cubicBezTo>
                <a:cubicBezTo>
                  <a:pt x="8130124" y="4138109"/>
                  <a:pt x="8130124" y="4138109"/>
                  <a:pt x="8131150" y="4136431"/>
                </a:cubicBezTo>
                <a:cubicBezTo>
                  <a:pt x="8132458" y="4137567"/>
                  <a:pt x="8134790" y="4137025"/>
                  <a:pt x="8137124" y="4136482"/>
                </a:cubicBezTo>
                <a:cubicBezTo>
                  <a:pt x="8136099" y="4138160"/>
                  <a:pt x="8137406" y="4139297"/>
                  <a:pt x="8138713" y="4140434"/>
                </a:cubicBezTo>
                <a:cubicBezTo>
                  <a:pt x="8140022" y="4141571"/>
                  <a:pt x="8140022" y="4141571"/>
                  <a:pt x="8141331" y="4142707"/>
                </a:cubicBezTo>
                <a:cubicBezTo>
                  <a:pt x="8137971" y="4144928"/>
                  <a:pt x="8136945" y="4146607"/>
                  <a:pt x="8134612" y="4147151"/>
                </a:cubicBezTo>
                <a:cubicBezTo>
                  <a:pt x="8131253" y="4149372"/>
                  <a:pt x="8127893" y="4151595"/>
                  <a:pt x="8126123" y="4157769"/>
                </a:cubicBezTo>
                <a:cubicBezTo>
                  <a:pt x="8123791" y="4158310"/>
                  <a:pt x="8122483" y="4157175"/>
                  <a:pt x="8121175" y="4156037"/>
                </a:cubicBezTo>
                <a:cubicBezTo>
                  <a:pt x="8121175" y="4156037"/>
                  <a:pt x="8118841" y="4156582"/>
                  <a:pt x="8117533" y="4155444"/>
                </a:cubicBezTo>
                <a:cubicBezTo>
                  <a:pt x="8117533" y="4155444"/>
                  <a:pt x="8118559" y="4153765"/>
                  <a:pt x="8118277" y="4150949"/>
                </a:cubicBezTo>
                <a:cubicBezTo>
                  <a:pt x="8119304" y="4149270"/>
                  <a:pt x="8120610" y="4150408"/>
                  <a:pt x="8121637" y="4148726"/>
                </a:cubicBezTo>
                <a:cubicBezTo>
                  <a:pt x="8122663" y="4147050"/>
                  <a:pt x="8122663" y="4147050"/>
                  <a:pt x="8122381" y="4144233"/>
                </a:cubicBezTo>
                <a:cubicBezTo>
                  <a:pt x="8122381" y="4144233"/>
                  <a:pt x="8121072" y="4143096"/>
                  <a:pt x="8120046" y="4144775"/>
                </a:cubicBezTo>
                <a:cubicBezTo>
                  <a:pt x="8119022" y="4146455"/>
                  <a:pt x="8119022" y="4146455"/>
                  <a:pt x="8117714" y="4145318"/>
                </a:cubicBezTo>
                <a:cubicBezTo>
                  <a:pt x="8117714" y="4145318"/>
                  <a:pt x="8117714" y="4145318"/>
                  <a:pt x="8116688" y="4146999"/>
                </a:cubicBezTo>
                <a:cubicBezTo>
                  <a:pt x="8116688" y="4146999"/>
                  <a:pt x="8116688" y="4146999"/>
                  <a:pt x="8115663" y="4148677"/>
                </a:cubicBezTo>
                <a:cubicBezTo>
                  <a:pt x="8114918" y="4153172"/>
                  <a:pt x="8113148" y="4159345"/>
                  <a:pt x="8114457" y="4160482"/>
                </a:cubicBezTo>
                <a:cubicBezTo>
                  <a:pt x="8114457" y="4160482"/>
                  <a:pt x="8114457" y="4160482"/>
                  <a:pt x="8115765" y="4161619"/>
                </a:cubicBezTo>
                <a:cubicBezTo>
                  <a:pt x="8115765" y="4161619"/>
                  <a:pt x="8118098" y="4161077"/>
                  <a:pt x="8119405" y="4162213"/>
                </a:cubicBezTo>
                <a:cubicBezTo>
                  <a:pt x="8120713" y="4163349"/>
                  <a:pt x="8123046" y="4162805"/>
                  <a:pt x="8125379" y="4162263"/>
                </a:cubicBezTo>
                <a:cubicBezTo>
                  <a:pt x="8125379" y="4162263"/>
                  <a:pt x="8125379" y="4162263"/>
                  <a:pt x="8126688" y="4163399"/>
                </a:cubicBezTo>
                <a:cubicBezTo>
                  <a:pt x="8126688" y="4163399"/>
                  <a:pt x="8126688" y="4163399"/>
                  <a:pt x="8128739" y="4160041"/>
                </a:cubicBezTo>
                <a:cubicBezTo>
                  <a:pt x="8129484" y="4155546"/>
                  <a:pt x="8131817" y="4155003"/>
                  <a:pt x="8135176" y="4152782"/>
                </a:cubicBezTo>
                <a:cubicBezTo>
                  <a:pt x="8138535" y="4150560"/>
                  <a:pt x="8141893" y="4148337"/>
                  <a:pt x="8143945" y="4144978"/>
                </a:cubicBezTo>
                <a:cubicBezTo>
                  <a:pt x="8143945" y="4144978"/>
                  <a:pt x="8143945" y="4144978"/>
                  <a:pt x="8144972" y="4143300"/>
                </a:cubicBezTo>
                <a:cubicBezTo>
                  <a:pt x="8145715" y="4138805"/>
                  <a:pt x="8143099" y="4136533"/>
                  <a:pt x="8141790" y="4135396"/>
                </a:cubicBezTo>
                <a:cubicBezTo>
                  <a:pt x="8140484" y="4134259"/>
                  <a:pt x="8140484" y="4134259"/>
                  <a:pt x="8140202" y="4131444"/>
                </a:cubicBezTo>
                <a:cubicBezTo>
                  <a:pt x="8140202" y="4131444"/>
                  <a:pt x="8140202" y="4131444"/>
                  <a:pt x="8138894" y="4130308"/>
                </a:cubicBezTo>
                <a:cubicBezTo>
                  <a:pt x="8137868" y="4131986"/>
                  <a:pt x="8136561" y="4130850"/>
                  <a:pt x="8134228" y="4131392"/>
                </a:cubicBezTo>
                <a:cubicBezTo>
                  <a:pt x="8137022" y="4123539"/>
                  <a:pt x="8131793" y="4118992"/>
                  <a:pt x="8126663" y="4127390"/>
                </a:cubicBezTo>
                <a:cubicBezTo>
                  <a:pt x="8125355" y="4126253"/>
                  <a:pt x="8128714" y="4124032"/>
                  <a:pt x="8128433" y="4121215"/>
                </a:cubicBezTo>
                <a:cubicBezTo>
                  <a:pt x="8126100" y="4121759"/>
                  <a:pt x="8124048" y="4125117"/>
                  <a:pt x="8122741" y="4123981"/>
                </a:cubicBezTo>
                <a:cubicBezTo>
                  <a:pt x="8122741" y="4123981"/>
                  <a:pt x="8122741" y="4123981"/>
                  <a:pt x="8124792" y="4120622"/>
                </a:cubicBezTo>
                <a:cubicBezTo>
                  <a:pt x="8125818" y="4118943"/>
                  <a:pt x="8124509" y="4117807"/>
                  <a:pt x="8124509" y="4117807"/>
                </a:cubicBezTo>
                <a:close/>
                <a:moveTo>
                  <a:pt x="8291777" y="4110128"/>
                </a:moveTo>
                <a:cubicBezTo>
                  <a:pt x="8290651" y="4124912"/>
                  <a:pt x="8297170" y="4109450"/>
                  <a:pt x="8306833" y="4122878"/>
                </a:cubicBezTo>
                <a:cubicBezTo>
                  <a:pt x="8307394" y="4115486"/>
                  <a:pt x="8303632" y="4112299"/>
                  <a:pt x="8299727" y="4110960"/>
                </a:cubicBezTo>
                <a:cubicBezTo>
                  <a:pt x="8295821" y="4109619"/>
                  <a:pt x="8291777" y="4110128"/>
                  <a:pt x="8291777" y="4110128"/>
                </a:cubicBezTo>
                <a:close/>
                <a:moveTo>
                  <a:pt x="8181655" y="4109326"/>
                </a:moveTo>
                <a:cubicBezTo>
                  <a:pt x="8185923" y="4123433"/>
                  <a:pt x="8191317" y="4122754"/>
                  <a:pt x="8185923" y="4123433"/>
                </a:cubicBezTo>
                <a:cubicBezTo>
                  <a:pt x="8191317" y="4122754"/>
                  <a:pt x="8191317" y="4122754"/>
                  <a:pt x="8196711" y="4122076"/>
                </a:cubicBezTo>
                <a:cubicBezTo>
                  <a:pt x="8197273" y="4114685"/>
                  <a:pt x="8194858" y="4111327"/>
                  <a:pt x="8191627" y="4109902"/>
                </a:cubicBezTo>
                <a:cubicBezTo>
                  <a:pt x="8188397" y="4108478"/>
                  <a:pt x="8184352" y="4108987"/>
                  <a:pt x="8181655" y="4109326"/>
                </a:cubicBezTo>
                <a:close/>
                <a:moveTo>
                  <a:pt x="8042038" y="4109125"/>
                </a:moveTo>
                <a:cubicBezTo>
                  <a:pt x="8039952" y="4108932"/>
                  <a:pt x="8036160" y="4109524"/>
                  <a:pt x="8034363" y="4109258"/>
                </a:cubicBezTo>
                <a:cubicBezTo>
                  <a:pt x="8033132" y="4112075"/>
                  <a:pt x="8033159" y="4113233"/>
                  <a:pt x="8033813" y="4113517"/>
                </a:cubicBezTo>
                <a:cubicBezTo>
                  <a:pt x="8035772" y="4114371"/>
                  <a:pt x="8043362" y="4107358"/>
                  <a:pt x="8039484" y="4113707"/>
                </a:cubicBezTo>
                <a:cubicBezTo>
                  <a:pt x="8044507" y="4110297"/>
                  <a:pt x="8044125" y="4109317"/>
                  <a:pt x="8042038" y="4109125"/>
                </a:cubicBezTo>
                <a:close/>
                <a:moveTo>
                  <a:pt x="8402490" y="4107928"/>
                </a:moveTo>
                <a:cubicBezTo>
                  <a:pt x="8396882" y="4108633"/>
                  <a:pt x="8401439" y="4121727"/>
                  <a:pt x="8390223" y="4123136"/>
                </a:cubicBezTo>
                <a:cubicBezTo>
                  <a:pt x="8384615" y="4123841"/>
                  <a:pt x="8384615" y="4123841"/>
                  <a:pt x="8384615" y="4123841"/>
                </a:cubicBezTo>
                <a:cubicBezTo>
                  <a:pt x="8390223" y="4123136"/>
                  <a:pt x="8390223" y="4123136"/>
                  <a:pt x="8391273" y="4109338"/>
                </a:cubicBezTo>
                <a:cubicBezTo>
                  <a:pt x="8396882" y="4108633"/>
                  <a:pt x="8396882" y="4108633"/>
                  <a:pt x="8402490" y="4107928"/>
                </a:cubicBezTo>
                <a:close/>
                <a:moveTo>
                  <a:pt x="8046045" y="4100021"/>
                </a:moveTo>
                <a:cubicBezTo>
                  <a:pt x="8045121" y="4097893"/>
                  <a:pt x="8038869" y="4103063"/>
                  <a:pt x="8036078" y="4102566"/>
                </a:cubicBezTo>
                <a:cubicBezTo>
                  <a:pt x="8034636" y="4103241"/>
                  <a:pt x="8034314" y="4103765"/>
                  <a:pt x="8034683" y="4104165"/>
                </a:cubicBezTo>
                <a:cubicBezTo>
                  <a:pt x="8035787" y="4105364"/>
                  <a:pt x="8043087" y="4105444"/>
                  <a:pt x="8044868" y="4105063"/>
                </a:cubicBezTo>
                <a:cubicBezTo>
                  <a:pt x="8046069" y="4102250"/>
                  <a:pt x="8046353" y="4100731"/>
                  <a:pt x="8046045" y="4100021"/>
                </a:cubicBezTo>
                <a:close/>
                <a:moveTo>
                  <a:pt x="8443856" y="4096966"/>
                </a:moveTo>
                <a:cubicBezTo>
                  <a:pt x="8446896" y="4094662"/>
                  <a:pt x="8451563" y="4101763"/>
                  <a:pt x="8447358" y="4102292"/>
                </a:cubicBezTo>
                <a:cubicBezTo>
                  <a:pt x="8447358" y="4102292"/>
                  <a:pt x="8441749" y="4102995"/>
                  <a:pt x="8441749" y="4102995"/>
                </a:cubicBezTo>
                <a:cubicBezTo>
                  <a:pt x="8442011" y="4099546"/>
                  <a:pt x="8442843" y="4097733"/>
                  <a:pt x="8443856" y="4096966"/>
                </a:cubicBezTo>
                <a:close/>
                <a:moveTo>
                  <a:pt x="8171150" y="4096003"/>
                </a:moveTo>
                <a:cubicBezTo>
                  <a:pt x="8165586" y="4096701"/>
                  <a:pt x="8154463" y="4098099"/>
                  <a:pt x="8153338" y="4112883"/>
                </a:cubicBezTo>
                <a:cubicBezTo>
                  <a:pt x="8153338" y="4112883"/>
                  <a:pt x="8153338" y="4112883"/>
                  <a:pt x="8158901" y="4112184"/>
                </a:cubicBezTo>
                <a:cubicBezTo>
                  <a:pt x="8158901" y="4112184"/>
                  <a:pt x="8165586" y="4096701"/>
                  <a:pt x="8171150" y="4096003"/>
                </a:cubicBezTo>
                <a:close/>
                <a:moveTo>
                  <a:pt x="8036182" y="4089357"/>
                </a:moveTo>
                <a:cubicBezTo>
                  <a:pt x="8034719" y="4090343"/>
                  <a:pt x="8033259" y="4092353"/>
                  <a:pt x="8033878" y="4093014"/>
                </a:cubicBezTo>
                <a:cubicBezTo>
                  <a:pt x="8034291" y="4093456"/>
                  <a:pt x="8035628" y="4093299"/>
                  <a:pt x="8038505" y="4091840"/>
                </a:cubicBezTo>
                <a:cubicBezTo>
                  <a:pt x="8039112" y="4088409"/>
                  <a:pt x="8037645" y="4088371"/>
                  <a:pt x="8036182" y="4089357"/>
                </a:cubicBezTo>
                <a:close/>
                <a:moveTo>
                  <a:pt x="8153990" y="4086770"/>
                </a:moveTo>
                <a:cubicBezTo>
                  <a:pt x="8153990" y="4086770"/>
                  <a:pt x="8153990" y="4086770"/>
                  <a:pt x="8148595" y="4087449"/>
                </a:cubicBezTo>
                <a:cubicBezTo>
                  <a:pt x="8148595" y="4087449"/>
                  <a:pt x="8143203" y="4088127"/>
                  <a:pt x="8143203" y="4088127"/>
                </a:cubicBezTo>
                <a:cubicBezTo>
                  <a:pt x="8137810" y="4088806"/>
                  <a:pt x="8137810" y="4088806"/>
                  <a:pt x="8132415" y="4089484"/>
                </a:cubicBezTo>
                <a:cubicBezTo>
                  <a:pt x="8132415" y="4089484"/>
                  <a:pt x="8132415" y="4089484"/>
                  <a:pt x="8127022" y="4090160"/>
                </a:cubicBezTo>
                <a:cubicBezTo>
                  <a:pt x="8127022" y="4090160"/>
                  <a:pt x="8126022" y="4103300"/>
                  <a:pt x="8131415" y="4102622"/>
                </a:cubicBezTo>
                <a:cubicBezTo>
                  <a:pt x="8130414" y="4115764"/>
                  <a:pt x="8130414" y="4115764"/>
                  <a:pt x="8130414" y="4115764"/>
                </a:cubicBezTo>
                <a:cubicBezTo>
                  <a:pt x="8135809" y="4115086"/>
                  <a:pt x="8135809" y="4115086"/>
                  <a:pt x="8135809" y="4115086"/>
                </a:cubicBezTo>
                <a:cubicBezTo>
                  <a:pt x="8136308" y="4108514"/>
                  <a:pt x="8136560" y="4105229"/>
                  <a:pt x="8136010" y="4103672"/>
                </a:cubicBezTo>
                <a:cubicBezTo>
                  <a:pt x="8135462" y="4102113"/>
                  <a:pt x="8134112" y="4102282"/>
                  <a:pt x="8131415" y="4102622"/>
                </a:cubicBezTo>
                <a:cubicBezTo>
                  <a:pt x="8131415" y="4102622"/>
                  <a:pt x="8132415" y="4089484"/>
                  <a:pt x="8132415" y="4089484"/>
                </a:cubicBezTo>
                <a:cubicBezTo>
                  <a:pt x="8137810" y="4088806"/>
                  <a:pt x="8137810" y="4088806"/>
                  <a:pt x="8142202" y="4101267"/>
                </a:cubicBezTo>
                <a:cubicBezTo>
                  <a:pt x="8147597" y="4100589"/>
                  <a:pt x="8147597" y="4100589"/>
                  <a:pt x="8147597" y="4100589"/>
                </a:cubicBezTo>
                <a:cubicBezTo>
                  <a:pt x="8147597" y="4100589"/>
                  <a:pt x="8147597" y="4100589"/>
                  <a:pt x="8152989" y="4099910"/>
                </a:cubicBezTo>
                <a:cubicBezTo>
                  <a:pt x="8152989" y="4099910"/>
                  <a:pt x="8153990" y="4086770"/>
                  <a:pt x="8153990" y="4086770"/>
                </a:cubicBezTo>
                <a:close/>
                <a:moveTo>
                  <a:pt x="8249529" y="4086154"/>
                </a:moveTo>
                <a:cubicBezTo>
                  <a:pt x="8243461" y="4086915"/>
                  <a:pt x="8240426" y="4087296"/>
                  <a:pt x="8238769" y="4089335"/>
                </a:cubicBezTo>
                <a:cubicBezTo>
                  <a:pt x="8237111" y="4091373"/>
                  <a:pt x="8236830" y="4095071"/>
                  <a:pt x="8236267" y="4102463"/>
                </a:cubicBezTo>
                <a:cubicBezTo>
                  <a:pt x="8236267" y="4102463"/>
                  <a:pt x="8242335" y="4101700"/>
                  <a:pt x="8248404" y="4100938"/>
                </a:cubicBezTo>
                <a:cubicBezTo>
                  <a:pt x="8243461" y="4086916"/>
                  <a:pt x="8249529" y="4086154"/>
                  <a:pt x="8249529" y="4086154"/>
                </a:cubicBezTo>
                <a:close/>
                <a:moveTo>
                  <a:pt x="8199711" y="4082653"/>
                </a:moveTo>
                <a:cubicBezTo>
                  <a:pt x="8193645" y="4083414"/>
                  <a:pt x="8193645" y="4083414"/>
                  <a:pt x="8186638" y="4096497"/>
                </a:cubicBezTo>
                <a:cubicBezTo>
                  <a:pt x="8186169" y="4102656"/>
                  <a:pt x="8187920" y="4099385"/>
                  <a:pt x="8189673" y="4096117"/>
                </a:cubicBezTo>
                <a:cubicBezTo>
                  <a:pt x="8191425" y="4092843"/>
                  <a:pt x="8193176" y="4089573"/>
                  <a:pt x="8192707" y="4095735"/>
                </a:cubicBezTo>
                <a:cubicBezTo>
                  <a:pt x="8199711" y="4082653"/>
                  <a:pt x="8199711" y="4082653"/>
                  <a:pt x="8199711" y="4082653"/>
                </a:cubicBezTo>
                <a:close/>
                <a:moveTo>
                  <a:pt x="8068531" y="4081927"/>
                </a:moveTo>
                <a:cubicBezTo>
                  <a:pt x="8067211" y="4080778"/>
                  <a:pt x="8067211" y="4080778"/>
                  <a:pt x="8066189" y="4082449"/>
                </a:cubicBezTo>
                <a:cubicBezTo>
                  <a:pt x="8066189" y="4082449"/>
                  <a:pt x="8063848" y="4082973"/>
                  <a:pt x="8063848" y="4082973"/>
                </a:cubicBezTo>
                <a:cubicBezTo>
                  <a:pt x="8062827" y="4084646"/>
                  <a:pt x="8061506" y="4083497"/>
                  <a:pt x="8061506" y="4083497"/>
                </a:cubicBezTo>
                <a:cubicBezTo>
                  <a:pt x="8061506" y="4083497"/>
                  <a:pt x="8061506" y="4083497"/>
                  <a:pt x="8059164" y="4084020"/>
                </a:cubicBezTo>
                <a:lnTo>
                  <a:pt x="8059465" y="4086839"/>
                </a:lnTo>
                <a:cubicBezTo>
                  <a:pt x="8059764" y="4089659"/>
                  <a:pt x="8057723" y="4093000"/>
                  <a:pt x="8056702" y="4094672"/>
                </a:cubicBezTo>
                <a:cubicBezTo>
                  <a:pt x="8055681" y="4096343"/>
                  <a:pt x="8055681" y="4096343"/>
                  <a:pt x="8053339" y="4096866"/>
                </a:cubicBezTo>
                <a:cubicBezTo>
                  <a:pt x="8052318" y="4098537"/>
                  <a:pt x="8052318" y="4098537"/>
                  <a:pt x="8051297" y="4100210"/>
                </a:cubicBezTo>
                <a:cubicBezTo>
                  <a:pt x="8050277" y="4101881"/>
                  <a:pt x="8051598" y="4103028"/>
                  <a:pt x="8052618" y="4101356"/>
                </a:cubicBezTo>
                <a:cubicBezTo>
                  <a:pt x="8054959" y="4100833"/>
                  <a:pt x="8057301" y="4100309"/>
                  <a:pt x="8059343" y="4096967"/>
                </a:cubicBezTo>
                <a:cubicBezTo>
                  <a:pt x="8061384" y="4093624"/>
                  <a:pt x="8062405" y="4091954"/>
                  <a:pt x="8062106" y="4089134"/>
                </a:cubicBezTo>
                <a:cubicBezTo>
                  <a:pt x="8063127" y="4087464"/>
                  <a:pt x="8063127" y="4087464"/>
                  <a:pt x="8063127" y="4087464"/>
                </a:cubicBezTo>
                <a:cubicBezTo>
                  <a:pt x="8064446" y="4088611"/>
                  <a:pt x="8065468" y="4086939"/>
                  <a:pt x="8065468" y="4086939"/>
                </a:cubicBezTo>
                <a:cubicBezTo>
                  <a:pt x="8067809" y="4086417"/>
                  <a:pt x="8068830" y="4084745"/>
                  <a:pt x="8067510" y="4083596"/>
                </a:cubicBezTo>
                <a:cubicBezTo>
                  <a:pt x="8068531" y="4081927"/>
                  <a:pt x="8068531" y="4081927"/>
                  <a:pt x="8068531" y="4081927"/>
                </a:cubicBezTo>
                <a:close/>
                <a:moveTo>
                  <a:pt x="8410199" y="4079628"/>
                </a:moveTo>
                <a:cubicBezTo>
                  <a:pt x="8415807" y="4078923"/>
                  <a:pt x="8414755" y="4092721"/>
                  <a:pt x="8420366" y="4092017"/>
                </a:cubicBezTo>
                <a:cubicBezTo>
                  <a:pt x="8420366" y="4092017"/>
                  <a:pt x="8414755" y="4092721"/>
                  <a:pt x="8414755" y="4092721"/>
                </a:cubicBezTo>
                <a:cubicBezTo>
                  <a:pt x="8414755" y="4092721"/>
                  <a:pt x="8409149" y="4093427"/>
                  <a:pt x="8410199" y="4079628"/>
                </a:cubicBezTo>
                <a:close/>
                <a:moveTo>
                  <a:pt x="8010388" y="4079068"/>
                </a:moveTo>
                <a:cubicBezTo>
                  <a:pt x="8008621" y="4079064"/>
                  <a:pt x="8006983" y="4080091"/>
                  <a:pt x="8005688" y="4083867"/>
                </a:cubicBezTo>
                <a:cubicBezTo>
                  <a:pt x="8008328" y="4086162"/>
                  <a:pt x="8011947" y="4086857"/>
                  <a:pt x="8015859" y="4080452"/>
                </a:cubicBezTo>
                <a:cubicBezTo>
                  <a:pt x="8014050" y="4080105"/>
                  <a:pt x="8012155" y="4079071"/>
                  <a:pt x="8010388" y="4079068"/>
                </a:cubicBezTo>
                <a:close/>
                <a:moveTo>
                  <a:pt x="8084689" y="4078058"/>
                </a:moveTo>
                <a:cubicBezTo>
                  <a:pt x="8084689" y="4078058"/>
                  <a:pt x="8084689" y="4078058"/>
                  <a:pt x="8083668" y="4079730"/>
                </a:cubicBezTo>
                <a:cubicBezTo>
                  <a:pt x="8082362" y="4078596"/>
                  <a:pt x="8081341" y="4080268"/>
                  <a:pt x="8080034" y="4079132"/>
                </a:cubicBezTo>
                <a:cubicBezTo>
                  <a:pt x="8082362" y="4078596"/>
                  <a:pt x="8083382" y="4076925"/>
                  <a:pt x="8084689" y="4078058"/>
                </a:cubicBezTo>
                <a:close/>
                <a:moveTo>
                  <a:pt x="8086731" y="4074717"/>
                </a:moveTo>
                <a:cubicBezTo>
                  <a:pt x="8085424" y="4073582"/>
                  <a:pt x="8083096" y="4074118"/>
                  <a:pt x="8079749" y="4076325"/>
                </a:cubicBezTo>
                <a:cubicBezTo>
                  <a:pt x="8079749" y="4076325"/>
                  <a:pt x="8078729" y="4077998"/>
                  <a:pt x="8078729" y="4077998"/>
                </a:cubicBezTo>
                <a:cubicBezTo>
                  <a:pt x="8078729" y="4077998"/>
                  <a:pt x="8080034" y="4079132"/>
                  <a:pt x="8080034" y="4079132"/>
                </a:cubicBezTo>
                <a:lnTo>
                  <a:pt x="8081403" y="4089727"/>
                </a:lnTo>
                <a:lnTo>
                  <a:pt x="8076516" y="4095694"/>
                </a:lnTo>
                <a:lnTo>
                  <a:pt x="8079601" y="4103441"/>
                </a:lnTo>
                <a:lnTo>
                  <a:pt x="8075578" y="4108015"/>
                </a:lnTo>
                <a:cubicBezTo>
                  <a:pt x="8081142" y="4107316"/>
                  <a:pt x="8081142" y="4107316"/>
                  <a:pt x="8081142" y="4107316"/>
                </a:cubicBezTo>
                <a:lnTo>
                  <a:pt x="8079601" y="4103441"/>
                </a:lnTo>
                <a:lnTo>
                  <a:pt x="8080101" y="4102869"/>
                </a:lnTo>
                <a:lnTo>
                  <a:pt x="8081410" y="4102562"/>
                </a:lnTo>
                <a:lnTo>
                  <a:pt x="8081295" y="4103252"/>
                </a:lnTo>
                <a:cubicBezTo>
                  <a:pt x="8088560" y="4104450"/>
                  <a:pt x="8089132" y="4110062"/>
                  <a:pt x="8095376" y="4112932"/>
                </a:cubicBezTo>
                <a:cubicBezTo>
                  <a:pt x="8094356" y="4114603"/>
                  <a:pt x="8093334" y="4116272"/>
                  <a:pt x="8093334" y="4116272"/>
                </a:cubicBezTo>
                <a:cubicBezTo>
                  <a:pt x="8093334" y="4116272"/>
                  <a:pt x="8093334" y="4116272"/>
                  <a:pt x="8092314" y="4117944"/>
                </a:cubicBezTo>
                <a:cubicBezTo>
                  <a:pt x="8092314" y="4117944"/>
                  <a:pt x="8089987" y="4118482"/>
                  <a:pt x="8087660" y="4119017"/>
                </a:cubicBezTo>
                <a:cubicBezTo>
                  <a:pt x="8086640" y="4120689"/>
                  <a:pt x="8084312" y="4121226"/>
                  <a:pt x="8081986" y="4121761"/>
                </a:cubicBezTo>
                <a:cubicBezTo>
                  <a:pt x="8079657" y="4122297"/>
                  <a:pt x="8078638" y="4123968"/>
                  <a:pt x="8079944" y="4125104"/>
                </a:cubicBezTo>
                <a:cubicBezTo>
                  <a:pt x="8078923" y="4126774"/>
                  <a:pt x="8080229" y="4127910"/>
                  <a:pt x="8081250" y="4126237"/>
                </a:cubicBezTo>
                <a:cubicBezTo>
                  <a:pt x="8083577" y="4125702"/>
                  <a:pt x="8085904" y="4125164"/>
                  <a:pt x="8088231" y="4124630"/>
                </a:cubicBezTo>
                <a:cubicBezTo>
                  <a:pt x="8088231" y="4124630"/>
                  <a:pt x="8090558" y="4124094"/>
                  <a:pt x="8090558" y="4124094"/>
                </a:cubicBezTo>
                <a:cubicBezTo>
                  <a:pt x="8091863" y="4125229"/>
                  <a:pt x="8093283" y="4124542"/>
                  <a:pt x="8094736" y="4124208"/>
                </a:cubicBezTo>
                <a:lnTo>
                  <a:pt x="8097568" y="4125638"/>
                </a:lnTo>
                <a:lnTo>
                  <a:pt x="8096142" y="4127394"/>
                </a:lnTo>
                <a:cubicBezTo>
                  <a:pt x="8094344" y="4131280"/>
                  <a:pt x="8092546" y="4135167"/>
                  <a:pt x="8089511" y="4135548"/>
                </a:cubicBezTo>
                <a:cubicBezTo>
                  <a:pt x="8089511" y="4135548"/>
                  <a:pt x="8095580" y="4134785"/>
                  <a:pt x="8095580" y="4134785"/>
                </a:cubicBezTo>
                <a:cubicBezTo>
                  <a:pt x="8095580" y="4134785"/>
                  <a:pt x="8101647" y="4134023"/>
                  <a:pt x="8102772" y="4119238"/>
                </a:cubicBezTo>
                <a:cubicBezTo>
                  <a:pt x="8102772" y="4119238"/>
                  <a:pt x="8101647" y="4134023"/>
                  <a:pt x="8101647" y="4134023"/>
                </a:cubicBezTo>
                <a:cubicBezTo>
                  <a:pt x="8107716" y="4133261"/>
                  <a:pt x="8107716" y="4133261"/>
                  <a:pt x="8107716" y="4133261"/>
                </a:cubicBezTo>
                <a:cubicBezTo>
                  <a:pt x="8107716" y="4133261"/>
                  <a:pt x="8108841" y="4118475"/>
                  <a:pt x="8108841" y="4118475"/>
                </a:cubicBezTo>
                <a:cubicBezTo>
                  <a:pt x="8108841" y="4118475"/>
                  <a:pt x="8108841" y="4118475"/>
                  <a:pt x="8102772" y="4119238"/>
                </a:cubicBezTo>
                <a:lnTo>
                  <a:pt x="8098884" y="4124018"/>
                </a:lnTo>
                <a:lnTo>
                  <a:pt x="8098559" y="4120813"/>
                </a:lnTo>
                <a:cubicBezTo>
                  <a:pt x="8100600" y="4117470"/>
                  <a:pt x="8102192" y="4121414"/>
                  <a:pt x="8102927" y="4116934"/>
                </a:cubicBezTo>
                <a:cubicBezTo>
                  <a:pt x="8103949" y="4115264"/>
                  <a:pt x="8105255" y="4116398"/>
                  <a:pt x="8105255" y="4116398"/>
                </a:cubicBezTo>
                <a:cubicBezTo>
                  <a:pt x="8105255" y="4116398"/>
                  <a:pt x="8106561" y="4117534"/>
                  <a:pt x="8107582" y="4115862"/>
                </a:cubicBezTo>
                <a:cubicBezTo>
                  <a:pt x="8107582" y="4115862"/>
                  <a:pt x="8108603" y="4114191"/>
                  <a:pt x="8107297" y="4113057"/>
                </a:cubicBezTo>
                <a:cubicBezTo>
                  <a:pt x="8105990" y="4111922"/>
                  <a:pt x="8103664" y="4112458"/>
                  <a:pt x="8101335" y="4112993"/>
                </a:cubicBezTo>
                <a:lnTo>
                  <a:pt x="8103664" y="4112458"/>
                </a:lnTo>
                <a:cubicBezTo>
                  <a:pt x="8106727" y="4107444"/>
                  <a:pt x="8109054" y="4106909"/>
                  <a:pt x="8111095" y="4103565"/>
                </a:cubicBezTo>
                <a:cubicBezTo>
                  <a:pt x="8109503" y="4099624"/>
                  <a:pt x="8108198" y="4098489"/>
                  <a:pt x="8106156" y="4101832"/>
                </a:cubicBezTo>
                <a:cubicBezTo>
                  <a:pt x="8104849" y="4100696"/>
                  <a:pt x="8106891" y="4097355"/>
                  <a:pt x="8108933" y="4094012"/>
                </a:cubicBezTo>
                <a:cubicBezTo>
                  <a:pt x="8108933" y="4094012"/>
                  <a:pt x="8110238" y="4095147"/>
                  <a:pt x="8110238" y="4095147"/>
                </a:cubicBezTo>
                <a:cubicBezTo>
                  <a:pt x="8111545" y="4096282"/>
                  <a:pt x="8112565" y="4094611"/>
                  <a:pt x="8113587" y="4092939"/>
                </a:cubicBezTo>
                <a:cubicBezTo>
                  <a:pt x="8114608" y="4091268"/>
                  <a:pt x="8114608" y="4091268"/>
                  <a:pt x="8113302" y="4090134"/>
                </a:cubicBezTo>
                <a:cubicBezTo>
                  <a:pt x="8111996" y="4088998"/>
                  <a:pt x="8110690" y="4087863"/>
                  <a:pt x="8110690" y="4087863"/>
                </a:cubicBezTo>
                <a:cubicBezTo>
                  <a:pt x="8112731" y="4084521"/>
                  <a:pt x="8110405" y="4085057"/>
                  <a:pt x="8110118" y="4082251"/>
                </a:cubicBezTo>
                <a:cubicBezTo>
                  <a:pt x="8106321" y="4091742"/>
                  <a:pt x="8104444" y="4084995"/>
                  <a:pt x="8101832" y="4082724"/>
                </a:cubicBezTo>
                <a:cubicBezTo>
                  <a:pt x="8099790" y="4086067"/>
                  <a:pt x="8104729" y="4087801"/>
                  <a:pt x="8098320" y="4095021"/>
                </a:cubicBezTo>
                <a:lnTo>
                  <a:pt x="8098604" y="4092969"/>
                </a:lnTo>
                <a:lnTo>
                  <a:pt x="8098766" y="4092899"/>
                </a:lnTo>
                <a:lnTo>
                  <a:pt x="8098704" y="4092236"/>
                </a:lnTo>
                <a:lnTo>
                  <a:pt x="8098941" y="4090525"/>
                </a:lnTo>
                <a:lnTo>
                  <a:pt x="8098545" y="4090526"/>
                </a:lnTo>
                <a:lnTo>
                  <a:pt x="8098292" y="4087811"/>
                </a:lnTo>
                <a:cubicBezTo>
                  <a:pt x="8097815" y="4087299"/>
                  <a:pt x="8097090" y="4087771"/>
                  <a:pt x="8096336" y="4088629"/>
                </a:cubicBezTo>
                <a:lnTo>
                  <a:pt x="8094706" y="4091214"/>
                </a:lnTo>
                <a:lnTo>
                  <a:pt x="8091789" y="4089347"/>
                </a:lnTo>
                <a:cubicBezTo>
                  <a:pt x="8093831" y="4086004"/>
                  <a:pt x="8096728" y="4091080"/>
                  <a:pt x="8100526" y="4081590"/>
                </a:cubicBezTo>
                <a:cubicBezTo>
                  <a:pt x="8097628" y="4076513"/>
                  <a:pt x="8088156" y="4088748"/>
                  <a:pt x="8090648" y="4078121"/>
                </a:cubicBezTo>
                <a:cubicBezTo>
                  <a:pt x="8089342" y="4076987"/>
                  <a:pt x="8086279" y="4082000"/>
                  <a:pt x="8084974" y="4080866"/>
                </a:cubicBezTo>
                <a:cubicBezTo>
                  <a:pt x="8085995" y="4079195"/>
                  <a:pt x="8087016" y="4077523"/>
                  <a:pt x="8087016" y="4077523"/>
                </a:cubicBezTo>
                <a:cubicBezTo>
                  <a:pt x="8087016" y="4077523"/>
                  <a:pt x="8087016" y="4077523"/>
                  <a:pt x="8088037" y="4075852"/>
                </a:cubicBezTo>
                <a:cubicBezTo>
                  <a:pt x="8088037" y="4075852"/>
                  <a:pt x="8088037" y="4075852"/>
                  <a:pt x="8086731" y="4074717"/>
                </a:cubicBezTo>
                <a:close/>
                <a:moveTo>
                  <a:pt x="8272528" y="4073502"/>
                </a:moveTo>
                <a:cubicBezTo>
                  <a:pt x="8272528" y="4073502"/>
                  <a:pt x="8272528" y="4073502"/>
                  <a:pt x="8266459" y="4074264"/>
                </a:cubicBezTo>
                <a:cubicBezTo>
                  <a:pt x="8266459" y="4074264"/>
                  <a:pt x="8265709" y="4084120"/>
                  <a:pt x="8265709" y="4084120"/>
                </a:cubicBezTo>
                <a:cubicBezTo>
                  <a:pt x="8271778" y="4083357"/>
                  <a:pt x="8271778" y="4083357"/>
                  <a:pt x="8271778" y="4083357"/>
                </a:cubicBezTo>
                <a:cubicBezTo>
                  <a:pt x="8271778" y="4083357"/>
                  <a:pt x="8272528" y="4073502"/>
                  <a:pt x="8272528" y="4073502"/>
                </a:cubicBezTo>
                <a:close/>
                <a:moveTo>
                  <a:pt x="8135438" y="4071264"/>
                </a:moveTo>
                <a:cubicBezTo>
                  <a:pt x="8133460" y="4071431"/>
                  <a:pt x="8131035" y="4073094"/>
                  <a:pt x="8130145" y="4076089"/>
                </a:cubicBezTo>
                <a:cubicBezTo>
                  <a:pt x="8131371" y="4077156"/>
                  <a:pt x="8134603" y="4074937"/>
                  <a:pt x="8138058" y="4075427"/>
                </a:cubicBezTo>
                <a:cubicBezTo>
                  <a:pt x="8138949" y="4072431"/>
                  <a:pt x="8137417" y="4071099"/>
                  <a:pt x="8135438" y="4071264"/>
                </a:cubicBezTo>
                <a:close/>
                <a:moveTo>
                  <a:pt x="8239268" y="4063038"/>
                </a:moveTo>
                <a:cubicBezTo>
                  <a:pt x="8239268" y="4063038"/>
                  <a:pt x="8239268" y="4063038"/>
                  <a:pt x="8233873" y="4063716"/>
                </a:cubicBezTo>
                <a:cubicBezTo>
                  <a:pt x="8233873" y="4063716"/>
                  <a:pt x="8228479" y="4064394"/>
                  <a:pt x="8228479" y="4064394"/>
                </a:cubicBezTo>
                <a:cubicBezTo>
                  <a:pt x="8228479" y="4064394"/>
                  <a:pt x="8228479" y="4064394"/>
                  <a:pt x="8227542" y="4076715"/>
                </a:cubicBezTo>
                <a:cubicBezTo>
                  <a:pt x="8227542" y="4076715"/>
                  <a:pt x="8232936" y="4076036"/>
                  <a:pt x="8231998" y="4088356"/>
                </a:cubicBezTo>
                <a:cubicBezTo>
                  <a:pt x="8231998" y="4088356"/>
                  <a:pt x="8237391" y="4087677"/>
                  <a:pt x="8238330" y="4075358"/>
                </a:cubicBezTo>
                <a:cubicBezTo>
                  <a:pt x="8232936" y="4076036"/>
                  <a:pt x="8232936" y="4076036"/>
                  <a:pt x="8232936" y="4076036"/>
                </a:cubicBezTo>
                <a:cubicBezTo>
                  <a:pt x="8232936" y="4076036"/>
                  <a:pt x="8227542" y="4076715"/>
                  <a:pt x="8227542" y="4076715"/>
                </a:cubicBezTo>
                <a:cubicBezTo>
                  <a:pt x="8232936" y="4076036"/>
                  <a:pt x="8239268" y="4063038"/>
                  <a:pt x="8239268" y="4063038"/>
                </a:cubicBezTo>
                <a:close/>
                <a:moveTo>
                  <a:pt x="8478548" y="4057373"/>
                </a:moveTo>
                <a:cubicBezTo>
                  <a:pt x="8478548" y="4057373"/>
                  <a:pt x="8472941" y="4058078"/>
                  <a:pt x="8472941" y="4058078"/>
                </a:cubicBezTo>
                <a:cubicBezTo>
                  <a:pt x="8472941" y="4058078"/>
                  <a:pt x="8472941" y="4058078"/>
                  <a:pt x="8467331" y="4058783"/>
                </a:cubicBezTo>
                <a:cubicBezTo>
                  <a:pt x="8461724" y="4059488"/>
                  <a:pt x="8450507" y="4060898"/>
                  <a:pt x="8449457" y="4074696"/>
                </a:cubicBezTo>
                <a:cubicBezTo>
                  <a:pt x="8449457" y="4074696"/>
                  <a:pt x="8444899" y="4061603"/>
                  <a:pt x="8439289" y="4062308"/>
                </a:cubicBezTo>
                <a:cubicBezTo>
                  <a:pt x="8439289" y="4062308"/>
                  <a:pt x="8439289" y="4062308"/>
                  <a:pt x="8433683" y="4063012"/>
                </a:cubicBezTo>
                <a:cubicBezTo>
                  <a:pt x="8428074" y="4063716"/>
                  <a:pt x="8427023" y="4077515"/>
                  <a:pt x="8427023" y="4077515"/>
                </a:cubicBezTo>
                <a:cubicBezTo>
                  <a:pt x="8427023" y="4077515"/>
                  <a:pt x="8427023" y="4077515"/>
                  <a:pt x="8428074" y="4063716"/>
                </a:cubicBezTo>
                <a:cubicBezTo>
                  <a:pt x="8428074" y="4063716"/>
                  <a:pt x="8422466" y="4064421"/>
                  <a:pt x="8422466" y="4064421"/>
                </a:cubicBezTo>
                <a:cubicBezTo>
                  <a:pt x="8421415" y="4078220"/>
                  <a:pt x="8415807" y="4078923"/>
                  <a:pt x="8410199" y="4079628"/>
                </a:cubicBezTo>
                <a:cubicBezTo>
                  <a:pt x="8404591" y="4080334"/>
                  <a:pt x="8404591" y="4080334"/>
                  <a:pt x="8404591" y="4080334"/>
                </a:cubicBezTo>
                <a:cubicBezTo>
                  <a:pt x="8398982" y="4081038"/>
                  <a:pt x="8398982" y="4081038"/>
                  <a:pt x="8398982" y="4081038"/>
                </a:cubicBezTo>
                <a:cubicBezTo>
                  <a:pt x="8393373" y="4081744"/>
                  <a:pt x="8397932" y="4094835"/>
                  <a:pt x="8392323" y="4095541"/>
                </a:cubicBezTo>
                <a:cubicBezTo>
                  <a:pt x="8393373" y="4081744"/>
                  <a:pt x="8386715" y="4096245"/>
                  <a:pt x="8381106" y="4096951"/>
                </a:cubicBezTo>
                <a:cubicBezTo>
                  <a:pt x="8377689" y="4087130"/>
                  <a:pt x="8366188" y="4101387"/>
                  <a:pt x="8360209" y="4114951"/>
                </a:cubicBezTo>
                <a:cubicBezTo>
                  <a:pt x="8358216" y="4119471"/>
                  <a:pt x="8356834" y="4123916"/>
                  <a:pt x="8356573" y="4127364"/>
                </a:cubicBezTo>
                <a:cubicBezTo>
                  <a:pt x="8362182" y="4126659"/>
                  <a:pt x="8362182" y="4126659"/>
                  <a:pt x="8361132" y="4140457"/>
                </a:cubicBezTo>
                <a:lnTo>
                  <a:pt x="8371704" y="4139128"/>
                </a:lnTo>
                <a:cubicBezTo>
                  <a:pt x="8371704" y="4139128"/>
                  <a:pt x="8370578" y="4153913"/>
                  <a:pt x="8370578" y="4153913"/>
                </a:cubicBezTo>
                <a:cubicBezTo>
                  <a:pt x="8370578" y="4153913"/>
                  <a:pt x="8370578" y="4153913"/>
                  <a:pt x="8376646" y="4153151"/>
                </a:cubicBezTo>
                <a:cubicBezTo>
                  <a:pt x="8376646" y="4153151"/>
                  <a:pt x="8370578" y="4153913"/>
                  <a:pt x="8371704" y="4139128"/>
                </a:cubicBezTo>
                <a:lnTo>
                  <a:pt x="8372349" y="4139048"/>
                </a:lnTo>
                <a:cubicBezTo>
                  <a:pt x="8372349" y="4139048"/>
                  <a:pt x="8372349" y="4139048"/>
                  <a:pt x="8373398" y="4125250"/>
                </a:cubicBezTo>
                <a:cubicBezTo>
                  <a:pt x="8379006" y="4124546"/>
                  <a:pt x="8377956" y="4138343"/>
                  <a:pt x="8377956" y="4138343"/>
                </a:cubicBezTo>
                <a:cubicBezTo>
                  <a:pt x="8383565" y="4137638"/>
                  <a:pt x="8383565" y="4137638"/>
                  <a:pt x="8383565" y="4137638"/>
                </a:cubicBezTo>
                <a:cubicBezTo>
                  <a:pt x="8389172" y="4136933"/>
                  <a:pt x="8389172" y="4136933"/>
                  <a:pt x="8389172" y="4136933"/>
                </a:cubicBezTo>
                <a:lnTo>
                  <a:pt x="8394780" y="4136228"/>
                </a:lnTo>
                <a:lnTo>
                  <a:pt x="8400390" y="4135524"/>
                </a:lnTo>
                <a:cubicBezTo>
                  <a:pt x="8405998" y="4134820"/>
                  <a:pt x="8405998" y="4134820"/>
                  <a:pt x="8411606" y="4134115"/>
                </a:cubicBezTo>
                <a:cubicBezTo>
                  <a:pt x="8405998" y="4134820"/>
                  <a:pt x="8407048" y="4121022"/>
                  <a:pt x="8402490" y="4107928"/>
                </a:cubicBezTo>
                <a:cubicBezTo>
                  <a:pt x="8402490" y="4107928"/>
                  <a:pt x="8402490" y="4107928"/>
                  <a:pt x="8403540" y="4094130"/>
                </a:cubicBezTo>
                <a:cubicBezTo>
                  <a:pt x="8402490" y="4107928"/>
                  <a:pt x="8402490" y="4107928"/>
                  <a:pt x="8408100" y="4107223"/>
                </a:cubicBezTo>
                <a:cubicBezTo>
                  <a:pt x="8408100" y="4107223"/>
                  <a:pt x="8413706" y="4106519"/>
                  <a:pt x="8413706" y="4106519"/>
                </a:cubicBezTo>
                <a:cubicBezTo>
                  <a:pt x="8419315" y="4105814"/>
                  <a:pt x="8419315" y="4105814"/>
                  <a:pt x="8419315" y="4105814"/>
                </a:cubicBezTo>
                <a:cubicBezTo>
                  <a:pt x="8424924" y="4105109"/>
                  <a:pt x="8430531" y="4104404"/>
                  <a:pt x="8430531" y="4104404"/>
                </a:cubicBezTo>
                <a:cubicBezTo>
                  <a:pt x="8429480" y="4118202"/>
                  <a:pt x="8429480" y="4118202"/>
                  <a:pt x="8429480" y="4118202"/>
                </a:cubicBezTo>
                <a:cubicBezTo>
                  <a:pt x="8429480" y="4118202"/>
                  <a:pt x="8429480" y="4118202"/>
                  <a:pt x="8435089" y="4117498"/>
                </a:cubicBezTo>
                <a:cubicBezTo>
                  <a:pt x="8440698" y="4116794"/>
                  <a:pt x="8447358" y="4102292"/>
                  <a:pt x="8447358" y="4102292"/>
                </a:cubicBezTo>
                <a:cubicBezTo>
                  <a:pt x="8458571" y="4100881"/>
                  <a:pt x="8455064" y="4073990"/>
                  <a:pt x="8470841" y="4085675"/>
                </a:cubicBezTo>
                <a:cubicBezTo>
                  <a:pt x="8471891" y="4071877"/>
                  <a:pt x="8471891" y="4071877"/>
                  <a:pt x="8471891" y="4071877"/>
                </a:cubicBezTo>
                <a:cubicBezTo>
                  <a:pt x="8471891" y="4071877"/>
                  <a:pt x="8477498" y="4071172"/>
                  <a:pt x="8477498" y="4071172"/>
                </a:cubicBezTo>
                <a:cubicBezTo>
                  <a:pt x="8477498" y="4071172"/>
                  <a:pt x="8483106" y="4070467"/>
                  <a:pt x="8483106" y="4070467"/>
                </a:cubicBezTo>
                <a:cubicBezTo>
                  <a:pt x="8483106" y="4070467"/>
                  <a:pt x="8484156" y="4056670"/>
                  <a:pt x="8478548" y="4057373"/>
                </a:cubicBezTo>
                <a:close/>
                <a:moveTo>
                  <a:pt x="1810953" y="4056024"/>
                </a:moveTo>
                <a:cubicBezTo>
                  <a:pt x="1810953" y="4056024"/>
                  <a:pt x="1809523" y="4060083"/>
                  <a:pt x="1809523" y="4060083"/>
                </a:cubicBezTo>
                <a:cubicBezTo>
                  <a:pt x="1820149" y="4063827"/>
                  <a:pt x="1820149" y="4063827"/>
                  <a:pt x="1821579" y="4059767"/>
                </a:cubicBezTo>
                <a:cubicBezTo>
                  <a:pt x="1821579" y="4059767"/>
                  <a:pt x="1810953" y="4056024"/>
                  <a:pt x="1810953" y="4056024"/>
                </a:cubicBezTo>
                <a:close/>
                <a:moveTo>
                  <a:pt x="8185781" y="4055119"/>
                </a:moveTo>
                <a:cubicBezTo>
                  <a:pt x="8185781" y="4055119"/>
                  <a:pt x="8179714" y="4055882"/>
                  <a:pt x="8179714" y="4055882"/>
                </a:cubicBezTo>
                <a:cubicBezTo>
                  <a:pt x="8176398" y="4059958"/>
                  <a:pt x="8175120" y="4061949"/>
                  <a:pt x="8175066" y="4062642"/>
                </a:cubicBezTo>
                <a:cubicBezTo>
                  <a:pt x="8175013" y="4063335"/>
                  <a:pt x="8176187" y="4062730"/>
                  <a:pt x="8177774" y="4061616"/>
                </a:cubicBezTo>
                <a:cubicBezTo>
                  <a:pt x="8180949" y="4059385"/>
                  <a:pt x="8185781" y="4055119"/>
                  <a:pt x="8185781" y="4055119"/>
                </a:cubicBezTo>
                <a:close/>
                <a:moveTo>
                  <a:pt x="8125689" y="4054308"/>
                </a:moveTo>
                <a:cubicBezTo>
                  <a:pt x="8123619" y="4057695"/>
                  <a:pt x="8126135" y="4059882"/>
                  <a:pt x="8124067" y="4063267"/>
                </a:cubicBezTo>
                <a:cubicBezTo>
                  <a:pt x="8125324" y="4064361"/>
                  <a:pt x="8124877" y="4058788"/>
                  <a:pt x="8128426" y="4059281"/>
                </a:cubicBezTo>
                <a:cubicBezTo>
                  <a:pt x="8129461" y="4057587"/>
                  <a:pt x="8126946" y="4055401"/>
                  <a:pt x="8125689" y="4054308"/>
                </a:cubicBezTo>
                <a:close/>
                <a:moveTo>
                  <a:pt x="8121613" y="4053593"/>
                </a:moveTo>
                <a:cubicBezTo>
                  <a:pt x="8119571" y="4056937"/>
                  <a:pt x="8118550" y="4058607"/>
                  <a:pt x="8117253" y="4057480"/>
                </a:cubicBezTo>
                <a:cubicBezTo>
                  <a:pt x="8116232" y="4059151"/>
                  <a:pt x="8116011" y="4059919"/>
                  <a:pt x="8116262" y="4060218"/>
                </a:cubicBezTo>
                <a:cubicBezTo>
                  <a:pt x="8117019" y="4061114"/>
                  <a:pt x="8122027" y="4057791"/>
                  <a:pt x="8122441" y="4061989"/>
                </a:cubicBezTo>
                <a:cubicBezTo>
                  <a:pt x="8123462" y="4060318"/>
                  <a:pt x="8122164" y="4059190"/>
                  <a:pt x="8124206" y="4055847"/>
                </a:cubicBezTo>
                <a:cubicBezTo>
                  <a:pt x="8122910" y="4054721"/>
                  <a:pt x="8121613" y="4053593"/>
                  <a:pt x="8121613" y="4053593"/>
                </a:cubicBezTo>
                <a:close/>
                <a:moveTo>
                  <a:pt x="8208029" y="4052323"/>
                </a:moveTo>
                <a:cubicBezTo>
                  <a:pt x="8208029" y="4052323"/>
                  <a:pt x="8208029" y="4052323"/>
                  <a:pt x="8201962" y="4053086"/>
                </a:cubicBezTo>
                <a:cubicBezTo>
                  <a:pt x="8195894" y="4053848"/>
                  <a:pt x="8195894" y="4053848"/>
                  <a:pt x="8195894" y="4053848"/>
                </a:cubicBezTo>
                <a:cubicBezTo>
                  <a:pt x="8195894" y="4053848"/>
                  <a:pt x="8194769" y="4068633"/>
                  <a:pt x="8200837" y="4067870"/>
                </a:cubicBezTo>
                <a:cubicBezTo>
                  <a:pt x="8200837" y="4067870"/>
                  <a:pt x="8206905" y="4067108"/>
                  <a:pt x="8208029" y="4052323"/>
                </a:cubicBezTo>
                <a:close/>
                <a:moveTo>
                  <a:pt x="8516944" y="4050315"/>
                </a:moveTo>
                <a:cubicBezTo>
                  <a:pt x="8509752" y="4049389"/>
                  <a:pt x="8498065" y="4058177"/>
                  <a:pt x="8489974" y="4059194"/>
                </a:cubicBezTo>
                <a:cubicBezTo>
                  <a:pt x="8488974" y="4072334"/>
                  <a:pt x="8495216" y="4078058"/>
                  <a:pt x="8502633" y="4077125"/>
                </a:cubicBezTo>
                <a:cubicBezTo>
                  <a:pt x="8510048" y="4076194"/>
                  <a:pt x="8518639" y="4068605"/>
                  <a:pt x="8522337" y="4055127"/>
                </a:cubicBezTo>
                <a:cubicBezTo>
                  <a:pt x="8521240" y="4052013"/>
                  <a:pt x="8519341" y="4050624"/>
                  <a:pt x="8516944" y="4050315"/>
                </a:cubicBezTo>
                <a:close/>
                <a:moveTo>
                  <a:pt x="8072669" y="4049235"/>
                </a:moveTo>
                <a:cubicBezTo>
                  <a:pt x="8071339" y="4048079"/>
                  <a:pt x="8070305" y="4049772"/>
                  <a:pt x="8070305" y="4049772"/>
                </a:cubicBezTo>
                <a:cubicBezTo>
                  <a:pt x="8069272" y="4051466"/>
                  <a:pt x="8068237" y="4053158"/>
                  <a:pt x="8069566" y="4054313"/>
                </a:cubicBezTo>
                <a:cubicBezTo>
                  <a:pt x="8069566" y="4054313"/>
                  <a:pt x="8069566" y="4054313"/>
                  <a:pt x="8068237" y="4053158"/>
                </a:cubicBezTo>
                <a:cubicBezTo>
                  <a:pt x="8065873" y="4053696"/>
                  <a:pt x="8066463" y="4059394"/>
                  <a:pt x="8063806" y="4057084"/>
                </a:cubicBezTo>
                <a:cubicBezTo>
                  <a:pt x="8063806" y="4057084"/>
                  <a:pt x="8064839" y="4055391"/>
                  <a:pt x="8064839" y="4055391"/>
                </a:cubicBezTo>
                <a:cubicBezTo>
                  <a:pt x="8064544" y="4052542"/>
                  <a:pt x="8064544" y="4052542"/>
                  <a:pt x="8064544" y="4052542"/>
                </a:cubicBezTo>
                <a:cubicBezTo>
                  <a:pt x="8064544" y="4052542"/>
                  <a:pt x="8063216" y="4051386"/>
                  <a:pt x="8063216" y="4051386"/>
                </a:cubicBezTo>
                <a:cubicBezTo>
                  <a:pt x="8062181" y="4053079"/>
                  <a:pt x="8061147" y="4054773"/>
                  <a:pt x="8061147" y="4054773"/>
                </a:cubicBezTo>
                <a:cubicBezTo>
                  <a:pt x="8060112" y="4056466"/>
                  <a:pt x="8060112" y="4056466"/>
                  <a:pt x="8060408" y="4059316"/>
                </a:cubicBezTo>
                <a:cubicBezTo>
                  <a:pt x="8060408" y="4059316"/>
                  <a:pt x="8060408" y="4059316"/>
                  <a:pt x="8059078" y="4058159"/>
                </a:cubicBezTo>
                <a:cubicBezTo>
                  <a:pt x="8054571" y="4067204"/>
                  <a:pt x="8054940" y="4070763"/>
                  <a:pt x="8057561" y="4072717"/>
                </a:cubicBezTo>
                <a:cubicBezTo>
                  <a:pt x="8060182" y="4074672"/>
                  <a:pt x="8065057" y="4075019"/>
                  <a:pt x="8069561" y="4077638"/>
                </a:cubicBezTo>
                <a:cubicBezTo>
                  <a:pt x="8071335" y="4071403"/>
                  <a:pt x="8071781" y="4064014"/>
                  <a:pt x="8077246" y="4058396"/>
                </a:cubicBezTo>
                <a:cubicBezTo>
                  <a:pt x="8080054" y="4050468"/>
                  <a:pt x="8076361" y="4049851"/>
                  <a:pt x="8072964" y="4052083"/>
                </a:cubicBezTo>
                <a:cubicBezTo>
                  <a:pt x="8071635" y="4050927"/>
                  <a:pt x="8071635" y="4050927"/>
                  <a:pt x="8071635" y="4050927"/>
                </a:cubicBezTo>
                <a:cubicBezTo>
                  <a:pt x="8072669" y="4049235"/>
                  <a:pt x="8072669" y="4049235"/>
                  <a:pt x="8072669" y="4049235"/>
                </a:cubicBezTo>
                <a:close/>
                <a:moveTo>
                  <a:pt x="8262642" y="4045461"/>
                </a:moveTo>
                <a:cubicBezTo>
                  <a:pt x="8257249" y="4046139"/>
                  <a:pt x="8251854" y="4046816"/>
                  <a:pt x="8251854" y="4046816"/>
                </a:cubicBezTo>
                <a:cubicBezTo>
                  <a:pt x="8246461" y="4047494"/>
                  <a:pt x="8246461" y="4047494"/>
                  <a:pt x="8246461" y="4047494"/>
                </a:cubicBezTo>
                <a:cubicBezTo>
                  <a:pt x="8250729" y="4061601"/>
                  <a:pt x="8256124" y="4060924"/>
                  <a:pt x="8261518" y="4060245"/>
                </a:cubicBezTo>
                <a:cubicBezTo>
                  <a:pt x="8261518" y="4060245"/>
                  <a:pt x="8261518" y="4060245"/>
                  <a:pt x="8262642" y="4045461"/>
                </a:cubicBezTo>
                <a:close/>
                <a:moveTo>
                  <a:pt x="8010112" y="4044355"/>
                </a:moveTo>
                <a:cubicBezTo>
                  <a:pt x="8006503" y="4043763"/>
                  <a:pt x="8003175" y="4045961"/>
                  <a:pt x="8001878" y="4044834"/>
                </a:cubicBezTo>
                <a:cubicBezTo>
                  <a:pt x="8000410" y="4053738"/>
                  <a:pt x="7997252" y="4045904"/>
                  <a:pt x="7994488" y="4053681"/>
                </a:cubicBezTo>
                <a:cubicBezTo>
                  <a:pt x="7997363" y="4058725"/>
                  <a:pt x="8003738" y="4051540"/>
                  <a:pt x="8007629" y="4054921"/>
                </a:cubicBezTo>
                <a:cubicBezTo>
                  <a:pt x="8008363" y="4050469"/>
                  <a:pt x="8007067" y="4049343"/>
                  <a:pt x="8010112" y="4044355"/>
                </a:cubicBezTo>
                <a:close/>
                <a:moveTo>
                  <a:pt x="8224933" y="4035559"/>
                </a:moveTo>
                <a:lnTo>
                  <a:pt x="8222821" y="4041587"/>
                </a:lnTo>
                <a:lnTo>
                  <a:pt x="8219281" y="4042445"/>
                </a:lnTo>
                <a:cubicBezTo>
                  <a:pt x="8217279" y="4042010"/>
                  <a:pt x="8215446" y="4040411"/>
                  <a:pt x="8214414" y="4036881"/>
                </a:cubicBezTo>
                <a:cubicBezTo>
                  <a:pt x="8209625" y="4048466"/>
                  <a:pt x="8217303" y="4050246"/>
                  <a:pt x="8221916" y="4044175"/>
                </a:cubicBezTo>
                <a:lnTo>
                  <a:pt x="8222821" y="4041587"/>
                </a:lnTo>
                <a:lnTo>
                  <a:pt x="8225167" y="4041021"/>
                </a:lnTo>
                <a:cubicBezTo>
                  <a:pt x="8228595" y="4038757"/>
                  <a:pt x="8230191" y="4034898"/>
                  <a:pt x="8224933" y="4035559"/>
                </a:cubicBezTo>
                <a:close/>
                <a:moveTo>
                  <a:pt x="8051807" y="4033275"/>
                </a:moveTo>
                <a:cubicBezTo>
                  <a:pt x="8050029" y="4033970"/>
                  <a:pt x="8047536" y="4036279"/>
                  <a:pt x="8046711" y="4039401"/>
                </a:cubicBezTo>
                <a:cubicBezTo>
                  <a:pt x="8049541" y="4041860"/>
                  <a:pt x="8051188" y="4035617"/>
                  <a:pt x="8052604" y="4036846"/>
                </a:cubicBezTo>
                <a:cubicBezTo>
                  <a:pt x="8054645" y="4033503"/>
                  <a:pt x="8053585" y="4032582"/>
                  <a:pt x="8051807" y="4033275"/>
                </a:cubicBezTo>
                <a:close/>
                <a:moveTo>
                  <a:pt x="8116493" y="4023069"/>
                </a:moveTo>
                <a:cubicBezTo>
                  <a:pt x="8114488" y="4026352"/>
                  <a:pt x="8113485" y="4027994"/>
                  <a:pt x="8112148" y="4026833"/>
                </a:cubicBezTo>
                <a:cubicBezTo>
                  <a:pt x="8108136" y="4033400"/>
                  <a:pt x="8119832" y="4030997"/>
                  <a:pt x="8115820" y="4037565"/>
                </a:cubicBezTo>
                <a:cubicBezTo>
                  <a:pt x="8117158" y="4038725"/>
                  <a:pt x="8120166" y="4033800"/>
                  <a:pt x="8122172" y="4030517"/>
                </a:cubicBezTo>
                <a:cubicBezTo>
                  <a:pt x="8114151" y="4033599"/>
                  <a:pt x="8123844" y="4024428"/>
                  <a:pt x="8116493" y="4023069"/>
                </a:cubicBezTo>
                <a:close/>
                <a:moveTo>
                  <a:pt x="1647283" y="4012053"/>
                </a:moveTo>
                <a:cubicBezTo>
                  <a:pt x="1646092" y="4015436"/>
                  <a:pt x="1644900" y="4018818"/>
                  <a:pt x="1644900" y="4018818"/>
                </a:cubicBezTo>
                <a:cubicBezTo>
                  <a:pt x="1645496" y="4017126"/>
                  <a:pt x="1648746" y="4016370"/>
                  <a:pt x="1650523" y="4015571"/>
                </a:cubicBezTo>
                <a:cubicBezTo>
                  <a:pt x="1651411" y="4015170"/>
                  <a:pt x="1651929" y="4014759"/>
                  <a:pt x="1651561" y="4014213"/>
                </a:cubicBezTo>
                <a:cubicBezTo>
                  <a:pt x="1651192" y="4013667"/>
                  <a:pt x="1649939" y="4012989"/>
                  <a:pt x="1647283" y="4012053"/>
                </a:cubicBezTo>
                <a:close/>
                <a:moveTo>
                  <a:pt x="8093214" y="4005823"/>
                </a:moveTo>
                <a:cubicBezTo>
                  <a:pt x="8092181" y="4007515"/>
                  <a:pt x="8091146" y="4009209"/>
                  <a:pt x="8091146" y="4009209"/>
                </a:cubicBezTo>
                <a:cubicBezTo>
                  <a:pt x="8092444" y="4010337"/>
                  <a:pt x="8092444" y="4010337"/>
                  <a:pt x="8092444" y="4010337"/>
                </a:cubicBezTo>
                <a:cubicBezTo>
                  <a:pt x="8098139" y="4007511"/>
                  <a:pt x="8099698" y="4011459"/>
                  <a:pt x="8101259" y="4015405"/>
                </a:cubicBezTo>
                <a:cubicBezTo>
                  <a:pt x="8103853" y="4017660"/>
                  <a:pt x="8104116" y="4020480"/>
                  <a:pt x="8106709" y="4022734"/>
                </a:cubicBezTo>
                <a:cubicBezTo>
                  <a:pt x="8107744" y="4021040"/>
                  <a:pt x="8107744" y="4021040"/>
                  <a:pt x="8108778" y="4019348"/>
                </a:cubicBezTo>
                <a:cubicBezTo>
                  <a:pt x="8108778" y="4019348"/>
                  <a:pt x="8109812" y="4017654"/>
                  <a:pt x="8109812" y="4017654"/>
                </a:cubicBezTo>
                <a:cubicBezTo>
                  <a:pt x="8106185" y="4017093"/>
                  <a:pt x="8105922" y="4014273"/>
                  <a:pt x="8104625" y="4013146"/>
                </a:cubicBezTo>
                <a:cubicBezTo>
                  <a:pt x="8104363" y="4010326"/>
                  <a:pt x="8103065" y="4009199"/>
                  <a:pt x="8100471" y="4006944"/>
                </a:cubicBezTo>
                <a:cubicBezTo>
                  <a:pt x="8099173" y="4005817"/>
                  <a:pt x="8097877" y="4004690"/>
                  <a:pt x="8093214" y="4005823"/>
                </a:cubicBezTo>
                <a:close/>
                <a:moveTo>
                  <a:pt x="7967588" y="4001408"/>
                </a:moveTo>
                <a:cubicBezTo>
                  <a:pt x="7967588" y="4001408"/>
                  <a:pt x="7967325" y="4004861"/>
                  <a:pt x="7966363" y="4008401"/>
                </a:cubicBezTo>
                <a:lnTo>
                  <a:pt x="7962921" y="4013179"/>
                </a:lnTo>
                <a:lnTo>
                  <a:pt x="7962656" y="4010436"/>
                </a:lnTo>
                <a:lnTo>
                  <a:pt x="7961217" y="4007513"/>
                </a:lnTo>
                <a:close/>
                <a:moveTo>
                  <a:pt x="1621811" y="3993955"/>
                </a:moveTo>
                <a:cubicBezTo>
                  <a:pt x="1620381" y="3998013"/>
                  <a:pt x="1620381" y="3998013"/>
                  <a:pt x="1620381" y="3998013"/>
                </a:cubicBezTo>
                <a:cubicBezTo>
                  <a:pt x="1627465" y="4000509"/>
                  <a:pt x="1627465" y="4000509"/>
                  <a:pt x="1627465" y="4000509"/>
                </a:cubicBezTo>
                <a:cubicBezTo>
                  <a:pt x="1627465" y="4000509"/>
                  <a:pt x="1627465" y="4000509"/>
                  <a:pt x="1628894" y="3996450"/>
                </a:cubicBezTo>
                <a:cubicBezTo>
                  <a:pt x="1628894" y="3996450"/>
                  <a:pt x="1628894" y="3996450"/>
                  <a:pt x="1621811" y="3993955"/>
                </a:cubicBezTo>
                <a:close/>
                <a:moveTo>
                  <a:pt x="8087164" y="3989725"/>
                </a:moveTo>
                <a:cubicBezTo>
                  <a:pt x="8083549" y="3989143"/>
                  <a:pt x="8081439" y="3991785"/>
                  <a:pt x="8081287" y="3993253"/>
                </a:cubicBezTo>
                <a:cubicBezTo>
                  <a:pt x="8081135" y="3994718"/>
                  <a:pt x="8082943" y="3995011"/>
                  <a:pt x="8087164" y="3989725"/>
                </a:cubicBezTo>
                <a:close/>
                <a:moveTo>
                  <a:pt x="1780911" y="3983082"/>
                </a:moveTo>
                <a:cubicBezTo>
                  <a:pt x="1790106" y="3990885"/>
                  <a:pt x="1800731" y="3994628"/>
                  <a:pt x="1802162" y="3990568"/>
                </a:cubicBezTo>
                <a:cubicBezTo>
                  <a:pt x="1802877" y="3988539"/>
                  <a:pt x="1797921" y="3985653"/>
                  <a:pt x="1792608" y="3983783"/>
                </a:cubicBezTo>
                <a:cubicBezTo>
                  <a:pt x="1787296" y="3981910"/>
                  <a:pt x="1781626" y="3981054"/>
                  <a:pt x="1780911" y="3983082"/>
                </a:cubicBezTo>
                <a:close/>
                <a:moveTo>
                  <a:pt x="1549544" y="3973058"/>
                </a:moveTo>
                <a:cubicBezTo>
                  <a:pt x="1549544" y="3973058"/>
                  <a:pt x="1548114" y="3977118"/>
                  <a:pt x="1548114" y="3977118"/>
                </a:cubicBezTo>
                <a:cubicBezTo>
                  <a:pt x="1548114" y="3977118"/>
                  <a:pt x="1548114" y="3977118"/>
                  <a:pt x="1558740" y="3980861"/>
                </a:cubicBezTo>
                <a:cubicBezTo>
                  <a:pt x="1558740" y="3980861"/>
                  <a:pt x="1560170" y="3976802"/>
                  <a:pt x="1560170" y="3976802"/>
                </a:cubicBezTo>
                <a:cubicBezTo>
                  <a:pt x="1549544" y="3973058"/>
                  <a:pt x="1549544" y="3973058"/>
                  <a:pt x="1549544" y="3973058"/>
                </a:cubicBezTo>
                <a:close/>
                <a:moveTo>
                  <a:pt x="1728943" y="3972380"/>
                </a:moveTo>
                <a:cubicBezTo>
                  <a:pt x="1736706" y="3984241"/>
                  <a:pt x="1723223" y="3988617"/>
                  <a:pt x="1733846" y="3992358"/>
                </a:cubicBezTo>
                <a:cubicBezTo>
                  <a:pt x="1739876" y="3992202"/>
                  <a:pt x="1743962" y="3989079"/>
                  <a:pt x="1743885" y="3985057"/>
                </a:cubicBezTo>
                <a:cubicBezTo>
                  <a:pt x="1743807" y="3981037"/>
                  <a:pt x="1739567" y="3976122"/>
                  <a:pt x="1728943" y="3972380"/>
                </a:cubicBezTo>
                <a:close/>
                <a:moveTo>
                  <a:pt x="1796778" y="3971941"/>
                </a:moveTo>
                <a:cubicBezTo>
                  <a:pt x="1784883" y="3971808"/>
                  <a:pt x="1783611" y="3975417"/>
                  <a:pt x="1783611" y="3975417"/>
                </a:cubicBezTo>
                <a:cubicBezTo>
                  <a:pt x="1794235" y="3979159"/>
                  <a:pt x="1792964" y="3982767"/>
                  <a:pt x="1803591" y="3986510"/>
                </a:cubicBezTo>
                <a:cubicBezTo>
                  <a:pt x="1806133" y="3979294"/>
                  <a:pt x="1807404" y="3975686"/>
                  <a:pt x="1796778" y="3971941"/>
                </a:cubicBezTo>
                <a:close/>
                <a:moveTo>
                  <a:pt x="1853679" y="3970912"/>
                </a:moveTo>
                <a:cubicBezTo>
                  <a:pt x="1853679" y="3970912"/>
                  <a:pt x="1852362" y="3974648"/>
                  <a:pt x="1852362" y="3974648"/>
                </a:cubicBezTo>
                <a:cubicBezTo>
                  <a:pt x="1842445" y="3971156"/>
                  <a:pt x="1841129" y="3974892"/>
                  <a:pt x="1829896" y="3975136"/>
                </a:cubicBezTo>
                <a:cubicBezTo>
                  <a:pt x="1823314" y="3993820"/>
                  <a:pt x="1809447" y="4001536"/>
                  <a:pt x="1802865" y="4020221"/>
                </a:cubicBezTo>
                <a:cubicBezTo>
                  <a:pt x="1802865" y="4020221"/>
                  <a:pt x="1812782" y="4023715"/>
                  <a:pt x="1811466" y="4027452"/>
                </a:cubicBezTo>
                <a:cubicBezTo>
                  <a:pt x="1811466" y="4027452"/>
                  <a:pt x="1801549" y="4023958"/>
                  <a:pt x="1801549" y="4023958"/>
                </a:cubicBezTo>
                <a:cubicBezTo>
                  <a:pt x="1787682" y="4031675"/>
                  <a:pt x="1779784" y="4054096"/>
                  <a:pt x="1775836" y="4065306"/>
                </a:cubicBezTo>
                <a:cubicBezTo>
                  <a:pt x="1794352" y="4076031"/>
                  <a:pt x="1796985" y="4068557"/>
                  <a:pt x="1805586" y="4075787"/>
                </a:cubicBezTo>
                <a:cubicBezTo>
                  <a:pt x="1815502" y="4079280"/>
                  <a:pt x="1806902" y="4072051"/>
                  <a:pt x="1818135" y="4071807"/>
                </a:cubicBezTo>
                <a:cubicBezTo>
                  <a:pt x="1798303" y="4064819"/>
                  <a:pt x="1799619" y="4061084"/>
                  <a:pt x="1789701" y="4057589"/>
                </a:cubicBezTo>
                <a:cubicBezTo>
                  <a:pt x="1791018" y="4053853"/>
                  <a:pt x="1800935" y="4057346"/>
                  <a:pt x="1802251" y="4053610"/>
                </a:cubicBezTo>
                <a:cubicBezTo>
                  <a:pt x="1803568" y="4049873"/>
                  <a:pt x="1792334" y="4050116"/>
                  <a:pt x="1793650" y="4046378"/>
                </a:cubicBezTo>
                <a:cubicBezTo>
                  <a:pt x="1794966" y="4042642"/>
                  <a:pt x="1804884" y="4046136"/>
                  <a:pt x="1806201" y="4042399"/>
                </a:cubicBezTo>
                <a:cubicBezTo>
                  <a:pt x="1804884" y="4046136"/>
                  <a:pt x="1804884" y="4046136"/>
                  <a:pt x="1804884" y="4046136"/>
                </a:cubicBezTo>
                <a:cubicBezTo>
                  <a:pt x="1804884" y="4046136"/>
                  <a:pt x="1814800" y="4049630"/>
                  <a:pt x="1824717" y="4053123"/>
                </a:cubicBezTo>
                <a:cubicBezTo>
                  <a:pt x="1814800" y="4049630"/>
                  <a:pt x="1816117" y="4045893"/>
                  <a:pt x="1806201" y="4042399"/>
                </a:cubicBezTo>
                <a:cubicBezTo>
                  <a:pt x="1807517" y="4038662"/>
                  <a:pt x="1816117" y="4045893"/>
                  <a:pt x="1817433" y="4042156"/>
                </a:cubicBezTo>
                <a:cubicBezTo>
                  <a:pt x="1818751" y="4038419"/>
                  <a:pt x="1820066" y="4034682"/>
                  <a:pt x="1831299" y="4034439"/>
                </a:cubicBezTo>
                <a:cubicBezTo>
                  <a:pt x="1829982" y="4038176"/>
                  <a:pt x="1839900" y="4041669"/>
                  <a:pt x="1839900" y="4041669"/>
                </a:cubicBezTo>
                <a:cubicBezTo>
                  <a:pt x="1852450" y="4037690"/>
                  <a:pt x="1855083" y="4030215"/>
                  <a:pt x="1846483" y="4022984"/>
                </a:cubicBezTo>
                <a:cubicBezTo>
                  <a:pt x="1846483" y="4022984"/>
                  <a:pt x="1847799" y="4019249"/>
                  <a:pt x="1847799" y="4019249"/>
                </a:cubicBezTo>
                <a:cubicBezTo>
                  <a:pt x="1849115" y="4015511"/>
                  <a:pt x="1859032" y="4019004"/>
                  <a:pt x="1860348" y="4015269"/>
                </a:cubicBezTo>
                <a:cubicBezTo>
                  <a:pt x="1861665" y="4011532"/>
                  <a:pt x="1851748" y="4008037"/>
                  <a:pt x="1854381" y="4000563"/>
                </a:cubicBezTo>
                <a:cubicBezTo>
                  <a:pt x="1854381" y="4000563"/>
                  <a:pt x="1864298" y="4004057"/>
                  <a:pt x="1864298" y="4004057"/>
                </a:cubicBezTo>
                <a:cubicBezTo>
                  <a:pt x="1864298" y="4004057"/>
                  <a:pt x="1862982" y="4007794"/>
                  <a:pt x="1872898" y="4011287"/>
                </a:cubicBezTo>
                <a:cubicBezTo>
                  <a:pt x="1874214" y="4007551"/>
                  <a:pt x="1874214" y="4007551"/>
                  <a:pt x="1874214" y="4007551"/>
                </a:cubicBezTo>
                <a:cubicBezTo>
                  <a:pt x="1874214" y="4007551"/>
                  <a:pt x="1875532" y="4003814"/>
                  <a:pt x="1875532" y="4003814"/>
                </a:cubicBezTo>
                <a:cubicBezTo>
                  <a:pt x="1865614" y="4000320"/>
                  <a:pt x="1865614" y="4000320"/>
                  <a:pt x="1865614" y="4000320"/>
                </a:cubicBezTo>
                <a:cubicBezTo>
                  <a:pt x="1865614" y="4000320"/>
                  <a:pt x="1858331" y="3989353"/>
                  <a:pt x="1868247" y="3992846"/>
                </a:cubicBezTo>
                <a:cubicBezTo>
                  <a:pt x="1878164" y="3996340"/>
                  <a:pt x="1876847" y="4000078"/>
                  <a:pt x="1888081" y="3999834"/>
                </a:cubicBezTo>
                <a:cubicBezTo>
                  <a:pt x="1889398" y="3996098"/>
                  <a:pt x="1889398" y="3996098"/>
                  <a:pt x="1890715" y="3992360"/>
                </a:cubicBezTo>
                <a:cubicBezTo>
                  <a:pt x="1890715" y="3992360"/>
                  <a:pt x="1890715" y="3992360"/>
                  <a:pt x="1892030" y="3988625"/>
                </a:cubicBezTo>
                <a:cubicBezTo>
                  <a:pt x="1870880" y="3985372"/>
                  <a:pt x="1872197" y="3981636"/>
                  <a:pt x="1862280" y="3978143"/>
                </a:cubicBezTo>
                <a:cubicBezTo>
                  <a:pt x="1862280" y="3978143"/>
                  <a:pt x="1853679" y="3970912"/>
                  <a:pt x="1853679" y="3970912"/>
                </a:cubicBezTo>
                <a:close/>
                <a:moveTo>
                  <a:pt x="1760680" y="3950100"/>
                </a:moveTo>
                <a:cubicBezTo>
                  <a:pt x="1748702" y="3950190"/>
                  <a:pt x="1748702" y="3950190"/>
                  <a:pt x="1747351" y="3954024"/>
                </a:cubicBezTo>
                <a:cubicBezTo>
                  <a:pt x="1735377" y="3954115"/>
                  <a:pt x="1731326" y="3965615"/>
                  <a:pt x="1753926" y="3969268"/>
                </a:cubicBezTo>
                <a:cubicBezTo>
                  <a:pt x="1753926" y="3969268"/>
                  <a:pt x="1757978" y="3957768"/>
                  <a:pt x="1747351" y="3954024"/>
                </a:cubicBezTo>
                <a:cubicBezTo>
                  <a:pt x="1748702" y="3950190"/>
                  <a:pt x="1748702" y="3950190"/>
                  <a:pt x="1759328" y="3953934"/>
                </a:cubicBezTo>
                <a:cubicBezTo>
                  <a:pt x="1759328" y="3953934"/>
                  <a:pt x="1760680" y="3950100"/>
                  <a:pt x="1760680" y="3950100"/>
                </a:cubicBezTo>
                <a:close/>
                <a:moveTo>
                  <a:pt x="1880654" y="3937358"/>
                </a:moveTo>
                <a:cubicBezTo>
                  <a:pt x="1875812" y="3937753"/>
                  <a:pt x="1872966" y="3939901"/>
                  <a:pt x="1874129" y="3944511"/>
                </a:cubicBezTo>
                <a:cubicBezTo>
                  <a:pt x="1874129" y="3944511"/>
                  <a:pt x="1875444" y="3940775"/>
                  <a:pt x="1864210" y="3941017"/>
                </a:cubicBezTo>
                <a:cubicBezTo>
                  <a:pt x="1872812" y="3948248"/>
                  <a:pt x="1850344" y="3948734"/>
                  <a:pt x="1849028" y="3952471"/>
                </a:cubicBezTo>
                <a:cubicBezTo>
                  <a:pt x="1847712" y="3956208"/>
                  <a:pt x="1856311" y="3963438"/>
                  <a:pt x="1854995" y="3967174"/>
                </a:cubicBezTo>
                <a:cubicBezTo>
                  <a:pt x="1866229" y="3966932"/>
                  <a:pt x="1884746" y="3977655"/>
                  <a:pt x="1886063" y="3973919"/>
                </a:cubicBezTo>
                <a:cubicBezTo>
                  <a:pt x="1886063" y="3973919"/>
                  <a:pt x="1886063" y="3973919"/>
                  <a:pt x="1884746" y="3977655"/>
                </a:cubicBezTo>
                <a:cubicBezTo>
                  <a:pt x="1884746" y="3977655"/>
                  <a:pt x="1884746" y="3977655"/>
                  <a:pt x="1894664" y="3981149"/>
                </a:cubicBezTo>
                <a:cubicBezTo>
                  <a:pt x="1895980" y="3977413"/>
                  <a:pt x="1897297" y="3973676"/>
                  <a:pt x="1897297" y="3973676"/>
                </a:cubicBezTo>
                <a:cubicBezTo>
                  <a:pt x="1888695" y="3966446"/>
                  <a:pt x="1888695" y="3966446"/>
                  <a:pt x="1888695" y="3966446"/>
                </a:cubicBezTo>
                <a:cubicBezTo>
                  <a:pt x="1888695" y="3966446"/>
                  <a:pt x="1898613" y="3969939"/>
                  <a:pt x="1898613" y="3969939"/>
                </a:cubicBezTo>
                <a:cubicBezTo>
                  <a:pt x="1898613" y="3969939"/>
                  <a:pt x="1898613" y="3969939"/>
                  <a:pt x="1909846" y="3969696"/>
                </a:cubicBezTo>
                <a:cubicBezTo>
                  <a:pt x="1909846" y="3969696"/>
                  <a:pt x="1911163" y="3965958"/>
                  <a:pt x="1911163" y="3965958"/>
                </a:cubicBezTo>
                <a:cubicBezTo>
                  <a:pt x="1911163" y="3965958"/>
                  <a:pt x="1901246" y="3962464"/>
                  <a:pt x="1901246" y="3962464"/>
                </a:cubicBezTo>
                <a:cubicBezTo>
                  <a:pt x="1899929" y="3966203"/>
                  <a:pt x="1899929" y="3966203"/>
                  <a:pt x="1899929" y="3966203"/>
                </a:cubicBezTo>
                <a:cubicBezTo>
                  <a:pt x="1891330" y="3958971"/>
                  <a:pt x="1903879" y="3954992"/>
                  <a:pt x="1923712" y="3961979"/>
                </a:cubicBezTo>
                <a:cubicBezTo>
                  <a:pt x="1926344" y="3954504"/>
                  <a:pt x="1912786" y="3945527"/>
                  <a:pt x="1899151" y="3940724"/>
                </a:cubicBezTo>
                <a:cubicBezTo>
                  <a:pt x="1892333" y="3938322"/>
                  <a:pt x="1885496" y="3936964"/>
                  <a:pt x="1880654" y="3937358"/>
                </a:cubicBezTo>
                <a:close/>
                <a:moveTo>
                  <a:pt x="1798086" y="3929816"/>
                </a:moveTo>
                <a:cubicBezTo>
                  <a:pt x="1776917" y="3926619"/>
                  <a:pt x="1782831" y="3941477"/>
                  <a:pt x="1803998" y="3944676"/>
                </a:cubicBezTo>
                <a:cubicBezTo>
                  <a:pt x="1802663" y="3948464"/>
                  <a:pt x="1802663" y="3948464"/>
                  <a:pt x="1801329" y="3952253"/>
                </a:cubicBezTo>
                <a:cubicBezTo>
                  <a:pt x="1811247" y="3955747"/>
                  <a:pt x="1823832" y="3951662"/>
                  <a:pt x="1825166" y="3947874"/>
                </a:cubicBezTo>
                <a:cubicBezTo>
                  <a:pt x="1825166" y="3947874"/>
                  <a:pt x="1826500" y="3944085"/>
                  <a:pt x="1826500" y="3944085"/>
                </a:cubicBezTo>
                <a:cubicBezTo>
                  <a:pt x="1815250" y="3944381"/>
                  <a:pt x="1815250" y="3944381"/>
                  <a:pt x="1815250" y="3944381"/>
                </a:cubicBezTo>
                <a:cubicBezTo>
                  <a:pt x="1805333" y="3940887"/>
                  <a:pt x="1806668" y="3937100"/>
                  <a:pt x="1806668" y="3937100"/>
                </a:cubicBezTo>
                <a:cubicBezTo>
                  <a:pt x="1806668" y="3937100"/>
                  <a:pt x="1808002" y="3933311"/>
                  <a:pt x="1808002" y="3933311"/>
                </a:cubicBezTo>
                <a:cubicBezTo>
                  <a:pt x="1808002" y="3933311"/>
                  <a:pt x="1798086" y="3929816"/>
                  <a:pt x="1798086" y="3929816"/>
                </a:cubicBezTo>
                <a:close/>
                <a:moveTo>
                  <a:pt x="8343710" y="3927900"/>
                </a:moveTo>
                <a:cubicBezTo>
                  <a:pt x="8343710" y="3927900"/>
                  <a:pt x="8338318" y="3928580"/>
                  <a:pt x="8338318" y="3928580"/>
                </a:cubicBezTo>
                <a:cubicBezTo>
                  <a:pt x="8338318" y="3928580"/>
                  <a:pt x="8337568" y="3938435"/>
                  <a:pt x="8332172" y="3939112"/>
                </a:cubicBezTo>
                <a:cubicBezTo>
                  <a:pt x="8332172" y="3939112"/>
                  <a:pt x="8327529" y="3929935"/>
                  <a:pt x="8327529" y="3929935"/>
                </a:cubicBezTo>
                <a:cubicBezTo>
                  <a:pt x="8327529" y="3929935"/>
                  <a:pt x="8326778" y="3939791"/>
                  <a:pt x="8326778" y="3939791"/>
                </a:cubicBezTo>
                <a:cubicBezTo>
                  <a:pt x="8326778" y="3939791"/>
                  <a:pt x="8332172" y="3939112"/>
                  <a:pt x="8332172" y="3939112"/>
                </a:cubicBezTo>
                <a:cubicBezTo>
                  <a:pt x="8337568" y="3938435"/>
                  <a:pt x="8337568" y="3938435"/>
                  <a:pt x="8343710" y="3927900"/>
                </a:cubicBezTo>
                <a:close/>
                <a:moveTo>
                  <a:pt x="1369257" y="3914108"/>
                </a:moveTo>
                <a:cubicBezTo>
                  <a:pt x="1368066" y="3917491"/>
                  <a:pt x="1358019" y="3917754"/>
                  <a:pt x="1366874" y="3920873"/>
                </a:cubicBezTo>
                <a:cubicBezTo>
                  <a:pt x="1366874" y="3920873"/>
                  <a:pt x="1375729" y="3923993"/>
                  <a:pt x="1376920" y="3920609"/>
                </a:cubicBezTo>
                <a:cubicBezTo>
                  <a:pt x="1378113" y="3917227"/>
                  <a:pt x="1369257" y="3914108"/>
                  <a:pt x="1369257" y="3914108"/>
                </a:cubicBezTo>
                <a:close/>
                <a:moveTo>
                  <a:pt x="1870926" y="3914033"/>
                </a:moveTo>
                <a:cubicBezTo>
                  <a:pt x="1869614" y="3917754"/>
                  <a:pt x="1869614" y="3917754"/>
                  <a:pt x="1868304" y="3921475"/>
                </a:cubicBezTo>
                <a:cubicBezTo>
                  <a:pt x="1866993" y="3925196"/>
                  <a:pt x="1866993" y="3925196"/>
                  <a:pt x="1876734" y="3928627"/>
                </a:cubicBezTo>
                <a:cubicBezTo>
                  <a:pt x="1887786" y="3928338"/>
                  <a:pt x="1887786" y="3928338"/>
                  <a:pt x="1889096" y="3924617"/>
                </a:cubicBezTo>
                <a:cubicBezTo>
                  <a:pt x="1879356" y="3921186"/>
                  <a:pt x="1881978" y="3913744"/>
                  <a:pt x="1870926" y="3914033"/>
                </a:cubicBezTo>
                <a:close/>
                <a:moveTo>
                  <a:pt x="8367759" y="3910239"/>
                </a:moveTo>
                <a:cubicBezTo>
                  <a:pt x="8367759" y="3910239"/>
                  <a:pt x="8366758" y="3923377"/>
                  <a:pt x="8366758" y="3923377"/>
                </a:cubicBezTo>
                <a:cubicBezTo>
                  <a:pt x="8366758" y="3923377"/>
                  <a:pt x="8366758" y="3923377"/>
                  <a:pt x="8365758" y="3936519"/>
                </a:cubicBezTo>
                <a:cubicBezTo>
                  <a:pt x="8361364" y="3924057"/>
                  <a:pt x="8360364" y="3937196"/>
                  <a:pt x="8354970" y="3937873"/>
                </a:cubicBezTo>
                <a:cubicBezTo>
                  <a:pt x="8359363" y="3950337"/>
                  <a:pt x="8364759" y="3949660"/>
                  <a:pt x="8370151" y="3948981"/>
                </a:cubicBezTo>
                <a:cubicBezTo>
                  <a:pt x="8376545" y="3935162"/>
                  <a:pt x="8376545" y="3935162"/>
                  <a:pt x="8376545" y="3935162"/>
                </a:cubicBezTo>
                <a:cubicBezTo>
                  <a:pt x="8381940" y="3934484"/>
                  <a:pt x="8382941" y="3921346"/>
                  <a:pt x="8382941" y="3921346"/>
                </a:cubicBezTo>
                <a:cubicBezTo>
                  <a:pt x="8377545" y="3922024"/>
                  <a:pt x="8377545" y="3922024"/>
                  <a:pt x="8377545" y="3922024"/>
                </a:cubicBezTo>
                <a:cubicBezTo>
                  <a:pt x="8377545" y="3922024"/>
                  <a:pt x="8377545" y="3922024"/>
                  <a:pt x="8372153" y="3922699"/>
                </a:cubicBezTo>
                <a:cubicBezTo>
                  <a:pt x="8372153" y="3922699"/>
                  <a:pt x="8373152" y="3909561"/>
                  <a:pt x="8367759" y="3910239"/>
                </a:cubicBezTo>
                <a:close/>
                <a:moveTo>
                  <a:pt x="8318621" y="3902569"/>
                </a:moveTo>
                <a:cubicBezTo>
                  <a:pt x="8318621" y="3902569"/>
                  <a:pt x="8318621" y="3902569"/>
                  <a:pt x="8317572" y="3916385"/>
                </a:cubicBezTo>
                <a:cubicBezTo>
                  <a:pt x="8317572" y="3916385"/>
                  <a:pt x="8311978" y="3917088"/>
                  <a:pt x="8306383" y="3917791"/>
                </a:cubicBezTo>
                <a:cubicBezTo>
                  <a:pt x="8306383" y="3917791"/>
                  <a:pt x="8311978" y="3917088"/>
                  <a:pt x="8318621" y="3902569"/>
                </a:cubicBezTo>
                <a:close/>
                <a:moveTo>
                  <a:pt x="8346593" y="3899055"/>
                </a:moveTo>
                <a:cubicBezTo>
                  <a:pt x="8346593" y="3899055"/>
                  <a:pt x="8339947" y="3913574"/>
                  <a:pt x="8339947" y="3913574"/>
                </a:cubicBezTo>
                <a:cubicBezTo>
                  <a:pt x="8340999" y="3899758"/>
                  <a:pt x="8340999" y="3899758"/>
                  <a:pt x="8340999" y="3899758"/>
                </a:cubicBezTo>
                <a:cubicBezTo>
                  <a:pt x="8346593" y="3899055"/>
                  <a:pt x="8346593" y="3899055"/>
                  <a:pt x="8346593" y="3899055"/>
                </a:cubicBezTo>
                <a:close/>
                <a:moveTo>
                  <a:pt x="8418777" y="3889185"/>
                </a:moveTo>
                <a:cubicBezTo>
                  <a:pt x="8418495" y="3892880"/>
                  <a:pt x="8419114" y="3894633"/>
                  <a:pt x="8420180" y="3895415"/>
                </a:cubicBezTo>
                <a:lnTo>
                  <a:pt x="8420280" y="3895424"/>
                </a:lnTo>
                <a:lnTo>
                  <a:pt x="8420489" y="3896291"/>
                </a:lnTo>
                <a:cubicBezTo>
                  <a:pt x="8420967" y="3899892"/>
                  <a:pt x="8420685" y="3903588"/>
                  <a:pt x="8417651" y="3903970"/>
                </a:cubicBezTo>
                <a:cubicBezTo>
                  <a:pt x="8417651" y="3903970"/>
                  <a:pt x="8429787" y="3902444"/>
                  <a:pt x="8429787" y="3902444"/>
                </a:cubicBezTo>
                <a:cubicBezTo>
                  <a:pt x="8430068" y="3898747"/>
                  <a:pt x="8429451" y="3896994"/>
                  <a:pt x="8428383" y="3896214"/>
                </a:cubicBezTo>
                <a:cubicBezTo>
                  <a:pt x="8427316" y="3895433"/>
                  <a:pt x="8425798" y="3895624"/>
                  <a:pt x="8424282" y="3895815"/>
                </a:cubicBezTo>
                <a:lnTo>
                  <a:pt x="8420280" y="3895424"/>
                </a:lnTo>
                <a:close/>
                <a:moveTo>
                  <a:pt x="1881874" y="3888612"/>
                </a:moveTo>
                <a:cubicBezTo>
                  <a:pt x="1879254" y="3896054"/>
                  <a:pt x="1877942" y="3899775"/>
                  <a:pt x="1876631" y="3903495"/>
                </a:cubicBezTo>
                <a:cubicBezTo>
                  <a:pt x="1896111" y="3910359"/>
                  <a:pt x="1897421" y="3906637"/>
                  <a:pt x="1908474" y="3906348"/>
                </a:cubicBezTo>
                <a:cubicBezTo>
                  <a:pt x="1918211" y="3909778"/>
                  <a:pt x="1918211" y="3909778"/>
                  <a:pt x="1918211" y="3909778"/>
                </a:cubicBezTo>
                <a:lnTo>
                  <a:pt x="1912968" y="3924661"/>
                </a:lnTo>
                <a:lnTo>
                  <a:pt x="1893150" y="3913117"/>
                </a:lnTo>
                <a:cubicBezTo>
                  <a:pt x="1891720" y="3917176"/>
                  <a:pt x="1891720" y="3917176"/>
                  <a:pt x="1891720" y="3917176"/>
                </a:cubicBezTo>
                <a:cubicBezTo>
                  <a:pt x="1900914" y="3924977"/>
                  <a:pt x="1891720" y="3917176"/>
                  <a:pt x="1902344" y="3920918"/>
                </a:cubicBezTo>
                <a:cubicBezTo>
                  <a:pt x="1902344" y="3920918"/>
                  <a:pt x="1900914" y="3924977"/>
                  <a:pt x="1900914" y="3924977"/>
                </a:cubicBezTo>
                <a:lnTo>
                  <a:pt x="1912968" y="3924662"/>
                </a:lnTo>
                <a:cubicBezTo>
                  <a:pt x="1924019" y="3924372"/>
                  <a:pt x="1932450" y="3931525"/>
                  <a:pt x="1932450" y="3931525"/>
                </a:cubicBezTo>
                <a:cubicBezTo>
                  <a:pt x="1935071" y="3924083"/>
                  <a:pt x="1935071" y="3924083"/>
                  <a:pt x="1946120" y="3923794"/>
                </a:cubicBezTo>
                <a:cubicBezTo>
                  <a:pt x="1946120" y="3923794"/>
                  <a:pt x="1936382" y="3920363"/>
                  <a:pt x="1937693" y="3916641"/>
                </a:cubicBezTo>
                <a:cubicBezTo>
                  <a:pt x="1947431" y="3920072"/>
                  <a:pt x="1948741" y="3916352"/>
                  <a:pt x="1957172" y="3923503"/>
                </a:cubicBezTo>
                <a:cubicBezTo>
                  <a:pt x="1958482" y="3919783"/>
                  <a:pt x="1958482" y="3919783"/>
                  <a:pt x="1959794" y="3916062"/>
                </a:cubicBezTo>
                <a:cubicBezTo>
                  <a:pt x="1950053" y="3912630"/>
                  <a:pt x="1940314" y="3909199"/>
                  <a:pt x="1940314" y="3909199"/>
                </a:cubicBezTo>
                <a:cubicBezTo>
                  <a:pt x="1941625" y="3905479"/>
                  <a:pt x="1933195" y="3898327"/>
                  <a:pt x="1923454" y="3894896"/>
                </a:cubicBezTo>
                <a:cubicBezTo>
                  <a:pt x="1922143" y="3898616"/>
                  <a:pt x="1912406" y="3895186"/>
                  <a:pt x="1912406" y="3895186"/>
                </a:cubicBezTo>
                <a:cubicBezTo>
                  <a:pt x="1922143" y="3898616"/>
                  <a:pt x="1930574" y="3905768"/>
                  <a:pt x="1919522" y="3906058"/>
                </a:cubicBezTo>
                <a:cubicBezTo>
                  <a:pt x="1919522" y="3906058"/>
                  <a:pt x="1909783" y="3902627"/>
                  <a:pt x="1909783" y="3902627"/>
                </a:cubicBezTo>
                <a:cubicBezTo>
                  <a:pt x="1909783" y="3902627"/>
                  <a:pt x="1900043" y="3899196"/>
                  <a:pt x="1911095" y="3898906"/>
                </a:cubicBezTo>
                <a:cubicBezTo>
                  <a:pt x="1901354" y="3895474"/>
                  <a:pt x="1881874" y="3888612"/>
                  <a:pt x="1881874" y="3888612"/>
                </a:cubicBezTo>
                <a:close/>
                <a:moveTo>
                  <a:pt x="1930127" y="3875954"/>
                </a:moveTo>
                <a:lnTo>
                  <a:pt x="1948836" y="3890656"/>
                </a:lnTo>
                <a:cubicBezTo>
                  <a:pt x="1948836" y="3890656"/>
                  <a:pt x="1950107" y="3887047"/>
                  <a:pt x="1951378" y="3883440"/>
                </a:cubicBezTo>
                <a:close/>
                <a:moveTo>
                  <a:pt x="1830377" y="3873750"/>
                </a:moveTo>
                <a:cubicBezTo>
                  <a:pt x="1830377" y="3873750"/>
                  <a:pt x="1830377" y="3873750"/>
                  <a:pt x="1840307" y="3877248"/>
                </a:cubicBezTo>
                <a:cubicBezTo>
                  <a:pt x="1838990" y="3880986"/>
                  <a:pt x="1829060" y="3877489"/>
                  <a:pt x="1827743" y="3881228"/>
                </a:cubicBezTo>
                <a:cubicBezTo>
                  <a:pt x="1829060" y="3877489"/>
                  <a:pt x="1819132" y="3873991"/>
                  <a:pt x="1830377" y="3873750"/>
                </a:cubicBezTo>
                <a:close/>
                <a:moveTo>
                  <a:pt x="1941601" y="3871631"/>
                </a:moveTo>
                <a:cubicBezTo>
                  <a:pt x="1940410" y="3875014"/>
                  <a:pt x="1940410" y="3875014"/>
                  <a:pt x="1950150" y="3878445"/>
                </a:cubicBezTo>
                <a:cubicBezTo>
                  <a:pt x="1951342" y="3875062"/>
                  <a:pt x="1950150" y="3878445"/>
                  <a:pt x="1961084" y="3878494"/>
                </a:cubicBezTo>
                <a:cubicBezTo>
                  <a:pt x="1956212" y="3876778"/>
                  <a:pt x="1951639" y="3874217"/>
                  <a:pt x="1948136" y="3872507"/>
                </a:cubicBezTo>
                <a:cubicBezTo>
                  <a:pt x="1944631" y="3870797"/>
                  <a:pt x="1942197" y="3869940"/>
                  <a:pt x="1941601" y="3871631"/>
                </a:cubicBezTo>
                <a:close/>
                <a:moveTo>
                  <a:pt x="1678739" y="3863439"/>
                </a:moveTo>
                <a:cubicBezTo>
                  <a:pt x="1678739" y="3863439"/>
                  <a:pt x="1677500" y="3866957"/>
                  <a:pt x="1677500" y="3866957"/>
                </a:cubicBezTo>
                <a:cubicBezTo>
                  <a:pt x="1676261" y="3870474"/>
                  <a:pt x="1666520" y="3867043"/>
                  <a:pt x="1664041" y="3874078"/>
                </a:cubicBezTo>
                <a:cubicBezTo>
                  <a:pt x="1675022" y="3873992"/>
                  <a:pt x="1694500" y="3880854"/>
                  <a:pt x="1705481" y="3880769"/>
                </a:cubicBezTo>
                <a:cubicBezTo>
                  <a:pt x="1696978" y="3873820"/>
                  <a:pt x="1687238" y="3870389"/>
                  <a:pt x="1678739" y="3863439"/>
                </a:cubicBezTo>
                <a:close/>
                <a:moveTo>
                  <a:pt x="1950355" y="3849618"/>
                </a:moveTo>
                <a:cubicBezTo>
                  <a:pt x="1939279" y="3849976"/>
                  <a:pt x="1936609" y="3857553"/>
                  <a:pt x="1933940" y="3865129"/>
                </a:cubicBezTo>
                <a:cubicBezTo>
                  <a:pt x="1943682" y="3868561"/>
                  <a:pt x="1953420" y="3871992"/>
                  <a:pt x="1964495" y="3871635"/>
                </a:cubicBezTo>
                <a:cubicBezTo>
                  <a:pt x="1967931" y="3869651"/>
                  <a:pt x="1968598" y="3867758"/>
                  <a:pt x="1967708" y="3865914"/>
                </a:cubicBezTo>
                <a:cubicBezTo>
                  <a:pt x="1965039" y="3860381"/>
                  <a:pt x="1948353" y="3855301"/>
                  <a:pt x="1950355" y="3849618"/>
                </a:cubicBezTo>
                <a:close/>
                <a:moveTo>
                  <a:pt x="8437960" y="3847733"/>
                </a:moveTo>
                <a:cubicBezTo>
                  <a:pt x="8432903" y="3848369"/>
                  <a:pt x="8427846" y="3849002"/>
                  <a:pt x="8427095" y="3858858"/>
                </a:cubicBezTo>
                <a:cubicBezTo>
                  <a:pt x="8432152" y="3858223"/>
                  <a:pt x="8432152" y="3858223"/>
                  <a:pt x="8432152" y="3858223"/>
                </a:cubicBezTo>
                <a:cubicBezTo>
                  <a:pt x="8432152" y="3858223"/>
                  <a:pt x="8432152" y="3858223"/>
                  <a:pt x="8437209" y="3857587"/>
                </a:cubicBezTo>
                <a:cubicBezTo>
                  <a:pt x="8437209" y="3857587"/>
                  <a:pt x="8437209" y="3857587"/>
                  <a:pt x="8437960" y="3847733"/>
                </a:cubicBezTo>
                <a:close/>
                <a:moveTo>
                  <a:pt x="1977023" y="3842285"/>
                </a:moveTo>
                <a:cubicBezTo>
                  <a:pt x="1977023" y="3842285"/>
                  <a:pt x="1965795" y="3842513"/>
                  <a:pt x="1974402" y="3849726"/>
                </a:cubicBezTo>
                <a:cubicBezTo>
                  <a:pt x="1983009" y="3856941"/>
                  <a:pt x="1994236" y="3856714"/>
                  <a:pt x="1991614" y="3864155"/>
                </a:cubicBezTo>
                <a:cubicBezTo>
                  <a:pt x="2011448" y="3871143"/>
                  <a:pt x="1995546" y="3852994"/>
                  <a:pt x="2006775" y="3852766"/>
                </a:cubicBezTo>
                <a:cubicBezTo>
                  <a:pt x="1996857" y="3849272"/>
                  <a:pt x="1986940" y="3845778"/>
                  <a:pt x="1977023" y="3842285"/>
                </a:cubicBezTo>
                <a:close/>
                <a:moveTo>
                  <a:pt x="3643681" y="3842266"/>
                </a:moveTo>
                <a:cubicBezTo>
                  <a:pt x="3641860" y="3839866"/>
                  <a:pt x="3628441" y="3845778"/>
                  <a:pt x="3624301" y="3845041"/>
                </a:cubicBezTo>
                <a:cubicBezTo>
                  <a:pt x="3624301" y="3845041"/>
                  <a:pt x="3627076" y="3849225"/>
                  <a:pt x="3630534" y="3851684"/>
                </a:cubicBezTo>
                <a:cubicBezTo>
                  <a:pt x="3633991" y="3854142"/>
                  <a:pt x="3638131" y="3854878"/>
                  <a:pt x="3640860" y="3847988"/>
                </a:cubicBezTo>
                <a:cubicBezTo>
                  <a:pt x="3643604" y="3844788"/>
                  <a:pt x="3644287" y="3843064"/>
                  <a:pt x="3643681" y="3842266"/>
                </a:cubicBezTo>
                <a:close/>
                <a:moveTo>
                  <a:pt x="1508329" y="3841428"/>
                </a:moveTo>
                <a:cubicBezTo>
                  <a:pt x="1507138" y="3844810"/>
                  <a:pt x="1496512" y="3841067"/>
                  <a:pt x="1495320" y="3844449"/>
                </a:cubicBezTo>
                <a:cubicBezTo>
                  <a:pt x="1496512" y="3841067"/>
                  <a:pt x="1505946" y="3848193"/>
                  <a:pt x="1507138" y="3844810"/>
                </a:cubicBezTo>
                <a:cubicBezTo>
                  <a:pt x="1507138" y="3844810"/>
                  <a:pt x="1508329" y="3841428"/>
                  <a:pt x="1508329" y="3841428"/>
                </a:cubicBezTo>
                <a:close/>
                <a:moveTo>
                  <a:pt x="8206706" y="3832866"/>
                </a:moveTo>
                <a:cubicBezTo>
                  <a:pt x="8206706" y="3832866"/>
                  <a:pt x="8202661" y="3833373"/>
                  <a:pt x="8202661" y="3833373"/>
                </a:cubicBezTo>
                <a:cubicBezTo>
                  <a:pt x="8204120" y="3840509"/>
                  <a:pt x="8205131" y="3840382"/>
                  <a:pt x="8205777" y="3838473"/>
                </a:cubicBezTo>
                <a:cubicBezTo>
                  <a:pt x="8206425" y="3836559"/>
                  <a:pt x="8206706" y="3832866"/>
                  <a:pt x="8206706" y="3832866"/>
                </a:cubicBezTo>
                <a:close/>
                <a:moveTo>
                  <a:pt x="1950314" y="3822419"/>
                </a:moveTo>
                <a:cubicBezTo>
                  <a:pt x="1948458" y="3823920"/>
                  <a:pt x="1947445" y="3826795"/>
                  <a:pt x="1946094" y="3830629"/>
                </a:cubicBezTo>
                <a:cubicBezTo>
                  <a:pt x="1946094" y="3830629"/>
                  <a:pt x="1944744" y="3834463"/>
                  <a:pt x="1944744" y="3834463"/>
                </a:cubicBezTo>
                <a:cubicBezTo>
                  <a:pt x="1943393" y="3838296"/>
                  <a:pt x="1942043" y="3842128"/>
                  <a:pt x="1951487" y="3845456"/>
                </a:cubicBezTo>
                <a:cubicBezTo>
                  <a:pt x="1952838" y="3841623"/>
                  <a:pt x="1962282" y="3844949"/>
                  <a:pt x="1963632" y="3841117"/>
                </a:cubicBezTo>
                <a:cubicBezTo>
                  <a:pt x="1954188" y="3837790"/>
                  <a:pt x="1954188" y="3837790"/>
                  <a:pt x="1954188" y="3837790"/>
                </a:cubicBezTo>
                <a:cubicBezTo>
                  <a:pt x="1955538" y="3833956"/>
                  <a:pt x="1955538" y="3833956"/>
                  <a:pt x="1955538" y="3833956"/>
                </a:cubicBezTo>
                <a:cubicBezTo>
                  <a:pt x="1973079" y="3844445"/>
                  <a:pt x="1947445" y="3826795"/>
                  <a:pt x="1959590" y="3822455"/>
                </a:cubicBezTo>
                <a:cubicBezTo>
                  <a:pt x="1954868" y="3820791"/>
                  <a:pt x="1952169" y="3820918"/>
                  <a:pt x="1950314" y="3822419"/>
                </a:cubicBezTo>
                <a:close/>
                <a:moveTo>
                  <a:pt x="1991304" y="3818133"/>
                </a:moveTo>
                <a:cubicBezTo>
                  <a:pt x="1988201" y="3818465"/>
                  <a:pt x="1987605" y="3820157"/>
                  <a:pt x="1992918" y="3822028"/>
                </a:cubicBezTo>
                <a:cubicBezTo>
                  <a:pt x="1992918" y="3822028"/>
                  <a:pt x="2003543" y="3825771"/>
                  <a:pt x="2004735" y="3822390"/>
                </a:cubicBezTo>
                <a:cubicBezTo>
                  <a:pt x="2000018" y="3818826"/>
                  <a:pt x="1994407" y="3817800"/>
                  <a:pt x="1991304" y="3818133"/>
                </a:cubicBezTo>
                <a:close/>
                <a:moveTo>
                  <a:pt x="1951125" y="3807875"/>
                </a:moveTo>
                <a:cubicBezTo>
                  <a:pt x="1947933" y="3808461"/>
                  <a:pt x="1947218" y="3810491"/>
                  <a:pt x="1952531" y="3812362"/>
                </a:cubicBezTo>
                <a:cubicBezTo>
                  <a:pt x="1952531" y="3812362"/>
                  <a:pt x="1964586" y="3812046"/>
                  <a:pt x="1964586" y="3812046"/>
                </a:cubicBezTo>
                <a:cubicBezTo>
                  <a:pt x="1959988" y="3808145"/>
                  <a:pt x="1954318" y="3807288"/>
                  <a:pt x="1951125" y="3807875"/>
                </a:cubicBezTo>
                <a:close/>
                <a:moveTo>
                  <a:pt x="2078322" y="3801089"/>
                </a:moveTo>
                <a:cubicBezTo>
                  <a:pt x="2075647" y="3800612"/>
                  <a:pt x="2074301" y="3801296"/>
                  <a:pt x="2073875" y="3802373"/>
                </a:cubicBezTo>
                <a:cubicBezTo>
                  <a:pt x="2073448" y="3803449"/>
                  <a:pt x="2073940" y="3804921"/>
                  <a:pt x="2074938" y="3806019"/>
                </a:cubicBezTo>
                <a:cubicBezTo>
                  <a:pt x="2076932" y="3808221"/>
                  <a:pt x="2080944" y="3808935"/>
                  <a:pt x="2083675" y="3802041"/>
                </a:cubicBezTo>
                <a:cubicBezTo>
                  <a:pt x="2078322" y="3801089"/>
                  <a:pt x="2078322" y="3801089"/>
                  <a:pt x="2078322" y="3801089"/>
                </a:cubicBezTo>
                <a:close/>
                <a:moveTo>
                  <a:pt x="1913691" y="3798300"/>
                </a:moveTo>
                <a:cubicBezTo>
                  <a:pt x="1912380" y="3802021"/>
                  <a:pt x="1911069" y="3805742"/>
                  <a:pt x="1909758" y="3809463"/>
                </a:cubicBezTo>
                <a:cubicBezTo>
                  <a:pt x="1919499" y="3812895"/>
                  <a:pt x="1919499" y="3812895"/>
                  <a:pt x="1938978" y="3819756"/>
                </a:cubicBezTo>
                <a:cubicBezTo>
                  <a:pt x="1940288" y="3816036"/>
                  <a:pt x="1940288" y="3816036"/>
                  <a:pt x="1941599" y="3812315"/>
                </a:cubicBezTo>
                <a:cubicBezTo>
                  <a:pt x="1931859" y="3808883"/>
                  <a:pt x="1924743" y="3798010"/>
                  <a:pt x="1913691" y="3798300"/>
                </a:cubicBezTo>
                <a:close/>
                <a:moveTo>
                  <a:pt x="1691402" y="3796416"/>
                </a:moveTo>
                <a:cubicBezTo>
                  <a:pt x="1700255" y="3799535"/>
                  <a:pt x="1699303" y="3802241"/>
                  <a:pt x="1708157" y="3805360"/>
                </a:cubicBezTo>
                <a:cubicBezTo>
                  <a:pt x="1709111" y="3802654"/>
                  <a:pt x="1691402" y="3796416"/>
                  <a:pt x="1691402" y="3796416"/>
                </a:cubicBezTo>
                <a:close/>
                <a:moveTo>
                  <a:pt x="2011196" y="3795577"/>
                </a:moveTo>
                <a:cubicBezTo>
                  <a:pt x="2008360" y="3795149"/>
                  <a:pt x="2008003" y="3796164"/>
                  <a:pt x="2012600" y="3800064"/>
                </a:cubicBezTo>
                <a:cubicBezTo>
                  <a:pt x="2012600" y="3800064"/>
                  <a:pt x="2024657" y="3799750"/>
                  <a:pt x="2024657" y="3799750"/>
                </a:cubicBezTo>
                <a:cubicBezTo>
                  <a:pt x="2019343" y="3797878"/>
                  <a:pt x="2014031" y="3796006"/>
                  <a:pt x="2011196" y="3795577"/>
                </a:cubicBezTo>
                <a:close/>
                <a:moveTo>
                  <a:pt x="3291135" y="3785749"/>
                </a:moveTo>
                <a:cubicBezTo>
                  <a:pt x="3291135" y="3785749"/>
                  <a:pt x="3285674" y="3799534"/>
                  <a:pt x="3285674" y="3799534"/>
                </a:cubicBezTo>
                <a:cubicBezTo>
                  <a:pt x="3285674" y="3799534"/>
                  <a:pt x="3285674" y="3799534"/>
                  <a:pt x="3290693" y="3800428"/>
                </a:cubicBezTo>
                <a:cubicBezTo>
                  <a:pt x="3290693" y="3800428"/>
                  <a:pt x="3290693" y="3800428"/>
                  <a:pt x="3295710" y="3801320"/>
                </a:cubicBezTo>
                <a:cubicBezTo>
                  <a:pt x="3301171" y="3787536"/>
                  <a:pt x="3301171" y="3787536"/>
                  <a:pt x="3296153" y="3786641"/>
                </a:cubicBezTo>
                <a:cubicBezTo>
                  <a:pt x="3296153" y="3786641"/>
                  <a:pt x="3296153" y="3786641"/>
                  <a:pt x="3291135" y="3785749"/>
                </a:cubicBezTo>
                <a:close/>
                <a:moveTo>
                  <a:pt x="1960495" y="3785511"/>
                </a:moveTo>
                <a:cubicBezTo>
                  <a:pt x="1958571" y="3786734"/>
                  <a:pt x="1960632" y="3789362"/>
                  <a:pt x="1971257" y="3793105"/>
                </a:cubicBezTo>
                <a:cubicBezTo>
                  <a:pt x="1971853" y="3791414"/>
                  <a:pt x="1974808" y="3791503"/>
                  <a:pt x="1976432" y="3791127"/>
                </a:cubicBezTo>
                <a:cubicBezTo>
                  <a:pt x="1977246" y="3790937"/>
                  <a:pt x="1977729" y="3790631"/>
                  <a:pt x="1977416" y="3789929"/>
                </a:cubicBezTo>
                <a:cubicBezTo>
                  <a:pt x="1977104" y="3789224"/>
                  <a:pt x="1976000" y="3788121"/>
                  <a:pt x="1973640" y="3786340"/>
                </a:cubicBezTo>
                <a:cubicBezTo>
                  <a:pt x="1968327" y="3784468"/>
                  <a:pt x="1962419" y="3784287"/>
                  <a:pt x="1960495" y="3785511"/>
                </a:cubicBezTo>
                <a:close/>
                <a:moveTo>
                  <a:pt x="2053192" y="3780904"/>
                </a:moveTo>
                <a:cubicBezTo>
                  <a:pt x="2051921" y="3784513"/>
                  <a:pt x="2041795" y="3785002"/>
                  <a:pt x="2049379" y="3791728"/>
                </a:cubicBezTo>
                <a:cubicBezTo>
                  <a:pt x="2049379" y="3791728"/>
                  <a:pt x="2049379" y="3791728"/>
                  <a:pt x="2058234" y="3794848"/>
                </a:cubicBezTo>
                <a:cubicBezTo>
                  <a:pt x="2060776" y="3787631"/>
                  <a:pt x="2062047" y="3784024"/>
                  <a:pt x="2053192" y="3780904"/>
                </a:cubicBezTo>
                <a:close/>
                <a:moveTo>
                  <a:pt x="2021048" y="3780323"/>
                </a:moveTo>
                <a:cubicBezTo>
                  <a:pt x="2019392" y="3780784"/>
                  <a:pt x="2018736" y="3782644"/>
                  <a:pt x="2018081" y="3784505"/>
                </a:cubicBezTo>
                <a:cubicBezTo>
                  <a:pt x="2016770" y="3788225"/>
                  <a:pt x="2015459" y="3791948"/>
                  <a:pt x="2026086" y="3795691"/>
                </a:cubicBezTo>
                <a:cubicBezTo>
                  <a:pt x="2027398" y="3791970"/>
                  <a:pt x="2028709" y="3788249"/>
                  <a:pt x="2030019" y="3784528"/>
                </a:cubicBezTo>
                <a:cubicBezTo>
                  <a:pt x="2025361" y="3780796"/>
                  <a:pt x="2022703" y="3779860"/>
                  <a:pt x="2021048" y="3780323"/>
                </a:cubicBezTo>
                <a:close/>
                <a:moveTo>
                  <a:pt x="1495041" y="3777433"/>
                </a:moveTo>
                <a:cubicBezTo>
                  <a:pt x="1493850" y="3780814"/>
                  <a:pt x="1513909" y="3791684"/>
                  <a:pt x="1515100" y="3788301"/>
                </a:cubicBezTo>
                <a:cubicBezTo>
                  <a:pt x="1515100" y="3788301"/>
                  <a:pt x="1515100" y="3788301"/>
                  <a:pt x="1516292" y="3784918"/>
                </a:cubicBezTo>
                <a:cubicBezTo>
                  <a:pt x="1516292" y="3784918"/>
                  <a:pt x="1505665" y="3781175"/>
                  <a:pt x="1495041" y="3777433"/>
                </a:cubicBezTo>
                <a:close/>
                <a:moveTo>
                  <a:pt x="2076718" y="3776208"/>
                </a:moveTo>
                <a:cubicBezTo>
                  <a:pt x="2076718" y="3776208"/>
                  <a:pt x="2082740" y="3777280"/>
                  <a:pt x="2077280" y="3791066"/>
                </a:cubicBezTo>
                <a:cubicBezTo>
                  <a:pt x="2077280" y="3791066"/>
                  <a:pt x="2077280" y="3791066"/>
                  <a:pt x="2082740" y="3777280"/>
                </a:cubicBezTo>
                <a:cubicBezTo>
                  <a:pt x="2082740" y="3777280"/>
                  <a:pt x="2076718" y="3776208"/>
                  <a:pt x="2076718" y="3776208"/>
                </a:cubicBezTo>
                <a:close/>
                <a:moveTo>
                  <a:pt x="1454938" y="3771193"/>
                </a:moveTo>
                <a:cubicBezTo>
                  <a:pt x="1450804" y="3770213"/>
                  <a:pt x="1447553" y="3770968"/>
                  <a:pt x="1452268" y="3774531"/>
                </a:cubicBezTo>
                <a:cubicBezTo>
                  <a:pt x="1452268" y="3774531"/>
                  <a:pt x="1452268" y="3774531"/>
                  <a:pt x="1462893" y="3778275"/>
                </a:cubicBezTo>
                <a:cubicBezTo>
                  <a:pt x="1464086" y="3774892"/>
                  <a:pt x="1459070" y="3772174"/>
                  <a:pt x="1454938" y="3771193"/>
                </a:cubicBezTo>
                <a:close/>
                <a:moveTo>
                  <a:pt x="1967306" y="3770419"/>
                </a:moveTo>
                <a:cubicBezTo>
                  <a:pt x="1967306" y="3770419"/>
                  <a:pt x="1965875" y="3774480"/>
                  <a:pt x="1965875" y="3774480"/>
                </a:cubicBezTo>
                <a:cubicBezTo>
                  <a:pt x="1965875" y="3774480"/>
                  <a:pt x="1976502" y="3778224"/>
                  <a:pt x="1976502" y="3778224"/>
                </a:cubicBezTo>
                <a:cubicBezTo>
                  <a:pt x="1976502" y="3778224"/>
                  <a:pt x="1977932" y="3774163"/>
                  <a:pt x="1977932" y="3774163"/>
                </a:cubicBezTo>
                <a:cubicBezTo>
                  <a:pt x="1977932" y="3774163"/>
                  <a:pt x="1967306" y="3770419"/>
                  <a:pt x="1967306" y="3770419"/>
                </a:cubicBezTo>
                <a:close/>
                <a:moveTo>
                  <a:pt x="3435053" y="3769553"/>
                </a:moveTo>
                <a:cubicBezTo>
                  <a:pt x="3436061" y="3782030"/>
                  <a:pt x="3436061" y="3782030"/>
                  <a:pt x="3436061" y="3782030"/>
                </a:cubicBezTo>
                <a:cubicBezTo>
                  <a:pt x="3451726" y="3772520"/>
                  <a:pt x="3462843" y="3774498"/>
                  <a:pt x="3473959" y="3776476"/>
                </a:cubicBezTo>
                <a:cubicBezTo>
                  <a:pt x="3479517" y="3777466"/>
                  <a:pt x="3483936" y="3781325"/>
                  <a:pt x="3488926" y="3783750"/>
                </a:cubicBezTo>
                <a:cubicBezTo>
                  <a:pt x="3493916" y="3786176"/>
                  <a:pt x="3499474" y="3787165"/>
                  <a:pt x="3507305" y="3782411"/>
                </a:cubicBezTo>
                <a:cubicBezTo>
                  <a:pt x="3507305" y="3782411"/>
                  <a:pt x="3509865" y="3775949"/>
                  <a:pt x="3506881" y="3777148"/>
                </a:cubicBezTo>
                <a:cubicBezTo>
                  <a:pt x="3505885" y="3777547"/>
                  <a:pt x="3504274" y="3778797"/>
                  <a:pt x="3501748" y="3781422"/>
                </a:cubicBezTo>
                <a:cubicBezTo>
                  <a:pt x="3496189" y="3780433"/>
                  <a:pt x="3485074" y="3778454"/>
                  <a:pt x="3473959" y="3776476"/>
                </a:cubicBezTo>
                <a:cubicBezTo>
                  <a:pt x="3468401" y="3775488"/>
                  <a:pt x="3462843" y="3774498"/>
                  <a:pt x="3462843" y="3774498"/>
                </a:cubicBezTo>
                <a:cubicBezTo>
                  <a:pt x="3451726" y="3772520"/>
                  <a:pt x="3446168" y="3771531"/>
                  <a:pt x="3440610" y="3770541"/>
                </a:cubicBezTo>
                <a:cubicBezTo>
                  <a:pt x="3435053" y="3769553"/>
                  <a:pt x="3435053" y="3769553"/>
                  <a:pt x="3435053" y="3769553"/>
                </a:cubicBezTo>
                <a:close/>
                <a:moveTo>
                  <a:pt x="1425366" y="3760490"/>
                </a:moveTo>
                <a:cubicBezTo>
                  <a:pt x="1425366" y="3760490"/>
                  <a:pt x="1425366" y="3760490"/>
                  <a:pt x="1423936" y="3764550"/>
                </a:cubicBezTo>
                <a:cubicBezTo>
                  <a:pt x="1431020" y="3767045"/>
                  <a:pt x="1432450" y="3762986"/>
                  <a:pt x="1432450" y="3762986"/>
                </a:cubicBezTo>
                <a:cubicBezTo>
                  <a:pt x="1432450" y="3762986"/>
                  <a:pt x="1425366" y="3760490"/>
                  <a:pt x="1425366" y="3760490"/>
                </a:cubicBezTo>
                <a:close/>
                <a:moveTo>
                  <a:pt x="3040817" y="3755960"/>
                </a:moveTo>
                <a:cubicBezTo>
                  <a:pt x="3037178" y="3765149"/>
                  <a:pt x="3037178" y="3765149"/>
                  <a:pt x="3042798" y="3766149"/>
                </a:cubicBezTo>
                <a:cubicBezTo>
                  <a:pt x="3042798" y="3766149"/>
                  <a:pt x="3048417" y="3767149"/>
                  <a:pt x="3048417" y="3767149"/>
                </a:cubicBezTo>
                <a:cubicBezTo>
                  <a:pt x="3054037" y="3768149"/>
                  <a:pt x="3054037" y="3768149"/>
                  <a:pt x="3059657" y="3769149"/>
                </a:cubicBezTo>
                <a:cubicBezTo>
                  <a:pt x="3059657" y="3769149"/>
                  <a:pt x="3065275" y="3770150"/>
                  <a:pt x="3068915" y="3760960"/>
                </a:cubicBezTo>
                <a:cubicBezTo>
                  <a:pt x="3068915" y="3760960"/>
                  <a:pt x="3063295" y="3759960"/>
                  <a:pt x="3063295" y="3759960"/>
                </a:cubicBezTo>
                <a:cubicBezTo>
                  <a:pt x="3063295" y="3759960"/>
                  <a:pt x="3063295" y="3759960"/>
                  <a:pt x="3057676" y="3758960"/>
                </a:cubicBezTo>
                <a:cubicBezTo>
                  <a:pt x="3057676" y="3758960"/>
                  <a:pt x="3052056" y="3757959"/>
                  <a:pt x="3052056" y="3757959"/>
                </a:cubicBezTo>
                <a:cubicBezTo>
                  <a:pt x="3046436" y="3756961"/>
                  <a:pt x="3046436" y="3756961"/>
                  <a:pt x="3046436" y="3756961"/>
                </a:cubicBezTo>
                <a:cubicBezTo>
                  <a:pt x="3040817" y="3755960"/>
                  <a:pt x="3040817" y="3755960"/>
                  <a:pt x="3040817" y="3755960"/>
                </a:cubicBezTo>
                <a:close/>
                <a:moveTo>
                  <a:pt x="2028329" y="3755416"/>
                </a:moveTo>
                <a:cubicBezTo>
                  <a:pt x="2027137" y="3758798"/>
                  <a:pt x="2037762" y="3762541"/>
                  <a:pt x="2036570" y="3765923"/>
                </a:cubicBezTo>
                <a:cubicBezTo>
                  <a:pt x="2036570" y="3765923"/>
                  <a:pt x="2047196" y="3769667"/>
                  <a:pt x="2048389" y="3766285"/>
                </a:cubicBezTo>
                <a:cubicBezTo>
                  <a:pt x="2048389" y="3766285"/>
                  <a:pt x="2048389" y="3766285"/>
                  <a:pt x="2049580" y="3762901"/>
                </a:cubicBezTo>
                <a:cubicBezTo>
                  <a:pt x="2049580" y="3762901"/>
                  <a:pt x="2038953" y="3759158"/>
                  <a:pt x="2028329" y="3755416"/>
                </a:cubicBezTo>
                <a:close/>
                <a:moveTo>
                  <a:pt x="1492518" y="3750689"/>
                </a:moveTo>
                <a:cubicBezTo>
                  <a:pt x="1503142" y="3754431"/>
                  <a:pt x="1501711" y="3758490"/>
                  <a:pt x="1512338" y="3762232"/>
                </a:cubicBezTo>
                <a:cubicBezTo>
                  <a:pt x="1513768" y="3758174"/>
                  <a:pt x="1524395" y="3761918"/>
                  <a:pt x="1525825" y="3757858"/>
                </a:cubicBezTo>
                <a:cubicBezTo>
                  <a:pt x="1515199" y="3754115"/>
                  <a:pt x="1504572" y="3750371"/>
                  <a:pt x="1492518" y="3750689"/>
                </a:cubicBezTo>
                <a:close/>
                <a:moveTo>
                  <a:pt x="1630352" y="3747685"/>
                </a:moveTo>
                <a:cubicBezTo>
                  <a:pt x="1628430" y="3749137"/>
                  <a:pt x="1627429" y="3751979"/>
                  <a:pt x="1626095" y="3755767"/>
                </a:cubicBezTo>
                <a:cubicBezTo>
                  <a:pt x="1634795" y="3763090"/>
                  <a:pt x="1646166" y="3762838"/>
                  <a:pt x="1644830" y="3766626"/>
                </a:cubicBezTo>
                <a:cubicBezTo>
                  <a:pt x="1632127" y="3770667"/>
                  <a:pt x="1630791" y="3774456"/>
                  <a:pt x="1618087" y="3778498"/>
                </a:cubicBezTo>
                <a:cubicBezTo>
                  <a:pt x="1636822" y="3789356"/>
                  <a:pt x="1631484" y="3804509"/>
                  <a:pt x="1650220" y="3815369"/>
                </a:cubicBezTo>
                <a:cubicBezTo>
                  <a:pt x="1651555" y="3811580"/>
                  <a:pt x="1660255" y="3818904"/>
                  <a:pt x="1670290" y="3822439"/>
                </a:cubicBezTo>
                <a:cubicBezTo>
                  <a:pt x="1672960" y="3814861"/>
                  <a:pt x="1672960" y="3814861"/>
                  <a:pt x="1675629" y="3807285"/>
                </a:cubicBezTo>
                <a:cubicBezTo>
                  <a:pt x="1666928" y="3799962"/>
                  <a:pt x="1655559" y="3800215"/>
                  <a:pt x="1656893" y="3796427"/>
                </a:cubicBezTo>
                <a:cubicBezTo>
                  <a:pt x="1668262" y="3796174"/>
                  <a:pt x="1670933" y="3788598"/>
                  <a:pt x="1680967" y="3792133"/>
                </a:cubicBezTo>
                <a:cubicBezTo>
                  <a:pt x="1673601" y="3781020"/>
                  <a:pt x="1664901" y="3773696"/>
                  <a:pt x="1677606" y="3769656"/>
                </a:cubicBezTo>
                <a:cubicBezTo>
                  <a:pt x="1677606" y="3769656"/>
                  <a:pt x="1677606" y="3769656"/>
                  <a:pt x="1668905" y="3762332"/>
                </a:cubicBezTo>
                <a:cubicBezTo>
                  <a:pt x="1668905" y="3762332"/>
                  <a:pt x="1668905" y="3762332"/>
                  <a:pt x="1667570" y="3766120"/>
                </a:cubicBezTo>
                <a:cubicBezTo>
                  <a:pt x="1658869" y="3758796"/>
                  <a:pt x="1660204" y="3755006"/>
                  <a:pt x="1640134" y="3747936"/>
                </a:cubicBezTo>
                <a:cubicBezTo>
                  <a:pt x="1635117" y="3746168"/>
                  <a:pt x="1632274" y="3746232"/>
                  <a:pt x="1630352" y="3747685"/>
                </a:cubicBezTo>
                <a:close/>
                <a:moveTo>
                  <a:pt x="1964308" y="3745028"/>
                </a:moveTo>
                <a:cubicBezTo>
                  <a:pt x="1964308" y="3745028"/>
                  <a:pt x="1962878" y="3749088"/>
                  <a:pt x="1962878" y="3749088"/>
                </a:cubicBezTo>
                <a:cubicBezTo>
                  <a:pt x="1973504" y="3752831"/>
                  <a:pt x="1973504" y="3752831"/>
                  <a:pt x="1973504" y="3752831"/>
                </a:cubicBezTo>
                <a:cubicBezTo>
                  <a:pt x="1973504" y="3752831"/>
                  <a:pt x="1974935" y="3748772"/>
                  <a:pt x="1974935" y="3748772"/>
                </a:cubicBezTo>
                <a:cubicBezTo>
                  <a:pt x="1964308" y="3745028"/>
                  <a:pt x="1964308" y="3745028"/>
                  <a:pt x="1964308" y="3745028"/>
                </a:cubicBezTo>
                <a:close/>
                <a:moveTo>
                  <a:pt x="1419983" y="3741864"/>
                </a:moveTo>
                <a:cubicBezTo>
                  <a:pt x="1418553" y="3745923"/>
                  <a:pt x="1418553" y="3745923"/>
                  <a:pt x="1418553" y="3745923"/>
                </a:cubicBezTo>
                <a:cubicBezTo>
                  <a:pt x="1429180" y="3749666"/>
                  <a:pt x="1429180" y="3749666"/>
                  <a:pt x="1430609" y="3745608"/>
                </a:cubicBezTo>
                <a:cubicBezTo>
                  <a:pt x="1430609" y="3745608"/>
                  <a:pt x="1430609" y="3745608"/>
                  <a:pt x="1419983" y="3741864"/>
                </a:cubicBezTo>
                <a:close/>
                <a:moveTo>
                  <a:pt x="2916775" y="3741128"/>
                </a:moveTo>
                <a:cubicBezTo>
                  <a:pt x="2913505" y="3741756"/>
                  <a:pt x="2910735" y="3742647"/>
                  <a:pt x="2910735" y="3742647"/>
                </a:cubicBezTo>
                <a:cubicBezTo>
                  <a:pt x="2916088" y="3743599"/>
                  <a:pt x="2916088" y="3743599"/>
                  <a:pt x="2926791" y="3745503"/>
                </a:cubicBezTo>
                <a:cubicBezTo>
                  <a:pt x="2927701" y="3743206"/>
                  <a:pt x="2927153" y="3741878"/>
                  <a:pt x="2925817" y="3741181"/>
                </a:cubicBezTo>
                <a:cubicBezTo>
                  <a:pt x="2923816" y="3740133"/>
                  <a:pt x="2920045" y="3740499"/>
                  <a:pt x="2916775" y="3741128"/>
                </a:cubicBezTo>
                <a:close/>
                <a:moveTo>
                  <a:pt x="3487793" y="3737133"/>
                </a:moveTo>
                <a:cubicBezTo>
                  <a:pt x="3476790" y="3749930"/>
                  <a:pt x="3471164" y="3734173"/>
                  <a:pt x="3460161" y="3746969"/>
                </a:cubicBezTo>
                <a:cubicBezTo>
                  <a:pt x="3460245" y="3761742"/>
                  <a:pt x="3465788" y="3762729"/>
                  <a:pt x="3476874" y="3764701"/>
                </a:cubicBezTo>
                <a:cubicBezTo>
                  <a:pt x="3476874" y="3764701"/>
                  <a:pt x="3482334" y="3750916"/>
                  <a:pt x="3482334" y="3750916"/>
                </a:cubicBezTo>
                <a:cubicBezTo>
                  <a:pt x="3493420" y="3752889"/>
                  <a:pt x="3504507" y="3754862"/>
                  <a:pt x="3515593" y="3756836"/>
                </a:cubicBezTo>
                <a:cubicBezTo>
                  <a:pt x="3532224" y="3759795"/>
                  <a:pt x="3548852" y="3762754"/>
                  <a:pt x="3559939" y="3764727"/>
                </a:cubicBezTo>
                <a:cubicBezTo>
                  <a:pt x="3565483" y="3765713"/>
                  <a:pt x="3565483" y="3765713"/>
                  <a:pt x="3565483" y="3765713"/>
                </a:cubicBezTo>
                <a:cubicBezTo>
                  <a:pt x="3565483" y="3765713"/>
                  <a:pt x="3570942" y="3751930"/>
                  <a:pt x="3570942" y="3751930"/>
                </a:cubicBezTo>
                <a:cubicBezTo>
                  <a:pt x="3559855" y="3749958"/>
                  <a:pt x="3554311" y="3748971"/>
                  <a:pt x="3548768" y="3747984"/>
                </a:cubicBezTo>
                <a:cubicBezTo>
                  <a:pt x="3537683" y="3746011"/>
                  <a:pt x="3526595" y="3744038"/>
                  <a:pt x="3521052" y="3743052"/>
                </a:cubicBezTo>
                <a:cubicBezTo>
                  <a:pt x="3509966" y="3741080"/>
                  <a:pt x="3493420" y="3752889"/>
                  <a:pt x="3482334" y="3750916"/>
                </a:cubicBezTo>
                <a:cubicBezTo>
                  <a:pt x="3482334" y="3750916"/>
                  <a:pt x="3482334" y="3750916"/>
                  <a:pt x="3487793" y="3737133"/>
                </a:cubicBezTo>
                <a:close/>
                <a:moveTo>
                  <a:pt x="1972743" y="3729560"/>
                </a:moveTo>
                <a:cubicBezTo>
                  <a:pt x="1969551" y="3730146"/>
                  <a:pt x="1968836" y="3732175"/>
                  <a:pt x="1968121" y="3734204"/>
                </a:cubicBezTo>
                <a:cubicBezTo>
                  <a:pt x="1978745" y="3737948"/>
                  <a:pt x="1990802" y="3737632"/>
                  <a:pt x="1992231" y="3733574"/>
                </a:cubicBezTo>
                <a:cubicBezTo>
                  <a:pt x="1981606" y="3729830"/>
                  <a:pt x="1975936" y="3728973"/>
                  <a:pt x="1972743" y="3729560"/>
                </a:cubicBezTo>
                <a:close/>
                <a:moveTo>
                  <a:pt x="2071778" y="3728137"/>
                </a:moveTo>
                <a:cubicBezTo>
                  <a:pt x="2069110" y="3735714"/>
                  <a:pt x="2048295" y="3732639"/>
                  <a:pt x="2056702" y="3739859"/>
                </a:cubicBezTo>
                <a:cubicBezTo>
                  <a:pt x="2066440" y="3743290"/>
                  <a:pt x="2066440" y="3743290"/>
                  <a:pt x="2076181" y="3746722"/>
                </a:cubicBezTo>
                <a:cubicBezTo>
                  <a:pt x="2085922" y="3750153"/>
                  <a:pt x="2085922" y="3750153"/>
                  <a:pt x="2085922" y="3750153"/>
                </a:cubicBezTo>
                <a:cubicBezTo>
                  <a:pt x="2087257" y="3746365"/>
                  <a:pt x="2088591" y="3742576"/>
                  <a:pt x="2091261" y="3734999"/>
                </a:cubicBezTo>
                <a:cubicBezTo>
                  <a:pt x="2081519" y="3731568"/>
                  <a:pt x="2081519" y="3731568"/>
                  <a:pt x="2071778" y="3728137"/>
                </a:cubicBezTo>
                <a:close/>
                <a:moveTo>
                  <a:pt x="1905557" y="3723715"/>
                </a:moveTo>
                <a:lnTo>
                  <a:pt x="1907212" y="3724298"/>
                </a:lnTo>
                <a:lnTo>
                  <a:pt x="1904240" y="3727455"/>
                </a:lnTo>
                <a:cubicBezTo>
                  <a:pt x="1904240" y="3727455"/>
                  <a:pt x="1904240" y="3727455"/>
                  <a:pt x="1905557" y="3723715"/>
                </a:cubicBezTo>
                <a:close/>
                <a:moveTo>
                  <a:pt x="2019814" y="3717434"/>
                </a:moveTo>
                <a:cubicBezTo>
                  <a:pt x="2009528" y="3718374"/>
                  <a:pt x="2008098" y="3722432"/>
                  <a:pt x="2006667" y="3726492"/>
                </a:cubicBezTo>
                <a:cubicBezTo>
                  <a:pt x="2006667" y="3726492"/>
                  <a:pt x="2015524" y="3729612"/>
                  <a:pt x="2015524" y="3729612"/>
                </a:cubicBezTo>
                <a:cubicBezTo>
                  <a:pt x="2016953" y="3725552"/>
                  <a:pt x="2018384" y="3721494"/>
                  <a:pt x="2018384" y="3721494"/>
                </a:cubicBezTo>
                <a:cubicBezTo>
                  <a:pt x="2018384" y="3721494"/>
                  <a:pt x="2020597" y="3722273"/>
                  <a:pt x="2021882" y="3722155"/>
                </a:cubicBezTo>
                <a:cubicBezTo>
                  <a:pt x="2022525" y="3722096"/>
                  <a:pt x="2022935" y="3721814"/>
                  <a:pt x="2022722" y="3721096"/>
                </a:cubicBezTo>
                <a:cubicBezTo>
                  <a:pt x="2022507" y="3720380"/>
                  <a:pt x="2021669" y="3719228"/>
                  <a:pt x="2019814" y="3717434"/>
                </a:cubicBezTo>
                <a:close/>
                <a:moveTo>
                  <a:pt x="3287476" y="3715209"/>
                </a:moveTo>
                <a:cubicBezTo>
                  <a:pt x="3278803" y="3716240"/>
                  <a:pt x="3270276" y="3719011"/>
                  <a:pt x="3262184" y="3724434"/>
                </a:cubicBezTo>
                <a:cubicBezTo>
                  <a:pt x="3267737" y="3725422"/>
                  <a:pt x="3279316" y="3741209"/>
                  <a:pt x="3268211" y="3739233"/>
                </a:cubicBezTo>
                <a:cubicBezTo>
                  <a:pt x="3262658" y="3738244"/>
                  <a:pt x="3262658" y="3738244"/>
                  <a:pt x="3262658" y="3738244"/>
                </a:cubicBezTo>
                <a:cubicBezTo>
                  <a:pt x="3262658" y="3738244"/>
                  <a:pt x="3257106" y="3737255"/>
                  <a:pt x="3257106" y="3737255"/>
                </a:cubicBezTo>
                <a:cubicBezTo>
                  <a:pt x="3252027" y="3750080"/>
                  <a:pt x="3252027" y="3750080"/>
                  <a:pt x="3257578" y="3751068"/>
                </a:cubicBezTo>
                <a:cubicBezTo>
                  <a:pt x="3257578" y="3751068"/>
                  <a:pt x="3257578" y="3751068"/>
                  <a:pt x="3263131" y="3752056"/>
                </a:cubicBezTo>
                <a:cubicBezTo>
                  <a:pt x="3290894" y="3756997"/>
                  <a:pt x="3307077" y="3746149"/>
                  <a:pt x="3329287" y="3750101"/>
                </a:cubicBezTo>
                <a:cubicBezTo>
                  <a:pt x="3329287" y="3750101"/>
                  <a:pt x="3323735" y="3749113"/>
                  <a:pt x="3323735" y="3749113"/>
                </a:cubicBezTo>
                <a:cubicBezTo>
                  <a:pt x="3345470" y="3739256"/>
                  <a:pt x="3345944" y="3753066"/>
                  <a:pt x="3356574" y="3741232"/>
                </a:cubicBezTo>
                <a:cubicBezTo>
                  <a:pt x="3362126" y="3742220"/>
                  <a:pt x="3373231" y="3744197"/>
                  <a:pt x="3368153" y="3757018"/>
                </a:cubicBezTo>
                <a:cubicBezTo>
                  <a:pt x="3373231" y="3744197"/>
                  <a:pt x="3390362" y="3760971"/>
                  <a:pt x="3395440" y="3748149"/>
                </a:cubicBezTo>
                <a:cubicBezTo>
                  <a:pt x="3395440" y="3748149"/>
                  <a:pt x="3400993" y="3749137"/>
                  <a:pt x="3406545" y="3750125"/>
                </a:cubicBezTo>
                <a:cubicBezTo>
                  <a:pt x="3411624" y="3737304"/>
                  <a:pt x="3411624" y="3737304"/>
                  <a:pt x="3411624" y="3737304"/>
                </a:cubicBezTo>
                <a:cubicBezTo>
                  <a:pt x="3411624" y="3737304"/>
                  <a:pt x="3406071" y="3736316"/>
                  <a:pt x="3406071" y="3736316"/>
                </a:cubicBezTo>
                <a:cubicBezTo>
                  <a:pt x="3400519" y="3735328"/>
                  <a:pt x="3400519" y="3735328"/>
                  <a:pt x="3394966" y="3734339"/>
                </a:cubicBezTo>
                <a:cubicBezTo>
                  <a:pt x="3383863" y="3732362"/>
                  <a:pt x="3377834" y="3717564"/>
                  <a:pt x="3361652" y="3728409"/>
                </a:cubicBezTo>
                <a:cubicBezTo>
                  <a:pt x="3340830" y="3724705"/>
                  <a:pt x="3313496" y="3712119"/>
                  <a:pt x="3287476" y="3715209"/>
                </a:cubicBezTo>
                <a:close/>
                <a:moveTo>
                  <a:pt x="1930389" y="3708519"/>
                </a:moveTo>
                <a:cubicBezTo>
                  <a:pt x="1927233" y="3709002"/>
                  <a:pt x="1926230" y="3711844"/>
                  <a:pt x="1930875" y="3715609"/>
                </a:cubicBezTo>
                <a:cubicBezTo>
                  <a:pt x="1929542" y="3719397"/>
                  <a:pt x="1929542" y="3719397"/>
                  <a:pt x="1929542" y="3719397"/>
                </a:cubicBezTo>
                <a:cubicBezTo>
                  <a:pt x="1929542" y="3719397"/>
                  <a:pt x="1940168" y="3723142"/>
                  <a:pt x="1940168" y="3723142"/>
                </a:cubicBezTo>
                <a:cubicBezTo>
                  <a:pt x="1940168" y="3723142"/>
                  <a:pt x="1941502" y="3719353"/>
                  <a:pt x="1942838" y="3715564"/>
                </a:cubicBezTo>
                <a:cubicBezTo>
                  <a:pt x="1938858" y="3709904"/>
                  <a:pt x="1933546" y="3708033"/>
                  <a:pt x="1930389" y="3708519"/>
                </a:cubicBezTo>
                <a:close/>
                <a:moveTo>
                  <a:pt x="1594422" y="3703469"/>
                </a:moveTo>
                <a:cubicBezTo>
                  <a:pt x="1591746" y="3703058"/>
                  <a:pt x="1588904" y="3703122"/>
                  <a:pt x="1588236" y="3705016"/>
                </a:cubicBezTo>
                <a:cubicBezTo>
                  <a:pt x="1588236" y="3705016"/>
                  <a:pt x="1588236" y="3705016"/>
                  <a:pt x="1586902" y="3708804"/>
                </a:cubicBezTo>
                <a:cubicBezTo>
                  <a:pt x="1586902" y="3708804"/>
                  <a:pt x="1586902" y="3708804"/>
                  <a:pt x="1596936" y="3712339"/>
                </a:cubicBezTo>
                <a:cubicBezTo>
                  <a:pt x="1595602" y="3716127"/>
                  <a:pt x="1594268" y="3719916"/>
                  <a:pt x="1594268" y="3719916"/>
                </a:cubicBezTo>
                <a:cubicBezTo>
                  <a:pt x="1602968" y="3727239"/>
                  <a:pt x="1604302" y="3723451"/>
                  <a:pt x="1614337" y="3726987"/>
                </a:cubicBezTo>
                <a:cubicBezTo>
                  <a:pt x="1614337" y="3726987"/>
                  <a:pt x="1623038" y="3734309"/>
                  <a:pt x="1633073" y="3737845"/>
                </a:cubicBezTo>
                <a:cubicBezTo>
                  <a:pt x="1633073" y="3737845"/>
                  <a:pt x="1634408" y="3734057"/>
                  <a:pt x="1644443" y="3737593"/>
                </a:cubicBezTo>
                <a:cubicBezTo>
                  <a:pt x="1644443" y="3737593"/>
                  <a:pt x="1645778" y="3733803"/>
                  <a:pt x="1645778" y="3733803"/>
                </a:cubicBezTo>
                <a:cubicBezTo>
                  <a:pt x="1625707" y="3726734"/>
                  <a:pt x="1617006" y="3719410"/>
                  <a:pt x="1609640" y="3708298"/>
                </a:cubicBezTo>
                <a:cubicBezTo>
                  <a:pt x="1608307" y="3712087"/>
                  <a:pt x="1599606" y="3704763"/>
                  <a:pt x="1599606" y="3704763"/>
                </a:cubicBezTo>
                <a:cubicBezTo>
                  <a:pt x="1599606" y="3704763"/>
                  <a:pt x="1597097" y="3703879"/>
                  <a:pt x="1594422" y="3703469"/>
                </a:cubicBezTo>
                <a:close/>
                <a:moveTo>
                  <a:pt x="1979081" y="3703085"/>
                </a:moveTo>
                <a:cubicBezTo>
                  <a:pt x="1977651" y="3707145"/>
                  <a:pt x="1965598" y="3707460"/>
                  <a:pt x="1974791" y="3715263"/>
                </a:cubicBezTo>
                <a:cubicBezTo>
                  <a:pt x="1985417" y="3719007"/>
                  <a:pt x="1997474" y="3718691"/>
                  <a:pt x="2000334" y="3710572"/>
                </a:cubicBezTo>
                <a:cubicBezTo>
                  <a:pt x="2000334" y="3710572"/>
                  <a:pt x="1989707" y="3706829"/>
                  <a:pt x="1979081" y="3703085"/>
                </a:cubicBezTo>
                <a:close/>
                <a:moveTo>
                  <a:pt x="2091120" y="3701490"/>
                </a:moveTo>
                <a:cubicBezTo>
                  <a:pt x="2091120" y="3701490"/>
                  <a:pt x="2077954" y="3704963"/>
                  <a:pt x="2088578" y="3708706"/>
                </a:cubicBezTo>
                <a:cubicBezTo>
                  <a:pt x="2087307" y="3712314"/>
                  <a:pt x="2087307" y="3712314"/>
                  <a:pt x="2087307" y="3712314"/>
                </a:cubicBezTo>
                <a:cubicBezTo>
                  <a:pt x="2075412" y="3712179"/>
                  <a:pt x="2074141" y="3715787"/>
                  <a:pt x="2083494" y="3723138"/>
                </a:cubicBezTo>
                <a:cubicBezTo>
                  <a:pt x="2083494" y="3723138"/>
                  <a:pt x="2094120" y="3726882"/>
                  <a:pt x="2094120" y="3726882"/>
                </a:cubicBezTo>
                <a:cubicBezTo>
                  <a:pt x="2104747" y="3730625"/>
                  <a:pt x="2104747" y="3730625"/>
                  <a:pt x="2106017" y="3727017"/>
                </a:cubicBezTo>
                <a:cubicBezTo>
                  <a:pt x="2107289" y="3723408"/>
                  <a:pt x="2096663" y="3719665"/>
                  <a:pt x="2096663" y="3719665"/>
                </a:cubicBezTo>
                <a:cubicBezTo>
                  <a:pt x="2097934" y="3716058"/>
                  <a:pt x="2097934" y="3716058"/>
                  <a:pt x="2099204" y="3712450"/>
                </a:cubicBezTo>
                <a:cubicBezTo>
                  <a:pt x="2100476" y="3708841"/>
                  <a:pt x="2111102" y="3712584"/>
                  <a:pt x="2111102" y="3712584"/>
                </a:cubicBezTo>
                <a:cubicBezTo>
                  <a:pt x="2100476" y="3708841"/>
                  <a:pt x="2101746" y="3705233"/>
                  <a:pt x="2091120" y="3701490"/>
                </a:cubicBezTo>
                <a:close/>
                <a:moveTo>
                  <a:pt x="1542286" y="3697477"/>
                </a:moveTo>
                <a:cubicBezTo>
                  <a:pt x="1536604" y="3697597"/>
                  <a:pt x="1533098" y="3699544"/>
                  <a:pt x="1531104" y="3705205"/>
                </a:cubicBezTo>
                <a:cubicBezTo>
                  <a:pt x="1522398" y="3697896"/>
                  <a:pt x="1522398" y="3697896"/>
                  <a:pt x="1521069" y="3701668"/>
                </a:cubicBezTo>
                <a:cubicBezTo>
                  <a:pt x="1511035" y="3698134"/>
                  <a:pt x="1519740" y="3705442"/>
                  <a:pt x="1508376" y="3705683"/>
                </a:cubicBezTo>
                <a:cubicBezTo>
                  <a:pt x="1528445" y="3712753"/>
                  <a:pt x="1513091" y="3724314"/>
                  <a:pt x="1533162" y="3731385"/>
                </a:cubicBezTo>
                <a:cubicBezTo>
                  <a:pt x="1534491" y="3727611"/>
                  <a:pt x="1527116" y="3716527"/>
                  <a:pt x="1537150" y="3720063"/>
                </a:cubicBezTo>
                <a:cubicBezTo>
                  <a:pt x="1547185" y="3723597"/>
                  <a:pt x="1545856" y="3727371"/>
                  <a:pt x="1544526" y="3731145"/>
                </a:cubicBezTo>
                <a:cubicBezTo>
                  <a:pt x="1555889" y="3730906"/>
                  <a:pt x="1554560" y="3734681"/>
                  <a:pt x="1563266" y="3741990"/>
                </a:cubicBezTo>
                <a:cubicBezTo>
                  <a:pt x="1563266" y="3741990"/>
                  <a:pt x="1561936" y="3745764"/>
                  <a:pt x="1561936" y="3745764"/>
                </a:cubicBezTo>
                <a:cubicBezTo>
                  <a:pt x="1551900" y="3742229"/>
                  <a:pt x="1551900" y="3742229"/>
                  <a:pt x="1551900" y="3742229"/>
                </a:cubicBezTo>
                <a:cubicBezTo>
                  <a:pt x="1551900" y="3742229"/>
                  <a:pt x="1550571" y="3746003"/>
                  <a:pt x="1550571" y="3746003"/>
                </a:cubicBezTo>
                <a:cubicBezTo>
                  <a:pt x="1550571" y="3746003"/>
                  <a:pt x="1560605" y="3749538"/>
                  <a:pt x="1560605" y="3749538"/>
                </a:cubicBezTo>
                <a:cubicBezTo>
                  <a:pt x="1549241" y="3749778"/>
                  <a:pt x="1546582" y="3757326"/>
                  <a:pt x="1546582" y="3757326"/>
                </a:cubicBezTo>
                <a:cubicBezTo>
                  <a:pt x="1546582" y="3757326"/>
                  <a:pt x="1546582" y="3757326"/>
                  <a:pt x="1536550" y="3753791"/>
                </a:cubicBezTo>
                <a:cubicBezTo>
                  <a:pt x="1523855" y="3757804"/>
                  <a:pt x="1541263" y="3772423"/>
                  <a:pt x="1538605" y="3779971"/>
                </a:cubicBezTo>
                <a:cubicBezTo>
                  <a:pt x="1535945" y="3787519"/>
                  <a:pt x="1524583" y="3787757"/>
                  <a:pt x="1534616" y="3791293"/>
                </a:cubicBezTo>
                <a:cubicBezTo>
                  <a:pt x="1534616" y="3791293"/>
                  <a:pt x="1533286" y="3795067"/>
                  <a:pt x="1533286" y="3795067"/>
                </a:cubicBezTo>
                <a:cubicBezTo>
                  <a:pt x="1528270" y="3793299"/>
                  <a:pt x="1526094" y="3791472"/>
                  <a:pt x="1525006" y="3790559"/>
                </a:cubicBezTo>
                <a:cubicBezTo>
                  <a:pt x="1523917" y="3789645"/>
                  <a:pt x="1523917" y="3789645"/>
                  <a:pt x="1523253" y="3791533"/>
                </a:cubicBezTo>
                <a:cubicBezTo>
                  <a:pt x="1521924" y="3795307"/>
                  <a:pt x="1510559" y="3795546"/>
                  <a:pt x="1510559" y="3795546"/>
                </a:cubicBezTo>
                <a:cubicBezTo>
                  <a:pt x="1509230" y="3799320"/>
                  <a:pt x="1520593" y="3799081"/>
                  <a:pt x="1529297" y="3806390"/>
                </a:cubicBezTo>
                <a:cubicBezTo>
                  <a:pt x="1527968" y="3810164"/>
                  <a:pt x="1527968" y="3810164"/>
                  <a:pt x="1526638" y="3813939"/>
                </a:cubicBezTo>
                <a:cubicBezTo>
                  <a:pt x="1526638" y="3813939"/>
                  <a:pt x="1525309" y="3817712"/>
                  <a:pt x="1525309" y="3817712"/>
                </a:cubicBezTo>
                <a:cubicBezTo>
                  <a:pt x="1525309" y="3817712"/>
                  <a:pt x="1534015" y="3825021"/>
                  <a:pt x="1534015" y="3825021"/>
                </a:cubicBezTo>
                <a:cubicBezTo>
                  <a:pt x="1534015" y="3825021"/>
                  <a:pt x="1534015" y="3825021"/>
                  <a:pt x="1544049" y="3828556"/>
                </a:cubicBezTo>
                <a:cubicBezTo>
                  <a:pt x="1535344" y="3821248"/>
                  <a:pt x="1535344" y="3821248"/>
                  <a:pt x="1535344" y="3821248"/>
                </a:cubicBezTo>
                <a:cubicBezTo>
                  <a:pt x="1535344" y="3821248"/>
                  <a:pt x="1536673" y="3817473"/>
                  <a:pt x="1536673" y="3817473"/>
                </a:cubicBezTo>
                <a:cubicBezTo>
                  <a:pt x="1538003" y="3813699"/>
                  <a:pt x="1548038" y="3817234"/>
                  <a:pt x="1550697" y="3809686"/>
                </a:cubicBezTo>
                <a:cubicBezTo>
                  <a:pt x="1552027" y="3805911"/>
                  <a:pt x="1541992" y="3802376"/>
                  <a:pt x="1533286" y="3795067"/>
                </a:cubicBezTo>
                <a:cubicBezTo>
                  <a:pt x="1543322" y="3798602"/>
                  <a:pt x="1543322" y="3798602"/>
                  <a:pt x="1543322" y="3798602"/>
                </a:cubicBezTo>
                <a:cubicBezTo>
                  <a:pt x="1554686" y="3798362"/>
                  <a:pt x="1556016" y="3794589"/>
                  <a:pt x="1556016" y="3794589"/>
                </a:cubicBezTo>
                <a:cubicBezTo>
                  <a:pt x="1574757" y="3805433"/>
                  <a:pt x="1559403" y="3816996"/>
                  <a:pt x="1579474" y="3824067"/>
                </a:cubicBezTo>
                <a:cubicBezTo>
                  <a:pt x="1576814" y="3831614"/>
                  <a:pt x="1596884" y="3838685"/>
                  <a:pt x="1594225" y="3846233"/>
                </a:cubicBezTo>
                <a:cubicBezTo>
                  <a:pt x="1594225" y="3846233"/>
                  <a:pt x="1604259" y="3849768"/>
                  <a:pt x="1602929" y="3853543"/>
                </a:cubicBezTo>
                <a:cubicBezTo>
                  <a:pt x="1602929" y="3853543"/>
                  <a:pt x="1591566" y="3853781"/>
                  <a:pt x="1590236" y="3857554"/>
                </a:cubicBezTo>
                <a:cubicBezTo>
                  <a:pt x="1620342" y="3868160"/>
                  <a:pt x="1606317" y="3875948"/>
                  <a:pt x="1626388" y="3883019"/>
                </a:cubicBezTo>
                <a:cubicBezTo>
                  <a:pt x="1647788" y="3886315"/>
                  <a:pt x="1640413" y="3875230"/>
                  <a:pt x="1631707" y="3867922"/>
                </a:cubicBezTo>
                <a:cubicBezTo>
                  <a:pt x="1643072" y="3867683"/>
                  <a:pt x="1650084" y="3863790"/>
                  <a:pt x="1650490" y="3858629"/>
                </a:cubicBezTo>
                <a:cubicBezTo>
                  <a:pt x="1650898" y="3853470"/>
                  <a:pt x="1644702" y="3847046"/>
                  <a:pt x="1629648" y="3841743"/>
                </a:cubicBezTo>
                <a:cubicBezTo>
                  <a:pt x="1630978" y="3837968"/>
                  <a:pt x="1630978" y="3837968"/>
                  <a:pt x="1630978" y="3837968"/>
                </a:cubicBezTo>
                <a:cubicBezTo>
                  <a:pt x="1641014" y="3841503"/>
                  <a:pt x="1642342" y="3837729"/>
                  <a:pt x="1642342" y="3837729"/>
                </a:cubicBezTo>
                <a:cubicBezTo>
                  <a:pt x="1633638" y="3830419"/>
                  <a:pt x="1623602" y="3826883"/>
                  <a:pt x="1626261" y="3819335"/>
                </a:cubicBezTo>
                <a:cubicBezTo>
                  <a:pt x="1616226" y="3815801"/>
                  <a:pt x="1627592" y="3815561"/>
                  <a:pt x="1617555" y="3812026"/>
                </a:cubicBezTo>
                <a:cubicBezTo>
                  <a:pt x="1606192" y="3812266"/>
                  <a:pt x="1614897" y="3819575"/>
                  <a:pt x="1604862" y="3816039"/>
                </a:cubicBezTo>
                <a:cubicBezTo>
                  <a:pt x="1606192" y="3812266"/>
                  <a:pt x="1606192" y="3812266"/>
                  <a:pt x="1607521" y="3808491"/>
                </a:cubicBezTo>
                <a:cubicBezTo>
                  <a:pt x="1587452" y="3801420"/>
                  <a:pt x="1596157" y="3808730"/>
                  <a:pt x="1586122" y="3805195"/>
                </a:cubicBezTo>
                <a:cubicBezTo>
                  <a:pt x="1587452" y="3801420"/>
                  <a:pt x="1587452" y="3801420"/>
                  <a:pt x="1577416" y="3797885"/>
                </a:cubicBezTo>
                <a:cubicBezTo>
                  <a:pt x="1598816" y="3801181"/>
                  <a:pt x="1591439" y="3790099"/>
                  <a:pt x="1594099" y="3782549"/>
                </a:cubicBezTo>
                <a:cubicBezTo>
                  <a:pt x="1594099" y="3782549"/>
                  <a:pt x="1584064" y="3779014"/>
                  <a:pt x="1575358" y="3771706"/>
                </a:cubicBezTo>
                <a:cubicBezTo>
                  <a:pt x="1575358" y="3771706"/>
                  <a:pt x="1572699" y="3779254"/>
                  <a:pt x="1563993" y="3771944"/>
                </a:cubicBezTo>
                <a:cubicBezTo>
                  <a:pt x="1563993" y="3771944"/>
                  <a:pt x="1553959" y="3768409"/>
                  <a:pt x="1555288" y="3764635"/>
                </a:cubicBezTo>
                <a:cubicBezTo>
                  <a:pt x="1565323" y="3768170"/>
                  <a:pt x="1586723" y="3771466"/>
                  <a:pt x="1588053" y="3767692"/>
                </a:cubicBezTo>
                <a:cubicBezTo>
                  <a:pt x="1578017" y="3764158"/>
                  <a:pt x="1582006" y="3752834"/>
                  <a:pt x="1573300" y="3745525"/>
                </a:cubicBezTo>
                <a:cubicBezTo>
                  <a:pt x="1574630" y="3741750"/>
                  <a:pt x="1574630" y="3741750"/>
                  <a:pt x="1574630" y="3741750"/>
                </a:cubicBezTo>
                <a:cubicBezTo>
                  <a:pt x="1578618" y="3730428"/>
                  <a:pt x="1561208" y="3715809"/>
                  <a:pt x="1565196" y="3704487"/>
                </a:cubicBezTo>
                <a:cubicBezTo>
                  <a:pt x="1575231" y="3708022"/>
                  <a:pt x="1575231" y="3708022"/>
                  <a:pt x="1575231" y="3708022"/>
                </a:cubicBezTo>
                <a:cubicBezTo>
                  <a:pt x="1576562" y="3704249"/>
                  <a:pt x="1576562" y="3704249"/>
                  <a:pt x="1576562" y="3704249"/>
                </a:cubicBezTo>
                <a:cubicBezTo>
                  <a:pt x="1576562" y="3704249"/>
                  <a:pt x="1566526" y="3700713"/>
                  <a:pt x="1566526" y="3700713"/>
                </a:cubicBezTo>
                <a:cubicBezTo>
                  <a:pt x="1555827" y="3699066"/>
                  <a:pt x="1547969" y="3697358"/>
                  <a:pt x="1542286" y="3697477"/>
                </a:cubicBezTo>
                <a:close/>
                <a:moveTo>
                  <a:pt x="2040585" y="3686728"/>
                </a:moveTo>
                <a:cubicBezTo>
                  <a:pt x="2039155" y="3690788"/>
                  <a:pt x="2039155" y="3690788"/>
                  <a:pt x="2039155" y="3690788"/>
                </a:cubicBezTo>
                <a:cubicBezTo>
                  <a:pt x="2049778" y="3694531"/>
                  <a:pt x="2036295" y="3698906"/>
                  <a:pt x="2046917" y="3702649"/>
                </a:cubicBezTo>
                <a:cubicBezTo>
                  <a:pt x="2052946" y="3702491"/>
                  <a:pt x="2056676" y="3700382"/>
                  <a:pt x="2056241" y="3697378"/>
                </a:cubicBezTo>
                <a:cubicBezTo>
                  <a:pt x="2055806" y="3694372"/>
                  <a:pt x="2051207" y="3690472"/>
                  <a:pt x="2040585" y="3686728"/>
                </a:cubicBezTo>
                <a:close/>
                <a:moveTo>
                  <a:pt x="1648235" y="3684441"/>
                </a:moveTo>
                <a:cubicBezTo>
                  <a:pt x="1645400" y="3684012"/>
                  <a:pt x="1645043" y="3685027"/>
                  <a:pt x="1649640" y="3688927"/>
                </a:cubicBezTo>
                <a:cubicBezTo>
                  <a:pt x="1648210" y="3692987"/>
                  <a:pt x="1660265" y="3692671"/>
                  <a:pt x="1661694" y="3688611"/>
                </a:cubicBezTo>
                <a:cubicBezTo>
                  <a:pt x="1656382" y="3686740"/>
                  <a:pt x="1651070" y="3684869"/>
                  <a:pt x="1648235" y="3684441"/>
                </a:cubicBezTo>
                <a:close/>
                <a:moveTo>
                  <a:pt x="8185972" y="3684171"/>
                </a:moveTo>
                <a:cubicBezTo>
                  <a:pt x="8185972" y="3684171"/>
                  <a:pt x="8179903" y="3684933"/>
                  <a:pt x="8173836" y="3685696"/>
                </a:cubicBezTo>
                <a:cubicBezTo>
                  <a:pt x="8173272" y="3693087"/>
                  <a:pt x="8174791" y="3692896"/>
                  <a:pt x="8177205" y="3690764"/>
                </a:cubicBezTo>
                <a:cubicBezTo>
                  <a:pt x="8179621" y="3688628"/>
                  <a:pt x="8182938" y="3684552"/>
                  <a:pt x="8185972" y="3684171"/>
                </a:cubicBezTo>
                <a:close/>
                <a:moveTo>
                  <a:pt x="1516352" y="3683038"/>
                </a:moveTo>
                <a:cubicBezTo>
                  <a:pt x="1514923" y="3687097"/>
                  <a:pt x="1513493" y="3691156"/>
                  <a:pt x="1524117" y="3694898"/>
                </a:cubicBezTo>
                <a:cubicBezTo>
                  <a:pt x="1524117" y="3694898"/>
                  <a:pt x="1534743" y="3698642"/>
                  <a:pt x="1534743" y="3698642"/>
                </a:cubicBezTo>
                <a:cubicBezTo>
                  <a:pt x="1536174" y="3694583"/>
                  <a:pt x="1516352" y="3683038"/>
                  <a:pt x="1516352" y="3683038"/>
                </a:cubicBezTo>
                <a:close/>
                <a:moveTo>
                  <a:pt x="2056454" y="3675589"/>
                </a:moveTo>
                <a:cubicBezTo>
                  <a:pt x="2067079" y="3679331"/>
                  <a:pt x="2067079" y="3679331"/>
                  <a:pt x="2067079" y="3679331"/>
                </a:cubicBezTo>
                <a:cubicBezTo>
                  <a:pt x="2067079" y="3679331"/>
                  <a:pt x="2077705" y="3683076"/>
                  <a:pt x="2077705" y="3683076"/>
                </a:cubicBezTo>
                <a:cubicBezTo>
                  <a:pt x="2078658" y="3680370"/>
                  <a:pt x="2078658" y="3680370"/>
                  <a:pt x="2078658" y="3680370"/>
                </a:cubicBezTo>
                <a:cubicBezTo>
                  <a:pt x="2068032" y="3676626"/>
                  <a:pt x="2068032" y="3676626"/>
                  <a:pt x="2068032" y="3676626"/>
                </a:cubicBezTo>
                <a:cubicBezTo>
                  <a:pt x="2067079" y="3679331"/>
                  <a:pt x="2067079" y="3679331"/>
                  <a:pt x="2056454" y="3675589"/>
                </a:cubicBezTo>
                <a:close/>
                <a:moveTo>
                  <a:pt x="1599613" y="3671304"/>
                </a:moveTo>
                <a:cubicBezTo>
                  <a:pt x="1599613" y="3671304"/>
                  <a:pt x="1588144" y="3671370"/>
                  <a:pt x="1588144" y="3671370"/>
                </a:cubicBezTo>
                <a:cubicBezTo>
                  <a:pt x="1608507" y="3678545"/>
                  <a:pt x="1604647" y="3689505"/>
                  <a:pt x="1594464" y="3685918"/>
                </a:cubicBezTo>
                <a:cubicBezTo>
                  <a:pt x="1594464" y="3685918"/>
                  <a:pt x="1604647" y="3689505"/>
                  <a:pt x="1603360" y="3693158"/>
                </a:cubicBezTo>
                <a:cubicBezTo>
                  <a:pt x="1603360" y="3693158"/>
                  <a:pt x="1602073" y="3696811"/>
                  <a:pt x="1600786" y="3700462"/>
                </a:cubicBezTo>
                <a:cubicBezTo>
                  <a:pt x="1610969" y="3704051"/>
                  <a:pt x="1609682" y="3707705"/>
                  <a:pt x="1619864" y="3711292"/>
                </a:cubicBezTo>
                <a:cubicBezTo>
                  <a:pt x="1630046" y="3714879"/>
                  <a:pt x="1631333" y="3711225"/>
                  <a:pt x="1631333" y="3711225"/>
                </a:cubicBezTo>
                <a:cubicBezTo>
                  <a:pt x="1630046" y="3714879"/>
                  <a:pt x="1630046" y="3714879"/>
                  <a:pt x="1637658" y="3725773"/>
                </a:cubicBezTo>
                <a:cubicBezTo>
                  <a:pt x="1660596" y="3725641"/>
                  <a:pt x="1644093" y="3707507"/>
                  <a:pt x="1658135" y="3700134"/>
                </a:cubicBezTo>
                <a:cubicBezTo>
                  <a:pt x="1637768" y="3692959"/>
                  <a:pt x="1628874" y="3685719"/>
                  <a:pt x="1608507" y="3678545"/>
                </a:cubicBezTo>
                <a:cubicBezTo>
                  <a:pt x="1608507" y="3678545"/>
                  <a:pt x="1608507" y="3678545"/>
                  <a:pt x="1609794" y="3674891"/>
                </a:cubicBezTo>
                <a:cubicBezTo>
                  <a:pt x="1609794" y="3674891"/>
                  <a:pt x="1599613" y="3671304"/>
                  <a:pt x="1599613" y="3671304"/>
                </a:cubicBezTo>
                <a:close/>
                <a:moveTo>
                  <a:pt x="8213690" y="3670930"/>
                </a:moveTo>
                <a:cubicBezTo>
                  <a:pt x="8212940" y="3680785"/>
                  <a:pt x="8207545" y="3681463"/>
                  <a:pt x="8208295" y="3671608"/>
                </a:cubicBezTo>
                <a:cubicBezTo>
                  <a:pt x="8205599" y="3671947"/>
                  <a:pt x="8204251" y="3672116"/>
                  <a:pt x="8203483" y="3673432"/>
                </a:cubicBezTo>
                <a:cubicBezTo>
                  <a:pt x="8202715" y="3674750"/>
                  <a:pt x="8202527" y="3677213"/>
                  <a:pt x="8202152" y="3682140"/>
                </a:cubicBezTo>
                <a:cubicBezTo>
                  <a:pt x="8212940" y="3680785"/>
                  <a:pt x="8212940" y="3680785"/>
                  <a:pt x="8218334" y="3680108"/>
                </a:cubicBezTo>
                <a:cubicBezTo>
                  <a:pt x="8219083" y="3670252"/>
                  <a:pt x="8212940" y="3680785"/>
                  <a:pt x="8213690" y="3670930"/>
                </a:cubicBezTo>
                <a:close/>
                <a:moveTo>
                  <a:pt x="1514511" y="3665660"/>
                </a:moveTo>
                <a:cubicBezTo>
                  <a:pt x="1514511" y="3665660"/>
                  <a:pt x="1514511" y="3665660"/>
                  <a:pt x="1513081" y="3669719"/>
                </a:cubicBezTo>
                <a:cubicBezTo>
                  <a:pt x="1513081" y="3669719"/>
                  <a:pt x="1520165" y="3672215"/>
                  <a:pt x="1521595" y="3668156"/>
                </a:cubicBezTo>
                <a:cubicBezTo>
                  <a:pt x="1514511" y="3665660"/>
                  <a:pt x="1514511" y="3665660"/>
                  <a:pt x="1514511" y="3665660"/>
                </a:cubicBezTo>
                <a:close/>
                <a:moveTo>
                  <a:pt x="2069305" y="3664528"/>
                </a:moveTo>
                <a:cubicBezTo>
                  <a:pt x="2066291" y="3664606"/>
                  <a:pt x="2065576" y="3666636"/>
                  <a:pt x="2069458" y="3672566"/>
                </a:cubicBezTo>
                <a:cubicBezTo>
                  <a:pt x="2081515" y="3672252"/>
                  <a:pt x="2081515" y="3672252"/>
                  <a:pt x="2082946" y="3668192"/>
                </a:cubicBezTo>
                <a:cubicBezTo>
                  <a:pt x="2077632" y="3666320"/>
                  <a:pt x="2072319" y="3664449"/>
                  <a:pt x="2069305" y="3664528"/>
                </a:cubicBezTo>
                <a:close/>
                <a:moveTo>
                  <a:pt x="1423518" y="3664021"/>
                </a:moveTo>
                <a:cubicBezTo>
                  <a:pt x="1423518" y="3664021"/>
                  <a:pt x="1423518" y="3664021"/>
                  <a:pt x="1422565" y="3666728"/>
                </a:cubicBezTo>
                <a:cubicBezTo>
                  <a:pt x="1422565" y="3666728"/>
                  <a:pt x="1433191" y="3670471"/>
                  <a:pt x="1434145" y="3667765"/>
                </a:cubicBezTo>
                <a:cubicBezTo>
                  <a:pt x="1423518" y="3664021"/>
                  <a:pt x="1423518" y="3664021"/>
                  <a:pt x="1423518" y="3664021"/>
                </a:cubicBezTo>
                <a:close/>
                <a:moveTo>
                  <a:pt x="2128351" y="3659851"/>
                </a:moveTo>
                <a:cubicBezTo>
                  <a:pt x="2116363" y="3663742"/>
                  <a:pt x="2115092" y="3667349"/>
                  <a:pt x="2123266" y="3674284"/>
                </a:cubicBezTo>
                <a:cubicBezTo>
                  <a:pt x="2131440" y="3681221"/>
                  <a:pt x="2134754" y="3679346"/>
                  <a:pt x="2135003" y="3674870"/>
                </a:cubicBezTo>
                <a:cubicBezTo>
                  <a:pt x="2135251" y="3670396"/>
                  <a:pt x="2132436" y="3663320"/>
                  <a:pt x="2128351" y="3659851"/>
                </a:cubicBezTo>
                <a:close/>
                <a:moveTo>
                  <a:pt x="1533738" y="3653692"/>
                </a:moveTo>
                <a:cubicBezTo>
                  <a:pt x="1529975" y="3652367"/>
                  <a:pt x="1527143" y="3652401"/>
                  <a:pt x="1526496" y="3654238"/>
                </a:cubicBezTo>
                <a:cubicBezTo>
                  <a:pt x="1533943" y="3665117"/>
                  <a:pt x="1540097" y="3679671"/>
                  <a:pt x="1548839" y="3686878"/>
                </a:cubicBezTo>
                <a:cubicBezTo>
                  <a:pt x="1556687" y="3688611"/>
                  <a:pt x="1560936" y="3688560"/>
                  <a:pt x="1562776" y="3687337"/>
                </a:cubicBezTo>
                <a:cubicBezTo>
                  <a:pt x="1568299" y="3683671"/>
                  <a:pt x="1552150" y="3669468"/>
                  <a:pt x="1546566" y="3661308"/>
                </a:cubicBezTo>
                <a:cubicBezTo>
                  <a:pt x="1542196" y="3657703"/>
                  <a:pt x="1537502" y="3655018"/>
                  <a:pt x="1533738" y="3653692"/>
                </a:cubicBezTo>
                <a:close/>
                <a:moveTo>
                  <a:pt x="2045380" y="3650197"/>
                </a:moveTo>
                <a:cubicBezTo>
                  <a:pt x="2036731" y="3649979"/>
                  <a:pt x="2051449" y="3666475"/>
                  <a:pt x="2062806" y="3657548"/>
                </a:cubicBezTo>
                <a:cubicBezTo>
                  <a:pt x="2053742" y="3652200"/>
                  <a:pt x="2048263" y="3650271"/>
                  <a:pt x="2045380" y="3650197"/>
                </a:cubicBezTo>
                <a:close/>
                <a:moveTo>
                  <a:pt x="8056095" y="3646807"/>
                </a:moveTo>
                <a:lnTo>
                  <a:pt x="8050534" y="3647505"/>
                </a:lnTo>
                <a:cubicBezTo>
                  <a:pt x="8050534" y="3647505"/>
                  <a:pt x="8051644" y="3651024"/>
                  <a:pt x="8052893" y="3652699"/>
                </a:cubicBezTo>
                <a:cubicBezTo>
                  <a:pt x="8054144" y="3654372"/>
                  <a:pt x="8055533" y="3654198"/>
                  <a:pt x="8056095" y="3646807"/>
                </a:cubicBezTo>
                <a:close/>
                <a:moveTo>
                  <a:pt x="8159753" y="3646279"/>
                </a:moveTo>
                <a:lnTo>
                  <a:pt x="8159714" y="3646595"/>
                </a:lnTo>
                <a:cubicBezTo>
                  <a:pt x="8158873" y="3648532"/>
                  <a:pt x="8157476" y="3648707"/>
                  <a:pt x="8154683" y="3649058"/>
                </a:cubicBezTo>
                <a:close/>
                <a:moveTo>
                  <a:pt x="8067221" y="3645409"/>
                </a:moveTo>
                <a:cubicBezTo>
                  <a:pt x="8067221" y="3645409"/>
                  <a:pt x="8066095" y="3660189"/>
                  <a:pt x="8066095" y="3660189"/>
                </a:cubicBezTo>
                <a:cubicBezTo>
                  <a:pt x="8071658" y="3659491"/>
                  <a:pt x="8071658" y="3659491"/>
                  <a:pt x="8071658" y="3659491"/>
                </a:cubicBezTo>
                <a:cubicBezTo>
                  <a:pt x="8071658" y="3659491"/>
                  <a:pt x="8071658" y="3659491"/>
                  <a:pt x="8070533" y="3674277"/>
                </a:cubicBezTo>
                <a:cubicBezTo>
                  <a:pt x="8070533" y="3674277"/>
                  <a:pt x="8070533" y="3674277"/>
                  <a:pt x="8077219" y="3658791"/>
                </a:cubicBezTo>
                <a:lnTo>
                  <a:pt x="8071658" y="3659491"/>
                </a:lnTo>
                <a:cubicBezTo>
                  <a:pt x="8072783" y="3644709"/>
                  <a:pt x="8067221" y="3645409"/>
                  <a:pt x="8067221" y="3645409"/>
                </a:cubicBezTo>
                <a:close/>
                <a:moveTo>
                  <a:pt x="1989430" y="3639810"/>
                </a:moveTo>
                <a:cubicBezTo>
                  <a:pt x="1989430" y="3639810"/>
                  <a:pt x="1988000" y="3643870"/>
                  <a:pt x="1988000" y="3643870"/>
                </a:cubicBezTo>
                <a:cubicBezTo>
                  <a:pt x="1998625" y="3647614"/>
                  <a:pt x="1998625" y="3647614"/>
                  <a:pt x="2000056" y="3643554"/>
                </a:cubicBezTo>
                <a:cubicBezTo>
                  <a:pt x="1989430" y="3639810"/>
                  <a:pt x="1989430" y="3639810"/>
                  <a:pt x="1989430" y="3639810"/>
                </a:cubicBezTo>
                <a:close/>
                <a:moveTo>
                  <a:pt x="8117281" y="3639118"/>
                </a:moveTo>
                <a:cubicBezTo>
                  <a:pt x="8111719" y="3639818"/>
                  <a:pt x="8095031" y="3641914"/>
                  <a:pt x="8088345" y="3657395"/>
                </a:cubicBezTo>
                <a:cubicBezTo>
                  <a:pt x="8093344" y="3664089"/>
                  <a:pt x="8100015" y="3666910"/>
                  <a:pt x="8105718" y="3664363"/>
                </a:cubicBezTo>
                <a:cubicBezTo>
                  <a:pt x="8111422" y="3661815"/>
                  <a:pt x="8116156" y="3653899"/>
                  <a:pt x="8117281" y="3639118"/>
                </a:cubicBezTo>
                <a:close/>
                <a:moveTo>
                  <a:pt x="2142915" y="3629337"/>
                </a:moveTo>
                <a:cubicBezTo>
                  <a:pt x="2142468" y="3630606"/>
                  <a:pt x="2144086" y="3633077"/>
                  <a:pt x="2147917" y="3636328"/>
                </a:cubicBezTo>
                <a:cubicBezTo>
                  <a:pt x="2157963" y="3636065"/>
                  <a:pt x="2149108" y="3632945"/>
                  <a:pt x="2159155" y="3632682"/>
                </a:cubicBezTo>
                <a:cubicBezTo>
                  <a:pt x="2150300" y="3629563"/>
                  <a:pt x="2150300" y="3629563"/>
                  <a:pt x="2150300" y="3629563"/>
                </a:cubicBezTo>
                <a:cubicBezTo>
                  <a:pt x="2145873" y="3628003"/>
                  <a:pt x="2143362" y="3628069"/>
                  <a:pt x="2142915" y="3629337"/>
                </a:cubicBezTo>
                <a:close/>
                <a:moveTo>
                  <a:pt x="8439331" y="3627929"/>
                </a:moveTo>
                <a:cubicBezTo>
                  <a:pt x="8439331" y="3627929"/>
                  <a:pt x="8433937" y="3628607"/>
                  <a:pt x="8433937" y="3628607"/>
                </a:cubicBezTo>
                <a:cubicBezTo>
                  <a:pt x="8432811" y="3643392"/>
                  <a:pt x="8432811" y="3643392"/>
                  <a:pt x="8432811" y="3643392"/>
                </a:cubicBezTo>
                <a:cubicBezTo>
                  <a:pt x="8438205" y="3642714"/>
                  <a:pt x="8438205" y="3642714"/>
                  <a:pt x="8438205" y="3642714"/>
                </a:cubicBezTo>
                <a:cubicBezTo>
                  <a:pt x="8438205" y="3642714"/>
                  <a:pt x="8439331" y="3627929"/>
                  <a:pt x="8439331" y="3627929"/>
                </a:cubicBezTo>
                <a:close/>
                <a:moveTo>
                  <a:pt x="8407724" y="3625727"/>
                </a:moveTo>
                <a:cubicBezTo>
                  <a:pt x="8407063" y="3626496"/>
                  <a:pt x="8406575" y="3628387"/>
                  <a:pt x="8406294" y="3632084"/>
                </a:cubicBezTo>
                <a:cubicBezTo>
                  <a:pt x="8411856" y="3631385"/>
                  <a:pt x="8411856" y="3631385"/>
                  <a:pt x="8411856" y="3631385"/>
                </a:cubicBezTo>
                <a:lnTo>
                  <a:pt x="8417418" y="3630687"/>
                </a:lnTo>
                <a:cubicBezTo>
                  <a:pt x="8413246" y="3631210"/>
                  <a:pt x="8409708" y="3623418"/>
                  <a:pt x="8407724" y="3625727"/>
                </a:cubicBezTo>
                <a:close/>
                <a:moveTo>
                  <a:pt x="8344716" y="3625178"/>
                </a:moveTo>
                <a:cubicBezTo>
                  <a:pt x="8339053" y="3625890"/>
                  <a:pt x="8339053" y="3625890"/>
                  <a:pt x="8339053" y="3625890"/>
                </a:cubicBezTo>
                <a:cubicBezTo>
                  <a:pt x="8333388" y="3626602"/>
                  <a:pt x="8327725" y="3627313"/>
                  <a:pt x="8327725" y="3627313"/>
                </a:cubicBezTo>
                <a:cubicBezTo>
                  <a:pt x="8324894" y="3627669"/>
                  <a:pt x="8324186" y="3627759"/>
                  <a:pt x="8324611" y="3627933"/>
                </a:cubicBezTo>
                <a:cubicBezTo>
                  <a:pt x="8325886" y="3628460"/>
                  <a:pt x="8337355" y="3629765"/>
                  <a:pt x="8332263" y="3641387"/>
                </a:cubicBezTo>
                <a:cubicBezTo>
                  <a:pt x="8343591" y="3639963"/>
                  <a:pt x="8344716" y="3625178"/>
                  <a:pt x="8344716" y="3625178"/>
                </a:cubicBezTo>
                <a:cubicBezTo>
                  <a:pt x="8343591" y="3639963"/>
                  <a:pt x="8361403" y="3623083"/>
                  <a:pt x="8365841" y="3637168"/>
                </a:cubicBezTo>
                <a:lnTo>
                  <a:pt x="8364716" y="3651949"/>
                </a:lnTo>
                <a:cubicBezTo>
                  <a:pt x="8370784" y="3651187"/>
                  <a:pt x="8370784" y="3651187"/>
                  <a:pt x="8370784" y="3651187"/>
                </a:cubicBezTo>
                <a:cubicBezTo>
                  <a:pt x="8376851" y="3650424"/>
                  <a:pt x="8376851" y="3650424"/>
                  <a:pt x="8376851" y="3650424"/>
                </a:cubicBezTo>
                <a:cubicBezTo>
                  <a:pt x="8376851" y="3650424"/>
                  <a:pt x="8377977" y="3635639"/>
                  <a:pt x="8377977" y="3635639"/>
                </a:cubicBezTo>
                <a:cubicBezTo>
                  <a:pt x="8377977" y="3635639"/>
                  <a:pt x="8377977" y="3635639"/>
                  <a:pt x="8371909" y="3636401"/>
                </a:cubicBezTo>
                <a:cubicBezTo>
                  <a:pt x="8371909" y="3636401"/>
                  <a:pt x="8371909" y="3636401"/>
                  <a:pt x="8365840" y="3637165"/>
                </a:cubicBezTo>
                <a:lnTo>
                  <a:pt x="8365841" y="3637168"/>
                </a:lnTo>
                <a:cubicBezTo>
                  <a:pt x="8363622" y="3630125"/>
                  <a:pt x="8359730" y="3626953"/>
                  <a:pt x="8355700" y="3625629"/>
                </a:cubicBezTo>
                <a:cubicBezTo>
                  <a:pt x="8351669" y="3624305"/>
                  <a:pt x="8347497" y="3624828"/>
                  <a:pt x="8344716" y="3625178"/>
                </a:cubicBezTo>
                <a:close/>
                <a:moveTo>
                  <a:pt x="1561115" y="3623775"/>
                </a:moveTo>
                <a:cubicBezTo>
                  <a:pt x="1580594" y="3630637"/>
                  <a:pt x="1555713" y="3639110"/>
                  <a:pt x="1575191" y="3645971"/>
                </a:cubicBezTo>
                <a:cubicBezTo>
                  <a:pt x="1580737" y="3645771"/>
                  <a:pt x="1583409" y="3644020"/>
                  <a:pt x="1584100" y="3641569"/>
                </a:cubicBezTo>
                <a:cubicBezTo>
                  <a:pt x="1585138" y="3637894"/>
                  <a:pt x="1581724" y="3632652"/>
                  <a:pt x="1576884" y="3628724"/>
                </a:cubicBezTo>
                <a:cubicBezTo>
                  <a:pt x="1572045" y="3624798"/>
                  <a:pt x="1565780" y="3622187"/>
                  <a:pt x="1561115" y="3623775"/>
                </a:cubicBezTo>
                <a:close/>
                <a:moveTo>
                  <a:pt x="1995785" y="3621770"/>
                </a:moveTo>
                <a:cubicBezTo>
                  <a:pt x="1994514" y="3625380"/>
                  <a:pt x="1993243" y="3628986"/>
                  <a:pt x="2003867" y="3632729"/>
                </a:cubicBezTo>
                <a:cubicBezTo>
                  <a:pt x="2014493" y="3636473"/>
                  <a:pt x="2006409" y="3625513"/>
                  <a:pt x="2018306" y="3625649"/>
                </a:cubicBezTo>
                <a:cubicBezTo>
                  <a:pt x="2007680" y="3621905"/>
                  <a:pt x="1995785" y="3621770"/>
                  <a:pt x="1995785" y="3621770"/>
                </a:cubicBezTo>
                <a:close/>
                <a:moveTo>
                  <a:pt x="8062523" y="3621598"/>
                </a:moveTo>
                <a:cubicBezTo>
                  <a:pt x="8062523" y="3621598"/>
                  <a:pt x="8056454" y="3622360"/>
                  <a:pt x="8056454" y="3622360"/>
                </a:cubicBezTo>
                <a:cubicBezTo>
                  <a:pt x="8056454" y="3622360"/>
                  <a:pt x="8055705" y="3632216"/>
                  <a:pt x="8055705" y="3632216"/>
                </a:cubicBezTo>
                <a:cubicBezTo>
                  <a:pt x="8061772" y="3631453"/>
                  <a:pt x="8061772" y="3631453"/>
                  <a:pt x="8062523" y="3621598"/>
                </a:cubicBezTo>
                <a:close/>
                <a:moveTo>
                  <a:pt x="2153161" y="3621445"/>
                </a:moveTo>
                <a:cubicBezTo>
                  <a:pt x="2144306" y="3618326"/>
                  <a:pt x="2144306" y="3618326"/>
                  <a:pt x="2142876" y="3622385"/>
                </a:cubicBezTo>
                <a:cubicBezTo>
                  <a:pt x="2151730" y="3625504"/>
                  <a:pt x="2153943" y="3626284"/>
                  <a:pt x="2154122" y="3625777"/>
                </a:cubicBezTo>
                <a:cubicBezTo>
                  <a:pt x="2154301" y="3625268"/>
                  <a:pt x="2152445" y="3623473"/>
                  <a:pt x="2153161" y="3621445"/>
                </a:cubicBezTo>
                <a:close/>
                <a:moveTo>
                  <a:pt x="2756537" y="3615528"/>
                </a:moveTo>
                <a:cubicBezTo>
                  <a:pt x="2755184" y="3615978"/>
                  <a:pt x="2753247" y="3617479"/>
                  <a:pt x="2750627" y="3620702"/>
                </a:cubicBezTo>
                <a:cubicBezTo>
                  <a:pt x="2750627" y="3620702"/>
                  <a:pt x="2755645" y="3621594"/>
                  <a:pt x="2755645" y="3621594"/>
                </a:cubicBezTo>
                <a:cubicBezTo>
                  <a:pt x="2759409" y="3622265"/>
                  <a:pt x="2760597" y="3614175"/>
                  <a:pt x="2756537" y="3615528"/>
                </a:cubicBezTo>
                <a:close/>
                <a:moveTo>
                  <a:pt x="8307412" y="3615226"/>
                </a:moveTo>
                <a:cubicBezTo>
                  <a:pt x="8306286" y="3630008"/>
                  <a:pt x="8306286" y="3630008"/>
                  <a:pt x="8306286" y="3630008"/>
                </a:cubicBezTo>
                <a:cubicBezTo>
                  <a:pt x="8305723" y="3637398"/>
                  <a:pt x="8306986" y="3637240"/>
                  <a:pt x="8309025" y="3635155"/>
                </a:cubicBezTo>
                <a:cubicBezTo>
                  <a:pt x="8311061" y="3633070"/>
                  <a:pt x="8313872" y="3629055"/>
                  <a:pt x="8316400" y="3628738"/>
                </a:cubicBezTo>
                <a:cubicBezTo>
                  <a:pt x="8316400" y="3628738"/>
                  <a:pt x="8312468" y="3614591"/>
                  <a:pt x="8307412" y="3615226"/>
                </a:cubicBezTo>
                <a:close/>
                <a:moveTo>
                  <a:pt x="8135338" y="3612447"/>
                </a:moveTo>
                <a:cubicBezTo>
                  <a:pt x="8129269" y="3613210"/>
                  <a:pt x="8129269" y="3613210"/>
                  <a:pt x="8123202" y="3613973"/>
                </a:cubicBezTo>
                <a:cubicBezTo>
                  <a:pt x="8123202" y="3613973"/>
                  <a:pt x="8122453" y="3623828"/>
                  <a:pt x="8122453" y="3623828"/>
                </a:cubicBezTo>
                <a:cubicBezTo>
                  <a:pt x="8134587" y="3622304"/>
                  <a:pt x="8134587" y="3622304"/>
                  <a:pt x="8135338" y="3612447"/>
                </a:cubicBezTo>
                <a:close/>
                <a:moveTo>
                  <a:pt x="1596358" y="3612030"/>
                </a:moveTo>
                <a:cubicBezTo>
                  <a:pt x="1588234" y="3611783"/>
                  <a:pt x="1582053" y="3613788"/>
                  <a:pt x="1585612" y="3619225"/>
                </a:cubicBezTo>
                <a:cubicBezTo>
                  <a:pt x="1596662" y="3618934"/>
                  <a:pt x="1607714" y="3618645"/>
                  <a:pt x="1618766" y="3618356"/>
                </a:cubicBezTo>
                <a:cubicBezTo>
                  <a:pt x="1614551" y="3614779"/>
                  <a:pt x="1604483" y="3612278"/>
                  <a:pt x="1596358" y="3612030"/>
                </a:cubicBezTo>
                <a:close/>
                <a:moveTo>
                  <a:pt x="8235143" y="3609666"/>
                </a:moveTo>
                <a:cubicBezTo>
                  <a:pt x="8235143" y="3609666"/>
                  <a:pt x="8229556" y="3610367"/>
                  <a:pt x="8229556" y="3610367"/>
                </a:cubicBezTo>
                <a:cubicBezTo>
                  <a:pt x="8223970" y="3611069"/>
                  <a:pt x="8223970" y="3611069"/>
                  <a:pt x="8218384" y="3611771"/>
                </a:cubicBezTo>
                <a:cubicBezTo>
                  <a:pt x="8217260" y="3626552"/>
                  <a:pt x="8217260" y="3626552"/>
                  <a:pt x="8222845" y="3625850"/>
                </a:cubicBezTo>
                <a:cubicBezTo>
                  <a:pt x="8222845" y="3625850"/>
                  <a:pt x="8222845" y="3625850"/>
                  <a:pt x="8217260" y="3626552"/>
                </a:cubicBezTo>
                <a:cubicBezTo>
                  <a:pt x="8211110" y="3634645"/>
                  <a:pt x="8211392" y="3630950"/>
                  <a:pt x="8210973" y="3627342"/>
                </a:cubicBezTo>
                <a:lnTo>
                  <a:pt x="8206086" y="3627956"/>
                </a:lnTo>
                <a:cubicBezTo>
                  <a:pt x="8200499" y="3628658"/>
                  <a:pt x="8200499" y="3628658"/>
                  <a:pt x="8200499" y="3628658"/>
                </a:cubicBezTo>
                <a:cubicBezTo>
                  <a:pt x="8194913" y="3629360"/>
                  <a:pt x="8189326" y="3630062"/>
                  <a:pt x="8189326" y="3630062"/>
                </a:cubicBezTo>
                <a:cubicBezTo>
                  <a:pt x="8180947" y="3631116"/>
                  <a:pt x="8176478" y="3635337"/>
                  <a:pt x="8172005" y="3639560"/>
                </a:cubicBezTo>
                <a:lnTo>
                  <a:pt x="8159753" y="3646279"/>
                </a:lnTo>
                <a:lnTo>
                  <a:pt x="8161396" y="3633571"/>
                </a:lnTo>
                <a:cubicBezTo>
                  <a:pt x="8154683" y="3649058"/>
                  <a:pt x="8161396" y="3633571"/>
                  <a:pt x="8155809" y="3634272"/>
                </a:cubicBezTo>
                <a:lnTo>
                  <a:pt x="8138355" y="3666273"/>
                </a:lnTo>
                <a:lnTo>
                  <a:pt x="8136799" y="3665945"/>
                </a:lnTo>
                <a:lnTo>
                  <a:pt x="8136024" y="3670548"/>
                </a:lnTo>
                <a:lnTo>
                  <a:pt x="8130087" y="3681433"/>
                </a:lnTo>
                <a:cubicBezTo>
                  <a:pt x="8132881" y="3681083"/>
                  <a:pt x="8134559" y="3677210"/>
                  <a:pt x="8135538" y="3673425"/>
                </a:cubicBezTo>
                <a:lnTo>
                  <a:pt x="8136024" y="3670548"/>
                </a:lnTo>
                <a:lnTo>
                  <a:pt x="8138355" y="3666273"/>
                </a:lnTo>
                <a:lnTo>
                  <a:pt x="8180366" y="3675114"/>
                </a:lnTo>
                <a:cubicBezTo>
                  <a:pt x="8181491" y="3660329"/>
                  <a:pt x="8181491" y="3660329"/>
                  <a:pt x="8181491" y="3660329"/>
                </a:cubicBezTo>
                <a:cubicBezTo>
                  <a:pt x="8192662" y="3658925"/>
                  <a:pt x="8197123" y="3673009"/>
                  <a:pt x="8203836" y="3657522"/>
                </a:cubicBezTo>
                <a:cubicBezTo>
                  <a:pt x="8215008" y="3656119"/>
                  <a:pt x="8202711" y="3672305"/>
                  <a:pt x="8213883" y="3670902"/>
                </a:cubicBezTo>
                <a:cubicBezTo>
                  <a:pt x="8215008" y="3656119"/>
                  <a:pt x="8215008" y="3656119"/>
                  <a:pt x="8215008" y="3656119"/>
                </a:cubicBezTo>
                <a:cubicBezTo>
                  <a:pt x="8220594" y="3655416"/>
                  <a:pt x="8231767" y="3654012"/>
                  <a:pt x="8221719" y="3640634"/>
                </a:cubicBezTo>
                <a:cubicBezTo>
                  <a:pt x="8226181" y="3654713"/>
                  <a:pt x="8231767" y="3654012"/>
                  <a:pt x="8237354" y="3653309"/>
                </a:cubicBezTo>
                <a:cubicBezTo>
                  <a:pt x="8237354" y="3653309"/>
                  <a:pt x="8249652" y="3637126"/>
                  <a:pt x="8245190" y="3623042"/>
                </a:cubicBezTo>
                <a:lnTo>
                  <a:pt x="8234017" y="3624445"/>
                </a:lnTo>
                <a:cubicBezTo>
                  <a:pt x="8234017" y="3624445"/>
                  <a:pt x="8235143" y="3609666"/>
                  <a:pt x="8235143" y="3609666"/>
                </a:cubicBezTo>
                <a:close/>
                <a:moveTo>
                  <a:pt x="2524360" y="3606153"/>
                </a:moveTo>
                <a:cubicBezTo>
                  <a:pt x="2533355" y="3614518"/>
                  <a:pt x="2543982" y="3618260"/>
                  <a:pt x="2545610" y="3613639"/>
                </a:cubicBezTo>
                <a:cubicBezTo>
                  <a:pt x="2546424" y="3611327"/>
                  <a:pt x="2541518" y="3608300"/>
                  <a:pt x="2536206" y="3606429"/>
                </a:cubicBezTo>
                <a:cubicBezTo>
                  <a:pt x="2530894" y="3604557"/>
                  <a:pt x="2525174" y="3603842"/>
                  <a:pt x="2524360" y="3606153"/>
                </a:cubicBezTo>
                <a:close/>
                <a:moveTo>
                  <a:pt x="1499796" y="3605722"/>
                </a:moveTo>
                <a:cubicBezTo>
                  <a:pt x="1497072" y="3613453"/>
                  <a:pt x="1494349" y="3621185"/>
                  <a:pt x="1502249" y="3632659"/>
                </a:cubicBezTo>
                <a:cubicBezTo>
                  <a:pt x="1502249" y="3632659"/>
                  <a:pt x="1500888" y="3636525"/>
                  <a:pt x="1500888" y="3636525"/>
                </a:cubicBezTo>
                <a:cubicBezTo>
                  <a:pt x="1500888" y="3636525"/>
                  <a:pt x="1511514" y="3640268"/>
                  <a:pt x="1511514" y="3640268"/>
                </a:cubicBezTo>
                <a:cubicBezTo>
                  <a:pt x="1512876" y="3636403"/>
                  <a:pt x="1512876" y="3636403"/>
                  <a:pt x="1512876" y="3636403"/>
                </a:cubicBezTo>
                <a:cubicBezTo>
                  <a:pt x="1512876" y="3636403"/>
                  <a:pt x="1514237" y="3632538"/>
                  <a:pt x="1514237" y="3632538"/>
                </a:cubicBezTo>
                <a:cubicBezTo>
                  <a:pt x="1515599" y="3628671"/>
                  <a:pt x="1516962" y="3624805"/>
                  <a:pt x="1518324" y="3620940"/>
                </a:cubicBezTo>
                <a:cubicBezTo>
                  <a:pt x="1507697" y="3617196"/>
                  <a:pt x="1510421" y="3609465"/>
                  <a:pt x="1499796" y="3605722"/>
                </a:cubicBezTo>
                <a:close/>
                <a:moveTo>
                  <a:pt x="2650277" y="3602841"/>
                </a:moveTo>
                <a:cubicBezTo>
                  <a:pt x="2650277" y="3602841"/>
                  <a:pt x="2644817" y="3616626"/>
                  <a:pt x="2644817" y="3616626"/>
                </a:cubicBezTo>
                <a:cubicBezTo>
                  <a:pt x="2644817" y="3616626"/>
                  <a:pt x="2644817" y="3616626"/>
                  <a:pt x="2650337" y="3617608"/>
                </a:cubicBezTo>
                <a:cubicBezTo>
                  <a:pt x="2650337" y="3617608"/>
                  <a:pt x="2655856" y="3618589"/>
                  <a:pt x="2655856" y="3618589"/>
                </a:cubicBezTo>
                <a:cubicBezTo>
                  <a:pt x="2661376" y="3619572"/>
                  <a:pt x="2661376" y="3619572"/>
                  <a:pt x="2661376" y="3619572"/>
                </a:cubicBezTo>
                <a:cubicBezTo>
                  <a:pt x="2666895" y="3620555"/>
                  <a:pt x="2672354" y="3606770"/>
                  <a:pt x="2672354" y="3606770"/>
                </a:cubicBezTo>
                <a:cubicBezTo>
                  <a:pt x="2672354" y="3606770"/>
                  <a:pt x="2672354" y="3606770"/>
                  <a:pt x="2666835" y="3605786"/>
                </a:cubicBezTo>
                <a:cubicBezTo>
                  <a:pt x="2666835" y="3605786"/>
                  <a:pt x="2661316" y="3604805"/>
                  <a:pt x="2661316" y="3604805"/>
                </a:cubicBezTo>
                <a:cubicBezTo>
                  <a:pt x="2661316" y="3604805"/>
                  <a:pt x="2655797" y="3603823"/>
                  <a:pt x="2655797" y="3603823"/>
                </a:cubicBezTo>
                <a:cubicBezTo>
                  <a:pt x="2655797" y="3603823"/>
                  <a:pt x="2650277" y="3602841"/>
                  <a:pt x="2650277" y="3602841"/>
                </a:cubicBezTo>
                <a:close/>
                <a:moveTo>
                  <a:pt x="8291682" y="3602561"/>
                </a:moveTo>
                <a:cubicBezTo>
                  <a:pt x="8285012" y="3617063"/>
                  <a:pt x="8273774" y="3618475"/>
                  <a:pt x="8273774" y="3618475"/>
                </a:cubicBezTo>
                <a:cubicBezTo>
                  <a:pt x="8268156" y="3619182"/>
                  <a:pt x="8268156" y="3619182"/>
                  <a:pt x="8269207" y="3605384"/>
                </a:cubicBezTo>
                <a:cubicBezTo>
                  <a:pt x="8269207" y="3605384"/>
                  <a:pt x="8269207" y="3605384"/>
                  <a:pt x="8263588" y="3606090"/>
                </a:cubicBezTo>
                <a:cubicBezTo>
                  <a:pt x="8262538" y="3619888"/>
                  <a:pt x="8268156" y="3619182"/>
                  <a:pt x="8268156" y="3619182"/>
                </a:cubicBezTo>
                <a:cubicBezTo>
                  <a:pt x="8268156" y="3619182"/>
                  <a:pt x="8268156" y="3619182"/>
                  <a:pt x="8262538" y="3619888"/>
                </a:cubicBezTo>
                <a:cubicBezTo>
                  <a:pt x="8262538" y="3619888"/>
                  <a:pt x="8261488" y="3633685"/>
                  <a:pt x="8261488" y="3633685"/>
                </a:cubicBezTo>
                <a:cubicBezTo>
                  <a:pt x="8261488" y="3633685"/>
                  <a:pt x="8255869" y="3634391"/>
                  <a:pt x="8254818" y="3648189"/>
                </a:cubicBezTo>
                <a:cubicBezTo>
                  <a:pt x="8254818" y="3648189"/>
                  <a:pt x="8254818" y="3648189"/>
                  <a:pt x="8253768" y="3661986"/>
                </a:cubicBezTo>
                <a:cubicBezTo>
                  <a:pt x="8253768" y="3661986"/>
                  <a:pt x="8252718" y="3675784"/>
                  <a:pt x="8252718" y="3675784"/>
                </a:cubicBezTo>
                <a:cubicBezTo>
                  <a:pt x="8252718" y="3675784"/>
                  <a:pt x="8258336" y="3675077"/>
                  <a:pt x="8258336" y="3675077"/>
                </a:cubicBezTo>
                <a:cubicBezTo>
                  <a:pt x="8258336" y="3675077"/>
                  <a:pt x="8258336" y="3675077"/>
                  <a:pt x="8259387" y="3661280"/>
                </a:cubicBezTo>
                <a:cubicBezTo>
                  <a:pt x="8265006" y="3660574"/>
                  <a:pt x="8259387" y="3661280"/>
                  <a:pt x="8260437" y="3647483"/>
                </a:cubicBezTo>
                <a:cubicBezTo>
                  <a:pt x="8260437" y="3647483"/>
                  <a:pt x="8260437" y="3647483"/>
                  <a:pt x="8266057" y="3646776"/>
                </a:cubicBezTo>
                <a:cubicBezTo>
                  <a:pt x="8267107" y="3632979"/>
                  <a:pt x="8272725" y="3632273"/>
                  <a:pt x="8272725" y="3632273"/>
                </a:cubicBezTo>
                <a:cubicBezTo>
                  <a:pt x="8278343" y="3631567"/>
                  <a:pt x="8277293" y="3645365"/>
                  <a:pt x="8271674" y="3646070"/>
                </a:cubicBezTo>
                <a:cubicBezTo>
                  <a:pt x="8271674" y="3646070"/>
                  <a:pt x="8271674" y="3646070"/>
                  <a:pt x="8277293" y="3645365"/>
                </a:cubicBezTo>
                <a:cubicBezTo>
                  <a:pt x="8282912" y="3644658"/>
                  <a:pt x="8283961" y="3630862"/>
                  <a:pt x="8283961" y="3630862"/>
                </a:cubicBezTo>
                <a:cubicBezTo>
                  <a:pt x="8283961" y="3630862"/>
                  <a:pt x="8289581" y="3630155"/>
                  <a:pt x="8289581" y="3630155"/>
                </a:cubicBezTo>
                <a:cubicBezTo>
                  <a:pt x="8295199" y="3629450"/>
                  <a:pt x="8294148" y="3643246"/>
                  <a:pt x="8294148" y="3643246"/>
                </a:cubicBezTo>
                <a:cubicBezTo>
                  <a:pt x="8293098" y="3657044"/>
                  <a:pt x="8293098" y="3657044"/>
                  <a:pt x="8298717" y="3656338"/>
                </a:cubicBezTo>
                <a:cubicBezTo>
                  <a:pt x="8298717" y="3656338"/>
                  <a:pt x="8298717" y="3656338"/>
                  <a:pt x="8299767" y="3642540"/>
                </a:cubicBezTo>
                <a:cubicBezTo>
                  <a:pt x="8306435" y="3628037"/>
                  <a:pt x="8300817" y="3628743"/>
                  <a:pt x="8296248" y="3615652"/>
                </a:cubicBezTo>
                <a:cubicBezTo>
                  <a:pt x="8296248" y="3615652"/>
                  <a:pt x="8296248" y="3615652"/>
                  <a:pt x="8290631" y="3616357"/>
                </a:cubicBezTo>
                <a:cubicBezTo>
                  <a:pt x="8290631" y="3616357"/>
                  <a:pt x="8285012" y="3617063"/>
                  <a:pt x="8285012" y="3617063"/>
                </a:cubicBezTo>
                <a:cubicBezTo>
                  <a:pt x="8285012" y="3617063"/>
                  <a:pt x="8290631" y="3616357"/>
                  <a:pt x="8291682" y="3602561"/>
                </a:cubicBezTo>
                <a:close/>
                <a:moveTo>
                  <a:pt x="1638326" y="3596730"/>
                </a:moveTo>
                <a:cubicBezTo>
                  <a:pt x="1638326" y="3596730"/>
                  <a:pt x="1638326" y="3596730"/>
                  <a:pt x="1637014" y="3600452"/>
                </a:cubicBezTo>
                <a:cubicBezTo>
                  <a:pt x="1637014" y="3600452"/>
                  <a:pt x="1646755" y="3603882"/>
                  <a:pt x="1645445" y="3607601"/>
                </a:cubicBezTo>
                <a:cubicBezTo>
                  <a:pt x="1644135" y="3611324"/>
                  <a:pt x="1635705" y="3604171"/>
                  <a:pt x="1644135" y="3611324"/>
                </a:cubicBezTo>
                <a:cubicBezTo>
                  <a:pt x="1644135" y="3611324"/>
                  <a:pt x="1642823" y="3615044"/>
                  <a:pt x="1652561" y="3618476"/>
                </a:cubicBezTo>
                <a:cubicBezTo>
                  <a:pt x="1652561" y="3618476"/>
                  <a:pt x="1653873" y="3614755"/>
                  <a:pt x="1655183" y="3611033"/>
                </a:cubicBezTo>
                <a:cubicBezTo>
                  <a:pt x="1660054" y="3612749"/>
                  <a:pt x="1665580" y="3612604"/>
                  <a:pt x="1668669" y="3611602"/>
                </a:cubicBezTo>
                <a:cubicBezTo>
                  <a:pt x="1670215" y="3611100"/>
                  <a:pt x="1671152" y="3610386"/>
                  <a:pt x="1671093" y="3609581"/>
                </a:cubicBezTo>
                <a:cubicBezTo>
                  <a:pt x="1671035" y="3608776"/>
                  <a:pt x="1669980" y="3607882"/>
                  <a:pt x="1667546" y="3607024"/>
                </a:cubicBezTo>
                <a:cubicBezTo>
                  <a:pt x="1667546" y="3607024"/>
                  <a:pt x="1656495" y="3607313"/>
                  <a:pt x="1656495" y="3607313"/>
                </a:cubicBezTo>
                <a:cubicBezTo>
                  <a:pt x="1656495" y="3607313"/>
                  <a:pt x="1646755" y="3603882"/>
                  <a:pt x="1646755" y="3603882"/>
                </a:cubicBezTo>
                <a:cubicBezTo>
                  <a:pt x="1646755" y="3603882"/>
                  <a:pt x="1646755" y="3603882"/>
                  <a:pt x="1648067" y="3600162"/>
                </a:cubicBezTo>
                <a:cubicBezTo>
                  <a:pt x="1638326" y="3596730"/>
                  <a:pt x="1638326" y="3596730"/>
                  <a:pt x="1638326" y="3596730"/>
                </a:cubicBezTo>
                <a:close/>
                <a:moveTo>
                  <a:pt x="2472061" y="3596388"/>
                </a:moveTo>
                <a:cubicBezTo>
                  <a:pt x="2479427" y="3609375"/>
                  <a:pt x="2465548" y="3614877"/>
                  <a:pt x="2476171" y="3618618"/>
                </a:cubicBezTo>
                <a:cubicBezTo>
                  <a:pt x="2482300" y="3618179"/>
                  <a:pt x="2486584" y="3614494"/>
                  <a:pt x="2486680" y="3609981"/>
                </a:cubicBezTo>
                <a:cubicBezTo>
                  <a:pt x="2486776" y="3605468"/>
                  <a:pt x="2482684" y="3600130"/>
                  <a:pt x="2472061" y="3596388"/>
                </a:cubicBezTo>
                <a:close/>
                <a:moveTo>
                  <a:pt x="2540953" y="3592948"/>
                </a:moveTo>
                <a:cubicBezTo>
                  <a:pt x="2528882" y="3593313"/>
                  <a:pt x="2527435" y="3597422"/>
                  <a:pt x="2527435" y="3597422"/>
                </a:cubicBezTo>
                <a:cubicBezTo>
                  <a:pt x="2538059" y="3601165"/>
                  <a:pt x="2536611" y="3605273"/>
                  <a:pt x="2547238" y="3609017"/>
                </a:cubicBezTo>
                <a:cubicBezTo>
                  <a:pt x="2550133" y="3600800"/>
                  <a:pt x="2551580" y="3596692"/>
                  <a:pt x="2540953" y="3592948"/>
                </a:cubicBezTo>
                <a:close/>
                <a:moveTo>
                  <a:pt x="8381352" y="3591292"/>
                </a:moveTo>
                <a:cubicBezTo>
                  <a:pt x="8381352" y="3591292"/>
                  <a:pt x="8380227" y="3606076"/>
                  <a:pt x="8380227" y="3606076"/>
                </a:cubicBezTo>
                <a:lnTo>
                  <a:pt x="8387606" y="3599981"/>
                </a:lnTo>
                <a:lnTo>
                  <a:pt x="8391014" y="3604721"/>
                </a:lnTo>
                <a:cubicBezTo>
                  <a:pt x="8391296" y="3601024"/>
                  <a:pt x="8391100" y="3599218"/>
                  <a:pt x="8390562" y="3598598"/>
                </a:cubicBezTo>
                <a:cubicBezTo>
                  <a:pt x="8390025" y="3597981"/>
                  <a:pt x="8389147" y="3598549"/>
                  <a:pt x="8388065" y="3599600"/>
                </a:cubicBezTo>
                <a:lnTo>
                  <a:pt x="8387606" y="3599981"/>
                </a:lnTo>
                <a:close/>
                <a:moveTo>
                  <a:pt x="1405690" y="3590313"/>
                </a:moveTo>
                <a:cubicBezTo>
                  <a:pt x="1405690" y="3590313"/>
                  <a:pt x="1404419" y="3593922"/>
                  <a:pt x="1404419" y="3593922"/>
                </a:cubicBezTo>
                <a:lnTo>
                  <a:pt x="1414332" y="3594035"/>
                </a:lnTo>
                <a:lnTo>
                  <a:pt x="1416059" y="3594778"/>
                </a:lnTo>
                <a:lnTo>
                  <a:pt x="1413772" y="3601273"/>
                </a:lnTo>
                <a:cubicBezTo>
                  <a:pt x="1416747" y="3601307"/>
                  <a:pt x="1418473" y="3600646"/>
                  <a:pt x="1419204" y="3599636"/>
                </a:cubicBezTo>
                <a:cubicBezTo>
                  <a:pt x="1419933" y="3598626"/>
                  <a:pt x="1419665" y="3597265"/>
                  <a:pt x="1418654" y="3595893"/>
                </a:cubicBezTo>
                <a:lnTo>
                  <a:pt x="1416059" y="3594778"/>
                </a:lnTo>
                <a:lnTo>
                  <a:pt x="1416314" y="3594056"/>
                </a:lnTo>
                <a:lnTo>
                  <a:pt x="1414332" y="3594035"/>
                </a:lnTo>
                <a:close/>
                <a:moveTo>
                  <a:pt x="1584929" y="3590086"/>
                </a:moveTo>
                <a:cubicBezTo>
                  <a:pt x="1584929" y="3590086"/>
                  <a:pt x="1584929" y="3590086"/>
                  <a:pt x="1583499" y="3594145"/>
                </a:cubicBezTo>
                <a:cubicBezTo>
                  <a:pt x="1583499" y="3594145"/>
                  <a:pt x="1583499" y="3594145"/>
                  <a:pt x="1594124" y="3597889"/>
                </a:cubicBezTo>
                <a:cubicBezTo>
                  <a:pt x="1595554" y="3593830"/>
                  <a:pt x="1595554" y="3593830"/>
                  <a:pt x="1584929" y="3590086"/>
                </a:cubicBezTo>
                <a:close/>
                <a:moveTo>
                  <a:pt x="2182637" y="3587215"/>
                </a:moveTo>
                <a:cubicBezTo>
                  <a:pt x="2178335" y="3586714"/>
                  <a:pt x="2175043" y="3587582"/>
                  <a:pt x="2173772" y="3591192"/>
                </a:cubicBezTo>
                <a:cubicBezTo>
                  <a:pt x="2185669" y="3591325"/>
                  <a:pt x="2183126" y="3598541"/>
                  <a:pt x="2193752" y="3602285"/>
                </a:cubicBezTo>
                <a:cubicBezTo>
                  <a:pt x="2195023" y="3598676"/>
                  <a:pt x="2198315" y="3597808"/>
                  <a:pt x="2200121" y="3596923"/>
                </a:cubicBezTo>
                <a:cubicBezTo>
                  <a:pt x="2201023" y="3596482"/>
                  <a:pt x="2201554" y="3596034"/>
                  <a:pt x="2201275" y="3595239"/>
                </a:cubicBezTo>
                <a:cubicBezTo>
                  <a:pt x="2200996" y="3594442"/>
                  <a:pt x="2199905" y="3593297"/>
                  <a:pt x="2197565" y="3591460"/>
                </a:cubicBezTo>
                <a:cubicBezTo>
                  <a:pt x="2192252" y="3589589"/>
                  <a:pt x="2186939" y="3587717"/>
                  <a:pt x="2182637" y="3587215"/>
                </a:cubicBezTo>
                <a:close/>
                <a:moveTo>
                  <a:pt x="2505770" y="3577124"/>
                </a:moveTo>
                <a:cubicBezTo>
                  <a:pt x="2500310" y="3590909"/>
                  <a:pt x="2500310" y="3590909"/>
                  <a:pt x="2500310" y="3590909"/>
                </a:cubicBezTo>
                <a:cubicBezTo>
                  <a:pt x="2506332" y="3591980"/>
                  <a:pt x="2506332" y="3591980"/>
                  <a:pt x="2512354" y="3593052"/>
                </a:cubicBezTo>
                <a:cubicBezTo>
                  <a:pt x="2512354" y="3593052"/>
                  <a:pt x="2517813" y="3579267"/>
                  <a:pt x="2517813" y="3579267"/>
                </a:cubicBezTo>
                <a:cubicBezTo>
                  <a:pt x="2511792" y="3578194"/>
                  <a:pt x="2511792" y="3578194"/>
                  <a:pt x="2505770" y="3577124"/>
                </a:cubicBezTo>
                <a:close/>
                <a:moveTo>
                  <a:pt x="1490927" y="3574392"/>
                </a:moveTo>
                <a:cubicBezTo>
                  <a:pt x="1489627" y="3578081"/>
                  <a:pt x="1498065" y="3585203"/>
                  <a:pt x="1487026" y="3585461"/>
                </a:cubicBezTo>
                <a:cubicBezTo>
                  <a:pt x="1496765" y="3588893"/>
                  <a:pt x="1495465" y="3592581"/>
                  <a:pt x="1502605" y="3603394"/>
                </a:cubicBezTo>
                <a:cubicBezTo>
                  <a:pt x="1513646" y="3603136"/>
                  <a:pt x="1514946" y="3599445"/>
                  <a:pt x="1535725" y="3602619"/>
                </a:cubicBezTo>
                <a:cubicBezTo>
                  <a:pt x="1534425" y="3606307"/>
                  <a:pt x="1523385" y="3606567"/>
                  <a:pt x="1533125" y="3609998"/>
                </a:cubicBezTo>
                <a:cubicBezTo>
                  <a:pt x="1530525" y="3617378"/>
                  <a:pt x="1537666" y="3628189"/>
                  <a:pt x="1558445" y="3631361"/>
                </a:cubicBezTo>
                <a:cubicBezTo>
                  <a:pt x="1562344" y="3620291"/>
                  <a:pt x="1534425" y="3606307"/>
                  <a:pt x="1557804" y="3602100"/>
                </a:cubicBezTo>
                <a:cubicBezTo>
                  <a:pt x="1557804" y="3602100"/>
                  <a:pt x="1548065" y="3598669"/>
                  <a:pt x="1559104" y="3598410"/>
                </a:cubicBezTo>
                <a:cubicBezTo>
                  <a:pt x="1559104" y="3598410"/>
                  <a:pt x="1568845" y="3601841"/>
                  <a:pt x="1570145" y="3598151"/>
                </a:cubicBezTo>
                <a:cubicBezTo>
                  <a:pt x="1561704" y="3591030"/>
                  <a:pt x="1540925" y="3587858"/>
                  <a:pt x="1532484" y="3580736"/>
                </a:cubicBezTo>
                <a:cubicBezTo>
                  <a:pt x="1539625" y="3591547"/>
                  <a:pt x="1529884" y="3588116"/>
                  <a:pt x="1520146" y="3584685"/>
                </a:cubicBezTo>
                <a:cubicBezTo>
                  <a:pt x="1518847" y="3588375"/>
                  <a:pt x="1517547" y="3592065"/>
                  <a:pt x="1506505" y="3592324"/>
                </a:cubicBezTo>
                <a:cubicBezTo>
                  <a:pt x="1507805" y="3588633"/>
                  <a:pt x="1507805" y="3588633"/>
                  <a:pt x="1509105" y="3584943"/>
                </a:cubicBezTo>
                <a:cubicBezTo>
                  <a:pt x="1510404" y="3581253"/>
                  <a:pt x="1518847" y="3588375"/>
                  <a:pt x="1521446" y="3580994"/>
                </a:cubicBezTo>
                <a:cubicBezTo>
                  <a:pt x="1501964" y="3574132"/>
                  <a:pt x="1500664" y="3577822"/>
                  <a:pt x="1490927" y="3574392"/>
                </a:cubicBezTo>
                <a:close/>
                <a:moveTo>
                  <a:pt x="2505251" y="3569980"/>
                </a:moveTo>
                <a:cubicBezTo>
                  <a:pt x="2493088" y="3570601"/>
                  <a:pt x="2493088" y="3570601"/>
                  <a:pt x="2491549" y="3574967"/>
                </a:cubicBezTo>
                <a:cubicBezTo>
                  <a:pt x="2479388" y="3575589"/>
                  <a:pt x="2474774" y="3588684"/>
                  <a:pt x="2497562" y="3591806"/>
                </a:cubicBezTo>
                <a:cubicBezTo>
                  <a:pt x="2497562" y="3591806"/>
                  <a:pt x="2502175" y="3578711"/>
                  <a:pt x="2491549" y="3574967"/>
                </a:cubicBezTo>
                <a:cubicBezTo>
                  <a:pt x="2493088" y="3570601"/>
                  <a:pt x="2493088" y="3570601"/>
                  <a:pt x="2503715" y="3574345"/>
                </a:cubicBezTo>
                <a:cubicBezTo>
                  <a:pt x="2503715" y="3574345"/>
                  <a:pt x="2505251" y="3569980"/>
                  <a:pt x="2505251" y="3569980"/>
                </a:cubicBezTo>
                <a:close/>
                <a:moveTo>
                  <a:pt x="1402788" y="3568886"/>
                </a:moveTo>
                <a:cubicBezTo>
                  <a:pt x="1398685" y="3567821"/>
                  <a:pt x="1395790" y="3567562"/>
                  <a:pt x="1400625" y="3570786"/>
                </a:cubicBezTo>
                <a:cubicBezTo>
                  <a:pt x="1411251" y="3574530"/>
                  <a:pt x="1411251" y="3574530"/>
                  <a:pt x="1412204" y="3571822"/>
                </a:cubicBezTo>
                <a:cubicBezTo>
                  <a:pt x="1412204" y="3571822"/>
                  <a:pt x="1406892" y="3569951"/>
                  <a:pt x="1402788" y="3568886"/>
                </a:cubicBezTo>
                <a:close/>
                <a:moveTo>
                  <a:pt x="2040108" y="3561007"/>
                </a:moveTo>
                <a:cubicBezTo>
                  <a:pt x="2030486" y="3559382"/>
                  <a:pt x="2026365" y="3564988"/>
                  <a:pt x="2018728" y="3562298"/>
                </a:cubicBezTo>
                <a:cubicBezTo>
                  <a:pt x="2016106" y="3569739"/>
                  <a:pt x="2027600" y="3569605"/>
                  <a:pt x="2026289" y="3573326"/>
                </a:cubicBezTo>
                <a:cubicBezTo>
                  <a:pt x="2024977" y="3577049"/>
                  <a:pt x="2023667" y="3580767"/>
                  <a:pt x="2013485" y="3577180"/>
                </a:cubicBezTo>
                <a:cubicBezTo>
                  <a:pt x="2013485" y="3577180"/>
                  <a:pt x="2013485" y="3577180"/>
                  <a:pt x="2003302" y="3573593"/>
                </a:cubicBezTo>
                <a:cubicBezTo>
                  <a:pt x="2003302" y="3573593"/>
                  <a:pt x="2001991" y="3577314"/>
                  <a:pt x="2001991" y="3577314"/>
                </a:cubicBezTo>
                <a:cubicBezTo>
                  <a:pt x="2012174" y="3580902"/>
                  <a:pt x="2012174" y="3580902"/>
                  <a:pt x="2012174" y="3580902"/>
                </a:cubicBezTo>
                <a:cubicBezTo>
                  <a:pt x="2010863" y="3584623"/>
                  <a:pt x="2022355" y="3584488"/>
                  <a:pt x="2022355" y="3584488"/>
                </a:cubicBezTo>
                <a:cubicBezTo>
                  <a:pt x="2028608" y="3599239"/>
                  <a:pt x="1964891" y="3585157"/>
                  <a:pt x="1991505" y="3607080"/>
                </a:cubicBezTo>
                <a:cubicBezTo>
                  <a:pt x="2001687" y="3610668"/>
                  <a:pt x="2001687" y="3610668"/>
                  <a:pt x="2013181" y="3610534"/>
                </a:cubicBezTo>
                <a:cubicBezTo>
                  <a:pt x="2002999" y="3606946"/>
                  <a:pt x="2005620" y="3599505"/>
                  <a:pt x="2017112" y="3599373"/>
                </a:cubicBezTo>
                <a:cubicBezTo>
                  <a:pt x="2017112" y="3599373"/>
                  <a:pt x="2015802" y="3603093"/>
                  <a:pt x="2025987" y="3606681"/>
                </a:cubicBezTo>
                <a:cubicBezTo>
                  <a:pt x="2038790" y="3602826"/>
                  <a:pt x="2046832" y="3596248"/>
                  <a:pt x="2050888" y="3588789"/>
                </a:cubicBezTo>
                <a:cubicBezTo>
                  <a:pt x="2054949" y="3581331"/>
                  <a:pt x="2055023" y="3572993"/>
                  <a:pt x="2051898" y="3565618"/>
                </a:cubicBezTo>
                <a:cubicBezTo>
                  <a:pt x="2047134" y="3562894"/>
                  <a:pt x="2043315" y="3561549"/>
                  <a:pt x="2040108" y="3561007"/>
                </a:cubicBezTo>
                <a:close/>
                <a:moveTo>
                  <a:pt x="3020298" y="3559353"/>
                </a:moveTo>
                <a:lnTo>
                  <a:pt x="3032496" y="3561525"/>
                </a:lnTo>
                <a:lnTo>
                  <a:pt x="3031205" y="3561687"/>
                </a:lnTo>
                <a:cubicBezTo>
                  <a:pt x="3031205" y="3561687"/>
                  <a:pt x="3025609" y="3562390"/>
                  <a:pt x="3020012" y="3563093"/>
                </a:cubicBezTo>
                <a:close/>
                <a:moveTo>
                  <a:pt x="2174148" y="3556927"/>
                </a:moveTo>
                <a:cubicBezTo>
                  <a:pt x="2168786" y="3556607"/>
                  <a:pt x="2165696" y="3557609"/>
                  <a:pt x="2165040" y="3559469"/>
                </a:cubicBezTo>
                <a:cubicBezTo>
                  <a:pt x="2173470" y="3566622"/>
                  <a:pt x="2181898" y="3573773"/>
                  <a:pt x="2191637" y="3577205"/>
                </a:cubicBezTo>
                <a:cubicBezTo>
                  <a:pt x="2192948" y="3573484"/>
                  <a:pt x="2196366" y="3571550"/>
                  <a:pt x="2198404" y="3569654"/>
                </a:cubicBezTo>
                <a:cubicBezTo>
                  <a:pt x="2199422" y="3568706"/>
                  <a:pt x="2200095" y="3567767"/>
                  <a:pt x="2199987" y="3566618"/>
                </a:cubicBezTo>
                <a:cubicBezTo>
                  <a:pt x="2199878" y="3565468"/>
                  <a:pt x="2198988" y="3564110"/>
                  <a:pt x="2196880" y="3562322"/>
                </a:cubicBezTo>
                <a:cubicBezTo>
                  <a:pt x="2187142" y="3558891"/>
                  <a:pt x="2179509" y="3557248"/>
                  <a:pt x="2174148" y="3556927"/>
                </a:cubicBezTo>
                <a:close/>
                <a:moveTo>
                  <a:pt x="2321543" y="3552869"/>
                </a:moveTo>
                <a:cubicBezTo>
                  <a:pt x="2320346" y="3553348"/>
                  <a:pt x="2319036" y="3554960"/>
                  <a:pt x="2317672" y="3558405"/>
                </a:cubicBezTo>
                <a:cubicBezTo>
                  <a:pt x="2317672" y="3558405"/>
                  <a:pt x="2322689" y="3559299"/>
                  <a:pt x="2327708" y="3560192"/>
                </a:cubicBezTo>
                <a:cubicBezTo>
                  <a:pt x="2327708" y="3560192"/>
                  <a:pt x="2325134" y="3551433"/>
                  <a:pt x="2321543" y="3552869"/>
                </a:cubicBezTo>
                <a:close/>
                <a:moveTo>
                  <a:pt x="1486304" y="3550779"/>
                </a:moveTo>
                <a:cubicBezTo>
                  <a:pt x="1492039" y="3565574"/>
                  <a:pt x="1472559" y="3558712"/>
                  <a:pt x="1479630" y="3569720"/>
                </a:cubicBezTo>
                <a:cubicBezTo>
                  <a:pt x="1480966" y="3565931"/>
                  <a:pt x="1489369" y="3573152"/>
                  <a:pt x="1500444" y="3572793"/>
                </a:cubicBezTo>
                <a:cubicBezTo>
                  <a:pt x="1501778" y="3569006"/>
                  <a:pt x="1503114" y="3565218"/>
                  <a:pt x="1514189" y="3564861"/>
                </a:cubicBezTo>
                <a:cubicBezTo>
                  <a:pt x="1505783" y="3557640"/>
                  <a:pt x="1494708" y="3557998"/>
                  <a:pt x="1486304" y="3550779"/>
                </a:cubicBezTo>
                <a:close/>
                <a:moveTo>
                  <a:pt x="2627617" y="3550451"/>
                </a:moveTo>
                <a:cubicBezTo>
                  <a:pt x="2622684" y="3551104"/>
                  <a:pt x="2619700" y="3553641"/>
                  <a:pt x="2620681" y="3558769"/>
                </a:cubicBezTo>
                <a:cubicBezTo>
                  <a:pt x="2620681" y="3558769"/>
                  <a:pt x="2622179" y="3554515"/>
                  <a:pt x="2610763" y="3555275"/>
                </a:cubicBezTo>
                <a:cubicBezTo>
                  <a:pt x="2619181" y="3563025"/>
                  <a:pt x="2596349" y="3564548"/>
                  <a:pt x="2594850" y="3568802"/>
                </a:cubicBezTo>
                <a:cubicBezTo>
                  <a:pt x="2593352" y="3573058"/>
                  <a:pt x="2601769" y="3580806"/>
                  <a:pt x="2600271" y="3585061"/>
                </a:cubicBezTo>
                <a:cubicBezTo>
                  <a:pt x="2611686" y="3584301"/>
                  <a:pt x="2630021" y="3595542"/>
                  <a:pt x="2631520" y="3591287"/>
                </a:cubicBezTo>
                <a:cubicBezTo>
                  <a:pt x="2631520" y="3591287"/>
                  <a:pt x="2631520" y="3591287"/>
                  <a:pt x="2630021" y="3595542"/>
                </a:cubicBezTo>
                <a:cubicBezTo>
                  <a:pt x="2630021" y="3595542"/>
                  <a:pt x="2630021" y="3595542"/>
                  <a:pt x="2639938" y="3599037"/>
                </a:cubicBezTo>
                <a:cubicBezTo>
                  <a:pt x="2641437" y="3594782"/>
                  <a:pt x="2642936" y="3590526"/>
                  <a:pt x="2642936" y="3590526"/>
                </a:cubicBezTo>
                <a:cubicBezTo>
                  <a:pt x="2634518" y="3582777"/>
                  <a:pt x="2634518" y="3582777"/>
                  <a:pt x="2634518" y="3582777"/>
                </a:cubicBezTo>
                <a:cubicBezTo>
                  <a:pt x="2634518" y="3582777"/>
                  <a:pt x="2644435" y="3586271"/>
                  <a:pt x="2644435" y="3586271"/>
                </a:cubicBezTo>
                <a:cubicBezTo>
                  <a:pt x="2644435" y="3586271"/>
                  <a:pt x="2644435" y="3586271"/>
                  <a:pt x="2655850" y="3585510"/>
                </a:cubicBezTo>
                <a:cubicBezTo>
                  <a:pt x="2655850" y="3585510"/>
                  <a:pt x="2657350" y="3581254"/>
                  <a:pt x="2657350" y="3581254"/>
                </a:cubicBezTo>
                <a:cubicBezTo>
                  <a:pt x="2657350" y="3581254"/>
                  <a:pt x="2647434" y="3577759"/>
                  <a:pt x="2647434" y="3577759"/>
                </a:cubicBezTo>
                <a:cubicBezTo>
                  <a:pt x="2645934" y="3582016"/>
                  <a:pt x="2645934" y="3582016"/>
                  <a:pt x="2645934" y="3582016"/>
                </a:cubicBezTo>
                <a:cubicBezTo>
                  <a:pt x="2637516" y="3574265"/>
                  <a:pt x="2650432" y="3569250"/>
                  <a:pt x="2670265" y="3576237"/>
                </a:cubicBezTo>
                <a:cubicBezTo>
                  <a:pt x="2673263" y="3567727"/>
                  <a:pt x="2659886" y="3558231"/>
                  <a:pt x="2646250" y="3553428"/>
                </a:cubicBezTo>
                <a:cubicBezTo>
                  <a:pt x="2639433" y="3551026"/>
                  <a:pt x="2632550" y="3549797"/>
                  <a:pt x="2627617" y="3550451"/>
                </a:cubicBezTo>
                <a:close/>
                <a:moveTo>
                  <a:pt x="2355244" y="3550336"/>
                </a:moveTo>
                <a:cubicBezTo>
                  <a:pt x="2355244" y="3550336"/>
                  <a:pt x="2355244" y="3550336"/>
                  <a:pt x="2349784" y="3564121"/>
                </a:cubicBezTo>
                <a:cubicBezTo>
                  <a:pt x="2355806" y="3565193"/>
                  <a:pt x="2355806" y="3565193"/>
                  <a:pt x="2355806" y="3565193"/>
                </a:cubicBezTo>
                <a:cubicBezTo>
                  <a:pt x="2361265" y="3551408"/>
                  <a:pt x="2361265" y="3551408"/>
                  <a:pt x="2361265" y="3551408"/>
                </a:cubicBezTo>
                <a:cubicBezTo>
                  <a:pt x="2361265" y="3551408"/>
                  <a:pt x="2361265" y="3551408"/>
                  <a:pt x="2355244" y="3550336"/>
                </a:cubicBezTo>
                <a:close/>
                <a:moveTo>
                  <a:pt x="2109401" y="3546561"/>
                </a:moveTo>
                <a:cubicBezTo>
                  <a:pt x="2108043" y="3550413"/>
                  <a:pt x="2097830" y="3551145"/>
                  <a:pt x="2106687" y="3554265"/>
                </a:cubicBezTo>
                <a:cubicBezTo>
                  <a:pt x="2106687" y="3554265"/>
                  <a:pt x="2115541" y="3557384"/>
                  <a:pt x="2116899" y="3553533"/>
                </a:cubicBezTo>
                <a:cubicBezTo>
                  <a:pt x="2118254" y="3549681"/>
                  <a:pt x="2109401" y="3546561"/>
                  <a:pt x="2109401" y="3546561"/>
                </a:cubicBezTo>
                <a:close/>
                <a:moveTo>
                  <a:pt x="2544113" y="3545568"/>
                </a:moveTo>
                <a:cubicBezTo>
                  <a:pt x="2522758" y="3542893"/>
                  <a:pt x="2528117" y="3559331"/>
                  <a:pt x="2549469" y="3562003"/>
                </a:cubicBezTo>
                <a:cubicBezTo>
                  <a:pt x="2547951" y="3566317"/>
                  <a:pt x="2547951" y="3566317"/>
                  <a:pt x="2546431" y="3570631"/>
                </a:cubicBezTo>
                <a:cubicBezTo>
                  <a:pt x="2556347" y="3574124"/>
                  <a:pt x="2569304" y="3568990"/>
                  <a:pt x="2570822" y="3564676"/>
                </a:cubicBezTo>
                <a:cubicBezTo>
                  <a:pt x="2570822" y="3564676"/>
                  <a:pt x="2572343" y="3560362"/>
                  <a:pt x="2572343" y="3560362"/>
                </a:cubicBezTo>
                <a:cubicBezTo>
                  <a:pt x="2560907" y="3561183"/>
                  <a:pt x="2560907" y="3561183"/>
                  <a:pt x="2560907" y="3561183"/>
                </a:cubicBezTo>
                <a:cubicBezTo>
                  <a:pt x="2550989" y="3557689"/>
                  <a:pt x="2552510" y="3553374"/>
                  <a:pt x="2552510" y="3553374"/>
                </a:cubicBezTo>
                <a:cubicBezTo>
                  <a:pt x="2552510" y="3553374"/>
                  <a:pt x="2554029" y="3549062"/>
                  <a:pt x="2554029" y="3549062"/>
                </a:cubicBezTo>
                <a:cubicBezTo>
                  <a:pt x="2554029" y="3549062"/>
                  <a:pt x="2544113" y="3545568"/>
                  <a:pt x="2544113" y="3545568"/>
                </a:cubicBezTo>
                <a:close/>
                <a:moveTo>
                  <a:pt x="2292761" y="3536951"/>
                </a:moveTo>
                <a:cubicBezTo>
                  <a:pt x="2291056" y="3536508"/>
                  <a:pt x="2289187" y="3536910"/>
                  <a:pt x="2287232" y="3538464"/>
                </a:cubicBezTo>
                <a:cubicBezTo>
                  <a:pt x="2284625" y="3540537"/>
                  <a:pt x="2281867" y="3544656"/>
                  <a:pt x="2279137" y="3551549"/>
                </a:cubicBezTo>
                <a:cubicBezTo>
                  <a:pt x="2290376" y="3553549"/>
                  <a:pt x="2295996" y="3554549"/>
                  <a:pt x="2301616" y="3555548"/>
                </a:cubicBezTo>
                <a:cubicBezTo>
                  <a:pt x="2301525" y="3547232"/>
                  <a:pt x="2297879" y="3538284"/>
                  <a:pt x="2292761" y="3536951"/>
                </a:cubicBezTo>
                <a:close/>
                <a:moveTo>
                  <a:pt x="1404640" y="3531135"/>
                </a:moveTo>
                <a:cubicBezTo>
                  <a:pt x="1393401" y="3534780"/>
                  <a:pt x="1411111" y="3541019"/>
                  <a:pt x="1413495" y="3534254"/>
                </a:cubicBezTo>
                <a:cubicBezTo>
                  <a:pt x="1404640" y="3531135"/>
                  <a:pt x="1404640" y="3531135"/>
                  <a:pt x="1404640" y="3531135"/>
                </a:cubicBezTo>
                <a:close/>
                <a:moveTo>
                  <a:pt x="1551073" y="3527968"/>
                </a:moveTo>
                <a:cubicBezTo>
                  <a:pt x="1539138" y="3527946"/>
                  <a:pt x="1556457" y="3546596"/>
                  <a:pt x="1559077" y="3539153"/>
                </a:cubicBezTo>
                <a:cubicBezTo>
                  <a:pt x="1559077" y="3539153"/>
                  <a:pt x="1561700" y="3531712"/>
                  <a:pt x="1551073" y="3527968"/>
                </a:cubicBezTo>
                <a:close/>
                <a:moveTo>
                  <a:pt x="2064681" y="3527916"/>
                </a:moveTo>
                <a:cubicBezTo>
                  <a:pt x="2063489" y="3531300"/>
                  <a:pt x="2051671" y="3530939"/>
                  <a:pt x="2062298" y="3534683"/>
                </a:cubicBezTo>
                <a:cubicBezTo>
                  <a:pt x="2062298" y="3534683"/>
                  <a:pt x="2062298" y="3534683"/>
                  <a:pt x="2063489" y="3531300"/>
                </a:cubicBezTo>
                <a:cubicBezTo>
                  <a:pt x="2063489" y="3531300"/>
                  <a:pt x="2064681" y="3527916"/>
                  <a:pt x="2064681" y="3527916"/>
                </a:cubicBezTo>
                <a:close/>
                <a:moveTo>
                  <a:pt x="2208070" y="3527733"/>
                </a:moveTo>
                <a:cubicBezTo>
                  <a:pt x="2196175" y="3527598"/>
                  <a:pt x="2216154" y="3538694"/>
                  <a:pt x="2217426" y="3535085"/>
                </a:cubicBezTo>
                <a:cubicBezTo>
                  <a:pt x="2228050" y="3538828"/>
                  <a:pt x="2216154" y="3538694"/>
                  <a:pt x="2226779" y="3542436"/>
                </a:cubicBezTo>
                <a:cubicBezTo>
                  <a:pt x="2228050" y="3538828"/>
                  <a:pt x="2239947" y="3538964"/>
                  <a:pt x="2241218" y="3535354"/>
                </a:cubicBezTo>
                <a:cubicBezTo>
                  <a:pt x="2230592" y="3531611"/>
                  <a:pt x="2230592" y="3531611"/>
                  <a:pt x="2218696" y="3531478"/>
                </a:cubicBezTo>
                <a:cubicBezTo>
                  <a:pt x="2218696" y="3531478"/>
                  <a:pt x="2208070" y="3527733"/>
                  <a:pt x="2208070" y="3527733"/>
                </a:cubicBezTo>
                <a:close/>
                <a:moveTo>
                  <a:pt x="1997797" y="3525647"/>
                </a:moveTo>
                <a:cubicBezTo>
                  <a:pt x="2005930" y="3532696"/>
                  <a:pt x="1993864" y="3536811"/>
                  <a:pt x="2001998" y="3543858"/>
                </a:cubicBezTo>
                <a:cubicBezTo>
                  <a:pt x="2007376" y="3543661"/>
                  <a:pt x="2012424" y="3544395"/>
                  <a:pt x="2015280" y="3543831"/>
                </a:cubicBezTo>
                <a:cubicBezTo>
                  <a:pt x="2016705" y="3543549"/>
                  <a:pt x="2017583" y="3542943"/>
                  <a:pt x="2017675" y="3541735"/>
                </a:cubicBezTo>
                <a:cubicBezTo>
                  <a:pt x="2017770" y="3540526"/>
                  <a:pt x="2017080" y="3538714"/>
                  <a:pt x="2015375" y="3536022"/>
                </a:cubicBezTo>
                <a:cubicBezTo>
                  <a:pt x="2015375" y="3536022"/>
                  <a:pt x="2005930" y="3532696"/>
                  <a:pt x="1997797" y="3525647"/>
                </a:cubicBezTo>
                <a:close/>
                <a:moveTo>
                  <a:pt x="2618753" y="3524670"/>
                </a:moveTo>
                <a:cubicBezTo>
                  <a:pt x="2617262" y="3528907"/>
                  <a:pt x="2617262" y="3528907"/>
                  <a:pt x="2615769" y="3533144"/>
                </a:cubicBezTo>
                <a:cubicBezTo>
                  <a:pt x="2614276" y="3537381"/>
                  <a:pt x="2614276" y="3537381"/>
                  <a:pt x="2624016" y="3540813"/>
                </a:cubicBezTo>
                <a:cubicBezTo>
                  <a:pt x="2635250" y="3540007"/>
                  <a:pt x="2635250" y="3540007"/>
                  <a:pt x="2636743" y="3535769"/>
                </a:cubicBezTo>
                <a:cubicBezTo>
                  <a:pt x="2627002" y="3532339"/>
                  <a:pt x="2629988" y="3523866"/>
                  <a:pt x="2618753" y="3524670"/>
                </a:cubicBezTo>
                <a:close/>
                <a:moveTo>
                  <a:pt x="1475154" y="3517445"/>
                </a:moveTo>
                <a:cubicBezTo>
                  <a:pt x="1473883" y="3521055"/>
                  <a:pt x="1493863" y="3532148"/>
                  <a:pt x="1496405" y="3524933"/>
                </a:cubicBezTo>
                <a:cubicBezTo>
                  <a:pt x="1496405" y="3524933"/>
                  <a:pt x="1494066" y="3523094"/>
                  <a:pt x="1490240" y="3521239"/>
                </a:cubicBezTo>
                <a:cubicBezTo>
                  <a:pt x="1486414" y="3519385"/>
                  <a:pt x="1481102" y="3517512"/>
                  <a:pt x="1475154" y="3517445"/>
                </a:cubicBezTo>
                <a:close/>
                <a:moveTo>
                  <a:pt x="1496211" y="3517007"/>
                </a:moveTo>
                <a:cubicBezTo>
                  <a:pt x="1492959" y="3517762"/>
                  <a:pt x="1492364" y="3519453"/>
                  <a:pt x="1497676" y="3521324"/>
                </a:cubicBezTo>
                <a:cubicBezTo>
                  <a:pt x="1497676" y="3521324"/>
                  <a:pt x="1509493" y="3521686"/>
                  <a:pt x="1510685" y="3518303"/>
                </a:cubicBezTo>
                <a:cubicBezTo>
                  <a:pt x="1505372" y="3516431"/>
                  <a:pt x="1499464" y="3516251"/>
                  <a:pt x="1496211" y="3517007"/>
                </a:cubicBezTo>
                <a:close/>
                <a:moveTo>
                  <a:pt x="1967690" y="3515042"/>
                </a:moveTo>
                <a:cubicBezTo>
                  <a:pt x="1967690" y="3515042"/>
                  <a:pt x="1957645" y="3515306"/>
                  <a:pt x="1957645" y="3515306"/>
                </a:cubicBezTo>
                <a:cubicBezTo>
                  <a:pt x="1965308" y="3521807"/>
                  <a:pt x="1965308" y="3521807"/>
                  <a:pt x="1965308" y="3521807"/>
                </a:cubicBezTo>
                <a:cubicBezTo>
                  <a:pt x="1967820" y="3521741"/>
                  <a:pt x="1969150" y="3521497"/>
                  <a:pt x="1969751" y="3521115"/>
                </a:cubicBezTo>
                <a:cubicBezTo>
                  <a:pt x="1970351" y="3520732"/>
                  <a:pt x="1970224" y="3520213"/>
                  <a:pt x="1969820" y="3519594"/>
                </a:cubicBezTo>
                <a:cubicBezTo>
                  <a:pt x="1969010" y="3518359"/>
                  <a:pt x="1967094" y="3516734"/>
                  <a:pt x="1967690" y="3515042"/>
                </a:cubicBezTo>
                <a:close/>
                <a:moveTo>
                  <a:pt x="1615434" y="3503494"/>
                </a:moveTo>
                <a:cubicBezTo>
                  <a:pt x="1624288" y="3506614"/>
                  <a:pt x="1633143" y="3509733"/>
                  <a:pt x="1633143" y="3509733"/>
                </a:cubicBezTo>
                <a:cubicBezTo>
                  <a:pt x="1633143" y="3509733"/>
                  <a:pt x="1628953" y="3507497"/>
                  <a:pt x="1624646" y="3505598"/>
                </a:cubicBezTo>
                <a:cubicBezTo>
                  <a:pt x="1620337" y="3503702"/>
                  <a:pt x="1615911" y="3502141"/>
                  <a:pt x="1615434" y="3503494"/>
                </a:cubicBezTo>
                <a:close/>
                <a:moveTo>
                  <a:pt x="2149133" y="3502914"/>
                </a:moveTo>
                <a:cubicBezTo>
                  <a:pt x="2147941" y="3506298"/>
                  <a:pt x="2159757" y="3506658"/>
                  <a:pt x="2157374" y="3513422"/>
                </a:cubicBezTo>
                <a:cubicBezTo>
                  <a:pt x="2168000" y="3517166"/>
                  <a:pt x="2178624" y="3520909"/>
                  <a:pt x="2178624" y="3520909"/>
                </a:cubicBezTo>
                <a:cubicBezTo>
                  <a:pt x="2181577" y="3521000"/>
                  <a:pt x="2183129" y="3520831"/>
                  <a:pt x="2183814" y="3520481"/>
                </a:cubicBezTo>
                <a:cubicBezTo>
                  <a:pt x="2184498" y="3520126"/>
                  <a:pt x="2184315" y="3519587"/>
                  <a:pt x="2183800" y="3518930"/>
                </a:cubicBezTo>
                <a:cubicBezTo>
                  <a:pt x="2182771" y="3517617"/>
                  <a:pt x="2180412" y="3515835"/>
                  <a:pt x="2181008" y="3514143"/>
                </a:cubicBezTo>
                <a:cubicBezTo>
                  <a:pt x="2170384" y="3510401"/>
                  <a:pt x="2170384" y="3510401"/>
                  <a:pt x="2149133" y="3502914"/>
                </a:cubicBezTo>
                <a:close/>
                <a:moveTo>
                  <a:pt x="2630976" y="3495637"/>
                </a:moveTo>
                <a:cubicBezTo>
                  <a:pt x="2627990" y="3504111"/>
                  <a:pt x="2626498" y="3508347"/>
                  <a:pt x="2625006" y="3512584"/>
                </a:cubicBezTo>
                <a:cubicBezTo>
                  <a:pt x="2644485" y="3519447"/>
                  <a:pt x="2645977" y="3515210"/>
                  <a:pt x="2657210" y="3514405"/>
                </a:cubicBezTo>
                <a:cubicBezTo>
                  <a:pt x="2666948" y="3517835"/>
                  <a:pt x="2666948" y="3517835"/>
                  <a:pt x="2666948" y="3517835"/>
                </a:cubicBezTo>
                <a:lnTo>
                  <a:pt x="2660980" y="3534781"/>
                </a:lnTo>
                <a:lnTo>
                  <a:pt x="2641359" y="3522674"/>
                </a:lnTo>
                <a:cubicBezTo>
                  <a:pt x="2639730" y="3527297"/>
                  <a:pt x="2639730" y="3527297"/>
                  <a:pt x="2639730" y="3527297"/>
                </a:cubicBezTo>
                <a:cubicBezTo>
                  <a:pt x="2648726" y="3535662"/>
                  <a:pt x="2639730" y="3527297"/>
                  <a:pt x="2650354" y="3531039"/>
                </a:cubicBezTo>
                <a:cubicBezTo>
                  <a:pt x="2650354" y="3531039"/>
                  <a:pt x="2648726" y="3535662"/>
                  <a:pt x="2648726" y="3535662"/>
                </a:cubicBezTo>
                <a:lnTo>
                  <a:pt x="2660978" y="3534782"/>
                </a:lnTo>
                <a:cubicBezTo>
                  <a:pt x="2672212" y="3533977"/>
                  <a:pt x="2680460" y="3541645"/>
                  <a:pt x="2680460" y="3541645"/>
                </a:cubicBezTo>
                <a:cubicBezTo>
                  <a:pt x="2683445" y="3533171"/>
                  <a:pt x="2683445" y="3533171"/>
                  <a:pt x="2694676" y="3532365"/>
                </a:cubicBezTo>
                <a:cubicBezTo>
                  <a:pt x="2694676" y="3532365"/>
                  <a:pt x="2684938" y="3528935"/>
                  <a:pt x="2686430" y="3524698"/>
                </a:cubicBezTo>
                <a:cubicBezTo>
                  <a:pt x="2696169" y="3528129"/>
                  <a:pt x="2697660" y="3523893"/>
                  <a:pt x="2705909" y="3531560"/>
                </a:cubicBezTo>
                <a:cubicBezTo>
                  <a:pt x="2707401" y="3527323"/>
                  <a:pt x="2707401" y="3527323"/>
                  <a:pt x="2708895" y="3523087"/>
                </a:cubicBezTo>
                <a:cubicBezTo>
                  <a:pt x="2699154" y="3519655"/>
                  <a:pt x="2689415" y="3516224"/>
                  <a:pt x="2689415" y="3516224"/>
                </a:cubicBezTo>
                <a:cubicBezTo>
                  <a:pt x="2690907" y="3511988"/>
                  <a:pt x="2682659" y="3504319"/>
                  <a:pt x="2672919" y="3500888"/>
                </a:cubicBezTo>
                <a:cubicBezTo>
                  <a:pt x="2671426" y="3505125"/>
                  <a:pt x="2661688" y="3501695"/>
                  <a:pt x="2661688" y="3501695"/>
                </a:cubicBezTo>
                <a:cubicBezTo>
                  <a:pt x="2671426" y="3505125"/>
                  <a:pt x="2679675" y="3512793"/>
                  <a:pt x="2668441" y="3513599"/>
                </a:cubicBezTo>
                <a:cubicBezTo>
                  <a:pt x="2668441" y="3513599"/>
                  <a:pt x="2658703" y="3510168"/>
                  <a:pt x="2658703" y="3510168"/>
                </a:cubicBezTo>
                <a:cubicBezTo>
                  <a:pt x="2658703" y="3510168"/>
                  <a:pt x="2648963" y="3506736"/>
                  <a:pt x="2660195" y="3505931"/>
                </a:cubicBezTo>
                <a:cubicBezTo>
                  <a:pt x="2650455" y="3502499"/>
                  <a:pt x="2630976" y="3495637"/>
                  <a:pt x="2630976" y="3495637"/>
                </a:cubicBezTo>
                <a:close/>
                <a:moveTo>
                  <a:pt x="1517017" y="3494678"/>
                </a:moveTo>
                <a:cubicBezTo>
                  <a:pt x="1506891" y="3495166"/>
                  <a:pt x="1514474" y="3501895"/>
                  <a:pt x="1513204" y="3505502"/>
                </a:cubicBezTo>
                <a:cubicBezTo>
                  <a:pt x="1513204" y="3505502"/>
                  <a:pt x="1522058" y="3508622"/>
                  <a:pt x="1523330" y="3505014"/>
                </a:cubicBezTo>
                <a:cubicBezTo>
                  <a:pt x="1514474" y="3501895"/>
                  <a:pt x="1525871" y="3497798"/>
                  <a:pt x="1517017" y="3494678"/>
                </a:cubicBezTo>
                <a:close/>
                <a:moveTo>
                  <a:pt x="1539117" y="3494099"/>
                </a:moveTo>
                <a:cubicBezTo>
                  <a:pt x="1539117" y="3494099"/>
                  <a:pt x="1537926" y="3497481"/>
                  <a:pt x="1548552" y="3501226"/>
                </a:cubicBezTo>
                <a:cubicBezTo>
                  <a:pt x="1548552" y="3501226"/>
                  <a:pt x="1549744" y="3497842"/>
                  <a:pt x="1550935" y="3494460"/>
                </a:cubicBezTo>
                <a:cubicBezTo>
                  <a:pt x="1549744" y="3497842"/>
                  <a:pt x="1539117" y="3494099"/>
                  <a:pt x="1539117" y="3494099"/>
                </a:cubicBezTo>
                <a:close/>
                <a:moveTo>
                  <a:pt x="2255994" y="3493413"/>
                </a:moveTo>
                <a:cubicBezTo>
                  <a:pt x="2254563" y="3497472"/>
                  <a:pt x="2254563" y="3497472"/>
                  <a:pt x="2254563" y="3497472"/>
                </a:cubicBezTo>
                <a:cubicBezTo>
                  <a:pt x="2255279" y="3495442"/>
                  <a:pt x="2257408" y="3495053"/>
                  <a:pt x="2258471" y="3494855"/>
                </a:cubicBezTo>
                <a:cubicBezTo>
                  <a:pt x="2259003" y="3494757"/>
                  <a:pt x="2259268" y="3494709"/>
                  <a:pt x="2258958" y="3494528"/>
                </a:cubicBezTo>
                <a:cubicBezTo>
                  <a:pt x="2258649" y="3494348"/>
                  <a:pt x="2257764" y="3494037"/>
                  <a:pt x="2255994" y="3493413"/>
                </a:cubicBezTo>
                <a:close/>
                <a:moveTo>
                  <a:pt x="2143138" y="3491678"/>
                </a:moveTo>
                <a:cubicBezTo>
                  <a:pt x="2132932" y="3492392"/>
                  <a:pt x="2131580" y="3496225"/>
                  <a:pt x="2131580" y="3496225"/>
                </a:cubicBezTo>
                <a:cubicBezTo>
                  <a:pt x="2131580" y="3496225"/>
                  <a:pt x="2130230" y="3500059"/>
                  <a:pt x="2139086" y="3503179"/>
                </a:cubicBezTo>
                <a:cubicBezTo>
                  <a:pt x="2130230" y="3500059"/>
                  <a:pt x="2128881" y="3503892"/>
                  <a:pt x="2128881" y="3503892"/>
                </a:cubicBezTo>
                <a:cubicBezTo>
                  <a:pt x="2128881" y="3503892"/>
                  <a:pt x="2127530" y="3507726"/>
                  <a:pt x="2127530" y="3507726"/>
                </a:cubicBezTo>
                <a:cubicBezTo>
                  <a:pt x="2127530" y="3507726"/>
                  <a:pt x="2127530" y="3507726"/>
                  <a:pt x="2126179" y="3511559"/>
                </a:cubicBezTo>
                <a:cubicBezTo>
                  <a:pt x="2135034" y="3514678"/>
                  <a:pt x="2135034" y="3514678"/>
                  <a:pt x="2136384" y="3510846"/>
                </a:cubicBezTo>
                <a:cubicBezTo>
                  <a:pt x="2136384" y="3510846"/>
                  <a:pt x="2137735" y="3507011"/>
                  <a:pt x="2137735" y="3507011"/>
                </a:cubicBezTo>
                <a:cubicBezTo>
                  <a:pt x="2137735" y="3507011"/>
                  <a:pt x="2139086" y="3503179"/>
                  <a:pt x="2139086" y="3503179"/>
                </a:cubicBezTo>
                <a:cubicBezTo>
                  <a:pt x="2141637" y="3503000"/>
                  <a:pt x="2143165" y="3502191"/>
                  <a:pt x="2144024" y="3501079"/>
                </a:cubicBezTo>
                <a:cubicBezTo>
                  <a:pt x="2144881" y="3499968"/>
                  <a:pt x="2145070" y="3498552"/>
                  <a:pt x="2144938" y="3497159"/>
                </a:cubicBezTo>
                <a:cubicBezTo>
                  <a:pt x="2144676" y="3494374"/>
                  <a:pt x="2143138" y="3491678"/>
                  <a:pt x="2143138" y="3491678"/>
                </a:cubicBezTo>
                <a:close/>
                <a:moveTo>
                  <a:pt x="2079457" y="3485974"/>
                </a:moveTo>
                <a:cubicBezTo>
                  <a:pt x="2078027" y="3490034"/>
                  <a:pt x="2078027" y="3490034"/>
                  <a:pt x="2078027" y="3490034"/>
                </a:cubicBezTo>
                <a:cubicBezTo>
                  <a:pt x="2087470" y="3493361"/>
                  <a:pt x="2087470" y="3493361"/>
                  <a:pt x="2087470" y="3493361"/>
                </a:cubicBezTo>
                <a:cubicBezTo>
                  <a:pt x="2087470" y="3493361"/>
                  <a:pt x="2086040" y="3497419"/>
                  <a:pt x="2086040" y="3497419"/>
                </a:cubicBezTo>
                <a:cubicBezTo>
                  <a:pt x="2095484" y="3500746"/>
                  <a:pt x="2095484" y="3500746"/>
                  <a:pt x="2095484" y="3500746"/>
                </a:cubicBezTo>
                <a:cubicBezTo>
                  <a:pt x="2096914" y="3496688"/>
                  <a:pt x="2096914" y="3496688"/>
                  <a:pt x="2106361" y="3500016"/>
                </a:cubicBezTo>
                <a:cubicBezTo>
                  <a:pt x="2101637" y="3498351"/>
                  <a:pt x="2099634" y="3496505"/>
                  <a:pt x="2097451" y="3495164"/>
                </a:cubicBezTo>
                <a:cubicBezTo>
                  <a:pt x="2095269" y="3493826"/>
                  <a:pt x="2092907" y="3492995"/>
                  <a:pt x="2087470" y="3493361"/>
                </a:cubicBezTo>
                <a:cubicBezTo>
                  <a:pt x="2088900" y="3489300"/>
                  <a:pt x="2088900" y="3489300"/>
                  <a:pt x="2088900" y="3489300"/>
                </a:cubicBezTo>
                <a:cubicBezTo>
                  <a:pt x="2079457" y="3485974"/>
                  <a:pt x="2079457" y="3485974"/>
                  <a:pt x="2079457" y="3485974"/>
                </a:cubicBezTo>
                <a:close/>
                <a:moveTo>
                  <a:pt x="1988463" y="3484336"/>
                </a:moveTo>
                <a:cubicBezTo>
                  <a:pt x="1987152" y="3488057"/>
                  <a:pt x="1987152" y="3488057"/>
                  <a:pt x="1985841" y="3491778"/>
                </a:cubicBezTo>
                <a:cubicBezTo>
                  <a:pt x="2003053" y="3506207"/>
                  <a:pt x="2022886" y="3513194"/>
                  <a:pt x="2036737" y="3505526"/>
                </a:cubicBezTo>
                <a:lnTo>
                  <a:pt x="2038047" y="3501805"/>
                </a:lnTo>
                <a:cubicBezTo>
                  <a:pt x="2018214" y="3494816"/>
                  <a:pt x="2006986" y="3495045"/>
                  <a:pt x="1988463" y="3484336"/>
                </a:cubicBezTo>
                <a:close/>
                <a:moveTo>
                  <a:pt x="2579336" y="3481179"/>
                </a:moveTo>
                <a:cubicBezTo>
                  <a:pt x="2579336" y="3481179"/>
                  <a:pt x="2579336" y="3481179"/>
                  <a:pt x="2589266" y="3484677"/>
                </a:cubicBezTo>
                <a:cubicBezTo>
                  <a:pt x="2587766" y="3488935"/>
                  <a:pt x="2577836" y="3485436"/>
                  <a:pt x="2576336" y="3489694"/>
                </a:cubicBezTo>
                <a:cubicBezTo>
                  <a:pt x="2577836" y="3485436"/>
                  <a:pt x="2567908" y="3481938"/>
                  <a:pt x="2579336" y="3481179"/>
                </a:cubicBezTo>
                <a:close/>
                <a:moveTo>
                  <a:pt x="2425824" y="3476188"/>
                </a:moveTo>
                <a:cubicBezTo>
                  <a:pt x="2425824" y="3476188"/>
                  <a:pt x="2424412" y="3480193"/>
                  <a:pt x="2424412" y="3480193"/>
                </a:cubicBezTo>
                <a:cubicBezTo>
                  <a:pt x="2423002" y="3484198"/>
                  <a:pt x="2413260" y="3480768"/>
                  <a:pt x="2410438" y="3488778"/>
                </a:cubicBezTo>
                <a:cubicBezTo>
                  <a:pt x="2421591" y="3488205"/>
                  <a:pt x="2441069" y="3495066"/>
                  <a:pt x="2452222" y="3494492"/>
                </a:cubicBezTo>
                <a:cubicBezTo>
                  <a:pt x="2443891" y="3487057"/>
                  <a:pt x="2434151" y="3483624"/>
                  <a:pt x="2425824" y="3476188"/>
                </a:cubicBezTo>
                <a:close/>
                <a:moveTo>
                  <a:pt x="2250295" y="3475689"/>
                </a:moveTo>
                <a:cubicBezTo>
                  <a:pt x="2249024" y="3479296"/>
                  <a:pt x="2249024" y="3479296"/>
                  <a:pt x="2247754" y="3482905"/>
                </a:cubicBezTo>
                <a:cubicBezTo>
                  <a:pt x="2247754" y="3482905"/>
                  <a:pt x="2257198" y="3486232"/>
                  <a:pt x="2266641" y="3489559"/>
                </a:cubicBezTo>
                <a:cubicBezTo>
                  <a:pt x="2267276" y="3487754"/>
                  <a:pt x="2270274" y="3486782"/>
                  <a:pt x="2272090" y="3485395"/>
                </a:cubicBezTo>
                <a:cubicBezTo>
                  <a:pt x="2272998" y="3484700"/>
                  <a:pt x="2273612" y="3483903"/>
                  <a:pt x="2273486" y="3482845"/>
                </a:cubicBezTo>
                <a:cubicBezTo>
                  <a:pt x="2273361" y="3481785"/>
                  <a:pt x="2272497" y="3480468"/>
                  <a:pt x="2270454" y="3478735"/>
                </a:cubicBezTo>
                <a:cubicBezTo>
                  <a:pt x="2269182" y="3482342"/>
                  <a:pt x="2250295" y="3475689"/>
                  <a:pt x="2250295" y="3475689"/>
                </a:cubicBezTo>
                <a:close/>
                <a:moveTo>
                  <a:pt x="1767074" y="3467181"/>
                </a:moveTo>
                <a:cubicBezTo>
                  <a:pt x="1765507" y="3467389"/>
                  <a:pt x="1765269" y="3468066"/>
                  <a:pt x="1770581" y="3469938"/>
                </a:cubicBezTo>
                <a:cubicBezTo>
                  <a:pt x="1770581" y="3469938"/>
                  <a:pt x="1770581" y="3469938"/>
                  <a:pt x="1771535" y="3467231"/>
                </a:cubicBezTo>
                <a:cubicBezTo>
                  <a:pt x="1771535" y="3467231"/>
                  <a:pt x="1768640" y="3466972"/>
                  <a:pt x="1767074" y="3467181"/>
                </a:cubicBezTo>
                <a:close/>
                <a:moveTo>
                  <a:pt x="2119694" y="3466688"/>
                </a:moveTo>
                <a:cubicBezTo>
                  <a:pt x="2118384" y="3470409"/>
                  <a:pt x="2118384" y="3470409"/>
                  <a:pt x="2108467" y="3466916"/>
                </a:cubicBezTo>
                <a:cubicBezTo>
                  <a:pt x="2108467" y="3466916"/>
                  <a:pt x="2107156" y="3470636"/>
                  <a:pt x="2107156" y="3470636"/>
                </a:cubicBezTo>
                <a:cubicBezTo>
                  <a:pt x="2097239" y="3467142"/>
                  <a:pt x="2094617" y="3474585"/>
                  <a:pt x="2083390" y="3474811"/>
                </a:cubicBezTo>
                <a:cubicBezTo>
                  <a:pt x="2091996" y="3482025"/>
                  <a:pt x="2089374" y="3489466"/>
                  <a:pt x="2109209" y="3496453"/>
                </a:cubicBezTo>
                <a:cubicBezTo>
                  <a:pt x="2110519" y="3492733"/>
                  <a:pt x="2134285" y="3488559"/>
                  <a:pt x="2117073" y="3474129"/>
                </a:cubicBezTo>
                <a:cubicBezTo>
                  <a:pt x="2118384" y="3470409"/>
                  <a:pt x="2128300" y="3473903"/>
                  <a:pt x="2129611" y="3470182"/>
                </a:cubicBezTo>
                <a:cubicBezTo>
                  <a:pt x="2129611" y="3470182"/>
                  <a:pt x="2129611" y="3470182"/>
                  <a:pt x="2119694" y="3466688"/>
                </a:cubicBezTo>
                <a:close/>
                <a:moveTo>
                  <a:pt x="1505640" y="3464816"/>
                </a:moveTo>
                <a:cubicBezTo>
                  <a:pt x="1504211" y="3468874"/>
                  <a:pt x="1502781" y="3472933"/>
                  <a:pt x="1513405" y="3476677"/>
                </a:cubicBezTo>
                <a:cubicBezTo>
                  <a:pt x="1514120" y="3474646"/>
                  <a:pt x="1517491" y="3473554"/>
                  <a:pt x="1519356" y="3472499"/>
                </a:cubicBezTo>
                <a:cubicBezTo>
                  <a:pt x="1520289" y="3471972"/>
                  <a:pt x="1520844" y="3471455"/>
                  <a:pt x="1520501" y="3470836"/>
                </a:cubicBezTo>
                <a:cubicBezTo>
                  <a:pt x="1520161" y="3470216"/>
                  <a:pt x="1518921" y="3469495"/>
                  <a:pt x="1516264" y="3468559"/>
                </a:cubicBezTo>
                <a:cubicBezTo>
                  <a:pt x="1516264" y="3468559"/>
                  <a:pt x="1505640" y="3464816"/>
                  <a:pt x="1505640" y="3464816"/>
                </a:cubicBezTo>
                <a:close/>
                <a:moveTo>
                  <a:pt x="2253761" y="3458868"/>
                </a:moveTo>
                <a:cubicBezTo>
                  <a:pt x="2252404" y="3462719"/>
                  <a:pt x="2241778" y="3458976"/>
                  <a:pt x="2240421" y="3462828"/>
                </a:cubicBezTo>
                <a:cubicBezTo>
                  <a:pt x="2241778" y="3458976"/>
                  <a:pt x="2251047" y="3466571"/>
                  <a:pt x="2252404" y="3462719"/>
                </a:cubicBezTo>
                <a:cubicBezTo>
                  <a:pt x="2252404" y="3462719"/>
                  <a:pt x="2253761" y="3458868"/>
                  <a:pt x="2253761" y="3458868"/>
                </a:cubicBezTo>
                <a:close/>
                <a:moveTo>
                  <a:pt x="1476486" y="3451504"/>
                </a:moveTo>
                <a:cubicBezTo>
                  <a:pt x="1476486" y="3451504"/>
                  <a:pt x="1476486" y="3451504"/>
                  <a:pt x="1475194" y="3455176"/>
                </a:cubicBezTo>
                <a:cubicBezTo>
                  <a:pt x="1475194" y="3455176"/>
                  <a:pt x="1472605" y="3462520"/>
                  <a:pt x="1472605" y="3462520"/>
                </a:cubicBezTo>
                <a:cubicBezTo>
                  <a:pt x="1472605" y="3462520"/>
                  <a:pt x="1472605" y="3462520"/>
                  <a:pt x="1471312" y="3466193"/>
                </a:cubicBezTo>
                <a:cubicBezTo>
                  <a:pt x="1471312" y="3466193"/>
                  <a:pt x="1472605" y="3462520"/>
                  <a:pt x="1464160" y="3455416"/>
                </a:cubicBezTo>
                <a:cubicBezTo>
                  <a:pt x="1462867" y="3459089"/>
                  <a:pt x="1451832" y="3459331"/>
                  <a:pt x="1460278" y="3466434"/>
                </a:cubicBezTo>
                <a:cubicBezTo>
                  <a:pt x="1470019" y="3469866"/>
                  <a:pt x="1468724" y="3473538"/>
                  <a:pt x="1479758" y="3473297"/>
                </a:cubicBezTo>
                <a:cubicBezTo>
                  <a:pt x="1479758" y="3473297"/>
                  <a:pt x="1478464" y="3476971"/>
                  <a:pt x="1478464" y="3476971"/>
                </a:cubicBezTo>
                <a:cubicBezTo>
                  <a:pt x="1477171" y="3480643"/>
                  <a:pt x="1477171" y="3480643"/>
                  <a:pt x="1486911" y="3484073"/>
                </a:cubicBezTo>
                <a:cubicBezTo>
                  <a:pt x="1488205" y="3480401"/>
                  <a:pt x="1489498" y="3476728"/>
                  <a:pt x="1489498" y="3476728"/>
                </a:cubicBezTo>
                <a:cubicBezTo>
                  <a:pt x="1489498" y="3476728"/>
                  <a:pt x="1489822" y="3475811"/>
                  <a:pt x="1488766" y="3474922"/>
                </a:cubicBezTo>
                <a:cubicBezTo>
                  <a:pt x="1487711" y="3474034"/>
                  <a:pt x="1485275" y="3473176"/>
                  <a:pt x="1479758" y="3473297"/>
                </a:cubicBezTo>
                <a:cubicBezTo>
                  <a:pt x="1481052" y="3469625"/>
                  <a:pt x="1481052" y="3469625"/>
                  <a:pt x="1481052" y="3469625"/>
                </a:cubicBezTo>
                <a:cubicBezTo>
                  <a:pt x="1481052" y="3469625"/>
                  <a:pt x="1482347" y="3465952"/>
                  <a:pt x="1482347" y="3465952"/>
                </a:cubicBezTo>
                <a:cubicBezTo>
                  <a:pt x="1485104" y="3465892"/>
                  <a:pt x="1486725" y="3465172"/>
                  <a:pt x="1487454" y="3464075"/>
                </a:cubicBezTo>
                <a:cubicBezTo>
                  <a:pt x="1488183" y="3462977"/>
                  <a:pt x="1488019" y="3461500"/>
                  <a:pt x="1487205" y="3459922"/>
                </a:cubicBezTo>
                <a:cubicBezTo>
                  <a:pt x="1485580" y="3456770"/>
                  <a:pt x="1481355" y="3453218"/>
                  <a:pt x="1476486" y="3451504"/>
                </a:cubicBezTo>
                <a:close/>
                <a:moveTo>
                  <a:pt x="1498827" y="3450247"/>
                </a:moveTo>
                <a:cubicBezTo>
                  <a:pt x="1496285" y="3457465"/>
                  <a:pt x="1506909" y="3461207"/>
                  <a:pt x="1505638" y="3464815"/>
                </a:cubicBezTo>
                <a:cubicBezTo>
                  <a:pt x="1508611" y="3464848"/>
                  <a:pt x="1510258" y="3464413"/>
                  <a:pt x="1510908" y="3463630"/>
                </a:cubicBezTo>
                <a:cubicBezTo>
                  <a:pt x="1511557" y="3462843"/>
                  <a:pt x="1511210" y="3461708"/>
                  <a:pt x="1510201" y="3460339"/>
                </a:cubicBezTo>
                <a:cubicBezTo>
                  <a:pt x="1508180" y="3457598"/>
                  <a:pt x="1503503" y="3453922"/>
                  <a:pt x="1498827" y="3450247"/>
                </a:cubicBezTo>
                <a:close/>
                <a:moveTo>
                  <a:pt x="2261286" y="3441664"/>
                </a:moveTo>
                <a:cubicBezTo>
                  <a:pt x="2261286" y="3441664"/>
                  <a:pt x="2250234" y="3441953"/>
                  <a:pt x="2247613" y="3449396"/>
                </a:cubicBezTo>
                <a:cubicBezTo>
                  <a:pt x="2257354" y="3452826"/>
                  <a:pt x="2257354" y="3452826"/>
                  <a:pt x="2267091" y="3456257"/>
                </a:cubicBezTo>
                <a:cubicBezTo>
                  <a:pt x="2268403" y="3452537"/>
                  <a:pt x="2269713" y="3448815"/>
                  <a:pt x="2279455" y="3452247"/>
                </a:cubicBezTo>
                <a:cubicBezTo>
                  <a:pt x="2279455" y="3452247"/>
                  <a:pt x="2280766" y="3448527"/>
                  <a:pt x="2280766" y="3448527"/>
                </a:cubicBezTo>
                <a:cubicBezTo>
                  <a:pt x="2280766" y="3448527"/>
                  <a:pt x="2290506" y="3451958"/>
                  <a:pt x="2290506" y="3451958"/>
                </a:cubicBezTo>
                <a:cubicBezTo>
                  <a:pt x="2280766" y="3448527"/>
                  <a:pt x="2282077" y="3444805"/>
                  <a:pt x="2282077" y="3444805"/>
                </a:cubicBezTo>
                <a:cubicBezTo>
                  <a:pt x="2280766" y="3448527"/>
                  <a:pt x="2271024" y="3445095"/>
                  <a:pt x="2271024" y="3445095"/>
                </a:cubicBezTo>
                <a:cubicBezTo>
                  <a:pt x="2271024" y="3445095"/>
                  <a:pt x="2261286" y="3441664"/>
                  <a:pt x="2261286" y="3441664"/>
                </a:cubicBezTo>
                <a:close/>
                <a:moveTo>
                  <a:pt x="2016405" y="3438919"/>
                </a:moveTo>
                <a:cubicBezTo>
                  <a:pt x="2024486" y="3449879"/>
                  <a:pt x="2048281" y="3450149"/>
                  <a:pt x="2049554" y="3446541"/>
                </a:cubicBezTo>
                <a:cubicBezTo>
                  <a:pt x="2038928" y="3442798"/>
                  <a:pt x="2017676" y="3435311"/>
                  <a:pt x="2016405" y="3438919"/>
                </a:cubicBezTo>
                <a:close/>
                <a:moveTo>
                  <a:pt x="1626853" y="3437175"/>
                </a:moveTo>
                <a:cubicBezTo>
                  <a:pt x="1622922" y="3448338"/>
                  <a:pt x="1665211" y="3454870"/>
                  <a:pt x="1651362" y="3462539"/>
                </a:cubicBezTo>
                <a:cubicBezTo>
                  <a:pt x="1651362" y="3462539"/>
                  <a:pt x="1641445" y="3459044"/>
                  <a:pt x="1641445" y="3459044"/>
                </a:cubicBezTo>
                <a:cubicBezTo>
                  <a:pt x="1641445" y="3459044"/>
                  <a:pt x="1641445" y="3459044"/>
                  <a:pt x="1640134" y="3462767"/>
                </a:cubicBezTo>
                <a:cubicBezTo>
                  <a:pt x="1640134" y="3462767"/>
                  <a:pt x="1650052" y="3466260"/>
                  <a:pt x="1650052" y="3466260"/>
                </a:cubicBezTo>
                <a:cubicBezTo>
                  <a:pt x="1650052" y="3466260"/>
                  <a:pt x="1659967" y="3469753"/>
                  <a:pt x="1658657" y="3473473"/>
                </a:cubicBezTo>
                <a:cubicBezTo>
                  <a:pt x="1658657" y="3473473"/>
                  <a:pt x="1648741" y="3469979"/>
                  <a:pt x="1648741" y="3469979"/>
                </a:cubicBezTo>
                <a:cubicBezTo>
                  <a:pt x="1648741" y="3469979"/>
                  <a:pt x="1647429" y="3473701"/>
                  <a:pt x="1647429" y="3473701"/>
                </a:cubicBezTo>
                <a:cubicBezTo>
                  <a:pt x="1657346" y="3477194"/>
                  <a:pt x="1657346" y="3477194"/>
                  <a:pt x="1657346" y="3477194"/>
                </a:cubicBezTo>
                <a:cubicBezTo>
                  <a:pt x="1657346" y="3477194"/>
                  <a:pt x="1658657" y="3473473"/>
                  <a:pt x="1658657" y="3473473"/>
                </a:cubicBezTo>
                <a:cubicBezTo>
                  <a:pt x="1669886" y="3473248"/>
                  <a:pt x="1663901" y="3458590"/>
                  <a:pt x="1675129" y="3458363"/>
                </a:cubicBezTo>
                <a:cubicBezTo>
                  <a:pt x="1665211" y="3454870"/>
                  <a:pt x="1665211" y="3454870"/>
                  <a:pt x="1656605" y="3447655"/>
                </a:cubicBezTo>
                <a:cubicBezTo>
                  <a:pt x="1656605" y="3447655"/>
                  <a:pt x="1667832" y="3447427"/>
                  <a:pt x="1667832" y="3447427"/>
                </a:cubicBezTo>
                <a:cubicBezTo>
                  <a:pt x="1657917" y="3443933"/>
                  <a:pt x="1657917" y="3443933"/>
                  <a:pt x="1657917" y="3443933"/>
                </a:cubicBezTo>
                <a:cubicBezTo>
                  <a:pt x="1647999" y="3440440"/>
                  <a:pt x="1636771" y="3440669"/>
                  <a:pt x="1626853" y="3437175"/>
                </a:cubicBezTo>
                <a:close/>
                <a:moveTo>
                  <a:pt x="1617539" y="3429709"/>
                </a:moveTo>
                <a:cubicBezTo>
                  <a:pt x="1617539" y="3429709"/>
                  <a:pt x="1619956" y="3431322"/>
                  <a:pt x="1622375" y="3432935"/>
                </a:cubicBezTo>
                <a:lnTo>
                  <a:pt x="1623440" y="3433643"/>
                </a:lnTo>
                <a:lnTo>
                  <a:pt x="1622877" y="3434157"/>
                </a:lnTo>
                <a:cubicBezTo>
                  <a:pt x="1623286" y="3434586"/>
                  <a:pt x="1624555" y="3435224"/>
                  <a:pt x="1627212" y="3436161"/>
                </a:cubicBezTo>
                <a:lnTo>
                  <a:pt x="1623440" y="3433643"/>
                </a:lnTo>
                <a:lnTo>
                  <a:pt x="1623704" y="3433403"/>
                </a:lnTo>
                <a:cubicBezTo>
                  <a:pt x="1625270" y="3433194"/>
                  <a:pt x="1628166" y="3433453"/>
                  <a:pt x="1628166" y="3433453"/>
                </a:cubicBezTo>
                <a:cubicBezTo>
                  <a:pt x="1617539" y="3429709"/>
                  <a:pt x="1617539" y="3429709"/>
                  <a:pt x="1617539" y="3429709"/>
                </a:cubicBezTo>
                <a:close/>
                <a:moveTo>
                  <a:pt x="1663172" y="3424493"/>
                </a:moveTo>
                <a:cubicBezTo>
                  <a:pt x="1661981" y="3427876"/>
                  <a:pt x="1654897" y="3425380"/>
                  <a:pt x="1653705" y="3428764"/>
                </a:cubicBezTo>
                <a:cubicBezTo>
                  <a:pt x="1660788" y="3431258"/>
                  <a:pt x="1660788" y="3431258"/>
                  <a:pt x="1661981" y="3427876"/>
                </a:cubicBezTo>
                <a:cubicBezTo>
                  <a:pt x="1661981" y="3427876"/>
                  <a:pt x="1661981" y="3427876"/>
                  <a:pt x="1663172" y="3424493"/>
                </a:cubicBezTo>
                <a:close/>
                <a:moveTo>
                  <a:pt x="1376706" y="3423956"/>
                </a:moveTo>
                <a:cubicBezTo>
                  <a:pt x="1376706" y="3423956"/>
                  <a:pt x="1384130" y="3431135"/>
                  <a:pt x="1384130" y="3431135"/>
                </a:cubicBezTo>
                <a:cubicBezTo>
                  <a:pt x="1384130" y="3431135"/>
                  <a:pt x="1394415" y="3430196"/>
                  <a:pt x="1394415" y="3430196"/>
                </a:cubicBezTo>
                <a:cubicBezTo>
                  <a:pt x="1389987" y="3428636"/>
                  <a:pt x="1388132" y="3426841"/>
                  <a:pt x="1386096" y="3425553"/>
                </a:cubicBezTo>
                <a:cubicBezTo>
                  <a:pt x="1384061" y="3424266"/>
                  <a:pt x="1381848" y="3423487"/>
                  <a:pt x="1376706" y="3423956"/>
                </a:cubicBezTo>
                <a:close/>
                <a:moveTo>
                  <a:pt x="1614517" y="3411916"/>
                </a:moveTo>
                <a:cubicBezTo>
                  <a:pt x="1602690" y="3415354"/>
                  <a:pt x="1621578" y="3422009"/>
                  <a:pt x="1631025" y="3425337"/>
                </a:cubicBezTo>
                <a:cubicBezTo>
                  <a:pt x="1631025" y="3425337"/>
                  <a:pt x="1631025" y="3425337"/>
                  <a:pt x="1632217" y="3421953"/>
                </a:cubicBezTo>
                <a:cubicBezTo>
                  <a:pt x="1622770" y="3418626"/>
                  <a:pt x="1614517" y="3411916"/>
                  <a:pt x="1614517" y="3411916"/>
                </a:cubicBezTo>
                <a:close/>
                <a:moveTo>
                  <a:pt x="1470353" y="3406756"/>
                </a:moveTo>
                <a:cubicBezTo>
                  <a:pt x="1470353" y="3406756"/>
                  <a:pt x="1458457" y="3406622"/>
                  <a:pt x="1457185" y="3410231"/>
                </a:cubicBezTo>
                <a:cubicBezTo>
                  <a:pt x="1467811" y="3413974"/>
                  <a:pt x="1478436" y="3417717"/>
                  <a:pt x="1477166" y="3421323"/>
                </a:cubicBezTo>
                <a:cubicBezTo>
                  <a:pt x="1489063" y="3421461"/>
                  <a:pt x="1490336" y="3417852"/>
                  <a:pt x="1491606" y="3414243"/>
                </a:cubicBezTo>
                <a:cubicBezTo>
                  <a:pt x="1480978" y="3410499"/>
                  <a:pt x="1480978" y="3410499"/>
                  <a:pt x="1470353" y="3406756"/>
                </a:cubicBezTo>
                <a:close/>
                <a:moveTo>
                  <a:pt x="7907965" y="3406076"/>
                </a:moveTo>
                <a:cubicBezTo>
                  <a:pt x="7906708" y="3404984"/>
                  <a:pt x="7905693" y="3406646"/>
                  <a:pt x="7906950" y="3407739"/>
                </a:cubicBezTo>
                <a:cubicBezTo>
                  <a:pt x="7903661" y="3409971"/>
                  <a:pt x="7901630" y="3413295"/>
                  <a:pt x="7898101" y="3412772"/>
                </a:cubicBezTo>
                <a:cubicBezTo>
                  <a:pt x="7897398" y="3414708"/>
                  <a:pt x="7897504" y="3415913"/>
                  <a:pt x="7898093" y="3416624"/>
                </a:cubicBezTo>
                <a:cubicBezTo>
                  <a:pt x="7899859" y="3418755"/>
                  <a:pt x="7905971" y="3416433"/>
                  <a:pt x="7907676" y="3416005"/>
                </a:cubicBezTo>
                <a:cubicBezTo>
                  <a:pt x="7910722" y="3411018"/>
                  <a:pt x="7905935" y="3409401"/>
                  <a:pt x="7907965" y="3406076"/>
                </a:cubicBezTo>
                <a:close/>
                <a:moveTo>
                  <a:pt x="2441593" y="3400343"/>
                </a:moveTo>
                <a:cubicBezTo>
                  <a:pt x="2450448" y="3403463"/>
                  <a:pt x="2449362" y="3406545"/>
                  <a:pt x="2458216" y="3409664"/>
                </a:cubicBezTo>
                <a:cubicBezTo>
                  <a:pt x="2459302" y="3406582"/>
                  <a:pt x="2441593" y="3400343"/>
                  <a:pt x="2441593" y="3400343"/>
                </a:cubicBezTo>
                <a:close/>
                <a:moveTo>
                  <a:pt x="2020398" y="3393684"/>
                </a:moveTo>
                <a:cubicBezTo>
                  <a:pt x="2018967" y="3397745"/>
                  <a:pt x="2018967" y="3397745"/>
                  <a:pt x="2018967" y="3397745"/>
                </a:cubicBezTo>
                <a:cubicBezTo>
                  <a:pt x="2018967" y="3397745"/>
                  <a:pt x="2018967" y="3397745"/>
                  <a:pt x="2028165" y="3405547"/>
                </a:cubicBezTo>
                <a:cubicBezTo>
                  <a:pt x="2028165" y="3405547"/>
                  <a:pt x="2028165" y="3405547"/>
                  <a:pt x="2029595" y="3401487"/>
                </a:cubicBezTo>
                <a:cubicBezTo>
                  <a:pt x="2029595" y="3401487"/>
                  <a:pt x="2029595" y="3401487"/>
                  <a:pt x="2031024" y="3397429"/>
                </a:cubicBezTo>
                <a:cubicBezTo>
                  <a:pt x="2020398" y="3393684"/>
                  <a:pt x="2020398" y="3393684"/>
                  <a:pt x="2020398" y="3393684"/>
                </a:cubicBezTo>
                <a:close/>
                <a:moveTo>
                  <a:pt x="1618991" y="3391691"/>
                </a:moveTo>
                <a:cubicBezTo>
                  <a:pt x="1617719" y="3395300"/>
                  <a:pt x="1617719" y="3395300"/>
                  <a:pt x="1616447" y="3398908"/>
                </a:cubicBezTo>
                <a:cubicBezTo>
                  <a:pt x="1627635" y="3398793"/>
                  <a:pt x="1637552" y="3402287"/>
                  <a:pt x="1647469" y="3405780"/>
                </a:cubicBezTo>
                <a:cubicBezTo>
                  <a:pt x="1656115" y="3412883"/>
                  <a:pt x="1656115" y="3412883"/>
                  <a:pt x="1656115" y="3412883"/>
                </a:cubicBezTo>
                <a:cubicBezTo>
                  <a:pt x="1666031" y="3416377"/>
                  <a:pt x="1666031" y="3416377"/>
                  <a:pt x="1666031" y="3416377"/>
                </a:cubicBezTo>
                <a:cubicBezTo>
                  <a:pt x="1666031" y="3416377"/>
                  <a:pt x="1666031" y="3416377"/>
                  <a:pt x="1667303" y="3412767"/>
                </a:cubicBezTo>
                <a:cubicBezTo>
                  <a:pt x="1667303" y="3412767"/>
                  <a:pt x="1657386" y="3409274"/>
                  <a:pt x="1657386" y="3409274"/>
                </a:cubicBezTo>
                <a:cubicBezTo>
                  <a:pt x="1648739" y="3402172"/>
                  <a:pt x="1650011" y="3398564"/>
                  <a:pt x="1640095" y="3395071"/>
                </a:cubicBezTo>
                <a:cubicBezTo>
                  <a:pt x="1638823" y="3398678"/>
                  <a:pt x="1628906" y="3395184"/>
                  <a:pt x="1618991" y="3391691"/>
                </a:cubicBezTo>
                <a:close/>
                <a:moveTo>
                  <a:pt x="2156545" y="3391459"/>
                </a:moveTo>
                <a:cubicBezTo>
                  <a:pt x="2155116" y="3395518"/>
                  <a:pt x="2155116" y="3395518"/>
                  <a:pt x="2155116" y="3395518"/>
                </a:cubicBezTo>
                <a:cubicBezTo>
                  <a:pt x="2155116" y="3395518"/>
                  <a:pt x="2155116" y="3395518"/>
                  <a:pt x="2165743" y="3399262"/>
                </a:cubicBezTo>
                <a:cubicBezTo>
                  <a:pt x="2165743" y="3399262"/>
                  <a:pt x="2165743" y="3399262"/>
                  <a:pt x="2167174" y="3395203"/>
                </a:cubicBezTo>
                <a:cubicBezTo>
                  <a:pt x="2156545" y="3391459"/>
                  <a:pt x="2156545" y="3391459"/>
                  <a:pt x="2156545" y="3391459"/>
                </a:cubicBezTo>
                <a:close/>
                <a:moveTo>
                  <a:pt x="1487911" y="3387999"/>
                </a:moveTo>
                <a:cubicBezTo>
                  <a:pt x="1486671" y="3391515"/>
                  <a:pt x="1486671" y="3391515"/>
                  <a:pt x="1476931" y="3388085"/>
                </a:cubicBezTo>
                <a:cubicBezTo>
                  <a:pt x="1475691" y="3391603"/>
                  <a:pt x="1474451" y="3395120"/>
                  <a:pt x="1473213" y="3398638"/>
                </a:cubicBezTo>
                <a:cubicBezTo>
                  <a:pt x="1482953" y="3402070"/>
                  <a:pt x="1493932" y="3401983"/>
                  <a:pt x="1502433" y="3408932"/>
                </a:cubicBezTo>
                <a:cubicBezTo>
                  <a:pt x="1503672" y="3405415"/>
                  <a:pt x="1503672" y="3405415"/>
                  <a:pt x="1504911" y="3401897"/>
                </a:cubicBezTo>
                <a:cubicBezTo>
                  <a:pt x="1504911" y="3401897"/>
                  <a:pt x="1495171" y="3398465"/>
                  <a:pt x="1495171" y="3398465"/>
                </a:cubicBezTo>
                <a:cubicBezTo>
                  <a:pt x="1506151" y="3398379"/>
                  <a:pt x="1506151" y="3398379"/>
                  <a:pt x="1515892" y="3401810"/>
                </a:cubicBezTo>
                <a:cubicBezTo>
                  <a:pt x="1517131" y="3398292"/>
                  <a:pt x="1517131" y="3398292"/>
                  <a:pt x="1518371" y="3394773"/>
                </a:cubicBezTo>
                <a:cubicBezTo>
                  <a:pt x="1508630" y="3391342"/>
                  <a:pt x="1497650" y="3391429"/>
                  <a:pt x="1487911" y="3387999"/>
                </a:cubicBezTo>
                <a:close/>
                <a:moveTo>
                  <a:pt x="2243052" y="3387552"/>
                </a:moveTo>
                <a:cubicBezTo>
                  <a:pt x="2241694" y="3391405"/>
                  <a:pt x="2261589" y="3402743"/>
                  <a:pt x="2262944" y="3398891"/>
                </a:cubicBezTo>
                <a:cubicBezTo>
                  <a:pt x="2262944" y="3398891"/>
                  <a:pt x="2262944" y="3398891"/>
                  <a:pt x="2264302" y="3395040"/>
                </a:cubicBezTo>
                <a:cubicBezTo>
                  <a:pt x="2264302" y="3395040"/>
                  <a:pt x="2253675" y="3391296"/>
                  <a:pt x="2243052" y="3387552"/>
                </a:cubicBezTo>
                <a:close/>
                <a:moveTo>
                  <a:pt x="2159662" y="3386853"/>
                </a:moveTo>
                <a:cubicBezTo>
                  <a:pt x="2158035" y="3387231"/>
                  <a:pt x="2157737" y="3388077"/>
                  <a:pt x="2157737" y="3388077"/>
                </a:cubicBezTo>
                <a:cubicBezTo>
                  <a:pt x="2156545" y="3391459"/>
                  <a:pt x="2167174" y="3395203"/>
                  <a:pt x="2168364" y="3391820"/>
                </a:cubicBezTo>
                <a:cubicBezTo>
                  <a:pt x="2168364" y="3391820"/>
                  <a:pt x="2168364" y="3391820"/>
                  <a:pt x="2169557" y="3388437"/>
                </a:cubicBezTo>
                <a:cubicBezTo>
                  <a:pt x="2164243" y="3386565"/>
                  <a:pt x="2161288" y="3386475"/>
                  <a:pt x="2159662" y="3386853"/>
                </a:cubicBezTo>
                <a:close/>
                <a:moveTo>
                  <a:pt x="2202605" y="3382288"/>
                </a:moveTo>
                <a:cubicBezTo>
                  <a:pt x="2198450" y="3381366"/>
                  <a:pt x="2195116" y="3382355"/>
                  <a:pt x="2199749" y="3386154"/>
                </a:cubicBezTo>
                <a:cubicBezTo>
                  <a:pt x="2199749" y="3386154"/>
                  <a:pt x="2199749" y="3386154"/>
                  <a:pt x="2210375" y="3389897"/>
                </a:cubicBezTo>
                <a:cubicBezTo>
                  <a:pt x="2211733" y="3386044"/>
                  <a:pt x="2206760" y="3383210"/>
                  <a:pt x="2202605" y="3382288"/>
                </a:cubicBezTo>
                <a:close/>
                <a:moveTo>
                  <a:pt x="2228674" y="3378845"/>
                </a:moveTo>
                <a:cubicBezTo>
                  <a:pt x="2218046" y="3375102"/>
                  <a:pt x="2205991" y="3375417"/>
                  <a:pt x="2192507" y="3379793"/>
                </a:cubicBezTo>
                <a:cubicBezTo>
                  <a:pt x="2204561" y="3379476"/>
                  <a:pt x="2213758" y="3387279"/>
                  <a:pt x="2213758" y="3387279"/>
                </a:cubicBezTo>
                <a:cubicBezTo>
                  <a:pt x="2225813" y="3386963"/>
                  <a:pt x="2227244" y="3382905"/>
                  <a:pt x="2228674" y="3378845"/>
                </a:cubicBezTo>
                <a:close/>
                <a:moveTo>
                  <a:pt x="1603980" y="3377786"/>
                </a:moveTo>
                <a:cubicBezTo>
                  <a:pt x="1602551" y="3381846"/>
                  <a:pt x="1611405" y="3384965"/>
                  <a:pt x="1611405" y="3384965"/>
                </a:cubicBezTo>
                <a:cubicBezTo>
                  <a:pt x="1611405" y="3384965"/>
                  <a:pt x="1620261" y="3388085"/>
                  <a:pt x="1620261" y="3388085"/>
                </a:cubicBezTo>
                <a:cubicBezTo>
                  <a:pt x="1620261" y="3388085"/>
                  <a:pt x="1621691" y="3384025"/>
                  <a:pt x="1621691" y="3384025"/>
                </a:cubicBezTo>
                <a:cubicBezTo>
                  <a:pt x="1621691" y="3384025"/>
                  <a:pt x="1612835" y="3380905"/>
                  <a:pt x="1612835" y="3380905"/>
                </a:cubicBezTo>
                <a:cubicBezTo>
                  <a:pt x="1612835" y="3380905"/>
                  <a:pt x="1612835" y="3380905"/>
                  <a:pt x="1603980" y="3377786"/>
                </a:cubicBezTo>
                <a:close/>
                <a:moveTo>
                  <a:pt x="1532981" y="3373425"/>
                </a:moveTo>
                <a:cubicBezTo>
                  <a:pt x="1525539" y="3372300"/>
                  <a:pt x="1537607" y="3382541"/>
                  <a:pt x="1547723" y="3379260"/>
                </a:cubicBezTo>
                <a:cubicBezTo>
                  <a:pt x="1540111" y="3375437"/>
                  <a:pt x="1535462" y="3373801"/>
                  <a:pt x="1532981" y="3373425"/>
                </a:cubicBezTo>
                <a:close/>
                <a:moveTo>
                  <a:pt x="2275257" y="3370921"/>
                </a:moveTo>
                <a:cubicBezTo>
                  <a:pt x="2275257" y="3370921"/>
                  <a:pt x="2263442" y="3370562"/>
                  <a:pt x="2272874" y="3377686"/>
                </a:cubicBezTo>
                <a:cubicBezTo>
                  <a:pt x="2273471" y="3375995"/>
                  <a:pt x="2276425" y="3376085"/>
                  <a:pt x="2278051" y="3375707"/>
                </a:cubicBezTo>
                <a:cubicBezTo>
                  <a:pt x="2278865" y="3375518"/>
                  <a:pt x="2279345" y="3375212"/>
                  <a:pt x="2279033" y="3374509"/>
                </a:cubicBezTo>
                <a:cubicBezTo>
                  <a:pt x="2278721" y="3373804"/>
                  <a:pt x="2277617" y="3372702"/>
                  <a:pt x="2275257" y="3370921"/>
                </a:cubicBezTo>
                <a:close/>
                <a:moveTo>
                  <a:pt x="1572103" y="3366556"/>
                </a:moveTo>
                <a:cubicBezTo>
                  <a:pt x="1570673" y="3370615"/>
                  <a:pt x="1581300" y="3374359"/>
                  <a:pt x="1579870" y="3378418"/>
                </a:cubicBezTo>
                <a:cubicBezTo>
                  <a:pt x="1581300" y="3374359"/>
                  <a:pt x="1581300" y="3374359"/>
                  <a:pt x="1582730" y="3370300"/>
                </a:cubicBezTo>
                <a:cubicBezTo>
                  <a:pt x="1582730" y="3370300"/>
                  <a:pt x="1572103" y="3366556"/>
                  <a:pt x="1572103" y="3366556"/>
                </a:cubicBezTo>
                <a:close/>
                <a:moveTo>
                  <a:pt x="1609437" y="3365829"/>
                </a:moveTo>
                <a:cubicBezTo>
                  <a:pt x="1607794" y="3366962"/>
                  <a:pt x="1607079" y="3368991"/>
                  <a:pt x="1606365" y="3371021"/>
                </a:cubicBezTo>
                <a:cubicBezTo>
                  <a:pt x="1615218" y="3374140"/>
                  <a:pt x="1620361" y="3373670"/>
                  <a:pt x="1622182" y="3372030"/>
                </a:cubicBezTo>
                <a:cubicBezTo>
                  <a:pt x="1624005" y="3370390"/>
                  <a:pt x="1622504" y="3367581"/>
                  <a:pt x="1618078" y="3366023"/>
                </a:cubicBezTo>
                <a:cubicBezTo>
                  <a:pt x="1613651" y="3364462"/>
                  <a:pt x="1611079" y="3364697"/>
                  <a:pt x="1609437" y="3365829"/>
                </a:cubicBezTo>
                <a:close/>
                <a:moveTo>
                  <a:pt x="2177660" y="3365436"/>
                </a:moveTo>
                <a:cubicBezTo>
                  <a:pt x="2177660" y="3365436"/>
                  <a:pt x="2176230" y="3369495"/>
                  <a:pt x="2176230" y="3369495"/>
                </a:cubicBezTo>
                <a:cubicBezTo>
                  <a:pt x="2176230" y="3369495"/>
                  <a:pt x="2175872" y="3370509"/>
                  <a:pt x="2175515" y="3371523"/>
                </a:cubicBezTo>
                <a:lnTo>
                  <a:pt x="2175234" y="3372320"/>
                </a:lnTo>
                <a:lnTo>
                  <a:pt x="2173046" y="3371549"/>
                </a:lnTo>
                <a:cubicBezTo>
                  <a:pt x="2173046" y="3371549"/>
                  <a:pt x="2173046" y="3371549"/>
                  <a:pt x="2171418" y="3376173"/>
                </a:cubicBezTo>
                <a:cubicBezTo>
                  <a:pt x="2174959" y="3377419"/>
                  <a:pt x="2177138" y="3376889"/>
                  <a:pt x="2178429" y="3376045"/>
                </a:cubicBezTo>
                <a:lnTo>
                  <a:pt x="2179223" y="3375111"/>
                </a:lnTo>
                <a:lnTo>
                  <a:pt x="2180113" y="3375425"/>
                </a:lnTo>
                <a:cubicBezTo>
                  <a:pt x="2182769" y="3376360"/>
                  <a:pt x="2185426" y="3377296"/>
                  <a:pt x="2185426" y="3377296"/>
                </a:cubicBezTo>
                <a:cubicBezTo>
                  <a:pt x="2185426" y="3377296"/>
                  <a:pt x="2186855" y="3373238"/>
                  <a:pt x="2186855" y="3373238"/>
                </a:cubicBezTo>
                <a:cubicBezTo>
                  <a:pt x="2186855" y="3373238"/>
                  <a:pt x="2188286" y="3369179"/>
                  <a:pt x="2188286" y="3369179"/>
                </a:cubicBezTo>
                <a:cubicBezTo>
                  <a:pt x="2188286" y="3369179"/>
                  <a:pt x="2177660" y="3365436"/>
                  <a:pt x="2177660" y="3365436"/>
                </a:cubicBezTo>
                <a:close/>
                <a:moveTo>
                  <a:pt x="1537611" y="3361344"/>
                </a:moveTo>
                <a:cubicBezTo>
                  <a:pt x="1533180" y="3361209"/>
                  <a:pt x="1529928" y="3361965"/>
                  <a:pt x="1529332" y="3363656"/>
                </a:cubicBezTo>
                <a:cubicBezTo>
                  <a:pt x="1539956" y="3367398"/>
                  <a:pt x="1539956" y="3367398"/>
                  <a:pt x="1550583" y="3371142"/>
                </a:cubicBezTo>
                <a:cubicBezTo>
                  <a:pt x="1551774" y="3367760"/>
                  <a:pt x="1552966" y="3364376"/>
                  <a:pt x="1552966" y="3364376"/>
                </a:cubicBezTo>
                <a:cubicBezTo>
                  <a:pt x="1547653" y="3362505"/>
                  <a:pt x="1542042" y="3361479"/>
                  <a:pt x="1537611" y="3361344"/>
                </a:cubicBezTo>
                <a:close/>
                <a:moveTo>
                  <a:pt x="2043892" y="3360897"/>
                </a:moveTo>
                <a:cubicBezTo>
                  <a:pt x="2030725" y="3364371"/>
                  <a:pt x="2026911" y="3375195"/>
                  <a:pt x="2046890" y="3386289"/>
                </a:cubicBezTo>
                <a:cubicBezTo>
                  <a:pt x="2060060" y="3382815"/>
                  <a:pt x="2049433" y="3379072"/>
                  <a:pt x="2051975" y="3371857"/>
                </a:cubicBezTo>
                <a:cubicBezTo>
                  <a:pt x="2051975" y="3371857"/>
                  <a:pt x="2062602" y="3375600"/>
                  <a:pt x="2062602" y="3375600"/>
                </a:cubicBezTo>
                <a:cubicBezTo>
                  <a:pt x="2062602" y="3375600"/>
                  <a:pt x="2062602" y="3375600"/>
                  <a:pt x="2063872" y="3371993"/>
                </a:cubicBezTo>
                <a:cubicBezTo>
                  <a:pt x="2041350" y="3368113"/>
                  <a:pt x="2053246" y="3368249"/>
                  <a:pt x="2043892" y="3360897"/>
                </a:cubicBezTo>
                <a:close/>
                <a:moveTo>
                  <a:pt x="2213617" y="3353770"/>
                </a:moveTo>
                <a:cubicBezTo>
                  <a:pt x="2213617" y="3353770"/>
                  <a:pt x="2213617" y="3353770"/>
                  <a:pt x="2212664" y="3356476"/>
                </a:cubicBezTo>
                <a:cubicBezTo>
                  <a:pt x="2212664" y="3356476"/>
                  <a:pt x="2212664" y="3356476"/>
                  <a:pt x="2223291" y="3360219"/>
                </a:cubicBezTo>
                <a:cubicBezTo>
                  <a:pt x="2224244" y="3357512"/>
                  <a:pt x="2224244" y="3357512"/>
                  <a:pt x="2224244" y="3357512"/>
                </a:cubicBezTo>
                <a:cubicBezTo>
                  <a:pt x="2213617" y="3353770"/>
                  <a:pt x="2213617" y="3353770"/>
                  <a:pt x="2213617" y="3353770"/>
                </a:cubicBezTo>
                <a:close/>
                <a:moveTo>
                  <a:pt x="1377860" y="3352878"/>
                </a:moveTo>
                <a:cubicBezTo>
                  <a:pt x="1365803" y="3353195"/>
                  <a:pt x="1376429" y="3356939"/>
                  <a:pt x="1376429" y="3356939"/>
                </a:cubicBezTo>
                <a:cubicBezTo>
                  <a:pt x="1376429" y="3356939"/>
                  <a:pt x="1377860" y="3352878"/>
                  <a:pt x="1377860" y="3352878"/>
                </a:cubicBezTo>
                <a:close/>
                <a:moveTo>
                  <a:pt x="1657241" y="3350920"/>
                </a:moveTo>
                <a:cubicBezTo>
                  <a:pt x="1657241" y="3350920"/>
                  <a:pt x="1657241" y="3350920"/>
                  <a:pt x="1655811" y="3354981"/>
                </a:cubicBezTo>
                <a:cubicBezTo>
                  <a:pt x="1655811" y="3354981"/>
                  <a:pt x="1666435" y="3358723"/>
                  <a:pt x="1666435" y="3358723"/>
                </a:cubicBezTo>
                <a:cubicBezTo>
                  <a:pt x="1666435" y="3358723"/>
                  <a:pt x="1666435" y="3358723"/>
                  <a:pt x="1677060" y="3362467"/>
                </a:cubicBezTo>
                <a:cubicBezTo>
                  <a:pt x="1677060" y="3362467"/>
                  <a:pt x="1678491" y="3358406"/>
                  <a:pt x="1678491" y="3358406"/>
                </a:cubicBezTo>
                <a:cubicBezTo>
                  <a:pt x="1678491" y="3358406"/>
                  <a:pt x="1678491" y="3358406"/>
                  <a:pt x="1667866" y="3354663"/>
                </a:cubicBezTo>
                <a:cubicBezTo>
                  <a:pt x="1657241" y="3350920"/>
                  <a:pt x="1657241" y="3350920"/>
                  <a:pt x="1657241" y="3350920"/>
                </a:cubicBezTo>
                <a:close/>
                <a:moveTo>
                  <a:pt x="2168389" y="3350859"/>
                </a:moveTo>
                <a:cubicBezTo>
                  <a:pt x="2166761" y="3355481"/>
                  <a:pt x="2166761" y="3355481"/>
                  <a:pt x="2166761" y="3355481"/>
                </a:cubicBezTo>
                <a:cubicBezTo>
                  <a:pt x="2177387" y="3359224"/>
                  <a:pt x="2177387" y="3359224"/>
                  <a:pt x="2179016" y="3354603"/>
                </a:cubicBezTo>
                <a:cubicBezTo>
                  <a:pt x="2179016" y="3354603"/>
                  <a:pt x="2179016" y="3354603"/>
                  <a:pt x="2168389" y="3350859"/>
                </a:cubicBezTo>
                <a:close/>
                <a:moveTo>
                  <a:pt x="2238070" y="3349346"/>
                </a:moveTo>
                <a:cubicBezTo>
                  <a:pt x="2225742" y="3353261"/>
                  <a:pt x="2223153" y="3360606"/>
                  <a:pt x="2241339" y="3371140"/>
                </a:cubicBezTo>
                <a:cubicBezTo>
                  <a:pt x="2241339" y="3371140"/>
                  <a:pt x="2241339" y="3371140"/>
                  <a:pt x="2251080" y="3374572"/>
                </a:cubicBezTo>
                <a:cubicBezTo>
                  <a:pt x="2254162" y="3373593"/>
                  <a:pt x="2256877" y="3371712"/>
                  <a:pt x="2258720" y="3369394"/>
                </a:cubicBezTo>
                <a:lnTo>
                  <a:pt x="2259043" y="3368350"/>
                </a:lnTo>
                <a:lnTo>
                  <a:pt x="2261274" y="3369726"/>
                </a:lnTo>
                <a:cubicBezTo>
                  <a:pt x="2262902" y="3365105"/>
                  <a:pt x="2273529" y="3368849"/>
                  <a:pt x="2275158" y="3364226"/>
                </a:cubicBezTo>
                <a:lnTo>
                  <a:pt x="2259347" y="3359292"/>
                </a:lnTo>
                <a:lnTo>
                  <a:pt x="2255254" y="3353981"/>
                </a:lnTo>
                <a:cubicBezTo>
                  <a:pt x="2251580" y="3351784"/>
                  <a:pt x="2246021" y="3350083"/>
                  <a:pt x="2238070" y="3349346"/>
                </a:cubicBezTo>
                <a:close/>
                <a:moveTo>
                  <a:pt x="2391647" y="3348111"/>
                </a:moveTo>
                <a:cubicBezTo>
                  <a:pt x="2381613" y="3344576"/>
                  <a:pt x="2380093" y="3348889"/>
                  <a:pt x="2377054" y="3357518"/>
                </a:cubicBezTo>
                <a:cubicBezTo>
                  <a:pt x="2385569" y="3365367"/>
                  <a:pt x="2397123" y="3364589"/>
                  <a:pt x="2395604" y="3368902"/>
                </a:cubicBezTo>
                <a:cubicBezTo>
                  <a:pt x="2382530" y="3373995"/>
                  <a:pt x="2381010" y="3378309"/>
                  <a:pt x="2367936" y="3383402"/>
                </a:cubicBezTo>
                <a:cubicBezTo>
                  <a:pt x="2386486" y="3394785"/>
                  <a:pt x="2380407" y="3412041"/>
                  <a:pt x="2398958" y="3423425"/>
                </a:cubicBezTo>
                <a:cubicBezTo>
                  <a:pt x="2400478" y="3419111"/>
                  <a:pt x="2408993" y="3426960"/>
                  <a:pt x="2419028" y="3430496"/>
                </a:cubicBezTo>
                <a:cubicBezTo>
                  <a:pt x="2422067" y="3421869"/>
                  <a:pt x="2422067" y="3421869"/>
                  <a:pt x="2425106" y="3413240"/>
                </a:cubicBezTo>
                <a:cubicBezTo>
                  <a:pt x="2416591" y="3405392"/>
                  <a:pt x="2405037" y="3406170"/>
                  <a:pt x="2406556" y="3401857"/>
                </a:cubicBezTo>
                <a:cubicBezTo>
                  <a:pt x="2418110" y="3401079"/>
                  <a:pt x="2421150" y="3392449"/>
                  <a:pt x="2431185" y="3395986"/>
                </a:cubicBezTo>
                <a:cubicBezTo>
                  <a:pt x="2424190" y="3383822"/>
                  <a:pt x="2415675" y="3375973"/>
                  <a:pt x="2428750" y="3370880"/>
                </a:cubicBezTo>
                <a:cubicBezTo>
                  <a:pt x="2428750" y="3370880"/>
                  <a:pt x="2428750" y="3370880"/>
                  <a:pt x="2420234" y="3363032"/>
                </a:cubicBezTo>
                <a:cubicBezTo>
                  <a:pt x="2420234" y="3363032"/>
                  <a:pt x="2420234" y="3363032"/>
                  <a:pt x="2418714" y="3367346"/>
                </a:cubicBezTo>
                <a:cubicBezTo>
                  <a:pt x="2410197" y="3359496"/>
                  <a:pt x="2411718" y="3355181"/>
                  <a:pt x="2391647" y="3348111"/>
                </a:cubicBezTo>
                <a:close/>
                <a:moveTo>
                  <a:pt x="2340572" y="3343740"/>
                </a:moveTo>
                <a:cubicBezTo>
                  <a:pt x="2340572" y="3343740"/>
                  <a:pt x="2339380" y="3347122"/>
                  <a:pt x="2339380" y="3347122"/>
                </a:cubicBezTo>
                <a:cubicBezTo>
                  <a:pt x="2350007" y="3350867"/>
                  <a:pt x="2348815" y="3354250"/>
                  <a:pt x="2351199" y="3347484"/>
                </a:cubicBezTo>
                <a:cubicBezTo>
                  <a:pt x="2351199" y="3347484"/>
                  <a:pt x="2351199" y="3347484"/>
                  <a:pt x="2340572" y="3343740"/>
                </a:cubicBezTo>
                <a:close/>
                <a:moveTo>
                  <a:pt x="2205853" y="3341908"/>
                </a:moveTo>
                <a:cubicBezTo>
                  <a:pt x="2205853" y="3341908"/>
                  <a:pt x="2204423" y="3345967"/>
                  <a:pt x="2204423" y="3345967"/>
                </a:cubicBezTo>
                <a:cubicBezTo>
                  <a:pt x="2215049" y="3349711"/>
                  <a:pt x="2215049" y="3349711"/>
                  <a:pt x="2215049" y="3349711"/>
                </a:cubicBezTo>
                <a:cubicBezTo>
                  <a:pt x="2215049" y="3349711"/>
                  <a:pt x="2216479" y="3345651"/>
                  <a:pt x="2216479" y="3345651"/>
                </a:cubicBezTo>
                <a:cubicBezTo>
                  <a:pt x="2205853" y="3341908"/>
                  <a:pt x="2205853" y="3341908"/>
                  <a:pt x="2205853" y="3341908"/>
                </a:cubicBezTo>
                <a:close/>
                <a:moveTo>
                  <a:pt x="7874324" y="3340082"/>
                </a:moveTo>
                <a:cubicBezTo>
                  <a:pt x="7868630" y="3342988"/>
                  <a:pt x="7866880" y="3336230"/>
                  <a:pt x="7861082" y="3352138"/>
                </a:cubicBezTo>
                <a:cubicBezTo>
                  <a:pt x="7864687" y="3352653"/>
                  <a:pt x="7868528" y="3355990"/>
                  <a:pt x="7874796" y="3345728"/>
                </a:cubicBezTo>
                <a:cubicBezTo>
                  <a:pt x="7872236" y="3343503"/>
                  <a:pt x="7873280" y="3341794"/>
                  <a:pt x="7874324" y="3340082"/>
                </a:cubicBezTo>
                <a:close/>
                <a:moveTo>
                  <a:pt x="1474341" y="3336678"/>
                </a:moveTo>
                <a:cubicBezTo>
                  <a:pt x="1473006" y="3340466"/>
                  <a:pt x="1482924" y="3343959"/>
                  <a:pt x="1482924" y="3343959"/>
                </a:cubicBezTo>
                <a:cubicBezTo>
                  <a:pt x="1481588" y="3347749"/>
                  <a:pt x="1469002" y="3351831"/>
                  <a:pt x="1467667" y="3355619"/>
                </a:cubicBezTo>
                <a:cubicBezTo>
                  <a:pt x="1453746" y="3363492"/>
                  <a:pt x="1462329" y="3370773"/>
                  <a:pt x="1470912" y="3378054"/>
                </a:cubicBezTo>
                <a:cubicBezTo>
                  <a:pt x="1492080" y="3381254"/>
                  <a:pt x="1496083" y="3369889"/>
                  <a:pt x="1508670" y="3365805"/>
                </a:cubicBezTo>
                <a:cubicBezTo>
                  <a:pt x="1500088" y="3358524"/>
                  <a:pt x="1502756" y="3350947"/>
                  <a:pt x="1474341" y="3336678"/>
                </a:cubicBezTo>
                <a:close/>
                <a:moveTo>
                  <a:pt x="2208713" y="3333790"/>
                </a:moveTo>
                <a:cubicBezTo>
                  <a:pt x="2219339" y="3337533"/>
                  <a:pt x="2217909" y="3341594"/>
                  <a:pt x="2217909" y="3341594"/>
                </a:cubicBezTo>
                <a:cubicBezTo>
                  <a:pt x="2217909" y="3341594"/>
                  <a:pt x="2217909" y="3341594"/>
                  <a:pt x="2219339" y="3337533"/>
                </a:cubicBezTo>
                <a:cubicBezTo>
                  <a:pt x="2219339" y="3337533"/>
                  <a:pt x="2208713" y="3333790"/>
                  <a:pt x="2208713" y="3333790"/>
                </a:cubicBezTo>
                <a:close/>
                <a:moveTo>
                  <a:pt x="7820231" y="3328016"/>
                </a:moveTo>
                <a:cubicBezTo>
                  <a:pt x="7818493" y="3328423"/>
                  <a:pt x="7816568" y="3329949"/>
                  <a:pt x="7814016" y="3334126"/>
                </a:cubicBezTo>
                <a:cubicBezTo>
                  <a:pt x="7818183" y="3340306"/>
                  <a:pt x="7821245" y="3335293"/>
                  <a:pt x="7825328" y="3328609"/>
                </a:cubicBezTo>
                <a:cubicBezTo>
                  <a:pt x="7823521" y="3328317"/>
                  <a:pt x="7821969" y="3327608"/>
                  <a:pt x="7820231" y="3328016"/>
                </a:cubicBezTo>
                <a:close/>
                <a:moveTo>
                  <a:pt x="7788421" y="3327963"/>
                </a:moveTo>
                <a:cubicBezTo>
                  <a:pt x="7786066" y="3326092"/>
                  <a:pt x="7779720" y="3334068"/>
                  <a:pt x="7781253" y="3336034"/>
                </a:cubicBezTo>
                <a:cubicBezTo>
                  <a:pt x="7781933" y="3336907"/>
                  <a:pt x="7784170" y="3336596"/>
                  <a:pt x="7789005" y="3333703"/>
                </a:cubicBezTo>
                <a:cubicBezTo>
                  <a:pt x="7789547" y="3330303"/>
                  <a:pt x="7789205" y="3328586"/>
                  <a:pt x="7788421" y="3327963"/>
                </a:cubicBezTo>
                <a:close/>
                <a:moveTo>
                  <a:pt x="1617585" y="3326456"/>
                </a:moveTo>
                <a:cubicBezTo>
                  <a:pt x="1613267" y="3326000"/>
                  <a:pt x="1609943" y="3326959"/>
                  <a:pt x="1609276" y="3328853"/>
                </a:cubicBezTo>
                <a:cubicBezTo>
                  <a:pt x="1609276" y="3328853"/>
                  <a:pt x="1607942" y="3332641"/>
                  <a:pt x="1607942" y="3332641"/>
                </a:cubicBezTo>
                <a:cubicBezTo>
                  <a:pt x="1606607" y="3336430"/>
                  <a:pt x="1617231" y="3340172"/>
                  <a:pt x="1615897" y="3343959"/>
                </a:cubicBezTo>
                <a:cubicBezTo>
                  <a:pt x="1627858" y="3343916"/>
                  <a:pt x="1619901" y="3332595"/>
                  <a:pt x="1631861" y="3332550"/>
                </a:cubicBezTo>
                <a:cubicBezTo>
                  <a:pt x="1627215" y="3328784"/>
                  <a:pt x="1621902" y="3326913"/>
                  <a:pt x="1617585" y="3326456"/>
                </a:cubicBezTo>
                <a:close/>
                <a:moveTo>
                  <a:pt x="1462013" y="3323780"/>
                </a:moveTo>
                <a:cubicBezTo>
                  <a:pt x="1458513" y="3323117"/>
                  <a:pt x="1455942" y="3323352"/>
                  <a:pt x="1455227" y="3325382"/>
                </a:cubicBezTo>
                <a:cubicBezTo>
                  <a:pt x="1464081" y="3328501"/>
                  <a:pt x="1470078" y="3339739"/>
                  <a:pt x="1472938" y="3331621"/>
                </a:cubicBezTo>
                <a:cubicBezTo>
                  <a:pt x="1472938" y="3331621"/>
                  <a:pt x="1474368" y="3327562"/>
                  <a:pt x="1474368" y="3327562"/>
                </a:cubicBezTo>
                <a:cubicBezTo>
                  <a:pt x="1469940" y="3326002"/>
                  <a:pt x="1465513" y="3324442"/>
                  <a:pt x="1462013" y="3323780"/>
                </a:cubicBezTo>
                <a:close/>
                <a:moveTo>
                  <a:pt x="1524495" y="3320886"/>
                </a:moveTo>
                <a:cubicBezTo>
                  <a:pt x="1523065" y="3324946"/>
                  <a:pt x="1523065" y="3324946"/>
                  <a:pt x="1523065" y="3324946"/>
                </a:cubicBezTo>
                <a:cubicBezTo>
                  <a:pt x="1530148" y="3327441"/>
                  <a:pt x="1530148" y="3327441"/>
                  <a:pt x="1530148" y="3327441"/>
                </a:cubicBezTo>
                <a:cubicBezTo>
                  <a:pt x="1530148" y="3327441"/>
                  <a:pt x="1530148" y="3327441"/>
                  <a:pt x="1531578" y="3323381"/>
                </a:cubicBezTo>
                <a:cubicBezTo>
                  <a:pt x="1531578" y="3323381"/>
                  <a:pt x="1531578" y="3323381"/>
                  <a:pt x="1524495" y="3320886"/>
                </a:cubicBezTo>
                <a:close/>
                <a:moveTo>
                  <a:pt x="7801976" y="3318996"/>
                </a:moveTo>
                <a:cubicBezTo>
                  <a:pt x="7799552" y="3319508"/>
                  <a:pt x="7796237" y="3321862"/>
                  <a:pt x="7794147" y="3325284"/>
                </a:cubicBezTo>
                <a:cubicBezTo>
                  <a:pt x="7798008" y="3331258"/>
                  <a:pt x="7802005" y="3321640"/>
                  <a:pt x="7804458" y="3323770"/>
                </a:cubicBezTo>
                <a:cubicBezTo>
                  <a:pt x="7805934" y="3319817"/>
                  <a:pt x="7804401" y="3318484"/>
                  <a:pt x="7801976" y="3318996"/>
                </a:cubicBezTo>
                <a:close/>
                <a:moveTo>
                  <a:pt x="7677278" y="3314117"/>
                </a:moveTo>
                <a:cubicBezTo>
                  <a:pt x="7675942" y="3314895"/>
                  <a:pt x="7674481" y="3316906"/>
                  <a:pt x="7674912" y="3317876"/>
                </a:cubicBezTo>
                <a:cubicBezTo>
                  <a:pt x="7675200" y="3318522"/>
                  <a:pt x="7676327" y="3318708"/>
                  <a:pt x="7678895" y="3317757"/>
                </a:cubicBezTo>
                <a:cubicBezTo>
                  <a:pt x="7679826" y="3313795"/>
                  <a:pt x="7678615" y="3313340"/>
                  <a:pt x="7677278" y="3314117"/>
                </a:cubicBezTo>
                <a:close/>
                <a:moveTo>
                  <a:pt x="7783843" y="3308911"/>
                </a:moveTo>
                <a:cubicBezTo>
                  <a:pt x="7781205" y="3307466"/>
                  <a:pt x="7774393" y="3315071"/>
                  <a:pt x="7771310" y="3320119"/>
                </a:cubicBezTo>
                <a:cubicBezTo>
                  <a:pt x="7776910" y="3317258"/>
                  <a:pt x="7772797" y="3323989"/>
                  <a:pt x="7772000" y="3328447"/>
                </a:cubicBezTo>
                <a:cubicBezTo>
                  <a:pt x="7774285" y="3327858"/>
                  <a:pt x="7776341" y="3324493"/>
                  <a:pt x="7778856" y="3326678"/>
                </a:cubicBezTo>
                <a:cubicBezTo>
                  <a:pt x="7781940" y="3321629"/>
                  <a:pt x="7779993" y="3312207"/>
                  <a:pt x="7784794" y="3313804"/>
                </a:cubicBezTo>
                <a:cubicBezTo>
                  <a:pt x="7785136" y="3310880"/>
                  <a:pt x="7784720" y="3309393"/>
                  <a:pt x="7783843" y="3308911"/>
                </a:cubicBezTo>
                <a:close/>
                <a:moveTo>
                  <a:pt x="7771551" y="3305010"/>
                </a:moveTo>
                <a:cubicBezTo>
                  <a:pt x="7769945" y="3306398"/>
                  <a:pt x="7768134" y="3308536"/>
                  <a:pt x="7766320" y="3308196"/>
                </a:cubicBezTo>
                <a:cubicBezTo>
                  <a:pt x="7765993" y="3310387"/>
                  <a:pt x="7766653" y="3310960"/>
                  <a:pt x="7767890" y="3311416"/>
                </a:cubicBezTo>
                <a:cubicBezTo>
                  <a:pt x="7769128" y="3311873"/>
                  <a:pt x="7770942" y="3312213"/>
                  <a:pt x="7772922" y="3313934"/>
                </a:cubicBezTo>
                <a:cubicBezTo>
                  <a:pt x="7772589" y="3311169"/>
                  <a:pt x="7773577" y="3309554"/>
                  <a:pt x="7775551" y="3306322"/>
                </a:cubicBezTo>
                <a:cubicBezTo>
                  <a:pt x="7774557" y="3302984"/>
                  <a:pt x="7773156" y="3303622"/>
                  <a:pt x="7771551" y="3305010"/>
                </a:cubicBezTo>
                <a:close/>
                <a:moveTo>
                  <a:pt x="7708791" y="3303091"/>
                </a:moveTo>
                <a:cubicBezTo>
                  <a:pt x="7706671" y="3303252"/>
                  <a:pt x="7703752" y="3304721"/>
                  <a:pt x="7702814" y="3307912"/>
                </a:cubicBezTo>
                <a:cubicBezTo>
                  <a:pt x="7704134" y="3309059"/>
                  <a:pt x="7705455" y="3310207"/>
                  <a:pt x="7706775" y="3311354"/>
                </a:cubicBezTo>
                <a:cubicBezTo>
                  <a:pt x="7707841" y="3309610"/>
                  <a:pt x="7708652" y="3304974"/>
                  <a:pt x="7709972" y="3306121"/>
                </a:cubicBezTo>
                <a:cubicBezTo>
                  <a:pt x="7712231" y="3304078"/>
                  <a:pt x="7710910" y="3302930"/>
                  <a:pt x="7708791" y="3303091"/>
                </a:cubicBezTo>
                <a:close/>
                <a:moveTo>
                  <a:pt x="2210345" y="3300905"/>
                </a:moveTo>
                <a:cubicBezTo>
                  <a:pt x="2210345" y="3300905"/>
                  <a:pt x="2208915" y="3304964"/>
                  <a:pt x="2200058" y="3301844"/>
                </a:cubicBezTo>
                <a:cubicBezTo>
                  <a:pt x="2198629" y="3305904"/>
                  <a:pt x="2207484" y="3309023"/>
                  <a:pt x="2216339" y="3312143"/>
                </a:cubicBezTo>
                <a:cubicBezTo>
                  <a:pt x="2217769" y="3308084"/>
                  <a:pt x="2217769" y="3308084"/>
                  <a:pt x="2210345" y="3300905"/>
                </a:cubicBezTo>
                <a:close/>
                <a:moveTo>
                  <a:pt x="2221055" y="3300876"/>
                </a:moveTo>
                <a:cubicBezTo>
                  <a:pt x="2219353" y="3302177"/>
                  <a:pt x="2220971" y="3304648"/>
                  <a:pt x="2229825" y="3307767"/>
                </a:cubicBezTo>
                <a:cubicBezTo>
                  <a:pt x="2231017" y="3304385"/>
                  <a:pt x="2232208" y="3301003"/>
                  <a:pt x="2232208" y="3301003"/>
                </a:cubicBezTo>
                <a:cubicBezTo>
                  <a:pt x="2227781" y="3299443"/>
                  <a:pt x="2222758" y="3299575"/>
                  <a:pt x="2221055" y="3300876"/>
                </a:cubicBezTo>
                <a:close/>
                <a:moveTo>
                  <a:pt x="7827212" y="3297946"/>
                </a:moveTo>
                <a:cubicBezTo>
                  <a:pt x="7825218" y="3298452"/>
                  <a:pt x="7822803" y="3300829"/>
                  <a:pt x="7819740" y="3305842"/>
                </a:cubicBezTo>
                <a:cubicBezTo>
                  <a:pt x="7824772" y="3310215"/>
                  <a:pt x="7828306" y="3310731"/>
                  <a:pt x="7832154" y="3301281"/>
                </a:cubicBezTo>
                <a:cubicBezTo>
                  <a:pt x="7830778" y="3298805"/>
                  <a:pt x="7829206" y="3297439"/>
                  <a:pt x="7827212" y="3297946"/>
                </a:cubicBezTo>
                <a:close/>
                <a:moveTo>
                  <a:pt x="1472499" y="3294013"/>
                </a:moveTo>
                <a:cubicBezTo>
                  <a:pt x="1469000" y="3293351"/>
                  <a:pt x="1466428" y="3293586"/>
                  <a:pt x="1465713" y="3295616"/>
                </a:cubicBezTo>
                <a:cubicBezTo>
                  <a:pt x="1474568" y="3298737"/>
                  <a:pt x="1473139" y="3302794"/>
                  <a:pt x="1474568" y="3298737"/>
                </a:cubicBezTo>
                <a:cubicBezTo>
                  <a:pt x="1475999" y="3294675"/>
                  <a:pt x="1483423" y="3301856"/>
                  <a:pt x="1484855" y="3297795"/>
                </a:cubicBezTo>
                <a:cubicBezTo>
                  <a:pt x="1480427" y="3296235"/>
                  <a:pt x="1475999" y="3294675"/>
                  <a:pt x="1472499" y="3294013"/>
                </a:cubicBezTo>
                <a:close/>
                <a:moveTo>
                  <a:pt x="1599513" y="3288758"/>
                </a:moveTo>
                <a:cubicBezTo>
                  <a:pt x="1596891" y="3296199"/>
                  <a:pt x="1617355" y="3303408"/>
                  <a:pt x="1624965" y="3314454"/>
                </a:cubicBezTo>
                <a:cubicBezTo>
                  <a:pt x="1626275" y="3310734"/>
                  <a:pt x="1644117" y="3325385"/>
                  <a:pt x="1645428" y="3321664"/>
                </a:cubicBezTo>
                <a:cubicBezTo>
                  <a:pt x="1655658" y="3325268"/>
                  <a:pt x="1653038" y="3332710"/>
                  <a:pt x="1663270" y="3336315"/>
                </a:cubicBezTo>
                <a:cubicBezTo>
                  <a:pt x="1673502" y="3339919"/>
                  <a:pt x="1676124" y="3332478"/>
                  <a:pt x="1687666" y="3332361"/>
                </a:cubicBezTo>
                <a:cubicBezTo>
                  <a:pt x="1668515" y="3321431"/>
                  <a:pt x="1627586" y="3307012"/>
                  <a:pt x="1619976" y="3295967"/>
                </a:cubicBezTo>
                <a:cubicBezTo>
                  <a:pt x="1621286" y="3292247"/>
                  <a:pt x="1630208" y="3299571"/>
                  <a:pt x="1631518" y="3295852"/>
                </a:cubicBezTo>
                <a:cubicBezTo>
                  <a:pt x="1627057" y="3292188"/>
                  <a:pt x="1621942" y="3290386"/>
                  <a:pt x="1616498" y="3289515"/>
                </a:cubicBezTo>
                <a:cubicBezTo>
                  <a:pt x="1611055" y="3288643"/>
                  <a:pt x="1605284" y="3288700"/>
                  <a:pt x="1599513" y="3288758"/>
                </a:cubicBezTo>
                <a:close/>
                <a:moveTo>
                  <a:pt x="2268792" y="3280586"/>
                </a:moveTo>
                <a:cubicBezTo>
                  <a:pt x="2267164" y="3285207"/>
                  <a:pt x="2265535" y="3289830"/>
                  <a:pt x="2276159" y="3293572"/>
                </a:cubicBezTo>
                <a:cubicBezTo>
                  <a:pt x="2276159" y="3293572"/>
                  <a:pt x="2278816" y="3294507"/>
                  <a:pt x="2281473" y="3295444"/>
                </a:cubicBezTo>
                <a:lnTo>
                  <a:pt x="2286490" y="3297211"/>
                </a:lnTo>
                <a:lnTo>
                  <a:pt x="2289366" y="3299703"/>
                </a:lnTo>
                <a:lnTo>
                  <a:pt x="2282806" y="3304845"/>
                </a:lnTo>
                <a:cubicBezTo>
                  <a:pt x="2274285" y="3297013"/>
                  <a:pt x="2274285" y="3297013"/>
                  <a:pt x="2272771" y="3301311"/>
                </a:cubicBezTo>
                <a:cubicBezTo>
                  <a:pt x="2262736" y="3297776"/>
                  <a:pt x="2271257" y="3305607"/>
                  <a:pt x="2259708" y="3306371"/>
                </a:cubicBezTo>
                <a:cubicBezTo>
                  <a:pt x="2279778" y="3313442"/>
                  <a:pt x="2263686" y="3327097"/>
                  <a:pt x="2283758" y="3334167"/>
                </a:cubicBezTo>
                <a:cubicBezTo>
                  <a:pt x="2285270" y="3329870"/>
                  <a:pt x="2278264" y="3317739"/>
                  <a:pt x="2288300" y="3321274"/>
                </a:cubicBezTo>
                <a:cubicBezTo>
                  <a:pt x="2298334" y="3324809"/>
                  <a:pt x="2296820" y="3329106"/>
                  <a:pt x="2295306" y="3333405"/>
                </a:cubicBezTo>
                <a:cubicBezTo>
                  <a:pt x="2306854" y="3332641"/>
                  <a:pt x="2305340" y="3336939"/>
                  <a:pt x="2313860" y="3344772"/>
                </a:cubicBezTo>
                <a:cubicBezTo>
                  <a:pt x="2313860" y="3344772"/>
                  <a:pt x="2312347" y="3349070"/>
                  <a:pt x="2312347" y="3349070"/>
                </a:cubicBezTo>
                <a:cubicBezTo>
                  <a:pt x="2302312" y="3345535"/>
                  <a:pt x="2302312" y="3345535"/>
                  <a:pt x="2302312" y="3345535"/>
                </a:cubicBezTo>
                <a:cubicBezTo>
                  <a:pt x="2302312" y="3345535"/>
                  <a:pt x="2300798" y="3349832"/>
                  <a:pt x="2300798" y="3349832"/>
                </a:cubicBezTo>
                <a:lnTo>
                  <a:pt x="2303559" y="3350805"/>
                </a:lnTo>
                <a:lnTo>
                  <a:pt x="2293985" y="3351663"/>
                </a:lnTo>
                <a:lnTo>
                  <a:pt x="2301057" y="3357545"/>
                </a:lnTo>
                <a:lnTo>
                  <a:pt x="2299215" y="3358332"/>
                </a:lnTo>
                <a:cubicBezTo>
                  <a:pt x="2297013" y="3360576"/>
                  <a:pt x="2296256" y="3362725"/>
                  <a:pt x="2296256" y="3362725"/>
                </a:cubicBezTo>
                <a:cubicBezTo>
                  <a:pt x="2296256" y="3362725"/>
                  <a:pt x="2296256" y="3362725"/>
                  <a:pt x="2286222" y="3359190"/>
                </a:cubicBezTo>
                <a:cubicBezTo>
                  <a:pt x="2273159" y="3364251"/>
                  <a:pt x="2290200" y="3379916"/>
                  <a:pt x="2287172" y="3388511"/>
                </a:cubicBezTo>
                <a:lnTo>
                  <a:pt x="2284362" y="3391782"/>
                </a:lnTo>
                <a:lnTo>
                  <a:pt x="2280639" y="3389548"/>
                </a:lnTo>
                <a:cubicBezTo>
                  <a:pt x="2279996" y="3391374"/>
                  <a:pt x="2279353" y="3393200"/>
                  <a:pt x="2279926" y="3395455"/>
                </a:cubicBezTo>
                <a:lnTo>
                  <a:pt x="2280533" y="3396238"/>
                </a:lnTo>
                <a:lnTo>
                  <a:pt x="2280003" y="3396855"/>
                </a:lnTo>
                <a:cubicBezTo>
                  <a:pt x="2277992" y="3398562"/>
                  <a:pt x="2277613" y="3399636"/>
                  <a:pt x="2282630" y="3401403"/>
                </a:cubicBezTo>
                <a:cubicBezTo>
                  <a:pt x="2282630" y="3401403"/>
                  <a:pt x="2281115" y="3405702"/>
                  <a:pt x="2281115" y="3405702"/>
                </a:cubicBezTo>
                <a:cubicBezTo>
                  <a:pt x="2276099" y="3403935"/>
                  <a:pt x="2273970" y="3401976"/>
                  <a:pt x="2272904" y="3400997"/>
                </a:cubicBezTo>
                <a:cubicBezTo>
                  <a:pt x="2271839" y="3400018"/>
                  <a:pt x="2271839" y="3400018"/>
                  <a:pt x="2271082" y="3402167"/>
                </a:cubicBezTo>
                <a:cubicBezTo>
                  <a:pt x="2269568" y="3406465"/>
                  <a:pt x="2258020" y="3407227"/>
                  <a:pt x="2258020" y="3407227"/>
                </a:cubicBezTo>
                <a:cubicBezTo>
                  <a:pt x="2256506" y="3411525"/>
                  <a:pt x="2268054" y="3410762"/>
                  <a:pt x="2276574" y="3418595"/>
                </a:cubicBezTo>
                <a:cubicBezTo>
                  <a:pt x="2275060" y="3422891"/>
                  <a:pt x="2275060" y="3422891"/>
                  <a:pt x="2273546" y="3427191"/>
                </a:cubicBezTo>
                <a:cubicBezTo>
                  <a:pt x="2273546" y="3427191"/>
                  <a:pt x="2272032" y="3431488"/>
                  <a:pt x="2272032" y="3431488"/>
                </a:cubicBezTo>
                <a:cubicBezTo>
                  <a:pt x="2272032" y="3431488"/>
                  <a:pt x="2280552" y="3439320"/>
                  <a:pt x="2280552" y="3439320"/>
                </a:cubicBezTo>
                <a:cubicBezTo>
                  <a:pt x="2280552" y="3439320"/>
                  <a:pt x="2280552" y="3439320"/>
                  <a:pt x="2290588" y="3442855"/>
                </a:cubicBezTo>
                <a:cubicBezTo>
                  <a:pt x="2282066" y="3435023"/>
                  <a:pt x="2282066" y="3435023"/>
                  <a:pt x="2282066" y="3435023"/>
                </a:cubicBezTo>
                <a:cubicBezTo>
                  <a:pt x="2282066" y="3435023"/>
                  <a:pt x="2283581" y="3430726"/>
                  <a:pt x="2283581" y="3430726"/>
                </a:cubicBezTo>
                <a:lnTo>
                  <a:pt x="2285614" y="3429798"/>
                </a:lnTo>
                <a:lnTo>
                  <a:pt x="2287893" y="3431114"/>
                </a:lnTo>
                <a:cubicBezTo>
                  <a:pt x="2290006" y="3432885"/>
                  <a:pt x="2292119" y="3434657"/>
                  <a:pt x="2296990" y="3436372"/>
                </a:cubicBezTo>
                <a:cubicBezTo>
                  <a:pt x="2298277" y="3432719"/>
                  <a:pt x="2309304" y="3432497"/>
                  <a:pt x="2311878" y="3425192"/>
                </a:cubicBezTo>
                <a:cubicBezTo>
                  <a:pt x="2302137" y="3421760"/>
                  <a:pt x="2302137" y="3421760"/>
                  <a:pt x="2303425" y="3418106"/>
                </a:cubicBezTo>
                <a:cubicBezTo>
                  <a:pt x="2293683" y="3414675"/>
                  <a:pt x="2293683" y="3414675"/>
                  <a:pt x="2293683" y="3414675"/>
                </a:cubicBezTo>
                <a:lnTo>
                  <a:pt x="2293547" y="3415062"/>
                </a:lnTo>
                <a:lnTo>
                  <a:pt x="2293399" y="3414861"/>
                </a:lnTo>
                <a:cubicBezTo>
                  <a:pt x="2290015" y="3412461"/>
                  <a:pt x="2285376" y="3409618"/>
                  <a:pt x="2281115" y="3405702"/>
                </a:cubicBezTo>
                <a:cubicBezTo>
                  <a:pt x="2291150" y="3409237"/>
                  <a:pt x="2291150" y="3409237"/>
                  <a:pt x="2291150" y="3409237"/>
                </a:cubicBezTo>
                <a:lnTo>
                  <a:pt x="2291788" y="3409072"/>
                </a:lnTo>
                <a:lnTo>
                  <a:pt x="2294970" y="3411022"/>
                </a:lnTo>
                <a:lnTo>
                  <a:pt x="2296046" y="3407968"/>
                </a:lnTo>
                <a:lnTo>
                  <a:pt x="2302014" y="3406421"/>
                </a:lnTo>
                <a:cubicBezTo>
                  <a:pt x="2303836" y="3405250"/>
                  <a:pt x="2304214" y="3404177"/>
                  <a:pt x="2304214" y="3404177"/>
                </a:cubicBezTo>
                <a:cubicBezTo>
                  <a:pt x="2322771" y="3415545"/>
                  <a:pt x="2306679" y="3429201"/>
                  <a:pt x="2326749" y="3436271"/>
                </a:cubicBezTo>
                <a:cubicBezTo>
                  <a:pt x="2323721" y="3444867"/>
                  <a:pt x="2343791" y="3451937"/>
                  <a:pt x="2340763" y="3460531"/>
                </a:cubicBezTo>
                <a:cubicBezTo>
                  <a:pt x="2340763" y="3460531"/>
                  <a:pt x="2350799" y="3464067"/>
                  <a:pt x="2349285" y="3468365"/>
                </a:cubicBezTo>
                <a:cubicBezTo>
                  <a:pt x="2349285" y="3468365"/>
                  <a:pt x="2337735" y="3469128"/>
                  <a:pt x="2336222" y="3473424"/>
                </a:cubicBezTo>
                <a:cubicBezTo>
                  <a:pt x="2366327" y="3484029"/>
                  <a:pt x="2351749" y="3493388"/>
                  <a:pt x="2371820" y="3500459"/>
                </a:cubicBezTo>
                <a:cubicBezTo>
                  <a:pt x="2393404" y="3503231"/>
                  <a:pt x="2386397" y="3491101"/>
                  <a:pt x="2377876" y="3483269"/>
                </a:cubicBezTo>
                <a:cubicBezTo>
                  <a:pt x="2389425" y="3482506"/>
                  <a:pt x="2396714" y="3477827"/>
                  <a:pt x="2397351" y="3472012"/>
                </a:cubicBezTo>
                <a:cubicBezTo>
                  <a:pt x="2397989" y="3466199"/>
                  <a:pt x="2391978" y="3459251"/>
                  <a:pt x="2376925" y="3453948"/>
                </a:cubicBezTo>
                <a:cubicBezTo>
                  <a:pt x="2378439" y="3449649"/>
                  <a:pt x="2378439" y="3449649"/>
                  <a:pt x="2378439" y="3449649"/>
                </a:cubicBezTo>
                <a:cubicBezTo>
                  <a:pt x="2388474" y="3453185"/>
                  <a:pt x="2389988" y="3448888"/>
                  <a:pt x="2389988" y="3448888"/>
                </a:cubicBezTo>
                <a:cubicBezTo>
                  <a:pt x="2381466" y="3441054"/>
                  <a:pt x="2371431" y="3437519"/>
                  <a:pt x="2374459" y="3428924"/>
                </a:cubicBezTo>
                <a:cubicBezTo>
                  <a:pt x="2364425" y="3425389"/>
                  <a:pt x="2375973" y="3424626"/>
                  <a:pt x="2365939" y="3421090"/>
                </a:cubicBezTo>
                <a:cubicBezTo>
                  <a:pt x="2354390" y="3421854"/>
                  <a:pt x="2362910" y="3429684"/>
                  <a:pt x="2352876" y="3426149"/>
                </a:cubicBezTo>
                <a:cubicBezTo>
                  <a:pt x="2354390" y="3421854"/>
                  <a:pt x="2354390" y="3421854"/>
                  <a:pt x="2355903" y="3417555"/>
                </a:cubicBezTo>
                <a:cubicBezTo>
                  <a:pt x="2335833" y="3410485"/>
                  <a:pt x="2344355" y="3418318"/>
                  <a:pt x="2334319" y="3414783"/>
                </a:cubicBezTo>
                <a:cubicBezTo>
                  <a:pt x="2335833" y="3410485"/>
                  <a:pt x="2335833" y="3410485"/>
                  <a:pt x="2325799" y="3406950"/>
                </a:cubicBezTo>
                <a:cubicBezTo>
                  <a:pt x="2347382" y="3409722"/>
                  <a:pt x="2340375" y="3397592"/>
                  <a:pt x="2343403" y="3388996"/>
                </a:cubicBezTo>
                <a:lnTo>
                  <a:pt x="2338082" y="3386595"/>
                </a:lnTo>
                <a:lnTo>
                  <a:pt x="2338918" y="3384222"/>
                </a:lnTo>
                <a:cubicBezTo>
                  <a:pt x="2338918" y="3384222"/>
                  <a:pt x="2340229" y="3380502"/>
                  <a:pt x="2340229" y="3380502"/>
                </a:cubicBezTo>
                <a:cubicBezTo>
                  <a:pt x="2340884" y="3378641"/>
                  <a:pt x="2338703" y="3376827"/>
                  <a:pt x="2336522" y="3375013"/>
                </a:cubicBezTo>
                <a:lnTo>
                  <a:pt x="2335142" y="3372968"/>
                </a:lnTo>
                <a:lnTo>
                  <a:pt x="2337911" y="3372569"/>
                </a:lnTo>
                <a:lnTo>
                  <a:pt x="2336705" y="3370895"/>
                </a:lnTo>
                <a:lnTo>
                  <a:pt x="2341596" y="3372617"/>
                </a:lnTo>
                <a:cubicBezTo>
                  <a:pt x="2342850" y="3373059"/>
                  <a:pt x="2342850" y="3373059"/>
                  <a:pt x="2342850" y="3373059"/>
                </a:cubicBezTo>
                <a:cubicBezTo>
                  <a:pt x="2346015" y="3372083"/>
                  <a:pt x="2346507" y="3370687"/>
                  <a:pt x="2345682" y="3369025"/>
                </a:cubicBezTo>
                <a:cubicBezTo>
                  <a:pt x="2343208" y="3364037"/>
                  <a:pt x="2328893" y="3356641"/>
                  <a:pt x="2339368" y="3350920"/>
                </a:cubicBezTo>
                <a:lnTo>
                  <a:pt x="2324875" y="3350398"/>
                </a:lnTo>
                <a:lnTo>
                  <a:pt x="2323896" y="3348308"/>
                </a:lnTo>
                <a:cubicBezTo>
                  <a:pt x="2325410" y="3344010"/>
                  <a:pt x="2325410" y="3344010"/>
                  <a:pt x="2325410" y="3344010"/>
                </a:cubicBezTo>
                <a:cubicBezTo>
                  <a:pt x="2327681" y="3337564"/>
                  <a:pt x="2324556" y="3330424"/>
                  <a:pt x="2321430" y="3323284"/>
                </a:cubicBezTo>
                <a:lnTo>
                  <a:pt x="2320653" y="3319232"/>
                </a:lnTo>
                <a:lnTo>
                  <a:pt x="2323111" y="3318442"/>
                </a:lnTo>
                <a:lnTo>
                  <a:pt x="2320033" y="3315995"/>
                </a:lnTo>
                <a:lnTo>
                  <a:pt x="2317452" y="3302558"/>
                </a:lnTo>
                <a:cubicBezTo>
                  <a:pt x="2327486" y="3306093"/>
                  <a:pt x="2327486" y="3306093"/>
                  <a:pt x="2327486" y="3306093"/>
                </a:cubicBezTo>
                <a:cubicBezTo>
                  <a:pt x="2329001" y="3301796"/>
                  <a:pt x="2329001" y="3301796"/>
                  <a:pt x="2329001" y="3301796"/>
                </a:cubicBezTo>
                <a:cubicBezTo>
                  <a:pt x="2329001" y="3301796"/>
                  <a:pt x="2318966" y="3298261"/>
                  <a:pt x="2318966" y="3298261"/>
                </a:cubicBezTo>
                <a:cubicBezTo>
                  <a:pt x="2308174" y="3296875"/>
                  <a:pt x="2300270" y="3295298"/>
                  <a:pt x="2294496" y="3295679"/>
                </a:cubicBezTo>
                <a:lnTo>
                  <a:pt x="2290323" y="3298951"/>
                </a:lnTo>
                <a:lnTo>
                  <a:pt x="2295120" y="3291938"/>
                </a:lnTo>
                <a:cubicBezTo>
                  <a:pt x="2296266" y="3288684"/>
                  <a:pt x="2294888" y="3285061"/>
                  <a:pt x="2285444" y="3281734"/>
                </a:cubicBezTo>
                <a:lnTo>
                  <a:pt x="2280420" y="3289650"/>
                </a:lnTo>
                <a:lnTo>
                  <a:pt x="2278399" y="3287218"/>
                </a:lnTo>
                <a:cubicBezTo>
                  <a:pt x="2273698" y="3283612"/>
                  <a:pt x="2268792" y="3280586"/>
                  <a:pt x="2268792" y="3280586"/>
                </a:cubicBezTo>
                <a:close/>
                <a:moveTo>
                  <a:pt x="7799234" y="3279688"/>
                </a:moveTo>
                <a:cubicBezTo>
                  <a:pt x="7797712" y="3279335"/>
                  <a:pt x="7795963" y="3279760"/>
                  <a:pt x="7795963" y="3279760"/>
                </a:cubicBezTo>
                <a:cubicBezTo>
                  <a:pt x="7794670" y="3281876"/>
                  <a:pt x="7794251" y="3282971"/>
                  <a:pt x="7794373" y="3283481"/>
                </a:cubicBezTo>
                <a:cubicBezTo>
                  <a:pt x="7794738" y="3285015"/>
                  <a:pt x="7799982" y="3281307"/>
                  <a:pt x="7801151" y="3284268"/>
                </a:cubicBezTo>
                <a:cubicBezTo>
                  <a:pt x="7802054" y="3281165"/>
                  <a:pt x="7800757" y="3280039"/>
                  <a:pt x="7799234" y="3279688"/>
                </a:cubicBezTo>
                <a:close/>
                <a:moveTo>
                  <a:pt x="2062092" y="3279571"/>
                </a:moveTo>
                <a:cubicBezTo>
                  <a:pt x="2060614" y="3279525"/>
                  <a:pt x="2060317" y="3280371"/>
                  <a:pt x="2059721" y="3282062"/>
                </a:cubicBezTo>
                <a:cubicBezTo>
                  <a:pt x="2059721" y="3282062"/>
                  <a:pt x="2059721" y="3282062"/>
                  <a:pt x="2069156" y="3289188"/>
                </a:cubicBezTo>
                <a:cubicBezTo>
                  <a:pt x="2070347" y="3285806"/>
                  <a:pt x="2070347" y="3285806"/>
                  <a:pt x="2071539" y="3282423"/>
                </a:cubicBezTo>
                <a:cubicBezTo>
                  <a:pt x="2066226" y="3280551"/>
                  <a:pt x="2063569" y="3279616"/>
                  <a:pt x="2062092" y="3279571"/>
                </a:cubicBezTo>
                <a:close/>
                <a:moveTo>
                  <a:pt x="2402633" y="3276429"/>
                </a:moveTo>
                <a:cubicBezTo>
                  <a:pt x="2399773" y="3276071"/>
                  <a:pt x="2399366" y="3277226"/>
                  <a:pt x="2403863" y="3281409"/>
                </a:cubicBezTo>
                <a:cubicBezTo>
                  <a:pt x="2402237" y="3286031"/>
                  <a:pt x="2414490" y="3285151"/>
                  <a:pt x="2416118" y="3280529"/>
                </a:cubicBezTo>
                <a:cubicBezTo>
                  <a:pt x="2410805" y="3278658"/>
                  <a:pt x="2405492" y="3276787"/>
                  <a:pt x="2402633" y="3276429"/>
                </a:cubicBezTo>
                <a:close/>
                <a:moveTo>
                  <a:pt x="2076782" y="3267541"/>
                </a:moveTo>
                <a:lnTo>
                  <a:pt x="2074399" y="3274305"/>
                </a:lnTo>
                <a:lnTo>
                  <a:pt x="2074399" y="3274306"/>
                </a:lnTo>
                <a:cubicBezTo>
                  <a:pt x="2085022" y="3278048"/>
                  <a:pt x="2095649" y="3281792"/>
                  <a:pt x="2096841" y="3278410"/>
                </a:cubicBezTo>
                <a:cubicBezTo>
                  <a:pt x="2086215" y="3274666"/>
                  <a:pt x="2076782" y="3267541"/>
                  <a:pt x="2076782" y="3267541"/>
                </a:cubicBezTo>
                <a:close/>
                <a:moveTo>
                  <a:pt x="2353838" y="3263785"/>
                </a:moveTo>
                <a:cubicBezTo>
                  <a:pt x="2353838" y="3263785"/>
                  <a:pt x="2342189" y="3264357"/>
                  <a:pt x="2342189" y="3264357"/>
                </a:cubicBezTo>
                <a:cubicBezTo>
                  <a:pt x="2352372" y="3267944"/>
                  <a:pt x="2356364" y="3272857"/>
                  <a:pt x="2356538" y="3276425"/>
                </a:cubicBezTo>
                <a:lnTo>
                  <a:pt x="2353569" y="3277813"/>
                </a:lnTo>
                <a:lnTo>
                  <a:pt x="2341724" y="3272664"/>
                </a:lnTo>
                <a:lnTo>
                  <a:pt x="2343154" y="3268605"/>
                </a:lnTo>
                <a:cubicBezTo>
                  <a:pt x="2343154" y="3268605"/>
                  <a:pt x="2343154" y="3268605"/>
                  <a:pt x="2336069" y="3266109"/>
                </a:cubicBezTo>
                <a:cubicBezTo>
                  <a:pt x="2334640" y="3270168"/>
                  <a:pt x="2334640" y="3270168"/>
                  <a:pt x="2334640" y="3270168"/>
                </a:cubicBezTo>
                <a:cubicBezTo>
                  <a:pt x="2334640" y="3270168"/>
                  <a:pt x="2341724" y="3272664"/>
                  <a:pt x="2341724" y="3272664"/>
                </a:cubicBezTo>
                <a:cubicBezTo>
                  <a:pt x="2340453" y="3276271"/>
                  <a:pt x="2351077" y="3280013"/>
                  <a:pt x="2348534" y="3287230"/>
                </a:cubicBezTo>
                <a:lnTo>
                  <a:pt x="2356387" y="3289035"/>
                </a:lnTo>
                <a:lnTo>
                  <a:pt x="2355776" y="3290771"/>
                </a:lnTo>
                <a:lnTo>
                  <a:pt x="2354062" y="3295634"/>
                </a:lnTo>
                <a:lnTo>
                  <a:pt x="2347053" y="3299065"/>
                </a:lnTo>
                <a:lnTo>
                  <a:pt x="2347478" y="3300217"/>
                </a:lnTo>
                <a:lnTo>
                  <a:pt x="2347168" y="3300145"/>
                </a:lnTo>
                <a:cubicBezTo>
                  <a:pt x="2344471" y="3299799"/>
                  <a:pt x="2341581" y="3299994"/>
                  <a:pt x="2340822" y="3302151"/>
                </a:cubicBezTo>
                <a:cubicBezTo>
                  <a:pt x="2340822" y="3302151"/>
                  <a:pt x="2340822" y="3302151"/>
                  <a:pt x="2339301" y="3306464"/>
                </a:cubicBezTo>
                <a:cubicBezTo>
                  <a:pt x="2339301" y="3306464"/>
                  <a:pt x="2339301" y="3306464"/>
                  <a:pt x="2349336" y="3310000"/>
                </a:cubicBezTo>
                <a:cubicBezTo>
                  <a:pt x="2348577" y="3312156"/>
                  <a:pt x="2347816" y="3314312"/>
                  <a:pt x="2347247" y="3315931"/>
                </a:cubicBezTo>
                <a:lnTo>
                  <a:pt x="2347018" y="3316581"/>
                </a:lnTo>
                <a:lnTo>
                  <a:pt x="2345780" y="3316234"/>
                </a:lnTo>
                <a:cubicBezTo>
                  <a:pt x="2341460" y="3315789"/>
                  <a:pt x="2338127" y="3316770"/>
                  <a:pt x="2336778" y="3320604"/>
                </a:cubicBezTo>
                <a:cubicBezTo>
                  <a:pt x="2336778" y="3320604"/>
                  <a:pt x="2347401" y="3324348"/>
                  <a:pt x="2347401" y="3324348"/>
                </a:cubicBezTo>
                <a:cubicBezTo>
                  <a:pt x="2346050" y="3328180"/>
                  <a:pt x="2341999" y="3339682"/>
                  <a:pt x="2352627" y="3343425"/>
                </a:cubicBezTo>
                <a:cubicBezTo>
                  <a:pt x="2364602" y="3343335"/>
                  <a:pt x="2365953" y="3339500"/>
                  <a:pt x="2368653" y="3331834"/>
                </a:cubicBezTo>
                <a:cubicBezTo>
                  <a:pt x="2368653" y="3331834"/>
                  <a:pt x="2368653" y="3331834"/>
                  <a:pt x="2358028" y="3328090"/>
                </a:cubicBezTo>
                <a:lnTo>
                  <a:pt x="2359319" y="3324424"/>
                </a:lnTo>
                <a:lnTo>
                  <a:pt x="2366367" y="3325698"/>
                </a:lnTo>
                <a:cubicBezTo>
                  <a:pt x="2366367" y="3325698"/>
                  <a:pt x="2374882" y="3333546"/>
                  <a:pt x="2384918" y="3337082"/>
                </a:cubicBezTo>
                <a:cubicBezTo>
                  <a:pt x="2384918" y="3337082"/>
                  <a:pt x="2386437" y="3332768"/>
                  <a:pt x="2396473" y="3336304"/>
                </a:cubicBezTo>
                <a:cubicBezTo>
                  <a:pt x="2396473" y="3336304"/>
                  <a:pt x="2397993" y="3331990"/>
                  <a:pt x="2397993" y="3331990"/>
                </a:cubicBezTo>
                <a:lnTo>
                  <a:pt x="2377317" y="3321392"/>
                </a:lnTo>
                <a:lnTo>
                  <a:pt x="2375291" y="3311864"/>
                </a:lnTo>
                <a:lnTo>
                  <a:pt x="2367441" y="3304695"/>
                </a:lnTo>
                <a:lnTo>
                  <a:pt x="2372660" y="3307826"/>
                </a:lnTo>
                <a:cubicBezTo>
                  <a:pt x="2382844" y="3311413"/>
                  <a:pt x="2384309" y="3307252"/>
                  <a:pt x="2384309" y="3307252"/>
                </a:cubicBezTo>
                <a:cubicBezTo>
                  <a:pt x="2382844" y="3311413"/>
                  <a:pt x="2382844" y="3311413"/>
                  <a:pt x="2390096" y="3323320"/>
                </a:cubicBezTo>
                <a:cubicBezTo>
                  <a:pt x="2413393" y="3322175"/>
                  <a:pt x="2397425" y="3302522"/>
                  <a:pt x="2412003" y="3293629"/>
                </a:cubicBezTo>
                <a:cubicBezTo>
                  <a:pt x="2391635" y="3286454"/>
                  <a:pt x="2382919" y="3278705"/>
                  <a:pt x="2362554" y="3271531"/>
                </a:cubicBezTo>
                <a:cubicBezTo>
                  <a:pt x="2362554" y="3271531"/>
                  <a:pt x="2362554" y="3271531"/>
                  <a:pt x="2364019" y="3267371"/>
                </a:cubicBezTo>
                <a:cubicBezTo>
                  <a:pt x="2364019" y="3267371"/>
                  <a:pt x="2353838" y="3263785"/>
                  <a:pt x="2353838" y="3263785"/>
                </a:cubicBezTo>
                <a:close/>
                <a:moveTo>
                  <a:pt x="2175362" y="3263258"/>
                </a:moveTo>
                <a:cubicBezTo>
                  <a:pt x="2175362" y="3263258"/>
                  <a:pt x="2175362" y="3263258"/>
                  <a:pt x="2174277" y="3266339"/>
                </a:cubicBezTo>
                <a:cubicBezTo>
                  <a:pt x="2174277" y="3266339"/>
                  <a:pt x="2184903" y="3270083"/>
                  <a:pt x="2185989" y="3267002"/>
                </a:cubicBezTo>
                <a:cubicBezTo>
                  <a:pt x="2175362" y="3263258"/>
                  <a:pt x="2175362" y="3263258"/>
                  <a:pt x="2175362" y="3263258"/>
                </a:cubicBezTo>
                <a:close/>
                <a:moveTo>
                  <a:pt x="1500083" y="3262096"/>
                </a:moveTo>
                <a:cubicBezTo>
                  <a:pt x="1489327" y="3262490"/>
                  <a:pt x="1489327" y="3262490"/>
                  <a:pt x="1488017" y="3266210"/>
                </a:cubicBezTo>
                <a:cubicBezTo>
                  <a:pt x="1494839" y="3276980"/>
                  <a:pt x="1515040" y="3279913"/>
                  <a:pt x="1516351" y="3276192"/>
                </a:cubicBezTo>
                <a:cubicBezTo>
                  <a:pt x="1505594" y="3276585"/>
                  <a:pt x="1509527" y="3265423"/>
                  <a:pt x="1500083" y="3262096"/>
                </a:cubicBezTo>
                <a:close/>
                <a:moveTo>
                  <a:pt x="7710756" y="3261460"/>
                </a:moveTo>
                <a:cubicBezTo>
                  <a:pt x="7707812" y="3260487"/>
                  <a:pt x="7704312" y="3261252"/>
                  <a:pt x="7702133" y="3263165"/>
                </a:cubicBezTo>
                <a:cubicBezTo>
                  <a:pt x="7700924" y="3268456"/>
                  <a:pt x="7702451" y="3274226"/>
                  <a:pt x="7705258" y="3276667"/>
                </a:cubicBezTo>
                <a:cubicBezTo>
                  <a:pt x="7708064" y="3279105"/>
                  <a:pt x="7712146" y="3278212"/>
                  <a:pt x="7716043" y="3270179"/>
                </a:cubicBezTo>
                <a:cubicBezTo>
                  <a:pt x="7716088" y="3265141"/>
                  <a:pt x="7713700" y="3262432"/>
                  <a:pt x="7710756" y="3261460"/>
                </a:cubicBezTo>
                <a:close/>
                <a:moveTo>
                  <a:pt x="1603154" y="3255823"/>
                </a:moveTo>
                <a:cubicBezTo>
                  <a:pt x="1603154" y="3255823"/>
                  <a:pt x="1601962" y="3259204"/>
                  <a:pt x="1601962" y="3259204"/>
                </a:cubicBezTo>
                <a:cubicBezTo>
                  <a:pt x="1600771" y="3262587"/>
                  <a:pt x="1609046" y="3261699"/>
                  <a:pt x="1609046" y="3261699"/>
                </a:cubicBezTo>
                <a:cubicBezTo>
                  <a:pt x="1610237" y="3258318"/>
                  <a:pt x="1610237" y="3258318"/>
                  <a:pt x="1603154" y="3255823"/>
                </a:cubicBezTo>
                <a:close/>
                <a:moveTo>
                  <a:pt x="7593804" y="3254959"/>
                </a:moveTo>
                <a:lnTo>
                  <a:pt x="7592102" y="3257414"/>
                </a:lnTo>
                <a:cubicBezTo>
                  <a:pt x="7590163" y="3258957"/>
                  <a:pt x="7588395" y="3258387"/>
                  <a:pt x="7586732" y="3256781"/>
                </a:cubicBezTo>
                <a:lnTo>
                  <a:pt x="7586138" y="3255923"/>
                </a:lnTo>
                <a:lnTo>
                  <a:pt x="7589412" y="3255511"/>
                </a:lnTo>
                <a:close/>
                <a:moveTo>
                  <a:pt x="2346136" y="3248837"/>
                </a:moveTo>
                <a:cubicBezTo>
                  <a:pt x="2344216" y="3248636"/>
                  <a:pt x="2342147" y="3248858"/>
                  <a:pt x="2341551" y="3250549"/>
                </a:cubicBezTo>
                <a:cubicBezTo>
                  <a:pt x="2341551" y="3250549"/>
                  <a:pt x="2340359" y="3253932"/>
                  <a:pt x="2347444" y="3256428"/>
                </a:cubicBezTo>
                <a:cubicBezTo>
                  <a:pt x="2347444" y="3256428"/>
                  <a:pt x="2348636" y="3253044"/>
                  <a:pt x="2349827" y="3249662"/>
                </a:cubicBezTo>
                <a:cubicBezTo>
                  <a:pt x="2349827" y="3249662"/>
                  <a:pt x="2348056" y="3249038"/>
                  <a:pt x="2346136" y="3248837"/>
                </a:cubicBezTo>
                <a:close/>
                <a:moveTo>
                  <a:pt x="2287720" y="3246862"/>
                </a:moveTo>
                <a:cubicBezTo>
                  <a:pt x="2283957" y="3245537"/>
                  <a:pt x="2281079" y="3245698"/>
                  <a:pt x="2280343" y="3247790"/>
                </a:cubicBezTo>
                <a:cubicBezTo>
                  <a:pt x="2283887" y="3253740"/>
                  <a:pt x="2287064" y="3260734"/>
                  <a:pt x="2290424" y="3267207"/>
                </a:cubicBezTo>
                <a:lnTo>
                  <a:pt x="2294904" y="3273730"/>
                </a:lnTo>
                <a:lnTo>
                  <a:pt x="2294388" y="3274238"/>
                </a:lnTo>
                <a:lnTo>
                  <a:pt x="2296605" y="3276205"/>
                </a:lnTo>
                <a:lnTo>
                  <a:pt x="2301609" y="3283488"/>
                </a:lnTo>
                <a:lnTo>
                  <a:pt x="2304792" y="3283467"/>
                </a:lnTo>
                <a:lnTo>
                  <a:pt x="2305764" y="3284329"/>
                </a:lnTo>
                <a:cubicBezTo>
                  <a:pt x="2306399" y="3282526"/>
                  <a:pt x="2309055" y="3283461"/>
                  <a:pt x="2311871" y="3283946"/>
                </a:cubicBezTo>
                <a:lnTo>
                  <a:pt x="2313086" y="3283414"/>
                </a:lnTo>
                <a:lnTo>
                  <a:pt x="2315740" y="3283398"/>
                </a:lnTo>
                <a:lnTo>
                  <a:pt x="2315455" y="3282377"/>
                </a:lnTo>
                <a:lnTo>
                  <a:pt x="2318932" y="3280856"/>
                </a:lnTo>
                <a:lnTo>
                  <a:pt x="2314539" y="3279094"/>
                </a:lnTo>
                <a:lnTo>
                  <a:pt x="2312232" y="3270841"/>
                </a:lnTo>
                <a:cubicBezTo>
                  <a:pt x="2308345" y="3265368"/>
                  <a:pt x="2303070" y="3259323"/>
                  <a:pt x="2300412" y="3254860"/>
                </a:cubicBezTo>
                <a:cubicBezTo>
                  <a:pt x="2296132" y="3251002"/>
                  <a:pt x="2291483" y="3248188"/>
                  <a:pt x="2287720" y="3246862"/>
                </a:cubicBezTo>
                <a:close/>
                <a:moveTo>
                  <a:pt x="7588545" y="3242001"/>
                </a:moveTo>
                <a:lnTo>
                  <a:pt x="7589100" y="3242390"/>
                </a:lnTo>
                <a:lnTo>
                  <a:pt x="7585434" y="3244094"/>
                </a:lnTo>
                <a:lnTo>
                  <a:pt x="7584226" y="3253154"/>
                </a:lnTo>
                <a:lnTo>
                  <a:pt x="7581990" y="3249920"/>
                </a:lnTo>
                <a:lnTo>
                  <a:pt x="7577569" y="3243380"/>
                </a:lnTo>
                <a:lnTo>
                  <a:pt x="7579269" y="3243166"/>
                </a:lnTo>
                <a:close/>
                <a:moveTo>
                  <a:pt x="2167386" y="3240618"/>
                </a:moveTo>
                <a:cubicBezTo>
                  <a:pt x="2165909" y="3240573"/>
                  <a:pt x="2165611" y="3241418"/>
                  <a:pt x="2165015" y="3243109"/>
                </a:cubicBezTo>
                <a:cubicBezTo>
                  <a:pt x="2163823" y="3246492"/>
                  <a:pt x="2163823" y="3246492"/>
                  <a:pt x="2163823" y="3246492"/>
                </a:cubicBezTo>
                <a:cubicBezTo>
                  <a:pt x="2163823" y="3246492"/>
                  <a:pt x="2174449" y="3250236"/>
                  <a:pt x="2174449" y="3250236"/>
                </a:cubicBezTo>
                <a:cubicBezTo>
                  <a:pt x="2175641" y="3246853"/>
                  <a:pt x="2175641" y="3246853"/>
                  <a:pt x="2175641" y="3246853"/>
                </a:cubicBezTo>
                <a:cubicBezTo>
                  <a:pt x="2175641" y="3246853"/>
                  <a:pt x="2176833" y="3243470"/>
                  <a:pt x="2176833" y="3243470"/>
                </a:cubicBezTo>
                <a:cubicBezTo>
                  <a:pt x="2171520" y="3241599"/>
                  <a:pt x="2168863" y="3240663"/>
                  <a:pt x="2167386" y="3240618"/>
                </a:cubicBezTo>
                <a:close/>
                <a:moveTo>
                  <a:pt x="2256380" y="3238036"/>
                </a:moveTo>
                <a:cubicBezTo>
                  <a:pt x="2255069" y="3241757"/>
                  <a:pt x="2243724" y="3241941"/>
                  <a:pt x="2231067" y="3245849"/>
                </a:cubicBezTo>
                <a:cubicBezTo>
                  <a:pt x="2231067" y="3245849"/>
                  <a:pt x="2231067" y="3245849"/>
                  <a:pt x="2229757" y="3249567"/>
                </a:cubicBezTo>
                <a:cubicBezTo>
                  <a:pt x="2229757" y="3249567"/>
                  <a:pt x="2229757" y="3249567"/>
                  <a:pt x="2219720" y="3246032"/>
                </a:cubicBezTo>
                <a:cubicBezTo>
                  <a:pt x="2219720" y="3246032"/>
                  <a:pt x="2219720" y="3246032"/>
                  <a:pt x="2218410" y="3249754"/>
                </a:cubicBezTo>
                <a:cubicBezTo>
                  <a:pt x="2218410" y="3249754"/>
                  <a:pt x="2228445" y="3253290"/>
                  <a:pt x="2228445" y="3253290"/>
                </a:cubicBezTo>
                <a:cubicBezTo>
                  <a:pt x="2229757" y="3249567"/>
                  <a:pt x="2229757" y="3249567"/>
                  <a:pt x="2229757" y="3249567"/>
                </a:cubicBezTo>
                <a:cubicBezTo>
                  <a:pt x="2229757" y="3249567"/>
                  <a:pt x="2231067" y="3245849"/>
                  <a:pt x="2241101" y="3249384"/>
                </a:cubicBezTo>
                <a:cubicBezTo>
                  <a:pt x="2251137" y="3252918"/>
                  <a:pt x="2245894" y="3267801"/>
                  <a:pt x="2235859" y="3264265"/>
                </a:cubicBezTo>
                <a:cubicBezTo>
                  <a:pt x="2225824" y="3260730"/>
                  <a:pt x="2225824" y="3260730"/>
                  <a:pt x="2225824" y="3260730"/>
                </a:cubicBezTo>
                <a:cubicBezTo>
                  <a:pt x="2225824" y="3260730"/>
                  <a:pt x="2224513" y="3264451"/>
                  <a:pt x="2224513" y="3264451"/>
                </a:cubicBezTo>
                <a:cubicBezTo>
                  <a:pt x="2233237" y="3271707"/>
                  <a:pt x="2231926" y="3275428"/>
                  <a:pt x="2240651" y="3282683"/>
                </a:cubicBezTo>
                <a:cubicBezTo>
                  <a:pt x="2260721" y="3289755"/>
                  <a:pt x="2257240" y="3267616"/>
                  <a:pt x="2279932" y="3267244"/>
                </a:cubicBezTo>
                <a:cubicBezTo>
                  <a:pt x="2272517" y="3256268"/>
                  <a:pt x="2276451" y="3245107"/>
                  <a:pt x="2256380" y="3238036"/>
                </a:cubicBezTo>
                <a:close/>
                <a:moveTo>
                  <a:pt x="1480469" y="3224768"/>
                </a:moveTo>
                <a:cubicBezTo>
                  <a:pt x="1472449" y="3224225"/>
                  <a:pt x="1466150" y="3226568"/>
                  <a:pt x="1464006" y="3232657"/>
                </a:cubicBezTo>
                <a:cubicBezTo>
                  <a:pt x="1473746" y="3236088"/>
                  <a:pt x="1464006" y="3232657"/>
                  <a:pt x="1473746" y="3236088"/>
                </a:cubicBezTo>
                <a:cubicBezTo>
                  <a:pt x="1484913" y="3235459"/>
                  <a:pt x="1496083" y="3234832"/>
                  <a:pt x="1507257" y="3234205"/>
                </a:cubicBezTo>
                <a:cubicBezTo>
                  <a:pt x="1498230" y="3228743"/>
                  <a:pt x="1488489" y="3225312"/>
                  <a:pt x="1480469" y="3224768"/>
                </a:cubicBezTo>
                <a:close/>
                <a:moveTo>
                  <a:pt x="1546756" y="3223785"/>
                </a:moveTo>
                <a:cubicBezTo>
                  <a:pt x="1545485" y="3227394"/>
                  <a:pt x="1554340" y="3230513"/>
                  <a:pt x="1544214" y="3231001"/>
                </a:cubicBezTo>
                <a:cubicBezTo>
                  <a:pt x="1544214" y="3231001"/>
                  <a:pt x="1542942" y="3234610"/>
                  <a:pt x="1553069" y="3234121"/>
                </a:cubicBezTo>
                <a:cubicBezTo>
                  <a:pt x="1561924" y="3237240"/>
                  <a:pt x="1563195" y="3233633"/>
                  <a:pt x="1564466" y="3230025"/>
                </a:cubicBezTo>
                <a:cubicBezTo>
                  <a:pt x="1555610" y="3226905"/>
                  <a:pt x="1555610" y="3226905"/>
                  <a:pt x="1546756" y="3223785"/>
                </a:cubicBezTo>
                <a:close/>
                <a:moveTo>
                  <a:pt x="2351799" y="3221459"/>
                </a:moveTo>
                <a:cubicBezTo>
                  <a:pt x="2351799" y="3221459"/>
                  <a:pt x="2350846" y="3224165"/>
                  <a:pt x="2350846" y="3224165"/>
                </a:cubicBezTo>
                <a:cubicBezTo>
                  <a:pt x="2350846" y="3224165"/>
                  <a:pt x="2357930" y="3226661"/>
                  <a:pt x="2357930" y="3226661"/>
                </a:cubicBezTo>
                <a:cubicBezTo>
                  <a:pt x="2357930" y="3226661"/>
                  <a:pt x="2358883" y="3223955"/>
                  <a:pt x="2358883" y="3223955"/>
                </a:cubicBezTo>
                <a:cubicBezTo>
                  <a:pt x="2358883" y="3223955"/>
                  <a:pt x="2351799" y="3221459"/>
                  <a:pt x="2351799" y="3221459"/>
                </a:cubicBezTo>
                <a:close/>
                <a:moveTo>
                  <a:pt x="2083315" y="3215089"/>
                </a:moveTo>
                <a:cubicBezTo>
                  <a:pt x="2083315" y="3215089"/>
                  <a:pt x="2083315" y="3215089"/>
                  <a:pt x="2082361" y="3217795"/>
                </a:cubicBezTo>
                <a:cubicBezTo>
                  <a:pt x="2092988" y="3221538"/>
                  <a:pt x="2092988" y="3221538"/>
                  <a:pt x="2092988" y="3221538"/>
                </a:cubicBezTo>
                <a:cubicBezTo>
                  <a:pt x="2093942" y="3218832"/>
                  <a:pt x="2093942" y="3218832"/>
                  <a:pt x="2093942" y="3218832"/>
                </a:cubicBezTo>
                <a:cubicBezTo>
                  <a:pt x="2093942" y="3218832"/>
                  <a:pt x="2093942" y="3218832"/>
                  <a:pt x="2083315" y="3215089"/>
                </a:cubicBezTo>
                <a:close/>
                <a:moveTo>
                  <a:pt x="2119480" y="3214141"/>
                </a:moveTo>
                <a:cubicBezTo>
                  <a:pt x="2118050" y="3218200"/>
                  <a:pt x="2108855" y="3210398"/>
                  <a:pt x="2107425" y="3214457"/>
                </a:cubicBezTo>
                <a:cubicBezTo>
                  <a:pt x="2112737" y="3216328"/>
                  <a:pt x="2118050" y="3218200"/>
                  <a:pt x="2120885" y="3218630"/>
                </a:cubicBezTo>
                <a:cubicBezTo>
                  <a:pt x="2122303" y="3218844"/>
                  <a:pt x="2123101" y="3218697"/>
                  <a:pt x="2122971" y="3218008"/>
                </a:cubicBezTo>
                <a:cubicBezTo>
                  <a:pt x="2122840" y="3217320"/>
                  <a:pt x="2121779" y="3216092"/>
                  <a:pt x="2119480" y="3214141"/>
                </a:cubicBezTo>
                <a:close/>
                <a:moveTo>
                  <a:pt x="2316816" y="3212065"/>
                </a:moveTo>
                <a:cubicBezTo>
                  <a:pt x="2336295" y="3218927"/>
                  <a:pt x="2310665" y="3229526"/>
                  <a:pt x="2330144" y="3236389"/>
                </a:cubicBezTo>
                <a:cubicBezTo>
                  <a:pt x="2335783" y="3235921"/>
                  <a:pt x="2338572" y="3233837"/>
                  <a:pt x="2339380" y="3231056"/>
                </a:cubicBezTo>
                <a:cubicBezTo>
                  <a:pt x="2340593" y="3226883"/>
                  <a:pt x="2337355" y="3221141"/>
                  <a:pt x="2332613" y="3216939"/>
                </a:cubicBezTo>
                <a:cubicBezTo>
                  <a:pt x="2327870" y="3212739"/>
                  <a:pt x="2321621" y="3210077"/>
                  <a:pt x="2316816" y="3212065"/>
                </a:cubicBezTo>
                <a:close/>
                <a:moveTo>
                  <a:pt x="2435094" y="3203516"/>
                </a:moveTo>
                <a:lnTo>
                  <a:pt x="2446992" y="3204928"/>
                </a:lnTo>
                <a:lnTo>
                  <a:pt x="2448263" y="3207678"/>
                </a:lnTo>
                <a:cubicBezTo>
                  <a:pt x="2451236" y="3211121"/>
                  <a:pt x="2455451" y="3214997"/>
                  <a:pt x="2459665" y="3218876"/>
                </a:cubicBezTo>
                <a:cubicBezTo>
                  <a:pt x="2448237" y="3219635"/>
                  <a:pt x="2448237" y="3219635"/>
                  <a:pt x="2446738" y="3223893"/>
                </a:cubicBezTo>
                <a:cubicBezTo>
                  <a:pt x="2446738" y="3223893"/>
                  <a:pt x="2436807" y="3220394"/>
                  <a:pt x="2436807" y="3220394"/>
                </a:cubicBezTo>
                <a:lnTo>
                  <a:pt x="2419845" y="3214957"/>
                </a:lnTo>
                <a:lnTo>
                  <a:pt x="2431196" y="3210577"/>
                </a:lnTo>
                <a:cubicBezTo>
                  <a:pt x="2433111" y="3209143"/>
                  <a:pt x="2433772" y="3207267"/>
                  <a:pt x="2435094" y="3203516"/>
                </a:cubicBezTo>
                <a:close/>
                <a:moveTo>
                  <a:pt x="2353110" y="3197338"/>
                </a:moveTo>
                <a:cubicBezTo>
                  <a:pt x="2344872" y="3197414"/>
                  <a:pt x="2338510" y="3199935"/>
                  <a:pt x="2341887" y="3205888"/>
                </a:cubicBezTo>
                <a:lnTo>
                  <a:pt x="2366112" y="3204150"/>
                </a:lnTo>
                <a:lnTo>
                  <a:pt x="2365557" y="3205012"/>
                </a:lnTo>
                <a:cubicBezTo>
                  <a:pt x="2376179" y="3208755"/>
                  <a:pt x="2374749" y="3212815"/>
                  <a:pt x="2385376" y="3216559"/>
                </a:cubicBezTo>
                <a:cubicBezTo>
                  <a:pt x="2386806" y="3212498"/>
                  <a:pt x="2396003" y="3220303"/>
                  <a:pt x="2397433" y="3216243"/>
                </a:cubicBezTo>
                <a:cubicBezTo>
                  <a:pt x="2388236" y="3208440"/>
                  <a:pt x="2388236" y="3208440"/>
                  <a:pt x="2379040" y="3200637"/>
                </a:cubicBezTo>
                <a:cubicBezTo>
                  <a:pt x="2373727" y="3198766"/>
                  <a:pt x="2370714" y="3198845"/>
                  <a:pt x="2368849" y="3199900"/>
                </a:cubicBezTo>
                <a:lnTo>
                  <a:pt x="2367900" y="3201374"/>
                </a:lnTo>
                <a:close/>
                <a:moveTo>
                  <a:pt x="2255343" y="3194450"/>
                </a:moveTo>
                <a:cubicBezTo>
                  <a:pt x="2252242" y="3203254"/>
                  <a:pt x="2249139" y="3212057"/>
                  <a:pt x="2256663" y="3224604"/>
                </a:cubicBezTo>
                <a:cubicBezTo>
                  <a:pt x="2256663" y="3224604"/>
                  <a:pt x="2255112" y="3229006"/>
                  <a:pt x="2255112" y="3229006"/>
                </a:cubicBezTo>
                <a:cubicBezTo>
                  <a:pt x="2255112" y="3229006"/>
                  <a:pt x="2265738" y="3232749"/>
                  <a:pt x="2265738" y="3232749"/>
                </a:cubicBezTo>
                <a:cubicBezTo>
                  <a:pt x="2267289" y="3228347"/>
                  <a:pt x="2267289" y="3228347"/>
                  <a:pt x="2267289" y="3228347"/>
                </a:cubicBezTo>
                <a:cubicBezTo>
                  <a:pt x="2267289" y="3228347"/>
                  <a:pt x="2268841" y="3223946"/>
                  <a:pt x="2268841" y="3223946"/>
                </a:cubicBezTo>
                <a:cubicBezTo>
                  <a:pt x="2270391" y="3219545"/>
                  <a:pt x="2271942" y="3215141"/>
                  <a:pt x="2273492" y="3210740"/>
                </a:cubicBezTo>
                <a:cubicBezTo>
                  <a:pt x="2262866" y="3206996"/>
                  <a:pt x="2265967" y="3198193"/>
                  <a:pt x="2255343" y="3194450"/>
                </a:cubicBezTo>
                <a:close/>
                <a:moveTo>
                  <a:pt x="2170355" y="3194041"/>
                </a:moveTo>
                <a:cubicBezTo>
                  <a:pt x="2158368" y="3194164"/>
                  <a:pt x="2146382" y="3194286"/>
                  <a:pt x="2155645" y="3201895"/>
                </a:cubicBezTo>
                <a:cubicBezTo>
                  <a:pt x="2154282" y="3205761"/>
                  <a:pt x="2152920" y="3209626"/>
                  <a:pt x="2152920" y="3209626"/>
                </a:cubicBezTo>
                <a:cubicBezTo>
                  <a:pt x="2151558" y="3213492"/>
                  <a:pt x="2151558" y="3213492"/>
                  <a:pt x="2150197" y="3217357"/>
                </a:cubicBezTo>
                <a:cubicBezTo>
                  <a:pt x="2150197" y="3217357"/>
                  <a:pt x="2160822" y="3221102"/>
                  <a:pt x="2160822" y="3221102"/>
                </a:cubicBezTo>
                <a:cubicBezTo>
                  <a:pt x="2162186" y="3217235"/>
                  <a:pt x="2163547" y="3213371"/>
                  <a:pt x="2163547" y="3213371"/>
                </a:cubicBezTo>
                <a:cubicBezTo>
                  <a:pt x="2164909" y="3209504"/>
                  <a:pt x="2164909" y="3209504"/>
                  <a:pt x="2164909" y="3209504"/>
                </a:cubicBezTo>
                <a:cubicBezTo>
                  <a:pt x="2167904" y="3209474"/>
                  <a:pt x="2169658" y="3208734"/>
                  <a:pt x="2170625" y="3207580"/>
                </a:cubicBezTo>
                <a:cubicBezTo>
                  <a:pt x="2171591" y="3206426"/>
                  <a:pt x="2171769" y="3204860"/>
                  <a:pt x="2171616" y="3203178"/>
                </a:cubicBezTo>
                <a:cubicBezTo>
                  <a:pt x="2171311" y="3199810"/>
                  <a:pt x="2169675" y="3195973"/>
                  <a:pt x="2170355" y="3194041"/>
                </a:cubicBezTo>
                <a:close/>
                <a:moveTo>
                  <a:pt x="1645177" y="3191158"/>
                </a:moveTo>
                <a:cubicBezTo>
                  <a:pt x="1643866" y="3194878"/>
                  <a:pt x="1632521" y="3195063"/>
                  <a:pt x="1631210" y="3198784"/>
                </a:cubicBezTo>
                <a:cubicBezTo>
                  <a:pt x="1641245" y="3202318"/>
                  <a:pt x="1641245" y="3202318"/>
                  <a:pt x="1641245" y="3202318"/>
                </a:cubicBezTo>
                <a:cubicBezTo>
                  <a:pt x="1649969" y="3209576"/>
                  <a:pt x="1649969" y="3209576"/>
                  <a:pt x="1660005" y="3213111"/>
                </a:cubicBezTo>
                <a:cubicBezTo>
                  <a:pt x="1658694" y="3216832"/>
                  <a:pt x="1648659" y="3213296"/>
                  <a:pt x="1647348" y="3217016"/>
                </a:cubicBezTo>
                <a:cubicBezTo>
                  <a:pt x="1657384" y="3220552"/>
                  <a:pt x="1656072" y="3224272"/>
                  <a:pt x="1656072" y="3224272"/>
                </a:cubicBezTo>
                <a:cubicBezTo>
                  <a:pt x="1666107" y="3227809"/>
                  <a:pt x="1676142" y="3231344"/>
                  <a:pt x="1667419" y="3224088"/>
                </a:cubicBezTo>
                <a:cubicBezTo>
                  <a:pt x="1657384" y="3220552"/>
                  <a:pt x="1680075" y="3220181"/>
                  <a:pt x="1691421" y="3219996"/>
                </a:cubicBezTo>
                <a:cubicBezTo>
                  <a:pt x="1682697" y="3212740"/>
                  <a:pt x="1672661" y="3209204"/>
                  <a:pt x="1661316" y="3209390"/>
                </a:cubicBezTo>
                <a:cubicBezTo>
                  <a:pt x="1651280" y="3205855"/>
                  <a:pt x="1651280" y="3205855"/>
                  <a:pt x="1651280" y="3205855"/>
                </a:cubicBezTo>
                <a:cubicBezTo>
                  <a:pt x="1651280" y="3205855"/>
                  <a:pt x="1652590" y="3202134"/>
                  <a:pt x="1652590" y="3202134"/>
                </a:cubicBezTo>
                <a:cubicBezTo>
                  <a:pt x="1653901" y="3198413"/>
                  <a:pt x="1672661" y="3209204"/>
                  <a:pt x="1675283" y="3201763"/>
                </a:cubicBezTo>
                <a:cubicBezTo>
                  <a:pt x="1670265" y="3199996"/>
                  <a:pt x="1665575" y="3197297"/>
                  <a:pt x="1660722" y="3195066"/>
                </a:cubicBezTo>
                <a:cubicBezTo>
                  <a:pt x="1655867" y="3192832"/>
                  <a:pt x="1650850" y="3191063"/>
                  <a:pt x="1645177" y="3191158"/>
                </a:cubicBezTo>
                <a:close/>
                <a:moveTo>
                  <a:pt x="1479637" y="3186867"/>
                </a:moveTo>
                <a:cubicBezTo>
                  <a:pt x="1478294" y="3190680"/>
                  <a:pt x="1468111" y="3187093"/>
                  <a:pt x="1466769" y="3190906"/>
                </a:cubicBezTo>
                <a:cubicBezTo>
                  <a:pt x="1475607" y="3198306"/>
                  <a:pt x="1480416" y="3217146"/>
                  <a:pt x="1494629" y="3209295"/>
                </a:cubicBezTo>
                <a:cubicBezTo>
                  <a:pt x="1483103" y="3209519"/>
                  <a:pt x="1485788" y="3201893"/>
                  <a:pt x="1485788" y="3201893"/>
                </a:cubicBezTo>
                <a:cubicBezTo>
                  <a:pt x="1495972" y="3205481"/>
                  <a:pt x="1497316" y="3201667"/>
                  <a:pt x="1497316" y="3201667"/>
                </a:cubicBezTo>
                <a:cubicBezTo>
                  <a:pt x="1507498" y="3205254"/>
                  <a:pt x="1506154" y="3209067"/>
                  <a:pt x="1516337" y="3212655"/>
                </a:cubicBezTo>
                <a:cubicBezTo>
                  <a:pt x="1504810" y="3212880"/>
                  <a:pt x="1503467" y="3216693"/>
                  <a:pt x="1502124" y="3220507"/>
                </a:cubicBezTo>
                <a:cubicBezTo>
                  <a:pt x="1512307" y="3224095"/>
                  <a:pt x="1523835" y="3223869"/>
                  <a:pt x="1534017" y="3227456"/>
                </a:cubicBezTo>
                <a:cubicBezTo>
                  <a:pt x="1537570" y="3225492"/>
                  <a:pt x="1539046" y="3223334"/>
                  <a:pt x="1538965" y="3221028"/>
                </a:cubicBezTo>
                <a:cubicBezTo>
                  <a:pt x="1538718" y="3214111"/>
                  <a:pt x="1524454" y="3205870"/>
                  <a:pt x="1510183" y="3197628"/>
                </a:cubicBezTo>
                <a:cubicBezTo>
                  <a:pt x="1498659" y="3197856"/>
                  <a:pt x="1489819" y="3190454"/>
                  <a:pt x="1479637" y="3186867"/>
                </a:cubicBezTo>
                <a:close/>
                <a:moveTo>
                  <a:pt x="2396170" y="3183176"/>
                </a:moveTo>
                <a:lnTo>
                  <a:pt x="2396997" y="3183573"/>
                </a:lnTo>
                <a:lnTo>
                  <a:pt x="2394954" y="3189375"/>
                </a:lnTo>
                <a:cubicBezTo>
                  <a:pt x="2394954" y="3189375"/>
                  <a:pt x="2384917" y="3185839"/>
                  <a:pt x="2384917" y="3185839"/>
                </a:cubicBezTo>
                <a:cubicBezTo>
                  <a:pt x="2390596" y="3185731"/>
                  <a:pt x="2393766" y="3184739"/>
                  <a:pt x="2395514" y="3183774"/>
                </a:cubicBezTo>
                <a:close/>
                <a:moveTo>
                  <a:pt x="1504032" y="3182603"/>
                </a:moveTo>
                <a:cubicBezTo>
                  <a:pt x="1504032" y="3182603"/>
                  <a:pt x="1502688" y="3186415"/>
                  <a:pt x="1512869" y="3190003"/>
                </a:cubicBezTo>
                <a:cubicBezTo>
                  <a:pt x="1523053" y="3193591"/>
                  <a:pt x="1524396" y="3189777"/>
                  <a:pt x="1525740" y="3185964"/>
                </a:cubicBezTo>
                <a:cubicBezTo>
                  <a:pt x="1515557" y="3182376"/>
                  <a:pt x="1515557" y="3182376"/>
                  <a:pt x="1504032" y="3182603"/>
                </a:cubicBezTo>
                <a:close/>
                <a:moveTo>
                  <a:pt x="2175598" y="3179158"/>
                </a:moveTo>
                <a:cubicBezTo>
                  <a:pt x="2169570" y="3179316"/>
                  <a:pt x="2163542" y="3179474"/>
                  <a:pt x="2160172" y="3180569"/>
                </a:cubicBezTo>
                <a:lnTo>
                  <a:pt x="2160261" y="3181809"/>
                </a:lnTo>
                <a:lnTo>
                  <a:pt x="2159741" y="3183285"/>
                </a:lnTo>
                <a:cubicBezTo>
                  <a:pt x="2159380" y="3184312"/>
                  <a:pt x="2159017" y="3185339"/>
                  <a:pt x="2159017" y="3185339"/>
                </a:cubicBezTo>
                <a:lnTo>
                  <a:pt x="2160515" y="3185294"/>
                </a:lnTo>
                <a:lnTo>
                  <a:pt x="2160683" y="3187592"/>
                </a:lnTo>
                <a:lnTo>
                  <a:pt x="2170093" y="3187802"/>
                </a:lnTo>
                <a:lnTo>
                  <a:pt x="2168196" y="3193190"/>
                </a:lnTo>
                <a:cubicBezTo>
                  <a:pt x="2171214" y="3193099"/>
                  <a:pt x="2172996" y="3192283"/>
                  <a:pt x="2173780" y="3191116"/>
                </a:cubicBezTo>
                <a:cubicBezTo>
                  <a:pt x="2174565" y="3189950"/>
                  <a:pt x="2174353" y="3188431"/>
                  <a:pt x="2173385" y="3186936"/>
                </a:cubicBezTo>
                <a:lnTo>
                  <a:pt x="2171869" y="3186267"/>
                </a:lnTo>
                <a:close/>
                <a:moveTo>
                  <a:pt x="2342459" y="3173184"/>
                </a:moveTo>
                <a:cubicBezTo>
                  <a:pt x="2342459" y="3173184"/>
                  <a:pt x="2342459" y="3173184"/>
                  <a:pt x="2340831" y="3177805"/>
                </a:cubicBezTo>
                <a:cubicBezTo>
                  <a:pt x="2340831" y="3177805"/>
                  <a:pt x="2340831" y="3177805"/>
                  <a:pt x="2351457" y="3181549"/>
                </a:cubicBezTo>
                <a:cubicBezTo>
                  <a:pt x="2353084" y="3176927"/>
                  <a:pt x="2353084" y="3176927"/>
                  <a:pt x="2342459" y="3173184"/>
                </a:cubicBezTo>
                <a:close/>
                <a:moveTo>
                  <a:pt x="1621603" y="3169544"/>
                </a:moveTo>
                <a:cubicBezTo>
                  <a:pt x="1620332" y="3173152"/>
                  <a:pt x="1619061" y="3176760"/>
                  <a:pt x="1617790" y="3180369"/>
                </a:cubicBezTo>
                <a:cubicBezTo>
                  <a:pt x="1629687" y="3180503"/>
                  <a:pt x="1629687" y="3180503"/>
                  <a:pt x="1630958" y="3176896"/>
                </a:cubicBezTo>
                <a:cubicBezTo>
                  <a:pt x="1632230" y="3173288"/>
                  <a:pt x="1632230" y="3173288"/>
                  <a:pt x="1621603" y="3169544"/>
                </a:cubicBezTo>
                <a:close/>
                <a:moveTo>
                  <a:pt x="2422017" y="3167326"/>
                </a:moveTo>
                <a:cubicBezTo>
                  <a:pt x="2426981" y="3169075"/>
                  <a:pt x="2434804" y="3170634"/>
                  <a:pt x="2442251" y="3173257"/>
                </a:cubicBezTo>
                <a:cubicBezTo>
                  <a:pt x="2449697" y="3175882"/>
                  <a:pt x="2456771" y="3179569"/>
                  <a:pt x="2460236" y="3185576"/>
                </a:cubicBezTo>
                <a:cubicBezTo>
                  <a:pt x="2454521" y="3185955"/>
                  <a:pt x="2451288" y="3187210"/>
                  <a:pt x="2449110" y="3189434"/>
                </a:cubicBezTo>
                <a:lnTo>
                  <a:pt x="2446242" y="3195208"/>
                </a:lnTo>
                <a:lnTo>
                  <a:pt x="2434634" y="3192811"/>
                </a:lnTo>
                <a:lnTo>
                  <a:pt x="2427866" y="3192486"/>
                </a:lnTo>
                <a:lnTo>
                  <a:pt x="2429095" y="3191339"/>
                </a:lnTo>
                <a:lnTo>
                  <a:pt x="2428978" y="3191246"/>
                </a:lnTo>
                <a:lnTo>
                  <a:pt x="2434108" y="3186300"/>
                </a:lnTo>
                <a:cubicBezTo>
                  <a:pt x="2433845" y="3183045"/>
                  <a:pt x="2432327" y="3179347"/>
                  <a:pt x="2432987" y="3177471"/>
                </a:cubicBezTo>
                <a:lnTo>
                  <a:pt x="2426032" y="3176206"/>
                </a:lnTo>
                <a:lnTo>
                  <a:pt x="2430447" y="3175081"/>
                </a:lnTo>
                <a:cubicBezTo>
                  <a:pt x="2420516" y="3171584"/>
                  <a:pt x="2420516" y="3171584"/>
                  <a:pt x="2422017" y="3167326"/>
                </a:cubicBezTo>
                <a:close/>
                <a:moveTo>
                  <a:pt x="1649796" y="3166930"/>
                </a:moveTo>
                <a:cubicBezTo>
                  <a:pt x="1642943" y="3166606"/>
                  <a:pt x="1639154" y="3169454"/>
                  <a:pt x="1642146" y="3176783"/>
                </a:cubicBezTo>
                <a:cubicBezTo>
                  <a:pt x="1654684" y="3172833"/>
                  <a:pt x="1671896" y="3187262"/>
                  <a:pt x="1673207" y="3183543"/>
                </a:cubicBezTo>
                <a:cubicBezTo>
                  <a:pt x="1665770" y="3180922"/>
                  <a:pt x="1675804" y="3182105"/>
                  <a:pt x="1677655" y="3179815"/>
                </a:cubicBezTo>
                <a:cubicBezTo>
                  <a:pt x="1678273" y="3179052"/>
                  <a:pt x="1677981" y="3177903"/>
                  <a:pt x="1675829" y="3176100"/>
                </a:cubicBezTo>
                <a:cubicBezTo>
                  <a:pt x="1666567" y="3170746"/>
                  <a:pt x="1656649" y="3167254"/>
                  <a:pt x="1649796" y="3166930"/>
                </a:cubicBezTo>
                <a:close/>
                <a:moveTo>
                  <a:pt x="7486387" y="3160360"/>
                </a:moveTo>
                <a:cubicBezTo>
                  <a:pt x="7482936" y="3162702"/>
                  <a:pt x="7480039" y="3157514"/>
                  <a:pt x="7477096" y="3165640"/>
                </a:cubicBezTo>
                <a:cubicBezTo>
                  <a:pt x="7479994" y="3170827"/>
                  <a:pt x="7483445" y="3168487"/>
                  <a:pt x="7486387" y="3160360"/>
                </a:cubicBezTo>
                <a:close/>
                <a:moveTo>
                  <a:pt x="2247700" y="3159639"/>
                </a:moveTo>
                <a:cubicBezTo>
                  <a:pt x="2246219" y="3163841"/>
                  <a:pt x="2254477" y="3171473"/>
                  <a:pt x="2243258" y="3172245"/>
                </a:cubicBezTo>
                <a:cubicBezTo>
                  <a:pt x="2252996" y="3175675"/>
                  <a:pt x="2251517" y="3179877"/>
                  <a:pt x="2258296" y="3191712"/>
                </a:cubicBezTo>
                <a:cubicBezTo>
                  <a:pt x="2269517" y="3190942"/>
                  <a:pt x="2270998" y="3186739"/>
                  <a:pt x="2291957" y="3189400"/>
                </a:cubicBezTo>
                <a:cubicBezTo>
                  <a:pt x="2290477" y="3193602"/>
                  <a:pt x="2279255" y="3194373"/>
                  <a:pt x="2288997" y="3197804"/>
                </a:cubicBezTo>
                <a:cubicBezTo>
                  <a:pt x="2286036" y="3206208"/>
                  <a:pt x="2292816" y="3218043"/>
                  <a:pt x="2313776" y="3220703"/>
                </a:cubicBezTo>
                <a:cubicBezTo>
                  <a:pt x="2318217" y="3208097"/>
                  <a:pt x="2290477" y="3193602"/>
                  <a:pt x="2314396" y="3187859"/>
                </a:cubicBezTo>
                <a:cubicBezTo>
                  <a:pt x="2314396" y="3187859"/>
                  <a:pt x="2304658" y="3184428"/>
                  <a:pt x="2315877" y="3183656"/>
                </a:cubicBezTo>
                <a:cubicBezTo>
                  <a:pt x="2315877" y="3183656"/>
                  <a:pt x="2325618" y="3187088"/>
                  <a:pt x="2327098" y="3182887"/>
                </a:cubicBezTo>
                <a:cubicBezTo>
                  <a:pt x="2318837" y="3175253"/>
                  <a:pt x="2297878" y="3172593"/>
                  <a:pt x="2289617" y="3164959"/>
                </a:cubicBezTo>
                <a:cubicBezTo>
                  <a:pt x="2296398" y="3176794"/>
                  <a:pt x="2286657" y="3173363"/>
                  <a:pt x="2276919" y="3169932"/>
                </a:cubicBezTo>
                <a:cubicBezTo>
                  <a:pt x="2275438" y="3174135"/>
                  <a:pt x="2273958" y="3178336"/>
                  <a:pt x="2262736" y="3179107"/>
                </a:cubicBezTo>
                <a:cubicBezTo>
                  <a:pt x="2264217" y="3174904"/>
                  <a:pt x="2264217" y="3174904"/>
                  <a:pt x="2265697" y="3170703"/>
                </a:cubicBezTo>
                <a:cubicBezTo>
                  <a:pt x="2267177" y="3166500"/>
                  <a:pt x="2275438" y="3174135"/>
                  <a:pt x="2278399" y="3165731"/>
                </a:cubicBezTo>
                <a:cubicBezTo>
                  <a:pt x="2258917" y="3158868"/>
                  <a:pt x="2257437" y="3163069"/>
                  <a:pt x="2247700" y="3159639"/>
                </a:cubicBezTo>
                <a:close/>
                <a:moveTo>
                  <a:pt x="2158450" y="3157286"/>
                </a:moveTo>
                <a:cubicBezTo>
                  <a:pt x="2154330" y="3156267"/>
                  <a:pt x="2151402" y="3156102"/>
                  <a:pt x="2156171" y="3159513"/>
                </a:cubicBezTo>
                <a:cubicBezTo>
                  <a:pt x="2166798" y="3163257"/>
                  <a:pt x="2166798" y="3163257"/>
                  <a:pt x="2167883" y="3160175"/>
                </a:cubicBezTo>
                <a:cubicBezTo>
                  <a:pt x="2167883" y="3160175"/>
                  <a:pt x="2162570" y="3158304"/>
                  <a:pt x="2158450" y="3157286"/>
                </a:cubicBezTo>
                <a:close/>
                <a:moveTo>
                  <a:pt x="2273401" y="3155817"/>
                </a:moveTo>
                <a:cubicBezTo>
                  <a:pt x="2272210" y="3159201"/>
                  <a:pt x="2263354" y="3156081"/>
                  <a:pt x="2263354" y="3156081"/>
                </a:cubicBezTo>
                <a:cubicBezTo>
                  <a:pt x="2272210" y="3159201"/>
                  <a:pt x="2262162" y="3159464"/>
                  <a:pt x="2271018" y="3162584"/>
                </a:cubicBezTo>
                <a:cubicBezTo>
                  <a:pt x="2275444" y="3164144"/>
                  <a:pt x="2278255" y="3163232"/>
                  <a:pt x="2278851" y="3161540"/>
                </a:cubicBezTo>
                <a:cubicBezTo>
                  <a:pt x="2279447" y="3159849"/>
                  <a:pt x="2277829" y="3157378"/>
                  <a:pt x="2273401" y="3155817"/>
                </a:cubicBezTo>
                <a:close/>
                <a:moveTo>
                  <a:pt x="2402145" y="3148261"/>
                </a:moveTo>
                <a:lnTo>
                  <a:pt x="2405158" y="3151815"/>
                </a:lnTo>
                <a:lnTo>
                  <a:pt x="2397989" y="3150895"/>
                </a:lnTo>
                <a:lnTo>
                  <a:pt x="2401822" y="3148684"/>
                </a:lnTo>
                <a:close/>
                <a:moveTo>
                  <a:pt x="1780382" y="3146869"/>
                </a:moveTo>
                <a:cubicBezTo>
                  <a:pt x="1776249" y="3145888"/>
                  <a:pt x="1773295" y="3145798"/>
                  <a:pt x="1772699" y="3147489"/>
                </a:cubicBezTo>
                <a:cubicBezTo>
                  <a:pt x="1771509" y="3150871"/>
                  <a:pt x="1771509" y="3150871"/>
                  <a:pt x="1771509" y="3150871"/>
                </a:cubicBezTo>
                <a:cubicBezTo>
                  <a:pt x="1782133" y="3154614"/>
                  <a:pt x="1792759" y="3158357"/>
                  <a:pt x="1795142" y="3151593"/>
                </a:cubicBezTo>
                <a:cubicBezTo>
                  <a:pt x="1789828" y="3149721"/>
                  <a:pt x="1784515" y="3147850"/>
                  <a:pt x="1780382" y="3146869"/>
                </a:cubicBezTo>
                <a:close/>
                <a:moveTo>
                  <a:pt x="1482456" y="3146381"/>
                </a:moveTo>
                <a:cubicBezTo>
                  <a:pt x="1481503" y="3149086"/>
                  <a:pt x="1481503" y="3149086"/>
                  <a:pt x="1481503" y="3149086"/>
                </a:cubicBezTo>
                <a:lnTo>
                  <a:pt x="1493081" y="3150125"/>
                </a:lnTo>
                <a:cubicBezTo>
                  <a:pt x="1482456" y="3146381"/>
                  <a:pt x="1482456" y="3146381"/>
                  <a:pt x="1482456" y="3146381"/>
                </a:cubicBezTo>
                <a:close/>
                <a:moveTo>
                  <a:pt x="1518619" y="3145433"/>
                </a:moveTo>
                <a:cubicBezTo>
                  <a:pt x="1526754" y="3152481"/>
                  <a:pt x="1514688" y="3156595"/>
                  <a:pt x="1522822" y="3163643"/>
                </a:cubicBezTo>
                <a:cubicBezTo>
                  <a:pt x="1532268" y="3166970"/>
                  <a:pt x="1538299" y="3164913"/>
                  <a:pt x="1538430" y="3160776"/>
                </a:cubicBezTo>
                <a:cubicBezTo>
                  <a:pt x="1538560" y="3156640"/>
                  <a:pt x="1532787" y="3150424"/>
                  <a:pt x="1518619" y="3145433"/>
                </a:cubicBezTo>
                <a:close/>
                <a:moveTo>
                  <a:pt x="7503055" y="3145331"/>
                </a:moveTo>
                <a:cubicBezTo>
                  <a:pt x="7502544" y="3145160"/>
                  <a:pt x="7501784" y="3146114"/>
                  <a:pt x="7501172" y="3147564"/>
                </a:cubicBezTo>
                <a:cubicBezTo>
                  <a:pt x="7500357" y="3149496"/>
                  <a:pt x="7499809" y="3152310"/>
                  <a:pt x="7500476" y="3154513"/>
                </a:cubicBezTo>
                <a:lnTo>
                  <a:pt x="7502301" y="3155424"/>
                </a:lnTo>
                <a:lnTo>
                  <a:pt x="7501678" y="3158481"/>
                </a:lnTo>
                <a:cubicBezTo>
                  <a:pt x="7507070" y="3157804"/>
                  <a:pt x="7507070" y="3157804"/>
                  <a:pt x="7507070" y="3157804"/>
                </a:cubicBezTo>
                <a:lnTo>
                  <a:pt x="7502301" y="3155424"/>
                </a:lnTo>
                <a:lnTo>
                  <a:pt x="7503440" y="3149852"/>
                </a:lnTo>
                <a:cubicBezTo>
                  <a:pt x="7503828" y="3146800"/>
                  <a:pt x="7503566" y="3145503"/>
                  <a:pt x="7503055" y="3145331"/>
                </a:cubicBezTo>
                <a:close/>
                <a:moveTo>
                  <a:pt x="7509812" y="3144713"/>
                </a:moveTo>
                <a:cubicBezTo>
                  <a:pt x="7508212" y="3145301"/>
                  <a:pt x="7506572" y="3147174"/>
                  <a:pt x="7504466" y="3150622"/>
                </a:cubicBezTo>
                <a:cubicBezTo>
                  <a:pt x="7507061" y="3152876"/>
                  <a:pt x="7510707" y="3153407"/>
                  <a:pt x="7514918" y="3146512"/>
                </a:cubicBezTo>
                <a:cubicBezTo>
                  <a:pt x="7512972" y="3144821"/>
                  <a:pt x="7511412" y="3144124"/>
                  <a:pt x="7509812" y="3144713"/>
                </a:cubicBezTo>
                <a:close/>
                <a:moveTo>
                  <a:pt x="1618603" y="3144152"/>
                </a:moveTo>
                <a:cubicBezTo>
                  <a:pt x="1618603" y="3144152"/>
                  <a:pt x="1618603" y="3144152"/>
                  <a:pt x="1617649" y="3146859"/>
                </a:cubicBezTo>
                <a:cubicBezTo>
                  <a:pt x="1617649" y="3146859"/>
                  <a:pt x="1617649" y="3146859"/>
                  <a:pt x="1628276" y="3150603"/>
                </a:cubicBezTo>
                <a:cubicBezTo>
                  <a:pt x="1629229" y="3147897"/>
                  <a:pt x="1629229" y="3147897"/>
                  <a:pt x="1629229" y="3147897"/>
                </a:cubicBezTo>
                <a:cubicBezTo>
                  <a:pt x="1629229" y="3147897"/>
                  <a:pt x="1629229" y="3147897"/>
                  <a:pt x="1618603" y="3144152"/>
                </a:cubicBezTo>
                <a:close/>
                <a:moveTo>
                  <a:pt x="7969550" y="3139643"/>
                </a:moveTo>
                <a:cubicBezTo>
                  <a:pt x="7975145" y="3138939"/>
                  <a:pt x="7974098" y="3152690"/>
                  <a:pt x="7968502" y="3153393"/>
                </a:cubicBezTo>
                <a:cubicBezTo>
                  <a:pt x="7962909" y="3154097"/>
                  <a:pt x="7962909" y="3154097"/>
                  <a:pt x="7962909" y="3154097"/>
                </a:cubicBezTo>
                <a:cubicBezTo>
                  <a:pt x="7962909" y="3154097"/>
                  <a:pt x="7968502" y="3153393"/>
                  <a:pt x="7969550" y="3139643"/>
                </a:cubicBezTo>
                <a:close/>
                <a:moveTo>
                  <a:pt x="7759011" y="3138856"/>
                </a:moveTo>
                <a:cubicBezTo>
                  <a:pt x="7759011" y="3138856"/>
                  <a:pt x="7752370" y="3153311"/>
                  <a:pt x="7746773" y="3154014"/>
                </a:cubicBezTo>
                <a:cubicBezTo>
                  <a:pt x="7747821" y="3140262"/>
                  <a:pt x="7753417" y="3139560"/>
                  <a:pt x="7753417" y="3139560"/>
                </a:cubicBezTo>
                <a:cubicBezTo>
                  <a:pt x="7753417" y="3139560"/>
                  <a:pt x="7759011" y="3138856"/>
                  <a:pt x="7759011" y="3138856"/>
                </a:cubicBezTo>
                <a:close/>
                <a:moveTo>
                  <a:pt x="1565206" y="3137509"/>
                </a:moveTo>
                <a:cubicBezTo>
                  <a:pt x="1563776" y="3141568"/>
                  <a:pt x="1574401" y="3145311"/>
                  <a:pt x="1574401" y="3145311"/>
                </a:cubicBezTo>
                <a:cubicBezTo>
                  <a:pt x="1585029" y="3149055"/>
                  <a:pt x="1586459" y="3144996"/>
                  <a:pt x="1586459" y="3144996"/>
                </a:cubicBezTo>
                <a:cubicBezTo>
                  <a:pt x="1586459" y="3144996"/>
                  <a:pt x="1586459" y="3144996"/>
                  <a:pt x="1575831" y="3141252"/>
                </a:cubicBezTo>
                <a:cubicBezTo>
                  <a:pt x="1575831" y="3141252"/>
                  <a:pt x="1565206" y="3137509"/>
                  <a:pt x="1565206" y="3137509"/>
                </a:cubicBezTo>
                <a:close/>
                <a:moveTo>
                  <a:pt x="2244032" y="3133312"/>
                </a:moveTo>
                <a:cubicBezTo>
                  <a:pt x="2249212" y="3149685"/>
                  <a:pt x="2229732" y="3142823"/>
                  <a:pt x="2236433" y="3154882"/>
                </a:cubicBezTo>
                <a:cubicBezTo>
                  <a:pt x="2237953" y="3150568"/>
                  <a:pt x="2246173" y="3158313"/>
                  <a:pt x="2257434" y="3157430"/>
                </a:cubicBezTo>
                <a:cubicBezTo>
                  <a:pt x="2258953" y="3153117"/>
                  <a:pt x="2260472" y="3148804"/>
                  <a:pt x="2271732" y="3147921"/>
                </a:cubicBezTo>
                <a:cubicBezTo>
                  <a:pt x="2263512" y="3140176"/>
                  <a:pt x="2252251" y="3141058"/>
                  <a:pt x="2244032" y="3133312"/>
                </a:cubicBezTo>
                <a:close/>
                <a:moveTo>
                  <a:pt x="7488077" y="3131354"/>
                </a:moveTo>
                <a:cubicBezTo>
                  <a:pt x="7485363" y="3139048"/>
                  <a:pt x="7487278" y="3143226"/>
                  <a:pt x="7490985" y="3144875"/>
                </a:cubicBezTo>
                <a:cubicBezTo>
                  <a:pt x="7494692" y="3146528"/>
                  <a:pt x="7500192" y="3145650"/>
                  <a:pt x="7504645" y="3143237"/>
                </a:cubicBezTo>
                <a:cubicBezTo>
                  <a:pt x="7504852" y="3139647"/>
                  <a:pt x="7502038" y="3135317"/>
                  <a:pt x="7498506" y="3132563"/>
                </a:cubicBezTo>
                <a:cubicBezTo>
                  <a:pt x="7494977" y="3129809"/>
                  <a:pt x="7490731" y="3128633"/>
                  <a:pt x="7488077" y="3131354"/>
                </a:cubicBezTo>
                <a:close/>
                <a:moveTo>
                  <a:pt x="7847774" y="3129631"/>
                </a:moveTo>
                <a:cubicBezTo>
                  <a:pt x="7841706" y="3130393"/>
                  <a:pt x="7841706" y="3130393"/>
                  <a:pt x="7841706" y="3130393"/>
                </a:cubicBezTo>
                <a:cubicBezTo>
                  <a:pt x="7840580" y="3145177"/>
                  <a:pt x="7840580" y="3145177"/>
                  <a:pt x="7840580" y="3145177"/>
                </a:cubicBezTo>
                <a:cubicBezTo>
                  <a:pt x="7840580" y="3145177"/>
                  <a:pt x="7846648" y="3144416"/>
                  <a:pt x="7846648" y="3144416"/>
                </a:cubicBezTo>
                <a:cubicBezTo>
                  <a:pt x="7846648" y="3144416"/>
                  <a:pt x="7847774" y="3129631"/>
                  <a:pt x="7847774" y="3129631"/>
                </a:cubicBezTo>
                <a:close/>
                <a:moveTo>
                  <a:pt x="7767308" y="3126848"/>
                </a:moveTo>
                <a:lnTo>
                  <a:pt x="7769235" y="3129698"/>
                </a:lnTo>
                <a:cubicBezTo>
                  <a:pt x="7769361" y="3130322"/>
                  <a:pt x="7768693" y="3129978"/>
                  <a:pt x="7768060" y="3129207"/>
                </a:cubicBezTo>
                <a:close/>
                <a:moveTo>
                  <a:pt x="8043913" y="3126677"/>
                </a:moveTo>
                <a:cubicBezTo>
                  <a:pt x="8041410" y="3125276"/>
                  <a:pt x="8039831" y="3132338"/>
                  <a:pt x="8035616" y="3132868"/>
                </a:cubicBezTo>
                <a:cubicBezTo>
                  <a:pt x="8035616" y="3132868"/>
                  <a:pt x="8029997" y="3133574"/>
                  <a:pt x="8024379" y="3134280"/>
                </a:cubicBezTo>
                <a:cubicBezTo>
                  <a:pt x="8017824" y="3147307"/>
                  <a:pt x="8017824" y="3147307"/>
                  <a:pt x="8012203" y="3148013"/>
                </a:cubicBezTo>
                <a:lnTo>
                  <a:pt x="8029058" y="3145895"/>
                </a:lnTo>
                <a:cubicBezTo>
                  <a:pt x="8029058" y="3145895"/>
                  <a:pt x="8034678" y="3145188"/>
                  <a:pt x="8034678" y="3145188"/>
                </a:cubicBezTo>
                <a:cubicBezTo>
                  <a:pt x="8045914" y="3143776"/>
                  <a:pt x="8045914" y="3143776"/>
                  <a:pt x="8057153" y="3142365"/>
                </a:cubicBezTo>
                <a:cubicBezTo>
                  <a:pt x="8052472" y="3130750"/>
                  <a:pt x="8045914" y="3143776"/>
                  <a:pt x="8046853" y="3131456"/>
                </a:cubicBezTo>
                <a:cubicBezTo>
                  <a:pt x="8045683" y="3128553"/>
                  <a:pt x="8044747" y="3127145"/>
                  <a:pt x="8043913" y="3126677"/>
                </a:cubicBezTo>
                <a:close/>
                <a:moveTo>
                  <a:pt x="2370273" y="3126637"/>
                </a:moveTo>
                <a:cubicBezTo>
                  <a:pt x="2367438" y="3126209"/>
                  <a:pt x="2367080" y="3127224"/>
                  <a:pt x="2371678" y="3131125"/>
                </a:cubicBezTo>
                <a:cubicBezTo>
                  <a:pt x="2373108" y="3127065"/>
                  <a:pt x="2383734" y="3130809"/>
                  <a:pt x="2383734" y="3130809"/>
                </a:cubicBezTo>
                <a:cubicBezTo>
                  <a:pt x="2378421" y="3128937"/>
                  <a:pt x="2373108" y="3127066"/>
                  <a:pt x="2370273" y="3126637"/>
                </a:cubicBezTo>
                <a:close/>
                <a:moveTo>
                  <a:pt x="7502726" y="3124947"/>
                </a:moveTo>
                <a:cubicBezTo>
                  <a:pt x="7502254" y="3124549"/>
                  <a:pt x="7501557" y="3124942"/>
                  <a:pt x="7500836" y="3125642"/>
                </a:cubicBezTo>
                <a:lnTo>
                  <a:pt x="7497859" y="3129677"/>
                </a:lnTo>
                <a:lnTo>
                  <a:pt x="7496510" y="3129846"/>
                </a:lnTo>
                <a:cubicBezTo>
                  <a:pt x="7495161" y="3130017"/>
                  <a:pt x="7494150" y="3130143"/>
                  <a:pt x="7494150" y="3130143"/>
                </a:cubicBezTo>
                <a:cubicBezTo>
                  <a:pt x="7494150" y="3130143"/>
                  <a:pt x="7495163" y="3130016"/>
                  <a:pt x="7497859" y="3129677"/>
                </a:cubicBezTo>
                <a:lnTo>
                  <a:pt x="7503252" y="3128999"/>
                </a:lnTo>
                <a:cubicBezTo>
                  <a:pt x="7503439" y="3126536"/>
                  <a:pt x="7503197" y="3125346"/>
                  <a:pt x="7502726" y="3124947"/>
                </a:cubicBezTo>
                <a:close/>
                <a:moveTo>
                  <a:pt x="1636639" y="3124639"/>
                </a:moveTo>
                <a:cubicBezTo>
                  <a:pt x="1634005" y="3132118"/>
                  <a:pt x="1665111" y="3138873"/>
                  <a:pt x="1662477" y="3146351"/>
                </a:cubicBezTo>
                <a:cubicBezTo>
                  <a:pt x="1659842" y="3153829"/>
                  <a:pt x="1668455" y="3161065"/>
                  <a:pt x="1667138" y="3164804"/>
                </a:cubicBezTo>
                <a:cubicBezTo>
                  <a:pt x="1667138" y="3164804"/>
                  <a:pt x="1675752" y="3172042"/>
                  <a:pt x="1677069" y="3168302"/>
                </a:cubicBezTo>
                <a:cubicBezTo>
                  <a:pt x="1684366" y="3179278"/>
                  <a:pt x="1683047" y="3183018"/>
                  <a:pt x="1691659" y="3190254"/>
                </a:cubicBezTo>
                <a:cubicBezTo>
                  <a:pt x="1712835" y="3193512"/>
                  <a:pt x="1710202" y="3200989"/>
                  <a:pt x="1721447" y="3200748"/>
                </a:cubicBezTo>
                <a:cubicBezTo>
                  <a:pt x="1734012" y="3196768"/>
                  <a:pt x="1726716" y="3185792"/>
                  <a:pt x="1729350" y="3178315"/>
                </a:cubicBezTo>
                <a:cubicBezTo>
                  <a:pt x="1719421" y="3174818"/>
                  <a:pt x="1719421" y="3174818"/>
                  <a:pt x="1708175" y="3175057"/>
                </a:cubicBezTo>
                <a:cubicBezTo>
                  <a:pt x="1716788" y="3182294"/>
                  <a:pt x="1705542" y="3182535"/>
                  <a:pt x="1695610" y="3179036"/>
                </a:cubicBezTo>
                <a:cubicBezTo>
                  <a:pt x="1696928" y="3175298"/>
                  <a:pt x="1696928" y="3175298"/>
                  <a:pt x="1696928" y="3175298"/>
                </a:cubicBezTo>
                <a:cubicBezTo>
                  <a:pt x="1708175" y="3175057"/>
                  <a:pt x="1719421" y="3174818"/>
                  <a:pt x="1712127" y="3163842"/>
                </a:cubicBezTo>
                <a:cubicBezTo>
                  <a:pt x="1722056" y="3167339"/>
                  <a:pt x="1731985" y="3170837"/>
                  <a:pt x="1741914" y="3174336"/>
                </a:cubicBezTo>
                <a:cubicBezTo>
                  <a:pt x="1749211" y="3185312"/>
                  <a:pt x="1779000" y="3195806"/>
                  <a:pt x="1763801" y="3207262"/>
                </a:cubicBezTo>
                <a:cubicBezTo>
                  <a:pt x="1762483" y="3211002"/>
                  <a:pt x="1753871" y="3203764"/>
                  <a:pt x="1751236" y="3211242"/>
                </a:cubicBezTo>
                <a:cubicBezTo>
                  <a:pt x="1751236" y="3211242"/>
                  <a:pt x="1762483" y="3211002"/>
                  <a:pt x="1761166" y="3214740"/>
                </a:cubicBezTo>
                <a:cubicBezTo>
                  <a:pt x="1757214" y="3225955"/>
                  <a:pt x="1767146" y="3229454"/>
                  <a:pt x="1754581" y="3233434"/>
                </a:cubicBezTo>
                <a:cubicBezTo>
                  <a:pt x="1764510" y="3236932"/>
                  <a:pt x="1763194" y="3240672"/>
                  <a:pt x="1763194" y="3240672"/>
                </a:cubicBezTo>
                <a:cubicBezTo>
                  <a:pt x="1753263" y="3237174"/>
                  <a:pt x="1749312" y="3248388"/>
                  <a:pt x="1730771" y="3237655"/>
                </a:cubicBezTo>
                <a:cubicBezTo>
                  <a:pt x="1728136" y="3245132"/>
                  <a:pt x="1738065" y="3248631"/>
                  <a:pt x="1736748" y="3252369"/>
                </a:cubicBezTo>
                <a:cubicBezTo>
                  <a:pt x="1756608" y="3259365"/>
                  <a:pt x="1752656" y="3270581"/>
                  <a:pt x="1772515" y="3277577"/>
                </a:cubicBezTo>
                <a:cubicBezTo>
                  <a:pt x="1761268" y="3277819"/>
                  <a:pt x="1768564" y="3288794"/>
                  <a:pt x="1768564" y="3288794"/>
                </a:cubicBezTo>
                <a:cubicBezTo>
                  <a:pt x="1748705" y="3281798"/>
                  <a:pt x="1730162" y="3271063"/>
                  <a:pt x="1710304" y="3264067"/>
                </a:cubicBezTo>
                <a:cubicBezTo>
                  <a:pt x="1710304" y="3264067"/>
                  <a:pt x="1710304" y="3264067"/>
                  <a:pt x="1711621" y="3260328"/>
                </a:cubicBezTo>
                <a:cubicBezTo>
                  <a:pt x="1701690" y="3256830"/>
                  <a:pt x="1700373" y="3260568"/>
                  <a:pt x="1690445" y="3257071"/>
                </a:cubicBezTo>
                <a:cubicBezTo>
                  <a:pt x="1691762" y="3253332"/>
                  <a:pt x="1691762" y="3253332"/>
                  <a:pt x="1693079" y="3249593"/>
                </a:cubicBezTo>
                <a:cubicBezTo>
                  <a:pt x="1681832" y="3249835"/>
                  <a:pt x="1683150" y="3246094"/>
                  <a:pt x="1673218" y="3242597"/>
                </a:cubicBezTo>
                <a:cubicBezTo>
                  <a:pt x="1674537" y="3238858"/>
                  <a:pt x="1684466" y="3242356"/>
                  <a:pt x="1685783" y="3238618"/>
                </a:cubicBezTo>
                <a:cubicBezTo>
                  <a:pt x="1687101" y="3234879"/>
                  <a:pt x="1687101" y="3234879"/>
                  <a:pt x="1688417" y="3231141"/>
                </a:cubicBezTo>
                <a:cubicBezTo>
                  <a:pt x="1687101" y="3234879"/>
                  <a:pt x="1677170" y="3231380"/>
                  <a:pt x="1677170" y="3231380"/>
                </a:cubicBezTo>
                <a:cubicBezTo>
                  <a:pt x="1675853" y="3235121"/>
                  <a:pt x="1655994" y="3228124"/>
                  <a:pt x="1654677" y="3231862"/>
                </a:cubicBezTo>
                <a:cubicBezTo>
                  <a:pt x="1654677" y="3231862"/>
                  <a:pt x="1654677" y="3231862"/>
                  <a:pt x="1644747" y="3228364"/>
                </a:cubicBezTo>
                <a:cubicBezTo>
                  <a:pt x="1634817" y="3224866"/>
                  <a:pt x="1634817" y="3224866"/>
                  <a:pt x="1614958" y="3217871"/>
                </a:cubicBezTo>
                <a:cubicBezTo>
                  <a:pt x="1613641" y="3221608"/>
                  <a:pt x="1623572" y="3225107"/>
                  <a:pt x="1620938" y="3232584"/>
                </a:cubicBezTo>
                <a:cubicBezTo>
                  <a:pt x="1612324" y="3225348"/>
                  <a:pt x="1611007" y="3229086"/>
                  <a:pt x="1599760" y="3229327"/>
                </a:cubicBezTo>
                <a:cubicBezTo>
                  <a:pt x="1599760" y="3229327"/>
                  <a:pt x="1601077" y="3225588"/>
                  <a:pt x="1601077" y="3225588"/>
                </a:cubicBezTo>
                <a:cubicBezTo>
                  <a:pt x="1591150" y="3222091"/>
                  <a:pt x="1591150" y="3222091"/>
                  <a:pt x="1591150" y="3222091"/>
                </a:cubicBezTo>
                <a:cubicBezTo>
                  <a:pt x="1589832" y="3225828"/>
                  <a:pt x="1589832" y="3225828"/>
                  <a:pt x="1589832" y="3225828"/>
                </a:cubicBezTo>
                <a:cubicBezTo>
                  <a:pt x="1588516" y="3229569"/>
                  <a:pt x="1598443" y="3233066"/>
                  <a:pt x="1598443" y="3233066"/>
                </a:cubicBezTo>
                <a:cubicBezTo>
                  <a:pt x="1618303" y="3240063"/>
                  <a:pt x="1619621" y="3236323"/>
                  <a:pt x="1628231" y="3243560"/>
                </a:cubicBezTo>
                <a:cubicBezTo>
                  <a:pt x="1625597" y="3251037"/>
                  <a:pt x="1624280" y="3254776"/>
                  <a:pt x="1632893" y="3262014"/>
                </a:cubicBezTo>
                <a:cubicBezTo>
                  <a:pt x="1644140" y="3261773"/>
                  <a:pt x="1662681" y="3272508"/>
                  <a:pt x="1663998" y="3268769"/>
                </a:cubicBezTo>
                <a:cubicBezTo>
                  <a:pt x="1672612" y="3276006"/>
                  <a:pt x="1671295" y="3279745"/>
                  <a:pt x="1669978" y="3283483"/>
                </a:cubicBezTo>
                <a:cubicBezTo>
                  <a:pt x="1679908" y="3286982"/>
                  <a:pt x="1692470" y="3283002"/>
                  <a:pt x="1689836" y="3290479"/>
                </a:cubicBezTo>
                <a:cubicBezTo>
                  <a:pt x="1678590" y="3290721"/>
                  <a:pt x="1668661" y="3287223"/>
                  <a:pt x="1658730" y="3283724"/>
                </a:cubicBezTo>
                <a:cubicBezTo>
                  <a:pt x="1668661" y="3287223"/>
                  <a:pt x="1644851" y="3291443"/>
                  <a:pt x="1653462" y="3298680"/>
                </a:cubicBezTo>
                <a:cubicBezTo>
                  <a:pt x="1662075" y="3305918"/>
                  <a:pt x="1654779" y="3294941"/>
                  <a:pt x="1663392" y="3302178"/>
                </a:cubicBezTo>
                <a:cubicBezTo>
                  <a:pt x="1662075" y="3305918"/>
                  <a:pt x="1672005" y="3309415"/>
                  <a:pt x="1672005" y="3309415"/>
                </a:cubicBezTo>
                <a:cubicBezTo>
                  <a:pt x="1681933" y="3312912"/>
                  <a:pt x="1683251" y="3309174"/>
                  <a:pt x="1693181" y="3312672"/>
                </a:cubicBezTo>
                <a:cubicBezTo>
                  <a:pt x="1709088" y="3330883"/>
                  <a:pt x="1703212" y="3379248"/>
                  <a:pt x="1663494" y="3365255"/>
                </a:cubicBezTo>
                <a:cubicBezTo>
                  <a:pt x="1664810" y="3361516"/>
                  <a:pt x="1654882" y="3358019"/>
                  <a:pt x="1654882" y="3358019"/>
                </a:cubicBezTo>
                <a:cubicBezTo>
                  <a:pt x="1653565" y="3361758"/>
                  <a:pt x="1653565" y="3361758"/>
                  <a:pt x="1653565" y="3361758"/>
                </a:cubicBezTo>
                <a:cubicBezTo>
                  <a:pt x="1653565" y="3361758"/>
                  <a:pt x="1663494" y="3365255"/>
                  <a:pt x="1662176" y="3368994"/>
                </a:cubicBezTo>
                <a:cubicBezTo>
                  <a:pt x="1662176" y="3368994"/>
                  <a:pt x="1660858" y="3372734"/>
                  <a:pt x="1659541" y="3376472"/>
                </a:cubicBezTo>
                <a:cubicBezTo>
                  <a:pt x="1639684" y="3369477"/>
                  <a:pt x="1639684" y="3369477"/>
                  <a:pt x="1637049" y="3376954"/>
                </a:cubicBezTo>
                <a:cubicBezTo>
                  <a:pt x="1659541" y="3376472"/>
                  <a:pt x="1652956" y="3395166"/>
                  <a:pt x="1675452" y="3394686"/>
                </a:cubicBezTo>
                <a:cubicBezTo>
                  <a:pt x="1682745" y="3405661"/>
                  <a:pt x="1687407" y="3424114"/>
                  <a:pt x="1694703" y="3435091"/>
                </a:cubicBezTo>
                <a:cubicBezTo>
                  <a:pt x="1696020" y="3431352"/>
                  <a:pt x="1714561" y="3442087"/>
                  <a:pt x="1713244" y="3445824"/>
                </a:cubicBezTo>
                <a:cubicBezTo>
                  <a:pt x="1699362" y="3453542"/>
                  <a:pt x="1740398" y="3463797"/>
                  <a:pt x="1761574" y="3467054"/>
                </a:cubicBezTo>
                <a:cubicBezTo>
                  <a:pt x="1762891" y="3463315"/>
                  <a:pt x="1762891" y="3463315"/>
                  <a:pt x="1764208" y="3459576"/>
                </a:cubicBezTo>
                <a:cubicBezTo>
                  <a:pt x="1774138" y="3463075"/>
                  <a:pt x="1785386" y="3462835"/>
                  <a:pt x="1776773" y="3455597"/>
                </a:cubicBezTo>
                <a:cubicBezTo>
                  <a:pt x="1776773" y="3455597"/>
                  <a:pt x="1758231" y="3444863"/>
                  <a:pt x="1759549" y="3441122"/>
                </a:cubicBezTo>
                <a:cubicBezTo>
                  <a:pt x="1780724" y="3444381"/>
                  <a:pt x="1797948" y="3458854"/>
                  <a:pt x="1796631" y="3462593"/>
                </a:cubicBezTo>
                <a:cubicBezTo>
                  <a:pt x="1795314" y="3466332"/>
                  <a:pt x="1785386" y="3462835"/>
                  <a:pt x="1772822" y="3466813"/>
                </a:cubicBezTo>
                <a:cubicBezTo>
                  <a:pt x="1782752" y="3470311"/>
                  <a:pt x="1782752" y="3470311"/>
                  <a:pt x="1792680" y="3473809"/>
                </a:cubicBezTo>
                <a:cubicBezTo>
                  <a:pt x="1791363" y="3477547"/>
                  <a:pt x="1791363" y="3477547"/>
                  <a:pt x="1791363" y="3477547"/>
                </a:cubicBezTo>
                <a:cubicBezTo>
                  <a:pt x="1791363" y="3477547"/>
                  <a:pt x="1799976" y="3484785"/>
                  <a:pt x="1799976" y="3484785"/>
                </a:cubicBezTo>
                <a:cubicBezTo>
                  <a:pt x="1809906" y="3488283"/>
                  <a:pt x="1811223" y="3484545"/>
                  <a:pt x="1811223" y="3484545"/>
                </a:cubicBezTo>
                <a:cubicBezTo>
                  <a:pt x="1811223" y="3484545"/>
                  <a:pt x="1811223" y="3484545"/>
                  <a:pt x="1801293" y="3481046"/>
                </a:cubicBezTo>
                <a:cubicBezTo>
                  <a:pt x="1801293" y="3481046"/>
                  <a:pt x="1801293" y="3481046"/>
                  <a:pt x="1802611" y="3477307"/>
                </a:cubicBezTo>
                <a:cubicBezTo>
                  <a:pt x="1803928" y="3473568"/>
                  <a:pt x="1795314" y="3466332"/>
                  <a:pt x="1805244" y="3469831"/>
                </a:cubicBezTo>
                <a:cubicBezTo>
                  <a:pt x="1815175" y="3473328"/>
                  <a:pt x="1813857" y="3477067"/>
                  <a:pt x="1813857" y="3477067"/>
                </a:cubicBezTo>
                <a:cubicBezTo>
                  <a:pt x="1823784" y="3480565"/>
                  <a:pt x="1825103" y="3476825"/>
                  <a:pt x="1843646" y="3487562"/>
                </a:cubicBezTo>
                <a:cubicBezTo>
                  <a:pt x="1843646" y="3487562"/>
                  <a:pt x="1843646" y="3487562"/>
                  <a:pt x="1842329" y="3491299"/>
                </a:cubicBezTo>
                <a:cubicBezTo>
                  <a:pt x="1842329" y="3491299"/>
                  <a:pt x="1842329" y="3491299"/>
                  <a:pt x="1841012" y="3495038"/>
                </a:cubicBezTo>
                <a:cubicBezTo>
                  <a:pt x="1822467" y="3484303"/>
                  <a:pt x="1819833" y="3491780"/>
                  <a:pt x="1808589" y="3492022"/>
                </a:cubicBezTo>
                <a:cubicBezTo>
                  <a:pt x="1809906" y="3488283"/>
                  <a:pt x="1799976" y="3484785"/>
                  <a:pt x="1790046" y="3481286"/>
                </a:cubicBezTo>
                <a:cubicBezTo>
                  <a:pt x="1788729" y="3485024"/>
                  <a:pt x="1787411" y="3488764"/>
                  <a:pt x="1777483" y="3485266"/>
                </a:cubicBezTo>
                <a:cubicBezTo>
                  <a:pt x="1760257" y="3470792"/>
                  <a:pt x="1717906" y="3464279"/>
                  <a:pt x="1689435" y="3450045"/>
                </a:cubicBezTo>
                <a:cubicBezTo>
                  <a:pt x="1679503" y="3446546"/>
                  <a:pt x="1679503" y="3446546"/>
                  <a:pt x="1678186" y="3450285"/>
                </a:cubicBezTo>
                <a:cubicBezTo>
                  <a:pt x="1676869" y="3454024"/>
                  <a:pt x="1686801" y="3457523"/>
                  <a:pt x="1685482" y="3461262"/>
                </a:cubicBezTo>
                <a:cubicBezTo>
                  <a:pt x="1684166" y="3465000"/>
                  <a:pt x="1694094" y="3468498"/>
                  <a:pt x="1694094" y="3468498"/>
                </a:cubicBezTo>
                <a:cubicBezTo>
                  <a:pt x="1684166" y="3465000"/>
                  <a:pt x="1684166" y="3465000"/>
                  <a:pt x="1684166" y="3465000"/>
                </a:cubicBezTo>
                <a:cubicBezTo>
                  <a:pt x="1682849" y="3468740"/>
                  <a:pt x="1692777" y="3472238"/>
                  <a:pt x="1702707" y="3475736"/>
                </a:cubicBezTo>
                <a:cubicBezTo>
                  <a:pt x="1682849" y="3468740"/>
                  <a:pt x="1680214" y="3476218"/>
                  <a:pt x="1677579" y="3483696"/>
                </a:cubicBezTo>
                <a:cubicBezTo>
                  <a:pt x="1677579" y="3483696"/>
                  <a:pt x="1677579" y="3483696"/>
                  <a:pt x="1667649" y="3480197"/>
                </a:cubicBezTo>
                <a:cubicBezTo>
                  <a:pt x="1666332" y="3483935"/>
                  <a:pt x="1666332" y="3483935"/>
                  <a:pt x="1665014" y="3487674"/>
                </a:cubicBezTo>
                <a:cubicBezTo>
                  <a:pt x="1663697" y="3491413"/>
                  <a:pt x="1663697" y="3491413"/>
                  <a:pt x="1663697" y="3491413"/>
                </a:cubicBezTo>
                <a:cubicBezTo>
                  <a:pt x="1653768" y="3487915"/>
                  <a:pt x="1653768" y="3487915"/>
                  <a:pt x="1652451" y="3491653"/>
                </a:cubicBezTo>
                <a:cubicBezTo>
                  <a:pt x="1651134" y="3495393"/>
                  <a:pt x="1639889" y="3495634"/>
                  <a:pt x="1629958" y="3492135"/>
                </a:cubicBezTo>
                <a:cubicBezTo>
                  <a:pt x="1631275" y="3488397"/>
                  <a:pt x="1631275" y="3488397"/>
                  <a:pt x="1631275" y="3488397"/>
                </a:cubicBezTo>
                <a:cubicBezTo>
                  <a:pt x="1632593" y="3484658"/>
                  <a:pt x="1632593" y="3484658"/>
                  <a:pt x="1632593" y="3484658"/>
                </a:cubicBezTo>
                <a:cubicBezTo>
                  <a:pt x="1631275" y="3488397"/>
                  <a:pt x="1632593" y="3484658"/>
                  <a:pt x="1642524" y="3488155"/>
                </a:cubicBezTo>
                <a:cubicBezTo>
                  <a:pt x="1645158" y="3480679"/>
                  <a:pt x="1635227" y="3477179"/>
                  <a:pt x="1615368" y="3470184"/>
                </a:cubicBezTo>
                <a:cubicBezTo>
                  <a:pt x="1614052" y="3473923"/>
                  <a:pt x="1612734" y="3477661"/>
                  <a:pt x="1621345" y="3484899"/>
                </a:cubicBezTo>
                <a:cubicBezTo>
                  <a:pt x="1621345" y="3484899"/>
                  <a:pt x="1620028" y="3488638"/>
                  <a:pt x="1620028" y="3488638"/>
                </a:cubicBezTo>
                <a:cubicBezTo>
                  <a:pt x="1618711" y="3492375"/>
                  <a:pt x="1618711" y="3492375"/>
                  <a:pt x="1617393" y="3496113"/>
                </a:cubicBezTo>
                <a:cubicBezTo>
                  <a:pt x="1635937" y="3506851"/>
                  <a:pt x="1655796" y="3513846"/>
                  <a:pt x="1668361" y="3509866"/>
                </a:cubicBezTo>
                <a:cubicBezTo>
                  <a:pt x="1676971" y="3517103"/>
                  <a:pt x="1675654" y="3520842"/>
                  <a:pt x="1674337" y="3524580"/>
                </a:cubicBezTo>
                <a:cubicBezTo>
                  <a:pt x="1664409" y="3521083"/>
                  <a:pt x="1645864" y="3510348"/>
                  <a:pt x="1633302" y="3514328"/>
                </a:cubicBezTo>
                <a:cubicBezTo>
                  <a:pt x="1631986" y="3518067"/>
                  <a:pt x="1651844" y="3525062"/>
                  <a:pt x="1650527" y="3528801"/>
                </a:cubicBezTo>
                <a:cubicBezTo>
                  <a:pt x="1660457" y="3532300"/>
                  <a:pt x="1681632" y="3535557"/>
                  <a:pt x="1690245" y="3542793"/>
                </a:cubicBezTo>
                <a:cubicBezTo>
                  <a:pt x="1688928" y="3546532"/>
                  <a:pt x="1688928" y="3546532"/>
                  <a:pt x="1688928" y="3546532"/>
                </a:cubicBezTo>
                <a:cubicBezTo>
                  <a:pt x="1687612" y="3550272"/>
                  <a:pt x="1687612" y="3550272"/>
                  <a:pt x="1686294" y="3554010"/>
                </a:cubicBezTo>
                <a:cubicBezTo>
                  <a:pt x="1676364" y="3550512"/>
                  <a:pt x="1665116" y="3550754"/>
                  <a:pt x="1655188" y="3547255"/>
                </a:cubicBezTo>
                <a:cubicBezTo>
                  <a:pt x="1653871" y="3550994"/>
                  <a:pt x="1663800" y="3554492"/>
                  <a:pt x="1662483" y="3558230"/>
                </a:cubicBezTo>
                <a:cubicBezTo>
                  <a:pt x="1653871" y="3550994"/>
                  <a:pt x="1642624" y="3551235"/>
                  <a:pt x="1632694" y="3547735"/>
                </a:cubicBezTo>
                <a:cubicBezTo>
                  <a:pt x="1631377" y="3551475"/>
                  <a:pt x="1630060" y="3555213"/>
                  <a:pt x="1630060" y="3555213"/>
                </a:cubicBezTo>
                <a:cubicBezTo>
                  <a:pt x="1628743" y="3558952"/>
                  <a:pt x="1638672" y="3562451"/>
                  <a:pt x="1645969" y="3573427"/>
                </a:cubicBezTo>
                <a:cubicBezTo>
                  <a:pt x="1636038" y="3569928"/>
                  <a:pt x="1634721" y="3573667"/>
                  <a:pt x="1624791" y="3570169"/>
                </a:cubicBezTo>
                <a:cubicBezTo>
                  <a:pt x="1623474" y="3573908"/>
                  <a:pt x="1632087" y="3581145"/>
                  <a:pt x="1639383" y="3592121"/>
                </a:cubicBezTo>
                <a:cubicBezTo>
                  <a:pt x="1649311" y="3595618"/>
                  <a:pt x="1669171" y="3602615"/>
                  <a:pt x="1671806" y="3595137"/>
                </a:cubicBezTo>
                <a:cubicBezTo>
                  <a:pt x="1661876" y="3591639"/>
                  <a:pt x="1661876" y="3591639"/>
                  <a:pt x="1663193" y="3587900"/>
                </a:cubicBezTo>
                <a:cubicBezTo>
                  <a:pt x="1673123" y="3591397"/>
                  <a:pt x="1694298" y="3594655"/>
                  <a:pt x="1701595" y="3605631"/>
                </a:cubicBezTo>
                <a:cubicBezTo>
                  <a:pt x="1690347" y="3605873"/>
                  <a:pt x="1689030" y="3609611"/>
                  <a:pt x="1686396" y="3617088"/>
                </a:cubicBezTo>
                <a:cubicBezTo>
                  <a:pt x="1685079" y="3620827"/>
                  <a:pt x="1693692" y="3628065"/>
                  <a:pt x="1702303" y="3635301"/>
                </a:cubicBezTo>
                <a:cubicBezTo>
                  <a:pt x="1691058" y="3635542"/>
                  <a:pt x="1691058" y="3635542"/>
                  <a:pt x="1689741" y="3639280"/>
                </a:cubicBezTo>
                <a:cubicBezTo>
                  <a:pt x="1689741" y="3639280"/>
                  <a:pt x="1679810" y="3635782"/>
                  <a:pt x="1679810" y="3635782"/>
                </a:cubicBezTo>
                <a:cubicBezTo>
                  <a:pt x="1661268" y="3625048"/>
                  <a:pt x="1658634" y="3632525"/>
                  <a:pt x="1648705" y="3629027"/>
                </a:cubicBezTo>
                <a:cubicBezTo>
                  <a:pt x="1637457" y="3629267"/>
                  <a:pt x="1634823" y="3636746"/>
                  <a:pt x="1632188" y="3644224"/>
                </a:cubicBezTo>
                <a:cubicBezTo>
                  <a:pt x="1632188" y="3644224"/>
                  <a:pt x="1633506" y="3640485"/>
                  <a:pt x="1622259" y="3640727"/>
                </a:cubicBezTo>
                <a:cubicBezTo>
                  <a:pt x="1622259" y="3640727"/>
                  <a:pt x="1622259" y="3640727"/>
                  <a:pt x="1612330" y="3637227"/>
                </a:cubicBezTo>
                <a:cubicBezTo>
                  <a:pt x="1612330" y="3637227"/>
                  <a:pt x="1611013" y="3640966"/>
                  <a:pt x="1611013" y="3640966"/>
                </a:cubicBezTo>
                <a:cubicBezTo>
                  <a:pt x="1611013" y="3640966"/>
                  <a:pt x="1620943" y="3644464"/>
                  <a:pt x="1620943" y="3644464"/>
                </a:cubicBezTo>
                <a:cubicBezTo>
                  <a:pt x="1629554" y="3651701"/>
                  <a:pt x="1619625" y="3648203"/>
                  <a:pt x="1616991" y="3655681"/>
                </a:cubicBezTo>
                <a:cubicBezTo>
                  <a:pt x="1636851" y="3662677"/>
                  <a:pt x="1634215" y="3670155"/>
                  <a:pt x="1642829" y="3677390"/>
                </a:cubicBezTo>
                <a:cubicBezTo>
                  <a:pt x="1654073" y="3677151"/>
                  <a:pt x="1646780" y="3666175"/>
                  <a:pt x="1656709" y="3669673"/>
                </a:cubicBezTo>
                <a:cubicBezTo>
                  <a:pt x="1656709" y="3669673"/>
                  <a:pt x="1666639" y="3673171"/>
                  <a:pt x="1666639" y="3673171"/>
                </a:cubicBezTo>
                <a:cubicBezTo>
                  <a:pt x="1666639" y="3673171"/>
                  <a:pt x="1665321" y="3676910"/>
                  <a:pt x="1665321" y="3676910"/>
                </a:cubicBezTo>
                <a:cubicBezTo>
                  <a:pt x="1664004" y="3680649"/>
                  <a:pt x="1675252" y="3680408"/>
                  <a:pt x="1675252" y="3680408"/>
                </a:cubicBezTo>
                <a:cubicBezTo>
                  <a:pt x="1664004" y="3680649"/>
                  <a:pt x="1662687" y="3684386"/>
                  <a:pt x="1662687" y="3684386"/>
                </a:cubicBezTo>
                <a:cubicBezTo>
                  <a:pt x="1681229" y="3695122"/>
                  <a:pt x="1677277" y="3706339"/>
                  <a:pt x="1695820" y="3717075"/>
                </a:cubicBezTo>
                <a:cubicBezTo>
                  <a:pt x="1694503" y="3720812"/>
                  <a:pt x="1684574" y="3717314"/>
                  <a:pt x="1672009" y="3721293"/>
                </a:cubicBezTo>
                <a:cubicBezTo>
                  <a:pt x="1691869" y="3728290"/>
                  <a:pt x="1683257" y="3721052"/>
                  <a:pt x="1703115" y="3728049"/>
                </a:cubicBezTo>
                <a:cubicBezTo>
                  <a:pt x="1700480" y="3735527"/>
                  <a:pt x="1699163" y="3739267"/>
                  <a:pt x="1707775" y="3746504"/>
                </a:cubicBezTo>
                <a:cubicBezTo>
                  <a:pt x="1697846" y="3743005"/>
                  <a:pt x="1696529" y="3746743"/>
                  <a:pt x="1686601" y="3743246"/>
                </a:cubicBezTo>
                <a:cubicBezTo>
                  <a:pt x="1686601" y="3743246"/>
                  <a:pt x="1687918" y="3739507"/>
                  <a:pt x="1687918" y="3739507"/>
                </a:cubicBezTo>
                <a:cubicBezTo>
                  <a:pt x="1675354" y="3743487"/>
                  <a:pt x="1685284" y="3746985"/>
                  <a:pt x="1692577" y="3757960"/>
                </a:cubicBezTo>
                <a:cubicBezTo>
                  <a:pt x="1691260" y="3761699"/>
                  <a:pt x="1691260" y="3761699"/>
                  <a:pt x="1681331" y="3758201"/>
                </a:cubicBezTo>
                <a:cubicBezTo>
                  <a:pt x="1680015" y="3761939"/>
                  <a:pt x="1680015" y="3761939"/>
                  <a:pt x="1678698" y="3765679"/>
                </a:cubicBezTo>
                <a:cubicBezTo>
                  <a:pt x="1688626" y="3769176"/>
                  <a:pt x="1687309" y="3772915"/>
                  <a:pt x="1697239" y="3776413"/>
                </a:cubicBezTo>
                <a:cubicBezTo>
                  <a:pt x="1697239" y="3776413"/>
                  <a:pt x="1695922" y="3780152"/>
                  <a:pt x="1695922" y="3780152"/>
                </a:cubicBezTo>
                <a:cubicBezTo>
                  <a:pt x="1693288" y="3787631"/>
                  <a:pt x="1703217" y="3791128"/>
                  <a:pt x="1701901" y="3794868"/>
                </a:cubicBezTo>
                <a:cubicBezTo>
                  <a:pt x="1711829" y="3798365"/>
                  <a:pt x="1723077" y="3798125"/>
                  <a:pt x="1733006" y="3801623"/>
                </a:cubicBezTo>
                <a:cubicBezTo>
                  <a:pt x="1719125" y="3809341"/>
                  <a:pt x="1725104" y="3824056"/>
                  <a:pt x="1731080" y="3838769"/>
                </a:cubicBezTo>
                <a:cubicBezTo>
                  <a:pt x="1731080" y="3838769"/>
                  <a:pt x="1721152" y="3835272"/>
                  <a:pt x="1719835" y="3839010"/>
                </a:cubicBezTo>
                <a:cubicBezTo>
                  <a:pt x="1719835" y="3839010"/>
                  <a:pt x="1709905" y="3835511"/>
                  <a:pt x="1709905" y="3835511"/>
                </a:cubicBezTo>
                <a:cubicBezTo>
                  <a:pt x="1707271" y="3842990"/>
                  <a:pt x="1698657" y="3835753"/>
                  <a:pt x="1697340" y="3839492"/>
                </a:cubicBezTo>
                <a:cubicBezTo>
                  <a:pt x="1705953" y="3846729"/>
                  <a:pt x="1725813" y="3853725"/>
                  <a:pt x="1728446" y="3846246"/>
                </a:cubicBezTo>
                <a:cubicBezTo>
                  <a:pt x="1728446" y="3846246"/>
                  <a:pt x="1729763" y="3842507"/>
                  <a:pt x="1729763" y="3842507"/>
                </a:cubicBezTo>
                <a:cubicBezTo>
                  <a:pt x="1738377" y="3849746"/>
                  <a:pt x="1748307" y="3853244"/>
                  <a:pt x="1737060" y="3853484"/>
                </a:cubicBezTo>
                <a:cubicBezTo>
                  <a:pt x="1727130" y="3849986"/>
                  <a:pt x="1725813" y="3853725"/>
                  <a:pt x="1714566" y="3853967"/>
                </a:cubicBezTo>
                <a:cubicBezTo>
                  <a:pt x="1723177" y="3861202"/>
                  <a:pt x="1731791" y="3868439"/>
                  <a:pt x="1743038" y="3868199"/>
                </a:cubicBezTo>
                <a:cubicBezTo>
                  <a:pt x="1754284" y="3867958"/>
                  <a:pt x="1744355" y="3864460"/>
                  <a:pt x="1755603" y="3864218"/>
                </a:cubicBezTo>
                <a:cubicBezTo>
                  <a:pt x="1765531" y="3867716"/>
                  <a:pt x="1774144" y="3874954"/>
                  <a:pt x="1785392" y="3874713"/>
                </a:cubicBezTo>
                <a:cubicBezTo>
                  <a:pt x="1784075" y="3878453"/>
                  <a:pt x="1784075" y="3878453"/>
                  <a:pt x="1792685" y="3885689"/>
                </a:cubicBezTo>
                <a:cubicBezTo>
                  <a:pt x="1794002" y="3881951"/>
                  <a:pt x="1803932" y="3885448"/>
                  <a:pt x="1805250" y="3881709"/>
                </a:cubicBezTo>
                <a:cubicBezTo>
                  <a:pt x="1805250" y="3881709"/>
                  <a:pt x="1806567" y="3877971"/>
                  <a:pt x="1796637" y="3874473"/>
                </a:cubicBezTo>
                <a:cubicBezTo>
                  <a:pt x="1806567" y="3877971"/>
                  <a:pt x="1817814" y="3877730"/>
                  <a:pt x="1827743" y="3881228"/>
                </a:cubicBezTo>
                <a:cubicBezTo>
                  <a:pt x="1826425" y="3884967"/>
                  <a:pt x="1838990" y="3880986"/>
                  <a:pt x="1837673" y="3884726"/>
                </a:cubicBezTo>
                <a:cubicBezTo>
                  <a:pt x="1835039" y="3892204"/>
                  <a:pt x="1843651" y="3899442"/>
                  <a:pt x="1832405" y="3899681"/>
                </a:cubicBezTo>
                <a:cubicBezTo>
                  <a:pt x="1862193" y="3910175"/>
                  <a:pt x="1838990" y="3880986"/>
                  <a:pt x="1870095" y="3887743"/>
                </a:cubicBezTo>
                <a:cubicBezTo>
                  <a:pt x="1860165" y="3884244"/>
                  <a:pt x="1874047" y="3876525"/>
                  <a:pt x="1864117" y="3873028"/>
                </a:cubicBezTo>
                <a:cubicBezTo>
                  <a:pt x="1864117" y="3873028"/>
                  <a:pt x="1865433" y="3869290"/>
                  <a:pt x="1865433" y="3869290"/>
                </a:cubicBezTo>
                <a:cubicBezTo>
                  <a:pt x="1865433" y="3869290"/>
                  <a:pt x="1865433" y="3869290"/>
                  <a:pt x="1866751" y="3865550"/>
                </a:cubicBezTo>
                <a:cubicBezTo>
                  <a:pt x="1866751" y="3865550"/>
                  <a:pt x="1856823" y="3862053"/>
                  <a:pt x="1858139" y="3858314"/>
                </a:cubicBezTo>
                <a:cubicBezTo>
                  <a:pt x="1852162" y="3843600"/>
                  <a:pt x="1863408" y="3843359"/>
                  <a:pt x="1877289" y="3835638"/>
                </a:cubicBezTo>
                <a:cubicBezTo>
                  <a:pt x="1868678" y="3828402"/>
                  <a:pt x="1866043" y="3835881"/>
                  <a:pt x="1867361" y="3832141"/>
                </a:cubicBezTo>
                <a:cubicBezTo>
                  <a:pt x="1860064" y="3821166"/>
                  <a:pt x="1869995" y="3824664"/>
                  <a:pt x="1861382" y="3817427"/>
                </a:cubicBezTo>
                <a:lnTo>
                  <a:pt x="1870301" y="3819039"/>
                </a:lnTo>
                <a:lnTo>
                  <a:pt x="1871312" y="3820925"/>
                </a:lnTo>
                <a:cubicBezTo>
                  <a:pt x="1871312" y="3820925"/>
                  <a:pt x="1871640" y="3819990"/>
                  <a:pt x="1870563" y="3819086"/>
                </a:cubicBezTo>
                <a:lnTo>
                  <a:pt x="1870301" y="3819039"/>
                </a:lnTo>
                <a:lnTo>
                  <a:pt x="1868366" y="3815423"/>
                </a:lnTo>
                <a:cubicBezTo>
                  <a:pt x="1868233" y="3809859"/>
                  <a:pt x="1874427" y="3804161"/>
                  <a:pt x="1867967" y="3798734"/>
                </a:cubicBezTo>
                <a:cubicBezTo>
                  <a:pt x="1887824" y="3805730"/>
                  <a:pt x="1891776" y="3794511"/>
                  <a:pt x="1883166" y="3787275"/>
                </a:cubicBezTo>
                <a:cubicBezTo>
                  <a:pt x="1895728" y="3783296"/>
                  <a:pt x="1877186" y="3772562"/>
                  <a:pt x="1868574" y="3765325"/>
                </a:cubicBezTo>
                <a:cubicBezTo>
                  <a:pt x="1878504" y="3768823"/>
                  <a:pt x="1869891" y="3761586"/>
                  <a:pt x="1871209" y="3757845"/>
                </a:cubicBezTo>
                <a:cubicBezTo>
                  <a:pt x="1861280" y="3754348"/>
                  <a:pt x="1851350" y="3750849"/>
                  <a:pt x="1840103" y="3751091"/>
                </a:cubicBezTo>
                <a:cubicBezTo>
                  <a:pt x="1827540" y="3755071"/>
                  <a:pt x="1846081" y="3765806"/>
                  <a:pt x="1843447" y="3773283"/>
                </a:cubicBezTo>
                <a:cubicBezTo>
                  <a:pt x="1842130" y="3777022"/>
                  <a:pt x="1832199" y="3773523"/>
                  <a:pt x="1830882" y="3777262"/>
                </a:cubicBezTo>
                <a:cubicBezTo>
                  <a:pt x="1820954" y="3773766"/>
                  <a:pt x="1820954" y="3773766"/>
                  <a:pt x="1820954" y="3773766"/>
                </a:cubicBezTo>
                <a:cubicBezTo>
                  <a:pt x="1824906" y="3762548"/>
                  <a:pt x="1806362" y="3751814"/>
                  <a:pt x="1818926" y="3747835"/>
                </a:cubicBezTo>
                <a:cubicBezTo>
                  <a:pt x="1820243" y="3744096"/>
                  <a:pt x="1810314" y="3740597"/>
                  <a:pt x="1811631" y="3736858"/>
                </a:cubicBezTo>
                <a:cubicBezTo>
                  <a:pt x="1811631" y="3736858"/>
                  <a:pt x="1821560" y="3740355"/>
                  <a:pt x="1822878" y="3736618"/>
                </a:cubicBezTo>
                <a:cubicBezTo>
                  <a:pt x="1812947" y="3733120"/>
                  <a:pt x="1805653" y="3722144"/>
                  <a:pt x="1815582" y="3725642"/>
                </a:cubicBezTo>
                <a:cubicBezTo>
                  <a:pt x="1825511" y="3729139"/>
                  <a:pt x="1824194" y="3732878"/>
                  <a:pt x="1834126" y="3736377"/>
                </a:cubicBezTo>
                <a:cubicBezTo>
                  <a:pt x="1844053" y="3739873"/>
                  <a:pt x="1845371" y="3736136"/>
                  <a:pt x="1846688" y="3732398"/>
                </a:cubicBezTo>
                <a:cubicBezTo>
                  <a:pt x="1856617" y="3735896"/>
                  <a:pt x="1856617" y="3735896"/>
                  <a:pt x="1866549" y="3739394"/>
                </a:cubicBezTo>
                <a:cubicBezTo>
                  <a:pt x="1876477" y="3742891"/>
                  <a:pt x="1875160" y="3746630"/>
                  <a:pt x="1873842" y="3750369"/>
                </a:cubicBezTo>
                <a:cubicBezTo>
                  <a:pt x="1893702" y="3757365"/>
                  <a:pt x="1889042" y="3738911"/>
                  <a:pt x="1908900" y="3745908"/>
                </a:cubicBezTo>
                <a:cubicBezTo>
                  <a:pt x="1910216" y="3742170"/>
                  <a:pt x="1890358" y="3735173"/>
                  <a:pt x="1892993" y="3727696"/>
                </a:cubicBezTo>
                <a:cubicBezTo>
                  <a:pt x="1902923" y="3731194"/>
                  <a:pt x="1902923" y="3731194"/>
                  <a:pt x="1904240" y="3727455"/>
                </a:cubicBezTo>
                <a:cubicBezTo>
                  <a:pt x="1904240" y="3727455"/>
                  <a:pt x="1914168" y="3730952"/>
                  <a:pt x="1914168" y="3730952"/>
                </a:cubicBezTo>
                <a:cubicBezTo>
                  <a:pt x="1914168" y="3730952"/>
                  <a:pt x="1915486" y="3727213"/>
                  <a:pt x="1915486" y="3727213"/>
                </a:cubicBezTo>
                <a:lnTo>
                  <a:pt x="1907212" y="3724298"/>
                </a:lnTo>
                <a:lnTo>
                  <a:pt x="1922071" y="3708519"/>
                </a:lnTo>
                <a:cubicBezTo>
                  <a:pt x="1903531" y="3697783"/>
                  <a:pt x="1908799" y="3682829"/>
                  <a:pt x="1929973" y="3686086"/>
                </a:cubicBezTo>
                <a:cubicBezTo>
                  <a:pt x="1927340" y="3693564"/>
                  <a:pt x="1949834" y="3693083"/>
                  <a:pt x="1959762" y="3696580"/>
                </a:cubicBezTo>
                <a:cubicBezTo>
                  <a:pt x="1961080" y="3692842"/>
                  <a:pt x="1972326" y="3692601"/>
                  <a:pt x="1976278" y="3681384"/>
                </a:cubicBezTo>
                <a:cubicBezTo>
                  <a:pt x="1976278" y="3681384"/>
                  <a:pt x="1986209" y="3684882"/>
                  <a:pt x="1997454" y="3684641"/>
                </a:cubicBezTo>
                <a:cubicBezTo>
                  <a:pt x="1987526" y="3681143"/>
                  <a:pt x="1977596" y="3677645"/>
                  <a:pt x="1978912" y="3673906"/>
                </a:cubicBezTo>
                <a:cubicBezTo>
                  <a:pt x="1978912" y="3673906"/>
                  <a:pt x="1990160" y="3673667"/>
                  <a:pt x="1991477" y="3669928"/>
                </a:cubicBezTo>
                <a:cubicBezTo>
                  <a:pt x="1981546" y="3666430"/>
                  <a:pt x="1961688" y="3659434"/>
                  <a:pt x="1960371" y="3663172"/>
                </a:cubicBezTo>
                <a:cubicBezTo>
                  <a:pt x="1960371" y="3663172"/>
                  <a:pt x="1968983" y="3670408"/>
                  <a:pt x="1968983" y="3670408"/>
                </a:cubicBezTo>
                <a:cubicBezTo>
                  <a:pt x="1949124" y="3663412"/>
                  <a:pt x="1943855" y="3678368"/>
                  <a:pt x="1923997" y="3671372"/>
                </a:cubicBezTo>
                <a:cubicBezTo>
                  <a:pt x="1923997" y="3671372"/>
                  <a:pt x="1914067" y="3667874"/>
                  <a:pt x="1915384" y="3664136"/>
                </a:cubicBezTo>
                <a:cubicBezTo>
                  <a:pt x="1916702" y="3660397"/>
                  <a:pt x="1926632" y="3663894"/>
                  <a:pt x="1927949" y="3660155"/>
                </a:cubicBezTo>
                <a:cubicBezTo>
                  <a:pt x="1931900" y="3648940"/>
                  <a:pt x="1923287" y="3641703"/>
                  <a:pt x="1915991" y="3630726"/>
                </a:cubicBezTo>
                <a:cubicBezTo>
                  <a:pt x="1919942" y="3619510"/>
                  <a:pt x="1936459" y="3604314"/>
                  <a:pt x="1929162" y="3593339"/>
                </a:cubicBezTo>
                <a:cubicBezTo>
                  <a:pt x="1940410" y="3593098"/>
                  <a:pt x="1934431" y="3578382"/>
                  <a:pt x="1946996" y="3574404"/>
                </a:cubicBezTo>
                <a:cubicBezTo>
                  <a:pt x="1946996" y="3574404"/>
                  <a:pt x="1937065" y="3570905"/>
                  <a:pt x="1937065" y="3570905"/>
                </a:cubicBezTo>
                <a:cubicBezTo>
                  <a:pt x="1941016" y="3559689"/>
                  <a:pt x="1960876" y="3566685"/>
                  <a:pt x="1964829" y="3555468"/>
                </a:cubicBezTo>
                <a:cubicBezTo>
                  <a:pt x="1966146" y="3551729"/>
                  <a:pt x="1935040" y="3544974"/>
                  <a:pt x="1935040" y="3544974"/>
                </a:cubicBezTo>
                <a:cubicBezTo>
                  <a:pt x="1935040" y="3544974"/>
                  <a:pt x="1935040" y="3544974"/>
                  <a:pt x="1926427" y="3537737"/>
                </a:cubicBezTo>
                <a:cubicBezTo>
                  <a:pt x="1948920" y="3537256"/>
                  <a:pt x="1952871" y="3526039"/>
                  <a:pt x="1956822" y="3514823"/>
                </a:cubicBezTo>
                <a:cubicBezTo>
                  <a:pt x="1928350" y="3500588"/>
                  <a:pt x="1930983" y="3493113"/>
                  <a:pt x="1943549" y="3489133"/>
                </a:cubicBezTo>
                <a:cubicBezTo>
                  <a:pt x="1943549" y="3489133"/>
                  <a:pt x="1953480" y="3492631"/>
                  <a:pt x="1954797" y="3488892"/>
                </a:cubicBezTo>
                <a:cubicBezTo>
                  <a:pt x="1944866" y="3485393"/>
                  <a:pt x="1934937" y="3481895"/>
                  <a:pt x="1946184" y="3481654"/>
                </a:cubicBezTo>
                <a:cubicBezTo>
                  <a:pt x="1946184" y="3481654"/>
                  <a:pt x="1946184" y="3481654"/>
                  <a:pt x="1956114" y="3485154"/>
                </a:cubicBezTo>
                <a:cubicBezTo>
                  <a:pt x="1968677" y="3481174"/>
                  <a:pt x="1952769" y="3462960"/>
                  <a:pt x="1973944" y="3466219"/>
                </a:cubicBezTo>
                <a:cubicBezTo>
                  <a:pt x="1983875" y="3469717"/>
                  <a:pt x="1983875" y="3469717"/>
                  <a:pt x="1983875" y="3469717"/>
                </a:cubicBezTo>
                <a:cubicBezTo>
                  <a:pt x="1983875" y="3469717"/>
                  <a:pt x="1983875" y="3469717"/>
                  <a:pt x="1985193" y="3465978"/>
                </a:cubicBezTo>
                <a:cubicBezTo>
                  <a:pt x="1975262" y="3462480"/>
                  <a:pt x="1975262" y="3462480"/>
                  <a:pt x="1975262" y="3462480"/>
                </a:cubicBezTo>
                <a:cubicBezTo>
                  <a:pt x="1976579" y="3458741"/>
                  <a:pt x="1966650" y="3455243"/>
                  <a:pt x="1967968" y="3451505"/>
                </a:cubicBezTo>
                <a:cubicBezTo>
                  <a:pt x="1990461" y="3451022"/>
                  <a:pt x="1965940" y="3425572"/>
                  <a:pt x="1988433" y="3425091"/>
                </a:cubicBezTo>
                <a:cubicBezTo>
                  <a:pt x="1997047" y="3432328"/>
                  <a:pt x="2009610" y="3428348"/>
                  <a:pt x="2019539" y="3431846"/>
                </a:cubicBezTo>
                <a:cubicBezTo>
                  <a:pt x="2008293" y="3432087"/>
                  <a:pt x="2018222" y="3435585"/>
                  <a:pt x="2028151" y="3439083"/>
                </a:cubicBezTo>
                <a:cubicBezTo>
                  <a:pt x="2029469" y="3435344"/>
                  <a:pt x="2030785" y="3431605"/>
                  <a:pt x="2022173" y="3424370"/>
                </a:cubicBezTo>
                <a:cubicBezTo>
                  <a:pt x="2042034" y="3431365"/>
                  <a:pt x="2043351" y="3427627"/>
                  <a:pt x="2034737" y="3420390"/>
                </a:cubicBezTo>
                <a:cubicBezTo>
                  <a:pt x="2036054" y="3416650"/>
                  <a:pt x="2045985" y="3420149"/>
                  <a:pt x="2047302" y="3416410"/>
                </a:cubicBezTo>
                <a:cubicBezTo>
                  <a:pt x="2057230" y="3419908"/>
                  <a:pt x="2057230" y="3419908"/>
                  <a:pt x="2058547" y="3416169"/>
                </a:cubicBezTo>
                <a:cubicBezTo>
                  <a:pt x="2048620" y="3412671"/>
                  <a:pt x="2048620" y="3412671"/>
                  <a:pt x="2048620" y="3412671"/>
                </a:cubicBezTo>
                <a:cubicBezTo>
                  <a:pt x="2048620" y="3412671"/>
                  <a:pt x="2047302" y="3416410"/>
                  <a:pt x="2037372" y="3412911"/>
                </a:cubicBezTo>
                <a:cubicBezTo>
                  <a:pt x="2027442" y="3409412"/>
                  <a:pt x="2026125" y="3413152"/>
                  <a:pt x="2016197" y="3409655"/>
                </a:cubicBezTo>
                <a:cubicBezTo>
                  <a:pt x="2017514" y="3405915"/>
                  <a:pt x="2017514" y="3405915"/>
                  <a:pt x="2007584" y="3402417"/>
                </a:cubicBezTo>
                <a:cubicBezTo>
                  <a:pt x="2001605" y="3387703"/>
                  <a:pt x="1994311" y="3376727"/>
                  <a:pt x="2019438" y="3368768"/>
                </a:cubicBezTo>
                <a:cubicBezTo>
                  <a:pt x="2010825" y="3361531"/>
                  <a:pt x="2012142" y="3357792"/>
                  <a:pt x="2013458" y="3354055"/>
                </a:cubicBezTo>
                <a:cubicBezTo>
                  <a:pt x="2023389" y="3357552"/>
                  <a:pt x="2016093" y="3346576"/>
                  <a:pt x="2027341" y="3346334"/>
                </a:cubicBezTo>
                <a:cubicBezTo>
                  <a:pt x="2037270" y="3349832"/>
                  <a:pt x="2035954" y="3353572"/>
                  <a:pt x="2045882" y="3357070"/>
                </a:cubicBezTo>
                <a:cubicBezTo>
                  <a:pt x="2055811" y="3360569"/>
                  <a:pt x="2055811" y="3360569"/>
                  <a:pt x="2057128" y="3356829"/>
                </a:cubicBezTo>
                <a:cubicBezTo>
                  <a:pt x="2057128" y="3356829"/>
                  <a:pt x="2058445" y="3353090"/>
                  <a:pt x="2058445" y="3353090"/>
                </a:cubicBezTo>
                <a:cubicBezTo>
                  <a:pt x="2049833" y="3345852"/>
                  <a:pt x="2027341" y="3346334"/>
                  <a:pt x="2029975" y="3338858"/>
                </a:cubicBezTo>
                <a:cubicBezTo>
                  <a:pt x="2031292" y="3335120"/>
                  <a:pt x="2032610" y="3331380"/>
                  <a:pt x="2032610" y="3331380"/>
                </a:cubicBezTo>
                <a:cubicBezTo>
                  <a:pt x="2042538" y="3334878"/>
                  <a:pt x="2042538" y="3334878"/>
                  <a:pt x="2052467" y="3338376"/>
                </a:cubicBezTo>
                <a:cubicBezTo>
                  <a:pt x="2066349" y="3330656"/>
                  <a:pt x="2047808" y="3319923"/>
                  <a:pt x="2059053" y="3319683"/>
                </a:cubicBezTo>
                <a:cubicBezTo>
                  <a:pt x="2050441" y="3312446"/>
                  <a:pt x="2050441" y="3312446"/>
                  <a:pt x="2030581" y="3305449"/>
                </a:cubicBezTo>
                <a:cubicBezTo>
                  <a:pt x="2023288" y="3294474"/>
                  <a:pt x="2025922" y="3286995"/>
                  <a:pt x="2006061" y="3279998"/>
                </a:cubicBezTo>
                <a:cubicBezTo>
                  <a:pt x="2004744" y="3283738"/>
                  <a:pt x="2002109" y="3291215"/>
                  <a:pt x="1980933" y="3287959"/>
                </a:cubicBezTo>
                <a:cubicBezTo>
                  <a:pt x="1988231" y="3298935"/>
                  <a:pt x="1978300" y="3295436"/>
                  <a:pt x="1975666" y="3302913"/>
                </a:cubicBezTo>
                <a:cubicBezTo>
                  <a:pt x="1955807" y="3295917"/>
                  <a:pt x="1954490" y="3299657"/>
                  <a:pt x="1933313" y="3296399"/>
                </a:cubicBezTo>
                <a:cubicBezTo>
                  <a:pt x="1944560" y="3296160"/>
                  <a:pt x="1934630" y="3292660"/>
                  <a:pt x="1935948" y="3288921"/>
                </a:cubicBezTo>
                <a:cubicBezTo>
                  <a:pt x="1957124" y="3292178"/>
                  <a:pt x="1967052" y="3295677"/>
                  <a:pt x="1968370" y="3291937"/>
                </a:cubicBezTo>
                <a:cubicBezTo>
                  <a:pt x="1963710" y="3273484"/>
                  <a:pt x="1976273" y="3269505"/>
                  <a:pt x="1998768" y="3269024"/>
                </a:cubicBezTo>
                <a:cubicBezTo>
                  <a:pt x="1997450" y="3272763"/>
                  <a:pt x="2007379" y="3276261"/>
                  <a:pt x="2007379" y="3276261"/>
                </a:cubicBezTo>
                <a:cubicBezTo>
                  <a:pt x="2008696" y="3272521"/>
                  <a:pt x="2010013" y="3268783"/>
                  <a:pt x="2010013" y="3268783"/>
                </a:cubicBezTo>
                <a:cubicBezTo>
                  <a:pt x="2000085" y="3265286"/>
                  <a:pt x="1978907" y="3262027"/>
                  <a:pt x="1971613" y="3251052"/>
                </a:cubicBezTo>
                <a:cubicBezTo>
                  <a:pt x="1991472" y="3258048"/>
                  <a:pt x="2001402" y="3261547"/>
                  <a:pt x="2013964" y="3257566"/>
                </a:cubicBezTo>
                <a:cubicBezTo>
                  <a:pt x="1994106" y="3250569"/>
                  <a:pt x="1984175" y="3247072"/>
                  <a:pt x="1975564" y="3239835"/>
                </a:cubicBezTo>
                <a:cubicBezTo>
                  <a:pt x="1955704" y="3232839"/>
                  <a:pt x="1927232" y="3218606"/>
                  <a:pt x="1915984" y="3218846"/>
                </a:cubicBezTo>
                <a:cubicBezTo>
                  <a:pt x="1914667" y="3222585"/>
                  <a:pt x="1903422" y="3222826"/>
                  <a:pt x="1903422" y="3222826"/>
                </a:cubicBezTo>
                <a:cubicBezTo>
                  <a:pt x="1912033" y="3230064"/>
                  <a:pt x="1923281" y="3229822"/>
                  <a:pt x="1931894" y="3237059"/>
                </a:cubicBezTo>
                <a:cubicBezTo>
                  <a:pt x="1910716" y="3233802"/>
                  <a:pt x="1870999" y="3219811"/>
                  <a:pt x="1862387" y="3212573"/>
                </a:cubicBezTo>
                <a:cubicBezTo>
                  <a:pt x="1863704" y="3208834"/>
                  <a:pt x="1863704" y="3208834"/>
                  <a:pt x="1865021" y="3205094"/>
                </a:cubicBezTo>
                <a:cubicBezTo>
                  <a:pt x="1874951" y="3208594"/>
                  <a:pt x="1873634" y="3212332"/>
                  <a:pt x="1873634" y="3212332"/>
                </a:cubicBezTo>
                <a:cubicBezTo>
                  <a:pt x="1884879" y="3212091"/>
                  <a:pt x="1884879" y="3212091"/>
                  <a:pt x="1886196" y="3208352"/>
                </a:cubicBezTo>
                <a:cubicBezTo>
                  <a:pt x="1886196" y="3208352"/>
                  <a:pt x="1877586" y="3201115"/>
                  <a:pt x="1866338" y="3201356"/>
                </a:cubicBezTo>
                <a:cubicBezTo>
                  <a:pt x="1849114" y="3186882"/>
                  <a:pt x="1822668" y="3198581"/>
                  <a:pt x="1806760" y="3180368"/>
                </a:cubicBezTo>
                <a:cubicBezTo>
                  <a:pt x="1818008" y="3180127"/>
                  <a:pt x="1830570" y="3176148"/>
                  <a:pt x="1810712" y="3169152"/>
                </a:cubicBezTo>
                <a:cubicBezTo>
                  <a:pt x="1809395" y="3172891"/>
                  <a:pt x="1798147" y="3173131"/>
                  <a:pt x="1796831" y="3176870"/>
                </a:cubicBezTo>
                <a:cubicBezTo>
                  <a:pt x="1778289" y="3166135"/>
                  <a:pt x="1775655" y="3173613"/>
                  <a:pt x="1767042" y="3166376"/>
                </a:cubicBezTo>
                <a:cubicBezTo>
                  <a:pt x="1767042" y="3166376"/>
                  <a:pt x="1776971" y="3169874"/>
                  <a:pt x="1768360" y="3162636"/>
                </a:cubicBezTo>
                <a:cubicBezTo>
                  <a:pt x="1768360" y="3162636"/>
                  <a:pt x="1769676" y="3158898"/>
                  <a:pt x="1759748" y="3155401"/>
                </a:cubicBezTo>
                <a:cubicBezTo>
                  <a:pt x="1749817" y="3151902"/>
                  <a:pt x="1747183" y="3159380"/>
                  <a:pt x="1747183" y="3159380"/>
                </a:cubicBezTo>
                <a:cubicBezTo>
                  <a:pt x="1737252" y="3155882"/>
                  <a:pt x="1738570" y="3152143"/>
                  <a:pt x="1739887" y="3148404"/>
                </a:cubicBezTo>
                <a:cubicBezTo>
                  <a:pt x="1738570" y="3152143"/>
                  <a:pt x="1727324" y="3152384"/>
                  <a:pt x="1727324" y="3152384"/>
                </a:cubicBezTo>
                <a:cubicBezTo>
                  <a:pt x="1718712" y="3145147"/>
                  <a:pt x="1720029" y="3141408"/>
                  <a:pt x="1710098" y="3137909"/>
                </a:cubicBezTo>
                <a:cubicBezTo>
                  <a:pt x="1688924" y="3134652"/>
                  <a:pt x="1665111" y="3138873"/>
                  <a:pt x="1636639" y="3124639"/>
                </a:cubicBezTo>
                <a:close/>
                <a:moveTo>
                  <a:pt x="8108844" y="3121225"/>
                </a:moveTo>
                <a:cubicBezTo>
                  <a:pt x="8102774" y="3121988"/>
                  <a:pt x="8102774" y="3121988"/>
                  <a:pt x="8102774" y="3121988"/>
                </a:cubicBezTo>
                <a:cubicBezTo>
                  <a:pt x="8099741" y="3122368"/>
                  <a:pt x="8097943" y="3126258"/>
                  <a:pt x="8096904" y="3130047"/>
                </a:cubicBezTo>
                <a:cubicBezTo>
                  <a:pt x="8095864" y="3133840"/>
                  <a:pt x="8095583" y="3137535"/>
                  <a:pt x="8095583" y="3137535"/>
                </a:cubicBezTo>
                <a:cubicBezTo>
                  <a:pt x="8101649" y="3136774"/>
                  <a:pt x="8101649" y="3136774"/>
                  <a:pt x="8101649" y="3136774"/>
                </a:cubicBezTo>
                <a:cubicBezTo>
                  <a:pt x="8101649" y="3136774"/>
                  <a:pt x="8107718" y="3136011"/>
                  <a:pt x="8107718" y="3136011"/>
                </a:cubicBezTo>
                <a:cubicBezTo>
                  <a:pt x="8108844" y="3121225"/>
                  <a:pt x="8108844" y="3121225"/>
                  <a:pt x="8108844" y="3121225"/>
                </a:cubicBezTo>
                <a:close/>
                <a:moveTo>
                  <a:pt x="7577617" y="3120880"/>
                </a:moveTo>
                <a:cubicBezTo>
                  <a:pt x="7575406" y="3120844"/>
                  <a:pt x="7572930" y="3122461"/>
                  <a:pt x="7569920" y="3127386"/>
                </a:cubicBezTo>
                <a:cubicBezTo>
                  <a:pt x="7570140" y="3129464"/>
                  <a:pt x="7570836" y="3131169"/>
                  <a:pt x="7571827" y="3132342"/>
                </a:cubicBezTo>
                <a:cubicBezTo>
                  <a:pt x="7574793" y="3135864"/>
                  <a:pt x="7580398" y="3134608"/>
                  <a:pt x="7583719" y="3124298"/>
                </a:cubicBezTo>
                <a:cubicBezTo>
                  <a:pt x="7581773" y="3122607"/>
                  <a:pt x="7579827" y="3120917"/>
                  <a:pt x="7577617" y="3120880"/>
                </a:cubicBezTo>
                <a:close/>
                <a:moveTo>
                  <a:pt x="1513032" y="3117590"/>
                </a:moveTo>
                <a:cubicBezTo>
                  <a:pt x="1508600" y="3117772"/>
                  <a:pt x="1506961" y="3119343"/>
                  <a:pt x="1513063" y="3122790"/>
                </a:cubicBezTo>
                <a:cubicBezTo>
                  <a:pt x="1514302" y="3119274"/>
                  <a:pt x="1521739" y="3129802"/>
                  <a:pt x="1531657" y="3133296"/>
                </a:cubicBezTo>
                <a:cubicBezTo>
                  <a:pt x="1532897" y="3129777"/>
                  <a:pt x="1532897" y="3129777"/>
                  <a:pt x="1532897" y="3129777"/>
                </a:cubicBezTo>
                <a:cubicBezTo>
                  <a:pt x="1534755" y="3128454"/>
                  <a:pt x="1535549" y="3127190"/>
                  <a:pt x="1535553" y="3126008"/>
                </a:cubicBezTo>
                <a:cubicBezTo>
                  <a:pt x="1535556" y="3123942"/>
                  <a:pt x="1533136" y="3122133"/>
                  <a:pt x="1529756" y="3120726"/>
                </a:cubicBezTo>
                <a:cubicBezTo>
                  <a:pt x="1524689" y="3118616"/>
                  <a:pt x="1517464" y="3117408"/>
                  <a:pt x="1513032" y="3117590"/>
                </a:cubicBezTo>
                <a:close/>
                <a:moveTo>
                  <a:pt x="7866205" y="3112674"/>
                </a:moveTo>
                <a:cubicBezTo>
                  <a:pt x="7866205" y="3112674"/>
                  <a:pt x="7860586" y="3113381"/>
                  <a:pt x="7860586" y="3113381"/>
                </a:cubicBezTo>
                <a:cubicBezTo>
                  <a:pt x="7860586" y="3113381"/>
                  <a:pt x="7859182" y="3113557"/>
                  <a:pt x="7857636" y="3115582"/>
                </a:cubicBezTo>
                <a:cubicBezTo>
                  <a:pt x="7856091" y="3117606"/>
                  <a:pt x="7854405" y="3121479"/>
                  <a:pt x="7853842" y="3128871"/>
                </a:cubicBezTo>
                <a:cubicBezTo>
                  <a:pt x="7859460" y="3128166"/>
                  <a:pt x="7859460" y="3128166"/>
                  <a:pt x="7865079" y="3127459"/>
                </a:cubicBezTo>
                <a:cubicBezTo>
                  <a:pt x="7869572" y="3141535"/>
                  <a:pt x="7875192" y="3140828"/>
                  <a:pt x="7875192" y="3140828"/>
                </a:cubicBezTo>
                <a:cubicBezTo>
                  <a:pt x="7886428" y="3139416"/>
                  <a:pt x="7892046" y="3138711"/>
                  <a:pt x="7897665" y="3138005"/>
                </a:cubicBezTo>
                <a:cubicBezTo>
                  <a:pt x="7903284" y="3137299"/>
                  <a:pt x="7898790" y="3123223"/>
                  <a:pt x="7904408" y="3122517"/>
                </a:cubicBezTo>
                <a:cubicBezTo>
                  <a:pt x="7904689" y="3118820"/>
                  <a:pt x="7904128" y="3117060"/>
                  <a:pt x="7903039" y="3116511"/>
                </a:cubicBezTo>
                <a:cubicBezTo>
                  <a:pt x="7899774" y="3114862"/>
                  <a:pt x="7891767" y="3124105"/>
                  <a:pt x="7887555" y="3124635"/>
                </a:cubicBezTo>
                <a:cubicBezTo>
                  <a:pt x="7887555" y="3124635"/>
                  <a:pt x="7883060" y="3110557"/>
                  <a:pt x="7876317" y="3126047"/>
                </a:cubicBezTo>
                <a:cubicBezTo>
                  <a:pt x="7876317" y="3126047"/>
                  <a:pt x="7870697" y="3126753"/>
                  <a:pt x="7870697" y="3126753"/>
                </a:cubicBezTo>
                <a:cubicBezTo>
                  <a:pt x="7865079" y="3127459"/>
                  <a:pt x="7865079" y="3127459"/>
                  <a:pt x="7866205" y="3112674"/>
                </a:cubicBezTo>
                <a:close/>
                <a:moveTo>
                  <a:pt x="7576820" y="3109994"/>
                </a:moveTo>
                <a:cubicBezTo>
                  <a:pt x="7576820" y="3109994"/>
                  <a:pt x="7576820" y="3109994"/>
                  <a:pt x="7571256" y="3110693"/>
                </a:cubicBezTo>
                <a:cubicBezTo>
                  <a:pt x="7571256" y="3110693"/>
                  <a:pt x="7571256" y="3110693"/>
                  <a:pt x="7565695" y="3111392"/>
                </a:cubicBezTo>
                <a:cubicBezTo>
                  <a:pt x="7565695" y="3111392"/>
                  <a:pt x="7560132" y="3112092"/>
                  <a:pt x="7560132" y="3112092"/>
                </a:cubicBezTo>
                <a:cubicBezTo>
                  <a:pt x="7560132" y="3112092"/>
                  <a:pt x="7554569" y="3112791"/>
                  <a:pt x="7554569" y="3112791"/>
                </a:cubicBezTo>
                <a:cubicBezTo>
                  <a:pt x="7554569" y="3112791"/>
                  <a:pt x="7553818" y="3122645"/>
                  <a:pt x="7553818" y="3122645"/>
                </a:cubicBezTo>
                <a:cubicBezTo>
                  <a:pt x="7559383" y="3121946"/>
                  <a:pt x="7564944" y="3121247"/>
                  <a:pt x="7570507" y="3120547"/>
                </a:cubicBezTo>
                <a:cubicBezTo>
                  <a:pt x="7570507" y="3120547"/>
                  <a:pt x="7570507" y="3120547"/>
                  <a:pt x="7576069" y="3119848"/>
                </a:cubicBezTo>
                <a:cubicBezTo>
                  <a:pt x="7576069" y="3119848"/>
                  <a:pt x="7576069" y="3119848"/>
                  <a:pt x="7576820" y="3109994"/>
                </a:cubicBezTo>
                <a:close/>
                <a:moveTo>
                  <a:pt x="7466699" y="3109189"/>
                </a:moveTo>
                <a:cubicBezTo>
                  <a:pt x="7462653" y="3109697"/>
                  <a:pt x="7460175" y="3111534"/>
                  <a:pt x="7458835" y="3113799"/>
                </a:cubicBezTo>
                <a:cubicBezTo>
                  <a:pt x="7454812" y="3120597"/>
                  <a:pt x="7461012" y="3131257"/>
                  <a:pt x="7465759" y="3121509"/>
                </a:cubicBezTo>
                <a:cubicBezTo>
                  <a:pt x="7465759" y="3121509"/>
                  <a:pt x="7465759" y="3121509"/>
                  <a:pt x="7466699" y="3109189"/>
                </a:cubicBezTo>
                <a:close/>
                <a:moveTo>
                  <a:pt x="8148699" y="3106459"/>
                </a:moveTo>
                <a:cubicBezTo>
                  <a:pt x="8143305" y="3107137"/>
                  <a:pt x="8143305" y="3107137"/>
                  <a:pt x="8137160" y="3117669"/>
                </a:cubicBezTo>
                <a:cubicBezTo>
                  <a:pt x="8142554" y="3116992"/>
                  <a:pt x="8142554" y="3116992"/>
                  <a:pt x="8142554" y="3116992"/>
                </a:cubicBezTo>
                <a:cubicBezTo>
                  <a:pt x="8142554" y="3116992"/>
                  <a:pt x="8148699" y="3106459"/>
                  <a:pt x="8148699" y="3106459"/>
                </a:cubicBezTo>
                <a:close/>
                <a:moveTo>
                  <a:pt x="2401146" y="3103989"/>
                </a:moveTo>
                <a:cubicBezTo>
                  <a:pt x="2411769" y="3107732"/>
                  <a:pt x="2421125" y="3115083"/>
                  <a:pt x="2421125" y="3115083"/>
                </a:cubicBezTo>
                <a:cubicBezTo>
                  <a:pt x="2431749" y="3118826"/>
                  <a:pt x="2442375" y="3122569"/>
                  <a:pt x="2444918" y="3115353"/>
                </a:cubicBezTo>
                <a:cubicBezTo>
                  <a:pt x="2434927" y="3109806"/>
                  <a:pt x="2427276" y="3106097"/>
                  <a:pt x="2420476" y="3104208"/>
                </a:cubicBezTo>
                <a:cubicBezTo>
                  <a:pt x="2413676" y="3102320"/>
                  <a:pt x="2407729" y="3102253"/>
                  <a:pt x="2401146" y="3103989"/>
                </a:cubicBezTo>
                <a:close/>
                <a:moveTo>
                  <a:pt x="8170275" y="3103748"/>
                </a:moveTo>
                <a:cubicBezTo>
                  <a:pt x="8165217" y="3104384"/>
                  <a:pt x="8159410" y="3114874"/>
                  <a:pt x="8159410" y="3114874"/>
                </a:cubicBezTo>
                <a:cubicBezTo>
                  <a:pt x="8164468" y="3114239"/>
                  <a:pt x="8164468" y="3114239"/>
                  <a:pt x="8164468" y="3114239"/>
                </a:cubicBezTo>
                <a:cubicBezTo>
                  <a:pt x="8164468" y="3114239"/>
                  <a:pt x="8164468" y="3114239"/>
                  <a:pt x="8170275" y="3103748"/>
                </a:cubicBezTo>
                <a:close/>
                <a:moveTo>
                  <a:pt x="7473594" y="3103057"/>
                </a:moveTo>
                <a:cubicBezTo>
                  <a:pt x="7472591" y="3104700"/>
                  <a:pt x="7471588" y="3106342"/>
                  <a:pt x="7470585" y="3107984"/>
                </a:cubicBezTo>
                <a:cubicBezTo>
                  <a:pt x="7471764" y="3109007"/>
                  <a:pt x="7472943" y="3110033"/>
                  <a:pt x="7472943" y="3110033"/>
                </a:cubicBezTo>
                <a:cubicBezTo>
                  <a:pt x="7473947" y="3108391"/>
                  <a:pt x="7474950" y="3106750"/>
                  <a:pt x="7475952" y="3105108"/>
                </a:cubicBezTo>
                <a:cubicBezTo>
                  <a:pt x="7475952" y="3105108"/>
                  <a:pt x="7474773" y="3104083"/>
                  <a:pt x="7473594" y="3103057"/>
                </a:cubicBezTo>
                <a:close/>
                <a:moveTo>
                  <a:pt x="7850025" y="3100064"/>
                </a:moveTo>
                <a:cubicBezTo>
                  <a:pt x="7849182" y="3111152"/>
                  <a:pt x="7840503" y="3106752"/>
                  <a:pt x="7838015" y="3109809"/>
                </a:cubicBezTo>
                <a:cubicBezTo>
                  <a:pt x="7837187" y="3110829"/>
                  <a:pt x="7837044" y="3112676"/>
                  <a:pt x="7838112" y="3116204"/>
                </a:cubicBezTo>
                <a:cubicBezTo>
                  <a:pt x="7838112" y="3116204"/>
                  <a:pt x="7843508" y="3115526"/>
                  <a:pt x="7843508" y="3115526"/>
                </a:cubicBezTo>
                <a:cubicBezTo>
                  <a:pt x="7848899" y="3114849"/>
                  <a:pt x="7848899" y="3114849"/>
                  <a:pt x="7850025" y="3100064"/>
                </a:cubicBezTo>
                <a:close/>
                <a:moveTo>
                  <a:pt x="2255560" y="3094944"/>
                </a:moveTo>
                <a:cubicBezTo>
                  <a:pt x="2252225" y="3095934"/>
                  <a:pt x="2251546" y="3097859"/>
                  <a:pt x="2256858" y="3099730"/>
                </a:cubicBezTo>
                <a:cubicBezTo>
                  <a:pt x="2256858" y="3099730"/>
                  <a:pt x="2268842" y="3099623"/>
                  <a:pt x="2270199" y="3095772"/>
                </a:cubicBezTo>
                <a:cubicBezTo>
                  <a:pt x="2264886" y="3093899"/>
                  <a:pt x="2258895" y="3093954"/>
                  <a:pt x="2255560" y="3094944"/>
                </a:cubicBezTo>
                <a:close/>
                <a:moveTo>
                  <a:pt x="8021499" y="3093156"/>
                </a:moveTo>
                <a:cubicBezTo>
                  <a:pt x="8016105" y="3093834"/>
                  <a:pt x="8016105" y="3093834"/>
                  <a:pt x="8010711" y="3094513"/>
                </a:cubicBezTo>
                <a:cubicBezTo>
                  <a:pt x="8010711" y="3094513"/>
                  <a:pt x="8011777" y="3098041"/>
                  <a:pt x="8013661" y="3099632"/>
                </a:cubicBezTo>
                <a:cubicBezTo>
                  <a:pt x="8015542" y="3101228"/>
                  <a:pt x="8018238" y="3100890"/>
                  <a:pt x="8021499" y="3093156"/>
                </a:cubicBezTo>
                <a:cubicBezTo>
                  <a:pt x="8020374" y="3107940"/>
                  <a:pt x="8020374" y="3107940"/>
                  <a:pt x="8020374" y="3107940"/>
                </a:cubicBezTo>
                <a:lnTo>
                  <a:pt x="8025768" y="3107264"/>
                </a:lnTo>
                <a:cubicBezTo>
                  <a:pt x="8025768" y="3107264"/>
                  <a:pt x="8026893" y="3092480"/>
                  <a:pt x="8021499" y="3093156"/>
                </a:cubicBezTo>
                <a:close/>
                <a:moveTo>
                  <a:pt x="7512900" y="3088744"/>
                </a:moveTo>
                <a:cubicBezTo>
                  <a:pt x="7507409" y="3089433"/>
                  <a:pt x="7507409" y="3089433"/>
                  <a:pt x="7507409" y="3089433"/>
                </a:cubicBezTo>
                <a:cubicBezTo>
                  <a:pt x="7501920" y="3090123"/>
                  <a:pt x="7501920" y="3090123"/>
                  <a:pt x="7501920" y="3090123"/>
                </a:cubicBezTo>
                <a:cubicBezTo>
                  <a:pt x="7501920" y="3090123"/>
                  <a:pt x="7501920" y="3090123"/>
                  <a:pt x="7500794" y="3104908"/>
                </a:cubicBezTo>
                <a:cubicBezTo>
                  <a:pt x="7500794" y="3104908"/>
                  <a:pt x="7500794" y="3104908"/>
                  <a:pt x="7495303" y="3105598"/>
                </a:cubicBezTo>
                <a:cubicBezTo>
                  <a:pt x="7489814" y="3106287"/>
                  <a:pt x="7488689" y="3121069"/>
                  <a:pt x="7484324" y="3106978"/>
                </a:cubicBezTo>
                <a:cubicBezTo>
                  <a:pt x="7481578" y="3107322"/>
                  <a:pt x="7479924" y="3111190"/>
                  <a:pt x="7478958" y="3114971"/>
                </a:cubicBezTo>
                <a:cubicBezTo>
                  <a:pt x="7477989" y="3118753"/>
                  <a:pt x="7477708" y="3122449"/>
                  <a:pt x="7477708" y="3122449"/>
                </a:cubicBezTo>
                <a:cubicBezTo>
                  <a:pt x="7488689" y="3121069"/>
                  <a:pt x="7494179" y="3120379"/>
                  <a:pt x="7499669" y="3119690"/>
                </a:cubicBezTo>
                <a:cubicBezTo>
                  <a:pt x="7499669" y="3119690"/>
                  <a:pt x="7510649" y="3118310"/>
                  <a:pt x="7516140" y="3117619"/>
                </a:cubicBezTo>
                <a:cubicBezTo>
                  <a:pt x="7510649" y="3118310"/>
                  <a:pt x="7506285" y="3104218"/>
                  <a:pt x="7500794" y="3104908"/>
                </a:cubicBezTo>
                <a:cubicBezTo>
                  <a:pt x="7500794" y="3104908"/>
                  <a:pt x="7500794" y="3104908"/>
                  <a:pt x="7506285" y="3104218"/>
                </a:cubicBezTo>
                <a:cubicBezTo>
                  <a:pt x="7506285" y="3104218"/>
                  <a:pt x="7506285" y="3104218"/>
                  <a:pt x="7512900" y="3088744"/>
                </a:cubicBezTo>
                <a:close/>
                <a:moveTo>
                  <a:pt x="8240651" y="3088469"/>
                </a:moveTo>
                <a:cubicBezTo>
                  <a:pt x="8239106" y="3089092"/>
                  <a:pt x="8237335" y="3091546"/>
                  <a:pt x="8236847" y="3093322"/>
                </a:cubicBezTo>
                <a:cubicBezTo>
                  <a:pt x="8236524" y="3094508"/>
                  <a:pt x="8236769" y="3095392"/>
                  <a:pt x="8238033" y="3095233"/>
                </a:cubicBezTo>
                <a:cubicBezTo>
                  <a:pt x="8243089" y="3094597"/>
                  <a:pt x="8238033" y="3095233"/>
                  <a:pt x="8243089" y="3094597"/>
                </a:cubicBezTo>
                <a:cubicBezTo>
                  <a:pt x="8243510" y="3089053"/>
                  <a:pt x="8242195" y="3087845"/>
                  <a:pt x="8240651" y="3088469"/>
                </a:cubicBezTo>
                <a:close/>
                <a:moveTo>
                  <a:pt x="8078977" y="3085936"/>
                </a:moveTo>
                <a:cubicBezTo>
                  <a:pt x="8078977" y="3085936"/>
                  <a:pt x="8078977" y="3085936"/>
                  <a:pt x="8073414" y="3086635"/>
                </a:cubicBezTo>
                <a:cubicBezTo>
                  <a:pt x="8072288" y="3101420"/>
                  <a:pt x="8072288" y="3101420"/>
                  <a:pt x="8072288" y="3101420"/>
                </a:cubicBezTo>
                <a:cubicBezTo>
                  <a:pt x="8077851" y="3100721"/>
                  <a:pt x="8077851" y="3100721"/>
                  <a:pt x="8083414" y="3100023"/>
                </a:cubicBezTo>
                <a:cubicBezTo>
                  <a:pt x="8083414" y="3100023"/>
                  <a:pt x="8082288" y="3114805"/>
                  <a:pt x="8082288" y="3114805"/>
                </a:cubicBezTo>
                <a:cubicBezTo>
                  <a:pt x="8082288" y="3114805"/>
                  <a:pt x="8082288" y="3114805"/>
                  <a:pt x="8087852" y="3114105"/>
                </a:cubicBezTo>
                <a:cubicBezTo>
                  <a:pt x="8088976" y="3099324"/>
                  <a:pt x="8088976" y="3099324"/>
                  <a:pt x="8088976" y="3099324"/>
                </a:cubicBezTo>
                <a:cubicBezTo>
                  <a:pt x="8083414" y="3100023"/>
                  <a:pt x="8083414" y="3100023"/>
                  <a:pt x="8083414" y="3100023"/>
                </a:cubicBezTo>
                <a:cubicBezTo>
                  <a:pt x="8083414" y="3100023"/>
                  <a:pt x="8084538" y="3085238"/>
                  <a:pt x="8078977" y="3085936"/>
                </a:cubicBezTo>
                <a:close/>
                <a:moveTo>
                  <a:pt x="7978127" y="3083970"/>
                </a:moveTo>
                <a:cubicBezTo>
                  <a:pt x="7971607" y="3099429"/>
                  <a:pt x="7971607" y="3099429"/>
                  <a:pt x="7977000" y="3098750"/>
                </a:cubicBezTo>
                <a:cubicBezTo>
                  <a:pt x="7977000" y="3098750"/>
                  <a:pt x="7977000" y="3098750"/>
                  <a:pt x="7971607" y="3099429"/>
                </a:cubicBezTo>
                <a:cubicBezTo>
                  <a:pt x="7971607" y="3099429"/>
                  <a:pt x="7966213" y="3100107"/>
                  <a:pt x="7966213" y="3100107"/>
                </a:cubicBezTo>
                <a:lnTo>
                  <a:pt x="7972731" y="3084648"/>
                </a:lnTo>
                <a:lnTo>
                  <a:pt x="7973407" y="3084562"/>
                </a:lnTo>
                <a:lnTo>
                  <a:pt x="7973406" y="3084563"/>
                </a:lnTo>
                <a:close/>
                <a:moveTo>
                  <a:pt x="7517985" y="3082395"/>
                </a:moveTo>
                <a:cubicBezTo>
                  <a:pt x="7517118" y="3082631"/>
                  <a:pt x="7516277" y="3083220"/>
                  <a:pt x="7515648" y="3082674"/>
                </a:cubicBezTo>
                <a:cubicBezTo>
                  <a:pt x="7514595" y="3084398"/>
                  <a:pt x="7514799" y="3087214"/>
                  <a:pt x="7513746" y="3088938"/>
                </a:cubicBezTo>
                <a:cubicBezTo>
                  <a:pt x="7516057" y="3088307"/>
                  <a:pt x="7518367" y="3087677"/>
                  <a:pt x="7520473" y="3084229"/>
                </a:cubicBezTo>
                <a:cubicBezTo>
                  <a:pt x="7519742" y="3082274"/>
                  <a:pt x="7518849" y="3082157"/>
                  <a:pt x="7517985" y="3082395"/>
                </a:cubicBezTo>
                <a:close/>
                <a:moveTo>
                  <a:pt x="7574350" y="3081017"/>
                </a:moveTo>
                <a:cubicBezTo>
                  <a:pt x="7568956" y="3081695"/>
                  <a:pt x="7568956" y="3081695"/>
                  <a:pt x="7568956" y="3081695"/>
                </a:cubicBezTo>
                <a:cubicBezTo>
                  <a:pt x="7568956" y="3081695"/>
                  <a:pt x="7568956" y="3081695"/>
                  <a:pt x="7567830" y="3096480"/>
                </a:cubicBezTo>
                <a:cubicBezTo>
                  <a:pt x="7574350" y="3081017"/>
                  <a:pt x="7574350" y="3081017"/>
                  <a:pt x="7574350" y="3081017"/>
                </a:cubicBezTo>
                <a:close/>
                <a:moveTo>
                  <a:pt x="2377195" y="3074582"/>
                </a:moveTo>
                <a:cubicBezTo>
                  <a:pt x="2386050" y="3077701"/>
                  <a:pt x="2394904" y="3080820"/>
                  <a:pt x="2394904" y="3080820"/>
                </a:cubicBezTo>
                <a:cubicBezTo>
                  <a:pt x="2394904" y="3080820"/>
                  <a:pt x="2390749" y="3078490"/>
                  <a:pt x="2386457" y="3076545"/>
                </a:cubicBezTo>
                <a:cubicBezTo>
                  <a:pt x="2382165" y="3074600"/>
                  <a:pt x="2377738" y="3073040"/>
                  <a:pt x="2377195" y="3074582"/>
                </a:cubicBezTo>
                <a:close/>
                <a:moveTo>
                  <a:pt x="8172523" y="3074179"/>
                </a:moveTo>
                <a:cubicBezTo>
                  <a:pt x="8167130" y="3074856"/>
                  <a:pt x="8167130" y="3074856"/>
                  <a:pt x="8161735" y="3075534"/>
                </a:cubicBezTo>
                <a:cubicBezTo>
                  <a:pt x="8156343" y="3076212"/>
                  <a:pt x="8145554" y="3077567"/>
                  <a:pt x="8139036" y="3093031"/>
                </a:cubicBezTo>
                <a:cubicBezTo>
                  <a:pt x="8139036" y="3093031"/>
                  <a:pt x="8144430" y="3092353"/>
                  <a:pt x="8144430" y="3092353"/>
                </a:cubicBezTo>
                <a:cubicBezTo>
                  <a:pt x="8155218" y="3090996"/>
                  <a:pt x="8161735" y="3075534"/>
                  <a:pt x="8171399" y="3088964"/>
                </a:cubicBezTo>
                <a:cubicBezTo>
                  <a:pt x="8172523" y="3074179"/>
                  <a:pt x="8172523" y="3074179"/>
                  <a:pt x="8172523" y="3074179"/>
                </a:cubicBezTo>
                <a:close/>
                <a:moveTo>
                  <a:pt x="8294782" y="3073459"/>
                </a:moveTo>
                <a:cubicBezTo>
                  <a:pt x="8289388" y="3074138"/>
                  <a:pt x="8289388" y="3074138"/>
                  <a:pt x="8289388" y="3074138"/>
                </a:cubicBezTo>
                <a:cubicBezTo>
                  <a:pt x="8289388" y="3074138"/>
                  <a:pt x="8278600" y="3075493"/>
                  <a:pt x="8273206" y="3076170"/>
                </a:cubicBezTo>
                <a:cubicBezTo>
                  <a:pt x="8272363" y="3087259"/>
                  <a:pt x="8266716" y="3082478"/>
                  <a:pt x="8263472" y="3085630"/>
                </a:cubicBezTo>
                <a:cubicBezTo>
                  <a:pt x="8262389" y="3086682"/>
                  <a:pt x="8261575" y="3088614"/>
                  <a:pt x="8261293" y="3092311"/>
                </a:cubicBezTo>
                <a:cubicBezTo>
                  <a:pt x="8272082" y="3090954"/>
                  <a:pt x="8288262" y="3088921"/>
                  <a:pt x="8288262" y="3088921"/>
                </a:cubicBezTo>
                <a:cubicBezTo>
                  <a:pt x="8288262" y="3088921"/>
                  <a:pt x="8289388" y="3074138"/>
                  <a:pt x="8294782" y="3073459"/>
                </a:cubicBezTo>
                <a:close/>
                <a:moveTo>
                  <a:pt x="7525583" y="3072506"/>
                </a:moveTo>
                <a:cubicBezTo>
                  <a:pt x="7525583" y="3072506"/>
                  <a:pt x="7525583" y="3072506"/>
                  <a:pt x="7524458" y="3087290"/>
                </a:cubicBezTo>
                <a:cubicBezTo>
                  <a:pt x="7529514" y="3086655"/>
                  <a:pt x="7529514" y="3086655"/>
                  <a:pt x="7529514" y="3086655"/>
                </a:cubicBezTo>
                <a:cubicBezTo>
                  <a:pt x="7532606" y="3078944"/>
                  <a:pt x="7532888" y="3075248"/>
                  <a:pt x="7531763" y="3073559"/>
                </a:cubicBezTo>
                <a:cubicBezTo>
                  <a:pt x="7530640" y="3071870"/>
                  <a:pt x="7528111" y="3072188"/>
                  <a:pt x="7525583" y="3072506"/>
                </a:cubicBezTo>
                <a:close/>
                <a:moveTo>
                  <a:pt x="8190728" y="3071893"/>
                </a:moveTo>
                <a:cubicBezTo>
                  <a:pt x="8190728" y="3071893"/>
                  <a:pt x="8178593" y="3073418"/>
                  <a:pt x="8178593" y="3073418"/>
                </a:cubicBezTo>
                <a:cubicBezTo>
                  <a:pt x="8181063" y="3080432"/>
                  <a:pt x="8182581" y="3080241"/>
                  <a:pt x="8184240" y="3078200"/>
                </a:cubicBezTo>
                <a:cubicBezTo>
                  <a:pt x="8185897" y="3076162"/>
                  <a:pt x="8187695" y="3072275"/>
                  <a:pt x="8190728" y="3071893"/>
                </a:cubicBezTo>
                <a:close/>
                <a:moveTo>
                  <a:pt x="1499750" y="3071864"/>
                </a:moveTo>
                <a:cubicBezTo>
                  <a:pt x="1487467" y="3075649"/>
                  <a:pt x="1497208" y="3079080"/>
                  <a:pt x="1495936" y="3082688"/>
                </a:cubicBezTo>
                <a:cubicBezTo>
                  <a:pt x="1497208" y="3079080"/>
                  <a:pt x="1506945" y="3082511"/>
                  <a:pt x="1506945" y="3082511"/>
                </a:cubicBezTo>
                <a:cubicBezTo>
                  <a:pt x="1516686" y="3085942"/>
                  <a:pt x="1526426" y="3089374"/>
                  <a:pt x="1527697" y="3085766"/>
                </a:cubicBezTo>
                <a:cubicBezTo>
                  <a:pt x="1528969" y="3082157"/>
                  <a:pt x="1519228" y="3078726"/>
                  <a:pt x="1509487" y="3075295"/>
                </a:cubicBezTo>
                <a:cubicBezTo>
                  <a:pt x="1509487" y="3075295"/>
                  <a:pt x="1508216" y="3078903"/>
                  <a:pt x="1508216" y="3078903"/>
                </a:cubicBezTo>
                <a:cubicBezTo>
                  <a:pt x="1508216" y="3078903"/>
                  <a:pt x="1499750" y="3071864"/>
                  <a:pt x="1499750" y="3071864"/>
                </a:cubicBezTo>
                <a:close/>
                <a:moveTo>
                  <a:pt x="8085664" y="3070453"/>
                </a:moveTo>
                <a:cubicBezTo>
                  <a:pt x="8085664" y="3070453"/>
                  <a:pt x="8085664" y="3070453"/>
                  <a:pt x="8084538" y="3085238"/>
                </a:cubicBezTo>
                <a:cubicBezTo>
                  <a:pt x="8090102" y="3084538"/>
                  <a:pt x="8090102" y="3084538"/>
                  <a:pt x="8090102" y="3084538"/>
                </a:cubicBezTo>
                <a:cubicBezTo>
                  <a:pt x="8095664" y="3083840"/>
                  <a:pt x="8095664" y="3083840"/>
                  <a:pt x="8094539" y="3098625"/>
                </a:cubicBezTo>
                <a:cubicBezTo>
                  <a:pt x="8094539" y="3098625"/>
                  <a:pt x="8098975" y="3112707"/>
                  <a:pt x="8104538" y="3112009"/>
                </a:cubicBezTo>
                <a:cubicBezTo>
                  <a:pt x="8104538" y="3112009"/>
                  <a:pt x="8110099" y="3111310"/>
                  <a:pt x="8110099" y="3111310"/>
                </a:cubicBezTo>
                <a:cubicBezTo>
                  <a:pt x="8111224" y="3096527"/>
                  <a:pt x="8111224" y="3096527"/>
                  <a:pt x="8105663" y="3097226"/>
                </a:cubicBezTo>
                <a:cubicBezTo>
                  <a:pt x="8105663" y="3097226"/>
                  <a:pt x="8111224" y="3096527"/>
                  <a:pt x="8111224" y="3096527"/>
                </a:cubicBezTo>
                <a:cubicBezTo>
                  <a:pt x="8111224" y="3096527"/>
                  <a:pt x="8116788" y="3095827"/>
                  <a:pt x="8116788" y="3095827"/>
                </a:cubicBezTo>
                <a:cubicBezTo>
                  <a:pt x="8117912" y="3081043"/>
                  <a:pt x="8117912" y="3081043"/>
                  <a:pt x="8112350" y="3081744"/>
                </a:cubicBezTo>
                <a:cubicBezTo>
                  <a:pt x="8106788" y="3082442"/>
                  <a:pt x="8106788" y="3082442"/>
                  <a:pt x="8101225" y="3083141"/>
                </a:cubicBezTo>
                <a:cubicBezTo>
                  <a:pt x="8101225" y="3083141"/>
                  <a:pt x="8101225" y="3083141"/>
                  <a:pt x="8095664" y="3083840"/>
                </a:cubicBezTo>
                <a:cubicBezTo>
                  <a:pt x="8095664" y="3083840"/>
                  <a:pt x="8091226" y="3069754"/>
                  <a:pt x="8085664" y="3070453"/>
                </a:cubicBezTo>
                <a:close/>
                <a:moveTo>
                  <a:pt x="7979252" y="3069186"/>
                </a:moveTo>
                <a:cubicBezTo>
                  <a:pt x="7979252" y="3069186"/>
                  <a:pt x="7973856" y="3069863"/>
                  <a:pt x="7973856" y="3069863"/>
                </a:cubicBezTo>
                <a:lnTo>
                  <a:pt x="7972779" y="3084030"/>
                </a:lnTo>
                <a:lnTo>
                  <a:pt x="7967762" y="3079782"/>
                </a:lnTo>
                <a:cubicBezTo>
                  <a:pt x="7966386" y="3078124"/>
                  <a:pt x="7964868" y="3078315"/>
                  <a:pt x="7961270" y="3086087"/>
                </a:cubicBezTo>
                <a:lnTo>
                  <a:pt x="7967338" y="3085325"/>
                </a:lnTo>
                <a:lnTo>
                  <a:pt x="7966213" y="3100107"/>
                </a:lnTo>
                <a:lnTo>
                  <a:pt x="7966213" y="3100109"/>
                </a:lnTo>
                <a:lnTo>
                  <a:pt x="7960725" y="3100800"/>
                </a:lnTo>
                <a:cubicBezTo>
                  <a:pt x="7955234" y="3101490"/>
                  <a:pt x="7955234" y="3101490"/>
                  <a:pt x="7956358" y="3086704"/>
                </a:cubicBezTo>
                <a:cubicBezTo>
                  <a:pt x="7938763" y="3103559"/>
                  <a:pt x="7944254" y="3102868"/>
                  <a:pt x="7927784" y="3104940"/>
                </a:cubicBezTo>
                <a:cubicBezTo>
                  <a:pt x="7927784" y="3104940"/>
                  <a:pt x="7927784" y="3104940"/>
                  <a:pt x="7926657" y="3119721"/>
                </a:cubicBezTo>
                <a:cubicBezTo>
                  <a:pt x="7932147" y="3119031"/>
                  <a:pt x="7932147" y="3119031"/>
                  <a:pt x="7932147" y="3119031"/>
                </a:cubicBezTo>
                <a:lnTo>
                  <a:pt x="7937638" y="3118340"/>
                </a:lnTo>
                <a:cubicBezTo>
                  <a:pt x="7943128" y="3117651"/>
                  <a:pt x="7943128" y="3117651"/>
                  <a:pt x="7943128" y="3117651"/>
                </a:cubicBezTo>
                <a:cubicBezTo>
                  <a:pt x="7948618" y="3116961"/>
                  <a:pt x="7954108" y="3116271"/>
                  <a:pt x="7959599" y="3115582"/>
                </a:cubicBezTo>
                <a:lnTo>
                  <a:pt x="7966215" y="3100111"/>
                </a:lnTo>
                <a:lnTo>
                  <a:pt x="7970481" y="3114214"/>
                </a:lnTo>
                <a:cubicBezTo>
                  <a:pt x="7970481" y="3114214"/>
                  <a:pt x="7970481" y="3114214"/>
                  <a:pt x="7969356" y="3128995"/>
                </a:cubicBezTo>
                <a:lnTo>
                  <a:pt x="7975874" y="3113535"/>
                </a:lnTo>
                <a:lnTo>
                  <a:pt x="7982394" y="3098073"/>
                </a:lnTo>
                <a:cubicBezTo>
                  <a:pt x="7977000" y="3098750"/>
                  <a:pt x="7977000" y="3098750"/>
                  <a:pt x="7983519" y="3083292"/>
                </a:cubicBezTo>
                <a:cubicBezTo>
                  <a:pt x="7983519" y="3083292"/>
                  <a:pt x="7983519" y="3083292"/>
                  <a:pt x="7978127" y="3083970"/>
                </a:cubicBezTo>
                <a:cubicBezTo>
                  <a:pt x="7978127" y="3083970"/>
                  <a:pt x="7978127" y="3083970"/>
                  <a:pt x="7979252" y="3069186"/>
                </a:cubicBezTo>
                <a:close/>
                <a:moveTo>
                  <a:pt x="2277654" y="3068955"/>
                </a:moveTo>
                <a:cubicBezTo>
                  <a:pt x="2267351" y="3069943"/>
                  <a:pt x="2274760" y="3077173"/>
                  <a:pt x="2273313" y="3081281"/>
                </a:cubicBezTo>
                <a:cubicBezTo>
                  <a:pt x="2273313" y="3081281"/>
                  <a:pt x="2282166" y="3084401"/>
                  <a:pt x="2283615" y="3080292"/>
                </a:cubicBezTo>
                <a:cubicBezTo>
                  <a:pt x="2274760" y="3077173"/>
                  <a:pt x="2286510" y="3072075"/>
                  <a:pt x="2277654" y="3068955"/>
                </a:cubicBezTo>
                <a:close/>
                <a:moveTo>
                  <a:pt x="2336644" y="3068593"/>
                </a:moveTo>
                <a:cubicBezTo>
                  <a:pt x="2344658" y="3075979"/>
                  <a:pt x="2344658" y="3075979"/>
                  <a:pt x="2344658" y="3075979"/>
                </a:cubicBezTo>
                <a:cubicBezTo>
                  <a:pt x="2344658" y="3075979"/>
                  <a:pt x="2354104" y="3079307"/>
                  <a:pt x="2354104" y="3079307"/>
                </a:cubicBezTo>
                <a:cubicBezTo>
                  <a:pt x="2354104" y="3079307"/>
                  <a:pt x="2354104" y="3079307"/>
                  <a:pt x="2355535" y="3075246"/>
                </a:cubicBezTo>
                <a:cubicBezTo>
                  <a:pt x="2346089" y="3071919"/>
                  <a:pt x="2346089" y="3071919"/>
                  <a:pt x="2336644" y="3068593"/>
                </a:cubicBezTo>
                <a:close/>
                <a:moveTo>
                  <a:pt x="2312102" y="3067235"/>
                </a:moveTo>
                <a:cubicBezTo>
                  <a:pt x="2310744" y="3071087"/>
                  <a:pt x="2300119" y="3067344"/>
                  <a:pt x="2300119" y="3067344"/>
                </a:cubicBezTo>
                <a:cubicBezTo>
                  <a:pt x="2300119" y="3067344"/>
                  <a:pt x="2298762" y="3071196"/>
                  <a:pt x="2309387" y="3074940"/>
                </a:cubicBezTo>
                <a:cubicBezTo>
                  <a:pt x="2309387" y="3074940"/>
                  <a:pt x="2310744" y="3071087"/>
                  <a:pt x="2312102" y="3067235"/>
                </a:cubicBezTo>
                <a:close/>
                <a:moveTo>
                  <a:pt x="1545085" y="3066542"/>
                </a:moveTo>
                <a:cubicBezTo>
                  <a:pt x="1542385" y="3074210"/>
                  <a:pt x="1530240" y="3078550"/>
                  <a:pt x="1536983" y="3089543"/>
                </a:cubicBezTo>
                <a:cubicBezTo>
                  <a:pt x="1546426" y="3092870"/>
                  <a:pt x="1539684" y="3081876"/>
                  <a:pt x="1549129" y="3085203"/>
                </a:cubicBezTo>
                <a:cubicBezTo>
                  <a:pt x="1549129" y="3085203"/>
                  <a:pt x="1558575" y="3088532"/>
                  <a:pt x="1559926" y="3084698"/>
                </a:cubicBezTo>
                <a:cubicBezTo>
                  <a:pt x="1561276" y="3080865"/>
                  <a:pt x="1553179" y="3073703"/>
                  <a:pt x="1545085" y="3066542"/>
                </a:cubicBezTo>
                <a:close/>
                <a:moveTo>
                  <a:pt x="8129152" y="3064990"/>
                </a:moveTo>
                <a:cubicBezTo>
                  <a:pt x="8118365" y="3066344"/>
                  <a:pt x="8123759" y="3065666"/>
                  <a:pt x="8112970" y="3067021"/>
                </a:cubicBezTo>
                <a:cubicBezTo>
                  <a:pt x="8118365" y="3066344"/>
                  <a:pt x="8123759" y="3065666"/>
                  <a:pt x="8122633" y="3080451"/>
                </a:cubicBezTo>
                <a:cubicBezTo>
                  <a:pt x="8128027" y="3079773"/>
                  <a:pt x="8129152" y="3064990"/>
                  <a:pt x="8129152" y="3064990"/>
                </a:cubicBezTo>
                <a:close/>
                <a:moveTo>
                  <a:pt x="7394232" y="3064326"/>
                </a:moveTo>
                <a:cubicBezTo>
                  <a:pt x="7392021" y="3065458"/>
                  <a:pt x="7389402" y="3068323"/>
                  <a:pt x="7386068" y="3073781"/>
                </a:cubicBezTo>
                <a:cubicBezTo>
                  <a:pt x="7390230" y="3079966"/>
                  <a:pt x="7397741" y="3083923"/>
                  <a:pt x="7391586" y="3093998"/>
                </a:cubicBezTo>
                <a:cubicBezTo>
                  <a:pt x="7400123" y="3096276"/>
                  <a:pt x="7408388" y="3095748"/>
                  <a:pt x="7418162" y="3086247"/>
                </a:cubicBezTo>
                <a:cubicBezTo>
                  <a:pt x="7417620" y="3080634"/>
                  <a:pt x="7414543" y="3085671"/>
                  <a:pt x="7414000" y="3080059"/>
                </a:cubicBezTo>
                <a:cubicBezTo>
                  <a:pt x="7414000" y="3080059"/>
                  <a:pt x="7415025" y="3078380"/>
                  <a:pt x="7415025" y="3078380"/>
                </a:cubicBezTo>
                <a:cubicBezTo>
                  <a:pt x="7415025" y="3078380"/>
                  <a:pt x="7415025" y="3078380"/>
                  <a:pt x="7416051" y="3076701"/>
                </a:cubicBezTo>
                <a:cubicBezTo>
                  <a:pt x="7418916" y="3081761"/>
                  <a:pt x="7423290" y="3077850"/>
                  <a:pt x="7427393" y="3071134"/>
                </a:cubicBezTo>
                <a:lnTo>
                  <a:pt x="7426458" y="3070321"/>
                </a:lnTo>
                <a:lnTo>
                  <a:pt x="7431642" y="3069671"/>
                </a:lnTo>
                <a:cubicBezTo>
                  <a:pt x="7431830" y="3067206"/>
                  <a:pt x="7431544" y="3066022"/>
                  <a:pt x="7430916" y="3065642"/>
                </a:cubicBezTo>
                <a:cubicBezTo>
                  <a:pt x="7430287" y="3065264"/>
                  <a:pt x="7429316" y="3065692"/>
                  <a:pt x="7428131" y="3066451"/>
                </a:cubicBezTo>
                <a:lnTo>
                  <a:pt x="7424379" y="3068516"/>
                </a:lnTo>
                <a:lnTo>
                  <a:pt x="7422043" y="3066485"/>
                </a:lnTo>
                <a:cubicBezTo>
                  <a:pt x="7420327" y="3065637"/>
                  <a:pt x="7418585" y="3066051"/>
                  <a:pt x="7416534" y="3069409"/>
                </a:cubicBezTo>
                <a:cubicBezTo>
                  <a:pt x="7415508" y="3071088"/>
                  <a:pt x="7414483" y="3072767"/>
                  <a:pt x="7412431" y="3076126"/>
                </a:cubicBezTo>
                <a:cubicBezTo>
                  <a:pt x="7412431" y="3076126"/>
                  <a:pt x="7412431" y="3076126"/>
                  <a:pt x="7411406" y="3077805"/>
                </a:cubicBezTo>
                <a:cubicBezTo>
                  <a:pt x="7403828" y="3073147"/>
                  <a:pt x="7400865" y="3060933"/>
                  <a:pt x="7394232" y="3064326"/>
                </a:cubicBezTo>
                <a:close/>
                <a:moveTo>
                  <a:pt x="1579842" y="3062057"/>
                </a:moveTo>
                <a:cubicBezTo>
                  <a:pt x="1579842" y="3062057"/>
                  <a:pt x="1579842" y="3062057"/>
                  <a:pt x="1578532" y="3065779"/>
                </a:cubicBezTo>
                <a:cubicBezTo>
                  <a:pt x="1578532" y="3065779"/>
                  <a:pt x="1587845" y="3073243"/>
                  <a:pt x="1587845" y="3073243"/>
                </a:cubicBezTo>
                <a:cubicBezTo>
                  <a:pt x="1587845" y="3073243"/>
                  <a:pt x="1598471" y="3076985"/>
                  <a:pt x="1598471" y="3076985"/>
                </a:cubicBezTo>
                <a:cubicBezTo>
                  <a:pt x="1598471" y="3076985"/>
                  <a:pt x="1597159" y="3080707"/>
                  <a:pt x="1597159" y="3080707"/>
                </a:cubicBezTo>
                <a:cubicBezTo>
                  <a:pt x="1597159" y="3080707"/>
                  <a:pt x="1595850" y="3084428"/>
                  <a:pt x="1595850" y="3084428"/>
                </a:cubicBezTo>
                <a:cubicBezTo>
                  <a:pt x="1606477" y="3088171"/>
                  <a:pt x="1606477" y="3088171"/>
                  <a:pt x="1606477" y="3088171"/>
                </a:cubicBezTo>
                <a:cubicBezTo>
                  <a:pt x="1607787" y="3084451"/>
                  <a:pt x="1607787" y="3084451"/>
                  <a:pt x="1607787" y="3084451"/>
                </a:cubicBezTo>
                <a:cubicBezTo>
                  <a:pt x="1609098" y="3080730"/>
                  <a:pt x="1598471" y="3076985"/>
                  <a:pt x="1598471" y="3076985"/>
                </a:cubicBezTo>
                <a:cubicBezTo>
                  <a:pt x="1609098" y="3080730"/>
                  <a:pt x="1609098" y="3080730"/>
                  <a:pt x="1609098" y="3080730"/>
                </a:cubicBezTo>
                <a:cubicBezTo>
                  <a:pt x="1610409" y="3077009"/>
                  <a:pt x="1610409" y="3077009"/>
                  <a:pt x="1610409" y="3077009"/>
                </a:cubicBezTo>
                <a:cubicBezTo>
                  <a:pt x="1611720" y="3073287"/>
                  <a:pt x="1601093" y="3069543"/>
                  <a:pt x="1601093" y="3069543"/>
                </a:cubicBezTo>
                <a:cubicBezTo>
                  <a:pt x="1601093" y="3069543"/>
                  <a:pt x="1601093" y="3069543"/>
                  <a:pt x="1599781" y="3073265"/>
                </a:cubicBezTo>
                <a:cubicBezTo>
                  <a:pt x="1599781" y="3073265"/>
                  <a:pt x="1589156" y="3069523"/>
                  <a:pt x="1589156" y="3069523"/>
                </a:cubicBezTo>
                <a:cubicBezTo>
                  <a:pt x="1589156" y="3069523"/>
                  <a:pt x="1590467" y="3065801"/>
                  <a:pt x="1590467" y="3065801"/>
                </a:cubicBezTo>
                <a:cubicBezTo>
                  <a:pt x="1590467" y="3065801"/>
                  <a:pt x="1590467" y="3065801"/>
                  <a:pt x="1579842" y="3062057"/>
                </a:cubicBezTo>
                <a:close/>
                <a:moveTo>
                  <a:pt x="1649107" y="3057561"/>
                </a:moveTo>
                <a:cubicBezTo>
                  <a:pt x="1637292" y="3057200"/>
                  <a:pt x="1636101" y="3060583"/>
                  <a:pt x="1646724" y="3064326"/>
                </a:cubicBezTo>
                <a:cubicBezTo>
                  <a:pt x="1646724" y="3064326"/>
                  <a:pt x="1657351" y="3068070"/>
                  <a:pt x="1658543" y="3064686"/>
                </a:cubicBezTo>
                <a:cubicBezTo>
                  <a:pt x="1647916" y="3060943"/>
                  <a:pt x="1659734" y="3061304"/>
                  <a:pt x="1649107" y="3057561"/>
                </a:cubicBezTo>
                <a:close/>
                <a:moveTo>
                  <a:pt x="8201967" y="3055839"/>
                </a:moveTo>
                <a:cubicBezTo>
                  <a:pt x="8201967" y="3055839"/>
                  <a:pt x="8207361" y="3055161"/>
                  <a:pt x="8206237" y="3069945"/>
                </a:cubicBezTo>
                <a:cubicBezTo>
                  <a:pt x="8211630" y="3069268"/>
                  <a:pt x="8211630" y="3069268"/>
                  <a:pt x="8217023" y="3068590"/>
                </a:cubicBezTo>
                <a:cubicBezTo>
                  <a:pt x="8217586" y="3061198"/>
                  <a:pt x="8215171" y="3057841"/>
                  <a:pt x="8211939" y="3056415"/>
                </a:cubicBezTo>
                <a:cubicBezTo>
                  <a:pt x="8208710" y="3054991"/>
                  <a:pt x="8204664" y="3055500"/>
                  <a:pt x="8201967" y="3055839"/>
                </a:cubicBezTo>
                <a:close/>
                <a:moveTo>
                  <a:pt x="7470824" y="3054985"/>
                </a:moveTo>
                <a:cubicBezTo>
                  <a:pt x="7465768" y="3055622"/>
                  <a:pt x="7465768" y="3055622"/>
                  <a:pt x="7460712" y="3056255"/>
                </a:cubicBezTo>
                <a:cubicBezTo>
                  <a:pt x="7459961" y="3066112"/>
                  <a:pt x="7459961" y="3066112"/>
                  <a:pt x="7459961" y="3066112"/>
                </a:cubicBezTo>
                <a:cubicBezTo>
                  <a:pt x="7465017" y="3065477"/>
                  <a:pt x="7470075" y="3064841"/>
                  <a:pt x="7470824" y="3054985"/>
                </a:cubicBezTo>
                <a:close/>
                <a:moveTo>
                  <a:pt x="2189213" y="3050113"/>
                </a:moveTo>
                <a:cubicBezTo>
                  <a:pt x="2189213" y="3050113"/>
                  <a:pt x="2188020" y="3053495"/>
                  <a:pt x="2188020" y="3053495"/>
                </a:cubicBezTo>
                <a:cubicBezTo>
                  <a:pt x="2186829" y="3056877"/>
                  <a:pt x="2186829" y="3056877"/>
                  <a:pt x="2186829" y="3056877"/>
                </a:cubicBezTo>
                <a:cubicBezTo>
                  <a:pt x="2186829" y="3056877"/>
                  <a:pt x="2195104" y="3055991"/>
                  <a:pt x="2195104" y="3055991"/>
                </a:cubicBezTo>
                <a:cubicBezTo>
                  <a:pt x="2195104" y="3055991"/>
                  <a:pt x="2196296" y="3052610"/>
                  <a:pt x="2196296" y="3052610"/>
                </a:cubicBezTo>
                <a:cubicBezTo>
                  <a:pt x="2189213" y="3050113"/>
                  <a:pt x="2189213" y="3050113"/>
                  <a:pt x="2189213" y="3050113"/>
                </a:cubicBezTo>
                <a:close/>
                <a:moveTo>
                  <a:pt x="1553892" y="3045311"/>
                </a:moveTo>
                <a:cubicBezTo>
                  <a:pt x="1552701" y="3048693"/>
                  <a:pt x="1551509" y="3052076"/>
                  <a:pt x="1551509" y="3052076"/>
                </a:cubicBezTo>
                <a:cubicBezTo>
                  <a:pt x="1560365" y="3055195"/>
                  <a:pt x="1562875" y="3055130"/>
                  <a:pt x="1563322" y="3053861"/>
                </a:cubicBezTo>
                <a:cubicBezTo>
                  <a:pt x="1563769" y="3052592"/>
                  <a:pt x="1562152" y="3050121"/>
                  <a:pt x="1562748" y="3048431"/>
                </a:cubicBezTo>
                <a:cubicBezTo>
                  <a:pt x="1562748" y="3048431"/>
                  <a:pt x="1562748" y="3048431"/>
                  <a:pt x="1553892" y="3045311"/>
                </a:cubicBezTo>
                <a:close/>
                <a:moveTo>
                  <a:pt x="7549708" y="3045072"/>
                </a:moveTo>
                <a:cubicBezTo>
                  <a:pt x="7543639" y="3045836"/>
                  <a:pt x="7543639" y="3045836"/>
                  <a:pt x="7537573" y="3046598"/>
                </a:cubicBezTo>
                <a:cubicBezTo>
                  <a:pt x="7537573" y="3046598"/>
                  <a:pt x="7536822" y="3056453"/>
                  <a:pt x="7536822" y="3056453"/>
                </a:cubicBezTo>
                <a:cubicBezTo>
                  <a:pt x="7542889" y="3055690"/>
                  <a:pt x="7548957" y="3054928"/>
                  <a:pt x="7549708" y="3045072"/>
                </a:cubicBezTo>
                <a:close/>
                <a:moveTo>
                  <a:pt x="2267402" y="3035903"/>
                </a:moveTo>
                <a:cubicBezTo>
                  <a:pt x="2265774" y="3040524"/>
                  <a:pt x="2264145" y="3045147"/>
                  <a:pt x="2274769" y="3048890"/>
                </a:cubicBezTo>
                <a:cubicBezTo>
                  <a:pt x="2275583" y="3046579"/>
                  <a:pt x="2279055" y="3045203"/>
                  <a:pt x="2280993" y="3043938"/>
                </a:cubicBezTo>
                <a:cubicBezTo>
                  <a:pt x="2281963" y="3043305"/>
                  <a:pt x="2282550" y="3042700"/>
                  <a:pt x="2282229" y="3042020"/>
                </a:cubicBezTo>
                <a:cubicBezTo>
                  <a:pt x="2281911" y="3041337"/>
                  <a:pt x="2280682" y="3040581"/>
                  <a:pt x="2278026" y="3039645"/>
                </a:cubicBezTo>
                <a:cubicBezTo>
                  <a:pt x="2278026" y="3039645"/>
                  <a:pt x="2267402" y="3035903"/>
                  <a:pt x="2267402" y="3035903"/>
                </a:cubicBezTo>
                <a:close/>
                <a:moveTo>
                  <a:pt x="2571375" y="3028513"/>
                </a:moveTo>
                <a:cubicBezTo>
                  <a:pt x="2576340" y="3030262"/>
                  <a:pt x="2578447" y="3032201"/>
                  <a:pt x="2579314" y="3033702"/>
                </a:cubicBezTo>
                <a:lnTo>
                  <a:pt x="2579678" y="3035608"/>
                </a:lnTo>
                <a:lnTo>
                  <a:pt x="2573814" y="3038675"/>
                </a:lnTo>
                <a:lnTo>
                  <a:pt x="2567100" y="3041363"/>
                </a:lnTo>
                <a:lnTo>
                  <a:pt x="2566876" y="3041285"/>
                </a:lnTo>
                <a:cubicBezTo>
                  <a:pt x="2566876" y="3041285"/>
                  <a:pt x="2566876" y="3041285"/>
                  <a:pt x="2568376" y="3037026"/>
                </a:cubicBezTo>
                <a:cubicBezTo>
                  <a:pt x="2569875" y="3032770"/>
                  <a:pt x="2561445" y="3025015"/>
                  <a:pt x="2571375" y="3028513"/>
                </a:cubicBezTo>
                <a:close/>
                <a:moveTo>
                  <a:pt x="2537263" y="3027058"/>
                </a:moveTo>
                <a:cubicBezTo>
                  <a:pt x="2537263" y="3027058"/>
                  <a:pt x="2525551" y="3026396"/>
                  <a:pt x="2536177" y="3030141"/>
                </a:cubicBezTo>
                <a:cubicBezTo>
                  <a:pt x="2536177" y="3030141"/>
                  <a:pt x="2536177" y="3030141"/>
                  <a:pt x="2537263" y="3027058"/>
                </a:cubicBezTo>
                <a:close/>
                <a:moveTo>
                  <a:pt x="2238380" y="3022215"/>
                </a:moveTo>
                <a:cubicBezTo>
                  <a:pt x="2238380" y="3022215"/>
                  <a:pt x="2238380" y="3022215"/>
                  <a:pt x="2236907" y="3026396"/>
                </a:cubicBezTo>
                <a:cubicBezTo>
                  <a:pt x="2236907" y="3026396"/>
                  <a:pt x="2233959" y="3034761"/>
                  <a:pt x="2233959" y="3034761"/>
                </a:cubicBezTo>
                <a:cubicBezTo>
                  <a:pt x="2233959" y="3034761"/>
                  <a:pt x="2233959" y="3034761"/>
                  <a:pt x="2232486" y="3038942"/>
                </a:cubicBezTo>
                <a:cubicBezTo>
                  <a:pt x="2232486" y="3038942"/>
                  <a:pt x="2233959" y="3034761"/>
                  <a:pt x="2225695" y="3027147"/>
                </a:cubicBezTo>
                <a:cubicBezTo>
                  <a:pt x="2224221" y="3031329"/>
                  <a:pt x="2213007" y="3032080"/>
                  <a:pt x="2221275" y="3039693"/>
                </a:cubicBezTo>
                <a:cubicBezTo>
                  <a:pt x="2231013" y="3043124"/>
                  <a:pt x="2229540" y="3047306"/>
                  <a:pt x="2240755" y="3046555"/>
                </a:cubicBezTo>
                <a:cubicBezTo>
                  <a:pt x="2240755" y="3046555"/>
                  <a:pt x="2239281" y="3050738"/>
                  <a:pt x="2239281" y="3050738"/>
                </a:cubicBezTo>
                <a:cubicBezTo>
                  <a:pt x="2237808" y="3054919"/>
                  <a:pt x="2237808" y="3054919"/>
                  <a:pt x="2247548" y="3058350"/>
                </a:cubicBezTo>
                <a:cubicBezTo>
                  <a:pt x="2249021" y="3054169"/>
                  <a:pt x="2250494" y="3049987"/>
                  <a:pt x="2250494" y="3049987"/>
                </a:cubicBezTo>
                <a:cubicBezTo>
                  <a:pt x="2250494" y="3049987"/>
                  <a:pt x="2250864" y="3048942"/>
                  <a:pt x="2249830" y="3047990"/>
                </a:cubicBezTo>
                <a:cubicBezTo>
                  <a:pt x="2248797" y="3047039"/>
                  <a:pt x="2246361" y="3046180"/>
                  <a:pt x="2240755" y="3046555"/>
                </a:cubicBezTo>
                <a:cubicBezTo>
                  <a:pt x="2242227" y="3042372"/>
                  <a:pt x="2242227" y="3042372"/>
                  <a:pt x="2242227" y="3042372"/>
                </a:cubicBezTo>
                <a:cubicBezTo>
                  <a:pt x="2242227" y="3042372"/>
                  <a:pt x="2243700" y="3038191"/>
                  <a:pt x="2243700" y="3038191"/>
                </a:cubicBezTo>
                <a:cubicBezTo>
                  <a:pt x="2246503" y="3038004"/>
                  <a:pt x="2248182" y="3037126"/>
                  <a:pt x="2248968" y="3035862"/>
                </a:cubicBezTo>
                <a:cubicBezTo>
                  <a:pt x="2249756" y="3034597"/>
                  <a:pt x="2249654" y="3032945"/>
                  <a:pt x="2248896" y="3031208"/>
                </a:cubicBezTo>
                <a:cubicBezTo>
                  <a:pt x="2247384" y="3027736"/>
                  <a:pt x="2243249" y="3023930"/>
                  <a:pt x="2238380" y="3022215"/>
                </a:cubicBezTo>
                <a:close/>
                <a:moveTo>
                  <a:pt x="8360860" y="3021231"/>
                </a:moveTo>
                <a:cubicBezTo>
                  <a:pt x="8360860" y="3021231"/>
                  <a:pt x="8360860" y="3021231"/>
                  <a:pt x="8355241" y="3021937"/>
                </a:cubicBezTo>
                <a:cubicBezTo>
                  <a:pt x="8352432" y="3022291"/>
                  <a:pt x="8349623" y="3022645"/>
                  <a:pt x="8347375" y="3024757"/>
                </a:cubicBezTo>
                <a:cubicBezTo>
                  <a:pt x="8345127" y="3026870"/>
                  <a:pt x="8343442" y="3030742"/>
                  <a:pt x="8342879" y="3038134"/>
                </a:cubicBezTo>
                <a:cubicBezTo>
                  <a:pt x="8340632" y="3031095"/>
                  <a:pt x="8338104" y="3027753"/>
                  <a:pt x="8335435" y="3026257"/>
                </a:cubicBezTo>
                <a:cubicBezTo>
                  <a:pt x="8332768" y="3024762"/>
                  <a:pt x="8329957" y="3025116"/>
                  <a:pt x="8327148" y="3025468"/>
                </a:cubicBezTo>
                <a:cubicBezTo>
                  <a:pt x="8327148" y="3025468"/>
                  <a:pt x="8327148" y="3025468"/>
                  <a:pt x="8321531" y="3026174"/>
                </a:cubicBezTo>
                <a:cubicBezTo>
                  <a:pt x="8321531" y="3026174"/>
                  <a:pt x="8315912" y="3026880"/>
                  <a:pt x="8315912" y="3026880"/>
                </a:cubicBezTo>
                <a:cubicBezTo>
                  <a:pt x="8310293" y="3027585"/>
                  <a:pt x="8310293" y="3027585"/>
                  <a:pt x="8310293" y="3027585"/>
                </a:cubicBezTo>
                <a:cubicBezTo>
                  <a:pt x="8314787" y="3041664"/>
                  <a:pt x="8320405" y="3040959"/>
                  <a:pt x="8320405" y="3040959"/>
                </a:cubicBezTo>
                <a:cubicBezTo>
                  <a:pt x="8319843" y="3048349"/>
                  <a:pt x="8324056" y="3047820"/>
                  <a:pt x="8329113" y="3045355"/>
                </a:cubicBezTo>
                <a:cubicBezTo>
                  <a:pt x="8334170" y="3042887"/>
                  <a:pt x="8340069" y="3038487"/>
                  <a:pt x="8342879" y="3038134"/>
                </a:cubicBezTo>
                <a:cubicBezTo>
                  <a:pt x="8348496" y="3037430"/>
                  <a:pt x="8355241" y="3021937"/>
                  <a:pt x="8359735" y="3036018"/>
                </a:cubicBezTo>
                <a:cubicBezTo>
                  <a:pt x="8359735" y="3036018"/>
                  <a:pt x="8359735" y="3036018"/>
                  <a:pt x="8360860" y="3021231"/>
                </a:cubicBezTo>
                <a:close/>
                <a:moveTo>
                  <a:pt x="2261117" y="3019834"/>
                </a:moveTo>
                <a:cubicBezTo>
                  <a:pt x="2258222" y="3028051"/>
                  <a:pt x="2268846" y="3031794"/>
                  <a:pt x="2267399" y="3035902"/>
                </a:cubicBezTo>
                <a:cubicBezTo>
                  <a:pt x="2270417" y="3035810"/>
                  <a:pt x="2272107" y="3035251"/>
                  <a:pt x="2272802" y="3034340"/>
                </a:cubicBezTo>
                <a:cubicBezTo>
                  <a:pt x="2273495" y="3033430"/>
                  <a:pt x="2273193" y="3032169"/>
                  <a:pt x="2272227" y="3030674"/>
                </a:cubicBezTo>
                <a:cubicBezTo>
                  <a:pt x="2270294" y="3027684"/>
                  <a:pt x="2265705" y="3023758"/>
                  <a:pt x="2261117" y="3019834"/>
                </a:cubicBezTo>
                <a:close/>
                <a:moveTo>
                  <a:pt x="1520495" y="3015802"/>
                </a:moveTo>
                <a:cubicBezTo>
                  <a:pt x="1529939" y="3019128"/>
                  <a:pt x="1528668" y="3022736"/>
                  <a:pt x="1538111" y="3026063"/>
                </a:cubicBezTo>
                <a:cubicBezTo>
                  <a:pt x="1541108" y="3025091"/>
                  <a:pt x="1542257" y="3023721"/>
                  <a:pt x="1542101" y="3022271"/>
                </a:cubicBezTo>
                <a:cubicBezTo>
                  <a:pt x="1541873" y="3020100"/>
                  <a:pt x="1538717" y="3017753"/>
                  <a:pt x="1534497" y="3016314"/>
                </a:cubicBezTo>
                <a:cubicBezTo>
                  <a:pt x="1530276" y="3014875"/>
                  <a:pt x="1524991" y="3014343"/>
                  <a:pt x="1520495" y="3015802"/>
                </a:cubicBezTo>
                <a:close/>
                <a:moveTo>
                  <a:pt x="2277473" y="3014287"/>
                </a:moveTo>
                <a:cubicBezTo>
                  <a:pt x="2276202" y="3017895"/>
                  <a:pt x="2273661" y="3025110"/>
                  <a:pt x="2273661" y="3025110"/>
                </a:cubicBezTo>
                <a:cubicBezTo>
                  <a:pt x="2284286" y="3028854"/>
                  <a:pt x="2286828" y="3021639"/>
                  <a:pt x="2288099" y="3018030"/>
                </a:cubicBezTo>
                <a:cubicBezTo>
                  <a:pt x="2288099" y="3018030"/>
                  <a:pt x="2288099" y="3018030"/>
                  <a:pt x="2277473" y="3014287"/>
                </a:cubicBezTo>
                <a:close/>
                <a:moveTo>
                  <a:pt x="1546545" y="3011401"/>
                </a:moveTo>
                <a:cubicBezTo>
                  <a:pt x="1548385" y="3012334"/>
                  <a:pt x="1552788" y="3013743"/>
                  <a:pt x="1554709" y="3013849"/>
                </a:cubicBezTo>
                <a:cubicBezTo>
                  <a:pt x="1555992" y="3013920"/>
                  <a:pt x="1556170" y="3013413"/>
                  <a:pt x="1553753" y="3011801"/>
                </a:cubicBezTo>
                <a:cubicBezTo>
                  <a:pt x="1545426" y="3010008"/>
                  <a:pt x="1544704" y="3010467"/>
                  <a:pt x="1546545" y="3011401"/>
                </a:cubicBezTo>
                <a:close/>
                <a:moveTo>
                  <a:pt x="2335068" y="3009025"/>
                </a:moveTo>
                <a:cubicBezTo>
                  <a:pt x="2335068" y="3009025"/>
                  <a:pt x="2335068" y="3009025"/>
                  <a:pt x="2345103" y="3012560"/>
                </a:cubicBezTo>
                <a:cubicBezTo>
                  <a:pt x="2353898" y="3019614"/>
                  <a:pt x="2362695" y="3026666"/>
                  <a:pt x="2361456" y="3030184"/>
                </a:cubicBezTo>
                <a:cubicBezTo>
                  <a:pt x="2363935" y="3023149"/>
                  <a:pt x="2392801" y="3037272"/>
                  <a:pt x="2394041" y="3033754"/>
                </a:cubicBezTo>
                <a:cubicBezTo>
                  <a:pt x="2385245" y="3026702"/>
                  <a:pt x="2386483" y="3023183"/>
                  <a:pt x="2375209" y="3023166"/>
                </a:cubicBezTo>
                <a:cubicBezTo>
                  <a:pt x="2376447" y="3019648"/>
                  <a:pt x="2377688" y="3016130"/>
                  <a:pt x="2377688" y="3016130"/>
                </a:cubicBezTo>
                <a:cubicBezTo>
                  <a:pt x="2357617" y="3009060"/>
                  <a:pt x="2346342" y="3009042"/>
                  <a:pt x="2346342" y="3009042"/>
                </a:cubicBezTo>
                <a:cubicBezTo>
                  <a:pt x="2346342" y="3009042"/>
                  <a:pt x="2335068" y="3009025"/>
                  <a:pt x="2335068" y="3009025"/>
                </a:cubicBezTo>
                <a:close/>
                <a:moveTo>
                  <a:pt x="8394648" y="3007227"/>
                </a:moveTo>
                <a:cubicBezTo>
                  <a:pt x="8388915" y="3007945"/>
                  <a:pt x="8383185" y="3008665"/>
                  <a:pt x="8377453" y="3009386"/>
                </a:cubicBezTo>
                <a:cubicBezTo>
                  <a:pt x="8383185" y="3008665"/>
                  <a:pt x="8388915" y="3007945"/>
                  <a:pt x="8393896" y="3017080"/>
                </a:cubicBezTo>
                <a:cubicBezTo>
                  <a:pt x="8393896" y="3017080"/>
                  <a:pt x="8399628" y="3016360"/>
                  <a:pt x="8405359" y="3015640"/>
                </a:cubicBezTo>
                <a:cubicBezTo>
                  <a:pt x="8402868" y="3011072"/>
                  <a:pt x="8401622" y="3008788"/>
                  <a:pt x="8400284" y="3007736"/>
                </a:cubicBezTo>
                <a:cubicBezTo>
                  <a:pt x="8398945" y="3006685"/>
                  <a:pt x="8397513" y="3006865"/>
                  <a:pt x="8394648" y="3007227"/>
                </a:cubicBezTo>
                <a:close/>
                <a:moveTo>
                  <a:pt x="1924899" y="3003440"/>
                </a:moveTo>
                <a:cubicBezTo>
                  <a:pt x="1922265" y="3010917"/>
                  <a:pt x="1912337" y="3007419"/>
                  <a:pt x="1911020" y="3011158"/>
                </a:cubicBezTo>
                <a:cubicBezTo>
                  <a:pt x="1929561" y="3021894"/>
                  <a:pt x="1930879" y="3018154"/>
                  <a:pt x="1942124" y="3017914"/>
                </a:cubicBezTo>
                <a:cubicBezTo>
                  <a:pt x="1950736" y="3025150"/>
                  <a:pt x="1946785" y="3036366"/>
                  <a:pt x="1966646" y="3043362"/>
                </a:cubicBezTo>
                <a:cubicBezTo>
                  <a:pt x="1966646" y="3043362"/>
                  <a:pt x="1977891" y="3043121"/>
                  <a:pt x="1977891" y="3043121"/>
                </a:cubicBezTo>
                <a:cubicBezTo>
                  <a:pt x="1976573" y="3046859"/>
                  <a:pt x="1997751" y="3050118"/>
                  <a:pt x="1986503" y="3050359"/>
                </a:cubicBezTo>
                <a:cubicBezTo>
                  <a:pt x="1995117" y="3057596"/>
                  <a:pt x="1996434" y="3053856"/>
                  <a:pt x="2006362" y="3057355"/>
                </a:cubicBezTo>
                <a:cubicBezTo>
                  <a:pt x="2005045" y="3061094"/>
                  <a:pt x="2005045" y="3061094"/>
                  <a:pt x="2003728" y="3064832"/>
                </a:cubicBezTo>
                <a:cubicBezTo>
                  <a:pt x="1992482" y="3065074"/>
                  <a:pt x="1992482" y="3065074"/>
                  <a:pt x="1982552" y="3061577"/>
                </a:cubicBezTo>
                <a:cubicBezTo>
                  <a:pt x="1982552" y="3061577"/>
                  <a:pt x="1983869" y="3057837"/>
                  <a:pt x="1983869" y="3057837"/>
                </a:cubicBezTo>
                <a:cubicBezTo>
                  <a:pt x="1976573" y="3046859"/>
                  <a:pt x="1955398" y="3043602"/>
                  <a:pt x="1946785" y="3036366"/>
                </a:cubicBezTo>
                <a:cubicBezTo>
                  <a:pt x="1935539" y="3036607"/>
                  <a:pt x="1935539" y="3036607"/>
                  <a:pt x="1925610" y="3033110"/>
                </a:cubicBezTo>
                <a:cubicBezTo>
                  <a:pt x="1925610" y="3033110"/>
                  <a:pt x="1915679" y="3029610"/>
                  <a:pt x="1915679" y="3029610"/>
                </a:cubicBezTo>
                <a:cubicBezTo>
                  <a:pt x="1915679" y="3029610"/>
                  <a:pt x="1905751" y="3026114"/>
                  <a:pt x="1905751" y="3026114"/>
                </a:cubicBezTo>
                <a:cubicBezTo>
                  <a:pt x="1908386" y="3018635"/>
                  <a:pt x="1899772" y="3011399"/>
                  <a:pt x="1901088" y="3007660"/>
                </a:cubicBezTo>
                <a:cubicBezTo>
                  <a:pt x="1902406" y="3003921"/>
                  <a:pt x="1902406" y="3003921"/>
                  <a:pt x="1902406" y="3003921"/>
                </a:cubicBezTo>
                <a:cubicBezTo>
                  <a:pt x="1912337" y="3007419"/>
                  <a:pt x="1914971" y="2999942"/>
                  <a:pt x="1924899" y="3003440"/>
                </a:cubicBezTo>
                <a:close/>
                <a:moveTo>
                  <a:pt x="7347585" y="2999214"/>
                </a:moveTo>
                <a:cubicBezTo>
                  <a:pt x="7347585" y="2999214"/>
                  <a:pt x="7346206" y="2999386"/>
                  <a:pt x="7344695" y="3001284"/>
                </a:cubicBezTo>
                <a:lnTo>
                  <a:pt x="7343542" y="3005183"/>
                </a:lnTo>
                <a:lnTo>
                  <a:pt x="7343093" y="3005614"/>
                </a:lnTo>
                <a:cubicBezTo>
                  <a:pt x="7337174" y="3007970"/>
                  <a:pt x="7331512" y="3002567"/>
                  <a:pt x="7325333" y="3012681"/>
                </a:cubicBezTo>
                <a:cubicBezTo>
                  <a:pt x="7323448" y="3011689"/>
                  <a:pt x="7322924" y="3010104"/>
                  <a:pt x="7323041" y="3008230"/>
                </a:cubicBezTo>
                <a:lnTo>
                  <a:pt x="7323539" y="3006263"/>
                </a:lnTo>
                <a:lnTo>
                  <a:pt x="7325520" y="3001985"/>
                </a:lnTo>
                <a:cubicBezTo>
                  <a:pt x="7325520" y="3001985"/>
                  <a:pt x="7331036" y="3001293"/>
                  <a:pt x="7331036" y="3001293"/>
                </a:cubicBezTo>
                <a:cubicBezTo>
                  <a:pt x="7331036" y="3001293"/>
                  <a:pt x="7336552" y="3000600"/>
                  <a:pt x="7336552" y="3000600"/>
                </a:cubicBezTo>
                <a:cubicBezTo>
                  <a:pt x="7342069" y="2999906"/>
                  <a:pt x="7342069" y="2999906"/>
                  <a:pt x="7347585" y="2999214"/>
                </a:cubicBezTo>
                <a:close/>
                <a:moveTo>
                  <a:pt x="7995965" y="2998757"/>
                </a:moveTo>
                <a:cubicBezTo>
                  <a:pt x="7992930" y="2999139"/>
                  <a:pt x="7991132" y="3003025"/>
                  <a:pt x="7990092" y="3006816"/>
                </a:cubicBezTo>
                <a:cubicBezTo>
                  <a:pt x="7989052" y="3010609"/>
                  <a:pt x="7988770" y="3014304"/>
                  <a:pt x="7988770" y="3014304"/>
                </a:cubicBezTo>
                <a:cubicBezTo>
                  <a:pt x="7994840" y="3013541"/>
                  <a:pt x="7994840" y="3013541"/>
                  <a:pt x="7994840" y="3013541"/>
                </a:cubicBezTo>
                <a:cubicBezTo>
                  <a:pt x="7994840" y="3013541"/>
                  <a:pt x="7995965" y="2998757"/>
                  <a:pt x="7995965" y="2998757"/>
                </a:cubicBezTo>
                <a:close/>
                <a:moveTo>
                  <a:pt x="2526229" y="2998249"/>
                </a:moveTo>
                <a:cubicBezTo>
                  <a:pt x="2547586" y="3000990"/>
                  <a:pt x="2564445" y="3016499"/>
                  <a:pt x="2562945" y="3020757"/>
                </a:cubicBezTo>
                <a:cubicBezTo>
                  <a:pt x="2561445" y="3025015"/>
                  <a:pt x="2551517" y="3021518"/>
                  <a:pt x="2538587" y="3026534"/>
                </a:cubicBezTo>
                <a:cubicBezTo>
                  <a:pt x="2548517" y="3030030"/>
                  <a:pt x="2548517" y="3030030"/>
                  <a:pt x="2558445" y="3033529"/>
                </a:cubicBezTo>
                <a:cubicBezTo>
                  <a:pt x="2556946" y="3037786"/>
                  <a:pt x="2556946" y="3037786"/>
                  <a:pt x="2556946" y="3037786"/>
                </a:cubicBezTo>
                <a:cubicBezTo>
                  <a:pt x="2556946" y="3037786"/>
                  <a:pt x="2559053" y="3039724"/>
                  <a:pt x="2561161" y="3041664"/>
                </a:cubicBezTo>
                <a:lnTo>
                  <a:pt x="2562735" y="3043111"/>
                </a:lnTo>
                <a:lnTo>
                  <a:pt x="2560449" y="3044027"/>
                </a:lnTo>
                <a:lnTo>
                  <a:pt x="2555446" y="3042043"/>
                </a:lnTo>
                <a:lnTo>
                  <a:pt x="2552228" y="3047320"/>
                </a:lnTo>
                <a:lnTo>
                  <a:pt x="2551903" y="3047450"/>
                </a:lnTo>
                <a:lnTo>
                  <a:pt x="2542519" y="3047060"/>
                </a:lnTo>
                <a:cubicBezTo>
                  <a:pt x="2525658" y="3031548"/>
                  <a:pt x="2482941" y="3026073"/>
                  <a:pt x="2454653" y="3011320"/>
                </a:cubicBezTo>
                <a:lnTo>
                  <a:pt x="2448102" y="3009454"/>
                </a:lnTo>
                <a:lnTo>
                  <a:pt x="2450389" y="3002958"/>
                </a:lnTo>
                <a:cubicBezTo>
                  <a:pt x="2460507" y="3006523"/>
                  <a:pt x="2460507" y="3006523"/>
                  <a:pt x="2460507" y="3006523"/>
                </a:cubicBezTo>
                <a:cubicBezTo>
                  <a:pt x="2460507" y="3006523"/>
                  <a:pt x="2460507" y="3006523"/>
                  <a:pt x="2470628" y="3010088"/>
                </a:cubicBezTo>
                <a:lnTo>
                  <a:pt x="2478100" y="3009566"/>
                </a:lnTo>
                <a:lnTo>
                  <a:pt x="2477442" y="3012469"/>
                </a:lnTo>
                <a:cubicBezTo>
                  <a:pt x="2479610" y="3014729"/>
                  <a:pt x="2484077" y="3016901"/>
                  <a:pt x="2489664" y="3018869"/>
                </a:cubicBezTo>
                <a:lnTo>
                  <a:pt x="2507612" y="3022901"/>
                </a:lnTo>
                <a:lnTo>
                  <a:pt x="2509484" y="3024538"/>
                </a:lnTo>
                <a:lnTo>
                  <a:pt x="2511167" y="3023699"/>
                </a:lnTo>
                <a:lnTo>
                  <a:pt x="2527157" y="3027292"/>
                </a:lnTo>
                <a:cubicBezTo>
                  <a:pt x="2528657" y="3023035"/>
                  <a:pt x="2528657" y="3023035"/>
                  <a:pt x="2530157" y="3018778"/>
                </a:cubicBezTo>
                <a:cubicBezTo>
                  <a:pt x="2540088" y="3022276"/>
                  <a:pt x="2551517" y="3021518"/>
                  <a:pt x="2543087" y="3013761"/>
                </a:cubicBezTo>
                <a:cubicBezTo>
                  <a:pt x="2543087" y="3013761"/>
                  <a:pt x="2524728" y="3002508"/>
                  <a:pt x="2526229" y="2998249"/>
                </a:cubicBezTo>
                <a:close/>
                <a:moveTo>
                  <a:pt x="8257332" y="2995194"/>
                </a:moveTo>
                <a:cubicBezTo>
                  <a:pt x="8257332" y="2995194"/>
                  <a:pt x="8257332" y="2995194"/>
                  <a:pt x="8251939" y="2995871"/>
                </a:cubicBezTo>
                <a:cubicBezTo>
                  <a:pt x="8251939" y="2995871"/>
                  <a:pt x="8251939" y="2995871"/>
                  <a:pt x="8246546" y="2996549"/>
                </a:cubicBezTo>
                <a:cubicBezTo>
                  <a:pt x="8246546" y="2996549"/>
                  <a:pt x="8246546" y="2996549"/>
                  <a:pt x="8245420" y="3011334"/>
                </a:cubicBezTo>
                <a:cubicBezTo>
                  <a:pt x="8250814" y="3010655"/>
                  <a:pt x="8250814" y="3010655"/>
                  <a:pt x="8250814" y="3010655"/>
                </a:cubicBezTo>
                <a:cubicBezTo>
                  <a:pt x="8250814" y="3010655"/>
                  <a:pt x="8250814" y="3010655"/>
                  <a:pt x="8256208" y="3009977"/>
                </a:cubicBezTo>
                <a:cubicBezTo>
                  <a:pt x="8256208" y="3009977"/>
                  <a:pt x="8256208" y="3009977"/>
                  <a:pt x="8261601" y="3009301"/>
                </a:cubicBezTo>
                <a:cubicBezTo>
                  <a:pt x="8261601" y="3009301"/>
                  <a:pt x="8256208" y="3009977"/>
                  <a:pt x="8257332" y="2995194"/>
                </a:cubicBezTo>
                <a:close/>
                <a:moveTo>
                  <a:pt x="7491506" y="2993817"/>
                </a:moveTo>
                <a:cubicBezTo>
                  <a:pt x="7491506" y="2993817"/>
                  <a:pt x="7486247" y="2994477"/>
                  <a:pt x="7486247" y="2994477"/>
                </a:cubicBezTo>
                <a:cubicBezTo>
                  <a:pt x="7480988" y="2995138"/>
                  <a:pt x="7480988" y="2995138"/>
                  <a:pt x="7469345" y="3011244"/>
                </a:cubicBezTo>
                <a:cubicBezTo>
                  <a:pt x="7470469" y="2996460"/>
                  <a:pt x="7470469" y="2996460"/>
                  <a:pt x="7470469" y="2996460"/>
                </a:cubicBezTo>
                <a:cubicBezTo>
                  <a:pt x="7470469" y="2996460"/>
                  <a:pt x="7465211" y="2997121"/>
                  <a:pt x="7465211" y="2997121"/>
                </a:cubicBezTo>
                <a:cubicBezTo>
                  <a:pt x="7465211" y="2997121"/>
                  <a:pt x="7464086" y="3011906"/>
                  <a:pt x="7469345" y="3011244"/>
                </a:cubicBezTo>
                <a:cubicBezTo>
                  <a:pt x="7469345" y="3011244"/>
                  <a:pt x="7469345" y="3011244"/>
                  <a:pt x="7474604" y="3010583"/>
                </a:cubicBezTo>
                <a:cubicBezTo>
                  <a:pt x="7479862" y="3009923"/>
                  <a:pt x="7485121" y="3009262"/>
                  <a:pt x="7485121" y="3009262"/>
                </a:cubicBezTo>
                <a:cubicBezTo>
                  <a:pt x="7490380" y="3008601"/>
                  <a:pt x="7490380" y="3008601"/>
                  <a:pt x="7491506" y="2993817"/>
                </a:cubicBezTo>
                <a:close/>
                <a:moveTo>
                  <a:pt x="8026006" y="2992275"/>
                </a:moveTo>
                <a:cubicBezTo>
                  <a:pt x="8021588" y="2991114"/>
                  <a:pt x="8016510" y="2998616"/>
                  <a:pt x="8011958" y="2999188"/>
                </a:cubicBezTo>
                <a:cubicBezTo>
                  <a:pt x="8011020" y="3011508"/>
                  <a:pt x="8011020" y="3011508"/>
                  <a:pt x="8011020" y="3011508"/>
                </a:cubicBezTo>
                <a:cubicBezTo>
                  <a:pt x="8017089" y="3010745"/>
                  <a:pt x="8024094" y="2997663"/>
                  <a:pt x="8030162" y="2996901"/>
                </a:cubicBezTo>
                <a:cubicBezTo>
                  <a:pt x="8028879" y="2994011"/>
                  <a:pt x="8027481" y="2992662"/>
                  <a:pt x="8026006" y="2992275"/>
                </a:cubicBezTo>
                <a:close/>
                <a:moveTo>
                  <a:pt x="2382540" y="2991601"/>
                </a:moveTo>
                <a:cubicBezTo>
                  <a:pt x="2382540" y="2991601"/>
                  <a:pt x="2384925" y="2993307"/>
                  <a:pt x="2387310" y="2995014"/>
                </a:cubicBezTo>
                <a:lnTo>
                  <a:pt x="2388359" y="2995764"/>
                </a:lnTo>
                <a:lnTo>
                  <a:pt x="2387766" y="2996366"/>
                </a:lnTo>
                <a:cubicBezTo>
                  <a:pt x="2388164" y="2996830"/>
                  <a:pt x="2389424" y="2997491"/>
                  <a:pt x="2392080" y="2998426"/>
                </a:cubicBezTo>
                <a:lnTo>
                  <a:pt x="2388359" y="2995764"/>
                </a:lnTo>
                <a:lnTo>
                  <a:pt x="2388639" y="2995482"/>
                </a:lnTo>
                <a:cubicBezTo>
                  <a:pt x="2390238" y="2995179"/>
                  <a:pt x="2393166" y="2995344"/>
                  <a:pt x="2393166" y="2995344"/>
                </a:cubicBezTo>
                <a:cubicBezTo>
                  <a:pt x="2382540" y="2991601"/>
                  <a:pt x="2382540" y="2991601"/>
                  <a:pt x="2382540" y="2991601"/>
                </a:cubicBezTo>
                <a:close/>
                <a:moveTo>
                  <a:pt x="8423414" y="2988966"/>
                </a:moveTo>
                <a:cubicBezTo>
                  <a:pt x="8418022" y="2989645"/>
                  <a:pt x="8412626" y="2990323"/>
                  <a:pt x="8412626" y="2990323"/>
                </a:cubicBezTo>
                <a:cubicBezTo>
                  <a:pt x="8407233" y="2991001"/>
                  <a:pt x="8407233" y="2991001"/>
                  <a:pt x="8407233" y="2991001"/>
                </a:cubicBezTo>
                <a:cubicBezTo>
                  <a:pt x="8418022" y="2989645"/>
                  <a:pt x="8411501" y="3005107"/>
                  <a:pt x="8422289" y="3003752"/>
                </a:cubicBezTo>
                <a:cubicBezTo>
                  <a:pt x="8422289" y="3003752"/>
                  <a:pt x="8423414" y="2988966"/>
                  <a:pt x="8423414" y="2988966"/>
                </a:cubicBezTo>
                <a:close/>
                <a:moveTo>
                  <a:pt x="1507026" y="2986216"/>
                </a:moveTo>
                <a:cubicBezTo>
                  <a:pt x="1507026" y="2986216"/>
                  <a:pt x="1507026" y="2986216"/>
                  <a:pt x="1505597" y="2990275"/>
                </a:cubicBezTo>
                <a:cubicBezTo>
                  <a:pt x="1505597" y="2990275"/>
                  <a:pt x="1505597" y="2990275"/>
                  <a:pt x="1516224" y="2994019"/>
                </a:cubicBezTo>
                <a:cubicBezTo>
                  <a:pt x="1517653" y="2989960"/>
                  <a:pt x="1517653" y="2989960"/>
                  <a:pt x="1517653" y="2989960"/>
                </a:cubicBezTo>
                <a:cubicBezTo>
                  <a:pt x="1507026" y="2986216"/>
                  <a:pt x="1507026" y="2986216"/>
                  <a:pt x="1507026" y="2986216"/>
                </a:cubicBezTo>
                <a:close/>
                <a:moveTo>
                  <a:pt x="8018963" y="2986105"/>
                </a:moveTo>
                <a:cubicBezTo>
                  <a:pt x="8018963" y="2986105"/>
                  <a:pt x="8018963" y="2986105"/>
                  <a:pt x="8013571" y="2986783"/>
                </a:cubicBezTo>
                <a:cubicBezTo>
                  <a:pt x="8013571" y="2986783"/>
                  <a:pt x="8008175" y="2987462"/>
                  <a:pt x="8008175" y="2987462"/>
                </a:cubicBezTo>
                <a:cubicBezTo>
                  <a:pt x="8008175" y="2987462"/>
                  <a:pt x="8002782" y="2988138"/>
                  <a:pt x="8002782" y="2988138"/>
                </a:cubicBezTo>
                <a:cubicBezTo>
                  <a:pt x="8008175" y="2987462"/>
                  <a:pt x="8012819" y="2996638"/>
                  <a:pt x="8012819" y="2996638"/>
                </a:cubicBezTo>
                <a:cubicBezTo>
                  <a:pt x="8018213" y="2995962"/>
                  <a:pt x="8018213" y="2995962"/>
                  <a:pt x="8018963" y="2986105"/>
                </a:cubicBezTo>
                <a:close/>
                <a:moveTo>
                  <a:pt x="7554209" y="2985938"/>
                </a:moveTo>
                <a:cubicBezTo>
                  <a:pt x="7554209" y="2985938"/>
                  <a:pt x="7553083" y="3000722"/>
                  <a:pt x="7553083" y="3000722"/>
                </a:cubicBezTo>
                <a:cubicBezTo>
                  <a:pt x="7558139" y="3000086"/>
                  <a:pt x="7558139" y="3000086"/>
                  <a:pt x="7558139" y="3000086"/>
                </a:cubicBezTo>
                <a:cubicBezTo>
                  <a:pt x="7563197" y="2999451"/>
                  <a:pt x="7563197" y="2999451"/>
                  <a:pt x="7563197" y="2999451"/>
                </a:cubicBezTo>
                <a:cubicBezTo>
                  <a:pt x="7558139" y="3000086"/>
                  <a:pt x="7559265" y="2985301"/>
                  <a:pt x="7554209" y="2985938"/>
                </a:cubicBezTo>
                <a:close/>
                <a:moveTo>
                  <a:pt x="7349901" y="2985257"/>
                </a:moveTo>
                <a:lnTo>
                  <a:pt x="7350014" y="2986802"/>
                </a:lnTo>
                <a:lnTo>
                  <a:pt x="7348715" y="2988756"/>
                </a:lnTo>
                <a:lnTo>
                  <a:pt x="7348635" y="2985416"/>
                </a:lnTo>
                <a:close/>
                <a:moveTo>
                  <a:pt x="2429098" y="2983757"/>
                </a:moveTo>
                <a:cubicBezTo>
                  <a:pt x="2427741" y="2987609"/>
                  <a:pt x="2420658" y="2985114"/>
                  <a:pt x="2419301" y="2988967"/>
                </a:cubicBezTo>
                <a:cubicBezTo>
                  <a:pt x="2426384" y="2991462"/>
                  <a:pt x="2426384" y="2991462"/>
                  <a:pt x="2427741" y="2987609"/>
                </a:cubicBezTo>
                <a:cubicBezTo>
                  <a:pt x="2427741" y="2987609"/>
                  <a:pt x="2427741" y="2987609"/>
                  <a:pt x="2429098" y="2983757"/>
                </a:cubicBezTo>
                <a:close/>
                <a:moveTo>
                  <a:pt x="1619082" y="2980063"/>
                </a:moveTo>
                <a:cubicBezTo>
                  <a:pt x="1616460" y="2987504"/>
                  <a:pt x="1596626" y="2980517"/>
                  <a:pt x="1603921" y="2991452"/>
                </a:cubicBezTo>
                <a:cubicBezTo>
                  <a:pt x="1615077" y="2995383"/>
                  <a:pt x="1627478" y="2995780"/>
                  <a:pt x="1631131" y="2992850"/>
                </a:cubicBezTo>
                <a:cubicBezTo>
                  <a:pt x="1632349" y="2991873"/>
                  <a:pt x="1632595" y="2990526"/>
                  <a:pt x="1631498" y="2988815"/>
                </a:cubicBezTo>
                <a:cubicBezTo>
                  <a:pt x="1630038" y="2986537"/>
                  <a:pt x="1626189" y="2983613"/>
                  <a:pt x="1619082" y="2980063"/>
                </a:cubicBezTo>
                <a:close/>
                <a:moveTo>
                  <a:pt x="7609830" y="2978950"/>
                </a:moveTo>
                <a:lnTo>
                  <a:pt x="7609644" y="2981413"/>
                </a:lnTo>
                <a:lnTo>
                  <a:pt x="7607580" y="3008517"/>
                </a:lnTo>
                <a:cubicBezTo>
                  <a:pt x="7618705" y="3007118"/>
                  <a:pt x="7603143" y="2994432"/>
                  <a:pt x="7614268" y="2993033"/>
                </a:cubicBezTo>
                <a:cubicBezTo>
                  <a:pt x="7614831" y="2985642"/>
                  <a:pt x="7613441" y="2985817"/>
                  <a:pt x="7612050" y="2985992"/>
                </a:cubicBezTo>
                <a:lnTo>
                  <a:pt x="7610569" y="2981296"/>
                </a:lnTo>
                <a:close/>
                <a:moveTo>
                  <a:pt x="7271094" y="2976348"/>
                </a:moveTo>
                <a:lnTo>
                  <a:pt x="7270797" y="2980259"/>
                </a:lnTo>
                <a:lnTo>
                  <a:pt x="7265533" y="2979747"/>
                </a:lnTo>
                <a:lnTo>
                  <a:pt x="7262403" y="2977440"/>
                </a:lnTo>
                <a:close/>
                <a:moveTo>
                  <a:pt x="7438961" y="2976016"/>
                </a:moveTo>
                <a:cubicBezTo>
                  <a:pt x="7438961" y="2976016"/>
                  <a:pt x="7438961" y="2976016"/>
                  <a:pt x="7433375" y="2976720"/>
                </a:cubicBezTo>
                <a:cubicBezTo>
                  <a:pt x="7433375" y="2976720"/>
                  <a:pt x="7427789" y="2977422"/>
                  <a:pt x="7426725" y="2991383"/>
                </a:cubicBezTo>
                <a:cubicBezTo>
                  <a:pt x="7425663" y="3005346"/>
                  <a:pt x="7425663" y="3005346"/>
                  <a:pt x="7425663" y="3005346"/>
                </a:cubicBezTo>
                <a:cubicBezTo>
                  <a:pt x="7420077" y="3006048"/>
                  <a:pt x="7420077" y="3006048"/>
                  <a:pt x="7421141" y="2992085"/>
                </a:cubicBezTo>
                <a:cubicBezTo>
                  <a:pt x="7414491" y="3006750"/>
                  <a:pt x="7414491" y="3006750"/>
                  <a:pt x="7419014" y="3020009"/>
                </a:cubicBezTo>
                <a:cubicBezTo>
                  <a:pt x="7410635" y="3021063"/>
                  <a:pt x="7399711" y="3014658"/>
                  <a:pt x="7393875" y="3023170"/>
                </a:cubicBezTo>
                <a:cubicBezTo>
                  <a:pt x="7391931" y="3026007"/>
                  <a:pt x="7390550" y="3030501"/>
                  <a:pt x="7390019" y="3037482"/>
                </a:cubicBezTo>
                <a:cubicBezTo>
                  <a:pt x="7395607" y="3036780"/>
                  <a:pt x="7412366" y="3034674"/>
                  <a:pt x="7411301" y="3048637"/>
                </a:cubicBezTo>
                <a:cubicBezTo>
                  <a:pt x="7416889" y="3047935"/>
                  <a:pt x="7411301" y="3048637"/>
                  <a:pt x="7417952" y="3033971"/>
                </a:cubicBezTo>
                <a:cubicBezTo>
                  <a:pt x="7416889" y="3047935"/>
                  <a:pt x="7422474" y="3047233"/>
                  <a:pt x="7428062" y="3046530"/>
                </a:cubicBezTo>
                <a:cubicBezTo>
                  <a:pt x="7433648" y="3045828"/>
                  <a:pt x="7429125" y="3032568"/>
                  <a:pt x="7429125" y="3032568"/>
                </a:cubicBezTo>
                <a:cubicBezTo>
                  <a:pt x="7434710" y="3031866"/>
                  <a:pt x="7434710" y="3031866"/>
                  <a:pt x="7434710" y="3031866"/>
                </a:cubicBezTo>
                <a:cubicBezTo>
                  <a:pt x="7433648" y="3045828"/>
                  <a:pt x="7438172" y="3059088"/>
                  <a:pt x="7443758" y="3058386"/>
                </a:cubicBezTo>
                <a:cubicBezTo>
                  <a:pt x="7443758" y="3058386"/>
                  <a:pt x="7443758" y="3058386"/>
                  <a:pt x="7449343" y="3057684"/>
                </a:cubicBezTo>
                <a:cubicBezTo>
                  <a:pt x="7450409" y="3043723"/>
                  <a:pt x="7455992" y="3043020"/>
                  <a:pt x="7461580" y="3042318"/>
                </a:cubicBezTo>
                <a:cubicBezTo>
                  <a:pt x="7467165" y="3041617"/>
                  <a:pt x="7472752" y="3040915"/>
                  <a:pt x="7478338" y="3040213"/>
                </a:cubicBezTo>
                <a:cubicBezTo>
                  <a:pt x="7495099" y="3038107"/>
                  <a:pt x="7507333" y="3022740"/>
                  <a:pt x="7507333" y="3022740"/>
                </a:cubicBezTo>
                <a:cubicBezTo>
                  <a:pt x="7507333" y="3022740"/>
                  <a:pt x="7507333" y="3022740"/>
                  <a:pt x="7508397" y="3008778"/>
                </a:cubicBezTo>
                <a:cubicBezTo>
                  <a:pt x="7508397" y="3008778"/>
                  <a:pt x="7508397" y="3008778"/>
                  <a:pt x="7502809" y="3009481"/>
                </a:cubicBezTo>
                <a:cubicBezTo>
                  <a:pt x="7501747" y="3023442"/>
                  <a:pt x="7490575" y="3024846"/>
                  <a:pt x="7479402" y="3026249"/>
                </a:cubicBezTo>
                <a:cubicBezTo>
                  <a:pt x="7473815" y="3026951"/>
                  <a:pt x="7473815" y="3026951"/>
                  <a:pt x="7473815" y="3026951"/>
                </a:cubicBezTo>
                <a:cubicBezTo>
                  <a:pt x="7472752" y="3040915"/>
                  <a:pt x="7467165" y="3041617"/>
                  <a:pt x="7461580" y="3042318"/>
                </a:cubicBezTo>
                <a:cubicBezTo>
                  <a:pt x="7455992" y="3043020"/>
                  <a:pt x="7450409" y="3043723"/>
                  <a:pt x="7444820" y="3044426"/>
                </a:cubicBezTo>
                <a:cubicBezTo>
                  <a:pt x="7439236" y="3045125"/>
                  <a:pt x="7439236" y="3045125"/>
                  <a:pt x="7440297" y="3031165"/>
                </a:cubicBezTo>
                <a:cubicBezTo>
                  <a:pt x="7451470" y="3029760"/>
                  <a:pt x="7453595" y="3001836"/>
                  <a:pt x="7453595" y="3001836"/>
                </a:cubicBezTo>
                <a:cubicBezTo>
                  <a:pt x="7453595" y="3001836"/>
                  <a:pt x="7448008" y="3002537"/>
                  <a:pt x="7448008" y="3002537"/>
                </a:cubicBezTo>
                <a:cubicBezTo>
                  <a:pt x="7443486" y="2989278"/>
                  <a:pt x="7431251" y="3004643"/>
                  <a:pt x="7432313" y="2990682"/>
                </a:cubicBezTo>
                <a:cubicBezTo>
                  <a:pt x="7437898" y="2989980"/>
                  <a:pt x="7437898" y="2989980"/>
                  <a:pt x="7437898" y="2989980"/>
                </a:cubicBezTo>
                <a:cubicBezTo>
                  <a:pt x="7438961" y="2976016"/>
                  <a:pt x="7438961" y="2976016"/>
                  <a:pt x="7438961" y="2976016"/>
                </a:cubicBezTo>
                <a:close/>
                <a:moveTo>
                  <a:pt x="2749574" y="2975432"/>
                </a:moveTo>
                <a:lnTo>
                  <a:pt x="2756382" y="2980680"/>
                </a:lnTo>
                <a:cubicBezTo>
                  <a:pt x="2767654" y="2985272"/>
                  <a:pt x="2781015" y="2982479"/>
                  <a:pt x="2785516" y="2993622"/>
                </a:cubicBezTo>
                <a:cubicBezTo>
                  <a:pt x="2777414" y="2999072"/>
                  <a:pt x="2766425" y="3000565"/>
                  <a:pt x="2755437" y="3002055"/>
                </a:cubicBezTo>
                <a:lnTo>
                  <a:pt x="2740498" y="3006245"/>
                </a:lnTo>
                <a:lnTo>
                  <a:pt x="2737388" y="3000852"/>
                </a:lnTo>
                <a:cubicBezTo>
                  <a:pt x="2754532" y="2999713"/>
                  <a:pt x="2745436" y="2983945"/>
                  <a:pt x="2749460" y="2975492"/>
                </a:cubicBezTo>
                <a:close/>
                <a:moveTo>
                  <a:pt x="2439028" y="2973861"/>
                </a:moveTo>
                <a:cubicBezTo>
                  <a:pt x="2437598" y="2977920"/>
                  <a:pt x="2437598" y="2977920"/>
                  <a:pt x="2426972" y="2974176"/>
                </a:cubicBezTo>
                <a:cubicBezTo>
                  <a:pt x="2426972" y="2974176"/>
                  <a:pt x="2426972" y="2974176"/>
                  <a:pt x="2437598" y="2977920"/>
                </a:cubicBezTo>
                <a:cubicBezTo>
                  <a:pt x="2439028" y="2973861"/>
                  <a:pt x="2439028" y="2973861"/>
                  <a:pt x="2439028" y="2973861"/>
                </a:cubicBezTo>
                <a:close/>
                <a:moveTo>
                  <a:pt x="2380246" y="2971743"/>
                </a:moveTo>
                <a:cubicBezTo>
                  <a:pt x="2368087" y="2976120"/>
                  <a:pt x="2386976" y="2982773"/>
                  <a:pt x="2396423" y="2986101"/>
                </a:cubicBezTo>
                <a:cubicBezTo>
                  <a:pt x="2396423" y="2986101"/>
                  <a:pt x="2396423" y="2986101"/>
                  <a:pt x="2397779" y="2982250"/>
                </a:cubicBezTo>
                <a:cubicBezTo>
                  <a:pt x="2388333" y="2978922"/>
                  <a:pt x="2380246" y="2971743"/>
                  <a:pt x="2380246" y="2971743"/>
                </a:cubicBezTo>
                <a:close/>
                <a:moveTo>
                  <a:pt x="8446788" y="2971390"/>
                </a:moveTo>
                <a:cubicBezTo>
                  <a:pt x="8441126" y="2972101"/>
                  <a:pt x="8441126" y="2972101"/>
                  <a:pt x="8435462" y="2972813"/>
                </a:cubicBezTo>
                <a:cubicBezTo>
                  <a:pt x="8435462" y="2972813"/>
                  <a:pt x="8440001" y="2986886"/>
                  <a:pt x="8440001" y="2986886"/>
                </a:cubicBezTo>
                <a:cubicBezTo>
                  <a:pt x="8438875" y="3001667"/>
                  <a:pt x="8433213" y="3002379"/>
                  <a:pt x="8427548" y="3003090"/>
                </a:cubicBezTo>
                <a:cubicBezTo>
                  <a:pt x="8433213" y="3002379"/>
                  <a:pt x="8438875" y="3001667"/>
                  <a:pt x="8444538" y="3000955"/>
                </a:cubicBezTo>
                <a:cubicBezTo>
                  <a:pt x="8444538" y="3000955"/>
                  <a:pt x="8444538" y="3000955"/>
                  <a:pt x="8445663" y="2986174"/>
                </a:cubicBezTo>
                <a:cubicBezTo>
                  <a:pt x="8445663" y="2986174"/>
                  <a:pt x="8445663" y="2986174"/>
                  <a:pt x="8446788" y="2971390"/>
                </a:cubicBezTo>
                <a:close/>
                <a:moveTo>
                  <a:pt x="7593052" y="2971294"/>
                </a:moveTo>
                <a:cubicBezTo>
                  <a:pt x="7593052" y="2971294"/>
                  <a:pt x="7592115" y="2983616"/>
                  <a:pt x="7586384" y="2984335"/>
                </a:cubicBezTo>
                <a:cubicBezTo>
                  <a:pt x="7592115" y="2983616"/>
                  <a:pt x="7597846" y="2982895"/>
                  <a:pt x="7591176" y="2995935"/>
                </a:cubicBezTo>
                <a:cubicBezTo>
                  <a:pt x="7602638" y="2994494"/>
                  <a:pt x="7603576" y="2982173"/>
                  <a:pt x="7609308" y="2981455"/>
                </a:cubicBezTo>
                <a:cubicBezTo>
                  <a:pt x="7606911" y="2975655"/>
                  <a:pt x="7604279" y="2972934"/>
                  <a:pt x="7601531" y="2971753"/>
                </a:cubicBezTo>
                <a:cubicBezTo>
                  <a:pt x="7598782" y="2970574"/>
                  <a:pt x="7595917" y="2970935"/>
                  <a:pt x="7593052" y="2971294"/>
                </a:cubicBezTo>
                <a:close/>
                <a:moveTo>
                  <a:pt x="1891767" y="2970753"/>
                </a:moveTo>
                <a:cubicBezTo>
                  <a:pt x="1891767" y="2970753"/>
                  <a:pt x="1891767" y="2970753"/>
                  <a:pt x="1901696" y="2974252"/>
                </a:cubicBezTo>
                <a:cubicBezTo>
                  <a:pt x="1901696" y="2974252"/>
                  <a:pt x="1900379" y="2977990"/>
                  <a:pt x="1900379" y="2977990"/>
                </a:cubicBezTo>
                <a:cubicBezTo>
                  <a:pt x="1891767" y="2970753"/>
                  <a:pt x="1889133" y="2978231"/>
                  <a:pt x="1877886" y="2978472"/>
                </a:cubicBezTo>
                <a:cubicBezTo>
                  <a:pt x="1879203" y="2974733"/>
                  <a:pt x="1881838" y="2967256"/>
                  <a:pt x="1891767" y="2970753"/>
                </a:cubicBezTo>
                <a:close/>
                <a:moveTo>
                  <a:pt x="7360717" y="2970233"/>
                </a:moveTo>
                <a:cubicBezTo>
                  <a:pt x="7360717" y="2970233"/>
                  <a:pt x="7365185" y="2983337"/>
                  <a:pt x="7365185" y="2983337"/>
                </a:cubicBezTo>
                <a:cubicBezTo>
                  <a:pt x="7365185" y="2983337"/>
                  <a:pt x="7365185" y="2983337"/>
                  <a:pt x="7359668" y="2984029"/>
                </a:cubicBezTo>
                <a:cubicBezTo>
                  <a:pt x="7359668" y="2984029"/>
                  <a:pt x="7358619" y="2997826"/>
                  <a:pt x="7353101" y="2998520"/>
                </a:cubicBezTo>
                <a:cubicBezTo>
                  <a:pt x="7350343" y="2998866"/>
                  <a:pt x="7349227" y="2995591"/>
                  <a:pt x="7348800" y="2992229"/>
                </a:cubicBezTo>
                <a:lnTo>
                  <a:pt x="7348770" y="2990990"/>
                </a:lnTo>
                <a:lnTo>
                  <a:pt x="7352149" y="2990566"/>
                </a:lnTo>
                <a:cubicBezTo>
                  <a:pt x="7352149" y="2990566"/>
                  <a:pt x="7352149" y="2990566"/>
                  <a:pt x="7352875" y="2989256"/>
                </a:cubicBezTo>
                <a:lnTo>
                  <a:pt x="7354971" y="2985471"/>
                </a:lnTo>
                <a:lnTo>
                  <a:pt x="7355491" y="2985154"/>
                </a:lnTo>
                <a:cubicBezTo>
                  <a:pt x="7356807" y="2982999"/>
                  <a:pt x="7358336" y="2979708"/>
                  <a:pt x="7362124" y="2975083"/>
                </a:cubicBezTo>
                <a:lnTo>
                  <a:pt x="7359537" y="2972837"/>
                </a:lnTo>
                <a:close/>
                <a:moveTo>
                  <a:pt x="2450174" y="2969948"/>
                </a:moveTo>
                <a:lnTo>
                  <a:pt x="2451032" y="2970201"/>
                </a:lnTo>
                <a:lnTo>
                  <a:pt x="2451756" y="2972014"/>
                </a:lnTo>
                <a:lnTo>
                  <a:pt x="2453012" y="2975161"/>
                </a:lnTo>
                <a:lnTo>
                  <a:pt x="2448854" y="2973697"/>
                </a:lnTo>
                <a:cubicBezTo>
                  <a:pt x="2448854" y="2973697"/>
                  <a:pt x="2448854" y="2973697"/>
                  <a:pt x="2450174" y="2969948"/>
                </a:cubicBezTo>
                <a:close/>
                <a:moveTo>
                  <a:pt x="2273231" y="2969827"/>
                </a:moveTo>
                <a:cubicBezTo>
                  <a:pt x="2281661" y="2976979"/>
                  <a:pt x="2290089" y="2984129"/>
                  <a:pt x="2298518" y="2991282"/>
                </a:cubicBezTo>
                <a:cubicBezTo>
                  <a:pt x="2308260" y="2994715"/>
                  <a:pt x="2310882" y="2987273"/>
                  <a:pt x="2312191" y="2983552"/>
                </a:cubicBezTo>
                <a:cubicBezTo>
                  <a:pt x="2307976" y="2979976"/>
                  <a:pt x="2298564" y="2975614"/>
                  <a:pt x="2290041" y="2972611"/>
                </a:cubicBezTo>
                <a:cubicBezTo>
                  <a:pt x="2281519" y="2969609"/>
                  <a:pt x="2273887" y="2967966"/>
                  <a:pt x="2273231" y="2969827"/>
                </a:cubicBezTo>
                <a:close/>
                <a:moveTo>
                  <a:pt x="8469039" y="2968594"/>
                </a:moveTo>
                <a:cubicBezTo>
                  <a:pt x="8466005" y="2968975"/>
                  <a:pt x="8464207" y="2972862"/>
                  <a:pt x="8463166" y="2976653"/>
                </a:cubicBezTo>
                <a:cubicBezTo>
                  <a:pt x="8462126" y="2980445"/>
                  <a:pt x="8461845" y="2984141"/>
                  <a:pt x="8461845" y="2984141"/>
                </a:cubicBezTo>
                <a:cubicBezTo>
                  <a:pt x="8467914" y="2983378"/>
                  <a:pt x="8467914" y="2983378"/>
                  <a:pt x="8467914" y="2983378"/>
                </a:cubicBezTo>
                <a:cubicBezTo>
                  <a:pt x="8467914" y="2983378"/>
                  <a:pt x="8467914" y="2983378"/>
                  <a:pt x="8469039" y="2968594"/>
                </a:cubicBezTo>
                <a:close/>
                <a:moveTo>
                  <a:pt x="7428334" y="2964796"/>
                </a:moveTo>
                <a:cubicBezTo>
                  <a:pt x="7426789" y="2965419"/>
                  <a:pt x="7425017" y="2967871"/>
                  <a:pt x="7424530" y="2969649"/>
                </a:cubicBezTo>
                <a:cubicBezTo>
                  <a:pt x="7424205" y="2970835"/>
                  <a:pt x="7424452" y="2971719"/>
                  <a:pt x="7425714" y="2971560"/>
                </a:cubicBezTo>
                <a:cubicBezTo>
                  <a:pt x="7430771" y="2970924"/>
                  <a:pt x="7425714" y="2971560"/>
                  <a:pt x="7430771" y="2970924"/>
                </a:cubicBezTo>
                <a:cubicBezTo>
                  <a:pt x="7431194" y="2965380"/>
                  <a:pt x="7429877" y="2964173"/>
                  <a:pt x="7428334" y="2964796"/>
                </a:cubicBezTo>
                <a:close/>
                <a:moveTo>
                  <a:pt x="8028213" y="2964126"/>
                </a:moveTo>
                <a:cubicBezTo>
                  <a:pt x="8027211" y="2964937"/>
                  <a:pt x="8026439" y="2966865"/>
                  <a:pt x="8026157" y="2970560"/>
                </a:cubicBezTo>
                <a:cubicBezTo>
                  <a:pt x="8031215" y="2969925"/>
                  <a:pt x="8031215" y="2969925"/>
                  <a:pt x="8036271" y="2969291"/>
                </a:cubicBezTo>
                <a:cubicBezTo>
                  <a:pt x="8036271" y="2969291"/>
                  <a:pt x="8035006" y="2967390"/>
                  <a:pt x="8033367" y="2965794"/>
                </a:cubicBezTo>
                <a:cubicBezTo>
                  <a:pt x="8031728" y="2964198"/>
                  <a:pt x="8029714" y="2962907"/>
                  <a:pt x="8028213" y="2964126"/>
                </a:cubicBezTo>
                <a:close/>
                <a:moveTo>
                  <a:pt x="7984030" y="2957325"/>
                </a:moveTo>
                <a:cubicBezTo>
                  <a:pt x="7983515" y="2956703"/>
                  <a:pt x="7983065" y="2957675"/>
                  <a:pt x="7982784" y="2961372"/>
                </a:cubicBezTo>
                <a:cubicBezTo>
                  <a:pt x="7979750" y="2961752"/>
                  <a:pt x="7978162" y="2962867"/>
                  <a:pt x="7977583" y="2964313"/>
                </a:cubicBezTo>
                <a:cubicBezTo>
                  <a:pt x="7975844" y="2968649"/>
                  <a:pt x="7983176" y="2975962"/>
                  <a:pt x="7987729" y="2975391"/>
                </a:cubicBezTo>
                <a:cubicBezTo>
                  <a:pt x="7987729" y="2975391"/>
                  <a:pt x="7985579" y="2959187"/>
                  <a:pt x="7984030" y="2957325"/>
                </a:cubicBezTo>
                <a:close/>
                <a:moveTo>
                  <a:pt x="2298925" y="2953404"/>
                </a:moveTo>
                <a:cubicBezTo>
                  <a:pt x="2297494" y="2957462"/>
                  <a:pt x="2296066" y="2961520"/>
                  <a:pt x="2317317" y="2969006"/>
                </a:cubicBezTo>
                <a:cubicBezTo>
                  <a:pt x="2317317" y="2969006"/>
                  <a:pt x="2318746" y="2964949"/>
                  <a:pt x="2320176" y="2960890"/>
                </a:cubicBezTo>
                <a:cubicBezTo>
                  <a:pt x="2309548" y="2957146"/>
                  <a:pt x="2309548" y="2957146"/>
                  <a:pt x="2298925" y="2953404"/>
                </a:cubicBezTo>
                <a:close/>
                <a:moveTo>
                  <a:pt x="7751158" y="2951430"/>
                </a:moveTo>
                <a:cubicBezTo>
                  <a:pt x="7745090" y="2952193"/>
                  <a:pt x="7745090" y="2952193"/>
                  <a:pt x="7745090" y="2952193"/>
                </a:cubicBezTo>
                <a:cubicBezTo>
                  <a:pt x="7744339" y="2962048"/>
                  <a:pt x="7744339" y="2962048"/>
                  <a:pt x="7750407" y="2961285"/>
                </a:cubicBezTo>
                <a:cubicBezTo>
                  <a:pt x="7751158" y="2951430"/>
                  <a:pt x="7751158" y="2951430"/>
                  <a:pt x="7751158" y="2951430"/>
                </a:cubicBezTo>
                <a:close/>
                <a:moveTo>
                  <a:pt x="2252739" y="2950378"/>
                </a:moveTo>
                <a:cubicBezTo>
                  <a:pt x="2251328" y="2954383"/>
                  <a:pt x="2251328" y="2954383"/>
                  <a:pt x="2241588" y="2950953"/>
                </a:cubicBezTo>
                <a:cubicBezTo>
                  <a:pt x="2240177" y="2954958"/>
                  <a:pt x="2238766" y="2958963"/>
                  <a:pt x="2237354" y="2962970"/>
                </a:cubicBezTo>
                <a:cubicBezTo>
                  <a:pt x="2247095" y="2966402"/>
                  <a:pt x="2258245" y="2965825"/>
                  <a:pt x="2266574" y="2973264"/>
                </a:cubicBezTo>
                <a:cubicBezTo>
                  <a:pt x="2267985" y="2969257"/>
                  <a:pt x="2267985" y="2969257"/>
                  <a:pt x="2269397" y="2965251"/>
                </a:cubicBezTo>
                <a:cubicBezTo>
                  <a:pt x="2269397" y="2965251"/>
                  <a:pt x="2259655" y="2961821"/>
                  <a:pt x="2259655" y="2961821"/>
                </a:cubicBezTo>
                <a:cubicBezTo>
                  <a:pt x="2270807" y="2961247"/>
                  <a:pt x="2270807" y="2961247"/>
                  <a:pt x="2280548" y="2964677"/>
                </a:cubicBezTo>
                <a:cubicBezTo>
                  <a:pt x="2281959" y="2960671"/>
                  <a:pt x="2281959" y="2960671"/>
                  <a:pt x="2283371" y="2956665"/>
                </a:cubicBezTo>
                <a:cubicBezTo>
                  <a:pt x="2273630" y="2953233"/>
                  <a:pt x="2262477" y="2953808"/>
                  <a:pt x="2252739" y="2950378"/>
                </a:cubicBezTo>
                <a:close/>
                <a:moveTo>
                  <a:pt x="7482462" y="2949785"/>
                </a:moveTo>
                <a:cubicBezTo>
                  <a:pt x="7477070" y="2950463"/>
                  <a:pt x="7477070" y="2950463"/>
                  <a:pt x="7477070" y="2950463"/>
                </a:cubicBezTo>
                <a:cubicBezTo>
                  <a:pt x="7477070" y="2950463"/>
                  <a:pt x="7466282" y="2951820"/>
                  <a:pt x="7460889" y="2952497"/>
                </a:cubicBezTo>
                <a:cubicBezTo>
                  <a:pt x="7460466" y="2958042"/>
                  <a:pt x="7458844" y="2959619"/>
                  <a:pt x="7456921" y="2960203"/>
                </a:cubicBezTo>
                <a:lnTo>
                  <a:pt x="7455979" y="2960489"/>
                </a:lnTo>
                <a:lnTo>
                  <a:pt x="7456076" y="2959227"/>
                </a:lnTo>
                <a:lnTo>
                  <a:pt x="7454160" y="2961042"/>
                </a:lnTo>
                <a:lnTo>
                  <a:pt x="7451153" y="2961957"/>
                </a:lnTo>
                <a:lnTo>
                  <a:pt x="7450240" y="2964757"/>
                </a:lnTo>
                <a:lnTo>
                  <a:pt x="7447171" y="2967666"/>
                </a:lnTo>
                <a:cubicBezTo>
                  <a:pt x="7446132" y="2971456"/>
                  <a:pt x="7445850" y="2975151"/>
                  <a:pt x="7442816" y="2975533"/>
                </a:cubicBezTo>
                <a:cubicBezTo>
                  <a:pt x="7442253" y="2982925"/>
                  <a:pt x="7443771" y="2982733"/>
                  <a:pt x="7446186" y="2980601"/>
                </a:cubicBezTo>
                <a:cubicBezTo>
                  <a:pt x="7448603" y="2978469"/>
                  <a:pt x="7451918" y="2974389"/>
                  <a:pt x="7454951" y="2974008"/>
                </a:cubicBezTo>
                <a:cubicBezTo>
                  <a:pt x="7454951" y="2974008"/>
                  <a:pt x="7454951" y="2974008"/>
                  <a:pt x="7455092" y="2972161"/>
                </a:cubicBezTo>
                <a:lnTo>
                  <a:pt x="7455420" y="2967827"/>
                </a:lnTo>
                <a:lnTo>
                  <a:pt x="7466505" y="2966434"/>
                </a:lnTo>
                <a:cubicBezTo>
                  <a:pt x="7471899" y="2965756"/>
                  <a:pt x="7475944" y="2965248"/>
                  <a:pt x="7475944" y="2965248"/>
                </a:cubicBezTo>
                <a:cubicBezTo>
                  <a:pt x="7475944" y="2965248"/>
                  <a:pt x="7477070" y="2950463"/>
                  <a:pt x="7482462" y="2949785"/>
                </a:cubicBezTo>
                <a:close/>
                <a:moveTo>
                  <a:pt x="8392406" y="2948936"/>
                </a:moveTo>
                <a:cubicBezTo>
                  <a:pt x="8388360" y="2949445"/>
                  <a:pt x="8388360" y="2949445"/>
                  <a:pt x="8388360" y="2949445"/>
                </a:cubicBezTo>
                <a:cubicBezTo>
                  <a:pt x="8387235" y="2964230"/>
                  <a:pt x="8387235" y="2964230"/>
                  <a:pt x="8387235" y="2964230"/>
                </a:cubicBezTo>
                <a:cubicBezTo>
                  <a:pt x="8391280" y="2963722"/>
                  <a:pt x="8391280" y="2963722"/>
                  <a:pt x="8391280" y="2963722"/>
                </a:cubicBezTo>
                <a:cubicBezTo>
                  <a:pt x="8392406" y="2948936"/>
                  <a:pt x="8392406" y="2948936"/>
                  <a:pt x="8392406" y="2948936"/>
                </a:cubicBezTo>
                <a:close/>
                <a:moveTo>
                  <a:pt x="7378411" y="2948220"/>
                </a:moveTo>
                <a:cubicBezTo>
                  <a:pt x="7378411" y="2948220"/>
                  <a:pt x="7366274" y="2949745"/>
                  <a:pt x="7366274" y="2949745"/>
                </a:cubicBezTo>
                <a:cubicBezTo>
                  <a:pt x="7368745" y="2956758"/>
                  <a:pt x="7370263" y="2956568"/>
                  <a:pt x="7371922" y="2954528"/>
                </a:cubicBezTo>
                <a:cubicBezTo>
                  <a:pt x="7373580" y="2952489"/>
                  <a:pt x="7375377" y="2948602"/>
                  <a:pt x="7378411" y="2948220"/>
                </a:cubicBezTo>
                <a:close/>
                <a:moveTo>
                  <a:pt x="8326409" y="2947473"/>
                </a:moveTo>
                <a:cubicBezTo>
                  <a:pt x="8326409" y="2947473"/>
                  <a:pt x="8321351" y="2948107"/>
                  <a:pt x="8321351" y="2948107"/>
                </a:cubicBezTo>
                <a:cubicBezTo>
                  <a:pt x="8321351" y="2948107"/>
                  <a:pt x="8316294" y="2948743"/>
                  <a:pt x="8316294" y="2948743"/>
                </a:cubicBezTo>
                <a:cubicBezTo>
                  <a:pt x="8315544" y="2958599"/>
                  <a:pt x="8315544" y="2958599"/>
                  <a:pt x="8315544" y="2958599"/>
                </a:cubicBezTo>
                <a:cubicBezTo>
                  <a:pt x="8320602" y="2957963"/>
                  <a:pt x="8320602" y="2957963"/>
                  <a:pt x="8320602" y="2957963"/>
                </a:cubicBezTo>
                <a:cubicBezTo>
                  <a:pt x="8326409" y="2947473"/>
                  <a:pt x="8326409" y="2947473"/>
                  <a:pt x="8326409" y="2947473"/>
                </a:cubicBezTo>
                <a:close/>
                <a:moveTo>
                  <a:pt x="1975544" y="2947465"/>
                </a:moveTo>
                <a:cubicBezTo>
                  <a:pt x="1972650" y="2947206"/>
                  <a:pt x="1972411" y="2947882"/>
                  <a:pt x="1977723" y="2949754"/>
                </a:cubicBezTo>
                <a:cubicBezTo>
                  <a:pt x="1977723" y="2949754"/>
                  <a:pt x="1988350" y="2953497"/>
                  <a:pt x="1989302" y="2950792"/>
                </a:cubicBezTo>
                <a:cubicBezTo>
                  <a:pt x="1983989" y="2948920"/>
                  <a:pt x="1978439" y="2947725"/>
                  <a:pt x="1975544" y="2947465"/>
                </a:cubicBezTo>
                <a:close/>
                <a:moveTo>
                  <a:pt x="8471594" y="2947455"/>
                </a:moveTo>
                <a:cubicBezTo>
                  <a:pt x="8470933" y="2948224"/>
                  <a:pt x="8470444" y="2950117"/>
                  <a:pt x="8470163" y="2953812"/>
                </a:cubicBezTo>
                <a:lnTo>
                  <a:pt x="8481289" y="2952415"/>
                </a:lnTo>
                <a:cubicBezTo>
                  <a:pt x="8477116" y="2952938"/>
                  <a:pt x="8473577" y="2945146"/>
                  <a:pt x="8471594" y="2947455"/>
                </a:cubicBezTo>
                <a:close/>
                <a:moveTo>
                  <a:pt x="1733432" y="2944301"/>
                </a:moveTo>
                <a:cubicBezTo>
                  <a:pt x="1733432" y="2944301"/>
                  <a:pt x="1730804" y="2951764"/>
                  <a:pt x="1730804" y="2951764"/>
                </a:cubicBezTo>
                <a:cubicBezTo>
                  <a:pt x="1720925" y="2948283"/>
                  <a:pt x="1722239" y="2944553"/>
                  <a:pt x="1711043" y="2944802"/>
                </a:cubicBezTo>
                <a:cubicBezTo>
                  <a:pt x="1705787" y="2959725"/>
                  <a:pt x="1722918" y="2974148"/>
                  <a:pt x="1717659" y="2989074"/>
                </a:cubicBezTo>
                <a:cubicBezTo>
                  <a:pt x="1707781" y="2985594"/>
                  <a:pt x="1706466" y="2989324"/>
                  <a:pt x="1696586" y="2985843"/>
                </a:cubicBezTo>
                <a:cubicBezTo>
                  <a:pt x="1693956" y="2993304"/>
                  <a:pt x="1702523" y="3000518"/>
                  <a:pt x="1701209" y="3004248"/>
                </a:cubicBezTo>
                <a:cubicBezTo>
                  <a:pt x="1699894" y="3007980"/>
                  <a:pt x="1699894" y="3007980"/>
                  <a:pt x="1690013" y="3004498"/>
                </a:cubicBezTo>
                <a:cubicBezTo>
                  <a:pt x="1688699" y="3008229"/>
                  <a:pt x="1698580" y="3011710"/>
                  <a:pt x="1697266" y="3015440"/>
                </a:cubicBezTo>
                <a:cubicBezTo>
                  <a:pt x="1687384" y="3011960"/>
                  <a:pt x="1695951" y="3019172"/>
                  <a:pt x="1686070" y="3015691"/>
                </a:cubicBezTo>
                <a:cubicBezTo>
                  <a:pt x="1676193" y="3012211"/>
                  <a:pt x="1676193" y="3012211"/>
                  <a:pt x="1666313" y="3008731"/>
                </a:cubicBezTo>
                <a:cubicBezTo>
                  <a:pt x="1682128" y="3026884"/>
                  <a:pt x="1666991" y="3038328"/>
                  <a:pt x="1694000" y="3056232"/>
                </a:cubicBezTo>
                <a:cubicBezTo>
                  <a:pt x="1684122" y="3052752"/>
                  <a:pt x="1684122" y="3052752"/>
                  <a:pt x="1684122" y="3052752"/>
                </a:cubicBezTo>
                <a:cubicBezTo>
                  <a:pt x="1672926" y="3053002"/>
                  <a:pt x="1692686" y="3059963"/>
                  <a:pt x="1680179" y="3063943"/>
                </a:cubicBezTo>
                <a:cubicBezTo>
                  <a:pt x="1691372" y="3063694"/>
                  <a:pt x="1701251" y="3067174"/>
                  <a:pt x="1712447" y="3066923"/>
                </a:cubicBezTo>
                <a:cubicBezTo>
                  <a:pt x="1711133" y="3070654"/>
                  <a:pt x="1721011" y="3074134"/>
                  <a:pt x="1730891" y="3077615"/>
                </a:cubicBezTo>
                <a:cubicBezTo>
                  <a:pt x="1723640" y="3066674"/>
                  <a:pt x="1724955" y="3062942"/>
                  <a:pt x="1737462" y="3058961"/>
                </a:cubicBezTo>
                <a:cubicBezTo>
                  <a:pt x="1727583" y="3055480"/>
                  <a:pt x="1717705" y="3052000"/>
                  <a:pt x="1719019" y="3048268"/>
                </a:cubicBezTo>
                <a:cubicBezTo>
                  <a:pt x="1728898" y="3051748"/>
                  <a:pt x="1730212" y="3048018"/>
                  <a:pt x="1731527" y="3044287"/>
                </a:cubicBezTo>
                <a:cubicBezTo>
                  <a:pt x="1741406" y="3047767"/>
                  <a:pt x="1741406" y="3047767"/>
                  <a:pt x="1751287" y="3051248"/>
                </a:cubicBezTo>
                <a:cubicBezTo>
                  <a:pt x="1751287" y="3051248"/>
                  <a:pt x="1751287" y="3051248"/>
                  <a:pt x="1752602" y="3047517"/>
                </a:cubicBezTo>
                <a:cubicBezTo>
                  <a:pt x="1752602" y="3047517"/>
                  <a:pt x="1752602" y="3047517"/>
                  <a:pt x="1742720" y="3044036"/>
                </a:cubicBezTo>
                <a:cubicBezTo>
                  <a:pt x="1741406" y="3047767"/>
                  <a:pt x="1741406" y="3047767"/>
                  <a:pt x="1731527" y="3044287"/>
                </a:cubicBezTo>
                <a:cubicBezTo>
                  <a:pt x="1725591" y="3029613"/>
                  <a:pt x="1747978" y="3029112"/>
                  <a:pt x="1760487" y="3025131"/>
                </a:cubicBezTo>
                <a:cubicBezTo>
                  <a:pt x="1750606" y="3021650"/>
                  <a:pt x="1740728" y="3018170"/>
                  <a:pt x="1742041" y="3014441"/>
                </a:cubicBezTo>
                <a:cubicBezTo>
                  <a:pt x="1753235" y="3014188"/>
                  <a:pt x="1753235" y="3014188"/>
                  <a:pt x="1754550" y="3010456"/>
                </a:cubicBezTo>
                <a:cubicBezTo>
                  <a:pt x="1764430" y="3013938"/>
                  <a:pt x="1764430" y="3013938"/>
                  <a:pt x="1775624" y="3013688"/>
                </a:cubicBezTo>
                <a:cubicBezTo>
                  <a:pt x="1772996" y="3021149"/>
                  <a:pt x="1803949" y="3027860"/>
                  <a:pt x="1802634" y="3031591"/>
                </a:cubicBezTo>
                <a:cubicBezTo>
                  <a:pt x="1813828" y="3031340"/>
                  <a:pt x="1805263" y="3024129"/>
                  <a:pt x="1806577" y="3020398"/>
                </a:cubicBezTo>
                <a:cubicBezTo>
                  <a:pt x="1807893" y="3016667"/>
                  <a:pt x="1816456" y="3023879"/>
                  <a:pt x="1826335" y="3027359"/>
                </a:cubicBezTo>
                <a:cubicBezTo>
                  <a:pt x="1823707" y="3034820"/>
                  <a:pt x="1811198" y="3038802"/>
                  <a:pt x="1829645" y="3049494"/>
                </a:cubicBezTo>
                <a:cubicBezTo>
                  <a:pt x="1842153" y="3045512"/>
                  <a:pt x="1846096" y="3034321"/>
                  <a:pt x="1867170" y="3037549"/>
                </a:cubicBezTo>
                <a:cubicBezTo>
                  <a:pt x="1869799" y="3030087"/>
                  <a:pt x="1858604" y="3030337"/>
                  <a:pt x="1848725" y="3026857"/>
                </a:cubicBezTo>
                <a:cubicBezTo>
                  <a:pt x="1841475" y="3015915"/>
                  <a:pt x="1851354" y="3019395"/>
                  <a:pt x="1853982" y="3011933"/>
                </a:cubicBezTo>
                <a:cubicBezTo>
                  <a:pt x="1855297" y="3008202"/>
                  <a:pt x="1835536" y="3001240"/>
                  <a:pt x="1834222" y="3004971"/>
                </a:cubicBezTo>
                <a:cubicBezTo>
                  <a:pt x="1832908" y="3008704"/>
                  <a:pt x="1830279" y="3016165"/>
                  <a:pt x="1820399" y="3012685"/>
                </a:cubicBezTo>
                <a:cubicBezTo>
                  <a:pt x="1823027" y="3005223"/>
                  <a:pt x="1805900" y="2990800"/>
                  <a:pt x="1818407" y="2986819"/>
                </a:cubicBezTo>
                <a:cubicBezTo>
                  <a:pt x="1798647" y="2979858"/>
                  <a:pt x="1776260" y="2980358"/>
                  <a:pt x="1746621" y="2969918"/>
                </a:cubicBezTo>
                <a:cubicBezTo>
                  <a:pt x="1747936" y="2966186"/>
                  <a:pt x="1747936" y="2966186"/>
                  <a:pt x="1749249" y="2962456"/>
                </a:cubicBezTo>
                <a:cubicBezTo>
                  <a:pt x="1749249" y="2962456"/>
                  <a:pt x="1749249" y="2962456"/>
                  <a:pt x="1750564" y="2958725"/>
                </a:cubicBezTo>
                <a:cubicBezTo>
                  <a:pt x="1740682" y="2955244"/>
                  <a:pt x="1741997" y="2951513"/>
                  <a:pt x="1733432" y="2944301"/>
                </a:cubicBezTo>
                <a:close/>
                <a:moveTo>
                  <a:pt x="2235855" y="2940309"/>
                </a:moveTo>
                <a:cubicBezTo>
                  <a:pt x="2235855" y="2940309"/>
                  <a:pt x="2235855" y="2940309"/>
                  <a:pt x="2227341" y="2941874"/>
                </a:cubicBezTo>
                <a:cubicBezTo>
                  <a:pt x="2235855" y="2940309"/>
                  <a:pt x="2234424" y="2944369"/>
                  <a:pt x="2234424" y="2944369"/>
                </a:cubicBezTo>
                <a:cubicBezTo>
                  <a:pt x="2234424" y="2944369"/>
                  <a:pt x="2234424" y="2944369"/>
                  <a:pt x="2235855" y="2940309"/>
                </a:cubicBezTo>
                <a:close/>
                <a:moveTo>
                  <a:pt x="7846223" y="2939484"/>
                </a:moveTo>
                <a:cubicBezTo>
                  <a:pt x="7846223" y="2939484"/>
                  <a:pt x="7840153" y="2940247"/>
                  <a:pt x="7840153" y="2940247"/>
                </a:cubicBezTo>
                <a:cubicBezTo>
                  <a:pt x="7834087" y="2941009"/>
                  <a:pt x="7834087" y="2941009"/>
                  <a:pt x="7834087" y="2941009"/>
                </a:cubicBezTo>
                <a:cubicBezTo>
                  <a:pt x="7840153" y="2940247"/>
                  <a:pt x="7840153" y="2940247"/>
                  <a:pt x="7839403" y="2950102"/>
                </a:cubicBezTo>
                <a:cubicBezTo>
                  <a:pt x="7839403" y="2950102"/>
                  <a:pt x="7845472" y="2949339"/>
                  <a:pt x="7845472" y="2949339"/>
                </a:cubicBezTo>
                <a:cubicBezTo>
                  <a:pt x="7845472" y="2949339"/>
                  <a:pt x="7846223" y="2939484"/>
                  <a:pt x="7846223" y="2939484"/>
                </a:cubicBezTo>
                <a:close/>
                <a:moveTo>
                  <a:pt x="7629520" y="2937428"/>
                </a:moveTo>
                <a:cubicBezTo>
                  <a:pt x="7623957" y="2938127"/>
                  <a:pt x="7623957" y="2938127"/>
                  <a:pt x="7623957" y="2938127"/>
                </a:cubicBezTo>
                <a:cubicBezTo>
                  <a:pt x="7623957" y="2938127"/>
                  <a:pt x="7622832" y="2952913"/>
                  <a:pt x="7622832" y="2952913"/>
                </a:cubicBezTo>
                <a:cubicBezTo>
                  <a:pt x="7622832" y="2952913"/>
                  <a:pt x="7628395" y="2952213"/>
                  <a:pt x="7628395" y="2952213"/>
                </a:cubicBezTo>
                <a:cubicBezTo>
                  <a:pt x="7633958" y="2951514"/>
                  <a:pt x="7633958" y="2951514"/>
                  <a:pt x="7633958" y="2951514"/>
                </a:cubicBezTo>
                <a:cubicBezTo>
                  <a:pt x="7628395" y="2952213"/>
                  <a:pt x="7628395" y="2952213"/>
                  <a:pt x="7629520" y="2937428"/>
                </a:cubicBezTo>
                <a:close/>
                <a:moveTo>
                  <a:pt x="1691531" y="2937146"/>
                </a:moveTo>
                <a:cubicBezTo>
                  <a:pt x="1691531" y="2937146"/>
                  <a:pt x="1690101" y="2941204"/>
                  <a:pt x="1690101" y="2941204"/>
                </a:cubicBezTo>
                <a:cubicBezTo>
                  <a:pt x="1700727" y="2944948"/>
                  <a:pt x="1702157" y="2940889"/>
                  <a:pt x="1702157" y="2940889"/>
                </a:cubicBezTo>
                <a:cubicBezTo>
                  <a:pt x="1702157" y="2940889"/>
                  <a:pt x="1702157" y="2940889"/>
                  <a:pt x="1691531" y="2937146"/>
                </a:cubicBezTo>
                <a:close/>
                <a:moveTo>
                  <a:pt x="7657332" y="2933937"/>
                </a:moveTo>
                <a:cubicBezTo>
                  <a:pt x="7656206" y="2948719"/>
                  <a:pt x="7651149" y="2949353"/>
                  <a:pt x="7651149" y="2949353"/>
                </a:cubicBezTo>
                <a:cubicBezTo>
                  <a:pt x="7650586" y="2956744"/>
                  <a:pt x="7651851" y="2956585"/>
                  <a:pt x="7653889" y="2954500"/>
                </a:cubicBezTo>
                <a:cubicBezTo>
                  <a:pt x="7655924" y="2952415"/>
                  <a:pt x="7658735" y="2948401"/>
                  <a:pt x="7661264" y="2948083"/>
                </a:cubicBezTo>
                <a:cubicBezTo>
                  <a:pt x="7661826" y="2940692"/>
                  <a:pt x="7662108" y="2936997"/>
                  <a:pt x="7661615" y="2935227"/>
                </a:cubicBezTo>
                <a:cubicBezTo>
                  <a:pt x="7661125" y="2933460"/>
                  <a:pt x="7659860" y="2933619"/>
                  <a:pt x="7657332" y="2933937"/>
                </a:cubicBezTo>
                <a:close/>
                <a:moveTo>
                  <a:pt x="2371032" y="2933859"/>
                </a:moveTo>
                <a:cubicBezTo>
                  <a:pt x="2369402" y="2938482"/>
                  <a:pt x="2378258" y="2941602"/>
                  <a:pt x="2378258" y="2941602"/>
                </a:cubicBezTo>
                <a:cubicBezTo>
                  <a:pt x="2378258" y="2941602"/>
                  <a:pt x="2387112" y="2944722"/>
                  <a:pt x="2387112" y="2944722"/>
                </a:cubicBezTo>
                <a:cubicBezTo>
                  <a:pt x="2387112" y="2944722"/>
                  <a:pt x="2388741" y="2940099"/>
                  <a:pt x="2388741" y="2940099"/>
                </a:cubicBezTo>
                <a:cubicBezTo>
                  <a:pt x="2388741" y="2940099"/>
                  <a:pt x="2379885" y="2936978"/>
                  <a:pt x="2379885" y="2936978"/>
                </a:cubicBezTo>
                <a:cubicBezTo>
                  <a:pt x="2379885" y="2936978"/>
                  <a:pt x="2379885" y="2936978"/>
                  <a:pt x="2371032" y="2933859"/>
                </a:cubicBezTo>
                <a:close/>
                <a:moveTo>
                  <a:pt x="7389650" y="2932165"/>
                </a:moveTo>
                <a:cubicBezTo>
                  <a:pt x="7389650" y="2932165"/>
                  <a:pt x="7395042" y="2931488"/>
                  <a:pt x="7393917" y="2946272"/>
                </a:cubicBezTo>
                <a:cubicBezTo>
                  <a:pt x="7399312" y="2945595"/>
                  <a:pt x="7399312" y="2945595"/>
                  <a:pt x="7404705" y="2944916"/>
                </a:cubicBezTo>
                <a:cubicBezTo>
                  <a:pt x="7405269" y="2937524"/>
                  <a:pt x="7402853" y="2934167"/>
                  <a:pt x="7399622" y="2932741"/>
                </a:cubicBezTo>
                <a:cubicBezTo>
                  <a:pt x="7396391" y="2931318"/>
                  <a:pt x="7392347" y="2931826"/>
                  <a:pt x="7389650" y="2932165"/>
                </a:cubicBezTo>
                <a:close/>
                <a:moveTo>
                  <a:pt x="2299135" y="2932047"/>
                </a:moveTo>
                <a:cubicBezTo>
                  <a:pt x="2291626" y="2931107"/>
                  <a:pt x="2303434" y="2942086"/>
                  <a:pt x="2313848" y="2937962"/>
                </a:cubicBezTo>
                <a:cubicBezTo>
                  <a:pt x="2306286" y="2933998"/>
                  <a:pt x="2301637" y="2932360"/>
                  <a:pt x="2299135" y="2932047"/>
                </a:cubicBezTo>
                <a:close/>
                <a:moveTo>
                  <a:pt x="8449789" y="2931965"/>
                </a:moveTo>
                <a:cubicBezTo>
                  <a:pt x="8448853" y="2944284"/>
                  <a:pt x="8454415" y="2943585"/>
                  <a:pt x="8447915" y="2956604"/>
                </a:cubicBezTo>
                <a:cubicBezTo>
                  <a:pt x="8453477" y="2955906"/>
                  <a:pt x="8459040" y="2955206"/>
                  <a:pt x="8459040" y="2955206"/>
                </a:cubicBezTo>
                <a:cubicBezTo>
                  <a:pt x="8470164" y="2953809"/>
                  <a:pt x="8459978" y="2942886"/>
                  <a:pt x="8471103" y="2941490"/>
                </a:cubicBezTo>
                <a:cubicBezTo>
                  <a:pt x="8465539" y="2942187"/>
                  <a:pt x="8455353" y="2931266"/>
                  <a:pt x="8449789" y="2931965"/>
                </a:cubicBezTo>
                <a:close/>
                <a:moveTo>
                  <a:pt x="8539385" y="2930467"/>
                </a:moveTo>
                <a:cubicBezTo>
                  <a:pt x="8532866" y="2945930"/>
                  <a:pt x="8532866" y="2945930"/>
                  <a:pt x="8532866" y="2945930"/>
                </a:cubicBezTo>
                <a:cubicBezTo>
                  <a:pt x="8538260" y="2945251"/>
                  <a:pt x="8538260" y="2945251"/>
                  <a:pt x="8538260" y="2945251"/>
                </a:cubicBezTo>
                <a:cubicBezTo>
                  <a:pt x="8539385" y="2930467"/>
                  <a:pt x="8539385" y="2930467"/>
                  <a:pt x="8539385" y="2930467"/>
                </a:cubicBezTo>
                <a:close/>
                <a:moveTo>
                  <a:pt x="7574884" y="2929654"/>
                </a:moveTo>
                <a:cubicBezTo>
                  <a:pt x="7556751" y="2945356"/>
                  <a:pt x="7546382" y="2933236"/>
                  <a:pt x="7528250" y="2948937"/>
                </a:cubicBezTo>
                <a:cubicBezTo>
                  <a:pt x="7527218" y="2962486"/>
                  <a:pt x="7532919" y="2961770"/>
                  <a:pt x="7532919" y="2961770"/>
                </a:cubicBezTo>
                <a:cubicBezTo>
                  <a:pt x="7550019" y="2959621"/>
                  <a:pt x="7550019" y="2959621"/>
                  <a:pt x="7561420" y="2958188"/>
                </a:cubicBezTo>
                <a:cubicBezTo>
                  <a:pt x="7560389" y="2971742"/>
                  <a:pt x="7560389" y="2971742"/>
                  <a:pt x="7560389" y="2971742"/>
                </a:cubicBezTo>
                <a:cubicBezTo>
                  <a:pt x="7566089" y="2971024"/>
                  <a:pt x="7571790" y="2970308"/>
                  <a:pt x="7570757" y="2983860"/>
                </a:cubicBezTo>
                <a:cubicBezTo>
                  <a:pt x="7571790" y="2970308"/>
                  <a:pt x="7578521" y="2956039"/>
                  <a:pt x="7572820" y="2956756"/>
                </a:cubicBezTo>
                <a:cubicBezTo>
                  <a:pt x="7578521" y="2956039"/>
                  <a:pt x="7578521" y="2956039"/>
                  <a:pt x="7579552" y="2942490"/>
                </a:cubicBezTo>
                <a:cubicBezTo>
                  <a:pt x="7573853" y="2943207"/>
                  <a:pt x="7573853" y="2943207"/>
                  <a:pt x="7573853" y="2943207"/>
                </a:cubicBezTo>
                <a:cubicBezTo>
                  <a:pt x="7573853" y="2943207"/>
                  <a:pt x="7573853" y="2943207"/>
                  <a:pt x="7568151" y="2943923"/>
                </a:cubicBezTo>
                <a:cubicBezTo>
                  <a:pt x="7573853" y="2943207"/>
                  <a:pt x="7579552" y="2942490"/>
                  <a:pt x="7574884" y="2929654"/>
                </a:cubicBezTo>
                <a:close/>
                <a:moveTo>
                  <a:pt x="2129871" y="2928549"/>
                </a:moveTo>
                <a:cubicBezTo>
                  <a:pt x="2117310" y="2932529"/>
                  <a:pt x="2114676" y="2940007"/>
                  <a:pt x="2093498" y="2936749"/>
                </a:cubicBezTo>
                <a:cubicBezTo>
                  <a:pt x="2100794" y="2947726"/>
                  <a:pt x="2120652" y="2954721"/>
                  <a:pt x="2129265" y="2961959"/>
                </a:cubicBezTo>
                <a:cubicBezTo>
                  <a:pt x="2127948" y="2965698"/>
                  <a:pt x="2119334" y="2958461"/>
                  <a:pt x="2108090" y="2958701"/>
                </a:cubicBezTo>
                <a:cubicBezTo>
                  <a:pt x="2116701" y="2965938"/>
                  <a:pt x="2116701" y="2965938"/>
                  <a:pt x="2126631" y="2969436"/>
                </a:cubicBezTo>
                <a:cubicBezTo>
                  <a:pt x="2115384" y="2969676"/>
                  <a:pt x="2105456" y="2966179"/>
                  <a:pt x="2105456" y="2966179"/>
                </a:cubicBezTo>
                <a:cubicBezTo>
                  <a:pt x="2102822" y="2973656"/>
                  <a:pt x="2091572" y="2973898"/>
                  <a:pt x="2098870" y="2984873"/>
                </a:cubicBezTo>
                <a:cubicBezTo>
                  <a:pt x="2088940" y="2981374"/>
                  <a:pt x="2088940" y="2981374"/>
                  <a:pt x="2087623" y="2985113"/>
                </a:cubicBezTo>
                <a:cubicBezTo>
                  <a:pt x="2087623" y="2985113"/>
                  <a:pt x="2077692" y="2981615"/>
                  <a:pt x="2077692" y="2981615"/>
                </a:cubicBezTo>
                <a:cubicBezTo>
                  <a:pt x="2077692" y="2981615"/>
                  <a:pt x="2077692" y="2981615"/>
                  <a:pt x="2079010" y="2977877"/>
                </a:cubicBezTo>
                <a:cubicBezTo>
                  <a:pt x="2090256" y="2977636"/>
                  <a:pt x="2071715" y="2966901"/>
                  <a:pt x="2084278" y="2962920"/>
                </a:cubicBezTo>
                <a:cubicBezTo>
                  <a:pt x="2075666" y="2955684"/>
                  <a:pt x="2076983" y="2951945"/>
                  <a:pt x="2078301" y="2948207"/>
                </a:cubicBezTo>
                <a:cubicBezTo>
                  <a:pt x="2078301" y="2948207"/>
                  <a:pt x="2079618" y="2944469"/>
                  <a:pt x="2079618" y="2944469"/>
                </a:cubicBezTo>
                <a:cubicBezTo>
                  <a:pt x="2069688" y="2940971"/>
                  <a:pt x="2069688" y="2940971"/>
                  <a:pt x="2069688" y="2940971"/>
                </a:cubicBezTo>
                <a:cubicBezTo>
                  <a:pt x="2069688" y="2940971"/>
                  <a:pt x="2068370" y="2944709"/>
                  <a:pt x="2068370" y="2944709"/>
                </a:cubicBezTo>
                <a:cubicBezTo>
                  <a:pt x="2067054" y="2948447"/>
                  <a:pt x="2065737" y="2952186"/>
                  <a:pt x="2055807" y="2948688"/>
                </a:cubicBezTo>
                <a:cubicBezTo>
                  <a:pt x="2057123" y="2944950"/>
                  <a:pt x="2047193" y="2941451"/>
                  <a:pt x="2047193" y="2941451"/>
                </a:cubicBezTo>
                <a:cubicBezTo>
                  <a:pt x="2018721" y="2927218"/>
                  <a:pt x="2023383" y="2945672"/>
                  <a:pt x="2000890" y="2946154"/>
                </a:cubicBezTo>
                <a:cubicBezTo>
                  <a:pt x="1990961" y="2942656"/>
                  <a:pt x="1990961" y="2942656"/>
                  <a:pt x="1989643" y="2946393"/>
                </a:cubicBezTo>
                <a:cubicBezTo>
                  <a:pt x="1988326" y="2950132"/>
                  <a:pt x="1995621" y="2961109"/>
                  <a:pt x="2016797" y="2964366"/>
                </a:cubicBezTo>
                <a:cubicBezTo>
                  <a:pt x="2015481" y="2968105"/>
                  <a:pt x="2015481" y="2968105"/>
                  <a:pt x="2025411" y="2971603"/>
                </a:cubicBezTo>
                <a:cubicBezTo>
                  <a:pt x="2026728" y="2967864"/>
                  <a:pt x="2036656" y="2971362"/>
                  <a:pt x="2037973" y="2967622"/>
                </a:cubicBezTo>
                <a:cubicBezTo>
                  <a:pt x="2036656" y="2971362"/>
                  <a:pt x="2036656" y="2971362"/>
                  <a:pt x="2036656" y="2971362"/>
                </a:cubicBezTo>
                <a:cubicBezTo>
                  <a:pt x="2036656" y="2971362"/>
                  <a:pt x="2046587" y="2974859"/>
                  <a:pt x="2046587" y="2974859"/>
                </a:cubicBezTo>
                <a:cubicBezTo>
                  <a:pt x="2047904" y="2971120"/>
                  <a:pt x="2047904" y="2971120"/>
                  <a:pt x="2047904" y="2971120"/>
                </a:cubicBezTo>
                <a:cubicBezTo>
                  <a:pt x="2057834" y="2974619"/>
                  <a:pt x="2057834" y="2974619"/>
                  <a:pt x="2057834" y="2974619"/>
                </a:cubicBezTo>
                <a:cubicBezTo>
                  <a:pt x="2057834" y="2974619"/>
                  <a:pt x="2067764" y="2978118"/>
                  <a:pt x="2067764" y="2978118"/>
                </a:cubicBezTo>
                <a:cubicBezTo>
                  <a:pt x="2077692" y="2981615"/>
                  <a:pt x="2077692" y="2981615"/>
                  <a:pt x="2076375" y="2985354"/>
                </a:cubicBezTo>
                <a:cubicBezTo>
                  <a:pt x="2076375" y="2985354"/>
                  <a:pt x="2076375" y="2985354"/>
                  <a:pt x="2065128" y="2985595"/>
                </a:cubicBezTo>
                <a:cubicBezTo>
                  <a:pt x="2045269" y="2978599"/>
                  <a:pt x="2034022" y="2978840"/>
                  <a:pt x="2040001" y="2993554"/>
                </a:cubicBezTo>
                <a:cubicBezTo>
                  <a:pt x="2030072" y="2990055"/>
                  <a:pt x="2028755" y="2993794"/>
                  <a:pt x="2018826" y="2990296"/>
                </a:cubicBezTo>
                <a:cubicBezTo>
                  <a:pt x="2020143" y="2986557"/>
                  <a:pt x="2020143" y="2986557"/>
                  <a:pt x="2020143" y="2986557"/>
                </a:cubicBezTo>
                <a:cubicBezTo>
                  <a:pt x="2008895" y="2986799"/>
                  <a:pt x="1998964" y="2983300"/>
                  <a:pt x="1986402" y="2987280"/>
                </a:cubicBezTo>
                <a:cubicBezTo>
                  <a:pt x="1977788" y="2980044"/>
                  <a:pt x="1967859" y="2976545"/>
                  <a:pt x="1959248" y="2969309"/>
                </a:cubicBezTo>
                <a:cubicBezTo>
                  <a:pt x="1957931" y="2973048"/>
                  <a:pt x="1948001" y="2969550"/>
                  <a:pt x="1946684" y="2973288"/>
                </a:cubicBezTo>
                <a:cubicBezTo>
                  <a:pt x="1956613" y="2976786"/>
                  <a:pt x="1953978" y="2984264"/>
                  <a:pt x="1942732" y="2984505"/>
                </a:cubicBezTo>
                <a:cubicBezTo>
                  <a:pt x="1951345" y="2991742"/>
                  <a:pt x="1950028" y="2995481"/>
                  <a:pt x="1959956" y="2998979"/>
                </a:cubicBezTo>
                <a:cubicBezTo>
                  <a:pt x="1961273" y="2995240"/>
                  <a:pt x="1969887" y="3002476"/>
                  <a:pt x="1981133" y="3002236"/>
                </a:cubicBezTo>
                <a:cubicBezTo>
                  <a:pt x="1981133" y="3002236"/>
                  <a:pt x="1979816" y="3005975"/>
                  <a:pt x="1979816" y="3005975"/>
                </a:cubicBezTo>
                <a:cubicBezTo>
                  <a:pt x="1979816" y="3005975"/>
                  <a:pt x="1991062" y="3005734"/>
                  <a:pt x="1989744" y="3009473"/>
                </a:cubicBezTo>
                <a:cubicBezTo>
                  <a:pt x="1977181" y="3013453"/>
                  <a:pt x="1959956" y="2998979"/>
                  <a:pt x="1947394" y="3002958"/>
                </a:cubicBezTo>
                <a:cubicBezTo>
                  <a:pt x="1948711" y="2999220"/>
                  <a:pt x="1938781" y="2995722"/>
                  <a:pt x="1928850" y="2992223"/>
                </a:cubicBezTo>
                <a:cubicBezTo>
                  <a:pt x="1930167" y="2988485"/>
                  <a:pt x="1930167" y="2988485"/>
                  <a:pt x="1931484" y="2984747"/>
                </a:cubicBezTo>
                <a:cubicBezTo>
                  <a:pt x="1921556" y="2981249"/>
                  <a:pt x="1908991" y="2985228"/>
                  <a:pt x="1901696" y="2974252"/>
                </a:cubicBezTo>
                <a:cubicBezTo>
                  <a:pt x="1910308" y="2981489"/>
                  <a:pt x="1911626" y="2977750"/>
                  <a:pt x="1914260" y="2970271"/>
                </a:cubicBezTo>
                <a:cubicBezTo>
                  <a:pt x="1904329" y="2966773"/>
                  <a:pt x="1894401" y="2963275"/>
                  <a:pt x="1891767" y="2970753"/>
                </a:cubicBezTo>
                <a:cubicBezTo>
                  <a:pt x="1883154" y="2963516"/>
                  <a:pt x="1884472" y="2959777"/>
                  <a:pt x="1885788" y="2956039"/>
                </a:cubicBezTo>
                <a:lnTo>
                  <a:pt x="1885252" y="2955706"/>
                </a:lnTo>
                <a:lnTo>
                  <a:pt x="1923857" y="2969306"/>
                </a:lnTo>
                <a:cubicBezTo>
                  <a:pt x="1923857" y="2969306"/>
                  <a:pt x="1935044" y="2969192"/>
                  <a:pt x="1933774" y="2972800"/>
                </a:cubicBezTo>
                <a:cubicBezTo>
                  <a:pt x="1933774" y="2972800"/>
                  <a:pt x="1935044" y="2969192"/>
                  <a:pt x="1935044" y="2969192"/>
                </a:cubicBezTo>
                <a:cubicBezTo>
                  <a:pt x="1935044" y="2969192"/>
                  <a:pt x="1925127" y="2965698"/>
                  <a:pt x="1925127" y="2965698"/>
                </a:cubicBezTo>
                <a:cubicBezTo>
                  <a:pt x="1915211" y="2962205"/>
                  <a:pt x="1916481" y="2958597"/>
                  <a:pt x="1896648" y="2951610"/>
                </a:cubicBezTo>
                <a:lnTo>
                  <a:pt x="1884494" y="2955241"/>
                </a:lnTo>
                <a:lnTo>
                  <a:pt x="1864018" y="2942591"/>
                </a:lnTo>
                <a:cubicBezTo>
                  <a:pt x="1861117" y="2938943"/>
                  <a:pt x="1859293" y="2936197"/>
                  <a:pt x="1848704" y="2934570"/>
                </a:cubicBezTo>
                <a:cubicBezTo>
                  <a:pt x="1837459" y="2934810"/>
                  <a:pt x="1834824" y="2942287"/>
                  <a:pt x="1842119" y="2953263"/>
                </a:cubicBezTo>
                <a:cubicBezTo>
                  <a:pt x="1830874" y="2953504"/>
                  <a:pt x="1848097" y="2967978"/>
                  <a:pt x="1846780" y="2971716"/>
                </a:cubicBezTo>
                <a:cubicBezTo>
                  <a:pt x="1858028" y="2971476"/>
                  <a:pt x="1854076" y="2982693"/>
                  <a:pt x="1865321" y="2982450"/>
                </a:cubicBezTo>
                <a:cubicBezTo>
                  <a:pt x="1865321" y="2982450"/>
                  <a:pt x="1876570" y="2982210"/>
                  <a:pt x="1876570" y="2982210"/>
                </a:cubicBezTo>
                <a:cubicBezTo>
                  <a:pt x="1885182" y="2989448"/>
                  <a:pt x="1883864" y="2993187"/>
                  <a:pt x="1893792" y="2996684"/>
                </a:cubicBezTo>
                <a:cubicBezTo>
                  <a:pt x="1892475" y="3000423"/>
                  <a:pt x="1892475" y="3000423"/>
                  <a:pt x="1892475" y="3000423"/>
                </a:cubicBezTo>
                <a:cubicBezTo>
                  <a:pt x="1881230" y="3000663"/>
                  <a:pt x="1871300" y="2997166"/>
                  <a:pt x="1861370" y="2993667"/>
                </a:cubicBezTo>
                <a:cubicBezTo>
                  <a:pt x="1862687" y="2989929"/>
                  <a:pt x="1862687" y="2989929"/>
                  <a:pt x="1864004" y="2986190"/>
                </a:cubicBezTo>
                <a:cubicBezTo>
                  <a:pt x="1844146" y="2979194"/>
                  <a:pt x="1830264" y="2986913"/>
                  <a:pt x="1838877" y="2994148"/>
                </a:cubicBezTo>
                <a:cubicBezTo>
                  <a:pt x="1868666" y="3004644"/>
                  <a:pt x="1877280" y="3011880"/>
                  <a:pt x="1873327" y="3023097"/>
                </a:cubicBezTo>
                <a:cubicBezTo>
                  <a:pt x="1894503" y="3026353"/>
                  <a:pt x="1894503" y="3026353"/>
                  <a:pt x="1913044" y="3037090"/>
                </a:cubicBezTo>
                <a:cubicBezTo>
                  <a:pt x="1911727" y="3040828"/>
                  <a:pt x="1910411" y="3044566"/>
                  <a:pt x="1919025" y="3051803"/>
                </a:cubicBezTo>
                <a:cubicBezTo>
                  <a:pt x="1938882" y="3058798"/>
                  <a:pt x="1940199" y="3055061"/>
                  <a:pt x="1950130" y="3058558"/>
                </a:cubicBezTo>
                <a:cubicBezTo>
                  <a:pt x="1961376" y="3058318"/>
                  <a:pt x="1954081" y="3047341"/>
                  <a:pt x="1964010" y="3050840"/>
                </a:cubicBezTo>
                <a:cubicBezTo>
                  <a:pt x="1962693" y="3054580"/>
                  <a:pt x="1972620" y="3058078"/>
                  <a:pt x="1972620" y="3058078"/>
                </a:cubicBezTo>
                <a:cubicBezTo>
                  <a:pt x="1971304" y="3061817"/>
                  <a:pt x="1971304" y="3061817"/>
                  <a:pt x="1971304" y="3061817"/>
                </a:cubicBezTo>
                <a:cubicBezTo>
                  <a:pt x="1981235" y="3065314"/>
                  <a:pt x="1981235" y="3065314"/>
                  <a:pt x="1981235" y="3065314"/>
                </a:cubicBezTo>
                <a:cubicBezTo>
                  <a:pt x="1981235" y="3065314"/>
                  <a:pt x="1982552" y="3061577"/>
                  <a:pt x="1982552" y="3061577"/>
                </a:cubicBezTo>
                <a:cubicBezTo>
                  <a:pt x="1979918" y="3069053"/>
                  <a:pt x="2001094" y="3072310"/>
                  <a:pt x="2001094" y="3072310"/>
                </a:cubicBezTo>
                <a:cubicBezTo>
                  <a:pt x="1998460" y="3079787"/>
                  <a:pt x="1997142" y="3083527"/>
                  <a:pt x="1995825" y="3087265"/>
                </a:cubicBezTo>
                <a:cubicBezTo>
                  <a:pt x="2004438" y="3094503"/>
                  <a:pt x="2007072" y="3087026"/>
                  <a:pt x="2017001" y="3090523"/>
                </a:cubicBezTo>
                <a:cubicBezTo>
                  <a:pt x="2015685" y="3094263"/>
                  <a:pt x="2025615" y="3097760"/>
                  <a:pt x="2024298" y="3101499"/>
                </a:cubicBezTo>
                <a:cubicBezTo>
                  <a:pt x="2022981" y="3105237"/>
                  <a:pt x="2022981" y="3105237"/>
                  <a:pt x="2022981" y="3105237"/>
                </a:cubicBezTo>
                <a:cubicBezTo>
                  <a:pt x="2022981" y="3105237"/>
                  <a:pt x="2022981" y="3105237"/>
                  <a:pt x="2021663" y="3108975"/>
                </a:cubicBezTo>
                <a:cubicBezTo>
                  <a:pt x="2021663" y="3108975"/>
                  <a:pt x="2021663" y="3108975"/>
                  <a:pt x="2020347" y="3112714"/>
                </a:cubicBezTo>
                <a:cubicBezTo>
                  <a:pt x="2030276" y="3116212"/>
                  <a:pt x="2030276" y="3116212"/>
                  <a:pt x="2030276" y="3116212"/>
                </a:cubicBezTo>
                <a:cubicBezTo>
                  <a:pt x="2030276" y="3116212"/>
                  <a:pt x="2030276" y="3116212"/>
                  <a:pt x="2028958" y="3119952"/>
                </a:cubicBezTo>
                <a:cubicBezTo>
                  <a:pt x="2017711" y="3120193"/>
                  <a:pt x="2016394" y="3123932"/>
                  <a:pt x="2006465" y="3120434"/>
                </a:cubicBezTo>
                <a:cubicBezTo>
                  <a:pt x="1996536" y="3116936"/>
                  <a:pt x="1986605" y="3113438"/>
                  <a:pt x="1977994" y="3106201"/>
                </a:cubicBezTo>
                <a:cubicBezTo>
                  <a:pt x="1979311" y="3102461"/>
                  <a:pt x="1979311" y="3102461"/>
                  <a:pt x="1979311" y="3102461"/>
                </a:cubicBezTo>
                <a:cubicBezTo>
                  <a:pt x="1979311" y="3102461"/>
                  <a:pt x="1990556" y="3102220"/>
                  <a:pt x="1990556" y="3102220"/>
                </a:cubicBezTo>
                <a:cubicBezTo>
                  <a:pt x="2000487" y="3105719"/>
                  <a:pt x="2001804" y="3101979"/>
                  <a:pt x="2003121" y="3098241"/>
                </a:cubicBezTo>
                <a:cubicBezTo>
                  <a:pt x="1994508" y="3091004"/>
                  <a:pt x="1993191" y="3094742"/>
                  <a:pt x="1981946" y="3094983"/>
                </a:cubicBezTo>
                <a:cubicBezTo>
                  <a:pt x="1980628" y="3098723"/>
                  <a:pt x="1980628" y="3098723"/>
                  <a:pt x="1969380" y="3098963"/>
                </a:cubicBezTo>
                <a:cubicBezTo>
                  <a:pt x="1969380" y="3098963"/>
                  <a:pt x="1958134" y="3099204"/>
                  <a:pt x="1949523" y="3091967"/>
                </a:cubicBezTo>
                <a:cubicBezTo>
                  <a:pt x="1946887" y="3099446"/>
                  <a:pt x="1956816" y="3102943"/>
                  <a:pt x="1945570" y="3103184"/>
                </a:cubicBezTo>
                <a:cubicBezTo>
                  <a:pt x="1945570" y="3103184"/>
                  <a:pt x="1944253" y="3106923"/>
                  <a:pt x="1934324" y="3103424"/>
                </a:cubicBezTo>
                <a:cubicBezTo>
                  <a:pt x="1925710" y="3096188"/>
                  <a:pt x="1936958" y="3095948"/>
                  <a:pt x="1938275" y="3092209"/>
                </a:cubicBezTo>
                <a:cubicBezTo>
                  <a:pt x="1908487" y="3081714"/>
                  <a:pt x="1893897" y="3059763"/>
                  <a:pt x="1864107" y="3049269"/>
                </a:cubicBezTo>
                <a:cubicBezTo>
                  <a:pt x="1860156" y="3060485"/>
                  <a:pt x="1877380" y="3074959"/>
                  <a:pt x="1885994" y="3082195"/>
                </a:cubicBezTo>
                <a:cubicBezTo>
                  <a:pt x="1873429" y="3086174"/>
                  <a:pt x="1856205" y="3071701"/>
                  <a:pt x="1846275" y="3068204"/>
                </a:cubicBezTo>
                <a:cubicBezTo>
                  <a:pt x="1842324" y="3079421"/>
                  <a:pt x="1853570" y="3079179"/>
                  <a:pt x="1848302" y="3094135"/>
                </a:cubicBezTo>
                <a:cubicBezTo>
                  <a:pt x="1839689" y="3086898"/>
                  <a:pt x="1831076" y="3079661"/>
                  <a:pt x="1822466" y="3072424"/>
                </a:cubicBezTo>
                <a:cubicBezTo>
                  <a:pt x="1822466" y="3072424"/>
                  <a:pt x="1812535" y="3068925"/>
                  <a:pt x="1812535" y="3068925"/>
                </a:cubicBezTo>
                <a:cubicBezTo>
                  <a:pt x="1803922" y="3061688"/>
                  <a:pt x="1813852" y="3065186"/>
                  <a:pt x="1803922" y="3061688"/>
                </a:cubicBezTo>
                <a:cubicBezTo>
                  <a:pt x="1793994" y="3058191"/>
                  <a:pt x="1792677" y="3061929"/>
                  <a:pt x="1784063" y="3054692"/>
                </a:cubicBezTo>
                <a:cubicBezTo>
                  <a:pt x="1791360" y="3065668"/>
                  <a:pt x="1809900" y="3076404"/>
                  <a:pt x="1796019" y="3084122"/>
                </a:cubicBezTo>
                <a:cubicBezTo>
                  <a:pt x="1794701" y="3087861"/>
                  <a:pt x="1805949" y="3087620"/>
                  <a:pt x="1803315" y="3095097"/>
                </a:cubicBezTo>
                <a:cubicBezTo>
                  <a:pt x="1793385" y="3091599"/>
                  <a:pt x="1774843" y="3080865"/>
                  <a:pt x="1772209" y="3088342"/>
                </a:cubicBezTo>
                <a:cubicBezTo>
                  <a:pt x="1773526" y="3084604"/>
                  <a:pt x="1764913" y="3077367"/>
                  <a:pt x="1764913" y="3077367"/>
                </a:cubicBezTo>
                <a:cubicBezTo>
                  <a:pt x="1742421" y="3077847"/>
                  <a:pt x="1757011" y="3099799"/>
                  <a:pt x="1734518" y="3100281"/>
                </a:cubicBezTo>
                <a:cubicBezTo>
                  <a:pt x="1724587" y="3096782"/>
                  <a:pt x="1715976" y="3089547"/>
                  <a:pt x="1707364" y="3082308"/>
                </a:cubicBezTo>
                <a:cubicBezTo>
                  <a:pt x="1706046" y="3086048"/>
                  <a:pt x="1704729" y="3089787"/>
                  <a:pt x="1704729" y="3089787"/>
                </a:cubicBezTo>
                <a:cubicBezTo>
                  <a:pt x="1693481" y="3090027"/>
                  <a:pt x="1684868" y="3082790"/>
                  <a:pt x="1683551" y="3086529"/>
                </a:cubicBezTo>
                <a:cubicBezTo>
                  <a:pt x="1693481" y="3090027"/>
                  <a:pt x="1682234" y="3090268"/>
                  <a:pt x="1680917" y="3094006"/>
                </a:cubicBezTo>
                <a:cubicBezTo>
                  <a:pt x="1679600" y="3097746"/>
                  <a:pt x="1669672" y="3094249"/>
                  <a:pt x="1667037" y="3101726"/>
                </a:cubicBezTo>
                <a:cubicBezTo>
                  <a:pt x="1667037" y="3101726"/>
                  <a:pt x="1665720" y="3105465"/>
                  <a:pt x="1665720" y="3105465"/>
                </a:cubicBezTo>
                <a:cubicBezTo>
                  <a:pt x="1675648" y="3108962"/>
                  <a:pt x="1685578" y="3112462"/>
                  <a:pt x="1682944" y="3119938"/>
                </a:cubicBezTo>
                <a:cubicBezTo>
                  <a:pt x="1722664" y="3133931"/>
                  <a:pt x="1719319" y="3111739"/>
                  <a:pt x="1750424" y="3118493"/>
                </a:cubicBezTo>
                <a:cubicBezTo>
                  <a:pt x="1754376" y="3107277"/>
                  <a:pt x="1757011" y="3099799"/>
                  <a:pt x="1778189" y="3103056"/>
                </a:cubicBezTo>
                <a:cubicBezTo>
                  <a:pt x="1776871" y="3106796"/>
                  <a:pt x="1776871" y="3106796"/>
                  <a:pt x="1774237" y="3114273"/>
                </a:cubicBezTo>
                <a:cubicBezTo>
                  <a:pt x="1784165" y="3117771"/>
                  <a:pt x="1785482" y="3114032"/>
                  <a:pt x="1784165" y="3117771"/>
                </a:cubicBezTo>
                <a:cubicBezTo>
                  <a:pt x="1782848" y="3121510"/>
                  <a:pt x="1790143" y="3132485"/>
                  <a:pt x="1787509" y="3139964"/>
                </a:cubicBezTo>
                <a:cubicBezTo>
                  <a:pt x="1807368" y="3146959"/>
                  <a:pt x="1811319" y="3135742"/>
                  <a:pt x="1831179" y="3142739"/>
                </a:cubicBezTo>
                <a:cubicBezTo>
                  <a:pt x="1828544" y="3150217"/>
                  <a:pt x="1837156" y="3157454"/>
                  <a:pt x="1835839" y="3161193"/>
                </a:cubicBezTo>
                <a:cubicBezTo>
                  <a:pt x="1845769" y="3164691"/>
                  <a:pt x="1845769" y="3164691"/>
                  <a:pt x="1854382" y="3171928"/>
                </a:cubicBezTo>
                <a:cubicBezTo>
                  <a:pt x="1865628" y="3171687"/>
                  <a:pt x="1866945" y="3167947"/>
                  <a:pt x="1876876" y="3171445"/>
                </a:cubicBezTo>
                <a:cubicBezTo>
                  <a:pt x="1875559" y="3175185"/>
                  <a:pt x="1884171" y="3182423"/>
                  <a:pt x="1882854" y="3186160"/>
                </a:cubicBezTo>
                <a:cubicBezTo>
                  <a:pt x="1891465" y="3193397"/>
                  <a:pt x="1891465" y="3193397"/>
                  <a:pt x="1890148" y="3197136"/>
                </a:cubicBezTo>
                <a:cubicBezTo>
                  <a:pt x="1880220" y="3193638"/>
                  <a:pt x="1878903" y="3197377"/>
                  <a:pt x="1877586" y="3201115"/>
                </a:cubicBezTo>
                <a:cubicBezTo>
                  <a:pt x="1896128" y="3211850"/>
                  <a:pt x="1908691" y="3207871"/>
                  <a:pt x="1918618" y="3211369"/>
                </a:cubicBezTo>
                <a:cubicBezTo>
                  <a:pt x="1943748" y="3203410"/>
                  <a:pt x="1939797" y="3214627"/>
                  <a:pt x="1947091" y="3225602"/>
                </a:cubicBezTo>
                <a:cubicBezTo>
                  <a:pt x="1957022" y="3229099"/>
                  <a:pt x="1958339" y="3225361"/>
                  <a:pt x="1969586" y="3225121"/>
                </a:cubicBezTo>
                <a:cubicBezTo>
                  <a:pt x="1968269" y="3228860"/>
                  <a:pt x="1978198" y="3232358"/>
                  <a:pt x="1976881" y="3236095"/>
                </a:cubicBezTo>
                <a:cubicBezTo>
                  <a:pt x="1985493" y="3243333"/>
                  <a:pt x="1979515" y="3228620"/>
                  <a:pt x="1989444" y="3232117"/>
                </a:cubicBezTo>
                <a:cubicBezTo>
                  <a:pt x="1999374" y="3235615"/>
                  <a:pt x="1998057" y="3239354"/>
                  <a:pt x="2017915" y="3246349"/>
                </a:cubicBezTo>
                <a:cubicBezTo>
                  <a:pt x="2005354" y="3250330"/>
                  <a:pt x="2023895" y="3261063"/>
                  <a:pt x="2022578" y="3264803"/>
                </a:cubicBezTo>
                <a:cubicBezTo>
                  <a:pt x="2032508" y="3268300"/>
                  <a:pt x="2032508" y="3268300"/>
                  <a:pt x="2042436" y="3271799"/>
                </a:cubicBezTo>
                <a:cubicBezTo>
                  <a:pt x="2045070" y="3264321"/>
                  <a:pt x="2057635" y="3260342"/>
                  <a:pt x="2060269" y="3252865"/>
                </a:cubicBezTo>
                <a:cubicBezTo>
                  <a:pt x="2068882" y="3260102"/>
                  <a:pt x="2067565" y="3263840"/>
                  <a:pt x="2077493" y="3267338"/>
                </a:cubicBezTo>
                <a:cubicBezTo>
                  <a:pt x="2077493" y="3267338"/>
                  <a:pt x="2078810" y="3263599"/>
                  <a:pt x="2088740" y="3267097"/>
                </a:cubicBezTo>
                <a:cubicBezTo>
                  <a:pt x="2088740" y="3267097"/>
                  <a:pt x="2088740" y="3267097"/>
                  <a:pt x="2098671" y="3270596"/>
                </a:cubicBezTo>
                <a:cubicBezTo>
                  <a:pt x="2099988" y="3266857"/>
                  <a:pt x="2121163" y="3270113"/>
                  <a:pt x="2113868" y="3259139"/>
                </a:cubicBezTo>
                <a:cubicBezTo>
                  <a:pt x="2113868" y="3259139"/>
                  <a:pt x="2103939" y="3255641"/>
                  <a:pt x="2103939" y="3255641"/>
                </a:cubicBezTo>
                <a:cubicBezTo>
                  <a:pt x="2105256" y="3251902"/>
                  <a:pt x="2095326" y="3248403"/>
                  <a:pt x="2097959" y="3240925"/>
                </a:cubicBezTo>
                <a:cubicBezTo>
                  <a:pt x="2089347" y="3233688"/>
                  <a:pt x="2075467" y="3241407"/>
                  <a:pt x="2076785" y="3237669"/>
                </a:cubicBezTo>
                <a:cubicBezTo>
                  <a:pt x="2069489" y="3226692"/>
                  <a:pt x="2080736" y="3226453"/>
                  <a:pt x="2074758" y="3211737"/>
                </a:cubicBezTo>
                <a:cubicBezTo>
                  <a:pt x="2064827" y="3208239"/>
                  <a:pt x="2064827" y="3208239"/>
                  <a:pt x="2064827" y="3208239"/>
                </a:cubicBezTo>
                <a:cubicBezTo>
                  <a:pt x="2077392" y="3204260"/>
                  <a:pt x="2089956" y="3200280"/>
                  <a:pt x="2097250" y="3211255"/>
                </a:cubicBezTo>
                <a:cubicBezTo>
                  <a:pt x="2109815" y="3207275"/>
                  <a:pt x="2122379" y="3203298"/>
                  <a:pt x="2132308" y="3206795"/>
                </a:cubicBezTo>
                <a:cubicBezTo>
                  <a:pt x="2136259" y="3195578"/>
                  <a:pt x="2136259" y="3195578"/>
                  <a:pt x="2147505" y="3195337"/>
                </a:cubicBezTo>
                <a:cubicBezTo>
                  <a:pt x="2148824" y="3191599"/>
                  <a:pt x="2127649" y="3188342"/>
                  <a:pt x="2128965" y="3184602"/>
                </a:cubicBezTo>
                <a:cubicBezTo>
                  <a:pt x="2131599" y="3177124"/>
                  <a:pt x="2142845" y="3176884"/>
                  <a:pt x="2144162" y="3173146"/>
                </a:cubicBezTo>
                <a:cubicBezTo>
                  <a:pt x="2145479" y="3169407"/>
                  <a:pt x="2144162" y="3173146"/>
                  <a:pt x="2135550" y="3165909"/>
                </a:cubicBezTo>
                <a:cubicBezTo>
                  <a:pt x="2155408" y="3172904"/>
                  <a:pt x="2145479" y="3169407"/>
                  <a:pt x="2146796" y="3165668"/>
                </a:cubicBezTo>
                <a:cubicBezTo>
                  <a:pt x="2136867" y="3162170"/>
                  <a:pt x="2126936" y="3158671"/>
                  <a:pt x="2125620" y="3162411"/>
                </a:cubicBezTo>
                <a:cubicBezTo>
                  <a:pt x="2125620" y="3162411"/>
                  <a:pt x="2124303" y="3166149"/>
                  <a:pt x="2124303" y="3166149"/>
                </a:cubicBezTo>
                <a:cubicBezTo>
                  <a:pt x="2114373" y="3162651"/>
                  <a:pt x="2114373" y="3162651"/>
                  <a:pt x="2114373" y="3162651"/>
                </a:cubicBezTo>
                <a:cubicBezTo>
                  <a:pt x="2103127" y="3162891"/>
                  <a:pt x="2113056" y="3166389"/>
                  <a:pt x="2111739" y="3170128"/>
                </a:cubicBezTo>
                <a:cubicBezTo>
                  <a:pt x="2101810" y="3166630"/>
                  <a:pt x="2100493" y="3170369"/>
                  <a:pt x="2101810" y="3166630"/>
                </a:cubicBezTo>
                <a:cubicBezTo>
                  <a:pt x="2101810" y="3166630"/>
                  <a:pt x="2091881" y="3163132"/>
                  <a:pt x="2091881" y="3163132"/>
                </a:cubicBezTo>
                <a:cubicBezTo>
                  <a:pt x="2090564" y="3166872"/>
                  <a:pt x="2090564" y="3166872"/>
                  <a:pt x="2090564" y="3166872"/>
                </a:cubicBezTo>
                <a:cubicBezTo>
                  <a:pt x="2080633" y="3163373"/>
                  <a:pt x="2080633" y="3163373"/>
                  <a:pt x="2080633" y="3163373"/>
                </a:cubicBezTo>
                <a:cubicBezTo>
                  <a:pt x="2081951" y="3159633"/>
                  <a:pt x="2083267" y="3155895"/>
                  <a:pt x="2073339" y="3152397"/>
                </a:cubicBezTo>
                <a:cubicBezTo>
                  <a:pt x="2075973" y="3144921"/>
                  <a:pt x="2085901" y="3148418"/>
                  <a:pt x="2087218" y="3144679"/>
                </a:cubicBezTo>
                <a:cubicBezTo>
                  <a:pt x="2098466" y="3144438"/>
                  <a:pt x="2091170" y="3133461"/>
                  <a:pt x="2111031" y="3140458"/>
                </a:cubicBezTo>
                <a:cubicBezTo>
                  <a:pt x="2119642" y="3147694"/>
                  <a:pt x="2128253" y="3154932"/>
                  <a:pt x="2138185" y="3158430"/>
                </a:cubicBezTo>
                <a:cubicBezTo>
                  <a:pt x="2150747" y="3154450"/>
                  <a:pt x="2154699" y="3143234"/>
                  <a:pt x="2174559" y="3150231"/>
                </a:cubicBezTo>
                <a:cubicBezTo>
                  <a:pt x="2165946" y="3142995"/>
                  <a:pt x="2167263" y="3139254"/>
                  <a:pt x="2178511" y="3139014"/>
                </a:cubicBezTo>
                <a:cubicBezTo>
                  <a:pt x="2158651" y="3132018"/>
                  <a:pt x="2159968" y="3128279"/>
                  <a:pt x="2161284" y="3124541"/>
                </a:cubicBezTo>
                <a:cubicBezTo>
                  <a:pt x="2162602" y="3120800"/>
                  <a:pt x="2162602" y="3120800"/>
                  <a:pt x="2162602" y="3120800"/>
                </a:cubicBezTo>
                <a:cubicBezTo>
                  <a:pt x="2172532" y="3124299"/>
                  <a:pt x="2171214" y="3128038"/>
                  <a:pt x="2171214" y="3128038"/>
                </a:cubicBezTo>
                <a:cubicBezTo>
                  <a:pt x="2181145" y="3131538"/>
                  <a:pt x="2182462" y="3127798"/>
                  <a:pt x="2183779" y="3124058"/>
                </a:cubicBezTo>
                <a:cubicBezTo>
                  <a:pt x="2183779" y="3124058"/>
                  <a:pt x="2173848" y="3120561"/>
                  <a:pt x="2173848" y="3120561"/>
                </a:cubicBezTo>
                <a:cubicBezTo>
                  <a:pt x="2176484" y="3113082"/>
                  <a:pt x="2169187" y="3102108"/>
                  <a:pt x="2170504" y="3098369"/>
                </a:cubicBezTo>
                <a:cubicBezTo>
                  <a:pt x="2170504" y="3098369"/>
                  <a:pt x="2161894" y="3091133"/>
                  <a:pt x="2173140" y="3090890"/>
                </a:cubicBezTo>
                <a:cubicBezTo>
                  <a:pt x="2187020" y="3083173"/>
                  <a:pt x="2206879" y="3090169"/>
                  <a:pt x="2212147" y="3075213"/>
                </a:cubicBezTo>
                <a:cubicBezTo>
                  <a:pt x="2222077" y="3078711"/>
                  <a:pt x="2222077" y="3078711"/>
                  <a:pt x="2222077" y="3078711"/>
                </a:cubicBezTo>
                <a:cubicBezTo>
                  <a:pt x="2222077" y="3078711"/>
                  <a:pt x="2220761" y="3082450"/>
                  <a:pt x="2220761" y="3082450"/>
                </a:cubicBezTo>
                <a:cubicBezTo>
                  <a:pt x="2219443" y="3086190"/>
                  <a:pt x="2219443" y="3086190"/>
                  <a:pt x="2219443" y="3086190"/>
                </a:cubicBezTo>
                <a:cubicBezTo>
                  <a:pt x="2219443" y="3086190"/>
                  <a:pt x="2218126" y="3089928"/>
                  <a:pt x="2228055" y="3093425"/>
                </a:cubicBezTo>
                <a:cubicBezTo>
                  <a:pt x="2229373" y="3089688"/>
                  <a:pt x="2229373" y="3089688"/>
                  <a:pt x="2239301" y="3093185"/>
                </a:cubicBezTo>
                <a:lnTo>
                  <a:pt x="2237874" y="3097235"/>
                </a:lnTo>
                <a:lnTo>
                  <a:pt x="2234160" y="3096353"/>
                </a:lnTo>
                <a:lnTo>
                  <a:pt x="2237192" y="3099171"/>
                </a:lnTo>
                <a:lnTo>
                  <a:pt x="2236667" y="3100663"/>
                </a:lnTo>
                <a:lnTo>
                  <a:pt x="2239311" y="3101141"/>
                </a:lnTo>
                <a:lnTo>
                  <a:pt x="2243157" y="3104718"/>
                </a:lnTo>
                <a:cubicBezTo>
                  <a:pt x="2248290" y="3107103"/>
                  <a:pt x="2253963" y="3107947"/>
                  <a:pt x="2255411" y="3103840"/>
                </a:cubicBezTo>
                <a:lnTo>
                  <a:pt x="2249759" y="3100242"/>
                </a:lnTo>
                <a:lnTo>
                  <a:pt x="2256501" y="3091889"/>
                </a:lnTo>
                <a:cubicBezTo>
                  <a:pt x="2257818" y="3088150"/>
                  <a:pt x="2258807" y="3085346"/>
                  <a:pt x="2264431" y="3085226"/>
                </a:cubicBezTo>
                <a:cubicBezTo>
                  <a:pt x="2265748" y="3081488"/>
                  <a:pt x="2257134" y="3074250"/>
                  <a:pt x="2258451" y="3070511"/>
                </a:cubicBezTo>
                <a:cubicBezTo>
                  <a:pt x="2258451" y="3070511"/>
                  <a:pt x="2247204" y="3070752"/>
                  <a:pt x="2245887" y="3074491"/>
                </a:cubicBezTo>
                <a:cubicBezTo>
                  <a:pt x="2235959" y="3070994"/>
                  <a:pt x="2233324" y="3078471"/>
                  <a:pt x="2213464" y="3071474"/>
                </a:cubicBezTo>
                <a:cubicBezTo>
                  <a:pt x="2202219" y="3071715"/>
                  <a:pt x="2183676" y="3060980"/>
                  <a:pt x="2163817" y="3053984"/>
                </a:cubicBezTo>
                <a:cubicBezTo>
                  <a:pt x="2163817" y="3053984"/>
                  <a:pt x="2165134" y="3050245"/>
                  <a:pt x="2165134" y="3050245"/>
                </a:cubicBezTo>
                <a:cubicBezTo>
                  <a:pt x="2165134" y="3050245"/>
                  <a:pt x="2165134" y="3050245"/>
                  <a:pt x="2175065" y="3053744"/>
                </a:cubicBezTo>
                <a:cubicBezTo>
                  <a:pt x="2176382" y="3050006"/>
                  <a:pt x="2176382" y="3050006"/>
                  <a:pt x="2176382" y="3050006"/>
                </a:cubicBezTo>
                <a:cubicBezTo>
                  <a:pt x="2176382" y="3050006"/>
                  <a:pt x="2166451" y="3046507"/>
                  <a:pt x="2166451" y="3046507"/>
                </a:cubicBezTo>
                <a:cubicBezTo>
                  <a:pt x="2166451" y="3046507"/>
                  <a:pt x="2166451" y="3046507"/>
                  <a:pt x="2156521" y="3043008"/>
                </a:cubicBezTo>
                <a:cubicBezTo>
                  <a:pt x="2167768" y="3042767"/>
                  <a:pt x="2157839" y="3039268"/>
                  <a:pt x="2157839" y="3039268"/>
                </a:cubicBezTo>
                <a:cubicBezTo>
                  <a:pt x="2169085" y="3039029"/>
                  <a:pt x="2179016" y="3042527"/>
                  <a:pt x="2190262" y="3042286"/>
                </a:cubicBezTo>
                <a:cubicBezTo>
                  <a:pt x="2190262" y="3042286"/>
                  <a:pt x="2190262" y="3042286"/>
                  <a:pt x="2191578" y="3038548"/>
                </a:cubicBezTo>
                <a:cubicBezTo>
                  <a:pt x="2192896" y="3034809"/>
                  <a:pt x="2192896" y="3034809"/>
                  <a:pt x="2192896" y="3034809"/>
                </a:cubicBezTo>
                <a:cubicBezTo>
                  <a:pt x="2192896" y="3034809"/>
                  <a:pt x="2191578" y="3038548"/>
                  <a:pt x="2181651" y="3035051"/>
                </a:cubicBezTo>
                <a:cubicBezTo>
                  <a:pt x="2182968" y="3031310"/>
                  <a:pt x="2185602" y="3023833"/>
                  <a:pt x="2186919" y="3020094"/>
                </a:cubicBezTo>
                <a:cubicBezTo>
                  <a:pt x="2176988" y="3016595"/>
                  <a:pt x="2168375" y="3009359"/>
                  <a:pt x="2147199" y="3006102"/>
                </a:cubicBezTo>
                <a:cubicBezTo>
                  <a:pt x="2152823" y="3005982"/>
                  <a:pt x="2153153" y="3005046"/>
                  <a:pt x="2152241" y="3003674"/>
                </a:cubicBezTo>
                <a:lnTo>
                  <a:pt x="2151664" y="3002464"/>
                </a:lnTo>
                <a:lnTo>
                  <a:pt x="2155976" y="3001846"/>
                </a:lnTo>
                <a:lnTo>
                  <a:pt x="2151001" y="2998916"/>
                </a:lnTo>
                <a:lnTo>
                  <a:pt x="2154963" y="2999906"/>
                </a:lnTo>
                <a:cubicBezTo>
                  <a:pt x="2157610" y="3000313"/>
                  <a:pt x="2160422" y="3000252"/>
                  <a:pt x="2161080" y="2998385"/>
                </a:cubicBezTo>
                <a:cubicBezTo>
                  <a:pt x="2151152" y="2994886"/>
                  <a:pt x="2142538" y="2987648"/>
                  <a:pt x="2143855" y="2983909"/>
                </a:cubicBezTo>
                <a:cubicBezTo>
                  <a:pt x="2153786" y="2987406"/>
                  <a:pt x="2146490" y="2976431"/>
                  <a:pt x="2157737" y="2976192"/>
                </a:cubicBezTo>
                <a:cubicBezTo>
                  <a:pt x="2166350" y="2983428"/>
                  <a:pt x="2163715" y="2990905"/>
                  <a:pt x="2184891" y="2994163"/>
                </a:cubicBezTo>
                <a:cubicBezTo>
                  <a:pt x="2196139" y="2993923"/>
                  <a:pt x="2186208" y="2990425"/>
                  <a:pt x="2187525" y="2986686"/>
                </a:cubicBezTo>
                <a:cubicBezTo>
                  <a:pt x="2197456" y="2990184"/>
                  <a:pt x="2197456" y="2990184"/>
                  <a:pt x="2197456" y="2990184"/>
                </a:cubicBezTo>
                <a:cubicBezTo>
                  <a:pt x="2196139" y="2993923"/>
                  <a:pt x="2206068" y="2997421"/>
                  <a:pt x="2215997" y="3000918"/>
                </a:cubicBezTo>
                <a:cubicBezTo>
                  <a:pt x="2215997" y="3000918"/>
                  <a:pt x="2217314" y="2997180"/>
                  <a:pt x="2227244" y="3000678"/>
                </a:cubicBezTo>
                <a:cubicBezTo>
                  <a:pt x="2225749" y="2996999"/>
                  <a:pt x="2226363" y="2993276"/>
                  <a:pt x="2227659" y="2989596"/>
                </a:cubicBezTo>
                <a:lnTo>
                  <a:pt x="2231287" y="2980890"/>
                </a:lnTo>
                <a:lnTo>
                  <a:pt x="2235007" y="2982348"/>
                </a:lnTo>
                <a:cubicBezTo>
                  <a:pt x="2238810" y="2984266"/>
                  <a:pt x="2241105" y="2986229"/>
                  <a:pt x="2240381" y="2988283"/>
                </a:cubicBezTo>
                <a:cubicBezTo>
                  <a:pt x="2252456" y="2987918"/>
                  <a:pt x="2253903" y="2983809"/>
                  <a:pt x="2255350" y="2979701"/>
                </a:cubicBezTo>
                <a:cubicBezTo>
                  <a:pt x="2244723" y="2975958"/>
                  <a:pt x="2244723" y="2975958"/>
                  <a:pt x="2234098" y="2972214"/>
                </a:cubicBezTo>
                <a:lnTo>
                  <a:pt x="2232199" y="2972427"/>
                </a:lnTo>
                <a:lnTo>
                  <a:pt x="2232216" y="2968741"/>
                </a:lnTo>
                <a:cubicBezTo>
                  <a:pt x="2230536" y="2965587"/>
                  <a:pt x="2226686" y="2962655"/>
                  <a:pt x="2219238" y="2960032"/>
                </a:cubicBezTo>
                <a:cubicBezTo>
                  <a:pt x="2210627" y="2952795"/>
                  <a:pt x="2221873" y="2952554"/>
                  <a:pt x="2223189" y="2948816"/>
                </a:cubicBezTo>
                <a:cubicBezTo>
                  <a:pt x="2223189" y="2948816"/>
                  <a:pt x="2223189" y="2948816"/>
                  <a:pt x="2224507" y="2945076"/>
                </a:cubicBezTo>
                <a:cubicBezTo>
                  <a:pt x="2214579" y="2941578"/>
                  <a:pt x="2214579" y="2941578"/>
                  <a:pt x="2214579" y="2941578"/>
                </a:cubicBezTo>
                <a:cubicBezTo>
                  <a:pt x="2214579" y="2941578"/>
                  <a:pt x="2214908" y="2940643"/>
                  <a:pt x="2213831" y="2939739"/>
                </a:cubicBezTo>
                <a:cubicBezTo>
                  <a:pt x="2212755" y="2938834"/>
                  <a:pt x="2210271" y="2937961"/>
                  <a:pt x="2204647" y="2938079"/>
                </a:cubicBezTo>
                <a:cubicBezTo>
                  <a:pt x="2182155" y="2938561"/>
                  <a:pt x="2152368" y="2928068"/>
                  <a:pt x="2129871" y="2928549"/>
                </a:cubicBezTo>
                <a:close/>
                <a:moveTo>
                  <a:pt x="7819031" y="2928258"/>
                </a:moveTo>
                <a:lnTo>
                  <a:pt x="7819029" y="2928262"/>
                </a:lnTo>
                <a:lnTo>
                  <a:pt x="7819029" y="2928262"/>
                </a:lnTo>
                <a:close/>
                <a:moveTo>
                  <a:pt x="2051712" y="2926199"/>
                </a:moveTo>
                <a:cubicBezTo>
                  <a:pt x="2049320" y="2925927"/>
                  <a:pt x="2046749" y="2926162"/>
                  <a:pt x="2041607" y="2926631"/>
                </a:cubicBezTo>
                <a:cubicBezTo>
                  <a:pt x="2041607" y="2926631"/>
                  <a:pt x="2041607" y="2926631"/>
                  <a:pt x="2040177" y="2930690"/>
                </a:cubicBezTo>
                <a:cubicBezTo>
                  <a:pt x="2057888" y="2936928"/>
                  <a:pt x="2059317" y="2932871"/>
                  <a:pt x="2060747" y="2928811"/>
                </a:cubicBezTo>
                <a:cubicBezTo>
                  <a:pt x="2056319" y="2927252"/>
                  <a:pt x="2054105" y="2926472"/>
                  <a:pt x="2051712" y="2926199"/>
                </a:cubicBezTo>
                <a:close/>
                <a:moveTo>
                  <a:pt x="7602832" y="2926144"/>
                </a:moveTo>
                <a:cubicBezTo>
                  <a:pt x="7601707" y="2940927"/>
                  <a:pt x="7601707" y="2940927"/>
                  <a:pt x="7601707" y="2940927"/>
                </a:cubicBezTo>
                <a:lnTo>
                  <a:pt x="7602213" y="2940862"/>
                </a:lnTo>
                <a:lnTo>
                  <a:pt x="7597650" y="2954745"/>
                </a:lnTo>
                <a:lnTo>
                  <a:pt x="7595525" y="2956343"/>
                </a:lnTo>
                <a:cubicBezTo>
                  <a:pt x="7592463" y="2960390"/>
                  <a:pt x="7591627" y="2962324"/>
                  <a:pt x="7592026" y="2962732"/>
                </a:cubicBezTo>
                <a:cubicBezTo>
                  <a:pt x="7592425" y="2963138"/>
                  <a:pt x="7594060" y="2962018"/>
                  <a:pt x="7595939" y="2959953"/>
                </a:cubicBezTo>
                <a:lnTo>
                  <a:pt x="7597650" y="2954745"/>
                </a:lnTo>
                <a:lnTo>
                  <a:pt x="7598446" y="2954146"/>
                </a:lnTo>
                <a:cubicBezTo>
                  <a:pt x="7599978" y="2952124"/>
                  <a:pt x="7601650" y="2948253"/>
                  <a:pt x="7602213" y="2940862"/>
                </a:cubicBezTo>
                <a:lnTo>
                  <a:pt x="7612495" y="2939571"/>
                </a:lnTo>
                <a:cubicBezTo>
                  <a:pt x="7607100" y="2940250"/>
                  <a:pt x="7607100" y="2940250"/>
                  <a:pt x="7602832" y="2926144"/>
                </a:cubicBezTo>
                <a:close/>
                <a:moveTo>
                  <a:pt x="7790176" y="2925707"/>
                </a:moveTo>
                <a:cubicBezTo>
                  <a:pt x="7788312" y="2923883"/>
                  <a:pt x="7782622" y="2932833"/>
                  <a:pt x="7774532" y="2933850"/>
                </a:cubicBezTo>
                <a:cubicBezTo>
                  <a:pt x="7774532" y="2933850"/>
                  <a:pt x="7778801" y="2947956"/>
                  <a:pt x="7778801" y="2947956"/>
                </a:cubicBezTo>
                <a:cubicBezTo>
                  <a:pt x="7784195" y="2947279"/>
                  <a:pt x="7785319" y="2932494"/>
                  <a:pt x="7790712" y="2931817"/>
                </a:cubicBezTo>
                <a:cubicBezTo>
                  <a:pt x="7790994" y="2928122"/>
                  <a:pt x="7790798" y="2926316"/>
                  <a:pt x="7790176" y="2925707"/>
                </a:cubicBezTo>
                <a:close/>
                <a:moveTo>
                  <a:pt x="8583547" y="2924918"/>
                </a:moveTo>
                <a:cubicBezTo>
                  <a:pt x="8583547" y="2924918"/>
                  <a:pt x="8578490" y="2925553"/>
                  <a:pt x="8578490" y="2925553"/>
                </a:cubicBezTo>
                <a:cubicBezTo>
                  <a:pt x="8578490" y="2925553"/>
                  <a:pt x="8578490" y="2925553"/>
                  <a:pt x="8577365" y="2940339"/>
                </a:cubicBezTo>
                <a:cubicBezTo>
                  <a:pt x="8577365" y="2940339"/>
                  <a:pt x="8582421" y="2939704"/>
                  <a:pt x="8583547" y="2924918"/>
                </a:cubicBezTo>
                <a:close/>
                <a:moveTo>
                  <a:pt x="2775220" y="2924474"/>
                </a:moveTo>
                <a:lnTo>
                  <a:pt x="2782849" y="2928464"/>
                </a:lnTo>
                <a:lnTo>
                  <a:pt x="2776170" y="2928572"/>
                </a:lnTo>
                <a:close/>
                <a:moveTo>
                  <a:pt x="8517550" y="2923453"/>
                </a:moveTo>
                <a:cubicBezTo>
                  <a:pt x="8514533" y="2926883"/>
                  <a:pt x="8513316" y="2929323"/>
                  <a:pt x="8513168" y="2931248"/>
                </a:cubicBezTo>
                <a:cubicBezTo>
                  <a:pt x="8512728" y="2937023"/>
                  <a:pt x="8521939" y="2938153"/>
                  <a:pt x="8521236" y="2947395"/>
                </a:cubicBezTo>
                <a:cubicBezTo>
                  <a:pt x="8526799" y="2946695"/>
                  <a:pt x="8522173" y="2935075"/>
                  <a:pt x="8522173" y="2935075"/>
                </a:cubicBezTo>
                <a:cubicBezTo>
                  <a:pt x="8522173" y="2935075"/>
                  <a:pt x="8516612" y="2935773"/>
                  <a:pt x="8517550" y="2923453"/>
                </a:cubicBezTo>
                <a:close/>
                <a:moveTo>
                  <a:pt x="2339154" y="2922629"/>
                </a:moveTo>
                <a:cubicBezTo>
                  <a:pt x="2337526" y="2927252"/>
                  <a:pt x="2348152" y="2930996"/>
                  <a:pt x="2346524" y="2935617"/>
                </a:cubicBezTo>
                <a:cubicBezTo>
                  <a:pt x="2348152" y="2930996"/>
                  <a:pt x="2348152" y="2930996"/>
                  <a:pt x="2349781" y="2926373"/>
                </a:cubicBezTo>
                <a:cubicBezTo>
                  <a:pt x="2349781" y="2926373"/>
                  <a:pt x="2339154" y="2922629"/>
                  <a:pt x="2339154" y="2922629"/>
                </a:cubicBezTo>
                <a:close/>
                <a:moveTo>
                  <a:pt x="7641769" y="2921249"/>
                </a:moveTo>
                <a:cubicBezTo>
                  <a:pt x="7641769" y="2921249"/>
                  <a:pt x="7640644" y="2936031"/>
                  <a:pt x="7640644" y="2936031"/>
                </a:cubicBezTo>
                <a:cubicBezTo>
                  <a:pt x="7640644" y="2936031"/>
                  <a:pt x="7639520" y="2950816"/>
                  <a:pt x="7639520" y="2950816"/>
                </a:cubicBezTo>
                <a:cubicBezTo>
                  <a:pt x="7639520" y="2950816"/>
                  <a:pt x="7639520" y="2950816"/>
                  <a:pt x="7645082" y="2950116"/>
                </a:cubicBezTo>
                <a:cubicBezTo>
                  <a:pt x="7645082" y="2950116"/>
                  <a:pt x="7645082" y="2950116"/>
                  <a:pt x="7646206" y="2935331"/>
                </a:cubicBezTo>
                <a:cubicBezTo>
                  <a:pt x="7646206" y="2935331"/>
                  <a:pt x="7646206" y="2935331"/>
                  <a:pt x="7641769" y="2921249"/>
                </a:cubicBezTo>
                <a:close/>
                <a:moveTo>
                  <a:pt x="1653524" y="2920714"/>
                </a:moveTo>
                <a:cubicBezTo>
                  <a:pt x="1652569" y="2923420"/>
                  <a:pt x="1652569" y="2923420"/>
                  <a:pt x="1663197" y="2927164"/>
                </a:cubicBezTo>
                <a:cubicBezTo>
                  <a:pt x="1663197" y="2927164"/>
                  <a:pt x="1663197" y="2927164"/>
                  <a:pt x="1664151" y="2924457"/>
                </a:cubicBezTo>
                <a:cubicBezTo>
                  <a:pt x="1653524" y="2920714"/>
                  <a:pt x="1653524" y="2920714"/>
                  <a:pt x="1653524" y="2920714"/>
                </a:cubicBezTo>
                <a:close/>
                <a:moveTo>
                  <a:pt x="1617906" y="2920116"/>
                </a:moveTo>
                <a:cubicBezTo>
                  <a:pt x="1607096" y="2920653"/>
                  <a:pt x="1604373" y="2928385"/>
                  <a:pt x="1603011" y="2932250"/>
                </a:cubicBezTo>
                <a:cubicBezTo>
                  <a:pt x="1593566" y="2928923"/>
                  <a:pt x="1592206" y="2932788"/>
                  <a:pt x="1582761" y="2929462"/>
                </a:cubicBezTo>
                <a:cubicBezTo>
                  <a:pt x="1601650" y="2936116"/>
                  <a:pt x="1590843" y="2936656"/>
                  <a:pt x="1609735" y="2943311"/>
                </a:cubicBezTo>
                <a:lnTo>
                  <a:pt x="1616407" y="2924371"/>
                </a:lnTo>
                <a:lnTo>
                  <a:pt x="1623216" y="2938932"/>
                </a:lnTo>
                <a:cubicBezTo>
                  <a:pt x="1633842" y="2942676"/>
                  <a:pt x="1639790" y="2942744"/>
                  <a:pt x="1641913" y="2940958"/>
                </a:cubicBezTo>
                <a:cubicBezTo>
                  <a:pt x="1644036" y="2939170"/>
                  <a:pt x="1642333" y="2935528"/>
                  <a:pt x="1637655" y="2931853"/>
                </a:cubicBezTo>
                <a:lnTo>
                  <a:pt x="1616407" y="2924367"/>
                </a:lnTo>
                <a:lnTo>
                  <a:pt x="1616544" y="2923981"/>
                </a:lnTo>
                <a:cubicBezTo>
                  <a:pt x="1617906" y="2920116"/>
                  <a:pt x="1617906" y="2920116"/>
                  <a:pt x="1617906" y="2920116"/>
                </a:cubicBezTo>
                <a:close/>
                <a:moveTo>
                  <a:pt x="2304359" y="2918274"/>
                </a:moveTo>
                <a:cubicBezTo>
                  <a:pt x="2299866" y="2918315"/>
                  <a:pt x="2296532" y="2919305"/>
                  <a:pt x="2295853" y="2921231"/>
                </a:cubicBezTo>
                <a:lnTo>
                  <a:pt x="2302382" y="2923530"/>
                </a:lnTo>
                <a:lnTo>
                  <a:pt x="2299420" y="2923165"/>
                </a:lnTo>
                <a:cubicBezTo>
                  <a:pt x="2297703" y="2923671"/>
                  <a:pt x="2297129" y="2925300"/>
                  <a:pt x="2298582" y="2928947"/>
                </a:cubicBezTo>
                <a:cubicBezTo>
                  <a:pt x="2308320" y="2932378"/>
                  <a:pt x="2318060" y="2935810"/>
                  <a:pt x="2327802" y="2939242"/>
                </a:cubicBezTo>
                <a:cubicBezTo>
                  <a:pt x="2320682" y="2928367"/>
                  <a:pt x="2329113" y="2935521"/>
                  <a:pt x="2331734" y="2928080"/>
                </a:cubicBezTo>
                <a:cubicBezTo>
                  <a:pt x="2331734" y="2928080"/>
                  <a:pt x="2333046" y="2924358"/>
                  <a:pt x="2321993" y="2924648"/>
                </a:cubicBezTo>
                <a:lnTo>
                  <a:pt x="2318106" y="2925873"/>
                </a:lnTo>
                <a:lnTo>
                  <a:pt x="2318970" y="2923421"/>
                </a:lnTo>
                <a:cubicBezTo>
                  <a:pt x="2319479" y="2921977"/>
                  <a:pt x="2319817" y="2921013"/>
                  <a:pt x="2319817" y="2921013"/>
                </a:cubicBezTo>
                <a:cubicBezTo>
                  <a:pt x="2314504" y="2919142"/>
                  <a:pt x="2308853" y="2918233"/>
                  <a:pt x="2304359" y="2918274"/>
                </a:cubicBezTo>
                <a:close/>
                <a:moveTo>
                  <a:pt x="7686165" y="2915671"/>
                </a:moveTo>
                <a:cubicBezTo>
                  <a:pt x="7680502" y="2916381"/>
                  <a:pt x="7680502" y="2916381"/>
                  <a:pt x="7674839" y="2917094"/>
                </a:cubicBezTo>
                <a:cubicBezTo>
                  <a:pt x="7674839" y="2917094"/>
                  <a:pt x="7669176" y="2917805"/>
                  <a:pt x="7669176" y="2917805"/>
                </a:cubicBezTo>
                <a:cubicBezTo>
                  <a:pt x="7662387" y="2933302"/>
                  <a:pt x="7668051" y="2932589"/>
                  <a:pt x="7668051" y="2932589"/>
                </a:cubicBezTo>
                <a:cubicBezTo>
                  <a:pt x="7668051" y="2932589"/>
                  <a:pt x="7668051" y="2932589"/>
                  <a:pt x="7673713" y="2931879"/>
                </a:cubicBezTo>
                <a:cubicBezTo>
                  <a:pt x="7679378" y="2931167"/>
                  <a:pt x="7679378" y="2931167"/>
                  <a:pt x="7685040" y="2930456"/>
                </a:cubicBezTo>
                <a:cubicBezTo>
                  <a:pt x="7685040" y="2930456"/>
                  <a:pt x="7690704" y="2929743"/>
                  <a:pt x="7690704" y="2929743"/>
                </a:cubicBezTo>
                <a:cubicBezTo>
                  <a:pt x="7686165" y="2915671"/>
                  <a:pt x="7686165" y="2915671"/>
                  <a:pt x="7686165" y="2915671"/>
                </a:cubicBezTo>
                <a:close/>
                <a:moveTo>
                  <a:pt x="1933314" y="2913829"/>
                </a:moveTo>
                <a:cubicBezTo>
                  <a:pt x="1933314" y="2913829"/>
                  <a:pt x="1921328" y="2917719"/>
                  <a:pt x="1940216" y="2924372"/>
                </a:cubicBezTo>
                <a:cubicBezTo>
                  <a:pt x="1941486" y="2920765"/>
                  <a:pt x="1950932" y="2924092"/>
                  <a:pt x="1952204" y="2920484"/>
                </a:cubicBezTo>
                <a:cubicBezTo>
                  <a:pt x="1952840" y="2918680"/>
                  <a:pt x="1948433" y="2916114"/>
                  <a:pt x="1943712" y="2914451"/>
                </a:cubicBezTo>
                <a:cubicBezTo>
                  <a:pt x="1938990" y="2912786"/>
                  <a:pt x="1933949" y="2912025"/>
                  <a:pt x="1933314" y="2913829"/>
                </a:cubicBezTo>
                <a:close/>
                <a:moveTo>
                  <a:pt x="8479234" y="2913625"/>
                </a:moveTo>
                <a:cubicBezTo>
                  <a:pt x="8473166" y="2914387"/>
                  <a:pt x="8473166" y="2914387"/>
                  <a:pt x="8473166" y="2914387"/>
                </a:cubicBezTo>
                <a:cubicBezTo>
                  <a:pt x="8472040" y="2929172"/>
                  <a:pt x="8472040" y="2929172"/>
                  <a:pt x="8472040" y="2929172"/>
                </a:cubicBezTo>
                <a:cubicBezTo>
                  <a:pt x="8472040" y="2929172"/>
                  <a:pt x="8478109" y="2928409"/>
                  <a:pt x="8478109" y="2928409"/>
                </a:cubicBezTo>
                <a:cubicBezTo>
                  <a:pt x="8479234" y="2913625"/>
                  <a:pt x="8479234" y="2913625"/>
                  <a:pt x="8479234" y="2913625"/>
                </a:cubicBezTo>
                <a:close/>
                <a:moveTo>
                  <a:pt x="7826225" y="2912713"/>
                </a:moveTo>
                <a:cubicBezTo>
                  <a:pt x="7820155" y="2913477"/>
                  <a:pt x="7820155" y="2913477"/>
                  <a:pt x="7820155" y="2913477"/>
                </a:cubicBezTo>
                <a:lnTo>
                  <a:pt x="7819031" y="2928258"/>
                </a:lnTo>
                <a:cubicBezTo>
                  <a:pt x="7811836" y="2943806"/>
                  <a:pt x="7800826" y="2930544"/>
                  <a:pt x="7799700" y="2945329"/>
                </a:cubicBezTo>
                <a:cubicBezTo>
                  <a:pt x="7805770" y="2944568"/>
                  <a:pt x="7805770" y="2944568"/>
                  <a:pt x="7805770" y="2944568"/>
                </a:cubicBezTo>
                <a:cubicBezTo>
                  <a:pt x="7808803" y="2944187"/>
                  <a:pt x="7811836" y="2943806"/>
                  <a:pt x="7814253" y="2941671"/>
                </a:cubicBezTo>
                <a:lnTo>
                  <a:pt x="7819029" y="2928262"/>
                </a:lnTo>
                <a:lnTo>
                  <a:pt x="7819032" y="2928262"/>
                </a:lnTo>
                <a:lnTo>
                  <a:pt x="7823666" y="2933167"/>
                </a:lnTo>
                <a:cubicBezTo>
                  <a:pt x="7825069" y="2931160"/>
                  <a:pt x="7826616" y="2927304"/>
                  <a:pt x="7829145" y="2926987"/>
                </a:cubicBezTo>
                <a:cubicBezTo>
                  <a:pt x="7829706" y="2919596"/>
                  <a:pt x="7828442" y="2919756"/>
                  <a:pt x="7826405" y="2921840"/>
                </a:cubicBezTo>
                <a:lnTo>
                  <a:pt x="7825467" y="2922659"/>
                </a:lnTo>
                <a:close/>
                <a:moveTo>
                  <a:pt x="7946457" y="2912245"/>
                </a:moveTo>
                <a:cubicBezTo>
                  <a:pt x="7941401" y="2912881"/>
                  <a:pt x="7941401" y="2912881"/>
                  <a:pt x="7941401" y="2912881"/>
                </a:cubicBezTo>
                <a:cubicBezTo>
                  <a:pt x="7941401" y="2912881"/>
                  <a:pt x="7941401" y="2912881"/>
                  <a:pt x="7936343" y="2913517"/>
                </a:cubicBezTo>
                <a:cubicBezTo>
                  <a:pt x="7936343" y="2913517"/>
                  <a:pt x="7935218" y="2928301"/>
                  <a:pt x="7935218" y="2928301"/>
                </a:cubicBezTo>
                <a:cubicBezTo>
                  <a:pt x="7940275" y="2927665"/>
                  <a:pt x="7940275" y="2927665"/>
                  <a:pt x="7945332" y="2927030"/>
                </a:cubicBezTo>
                <a:cubicBezTo>
                  <a:pt x="7946457" y="2912245"/>
                  <a:pt x="7946457" y="2912245"/>
                  <a:pt x="7946457" y="2912245"/>
                </a:cubicBezTo>
                <a:close/>
                <a:moveTo>
                  <a:pt x="7714585" y="2912099"/>
                </a:moveTo>
                <a:cubicBezTo>
                  <a:pt x="7709025" y="2912798"/>
                  <a:pt x="7703461" y="2913497"/>
                  <a:pt x="7703461" y="2913497"/>
                </a:cubicBezTo>
                <a:cubicBezTo>
                  <a:pt x="7703461" y="2913497"/>
                  <a:pt x="7703461" y="2913497"/>
                  <a:pt x="7702337" y="2928279"/>
                </a:cubicBezTo>
                <a:cubicBezTo>
                  <a:pt x="7702337" y="2928279"/>
                  <a:pt x="7702337" y="2928279"/>
                  <a:pt x="7696773" y="2928977"/>
                </a:cubicBezTo>
                <a:cubicBezTo>
                  <a:pt x="7695648" y="2943762"/>
                  <a:pt x="7695648" y="2943762"/>
                  <a:pt x="7701210" y="2943063"/>
                </a:cubicBezTo>
                <a:cubicBezTo>
                  <a:pt x="7707898" y="2927579"/>
                  <a:pt x="7707898" y="2927579"/>
                  <a:pt x="7707898" y="2927579"/>
                </a:cubicBezTo>
                <a:cubicBezTo>
                  <a:pt x="7707898" y="2927579"/>
                  <a:pt x="7713461" y="2926880"/>
                  <a:pt x="7713461" y="2926880"/>
                </a:cubicBezTo>
                <a:cubicBezTo>
                  <a:pt x="7719023" y="2926182"/>
                  <a:pt x="7719023" y="2926182"/>
                  <a:pt x="7719023" y="2926182"/>
                </a:cubicBezTo>
                <a:cubicBezTo>
                  <a:pt x="7719586" y="2918790"/>
                  <a:pt x="7719867" y="2915096"/>
                  <a:pt x="7719312" y="2913335"/>
                </a:cubicBezTo>
                <a:cubicBezTo>
                  <a:pt x="7718757" y="2911574"/>
                  <a:pt x="7717367" y="2911750"/>
                  <a:pt x="7714585" y="2912099"/>
                </a:cubicBezTo>
                <a:close/>
                <a:moveTo>
                  <a:pt x="7842403" y="2910677"/>
                </a:moveTo>
                <a:lnTo>
                  <a:pt x="7836337" y="2911440"/>
                </a:lnTo>
                <a:cubicBezTo>
                  <a:pt x="7835211" y="2926224"/>
                  <a:pt x="7835211" y="2926224"/>
                  <a:pt x="7835211" y="2926224"/>
                </a:cubicBezTo>
                <a:cubicBezTo>
                  <a:pt x="7835211" y="2926224"/>
                  <a:pt x="7841279" y="2925462"/>
                  <a:pt x="7841279" y="2925462"/>
                </a:cubicBezTo>
                <a:cubicBezTo>
                  <a:pt x="7835211" y="2926224"/>
                  <a:pt x="7835211" y="2926224"/>
                  <a:pt x="7842403" y="2910677"/>
                </a:cubicBezTo>
                <a:close/>
                <a:moveTo>
                  <a:pt x="1690932" y="2909177"/>
                </a:moveTo>
                <a:cubicBezTo>
                  <a:pt x="1688889" y="2910739"/>
                  <a:pt x="1687817" y="2913783"/>
                  <a:pt x="1687102" y="2915813"/>
                </a:cubicBezTo>
                <a:cubicBezTo>
                  <a:pt x="1697725" y="2919556"/>
                  <a:pt x="1708352" y="2923298"/>
                  <a:pt x="1709782" y="2919240"/>
                </a:cubicBezTo>
                <a:cubicBezTo>
                  <a:pt x="1709782" y="2919240"/>
                  <a:pt x="1712642" y="2911121"/>
                  <a:pt x="1700584" y="2911439"/>
                </a:cubicBezTo>
                <a:cubicBezTo>
                  <a:pt x="1695988" y="2907536"/>
                  <a:pt x="1692975" y="2907615"/>
                  <a:pt x="1690932" y="2909177"/>
                </a:cubicBezTo>
                <a:close/>
                <a:moveTo>
                  <a:pt x="8407543" y="2907992"/>
                </a:moveTo>
                <a:cubicBezTo>
                  <a:pt x="8407543" y="2907992"/>
                  <a:pt x="8401475" y="2908755"/>
                  <a:pt x="8401475" y="2908755"/>
                </a:cubicBezTo>
                <a:cubicBezTo>
                  <a:pt x="8403947" y="2915768"/>
                  <a:pt x="8405463" y="2915577"/>
                  <a:pt x="8406363" y="2913631"/>
                </a:cubicBezTo>
                <a:cubicBezTo>
                  <a:pt x="8407262" y="2911690"/>
                  <a:pt x="8407543" y="2907992"/>
                  <a:pt x="8407543" y="2907992"/>
                </a:cubicBezTo>
                <a:close/>
                <a:moveTo>
                  <a:pt x="7748176" y="2907878"/>
                </a:moveTo>
                <a:cubicBezTo>
                  <a:pt x="7742686" y="2908568"/>
                  <a:pt x="7742686" y="2908568"/>
                  <a:pt x="7737196" y="2909257"/>
                </a:cubicBezTo>
                <a:cubicBezTo>
                  <a:pt x="7736071" y="2924039"/>
                  <a:pt x="7741561" y="2923350"/>
                  <a:pt x="7734945" y="2938824"/>
                </a:cubicBezTo>
                <a:lnTo>
                  <a:pt x="7740436" y="2938134"/>
                </a:lnTo>
                <a:cubicBezTo>
                  <a:pt x="7744801" y="2952228"/>
                  <a:pt x="7745926" y="2937444"/>
                  <a:pt x="7751416" y="2936753"/>
                </a:cubicBezTo>
                <a:cubicBezTo>
                  <a:pt x="7756907" y="2936065"/>
                  <a:pt x="7756907" y="2936065"/>
                  <a:pt x="7755781" y="2950850"/>
                </a:cubicBezTo>
                <a:cubicBezTo>
                  <a:pt x="7755781" y="2950850"/>
                  <a:pt x="7755781" y="2950850"/>
                  <a:pt x="7761270" y="2950159"/>
                </a:cubicBezTo>
                <a:cubicBezTo>
                  <a:pt x="7762397" y="2935375"/>
                  <a:pt x="7756907" y="2936065"/>
                  <a:pt x="7752540" y="2921970"/>
                </a:cubicBezTo>
                <a:cubicBezTo>
                  <a:pt x="7752540" y="2921970"/>
                  <a:pt x="7758031" y="2921279"/>
                  <a:pt x="7758031" y="2921279"/>
                </a:cubicBezTo>
                <a:cubicBezTo>
                  <a:pt x="7752540" y="2921970"/>
                  <a:pt x="7752540" y="2921970"/>
                  <a:pt x="7748176" y="2907878"/>
                </a:cubicBezTo>
                <a:close/>
                <a:moveTo>
                  <a:pt x="8529800" y="2907270"/>
                </a:moveTo>
                <a:cubicBezTo>
                  <a:pt x="8524406" y="2907947"/>
                  <a:pt x="8522775" y="2911814"/>
                  <a:pt x="8521286" y="2913831"/>
                </a:cubicBezTo>
                <a:cubicBezTo>
                  <a:pt x="8519798" y="2915850"/>
                  <a:pt x="8518449" y="2916020"/>
                  <a:pt x="8513619" y="2909304"/>
                </a:cubicBezTo>
                <a:cubicBezTo>
                  <a:pt x="8512494" y="2924089"/>
                  <a:pt x="8528674" y="2922055"/>
                  <a:pt x="8529800" y="2907270"/>
                </a:cubicBezTo>
                <a:close/>
                <a:moveTo>
                  <a:pt x="7732364" y="2907156"/>
                </a:moveTo>
                <a:cubicBezTo>
                  <a:pt x="7731019" y="2906754"/>
                  <a:pt x="7729599" y="2907313"/>
                  <a:pt x="7728151" y="2908258"/>
                </a:cubicBezTo>
                <a:lnTo>
                  <a:pt x="7723116" y="2911541"/>
                </a:lnTo>
                <a:lnTo>
                  <a:pt x="7720503" y="2909219"/>
                </a:lnTo>
                <a:cubicBezTo>
                  <a:pt x="7719517" y="2908581"/>
                  <a:pt x="7718677" y="2908305"/>
                  <a:pt x="7718372" y="2908914"/>
                </a:cubicBezTo>
                <a:cubicBezTo>
                  <a:pt x="7718068" y="2909526"/>
                  <a:pt x="7718299" y="2911022"/>
                  <a:pt x="7719455" y="2913929"/>
                </a:cubicBezTo>
                <a:lnTo>
                  <a:pt x="7723116" y="2911541"/>
                </a:lnTo>
                <a:lnTo>
                  <a:pt x="7725017" y="2913230"/>
                </a:lnTo>
                <a:cubicBezTo>
                  <a:pt x="7727330" y="2919038"/>
                  <a:pt x="7728721" y="2918863"/>
                  <a:pt x="7730228" y="2917149"/>
                </a:cubicBezTo>
                <a:cubicBezTo>
                  <a:pt x="7731737" y="2915435"/>
                  <a:pt x="7733360" y="2912182"/>
                  <a:pt x="7736143" y="2911831"/>
                </a:cubicBezTo>
                <a:cubicBezTo>
                  <a:pt x="7734985" y="2908926"/>
                  <a:pt x="7733712" y="2907559"/>
                  <a:pt x="7732364" y="2907156"/>
                </a:cubicBezTo>
                <a:close/>
                <a:moveTo>
                  <a:pt x="1590931" y="2906267"/>
                </a:moveTo>
                <a:cubicBezTo>
                  <a:pt x="1589501" y="2910326"/>
                  <a:pt x="1578877" y="2906583"/>
                  <a:pt x="1578877" y="2906583"/>
                </a:cubicBezTo>
                <a:cubicBezTo>
                  <a:pt x="1589501" y="2910326"/>
                  <a:pt x="1588071" y="2914385"/>
                  <a:pt x="1598697" y="2918128"/>
                </a:cubicBezTo>
                <a:cubicBezTo>
                  <a:pt x="1589501" y="2910326"/>
                  <a:pt x="1601557" y="2910011"/>
                  <a:pt x="1590931" y="2906267"/>
                </a:cubicBezTo>
                <a:close/>
                <a:moveTo>
                  <a:pt x="2013664" y="2904240"/>
                </a:moveTo>
                <a:cubicBezTo>
                  <a:pt x="2010716" y="2912613"/>
                  <a:pt x="2035358" y="2918941"/>
                  <a:pt x="2040008" y="2915283"/>
                </a:cubicBezTo>
                <a:cubicBezTo>
                  <a:pt x="2041555" y="2914065"/>
                  <a:pt x="2040882" y="2911737"/>
                  <a:pt x="2036226" y="2908006"/>
                </a:cubicBezTo>
                <a:cubicBezTo>
                  <a:pt x="2024290" y="2907983"/>
                  <a:pt x="2025601" y="2904262"/>
                  <a:pt x="2013664" y="2904240"/>
                </a:cubicBezTo>
                <a:close/>
                <a:moveTo>
                  <a:pt x="1570732" y="2903334"/>
                </a:moveTo>
                <a:cubicBezTo>
                  <a:pt x="1569421" y="2907055"/>
                  <a:pt x="1558666" y="2907448"/>
                  <a:pt x="1576243" y="2917823"/>
                </a:cubicBezTo>
                <a:cubicBezTo>
                  <a:pt x="1578932" y="2917725"/>
                  <a:pt x="1580605" y="2916746"/>
                  <a:pt x="1581433" y="2915337"/>
                </a:cubicBezTo>
                <a:cubicBezTo>
                  <a:pt x="1582260" y="2913930"/>
                  <a:pt x="1582244" y="2912095"/>
                  <a:pt x="1581556" y="2910283"/>
                </a:cubicBezTo>
                <a:cubicBezTo>
                  <a:pt x="1580176" y="2906661"/>
                  <a:pt x="1576109" y="2903137"/>
                  <a:pt x="1570732" y="2903334"/>
                </a:cubicBezTo>
                <a:close/>
                <a:moveTo>
                  <a:pt x="8019274" y="2903095"/>
                </a:moveTo>
                <a:cubicBezTo>
                  <a:pt x="8019274" y="2903095"/>
                  <a:pt x="8014215" y="2903731"/>
                  <a:pt x="8014215" y="2903731"/>
                </a:cubicBezTo>
                <a:cubicBezTo>
                  <a:pt x="8014215" y="2903731"/>
                  <a:pt x="8019274" y="2903095"/>
                  <a:pt x="8018147" y="2917881"/>
                </a:cubicBezTo>
                <a:cubicBezTo>
                  <a:pt x="8018147" y="2917881"/>
                  <a:pt x="8018147" y="2917881"/>
                  <a:pt x="8019274" y="2903095"/>
                </a:cubicBezTo>
                <a:close/>
                <a:moveTo>
                  <a:pt x="2426275" y="2901365"/>
                </a:moveTo>
                <a:cubicBezTo>
                  <a:pt x="2426275" y="2901365"/>
                  <a:pt x="2426275" y="2901365"/>
                  <a:pt x="2424645" y="2905988"/>
                </a:cubicBezTo>
                <a:cubicBezTo>
                  <a:pt x="2424645" y="2905988"/>
                  <a:pt x="2435270" y="2909731"/>
                  <a:pt x="2435270" y="2909731"/>
                </a:cubicBezTo>
                <a:cubicBezTo>
                  <a:pt x="2435270" y="2909731"/>
                  <a:pt x="2435270" y="2909731"/>
                  <a:pt x="2445896" y="2913474"/>
                </a:cubicBezTo>
                <a:cubicBezTo>
                  <a:pt x="2445896" y="2913474"/>
                  <a:pt x="2447524" y="2908851"/>
                  <a:pt x="2447524" y="2908851"/>
                </a:cubicBezTo>
                <a:cubicBezTo>
                  <a:pt x="2447524" y="2908851"/>
                  <a:pt x="2447524" y="2908851"/>
                  <a:pt x="2436898" y="2905108"/>
                </a:cubicBezTo>
                <a:cubicBezTo>
                  <a:pt x="2426275" y="2901365"/>
                  <a:pt x="2426275" y="2901365"/>
                  <a:pt x="2426275" y="2901365"/>
                </a:cubicBezTo>
                <a:close/>
                <a:moveTo>
                  <a:pt x="7809143" y="2900216"/>
                </a:moveTo>
                <a:cubicBezTo>
                  <a:pt x="7803077" y="2900978"/>
                  <a:pt x="7803077" y="2900978"/>
                  <a:pt x="7803077" y="2900978"/>
                </a:cubicBezTo>
                <a:cubicBezTo>
                  <a:pt x="7801952" y="2915764"/>
                  <a:pt x="7801952" y="2915764"/>
                  <a:pt x="7801952" y="2915764"/>
                </a:cubicBezTo>
                <a:cubicBezTo>
                  <a:pt x="7801952" y="2915764"/>
                  <a:pt x="7808018" y="2915001"/>
                  <a:pt x="7808018" y="2915001"/>
                </a:cubicBezTo>
                <a:cubicBezTo>
                  <a:pt x="7808018" y="2915001"/>
                  <a:pt x="7808018" y="2915001"/>
                  <a:pt x="7809143" y="2900216"/>
                </a:cubicBezTo>
                <a:close/>
                <a:moveTo>
                  <a:pt x="7931402" y="2899497"/>
                </a:moveTo>
                <a:cubicBezTo>
                  <a:pt x="7925218" y="2914918"/>
                  <a:pt x="7925218" y="2914918"/>
                  <a:pt x="7920162" y="2915553"/>
                </a:cubicBezTo>
                <a:cubicBezTo>
                  <a:pt x="7920162" y="2915553"/>
                  <a:pt x="7925218" y="2914918"/>
                  <a:pt x="7925218" y="2914918"/>
                </a:cubicBezTo>
                <a:cubicBezTo>
                  <a:pt x="7930276" y="2914282"/>
                  <a:pt x="7930276" y="2914282"/>
                  <a:pt x="7931402" y="2899497"/>
                </a:cubicBezTo>
                <a:close/>
                <a:moveTo>
                  <a:pt x="7548542" y="2897558"/>
                </a:moveTo>
                <a:cubicBezTo>
                  <a:pt x="7548542" y="2897558"/>
                  <a:pt x="7548542" y="2897558"/>
                  <a:pt x="7542923" y="2898265"/>
                </a:cubicBezTo>
                <a:cubicBezTo>
                  <a:pt x="7540114" y="2898617"/>
                  <a:pt x="7537305" y="2898970"/>
                  <a:pt x="7535057" y="2901083"/>
                </a:cubicBezTo>
                <a:cubicBezTo>
                  <a:pt x="7532810" y="2903195"/>
                  <a:pt x="7531124" y="2907069"/>
                  <a:pt x="7530560" y="2914461"/>
                </a:cubicBezTo>
                <a:cubicBezTo>
                  <a:pt x="7528315" y="2907422"/>
                  <a:pt x="7525787" y="2904079"/>
                  <a:pt x="7523118" y="2902583"/>
                </a:cubicBezTo>
                <a:cubicBezTo>
                  <a:pt x="7520449" y="2901088"/>
                  <a:pt x="7517640" y="2901441"/>
                  <a:pt x="7514830" y="2901795"/>
                </a:cubicBezTo>
                <a:cubicBezTo>
                  <a:pt x="7514830" y="2901795"/>
                  <a:pt x="7514830" y="2901795"/>
                  <a:pt x="7509213" y="2902500"/>
                </a:cubicBezTo>
                <a:cubicBezTo>
                  <a:pt x="7509213" y="2902500"/>
                  <a:pt x="7503595" y="2903207"/>
                  <a:pt x="7503595" y="2903207"/>
                </a:cubicBezTo>
                <a:cubicBezTo>
                  <a:pt x="7497974" y="2903912"/>
                  <a:pt x="7497974" y="2903912"/>
                  <a:pt x="7497974" y="2903912"/>
                </a:cubicBezTo>
                <a:cubicBezTo>
                  <a:pt x="7502468" y="2917991"/>
                  <a:pt x="7508087" y="2917286"/>
                  <a:pt x="7508087" y="2917286"/>
                </a:cubicBezTo>
                <a:cubicBezTo>
                  <a:pt x="7507525" y="2924675"/>
                  <a:pt x="7511738" y="2924146"/>
                  <a:pt x="7516795" y="2921682"/>
                </a:cubicBezTo>
                <a:cubicBezTo>
                  <a:pt x="7521851" y="2919214"/>
                  <a:pt x="7527753" y="2914814"/>
                  <a:pt x="7530560" y="2914461"/>
                </a:cubicBezTo>
                <a:cubicBezTo>
                  <a:pt x="7536179" y="2913757"/>
                  <a:pt x="7542923" y="2898265"/>
                  <a:pt x="7547416" y="2912344"/>
                </a:cubicBezTo>
                <a:cubicBezTo>
                  <a:pt x="7547416" y="2912344"/>
                  <a:pt x="7547416" y="2912344"/>
                  <a:pt x="7548542" y="2897558"/>
                </a:cubicBezTo>
                <a:close/>
                <a:moveTo>
                  <a:pt x="7947583" y="2897464"/>
                </a:moveTo>
                <a:cubicBezTo>
                  <a:pt x="7943537" y="2897972"/>
                  <a:pt x="7943537" y="2897972"/>
                  <a:pt x="7943537" y="2897972"/>
                </a:cubicBezTo>
                <a:cubicBezTo>
                  <a:pt x="7944998" y="2905108"/>
                  <a:pt x="7946007" y="2904981"/>
                  <a:pt x="7946654" y="2903070"/>
                </a:cubicBezTo>
                <a:cubicBezTo>
                  <a:pt x="7947302" y="2901159"/>
                  <a:pt x="7947583" y="2897464"/>
                  <a:pt x="7947583" y="2897464"/>
                </a:cubicBezTo>
                <a:close/>
                <a:moveTo>
                  <a:pt x="1671912" y="2896774"/>
                </a:moveTo>
                <a:cubicBezTo>
                  <a:pt x="1661625" y="2897713"/>
                  <a:pt x="1661625" y="2897713"/>
                  <a:pt x="1661625" y="2897713"/>
                </a:cubicBezTo>
                <a:cubicBezTo>
                  <a:pt x="1669052" y="2904891"/>
                  <a:pt x="1679337" y="2903952"/>
                  <a:pt x="1679337" y="2903952"/>
                </a:cubicBezTo>
                <a:cubicBezTo>
                  <a:pt x="1679337" y="2903952"/>
                  <a:pt x="1671912" y="2896774"/>
                  <a:pt x="1671912" y="2896774"/>
                </a:cubicBezTo>
                <a:close/>
                <a:moveTo>
                  <a:pt x="2097005" y="2895956"/>
                </a:moveTo>
                <a:cubicBezTo>
                  <a:pt x="2085777" y="2896183"/>
                  <a:pt x="2085777" y="2896183"/>
                  <a:pt x="2084466" y="2899904"/>
                </a:cubicBezTo>
                <a:cubicBezTo>
                  <a:pt x="2084466" y="2899904"/>
                  <a:pt x="2073238" y="2900132"/>
                  <a:pt x="2073238" y="2900132"/>
                </a:cubicBezTo>
                <a:cubicBezTo>
                  <a:pt x="2063321" y="2896639"/>
                  <a:pt x="2052093" y="2896864"/>
                  <a:pt x="2049472" y="2904306"/>
                </a:cubicBezTo>
                <a:cubicBezTo>
                  <a:pt x="2069306" y="2911294"/>
                  <a:pt x="2046850" y="2911748"/>
                  <a:pt x="2066684" y="2918736"/>
                </a:cubicBezTo>
                <a:cubicBezTo>
                  <a:pt x="2067995" y="2915014"/>
                  <a:pt x="2070618" y="2907573"/>
                  <a:pt x="2081844" y="2907345"/>
                </a:cubicBezTo>
                <a:cubicBezTo>
                  <a:pt x="2083155" y="2903625"/>
                  <a:pt x="2083155" y="2903625"/>
                  <a:pt x="2083155" y="2903625"/>
                </a:cubicBezTo>
                <a:cubicBezTo>
                  <a:pt x="2083155" y="2903625"/>
                  <a:pt x="2093072" y="2907119"/>
                  <a:pt x="2102989" y="2910613"/>
                </a:cubicBezTo>
                <a:cubicBezTo>
                  <a:pt x="2104300" y="2906891"/>
                  <a:pt x="2105611" y="2903170"/>
                  <a:pt x="2106922" y="2899449"/>
                </a:cubicBezTo>
                <a:cubicBezTo>
                  <a:pt x="2097005" y="2895956"/>
                  <a:pt x="2097005" y="2895956"/>
                  <a:pt x="2097005" y="2895956"/>
                </a:cubicBezTo>
                <a:close/>
                <a:moveTo>
                  <a:pt x="8061784" y="2891806"/>
                </a:moveTo>
                <a:cubicBezTo>
                  <a:pt x="8060387" y="2891524"/>
                  <a:pt x="8058462" y="2892682"/>
                  <a:pt x="8056636" y="2894741"/>
                </a:cubicBezTo>
                <a:cubicBezTo>
                  <a:pt x="8052983" y="2898859"/>
                  <a:pt x="8049724" y="2906591"/>
                  <a:pt x="8051859" y="2913645"/>
                </a:cubicBezTo>
                <a:cubicBezTo>
                  <a:pt x="8062646" y="2912289"/>
                  <a:pt x="8047590" y="2899537"/>
                  <a:pt x="8063771" y="2897503"/>
                </a:cubicBezTo>
                <a:cubicBezTo>
                  <a:pt x="8064053" y="2893808"/>
                  <a:pt x="8063181" y="2892088"/>
                  <a:pt x="8061784" y="2891806"/>
                </a:cubicBezTo>
                <a:close/>
                <a:moveTo>
                  <a:pt x="1739596" y="2891111"/>
                </a:moveTo>
                <a:cubicBezTo>
                  <a:pt x="1738261" y="2894900"/>
                  <a:pt x="1736928" y="2898689"/>
                  <a:pt x="1735592" y="2902476"/>
                </a:cubicBezTo>
                <a:cubicBezTo>
                  <a:pt x="1734259" y="2906265"/>
                  <a:pt x="1744441" y="2909851"/>
                  <a:pt x="1744441" y="2909851"/>
                </a:cubicBezTo>
                <a:cubicBezTo>
                  <a:pt x="1743106" y="2913640"/>
                  <a:pt x="1732923" y="2910053"/>
                  <a:pt x="1731589" y="2913841"/>
                </a:cubicBezTo>
                <a:cubicBezTo>
                  <a:pt x="1749285" y="2928592"/>
                  <a:pt x="1736433" y="2932582"/>
                  <a:pt x="1752794" y="2951122"/>
                </a:cubicBezTo>
                <a:cubicBezTo>
                  <a:pt x="1754128" y="2947334"/>
                  <a:pt x="1755463" y="2943545"/>
                  <a:pt x="1764310" y="2950921"/>
                </a:cubicBezTo>
                <a:cubicBezTo>
                  <a:pt x="1765645" y="2947132"/>
                  <a:pt x="1778497" y="2943142"/>
                  <a:pt x="1782500" y="2931777"/>
                </a:cubicBezTo>
                <a:cubicBezTo>
                  <a:pt x="1776321" y="2916826"/>
                  <a:pt x="1808206" y="2923799"/>
                  <a:pt x="1821058" y="2919809"/>
                </a:cubicBezTo>
                <a:cubicBezTo>
                  <a:pt x="1814087" y="2915224"/>
                  <a:pt x="1807337" y="2912048"/>
                  <a:pt x="1800675" y="2909635"/>
                </a:cubicBezTo>
                <a:cubicBezTo>
                  <a:pt x="1780690" y="2902394"/>
                  <a:pt x="1761505" y="2902024"/>
                  <a:pt x="1739596" y="2891111"/>
                </a:cubicBezTo>
                <a:close/>
                <a:moveTo>
                  <a:pt x="8087571" y="2888337"/>
                </a:moveTo>
                <a:cubicBezTo>
                  <a:pt x="8086022" y="2886473"/>
                  <a:pt x="8081976" y="2895217"/>
                  <a:pt x="8081976" y="2895217"/>
                </a:cubicBezTo>
                <a:cubicBezTo>
                  <a:pt x="8081414" y="2902607"/>
                  <a:pt x="8082930" y="2902416"/>
                  <a:pt x="8084589" y="2900379"/>
                </a:cubicBezTo>
                <a:cubicBezTo>
                  <a:pt x="8086246" y="2898340"/>
                  <a:pt x="8088046" y="2894453"/>
                  <a:pt x="8088046" y="2894453"/>
                </a:cubicBezTo>
                <a:cubicBezTo>
                  <a:pt x="8088326" y="2890758"/>
                  <a:pt x="8088087" y="2888958"/>
                  <a:pt x="8087571" y="2888337"/>
                </a:cubicBezTo>
                <a:close/>
                <a:moveTo>
                  <a:pt x="8354170" y="2885416"/>
                </a:moveTo>
                <a:cubicBezTo>
                  <a:pt x="8354170" y="2885416"/>
                  <a:pt x="8354170" y="2885416"/>
                  <a:pt x="8349114" y="2886052"/>
                </a:cubicBezTo>
                <a:cubicBezTo>
                  <a:pt x="8347987" y="2900834"/>
                  <a:pt x="8347987" y="2900834"/>
                  <a:pt x="8347987" y="2900834"/>
                </a:cubicBezTo>
                <a:cubicBezTo>
                  <a:pt x="8347987" y="2900834"/>
                  <a:pt x="8347987" y="2900834"/>
                  <a:pt x="8353045" y="2900197"/>
                </a:cubicBezTo>
                <a:cubicBezTo>
                  <a:pt x="8353045" y="2900197"/>
                  <a:pt x="8353045" y="2900197"/>
                  <a:pt x="8351919" y="2914982"/>
                </a:cubicBezTo>
                <a:cubicBezTo>
                  <a:pt x="8351919" y="2914982"/>
                  <a:pt x="8356977" y="2914348"/>
                  <a:pt x="8356977" y="2914348"/>
                </a:cubicBezTo>
                <a:cubicBezTo>
                  <a:pt x="8358102" y="2899562"/>
                  <a:pt x="8358102" y="2899562"/>
                  <a:pt x="8354170" y="2885416"/>
                </a:cubicBezTo>
                <a:close/>
                <a:moveTo>
                  <a:pt x="8048715" y="2884756"/>
                </a:moveTo>
                <a:cubicBezTo>
                  <a:pt x="8048715" y="2884756"/>
                  <a:pt x="8043321" y="2885434"/>
                  <a:pt x="8043321" y="2885434"/>
                </a:cubicBezTo>
                <a:cubicBezTo>
                  <a:pt x="8040624" y="2885773"/>
                  <a:pt x="8039207" y="2886866"/>
                  <a:pt x="8038510" y="2888326"/>
                </a:cubicBezTo>
                <a:cubicBezTo>
                  <a:pt x="8037815" y="2889786"/>
                  <a:pt x="8037843" y="2891613"/>
                  <a:pt x="8038039" y="2893418"/>
                </a:cubicBezTo>
                <a:cubicBezTo>
                  <a:pt x="8038432" y="2897027"/>
                  <a:pt x="8039499" y="2900554"/>
                  <a:pt x="8036803" y="2900891"/>
                </a:cubicBezTo>
                <a:cubicBezTo>
                  <a:pt x="8038937" y="2907944"/>
                  <a:pt x="8040286" y="2907774"/>
                  <a:pt x="8041916" y="2903911"/>
                </a:cubicBezTo>
                <a:cubicBezTo>
                  <a:pt x="8043545" y="2900045"/>
                  <a:pt x="8045457" y="2892485"/>
                  <a:pt x="8048715" y="2884756"/>
                </a:cubicBezTo>
                <a:close/>
                <a:moveTo>
                  <a:pt x="2422739" y="2884473"/>
                </a:moveTo>
                <a:cubicBezTo>
                  <a:pt x="2422739" y="2884473"/>
                  <a:pt x="2422739" y="2884473"/>
                  <a:pt x="2421309" y="2888532"/>
                </a:cubicBezTo>
                <a:cubicBezTo>
                  <a:pt x="2421309" y="2888532"/>
                  <a:pt x="2431935" y="2892275"/>
                  <a:pt x="2433365" y="2888217"/>
                </a:cubicBezTo>
                <a:cubicBezTo>
                  <a:pt x="2433365" y="2888217"/>
                  <a:pt x="2422739" y="2884473"/>
                  <a:pt x="2422739" y="2884473"/>
                </a:cubicBezTo>
                <a:close/>
                <a:moveTo>
                  <a:pt x="7582330" y="2883552"/>
                </a:moveTo>
                <a:cubicBezTo>
                  <a:pt x="7576599" y="2884272"/>
                  <a:pt x="7570866" y="2884991"/>
                  <a:pt x="7565136" y="2885712"/>
                </a:cubicBezTo>
                <a:cubicBezTo>
                  <a:pt x="7570866" y="2884991"/>
                  <a:pt x="7576599" y="2884272"/>
                  <a:pt x="7581578" y="2893406"/>
                </a:cubicBezTo>
                <a:cubicBezTo>
                  <a:pt x="7581578" y="2893406"/>
                  <a:pt x="7587310" y="2892687"/>
                  <a:pt x="7593040" y="2891967"/>
                </a:cubicBezTo>
                <a:cubicBezTo>
                  <a:pt x="7590550" y="2887398"/>
                  <a:pt x="7589305" y="2885115"/>
                  <a:pt x="7587965" y="2884063"/>
                </a:cubicBezTo>
                <a:cubicBezTo>
                  <a:pt x="7586627" y="2883011"/>
                  <a:pt x="7585194" y="2883192"/>
                  <a:pt x="7582330" y="2883552"/>
                </a:cubicBezTo>
                <a:close/>
                <a:moveTo>
                  <a:pt x="2387075" y="2875606"/>
                </a:moveTo>
                <a:cubicBezTo>
                  <a:pt x="2382710" y="2875281"/>
                  <a:pt x="2379294" y="2876502"/>
                  <a:pt x="2378535" y="2878658"/>
                </a:cubicBezTo>
                <a:cubicBezTo>
                  <a:pt x="2378535" y="2878658"/>
                  <a:pt x="2377015" y="2882972"/>
                  <a:pt x="2377015" y="2882972"/>
                </a:cubicBezTo>
                <a:cubicBezTo>
                  <a:pt x="2375495" y="2887286"/>
                  <a:pt x="2386120" y="2891030"/>
                  <a:pt x="2384600" y="2895342"/>
                </a:cubicBezTo>
                <a:cubicBezTo>
                  <a:pt x="2396745" y="2894772"/>
                  <a:pt x="2389158" y="2882402"/>
                  <a:pt x="2401304" y="2881831"/>
                </a:cubicBezTo>
                <a:cubicBezTo>
                  <a:pt x="2396751" y="2877802"/>
                  <a:pt x="2391439" y="2875930"/>
                  <a:pt x="2387075" y="2875606"/>
                </a:cubicBezTo>
                <a:close/>
                <a:moveTo>
                  <a:pt x="1713931" y="2873553"/>
                </a:moveTo>
                <a:cubicBezTo>
                  <a:pt x="1712596" y="2877341"/>
                  <a:pt x="1711262" y="2881129"/>
                  <a:pt x="1699304" y="2881176"/>
                </a:cubicBezTo>
                <a:cubicBezTo>
                  <a:pt x="1709927" y="2884918"/>
                  <a:pt x="1717885" y="2896238"/>
                  <a:pt x="1728511" y="2899982"/>
                </a:cubicBezTo>
                <a:cubicBezTo>
                  <a:pt x="1729846" y="2896193"/>
                  <a:pt x="1732516" y="2888617"/>
                  <a:pt x="1733850" y="2884828"/>
                </a:cubicBezTo>
                <a:cubicBezTo>
                  <a:pt x="1733850" y="2884828"/>
                  <a:pt x="1724558" y="2877296"/>
                  <a:pt x="1713931" y="2873553"/>
                </a:cubicBezTo>
                <a:close/>
                <a:moveTo>
                  <a:pt x="2292801" y="2873395"/>
                </a:moveTo>
                <a:cubicBezTo>
                  <a:pt x="2291171" y="2878017"/>
                  <a:pt x="2291171" y="2878017"/>
                  <a:pt x="2291171" y="2878017"/>
                </a:cubicBezTo>
                <a:cubicBezTo>
                  <a:pt x="2298255" y="2880513"/>
                  <a:pt x="2298255" y="2880513"/>
                  <a:pt x="2298255" y="2880513"/>
                </a:cubicBezTo>
                <a:cubicBezTo>
                  <a:pt x="2298255" y="2880513"/>
                  <a:pt x="2298255" y="2880513"/>
                  <a:pt x="2299883" y="2875890"/>
                </a:cubicBezTo>
                <a:cubicBezTo>
                  <a:pt x="2299883" y="2875890"/>
                  <a:pt x="2299883" y="2875890"/>
                  <a:pt x="2292801" y="2873395"/>
                </a:cubicBezTo>
                <a:close/>
                <a:moveTo>
                  <a:pt x="8149849" y="2872044"/>
                </a:moveTo>
                <a:cubicBezTo>
                  <a:pt x="8146815" y="2872426"/>
                  <a:pt x="8145297" y="2872616"/>
                  <a:pt x="8144397" y="2874560"/>
                </a:cubicBezTo>
                <a:cubicBezTo>
                  <a:pt x="8143499" y="2876503"/>
                  <a:pt x="8143217" y="2880199"/>
                  <a:pt x="8142655" y="2887591"/>
                </a:cubicBezTo>
                <a:cubicBezTo>
                  <a:pt x="8142655" y="2887591"/>
                  <a:pt x="8142655" y="2887591"/>
                  <a:pt x="8148723" y="2886829"/>
                </a:cubicBezTo>
                <a:cubicBezTo>
                  <a:pt x="8149849" y="2872044"/>
                  <a:pt x="8149849" y="2872044"/>
                  <a:pt x="8149849" y="2872044"/>
                </a:cubicBezTo>
                <a:close/>
                <a:moveTo>
                  <a:pt x="1950302" y="2869370"/>
                </a:moveTo>
                <a:cubicBezTo>
                  <a:pt x="1949111" y="2872753"/>
                  <a:pt x="1966821" y="2878993"/>
                  <a:pt x="1968013" y="2875610"/>
                </a:cubicBezTo>
                <a:cubicBezTo>
                  <a:pt x="1963584" y="2874049"/>
                  <a:pt x="1961669" y="2872425"/>
                  <a:pt x="1959604" y="2871222"/>
                </a:cubicBezTo>
                <a:cubicBezTo>
                  <a:pt x="1957540" y="2870020"/>
                  <a:pt x="1955325" y="2869240"/>
                  <a:pt x="1950302" y="2869370"/>
                </a:cubicBezTo>
                <a:close/>
                <a:moveTo>
                  <a:pt x="7989911" y="2867740"/>
                </a:moveTo>
                <a:cubicBezTo>
                  <a:pt x="7983843" y="2868503"/>
                  <a:pt x="7977774" y="2869266"/>
                  <a:pt x="7977774" y="2869266"/>
                </a:cubicBezTo>
                <a:cubicBezTo>
                  <a:pt x="7977025" y="2879121"/>
                  <a:pt x="7977025" y="2879121"/>
                  <a:pt x="7977025" y="2879121"/>
                </a:cubicBezTo>
                <a:lnTo>
                  <a:pt x="7972304" y="2879714"/>
                </a:lnTo>
                <a:cubicBezTo>
                  <a:pt x="7971179" y="2894495"/>
                  <a:pt x="7971179" y="2894495"/>
                  <a:pt x="7971179" y="2894495"/>
                </a:cubicBezTo>
                <a:cubicBezTo>
                  <a:pt x="7976573" y="2893817"/>
                  <a:pt x="7970053" y="2909280"/>
                  <a:pt x="7964661" y="2909958"/>
                </a:cubicBezTo>
                <a:cubicBezTo>
                  <a:pt x="7968928" y="2924066"/>
                  <a:pt x="7968928" y="2924066"/>
                  <a:pt x="7970053" y="2909280"/>
                </a:cubicBezTo>
                <a:cubicBezTo>
                  <a:pt x="7975448" y="2908602"/>
                  <a:pt x="7980842" y="2907925"/>
                  <a:pt x="7981967" y="2893140"/>
                </a:cubicBezTo>
                <a:cubicBezTo>
                  <a:pt x="7981967" y="2893140"/>
                  <a:pt x="7976573" y="2893817"/>
                  <a:pt x="7977699" y="2879036"/>
                </a:cubicBezTo>
                <a:lnTo>
                  <a:pt x="7977025" y="2879121"/>
                </a:lnTo>
                <a:cubicBezTo>
                  <a:pt x="7983094" y="2878358"/>
                  <a:pt x="7983094" y="2878358"/>
                  <a:pt x="7989911" y="2867740"/>
                </a:cubicBezTo>
                <a:close/>
                <a:moveTo>
                  <a:pt x="8072595" y="2867111"/>
                </a:moveTo>
                <a:cubicBezTo>
                  <a:pt x="8072595" y="2867111"/>
                  <a:pt x="8067032" y="2867810"/>
                  <a:pt x="8067032" y="2867810"/>
                </a:cubicBezTo>
                <a:cubicBezTo>
                  <a:pt x="8067032" y="2867810"/>
                  <a:pt x="8065642" y="2867986"/>
                  <a:pt x="8064111" y="2870007"/>
                </a:cubicBezTo>
                <a:cubicBezTo>
                  <a:pt x="8062580" y="2872032"/>
                  <a:pt x="8060909" y="2875902"/>
                  <a:pt x="8060345" y="2883294"/>
                </a:cubicBezTo>
                <a:cubicBezTo>
                  <a:pt x="8065908" y="2882596"/>
                  <a:pt x="8065908" y="2882596"/>
                  <a:pt x="8071470" y="2881896"/>
                </a:cubicBezTo>
                <a:cubicBezTo>
                  <a:pt x="8077031" y="2881198"/>
                  <a:pt x="8077031" y="2881198"/>
                  <a:pt x="8077031" y="2881198"/>
                </a:cubicBezTo>
                <a:cubicBezTo>
                  <a:pt x="8077031" y="2881198"/>
                  <a:pt x="8071470" y="2881896"/>
                  <a:pt x="8072595" y="2867111"/>
                </a:cubicBezTo>
                <a:close/>
                <a:moveTo>
                  <a:pt x="8509915" y="2865845"/>
                </a:moveTo>
                <a:cubicBezTo>
                  <a:pt x="8504352" y="2866544"/>
                  <a:pt x="8508788" y="2880627"/>
                  <a:pt x="8508788" y="2880627"/>
                </a:cubicBezTo>
                <a:lnTo>
                  <a:pt x="8519914" y="2879229"/>
                </a:lnTo>
                <a:cubicBezTo>
                  <a:pt x="8514351" y="2879929"/>
                  <a:pt x="8508788" y="2880627"/>
                  <a:pt x="8509915" y="2865845"/>
                </a:cubicBezTo>
                <a:close/>
                <a:moveTo>
                  <a:pt x="2019925" y="2863860"/>
                </a:moveTo>
                <a:cubicBezTo>
                  <a:pt x="2028454" y="2871047"/>
                  <a:pt x="2027143" y="2874767"/>
                  <a:pt x="2035668" y="2881954"/>
                </a:cubicBezTo>
                <a:cubicBezTo>
                  <a:pt x="2036979" y="2878232"/>
                  <a:pt x="2045507" y="2885420"/>
                  <a:pt x="2055346" y="2888886"/>
                </a:cubicBezTo>
                <a:cubicBezTo>
                  <a:pt x="2056657" y="2885163"/>
                  <a:pt x="2065184" y="2892352"/>
                  <a:pt x="2076332" y="2892094"/>
                </a:cubicBezTo>
                <a:cubicBezTo>
                  <a:pt x="2067807" y="2884911"/>
                  <a:pt x="2070428" y="2877468"/>
                  <a:pt x="2081574" y="2877215"/>
                </a:cubicBezTo>
                <a:cubicBezTo>
                  <a:pt x="2090103" y="2884400"/>
                  <a:pt x="2101252" y="2884147"/>
                  <a:pt x="2112403" y="2883890"/>
                </a:cubicBezTo>
                <a:cubicBezTo>
                  <a:pt x="2112403" y="2883890"/>
                  <a:pt x="2113713" y="2880171"/>
                  <a:pt x="2115024" y="2876450"/>
                </a:cubicBezTo>
                <a:cubicBezTo>
                  <a:pt x="2105185" y="2872983"/>
                  <a:pt x="2105185" y="2872983"/>
                  <a:pt x="2105185" y="2872983"/>
                </a:cubicBezTo>
                <a:cubicBezTo>
                  <a:pt x="2105185" y="2872983"/>
                  <a:pt x="2105185" y="2872983"/>
                  <a:pt x="2103874" y="2876704"/>
                </a:cubicBezTo>
                <a:cubicBezTo>
                  <a:pt x="2113713" y="2880171"/>
                  <a:pt x="2103874" y="2876704"/>
                  <a:pt x="2102563" y="2880424"/>
                </a:cubicBezTo>
                <a:lnTo>
                  <a:pt x="2082886" y="2873492"/>
                </a:lnTo>
                <a:lnTo>
                  <a:pt x="2083541" y="2871632"/>
                </a:lnTo>
                <a:cubicBezTo>
                  <a:pt x="2086657" y="2870639"/>
                  <a:pt x="2089771" y="2869645"/>
                  <a:pt x="2085507" y="2866051"/>
                </a:cubicBezTo>
                <a:cubicBezTo>
                  <a:pt x="2064521" y="2862841"/>
                  <a:pt x="2061900" y="2870284"/>
                  <a:pt x="2049440" y="2874258"/>
                </a:cubicBezTo>
                <a:cubicBezTo>
                  <a:pt x="2039600" y="2870792"/>
                  <a:pt x="2031075" y="2863605"/>
                  <a:pt x="2019925" y="2863860"/>
                </a:cubicBezTo>
                <a:close/>
                <a:moveTo>
                  <a:pt x="7602502" y="2860737"/>
                </a:moveTo>
                <a:lnTo>
                  <a:pt x="7605482" y="2865998"/>
                </a:lnTo>
                <a:lnTo>
                  <a:pt x="7600308" y="2866649"/>
                </a:lnTo>
                <a:lnTo>
                  <a:pt x="7597032" y="2867061"/>
                </a:lnTo>
                <a:close/>
                <a:moveTo>
                  <a:pt x="8056660" y="2859355"/>
                </a:moveTo>
                <a:cubicBezTo>
                  <a:pt x="8051097" y="2860055"/>
                  <a:pt x="8051097" y="2860055"/>
                  <a:pt x="8045533" y="2860754"/>
                </a:cubicBezTo>
                <a:cubicBezTo>
                  <a:pt x="8042753" y="2861103"/>
                  <a:pt x="8041314" y="2861895"/>
                  <a:pt x="8040722" y="2862884"/>
                </a:cubicBezTo>
                <a:cubicBezTo>
                  <a:pt x="8040131" y="2863873"/>
                  <a:pt x="8040385" y="2865062"/>
                  <a:pt x="8040987" y="2866207"/>
                </a:cubicBezTo>
                <a:cubicBezTo>
                  <a:pt x="8042190" y="2868495"/>
                  <a:pt x="8044784" y="2870610"/>
                  <a:pt x="8044784" y="2870610"/>
                </a:cubicBezTo>
                <a:cubicBezTo>
                  <a:pt x="8050346" y="2869910"/>
                  <a:pt x="8055909" y="2869211"/>
                  <a:pt x="8056660" y="2859355"/>
                </a:cubicBezTo>
                <a:close/>
                <a:moveTo>
                  <a:pt x="1583980" y="2858191"/>
                </a:moveTo>
                <a:cubicBezTo>
                  <a:pt x="1583980" y="2858191"/>
                  <a:pt x="1583980" y="2858191"/>
                  <a:pt x="1582550" y="2862250"/>
                </a:cubicBezTo>
                <a:cubicBezTo>
                  <a:pt x="1582550" y="2862250"/>
                  <a:pt x="1593176" y="2865994"/>
                  <a:pt x="1593176" y="2865994"/>
                </a:cubicBezTo>
                <a:cubicBezTo>
                  <a:pt x="1594606" y="2861934"/>
                  <a:pt x="1594606" y="2861934"/>
                  <a:pt x="1594606" y="2861934"/>
                </a:cubicBezTo>
                <a:cubicBezTo>
                  <a:pt x="1594606" y="2861934"/>
                  <a:pt x="1583980" y="2858191"/>
                  <a:pt x="1583980" y="2858191"/>
                </a:cubicBezTo>
                <a:close/>
                <a:moveTo>
                  <a:pt x="8013750" y="2857628"/>
                </a:moveTo>
                <a:cubicBezTo>
                  <a:pt x="8013007" y="2858332"/>
                  <a:pt x="8012535" y="2860019"/>
                  <a:pt x="8012284" y="2863303"/>
                </a:cubicBezTo>
                <a:cubicBezTo>
                  <a:pt x="8017847" y="2862603"/>
                  <a:pt x="8016847" y="2875743"/>
                  <a:pt x="8011285" y="2876443"/>
                </a:cubicBezTo>
                <a:cubicBezTo>
                  <a:pt x="8013566" y="2882664"/>
                  <a:pt x="8017737" y="2882139"/>
                  <a:pt x="8022035" y="2879974"/>
                </a:cubicBezTo>
                <a:cubicBezTo>
                  <a:pt x="8026331" y="2877808"/>
                  <a:pt x="8030753" y="2873996"/>
                  <a:pt x="8033534" y="2873646"/>
                </a:cubicBezTo>
                <a:cubicBezTo>
                  <a:pt x="8034535" y="2860506"/>
                  <a:pt x="8028972" y="2861206"/>
                  <a:pt x="8028972" y="2861206"/>
                </a:cubicBezTo>
                <a:cubicBezTo>
                  <a:pt x="8020629" y="2862254"/>
                  <a:pt x="8015975" y="2855519"/>
                  <a:pt x="8013750" y="2857628"/>
                </a:cubicBezTo>
                <a:close/>
                <a:moveTo>
                  <a:pt x="8699932" y="2856609"/>
                </a:moveTo>
                <a:cubicBezTo>
                  <a:pt x="8699932" y="2856609"/>
                  <a:pt x="8693862" y="2857371"/>
                  <a:pt x="8693862" y="2857371"/>
                </a:cubicBezTo>
                <a:cubicBezTo>
                  <a:pt x="8696335" y="2864380"/>
                  <a:pt x="8697852" y="2864189"/>
                  <a:pt x="8698752" y="2862246"/>
                </a:cubicBezTo>
                <a:cubicBezTo>
                  <a:pt x="8699651" y="2860302"/>
                  <a:pt x="8699932" y="2856609"/>
                  <a:pt x="8699932" y="2856609"/>
                </a:cubicBezTo>
                <a:close/>
                <a:moveTo>
                  <a:pt x="2322078" y="2849297"/>
                </a:moveTo>
                <a:cubicBezTo>
                  <a:pt x="2316676" y="2852622"/>
                  <a:pt x="2317219" y="2859087"/>
                  <a:pt x="2330961" y="2868110"/>
                </a:cubicBezTo>
                <a:cubicBezTo>
                  <a:pt x="2340995" y="2871644"/>
                  <a:pt x="2340995" y="2871644"/>
                  <a:pt x="2340995" y="2871644"/>
                </a:cubicBezTo>
                <a:cubicBezTo>
                  <a:pt x="2339685" y="2875366"/>
                  <a:pt x="2328339" y="2875551"/>
                  <a:pt x="2327028" y="2879273"/>
                </a:cubicBezTo>
                <a:cubicBezTo>
                  <a:pt x="2327028" y="2879273"/>
                  <a:pt x="2325717" y="2882994"/>
                  <a:pt x="2325717" y="2882994"/>
                </a:cubicBezTo>
                <a:cubicBezTo>
                  <a:pt x="2324407" y="2886714"/>
                  <a:pt x="2323096" y="2890435"/>
                  <a:pt x="2323096" y="2890435"/>
                </a:cubicBezTo>
                <a:cubicBezTo>
                  <a:pt x="2343166" y="2897507"/>
                  <a:pt x="2353201" y="2901041"/>
                  <a:pt x="2354513" y="2897320"/>
                </a:cubicBezTo>
                <a:cubicBezTo>
                  <a:pt x="2355823" y="2893599"/>
                  <a:pt x="2344477" y="2893785"/>
                  <a:pt x="2344477" y="2893785"/>
                </a:cubicBezTo>
                <a:cubicBezTo>
                  <a:pt x="2334442" y="2890249"/>
                  <a:pt x="2344477" y="2893785"/>
                  <a:pt x="2345788" y="2890064"/>
                </a:cubicBezTo>
                <a:cubicBezTo>
                  <a:pt x="2345788" y="2890064"/>
                  <a:pt x="2335752" y="2886529"/>
                  <a:pt x="2335752" y="2886529"/>
                </a:cubicBezTo>
                <a:cubicBezTo>
                  <a:pt x="2335752" y="2886529"/>
                  <a:pt x="2337064" y="2882808"/>
                  <a:pt x="2337064" y="2882808"/>
                </a:cubicBezTo>
                <a:cubicBezTo>
                  <a:pt x="2338374" y="2879086"/>
                  <a:pt x="2339685" y="2875366"/>
                  <a:pt x="2340995" y="2871644"/>
                </a:cubicBezTo>
                <a:cubicBezTo>
                  <a:pt x="2342307" y="2867924"/>
                  <a:pt x="2352342" y="2871459"/>
                  <a:pt x="2353653" y="2867740"/>
                </a:cubicBezTo>
                <a:cubicBezTo>
                  <a:pt x="2354964" y="2864018"/>
                  <a:pt x="2343617" y="2864204"/>
                  <a:pt x="2344929" y="2860483"/>
                </a:cubicBezTo>
                <a:cubicBezTo>
                  <a:pt x="2354964" y="2864018"/>
                  <a:pt x="2365000" y="2867553"/>
                  <a:pt x="2366310" y="2863833"/>
                </a:cubicBezTo>
                <a:cubicBezTo>
                  <a:pt x="2356275" y="2860297"/>
                  <a:pt x="2357586" y="2856577"/>
                  <a:pt x="2348861" y="2849322"/>
                </a:cubicBezTo>
                <a:cubicBezTo>
                  <a:pt x="2338825" y="2845786"/>
                  <a:pt x="2327479" y="2845972"/>
                  <a:pt x="2322078" y="2849297"/>
                </a:cubicBezTo>
                <a:close/>
                <a:moveTo>
                  <a:pt x="1867400" y="2848531"/>
                </a:moveTo>
                <a:cubicBezTo>
                  <a:pt x="1855286" y="2852780"/>
                  <a:pt x="1853952" y="2856568"/>
                  <a:pt x="1843174" y="2857030"/>
                </a:cubicBezTo>
                <a:cubicBezTo>
                  <a:pt x="1852617" y="2860356"/>
                  <a:pt x="1851283" y="2864144"/>
                  <a:pt x="1860727" y="2867472"/>
                </a:cubicBezTo>
                <a:cubicBezTo>
                  <a:pt x="1862062" y="2863683"/>
                  <a:pt x="1865758" y="2860729"/>
                  <a:pt x="1868106" y="2857828"/>
                </a:cubicBezTo>
                <a:cubicBezTo>
                  <a:pt x="1869282" y="2856380"/>
                  <a:pt x="1870118" y="2854945"/>
                  <a:pt x="1870154" y="2853427"/>
                </a:cubicBezTo>
                <a:cubicBezTo>
                  <a:pt x="1870192" y="2851910"/>
                  <a:pt x="1869428" y="2850310"/>
                  <a:pt x="1867400" y="2848531"/>
                </a:cubicBezTo>
                <a:close/>
                <a:moveTo>
                  <a:pt x="2282030" y="2847270"/>
                </a:moveTo>
                <a:lnTo>
                  <a:pt x="2277728" y="2851218"/>
                </a:lnTo>
                <a:lnTo>
                  <a:pt x="2276994" y="2849684"/>
                </a:lnTo>
                <a:cubicBezTo>
                  <a:pt x="2278563" y="2849189"/>
                  <a:pt x="2281374" y="2849133"/>
                  <a:pt x="2282030" y="2847270"/>
                </a:cubicBezTo>
                <a:close/>
                <a:moveTo>
                  <a:pt x="8352115" y="2846629"/>
                </a:moveTo>
                <a:cubicBezTo>
                  <a:pt x="8352115" y="2846629"/>
                  <a:pt x="8352115" y="2846629"/>
                  <a:pt x="8346046" y="2847394"/>
                </a:cubicBezTo>
                <a:cubicBezTo>
                  <a:pt x="8339978" y="2848156"/>
                  <a:pt x="8338854" y="2862940"/>
                  <a:pt x="8332786" y="2863703"/>
                </a:cubicBezTo>
                <a:cubicBezTo>
                  <a:pt x="8332786" y="2863703"/>
                  <a:pt x="8338854" y="2862940"/>
                  <a:pt x="8338854" y="2862940"/>
                </a:cubicBezTo>
                <a:cubicBezTo>
                  <a:pt x="8338854" y="2862940"/>
                  <a:pt x="8344921" y="2862177"/>
                  <a:pt x="8346046" y="2847394"/>
                </a:cubicBezTo>
                <a:cubicBezTo>
                  <a:pt x="8346046" y="2847394"/>
                  <a:pt x="8344921" y="2862177"/>
                  <a:pt x="8344921" y="2862177"/>
                </a:cubicBezTo>
                <a:cubicBezTo>
                  <a:pt x="8350990" y="2861415"/>
                  <a:pt x="8350990" y="2861415"/>
                  <a:pt x="8350990" y="2861415"/>
                </a:cubicBezTo>
                <a:cubicBezTo>
                  <a:pt x="8350990" y="2861415"/>
                  <a:pt x="8352115" y="2846629"/>
                  <a:pt x="8352115" y="2846629"/>
                </a:cubicBezTo>
                <a:close/>
                <a:moveTo>
                  <a:pt x="1923910" y="2842583"/>
                </a:moveTo>
                <a:cubicBezTo>
                  <a:pt x="1923910" y="2842583"/>
                  <a:pt x="1922480" y="2846641"/>
                  <a:pt x="1922480" y="2846641"/>
                </a:cubicBezTo>
                <a:cubicBezTo>
                  <a:pt x="1922480" y="2846641"/>
                  <a:pt x="1933104" y="2850384"/>
                  <a:pt x="1933104" y="2850384"/>
                </a:cubicBezTo>
                <a:cubicBezTo>
                  <a:pt x="1942300" y="2858186"/>
                  <a:pt x="1952924" y="2861929"/>
                  <a:pt x="1964981" y="2861613"/>
                </a:cubicBezTo>
                <a:cubicBezTo>
                  <a:pt x="1967841" y="2853496"/>
                  <a:pt x="1967841" y="2853496"/>
                  <a:pt x="1957214" y="2849752"/>
                </a:cubicBezTo>
                <a:cubicBezTo>
                  <a:pt x="1946590" y="2846010"/>
                  <a:pt x="1945160" y="2850069"/>
                  <a:pt x="1934534" y="2846325"/>
                </a:cubicBezTo>
                <a:cubicBezTo>
                  <a:pt x="1934534" y="2846325"/>
                  <a:pt x="1934534" y="2846325"/>
                  <a:pt x="1923910" y="2842583"/>
                </a:cubicBezTo>
                <a:close/>
                <a:moveTo>
                  <a:pt x="8535051" y="2838282"/>
                </a:moveTo>
                <a:cubicBezTo>
                  <a:pt x="8533925" y="2853066"/>
                  <a:pt x="8540445" y="2837604"/>
                  <a:pt x="8550107" y="2851034"/>
                </a:cubicBezTo>
                <a:cubicBezTo>
                  <a:pt x="8550669" y="2843642"/>
                  <a:pt x="8546905" y="2840454"/>
                  <a:pt x="8543002" y="2839113"/>
                </a:cubicBezTo>
                <a:cubicBezTo>
                  <a:pt x="8539096" y="2837774"/>
                  <a:pt x="8535051" y="2838282"/>
                  <a:pt x="8535051" y="2838282"/>
                </a:cubicBezTo>
                <a:close/>
                <a:moveTo>
                  <a:pt x="8424929" y="2837481"/>
                </a:moveTo>
                <a:cubicBezTo>
                  <a:pt x="8429198" y="2851588"/>
                  <a:pt x="8434592" y="2850909"/>
                  <a:pt x="8429198" y="2851588"/>
                </a:cubicBezTo>
                <a:cubicBezTo>
                  <a:pt x="8434592" y="2850909"/>
                  <a:pt x="8434592" y="2850909"/>
                  <a:pt x="8439986" y="2850231"/>
                </a:cubicBezTo>
                <a:cubicBezTo>
                  <a:pt x="8440549" y="2842840"/>
                  <a:pt x="8438132" y="2839482"/>
                  <a:pt x="8434903" y="2838058"/>
                </a:cubicBezTo>
                <a:cubicBezTo>
                  <a:pt x="8431672" y="2836633"/>
                  <a:pt x="8427627" y="2837142"/>
                  <a:pt x="8424929" y="2837481"/>
                </a:cubicBezTo>
                <a:close/>
                <a:moveTo>
                  <a:pt x="8119474" y="2836819"/>
                </a:moveTo>
                <a:cubicBezTo>
                  <a:pt x="8114418" y="2837455"/>
                  <a:pt x="8118537" y="2849140"/>
                  <a:pt x="8118537" y="2849140"/>
                </a:cubicBezTo>
                <a:cubicBezTo>
                  <a:pt x="8118537" y="2849140"/>
                  <a:pt x="8118537" y="2849140"/>
                  <a:pt x="8113480" y="2849775"/>
                </a:cubicBezTo>
                <a:cubicBezTo>
                  <a:pt x="8115538" y="2855615"/>
                  <a:pt x="8118069" y="2855297"/>
                  <a:pt x="8119567" y="2852059"/>
                </a:cubicBezTo>
                <a:cubicBezTo>
                  <a:pt x="8121064" y="2848822"/>
                  <a:pt x="8121532" y="2842660"/>
                  <a:pt x="8119474" y="2836819"/>
                </a:cubicBezTo>
                <a:close/>
                <a:moveTo>
                  <a:pt x="8645764" y="2836083"/>
                </a:moveTo>
                <a:cubicBezTo>
                  <a:pt x="8640155" y="2836788"/>
                  <a:pt x="8644713" y="2849882"/>
                  <a:pt x="8633497" y="2851290"/>
                </a:cubicBezTo>
                <a:cubicBezTo>
                  <a:pt x="8627890" y="2851996"/>
                  <a:pt x="8627890" y="2851996"/>
                  <a:pt x="8627890" y="2851996"/>
                </a:cubicBezTo>
                <a:cubicBezTo>
                  <a:pt x="8633497" y="2851290"/>
                  <a:pt x="8633497" y="2851290"/>
                  <a:pt x="8634547" y="2837492"/>
                </a:cubicBezTo>
                <a:cubicBezTo>
                  <a:pt x="8640155" y="2836788"/>
                  <a:pt x="8640155" y="2836788"/>
                  <a:pt x="8645764" y="2836083"/>
                </a:cubicBezTo>
                <a:close/>
                <a:moveTo>
                  <a:pt x="8242237" y="2836035"/>
                </a:moveTo>
                <a:lnTo>
                  <a:pt x="8242193" y="2836041"/>
                </a:lnTo>
                <a:lnTo>
                  <a:pt x="8241554" y="2836122"/>
                </a:lnTo>
                <a:close/>
                <a:moveTo>
                  <a:pt x="1778374" y="2834954"/>
                </a:moveTo>
                <a:cubicBezTo>
                  <a:pt x="1775903" y="2834083"/>
                  <a:pt x="1773099" y="2834152"/>
                  <a:pt x="1772437" y="2836032"/>
                </a:cubicBezTo>
                <a:cubicBezTo>
                  <a:pt x="1771114" y="2839788"/>
                  <a:pt x="1781001" y="2843273"/>
                  <a:pt x="1781001" y="2843273"/>
                </a:cubicBezTo>
                <a:cubicBezTo>
                  <a:pt x="1758577" y="2843822"/>
                  <a:pt x="1777028" y="2854549"/>
                  <a:pt x="1755929" y="2851339"/>
                </a:cubicBezTo>
                <a:cubicBezTo>
                  <a:pt x="1755929" y="2851339"/>
                  <a:pt x="1757253" y="2847582"/>
                  <a:pt x="1757253" y="2847582"/>
                </a:cubicBezTo>
                <a:cubicBezTo>
                  <a:pt x="1747368" y="2844099"/>
                  <a:pt x="1748692" y="2840340"/>
                  <a:pt x="1737480" y="2840616"/>
                </a:cubicBezTo>
                <a:cubicBezTo>
                  <a:pt x="1736156" y="2844374"/>
                  <a:pt x="1744720" y="2851616"/>
                  <a:pt x="1743396" y="2855375"/>
                </a:cubicBezTo>
                <a:cubicBezTo>
                  <a:pt x="1763169" y="2862341"/>
                  <a:pt x="1760521" y="2869856"/>
                  <a:pt x="1759197" y="2873616"/>
                </a:cubicBezTo>
                <a:cubicBezTo>
                  <a:pt x="1778973" y="2880582"/>
                  <a:pt x="1776325" y="2888098"/>
                  <a:pt x="1796098" y="2895063"/>
                </a:cubicBezTo>
                <a:cubicBezTo>
                  <a:pt x="1798746" y="2887547"/>
                  <a:pt x="1800071" y="2883788"/>
                  <a:pt x="1809959" y="2887271"/>
                </a:cubicBezTo>
                <a:cubicBezTo>
                  <a:pt x="1808634" y="2891031"/>
                  <a:pt x="1818522" y="2894515"/>
                  <a:pt x="1828411" y="2897998"/>
                </a:cubicBezTo>
                <a:cubicBezTo>
                  <a:pt x="1825763" y="2905514"/>
                  <a:pt x="1834324" y="2912755"/>
                  <a:pt x="1844213" y="2916239"/>
                </a:cubicBezTo>
                <a:cubicBezTo>
                  <a:pt x="1844213" y="2916239"/>
                  <a:pt x="1854100" y="2919722"/>
                  <a:pt x="1854100" y="2919722"/>
                </a:cubicBezTo>
                <a:cubicBezTo>
                  <a:pt x="1852775" y="2923480"/>
                  <a:pt x="1862664" y="2926963"/>
                  <a:pt x="1862664" y="2926963"/>
                </a:cubicBezTo>
                <a:cubicBezTo>
                  <a:pt x="1861339" y="2930722"/>
                  <a:pt x="1871227" y="2934205"/>
                  <a:pt x="1869904" y="2937964"/>
                </a:cubicBezTo>
                <a:cubicBezTo>
                  <a:pt x="1878465" y="2945205"/>
                  <a:pt x="1879790" y="2941446"/>
                  <a:pt x="1889678" y="2944929"/>
                </a:cubicBezTo>
                <a:cubicBezTo>
                  <a:pt x="1888354" y="2948688"/>
                  <a:pt x="1888354" y="2948688"/>
                  <a:pt x="1898241" y="2952171"/>
                </a:cubicBezTo>
                <a:cubicBezTo>
                  <a:pt x="1898241" y="2952171"/>
                  <a:pt x="1898903" y="2950292"/>
                  <a:pt x="1899400" y="2948882"/>
                </a:cubicBezTo>
                <a:lnTo>
                  <a:pt x="1899565" y="2948413"/>
                </a:lnTo>
                <a:cubicBezTo>
                  <a:pt x="1909454" y="2951896"/>
                  <a:pt x="1910777" y="2948138"/>
                  <a:pt x="1910777" y="2948138"/>
                </a:cubicBezTo>
                <a:cubicBezTo>
                  <a:pt x="1920665" y="2951622"/>
                  <a:pt x="1909454" y="2951896"/>
                  <a:pt x="1919341" y="2955379"/>
                </a:cubicBezTo>
                <a:cubicBezTo>
                  <a:pt x="1930550" y="2955105"/>
                  <a:pt x="1937791" y="2966104"/>
                  <a:pt x="1949003" y="2965829"/>
                </a:cubicBezTo>
                <a:cubicBezTo>
                  <a:pt x="1952468" y="2963880"/>
                  <a:pt x="1954613" y="2961732"/>
                  <a:pt x="1955596" y="2959437"/>
                </a:cubicBezTo>
                <a:cubicBezTo>
                  <a:pt x="1956578" y="2957143"/>
                  <a:pt x="1956395" y="2954703"/>
                  <a:pt x="1955204" y="2952171"/>
                </a:cubicBezTo>
                <a:cubicBezTo>
                  <a:pt x="1952820" y="2947106"/>
                  <a:pt x="1946397" y="2941675"/>
                  <a:pt x="1937171" y="2936312"/>
                </a:cubicBezTo>
                <a:cubicBezTo>
                  <a:pt x="1925961" y="2936588"/>
                  <a:pt x="1925961" y="2936588"/>
                  <a:pt x="1916073" y="2933105"/>
                </a:cubicBezTo>
                <a:cubicBezTo>
                  <a:pt x="1917398" y="2929347"/>
                  <a:pt x="1917398" y="2929347"/>
                  <a:pt x="1928609" y="2929070"/>
                </a:cubicBezTo>
                <a:cubicBezTo>
                  <a:pt x="1910157" y="2918347"/>
                  <a:pt x="1932581" y="2917797"/>
                  <a:pt x="1924018" y="2910555"/>
                </a:cubicBezTo>
                <a:cubicBezTo>
                  <a:pt x="1914129" y="2907071"/>
                  <a:pt x="1914129" y="2907071"/>
                  <a:pt x="1902918" y="2907346"/>
                </a:cubicBezTo>
                <a:cubicBezTo>
                  <a:pt x="1895677" y="2896347"/>
                  <a:pt x="1867340" y="2882138"/>
                  <a:pt x="1868664" y="2878380"/>
                </a:cubicBezTo>
                <a:cubicBezTo>
                  <a:pt x="1860100" y="2871138"/>
                  <a:pt x="1841651" y="2860415"/>
                  <a:pt x="1831763" y="2856931"/>
                </a:cubicBezTo>
                <a:cubicBezTo>
                  <a:pt x="1821874" y="2853448"/>
                  <a:pt x="1827791" y="2868205"/>
                  <a:pt x="1826466" y="2871965"/>
                </a:cubicBezTo>
                <a:cubicBezTo>
                  <a:pt x="1836355" y="2875448"/>
                  <a:pt x="1835031" y="2879207"/>
                  <a:pt x="1835031" y="2879207"/>
                </a:cubicBezTo>
                <a:cubicBezTo>
                  <a:pt x="1823819" y="2879481"/>
                  <a:pt x="1812606" y="2879756"/>
                  <a:pt x="1811283" y="2883514"/>
                </a:cubicBezTo>
                <a:cubicBezTo>
                  <a:pt x="1812606" y="2879756"/>
                  <a:pt x="1801395" y="2880031"/>
                  <a:pt x="1802718" y="2876272"/>
                </a:cubicBezTo>
                <a:cubicBezTo>
                  <a:pt x="1804042" y="2872514"/>
                  <a:pt x="1816578" y="2868481"/>
                  <a:pt x="1809338" y="2857480"/>
                </a:cubicBezTo>
                <a:cubicBezTo>
                  <a:pt x="1788241" y="2854273"/>
                  <a:pt x="1790889" y="2846756"/>
                  <a:pt x="1782325" y="2839515"/>
                </a:cubicBezTo>
                <a:cubicBezTo>
                  <a:pt x="1782987" y="2837636"/>
                  <a:pt x="1780847" y="2835825"/>
                  <a:pt x="1778374" y="2834954"/>
                </a:cubicBezTo>
                <a:close/>
                <a:moveTo>
                  <a:pt x="2370365" y="2834043"/>
                </a:moveTo>
                <a:cubicBezTo>
                  <a:pt x="2367379" y="2842515"/>
                  <a:pt x="2387843" y="2849724"/>
                  <a:pt x="2395089" y="2861803"/>
                </a:cubicBezTo>
                <a:cubicBezTo>
                  <a:pt x="2396582" y="2857565"/>
                  <a:pt x="2414060" y="2873248"/>
                  <a:pt x="2415552" y="2869012"/>
                </a:cubicBezTo>
                <a:cubicBezTo>
                  <a:pt x="2425783" y="2872616"/>
                  <a:pt x="2422797" y="2881090"/>
                  <a:pt x="2433032" y="2884696"/>
                </a:cubicBezTo>
                <a:cubicBezTo>
                  <a:pt x="2443263" y="2888300"/>
                  <a:pt x="2446248" y="2879825"/>
                  <a:pt x="2457973" y="2879192"/>
                </a:cubicBezTo>
                <a:cubicBezTo>
                  <a:pt x="2439003" y="2867747"/>
                  <a:pt x="2398074" y="2853328"/>
                  <a:pt x="2390827" y="2841251"/>
                </a:cubicBezTo>
                <a:cubicBezTo>
                  <a:pt x="2392319" y="2837014"/>
                  <a:pt x="2401059" y="2844855"/>
                  <a:pt x="2402551" y="2840619"/>
                </a:cubicBezTo>
                <a:cubicBezTo>
                  <a:pt x="2398182" y="2836697"/>
                  <a:pt x="2393066" y="2834895"/>
                  <a:pt x="2387577" y="2834153"/>
                </a:cubicBezTo>
                <a:cubicBezTo>
                  <a:pt x="2382088" y="2833409"/>
                  <a:pt x="2376228" y="2833725"/>
                  <a:pt x="2370365" y="2834043"/>
                </a:cubicBezTo>
                <a:close/>
                <a:moveTo>
                  <a:pt x="2455116" y="2826473"/>
                </a:moveTo>
                <a:lnTo>
                  <a:pt x="2455780" y="2826546"/>
                </a:lnTo>
                <a:lnTo>
                  <a:pt x="2454576" y="2828007"/>
                </a:lnTo>
                <a:close/>
                <a:moveTo>
                  <a:pt x="8687131" y="2825121"/>
                </a:moveTo>
                <a:cubicBezTo>
                  <a:pt x="8690170" y="2822817"/>
                  <a:pt x="8694837" y="2829917"/>
                  <a:pt x="8690632" y="2830445"/>
                </a:cubicBezTo>
                <a:cubicBezTo>
                  <a:pt x="8690632" y="2830445"/>
                  <a:pt x="8685023" y="2831151"/>
                  <a:pt x="8685023" y="2831151"/>
                </a:cubicBezTo>
                <a:cubicBezTo>
                  <a:pt x="8685286" y="2827701"/>
                  <a:pt x="8686118" y="2825889"/>
                  <a:pt x="8687131" y="2825121"/>
                </a:cubicBezTo>
                <a:close/>
                <a:moveTo>
                  <a:pt x="8414424" y="2824157"/>
                </a:moveTo>
                <a:cubicBezTo>
                  <a:pt x="8408861" y="2824855"/>
                  <a:pt x="8397737" y="2826254"/>
                  <a:pt x="8396613" y="2841038"/>
                </a:cubicBezTo>
                <a:cubicBezTo>
                  <a:pt x="8396613" y="2841038"/>
                  <a:pt x="8396613" y="2841038"/>
                  <a:pt x="8402175" y="2840338"/>
                </a:cubicBezTo>
                <a:cubicBezTo>
                  <a:pt x="8402175" y="2840338"/>
                  <a:pt x="8408861" y="2824855"/>
                  <a:pt x="8414424" y="2824157"/>
                </a:cubicBezTo>
                <a:close/>
                <a:moveTo>
                  <a:pt x="2356736" y="2823197"/>
                </a:moveTo>
                <a:cubicBezTo>
                  <a:pt x="2356736" y="2823197"/>
                  <a:pt x="2355306" y="2827257"/>
                  <a:pt x="2355306" y="2827257"/>
                </a:cubicBezTo>
                <a:cubicBezTo>
                  <a:pt x="2365934" y="2831000"/>
                  <a:pt x="2365934" y="2831000"/>
                  <a:pt x="2365934" y="2831000"/>
                </a:cubicBezTo>
                <a:cubicBezTo>
                  <a:pt x="2365934" y="2831000"/>
                  <a:pt x="2365934" y="2831000"/>
                  <a:pt x="2367364" y="2826941"/>
                </a:cubicBezTo>
                <a:cubicBezTo>
                  <a:pt x="2368079" y="2824911"/>
                  <a:pt x="2368079" y="2824911"/>
                  <a:pt x="2366571" y="2824951"/>
                </a:cubicBezTo>
                <a:cubicBezTo>
                  <a:pt x="2365063" y="2824991"/>
                  <a:pt x="2362050" y="2825069"/>
                  <a:pt x="2356736" y="2823197"/>
                </a:cubicBezTo>
                <a:close/>
                <a:moveTo>
                  <a:pt x="8241845" y="2821442"/>
                </a:moveTo>
                <a:cubicBezTo>
                  <a:pt x="8238811" y="2821823"/>
                  <a:pt x="8237012" y="2825711"/>
                  <a:pt x="8235972" y="2829502"/>
                </a:cubicBezTo>
                <a:cubicBezTo>
                  <a:pt x="8234932" y="2833293"/>
                  <a:pt x="8234652" y="2836988"/>
                  <a:pt x="8234652" y="2836988"/>
                </a:cubicBezTo>
                <a:lnTo>
                  <a:pt x="8241554" y="2836122"/>
                </a:lnTo>
                <a:lnTo>
                  <a:pt x="8240721" y="2836226"/>
                </a:lnTo>
                <a:lnTo>
                  <a:pt x="8242193" y="2836041"/>
                </a:lnTo>
                <a:lnTo>
                  <a:pt x="8244512" y="2835750"/>
                </a:lnTo>
                <a:cubicBezTo>
                  <a:pt x="8246788" y="2835464"/>
                  <a:pt x="8249822" y="2835083"/>
                  <a:pt x="8252856" y="2834701"/>
                </a:cubicBezTo>
                <a:cubicBezTo>
                  <a:pt x="8252856" y="2834701"/>
                  <a:pt x="8240721" y="2836226"/>
                  <a:pt x="8241845" y="2821442"/>
                </a:cubicBezTo>
                <a:close/>
                <a:moveTo>
                  <a:pt x="2146621" y="2820659"/>
                </a:moveTo>
                <a:cubicBezTo>
                  <a:pt x="2155476" y="2823778"/>
                  <a:pt x="2154046" y="2827839"/>
                  <a:pt x="2154046" y="2827839"/>
                </a:cubicBezTo>
                <a:cubicBezTo>
                  <a:pt x="2162900" y="2830957"/>
                  <a:pt x="2162900" y="2830957"/>
                  <a:pt x="2164330" y="2826898"/>
                </a:cubicBezTo>
                <a:cubicBezTo>
                  <a:pt x="2165045" y="2824869"/>
                  <a:pt x="2163189" y="2823073"/>
                  <a:pt x="2159868" y="2821904"/>
                </a:cubicBezTo>
                <a:cubicBezTo>
                  <a:pt x="2156548" y="2820734"/>
                  <a:pt x="2151763" y="2820189"/>
                  <a:pt x="2146621" y="2820659"/>
                </a:cubicBezTo>
                <a:close/>
                <a:moveTo>
                  <a:pt x="2327113" y="2819701"/>
                </a:moveTo>
                <a:cubicBezTo>
                  <a:pt x="2326376" y="2818968"/>
                  <a:pt x="2326376" y="2818968"/>
                  <a:pt x="2325780" y="2820659"/>
                </a:cubicBezTo>
                <a:cubicBezTo>
                  <a:pt x="2325780" y="2820659"/>
                  <a:pt x="2324590" y="2824040"/>
                  <a:pt x="2324590" y="2824040"/>
                </a:cubicBezTo>
                <a:cubicBezTo>
                  <a:pt x="2324590" y="2824040"/>
                  <a:pt x="2331674" y="2826536"/>
                  <a:pt x="2332865" y="2823154"/>
                </a:cubicBezTo>
                <a:cubicBezTo>
                  <a:pt x="2329322" y="2821907"/>
                  <a:pt x="2327849" y="2820437"/>
                  <a:pt x="2327113" y="2819701"/>
                </a:cubicBezTo>
                <a:close/>
                <a:moveTo>
                  <a:pt x="2165339" y="2815562"/>
                </a:moveTo>
                <a:cubicBezTo>
                  <a:pt x="2164304" y="2815673"/>
                  <a:pt x="2164006" y="2816519"/>
                  <a:pt x="2166952" y="2819458"/>
                </a:cubicBezTo>
                <a:lnTo>
                  <a:pt x="2168144" y="2816075"/>
                </a:lnTo>
                <a:cubicBezTo>
                  <a:pt x="2168144" y="2816075"/>
                  <a:pt x="2166373" y="2815451"/>
                  <a:pt x="2165339" y="2815562"/>
                </a:cubicBezTo>
                <a:close/>
                <a:moveTo>
                  <a:pt x="8397265" y="2814926"/>
                </a:moveTo>
                <a:cubicBezTo>
                  <a:pt x="8397265" y="2814926"/>
                  <a:pt x="8397265" y="2814926"/>
                  <a:pt x="8391870" y="2815604"/>
                </a:cubicBezTo>
                <a:cubicBezTo>
                  <a:pt x="8391870" y="2815604"/>
                  <a:pt x="8386477" y="2816281"/>
                  <a:pt x="8386477" y="2816281"/>
                </a:cubicBezTo>
                <a:cubicBezTo>
                  <a:pt x="8381083" y="2816960"/>
                  <a:pt x="8381083" y="2816960"/>
                  <a:pt x="8375689" y="2817637"/>
                </a:cubicBezTo>
                <a:cubicBezTo>
                  <a:pt x="8375689" y="2817637"/>
                  <a:pt x="8375689" y="2817637"/>
                  <a:pt x="8370295" y="2818314"/>
                </a:cubicBezTo>
                <a:cubicBezTo>
                  <a:pt x="8370295" y="2818314"/>
                  <a:pt x="8369295" y="2831455"/>
                  <a:pt x="8374689" y="2830776"/>
                </a:cubicBezTo>
                <a:cubicBezTo>
                  <a:pt x="8373688" y="2843919"/>
                  <a:pt x="8373688" y="2843919"/>
                  <a:pt x="8373688" y="2843919"/>
                </a:cubicBezTo>
                <a:cubicBezTo>
                  <a:pt x="8379082" y="2843240"/>
                  <a:pt x="8379082" y="2843240"/>
                  <a:pt x="8379082" y="2843240"/>
                </a:cubicBezTo>
                <a:cubicBezTo>
                  <a:pt x="8379583" y="2836670"/>
                  <a:pt x="8379834" y="2833385"/>
                  <a:pt x="8379284" y="2831827"/>
                </a:cubicBezTo>
                <a:cubicBezTo>
                  <a:pt x="8378734" y="2830268"/>
                  <a:pt x="8377386" y="2830438"/>
                  <a:pt x="8374689" y="2830776"/>
                </a:cubicBezTo>
                <a:cubicBezTo>
                  <a:pt x="8374689" y="2830776"/>
                  <a:pt x="8375689" y="2817637"/>
                  <a:pt x="8375689" y="2817637"/>
                </a:cubicBezTo>
                <a:cubicBezTo>
                  <a:pt x="8381083" y="2816960"/>
                  <a:pt x="8381083" y="2816960"/>
                  <a:pt x="8385476" y="2829422"/>
                </a:cubicBezTo>
                <a:cubicBezTo>
                  <a:pt x="8390871" y="2828744"/>
                  <a:pt x="8390871" y="2828744"/>
                  <a:pt x="8390871" y="2828744"/>
                </a:cubicBezTo>
                <a:cubicBezTo>
                  <a:pt x="8390871" y="2828744"/>
                  <a:pt x="8390871" y="2828744"/>
                  <a:pt x="8396265" y="2828065"/>
                </a:cubicBezTo>
                <a:cubicBezTo>
                  <a:pt x="8396265" y="2828065"/>
                  <a:pt x="8397265" y="2814926"/>
                  <a:pt x="8397265" y="2814926"/>
                </a:cubicBezTo>
                <a:close/>
                <a:moveTo>
                  <a:pt x="8492804" y="2814309"/>
                </a:moveTo>
                <a:cubicBezTo>
                  <a:pt x="8486735" y="2815070"/>
                  <a:pt x="8483701" y="2815450"/>
                  <a:pt x="8482044" y="2817490"/>
                </a:cubicBezTo>
                <a:cubicBezTo>
                  <a:pt x="8480385" y="2819529"/>
                  <a:pt x="8480104" y="2823226"/>
                  <a:pt x="8479542" y="2830618"/>
                </a:cubicBezTo>
                <a:cubicBezTo>
                  <a:pt x="8479542" y="2830618"/>
                  <a:pt x="8485610" y="2829856"/>
                  <a:pt x="8491677" y="2829093"/>
                </a:cubicBezTo>
                <a:cubicBezTo>
                  <a:pt x="8486736" y="2815071"/>
                  <a:pt x="8492804" y="2814309"/>
                  <a:pt x="8492804" y="2814309"/>
                </a:cubicBezTo>
                <a:close/>
                <a:moveTo>
                  <a:pt x="8328838" y="2813561"/>
                </a:moveTo>
                <a:cubicBezTo>
                  <a:pt x="8327448" y="2813736"/>
                  <a:pt x="8325823" y="2816990"/>
                  <a:pt x="8319791" y="2823849"/>
                </a:cubicBezTo>
                <a:lnTo>
                  <a:pt x="8322875" y="2831597"/>
                </a:lnTo>
                <a:lnTo>
                  <a:pt x="8318852" y="2836170"/>
                </a:lnTo>
                <a:cubicBezTo>
                  <a:pt x="8324416" y="2835471"/>
                  <a:pt x="8324416" y="2835471"/>
                  <a:pt x="8324416" y="2835471"/>
                </a:cubicBezTo>
                <a:lnTo>
                  <a:pt x="8322875" y="2831597"/>
                </a:lnTo>
                <a:lnTo>
                  <a:pt x="8323376" y="2831023"/>
                </a:lnTo>
                <a:cubicBezTo>
                  <a:pt x="8326275" y="2829134"/>
                  <a:pt x="8330446" y="2828610"/>
                  <a:pt x="8335541" y="2834072"/>
                </a:cubicBezTo>
                <a:cubicBezTo>
                  <a:pt x="8336477" y="2821753"/>
                  <a:pt x="8336477" y="2821753"/>
                  <a:pt x="8342041" y="2821054"/>
                </a:cubicBezTo>
                <a:cubicBezTo>
                  <a:pt x="8342274" y="2817974"/>
                  <a:pt x="8342044" y="2816478"/>
                  <a:pt x="8341566" y="2815965"/>
                </a:cubicBezTo>
                <a:cubicBezTo>
                  <a:pt x="8340134" y="2814429"/>
                  <a:pt x="8336477" y="2821753"/>
                  <a:pt x="8336477" y="2821753"/>
                </a:cubicBezTo>
                <a:cubicBezTo>
                  <a:pt x="8331384" y="2816292"/>
                  <a:pt x="8330229" y="2813386"/>
                  <a:pt x="8328838" y="2813561"/>
                </a:cubicBezTo>
                <a:close/>
                <a:moveTo>
                  <a:pt x="1779107" y="2812864"/>
                </a:moveTo>
                <a:cubicBezTo>
                  <a:pt x="1779107" y="2812864"/>
                  <a:pt x="1779107" y="2812864"/>
                  <a:pt x="1777677" y="2816923"/>
                </a:cubicBezTo>
                <a:cubicBezTo>
                  <a:pt x="1788303" y="2820667"/>
                  <a:pt x="1789733" y="2816607"/>
                  <a:pt x="1789733" y="2816607"/>
                </a:cubicBezTo>
                <a:cubicBezTo>
                  <a:pt x="1789733" y="2816607"/>
                  <a:pt x="1789733" y="2816607"/>
                  <a:pt x="1779107" y="2812864"/>
                </a:cubicBezTo>
                <a:close/>
                <a:moveTo>
                  <a:pt x="8442986" y="2810808"/>
                </a:moveTo>
                <a:cubicBezTo>
                  <a:pt x="8436920" y="2811569"/>
                  <a:pt x="8436920" y="2811569"/>
                  <a:pt x="8429913" y="2824652"/>
                </a:cubicBezTo>
                <a:cubicBezTo>
                  <a:pt x="8429444" y="2830811"/>
                  <a:pt x="8431196" y="2827541"/>
                  <a:pt x="8432948" y="2824270"/>
                </a:cubicBezTo>
                <a:cubicBezTo>
                  <a:pt x="8434699" y="2820997"/>
                  <a:pt x="8436450" y="2817727"/>
                  <a:pt x="8435982" y="2823889"/>
                </a:cubicBezTo>
                <a:cubicBezTo>
                  <a:pt x="8442986" y="2810808"/>
                  <a:pt x="8442986" y="2810808"/>
                  <a:pt x="8442986" y="2810808"/>
                </a:cubicBezTo>
                <a:close/>
                <a:moveTo>
                  <a:pt x="2114745" y="2809432"/>
                </a:moveTo>
                <a:cubicBezTo>
                  <a:pt x="2112363" y="2816197"/>
                  <a:pt x="2133613" y="2823683"/>
                  <a:pt x="2133613" y="2823683"/>
                </a:cubicBezTo>
                <a:cubicBezTo>
                  <a:pt x="2134804" y="2820301"/>
                  <a:pt x="2124178" y="2816556"/>
                  <a:pt x="2114745" y="2809432"/>
                </a:cubicBezTo>
                <a:close/>
                <a:moveTo>
                  <a:pt x="1637305" y="2808536"/>
                </a:moveTo>
                <a:cubicBezTo>
                  <a:pt x="1637305" y="2808536"/>
                  <a:pt x="1637305" y="2808536"/>
                  <a:pt x="1635875" y="2812595"/>
                </a:cubicBezTo>
                <a:cubicBezTo>
                  <a:pt x="1635875" y="2812595"/>
                  <a:pt x="1635875" y="2812595"/>
                  <a:pt x="1646500" y="2816339"/>
                </a:cubicBezTo>
                <a:cubicBezTo>
                  <a:pt x="1647930" y="2812279"/>
                  <a:pt x="1647930" y="2812279"/>
                  <a:pt x="1647930" y="2812279"/>
                </a:cubicBezTo>
                <a:cubicBezTo>
                  <a:pt x="1647930" y="2812279"/>
                  <a:pt x="1637305" y="2808536"/>
                  <a:pt x="1637305" y="2808536"/>
                </a:cubicBezTo>
                <a:close/>
                <a:moveTo>
                  <a:pt x="8653473" y="2807783"/>
                </a:moveTo>
                <a:cubicBezTo>
                  <a:pt x="8659081" y="2807078"/>
                  <a:pt x="8658031" y="2820876"/>
                  <a:pt x="8663640" y="2820172"/>
                </a:cubicBezTo>
                <a:cubicBezTo>
                  <a:pt x="8663640" y="2820172"/>
                  <a:pt x="8658031" y="2820876"/>
                  <a:pt x="8658031" y="2820876"/>
                </a:cubicBezTo>
                <a:cubicBezTo>
                  <a:pt x="8658031" y="2820876"/>
                  <a:pt x="8652423" y="2821581"/>
                  <a:pt x="8653473" y="2807783"/>
                </a:cubicBezTo>
                <a:close/>
                <a:moveTo>
                  <a:pt x="1749342" y="2806941"/>
                </a:moveTo>
                <a:cubicBezTo>
                  <a:pt x="1748152" y="2810323"/>
                  <a:pt x="1737527" y="2806581"/>
                  <a:pt x="1736336" y="2809963"/>
                </a:cubicBezTo>
                <a:cubicBezTo>
                  <a:pt x="1741648" y="2811836"/>
                  <a:pt x="1747258" y="2812861"/>
                  <a:pt x="1750362" y="2812529"/>
                </a:cubicBezTo>
                <a:cubicBezTo>
                  <a:pt x="1751914" y="2812362"/>
                  <a:pt x="1752839" y="2811855"/>
                  <a:pt x="1752786" y="2810946"/>
                </a:cubicBezTo>
                <a:cubicBezTo>
                  <a:pt x="1752733" y="2810036"/>
                  <a:pt x="1751701" y="2808722"/>
                  <a:pt x="1749342" y="2806941"/>
                </a:cubicBezTo>
                <a:close/>
                <a:moveTo>
                  <a:pt x="8515802" y="2801657"/>
                </a:moveTo>
                <a:cubicBezTo>
                  <a:pt x="8515802" y="2801657"/>
                  <a:pt x="8515802" y="2801657"/>
                  <a:pt x="8509733" y="2802418"/>
                </a:cubicBezTo>
                <a:cubicBezTo>
                  <a:pt x="8509733" y="2802418"/>
                  <a:pt x="8508984" y="2812274"/>
                  <a:pt x="8508984" y="2812274"/>
                </a:cubicBezTo>
                <a:cubicBezTo>
                  <a:pt x="8515052" y="2811512"/>
                  <a:pt x="8515052" y="2811512"/>
                  <a:pt x="8515052" y="2811512"/>
                </a:cubicBezTo>
                <a:cubicBezTo>
                  <a:pt x="8515052" y="2811512"/>
                  <a:pt x="8515802" y="2801657"/>
                  <a:pt x="8515802" y="2801657"/>
                </a:cubicBezTo>
                <a:close/>
                <a:moveTo>
                  <a:pt x="2052493" y="2799668"/>
                </a:moveTo>
                <a:cubicBezTo>
                  <a:pt x="2042208" y="2800607"/>
                  <a:pt x="2059919" y="2806846"/>
                  <a:pt x="2061348" y="2802788"/>
                </a:cubicBezTo>
                <a:cubicBezTo>
                  <a:pt x="2061348" y="2802788"/>
                  <a:pt x="2052493" y="2799668"/>
                  <a:pt x="2052493" y="2799668"/>
                </a:cubicBezTo>
                <a:close/>
                <a:moveTo>
                  <a:pt x="2389904" y="2796859"/>
                </a:moveTo>
                <a:cubicBezTo>
                  <a:pt x="2389904" y="2796859"/>
                  <a:pt x="2389904" y="2796859"/>
                  <a:pt x="2388474" y="2800920"/>
                </a:cubicBezTo>
                <a:cubicBezTo>
                  <a:pt x="2388474" y="2800920"/>
                  <a:pt x="2388474" y="2800920"/>
                  <a:pt x="2395557" y="2803415"/>
                </a:cubicBezTo>
                <a:cubicBezTo>
                  <a:pt x="2396987" y="2799355"/>
                  <a:pt x="2396987" y="2799355"/>
                  <a:pt x="2396987" y="2799355"/>
                </a:cubicBezTo>
                <a:cubicBezTo>
                  <a:pt x="2389904" y="2796859"/>
                  <a:pt x="2389904" y="2796859"/>
                  <a:pt x="2389904" y="2796859"/>
                </a:cubicBezTo>
                <a:close/>
                <a:moveTo>
                  <a:pt x="1675970" y="2792956"/>
                </a:moveTo>
                <a:cubicBezTo>
                  <a:pt x="1674635" y="2796745"/>
                  <a:pt x="1673300" y="2800532"/>
                  <a:pt x="1654413" y="2793879"/>
                </a:cubicBezTo>
                <a:cubicBezTo>
                  <a:pt x="1651744" y="2801455"/>
                  <a:pt x="1658519" y="2812359"/>
                  <a:pt x="1665293" y="2823264"/>
                </a:cubicBezTo>
                <a:cubicBezTo>
                  <a:pt x="1676073" y="2822802"/>
                  <a:pt x="1673405" y="2830378"/>
                  <a:pt x="1692293" y="2837033"/>
                </a:cubicBezTo>
                <a:cubicBezTo>
                  <a:pt x="1685517" y="2826129"/>
                  <a:pt x="1704408" y="2832784"/>
                  <a:pt x="1707078" y="2825207"/>
                </a:cubicBezTo>
                <a:cubicBezTo>
                  <a:pt x="1707078" y="2825207"/>
                  <a:pt x="1697632" y="2821879"/>
                  <a:pt x="1698966" y="2818091"/>
                </a:cubicBezTo>
                <a:cubicBezTo>
                  <a:pt x="1711081" y="2813842"/>
                  <a:pt x="1711081" y="2813842"/>
                  <a:pt x="1702969" y="2806726"/>
                </a:cubicBezTo>
                <a:cubicBezTo>
                  <a:pt x="1702969" y="2806726"/>
                  <a:pt x="1693525" y="2803399"/>
                  <a:pt x="1693525" y="2803399"/>
                </a:cubicBezTo>
                <a:cubicBezTo>
                  <a:pt x="1682746" y="2803860"/>
                  <a:pt x="1686750" y="2792496"/>
                  <a:pt x="1675970" y="2792956"/>
                </a:cubicBezTo>
                <a:close/>
                <a:moveTo>
                  <a:pt x="8482541" y="2791193"/>
                </a:moveTo>
                <a:cubicBezTo>
                  <a:pt x="8482541" y="2791193"/>
                  <a:pt x="8482541" y="2791193"/>
                  <a:pt x="8477148" y="2791871"/>
                </a:cubicBezTo>
                <a:cubicBezTo>
                  <a:pt x="8477148" y="2791871"/>
                  <a:pt x="8471753" y="2792549"/>
                  <a:pt x="8471753" y="2792549"/>
                </a:cubicBezTo>
                <a:cubicBezTo>
                  <a:pt x="8471753" y="2792549"/>
                  <a:pt x="8471753" y="2792549"/>
                  <a:pt x="8470816" y="2804869"/>
                </a:cubicBezTo>
                <a:cubicBezTo>
                  <a:pt x="8470816" y="2804869"/>
                  <a:pt x="8476210" y="2804192"/>
                  <a:pt x="8475273" y="2816511"/>
                </a:cubicBezTo>
                <a:cubicBezTo>
                  <a:pt x="8475273" y="2816511"/>
                  <a:pt x="8480666" y="2815832"/>
                  <a:pt x="8481603" y="2803513"/>
                </a:cubicBezTo>
                <a:cubicBezTo>
                  <a:pt x="8476210" y="2804192"/>
                  <a:pt x="8476210" y="2804192"/>
                  <a:pt x="8476210" y="2804192"/>
                </a:cubicBezTo>
                <a:cubicBezTo>
                  <a:pt x="8476210" y="2804192"/>
                  <a:pt x="8470816" y="2804869"/>
                  <a:pt x="8470816" y="2804869"/>
                </a:cubicBezTo>
                <a:cubicBezTo>
                  <a:pt x="8476210" y="2804192"/>
                  <a:pt x="8482541" y="2791193"/>
                  <a:pt x="8482541" y="2791193"/>
                </a:cubicBezTo>
                <a:close/>
                <a:moveTo>
                  <a:pt x="8721822" y="2785529"/>
                </a:moveTo>
                <a:cubicBezTo>
                  <a:pt x="8721822" y="2785529"/>
                  <a:pt x="8716215" y="2786233"/>
                  <a:pt x="8716215" y="2786233"/>
                </a:cubicBezTo>
                <a:cubicBezTo>
                  <a:pt x="8716215" y="2786233"/>
                  <a:pt x="8716215" y="2786233"/>
                  <a:pt x="8710606" y="2786938"/>
                </a:cubicBezTo>
                <a:cubicBezTo>
                  <a:pt x="8704999" y="2787643"/>
                  <a:pt x="8693783" y="2789053"/>
                  <a:pt x="8692732" y="2802850"/>
                </a:cubicBezTo>
                <a:cubicBezTo>
                  <a:pt x="8692732" y="2802850"/>
                  <a:pt x="8688173" y="2789758"/>
                  <a:pt x="8682564" y="2790463"/>
                </a:cubicBezTo>
                <a:cubicBezTo>
                  <a:pt x="8682564" y="2790463"/>
                  <a:pt x="8682564" y="2790463"/>
                  <a:pt x="8676957" y="2791167"/>
                </a:cubicBezTo>
                <a:cubicBezTo>
                  <a:pt x="8671348" y="2791871"/>
                  <a:pt x="8670298" y="2805669"/>
                  <a:pt x="8670298" y="2805669"/>
                </a:cubicBezTo>
                <a:cubicBezTo>
                  <a:pt x="8670298" y="2805669"/>
                  <a:pt x="8670298" y="2805669"/>
                  <a:pt x="8671348" y="2791871"/>
                </a:cubicBezTo>
                <a:cubicBezTo>
                  <a:pt x="8671348" y="2791871"/>
                  <a:pt x="8665739" y="2792576"/>
                  <a:pt x="8665739" y="2792576"/>
                </a:cubicBezTo>
                <a:cubicBezTo>
                  <a:pt x="8664690" y="2806374"/>
                  <a:pt x="8659081" y="2807078"/>
                  <a:pt x="8653473" y="2807783"/>
                </a:cubicBezTo>
                <a:cubicBezTo>
                  <a:pt x="8647864" y="2808488"/>
                  <a:pt x="8647864" y="2808488"/>
                  <a:pt x="8647864" y="2808488"/>
                </a:cubicBezTo>
                <a:cubicBezTo>
                  <a:pt x="8642257" y="2809193"/>
                  <a:pt x="8642257" y="2809193"/>
                  <a:pt x="8642257" y="2809193"/>
                </a:cubicBezTo>
                <a:cubicBezTo>
                  <a:pt x="8636648" y="2809897"/>
                  <a:pt x="8641207" y="2822990"/>
                  <a:pt x="8635598" y="2823695"/>
                </a:cubicBezTo>
                <a:cubicBezTo>
                  <a:pt x="8636648" y="2809897"/>
                  <a:pt x="8629990" y="2824400"/>
                  <a:pt x="8624381" y="2825105"/>
                </a:cubicBezTo>
                <a:cubicBezTo>
                  <a:pt x="8620963" y="2815285"/>
                  <a:pt x="8609463" y="2829541"/>
                  <a:pt x="8603483" y="2843105"/>
                </a:cubicBezTo>
                <a:cubicBezTo>
                  <a:pt x="8601489" y="2847626"/>
                  <a:pt x="8600109" y="2852071"/>
                  <a:pt x="8599847" y="2855519"/>
                </a:cubicBezTo>
                <a:cubicBezTo>
                  <a:pt x="8605456" y="2854815"/>
                  <a:pt x="8605456" y="2854815"/>
                  <a:pt x="8604406" y="2868613"/>
                </a:cubicBezTo>
                <a:lnTo>
                  <a:pt x="8614978" y="2867283"/>
                </a:lnTo>
                <a:cubicBezTo>
                  <a:pt x="8614978" y="2867283"/>
                  <a:pt x="8613853" y="2882068"/>
                  <a:pt x="8613853" y="2882068"/>
                </a:cubicBezTo>
                <a:cubicBezTo>
                  <a:pt x="8613853" y="2882068"/>
                  <a:pt x="8613853" y="2882068"/>
                  <a:pt x="8619920" y="2881305"/>
                </a:cubicBezTo>
                <a:cubicBezTo>
                  <a:pt x="8619920" y="2881305"/>
                  <a:pt x="8613853" y="2882068"/>
                  <a:pt x="8614978" y="2867283"/>
                </a:cubicBezTo>
                <a:lnTo>
                  <a:pt x="8615623" y="2867202"/>
                </a:lnTo>
                <a:cubicBezTo>
                  <a:pt x="8615623" y="2867202"/>
                  <a:pt x="8615623" y="2867202"/>
                  <a:pt x="8616672" y="2853405"/>
                </a:cubicBezTo>
                <a:cubicBezTo>
                  <a:pt x="8622280" y="2852700"/>
                  <a:pt x="8621230" y="2866497"/>
                  <a:pt x="8621230" y="2866497"/>
                </a:cubicBezTo>
                <a:cubicBezTo>
                  <a:pt x="8626840" y="2865793"/>
                  <a:pt x="8626840" y="2865793"/>
                  <a:pt x="8626840" y="2865793"/>
                </a:cubicBezTo>
                <a:cubicBezTo>
                  <a:pt x="8632447" y="2865088"/>
                  <a:pt x="8632447" y="2865088"/>
                  <a:pt x="8632447" y="2865088"/>
                </a:cubicBezTo>
                <a:lnTo>
                  <a:pt x="8638054" y="2864382"/>
                </a:lnTo>
                <a:lnTo>
                  <a:pt x="8643664" y="2863678"/>
                </a:lnTo>
                <a:cubicBezTo>
                  <a:pt x="8649273" y="2862974"/>
                  <a:pt x="8649273" y="2862974"/>
                  <a:pt x="8654880" y="2862270"/>
                </a:cubicBezTo>
                <a:cubicBezTo>
                  <a:pt x="8649273" y="2862974"/>
                  <a:pt x="8650323" y="2849177"/>
                  <a:pt x="8645764" y="2836083"/>
                </a:cubicBezTo>
                <a:cubicBezTo>
                  <a:pt x="8645764" y="2836083"/>
                  <a:pt x="8645764" y="2836083"/>
                  <a:pt x="8646815" y="2822286"/>
                </a:cubicBezTo>
                <a:cubicBezTo>
                  <a:pt x="8645764" y="2836083"/>
                  <a:pt x="8645764" y="2836083"/>
                  <a:pt x="8651373" y="2835378"/>
                </a:cubicBezTo>
                <a:cubicBezTo>
                  <a:pt x="8651373" y="2835378"/>
                  <a:pt x="8656981" y="2834674"/>
                  <a:pt x="8656981" y="2834674"/>
                </a:cubicBezTo>
                <a:cubicBezTo>
                  <a:pt x="8662589" y="2833970"/>
                  <a:pt x="8662589" y="2833970"/>
                  <a:pt x="8662589" y="2833970"/>
                </a:cubicBezTo>
                <a:cubicBezTo>
                  <a:pt x="8668197" y="2833264"/>
                  <a:pt x="8673805" y="2832559"/>
                  <a:pt x="8673805" y="2832559"/>
                </a:cubicBezTo>
                <a:cubicBezTo>
                  <a:pt x="8672755" y="2846357"/>
                  <a:pt x="8672755" y="2846357"/>
                  <a:pt x="8672755" y="2846357"/>
                </a:cubicBezTo>
                <a:cubicBezTo>
                  <a:pt x="8672755" y="2846357"/>
                  <a:pt x="8672755" y="2846357"/>
                  <a:pt x="8678363" y="2845652"/>
                </a:cubicBezTo>
                <a:cubicBezTo>
                  <a:pt x="8683972" y="2844949"/>
                  <a:pt x="8690632" y="2830445"/>
                  <a:pt x="8690632" y="2830445"/>
                </a:cubicBezTo>
                <a:cubicBezTo>
                  <a:pt x="8701846" y="2829035"/>
                  <a:pt x="8698339" y="2802145"/>
                  <a:pt x="8714115" y="2813830"/>
                </a:cubicBezTo>
                <a:cubicBezTo>
                  <a:pt x="8715165" y="2800032"/>
                  <a:pt x="8715165" y="2800032"/>
                  <a:pt x="8715165" y="2800032"/>
                </a:cubicBezTo>
                <a:cubicBezTo>
                  <a:pt x="8715165" y="2800032"/>
                  <a:pt x="8720773" y="2799326"/>
                  <a:pt x="8720773" y="2799326"/>
                </a:cubicBezTo>
                <a:cubicBezTo>
                  <a:pt x="8720773" y="2799326"/>
                  <a:pt x="8726381" y="2798621"/>
                  <a:pt x="8726381" y="2798621"/>
                </a:cubicBezTo>
                <a:cubicBezTo>
                  <a:pt x="8726381" y="2798621"/>
                  <a:pt x="8727431" y="2784824"/>
                  <a:pt x="8721822" y="2785529"/>
                </a:cubicBezTo>
                <a:close/>
                <a:moveTo>
                  <a:pt x="8429056" y="2783274"/>
                </a:moveTo>
                <a:cubicBezTo>
                  <a:pt x="8429056" y="2783274"/>
                  <a:pt x="8422988" y="2784036"/>
                  <a:pt x="8422988" y="2784036"/>
                </a:cubicBezTo>
                <a:cubicBezTo>
                  <a:pt x="8419672" y="2788113"/>
                  <a:pt x="8418394" y="2790103"/>
                  <a:pt x="8418341" y="2790796"/>
                </a:cubicBezTo>
                <a:cubicBezTo>
                  <a:pt x="8418289" y="2791489"/>
                  <a:pt x="8419462" y="2790885"/>
                  <a:pt x="8421048" y="2789770"/>
                </a:cubicBezTo>
                <a:cubicBezTo>
                  <a:pt x="8424224" y="2787540"/>
                  <a:pt x="8429056" y="2783274"/>
                  <a:pt x="8429056" y="2783274"/>
                </a:cubicBezTo>
                <a:close/>
                <a:moveTo>
                  <a:pt x="8451304" y="2780478"/>
                </a:moveTo>
                <a:cubicBezTo>
                  <a:pt x="8451304" y="2780478"/>
                  <a:pt x="8451304" y="2780478"/>
                  <a:pt x="8445236" y="2781241"/>
                </a:cubicBezTo>
                <a:cubicBezTo>
                  <a:pt x="8439168" y="2782003"/>
                  <a:pt x="8439168" y="2782003"/>
                  <a:pt x="8439168" y="2782003"/>
                </a:cubicBezTo>
                <a:cubicBezTo>
                  <a:pt x="8439168" y="2782003"/>
                  <a:pt x="8438043" y="2796788"/>
                  <a:pt x="8444111" y="2796025"/>
                </a:cubicBezTo>
                <a:cubicBezTo>
                  <a:pt x="8444111" y="2796025"/>
                  <a:pt x="8450178" y="2795263"/>
                  <a:pt x="8451304" y="2780478"/>
                </a:cubicBezTo>
                <a:close/>
                <a:moveTo>
                  <a:pt x="8760217" y="2778469"/>
                </a:moveTo>
                <a:cubicBezTo>
                  <a:pt x="8753026" y="2777543"/>
                  <a:pt x="8741340" y="2786333"/>
                  <a:pt x="8733249" y="2787349"/>
                </a:cubicBezTo>
                <a:cubicBezTo>
                  <a:pt x="8732248" y="2800489"/>
                  <a:pt x="8738491" y="2806211"/>
                  <a:pt x="8745908" y="2805280"/>
                </a:cubicBezTo>
                <a:cubicBezTo>
                  <a:pt x="8753322" y="2804348"/>
                  <a:pt x="8761914" y="2796760"/>
                  <a:pt x="8765611" y="2783282"/>
                </a:cubicBezTo>
                <a:cubicBezTo>
                  <a:pt x="8764513" y="2780166"/>
                  <a:pt x="8762615" y="2778778"/>
                  <a:pt x="8760217" y="2778469"/>
                </a:cubicBezTo>
                <a:close/>
                <a:moveTo>
                  <a:pt x="8505917" y="2773616"/>
                </a:moveTo>
                <a:cubicBezTo>
                  <a:pt x="8500524" y="2774294"/>
                  <a:pt x="8495129" y="2774970"/>
                  <a:pt x="8495129" y="2774970"/>
                </a:cubicBezTo>
                <a:cubicBezTo>
                  <a:pt x="8489736" y="2775649"/>
                  <a:pt x="8489736" y="2775649"/>
                  <a:pt x="8489736" y="2775649"/>
                </a:cubicBezTo>
                <a:cubicBezTo>
                  <a:pt x="8494003" y="2789755"/>
                  <a:pt x="8499398" y="2789078"/>
                  <a:pt x="8504791" y="2788400"/>
                </a:cubicBezTo>
                <a:cubicBezTo>
                  <a:pt x="8504791" y="2788400"/>
                  <a:pt x="8504791" y="2788400"/>
                  <a:pt x="8505917" y="2773616"/>
                </a:cubicBezTo>
                <a:close/>
                <a:moveTo>
                  <a:pt x="2482069" y="2771154"/>
                </a:moveTo>
                <a:cubicBezTo>
                  <a:pt x="2478085" y="2769750"/>
                  <a:pt x="2475072" y="2769828"/>
                  <a:pt x="2474356" y="2771859"/>
                </a:cubicBezTo>
                <a:cubicBezTo>
                  <a:pt x="2474356" y="2771859"/>
                  <a:pt x="2494177" y="2783404"/>
                  <a:pt x="2495607" y="2779345"/>
                </a:cubicBezTo>
                <a:cubicBezTo>
                  <a:pt x="2491008" y="2775443"/>
                  <a:pt x="2486054" y="2772556"/>
                  <a:pt x="2482069" y="2771154"/>
                </a:cubicBezTo>
                <a:close/>
                <a:moveTo>
                  <a:pt x="8468207" y="2763714"/>
                </a:moveTo>
                <a:lnTo>
                  <a:pt x="8466096" y="2769744"/>
                </a:lnTo>
                <a:lnTo>
                  <a:pt x="8462554" y="2770599"/>
                </a:lnTo>
                <a:cubicBezTo>
                  <a:pt x="8460554" y="2770165"/>
                  <a:pt x="8458721" y="2768565"/>
                  <a:pt x="8457688" y="2765036"/>
                </a:cubicBezTo>
                <a:cubicBezTo>
                  <a:pt x="8452899" y="2776619"/>
                  <a:pt x="8460577" y="2778400"/>
                  <a:pt x="8465190" y="2772331"/>
                </a:cubicBezTo>
                <a:lnTo>
                  <a:pt x="8466096" y="2769744"/>
                </a:lnTo>
                <a:lnTo>
                  <a:pt x="8468442" y="2769176"/>
                </a:lnTo>
                <a:cubicBezTo>
                  <a:pt x="8471870" y="2766912"/>
                  <a:pt x="8473464" y="2763054"/>
                  <a:pt x="8468207" y="2763714"/>
                </a:cubicBezTo>
                <a:close/>
                <a:moveTo>
                  <a:pt x="2391472" y="2758409"/>
                </a:moveTo>
                <a:lnTo>
                  <a:pt x="2392407" y="2760273"/>
                </a:lnTo>
                <a:cubicBezTo>
                  <a:pt x="2394327" y="2762744"/>
                  <a:pt x="2396059" y="2765748"/>
                  <a:pt x="2394559" y="2770005"/>
                </a:cubicBezTo>
                <a:lnTo>
                  <a:pt x="2393555" y="2769525"/>
                </a:lnTo>
                <a:lnTo>
                  <a:pt x="2390320" y="2763467"/>
                </a:lnTo>
                <a:close/>
                <a:moveTo>
                  <a:pt x="2077079" y="2758138"/>
                </a:moveTo>
                <a:cubicBezTo>
                  <a:pt x="2077079" y="2758138"/>
                  <a:pt x="2075647" y="2762198"/>
                  <a:pt x="2075647" y="2762198"/>
                </a:cubicBezTo>
                <a:cubicBezTo>
                  <a:pt x="2075647" y="2762198"/>
                  <a:pt x="2075647" y="2762198"/>
                  <a:pt x="2086273" y="2765942"/>
                </a:cubicBezTo>
                <a:cubicBezTo>
                  <a:pt x="2086273" y="2765942"/>
                  <a:pt x="2087704" y="2761881"/>
                  <a:pt x="2087704" y="2761881"/>
                </a:cubicBezTo>
                <a:cubicBezTo>
                  <a:pt x="2077079" y="2758138"/>
                  <a:pt x="2077079" y="2758138"/>
                  <a:pt x="2077079" y="2758138"/>
                </a:cubicBezTo>
                <a:close/>
                <a:moveTo>
                  <a:pt x="1701048" y="2751904"/>
                </a:moveTo>
                <a:cubicBezTo>
                  <a:pt x="1701048" y="2751904"/>
                  <a:pt x="1701048" y="2751904"/>
                  <a:pt x="1699618" y="2755964"/>
                </a:cubicBezTo>
                <a:cubicBezTo>
                  <a:pt x="1710244" y="2759708"/>
                  <a:pt x="1711674" y="2755648"/>
                  <a:pt x="1711674" y="2755648"/>
                </a:cubicBezTo>
                <a:cubicBezTo>
                  <a:pt x="1711674" y="2755648"/>
                  <a:pt x="1711674" y="2755648"/>
                  <a:pt x="1701048" y="2751904"/>
                </a:cubicBezTo>
                <a:close/>
                <a:moveTo>
                  <a:pt x="1713104" y="2751587"/>
                </a:moveTo>
                <a:cubicBezTo>
                  <a:pt x="1712032" y="2754633"/>
                  <a:pt x="1721725" y="2758904"/>
                  <a:pt x="1723507" y="2757819"/>
                </a:cubicBezTo>
                <a:cubicBezTo>
                  <a:pt x="1724101" y="2757459"/>
                  <a:pt x="1723815" y="2756502"/>
                  <a:pt x="1721960" y="2754708"/>
                </a:cubicBezTo>
                <a:cubicBezTo>
                  <a:pt x="1721960" y="2754708"/>
                  <a:pt x="1721960" y="2754708"/>
                  <a:pt x="1713104" y="2751587"/>
                </a:cubicBezTo>
                <a:close/>
                <a:moveTo>
                  <a:pt x="1919157" y="2748703"/>
                </a:moveTo>
                <a:cubicBezTo>
                  <a:pt x="1916323" y="2748275"/>
                  <a:pt x="1913309" y="2748354"/>
                  <a:pt x="1912595" y="2750383"/>
                </a:cubicBezTo>
                <a:cubicBezTo>
                  <a:pt x="1923219" y="2754126"/>
                  <a:pt x="1921788" y="2758185"/>
                  <a:pt x="1921788" y="2758185"/>
                </a:cubicBezTo>
                <a:cubicBezTo>
                  <a:pt x="1922503" y="2756155"/>
                  <a:pt x="1925519" y="2756076"/>
                  <a:pt x="1927202" y="2755529"/>
                </a:cubicBezTo>
                <a:cubicBezTo>
                  <a:pt x="1928047" y="2755255"/>
                  <a:pt x="1928559" y="2754866"/>
                  <a:pt x="1928283" y="2754056"/>
                </a:cubicBezTo>
                <a:cubicBezTo>
                  <a:pt x="1928009" y="2753246"/>
                  <a:pt x="1926947" y="2752018"/>
                  <a:pt x="1924648" y="2750067"/>
                </a:cubicBezTo>
                <a:cubicBezTo>
                  <a:pt x="1924648" y="2750067"/>
                  <a:pt x="1921992" y="2749131"/>
                  <a:pt x="1919157" y="2748703"/>
                </a:cubicBezTo>
                <a:close/>
                <a:moveTo>
                  <a:pt x="2283309" y="2748547"/>
                </a:moveTo>
                <a:lnTo>
                  <a:pt x="2289222" y="2752163"/>
                </a:lnTo>
                <a:lnTo>
                  <a:pt x="2287235" y="2752762"/>
                </a:lnTo>
                <a:lnTo>
                  <a:pt x="2282421" y="2751066"/>
                </a:lnTo>
                <a:close/>
                <a:moveTo>
                  <a:pt x="1901970" y="2746641"/>
                </a:moveTo>
                <a:cubicBezTo>
                  <a:pt x="1894887" y="2744145"/>
                  <a:pt x="1894887" y="2744145"/>
                  <a:pt x="1893457" y="2748204"/>
                </a:cubicBezTo>
                <a:cubicBezTo>
                  <a:pt x="1893457" y="2748204"/>
                  <a:pt x="1900540" y="2750699"/>
                  <a:pt x="1900540" y="2750699"/>
                </a:cubicBezTo>
                <a:cubicBezTo>
                  <a:pt x="1900540" y="2750699"/>
                  <a:pt x="1901970" y="2746641"/>
                  <a:pt x="1901970" y="2746641"/>
                </a:cubicBezTo>
                <a:close/>
                <a:moveTo>
                  <a:pt x="1637027" y="2741518"/>
                </a:moveTo>
                <a:cubicBezTo>
                  <a:pt x="1634405" y="2748960"/>
                  <a:pt x="1633095" y="2752680"/>
                  <a:pt x="1631784" y="2756401"/>
                </a:cubicBezTo>
                <a:cubicBezTo>
                  <a:pt x="1642408" y="2760144"/>
                  <a:pt x="1645030" y="2752701"/>
                  <a:pt x="1664970" y="2763910"/>
                </a:cubicBezTo>
                <a:cubicBezTo>
                  <a:pt x="1666281" y="2760189"/>
                  <a:pt x="1667592" y="2756468"/>
                  <a:pt x="1667592" y="2756468"/>
                </a:cubicBezTo>
                <a:cubicBezTo>
                  <a:pt x="1656966" y="2752725"/>
                  <a:pt x="1647651" y="2745261"/>
                  <a:pt x="1637027" y="2741518"/>
                </a:cubicBezTo>
                <a:close/>
                <a:moveTo>
                  <a:pt x="1827389" y="2740963"/>
                </a:moveTo>
                <a:cubicBezTo>
                  <a:pt x="1826068" y="2744713"/>
                  <a:pt x="1826068" y="2744713"/>
                  <a:pt x="1816170" y="2741226"/>
                </a:cubicBezTo>
                <a:cubicBezTo>
                  <a:pt x="1814850" y="2744977"/>
                  <a:pt x="1823425" y="2752213"/>
                  <a:pt x="1823425" y="2752213"/>
                </a:cubicBezTo>
                <a:cubicBezTo>
                  <a:pt x="1831999" y="2759448"/>
                  <a:pt x="1833320" y="2755699"/>
                  <a:pt x="1843216" y="2759185"/>
                </a:cubicBezTo>
                <a:cubicBezTo>
                  <a:pt x="1841896" y="2762935"/>
                  <a:pt x="1851792" y="2766422"/>
                  <a:pt x="1851792" y="2766422"/>
                </a:cubicBezTo>
                <a:cubicBezTo>
                  <a:pt x="1839254" y="2770434"/>
                  <a:pt x="1830678" y="2763200"/>
                  <a:pt x="1820783" y="2759714"/>
                </a:cubicBezTo>
                <a:cubicBezTo>
                  <a:pt x="1818143" y="2767212"/>
                  <a:pt x="1829357" y="2766948"/>
                  <a:pt x="1828036" y="2770697"/>
                </a:cubicBezTo>
                <a:cubicBezTo>
                  <a:pt x="1825394" y="2778198"/>
                  <a:pt x="1836611" y="2777935"/>
                  <a:pt x="1845187" y="2785171"/>
                </a:cubicBezTo>
                <a:cubicBezTo>
                  <a:pt x="1843866" y="2788921"/>
                  <a:pt x="1843866" y="2788921"/>
                  <a:pt x="1842546" y="2792670"/>
                </a:cubicBezTo>
                <a:cubicBezTo>
                  <a:pt x="1824072" y="2781948"/>
                  <a:pt x="1822753" y="2785697"/>
                  <a:pt x="1821430" y="2789447"/>
                </a:cubicBezTo>
                <a:cubicBezTo>
                  <a:pt x="1811536" y="2785962"/>
                  <a:pt x="1811536" y="2785962"/>
                  <a:pt x="1811536" y="2785962"/>
                </a:cubicBezTo>
                <a:cubicBezTo>
                  <a:pt x="1812858" y="2782212"/>
                  <a:pt x="1812858" y="2782212"/>
                  <a:pt x="1814178" y="2778462"/>
                </a:cubicBezTo>
                <a:cubicBezTo>
                  <a:pt x="1804281" y="2774975"/>
                  <a:pt x="1802961" y="2778726"/>
                  <a:pt x="1801639" y="2782475"/>
                </a:cubicBezTo>
                <a:cubicBezTo>
                  <a:pt x="1800318" y="2786224"/>
                  <a:pt x="1800318" y="2786224"/>
                  <a:pt x="1800318" y="2786224"/>
                </a:cubicBezTo>
                <a:cubicBezTo>
                  <a:pt x="1801639" y="2782475"/>
                  <a:pt x="1793063" y="2775238"/>
                  <a:pt x="1794385" y="2771489"/>
                </a:cubicBezTo>
                <a:cubicBezTo>
                  <a:pt x="1784490" y="2768003"/>
                  <a:pt x="1784490" y="2768003"/>
                  <a:pt x="1774594" y="2764517"/>
                </a:cubicBezTo>
                <a:cubicBezTo>
                  <a:pt x="1773272" y="2768267"/>
                  <a:pt x="1771951" y="2772015"/>
                  <a:pt x="1770631" y="2775767"/>
                </a:cubicBezTo>
                <a:cubicBezTo>
                  <a:pt x="1770631" y="2775767"/>
                  <a:pt x="1762055" y="2768530"/>
                  <a:pt x="1750839" y="2768794"/>
                </a:cubicBezTo>
                <a:cubicBezTo>
                  <a:pt x="1749518" y="2772543"/>
                  <a:pt x="1767988" y="2783265"/>
                  <a:pt x="1755451" y="2787277"/>
                </a:cubicBezTo>
                <a:cubicBezTo>
                  <a:pt x="1775243" y="2794250"/>
                  <a:pt x="1797676" y="2793723"/>
                  <a:pt x="1779206" y="2783001"/>
                </a:cubicBezTo>
                <a:cubicBezTo>
                  <a:pt x="1779206" y="2783001"/>
                  <a:pt x="1789101" y="2786487"/>
                  <a:pt x="1798997" y="2789974"/>
                </a:cubicBezTo>
                <a:cubicBezTo>
                  <a:pt x="1808895" y="2793460"/>
                  <a:pt x="1810215" y="2789712"/>
                  <a:pt x="1810215" y="2789712"/>
                </a:cubicBezTo>
                <a:cubicBezTo>
                  <a:pt x="1810215" y="2789712"/>
                  <a:pt x="1810215" y="2789712"/>
                  <a:pt x="1820109" y="2793197"/>
                </a:cubicBezTo>
                <a:cubicBezTo>
                  <a:pt x="1820109" y="2793197"/>
                  <a:pt x="1817468" y="2800695"/>
                  <a:pt x="1816147" y="2804446"/>
                </a:cubicBezTo>
                <a:cubicBezTo>
                  <a:pt x="1806253" y="2800960"/>
                  <a:pt x="1807574" y="2797210"/>
                  <a:pt x="1797676" y="2793723"/>
                </a:cubicBezTo>
                <a:cubicBezTo>
                  <a:pt x="1796355" y="2797473"/>
                  <a:pt x="1786458" y="2793987"/>
                  <a:pt x="1785137" y="2797736"/>
                </a:cubicBezTo>
                <a:cubicBezTo>
                  <a:pt x="1793713" y="2804973"/>
                  <a:pt x="1802290" y="2812209"/>
                  <a:pt x="1800969" y="2815959"/>
                </a:cubicBezTo>
                <a:cubicBezTo>
                  <a:pt x="1810863" y="2819444"/>
                  <a:pt x="1822081" y="2819182"/>
                  <a:pt x="1830657" y="2826417"/>
                </a:cubicBezTo>
                <a:cubicBezTo>
                  <a:pt x="1822081" y="2819182"/>
                  <a:pt x="1822081" y="2819182"/>
                  <a:pt x="1823402" y="2815431"/>
                </a:cubicBezTo>
                <a:cubicBezTo>
                  <a:pt x="1833297" y="2818918"/>
                  <a:pt x="1834620" y="2815167"/>
                  <a:pt x="1844517" y="2818654"/>
                </a:cubicBezTo>
                <a:cubicBezTo>
                  <a:pt x="1843196" y="2822405"/>
                  <a:pt x="1833297" y="2818918"/>
                  <a:pt x="1831977" y="2822668"/>
                </a:cubicBezTo>
                <a:cubicBezTo>
                  <a:pt x="1841874" y="2826154"/>
                  <a:pt x="1840553" y="2829904"/>
                  <a:pt x="1850448" y="2833389"/>
                </a:cubicBezTo>
                <a:cubicBezTo>
                  <a:pt x="1850448" y="2833389"/>
                  <a:pt x="1850448" y="2833389"/>
                  <a:pt x="1849127" y="2837140"/>
                </a:cubicBezTo>
                <a:cubicBezTo>
                  <a:pt x="1839233" y="2833654"/>
                  <a:pt x="1837911" y="2837405"/>
                  <a:pt x="1837911" y="2837405"/>
                </a:cubicBezTo>
                <a:cubicBezTo>
                  <a:pt x="1836591" y="2841153"/>
                  <a:pt x="1836591" y="2841153"/>
                  <a:pt x="1836591" y="2841153"/>
                </a:cubicBezTo>
                <a:cubicBezTo>
                  <a:pt x="1836591" y="2841153"/>
                  <a:pt x="1836591" y="2841153"/>
                  <a:pt x="1846486" y="2844639"/>
                </a:cubicBezTo>
                <a:cubicBezTo>
                  <a:pt x="1845165" y="2848390"/>
                  <a:pt x="1856382" y="2848126"/>
                  <a:pt x="1856382" y="2848126"/>
                </a:cubicBezTo>
                <a:cubicBezTo>
                  <a:pt x="1867600" y="2847863"/>
                  <a:pt x="1857703" y="2844376"/>
                  <a:pt x="1868920" y="2844112"/>
                </a:cubicBezTo>
                <a:cubicBezTo>
                  <a:pt x="1859024" y="2840626"/>
                  <a:pt x="1860345" y="2836876"/>
                  <a:pt x="1860345" y="2836876"/>
                </a:cubicBezTo>
                <a:cubicBezTo>
                  <a:pt x="1862987" y="2829378"/>
                  <a:pt x="1864309" y="2825626"/>
                  <a:pt x="1874206" y="2829112"/>
                </a:cubicBezTo>
                <a:cubicBezTo>
                  <a:pt x="1862987" y="2829378"/>
                  <a:pt x="1881457" y="2840099"/>
                  <a:pt x="1880137" y="2843848"/>
                </a:cubicBezTo>
                <a:cubicBezTo>
                  <a:pt x="1878816" y="2847598"/>
                  <a:pt x="1868920" y="2844112"/>
                  <a:pt x="1877495" y="2851350"/>
                </a:cubicBezTo>
                <a:cubicBezTo>
                  <a:pt x="1887392" y="2854835"/>
                  <a:pt x="1898609" y="2854571"/>
                  <a:pt x="1907184" y="2861807"/>
                </a:cubicBezTo>
                <a:cubicBezTo>
                  <a:pt x="1907184" y="2861807"/>
                  <a:pt x="1905863" y="2865557"/>
                  <a:pt x="1905863" y="2865557"/>
                </a:cubicBezTo>
                <a:cubicBezTo>
                  <a:pt x="1893325" y="2869571"/>
                  <a:pt x="1892005" y="2873320"/>
                  <a:pt x="1897937" y="2888055"/>
                </a:cubicBezTo>
                <a:cubicBezTo>
                  <a:pt x="1907833" y="2891541"/>
                  <a:pt x="1909153" y="2887792"/>
                  <a:pt x="1920371" y="2887529"/>
                </a:cubicBezTo>
                <a:cubicBezTo>
                  <a:pt x="1919051" y="2891279"/>
                  <a:pt x="1917730" y="2895028"/>
                  <a:pt x="1927625" y="2898514"/>
                </a:cubicBezTo>
                <a:cubicBezTo>
                  <a:pt x="1930267" y="2891016"/>
                  <a:pt x="1957312" y="2908973"/>
                  <a:pt x="1968531" y="2908710"/>
                </a:cubicBezTo>
                <a:cubicBezTo>
                  <a:pt x="1968531" y="2908710"/>
                  <a:pt x="1967210" y="2912460"/>
                  <a:pt x="1967210" y="2912460"/>
                </a:cubicBezTo>
                <a:cubicBezTo>
                  <a:pt x="1975785" y="2919695"/>
                  <a:pt x="1963246" y="2923708"/>
                  <a:pt x="1981718" y="2934431"/>
                </a:cubicBezTo>
                <a:cubicBezTo>
                  <a:pt x="1983039" y="2930681"/>
                  <a:pt x="1984358" y="2926931"/>
                  <a:pt x="1995577" y="2926667"/>
                </a:cubicBezTo>
                <a:cubicBezTo>
                  <a:pt x="1995577" y="2926667"/>
                  <a:pt x="1995577" y="2926667"/>
                  <a:pt x="2005474" y="2930154"/>
                </a:cubicBezTo>
                <a:cubicBezTo>
                  <a:pt x="2005474" y="2930154"/>
                  <a:pt x="2006794" y="2926404"/>
                  <a:pt x="2006794" y="2926404"/>
                </a:cubicBezTo>
                <a:cubicBezTo>
                  <a:pt x="2019332" y="2922391"/>
                  <a:pt x="2019332" y="2922391"/>
                  <a:pt x="2021973" y="2914892"/>
                </a:cubicBezTo>
                <a:cubicBezTo>
                  <a:pt x="2021973" y="2914892"/>
                  <a:pt x="2012079" y="2911406"/>
                  <a:pt x="2002181" y="2907919"/>
                </a:cubicBezTo>
                <a:cubicBezTo>
                  <a:pt x="1999540" y="2915419"/>
                  <a:pt x="1988322" y="2915683"/>
                  <a:pt x="1978427" y="2912196"/>
                </a:cubicBezTo>
                <a:cubicBezTo>
                  <a:pt x="1978427" y="2912196"/>
                  <a:pt x="1968531" y="2908710"/>
                  <a:pt x="1968531" y="2908710"/>
                </a:cubicBezTo>
                <a:cubicBezTo>
                  <a:pt x="1979749" y="2908447"/>
                  <a:pt x="1969851" y="2904960"/>
                  <a:pt x="1971173" y="2901210"/>
                </a:cubicBezTo>
                <a:cubicBezTo>
                  <a:pt x="1971173" y="2901210"/>
                  <a:pt x="1969851" y="2904960"/>
                  <a:pt x="1961275" y="2897724"/>
                </a:cubicBezTo>
                <a:cubicBezTo>
                  <a:pt x="1962597" y="2893974"/>
                  <a:pt x="1963918" y="2890225"/>
                  <a:pt x="1973814" y="2893711"/>
                </a:cubicBezTo>
                <a:cubicBezTo>
                  <a:pt x="1973814" y="2893711"/>
                  <a:pt x="1972494" y="2897461"/>
                  <a:pt x="1972494" y="2897461"/>
                </a:cubicBezTo>
                <a:cubicBezTo>
                  <a:pt x="1982390" y="2900947"/>
                  <a:pt x="1992285" y="2904433"/>
                  <a:pt x="1993605" y="2900684"/>
                </a:cubicBezTo>
                <a:cubicBezTo>
                  <a:pt x="1996248" y="2893185"/>
                  <a:pt x="1986353" y="2889698"/>
                  <a:pt x="1987675" y="2885948"/>
                </a:cubicBezTo>
                <a:cubicBezTo>
                  <a:pt x="1997569" y="2889433"/>
                  <a:pt x="1997569" y="2889433"/>
                  <a:pt x="2007465" y="2892920"/>
                </a:cubicBezTo>
                <a:cubicBezTo>
                  <a:pt x="2007465" y="2892920"/>
                  <a:pt x="2008787" y="2889170"/>
                  <a:pt x="2008787" y="2889170"/>
                </a:cubicBezTo>
                <a:cubicBezTo>
                  <a:pt x="2008787" y="2889170"/>
                  <a:pt x="1998890" y="2885684"/>
                  <a:pt x="1998890" y="2885684"/>
                </a:cubicBezTo>
                <a:cubicBezTo>
                  <a:pt x="1998890" y="2885684"/>
                  <a:pt x="1998890" y="2885684"/>
                  <a:pt x="1988995" y="2882197"/>
                </a:cubicBezTo>
                <a:cubicBezTo>
                  <a:pt x="1988995" y="2882197"/>
                  <a:pt x="1988995" y="2882197"/>
                  <a:pt x="1977777" y="2882461"/>
                </a:cubicBezTo>
                <a:cubicBezTo>
                  <a:pt x="1967881" y="2878974"/>
                  <a:pt x="1967881" y="2878974"/>
                  <a:pt x="1966558" y="2882725"/>
                </a:cubicBezTo>
                <a:cubicBezTo>
                  <a:pt x="1956665" y="2879240"/>
                  <a:pt x="1955344" y="2882988"/>
                  <a:pt x="1955344" y="2882988"/>
                </a:cubicBezTo>
                <a:cubicBezTo>
                  <a:pt x="1944126" y="2883253"/>
                  <a:pt x="1954022" y="2886738"/>
                  <a:pt x="1952702" y="2890488"/>
                </a:cubicBezTo>
                <a:cubicBezTo>
                  <a:pt x="1942805" y="2887002"/>
                  <a:pt x="1931588" y="2887265"/>
                  <a:pt x="1920371" y="2887529"/>
                </a:cubicBezTo>
                <a:cubicBezTo>
                  <a:pt x="1923014" y="2880030"/>
                  <a:pt x="1924335" y="2876281"/>
                  <a:pt x="1915758" y="2869043"/>
                </a:cubicBezTo>
                <a:cubicBezTo>
                  <a:pt x="1915758" y="2869043"/>
                  <a:pt x="1917079" y="2865295"/>
                  <a:pt x="1917079" y="2865295"/>
                </a:cubicBezTo>
                <a:cubicBezTo>
                  <a:pt x="1919722" y="2857793"/>
                  <a:pt x="1919722" y="2857793"/>
                  <a:pt x="1930939" y="2857531"/>
                </a:cubicBezTo>
                <a:cubicBezTo>
                  <a:pt x="1911147" y="2850558"/>
                  <a:pt x="1902572" y="2843322"/>
                  <a:pt x="1905215" y="2835823"/>
                </a:cubicBezTo>
                <a:cubicBezTo>
                  <a:pt x="1875526" y="2825364"/>
                  <a:pt x="1876846" y="2821614"/>
                  <a:pt x="1869592" y="2810628"/>
                </a:cubicBezTo>
                <a:cubicBezTo>
                  <a:pt x="1847159" y="2811155"/>
                  <a:pt x="1841224" y="2796420"/>
                  <a:pt x="1862337" y="2799642"/>
                </a:cubicBezTo>
                <a:cubicBezTo>
                  <a:pt x="1861016" y="2803393"/>
                  <a:pt x="1870913" y="2806879"/>
                  <a:pt x="1872233" y="2803130"/>
                </a:cubicBezTo>
                <a:cubicBezTo>
                  <a:pt x="1883451" y="2802866"/>
                  <a:pt x="1864979" y="2792143"/>
                  <a:pt x="1863658" y="2795893"/>
                </a:cubicBezTo>
                <a:cubicBezTo>
                  <a:pt x="1863658" y="2795893"/>
                  <a:pt x="1853764" y="2792408"/>
                  <a:pt x="1853764" y="2792408"/>
                </a:cubicBezTo>
                <a:cubicBezTo>
                  <a:pt x="1856406" y="2784908"/>
                  <a:pt x="1876197" y="2791880"/>
                  <a:pt x="1878839" y="2784379"/>
                </a:cubicBezTo>
                <a:cubicBezTo>
                  <a:pt x="1880160" y="2780630"/>
                  <a:pt x="1871584" y="2773394"/>
                  <a:pt x="1872905" y="2769644"/>
                </a:cubicBezTo>
                <a:cubicBezTo>
                  <a:pt x="1884122" y="2769382"/>
                  <a:pt x="1885444" y="2765631"/>
                  <a:pt x="1895341" y="2769117"/>
                </a:cubicBezTo>
                <a:cubicBezTo>
                  <a:pt x="1905236" y="2772603"/>
                  <a:pt x="1903914" y="2776354"/>
                  <a:pt x="1903914" y="2776354"/>
                </a:cubicBezTo>
                <a:cubicBezTo>
                  <a:pt x="1902594" y="2780103"/>
                  <a:pt x="1902594" y="2780103"/>
                  <a:pt x="1902594" y="2780103"/>
                </a:cubicBezTo>
                <a:cubicBezTo>
                  <a:pt x="1901272" y="2783853"/>
                  <a:pt x="1891377" y="2780367"/>
                  <a:pt x="1891377" y="2780367"/>
                </a:cubicBezTo>
                <a:cubicBezTo>
                  <a:pt x="1899952" y="2787603"/>
                  <a:pt x="1909849" y="2791089"/>
                  <a:pt x="1918424" y="2798324"/>
                </a:cubicBezTo>
                <a:cubicBezTo>
                  <a:pt x="1919744" y="2794575"/>
                  <a:pt x="1921066" y="2790827"/>
                  <a:pt x="1929640" y="2798061"/>
                </a:cubicBezTo>
                <a:cubicBezTo>
                  <a:pt x="1939536" y="2801548"/>
                  <a:pt x="1939536" y="2801548"/>
                  <a:pt x="1938215" y="2805298"/>
                </a:cubicBezTo>
                <a:cubicBezTo>
                  <a:pt x="1938215" y="2805298"/>
                  <a:pt x="1926998" y="2805560"/>
                  <a:pt x="1925677" y="2809312"/>
                </a:cubicBezTo>
                <a:cubicBezTo>
                  <a:pt x="1934252" y="2816547"/>
                  <a:pt x="1951402" y="2831020"/>
                  <a:pt x="1972516" y="2834242"/>
                </a:cubicBezTo>
                <a:cubicBezTo>
                  <a:pt x="1985052" y="2830229"/>
                  <a:pt x="2016063" y="2836937"/>
                  <a:pt x="2023317" y="2847923"/>
                </a:cubicBezTo>
                <a:cubicBezTo>
                  <a:pt x="2023317" y="2847923"/>
                  <a:pt x="2021997" y="2851674"/>
                  <a:pt x="2021997" y="2851674"/>
                </a:cubicBezTo>
                <a:cubicBezTo>
                  <a:pt x="2020675" y="2855423"/>
                  <a:pt x="2020675" y="2855423"/>
                  <a:pt x="2020675" y="2855423"/>
                </a:cubicBezTo>
                <a:cubicBezTo>
                  <a:pt x="2030573" y="2858909"/>
                  <a:pt x="2030573" y="2858909"/>
                  <a:pt x="2030573" y="2858909"/>
                </a:cubicBezTo>
                <a:cubicBezTo>
                  <a:pt x="2031893" y="2855160"/>
                  <a:pt x="2031893" y="2855160"/>
                  <a:pt x="2033214" y="2851410"/>
                </a:cubicBezTo>
                <a:cubicBezTo>
                  <a:pt x="2053005" y="2858382"/>
                  <a:pt x="2035856" y="2843910"/>
                  <a:pt x="2047072" y="2843645"/>
                </a:cubicBezTo>
                <a:cubicBezTo>
                  <a:pt x="2047072" y="2843645"/>
                  <a:pt x="2056968" y="2847133"/>
                  <a:pt x="2056968" y="2847133"/>
                </a:cubicBezTo>
                <a:cubicBezTo>
                  <a:pt x="2068186" y="2846870"/>
                  <a:pt x="2070829" y="2839369"/>
                  <a:pt x="2080722" y="2842856"/>
                </a:cubicBezTo>
                <a:cubicBezTo>
                  <a:pt x="2070829" y="2839369"/>
                  <a:pt x="2070829" y="2839369"/>
                  <a:pt x="2070829" y="2839369"/>
                </a:cubicBezTo>
                <a:cubicBezTo>
                  <a:pt x="2072149" y="2835621"/>
                  <a:pt x="2072149" y="2835621"/>
                  <a:pt x="2083365" y="2835355"/>
                </a:cubicBezTo>
                <a:cubicBezTo>
                  <a:pt x="2082043" y="2839106"/>
                  <a:pt x="2082043" y="2839106"/>
                  <a:pt x="2091941" y="2842593"/>
                </a:cubicBezTo>
                <a:cubicBezTo>
                  <a:pt x="2093262" y="2838842"/>
                  <a:pt x="2103159" y="2842329"/>
                  <a:pt x="2104480" y="2838579"/>
                </a:cubicBezTo>
                <a:cubicBezTo>
                  <a:pt x="2094583" y="2835092"/>
                  <a:pt x="2084687" y="2831606"/>
                  <a:pt x="2086006" y="2827857"/>
                </a:cubicBezTo>
                <a:cubicBezTo>
                  <a:pt x="2076113" y="2824372"/>
                  <a:pt x="2074792" y="2828120"/>
                  <a:pt x="2066214" y="2820885"/>
                </a:cubicBezTo>
                <a:cubicBezTo>
                  <a:pt x="2066214" y="2820885"/>
                  <a:pt x="2067537" y="2817135"/>
                  <a:pt x="2067537" y="2817135"/>
                </a:cubicBezTo>
                <a:cubicBezTo>
                  <a:pt x="2057640" y="2813649"/>
                  <a:pt x="2057640" y="2813649"/>
                  <a:pt x="2047746" y="2810163"/>
                </a:cubicBezTo>
                <a:cubicBezTo>
                  <a:pt x="2046424" y="2813912"/>
                  <a:pt x="2056320" y="2817399"/>
                  <a:pt x="2056320" y="2817399"/>
                </a:cubicBezTo>
                <a:cubicBezTo>
                  <a:pt x="2054998" y="2821147"/>
                  <a:pt x="2045103" y="2817661"/>
                  <a:pt x="2045103" y="2817661"/>
                </a:cubicBezTo>
                <a:cubicBezTo>
                  <a:pt x="2036527" y="2810426"/>
                  <a:pt x="2035206" y="2814174"/>
                  <a:pt x="2025310" y="2810688"/>
                </a:cubicBezTo>
                <a:cubicBezTo>
                  <a:pt x="2025310" y="2810688"/>
                  <a:pt x="2026631" y="2806940"/>
                  <a:pt x="2026631" y="2806940"/>
                </a:cubicBezTo>
                <a:cubicBezTo>
                  <a:pt x="2015415" y="2807202"/>
                  <a:pt x="2004197" y="2807466"/>
                  <a:pt x="1995622" y="2800229"/>
                </a:cubicBezTo>
                <a:cubicBezTo>
                  <a:pt x="1994301" y="2803979"/>
                  <a:pt x="1992979" y="2807729"/>
                  <a:pt x="1981764" y="2807994"/>
                </a:cubicBezTo>
                <a:cubicBezTo>
                  <a:pt x="1973188" y="2800757"/>
                  <a:pt x="1964613" y="2793520"/>
                  <a:pt x="1965934" y="2789771"/>
                </a:cubicBezTo>
                <a:cubicBezTo>
                  <a:pt x="1965934" y="2789771"/>
                  <a:pt x="1956039" y="2786285"/>
                  <a:pt x="1946141" y="2782798"/>
                </a:cubicBezTo>
                <a:cubicBezTo>
                  <a:pt x="1946141" y="2782798"/>
                  <a:pt x="1947462" y="2779050"/>
                  <a:pt x="1937566" y="2775563"/>
                </a:cubicBezTo>
                <a:cubicBezTo>
                  <a:pt x="1927671" y="2772078"/>
                  <a:pt x="1925028" y="2779576"/>
                  <a:pt x="1923708" y="2783326"/>
                </a:cubicBezTo>
                <a:cubicBezTo>
                  <a:pt x="1923708" y="2783326"/>
                  <a:pt x="1912491" y="2783590"/>
                  <a:pt x="1912491" y="2783590"/>
                </a:cubicBezTo>
                <a:cubicBezTo>
                  <a:pt x="1912491" y="2783590"/>
                  <a:pt x="1912491" y="2783590"/>
                  <a:pt x="1913811" y="2779841"/>
                </a:cubicBezTo>
                <a:cubicBezTo>
                  <a:pt x="1913811" y="2779841"/>
                  <a:pt x="1913811" y="2779841"/>
                  <a:pt x="1915133" y="2776089"/>
                </a:cubicBezTo>
                <a:cubicBezTo>
                  <a:pt x="1905236" y="2772603"/>
                  <a:pt x="1905236" y="2772603"/>
                  <a:pt x="1905236" y="2772603"/>
                </a:cubicBezTo>
                <a:cubicBezTo>
                  <a:pt x="1905236" y="2772603"/>
                  <a:pt x="1905236" y="2772603"/>
                  <a:pt x="1895341" y="2769117"/>
                </a:cubicBezTo>
                <a:cubicBezTo>
                  <a:pt x="1896662" y="2765367"/>
                  <a:pt x="1896662" y="2765367"/>
                  <a:pt x="1897983" y="2761619"/>
                </a:cubicBezTo>
                <a:cubicBezTo>
                  <a:pt x="1888086" y="2758131"/>
                  <a:pt x="1886765" y="2761881"/>
                  <a:pt x="1876868" y="2758395"/>
                </a:cubicBezTo>
                <a:cubicBezTo>
                  <a:pt x="1879510" y="2750896"/>
                  <a:pt x="1868295" y="2751160"/>
                  <a:pt x="1859718" y="2743923"/>
                </a:cubicBezTo>
                <a:cubicBezTo>
                  <a:pt x="1858397" y="2747673"/>
                  <a:pt x="1857076" y="2751422"/>
                  <a:pt x="1847180" y="2747935"/>
                </a:cubicBezTo>
                <a:cubicBezTo>
                  <a:pt x="1837282" y="2744450"/>
                  <a:pt x="1837282" y="2744450"/>
                  <a:pt x="1827389" y="2740963"/>
                </a:cubicBezTo>
                <a:close/>
                <a:moveTo>
                  <a:pt x="2287672" y="2736162"/>
                </a:moveTo>
                <a:cubicBezTo>
                  <a:pt x="2292639" y="2737912"/>
                  <a:pt x="2294795" y="2739718"/>
                  <a:pt x="2295545" y="2741552"/>
                </a:cubicBezTo>
                <a:lnTo>
                  <a:pt x="2295366" y="2743314"/>
                </a:lnTo>
                <a:lnTo>
                  <a:pt x="2287084" y="2737834"/>
                </a:lnTo>
                <a:close/>
                <a:moveTo>
                  <a:pt x="2035487" y="2734931"/>
                </a:moveTo>
                <a:cubicBezTo>
                  <a:pt x="2032651" y="2734503"/>
                  <a:pt x="2029637" y="2734582"/>
                  <a:pt x="2028922" y="2736612"/>
                </a:cubicBezTo>
                <a:cubicBezTo>
                  <a:pt x="2028922" y="2736612"/>
                  <a:pt x="2028922" y="2736612"/>
                  <a:pt x="2039549" y="2740355"/>
                </a:cubicBezTo>
                <a:cubicBezTo>
                  <a:pt x="2040979" y="2736296"/>
                  <a:pt x="2040979" y="2736296"/>
                  <a:pt x="2040979" y="2736296"/>
                </a:cubicBezTo>
                <a:cubicBezTo>
                  <a:pt x="2040979" y="2736296"/>
                  <a:pt x="2038322" y="2735360"/>
                  <a:pt x="2035487" y="2734931"/>
                </a:cubicBezTo>
                <a:close/>
                <a:moveTo>
                  <a:pt x="1830411" y="2726564"/>
                </a:moveTo>
                <a:cubicBezTo>
                  <a:pt x="1827576" y="2726136"/>
                  <a:pt x="1827219" y="2727151"/>
                  <a:pt x="1831817" y="2731052"/>
                </a:cubicBezTo>
                <a:cubicBezTo>
                  <a:pt x="1833246" y="2726992"/>
                  <a:pt x="1842443" y="2734795"/>
                  <a:pt x="1843873" y="2730736"/>
                </a:cubicBezTo>
                <a:cubicBezTo>
                  <a:pt x="1838559" y="2728864"/>
                  <a:pt x="1833246" y="2726993"/>
                  <a:pt x="1830411" y="2726564"/>
                </a:cubicBezTo>
                <a:close/>
                <a:moveTo>
                  <a:pt x="1923080" y="2720618"/>
                </a:moveTo>
                <a:cubicBezTo>
                  <a:pt x="1923080" y="2720618"/>
                  <a:pt x="1923080" y="2720618"/>
                  <a:pt x="1921651" y="2724676"/>
                </a:cubicBezTo>
                <a:cubicBezTo>
                  <a:pt x="1921651" y="2724676"/>
                  <a:pt x="1932277" y="2728420"/>
                  <a:pt x="1932277" y="2728420"/>
                </a:cubicBezTo>
                <a:cubicBezTo>
                  <a:pt x="1932277" y="2728420"/>
                  <a:pt x="1932277" y="2728420"/>
                  <a:pt x="1933708" y="2724362"/>
                </a:cubicBezTo>
                <a:cubicBezTo>
                  <a:pt x="1933708" y="2724362"/>
                  <a:pt x="1923080" y="2720618"/>
                  <a:pt x="1923080" y="2720618"/>
                </a:cubicBezTo>
                <a:close/>
                <a:moveTo>
                  <a:pt x="1856197" y="2718348"/>
                </a:moveTo>
                <a:cubicBezTo>
                  <a:pt x="1856197" y="2718348"/>
                  <a:pt x="1854767" y="2722408"/>
                  <a:pt x="1854767" y="2722408"/>
                </a:cubicBezTo>
                <a:cubicBezTo>
                  <a:pt x="1865393" y="2726151"/>
                  <a:pt x="1865393" y="2726151"/>
                  <a:pt x="1865393" y="2726151"/>
                </a:cubicBezTo>
                <a:cubicBezTo>
                  <a:pt x="1865393" y="2726151"/>
                  <a:pt x="1866823" y="2722092"/>
                  <a:pt x="1866823" y="2722092"/>
                </a:cubicBezTo>
                <a:cubicBezTo>
                  <a:pt x="1866823" y="2722092"/>
                  <a:pt x="1866823" y="2722092"/>
                  <a:pt x="1856197" y="2718348"/>
                </a:cubicBezTo>
                <a:close/>
                <a:moveTo>
                  <a:pt x="1801372" y="2715764"/>
                </a:moveTo>
                <a:cubicBezTo>
                  <a:pt x="1801372" y="2715764"/>
                  <a:pt x="1801372" y="2715764"/>
                  <a:pt x="1800061" y="2719485"/>
                </a:cubicBezTo>
                <a:cubicBezTo>
                  <a:pt x="1800061" y="2719485"/>
                  <a:pt x="1798751" y="2723204"/>
                  <a:pt x="1797439" y="2726926"/>
                </a:cubicBezTo>
                <a:cubicBezTo>
                  <a:pt x="1797439" y="2726926"/>
                  <a:pt x="1797439" y="2726926"/>
                  <a:pt x="1808063" y="2730669"/>
                </a:cubicBezTo>
                <a:cubicBezTo>
                  <a:pt x="1811047" y="2730674"/>
                  <a:pt x="1812785" y="2729980"/>
                  <a:pt x="1813546" y="2728875"/>
                </a:cubicBezTo>
                <a:cubicBezTo>
                  <a:pt x="1814310" y="2727770"/>
                  <a:pt x="1814096" y="2726258"/>
                  <a:pt x="1813177" y="2724627"/>
                </a:cubicBezTo>
                <a:cubicBezTo>
                  <a:pt x="1811340" y="2721367"/>
                  <a:pt x="1806683" y="2717635"/>
                  <a:pt x="1801372" y="2715764"/>
                </a:cubicBezTo>
                <a:close/>
                <a:moveTo>
                  <a:pt x="7085847" y="2714255"/>
                </a:moveTo>
                <a:cubicBezTo>
                  <a:pt x="7084844" y="2715898"/>
                  <a:pt x="7083842" y="2717538"/>
                  <a:pt x="7082839" y="2719181"/>
                </a:cubicBezTo>
                <a:cubicBezTo>
                  <a:pt x="7082839" y="2719181"/>
                  <a:pt x="7084018" y="2720205"/>
                  <a:pt x="7085198" y="2721230"/>
                </a:cubicBezTo>
                <a:cubicBezTo>
                  <a:pt x="7086200" y="2719588"/>
                  <a:pt x="7087203" y="2717946"/>
                  <a:pt x="7088206" y="2716304"/>
                </a:cubicBezTo>
                <a:cubicBezTo>
                  <a:pt x="7087028" y="2715279"/>
                  <a:pt x="7085847" y="2714255"/>
                  <a:pt x="7085847" y="2714255"/>
                </a:cubicBezTo>
                <a:close/>
                <a:moveTo>
                  <a:pt x="2172889" y="2712195"/>
                </a:moveTo>
                <a:cubicBezTo>
                  <a:pt x="2171554" y="2715983"/>
                  <a:pt x="2180136" y="2723264"/>
                  <a:pt x="2178802" y="2727053"/>
                </a:cubicBezTo>
                <a:cubicBezTo>
                  <a:pt x="2178802" y="2727053"/>
                  <a:pt x="2190054" y="2726758"/>
                  <a:pt x="2199971" y="2730252"/>
                </a:cubicBezTo>
                <a:cubicBezTo>
                  <a:pt x="2190054" y="2726758"/>
                  <a:pt x="2191388" y="2722970"/>
                  <a:pt x="2191388" y="2722970"/>
                </a:cubicBezTo>
                <a:cubicBezTo>
                  <a:pt x="2201305" y="2726464"/>
                  <a:pt x="2201305" y="2726464"/>
                  <a:pt x="2211222" y="2729956"/>
                </a:cubicBezTo>
                <a:cubicBezTo>
                  <a:pt x="2222474" y="2729663"/>
                  <a:pt x="2212556" y="2726170"/>
                  <a:pt x="2222474" y="2729663"/>
                </a:cubicBezTo>
                <a:cubicBezTo>
                  <a:pt x="2213891" y="2722381"/>
                  <a:pt x="2206453" y="2719761"/>
                  <a:pt x="2198682" y="2718087"/>
                </a:cubicBezTo>
                <a:cubicBezTo>
                  <a:pt x="2190910" y="2716414"/>
                  <a:pt x="2182805" y="2715689"/>
                  <a:pt x="2172889" y="2712195"/>
                </a:cubicBezTo>
                <a:close/>
                <a:moveTo>
                  <a:pt x="2273159" y="2710104"/>
                </a:moveTo>
                <a:cubicBezTo>
                  <a:pt x="2273159" y="2710104"/>
                  <a:pt x="2273159" y="2710104"/>
                  <a:pt x="2272206" y="2712809"/>
                </a:cubicBezTo>
                <a:cubicBezTo>
                  <a:pt x="2282832" y="2716554"/>
                  <a:pt x="2282832" y="2716554"/>
                  <a:pt x="2282832" y="2716554"/>
                </a:cubicBezTo>
                <a:cubicBezTo>
                  <a:pt x="2283785" y="2713847"/>
                  <a:pt x="2283785" y="2713847"/>
                  <a:pt x="2283785" y="2713847"/>
                </a:cubicBezTo>
                <a:cubicBezTo>
                  <a:pt x="2273159" y="2710104"/>
                  <a:pt x="2273159" y="2710104"/>
                  <a:pt x="2273159" y="2710104"/>
                </a:cubicBezTo>
                <a:close/>
                <a:moveTo>
                  <a:pt x="1896390" y="2709503"/>
                </a:moveTo>
                <a:cubicBezTo>
                  <a:pt x="1894747" y="2710636"/>
                  <a:pt x="1894032" y="2712665"/>
                  <a:pt x="1893317" y="2714694"/>
                </a:cubicBezTo>
                <a:cubicBezTo>
                  <a:pt x="1897743" y="2716254"/>
                  <a:pt x="1902529" y="2716799"/>
                  <a:pt x="1905277" y="2716056"/>
                </a:cubicBezTo>
                <a:cubicBezTo>
                  <a:pt x="1906654" y="2715686"/>
                  <a:pt x="1907519" y="2714992"/>
                  <a:pt x="1907577" y="2713944"/>
                </a:cubicBezTo>
                <a:cubicBezTo>
                  <a:pt x="1907637" y="2712894"/>
                  <a:pt x="1906887" y="2711490"/>
                  <a:pt x="1905032" y="2709695"/>
                </a:cubicBezTo>
                <a:cubicBezTo>
                  <a:pt x="1900604" y="2708136"/>
                  <a:pt x="1898033" y="2708371"/>
                  <a:pt x="1896390" y="2709503"/>
                </a:cubicBezTo>
                <a:close/>
                <a:moveTo>
                  <a:pt x="7581474" y="2705782"/>
                </a:moveTo>
                <a:lnTo>
                  <a:pt x="7578018" y="2709254"/>
                </a:lnTo>
                <a:cubicBezTo>
                  <a:pt x="7575040" y="2711980"/>
                  <a:pt x="7572112" y="2714058"/>
                  <a:pt x="7569315" y="2714409"/>
                </a:cubicBezTo>
                <a:close/>
                <a:moveTo>
                  <a:pt x="7583322" y="2704471"/>
                </a:moveTo>
                <a:lnTo>
                  <a:pt x="7581474" y="2705782"/>
                </a:lnTo>
                <a:lnTo>
                  <a:pt x="7582702" y="2704548"/>
                </a:lnTo>
                <a:close/>
                <a:moveTo>
                  <a:pt x="7326393" y="2702210"/>
                </a:moveTo>
                <a:cubicBezTo>
                  <a:pt x="7326393" y="2702210"/>
                  <a:pt x="7321338" y="2702846"/>
                  <a:pt x="7321338" y="2702846"/>
                </a:cubicBezTo>
                <a:cubicBezTo>
                  <a:pt x="7320211" y="2717631"/>
                  <a:pt x="7320211" y="2717631"/>
                  <a:pt x="7320211" y="2717631"/>
                </a:cubicBezTo>
                <a:cubicBezTo>
                  <a:pt x="7325268" y="2716996"/>
                  <a:pt x="7325268" y="2716996"/>
                  <a:pt x="7325268" y="2716996"/>
                </a:cubicBezTo>
                <a:cubicBezTo>
                  <a:pt x="7330324" y="2716359"/>
                  <a:pt x="7325268" y="2716996"/>
                  <a:pt x="7326393" y="2702210"/>
                </a:cubicBezTo>
                <a:close/>
                <a:moveTo>
                  <a:pt x="1830723" y="2700248"/>
                </a:moveTo>
                <a:cubicBezTo>
                  <a:pt x="1818669" y="2700564"/>
                  <a:pt x="1827864" y="2708366"/>
                  <a:pt x="1827864" y="2708366"/>
                </a:cubicBezTo>
                <a:cubicBezTo>
                  <a:pt x="1829293" y="2704306"/>
                  <a:pt x="1839919" y="2708050"/>
                  <a:pt x="1839919" y="2708050"/>
                </a:cubicBezTo>
                <a:cubicBezTo>
                  <a:pt x="1829293" y="2704306"/>
                  <a:pt x="1830723" y="2700248"/>
                  <a:pt x="1830723" y="2700248"/>
                </a:cubicBezTo>
                <a:close/>
                <a:moveTo>
                  <a:pt x="7590401" y="2699447"/>
                </a:moveTo>
                <a:lnTo>
                  <a:pt x="7583976" y="2704007"/>
                </a:lnTo>
                <a:lnTo>
                  <a:pt x="7584037" y="2703208"/>
                </a:lnTo>
                <a:lnTo>
                  <a:pt x="7587016" y="2700214"/>
                </a:lnTo>
                <a:close/>
                <a:moveTo>
                  <a:pt x="2155487" y="2697548"/>
                </a:moveTo>
                <a:cubicBezTo>
                  <a:pt x="2144773" y="2697829"/>
                  <a:pt x="2144773" y="2697829"/>
                  <a:pt x="2134057" y="2698109"/>
                </a:cubicBezTo>
                <a:cubicBezTo>
                  <a:pt x="2134057" y="2698109"/>
                  <a:pt x="2132785" y="2701718"/>
                  <a:pt x="2132785" y="2701718"/>
                </a:cubicBezTo>
                <a:cubicBezTo>
                  <a:pt x="2142231" y="2705045"/>
                  <a:pt x="2149949" y="2705736"/>
                  <a:pt x="2154287" y="2704729"/>
                </a:cubicBezTo>
                <a:cubicBezTo>
                  <a:pt x="2156454" y="2704225"/>
                  <a:pt x="2157777" y="2703295"/>
                  <a:pt x="2158047" y="2702060"/>
                </a:cubicBezTo>
                <a:cubicBezTo>
                  <a:pt x="2158315" y="2700824"/>
                  <a:pt x="2157531" y="2699281"/>
                  <a:pt x="2155487" y="2697548"/>
                </a:cubicBezTo>
                <a:close/>
                <a:moveTo>
                  <a:pt x="7622979" y="2696868"/>
                </a:moveTo>
                <a:lnTo>
                  <a:pt x="7623231" y="2698104"/>
                </a:lnTo>
                <a:lnTo>
                  <a:pt x="7622628" y="2697425"/>
                </a:lnTo>
                <a:close/>
                <a:moveTo>
                  <a:pt x="1899990" y="2695752"/>
                </a:moveTo>
                <a:cubicBezTo>
                  <a:pt x="1887936" y="2696069"/>
                  <a:pt x="1898560" y="2699813"/>
                  <a:pt x="1909186" y="2703555"/>
                </a:cubicBezTo>
                <a:cubicBezTo>
                  <a:pt x="1910616" y="2699495"/>
                  <a:pt x="1910616" y="2699495"/>
                  <a:pt x="1899990" y="2695752"/>
                </a:cubicBezTo>
                <a:close/>
                <a:moveTo>
                  <a:pt x="7121378" y="2695446"/>
                </a:moveTo>
                <a:lnTo>
                  <a:pt x="7121457" y="2702279"/>
                </a:lnTo>
                <a:cubicBezTo>
                  <a:pt x="7125652" y="2701752"/>
                  <a:pt x="7127292" y="2693849"/>
                  <a:pt x="7129767" y="2695462"/>
                </a:cubicBezTo>
                <a:cubicBezTo>
                  <a:pt x="7130592" y="2696000"/>
                  <a:pt x="7131509" y="2697595"/>
                  <a:pt x="7132645" y="2700874"/>
                </a:cubicBezTo>
                <a:cubicBezTo>
                  <a:pt x="7127050" y="2701575"/>
                  <a:pt x="7121457" y="2702279"/>
                  <a:pt x="7120405" y="2716093"/>
                </a:cubicBezTo>
                <a:cubicBezTo>
                  <a:pt x="7120405" y="2716093"/>
                  <a:pt x="7119353" y="2729906"/>
                  <a:pt x="7119353" y="2729906"/>
                </a:cubicBezTo>
                <a:cubicBezTo>
                  <a:pt x="7119353" y="2729906"/>
                  <a:pt x="7124948" y="2729202"/>
                  <a:pt x="7123898" y="2743016"/>
                </a:cubicBezTo>
                <a:cubicBezTo>
                  <a:pt x="7123898" y="2743016"/>
                  <a:pt x="7118302" y="2743720"/>
                  <a:pt x="7118302" y="2743720"/>
                </a:cubicBezTo>
                <a:cubicBezTo>
                  <a:pt x="7118302" y="2743720"/>
                  <a:pt x="7112707" y="2744423"/>
                  <a:pt x="7112707" y="2744423"/>
                </a:cubicBezTo>
                <a:cubicBezTo>
                  <a:pt x="7112707" y="2744423"/>
                  <a:pt x="7107115" y="2745124"/>
                  <a:pt x="7107115" y="2745124"/>
                </a:cubicBezTo>
                <a:cubicBezTo>
                  <a:pt x="7107115" y="2745124"/>
                  <a:pt x="7107115" y="2745124"/>
                  <a:pt x="7102572" y="2732015"/>
                </a:cubicBezTo>
                <a:cubicBezTo>
                  <a:pt x="7102572" y="2732015"/>
                  <a:pt x="7096978" y="2732718"/>
                  <a:pt x="7096978" y="2732718"/>
                </a:cubicBezTo>
                <a:cubicBezTo>
                  <a:pt x="7096978" y="2732718"/>
                  <a:pt x="7101520" y="2745828"/>
                  <a:pt x="7101520" y="2745828"/>
                </a:cubicBezTo>
                <a:cubicBezTo>
                  <a:pt x="7101520" y="2745828"/>
                  <a:pt x="7101520" y="2745828"/>
                  <a:pt x="7107115" y="2745124"/>
                </a:cubicBezTo>
                <a:cubicBezTo>
                  <a:pt x="7107115" y="2745124"/>
                  <a:pt x="7106063" y="2758941"/>
                  <a:pt x="7106063" y="2758941"/>
                </a:cubicBezTo>
                <a:cubicBezTo>
                  <a:pt x="7100469" y="2759644"/>
                  <a:pt x="7095926" y="2746530"/>
                  <a:pt x="7088228" y="2774863"/>
                </a:cubicBezTo>
                <a:cubicBezTo>
                  <a:pt x="7083686" y="2761753"/>
                  <a:pt x="7079143" y="2748640"/>
                  <a:pt x="7085789" y="2734123"/>
                </a:cubicBezTo>
                <a:cubicBezTo>
                  <a:pt x="7080195" y="2734827"/>
                  <a:pt x="7066904" y="2763862"/>
                  <a:pt x="7061311" y="2764565"/>
                </a:cubicBezTo>
                <a:cubicBezTo>
                  <a:pt x="7062361" y="2750749"/>
                  <a:pt x="7062361" y="2750749"/>
                  <a:pt x="7062361" y="2750749"/>
                </a:cubicBezTo>
                <a:lnTo>
                  <a:pt x="7062367" y="2750687"/>
                </a:lnTo>
                <a:lnTo>
                  <a:pt x="7068906" y="2741348"/>
                </a:lnTo>
                <a:lnTo>
                  <a:pt x="7064343" y="2735886"/>
                </a:lnTo>
                <a:lnTo>
                  <a:pt x="7070233" y="2729238"/>
                </a:lnTo>
                <a:cubicBezTo>
                  <a:pt x="7072593" y="2725521"/>
                  <a:pt x="7075652" y="2721716"/>
                  <a:pt x="7081247" y="2721014"/>
                </a:cubicBezTo>
                <a:cubicBezTo>
                  <a:pt x="7081247" y="2721014"/>
                  <a:pt x="7082298" y="2707201"/>
                  <a:pt x="7082298" y="2707201"/>
                </a:cubicBezTo>
                <a:lnTo>
                  <a:pt x="7089945" y="2705084"/>
                </a:lnTo>
                <a:lnTo>
                  <a:pt x="7096761" y="2703669"/>
                </a:lnTo>
                <a:lnTo>
                  <a:pt x="7105268" y="2699046"/>
                </a:lnTo>
                <a:lnTo>
                  <a:pt x="7104906" y="2703808"/>
                </a:lnTo>
                <a:cubicBezTo>
                  <a:pt x="7104765" y="2705656"/>
                  <a:pt x="7104765" y="2705656"/>
                  <a:pt x="7104765" y="2705656"/>
                </a:cubicBezTo>
                <a:cubicBezTo>
                  <a:pt x="7104765" y="2705656"/>
                  <a:pt x="7108810" y="2705148"/>
                  <a:pt x="7108810" y="2705148"/>
                </a:cubicBezTo>
                <a:cubicBezTo>
                  <a:pt x="7108810" y="2705148"/>
                  <a:pt x="7109091" y="2701452"/>
                  <a:pt x="7109373" y="2697755"/>
                </a:cubicBezTo>
                <a:lnTo>
                  <a:pt x="7109433" y="2696946"/>
                </a:lnTo>
                <a:lnTo>
                  <a:pt x="7114637" y="2696292"/>
                </a:lnTo>
                <a:close/>
                <a:moveTo>
                  <a:pt x="1754987" y="2694861"/>
                </a:moveTo>
                <a:cubicBezTo>
                  <a:pt x="1744700" y="2695800"/>
                  <a:pt x="1762411" y="2702038"/>
                  <a:pt x="1763841" y="2697979"/>
                </a:cubicBezTo>
                <a:cubicBezTo>
                  <a:pt x="1754987" y="2694861"/>
                  <a:pt x="1754987" y="2694861"/>
                  <a:pt x="1754987" y="2694861"/>
                </a:cubicBezTo>
                <a:close/>
                <a:moveTo>
                  <a:pt x="2239759" y="2692363"/>
                </a:moveTo>
                <a:cubicBezTo>
                  <a:pt x="2239249" y="2693813"/>
                  <a:pt x="2241077" y="2696630"/>
                  <a:pt x="2245414" y="2700330"/>
                </a:cubicBezTo>
                <a:cubicBezTo>
                  <a:pt x="2245414" y="2700330"/>
                  <a:pt x="2255449" y="2703865"/>
                  <a:pt x="2256811" y="2700000"/>
                </a:cubicBezTo>
                <a:cubicBezTo>
                  <a:pt x="2258173" y="2696134"/>
                  <a:pt x="2258173" y="2696134"/>
                  <a:pt x="2248137" y="2692599"/>
                </a:cubicBezTo>
                <a:cubicBezTo>
                  <a:pt x="2243120" y="2690831"/>
                  <a:pt x="2240270" y="2690914"/>
                  <a:pt x="2239759" y="2692363"/>
                </a:cubicBezTo>
                <a:close/>
                <a:moveTo>
                  <a:pt x="7037372" y="2692320"/>
                </a:moveTo>
                <a:cubicBezTo>
                  <a:pt x="7037372" y="2692320"/>
                  <a:pt x="7037109" y="2695774"/>
                  <a:pt x="7037545" y="2699138"/>
                </a:cubicBezTo>
                <a:lnTo>
                  <a:pt x="7037546" y="2699140"/>
                </a:lnTo>
                <a:lnTo>
                  <a:pt x="7036845" y="2699227"/>
                </a:lnTo>
                <a:lnTo>
                  <a:pt x="7037240" y="2694047"/>
                </a:lnTo>
                <a:cubicBezTo>
                  <a:pt x="7037372" y="2692320"/>
                  <a:pt x="7037372" y="2692320"/>
                  <a:pt x="7037372" y="2692320"/>
                </a:cubicBezTo>
                <a:close/>
                <a:moveTo>
                  <a:pt x="2072715" y="2686228"/>
                </a:moveTo>
                <a:cubicBezTo>
                  <a:pt x="2064345" y="2685972"/>
                  <a:pt x="2057976" y="2688038"/>
                  <a:pt x="2056626" y="2691872"/>
                </a:cubicBezTo>
                <a:cubicBezTo>
                  <a:pt x="2066661" y="2695408"/>
                  <a:pt x="2065311" y="2699240"/>
                  <a:pt x="2075346" y="2702776"/>
                </a:cubicBezTo>
                <a:cubicBezTo>
                  <a:pt x="2078046" y="2695109"/>
                  <a:pt x="2095417" y="2709846"/>
                  <a:pt x="2105451" y="2713382"/>
                </a:cubicBezTo>
                <a:cubicBezTo>
                  <a:pt x="2108152" y="2705714"/>
                  <a:pt x="2118187" y="2709250"/>
                  <a:pt x="2119538" y="2705415"/>
                </a:cubicBezTo>
                <a:cubicBezTo>
                  <a:pt x="2099468" y="2698346"/>
                  <a:pt x="2113555" y="2690381"/>
                  <a:pt x="2103520" y="2686846"/>
                </a:cubicBezTo>
                <a:cubicBezTo>
                  <a:pt x="2092133" y="2687143"/>
                  <a:pt x="2092133" y="2687143"/>
                  <a:pt x="2100820" y="2694512"/>
                </a:cubicBezTo>
                <a:cubicBezTo>
                  <a:pt x="2091459" y="2689060"/>
                  <a:pt x="2081086" y="2686483"/>
                  <a:pt x="2072715" y="2686228"/>
                </a:cubicBezTo>
                <a:close/>
                <a:moveTo>
                  <a:pt x="2158240" y="2685970"/>
                </a:moveTo>
                <a:cubicBezTo>
                  <a:pt x="2179490" y="2693456"/>
                  <a:pt x="2154307" y="2697132"/>
                  <a:pt x="2175558" y="2704618"/>
                </a:cubicBezTo>
                <a:cubicBezTo>
                  <a:pt x="2181526" y="2704629"/>
                  <a:pt x="2185494" y="2701844"/>
                  <a:pt x="2186640" y="2698588"/>
                </a:cubicBezTo>
                <a:cubicBezTo>
                  <a:pt x="2187787" y="2695332"/>
                  <a:pt x="2186114" y="2691607"/>
                  <a:pt x="2180801" y="2689735"/>
                </a:cubicBezTo>
                <a:cubicBezTo>
                  <a:pt x="2168863" y="2689712"/>
                  <a:pt x="2159551" y="2682249"/>
                  <a:pt x="2158240" y="2685970"/>
                </a:cubicBezTo>
                <a:close/>
                <a:moveTo>
                  <a:pt x="1714631" y="2683686"/>
                </a:moveTo>
                <a:cubicBezTo>
                  <a:pt x="1712667" y="2685022"/>
                  <a:pt x="1711714" y="2687728"/>
                  <a:pt x="1710442" y="2691336"/>
                </a:cubicBezTo>
                <a:cubicBezTo>
                  <a:pt x="1715756" y="2693207"/>
                  <a:pt x="1721385" y="2694176"/>
                  <a:pt x="1724678" y="2693308"/>
                </a:cubicBezTo>
                <a:cubicBezTo>
                  <a:pt x="1726325" y="2692875"/>
                  <a:pt x="1727386" y="2691982"/>
                  <a:pt x="1727531" y="2690511"/>
                </a:cubicBezTo>
                <a:cubicBezTo>
                  <a:pt x="1727675" y="2689041"/>
                  <a:pt x="1726902" y="2686995"/>
                  <a:pt x="1724880" y="2684255"/>
                </a:cubicBezTo>
                <a:cubicBezTo>
                  <a:pt x="1719568" y="2682383"/>
                  <a:pt x="1716594" y="2682349"/>
                  <a:pt x="1714631" y="2683686"/>
                </a:cubicBezTo>
                <a:close/>
                <a:moveTo>
                  <a:pt x="1826491" y="2682598"/>
                </a:moveTo>
                <a:cubicBezTo>
                  <a:pt x="1824984" y="2682637"/>
                  <a:pt x="1824627" y="2683652"/>
                  <a:pt x="1823912" y="2685681"/>
                </a:cubicBezTo>
                <a:cubicBezTo>
                  <a:pt x="1823912" y="2685681"/>
                  <a:pt x="1823912" y="2685681"/>
                  <a:pt x="1834537" y="2689425"/>
                </a:cubicBezTo>
                <a:cubicBezTo>
                  <a:pt x="1834537" y="2689425"/>
                  <a:pt x="1834537" y="2689425"/>
                  <a:pt x="1835968" y="2685366"/>
                </a:cubicBezTo>
                <a:cubicBezTo>
                  <a:pt x="1830655" y="2683494"/>
                  <a:pt x="1827998" y="2682558"/>
                  <a:pt x="1826491" y="2682598"/>
                </a:cubicBezTo>
                <a:close/>
                <a:moveTo>
                  <a:pt x="7732593" y="2680211"/>
                </a:moveTo>
                <a:cubicBezTo>
                  <a:pt x="7731543" y="2694023"/>
                  <a:pt x="7732593" y="2680211"/>
                  <a:pt x="7737135" y="2693321"/>
                </a:cubicBezTo>
                <a:cubicBezTo>
                  <a:pt x="7737135" y="2693321"/>
                  <a:pt x="7731543" y="2694023"/>
                  <a:pt x="7731543" y="2694023"/>
                </a:cubicBezTo>
                <a:cubicBezTo>
                  <a:pt x="7725948" y="2694727"/>
                  <a:pt x="7727001" y="2680913"/>
                  <a:pt x="7732593" y="2680211"/>
                </a:cubicBezTo>
                <a:close/>
                <a:moveTo>
                  <a:pt x="2257705" y="2679185"/>
                </a:moveTo>
                <a:cubicBezTo>
                  <a:pt x="2256619" y="2682266"/>
                  <a:pt x="2256619" y="2682266"/>
                  <a:pt x="2256619" y="2682266"/>
                </a:cubicBezTo>
                <a:lnTo>
                  <a:pt x="2268331" y="2682928"/>
                </a:lnTo>
                <a:cubicBezTo>
                  <a:pt x="2257705" y="2679185"/>
                  <a:pt x="2257705" y="2679185"/>
                  <a:pt x="2257705" y="2679185"/>
                </a:cubicBezTo>
                <a:close/>
                <a:moveTo>
                  <a:pt x="7191974" y="2678997"/>
                </a:moveTo>
                <a:lnTo>
                  <a:pt x="7195230" y="2679325"/>
                </a:lnTo>
                <a:cubicBezTo>
                  <a:pt x="7194704" y="2686234"/>
                  <a:pt x="7193306" y="2686408"/>
                  <a:pt x="7192039" y="2684857"/>
                </a:cubicBezTo>
                <a:lnTo>
                  <a:pt x="7190860" y="2682490"/>
                </a:lnTo>
                <a:close/>
                <a:moveTo>
                  <a:pt x="1894606" y="2677126"/>
                </a:moveTo>
                <a:cubicBezTo>
                  <a:pt x="1893176" y="2681186"/>
                  <a:pt x="1893176" y="2681186"/>
                  <a:pt x="1893176" y="2681186"/>
                </a:cubicBezTo>
                <a:cubicBezTo>
                  <a:pt x="1903803" y="2684930"/>
                  <a:pt x="1903803" y="2684930"/>
                  <a:pt x="1903803" y="2684930"/>
                </a:cubicBezTo>
                <a:cubicBezTo>
                  <a:pt x="1903803" y="2684930"/>
                  <a:pt x="1903803" y="2684930"/>
                  <a:pt x="1905233" y="2680869"/>
                </a:cubicBezTo>
                <a:cubicBezTo>
                  <a:pt x="1905233" y="2680869"/>
                  <a:pt x="1905233" y="2680869"/>
                  <a:pt x="1894606" y="2677126"/>
                </a:cubicBezTo>
                <a:close/>
                <a:moveTo>
                  <a:pt x="7196342" y="2676005"/>
                </a:moveTo>
                <a:lnTo>
                  <a:pt x="7198373" y="2678930"/>
                </a:lnTo>
                <a:lnTo>
                  <a:pt x="7198503" y="2684040"/>
                </a:lnTo>
                <a:lnTo>
                  <a:pt x="7195230" y="2679325"/>
                </a:lnTo>
                <a:close/>
                <a:moveTo>
                  <a:pt x="1904722" y="2673845"/>
                </a:moveTo>
                <a:cubicBezTo>
                  <a:pt x="1901708" y="2673925"/>
                  <a:pt x="1901351" y="2674939"/>
                  <a:pt x="1906663" y="2676811"/>
                </a:cubicBezTo>
                <a:cubicBezTo>
                  <a:pt x="1906663" y="2676811"/>
                  <a:pt x="1917289" y="2680554"/>
                  <a:pt x="1918719" y="2676495"/>
                </a:cubicBezTo>
                <a:cubicBezTo>
                  <a:pt x="1913406" y="2674623"/>
                  <a:pt x="1907736" y="2673766"/>
                  <a:pt x="1904722" y="2673845"/>
                </a:cubicBezTo>
                <a:close/>
                <a:moveTo>
                  <a:pt x="7186566" y="2673573"/>
                </a:moveTo>
                <a:lnTo>
                  <a:pt x="7187670" y="2678565"/>
                </a:lnTo>
                <a:lnTo>
                  <a:pt x="7187715" y="2678570"/>
                </a:lnTo>
                <a:lnTo>
                  <a:pt x="7187485" y="2680299"/>
                </a:lnTo>
                <a:lnTo>
                  <a:pt x="7184043" y="2680732"/>
                </a:lnTo>
                <a:cubicBezTo>
                  <a:pt x="7184043" y="2680732"/>
                  <a:pt x="7184043" y="2680732"/>
                  <a:pt x="7184175" y="2679006"/>
                </a:cubicBezTo>
                <a:lnTo>
                  <a:pt x="7184567" y="2673824"/>
                </a:lnTo>
                <a:close/>
                <a:moveTo>
                  <a:pt x="7356406" y="2672756"/>
                </a:moveTo>
                <a:cubicBezTo>
                  <a:pt x="7355354" y="2686569"/>
                  <a:pt x="7349760" y="2687272"/>
                  <a:pt x="7349760" y="2687272"/>
                </a:cubicBezTo>
                <a:cubicBezTo>
                  <a:pt x="7360948" y="2685867"/>
                  <a:pt x="7377730" y="2683757"/>
                  <a:pt x="7377730" y="2683757"/>
                </a:cubicBezTo>
                <a:cubicBezTo>
                  <a:pt x="7377730" y="2683757"/>
                  <a:pt x="7377730" y="2683757"/>
                  <a:pt x="7376679" y="2697570"/>
                </a:cubicBezTo>
                <a:cubicBezTo>
                  <a:pt x="7377730" y="2683757"/>
                  <a:pt x="7376679" y="2697570"/>
                  <a:pt x="7365491" y="2698976"/>
                </a:cubicBezTo>
                <a:cubicBezTo>
                  <a:pt x="7359895" y="2699680"/>
                  <a:pt x="7365491" y="2698976"/>
                  <a:pt x="7364440" y="2712790"/>
                </a:cubicBezTo>
                <a:cubicBezTo>
                  <a:pt x="7363388" y="2726605"/>
                  <a:pt x="7370033" y="2712086"/>
                  <a:pt x="7375628" y="2711382"/>
                </a:cubicBezTo>
                <a:cubicBezTo>
                  <a:pt x="7375628" y="2711382"/>
                  <a:pt x="7375628" y="2711382"/>
                  <a:pt x="7374577" y="2725200"/>
                </a:cubicBezTo>
                <a:cubicBezTo>
                  <a:pt x="7368982" y="2725904"/>
                  <a:pt x="7367930" y="2739715"/>
                  <a:pt x="7373525" y="2739012"/>
                </a:cubicBezTo>
                <a:cubicBezTo>
                  <a:pt x="7373525" y="2739012"/>
                  <a:pt x="7367930" y="2739715"/>
                  <a:pt x="7362336" y="2740418"/>
                </a:cubicBezTo>
                <a:cubicBezTo>
                  <a:pt x="7351149" y="2741823"/>
                  <a:pt x="7363388" y="2726605"/>
                  <a:pt x="7363388" y="2726605"/>
                </a:cubicBezTo>
                <a:lnTo>
                  <a:pt x="7357793" y="2727309"/>
                </a:lnTo>
                <a:lnTo>
                  <a:pt x="7354042" y="2722008"/>
                </a:lnTo>
                <a:cubicBezTo>
                  <a:pt x="7349995" y="2720591"/>
                  <a:pt x="7345207" y="2728890"/>
                  <a:pt x="7341012" y="2729417"/>
                </a:cubicBezTo>
                <a:cubicBezTo>
                  <a:pt x="7341012" y="2729417"/>
                  <a:pt x="7335417" y="2730121"/>
                  <a:pt x="7328771" y="2744637"/>
                </a:cubicBezTo>
                <a:cubicBezTo>
                  <a:pt x="7323178" y="2745340"/>
                  <a:pt x="7329824" y="2730823"/>
                  <a:pt x="7318636" y="2732229"/>
                </a:cubicBezTo>
                <a:cubicBezTo>
                  <a:pt x="7311989" y="2746746"/>
                  <a:pt x="7317585" y="2746041"/>
                  <a:pt x="7306395" y="2747448"/>
                </a:cubicBezTo>
                <a:cubicBezTo>
                  <a:pt x="7295208" y="2748854"/>
                  <a:pt x="7314092" y="2719116"/>
                  <a:pt x="7296261" y="2735040"/>
                </a:cubicBezTo>
                <a:lnTo>
                  <a:pt x="7301461" y="2726518"/>
                </a:lnTo>
                <a:lnTo>
                  <a:pt x="7304415" y="2730649"/>
                </a:lnTo>
                <a:cubicBezTo>
                  <a:pt x="7305493" y="2730895"/>
                  <a:pt x="7306499" y="2730006"/>
                  <a:pt x="7307248" y="2728387"/>
                </a:cubicBezTo>
                <a:cubicBezTo>
                  <a:pt x="7308746" y="2725147"/>
                  <a:pt x="7309215" y="2718987"/>
                  <a:pt x="7307156" y="2713146"/>
                </a:cubicBezTo>
                <a:cubicBezTo>
                  <a:pt x="7302098" y="2713782"/>
                  <a:pt x="7306218" y="2725467"/>
                  <a:pt x="7306218" y="2725467"/>
                </a:cubicBezTo>
                <a:lnTo>
                  <a:pt x="7301760" y="2726026"/>
                </a:lnTo>
                <a:lnTo>
                  <a:pt x="7304171" y="2722072"/>
                </a:lnTo>
                <a:cubicBezTo>
                  <a:pt x="7307099" y="2719993"/>
                  <a:pt x="7308499" y="2719819"/>
                  <a:pt x="7302905" y="2720521"/>
                </a:cubicBezTo>
                <a:cubicBezTo>
                  <a:pt x="7302905" y="2720521"/>
                  <a:pt x="7303956" y="2706709"/>
                  <a:pt x="7303956" y="2706709"/>
                </a:cubicBezTo>
                <a:cubicBezTo>
                  <a:pt x="7298363" y="2707411"/>
                  <a:pt x="7298363" y="2707411"/>
                  <a:pt x="7292769" y="2708114"/>
                </a:cubicBezTo>
                <a:cubicBezTo>
                  <a:pt x="7292769" y="2708114"/>
                  <a:pt x="7292769" y="2708114"/>
                  <a:pt x="7288225" y="2695005"/>
                </a:cubicBezTo>
                <a:cubicBezTo>
                  <a:pt x="7288225" y="2695005"/>
                  <a:pt x="7288225" y="2695005"/>
                  <a:pt x="7293819" y="2694301"/>
                </a:cubicBezTo>
                <a:cubicBezTo>
                  <a:pt x="7293819" y="2694301"/>
                  <a:pt x="7299415" y="2693598"/>
                  <a:pt x="7299415" y="2693598"/>
                </a:cubicBezTo>
                <a:cubicBezTo>
                  <a:pt x="7305008" y="2692895"/>
                  <a:pt x="7305008" y="2692895"/>
                  <a:pt x="7306060" y="2679082"/>
                </a:cubicBezTo>
                <a:cubicBezTo>
                  <a:pt x="7310601" y="2692193"/>
                  <a:pt x="7322842" y="2676974"/>
                  <a:pt x="7321791" y="2690786"/>
                </a:cubicBezTo>
                <a:cubicBezTo>
                  <a:pt x="7327384" y="2690084"/>
                  <a:pt x="7327384" y="2690084"/>
                  <a:pt x="7327384" y="2690084"/>
                </a:cubicBezTo>
                <a:cubicBezTo>
                  <a:pt x="7332979" y="2689381"/>
                  <a:pt x="7334030" y="2675568"/>
                  <a:pt x="7334030" y="2675568"/>
                </a:cubicBezTo>
                <a:cubicBezTo>
                  <a:pt x="7339624" y="2674864"/>
                  <a:pt x="7339624" y="2674864"/>
                  <a:pt x="7339624" y="2674864"/>
                </a:cubicBezTo>
                <a:cubicBezTo>
                  <a:pt x="7339624" y="2674864"/>
                  <a:pt x="7339624" y="2674864"/>
                  <a:pt x="7345218" y="2674162"/>
                </a:cubicBezTo>
                <a:cubicBezTo>
                  <a:pt x="7345218" y="2674162"/>
                  <a:pt x="7346354" y="2677438"/>
                  <a:pt x="7347619" y="2678990"/>
                </a:cubicBezTo>
                <a:cubicBezTo>
                  <a:pt x="7348888" y="2680541"/>
                  <a:pt x="7350286" y="2680365"/>
                  <a:pt x="7350811" y="2673459"/>
                </a:cubicBezTo>
                <a:cubicBezTo>
                  <a:pt x="7350811" y="2673459"/>
                  <a:pt x="7356406" y="2672756"/>
                  <a:pt x="7356406" y="2672756"/>
                </a:cubicBezTo>
                <a:close/>
                <a:moveTo>
                  <a:pt x="1797008" y="2671640"/>
                </a:moveTo>
                <a:cubicBezTo>
                  <a:pt x="1795697" y="2675361"/>
                  <a:pt x="1795697" y="2675361"/>
                  <a:pt x="1795697" y="2675361"/>
                </a:cubicBezTo>
                <a:cubicBezTo>
                  <a:pt x="1795697" y="2675361"/>
                  <a:pt x="1805140" y="2678687"/>
                  <a:pt x="1805140" y="2678687"/>
                </a:cubicBezTo>
                <a:cubicBezTo>
                  <a:pt x="1805140" y="2678687"/>
                  <a:pt x="1803829" y="2682408"/>
                  <a:pt x="1803829" y="2682408"/>
                </a:cubicBezTo>
                <a:cubicBezTo>
                  <a:pt x="1793075" y="2682804"/>
                  <a:pt x="1802520" y="2686129"/>
                  <a:pt x="1810653" y="2693177"/>
                </a:cubicBezTo>
                <a:cubicBezTo>
                  <a:pt x="1810653" y="2693177"/>
                  <a:pt x="1820099" y="2696505"/>
                  <a:pt x="1821410" y="2692784"/>
                </a:cubicBezTo>
                <a:cubicBezTo>
                  <a:pt x="1811964" y="2689457"/>
                  <a:pt x="1813274" y="2685735"/>
                  <a:pt x="1813274" y="2685735"/>
                </a:cubicBezTo>
                <a:cubicBezTo>
                  <a:pt x="1813274" y="2685735"/>
                  <a:pt x="1814584" y="2682015"/>
                  <a:pt x="1806452" y="2674967"/>
                </a:cubicBezTo>
                <a:cubicBezTo>
                  <a:pt x="1806452" y="2674967"/>
                  <a:pt x="1797008" y="2671640"/>
                  <a:pt x="1797008" y="2671640"/>
                </a:cubicBezTo>
                <a:close/>
                <a:moveTo>
                  <a:pt x="7688337" y="2671369"/>
                </a:moveTo>
                <a:cubicBezTo>
                  <a:pt x="7682268" y="2672131"/>
                  <a:pt x="7682268" y="2672131"/>
                  <a:pt x="7682268" y="2672131"/>
                </a:cubicBezTo>
                <a:cubicBezTo>
                  <a:pt x="7681143" y="2686916"/>
                  <a:pt x="7681143" y="2686916"/>
                  <a:pt x="7681143" y="2686916"/>
                </a:cubicBezTo>
                <a:cubicBezTo>
                  <a:pt x="7687211" y="2686154"/>
                  <a:pt x="7682268" y="2672131"/>
                  <a:pt x="7688337" y="2671369"/>
                </a:cubicBezTo>
                <a:close/>
                <a:moveTo>
                  <a:pt x="7670224" y="2667520"/>
                </a:moveTo>
                <a:cubicBezTo>
                  <a:pt x="7670224" y="2667520"/>
                  <a:pt x="7670224" y="2667520"/>
                  <a:pt x="7664831" y="2668198"/>
                </a:cubicBezTo>
                <a:cubicBezTo>
                  <a:pt x="7664831" y="2668198"/>
                  <a:pt x="7659437" y="2668875"/>
                  <a:pt x="7659437" y="2668875"/>
                </a:cubicBezTo>
                <a:cubicBezTo>
                  <a:pt x="7659437" y="2668875"/>
                  <a:pt x="7659437" y="2668875"/>
                  <a:pt x="7658498" y="2681195"/>
                </a:cubicBezTo>
                <a:cubicBezTo>
                  <a:pt x="7658498" y="2681195"/>
                  <a:pt x="7663893" y="2680517"/>
                  <a:pt x="7662955" y="2692837"/>
                </a:cubicBezTo>
                <a:cubicBezTo>
                  <a:pt x="7662955" y="2692837"/>
                  <a:pt x="7668347" y="2692159"/>
                  <a:pt x="7669286" y="2679840"/>
                </a:cubicBezTo>
                <a:cubicBezTo>
                  <a:pt x="7663893" y="2680517"/>
                  <a:pt x="7663893" y="2680517"/>
                  <a:pt x="7663893" y="2680517"/>
                </a:cubicBezTo>
                <a:cubicBezTo>
                  <a:pt x="7663893" y="2680517"/>
                  <a:pt x="7658498" y="2681195"/>
                  <a:pt x="7658498" y="2681195"/>
                </a:cubicBezTo>
                <a:cubicBezTo>
                  <a:pt x="7663893" y="2680517"/>
                  <a:pt x="7670224" y="2667520"/>
                  <a:pt x="7670224" y="2667520"/>
                </a:cubicBezTo>
                <a:close/>
                <a:moveTo>
                  <a:pt x="1910696" y="2665363"/>
                </a:moveTo>
                <a:cubicBezTo>
                  <a:pt x="1910696" y="2665363"/>
                  <a:pt x="1909377" y="2669108"/>
                  <a:pt x="1909377" y="2669108"/>
                </a:cubicBezTo>
                <a:cubicBezTo>
                  <a:pt x="1909377" y="2669108"/>
                  <a:pt x="1919255" y="2672588"/>
                  <a:pt x="1919255" y="2672588"/>
                </a:cubicBezTo>
                <a:cubicBezTo>
                  <a:pt x="1917935" y="2676336"/>
                  <a:pt x="1927813" y="2679816"/>
                  <a:pt x="1927813" y="2679816"/>
                </a:cubicBezTo>
                <a:cubicBezTo>
                  <a:pt x="1926493" y="2683562"/>
                  <a:pt x="1926493" y="2683562"/>
                  <a:pt x="1926493" y="2683562"/>
                </a:cubicBezTo>
                <a:cubicBezTo>
                  <a:pt x="1925174" y="2687310"/>
                  <a:pt x="1925174" y="2687310"/>
                  <a:pt x="1925174" y="2687310"/>
                </a:cubicBezTo>
                <a:cubicBezTo>
                  <a:pt x="1925174" y="2687310"/>
                  <a:pt x="1923854" y="2691055"/>
                  <a:pt x="1923854" y="2691055"/>
                </a:cubicBezTo>
                <a:cubicBezTo>
                  <a:pt x="1935055" y="2690791"/>
                  <a:pt x="1935055" y="2690791"/>
                  <a:pt x="1935055" y="2690791"/>
                </a:cubicBezTo>
                <a:cubicBezTo>
                  <a:pt x="1935055" y="2690791"/>
                  <a:pt x="1935055" y="2690791"/>
                  <a:pt x="1936375" y="2687044"/>
                </a:cubicBezTo>
                <a:cubicBezTo>
                  <a:pt x="1936375" y="2687044"/>
                  <a:pt x="1936375" y="2687044"/>
                  <a:pt x="1937695" y="2683296"/>
                </a:cubicBezTo>
                <a:cubicBezTo>
                  <a:pt x="1954813" y="2697751"/>
                  <a:pt x="1922533" y="2694803"/>
                  <a:pt x="1929775" y="2705777"/>
                </a:cubicBezTo>
                <a:cubicBezTo>
                  <a:pt x="1944254" y="2727724"/>
                  <a:pt x="1941614" y="2735218"/>
                  <a:pt x="1946216" y="2753687"/>
                </a:cubicBezTo>
                <a:cubicBezTo>
                  <a:pt x="1925136" y="2750471"/>
                  <a:pt x="1932373" y="2761447"/>
                  <a:pt x="1919856" y="2765460"/>
                </a:cubicBezTo>
                <a:cubicBezTo>
                  <a:pt x="1939616" y="2772420"/>
                  <a:pt x="1938295" y="2776168"/>
                  <a:pt x="1949494" y="2775900"/>
                </a:cubicBezTo>
                <a:cubicBezTo>
                  <a:pt x="1940935" y="2768675"/>
                  <a:pt x="1942255" y="2764927"/>
                  <a:pt x="1944895" y="2757433"/>
                </a:cubicBezTo>
                <a:cubicBezTo>
                  <a:pt x="1944895" y="2757433"/>
                  <a:pt x="1944895" y="2757433"/>
                  <a:pt x="1946216" y="2753687"/>
                </a:cubicBezTo>
                <a:cubicBezTo>
                  <a:pt x="1956093" y="2757167"/>
                  <a:pt x="1948855" y="2746193"/>
                  <a:pt x="1950175" y="2742447"/>
                </a:cubicBezTo>
                <a:cubicBezTo>
                  <a:pt x="1960053" y="2745927"/>
                  <a:pt x="1960053" y="2745927"/>
                  <a:pt x="1960053" y="2745927"/>
                </a:cubicBezTo>
                <a:cubicBezTo>
                  <a:pt x="1979814" y="2752887"/>
                  <a:pt x="1967293" y="2756901"/>
                  <a:pt x="1964654" y="2764392"/>
                </a:cubicBezTo>
                <a:cubicBezTo>
                  <a:pt x="1974535" y="2767875"/>
                  <a:pt x="1964654" y="2764392"/>
                  <a:pt x="1974535" y="2767875"/>
                </a:cubicBezTo>
                <a:cubicBezTo>
                  <a:pt x="1974535" y="2767875"/>
                  <a:pt x="1974535" y="2767875"/>
                  <a:pt x="1984413" y="2771354"/>
                </a:cubicBezTo>
                <a:cubicBezTo>
                  <a:pt x="1971895" y="2775370"/>
                  <a:pt x="1998894" y="2793304"/>
                  <a:pt x="2019972" y="2796517"/>
                </a:cubicBezTo>
                <a:cubicBezTo>
                  <a:pt x="2022611" y="2789022"/>
                  <a:pt x="2022611" y="2789022"/>
                  <a:pt x="2023931" y="2785276"/>
                </a:cubicBezTo>
                <a:cubicBezTo>
                  <a:pt x="2023931" y="2785276"/>
                  <a:pt x="2033812" y="2788757"/>
                  <a:pt x="2033812" y="2788757"/>
                </a:cubicBezTo>
                <a:cubicBezTo>
                  <a:pt x="2035131" y="2785011"/>
                  <a:pt x="2035131" y="2785011"/>
                  <a:pt x="2035131" y="2785011"/>
                </a:cubicBezTo>
                <a:cubicBezTo>
                  <a:pt x="2043692" y="2792238"/>
                  <a:pt x="2054891" y="2791972"/>
                  <a:pt x="2066089" y="2791704"/>
                </a:cubicBezTo>
                <a:cubicBezTo>
                  <a:pt x="2066089" y="2791704"/>
                  <a:pt x="2066089" y="2791704"/>
                  <a:pt x="2064769" y="2795451"/>
                </a:cubicBezTo>
                <a:cubicBezTo>
                  <a:pt x="2064769" y="2795451"/>
                  <a:pt x="2074651" y="2798933"/>
                  <a:pt x="2074651" y="2798933"/>
                </a:cubicBezTo>
                <a:cubicBezTo>
                  <a:pt x="2075970" y="2795185"/>
                  <a:pt x="2075970" y="2795185"/>
                  <a:pt x="2075970" y="2795185"/>
                </a:cubicBezTo>
                <a:cubicBezTo>
                  <a:pt x="2066089" y="2791704"/>
                  <a:pt x="2066089" y="2791704"/>
                  <a:pt x="2066089" y="2791704"/>
                </a:cubicBezTo>
                <a:cubicBezTo>
                  <a:pt x="2067409" y="2787957"/>
                  <a:pt x="2047652" y="2780998"/>
                  <a:pt x="2047652" y="2780998"/>
                </a:cubicBezTo>
                <a:cubicBezTo>
                  <a:pt x="2048972" y="2777251"/>
                  <a:pt x="2058851" y="2780732"/>
                  <a:pt x="2060171" y="2776983"/>
                </a:cubicBezTo>
                <a:cubicBezTo>
                  <a:pt x="2060171" y="2776983"/>
                  <a:pt x="2061491" y="2773237"/>
                  <a:pt x="2061491" y="2773237"/>
                </a:cubicBezTo>
                <a:cubicBezTo>
                  <a:pt x="2061491" y="2773237"/>
                  <a:pt x="2071369" y="2776717"/>
                  <a:pt x="2071369" y="2776717"/>
                </a:cubicBezTo>
                <a:cubicBezTo>
                  <a:pt x="2071369" y="2776717"/>
                  <a:pt x="2071369" y="2776717"/>
                  <a:pt x="2072689" y="2772970"/>
                </a:cubicBezTo>
                <a:cubicBezTo>
                  <a:pt x="2061491" y="2773237"/>
                  <a:pt x="2061491" y="2773237"/>
                  <a:pt x="2061491" y="2773237"/>
                </a:cubicBezTo>
                <a:cubicBezTo>
                  <a:pt x="2061491" y="2773237"/>
                  <a:pt x="2051612" y="2769757"/>
                  <a:pt x="2051612" y="2769757"/>
                </a:cubicBezTo>
                <a:cubicBezTo>
                  <a:pt x="2052932" y="2766010"/>
                  <a:pt x="2052932" y="2766010"/>
                  <a:pt x="2055572" y="2758517"/>
                </a:cubicBezTo>
                <a:cubicBezTo>
                  <a:pt x="2034490" y="2755302"/>
                  <a:pt x="2035811" y="2751556"/>
                  <a:pt x="2038450" y="2744063"/>
                </a:cubicBezTo>
                <a:cubicBezTo>
                  <a:pt x="2008811" y="2733620"/>
                  <a:pt x="2013414" y="2752088"/>
                  <a:pt x="1992333" y="2748873"/>
                </a:cubicBezTo>
                <a:cubicBezTo>
                  <a:pt x="1983775" y="2741647"/>
                  <a:pt x="1983775" y="2741647"/>
                  <a:pt x="1973893" y="2738166"/>
                </a:cubicBezTo>
                <a:cubicBezTo>
                  <a:pt x="1973893" y="2738166"/>
                  <a:pt x="1972574" y="2741912"/>
                  <a:pt x="1962694" y="2738431"/>
                </a:cubicBezTo>
                <a:cubicBezTo>
                  <a:pt x="1965333" y="2730938"/>
                  <a:pt x="1955454" y="2727459"/>
                  <a:pt x="1956775" y="2723712"/>
                </a:cubicBezTo>
                <a:cubicBezTo>
                  <a:pt x="1958094" y="2719966"/>
                  <a:pt x="1969293" y="2719699"/>
                  <a:pt x="1969293" y="2719699"/>
                </a:cubicBezTo>
                <a:cubicBezTo>
                  <a:pt x="1969293" y="2719699"/>
                  <a:pt x="1969293" y="2719699"/>
                  <a:pt x="1979173" y="2723179"/>
                </a:cubicBezTo>
                <a:cubicBezTo>
                  <a:pt x="1991694" y="2719167"/>
                  <a:pt x="1994333" y="2711674"/>
                  <a:pt x="1998293" y="2700432"/>
                </a:cubicBezTo>
                <a:cubicBezTo>
                  <a:pt x="1977212" y="2697219"/>
                  <a:pt x="1957453" y="2690258"/>
                  <a:pt x="1969975" y="2686244"/>
                </a:cubicBezTo>
                <a:cubicBezTo>
                  <a:pt x="1965693" y="2682631"/>
                  <a:pt x="1963883" y="2679887"/>
                  <a:pt x="1961743" y="2678081"/>
                </a:cubicBezTo>
                <a:cubicBezTo>
                  <a:pt x="1959603" y="2676274"/>
                  <a:pt x="1957133" y="2675404"/>
                  <a:pt x="1951535" y="2675537"/>
                </a:cubicBezTo>
                <a:cubicBezTo>
                  <a:pt x="1941655" y="2672056"/>
                  <a:pt x="1939015" y="2679550"/>
                  <a:pt x="1920574" y="2668841"/>
                </a:cubicBezTo>
                <a:cubicBezTo>
                  <a:pt x="1920574" y="2668841"/>
                  <a:pt x="1910696" y="2665363"/>
                  <a:pt x="1910696" y="2665363"/>
                </a:cubicBezTo>
                <a:close/>
                <a:moveTo>
                  <a:pt x="1962571" y="2663616"/>
                </a:moveTo>
                <a:cubicBezTo>
                  <a:pt x="1958408" y="2662720"/>
                  <a:pt x="1955395" y="2662799"/>
                  <a:pt x="1954680" y="2664829"/>
                </a:cubicBezTo>
                <a:cubicBezTo>
                  <a:pt x="1965303" y="2668571"/>
                  <a:pt x="1965303" y="2668571"/>
                  <a:pt x="1965303" y="2668571"/>
                </a:cubicBezTo>
                <a:cubicBezTo>
                  <a:pt x="1965303" y="2668571"/>
                  <a:pt x="1977360" y="2668255"/>
                  <a:pt x="1977360" y="2668255"/>
                </a:cubicBezTo>
                <a:cubicBezTo>
                  <a:pt x="1972047" y="2666384"/>
                  <a:pt x="1966734" y="2664512"/>
                  <a:pt x="1962571" y="2663616"/>
                </a:cubicBezTo>
                <a:close/>
                <a:moveTo>
                  <a:pt x="2224841" y="2662664"/>
                </a:moveTo>
                <a:cubicBezTo>
                  <a:pt x="2213445" y="2662994"/>
                  <a:pt x="2212082" y="2666860"/>
                  <a:pt x="2200685" y="2667190"/>
                </a:cubicBezTo>
                <a:cubicBezTo>
                  <a:pt x="2210721" y="2670726"/>
                  <a:pt x="2219394" y="2678127"/>
                  <a:pt x="2218032" y="2681993"/>
                </a:cubicBezTo>
                <a:cubicBezTo>
                  <a:pt x="2228066" y="2685528"/>
                  <a:pt x="2238102" y="2689063"/>
                  <a:pt x="2249499" y="2688732"/>
                </a:cubicBezTo>
                <a:cubicBezTo>
                  <a:pt x="2250862" y="2684867"/>
                  <a:pt x="2250862" y="2684867"/>
                  <a:pt x="2252224" y="2681002"/>
                </a:cubicBezTo>
                <a:cubicBezTo>
                  <a:pt x="2242188" y="2677466"/>
                  <a:pt x="2233515" y="2670065"/>
                  <a:pt x="2224841" y="2662664"/>
                </a:cubicBezTo>
                <a:close/>
                <a:moveTo>
                  <a:pt x="7649514" y="2661608"/>
                </a:moveTo>
                <a:cubicBezTo>
                  <a:pt x="7649514" y="2661608"/>
                  <a:pt x="7649514" y="2661608"/>
                  <a:pt x="7643951" y="2662306"/>
                </a:cubicBezTo>
                <a:cubicBezTo>
                  <a:pt x="7643951" y="2662306"/>
                  <a:pt x="7638390" y="2663006"/>
                  <a:pt x="7638390" y="2663006"/>
                </a:cubicBezTo>
                <a:cubicBezTo>
                  <a:pt x="7635609" y="2663355"/>
                  <a:pt x="7639499" y="2666524"/>
                  <a:pt x="7643528" y="2667850"/>
                </a:cubicBezTo>
                <a:cubicBezTo>
                  <a:pt x="7647560" y="2669173"/>
                  <a:pt x="7651732" y="2668649"/>
                  <a:pt x="7649514" y="2661608"/>
                </a:cubicBezTo>
                <a:close/>
                <a:moveTo>
                  <a:pt x="7616737" y="2659601"/>
                </a:moveTo>
                <a:cubicBezTo>
                  <a:pt x="7616737" y="2659601"/>
                  <a:pt x="7610669" y="2660363"/>
                  <a:pt x="7610669" y="2660363"/>
                </a:cubicBezTo>
                <a:cubicBezTo>
                  <a:pt x="7607353" y="2664440"/>
                  <a:pt x="7606075" y="2666430"/>
                  <a:pt x="7606023" y="2667123"/>
                </a:cubicBezTo>
                <a:cubicBezTo>
                  <a:pt x="7605971" y="2667816"/>
                  <a:pt x="7607143" y="2667211"/>
                  <a:pt x="7608731" y="2666098"/>
                </a:cubicBezTo>
                <a:cubicBezTo>
                  <a:pt x="7611905" y="2663867"/>
                  <a:pt x="7616737" y="2659601"/>
                  <a:pt x="7616737" y="2659601"/>
                </a:cubicBezTo>
                <a:close/>
                <a:moveTo>
                  <a:pt x="7638985" y="2656805"/>
                </a:moveTo>
                <a:cubicBezTo>
                  <a:pt x="7638985" y="2656805"/>
                  <a:pt x="7638985" y="2656805"/>
                  <a:pt x="7632918" y="2657568"/>
                </a:cubicBezTo>
                <a:cubicBezTo>
                  <a:pt x="7626850" y="2658330"/>
                  <a:pt x="7626850" y="2658330"/>
                  <a:pt x="7626850" y="2658330"/>
                </a:cubicBezTo>
                <a:cubicBezTo>
                  <a:pt x="7626850" y="2658330"/>
                  <a:pt x="7625725" y="2673114"/>
                  <a:pt x="7631793" y="2672352"/>
                </a:cubicBezTo>
                <a:cubicBezTo>
                  <a:pt x="7631793" y="2672352"/>
                  <a:pt x="7637860" y="2671590"/>
                  <a:pt x="7638985" y="2656805"/>
                </a:cubicBezTo>
                <a:close/>
                <a:moveTo>
                  <a:pt x="8586983" y="2656056"/>
                </a:moveTo>
                <a:cubicBezTo>
                  <a:pt x="8586983" y="2656056"/>
                  <a:pt x="8581592" y="2656734"/>
                  <a:pt x="8581592" y="2656734"/>
                </a:cubicBezTo>
                <a:cubicBezTo>
                  <a:pt x="8581592" y="2656734"/>
                  <a:pt x="8580841" y="2666589"/>
                  <a:pt x="8575447" y="2667266"/>
                </a:cubicBezTo>
                <a:cubicBezTo>
                  <a:pt x="8575447" y="2667266"/>
                  <a:pt x="8570803" y="2658090"/>
                  <a:pt x="8570803" y="2658090"/>
                </a:cubicBezTo>
                <a:cubicBezTo>
                  <a:pt x="8570803" y="2658090"/>
                  <a:pt x="8570052" y="2667945"/>
                  <a:pt x="8570052" y="2667945"/>
                </a:cubicBezTo>
                <a:cubicBezTo>
                  <a:pt x="8570052" y="2667945"/>
                  <a:pt x="8575447" y="2667266"/>
                  <a:pt x="8575447" y="2667266"/>
                </a:cubicBezTo>
                <a:cubicBezTo>
                  <a:pt x="8580841" y="2666589"/>
                  <a:pt x="8580841" y="2666589"/>
                  <a:pt x="8586983" y="2656056"/>
                </a:cubicBezTo>
                <a:close/>
                <a:moveTo>
                  <a:pt x="7370848" y="2655281"/>
                </a:moveTo>
                <a:lnTo>
                  <a:pt x="7370874" y="2655544"/>
                </a:lnTo>
                <a:cubicBezTo>
                  <a:pt x="7370045" y="2657359"/>
                  <a:pt x="7368647" y="2657533"/>
                  <a:pt x="7368647" y="2657533"/>
                </a:cubicBezTo>
                <a:close/>
                <a:moveTo>
                  <a:pt x="7333855" y="2655065"/>
                </a:moveTo>
                <a:lnTo>
                  <a:pt x="7333743" y="2656541"/>
                </a:lnTo>
                <a:lnTo>
                  <a:pt x="7330979" y="2656495"/>
                </a:lnTo>
                <a:lnTo>
                  <a:pt x="7327992" y="2659305"/>
                </a:lnTo>
                <a:lnTo>
                  <a:pt x="7328130" y="2657493"/>
                </a:lnTo>
                <a:cubicBezTo>
                  <a:pt x="7328261" y="2655767"/>
                  <a:pt x="7328261" y="2655767"/>
                  <a:pt x="7328261" y="2655767"/>
                </a:cubicBezTo>
                <a:cubicBezTo>
                  <a:pt x="7328261" y="2655767"/>
                  <a:pt x="7333855" y="2655065"/>
                  <a:pt x="7333855" y="2655065"/>
                </a:cubicBezTo>
                <a:close/>
                <a:moveTo>
                  <a:pt x="1919155" y="2648891"/>
                </a:moveTo>
                <a:lnTo>
                  <a:pt x="1920564" y="2652699"/>
                </a:lnTo>
                <a:lnTo>
                  <a:pt x="1920441" y="2652767"/>
                </a:lnTo>
                <a:cubicBezTo>
                  <a:pt x="1920906" y="2655213"/>
                  <a:pt x="1922552" y="2658074"/>
                  <a:pt x="1922552" y="2658074"/>
                </a:cubicBezTo>
                <a:lnTo>
                  <a:pt x="1920564" y="2652699"/>
                </a:lnTo>
                <a:lnTo>
                  <a:pt x="1924601" y="2650414"/>
                </a:lnTo>
                <a:lnTo>
                  <a:pt x="1934858" y="2653284"/>
                </a:lnTo>
                <a:cubicBezTo>
                  <a:pt x="1934858" y="2653284"/>
                  <a:pt x="1925412" y="2649957"/>
                  <a:pt x="1925412" y="2649957"/>
                </a:cubicBezTo>
                <a:lnTo>
                  <a:pt x="1924601" y="2650414"/>
                </a:lnTo>
                <a:close/>
                <a:moveTo>
                  <a:pt x="7650676" y="2646821"/>
                </a:moveTo>
                <a:lnTo>
                  <a:pt x="7650237" y="2646927"/>
                </a:lnTo>
                <a:lnTo>
                  <a:pt x="7650197" y="2646881"/>
                </a:lnTo>
                <a:close/>
                <a:moveTo>
                  <a:pt x="2051877" y="2644715"/>
                </a:moveTo>
                <a:cubicBezTo>
                  <a:pt x="2061812" y="2648214"/>
                  <a:pt x="2071746" y="2651715"/>
                  <a:pt x="2070434" y="2655442"/>
                </a:cubicBezTo>
                <a:cubicBezTo>
                  <a:pt x="2061812" y="2648214"/>
                  <a:pt x="2069121" y="2659168"/>
                  <a:pt x="2059186" y="2655668"/>
                </a:cubicBezTo>
                <a:cubicBezTo>
                  <a:pt x="2039316" y="2648670"/>
                  <a:pt x="2060499" y="2651942"/>
                  <a:pt x="2051877" y="2644715"/>
                </a:cubicBezTo>
                <a:close/>
                <a:moveTo>
                  <a:pt x="1739182" y="2643665"/>
                </a:moveTo>
                <a:cubicBezTo>
                  <a:pt x="1737871" y="2647386"/>
                  <a:pt x="1737871" y="2647386"/>
                  <a:pt x="1737871" y="2647386"/>
                </a:cubicBezTo>
                <a:cubicBezTo>
                  <a:pt x="1747315" y="2650713"/>
                  <a:pt x="1735249" y="2654827"/>
                  <a:pt x="1743382" y="2661875"/>
                </a:cubicBezTo>
                <a:cubicBezTo>
                  <a:pt x="1743382" y="2661875"/>
                  <a:pt x="1743382" y="2661875"/>
                  <a:pt x="1752826" y="2665202"/>
                </a:cubicBezTo>
                <a:cubicBezTo>
                  <a:pt x="1762273" y="2668530"/>
                  <a:pt x="1756759" y="2654039"/>
                  <a:pt x="1767516" y="2653647"/>
                </a:cubicBezTo>
                <a:cubicBezTo>
                  <a:pt x="1758070" y="2650319"/>
                  <a:pt x="1748625" y="2646992"/>
                  <a:pt x="1739182" y="2643665"/>
                </a:cubicBezTo>
                <a:close/>
                <a:moveTo>
                  <a:pt x="1996955" y="2642123"/>
                </a:moveTo>
                <a:cubicBezTo>
                  <a:pt x="1983083" y="2649801"/>
                  <a:pt x="1991703" y="2657026"/>
                  <a:pt x="1969210" y="2657481"/>
                </a:cubicBezTo>
                <a:cubicBezTo>
                  <a:pt x="1987766" y="2668207"/>
                  <a:pt x="1982514" y="2683112"/>
                  <a:pt x="2013631" y="2689885"/>
                </a:cubicBezTo>
                <a:cubicBezTo>
                  <a:pt x="2011005" y="2697337"/>
                  <a:pt x="2009693" y="2701064"/>
                  <a:pt x="2008380" y="2704790"/>
                </a:cubicBezTo>
                <a:cubicBezTo>
                  <a:pt x="2028247" y="2711789"/>
                  <a:pt x="2046805" y="2722516"/>
                  <a:pt x="2034244" y="2726468"/>
                </a:cubicBezTo>
                <a:cubicBezTo>
                  <a:pt x="2045492" y="2726242"/>
                  <a:pt x="2044178" y="2729969"/>
                  <a:pt x="2054111" y="2733467"/>
                </a:cubicBezTo>
                <a:cubicBezTo>
                  <a:pt x="2052798" y="2737194"/>
                  <a:pt x="2061421" y="2744420"/>
                  <a:pt x="2071356" y="2747918"/>
                </a:cubicBezTo>
                <a:cubicBezTo>
                  <a:pt x="2072668" y="2744194"/>
                  <a:pt x="2062734" y="2740693"/>
                  <a:pt x="2072668" y="2744194"/>
                </a:cubicBezTo>
                <a:cubicBezTo>
                  <a:pt x="2092536" y="2751193"/>
                  <a:pt x="2089910" y="2758646"/>
                  <a:pt x="2099844" y="2762146"/>
                </a:cubicBezTo>
                <a:cubicBezTo>
                  <a:pt x="2109779" y="2765645"/>
                  <a:pt x="2112404" y="2758192"/>
                  <a:pt x="2122340" y="2761693"/>
                </a:cubicBezTo>
                <a:cubicBezTo>
                  <a:pt x="2132272" y="2765191"/>
                  <a:pt x="2143519" y="2764965"/>
                  <a:pt x="2153454" y="2768464"/>
                </a:cubicBezTo>
                <a:cubicBezTo>
                  <a:pt x="2153454" y="2768464"/>
                  <a:pt x="2152142" y="2772192"/>
                  <a:pt x="2150829" y="2775916"/>
                </a:cubicBezTo>
                <a:cubicBezTo>
                  <a:pt x="2162076" y="2775691"/>
                  <a:pt x="2149515" y="2779644"/>
                  <a:pt x="2159450" y="2783143"/>
                </a:cubicBezTo>
                <a:cubicBezTo>
                  <a:pt x="2180631" y="2786416"/>
                  <a:pt x="2187939" y="2797368"/>
                  <a:pt x="2210432" y="2796914"/>
                </a:cubicBezTo>
                <a:cubicBezTo>
                  <a:pt x="2207807" y="2804367"/>
                  <a:pt x="2197876" y="2800869"/>
                  <a:pt x="2196562" y="2804596"/>
                </a:cubicBezTo>
                <a:cubicBezTo>
                  <a:pt x="2196562" y="2804596"/>
                  <a:pt x="2195250" y="2808319"/>
                  <a:pt x="2195250" y="2808319"/>
                </a:cubicBezTo>
                <a:cubicBezTo>
                  <a:pt x="2205181" y="2811819"/>
                  <a:pt x="2205181" y="2811819"/>
                  <a:pt x="2205181" y="2811819"/>
                </a:cubicBezTo>
                <a:cubicBezTo>
                  <a:pt x="2215118" y="2815320"/>
                  <a:pt x="2216430" y="2811594"/>
                  <a:pt x="2226365" y="2815094"/>
                </a:cubicBezTo>
                <a:cubicBezTo>
                  <a:pt x="2215118" y="2815320"/>
                  <a:pt x="2223739" y="2822546"/>
                  <a:pt x="2212491" y="2822772"/>
                </a:cubicBezTo>
                <a:cubicBezTo>
                  <a:pt x="2213804" y="2819046"/>
                  <a:pt x="2202556" y="2819273"/>
                  <a:pt x="2192625" y="2815774"/>
                </a:cubicBezTo>
                <a:cubicBezTo>
                  <a:pt x="2188686" y="2826952"/>
                  <a:pt x="2188686" y="2826952"/>
                  <a:pt x="2177437" y="2827179"/>
                </a:cubicBezTo>
                <a:cubicBezTo>
                  <a:pt x="2186060" y="2834405"/>
                  <a:pt x="2187374" y="2830679"/>
                  <a:pt x="2186060" y="2834405"/>
                </a:cubicBezTo>
                <a:cubicBezTo>
                  <a:pt x="2186060" y="2834405"/>
                  <a:pt x="2186060" y="2834405"/>
                  <a:pt x="2184748" y="2838131"/>
                </a:cubicBezTo>
                <a:cubicBezTo>
                  <a:pt x="2193368" y="2845356"/>
                  <a:pt x="2183435" y="2841857"/>
                  <a:pt x="2182122" y="2845584"/>
                </a:cubicBezTo>
                <a:cubicBezTo>
                  <a:pt x="2173500" y="2838357"/>
                  <a:pt x="2152319" y="2835083"/>
                  <a:pt x="2141073" y="2835312"/>
                </a:cubicBezTo>
                <a:cubicBezTo>
                  <a:pt x="2143698" y="2827858"/>
                  <a:pt x="2131138" y="2831811"/>
                  <a:pt x="2121203" y="2828312"/>
                </a:cubicBezTo>
                <a:cubicBezTo>
                  <a:pt x="2112581" y="2821085"/>
                  <a:pt x="2105275" y="2810134"/>
                  <a:pt x="2094027" y="2810360"/>
                </a:cubicBezTo>
                <a:cubicBezTo>
                  <a:pt x="2102650" y="2817586"/>
                  <a:pt x="2092714" y="2814085"/>
                  <a:pt x="2090088" y="2821538"/>
                </a:cubicBezTo>
                <a:cubicBezTo>
                  <a:pt x="2080154" y="2818039"/>
                  <a:pt x="2080154" y="2818039"/>
                  <a:pt x="2070220" y="2814539"/>
                </a:cubicBezTo>
                <a:cubicBezTo>
                  <a:pt x="2068907" y="2818265"/>
                  <a:pt x="2078841" y="2821765"/>
                  <a:pt x="2088776" y="2825265"/>
                </a:cubicBezTo>
                <a:cubicBezTo>
                  <a:pt x="2088776" y="2825265"/>
                  <a:pt x="2090088" y="2821538"/>
                  <a:pt x="2100024" y="2825039"/>
                </a:cubicBezTo>
                <a:cubicBezTo>
                  <a:pt x="2098711" y="2828765"/>
                  <a:pt x="2118578" y="2835764"/>
                  <a:pt x="2128513" y="2839264"/>
                </a:cubicBezTo>
                <a:cubicBezTo>
                  <a:pt x="2115952" y="2843216"/>
                  <a:pt x="2125888" y="2846716"/>
                  <a:pt x="2114639" y="2846943"/>
                </a:cubicBezTo>
                <a:cubicBezTo>
                  <a:pt x="2113327" y="2850669"/>
                  <a:pt x="2123261" y="2854169"/>
                  <a:pt x="2121949" y="2857896"/>
                </a:cubicBezTo>
                <a:cubicBezTo>
                  <a:pt x="2121949" y="2857896"/>
                  <a:pt x="2120636" y="2861622"/>
                  <a:pt x="2120636" y="2861622"/>
                </a:cubicBezTo>
                <a:cubicBezTo>
                  <a:pt x="2119324" y="2865349"/>
                  <a:pt x="2129257" y="2868848"/>
                  <a:pt x="2139190" y="2872347"/>
                </a:cubicBezTo>
                <a:cubicBezTo>
                  <a:pt x="2139190" y="2872347"/>
                  <a:pt x="2140504" y="2868620"/>
                  <a:pt x="2140504" y="2868620"/>
                </a:cubicBezTo>
                <a:cubicBezTo>
                  <a:pt x="2136566" y="2879800"/>
                  <a:pt x="2157747" y="2883073"/>
                  <a:pt x="2156434" y="2886799"/>
                </a:cubicBezTo>
                <a:cubicBezTo>
                  <a:pt x="2146500" y="2883299"/>
                  <a:pt x="2145188" y="2887026"/>
                  <a:pt x="2145188" y="2887026"/>
                </a:cubicBezTo>
                <a:lnTo>
                  <a:pt x="2150327" y="2899611"/>
                </a:lnTo>
                <a:lnTo>
                  <a:pt x="2143155" y="2895485"/>
                </a:lnTo>
                <a:cubicBezTo>
                  <a:pt x="2140612" y="2902701"/>
                  <a:pt x="2130872" y="2899270"/>
                  <a:pt x="2136800" y="2913525"/>
                </a:cubicBezTo>
                <a:cubicBezTo>
                  <a:pt x="2136800" y="2913525"/>
                  <a:pt x="2139233" y="2914382"/>
                  <a:pt x="2141510" y="2915692"/>
                </a:cubicBezTo>
                <a:lnTo>
                  <a:pt x="2141799" y="2916066"/>
                </a:lnTo>
                <a:lnTo>
                  <a:pt x="2137120" y="2918350"/>
                </a:lnTo>
                <a:cubicBezTo>
                  <a:pt x="2138244" y="2919396"/>
                  <a:pt x="2140901" y="2920332"/>
                  <a:pt x="2140901" y="2920332"/>
                </a:cubicBezTo>
                <a:cubicBezTo>
                  <a:pt x="2140901" y="2920332"/>
                  <a:pt x="2141308" y="2919177"/>
                  <a:pt x="2141715" y="2918021"/>
                </a:cubicBezTo>
                <a:lnTo>
                  <a:pt x="2142213" y="2916605"/>
                </a:lnTo>
                <a:lnTo>
                  <a:pt x="2145267" y="2920564"/>
                </a:lnTo>
                <a:cubicBezTo>
                  <a:pt x="2155009" y="2923996"/>
                  <a:pt x="2164749" y="2927427"/>
                  <a:pt x="2167291" y="2920210"/>
                </a:cubicBezTo>
                <a:cubicBezTo>
                  <a:pt x="2157551" y="2916778"/>
                  <a:pt x="2149080" y="2909739"/>
                  <a:pt x="2161364" y="2905955"/>
                </a:cubicBezTo>
                <a:lnTo>
                  <a:pt x="2153877" y="2901650"/>
                </a:lnTo>
                <a:lnTo>
                  <a:pt x="2173676" y="2901251"/>
                </a:lnTo>
                <a:cubicBezTo>
                  <a:pt x="2171051" y="2908705"/>
                  <a:pt x="2177047" y="2923383"/>
                  <a:pt x="2174422" y="2930835"/>
                </a:cubicBezTo>
                <a:cubicBezTo>
                  <a:pt x="2184358" y="2934335"/>
                  <a:pt x="2195604" y="2934107"/>
                  <a:pt x="2196918" y="2930383"/>
                </a:cubicBezTo>
                <a:cubicBezTo>
                  <a:pt x="2196918" y="2930383"/>
                  <a:pt x="2186983" y="2926883"/>
                  <a:pt x="2188296" y="2923157"/>
                </a:cubicBezTo>
                <a:cubicBezTo>
                  <a:pt x="2198231" y="2926655"/>
                  <a:pt x="2198231" y="2926655"/>
                  <a:pt x="2198231" y="2926655"/>
                </a:cubicBezTo>
                <a:cubicBezTo>
                  <a:pt x="2188296" y="2923157"/>
                  <a:pt x="2189609" y="2919429"/>
                  <a:pt x="2189609" y="2919429"/>
                </a:cubicBezTo>
                <a:cubicBezTo>
                  <a:pt x="2189609" y="2919429"/>
                  <a:pt x="2199543" y="2922929"/>
                  <a:pt x="2199543" y="2922929"/>
                </a:cubicBezTo>
                <a:cubicBezTo>
                  <a:pt x="2202168" y="2915476"/>
                  <a:pt x="2213414" y="2915250"/>
                  <a:pt x="2223348" y="2918750"/>
                </a:cubicBezTo>
                <a:cubicBezTo>
                  <a:pt x="2222036" y="2922476"/>
                  <a:pt x="2230658" y="2929702"/>
                  <a:pt x="2219411" y="2929928"/>
                </a:cubicBezTo>
                <a:cubicBezTo>
                  <a:pt x="2209476" y="2926428"/>
                  <a:pt x="2208162" y="2930154"/>
                  <a:pt x="2206850" y="2933882"/>
                </a:cubicBezTo>
                <a:cubicBezTo>
                  <a:pt x="2216784" y="2937382"/>
                  <a:pt x="2216784" y="2937382"/>
                  <a:pt x="2228032" y="2937155"/>
                </a:cubicBezTo>
                <a:cubicBezTo>
                  <a:pt x="2218098" y="2933654"/>
                  <a:pt x="2218098" y="2933654"/>
                  <a:pt x="2218098" y="2933654"/>
                </a:cubicBezTo>
                <a:cubicBezTo>
                  <a:pt x="2228032" y="2937155"/>
                  <a:pt x="2228032" y="2937155"/>
                  <a:pt x="2229345" y="2933428"/>
                </a:cubicBezTo>
                <a:lnTo>
                  <a:pt x="2231697" y="2934787"/>
                </a:lnTo>
                <a:lnTo>
                  <a:pt x="2235912" y="2939946"/>
                </a:lnTo>
                <a:lnTo>
                  <a:pt x="2239361" y="2939217"/>
                </a:lnTo>
                <a:lnTo>
                  <a:pt x="2247899" y="2944154"/>
                </a:lnTo>
                <a:cubicBezTo>
                  <a:pt x="2269083" y="2947426"/>
                  <a:pt x="2284268" y="2936021"/>
                  <a:pt x="2322692" y="2953747"/>
                </a:cubicBezTo>
                <a:cubicBezTo>
                  <a:pt x="2324004" y="2950021"/>
                  <a:pt x="2315381" y="2942794"/>
                  <a:pt x="2315381" y="2942794"/>
                </a:cubicBezTo>
                <a:cubicBezTo>
                  <a:pt x="2305448" y="2939294"/>
                  <a:pt x="2305448" y="2939294"/>
                  <a:pt x="2295512" y="2935794"/>
                </a:cubicBezTo>
                <a:cubicBezTo>
                  <a:pt x="2267023" y="2921570"/>
                  <a:pt x="2261027" y="2906891"/>
                  <a:pt x="2256345" y="2888486"/>
                </a:cubicBezTo>
                <a:cubicBezTo>
                  <a:pt x="2266276" y="2891986"/>
                  <a:pt x="2276213" y="2895486"/>
                  <a:pt x="2277525" y="2891759"/>
                </a:cubicBezTo>
                <a:cubicBezTo>
                  <a:pt x="2278837" y="2888032"/>
                  <a:pt x="2268903" y="2884533"/>
                  <a:pt x="2278837" y="2888032"/>
                </a:cubicBezTo>
                <a:cubicBezTo>
                  <a:pt x="2258970" y="2881033"/>
                  <a:pt x="2258970" y="2881033"/>
                  <a:pt x="2247723" y="2881260"/>
                </a:cubicBezTo>
                <a:lnTo>
                  <a:pt x="2252974" y="2866355"/>
                </a:lnTo>
                <a:cubicBezTo>
                  <a:pt x="2254287" y="2862628"/>
                  <a:pt x="2264221" y="2866128"/>
                  <a:pt x="2264221" y="2866128"/>
                </a:cubicBezTo>
                <a:cubicBezTo>
                  <a:pt x="2264221" y="2866128"/>
                  <a:pt x="2274154" y="2869628"/>
                  <a:pt x="2274154" y="2869628"/>
                </a:cubicBezTo>
                <a:cubicBezTo>
                  <a:pt x="2274154" y="2869628"/>
                  <a:pt x="2275467" y="2865902"/>
                  <a:pt x="2275467" y="2865902"/>
                </a:cubicBezTo>
                <a:cubicBezTo>
                  <a:pt x="2265535" y="2862402"/>
                  <a:pt x="2265535" y="2862402"/>
                  <a:pt x="2265535" y="2862402"/>
                </a:cubicBezTo>
                <a:lnTo>
                  <a:pt x="2277728" y="2851218"/>
                </a:lnTo>
                <a:lnTo>
                  <a:pt x="2279404" y="2854721"/>
                </a:lnTo>
                <a:cubicBezTo>
                  <a:pt x="2288027" y="2861949"/>
                  <a:pt x="2299275" y="2861721"/>
                  <a:pt x="2310522" y="2861495"/>
                </a:cubicBezTo>
                <a:cubicBezTo>
                  <a:pt x="2311835" y="2857770"/>
                  <a:pt x="2301900" y="2854270"/>
                  <a:pt x="2303213" y="2850544"/>
                </a:cubicBezTo>
                <a:cubicBezTo>
                  <a:pt x="2314459" y="2850316"/>
                  <a:pt x="2319712" y="2835411"/>
                  <a:pt x="2311089" y="2828186"/>
                </a:cubicBezTo>
                <a:cubicBezTo>
                  <a:pt x="2311089" y="2828186"/>
                  <a:pt x="2312402" y="2824460"/>
                  <a:pt x="2313715" y="2820733"/>
                </a:cubicBezTo>
                <a:cubicBezTo>
                  <a:pt x="2305092" y="2813506"/>
                  <a:pt x="2317653" y="2809554"/>
                  <a:pt x="2310344" y="2798601"/>
                </a:cubicBezTo>
                <a:cubicBezTo>
                  <a:pt x="2311657" y="2794874"/>
                  <a:pt x="2330212" y="2805600"/>
                  <a:pt x="2322904" y="2794647"/>
                </a:cubicBezTo>
                <a:cubicBezTo>
                  <a:pt x="2324217" y="2790923"/>
                  <a:pt x="2321591" y="2798375"/>
                  <a:pt x="2312969" y="2791147"/>
                </a:cubicBezTo>
                <a:cubicBezTo>
                  <a:pt x="2314281" y="2787424"/>
                  <a:pt x="2314281" y="2787424"/>
                  <a:pt x="2315594" y="2783696"/>
                </a:cubicBezTo>
                <a:cubicBezTo>
                  <a:pt x="2305659" y="2780195"/>
                  <a:pt x="2303034" y="2787648"/>
                  <a:pt x="2283167" y="2780649"/>
                </a:cubicBezTo>
                <a:cubicBezTo>
                  <a:pt x="2281854" y="2784376"/>
                  <a:pt x="2279228" y="2791829"/>
                  <a:pt x="2269294" y="2788329"/>
                </a:cubicBezTo>
                <a:cubicBezTo>
                  <a:pt x="2276231" y="2784489"/>
                  <a:pt x="2280354" y="2780705"/>
                  <a:pt x="2282160" y="2775583"/>
                </a:cubicBezTo>
                <a:lnTo>
                  <a:pt x="2281524" y="2763017"/>
                </a:lnTo>
                <a:lnTo>
                  <a:pt x="2290491" y="2764813"/>
                </a:lnTo>
                <a:cubicBezTo>
                  <a:pt x="2295966" y="2765521"/>
                  <a:pt x="2301440" y="2766229"/>
                  <a:pt x="2306531" y="2768022"/>
                </a:cubicBezTo>
                <a:lnTo>
                  <a:pt x="2308966" y="2764606"/>
                </a:lnTo>
                <a:lnTo>
                  <a:pt x="2310910" y="2765290"/>
                </a:lnTo>
                <a:cubicBezTo>
                  <a:pt x="2310910" y="2765290"/>
                  <a:pt x="2312223" y="2761565"/>
                  <a:pt x="2312223" y="2761565"/>
                </a:cubicBezTo>
                <a:lnTo>
                  <a:pt x="2311353" y="2761258"/>
                </a:lnTo>
                <a:lnTo>
                  <a:pt x="2311833" y="2760586"/>
                </a:lnTo>
                <a:lnTo>
                  <a:pt x="2304554" y="2750486"/>
                </a:lnTo>
                <a:lnTo>
                  <a:pt x="2314849" y="2754113"/>
                </a:lnTo>
                <a:cubicBezTo>
                  <a:pt x="2322301" y="2756737"/>
                  <a:pt x="2329750" y="2759363"/>
                  <a:pt x="2334719" y="2761112"/>
                </a:cubicBezTo>
                <a:cubicBezTo>
                  <a:pt x="2345966" y="2760885"/>
                  <a:pt x="2359836" y="2753205"/>
                  <a:pt x="2342595" y="2738755"/>
                </a:cubicBezTo>
                <a:cubicBezTo>
                  <a:pt x="2341282" y="2742481"/>
                  <a:pt x="2338657" y="2749933"/>
                  <a:pt x="2327408" y="2750161"/>
                </a:cubicBezTo>
                <a:cubicBezTo>
                  <a:pt x="2328722" y="2746433"/>
                  <a:pt x="2320099" y="2739207"/>
                  <a:pt x="2310167" y="2735707"/>
                </a:cubicBezTo>
                <a:cubicBezTo>
                  <a:pt x="2320099" y="2739207"/>
                  <a:pt x="2321412" y="2735480"/>
                  <a:pt x="2321412" y="2735480"/>
                </a:cubicBezTo>
                <a:cubicBezTo>
                  <a:pt x="2322725" y="2731754"/>
                  <a:pt x="2322725" y="2731754"/>
                  <a:pt x="2314106" y="2724529"/>
                </a:cubicBezTo>
                <a:cubicBezTo>
                  <a:pt x="2309137" y="2722779"/>
                  <a:pt x="2303514" y="2722892"/>
                  <a:pt x="2298968" y="2723908"/>
                </a:cubicBezTo>
                <a:lnTo>
                  <a:pt x="2298445" y="2724198"/>
                </a:lnTo>
                <a:lnTo>
                  <a:pt x="2299929" y="2721769"/>
                </a:lnTo>
                <a:cubicBezTo>
                  <a:pt x="2289747" y="2718183"/>
                  <a:pt x="2289747" y="2718183"/>
                  <a:pt x="2278035" y="2718937"/>
                </a:cubicBezTo>
                <a:cubicBezTo>
                  <a:pt x="2278035" y="2718937"/>
                  <a:pt x="2276506" y="2723280"/>
                  <a:pt x="2286687" y="2726867"/>
                </a:cubicBezTo>
                <a:lnTo>
                  <a:pt x="2293124" y="2727144"/>
                </a:lnTo>
                <a:lnTo>
                  <a:pt x="2290298" y="2728708"/>
                </a:lnTo>
                <a:cubicBezTo>
                  <a:pt x="2271742" y="2717982"/>
                  <a:pt x="2257870" y="2725663"/>
                  <a:pt x="2238000" y="2718663"/>
                </a:cubicBezTo>
                <a:cubicBezTo>
                  <a:pt x="2247934" y="2722162"/>
                  <a:pt x="2236687" y="2722387"/>
                  <a:pt x="2235375" y="2726114"/>
                </a:cubicBezTo>
                <a:cubicBezTo>
                  <a:pt x="2234062" y="2729841"/>
                  <a:pt x="2242684" y="2737066"/>
                  <a:pt x="2241372" y="2740793"/>
                </a:cubicBezTo>
                <a:cubicBezTo>
                  <a:pt x="2241372" y="2740793"/>
                  <a:pt x="2241372" y="2740793"/>
                  <a:pt x="2231436" y="2737293"/>
                </a:cubicBezTo>
                <a:cubicBezTo>
                  <a:pt x="2228811" y="2744746"/>
                  <a:pt x="2228811" y="2744746"/>
                  <a:pt x="2227498" y="2748472"/>
                </a:cubicBezTo>
                <a:cubicBezTo>
                  <a:pt x="2227498" y="2748472"/>
                  <a:pt x="2227498" y="2748472"/>
                  <a:pt x="2226184" y="2752199"/>
                </a:cubicBezTo>
                <a:cubicBezTo>
                  <a:pt x="2226184" y="2752199"/>
                  <a:pt x="2226184" y="2752199"/>
                  <a:pt x="2216253" y="2748700"/>
                </a:cubicBezTo>
                <a:cubicBezTo>
                  <a:pt x="2206318" y="2745200"/>
                  <a:pt x="2217566" y="2744973"/>
                  <a:pt x="2197697" y="2737974"/>
                </a:cubicBezTo>
                <a:cubicBezTo>
                  <a:pt x="2183823" y="2745651"/>
                  <a:pt x="2179885" y="2756831"/>
                  <a:pt x="2158706" y="2753559"/>
                </a:cubicBezTo>
                <a:cubicBezTo>
                  <a:pt x="2148770" y="2750059"/>
                  <a:pt x="2150083" y="2746333"/>
                  <a:pt x="2150083" y="2746333"/>
                </a:cubicBezTo>
                <a:cubicBezTo>
                  <a:pt x="2141461" y="2739107"/>
                  <a:pt x="2130217" y="2739335"/>
                  <a:pt x="2130217" y="2739335"/>
                </a:cubicBezTo>
                <a:cubicBezTo>
                  <a:pt x="2131530" y="2735607"/>
                  <a:pt x="2131530" y="2735607"/>
                  <a:pt x="2131530" y="2735607"/>
                </a:cubicBezTo>
                <a:cubicBezTo>
                  <a:pt x="2121593" y="2732106"/>
                  <a:pt x="2121593" y="2732106"/>
                  <a:pt x="2122907" y="2728380"/>
                </a:cubicBezTo>
                <a:cubicBezTo>
                  <a:pt x="2103038" y="2721381"/>
                  <a:pt x="2090480" y="2725335"/>
                  <a:pt x="2081858" y="2718108"/>
                </a:cubicBezTo>
                <a:cubicBezTo>
                  <a:pt x="2071923" y="2714609"/>
                  <a:pt x="2070611" y="2718335"/>
                  <a:pt x="2060674" y="2714836"/>
                </a:cubicBezTo>
                <a:cubicBezTo>
                  <a:pt x="2061988" y="2711108"/>
                  <a:pt x="2071923" y="2714609"/>
                  <a:pt x="2073236" y="2710883"/>
                </a:cubicBezTo>
                <a:cubicBezTo>
                  <a:pt x="2074549" y="2707155"/>
                  <a:pt x="2064613" y="2703655"/>
                  <a:pt x="2054681" y="2700156"/>
                </a:cubicBezTo>
                <a:cubicBezTo>
                  <a:pt x="2054681" y="2700156"/>
                  <a:pt x="2046059" y="2692932"/>
                  <a:pt x="2036123" y="2689432"/>
                </a:cubicBezTo>
                <a:cubicBezTo>
                  <a:pt x="2028815" y="2678479"/>
                  <a:pt x="1999012" y="2667980"/>
                  <a:pt x="2004263" y="2653075"/>
                </a:cubicBezTo>
                <a:cubicBezTo>
                  <a:pt x="2002951" y="2656801"/>
                  <a:pt x="2014198" y="2656575"/>
                  <a:pt x="2014198" y="2656575"/>
                </a:cubicBezTo>
                <a:cubicBezTo>
                  <a:pt x="2014198" y="2656575"/>
                  <a:pt x="2014198" y="2656575"/>
                  <a:pt x="2015511" y="2652848"/>
                </a:cubicBezTo>
                <a:cubicBezTo>
                  <a:pt x="2015511" y="2652848"/>
                  <a:pt x="2015511" y="2652848"/>
                  <a:pt x="2026758" y="2652622"/>
                </a:cubicBezTo>
                <a:cubicBezTo>
                  <a:pt x="2026758" y="2652622"/>
                  <a:pt x="2036691" y="2656122"/>
                  <a:pt x="2036691" y="2656122"/>
                </a:cubicBezTo>
                <a:cubicBezTo>
                  <a:pt x="2047938" y="2655895"/>
                  <a:pt x="2066496" y="2666621"/>
                  <a:pt x="2077740" y="2666394"/>
                </a:cubicBezTo>
                <a:cubicBezTo>
                  <a:pt x="2077740" y="2666394"/>
                  <a:pt x="2076428" y="2670119"/>
                  <a:pt x="2086362" y="2673620"/>
                </a:cubicBezTo>
                <a:cubicBezTo>
                  <a:pt x="2085050" y="2677347"/>
                  <a:pt x="2086362" y="2673620"/>
                  <a:pt x="2083738" y="2681073"/>
                </a:cubicBezTo>
                <a:cubicBezTo>
                  <a:pt x="2093672" y="2684572"/>
                  <a:pt x="2094985" y="2680846"/>
                  <a:pt x="2094985" y="2680846"/>
                </a:cubicBezTo>
                <a:cubicBezTo>
                  <a:pt x="2116164" y="2684119"/>
                  <a:pt x="2103607" y="2688072"/>
                  <a:pt x="2123474" y="2695071"/>
                </a:cubicBezTo>
                <a:cubicBezTo>
                  <a:pt x="2124786" y="2691345"/>
                  <a:pt x="2136034" y="2691118"/>
                  <a:pt x="2127412" y="2683892"/>
                </a:cubicBezTo>
                <a:cubicBezTo>
                  <a:pt x="2116164" y="2684119"/>
                  <a:pt x="2107545" y="2676893"/>
                  <a:pt x="2087676" y="2669893"/>
                </a:cubicBezTo>
                <a:cubicBezTo>
                  <a:pt x="2090301" y="2662441"/>
                  <a:pt x="2100236" y="2665941"/>
                  <a:pt x="2110170" y="2669440"/>
                </a:cubicBezTo>
                <a:cubicBezTo>
                  <a:pt x="2101549" y="2662214"/>
                  <a:pt x="2082991" y="2651489"/>
                  <a:pt x="2104174" y="2654761"/>
                </a:cubicBezTo>
                <a:cubicBezTo>
                  <a:pt x="2094239" y="2651262"/>
                  <a:pt x="2092927" y="2654988"/>
                  <a:pt x="2082991" y="2651489"/>
                </a:cubicBezTo>
                <a:cubicBezTo>
                  <a:pt x="2073059" y="2647989"/>
                  <a:pt x="2085617" y="2644036"/>
                  <a:pt x="2074372" y="2644262"/>
                </a:cubicBezTo>
                <a:cubicBezTo>
                  <a:pt x="2064437" y="2640763"/>
                  <a:pt x="2063124" y="2644489"/>
                  <a:pt x="2051877" y="2644715"/>
                </a:cubicBezTo>
                <a:cubicBezTo>
                  <a:pt x="2040629" y="2644942"/>
                  <a:pt x="2029384" y="2645170"/>
                  <a:pt x="2038003" y="2652394"/>
                </a:cubicBezTo>
                <a:cubicBezTo>
                  <a:pt x="2028071" y="2648895"/>
                  <a:pt x="2028071" y="2648895"/>
                  <a:pt x="2028071" y="2648895"/>
                </a:cubicBezTo>
                <a:cubicBezTo>
                  <a:pt x="2028071" y="2648895"/>
                  <a:pt x="2028071" y="2648895"/>
                  <a:pt x="2018137" y="2645395"/>
                </a:cubicBezTo>
                <a:cubicBezTo>
                  <a:pt x="2016824" y="2649123"/>
                  <a:pt x="2016824" y="2649123"/>
                  <a:pt x="2016824" y="2649123"/>
                </a:cubicBezTo>
                <a:cubicBezTo>
                  <a:pt x="2016824" y="2649123"/>
                  <a:pt x="2015511" y="2652848"/>
                  <a:pt x="2005576" y="2649348"/>
                </a:cubicBezTo>
                <a:cubicBezTo>
                  <a:pt x="1995642" y="2645849"/>
                  <a:pt x="2006888" y="2645623"/>
                  <a:pt x="1996955" y="2642123"/>
                </a:cubicBezTo>
                <a:close/>
                <a:moveTo>
                  <a:pt x="1974836" y="2641511"/>
                </a:moveTo>
                <a:cubicBezTo>
                  <a:pt x="1974836" y="2641511"/>
                  <a:pt x="1962782" y="2641828"/>
                  <a:pt x="1961354" y="2645886"/>
                </a:cubicBezTo>
                <a:cubicBezTo>
                  <a:pt x="1961354" y="2645886"/>
                  <a:pt x="1971977" y="2649628"/>
                  <a:pt x="1982604" y="2653372"/>
                </a:cubicBezTo>
                <a:cubicBezTo>
                  <a:pt x="1984033" y="2649314"/>
                  <a:pt x="1985462" y="2645255"/>
                  <a:pt x="1974836" y="2641511"/>
                </a:cubicBezTo>
                <a:close/>
                <a:moveTo>
                  <a:pt x="2116485" y="2640385"/>
                </a:moveTo>
                <a:cubicBezTo>
                  <a:pt x="2109379" y="2640544"/>
                  <a:pt x="2105535" y="2643448"/>
                  <a:pt x="2103534" y="2649130"/>
                </a:cubicBezTo>
                <a:cubicBezTo>
                  <a:pt x="2122270" y="2659989"/>
                  <a:pt x="2116238" y="2645088"/>
                  <a:pt x="2126274" y="2648625"/>
                </a:cubicBezTo>
                <a:cubicBezTo>
                  <a:pt x="2137643" y="2648372"/>
                  <a:pt x="2136308" y="2652160"/>
                  <a:pt x="2146344" y="2655695"/>
                </a:cubicBezTo>
                <a:cubicBezTo>
                  <a:pt x="2145009" y="2659484"/>
                  <a:pt x="2155044" y="2663018"/>
                  <a:pt x="2155044" y="2663018"/>
                </a:cubicBezTo>
                <a:cubicBezTo>
                  <a:pt x="2155044" y="2663018"/>
                  <a:pt x="2165080" y="2666553"/>
                  <a:pt x="2166414" y="2662765"/>
                </a:cubicBezTo>
                <a:cubicBezTo>
                  <a:pt x="2167748" y="2658977"/>
                  <a:pt x="2167748" y="2658977"/>
                  <a:pt x="2156378" y="2659230"/>
                </a:cubicBezTo>
                <a:cubicBezTo>
                  <a:pt x="2156378" y="2659230"/>
                  <a:pt x="2146344" y="2655695"/>
                  <a:pt x="2147678" y="2651907"/>
                </a:cubicBezTo>
                <a:cubicBezTo>
                  <a:pt x="2147678" y="2651907"/>
                  <a:pt x="2149013" y="2648117"/>
                  <a:pt x="2149013" y="2648117"/>
                </a:cubicBezTo>
                <a:cubicBezTo>
                  <a:pt x="2133960" y="2642815"/>
                  <a:pt x="2123591" y="2640227"/>
                  <a:pt x="2116485" y="2640385"/>
                </a:cubicBezTo>
                <a:close/>
                <a:moveTo>
                  <a:pt x="1764484" y="2639651"/>
                </a:moveTo>
                <a:cubicBezTo>
                  <a:pt x="1763293" y="2643033"/>
                  <a:pt x="1763293" y="2643033"/>
                  <a:pt x="1763293" y="2643033"/>
                </a:cubicBezTo>
                <a:cubicBezTo>
                  <a:pt x="1771567" y="2642146"/>
                  <a:pt x="1771567" y="2642146"/>
                  <a:pt x="1771567" y="2642146"/>
                </a:cubicBezTo>
                <a:cubicBezTo>
                  <a:pt x="1764484" y="2639651"/>
                  <a:pt x="1764484" y="2639651"/>
                  <a:pt x="1764484" y="2639651"/>
                </a:cubicBezTo>
                <a:close/>
                <a:moveTo>
                  <a:pt x="8611033" y="2638393"/>
                </a:moveTo>
                <a:cubicBezTo>
                  <a:pt x="8611033" y="2638393"/>
                  <a:pt x="8610032" y="2651532"/>
                  <a:pt x="8610032" y="2651532"/>
                </a:cubicBezTo>
                <a:cubicBezTo>
                  <a:pt x="8610032" y="2651532"/>
                  <a:pt x="8610032" y="2651532"/>
                  <a:pt x="8609033" y="2664674"/>
                </a:cubicBezTo>
                <a:cubicBezTo>
                  <a:pt x="8604639" y="2652212"/>
                  <a:pt x="8603638" y="2665351"/>
                  <a:pt x="8598245" y="2666028"/>
                </a:cubicBezTo>
                <a:cubicBezTo>
                  <a:pt x="8602638" y="2678492"/>
                  <a:pt x="8608032" y="2677815"/>
                  <a:pt x="8613425" y="2677137"/>
                </a:cubicBezTo>
                <a:cubicBezTo>
                  <a:pt x="8619819" y="2663318"/>
                  <a:pt x="8619819" y="2663318"/>
                  <a:pt x="8619819" y="2663318"/>
                </a:cubicBezTo>
                <a:cubicBezTo>
                  <a:pt x="8625213" y="2662638"/>
                  <a:pt x="8626214" y="2649501"/>
                  <a:pt x="8626214" y="2649501"/>
                </a:cubicBezTo>
                <a:cubicBezTo>
                  <a:pt x="8620820" y="2650179"/>
                  <a:pt x="8620820" y="2650179"/>
                  <a:pt x="8620820" y="2650179"/>
                </a:cubicBezTo>
                <a:cubicBezTo>
                  <a:pt x="8620820" y="2650179"/>
                  <a:pt x="8620820" y="2650179"/>
                  <a:pt x="8615427" y="2650854"/>
                </a:cubicBezTo>
                <a:cubicBezTo>
                  <a:pt x="8615427" y="2650854"/>
                  <a:pt x="8616427" y="2637716"/>
                  <a:pt x="8611033" y="2638393"/>
                </a:cubicBezTo>
                <a:close/>
                <a:moveTo>
                  <a:pt x="2076251" y="2636173"/>
                </a:moveTo>
                <a:cubicBezTo>
                  <a:pt x="2074821" y="2640233"/>
                  <a:pt x="2085445" y="2643975"/>
                  <a:pt x="2085445" y="2643975"/>
                </a:cubicBezTo>
                <a:cubicBezTo>
                  <a:pt x="2088459" y="2643895"/>
                  <a:pt x="2090054" y="2643602"/>
                  <a:pt x="2090588" y="2643148"/>
                </a:cubicBezTo>
                <a:cubicBezTo>
                  <a:pt x="2091121" y="2642695"/>
                  <a:pt x="2090592" y="2642081"/>
                  <a:pt x="2089354" y="2641358"/>
                </a:cubicBezTo>
                <a:cubicBezTo>
                  <a:pt x="2086876" y="2639917"/>
                  <a:pt x="2081563" y="2638045"/>
                  <a:pt x="2076251" y="2636173"/>
                </a:cubicBezTo>
                <a:close/>
                <a:moveTo>
                  <a:pt x="7610131" y="2635105"/>
                </a:moveTo>
                <a:lnTo>
                  <a:pt x="7613729" y="2640421"/>
                </a:lnTo>
                <a:cubicBezTo>
                  <a:pt x="7608137" y="2641122"/>
                  <a:pt x="7608137" y="2641122"/>
                  <a:pt x="7608137" y="2641122"/>
                </a:cubicBezTo>
                <a:cubicBezTo>
                  <a:pt x="7605340" y="2641475"/>
                  <a:pt x="7605603" y="2638020"/>
                  <a:pt x="7607132" y="2636118"/>
                </a:cubicBezTo>
                <a:close/>
                <a:moveTo>
                  <a:pt x="8561897" y="2630723"/>
                </a:moveTo>
                <a:cubicBezTo>
                  <a:pt x="8561897" y="2630723"/>
                  <a:pt x="8561897" y="2630723"/>
                  <a:pt x="8560845" y="2644541"/>
                </a:cubicBezTo>
                <a:cubicBezTo>
                  <a:pt x="8560845" y="2644541"/>
                  <a:pt x="8555252" y="2645243"/>
                  <a:pt x="8549658" y="2645946"/>
                </a:cubicBezTo>
                <a:cubicBezTo>
                  <a:pt x="8549658" y="2645946"/>
                  <a:pt x="8555252" y="2645243"/>
                  <a:pt x="8561897" y="2630723"/>
                </a:cubicBezTo>
                <a:close/>
                <a:moveTo>
                  <a:pt x="1946275" y="2628408"/>
                </a:moveTo>
                <a:cubicBezTo>
                  <a:pt x="1934289" y="2632297"/>
                  <a:pt x="1951905" y="2642558"/>
                  <a:pt x="1963895" y="2638672"/>
                </a:cubicBezTo>
                <a:cubicBezTo>
                  <a:pt x="1954448" y="2635342"/>
                  <a:pt x="1955718" y="2631734"/>
                  <a:pt x="1946275" y="2628408"/>
                </a:cubicBezTo>
                <a:close/>
                <a:moveTo>
                  <a:pt x="7441194" y="2627895"/>
                </a:moveTo>
                <a:cubicBezTo>
                  <a:pt x="7435599" y="2628597"/>
                  <a:pt x="7435599" y="2628597"/>
                  <a:pt x="7434548" y="2642411"/>
                </a:cubicBezTo>
                <a:cubicBezTo>
                  <a:pt x="7441194" y="2627895"/>
                  <a:pt x="7445735" y="2641005"/>
                  <a:pt x="7451328" y="2640302"/>
                </a:cubicBezTo>
                <a:cubicBezTo>
                  <a:pt x="7445735" y="2641005"/>
                  <a:pt x="7445735" y="2641005"/>
                  <a:pt x="7445735" y="2641005"/>
                </a:cubicBezTo>
                <a:cubicBezTo>
                  <a:pt x="7445735" y="2641005"/>
                  <a:pt x="7445735" y="2641005"/>
                  <a:pt x="7445604" y="2642733"/>
                </a:cubicBezTo>
                <a:lnTo>
                  <a:pt x="7444734" y="2654161"/>
                </a:lnTo>
                <a:lnTo>
                  <a:pt x="7444033" y="2649771"/>
                </a:lnTo>
                <a:cubicBezTo>
                  <a:pt x="7442766" y="2648220"/>
                  <a:pt x="7441367" y="2648396"/>
                  <a:pt x="7441367" y="2648396"/>
                </a:cubicBezTo>
                <a:lnTo>
                  <a:pt x="7413293" y="2651923"/>
                </a:lnTo>
                <a:lnTo>
                  <a:pt x="7412380" y="2645041"/>
                </a:lnTo>
                <a:cubicBezTo>
                  <a:pt x="7413138" y="2644945"/>
                  <a:pt x="7414277" y="2644803"/>
                  <a:pt x="7415674" y="2643711"/>
                </a:cubicBezTo>
                <a:lnTo>
                  <a:pt x="7418211" y="2640043"/>
                </a:lnTo>
                <a:lnTo>
                  <a:pt x="7420115" y="2642087"/>
                </a:lnTo>
                <a:cubicBezTo>
                  <a:pt x="7422026" y="2643130"/>
                  <a:pt x="7424758" y="2643642"/>
                  <a:pt x="7428953" y="2643115"/>
                </a:cubicBezTo>
                <a:cubicBezTo>
                  <a:pt x="7430004" y="2629300"/>
                  <a:pt x="7424410" y="2630004"/>
                  <a:pt x="7430004" y="2629300"/>
                </a:cubicBezTo>
                <a:lnTo>
                  <a:pt x="7430475" y="2629241"/>
                </a:lnTo>
                <a:lnTo>
                  <a:pt x="7430642" y="2635426"/>
                </a:lnTo>
                <a:lnTo>
                  <a:pt x="7432955" y="2628930"/>
                </a:lnTo>
                <a:close/>
                <a:moveTo>
                  <a:pt x="1732845" y="2627746"/>
                </a:moveTo>
                <a:cubicBezTo>
                  <a:pt x="1731416" y="2631802"/>
                  <a:pt x="1719363" y="2632120"/>
                  <a:pt x="1729986" y="2635862"/>
                </a:cubicBezTo>
                <a:cubicBezTo>
                  <a:pt x="1730700" y="2633832"/>
                  <a:pt x="1734072" y="2632739"/>
                  <a:pt x="1735937" y="2631684"/>
                </a:cubicBezTo>
                <a:cubicBezTo>
                  <a:pt x="1736869" y="2631157"/>
                  <a:pt x="1737425" y="2630641"/>
                  <a:pt x="1737084" y="2630021"/>
                </a:cubicBezTo>
                <a:cubicBezTo>
                  <a:pt x="1736742" y="2629402"/>
                  <a:pt x="1735502" y="2628681"/>
                  <a:pt x="1732845" y="2627746"/>
                </a:cubicBezTo>
                <a:close/>
                <a:moveTo>
                  <a:pt x="7308093" y="2627303"/>
                </a:moveTo>
                <a:cubicBezTo>
                  <a:pt x="7309365" y="2626501"/>
                  <a:pt x="7311047" y="2627145"/>
                  <a:pt x="7313581" y="2630248"/>
                </a:cubicBezTo>
                <a:cubicBezTo>
                  <a:pt x="7301342" y="2645469"/>
                  <a:pt x="7301342" y="2645469"/>
                  <a:pt x="7294697" y="2659984"/>
                </a:cubicBezTo>
                <a:cubicBezTo>
                  <a:pt x="7289102" y="2660689"/>
                  <a:pt x="7305885" y="2658579"/>
                  <a:pt x="7305885" y="2658579"/>
                </a:cubicBezTo>
                <a:cubicBezTo>
                  <a:pt x="7305885" y="2658579"/>
                  <a:pt x="7305885" y="2658579"/>
                  <a:pt x="7305754" y="2660306"/>
                </a:cubicBezTo>
                <a:lnTo>
                  <a:pt x="7305360" y="2665487"/>
                </a:lnTo>
                <a:lnTo>
                  <a:pt x="7295922" y="2666672"/>
                </a:lnTo>
                <a:cubicBezTo>
                  <a:pt x="7290329" y="2667376"/>
                  <a:pt x="7290329" y="2667376"/>
                  <a:pt x="7290329" y="2667376"/>
                </a:cubicBezTo>
                <a:cubicBezTo>
                  <a:pt x="7284735" y="2668078"/>
                  <a:pt x="7284735" y="2668078"/>
                  <a:pt x="7279141" y="2668781"/>
                </a:cubicBezTo>
                <a:lnTo>
                  <a:pt x="7273547" y="2669483"/>
                </a:lnTo>
                <a:cubicBezTo>
                  <a:pt x="7273547" y="2669483"/>
                  <a:pt x="7272495" y="2683300"/>
                  <a:pt x="7272495" y="2683300"/>
                </a:cubicBezTo>
                <a:cubicBezTo>
                  <a:pt x="7272495" y="2683300"/>
                  <a:pt x="7272495" y="2683300"/>
                  <a:pt x="7266900" y="2684003"/>
                </a:cubicBezTo>
                <a:cubicBezTo>
                  <a:pt x="7266900" y="2684003"/>
                  <a:pt x="7261307" y="2684706"/>
                  <a:pt x="7261307" y="2684706"/>
                </a:cubicBezTo>
                <a:cubicBezTo>
                  <a:pt x="7261307" y="2684706"/>
                  <a:pt x="7255714" y="2685409"/>
                  <a:pt x="7255714" y="2685409"/>
                </a:cubicBezTo>
                <a:cubicBezTo>
                  <a:pt x="7255714" y="2685409"/>
                  <a:pt x="7254662" y="2699222"/>
                  <a:pt x="7254662" y="2699222"/>
                </a:cubicBezTo>
                <a:cubicBezTo>
                  <a:pt x="7254662" y="2699222"/>
                  <a:pt x="7260255" y="2698519"/>
                  <a:pt x="7260255" y="2698519"/>
                </a:cubicBezTo>
                <a:cubicBezTo>
                  <a:pt x="7259206" y="2712332"/>
                  <a:pt x="7265849" y="2697817"/>
                  <a:pt x="7265849" y="2697817"/>
                </a:cubicBezTo>
                <a:cubicBezTo>
                  <a:pt x="7265849" y="2697817"/>
                  <a:pt x="7265849" y="2697817"/>
                  <a:pt x="7271445" y="2697114"/>
                </a:cubicBezTo>
                <a:cubicBezTo>
                  <a:pt x="7277038" y="2696410"/>
                  <a:pt x="7277038" y="2696410"/>
                  <a:pt x="7282631" y="2695708"/>
                </a:cubicBezTo>
                <a:cubicBezTo>
                  <a:pt x="7282631" y="2695708"/>
                  <a:pt x="7282631" y="2695708"/>
                  <a:pt x="7281580" y="2709520"/>
                </a:cubicBezTo>
                <a:cubicBezTo>
                  <a:pt x="7275987" y="2710223"/>
                  <a:pt x="7275987" y="2710223"/>
                  <a:pt x="7274935" y="2724036"/>
                </a:cubicBezTo>
                <a:lnTo>
                  <a:pt x="7269340" y="2724739"/>
                </a:lnTo>
                <a:cubicBezTo>
                  <a:pt x="7269340" y="2724739"/>
                  <a:pt x="7263746" y="2725443"/>
                  <a:pt x="7263746" y="2725443"/>
                </a:cubicBezTo>
                <a:cubicBezTo>
                  <a:pt x="7263746" y="2725443"/>
                  <a:pt x="7263746" y="2725443"/>
                  <a:pt x="7258153" y="2726146"/>
                </a:cubicBezTo>
                <a:cubicBezTo>
                  <a:pt x="7259206" y="2712332"/>
                  <a:pt x="7246964" y="2727552"/>
                  <a:pt x="7246964" y="2727552"/>
                </a:cubicBezTo>
                <a:cubicBezTo>
                  <a:pt x="7248016" y="2713737"/>
                  <a:pt x="7242422" y="2714442"/>
                  <a:pt x="7236828" y="2715144"/>
                </a:cubicBezTo>
                <a:cubicBezTo>
                  <a:pt x="7231234" y="2715847"/>
                  <a:pt x="7231234" y="2715847"/>
                  <a:pt x="7231234" y="2715847"/>
                </a:cubicBezTo>
                <a:cubicBezTo>
                  <a:pt x="7231234" y="2715847"/>
                  <a:pt x="7225641" y="2716550"/>
                  <a:pt x="7225641" y="2716550"/>
                </a:cubicBezTo>
                <a:cubicBezTo>
                  <a:pt x="7232285" y="2702033"/>
                  <a:pt x="7232285" y="2702033"/>
                  <a:pt x="7227743" y="2688923"/>
                </a:cubicBezTo>
                <a:cubicBezTo>
                  <a:pt x="7222148" y="2689626"/>
                  <a:pt x="7226691" y="2702736"/>
                  <a:pt x="7215504" y="2704143"/>
                </a:cubicBezTo>
                <a:cubicBezTo>
                  <a:pt x="7216555" y="2690330"/>
                  <a:pt x="7216555" y="2690330"/>
                  <a:pt x="7216555" y="2690330"/>
                </a:cubicBezTo>
                <a:cubicBezTo>
                  <a:pt x="7216555" y="2690330"/>
                  <a:pt x="7216555" y="2690330"/>
                  <a:pt x="7210961" y="2691032"/>
                </a:cubicBezTo>
                <a:cubicBezTo>
                  <a:pt x="7210961" y="2691032"/>
                  <a:pt x="7210961" y="2691032"/>
                  <a:pt x="7209908" y="2704845"/>
                </a:cubicBezTo>
                <a:cubicBezTo>
                  <a:pt x="7209908" y="2704845"/>
                  <a:pt x="7193127" y="2706954"/>
                  <a:pt x="7198722" y="2706251"/>
                </a:cubicBezTo>
                <a:cubicBezTo>
                  <a:pt x="7198722" y="2706251"/>
                  <a:pt x="7199772" y="2692438"/>
                  <a:pt x="7199772" y="2692438"/>
                </a:cubicBezTo>
                <a:cubicBezTo>
                  <a:pt x="7199772" y="2692438"/>
                  <a:pt x="7200034" y="2688984"/>
                  <a:pt x="7199599" y="2685618"/>
                </a:cubicBezTo>
                <a:lnTo>
                  <a:pt x="7199478" y="2685444"/>
                </a:lnTo>
                <a:lnTo>
                  <a:pt x="7207070" y="2682967"/>
                </a:lnTo>
                <a:cubicBezTo>
                  <a:pt x="7209997" y="2680890"/>
                  <a:pt x="7213057" y="2677084"/>
                  <a:pt x="7216379" y="2669825"/>
                </a:cubicBezTo>
                <a:cubicBezTo>
                  <a:pt x="7219178" y="2669474"/>
                  <a:pt x="7220313" y="2672752"/>
                  <a:pt x="7220750" y="2676117"/>
                </a:cubicBezTo>
                <a:lnTo>
                  <a:pt x="7220757" y="2676437"/>
                </a:lnTo>
                <a:lnTo>
                  <a:pt x="7217136" y="2676892"/>
                </a:lnTo>
                <a:cubicBezTo>
                  <a:pt x="7217136" y="2676892"/>
                  <a:pt x="7216902" y="2679971"/>
                  <a:pt x="7217492" y="2681422"/>
                </a:cubicBezTo>
                <a:cubicBezTo>
                  <a:pt x="7217788" y="2682148"/>
                  <a:pt x="7218289" y="2682466"/>
                  <a:pt x="7219130" y="2681788"/>
                </a:cubicBezTo>
                <a:lnTo>
                  <a:pt x="7220827" y="2679194"/>
                </a:lnTo>
                <a:lnTo>
                  <a:pt x="7220923" y="2682935"/>
                </a:lnTo>
                <a:cubicBezTo>
                  <a:pt x="7226518" y="2682232"/>
                  <a:pt x="7226518" y="2682232"/>
                  <a:pt x="7226518" y="2682232"/>
                </a:cubicBezTo>
                <a:cubicBezTo>
                  <a:pt x="7226518" y="2682232"/>
                  <a:pt x="7232111" y="2681530"/>
                  <a:pt x="7232111" y="2681530"/>
                </a:cubicBezTo>
                <a:lnTo>
                  <a:pt x="7233625" y="2681340"/>
                </a:lnTo>
                <a:lnTo>
                  <a:pt x="7233305" y="2685538"/>
                </a:lnTo>
                <a:cubicBezTo>
                  <a:pt x="7233189" y="2687077"/>
                  <a:pt x="7233189" y="2687077"/>
                  <a:pt x="7233189" y="2687077"/>
                </a:cubicBezTo>
                <a:cubicBezTo>
                  <a:pt x="7233189" y="2687077"/>
                  <a:pt x="7232954" y="2690157"/>
                  <a:pt x="7233546" y="2691607"/>
                </a:cubicBezTo>
                <a:cubicBezTo>
                  <a:pt x="7234137" y="2693058"/>
                  <a:pt x="7235552" y="2692879"/>
                  <a:pt x="7238852" y="2686365"/>
                </a:cubicBezTo>
                <a:cubicBezTo>
                  <a:pt x="7244515" y="2685654"/>
                  <a:pt x="7244515" y="2685654"/>
                  <a:pt x="7239789" y="2674045"/>
                </a:cubicBezTo>
                <a:lnTo>
                  <a:pt x="7238205" y="2674244"/>
                </a:lnTo>
                <a:lnTo>
                  <a:pt x="7238230" y="2673921"/>
                </a:lnTo>
                <a:cubicBezTo>
                  <a:pt x="7238492" y="2670468"/>
                  <a:pt x="7238756" y="2667014"/>
                  <a:pt x="7238756" y="2667014"/>
                </a:cubicBezTo>
                <a:cubicBezTo>
                  <a:pt x="7238756" y="2667014"/>
                  <a:pt x="7238756" y="2667014"/>
                  <a:pt x="7244351" y="2666312"/>
                </a:cubicBezTo>
                <a:cubicBezTo>
                  <a:pt x="7249945" y="2665608"/>
                  <a:pt x="7249945" y="2665608"/>
                  <a:pt x="7255539" y="2664905"/>
                </a:cubicBezTo>
                <a:cubicBezTo>
                  <a:pt x="7256589" y="2651092"/>
                  <a:pt x="7262185" y="2650389"/>
                  <a:pt x="7262185" y="2650389"/>
                </a:cubicBezTo>
                <a:cubicBezTo>
                  <a:pt x="7262185" y="2650389"/>
                  <a:pt x="7262185" y="2650389"/>
                  <a:pt x="7267778" y="2649687"/>
                </a:cubicBezTo>
                <a:cubicBezTo>
                  <a:pt x="7273372" y="2648985"/>
                  <a:pt x="7284560" y="2647577"/>
                  <a:pt x="7280018" y="2634464"/>
                </a:cubicBezTo>
                <a:cubicBezTo>
                  <a:pt x="7280018" y="2634464"/>
                  <a:pt x="7296800" y="2632356"/>
                  <a:pt x="7295748" y="2646172"/>
                </a:cubicBezTo>
                <a:cubicBezTo>
                  <a:pt x="7304140" y="2645118"/>
                  <a:pt x="7304273" y="2629707"/>
                  <a:pt x="7308093" y="2627303"/>
                </a:cubicBezTo>
                <a:close/>
                <a:moveTo>
                  <a:pt x="1955969" y="2627261"/>
                </a:moveTo>
                <a:cubicBezTo>
                  <a:pt x="1954539" y="2631319"/>
                  <a:pt x="1954539" y="2631319"/>
                  <a:pt x="1954539" y="2631319"/>
                </a:cubicBezTo>
                <a:cubicBezTo>
                  <a:pt x="1954539" y="2631319"/>
                  <a:pt x="1965165" y="2635063"/>
                  <a:pt x="1965165" y="2635063"/>
                </a:cubicBezTo>
                <a:cubicBezTo>
                  <a:pt x="1986416" y="2642549"/>
                  <a:pt x="1987845" y="2638490"/>
                  <a:pt x="1989277" y="2634430"/>
                </a:cubicBezTo>
                <a:cubicBezTo>
                  <a:pt x="1968026" y="2626944"/>
                  <a:pt x="1977219" y="2634747"/>
                  <a:pt x="1965165" y="2635063"/>
                </a:cubicBezTo>
                <a:cubicBezTo>
                  <a:pt x="1965165" y="2635063"/>
                  <a:pt x="1965165" y="2635063"/>
                  <a:pt x="1966596" y="2631004"/>
                </a:cubicBezTo>
                <a:cubicBezTo>
                  <a:pt x="1966596" y="2631004"/>
                  <a:pt x="1955969" y="2627261"/>
                  <a:pt x="1955969" y="2627261"/>
                </a:cubicBezTo>
                <a:close/>
                <a:moveTo>
                  <a:pt x="8589868" y="2627210"/>
                </a:moveTo>
                <a:cubicBezTo>
                  <a:pt x="8589868" y="2627210"/>
                  <a:pt x="8583221" y="2641728"/>
                  <a:pt x="8583221" y="2641728"/>
                </a:cubicBezTo>
                <a:cubicBezTo>
                  <a:pt x="8584274" y="2627912"/>
                  <a:pt x="8584274" y="2627912"/>
                  <a:pt x="8584274" y="2627912"/>
                </a:cubicBezTo>
                <a:cubicBezTo>
                  <a:pt x="8589868" y="2627210"/>
                  <a:pt x="8589868" y="2627210"/>
                  <a:pt x="8589868" y="2627210"/>
                </a:cubicBezTo>
                <a:close/>
                <a:moveTo>
                  <a:pt x="7352740" y="2625326"/>
                </a:moveTo>
                <a:cubicBezTo>
                  <a:pt x="7352740" y="2625326"/>
                  <a:pt x="7354139" y="2625151"/>
                  <a:pt x="7355406" y="2626701"/>
                </a:cubicBezTo>
                <a:lnTo>
                  <a:pt x="7356212" y="2631734"/>
                </a:lnTo>
                <a:lnTo>
                  <a:pt x="7353966" y="2632016"/>
                </a:lnTo>
                <a:cubicBezTo>
                  <a:pt x="7352915" y="2645830"/>
                  <a:pt x="7352915" y="2645830"/>
                  <a:pt x="7352915" y="2645830"/>
                </a:cubicBezTo>
                <a:cubicBezTo>
                  <a:pt x="7352915" y="2645830"/>
                  <a:pt x="7352915" y="2645830"/>
                  <a:pt x="7351864" y="2659643"/>
                </a:cubicBezTo>
                <a:cubicBezTo>
                  <a:pt x="7346269" y="2660345"/>
                  <a:pt x="7350811" y="2673459"/>
                  <a:pt x="7350811" y="2673459"/>
                </a:cubicBezTo>
                <a:cubicBezTo>
                  <a:pt x="7350811" y="2673459"/>
                  <a:pt x="7350811" y="2673459"/>
                  <a:pt x="7345218" y="2674162"/>
                </a:cubicBezTo>
                <a:cubicBezTo>
                  <a:pt x="7345218" y="2674162"/>
                  <a:pt x="7345218" y="2674162"/>
                  <a:pt x="7344650" y="2672522"/>
                </a:cubicBezTo>
                <a:lnTo>
                  <a:pt x="7342946" y="2667603"/>
                </a:lnTo>
                <a:lnTo>
                  <a:pt x="7343992" y="2667472"/>
                </a:lnTo>
                <a:lnTo>
                  <a:pt x="7344516" y="2660566"/>
                </a:lnTo>
                <a:lnTo>
                  <a:pt x="7346269" y="2660345"/>
                </a:lnTo>
                <a:lnTo>
                  <a:pt x="7344556" y="2660054"/>
                </a:lnTo>
                <a:lnTo>
                  <a:pt x="7345042" y="2653659"/>
                </a:lnTo>
                <a:cubicBezTo>
                  <a:pt x="7346093" y="2639845"/>
                  <a:pt x="7346093" y="2639845"/>
                  <a:pt x="7346093" y="2639845"/>
                </a:cubicBezTo>
                <a:cubicBezTo>
                  <a:pt x="7351689" y="2639143"/>
                  <a:pt x="7347146" y="2626030"/>
                  <a:pt x="7352740" y="2625326"/>
                </a:cubicBezTo>
                <a:close/>
                <a:moveTo>
                  <a:pt x="7735208" y="2624808"/>
                </a:moveTo>
                <a:lnTo>
                  <a:pt x="7735125" y="2624818"/>
                </a:lnTo>
                <a:lnTo>
                  <a:pt x="7735153" y="2624815"/>
                </a:lnTo>
                <a:close/>
                <a:moveTo>
                  <a:pt x="7735405" y="2624784"/>
                </a:moveTo>
                <a:lnTo>
                  <a:pt x="7735208" y="2624808"/>
                </a:lnTo>
                <a:lnTo>
                  <a:pt x="7735296" y="2624797"/>
                </a:lnTo>
                <a:close/>
                <a:moveTo>
                  <a:pt x="7736410" y="2624657"/>
                </a:moveTo>
                <a:lnTo>
                  <a:pt x="7735405" y="2624784"/>
                </a:lnTo>
                <a:lnTo>
                  <a:pt x="7736045" y="2624703"/>
                </a:lnTo>
                <a:close/>
                <a:moveTo>
                  <a:pt x="7780458" y="2619122"/>
                </a:moveTo>
                <a:cubicBezTo>
                  <a:pt x="7780458" y="2619122"/>
                  <a:pt x="7774952" y="2619814"/>
                  <a:pt x="7774952" y="2619814"/>
                </a:cubicBezTo>
                <a:cubicBezTo>
                  <a:pt x="7769445" y="2620506"/>
                  <a:pt x="7769445" y="2620506"/>
                  <a:pt x="7762939" y="2634337"/>
                </a:cubicBezTo>
                <a:cubicBezTo>
                  <a:pt x="7762939" y="2634337"/>
                  <a:pt x="7762939" y="2634337"/>
                  <a:pt x="7763939" y="2621198"/>
                </a:cubicBezTo>
                <a:cubicBezTo>
                  <a:pt x="7758434" y="2621890"/>
                  <a:pt x="7758434" y="2621890"/>
                  <a:pt x="7752927" y="2622581"/>
                </a:cubicBezTo>
                <a:cubicBezTo>
                  <a:pt x="7750174" y="2622927"/>
                  <a:pt x="7749048" y="2619815"/>
                  <a:pt x="7748360" y="2619902"/>
                </a:cubicBezTo>
                <a:cubicBezTo>
                  <a:pt x="7747672" y="2619988"/>
                  <a:pt x="7747422" y="2623275"/>
                  <a:pt x="7746421" y="2636413"/>
                </a:cubicBezTo>
                <a:cubicBezTo>
                  <a:pt x="7740915" y="2637105"/>
                  <a:pt x="7740915" y="2637105"/>
                  <a:pt x="7740915" y="2637105"/>
                </a:cubicBezTo>
                <a:cubicBezTo>
                  <a:pt x="7738161" y="2637450"/>
                  <a:pt x="7736535" y="2640909"/>
                  <a:pt x="7735597" y="2644281"/>
                </a:cubicBezTo>
                <a:cubicBezTo>
                  <a:pt x="7734659" y="2647654"/>
                  <a:pt x="7734409" y="2650939"/>
                  <a:pt x="7734409" y="2650939"/>
                </a:cubicBezTo>
                <a:cubicBezTo>
                  <a:pt x="7739914" y="2650248"/>
                  <a:pt x="7745421" y="2649556"/>
                  <a:pt x="7746421" y="2636413"/>
                </a:cubicBezTo>
                <a:cubicBezTo>
                  <a:pt x="7757433" y="2635029"/>
                  <a:pt x="7756433" y="2648170"/>
                  <a:pt x="7767445" y="2646788"/>
                </a:cubicBezTo>
                <a:cubicBezTo>
                  <a:pt x="7768446" y="2633645"/>
                  <a:pt x="7768446" y="2633645"/>
                  <a:pt x="7768446" y="2633645"/>
                </a:cubicBezTo>
                <a:cubicBezTo>
                  <a:pt x="7768446" y="2633645"/>
                  <a:pt x="7768446" y="2633645"/>
                  <a:pt x="7773952" y="2632953"/>
                </a:cubicBezTo>
                <a:cubicBezTo>
                  <a:pt x="7773952" y="2632953"/>
                  <a:pt x="7779459" y="2632260"/>
                  <a:pt x="7779459" y="2632260"/>
                </a:cubicBezTo>
                <a:cubicBezTo>
                  <a:pt x="7779459" y="2632260"/>
                  <a:pt x="7779459" y="2632260"/>
                  <a:pt x="7780458" y="2619122"/>
                </a:cubicBezTo>
                <a:close/>
                <a:moveTo>
                  <a:pt x="1716090" y="2618800"/>
                </a:moveTo>
                <a:cubicBezTo>
                  <a:pt x="1704511" y="2617764"/>
                  <a:pt x="1715137" y="2621506"/>
                  <a:pt x="1715137" y="2621506"/>
                </a:cubicBezTo>
                <a:cubicBezTo>
                  <a:pt x="1715137" y="2621506"/>
                  <a:pt x="1716090" y="2618800"/>
                  <a:pt x="1716090" y="2618800"/>
                </a:cubicBezTo>
                <a:close/>
                <a:moveTo>
                  <a:pt x="1835789" y="2618056"/>
                </a:moveTo>
                <a:cubicBezTo>
                  <a:pt x="1844644" y="2625413"/>
                  <a:pt x="1841989" y="2632950"/>
                  <a:pt x="1852171" y="2636538"/>
                </a:cubicBezTo>
                <a:cubicBezTo>
                  <a:pt x="1852171" y="2636538"/>
                  <a:pt x="1862354" y="2640125"/>
                  <a:pt x="1862354" y="2640125"/>
                </a:cubicBezTo>
                <a:cubicBezTo>
                  <a:pt x="1850843" y="2640308"/>
                  <a:pt x="1861026" y="2643895"/>
                  <a:pt x="1859698" y="2647664"/>
                </a:cubicBezTo>
                <a:cubicBezTo>
                  <a:pt x="1859698" y="2647664"/>
                  <a:pt x="1849516" y="2644077"/>
                  <a:pt x="1849516" y="2644077"/>
                </a:cubicBezTo>
                <a:cubicBezTo>
                  <a:pt x="1839332" y="2640489"/>
                  <a:pt x="1848188" y="2647846"/>
                  <a:pt x="1848188" y="2647846"/>
                </a:cubicBezTo>
                <a:cubicBezTo>
                  <a:pt x="1858370" y="2651434"/>
                  <a:pt x="1859698" y="2647664"/>
                  <a:pt x="1859698" y="2647664"/>
                </a:cubicBezTo>
                <a:cubicBezTo>
                  <a:pt x="1858370" y="2651434"/>
                  <a:pt x="1869880" y="2651251"/>
                  <a:pt x="1867224" y="2658789"/>
                </a:cubicBezTo>
                <a:cubicBezTo>
                  <a:pt x="1867224" y="2658789"/>
                  <a:pt x="1857042" y="2655203"/>
                  <a:pt x="1857042" y="2655203"/>
                </a:cubicBezTo>
                <a:cubicBezTo>
                  <a:pt x="1854387" y="2662740"/>
                  <a:pt x="1844204" y="2659153"/>
                  <a:pt x="1842876" y="2662922"/>
                </a:cubicBezTo>
                <a:cubicBezTo>
                  <a:pt x="1853059" y="2666509"/>
                  <a:pt x="1851731" y="2670280"/>
                  <a:pt x="1840221" y="2670461"/>
                </a:cubicBezTo>
                <a:cubicBezTo>
                  <a:pt x="1850404" y="2674047"/>
                  <a:pt x="1861913" y="2673866"/>
                  <a:pt x="1860585" y="2677635"/>
                </a:cubicBezTo>
                <a:cubicBezTo>
                  <a:pt x="1850404" y="2674047"/>
                  <a:pt x="1860585" y="2677635"/>
                  <a:pt x="1859257" y="2681403"/>
                </a:cubicBezTo>
                <a:cubicBezTo>
                  <a:pt x="1869440" y="2684990"/>
                  <a:pt x="1880953" y="2684810"/>
                  <a:pt x="1882280" y="2681041"/>
                </a:cubicBezTo>
                <a:cubicBezTo>
                  <a:pt x="1874751" y="2669915"/>
                  <a:pt x="1899102" y="2665782"/>
                  <a:pt x="1913268" y="2658060"/>
                </a:cubicBezTo>
                <a:cubicBezTo>
                  <a:pt x="1891575" y="2654657"/>
                  <a:pt x="1905741" y="2646936"/>
                  <a:pt x="1896886" y="2639580"/>
                </a:cubicBezTo>
                <a:cubicBezTo>
                  <a:pt x="1886702" y="2635992"/>
                  <a:pt x="1895558" y="2643349"/>
                  <a:pt x="1885374" y="2639761"/>
                </a:cubicBezTo>
                <a:cubicBezTo>
                  <a:pt x="1882718" y="2647299"/>
                  <a:pt x="1881390" y="2651069"/>
                  <a:pt x="1871208" y="2647482"/>
                </a:cubicBezTo>
                <a:cubicBezTo>
                  <a:pt x="1872536" y="2643712"/>
                  <a:pt x="1872536" y="2643712"/>
                  <a:pt x="1862354" y="2640125"/>
                </a:cubicBezTo>
                <a:cubicBezTo>
                  <a:pt x="1863682" y="2636356"/>
                  <a:pt x="1863682" y="2636356"/>
                  <a:pt x="1853499" y="2632770"/>
                </a:cubicBezTo>
                <a:cubicBezTo>
                  <a:pt x="1863682" y="2636356"/>
                  <a:pt x="1863682" y="2636356"/>
                  <a:pt x="1863682" y="2636356"/>
                </a:cubicBezTo>
                <a:cubicBezTo>
                  <a:pt x="1854827" y="2629000"/>
                  <a:pt x="1857482" y="2621463"/>
                  <a:pt x="1835789" y="2618056"/>
                </a:cubicBezTo>
                <a:close/>
                <a:moveTo>
                  <a:pt x="8662051" y="2617340"/>
                </a:moveTo>
                <a:cubicBezTo>
                  <a:pt x="8661769" y="2621036"/>
                  <a:pt x="8662387" y="2622788"/>
                  <a:pt x="8663454" y="2623569"/>
                </a:cubicBezTo>
                <a:lnTo>
                  <a:pt x="8663556" y="2623579"/>
                </a:lnTo>
                <a:lnTo>
                  <a:pt x="8663764" y="2624446"/>
                </a:lnTo>
                <a:cubicBezTo>
                  <a:pt x="8664241" y="2628047"/>
                  <a:pt x="8663959" y="2631743"/>
                  <a:pt x="8660926" y="2632125"/>
                </a:cubicBezTo>
                <a:cubicBezTo>
                  <a:pt x="8660926" y="2632125"/>
                  <a:pt x="8673062" y="2630599"/>
                  <a:pt x="8673062" y="2630599"/>
                </a:cubicBezTo>
                <a:cubicBezTo>
                  <a:pt x="8673342" y="2626903"/>
                  <a:pt x="8672725" y="2625150"/>
                  <a:pt x="8671657" y="2624369"/>
                </a:cubicBezTo>
                <a:cubicBezTo>
                  <a:pt x="8670591" y="2623588"/>
                  <a:pt x="8669073" y="2623779"/>
                  <a:pt x="8667555" y="2623969"/>
                </a:cubicBezTo>
                <a:lnTo>
                  <a:pt x="8663556" y="2623579"/>
                </a:lnTo>
                <a:close/>
                <a:moveTo>
                  <a:pt x="7819775" y="2615808"/>
                </a:moveTo>
                <a:cubicBezTo>
                  <a:pt x="7819775" y="2615808"/>
                  <a:pt x="7819775" y="2615808"/>
                  <a:pt x="7818836" y="2628127"/>
                </a:cubicBezTo>
                <a:cubicBezTo>
                  <a:pt x="7819775" y="2615808"/>
                  <a:pt x="7814212" y="2616506"/>
                  <a:pt x="7814212" y="2616506"/>
                </a:cubicBezTo>
                <a:cubicBezTo>
                  <a:pt x="7814212" y="2616506"/>
                  <a:pt x="7808650" y="2617206"/>
                  <a:pt x="7808650" y="2617206"/>
                </a:cubicBezTo>
                <a:cubicBezTo>
                  <a:pt x="7808650" y="2617206"/>
                  <a:pt x="7808650" y="2617206"/>
                  <a:pt x="7803088" y="2617906"/>
                </a:cubicBezTo>
                <a:cubicBezTo>
                  <a:pt x="7803088" y="2617906"/>
                  <a:pt x="7803088" y="2617906"/>
                  <a:pt x="7797524" y="2618604"/>
                </a:cubicBezTo>
                <a:cubicBezTo>
                  <a:pt x="7791963" y="2619303"/>
                  <a:pt x="7791963" y="2619303"/>
                  <a:pt x="7791963" y="2619303"/>
                </a:cubicBezTo>
                <a:cubicBezTo>
                  <a:pt x="7789182" y="2619653"/>
                  <a:pt x="7787557" y="2622908"/>
                  <a:pt x="7786627" y="2626073"/>
                </a:cubicBezTo>
                <a:cubicBezTo>
                  <a:pt x="7785697" y="2629241"/>
                  <a:pt x="7785463" y="2632321"/>
                  <a:pt x="7785463" y="2632321"/>
                </a:cubicBezTo>
                <a:cubicBezTo>
                  <a:pt x="7791026" y="2631622"/>
                  <a:pt x="7791026" y="2631622"/>
                  <a:pt x="7796587" y="2630924"/>
                </a:cubicBezTo>
                <a:cubicBezTo>
                  <a:pt x="7802150" y="2630225"/>
                  <a:pt x="7802150" y="2630225"/>
                  <a:pt x="7802150" y="2630225"/>
                </a:cubicBezTo>
                <a:cubicBezTo>
                  <a:pt x="7801211" y="2642545"/>
                  <a:pt x="7801211" y="2642545"/>
                  <a:pt x="7801211" y="2642545"/>
                </a:cubicBezTo>
                <a:cubicBezTo>
                  <a:pt x="7812336" y="2641146"/>
                  <a:pt x="7812336" y="2641146"/>
                  <a:pt x="7817900" y="2640448"/>
                </a:cubicBezTo>
                <a:cubicBezTo>
                  <a:pt x="7818836" y="2628127"/>
                  <a:pt x="7829024" y="2639049"/>
                  <a:pt x="7819775" y="2615808"/>
                </a:cubicBezTo>
                <a:close/>
                <a:moveTo>
                  <a:pt x="7709878" y="2614976"/>
                </a:moveTo>
                <a:cubicBezTo>
                  <a:pt x="7704372" y="2615669"/>
                  <a:pt x="7703372" y="2628810"/>
                  <a:pt x="7703372" y="2628810"/>
                </a:cubicBezTo>
                <a:cubicBezTo>
                  <a:pt x="7703372" y="2628810"/>
                  <a:pt x="7697866" y="2629500"/>
                  <a:pt x="7697866" y="2629500"/>
                </a:cubicBezTo>
                <a:cubicBezTo>
                  <a:pt x="7697866" y="2629500"/>
                  <a:pt x="7697866" y="2629500"/>
                  <a:pt x="7692360" y="2630192"/>
                </a:cubicBezTo>
                <a:cubicBezTo>
                  <a:pt x="7686853" y="2630885"/>
                  <a:pt x="7681347" y="2631576"/>
                  <a:pt x="7681347" y="2631576"/>
                </a:cubicBezTo>
                <a:cubicBezTo>
                  <a:pt x="7680347" y="2644715"/>
                  <a:pt x="7680347" y="2644715"/>
                  <a:pt x="7685854" y="2644024"/>
                </a:cubicBezTo>
                <a:cubicBezTo>
                  <a:pt x="7685854" y="2644024"/>
                  <a:pt x="7691359" y="2643332"/>
                  <a:pt x="7691359" y="2643332"/>
                </a:cubicBezTo>
                <a:cubicBezTo>
                  <a:pt x="7691359" y="2643332"/>
                  <a:pt x="7691359" y="2643332"/>
                  <a:pt x="7691234" y="2644976"/>
                </a:cubicBezTo>
                <a:lnTo>
                  <a:pt x="7690831" y="2650290"/>
                </a:lnTo>
                <a:lnTo>
                  <a:pt x="7682811" y="2651297"/>
                </a:lnTo>
                <a:cubicBezTo>
                  <a:pt x="7677417" y="2651976"/>
                  <a:pt x="7677417" y="2651976"/>
                  <a:pt x="7677417" y="2651976"/>
                </a:cubicBezTo>
                <a:cubicBezTo>
                  <a:pt x="7681686" y="2666082"/>
                  <a:pt x="7687079" y="2665405"/>
                  <a:pt x="7692474" y="2664727"/>
                </a:cubicBezTo>
                <a:cubicBezTo>
                  <a:pt x="7692474" y="2664727"/>
                  <a:pt x="7692474" y="2664727"/>
                  <a:pt x="7692613" y="2662878"/>
                </a:cubicBezTo>
                <a:lnTo>
                  <a:pt x="7693128" y="2656127"/>
                </a:lnTo>
                <a:lnTo>
                  <a:pt x="7695866" y="2655782"/>
                </a:lnTo>
                <a:cubicBezTo>
                  <a:pt x="7695866" y="2655782"/>
                  <a:pt x="7695866" y="2655782"/>
                  <a:pt x="7696866" y="2642640"/>
                </a:cubicBezTo>
                <a:cubicBezTo>
                  <a:pt x="7702371" y="2641948"/>
                  <a:pt x="7702371" y="2641948"/>
                  <a:pt x="7702371" y="2641948"/>
                </a:cubicBezTo>
                <a:cubicBezTo>
                  <a:pt x="7702371" y="2641948"/>
                  <a:pt x="7706878" y="2654400"/>
                  <a:pt x="7706878" y="2654400"/>
                </a:cubicBezTo>
                <a:cubicBezTo>
                  <a:pt x="7706878" y="2654400"/>
                  <a:pt x="7707879" y="2641256"/>
                  <a:pt x="7707879" y="2641256"/>
                </a:cubicBezTo>
                <a:cubicBezTo>
                  <a:pt x="7707879" y="2641256"/>
                  <a:pt x="7707879" y="2641256"/>
                  <a:pt x="7713385" y="2640564"/>
                </a:cubicBezTo>
                <a:cubicBezTo>
                  <a:pt x="7713385" y="2640564"/>
                  <a:pt x="7713385" y="2640564"/>
                  <a:pt x="7718891" y="2639873"/>
                </a:cubicBezTo>
                <a:cubicBezTo>
                  <a:pt x="7718891" y="2639873"/>
                  <a:pt x="7728903" y="2651631"/>
                  <a:pt x="7729904" y="2638488"/>
                </a:cubicBezTo>
                <a:lnTo>
                  <a:pt x="7735410" y="2637796"/>
                </a:lnTo>
                <a:cubicBezTo>
                  <a:pt x="7736410" y="2624657"/>
                  <a:pt x="7736410" y="2624657"/>
                  <a:pt x="7741916" y="2623965"/>
                </a:cubicBezTo>
                <a:lnTo>
                  <a:pt x="7736045" y="2624703"/>
                </a:lnTo>
                <a:lnTo>
                  <a:pt x="7735296" y="2624797"/>
                </a:lnTo>
                <a:lnTo>
                  <a:pt x="7735153" y="2624815"/>
                </a:lnTo>
                <a:lnTo>
                  <a:pt x="7735032" y="2624829"/>
                </a:lnTo>
                <a:lnTo>
                  <a:pt x="7735125" y="2624818"/>
                </a:lnTo>
                <a:lnTo>
                  <a:pt x="7730214" y="2625436"/>
                </a:lnTo>
                <a:cubicBezTo>
                  <a:pt x="7728149" y="2625694"/>
                  <a:pt x="7725397" y="2626041"/>
                  <a:pt x="7719891" y="2626732"/>
                </a:cubicBezTo>
                <a:cubicBezTo>
                  <a:pt x="7714384" y="2627424"/>
                  <a:pt x="7714384" y="2627424"/>
                  <a:pt x="7709878" y="2614976"/>
                </a:cubicBezTo>
                <a:close/>
                <a:moveTo>
                  <a:pt x="1918879" y="2609847"/>
                </a:moveTo>
                <a:cubicBezTo>
                  <a:pt x="1918879" y="2609847"/>
                  <a:pt x="1918879" y="2609847"/>
                  <a:pt x="1927704" y="2617086"/>
                </a:cubicBezTo>
                <a:cubicBezTo>
                  <a:pt x="1928999" y="2613413"/>
                  <a:pt x="1928999" y="2613413"/>
                  <a:pt x="1928999" y="2613413"/>
                </a:cubicBezTo>
                <a:cubicBezTo>
                  <a:pt x="1928999" y="2613413"/>
                  <a:pt x="1918879" y="2609847"/>
                  <a:pt x="1918879" y="2609847"/>
                </a:cubicBezTo>
                <a:close/>
                <a:moveTo>
                  <a:pt x="1881951" y="2608727"/>
                </a:moveTo>
                <a:lnTo>
                  <a:pt x="1884682" y="2609243"/>
                </a:lnTo>
                <a:lnTo>
                  <a:pt x="1885105" y="2609469"/>
                </a:lnTo>
                <a:lnTo>
                  <a:pt x="1884640" y="2610171"/>
                </a:lnTo>
                <a:close/>
                <a:moveTo>
                  <a:pt x="7398544" y="2605889"/>
                </a:moveTo>
                <a:cubicBezTo>
                  <a:pt x="7398544" y="2605889"/>
                  <a:pt x="7397492" y="2619704"/>
                  <a:pt x="7391897" y="2620405"/>
                </a:cubicBezTo>
                <a:lnTo>
                  <a:pt x="7388228" y="2632689"/>
                </a:lnTo>
                <a:lnTo>
                  <a:pt x="7385252" y="2634924"/>
                </a:lnTo>
                <a:cubicBezTo>
                  <a:pt x="7385252" y="2634924"/>
                  <a:pt x="7386651" y="2634749"/>
                  <a:pt x="7388182" y="2632845"/>
                </a:cubicBezTo>
                <a:lnTo>
                  <a:pt x="7388228" y="2632689"/>
                </a:lnTo>
                <a:lnTo>
                  <a:pt x="7391404" y="2630301"/>
                </a:lnTo>
                <a:cubicBezTo>
                  <a:pt x="7398385" y="2630707"/>
                  <a:pt x="7406840" y="2642472"/>
                  <a:pt x="7407629" y="2632113"/>
                </a:cubicBezTo>
                <a:lnTo>
                  <a:pt x="7413130" y="2633489"/>
                </a:lnTo>
                <a:lnTo>
                  <a:pt x="7410447" y="2635901"/>
                </a:lnTo>
                <a:cubicBezTo>
                  <a:pt x="7409222" y="2637199"/>
                  <a:pt x="7408392" y="2638218"/>
                  <a:pt x="7408392" y="2638218"/>
                </a:cubicBezTo>
                <a:cubicBezTo>
                  <a:pt x="7408392" y="2638218"/>
                  <a:pt x="7402323" y="2638981"/>
                  <a:pt x="7402323" y="2638981"/>
                </a:cubicBezTo>
                <a:lnTo>
                  <a:pt x="7401223" y="2653440"/>
                </a:lnTo>
                <a:lnTo>
                  <a:pt x="7391021" y="2654722"/>
                </a:lnTo>
                <a:cubicBezTo>
                  <a:pt x="7385428" y="2655425"/>
                  <a:pt x="7385428" y="2655425"/>
                  <a:pt x="7384375" y="2669241"/>
                </a:cubicBezTo>
                <a:cubicBezTo>
                  <a:pt x="7376773" y="2659934"/>
                  <a:pt x="7378611" y="2649441"/>
                  <a:pt x="7374841" y="2651196"/>
                </a:cubicBezTo>
                <a:lnTo>
                  <a:pt x="7370848" y="2655281"/>
                </a:lnTo>
                <a:lnTo>
                  <a:pt x="7369696" y="2643720"/>
                </a:lnTo>
                <a:cubicBezTo>
                  <a:pt x="7369696" y="2643720"/>
                  <a:pt x="7369696" y="2643720"/>
                  <a:pt x="7363052" y="2658237"/>
                </a:cubicBezTo>
                <a:cubicBezTo>
                  <a:pt x="7357458" y="2658939"/>
                  <a:pt x="7357458" y="2658939"/>
                  <a:pt x="7358509" y="2645127"/>
                </a:cubicBezTo>
                <a:lnTo>
                  <a:pt x="7358802" y="2641280"/>
                </a:lnTo>
                <a:lnTo>
                  <a:pt x="7360773" y="2643772"/>
                </a:lnTo>
                <a:cubicBezTo>
                  <a:pt x="7361586" y="2645595"/>
                  <a:pt x="7362089" y="2648097"/>
                  <a:pt x="7361824" y="2651549"/>
                </a:cubicBezTo>
                <a:cubicBezTo>
                  <a:pt x="7368470" y="2637034"/>
                  <a:pt x="7374065" y="2636330"/>
                  <a:pt x="7369522" y="2623218"/>
                </a:cubicBezTo>
                <a:cubicBezTo>
                  <a:pt x="7375116" y="2622514"/>
                  <a:pt x="7375116" y="2622514"/>
                  <a:pt x="7376168" y="2608702"/>
                </a:cubicBezTo>
                <a:cubicBezTo>
                  <a:pt x="7376168" y="2608702"/>
                  <a:pt x="7381763" y="2607999"/>
                  <a:pt x="7380710" y="2621812"/>
                </a:cubicBezTo>
                <a:cubicBezTo>
                  <a:pt x="7386305" y="2621108"/>
                  <a:pt x="7386305" y="2621108"/>
                  <a:pt x="7386305" y="2621108"/>
                </a:cubicBezTo>
                <a:cubicBezTo>
                  <a:pt x="7391897" y="2620405"/>
                  <a:pt x="7387356" y="2607294"/>
                  <a:pt x="7398544" y="2605889"/>
                </a:cubicBezTo>
                <a:close/>
                <a:moveTo>
                  <a:pt x="1977238" y="2600785"/>
                </a:moveTo>
                <a:cubicBezTo>
                  <a:pt x="1975967" y="2604394"/>
                  <a:pt x="1984436" y="2611432"/>
                  <a:pt x="1984436" y="2611432"/>
                </a:cubicBezTo>
                <a:cubicBezTo>
                  <a:pt x="1985708" y="2607825"/>
                  <a:pt x="2003916" y="2618296"/>
                  <a:pt x="2014928" y="2618119"/>
                </a:cubicBezTo>
                <a:cubicBezTo>
                  <a:pt x="2010693" y="2614599"/>
                  <a:pt x="2004023" y="2610222"/>
                  <a:pt x="1997036" y="2606746"/>
                </a:cubicBezTo>
                <a:cubicBezTo>
                  <a:pt x="1990048" y="2603270"/>
                  <a:pt x="1982744" y="2600697"/>
                  <a:pt x="1977238" y="2600785"/>
                </a:cubicBezTo>
                <a:close/>
                <a:moveTo>
                  <a:pt x="2021283" y="2600079"/>
                </a:moveTo>
                <a:cubicBezTo>
                  <a:pt x="2021283" y="2600079"/>
                  <a:pt x="2020330" y="2602784"/>
                  <a:pt x="2020330" y="2602784"/>
                </a:cubicBezTo>
                <a:cubicBezTo>
                  <a:pt x="2020330" y="2602784"/>
                  <a:pt x="2030956" y="2606528"/>
                  <a:pt x="2031908" y="2603824"/>
                </a:cubicBezTo>
                <a:cubicBezTo>
                  <a:pt x="2026596" y="2601952"/>
                  <a:pt x="2023940" y="2601015"/>
                  <a:pt x="2022611" y="2600547"/>
                </a:cubicBezTo>
                <a:cubicBezTo>
                  <a:pt x="2021283" y="2600079"/>
                  <a:pt x="2021283" y="2600079"/>
                  <a:pt x="2021283" y="2600079"/>
                </a:cubicBezTo>
                <a:close/>
                <a:moveTo>
                  <a:pt x="7931422" y="2598920"/>
                </a:moveTo>
                <a:lnTo>
                  <a:pt x="7932590" y="2600352"/>
                </a:lnTo>
                <a:cubicBezTo>
                  <a:pt x="7926997" y="2601055"/>
                  <a:pt x="7926997" y="2601055"/>
                  <a:pt x="7926997" y="2601055"/>
                </a:cubicBezTo>
                <a:close/>
                <a:moveTo>
                  <a:pt x="8065616" y="2597929"/>
                </a:moveTo>
                <a:cubicBezTo>
                  <a:pt x="8060015" y="2598633"/>
                  <a:pt x="8059016" y="2611772"/>
                  <a:pt x="8053415" y="2612477"/>
                </a:cubicBezTo>
                <a:cubicBezTo>
                  <a:pt x="8053415" y="2612477"/>
                  <a:pt x="8053415" y="2612477"/>
                  <a:pt x="8059016" y="2611772"/>
                </a:cubicBezTo>
                <a:cubicBezTo>
                  <a:pt x="8059016" y="2611772"/>
                  <a:pt x="8064617" y="2611069"/>
                  <a:pt x="8064617" y="2611069"/>
                </a:cubicBezTo>
                <a:cubicBezTo>
                  <a:pt x="8064617" y="2611069"/>
                  <a:pt x="8063616" y="2624211"/>
                  <a:pt x="8063616" y="2624211"/>
                </a:cubicBezTo>
                <a:cubicBezTo>
                  <a:pt x="8063616" y="2624211"/>
                  <a:pt x="8069217" y="2623507"/>
                  <a:pt x="8069217" y="2623507"/>
                </a:cubicBezTo>
                <a:cubicBezTo>
                  <a:pt x="8069217" y="2623507"/>
                  <a:pt x="8070217" y="2610365"/>
                  <a:pt x="8070217" y="2610365"/>
                </a:cubicBezTo>
                <a:cubicBezTo>
                  <a:pt x="8070217" y="2610365"/>
                  <a:pt x="8070217" y="2610365"/>
                  <a:pt x="8065616" y="2597929"/>
                </a:cubicBezTo>
                <a:close/>
                <a:moveTo>
                  <a:pt x="1777250" y="2597760"/>
                </a:moveTo>
                <a:cubicBezTo>
                  <a:pt x="1767124" y="2598247"/>
                  <a:pt x="1774707" y="2604975"/>
                  <a:pt x="1773437" y="2608583"/>
                </a:cubicBezTo>
                <a:cubicBezTo>
                  <a:pt x="1782292" y="2611704"/>
                  <a:pt x="1783563" y="2608095"/>
                  <a:pt x="1783563" y="2608095"/>
                </a:cubicBezTo>
                <a:cubicBezTo>
                  <a:pt x="1784834" y="2604487"/>
                  <a:pt x="1775979" y="2601367"/>
                  <a:pt x="1777250" y="2597760"/>
                </a:cubicBezTo>
                <a:close/>
                <a:moveTo>
                  <a:pt x="2002619" y="2596546"/>
                </a:moveTo>
                <a:cubicBezTo>
                  <a:pt x="2001190" y="2600605"/>
                  <a:pt x="2001190" y="2600605"/>
                  <a:pt x="2008614" y="2607783"/>
                </a:cubicBezTo>
                <a:cubicBezTo>
                  <a:pt x="2008614" y="2607783"/>
                  <a:pt x="2017470" y="2610903"/>
                  <a:pt x="2018900" y="2606843"/>
                </a:cubicBezTo>
                <a:cubicBezTo>
                  <a:pt x="2010045" y="2603724"/>
                  <a:pt x="2011474" y="2599665"/>
                  <a:pt x="2002619" y="2596546"/>
                </a:cubicBezTo>
                <a:close/>
                <a:moveTo>
                  <a:pt x="1856800" y="2592325"/>
                </a:moveTo>
                <a:cubicBezTo>
                  <a:pt x="1856800" y="2592325"/>
                  <a:pt x="1856800" y="2592325"/>
                  <a:pt x="1855370" y="2596383"/>
                </a:cubicBezTo>
                <a:cubicBezTo>
                  <a:pt x="1865996" y="2600127"/>
                  <a:pt x="1865996" y="2600127"/>
                  <a:pt x="1865996" y="2600127"/>
                </a:cubicBezTo>
                <a:cubicBezTo>
                  <a:pt x="1866711" y="2598098"/>
                  <a:pt x="1864769" y="2595132"/>
                  <a:pt x="1862470" y="2593181"/>
                </a:cubicBezTo>
                <a:cubicBezTo>
                  <a:pt x="1860172" y="2591231"/>
                  <a:pt x="1857515" y="2590295"/>
                  <a:pt x="1856800" y="2592325"/>
                </a:cubicBezTo>
                <a:close/>
                <a:moveTo>
                  <a:pt x="2093529" y="2587126"/>
                </a:moveTo>
                <a:cubicBezTo>
                  <a:pt x="2089597" y="2598290"/>
                  <a:pt x="2098403" y="2605574"/>
                  <a:pt x="2105902" y="2616581"/>
                </a:cubicBezTo>
                <a:cubicBezTo>
                  <a:pt x="2124831" y="2627432"/>
                  <a:pt x="2134949" y="2630996"/>
                  <a:pt x="2157809" y="2630685"/>
                </a:cubicBezTo>
                <a:cubicBezTo>
                  <a:pt x="2157809" y="2630685"/>
                  <a:pt x="2147689" y="2627121"/>
                  <a:pt x="2147689" y="2627121"/>
                </a:cubicBezTo>
                <a:cubicBezTo>
                  <a:pt x="2151622" y="2615957"/>
                  <a:pt x="2132696" y="2605107"/>
                  <a:pt x="2125198" y="2594101"/>
                </a:cubicBezTo>
                <a:cubicBezTo>
                  <a:pt x="2115077" y="2590536"/>
                  <a:pt x="2103648" y="2590691"/>
                  <a:pt x="2093529" y="2587126"/>
                </a:cubicBezTo>
                <a:close/>
                <a:moveTo>
                  <a:pt x="8055751" y="2586155"/>
                </a:moveTo>
                <a:cubicBezTo>
                  <a:pt x="8055751" y="2586155"/>
                  <a:pt x="8050020" y="2586875"/>
                  <a:pt x="8049083" y="2599194"/>
                </a:cubicBezTo>
                <a:cubicBezTo>
                  <a:pt x="8043352" y="2599914"/>
                  <a:pt x="8031890" y="2601356"/>
                  <a:pt x="8031890" y="2601356"/>
                </a:cubicBezTo>
                <a:cubicBezTo>
                  <a:pt x="8031890" y="2601356"/>
                  <a:pt x="8031890" y="2601356"/>
                  <a:pt x="8026160" y="2602075"/>
                </a:cubicBezTo>
                <a:cubicBezTo>
                  <a:pt x="8026160" y="2602075"/>
                  <a:pt x="8027098" y="2589755"/>
                  <a:pt x="8027098" y="2589755"/>
                </a:cubicBezTo>
                <a:cubicBezTo>
                  <a:pt x="8027098" y="2589755"/>
                  <a:pt x="8021366" y="2590476"/>
                  <a:pt x="8021366" y="2590476"/>
                </a:cubicBezTo>
                <a:cubicBezTo>
                  <a:pt x="8015636" y="2591196"/>
                  <a:pt x="8015636" y="2591196"/>
                  <a:pt x="8015636" y="2591196"/>
                </a:cubicBezTo>
                <a:cubicBezTo>
                  <a:pt x="8009905" y="2591916"/>
                  <a:pt x="8004173" y="2592636"/>
                  <a:pt x="7998443" y="2593355"/>
                </a:cubicBezTo>
                <a:cubicBezTo>
                  <a:pt x="8004173" y="2592636"/>
                  <a:pt x="8003235" y="2604956"/>
                  <a:pt x="8008967" y="2604237"/>
                </a:cubicBezTo>
                <a:cubicBezTo>
                  <a:pt x="8008967" y="2604237"/>
                  <a:pt x="8008967" y="2604237"/>
                  <a:pt x="8014697" y="2603515"/>
                </a:cubicBezTo>
                <a:cubicBezTo>
                  <a:pt x="8014697" y="2603515"/>
                  <a:pt x="8020429" y="2602795"/>
                  <a:pt x="8020429" y="2602795"/>
                </a:cubicBezTo>
                <a:cubicBezTo>
                  <a:pt x="8020429" y="2602795"/>
                  <a:pt x="8026160" y="2602075"/>
                  <a:pt x="8026160" y="2602075"/>
                </a:cubicBezTo>
                <a:cubicBezTo>
                  <a:pt x="8030952" y="2613675"/>
                  <a:pt x="8042414" y="2612234"/>
                  <a:pt x="8048145" y="2611515"/>
                </a:cubicBezTo>
                <a:cubicBezTo>
                  <a:pt x="8054813" y="2598475"/>
                  <a:pt x="8054813" y="2598475"/>
                  <a:pt x="8060544" y="2597754"/>
                </a:cubicBezTo>
                <a:cubicBezTo>
                  <a:pt x="8061482" y="2585436"/>
                  <a:pt x="8055751" y="2586155"/>
                  <a:pt x="8055751" y="2586155"/>
                </a:cubicBezTo>
                <a:close/>
                <a:moveTo>
                  <a:pt x="8066538" y="2584801"/>
                </a:moveTo>
                <a:cubicBezTo>
                  <a:pt x="8061482" y="2585438"/>
                  <a:pt x="8061482" y="2585438"/>
                  <a:pt x="8061482" y="2585438"/>
                </a:cubicBezTo>
                <a:cubicBezTo>
                  <a:pt x="8061107" y="2590364"/>
                  <a:pt x="8063636" y="2590047"/>
                  <a:pt x="8065627" y="2588576"/>
                </a:cubicBezTo>
                <a:cubicBezTo>
                  <a:pt x="8067615" y="2587104"/>
                  <a:pt x="8069068" y="2584484"/>
                  <a:pt x="8066538" y="2584801"/>
                </a:cubicBezTo>
                <a:close/>
                <a:moveTo>
                  <a:pt x="8094623" y="2581270"/>
                </a:moveTo>
                <a:cubicBezTo>
                  <a:pt x="8089022" y="2581974"/>
                  <a:pt x="8089022" y="2581974"/>
                  <a:pt x="8083422" y="2582677"/>
                </a:cubicBezTo>
                <a:cubicBezTo>
                  <a:pt x="8083422" y="2582677"/>
                  <a:pt x="8089022" y="2581974"/>
                  <a:pt x="8088021" y="2595114"/>
                </a:cubicBezTo>
                <a:cubicBezTo>
                  <a:pt x="8088021" y="2595114"/>
                  <a:pt x="8082421" y="2595818"/>
                  <a:pt x="8082421" y="2595818"/>
                </a:cubicBezTo>
                <a:cubicBezTo>
                  <a:pt x="8082421" y="2595818"/>
                  <a:pt x="8081420" y="2608956"/>
                  <a:pt x="8081420" y="2608956"/>
                </a:cubicBezTo>
                <a:cubicBezTo>
                  <a:pt x="8081420" y="2608956"/>
                  <a:pt x="8081420" y="2608956"/>
                  <a:pt x="8087022" y="2608252"/>
                </a:cubicBezTo>
                <a:cubicBezTo>
                  <a:pt x="8087022" y="2608252"/>
                  <a:pt x="8087022" y="2608252"/>
                  <a:pt x="8088021" y="2595114"/>
                </a:cubicBezTo>
                <a:cubicBezTo>
                  <a:pt x="8088021" y="2595114"/>
                  <a:pt x="8093623" y="2594410"/>
                  <a:pt x="8093623" y="2594410"/>
                </a:cubicBezTo>
                <a:cubicBezTo>
                  <a:pt x="8093623" y="2594410"/>
                  <a:pt x="8099224" y="2593706"/>
                  <a:pt x="8104825" y="2593001"/>
                </a:cubicBezTo>
                <a:cubicBezTo>
                  <a:pt x="8105325" y="2586432"/>
                  <a:pt x="8104175" y="2583324"/>
                  <a:pt x="8102199" y="2581944"/>
                </a:cubicBezTo>
                <a:cubicBezTo>
                  <a:pt x="8100225" y="2580566"/>
                  <a:pt x="8097423" y="2580918"/>
                  <a:pt x="8094623" y="2581270"/>
                </a:cubicBezTo>
                <a:close/>
                <a:moveTo>
                  <a:pt x="1872164" y="2581006"/>
                </a:moveTo>
                <a:cubicBezTo>
                  <a:pt x="1870869" y="2584678"/>
                  <a:pt x="1859456" y="2584787"/>
                  <a:pt x="1858164" y="2588460"/>
                </a:cubicBezTo>
                <a:cubicBezTo>
                  <a:pt x="1869575" y="2588351"/>
                  <a:pt x="1878401" y="2595587"/>
                  <a:pt x="1878401" y="2595587"/>
                </a:cubicBezTo>
                <a:cubicBezTo>
                  <a:pt x="1866988" y="2595696"/>
                  <a:pt x="1863106" y="2606714"/>
                  <a:pt x="1874520" y="2606606"/>
                </a:cubicBezTo>
                <a:cubicBezTo>
                  <a:pt x="1875167" y="2604769"/>
                  <a:pt x="1875167" y="2604769"/>
                  <a:pt x="1876270" y="2605674"/>
                </a:cubicBezTo>
                <a:lnTo>
                  <a:pt x="1881951" y="2608727"/>
                </a:lnTo>
                <a:lnTo>
                  <a:pt x="1875350" y="2607478"/>
                </a:lnTo>
                <a:cubicBezTo>
                  <a:pt x="1882934" y="2614205"/>
                  <a:pt x="1881662" y="2617813"/>
                  <a:pt x="1881662" y="2617813"/>
                </a:cubicBezTo>
                <a:cubicBezTo>
                  <a:pt x="1882934" y="2614205"/>
                  <a:pt x="1891788" y="2617325"/>
                  <a:pt x="1893060" y="2613716"/>
                </a:cubicBezTo>
                <a:lnTo>
                  <a:pt x="1885105" y="2609469"/>
                </a:lnTo>
                <a:lnTo>
                  <a:pt x="1887684" y="2605568"/>
                </a:lnTo>
                <a:cubicBezTo>
                  <a:pt x="1889434" y="2604636"/>
                  <a:pt x="1892288" y="2604609"/>
                  <a:pt x="1897348" y="2606392"/>
                </a:cubicBezTo>
                <a:cubicBezTo>
                  <a:pt x="1896054" y="2610064"/>
                  <a:pt x="1898642" y="2602719"/>
                  <a:pt x="1908759" y="2606283"/>
                </a:cubicBezTo>
                <a:cubicBezTo>
                  <a:pt x="1910052" y="2602610"/>
                  <a:pt x="1899936" y="2599046"/>
                  <a:pt x="1889815" y="2595481"/>
                </a:cubicBezTo>
                <a:cubicBezTo>
                  <a:pt x="1891109" y="2591808"/>
                  <a:pt x="1879695" y="2591916"/>
                  <a:pt x="1870869" y="2584678"/>
                </a:cubicBezTo>
                <a:cubicBezTo>
                  <a:pt x="1870869" y="2584678"/>
                  <a:pt x="1882282" y="2584572"/>
                  <a:pt x="1872164" y="2581006"/>
                </a:cubicBezTo>
                <a:close/>
                <a:moveTo>
                  <a:pt x="2040011" y="2580821"/>
                </a:moveTo>
                <a:cubicBezTo>
                  <a:pt x="2027956" y="2581137"/>
                  <a:pt x="2049206" y="2588623"/>
                  <a:pt x="2050636" y="2584564"/>
                </a:cubicBezTo>
                <a:cubicBezTo>
                  <a:pt x="2050636" y="2584564"/>
                  <a:pt x="2040011" y="2580821"/>
                  <a:pt x="2040011" y="2580821"/>
                </a:cubicBezTo>
                <a:close/>
                <a:moveTo>
                  <a:pt x="8681234" y="2575887"/>
                </a:moveTo>
                <a:cubicBezTo>
                  <a:pt x="8676177" y="2576523"/>
                  <a:pt x="8671119" y="2577157"/>
                  <a:pt x="8670370" y="2587013"/>
                </a:cubicBezTo>
                <a:cubicBezTo>
                  <a:pt x="8675426" y="2586378"/>
                  <a:pt x="8675426" y="2586378"/>
                  <a:pt x="8675426" y="2586378"/>
                </a:cubicBezTo>
                <a:cubicBezTo>
                  <a:pt x="8675426" y="2586378"/>
                  <a:pt x="8675426" y="2586378"/>
                  <a:pt x="8680484" y="2585742"/>
                </a:cubicBezTo>
                <a:cubicBezTo>
                  <a:pt x="8680484" y="2585742"/>
                  <a:pt x="8680484" y="2585742"/>
                  <a:pt x="8681234" y="2575887"/>
                </a:cubicBezTo>
                <a:close/>
                <a:moveTo>
                  <a:pt x="6778084" y="2575773"/>
                </a:moveTo>
                <a:lnTo>
                  <a:pt x="6772177" y="2579966"/>
                </a:lnTo>
                <a:lnTo>
                  <a:pt x="6772380" y="2578870"/>
                </a:lnTo>
                <a:lnTo>
                  <a:pt x="6774697" y="2576542"/>
                </a:lnTo>
                <a:close/>
                <a:moveTo>
                  <a:pt x="1765872" y="2567896"/>
                </a:moveTo>
                <a:cubicBezTo>
                  <a:pt x="1764561" y="2571617"/>
                  <a:pt x="1752626" y="2571596"/>
                  <a:pt x="1761939" y="2579059"/>
                </a:cubicBezTo>
                <a:cubicBezTo>
                  <a:pt x="1772564" y="2582802"/>
                  <a:pt x="1760629" y="2582780"/>
                  <a:pt x="1781881" y="2590266"/>
                </a:cubicBezTo>
                <a:cubicBezTo>
                  <a:pt x="1772564" y="2582802"/>
                  <a:pt x="1775186" y="2575361"/>
                  <a:pt x="1776498" y="2571640"/>
                </a:cubicBezTo>
                <a:cubicBezTo>
                  <a:pt x="1776498" y="2571640"/>
                  <a:pt x="1765872" y="2567896"/>
                  <a:pt x="1765872" y="2567896"/>
                </a:cubicBezTo>
                <a:close/>
                <a:moveTo>
                  <a:pt x="6777220" y="2567675"/>
                </a:moveTo>
                <a:lnTo>
                  <a:pt x="6774829" y="2574814"/>
                </a:lnTo>
                <a:lnTo>
                  <a:pt x="6775356" y="2567909"/>
                </a:lnTo>
                <a:close/>
                <a:moveTo>
                  <a:pt x="6923236" y="2566436"/>
                </a:moveTo>
                <a:lnTo>
                  <a:pt x="6924818" y="2569649"/>
                </a:lnTo>
                <a:lnTo>
                  <a:pt x="6922680" y="2569917"/>
                </a:lnTo>
                <a:close/>
                <a:moveTo>
                  <a:pt x="6790302" y="2565348"/>
                </a:moveTo>
                <a:lnTo>
                  <a:pt x="6790041" y="2566061"/>
                </a:lnTo>
                <a:cubicBezTo>
                  <a:pt x="6790476" y="2569427"/>
                  <a:pt x="6791613" y="2572706"/>
                  <a:pt x="6791613" y="2572706"/>
                </a:cubicBezTo>
                <a:lnTo>
                  <a:pt x="6778084" y="2575773"/>
                </a:lnTo>
                <a:lnTo>
                  <a:pt x="6780425" y="2574112"/>
                </a:lnTo>
                <a:lnTo>
                  <a:pt x="6779085" y="2567441"/>
                </a:lnTo>
                <a:lnTo>
                  <a:pt x="6788296" y="2566284"/>
                </a:lnTo>
                <a:close/>
                <a:moveTo>
                  <a:pt x="8449981" y="2561021"/>
                </a:moveTo>
                <a:cubicBezTo>
                  <a:pt x="8449981" y="2561021"/>
                  <a:pt x="8445935" y="2561528"/>
                  <a:pt x="8445935" y="2561528"/>
                </a:cubicBezTo>
                <a:cubicBezTo>
                  <a:pt x="8447395" y="2568664"/>
                  <a:pt x="8448406" y="2568537"/>
                  <a:pt x="8449052" y="2566628"/>
                </a:cubicBezTo>
                <a:cubicBezTo>
                  <a:pt x="8449699" y="2564713"/>
                  <a:pt x="8449981" y="2561021"/>
                  <a:pt x="8449981" y="2561021"/>
                </a:cubicBezTo>
                <a:close/>
                <a:moveTo>
                  <a:pt x="1940685" y="2556929"/>
                </a:moveTo>
                <a:cubicBezTo>
                  <a:pt x="1938278" y="2557203"/>
                  <a:pt x="1936434" y="2558402"/>
                  <a:pt x="1935441" y="2561221"/>
                </a:cubicBezTo>
                <a:cubicBezTo>
                  <a:pt x="1945559" y="2564784"/>
                  <a:pt x="1955679" y="2568349"/>
                  <a:pt x="1954354" y="2572107"/>
                </a:cubicBezTo>
                <a:cubicBezTo>
                  <a:pt x="1954354" y="2572107"/>
                  <a:pt x="1942911" y="2572301"/>
                  <a:pt x="1942911" y="2572301"/>
                </a:cubicBezTo>
                <a:cubicBezTo>
                  <a:pt x="1941587" y="2576060"/>
                  <a:pt x="1940263" y="2579817"/>
                  <a:pt x="1938939" y="2583576"/>
                </a:cubicBezTo>
                <a:cubicBezTo>
                  <a:pt x="1949059" y="2587141"/>
                  <a:pt x="1947734" y="2590899"/>
                  <a:pt x="1947734" y="2590899"/>
                </a:cubicBezTo>
                <a:cubicBezTo>
                  <a:pt x="1961826" y="2583190"/>
                  <a:pt x="1992184" y="2593884"/>
                  <a:pt x="2006277" y="2586174"/>
                </a:cubicBezTo>
                <a:cubicBezTo>
                  <a:pt x="1975918" y="2575479"/>
                  <a:pt x="1978566" y="2567963"/>
                  <a:pt x="1969771" y="2560639"/>
                </a:cubicBezTo>
                <a:cubicBezTo>
                  <a:pt x="1960194" y="2563603"/>
                  <a:pt x="1947907" y="2556106"/>
                  <a:pt x="1940685" y="2556929"/>
                </a:cubicBezTo>
                <a:close/>
                <a:moveTo>
                  <a:pt x="6920276" y="2556539"/>
                </a:moveTo>
                <a:cubicBezTo>
                  <a:pt x="6919487" y="2566897"/>
                  <a:pt x="6919880" y="2561717"/>
                  <a:pt x="6922043" y="2564011"/>
                </a:cubicBezTo>
                <a:lnTo>
                  <a:pt x="6922456" y="2564852"/>
                </a:lnTo>
                <a:lnTo>
                  <a:pt x="6916856" y="2562053"/>
                </a:lnTo>
                <a:lnTo>
                  <a:pt x="6916764" y="2562069"/>
                </a:lnTo>
                <a:close/>
                <a:moveTo>
                  <a:pt x="2071648" y="2554686"/>
                </a:moveTo>
                <a:cubicBezTo>
                  <a:pt x="2064988" y="2553915"/>
                  <a:pt x="2059397" y="2554045"/>
                  <a:pt x="2058080" y="2557781"/>
                </a:cubicBezTo>
                <a:cubicBezTo>
                  <a:pt x="2066632" y="2564995"/>
                  <a:pt x="2077814" y="2564733"/>
                  <a:pt x="2086362" y="2571946"/>
                </a:cubicBezTo>
                <a:cubicBezTo>
                  <a:pt x="2076497" y="2568470"/>
                  <a:pt x="2076497" y="2568470"/>
                  <a:pt x="2075180" y="2572207"/>
                </a:cubicBezTo>
                <a:cubicBezTo>
                  <a:pt x="2055448" y="2565255"/>
                  <a:pt x="2040317" y="2576727"/>
                  <a:pt x="2058733" y="2587416"/>
                </a:cubicBezTo>
                <a:cubicBezTo>
                  <a:pt x="2064324" y="2587286"/>
                  <a:pt x="2070244" y="2586220"/>
                  <a:pt x="2073861" y="2583818"/>
                </a:cubicBezTo>
                <a:cubicBezTo>
                  <a:pt x="2075671" y="2582618"/>
                  <a:pt x="2076905" y="2581083"/>
                  <a:pt x="2077234" y="2579165"/>
                </a:cubicBezTo>
                <a:cubicBezTo>
                  <a:pt x="2077564" y="2577247"/>
                  <a:pt x="2076989" y="2574943"/>
                  <a:pt x="2075180" y="2572207"/>
                </a:cubicBezTo>
                <a:cubicBezTo>
                  <a:pt x="2085047" y="2575683"/>
                  <a:pt x="2085047" y="2575683"/>
                  <a:pt x="2085047" y="2575683"/>
                </a:cubicBezTo>
                <a:cubicBezTo>
                  <a:pt x="2096231" y="2575423"/>
                  <a:pt x="2083729" y="2579419"/>
                  <a:pt x="2094914" y="2579159"/>
                </a:cubicBezTo>
                <a:cubicBezTo>
                  <a:pt x="2096231" y="2575423"/>
                  <a:pt x="2097547" y="2571685"/>
                  <a:pt x="2098864" y="2567948"/>
                </a:cubicBezTo>
                <a:cubicBezTo>
                  <a:pt x="2108728" y="2571425"/>
                  <a:pt x="2108728" y="2571425"/>
                  <a:pt x="2108728" y="2571425"/>
                </a:cubicBezTo>
                <a:cubicBezTo>
                  <a:pt x="2118595" y="2574900"/>
                  <a:pt x="2118595" y="2574900"/>
                  <a:pt x="2118595" y="2574900"/>
                </a:cubicBezTo>
                <a:cubicBezTo>
                  <a:pt x="2118595" y="2574900"/>
                  <a:pt x="2129779" y="2574640"/>
                  <a:pt x="2129779" y="2574640"/>
                </a:cubicBezTo>
                <a:cubicBezTo>
                  <a:pt x="2119910" y="2571163"/>
                  <a:pt x="2110045" y="2567688"/>
                  <a:pt x="2110045" y="2567688"/>
                </a:cubicBezTo>
                <a:cubicBezTo>
                  <a:pt x="2100180" y="2564211"/>
                  <a:pt x="2091628" y="2556999"/>
                  <a:pt x="2091628" y="2556999"/>
                </a:cubicBezTo>
                <a:cubicBezTo>
                  <a:pt x="2086037" y="2557130"/>
                  <a:pt x="2078309" y="2555457"/>
                  <a:pt x="2071648" y="2554686"/>
                </a:cubicBezTo>
                <a:close/>
                <a:moveTo>
                  <a:pt x="6900176" y="2552224"/>
                </a:moveTo>
                <a:lnTo>
                  <a:pt x="6901246" y="2555312"/>
                </a:lnTo>
                <a:lnTo>
                  <a:pt x="6899809" y="2557045"/>
                </a:lnTo>
                <a:close/>
                <a:moveTo>
                  <a:pt x="6806130" y="2550360"/>
                </a:moveTo>
                <a:lnTo>
                  <a:pt x="6802066" y="2559239"/>
                </a:lnTo>
                <a:lnTo>
                  <a:pt x="6797863" y="2563369"/>
                </a:lnTo>
                <a:cubicBezTo>
                  <a:pt x="6797098" y="2564319"/>
                  <a:pt x="6796367" y="2564839"/>
                  <a:pt x="6795541" y="2564301"/>
                </a:cubicBezTo>
                <a:lnTo>
                  <a:pt x="6793729" y="2560890"/>
                </a:lnTo>
                <a:lnTo>
                  <a:pt x="6794742" y="2553264"/>
                </a:lnTo>
                <a:lnTo>
                  <a:pt x="6797109" y="2553640"/>
                </a:lnTo>
                <a:cubicBezTo>
                  <a:pt x="6797109" y="2553640"/>
                  <a:pt x="6799440" y="2553085"/>
                  <a:pt x="6800469" y="2551400"/>
                </a:cubicBezTo>
                <a:lnTo>
                  <a:pt x="6800439" y="2551076"/>
                </a:lnTo>
                <a:lnTo>
                  <a:pt x="6800537" y="2551064"/>
                </a:lnTo>
                <a:cubicBezTo>
                  <a:pt x="6800537" y="2551064"/>
                  <a:pt x="6800537" y="2551064"/>
                  <a:pt x="6806130" y="2550360"/>
                </a:cubicBezTo>
                <a:close/>
                <a:moveTo>
                  <a:pt x="6822912" y="2548252"/>
                </a:moveTo>
                <a:cubicBezTo>
                  <a:pt x="6822912" y="2548252"/>
                  <a:pt x="6821860" y="2562065"/>
                  <a:pt x="6821860" y="2562065"/>
                </a:cubicBezTo>
                <a:cubicBezTo>
                  <a:pt x="6821860" y="2562065"/>
                  <a:pt x="6820810" y="2575878"/>
                  <a:pt x="6820810" y="2575878"/>
                </a:cubicBezTo>
                <a:cubicBezTo>
                  <a:pt x="6820810" y="2575878"/>
                  <a:pt x="6820810" y="2575878"/>
                  <a:pt x="6826402" y="2575176"/>
                </a:cubicBezTo>
                <a:cubicBezTo>
                  <a:pt x="6826402" y="2575176"/>
                  <a:pt x="6827454" y="2561362"/>
                  <a:pt x="6827454" y="2561362"/>
                </a:cubicBezTo>
                <a:cubicBezTo>
                  <a:pt x="6827454" y="2561362"/>
                  <a:pt x="6833049" y="2560659"/>
                  <a:pt x="6833049" y="2560659"/>
                </a:cubicBezTo>
                <a:cubicBezTo>
                  <a:pt x="6832523" y="2567566"/>
                  <a:pt x="6833659" y="2570843"/>
                  <a:pt x="6834925" y="2572394"/>
                </a:cubicBezTo>
                <a:lnTo>
                  <a:pt x="6837483" y="2573714"/>
                </a:lnTo>
                <a:lnTo>
                  <a:pt x="6836538" y="2573901"/>
                </a:lnTo>
                <a:cubicBezTo>
                  <a:pt x="6828846" y="2574867"/>
                  <a:pt x="6821854" y="2575746"/>
                  <a:pt x="6818532" y="2583004"/>
                </a:cubicBezTo>
                <a:lnTo>
                  <a:pt x="6813384" y="2577212"/>
                </a:lnTo>
                <a:lnTo>
                  <a:pt x="6815216" y="2576581"/>
                </a:lnTo>
                <a:lnTo>
                  <a:pt x="6812347" y="2576043"/>
                </a:lnTo>
                <a:lnTo>
                  <a:pt x="6808963" y="2572237"/>
                </a:lnTo>
                <a:lnTo>
                  <a:pt x="6808350" y="2572142"/>
                </a:lnTo>
                <a:lnTo>
                  <a:pt x="6805079" y="2564174"/>
                </a:lnTo>
                <a:cubicBezTo>
                  <a:pt x="6810673" y="2563472"/>
                  <a:pt x="6810673" y="2563472"/>
                  <a:pt x="6810673" y="2563472"/>
                </a:cubicBezTo>
                <a:cubicBezTo>
                  <a:pt x="6810673" y="2563472"/>
                  <a:pt x="6816269" y="2562768"/>
                  <a:pt x="6816269" y="2562768"/>
                </a:cubicBezTo>
                <a:cubicBezTo>
                  <a:pt x="6816269" y="2562768"/>
                  <a:pt x="6816269" y="2562768"/>
                  <a:pt x="6817319" y="2548955"/>
                </a:cubicBezTo>
                <a:cubicBezTo>
                  <a:pt x="6817319" y="2548955"/>
                  <a:pt x="6822912" y="2548252"/>
                  <a:pt x="6822912" y="2548252"/>
                </a:cubicBezTo>
                <a:close/>
                <a:moveTo>
                  <a:pt x="1872529" y="2547676"/>
                </a:moveTo>
                <a:cubicBezTo>
                  <a:pt x="1871338" y="2551058"/>
                  <a:pt x="1871338" y="2551058"/>
                  <a:pt x="1870146" y="2554441"/>
                </a:cubicBezTo>
                <a:cubicBezTo>
                  <a:pt x="1880771" y="2558184"/>
                  <a:pt x="1886678" y="2558364"/>
                  <a:pt x="1887274" y="2556672"/>
                </a:cubicBezTo>
                <a:cubicBezTo>
                  <a:pt x="1887870" y="2554980"/>
                  <a:pt x="1883154" y="2551419"/>
                  <a:pt x="1872529" y="2547676"/>
                </a:cubicBezTo>
                <a:close/>
                <a:moveTo>
                  <a:pt x="2143463" y="2546633"/>
                </a:moveTo>
                <a:cubicBezTo>
                  <a:pt x="2145411" y="2546538"/>
                  <a:pt x="2147360" y="2547359"/>
                  <a:pt x="2149310" y="2548179"/>
                </a:cubicBezTo>
                <a:lnTo>
                  <a:pt x="2149329" y="2548185"/>
                </a:lnTo>
                <a:lnTo>
                  <a:pt x="2140009" y="2548974"/>
                </a:lnTo>
                <a:close/>
                <a:moveTo>
                  <a:pt x="2160998" y="2545771"/>
                </a:moveTo>
                <a:lnTo>
                  <a:pt x="2161839" y="2547010"/>
                </a:lnTo>
                <a:lnTo>
                  <a:pt x="2160431" y="2546154"/>
                </a:lnTo>
                <a:close/>
                <a:moveTo>
                  <a:pt x="6817301" y="2539694"/>
                </a:moveTo>
                <a:lnTo>
                  <a:pt x="6820286" y="2542475"/>
                </a:lnTo>
                <a:lnTo>
                  <a:pt x="6820122" y="2542831"/>
                </a:lnTo>
                <a:cubicBezTo>
                  <a:pt x="6817319" y="2548955"/>
                  <a:pt x="6817319" y="2548955"/>
                  <a:pt x="6817319" y="2548955"/>
                </a:cubicBezTo>
                <a:cubicBezTo>
                  <a:pt x="6817319" y="2548955"/>
                  <a:pt x="6811724" y="2549657"/>
                  <a:pt x="6811724" y="2549657"/>
                </a:cubicBezTo>
                <a:cubicBezTo>
                  <a:pt x="6811724" y="2549657"/>
                  <a:pt x="6811987" y="2546205"/>
                  <a:pt x="6813648" y="2542576"/>
                </a:cubicBezTo>
                <a:close/>
                <a:moveTo>
                  <a:pt x="7006464" y="2538867"/>
                </a:moveTo>
                <a:lnTo>
                  <a:pt x="7006616" y="2541052"/>
                </a:lnTo>
                <a:lnTo>
                  <a:pt x="7005776" y="2539925"/>
                </a:lnTo>
                <a:close/>
                <a:moveTo>
                  <a:pt x="1810277" y="2537912"/>
                </a:moveTo>
                <a:cubicBezTo>
                  <a:pt x="1801421" y="2534792"/>
                  <a:pt x="1809007" y="2541520"/>
                  <a:pt x="1807735" y="2545129"/>
                </a:cubicBezTo>
                <a:cubicBezTo>
                  <a:pt x="1809630" y="2546810"/>
                  <a:pt x="1810657" y="2547426"/>
                  <a:pt x="1811152" y="2547346"/>
                </a:cubicBezTo>
                <a:cubicBezTo>
                  <a:pt x="1811645" y="2547267"/>
                  <a:pt x="1811608" y="2546494"/>
                  <a:pt x="1811373" y="2545395"/>
                </a:cubicBezTo>
                <a:cubicBezTo>
                  <a:pt x="1810901" y="2543202"/>
                  <a:pt x="1809641" y="2539715"/>
                  <a:pt x="1810277" y="2537912"/>
                </a:cubicBezTo>
                <a:close/>
                <a:moveTo>
                  <a:pt x="7774665" y="2532382"/>
                </a:moveTo>
                <a:cubicBezTo>
                  <a:pt x="7774665" y="2532382"/>
                  <a:pt x="7769274" y="2533061"/>
                  <a:pt x="7769274" y="2533061"/>
                </a:cubicBezTo>
                <a:cubicBezTo>
                  <a:pt x="7769274" y="2533061"/>
                  <a:pt x="7768523" y="2542915"/>
                  <a:pt x="7763128" y="2543593"/>
                </a:cubicBezTo>
                <a:cubicBezTo>
                  <a:pt x="7763128" y="2543593"/>
                  <a:pt x="7758485" y="2534417"/>
                  <a:pt x="7758485" y="2534417"/>
                </a:cubicBezTo>
                <a:cubicBezTo>
                  <a:pt x="7758485" y="2534417"/>
                  <a:pt x="7757735" y="2544271"/>
                  <a:pt x="7757735" y="2544271"/>
                </a:cubicBezTo>
                <a:cubicBezTo>
                  <a:pt x="7757735" y="2544271"/>
                  <a:pt x="7763128" y="2543593"/>
                  <a:pt x="7763128" y="2543593"/>
                </a:cubicBezTo>
                <a:cubicBezTo>
                  <a:pt x="7768523" y="2542915"/>
                  <a:pt x="7768523" y="2542915"/>
                  <a:pt x="7774665" y="2532382"/>
                </a:cubicBezTo>
                <a:close/>
                <a:moveTo>
                  <a:pt x="6938289" y="2530333"/>
                </a:moveTo>
                <a:cubicBezTo>
                  <a:pt x="6939011" y="2531097"/>
                  <a:pt x="6939338" y="2533622"/>
                  <a:pt x="6939424" y="2537031"/>
                </a:cubicBezTo>
                <a:lnTo>
                  <a:pt x="6938445" y="2557723"/>
                </a:lnTo>
                <a:lnTo>
                  <a:pt x="6936763" y="2558313"/>
                </a:lnTo>
                <a:cubicBezTo>
                  <a:pt x="6931135" y="2559449"/>
                  <a:pt x="6925607" y="2559288"/>
                  <a:pt x="6920276" y="2556539"/>
                </a:cubicBezTo>
                <a:cubicBezTo>
                  <a:pt x="6914683" y="2557240"/>
                  <a:pt x="6914683" y="2557240"/>
                  <a:pt x="6909088" y="2557944"/>
                </a:cubicBezTo>
                <a:lnTo>
                  <a:pt x="6908215" y="2557700"/>
                </a:lnTo>
                <a:lnTo>
                  <a:pt x="6911364" y="2550817"/>
                </a:lnTo>
                <a:cubicBezTo>
                  <a:pt x="6916959" y="2550114"/>
                  <a:pt x="6910313" y="2564631"/>
                  <a:pt x="6922552" y="2549412"/>
                </a:cubicBezTo>
                <a:cubicBezTo>
                  <a:pt x="6933741" y="2548007"/>
                  <a:pt x="6940387" y="2533490"/>
                  <a:pt x="6934792" y="2534193"/>
                </a:cubicBezTo>
                <a:cubicBezTo>
                  <a:pt x="6936452" y="2530564"/>
                  <a:pt x="6937567" y="2529569"/>
                  <a:pt x="6938289" y="2530333"/>
                </a:cubicBezTo>
                <a:close/>
                <a:moveTo>
                  <a:pt x="6857528" y="2530220"/>
                </a:moveTo>
                <a:cubicBezTo>
                  <a:pt x="6860325" y="2529869"/>
                  <a:pt x="6862007" y="2530513"/>
                  <a:pt x="6863029" y="2531881"/>
                </a:cubicBezTo>
                <a:cubicBezTo>
                  <a:pt x="6864048" y="2533250"/>
                  <a:pt x="6864411" y="2535342"/>
                  <a:pt x="6864562" y="2537888"/>
                </a:cubicBezTo>
                <a:lnTo>
                  <a:pt x="6866423" y="2554714"/>
                </a:lnTo>
                <a:lnTo>
                  <a:pt x="6866050" y="2555000"/>
                </a:lnTo>
                <a:cubicBezTo>
                  <a:pt x="6862574" y="2554882"/>
                  <a:pt x="6859434" y="2547797"/>
                  <a:pt x="6855164" y="2549893"/>
                </a:cubicBezTo>
                <a:cubicBezTo>
                  <a:pt x="6849881" y="2556916"/>
                  <a:pt x="6848606" y="2562261"/>
                  <a:pt x="6849758" y="2566488"/>
                </a:cubicBezTo>
                <a:lnTo>
                  <a:pt x="6850616" y="2567415"/>
                </a:lnTo>
                <a:lnTo>
                  <a:pt x="6848876" y="2571127"/>
                </a:lnTo>
                <a:lnTo>
                  <a:pt x="6848228" y="2571578"/>
                </a:lnTo>
                <a:lnTo>
                  <a:pt x="6837667" y="2573677"/>
                </a:lnTo>
                <a:lnTo>
                  <a:pt x="6843712" y="2566160"/>
                </a:lnTo>
                <a:cubicBezTo>
                  <a:pt x="6845372" y="2562531"/>
                  <a:pt x="6847034" y="2558902"/>
                  <a:pt x="6849830" y="2558550"/>
                </a:cubicBezTo>
                <a:cubicBezTo>
                  <a:pt x="6849830" y="2558550"/>
                  <a:pt x="6844236" y="2559253"/>
                  <a:pt x="6833049" y="2560659"/>
                </a:cubicBezTo>
                <a:cubicBezTo>
                  <a:pt x="6839694" y="2546143"/>
                  <a:pt x="6839694" y="2546143"/>
                  <a:pt x="6839694" y="2546143"/>
                </a:cubicBezTo>
                <a:cubicBezTo>
                  <a:pt x="6845288" y="2545440"/>
                  <a:pt x="6845288" y="2545440"/>
                  <a:pt x="6845288" y="2545440"/>
                </a:cubicBezTo>
                <a:cubicBezTo>
                  <a:pt x="6850882" y="2544736"/>
                  <a:pt x="6851933" y="2530924"/>
                  <a:pt x="6857528" y="2530220"/>
                </a:cubicBezTo>
                <a:close/>
                <a:moveTo>
                  <a:pt x="7029299" y="2530008"/>
                </a:moveTo>
                <a:lnTo>
                  <a:pt x="7028839" y="2536056"/>
                </a:lnTo>
                <a:cubicBezTo>
                  <a:pt x="7028839" y="2536056"/>
                  <a:pt x="7028839" y="2536056"/>
                  <a:pt x="7028707" y="2537783"/>
                </a:cubicBezTo>
                <a:lnTo>
                  <a:pt x="7028095" y="2545825"/>
                </a:lnTo>
                <a:lnTo>
                  <a:pt x="7020969" y="2543884"/>
                </a:lnTo>
                <a:cubicBezTo>
                  <a:pt x="7021494" y="2536976"/>
                  <a:pt x="7023155" y="2533346"/>
                  <a:pt x="7025384" y="2531355"/>
                </a:cubicBezTo>
                <a:close/>
                <a:moveTo>
                  <a:pt x="7079186" y="2529730"/>
                </a:moveTo>
                <a:lnTo>
                  <a:pt x="7082515" y="2534646"/>
                </a:lnTo>
                <a:lnTo>
                  <a:pt x="7082502" y="2536152"/>
                </a:lnTo>
                <a:lnTo>
                  <a:pt x="7077178" y="2534115"/>
                </a:lnTo>
                <a:lnTo>
                  <a:pt x="7078355" y="2531545"/>
                </a:lnTo>
                <a:cubicBezTo>
                  <a:pt x="7079186" y="2529730"/>
                  <a:pt x="7079186" y="2529730"/>
                  <a:pt x="7079186" y="2529730"/>
                </a:cubicBezTo>
                <a:close/>
                <a:moveTo>
                  <a:pt x="2142791" y="2523441"/>
                </a:moveTo>
                <a:lnTo>
                  <a:pt x="2142860" y="2525371"/>
                </a:lnTo>
                <a:lnTo>
                  <a:pt x="2141598" y="2525186"/>
                </a:lnTo>
                <a:close/>
                <a:moveTo>
                  <a:pt x="1881722" y="2521581"/>
                </a:moveTo>
                <a:cubicBezTo>
                  <a:pt x="1890345" y="2528747"/>
                  <a:pt x="1875253" y="2539944"/>
                  <a:pt x="1883876" y="2547109"/>
                </a:cubicBezTo>
                <a:cubicBezTo>
                  <a:pt x="1903710" y="2554098"/>
                  <a:pt x="1906298" y="2546752"/>
                  <a:pt x="1907590" y="2543080"/>
                </a:cubicBezTo>
                <a:cubicBezTo>
                  <a:pt x="1912548" y="2544827"/>
                  <a:pt x="1918155" y="2544737"/>
                  <a:pt x="1921603" y="2542856"/>
                </a:cubicBezTo>
                <a:cubicBezTo>
                  <a:pt x="1923328" y="2541916"/>
                  <a:pt x="1924514" y="2540527"/>
                  <a:pt x="1924810" y="2538696"/>
                </a:cubicBezTo>
                <a:cubicBezTo>
                  <a:pt x="1925107" y="2536866"/>
                  <a:pt x="1924514" y="2534592"/>
                  <a:pt x="1922683" y="2531884"/>
                </a:cubicBezTo>
                <a:cubicBezTo>
                  <a:pt x="1912766" y="2528390"/>
                  <a:pt x="1910179" y="2535735"/>
                  <a:pt x="1910179" y="2535735"/>
                </a:cubicBezTo>
                <a:cubicBezTo>
                  <a:pt x="1900261" y="2532241"/>
                  <a:pt x="1892932" y="2521403"/>
                  <a:pt x="1881722" y="2521581"/>
                </a:cubicBezTo>
                <a:close/>
                <a:moveTo>
                  <a:pt x="2004112" y="2520266"/>
                </a:moveTo>
                <a:cubicBezTo>
                  <a:pt x="2002426" y="2520813"/>
                  <a:pt x="2004725" y="2522764"/>
                  <a:pt x="2015351" y="2526507"/>
                </a:cubicBezTo>
                <a:cubicBezTo>
                  <a:pt x="2015351" y="2526507"/>
                  <a:pt x="2016781" y="2522447"/>
                  <a:pt x="2016781" y="2522447"/>
                </a:cubicBezTo>
                <a:cubicBezTo>
                  <a:pt x="2011467" y="2520576"/>
                  <a:pt x="2005797" y="2519719"/>
                  <a:pt x="2004112" y="2520266"/>
                </a:cubicBezTo>
                <a:close/>
                <a:moveTo>
                  <a:pt x="7046674" y="2520135"/>
                </a:moveTo>
                <a:cubicBezTo>
                  <a:pt x="7052268" y="2519431"/>
                  <a:pt x="7051215" y="2533244"/>
                  <a:pt x="7056810" y="2532540"/>
                </a:cubicBezTo>
                <a:cubicBezTo>
                  <a:pt x="7051215" y="2533244"/>
                  <a:pt x="7051215" y="2533244"/>
                  <a:pt x="7051215" y="2533244"/>
                </a:cubicBezTo>
                <a:cubicBezTo>
                  <a:pt x="7048418" y="2533596"/>
                  <a:pt x="7047021" y="2533772"/>
                  <a:pt x="7046190" y="2535586"/>
                </a:cubicBezTo>
                <a:lnTo>
                  <a:pt x="7045496" y="2540802"/>
                </a:lnTo>
                <a:lnTo>
                  <a:pt x="7043345" y="2541073"/>
                </a:lnTo>
                <a:cubicBezTo>
                  <a:pt x="7042819" y="2547980"/>
                  <a:pt x="7038622" y="2548508"/>
                  <a:pt x="7033859" y="2547394"/>
                </a:cubicBezTo>
                <a:lnTo>
                  <a:pt x="7033525" y="2547303"/>
                </a:lnTo>
                <a:lnTo>
                  <a:pt x="7034434" y="2535352"/>
                </a:lnTo>
                <a:cubicBezTo>
                  <a:pt x="7034434" y="2535352"/>
                  <a:pt x="7040028" y="2534650"/>
                  <a:pt x="7040028" y="2534650"/>
                </a:cubicBezTo>
                <a:cubicBezTo>
                  <a:pt x="7045622" y="2533947"/>
                  <a:pt x="7046674" y="2520135"/>
                  <a:pt x="7046674" y="2520135"/>
                </a:cubicBezTo>
                <a:close/>
                <a:moveTo>
                  <a:pt x="7017748" y="2517997"/>
                </a:moveTo>
                <a:cubicBezTo>
                  <a:pt x="7019196" y="2517173"/>
                  <a:pt x="7020561" y="2517429"/>
                  <a:pt x="7021893" y="2518117"/>
                </a:cubicBezTo>
                <a:cubicBezTo>
                  <a:pt x="7024560" y="2519492"/>
                  <a:pt x="7027093" y="2522594"/>
                  <a:pt x="7029891" y="2522243"/>
                </a:cubicBezTo>
                <a:lnTo>
                  <a:pt x="7029485" y="2527573"/>
                </a:lnTo>
                <a:lnTo>
                  <a:pt x="7027613" y="2529365"/>
                </a:lnTo>
                <a:cubicBezTo>
                  <a:pt x="7022020" y="2530068"/>
                  <a:pt x="7022020" y="2530068"/>
                  <a:pt x="7015374" y="2544588"/>
                </a:cubicBezTo>
                <a:lnTo>
                  <a:pt x="7013821" y="2544783"/>
                </a:lnTo>
                <a:lnTo>
                  <a:pt x="7016253" y="2537638"/>
                </a:lnTo>
                <a:cubicBezTo>
                  <a:pt x="7018176" y="2530554"/>
                  <a:pt x="7018702" y="2523648"/>
                  <a:pt x="7013109" y="2524352"/>
                </a:cubicBezTo>
                <a:cubicBezTo>
                  <a:pt x="7014770" y="2520722"/>
                  <a:pt x="7016300" y="2518820"/>
                  <a:pt x="7017748" y="2517997"/>
                </a:cubicBezTo>
                <a:close/>
                <a:moveTo>
                  <a:pt x="7179878" y="2517077"/>
                </a:moveTo>
                <a:lnTo>
                  <a:pt x="7182728" y="2520564"/>
                </a:lnTo>
                <a:lnTo>
                  <a:pt x="7177601" y="2524202"/>
                </a:lnTo>
                <a:lnTo>
                  <a:pt x="7177091" y="2523165"/>
                </a:lnTo>
                <a:close/>
                <a:moveTo>
                  <a:pt x="7798715" y="2514720"/>
                </a:moveTo>
                <a:cubicBezTo>
                  <a:pt x="7798715" y="2514720"/>
                  <a:pt x="7797714" y="2527859"/>
                  <a:pt x="7797714" y="2527859"/>
                </a:cubicBezTo>
                <a:cubicBezTo>
                  <a:pt x="7797714" y="2527859"/>
                  <a:pt x="7797714" y="2527859"/>
                  <a:pt x="7796715" y="2541000"/>
                </a:cubicBezTo>
                <a:cubicBezTo>
                  <a:pt x="7792320" y="2528538"/>
                  <a:pt x="7791320" y="2541677"/>
                  <a:pt x="7785926" y="2542356"/>
                </a:cubicBezTo>
                <a:cubicBezTo>
                  <a:pt x="7790319" y="2554819"/>
                  <a:pt x="7795714" y="2554142"/>
                  <a:pt x="7801107" y="2553463"/>
                </a:cubicBezTo>
                <a:cubicBezTo>
                  <a:pt x="7807501" y="2539644"/>
                  <a:pt x="7807501" y="2539644"/>
                  <a:pt x="7807501" y="2539644"/>
                </a:cubicBezTo>
                <a:cubicBezTo>
                  <a:pt x="7812896" y="2538965"/>
                  <a:pt x="7813896" y="2525827"/>
                  <a:pt x="7813896" y="2525827"/>
                </a:cubicBezTo>
                <a:cubicBezTo>
                  <a:pt x="7808502" y="2526504"/>
                  <a:pt x="7808502" y="2526504"/>
                  <a:pt x="7808502" y="2526504"/>
                </a:cubicBezTo>
                <a:cubicBezTo>
                  <a:pt x="7808502" y="2526504"/>
                  <a:pt x="7808502" y="2526504"/>
                  <a:pt x="7803108" y="2527181"/>
                </a:cubicBezTo>
                <a:cubicBezTo>
                  <a:pt x="7803108" y="2527181"/>
                  <a:pt x="7804110" y="2514042"/>
                  <a:pt x="7798715" y="2514720"/>
                </a:cubicBezTo>
                <a:close/>
                <a:moveTo>
                  <a:pt x="7108207" y="2512402"/>
                </a:moveTo>
                <a:cubicBezTo>
                  <a:pt x="7113801" y="2511698"/>
                  <a:pt x="7108207" y="2512402"/>
                  <a:pt x="7107156" y="2526215"/>
                </a:cubicBezTo>
                <a:lnTo>
                  <a:pt x="7107713" y="2531817"/>
                </a:lnTo>
                <a:lnTo>
                  <a:pt x="7104879" y="2533341"/>
                </a:lnTo>
                <a:cubicBezTo>
                  <a:pt x="7104879" y="2533341"/>
                  <a:pt x="7105141" y="2529886"/>
                  <a:pt x="7104704" y="2526520"/>
                </a:cubicBezTo>
                <a:lnTo>
                  <a:pt x="7102111" y="2522785"/>
                </a:lnTo>
                <a:lnTo>
                  <a:pt x="7102940" y="2516553"/>
                </a:lnTo>
                <a:lnTo>
                  <a:pt x="7104735" y="2514019"/>
                </a:lnTo>
                <a:close/>
                <a:moveTo>
                  <a:pt x="1763552" y="2512326"/>
                </a:moveTo>
                <a:cubicBezTo>
                  <a:pt x="1754697" y="2509205"/>
                  <a:pt x="1751838" y="2517325"/>
                  <a:pt x="1750407" y="2521384"/>
                </a:cubicBezTo>
                <a:cubicBezTo>
                  <a:pt x="1759262" y="2524503"/>
                  <a:pt x="1764404" y="2524033"/>
                  <a:pt x="1766404" y="2521886"/>
                </a:cubicBezTo>
                <a:cubicBezTo>
                  <a:pt x="1768405" y="2519741"/>
                  <a:pt x="1767264" y="2515915"/>
                  <a:pt x="1763552" y="2512326"/>
                </a:cubicBezTo>
                <a:close/>
                <a:moveTo>
                  <a:pt x="7126972" y="2510044"/>
                </a:moveTo>
                <a:lnTo>
                  <a:pt x="7131084" y="2512725"/>
                </a:lnTo>
                <a:lnTo>
                  <a:pt x="7131833" y="2517409"/>
                </a:lnTo>
                <a:lnTo>
                  <a:pt x="7121487" y="2524412"/>
                </a:lnTo>
                <a:lnTo>
                  <a:pt x="7121481" y="2524414"/>
                </a:lnTo>
                <a:lnTo>
                  <a:pt x="7118345" y="2524808"/>
                </a:lnTo>
                <a:cubicBezTo>
                  <a:pt x="7112749" y="2525512"/>
                  <a:pt x="7112749" y="2525512"/>
                  <a:pt x="7107156" y="2526215"/>
                </a:cubicBezTo>
                <a:cubicBezTo>
                  <a:pt x="7112749" y="2525512"/>
                  <a:pt x="7118345" y="2524808"/>
                  <a:pt x="7119395" y="2510996"/>
                </a:cubicBezTo>
                <a:cubicBezTo>
                  <a:pt x="7119395" y="2510996"/>
                  <a:pt x="7119395" y="2510996"/>
                  <a:pt x="7124989" y="2510293"/>
                </a:cubicBezTo>
                <a:close/>
                <a:moveTo>
                  <a:pt x="1976641" y="2508307"/>
                </a:moveTo>
                <a:cubicBezTo>
                  <a:pt x="1965926" y="2508586"/>
                  <a:pt x="1975369" y="2511913"/>
                  <a:pt x="1974098" y="2515523"/>
                </a:cubicBezTo>
                <a:cubicBezTo>
                  <a:pt x="1982908" y="2520655"/>
                  <a:pt x="1987948" y="2521416"/>
                  <a:pt x="1989764" y="2520027"/>
                </a:cubicBezTo>
                <a:cubicBezTo>
                  <a:pt x="1991578" y="2518639"/>
                  <a:pt x="1990172" y="2515102"/>
                  <a:pt x="1986084" y="2511633"/>
                </a:cubicBezTo>
                <a:cubicBezTo>
                  <a:pt x="1986084" y="2511633"/>
                  <a:pt x="1976641" y="2508307"/>
                  <a:pt x="1976641" y="2508307"/>
                </a:cubicBezTo>
                <a:close/>
                <a:moveTo>
                  <a:pt x="7749579" y="2507050"/>
                </a:moveTo>
                <a:cubicBezTo>
                  <a:pt x="7749579" y="2507050"/>
                  <a:pt x="7749579" y="2507050"/>
                  <a:pt x="7748527" y="2520867"/>
                </a:cubicBezTo>
                <a:cubicBezTo>
                  <a:pt x="7748527" y="2520867"/>
                  <a:pt x="7742935" y="2521570"/>
                  <a:pt x="7737340" y="2522272"/>
                </a:cubicBezTo>
                <a:cubicBezTo>
                  <a:pt x="7737340" y="2522272"/>
                  <a:pt x="7742935" y="2521570"/>
                  <a:pt x="7749579" y="2507050"/>
                </a:cubicBezTo>
                <a:close/>
                <a:moveTo>
                  <a:pt x="2103945" y="2506610"/>
                </a:moveTo>
                <a:cubicBezTo>
                  <a:pt x="2101783" y="2505666"/>
                  <a:pt x="2100442" y="2507165"/>
                  <a:pt x="2099775" y="2509306"/>
                </a:cubicBezTo>
                <a:lnTo>
                  <a:pt x="2099678" y="2515000"/>
                </a:lnTo>
                <a:lnTo>
                  <a:pt x="2096244" y="2512418"/>
                </a:lnTo>
                <a:cubicBezTo>
                  <a:pt x="2096244" y="2512418"/>
                  <a:pt x="2096244" y="2512418"/>
                  <a:pt x="2086377" y="2508942"/>
                </a:cubicBezTo>
                <a:cubicBezTo>
                  <a:pt x="2085062" y="2512680"/>
                  <a:pt x="2085062" y="2512680"/>
                  <a:pt x="2083745" y="2516416"/>
                </a:cubicBezTo>
                <a:cubicBezTo>
                  <a:pt x="2082429" y="2520153"/>
                  <a:pt x="2082429" y="2520153"/>
                  <a:pt x="2082429" y="2520153"/>
                </a:cubicBezTo>
                <a:cubicBezTo>
                  <a:pt x="2082429" y="2520153"/>
                  <a:pt x="2081112" y="2523889"/>
                  <a:pt x="2081112" y="2523889"/>
                </a:cubicBezTo>
                <a:cubicBezTo>
                  <a:pt x="2072561" y="2516677"/>
                  <a:pt x="2060062" y="2520675"/>
                  <a:pt x="2040328" y="2513724"/>
                </a:cubicBezTo>
                <a:cubicBezTo>
                  <a:pt x="2037696" y="2521197"/>
                  <a:pt x="2026514" y="2521458"/>
                  <a:pt x="2022565" y="2532668"/>
                </a:cubicBezTo>
                <a:cubicBezTo>
                  <a:pt x="2014014" y="2525455"/>
                  <a:pt x="1992966" y="2522242"/>
                  <a:pt x="1990333" y="2529714"/>
                </a:cubicBezTo>
                <a:cubicBezTo>
                  <a:pt x="2000198" y="2533191"/>
                  <a:pt x="2019932" y="2540143"/>
                  <a:pt x="2021248" y="2536406"/>
                </a:cubicBezTo>
                <a:cubicBezTo>
                  <a:pt x="2029797" y="2543617"/>
                  <a:pt x="2015983" y="2551353"/>
                  <a:pt x="2025848" y="2554828"/>
                </a:cubicBezTo>
                <a:cubicBezTo>
                  <a:pt x="2035716" y="2558304"/>
                  <a:pt x="2045582" y="2561780"/>
                  <a:pt x="2048215" y="2554306"/>
                </a:cubicBezTo>
                <a:cubicBezTo>
                  <a:pt x="2049532" y="2550569"/>
                  <a:pt x="2040982" y="2543358"/>
                  <a:pt x="2042298" y="2539621"/>
                </a:cubicBezTo>
                <a:cubicBezTo>
                  <a:pt x="2042298" y="2539621"/>
                  <a:pt x="2053480" y="2539358"/>
                  <a:pt x="2054796" y="2535622"/>
                </a:cubicBezTo>
                <a:cubicBezTo>
                  <a:pt x="2046248" y="2528409"/>
                  <a:pt x="2046248" y="2528409"/>
                  <a:pt x="2047564" y="2524673"/>
                </a:cubicBezTo>
                <a:cubicBezTo>
                  <a:pt x="2058746" y="2524411"/>
                  <a:pt x="2067296" y="2531623"/>
                  <a:pt x="2078480" y="2531363"/>
                </a:cubicBezTo>
                <a:cubicBezTo>
                  <a:pt x="2078480" y="2531363"/>
                  <a:pt x="2078480" y="2531363"/>
                  <a:pt x="2077162" y="2535100"/>
                </a:cubicBezTo>
                <a:cubicBezTo>
                  <a:pt x="2077162" y="2535100"/>
                  <a:pt x="2077162" y="2535100"/>
                  <a:pt x="2087029" y="2538576"/>
                </a:cubicBezTo>
                <a:cubicBezTo>
                  <a:pt x="2087029" y="2538576"/>
                  <a:pt x="2087029" y="2538576"/>
                  <a:pt x="2088345" y="2534838"/>
                </a:cubicBezTo>
                <a:cubicBezTo>
                  <a:pt x="2089662" y="2531102"/>
                  <a:pt x="2100843" y="2530841"/>
                  <a:pt x="2102161" y="2527103"/>
                </a:cubicBezTo>
                <a:cubicBezTo>
                  <a:pt x="2102161" y="2527103"/>
                  <a:pt x="2102161" y="2527103"/>
                  <a:pt x="2092295" y="2523628"/>
                </a:cubicBezTo>
                <a:cubicBezTo>
                  <a:pt x="2092295" y="2523628"/>
                  <a:pt x="2093611" y="2519892"/>
                  <a:pt x="2093611" y="2519892"/>
                </a:cubicBezTo>
                <a:cubicBezTo>
                  <a:pt x="2099201" y="2519761"/>
                  <a:pt x="2102327" y="2518762"/>
                  <a:pt x="2102820" y="2517360"/>
                </a:cubicBezTo>
                <a:lnTo>
                  <a:pt x="2100153" y="2515356"/>
                </a:lnTo>
                <a:lnTo>
                  <a:pt x="2103425" y="2511944"/>
                </a:lnTo>
                <a:cubicBezTo>
                  <a:pt x="2104227" y="2510210"/>
                  <a:pt x="2104491" y="2508239"/>
                  <a:pt x="2103945" y="2506610"/>
                </a:cubicBezTo>
                <a:close/>
                <a:moveTo>
                  <a:pt x="7142081" y="2504121"/>
                </a:moveTo>
                <a:lnTo>
                  <a:pt x="7141771" y="2508184"/>
                </a:lnTo>
                <a:cubicBezTo>
                  <a:pt x="7147366" y="2507481"/>
                  <a:pt x="7147366" y="2507481"/>
                  <a:pt x="7147366" y="2507481"/>
                </a:cubicBezTo>
                <a:lnTo>
                  <a:pt x="7147398" y="2507909"/>
                </a:lnTo>
                <a:lnTo>
                  <a:pt x="7146422" y="2508451"/>
                </a:lnTo>
                <a:cubicBezTo>
                  <a:pt x="7145832" y="2509381"/>
                  <a:pt x="7145352" y="2511151"/>
                  <a:pt x="7145089" y="2514605"/>
                </a:cubicBezTo>
                <a:lnTo>
                  <a:pt x="7147759" y="2512709"/>
                </a:lnTo>
                <a:lnTo>
                  <a:pt x="7147796" y="2513198"/>
                </a:lnTo>
                <a:cubicBezTo>
                  <a:pt x="7148271" y="2513780"/>
                  <a:pt x="7149003" y="2513261"/>
                  <a:pt x="7149769" y="2512309"/>
                </a:cubicBezTo>
                <a:lnTo>
                  <a:pt x="7150770" y="2510572"/>
                </a:lnTo>
                <a:lnTo>
                  <a:pt x="7154117" y="2508198"/>
                </a:lnTo>
                <a:lnTo>
                  <a:pt x="7162026" y="2517877"/>
                </a:lnTo>
                <a:lnTo>
                  <a:pt x="7166754" y="2523663"/>
                </a:lnTo>
                <a:lnTo>
                  <a:pt x="7166412" y="2525607"/>
                </a:lnTo>
                <a:cubicBezTo>
                  <a:pt x="7166412" y="2525607"/>
                  <a:pt x="7155225" y="2527014"/>
                  <a:pt x="7155225" y="2527014"/>
                </a:cubicBezTo>
                <a:lnTo>
                  <a:pt x="7150427" y="2526875"/>
                </a:lnTo>
                <a:lnTo>
                  <a:pt x="7150444" y="2526654"/>
                </a:lnTo>
                <a:cubicBezTo>
                  <a:pt x="7150724" y="2522959"/>
                  <a:pt x="7151007" y="2519263"/>
                  <a:pt x="7151007" y="2519263"/>
                </a:cubicBezTo>
                <a:lnTo>
                  <a:pt x="7144938" y="2520024"/>
                </a:lnTo>
                <a:lnTo>
                  <a:pt x="7144430" y="2526700"/>
                </a:lnTo>
                <a:lnTo>
                  <a:pt x="7144168" y="2526693"/>
                </a:lnTo>
                <a:cubicBezTo>
                  <a:pt x="7141437" y="2526181"/>
                  <a:pt x="7138739" y="2525236"/>
                  <a:pt x="7136789" y="2523558"/>
                </a:cubicBezTo>
                <a:lnTo>
                  <a:pt x="7136400" y="2522540"/>
                </a:lnTo>
                <a:lnTo>
                  <a:pt x="7140721" y="2521996"/>
                </a:lnTo>
                <a:cubicBezTo>
                  <a:pt x="7140721" y="2521996"/>
                  <a:pt x="7139585" y="2518720"/>
                  <a:pt x="7138450" y="2515442"/>
                </a:cubicBezTo>
                <a:lnTo>
                  <a:pt x="7136197" y="2508945"/>
                </a:lnTo>
                <a:lnTo>
                  <a:pt x="7136854" y="2508407"/>
                </a:lnTo>
                <a:lnTo>
                  <a:pt x="7139105" y="2506809"/>
                </a:lnTo>
                <a:lnTo>
                  <a:pt x="7139204" y="2506479"/>
                </a:lnTo>
                <a:close/>
                <a:moveTo>
                  <a:pt x="7777549" y="2503537"/>
                </a:moveTo>
                <a:cubicBezTo>
                  <a:pt x="7777549" y="2503537"/>
                  <a:pt x="7770904" y="2518055"/>
                  <a:pt x="7770904" y="2518055"/>
                </a:cubicBezTo>
                <a:cubicBezTo>
                  <a:pt x="7771955" y="2504239"/>
                  <a:pt x="7771955" y="2504239"/>
                  <a:pt x="7771955" y="2504239"/>
                </a:cubicBezTo>
                <a:cubicBezTo>
                  <a:pt x="7777549" y="2503537"/>
                  <a:pt x="7777549" y="2503537"/>
                  <a:pt x="7777549" y="2503537"/>
                </a:cubicBezTo>
                <a:close/>
                <a:moveTo>
                  <a:pt x="7308975" y="2500187"/>
                </a:moveTo>
                <a:lnTo>
                  <a:pt x="7308888" y="2500863"/>
                </a:lnTo>
                <a:cubicBezTo>
                  <a:pt x="7307926" y="2504405"/>
                  <a:pt x="7306264" y="2508036"/>
                  <a:pt x="7306264" y="2508036"/>
                </a:cubicBezTo>
                <a:lnTo>
                  <a:pt x="7297917" y="2505849"/>
                </a:lnTo>
                <a:lnTo>
                  <a:pt x="7297352" y="2502314"/>
                </a:lnTo>
                <a:lnTo>
                  <a:pt x="7308542" y="2500908"/>
                </a:lnTo>
                <a:close/>
                <a:moveTo>
                  <a:pt x="2031074" y="2499535"/>
                </a:moveTo>
                <a:cubicBezTo>
                  <a:pt x="2027455" y="2499211"/>
                  <a:pt x="2024645" y="2500123"/>
                  <a:pt x="2023454" y="2503505"/>
                </a:cubicBezTo>
                <a:cubicBezTo>
                  <a:pt x="2032309" y="2506625"/>
                  <a:pt x="2042356" y="2506361"/>
                  <a:pt x="2042356" y="2506361"/>
                </a:cubicBezTo>
                <a:cubicBezTo>
                  <a:pt x="2042356" y="2506361"/>
                  <a:pt x="2043547" y="2502979"/>
                  <a:pt x="2043547" y="2502979"/>
                </a:cubicBezTo>
                <a:cubicBezTo>
                  <a:pt x="2039120" y="2501419"/>
                  <a:pt x="2034692" y="2499860"/>
                  <a:pt x="2031074" y="2499535"/>
                </a:cubicBezTo>
                <a:close/>
                <a:moveTo>
                  <a:pt x="7318725" y="2494499"/>
                </a:moveTo>
                <a:lnTo>
                  <a:pt x="7321346" y="2496209"/>
                </a:lnTo>
                <a:lnTo>
                  <a:pt x="7312160" y="2494904"/>
                </a:lnTo>
                <a:lnTo>
                  <a:pt x="7312306" y="2494664"/>
                </a:lnTo>
                <a:cubicBezTo>
                  <a:pt x="7314277" y="2493776"/>
                  <a:pt x="7316692" y="2493899"/>
                  <a:pt x="7318725" y="2494499"/>
                </a:cubicBezTo>
                <a:close/>
                <a:moveTo>
                  <a:pt x="1815723" y="2494202"/>
                </a:moveTo>
                <a:cubicBezTo>
                  <a:pt x="1814771" y="2496909"/>
                  <a:pt x="1815723" y="2494202"/>
                  <a:pt x="1821854" y="2499404"/>
                </a:cubicBezTo>
                <a:cubicBezTo>
                  <a:pt x="1822806" y="2496698"/>
                  <a:pt x="1822806" y="2496698"/>
                  <a:pt x="1822806" y="2496698"/>
                </a:cubicBezTo>
                <a:cubicBezTo>
                  <a:pt x="1815723" y="2494202"/>
                  <a:pt x="1815723" y="2494202"/>
                  <a:pt x="1815723" y="2494202"/>
                </a:cubicBezTo>
                <a:close/>
                <a:moveTo>
                  <a:pt x="7364482" y="2493878"/>
                </a:moveTo>
                <a:lnTo>
                  <a:pt x="7364144" y="2498312"/>
                </a:lnTo>
                <a:lnTo>
                  <a:pt x="7362202" y="2501005"/>
                </a:lnTo>
                <a:lnTo>
                  <a:pt x="7363529" y="2493998"/>
                </a:lnTo>
                <a:close/>
                <a:moveTo>
                  <a:pt x="7849733" y="2493667"/>
                </a:moveTo>
                <a:cubicBezTo>
                  <a:pt x="7849451" y="2497362"/>
                  <a:pt x="7850070" y="2499115"/>
                  <a:pt x="7851136" y="2499896"/>
                </a:cubicBezTo>
                <a:lnTo>
                  <a:pt x="7851236" y="2499907"/>
                </a:lnTo>
                <a:lnTo>
                  <a:pt x="7851445" y="2500773"/>
                </a:lnTo>
                <a:cubicBezTo>
                  <a:pt x="7851923" y="2504374"/>
                  <a:pt x="7851641" y="2508070"/>
                  <a:pt x="7848607" y="2508451"/>
                </a:cubicBezTo>
                <a:cubicBezTo>
                  <a:pt x="7848607" y="2508451"/>
                  <a:pt x="7860743" y="2506925"/>
                  <a:pt x="7860743" y="2506925"/>
                </a:cubicBezTo>
                <a:cubicBezTo>
                  <a:pt x="7861025" y="2503230"/>
                  <a:pt x="7860406" y="2501477"/>
                  <a:pt x="7859339" y="2500696"/>
                </a:cubicBezTo>
                <a:cubicBezTo>
                  <a:pt x="7858272" y="2499915"/>
                  <a:pt x="7856756" y="2500106"/>
                  <a:pt x="7855238" y="2500297"/>
                </a:cubicBezTo>
                <a:lnTo>
                  <a:pt x="7851236" y="2499907"/>
                </a:lnTo>
                <a:close/>
                <a:moveTo>
                  <a:pt x="1880492" y="2491164"/>
                </a:moveTo>
                <a:cubicBezTo>
                  <a:pt x="1880492" y="2491164"/>
                  <a:pt x="1880492" y="2491164"/>
                  <a:pt x="1879142" y="2494996"/>
                </a:cubicBezTo>
                <a:cubicBezTo>
                  <a:pt x="1879142" y="2494996"/>
                  <a:pt x="1879142" y="2494996"/>
                  <a:pt x="1877791" y="2498831"/>
                </a:cubicBezTo>
                <a:cubicBezTo>
                  <a:pt x="1875090" y="2506498"/>
                  <a:pt x="1895161" y="2513568"/>
                  <a:pt x="1882423" y="2517701"/>
                </a:cubicBezTo>
                <a:cubicBezTo>
                  <a:pt x="1892460" y="2521237"/>
                  <a:pt x="1892460" y="2521237"/>
                  <a:pt x="1902494" y="2524771"/>
                </a:cubicBezTo>
                <a:cubicBezTo>
                  <a:pt x="1905195" y="2517104"/>
                  <a:pt x="1933950" y="2531544"/>
                  <a:pt x="1936652" y="2523876"/>
                </a:cubicBezTo>
                <a:cubicBezTo>
                  <a:pt x="1927966" y="2516507"/>
                  <a:pt x="1916581" y="2516805"/>
                  <a:pt x="1906546" y="2513270"/>
                </a:cubicBezTo>
                <a:cubicBezTo>
                  <a:pt x="1907895" y="2509437"/>
                  <a:pt x="1909246" y="2505603"/>
                  <a:pt x="1900563" y="2498235"/>
                </a:cubicBezTo>
                <a:cubicBezTo>
                  <a:pt x="1899213" y="2502067"/>
                  <a:pt x="1889177" y="2498533"/>
                  <a:pt x="1889177" y="2498533"/>
                </a:cubicBezTo>
                <a:cubicBezTo>
                  <a:pt x="1889177" y="2498533"/>
                  <a:pt x="1889177" y="2498533"/>
                  <a:pt x="1880492" y="2491164"/>
                </a:cubicBezTo>
                <a:close/>
                <a:moveTo>
                  <a:pt x="2036816" y="2490758"/>
                </a:moveTo>
                <a:cubicBezTo>
                  <a:pt x="2036298" y="2491880"/>
                  <a:pt x="2037784" y="2492530"/>
                  <a:pt x="2039645" y="2493007"/>
                </a:cubicBezTo>
                <a:cubicBezTo>
                  <a:pt x="2041510" y="2493483"/>
                  <a:pt x="2043749" y="2493789"/>
                  <a:pt x="2044739" y="2494221"/>
                </a:cubicBezTo>
                <a:cubicBezTo>
                  <a:pt x="2045776" y="2491978"/>
                  <a:pt x="2044292" y="2491329"/>
                  <a:pt x="2042298" y="2491133"/>
                </a:cubicBezTo>
                <a:cubicBezTo>
                  <a:pt x="2040307" y="2490936"/>
                  <a:pt x="2037807" y="2491191"/>
                  <a:pt x="2036816" y="2490758"/>
                </a:cubicBezTo>
                <a:close/>
                <a:moveTo>
                  <a:pt x="1906766" y="2488634"/>
                </a:moveTo>
                <a:cubicBezTo>
                  <a:pt x="1905319" y="2488504"/>
                  <a:pt x="1905081" y="2489181"/>
                  <a:pt x="1904604" y="2490533"/>
                </a:cubicBezTo>
                <a:cubicBezTo>
                  <a:pt x="1904604" y="2490533"/>
                  <a:pt x="1915228" y="2494276"/>
                  <a:pt x="1925854" y="2498020"/>
                </a:cubicBezTo>
                <a:cubicBezTo>
                  <a:pt x="1925854" y="2498020"/>
                  <a:pt x="1915228" y="2494276"/>
                  <a:pt x="1916182" y="2491571"/>
                </a:cubicBezTo>
                <a:cubicBezTo>
                  <a:pt x="1910869" y="2489700"/>
                  <a:pt x="1908213" y="2488764"/>
                  <a:pt x="1906766" y="2488634"/>
                </a:cubicBezTo>
                <a:close/>
                <a:moveTo>
                  <a:pt x="7343502" y="2482835"/>
                </a:moveTo>
                <a:lnTo>
                  <a:pt x="7342005" y="2487722"/>
                </a:lnTo>
                <a:lnTo>
                  <a:pt x="7346229" y="2489211"/>
                </a:lnTo>
                <a:lnTo>
                  <a:pt x="7346102" y="2489566"/>
                </a:lnTo>
                <a:lnTo>
                  <a:pt x="7336765" y="2496291"/>
                </a:lnTo>
                <a:lnTo>
                  <a:pt x="7331021" y="2496654"/>
                </a:lnTo>
                <a:lnTo>
                  <a:pt x="7331024" y="2496644"/>
                </a:lnTo>
                <a:lnTo>
                  <a:pt x="7331016" y="2496654"/>
                </a:lnTo>
                <a:lnTo>
                  <a:pt x="7326501" y="2496940"/>
                </a:lnTo>
                <a:lnTo>
                  <a:pt x="7323257" y="2496480"/>
                </a:lnTo>
                <a:lnTo>
                  <a:pt x="7333285" y="2488446"/>
                </a:lnTo>
                <a:cubicBezTo>
                  <a:pt x="7337240" y="2485546"/>
                  <a:pt x="7341059" y="2483141"/>
                  <a:pt x="7343157" y="2482877"/>
                </a:cubicBezTo>
                <a:close/>
                <a:moveTo>
                  <a:pt x="1829477" y="2477757"/>
                </a:moveTo>
                <a:cubicBezTo>
                  <a:pt x="1829477" y="2477757"/>
                  <a:pt x="1829477" y="2477757"/>
                  <a:pt x="1828047" y="2481815"/>
                </a:cubicBezTo>
                <a:cubicBezTo>
                  <a:pt x="1838673" y="2485559"/>
                  <a:pt x="1838673" y="2485559"/>
                  <a:pt x="1838673" y="2485559"/>
                </a:cubicBezTo>
                <a:cubicBezTo>
                  <a:pt x="1840103" y="2481500"/>
                  <a:pt x="1840103" y="2481500"/>
                  <a:pt x="1840103" y="2481500"/>
                </a:cubicBezTo>
                <a:cubicBezTo>
                  <a:pt x="1840103" y="2481500"/>
                  <a:pt x="1840103" y="2481500"/>
                  <a:pt x="1829477" y="2477757"/>
                </a:cubicBezTo>
                <a:close/>
                <a:moveTo>
                  <a:pt x="2084927" y="2475850"/>
                </a:moveTo>
                <a:cubicBezTo>
                  <a:pt x="2079802" y="2476443"/>
                  <a:pt x="2080568" y="2485271"/>
                  <a:pt x="2085689" y="2484678"/>
                </a:cubicBezTo>
                <a:cubicBezTo>
                  <a:pt x="2087285" y="2482543"/>
                  <a:pt x="2087898" y="2481218"/>
                  <a:pt x="2087954" y="2480358"/>
                </a:cubicBezTo>
                <a:cubicBezTo>
                  <a:pt x="2088125" y="2477778"/>
                  <a:pt x="2083292" y="2479383"/>
                  <a:pt x="2084927" y="2475850"/>
                </a:cubicBezTo>
                <a:close/>
                <a:moveTo>
                  <a:pt x="1885976" y="2475606"/>
                </a:moveTo>
                <a:cubicBezTo>
                  <a:pt x="1896600" y="2479349"/>
                  <a:pt x="1883354" y="2483048"/>
                  <a:pt x="1893978" y="2486791"/>
                </a:cubicBezTo>
                <a:cubicBezTo>
                  <a:pt x="1893978" y="2486791"/>
                  <a:pt x="1905915" y="2486813"/>
                  <a:pt x="1905915" y="2486813"/>
                </a:cubicBezTo>
                <a:cubicBezTo>
                  <a:pt x="1901257" y="2483082"/>
                  <a:pt x="1899585" y="2479354"/>
                  <a:pt x="1897419" y="2477023"/>
                </a:cubicBezTo>
                <a:cubicBezTo>
                  <a:pt x="1895255" y="2474692"/>
                  <a:pt x="1892599" y="2473756"/>
                  <a:pt x="1885976" y="2475606"/>
                </a:cubicBezTo>
                <a:close/>
                <a:moveTo>
                  <a:pt x="7469109" y="2475456"/>
                </a:moveTo>
                <a:lnTo>
                  <a:pt x="7467360" y="2482017"/>
                </a:lnTo>
                <a:cubicBezTo>
                  <a:pt x="7467441" y="2487780"/>
                  <a:pt x="7472685" y="2487122"/>
                  <a:pt x="7468490" y="2487648"/>
                </a:cubicBezTo>
                <a:cubicBezTo>
                  <a:pt x="7474083" y="2486947"/>
                  <a:pt x="7474083" y="2486947"/>
                  <a:pt x="7479678" y="2486243"/>
                </a:cubicBezTo>
                <a:cubicBezTo>
                  <a:pt x="7479678" y="2486243"/>
                  <a:pt x="7479678" y="2486243"/>
                  <a:pt x="7478626" y="2500057"/>
                </a:cubicBezTo>
                <a:cubicBezTo>
                  <a:pt x="7473033" y="2500759"/>
                  <a:pt x="7473033" y="2500759"/>
                  <a:pt x="7473033" y="2500759"/>
                </a:cubicBezTo>
                <a:cubicBezTo>
                  <a:pt x="7470235" y="2501111"/>
                  <a:pt x="7469100" y="2497832"/>
                  <a:pt x="7467964" y="2494556"/>
                </a:cubicBezTo>
                <a:lnTo>
                  <a:pt x="7467612" y="2494124"/>
                </a:lnTo>
                <a:lnTo>
                  <a:pt x="7468449" y="2494019"/>
                </a:lnTo>
                <a:cubicBezTo>
                  <a:pt x="7479575" y="2492622"/>
                  <a:pt x="7457326" y="2495417"/>
                  <a:pt x="7464013" y="2479933"/>
                </a:cubicBezTo>
                <a:lnTo>
                  <a:pt x="7463532" y="2479993"/>
                </a:lnTo>
                <a:lnTo>
                  <a:pt x="7463716" y="2477563"/>
                </a:lnTo>
                <a:lnTo>
                  <a:pt x="7466966" y="2475871"/>
                </a:lnTo>
                <a:close/>
                <a:moveTo>
                  <a:pt x="1860155" y="2475445"/>
                </a:moveTo>
                <a:cubicBezTo>
                  <a:pt x="1857320" y="2475017"/>
                  <a:pt x="1854306" y="2475096"/>
                  <a:pt x="1853591" y="2477125"/>
                </a:cubicBezTo>
                <a:cubicBezTo>
                  <a:pt x="1864216" y="2480868"/>
                  <a:pt x="1862788" y="2484926"/>
                  <a:pt x="1862788" y="2484926"/>
                </a:cubicBezTo>
                <a:cubicBezTo>
                  <a:pt x="1862788" y="2484926"/>
                  <a:pt x="1864216" y="2480868"/>
                  <a:pt x="1865646" y="2476809"/>
                </a:cubicBezTo>
                <a:cubicBezTo>
                  <a:pt x="1865646" y="2476809"/>
                  <a:pt x="1862990" y="2475873"/>
                  <a:pt x="1860155" y="2475445"/>
                </a:cubicBezTo>
                <a:close/>
                <a:moveTo>
                  <a:pt x="7455036" y="2468819"/>
                </a:moveTo>
                <a:lnTo>
                  <a:pt x="7454510" y="2475722"/>
                </a:lnTo>
                <a:lnTo>
                  <a:pt x="7452758" y="2475942"/>
                </a:lnTo>
                <a:lnTo>
                  <a:pt x="7444682" y="2472627"/>
                </a:lnTo>
                <a:lnTo>
                  <a:pt x="7443850" y="2470225"/>
                </a:lnTo>
                <a:cubicBezTo>
                  <a:pt x="7449444" y="2469522"/>
                  <a:pt x="7449444" y="2469522"/>
                  <a:pt x="7455036" y="2468819"/>
                </a:cubicBezTo>
                <a:close/>
                <a:moveTo>
                  <a:pt x="7363503" y="2467379"/>
                </a:moveTo>
                <a:lnTo>
                  <a:pt x="7361164" y="2473772"/>
                </a:lnTo>
                <a:lnTo>
                  <a:pt x="7359665" y="2473960"/>
                </a:lnTo>
                <a:lnTo>
                  <a:pt x="7359461" y="2468858"/>
                </a:lnTo>
                <a:close/>
                <a:moveTo>
                  <a:pt x="7501596" y="2467201"/>
                </a:moveTo>
                <a:lnTo>
                  <a:pt x="7503107" y="2469615"/>
                </a:lnTo>
                <a:lnTo>
                  <a:pt x="7499866" y="2469352"/>
                </a:lnTo>
                <a:close/>
                <a:moveTo>
                  <a:pt x="7489170" y="2464733"/>
                </a:moveTo>
                <a:lnTo>
                  <a:pt x="7493364" y="2465713"/>
                </a:lnTo>
                <a:lnTo>
                  <a:pt x="7493321" y="2468000"/>
                </a:lnTo>
                <a:lnTo>
                  <a:pt x="7489388" y="2465567"/>
                </a:lnTo>
                <a:close/>
                <a:moveTo>
                  <a:pt x="7842527" y="2461649"/>
                </a:moveTo>
                <a:cubicBezTo>
                  <a:pt x="7836460" y="2462412"/>
                  <a:pt x="7836460" y="2462412"/>
                  <a:pt x="7836460" y="2462412"/>
                </a:cubicBezTo>
                <a:cubicBezTo>
                  <a:pt x="7836460" y="2462412"/>
                  <a:pt x="7842527" y="2461649"/>
                  <a:pt x="7841402" y="2476432"/>
                </a:cubicBezTo>
                <a:cubicBezTo>
                  <a:pt x="7848596" y="2460887"/>
                  <a:pt x="7842527" y="2461649"/>
                  <a:pt x="7842527" y="2461649"/>
                </a:cubicBezTo>
                <a:close/>
                <a:moveTo>
                  <a:pt x="7367284" y="2457044"/>
                </a:moveTo>
                <a:lnTo>
                  <a:pt x="7366584" y="2466253"/>
                </a:lnTo>
                <a:lnTo>
                  <a:pt x="7363503" y="2467379"/>
                </a:lnTo>
                <a:close/>
                <a:moveTo>
                  <a:pt x="7572513" y="2454056"/>
                </a:moveTo>
                <a:cubicBezTo>
                  <a:pt x="7578106" y="2453354"/>
                  <a:pt x="7560272" y="2469275"/>
                  <a:pt x="7571461" y="2467870"/>
                </a:cubicBezTo>
                <a:cubicBezTo>
                  <a:pt x="7568662" y="2468222"/>
                  <a:pt x="7567265" y="2468397"/>
                  <a:pt x="7567132" y="2470124"/>
                </a:cubicBezTo>
                <a:lnTo>
                  <a:pt x="7568537" y="2475078"/>
                </a:lnTo>
                <a:lnTo>
                  <a:pt x="7563589" y="2475699"/>
                </a:lnTo>
                <a:cubicBezTo>
                  <a:pt x="7563589" y="2475699"/>
                  <a:pt x="7557994" y="2476402"/>
                  <a:pt x="7557994" y="2476402"/>
                </a:cubicBezTo>
                <a:lnTo>
                  <a:pt x="7558712" y="2466973"/>
                </a:lnTo>
                <a:lnTo>
                  <a:pt x="7560272" y="2469275"/>
                </a:lnTo>
                <a:cubicBezTo>
                  <a:pt x="7565866" y="2468573"/>
                  <a:pt x="7566917" y="2454760"/>
                  <a:pt x="7572513" y="2454056"/>
                </a:cubicBezTo>
                <a:close/>
                <a:moveTo>
                  <a:pt x="7868916" y="2452213"/>
                </a:moveTo>
                <a:cubicBezTo>
                  <a:pt x="7863859" y="2452850"/>
                  <a:pt x="7858801" y="2453484"/>
                  <a:pt x="7858051" y="2463340"/>
                </a:cubicBezTo>
                <a:cubicBezTo>
                  <a:pt x="7863108" y="2462705"/>
                  <a:pt x="7863108" y="2462705"/>
                  <a:pt x="7863108" y="2462705"/>
                </a:cubicBezTo>
                <a:cubicBezTo>
                  <a:pt x="7863108" y="2462705"/>
                  <a:pt x="7863108" y="2462705"/>
                  <a:pt x="7868165" y="2462069"/>
                </a:cubicBezTo>
                <a:cubicBezTo>
                  <a:pt x="7868165" y="2462069"/>
                  <a:pt x="7868165" y="2462069"/>
                  <a:pt x="7868916" y="2452213"/>
                </a:cubicBezTo>
                <a:close/>
                <a:moveTo>
                  <a:pt x="7369244" y="2451688"/>
                </a:moveTo>
                <a:lnTo>
                  <a:pt x="7367284" y="2457044"/>
                </a:lnTo>
                <a:lnTo>
                  <a:pt x="7367636" y="2452437"/>
                </a:lnTo>
                <a:close/>
                <a:moveTo>
                  <a:pt x="1983935" y="2451132"/>
                </a:moveTo>
                <a:cubicBezTo>
                  <a:pt x="1980883" y="2452579"/>
                  <a:pt x="1980883" y="2452579"/>
                  <a:pt x="1982865" y="2453444"/>
                </a:cubicBezTo>
                <a:cubicBezTo>
                  <a:pt x="1982865" y="2453444"/>
                  <a:pt x="1982865" y="2453444"/>
                  <a:pt x="1984686" y="2459801"/>
                </a:cubicBezTo>
                <a:cubicBezTo>
                  <a:pt x="1985676" y="2460234"/>
                  <a:pt x="1986170" y="2460451"/>
                  <a:pt x="1986305" y="2460162"/>
                </a:cubicBezTo>
                <a:cubicBezTo>
                  <a:pt x="1986438" y="2459873"/>
                  <a:pt x="1986211" y="2459078"/>
                  <a:pt x="1985755" y="2457490"/>
                </a:cubicBezTo>
                <a:cubicBezTo>
                  <a:pt x="1985755" y="2457490"/>
                  <a:pt x="1985755" y="2457490"/>
                  <a:pt x="1983935" y="2451132"/>
                </a:cubicBezTo>
                <a:close/>
                <a:moveTo>
                  <a:pt x="1834310" y="2441434"/>
                </a:moveTo>
                <a:cubicBezTo>
                  <a:pt x="1833118" y="2444817"/>
                  <a:pt x="1849637" y="2454439"/>
                  <a:pt x="1852021" y="2447673"/>
                </a:cubicBezTo>
                <a:cubicBezTo>
                  <a:pt x="1843166" y="2444555"/>
                  <a:pt x="1843166" y="2444555"/>
                  <a:pt x="1834310" y="2441434"/>
                </a:cubicBezTo>
                <a:close/>
                <a:moveTo>
                  <a:pt x="2095818" y="2441373"/>
                </a:moveTo>
                <a:cubicBezTo>
                  <a:pt x="2097805" y="2442242"/>
                  <a:pt x="2099793" y="2443109"/>
                  <a:pt x="2099793" y="2443109"/>
                </a:cubicBezTo>
                <a:cubicBezTo>
                  <a:pt x="2102699" y="2447160"/>
                  <a:pt x="2106675" y="2448898"/>
                  <a:pt x="2110802" y="2445139"/>
                </a:cubicBezTo>
                <a:cubicBezTo>
                  <a:pt x="2112790" y="2446008"/>
                  <a:pt x="2110650" y="2450635"/>
                  <a:pt x="2115696" y="2450059"/>
                </a:cubicBezTo>
                <a:cubicBezTo>
                  <a:pt x="2114626" y="2452372"/>
                  <a:pt x="2114626" y="2452372"/>
                  <a:pt x="2114626" y="2452372"/>
                </a:cubicBezTo>
                <a:cubicBezTo>
                  <a:pt x="2115544" y="2455554"/>
                  <a:pt x="2110345" y="2461626"/>
                  <a:pt x="2115392" y="2461048"/>
                </a:cubicBezTo>
                <a:cubicBezTo>
                  <a:pt x="2121507" y="2458160"/>
                  <a:pt x="2118601" y="2454110"/>
                  <a:pt x="2116613" y="2453240"/>
                </a:cubicBezTo>
                <a:cubicBezTo>
                  <a:pt x="2117683" y="2450928"/>
                  <a:pt x="2117683" y="2450928"/>
                  <a:pt x="2117683" y="2450928"/>
                </a:cubicBezTo>
                <a:cubicBezTo>
                  <a:pt x="2122731" y="2450352"/>
                  <a:pt x="2119520" y="2457292"/>
                  <a:pt x="2126553" y="2457584"/>
                </a:cubicBezTo>
                <a:cubicBezTo>
                  <a:pt x="2129610" y="2456140"/>
                  <a:pt x="2131599" y="2457009"/>
                  <a:pt x="2130529" y="2459322"/>
                </a:cubicBezTo>
                <a:lnTo>
                  <a:pt x="2136381" y="2461227"/>
                </a:lnTo>
                <a:lnTo>
                  <a:pt x="2137538" y="2462576"/>
                </a:lnTo>
                <a:lnTo>
                  <a:pt x="2137536" y="2461206"/>
                </a:lnTo>
                <a:lnTo>
                  <a:pt x="2144596" y="2459907"/>
                </a:lnTo>
                <a:cubicBezTo>
                  <a:pt x="2144596" y="2459907"/>
                  <a:pt x="2145665" y="2457594"/>
                  <a:pt x="2143677" y="2456725"/>
                </a:cubicBezTo>
                <a:cubicBezTo>
                  <a:pt x="2143677" y="2456725"/>
                  <a:pt x="2144748" y="2454413"/>
                  <a:pt x="2144748" y="2454413"/>
                </a:cubicBezTo>
                <a:cubicBezTo>
                  <a:pt x="2144748" y="2454413"/>
                  <a:pt x="2143677" y="2456725"/>
                  <a:pt x="2141690" y="2455857"/>
                </a:cubicBezTo>
                <a:lnTo>
                  <a:pt x="2137532" y="2455683"/>
                </a:lnTo>
                <a:lnTo>
                  <a:pt x="2137532" y="2455241"/>
                </a:lnTo>
                <a:cubicBezTo>
                  <a:pt x="2139476" y="2452395"/>
                  <a:pt x="2142722" y="2450095"/>
                  <a:pt x="2145321" y="2451190"/>
                </a:cubicBezTo>
                <a:cubicBezTo>
                  <a:pt x="2147919" y="2452285"/>
                  <a:pt x="2145974" y="2455130"/>
                  <a:pt x="2144678" y="2458251"/>
                </a:cubicBezTo>
                <a:lnTo>
                  <a:pt x="2147052" y="2464600"/>
                </a:lnTo>
                <a:lnTo>
                  <a:pt x="2145584" y="2463120"/>
                </a:lnTo>
                <a:cubicBezTo>
                  <a:pt x="2144528" y="2465403"/>
                  <a:pt x="2144528" y="2465403"/>
                  <a:pt x="2146481" y="2466257"/>
                </a:cubicBezTo>
                <a:lnTo>
                  <a:pt x="2144134" y="2467126"/>
                </a:lnTo>
                <a:lnTo>
                  <a:pt x="2141393" y="2467249"/>
                </a:lnTo>
                <a:lnTo>
                  <a:pt x="2139561" y="2465977"/>
                </a:lnTo>
                <a:lnTo>
                  <a:pt x="2138921" y="2467362"/>
                </a:lnTo>
                <a:lnTo>
                  <a:pt x="2138111" y="2467399"/>
                </a:lnTo>
                <a:lnTo>
                  <a:pt x="2133935" y="2472213"/>
                </a:lnTo>
                <a:lnTo>
                  <a:pt x="2131428" y="2473403"/>
                </a:lnTo>
                <a:lnTo>
                  <a:pt x="2131585" y="2473956"/>
                </a:lnTo>
                <a:lnTo>
                  <a:pt x="2121469" y="2468575"/>
                </a:lnTo>
                <a:lnTo>
                  <a:pt x="2122272" y="2466838"/>
                </a:lnTo>
                <a:cubicBezTo>
                  <a:pt x="2122272" y="2466838"/>
                  <a:pt x="2123343" y="2464524"/>
                  <a:pt x="2125330" y="2465394"/>
                </a:cubicBezTo>
                <a:cubicBezTo>
                  <a:pt x="2125330" y="2465394"/>
                  <a:pt x="2125330" y="2465394"/>
                  <a:pt x="2127318" y="2466262"/>
                </a:cubicBezTo>
                <a:cubicBezTo>
                  <a:pt x="2127318" y="2466262"/>
                  <a:pt x="2128388" y="2463949"/>
                  <a:pt x="2128388" y="2463949"/>
                </a:cubicBezTo>
                <a:cubicBezTo>
                  <a:pt x="2128388" y="2463949"/>
                  <a:pt x="2128388" y="2463949"/>
                  <a:pt x="2126401" y="2463080"/>
                </a:cubicBezTo>
                <a:cubicBezTo>
                  <a:pt x="2126401" y="2463080"/>
                  <a:pt x="2124412" y="2462212"/>
                  <a:pt x="2124412" y="2462212"/>
                </a:cubicBezTo>
                <a:cubicBezTo>
                  <a:pt x="2121354" y="2463656"/>
                  <a:pt x="2120284" y="2465969"/>
                  <a:pt x="2120284" y="2465969"/>
                </a:cubicBezTo>
                <a:lnTo>
                  <a:pt x="2119551" y="2467554"/>
                </a:lnTo>
                <a:lnTo>
                  <a:pt x="2116020" y="2465677"/>
                </a:lnTo>
                <a:lnTo>
                  <a:pt x="2113227" y="2465420"/>
                </a:lnTo>
                <a:lnTo>
                  <a:pt x="2109543" y="2463362"/>
                </a:lnTo>
                <a:lnTo>
                  <a:pt x="2103962" y="2463579"/>
                </a:lnTo>
                <a:lnTo>
                  <a:pt x="2098785" y="2455618"/>
                </a:lnTo>
                <a:lnTo>
                  <a:pt x="2099489" y="2454101"/>
                </a:lnTo>
                <a:cubicBezTo>
                  <a:pt x="2098571" y="2450919"/>
                  <a:pt x="2097653" y="2447737"/>
                  <a:pt x="2095666" y="2446868"/>
                </a:cubicBezTo>
                <a:cubicBezTo>
                  <a:pt x="2095666" y="2446868"/>
                  <a:pt x="2096736" y="2444554"/>
                  <a:pt x="2094748" y="2443686"/>
                </a:cubicBezTo>
                <a:cubicBezTo>
                  <a:pt x="2094748" y="2443686"/>
                  <a:pt x="2095818" y="2441373"/>
                  <a:pt x="2095818" y="2441373"/>
                </a:cubicBezTo>
                <a:close/>
                <a:moveTo>
                  <a:pt x="7374282" y="2437920"/>
                </a:moveTo>
                <a:cubicBezTo>
                  <a:pt x="7373755" y="2444826"/>
                  <a:pt x="7373493" y="2448280"/>
                  <a:pt x="7372663" y="2450095"/>
                </a:cubicBezTo>
                <a:lnTo>
                  <a:pt x="7369244" y="2451688"/>
                </a:lnTo>
                <a:close/>
                <a:moveTo>
                  <a:pt x="6947748" y="2436792"/>
                </a:moveTo>
                <a:cubicBezTo>
                  <a:pt x="6947748" y="2436792"/>
                  <a:pt x="6952287" y="2449902"/>
                  <a:pt x="6952287" y="2449902"/>
                </a:cubicBezTo>
                <a:cubicBezTo>
                  <a:pt x="6946696" y="2450606"/>
                  <a:pt x="6941102" y="2451309"/>
                  <a:pt x="6935509" y="2452011"/>
                </a:cubicBezTo>
                <a:cubicBezTo>
                  <a:pt x="6941102" y="2451309"/>
                  <a:pt x="6942153" y="2437495"/>
                  <a:pt x="6942153" y="2437495"/>
                </a:cubicBezTo>
                <a:cubicBezTo>
                  <a:pt x="6942153" y="2437495"/>
                  <a:pt x="6942153" y="2437495"/>
                  <a:pt x="6947748" y="2436792"/>
                </a:cubicBezTo>
                <a:close/>
                <a:moveTo>
                  <a:pt x="1968991" y="2436173"/>
                </a:moveTo>
                <a:cubicBezTo>
                  <a:pt x="1968991" y="2436173"/>
                  <a:pt x="1968991" y="2436173"/>
                  <a:pt x="1969933" y="2439282"/>
                </a:cubicBezTo>
                <a:cubicBezTo>
                  <a:pt x="1967954" y="2438416"/>
                  <a:pt x="1967954" y="2438416"/>
                  <a:pt x="1967954" y="2438416"/>
                </a:cubicBezTo>
                <a:cubicBezTo>
                  <a:pt x="1967954" y="2438416"/>
                  <a:pt x="1965974" y="2437551"/>
                  <a:pt x="1965974" y="2437551"/>
                </a:cubicBezTo>
                <a:cubicBezTo>
                  <a:pt x="1963993" y="2436686"/>
                  <a:pt x="1962955" y="2438930"/>
                  <a:pt x="1961917" y="2441173"/>
                </a:cubicBezTo>
                <a:cubicBezTo>
                  <a:pt x="1963898" y="2442038"/>
                  <a:pt x="1963898" y="2442038"/>
                  <a:pt x="1965878" y="2442905"/>
                </a:cubicBezTo>
                <a:cubicBezTo>
                  <a:pt x="1964841" y="2445146"/>
                  <a:pt x="1964841" y="2445146"/>
                  <a:pt x="1963803" y="2447390"/>
                </a:cubicBezTo>
                <a:cubicBezTo>
                  <a:pt x="1970783" y="2447743"/>
                  <a:pt x="1973894" y="2441014"/>
                  <a:pt x="1979837" y="2443610"/>
                </a:cubicBezTo>
                <a:cubicBezTo>
                  <a:pt x="1979931" y="2438258"/>
                  <a:pt x="1971914" y="2440149"/>
                  <a:pt x="1968991" y="2436173"/>
                </a:cubicBezTo>
                <a:close/>
                <a:moveTo>
                  <a:pt x="2083746" y="2436097"/>
                </a:moveTo>
                <a:cubicBezTo>
                  <a:pt x="2082579" y="2438621"/>
                  <a:pt x="2082955" y="2440302"/>
                  <a:pt x="2084156" y="2440827"/>
                </a:cubicBezTo>
                <a:cubicBezTo>
                  <a:pt x="2085357" y="2441352"/>
                  <a:pt x="2087380" y="2440719"/>
                  <a:pt x="2089508" y="2438614"/>
                </a:cubicBezTo>
                <a:cubicBezTo>
                  <a:pt x="2089131" y="2436934"/>
                  <a:pt x="2088172" y="2436514"/>
                  <a:pt x="2087065" y="2436409"/>
                </a:cubicBezTo>
                <a:cubicBezTo>
                  <a:pt x="2085958" y="2436306"/>
                  <a:pt x="2084706" y="2436517"/>
                  <a:pt x="2083746" y="2436097"/>
                </a:cubicBezTo>
                <a:close/>
                <a:moveTo>
                  <a:pt x="1901464" y="2431632"/>
                </a:moveTo>
                <a:cubicBezTo>
                  <a:pt x="1900273" y="2435015"/>
                  <a:pt x="1899081" y="2438398"/>
                  <a:pt x="1899081" y="2438398"/>
                </a:cubicBezTo>
                <a:cubicBezTo>
                  <a:pt x="1910899" y="2438758"/>
                  <a:pt x="1910899" y="2438758"/>
                  <a:pt x="1912091" y="2435376"/>
                </a:cubicBezTo>
                <a:cubicBezTo>
                  <a:pt x="1901464" y="2431632"/>
                  <a:pt x="1901464" y="2431632"/>
                  <a:pt x="1901464" y="2431632"/>
                </a:cubicBezTo>
                <a:close/>
                <a:moveTo>
                  <a:pt x="6842627" y="2429827"/>
                </a:moveTo>
                <a:lnTo>
                  <a:pt x="6842375" y="2431214"/>
                </a:lnTo>
                <a:lnTo>
                  <a:pt x="6836083" y="2436826"/>
                </a:lnTo>
                <a:lnTo>
                  <a:pt x="6841478" y="2436148"/>
                </a:lnTo>
                <a:lnTo>
                  <a:pt x="6842375" y="2431214"/>
                </a:lnTo>
                <a:lnTo>
                  <a:pt x="6843248" y="2430435"/>
                </a:lnTo>
                <a:cubicBezTo>
                  <a:pt x="6843319" y="2429511"/>
                  <a:pt x="6843017" y="2429091"/>
                  <a:pt x="6842627" y="2429827"/>
                </a:cubicBezTo>
                <a:close/>
                <a:moveTo>
                  <a:pt x="2039379" y="2428921"/>
                </a:moveTo>
                <a:cubicBezTo>
                  <a:pt x="2039379" y="2428921"/>
                  <a:pt x="2041857" y="2429795"/>
                  <a:pt x="2044337" y="2430669"/>
                </a:cubicBezTo>
                <a:lnTo>
                  <a:pt x="2047903" y="2431924"/>
                </a:lnTo>
                <a:lnTo>
                  <a:pt x="2048239" y="2433053"/>
                </a:lnTo>
                <a:lnTo>
                  <a:pt x="2048621" y="2434328"/>
                </a:lnTo>
                <a:lnTo>
                  <a:pt x="2047952" y="2436229"/>
                </a:lnTo>
                <a:cubicBezTo>
                  <a:pt x="2047952" y="2436229"/>
                  <a:pt x="2050431" y="2437101"/>
                  <a:pt x="2052911" y="2437976"/>
                </a:cubicBezTo>
                <a:lnTo>
                  <a:pt x="2057161" y="2439472"/>
                </a:lnTo>
                <a:lnTo>
                  <a:pt x="2057481" y="2440238"/>
                </a:lnTo>
                <a:lnTo>
                  <a:pt x="2054626" y="2444046"/>
                </a:lnTo>
                <a:lnTo>
                  <a:pt x="2054719" y="2444384"/>
                </a:lnTo>
                <a:lnTo>
                  <a:pt x="2051214" y="2445780"/>
                </a:lnTo>
                <a:cubicBezTo>
                  <a:pt x="2046612" y="2445071"/>
                  <a:pt x="2043601" y="2438020"/>
                  <a:pt x="2037410" y="2443657"/>
                </a:cubicBezTo>
                <a:cubicBezTo>
                  <a:pt x="2037715" y="2441705"/>
                  <a:pt x="2038125" y="2440493"/>
                  <a:pt x="2038621" y="2439667"/>
                </a:cubicBezTo>
                <a:lnTo>
                  <a:pt x="2038871" y="2439420"/>
                </a:lnTo>
                <a:lnTo>
                  <a:pt x="2040540" y="2438974"/>
                </a:lnTo>
                <a:lnTo>
                  <a:pt x="2040775" y="2437659"/>
                </a:lnTo>
                <a:lnTo>
                  <a:pt x="2042419" y="2436461"/>
                </a:lnTo>
                <a:cubicBezTo>
                  <a:pt x="2043161" y="2435742"/>
                  <a:pt x="2043945" y="2434693"/>
                  <a:pt x="2044748" y="2432960"/>
                </a:cubicBezTo>
                <a:cubicBezTo>
                  <a:pt x="2042224" y="2433246"/>
                  <a:pt x="2041499" y="2432234"/>
                  <a:pt x="2040905" y="2430933"/>
                </a:cubicBezTo>
                <a:lnTo>
                  <a:pt x="2039420" y="2429093"/>
                </a:lnTo>
                <a:close/>
                <a:moveTo>
                  <a:pt x="2088030" y="2428239"/>
                </a:moveTo>
                <a:cubicBezTo>
                  <a:pt x="2084055" y="2425638"/>
                  <a:pt x="2080666" y="2431059"/>
                  <a:pt x="2091688" y="2433904"/>
                </a:cubicBezTo>
                <a:cubicBezTo>
                  <a:pt x="2090744" y="2430863"/>
                  <a:pt x="2089354" y="2429104"/>
                  <a:pt x="2088030" y="2428239"/>
                </a:cubicBezTo>
                <a:close/>
                <a:moveTo>
                  <a:pt x="2015836" y="2427988"/>
                </a:moveTo>
                <a:lnTo>
                  <a:pt x="2016859" y="2429560"/>
                </a:lnTo>
                <a:cubicBezTo>
                  <a:pt x="2016859" y="2429560"/>
                  <a:pt x="2026776" y="2433053"/>
                  <a:pt x="2026776" y="2433053"/>
                </a:cubicBezTo>
                <a:lnTo>
                  <a:pt x="2026815" y="2435368"/>
                </a:lnTo>
                <a:lnTo>
                  <a:pt x="2023549" y="2436166"/>
                </a:lnTo>
                <a:cubicBezTo>
                  <a:pt x="2016919" y="2438874"/>
                  <a:pt x="2009238" y="2443860"/>
                  <a:pt x="2006370" y="2438436"/>
                </a:cubicBezTo>
                <a:cubicBezTo>
                  <a:pt x="2006370" y="2438436"/>
                  <a:pt x="2006370" y="2438436"/>
                  <a:pt x="2004383" y="2437566"/>
                </a:cubicBezTo>
                <a:cubicBezTo>
                  <a:pt x="2007440" y="2436122"/>
                  <a:pt x="2007440" y="2436122"/>
                  <a:pt x="2008509" y="2433808"/>
                </a:cubicBezTo>
                <a:cubicBezTo>
                  <a:pt x="2010498" y="2434678"/>
                  <a:pt x="2013556" y="2433233"/>
                  <a:pt x="2014626" y="2430919"/>
                </a:cubicBezTo>
                <a:cubicBezTo>
                  <a:pt x="2014626" y="2430919"/>
                  <a:pt x="2015696" y="2428606"/>
                  <a:pt x="2015696" y="2428606"/>
                </a:cubicBezTo>
                <a:close/>
                <a:moveTo>
                  <a:pt x="7769042" y="2426960"/>
                </a:moveTo>
                <a:cubicBezTo>
                  <a:pt x="7762975" y="2427723"/>
                  <a:pt x="7762975" y="2427723"/>
                  <a:pt x="7755781" y="2443270"/>
                </a:cubicBezTo>
                <a:cubicBezTo>
                  <a:pt x="7756905" y="2428484"/>
                  <a:pt x="7756905" y="2428484"/>
                  <a:pt x="7756905" y="2428484"/>
                </a:cubicBezTo>
                <a:cubicBezTo>
                  <a:pt x="7756905" y="2428484"/>
                  <a:pt x="7756905" y="2428484"/>
                  <a:pt x="7750839" y="2429248"/>
                </a:cubicBezTo>
                <a:cubicBezTo>
                  <a:pt x="7750839" y="2429248"/>
                  <a:pt x="7750839" y="2429248"/>
                  <a:pt x="7749714" y="2444031"/>
                </a:cubicBezTo>
                <a:cubicBezTo>
                  <a:pt x="7749714" y="2444031"/>
                  <a:pt x="7749714" y="2444031"/>
                  <a:pt x="7755781" y="2443270"/>
                </a:cubicBezTo>
                <a:cubicBezTo>
                  <a:pt x="7755781" y="2443270"/>
                  <a:pt x="7755781" y="2443270"/>
                  <a:pt x="7761848" y="2442508"/>
                </a:cubicBezTo>
                <a:cubicBezTo>
                  <a:pt x="7761848" y="2442508"/>
                  <a:pt x="7767916" y="2441746"/>
                  <a:pt x="7769042" y="2426960"/>
                </a:cubicBezTo>
                <a:close/>
                <a:moveTo>
                  <a:pt x="7042845" y="2424842"/>
                </a:moveTo>
                <a:cubicBezTo>
                  <a:pt x="7047387" y="2437952"/>
                  <a:pt x="7037252" y="2425545"/>
                  <a:pt x="7036200" y="2439358"/>
                </a:cubicBezTo>
                <a:cubicBezTo>
                  <a:pt x="7037252" y="2425545"/>
                  <a:pt x="7042845" y="2424842"/>
                  <a:pt x="7042845" y="2424842"/>
                </a:cubicBezTo>
                <a:close/>
                <a:moveTo>
                  <a:pt x="7158321" y="2423173"/>
                </a:moveTo>
                <a:cubicBezTo>
                  <a:pt x="7152759" y="2423872"/>
                  <a:pt x="7147195" y="2424571"/>
                  <a:pt x="7141635" y="2425271"/>
                </a:cubicBezTo>
                <a:cubicBezTo>
                  <a:pt x="7141635" y="2425271"/>
                  <a:pt x="7142790" y="2428174"/>
                  <a:pt x="7145454" y="2429364"/>
                </a:cubicBezTo>
                <a:cubicBezTo>
                  <a:pt x="7148117" y="2430555"/>
                  <a:pt x="7152289" y="2430030"/>
                  <a:pt x="7158321" y="2423173"/>
                </a:cubicBezTo>
                <a:close/>
                <a:moveTo>
                  <a:pt x="7364496" y="2420908"/>
                </a:moveTo>
                <a:lnTo>
                  <a:pt x="7364145" y="2425513"/>
                </a:lnTo>
                <a:cubicBezTo>
                  <a:pt x="7358551" y="2426216"/>
                  <a:pt x="7358551" y="2426216"/>
                  <a:pt x="7358551" y="2426216"/>
                </a:cubicBezTo>
                <a:close/>
                <a:moveTo>
                  <a:pt x="6638688" y="2420902"/>
                </a:moveTo>
                <a:cubicBezTo>
                  <a:pt x="6638688" y="2420902"/>
                  <a:pt x="6638688" y="2420902"/>
                  <a:pt x="6638557" y="2422629"/>
                </a:cubicBezTo>
                <a:lnTo>
                  <a:pt x="6637916" y="2431041"/>
                </a:lnTo>
                <a:lnTo>
                  <a:pt x="6635968" y="2421244"/>
                </a:lnTo>
                <a:close/>
                <a:moveTo>
                  <a:pt x="7202631" y="2420049"/>
                </a:moveTo>
                <a:cubicBezTo>
                  <a:pt x="7202631" y="2420049"/>
                  <a:pt x="7202631" y="2420049"/>
                  <a:pt x="7201881" y="2429904"/>
                </a:cubicBezTo>
                <a:cubicBezTo>
                  <a:pt x="7201881" y="2429904"/>
                  <a:pt x="7207950" y="2429141"/>
                  <a:pt x="7207950" y="2429141"/>
                </a:cubicBezTo>
                <a:cubicBezTo>
                  <a:pt x="7208325" y="2424214"/>
                  <a:pt x="7206995" y="2421942"/>
                  <a:pt x="7205573" y="2420900"/>
                </a:cubicBezTo>
                <a:cubicBezTo>
                  <a:pt x="7204148" y="2419858"/>
                  <a:pt x="7202631" y="2420049"/>
                  <a:pt x="7202631" y="2420049"/>
                </a:cubicBezTo>
                <a:close/>
                <a:moveTo>
                  <a:pt x="1981383" y="2419678"/>
                </a:moveTo>
                <a:cubicBezTo>
                  <a:pt x="1979583" y="2418892"/>
                  <a:pt x="1978545" y="2421136"/>
                  <a:pt x="1976744" y="2420348"/>
                </a:cubicBezTo>
                <a:cubicBezTo>
                  <a:pt x="1975706" y="2422591"/>
                  <a:pt x="1975706" y="2422591"/>
                  <a:pt x="1975706" y="2422591"/>
                </a:cubicBezTo>
                <a:cubicBezTo>
                  <a:pt x="1975706" y="2422591"/>
                  <a:pt x="1975706" y="2422591"/>
                  <a:pt x="1974668" y="2424835"/>
                </a:cubicBezTo>
                <a:cubicBezTo>
                  <a:pt x="1974668" y="2424835"/>
                  <a:pt x="1974668" y="2424835"/>
                  <a:pt x="1976470" y="2425622"/>
                </a:cubicBezTo>
                <a:cubicBezTo>
                  <a:pt x="1976470" y="2425622"/>
                  <a:pt x="1978271" y="2426408"/>
                  <a:pt x="1978271" y="2426408"/>
                </a:cubicBezTo>
                <a:cubicBezTo>
                  <a:pt x="1979308" y="2424165"/>
                  <a:pt x="1979308" y="2424165"/>
                  <a:pt x="1977508" y="2423379"/>
                </a:cubicBezTo>
                <a:cubicBezTo>
                  <a:pt x="1978545" y="2421136"/>
                  <a:pt x="1980346" y="2421923"/>
                  <a:pt x="1980346" y="2421923"/>
                </a:cubicBezTo>
                <a:cubicBezTo>
                  <a:pt x="1981383" y="2419678"/>
                  <a:pt x="1981383" y="2419678"/>
                  <a:pt x="1981383" y="2419678"/>
                </a:cubicBezTo>
                <a:close/>
                <a:moveTo>
                  <a:pt x="6649953" y="2417532"/>
                </a:moveTo>
                <a:lnTo>
                  <a:pt x="6653242" y="2419905"/>
                </a:lnTo>
                <a:cubicBezTo>
                  <a:pt x="6655513" y="2420264"/>
                  <a:pt x="6657843" y="2419709"/>
                  <a:pt x="6660174" y="2419154"/>
                </a:cubicBezTo>
                <a:lnTo>
                  <a:pt x="6660313" y="2417546"/>
                </a:lnTo>
                <a:lnTo>
                  <a:pt x="6660650" y="2419228"/>
                </a:lnTo>
                <a:lnTo>
                  <a:pt x="6658872" y="2424138"/>
                </a:lnTo>
                <a:cubicBezTo>
                  <a:pt x="6655577" y="2426476"/>
                  <a:pt x="6649876" y="2419496"/>
                  <a:pt x="6649876" y="2419496"/>
                </a:cubicBezTo>
                <a:close/>
                <a:moveTo>
                  <a:pt x="6647539" y="2415972"/>
                </a:moveTo>
                <a:cubicBezTo>
                  <a:pt x="6648259" y="2416011"/>
                  <a:pt x="6649025" y="2417037"/>
                  <a:pt x="6649876" y="2419496"/>
                </a:cubicBezTo>
                <a:cubicBezTo>
                  <a:pt x="6648824" y="2433312"/>
                  <a:pt x="6643231" y="2434014"/>
                  <a:pt x="6648824" y="2433312"/>
                </a:cubicBezTo>
                <a:cubicBezTo>
                  <a:pt x="6648298" y="2440219"/>
                  <a:pt x="6645501" y="2440570"/>
                  <a:pt x="6642004" y="2441009"/>
                </a:cubicBezTo>
                <a:lnTo>
                  <a:pt x="6641582" y="2441128"/>
                </a:lnTo>
                <a:lnTo>
                  <a:pt x="6638711" y="2433381"/>
                </a:lnTo>
                <a:lnTo>
                  <a:pt x="6641270" y="2430199"/>
                </a:lnTo>
                <a:cubicBezTo>
                  <a:pt x="6643643" y="2424609"/>
                  <a:pt x="6645381" y="2415853"/>
                  <a:pt x="6647539" y="2415972"/>
                </a:cubicBezTo>
                <a:close/>
                <a:moveTo>
                  <a:pt x="1905240" y="2413959"/>
                </a:moveTo>
                <a:cubicBezTo>
                  <a:pt x="1905240" y="2413959"/>
                  <a:pt x="1905240" y="2413959"/>
                  <a:pt x="1904169" y="2416273"/>
                </a:cubicBezTo>
                <a:cubicBezTo>
                  <a:pt x="1904169" y="2416273"/>
                  <a:pt x="1903100" y="2418586"/>
                  <a:pt x="1903100" y="2418586"/>
                </a:cubicBezTo>
                <a:cubicBezTo>
                  <a:pt x="1905089" y="2419456"/>
                  <a:pt x="1906158" y="2417143"/>
                  <a:pt x="1906158" y="2417143"/>
                </a:cubicBezTo>
                <a:cubicBezTo>
                  <a:pt x="1908148" y="2418013"/>
                  <a:pt x="1908148" y="2418013"/>
                  <a:pt x="1910137" y="2418880"/>
                </a:cubicBezTo>
                <a:cubicBezTo>
                  <a:pt x="1907997" y="2423506"/>
                  <a:pt x="1917792" y="2433351"/>
                  <a:pt x="1921003" y="2426410"/>
                </a:cubicBezTo>
                <a:cubicBezTo>
                  <a:pt x="1924061" y="2424966"/>
                  <a:pt x="1924980" y="2428148"/>
                  <a:pt x="1924980" y="2428148"/>
                </a:cubicBezTo>
                <a:cubicBezTo>
                  <a:pt x="1926970" y="2429018"/>
                  <a:pt x="1928959" y="2429887"/>
                  <a:pt x="1932938" y="2431626"/>
                </a:cubicBezTo>
                <a:cubicBezTo>
                  <a:pt x="1932862" y="2434374"/>
                  <a:pt x="1934813" y="2436617"/>
                  <a:pt x="1937300" y="2437704"/>
                </a:cubicBezTo>
                <a:cubicBezTo>
                  <a:pt x="1939787" y="2438791"/>
                  <a:pt x="1942807" y="2438719"/>
                  <a:pt x="1944873" y="2436842"/>
                </a:cubicBezTo>
                <a:cubicBezTo>
                  <a:pt x="1945023" y="2431345"/>
                  <a:pt x="1945943" y="2434529"/>
                  <a:pt x="1947163" y="2426720"/>
                </a:cubicBezTo>
                <a:cubicBezTo>
                  <a:pt x="1943185" y="2424980"/>
                  <a:pt x="1939206" y="2423241"/>
                  <a:pt x="1935077" y="2427000"/>
                </a:cubicBezTo>
                <a:cubicBezTo>
                  <a:pt x="1933088" y="2426130"/>
                  <a:pt x="1931098" y="2425260"/>
                  <a:pt x="1929110" y="2424391"/>
                </a:cubicBezTo>
                <a:cubicBezTo>
                  <a:pt x="1927121" y="2423521"/>
                  <a:pt x="1925131" y="2422652"/>
                  <a:pt x="1923142" y="2421784"/>
                </a:cubicBezTo>
                <a:cubicBezTo>
                  <a:pt x="1922223" y="2418601"/>
                  <a:pt x="1920540" y="2415779"/>
                  <a:pt x="1918569" y="2414222"/>
                </a:cubicBezTo>
                <a:cubicBezTo>
                  <a:pt x="1916598" y="2412666"/>
                  <a:pt x="1914341" y="2412375"/>
                  <a:pt x="1912278" y="2414253"/>
                </a:cubicBezTo>
                <a:cubicBezTo>
                  <a:pt x="1908299" y="2412515"/>
                  <a:pt x="1906310" y="2411646"/>
                  <a:pt x="1905240" y="2413959"/>
                </a:cubicBezTo>
                <a:close/>
                <a:moveTo>
                  <a:pt x="8429246" y="2412326"/>
                </a:moveTo>
                <a:cubicBezTo>
                  <a:pt x="8429246" y="2412326"/>
                  <a:pt x="8423177" y="2413088"/>
                  <a:pt x="8417109" y="2413851"/>
                </a:cubicBezTo>
                <a:cubicBezTo>
                  <a:pt x="8416547" y="2421241"/>
                  <a:pt x="8418065" y="2421051"/>
                  <a:pt x="8420480" y="2418918"/>
                </a:cubicBezTo>
                <a:cubicBezTo>
                  <a:pt x="8422895" y="2416783"/>
                  <a:pt x="8426212" y="2412707"/>
                  <a:pt x="8429246" y="2412326"/>
                </a:cubicBezTo>
                <a:close/>
                <a:moveTo>
                  <a:pt x="6660212" y="2409308"/>
                </a:moveTo>
                <a:lnTo>
                  <a:pt x="6660243" y="2413532"/>
                </a:lnTo>
                <a:lnTo>
                  <a:pt x="6657300" y="2414076"/>
                </a:lnTo>
                <a:close/>
                <a:moveTo>
                  <a:pt x="1887448" y="2407848"/>
                </a:moveTo>
                <a:cubicBezTo>
                  <a:pt x="1886397" y="2408367"/>
                  <a:pt x="1885274" y="2410797"/>
                  <a:pt x="1885500" y="2416205"/>
                </a:cubicBezTo>
                <a:cubicBezTo>
                  <a:pt x="1887598" y="2414290"/>
                  <a:pt x="1888610" y="2412430"/>
                  <a:pt x="1888955" y="2410945"/>
                </a:cubicBezTo>
                <a:cubicBezTo>
                  <a:pt x="1889475" y="2408717"/>
                  <a:pt x="1888498" y="2407328"/>
                  <a:pt x="1887448" y="2407848"/>
                </a:cubicBezTo>
                <a:close/>
                <a:moveTo>
                  <a:pt x="2044440" y="2407796"/>
                </a:moveTo>
                <a:cubicBezTo>
                  <a:pt x="2046427" y="2408664"/>
                  <a:pt x="2050440" y="2409027"/>
                  <a:pt x="2054703" y="2409499"/>
                </a:cubicBezTo>
                <a:lnTo>
                  <a:pt x="2064615" y="2411486"/>
                </a:lnTo>
                <a:lnTo>
                  <a:pt x="2062160" y="2416168"/>
                </a:lnTo>
                <a:lnTo>
                  <a:pt x="2066238" y="2415968"/>
                </a:lnTo>
                <a:lnTo>
                  <a:pt x="2066181" y="2416124"/>
                </a:lnTo>
                <a:lnTo>
                  <a:pt x="2063248" y="2418796"/>
                </a:lnTo>
                <a:cubicBezTo>
                  <a:pt x="2064164" y="2421977"/>
                  <a:pt x="2066153" y="2422846"/>
                  <a:pt x="2070128" y="2424584"/>
                </a:cubicBezTo>
                <a:cubicBezTo>
                  <a:pt x="2070664" y="2423426"/>
                  <a:pt x="2070433" y="2422630"/>
                  <a:pt x="2070337" y="2421546"/>
                </a:cubicBezTo>
                <a:lnTo>
                  <a:pt x="2070714" y="2419774"/>
                </a:lnTo>
                <a:lnTo>
                  <a:pt x="2072622" y="2420448"/>
                </a:lnTo>
                <a:lnTo>
                  <a:pt x="2070977" y="2418538"/>
                </a:lnTo>
                <a:lnTo>
                  <a:pt x="2071350" y="2416774"/>
                </a:lnTo>
                <a:lnTo>
                  <a:pt x="2087979" y="2419481"/>
                </a:lnTo>
                <a:lnTo>
                  <a:pt x="2093346" y="2429301"/>
                </a:lnTo>
                <a:lnTo>
                  <a:pt x="2100576" y="2432838"/>
                </a:lnTo>
                <a:lnTo>
                  <a:pt x="2096943" y="2433774"/>
                </a:lnTo>
                <a:cubicBezTo>
                  <a:pt x="2096358" y="2435036"/>
                  <a:pt x="2097318" y="2435456"/>
                  <a:pt x="2098666" y="2435665"/>
                </a:cubicBezTo>
                <a:cubicBezTo>
                  <a:pt x="2100012" y="2435874"/>
                  <a:pt x="2101744" y="2435872"/>
                  <a:pt x="2102704" y="2436292"/>
                </a:cubicBezTo>
                <a:lnTo>
                  <a:pt x="2102097" y="2433581"/>
                </a:lnTo>
                <a:lnTo>
                  <a:pt x="2103609" y="2434322"/>
                </a:lnTo>
                <a:lnTo>
                  <a:pt x="2103359" y="2435032"/>
                </a:lnTo>
                <a:cubicBezTo>
                  <a:pt x="2103359" y="2435032"/>
                  <a:pt x="2103359" y="2435032"/>
                  <a:pt x="2104602" y="2435469"/>
                </a:cubicBezTo>
                <a:lnTo>
                  <a:pt x="2106061" y="2435983"/>
                </a:lnTo>
                <a:lnTo>
                  <a:pt x="2104991" y="2437039"/>
                </a:lnTo>
                <a:cubicBezTo>
                  <a:pt x="2104991" y="2437039"/>
                  <a:pt x="2104991" y="2437039"/>
                  <a:pt x="2103921" y="2439352"/>
                </a:cubicBezTo>
                <a:cubicBezTo>
                  <a:pt x="2103921" y="2439352"/>
                  <a:pt x="2103921" y="2439352"/>
                  <a:pt x="2101934" y="2438484"/>
                </a:cubicBezTo>
                <a:cubicBezTo>
                  <a:pt x="2099946" y="2437615"/>
                  <a:pt x="2097958" y="2436746"/>
                  <a:pt x="2094900" y="2438190"/>
                </a:cubicBezTo>
                <a:cubicBezTo>
                  <a:pt x="2093829" y="2440504"/>
                  <a:pt x="2092760" y="2442817"/>
                  <a:pt x="2091689" y="2445130"/>
                </a:cubicBezTo>
                <a:cubicBezTo>
                  <a:pt x="2092608" y="2448313"/>
                  <a:pt x="2092608" y="2448313"/>
                  <a:pt x="2093525" y="2451494"/>
                </a:cubicBezTo>
                <a:cubicBezTo>
                  <a:pt x="2094519" y="2451929"/>
                  <a:pt x="2095016" y="2452146"/>
                  <a:pt x="2095379" y="2452652"/>
                </a:cubicBezTo>
                <a:lnTo>
                  <a:pt x="2095498" y="2452978"/>
                </a:lnTo>
                <a:lnTo>
                  <a:pt x="2085760" y="2449548"/>
                </a:lnTo>
                <a:cubicBezTo>
                  <a:pt x="2079562" y="2447364"/>
                  <a:pt x="2075843" y="2446054"/>
                  <a:pt x="2069646" y="2443871"/>
                </a:cubicBezTo>
                <a:lnTo>
                  <a:pt x="2068231" y="2443373"/>
                </a:lnTo>
                <a:lnTo>
                  <a:pt x="2068346" y="2443188"/>
                </a:lnTo>
                <a:cubicBezTo>
                  <a:pt x="2068346" y="2443188"/>
                  <a:pt x="2069383" y="2440943"/>
                  <a:pt x="2067419" y="2440086"/>
                </a:cubicBezTo>
                <a:cubicBezTo>
                  <a:pt x="2067419" y="2440086"/>
                  <a:pt x="2067419" y="2440086"/>
                  <a:pt x="2065455" y="2439227"/>
                </a:cubicBezTo>
                <a:cubicBezTo>
                  <a:pt x="2063491" y="2438369"/>
                  <a:pt x="2058523" y="2438895"/>
                  <a:pt x="2059562" y="2436653"/>
                </a:cubicBezTo>
                <a:lnTo>
                  <a:pt x="2059781" y="2436178"/>
                </a:lnTo>
                <a:lnTo>
                  <a:pt x="2072344" y="2442143"/>
                </a:lnTo>
                <a:cubicBezTo>
                  <a:pt x="2075895" y="2443929"/>
                  <a:pt x="2078374" y="2444803"/>
                  <a:pt x="2079045" y="2442896"/>
                </a:cubicBezTo>
                <a:lnTo>
                  <a:pt x="2076106" y="2437680"/>
                </a:lnTo>
                <a:lnTo>
                  <a:pt x="2080418" y="2437677"/>
                </a:lnTo>
                <a:cubicBezTo>
                  <a:pt x="2081585" y="2435153"/>
                  <a:pt x="2079289" y="2432631"/>
                  <a:pt x="2076262" y="2431688"/>
                </a:cubicBezTo>
                <a:lnTo>
                  <a:pt x="2075626" y="2431683"/>
                </a:lnTo>
                <a:lnTo>
                  <a:pt x="2073440" y="2427661"/>
                </a:lnTo>
                <a:cubicBezTo>
                  <a:pt x="2071636" y="2426356"/>
                  <a:pt x="2068536" y="2425263"/>
                  <a:pt x="2063242" y="2424471"/>
                </a:cubicBezTo>
                <a:cubicBezTo>
                  <a:pt x="2067528" y="2428123"/>
                  <a:pt x="2066856" y="2430029"/>
                  <a:pt x="2063874" y="2430586"/>
                </a:cubicBezTo>
                <a:lnTo>
                  <a:pt x="2059497" y="2429930"/>
                </a:lnTo>
                <a:lnTo>
                  <a:pt x="2059354" y="2428808"/>
                </a:lnTo>
                <a:cubicBezTo>
                  <a:pt x="2058746" y="2428206"/>
                  <a:pt x="2057765" y="2427776"/>
                  <a:pt x="2056782" y="2427348"/>
                </a:cubicBezTo>
                <a:cubicBezTo>
                  <a:pt x="2054817" y="2426488"/>
                  <a:pt x="2052854" y="2425630"/>
                  <a:pt x="2049851" y="2427015"/>
                </a:cubicBezTo>
                <a:cubicBezTo>
                  <a:pt x="2049851" y="2427015"/>
                  <a:pt x="2049851" y="2427015"/>
                  <a:pt x="2049721" y="2427296"/>
                </a:cubicBezTo>
                <a:lnTo>
                  <a:pt x="2049330" y="2428141"/>
                </a:lnTo>
                <a:lnTo>
                  <a:pt x="2045679" y="2426855"/>
                </a:lnTo>
                <a:cubicBezTo>
                  <a:pt x="2043200" y="2425982"/>
                  <a:pt x="2040721" y="2425109"/>
                  <a:pt x="2040721" y="2425109"/>
                </a:cubicBezTo>
                <a:lnTo>
                  <a:pt x="2039734" y="2424897"/>
                </a:lnTo>
                <a:lnTo>
                  <a:pt x="2041624" y="2422600"/>
                </a:lnTo>
                <a:lnTo>
                  <a:pt x="2043927" y="2418623"/>
                </a:lnTo>
                <a:lnTo>
                  <a:pt x="2056438" y="2422588"/>
                </a:lnTo>
                <a:cubicBezTo>
                  <a:pt x="2060588" y="2423527"/>
                  <a:pt x="2063573" y="2423532"/>
                  <a:pt x="2064228" y="2421672"/>
                </a:cubicBezTo>
                <a:cubicBezTo>
                  <a:pt x="2058914" y="2419801"/>
                  <a:pt x="2053929" y="2416998"/>
                  <a:pt x="2048780" y="2414662"/>
                </a:cubicBezTo>
                <a:lnTo>
                  <a:pt x="2045969" y="2413940"/>
                </a:lnTo>
                <a:lnTo>
                  <a:pt x="2046959" y="2410418"/>
                </a:lnTo>
                <a:cubicBezTo>
                  <a:pt x="2046923" y="2408881"/>
                  <a:pt x="2046197" y="2407869"/>
                  <a:pt x="2044440" y="2407796"/>
                </a:cubicBezTo>
                <a:close/>
                <a:moveTo>
                  <a:pt x="1810537" y="2407205"/>
                </a:moveTo>
                <a:cubicBezTo>
                  <a:pt x="1809227" y="2410926"/>
                  <a:pt x="1809227" y="2410926"/>
                  <a:pt x="1809227" y="2410926"/>
                </a:cubicBezTo>
                <a:cubicBezTo>
                  <a:pt x="1807916" y="2414647"/>
                  <a:pt x="1807916" y="2414647"/>
                  <a:pt x="1807916" y="2414647"/>
                </a:cubicBezTo>
                <a:cubicBezTo>
                  <a:pt x="1806605" y="2418368"/>
                  <a:pt x="1806605" y="2418368"/>
                  <a:pt x="1806605" y="2418368"/>
                </a:cubicBezTo>
                <a:cubicBezTo>
                  <a:pt x="1805295" y="2422088"/>
                  <a:pt x="1805295" y="2422088"/>
                  <a:pt x="1815920" y="2425832"/>
                </a:cubicBezTo>
                <a:cubicBezTo>
                  <a:pt x="1817231" y="2422111"/>
                  <a:pt x="1817231" y="2422111"/>
                  <a:pt x="1818543" y="2418391"/>
                </a:cubicBezTo>
                <a:cubicBezTo>
                  <a:pt x="1818543" y="2418391"/>
                  <a:pt x="1809227" y="2410926"/>
                  <a:pt x="1819853" y="2414670"/>
                </a:cubicBezTo>
                <a:cubicBezTo>
                  <a:pt x="1819853" y="2414670"/>
                  <a:pt x="1821164" y="2410949"/>
                  <a:pt x="1821164" y="2410949"/>
                </a:cubicBezTo>
                <a:cubicBezTo>
                  <a:pt x="1821164" y="2410949"/>
                  <a:pt x="1810537" y="2407205"/>
                  <a:pt x="1810537" y="2407205"/>
                </a:cubicBezTo>
                <a:close/>
                <a:moveTo>
                  <a:pt x="1818367" y="2405404"/>
                </a:moveTo>
                <a:lnTo>
                  <a:pt x="1818187" y="2405952"/>
                </a:lnTo>
                <a:lnTo>
                  <a:pt x="1818006" y="2405847"/>
                </a:lnTo>
                <a:close/>
                <a:moveTo>
                  <a:pt x="1856606" y="2404993"/>
                </a:moveTo>
                <a:cubicBezTo>
                  <a:pt x="1854742" y="2406048"/>
                  <a:pt x="1854027" y="2408077"/>
                  <a:pt x="1853312" y="2410107"/>
                </a:cubicBezTo>
                <a:cubicBezTo>
                  <a:pt x="1863936" y="2413850"/>
                  <a:pt x="1850452" y="2418224"/>
                  <a:pt x="1861076" y="2421968"/>
                </a:cubicBezTo>
                <a:cubicBezTo>
                  <a:pt x="1861792" y="2419938"/>
                  <a:pt x="1865521" y="2417830"/>
                  <a:pt x="1867920" y="2415253"/>
                </a:cubicBezTo>
                <a:cubicBezTo>
                  <a:pt x="1869121" y="2413965"/>
                  <a:pt x="1869989" y="2412560"/>
                  <a:pt x="1869982" y="2410989"/>
                </a:cubicBezTo>
                <a:cubicBezTo>
                  <a:pt x="1869975" y="2409419"/>
                  <a:pt x="1869094" y="2407682"/>
                  <a:pt x="1866796" y="2405732"/>
                </a:cubicBezTo>
                <a:cubicBezTo>
                  <a:pt x="1861484" y="2403860"/>
                  <a:pt x="1858470" y="2403939"/>
                  <a:pt x="1856606" y="2404993"/>
                </a:cubicBezTo>
                <a:close/>
                <a:moveTo>
                  <a:pt x="7005259" y="2400922"/>
                </a:moveTo>
                <a:cubicBezTo>
                  <a:pt x="6999697" y="2401620"/>
                  <a:pt x="7009696" y="2415006"/>
                  <a:pt x="7015258" y="2414307"/>
                </a:cubicBezTo>
                <a:cubicBezTo>
                  <a:pt x="7021946" y="2398824"/>
                  <a:pt x="7009696" y="2415006"/>
                  <a:pt x="7005259" y="2400922"/>
                </a:cubicBezTo>
                <a:close/>
                <a:moveTo>
                  <a:pt x="1955356" y="2399203"/>
                </a:moveTo>
                <a:cubicBezTo>
                  <a:pt x="1955356" y="2399203"/>
                  <a:pt x="1954189" y="2401726"/>
                  <a:pt x="1954189" y="2401726"/>
                </a:cubicBezTo>
                <a:cubicBezTo>
                  <a:pt x="1954189" y="2401726"/>
                  <a:pt x="1956350" y="2402671"/>
                  <a:pt x="1956350" y="2402671"/>
                </a:cubicBezTo>
                <a:cubicBezTo>
                  <a:pt x="1956350" y="2402671"/>
                  <a:pt x="1957516" y="2400147"/>
                  <a:pt x="1957516" y="2400147"/>
                </a:cubicBezTo>
                <a:cubicBezTo>
                  <a:pt x="1957516" y="2400147"/>
                  <a:pt x="1955356" y="2399203"/>
                  <a:pt x="1955356" y="2399203"/>
                </a:cubicBezTo>
                <a:close/>
                <a:moveTo>
                  <a:pt x="8456965" y="2399085"/>
                </a:moveTo>
                <a:cubicBezTo>
                  <a:pt x="8456215" y="2408940"/>
                  <a:pt x="8450820" y="2409618"/>
                  <a:pt x="8451570" y="2399764"/>
                </a:cubicBezTo>
                <a:cubicBezTo>
                  <a:pt x="8448873" y="2400102"/>
                  <a:pt x="8447526" y="2400271"/>
                  <a:pt x="8446757" y="2401588"/>
                </a:cubicBezTo>
                <a:cubicBezTo>
                  <a:pt x="8445989" y="2402905"/>
                  <a:pt x="8445801" y="2405368"/>
                  <a:pt x="8445426" y="2410296"/>
                </a:cubicBezTo>
                <a:cubicBezTo>
                  <a:pt x="8456215" y="2408940"/>
                  <a:pt x="8456215" y="2408940"/>
                  <a:pt x="8461607" y="2408263"/>
                </a:cubicBezTo>
                <a:cubicBezTo>
                  <a:pt x="8462358" y="2398407"/>
                  <a:pt x="8456215" y="2408940"/>
                  <a:pt x="8456965" y="2399085"/>
                </a:cubicBezTo>
                <a:close/>
                <a:moveTo>
                  <a:pt x="6666569" y="2398904"/>
                </a:moveTo>
                <a:lnTo>
                  <a:pt x="6670247" y="2401772"/>
                </a:lnTo>
                <a:lnTo>
                  <a:pt x="6667709" y="2403573"/>
                </a:lnTo>
                <a:lnTo>
                  <a:pt x="6665589" y="2408202"/>
                </a:lnTo>
                <a:lnTo>
                  <a:pt x="6665267" y="2408242"/>
                </a:lnTo>
                <a:lnTo>
                  <a:pt x="6660498" y="2408841"/>
                </a:lnTo>
                <a:close/>
                <a:moveTo>
                  <a:pt x="6839760" y="2397316"/>
                </a:moveTo>
                <a:cubicBezTo>
                  <a:pt x="6832940" y="2407936"/>
                  <a:pt x="6832940" y="2407936"/>
                  <a:pt x="6832940" y="2407936"/>
                </a:cubicBezTo>
                <a:cubicBezTo>
                  <a:pt x="6832940" y="2407936"/>
                  <a:pt x="6839008" y="2407172"/>
                  <a:pt x="6839008" y="2407172"/>
                </a:cubicBezTo>
                <a:cubicBezTo>
                  <a:pt x="6839008" y="2407172"/>
                  <a:pt x="6839008" y="2407172"/>
                  <a:pt x="6845076" y="2406409"/>
                </a:cubicBezTo>
                <a:cubicBezTo>
                  <a:pt x="6845076" y="2406409"/>
                  <a:pt x="6839760" y="2397316"/>
                  <a:pt x="6839760" y="2397316"/>
                </a:cubicBezTo>
                <a:close/>
                <a:moveTo>
                  <a:pt x="1851619" y="2396632"/>
                </a:moveTo>
                <a:cubicBezTo>
                  <a:pt x="1850076" y="2395643"/>
                  <a:pt x="1848070" y="2395296"/>
                  <a:pt x="1846533" y="2396748"/>
                </a:cubicBezTo>
                <a:cubicBezTo>
                  <a:pt x="1846196" y="2398725"/>
                  <a:pt x="1846456" y="2399724"/>
                  <a:pt x="1847000" y="2400183"/>
                </a:cubicBezTo>
                <a:cubicBezTo>
                  <a:pt x="1848636" y="2401562"/>
                  <a:pt x="1852840" y="2398089"/>
                  <a:pt x="1851205" y="2401623"/>
                </a:cubicBezTo>
                <a:cubicBezTo>
                  <a:pt x="1852918" y="2401662"/>
                  <a:pt x="1853740" y="2401136"/>
                  <a:pt x="1853942" y="2400385"/>
                </a:cubicBezTo>
                <a:cubicBezTo>
                  <a:pt x="1854248" y="2399257"/>
                  <a:pt x="1853163" y="2397622"/>
                  <a:pt x="1851619" y="2396632"/>
                </a:cubicBezTo>
                <a:close/>
                <a:moveTo>
                  <a:pt x="6855941" y="2395286"/>
                </a:moveTo>
                <a:cubicBezTo>
                  <a:pt x="6855941" y="2395286"/>
                  <a:pt x="6855941" y="2395286"/>
                  <a:pt x="6849872" y="2396048"/>
                </a:cubicBezTo>
                <a:cubicBezTo>
                  <a:pt x="6849121" y="2405905"/>
                  <a:pt x="6849121" y="2405905"/>
                  <a:pt x="6849121" y="2405905"/>
                </a:cubicBezTo>
                <a:cubicBezTo>
                  <a:pt x="6855190" y="2405142"/>
                  <a:pt x="6855190" y="2405142"/>
                  <a:pt x="6855190" y="2405142"/>
                </a:cubicBezTo>
                <a:cubicBezTo>
                  <a:pt x="6855190" y="2405142"/>
                  <a:pt x="6855190" y="2405142"/>
                  <a:pt x="6855941" y="2395286"/>
                </a:cubicBezTo>
                <a:close/>
                <a:moveTo>
                  <a:pt x="1795213" y="2394202"/>
                </a:moveTo>
                <a:cubicBezTo>
                  <a:pt x="1795213" y="2394202"/>
                  <a:pt x="1793783" y="2398261"/>
                  <a:pt x="1793783" y="2398261"/>
                </a:cubicBezTo>
                <a:cubicBezTo>
                  <a:pt x="1793783" y="2398261"/>
                  <a:pt x="1793783" y="2398261"/>
                  <a:pt x="1800869" y="2400756"/>
                </a:cubicBezTo>
                <a:cubicBezTo>
                  <a:pt x="1800869" y="2400756"/>
                  <a:pt x="1802299" y="2396698"/>
                  <a:pt x="1802299" y="2396698"/>
                </a:cubicBezTo>
                <a:cubicBezTo>
                  <a:pt x="1807610" y="2398569"/>
                  <a:pt x="1809908" y="2400518"/>
                  <a:pt x="1812207" y="2402469"/>
                </a:cubicBezTo>
                <a:lnTo>
                  <a:pt x="1818006" y="2405847"/>
                </a:lnTo>
                <a:lnTo>
                  <a:pt x="1817858" y="2406029"/>
                </a:lnTo>
                <a:lnTo>
                  <a:pt x="1818118" y="2406164"/>
                </a:lnTo>
                <a:lnTo>
                  <a:pt x="1817305" y="2408650"/>
                </a:lnTo>
                <a:lnTo>
                  <a:pt x="1819814" y="2407046"/>
                </a:lnTo>
                <a:lnTo>
                  <a:pt x="1822117" y="2408243"/>
                </a:lnTo>
                <a:lnTo>
                  <a:pt x="1819933" y="2406970"/>
                </a:lnTo>
                <a:lnTo>
                  <a:pt x="1822468" y="2405345"/>
                </a:lnTo>
                <a:lnTo>
                  <a:pt x="1822322" y="2404346"/>
                </a:lnTo>
                <a:lnTo>
                  <a:pt x="1823547" y="2404183"/>
                </a:lnTo>
                <a:lnTo>
                  <a:pt x="1822229" y="2403719"/>
                </a:lnTo>
                <a:lnTo>
                  <a:pt x="1821585" y="2399396"/>
                </a:lnTo>
                <a:cubicBezTo>
                  <a:pt x="1819570" y="2398516"/>
                  <a:pt x="1819538" y="2399892"/>
                  <a:pt x="1819491" y="2401959"/>
                </a:cubicBezTo>
                <a:lnTo>
                  <a:pt x="1819258" y="2402672"/>
                </a:lnTo>
                <a:lnTo>
                  <a:pt x="1812922" y="2400440"/>
                </a:lnTo>
                <a:cubicBezTo>
                  <a:pt x="1810266" y="2399504"/>
                  <a:pt x="1807610" y="2398569"/>
                  <a:pt x="1802299" y="2396698"/>
                </a:cubicBezTo>
                <a:cubicBezTo>
                  <a:pt x="1795213" y="2394202"/>
                  <a:pt x="1795213" y="2394202"/>
                  <a:pt x="1795213" y="2394202"/>
                </a:cubicBezTo>
                <a:close/>
                <a:moveTo>
                  <a:pt x="8152223" y="2393452"/>
                </a:moveTo>
                <a:cubicBezTo>
                  <a:pt x="8152223" y="2393452"/>
                  <a:pt x="8147165" y="2394088"/>
                  <a:pt x="8147165" y="2394088"/>
                </a:cubicBezTo>
                <a:cubicBezTo>
                  <a:pt x="8142109" y="2394723"/>
                  <a:pt x="8142109" y="2394723"/>
                  <a:pt x="8142109" y="2394723"/>
                </a:cubicBezTo>
                <a:cubicBezTo>
                  <a:pt x="8142109" y="2394723"/>
                  <a:pt x="8142109" y="2394723"/>
                  <a:pt x="8140984" y="2409507"/>
                </a:cubicBezTo>
                <a:cubicBezTo>
                  <a:pt x="8147165" y="2394088"/>
                  <a:pt x="8147165" y="2394088"/>
                  <a:pt x="8152223" y="2393452"/>
                </a:cubicBezTo>
                <a:close/>
                <a:moveTo>
                  <a:pt x="6602115" y="2391854"/>
                </a:moveTo>
                <a:lnTo>
                  <a:pt x="6606885" y="2392830"/>
                </a:lnTo>
                <a:cubicBezTo>
                  <a:pt x="6611834" y="2396056"/>
                  <a:pt x="6613339" y="2403565"/>
                  <a:pt x="6621730" y="2402510"/>
                </a:cubicBezTo>
                <a:lnTo>
                  <a:pt x="6621228" y="2396375"/>
                </a:lnTo>
                <a:lnTo>
                  <a:pt x="6625290" y="2400454"/>
                </a:lnTo>
                <a:cubicBezTo>
                  <a:pt x="6628027" y="2404123"/>
                  <a:pt x="6629925" y="2408353"/>
                  <a:pt x="6629817" y="2413420"/>
                </a:cubicBezTo>
                <a:lnTo>
                  <a:pt x="6622569" y="2414282"/>
                </a:lnTo>
                <a:lnTo>
                  <a:pt x="6622957" y="2409197"/>
                </a:lnTo>
                <a:cubicBezTo>
                  <a:pt x="6622957" y="2409197"/>
                  <a:pt x="6622957" y="2409197"/>
                  <a:pt x="6617364" y="2409900"/>
                </a:cubicBezTo>
                <a:cubicBezTo>
                  <a:pt x="6617364" y="2409900"/>
                  <a:pt x="6617364" y="2409900"/>
                  <a:pt x="6617233" y="2411627"/>
                </a:cubicBezTo>
                <a:lnTo>
                  <a:pt x="6616937" y="2415489"/>
                </a:lnTo>
                <a:lnTo>
                  <a:pt x="6615957" y="2416265"/>
                </a:lnTo>
                <a:lnTo>
                  <a:pt x="6614839" y="2412355"/>
                </a:lnTo>
                <a:cubicBezTo>
                  <a:pt x="6614151" y="2411159"/>
                  <a:pt x="6613168" y="2410427"/>
                  <a:pt x="6611769" y="2410602"/>
                </a:cubicBezTo>
                <a:cubicBezTo>
                  <a:pt x="6612819" y="2396790"/>
                  <a:pt x="6602683" y="2384383"/>
                  <a:pt x="6601632" y="2398196"/>
                </a:cubicBezTo>
                <a:cubicBezTo>
                  <a:pt x="6598835" y="2398548"/>
                  <a:pt x="6600234" y="2398372"/>
                  <a:pt x="6601764" y="2396469"/>
                </a:cubicBezTo>
                <a:close/>
                <a:moveTo>
                  <a:pt x="7310958" y="2391793"/>
                </a:moveTo>
                <a:cubicBezTo>
                  <a:pt x="7310958" y="2391793"/>
                  <a:pt x="7309832" y="2406578"/>
                  <a:pt x="7309832" y="2406578"/>
                </a:cubicBezTo>
                <a:cubicBezTo>
                  <a:pt x="7309832" y="2406578"/>
                  <a:pt x="7309832" y="2406578"/>
                  <a:pt x="7303764" y="2407340"/>
                </a:cubicBezTo>
                <a:cubicBezTo>
                  <a:pt x="7303764" y="2407340"/>
                  <a:pt x="7303764" y="2407340"/>
                  <a:pt x="7297696" y="2408104"/>
                </a:cubicBezTo>
                <a:cubicBezTo>
                  <a:pt x="7297696" y="2408104"/>
                  <a:pt x="7297696" y="2408104"/>
                  <a:pt x="7296946" y="2417958"/>
                </a:cubicBezTo>
                <a:cubicBezTo>
                  <a:pt x="7303015" y="2417196"/>
                  <a:pt x="7303764" y="2407340"/>
                  <a:pt x="7309832" y="2406578"/>
                </a:cubicBezTo>
                <a:cubicBezTo>
                  <a:pt x="7314889" y="2405943"/>
                  <a:pt x="7314889" y="2405943"/>
                  <a:pt x="7314889" y="2405943"/>
                </a:cubicBezTo>
                <a:cubicBezTo>
                  <a:pt x="7317980" y="2398233"/>
                  <a:pt x="7318260" y="2394537"/>
                  <a:pt x="7317137" y="2392848"/>
                </a:cubicBezTo>
                <a:cubicBezTo>
                  <a:pt x="7316014" y="2391158"/>
                  <a:pt x="7313485" y="2391476"/>
                  <a:pt x="7310958" y="2391793"/>
                </a:cubicBezTo>
                <a:close/>
                <a:moveTo>
                  <a:pt x="7089701" y="2391591"/>
                </a:moveTo>
                <a:cubicBezTo>
                  <a:pt x="7089701" y="2391591"/>
                  <a:pt x="7089701" y="2391591"/>
                  <a:pt x="7084106" y="2392295"/>
                </a:cubicBezTo>
                <a:cubicBezTo>
                  <a:pt x="7084106" y="2392295"/>
                  <a:pt x="7084106" y="2392295"/>
                  <a:pt x="7077463" y="2406810"/>
                </a:cubicBezTo>
                <a:lnTo>
                  <a:pt x="7083055" y="2406108"/>
                </a:lnTo>
                <a:cubicBezTo>
                  <a:pt x="7083055" y="2406108"/>
                  <a:pt x="7083055" y="2406108"/>
                  <a:pt x="7088650" y="2405405"/>
                </a:cubicBezTo>
                <a:cubicBezTo>
                  <a:pt x="7089701" y="2391591"/>
                  <a:pt x="7089701" y="2391591"/>
                  <a:pt x="7089701" y="2391591"/>
                </a:cubicBezTo>
                <a:close/>
                <a:moveTo>
                  <a:pt x="7204883" y="2390479"/>
                </a:moveTo>
                <a:cubicBezTo>
                  <a:pt x="7202354" y="2390798"/>
                  <a:pt x="7201020" y="2391881"/>
                  <a:pt x="7200361" y="2393336"/>
                </a:cubicBezTo>
                <a:cubicBezTo>
                  <a:pt x="7199703" y="2394791"/>
                  <a:pt x="7199720" y="2396619"/>
                  <a:pt x="7199895" y="2398427"/>
                </a:cubicBezTo>
                <a:cubicBezTo>
                  <a:pt x="7200245" y="2402042"/>
                  <a:pt x="7201228" y="2405578"/>
                  <a:pt x="7198700" y="2405896"/>
                </a:cubicBezTo>
                <a:cubicBezTo>
                  <a:pt x="7198138" y="2413290"/>
                  <a:pt x="7199402" y="2413132"/>
                  <a:pt x="7200948" y="2409275"/>
                </a:cubicBezTo>
                <a:cubicBezTo>
                  <a:pt x="7202493" y="2405420"/>
                  <a:pt x="7204320" y="2397870"/>
                  <a:pt x="7204883" y="2390479"/>
                </a:cubicBezTo>
                <a:close/>
                <a:moveTo>
                  <a:pt x="7544204" y="2389207"/>
                </a:moveTo>
                <a:cubicBezTo>
                  <a:pt x="7544204" y="2389207"/>
                  <a:pt x="7544204" y="2389207"/>
                  <a:pt x="7538610" y="2389909"/>
                </a:cubicBezTo>
                <a:cubicBezTo>
                  <a:pt x="7538610" y="2389909"/>
                  <a:pt x="7538610" y="2389909"/>
                  <a:pt x="7543153" y="2403019"/>
                </a:cubicBezTo>
                <a:cubicBezTo>
                  <a:pt x="7543153" y="2403019"/>
                  <a:pt x="7543153" y="2403019"/>
                  <a:pt x="7544204" y="2389207"/>
                </a:cubicBezTo>
                <a:close/>
                <a:moveTo>
                  <a:pt x="6577657" y="2388670"/>
                </a:moveTo>
                <a:lnTo>
                  <a:pt x="6583623" y="2393614"/>
                </a:lnTo>
                <a:lnTo>
                  <a:pt x="6583775" y="2393596"/>
                </a:lnTo>
                <a:lnTo>
                  <a:pt x="6586380" y="2398402"/>
                </a:lnTo>
                <a:cubicBezTo>
                  <a:pt x="6587647" y="2399953"/>
                  <a:pt x="6587647" y="2399953"/>
                  <a:pt x="6584851" y="2400305"/>
                </a:cubicBezTo>
                <a:cubicBezTo>
                  <a:pt x="6583715" y="2397028"/>
                  <a:pt x="6582449" y="2395476"/>
                  <a:pt x="6581115" y="2394788"/>
                </a:cubicBezTo>
                <a:lnTo>
                  <a:pt x="6577973" y="2394533"/>
                </a:lnTo>
                <a:lnTo>
                  <a:pt x="6577581" y="2390930"/>
                </a:lnTo>
                <a:close/>
                <a:moveTo>
                  <a:pt x="1881040" y="2383918"/>
                </a:moveTo>
                <a:cubicBezTo>
                  <a:pt x="1880068" y="2386021"/>
                  <a:pt x="1880068" y="2386021"/>
                  <a:pt x="1880068" y="2386021"/>
                </a:cubicBezTo>
                <a:cubicBezTo>
                  <a:pt x="1887119" y="2391630"/>
                  <a:pt x="1897152" y="2396015"/>
                  <a:pt x="1907183" y="2400399"/>
                </a:cubicBezTo>
                <a:cubicBezTo>
                  <a:pt x="1907183" y="2400399"/>
                  <a:pt x="1907183" y="2400399"/>
                  <a:pt x="1908156" y="2398295"/>
                </a:cubicBezTo>
                <a:cubicBezTo>
                  <a:pt x="1898125" y="2393913"/>
                  <a:pt x="1888093" y="2389527"/>
                  <a:pt x="1881040" y="2383918"/>
                </a:cubicBezTo>
                <a:close/>
                <a:moveTo>
                  <a:pt x="6834816" y="2383297"/>
                </a:moveTo>
                <a:cubicBezTo>
                  <a:pt x="6829761" y="2383933"/>
                  <a:pt x="6829761" y="2383933"/>
                  <a:pt x="6824702" y="2384568"/>
                </a:cubicBezTo>
                <a:cubicBezTo>
                  <a:pt x="6828634" y="2398718"/>
                  <a:pt x="6829761" y="2383933"/>
                  <a:pt x="6828634" y="2398718"/>
                </a:cubicBezTo>
                <a:cubicBezTo>
                  <a:pt x="6833693" y="2398082"/>
                  <a:pt x="6834816" y="2383297"/>
                  <a:pt x="6834816" y="2383297"/>
                </a:cubicBezTo>
                <a:close/>
                <a:moveTo>
                  <a:pt x="7145832" y="2383259"/>
                </a:moveTo>
                <a:cubicBezTo>
                  <a:pt x="7143052" y="2383610"/>
                  <a:pt x="7142772" y="2387304"/>
                  <a:pt x="7143185" y="2390913"/>
                </a:cubicBezTo>
                <a:lnTo>
                  <a:pt x="7144708" y="2398041"/>
                </a:lnTo>
                <a:lnTo>
                  <a:pt x="7138310" y="2400675"/>
                </a:lnTo>
                <a:cubicBezTo>
                  <a:pt x="7137892" y="2401642"/>
                  <a:pt x="7138865" y="2402436"/>
                  <a:pt x="7140256" y="2402262"/>
                </a:cubicBezTo>
                <a:cubicBezTo>
                  <a:pt x="7141646" y="2402087"/>
                  <a:pt x="7143455" y="2400945"/>
                  <a:pt x="7144709" y="2398042"/>
                </a:cubicBezTo>
                <a:lnTo>
                  <a:pt x="7144708" y="2398041"/>
                </a:lnTo>
                <a:close/>
                <a:moveTo>
                  <a:pt x="1908094" y="2381583"/>
                </a:moveTo>
                <a:cubicBezTo>
                  <a:pt x="1910959" y="2385869"/>
                  <a:pt x="1911809" y="2389275"/>
                  <a:pt x="1915842" y="2391037"/>
                </a:cubicBezTo>
                <a:cubicBezTo>
                  <a:pt x="1914993" y="2387632"/>
                  <a:pt x="1915311" y="2381703"/>
                  <a:pt x="1908094" y="2381583"/>
                </a:cubicBezTo>
                <a:close/>
                <a:moveTo>
                  <a:pt x="1830146" y="2380890"/>
                </a:moveTo>
                <a:cubicBezTo>
                  <a:pt x="1825042" y="2381440"/>
                  <a:pt x="1827882" y="2391026"/>
                  <a:pt x="1829899" y="2391906"/>
                </a:cubicBezTo>
                <a:cubicBezTo>
                  <a:pt x="1831205" y="2390391"/>
                  <a:pt x="1831739" y="2389235"/>
                  <a:pt x="1831841" y="2388280"/>
                </a:cubicBezTo>
                <a:cubicBezTo>
                  <a:pt x="1832145" y="2385414"/>
                  <a:pt x="1828541" y="2384361"/>
                  <a:pt x="1830146" y="2380890"/>
                </a:cubicBezTo>
                <a:close/>
                <a:moveTo>
                  <a:pt x="8258747" y="2380064"/>
                </a:moveTo>
                <a:lnTo>
                  <a:pt x="8253355" y="2380741"/>
                </a:lnTo>
                <a:cubicBezTo>
                  <a:pt x="8253355" y="2380741"/>
                  <a:pt x="8254422" y="2384265"/>
                  <a:pt x="8255630" y="2385946"/>
                </a:cubicBezTo>
                <a:cubicBezTo>
                  <a:pt x="8256837" y="2387624"/>
                  <a:pt x="8258186" y="2387453"/>
                  <a:pt x="8258747" y="2380064"/>
                </a:cubicBezTo>
                <a:close/>
                <a:moveTo>
                  <a:pt x="6601458" y="2377692"/>
                </a:moveTo>
                <a:lnTo>
                  <a:pt x="6600816" y="2386139"/>
                </a:lnTo>
                <a:lnTo>
                  <a:pt x="6595596" y="2391045"/>
                </a:lnTo>
                <a:lnTo>
                  <a:pt x="6594902" y="2391034"/>
                </a:lnTo>
                <a:lnTo>
                  <a:pt x="6594943" y="2390482"/>
                </a:lnTo>
                <a:cubicBezTo>
                  <a:pt x="6595074" y="2388756"/>
                  <a:pt x="6595338" y="2385302"/>
                  <a:pt x="6595863" y="2378395"/>
                </a:cubicBezTo>
                <a:cubicBezTo>
                  <a:pt x="6601458" y="2377692"/>
                  <a:pt x="6601458" y="2377692"/>
                  <a:pt x="6601458" y="2377692"/>
                </a:cubicBezTo>
                <a:close/>
                <a:moveTo>
                  <a:pt x="6963869" y="2377492"/>
                </a:moveTo>
                <a:cubicBezTo>
                  <a:pt x="6962553" y="2377210"/>
                  <a:pt x="6960420" y="2378087"/>
                  <a:pt x="6957198" y="2380933"/>
                </a:cubicBezTo>
                <a:cubicBezTo>
                  <a:pt x="6958045" y="2387335"/>
                  <a:pt x="6959544" y="2389588"/>
                  <a:pt x="6961046" y="2389602"/>
                </a:cubicBezTo>
                <a:cubicBezTo>
                  <a:pt x="6964424" y="2389634"/>
                  <a:pt x="6967820" y="2378338"/>
                  <a:pt x="6963869" y="2377492"/>
                </a:cubicBezTo>
                <a:close/>
                <a:moveTo>
                  <a:pt x="8170973" y="2376453"/>
                </a:moveTo>
                <a:cubicBezTo>
                  <a:pt x="8170973" y="2376453"/>
                  <a:pt x="8165195" y="2377179"/>
                  <a:pt x="8165195" y="2377179"/>
                </a:cubicBezTo>
                <a:cubicBezTo>
                  <a:pt x="8165195" y="2377179"/>
                  <a:pt x="8165195" y="2377179"/>
                  <a:pt x="8159416" y="2377906"/>
                </a:cubicBezTo>
                <a:cubicBezTo>
                  <a:pt x="8159416" y="2377906"/>
                  <a:pt x="8159416" y="2377906"/>
                  <a:pt x="8164070" y="2391961"/>
                </a:cubicBezTo>
                <a:cubicBezTo>
                  <a:pt x="8164070" y="2391961"/>
                  <a:pt x="8164070" y="2391961"/>
                  <a:pt x="8162944" y="2406744"/>
                </a:cubicBezTo>
                <a:cubicBezTo>
                  <a:pt x="8168722" y="2406019"/>
                  <a:pt x="8169848" y="2391234"/>
                  <a:pt x="8169848" y="2391234"/>
                </a:cubicBezTo>
                <a:cubicBezTo>
                  <a:pt x="8169848" y="2391234"/>
                  <a:pt x="8169848" y="2391234"/>
                  <a:pt x="8170973" y="2376453"/>
                </a:cubicBezTo>
                <a:close/>
                <a:moveTo>
                  <a:pt x="8299370" y="2374961"/>
                </a:moveTo>
                <a:lnTo>
                  <a:pt x="8293808" y="2375660"/>
                </a:lnTo>
                <a:cubicBezTo>
                  <a:pt x="8293808" y="2375660"/>
                  <a:pt x="8294918" y="2379179"/>
                  <a:pt x="8296166" y="2380855"/>
                </a:cubicBezTo>
                <a:cubicBezTo>
                  <a:pt x="8297418" y="2382528"/>
                  <a:pt x="8298808" y="2382353"/>
                  <a:pt x="8299370" y="2374961"/>
                </a:cubicBezTo>
                <a:close/>
                <a:moveTo>
                  <a:pt x="7982563" y="2374749"/>
                </a:moveTo>
                <a:cubicBezTo>
                  <a:pt x="7982563" y="2374749"/>
                  <a:pt x="7976900" y="2375461"/>
                  <a:pt x="7975850" y="2389259"/>
                </a:cubicBezTo>
                <a:cubicBezTo>
                  <a:pt x="7971236" y="2376172"/>
                  <a:pt x="7964523" y="2390682"/>
                  <a:pt x="7964523" y="2390682"/>
                </a:cubicBezTo>
                <a:cubicBezTo>
                  <a:pt x="7958859" y="2391394"/>
                  <a:pt x="7963472" y="2404480"/>
                  <a:pt x="7969137" y="2403768"/>
                </a:cubicBezTo>
                <a:cubicBezTo>
                  <a:pt x="7963472" y="2404480"/>
                  <a:pt x="7957809" y="2405192"/>
                  <a:pt x="7957809" y="2405192"/>
                </a:cubicBezTo>
                <a:cubicBezTo>
                  <a:pt x="7952145" y="2405902"/>
                  <a:pt x="7952145" y="2405902"/>
                  <a:pt x="7952145" y="2405902"/>
                </a:cubicBezTo>
                <a:cubicBezTo>
                  <a:pt x="7953196" y="2392105"/>
                  <a:pt x="7953196" y="2392105"/>
                  <a:pt x="7953196" y="2392105"/>
                </a:cubicBezTo>
                <a:cubicBezTo>
                  <a:pt x="7953196" y="2392105"/>
                  <a:pt x="7953196" y="2392105"/>
                  <a:pt x="7947533" y="2392818"/>
                </a:cubicBezTo>
                <a:cubicBezTo>
                  <a:pt x="7947533" y="2392818"/>
                  <a:pt x="7941869" y="2393529"/>
                  <a:pt x="7941869" y="2393529"/>
                </a:cubicBezTo>
                <a:cubicBezTo>
                  <a:pt x="7941869" y="2393529"/>
                  <a:pt x="7941869" y="2393529"/>
                  <a:pt x="7940818" y="2407326"/>
                </a:cubicBezTo>
                <a:cubicBezTo>
                  <a:pt x="7946481" y="2406616"/>
                  <a:pt x="7952145" y="2405902"/>
                  <a:pt x="7952145" y="2405902"/>
                </a:cubicBezTo>
                <a:cubicBezTo>
                  <a:pt x="7957809" y="2405192"/>
                  <a:pt x="7963472" y="2404480"/>
                  <a:pt x="7962422" y="2418277"/>
                </a:cubicBezTo>
                <a:cubicBezTo>
                  <a:pt x="7962422" y="2418277"/>
                  <a:pt x="7962422" y="2418277"/>
                  <a:pt x="7968084" y="2417566"/>
                </a:cubicBezTo>
                <a:cubicBezTo>
                  <a:pt x="7968084" y="2417566"/>
                  <a:pt x="7974799" y="2403055"/>
                  <a:pt x="7974799" y="2403055"/>
                </a:cubicBezTo>
                <a:cubicBezTo>
                  <a:pt x="7980462" y="2402345"/>
                  <a:pt x="7973749" y="2416853"/>
                  <a:pt x="7979412" y="2416142"/>
                </a:cubicBezTo>
                <a:cubicBezTo>
                  <a:pt x="7985076" y="2415431"/>
                  <a:pt x="7979412" y="2416142"/>
                  <a:pt x="7986125" y="2401633"/>
                </a:cubicBezTo>
                <a:cubicBezTo>
                  <a:pt x="7988434" y="2408174"/>
                  <a:pt x="7992154" y="2414540"/>
                  <a:pt x="7996849" y="2417366"/>
                </a:cubicBezTo>
                <a:cubicBezTo>
                  <a:pt x="8001541" y="2420194"/>
                  <a:pt x="8007204" y="2419482"/>
                  <a:pt x="8013394" y="2411872"/>
                </a:cubicBezTo>
                <a:cubicBezTo>
                  <a:pt x="8013394" y="2411872"/>
                  <a:pt x="8013394" y="2411872"/>
                  <a:pt x="8014444" y="2398075"/>
                </a:cubicBezTo>
                <a:cubicBezTo>
                  <a:pt x="8014444" y="2398075"/>
                  <a:pt x="8014444" y="2398075"/>
                  <a:pt x="8020107" y="2397362"/>
                </a:cubicBezTo>
                <a:cubicBezTo>
                  <a:pt x="8015493" y="2384276"/>
                  <a:pt x="8008779" y="2398786"/>
                  <a:pt x="8008779" y="2398786"/>
                </a:cubicBezTo>
                <a:cubicBezTo>
                  <a:pt x="8008779" y="2398786"/>
                  <a:pt x="8004166" y="2385700"/>
                  <a:pt x="8009831" y="2384989"/>
                </a:cubicBezTo>
                <a:cubicBezTo>
                  <a:pt x="8004166" y="2385700"/>
                  <a:pt x="7991788" y="2400922"/>
                  <a:pt x="7992840" y="2387124"/>
                </a:cubicBezTo>
                <a:cubicBezTo>
                  <a:pt x="7987177" y="2387835"/>
                  <a:pt x="7981513" y="2388547"/>
                  <a:pt x="7981513" y="2388547"/>
                </a:cubicBezTo>
                <a:cubicBezTo>
                  <a:pt x="7981513" y="2388547"/>
                  <a:pt x="7981513" y="2388547"/>
                  <a:pt x="7982563" y="2374749"/>
                </a:cubicBezTo>
                <a:close/>
                <a:moveTo>
                  <a:pt x="8403027" y="2374434"/>
                </a:moveTo>
                <a:lnTo>
                  <a:pt x="8402987" y="2374750"/>
                </a:lnTo>
                <a:cubicBezTo>
                  <a:pt x="8402148" y="2376687"/>
                  <a:pt x="8400750" y="2376862"/>
                  <a:pt x="8397957" y="2377213"/>
                </a:cubicBezTo>
                <a:close/>
                <a:moveTo>
                  <a:pt x="8310494" y="2373563"/>
                </a:moveTo>
                <a:cubicBezTo>
                  <a:pt x="8310494" y="2373563"/>
                  <a:pt x="8309370" y="2388345"/>
                  <a:pt x="8309370" y="2388345"/>
                </a:cubicBezTo>
                <a:cubicBezTo>
                  <a:pt x="8314932" y="2387646"/>
                  <a:pt x="8314932" y="2387646"/>
                  <a:pt x="8314932" y="2387646"/>
                </a:cubicBezTo>
                <a:cubicBezTo>
                  <a:pt x="8314932" y="2387646"/>
                  <a:pt x="8314932" y="2387646"/>
                  <a:pt x="8313807" y="2402431"/>
                </a:cubicBezTo>
                <a:cubicBezTo>
                  <a:pt x="8313807" y="2402431"/>
                  <a:pt x="8313807" y="2402431"/>
                  <a:pt x="8320494" y="2386947"/>
                </a:cubicBezTo>
                <a:lnTo>
                  <a:pt x="8314932" y="2387646"/>
                </a:lnTo>
                <a:cubicBezTo>
                  <a:pt x="8316058" y="2372864"/>
                  <a:pt x="8310494" y="2373563"/>
                  <a:pt x="8310494" y="2373563"/>
                </a:cubicBezTo>
                <a:close/>
                <a:moveTo>
                  <a:pt x="8194089" y="2373548"/>
                </a:moveTo>
                <a:cubicBezTo>
                  <a:pt x="8191200" y="2373912"/>
                  <a:pt x="8188310" y="2374275"/>
                  <a:pt x="8186003" y="2376393"/>
                </a:cubicBezTo>
                <a:cubicBezTo>
                  <a:pt x="8183695" y="2378514"/>
                  <a:pt x="8181969" y="2382392"/>
                  <a:pt x="8181407" y="2389782"/>
                </a:cubicBezTo>
                <a:cubicBezTo>
                  <a:pt x="8187186" y="2389056"/>
                  <a:pt x="8187186" y="2389056"/>
                  <a:pt x="8187186" y="2389056"/>
                </a:cubicBezTo>
                <a:cubicBezTo>
                  <a:pt x="8188311" y="2374275"/>
                  <a:pt x="8194089" y="2373548"/>
                  <a:pt x="8194089" y="2373548"/>
                </a:cubicBezTo>
                <a:close/>
                <a:moveTo>
                  <a:pt x="7888931" y="2373250"/>
                </a:moveTo>
                <a:cubicBezTo>
                  <a:pt x="7876693" y="2388469"/>
                  <a:pt x="7876693" y="2388469"/>
                  <a:pt x="7859911" y="2390577"/>
                </a:cubicBezTo>
                <a:cubicBezTo>
                  <a:pt x="7853265" y="2405096"/>
                  <a:pt x="7843128" y="2392687"/>
                  <a:pt x="7831940" y="2394092"/>
                </a:cubicBezTo>
                <a:cubicBezTo>
                  <a:pt x="7827398" y="2380982"/>
                  <a:pt x="7820751" y="2395497"/>
                  <a:pt x="7819701" y="2409313"/>
                </a:cubicBezTo>
                <a:cubicBezTo>
                  <a:pt x="7814107" y="2410018"/>
                  <a:pt x="7820751" y="2395497"/>
                  <a:pt x="7815158" y="2396201"/>
                </a:cubicBezTo>
                <a:cubicBezTo>
                  <a:pt x="7815158" y="2396201"/>
                  <a:pt x="7815158" y="2396201"/>
                  <a:pt x="7809564" y="2396904"/>
                </a:cubicBezTo>
                <a:cubicBezTo>
                  <a:pt x="7815158" y="2396201"/>
                  <a:pt x="7815158" y="2396201"/>
                  <a:pt x="7816210" y="2382388"/>
                </a:cubicBezTo>
                <a:cubicBezTo>
                  <a:pt x="7816210" y="2382388"/>
                  <a:pt x="7816210" y="2382388"/>
                  <a:pt x="7810614" y="2383090"/>
                </a:cubicBezTo>
                <a:cubicBezTo>
                  <a:pt x="7810614" y="2383090"/>
                  <a:pt x="7809564" y="2396904"/>
                  <a:pt x="7809564" y="2396904"/>
                </a:cubicBezTo>
                <a:cubicBezTo>
                  <a:pt x="7798375" y="2398310"/>
                  <a:pt x="7776000" y="2401121"/>
                  <a:pt x="7769355" y="2415642"/>
                </a:cubicBezTo>
                <a:cubicBezTo>
                  <a:pt x="7763761" y="2416343"/>
                  <a:pt x="7764812" y="2402528"/>
                  <a:pt x="7759217" y="2403230"/>
                </a:cubicBezTo>
                <a:cubicBezTo>
                  <a:pt x="7759217" y="2403230"/>
                  <a:pt x="7759217" y="2403230"/>
                  <a:pt x="7753624" y="2403933"/>
                </a:cubicBezTo>
                <a:cubicBezTo>
                  <a:pt x="7748029" y="2404636"/>
                  <a:pt x="7748029" y="2404636"/>
                  <a:pt x="7748029" y="2404636"/>
                </a:cubicBezTo>
                <a:cubicBezTo>
                  <a:pt x="7743487" y="2391526"/>
                  <a:pt x="7736841" y="2406043"/>
                  <a:pt x="7737892" y="2392229"/>
                </a:cubicBezTo>
                <a:cubicBezTo>
                  <a:pt x="7732299" y="2392933"/>
                  <a:pt x="7731248" y="2406745"/>
                  <a:pt x="7725654" y="2407448"/>
                </a:cubicBezTo>
                <a:cubicBezTo>
                  <a:pt x="7725654" y="2407448"/>
                  <a:pt x="7725654" y="2407448"/>
                  <a:pt x="7720059" y="2408151"/>
                </a:cubicBezTo>
                <a:cubicBezTo>
                  <a:pt x="7720059" y="2408151"/>
                  <a:pt x="7719008" y="2421967"/>
                  <a:pt x="7724603" y="2421264"/>
                </a:cubicBezTo>
                <a:cubicBezTo>
                  <a:pt x="7724603" y="2421264"/>
                  <a:pt x="7724603" y="2421264"/>
                  <a:pt x="7730196" y="2420562"/>
                </a:cubicBezTo>
                <a:cubicBezTo>
                  <a:pt x="7735790" y="2419858"/>
                  <a:pt x="7735790" y="2419858"/>
                  <a:pt x="7742436" y="2405340"/>
                </a:cubicBezTo>
                <a:cubicBezTo>
                  <a:pt x="7741384" y="2419155"/>
                  <a:pt x="7741384" y="2419155"/>
                  <a:pt x="7735790" y="2419858"/>
                </a:cubicBezTo>
                <a:cubicBezTo>
                  <a:pt x="7735790" y="2419858"/>
                  <a:pt x="7735790" y="2419858"/>
                  <a:pt x="7734738" y="2433672"/>
                </a:cubicBezTo>
                <a:cubicBezTo>
                  <a:pt x="7729145" y="2434374"/>
                  <a:pt x="7729145" y="2434374"/>
                  <a:pt x="7729145" y="2434374"/>
                </a:cubicBezTo>
                <a:cubicBezTo>
                  <a:pt x="7728093" y="2448188"/>
                  <a:pt x="7728093" y="2448188"/>
                  <a:pt x="7728093" y="2448188"/>
                </a:cubicBezTo>
                <a:cubicBezTo>
                  <a:pt x="7728093" y="2448188"/>
                  <a:pt x="7733687" y="2447484"/>
                  <a:pt x="7733687" y="2447484"/>
                </a:cubicBezTo>
                <a:cubicBezTo>
                  <a:pt x="7734738" y="2433672"/>
                  <a:pt x="7734738" y="2433672"/>
                  <a:pt x="7740333" y="2432969"/>
                </a:cubicBezTo>
                <a:cubicBezTo>
                  <a:pt x="7745927" y="2432266"/>
                  <a:pt x="7745927" y="2432266"/>
                  <a:pt x="7745927" y="2432266"/>
                </a:cubicBezTo>
                <a:cubicBezTo>
                  <a:pt x="7751520" y="2431563"/>
                  <a:pt x="7752572" y="2417749"/>
                  <a:pt x="7758164" y="2417046"/>
                </a:cubicBezTo>
                <a:cubicBezTo>
                  <a:pt x="7763761" y="2416343"/>
                  <a:pt x="7763761" y="2416343"/>
                  <a:pt x="7763761" y="2416343"/>
                </a:cubicBezTo>
                <a:cubicBezTo>
                  <a:pt x="7769355" y="2415642"/>
                  <a:pt x="7769355" y="2415642"/>
                  <a:pt x="7769355" y="2415642"/>
                </a:cubicBezTo>
                <a:cubicBezTo>
                  <a:pt x="7773897" y="2428752"/>
                  <a:pt x="7773897" y="2428752"/>
                  <a:pt x="7778438" y="2441861"/>
                </a:cubicBezTo>
                <a:cubicBezTo>
                  <a:pt x="7778438" y="2441861"/>
                  <a:pt x="7778438" y="2441861"/>
                  <a:pt x="7772845" y="2442564"/>
                </a:cubicBezTo>
                <a:cubicBezTo>
                  <a:pt x="7778438" y="2441861"/>
                  <a:pt x="7777389" y="2455674"/>
                  <a:pt x="7788577" y="2454268"/>
                </a:cubicBezTo>
                <a:cubicBezTo>
                  <a:pt x="7789102" y="2447361"/>
                  <a:pt x="7786567" y="2444259"/>
                  <a:pt x="7783901" y="2442885"/>
                </a:cubicBezTo>
                <a:cubicBezTo>
                  <a:pt x="7781236" y="2441510"/>
                  <a:pt x="7778438" y="2441861"/>
                  <a:pt x="7778438" y="2441861"/>
                </a:cubicBezTo>
                <a:cubicBezTo>
                  <a:pt x="7789628" y="2440454"/>
                  <a:pt x="7789628" y="2440454"/>
                  <a:pt x="7794170" y="2453564"/>
                </a:cubicBezTo>
                <a:cubicBezTo>
                  <a:pt x="7794170" y="2453564"/>
                  <a:pt x="7801867" y="2425235"/>
                  <a:pt x="7789628" y="2440454"/>
                </a:cubicBezTo>
                <a:cubicBezTo>
                  <a:pt x="7796273" y="2425938"/>
                  <a:pt x="7800816" y="2439049"/>
                  <a:pt x="7801867" y="2425235"/>
                </a:cubicBezTo>
                <a:cubicBezTo>
                  <a:pt x="7807460" y="2424533"/>
                  <a:pt x="7806410" y="2438347"/>
                  <a:pt x="7806410" y="2438347"/>
                </a:cubicBezTo>
                <a:cubicBezTo>
                  <a:pt x="7813056" y="2423829"/>
                  <a:pt x="7812003" y="2437643"/>
                  <a:pt x="7817598" y="2436940"/>
                </a:cubicBezTo>
                <a:cubicBezTo>
                  <a:pt x="7817598" y="2436940"/>
                  <a:pt x="7817598" y="2436940"/>
                  <a:pt x="7822140" y="2450050"/>
                </a:cubicBezTo>
                <a:cubicBezTo>
                  <a:pt x="7822140" y="2450050"/>
                  <a:pt x="7823191" y="2436237"/>
                  <a:pt x="7823191" y="2436237"/>
                </a:cubicBezTo>
                <a:cubicBezTo>
                  <a:pt x="7835430" y="2421019"/>
                  <a:pt x="7853265" y="2405096"/>
                  <a:pt x="7863402" y="2417503"/>
                </a:cubicBezTo>
                <a:cubicBezTo>
                  <a:pt x="7862349" y="2431317"/>
                  <a:pt x="7862349" y="2431317"/>
                  <a:pt x="7862349" y="2431317"/>
                </a:cubicBezTo>
                <a:cubicBezTo>
                  <a:pt x="7862349" y="2431317"/>
                  <a:pt x="7867945" y="2430613"/>
                  <a:pt x="7867945" y="2430613"/>
                </a:cubicBezTo>
                <a:cubicBezTo>
                  <a:pt x="7867945" y="2430613"/>
                  <a:pt x="7867945" y="2430613"/>
                  <a:pt x="7868995" y="2416801"/>
                </a:cubicBezTo>
                <a:cubicBezTo>
                  <a:pt x="7885776" y="2414692"/>
                  <a:pt x="7889267" y="2441615"/>
                  <a:pt x="7912695" y="2424991"/>
                </a:cubicBezTo>
                <a:cubicBezTo>
                  <a:pt x="7919342" y="2410474"/>
                  <a:pt x="7912695" y="2424991"/>
                  <a:pt x="7919342" y="2410474"/>
                </a:cubicBezTo>
                <a:cubicBezTo>
                  <a:pt x="7919342" y="2410474"/>
                  <a:pt x="7924936" y="2409772"/>
                  <a:pt x="7930529" y="2409069"/>
                </a:cubicBezTo>
                <a:cubicBezTo>
                  <a:pt x="7930529" y="2409069"/>
                  <a:pt x="7931580" y="2395255"/>
                  <a:pt x="7931580" y="2395255"/>
                </a:cubicBezTo>
                <a:cubicBezTo>
                  <a:pt x="7931580" y="2395255"/>
                  <a:pt x="7937176" y="2394552"/>
                  <a:pt x="7937176" y="2394552"/>
                </a:cubicBezTo>
                <a:cubicBezTo>
                  <a:pt x="7938226" y="2380736"/>
                  <a:pt x="7938226" y="2380736"/>
                  <a:pt x="7938226" y="2380736"/>
                </a:cubicBezTo>
                <a:cubicBezTo>
                  <a:pt x="7938226" y="2380736"/>
                  <a:pt x="7932631" y="2381438"/>
                  <a:pt x="7932631" y="2381438"/>
                </a:cubicBezTo>
                <a:cubicBezTo>
                  <a:pt x="7932631" y="2381438"/>
                  <a:pt x="7914799" y="2397364"/>
                  <a:pt x="7915851" y="2383547"/>
                </a:cubicBezTo>
                <a:cubicBezTo>
                  <a:pt x="7910256" y="2384252"/>
                  <a:pt x="7910256" y="2384252"/>
                  <a:pt x="7904662" y="2384953"/>
                </a:cubicBezTo>
                <a:cubicBezTo>
                  <a:pt x="7904662" y="2384953"/>
                  <a:pt x="7899069" y="2385656"/>
                  <a:pt x="7893474" y="2386360"/>
                </a:cubicBezTo>
                <a:cubicBezTo>
                  <a:pt x="7893474" y="2386360"/>
                  <a:pt x="7887880" y="2387062"/>
                  <a:pt x="7888931" y="2373250"/>
                </a:cubicBezTo>
                <a:close/>
                <a:moveTo>
                  <a:pt x="7655968" y="2372841"/>
                </a:moveTo>
                <a:cubicBezTo>
                  <a:pt x="7650912" y="2373476"/>
                  <a:pt x="7654843" y="2387625"/>
                  <a:pt x="7649785" y="2388260"/>
                </a:cubicBezTo>
                <a:cubicBezTo>
                  <a:pt x="7649785" y="2388260"/>
                  <a:pt x="7654843" y="2387625"/>
                  <a:pt x="7654843" y="2387625"/>
                </a:cubicBezTo>
                <a:cubicBezTo>
                  <a:pt x="7659900" y="2386989"/>
                  <a:pt x="7654843" y="2387625"/>
                  <a:pt x="7655968" y="2372841"/>
                </a:cubicBezTo>
                <a:close/>
                <a:moveTo>
                  <a:pt x="8021728" y="2370805"/>
                </a:moveTo>
                <a:cubicBezTo>
                  <a:pt x="8015658" y="2371568"/>
                  <a:pt x="8015658" y="2371568"/>
                  <a:pt x="8015658" y="2371568"/>
                </a:cubicBezTo>
                <a:cubicBezTo>
                  <a:pt x="8015658" y="2371568"/>
                  <a:pt x="8015658" y="2371568"/>
                  <a:pt x="8014535" y="2386352"/>
                </a:cubicBezTo>
                <a:cubicBezTo>
                  <a:pt x="8014535" y="2386352"/>
                  <a:pt x="8014535" y="2386352"/>
                  <a:pt x="8020604" y="2385591"/>
                </a:cubicBezTo>
                <a:cubicBezTo>
                  <a:pt x="8021728" y="2370805"/>
                  <a:pt x="8021728" y="2370805"/>
                  <a:pt x="8021728" y="2370805"/>
                </a:cubicBezTo>
                <a:close/>
                <a:moveTo>
                  <a:pt x="1828231" y="2368930"/>
                </a:moveTo>
                <a:cubicBezTo>
                  <a:pt x="1828231" y="2368930"/>
                  <a:pt x="1828231" y="2368930"/>
                  <a:pt x="1827065" y="2371453"/>
                </a:cubicBezTo>
                <a:cubicBezTo>
                  <a:pt x="1827065" y="2371453"/>
                  <a:pt x="1827065" y="2371453"/>
                  <a:pt x="1828059" y="2374923"/>
                </a:cubicBezTo>
                <a:cubicBezTo>
                  <a:pt x="1828059" y="2374923"/>
                  <a:pt x="1828059" y="2374923"/>
                  <a:pt x="1829226" y="2372399"/>
                </a:cubicBezTo>
                <a:cubicBezTo>
                  <a:pt x="1829226" y="2372399"/>
                  <a:pt x="1830395" y="2369874"/>
                  <a:pt x="1828231" y="2368930"/>
                </a:cubicBezTo>
                <a:close/>
                <a:moveTo>
                  <a:pt x="8232906" y="2368671"/>
                </a:moveTo>
                <a:cubicBezTo>
                  <a:pt x="8237173" y="2382773"/>
                  <a:pt x="8231779" y="2383452"/>
                  <a:pt x="8231779" y="2383452"/>
                </a:cubicBezTo>
                <a:cubicBezTo>
                  <a:pt x="8231779" y="2383452"/>
                  <a:pt x="8226385" y="2384129"/>
                  <a:pt x="8226385" y="2384129"/>
                </a:cubicBezTo>
                <a:cubicBezTo>
                  <a:pt x="8226385" y="2384129"/>
                  <a:pt x="8226385" y="2384129"/>
                  <a:pt x="8225261" y="2398916"/>
                </a:cubicBezTo>
                <a:cubicBezTo>
                  <a:pt x="8225261" y="2398916"/>
                  <a:pt x="8225261" y="2398916"/>
                  <a:pt x="8230654" y="2398236"/>
                </a:cubicBezTo>
                <a:cubicBezTo>
                  <a:pt x="8230654" y="2398236"/>
                  <a:pt x="8230654" y="2398236"/>
                  <a:pt x="8229530" y="2413022"/>
                </a:cubicBezTo>
                <a:cubicBezTo>
                  <a:pt x="8234923" y="2412344"/>
                  <a:pt x="8240316" y="2411666"/>
                  <a:pt x="8240316" y="2411666"/>
                </a:cubicBezTo>
                <a:cubicBezTo>
                  <a:pt x="8245710" y="2410989"/>
                  <a:pt x="8245710" y="2410989"/>
                  <a:pt x="8245710" y="2410989"/>
                </a:cubicBezTo>
                <a:cubicBezTo>
                  <a:pt x="8245710" y="2410989"/>
                  <a:pt x="8245710" y="2410989"/>
                  <a:pt x="8251104" y="2410311"/>
                </a:cubicBezTo>
                <a:cubicBezTo>
                  <a:pt x="8251104" y="2410311"/>
                  <a:pt x="8251104" y="2410311"/>
                  <a:pt x="8252228" y="2395524"/>
                </a:cubicBezTo>
                <a:cubicBezTo>
                  <a:pt x="8242566" y="2382097"/>
                  <a:pt x="8247961" y="2381418"/>
                  <a:pt x="8232906" y="2368671"/>
                </a:cubicBezTo>
                <a:close/>
                <a:moveTo>
                  <a:pt x="6574540" y="2367393"/>
                </a:moveTo>
                <a:lnTo>
                  <a:pt x="6575454" y="2371259"/>
                </a:lnTo>
                <a:lnTo>
                  <a:pt x="6574143" y="2367619"/>
                </a:lnTo>
                <a:lnTo>
                  <a:pt x="6574262" y="2367522"/>
                </a:lnTo>
                <a:close/>
                <a:moveTo>
                  <a:pt x="8360556" y="2367273"/>
                </a:moveTo>
                <a:cubicBezTo>
                  <a:pt x="8354993" y="2367972"/>
                  <a:pt x="8338306" y="2370070"/>
                  <a:pt x="8331619" y="2385550"/>
                </a:cubicBezTo>
                <a:cubicBezTo>
                  <a:pt x="8336618" y="2392244"/>
                  <a:pt x="8343289" y="2395065"/>
                  <a:pt x="8348992" y="2392519"/>
                </a:cubicBezTo>
                <a:cubicBezTo>
                  <a:pt x="8354696" y="2389970"/>
                  <a:pt x="8359430" y="2382054"/>
                  <a:pt x="8360556" y="2367273"/>
                </a:cubicBezTo>
                <a:close/>
                <a:moveTo>
                  <a:pt x="1738600" y="2366166"/>
                </a:moveTo>
                <a:cubicBezTo>
                  <a:pt x="1736799" y="2365379"/>
                  <a:pt x="1733963" y="2366835"/>
                  <a:pt x="1731886" y="2371321"/>
                </a:cubicBezTo>
                <a:cubicBezTo>
                  <a:pt x="1734724" y="2369865"/>
                  <a:pt x="1736525" y="2370652"/>
                  <a:pt x="1738600" y="2366166"/>
                </a:cubicBezTo>
                <a:close/>
                <a:moveTo>
                  <a:pt x="7650987" y="2363705"/>
                </a:moveTo>
                <a:lnTo>
                  <a:pt x="7645593" y="2364383"/>
                </a:lnTo>
                <a:cubicBezTo>
                  <a:pt x="7650236" y="2373561"/>
                  <a:pt x="7650236" y="2373561"/>
                  <a:pt x="7650236" y="2373561"/>
                </a:cubicBezTo>
                <a:cubicBezTo>
                  <a:pt x="7655630" y="2372883"/>
                  <a:pt x="7655817" y="2370420"/>
                  <a:pt x="7654657" y="2368125"/>
                </a:cubicBezTo>
                <a:close/>
                <a:moveTo>
                  <a:pt x="8276729" y="2363164"/>
                </a:moveTo>
                <a:cubicBezTo>
                  <a:pt x="8273695" y="2363545"/>
                  <a:pt x="8271897" y="2367431"/>
                  <a:pt x="8270857" y="2371222"/>
                </a:cubicBezTo>
                <a:cubicBezTo>
                  <a:pt x="8269818" y="2375012"/>
                  <a:pt x="8269536" y="2378707"/>
                  <a:pt x="8269536" y="2378707"/>
                </a:cubicBezTo>
                <a:cubicBezTo>
                  <a:pt x="8269536" y="2378707"/>
                  <a:pt x="8268411" y="2393492"/>
                  <a:pt x="8268411" y="2393492"/>
                </a:cubicBezTo>
                <a:cubicBezTo>
                  <a:pt x="8267285" y="2408277"/>
                  <a:pt x="8267285" y="2408277"/>
                  <a:pt x="8267285" y="2408277"/>
                </a:cubicBezTo>
                <a:cubicBezTo>
                  <a:pt x="8273354" y="2407515"/>
                  <a:pt x="8274479" y="2392729"/>
                  <a:pt x="8274479" y="2392729"/>
                </a:cubicBezTo>
                <a:cubicBezTo>
                  <a:pt x="8274479" y="2392729"/>
                  <a:pt x="8275605" y="2377945"/>
                  <a:pt x="8269536" y="2378707"/>
                </a:cubicBezTo>
                <a:cubicBezTo>
                  <a:pt x="8269536" y="2378707"/>
                  <a:pt x="8269536" y="2378707"/>
                  <a:pt x="8275605" y="2377945"/>
                </a:cubicBezTo>
                <a:cubicBezTo>
                  <a:pt x="8275605" y="2377945"/>
                  <a:pt x="8275605" y="2377945"/>
                  <a:pt x="8276729" y="2363164"/>
                </a:cubicBezTo>
                <a:close/>
                <a:moveTo>
                  <a:pt x="6713106" y="2362056"/>
                </a:moveTo>
                <a:cubicBezTo>
                  <a:pt x="6710878" y="2364079"/>
                  <a:pt x="6710413" y="2365653"/>
                  <a:pt x="6710240" y="2367154"/>
                </a:cubicBezTo>
                <a:cubicBezTo>
                  <a:pt x="6710068" y="2368653"/>
                  <a:pt x="6710193" y="2370079"/>
                  <a:pt x="6709138" y="2371803"/>
                </a:cubicBezTo>
                <a:cubicBezTo>
                  <a:pt x="6712784" y="2372333"/>
                  <a:pt x="6714891" y="2368886"/>
                  <a:pt x="6715699" y="2364310"/>
                </a:cubicBezTo>
                <a:cubicBezTo>
                  <a:pt x="6714402" y="2363182"/>
                  <a:pt x="6713106" y="2362056"/>
                  <a:pt x="6713106" y="2362056"/>
                </a:cubicBezTo>
                <a:close/>
                <a:moveTo>
                  <a:pt x="7440015" y="2360933"/>
                </a:moveTo>
                <a:cubicBezTo>
                  <a:pt x="7440015" y="2360933"/>
                  <a:pt x="7440015" y="2360933"/>
                  <a:pt x="7434454" y="2361632"/>
                </a:cubicBezTo>
                <a:cubicBezTo>
                  <a:pt x="7428892" y="2362331"/>
                  <a:pt x="7428892" y="2362331"/>
                  <a:pt x="7422205" y="2377811"/>
                </a:cubicBezTo>
                <a:cubicBezTo>
                  <a:pt x="7421079" y="2392595"/>
                  <a:pt x="7421079" y="2392595"/>
                  <a:pt x="7426642" y="2391897"/>
                </a:cubicBezTo>
                <a:cubicBezTo>
                  <a:pt x="7426642" y="2391897"/>
                  <a:pt x="7426642" y="2391897"/>
                  <a:pt x="7432203" y="2391198"/>
                </a:cubicBezTo>
                <a:cubicBezTo>
                  <a:pt x="7432203" y="2391198"/>
                  <a:pt x="7433329" y="2376413"/>
                  <a:pt x="7433329" y="2376413"/>
                </a:cubicBezTo>
                <a:cubicBezTo>
                  <a:pt x="7432203" y="2391198"/>
                  <a:pt x="7437767" y="2390499"/>
                  <a:pt x="7437767" y="2390499"/>
                </a:cubicBezTo>
                <a:cubicBezTo>
                  <a:pt x="7438891" y="2375714"/>
                  <a:pt x="7438891" y="2375714"/>
                  <a:pt x="7438891" y="2375714"/>
                </a:cubicBezTo>
                <a:cubicBezTo>
                  <a:pt x="7438891" y="2375714"/>
                  <a:pt x="7438891" y="2375714"/>
                  <a:pt x="7440015" y="2360933"/>
                </a:cubicBezTo>
                <a:close/>
                <a:moveTo>
                  <a:pt x="7135067" y="2360211"/>
                </a:moveTo>
                <a:cubicBezTo>
                  <a:pt x="7135067" y="2360211"/>
                  <a:pt x="7134317" y="2370067"/>
                  <a:pt x="7134317" y="2370067"/>
                </a:cubicBezTo>
                <a:cubicBezTo>
                  <a:pt x="7140386" y="2369304"/>
                  <a:pt x="7140386" y="2369304"/>
                  <a:pt x="7140386" y="2369304"/>
                </a:cubicBezTo>
                <a:cubicBezTo>
                  <a:pt x="7146453" y="2368542"/>
                  <a:pt x="7147203" y="2358686"/>
                  <a:pt x="7135067" y="2360211"/>
                </a:cubicBezTo>
                <a:close/>
                <a:moveTo>
                  <a:pt x="8011931" y="2357394"/>
                </a:moveTo>
                <a:cubicBezTo>
                  <a:pt x="8009099" y="2357749"/>
                  <a:pt x="8007420" y="2361376"/>
                  <a:pt x="8006450" y="2364915"/>
                </a:cubicBezTo>
                <a:cubicBezTo>
                  <a:pt x="8005480" y="2368453"/>
                  <a:pt x="8005217" y="2371902"/>
                  <a:pt x="8005217" y="2371902"/>
                </a:cubicBezTo>
                <a:cubicBezTo>
                  <a:pt x="7999554" y="2372615"/>
                  <a:pt x="7999554" y="2372615"/>
                  <a:pt x="7993890" y="2373327"/>
                </a:cubicBezTo>
                <a:cubicBezTo>
                  <a:pt x="7996721" y="2372970"/>
                  <a:pt x="7997875" y="2376240"/>
                  <a:pt x="7999160" y="2377788"/>
                </a:cubicBezTo>
                <a:cubicBezTo>
                  <a:pt x="8000444" y="2379335"/>
                  <a:pt x="8001861" y="2379155"/>
                  <a:pt x="8005217" y="2371902"/>
                </a:cubicBezTo>
                <a:cubicBezTo>
                  <a:pt x="8005217" y="2371902"/>
                  <a:pt x="8005217" y="2371902"/>
                  <a:pt x="8010882" y="2371191"/>
                </a:cubicBezTo>
                <a:cubicBezTo>
                  <a:pt x="8010882" y="2371191"/>
                  <a:pt x="8011931" y="2357394"/>
                  <a:pt x="8011931" y="2357394"/>
                </a:cubicBezTo>
                <a:close/>
                <a:moveTo>
                  <a:pt x="8682606" y="2356084"/>
                </a:moveTo>
                <a:cubicBezTo>
                  <a:pt x="8682606" y="2356084"/>
                  <a:pt x="8677210" y="2356762"/>
                  <a:pt x="8677210" y="2356762"/>
                </a:cubicBezTo>
                <a:cubicBezTo>
                  <a:pt x="8676086" y="2371547"/>
                  <a:pt x="8676086" y="2371547"/>
                  <a:pt x="8676086" y="2371547"/>
                </a:cubicBezTo>
                <a:cubicBezTo>
                  <a:pt x="8681479" y="2370868"/>
                  <a:pt x="8681479" y="2370868"/>
                  <a:pt x="8681479" y="2370868"/>
                </a:cubicBezTo>
                <a:cubicBezTo>
                  <a:pt x="8681479" y="2370868"/>
                  <a:pt x="8682606" y="2356084"/>
                  <a:pt x="8682606" y="2356084"/>
                </a:cubicBezTo>
                <a:close/>
                <a:moveTo>
                  <a:pt x="1855753" y="2355928"/>
                </a:moveTo>
                <a:cubicBezTo>
                  <a:pt x="1859269" y="2356075"/>
                  <a:pt x="1864543" y="2356294"/>
                  <a:pt x="1868022" y="2357815"/>
                </a:cubicBezTo>
                <a:cubicBezTo>
                  <a:pt x="1871502" y="2359334"/>
                  <a:pt x="1873185" y="2362155"/>
                  <a:pt x="1869514" y="2367505"/>
                </a:cubicBezTo>
                <a:lnTo>
                  <a:pt x="1868479" y="2367052"/>
                </a:lnTo>
                <a:lnTo>
                  <a:pt x="1869041" y="2365457"/>
                </a:lnTo>
                <a:cubicBezTo>
                  <a:pt x="1869041" y="2365457"/>
                  <a:pt x="1869041" y="2365457"/>
                  <a:pt x="1867933" y="2365067"/>
                </a:cubicBezTo>
                <a:lnTo>
                  <a:pt x="1865044" y="2364049"/>
                </a:lnTo>
                <a:lnTo>
                  <a:pt x="1864622" y="2362586"/>
                </a:lnTo>
                <a:cubicBezTo>
                  <a:pt x="1863627" y="2362150"/>
                  <a:pt x="1863131" y="2361933"/>
                  <a:pt x="1862749" y="2362115"/>
                </a:cubicBezTo>
                <a:lnTo>
                  <a:pt x="1862176" y="2363039"/>
                </a:lnTo>
                <a:lnTo>
                  <a:pt x="1860186" y="2362338"/>
                </a:lnTo>
                <a:lnTo>
                  <a:pt x="1852913" y="2360212"/>
                </a:lnTo>
                <a:lnTo>
                  <a:pt x="1854683" y="2358241"/>
                </a:lnTo>
                <a:cubicBezTo>
                  <a:pt x="1855753" y="2355928"/>
                  <a:pt x="1855753" y="2355928"/>
                  <a:pt x="1855753" y="2355928"/>
                </a:cubicBezTo>
                <a:close/>
                <a:moveTo>
                  <a:pt x="8261299" y="2355342"/>
                </a:moveTo>
                <a:cubicBezTo>
                  <a:pt x="8255736" y="2356041"/>
                  <a:pt x="8250173" y="2356740"/>
                  <a:pt x="8250173" y="2356740"/>
                </a:cubicBezTo>
                <a:cubicBezTo>
                  <a:pt x="8250173" y="2356740"/>
                  <a:pt x="8252767" y="2358851"/>
                  <a:pt x="8255454" y="2359735"/>
                </a:cubicBezTo>
                <a:cubicBezTo>
                  <a:pt x="8258141" y="2360618"/>
                  <a:pt x="8260923" y="2360268"/>
                  <a:pt x="8261299" y="2355342"/>
                </a:cubicBezTo>
                <a:close/>
                <a:moveTo>
                  <a:pt x="8650999" y="2353881"/>
                </a:moveTo>
                <a:cubicBezTo>
                  <a:pt x="8650338" y="2354651"/>
                  <a:pt x="8649849" y="2356542"/>
                  <a:pt x="8649567" y="2360239"/>
                </a:cubicBezTo>
                <a:cubicBezTo>
                  <a:pt x="8655131" y="2359539"/>
                  <a:pt x="8655131" y="2359539"/>
                  <a:pt x="8655131" y="2359539"/>
                </a:cubicBezTo>
                <a:lnTo>
                  <a:pt x="8660692" y="2358841"/>
                </a:lnTo>
                <a:cubicBezTo>
                  <a:pt x="8656521" y="2359365"/>
                  <a:pt x="8652982" y="2351574"/>
                  <a:pt x="8650999" y="2353881"/>
                </a:cubicBezTo>
                <a:close/>
                <a:moveTo>
                  <a:pt x="8587989" y="2353333"/>
                </a:moveTo>
                <a:cubicBezTo>
                  <a:pt x="8582327" y="2354045"/>
                  <a:pt x="8582327" y="2354045"/>
                  <a:pt x="8582327" y="2354045"/>
                </a:cubicBezTo>
                <a:cubicBezTo>
                  <a:pt x="8576663" y="2354757"/>
                  <a:pt x="8571000" y="2355467"/>
                  <a:pt x="8571000" y="2355467"/>
                </a:cubicBezTo>
                <a:cubicBezTo>
                  <a:pt x="8568168" y="2355824"/>
                  <a:pt x="8567459" y="2355914"/>
                  <a:pt x="8567887" y="2356089"/>
                </a:cubicBezTo>
                <a:cubicBezTo>
                  <a:pt x="8569159" y="2356614"/>
                  <a:pt x="8580630" y="2357919"/>
                  <a:pt x="8575538" y="2369542"/>
                </a:cubicBezTo>
                <a:cubicBezTo>
                  <a:pt x="8586865" y="2368118"/>
                  <a:pt x="8587989" y="2353333"/>
                  <a:pt x="8587989" y="2353333"/>
                </a:cubicBezTo>
                <a:cubicBezTo>
                  <a:pt x="8586865" y="2368118"/>
                  <a:pt x="8604678" y="2351238"/>
                  <a:pt x="8609115" y="2365323"/>
                </a:cubicBezTo>
                <a:lnTo>
                  <a:pt x="8607990" y="2380105"/>
                </a:lnTo>
                <a:cubicBezTo>
                  <a:pt x="8614058" y="2379342"/>
                  <a:pt x="8614058" y="2379342"/>
                  <a:pt x="8614058" y="2379342"/>
                </a:cubicBezTo>
                <a:cubicBezTo>
                  <a:pt x="8620126" y="2378579"/>
                  <a:pt x="8620126" y="2378579"/>
                  <a:pt x="8620126" y="2378579"/>
                </a:cubicBezTo>
                <a:cubicBezTo>
                  <a:pt x="8620126" y="2378579"/>
                  <a:pt x="8621251" y="2363794"/>
                  <a:pt x="8621251" y="2363794"/>
                </a:cubicBezTo>
                <a:cubicBezTo>
                  <a:pt x="8621251" y="2363794"/>
                  <a:pt x="8621251" y="2363794"/>
                  <a:pt x="8615184" y="2364556"/>
                </a:cubicBezTo>
                <a:cubicBezTo>
                  <a:pt x="8615184" y="2364556"/>
                  <a:pt x="8615184" y="2364556"/>
                  <a:pt x="8609115" y="2365320"/>
                </a:cubicBezTo>
                <a:lnTo>
                  <a:pt x="8609115" y="2365323"/>
                </a:lnTo>
                <a:cubicBezTo>
                  <a:pt x="8606896" y="2358281"/>
                  <a:pt x="8603004" y="2355109"/>
                  <a:pt x="8598975" y="2353784"/>
                </a:cubicBezTo>
                <a:cubicBezTo>
                  <a:pt x="8594944" y="2352460"/>
                  <a:pt x="8590772" y="2352983"/>
                  <a:pt x="8587989" y="2353333"/>
                </a:cubicBezTo>
                <a:close/>
                <a:moveTo>
                  <a:pt x="6663204" y="2350544"/>
                </a:moveTo>
                <a:lnTo>
                  <a:pt x="6661199" y="2355524"/>
                </a:lnTo>
                <a:cubicBezTo>
                  <a:pt x="6661199" y="2355524"/>
                  <a:pt x="6660170" y="2357210"/>
                  <a:pt x="6659139" y="2358897"/>
                </a:cubicBezTo>
                <a:lnTo>
                  <a:pt x="6651652" y="2356902"/>
                </a:lnTo>
                <a:lnTo>
                  <a:pt x="6651695" y="2356259"/>
                </a:lnTo>
                <a:lnTo>
                  <a:pt x="6650027" y="2356470"/>
                </a:lnTo>
                <a:lnTo>
                  <a:pt x="6647657" y="2355839"/>
                </a:lnTo>
                <a:lnTo>
                  <a:pt x="6654648" y="2352198"/>
                </a:lnTo>
                <a:close/>
                <a:moveTo>
                  <a:pt x="8305797" y="2349752"/>
                </a:moveTo>
                <a:cubicBezTo>
                  <a:pt x="8305797" y="2349752"/>
                  <a:pt x="8299728" y="2350515"/>
                  <a:pt x="8299728" y="2350515"/>
                </a:cubicBezTo>
                <a:cubicBezTo>
                  <a:pt x="8299728" y="2350515"/>
                  <a:pt x="8298979" y="2360371"/>
                  <a:pt x="8298979" y="2360371"/>
                </a:cubicBezTo>
                <a:cubicBezTo>
                  <a:pt x="8305047" y="2359608"/>
                  <a:pt x="8305047" y="2359608"/>
                  <a:pt x="8305797" y="2349752"/>
                </a:cubicBezTo>
                <a:close/>
                <a:moveTo>
                  <a:pt x="8144643" y="2349410"/>
                </a:moveTo>
                <a:cubicBezTo>
                  <a:pt x="8143477" y="2350013"/>
                  <a:pt x="8141598" y="2352080"/>
                  <a:pt x="8138537" y="2356125"/>
                </a:cubicBezTo>
                <a:lnTo>
                  <a:pt x="8147874" y="2363738"/>
                </a:lnTo>
                <a:lnTo>
                  <a:pt x="8148535" y="2369511"/>
                </a:lnTo>
                <a:lnTo>
                  <a:pt x="8150208" y="2365640"/>
                </a:lnTo>
                <a:lnTo>
                  <a:pt x="8154099" y="2368812"/>
                </a:lnTo>
                <a:cubicBezTo>
                  <a:pt x="8155225" y="2354028"/>
                  <a:pt x="8155225" y="2354028"/>
                  <a:pt x="8155225" y="2354028"/>
                </a:cubicBezTo>
                <a:lnTo>
                  <a:pt x="8150208" y="2365640"/>
                </a:lnTo>
                <a:lnTo>
                  <a:pt x="8147874" y="2363738"/>
                </a:lnTo>
                <a:lnTo>
                  <a:pt x="8146466" y="2351469"/>
                </a:lnTo>
                <a:cubicBezTo>
                  <a:pt x="8146259" y="2349665"/>
                  <a:pt x="8145809" y="2348807"/>
                  <a:pt x="8144643" y="2349410"/>
                </a:cubicBezTo>
                <a:close/>
                <a:moveTo>
                  <a:pt x="6895370" y="2348976"/>
                </a:moveTo>
                <a:cubicBezTo>
                  <a:pt x="6893224" y="2348788"/>
                  <a:pt x="6891448" y="2349927"/>
                  <a:pt x="6890168" y="2351916"/>
                </a:cubicBezTo>
                <a:cubicBezTo>
                  <a:pt x="6887611" y="2355898"/>
                  <a:pt x="6887049" y="2363291"/>
                  <a:pt x="6889521" y="2370302"/>
                </a:cubicBezTo>
                <a:cubicBezTo>
                  <a:pt x="6895587" y="2369540"/>
                  <a:pt x="6884577" y="2356280"/>
                  <a:pt x="6896714" y="2354755"/>
                </a:cubicBezTo>
                <a:cubicBezTo>
                  <a:pt x="6896714" y="2354755"/>
                  <a:pt x="6896714" y="2354755"/>
                  <a:pt x="6902783" y="2353993"/>
                </a:cubicBezTo>
                <a:cubicBezTo>
                  <a:pt x="6900029" y="2350677"/>
                  <a:pt x="6897515" y="2349164"/>
                  <a:pt x="6895370" y="2348976"/>
                </a:cubicBezTo>
                <a:close/>
                <a:moveTo>
                  <a:pt x="1785445" y="2347956"/>
                </a:moveTo>
                <a:cubicBezTo>
                  <a:pt x="1780301" y="2342927"/>
                  <a:pt x="1780163" y="2353991"/>
                  <a:pt x="1777092" y="2349867"/>
                </a:cubicBezTo>
                <a:cubicBezTo>
                  <a:pt x="1776020" y="2352180"/>
                  <a:pt x="1777022" y="2355400"/>
                  <a:pt x="1774952" y="2354494"/>
                </a:cubicBezTo>
                <a:cubicBezTo>
                  <a:pt x="1773114" y="2355777"/>
                  <a:pt x="1773106" y="2356469"/>
                  <a:pt x="1774062" y="2356670"/>
                </a:cubicBezTo>
                <a:cubicBezTo>
                  <a:pt x="1776216" y="2357122"/>
                  <a:pt x="1783258" y="2355092"/>
                  <a:pt x="1785358" y="2351726"/>
                </a:cubicBezTo>
                <a:cubicBezTo>
                  <a:pt x="1786058" y="2350603"/>
                  <a:pt x="1786209" y="2349332"/>
                  <a:pt x="1785445" y="2347956"/>
                </a:cubicBezTo>
                <a:close/>
                <a:moveTo>
                  <a:pt x="8211857" y="2346914"/>
                </a:moveTo>
                <a:cubicBezTo>
                  <a:pt x="8208824" y="2347295"/>
                  <a:pt x="8208824" y="2347295"/>
                  <a:pt x="8208682" y="2349143"/>
                </a:cubicBezTo>
                <a:cubicBezTo>
                  <a:pt x="8208542" y="2350991"/>
                  <a:pt x="8208261" y="2354688"/>
                  <a:pt x="8204663" y="2362461"/>
                </a:cubicBezTo>
                <a:cubicBezTo>
                  <a:pt x="8210731" y="2361699"/>
                  <a:pt x="8210731" y="2361699"/>
                  <a:pt x="8216800" y="2360936"/>
                </a:cubicBezTo>
                <a:cubicBezTo>
                  <a:pt x="8217925" y="2346151"/>
                  <a:pt x="8211857" y="2346914"/>
                  <a:pt x="8211857" y="2346914"/>
                </a:cubicBezTo>
                <a:close/>
                <a:moveTo>
                  <a:pt x="8181184" y="2346881"/>
                </a:moveTo>
                <a:cubicBezTo>
                  <a:pt x="8180479" y="2346282"/>
                  <a:pt x="8179271" y="2347349"/>
                  <a:pt x="8177472" y="2351236"/>
                </a:cubicBezTo>
                <a:cubicBezTo>
                  <a:pt x="8177472" y="2351236"/>
                  <a:pt x="8177472" y="2351236"/>
                  <a:pt x="8176347" y="2366020"/>
                </a:cubicBezTo>
                <a:cubicBezTo>
                  <a:pt x="8176347" y="2366020"/>
                  <a:pt x="8176347" y="2366020"/>
                  <a:pt x="8172301" y="2366528"/>
                </a:cubicBezTo>
                <a:cubicBezTo>
                  <a:pt x="8171552" y="2376384"/>
                  <a:pt x="8171552" y="2376384"/>
                  <a:pt x="8171552" y="2376384"/>
                </a:cubicBezTo>
                <a:cubicBezTo>
                  <a:pt x="8175597" y="2375875"/>
                  <a:pt x="8175597" y="2375875"/>
                  <a:pt x="8175597" y="2375875"/>
                </a:cubicBezTo>
                <a:cubicBezTo>
                  <a:pt x="8175597" y="2375875"/>
                  <a:pt x="8175597" y="2375875"/>
                  <a:pt x="8176347" y="2366020"/>
                </a:cubicBezTo>
                <a:cubicBezTo>
                  <a:pt x="8180897" y="2365448"/>
                  <a:pt x="8183301" y="2348673"/>
                  <a:pt x="8181184" y="2346881"/>
                </a:cubicBezTo>
                <a:close/>
                <a:moveTo>
                  <a:pt x="8223993" y="2345386"/>
                </a:moveTo>
                <a:cubicBezTo>
                  <a:pt x="8227924" y="2359535"/>
                  <a:pt x="8227924" y="2359535"/>
                  <a:pt x="8232982" y="2358899"/>
                </a:cubicBezTo>
                <a:cubicBezTo>
                  <a:pt x="8234107" y="2344116"/>
                  <a:pt x="8227924" y="2359535"/>
                  <a:pt x="8223993" y="2345386"/>
                </a:cubicBezTo>
                <a:close/>
                <a:moveTo>
                  <a:pt x="6642719" y="2345146"/>
                </a:moveTo>
                <a:cubicBezTo>
                  <a:pt x="6642719" y="2345146"/>
                  <a:pt x="6642455" y="2348599"/>
                  <a:pt x="6642192" y="2352052"/>
                </a:cubicBezTo>
                <a:lnTo>
                  <a:pt x="6642019" y="2354336"/>
                </a:lnTo>
                <a:lnTo>
                  <a:pt x="6642010" y="2354333"/>
                </a:lnTo>
                <a:cubicBezTo>
                  <a:pt x="6637891" y="2361077"/>
                  <a:pt x="6640493" y="2363339"/>
                  <a:pt x="6636102" y="2367265"/>
                </a:cubicBezTo>
                <a:cubicBezTo>
                  <a:pt x="6638975" y="2372342"/>
                  <a:pt x="6641091" y="2381924"/>
                  <a:pt x="6650414" y="2379702"/>
                </a:cubicBezTo>
                <a:cubicBezTo>
                  <a:pt x="6649791" y="2385613"/>
                  <a:pt x="6650591" y="2390824"/>
                  <a:pt x="6650678" y="2396386"/>
                </a:cubicBezTo>
                <a:lnTo>
                  <a:pt x="6650221" y="2398538"/>
                </a:lnTo>
                <a:lnTo>
                  <a:pt x="6649437" y="2394540"/>
                </a:lnTo>
                <a:cubicBezTo>
                  <a:pt x="6648767" y="2393129"/>
                  <a:pt x="6647782" y="2392397"/>
                  <a:pt x="6646384" y="2392571"/>
                </a:cubicBezTo>
                <a:cubicBezTo>
                  <a:pt x="6640791" y="2393275"/>
                  <a:pt x="6640791" y="2393275"/>
                  <a:pt x="6635195" y="2393979"/>
                </a:cubicBezTo>
                <a:cubicBezTo>
                  <a:pt x="6640791" y="2393275"/>
                  <a:pt x="6639740" y="2407088"/>
                  <a:pt x="6639740" y="2407088"/>
                </a:cubicBezTo>
                <a:cubicBezTo>
                  <a:pt x="6639740" y="2407088"/>
                  <a:pt x="6636943" y="2407439"/>
                  <a:pt x="6634713" y="2409430"/>
                </a:cubicBezTo>
                <a:lnTo>
                  <a:pt x="6634375" y="2411968"/>
                </a:lnTo>
                <a:lnTo>
                  <a:pt x="6629680" y="2396527"/>
                </a:lnTo>
                <a:lnTo>
                  <a:pt x="6620386" y="2384792"/>
                </a:lnTo>
                <a:lnTo>
                  <a:pt x="6620206" y="2377048"/>
                </a:lnTo>
                <a:cubicBezTo>
                  <a:pt x="6619900" y="2371955"/>
                  <a:pt x="6618766" y="2368677"/>
                  <a:pt x="6613698" y="2362473"/>
                </a:cubicBezTo>
                <a:cubicBezTo>
                  <a:pt x="6619289" y="2361771"/>
                  <a:pt x="6624886" y="2361066"/>
                  <a:pt x="6636073" y="2359662"/>
                </a:cubicBezTo>
                <a:cubicBezTo>
                  <a:pt x="6636073" y="2359662"/>
                  <a:pt x="6631532" y="2346552"/>
                  <a:pt x="6631532" y="2346552"/>
                </a:cubicBezTo>
                <a:cubicBezTo>
                  <a:pt x="6637125" y="2345848"/>
                  <a:pt x="6637125" y="2345848"/>
                  <a:pt x="6642719" y="2345146"/>
                </a:cubicBezTo>
                <a:close/>
                <a:moveTo>
                  <a:pt x="8066957" y="2344302"/>
                </a:moveTo>
                <a:cubicBezTo>
                  <a:pt x="8065457" y="2342432"/>
                  <a:pt x="8061031" y="2351224"/>
                  <a:pt x="8057239" y="2351700"/>
                </a:cubicBezTo>
                <a:lnTo>
                  <a:pt x="8063230" y="2360708"/>
                </a:lnTo>
                <a:lnTo>
                  <a:pt x="8061169" y="2365850"/>
                </a:lnTo>
                <a:cubicBezTo>
                  <a:pt x="8066226" y="2365214"/>
                  <a:pt x="8066226" y="2365214"/>
                  <a:pt x="8066226" y="2365214"/>
                </a:cubicBezTo>
                <a:lnTo>
                  <a:pt x="8063230" y="2360708"/>
                </a:lnTo>
                <a:lnTo>
                  <a:pt x="8067351" y="2350429"/>
                </a:lnTo>
                <a:cubicBezTo>
                  <a:pt x="8067633" y="2346733"/>
                  <a:pt x="8067458" y="2344925"/>
                  <a:pt x="8066957" y="2344302"/>
                </a:cubicBezTo>
                <a:close/>
                <a:moveTo>
                  <a:pt x="8550686" y="2343381"/>
                </a:moveTo>
                <a:cubicBezTo>
                  <a:pt x="8549560" y="2358164"/>
                  <a:pt x="8549560" y="2358164"/>
                  <a:pt x="8549560" y="2358164"/>
                </a:cubicBezTo>
                <a:cubicBezTo>
                  <a:pt x="8548998" y="2365553"/>
                  <a:pt x="8550261" y="2365395"/>
                  <a:pt x="8552300" y="2363310"/>
                </a:cubicBezTo>
                <a:cubicBezTo>
                  <a:pt x="8554336" y="2361225"/>
                  <a:pt x="8557147" y="2357209"/>
                  <a:pt x="8559675" y="2356893"/>
                </a:cubicBezTo>
                <a:cubicBezTo>
                  <a:pt x="8559675" y="2356893"/>
                  <a:pt x="8555742" y="2342746"/>
                  <a:pt x="8550686" y="2343381"/>
                </a:cubicBezTo>
                <a:close/>
                <a:moveTo>
                  <a:pt x="1805058" y="2342286"/>
                </a:moveTo>
                <a:cubicBezTo>
                  <a:pt x="1804855" y="2347591"/>
                  <a:pt x="1808601" y="2349228"/>
                  <a:pt x="1812346" y="2350865"/>
                </a:cubicBezTo>
                <a:cubicBezTo>
                  <a:pt x="1812966" y="2347091"/>
                  <a:pt x="1812339" y="2344795"/>
                  <a:pt x="1810961" y="2343517"/>
                </a:cubicBezTo>
                <a:cubicBezTo>
                  <a:pt x="1809581" y="2342240"/>
                  <a:pt x="1807449" y="2341982"/>
                  <a:pt x="1805058" y="2342286"/>
                </a:cubicBezTo>
                <a:close/>
                <a:moveTo>
                  <a:pt x="6891771" y="2340732"/>
                </a:moveTo>
                <a:cubicBezTo>
                  <a:pt x="6891771" y="2340732"/>
                  <a:pt x="6891771" y="2340732"/>
                  <a:pt x="6886378" y="2341412"/>
                </a:cubicBezTo>
                <a:cubicBezTo>
                  <a:pt x="6886378" y="2341412"/>
                  <a:pt x="6880984" y="2342088"/>
                  <a:pt x="6880984" y="2342088"/>
                </a:cubicBezTo>
                <a:cubicBezTo>
                  <a:pt x="6880984" y="2342088"/>
                  <a:pt x="6874464" y="2357549"/>
                  <a:pt x="6874464" y="2357549"/>
                </a:cubicBezTo>
                <a:cubicBezTo>
                  <a:pt x="6874464" y="2357549"/>
                  <a:pt x="6879858" y="2356872"/>
                  <a:pt x="6879858" y="2356872"/>
                </a:cubicBezTo>
                <a:cubicBezTo>
                  <a:pt x="6886378" y="2341412"/>
                  <a:pt x="6886378" y="2341412"/>
                  <a:pt x="6891771" y="2340732"/>
                </a:cubicBezTo>
                <a:close/>
                <a:moveTo>
                  <a:pt x="8378612" y="2340602"/>
                </a:moveTo>
                <a:cubicBezTo>
                  <a:pt x="8372543" y="2341365"/>
                  <a:pt x="8372543" y="2341365"/>
                  <a:pt x="8366476" y="2342128"/>
                </a:cubicBezTo>
                <a:cubicBezTo>
                  <a:pt x="8366476" y="2342128"/>
                  <a:pt x="8365726" y="2351982"/>
                  <a:pt x="8365726" y="2351982"/>
                </a:cubicBezTo>
                <a:cubicBezTo>
                  <a:pt x="8377862" y="2350459"/>
                  <a:pt x="8377862" y="2350459"/>
                  <a:pt x="8378612" y="2340602"/>
                </a:cubicBezTo>
                <a:close/>
                <a:moveTo>
                  <a:pt x="6693064" y="2338819"/>
                </a:moveTo>
                <a:lnTo>
                  <a:pt x="6692776" y="2342603"/>
                </a:lnTo>
                <a:lnTo>
                  <a:pt x="6691046" y="2341329"/>
                </a:lnTo>
                <a:close/>
                <a:moveTo>
                  <a:pt x="7030209" y="2337976"/>
                </a:moveTo>
                <a:cubicBezTo>
                  <a:pt x="7024142" y="2338738"/>
                  <a:pt x="7024142" y="2338738"/>
                  <a:pt x="7024142" y="2338738"/>
                </a:cubicBezTo>
                <a:cubicBezTo>
                  <a:pt x="7024142" y="2338738"/>
                  <a:pt x="7030209" y="2337976"/>
                  <a:pt x="7029084" y="2352760"/>
                </a:cubicBezTo>
                <a:cubicBezTo>
                  <a:pt x="7036279" y="2337214"/>
                  <a:pt x="7030209" y="2337976"/>
                  <a:pt x="7030209" y="2337976"/>
                </a:cubicBezTo>
                <a:close/>
                <a:moveTo>
                  <a:pt x="8478417" y="2337821"/>
                </a:moveTo>
                <a:cubicBezTo>
                  <a:pt x="8478417" y="2337821"/>
                  <a:pt x="8472832" y="2338523"/>
                  <a:pt x="8472832" y="2338523"/>
                </a:cubicBezTo>
                <a:cubicBezTo>
                  <a:pt x="8467244" y="2339224"/>
                  <a:pt x="8467244" y="2339224"/>
                  <a:pt x="8461659" y="2339926"/>
                </a:cubicBezTo>
                <a:cubicBezTo>
                  <a:pt x="8460533" y="2354708"/>
                  <a:pt x="8460533" y="2354708"/>
                  <a:pt x="8466119" y="2354005"/>
                </a:cubicBezTo>
                <a:cubicBezTo>
                  <a:pt x="8466119" y="2354005"/>
                  <a:pt x="8466119" y="2354005"/>
                  <a:pt x="8460533" y="2354708"/>
                </a:cubicBezTo>
                <a:cubicBezTo>
                  <a:pt x="8454385" y="2362799"/>
                  <a:pt x="8454667" y="2359105"/>
                  <a:pt x="8454247" y="2355497"/>
                </a:cubicBezTo>
                <a:lnTo>
                  <a:pt x="8449361" y="2356111"/>
                </a:lnTo>
                <a:cubicBezTo>
                  <a:pt x="8443773" y="2356813"/>
                  <a:pt x="8443773" y="2356813"/>
                  <a:pt x="8443773" y="2356813"/>
                </a:cubicBezTo>
                <a:cubicBezTo>
                  <a:pt x="8438187" y="2357514"/>
                  <a:pt x="8432600" y="2358217"/>
                  <a:pt x="8432600" y="2358217"/>
                </a:cubicBezTo>
                <a:cubicBezTo>
                  <a:pt x="8424221" y="2359271"/>
                  <a:pt x="8419751" y="2363492"/>
                  <a:pt x="8415280" y="2367715"/>
                </a:cubicBezTo>
                <a:lnTo>
                  <a:pt x="8403027" y="2374434"/>
                </a:lnTo>
                <a:lnTo>
                  <a:pt x="8404669" y="2361725"/>
                </a:lnTo>
                <a:cubicBezTo>
                  <a:pt x="8397957" y="2377213"/>
                  <a:pt x="8404669" y="2361725"/>
                  <a:pt x="8399083" y="2362429"/>
                </a:cubicBezTo>
                <a:lnTo>
                  <a:pt x="8381629" y="2394428"/>
                </a:lnTo>
                <a:lnTo>
                  <a:pt x="8380074" y="2394100"/>
                </a:lnTo>
                <a:lnTo>
                  <a:pt x="8379298" y="2398703"/>
                </a:lnTo>
                <a:lnTo>
                  <a:pt x="8373361" y="2409588"/>
                </a:lnTo>
                <a:cubicBezTo>
                  <a:pt x="8376155" y="2409238"/>
                  <a:pt x="8377832" y="2405365"/>
                  <a:pt x="8378812" y="2401580"/>
                </a:cubicBezTo>
                <a:lnTo>
                  <a:pt x="8379298" y="2398703"/>
                </a:lnTo>
                <a:lnTo>
                  <a:pt x="8381629" y="2394428"/>
                </a:lnTo>
                <a:lnTo>
                  <a:pt x="8423640" y="2403270"/>
                </a:lnTo>
                <a:cubicBezTo>
                  <a:pt x="8424766" y="2388485"/>
                  <a:pt x="8424766" y="2388485"/>
                  <a:pt x="8424766" y="2388485"/>
                </a:cubicBezTo>
                <a:cubicBezTo>
                  <a:pt x="8435937" y="2387080"/>
                  <a:pt x="8440399" y="2401165"/>
                  <a:pt x="8447110" y="2385677"/>
                </a:cubicBezTo>
                <a:cubicBezTo>
                  <a:pt x="8458283" y="2384273"/>
                  <a:pt x="8445985" y="2400461"/>
                  <a:pt x="8457157" y="2399057"/>
                </a:cubicBezTo>
                <a:cubicBezTo>
                  <a:pt x="8458283" y="2384273"/>
                  <a:pt x="8458283" y="2384273"/>
                  <a:pt x="8458283" y="2384273"/>
                </a:cubicBezTo>
                <a:cubicBezTo>
                  <a:pt x="8463868" y="2383571"/>
                  <a:pt x="8475042" y="2382167"/>
                  <a:pt x="8464993" y="2368790"/>
                </a:cubicBezTo>
                <a:cubicBezTo>
                  <a:pt x="8469456" y="2382869"/>
                  <a:pt x="8475042" y="2382167"/>
                  <a:pt x="8480627" y="2381464"/>
                </a:cubicBezTo>
                <a:cubicBezTo>
                  <a:pt x="8480627" y="2381464"/>
                  <a:pt x="8492926" y="2365281"/>
                  <a:pt x="8488464" y="2351197"/>
                </a:cubicBezTo>
                <a:lnTo>
                  <a:pt x="8477291" y="2352600"/>
                </a:lnTo>
                <a:cubicBezTo>
                  <a:pt x="8477291" y="2352600"/>
                  <a:pt x="8478417" y="2337821"/>
                  <a:pt x="8478417" y="2337821"/>
                </a:cubicBezTo>
                <a:close/>
                <a:moveTo>
                  <a:pt x="8168483" y="2337721"/>
                </a:moveTo>
                <a:cubicBezTo>
                  <a:pt x="8168483" y="2337721"/>
                  <a:pt x="8168202" y="2341417"/>
                  <a:pt x="8167921" y="2345113"/>
                </a:cubicBezTo>
                <a:lnTo>
                  <a:pt x="8167807" y="2346592"/>
                </a:lnTo>
                <a:lnTo>
                  <a:pt x="8161292" y="2353269"/>
                </a:lnTo>
                <a:cubicBezTo>
                  <a:pt x="8160166" y="2368052"/>
                  <a:pt x="8165559" y="2367375"/>
                  <a:pt x="8165559" y="2367375"/>
                </a:cubicBezTo>
                <a:cubicBezTo>
                  <a:pt x="8165559" y="2367375"/>
                  <a:pt x="8176347" y="2366020"/>
                  <a:pt x="8172078" y="2351912"/>
                </a:cubicBezTo>
                <a:lnTo>
                  <a:pt x="8167358" y="2352506"/>
                </a:lnTo>
                <a:lnTo>
                  <a:pt x="8167807" y="2346592"/>
                </a:lnTo>
                <a:lnTo>
                  <a:pt x="8169438" y="2344922"/>
                </a:lnTo>
                <a:cubicBezTo>
                  <a:pt x="8169719" y="2341227"/>
                  <a:pt x="8168483" y="2337721"/>
                  <a:pt x="8168483" y="2337721"/>
                </a:cubicBezTo>
                <a:close/>
                <a:moveTo>
                  <a:pt x="7001498" y="2335411"/>
                </a:moveTo>
                <a:cubicBezTo>
                  <a:pt x="6999996" y="2333542"/>
                  <a:pt x="6995572" y="2342332"/>
                  <a:pt x="6991779" y="2342810"/>
                </a:cubicBezTo>
                <a:cubicBezTo>
                  <a:pt x="6991779" y="2342810"/>
                  <a:pt x="6996836" y="2342173"/>
                  <a:pt x="6995710" y="2356958"/>
                </a:cubicBezTo>
                <a:cubicBezTo>
                  <a:pt x="7000767" y="2356322"/>
                  <a:pt x="6996836" y="2342173"/>
                  <a:pt x="7001893" y="2341537"/>
                </a:cubicBezTo>
                <a:cubicBezTo>
                  <a:pt x="7002174" y="2337843"/>
                  <a:pt x="7001999" y="2336035"/>
                  <a:pt x="7001498" y="2335411"/>
                </a:cubicBezTo>
                <a:close/>
                <a:moveTo>
                  <a:pt x="1784522" y="2333648"/>
                </a:moveTo>
                <a:cubicBezTo>
                  <a:pt x="1782602" y="2332808"/>
                  <a:pt x="1782602" y="2332808"/>
                  <a:pt x="1781630" y="2334913"/>
                </a:cubicBezTo>
                <a:cubicBezTo>
                  <a:pt x="1781630" y="2334913"/>
                  <a:pt x="1782576" y="2337854"/>
                  <a:pt x="1782576" y="2337854"/>
                </a:cubicBezTo>
                <a:cubicBezTo>
                  <a:pt x="1782576" y="2337854"/>
                  <a:pt x="1782576" y="2337854"/>
                  <a:pt x="1784496" y="2338693"/>
                </a:cubicBezTo>
                <a:cubicBezTo>
                  <a:pt x="1786417" y="2339533"/>
                  <a:pt x="1787391" y="2337430"/>
                  <a:pt x="1787391" y="2337430"/>
                </a:cubicBezTo>
                <a:cubicBezTo>
                  <a:pt x="1788365" y="2335327"/>
                  <a:pt x="1788365" y="2335327"/>
                  <a:pt x="1786444" y="2334487"/>
                </a:cubicBezTo>
                <a:cubicBezTo>
                  <a:pt x="1784522" y="2333648"/>
                  <a:pt x="1784522" y="2333648"/>
                  <a:pt x="1784522" y="2333648"/>
                </a:cubicBezTo>
                <a:close/>
                <a:moveTo>
                  <a:pt x="8534956" y="2330715"/>
                </a:moveTo>
                <a:cubicBezTo>
                  <a:pt x="8528287" y="2345218"/>
                  <a:pt x="8517048" y="2346630"/>
                  <a:pt x="8517048" y="2346630"/>
                </a:cubicBezTo>
                <a:cubicBezTo>
                  <a:pt x="8511432" y="2347337"/>
                  <a:pt x="8511432" y="2347337"/>
                  <a:pt x="8512481" y="2333540"/>
                </a:cubicBezTo>
                <a:cubicBezTo>
                  <a:pt x="8512481" y="2333540"/>
                  <a:pt x="8512481" y="2333540"/>
                  <a:pt x="8506863" y="2334246"/>
                </a:cubicBezTo>
                <a:cubicBezTo>
                  <a:pt x="8505812" y="2348043"/>
                  <a:pt x="8511432" y="2347337"/>
                  <a:pt x="8511432" y="2347337"/>
                </a:cubicBezTo>
                <a:cubicBezTo>
                  <a:pt x="8511432" y="2347337"/>
                  <a:pt x="8511432" y="2347337"/>
                  <a:pt x="8505812" y="2348043"/>
                </a:cubicBezTo>
                <a:cubicBezTo>
                  <a:pt x="8505812" y="2348043"/>
                  <a:pt x="8504762" y="2361840"/>
                  <a:pt x="8504762" y="2361840"/>
                </a:cubicBezTo>
                <a:cubicBezTo>
                  <a:pt x="8504762" y="2361840"/>
                  <a:pt x="8499142" y="2362546"/>
                  <a:pt x="8498093" y="2376344"/>
                </a:cubicBezTo>
                <a:cubicBezTo>
                  <a:pt x="8498093" y="2376344"/>
                  <a:pt x="8498093" y="2376344"/>
                  <a:pt x="8497043" y="2390142"/>
                </a:cubicBezTo>
                <a:cubicBezTo>
                  <a:pt x="8497043" y="2390142"/>
                  <a:pt x="8495993" y="2403938"/>
                  <a:pt x="8495993" y="2403938"/>
                </a:cubicBezTo>
                <a:cubicBezTo>
                  <a:pt x="8495993" y="2403938"/>
                  <a:pt x="8501611" y="2403233"/>
                  <a:pt x="8501611" y="2403233"/>
                </a:cubicBezTo>
                <a:cubicBezTo>
                  <a:pt x="8501611" y="2403233"/>
                  <a:pt x="8501611" y="2403233"/>
                  <a:pt x="8502662" y="2389435"/>
                </a:cubicBezTo>
                <a:cubicBezTo>
                  <a:pt x="8508282" y="2388729"/>
                  <a:pt x="8502662" y="2389435"/>
                  <a:pt x="8503711" y="2375637"/>
                </a:cubicBezTo>
                <a:cubicBezTo>
                  <a:pt x="8503711" y="2375637"/>
                  <a:pt x="8503711" y="2375637"/>
                  <a:pt x="8509331" y="2374931"/>
                </a:cubicBezTo>
                <a:cubicBezTo>
                  <a:pt x="8510381" y="2361134"/>
                  <a:pt x="8515999" y="2360427"/>
                  <a:pt x="8515999" y="2360427"/>
                </a:cubicBezTo>
                <a:cubicBezTo>
                  <a:pt x="8521617" y="2359722"/>
                  <a:pt x="8520567" y="2373520"/>
                  <a:pt x="8514949" y="2374225"/>
                </a:cubicBezTo>
                <a:cubicBezTo>
                  <a:pt x="8514949" y="2374225"/>
                  <a:pt x="8514949" y="2374225"/>
                  <a:pt x="8520567" y="2373520"/>
                </a:cubicBezTo>
                <a:cubicBezTo>
                  <a:pt x="8526185" y="2372813"/>
                  <a:pt x="8527236" y="2359017"/>
                  <a:pt x="8527236" y="2359017"/>
                </a:cubicBezTo>
                <a:cubicBezTo>
                  <a:pt x="8527236" y="2359017"/>
                  <a:pt x="8532855" y="2358310"/>
                  <a:pt x="8532855" y="2358310"/>
                </a:cubicBezTo>
                <a:cubicBezTo>
                  <a:pt x="8538474" y="2357604"/>
                  <a:pt x="8537423" y="2371401"/>
                  <a:pt x="8537423" y="2371401"/>
                </a:cubicBezTo>
                <a:cubicBezTo>
                  <a:pt x="8536372" y="2385199"/>
                  <a:pt x="8536372" y="2385199"/>
                  <a:pt x="8541990" y="2384493"/>
                </a:cubicBezTo>
                <a:cubicBezTo>
                  <a:pt x="8541990" y="2384493"/>
                  <a:pt x="8541990" y="2384493"/>
                  <a:pt x="8543042" y="2370695"/>
                </a:cubicBezTo>
                <a:cubicBezTo>
                  <a:pt x="8549710" y="2356191"/>
                  <a:pt x="8544092" y="2356898"/>
                  <a:pt x="8539522" y="2343807"/>
                </a:cubicBezTo>
                <a:cubicBezTo>
                  <a:pt x="8539522" y="2343807"/>
                  <a:pt x="8539522" y="2343807"/>
                  <a:pt x="8533906" y="2344513"/>
                </a:cubicBezTo>
                <a:cubicBezTo>
                  <a:pt x="8533906" y="2344513"/>
                  <a:pt x="8528287" y="2345218"/>
                  <a:pt x="8528287" y="2345218"/>
                </a:cubicBezTo>
                <a:cubicBezTo>
                  <a:pt x="8528287" y="2345218"/>
                  <a:pt x="8533906" y="2344513"/>
                  <a:pt x="8534956" y="2330715"/>
                </a:cubicBezTo>
                <a:close/>
                <a:moveTo>
                  <a:pt x="6760193" y="2330383"/>
                </a:moveTo>
                <a:cubicBezTo>
                  <a:pt x="6765788" y="2329680"/>
                  <a:pt x="6747953" y="2345602"/>
                  <a:pt x="6759143" y="2344197"/>
                </a:cubicBezTo>
                <a:cubicBezTo>
                  <a:pt x="6753547" y="2344900"/>
                  <a:pt x="6753547" y="2344900"/>
                  <a:pt x="6758090" y="2358010"/>
                </a:cubicBezTo>
                <a:cubicBezTo>
                  <a:pt x="6752496" y="2358713"/>
                  <a:pt x="6752496" y="2358713"/>
                  <a:pt x="6752496" y="2358713"/>
                </a:cubicBezTo>
                <a:cubicBezTo>
                  <a:pt x="6752496" y="2358713"/>
                  <a:pt x="6746901" y="2359417"/>
                  <a:pt x="6746901" y="2359417"/>
                </a:cubicBezTo>
                <a:cubicBezTo>
                  <a:pt x="6735714" y="2360821"/>
                  <a:pt x="6730120" y="2361525"/>
                  <a:pt x="6723474" y="2376041"/>
                </a:cubicBezTo>
                <a:cubicBezTo>
                  <a:pt x="6717882" y="2376744"/>
                  <a:pt x="6717882" y="2376744"/>
                  <a:pt x="6717882" y="2376744"/>
                </a:cubicBezTo>
                <a:cubicBezTo>
                  <a:pt x="6717882" y="2376744"/>
                  <a:pt x="6717618" y="2380197"/>
                  <a:pt x="6717356" y="2383652"/>
                </a:cubicBezTo>
                <a:lnTo>
                  <a:pt x="6717291" y="2384517"/>
                </a:lnTo>
                <a:lnTo>
                  <a:pt x="6713512" y="2384137"/>
                </a:lnTo>
                <a:cubicBezTo>
                  <a:pt x="6707919" y="2384840"/>
                  <a:pt x="6707919" y="2384840"/>
                  <a:pt x="6707919" y="2384840"/>
                </a:cubicBezTo>
                <a:lnTo>
                  <a:pt x="6704688" y="2381291"/>
                </a:lnTo>
                <a:lnTo>
                  <a:pt x="6705324" y="2368062"/>
                </a:lnTo>
                <a:cubicBezTo>
                  <a:pt x="6701178" y="2368329"/>
                  <a:pt x="6697993" y="2366208"/>
                  <a:pt x="6696746" y="2362542"/>
                </a:cubicBezTo>
                <a:lnTo>
                  <a:pt x="6697205" y="2360315"/>
                </a:lnTo>
                <a:lnTo>
                  <a:pt x="6703200" y="2351227"/>
                </a:lnTo>
                <a:cubicBezTo>
                  <a:pt x="6714389" y="2349821"/>
                  <a:pt x="6725578" y="2348415"/>
                  <a:pt x="6732223" y="2333898"/>
                </a:cubicBezTo>
                <a:cubicBezTo>
                  <a:pt x="6736764" y="2347008"/>
                  <a:pt x="6743412" y="2332492"/>
                  <a:pt x="6747953" y="2345602"/>
                </a:cubicBezTo>
                <a:cubicBezTo>
                  <a:pt x="6753547" y="2344900"/>
                  <a:pt x="6754599" y="2331087"/>
                  <a:pt x="6760193" y="2330383"/>
                </a:cubicBezTo>
                <a:close/>
                <a:moveTo>
                  <a:pt x="8118538" y="2329357"/>
                </a:moveTo>
                <a:cubicBezTo>
                  <a:pt x="8107413" y="2330755"/>
                  <a:pt x="8106342" y="2344832"/>
                  <a:pt x="8094145" y="2360309"/>
                </a:cubicBezTo>
                <a:cubicBezTo>
                  <a:pt x="8094145" y="2360309"/>
                  <a:pt x="8088583" y="2361008"/>
                  <a:pt x="8088583" y="2361008"/>
                </a:cubicBezTo>
                <a:cubicBezTo>
                  <a:pt x="8088583" y="2361008"/>
                  <a:pt x="8087510" y="2375089"/>
                  <a:pt x="8098635" y="2373691"/>
                </a:cubicBezTo>
                <a:cubicBezTo>
                  <a:pt x="8098635" y="2373691"/>
                  <a:pt x="8099707" y="2359611"/>
                  <a:pt x="8099707" y="2359611"/>
                </a:cubicBezTo>
                <a:cubicBezTo>
                  <a:pt x="8099707" y="2359611"/>
                  <a:pt x="8105271" y="2358912"/>
                  <a:pt x="8104198" y="2372992"/>
                </a:cubicBezTo>
                <a:cubicBezTo>
                  <a:pt x="8093074" y="2374390"/>
                  <a:pt x="8097563" y="2387772"/>
                  <a:pt x="8092001" y="2388471"/>
                </a:cubicBezTo>
                <a:cubicBezTo>
                  <a:pt x="8092001" y="2388471"/>
                  <a:pt x="8086440" y="2389169"/>
                  <a:pt x="8081949" y="2375788"/>
                </a:cubicBezTo>
                <a:cubicBezTo>
                  <a:pt x="8076387" y="2376487"/>
                  <a:pt x="8075315" y="2390567"/>
                  <a:pt x="8076387" y="2376487"/>
                </a:cubicBezTo>
                <a:cubicBezTo>
                  <a:pt x="8069752" y="2391265"/>
                  <a:pt x="8080877" y="2389869"/>
                  <a:pt x="8075315" y="2390567"/>
                </a:cubicBezTo>
                <a:cubicBezTo>
                  <a:pt x="8068680" y="2405343"/>
                  <a:pt x="8068680" y="2405343"/>
                  <a:pt x="8068680" y="2405343"/>
                </a:cubicBezTo>
                <a:cubicBezTo>
                  <a:pt x="8069215" y="2398304"/>
                  <a:pt x="8068093" y="2394960"/>
                  <a:pt x="8066141" y="2393463"/>
                </a:cubicBezTo>
                <a:cubicBezTo>
                  <a:pt x="8064189" y="2391965"/>
                  <a:pt x="8061408" y="2392315"/>
                  <a:pt x="8058628" y="2392664"/>
                </a:cubicBezTo>
                <a:cubicBezTo>
                  <a:pt x="8058628" y="2392664"/>
                  <a:pt x="8058628" y="2392664"/>
                  <a:pt x="8053065" y="2393363"/>
                </a:cubicBezTo>
                <a:cubicBezTo>
                  <a:pt x="8053065" y="2393363"/>
                  <a:pt x="8053065" y="2393363"/>
                  <a:pt x="8047504" y="2394061"/>
                </a:cubicBezTo>
                <a:cubicBezTo>
                  <a:pt x="8047504" y="2394061"/>
                  <a:pt x="8040869" y="2408837"/>
                  <a:pt x="8040869" y="2408837"/>
                </a:cubicBezTo>
                <a:cubicBezTo>
                  <a:pt x="8046432" y="2408140"/>
                  <a:pt x="8046432" y="2408140"/>
                  <a:pt x="8046432" y="2408140"/>
                </a:cubicBezTo>
                <a:cubicBezTo>
                  <a:pt x="8051993" y="2407440"/>
                  <a:pt x="8051993" y="2407440"/>
                  <a:pt x="8057555" y="2406742"/>
                </a:cubicBezTo>
                <a:cubicBezTo>
                  <a:pt x="8057555" y="2406742"/>
                  <a:pt x="8057555" y="2406742"/>
                  <a:pt x="8056484" y="2420821"/>
                </a:cubicBezTo>
                <a:cubicBezTo>
                  <a:pt x="8062047" y="2420122"/>
                  <a:pt x="8062047" y="2420122"/>
                  <a:pt x="8062047" y="2420122"/>
                </a:cubicBezTo>
                <a:cubicBezTo>
                  <a:pt x="8062047" y="2420122"/>
                  <a:pt x="8063119" y="2406041"/>
                  <a:pt x="8063119" y="2406041"/>
                </a:cubicBezTo>
                <a:lnTo>
                  <a:pt x="8068680" y="2405343"/>
                </a:lnTo>
                <a:lnTo>
                  <a:pt x="8074243" y="2404644"/>
                </a:lnTo>
                <a:cubicBezTo>
                  <a:pt x="8079806" y="2403945"/>
                  <a:pt x="8085368" y="2403246"/>
                  <a:pt x="8090931" y="2402546"/>
                </a:cubicBezTo>
                <a:cubicBezTo>
                  <a:pt x="8078734" y="2418026"/>
                  <a:pt x="8113178" y="2399751"/>
                  <a:pt x="8112108" y="2413832"/>
                </a:cubicBezTo>
                <a:cubicBezTo>
                  <a:pt x="8112108" y="2413832"/>
                  <a:pt x="8117672" y="2413132"/>
                  <a:pt x="8117672" y="2413132"/>
                </a:cubicBezTo>
                <a:cubicBezTo>
                  <a:pt x="8117672" y="2413132"/>
                  <a:pt x="8128795" y="2411735"/>
                  <a:pt x="8127722" y="2425815"/>
                </a:cubicBezTo>
                <a:cubicBezTo>
                  <a:pt x="8133285" y="2425115"/>
                  <a:pt x="8134356" y="2411036"/>
                  <a:pt x="8133285" y="2425115"/>
                </a:cubicBezTo>
                <a:cubicBezTo>
                  <a:pt x="8151045" y="2408939"/>
                  <a:pt x="8129866" y="2397654"/>
                  <a:pt x="8142063" y="2382179"/>
                </a:cubicBezTo>
                <a:cubicBezTo>
                  <a:pt x="8132009" y="2369498"/>
                  <a:pt x="8130937" y="2383578"/>
                  <a:pt x="8126448" y="2370196"/>
                </a:cubicBezTo>
                <a:lnTo>
                  <a:pt x="8115323" y="2371595"/>
                </a:lnTo>
                <a:cubicBezTo>
                  <a:pt x="8115323" y="2371595"/>
                  <a:pt x="8109761" y="2372292"/>
                  <a:pt x="8109761" y="2372292"/>
                </a:cubicBezTo>
                <a:cubicBezTo>
                  <a:pt x="8110832" y="2358214"/>
                  <a:pt x="8110832" y="2358214"/>
                  <a:pt x="8110832" y="2358214"/>
                </a:cubicBezTo>
                <a:lnTo>
                  <a:pt x="8116394" y="2357514"/>
                </a:lnTo>
                <a:lnTo>
                  <a:pt x="8121956" y="2356815"/>
                </a:lnTo>
                <a:cubicBezTo>
                  <a:pt x="8123029" y="2342736"/>
                  <a:pt x="8123029" y="2342736"/>
                  <a:pt x="8118538" y="2329357"/>
                </a:cubicBezTo>
                <a:close/>
                <a:moveTo>
                  <a:pt x="1633577" y="2319932"/>
                </a:moveTo>
                <a:cubicBezTo>
                  <a:pt x="1633915" y="2322945"/>
                  <a:pt x="1634463" y="2324259"/>
                  <a:pt x="1634998" y="2324583"/>
                </a:cubicBezTo>
                <a:cubicBezTo>
                  <a:pt x="1635801" y="2325068"/>
                  <a:pt x="1636581" y="2323326"/>
                  <a:pt x="1636591" y="2321753"/>
                </a:cubicBezTo>
                <a:cubicBezTo>
                  <a:pt x="1636601" y="2320180"/>
                  <a:pt x="1635845" y="2318774"/>
                  <a:pt x="1633577" y="2319932"/>
                </a:cubicBezTo>
                <a:close/>
                <a:moveTo>
                  <a:pt x="8624627" y="2319447"/>
                </a:moveTo>
                <a:cubicBezTo>
                  <a:pt x="8624627" y="2319447"/>
                  <a:pt x="8623502" y="2334231"/>
                  <a:pt x="8623502" y="2334231"/>
                </a:cubicBezTo>
                <a:lnTo>
                  <a:pt x="8630879" y="2328136"/>
                </a:lnTo>
                <a:lnTo>
                  <a:pt x="8634288" y="2332876"/>
                </a:lnTo>
                <a:cubicBezTo>
                  <a:pt x="8634571" y="2329179"/>
                  <a:pt x="8634374" y="2327372"/>
                  <a:pt x="8633837" y="2326754"/>
                </a:cubicBezTo>
                <a:cubicBezTo>
                  <a:pt x="8633300" y="2326136"/>
                  <a:pt x="8632421" y="2326704"/>
                  <a:pt x="8631339" y="2327755"/>
                </a:cubicBezTo>
                <a:lnTo>
                  <a:pt x="8630879" y="2328136"/>
                </a:lnTo>
                <a:close/>
                <a:moveTo>
                  <a:pt x="1688038" y="2316371"/>
                </a:moveTo>
                <a:cubicBezTo>
                  <a:pt x="1688809" y="2324968"/>
                  <a:pt x="1687894" y="2321814"/>
                  <a:pt x="1682743" y="2327822"/>
                </a:cubicBezTo>
                <a:cubicBezTo>
                  <a:pt x="1692759" y="2326695"/>
                  <a:pt x="1691413" y="2339870"/>
                  <a:pt x="1699599" y="2332436"/>
                </a:cubicBezTo>
                <a:cubicBezTo>
                  <a:pt x="1698397" y="2340169"/>
                  <a:pt x="1706296" y="2343621"/>
                  <a:pt x="1715254" y="2344784"/>
                </a:cubicBezTo>
                <a:cubicBezTo>
                  <a:pt x="1719204" y="2346508"/>
                  <a:pt x="1712992" y="2354807"/>
                  <a:pt x="1709815" y="2361676"/>
                </a:cubicBezTo>
                <a:cubicBezTo>
                  <a:pt x="1716942" y="2356532"/>
                  <a:pt x="1723926" y="2356832"/>
                  <a:pt x="1728791" y="2361711"/>
                </a:cubicBezTo>
                <a:cubicBezTo>
                  <a:pt x="1735003" y="2353414"/>
                  <a:pt x="1743961" y="2354576"/>
                  <a:pt x="1747283" y="2342262"/>
                </a:cubicBezTo>
                <a:cubicBezTo>
                  <a:pt x="1747426" y="2336819"/>
                  <a:pt x="1743477" y="2335093"/>
                  <a:pt x="1744680" y="2327360"/>
                </a:cubicBezTo>
                <a:cubicBezTo>
                  <a:pt x="1722812" y="2323310"/>
                  <a:pt x="1706872" y="2321850"/>
                  <a:pt x="1688038" y="2316371"/>
                </a:cubicBezTo>
                <a:close/>
                <a:moveTo>
                  <a:pt x="1733081" y="2305100"/>
                </a:moveTo>
                <a:cubicBezTo>
                  <a:pt x="1729119" y="2303369"/>
                  <a:pt x="1726979" y="2307996"/>
                  <a:pt x="1723016" y="2306264"/>
                </a:cubicBezTo>
                <a:cubicBezTo>
                  <a:pt x="1722937" y="2309010"/>
                  <a:pt x="1724917" y="2309876"/>
                  <a:pt x="1727187" y="2309478"/>
                </a:cubicBezTo>
                <a:cubicBezTo>
                  <a:pt x="1729453" y="2309078"/>
                  <a:pt x="1732010" y="2307413"/>
                  <a:pt x="1733081" y="2305100"/>
                </a:cubicBezTo>
                <a:close/>
                <a:moveTo>
                  <a:pt x="6956724" y="2303288"/>
                </a:moveTo>
                <a:cubicBezTo>
                  <a:pt x="6950655" y="2304049"/>
                  <a:pt x="6950655" y="2304049"/>
                  <a:pt x="6943462" y="2319597"/>
                </a:cubicBezTo>
                <a:cubicBezTo>
                  <a:pt x="6944589" y="2304811"/>
                  <a:pt x="6944589" y="2304811"/>
                  <a:pt x="6944589" y="2304811"/>
                </a:cubicBezTo>
                <a:cubicBezTo>
                  <a:pt x="6944589" y="2304811"/>
                  <a:pt x="6944589" y="2304811"/>
                  <a:pt x="6938521" y="2305574"/>
                </a:cubicBezTo>
                <a:cubicBezTo>
                  <a:pt x="6938521" y="2305574"/>
                  <a:pt x="6938521" y="2305574"/>
                  <a:pt x="6937396" y="2320358"/>
                </a:cubicBezTo>
                <a:cubicBezTo>
                  <a:pt x="6937396" y="2320358"/>
                  <a:pt x="6937396" y="2320358"/>
                  <a:pt x="6943462" y="2319597"/>
                </a:cubicBezTo>
                <a:cubicBezTo>
                  <a:pt x="6943462" y="2319597"/>
                  <a:pt x="6943462" y="2319597"/>
                  <a:pt x="6949530" y="2318835"/>
                </a:cubicBezTo>
                <a:cubicBezTo>
                  <a:pt x="6949530" y="2318835"/>
                  <a:pt x="6955598" y="2318071"/>
                  <a:pt x="6956724" y="2303288"/>
                </a:cubicBezTo>
                <a:close/>
                <a:moveTo>
                  <a:pt x="1804953" y="2300862"/>
                </a:moveTo>
                <a:cubicBezTo>
                  <a:pt x="1804121" y="2301257"/>
                  <a:pt x="1803538" y="2302519"/>
                  <a:pt x="1802371" y="2305042"/>
                </a:cubicBezTo>
                <a:cubicBezTo>
                  <a:pt x="1804531" y="2305988"/>
                  <a:pt x="1806692" y="2306931"/>
                  <a:pt x="1809027" y="2301884"/>
                </a:cubicBezTo>
                <a:cubicBezTo>
                  <a:pt x="1806866" y="2300940"/>
                  <a:pt x="1805785" y="2300467"/>
                  <a:pt x="1804953" y="2300862"/>
                </a:cubicBezTo>
                <a:close/>
                <a:moveTo>
                  <a:pt x="1596381" y="2300446"/>
                </a:moveTo>
                <a:cubicBezTo>
                  <a:pt x="1595321" y="2300942"/>
                  <a:pt x="1594134" y="2302256"/>
                  <a:pt x="1592946" y="2304825"/>
                </a:cubicBezTo>
                <a:cubicBezTo>
                  <a:pt x="1596102" y="2306891"/>
                  <a:pt x="1598077" y="2307067"/>
                  <a:pt x="1599164" y="2306385"/>
                </a:cubicBezTo>
                <a:cubicBezTo>
                  <a:pt x="1600795" y="2305360"/>
                  <a:pt x="1600429" y="2302402"/>
                  <a:pt x="1599060" y="2300984"/>
                </a:cubicBezTo>
                <a:cubicBezTo>
                  <a:pt x="1598376" y="2300274"/>
                  <a:pt x="1597442" y="2299951"/>
                  <a:pt x="1596381" y="2300446"/>
                </a:cubicBezTo>
                <a:close/>
                <a:moveTo>
                  <a:pt x="1648474" y="2298464"/>
                </a:moveTo>
                <a:cubicBezTo>
                  <a:pt x="1646502" y="2297602"/>
                  <a:pt x="1646502" y="2297602"/>
                  <a:pt x="1645401" y="2299985"/>
                </a:cubicBezTo>
                <a:cubicBezTo>
                  <a:pt x="1645401" y="2299985"/>
                  <a:pt x="1644298" y="2302369"/>
                  <a:pt x="1646270" y="2303231"/>
                </a:cubicBezTo>
                <a:cubicBezTo>
                  <a:pt x="1649110" y="2307337"/>
                  <a:pt x="1655021" y="2309921"/>
                  <a:pt x="1660936" y="2312506"/>
                </a:cubicBezTo>
                <a:cubicBezTo>
                  <a:pt x="1664879" y="2314230"/>
                  <a:pt x="1669923" y="2313567"/>
                  <a:pt x="1674734" y="2318535"/>
                </a:cubicBezTo>
                <a:cubicBezTo>
                  <a:pt x="1674734" y="2318535"/>
                  <a:pt x="1674734" y="2318535"/>
                  <a:pt x="1673632" y="2320919"/>
                </a:cubicBezTo>
                <a:cubicBezTo>
                  <a:pt x="1673632" y="2320919"/>
                  <a:pt x="1674501" y="2324163"/>
                  <a:pt x="1675369" y="2327409"/>
                </a:cubicBezTo>
                <a:cubicBezTo>
                  <a:pt x="1675369" y="2327409"/>
                  <a:pt x="1678444" y="2325887"/>
                  <a:pt x="1678444" y="2325887"/>
                </a:cubicBezTo>
                <a:cubicBezTo>
                  <a:pt x="1679546" y="2323503"/>
                  <a:pt x="1679546" y="2323503"/>
                  <a:pt x="1678676" y="2320259"/>
                </a:cubicBezTo>
                <a:cubicBezTo>
                  <a:pt x="1678676" y="2320259"/>
                  <a:pt x="1678676" y="2320259"/>
                  <a:pt x="1677808" y="2317013"/>
                </a:cubicBezTo>
                <a:cubicBezTo>
                  <a:pt x="1677808" y="2317013"/>
                  <a:pt x="1677808" y="2317013"/>
                  <a:pt x="1678911" y="2314631"/>
                </a:cubicBezTo>
                <a:cubicBezTo>
                  <a:pt x="1674100" y="2309662"/>
                  <a:pt x="1668186" y="2307078"/>
                  <a:pt x="1662273" y="2304493"/>
                </a:cubicBezTo>
                <a:cubicBezTo>
                  <a:pt x="1657228" y="2305155"/>
                  <a:pt x="1651314" y="2302570"/>
                  <a:pt x="1648474" y="2298464"/>
                </a:cubicBezTo>
                <a:close/>
                <a:moveTo>
                  <a:pt x="1710126" y="2298103"/>
                </a:moveTo>
                <a:cubicBezTo>
                  <a:pt x="1710126" y="2298103"/>
                  <a:pt x="1710126" y="2298103"/>
                  <a:pt x="1707172" y="2299339"/>
                </a:cubicBezTo>
                <a:cubicBezTo>
                  <a:pt x="1706200" y="2301443"/>
                  <a:pt x="1706200" y="2301443"/>
                  <a:pt x="1706200" y="2301443"/>
                </a:cubicBezTo>
                <a:cubicBezTo>
                  <a:pt x="1708181" y="2302309"/>
                  <a:pt x="1708181" y="2302309"/>
                  <a:pt x="1710160" y="2303174"/>
                </a:cubicBezTo>
                <a:cubicBezTo>
                  <a:pt x="1710160" y="2303174"/>
                  <a:pt x="1713114" y="2301938"/>
                  <a:pt x="1713114" y="2301938"/>
                </a:cubicBezTo>
                <a:cubicBezTo>
                  <a:pt x="1715096" y="2302802"/>
                  <a:pt x="1715096" y="2302802"/>
                  <a:pt x="1715096" y="2302802"/>
                </a:cubicBezTo>
                <a:cubicBezTo>
                  <a:pt x="1716068" y="2300700"/>
                  <a:pt x="1716068" y="2300700"/>
                  <a:pt x="1714087" y="2299833"/>
                </a:cubicBezTo>
                <a:cubicBezTo>
                  <a:pt x="1712107" y="2298968"/>
                  <a:pt x="1712107" y="2298968"/>
                  <a:pt x="1710126" y="2298103"/>
                </a:cubicBezTo>
                <a:close/>
                <a:moveTo>
                  <a:pt x="6552177" y="2297234"/>
                </a:moveTo>
                <a:lnTo>
                  <a:pt x="6551827" y="2301840"/>
                </a:lnTo>
                <a:cubicBezTo>
                  <a:pt x="6546231" y="2302543"/>
                  <a:pt x="6546231" y="2302543"/>
                  <a:pt x="6546231" y="2302543"/>
                </a:cubicBezTo>
                <a:close/>
                <a:moveTo>
                  <a:pt x="1632339" y="2291412"/>
                </a:moveTo>
                <a:cubicBezTo>
                  <a:pt x="1629251" y="2293098"/>
                  <a:pt x="1628083" y="2295621"/>
                  <a:pt x="1626163" y="2294782"/>
                </a:cubicBezTo>
                <a:cubicBezTo>
                  <a:pt x="1624995" y="2297306"/>
                  <a:pt x="1628837" y="2298985"/>
                  <a:pt x="1630758" y="2299823"/>
                </a:cubicBezTo>
                <a:cubicBezTo>
                  <a:pt x="1630004" y="2296462"/>
                  <a:pt x="1631172" y="2293936"/>
                  <a:pt x="1632339" y="2291412"/>
                </a:cubicBezTo>
                <a:close/>
                <a:moveTo>
                  <a:pt x="7616928" y="2288653"/>
                </a:moveTo>
                <a:cubicBezTo>
                  <a:pt x="7616928" y="2288653"/>
                  <a:pt x="7610859" y="2289415"/>
                  <a:pt x="7604792" y="2290177"/>
                </a:cubicBezTo>
                <a:cubicBezTo>
                  <a:pt x="7604229" y="2297569"/>
                  <a:pt x="7605747" y="2297378"/>
                  <a:pt x="7608161" y="2295246"/>
                </a:cubicBezTo>
                <a:cubicBezTo>
                  <a:pt x="7610577" y="2293110"/>
                  <a:pt x="7613893" y="2289034"/>
                  <a:pt x="7616928" y="2288653"/>
                </a:cubicBezTo>
                <a:close/>
                <a:moveTo>
                  <a:pt x="1575789" y="2283892"/>
                </a:moveTo>
                <a:cubicBezTo>
                  <a:pt x="1573627" y="2282947"/>
                  <a:pt x="1572590" y="2285191"/>
                  <a:pt x="1572590" y="2285191"/>
                </a:cubicBezTo>
                <a:cubicBezTo>
                  <a:pt x="1571551" y="2287435"/>
                  <a:pt x="1571551" y="2287435"/>
                  <a:pt x="1570515" y="2289678"/>
                </a:cubicBezTo>
                <a:cubicBezTo>
                  <a:pt x="1572675" y="2290622"/>
                  <a:pt x="1574750" y="2286135"/>
                  <a:pt x="1575789" y="2283892"/>
                </a:cubicBezTo>
                <a:close/>
                <a:moveTo>
                  <a:pt x="1558873" y="2282693"/>
                </a:moveTo>
                <a:cubicBezTo>
                  <a:pt x="1556622" y="2282089"/>
                  <a:pt x="1554167" y="2282532"/>
                  <a:pt x="1553935" y="2285465"/>
                </a:cubicBezTo>
                <a:cubicBezTo>
                  <a:pt x="1557681" y="2287102"/>
                  <a:pt x="1560015" y="2282054"/>
                  <a:pt x="1562593" y="2286215"/>
                </a:cubicBezTo>
                <a:cubicBezTo>
                  <a:pt x="1563176" y="2284953"/>
                  <a:pt x="1561127" y="2283300"/>
                  <a:pt x="1558873" y="2282693"/>
                </a:cubicBezTo>
                <a:close/>
                <a:moveTo>
                  <a:pt x="1601499" y="2280715"/>
                </a:moveTo>
                <a:cubicBezTo>
                  <a:pt x="1600429" y="2283029"/>
                  <a:pt x="1599360" y="2285344"/>
                  <a:pt x="1601315" y="2286198"/>
                </a:cubicBezTo>
                <a:cubicBezTo>
                  <a:pt x="1601757" y="2287782"/>
                  <a:pt x="1602734" y="2288208"/>
                  <a:pt x="1603981" y="2288058"/>
                </a:cubicBezTo>
                <a:cubicBezTo>
                  <a:pt x="1605225" y="2287907"/>
                  <a:pt x="1606737" y="2287177"/>
                  <a:pt x="1608251" y="2286447"/>
                </a:cubicBezTo>
                <a:cubicBezTo>
                  <a:pt x="1610204" y="2287301"/>
                  <a:pt x="1610204" y="2287301"/>
                  <a:pt x="1612159" y="2288156"/>
                </a:cubicBezTo>
                <a:cubicBezTo>
                  <a:pt x="1612159" y="2288156"/>
                  <a:pt x="1614114" y="2289011"/>
                  <a:pt x="1615184" y="2286697"/>
                </a:cubicBezTo>
                <a:cubicBezTo>
                  <a:pt x="1615184" y="2286697"/>
                  <a:pt x="1616254" y="2284383"/>
                  <a:pt x="1614299" y="2283529"/>
                </a:cubicBezTo>
                <a:cubicBezTo>
                  <a:pt x="1614299" y="2283529"/>
                  <a:pt x="1614299" y="2283529"/>
                  <a:pt x="1612345" y="2282674"/>
                </a:cubicBezTo>
                <a:cubicBezTo>
                  <a:pt x="1610390" y="2281820"/>
                  <a:pt x="1610390" y="2281820"/>
                  <a:pt x="1607365" y="2283281"/>
                </a:cubicBezTo>
                <a:cubicBezTo>
                  <a:pt x="1605411" y="2282425"/>
                  <a:pt x="1604339" y="2284738"/>
                  <a:pt x="1603455" y="2281571"/>
                </a:cubicBezTo>
                <a:cubicBezTo>
                  <a:pt x="1603455" y="2281571"/>
                  <a:pt x="1601499" y="2280715"/>
                  <a:pt x="1601499" y="2280715"/>
                </a:cubicBezTo>
                <a:close/>
                <a:moveTo>
                  <a:pt x="6630385" y="2275989"/>
                </a:moveTo>
                <a:cubicBezTo>
                  <a:pt x="6631080" y="2275900"/>
                  <a:pt x="6631704" y="2276737"/>
                  <a:pt x="6632085" y="2278520"/>
                </a:cubicBezTo>
                <a:lnTo>
                  <a:pt x="6632264" y="2284761"/>
                </a:lnTo>
                <a:lnTo>
                  <a:pt x="6632067" y="2284917"/>
                </a:lnTo>
                <a:cubicBezTo>
                  <a:pt x="6630406" y="2288546"/>
                  <a:pt x="6630143" y="2291999"/>
                  <a:pt x="6630143" y="2291999"/>
                </a:cubicBezTo>
                <a:cubicBezTo>
                  <a:pt x="6624548" y="2292702"/>
                  <a:pt x="6618954" y="2293405"/>
                  <a:pt x="6613361" y="2294109"/>
                </a:cubicBezTo>
                <a:cubicBezTo>
                  <a:pt x="6608819" y="2280997"/>
                  <a:pt x="6625600" y="2278889"/>
                  <a:pt x="6614413" y="2280294"/>
                </a:cubicBezTo>
                <a:lnTo>
                  <a:pt x="6611610" y="2280647"/>
                </a:lnTo>
                <a:lnTo>
                  <a:pt x="6612138" y="2279337"/>
                </a:lnTo>
                <a:cubicBezTo>
                  <a:pt x="6613167" y="2277652"/>
                  <a:pt x="6614331" y="2277374"/>
                  <a:pt x="6615566" y="2277801"/>
                </a:cubicBezTo>
                <a:lnTo>
                  <a:pt x="6618617" y="2279940"/>
                </a:lnTo>
                <a:lnTo>
                  <a:pt x="6618977" y="2281083"/>
                </a:lnTo>
                <a:cubicBezTo>
                  <a:pt x="6620087" y="2284603"/>
                  <a:pt x="6621197" y="2288125"/>
                  <a:pt x="6621197" y="2288125"/>
                </a:cubicBezTo>
                <a:cubicBezTo>
                  <a:pt x="6621197" y="2288125"/>
                  <a:pt x="6621197" y="2288125"/>
                  <a:pt x="6626760" y="2287426"/>
                </a:cubicBezTo>
                <a:cubicBezTo>
                  <a:pt x="6627323" y="2280034"/>
                  <a:pt x="6628993" y="2276163"/>
                  <a:pt x="6630385" y="2275989"/>
                </a:cubicBezTo>
                <a:close/>
                <a:moveTo>
                  <a:pt x="7644646" y="2275412"/>
                </a:moveTo>
                <a:cubicBezTo>
                  <a:pt x="7643897" y="2285267"/>
                  <a:pt x="7638502" y="2285945"/>
                  <a:pt x="7639252" y="2276090"/>
                </a:cubicBezTo>
                <a:cubicBezTo>
                  <a:pt x="7636556" y="2276429"/>
                  <a:pt x="7635207" y="2276598"/>
                  <a:pt x="7634439" y="2277915"/>
                </a:cubicBezTo>
                <a:cubicBezTo>
                  <a:pt x="7633671" y="2279232"/>
                  <a:pt x="7633484" y="2281695"/>
                  <a:pt x="7633108" y="2286621"/>
                </a:cubicBezTo>
                <a:cubicBezTo>
                  <a:pt x="7643897" y="2285267"/>
                  <a:pt x="7643897" y="2285267"/>
                  <a:pt x="7649289" y="2284588"/>
                </a:cubicBezTo>
                <a:cubicBezTo>
                  <a:pt x="7650039" y="2274734"/>
                  <a:pt x="7643897" y="2285267"/>
                  <a:pt x="7644646" y="2275412"/>
                </a:cubicBezTo>
                <a:close/>
                <a:moveTo>
                  <a:pt x="1544312" y="2275193"/>
                </a:moveTo>
                <a:cubicBezTo>
                  <a:pt x="1543146" y="2277717"/>
                  <a:pt x="1543333" y="2278557"/>
                  <a:pt x="1544295" y="2278977"/>
                </a:cubicBezTo>
                <a:cubicBezTo>
                  <a:pt x="1545255" y="2279396"/>
                  <a:pt x="1546987" y="2279395"/>
                  <a:pt x="1548908" y="2280236"/>
                </a:cubicBezTo>
                <a:cubicBezTo>
                  <a:pt x="1548155" y="2276872"/>
                  <a:pt x="1548155" y="2276872"/>
                  <a:pt x="1544312" y="2275193"/>
                </a:cubicBezTo>
                <a:close/>
                <a:moveTo>
                  <a:pt x="7339904" y="2269779"/>
                </a:moveTo>
                <a:cubicBezTo>
                  <a:pt x="7339904" y="2269779"/>
                  <a:pt x="7334848" y="2270415"/>
                  <a:pt x="7334848" y="2270415"/>
                </a:cubicBezTo>
                <a:cubicBezTo>
                  <a:pt x="7329791" y="2271051"/>
                  <a:pt x="7329791" y="2271051"/>
                  <a:pt x="7329791" y="2271051"/>
                </a:cubicBezTo>
                <a:cubicBezTo>
                  <a:pt x="7329791" y="2271051"/>
                  <a:pt x="7329791" y="2271051"/>
                  <a:pt x="7328666" y="2285834"/>
                </a:cubicBezTo>
                <a:cubicBezTo>
                  <a:pt x="7334848" y="2270415"/>
                  <a:pt x="7334848" y="2270415"/>
                  <a:pt x="7339904" y="2269779"/>
                </a:cubicBezTo>
                <a:close/>
                <a:moveTo>
                  <a:pt x="6731886" y="2265532"/>
                </a:moveTo>
                <a:cubicBezTo>
                  <a:pt x="6731886" y="2265532"/>
                  <a:pt x="6731886" y="2265532"/>
                  <a:pt x="6726292" y="2266236"/>
                </a:cubicBezTo>
                <a:cubicBezTo>
                  <a:pt x="6726292" y="2266236"/>
                  <a:pt x="6726292" y="2266236"/>
                  <a:pt x="6730835" y="2279346"/>
                </a:cubicBezTo>
                <a:cubicBezTo>
                  <a:pt x="6730835" y="2279346"/>
                  <a:pt x="6730835" y="2279346"/>
                  <a:pt x="6731886" y="2265532"/>
                </a:cubicBezTo>
                <a:close/>
                <a:moveTo>
                  <a:pt x="1706709" y="2260204"/>
                </a:moveTo>
                <a:cubicBezTo>
                  <a:pt x="1704708" y="2259330"/>
                  <a:pt x="1704708" y="2259330"/>
                  <a:pt x="1703647" y="2261623"/>
                </a:cubicBezTo>
                <a:cubicBezTo>
                  <a:pt x="1701646" y="2260750"/>
                  <a:pt x="1702586" y="2263918"/>
                  <a:pt x="1702586" y="2263918"/>
                </a:cubicBezTo>
                <a:cubicBezTo>
                  <a:pt x="1702586" y="2263918"/>
                  <a:pt x="1703526" y="2267086"/>
                  <a:pt x="1703526" y="2267086"/>
                </a:cubicBezTo>
                <a:cubicBezTo>
                  <a:pt x="1703526" y="2267086"/>
                  <a:pt x="1700463" y="2268506"/>
                  <a:pt x="1700463" y="2268506"/>
                </a:cubicBezTo>
                <a:cubicBezTo>
                  <a:pt x="1699401" y="2270801"/>
                  <a:pt x="1701403" y="2271675"/>
                  <a:pt x="1701403" y="2271675"/>
                </a:cubicBezTo>
                <a:cubicBezTo>
                  <a:pt x="1700343" y="2273970"/>
                  <a:pt x="1700343" y="2273970"/>
                  <a:pt x="1700343" y="2273970"/>
                </a:cubicBezTo>
                <a:cubicBezTo>
                  <a:pt x="1699280" y="2276264"/>
                  <a:pt x="1697280" y="2275390"/>
                  <a:pt x="1697280" y="2275390"/>
                </a:cubicBezTo>
                <a:cubicBezTo>
                  <a:pt x="1695278" y="2274514"/>
                  <a:pt x="1694217" y="2276809"/>
                  <a:pt x="1694217" y="2276809"/>
                </a:cubicBezTo>
                <a:cubicBezTo>
                  <a:pt x="1694217" y="2276809"/>
                  <a:pt x="1696218" y="2277682"/>
                  <a:pt x="1696218" y="2277682"/>
                </a:cubicBezTo>
                <a:cubicBezTo>
                  <a:pt x="1698218" y="2278557"/>
                  <a:pt x="1698218" y="2278557"/>
                  <a:pt x="1701281" y="2277137"/>
                </a:cubicBezTo>
                <a:lnTo>
                  <a:pt x="1700220" y="2279432"/>
                </a:lnTo>
                <a:cubicBezTo>
                  <a:pt x="1697627" y="2282437"/>
                  <a:pt x="1698363" y="2283447"/>
                  <a:pt x="1700246" y="2283924"/>
                </a:cubicBezTo>
                <a:cubicBezTo>
                  <a:pt x="1702129" y="2284403"/>
                  <a:pt x="1705160" y="2284348"/>
                  <a:pt x="1707160" y="2285223"/>
                </a:cubicBezTo>
                <a:cubicBezTo>
                  <a:pt x="1708222" y="2282929"/>
                  <a:pt x="1709283" y="2280635"/>
                  <a:pt x="1711405" y="2276047"/>
                </a:cubicBezTo>
                <a:cubicBezTo>
                  <a:pt x="1713407" y="2276920"/>
                  <a:pt x="1713407" y="2276920"/>
                  <a:pt x="1713407" y="2276920"/>
                </a:cubicBezTo>
                <a:cubicBezTo>
                  <a:pt x="1715407" y="2277794"/>
                  <a:pt x="1716470" y="2275500"/>
                  <a:pt x="1716470" y="2275500"/>
                </a:cubicBezTo>
                <a:cubicBezTo>
                  <a:pt x="1716470" y="2275500"/>
                  <a:pt x="1716470" y="2275500"/>
                  <a:pt x="1714467" y="2274627"/>
                </a:cubicBezTo>
                <a:cubicBezTo>
                  <a:pt x="1712466" y="2273752"/>
                  <a:pt x="1712466" y="2273752"/>
                  <a:pt x="1709405" y="2275172"/>
                </a:cubicBezTo>
                <a:cubicBezTo>
                  <a:pt x="1709405" y="2275172"/>
                  <a:pt x="1709405" y="2275172"/>
                  <a:pt x="1710465" y="2272878"/>
                </a:cubicBezTo>
                <a:cubicBezTo>
                  <a:pt x="1714711" y="2263702"/>
                  <a:pt x="1708465" y="2272004"/>
                  <a:pt x="1708588" y="2266540"/>
                </a:cubicBezTo>
                <a:cubicBezTo>
                  <a:pt x="1707648" y="2263373"/>
                  <a:pt x="1708709" y="2261077"/>
                  <a:pt x="1706709" y="2260204"/>
                </a:cubicBezTo>
                <a:close/>
                <a:moveTo>
                  <a:pt x="1511001" y="2258613"/>
                </a:moveTo>
                <a:cubicBezTo>
                  <a:pt x="1511001" y="2258613"/>
                  <a:pt x="1509963" y="2260855"/>
                  <a:pt x="1508043" y="2260018"/>
                </a:cubicBezTo>
                <a:cubicBezTo>
                  <a:pt x="1507006" y="2262260"/>
                  <a:pt x="1507006" y="2262260"/>
                  <a:pt x="1505967" y="2264503"/>
                </a:cubicBezTo>
                <a:cubicBezTo>
                  <a:pt x="1509963" y="2260855"/>
                  <a:pt x="1507888" y="2265343"/>
                  <a:pt x="1512767" y="2264777"/>
                </a:cubicBezTo>
                <a:cubicBezTo>
                  <a:pt x="1513804" y="2262535"/>
                  <a:pt x="1509963" y="2260855"/>
                  <a:pt x="1511001" y="2258613"/>
                </a:cubicBezTo>
                <a:close/>
                <a:moveTo>
                  <a:pt x="7446430" y="2256389"/>
                </a:moveTo>
                <a:lnTo>
                  <a:pt x="7441037" y="2257068"/>
                </a:lnTo>
                <a:cubicBezTo>
                  <a:pt x="7441037" y="2257068"/>
                  <a:pt x="7442103" y="2260592"/>
                  <a:pt x="7443311" y="2262273"/>
                </a:cubicBezTo>
                <a:cubicBezTo>
                  <a:pt x="7444518" y="2263950"/>
                  <a:pt x="7445867" y="2263781"/>
                  <a:pt x="7446430" y="2256389"/>
                </a:cubicBezTo>
                <a:close/>
                <a:moveTo>
                  <a:pt x="7358655" y="2252780"/>
                </a:moveTo>
                <a:cubicBezTo>
                  <a:pt x="7358655" y="2252780"/>
                  <a:pt x="7352877" y="2253507"/>
                  <a:pt x="7352877" y="2253507"/>
                </a:cubicBezTo>
                <a:cubicBezTo>
                  <a:pt x="7352877" y="2253507"/>
                  <a:pt x="7352877" y="2253507"/>
                  <a:pt x="7347098" y="2254232"/>
                </a:cubicBezTo>
                <a:cubicBezTo>
                  <a:pt x="7347098" y="2254232"/>
                  <a:pt x="7347098" y="2254232"/>
                  <a:pt x="7351752" y="2268287"/>
                </a:cubicBezTo>
                <a:cubicBezTo>
                  <a:pt x="7351752" y="2268287"/>
                  <a:pt x="7351752" y="2268287"/>
                  <a:pt x="7350626" y="2283071"/>
                </a:cubicBezTo>
                <a:cubicBezTo>
                  <a:pt x="7356404" y="2282346"/>
                  <a:pt x="7357530" y="2267561"/>
                  <a:pt x="7357530" y="2267561"/>
                </a:cubicBezTo>
                <a:cubicBezTo>
                  <a:pt x="7357530" y="2267561"/>
                  <a:pt x="7357530" y="2267561"/>
                  <a:pt x="7358655" y="2252780"/>
                </a:cubicBezTo>
                <a:close/>
                <a:moveTo>
                  <a:pt x="7487052" y="2251289"/>
                </a:moveTo>
                <a:lnTo>
                  <a:pt x="7481491" y="2251987"/>
                </a:lnTo>
                <a:cubicBezTo>
                  <a:pt x="7481491" y="2251987"/>
                  <a:pt x="7482600" y="2255507"/>
                  <a:pt x="7483849" y="2257182"/>
                </a:cubicBezTo>
                <a:cubicBezTo>
                  <a:pt x="7485100" y="2258854"/>
                  <a:pt x="7486490" y="2258679"/>
                  <a:pt x="7487052" y="2251289"/>
                </a:cubicBezTo>
                <a:close/>
                <a:moveTo>
                  <a:pt x="7170245" y="2251076"/>
                </a:moveTo>
                <a:cubicBezTo>
                  <a:pt x="7170245" y="2251076"/>
                  <a:pt x="7164581" y="2251788"/>
                  <a:pt x="7163532" y="2265586"/>
                </a:cubicBezTo>
                <a:cubicBezTo>
                  <a:pt x="7158919" y="2252499"/>
                  <a:pt x="7152204" y="2267009"/>
                  <a:pt x="7152204" y="2267009"/>
                </a:cubicBezTo>
                <a:cubicBezTo>
                  <a:pt x="7146541" y="2267721"/>
                  <a:pt x="7151154" y="2280807"/>
                  <a:pt x="7156818" y="2280095"/>
                </a:cubicBezTo>
                <a:cubicBezTo>
                  <a:pt x="7151154" y="2280807"/>
                  <a:pt x="7145490" y="2281520"/>
                  <a:pt x="7145490" y="2281520"/>
                </a:cubicBezTo>
                <a:cubicBezTo>
                  <a:pt x="7139827" y="2282230"/>
                  <a:pt x="7139827" y="2282230"/>
                  <a:pt x="7139827" y="2282230"/>
                </a:cubicBezTo>
                <a:cubicBezTo>
                  <a:pt x="7140878" y="2268434"/>
                  <a:pt x="7140878" y="2268434"/>
                  <a:pt x="7140878" y="2268434"/>
                </a:cubicBezTo>
                <a:cubicBezTo>
                  <a:pt x="7140878" y="2268434"/>
                  <a:pt x="7140878" y="2268434"/>
                  <a:pt x="7135215" y="2269144"/>
                </a:cubicBezTo>
                <a:cubicBezTo>
                  <a:pt x="7135215" y="2269144"/>
                  <a:pt x="7129551" y="2269856"/>
                  <a:pt x="7129551" y="2269856"/>
                </a:cubicBezTo>
                <a:cubicBezTo>
                  <a:pt x="7129551" y="2269856"/>
                  <a:pt x="7129551" y="2269856"/>
                  <a:pt x="7128500" y="2283653"/>
                </a:cubicBezTo>
                <a:cubicBezTo>
                  <a:pt x="7134164" y="2282943"/>
                  <a:pt x="7139827" y="2282230"/>
                  <a:pt x="7139827" y="2282230"/>
                </a:cubicBezTo>
                <a:cubicBezTo>
                  <a:pt x="7145490" y="2281520"/>
                  <a:pt x="7151154" y="2280807"/>
                  <a:pt x="7150105" y="2294604"/>
                </a:cubicBezTo>
                <a:cubicBezTo>
                  <a:pt x="7150105" y="2294604"/>
                  <a:pt x="7150105" y="2294604"/>
                  <a:pt x="7155768" y="2293892"/>
                </a:cubicBezTo>
                <a:cubicBezTo>
                  <a:pt x="7155768" y="2293892"/>
                  <a:pt x="7162480" y="2279383"/>
                  <a:pt x="7162480" y="2279383"/>
                </a:cubicBezTo>
                <a:cubicBezTo>
                  <a:pt x="7168143" y="2278673"/>
                  <a:pt x="7161431" y="2293180"/>
                  <a:pt x="7167095" y="2292469"/>
                </a:cubicBezTo>
                <a:cubicBezTo>
                  <a:pt x="7172757" y="2291758"/>
                  <a:pt x="7167095" y="2292469"/>
                  <a:pt x="7173807" y="2277961"/>
                </a:cubicBezTo>
                <a:cubicBezTo>
                  <a:pt x="7176116" y="2284501"/>
                  <a:pt x="7179836" y="2290868"/>
                  <a:pt x="7184532" y="2293694"/>
                </a:cubicBezTo>
                <a:cubicBezTo>
                  <a:pt x="7189224" y="2296520"/>
                  <a:pt x="7194886" y="2295809"/>
                  <a:pt x="7201075" y="2288199"/>
                </a:cubicBezTo>
                <a:cubicBezTo>
                  <a:pt x="7201075" y="2288199"/>
                  <a:pt x="7201075" y="2288199"/>
                  <a:pt x="7202125" y="2274401"/>
                </a:cubicBezTo>
                <a:cubicBezTo>
                  <a:pt x="7202125" y="2274401"/>
                  <a:pt x="7202125" y="2274401"/>
                  <a:pt x="7207788" y="2273690"/>
                </a:cubicBezTo>
                <a:cubicBezTo>
                  <a:pt x="7203176" y="2260603"/>
                  <a:pt x="7196461" y="2275115"/>
                  <a:pt x="7196461" y="2275115"/>
                </a:cubicBezTo>
                <a:cubicBezTo>
                  <a:pt x="7196461" y="2275115"/>
                  <a:pt x="7191847" y="2262028"/>
                  <a:pt x="7197512" y="2261316"/>
                </a:cubicBezTo>
                <a:cubicBezTo>
                  <a:pt x="7191847" y="2262028"/>
                  <a:pt x="7179472" y="2277250"/>
                  <a:pt x="7180521" y="2263450"/>
                </a:cubicBezTo>
                <a:cubicBezTo>
                  <a:pt x="7174859" y="2264162"/>
                  <a:pt x="7169195" y="2264874"/>
                  <a:pt x="7169195" y="2264874"/>
                </a:cubicBezTo>
                <a:cubicBezTo>
                  <a:pt x="7169195" y="2264874"/>
                  <a:pt x="7169195" y="2264874"/>
                  <a:pt x="7170245" y="2251076"/>
                </a:cubicBezTo>
                <a:close/>
                <a:moveTo>
                  <a:pt x="7590709" y="2250761"/>
                </a:moveTo>
                <a:lnTo>
                  <a:pt x="7590669" y="2251076"/>
                </a:lnTo>
                <a:cubicBezTo>
                  <a:pt x="7589829" y="2253013"/>
                  <a:pt x="7588432" y="2253188"/>
                  <a:pt x="7585640" y="2253539"/>
                </a:cubicBezTo>
                <a:close/>
                <a:moveTo>
                  <a:pt x="7498175" y="2249891"/>
                </a:moveTo>
                <a:cubicBezTo>
                  <a:pt x="7498175" y="2249891"/>
                  <a:pt x="7497051" y="2264672"/>
                  <a:pt x="7497051" y="2264672"/>
                </a:cubicBezTo>
                <a:cubicBezTo>
                  <a:pt x="7502614" y="2263974"/>
                  <a:pt x="7502614" y="2263974"/>
                  <a:pt x="7502614" y="2263974"/>
                </a:cubicBezTo>
                <a:cubicBezTo>
                  <a:pt x="7502614" y="2263974"/>
                  <a:pt x="7502614" y="2263974"/>
                  <a:pt x="7501488" y="2278758"/>
                </a:cubicBezTo>
                <a:cubicBezTo>
                  <a:pt x="7501488" y="2278758"/>
                  <a:pt x="7501488" y="2278758"/>
                  <a:pt x="7508175" y="2263273"/>
                </a:cubicBezTo>
                <a:lnTo>
                  <a:pt x="7502614" y="2263974"/>
                </a:lnTo>
                <a:cubicBezTo>
                  <a:pt x="7503740" y="2249192"/>
                  <a:pt x="7498175" y="2249891"/>
                  <a:pt x="7498175" y="2249891"/>
                </a:cubicBezTo>
                <a:close/>
                <a:moveTo>
                  <a:pt x="7381771" y="2249876"/>
                </a:moveTo>
                <a:cubicBezTo>
                  <a:pt x="7378882" y="2250238"/>
                  <a:pt x="7375992" y="2250602"/>
                  <a:pt x="7373685" y="2252721"/>
                </a:cubicBezTo>
                <a:cubicBezTo>
                  <a:pt x="7371376" y="2254842"/>
                  <a:pt x="7369650" y="2258719"/>
                  <a:pt x="7369089" y="2266109"/>
                </a:cubicBezTo>
                <a:cubicBezTo>
                  <a:pt x="7374868" y="2265382"/>
                  <a:pt x="7374868" y="2265382"/>
                  <a:pt x="7374868" y="2265382"/>
                </a:cubicBezTo>
                <a:cubicBezTo>
                  <a:pt x="7375992" y="2250602"/>
                  <a:pt x="7381771" y="2249876"/>
                  <a:pt x="7381771" y="2249876"/>
                </a:cubicBezTo>
                <a:close/>
                <a:moveTo>
                  <a:pt x="7076614" y="2249577"/>
                </a:moveTo>
                <a:cubicBezTo>
                  <a:pt x="7064376" y="2264797"/>
                  <a:pt x="7064376" y="2264797"/>
                  <a:pt x="7047592" y="2266905"/>
                </a:cubicBezTo>
                <a:cubicBezTo>
                  <a:pt x="7040946" y="2281424"/>
                  <a:pt x="7030809" y="2269014"/>
                  <a:pt x="7019621" y="2270419"/>
                </a:cubicBezTo>
                <a:cubicBezTo>
                  <a:pt x="7015079" y="2257309"/>
                  <a:pt x="7008434" y="2271824"/>
                  <a:pt x="7007382" y="2285640"/>
                </a:cubicBezTo>
                <a:cubicBezTo>
                  <a:pt x="7001789" y="2286345"/>
                  <a:pt x="7008434" y="2271824"/>
                  <a:pt x="7002840" y="2272529"/>
                </a:cubicBezTo>
                <a:cubicBezTo>
                  <a:pt x="7002840" y="2272529"/>
                  <a:pt x="7002840" y="2272529"/>
                  <a:pt x="6997247" y="2273231"/>
                </a:cubicBezTo>
                <a:cubicBezTo>
                  <a:pt x="7002840" y="2272529"/>
                  <a:pt x="7002840" y="2272529"/>
                  <a:pt x="7003893" y="2258714"/>
                </a:cubicBezTo>
                <a:cubicBezTo>
                  <a:pt x="7003893" y="2258714"/>
                  <a:pt x="7003893" y="2258714"/>
                  <a:pt x="6998297" y="2259418"/>
                </a:cubicBezTo>
                <a:cubicBezTo>
                  <a:pt x="6998297" y="2259418"/>
                  <a:pt x="6997247" y="2273231"/>
                  <a:pt x="6997247" y="2273231"/>
                </a:cubicBezTo>
                <a:cubicBezTo>
                  <a:pt x="6986057" y="2274636"/>
                  <a:pt x="6963681" y="2277448"/>
                  <a:pt x="6957036" y="2291968"/>
                </a:cubicBezTo>
                <a:cubicBezTo>
                  <a:pt x="6951442" y="2292670"/>
                  <a:pt x="6952493" y="2278855"/>
                  <a:pt x="6946899" y="2279558"/>
                </a:cubicBezTo>
                <a:cubicBezTo>
                  <a:pt x="6946899" y="2279558"/>
                  <a:pt x="6946899" y="2279558"/>
                  <a:pt x="6941306" y="2280260"/>
                </a:cubicBezTo>
                <a:cubicBezTo>
                  <a:pt x="6935711" y="2280964"/>
                  <a:pt x="6935711" y="2280964"/>
                  <a:pt x="6935711" y="2280964"/>
                </a:cubicBezTo>
                <a:cubicBezTo>
                  <a:pt x="6931169" y="2267853"/>
                  <a:pt x="6924523" y="2282370"/>
                  <a:pt x="6925575" y="2268556"/>
                </a:cubicBezTo>
                <a:cubicBezTo>
                  <a:pt x="6919980" y="2269259"/>
                  <a:pt x="6918929" y="2283072"/>
                  <a:pt x="6913337" y="2283776"/>
                </a:cubicBezTo>
                <a:cubicBezTo>
                  <a:pt x="6913337" y="2283776"/>
                  <a:pt x="6913337" y="2283776"/>
                  <a:pt x="6907741" y="2284478"/>
                </a:cubicBezTo>
                <a:cubicBezTo>
                  <a:pt x="6907741" y="2284478"/>
                  <a:pt x="6906689" y="2298294"/>
                  <a:pt x="6912285" y="2297591"/>
                </a:cubicBezTo>
                <a:cubicBezTo>
                  <a:pt x="6912285" y="2297591"/>
                  <a:pt x="6912285" y="2297591"/>
                  <a:pt x="6917878" y="2296888"/>
                </a:cubicBezTo>
                <a:cubicBezTo>
                  <a:pt x="6923471" y="2296184"/>
                  <a:pt x="6923471" y="2296184"/>
                  <a:pt x="6930118" y="2281666"/>
                </a:cubicBezTo>
                <a:cubicBezTo>
                  <a:pt x="6929066" y="2295482"/>
                  <a:pt x="6929066" y="2295482"/>
                  <a:pt x="6923471" y="2296184"/>
                </a:cubicBezTo>
                <a:cubicBezTo>
                  <a:pt x="6923471" y="2296184"/>
                  <a:pt x="6923471" y="2296184"/>
                  <a:pt x="6922420" y="2309997"/>
                </a:cubicBezTo>
                <a:cubicBezTo>
                  <a:pt x="6916826" y="2310702"/>
                  <a:pt x="6916826" y="2310702"/>
                  <a:pt x="6916826" y="2310702"/>
                </a:cubicBezTo>
                <a:cubicBezTo>
                  <a:pt x="6915776" y="2324515"/>
                  <a:pt x="6915776" y="2324515"/>
                  <a:pt x="6915776" y="2324515"/>
                </a:cubicBezTo>
                <a:cubicBezTo>
                  <a:pt x="6915776" y="2324515"/>
                  <a:pt x="6921369" y="2323812"/>
                  <a:pt x="6921369" y="2323812"/>
                </a:cubicBezTo>
                <a:cubicBezTo>
                  <a:pt x="6922420" y="2309997"/>
                  <a:pt x="6922420" y="2309997"/>
                  <a:pt x="6928014" y="2309296"/>
                </a:cubicBezTo>
                <a:cubicBezTo>
                  <a:pt x="6933610" y="2308592"/>
                  <a:pt x="6933610" y="2308592"/>
                  <a:pt x="6933610" y="2308592"/>
                </a:cubicBezTo>
                <a:cubicBezTo>
                  <a:pt x="6939203" y="2307890"/>
                  <a:pt x="6940254" y="2294076"/>
                  <a:pt x="6945846" y="2293373"/>
                </a:cubicBezTo>
                <a:cubicBezTo>
                  <a:pt x="6951442" y="2292670"/>
                  <a:pt x="6951442" y="2292670"/>
                  <a:pt x="6951442" y="2292670"/>
                </a:cubicBezTo>
                <a:cubicBezTo>
                  <a:pt x="6957036" y="2291968"/>
                  <a:pt x="6957036" y="2291968"/>
                  <a:pt x="6957036" y="2291968"/>
                </a:cubicBezTo>
                <a:cubicBezTo>
                  <a:pt x="6961578" y="2305078"/>
                  <a:pt x="6961578" y="2305078"/>
                  <a:pt x="6966119" y="2318189"/>
                </a:cubicBezTo>
                <a:cubicBezTo>
                  <a:pt x="6966119" y="2318189"/>
                  <a:pt x="6966119" y="2318189"/>
                  <a:pt x="6960527" y="2318891"/>
                </a:cubicBezTo>
                <a:cubicBezTo>
                  <a:pt x="6966119" y="2318189"/>
                  <a:pt x="6965071" y="2332000"/>
                  <a:pt x="6976259" y="2330596"/>
                </a:cubicBezTo>
                <a:cubicBezTo>
                  <a:pt x="6976783" y="2323689"/>
                  <a:pt x="6974248" y="2320586"/>
                  <a:pt x="6971584" y="2319212"/>
                </a:cubicBezTo>
                <a:cubicBezTo>
                  <a:pt x="6968917" y="2317837"/>
                  <a:pt x="6966119" y="2318189"/>
                  <a:pt x="6966119" y="2318189"/>
                </a:cubicBezTo>
                <a:cubicBezTo>
                  <a:pt x="6977309" y="2316782"/>
                  <a:pt x="6977309" y="2316782"/>
                  <a:pt x="6981851" y="2329891"/>
                </a:cubicBezTo>
                <a:cubicBezTo>
                  <a:pt x="6981851" y="2329891"/>
                  <a:pt x="6989549" y="2301562"/>
                  <a:pt x="6977309" y="2316782"/>
                </a:cubicBezTo>
                <a:cubicBezTo>
                  <a:pt x="6983955" y="2302266"/>
                  <a:pt x="6988498" y="2315376"/>
                  <a:pt x="6989549" y="2301562"/>
                </a:cubicBezTo>
                <a:cubicBezTo>
                  <a:pt x="6995142" y="2300860"/>
                  <a:pt x="6994091" y="2314672"/>
                  <a:pt x="6994091" y="2314672"/>
                </a:cubicBezTo>
                <a:cubicBezTo>
                  <a:pt x="7000738" y="2300156"/>
                  <a:pt x="6999685" y="2313970"/>
                  <a:pt x="7005281" y="2313268"/>
                </a:cubicBezTo>
                <a:cubicBezTo>
                  <a:pt x="7005281" y="2313268"/>
                  <a:pt x="7005281" y="2313268"/>
                  <a:pt x="7009822" y="2326377"/>
                </a:cubicBezTo>
                <a:cubicBezTo>
                  <a:pt x="7009822" y="2326377"/>
                  <a:pt x="7010873" y="2312564"/>
                  <a:pt x="7010873" y="2312564"/>
                </a:cubicBezTo>
                <a:cubicBezTo>
                  <a:pt x="7023113" y="2297345"/>
                  <a:pt x="7040946" y="2281424"/>
                  <a:pt x="7051083" y="2293831"/>
                </a:cubicBezTo>
                <a:cubicBezTo>
                  <a:pt x="7050030" y="2307644"/>
                  <a:pt x="7050030" y="2307644"/>
                  <a:pt x="7050030" y="2307644"/>
                </a:cubicBezTo>
                <a:cubicBezTo>
                  <a:pt x="7050030" y="2307644"/>
                  <a:pt x="7055626" y="2306940"/>
                  <a:pt x="7055626" y="2306940"/>
                </a:cubicBezTo>
                <a:cubicBezTo>
                  <a:pt x="7055626" y="2306940"/>
                  <a:pt x="7055626" y="2306940"/>
                  <a:pt x="7056677" y="2293128"/>
                </a:cubicBezTo>
                <a:cubicBezTo>
                  <a:pt x="7073457" y="2291019"/>
                  <a:pt x="7076951" y="2317943"/>
                  <a:pt x="7100378" y="2301317"/>
                </a:cubicBezTo>
                <a:cubicBezTo>
                  <a:pt x="7107023" y="2286800"/>
                  <a:pt x="7100378" y="2301317"/>
                  <a:pt x="7107023" y="2286800"/>
                </a:cubicBezTo>
                <a:cubicBezTo>
                  <a:pt x="7107023" y="2286800"/>
                  <a:pt x="7112617" y="2286099"/>
                  <a:pt x="7118211" y="2285396"/>
                </a:cubicBezTo>
                <a:cubicBezTo>
                  <a:pt x="7118211" y="2285396"/>
                  <a:pt x="7119264" y="2271581"/>
                  <a:pt x="7119264" y="2271581"/>
                </a:cubicBezTo>
                <a:cubicBezTo>
                  <a:pt x="7119264" y="2271581"/>
                  <a:pt x="7124857" y="2270879"/>
                  <a:pt x="7124857" y="2270879"/>
                </a:cubicBezTo>
                <a:cubicBezTo>
                  <a:pt x="7125908" y="2257063"/>
                  <a:pt x="7125908" y="2257063"/>
                  <a:pt x="7125908" y="2257063"/>
                </a:cubicBezTo>
                <a:cubicBezTo>
                  <a:pt x="7125908" y="2257063"/>
                  <a:pt x="7120313" y="2257766"/>
                  <a:pt x="7120313" y="2257766"/>
                </a:cubicBezTo>
                <a:cubicBezTo>
                  <a:pt x="7120313" y="2257766"/>
                  <a:pt x="7102480" y="2273691"/>
                  <a:pt x="7103532" y="2259874"/>
                </a:cubicBezTo>
                <a:cubicBezTo>
                  <a:pt x="7097939" y="2260578"/>
                  <a:pt x="7097939" y="2260578"/>
                  <a:pt x="7092344" y="2261281"/>
                </a:cubicBezTo>
                <a:cubicBezTo>
                  <a:pt x="7092344" y="2261281"/>
                  <a:pt x="7086751" y="2261984"/>
                  <a:pt x="7081157" y="2262686"/>
                </a:cubicBezTo>
                <a:cubicBezTo>
                  <a:pt x="7081157" y="2262686"/>
                  <a:pt x="7075561" y="2263390"/>
                  <a:pt x="7076614" y="2249577"/>
                </a:cubicBezTo>
                <a:close/>
                <a:moveTo>
                  <a:pt x="6843650" y="2249168"/>
                </a:moveTo>
                <a:cubicBezTo>
                  <a:pt x="6838593" y="2249803"/>
                  <a:pt x="6842524" y="2263952"/>
                  <a:pt x="6837468" y="2264587"/>
                </a:cubicBezTo>
                <a:cubicBezTo>
                  <a:pt x="6837468" y="2264587"/>
                  <a:pt x="6842524" y="2263952"/>
                  <a:pt x="6842524" y="2263952"/>
                </a:cubicBezTo>
                <a:cubicBezTo>
                  <a:pt x="6847582" y="2263316"/>
                  <a:pt x="6842524" y="2263952"/>
                  <a:pt x="6843650" y="2249168"/>
                </a:cubicBezTo>
                <a:close/>
                <a:moveTo>
                  <a:pt x="1556893" y="2247994"/>
                </a:moveTo>
                <a:cubicBezTo>
                  <a:pt x="1555856" y="2250238"/>
                  <a:pt x="1556588" y="2251230"/>
                  <a:pt x="1558073" y="2251880"/>
                </a:cubicBezTo>
                <a:cubicBezTo>
                  <a:pt x="1559558" y="2252528"/>
                  <a:pt x="1561799" y="2252835"/>
                  <a:pt x="1563780" y="2253699"/>
                </a:cubicBezTo>
                <a:cubicBezTo>
                  <a:pt x="1565855" y="2249213"/>
                  <a:pt x="1557837" y="2251103"/>
                  <a:pt x="1556893" y="2247994"/>
                </a:cubicBezTo>
                <a:close/>
                <a:moveTo>
                  <a:pt x="7209409" y="2247133"/>
                </a:moveTo>
                <a:cubicBezTo>
                  <a:pt x="7203341" y="2247895"/>
                  <a:pt x="7203341" y="2247895"/>
                  <a:pt x="7203341" y="2247895"/>
                </a:cubicBezTo>
                <a:cubicBezTo>
                  <a:pt x="7203341" y="2247895"/>
                  <a:pt x="7203341" y="2247895"/>
                  <a:pt x="7202217" y="2262679"/>
                </a:cubicBezTo>
                <a:cubicBezTo>
                  <a:pt x="7202217" y="2262679"/>
                  <a:pt x="7202217" y="2262679"/>
                  <a:pt x="7208286" y="2261918"/>
                </a:cubicBezTo>
                <a:cubicBezTo>
                  <a:pt x="7209409" y="2247133"/>
                  <a:pt x="7209409" y="2247133"/>
                  <a:pt x="7209409" y="2247133"/>
                </a:cubicBezTo>
                <a:close/>
                <a:moveTo>
                  <a:pt x="7420587" y="2244999"/>
                </a:moveTo>
                <a:cubicBezTo>
                  <a:pt x="7424855" y="2259101"/>
                  <a:pt x="7419462" y="2259779"/>
                  <a:pt x="7419462" y="2259779"/>
                </a:cubicBezTo>
                <a:cubicBezTo>
                  <a:pt x="7419462" y="2259779"/>
                  <a:pt x="7414067" y="2260456"/>
                  <a:pt x="7414067" y="2260456"/>
                </a:cubicBezTo>
                <a:cubicBezTo>
                  <a:pt x="7414067" y="2260456"/>
                  <a:pt x="7414067" y="2260456"/>
                  <a:pt x="7412942" y="2275243"/>
                </a:cubicBezTo>
                <a:cubicBezTo>
                  <a:pt x="7412942" y="2275243"/>
                  <a:pt x="7412942" y="2275243"/>
                  <a:pt x="7418336" y="2274564"/>
                </a:cubicBezTo>
                <a:cubicBezTo>
                  <a:pt x="7418336" y="2274564"/>
                  <a:pt x="7418336" y="2274564"/>
                  <a:pt x="7417211" y="2289349"/>
                </a:cubicBezTo>
                <a:cubicBezTo>
                  <a:pt x="7422605" y="2288670"/>
                  <a:pt x="7427998" y="2287994"/>
                  <a:pt x="7427998" y="2287994"/>
                </a:cubicBezTo>
                <a:cubicBezTo>
                  <a:pt x="7433392" y="2287316"/>
                  <a:pt x="7433392" y="2287316"/>
                  <a:pt x="7433392" y="2287316"/>
                </a:cubicBezTo>
                <a:cubicBezTo>
                  <a:pt x="7433392" y="2287316"/>
                  <a:pt x="7433392" y="2287316"/>
                  <a:pt x="7438785" y="2286637"/>
                </a:cubicBezTo>
                <a:cubicBezTo>
                  <a:pt x="7438785" y="2286637"/>
                  <a:pt x="7438785" y="2286637"/>
                  <a:pt x="7439911" y="2271851"/>
                </a:cubicBezTo>
                <a:cubicBezTo>
                  <a:pt x="7430249" y="2258423"/>
                  <a:pt x="7435643" y="2257746"/>
                  <a:pt x="7420587" y="2244999"/>
                </a:cubicBezTo>
                <a:close/>
                <a:moveTo>
                  <a:pt x="7548238" y="2243600"/>
                </a:moveTo>
                <a:cubicBezTo>
                  <a:pt x="7542675" y="2244297"/>
                  <a:pt x="7525988" y="2246396"/>
                  <a:pt x="7519301" y="2261877"/>
                </a:cubicBezTo>
                <a:cubicBezTo>
                  <a:pt x="7524300" y="2268572"/>
                  <a:pt x="7530972" y="2271392"/>
                  <a:pt x="7536675" y="2268846"/>
                </a:cubicBezTo>
                <a:cubicBezTo>
                  <a:pt x="7542378" y="2266297"/>
                  <a:pt x="7547113" y="2258381"/>
                  <a:pt x="7548238" y="2243600"/>
                </a:cubicBezTo>
                <a:close/>
                <a:moveTo>
                  <a:pt x="6840017" y="2239863"/>
                </a:moveTo>
                <a:cubicBezTo>
                  <a:pt x="6841366" y="2239693"/>
                  <a:pt x="6841366" y="2239693"/>
                  <a:pt x="6838668" y="2240031"/>
                </a:cubicBezTo>
                <a:lnTo>
                  <a:pt x="6838669" y="2240032"/>
                </a:lnTo>
                <a:lnTo>
                  <a:pt x="6833274" y="2240709"/>
                </a:lnTo>
                <a:cubicBezTo>
                  <a:pt x="6837917" y="2249888"/>
                  <a:pt x="6837917" y="2249888"/>
                  <a:pt x="6837917" y="2249888"/>
                </a:cubicBezTo>
                <a:cubicBezTo>
                  <a:pt x="6843311" y="2249209"/>
                  <a:pt x="6843500" y="2246746"/>
                  <a:pt x="6842338" y="2244452"/>
                </a:cubicBezTo>
                <a:lnTo>
                  <a:pt x="6838669" y="2240032"/>
                </a:lnTo>
                <a:close/>
                <a:moveTo>
                  <a:pt x="7464411" y="2239490"/>
                </a:moveTo>
                <a:cubicBezTo>
                  <a:pt x="7461377" y="2239871"/>
                  <a:pt x="7459578" y="2243759"/>
                  <a:pt x="7458539" y="2247548"/>
                </a:cubicBezTo>
                <a:cubicBezTo>
                  <a:pt x="7457499" y="2251339"/>
                  <a:pt x="7457218" y="2255033"/>
                  <a:pt x="7457218" y="2255033"/>
                </a:cubicBezTo>
                <a:cubicBezTo>
                  <a:pt x="7457218" y="2255033"/>
                  <a:pt x="7456092" y="2269818"/>
                  <a:pt x="7456092" y="2269818"/>
                </a:cubicBezTo>
                <a:cubicBezTo>
                  <a:pt x="7454966" y="2284605"/>
                  <a:pt x="7454966" y="2284605"/>
                  <a:pt x="7454966" y="2284605"/>
                </a:cubicBezTo>
                <a:cubicBezTo>
                  <a:pt x="7461035" y="2283843"/>
                  <a:pt x="7462161" y="2269057"/>
                  <a:pt x="7462161" y="2269057"/>
                </a:cubicBezTo>
                <a:cubicBezTo>
                  <a:pt x="7462161" y="2269057"/>
                  <a:pt x="7463287" y="2254272"/>
                  <a:pt x="7457218" y="2255033"/>
                </a:cubicBezTo>
                <a:cubicBezTo>
                  <a:pt x="7457218" y="2255033"/>
                  <a:pt x="7457218" y="2255033"/>
                  <a:pt x="7463287" y="2254272"/>
                </a:cubicBezTo>
                <a:cubicBezTo>
                  <a:pt x="7463287" y="2254272"/>
                  <a:pt x="7463287" y="2254272"/>
                  <a:pt x="7464411" y="2239490"/>
                </a:cubicBezTo>
                <a:close/>
                <a:moveTo>
                  <a:pt x="1587242" y="2238332"/>
                </a:moveTo>
                <a:cubicBezTo>
                  <a:pt x="1587242" y="2238332"/>
                  <a:pt x="1586172" y="2240647"/>
                  <a:pt x="1584170" y="2239772"/>
                </a:cubicBezTo>
                <a:cubicBezTo>
                  <a:pt x="1584170" y="2239772"/>
                  <a:pt x="1583100" y="2242086"/>
                  <a:pt x="1583100" y="2242086"/>
                </a:cubicBezTo>
                <a:cubicBezTo>
                  <a:pt x="1582030" y="2244399"/>
                  <a:pt x="1578960" y="2245838"/>
                  <a:pt x="1577889" y="2248151"/>
                </a:cubicBezTo>
                <a:cubicBezTo>
                  <a:pt x="1574680" y="2255092"/>
                  <a:pt x="1569748" y="2250155"/>
                  <a:pt x="1568538" y="2257970"/>
                </a:cubicBezTo>
                <a:cubicBezTo>
                  <a:pt x="1575610" y="2258281"/>
                  <a:pt x="1572400" y="2265219"/>
                  <a:pt x="1578402" y="2267842"/>
                </a:cubicBezTo>
                <a:cubicBezTo>
                  <a:pt x="1579471" y="2265529"/>
                  <a:pt x="1583473" y="2267277"/>
                  <a:pt x="1583612" y="2261776"/>
                </a:cubicBezTo>
                <a:cubicBezTo>
                  <a:pt x="1586682" y="2260338"/>
                  <a:pt x="1586682" y="2260338"/>
                  <a:pt x="1587753" y="2258024"/>
                </a:cubicBezTo>
                <a:cubicBezTo>
                  <a:pt x="1587753" y="2258024"/>
                  <a:pt x="1587753" y="2258024"/>
                  <a:pt x="1585754" y="2257151"/>
                </a:cubicBezTo>
                <a:cubicBezTo>
                  <a:pt x="1585754" y="2257151"/>
                  <a:pt x="1583752" y="2256276"/>
                  <a:pt x="1583752" y="2256276"/>
                </a:cubicBezTo>
                <a:cubicBezTo>
                  <a:pt x="1578681" y="2256840"/>
                  <a:pt x="1584962" y="2248461"/>
                  <a:pt x="1582962" y="2247588"/>
                </a:cubicBezTo>
                <a:cubicBezTo>
                  <a:pt x="1582962" y="2247588"/>
                  <a:pt x="1584031" y="2245274"/>
                  <a:pt x="1584031" y="2245274"/>
                </a:cubicBezTo>
                <a:cubicBezTo>
                  <a:pt x="1587102" y="2243834"/>
                  <a:pt x="1587102" y="2243834"/>
                  <a:pt x="1587102" y="2243834"/>
                </a:cubicBezTo>
                <a:cubicBezTo>
                  <a:pt x="1588173" y="2241520"/>
                  <a:pt x="1588173" y="2241520"/>
                  <a:pt x="1587242" y="2238332"/>
                </a:cubicBezTo>
                <a:close/>
                <a:moveTo>
                  <a:pt x="7199612" y="2233721"/>
                </a:moveTo>
                <a:cubicBezTo>
                  <a:pt x="7196780" y="2234076"/>
                  <a:pt x="7195103" y="2237704"/>
                  <a:pt x="7194133" y="2241243"/>
                </a:cubicBezTo>
                <a:cubicBezTo>
                  <a:pt x="7193161" y="2244779"/>
                  <a:pt x="7192898" y="2248230"/>
                  <a:pt x="7192898" y="2248230"/>
                </a:cubicBezTo>
                <a:cubicBezTo>
                  <a:pt x="7187237" y="2248941"/>
                  <a:pt x="7187237" y="2248941"/>
                  <a:pt x="7181572" y="2249652"/>
                </a:cubicBezTo>
                <a:cubicBezTo>
                  <a:pt x="7184403" y="2249298"/>
                  <a:pt x="7185558" y="2252567"/>
                  <a:pt x="7186842" y="2254116"/>
                </a:cubicBezTo>
                <a:cubicBezTo>
                  <a:pt x="7188126" y="2255662"/>
                  <a:pt x="7189545" y="2255482"/>
                  <a:pt x="7192898" y="2248230"/>
                </a:cubicBezTo>
                <a:cubicBezTo>
                  <a:pt x="7192898" y="2248230"/>
                  <a:pt x="7192898" y="2248230"/>
                  <a:pt x="7198563" y="2247518"/>
                </a:cubicBezTo>
                <a:cubicBezTo>
                  <a:pt x="7198563" y="2247518"/>
                  <a:pt x="7199612" y="2233721"/>
                  <a:pt x="7199612" y="2233721"/>
                </a:cubicBezTo>
                <a:close/>
                <a:moveTo>
                  <a:pt x="7870288" y="2232412"/>
                </a:moveTo>
                <a:cubicBezTo>
                  <a:pt x="7870288" y="2232412"/>
                  <a:pt x="7864893" y="2233089"/>
                  <a:pt x="7864893" y="2233089"/>
                </a:cubicBezTo>
                <a:cubicBezTo>
                  <a:pt x="7863767" y="2247874"/>
                  <a:pt x="7863767" y="2247874"/>
                  <a:pt x="7863767" y="2247874"/>
                </a:cubicBezTo>
                <a:cubicBezTo>
                  <a:pt x="7869161" y="2247195"/>
                  <a:pt x="7869161" y="2247195"/>
                  <a:pt x="7869161" y="2247195"/>
                </a:cubicBezTo>
                <a:cubicBezTo>
                  <a:pt x="7869161" y="2247195"/>
                  <a:pt x="7870288" y="2232412"/>
                  <a:pt x="7870288" y="2232412"/>
                </a:cubicBezTo>
                <a:close/>
                <a:moveTo>
                  <a:pt x="1609391" y="2231832"/>
                </a:moveTo>
                <a:cubicBezTo>
                  <a:pt x="1609391" y="2231832"/>
                  <a:pt x="1609391" y="2231832"/>
                  <a:pt x="1608419" y="2233936"/>
                </a:cubicBezTo>
                <a:cubicBezTo>
                  <a:pt x="1608419" y="2233936"/>
                  <a:pt x="1606259" y="2232993"/>
                  <a:pt x="1606259" y="2232993"/>
                </a:cubicBezTo>
                <a:cubicBezTo>
                  <a:pt x="1606259" y="2232993"/>
                  <a:pt x="1606259" y="2232993"/>
                  <a:pt x="1605286" y="2235096"/>
                </a:cubicBezTo>
                <a:cubicBezTo>
                  <a:pt x="1607447" y="2236039"/>
                  <a:pt x="1607447" y="2236039"/>
                  <a:pt x="1607447" y="2236039"/>
                </a:cubicBezTo>
                <a:cubicBezTo>
                  <a:pt x="1607447" y="2236039"/>
                  <a:pt x="1609607" y="2236983"/>
                  <a:pt x="1609607" y="2236983"/>
                </a:cubicBezTo>
                <a:cubicBezTo>
                  <a:pt x="1609607" y="2236983"/>
                  <a:pt x="1610579" y="2234880"/>
                  <a:pt x="1610579" y="2234880"/>
                </a:cubicBezTo>
                <a:cubicBezTo>
                  <a:pt x="1611553" y="2232777"/>
                  <a:pt x="1611553" y="2232777"/>
                  <a:pt x="1611553" y="2232777"/>
                </a:cubicBezTo>
                <a:cubicBezTo>
                  <a:pt x="1611553" y="2232777"/>
                  <a:pt x="1611553" y="2232777"/>
                  <a:pt x="1609391" y="2231832"/>
                </a:cubicBezTo>
                <a:close/>
                <a:moveTo>
                  <a:pt x="1449542" y="2231755"/>
                </a:moveTo>
                <a:cubicBezTo>
                  <a:pt x="1444664" y="2232320"/>
                  <a:pt x="1452346" y="2235676"/>
                  <a:pt x="1450272" y="2240163"/>
                </a:cubicBezTo>
                <a:cubicBezTo>
                  <a:pt x="1452710" y="2239880"/>
                  <a:pt x="1453009" y="2237989"/>
                  <a:pt x="1452455" y="2236062"/>
                </a:cubicBezTo>
                <a:cubicBezTo>
                  <a:pt x="1451904" y="2234135"/>
                  <a:pt x="1450503" y="2232174"/>
                  <a:pt x="1449542" y="2231755"/>
                </a:cubicBezTo>
                <a:close/>
                <a:moveTo>
                  <a:pt x="7448981" y="2231668"/>
                </a:moveTo>
                <a:cubicBezTo>
                  <a:pt x="7443418" y="2232367"/>
                  <a:pt x="7437855" y="2233066"/>
                  <a:pt x="7437855" y="2233066"/>
                </a:cubicBezTo>
                <a:cubicBezTo>
                  <a:pt x="7437855" y="2233066"/>
                  <a:pt x="7440449" y="2235179"/>
                  <a:pt x="7443137" y="2236061"/>
                </a:cubicBezTo>
                <a:cubicBezTo>
                  <a:pt x="7445823" y="2236944"/>
                  <a:pt x="7448605" y="2236594"/>
                  <a:pt x="7448981" y="2231668"/>
                </a:cubicBezTo>
                <a:close/>
                <a:moveTo>
                  <a:pt x="7838682" y="2230208"/>
                </a:moveTo>
                <a:cubicBezTo>
                  <a:pt x="7838020" y="2230977"/>
                  <a:pt x="7837530" y="2232869"/>
                  <a:pt x="7837250" y="2236565"/>
                </a:cubicBezTo>
                <a:cubicBezTo>
                  <a:pt x="7842813" y="2235866"/>
                  <a:pt x="7842813" y="2235866"/>
                  <a:pt x="7842813" y="2235866"/>
                </a:cubicBezTo>
                <a:lnTo>
                  <a:pt x="7848374" y="2235167"/>
                </a:lnTo>
                <a:cubicBezTo>
                  <a:pt x="7844202" y="2235692"/>
                  <a:pt x="7840664" y="2227900"/>
                  <a:pt x="7838682" y="2230208"/>
                </a:cubicBezTo>
                <a:close/>
                <a:moveTo>
                  <a:pt x="7775671" y="2229660"/>
                </a:moveTo>
                <a:cubicBezTo>
                  <a:pt x="7770009" y="2230373"/>
                  <a:pt x="7770009" y="2230373"/>
                  <a:pt x="7770009" y="2230373"/>
                </a:cubicBezTo>
                <a:cubicBezTo>
                  <a:pt x="7764344" y="2231084"/>
                  <a:pt x="7758682" y="2231793"/>
                  <a:pt x="7758682" y="2231793"/>
                </a:cubicBezTo>
                <a:cubicBezTo>
                  <a:pt x="7755850" y="2232151"/>
                  <a:pt x="7755141" y="2232240"/>
                  <a:pt x="7755568" y="2232415"/>
                </a:cubicBezTo>
                <a:cubicBezTo>
                  <a:pt x="7756841" y="2232941"/>
                  <a:pt x="7768311" y="2234246"/>
                  <a:pt x="7763221" y="2245869"/>
                </a:cubicBezTo>
                <a:cubicBezTo>
                  <a:pt x="7774546" y="2244446"/>
                  <a:pt x="7775671" y="2229660"/>
                  <a:pt x="7775671" y="2229660"/>
                </a:cubicBezTo>
                <a:cubicBezTo>
                  <a:pt x="7774546" y="2244446"/>
                  <a:pt x="7792358" y="2227564"/>
                  <a:pt x="7796796" y="2241650"/>
                </a:cubicBezTo>
                <a:lnTo>
                  <a:pt x="7795671" y="2256431"/>
                </a:lnTo>
                <a:cubicBezTo>
                  <a:pt x="7801741" y="2255668"/>
                  <a:pt x="7801741" y="2255668"/>
                  <a:pt x="7801741" y="2255668"/>
                </a:cubicBezTo>
                <a:cubicBezTo>
                  <a:pt x="7807807" y="2254906"/>
                  <a:pt x="7807807" y="2254906"/>
                  <a:pt x="7807807" y="2254906"/>
                </a:cubicBezTo>
                <a:cubicBezTo>
                  <a:pt x="7807807" y="2254906"/>
                  <a:pt x="7808933" y="2240120"/>
                  <a:pt x="7808933" y="2240120"/>
                </a:cubicBezTo>
                <a:cubicBezTo>
                  <a:pt x="7808933" y="2240120"/>
                  <a:pt x="7808933" y="2240120"/>
                  <a:pt x="7802866" y="2240882"/>
                </a:cubicBezTo>
                <a:cubicBezTo>
                  <a:pt x="7802866" y="2240882"/>
                  <a:pt x="7802866" y="2240882"/>
                  <a:pt x="7796797" y="2241646"/>
                </a:cubicBezTo>
                <a:lnTo>
                  <a:pt x="7796796" y="2241650"/>
                </a:lnTo>
                <a:cubicBezTo>
                  <a:pt x="7794577" y="2234606"/>
                  <a:pt x="7790688" y="2231435"/>
                  <a:pt x="7786657" y="2230111"/>
                </a:cubicBezTo>
                <a:cubicBezTo>
                  <a:pt x="7782625" y="2228786"/>
                  <a:pt x="7778453" y="2229310"/>
                  <a:pt x="7775671" y="2229660"/>
                </a:cubicBezTo>
                <a:close/>
                <a:moveTo>
                  <a:pt x="1508453" y="2229184"/>
                </a:moveTo>
                <a:cubicBezTo>
                  <a:pt x="1507286" y="2231707"/>
                  <a:pt x="1507286" y="2231707"/>
                  <a:pt x="1506118" y="2234230"/>
                </a:cubicBezTo>
                <a:cubicBezTo>
                  <a:pt x="1506118" y="2234230"/>
                  <a:pt x="1506118" y="2234230"/>
                  <a:pt x="1508099" y="2235096"/>
                </a:cubicBezTo>
                <a:cubicBezTo>
                  <a:pt x="1513226" y="2234304"/>
                  <a:pt x="1521963" y="2241156"/>
                  <a:pt x="1527905" y="2243751"/>
                </a:cubicBezTo>
                <a:cubicBezTo>
                  <a:pt x="1527905" y="2243751"/>
                  <a:pt x="1529886" y="2244618"/>
                  <a:pt x="1531053" y="2242094"/>
                </a:cubicBezTo>
                <a:cubicBezTo>
                  <a:pt x="1531053" y="2242094"/>
                  <a:pt x="1532220" y="2239570"/>
                  <a:pt x="1530240" y="2238704"/>
                </a:cubicBezTo>
                <a:cubicBezTo>
                  <a:pt x="1526278" y="2236974"/>
                  <a:pt x="1521503" y="2231852"/>
                  <a:pt x="1517542" y="2230122"/>
                </a:cubicBezTo>
                <a:cubicBezTo>
                  <a:pt x="1515561" y="2229256"/>
                  <a:pt x="1510433" y="2230049"/>
                  <a:pt x="1508453" y="2229184"/>
                </a:cubicBezTo>
                <a:close/>
                <a:moveTo>
                  <a:pt x="1540585" y="2228063"/>
                </a:moveTo>
                <a:cubicBezTo>
                  <a:pt x="1540752" y="2226826"/>
                  <a:pt x="1540064" y="2226122"/>
                  <a:pt x="1537473" y="2228215"/>
                </a:cubicBezTo>
                <a:cubicBezTo>
                  <a:pt x="1537546" y="2230395"/>
                  <a:pt x="1538014" y="2231136"/>
                  <a:pt x="1538568" y="2231110"/>
                </a:cubicBezTo>
                <a:cubicBezTo>
                  <a:pt x="1539399" y="2231070"/>
                  <a:pt x="1540420" y="2229300"/>
                  <a:pt x="1540585" y="2228063"/>
                </a:cubicBezTo>
                <a:close/>
                <a:moveTo>
                  <a:pt x="7493479" y="2226079"/>
                </a:moveTo>
                <a:cubicBezTo>
                  <a:pt x="7493479" y="2226079"/>
                  <a:pt x="7487410" y="2226841"/>
                  <a:pt x="7487410" y="2226841"/>
                </a:cubicBezTo>
                <a:cubicBezTo>
                  <a:pt x="7487410" y="2226841"/>
                  <a:pt x="7486660" y="2236697"/>
                  <a:pt x="7486660" y="2236697"/>
                </a:cubicBezTo>
                <a:cubicBezTo>
                  <a:pt x="7492729" y="2235937"/>
                  <a:pt x="7492729" y="2235937"/>
                  <a:pt x="7493479" y="2226079"/>
                </a:cubicBezTo>
                <a:close/>
                <a:moveTo>
                  <a:pt x="7332324" y="2225736"/>
                </a:moveTo>
                <a:cubicBezTo>
                  <a:pt x="7331160" y="2226341"/>
                  <a:pt x="7329281" y="2228407"/>
                  <a:pt x="7326218" y="2232451"/>
                </a:cubicBezTo>
                <a:lnTo>
                  <a:pt x="7335556" y="2240065"/>
                </a:lnTo>
                <a:lnTo>
                  <a:pt x="7336216" y="2245838"/>
                </a:lnTo>
                <a:lnTo>
                  <a:pt x="7337891" y="2241967"/>
                </a:lnTo>
                <a:lnTo>
                  <a:pt x="7341781" y="2245139"/>
                </a:lnTo>
                <a:cubicBezTo>
                  <a:pt x="7342906" y="2230355"/>
                  <a:pt x="7342906" y="2230355"/>
                  <a:pt x="7342906" y="2230355"/>
                </a:cubicBezTo>
                <a:lnTo>
                  <a:pt x="7337891" y="2241967"/>
                </a:lnTo>
                <a:lnTo>
                  <a:pt x="7335556" y="2240065"/>
                </a:lnTo>
                <a:lnTo>
                  <a:pt x="7334148" y="2227796"/>
                </a:lnTo>
                <a:cubicBezTo>
                  <a:pt x="7333941" y="2225992"/>
                  <a:pt x="7333490" y="2225133"/>
                  <a:pt x="7332324" y="2225736"/>
                </a:cubicBezTo>
                <a:close/>
                <a:moveTo>
                  <a:pt x="7399538" y="2223242"/>
                </a:moveTo>
                <a:cubicBezTo>
                  <a:pt x="7396504" y="2223622"/>
                  <a:pt x="7396504" y="2223622"/>
                  <a:pt x="7396363" y="2225470"/>
                </a:cubicBezTo>
                <a:cubicBezTo>
                  <a:pt x="7396223" y="2227318"/>
                  <a:pt x="7395942" y="2231015"/>
                  <a:pt x="7392345" y="2238788"/>
                </a:cubicBezTo>
                <a:cubicBezTo>
                  <a:pt x="7398413" y="2238025"/>
                  <a:pt x="7398413" y="2238025"/>
                  <a:pt x="7404481" y="2237263"/>
                </a:cubicBezTo>
                <a:cubicBezTo>
                  <a:pt x="7405606" y="2222479"/>
                  <a:pt x="7399538" y="2223242"/>
                  <a:pt x="7399538" y="2223242"/>
                </a:cubicBezTo>
                <a:close/>
                <a:moveTo>
                  <a:pt x="7368866" y="2223207"/>
                </a:moveTo>
                <a:cubicBezTo>
                  <a:pt x="7368161" y="2222609"/>
                  <a:pt x="7366954" y="2223676"/>
                  <a:pt x="7365154" y="2227561"/>
                </a:cubicBezTo>
                <a:cubicBezTo>
                  <a:pt x="7365154" y="2227561"/>
                  <a:pt x="7365154" y="2227561"/>
                  <a:pt x="7364028" y="2242347"/>
                </a:cubicBezTo>
                <a:cubicBezTo>
                  <a:pt x="7364028" y="2242347"/>
                  <a:pt x="7364028" y="2242347"/>
                  <a:pt x="7359983" y="2242855"/>
                </a:cubicBezTo>
                <a:cubicBezTo>
                  <a:pt x="7359233" y="2252711"/>
                  <a:pt x="7359233" y="2252711"/>
                  <a:pt x="7359233" y="2252711"/>
                </a:cubicBezTo>
                <a:cubicBezTo>
                  <a:pt x="7363278" y="2252203"/>
                  <a:pt x="7363278" y="2252203"/>
                  <a:pt x="7363278" y="2252203"/>
                </a:cubicBezTo>
                <a:cubicBezTo>
                  <a:pt x="7363278" y="2252203"/>
                  <a:pt x="7363278" y="2252203"/>
                  <a:pt x="7364028" y="2242347"/>
                </a:cubicBezTo>
                <a:cubicBezTo>
                  <a:pt x="7368579" y="2241774"/>
                  <a:pt x="7370984" y="2225001"/>
                  <a:pt x="7368866" y="2223207"/>
                </a:cubicBezTo>
                <a:close/>
                <a:moveTo>
                  <a:pt x="7411675" y="2221713"/>
                </a:moveTo>
                <a:cubicBezTo>
                  <a:pt x="7415606" y="2235863"/>
                  <a:pt x="7415606" y="2235863"/>
                  <a:pt x="7420663" y="2235226"/>
                </a:cubicBezTo>
                <a:cubicBezTo>
                  <a:pt x="7421790" y="2220442"/>
                  <a:pt x="7415606" y="2235863"/>
                  <a:pt x="7411675" y="2221713"/>
                </a:cubicBezTo>
                <a:close/>
                <a:moveTo>
                  <a:pt x="7254639" y="2220630"/>
                </a:moveTo>
                <a:cubicBezTo>
                  <a:pt x="7253139" y="2218760"/>
                  <a:pt x="7248713" y="2227551"/>
                  <a:pt x="7244920" y="2228028"/>
                </a:cubicBezTo>
                <a:lnTo>
                  <a:pt x="7250911" y="2237036"/>
                </a:lnTo>
                <a:lnTo>
                  <a:pt x="7248852" y="2242176"/>
                </a:lnTo>
                <a:cubicBezTo>
                  <a:pt x="7253909" y="2241541"/>
                  <a:pt x="7253909" y="2241541"/>
                  <a:pt x="7253909" y="2241541"/>
                </a:cubicBezTo>
                <a:lnTo>
                  <a:pt x="7250911" y="2237036"/>
                </a:lnTo>
                <a:lnTo>
                  <a:pt x="7255034" y="2226757"/>
                </a:lnTo>
                <a:cubicBezTo>
                  <a:pt x="7255315" y="2223061"/>
                  <a:pt x="7255140" y="2221254"/>
                  <a:pt x="7254639" y="2220630"/>
                </a:cubicBezTo>
                <a:close/>
                <a:moveTo>
                  <a:pt x="7738367" y="2219708"/>
                </a:moveTo>
                <a:cubicBezTo>
                  <a:pt x="7737242" y="2234491"/>
                  <a:pt x="7737242" y="2234491"/>
                  <a:pt x="7737242" y="2234491"/>
                </a:cubicBezTo>
                <a:cubicBezTo>
                  <a:pt x="7736679" y="2241880"/>
                  <a:pt x="7737943" y="2241721"/>
                  <a:pt x="7739982" y="2239637"/>
                </a:cubicBezTo>
                <a:cubicBezTo>
                  <a:pt x="7742018" y="2237551"/>
                  <a:pt x="7744829" y="2233536"/>
                  <a:pt x="7747356" y="2233219"/>
                </a:cubicBezTo>
                <a:cubicBezTo>
                  <a:pt x="7747356" y="2233219"/>
                  <a:pt x="7743426" y="2219073"/>
                  <a:pt x="7738367" y="2219708"/>
                </a:cubicBezTo>
                <a:close/>
                <a:moveTo>
                  <a:pt x="1617972" y="2218897"/>
                </a:moveTo>
                <a:cubicBezTo>
                  <a:pt x="1617486" y="2219949"/>
                  <a:pt x="1619764" y="2221577"/>
                  <a:pt x="1621902" y="2222195"/>
                </a:cubicBezTo>
                <a:cubicBezTo>
                  <a:pt x="1622971" y="2222503"/>
                  <a:pt x="1624006" y="2222563"/>
                  <a:pt x="1624643" y="2222169"/>
                </a:cubicBezTo>
                <a:cubicBezTo>
                  <a:pt x="1625279" y="2221775"/>
                  <a:pt x="1625517" y="2220930"/>
                  <a:pt x="1624996" y="2219438"/>
                </a:cubicBezTo>
                <a:cubicBezTo>
                  <a:pt x="1622979" y="2218557"/>
                  <a:pt x="1619991" y="2219778"/>
                  <a:pt x="1617972" y="2218897"/>
                </a:cubicBezTo>
                <a:close/>
                <a:moveTo>
                  <a:pt x="7566295" y="2216930"/>
                </a:moveTo>
                <a:cubicBezTo>
                  <a:pt x="7560225" y="2217692"/>
                  <a:pt x="7560225" y="2217692"/>
                  <a:pt x="7554159" y="2218454"/>
                </a:cubicBezTo>
                <a:cubicBezTo>
                  <a:pt x="7554159" y="2218454"/>
                  <a:pt x="7553409" y="2228310"/>
                  <a:pt x="7553409" y="2228310"/>
                </a:cubicBezTo>
                <a:cubicBezTo>
                  <a:pt x="7565544" y="2226785"/>
                  <a:pt x="7565544" y="2226785"/>
                  <a:pt x="7566295" y="2216930"/>
                </a:cubicBezTo>
                <a:close/>
                <a:moveTo>
                  <a:pt x="7666099" y="2214147"/>
                </a:moveTo>
                <a:cubicBezTo>
                  <a:pt x="7666099" y="2214147"/>
                  <a:pt x="7660514" y="2214848"/>
                  <a:pt x="7660514" y="2214848"/>
                </a:cubicBezTo>
                <a:cubicBezTo>
                  <a:pt x="7654926" y="2215551"/>
                  <a:pt x="7654926" y="2215551"/>
                  <a:pt x="7649340" y="2216252"/>
                </a:cubicBezTo>
                <a:cubicBezTo>
                  <a:pt x="7648215" y="2231033"/>
                  <a:pt x="7648215" y="2231033"/>
                  <a:pt x="7653801" y="2230332"/>
                </a:cubicBezTo>
                <a:cubicBezTo>
                  <a:pt x="7653801" y="2230332"/>
                  <a:pt x="7653801" y="2230332"/>
                  <a:pt x="7648215" y="2231033"/>
                </a:cubicBezTo>
                <a:cubicBezTo>
                  <a:pt x="7642067" y="2239125"/>
                  <a:pt x="7642348" y="2235432"/>
                  <a:pt x="7641929" y="2231824"/>
                </a:cubicBezTo>
                <a:lnTo>
                  <a:pt x="7637043" y="2232438"/>
                </a:lnTo>
                <a:cubicBezTo>
                  <a:pt x="7631455" y="2233139"/>
                  <a:pt x="7631455" y="2233139"/>
                  <a:pt x="7631455" y="2233139"/>
                </a:cubicBezTo>
                <a:cubicBezTo>
                  <a:pt x="7625869" y="2233841"/>
                  <a:pt x="7620283" y="2234543"/>
                  <a:pt x="7620283" y="2234543"/>
                </a:cubicBezTo>
                <a:cubicBezTo>
                  <a:pt x="7611903" y="2235598"/>
                  <a:pt x="7607433" y="2239819"/>
                  <a:pt x="7602962" y="2244041"/>
                </a:cubicBezTo>
                <a:lnTo>
                  <a:pt x="7590709" y="2250761"/>
                </a:lnTo>
                <a:lnTo>
                  <a:pt x="7592352" y="2238053"/>
                </a:lnTo>
                <a:cubicBezTo>
                  <a:pt x="7585640" y="2253539"/>
                  <a:pt x="7592352" y="2238053"/>
                  <a:pt x="7586765" y="2238754"/>
                </a:cubicBezTo>
                <a:lnTo>
                  <a:pt x="7569311" y="2270755"/>
                </a:lnTo>
                <a:lnTo>
                  <a:pt x="7567755" y="2270427"/>
                </a:lnTo>
                <a:lnTo>
                  <a:pt x="7566980" y="2275029"/>
                </a:lnTo>
                <a:lnTo>
                  <a:pt x="7561043" y="2285914"/>
                </a:lnTo>
                <a:cubicBezTo>
                  <a:pt x="7563838" y="2285565"/>
                  <a:pt x="7565514" y="2281691"/>
                  <a:pt x="7566494" y="2277907"/>
                </a:cubicBezTo>
                <a:lnTo>
                  <a:pt x="7566980" y="2275029"/>
                </a:lnTo>
                <a:lnTo>
                  <a:pt x="7569311" y="2270755"/>
                </a:lnTo>
                <a:lnTo>
                  <a:pt x="7611322" y="2279596"/>
                </a:lnTo>
                <a:cubicBezTo>
                  <a:pt x="7612447" y="2264811"/>
                  <a:pt x="7612447" y="2264811"/>
                  <a:pt x="7612447" y="2264811"/>
                </a:cubicBezTo>
                <a:cubicBezTo>
                  <a:pt x="7623618" y="2263408"/>
                  <a:pt x="7628081" y="2277491"/>
                  <a:pt x="7634792" y="2262004"/>
                </a:cubicBezTo>
                <a:cubicBezTo>
                  <a:pt x="7645965" y="2260598"/>
                  <a:pt x="7633666" y="2276788"/>
                  <a:pt x="7644840" y="2275384"/>
                </a:cubicBezTo>
                <a:cubicBezTo>
                  <a:pt x="7645965" y="2260598"/>
                  <a:pt x="7645965" y="2260598"/>
                  <a:pt x="7645965" y="2260598"/>
                </a:cubicBezTo>
                <a:cubicBezTo>
                  <a:pt x="7651550" y="2259897"/>
                  <a:pt x="7662723" y="2258494"/>
                  <a:pt x="7652675" y="2245116"/>
                </a:cubicBezTo>
                <a:cubicBezTo>
                  <a:pt x="7657138" y="2259195"/>
                  <a:pt x="7662723" y="2258494"/>
                  <a:pt x="7668310" y="2257791"/>
                </a:cubicBezTo>
                <a:cubicBezTo>
                  <a:pt x="7668310" y="2257791"/>
                  <a:pt x="7680608" y="2241608"/>
                  <a:pt x="7676146" y="2227524"/>
                </a:cubicBezTo>
                <a:lnTo>
                  <a:pt x="7664974" y="2228928"/>
                </a:lnTo>
                <a:cubicBezTo>
                  <a:pt x="7664974" y="2228928"/>
                  <a:pt x="7666099" y="2214147"/>
                  <a:pt x="7666099" y="2214147"/>
                </a:cubicBezTo>
                <a:close/>
                <a:moveTo>
                  <a:pt x="7356166" y="2214048"/>
                </a:moveTo>
                <a:cubicBezTo>
                  <a:pt x="7356166" y="2214048"/>
                  <a:pt x="7355883" y="2217744"/>
                  <a:pt x="7355603" y="2221441"/>
                </a:cubicBezTo>
                <a:lnTo>
                  <a:pt x="7355490" y="2222919"/>
                </a:lnTo>
                <a:lnTo>
                  <a:pt x="7348974" y="2229595"/>
                </a:lnTo>
                <a:cubicBezTo>
                  <a:pt x="7347847" y="2244380"/>
                  <a:pt x="7353241" y="2243701"/>
                  <a:pt x="7353241" y="2243701"/>
                </a:cubicBezTo>
                <a:cubicBezTo>
                  <a:pt x="7353241" y="2243701"/>
                  <a:pt x="7364028" y="2242347"/>
                  <a:pt x="7359761" y="2228240"/>
                </a:cubicBezTo>
                <a:lnTo>
                  <a:pt x="7355040" y="2228832"/>
                </a:lnTo>
                <a:lnTo>
                  <a:pt x="7355490" y="2222919"/>
                </a:lnTo>
                <a:lnTo>
                  <a:pt x="7357120" y="2221249"/>
                </a:lnTo>
                <a:cubicBezTo>
                  <a:pt x="7357401" y="2217554"/>
                  <a:pt x="7356166" y="2214048"/>
                  <a:pt x="7356166" y="2214048"/>
                </a:cubicBezTo>
                <a:close/>
                <a:moveTo>
                  <a:pt x="1499402" y="2213093"/>
                </a:moveTo>
                <a:cubicBezTo>
                  <a:pt x="1497637" y="2212322"/>
                  <a:pt x="1495606" y="2212782"/>
                  <a:pt x="1492522" y="2216828"/>
                </a:cubicBezTo>
                <a:cubicBezTo>
                  <a:pt x="1496065" y="2217029"/>
                  <a:pt x="1498067" y="2219253"/>
                  <a:pt x="1499703" y="2220304"/>
                </a:cubicBezTo>
                <a:cubicBezTo>
                  <a:pt x="1501338" y="2221354"/>
                  <a:pt x="1502606" y="2221235"/>
                  <a:pt x="1504680" y="2216749"/>
                </a:cubicBezTo>
                <a:cubicBezTo>
                  <a:pt x="1502663" y="2215868"/>
                  <a:pt x="1501166" y="2213864"/>
                  <a:pt x="1499402" y="2213093"/>
                </a:cubicBezTo>
                <a:close/>
                <a:moveTo>
                  <a:pt x="7722638" y="2207042"/>
                </a:moveTo>
                <a:cubicBezTo>
                  <a:pt x="7715968" y="2221546"/>
                  <a:pt x="7704730" y="2222957"/>
                  <a:pt x="7704730" y="2222957"/>
                </a:cubicBezTo>
                <a:cubicBezTo>
                  <a:pt x="7699114" y="2223664"/>
                  <a:pt x="7699114" y="2223664"/>
                  <a:pt x="7700164" y="2209867"/>
                </a:cubicBezTo>
                <a:cubicBezTo>
                  <a:pt x="7700164" y="2209867"/>
                  <a:pt x="7700164" y="2209867"/>
                  <a:pt x="7694545" y="2210572"/>
                </a:cubicBezTo>
                <a:cubicBezTo>
                  <a:pt x="7693495" y="2224370"/>
                  <a:pt x="7699114" y="2223664"/>
                  <a:pt x="7699114" y="2223664"/>
                </a:cubicBezTo>
                <a:cubicBezTo>
                  <a:pt x="7699114" y="2223664"/>
                  <a:pt x="7699114" y="2223664"/>
                  <a:pt x="7693495" y="2224370"/>
                </a:cubicBezTo>
                <a:cubicBezTo>
                  <a:pt x="7693495" y="2224370"/>
                  <a:pt x="7692444" y="2238167"/>
                  <a:pt x="7692444" y="2238167"/>
                </a:cubicBezTo>
                <a:cubicBezTo>
                  <a:pt x="7692444" y="2238167"/>
                  <a:pt x="7686825" y="2238872"/>
                  <a:pt x="7685774" y="2252672"/>
                </a:cubicBezTo>
                <a:cubicBezTo>
                  <a:pt x="7685774" y="2252672"/>
                  <a:pt x="7685774" y="2252672"/>
                  <a:pt x="7684724" y="2266469"/>
                </a:cubicBezTo>
                <a:cubicBezTo>
                  <a:pt x="7684724" y="2266469"/>
                  <a:pt x="7683675" y="2280265"/>
                  <a:pt x="7683675" y="2280265"/>
                </a:cubicBezTo>
                <a:cubicBezTo>
                  <a:pt x="7683675" y="2280265"/>
                  <a:pt x="7689294" y="2279559"/>
                  <a:pt x="7689294" y="2279559"/>
                </a:cubicBezTo>
                <a:cubicBezTo>
                  <a:pt x="7689294" y="2279559"/>
                  <a:pt x="7689294" y="2279559"/>
                  <a:pt x="7690344" y="2265761"/>
                </a:cubicBezTo>
                <a:cubicBezTo>
                  <a:pt x="7695963" y="2265056"/>
                  <a:pt x="7690344" y="2265761"/>
                  <a:pt x="7691395" y="2251964"/>
                </a:cubicBezTo>
                <a:cubicBezTo>
                  <a:pt x="7691395" y="2251964"/>
                  <a:pt x="7691395" y="2251964"/>
                  <a:pt x="7697014" y="2251258"/>
                </a:cubicBezTo>
                <a:cubicBezTo>
                  <a:pt x="7698064" y="2237460"/>
                  <a:pt x="7703681" y="2236754"/>
                  <a:pt x="7703681" y="2236754"/>
                </a:cubicBezTo>
                <a:cubicBezTo>
                  <a:pt x="7709299" y="2236049"/>
                  <a:pt x="7708250" y="2249847"/>
                  <a:pt x="7702630" y="2250552"/>
                </a:cubicBezTo>
                <a:cubicBezTo>
                  <a:pt x="7702630" y="2250552"/>
                  <a:pt x="7702630" y="2250552"/>
                  <a:pt x="7708250" y="2249847"/>
                </a:cubicBezTo>
                <a:cubicBezTo>
                  <a:pt x="7713868" y="2249139"/>
                  <a:pt x="7714919" y="2235344"/>
                  <a:pt x="7714919" y="2235344"/>
                </a:cubicBezTo>
                <a:cubicBezTo>
                  <a:pt x="7714919" y="2235344"/>
                  <a:pt x="7720537" y="2234637"/>
                  <a:pt x="7720537" y="2234637"/>
                </a:cubicBezTo>
                <a:cubicBezTo>
                  <a:pt x="7726156" y="2233930"/>
                  <a:pt x="7725104" y="2247729"/>
                  <a:pt x="7725104" y="2247729"/>
                </a:cubicBezTo>
                <a:cubicBezTo>
                  <a:pt x="7724054" y="2261525"/>
                  <a:pt x="7724054" y="2261525"/>
                  <a:pt x="7729673" y="2260819"/>
                </a:cubicBezTo>
                <a:cubicBezTo>
                  <a:pt x="7729673" y="2260819"/>
                  <a:pt x="7729673" y="2260819"/>
                  <a:pt x="7730723" y="2247022"/>
                </a:cubicBezTo>
                <a:cubicBezTo>
                  <a:pt x="7737392" y="2232518"/>
                  <a:pt x="7731773" y="2233225"/>
                  <a:pt x="7727205" y="2220133"/>
                </a:cubicBezTo>
                <a:cubicBezTo>
                  <a:pt x="7727205" y="2220133"/>
                  <a:pt x="7727205" y="2220133"/>
                  <a:pt x="7721587" y="2220839"/>
                </a:cubicBezTo>
                <a:cubicBezTo>
                  <a:pt x="7721587" y="2220839"/>
                  <a:pt x="7715968" y="2221546"/>
                  <a:pt x="7715968" y="2221546"/>
                </a:cubicBezTo>
                <a:cubicBezTo>
                  <a:pt x="7715968" y="2221546"/>
                  <a:pt x="7721587" y="2220839"/>
                  <a:pt x="7722638" y="2207042"/>
                </a:cubicBezTo>
                <a:close/>
                <a:moveTo>
                  <a:pt x="1392577" y="2206008"/>
                </a:moveTo>
                <a:cubicBezTo>
                  <a:pt x="1389863" y="2205864"/>
                  <a:pt x="1388030" y="2207149"/>
                  <a:pt x="1393175" y="2209397"/>
                </a:cubicBezTo>
                <a:cubicBezTo>
                  <a:pt x="1393669" y="2211004"/>
                  <a:pt x="1394184" y="2211228"/>
                  <a:pt x="1394832" y="2211163"/>
                </a:cubicBezTo>
                <a:cubicBezTo>
                  <a:pt x="1395480" y="2211100"/>
                  <a:pt x="1396261" y="2210745"/>
                  <a:pt x="1397291" y="2211194"/>
                </a:cubicBezTo>
                <a:cubicBezTo>
                  <a:pt x="1398896" y="2207725"/>
                  <a:pt x="1395294" y="2206152"/>
                  <a:pt x="1392577" y="2206008"/>
                </a:cubicBezTo>
                <a:close/>
                <a:moveTo>
                  <a:pt x="7306219" y="2205684"/>
                </a:moveTo>
                <a:cubicBezTo>
                  <a:pt x="7295095" y="2207080"/>
                  <a:pt x="7294023" y="2221159"/>
                  <a:pt x="7281828" y="2236636"/>
                </a:cubicBezTo>
                <a:cubicBezTo>
                  <a:pt x="7281828" y="2236636"/>
                  <a:pt x="7276264" y="2237335"/>
                  <a:pt x="7276264" y="2237335"/>
                </a:cubicBezTo>
                <a:cubicBezTo>
                  <a:pt x="7276264" y="2237335"/>
                  <a:pt x="7275193" y="2251416"/>
                  <a:pt x="7286317" y="2250019"/>
                </a:cubicBezTo>
                <a:cubicBezTo>
                  <a:pt x="7286317" y="2250019"/>
                  <a:pt x="7287389" y="2235937"/>
                  <a:pt x="7287389" y="2235937"/>
                </a:cubicBezTo>
                <a:cubicBezTo>
                  <a:pt x="7287389" y="2235937"/>
                  <a:pt x="7292952" y="2235239"/>
                  <a:pt x="7291879" y="2249318"/>
                </a:cubicBezTo>
                <a:cubicBezTo>
                  <a:pt x="7280754" y="2250716"/>
                  <a:pt x="7285246" y="2264099"/>
                  <a:pt x="7279684" y="2264798"/>
                </a:cubicBezTo>
                <a:cubicBezTo>
                  <a:pt x="7279684" y="2264798"/>
                  <a:pt x="7274121" y="2265495"/>
                  <a:pt x="7269631" y="2252115"/>
                </a:cubicBezTo>
                <a:cubicBezTo>
                  <a:pt x="7264069" y="2252814"/>
                  <a:pt x="7262996" y="2266894"/>
                  <a:pt x="7264069" y="2252814"/>
                </a:cubicBezTo>
                <a:cubicBezTo>
                  <a:pt x="7257434" y="2267593"/>
                  <a:pt x="7268559" y="2266196"/>
                  <a:pt x="7262996" y="2266894"/>
                </a:cubicBezTo>
                <a:cubicBezTo>
                  <a:pt x="7256362" y="2281670"/>
                  <a:pt x="7256362" y="2281670"/>
                  <a:pt x="7256362" y="2281670"/>
                </a:cubicBezTo>
                <a:cubicBezTo>
                  <a:pt x="7256899" y="2274632"/>
                  <a:pt x="7255774" y="2271287"/>
                  <a:pt x="7253823" y="2269790"/>
                </a:cubicBezTo>
                <a:cubicBezTo>
                  <a:pt x="7251870" y="2268292"/>
                  <a:pt x="7249091" y="2268641"/>
                  <a:pt x="7246309" y="2268991"/>
                </a:cubicBezTo>
                <a:cubicBezTo>
                  <a:pt x="7246309" y="2268991"/>
                  <a:pt x="7246309" y="2268991"/>
                  <a:pt x="7240746" y="2269690"/>
                </a:cubicBezTo>
                <a:cubicBezTo>
                  <a:pt x="7240746" y="2269690"/>
                  <a:pt x="7240746" y="2269690"/>
                  <a:pt x="7235186" y="2270389"/>
                </a:cubicBezTo>
                <a:cubicBezTo>
                  <a:pt x="7235186" y="2270389"/>
                  <a:pt x="7228551" y="2285164"/>
                  <a:pt x="7228551" y="2285164"/>
                </a:cubicBezTo>
                <a:cubicBezTo>
                  <a:pt x="7234114" y="2284466"/>
                  <a:pt x="7234114" y="2284466"/>
                  <a:pt x="7234114" y="2284466"/>
                </a:cubicBezTo>
                <a:cubicBezTo>
                  <a:pt x="7239676" y="2283767"/>
                  <a:pt x="7239676" y="2283767"/>
                  <a:pt x="7245237" y="2283068"/>
                </a:cubicBezTo>
                <a:cubicBezTo>
                  <a:pt x="7245237" y="2283068"/>
                  <a:pt x="7245237" y="2283068"/>
                  <a:pt x="7244167" y="2297148"/>
                </a:cubicBezTo>
                <a:cubicBezTo>
                  <a:pt x="7249729" y="2296449"/>
                  <a:pt x="7249729" y="2296449"/>
                  <a:pt x="7249729" y="2296449"/>
                </a:cubicBezTo>
                <a:cubicBezTo>
                  <a:pt x="7249729" y="2296449"/>
                  <a:pt x="7250801" y="2282369"/>
                  <a:pt x="7250801" y="2282369"/>
                </a:cubicBezTo>
                <a:lnTo>
                  <a:pt x="7256362" y="2281670"/>
                </a:lnTo>
                <a:lnTo>
                  <a:pt x="7261925" y="2280971"/>
                </a:lnTo>
                <a:cubicBezTo>
                  <a:pt x="7267487" y="2280272"/>
                  <a:pt x="7273049" y="2279573"/>
                  <a:pt x="7278613" y="2278874"/>
                </a:cubicBezTo>
                <a:cubicBezTo>
                  <a:pt x="7266417" y="2294353"/>
                  <a:pt x="7300861" y="2276078"/>
                  <a:pt x="7299790" y="2290157"/>
                </a:cubicBezTo>
                <a:cubicBezTo>
                  <a:pt x="7299790" y="2290157"/>
                  <a:pt x="7305353" y="2289460"/>
                  <a:pt x="7305353" y="2289460"/>
                </a:cubicBezTo>
                <a:cubicBezTo>
                  <a:pt x="7305353" y="2289460"/>
                  <a:pt x="7316476" y="2288060"/>
                  <a:pt x="7315405" y="2302143"/>
                </a:cubicBezTo>
                <a:cubicBezTo>
                  <a:pt x="7320967" y="2301441"/>
                  <a:pt x="7322038" y="2287363"/>
                  <a:pt x="7320967" y="2301441"/>
                </a:cubicBezTo>
                <a:cubicBezTo>
                  <a:pt x="7338726" y="2285267"/>
                  <a:pt x="7317547" y="2273981"/>
                  <a:pt x="7329745" y="2258506"/>
                </a:cubicBezTo>
                <a:cubicBezTo>
                  <a:pt x="7319691" y="2245825"/>
                  <a:pt x="7318620" y="2259905"/>
                  <a:pt x="7314129" y="2246523"/>
                </a:cubicBezTo>
                <a:lnTo>
                  <a:pt x="7303004" y="2247921"/>
                </a:lnTo>
                <a:cubicBezTo>
                  <a:pt x="7303004" y="2247921"/>
                  <a:pt x="7297442" y="2248619"/>
                  <a:pt x="7297442" y="2248619"/>
                </a:cubicBezTo>
                <a:cubicBezTo>
                  <a:pt x="7298515" y="2234540"/>
                  <a:pt x="7298515" y="2234540"/>
                  <a:pt x="7298515" y="2234540"/>
                </a:cubicBezTo>
                <a:lnTo>
                  <a:pt x="7304076" y="2233841"/>
                </a:lnTo>
                <a:lnTo>
                  <a:pt x="7309637" y="2233143"/>
                </a:lnTo>
                <a:cubicBezTo>
                  <a:pt x="7310712" y="2219063"/>
                  <a:pt x="7310712" y="2219063"/>
                  <a:pt x="7306219" y="2205684"/>
                </a:cubicBezTo>
                <a:close/>
                <a:moveTo>
                  <a:pt x="1458923" y="2196752"/>
                </a:moveTo>
                <a:cubicBezTo>
                  <a:pt x="1456953" y="2195890"/>
                  <a:pt x="1455916" y="2198134"/>
                  <a:pt x="1453948" y="2197273"/>
                </a:cubicBezTo>
                <a:cubicBezTo>
                  <a:pt x="1452910" y="2199517"/>
                  <a:pt x="1454879" y="2200378"/>
                  <a:pt x="1453841" y="2202621"/>
                </a:cubicBezTo>
                <a:cubicBezTo>
                  <a:pt x="1457259" y="2205463"/>
                  <a:pt x="1460704" y="2206969"/>
                  <a:pt x="1464408" y="2207914"/>
                </a:cubicBezTo>
                <a:cubicBezTo>
                  <a:pt x="1468113" y="2208858"/>
                  <a:pt x="1472078" y="2209243"/>
                  <a:pt x="1476533" y="2209841"/>
                </a:cubicBezTo>
                <a:cubicBezTo>
                  <a:pt x="1479540" y="2208459"/>
                  <a:pt x="1481507" y="2209318"/>
                  <a:pt x="1481507" y="2209318"/>
                </a:cubicBezTo>
                <a:cubicBezTo>
                  <a:pt x="1484515" y="2207936"/>
                  <a:pt x="1484515" y="2207936"/>
                  <a:pt x="1485553" y="2205692"/>
                </a:cubicBezTo>
                <a:cubicBezTo>
                  <a:pt x="1485553" y="2205692"/>
                  <a:pt x="1486590" y="2203450"/>
                  <a:pt x="1484621" y="2202588"/>
                </a:cubicBezTo>
                <a:cubicBezTo>
                  <a:pt x="1481615" y="2203972"/>
                  <a:pt x="1479646" y="2203112"/>
                  <a:pt x="1477678" y="2202251"/>
                </a:cubicBezTo>
                <a:cubicBezTo>
                  <a:pt x="1469697" y="2204158"/>
                  <a:pt x="1462753" y="2203819"/>
                  <a:pt x="1458923" y="2196752"/>
                </a:cubicBezTo>
                <a:close/>
                <a:moveTo>
                  <a:pt x="7812309" y="2195774"/>
                </a:moveTo>
                <a:cubicBezTo>
                  <a:pt x="7812309" y="2195774"/>
                  <a:pt x="7811183" y="2210557"/>
                  <a:pt x="7811183" y="2210557"/>
                </a:cubicBezTo>
                <a:lnTo>
                  <a:pt x="7818561" y="2204463"/>
                </a:lnTo>
                <a:lnTo>
                  <a:pt x="7821970" y="2209202"/>
                </a:lnTo>
                <a:cubicBezTo>
                  <a:pt x="7822252" y="2205506"/>
                  <a:pt x="7822056" y="2203699"/>
                  <a:pt x="7821519" y="2203081"/>
                </a:cubicBezTo>
                <a:cubicBezTo>
                  <a:pt x="7820982" y="2202461"/>
                  <a:pt x="7820104" y="2203030"/>
                  <a:pt x="7819022" y="2204082"/>
                </a:cubicBezTo>
                <a:lnTo>
                  <a:pt x="7818561" y="2204463"/>
                </a:lnTo>
                <a:close/>
                <a:moveTo>
                  <a:pt x="6529653" y="2192261"/>
                </a:moveTo>
                <a:cubicBezTo>
                  <a:pt x="6527610" y="2195603"/>
                  <a:pt x="6528418" y="2200782"/>
                  <a:pt x="6530467" y="2203522"/>
                </a:cubicBezTo>
                <a:cubicBezTo>
                  <a:pt x="6532516" y="2206262"/>
                  <a:pt x="6535806" y="2206562"/>
                  <a:pt x="6538731" y="2200150"/>
                </a:cubicBezTo>
                <a:cubicBezTo>
                  <a:pt x="6536138" y="2197897"/>
                  <a:pt x="6532247" y="2194514"/>
                  <a:pt x="6529653" y="2192261"/>
                </a:cubicBezTo>
                <a:close/>
                <a:moveTo>
                  <a:pt x="1360010" y="2187909"/>
                </a:moveTo>
                <a:cubicBezTo>
                  <a:pt x="1358523" y="2187259"/>
                  <a:pt x="1356520" y="2187732"/>
                  <a:pt x="1356472" y="2190408"/>
                </a:cubicBezTo>
                <a:cubicBezTo>
                  <a:pt x="1355435" y="2192652"/>
                  <a:pt x="1359396" y="2194382"/>
                  <a:pt x="1360434" y="2192139"/>
                </a:cubicBezTo>
                <a:cubicBezTo>
                  <a:pt x="1362462" y="2190329"/>
                  <a:pt x="1361496" y="2188557"/>
                  <a:pt x="1360010" y="2187909"/>
                </a:cubicBezTo>
                <a:close/>
                <a:moveTo>
                  <a:pt x="1342808" y="2180055"/>
                </a:moveTo>
                <a:cubicBezTo>
                  <a:pt x="1342263" y="2179480"/>
                  <a:pt x="1341105" y="2179647"/>
                  <a:pt x="1339685" y="2180375"/>
                </a:cubicBezTo>
                <a:cubicBezTo>
                  <a:pt x="1338647" y="2182618"/>
                  <a:pt x="1338647" y="2182618"/>
                  <a:pt x="1337609" y="2184861"/>
                </a:cubicBezTo>
                <a:cubicBezTo>
                  <a:pt x="1338647" y="2182618"/>
                  <a:pt x="1340447" y="2183405"/>
                  <a:pt x="1342249" y="2184192"/>
                </a:cubicBezTo>
                <a:cubicBezTo>
                  <a:pt x="1343285" y="2181949"/>
                  <a:pt x="1343355" y="2180630"/>
                  <a:pt x="1342808" y="2180055"/>
                </a:cubicBezTo>
                <a:close/>
                <a:moveTo>
                  <a:pt x="1520895" y="2164845"/>
                </a:moveTo>
                <a:cubicBezTo>
                  <a:pt x="1521889" y="2168313"/>
                  <a:pt x="1524049" y="2169258"/>
                  <a:pt x="1522883" y="2171780"/>
                </a:cubicBezTo>
                <a:cubicBezTo>
                  <a:pt x="1525043" y="2172724"/>
                  <a:pt x="1525043" y="2172724"/>
                  <a:pt x="1526211" y="2170201"/>
                </a:cubicBezTo>
                <a:cubicBezTo>
                  <a:pt x="1526211" y="2170201"/>
                  <a:pt x="1527377" y="2167678"/>
                  <a:pt x="1527377" y="2167678"/>
                </a:cubicBezTo>
                <a:cubicBezTo>
                  <a:pt x="1525218" y="2166733"/>
                  <a:pt x="1523057" y="2165788"/>
                  <a:pt x="1520895" y="2164845"/>
                </a:cubicBezTo>
                <a:close/>
                <a:moveTo>
                  <a:pt x="1471241" y="2154269"/>
                </a:moveTo>
                <a:cubicBezTo>
                  <a:pt x="1471241" y="2154269"/>
                  <a:pt x="1470074" y="2156793"/>
                  <a:pt x="1468908" y="2159317"/>
                </a:cubicBezTo>
                <a:cubicBezTo>
                  <a:pt x="1471875" y="2157580"/>
                  <a:pt x="1471875" y="2157580"/>
                  <a:pt x="1473676" y="2158366"/>
                </a:cubicBezTo>
                <a:cubicBezTo>
                  <a:pt x="1474844" y="2155844"/>
                  <a:pt x="1473042" y="2155055"/>
                  <a:pt x="1471241" y="2154269"/>
                </a:cubicBezTo>
                <a:close/>
                <a:moveTo>
                  <a:pt x="1266340" y="2137535"/>
                </a:moveTo>
                <a:cubicBezTo>
                  <a:pt x="1264323" y="2136655"/>
                  <a:pt x="1261112" y="2143594"/>
                  <a:pt x="1257079" y="2141831"/>
                </a:cubicBezTo>
                <a:lnTo>
                  <a:pt x="1262487" y="2145863"/>
                </a:lnTo>
                <a:lnTo>
                  <a:pt x="1262059" y="2146788"/>
                </a:lnTo>
                <a:lnTo>
                  <a:pt x="1264012" y="2147002"/>
                </a:lnTo>
                <a:lnTo>
                  <a:pt x="1266092" y="2148551"/>
                </a:lnTo>
                <a:cubicBezTo>
                  <a:pt x="1266627" y="2147394"/>
                  <a:pt x="1266123" y="2147174"/>
                  <a:pt x="1265234" y="2147134"/>
                </a:cubicBezTo>
                <a:lnTo>
                  <a:pt x="1264012" y="2147002"/>
                </a:lnTo>
                <a:lnTo>
                  <a:pt x="1262487" y="2145863"/>
                </a:lnTo>
                <a:close/>
                <a:moveTo>
                  <a:pt x="1240337" y="2131230"/>
                </a:moveTo>
                <a:cubicBezTo>
                  <a:pt x="1239170" y="2133753"/>
                  <a:pt x="1238003" y="2136276"/>
                  <a:pt x="1239804" y="2137063"/>
                </a:cubicBezTo>
                <a:cubicBezTo>
                  <a:pt x="1239804" y="2137063"/>
                  <a:pt x="1239804" y="2137063"/>
                  <a:pt x="1241604" y="2137851"/>
                </a:cubicBezTo>
                <a:cubicBezTo>
                  <a:pt x="1241604" y="2137851"/>
                  <a:pt x="1242773" y="2135327"/>
                  <a:pt x="1243939" y="2132803"/>
                </a:cubicBezTo>
                <a:cubicBezTo>
                  <a:pt x="1242139" y="2132016"/>
                  <a:pt x="1242139" y="2132016"/>
                  <a:pt x="1240337" y="2131230"/>
                </a:cubicBezTo>
                <a:close/>
                <a:moveTo>
                  <a:pt x="1305112" y="2129705"/>
                </a:moveTo>
                <a:cubicBezTo>
                  <a:pt x="1306203" y="2132961"/>
                  <a:pt x="1308365" y="2133905"/>
                  <a:pt x="1307295" y="2136219"/>
                </a:cubicBezTo>
                <a:cubicBezTo>
                  <a:pt x="1309991" y="2136007"/>
                  <a:pt x="1310520" y="2133457"/>
                  <a:pt x="1309838" y="2131422"/>
                </a:cubicBezTo>
                <a:cubicBezTo>
                  <a:pt x="1309156" y="2129385"/>
                  <a:pt x="1307264" y="2127863"/>
                  <a:pt x="1305112" y="2129705"/>
                </a:cubicBezTo>
                <a:close/>
                <a:moveTo>
                  <a:pt x="1202744" y="2114800"/>
                </a:moveTo>
                <a:cubicBezTo>
                  <a:pt x="1202744" y="2114800"/>
                  <a:pt x="1199557" y="2116441"/>
                  <a:pt x="1199557" y="2116441"/>
                </a:cubicBezTo>
                <a:cubicBezTo>
                  <a:pt x="1198390" y="2118965"/>
                  <a:pt x="1197223" y="2121489"/>
                  <a:pt x="1199239" y="2122371"/>
                </a:cubicBezTo>
                <a:cubicBezTo>
                  <a:pt x="1201257" y="2123251"/>
                  <a:pt x="1203273" y="2124133"/>
                  <a:pt x="1205290" y="2125014"/>
                </a:cubicBezTo>
                <a:cubicBezTo>
                  <a:pt x="1205290" y="2125014"/>
                  <a:pt x="1207307" y="2125894"/>
                  <a:pt x="1208474" y="2123371"/>
                </a:cubicBezTo>
                <a:cubicBezTo>
                  <a:pt x="1209642" y="2120848"/>
                  <a:pt x="1207624" y="2119967"/>
                  <a:pt x="1207624" y="2119967"/>
                </a:cubicBezTo>
                <a:cubicBezTo>
                  <a:pt x="1205610" y="2119086"/>
                  <a:pt x="1203593" y="2118205"/>
                  <a:pt x="1204760" y="2115680"/>
                </a:cubicBezTo>
                <a:cubicBezTo>
                  <a:pt x="1202744" y="2114800"/>
                  <a:pt x="1202744" y="2114800"/>
                  <a:pt x="1202744" y="2114800"/>
                </a:cubicBezTo>
                <a:close/>
                <a:moveTo>
                  <a:pt x="1215737" y="2101074"/>
                </a:moveTo>
                <a:cubicBezTo>
                  <a:pt x="1213563" y="2101514"/>
                  <a:pt x="1210887" y="2102431"/>
                  <a:pt x="1209014" y="2101612"/>
                </a:cubicBezTo>
                <a:cubicBezTo>
                  <a:pt x="1209817" y="2104744"/>
                  <a:pt x="1214633" y="2104068"/>
                  <a:pt x="1215435" y="2107199"/>
                </a:cubicBezTo>
                <a:cubicBezTo>
                  <a:pt x="1216505" y="2104886"/>
                  <a:pt x="1218377" y="2105704"/>
                  <a:pt x="1219448" y="2103391"/>
                </a:cubicBezTo>
                <a:cubicBezTo>
                  <a:pt x="1219582" y="2100668"/>
                  <a:pt x="1217910" y="2100632"/>
                  <a:pt x="1215737" y="2101074"/>
                </a:cubicBezTo>
                <a:close/>
                <a:moveTo>
                  <a:pt x="1161893" y="2100771"/>
                </a:moveTo>
                <a:cubicBezTo>
                  <a:pt x="1160954" y="2102099"/>
                  <a:pt x="1160424" y="2104648"/>
                  <a:pt x="1160435" y="2107434"/>
                </a:cubicBezTo>
                <a:cubicBezTo>
                  <a:pt x="1162051" y="2106749"/>
                  <a:pt x="1163665" y="2106064"/>
                  <a:pt x="1164741" y="2105144"/>
                </a:cubicBezTo>
                <a:cubicBezTo>
                  <a:pt x="1165815" y="2104224"/>
                  <a:pt x="1166350" y="2103067"/>
                  <a:pt x="1165805" y="2101438"/>
                </a:cubicBezTo>
                <a:cubicBezTo>
                  <a:pt x="1164180" y="2099337"/>
                  <a:pt x="1162832" y="2099444"/>
                  <a:pt x="1161893" y="2100771"/>
                </a:cubicBezTo>
                <a:close/>
                <a:moveTo>
                  <a:pt x="1175593" y="2100576"/>
                </a:moveTo>
                <a:cubicBezTo>
                  <a:pt x="1173601" y="2100380"/>
                  <a:pt x="1171337" y="2101412"/>
                  <a:pt x="1171291" y="2104088"/>
                </a:cubicBezTo>
                <a:cubicBezTo>
                  <a:pt x="1175250" y="2105818"/>
                  <a:pt x="1176290" y="2103576"/>
                  <a:pt x="1178269" y="2104440"/>
                </a:cubicBezTo>
                <a:cubicBezTo>
                  <a:pt x="1179306" y="2102197"/>
                  <a:pt x="1177586" y="2100771"/>
                  <a:pt x="1175593" y="2100576"/>
                </a:cubicBezTo>
                <a:close/>
                <a:moveTo>
                  <a:pt x="1184754" y="2090420"/>
                </a:moveTo>
                <a:cubicBezTo>
                  <a:pt x="1184724" y="2093105"/>
                  <a:pt x="1186482" y="2094546"/>
                  <a:pt x="1188499" y="2095428"/>
                </a:cubicBezTo>
                <a:cubicBezTo>
                  <a:pt x="1190516" y="2096311"/>
                  <a:pt x="1192791" y="2096629"/>
                  <a:pt x="1193799" y="2097071"/>
                </a:cubicBezTo>
                <a:cubicBezTo>
                  <a:pt x="1195875" y="2092584"/>
                  <a:pt x="1187750" y="2094427"/>
                  <a:pt x="1184754" y="2090420"/>
                </a:cubicBezTo>
                <a:close/>
                <a:moveTo>
                  <a:pt x="1165178" y="2082203"/>
                </a:moveTo>
                <a:cubicBezTo>
                  <a:pt x="1164205" y="2084306"/>
                  <a:pt x="1164205" y="2084306"/>
                  <a:pt x="1163233" y="2086410"/>
                </a:cubicBezTo>
                <a:cubicBezTo>
                  <a:pt x="1165034" y="2087198"/>
                  <a:pt x="1165034" y="2087198"/>
                  <a:pt x="1166834" y="2087983"/>
                </a:cubicBezTo>
                <a:cubicBezTo>
                  <a:pt x="1167808" y="2085880"/>
                  <a:pt x="1167808" y="2085880"/>
                  <a:pt x="1168780" y="2083777"/>
                </a:cubicBezTo>
                <a:cubicBezTo>
                  <a:pt x="1166980" y="2082989"/>
                  <a:pt x="1165178" y="2082203"/>
                  <a:pt x="1165178" y="2082203"/>
                </a:cubicBezTo>
                <a:close/>
                <a:moveTo>
                  <a:pt x="1210131" y="2082078"/>
                </a:moveTo>
                <a:lnTo>
                  <a:pt x="1210477" y="2082279"/>
                </a:lnTo>
                <a:lnTo>
                  <a:pt x="1209545" y="2083657"/>
                </a:lnTo>
                <a:close/>
                <a:moveTo>
                  <a:pt x="1208795" y="2070420"/>
                </a:moveTo>
                <a:cubicBezTo>
                  <a:pt x="1211776" y="2071721"/>
                  <a:pt x="1212465" y="2074109"/>
                  <a:pt x="1212005" y="2077038"/>
                </a:cubicBezTo>
                <a:lnTo>
                  <a:pt x="1210131" y="2082078"/>
                </a:lnTo>
                <a:lnTo>
                  <a:pt x="1205527" y="2079422"/>
                </a:lnTo>
                <a:cubicBezTo>
                  <a:pt x="1205316" y="2077938"/>
                  <a:pt x="1206119" y="2076204"/>
                  <a:pt x="1206652" y="2075047"/>
                </a:cubicBezTo>
                <a:cubicBezTo>
                  <a:pt x="1207724" y="2072734"/>
                  <a:pt x="1207724" y="2072734"/>
                  <a:pt x="1207724" y="2072734"/>
                </a:cubicBezTo>
                <a:cubicBezTo>
                  <a:pt x="1207724" y="2072734"/>
                  <a:pt x="1207724" y="2072734"/>
                  <a:pt x="1208795" y="2070420"/>
                </a:cubicBezTo>
                <a:close/>
                <a:moveTo>
                  <a:pt x="1092244" y="2069545"/>
                </a:moveTo>
                <a:cubicBezTo>
                  <a:pt x="1090105" y="2074172"/>
                  <a:pt x="1092238" y="2075798"/>
                  <a:pt x="1095012" y="2076664"/>
                </a:cubicBezTo>
                <a:cubicBezTo>
                  <a:pt x="1097786" y="2077529"/>
                  <a:pt x="1101202" y="2077631"/>
                  <a:pt x="1101628" y="2079208"/>
                </a:cubicBezTo>
                <a:cubicBezTo>
                  <a:pt x="1101847" y="2073740"/>
                  <a:pt x="1098006" y="2072063"/>
                  <a:pt x="1092244" y="2069545"/>
                </a:cubicBezTo>
                <a:close/>
                <a:moveTo>
                  <a:pt x="1192671" y="2068936"/>
                </a:moveTo>
                <a:cubicBezTo>
                  <a:pt x="1192671" y="2068936"/>
                  <a:pt x="1192671" y="2068936"/>
                  <a:pt x="1189584" y="2070620"/>
                </a:cubicBezTo>
                <a:cubicBezTo>
                  <a:pt x="1189584" y="2070620"/>
                  <a:pt x="1189584" y="2070620"/>
                  <a:pt x="1190338" y="2073984"/>
                </a:cubicBezTo>
                <a:cubicBezTo>
                  <a:pt x="1190338" y="2073984"/>
                  <a:pt x="1190338" y="2073984"/>
                  <a:pt x="1191504" y="2071461"/>
                </a:cubicBezTo>
                <a:cubicBezTo>
                  <a:pt x="1193425" y="2072301"/>
                  <a:pt x="1193425" y="2072301"/>
                  <a:pt x="1195346" y="2073139"/>
                </a:cubicBezTo>
                <a:cubicBezTo>
                  <a:pt x="1194592" y="2069776"/>
                  <a:pt x="1194592" y="2069776"/>
                  <a:pt x="1192671" y="2068936"/>
                </a:cubicBezTo>
                <a:close/>
                <a:moveTo>
                  <a:pt x="1078381" y="2063486"/>
                </a:moveTo>
                <a:cubicBezTo>
                  <a:pt x="1078381" y="2063486"/>
                  <a:pt x="1076400" y="2062620"/>
                  <a:pt x="1075233" y="2065145"/>
                </a:cubicBezTo>
                <a:cubicBezTo>
                  <a:pt x="1074065" y="2067668"/>
                  <a:pt x="1076047" y="2068533"/>
                  <a:pt x="1078027" y="2069399"/>
                </a:cubicBezTo>
                <a:cubicBezTo>
                  <a:pt x="1078027" y="2069399"/>
                  <a:pt x="1078027" y="2069399"/>
                  <a:pt x="1080008" y="2070264"/>
                </a:cubicBezTo>
                <a:cubicBezTo>
                  <a:pt x="1081988" y="2071129"/>
                  <a:pt x="1081988" y="2071129"/>
                  <a:pt x="1083156" y="2068607"/>
                </a:cubicBezTo>
                <a:cubicBezTo>
                  <a:pt x="1084324" y="2066082"/>
                  <a:pt x="1084324" y="2066082"/>
                  <a:pt x="1082342" y="2065217"/>
                </a:cubicBezTo>
                <a:cubicBezTo>
                  <a:pt x="1082342" y="2065217"/>
                  <a:pt x="1082342" y="2065217"/>
                  <a:pt x="1078381" y="2063486"/>
                </a:cubicBezTo>
                <a:close/>
                <a:moveTo>
                  <a:pt x="1044984" y="2051925"/>
                </a:moveTo>
                <a:cubicBezTo>
                  <a:pt x="1043914" y="2054238"/>
                  <a:pt x="1044883" y="2057443"/>
                  <a:pt x="1043814" y="2059757"/>
                </a:cubicBezTo>
                <a:cubicBezTo>
                  <a:pt x="1045855" y="2060648"/>
                  <a:pt x="1047896" y="2061539"/>
                  <a:pt x="1048865" y="2064745"/>
                </a:cubicBezTo>
                <a:cubicBezTo>
                  <a:pt x="1050421" y="2064034"/>
                  <a:pt x="1051083" y="2062933"/>
                  <a:pt x="1051171" y="2061667"/>
                </a:cubicBezTo>
                <a:cubicBezTo>
                  <a:pt x="1051433" y="2057870"/>
                  <a:pt x="1046515" y="2052593"/>
                  <a:pt x="1044984" y="2051925"/>
                </a:cubicBezTo>
                <a:close/>
                <a:moveTo>
                  <a:pt x="1095460" y="2051735"/>
                </a:moveTo>
                <a:cubicBezTo>
                  <a:pt x="1095460" y="2051735"/>
                  <a:pt x="1092550" y="2053161"/>
                  <a:pt x="1092550" y="2053161"/>
                </a:cubicBezTo>
                <a:cubicBezTo>
                  <a:pt x="1090679" y="2052344"/>
                  <a:pt x="1090679" y="2052344"/>
                  <a:pt x="1089641" y="2054585"/>
                </a:cubicBezTo>
                <a:cubicBezTo>
                  <a:pt x="1089641" y="2054585"/>
                  <a:pt x="1088603" y="2056829"/>
                  <a:pt x="1090475" y="2057647"/>
                </a:cubicBezTo>
                <a:cubicBezTo>
                  <a:pt x="1090475" y="2057647"/>
                  <a:pt x="1092348" y="2058465"/>
                  <a:pt x="1092348" y="2058465"/>
                </a:cubicBezTo>
                <a:cubicBezTo>
                  <a:pt x="1094221" y="2059285"/>
                  <a:pt x="1094221" y="2059285"/>
                  <a:pt x="1094221" y="2059285"/>
                </a:cubicBezTo>
                <a:cubicBezTo>
                  <a:pt x="1096094" y="2060102"/>
                  <a:pt x="1096094" y="2060102"/>
                  <a:pt x="1099004" y="2058678"/>
                </a:cubicBezTo>
                <a:cubicBezTo>
                  <a:pt x="1099004" y="2058678"/>
                  <a:pt x="1100041" y="2056435"/>
                  <a:pt x="1098168" y="2055616"/>
                </a:cubicBezTo>
                <a:cubicBezTo>
                  <a:pt x="1099206" y="2053372"/>
                  <a:pt x="1099206" y="2053372"/>
                  <a:pt x="1097333" y="2052554"/>
                </a:cubicBezTo>
                <a:cubicBezTo>
                  <a:pt x="1097333" y="2052554"/>
                  <a:pt x="1095460" y="2051735"/>
                  <a:pt x="1095460" y="2051735"/>
                </a:cubicBezTo>
                <a:close/>
                <a:moveTo>
                  <a:pt x="1158487" y="2048941"/>
                </a:moveTo>
                <a:cubicBezTo>
                  <a:pt x="1153512" y="2049396"/>
                  <a:pt x="1155451" y="2055502"/>
                  <a:pt x="1153426" y="2059877"/>
                </a:cubicBezTo>
                <a:cubicBezTo>
                  <a:pt x="1155913" y="2059648"/>
                  <a:pt x="1157421" y="2057677"/>
                  <a:pt x="1158186" y="2055383"/>
                </a:cubicBezTo>
                <a:cubicBezTo>
                  <a:pt x="1158949" y="2053087"/>
                  <a:pt x="1158970" y="2050467"/>
                  <a:pt x="1158487" y="2048941"/>
                </a:cubicBezTo>
                <a:close/>
                <a:moveTo>
                  <a:pt x="1073633" y="2048012"/>
                </a:moveTo>
                <a:cubicBezTo>
                  <a:pt x="1073099" y="2049169"/>
                  <a:pt x="1074636" y="2051926"/>
                  <a:pt x="1076609" y="2053137"/>
                </a:cubicBezTo>
                <a:cubicBezTo>
                  <a:pt x="1078582" y="2054346"/>
                  <a:pt x="1080989" y="2054008"/>
                  <a:pt x="1082193" y="2048971"/>
                </a:cubicBezTo>
                <a:cubicBezTo>
                  <a:pt x="1078450" y="2047335"/>
                  <a:pt x="1077379" y="2049648"/>
                  <a:pt x="1073633" y="2048012"/>
                </a:cubicBezTo>
                <a:close/>
                <a:moveTo>
                  <a:pt x="1083751" y="2035496"/>
                </a:moveTo>
                <a:cubicBezTo>
                  <a:pt x="1082714" y="2037740"/>
                  <a:pt x="1081677" y="2039982"/>
                  <a:pt x="1080639" y="2042226"/>
                </a:cubicBezTo>
                <a:cubicBezTo>
                  <a:pt x="1082800" y="2043168"/>
                  <a:pt x="1084874" y="2038683"/>
                  <a:pt x="1087034" y="2039627"/>
                </a:cubicBezTo>
                <a:cubicBezTo>
                  <a:pt x="1088075" y="2037384"/>
                  <a:pt x="1088075" y="2037384"/>
                  <a:pt x="1085913" y="2036439"/>
                </a:cubicBezTo>
                <a:cubicBezTo>
                  <a:pt x="1085913" y="2036439"/>
                  <a:pt x="1083751" y="2035496"/>
                  <a:pt x="1083751" y="2035496"/>
                </a:cubicBezTo>
                <a:close/>
                <a:moveTo>
                  <a:pt x="1115127" y="2035049"/>
                </a:moveTo>
                <a:cubicBezTo>
                  <a:pt x="1110770" y="2044470"/>
                  <a:pt x="1118891" y="2042356"/>
                  <a:pt x="1113642" y="2048557"/>
                </a:cubicBezTo>
                <a:cubicBezTo>
                  <a:pt x="1116167" y="2048245"/>
                  <a:pt x="1117529" y="2045301"/>
                  <a:pt x="1117763" y="2042219"/>
                </a:cubicBezTo>
                <a:cubicBezTo>
                  <a:pt x="1117999" y="2039136"/>
                  <a:pt x="1117107" y="2035914"/>
                  <a:pt x="1115127" y="2035049"/>
                </a:cubicBezTo>
                <a:close/>
                <a:moveTo>
                  <a:pt x="1098469" y="2032572"/>
                </a:moveTo>
                <a:cubicBezTo>
                  <a:pt x="1096037" y="2031864"/>
                  <a:pt x="1093724" y="2031561"/>
                  <a:pt x="1091615" y="2033471"/>
                </a:cubicBezTo>
                <a:cubicBezTo>
                  <a:pt x="1094607" y="2037610"/>
                  <a:pt x="1094469" y="2043212"/>
                  <a:pt x="1101679" y="2043532"/>
                </a:cubicBezTo>
                <a:cubicBezTo>
                  <a:pt x="1102770" y="2041176"/>
                  <a:pt x="1103859" y="2038822"/>
                  <a:pt x="1106038" y="2034111"/>
                </a:cubicBezTo>
                <a:cubicBezTo>
                  <a:pt x="1103452" y="2034396"/>
                  <a:pt x="1100901" y="2033281"/>
                  <a:pt x="1098469" y="2032572"/>
                </a:cubicBezTo>
                <a:close/>
                <a:moveTo>
                  <a:pt x="947681" y="2014458"/>
                </a:moveTo>
                <a:cubicBezTo>
                  <a:pt x="944497" y="2016100"/>
                  <a:pt x="942479" y="2015219"/>
                  <a:pt x="941312" y="2017744"/>
                </a:cubicBezTo>
                <a:cubicBezTo>
                  <a:pt x="942161" y="2021148"/>
                  <a:pt x="946195" y="2022910"/>
                  <a:pt x="950228" y="2024673"/>
                </a:cubicBezTo>
                <a:cubicBezTo>
                  <a:pt x="952563" y="2019627"/>
                  <a:pt x="951714" y="2016220"/>
                  <a:pt x="947681" y="2014458"/>
                </a:cubicBezTo>
                <a:close/>
                <a:moveTo>
                  <a:pt x="955362" y="1998601"/>
                </a:moveTo>
                <a:cubicBezTo>
                  <a:pt x="954194" y="2001126"/>
                  <a:pt x="955095" y="2003036"/>
                  <a:pt x="956682" y="2004108"/>
                </a:cubicBezTo>
                <a:cubicBezTo>
                  <a:pt x="958270" y="2005183"/>
                  <a:pt x="960542" y="2005417"/>
                  <a:pt x="962117" y="2004589"/>
                </a:cubicBezTo>
                <a:cubicBezTo>
                  <a:pt x="961303" y="2001198"/>
                  <a:pt x="959322" y="2000333"/>
                  <a:pt x="955362" y="1998601"/>
                </a:cubicBezTo>
                <a:close/>
                <a:moveTo>
                  <a:pt x="887021" y="1990983"/>
                </a:moveTo>
                <a:cubicBezTo>
                  <a:pt x="883936" y="1992416"/>
                  <a:pt x="878832" y="1992967"/>
                  <a:pt x="876816" y="1992086"/>
                </a:cubicBezTo>
                <a:cubicBezTo>
                  <a:pt x="874798" y="1991204"/>
                  <a:pt x="874798" y="1991204"/>
                  <a:pt x="873729" y="1993517"/>
                </a:cubicBezTo>
                <a:cubicBezTo>
                  <a:pt x="875211" y="1995555"/>
                  <a:pt x="877227" y="1996438"/>
                  <a:pt x="879393" y="1996340"/>
                </a:cubicBezTo>
                <a:cubicBezTo>
                  <a:pt x="881560" y="1996244"/>
                  <a:pt x="883875" y="1995170"/>
                  <a:pt x="885953" y="1993298"/>
                </a:cubicBezTo>
                <a:cubicBezTo>
                  <a:pt x="885953" y="1993298"/>
                  <a:pt x="885953" y="1993298"/>
                  <a:pt x="887021" y="1990983"/>
                </a:cubicBezTo>
                <a:close/>
                <a:moveTo>
                  <a:pt x="925082" y="1963873"/>
                </a:moveTo>
                <a:cubicBezTo>
                  <a:pt x="923945" y="1964254"/>
                  <a:pt x="923338" y="1965745"/>
                  <a:pt x="924377" y="1966755"/>
                </a:cubicBezTo>
                <a:cubicBezTo>
                  <a:pt x="925070" y="1967426"/>
                  <a:pt x="926494" y="1967885"/>
                  <a:pt x="928982" y="1967657"/>
                </a:cubicBezTo>
                <a:cubicBezTo>
                  <a:pt x="927891" y="1964222"/>
                  <a:pt x="926221" y="1963492"/>
                  <a:pt x="925082" y="1963873"/>
                </a:cubicBezTo>
                <a:close/>
                <a:moveTo>
                  <a:pt x="935303" y="1948375"/>
                </a:moveTo>
                <a:cubicBezTo>
                  <a:pt x="935303" y="1948375"/>
                  <a:pt x="934330" y="1950477"/>
                  <a:pt x="933358" y="1952580"/>
                </a:cubicBezTo>
                <a:cubicBezTo>
                  <a:pt x="933358" y="1952580"/>
                  <a:pt x="935519" y="1953525"/>
                  <a:pt x="936492" y="1951422"/>
                </a:cubicBezTo>
                <a:cubicBezTo>
                  <a:pt x="936492" y="1951422"/>
                  <a:pt x="937465" y="1949319"/>
                  <a:pt x="937465" y="1949319"/>
                </a:cubicBezTo>
                <a:cubicBezTo>
                  <a:pt x="937465" y="1949319"/>
                  <a:pt x="935303" y="1948375"/>
                  <a:pt x="935303" y="1948375"/>
                </a:cubicBezTo>
                <a:close/>
                <a:moveTo>
                  <a:pt x="866260" y="1947192"/>
                </a:moveTo>
                <a:cubicBezTo>
                  <a:pt x="864521" y="1947442"/>
                  <a:pt x="863203" y="1948888"/>
                  <a:pt x="864844" y="1950954"/>
                </a:cubicBezTo>
                <a:cubicBezTo>
                  <a:pt x="867006" y="1951899"/>
                  <a:pt x="868043" y="1949656"/>
                  <a:pt x="870204" y="1950600"/>
                </a:cubicBezTo>
                <a:cubicBezTo>
                  <a:pt x="870162" y="1947884"/>
                  <a:pt x="868002" y="1946941"/>
                  <a:pt x="866260" y="1947192"/>
                </a:cubicBezTo>
                <a:close/>
                <a:moveTo>
                  <a:pt x="875543" y="1938437"/>
                </a:moveTo>
                <a:cubicBezTo>
                  <a:pt x="872551" y="1939911"/>
                  <a:pt x="872551" y="1939911"/>
                  <a:pt x="873401" y="1943064"/>
                </a:cubicBezTo>
                <a:cubicBezTo>
                  <a:pt x="872332" y="1945377"/>
                  <a:pt x="874251" y="1946215"/>
                  <a:pt x="876174" y="1947056"/>
                </a:cubicBezTo>
                <a:cubicBezTo>
                  <a:pt x="878093" y="1947895"/>
                  <a:pt x="878093" y="1947895"/>
                  <a:pt x="880013" y="1948734"/>
                </a:cubicBezTo>
                <a:cubicBezTo>
                  <a:pt x="880973" y="1949154"/>
                  <a:pt x="881721" y="1948785"/>
                  <a:pt x="881990" y="1948208"/>
                </a:cubicBezTo>
                <a:cubicBezTo>
                  <a:pt x="882257" y="1947630"/>
                  <a:pt x="882044" y="1946840"/>
                  <a:pt x="881085" y="1946422"/>
                </a:cubicBezTo>
                <a:cubicBezTo>
                  <a:pt x="881085" y="1946422"/>
                  <a:pt x="880234" y="1943269"/>
                  <a:pt x="878314" y="1942429"/>
                </a:cubicBezTo>
                <a:cubicBezTo>
                  <a:pt x="878314" y="1942429"/>
                  <a:pt x="876392" y="1941590"/>
                  <a:pt x="876392" y="1941590"/>
                </a:cubicBezTo>
                <a:cubicBezTo>
                  <a:pt x="875543" y="1938437"/>
                  <a:pt x="875543" y="1938437"/>
                  <a:pt x="875543" y="1938437"/>
                </a:cubicBezTo>
                <a:close/>
                <a:moveTo>
                  <a:pt x="751749" y="1936587"/>
                </a:moveTo>
                <a:cubicBezTo>
                  <a:pt x="749863" y="1935426"/>
                  <a:pt x="746822" y="1935446"/>
                  <a:pt x="744777" y="1937248"/>
                </a:cubicBezTo>
                <a:cubicBezTo>
                  <a:pt x="745754" y="1940373"/>
                  <a:pt x="747771" y="1941254"/>
                  <a:pt x="751807" y="1943016"/>
                </a:cubicBezTo>
                <a:cubicBezTo>
                  <a:pt x="754371" y="1940093"/>
                  <a:pt x="753636" y="1937750"/>
                  <a:pt x="751749" y="1936587"/>
                </a:cubicBezTo>
                <a:close/>
                <a:moveTo>
                  <a:pt x="856960" y="1936182"/>
                </a:moveTo>
                <a:cubicBezTo>
                  <a:pt x="854780" y="1940894"/>
                  <a:pt x="854762" y="1946548"/>
                  <a:pt x="860173" y="1946082"/>
                </a:cubicBezTo>
                <a:cubicBezTo>
                  <a:pt x="861263" y="1943726"/>
                  <a:pt x="862370" y="1935716"/>
                  <a:pt x="856960" y="1936182"/>
                </a:cubicBezTo>
                <a:close/>
                <a:moveTo>
                  <a:pt x="903429" y="1934174"/>
                </a:moveTo>
                <a:cubicBezTo>
                  <a:pt x="901413" y="1933293"/>
                  <a:pt x="901413" y="1933293"/>
                  <a:pt x="898333" y="1934712"/>
                </a:cubicBezTo>
                <a:cubicBezTo>
                  <a:pt x="897270" y="1937012"/>
                  <a:pt x="897270" y="1937012"/>
                  <a:pt x="899287" y="1937893"/>
                </a:cubicBezTo>
                <a:cubicBezTo>
                  <a:pt x="901303" y="1938774"/>
                  <a:pt x="903320" y="1939655"/>
                  <a:pt x="907354" y="1941418"/>
                </a:cubicBezTo>
                <a:cubicBezTo>
                  <a:pt x="909370" y="1942298"/>
                  <a:pt x="913403" y="1944062"/>
                  <a:pt x="915419" y="1944944"/>
                </a:cubicBezTo>
                <a:cubicBezTo>
                  <a:pt x="914355" y="1947242"/>
                  <a:pt x="916372" y="1948124"/>
                  <a:pt x="915309" y="1950422"/>
                </a:cubicBezTo>
                <a:cubicBezTo>
                  <a:pt x="907131" y="1952377"/>
                  <a:pt x="901082" y="1949734"/>
                  <a:pt x="894921" y="1952569"/>
                </a:cubicBezTo>
                <a:cubicBezTo>
                  <a:pt x="896938" y="1953450"/>
                  <a:pt x="907020" y="1957857"/>
                  <a:pt x="899798" y="1962993"/>
                </a:cubicBezTo>
                <a:cubicBezTo>
                  <a:pt x="900007" y="1965158"/>
                  <a:pt x="901076" y="1965798"/>
                  <a:pt x="902572" y="1965674"/>
                </a:cubicBezTo>
                <a:cubicBezTo>
                  <a:pt x="907061" y="1965304"/>
                  <a:pt x="915408" y="1958067"/>
                  <a:pt x="916042" y="1964563"/>
                </a:cubicBezTo>
                <a:cubicBezTo>
                  <a:pt x="916573" y="1963413"/>
                  <a:pt x="919442" y="1959829"/>
                  <a:pt x="922073" y="1955452"/>
                </a:cubicBezTo>
                <a:cubicBezTo>
                  <a:pt x="924705" y="1951074"/>
                  <a:pt x="927098" y="1945900"/>
                  <a:pt x="926676" y="1941570"/>
                </a:cubicBezTo>
                <a:cubicBezTo>
                  <a:pt x="922643" y="1939807"/>
                  <a:pt x="921579" y="1942106"/>
                  <a:pt x="917547" y="1940345"/>
                </a:cubicBezTo>
                <a:cubicBezTo>
                  <a:pt x="914466" y="1941763"/>
                  <a:pt x="910434" y="1940000"/>
                  <a:pt x="909480" y="1936819"/>
                </a:cubicBezTo>
                <a:cubicBezTo>
                  <a:pt x="907463" y="1935938"/>
                  <a:pt x="905446" y="1935056"/>
                  <a:pt x="903429" y="1934174"/>
                </a:cubicBezTo>
                <a:close/>
                <a:moveTo>
                  <a:pt x="839596" y="1928796"/>
                </a:moveTo>
                <a:cubicBezTo>
                  <a:pt x="841397" y="1929583"/>
                  <a:pt x="840230" y="1932107"/>
                  <a:pt x="840230" y="1932107"/>
                </a:cubicBezTo>
                <a:cubicBezTo>
                  <a:pt x="840230" y="1932107"/>
                  <a:pt x="842030" y="1932896"/>
                  <a:pt x="842030" y="1932896"/>
                </a:cubicBezTo>
                <a:cubicBezTo>
                  <a:pt x="842030" y="1932896"/>
                  <a:pt x="843198" y="1930371"/>
                  <a:pt x="843198" y="1930371"/>
                </a:cubicBezTo>
                <a:cubicBezTo>
                  <a:pt x="841397" y="1929583"/>
                  <a:pt x="841397" y="1929583"/>
                  <a:pt x="839596" y="1928796"/>
                </a:cubicBezTo>
                <a:close/>
                <a:moveTo>
                  <a:pt x="696392" y="1916441"/>
                </a:moveTo>
                <a:cubicBezTo>
                  <a:pt x="697515" y="1919629"/>
                  <a:pt x="698638" y="1922816"/>
                  <a:pt x="700798" y="1923760"/>
                </a:cubicBezTo>
                <a:cubicBezTo>
                  <a:pt x="702116" y="1922314"/>
                  <a:pt x="702770" y="1921252"/>
                  <a:pt x="702943" y="1920442"/>
                </a:cubicBezTo>
                <a:cubicBezTo>
                  <a:pt x="703457" y="1918012"/>
                  <a:pt x="699633" y="1917858"/>
                  <a:pt x="696392" y="1916441"/>
                </a:cubicBezTo>
                <a:close/>
                <a:moveTo>
                  <a:pt x="828737" y="1915960"/>
                </a:moveTo>
                <a:cubicBezTo>
                  <a:pt x="825853" y="1917330"/>
                  <a:pt x="824841" y="1919517"/>
                  <a:pt x="823830" y="1921703"/>
                </a:cubicBezTo>
                <a:cubicBezTo>
                  <a:pt x="830459" y="1921971"/>
                  <a:pt x="825551" y="1927715"/>
                  <a:pt x="829295" y="1929352"/>
                </a:cubicBezTo>
                <a:cubicBezTo>
                  <a:pt x="830776" y="1927368"/>
                  <a:pt x="831111" y="1926036"/>
                  <a:pt x="830873" y="1925029"/>
                </a:cubicBezTo>
                <a:cubicBezTo>
                  <a:pt x="830161" y="1922007"/>
                  <a:pt x="824297" y="1921909"/>
                  <a:pt x="828737" y="1915960"/>
                </a:cubicBezTo>
                <a:close/>
                <a:moveTo>
                  <a:pt x="802463" y="1909872"/>
                </a:moveTo>
                <a:cubicBezTo>
                  <a:pt x="800386" y="1914358"/>
                  <a:pt x="802648" y="1916020"/>
                  <a:pt x="805558" y="1916281"/>
                </a:cubicBezTo>
                <a:cubicBezTo>
                  <a:pt x="808468" y="1916541"/>
                  <a:pt x="812026" y="1915400"/>
                  <a:pt x="812545" y="1914279"/>
                </a:cubicBezTo>
                <a:cubicBezTo>
                  <a:pt x="812574" y="1911595"/>
                  <a:pt x="810803" y="1911494"/>
                  <a:pt x="808649" y="1911564"/>
                </a:cubicBezTo>
                <a:cubicBezTo>
                  <a:pt x="806496" y="1911636"/>
                  <a:pt x="803960" y="1911874"/>
                  <a:pt x="802463" y="1909872"/>
                </a:cubicBezTo>
                <a:close/>
                <a:moveTo>
                  <a:pt x="757705" y="1890861"/>
                </a:moveTo>
                <a:cubicBezTo>
                  <a:pt x="754864" y="1890688"/>
                  <a:pt x="751610" y="1891404"/>
                  <a:pt x="747172" y="1890888"/>
                </a:cubicBezTo>
                <a:cubicBezTo>
                  <a:pt x="742787" y="1900372"/>
                  <a:pt x="744880" y="1903424"/>
                  <a:pt x="749043" y="1904531"/>
                </a:cubicBezTo>
                <a:cubicBezTo>
                  <a:pt x="753207" y="1905637"/>
                  <a:pt x="759439" y="1904799"/>
                  <a:pt x="763329" y="1906500"/>
                </a:cubicBezTo>
                <a:cubicBezTo>
                  <a:pt x="765522" y="1901758"/>
                  <a:pt x="760537" y="1902430"/>
                  <a:pt x="765770" y="1896167"/>
                </a:cubicBezTo>
                <a:cubicBezTo>
                  <a:pt x="762978" y="1892096"/>
                  <a:pt x="760547" y="1891034"/>
                  <a:pt x="757705" y="1890861"/>
                </a:cubicBezTo>
                <a:close/>
                <a:moveTo>
                  <a:pt x="647347" y="1872440"/>
                </a:moveTo>
                <a:cubicBezTo>
                  <a:pt x="646000" y="1872437"/>
                  <a:pt x="644948" y="1873542"/>
                  <a:pt x="645830" y="1874709"/>
                </a:cubicBezTo>
                <a:cubicBezTo>
                  <a:pt x="646416" y="1875487"/>
                  <a:pt x="647863" y="1876294"/>
                  <a:pt x="650651" y="1876816"/>
                </a:cubicBezTo>
                <a:cubicBezTo>
                  <a:pt x="650342" y="1873553"/>
                  <a:pt x="648696" y="1872442"/>
                  <a:pt x="647347" y="1872440"/>
                </a:cubicBezTo>
                <a:close/>
                <a:moveTo>
                  <a:pt x="633651" y="1866774"/>
                </a:moveTo>
                <a:cubicBezTo>
                  <a:pt x="634092" y="1868317"/>
                  <a:pt x="634534" y="1869857"/>
                  <a:pt x="635234" y="1870837"/>
                </a:cubicBezTo>
                <a:cubicBezTo>
                  <a:pt x="635934" y="1871819"/>
                  <a:pt x="636895" y="1872238"/>
                  <a:pt x="638374" y="1871536"/>
                </a:cubicBezTo>
                <a:cubicBezTo>
                  <a:pt x="638891" y="1870414"/>
                  <a:pt x="638931" y="1869082"/>
                  <a:pt x="638231" y="1868103"/>
                </a:cubicBezTo>
                <a:cubicBezTo>
                  <a:pt x="637529" y="1867121"/>
                  <a:pt x="636089" y="1866492"/>
                  <a:pt x="633651" y="1866774"/>
                </a:cubicBezTo>
                <a:close/>
                <a:moveTo>
                  <a:pt x="690967" y="1841596"/>
                </a:moveTo>
                <a:cubicBezTo>
                  <a:pt x="688988" y="1840731"/>
                  <a:pt x="687926" y="1843026"/>
                  <a:pt x="687926" y="1843026"/>
                </a:cubicBezTo>
                <a:cubicBezTo>
                  <a:pt x="687926" y="1843026"/>
                  <a:pt x="686866" y="1845320"/>
                  <a:pt x="686866" y="1845320"/>
                </a:cubicBezTo>
                <a:cubicBezTo>
                  <a:pt x="689765" y="1849344"/>
                  <a:pt x="691745" y="1850211"/>
                  <a:pt x="695707" y="1851942"/>
                </a:cubicBezTo>
                <a:cubicBezTo>
                  <a:pt x="696627" y="1855101"/>
                  <a:pt x="694504" y="1859692"/>
                  <a:pt x="695423" y="1862849"/>
                </a:cubicBezTo>
                <a:cubicBezTo>
                  <a:pt x="693443" y="1861984"/>
                  <a:pt x="691462" y="1861119"/>
                  <a:pt x="691462" y="1861119"/>
                </a:cubicBezTo>
                <a:cubicBezTo>
                  <a:pt x="689482" y="1860254"/>
                  <a:pt x="687499" y="1859388"/>
                  <a:pt x="685519" y="1858521"/>
                </a:cubicBezTo>
                <a:cubicBezTo>
                  <a:pt x="683539" y="1857657"/>
                  <a:pt x="683539" y="1857657"/>
                  <a:pt x="680497" y="1859085"/>
                </a:cubicBezTo>
                <a:cubicBezTo>
                  <a:pt x="679435" y="1861380"/>
                  <a:pt x="680356" y="1864539"/>
                  <a:pt x="680356" y="1864539"/>
                </a:cubicBezTo>
                <a:cubicBezTo>
                  <a:pt x="681807" y="1866552"/>
                  <a:pt x="683291" y="1867201"/>
                  <a:pt x="684661" y="1867455"/>
                </a:cubicBezTo>
                <a:cubicBezTo>
                  <a:pt x="686034" y="1867709"/>
                  <a:pt x="687287" y="1867569"/>
                  <a:pt x="688279" y="1868001"/>
                </a:cubicBezTo>
                <a:cubicBezTo>
                  <a:pt x="690260" y="1868868"/>
                  <a:pt x="692240" y="1869734"/>
                  <a:pt x="692240" y="1869734"/>
                </a:cubicBezTo>
                <a:cubicBezTo>
                  <a:pt x="694220" y="1870599"/>
                  <a:pt x="696201" y="1871465"/>
                  <a:pt x="698182" y="1872330"/>
                </a:cubicBezTo>
                <a:cubicBezTo>
                  <a:pt x="699101" y="1875489"/>
                  <a:pt x="702143" y="1874061"/>
                  <a:pt x="703204" y="1871766"/>
                </a:cubicBezTo>
                <a:cubicBezTo>
                  <a:pt x="703734" y="1870618"/>
                  <a:pt x="704266" y="1869473"/>
                  <a:pt x="704416" y="1868504"/>
                </a:cubicBezTo>
                <a:cubicBezTo>
                  <a:pt x="704566" y="1867536"/>
                  <a:pt x="704336" y="1866745"/>
                  <a:pt x="703346" y="1866313"/>
                </a:cubicBezTo>
                <a:cubicBezTo>
                  <a:pt x="701365" y="1865446"/>
                  <a:pt x="699385" y="1864580"/>
                  <a:pt x="697403" y="1863716"/>
                </a:cubicBezTo>
                <a:cubicBezTo>
                  <a:pt x="699526" y="1859127"/>
                  <a:pt x="699668" y="1853673"/>
                  <a:pt x="696767" y="1849648"/>
                </a:cubicBezTo>
                <a:cubicBezTo>
                  <a:pt x="696767" y="1849648"/>
                  <a:pt x="696767" y="1849648"/>
                  <a:pt x="697830" y="1847354"/>
                </a:cubicBezTo>
                <a:cubicBezTo>
                  <a:pt x="692807" y="1847917"/>
                  <a:pt x="691887" y="1844757"/>
                  <a:pt x="690967" y="1841596"/>
                </a:cubicBezTo>
                <a:close/>
                <a:moveTo>
                  <a:pt x="582558" y="1838717"/>
                </a:moveTo>
                <a:cubicBezTo>
                  <a:pt x="581585" y="1840820"/>
                  <a:pt x="581793" y="1841542"/>
                  <a:pt x="582467" y="1841837"/>
                </a:cubicBezTo>
                <a:cubicBezTo>
                  <a:pt x="583144" y="1842131"/>
                  <a:pt x="584286" y="1841999"/>
                  <a:pt x="585187" y="1842394"/>
                </a:cubicBezTo>
                <a:cubicBezTo>
                  <a:pt x="586160" y="1840290"/>
                  <a:pt x="584359" y="1839503"/>
                  <a:pt x="582558" y="1838717"/>
                </a:cubicBezTo>
                <a:close/>
                <a:moveTo>
                  <a:pt x="658540" y="1838548"/>
                </a:moveTo>
                <a:cubicBezTo>
                  <a:pt x="656499" y="1837657"/>
                  <a:pt x="656499" y="1837657"/>
                  <a:pt x="655410" y="1840012"/>
                </a:cubicBezTo>
                <a:cubicBezTo>
                  <a:pt x="652279" y="1841476"/>
                  <a:pt x="654319" y="1842368"/>
                  <a:pt x="653230" y="1844723"/>
                </a:cubicBezTo>
                <a:cubicBezTo>
                  <a:pt x="655271" y="1845615"/>
                  <a:pt x="656222" y="1848862"/>
                  <a:pt x="658263" y="1849754"/>
                </a:cubicBezTo>
                <a:cubicBezTo>
                  <a:pt x="658738" y="1851378"/>
                  <a:pt x="659758" y="1851825"/>
                  <a:pt x="660661" y="1851864"/>
                </a:cubicBezTo>
                <a:cubicBezTo>
                  <a:pt x="661561" y="1851903"/>
                  <a:pt x="662344" y="1851537"/>
                  <a:pt x="662344" y="1851537"/>
                </a:cubicBezTo>
                <a:cubicBezTo>
                  <a:pt x="662888" y="1850359"/>
                  <a:pt x="663432" y="1849182"/>
                  <a:pt x="663587" y="1848187"/>
                </a:cubicBezTo>
                <a:cubicBezTo>
                  <a:pt x="663740" y="1847192"/>
                  <a:pt x="663503" y="1846381"/>
                  <a:pt x="662483" y="1845934"/>
                </a:cubicBezTo>
                <a:cubicBezTo>
                  <a:pt x="661532" y="1842689"/>
                  <a:pt x="659491" y="1841796"/>
                  <a:pt x="658540" y="1838548"/>
                </a:cubicBezTo>
                <a:close/>
                <a:moveTo>
                  <a:pt x="666053" y="1827473"/>
                </a:moveTo>
                <a:cubicBezTo>
                  <a:pt x="664098" y="1826620"/>
                  <a:pt x="663010" y="1828975"/>
                  <a:pt x="661054" y="1828119"/>
                </a:cubicBezTo>
                <a:cubicBezTo>
                  <a:pt x="661054" y="1828119"/>
                  <a:pt x="661054" y="1828119"/>
                  <a:pt x="659965" y="1830475"/>
                </a:cubicBezTo>
                <a:cubicBezTo>
                  <a:pt x="659965" y="1830475"/>
                  <a:pt x="658874" y="1832831"/>
                  <a:pt x="660829" y="1833686"/>
                </a:cubicBezTo>
                <a:cubicBezTo>
                  <a:pt x="660829" y="1833686"/>
                  <a:pt x="660829" y="1833686"/>
                  <a:pt x="663874" y="1832183"/>
                </a:cubicBezTo>
                <a:cubicBezTo>
                  <a:pt x="663874" y="1832183"/>
                  <a:pt x="663874" y="1832183"/>
                  <a:pt x="662785" y="1834539"/>
                </a:cubicBezTo>
                <a:cubicBezTo>
                  <a:pt x="662240" y="1835717"/>
                  <a:pt x="664193" y="1836572"/>
                  <a:pt x="666667" y="1836944"/>
                </a:cubicBezTo>
                <a:cubicBezTo>
                  <a:pt x="669138" y="1837316"/>
                  <a:pt x="672126" y="1837207"/>
                  <a:pt x="673649" y="1836455"/>
                </a:cubicBezTo>
                <a:cubicBezTo>
                  <a:pt x="675282" y="1832922"/>
                  <a:pt x="674634" y="1830515"/>
                  <a:pt x="672952" y="1829072"/>
                </a:cubicBezTo>
                <a:cubicBezTo>
                  <a:pt x="671268" y="1827628"/>
                  <a:pt x="668553" y="1827149"/>
                  <a:pt x="666053" y="1827473"/>
                </a:cubicBezTo>
                <a:close/>
                <a:moveTo>
                  <a:pt x="625922" y="1827328"/>
                </a:moveTo>
                <a:cubicBezTo>
                  <a:pt x="624950" y="1829432"/>
                  <a:pt x="626930" y="1830297"/>
                  <a:pt x="626930" y="1830297"/>
                </a:cubicBezTo>
                <a:cubicBezTo>
                  <a:pt x="626930" y="1830297"/>
                  <a:pt x="626930" y="1830297"/>
                  <a:pt x="628910" y="1831162"/>
                </a:cubicBezTo>
                <a:cubicBezTo>
                  <a:pt x="627937" y="1833266"/>
                  <a:pt x="629918" y="1834132"/>
                  <a:pt x="629918" y="1834132"/>
                </a:cubicBezTo>
                <a:cubicBezTo>
                  <a:pt x="629918" y="1834132"/>
                  <a:pt x="631900" y="1834997"/>
                  <a:pt x="632872" y="1832895"/>
                </a:cubicBezTo>
                <a:cubicBezTo>
                  <a:pt x="632872" y="1832895"/>
                  <a:pt x="632872" y="1832895"/>
                  <a:pt x="630892" y="1832029"/>
                </a:cubicBezTo>
                <a:cubicBezTo>
                  <a:pt x="630892" y="1832029"/>
                  <a:pt x="629883" y="1829060"/>
                  <a:pt x="629883" y="1829060"/>
                </a:cubicBezTo>
                <a:cubicBezTo>
                  <a:pt x="629883" y="1829060"/>
                  <a:pt x="627903" y="1828193"/>
                  <a:pt x="627903" y="1828193"/>
                </a:cubicBezTo>
                <a:cubicBezTo>
                  <a:pt x="627903" y="1828193"/>
                  <a:pt x="627903" y="1828193"/>
                  <a:pt x="625922" y="1827328"/>
                </a:cubicBezTo>
                <a:close/>
                <a:moveTo>
                  <a:pt x="643324" y="1820776"/>
                </a:moveTo>
                <a:cubicBezTo>
                  <a:pt x="641352" y="1822611"/>
                  <a:pt x="641976" y="1824906"/>
                  <a:pt x="643590" y="1826285"/>
                </a:cubicBezTo>
                <a:cubicBezTo>
                  <a:pt x="645204" y="1827665"/>
                  <a:pt x="647804" y="1828127"/>
                  <a:pt x="649777" y="1826293"/>
                </a:cubicBezTo>
                <a:cubicBezTo>
                  <a:pt x="648943" y="1823232"/>
                  <a:pt x="645198" y="1821595"/>
                  <a:pt x="643324" y="1820776"/>
                </a:cubicBezTo>
                <a:close/>
                <a:moveTo>
                  <a:pt x="607602" y="1805166"/>
                </a:moveTo>
                <a:cubicBezTo>
                  <a:pt x="608264" y="1807477"/>
                  <a:pt x="609151" y="1808370"/>
                  <a:pt x="609968" y="1808474"/>
                </a:cubicBezTo>
                <a:cubicBezTo>
                  <a:pt x="611194" y="1808631"/>
                  <a:pt x="612266" y="1807015"/>
                  <a:pt x="612201" y="1805752"/>
                </a:cubicBezTo>
                <a:cubicBezTo>
                  <a:pt x="612134" y="1804491"/>
                  <a:pt x="610930" y="1803586"/>
                  <a:pt x="607602" y="1805166"/>
                </a:cubicBezTo>
                <a:close/>
                <a:moveTo>
                  <a:pt x="625136" y="1787547"/>
                </a:moveTo>
                <a:lnTo>
                  <a:pt x="626309" y="1787596"/>
                </a:lnTo>
                <a:lnTo>
                  <a:pt x="627125" y="1788415"/>
                </a:lnTo>
                <a:cubicBezTo>
                  <a:pt x="625136" y="1787547"/>
                  <a:pt x="625136" y="1787547"/>
                  <a:pt x="625136" y="1787547"/>
                </a:cubicBezTo>
                <a:close/>
                <a:moveTo>
                  <a:pt x="657227" y="1785390"/>
                </a:moveTo>
                <a:cubicBezTo>
                  <a:pt x="654678" y="1788321"/>
                  <a:pt x="655150" y="1789877"/>
                  <a:pt x="656506" y="1790806"/>
                </a:cubicBezTo>
                <a:cubicBezTo>
                  <a:pt x="657862" y="1791736"/>
                  <a:pt x="660103" y="1792040"/>
                  <a:pt x="661092" y="1792472"/>
                </a:cubicBezTo>
                <a:cubicBezTo>
                  <a:pt x="660149" y="1789364"/>
                  <a:pt x="658167" y="1788499"/>
                  <a:pt x="657227" y="1785390"/>
                </a:cubicBezTo>
                <a:close/>
                <a:moveTo>
                  <a:pt x="507132" y="1752831"/>
                </a:moveTo>
                <a:cubicBezTo>
                  <a:pt x="506095" y="1755076"/>
                  <a:pt x="508074" y="1755942"/>
                  <a:pt x="507038" y="1758185"/>
                </a:cubicBezTo>
                <a:cubicBezTo>
                  <a:pt x="510528" y="1758361"/>
                  <a:pt x="511801" y="1756894"/>
                  <a:pt x="511576" y="1755449"/>
                </a:cubicBezTo>
                <a:cubicBezTo>
                  <a:pt x="511353" y="1754003"/>
                  <a:pt x="509630" y="1752577"/>
                  <a:pt x="507132" y="1752831"/>
                </a:cubicBezTo>
                <a:close/>
                <a:moveTo>
                  <a:pt x="495345" y="1741950"/>
                </a:moveTo>
                <a:cubicBezTo>
                  <a:pt x="490623" y="1744134"/>
                  <a:pt x="491319" y="1747977"/>
                  <a:pt x="493484" y="1749985"/>
                </a:cubicBezTo>
                <a:cubicBezTo>
                  <a:pt x="495645" y="1751993"/>
                  <a:pt x="499278" y="1752164"/>
                  <a:pt x="500428" y="1747002"/>
                </a:cubicBezTo>
                <a:cubicBezTo>
                  <a:pt x="498369" y="1746103"/>
                  <a:pt x="494255" y="1744305"/>
                  <a:pt x="495345" y="1741950"/>
                </a:cubicBezTo>
                <a:close/>
                <a:moveTo>
                  <a:pt x="503176" y="1725822"/>
                </a:moveTo>
                <a:cubicBezTo>
                  <a:pt x="501099" y="1730308"/>
                  <a:pt x="503021" y="1731147"/>
                  <a:pt x="506861" y="1732826"/>
                </a:cubicBezTo>
                <a:cubicBezTo>
                  <a:pt x="508419" y="1729462"/>
                  <a:pt x="507977" y="1727919"/>
                  <a:pt x="506906" y="1727115"/>
                </a:cubicBezTo>
                <a:cubicBezTo>
                  <a:pt x="505835" y="1726310"/>
                  <a:pt x="504135" y="1726242"/>
                  <a:pt x="503176" y="1725822"/>
                </a:cubicBezTo>
                <a:close/>
                <a:moveTo>
                  <a:pt x="441804" y="1712148"/>
                </a:moveTo>
                <a:cubicBezTo>
                  <a:pt x="440189" y="1711779"/>
                  <a:pt x="438940" y="1711907"/>
                  <a:pt x="438893" y="1714583"/>
                </a:cubicBezTo>
                <a:cubicBezTo>
                  <a:pt x="442854" y="1716315"/>
                  <a:pt x="441816" y="1718558"/>
                  <a:pt x="443798" y="1719423"/>
                </a:cubicBezTo>
                <a:cubicBezTo>
                  <a:pt x="444835" y="1717180"/>
                  <a:pt x="445872" y="1714937"/>
                  <a:pt x="446909" y="1712693"/>
                </a:cubicBezTo>
                <a:cubicBezTo>
                  <a:pt x="445400" y="1713383"/>
                  <a:pt x="443419" y="1712517"/>
                  <a:pt x="441804" y="1712148"/>
                </a:cubicBezTo>
                <a:close/>
                <a:moveTo>
                  <a:pt x="392067" y="1649692"/>
                </a:moveTo>
                <a:cubicBezTo>
                  <a:pt x="392958" y="1652914"/>
                  <a:pt x="395384" y="1655390"/>
                  <a:pt x="398219" y="1656982"/>
                </a:cubicBezTo>
                <a:cubicBezTo>
                  <a:pt x="401055" y="1658577"/>
                  <a:pt x="404298" y="1659284"/>
                  <a:pt x="406823" y="1658973"/>
                </a:cubicBezTo>
                <a:cubicBezTo>
                  <a:pt x="406923" y="1656184"/>
                  <a:pt x="405535" y="1652746"/>
                  <a:pt x="402973" y="1650565"/>
                </a:cubicBezTo>
                <a:cubicBezTo>
                  <a:pt x="400410" y="1648383"/>
                  <a:pt x="396672" y="1647458"/>
                  <a:pt x="392067" y="1649692"/>
                </a:cubicBezTo>
                <a:close/>
                <a:moveTo>
                  <a:pt x="335474" y="1638713"/>
                </a:moveTo>
                <a:cubicBezTo>
                  <a:pt x="333480" y="1637842"/>
                  <a:pt x="332442" y="1640084"/>
                  <a:pt x="332442" y="1640084"/>
                </a:cubicBezTo>
                <a:cubicBezTo>
                  <a:pt x="331404" y="1642329"/>
                  <a:pt x="331404" y="1642329"/>
                  <a:pt x="333399" y="1643200"/>
                </a:cubicBezTo>
                <a:cubicBezTo>
                  <a:pt x="335393" y="1644072"/>
                  <a:pt x="339381" y="1645814"/>
                  <a:pt x="343371" y="1647558"/>
                </a:cubicBezTo>
                <a:cubicBezTo>
                  <a:pt x="346323" y="1651544"/>
                  <a:pt x="350310" y="1653287"/>
                  <a:pt x="354301" y="1655030"/>
                </a:cubicBezTo>
                <a:cubicBezTo>
                  <a:pt x="355337" y="1652788"/>
                  <a:pt x="357332" y="1653658"/>
                  <a:pt x="358369" y="1651415"/>
                </a:cubicBezTo>
                <a:cubicBezTo>
                  <a:pt x="356375" y="1650544"/>
                  <a:pt x="356375" y="1650544"/>
                  <a:pt x="356375" y="1650544"/>
                </a:cubicBezTo>
                <a:cubicBezTo>
                  <a:pt x="352387" y="1648801"/>
                  <a:pt x="348397" y="1647059"/>
                  <a:pt x="345446" y="1643072"/>
                </a:cubicBezTo>
                <a:cubicBezTo>
                  <a:pt x="341458" y="1641328"/>
                  <a:pt x="339463" y="1640457"/>
                  <a:pt x="335474" y="1638713"/>
                </a:cubicBezTo>
                <a:close/>
                <a:moveTo>
                  <a:pt x="316873" y="1638620"/>
                </a:moveTo>
                <a:cubicBezTo>
                  <a:pt x="315531" y="1636603"/>
                  <a:pt x="313502" y="1635973"/>
                  <a:pt x="311146" y="1639062"/>
                </a:cubicBezTo>
                <a:cubicBezTo>
                  <a:pt x="305921" y="1645012"/>
                  <a:pt x="316263" y="1644043"/>
                  <a:pt x="316208" y="1649507"/>
                </a:cubicBezTo>
                <a:cubicBezTo>
                  <a:pt x="317502" y="1649387"/>
                  <a:pt x="318225" y="1648159"/>
                  <a:pt x="318483" y="1646514"/>
                </a:cubicBezTo>
                <a:cubicBezTo>
                  <a:pt x="318870" y="1644046"/>
                  <a:pt x="318215" y="1640639"/>
                  <a:pt x="316873" y="1638620"/>
                </a:cubicBezTo>
                <a:close/>
                <a:moveTo>
                  <a:pt x="356276" y="1625102"/>
                </a:moveTo>
                <a:cubicBezTo>
                  <a:pt x="354424" y="1623634"/>
                  <a:pt x="352046" y="1623910"/>
                  <a:pt x="350021" y="1628285"/>
                </a:cubicBezTo>
                <a:cubicBezTo>
                  <a:pt x="350882" y="1631289"/>
                  <a:pt x="356500" y="1633745"/>
                  <a:pt x="359384" y="1632376"/>
                </a:cubicBezTo>
                <a:cubicBezTo>
                  <a:pt x="359459" y="1629779"/>
                  <a:pt x="358130" y="1626568"/>
                  <a:pt x="356276" y="1625102"/>
                </a:cubicBezTo>
                <a:close/>
                <a:moveTo>
                  <a:pt x="284077" y="1624849"/>
                </a:moveTo>
                <a:cubicBezTo>
                  <a:pt x="284029" y="1627608"/>
                  <a:pt x="285800" y="1629079"/>
                  <a:pt x="288096" y="1630082"/>
                </a:cubicBezTo>
                <a:cubicBezTo>
                  <a:pt x="290393" y="1631085"/>
                  <a:pt x="293212" y="1631621"/>
                  <a:pt x="295251" y="1632512"/>
                </a:cubicBezTo>
                <a:cubicBezTo>
                  <a:pt x="296857" y="1629043"/>
                  <a:pt x="295862" y="1627217"/>
                  <a:pt x="293564" y="1626214"/>
                </a:cubicBezTo>
                <a:cubicBezTo>
                  <a:pt x="291270" y="1625210"/>
                  <a:pt x="287673" y="1625030"/>
                  <a:pt x="284077" y="1624849"/>
                </a:cubicBezTo>
                <a:close/>
                <a:moveTo>
                  <a:pt x="315578" y="1613837"/>
                </a:moveTo>
                <a:cubicBezTo>
                  <a:pt x="311804" y="1614276"/>
                  <a:pt x="313512" y="1620235"/>
                  <a:pt x="315504" y="1621237"/>
                </a:cubicBezTo>
                <a:cubicBezTo>
                  <a:pt x="316167" y="1621570"/>
                  <a:pt x="316863" y="1621353"/>
                  <a:pt x="317399" y="1620197"/>
                </a:cubicBezTo>
                <a:cubicBezTo>
                  <a:pt x="318469" y="1617883"/>
                  <a:pt x="313438" y="1618465"/>
                  <a:pt x="315578" y="1613837"/>
                </a:cubicBezTo>
                <a:close/>
                <a:moveTo>
                  <a:pt x="292659" y="1611912"/>
                </a:moveTo>
                <a:cubicBezTo>
                  <a:pt x="291686" y="1614015"/>
                  <a:pt x="290712" y="1616119"/>
                  <a:pt x="290712" y="1616119"/>
                </a:cubicBezTo>
                <a:cubicBezTo>
                  <a:pt x="292633" y="1616958"/>
                  <a:pt x="294554" y="1617796"/>
                  <a:pt x="296475" y="1618636"/>
                </a:cubicBezTo>
                <a:cubicBezTo>
                  <a:pt x="297447" y="1616533"/>
                  <a:pt x="297447" y="1616533"/>
                  <a:pt x="298419" y="1614430"/>
                </a:cubicBezTo>
                <a:cubicBezTo>
                  <a:pt x="296499" y="1613591"/>
                  <a:pt x="294579" y="1612752"/>
                  <a:pt x="292659" y="1611912"/>
                </a:cubicBezTo>
                <a:close/>
                <a:moveTo>
                  <a:pt x="238733" y="1598965"/>
                </a:moveTo>
                <a:cubicBezTo>
                  <a:pt x="234577" y="1602711"/>
                  <a:pt x="245854" y="1599296"/>
                  <a:pt x="243713" y="1603921"/>
                </a:cubicBezTo>
                <a:cubicBezTo>
                  <a:pt x="245256" y="1603205"/>
                  <a:pt x="245554" y="1601250"/>
                  <a:pt x="244696" y="1599832"/>
                </a:cubicBezTo>
                <a:cubicBezTo>
                  <a:pt x="243835" y="1598414"/>
                  <a:pt x="241819" y="1597532"/>
                  <a:pt x="238733" y="1598965"/>
                </a:cubicBezTo>
                <a:close/>
                <a:moveTo>
                  <a:pt x="2293774" y="1587624"/>
                </a:moveTo>
                <a:lnTo>
                  <a:pt x="2294569" y="1588171"/>
                </a:lnTo>
                <a:lnTo>
                  <a:pt x="2294491" y="1588229"/>
                </a:lnTo>
                <a:close/>
                <a:moveTo>
                  <a:pt x="249183" y="1576397"/>
                </a:moveTo>
                <a:cubicBezTo>
                  <a:pt x="249133" y="1581766"/>
                  <a:pt x="245082" y="1579997"/>
                  <a:pt x="245033" y="1585370"/>
                </a:cubicBezTo>
                <a:cubicBezTo>
                  <a:pt x="252629" y="1588689"/>
                  <a:pt x="259030" y="1597554"/>
                  <a:pt x="266050" y="1601381"/>
                </a:cubicBezTo>
                <a:cubicBezTo>
                  <a:pt x="268389" y="1602655"/>
                  <a:pt x="270797" y="1603371"/>
                  <a:pt x="273343" y="1603134"/>
                </a:cubicBezTo>
                <a:cubicBezTo>
                  <a:pt x="278580" y="1586546"/>
                  <a:pt x="260298" y="1583951"/>
                  <a:pt x="249183" y="1576397"/>
                </a:cubicBezTo>
                <a:close/>
                <a:moveTo>
                  <a:pt x="228965" y="1569920"/>
                </a:moveTo>
                <a:cubicBezTo>
                  <a:pt x="228965" y="1569920"/>
                  <a:pt x="227928" y="1572164"/>
                  <a:pt x="227928" y="1572164"/>
                </a:cubicBezTo>
                <a:cubicBezTo>
                  <a:pt x="226891" y="1574406"/>
                  <a:pt x="226891" y="1574406"/>
                  <a:pt x="226891" y="1574406"/>
                </a:cubicBezTo>
                <a:cubicBezTo>
                  <a:pt x="228810" y="1575245"/>
                  <a:pt x="228810" y="1575245"/>
                  <a:pt x="229694" y="1578328"/>
                </a:cubicBezTo>
                <a:cubicBezTo>
                  <a:pt x="229694" y="1578328"/>
                  <a:pt x="232651" y="1576925"/>
                  <a:pt x="232651" y="1576925"/>
                </a:cubicBezTo>
                <a:cubicBezTo>
                  <a:pt x="233689" y="1574681"/>
                  <a:pt x="231767" y="1573842"/>
                  <a:pt x="231767" y="1573842"/>
                </a:cubicBezTo>
                <a:cubicBezTo>
                  <a:pt x="229848" y="1573003"/>
                  <a:pt x="230884" y="1570760"/>
                  <a:pt x="228965" y="1569920"/>
                </a:cubicBezTo>
                <a:close/>
                <a:moveTo>
                  <a:pt x="2339568" y="1565349"/>
                </a:moveTo>
                <a:lnTo>
                  <a:pt x="2339914" y="1566298"/>
                </a:lnTo>
                <a:lnTo>
                  <a:pt x="2339635" y="1566495"/>
                </a:lnTo>
                <a:close/>
                <a:moveTo>
                  <a:pt x="2289443" y="1565145"/>
                </a:moveTo>
                <a:cubicBezTo>
                  <a:pt x="2289443" y="1565145"/>
                  <a:pt x="2288148" y="1568031"/>
                  <a:pt x="2286854" y="1570917"/>
                </a:cubicBezTo>
                <a:cubicBezTo>
                  <a:pt x="2289942" y="1568837"/>
                  <a:pt x="2289942" y="1568837"/>
                  <a:pt x="2291736" y="1569641"/>
                </a:cubicBezTo>
                <a:cubicBezTo>
                  <a:pt x="2293031" y="1566757"/>
                  <a:pt x="2291237" y="1565951"/>
                  <a:pt x="2289443" y="1565145"/>
                </a:cubicBezTo>
                <a:close/>
                <a:moveTo>
                  <a:pt x="334094" y="1563277"/>
                </a:moveTo>
                <a:cubicBezTo>
                  <a:pt x="331503" y="1566188"/>
                  <a:pt x="334866" y="1568335"/>
                  <a:pt x="337196" y="1568678"/>
                </a:cubicBezTo>
                <a:cubicBezTo>
                  <a:pt x="338362" y="1568850"/>
                  <a:pt x="339269" y="1568572"/>
                  <a:pt x="339042" y="1567715"/>
                </a:cubicBezTo>
                <a:cubicBezTo>
                  <a:pt x="338817" y="1566858"/>
                  <a:pt x="337459" y="1565421"/>
                  <a:pt x="334094" y="1563277"/>
                </a:cubicBezTo>
                <a:close/>
                <a:moveTo>
                  <a:pt x="2288420" y="1545904"/>
                </a:moveTo>
                <a:lnTo>
                  <a:pt x="2292189" y="1547463"/>
                </a:lnTo>
                <a:lnTo>
                  <a:pt x="2291870" y="1548150"/>
                </a:lnTo>
                <a:cubicBezTo>
                  <a:pt x="2291663" y="1551094"/>
                  <a:pt x="2292520" y="1552984"/>
                  <a:pt x="2294055" y="1554035"/>
                </a:cubicBezTo>
                <a:cubicBezTo>
                  <a:pt x="2295588" y="1555085"/>
                  <a:pt x="2297801" y="1555293"/>
                  <a:pt x="2300306" y="1554871"/>
                </a:cubicBezTo>
                <a:cubicBezTo>
                  <a:pt x="2300306" y="1554871"/>
                  <a:pt x="2301079" y="1554450"/>
                  <a:pt x="2301609" y="1553923"/>
                </a:cubicBezTo>
                <a:cubicBezTo>
                  <a:pt x="2302141" y="1553398"/>
                  <a:pt x="2302433" y="1552765"/>
                  <a:pt x="2301474" y="1552346"/>
                </a:cubicBezTo>
                <a:lnTo>
                  <a:pt x="2299344" y="1550425"/>
                </a:lnTo>
                <a:lnTo>
                  <a:pt x="2310999" y="1555248"/>
                </a:lnTo>
                <a:cubicBezTo>
                  <a:pt x="2317337" y="1559685"/>
                  <a:pt x="2322289" y="1565883"/>
                  <a:pt x="2325263" y="1575164"/>
                </a:cubicBezTo>
                <a:cubicBezTo>
                  <a:pt x="2326843" y="1566339"/>
                  <a:pt x="2332786" y="1569007"/>
                  <a:pt x="2338326" y="1561961"/>
                </a:cubicBezTo>
                <a:lnTo>
                  <a:pt x="2339077" y="1564012"/>
                </a:lnTo>
                <a:lnTo>
                  <a:pt x="2335213" y="1567692"/>
                </a:lnTo>
                <a:cubicBezTo>
                  <a:pt x="2334504" y="1570510"/>
                  <a:pt x="2333662" y="1573618"/>
                  <a:pt x="2330156" y="1573477"/>
                </a:cubicBezTo>
                <a:cubicBezTo>
                  <a:pt x="2328926" y="1581282"/>
                  <a:pt x="2329837" y="1584460"/>
                  <a:pt x="2329678" y="1589953"/>
                </a:cubicBezTo>
                <a:cubicBezTo>
                  <a:pt x="2340651" y="1591969"/>
                  <a:pt x="2347503" y="1597744"/>
                  <a:pt x="2355426" y="1601205"/>
                </a:cubicBezTo>
                <a:cubicBezTo>
                  <a:pt x="2355426" y="1601205"/>
                  <a:pt x="2355426" y="1601205"/>
                  <a:pt x="2356495" y="1598893"/>
                </a:cubicBezTo>
                <a:cubicBezTo>
                  <a:pt x="2358477" y="1599758"/>
                  <a:pt x="2357408" y="1602071"/>
                  <a:pt x="2359387" y="1602938"/>
                </a:cubicBezTo>
                <a:cubicBezTo>
                  <a:pt x="2361367" y="1603803"/>
                  <a:pt x="2362437" y="1601489"/>
                  <a:pt x="2363507" y="1599176"/>
                </a:cubicBezTo>
                <a:cubicBezTo>
                  <a:pt x="2364578" y="1596862"/>
                  <a:pt x="2364578" y="1596862"/>
                  <a:pt x="2362597" y="1595997"/>
                </a:cubicBezTo>
                <a:cubicBezTo>
                  <a:pt x="2360616" y="1595131"/>
                  <a:pt x="2360616" y="1595131"/>
                  <a:pt x="2360616" y="1595131"/>
                </a:cubicBezTo>
                <a:cubicBezTo>
                  <a:pt x="2359705" y="1591952"/>
                  <a:pt x="2359705" y="1591952"/>
                  <a:pt x="2358794" y="1588773"/>
                </a:cubicBezTo>
                <a:cubicBezTo>
                  <a:pt x="2360935" y="1584147"/>
                  <a:pt x="2360184" y="1575476"/>
                  <a:pt x="2364144" y="1577206"/>
                </a:cubicBezTo>
                <a:lnTo>
                  <a:pt x="2359945" y="1575495"/>
                </a:lnTo>
                <a:lnTo>
                  <a:pt x="2361827" y="1574183"/>
                </a:lnTo>
                <a:lnTo>
                  <a:pt x="2367489" y="1577808"/>
                </a:lnTo>
                <a:lnTo>
                  <a:pt x="2367640" y="1581482"/>
                </a:lnTo>
                <a:cubicBezTo>
                  <a:pt x="2372788" y="1580617"/>
                  <a:pt x="2384678" y="1601848"/>
                  <a:pt x="2384279" y="1592134"/>
                </a:cubicBezTo>
                <a:cubicBezTo>
                  <a:pt x="2384379" y="1594562"/>
                  <a:pt x="2385171" y="1596109"/>
                  <a:pt x="2386317" y="1597121"/>
                </a:cubicBezTo>
                <a:lnTo>
                  <a:pt x="2386420" y="1597165"/>
                </a:lnTo>
                <a:lnTo>
                  <a:pt x="2382368" y="1596293"/>
                </a:lnTo>
                <a:cubicBezTo>
                  <a:pt x="2380503" y="1597348"/>
                  <a:pt x="2379789" y="1599377"/>
                  <a:pt x="2385101" y="1601249"/>
                </a:cubicBezTo>
                <a:cubicBezTo>
                  <a:pt x="2385816" y="1599219"/>
                  <a:pt x="2386175" y="1598205"/>
                  <a:pt x="2386353" y="1597697"/>
                </a:cubicBezTo>
                <a:lnTo>
                  <a:pt x="2386526" y="1597209"/>
                </a:lnTo>
                <a:lnTo>
                  <a:pt x="2388895" y="1598217"/>
                </a:lnTo>
                <a:lnTo>
                  <a:pt x="2387898" y="1602629"/>
                </a:lnTo>
                <a:cubicBezTo>
                  <a:pt x="2388337" y="1604906"/>
                  <a:pt x="2390057" y="1606353"/>
                  <a:pt x="2393574" y="1606500"/>
                </a:cubicBezTo>
                <a:lnTo>
                  <a:pt x="2395796" y="1607471"/>
                </a:lnTo>
                <a:lnTo>
                  <a:pt x="2395468" y="1609307"/>
                </a:lnTo>
                <a:lnTo>
                  <a:pt x="2395139" y="1609723"/>
                </a:lnTo>
                <a:lnTo>
                  <a:pt x="2393394" y="1608941"/>
                </a:lnTo>
                <a:cubicBezTo>
                  <a:pt x="2393394" y="1608941"/>
                  <a:pt x="2392206" y="1611587"/>
                  <a:pt x="2392206" y="1611587"/>
                </a:cubicBezTo>
                <a:lnTo>
                  <a:pt x="2392387" y="1612062"/>
                </a:lnTo>
                <a:lnTo>
                  <a:pt x="2385917" y="1611865"/>
                </a:lnTo>
                <a:lnTo>
                  <a:pt x="2387602" y="1609916"/>
                </a:lnTo>
                <a:cubicBezTo>
                  <a:pt x="2388543" y="1609146"/>
                  <a:pt x="2388840" y="1608485"/>
                  <a:pt x="2387452" y="1606273"/>
                </a:cubicBezTo>
                <a:cubicBezTo>
                  <a:pt x="2383491" y="1604494"/>
                  <a:pt x="2377549" y="1601826"/>
                  <a:pt x="2376756" y="1598291"/>
                </a:cubicBezTo>
                <a:cubicBezTo>
                  <a:pt x="2371615" y="1615052"/>
                  <a:pt x="2362106" y="1604424"/>
                  <a:pt x="2356957" y="1605291"/>
                </a:cubicBezTo>
                <a:cubicBezTo>
                  <a:pt x="2356957" y="1605291"/>
                  <a:pt x="2354977" y="1604400"/>
                  <a:pt x="2352996" y="1603512"/>
                </a:cubicBezTo>
                <a:cubicBezTo>
                  <a:pt x="2351016" y="1602622"/>
                  <a:pt x="2347055" y="1600843"/>
                  <a:pt x="2343887" y="1602599"/>
                </a:cubicBezTo>
                <a:lnTo>
                  <a:pt x="2343247" y="1604028"/>
                </a:lnTo>
                <a:lnTo>
                  <a:pt x="2340436" y="1603463"/>
                </a:lnTo>
                <a:lnTo>
                  <a:pt x="2337642" y="1602012"/>
                </a:lnTo>
                <a:lnTo>
                  <a:pt x="2338528" y="1596348"/>
                </a:lnTo>
                <a:cubicBezTo>
                  <a:pt x="2325283" y="1597861"/>
                  <a:pt x="2312622" y="1578336"/>
                  <a:pt x="2299933" y="1584084"/>
                </a:cubicBezTo>
                <a:lnTo>
                  <a:pt x="2298103" y="1585479"/>
                </a:lnTo>
                <a:lnTo>
                  <a:pt x="2296855" y="1584430"/>
                </a:lnTo>
                <a:cubicBezTo>
                  <a:pt x="2294699" y="1582619"/>
                  <a:pt x="2292544" y="1580808"/>
                  <a:pt x="2292544" y="1580808"/>
                </a:cubicBezTo>
                <a:lnTo>
                  <a:pt x="2291999" y="1586133"/>
                </a:lnTo>
                <a:lnTo>
                  <a:pt x="2286750" y="1581718"/>
                </a:lnTo>
                <a:cubicBezTo>
                  <a:pt x="2284934" y="1579185"/>
                  <a:pt x="2284246" y="1576799"/>
                  <a:pt x="2285775" y="1576077"/>
                </a:cubicBezTo>
                <a:cubicBezTo>
                  <a:pt x="2285316" y="1574486"/>
                  <a:pt x="2284552" y="1574847"/>
                  <a:pt x="2283405" y="1575389"/>
                </a:cubicBezTo>
                <a:lnTo>
                  <a:pt x="2278934" y="1575768"/>
                </a:lnTo>
                <a:lnTo>
                  <a:pt x="2280658" y="1567844"/>
                </a:lnTo>
                <a:lnTo>
                  <a:pt x="2280981" y="1564019"/>
                </a:lnTo>
                <a:lnTo>
                  <a:pt x="2285157" y="1560744"/>
                </a:lnTo>
                <a:lnTo>
                  <a:pt x="2284120" y="1553142"/>
                </a:lnTo>
                <a:lnTo>
                  <a:pt x="2290402" y="1546794"/>
                </a:lnTo>
                <a:cubicBezTo>
                  <a:pt x="2290402" y="1546794"/>
                  <a:pt x="2288420" y="1545904"/>
                  <a:pt x="2288420" y="1545904"/>
                </a:cubicBezTo>
                <a:close/>
                <a:moveTo>
                  <a:pt x="2246442" y="1535647"/>
                </a:moveTo>
                <a:lnTo>
                  <a:pt x="2247231" y="1536941"/>
                </a:lnTo>
                <a:lnTo>
                  <a:pt x="2245406" y="1537505"/>
                </a:lnTo>
                <a:close/>
                <a:moveTo>
                  <a:pt x="173466" y="1534543"/>
                </a:moveTo>
                <a:cubicBezTo>
                  <a:pt x="174445" y="1537668"/>
                  <a:pt x="174386" y="1543035"/>
                  <a:pt x="181474" y="1543436"/>
                </a:cubicBezTo>
                <a:cubicBezTo>
                  <a:pt x="179458" y="1542555"/>
                  <a:pt x="180494" y="1540311"/>
                  <a:pt x="181532" y="1538068"/>
                </a:cubicBezTo>
                <a:cubicBezTo>
                  <a:pt x="179516" y="1537187"/>
                  <a:pt x="175483" y="1535424"/>
                  <a:pt x="173466" y="1534543"/>
                </a:cubicBezTo>
                <a:close/>
                <a:moveTo>
                  <a:pt x="2231140" y="1529699"/>
                </a:moveTo>
                <a:cubicBezTo>
                  <a:pt x="2231892" y="1533064"/>
                  <a:pt x="2233814" y="1533903"/>
                  <a:pt x="2232647" y="1536427"/>
                </a:cubicBezTo>
                <a:cubicBezTo>
                  <a:pt x="2233607" y="1536845"/>
                  <a:pt x="2233899" y="1536215"/>
                  <a:pt x="2234096" y="1535163"/>
                </a:cubicBezTo>
                <a:cubicBezTo>
                  <a:pt x="2234293" y="1534113"/>
                  <a:pt x="2234398" y="1532640"/>
                  <a:pt x="2234981" y="1531378"/>
                </a:cubicBezTo>
                <a:cubicBezTo>
                  <a:pt x="2234981" y="1531378"/>
                  <a:pt x="2233061" y="1530540"/>
                  <a:pt x="2231140" y="1529699"/>
                </a:cubicBezTo>
                <a:close/>
                <a:moveTo>
                  <a:pt x="218881" y="1523872"/>
                </a:moveTo>
                <a:cubicBezTo>
                  <a:pt x="216899" y="1523006"/>
                  <a:pt x="215822" y="1525332"/>
                  <a:pt x="215822" y="1525332"/>
                </a:cubicBezTo>
                <a:cubicBezTo>
                  <a:pt x="214746" y="1527658"/>
                  <a:pt x="213672" y="1529984"/>
                  <a:pt x="215654" y="1530850"/>
                </a:cubicBezTo>
                <a:cubicBezTo>
                  <a:pt x="228457" y="1539240"/>
                  <a:pt x="243244" y="1548499"/>
                  <a:pt x="257124" y="1554565"/>
                </a:cubicBezTo>
                <a:cubicBezTo>
                  <a:pt x="269022" y="1559764"/>
                  <a:pt x="282901" y="1565829"/>
                  <a:pt x="295706" y="1574222"/>
                </a:cubicBezTo>
                <a:cubicBezTo>
                  <a:pt x="304375" y="1586398"/>
                  <a:pt x="327263" y="1593603"/>
                  <a:pt x="345108" y="1601402"/>
                </a:cubicBezTo>
                <a:cubicBezTo>
                  <a:pt x="350064" y="1603568"/>
                  <a:pt x="354442" y="1608277"/>
                  <a:pt x="358634" y="1610807"/>
                </a:cubicBezTo>
                <a:cubicBezTo>
                  <a:pt x="362827" y="1613339"/>
                  <a:pt x="366835" y="1613693"/>
                  <a:pt x="371054" y="1607149"/>
                </a:cubicBezTo>
                <a:cubicBezTo>
                  <a:pt x="361476" y="1591781"/>
                  <a:pt x="335531" y="1586033"/>
                  <a:pt x="318762" y="1575909"/>
                </a:cubicBezTo>
                <a:cubicBezTo>
                  <a:pt x="313890" y="1570984"/>
                  <a:pt x="319267" y="1559355"/>
                  <a:pt x="311167" y="1561408"/>
                </a:cubicBezTo>
                <a:cubicBezTo>
                  <a:pt x="313487" y="1551237"/>
                  <a:pt x="305555" y="1547770"/>
                  <a:pt x="298531" y="1547497"/>
                </a:cubicBezTo>
                <a:cubicBezTo>
                  <a:pt x="296549" y="1546630"/>
                  <a:pt x="294564" y="1545764"/>
                  <a:pt x="295641" y="1543439"/>
                </a:cubicBezTo>
                <a:cubicBezTo>
                  <a:pt x="295641" y="1543439"/>
                  <a:pt x="293660" y="1542572"/>
                  <a:pt x="293660" y="1542572"/>
                </a:cubicBezTo>
                <a:cubicBezTo>
                  <a:pt x="292584" y="1544898"/>
                  <a:pt x="292584" y="1544898"/>
                  <a:pt x="292584" y="1544898"/>
                </a:cubicBezTo>
                <a:cubicBezTo>
                  <a:pt x="291508" y="1547224"/>
                  <a:pt x="290432" y="1549549"/>
                  <a:pt x="290432" y="1549549"/>
                </a:cubicBezTo>
                <a:cubicBezTo>
                  <a:pt x="292414" y="1550416"/>
                  <a:pt x="294397" y="1551283"/>
                  <a:pt x="296379" y="1552148"/>
                </a:cubicBezTo>
                <a:cubicBezTo>
                  <a:pt x="302329" y="1554749"/>
                  <a:pt x="308277" y="1557348"/>
                  <a:pt x="306125" y="1561999"/>
                </a:cubicBezTo>
                <a:cubicBezTo>
                  <a:pt x="303975" y="1566651"/>
                  <a:pt x="301991" y="1565785"/>
                  <a:pt x="298026" y="1564052"/>
                </a:cubicBezTo>
                <a:cubicBezTo>
                  <a:pt x="287204" y="1556526"/>
                  <a:pt x="273324" y="1550461"/>
                  <a:pt x="261427" y="1545261"/>
                </a:cubicBezTo>
                <a:cubicBezTo>
                  <a:pt x="247548" y="1539196"/>
                  <a:pt x="233668" y="1533129"/>
                  <a:pt x="218881" y="1523872"/>
                </a:cubicBezTo>
                <a:close/>
                <a:moveTo>
                  <a:pt x="2232173" y="1517463"/>
                </a:moveTo>
                <a:cubicBezTo>
                  <a:pt x="2236134" y="1519242"/>
                  <a:pt x="2238711" y="1522782"/>
                  <a:pt x="2240889" y="1526543"/>
                </a:cubicBezTo>
                <a:lnTo>
                  <a:pt x="2243937" y="1531538"/>
                </a:lnTo>
                <a:lnTo>
                  <a:pt x="2241634" y="1533276"/>
                </a:lnTo>
                <a:lnTo>
                  <a:pt x="2240290" y="1539092"/>
                </a:lnTo>
                <a:lnTo>
                  <a:pt x="2232012" y="1541660"/>
                </a:lnTo>
                <a:lnTo>
                  <a:pt x="2224571" y="1538553"/>
                </a:lnTo>
                <a:lnTo>
                  <a:pt x="2219001" y="1535609"/>
                </a:lnTo>
                <a:lnTo>
                  <a:pt x="2217129" y="1529778"/>
                </a:lnTo>
                <a:lnTo>
                  <a:pt x="2215461" y="1532907"/>
                </a:lnTo>
                <a:lnTo>
                  <a:pt x="2211228" y="1527288"/>
                </a:lnTo>
                <a:lnTo>
                  <a:pt x="2211188" y="1527109"/>
                </a:lnTo>
                <a:lnTo>
                  <a:pt x="2211135" y="1527164"/>
                </a:lnTo>
                <a:lnTo>
                  <a:pt x="2210694" y="1526580"/>
                </a:lnTo>
                <a:cubicBezTo>
                  <a:pt x="2211765" y="1524267"/>
                  <a:pt x="2213791" y="1523763"/>
                  <a:pt x="2215931" y="1523654"/>
                </a:cubicBezTo>
                <a:lnTo>
                  <a:pt x="2221284" y="1523166"/>
                </a:lnTo>
                <a:lnTo>
                  <a:pt x="2223464" y="1526266"/>
                </a:lnTo>
                <a:cubicBezTo>
                  <a:pt x="2225044" y="1517441"/>
                  <a:pt x="2230986" y="1520110"/>
                  <a:pt x="2226632" y="1524511"/>
                </a:cubicBezTo>
                <a:cubicBezTo>
                  <a:pt x="2228613" y="1525400"/>
                  <a:pt x="2230986" y="1520110"/>
                  <a:pt x="2232173" y="1517463"/>
                </a:cubicBezTo>
                <a:close/>
                <a:moveTo>
                  <a:pt x="190213" y="1508321"/>
                </a:moveTo>
                <a:cubicBezTo>
                  <a:pt x="189386" y="1510109"/>
                  <a:pt x="189161" y="1510906"/>
                  <a:pt x="189333" y="1511159"/>
                </a:cubicBezTo>
                <a:lnTo>
                  <a:pt x="189917" y="1510995"/>
                </a:lnTo>
                <a:lnTo>
                  <a:pt x="189306" y="1516520"/>
                </a:lnTo>
                <a:cubicBezTo>
                  <a:pt x="190093" y="1517940"/>
                  <a:pt x="191137" y="1519111"/>
                  <a:pt x="192123" y="1519632"/>
                </a:cubicBezTo>
                <a:cubicBezTo>
                  <a:pt x="193109" y="1520153"/>
                  <a:pt x="194037" y="1520020"/>
                  <a:pt x="194588" y="1518828"/>
                </a:cubicBezTo>
                <a:cubicBezTo>
                  <a:pt x="195691" y="1516446"/>
                  <a:pt x="193770" y="1515606"/>
                  <a:pt x="195973" y="1510839"/>
                </a:cubicBezTo>
                <a:cubicBezTo>
                  <a:pt x="194606" y="1508808"/>
                  <a:pt x="192337" y="1509965"/>
                  <a:pt x="190827" y="1510738"/>
                </a:cubicBezTo>
                <a:lnTo>
                  <a:pt x="189917" y="1510995"/>
                </a:lnTo>
                <a:close/>
                <a:moveTo>
                  <a:pt x="2197097" y="1507719"/>
                </a:moveTo>
                <a:cubicBezTo>
                  <a:pt x="2199151" y="1506705"/>
                  <a:pt x="2201081" y="1506876"/>
                  <a:pt x="2202864" y="1507875"/>
                </a:cubicBezTo>
                <a:lnTo>
                  <a:pt x="2203112" y="1508247"/>
                </a:lnTo>
                <a:lnTo>
                  <a:pt x="2198633" y="1512619"/>
                </a:lnTo>
                <a:cubicBezTo>
                  <a:pt x="2197391" y="1516596"/>
                  <a:pt x="2197774" y="1520934"/>
                  <a:pt x="2200756" y="1522237"/>
                </a:cubicBezTo>
                <a:lnTo>
                  <a:pt x="2196923" y="1523881"/>
                </a:lnTo>
                <a:lnTo>
                  <a:pt x="2194156" y="1522639"/>
                </a:lnTo>
                <a:cubicBezTo>
                  <a:pt x="2192176" y="1521750"/>
                  <a:pt x="2189403" y="1517326"/>
                  <a:pt x="2188609" y="1513790"/>
                </a:cubicBezTo>
                <a:cubicBezTo>
                  <a:pt x="2188609" y="1513790"/>
                  <a:pt x="2188609" y="1513790"/>
                  <a:pt x="2190589" y="1514680"/>
                </a:cubicBezTo>
                <a:cubicBezTo>
                  <a:pt x="2192865" y="1510934"/>
                  <a:pt x="2195043" y="1508733"/>
                  <a:pt x="2197097" y="1507719"/>
                </a:cubicBezTo>
                <a:close/>
                <a:moveTo>
                  <a:pt x="269385" y="1506868"/>
                </a:moveTo>
                <a:cubicBezTo>
                  <a:pt x="260897" y="1525220"/>
                  <a:pt x="278873" y="1533078"/>
                  <a:pt x="291921" y="1536022"/>
                </a:cubicBezTo>
                <a:cubicBezTo>
                  <a:pt x="295915" y="1537768"/>
                  <a:pt x="300848" y="1542680"/>
                  <a:pt x="306839" y="1545300"/>
                </a:cubicBezTo>
                <a:cubicBezTo>
                  <a:pt x="324818" y="1553157"/>
                  <a:pt x="349850" y="1561337"/>
                  <a:pt x="366770" y="1571488"/>
                </a:cubicBezTo>
                <a:cubicBezTo>
                  <a:pt x="372450" y="1543633"/>
                  <a:pt x="345981" y="1554131"/>
                  <a:pt x="335056" y="1546599"/>
                </a:cubicBezTo>
                <a:cubicBezTo>
                  <a:pt x="331061" y="1544852"/>
                  <a:pt x="330249" y="1536223"/>
                  <a:pt x="327315" y="1532185"/>
                </a:cubicBezTo>
                <a:cubicBezTo>
                  <a:pt x="321322" y="1529565"/>
                  <a:pt x="305217" y="1528042"/>
                  <a:pt x="295228" y="1523677"/>
                </a:cubicBezTo>
                <a:cubicBezTo>
                  <a:pt x="285241" y="1519314"/>
                  <a:pt x="279372" y="1511233"/>
                  <a:pt x="269385" y="1506868"/>
                </a:cubicBezTo>
                <a:close/>
                <a:moveTo>
                  <a:pt x="254707" y="1503302"/>
                </a:moveTo>
                <a:cubicBezTo>
                  <a:pt x="249708" y="1503949"/>
                  <a:pt x="249485" y="1509515"/>
                  <a:pt x="245574" y="1507806"/>
                </a:cubicBezTo>
                <a:cubicBezTo>
                  <a:pt x="245462" y="1510588"/>
                  <a:pt x="247360" y="1512835"/>
                  <a:pt x="249912" y="1514303"/>
                </a:cubicBezTo>
                <a:cubicBezTo>
                  <a:pt x="252463" y="1515772"/>
                  <a:pt x="255669" y="1516466"/>
                  <a:pt x="258168" y="1516142"/>
                </a:cubicBezTo>
                <a:cubicBezTo>
                  <a:pt x="262528" y="1506721"/>
                  <a:pt x="255573" y="1506513"/>
                  <a:pt x="254707" y="1503302"/>
                </a:cubicBezTo>
                <a:close/>
                <a:moveTo>
                  <a:pt x="176223" y="1502377"/>
                </a:moveTo>
                <a:cubicBezTo>
                  <a:pt x="175186" y="1504620"/>
                  <a:pt x="175366" y="1506721"/>
                  <a:pt x="176179" y="1508087"/>
                </a:cubicBezTo>
                <a:cubicBezTo>
                  <a:pt x="176990" y="1509454"/>
                  <a:pt x="178430" y="1510082"/>
                  <a:pt x="179909" y="1509381"/>
                </a:cubicBezTo>
                <a:cubicBezTo>
                  <a:pt x="181984" y="1504894"/>
                  <a:pt x="180063" y="1504055"/>
                  <a:pt x="176223" y="1502377"/>
                </a:cubicBezTo>
                <a:close/>
                <a:moveTo>
                  <a:pt x="2170436" y="1494435"/>
                </a:moveTo>
                <a:lnTo>
                  <a:pt x="2172525" y="1494893"/>
                </a:lnTo>
                <a:lnTo>
                  <a:pt x="2174178" y="1497444"/>
                </a:lnTo>
                <a:lnTo>
                  <a:pt x="2173007" y="1500777"/>
                </a:lnTo>
                <a:cubicBezTo>
                  <a:pt x="2172952" y="1502708"/>
                  <a:pt x="2173521" y="1504520"/>
                  <a:pt x="2174962" y="1505150"/>
                </a:cubicBezTo>
                <a:lnTo>
                  <a:pt x="2176595" y="1501174"/>
                </a:lnTo>
                <a:lnTo>
                  <a:pt x="2177022" y="1501832"/>
                </a:lnTo>
                <a:lnTo>
                  <a:pt x="2184541" y="1499882"/>
                </a:lnTo>
                <a:lnTo>
                  <a:pt x="2185393" y="1500308"/>
                </a:lnTo>
                <a:lnTo>
                  <a:pt x="2184649" y="1512011"/>
                </a:lnTo>
                <a:cubicBezTo>
                  <a:pt x="2182668" y="1511121"/>
                  <a:pt x="2182668" y="1511121"/>
                  <a:pt x="2182668" y="1511121"/>
                </a:cubicBezTo>
                <a:lnTo>
                  <a:pt x="2180239" y="1513577"/>
                </a:lnTo>
                <a:lnTo>
                  <a:pt x="2179506" y="1513224"/>
                </a:lnTo>
                <a:cubicBezTo>
                  <a:pt x="2176797" y="1513115"/>
                  <a:pt x="2173144" y="1514384"/>
                  <a:pt x="2170553" y="1514683"/>
                </a:cubicBezTo>
                <a:cubicBezTo>
                  <a:pt x="2171491" y="1517959"/>
                  <a:pt x="2173766" y="1519670"/>
                  <a:pt x="2176198" y="1520376"/>
                </a:cubicBezTo>
                <a:cubicBezTo>
                  <a:pt x="2178632" y="1521080"/>
                  <a:pt x="2181225" y="1520779"/>
                  <a:pt x="2182796" y="1520035"/>
                </a:cubicBezTo>
                <a:lnTo>
                  <a:pt x="2182708" y="1517496"/>
                </a:lnTo>
                <a:lnTo>
                  <a:pt x="2184255" y="1518191"/>
                </a:lnTo>
                <a:cubicBezTo>
                  <a:pt x="2187028" y="1522615"/>
                  <a:pt x="2189009" y="1523506"/>
                  <a:pt x="2191784" y="1527930"/>
                </a:cubicBezTo>
                <a:lnTo>
                  <a:pt x="2193186" y="1528559"/>
                </a:lnTo>
                <a:lnTo>
                  <a:pt x="2192500" y="1529753"/>
                </a:lnTo>
                <a:cubicBezTo>
                  <a:pt x="2189594" y="1525702"/>
                  <a:pt x="2187568" y="1526207"/>
                  <a:pt x="2185141" y="1527579"/>
                </a:cubicBezTo>
                <a:lnTo>
                  <a:pt x="2178245" y="1529722"/>
                </a:lnTo>
                <a:lnTo>
                  <a:pt x="2175319" y="1526039"/>
                </a:lnTo>
                <a:lnTo>
                  <a:pt x="2176597" y="1522803"/>
                </a:lnTo>
                <a:cubicBezTo>
                  <a:pt x="2173539" y="1524248"/>
                  <a:pt x="2171553" y="1523379"/>
                  <a:pt x="2168494" y="1524824"/>
                </a:cubicBezTo>
                <a:cubicBezTo>
                  <a:pt x="2165588" y="1520772"/>
                  <a:pt x="2159625" y="1518166"/>
                  <a:pt x="2157789" y="1511803"/>
                </a:cubicBezTo>
                <a:cubicBezTo>
                  <a:pt x="2156872" y="1508621"/>
                  <a:pt x="2160082" y="1501680"/>
                  <a:pt x="2155036" y="1502258"/>
                </a:cubicBezTo>
                <a:lnTo>
                  <a:pt x="2161069" y="1496267"/>
                </a:lnTo>
                <a:lnTo>
                  <a:pt x="2162069" y="1498693"/>
                </a:lnTo>
                <a:cubicBezTo>
                  <a:pt x="2164050" y="1499582"/>
                  <a:pt x="2165633" y="1498703"/>
                  <a:pt x="2167119" y="1497384"/>
                </a:cubicBezTo>
                <a:lnTo>
                  <a:pt x="2167442" y="1497096"/>
                </a:lnTo>
                <a:lnTo>
                  <a:pt x="2169255" y="1497347"/>
                </a:lnTo>
                <a:lnTo>
                  <a:pt x="2168799" y="1495891"/>
                </a:lnTo>
                <a:close/>
                <a:moveTo>
                  <a:pt x="161427" y="1487567"/>
                </a:moveTo>
                <a:cubicBezTo>
                  <a:pt x="160358" y="1489881"/>
                  <a:pt x="159286" y="1492194"/>
                  <a:pt x="159286" y="1492194"/>
                </a:cubicBezTo>
                <a:cubicBezTo>
                  <a:pt x="158218" y="1494508"/>
                  <a:pt x="162251" y="1496269"/>
                  <a:pt x="164267" y="1497151"/>
                </a:cubicBezTo>
                <a:cubicBezTo>
                  <a:pt x="170441" y="1494288"/>
                  <a:pt x="164390" y="1491643"/>
                  <a:pt x="170441" y="1494288"/>
                </a:cubicBezTo>
                <a:cubicBezTo>
                  <a:pt x="171511" y="1491975"/>
                  <a:pt x="170266" y="1490734"/>
                  <a:pt x="168250" y="1489853"/>
                </a:cubicBezTo>
                <a:cubicBezTo>
                  <a:pt x="166233" y="1488972"/>
                  <a:pt x="163445" y="1488449"/>
                  <a:pt x="161427" y="1487567"/>
                </a:cubicBezTo>
                <a:close/>
                <a:moveTo>
                  <a:pt x="201477" y="1483076"/>
                </a:moveTo>
                <a:cubicBezTo>
                  <a:pt x="201477" y="1483076"/>
                  <a:pt x="198349" y="1484488"/>
                  <a:pt x="197279" y="1486802"/>
                </a:cubicBezTo>
                <a:cubicBezTo>
                  <a:pt x="196210" y="1489116"/>
                  <a:pt x="198267" y="1490015"/>
                  <a:pt x="198267" y="1490015"/>
                </a:cubicBezTo>
                <a:cubicBezTo>
                  <a:pt x="200326" y="1490915"/>
                  <a:pt x="200326" y="1490915"/>
                  <a:pt x="202382" y="1491814"/>
                </a:cubicBezTo>
                <a:cubicBezTo>
                  <a:pt x="202382" y="1491814"/>
                  <a:pt x="204442" y="1492712"/>
                  <a:pt x="206498" y="1493611"/>
                </a:cubicBezTo>
                <a:cubicBezTo>
                  <a:pt x="206993" y="1495219"/>
                  <a:pt x="207506" y="1495444"/>
                  <a:pt x="207900" y="1495266"/>
                </a:cubicBezTo>
                <a:cubicBezTo>
                  <a:pt x="208289" y="1495090"/>
                  <a:pt x="208557" y="1494512"/>
                  <a:pt x="208557" y="1494512"/>
                </a:cubicBezTo>
                <a:cubicBezTo>
                  <a:pt x="210121" y="1493804"/>
                  <a:pt x="210656" y="1492648"/>
                  <a:pt x="210799" y="1491667"/>
                </a:cubicBezTo>
                <a:cubicBezTo>
                  <a:pt x="210944" y="1490688"/>
                  <a:pt x="210696" y="1489884"/>
                  <a:pt x="210696" y="1489884"/>
                </a:cubicBezTo>
                <a:cubicBezTo>
                  <a:pt x="209708" y="1486672"/>
                  <a:pt x="207652" y="1485773"/>
                  <a:pt x="205595" y="1484874"/>
                </a:cubicBezTo>
                <a:cubicBezTo>
                  <a:pt x="205595" y="1484874"/>
                  <a:pt x="205595" y="1484874"/>
                  <a:pt x="203535" y="1483975"/>
                </a:cubicBezTo>
                <a:cubicBezTo>
                  <a:pt x="203535" y="1483975"/>
                  <a:pt x="203535" y="1483975"/>
                  <a:pt x="201477" y="1483076"/>
                </a:cubicBezTo>
                <a:close/>
                <a:moveTo>
                  <a:pt x="2156122" y="1480129"/>
                </a:moveTo>
                <a:lnTo>
                  <a:pt x="2156119" y="1481178"/>
                </a:lnTo>
                <a:lnTo>
                  <a:pt x="2155341" y="1480753"/>
                </a:lnTo>
                <a:close/>
                <a:moveTo>
                  <a:pt x="2138297" y="1472125"/>
                </a:moveTo>
                <a:cubicBezTo>
                  <a:pt x="2140278" y="1473014"/>
                  <a:pt x="2133944" y="1476525"/>
                  <a:pt x="2135923" y="1477415"/>
                </a:cubicBezTo>
                <a:cubicBezTo>
                  <a:pt x="2135923" y="1477415"/>
                  <a:pt x="2135923" y="1477415"/>
                  <a:pt x="2137903" y="1478304"/>
                </a:cubicBezTo>
                <a:cubicBezTo>
                  <a:pt x="2137903" y="1478304"/>
                  <a:pt x="2134736" y="1480059"/>
                  <a:pt x="2134736" y="1480059"/>
                </a:cubicBezTo>
                <a:cubicBezTo>
                  <a:pt x="2134736" y="1480059"/>
                  <a:pt x="2133550" y="1482705"/>
                  <a:pt x="2135530" y="1483595"/>
                </a:cubicBezTo>
                <a:cubicBezTo>
                  <a:pt x="2135530" y="1483595"/>
                  <a:pt x="2135530" y="1483595"/>
                  <a:pt x="2137511" y="1484484"/>
                </a:cubicBezTo>
                <a:cubicBezTo>
                  <a:pt x="2138698" y="1481839"/>
                  <a:pt x="2138698" y="1481839"/>
                  <a:pt x="2138698" y="1481839"/>
                </a:cubicBezTo>
                <a:cubicBezTo>
                  <a:pt x="2141369" y="1479860"/>
                  <a:pt x="2143375" y="1479371"/>
                  <a:pt x="2144983" y="1479598"/>
                </a:cubicBezTo>
                <a:lnTo>
                  <a:pt x="2147324" y="1480825"/>
                </a:lnTo>
                <a:lnTo>
                  <a:pt x="2144981" y="1483959"/>
                </a:lnTo>
                <a:cubicBezTo>
                  <a:pt x="2144178" y="1485693"/>
                  <a:pt x="2143872" y="1487645"/>
                  <a:pt x="2143262" y="1491549"/>
                </a:cubicBezTo>
                <a:cubicBezTo>
                  <a:pt x="2145249" y="1492417"/>
                  <a:pt x="2147238" y="1493287"/>
                  <a:pt x="2152282" y="1492710"/>
                </a:cubicBezTo>
                <a:cubicBezTo>
                  <a:pt x="2141888" y="1504853"/>
                  <a:pt x="2136381" y="1485761"/>
                  <a:pt x="2129499" y="1479973"/>
                </a:cubicBezTo>
                <a:lnTo>
                  <a:pt x="2121500" y="1477738"/>
                </a:lnTo>
                <a:lnTo>
                  <a:pt x="2121667" y="1477369"/>
                </a:lnTo>
                <a:cubicBezTo>
                  <a:pt x="2122854" y="1474723"/>
                  <a:pt x="2122854" y="1474723"/>
                  <a:pt x="2122854" y="1474723"/>
                </a:cubicBezTo>
                <a:cubicBezTo>
                  <a:pt x="2128001" y="1473857"/>
                  <a:pt x="2133149" y="1472990"/>
                  <a:pt x="2138297" y="1472125"/>
                </a:cubicBezTo>
                <a:close/>
                <a:moveTo>
                  <a:pt x="2102255" y="1462293"/>
                </a:moveTo>
                <a:cubicBezTo>
                  <a:pt x="2110971" y="1469386"/>
                  <a:pt x="2112952" y="1470275"/>
                  <a:pt x="2119686" y="1476479"/>
                </a:cubicBezTo>
                <a:lnTo>
                  <a:pt x="2119384" y="1477148"/>
                </a:lnTo>
                <a:lnTo>
                  <a:pt x="2109660" y="1474431"/>
                </a:lnTo>
                <a:cubicBezTo>
                  <a:pt x="2106219" y="1473797"/>
                  <a:pt x="2102942" y="1472973"/>
                  <a:pt x="2100169" y="1471458"/>
                </a:cubicBezTo>
                <a:lnTo>
                  <a:pt x="2096177" y="1467051"/>
                </a:lnTo>
                <a:lnTo>
                  <a:pt x="2098939" y="1464379"/>
                </a:lnTo>
                <a:cubicBezTo>
                  <a:pt x="2099880" y="1463610"/>
                  <a:pt x="2100670" y="1463171"/>
                  <a:pt x="2102255" y="1462293"/>
                </a:cubicBezTo>
                <a:close/>
                <a:moveTo>
                  <a:pt x="224419" y="1454336"/>
                </a:moveTo>
                <a:cubicBezTo>
                  <a:pt x="223382" y="1456578"/>
                  <a:pt x="223382" y="1456578"/>
                  <a:pt x="225439" y="1457478"/>
                </a:cubicBezTo>
                <a:cubicBezTo>
                  <a:pt x="226460" y="1460621"/>
                  <a:pt x="228517" y="1461520"/>
                  <a:pt x="230575" y="1462419"/>
                </a:cubicBezTo>
                <a:cubicBezTo>
                  <a:pt x="233670" y="1461075"/>
                  <a:pt x="233670" y="1461075"/>
                  <a:pt x="234690" y="1464218"/>
                </a:cubicBezTo>
                <a:cubicBezTo>
                  <a:pt x="234690" y="1464218"/>
                  <a:pt x="236748" y="1465118"/>
                  <a:pt x="237788" y="1462874"/>
                </a:cubicBezTo>
                <a:cubicBezTo>
                  <a:pt x="237788" y="1462874"/>
                  <a:pt x="238824" y="1460630"/>
                  <a:pt x="238824" y="1460630"/>
                </a:cubicBezTo>
                <a:cubicBezTo>
                  <a:pt x="237803" y="1457488"/>
                  <a:pt x="233687" y="1455689"/>
                  <a:pt x="232651" y="1457933"/>
                </a:cubicBezTo>
                <a:cubicBezTo>
                  <a:pt x="230593" y="1457034"/>
                  <a:pt x="228534" y="1456134"/>
                  <a:pt x="226475" y="1455235"/>
                </a:cubicBezTo>
                <a:cubicBezTo>
                  <a:pt x="226475" y="1455235"/>
                  <a:pt x="226475" y="1455235"/>
                  <a:pt x="224419" y="1454336"/>
                </a:cubicBezTo>
                <a:close/>
                <a:moveTo>
                  <a:pt x="162800" y="1443419"/>
                </a:moveTo>
                <a:cubicBezTo>
                  <a:pt x="161731" y="1445732"/>
                  <a:pt x="162976" y="1446972"/>
                  <a:pt x="164993" y="1447854"/>
                </a:cubicBezTo>
                <a:cubicBezTo>
                  <a:pt x="167009" y="1448734"/>
                  <a:pt x="169797" y="1449259"/>
                  <a:pt x="171815" y="1450138"/>
                </a:cubicBezTo>
                <a:cubicBezTo>
                  <a:pt x="171341" y="1448542"/>
                  <a:pt x="170127" y="1445926"/>
                  <a:pt x="168512" y="1444176"/>
                </a:cubicBezTo>
                <a:cubicBezTo>
                  <a:pt x="166895" y="1442427"/>
                  <a:pt x="164879" y="1441546"/>
                  <a:pt x="162800" y="1443419"/>
                </a:cubicBezTo>
                <a:close/>
                <a:moveTo>
                  <a:pt x="140585" y="1403475"/>
                </a:moveTo>
                <a:cubicBezTo>
                  <a:pt x="135138" y="1415252"/>
                  <a:pt x="145238" y="1414003"/>
                  <a:pt x="141970" y="1421069"/>
                </a:cubicBezTo>
                <a:cubicBezTo>
                  <a:pt x="161974" y="1424148"/>
                  <a:pt x="167520" y="1437898"/>
                  <a:pt x="185743" y="1434536"/>
                </a:cubicBezTo>
                <a:cubicBezTo>
                  <a:pt x="186633" y="1437756"/>
                  <a:pt x="186633" y="1437756"/>
                  <a:pt x="188613" y="1438622"/>
                </a:cubicBezTo>
                <a:cubicBezTo>
                  <a:pt x="187525" y="1440977"/>
                  <a:pt x="187525" y="1440977"/>
                  <a:pt x="187525" y="1440977"/>
                </a:cubicBezTo>
                <a:cubicBezTo>
                  <a:pt x="189505" y="1441843"/>
                  <a:pt x="189505" y="1441843"/>
                  <a:pt x="192575" y="1440352"/>
                </a:cubicBezTo>
                <a:cubicBezTo>
                  <a:pt x="193666" y="1437997"/>
                  <a:pt x="194754" y="1435642"/>
                  <a:pt x="192773" y="1434775"/>
                </a:cubicBezTo>
                <a:cubicBezTo>
                  <a:pt x="192773" y="1434775"/>
                  <a:pt x="192773" y="1434775"/>
                  <a:pt x="190793" y="1433911"/>
                </a:cubicBezTo>
                <a:cubicBezTo>
                  <a:pt x="194953" y="1430065"/>
                  <a:pt x="198914" y="1431796"/>
                  <a:pt x="203965" y="1431171"/>
                </a:cubicBezTo>
                <a:cubicBezTo>
                  <a:pt x="205053" y="1428816"/>
                  <a:pt x="203073" y="1427951"/>
                  <a:pt x="206143" y="1426460"/>
                </a:cubicBezTo>
                <a:cubicBezTo>
                  <a:pt x="205649" y="1412086"/>
                  <a:pt x="187229" y="1421028"/>
                  <a:pt x="184556" y="1411364"/>
                </a:cubicBezTo>
                <a:cubicBezTo>
                  <a:pt x="171184" y="1419678"/>
                  <a:pt x="155538" y="1407177"/>
                  <a:pt x="140585" y="1403475"/>
                </a:cubicBezTo>
                <a:close/>
                <a:moveTo>
                  <a:pt x="69190" y="1330712"/>
                </a:moveTo>
                <a:cubicBezTo>
                  <a:pt x="70137" y="1333653"/>
                  <a:pt x="72058" y="1334493"/>
                  <a:pt x="73979" y="1335332"/>
                </a:cubicBezTo>
                <a:cubicBezTo>
                  <a:pt x="75182" y="1335226"/>
                  <a:pt x="75426" y="1334700"/>
                  <a:pt x="75129" y="1334017"/>
                </a:cubicBezTo>
                <a:cubicBezTo>
                  <a:pt x="74683" y="1332992"/>
                  <a:pt x="73020" y="1331615"/>
                  <a:pt x="71558" y="1330768"/>
                </a:cubicBezTo>
                <a:cubicBezTo>
                  <a:pt x="70096" y="1329922"/>
                  <a:pt x="68834" y="1329607"/>
                  <a:pt x="69190" y="1330712"/>
                </a:cubicBezTo>
                <a:close/>
                <a:moveTo>
                  <a:pt x="285229" y="1322482"/>
                </a:moveTo>
                <a:cubicBezTo>
                  <a:pt x="282289" y="1322207"/>
                  <a:pt x="279212" y="1323558"/>
                  <a:pt x="278675" y="1327370"/>
                </a:cubicBezTo>
                <a:cubicBezTo>
                  <a:pt x="279177" y="1328935"/>
                  <a:pt x="280131" y="1329859"/>
                  <a:pt x="281295" y="1330325"/>
                </a:cubicBezTo>
                <a:cubicBezTo>
                  <a:pt x="284787" y="1331726"/>
                  <a:pt x="290176" y="1329024"/>
                  <a:pt x="290953" y="1327341"/>
                </a:cubicBezTo>
                <a:cubicBezTo>
                  <a:pt x="290971" y="1324652"/>
                  <a:pt x="288169" y="1322754"/>
                  <a:pt x="285229" y="1322482"/>
                </a:cubicBezTo>
                <a:close/>
                <a:moveTo>
                  <a:pt x="247188" y="1296754"/>
                </a:moveTo>
                <a:cubicBezTo>
                  <a:pt x="243048" y="1300508"/>
                  <a:pt x="244117" y="1298192"/>
                  <a:pt x="237046" y="1297883"/>
                </a:cubicBezTo>
                <a:cubicBezTo>
                  <a:pt x="238906" y="1304259"/>
                  <a:pt x="244908" y="1306882"/>
                  <a:pt x="246909" y="1307755"/>
                </a:cubicBezTo>
                <a:cubicBezTo>
                  <a:pt x="248944" y="1307255"/>
                  <a:pt x="249971" y="1306660"/>
                  <a:pt x="250368" y="1305965"/>
                </a:cubicBezTo>
                <a:cubicBezTo>
                  <a:pt x="251558" y="1303879"/>
                  <a:pt x="247083" y="1300881"/>
                  <a:pt x="247188" y="1296754"/>
                </a:cubicBezTo>
                <a:close/>
                <a:moveTo>
                  <a:pt x="4195799" y="1274559"/>
                </a:moveTo>
                <a:cubicBezTo>
                  <a:pt x="4193939" y="1275340"/>
                  <a:pt x="4192228" y="1277808"/>
                  <a:pt x="4191420" y="1282300"/>
                </a:cubicBezTo>
                <a:cubicBezTo>
                  <a:pt x="4193429" y="1283203"/>
                  <a:pt x="4192220" y="1285895"/>
                  <a:pt x="4192220" y="1285895"/>
                </a:cubicBezTo>
                <a:cubicBezTo>
                  <a:pt x="4195438" y="1284104"/>
                  <a:pt x="4199457" y="1285909"/>
                  <a:pt x="4201073" y="1276926"/>
                </a:cubicBezTo>
                <a:cubicBezTo>
                  <a:pt x="4199669" y="1274678"/>
                  <a:pt x="4197659" y="1273776"/>
                  <a:pt x="4195799" y="1274559"/>
                </a:cubicBezTo>
                <a:close/>
                <a:moveTo>
                  <a:pt x="185216" y="1245402"/>
                </a:moveTo>
                <a:cubicBezTo>
                  <a:pt x="184180" y="1247646"/>
                  <a:pt x="180160" y="1251281"/>
                  <a:pt x="175233" y="1251826"/>
                </a:cubicBezTo>
                <a:cubicBezTo>
                  <a:pt x="173610" y="1257857"/>
                  <a:pt x="176722" y="1261240"/>
                  <a:pt x="180985" y="1262765"/>
                </a:cubicBezTo>
                <a:cubicBezTo>
                  <a:pt x="185248" y="1264292"/>
                  <a:pt x="190659" y="1263961"/>
                  <a:pt x="193641" y="1262568"/>
                </a:cubicBezTo>
                <a:cubicBezTo>
                  <a:pt x="195848" y="1252745"/>
                  <a:pt x="188068" y="1249345"/>
                  <a:pt x="185216" y="1245402"/>
                </a:cubicBezTo>
                <a:close/>
                <a:moveTo>
                  <a:pt x="3693312" y="1194742"/>
                </a:moveTo>
                <a:cubicBezTo>
                  <a:pt x="3695285" y="1195627"/>
                  <a:pt x="3688070" y="1195856"/>
                  <a:pt x="3688070" y="1195856"/>
                </a:cubicBezTo>
                <a:cubicBezTo>
                  <a:pt x="3687422" y="1197298"/>
                  <a:pt x="3689072" y="1198906"/>
                  <a:pt x="3690714" y="1199210"/>
                </a:cubicBezTo>
                <a:cubicBezTo>
                  <a:pt x="3691535" y="1199362"/>
                  <a:pt x="3692354" y="1199188"/>
                  <a:pt x="3692883" y="1198504"/>
                </a:cubicBezTo>
                <a:cubicBezTo>
                  <a:pt x="3693413" y="1197821"/>
                  <a:pt x="3693650" y="1196627"/>
                  <a:pt x="3693312" y="1194742"/>
                </a:cubicBezTo>
                <a:close/>
                <a:moveTo>
                  <a:pt x="196876" y="1188810"/>
                </a:moveTo>
                <a:cubicBezTo>
                  <a:pt x="194954" y="1187971"/>
                  <a:pt x="193918" y="1190214"/>
                  <a:pt x="191997" y="1189375"/>
                </a:cubicBezTo>
                <a:cubicBezTo>
                  <a:pt x="190960" y="1191617"/>
                  <a:pt x="193764" y="1195539"/>
                  <a:pt x="195685" y="1196379"/>
                </a:cubicBezTo>
                <a:cubicBezTo>
                  <a:pt x="196722" y="1194136"/>
                  <a:pt x="195838" y="1191053"/>
                  <a:pt x="196876" y="1188810"/>
                </a:cubicBezTo>
                <a:close/>
                <a:moveTo>
                  <a:pt x="1493777" y="1184734"/>
                </a:moveTo>
                <a:lnTo>
                  <a:pt x="1494588" y="1185882"/>
                </a:lnTo>
                <a:lnTo>
                  <a:pt x="1493854" y="1185504"/>
                </a:lnTo>
                <a:close/>
                <a:moveTo>
                  <a:pt x="3668415" y="1180093"/>
                </a:moveTo>
                <a:cubicBezTo>
                  <a:pt x="3668415" y="1180093"/>
                  <a:pt x="3667119" y="1182978"/>
                  <a:pt x="3667119" y="1182978"/>
                </a:cubicBezTo>
                <a:cubicBezTo>
                  <a:pt x="3667119" y="1182978"/>
                  <a:pt x="3667119" y="1182978"/>
                  <a:pt x="3664530" y="1188750"/>
                </a:cubicBezTo>
                <a:cubicBezTo>
                  <a:pt x="3664530" y="1188750"/>
                  <a:pt x="3664530" y="1188750"/>
                  <a:pt x="3666683" y="1189717"/>
                </a:cubicBezTo>
                <a:cubicBezTo>
                  <a:pt x="3666683" y="1189717"/>
                  <a:pt x="3666683" y="1189717"/>
                  <a:pt x="3669272" y="1183946"/>
                </a:cubicBezTo>
                <a:cubicBezTo>
                  <a:pt x="3669272" y="1183946"/>
                  <a:pt x="3670568" y="1181060"/>
                  <a:pt x="3668415" y="1180093"/>
                </a:cubicBezTo>
                <a:close/>
                <a:moveTo>
                  <a:pt x="3662214" y="1174473"/>
                </a:moveTo>
                <a:lnTo>
                  <a:pt x="3662409" y="1174650"/>
                </a:lnTo>
                <a:lnTo>
                  <a:pt x="3662392" y="1176882"/>
                </a:lnTo>
                <a:close/>
                <a:moveTo>
                  <a:pt x="4014394" y="1171862"/>
                </a:moveTo>
                <a:cubicBezTo>
                  <a:pt x="4012901" y="1171987"/>
                  <a:pt x="4010873" y="1172665"/>
                  <a:pt x="4009916" y="1172235"/>
                </a:cubicBezTo>
                <a:cubicBezTo>
                  <a:pt x="4009686" y="1175309"/>
                  <a:pt x="4011121" y="1175955"/>
                  <a:pt x="4012613" y="1175831"/>
                </a:cubicBezTo>
                <a:cubicBezTo>
                  <a:pt x="4014106" y="1175707"/>
                  <a:pt x="4015656" y="1174814"/>
                  <a:pt x="4015656" y="1174814"/>
                </a:cubicBezTo>
                <a:cubicBezTo>
                  <a:pt x="4016842" y="1172168"/>
                  <a:pt x="4015886" y="1171737"/>
                  <a:pt x="4014394" y="1171862"/>
                </a:cubicBezTo>
                <a:close/>
                <a:moveTo>
                  <a:pt x="1464134" y="1166167"/>
                </a:moveTo>
                <a:lnTo>
                  <a:pt x="1474983" y="1172425"/>
                </a:lnTo>
                <a:lnTo>
                  <a:pt x="1471530" y="1178876"/>
                </a:lnTo>
                <a:cubicBezTo>
                  <a:pt x="1466944" y="1185564"/>
                  <a:pt x="1461516" y="1190840"/>
                  <a:pt x="1455477" y="1190980"/>
                </a:cubicBezTo>
                <a:cubicBezTo>
                  <a:pt x="1454559" y="1187798"/>
                  <a:pt x="1460674" y="1184909"/>
                  <a:pt x="1464954" y="1175656"/>
                </a:cubicBezTo>
                <a:cubicBezTo>
                  <a:pt x="1463502" y="1173630"/>
                  <a:pt x="1462814" y="1171244"/>
                  <a:pt x="1461609" y="1169327"/>
                </a:cubicBezTo>
                <a:lnTo>
                  <a:pt x="1460085" y="1168497"/>
                </a:lnTo>
                <a:close/>
                <a:moveTo>
                  <a:pt x="3688034" y="1160333"/>
                </a:moveTo>
                <a:lnTo>
                  <a:pt x="3687880" y="1161516"/>
                </a:lnTo>
                <a:cubicBezTo>
                  <a:pt x="3692851" y="1163266"/>
                  <a:pt x="3695337" y="1164142"/>
                  <a:pt x="3697821" y="1165018"/>
                </a:cubicBezTo>
                <a:lnTo>
                  <a:pt x="3699887" y="1165746"/>
                </a:lnTo>
                <a:lnTo>
                  <a:pt x="3701684" y="1169896"/>
                </a:lnTo>
                <a:cubicBezTo>
                  <a:pt x="3698517" y="1171652"/>
                  <a:pt x="3698517" y="1171652"/>
                  <a:pt x="3698517" y="1171652"/>
                </a:cubicBezTo>
                <a:cubicBezTo>
                  <a:pt x="3695350" y="1173407"/>
                  <a:pt x="3693369" y="1172518"/>
                  <a:pt x="3689409" y="1170739"/>
                </a:cubicBezTo>
                <a:cubicBezTo>
                  <a:pt x="3681885" y="1176896"/>
                  <a:pt x="3686640" y="1182209"/>
                  <a:pt x="3680705" y="1195436"/>
                </a:cubicBezTo>
                <a:cubicBezTo>
                  <a:pt x="3689814" y="1196350"/>
                  <a:pt x="3691394" y="1187523"/>
                  <a:pt x="3700103" y="1178721"/>
                </a:cubicBezTo>
                <a:cubicBezTo>
                  <a:pt x="3703271" y="1176966"/>
                  <a:pt x="3703271" y="1176966"/>
                  <a:pt x="3704458" y="1174321"/>
                </a:cubicBezTo>
                <a:cubicBezTo>
                  <a:pt x="3704064" y="1180500"/>
                  <a:pt x="3708814" y="1169919"/>
                  <a:pt x="3713566" y="1175233"/>
                </a:cubicBezTo>
                <a:cubicBezTo>
                  <a:pt x="3713964" y="1177001"/>
                  <a:pt x="3710796" y="1178757"/>
                  <a:pt x="3707580" y="1181284"/>
                </a:cubicBezTo>
                <a:lnTo>
                  <a:pt x="3706528" y="1182348"/>
                </a:lnTo>
                <a:lnTo>
                  <a:pt x="3701360" y="1180528"/>
                </a:lnTo>
                <a:cubicBezTo>
                  <a:pt x="3701360" y="1180528"/>
                  <a:pt x="3699732" y="1185150"/>
                  <a:pt x="3699732" y="1185150"/>
                </a:cubicBezTo>
                <a:lnTo>
                  <a:pt x="3704062" y="1184839"/>
                </a:lnTo>
                <a:lnTo>
                  <a:pt x="3703157" y="1185754"/>
                </a:lnTo>
                <a:cubicBezTo>
                  <a:pt x="3701964" y="1187503"/>
                  <a:pt x="3701197" y="1189542"/>
                  <a:pt x="3701297" y="1191971"/>
                </a:cubicBezTo>
                <a:cubicBezTo>
                  <a:pt x="3702484" y="1189325"/>
                  <a:pt x="3700503" y="1188437"/>
                  <a:pt x="3701691" y="1185791"/>
                </a:cubicBezTo>
                <a:cubicBezTo>
                  <a:pt x="3699117" y="1186224"/>
                  <a:pt x="3697733" y="1191959"/>
                  <a:pt x="3695854" y="1197472"/>
                </a:cubicBezTo>
                <a:lnTo>
                  <a:pt x="3693737" y="1202088"/>
                </a:lnTo>
                <a:lnTo>
                  <a:pt x="3688116" y="1200109"/>
                </a:lnTo>
                <a:lnTo>
                  <a:pt x="3687934" y="1198385"/>
                </a:lnTo>
                <a:cubicBezTo>
                  <a:pt x="3687438" y="1197666"/>
                  <a:pt x="3686448" y="1197222"/>
                  <a:pt x="3684666" y="1197215"/>
                </a:cubicBezTo>
                <a:lnTo>
                  <a:pt x="3683244" y="1200751"/>
                </a:lnTo>
                <a:lnTo>
                  <a:pt x="3679347" y="1203460"/>
                </a:lnTo>
                <a:lnTo>
                  <a:pt x="3677769" y="1206576"/>
                </a:lnTo>
                <a:lnTo>
                  <a:pt x="3673181" y="1197619"/>
                </a:lnTo>
                <a:cubicBezTo>
                  <a:pt x="3670507" y="1195624"/>
                  <a:pt x="3666448" y="1195390"/>
                  <a:pt x="3660114" y="1198901"/>
                </a:cubicBezTo>
                <a:lnTo>
                  <a:pt x="3660101" y="1198881"/>
                </a:lnTo>
                <a:lnTo>
                  <a:pt x="3664436" y="1196349"/>
                </a:lnTo>
                <a:cubicBezTo>
                  <a:pt x="3664436" y="1196349"/>
                  <a:pt x="3654494" y="1192848"/>
                  <a:pt x="3655995" y="1188588"/>
                </a:cubicBezTo>
                <a:cubicBezTo>
                  <a:pt x="3661715" y="1188209"/>
                  <a:pt x="3662841" y="1185014"/>
                  <a:pt x="3662724" y="1181382"/>
                </a:cubicBezTo>
                <a:lnTo>
                  <a:pt x="3662428" y="1177366"/>
                </a:lnTo>
                <a:lnTo>
                  <a:pt x="3665942" y="1175600"/>
                </a:lnTo>
                <a:cubicBezTo>
                  <a:pt x="3668006" y="1172262"/>
                  <a:pt x="3666655" y="1165185"/>
                  <a:pt x="3671426" y="1162622"/>
                </a:cubicBezTo>
                <a:cubicBezTo>
                  <a:pt x="3671008" y="1160866"/>
                  <a:pt x="3668915" y="1161494"/>
                  <a:pt x="3666738" y="1163653"/>
                </a:cubicBezTo>
                <a:lnTo>
                  <a:pt x="3662091" y="1172809"/>
                </a:lnTo>
                <a:lnTo>
                  <a:pt x="3661996" y="1171551"/>
                </a:lnTo>
                <a:lnTo>
                  <a:pt x="3665460" y="1161720"/>
                </a:lnTo>
                <a:lnTo>
                  <a:pt x="3669332" y="1160510"/>
                </a:lnTo>
                <a:cubicBezTo>
                  <a:pt x="3672294" y="1159652"/>
                  <a:pt x="3674554" y="1159611"/>
                  <a:pt x="3673495" y="1163965"/>
                </a:cubicBezTo>
                <a:cubicBezTo>
                  <a:pt x="3675392" y="1162402"/>
                  <a:pt x="3677934" y="1161734"/>
                  <a:pt x="3680699" y="1161314"/>
                </a:cubicBezTo>
                <a:close/>
                <a:moveTo>
                  <a:pt x="3986377" y="1159257"/>
                </a:moveTo>
                <a:cubicBezTo>
                  <a:pt x="3982776" y="1159276"/>
                  <a:pt x="3979560" y="1161107"/>
                  <a:pt x="3977114" y="1166558"/>
                </a:cubicBezTo>
                <a:cubicBezTo>
                  <a:pt x="3981100" y="1168348"/>
                  <a:pt x="3985858" y="1173759"/>
                  <a:pt x="3989074" y="1171929"/>
                </a:cubicBezTo>
                <a:cubicBezTo>
                  <a:pt x="3987851" y="1174654"/>
                  <a:pt x="3987851" y="1174654"/>
                  <a:pt x="3988621" y="1178276"/>
                </a:cubicBezTo>
                <a:cubicBezTo>
                  <a:pt x="3988621" y="1178276"/>
                  <a:pt x="3990613" y="1179170"/>
                  <a:pt x="3990613" y="1179170"/>
                </a:cubicBezTo>
                <a:cubicBezTo>
                  <a:pt x="3992223" y="1178255"/>
                  <a:pt x="3993331" y="1177116"/>
                  <a:pt x="3993791" y="1176094"/>
                </a:cubicBezTo>
                <a:cubicBezTo>
                  <a:pt x="3994248" y="1175072"/>
                  <a:pt x="3994057" y="1174166"/>
                  <a:pt x="3993059" y="1173720"/>
                </a:cubicBezTo>
                <a:cubicBezTo>
                  <a:pt x="3993059" y="1173720"/>
                  <a:pt x="3994282" y="1170994"/>
                  <a:pt x="3992289" y="1170099"/>
                </a:cubicBezTo>
                <a:cubicBezTo>
                  <a:pt x="3993513" y="1167374"/>
                  <a:pt x="3996729" y="1165543"/>
                  <a:pt x="3997952" y="1162818"/>
                </a:cubicBezTo>
                <a:cubicBezTo>
                  <a:pt x="3993965" y="1161027"/>
                  <a:pt x="3989979" y="1159237"/>
                  <a:pt x="3986377" y="1159257"/>
                </a:cubicBezTo>
                <a:close/>
                <a:moveTo>
                  <a:pt x="1396405" y="1142105"/>
                </a:moveTo>
                <a:cubicBezTo>
                  <a:pt x="1398385" y="1142994"/>
                  <a:pt x="1402345" y="1144774"/>
                  <a:pt x="1403138" y="1148308"/>
                </a:cubicBezTo>
                <a:lnTo>
                  <a:pt x="1407893" y="1153235"/>
                </a:lnTo>
                <a:lnTo>
                  <a:pt x="1406927" y="1155165"/>
                </a:lnTo>
                <a:lnTo>
                  <a:pt x="1403110" y="1159620"/>
                </a:lnTo>
                <a:lnTo>
                  <a:pt x="1400372" y="1159780"/>
                </a:lnTo>
                <a:lnTo>
                  <a:pt x="1397734" y="1165656"/>
                </a:lnTo>
                <a:lnTo>
                  <a:pt x="1383302" y="1145534"/>
                </a:lnTo>
                <a:lnTo>
                  <a:pt x="1383413" y="1145103"/>
                </a:lnTo>
                <a:lnTo>
                  <a:pt x="1392049" y="1146506"/>
                </a:lnTo>
                <a:cubicBezTo>
                  <a:pt x="1393237" y="1143861"/>
                  <a:pt x="1393237" y="1143861"/>
                  <a:pt x="1395216" y="1144750"/>
                </a:cubicBezTo>
                <a:cubicBezTo>
                  <a:pt x="1395216" y="1144750"/>
                  <a:pt x="1395216" y="1144750"/>
                  <a:pt x="1396405" y="1142105"/>
                </a:cubicBezTo>
                <a:close/>
                <a:moveTo>
                  <a:pt x="3948101" y="1140428"/>
                </a:moveTo>
                <a:cubicBezTo>
                  <a:pt x="3942567" y="1147477"/>
                  <a:pt x="3947701" y="1146606"/>
                  <a:pt x="3945326" y="1151895"/>
                </a:cubicBezTo>
                <a:cubicBezTo>
                  <a:pt x="3948486" y="1150136"/>
                  <a:pt x="3949675" y="1147491"/>
                  <a:pt x="3951648" y="1148377"/>
                </a:cubicBezTo>
                <a:cubicBezTo>
                  <a:pt x="3954021" y="1143087"/>
                  <a:pt x="3950074" y="1141315"/>
                  <a:pt x="3948101" y="1140428"/>
                </a:cubicBezTo>
                <a:close/>
                <a:moveTo>
                  <a:pt x="1285189" y="1129994"/>
                </a:moveTo>
                <a:lnTo>
                  <a:pt x="1285542" y="1130422"/>
                </a:lnTo>
                <a:lnTo>
                  <a:pt x="1285137" y="1130445"/>
                </a:lnTo>
                <a:close/>
                <a:moveTo>
                  <a:pt x="3677002" y="1128955"/>
                </a:moveTo>
                <a:cubicBezTo>
                  <a:pt x="3698384" y="1131699"/>
                  <a:pt x="3695383" y="1140218"/>
                  <a:pt x="3705324" y="1143721"/>
                </a:cubicBezTo>
                <a:lnTo>
                  <a:pt x="3698791" y="1146963"/>
                </a:lnTo>
                <a:lnTo>
                  <a:pt x="3690773" y="1146773"/>
                </a:lnTo>
                <a:cubicBezTo>
                  <a:pt x="3687488" y="1146102"/>
                  <a:pt x="3684505" y="1144762"/>
                  <a:pt x="3683115" y="1142529"/>
                </a:cubicBezTo>
                <a:cubicBezTo>
                  <a:pt x="3683115" y="1142529"/>
                  <a:pt x="3686308" y="1140743"/>
                  <a:pt x="3686308" y="1140743"/>
                </a:cubicBezTo>
                <a:lnTo>
                  <a:pt x="3685328" y="1140303"/>
                </a:lnTo>
                <a:lnTo>
                  <a:pt x="3688747" y="1138633"/>
                </a:lnTo>
                <a:cubicBezTo>
                  <a:pt x="3690276" y="1138523"/>
                  <a:pt x="3690276" y="1138523"/>
                  <a:pt x="3684965" y="1136652"/>
                </a:cubicBezTo>
                <a:cubicBezTo>
                  <a:pt x="3684965" y="1136652"/>
                  <a:pt x="3678989" y="1134548"/>
                  <a:pt x="3679795" y="1137023"/>
                </a:cubicBezTo>
                <a:lnTo>
                  <a:pt x="3681344" y="1138880"/>
                </a:lnTo>
                <a:lnTo>
                  <a:pt x="3673706" y="1138313"/>
                </a:lnTo>
                <a:lnTo>
                  <a:pt x="3674564" y="1135877"/>
                </a:lnTo>
                <a:cubicBezTo>
                  <a:pt x="3675502" y="1133215"/>
                  <a:pt x="3676252" y="1131084"/>
                  <a:pt x="3677002" y="1128955"/>
                </a:cubicBezTo>
                <a:close/>
                <a:moveTo>
                  <a:pt x="3744042" y="1128530"/>
                </a:moveTo>
                <a:cubicBezTo>
                  <a:pt x="3746022" y="1129420"/>
                  <a:pt x="3748002" y="1130309"/>
                  <a:pt x="3751964" y="1132088"/>
                </a:cubicBezTo>
                <a:cubicBezTo>
                  <a:pt x="3750777" y="1134733"/>
                  <a:pt x="3748797" y="1133844"/>
                  <a:pt x="3746422" y="1139134"/>
                </a:cubicBezTo>
                <a:cubicBezTo>
                  <a:pt x="3754344" y="1142693"/>
                  <a:pt x="3759892" y="1151542"/>
                  <a:pt x="3767414" y="1145384"/>
                </a:cubicBezTo>
                <a:cubicBezTo>
                  <a:pt x="3765834" y="1154210"/>
                  <a:pt x="3778110" y="1153366"/>
                  <a:pt x="3784052" y="1156035"/>
                </a:cubicBezTo>
                <a:cubicBezTo>
                  <a:pt x="3784052" y="1156035"/>
                  <a:pt x="3786032" y="1156924"/>
                  <a:pt x="3786032" y="1156924"/>
                </a:cubicBezTo>
                <a:cubicBezTo>
                  <a:pt x="3775743" y="1174552"/>
                  <a:pt x="3768608" y="1158634"/>
                  <a:pt x="3757125" y="1163011"/>
                </a:cubicBezTo>
                <a:cubicBezTo>
                  <a:pt x="3753950" y="1148872"/>
                  <a:pt x="3750783" y="1150628"/>
                  <a:pt x="3741673" y="1149717"/>
                </a:cubicBezTo>
                <a:cubicBezTo>
                  <a:pt x="3739300" y="1155006"/>
                  <a:pt x="3742467" y="1153250"/>
                  <a:pt x="3738113" y="1157650"/>
                </a:cubicBezTo>
                <a:cubicBezTo>
                  <a:pt x="3735934" y="1155878"/>
                  <a:pt x="3733508" y="1154986"/>
                  <a:pt x="3730965" y="1154440"/>
                </a:cubicBezTo>
                <a:lnTo>
                  <a:pt x="3729275" y="1154194"/>
                </a:lnTo>
                <a:lnTo>
                  <a:pt x="3722229" y="1147283"/>
                </a:lnTo>
                <a:cubicBezTo>
                  <a:pt x="3719251" y="1143838"/>
                  <a:pt x="3717516" y="1140833"/>
                  <a:pt x="3718267" y="1138703"/>
                </a:cubicBezTo>
                <a:cubicBezTo>
                  <a:pt x="3728208" y="1142206"/>
                  <a:pt x="3728208" y="1142206"/>
                  <a:pt x="3738149" y="1145708"/>
                </a:cubicBezTo>
                <a:lnTo>
                  <a:pt x="3735763" y="1136621"/>
                </a:lnTo>
                <a:lnTo>
                  <a:pt x="3740653" y="1134756"/>
                </a:lnTo>
                <a:cubicBezTo>
                  <a:pt x="3742138" y="1133436"/>
                  <a:pt x="3743349" y="1131398"/>
                  <a:pt x="3744042" y="1128530"/>
                </a:cubicBezTo>
                <a:close/>
                <a:moveTo>
                  <a:pt x="1285634" y="1126143"/>
                </a:moveTo>
                <a:lnTo>
                  <a:pt x="1285189" y="1129994"/>
                </a:lnTo>
                <a:lnTo>
                  <a:pt x="1282232" y="1126395"/>
                </a:lnTo>
                <a:cubicBezTo>
                  <a:pt x="1281772" y="1124804"/>
                  <a:pt x="1284028" y="1125094"/>
                  <a:pt x="1285634" y="1126143"/>
                </a:cubicBezTo>
                <a:close/>
                <a:moveTo>
                  <a:pt x="1297521" y="1119171"/>
                </a:moveTo>
                <a:cubicBezTo>
                  <a:pt x="1302566" y="1118595"/>
                  <a:pt x="1302414" y="1124091"/>
                  <a:pt x="1305472" y="1122645"/>
                </a:cubicBezTo>
                <a:cubicBezTo>
                  <a:pt x="1304402" y="1124960"/>
                  <a:pt x="1304402" y="1124960"/>
                  <a:pt x="1304402" y="1124960"/>
                </a:cubicBezTo>
                <a:cubicBezTo>
                  <a:pt x="1300275" y="1128718"/>
                  <a:pt x="1296147" y="1132476"/>
                  <a:pt x="1292937" y="1139415"/>
                </a:cubicBezTo>
                <a:lnTo>
                  <a:pt x="1285542" y="1130422"/>
                </a:lnTo>
                <a:lnTo>
                  <a:pt x="1290049" y="1130159"/>
                </a:lnTo>
                <a:cubicBezTo>
                  <a:pt x="1291444" y="1129726"/>
                  <a:pt x="1292706" y="1129582"/>
                  <a:pt x="1294159" y="1131607"/>
                </a:cubicBezTo>
                <a:cubicBezTo>
                  <a:pt x="1297369" y="1124667"/>
                  <a:pt x="1295381" y="1123798"/>
                  <a:pt x="1297521" y="1119171"/>
                </a:cubicBezTo>
                <a:close/>
                <a:moveTo>
                  <a:pt x="1369280" y="1108420"/>
                </a:moveTo>
                <a:cubicBezTo>
                  <a:pt x="1374218" y="1109346"/>
                  <a:pt x="1379431" y="1114965"/>
                  <a:pt x="1379719" y="1120955"/>
                </a:cubicBezTo>
                <a:lnTo>
                  <a:pt x="1377200" y="1126566"/>
                </a:lnTo>
                <a:lnTo>
                  <a:pt x="1374208" y="1127932"/>
                </a:lnTo>
                <a:lnTo>
                  <a:pt x="1375012" y="1126140"/>
                </a:lnTo>
                <a:cubicBezTo>
                  <a:pt x="1375012" y="1126140"/>
                  <a:pt x="1371845" y="1127897"/>
                  <a:pt x="1371845" y="1127897"/>
                </a:cubicBezTo>
                <a:lnTo>
                  <a:pt x="1372345" y="1130124"/>
                </a:lnTo>
                <a:lnTo>
                  <a:pt x="1366176" y="1146394"/>
                </a:lnTo>
                <a:cubicBezTo>
                  <a:pt x="1353946" y="1152171"/>
                  <a:pt x="1354249" y="1141183"/>
                  <a:pt x="1340184" y="1140596"/>
                </a:cubicBezTo>
                <a:cubicBezTo>
                  <a:pt x="1340260" y="1137848"/>
                  <a:pt x="1338578" y="1135027"/>
                  <a:pt x="1335996" y="1132857"/>
                </a:cubicBezTo>
                <a:lnTo>
                  <a:pt x="1328783" y="1129967"/>
                </a:lnTo>
                <a:lnTo>
                  <a:pt x="1328864" y="1128177"/>
                </a:lnTo>
                <a:lnTo>
                  <a:pt x="1335308" y="1125952"/>
                </a:lnTo>
                <a:lnTo>
                  <a:pt x="1336469" y="1125681"/>
                </a:lnTo>
                <a:lnTo>
                  <a:pt x="1338628" y="1127678"/>
                </a:lnTo>
                <a:cubicBezTo>
                  <a:pt x="1344915" y="1130899"/>
                  <a:pt x="1352836" y="1130483"/>
                  <a:pt x="1362736" y="1126984"/>
                </a:cubicBezTo>
                <a:cubicBezTo>
                  <a:pt x="1363128" y="1120803"/>
                  <a:pt x="1363522" y="1114624"/>
                  <a:pt x="1362729" y="1111089"/>
                </a:cubicBezTo>
                <a:cubicBezTo>
                  <a:pt x="1364411" y="1108665"/>
                  <a:pt x="1366811" y="1107956"/>
                  <a:pt x="1369280" y="1108420"/>
                </a:cubicBezTo>
                <a:close/>
                <a:moveTo>
                  <a:pt x="1324312" y="1106549"/>
                </a:moveTo>
                <a:lnTo>
                  <a:pt x="1327851" y="1114427"/>
                </a:lnTo>
                <a:lnTo>
                  <a:pt x="1326726" y="1118029"/>
                </a:lnTo>
                <a:cubicBezTo>
                  <a:pt x="1324585" y="1122656"/>
                  <a:pt x="1325808" y="1114847"/>
                  <a:pt x="1320762" y="1115422"/>
                </a:cubicBezTo>
                <a:cubicBezTo>
                  <a:pt x="1316635" y="1119182"/>
                  <a:pt x="1312505" y="1122938"/>
                  <a:pt x="1313424" y="1126120"/>
                </a:cubicBezTo>
                <a:cubicBezTo>
                  <a:pt x="1310365" y="1127565"/>
                  <a:pt x="1307309" y="1129010"/>
                  <a:pt x="1304402" y="1124960"/>
                </a:cubicBezTo>
                <a:cubicBezTo>
                  <a:pt x="1307460" y="1123515"/>
                  <a:pt x="1307460" y="1123515"/>
                  <a:pt x="1307460" y="1123515"/>
                </a:cubicBezTo>
                <a:cubicBezTo>
                  <a:pt x="1308531" y="1121201"/>
                  <a:pt x="1306542" y="1120334"/>
                  <a:pt x="1306542" y="1120334"/>
                </a:cubicBezTo>
                <a:cubicBezTo>
                  <a:pt x="1306542" y="1120334"/>
                  <a:pt x="1306542" y="1120334"/>
                  <a:pt x="1308531" y="1121201"/>
                </a:cubicBezTo>
                <a:cubicBezTo>
                  <a:pt x="1312582" y="1120191"/>
                  <a:pt x="1313958" y="1115925"/>
                  <a:pt x="1314187" y="1112202"/>
                </a:cubicBezTo>
                <a:lnTo>
                  <a:pt x="1313077" y="1106988"/>
                </a:lnTo>
                <a:close/>
                <a:moveTo>
                  <a:pt x="3831759" y="1099599"/>
                </a:moveTo>
                <a:cubicBezTo>
                  <a:pt x="3829691" y="1100557"/>
                  <a:pt x="3827438" y="1102922"/>
                  <a:pt x="3824865" y="1107329"/>
                </a:cubicBezTo>
                <a:cubicBezTo>
                  <a:pt x="3822083" y="1102901"/>
                  <a:pt x="3822083" y="1102901"/>
                  <a:pt x="3818913" y="1104656"/>
                </a:cubicBezTo>
                <a:cubicBezTo>
                  <a:pt x="3818913" y="1104656"/>
                  <a:pt x="3818913" y="1104656"/>
                  <a:pt x="3817725" y="1107301"/>
                </a:cubicBezTo>
                <a:cubicBezTo>
                  <a:pt x="3816929" y="1103766"/>
                  <a:pt x="3816929" y="1103766"/>
                  <a:pt x="3816929" y="1103766"/>
                </a:cubicBezTo>
                <a:cubicBezTo>
                  <a:pt x="3816929" y="1103766"/>
                  <a:pt x="3814945" y="1102874"/>
                  <a:pt x="3814945" y="1102874"/>
                </a:cubicBezTo>
                <a:cubicBezTo>
                  <a:pt x="3814945" y="1102874"/>
                  <a:pt x="3811775" y="1104628"/>
                  <a:pt x="3810587" y="1107273"/>
                </a:cubicBezTo>
                <a:cubicBezTo>
                  <a:pt x="3809400" y="1109920"/>
                  <a:pt x="3811384" y="1110810"/>
                  <a:pt x="3813368" y="1111701"/>
                </a:cubicBezTo>
                <a:cubicBezTo>
                  <a:pt x="3809807" y="1119637"/>
                  <a:pt x="3820116" y="1117910"/>
                  <a:pt x="3818929" y="1120555"/>
                </a:cubicBezTo>
                <a:cubicBezTo>
                  <a:pt x="3812199" y="1130246"/>
                  <a:pt x="3817759" y="1139100"/>
                  <a:pt x="3815386" y="1144391"/>
                </a:cubicBezTo>
                <a:cubicBezTo>
                  <a:pt x="3819354" y="1146173"/>
                  <a:pt x="3821337" y="1147064"/>
                  <a:pt x="3823319" y="1147955"/>
                </a:cubicBezTo>
                <a:cubicBezTo>
                  <a:pt x="3828865" y="1140910"/>
                  <a:pt x="3822914" y="1138237"/>
                  <a:pt x="3825288" y="1132946"/>
                </a:cubicBezTo>
                <a:cubicBezTo>
                  <a:pt x="3836784" y="1128575"/>
                  <a:pt x="3837581" y="1132111"/>
                  <a:pt x="3845499" y="1119775"/>
                </a:cubicBezTo>
                <a:cubicBezTo>
                  <a:pt x="3845499" y="1119775"/>
                  <a:pt x="3847874" y="1114485"/>
                  <a:pt x="3849060" y="1111839"/>
                </a:cubicBezTo>
                <a:cubicBezTo>
                  <a:pt x="3844695" y="1108289"/>
                  <a:pt x="3841220" y="1102755"/>
                  <a:pt x="3837548" y="1100311"/>
                </a:cubicBezTo>
                <a:cubicBezTo>
                  <a:pt x="3835712" y="1099089"/>
                  <a:pt x="3833828" y="1098641"/>
                  <a:pt x="3831759" y="1099599"/>
                </a:cubicBezTo>
                <a:close/>
                <a:moveTo>
                  <a:pt x="3731209" y="1095791"/>
                </a:moveTo>
                <a:cubicBezTo>
                  <a:pt x="3719230" y="1095901"/>
                  <a:pt x="3728496" y="1103494"/>
                  <a:pt x="3739123" y="1107239"/>
                </a:cubicBezTo>
                <a:cubicBezTo>
                  <a:pt x="3739123" y="1107239"/>
                  <a:pt x="3741836" y="1099534"/>
                  <a:pt x="3731209" y="1095791"/>
                </a:cubicBezTo>
                <a:close/>
                <a:moveTo>
                  <a:pt x="3677564" y="1095636"/>
                </a:moveTo>
                <a:cubicBezTo>
                  <a:pt x="3686006" y="1103398"/>
                  <a:pt x="3674563" y="1104155"/>
                  <a:pt x="3683004" y="1111918"/>
                </a:cubicBezTo>
                <a:lnTo>
                  <a:pt x="3684419" y="1112058"/>
                </a:lnTo>
                <a:lnTo>
                  <a:pt x="3680679" y="1116255"/>
                </a:lnTo>
                <a:lnTo>
                  <a:pt x="3690312" y="1119614"/>
                </a:lnTo>
                <a:lnTo>
                  <a:pt x="3689453" y="1121372"/>
                </a:lnTo>
                <a:cubicBezTo>
                  <a:pt x="3687085" y="1124129"/>
                  <a:pt x="3683473" y="1126447"/>
                  <a:pt x="3677002" y="1128955"/>
                </a:cubicBezTo>
                <a:cubicBezTo>
                  <a:pt x="3678503" y="1124695"/>
                  <a:pt x="3668561" y="1121193"/>
                  <a:pt x="3670061" y="1116933"/>
                </a:cubicBezTo>
                <a:cubicBezTo>
                  <a:pt x="3670061" y="1116933"/>
                  <a:pt x="3677342" y="1114112"/>
                  <a:pt x="3676788" y="1111224"/>
                </a:cubicBezTo>
                <a:lnTo>
                  <a:pt x="3673212" y="1108529"/>
                </a:lnTo>
                <a:lnTo>
                  <a:pt x="3673375" y="1108314"/>
                </a:lnTo>
                <a:lnTo>
                  <a:pt x="3678382" y="1106699"/>
                </a:lnTo>
                <a:cubicBezTo>
                  <a:pt x="3680905" y="1103995"/>
                  <a:pt x="3676438" y="1098832"/>
                  <a:pt x="3677564" y="1095636"/>
                </a:cubicBezTo>
                <a:close/>
                <a:moveTo>
                  <a:pt x="3780651" y="1084321"/>
                </a:moveTo>
                <a:cubicBezTo>
                  <a:pt x="3779420" y="1082685"/>
                  <a:pt x="3776516" y="1087311"/>
                  <a:pt x="3777342" y="1088894"/>
                </a:cubicBezTo>
                <a:cubicBezTo>
                  <a:pt x="3777708" y="1089597"/>
                  <a:pt x="3778812" y="1089701"/>
                  <a:pt x="3781126" y="1088387"/>
                </a:cubicBezTo>
                <a:cubicBezTo>
                  <a:pt x="3781286" y="1086106"/>
                  <a:pt x="3781062" y="1084866"/>
                  <a:pt x="3780651" y="1084321"/>
                </a:cubicBezTo>
                <a:close/>
                <a:moveTo>
                  <a:pt x="3761368" y="1077599"/>
                </a:moveTo>
                <a:cubicBezTo>
                  <a:pt x="3759037" y="1078170"/>
                  <a:pt x="3756349" y="1080199"/>
                  <a:pt x="3755139" y="1082891"/>
                </a:cubicBezTo>
                <a:cubicBezTo>
                  <a:pt x="3757496" y="1085568"/>
                  <a:pt x="3758976" y="1086234"/>
                  <a:pt x="3760416" y="1085666"/>
                </a:cubicBezTo>
                <a:cubicBezTo>
                  <a:pt x="3761856" y="1085098"/>
                  <a:pt x="3763255" y="1083301"/>
                  <a:pt x="3765450" y="1081052"/>
                </a:cubicBezTo>
                <a:cubicBezTo>
                  <a:pt x="3765671" y="1077915"/>
                  <a:pt x="3763698" y="1077027"/>
                  <a:pt x="3761368" y="1077599"/>
                </a:cubicBezTo>
                <a:close/>
                <a:moveTo>
                  <a:pt x="269270" y="1054035"/>
                </a:moveTo>
                <a:cubicBezTo>
                  <a:pt x="268103" y="1053541"/>
                  <a:pt x="266830" y="1054419"/>
                  <a:pt x="266666" y="1058518"/>
                </a:cubicBezTo>
                <a:cubicBezTo>
                  <a:pt x="267736" y="1056205"/>
                  <a:pt x="269659" y="1057045"/>
                  <a:pt x="268587" y="1059358"/>
                </a:cubicBezTo>
                <a:cubicBezTo>
                  <a:pt x="270295" y="1059410"/>
                  <a:pt x="271056" y="1058699"/>
                  <a:pt x="271232" y="1057776"/>
                </a:cubicBezTo>
                <a:cubicBezTo>
                  <a:pt x="271493" y="1056391"/>
                  <a:pt x="270434" y="1054528"/>
                  <a:pt x="269270" y="1054035"/>
                </a:cubicBezTo>
                <a:close/>
                <a:moveTo>
                  <a:pt x="3681457" y="1053914"/>
                </a:moveTo>
                <a:lnTo>
                  <a:pt x="3691070" y="1057302"/>
                </a:lnTo>
                <a:lnTo>
                  <a:pt x="3695676" y="1058925"/>
                </a:lnTo>
                <a:lnTo>
                  <a:pt x="3692214" y="1063645"/>
                </a:lnTo>
                <a:cubicBezTo>
                  <a:pt x="3694366" y="1064612"/>
                  <a:pt x="3696036" y="1063773"/>
                  <a:pt x="3697466" y="1062032"/>
                </a:cubicBezTo>
                <a:lnTo>
                  <a:pt x="3698591" y="1059950"/>
                </a:lnTo>
                <a:lnTo>
                  <a:pt x="3701011" y="1060804"/>
                </a:lnTo>
                <a:cubicBezTo>
                  <a:pt x="3701011" y="1060804"/>
                  <a:pt x="3701011" y="1060804"/>
                  <a:pt x="3699511" y="1065062"/>
                </a:cubicBezTo>
                <a:lnTo>
                  <a:pt x="3700455" y="1066476"/>
                </a:lnTo>
                <a:lnTo>
                  <a:pt x="3699613" y="1068378"/>
                </a:lnTo>
                <a:cubicBezTo>
                  <a:pt x="3697619" y="1073070"/>
                  <a:pt x="3697551" y="1074215"/>
                  <a:pt x="3697281" y="1078800"/>
                </a:cubicBezTo>
                <a:cubicBezTo>
                  <a:pt x="3699262" y="1079690"/>
                  <a:pt x="3703227" y="1081470"/>
                  <a:pt x="3705208" y="1082360"/>
                </a:cubicBezTo>
                <a:cubicBezTo>
                  <a:pt x="3706604" y="1084556"/>
                  <a:pt x="3707211" y="1087181"/>
                  <a:pt x="3707820" y="1089807"/>
                </a:cubicBezTo>
                <a:lnTo>
                  <a:pt x="3709233" y="1093838"/>
                </a:lnTo>
                <a:lnTo>
                  <a:pt x="3706672" y="1094295"/>
                </a:lnTo>
                <a:cubicBezTo>
                  <a:pt x="3704176" y="1095435"/>
                  <a:pt x="3707903" y="1096748"/>
                  <a:pt x="3700449" y="1094122"/>
                </a:cubicBezTo>
                <a:cubicBezTo>
                  <a:pt x="3692008" y="1086361"/>
                  <a:pt x="3690507" y="1090621"/>
                  <a:pt x="3679064" y="1091378"/>
                </a:cubicBezTo>
                <a:cubicBezTo>
                  <a:pt x="3680565" y="1087117"/>
                  <a:pt x="3677095" y="1081107"/>
                  <a:pt x="3675056" y="1075002"/>
                </a:cubicBezTo>
                <a:lnTo>
                  <a:pt x="3674737" y="1072586"/>
                </a:lnTo>
                <a:lnTo>
                  <a:pt x="3680096" y="1070510"/>
                </a:lnTo>
                <a:cubicBezTo>
                  <a:pt x="3681864" y="1069218"/>
                  <a:pt x="3683523" y="1067182"/>
                  <a:pt x="3685006" y="1063876"/>
                </a:cubicBezTo>
                <a:lnTo>
                  <a:pt x="3683409" y="1059390"/>
                </a:lnTo>
                <a:lnTo>
                  <a:pt x="3684599" y="1059810"/>
                </a:lnTo>
                <a:cubicBezTo>
                  <a:pt x="3687083" y="1060685"/>
                  <a:pt x="3689568" y="1061561"/>
                  <a:pt x="3689568" y="1061561"/>
                </a:cubicBezTo>
                <a:cubicBezTo>
                  <a:pt x="3689568" y="1061561"/>
                  <a:pt x="3687083" y="1060685"/>
                  <a:pt x="3684786" y="1059277"/>
                </a:cubicBezTo>
                <a:lnTo>
                  <a:pt x="3681746" y="1054726"/>
                </a:lnTo>
                <a:close/>
                <a:moveTo>
                  <a:pt x="1215677" y="1045219"/>
                </a:moveTo>
                <a:cubicBezTo>
                  <a:pt x="1216441" y="1048798"/>
                  <a:pt x="1218798" y="1051476"/>
                  <a:pt x="1221606" y="1053140"/>
                </a:cubicBezTo>
                <a:cubicBezTo>
                  <a:pt x="1224414" y="1054807"/>
                  <a:pt x="1227677" y="1055463"/>
                  <a:pt x="1230255" y="1055002"/>
                </a:cubicBezTo>
                <a:cubicBezTo>
                  <a:pt x="1230477" y="1051865"/>
                  <a:pt x="1229218" y="1048064"/>
                  <a:pt x="1226713" y="1045726"/>
                </a:cubicBezTo>
                <a:cubicBezTo>
                  <a:pt x="1224205" y="1043385"/>
                  <a:pt x="1220450" y="1042509"/>
                  <a:pt x="1215677" y="1045219"/>
                </a:cubicBezTo>
                <a:close/>
                <a:moveTo>
                  <a:pt x="145740" y="1041741"/>
                </a:moveTo>
                <a:cubicBezTo>
                  <a:pt x="142758" y="1043134"/>
                  <a:pt x="142758" y="1043134"/>
                  <a:pt x="142758" y="1043134"/>
                </a:cubicBezTo>
                <a:cubicBezTo>
                  <a:pt x="141720" y="1045378"/>
                  <a:pt x="143665" y="1046227"/>
                  <a:pt x="143665" y="1046227"/>
                </a:cubicBezTo>
                <a:cubicBezTo>
                  <a:pt x="146646" y="1044835"/>
                  <a:pt x="148592" y="1045684"/>
                  <a:pt x="152480" y="1047384"/>
                </a:cubicBezTo>
                <a:cubicBezTo>
                  <a:pt x="154424" y="1048233"/>
                  <a:pt x="158313" y="1049933"/>
                  <a:pt x="163241" y="1049390"/>
                </a:cubicBezTo>
                <a:cubicBezTo>
                  <a:pt x="163241" y="1049390"/>
                  <a:pt x="163241" y="1049390"/>
                  <a:pt x="164279" y="1047145"/>
                </a:cubicBezTo>
                <a:cubicBezTo>
                  <a:pt x="164279" y="1047145"/>
                  <a:pt x="162334" y="1046296"/>
                  <a:pt x="162334" y="1046296"/>
                </a:cubicBezTo>
                <a:cubicBezTo>
                  <a:pt x="159352" y="1047690"/>
                  <a:pt x="155462" y="1045990"/>
                  <a:pt x="153518" y="1045141"/>
                </a:cubicBezTo>
                <a:cubicBezTo>
                  <a:pt x="149629" y="1043442"/>
                  <a:pt x="147685" y="1042591"/>
                  <a:pt x="145740" y="1041741"/>
                </a:cubicBezTo>
                <a:close/>
                <a:moveTo>
                  <a:pt x="1158693" y="1035344"/>
                </a:moveTo>
                <a:cubicBezTo>
                  <a:pt x="1156707" y="1034452"/>
                  <a:pt x="1155556" y="1037018"/>
                  <a:pt x="1155556" y="1037018"/>
                </a:cubicBezTo>
                <a:cubicBezTo>
                  <a:pt x="1154405" y="1039583"/>
                  <a:pt x="1154405" y="1039583"/>
                  <a:pt x="1156392" y="1040475"/>
                </a:cubicBezTo>
                <a:cubicBezTo>
                  <a:pt x="1158378" y="1041368"/>
                  <a:pt x="1162351" y="1043153"/>
                  <a:pt x="1166327" y="1044938"/>
                </a:cubicBezTo>
                <a:cubicBezTo>
                  <a:pt x="1169149" y="1049287"/>
                  <a:pt x="1173125" y="1051073"/>
                  <a:pt x="1177099" y="1052858"/>
                </a:cubicBezTo>
                <a:cubicBezTo>
                  <a:pt x="1178250" y="1050292"/>
                  <a:pt x="1180238" y="1051185"/>
                  <a:pt x="1181389" y="1048619"/>
                </a:cubicBezTo>
                <a:cubicBezTo>
                  <a:pt x="1179401" y="1047728"/>
                  <a:pt x="1179401" y="1047728"/>
                  <a:pt x="1179401" y="1047728"/>
                </a:cubicBezTo>
                <a:cubicBezTo>
                  <a:pt x="1175426" y="1045942"/>
                  <a:pt x="1171453" y="1044157"/>
                  <a:pt x="1168630" y="1039807"/>
                </a:cubicBezTo>
                <a:cubicBezTo>
                  <a:pt x="1164654" y="1038022"/>
                  <a:pt x="1162668" y="1037130"/>
                  <a:pt x="1158693" y="1035344"/>
                </a:cubicBezTo>
                <a:close/>
                <a:moveTo>
                  <a:pt x="1137364" y="1034254"/>
                </a:moveTo>
                <a:cubicBezTo>
                  <a:pt x="1136382" y="1034271"/>
                  <a:pt x="1135243" y="1035008"/>
                  <a:pt x="1133978" y="1036794"/>
                </a:cubicBezTo>
                <a:cubicBezTo>
                  <a:pt x="1128413" y="1043706"/>
                  <a:pt x="1138958" y="1042168"/>
                  <a:pt x="1138665" y="1048309"/>
                </a:cubicBezTo>
                <a:cubicBezTo>
                  <a:pt x="1139982" y="1048117"/>
                  <a:pt x="1140770" y="1046705"/>
                  <a:pt x="1141102" y="1044847"/>
                </a:cubicBezTo>
                <a:cubicBezTo>
                  <a:pt x="1141856" y="1040663"/>
                  <a:pt x="1140313" y="1034207"/>
                  <a:pt x="1137364" y="1034254"/>
                </a:cubicBezTo>
                <a:close/>
                <a:moveTo>
                  <a:pt x="1107112" y="1022004"/>
                </a:moveTo>
                <a:cubicBezTo>
                  <a:pt x="1106942" y="1025106"/>
                  <a:pt x="1108679" y="1026680"/>
                  <a:pt x="1110967" y="1027707"/>
                </a:cubicBezTo>
                <a:cubicBezTo>
                  <a:pt x="1113253" y="1028735"/>
                  <a:pt x="1116092" y="1029215"/>
                  <a:pt x="1118126" y="1030127"/>
                </a:cubicBezTo>
                <a:cubicBezTo>
                  <a:pt x="1119905" y="1026159"/>
                  <a:pt x="1118975" y="1024152"/>
                  <a:pt x="1116686" y="1023125"/>
                </a:cubicBezTo>
                <a:cubicBezTo>
                  <a:pt x="1114399" y="1022099"/>
                  <a:pt x="1110755" y="1022050"/>
                  <a:pt x="1107112" y="1022004"/>
                </a:cubicBezTo>
                <a:close/>
                <a:moveTo>
                  <a:pt x="1180406" y="1019149"/>
                </a:moveTo>
                <a:cubicBezTo>
                  <a:pt x="1178589" y="1017582"/>
                  <a:pt x="1176162" y="1017995"/>
                  <a:pt x="1173918" y="1022997"/>
                </a:cubicBezTo>
                <a:cubicBezTo>
                  <a:pt x="1174662" y="1026335"/>
                  <a:pt x="1180257" y="1028850"/>
                  <a:pt x="1183246" y="1027186"/>
                </a:cubicBezTo>
                <a:cubicBezTo>
                  <a:pt x="1183434" y="1024266"/>
                  <a:pt x="1182224" y="1020718"/>
                  <a:pt x="1180406" y="1019149"/>
                </a:cubicBezTo>
                <a:close/>
                <a:moveTo>
                  <a:pt x="1139574" y="1008265"/>
                </a:moveTo>
                <a:cubicBezTo>
                  <a:pt x="1135723" y="1008920"/>
                  <a:pt x="1137199" y="1015542"/>
                  <a:pt x="1139179" y="1016581"/>
                </a:cubicBezTo>
                <a:cubicBezTo>
                  <a:pt x="1139838" y="1016926"/>
                  <a:pt x="1140552" y="1016652"/>
                  <a:pt x="1141147" y="1015329"/>
                </a:cubicBezTo>
                <a:cubicBezTo>
                  <a:pt x="1142334" y="1012684"/>
                  <a:pt x="1137200" y="1013556"/>
                  <a:pt x="1139574" y="1008265"/>
                </a:cubicBezTo>
                <a:close/>
                <a:moveTo>
                  <a:pt x="1116388" y="1007098"/>
                </a:moveTo>
                <a:cubicBezTo>
                  <a:pt x="1115308" y="1009503"/>
                  <a:pt x="1114229" y="1011908"/>
                  <a:pt x="1114229" y="1011908"/>
                </a:cubicBezTo>
                <a:cubicBezTo>
                  <a:pt x="1116143" y="1012767"/>
                  <a:pt x="1118056" y="1013626"/>
                  <a:pt x="1119970" y="1014486"/>
                </a:cubicBezTo>
                <a:cubicBezTo>
                  <a:pt x="1121048" y="1012081"/>
                  <a:pt x="1121048" y="1012081"/>
                  <a:pt x="1122129" y="1009676"/>
                </a:cubicBezTo>
                <a:cubicBezTo>
                  <a:pt x="1120214" y="1008817"/>
                  <a:pt x="1118301" y="1007958"/>
                  <a:pt x="1116388" y="1007098"/>
                </a:cubicBezTo>
                <a:close/>
                <a:moveTo>
                  <a:pt x="1062199" y="994897"/>
                </a:moveTo>
                <a:cubicBezTo>
                  <a:pt x="1057816" y="999286"/>
                  <a:pt x="1069414" y="994958"/>
                  <a:pt x="1067041" y="1000250"/>
                </a:cubicBezTo>
                <a:cubicBezTo>
                  <a:pt x="1068638" y="999378"/>
                  <a:pt x="1069027" y="997168"/>
                  <a:pt x="1068214" y="995612"/>
                </a:cubicBezTo>
                <a:cubicBezTo>
                  <a:pt x="1067405" y="994057"/>
                  <a:pt x="1065396" y="993155"/>
                  <a:pt x="1062199" y="994897"/>
                </a:cubicBezTo>
                <a:close/>
                <a:moveTo>
                  <a:pt x="1073790" y="969090"/>
                </a:moveTo>
                <a:cubicBezTo>
                  <a:pt x="1073507" y="975126"/>
                  <a:pt x="1069471" y="973314"/>
                  <a:pt x="1069186" y="979351"/>
                </a:cubicBezTo>
                <a:cubicBezTo>
                  <a:pt x="1076754" y="982750"/>
                  <a:pt x="1082868" y="992430"/>
                  <a:pt x="1089828" y="996423"/>
                </a:cubicBezTo>
                <a:cubicBezTo>
                  <a:pt x="1092150" y="997753"/>
                  <a:pt x="1094562" y="998453"/>
                  <a:pt x="1097156" y="998076"/>
                </a:cubicBezTo>
                <a:cubicBezTo>
                  <a:pt x="1103195" y="979215"/>
                  <a:pt x="1084748" y="977094"/>
                  <a:pt x="1073790" y="969090"/>
                </a:cubicBezTo>
                <a:close/>
                <a:moveTo>
                  <a:pt x="1053544" y="962692"/>
                </a:moveTo>
                <a:cubicBezTo>
                  <a:pt x="1053544" y="962692"/>
                  <a:pt x="1052393" y="965259"/>
                  <a:pt x="1052393" y="965259"/>
                </a:cubicBezTo>
                <a:cubicBezTo>
                  <a:pt x="1051243" y="967823"/>
                  <a:pt x="1051243" y="967823"/>
                  <a:pt x="1051243" y="967823"/>
                </a:cubicBezTo>
                <a:cubicBezTo>
                  <a:pt x="1053157" y="968683"/>
                  <a:pt x="1053157" y="968683"/>
                  <a:pt x="1053919" y="972107"/>
                </a:cubicBezTo>
                <a:cubicBezTo>
                  <a:pt x="1053919" y="972107"/>
                  <a:pt x="1056982" y="970402"/>
                  <a:pt x="1056982" y="970402"/>
                </a:cubicBezTo>
                <a:cubicBezTo>
                  <a:pt x="1058134" y="967838"/>
                  <a:pt x="1056220" y="966978"/>
                  <a:pt x="1056220" y="966978"/>
                </a:cubicBezTo>
                <a:cubicBezTo>
                  <a:pt x="1054306" y="966118"/>
                  <a:pt x="1055457" y="963552"/>
                  <a:pt x="1053544" y="962692"/>
                </a:cubicBezTo>
                <a:close/>
                <a:moveTo>
                  <a:pt x="133549" y="958923"/>
                </a:moveTo>
                <a:cubicBezTo>
                  <a:pt x="132595" y="959583"/>
                  <a:pt x="131837" y="961922"/>
                  <a:pt x="132447" y="963411"/>
                </a:cubicBezTo>
                <a:cubicBezTo>
                  <a:pt x="132854" y="964404"/>
                  <a:pt x="133868" y="965018"/>
                  <a:pt x="135836" y="964507"/>
                </a:cubicBezTo>
                <a:cubicBezTo>
                  <a:pt x="135656" y="959280"/>
                  <a:pt x="134504" y="958263"/>
                  <a:pt x="133549" y="958923"/>
                </a:cubicBezTo>
                <a:close/>
                <a:moveTo>
                  <a:pt x="1160572" y="950662"/>
                </a:moveTo>
                <a:cubicBezTo>
                  <a:pt x="1157814" y="954045"/>
                  <a:pt x="1161137" y="956309"/>
                  <a:pt x="1163489" y="956593"/>
                </a:cubicBezTo>
                <a:cubicBezTo>
                  <a:pt x="1164663" y="956735"/>
                  <a:pt x="1165596" y="956384"/>
                  <a:pt x="1165404" y="955431"/>
                </a:cubicBezTo>
                <a:cubicBezTo>
                  <a:pt x="1165211" y="954478"/>
                  <a:pt x="1163895" y="952923"/>
                  <a:pt x="1160572" y="950662"/>
                </a:cubicBezTo>
                <a:close/>
                <a:moveTo>
                  <a:pt x="998732" y="925364"/>
                </a:moveTo>
                <a:cubicBezTo>
                  <a:pt x="999591" y="928831"/>
                  <a:pt x="999298" y="934864"/>
                  <a:pt x="1006477" y="935005"/>
                </a:cubicBezTo>
                <a:cubicBezTo>
                  <a:pt x="1004467" y="934104"/>
                  <a:pt x="1005618" y="931539"/>
                  <a:pt x="1006769" y="928972"/>
                </a:cubicBezTo>
                <a:cubicBezTo>
                  <a:pt x="1004761" y="928071"/>
                  <a:pt x="1000744" y="926266"/>
                  <a:pt x="998732" y="925364"/>
                </a:cubicBezTo>
                <a:close/>
                <a:moveTo>
                  <a:pt x="172960" y="919813"/>
                </a:moveTo>
                <a:cubicBezTo>
                  <a:pt x="171403" y="923178"/>
                  <a:pt x="171373" y="925861"/>
                  <a:pt x="172872" y="927865"/>
                </a:cubicBezTo>
                <a:cubicBezTo>
                  <a:pt x="174369" y="929868"/>
                  <a:pt x="177394" y="931190"/>
                  <a:pt x="181948" y="931831"/>
                </a:cubicBezTo>
                <a:cubicBezTo>
                  <a:pt x="183963" y="932712"/>
                  <a:pt x="185979" y="933592"/>
                  <a:pt x="187995" y="934476"/>
                </a:cubicBezTo>
                <a:cubicBezTo>
                  <a:pt x="187995" y="934476"/>
                  <a:pt x="187995" y="934476"/>
                  <a:pt x="189035" y="932233"/>
                </a:cubicBezTo>
                <a:cubicBezTo>
                  <a:pt x="191050" y="933112"/>
                  <a:pt x="191050" y="933112"/>
                  <a:pt x="192088" y="930870"/>
                </a:cubicBezTo>
                <a:cubicBezTo>
                  <a:pt x="192088" y="930870"/>
                  <a:pt x="190072" y="929989"/>
                  <a:pt x="190072" y="929989"/>
                </a:cubicBezTo>
                <a:cubicBezTo>
                  <a:pt x="190072" y="929989"/>
                  <a:pt x="190072" y="929989"/>
                  <a:pt x="188055" y="929107"/>
                </a:cubicBezTo>
                <a:cubicBezTo>
                  <a:pt x="188055" y="929107"/>
                  <a:pt x="186039" y="928226"/>
                  <a:pt x="184022" y="927344"/>
                </a:cubicBezTo>
                <a:cubicBezTo>
                  <a:pt x="183560" y="923098"/>
                  <a:pt x="182568" y="921316"/>
                  <a:pt x="180803" y="920545"/>
                </a:cubicBezTo>
                <a:cubicBezTo>
                  <a:pt x="179037" y="919774"/>
                  <a:pt x="176503" y="920014"/>
                  <a:pt x="172960" y="919813"/>
                </a:cubicBezTo>
                <a:close/>
                <a:moveTo>
                  <a:pt x="1045307" y="911402"/>
                </a:moveTo>
                <a:cubicBezTo>
                  <a:pt x="1043332" y="910516"/>
                  <a:pt x="1042139" y="913175"/>
                  <a:pt x="1042139" y="913175"/>
                </a:cubicBezTo>
                <a:cubicBezTo>
                  <a:pt x="1040945" y="915835"/>
                  <a:pt x="1039752" y="918493"/>
                  <a:pt x="1041727" y="919382"/>
                </a:cubicBezTo>
                <a:cubicBezTo>
                  <a:pt x="1054362" y="928251"/>
                  <a:pt x="1068974" y="938009"/>
                  <a:pt x="1082803" y="944220"/>
                </a:cubicBezTo>
                <a:cubicBezTo>
                  <a:pt x="1094656" y="949542"/>
                  <a:pt x="1108485" y="955753"/>
                  <a:pt x="1121120" y="964624"/>
                </a:cubicBezTo>
                <a:cubicBezTo>
                  <a:pt x="1129394" y="977927"/>
                  <a:pt x="1152317" y="985027"/>
                  <a:pt x="1170096" y="993011"/>
                </a:cubicBezTo>
                <a:cubicBezTo>
                  <a:pt x="1175037" y="995228"/>
                  <a:pt x="1179276" y="1000329"/>
                  <a:pt x="1183423" y="1002990"/>
                </a:cubicBezTo>
                <a:cubicBezTo>
                  <a:pt x="1187568" y="1005651"/>
                  <a:pt x="1191624" y="1005876"/>
                  <a:pt x="1196190" y="998340"/>
                </a:cubicBezTo>
                <a:cubicBezTo>
                  <a:pt x="1187134" y="981490"/>
                  <a:pt x="1161043" y="976162"/>
                  <a:pt x="1144456" y="965518"/>
                </a:cubicBezTo>
                <a:cubicBezTo>
                  <a:pt x="1139722" y="960196"/>
                  <a:pt x="1145688" y="946899"/>
                  <a:pt x="1137375" y="949556"/>
                </a:cubicBezTo>
                <a:cubicBezTo>
                  <a:pt x="1140172" y="938031"/>
                  <a:pt x="1132272" y="934482"/>
                  <a:pt x="1125152" y="934480"/>
                </a:cubicBezTo>
                <a:cubicBezTo>
                  <a:pt x="1123174" y="933592"/>
                  <a:pt x="1121200" y="932706"/>
                  <a:pt x="1122392" y="930046"/>
                </a:cubicBezTo>
                <a:cubicBezTo>
                  <a:pt x="1122392" y="930046"/>
                  <a:pt x="1120418" y="929159"/>
                  <a:pt x="1120418" y="929159"/>
                </a:cubicBezTo>
                <a:cubicBezTo>
                  <a:pt x="1119225" y="931819"/>
                  <a:pt x="1119225" y="931819"/>
                  <a:pt x="1119225" y="931819"/>
                </a:cubicBezTo>
                <a:cubicBezTo>
                  <a:pt x="1118031" y="934477"/>
                  <a:pt x="1116839" y="937137"/>
                  <a:pt x="1116839" y="937137"/>
                </a:cubicBezTo>
                <a:cubicBezTo>
                  <a:pt x="1118813" y="938026"/>
                  <a:pt x="1120789" y="938913"/>
                  <a:pt x="1122764" y="939799"/>
                </a:cubicBezTo>
                <a:cubicBezTo>
                  <a:pt x="1128690" y="942461"/>
                  <a:pt x="1134617" y="945122"/>
                  <a:pt x="1132231" y="950442"/>
                </a:cubicBezTo>
                <a:cubicBezTo>
                  <a:pt x="1129844" y="955761"/>
                  <a:pt x="1127868" y="954874"/>
                  <a:pt x="1123916" y="953098"/>
                </a:cubicBezTo>
                <a:cubicBezTo>
                  <a:pt x="1113259" y="945117"/>
                  <a:pt x="1099428" y="938905"/>
                  <a:pt x="1087576" y="933582"/>
                </a:cubicBezTo>
                <a:cubicBezTo>
                  <a:pt x="1073746" y="927372"/>
                  <a:pt x="1059920" y="921160"/>
                  <a:pt x="1045307" y="911402"/>
                </a:cubicBezTo>
                <a:close/>
                <a:moveTo>
                  <a:pt x="133765" y="902346"/>
                </a:moveTo>
                <a:cubicBezTo>
                  <a:pt x="130680" y="903779"/>
                  <a:pt x="131625" y="906974"/>
                  <a:pt x="130555" y="909287"/>
                </a:cubicBezTo>
                <a:cubicBezTo>
                  <a:pt x="128538" y="908406"/>
                  <a:pt x="128538" y="908406"/>
                  <a:pt x="129609" y="906092"/>
                </a:cubicBezTo>
                <a:cubicBezTo>
                  <a:pt x="124506" y="906643"/>
                  <a:pt x="131503" y="912482"/>
                  <a:pt x="133519" y="913363"/>
                </a:cubicBezTo>
                <a:cubicBezTo>
                  <a:pt x="134588" y="911049"/>
                  <a:pt x="135124" y="909893"/>
                  <a:pt x="135140" y="909205"/>
                </a:cubicBezTo>
                <a:cubicBezTo>
                  <a:pt x="135154" y="908516"/>
                  <a:pt x="134650" y="908296"/>
                  <a:pt x="133642" y="907856"/>
                </a:cubicBezTo>
                <a:cubicBezTo>
                  <a:pt x="132694" y="904661"/>
                  <a:pt x="134713" y="905542"/>
                  <a:pt x="134713" y="905542"/>
                </a:cubicBezTo>
                <a:cubicBezTo>
                  <a:pt x="135783" y="903229"/>
                  <a:pt x="131625" y="906974"/>
                  <a:pt x="133765" y="902346"/>
                </a:cubicBezTo>
                <a:close/>
                <a:moveTo>
                  <a:pt x="3238776" y="898716"/>
                </a:moveTo>
                <a:cubicBezTo>
                  <a:pt x="3236837" y="899982"/>
                  <a:pt x="3236023" y="902293"/>
                  <a:pt x="3241336" y="904165"/>
                </a:cubicBezTo>
                <a:cubicBezTo>
                  <a:pt x="3242965" y="899542"/>
                  <a:pt x="3242965" y="899542"/>
                  <a:pt x="3242965" y="899542"/>
                </a:cubicBezTo>
                <a:cubicBezTo>
                  <a:pt x="3243779" y="897231"/>
                  <a:pt x="3240715" y="897451"/>
                  <a:pt x="3238776" y="898716"/>
                </a:cubicBezTo>
                <a:close/>
                <a:moveTo>
                  <a:pt x="164926" y="896750"/>
                </a:moveTo>
                <a:cubicBezTo>
                  <a:pt x="161821" y="898225"/>
                  <a:pt x="158714" y="899698"/>
                  <a:pt x="156697" y="898818"/>
                </a:cubicBezTo>
                <a:lnTo>
                  <a:pt x="160842" y="905795"/>
                </a:lnTo>
                <a:lnTo>
                  <a:pt x="160567" y="906172"/>
                </a:lnTo>
                <a:lnTo>
                  <a:pt x="161321" y="906602"/>
                </a:lnTo>
                <a:lnTo>
                  <a:pt x="163511" y="910290"/>
                </a:lnTo>
                <a:cubicBezTo>
                  <a:pt x="164058" y="909113"/>
                  <a:pt x="163824" y="908303"/>
                  <a:pt x="163204" y="907678"/>
                </a:cubicBezTo>
                <a:lnTo>
                  <a:pt x="161321" y="906602"/>
                </a:lnTo>
                <a:lnTo>
                  <a:pt x="160842" y="905795"/>
                </a:lnTo>
                <a:lnTo>
                  <a:pt x="163094" y="902675"/>
                </a:lnTo>
                <a:cubicBezTo>
                  <a:pt x="163251" y="901683"/>
                  <a:pt x="163291" y="900284"/>
                  <a:pt x="164926" y="896750"/>
                </a:cubicBezTo>
                <a:close/>
                <a:moveTo>
                  <a:pt x="1016876" y="895178"/>
                </a:moveTo>
                <a:cubicBezTo>
                  <a:pt x="1015959" y="897222"/>
                  <a:pt x="1015697" y="898128"/>
                  <a:pt x="1015859" y="898404"/>
                </a:cubicBezTo>
                <a:lnTo>
                  <a:pt x="1016460" y="898195"/>
                </a:lnTo>
                <a:lnTo>
                  <a:pt x="1015599" y="904428"/>
                </a:lnTo>
                <a:cubicBezTo>
                  <a:pt x="1016336" y="905989"/>
                  <a:pt x="1017347" y="907260"/>
                  <a:pt x="1018326" y="907803"/>
                </a:cubicBezTo>
                <a:cubicBezTo>
                  <a:pt x="1019302" y="908343"/>
                  <a:pt x="1020250" y="908156"/>
                  <a:pt x="1020862" y="906792"/>
                </a:cubicBezTo>
                <a:cubicBezTo>
                  <a:pt x="1022085" y="904066"/>
                  <a:pt x="1020170" y="903207"/>
                  <a:pt x="1022617" y="897756"/>
                </a:cubicBezTo>
                <a:cubicBezTo>
                  <a:pt x="1021315" y="895534"/>
                  <a:pt x="1018961" y="896933"/>
                  <a:pt x="1017394" y="897867"/>
                </a:cubicBezTo>
                <a:lnTo>
                  <a:pt x="1016460" y="898195"/>
                </a:lnTo>
                <a:close/>
                <a:moveTo>
                  <a:pt x="3149203" y="892829"/>
                </a:moveTo>
                <a:lnTo>
                  <a:pt x="3149985" y="893407"/>
                </a:lnTo>
                <a:lnTo>
                  <a:pt x="3149904" y="893477"/>
                </a:lnTo>
                <a:close/>
                <a:moveTo>
                  <a:pt x="1097324" y="890104"/>
                </a:moveTo>
                <a:cubicBezTo>
                  <a:pt x="1087906" y="911091"/>
                  <a:pt x="1105819" y="919136"/>
                  <a:pt x="1118938" y="921876"/>
                </a:cubicBezTo>
                <a:cubicBezTo>
                  <a:pt x="1122917" y="923663"/>
                  <a:pt x="1127712" y="928968"/>
                  <a:pt x="1133683" y="931650"/>
                </a:cubicBezTo>
                <a:cubicBezTo>
                  <a:pt x="1151593" y="939695"/>
                  <a:pt x="1176655" y="947797"/>
                  <a:pt x="1193390" y="958466"/>
                </a:cubicBezTo>
                <a:cubicBezTo>
                  <a:pt x="1200368" y="926926"/>
                  <a:pt x="1173037" y="939869"/>
                  <a:pt x="1162273" y="931882"/>
                </a:cubicBezTo>
                <a:cubicBezTo>
                  <a:pt x="1158292" y="930094"/>
                  <a:pt x="1157845" y="920436"/>
                  <a:pt x="1155041" y="916026"/>
                </a:cubicBezTo>
                <a:cubicBezTo>
                  <a:pt x="1149070" y="913344"/>
                  <a:pt x="1132784" y="912334"/>
                  <a:pt x="1122833" y="907865"/>
                </a:cubicBezTo>
                <a:cubicBezTo>
                  <a:pt x="1112881" y="903395"/>
                  <a:pt x="1107275" y="894573"/>
                  <a:pt x="1097324" y="890104"/>
                </a:cubicBezTo>
                <a:close/>
                <a:moveTo>
                  <a:pt x="1002932" y="889109"/>
                </a:moveTo>
                <a:cubicBezTo>
                  <a:pt x="1001780" y="891673"/>
                  <a:pt x="1001873" y="894026"/>
                  <a:pt x="1002638" y="895525"/>
                </a:cubicBezTo>
                <a:cubicBezTo>
                  <a:pt x="1003401" y="897025"/>
                  <a:pt x="1004836" y="897669"/>
                  <a:pt x="1006369" y="896816"/>
                </a:cubicBezTo>
                <a:cubicBezTo>
                  <a:pt x="1008671" y="891686"/>
                  <a:pt x="1006758" y="890827"/>
                  <a:pt x="1002932" y="889109"/>
                </a:cubicBezTo>
                <a:close/>
                <a:moveTo>
                  <a:pt x="1082576" y="886737"/>
                </a:moveTo>
                <a:cubicBezTo>
                  <a:pt x="1077473" y="887681"/>
                  <a:pt x="1077003" y="893943"/>
                  <a:pt x="1073107" y="892193"/>
                </a:cubicBezTo>
                <a:cubicBezTo>
                  <a:pt x="1072873" y="895324"/>
                  <a:pt x="1074703" y="897766"/>
                  <a:pt x="1077229" y="899304"/>
                </a:cubicBezTo>
                <a:cubicBezTo>
                  <a:pt x="1079757" y="900844"/>
                  <a:pt x="1082980" y="901482"/>
                  <a:pt x="1085533" y="901011"/>
                </a:cubicBezTo>
                <a:cubicBezTo>
                  <a:pt x="1090368" y="890237"/>
                  <a:pt x="1083315" y="890305"/>
                  <a:pt x="1082576" y="886737"/>
                </a:cubicBezTo>
                <a:close/>
                <a:moveTo>
                  <a:pt x="988553" y="873115"/>
                </a:moveTo>
                <a:cubicBezTo>
                  <a:pt x="987366" y="875761"/>
                  <a:pt x="986178" y="878407"/>
                  <a:pt x="986178" y="878407"/>
                </a:cubicBezTo>
                <a:cubicBezTo>
                  <a:pt x="984991" y="881052"/>
                  <a:pt x="989009" y="882855"/>
                  <a:pt x="991018" y="883758"/>
                </a:cubicBezTo>
                <a:cubicBezTo>
                  <a:pt x="997412" y="880274"/>
                  <a:pt x="991384" y="877567"/>
                  <a:pt x="997412" y="880274"/>
                </a:cubicBezTo>
                <a:cubicBezTo>
                  <a:pt x="998597" y="877627"/>
                  <a:pt x="997389" y="876290"/>
                  <a:pt x="995379" y="875386"/>
                </a:cubicBezTo>
                <a:cubicBezTo>
                  <a:pt x="993369" y="874484"/>
                  <a:pt x="990562" y="874017"/>
                  <a:pt x="988553" y="873115"/>
                </a:cubicBezTo>
                <a:close/>
                <a:moveTo>
                  <a:pt x="1029412" y="866327"/>
                </a:moveTo>
                <a:cubicBezTo>
                  <a:pt x="1029412" y="866327"/>
                  <a:pt x="1026174" y="868052"/>
                  <a:pt x="1024987" y="870697"/>
                </a:cubicBezTo>
                <a:cubicBezTo>
                  <a:pt x="1023800" y="873342"/>
                  <a:pt x="1025849" y="874263"/>
                  <a:pt x="1025849" y="874263"/>
                </a:cubicBezTo>
                <a:cubicBezTo>
                  <a:pt x="1027900" y="875184"/>
                  <a:pt x="1027900" y="875184"/>
                  <a:pt x="1029951" y="876106"/>
                </a:cubicBezTo>
                <a:cubicBezTo>
                  <a:pt x="1029951" y="876106"/>
                  <a:pt x="1032001" y="877026"/>
                  <a:pt x="1034050" y="877946"/>
                </a:cubicBezTo>
                <a:cubicBezTo>
                  <a:pt x="1034482" y="879730"/>
                  <a:pt x="1034996" y="879960"/>
                  <a:pt x="1035401" y="879744"/>
                </a:cubicBezTo>
                <a:cubicBezTo>
                  <a:pt x="1035804" y="879529"/>
                  <a:pt x="1036101" y="878866"/>
                  <a:pt x="1036101" y="878866"/>
                </a:cubicBezTo>
                <a:cubicBezTo>
                  <a:pt x="1037720" y="878004"/>
                  <a:pt x="1038312" y="876683"/>
                  <a:pt x="1038503" y="875575"/>
                </a:cubicBezTo>
                <a:cubicBezTo>
                  <a:pt x="1038691" y="874468"/>
                  <a:pt x="1038477" y="873577"/>
                  <a:pt x="1038477" y="873577"/>
                </a:cubicBezTo>
                <a:cubicBezTo>
                  <a:pt x="1037612" y="870011"/>
                  <a:pt x="1035562" y="869089"/>
                  <a:pt x="1033512" y="868169"/>
                </a:cubicBezTo>
                <a:cubicBezTo>
                  <a:pt x="1033512" y="868169"/>
                  <a:pt x="1033512" y="868169"/>
                  <a:pt x="1031461" y="867248"/>
                </a:cubicBezTo>
                <a:cubicBezTo>
                  <a:pt x="1031461" y="867248"/>
                  <a:pt x="1031461" y="867248"/>
                  <a:pt x="1029412" y="866327"/>
                </a:cubicBezTo>
                <a:close/>
                <a:moveTo>
                  <a:pt x="3201771" y="863027"/>
                </a:moveTo>
                <a:cubicBezTo>
                  <a:pt x="3195451" y="866545"/>
                  <a:pt x="3196237" y="870077"/>
                  <a:pt x="3196638" y="863900"/>
                </a:cubicBezTo>
                <a:cubicBezTo>
                  <a:pt x="3190717" y="861241"/>
                  <a:pt x="3193863" y="875368"/>
                  <a:pt x="3186756" y="875355"/>
                </a:cubicBezTo>
                <a:cubicBezTo>
                  <a:pt x="3185168" y="884176"/>
                  <a:pt x="3185955" y="887707"/>
                  <a:pt x="3185554" y="893884"/>
                </a:cubicBezTo>
                <a:cubicBezTo>
                  <a:pt x="3196609" y="895671"/>
                  <a:pt x="3203314" y="901861"/>
                  <a:pt x="3211207" y="905405"/>
                </a:cubicBezTo>
                <a:cubicBezTo>
                  <a:pt x="3211207" y="905405"/>
                  <a:pt x="3211207" y="905405"/>
                  <a:pt x="3212394" y="902761"/>
                </a:cubicBezTo>
                <a:cubicBezTo>
                  <a:pt x="3214368" y="903648"/>
                  <a:pt x="3213181" y="906293"/>
                  <a:pt x="3215154" y="907179"/>
                </a:cubicBezTo>
                <a:cubicBezTo>
                  <a:pt x="3217128" y="908065"/>
                  <a:pt x="3218314" y="905420"/>
                  <a:pt x="3219501" y="902775"/>
                </a:cubicBezTo>
                <a:cubicBezTo>
                  <a:pt x="3220688" y="900129"/>
                  <a:pt x="3220688" y="900129"/>
                  <a:pt x="3218715" y="899242"/>
                </a:cubicBezTo>
                <a:cubicBezTo>
                  <a:pt x="3216742" y="898356"/>
                  <a:pt x="3216742" y="898356"/>
                  <a:pt x="3216742" y="898356"/>
                </a:cubicBezTo>
                <a:cubicBezTo>
                  <a:pt x="3215955" y="894825"/>
                  <a:pt x="3215955" y="894825"/>
                  <a:pt x="3215168" y="891293"/>
                </a:cubicBezTo>
                <a:cubicBezTo>
                  <a:pt x="3217543" y="886002"/>
                  <a:pt x="3217156" y="876294"/>
                  <a:pt x="3221104" y="878067"/>
                </a:cubicBezTo>
                <a:cubicBezTo>
                  <a:pt x="3216371" y="872763"/>
                  <a:pt x="3200969" y="875381"/>
                  <a:pt x="3201771" y="863027"/>
                </a:cubicBezTo>
                <a:close/>
                <a:moveTo>
                  <a:pt x="126313" y="862839"/>
                </a:moveTo>
                <a:cubicBezTo>
                  <a:pt x="120662" y="861426"/>
                  <a:pt x="115354" y="861218"/>
                  <a:pt x="110189" y="864596"/>
                </a:cubicBezTo>
                <a:cubicBezTo>
                  <a:pt x="119838" y="880082"/>
                  <a:pt x="140159" y="877694"/>
                  <a:pt x="157971" y="891111"/>
                </a:cubicBezTo>
                <a:cubicBezTo>
                  <a:pt x="157971" y="891111"/>
                  <a:pt x="156887" y="893455"/>
                  <a:pt x="155803" y="895798"/>
                </a:cubicBezTo>
                <a:cubicBezTo>
                  <a:pt x="163051" y="890514"/>
                  <a:pt x="170128" y="890790"/>
                  <a:pt x="175380" y="884634"/>
                </a:cubicBezTo>
                <a:cubicBezTo>
                  <a:pt x="174179" y="874248"/>
                  <a:pt x="169725" y="870894"/>
                  <a:pt x="163937" y="869774"/>
                </a:cubicBezTo>
                <a:cubicBezTo>
                  <a:pt x="158151" y="868653"/>
                  <a:pt x="151031" y="869767"/>
                  <a:pt x="144495" y="868320"/>
                </a:cubicBezTo>
                <a:cubicBezTo>
                  <a:pt x="137959" y="866872"/>
                  <a:pt x="131965" y="864252"/>
                  <a:pt x="126313" y="862839"/>
                </a:cubicBezTo>
                <a:close/>
                <a:moveTo>
                  <a:pt x="3178627" y="855522"/>
                </a:moveTo>
                <a:cubicBezTo>
                  <a:pt x="3178627" y="855522"/>
                  <a:pt x="3177547" y="857927"/>
                  <a:pt x="3177547" y="857927"/>
                </a:cubicBezTo>
                <a:cubicBezTo>
                  <a:pt x="3179460" y="858786"/>
                  <a:pt x="3181375" y="859646"/>
                  <a:pt x="3183288" y="860506"/>
                </a:cubicBezTo>
                <a:cubicBezTo>
                  <a:pt x="3183288" y="860506"/>
                  <a:pt x="3184367" y="858099"/>
                  <a:pt x="3185446" y="855696"/>
                </a:cubicBezTo>
                <a:cubicBezTo>
                  <a:pt x="3182454" y="857241"/>
                  <a:pt x="3180541" y="856382"/>
                  <a:pt x="3178627" y="855522"/>
                </a:cubicBezTo>
                <a:close/>
                <a:moveTo>
                  <a:pt x="3150281" y="845681"/>
                </a:moveTo>
                <a:cubicBezTo>
                  <a:pt x="3148985" y="848567"/>
                  <a:pt x="3148985" y="848567"/>
                  <a:pt x="3148985" y="848567"/>
                </a:cubicBezTo>
                <a:cubicBezTo>
                  <a:pt x="3148646" y="851882"/>
                  <a:pt x="3149435" y="853970"/>
                  <a:pt x="3150948" y="855082"/>
                </a:cubicBezTo>
                <a:cubicBezTo>
                  <a:pt x="3152459" y="856195"/>
                  <a:pt x="3154696" y="856333"/>
                  <a:pt x="3157258" y="855749"/>
                </a:cubicBezTo>
                <a:cubicBezTo>
                  <a:pt x="3157258" y="855749"/>
                  <a:pt x="3158059" y="855243"/>
                  <a:pt x="3158622" y="854628"/>
                </a:cubicBezTo>
                <a:cubicBezTo>
                  <a:pt x="3159185" y="854015"/>
                  <a:pt x="3159510" y="853292"/>
                  <a:pt x="3158553" y="852864"/>
                </a:cubicBezTo>
                <a:cubicBezTo>
                  <a:pt x="3154725" y="851144"/>
                  <a:pt x="3152811" y="850286"/>
                  <a:pt x="3152193" y="846539"/>
                </a:cubicBezTo>
                <a:cubicBezTo>
                  <a:pt x="3152193" y="846539"/>
                  <a:pt x="3152193" y="846539"/>
                  <a:pt x="3150281" y="845681"/>
                </a:cubicBezTo>
                <a:close/>
                <a:moveTo>
                  <a:pt x="190042" y="836326"/>
                </a:moveTo>
                <a:cubicBezTo>
                  <a:pt x="178741" y="836933"/>
                  <a:pt x="168005" y="838858"/>
                  <a:pt x="159653" y="841435"/>
                </a:cubicBezTo>
                <a:cubicBezTo>
                  <a:pt x="152343" y="852079"/>
                  <a:pt x="174326" y="856151"/>
                  <a:pt x="173118" y="863925"/>
                </a:cubicBezTo>
                <a:cubicBezTo>
                  <a:pt x="183334" y="857318"/>
                  <a:pt x="193406" y="856186"/>
                  <a:pt x="194326" y="859355"/>
                </a:cubicBezTo>
                <a:cubicBezTo>
                  <a:pt x="203911" y="838636"/>
                  <a:pt x="218441" y="858824"/>
                  <a:pt x="237520" y="858858"/>
                </a:cubicBezTo>
                <a:cubicBezTo>
                  <a:pt x="238585" y="856555"/>
                  <a:pt x="240715" y="851951"/>
                  <a:pt x="242844" y="847347"/>
                </a:cubicBezTo>
                <a:cubicBezTo>
                  <a:pt x="237420" y="843592"/>
                  <a:pt x="230901" y="840916"/>
                  <a:pt x="223825" y="839121"/>
                </a:cubicBezTo>
                <a:cubicBezTo>
                  <a:pt x="213211" y="836428"/>
                  <a:pt x="201344" y="835718"/>
                  <a:pt x="190042" y="836326"/>
                </a:cubicBezTo>
                <a:close/>
                <a:moveTo>
                  <a:pt x="3178747" y="833191"/>
                </a:moveTo>
                <a:cubicBezTo>
                  <a:pt x="3178747" y="833191"/>
                  <a:pt x="3177256" y="837427"/>
                  <a:pt x="3177256" y="837427"/>
                </a:cubicBezTo>
                <a:cubicBezTo>
                  <a:pt x="3186111" y="840546"/>
                  <a:pt x="3183126" y="849021"/>
                  <a:pt x="3193473" y="847903"/>
                </a:cubicBezTo>
                <a:cubicBezTo>
                  <a:pt x="3194966" y="843666"/>
                  <a:pt x="3194966" y="843666"/>
                  <a:pt x="3196457" y="839430"/>
                </a:cubicBezTo>
                <a:cubicBezTo>
                  <a:pt x="3191285" y="839988"/>
                  <a:pt x="3187230" y="837368"/>
                  <a:pt x="3184283" y="835140"/>
                </a:cubicBezTo>
                <a:cubicBezTo>
                  <a:pt x="3181334" y="832911"/>
                  <a:pt x="3179494" y="831072"/>
                  <a:pt x="3178747" y="833191"/>
                </a:cubicBezTo>
                <a:close/>
                <a:moveTo>
                  <a:pt x="1053952" y="833044"/>
                </a:moveTo>
                <a:cubicBezTo>
                  <a:pt x="1052801" y="835609"/>
                  <a:pt x="1052801" y="835609"/>
                  <a:pt x="1054852" y="836531"/>
                </a:cubicBezTo>
                <a:cubicBezTo>
                  <a:pt x="1055751" y="840016"/>
                  <a:pt x="1057802" y="840936"/>
                  <a:pt x="1059851" y="841859"/>
                </a:cubicBezTo>
                <a:cubicBezTo>
                  <a:pt x="1063053" y="840214"/>
                  <a:pt x="1063053" y="840214"/>
                  <a:pt x="1063953" y="843699"/>
                </a:cubicBezTo>
                <a:cubicBezTo>
                  <a:pt x="1063953" y="843699"/>
                  <a:pt x="1066003" y="844621"/>
                  <a:pt x="1067154" y="842055"/>
                </a:cubicBezTo>
                <a:cubicBezTo>
                  <a:pt x="1067154" y="842055"/>
                  <a:pt x="1068304" y="839491"/>
                  <a:pt x="1068304" y="839491"/>
                </a:cubicBezTo>
                <a:cubicBezTo>
                  <a:pt x="1067404" y="836004"/>
                  <a:pt x="1063305" y="834163"/>
                  <a:pt x="1062153" y="836728"/>
                </a:cubicBezTo>
                <a:cubicBezTo>
                  <a:pt x="1060104" y="835808"/>
                  <a:pt x="1058054" y="834886"/>
                  <a:pt x="1056003" y="833966"/>
                </a:cubicBezTo>
                <a:cubicBezTo>
                  <a:pt x="1056003" y="833966"/>
                  <a:pt x="1056003" y="833966"/>
                  <a:pt x="1053952" y="833044"/>
                </a:cubicBezTo>
                <a:close/>
                <a:moveTo>
                  <a:pt x="3110954" y="831486"/>
                </a:moveTo>
                <a:cubicBezTo>
                  <a:pt x="3111293" y="833372"/>
                  <a:pt x="3112773" y="834037"/>
                  <a:pt x="3114091" y="835062"/>
                </a:cubicBezTo>
                <a:lnTo>
                  <a:pt x="3115801" y="839594"/>
                </a:lnTo>
                <a:lnTo>
                  <a:pt x="3107859" y="842297"/>
                </a:lnTo>
                <a:cubicBezTo>
                  <a:pt x="3116127" y="849911"/>
                  <a:pt x="3117600" y="845729"/>
                  <a:pt x="3127338" y="849160"/>
                </a:cubicBezTo>
                <a:cubicBezTo>
                  <a:pt x="3124392" y="857524"/>
                  <a:pt x="3121445" y="865887"/>
                  <a:pt x="3129714" y="873500"/>
                </a:cubicBezTo>
                <a:cubicBezTo>
                  <a:pt x="3135320" y="873125"/>
                  <a:pt x="3139596" y="868756"/>
                  <a:pt x="3141621" y="863006"/>
                </a:cubicBezTo>
                <a:cubicBezTo>
                  <a:pt x="3143646" y="857255"/>
                  <a:pt x="3143422" y="850126"/>
                  <a:pt x="3140025" y="844228"/>
                </a:cubicBezTo>
                <a:cubicBezTo>
                  <a:pt x="3130285" y="840796"/>
                  <a:pt x="3122612" y="839268"/>
                  <a:pt x="3117190" y="839120"/>
                </a:cubicBezTo>
                <a:lnTo>
                  <a:pt x="3116980" y="839192"/>
                </a:lnTo>
                <a:lnTo>
                  <a:pt x="3117715" y="837557"/>
                </a:lnTo>
                <a:cubicBezTo>
                  <a:pt x="3118524" y="835753"/>
                  <a:pt x="3119495" y="833588"/>
                  <a:pt x="3120142" y="832145"/>
                </a:cubicBezTo>
                <a:cubicBezTo>
                  <a:pt x="3118169" y="831258"/>
                  <a:pt x="3116196" y="830372"/>
                  <a:pt x="3110954" y="831486"/>
                </a:cubicBezTo>
                <a:close/>
                <a:moveTo>
                  <a:pt x="3088126" y="830479"/>
                </a:moveTo>
                <a:cubicBezTo>
                  <a:pt x="3088745" y="834226"/>
                  <a:pt x="3090659" y="835086"/>
                  <a:pt x="3089364" y="837971"/>
                </a:cubicBezTo>
                <a:cubicBezTo>
                  <a:pt x="3090320" y="838400"/>
                  <a:pt x="3090644" y="837679"/>
                  <a:pt x="3090891" y="836489"/>
                </a:cubicBezTo>
                <a:cubicBezTo>
                  <a:pt x="3091136" y="835300"/>
                  <a:pt x="3091306" y="833641"/>
                  <a:pt x="3091953" y="832200"/>
                </a:cubicBezTo>
                <a:cubicBezTo>
                  <a:pt x="3091953" y="832200"/>
                  <a:pt x="3090039" y="831340"/>
                  <a:pt x="3088126" y="830479"/>
                </a:cubicBezTo>
                <a:close/>
                <a:moveTo>
                  <a:pt x="127650" y="830444"/>
                </a:moveTo>
                <a:cubicBezTo>
                  <a:pt x="127268" y="832525"/>
                  <a:pt x="126777" y="835635"/>
                  <a:pt x="126099" y="836513"/>
                </a:cubicBezTo>
                <a:lnTo>
                  <a:pt x="124803" y="834764"/>
                </a:lnTo>
                <a:lnTo>
                  <a:pt x="124042" y="832616"/>
                </a:lnTo>
                <a:cubicBezTo>
                  <a:pt x="123946" y="832357"/>
                  <a:pt x="124052" y="832750"/>
                  <a:pt x="124478" y="834327"/>
                </a:cubicBezTo>
                <a:lnTo>
                  <a:pt x="124803" y="834764"/>
                </a:lnTo>
                <a:lnTo>
                  <a:pt x="124825" y="834824"/>
                </a:lnTo>
                <a:cubicBezTo>
                  <a:pt x="125596" y="836901"/>
                  <a:pt x="126714" y="839474"/>
                  <a:pt x="127250" y="838319"/>
                </a:cubicBezTo>
                <a:cubicBezTo>
                  <a:pt x="129168" y="839158"/>
                  <a:pt x="128320" y="836006"/>
                  <a:pt x="128320" y="836006"/>
                </a:cubicBezTo>
                <a:cubicBezTo>
                  <a:pt x="129390" y="833692"/>
                  <a:pt x="130239" y="836844"/>
                  <a:pt x="133231" y="835371"/>
                </a:cubicBezTo>
                <a:cubicBezTo>
                  <a:pt x="133231" y="835371"/>
                  <a:pt x="131310" y="834531"/>
                  <a:pt x="132381" y="832217"/>
                </a:cubicBezTo>
                <a:cubicBezTo>
                  <a:pt x="132381" y="832217"/>
                  <a:pt x="130460" y="831379"/>
                  <a:pt x="130460" y="831379"/>
                </a:cubicBezTo>
                <a:cubicBezTo>
                  <a:pt x="128320" y="836006"/>
                  <a:pt x="127468" y="832853"/>
                  <a:pt x="128539" y="830539"/>
                </a:cubicBezTo>
                <a:cubicBezTo>
                  <a:pt x="128302" y="827307"/>
                  <a:pt x="128031" y="828362"/>
                  <a:pt x="127650" y="830444"/>
                </a:cubicBezTo>
                <a:close/>
                <a:moveTo>
                  <a:pt x="3104856" y="828746"/>
                </a:moveTo>
                <a:cubicBezTo>
                  <a:pt x="3099700" y="829667"/>
                  <a:pt x="3096074" y="837747"/>
                  <a:pt x="3096838" y="841327"/>
                </a:cubicBezTo>
                <a:cubicBezTo>
                  <a:pt x="3100020" y="839521"/>
                  <a:pt x="3103967" y="841292"/>
                  <a:pt x="3105619" y="832326"/>
                </a:cubicBezTo>
                <a:cubicBezTo>
                  <a:pt x="3105619" y="832326"/>
                  <a:pt x="3103646" y="831441"/>
                  <a:pt x="3104856" y="828746"/>
                </a:cubicBezTo>
                <a:close/>
                <a:moveTo>
                  <a:pt x="115765" y="827737"/>
                </a:moveTo>
                <a:cubicBezTo>
                  <a:pt x="115765" y="827737"/>
                  <a:pt x="113785" y="826872"/>
                  <a:pt x="112617" y="829397"/>
                </a:cubicBezTo>
                <a:cubicBezTo>
                  <a:pt x="111450" y="831919"/>
                  <a:pt x="111450" y="831919"/>
                  <a:pt x="112263" y="835310"/>
                </a:cubicBezTo>
                <a:cubicBezTo>
                  <a:pt x="112263" y="835310"/>
                  <a:pt x="114245" y="836173"/>
                  <a:pt x="116225" y="837041"/>
                </a:cubicBezTo>
                <a:cubicBezTo>
                  <a:pt x="116225" y="837041"/>
                  <a:pt x="118206" y="837905"/>
                  <a:pt x="119373" y="835382"/>
                </a:cubicBezTo>
                <a:cubicBezTo>
                  <a:pt x="119957" y="834121"/>
                  <a:pt x="120541" y="832859"/>
                  <a:pt x="120730" y="831804"/>
                </a:cubicBezTo>
                <a:cubicBezTo>
                  <a:pt x="120920" y="830748"/>
                  <a:pt x="120718" y="829901"/>
                  <a:pt x="119727" y="829469"/>
                </a:cubicBezTo>
                <a:cubicBezTo>
                  <a:pt x="117746" y="828604"/>
                  <a:pt x="117746" y="828604"/>
                  <a:pt x="115765" y="827737"/>
                </a:cubicBezTo>
                <a:close/>
                <a:moveTo>
                  <a:pt x="98398" y="825565"/>
                </a:moveTo>
                <a:cubicBezTo>
                  <a:pt x="96248" y="825709"/>
                  <a:pt x="93433" y="826647"/>
                  <a:pt x="92444" y="826214"/>
                </a:cubicBezTo>
                <a:cubicBezTo>
                  <a:pt x="87996" y="835828"/>
                  <a:pt x="97517" y="825542"/>
                  <a:pt x="96162" y="833618"/>
                </a:cubicBezTo>
                <a:cubicBezTo>
                  <a:pt x="98143" y="834484"/>
                  <a:pt x="98386" y="828811"/>
                  <a:pt x="100366" y="829676"/>
                </a:cubicBezTo>
                <a:cubicBezTo>
                  <a:pt x="102033" y="826072"/>
                  <a:pt x="100547" y="825421"/>
                  <a:pt x="98398" y="825565"/>
                </a:cubicBezTo>
                <a:close/>
                <a:moveTo>
                  <a:pt x="991866" y="823460"/>
                </a:moveTo>
                <a:cubicBezTo>
                  <a:pt x="990679" y="826105"/>
                  <a:pt x="991891" y="827443"/>
                  <a:pt x="993898" y="828347"/>
                </a:cubicBezTo>
                <a:cubicBezTo>
                  <a:pt x="995907" y="829248"/>
                  <a:pt x="998716" y="829715"/>
                  <a:pt x="1000724" y="830617"/>
                </a:cubicBezTo>
                <a:cubicBezTo>
                  <a:pt x="1000314" y="828842"/>
                  <a:pt x="999195" y="825957"/>
                  <a:pt x="997630" y="824062"/>
                </a:cubicBezTo>
                <a:cubicBezTo>
                  <a:pt x="996067" y="822168"/>
                  <a:pt x="994058" y="821265"/>
                  <a:pt x="991866" y="823460"/>
                </a:cubicBezTo>
                <a:close/>
                <a:moveTo>
                  <a:pt x="3121780" y="822153"/>
                </a:moveTo>
                <a:cubicBezTo>
                  <a:pt x="3119919" y="820920"/>
                  <a:pt x="3116815" y="821116"/>
                  <a:pt x="3114623" y="823310"/>
                </a:cubicBezTo>
                <a:cubicBezTo>
                  <a:pt x="3114440" y="826406"/>
                  <a:pt x="3114852" y="828180"/>
                  <a:pt x="3115959" y="829074"/>
                </a:cubicBezTo>
                <a:cubicBezTo>
                  <a:pt x="3117066" y="829969"/>
                  <a:pt x="3118870" y="829984"/>
                  <a:pt x="3121473" y="829565"/>
                </a:cubicBezTo>
                <a:cubicBezTo>
                  <a:pt x="3124258" y="826047"/>
                  <a:pt x="3123641" y="823387"/>
                  <a:pt x="3121780" y="822153"/>
                </a:cubicBezTo>
                <a:close/>
                <a:moveTo>
                  <a:pt x="3036419" y="814215"/>
                </a:moveTo>
                <a:cubicBezTo>
                  <a:pt x="3033673" y="814211"/>
                  <a:pt x="3029908" y="815795"/>
                  <a:pt x="3027265" y="816244"/>
                </a:cubicBezTo>
                <a:cubicBezTo>
                  <a:pt x="3028075" y="819883"/>
                  <a:pt x="3030310" y="821706"/>
                  <a:pt x="3032749" y="822393"/>
                </a:cubicBezTo>
                <a:cubicBezTo>
                  <a:pt x="3035190" y="823080"/>
                  <a:pt x="3037835" y="822629"/>
                  <a:pt x="3039462" y="821723"/>
                </a:cubicBezTo>
                <a:cubicBezTo>
                  <a:pt x="3040892" y="815816"/>
                  <a:pt x="3039165" y="814221"/>
                  <a:pt x="3036419" y="814215"/>
                </a:cubicBezTo>
                <a:close/>
                <a:moveTo>
                  <a:pt x="3054474" y="787627"/>
                </a:moveTo>
                <a:cubicBezTo>
                  <a:pt x="3051409" y="789335"/>
                  <a:pt x="3050258" y="791899"/>
                  <a:pt x="3049107" y="794463"/>
                </a:cubicBezTo>
                <a:cubicBezTo>
                  <a:pt x="3051021" y="795323"/>
                  <a:pt x="3052934" y="796182"/>
                  <a:pt x="3052934" y="796182"/>
                </a:cubicBezTo>
                <a:cubicBezTo>
                  <a:pt x="3055041" y="794047"/>
                  <a:pt x="3054852" y="793191"/>
                  <a:pt x="3054422" y="792227"/>
                </a:cubicBezTo>
                <a:cubicBezTo>
                  <a:pt x="3053991" y="791263"/>
                  <a:pt x="3053322" y="790194"/>
                  <a:pt x="3054474" y="787627"/>
                </a:cubicBezTo>
                <a:close/>
                <a:moveTo>
                  <a:pt x="3072075" y="785652"/>
                </a:moveTo>
                <a:cubicBezTo>
                  <a:pt x="3072075" y="785652"/>
                  <a:pt x="3070448" y="790275"/>
                  <a:pt x="3070448" y="790275"/>
                </a:cubicBezTo>
                <a:cubicBezTo>
                  <a:pt x="3081074" y="794018"/>
                  <a:pt x="3081074" y="794018"/>
                  <a:pt x="3081074" y="794018"/>
                </a:cubicBezTo>
                <a:cubicBezTo>
                  <a:pt x="3081074" y="794018"/>
                  <a:pt x="3082702" y="789396"/>
                  <a:pt x="3082702" y="789396"/>
                </a:cubicBezTo>
                <a:cubicBezTo>
                  <a:pt x="3072075" y="785652"/>
                  <a:pt x="3072075" y="785652"/>
                  <a:pt x="3072075" y="785652"/>
                </a:cubicBezTo>
                <a:close/>
                <a:moveTo>
                  <a:pt x="3092499" y="784189"/>
                </a:moveTo>
                <a:cubicBezTo>
                  <a:pt x="3091052" y="788297"/>
                  <a:pt x="3089605" y="792405"/>
                  <a:pt x="3088158" y="796515"/>
                </a:cubicBezTo>
                <a:cubicBezTo>
                  <a:pt x="3100229" y="796147"/>
                  <a:pt x="3110856" y="799891"/>
                  <a:pt x="3112303" y="795783"/>
                </a:cubicBezTo>
                <a:cubicBezTo>
                  <a:pt x="3101677" y="792040"/>
                  <a:pt x="3101677" y="792040"/>
                  <a:pt x="3092499" y="784189"/>
                </a:cubicBezTo>
                <a:close/>
                <a:moveTo>
                  <a:pt x="971046" y="779551"/>
                </a:moveTo>
                <a:cubicBezTo>
                  <a:pt x="965003" y="793020"/>
                  <a:pt x="975313" y="791178"/>
                  <a:pt x="971686" y="799257"/>
                </a:cubicBezTo>
                <a:cubicBezTo>
                  <a:pt x="991865" y="801848"/>
                  <a:pt x="996897" y="817051"/>
                  <a:pt x="1015545" y="812482"/>
                </a:cubicBezTo>
                <a:cubicBezTo>
                  <a:pt x="1016310" y="816061"/>
                  <a:pt x="1016310" y="816061"/>
                  <a:pt x="1018281" y="816948"/>
                </a:cubicBezTo>
                <a:cubicBezTo>
                  <a:pt x="1017073" y="819640"/>
                  <a:pt x="1017073" y="819640"/>
                  <a:pt x="1017073" y="819640"/>
                </a:cubicBezTo>
                <a:cubicBezTo>
                  <a:pt x="1019047" y="820528"/>
                  <a:pt x="1019047" y="820528"/>
                  <a:pt x="1022229" y="818720"/>
                </a:cubicBezTo>
                <a:cubicBezTo>
                  <a:pt x="1023438" y="816027"/>
                  <a:pt x="1024646" y="813333"/>
                  <a:pt x="1022672" y="812447"/>
                </a:cubicBezTo>
                <a:cubicBezTo>
                  <a:pt x="1022672" y="812447"/>
                  <a:pt x="1022672" y="812447"/>
                  <a:pt x="1020700" y="811562"/>
                </a:cubicBezTo>
                <a:cubicBezTo>
                  <a:pt x="1025091" y="807060"/>
                  <a:pt x="1029037" y="808833"/>
                  <a:pt x="1034192" y="807911"/>
                </a:cubicBezTo>
                <a:cubicBezTo>
                  <a:pt x="1035401" y="805219"/>
                  <a:pt x="1033427" y="804332"/>
                  <a:pt x="1036610" y="802525"/>
                </a:cubicBezTo>
                <a:cubicBezTo>
                  <a:pt x="1036731" y="786399"/>
                  <a:pt x="1017640" y="797243"/>
                  <a:pt x="1015347" y="786503"/>
                </a:cubicBezTo>
                <a:cubicBezTo>
                  <a:pt x="1001411" y="796424"/>
                  <a:pt x="986067" y="783063"/>
                  <a:pt x="971046" y="779551"/>
                </a:cubicBezTo>
                <a:close/>
                <a:moveTo>
                  <a:pt x="3142598" y="777592"/>
                </a:moveTo>
                <a:cubicBezTo>
                  <a:pt x="3142598" y="777592"/>
                  <a:pt x="3149961" y="784948"/>
                  <a:pt x="3149961" y="784948"/>
                </a:cubicBezTo>
                <a:cubicBezTo>
                  <a:pt x="3141106" y="781829"/>
                  <a:pt x="3139613" y="786065"/>
                  <a:pt x="3138121" y="790301"/>
                </a:cubicBezTo>
                <a:cubicBezTo>
                  <a:pt x="3148469" y="789185"/>
                  <a:pt x="3136629" y="794539"/>
                  <a:pt x="3146977" y="793421"/>
                </a:cubicBezTo>
                <a:cubicBezTo>
                  <a:pt x="3147722" y="791303"/>
                  <a:pt x="3150309" y="791024"/>
                  <a:pt x="3151789" y="790355"/>
                </a:cubicBezTo>
                <a:cubicBezTo>
                  <a:pt x="3152527" y="790019"/>
                  <a:pt x="3152991" y="789588"/>
                  <a:pt x="3152810" y="788781"/>
                </a:cubicBezTo>
                <a:cubicBezTo>
                  <a:pt x="3152627" y="787971"/>
                  <a:pt x="3151802" y="786787"/>
                  <a:pt x="3149961" y="784948"/>
                </a:cubicBezTo>
                <a:cubicBezTo>
                  <a:pt x="3149961" y="784948"/>
                  <a:pt x="3149961" y="784948"/>
                  <a:pt x="3151454" y="780712"/>
                </a:cubicBezTo>
                <a:cubicBezTo>
                  <a:pt x="3151454" y="780712"/>
                  <a:pt x="3142598" y="777592"/>
                  <a:pt x="3142598" y="777592"/>
                </a:cubicBezTo>
                <a:close/>
                <a:moveTo>
                  <a:pt x="3119720" y="774727"/>
                </a:moveTo>
                <a:cubicBezTo>
                  <a:pt x="3118364" y="778578"/>
                  <a:pt x="3118364" y="778578"/>
                  <a:pt x="3118364" y="778578"/>
                </a:cubicBezTo>
                <a:cubicBezTo>
                  <a:pt x="3128987" y="782322"/>
                  <a:pt x="3128987" y="782322"/>
                  <a:pt x="3128987" y="782322"/>
                </a:cubicBezTo>
                <a:cubicBezTo>
                  <a:pt x="3128987" y="782322"/>
                  <a:pt x="3127630" y="786173"/>
                  <a:pt x="3127630" y="786173"/>
                </a:cubicBezTo>
                <a:cubicBezTo>
                  <a:pt x="3138257" y="789917"/>
                  <a:pt x="3139613" y="786065"/>
                  <a:pt x="3140970" y="782213"/>
                </a:cubicBezTo>
                <a:cubicBezTo>
                  <a:pt x="3135658" y="780341"/>
                  <a:pt x="3133002" y="779405"/>
                  <a:pt x="3131674" y="778937"/>
                </a:cubicBezTo>
                <a:cubicBezTo>
                  <a:pt x="3130346" y="778469"/>
                  <a:pt x="3130346" y="778469"/>
                  <a:pt x="3130346" y="778469"/>
                </a:cubicBezTo>
                <a:cubicBezTo>
                  <a:pt x="3119720" y="774727"/>
                  <a:pt x="3119720" y="774727"/>
                  <a:pt x="3119720" y="774727"/>
                </a:cubicBezTo>
                <a:close/>
                <a:moveTo>
                  <a:pt x="3314148" y="765288"/>
                </a:moveTo>
                <a:cubicBezTo>
                  <a:pt x="3312520" y="769910"/>
                  <a:pt x="3312520" y="769910"/>
                  <a:pt x="3319603" y="772406"/>
                </a:cubicBezTo>
                <a:cubicBezTo>
                  <a:pt x="3321231" y="767783"/>
                  <a:pt x="3321231" y="767783"/>
                  <a:pt x="3321231" y="767783"/>
                </a:cubicBezTo>
                <a:cubicBezTo>
                  <a:pt x="3321231" y="767783"/>
                  <a:pt x="3314148" y="765288"/>
                  <a:pt x="3314148" y="765288"/>
                </a:cubicBezTo>
                <a:close/>
                <a:moveTo>
                  <a:pt x="3082387" y="756380"/>
                </a:moveTo>
                <a:cubicBezTo>
                  <a:pt x="3082387" y="756380"/>
                  <a:pt x="3082387" y="756380"/>
                  <a:pt x="3081030" y="760232"/>
                </a:cubicBezTo>
                <a:cubicBezTo>
                  <a:pt x="3079674" y="764085"/>
                  <a:pt x="3079674" y="764085"/>
                  <a:pt x="3090301" y="767828"/>
                </a:cubicBezTo>
                <a:cubicBezTo>
                  <a:pt x="3090301" y="767828"/>
                  <a:pt x="3091657" y="763976"/>
                  <a:pt x="3091657" y="763976"/>
                </a:cubicBezTo>
                <a:cubicBezTo>
                  <a:pt x="3091657" y="763976"/>
                  <a:pt x="3091657" y="763976"/>
                  <a:pt x="3093014" y="760124"/>
                </a:cubicBezTo>
                <a:cubicBezTo>
                  <a:pt x="3093014" y="760124"/>
                  <a:pt x="3082387" y="756380"/>
                  <a:pt x="3082387" y="756380"/>
                </a:cubicBezTo>
                <a:close/>
                <a:moveTo>
                  <a:pt x="3012102" y="755884"/>
                </a:moveTo>
                <a:cubicBezTo>
                  <a:pt x="3008649" y="763579"/>
                  <a:pt x="3012379" y="765255"/>
                  <a:pt x="3008927" y="772950"/>
                </a:cubicBezTo>
                <a:cubicBezTo>
                  <a:pt x="3012658" y="774625"/>
                  <a:pt x="3014247" y="766093"/>
                  <a:pt x="3017978" y="767769"/>
                </a:cubicBezTo>
                <a:cubicBezTo>
                  <a:pt x="3019565" y="759234"/>
                  <a:pt x="3014682" y="760126"/>
                  <a:pt x="3012102" y="755884"/>
                </a:cubicBezTo>
                <a:close/>
                <a:moveTo>
                  <a:pt x="3149126" y="755298"/>
                </a:moveTo>
                <a:cubicBezTo>
                  <a:pt x="3147607" y="759612"/>
                  <a:pt x="3136643" y="760599"/>
                  <a:pt x="3146087" y="763926"/>
                </a:cubicBezTo>
                <a:cubicBezTo>
                  <a:pt x="3157050" y="762938"/>
                  <a:pt x="3143047" y="772554"/>
                  <a:pt x="3154011" y="771566"/>
                </a:cubicBezTo>
                <a:cubicBezTo>
                  <a:pt x="3155531" y="767252"/>
                  <a:pt x="3166497" y="766266"/>
                  <a:pt x="3168017" y="761953"/>
                </a:cubicBezTo>
                <a:cubicBezTo>
                  <a:pt x="3168777" y="759796"/>
                  <a:pt x="3164055" y="758132"/>
                  <a:pt x="3159142" y="757008"/>
                </a:cubicBezTo>
                <a:cubicBezTo>
                  <a:pt x="3154229" y="755884"/>
                  <a:pt x="3149126" y="755298"/>
                  <a:pt x="3149126" y="755298"/>
                </a:cubicBezTo>
                <a:close/>
                <a:moveTo>
                  <a:pt x="3252128" y="749211"/>
                </a:moveTo>
                <a:cubicBezTo>
                  <a:pt x="3259150" y="760922"/>
                  <a:pt x="3278985" y="767909"/>
                  <a:pt x="3276090" y="776127"/>
                </a:cubicBezTo>
                <a:cubicBezTo>
                  <a:pt x="3295923" y="783113"/>
                  <a:pt x="3280432" y="763800"/>
                  <a:pt x="3293243" y="759078"/>
                </a:cubicBezTo>
                <a:cubicBezTo>
                  <a:pt x="3284050" y="753529"/>
                  <a:pt x="3276612" y="750910"/>
                  <a:pt x="3270053" y="749753"/>
                </a:cubicBezTo>
                <a:cubicBezTo>
                  <a:pt x="3263493" y="748597"/>
                  <a:pt x="3257811" y="748904"/>
                  <a:pt x="3252128" y="749211"/>
                </a:cubicBezTo>
                <a:close/>
                <a:moveTo>
                  <a:pt x="2956597" y="747294"/>
                </a:moveTo>
                <a:cubicBezTo>
                  <a:pt x="2954753" y="747651"/>
                  <a:pt x="2952740" y="748101"/>
                  <a:pt x="2951232" y="747425"/>
                </a:cubicBezTo>
                <a:cubicBezTo>
                  <a:pt x="2951841" y="750105"/>
                  <a:pt x="2952012" y="759814"/>
                  <a:pt x="2955777" y="760752"/>
                </a:cubicBezTo>
                <a:cubicBezTo>
                  <a:pt x="2957033" y="761065"/>
                  <a:pt x="2958688" y="760403"/>
                  <a:pt x="2960890" y="758183"/>
                </a:cubicBezTo>
                <a:cubicBezTo>
                  <a:pt x="2960890" y="758183"/>
                  <a:pt x="2962900" y="759085"/>
                  <a:pt x="2964909" y="759989"/>
                </a:cubicBezTo>
                <a:cubicBezTo>
                  <a:pt x="2964909" y="759989"/>
                  <a:pt x="2966919" y="760890"/>
                  <a:pt x="2966919" y="760890"/>
                </a:cubicBezTo>
                <a:cubicBezTo>
                  <a:pt x="2968928" y="761793"/>
                  <a:pt x="2970126" y="759121"/>
                  <a:pt x="2970126" y="759121"/>
                </a:cubicBezTo>
                <a:cubicBezTo>
                  <a:pt x="2971326" y="756449"/>
                  <a:pt x="2969317" y="755547"/>
                  <a:pt x="2969317" y="755547"/>
                </a:cubicBezTo>
                <a:cubicBezTo>
                  <a:pt x="2967307" y="754644"/>
                  <a:pt x="2967307" y="754644"/>
                  <a:pt x="2967307" y="754644"/>
                </a:cubicBezTo>
                <a:cubicBezTo>
                  <a:pt x="2965298" y="753741"/>
                  <a:pt x="2965298" y="753741"/>
                  <a:pt x="2965298" y="753741"/>
                </a:cubicBezTo>
                <a:cubicBezTo>
                  <a:pt x="2963289" y="752839"/>
                  <a:pt x="2961280" y="751937"/>
                  <a:pt x="2961280" y="751937"/>
                </a:cubicBezTo>
                <a:cubicBezTo>
                  <a:pt x="2961676" y="749707"/>
                  <a:pt x="2961498" y="748423"/>
                  <a:pt x="2960945" y="747723"/>
                </a:cubicBezTo>
                <a:cubicBezTo>
                  <a:pt x="2960115" y="746673"/>
                  <a:pt x="2958441" y="746937"/>
                  <a:pt x="2956597" y="747294"/>
                </a:cubicBezTo>
                <a:close/>
                <a:moveTo>
                  <a:pt x="2985167" y="746740"/>
                </a:moveTo>
                <a:cubicBezTo>
                  <a:pt x="2981569" y="754756"/>
                  <a:pt x="2981963" y="760550"/>
                  <a:pt x="2984551" y="764122"/>
                </a:cubicBezTo>
                <a:cubicBezTo>
                  <a:pt x="2987142" y="767693"/>
                  <a:pt x="2991925" y="769040"/>
                  <a:pt x="2997110" y="768157"/>
                </a:cubicBezTo>
                <a:cubicBezTo>
                  <a:pt x="3000708" y="760140"/>
                  <a:pt x="2999817" y="754121"/>
                  <a:pt x="2996979" y="750440"/>
                </a:cubicBezTo>
                <a:cubicBezTo>
                  <a:pt x="2994140" y="746757"/>
                  <a:pt x="2989356" y="745410"/>
                  <a:pt x="2985167" y="746740"/>
                </a:cubicBezTo>
                <a:close/>
                <a:moveTo>
                  <a:pt x="3067108" y="731945"/>
                </a:moveTo>
                <a:cubicBezTo>
                  <a:pt x="3067108" y="731945"/>
                  <a:pt x="3065480" y="736569"/>
                  <a:pt x="3065480" y="736569"/>
                </a:cubicBezTo>
                <a:cubicBezTo>
                  <a:pt x="3065480" y="736569"/>
                  <a:pt x="3068542" y="736348"/>
                  <a:pt x="3070279" y="735661"/>
                </a:cubicBezTo>
                <a:cubicBezTo>
                  <a:pt x="3071147" y="735317"/>
                  <a:pt x="3071681" y="734856"/>
                  <a:pt x="3071336" y="734247"/>
                </a:cubicBezTo>
                <a:cubicBezTo>
                  <a:pt x="3070991" y="733637"/>
                  <a:pt x="3069764" y="732882"/>
                  <a:pt x="3067108" y="731945"/>
                </a:cubicBezTo>
                <a:close/>
                <a:moveTo>
                  <a:pt x="3270535" y="730872"/>
                </a:moveTo>
                <a:cubicBezTo>
                  <a:pt x="3270535" y="730872"/>
                  <a:pt x="3270535" y="730872"/>
                  <a:pt x="3268906" y="735495"/>
                </a:cubicBezTo>
                <a:cubicBezTo>
                  <a:pt x="3275990" y="737990"/>
                  <a:pt x="3275990" y="737990"/>
                  <a:pt x="3275990" y="737990"/>
                </a:cubicBezTo>
                <a:cubicBezTo>
                  <a:pt x="3275990" y="737990"/>
                  <a:pt x="3275990" y="737990"/>
                  <a:pt x="3277618" y="733367"/>
                </a:cubicBezTo>
                <a:cubicBezTo>
                  <a:pt x="3270535" y="730872"/>
                  <a:pt x="3270535" y="730872"/>
                  <a:pt x="3270535" y="730872"/>
                </a:cubicBezTo>
                <a:close/>
                <a:moveTo>
                  <a:pt x="3148255" y="727629"/>
                </a:moveTo>
                <a:cubicBezTo>
                  <a:pt x="3146763" y="731866"/>
                  <a:pt x="3136136" y="728122"/>
                  <a:pt x="3136136" y="728122"/>
                </a:cubicBezTo>
                <a:cubicBezTo>
                  <a:pt x="3124020" y="728615"/>
                  <a:pt x="3133151" y="736596"/>
                  <a:pt x="3131659" y="740832"/>
                </a:cubicBezTo>
                <a:cubicBezTo>
                  <a:pt x="3142284" y="744577"/>
                  <a:pt x="3143777" y="740339"/>
                  <a:pt x="3155896" y="739845"/>
                </a:cubicBezTo>
                <a:cubicBezTo>
                  <a:pt x="3145270" y="736101"/>
                  <a:pt x="3145270" y="736101"/>
                  <a:pt x="3134645" y="732358"/>
                </a:cubicBezTo>
                <a:cubicBezTo>
                  <a:pt x="3146763" y="731866"/>
                  <a:pt x="3146763" y="731866"/>
                  <a:pt x="3146763" y="731866"/>
                </a:cubicBezTo>
                <a:cubicBezTo>
                  <a:pt x="3146763" y="731866"/>
                  <a:pt x="3148255" y="727629"/>
                  <a:pt x="3148255" y="727629"/>
                </a:cubicBezTo>
                <a:close/>
                <a:moveTo>
                  <a:pt x="3038909" y="721580"/>
                </a:moveTo>
                <a:cubicBezTo>
                  <a:pt x="3037417" y="725816"/>
                  <a:pt x="3034431" y="734291"/>
                  <a:pt x="3043287" y="737411"/>
                </a:cubicBezTo>
                <a:cubicBezTo>
                  <a:pt x="3043287" y="737411"/>
                  <a:pt x="3043287" y="737411"/>
                  <a:pt x="3052141" y="740531"/>
                </a:cubicBezTo>
                <a:cubicBezTo>
                  <a:pt x="3053634" y="736293"/>
                  <a:pt x="3055127" y="732055"/>
                  <a:pt x="3056619" y="727819"/>
                </a:cubicBezTo>
                <a:cubicBezTo>
                  <a:pt x="3052193" y="726258"/>
                  <a:pt x="3050352" y="724420"/>
                  <a:pt x="3048325" y="723110"/>
                </a:cubicBezTo>
                <a:cubicBezTo>
                  <a:pt x="3046297" y="721801"/>
                  <a:pt x="3044083" y="721021"/>
                  <a:pt x="3038909" y="721580"/>
                </a:cubicBezTo>
                <a:close/>
                <a:moveTo>
                  <a:pt x="2936909" y="720265"/>
                </a:moveTo>
                <a:cubicBezTo>
                  <a:pt x="2934547" y="720822"/>
                  <a:pt x="2932334" y="723064"/>
                  <a:pt x="2930921" y="728901"/>
                </a:cubicBezTo>
                <a:cubicBezTo>
                  <a:pt x="2931720" y="732497"/>
                  <a:pt x="2940167" y="729819"/>
                  <a:pt x="2943792" y="721737"/>
                </a:cubicBezTo>
                <a:cubicBezTo>
                  <a:pt x="2941782" y="720835"/>
                  <a:pt x="2939271" y="719707"/>
                  <a:pt x="2936909" y="720265"/>
                </a:cubicBezTo>
                <a:close/>
                <a:moveTo>
                  <a:pt x="3725422" y="705379"/>
                </a:moveTo>
                <a:cubicBezTo>
                  <a:pt x="3722435" y="713853"/>
                  <a:pt x="3740778" y="725077"/>
                  <a:pt x="3727874" y="730057"/>
                </a:cubicBezTo>
                <a:cubicBezTo>
                  <a:pt x="3737792" y="733551"/>
                  <a:pt x="3736300" y="737787"/>
                  <a:pt x="3736300" y="737787"/>
                </a:cubicBezTo>
                <a:cubicBezTo>
                  <a:pt x="3734807" y="742025"/>
                  <a:pt x="3734807" y="742025"/>
                  <a:pt x="3734807" y="742025"/>
                </a:cubicBezTo>
                <a:cubicBezTo>
                  <a:pt x="3744725" y="745519"/>
                  <a:pt x="3744725" y="745519"/>
                  <a:pt x="3744725" y="745519"/>
                </a:cubicBezTo>
                <a:cubicBezTo>
                  <a:pt x="3746217" y="741280"/>
                  <a:pt x="3746217" y="741280"/>
                  <a:pt x="3746217" y="741280"/>
                </a:cubicBezTo>
                <a:cubicBezTo>
                  <a:pt x="3747710" y="737045"/>
                  <a:pt x="3767543" y="744032"/>
                  <a:pt x="3767543" y="744032"/>
                </a:cubicBezTo>
                <a:cubicBezTo>
                  <a:pt x="3767543" y="744032"/>
                  <a:pt x="3757626" y="740538"/>
                  <a:pt x="3757626" y="740538"/>
                </a:cubicBezTo>
                <a:cubicBezTo>
                  <a:pt x="3762104" y="727827"/>
                  <a:pt x="3760611" y="732064"/>
                  <a:pt x="3753680" y="720097"/>
                </a:cubicBezTo>
                <a:cubicBezTo>
                  <a:pt x="3753680" y="720097"/>
                  <a:pt x="3755172" y="715860"/>
                  <a:pt x="3756666" y="711623"/>
                </a:cubicBezTo>
                <a:cubicBezTo>
                  <a:pt x="3736830" y="704636"/>
                  <a:pt x="3743762" y="716603"/>
                  <a:pt x="3725422" y="705379"/>
                </a:cubicBezTo>
                <a:close/>
                <a:moveTo>
                  <a:pt x="3280978" y="702752"/>
                </a:moveTo>
                <a:cubicBezTo>
                  <a:pt x="3282408" y="702657"/>
                  <a:pt x="3284894" y="703533"/>
                  <a:pt x="3289864" y="705284"/>
                </a:cubicBezTo>
                <a:cubicBezTo>
                  <a:pt x="3299804" y="708786"/>
                  <a:pt x="3299804" y="708786"/>
                  <a:pt x="3298304" y="713047"/>
                </a:cubicBezTo>
                <a:cubicBezTo>
                  <a:pt x="3288362" y="709545"/>
                  <a:pt x="3288362" y="709545"/>
                  <a:pt x="3276921" y="710301"/>
                </a:cubicBezTo>
                <a:lnTo>
                  <a:pt x="3278421" y="706043"/>
                </a:lnTo>
                <a:cubicBezTo>
                  <a:pt x="3279172" y="703912"/>
                  <a:pt x="3279548" y="702847"/>
                  <a:pt x="3280978" y="702752"/>
                </a:cubicBezTo>
                <a:close/>
                <a:moveTo>
                  <a:pt x="904121" y="700874"/>
                </a:moveTo>
                <a:cubicBezTo>
                  <a:pt x="902676" y="699987"/>
                  <a:pt x="901407" y="699689"/>
                  <a:pt x="901721" y="700914"/>
                </a:cubicBezTo>
                <a:cubicBezTo>
                  <a:pt x="902555" y="704178"/>
                  <a:pt x="904469" y="705038"/>
                  <a:pt x="906383" y="705896"/>
                </a:cubicBezTo>
                <a:cubicBezTo>
                  <a:pt x="907608" y="705725"/>
                  <a:pt x="907879" y="705123"/>
                  <a:pt x="907607" y="704370"/>
                </a:cubicBezTo>
                <a:cubicBezTo>
                  <a:pt x="907197" y="703237"/>
                  <a:pt x="905569" y="701762"/>
                  <a:pt x="904121" y="700874"/>
                </a:cubicBezTo>
                <a:close/>
                <a:moveTo>
                  <a:pt x="2908725" y="699631"/>
                </a:moveTo>
                <a:cubicBezTo>
                  <a:pt x="2903572" y="700495"/>
                  <a:pt x="2900400" y="702249"/>
                  <a:pt x="2896432" y="700467"/>
                </a:cubicBezTo>
                <a:cubicBezTo>
                  <a:pt x="2892871" y="708403"/>
                  <a:pt x="2889310" y="716339"/>
                  <a:pt x="2890107" y="719876"/>
                </a:cubicBezTo>
                <a:cubicBezTo>
                  <a:pt x="2895262" y="719012"/>
                  <a:pt x="2897636" y="713722"/>
                  <a:pt x="2903588" y="716395"/>
                </a:cubicBezTo>
                <a:cubicBezTo>
                  <a:pt x="2903588" y="716395"/>
                  <a:pt x="2905571" y="717285"/>
                  <a:pt x="2905571" y="717285"/>
                </a:cubicBezTo>
                <a:cubicBezTo>
                  <a:pt x="2907555" y="718176"/>
                  <a:pt x="2907555" y="718176"/>
                  <a:pt x="2907555" y="718176"/>
                </a:cubicBezTo>
                <a:cubicBezTo>
                  <a:pt x="2905181" y="723467"/>
                  <a:pt x="2910336" y="722604"/>
                  <a:pt x="2906775" y="730539"/>
                </a:cubicBezTo>
                <a:cubicBezTo>
                  <a:pt x="2912727" y="733213"/>
                  <a:pt x="2913117" y="727032"/>
                  <a:pt x="2923036" y="731487"/>
                </a:cubicBezTo>
                <a:cubicBezTo>
                  <a:pt x="2931345" y="712969"/>
                  <a:pt x="2921020" y="698796"/>
                  <a:pt x="2911914" y="713776"/>
                </a:cubicBezTo>
                <a:cubicBezTo>
                  <a:pt x="2909930" y="712887"/>
                  <a:pt x="2909930" y="712887"/>
                  <a:pt x="2909930" y="712887"/>
                </a:cubicBezTo>
                <a:cubicBezTo>
                  <a:pt x="2911116" y="710241"/>
                  <a:pt x="2909133" y="709349"/>
                  <a:pt x="2907149" y="708459"/>
                </a:cubicBezTo>
                <a:cubicBezTo>
                  <a:pt x="2908335" y="705813"/>
                  <a:pt x="2906351" y="704922"/>
                  <a:pt x="2908725" y="699631"/>
                </a:cubicBezTo>
                <a:close/>
                <a:moveTo>
                  <a:pt x="2884353" y="695042"/>
                </a:moveTo>
                <a:cubicBezTo>
                  <a:pt x="2880287" y="693217"/>
                  <a:pt x="2877103" y="694868"/>
                  <a:pt x="2871886" y="695607"/>
                </a:cubicBezTo>
                <a:cubicBezTo>
                  <a:pt x="2869583" y="700737"/>
                  <a:pt x="2870465" y="704216"/>
                  <a:pt x="2869315" y="706781"/>
                </a:cubicBezTo>
                <a:cubicBezTo>
                  <a:pt x="2875414" y="709521"/>
                  <a:pt x="2876834" y="700912"/>
                  <a:pt x="2881783" y="706217"/>
                </a:cubicBezTo>
                <a:cubicBezTo>
                  <a:pt x="2882934" y="703650"/>
                  <a:pt x="2882051" y="700173"/>
                  <a:pt x="2884353" y="695042"/>
                </a:cubicBezTo>
                <a:close/>
                <a:moveTo>
                  <a:pt x="1121426" y="682276"/>
                </a:moveTo>
                <a:cubicBezTo>
                  <a:pt x="1118452" y="682097"/>
                  <a:pt x="1115268" y="683749"/>
                  <a:pt x="1114558" y="688054"/>
                </a:cubicBezTo>
                <a:cubicBezTo>
                  <a:pt x="1115000" y="689791"/>
                  <a:pt x="1115927" y="690788"/>
                  <a:pt x="1117090" y="691260"/>
                </a:cubicBezTo>
                <a:cubicBezTo>
                  <a:pt x="1120574" y="692682"/>
                  <a:pt x="1126163" y="689412"/>
                  <a:pt x="1127027" y="687488"/>
                </a:cubicBezTo>
                <a:cubicBezTo>
                  <a:pt x="1127160" y="684467"/>
                  <a:pt x="1124400" y="682455"/>
                  <a:pt x="1121426" y="682276"/>
                </a:cubicBezTo>
                <a:close/>
                <a:moveTo>
                  <a:pt x="3239972" y="682003"/>
                </a:moveTo>
                <a:cubicBezTo>
                  <a:pt x="3238342" y="686627"/>
                  <a:pt x="3238342" y="686627"/>
                  <a:pt x="3238342" y="686627"/>
                </a:cubicBezTo>
                <a:cubicBezTo>
                  <a:pt x="3238342" y="686627"/>
                  <a:pt x="3248969" y="690369"/>
                  <a:pt x="3248969" y="690369"/>
                </a:cubicBezTo>
                <a:cubicBezTo>
                  <a:pt x="3248969" y="690369"/>
                  <a:pt x="3248969" y="690369"/>
                  <a:pt x="3250598" y="685747"/>
                </a:cubicBezTo>
                <a:cubicBezTo>
                  <a:pt x="3250598" y="685747"/>
                  <a:pt x="3250598" y="685747"/>
                  <a:pt x="3239972" y="682003"/>
                </a:cubicBezTo>
                <a:close/>
                <a:moveTo>
                  <a:pt x="3072900" y="681599"/>
                </a:moveTo>
                <a:cubicBezTo>
                  <a:pt x="3071408" y="685835"/>
                  <a:pt x="3069914" y="690072"/>
                  <a:pt x="3068422" y="694308"/>
                </a:cubicBezTo>
                <a:cubicBezTo>
                  <a:pt x="3080539" y="693815"/>
                  <a:pt x="3092657" y="693321"/>
                  <a:pt x="3104776" y="692829"/>
                </a:cubicBezTo>
                <a:cubicBezTo>
                  <a:pt x="3104776" y="692829"/>
                  <a:pt x="3106269" y="688591"/>
                  <a:pt x="3106269" y="688591"/>
                </a:cubicBezTo>
                <a:cubicBezTo>
                  <a:pt x="3085017" y="681104"/>
                  <a:pt x="3083524" y="685341"/>
                  <a:pt x="3072900" y="681599"/>
                </a:cubicBezTo>
                <a:close/>
                <a:moveTo>
                  <a:pt x="3165081" y="679867"/>
                </a:moveTo>
                <a:cubicBezTo>
                  <a:pt x="3163452" y="684490"/>
                  <a:pt x="3163452" y="684490"/>
                  <a:pt x="3174078" y="688234"/>
                </a:cubicBezTo>
                <a:cubicBezTo>
                  <a:pt x="3174078" y="688234"/>
                  <a:pt x="3175707" y="683611"/>
                  <a:pt x="3175707" y="683611"/>
                </a:cubicBezTo>
                <a:cubicBezTo>
                  <a:pt x="3170394" y="681740"/>
                  <a:pt x="3167737" y="680804"/>
                  <a:pt x="3166410" y="680335"/>
                </a:cubicBezTo>
                <a:cubicBezTo>
                  <a:pt x="3165081" y="679867"/>
                  <a:pt x="3165081" y="679867"/>
                  <a:pt x="3165081" y="679867"/>
                </a:cubicBezTo>
                <a:close/>
                <a:moveTo>
                  <a:pt x="3197757" y="677523"/>
                </a:moveTo>
                <a:cubicBezTo>
                  <a:pt x="3197757" y="677523"/>
                  <a:pt x="3196400" y="681375"/>
                  <a:pt x="3196400" y="681375"/>
                </a:cubicBezTo>
                <a:cubicBezTo>
                  <a:pt x="3196400" y="681375"/>
                  <a:pt x="3196400" y="681375"/>
                  <a:pt x="3195043" y="685228"/>
                </a:cubicBezTo>
                <a:cubicBezTo>
                  <a:pt x="3205669" y="688972"/>
                  <a:pt x="3205669" y="688972"/>
                  <a:pt x="3207027" y="685120"/>
                </a:cubicBezTo>
                <a:cubicBezTo>
                  <a:pt x="3207027" y="685120"/>
                  <a:pt x="3197757" y="677523"/>
                  <a:pt x="3197757" y="677523"/>
                </a:cubicBezTo>
                <a:close/>
                <a:moveTo>
                  <a:pt x="2859701" y="674725"/>
                </a:moveTo>
                <a:cubicBezTo>
                  <a:pt x="2857106" y="686273"/>
                  <a:pt x="2854954" y="685306"/>
                  <a:pt x="2851392" y="693242"/>
                </a:cubicBezTo>
                <a:cubicBezTo>
                  <a:pt x="2855104" y="696498"/>
                  <a:pt x="2859334" y="692835"/>
                  <a:pt x="2861559" y="687875"/>
                </a:cubicBezTo>
                <a:cubicBezTo>
                  <a:pt x="2863785" y="682915"/>
                  <a:pt x="2864006" y="676658"/>
                  <a:pt x="2859701" y="674725"/>
                </a:cubicBezTo>
                <a:close/>
                <a:moveTo>
                  <a:pt x="3080461" y="663911"/>
                </a:moveTo>
                <a:cubicBezTo>
                  <a:pt x="3058316" y="666502"/>
                  <a:pt x="3075575" y="677778"/>
                  <a:pt x="3088277" y="671860"/>
                </a:cubicBezTo>
                <a:cubicBezTo>
                  <a:pt x="3078832" y="668533"/>
                  <a:pt x="3089905" y="667239"/>
                  <a:pt x="3080461" y="663911"/>
                </a:cubicBezTo>
                <a:close/>
                <a:moveTo>
                  <a:pt x="2838851" y="658425"/>
                </a:moveTo>
                <a:cubicBezTo>
                  <a:pt x="2833801" y="659431"/>
                  <a:pt x="2832045" y="668467"/>
                  <a:pt x="2829600" y="673918"/>
                </a:cubicBezTo>
                <a:cubicBezTo>
                  <a:pt x="2833426" y="675636"/>
                  <a:pt x="2835872" y="670186"/>
                  <a:pt x="2839542" y="662009"/>
                </a:cubicBezTo>
                <a:cubicBezTo>
                  <a:pt x="2837628" y="661151"/>
                  <a:pt x="2837628" y="661151"/>
                  <a:pt x="2838851" y="658425"/>
                </a:cubicBezTo>
                <a:close/>
                <a:moveTo>
                  <a:pt x="3061570" y="657256"/>
                </a:moveTo>
                <a:cubicBezTo>
                  <a:pt x="3059941" y="661879"/>
                  <a:pt x="3059941" y="661879"/>
                  <a:pt x="3059941" y="661879"/>
                </a:cubicBezTo>
                <a:cubicBezTo>
                  <a:pt x="3059941" y="661879"/>
                  <a:pt x="3070567" y="665624"/>
                  <a:pt x="3070567" y="665624"/>
                </a:cubicBezTo>
                <a:cubicBezTo>
                  <a:pt x="3070567" y="665624"/>
                  <a:pt x="3070567" y="665624"/>
                  <a:pt x="3072196" y="661000"/>
                </a:cubicBezTo>
                <a:cubicBezTo>
                  <a:pt x="3072196" y="661000"/>
                  <a:pt x="3072196" y="661000"/>
                  <a:pt x="3061570" y="657256"/>
                </a:cubicBezTo>
                <a:close/>
                <a:moveTo>
                  <a:pt x="2825836" y="656047"/>
                </a:moveTo>
                <a:cubicBezTo>
                  <a:pt x="2824756" y="658452"/>
                  <a:pt x="2824756" y="658452"/>
                  <a:pt x="2825591" y="661716"/>
                </a:cubicBezTo>
                <a:cubicBezTo>
                  <a:pt x="2825591" y="661716"/>
                  <a:pt x="2828584" y="660171"/>
                  <a:pt x="2830497" y="661030"/>
                </a:cubicBezTo>
                <a:cubicBezTo>
                  <a:pt x="2830497" y="661030"/>
                  <a:pt x="2829663" y="657766"/>
                  <a:pt x="2829663" y="657766"/>
                </a:cubicBezTo>
                <a:cubicBezTo>
                  <a:pt x="2827748" y="656907"/>
                  <a:pt x="2827748" y="656907"/>
                  <a:pt x="2825836" y="656047"/>
                </a:cubicBezTo>
                <a:close/>
                <a:moveTo>
                  <a:pt x="1083921" y="655030"/>
                </a:moveTo>
                <a:cubicBezTo>
                  <a:pt x="1079553" y="659425"/>
                  <a:pt x="1080741" y="656779"/>
                  <a:pt x="1073573" y="656739"/>
                </a:cubicBezTo>
                <a:cubicBezTo>
                  <a:pt x="1075185" y="663820"/>
                  <a:pt x="1081166" y="666505"/>
                  <a:pt x="1083158" y="667400"/>
                </a:cubicBezTo>
                <a:cubicBezTo>
                  <a:pt x="1085246" y="666750"/>
                  <a:pt x="1086316" y="666038"/>
                  <a:pt x="1086750" y="665239"/>
                </a:cubicBezTo>
                <a:cubicBezTo>
                  <a:pt x="1088048" y="662843"/>
                  <a:pt x="1083634" y="659669"/>
                  <a:pt x="1083921" y="655030"/>
                </a:cubicBezTo>
                <a:close/>
                <a:moveTo>
                  <a:pt x="3157692" y="649987"/>
                </a:moveTo>
                <a:cubicBezTo>
                  <a:pt x="3154900" y="649437"/>
                  <a:pt x="3151972" y="649271"/>
                  <a:pt x="3151430" y="650811"/>
                </a:cubicBezTo>
                <a:cubicBezTo>
                  <a:pt x="3151430" y="650811"/>
                  <a:pt x="3151430" y="650811"/>
                  <a:pt x="3162055" y="654554"/>
                </a:cubicBezTo>
                <a:cubicBezTo>
                  <a:pt x="3162055" y="654554"/>
                  <a:pt x="3162055" y="654554"/>
                  <a:pt x="3163141" y="651474"/>
                </a:cubicBezTo>
                <a:cubicBezTo>
                  <a:pt x="3163141" y="651474"/>
                  <a:pt x="3160484" y="650538"/>
                  <a:pt x="3157692" y="649987"/>
                </a:cubicBezTo>
                <a:close/>
                <a:moveTo>
                  <a:pt x="3121466" y="645453"/>
                </a:moveTo>
                <a:cubicBezTo>
                  <a:pt x="3121466" y="645453"/>
                  <a:pt x="3119837" y="650075"/>
                  <a:pt x="3119837" y="650075"/>
                </a:cubicBezTo>
                <a:cubicBezTo>
                  <a:pt x="3119837" y="650075"/>
                  <a:pt x="3130464" y="653819"/>
                  <a:pt x="3132094" y="649196"/>
                </a:cubicBezTo>
                <a:cubicBezTo>
                  <a:pt x="3132094" y="649196"/>
                  <a:pt x="3132094" y="649196"/>
                  <a:pt x="3121466" y="645453"/>
                </a:cubicBezTo>
                <a:close/>
                <a:moveTo>
                  <a:pt x="3089592" y="634223"/>
                </a:moveTo>
                <a:cubicBezTo>
                  <a:pt x="3082509" y="631727"/>
                  <a:pt x="3082509" y="631727"/>
                  <a:pt x="3080880" y="636351"/>
                </a:cubicBezTo>
                <a:cubicBezTo>
                  <a:pt x="3080880" y="636351"/>
                  <a:pt x="3080880" y="636351"/>
                  <a:pt x="3087963" y="638846"/>
                </a:cubicBezTo>
                <a:cubicBezTo>
                  <a:pt x="3087963" y="638846"/>
                  <a:pt x="3089592" y="634223"/>
                  <a:pt x="3089592" y="634223"/>
                </a:cubicBezTo>
                <a:close/>
                <a:moveTo>
                  <a:pt x="3715558" y="630249"/>
                </a:moveTo>
                <a:cubicBezTo>
                  <a:pt x="3713141" y="630047"/>
                  <a:pt x="3712733" y="631202"/>
                  <a:pt x="3716347" y="635073"/>
                </a:cubicBezTo>
                <a:cubicBezTo>
                  <a:pt x="3716347" y="635073"/>
                  <a:pt x="3725202" y="638194"/>
                  <a:pt x="3725202" y="638194"/>
                </a:cubicBezTo>
                <a:cubicBezTo>
                  <a:pt x="3725202" y="638194"/>
                  <a:pt x="3725202" y="638194"/>
                  <a:pt x="3726830" y="633570"/>
                </a:cubicBezTo>
                <a:cubicBezTo>
                  <a:pt x="3722403" y="632011"/>
                  <a:pt x="3717976" y="630451"/>
                  <a:pt x="3715558" y="630249"/>
                </a:cubicBezTo>
                <a:close/>
                <a:moveTo>
                  <a:pt x="2754072" y="629597"/>
                </a:moveTo>
                <a:cubicBezTo>
                  <a:pt x="2752777" y="632482"/>
                  <a:pt x="2752993" y="633445"/>
                  <a:pt x="2753800" y="633807"/>
                </a:cubicBezTo>
                <a:cubicBezTo>
                  <a:pt x="2754607" y="634170"/>
                  <a:pt x="2756007" y="633933"/>
                  <a:pt x="2757083" y="634416"/>
                </a:cubicBezTo>
                <a:cubicBezTo>
                  <a:pt x="2758379" y="631530"/>
                  <a:pt x="2756225" y="630564"/>
                  <a:pt x="2754072" y="629597"/>
                </a:cubicBezTo>
                <a:close/>
                <a:moveTo>
                  <a:pt x="3127436" y="628505"/>
                </a:moveTo>
                <a:cubicBezTo>
                  <a:pt x="3115185" y="629385"/>
                  <a:pt x="3134807" y="641493"/>
                  <a:pt x="3136436" y="636871"/>
                </a:cubicBezTo>
                <a:cubicBezTo>
                  <a:pt x="3125809" y="633126"/>
                  <a:pt x="3127436" y="628505"/>
                  <a:pt x="3127436" y="628505"/>
                </a:cubicBezTo>
                <a:close/>
                <a:moveTo>
                  <a:pt x="3195102" y="622902"/>
                </a:moveTo>
                <a:cubicBezTo>
                  <a:pt x="3193475" y="627523"/>
                  <a:pt x="3186248" y="619781"/>
                  <a:pt x="3184619" y="624404"/>
                </a:cubicBezTo>
                <a:cubicBezTo>
                  <a:pt x="3191846" y="632145"/>
                  <a:pt x="3193475" y="627523"/>
                  <a:pt x="3193475" y="627523"/>
                </a:cubicBezTo>
                <a:cubicBezTo>
                  <a:pt x="3195688" y="628302"/>
                  <a:pt x="3196896" y="628403"/>
                  <a:pt x="3197464" y="628116"/>
                </a:cubicBezTo>
                <a:cubicBezTo>
                  <a:pt x="3198031" y="627830"/>
                  <a:pt x="3197958" y="627154"/>
                  <a:pt x="3197609" y="626381"/>
                </a:cubicBezTo>
                <a:cubicBezTo>
                  <a:pt x="3196908" y="624836"/>
                  <a:pt x="3195102" y="622902"/>
                  <a:pt x="3195102" y="622902"/>
                </a:cubicBezTo>
                <a:close/>
                <a:moveTo>
                  <a:pt x="3161741" y="621540"/>
                </a:moveTo>
                <a:cubicBezTo>
                  <a:pt x="3160383" y="625391"/>
                  <a:pt x="3148403" y="625500"/>
                  <a:pt x="3159028" y="629243"/>
                </a:cubicBezTo>
                <a:cubicBezTo>
                  <a:pt x="3164340" y="631115"/>
                  <a:pt x="3167337" y="631088"/>
                  <a:pt x="3167845" y="629644"/>
                </a:cubicBezTo>
                <a:cubicBezTo>
                  <a:pt x="3168355" y="628199"/>
                  <a:pt x="3166376" y="625338"/>
                  <a:pt x="3161741" y="621540"/>
                </a:cubicBezTo>
                <a:close/>
                <a:moveTo>
                  <a:pt x="2671385" y="617886"/>
                </a:moveTo>
                <a:cubicBezTo>
                  <a:pt x="2670198" y="620532"/>
                  <a:pt x="2669011" y="623176"/>
                  <a:pt x="2669011" y="623176"/>
                </a:cubicBezTo>
                <a:cubicBezTo>
                  <a:pt x="2667824" y="625823"/>
                  <a:pt x="2668780" y="626252"/>
                  <a:pt x="2670273" y="626127"/>
                </a:cubicBezTo>
                <a:cubicBezTo>
                  <a:pt x="2671765" y="626004"/>
                  <a:pt x="2673794" y="625327"/>
                  <a:pt x="2674751" y="625755"/>
                </a:cubicBezTo>
                <a:cubicBezTo>
                  <a:pt x="2674024" y="622251"/>
                  <a:pt x="2674024" y="622251"/>
                  <a:pt x="2675212" y="619605"/>
                </a:cubicBezTo>
                <a:cubicBezTo>
                  <a:pt x="2673297" y="618746"/>
                  <a:pt x="2673297" y="618746"/>
                  <a:pt x="2671385" y="617886"/>
                </a:cubicBezTo>
                <a:close/>
                <a:moveTo>
                  <a:pt x="3702836" y="611263"/>
                </a:moveTo>
                <a:cubicBezTo>
                  <a:pt x="3701479" y="615115"/>
                  <a:pt x="3708977" y="622086"/>
                  <a:pt x="3717833" y="625207"/>
                </a:cubicBezTo>
                <a:cubicBezTo>
                  <a:pt x="3719189" y="621354"/>
                  <a:pt x="3720546" y="617502"/>
                  <a:pt x="3711691" y="614383"/>
                </a:cubicBezTo>
                <a:cubicBezTo>
                  <a:pt x="3711691" y="614383"/>
                  <a:pt x="3711691" y="614383"/>
                  <a:pt x="3702836" y="611263"/>
                </a:cubicBezTo>
                <a:close/>
                <a:moveTo>
                  <a:pt x="2732700" y="608054"/>
                </a:moveTo>
                <a:cubicBezTo>
                  <a:pt x="2731548" y="610619"/>
                  <a:pt x="2737005" y="609988"/>
                  <a:pt x="2736856" y="616086"/>
                </a:cubicBezTo>
                <a:cubicBezTo>
                  <a:pt x="2736856" y="616086"/>
                  <a:pt x="2738008" y="613519"/>
                  <a:pt x="2738008" y="613519"/>
                </a:cubicBezTo>
                <a:cubicBezTo>
                  <a:pt x="2739158" y="610954"/>
                  <a:pt x="2739158" y="610954"/>
                  <a:pt x="2740310" y="608390"/>
                </a:cubicBezTo>
                <a:cubicBezTo>
                  <a:pt x="2738157" y="607423"/>
                  <a:pt x="2737005" y="609988"/>
                  <a:pt x="2732700" y="608054"/>
                </a:cubicBezTo>
                <a:close/>
                <a:moveTo>
                  <a:pt x="1023233" y="600034"/>
                </a:moveTo>
                <a:cubicBezTo>
                  <a:pt x="1022082" y="602600"/>
                  <a:pt x="1017842" y="606859"/>
                  <a:pt x="1012815" y="607684"/>
                </a:cubicBezTo>
                <a:cubicBezTo>
                  <a:pt x="1010907" y="614531"/>
                  <a:pt x="1013919" y="618197"/>
                  <a:pt x="1018179" y="619724"/>
                </a:cubicBezTo>
                <a:cubicBezTo>
                  <a:pt x="1022442" y="621254"/>
                  <a:pt x="1027951" y="620646"/>
                  <a:pt x="1031040" y="618952"/>
                </a:cubicBezTo>
                <a:cubicBezTo>
                  <a:pt x="1033706" y="607821"/>
                  <a:pt x="1025956" y="604339"/>
                  <a:pt x="1023233" y="600034"/>
                </a:cubicBezTo>
                <a:close/>
                <a:moveTo>
                  <a:pt x="3273080" y="588023"/>
                </a:moveTo>
                <a:cubicBezTo>
                  <a:pt x="3273080" y="588023"/>
                  <a:pt x="3271451" y="592647"/>
                  <a:pt x="3271451" y="592647"/>
                </a:cubicBezTo>
                <a:cubicBezTo>
                  <a:pt x="3271451" y="592647"/>
                  <a:pt x="3282078" y="596391"/>
                  <a:pt x="3282078" y="596391"/>
                </a:cubicBezTo>
                <a:cubicBezTo>
                  <a:pt x="3273080" y="588023"/>
                  <a:pt x="3273080" y="588023"/>
                  <a:pt x="3273080" y="588023"/>
                </a:cubicBezTo>
                <a:close/>
                <a:moveTo>
                  <a:pt x="3198188" y="585888"/>
                </a:moveTo>
                <a:cubicBezTo>
                  <a:pt x="3198188" y="585888"/>
                  <a:pt x="3198188" y="585888"/>
                  <a:pt x="3196560" y="590510"/>
                </a:cubicBezTo>
                <a:lnTo>
                  <a:pt x="3207186" y="594253"/>
                </a:lnTo>
                <a:cubicBezTo>
                  <a:pt x="3207186" y="594253"/>
                  <a:pt x="3208814" y="589631"/>
                  <a:pt x="3208814" y="589631"/>
                </a:cubicBezTo>
                <a:cubicBezTo>
                  <a:pt x="3203501" y="587760"/>
                  <a:pt x="3200845" y="586824"/>
                  <a:pt x="3199516" y="586356"/>
                </a:cubicBezTo>
                <a:cubicBezTo>
                  <a:pt x="3198188" y="585888"/>
                  <a:pt x="3198188" y="585888"/>
                  <a:pt x="3198188" y="585888"/>
                </a:cubicBezTo>
                <a:close/>
                <a:moveTo>
                  <a:pt x="3219647" y="570530"/>
                </a:moveTo>
                <a:cubicBezTo>
                  <a:pt x="3214706" y="572902"/>
                  <a:pt x="3213233" y="577084"/>
                  <a:pt x="3211760" y="581266"/>
                </a:cubicBezTo>
                <a:cubicBezTo>
                  <a:pt x="3221500" y="584697"/>
                  <a:pt x="3220027" y="588880"/>
                  <a:pt x="3228292" y="596492"/>
                </a:cubicBezTo>
                <a:cubicBezTo>
                  <a:pt x="3238769" y="597832"/>
                  <a:pt x="3243412" y="592417"/>
                  <a:pt x="3245623" y="586144"/>
                </a:cubicBezTo>
                <a:cubicBezTo>
                  <a:pt x="3247833" y="579872"/>
                  <a:pt x="3247609" y="572741"/>
                  <a:pt x="3248344" y="570650"/>
                </a:cubicBezTo>
                <a:cubicBezTo>
                  <a:pt x="3232998" y="567594"/>
                  <a:pt x="3224589" y="568157"/>
                  <a:pt x="3219647" y="570530"/>
                </a:cubicBezTo>
                <a:close/>
                <a:moveTo>
                  <a:pt x="3079163" y="568894"/>
                </a:moveTo>
                <a:cubicBezTo>
                  <a:pt x="3057864" y="566067"/>
                  <a:pt x="3074767" y="581374"/>
                  <a:pt x="3063384" y="582040"/>
                </a:cubicBezTo>
                <a:cubicBezTo>
                  <a:pt x="3073300" y="585534"/>
                  <a:pt x="3073300" y="585534"/>
                  <a:pt x="3084684" y="584868"/>
                </a:cubicBezTo>
                <a:cubicBezTo>
                  <a:pt x="3083219" y="589028"/>
                  <a:pt x="3077357" y="605667"/>
                  <a:pt x="3097189" y="612654"/>
                </a:cubicBezTo>
                <a:cubicBezTo>
                  <a:pt x="3101586" y="600174"/>
                  <a:pt x="3112970" y="599509"/>
                  <a:pt x="3134268" y="602334"/>
                </a:cubicBezTo>
                <a:cubicBezTo>
                  <a:pt x="3144186" y="605830"/>
                  <a:pt x="3152637" y="613483"/>
                  <a:pt x="3154102" y="609323"/>
                </a:cubicBezTo>
                <a:cubicBezTo>
                  <a:pt x="3155567" y="605162"/>
                  <a:pt x="3144186" y="605830"/>
                  <a:pt x="3145652" y="601669"/>
                </a:cubicBezTo>
                <a:cubicBezTo>
                  <a:pt x="3145652" y="601669"/>
                  <a:pt x="3145652" y="601669"/>
                  <a:pt x="3157032" y="601004"/>
                </a:cubicBezTo>
                <a:cubicBezTo>
                  <a:pt x="3157032" y="601004"/>
                  <a:pt x="3147117" y="597511"/>
                  <a:pt x="3147117" y="597511"/>
                </a:cubicBezTo>
                <a:cubicBezTo>
                  <a:pt x="3147117" y="597511"/>
                  <a:pt x="3137199" y="594017"/>
                  <a:pt x="3127282" y="590523"/>
                </a:cubicBezTo>
                <a:cubicBezTo>
                  <a:pt x="3128748" y="586362"/>
                  <a:pt x="3118832" y="582869"/>
                  <a:pt x="3120296" y="578709"/>
                </a:cubicBezTo>
                <a:cubicBezTo>
                  <a:pt x="3115704" y="575923"/>
                  <a:pt x="3111985" y="574612"/>
                  <a:pt x="3108812" y="574225"/>
                </a:cubicBezTo>
                <a:cubicBezTo>
                  <a:pt x="3099293" y="573063"/>
                  <a:pt x="3094686" y="580208"/>
                  <a:pt x="3086150" y="580708"/>
                </a:cubicBezTo>
                <a:cubicBezTo>
                  <a:pt x="3076232" y="577214"/>
                  <a:pt x="3089081" y="572388"/>
                  <a:pt x="3079163" y="568894"/>
                </a:cubicBezTo>
                <a:close/>
                <a:moveTo>
                  <a:pt x="3355324" y="551186"/>
                </a:moveTo>
                <a:cubicBezTo>
                  <a:pt x="3355324" y="551186"/>
                  <a:pt x="3365267" y="554688"/>
                  <a:pt x="3365267" y="554688"/>
                </a:cubicBezTo>
                <a:cubicBezTo>
                  <a:pt x="3363766" y="558947"/>
                  <a:pt x="3363766" y="558947"/>
                  <a:pt x="3373706" y="562448"/>
                </a:cubicBezTo>
                <a:cubicBezTo>
                  <a:pt x="3365267" y="554688"/>
                  <a:pt x="3375206" y="558189"/>
                  <a:pt x="3375206" y="558189"/>
                </a:cubicBezTo>
                <a:cubicBezTo>
                  <a:pt x="3375206" y="558189"/>
                  <a:pt x="3385148" y="561692"/>
                  <a:pt x="3385148" y="561692"/>
                </a:cubicBezTo>
                <a:cubicBezTo>
                  <a:pt x="3382147" y="570211"/>
                  <a:pt x="3387587" y="586492"/>
                  <a:pt x="3357764" y="575986"/>
                </a:cubicBezTo>
                <a:cubicBezTo>
                  <a:pt x="3347822" y="572484"/>
                  <a:pt x="3337880" y="568982"/>
                  <a:pt x="3339382" y="564722"/>
                </a:cubicBezTo>
                <a:cubicBezTo>
                  <a:pt x="3369203" y="575229"/>
                  <a:pt x="3365267" y="554688"/>
                  <a:pt x="3355324" y="551186"/>
                </a:cubicBezTo>
                <a:close/>
                <a:moveTo>
                  <a:pt x="3775355" y="549857"/>
                </a:moveTo>
                <a:cubicBezTo>
                  <a:pt x="3767472" y="549983"/>
                  <a:pt x="3778619" y="562840"/>
                  <a:pt x="3788828" y="559292"/>
                </a:cubicBezTo>
                <a:cubicBezTo>
                  <a:pt x="3778202" y="555549"/>
                  <a:pt x="3790320" y="555055"/>
                  <a:pt x="3790320" y="555055"/>
                </a:cubicBezTo>
                <a:cubicBezTo>
                  <a:pt x="3782724" y="551189"/>
                  <a:pt x="3777982" y="549816"/>
                  <a:pt x="3775355" y="549857"/>
                </a:cubicBezTo>
                <a:close/>
                <a:moveTo>
                  <a:pt x="3678932" y="549154"/>
                </a:moveTo>
                <a:cubicBezTo>
                  <a:pt x="3666822" y="555278"/>
                  <a:pt x="3686160" y="556894"/>
                  <a:pt x="3686160" y="556894"/>
                </a:cubicBezTo>
                <a:cubicBezTo>
                  <a:pt x="3677304" y="553774"/>
                  <a:pt x="3677304" y="553774"/>
                  <a:pt x="3678932" y="549154"/>
                </a:cubicBezTo>
                <a:close/>
                <a:moveTo>
                  <a:pt x="3167916" y="547512"/>
                </a:moveTo>
                <a:cubicBezTo>
                  <a:pt x="3166558" y="551365"/>
                  <a:pt x="3165200" y="555216"/>
                  <a:pt x="3165200" y="555216"/>
                </a:cubicBezTo>
                <a:cubicBezTo>
                  <a:pt x="3172285" y="557712"/>
                  <a:pt x="3174999" y="550007"/>
                  <a:pt x="3174999" y="550007"/>
                </a:cubicBezTo>
                <a:cubicBezTo>
                  <a:pt x="3167916" y="547512"/>
                  <a:pt x="3167916" y="547512"/>
                  <a:pt x="3167916" y="547512"/>
                </a:cubicBezTo>
                <a:close/>
                <a:moveTo>
                  <a:pt x="3134952" y="539363"/>
                </a:moveTo>
                <a:cubicBezTo>
                  <a:pt x="3145579" y="543107"/>
                  <a:pt x="3143950" y="547730"/>
                  <a:pt x="3143950" y="547730"/>
                </a:cubicBezTo>
                <a:cubicBezTo>
                  <a:pt x="3145579" y="543107"/>
                  <a:pt x="3145579" y="543107"/>
                  <a:pt x="3145579" y="543107"/>
                </a:cubicBezTo>
                <a:cubicBezTo>
                  <a:pt x="3145579" y="543107"/>
                  <a:pt x="3134952" y="539363"/>
                  <a:pt x="3134952" y="539363"/>
                </a:cubicBezTo>
                <a:close/>
                <a:moveTo>
                  <a:pt x="1037530" y="535953"/>
                </a:moveTo>
                <a:cubicBezTo>
                  <a:pt x="1035617" y="535094"/>
                  <a:pt x="1034464" y="537659"/>
                  <a:pt x="1032552" y="536801"/>
                </a:cubicBezTo>
                <a:cubicBezTo>
                  <a:pt x="1031401" y="539365"/>
                  <a:pt x="1034077" y="543649"/>
                  <a:pt x="1035990" y="544508"/>
                </a:cubicBezTo>
                <a:cubicBezTo>
                  <a:pt x="1037141" y="541944"/>
                  <a:pt x="1036378" y="538519"/>
                  <a:pt x="1037530" y="535953"/>
                </a:cubicBezTo>
                <a:close/>
                <a:moveTo>
                  <a:pt x="3761566" y="534968"/>
                </a:moveTo>
                <a:cubicBezTo>
                  <a:pt x="3759938" y="539589"/>
                  <a:pt x="3758310" y="544212"/>
                  <a:pt x="3768934" y="547955"/>
                </a:cubicBezTo>
                <a:cubicBezTo>
                  <a:pt x="3770562" y="543332"/>
                  <a:pt x="3781190" y="547076"/>
                  <a:pt x="3781190" y="547076"/>
                </a:cubicBezTo>
                <a:cubicBezTo>
                  <a:pt x="3772190" y="538711"/>
                  <a:pt x="3772190" y="538711"/>
                  <a:pt x="3761566" y="534968"/>
                </a:cubicBezTo>
                <a:close/>
                <a:moveTo>
                  <a:pt x="3781641" y="528834"/>
                </a:moveTo>
                <a:cubicBezTo>
                  <a:pt x="3778781" y="528476"/>
                  <a:pt x="3775718" y="528696"/>
                  <a:pt x="3774904" y="531008"/>
                </a:cubicBezTo>
                <a:cubicBezTo>
                  <a:pt x="3780217" y="532879"/>
                  <a:pt x="3785528" y="534750"/>
                  <a:pt x="3788389" y="535108"/>
                </a:cubicBezTo>
                <a:cubicBezTo>
                  <a:pt x="3789820" y="535288"/>
                  <a:pt x="3790637" y="535088"/>
                  <a:pt x="3790534" y="534322"/>
                </a:cubicBezTo>
                <a:cubicBezTo>
                  <a:pt x="3790431" y="533554"/>
                  <a:pt x="3789406" y="532219"/>
                  <a:pt x="3787157" y="530128"/>
                </a:cubicBezTo>
                <a:cubicBezTo>
                  <a:pt x="3787157" y="530128"/>
                  <a:pt x="3784501" y="529192"/>
                  <a:pt x="3781641" y="528834"/>
                </a:cubicBezTo>
                <a:close/>
                <a:moveTo>
                  <a:pt x="2469748" y="527328"/>
                </a:moveTo>
                <a:cubicBezTo>
                  <a:pt x="2469748" y="527328"/>
                  <a:pt x="2466301" y="529247"/>
                  <a:pt x="2466301" y="529247"/>
                </a:cubicBezTo>
                <a:cubicBezTo>
                  <a:pt x="2466301" y="529247"/>
                  <a:pt x="2465005" y="532134"/>
                  <a:pt x="2465005" y="532134"/>
                </a:cubicBezTo>
                <a:cubicBezTo>
                  <a:pt x="2465864" y="535986"/>
                  <a:pt x="2468454" y="530213"/>
                  <a:pt x="2469748" y="527328"/>
                </a:cubicBezTo>
                <a:close/>
                <a:moveTo>
                  <a:pt x="3969062" y="522338"/>
                </a:moveTo>
                <a:cubicBezTo>
                  <a:pt x="3976560" y="529311"/>
                  <a:pt x="3985415" y="532430"/>
                  <a:pt x="3986772" y="528577"/>
                </a:cubicBezTo>
                <a:cubicBezTo>
                  <a:pt x="3987451" y="526651"/>
                  <a:pt x="3983362" y="524128"/>
                  <a:pt x="3978934" y="522568"/>
                </a:cubicBezTo>
                <a:cubicBezTo>
                  <a:pt x="3974507" y="521010"/>
                  <a:pt x="3969740" y="520412"/>
                  <a:pt x="3969062" y="522338"/>
                </a:cubicBezTo>
                <a:close/>
                <a:moveTo>
                  <a:pt x="3085370" y="521897"/>
                </a:moveTo>
                <a:cubicBezTo>
                  <a:pt x="3083742" y="526518"/>
                  <a:pt x="3103364" y="538627"/>
                  <a:pt x="3106622" y="529383"/>
                </a:cubicBezTo>
                <a:cubicBezTo>
                  <a:pt x="3106622" y="529383"/>
                  <a:pt x="3095994" y="525639"/>
                  <a:pt x="3085370" y="521897"/>
                </a:cubicBezTo>
                <a:close/>
                <a:moveTo>
                  <a:pt x="2542196" y="519157"/>
                </a:moveTo>
                <a:cubicBezTo>
                  <a:pt x="2539799" y="524500"/>
                  <a:pt x="2537805" y="523605"/>
                  <a:pt x="2533010" y="534293"/>
                </a:cubicBezTo>
                <a:cubicBezTo>
                  <a:pt x="2534403" y="536525"/>
                  <a:pt x="2535898" y="537197"/>
                  <a:pt x="2537393" y="537115"/>
                </a:cubicBezTo>
                <a:cubicBezTo>
                  <a:pt x="2541881" y="536873"/>
                  <a:pt x="2546374" y="529862"/>
                  <a:pt x="2548160" y="537888"/>
                </a:cubicBezTo>
                <a:cubicBezTo>
                  <a:pt x="2550357" y="535664"/>
                  <a:pt x="2551655" y="533437"/>
                  <a:pt x="2552224" y="531335"/>
                </a:cubicBezTo>
                <a:cubicBezTo>
                  <a:pt x="2553932" y="525029"/>
                  <a:pt x="2549075" y="519839"/>
                  <a:pt x="2542196" y="519157"/>
                </a:cubicBezTo>
                <a:close/>
                <a:moveTo>
                  <a:pt x="2450403" y="515999"/>
                </a:moveTo>
                <a:cubicBezTo>
                  <a:pt x="2443995" y="519394"/>
                  <a:pt x="2441342" y="530750"/>
                  <a:pt x="2450645" y="531793"/>
                </a:cubicBezTo>
                <a:cubicBezTo>
                  <a:pt x="2454160" y="523959"/>
                  <a:pt x="2455523" y="523983"/>
                  <a:pt x="2456610" y="520795"/>
                </a:cubicBezTo>
                <a:cubicBezTo>
                  <a:pt x="2456973" y="519733"/>
                  <a:pt x="2457305" y="518313"/>
                  <a:pt x="2457675" y="516127"/>
                </a:cubicBezTo>
                <a:cubicBezTo>
                  <a:pt x="2455642" y="515213"/>
                  <a:pt x="2452437" y="516912"/>
                  <a:pt x="2450403" y="515999"/>
                </a:cubicBezTo>
                <a:close/>
                <a:moveTo>
                  <a:pt x="3245891" y="512634"/>
                </a:moveTo>
                <a:cubicBezTo>
                  <a:pt x="3244426" y="516795"/>
                  <a:pt x="3232926" y="517418"/>
                  <a:pt x="3241494" y="525114"/>
                </a:cubicBezTo>
                <a:cubicBezTo>
                  <a:pt x="3242960" y="520953"/>
                  <a:pt x="3250064" y="532809"/>
                  <a:pt x="3250064" y="532809"/>
                </a:cubicBezTo>
                <a:cubicBezTo>
                  <a:pt x="3238563" y="533433"/>
                  <a:pt x="3238563" y="533433"/>
                  <a:pt x="3228529" y="529898"/>
                </a:cubicBezTo>
                <a:cubicBezTo>
                  <a:pt x="3229994" y="525739"/>
                  <a:pt x="3231460" y="521579"/>
                  <a:pt x="3231460" y="521579"/>
                </a:cubicBezTo>
                <a:cubicBezTo>
                  <a:pt x="3221424" y="518044"/>
                  <a:pt x="3219959" y="522203"/>
                  <a:pt x="3209925" y="518669"/>
                </a:cubicBezTo>
                <a:cubicBezTo>
                  <a:pt x="3206993" y="526988"/>
                  <a:pt x="3214097" y="538842"/>
                  <a:pt x="3222667" y="546538"/>
                </a:cubicBezTo>
                <a:cubicBezTo>
                  <a:pt x="3221202" y="550697"/>
                  <a:pt x="3231237" y="554233"/>
                  <a:pt x="3231237" y="554233"/>
                </a:cubicBezTo>
                <a:cubicBezTo>
                  <a:pt x="3231237" y="554233"/>
                  <a:pt x="3231237" y="554233"/>
                  <a:pt x="3232702" y="550073"/>
                </a:cubicBezTo>
                <a:cubicBezTo>
                  <a:pt x="3244203" y="549448"/>
                  <a:pt x="3235632" y="541753"/>
                  <a:pt x="3245668" y="545289"/>
                </a:cubicBezTo>
                <a:cubicBezTo>
                  <a:pt x="3245668" y="545289"/>
                  <a:pt x="3247133" y="541129"/>
                  <a:pt x="3255703" y="548824"/>
                </a:cubicBezTo>
                <a:cubicBezTo>
                  <a:pt x="3259677" y="545548"/>
                  <a:pt x="3262841" y="542571"/>
                  <a:pt x="3264904" y="539718"/>
                </a:cubicBezTo>
                <a:cubicBezTo>
                  <a:pt x="3266966" y="536863"/>
                  <a:pt x="3267928" y="534134"/>
                  <a:pt x="3267498" y="531353"/>
                </a:cubicBezTo>
                <a:cubicBezTo>
                  <a:pt x="3266637" y="525789"/>
                  <a:pt x="3260211" y="520018"/>
                  <a:pt x="3245891" y="512634"/>
                </a:cubicBezTo>
                <a:close/>
                <a:moveTo>
                  <a:pt x="2497058" y="505305"/>
                </a:moveTo>
                <a:cubicBezTo>
                  <a:pt x="2492875" y="504197"/>
                  <a:pt x="2489090" y="504809"/>
                  <a:pt x="2483690" y="511629"/>
                </a:cubicBezTo>
                <a:cubicBezTo>
                  <a:pt x="2485858" y="517226"/>
                  <a:pt x="2490639" y="520915"/>
                  <a:pt x="2495509" y="523102"/>
                </a:cubicBezTo>
                <a:cubicBezTo>
                  <a:pt x="2500379" y="525289"/>
                  <a:pt x="2505336" y="525974"/>
                  <a:pt x="2507859" y="525567"/>
                </a:cubicBezTo>
                <a:cubicBezTo>
                  <a:pt x="2510559" y="522156"/>
                  <a:pt x="2511223" y="519372"/>
                  <a:pt x="2511500" y="516800"/>
                </a:cubicBezTo>
                <a:cubicBezTo>
                  <a:pt x="2511776" y="514228"/>
                  <a:pt x="2511667" y="511866"/>
                  <a:pt x="2512817" y="509301"/>
                </a:cubicBezTo>
                <a:cubicBezTo>
                  <a:pt x="2505823" y="509242"/>
                  <a:pt x="2501242" y="506414"/>
                  <a:pt x="2497058" y="505305"/>
                </a:cubicBezTo>
                <a:close/>
                <a:moveTo>
                  <a:pt x="3159304" y="502376"/>
                </a:moveTo>
                <a:cubicBezTo>
                  <a:pt x="3152424" y="505589"/>
                  <a:pt x="3155338" y="521049"/>
                  <a:pt x="3165037" y="517249"/>
                </a:cubicBezTo>
                <a:cubicBezTo>
                  <a:pt x="3174955" y="520743"/>
                  <a:pt x="3174955" y="520743"/>
                  <a:pt x="3174955" y="520743"/>
                </a:cubicBezTo>
                <a:cubicBezTo>
                  <a:pt x="3183364" y="528517"/>
                  <a:pt x="3173447" y="525023"/>
                  <a:pt x="3171940" y="529301"/>
                </a:cubicBezTo>
                <a:cubicBezTo>
                  <a:pt x="3162022" y="525808"/>
                  <a:pt x="3162022" y="525808"/>
                  <a:pt x="3162022" y="525808"/>
                </a:cubicBezTo>
                <a:cubicBezTo>
                  <a:pt x="3162022" y="525808"/>
                  <a:pt x="3163530" y="521529"/>
                  <a:pt x="3163530" y="521529"/>
                </a:cubicBezTo>
                <a:cubicBezTo>
                  <a:pt x="3163530" y="521529"/>
                  <a:pt x="3162022" y="525808"/>
                  <a:pt x="3152105" y="522315"/>
                </a:cubicBezTo>
                <a:cubicBezTo>
                  <a:pt x="3152105" y="522315"/>
                  <a:pt x="3152105" y="522315"/>
                  <a:pt x="3162022" y="525808"/>
                </a:cubicBezTo>
                <a:cubicBezTo>
                  <a:pt x="3160514" y="530088"/>
                  <a:pt x="3160514" y="530088"/>
                  <a:pt x="3160514" y="530088"/>
                </a:cubicBezTo>
                <a:cubicBezTo>
                  <a:pt x="3160514" y="530088"/>
                  <a:pt x="3160514" y="530088"/>
                  <a:pt x="3170432" y="533583"/>
                </a:cubicBezTo>
                <a:cubicBezTo>
                  <a:pt x="3170432" y="533583"/>
                  <a:pt x="3160514" y="530088"/>
                  <a:pt x="3159007" y="534368"/>
                </a:cubicBezTo>
                <a:cubicBezTo>
                  <a:pt x="3159007" y="534368"/>
                  <a:pt x="3159007" y="534368"/>
                  <a:pt x="3168924" y="537862"/>
                </a:cubicBezTo>
                <a:cubicBezTo>
                  <a:pt x="3167416" y="542142"/>
                  <a:pt x="3167416" y="542142"/>
                  <a:pt x="3177333" y="545635"/>
                </a:cubicBezTo>
                <a:cubicBezTo>
                  <a:pt x="3170432" y="533583"/>
                  <a:pt x="3181856" y="532796"/>
                  <a:pt x="3191773" y="536288"/>
                </a:cubicBezTo>
                <a:cubicBezTo>
                  <a:pt x="3194789" y="527730"/>
                  <a:pt x="3196297" y="523451"/>
                  <a:pt x="3197805" y="519170"/>
                </a:cubicBezTo>
                <a:cubicBezTo>
                  <a:pt x="3187887" y="515677"/>
                  <a:pt x="3187887" y="515677"/>
                  <a:pt x="3176463" y="516464"/>
                </a:cubicBezTo>
                <a:cubicBezTo>
                  <a:pt x="3176463" y="516464"/>
                  <a:pt x="3176463" y="516464"/>
                  <a:pt x="3177970" y="512184"/>
                </a:cubicBezTo>
                <a:cubicBezTo>
                  <a:pt x="3179478" y="507904"/>
                  <a:pt x="3169560" y="504411"/>
                  <a:pt x="3169560" y="504411"/>
                </a:cubicBezTo>
                <a:cubicBezTo>
                  <a:pt x="3164979" y="501594"/>
                  <a:pt x="3161597" y="501304"/>
                  <a:pt x="3159304" y="502376"/>
                </a:cubicBezTo>
                <a:close/>
                <a:moveTo>
                  <a:pt x="3234778" y="498978"/>
                </a:moveTo>
                <a:cubicBezTo>
                  <a:pt x="3231918" y="498620"/>
                  <a:pt x="3228854" y="498840"/>
                  <a:pt x="3228040" y="501151"/>
                </a:cubicBezTo>
                <a:cubicBezTo>
                  <a:pt x="3238666" y="504894"/>
                  <a:pt x="3238666" y="504894"/>
                  <a:pt x="3238666" y="504894"/>
                </a:cubicBezTo>
                <a:cubicBezTo>
                  <a:pt x="3240295" y="500272"/>
                  <a:pt x="3240295" y="500272"/>
                  <a:pt x="3240295" y="500272"/>
                </a:cubicBezTo>
                <a:cubicBezTo>
                  <a:pt x="3240295" y="500272"/>
                  <a:pt x="3237639" y="499336"/>
                  <a:pt x="3234778" y="498978"/>
                </a:cubicBezTo>
                <a:close/>
                <a:moveTo>
                  <a:pt x="3174114" y="496007"/>
                </a:moveTo>
                <a:cubicBezTo>
                  <a:pt x="3172485" y="500631"/>
                  <a:pt x="3174114" y="496007"/>
                  <a:pt x="3172485" y="500631"/>
                </a:cubicBezTo>
                <a:cubicBezTo>
                  <a:pt x="3172485" y="500631"/>
                  <a:pt x="3183113" y="504373"/>
                  <a:pt x="3184740" y="499751"/>
                </a:cubicBezTo>
                <a:cubicBezTo>
                  <a:pt x="3174114" y="496007"/>
                  <a:pt x="3174114" y="496007"/>
                  <a:pt x="3174114" y="496007"/>
                </a:cubicBezTo>
                <a:close/>
                <a:moveTo>
                  <a:pt x="3300190" y="488466"/>
                </a:moveTo>
                <a:cubicBezTo>
                  <a:pt x="3298743" y="492574"/>
                  <a:pt x="3292953" y="509007"/>
                  <a:pt x="3300360" y="516237"/>
                </a:cubicBezTo>
                <a:cubicBezTo>
                  <a:pt x="3312110" y="511139"/>
                  <a:pt x="3304704" y="503911"/>
                  <a:pt x="3315005" y="502921"/>
                </a:cubicBezTo>
                <a:cubicBezTo>
                  <a:pt x="3306151" y="499802"/>
                  <a:pt x="3309044" y="491585"/>
                  <a:pt x="3300190" y="488466"/>
                </a:cubicBezTo>
                <a:close/>
                <a:moveTo>
                  <a:pt x="3792244" y="486026"/>
                </a:moveTo>
                <a:cubicBezTo>
                  <a:pt x="3790508" y="486714"/>
                  <a:pt x="3790101" y="487869"/>
                  <a:pt x="3790101" y="487869"/>
                </a:cubicBezTo>
                <a:cubicBezTo>
                  <a:pt x="3788473" y="492490"/>
                  <a:pt x="3788473" y="492490"/>
                  <a:pt x="3788473" y="492490"/>
                </a:cubicBezTo>
                <a:cubicBezTo>
                  <a:pt x="3799100" y="496233"/>
                  <a:pt x="3799100" y="496233"/>
                  <a:pt x="3799100" y="496233"/>
                </a:cubicBezTo>
                <a:cubicBezTo>
                  <a:pt x="3800729" y="491613"/>
                  <a:pt x="3800729" y="491613"/>
                  <a:pt x="3802357" y="486992"/>
                </a:cubicBezTo>
                <a:cubicBezTo>
                  <a:pt x="3797043" y="485120"/>
                  <a:pt x="3793979" y="485339"/>
                  <a:pt x="3792244" y="486026"/>
                </a:cubicBezTo>
                <a:close/>
                <a:moveTo>
                  <a:pt x="3122901" y="483162"/>
                </a:moveTo>
                <a:cubicBezTo>
                  <a:pt x="3118342" y="496103"/>
                  <a:pt x="3118342" y="496103"/>
                  <a:pt x="3115302" y="504730"/>
                </a:cubicBezTo>
                <a:cubicBezTo>
                  <a:pt x="3125042" y="508163"/>
                  <a:pt x="3126562" y="503848"/>
                  <a:pt x="3146042" y="510711"/>
                </a:cubicBezTo>
                <a:cubicBezTo>
                  <a:pt x="3146042" y="510711"/>
                  <a:pt x="3147561" y="506397"/>
                  <a:pt x="3147561" y="506397"/>
                </a:cubicBezTo>
                <a:cubicBezTo>
                  <a:pt x="3147561" y="506397"/>
                  <a:pt x="3149081" y="502084"/>
                  <a:pt x="3149081" y="502084"/>
                </a:cubicBezTo>
                <a:lnTo>
                  <a:pt x="3139340" y="498652"/>
                </a:lnTo>
                <a:cubicBezTo>
                  <a:pt x="3129601" y="495221"/>
                  <a:pt x="3131121" y="490907"/>
                  <a:pt x="3122901" y="483162"/>
                </a:cubicBezTo>
                <a:close/>
                <a:moveTo>
                  <a:pt x="3245488" y="482705"/>
                </a:moveTo>
                <a:cubicBezTo>
                  <a:pt x="3243969" y="487019"/>
                  <a:pt x="3242449" y="491333"/>
                  <a:pt x="3231188" y="492215"/>
                </a:cubicBezTo>
                <a:cubicBezTo>
                  <a:pt x="3240929" y="495646"/>
                  <a:pt x="3250668" y="499077"/>
                  <a:pt x="3258888" y="506822"/>
                </a:cubicBezTo>
                <a:cubicBezTo>
                  <a:pt x="3264518" y="506381"/>
                  <a:pt x="3268093" y="504004"/>
                  <a:pt x="3269232" y="500769"/>
                </a:cubicBezTo>
                <a:cubicBezTo>
                  <a:pt x="3270372" y="497533"/>
                  <a:pt x="3269078" y="493439"/>
                  <a:pt x="3264967" y="489567"/>
                </a:cubicBezTo>
                <a:cubicBezTo>
                  <a:pt x="3256747" y="481821"/>
                  <a:pt x="3253707" y="490450"/>
                  <a:pt x="3245488" y="482705"/>
                </a:cubicBezTo>
                <a:close/>
                <a:moveTo>
                  <a:pt x="3202136" y="472975"/>
                </a:moveTo>
                <a:cubicBezTo>
                  <a:pt x="3202136" y="472975"/>
                  <a:pt x="3200778" y="476826"/>
                  <a:pt x="3200778" y="476826"/>
                </a:cubicBezTo>
                <a:cubicBezTo>
                  <a:pt x="3199422" y="480678"/>
                  <a:pt x="3199422" y="480678"/>
                  <a:pt x="3199422" y="480678"/>
                </a:cubicBezTo>
                <a:cubicBezTo>
                  <a:pt x="3200778" y="476826"/>
                  <a:pt x="3200778" y="476826"/>
                  <a:pt x="3211405" y="480570"/>
                </a:cubicBezTo>
                <a:cubicBezTo>
                  <a:pt x="3211405" y="480570"/>
                  <a:pt x="3212761" y="476718"/>
                  <a:pt x="3212761" y="476718"/>
                </a:cubicBezTo>
                <a:cubicBezTo>
                  <a:pt x="3212761" y="476718"/>
                  <a:pt x="3202136" y="472975"/>
                  <a:pt x="3202136" y="472975"/>
                </a:cubicBezTo>
                <a:close/>
                <a:moveTo>
                  <a:pt x="3103281" y="471054"/>
                </a:moveTo>
                <a:cubicBezTo>
                  <a:pt x="3091026" y="471933"/>
                  <a:pt x="3100025" y="480298"/>
                  <a:pt x="3100025" y="480298"/>
                </a:cubicBezTo>
                <a:cubicBezTo>
                  <a:pt x="3101653" y="475675"/>
                  <a:pt x="3103281" y="471054"/>
                  <a:pt x="3103281" y="471054"/>
                </a:cubicBezTo>
                <a:close/>
                <a:moveTo>
                  <a:pt x="2362949" y="467516"/>
                </a:moveTo>
                <a:cubicBezTo>
                  <a:pt x="2361762" y="470161"/>
                  <a:pt x="2362609" y="473720"/>
                  <a:pt x="2361421" y="476365"/>
                </a:cubicBezTo>
                <a:cubicBezTo>
                  <a:pt x="2363454" y="477279"/>
                  <a:pt x="2369048" y="470256"/>
                  <a:pt x="2368709" y="476459"/>
                </a:cubicBezTo>
                <a:cubicBezTo>
                  <a:pt x="2370020" y="476255"/>
                  <a:pt x="2370497" y="475873"/>
                  <a:pt x="2370543" y="475346"/>
                </a:cubicBezTo>
                <a:cubicBezTo>
                  <a:pt x="2370679" y="473769"/>
                  <a:pt x="2366930" y="470893"/>
                  <a:pt x="2370236" y="467611"/>
                </a:cubicBezTo>
                <a:cubicBezTo>
                  <a:pt x="2368203" y="466696"/>
                  <a:pt x="2364982" y="468429"/>
                  <a:pt x="2362949" y="467516"/>
                </a:cubicBezTo>
                <a:close/>
                <a:moveTo>
                  <a:pt x="2373700" y="454725"/>
                </a:moveTo>
                <a:cubicBezTo>
                  <a:pt x="2373459" y="454062"/>
                  <a:pt x="2372709" y="453927"/>
                  <a:pt x="2371209" y="454872"/>
                </a:cubicBezTo>
                <a:cubicBezTo>
                  <a:pt x="2371209" y="454872"/>
                  <a:pt x="2370001" y="457565"/>
                  <a:pt x="2368792" y="460258"/>
                </a:cubicBezTo>
                <a:cubicBezTo>
                  <a:pt x="2369982" y="462412"/>
                  <a:pt x="2372088" y="460121"/>
                  <a:pt x="2373144" y="457764"/>
                </a:cubicBezTo>
                <a:cubicBezTo>
                  <a:pt x="2373673" y="456585"/>
                  <a:pt x="2373939" y="455391"/>
                  <a:pt x="2373700" y="454725"/>
                </a:cubicBezTo>
                <a:close/>
                <a:moveTo>
                  <a:pt x="3256577" y="454052"/>
                </a:moveTo>
                <a:cubicBezTo>
                  <a:pt x="3255220" y="457904"/>
                  <a:pt x="3255220" y="457904"/>
                  <a:pt x="3255220" y="457904"/>
                </a:cubicBezTo>
                <a:cubicBezTo>
                  <a:pt x="3260947" y="464251"/>
                  <a:pt x="3262305" y="460400"/>
                  <a:pt x="3263662" y="456548"/>
                </a:cubicBezTo>
                <a:cubicBezTo>
                  <a:pt x="3263662" y="456548"/>
                  <a:pt x="3256577" y="454052"/>
                  <a:pt x="3256577" y="454052"/>
                </a:cubicBezTo>
                <a:close/>
                <a:moveTo>
                  <a:pt x="3180377" y="448567"/>
                </a:moveTo>
                <a:cubicBezTo>
                  <a:pt x="3178687" y="449126"/>
                  <a:pt x="3178325" y="450153"/>
                  <a:pt x="3178325" y="450153"/>
                </a:cubicBezTo>
                <a:cubicBezTo>
                  <a:pt x="3164805" y="454627"/>
                  <a:pt x="3152733" y="454991"/>
                  <a:pt x="3149838" y="463209"/>
                </a:cubicBezTo>
                <a:cubicBezTo>
                  <a:pt x="3160461" y="466953"/>
                  <a:pt x="3171088" y="470696"/>
                  <a:pt x="3183160" y="470329"/>
                </a:cubicBezTo>
                <a:cubicBezTo>
                  <a:pt x="3195234" y="469965"/>
                  <a:pt x="3195234" y="469965"/>
                  <a:pt x="3186054" y="462113"/>
                </a:cubicBezTo>
                <a:cubicBezTo>
                  <a:pt x="3196681" y="465856"/>
                  <a:pt x="3196681" y="465856"/>
                  <a:pt x="3196681" y="465856"/>
                </a:cubicBezTo>
                <a:cubicBezTo>
                  <a:pt x="3196681" y="465856"/>
                  <a:pt x="3196681" y="465856"/>
                  <a:pt x="3198129" y="461747"/>
                </a:cubicBezTo>
                <a:cubicBezTo>
                  <a:pt x="3198129" y="461747"/>
                  <a:pt x="3187501" y="458003"/>
                  <a:pt x="3187501" y="458003"/>
                </a:cubicBezTo>
                <a:lnTo>
                  <a:pt x="3188950" y="453895"/>
                </a:lnTo>
                <a:cubicBezTo>
                  <a:pt x="3199575" y="457639"/>
                  <a:pt x="3201024" y="453531"/>
                  <a:pt x="3201024" y="453531"/>
                </a:cubicBezTo>
                <a:cubicBezTo>
                  <a:pt x="3190396" y="449787"/>
                  <a:pt x="3190396" y="449787"/>
                  <a:pt x="3190396" y="449787"/>
                </a:cubicBezTo>
                <a:cubicBezTo>
                  <a:pt x="3185084" y="447916"/>
                  <a:pt x="3182067" y="448007"/>
                  <a:pt x="3180377" y="448567"/>
                </a:cubicBezTo>
                <a:close/>
                <a:moveTo>
                  <a:pt x="3280256" y="443343"/>
                </a:moveTo>
                <a:cubicBezTo>
                  <a:pt x="3268139" y="443836"/>
                  <a:pt x="3263661" y="456547"/>
                  <a:pt x="3272793" y="464528"/>
                </a:cubicBezTo>
                <a:cubicBezTo>
                  <a:pt x="3283418" y="468270"/>
                  <a:pt x="3283418" y="468270"/>
                  <a:pt x="3283418" y="468270"/>
                </a:cubicBezTo>
                <a:cubicBezTo>
                  <a:pt x="3271300" y="468764"/>
                  <a:pt x="3269808" y="473000"/>
                  <a:pt x="3268314" y="477237"/>
                </a:cubicBezTo>
                <a:cubicBezTo>
                  <a:pt x="3280435" y="476744"/>
                  <a:pt x="3289568" y="484724"/>
                  <a:pt x="3292553" y="476251"/>
                </a:cubicBezTo>
                <a:cubicBezTo>
                  <a:pt x="3292553" y="476251"/>
                  <a:pt x="3283418" y="468270"/>
                  <a:pt x="3283418" y="468270"/>
                </a:cubicBezTo>
                <a:cubicBezTo>
                  <a:pt x="3284912" y="464034"/>
                  <a:pt x="3295538" y="467777"/>
                  <a:pt x="3295538" y="467777"/>
                </a:cubicBezTo>
                <a:cubicBezTo>
                  <a:pt x="3298523" y="459302"/>
                  <a:pt x="3289390" y="451322"/>
                  <a:pt x="3280256" y="443343"/>
                </a:cubicBezTo>
                <a:close/>
                <a:moveTo>
                  <a:pt x="3206850" y="431337"/>
                </a:moveTo>
                <a:cubicBezTo>
                  <a:pt x="3206850" y="431337"/>
                  <a:pt x="3196367" y="432840"/>
                  <a:pt x="3194739" y="437463"/>
                </a:cubicBezTo>
                <a:cubicBezTo>
                  <a:pt x="3205222" y="435960"/>
                  <a:pt x="3203593" y="440582"/>
                  <a:pt x="3212449" y="443702"/>
                </a:cubicBezTo>
                <a:cubicBezTo>
                  <a:pt x="3214077" y="439079"/>
                  <a:pt x="3215706" y="434457"/>
                  <a:pt x="3206850" y="431337"/>
                </a:cubicBezTo>
                <a:close/>
                <a:moveTo>
                  <a:pt x="3810143" y="428719"/>
                </a:moveTo>
                <a:cubicBezTo>
                  <a:pt x="3797221" y="433759"/>
                  <a:pt x="3805635" y="441518"/>
                  <a:pt x="3812546" y="453545"/>
                </a:cubicBezTo>
                <a:cubicBezTo>
                  <a:pt x="3799623" y="458583"/>
                  <a:pt x="3796617" y="467115"/>
                  <a:pt x="3793611" y="475650"/>
                </a:cubicBezTo>
                <a:cubicBezTo>
                  <a:pt x="3803529" y="479144"/>
                  <a:pt x="3802025" y="483410"/>
                  <a:pt x="3811942" y="486904"/>
                </a:cubicBezTo>
                <a:cubicBezTo>
                  <a:pt x="3813445" y="482637"/>
                  <a:pt x="3823362" y="486131"/>
                  <a:pt x="3834782" y="485357"/>
                </a:cubicBezTo>
                <a:cubicBezTo>
                  <a:pt x="3836285" y="481091"/>
                  <a:pt x="3827872" y="473331"/>
                  <a:pt x="3839291" y="472558"/>
                </a:cubicBezTo>
                <a:cubicBezTo>
                  <a:pt x="3827872" y="473331"/>
                  <a:pt x="3839291" y="472558"/>
                  <a:pt x="3830878" y="464798"/>
                </a:cubicBezTo>
                <a:cubicBezTo>
                  <a:pt x="3843800" y="459761"/>
                  <a:pt x="3826972" y="444239"/>
                  <a:pt x="3829978" y="435706"/>
                </a:cubicBezTo>
                <a:cubicBezTo>
                  <a:pt x="3825020" y="433960"/>
                  <a:pt x="3820437" y="431146"/>
                  <a:pt x="3816906" y="429302"/>
                </a:cubicBezTo>
                <a:cubicBezTo>
                  <a:pt x="3813375" y="427460"/>
                  <a:pt x="3810895" y="426586"/>
                  <a:pt x="3810143" y="428719"/>
                </a:cubicBezTo>
                <a:close/>
                <a:moveTo>
                  <a:pt x="3107309" y="425713"/>
                </a:moveTo>
                <a:cubicBezTo>
                  <a:pt x="3107309" y="425713"/>
                  <a:pt x="3107309" y="425713"/>
                  <a:pt x="3106223" y="428795"/>
                </a:cubicBezTo>
                <a:cubicBezTo>
                  <a:pt x="3106223" y="428795"/>
                  <a:pt x="3116850" y="432538"/>
                  <a:pt x="3117935" y="429457"/>
                </a:cubicBezTo>
                <a:cubicBezTo>
                  <a:pt x="3117935" y="429457"/>
                  <a:pt x="3107309" y="425713"/>
                  <a:pt x="3107309" y="425713"/>
                </a:cubicBezTo>
                <a:close/>
                <a:moveTo>
                  <a:pt x="2145066" y="422572"/>
                </a:moveTo>
                <a:lnTo>
                  <a:pt x="2145406" y="423039"/>
                </a:lnTo>
                <a:lnTo>
                  <a:pt x="2144993" y="423083"/>
                </a:lnTo>
                <a:close/>
                <a:moveTo>
                  <a:pt x="3143384" y="419370"/>
                </a:moveTo>
                <a:cubicBezTo>
                  <a:pt x="3140561" y="427382"/>
                  <a:pt x="3140561" y="427382"/>
                  <a:pt x="3139149" y="431388"/>
                </a:cubicBezTo>
                <a:cubicBezTo>
                  <a:pt x="3129410" y="427957"/>
                  <a:pt x="3128000" y="431962"/>
                  <a:pt x="3128000" y="431962"/>
                </a:cubicBezTo>
                <a:cubicBezTo>
                  <a:pt x="3116847" y="432537"/>
                  <a:pt x="3136327" y="439400"/>
                  <a:pt x="3146067" y="442831"/>
                </a:cubicBezTo>
                <a:cubicBezTo>
                  <a:pt x="3148889" y="434819"/>
                  <a:pt x="3150300" y="430813"/>
                  <a:pt x="3161453" y="430239"/>
                </a:cubicBezTo>
                <a:cubicBezTo>
                  <a:pt x="3151713" y="426807"/>
                  <a:pt x="3153123" y="422802"/>
                  <a:pt x="3143384" y="419370"/>
                </a:cubicBezTo>
                <a:close/>
                <a:moveTo>
                  <a:pt x="2145685" y="418228"/>
                </a:moveTo>
                <a:lnTo>
                  <a:pt x="2145066" y="422572"/>
                </a:lnTo>
                <a:lnTo>
                  <a:pt x="2142220" y="418659"/>
                </a:lnTo>
                <a:cubicBezTo>
                  <a:pt x="2141823" y="416891"/>
                  <a:pt x="2144100" y="417119"/>
                  <a:pt x="2145685" y="418228"/>
                </a:cubicBezTo>
                <a:close/>
                <a:moveTo>
                  <a:pt x="3241642" y="414401"/>
                </a:moveTo>
                <a:cubicBezTo>
                  <a:pt x="3238379" y="413531"/>
                  <a:pt x="3234945" y="413743"/>
                  <a:pt x="3233927" y="416633"/>
                </a:cubicBezTo>
                <a:cubicBezTo>
                  <a:pt x="3244551" y="420375"/>
                  <a:pt x="3244551" y="420375"/>
                  <a:pt x="3244551" y="420375"/>
                </a:cubicBezTo>
                <a:cubicBezTo>
                  <a:pt x="3247547" y="420347"/>
                  <a:pt x="3248551" y="419618"/>
                  <a:pt x="3248328" y="418660"/>
                </a:cubicBezTo>
                <a:cubicBezTo>
                  <a:pt x="3247995" y="417224"/>
                  <a:pt x="3244904" y="415272"/>
                  <a:pt x="3241642" y="414401"/>
                </a:cubicBezTo>
                <a:close/>
                <a:moveTo>
                  <a:pt x="2158057" y="409880"/>
                </a:moveTo>
                <a:cubicBezTo>
                  <a:pt x="2163205" y="409014"/>
                  <a:pt x="2162811" y="415193"/>
                  <a:pt x="2165980" y="413437"/>
                </a:cubicBezTo>
                <a:cubicBezTo>
                  <a:pt x="2164793" y="416084"/>
                  <a:pt x="2164793" y="416084"/>
                  <a:pt x="2164793" y="416084"/>
                </a:cubicBezTo>
                <a:cubicBezTo>
                  <a:pt x="2160438" y="420483"/>
                  <a:pt x="2156083" y="424885"/>
                  <a:pt x="2152521" y="432821"/>
                </a:cubicBezTo>
                <a:lnTo>
                  <a:pt x="2145406" y="423039"/>
                </a:lnTo>
                <a:lnTo>
                  <a:pt x="2149993" y="422547"/>
                </a:lnTo>
                <a:cubicBezTo>
                  <a:pt x="2151429" y="422000"/>
                  <a:pt x="2152716" y="421783"/>
                  <a:pt x="2154103" y="423996"/>
                </a:cubicBezTo>
                <a:cubicBezTo>
                  <a:pt x="2157665" y="416060"/>
                  <a:pt x="2155683" y="415171"/>
                  <a:pt x="2158057" y="409880"/>
                </a:cubicBezTo>
                <a:close/>
                <a:moveTo>
                  <a:pt x="3275231" y="398277"/>
                </a:moveTo>
                <a:cubicBezTo>
                  <a:pt x="3264027" y="399004"/>
                  <a:pt x="3261097" y="407325"/>
                  <a:pt x="3259631" y="411485"/>
                </a:cubicBezTo>
                <a:cubicBezTo>
                  <a:pt x="3258166" y="415644"/>
                  <a:pt x="3255234" y="423965"/>
                  <a:pt x="3263507" y="431554"/>
                </a:cubicBezTo>
                <a:cubicBezTo>
                  <a:pt x="3273248" y="434987"/>
                  <a:pt x="3274714" y="430827"/>
                  <a:pt x="3274714" y="430827"/>
                </a:cubicBezTo>
                <a:cubicBezTo>
                  <a:pt x="3285919" y="430099"/>
                  <a:pt x="3276179" y="426668"/>
                  <a:pt x="3277645" y="422506"/>
                </a:cubicBezTo>
                <a:cubicBezTo>
                  <a:pt x="3285919" y="430099"/>
                  <a:pt x="3287385" y="425938"/>
                  <a:pt x="3295657" y="433530"/>
                </a:cubicBezTo>
                <a:cubicBezTo>
                  <a:pt x="3281523" y="442576"/>
                  <a:pt x="3299536" y="453599"/>
                  <a:pt x="3319016" y="460461"/>
                </a:cubicBezTo>
                <a:cubicBezTo>
                  <a:pt x="3319749" y="458382"/>
                  <a:pt x="3324016" y="454041"/>
                  <a:pt x="3326031" y="448320"/>
                </a:cubicBezTo>
                <a:cubicBezTo>
                  <a:pt x="3328046" y="442600"/>
                  <a:pt x="3327809" y="435503"/>
                  <a:pt x="3319536" y="427913"/>
                </a:cubicBezTo>
                <a:cubicBezTo>
                  <a:pt x="3308330" y="428641"/>
                  <a:pt x="3301520" y="416888"/>
                  <a:pt x="3288850" y="421778"/>
                </a:cubicBezTo>
                <a:cubicBezTo>
                  <a:pt x="3290316" y="417619"/>
                  <a:pt x="3269370" y="414915"/>
                  <a:pt x="3270834" y="410756"/>
                </a:cubicBezTo>
                <a:cubicBezTo>
                  <a:pt x="3280575" y="414187"/>
                  <a:pt x="3284972" y="401707"/>
                  <a:pt x="3275231" y="398277"/>
                </a:cubicBezTo>
                <a:close/>
                <a:moveTo>
                  <a:pt x="1116889" y="381401"/>
                </a:moveTo>
                <a:cubicBezTo>
                  <a:pt x="1115728" y="380898"/>
                  <a:pt x="1114399" y="381940"/>
                  <a:pt x="1114054" y="386552"/>
                </a:cubicBezTo>
                <a:cubicBezTo>
                  <a:pt x="1115240" y="383907"/>
                  <a:pt x="1117153" y="384766"/>
                  <a:pt x="1115967" y="387413"/>
                </a:cubicBezTo>
                <a:cubicBezTo>
                  <a:pt x="1117699" y="387396"/>
                  <a:pt x="1118504" y="386564"/>
                  <a:pt x="1118719" y="385519"/>
                </a:cubicBezTo>
                <a:cubicBezTo>
                  <a:pt x="1119045" y="383953"/>
                  <a:pt x="1118051" y="381904"/>
                  <a:pt x="1116889" y="381401"/>
                </a:cubicBezTo>
                <a:close/>
                <a:moveTo>
                  <a:pt x="992003" y="372961"/>
                </a:moveTo>
                <a:cubicBezTo>
                  <a:pt x="988915" y="374656"/>
                  <a:pt x="988915" y="374656"/>
                  <a:pt x="988915" y="374656"/>
                </a:cubicBezTo>
                <a:cubicBezTo>
                  <a:pt x="987764" y="377220"/>
                  <a:pt x="989701" y="378090"/>
                  <a:pt x="989701" y="378090"/>
                </a:cubicBezTo>
                <a:cubicBezTo>
                  <a:pt x="992789" y="376396"/>
                  <a:pt x="994727" y="377267"/>
                  <a:pt x="998603" y="379006"/>
                </a:cubicBezTo>
                <a:cubicBezTo>
                  <a:pt x="1000540" y="379876"/>
                  <a:pt x="1004413" y="381616"/>
                  <a:pt x="1009442" y="380793"/>
                </a:cubicBezTo>
                <a:cubicBezTo>
                  <a:pt x="1009442" y="380793"/>
                  <a:pt x="1009442" y="380793"/>
                  <a:pt x="1010592" y="378226"/>
                </a:cubicBezTo>
                <a:cubicBezTo>
                  <a:pt x="1010592" y="378226"/>
                  <a:pt x="1008653" y="377356"/>
                  <a:pt x="1008653" y="377356"/>
                </a:cubicBezTo>
                <a:cubicBezTo>
                  <a:pt x="1005567" y="379053"/>
                  <a:pt x="1001691" y="377311"/>
                  <a:pt x="999753" y="376441"/>
                </a:cubicBezTo>
                <a:cubicBezTo>
                  <a:pt x="995878" y="374701"/>
                  <a:pt x="993941" y="373830"/>
                  <a:pt x="992003" y="372961"/>
                </a:cubicBezTo>
                <a:close/>
                <a:moveTo>
                  <a:pt x="3023337" y="347640"/>
                </a:moveTo>
                <a:cubicBezTo>
                  <a:pt x="3033964" y="351382"/>
                  <a:pt x="3021709" y="352261"/>
                  <a:pt x="3032336" y="356005"/>
                </a:cubicBezTo>
                <a:cubicBezTo>
                  <a:pt x="3033964" y="351382"/>
                  <a:pt x="3033964" y="351382"/>
                  <a:pt x="3033964" y="351382"/>
                </a:cubicBezTo>
                <a:cubicBezTo>
                  <a:pt x="3033964" y="351382"/>
                  <a:pt x="3023337" y="347640"/>
                  <a:pt x="3023337" y="347640"/>
                </a:cubicBezTo>
                <a:close/>
                <a:moveTo>
                  <a:pt x="3139817" y="340967"/>
                </a:moveTo>
                <a:cubicBezTo>
                  <a:pt x="3128893" y="341841"/>
                  <a:pt x="3125932" y="350245"/>
                  <a:pt x="3135376" y="353572"/>
                </a:cubicBezTo>
                <a:cubicBezTo>
                  <a:pt x="3143340" y="361102"/>
                  <a:pt x="3136857" y="349370"/>
                  <a:pt x="3146300" y="352698"/>
                </a:cubicBezTo>
                <a:cubicBezTo>
                  <a:pt x="3154266" y="360227"/>
                  <a:pt x="3162229" y="367755"/>
                  <a:pt x="3159269" y="376159"/>
                </a:cubicBezTo>
                <a:cubicBezTo>
                  <a:pt x="3157789" y="380361"/>
                  <a:pt x="3146865" y="381236"/>
                  <a:pt x="3145384" y="385438"/>
                </a:cubicBezTo>
                <a:cubicBezTo>
                  <a:pt x="3154828" y="388765"/>
                  <a:pt x="3154828" y="388765"/>
                  <a:pt x="3164272" y="392092"/>
                </a:cubicBezTo>
                <a:cubicBezTo>
                  <a:pt x="3167233" y="383688"/>
                  <a:pt x="3173667" y="372966"/>
                  <a:pt x="3176997" y="363512"/>
                </a:cubicBezTo>
                <a:cubicBezTo>
                  <a:pt x="3180328" y="354059"/>
                  <a:pt x="3180556" y="345872"/>
                  <a:pt x="3171111" y="342545"/>
                </a:cubicBezTo>
                <a:cubicBezTo>
                  <a:pt x="3161667" y="339218"/>
                  <a:pt x="3168150" y="350949"/>
                  <a:pt x="3158706" y="347621"/>
                </a:cubicBezTo>
                <a:cubicBezTo>
                  <a:pt x="3147781" y="348495"/>
                  <a:pt x="3147781" y="348495"/>
                  <a:pt x="3139817" y="340967"/>
                </a:cubicBezTo>
                <a:close/>
                <a:moveTo>
                  <a:pt x="3176904" y="329866"/>
                </a:moveTo>
                <a:cubicBezTo>
                  <a:pt x="3176904" y="329866"/>
                  <a:pt x="3176904" y="329866"/>
                  <a:pt x="3175548" y="333718"/>
                </a:cubicBezTo>
                <a:cubicBezTo>
                  <a:pt x="3175548" y="333718"/>
                  <a:pt x="3186175" y="337461"/>
                  <a:pt x="3187532" y="333610"/>
                </a:cubicBezTo>
                <a:cubicBezTo>
                  <a:pt x="3182217" y="331738"/>
                  <a:pt x="3182558" y="330775"/>
                  <a:pt x="3182727" y="330294"/>
                </a:cubicBezTo>
                <a:cubicBezTo>
                  <a:pt x="3182897" y="329811"/>
                  <a:pt x="3182897" y="329811"/>
                  <a:pt x="3176904" y="329866"/>
                </a:cubicBezTo>
                <a:close/>
                <a:moveTo>
                  <a:pt x="3694216" y="315539"/>
                </a:moveTo>
                <a:cubicBezTo>
                  <a:pt x="3694216" y="315539"/>
                  <a:pt x="3692723" y="319776"/>
                  <a:pt x="3692723" y="319776"/>
                </a:cubicBezTo>
                <a:cubicBezTo>
                  <a:pt x="3683279" y="316450"/>
                  <a:pt x="3681786" y="320687"/>
                  <a:pt x="3681786" y="320687"/>
                </a:cubicBezTo>
                <a:cubicBezTo>
                  <a:pt x="3700674" y="327341"/>
                  <a:pt x="3697689" y="335814"/>
                  <a:pt x="3707134" y="339142"/>
                </a:cubicBezTo>
                <a:cubicBezTo>
                  <a:pt x="3708627" y="334905"/>
                  <a:pt x="3708627" y="334905"/>
                  <a:pt x="3710118" y="330668"/>
                </a:cubicBezTo>
                <a:cubicBezTo>
                  <a:pt x="3711612" y="326431"/>
                  <a:pt x="3702167" y="323103"/>
                  <a:pt x="3692723" y="319776"/>
                </a:cubicBezTo>
                <a:cubicBezTo>
                  <a:pt x="3692723" y="319776"/>
                  <a:pt x="3702167" y="323103"/>
                  <a:pt x="3702167" y="323103"/>
                </a:cubicBezTo>
                <a:cubicBezTo>
                  <a:pt x="3702167" y="323103"/>
                  <a:pt x="3702167" y="323103"/>
                  <a:pt x="3713104" y="322193"/>
                </a:cubicBezTo>
                <a:cubicBezTo>
                  <a:pt x="3703659" y="318867"/>
                  <a:pt x="3703659" y="318867"/>
                  <a:pt x="3703659" y="318867"/>
                </a:cubicBezTo>
                <a:cubicBezTo>
                  <a:pt x="3703659" y="318867"/>
                  <a:pt x="3694216" y="315539"/>
                  <a:pt x="3694216" y="315539"/>
                </a:cubicBezTo>
                <a:close/>
                <a:moveTo>
                  <a:pt x="3179545" y="293711"/>
                </a:moveTo>
                <a:cubicBezTo>
                  <a:pt x="3172430" y="292894"/>
                  <a:pt x="3167344" y="295324"/>
                  <a:pt x="3172754" y="303984"/>
                </a:cubicBezTo>
                <a:cubicBezTo>
                  <a:pt x="3181376" y="311526"/>
                  <a:pt x="3182788" y="307519"/>
                  <a:pt x="3192824" y="311055"/>
                </a:cubicBezTo>
                <a:cubicBezTo>
                  <a:pt x="3196038" y="309936"/>
                  <a:pt x="3197910" y="308625"/>
                  <a:pt x="3198752" y="307233"/>
                </a:cubicBezTo>
                <a:cubicBezTo>
                  <a:pt x="3199595" y="305841"/>
                  <a:pt x="3199409" y="304369"/>
                  <a:pt x="3198505" y="302926"/>
                </a:cubicBezTo>
                <a:cubicBezTo>
                  <a:pt x="3195802" y="298595"/>
                  <a:pt x="3186660" y="294531"/>
                  <a:pt x="3179545" y="293711"/>
                </a:cubicBezTo>
                <a:close/>
                <a:moveTo>
                  <a:pt x="983226" y="280454"/>
                </a:moveTo>
                <a:cubicBezTo>
                  <a:pt x="982228" y="281236"/>
                  <a:pt x="981357" y="283896"/>
                  <a:pt x="981912" y="285543"/>
                </a:cubicBezTo>
                <a:cubicBezTo>
                  <a:pt x="982282" y="286642"/>
                  <a:pt x="983286" y="287288"/>
                  <a:pt x="985307" y="286627"/>
                </a:cubicBezTo>
                <a:cubicBezTo>
                  <a:pt x="985351" y="280764"/>
                  <a:pt x="984224" y="279671"/>
                  <a:pt x="983226" y="280454"/>
                </a:cubicBezTo>
                <a:close/>
                <a:moveTo>
                  <a:pt x="3558064" y="253720"/>
                </a:moveTo>
                <a:cubicBezTo>
                  <a:pt x="3556436" y="258342"/>
                  <a:pt x="3556436" y="258342"/>
                  <a:pt x="3556436" y="258342"/>
                </a:cubicBezTo>
                <a:cubicBezTo>
                  <a:pt x="3556436" y="258342"/>
                  <a:pt x="3567064" y="262086"/>
                  <a:pt x="3567064" y="262086"/>
                </a:cubicBezTo>
                <a:cubicBezTo>
                  <a:pt x="3567064" y="262086"/>
                  <a:pt x="3567064" y="262086"/>
                  <a:pt x="3568692" y="257464"/>
                </a:cubicBezTo>
                <a:cubicBezTo>
                  <a:pt x="3568692" y="257464"/>
                  <a:pt x="3558064" y="253720"/>
                  <a:pt x="3558064" y="253720"/>
                </a:cubicBezTo>
                <a:close/>
                <a:moveTo>
                  <a:pt x="1024940" y="234806"/>
                </a:moveTo>
                <a:cubicBezTo>
                  <a:pt x="1023215" y="238654"/>
                  <a:pt x="1023068" y="241669"/>
                  <a:pt x="1024501" y="243855"/>
                </a:cubicBezTo>
                <a:cubicBezTo>
                  <a:pt x="1025934" y="246040"/>
                  <a:pt x="1028948" y="247393"/>
                  <a:pt x="1033542" y="247915"/>
                </a:cubicBezTo>
                <a:cubicBezTo>
                  <a:pt x="1035552" y="248817"/>
                  <a:pt x="1037561" y="249719"/>
                  <a:pt x="1039570" y="250622"/>
                </a:cubicBezTo>
                <a:cubicBezTo>
                  <a:pt x="1039570" y="250622"/>
                  <a:pt x="1039570" y="250622"/>
                  <a:pt x="1040721" y="248057"/>
                </a:cubicBezTo>
                <a:cubicBezTo>
                  <a:pt x="1042730" y="248959"/>
                  <a:pt x="1042730" y="248959"/>
                  <a:pt x="1043881" y="246394"/>
                </a:cubicBezTo>
                <a:cubicBezTo>
                  <a:pt x="1043881" y="246394"/>
                  <a:pt x="1041872" y="245491"/>
                  <a:pt x="1041872" y="245491"/>
                </a:cubicBezTo>
                <a:cubicBezTo>
                  <a:pt x="1041872" y="245491"/>
                  <a:pt x="1041872" y="245491"/>
                  <a:pt x="1039862" y="244590"/>
                </a:cubicBezTo>
                <a:cubicBezTo>
                  <a:pt x="1039862" y="244590"/>
                  <a:pt x="1037853" y="243687"/>
                  <a:pt x="1035845" y="242785"/>
                </a:cubicBezTo>
                <a:cubicBezTo>
                  <a:pt x="1035560" y="238035"/>
                  <a:pt x="1034630" y="236075"/>
                  <a:pt x="1032872" y="235286"/>
                </a:cubicBezTo>
                <a:cubicBezTo>
                  <a:pt x="1031113" y="234496"/>
                  <a:pt x="1028529" y="234876"/>
                  <a:pt x="1024940" y="234806"/>
                </a:cubicBezTo>
                <a:close/>
                <a:moveTo>
                  <a:pt x="985906" y="216888"/>
                </a:moveTo>
                <a:cubicBezTo>
                  <a:pt x="982710" y="218631"/>
                  <a:pt x="983531" y="222178"/>
                  <a:pt x="982344" y="224823"/>
                </a:cubicBezTo>
                <a:cubicBezTo>
                  <a:pt x="980336" y="223921"/>
                  <a:pt x="980336" y="223921"/>
                  <a:pt x="981522" y="221275"/>
                </a:cubicBezTo>
                <a:cubicBezTo>
                  <a:pt x="976317" y="222116"/>
                  <a:pt x="983166" y="228372"/>
                  <a:pt x="985175" y="229273"/>
                </a:cubicBezTo>
                <a:cubicBezTo>
                  <a:pt x="986362" y="226627"/>
                  <a:pt x="986955" y="225305"/>
                  <a:pt x="987002" y="224531"/>
                </a:cubicBezTo>
                <a:cubicBezTo>
                  <a:pt x="987047" y="223758"/>
                  <a:pt x="986544" y="223532"/>
                  <a:pt x="985539" y="223082"/>
                </a:cubicBezTo>
                <a:cubicBezTo>
                  <a:pt x="984719" y="219533"/>
                  <a:pt x="986727" y="220435"/>
                  <a:pt x="986727" y="220435"/>
                </a:cubicBezTo>
                <a:cubicBezTo>
                  <a:pt x="987915" y="217791"/>
                  <a:pt x="983531" y="222178"/>
                  <a:pt x="985906" y="216888"/>
                </a:cubicBezTo>
                <a:close/>
                <a:moveTo>
                  <a:pt x="1017787" y="209245"/>
                </a:moveTo>
                <a:cubicBezTo>
                  <a:pt x="1014568" y="211038"/>
                  <a:pt x="1011351" y="212828"/>
                  <a:pt x="1009343" y="211926"/>
                </a:cubicBezTo>
                <a:lnTo>
                  <a:pt x="1013246" y="219584"/>
                </a:lnTo>
                <a:lnTo>
                  <a:pt x="1012952" y="220019"/>
                </a:lnTo>
                <a:lnTo>
                  <a:pt x="1013699" y="220471"/>
                </a:lnTo>
                <a:lnTo>
                  <a:pt x="1015762" y="224518"/>
                </a:lnTo>
                <a:cubicBezTo>
                  <a:pt x="1016366" y="223171"/>
                  <a:pt x="1016166" y="222272"/>
                  <a:pt x="1015563" y="221596"/>
                </a:cubicBezTo>
                <a:lnTo>
                  <a:pt x="1013699" y="220471"/>
                </a:lnTo>
                <a:lnTo>
                  <a:pt x="1013246" y="219584"/>
                </a:lnTo>
                <a:lnTo>
                  <a:pt x="1015670" y="215982"/>
                </a:lnTo>
                <a:cubicBezTo>
                  <a:pt x="1015871" y="214859"/>
                  <a:pt x="1015973" y="213286"/>
                  <a:pt x="1017787" y="209245"/>
                </a:cubicBezTo>
                <a:close/>
                <a:moveTo>
                  <a:pt x="3501626" y="199200"/>
                </a:moveTo>
                <a:cubicBezTo>
                  <a:pt x="3501626" y="199200"/>
                  <a:pt x="3499999" y="203823"/>
                  <a:pt x="3499999" y="203823"/>
                </a:cubicBezTo>
                <a:cubicBezTo>
                  <a:pt x="3499999" y="203823"/>
                  <a:pt x="3510624" y="207568"/>
                  <a:pt x="3510624" y="207568"/>
                </a:cubicBezTo>
                <a:cubicBezTo>
                  <a:pt x="3510624" y="207568"/>
                  <a:pt x="3512253" y="202944"/>
                  <a:pt x="3512253" y="202944"/>
                </a:cubicBezTo>
                <a:cubicBezTo>
                  <a:pt x="3512253" y="202944"/>
                  <a:pt x="3501626" y="199200"/>
                  <a:pt x="3501626" y="199200"/>
                </a:cubicBezTo>
                <a:close/>
                <a:moveTo>
                  <a:pt x="3559896" y="192020"/>
                </a:moveTo>
                <a:cubicBezTo>
                  <a:pt x="3558450" y="196126"/>
                  <a:pt x="3573263" y="210584"/>
                  <a:pt x="3576160" y="202365"/>
                </a:cubicBezTo>
                <a:cubicBezTo>
                  <a:pt x="3576160" y="202365"/>
                  <a:pt x="3577606" y="198258"/>
                  <a:pt x="3559896" y="192020"/>
                </a:cubicBezTo>
                <a:close/>
                <a:moveTo>
                  <a:pt x="3695514" y="191301"/>
                </a:moveTo>
                <a:cubicBezTo>
                  <a:pt x="3693884" y="195924"/>
                  <a:pt x="3693884" y="195924"/>
                  <a:pt x="3693884" y="195924"/>
                </a:cubicBezTo>
                <a:cubicBezTo>
                  <a:pt x="3700968" y="198419"/>
                  <a:pt x="3700968" y="198419"/>
                  <a:pt x="3700968" y="198419"/>
                </a:cubicBezTo>
                <a:cubicBezTo>
                  <a:pt x="3700968" y="198419"/>
                  <a:pt x="3700968" y="198419"/>
                  <a:pt x="3702597" y="193796"/>
                </a:cubicBezTo>
                <a:cubicBezTo>
                  <a:pt x="3702597" y="193796"/>
                  <a:pt x="3702597" y="193796"/>
                  <a:pt x="3695514" y="191301"/>
                </a:cubicBezTo>
                <a:close/>
                <a:moveTo>
                  <a:pt x="3484719" y="179390"/>
                </a:moveTo>
                <a:cubicBezTo>
                  <a:pt x="3484719" y="179390"/>
                  <a:pt x="3472465" y="180268"/>
                  <a:pt x="3472465" y="180268"/>
                </a:cubicBezTo>
                <a:lnTo>
                  <a:pt x="3472467" y="180269"/>
                </a:lnTo>
                <a:lnTo>
                  <a:pt x="3483091" y="184013"/>
                </a:lnTo>
                <a:cubicBezTo>
                  <a:pt x="3483091" y="184013"/>
                  <a:pt x="3484719" y="179390"/>
                  <a:pt x="3484719" y="179390"/>
                </a:cubicBezTo>
                <a:close/>
                <a:moveTo>
                  <a:pt x="3126523" y="179051"/>
                </a:moveTo>
                <a:cubicBezTo>
                  <a:pt x="3121439" y="178414"/>
                  <a:pt x="3118354" y="179636"/>
                  <a:pt x="3116907" y="183744"/>
                </a:cubicBezTo>
                <a:cubicBezTo>
                  <a:pt x="3115460" y="187854"/>
                  <a:pt x="3116907" y="183744"/>
                  <a:pt x="3134347" y="194508"/>
                </a:cubicBezTo>
                <a:cubicBezTo>
                  <a:pt x="3135794" y="190398"/>
                  <a:pt x="3146688" y="189618"/>
                  <a:pt x="3148135" y="185510"/>
                </a:cubicBezTo>
                <a:cubicBezTo>
                  <a:pt x="3138690" y="182183"/>
                  <a:pt x="3131607" y="179687"/>
                  <a:pt x="3126523" y="179051"/>
                </a:cubicBezTo>
                <a:close/>
                <a:moveTo>
                  <a:pt x="980056" y="172829"/>
                </a:moveTo>
                <a:cubicBezTo>
                  <a:pt x="974379" y="171487"/>
                  <a:pt x="968998" y="171484"/>
                  <a:pt x="963607" y="175503"/>
                </a:cubicBezTo>
                <a:cubicBezTo>
                  <a:pt x="972733" y="192481"/>
                  <a:pt x="993468" y="188914"/>
                  <a:pt x="1010970" y="203214"/>
                </a:cubicBezTo>
                <a:cubicBezTo>
                  <a:pt x="1010970" y="203214"/>
                  <a:pt x="1009767" y="205893"/>
                  <a:pt x="1008563" y="208573"/>
                </a:cubicBezTo>
                <a:cubicBezTo>
                  <a:pt x="1016154" y="202322"/>
                  <a:pt x="1023328" y="202325"/>
                  <a:pt x="1028925" y="195180"/>
                </a:cubicBezTo>
                <a:cubicBezTo>
                  <a:pt x="1028158" y="183565"/>
                  <a:pt x="1023781" y="179990"/>
                  <a:pt x="1017955" y="178984"/>
                </a:cubicBezTo>
                <a:cubicBezTo>
                  <a:pt x="1012129" y="177976"/>
                  <a:pt x="1004850" y="179538"/>
                  <a:pt x="998278" y="178195"/>
                </a:cubicBezTo>
                <a:cubicBezTo>
                  <a:pt x="991704" y="176853"/>
                  <a:pt x="985732" y="174171"/>
                  <a:pt x="980056" y="172829"/>
                </a:cubicBezTo>
                <a:close/>
                <a:moveTo>
                  <a:pt x="3678605" y="171491"/>
                </a:moveTo>
                <a:cubicBezTo>
                  <a:pt x="3678605" y="171491"/>
                  <a:pt x="3666621" y="171598"/>
                  <a:pt x="3677248" y="175343"/>
                </a:cubicBezTo>
                <a:close/>
                <a:moveTo>
                  <a:pt x="3263163" y="169423"/>
                </a:moveTo>
                <a:cubicBezTo>
                  <a:pt x="3259342" y="168618"/>
                  <a:pt x="3256568" y="168723"/>
                  <a:pt x="3255889" y="170649"/>
                </a:cubicBezTo>
                <a:cubicBezTo>
                  <a:pt x="3265628" y="174080"/>
                  <a:pt x="3246148" y="167217"/>
                  <a:pt x="3244791" y="171071"/>
                </a:cubicBezTo>
                <a:cubicBezTo>
                  <a:pt x="3252097" y="173644"/>
                  <a:pt x="3270360" y="180078"/>
                  <a:pt x="3276071" y="178435"/>
                </a:cubicBezTo>
                <a:cubicBezTo>
                  <a:pt x="3277973" y="177887"/>
                  <a:pt x="3278483" y="176443"/>
                  <a:pt x="3276725" y="173660"/>
                </a:cubicBezTo>
                <a:cubicBezTo>
                  <a:pt x="3271855" y="171944"/>
                  <a:pt x="3266985" y="170228"/>
                  <a:pt x="3263163" y="169423"/>
                </a:cubicBezTo>
                <a:close/>
                <a:moveTo>
                  <a:pt x="3258931" y="153536"/>
                </a:moveTo>
                <a:cubicBezTo>
                  <a:pt x="3257574" y="157386"/>
                  <a:pt x="3257574" y="157386"/>
                  <a:pt x="3256217" y="161240"/>
                </a:cubicBezTo>
                <a:cubicBezTo>
                  <a:pt x="3256217" y="161240"/>
                  <a:pt x="3266843" y="164984"/>
                  <a:pt x="3268202" y="161130"/>
                </a:cubicBezTo>
                <a:cubicBezTo>
                  <a:pt x="3269558" y="157279"/>
                  <a:pt x="3258931" y="153536"/>
                  <a:pt x="3258931" y="153536"/>
                </a:cubicBezTo>
                <a:close/>
                <a:moveTo>
                  <a:pt x="1045913" y="140273"/>
                </a:moveTo>
                <a:cubicBezTo>
                  <a:pt x="1034412" y="141447"/>
                  <a:pt x="1023428" y="144076"/>
                  <a:pt x="1014836" y="147335"/>
                </a:cubicBezTo>
                <a:cubicBezTo>
                  <a:pt x="1006951" y="159610"/>
                  <a:pt x="1029096" y="163228"/>
                  <a:pt x="1027530" y="172014"/>
                </a:cubicBezTo>
                <a:cubicBezTo>
                  <a:pt x="1038191" y="164149"/>
                  <a:pt x="1048465" y="162437"/>
                  <a:pt x="1049262" y="165959"/>
                </a:cubicBezTo>
                <a:cubicBezTo>
                  <a:pt x="1059894" y="142266"/>
                  <a:pt x="1073769" y="164313"/>
                  <a:pt x="1093139" y="163522"/>
                </a:cubicBezTo>
                <a:cubicBezTo>
                  <a:pt x="1094320" y="160890"/>
                  <a:pt x="1096683" y="155625"/>
                  <a:pt x="1099046" y="150360"/>
                </a:cubicBezTo>
                <a:cubicBezTo>
                  <a:pt x="1093702" y="146377"/>
                  <a:pt x="1087198" y="143654"/>
                  <a:pt x="1080091" y="141945"/>
                </a:cubicBezTo>
                <a:cubicBezTo>
                  <a:pt x="1069431" y="139382"/>
                  <a:pt x="1057414" y="139100"/>
                  <a:pt x="1045913" y="140273"/>
                </a:cubicBezTo>
                <a:close/>
                <a:moveTo>
                  <a:pt x="983412" y="134171"/>
                </a:moveTo>
                <a:cubicBezTo>
                  <a:pt x="982953" y="134594"/>
                  <a:pt x="982072" y="141740"/>
                  <a:pt x="980984" y="143263"/>
                </a:cubicBezTo>
                <a:lnTo>
                  <a:pt x="979742" y="141355"/>
                </a:lnTo>
                <a:lnTo>
                  <a:pt x="979065" y="138975"/>
                </a:lnTo>
                <a:cubicBezTo>
                  <a:pt x="978978" y="138688"/>
                  <a:pt x="979070" y="139126"/>
                  <a:pt x="979431" y="140878"/>
                </a:cubicBezTo>
                <a:lnTo>
                  <a:pt x="979742" y="141355"/>
                </a:lnTo>
                <a:lnTo>
                  <a:pt x="979763" y="141423"/>
                </a:lnTo>
                <a:cubicBezTo>
                  <a:pt x="980456" y="143722"/>
                  <a:pt x="981479" y="146563"/>
                  <a:pt x="982072" y="145242"/>
                </a:cubicBezTo>
                <a:cubicBezTo>
                  <a:pt x="983985" y="146102"/>
                  <a:pt x="983259" y="142595"/>
                  <a:pt x="983259" y="142595"/>
                </a:cubicBezTo>
                <a:cubicBezTo>
                  <a:pt x="984446" y="139951"/>
                  <a:pt x="985174" y="143456"/>
                  <a:pt x="988272" y="141670"/>
                </a:cubicBezTo>
                <a:cubicBezTo>
                  <a:pt x="988272" y="141670"/>
                  <a:pt x="986359" y="140812"/>
                  <a:pt x="987547" y="138165"/>
                </a:cubicBezTo>
                <a:cubicBezTo>
                  <a:pt x="987547" y="138165"/>
                  <a:pt x="985633" y="137306"/>
                  <a:pt x="985633" y="137306"/>
                </a:cubicBezTo>
                <a:cubicBezTo>
                  <a:pt x="983259" y="142595"/>
                  <a:pt x="982533" y="139092"/>
                  <a:pt x="983718" y="136446"/>
                </a:cubicBezTo>
                <a:cubicBezTo>
                  <a:pt x="983670" y="134636"/>
                  <a:pt x="983563" y="134031"/>
                  <a:pt x="983412" y="134171"/>
                </a:cubicBezTo>
                <a:close/>
                <a:moveTo>
                  <a:pt x="970874" y="133854"/>
                </a:moveTo>
                <a:cubicBezTo>
                  <a:pt x="970874" y="133854"/>
                  <a:pt x="968900" y="132968"/>
                  <a:pt x="967604" y="135854"/>
                </a:cubicBezTo>
                <a:cubicBezTo>
                  <a:pt x="966309" y="138741"/>
                  <a:pt x="966309" y="138741"/>
                  <a:pt x="966987" y="142513"/>
                </a:cubicBezTo>
                <a:cubicBezTo>
                  <a:pt x="966987" y="142513"/>
                  <a:pt x="968961" y="143399"/>
                  <a:pt x="970933" y="144285"/>
                </a:cubicBezTo>
                <a:cubicBezTo>
                  <a:pt x="970933" y="144285"/>
                  <a:pt x="972908" y="145171"/>
                  <a:pt x="974202" y="142286"/>
                </a:cubicBezTo>
                <a:cubicBezTo>
                  <a:pt x="974851" y="140843"/>
                  <a:pt x="975497" y="139399"/>
                  <a:pt x="975738" y="138207"/>
                </a:cubicBezTo>
                <a:cubicBezTo>
                  <a:pt x="975975" y="137014"/>
                  <a:pt x="975806" y="136070"/>
                  <a:pt x="974819" y="135627"/>
                </a:cubicBezTo>
                <a:cubicBezTo>
                  <a:pt x="972845" y="134741"/>
                  <a:pt x="972845" y="134741"/>
                  <a:pt x="970874" y="133854"/>
                </a:cubicBezTo>
                <a:close/>
                <a:moveTo>
                  <a:pt x="955757" y="132794"/>
                </a:moveTo>
                <a:cubicBezTo>
                  <a:pt x="954519" y="130845"/>
                  <a:pt x="948739" y="133821"/>
                  <a:pt x="947259" y="133156"/>
                </a:cubicBezTo>
                <a:cubicBezTo>
                  <a:pt x="942328" y="144151"/>
                  <a:pt x="952440" y="132182"/>
                  <a:pt x="950713" y="141312"/>
                </a:cubicBezTo>
                <a:cubicBezTo>
                  <a:pt x="952688" y="142200"/>
                  <a:pt x="953180" y="135815"/>
                  <a:pt x="955153" y="136702"/>
                </a:cubicBezTo>
                <a:cubicBezTo>
                  <a:pt x="956078" y="134642"/>
                  <a:pt x="956170" y="133443"/>
                  <a:pt x="955757" y="132794"/>
                </a:cubicBezTo>
                <a:close/>
                <a:moveTo>
                  <a:pt x="3099973" y="130096"/>
                </a:moveTo>
                <a:cubicBezTo>
                  <a:pt x="3096935" y="138724"/>
                  <a:pt x="3107559" y="142466"/>
                  <a:pt x="3106039" y="146781"/>
                </a:cubicBezTo>
                <a:cubicBezTo>
                  <a:pt x="3095415" y="143038"/>
                  <a:pt x="3095415" y="143038"/>
                  <a:pt x="3095415" y="143038"/>
                </a:cubicBezTo>
                <a:cubicBezTo>
                  <a:pt x="3095415" y="143038"/>
                  <a:pt x="3095415" y="143038"/>
                  <a:pt x="3093895" y="147353"/>
                </a:cubicBezTo>
                <a:cubicBezTo>
                  <a:pt x="3093895" y="147353"/>
                  <a:pt x="3093895" y="147353"/>
                  <a:pt x="3104520" y="151094"/>
                </a:cubicBezTo>
                <a:cubicBezTo>
                  <a:pt x="3104520" y="151094"/>
                  <a:pt x="3104520" y="151094"/>
                  <a:pt x="3106039" y="146781"/>
                </a:cubicBezTo>
                <a:cubicBezTo>
                  <a:pt x="3118186" y="146211"/>
                  <a:pt x="3137916" y="158010"/>
                  <a:pt x="3140955" y="149384"/>
                </a:cubicBezTo>
                <a:cubicBezTo>
                  <a:pt x="3136402" y="145355"/>
                  <a:pt x="3131849" y="141326"/>
                  <a:pt x="3125589" y="137908"/>
                </a:cubicBezTo>
                <a:cubicBezTo>
                  <a:pt x="3119328" y="134489"/>
                  <a:pt x="3111360" y="131683"/>
                  <a:pt x="3099973" y="130096"/>
                </a:cubicBezTo>
                <a:close/>
                <a:moveTo>
                  <a:pt x="3392317" y="123629"/>
                </a:moveTo>
                <a:cubicBezTo>
                  <a:pt x="3390905" y="127635"/>
                  <a:pt x="3389494" y="131642"/>
                  <a:pt x="3389494" y="131642"/>
                </a:cubicBezTo>
                <a:cubicBezTo>
                  <a:pt x="3388083" y="135649"/>
                  <a:pt x="3388083" y="135649"/>
                  <a:pt x="3379377" y="128078"/>
                </a:cubicBezTo>
                <a:cubicBezTo>
                  <a:pt x="3379377" y="128078"/>
                  <a:pt x="3379377" y="128078"/>
                  <a:pt x="3377965" y="132084"/>
                </a:cubicBezTo>
                <a:cubicBezTo>
                  <a:pt x="3388083" y="135649"/>
                  <a:pt x="3388083" y="135649"/>
                  <a:pt x="3398203" y="139213"/>
                </a:cubicBezTo>
                <a:cubicBezTo>
                  <a:pt x="3406912" y="146783"/>
                  <a:pt x="3406912" y="146783"/>
                  <a:pt x="3417032" y="150349"/>
                </a:cubicBezTo>
                <a:cubicBezTo>
                  <a:pt x="3432210" y="155696"/>
                  <a:pt x="3436150" y="152582"/>
                  <a:pt x="3435031" y="147684"/>
                </a:cubicBezTo>
                <a:cubicBezTo>
                  <a:pt x="3433913" y="142785"/>
                  <a:pt x="3427736" y="136108"/>
                  <a:pt x="3422677" y="134325"/>
                </a:cubicBezTo>
                <a:cubicBezTo>
                  <a:pt x="3418321" y="130540"/>
                  <a:pt x="3413261" y="128758"/>
                  <a:pt x="3408027" y="127475"/>
                </a:cubicBezTo>
                <a:cubicBezTo>
                  <a:pt x="3402789" y="126194"/>
                  <a:pt x="3397377" y="125412"/>
                  <a:pt x="3392317" y="123629"/>
                </a:cubicBezTo>
                <a:close/>
                <a:moveTo>
                  <a:pt x="3214232" y="122202"/>
                </a:moveTo>
                <a:cubicBezTo>
                  <a:pt x="3224855" y="125944"/>
                  <a:pt x="3223227" y="130566"/>
                  <a:pt x="3223227" y="130566"/>
                </a:cubicBezTo>
                <a:cubicBezTo>
                  <a:pt x="3226291" y="130347"/>
                  <a:pt x="3227363" y="129426"/>
                  <a:pt x="3227221" y="128240"/>
                </a:cubicBezTo>
                <a:cubicBezTo>
                  <a:pt x="3227008" y="126459"/>
                  <a:pt x="3224066" y="124083"/>
                  <a:pt x="3221025" y="122585"/>
                </a:cubicBezTo>
                <a:cubicBezTo>
                  <a:pt x="3217983" y="121088"/>
                  <a:pt x="3214843" y="120468"/>
                  <a:pt x="3214232" y="122202"/>
                </a:cubicBezTo>
                <a:close/>
                <a:moveTo>
                  <a:pt x="1296165" y="76821"/>
                </a:moveTo>
                <a:cubicBezTo>
                  <a:pt x="1291018" y="77689"/>
                  <a:pt x="1288644" y="82979"/>
                  <a:pt x="1283102" y="90025"/>
                </a:cubicBezTo>
                <a:cubicBezTo>
                  <a:pt x="1278748" y="94426"/>
                  <a:pt x="1268453" y="96158"/>
                  <a:pt x="1266079" y="101450"/>
                </a:cubicBezTo>
                <a:cubicBezTo>
                  <a:pt x="1263704" y="106741"/>
                  <a:pt x="1262124" y="115566"/>
                  <a:pt x="1259751" y="120855"/>
                </a:cubicBezTo>
                <a:cubicBezTo>
                  <a:pt x="1243919" y="145531"/>
                  <a:pt x="1222928" y="139282"/>
                  <a:pt x="1200355" y="141857"/>
                </a:cubicBezTo>
                <a:cubicBezTo>
                  <a:pt x="1194019" y="145369"/>
                  <a:pt x="1187685" y="148880"/>
                  <a:pt x="1179763" y="145321"/>
                </a:cubicBezTo>
                <a:cubicBezTo>
                  <a:pt x="1177389" y="150612"/>
                  <a:pt x="1173428" y="148833"/>
                  <a:pt x="1170261" y="150589"/>
                </a:cubicBezTo>
                <a:cubicBezTo>
                  <a:pt x="1150849" y="135515"/>
                  <a:pt x="1129071" y="141625"/>
                  <a:pt x="1106898" y="153917"/>
                </a:cubicBezTo>
                <a:cubicBezTo>
                  <a:pt x="1104924" y="168921"/>
                  <a:pt x="1117200" y="168078"/>
                  <a:pt x="1123142" y="170746"/>
                </a:cubicBezTo>
                <a:cubicBezTo>
                  <a:pt x="1134231" y="172548"/>
                  <a:pt x="1146900" y="165526"/>
                  <a:pt x="1157597" y="173508"/>
                </a:cubicBezTo>
                <a:cubicBezTo>
                  <a:pt x="1161558" y="175286"/>
                  <a:pt x="1156017" y="182333"/>
                  <a:pt x="1158790" y="186757"/>
                </a:cubicBezTo>
                <a:cubicBezTo>
                  <a:pt x="1145727" y="199961"/>
                  <a:pt x="1133844" y="194624"/>
                  <a:pt x="1124737" y="193711"/>
                </a:cubicBezTo>
                <a:cubicBezTo>
                  <a:pt x="1117600" y="177794"/>
                  <a:pt x="1115620" y="176903"/>
                  <a:pt x="1098988" y="182148"/>
                </a:cubicBezTo>
                <a:cubicBezTo>
                  <a:pt x="1098201" y="194507"/>
                  <a:pt x="1074049" y="205908"/>
                  <a:pt x="1073250" y="186480"/>
                </a:cubicBezTo>
                <a:cubicBezTo>
                  <a:pt x="1056617" y="191724"/>
                  <a:pt x="1052256" y="180230"/>
                  <a:pt x="1038008" y="196079"/>
                </a:cubicBezTo>
                <a:cubicBezTo>
                  <a:pt x="1050290" y="211130"/>
                  <a:pt x="1072068" y="205020"/>
                  <a:pt x="1088705" y="215671"/>
                </a:cubicBezTo>
                <a:cubicBezTo>
                  <a:pt x="1086332" y="220961"/>
                  <a:pt x="1081190" y="237722"/>
                  <a:pt x="1091487" y="235990"/>
                </a:cubicBezTo>
                <a:cubicBezTo>
                  <a:pt x="1096634" y="235123"/>
                  <a:pt x="1097028" y="228944"/>
                  <a:pt x="1100194" y="227187"/>
                </a:cubicBezTo>
                <a:cubicBezTo>
                  <a:pt x="1100589" y="221007"/>
                  <a:pt x="1095047" y="228054"/>
                  <a:pt x="1095442" y="221873"/>
                </a:cubicBezTo>
                <a:cubicBezTo>
                  <a:pt x="1104944" y="216606"/>
                  <a:pt x="1107725" y="236926"/>
                  <a:pt x="1112085" y="248420"/>
                </a:cubicBezTo>
                <a:cubicBezTo>
                  <a:pt x="1102583" y="253687"/>
                  <a:pt x="1080003" y="240367"/>
                  <a:pt x="1077637" y="261554"/>
                </a:cubicBezTo>
                <a:cubicBezTo>
                  <a:pt x="1077637" y="261554"/>
                  <a:pt x="1077637" y="261554"/>
                  <a:pt x="1079616" y="262443"/>
                </a:cubicBezTo>
                <a:cubicBezTo>
                  <a:pt x="1076450" y="264199"/>
                  <a:pt x="1076450" y="264199"/>
                  <a:pt x="1073282" y="265954"/>
                </a:cubicBezTo>
                <a:cubicBezTo>
                  <a:pt x="1072489" y="262419"/>
                  <a:pt x="1069321" y="264174"/>
                  <a:pt x="1065360" y="262396"/>
                </a:cubicBezTo>
                <a:cubicBezTo>
                  <a:pt x="1056257" y="277379"/>
                  <a:pt x="1074475" y="279204"/>
                  <a:pt x="1072888" y="272134"/>
                </a:cubicBezTo>
                <a:cubicBezTo>
                  <a:pt x="1072888" y="272134"/>
                  <a:pt x="1072888" y="272134"/>
                  <a:pt x="1074076" y="269488"/>
                </a:cubicBezTo>
                <a:cubicBezTo>
                  <a:pt x="1074076" y="269488"/>
                  <a:pt x="1074076" y="269488"/>
                  <a:pt x="1076057" y="270379"/>
                </a:cubicBezTo>
                <a:cubicBezTo>
                  <a:pt x="1077242" y="267733"/>
                  <a:pt x="1077242" y="267733"/>
                  <a:pt x="1077242" y="267733"/>
                </a:cubicBezTo>
                <a:cubicBezTo>
                  <a:pt x="1087939" y="275715"/>
                  <a:pt x="1093093" y="290743"/>
                  <a:pt x="1101415" y="304017"/>
                </a:cubicBezTo>
                <a:cubicBezTo>
                  <a:pt x="1091913" y="309284"/>
                  <a:pt x="1082797" y="292476"/>
                  <a:pt x="1069734" y="305680"/>
                </a:cubicBezTo>
                <a:cubicBezTo>
                  <a:pt x="1064586" y="306547"/>
                  <a:pt x="1058644" y="303878"/>
                  <a:pt x="1054683" y="302099"/>
                </a:cubicBezTo>
                <a:cubicBezTo>
                  <a:pt x="1050722" y="300320"/>
                  <a:pt x="1048743" y="299430"/>
                  <a:pt x="1044780" y="297653"/>
                </a:cubicBezTo>
                <a:cubicBezTo>
                  <a:pt x="1037653" y="297629"/>
                  <a:pt x="1028543" y="296715"/>
                  <a:pt x="1021416" y="296693"/>
                </a:cubicBezTo>
                <a:cubicBezTo>
                  <a:pt x="1021416" y="296693"/>
                  <a:pt x="1019435" y="295804"/>
                  <a:pt x="1019435" y="295804"/>
                </a:cubicBezTo>
                <a:cubicBezTo>
                  <a:pt x="1018248" y="298448"/>
                  <a:pt x="1016267" y="297559"/>
                  <a:pt x="1014286" y="296669"/>
                </a:cubicBezTo>
                <a:cubicBezTo>
                  <a:pt x="1012307" y="295780"/>
                  <a:pt x="1012307" y="295780"/>
                  <a:pt x="1010325" y="294889"/>
                </a:cubicBezTo>
                <a:cubicBezTo>
                  <a:pt x="1010325" y="294889"/>
                  <a:pt x="1008345" y="294001"/>
                  <a:pt x="1007159" y="296647"/>
                </a:cubicBezTo>
                <a:cubicBezTo>
                  <a:pt x="1005972" y="299292"/>
                  <a:pt x="1006765" y="302826"/>
                  <a:pt x="1008746" y="303716"/>
                </a:cubicBezTo>
                <a:cubicBezTo>
                  <a:pt x="1008746" y="303716"/>
                  <a:pt x="1008746" y="303716"/>
                  <a:pt x="1010726" y="304605"/>
                </a:cubicBezTo>
                <a:cubicBezTo>
                  <a:pt x="1012706" y="305494"/>
                  <a:pt x="1014687" y="306383"/>
                  <a:pt x="1017854" y="304629"/>
                </a:cubicBezTo>
                <a:cubicBezTo>
                  <a:pt x="1022215" y="316123"/>
                  <a:pt x="1029343" y="316145"/>
                  <a:pt x="1041220" y="305587"/>
                </a:cubicBezTo>
                <a:cubicBezTo>
                  <a:pt x="1045182" y="307367"/>
                  <a:pt x="1049142" y="309145"/>
                  <a:pt x="1051122" y="310035"/>
                </a:cubicBezTo>
                <a:cubicBezTo>
                  <a:pt x="1057064" y="312703"/>
                  <a:pt x="1061026" y="314482"/>
                  <a:pt x="1069339" y="311859"/>
                </a:cubicBezTo>
                <a:cubicBezTo>
                  <a:pt x="1078456" y="328667"/>
                  <a:pt x="1101022" y="310198"/>
                  <a:pt x="1103409" y="336695"/>
                </a:cubicBezTo>
                <a:cubicBezTo>
                  <a:pt x="1118854" y="334096"/>
                  <a:pt x="1120440" y="341166"/>
                  <a:pt x="1132718" y="340323"/>
                </a:cubicBezTo>
                <a:cubicBezTo>
                  <a:pt x="1131923" y="336789"/>
                  <a:pt x="1133109" y="334143"/>
                  <a:pt x="1131130" y="333254"/>
                </a:cubicBezTo>
                <a:cubicBezTo>
                  <a:pt x="1136671" y="326207"/>
                  <a:pt x="1138651" y="327097"/>
                  <a:pt x="1143406" y="332410"/>
                </a:cubicBezTo>
                <a:cubicBezTo>
                  <a:pt x="1137864" y="339457"/>
                  <a:pt x="1138658" y="342991"/>
                  <a:pt x="1138265" y="349173"/>
                </a:cubicBezTo>
                <a:cubicBezTo>
                  <a:pt x="1145793" y="358909"/>
                  <a:pt x="1162024" y="343951"/>
                  <a:pt x="1160843" y="362491"/>
                </a:cubicBezTo>
                <a:cubicBezTo>
                  <a:pt x="1156489" y="366892"/>
                  <a:pt x="1140645" y="359777"/>
                  <a:pt x="1128370" y="360619"/>
                </a:cubicBezTo>
                <a:cubicBezTo>
                  <a:pt x="1128370" y="360619"/>
                  <a:pt x="1128370" y="360619"/>
                  <a:pt x="1130350" y="361509"/>
                </a:cubicBezTo>
                <a:cubicBezTo>
                  <a:pt x="1128370" y="360619"/>
                  <a:pt x="1125201" y="362375"/>
                  <a:pt x="1125201" y="362375"/>
                </a:cubicBezTo>
                <a:cubicBezTo>
                  <a:pt x="1116485" y="355282"/>
                  <a:pt x="1100249" y="354346"/>
                  <a:pt x="1090745" y="359614"/>
                </a:cubicBezTo>
                <a:cubicBezTo>
                  <a:pt x="1088766" y="358725"/>
                  <a:pt x="1088766" y="358725"/>
                  <a:pt x="1086785" y="357835"/>
                </a:cubicBezTo>
                <a:cubicBezTo>
                  <a:pt x="1085598" y="360480"/>
                  <a:pt x="1085598" y="360480"/>
                  <a:pt x="1085598" y="360480"/>
                </a:cubicBezTo>
                <a:cubicBezTo>
                  <a:pt x="1084409" y="363126"/>
                  <a:pt x="1084409" y="363126"/>
                  <a:pt x="1086391" y="364016"/>
                </a:cubicBezTo>
                <a:cubicBezTo>
                  <a:pt x="1087578" y="361370"/>
                  <a:pt x="1087578" y="361370"/>
                  <a:pt x="1089560" y="362260"/>
                </a:cubicBezTo>
                <a:cubicBezTo>
                  <a:pt x="1089958" y="371975"/>
                  <a:pt x="1099068" y="372887"/>
                  <a:pt x="1097487" y="381713"/>
                </a:cubicBezTo>
                <a:cubicBezTo>
                  <a:pt x="1102234" y="371130"/>
                  <a:pt x="1111344" y="372044"/>
                  <a:pt x="1119265" y="375601"/>
                </a:cubicBezTo>
                <a:cubicBezTo>
                  <a:pt x="1120453" y="372957"/>
                  <a:pt x="1120453" y="372957"/>
                  <a:pt x="1121639" y="370311"/>
                </a:cubicBezTo>
                <a:cubicBezTo>
                  <a:pt x="1124809" y="368555"/>
                  <a:pt x="1124809" y="368555"/>
                  <a:pt x="1126787" y="369445"/>
                </a:cubicBezTo>
                <a:cubicBezTo>
                  <a:pt x="1133524" y="375646"/>
                  <a:pt x="1129962" y="383583"/>
                  <a:pt x="1131549" y="390653"/>
                </a:cubicBezTo>
                <a:cubicBezTo>
                  <a:pt x="1144213" y="367735"/>
                  <a:pt x="1150960" y="405728"/>
                  <a:pt x="1164023" y="392525"/>
                </a:cubicBezTo>
                <a:cubicBezTo>
                  <a:pt x="1164023" y="392525"/>
                  <a:pt x="1164023" y="392525"/>
                  <a:pt x="1162837" y="395171"/>
                </a:cubicBezTo>
                <a:cubicBezTo>
                  <a:pt x="1162837" y="395171"/>
                  <a:pt x="1162837" y="395171"/>
                  <a:pt x="1161650" y="397814"/>
                </a:cubicBezTo>
                <a:cubicBezTo>
                  <a:pt x="1147399" y="413664"/>
                  <a:pt x="1138284" y="396857"/>
                  <a:pt x="1122446" y="405635"/>
                </a:cubicBezTo>
                <a:cubicBezTo>
                  <a:pt x="1118085" y="394142"/>
                  <a:pt x="1113331" y="388828"/>
                  <a:pt x="1100661" y="395851"/>
                </a:cubicBezTo>
                <a:cubicBezTo>
                  <a:pt x="1078482" y="392248"/>
                  <a:pt x="1057877" y="363922"/>
                  <a:pt x="1032144" y="384150"/>
                </a:cubicBezTo>
                <a:cubicBezTo>
                  <a:pt x="1027795" y="404444"/>
                  <a:pt x="1048781" y="394800"/>
                  <a:pt x="1054328" y="403649"/>
                </a:cubicBezTo>
                <a:cubicBezTo>
                  <a:pt x="1055124" y="407184"/>
                  <a:pt x="1055516" y="401003"/>
                  <a:pt x="1055516" y="401003"/>
                </a:cubicBezTo>
                <a:cubicBezTo>
                  <a:pt x="1066604" y="402805"/>
                  <a:pt x="1087205" y="415234"/>
                  <a:pt x="1103441" y="416171"/>
                </a:cubicBezTo>
                <a:cubicBezTo>
                  <a:pt x="1102254" y="418816"/>
                  <a:pt x="1101069" y="421461"/>
                  <a:pt x="1099880" y="424107"/>
                </a:cubicBezTo>
                <a:cubicBezTo>
                  <a:pt x="1085624" y="424060"/>
                  <a:pt x="1075722" y="419613"/>
                  <a:pt x="1061465" y="419567"/>
                </a:cubicBezTo>
                <a:cubicBezTo>
                  <a:pt x="1060277" y="422213"/>
                  <a:pt x="1057109" y="423968"/>
                  <a:pt x="1054735" y="429259"/>
                </a:cubicBezTo>
                <a:cubicBezTo>
                  <a:pt x="1063451" y="436351"/>
                  <a:pt x="1056328" y="452223"/>
                  <a:pt x="1063064" y="458426"/>
                </a:cubicBezTo>
                <a:cubicBezTo>
                  <a:pt x="1072573" y="469053"/>
                  <a:pt x="1096332" y="463832"/>
                  <a:pt x="1105841" y="474459"/>
                </a:cubicBezTo>
                <a:cubicBezTo>
                  <a:pt x="1107822" y="475348"/>
                  <a:pt x="1106636" y="477996"/>
                  <a:pt x="1106636" y="477996"/>
                </a:cubicBezTo>
                <a:cubicBezTo>
                  <a:pt x="1106636" y="477996"/>
                  <a:pt x="1105449" y="480640"/>
                  <a:pt x="1105449" y="480640"/>
                </a:cubicBezTo>
                <a:cubicBezTo>
                  <a:pt x="1081288" y="476146"/>
                  <a:pt x="1050000" y="471628"/>
                  <a:pt x="1029403" y="459199"/>
                </a:cubicBezTo>
                <a:cubicBezTo>
                  <a:pt x="1028215" y="461845"/>
                  <a:pt x="1026234" y="460955"/>
                  <a:pt x="1025049" y="463601"/>
                </a:cubicBezTo>
                <a:cubicBezTo>
                  <a:pt x="1023068" y="462712"/>
                  <a:pt x="1019899" y="464468"/>
                  <a:pt x="1017920" y="463578"/>
                </a:cubicBezTo>
                <a:cubicBezTo>
                  <a:pt x="1017920" y="463578"/>
                  <a:pt x="1016733" y="466224"/>
                  <a:pt x="1016733" y="466224"/>
                </a:cubicBezTo>
                <a:cubicBezTo>
                  <a:pt x="1018714" y="467112"/>
                  <a:pt x="1020692" y="468002"/>
                  <a:pt x="1023860" y="466246"/>
                </a:cubicBezTo>
                <a:cubicBezTo>
                  <a:pt x="1022281" y="475072"/>
                  <a:pt x="1027429" y="474205"/>
                  <a:pt x="1028222" y="477739"/>
                </a:cubicBezTo>
                <a:cubicBezTo>
                  <a:pt x="1027035" y="480384"/>
                  <a:pt x="1024260" y="475960"/>
                  <a:pt x="1023074" y="478605"/>
                </a:cubicBezTo>
                <a:cubicBezTo>
                  <a:pt x="1019907" y="480362"/>
                  <a:pt x="1019907" y="480362"/>
                  <a:pt x="1018719" y="483008"/>
                </a:cubicBezTo>
                <a:cubicBezTo>
                  <a:pt x="1017532" y="485653"/>
                  <a:pt x="1017532" y="485653"/>
                  <a:pt x="1019514" y="486542"/>
                </a:cubicBezTo>
                <a:cubicBezTo>
                  <a:pt x="1019514" y="486542"/>
                  <a:pt x="1021494" y="487431"/>
                  <a:pt x="1021494" y="487431"/>
                </a:cubicBezTo>
                <a:cubicBezTo>
                  <a:pt x="1040505" y="492792"/>
                  <a:pt x="1078929" y="513227"/>
                  <a:pt x="1107048" y="519499"/>
                </a:cubicBezTo>
                <a:cubicBezTo>
                  <a:pt x="1097946" y="534481"/>
                  <a:pt x="1090418" y="524744"/>
                  <a:pt x="1078935" y="529121"/>
                </a:cubicBezTo>
                <a:cubicBezTo>
                  <a:pt x="1076954" y="528231"/>
                  <a:pt x="1076954" y="528231"/>
                  <a:pt x="1074973" y="527342"/>
                </a:cubicBezTo>
                <a:cubicBezTo>
                  <a:pt x="1074973" y="527342"/>
                  <a:pt x="1071806" y="529098"/>
                  <a:pt x="1071806" y="529098"/>
                </a:cubicBezTo>
                <a:cubicBezTo>
                  <a:pt x="1070619" y="531743"/>
                  <a:pt x="1072599" y="532632"/>
                  <a:pt x="1072599" y="532632"/>
                </a:cubicBezTo>
                <a:cubicBezTo>
                  <a:pt x="1074581" y="533524"/>
                  <a:pt x="1076559" y="534412"/>
                  <a:pt x="1076559" y="534412"/>
                </a:cubicBezTo>
                <a:cubicBezTo>
                  <a:pt x="1077353" y="537946"/>
                  <a:pt x="1079335" y="538836"/>
                  <a:pt x="1076167" y="540592"/>
                </a:cubicBezTo>
                <a:cubicBezTo>
                  <a:pt x="1076960" y="544127"/>
                  <a:pt x="1083295" y="540615"/>
                  <a:pt x="1084089" y="544150"/>
                </a:cubicBezTo>
                <a:cubicBezTo>
                  <a:pt x="1077753" y="547662"/>
                  <a:pt x="1081321" y="555621"/>
                  <a:pt x="1078947" y="560911"/>
                </a:cubicBezTo>
                <a:cubicBezTo>
                  <a:pt x="1084890" y="563579"/>
                  <a:pt x="1086477" y="570649"/>
                  <a:pt x="1092811" y="567137"/>
                </a:cubicBezTo>
                <a:cubicBezTo>
                  <a:pt x="1092811" y="567137"/>
                  <a:pt x="1092811" y="567137"/>
                  <a:pt x="1093999" y="564492"/>
                </a:cubicBezTo>
                <a:cubicBezTo>
                  <a:pt x="1093999" y="564492"/>
                  <a:pt x="1093999" y="564492"/>
                  <a:pt x="1095979" y="565383"/>
                </a:cubicBezTo>
                <a:cubicBezTo>
                  <a:pt x="1097958" y="566271"/>
                  <a:pt x="1097958" y="566271"/>
                  <a:pt x="1098753" y="569806"/>
                </a:cubicBezTo>
                <a:cubicBezTo>
                  <a:pt x="1099546" y="573341"/>
                  <a:pt x="1101528" y="574230"/>
                  <a:pt x="1102319" y="577765"/>
                </a:cubicBezTo>
                <a:cubicBezTo>
                  <a:pt x="1107467" y="576898"/>
                  <a:pt x="1111429" y="578677"/>
                  <a:pt x="1113804" y="573387"/>
                </a:cubicBezTo>
                <a:cubicBezTo>
                  <a:pt x="1113804" y="573387"/>
                  <a:pt x="1115785" y="574276"/>
                  <a:pt x="1115785" y="574276"/>
                </a:cubicBezTo>
                <a:cubicBezTo>
                  <a:pt x="1117764" y="575166"/>
                  <a:pt x="1119746" y="576056"/>
                  <a:pt x="1119746" y="576056"/>
                </a:cubicBezTo>
                <a:cubicBezTo>
                  <a:pt x="1122519" y="580480"/>
                  <a:pt x="1123313" y="584014"/>
                  <a:pt x="1129254" y="586682"/>
                </a:cubicBezTo>
                <a:cubicBezTo>
                  <a:pt x="1127666" y="579614"/>
                  <a:pt x="1130441" y="584038"/>
                  <a:pt x="1132021" y="575212"/>
                </a:cubicBezTo>
                <a:cubicBezTo>
                  <a:pt x="1143112" y="577014"/>
                  <a:pt x="1147472" y="588508"/>
                  <a:pt x="1160935" y="585019"/>
                </a:cubicBezTo>
                <a:cubicBezTo>
                  <a:pt x="1159754" y="603560"/>
                  <a:pt x="1183127" y="620414"/>
                  <a:pt x="1200945" y="612524"/>
                </a:cubicBezTo>
                <a:cubicBezTo>
                  <a:pt x="1201739" y="616058"/>
                  <a:pt x="1205700" y="617837"/>
                  <a:pt x="1206493" y="621371"/>
                </a:cubicBezTo>
                <a:cubicBezTo>
                  <a:pt x="1198578" y="633710"/>
                  <a:pt x="1195011" y="625751"/>
                  <a:pt x="1189070" y="623082"/>
                </a:cubicBezTo>
                <a:cubicBezTo>
                  <a:pt x="1181146" y="619523"/>
                  <a:pt x="1168869" y="620367"/>
                  <a:pt x="1157781" y="618565"/>
                </a:cubicBezTo>
                <a:cubicBezTo>
                  <a:pt x="1140749" y="614094"/>
                  <a:pt x="1122925" y="606089"/>
                  <a:pt x="1105102" y="598084"/>
                </a:cubicBezTo>
                <a:cubicBezTo>
                  <a:pt x="1088070" y="593613"/>
                  <a:pt x="1074999" y="590922"/>
                  <a:pt x="1054801" y="588207"/>
                </a:cubicBezTo>
                <a:cubicBezTo>
                  <a:pt x="1054801" y="588207"/>
                  <a:pt x="1054801" y="588207"/>
                  <a:pt x="1053614" y="590853"/>
                </a:cubicBezTo>
                <a:cubicBezTo>
                  <a:pt x="1049654" y="589074"/>
                  <a:pt x="1045691" y="587294"/>
                  <a:pt x="1041731" y="585515"/>
                </a:cubicBezTo>
                <a:cubicBezTo>
                  <a:pt x="1025888" y="578400"/>
                  <a:pt x="1010837" y="574818"/>
                  <a:pt x="993806" y="570348"/>
                </a:cubicBezTo>
                <a:cubicBezTo>
                  <a:pt x="991825" y="569458"/>
                  <a:pt x="990638" y="572105"/>
                  <a:pt x="989451" y="574749"/>
                </a:cubicBezTo>
                <a:cubicBezTo>
                  <a:pt x="989451" y="574749"/>
                  <a:pt x="988264" y="577395"/>
                  <a:pt x="990244" y="578285"/>
                </a:cubicBezTo>
                <a:cubicBezTo>
                  <a:pt x="1014405" y="582778"/>
                  <a:pt x="1033416" y="588138"/>
                  <a:pt x="1051240" y="596144"/>
                </a:cubicBezTo>
                <a:cubicBezTo>
                  <a:pt x="1051240" y="596144"/>
                  <a:pt x="1053221" y="597032"/>
                  <a:pt x="1053221" y="597032"/>
                </a:cubicBezTo>
                <a:cubicBezTo>
                  <a:pt x="1085702" y="614799"/>
                  <a:pt x="1110655" y="622828"/>
                  <a:pt x="1140364" y="636169"/>
                </a:cubicBezTo>
                <a:cubicBezTo>
                  <a:pt x="1146305" y="638838"/>
                  <a:pt x="1155807" y="633571"/>
                  <a:pt x="1156206" y="643287"/>
                </a:cubicBezTo>
                <a:cubicBezTo>
                  <a:pt x="1152646" y="651221"/>
                  <a:pt x="1148292" y="655623"/>
                  <a:pt x="1143143" y="656488"/>
                </a:cubicBezTo>
                <a:cubicBezTo>
                  <a:pt x="1136408" y="650286"/>
                  <a:pt x="1132841" y="642326"/>
                  <a:pt x="1127293" y="633478"/>
                </a:cubicBezTo>
                <a:cubicBezTo>
                  <a:pt x="1119771" y="639636"/>
                  <a:pt x="1111455" y="642256"/>
                  <a:pt x="1100760" y="634275"/>
                </a:cubicBezTo>
                <a:cubicBezTo>
                  <a:pt x="1094410" y="605997"/>
                  <a:pt x="1058781" y="637672"/>
                  <a:pt x="1049267" y="611148"/>
                </a:cubicBezTo>
                <a:cubicBezTo>
                  <a:pt x="1046098" y="612905"/>
                  <a:pt x="1042138" y="611126"/>
                  <a:pt x="1038577" y="619062"/>
                </a:cubicBezTo>
                <a:cubicBezTo>
                  <a:pt x="1038577" y="619062"/>
                  <a:pt x="1036596" y="618173"/>
                  <a:pt x="1036596" y="618173"/>
                </a:cubicBezTo>
                <a:cubicBezTo>
                  <a:pt x="1034616" y="617282"/>
                  <a:pt x="1034616" y="617282"/>
                  <a:pt x="1033428" y="619927"/>
                </a:cubicBezTo>
                <a:cubicBezTo>
                  <a:pt x="1033428" y="619927"/>
                  <a:pt x="1032243" y="622572"/>
                  <a:pt x="1034222" y="623461"/>
                </a:cubicBezTo>
                <a:cubicBezTo>
                  <a:pt x="1034222" y="623461"/>
                  <a:pt x="1036203" y="624352"/>
                  <a:pt x="1036203" y="624352"/>
                </a:cubicBezTo>
                <a:cubicBezTo>
                  <a:pt x="1036203" y="624352"/>
                  <a:pt x="1038183" y="625240"/>
                  <a:pt x="1038183" y="625240"/>
                </a:cubicBezTo>
                <a:cubicBezTo>
                  <a:pt x="1059575" y="641206"/>
                  <a:pt x="1090071" y="642188"/>
                  <a:pt x="1108689" y="653728"/>
                </a:cubicBezTo>
                <a:cubicBezTo>
                  <a:pt x="1112649" y="655506"/>
                  <a:pt x="1117403" y="660820"/>
                  <a:pt x="1120176" y="665245"/>
                </a:cubicBezTo>
                <a:cubicBezTo>
                  <a:pt x="1124139" y="667024"/>
                  <a:pt x="1126512" y="661732"/>
                  <a:pt x="1132455" y="664401"/>
                </a:cubicBezTo>
                <a:cubicBezTo>
                  <a:pt x="1137208" y="669716"/>
                  <a:pt x="1137609" y="679431"/>
                  <a:pt x="1142362" y="684744"/>
                </a:cubicBezTo>
                <a:cubicBezTo>
                  <a:pt x="1139195" y="686500"/>
                  <a:pt x="1134048" y="687366"/>
                  <a:pt x="1132067" y="686477"/>
                </a:cubicBezTo>
                <a:cubicBezTo>
                  <a:pt x="1131279" y="698837"/>
                  <a:pt x="1142369" y="700639"/>
                  <a:pt x="1139603" y="712110"/>
                </a:cubicBezTo>
                <a:cubicBezTo>
                  <a:pt x="1142769" y="710354"/>
                  <a:pt x="1147124" y="705952"/>
                  <a:pt x="1151877" y="711265"/>
                </a:cubicBezTo>
                <a:cubicBezTo>
                  <a:pt x="1149497" y="700660"/>
                  <a:pt x="1157027" y="710400"/>
                  <a:pt x="1158607" y="701575"/>
                </a:cubicBezTo>
                <a:cubicBezTo>
                  <a:pt x="1160195" y="708645"/>
                  <a:pt x="1158214" y="707756"/>
                  <a:pt x="1163362" y="706889"/>
                </a:cubicBezTo>
                <a:cubicBezTo>
                  <a:pt x="1165343" y="707777"/>
                  <a:pt x="1165343" y="707777"/>
                  <a:pt x="1165343" y="707777"/>
                </a:cubicBezTo>
                <a:cubicBezTo>
                  <a:pt x="1168909" y="715737"/>
                  <a:pt x="1177225" y="713115"/>
                  <a:pt x="1181586" y="724608"/>
                </a:cubicBezTo>
                <a:cubicBezTo>
                  <a:pt x="1183959" y="719318"/>
                  <a:pt x="1186734" y="723742"/>
                  <a:pt x="1191087" y="719341"/>
                </a:cubicBezTo>
                <a:cubicBezTo>
                  <a:pt x="1193862" y="723765"/>
                  <a:pt x="1198223" y="735259"/>
                  <a:pt x="1202178" y="721143"/>
                </a:cubicBezTo>
                <a:cubicBezTo>
                  <a:pt x="1226344" y="741531"/>
                  <a:pt x="1251295" y="749560"/>
                  <a:pt x="1277836" y="764657"/>
                </a:cubicBezTo>
                <a:cubicBezTo>
                  <a:pt x="1287739" y="769104"/>
                  <a:pt x="1297248" y="779733"/>
                  <a:pt x="1304777" y="789471"/>
                </a:cubicBezTo>
                <a:cubicBezTo>
                  <a:pt x="1309525" y="778889"/>
                  <a:pt x="1338439" y="788697"/>
                  <a:pt x="1328542" y="800145"/>
                </a:cubicBezTo>
                <a:cubicBezTo>
                  <a:pt x="1323001" y="807191"/>
                  <a:pt x="1313492" y="796564"/>
                  <a:pt x="1303589" y="792115"/>
                </a:cubicBezTo>
                <a:cubicBezTo>
                  <a:pt x="1275068" y="776127"/>
                  <a:pt x="1235067" y="764519"/>
                  <a:pt x="1219221" y="757404"/>
                </a:cubicBezTo>
                <a:cubicBezTo>
                  <a:pt x="1196249" y="750265"/>
                  <a:pt x="1166541" y="736923"/>
                  <a:pt x="1151098" y="739521"/>
                </a:cubicBezTo>
                <a:cubicBezTo>
                  <a:pt x="1144364" y="733319"/>
                  <a:pt x="1143569" y="729782"/>
                  <a:pt x="1134460" y="728870"/>
                </a:cubicBezTo>
                <a:cubicBezTo>
                  <a:pt x="1132086" y="734161"/>
                  <a:pt x="1129312" y="729737"/>
                  <a:pt x="1126938" y="735028"/>
                </a:cubicBezTo>
                <a:cubicBezTo>
                  <a:pt x="1111088" y="712017"/>
                  <a:pt x="1077426" y="712791"/>
                  <a:pt x="1050893" y="713588"/>
                </a:cubicBezTo>
                <a:cubicBezTo>
                  <a:pt x="1050893" y="713588"/>
                  <a:pt x="1048912" y="712697"/>
                  <a:pt x="1048912" y="712697"/>
                </a:cubicBezTo>
                <a:cubicBezTo>
                  <a:pt x="1045345" y="704739"/>
                  <a:pt x="1040197" y="705605"/>
                  <a:pt x="1028314" y="700268"/>
                </a:cubicBezTo>
                <a:cubicBezTo>
                  <a:pt x="1029108" y="703803"/>
                  <a:pt x="1027921" y="706449"/>
                  <a:pt x="1027127" y="702913"/>
                </a:cubicBezTo>
                <a:cubicBezTo>
                  <a:pt x="1021980" y="703781"/>
                  <a:pt x="1026733" y="709094"/>
                  <a:pt x="1024360" y="714384"/>
                </a:cubicBezTo>
                <a:cubicBezTo>
                  <a:pt x="1031488" y="714408"/>
                  <a:pt x="1040203" y="721501"/>
                  <a:pt x="1045351" y="720633"/>
                </a:cubicBezTo>
                <a:cubicBezTo>
                  <a:pt x="1045351" y="720633"/>
                  <a:pt x="1045351" y="720633"/>
                  <a:pt x="1047331" y="721525"/>
                </a:cubicBezTo>
                <a:cubicBezTo>
                  <a:pt x="1090509" y="747272"/>
                  <a:pt x="1141603" y="760684"/>
                  <a:pt x="1187947" y="784676"/>
                </a:cubicBezTo>
                <a:cubicBezTo>
                  <a:pt x="1177257" y="792590"/>
                  <a:pt x="1168149" y="791677"/>
                  <a:pt x="1161413" y="785474"/>
                </a:cubicBezTo>
                <a:cubicBezTo>
                  <a:pt x="1157452" y="783695"/>
                  <a:pt x="1155865" y="776624"/>
                  <a:pt x="1153887" y="775735"/>
                </a:cubicBezTo>
                <a:cubicBezTo>
                  <a:pt x="1149924" y="773956"/>
                  <a:pt x="1145570" y="778358"/>
                  <a:pt x="1141609" y="776579"/>
                </a:cubicBezTo>
                <a:cubicBezTo>
                  <a:pt x="1129726" y="771243"/>
                  <a:pt x="1113882" y="764126"/>
                  <a:pt x="1090910" y="756988"/>
                </a:cubicBezTo>
                <a:cubicBezTo>
                  <a:pt x="1083782" y="756965"/>
                  <a:pt x="1075465" y="759585"/>
                  <a:pt x="1075066" y="749872"/>
                </a:cubicBezTo>
                <a:cubicBezTo>
                  <a:pt x="1044964" y="742709"/>
                  <a:pt x="1027140" y="734704"/>
                  <a:pt x="998625" y="734612"/>
                </a:cubicBezTo>
                <a:cubicBezTo>
                  <a:pt x="996646" y="733722"/>
                  <a:pt x="994665" y="732833"/>
                  <a:pt x="992684" y="731944"/>
                </a:cubicBezTo>
                <a:cubicBezTo>
                  <a:pt x="990704" y="731053"/>
                  <a:pt x="989911" y="727518"/>
                  <a:pt x="987930" y="726629"/>
                </a:cubicBezTo>
                <a:cubicBezTo>
                  <a:pt x="987930" y="726629"/>
                  <a:pt x="985948" y="725739"/>
                  <a:pt x="984763" y="728385"/>
                </a:cubicBezTo>
                <a:cubicBezTo>
                  <a:pt x="984763" y="728385"/>
                  <a:pt x="984763" y="728385"/>
                  <a:pt x="985948" y="725739"/>
                </a:cubicBezTo>
                <a:cubicBezTo>
                  <a:pt x="971293" y="715979"/>
                  <a:pt x="958223" y="713287"/>
                  <a:pt x="941985" y="712352"/>
                </a:cubicBezTo>
                <a:cubicBezTo>
                  <a:pt x="940798" y="714996"/>
                  <a:pt x="938818" y="714108"/>
                  <a:pt x="936837" y="713218"/>
                </a:cubicBezTo>
                <a:cubicBezTo>
                  <a:pt x="932876" y="711438"/>
                  <a:pt x="927729" y="712304"/>
                  <a:pt x="924953" y="707881"/>
                </a:cubicBezTo>
                <a:cubicBezTo>
                  <a:pt x="924953" y="707881"/>
                  <a:pt x="926141" y="705236"/>
                  <a:pt x="926141" y="705236"/>
                </a:cubicBezTo>
                <a:cubicBezTo>
                  <a:pt x="922973" y="706990"/>
                  <a:pt x="922973" y="706990"/>
                  <a:pt x="922973" y="706990"/>
                </a:cubicBezTo>
                <a:cubicBezTo>
                  <a:pt x="921786" y="709636"/>
                  <a:pt x="921786" y="709636"/>
                  <a:pt x="920599" y="712281"/>
                </a:cubicBezTo>
                <a:cubicBezTo>
                  <a:pt x="925354" y="717596"/>
                  <a:pt x="930502" y="716729"/>
                  <a:pt x="936444" y="719399"/>
                </a:cubicBezTo>
                <a:cubicBezTo>
                  <a:pt x="936444" y="719399"/>
                  <a:pt x="938424" y="720288"/>
                  <a:pt x="938424" y="720288"/>
                </a:cubicBezTo>
                <a:cubicBezTo>
                  <a:pt x="953082" y="730050"/>
                  <a:pt x="970905" y="738054"/>
                  <a:pt x="985556" y="731919"/>
                </a:cubicBezTo>
                <a:cubicBezTo>
                  <a:pt x="987537" y="732809"/>
                  <a:pt x="989517" y="733698"/>
                  <a:pt x="991497" y="734588"/>
                </a:cubicBezTo>
                <a:cubicBezTo>
                  <a:pt x="993478" y="735478"/>
                  <a:pt x="992291" y="738123"/>
                  <a:pt x="994272" y="739012"/>
                </a:cubicBezTo>
                <a:cubicBezTo>
                  <a:pt x="998239" y="756687"/>
                  <a:pt x="1020811" y="754110"/>
                  <a:pt x="1024380" y="762069"/>
                </a:cubicBezTo>
                <a:cubicBezTo>
                  <a:pt x="1026360" y="762959"/>
                  <a:pt x="1026759" y="772673"/>
                  <a:pt x="1028339" y="763848"/>
                </a:cubicBezTo>
                <a:cubicBezTo>
                  <a:pt x="1040222" y="769185"/>
                  <a:pt x="1050918" y="777168"/>
                  <a:pt x="1060823" y="781615"/>
                </a:cubicBezTo>
                <a:cubicBezTo>
                  <a:pt x="1067950" y="781637"/>
                  <a:pt x="1076264" y="779016"/>
                  <a:pt x="1081415" y="778150"/>
                </a:cubicBezTo>
                <a:cubicBezTo>
                  <a:pt x="1097258" y="785264"/>
                  <a:pt x="1107167" y="805608"/>
                  <a:pt x="1125777" y="801253"/>
                </a:cubicBezTo>
                <a:cubicBezTo>
                  <a:pt x="1127764" y="818037"/>
                  <a:pt x="1143208" y="815437"/>
                  <a:pt x="1151924" y="822531"/>
                </a:cubicBezTo>
                <a:cubicBezTo>
                  <a:pt x="1159846" y="826089"/>
                  <a:pt x="1158665" y="844628"/>
                  <a:pt x="1169755" y="846431"/>
                </a:cubicBezTo>
                <a:cubicBezTo>
                  <a:pt x="1172129" y="841141"/>
                  <a:pt x="1176484" y="836739"/>
                  <a:pt x="1181632" y="835873"/>
                </a:cubicBezTo>
                <a:cubicBezTo>
                  <a:pt x="1181239" y="842053"/>
                  <a:pt x="1182038" y="861484"/>
                  <a:pt x="1172136" y="857036"/>
                </a:cubicBezTo>
                <a:cubicBezTo>
                  <a:pt x="1173722" y="864105"/>
                  <a:pt x="1179664" y="866773"/>
                  <a:pt x="1182832" y="865018"/>
                </a:cubicBezTo>
                <a:cubicBezTo>
                  <a:pt x="1182832" y="865018"/>
                  <a:pt x="1182832" y="865018"/>
                  <a:pt x="1184020" y="862373"/>
                </a:cubicBezTo>
                <a:cubicBezTo>
                  <a:pt x="1184812" y="865907"/>
                  <a:pt x="1186794" y="866797"/>
                  <a:pt x="1186794" y="866797"/>
                </a:cubicBezTo>
                <a:cubicBezTo>
                  <a:pt x="1186794" y="866797"/>
                  <a:pt x="1186794" y="866797"/>
                  <a:pt x="1185606" y="869441"/>
                </a:cubicBezTo>
                <a:cubicBezTo>
                  <a:pt x="1185606" y="869441"/>
                  <a:pt x="1185606" y="869441"/>
                  <a:pt x="1187587" y="870331"/>
                </a:cubicBezTo>
                <a:cubicBezTo>
                  <a:pt x="1184419" y="872087"/>
                  <a:pt x="1181644" y="867662"/>
                  <a:pt x="1180064" y="876488"/>
                </a:cubicBezTo>
                <a:cubicBezTo>
                  <a:pt x="1173329" y="870284"/>
                  <a:pt x="1155506" y="862279"/>
                  <a:pt x="1161439" y="849053"/>
                </a:cubicBezTo>
                <a:cubicBezTo>
                  <a:pt x="1152725" y="841961"/>
                  <a:pt x="1145990" y="835758"/>
                  <a:pt x="1134899" y="833955"/>
                </a:cubicBezTo>
                <a:cubicBezTo>
                  <a:pt x="1132920" y="833067"/>
                  <a:pt x="1126583" y="836578"/>
                  <a:pt x="1124602" y="835688"/>
                </a:cubicBezTo>
                <a:cubicBezTo>
                  <a:pt x="1103613" y="829439"/>
                  <a:pt x="1085387" y="811718"/>
                  <a:pt x="1062816" y="814295"/>
                </a:cubicBezTo>
                <a:cubicBezTo>
                  <a:pt x="1064409" y="837258"/>
                  <a:pt x="1085394" y="827612"/>
                  <a:pt x="1082633" y="854978"/>
                </a:cubicBezTo>
                <a:cubicBezTo>
                  <a:pt x="1092535" y="859425"/>
                  <a:pt x="1100458" y="862983"/>
                  <a:pt x="1108380" y="866542"/>
                </a:cubicBezTo>
                <a:cubicBezTo>
                  <a:pt x="1107194" y="869187"/>
                  <a:pt x="1103232" y="867407"/>
                  <a:pt x="1102838" y="873588"/>
                </a:cubicBezTo>
                <a:cubicBezTo>
                  <a:pt x="1098083" y="868275"/>
                  <a:pt x="1095309" y="863851"/>
                  <a:pt x="1090162" y="864717"/>
                </a:cubicBezTo>
                <a:cubicBezTo>
                  <a:pt x="1076298" y="858491"/>
                  <a:pt x="1062434" y="852264"/>
                  <a:pt x="1049365" y="849573"/>
                </a:cubicBezTo>
                <a:cubicBezTo>
                  <a:pt x="1047384" y="848683"/>
                  <a:pt x="1045403" y="847793"/>
                  <a:pt x="1044218" y="850440"/>
                </a:cubicBezTo>
                <a:cubicBezTo>
                  <a:pt x="1043029" y="853085"/>
                  <a:pt x="1043823" y="856620"/>
                  <a:pt x="1045804" y="857509"/>
                </a:cubicBezTo>
                <a:cubicBezTo>
                  <a:pt x="1057688" y="862846"/>
                  <a:pt x="1072736" y="866426"/>
                  <a:pt x="1086601" y="872653"/>
                </a:cubicBezTo>
                <a:cubicBezTo>
                  <a:pt x="1125424" y="902803"/>
                  <a:pt x="1174536" y="915324"/>
                  <a:pt x="1209398" y="943694"/>
                </a:cubicBezTo>
                <a:cubicBezTo>
                  <a:pt x="1207024" y="948987"/>
                  <a:pt x="1202670" y="953387"/>
                  <a:pt x="1200297" y="958677"/>
                </a:cubicBezTo>
                <a:cubicBezTo>
                  <a:pt x="1201883" y="965747"/>
                  <a:pt x="1207825" y="968414"/>
                  <a:pt x="1209410" y="975485"/>
                </a:cubicBezTo>
                <a:cubicBezTo>
                  <a:pt x="1209410" y="975485"/>
                  <a:pt x="1207431" y="974596"/>
                  <a:pt x="1206244" y="977242"/>
                </a:cubicBezTo>
                <a:cubicBezTo>
                  <a:pt x="1206244" y="977242"/>
                  <a:pt x="1204263" y="976351"/>
                  <a:pt x="1202282" y="975461"/>
                </a:cubicBezTo>
                <a:cubicBezTo>
                  <a:pt x="1202282" y="975461"/>
                  <a:pt x="1200301" y="974572"/>
                  <a:pt x="1198321" y="973683"/>
                </a:cubicBezTo>
                <a:cubicBezTo>
                  <a:pt x="1198321" y="973683"/>
                  <a:pt x="1198321" y="973683"/>
                  <a:pt x="1196341" y="972793"/>
                </a:cubicBezTo>
                <a:cubicBezTo>
                  <a:pt x="1196341" y="972793"/>
                  <a:pt x="1195154" y="975438"/>
                  <a:pt x="1195154" y="975438"/>
                </a:cubicBezTo>
                <a:cubicBezTo>
                  <a:pt x="1193968" y="978085"/>
                  <a:pt x="1193968" y="978085"/>
                  <a:pt x="1195948" y="978973"/>
                </a:cubicBezTo>
                <a:cubicBezTo>
                  <a:pt x="1199116" y="977218"/>
                  <a:pt x="1197927" y="979863"/>
                  <a:pt x="1199909" y="980752"/>
                </a:cubicBezTo>
                <a:cubicBezTo>
                  <a:pt x="1201890" y="981642"/>
                  <a:pt x="1203868" y="982531"/>
                  <a:pt x="1205850" y="983420"/>
                </a:cubicBezTo>
                <a:cubicBezTo>
                  <a:pt x="1212584" y="989623"/>
                  <a:pt x="1212192" y="995804"/>
                  <a:pt x="1224468" y="994960"/>
                </a:cubicBezTo>
                <a:cubicBezTo>
                  <a:pt x="1228029" y="987025"/>
                  <a:pt x="1222882" y="987891"/>
                  <a:pt x="1222088" y="984356"/>
                </a:cubicBezTo>
                <a:cubicBezTo>
                  <a:pt x="1225254" y="982601"/>
                  <a:pt x="1237138" y="987938"/>
                  <a:pt x="1238725" y="995007"/>
                </a:cubicBezTo>
                <a:cubicBezTo>
                  <a:pt x="1245847" y="979135"/>
                  <a:pt x="1265259" y="994211"/>
                  <a:pt x="1262098" y="1011861"/>
                </a:cubicBezTo>
                <a:cubicBezTo>
                  <a:pt x="1260911" y="1014506"/>
                  <a:pt x="1258930" y="1013617"/>
                  <a:pt x="1256949" y="1012726"/>
                </a:cubicBezTo>
                <a:cubicBezTo>
                  <a:pt x="1254976" y="1027732"/>
                  <a:pt x="1266852" y="1017175"/>
                  <a:pt x="1274774" y="1020732"/>
                </a:cubicBezTo>
                <a:cubicBezTo>
                  <a:pt x="1279528" y="1026047"/>
                  <a:pt x="1283096" y="1034005"/>
                  <a:pt x="1287056" y="1035784"/>
                </a:cubicBezTo>
                <a:cubicBezTo>
                  <a:pt x="1282309" y="1046366"/>
                  <a:pt x="1281909" y="1036650"/>
                  <a:pt x="1276761" y="1037516"/>
                </a:cubicBezTo>
                <a:cubicBezTo>
                  <a:pt x="1264878" y="1032179"/>
                  <a:pt x="1250221" y="1022419"/>
                  <a:pt x="1234378" y="1015303"/>
                </a:cubicBezTo>
                <a:cubicBezTo>
                  <a:pt x="1234378" y="1015303"/>
                  <a:pt x="1232397" y="1014413"/>
                  <a:pt x="1232397" y="1014413"/>
                </a:cubicBezTo>
                <a:cubicBezTo>
                  <a:pt x="1232397" y="1014413"/>
                  <a:pt x="1232397" y="1014413"/>
                  <a:pt x="1230416" y="1013524"/>
                </a:cubicBezTo>
                <a:cubicBezTo>
                  <a:pt x="1230016" y="1003810"/>
                  <a:pt x="1212592" y="1005520"/>
                  <a:pt x="1205856" y="999316"/>
                </a:cubicBezTo>
                <a:cubicBezTo>
                  <a:pt x="1200716" y="1016077"/>
                  <a:pt x="1218139" y="1014367"/>
                  <a:pt x="1216166" y="1029372"/>
                </a:cubicBezTo>
                <a:cubicBezTo>
                  <a:pt x="1220127" y="1031151"/>
                  <a:pt x="1222894" y="1019681"/>
                  <a:pt x="1226856" y="1021460"/>
                </a:cubicBezTo>
                <a:cubicBezTo>
                  <a:pt x="1226856" y="1021460"/>
                  <a:pt x="1226856" y="1021460"/>
                  <a:pt x="1228836" y="1022349"/>
                </a:cubicBezTo>
                <a:cubicBezTo>
                  <a:pt x="1228836" y="1022349"/>
                  <a:pt x="1228836" y="1022349"/>
                  <a:pt x="1230817" y="1023238"/>
                </a:cubicBezTo>
                <a:cubicBezTo>
                  <a:pt x="1235177" y="1034732"/>
                  <a:pt x="1247454" y="1033890"/>
                  <a:pt x="1256168" y="1040982"/>
                </a:cubicBezTo>
                <a:cubicBezTo>
                  <a:pt x="1250628" y="1048029"/>
                  <a:pt x="1247461" y="1049784"/>
                  <a:pt x="1240331" y="1049762"/>
                </a:cubicBezTo>
                <a:cubicBezTo>
                  <a:pt x="1239152" y="1068302"/>
                  <a:pt x="1253015" y="1074528"/>
                  <a:pt x="1268859" y="1081643"/>
                </a:cubicBezTo>
                <a:cubicBezTo>
                  <a:pt x="1270046" y="1078999"/>
                  <a:pt x="1271233" y="1076352"/>
                  <a:pt x="1272420" y="1073708"/>
                </a:cubicBezTo>
                <a:cubicBezTo>
                  <a:pt x="1279154" y="1079911"/>
                  <a:pt x="1285890" y="1086114"/>
                  <a:pt x="1287477" y="1093184"/>
                </a:cubicBezTo>
                <a:cubicBezTo>
                  <a:pt x="1290251" y="1097608"/>
                  <a:pt x="1293811" y="1089673"/>
                  <a:pt x="1296978" y="1087916"/>
                </a:cubicBezTo>
                <a:cubicBezTo>
                  <a:pt x="1296978" y="1087916"/>
                  <a:pt x="1298960" y="1088806"/>
                  <a:pt x="1300147" y="1086161"/>
                </a:cubicBezTo>
                <a:cubicBezTo>
                  <a:pt x="1302126" y="1087049"/>
                  <a:pt x="1302126" y="1087049"/>
                  <a:pt x="1300940" y="1089695"/>
                </a:cubicBezTo>
                <a:cubicBezTo>
                  <a:pt x="1302921" y="1090583"/>
                  <a:pt x="1306882" y="1092364"/>
                  <a:pt x="1308863" y="1093253"/>
                </a:cubicBezTo>
                <a:cubicBezTo>
                  <a:pt x="1307676" y="1095898"/>
                  <a:pt x="1306586" y="1096998"/>
                  <a:pt x="1305646" y="1097769"/>
                </a:cubicBezTo>
                <a:lnTo>
                  <a:pt x="1305179" y="1098275"/>
                </a:lnTo>
                <a:lnTo>
                  <a:pt x="1302641" y="1097770"/>
                </a:lnTo>
                <a:cubicBezTo>
                  <a:pt x="1297597" y="1098346"/>
                  <a:pt x="1291480" y="1101235"/>
                  <a:pt x="1285899" y="1102968"/>
                </a:cubicBezTo>
                <a:cubicBezTo>
                  <a:pt x="1283606" y="1113089"/>
                  <a:pt x="1288652" y="1112514"/>
                  <a:pt x="1295685" y="1112807"/>
                </a:cubicBezTo>
                <a:cubicBezTo>
                  <a:pt x="1295685" y="1112807"/>
                  <a:pt x="1294617" y="1115121"/>
                  <a:pt x="1294617" y="1115121"/>
                </a:cubicBezTo>
                <a:cubicBezTo>
                  <a:pt x="1294617" y="1115121"/>
                  <a:pt x="1294617" y="1115121"/>
                  <a:pt x="1291558" y="1116565"/>
                </a:cubicBezTo>
                <a:cubicBezTo>
                  <a:pt x="1284523" y="1116273"/>
                  <a:pt x="1282689" y="1109909"/>
                  <a:pt x="1279630" y="1111353"/>
                </a:cubicBezTo>
                <a:cubicBezTo>
                  <a:pt x="1278865" y="1102676"/>
                  <a:pt x="1282228" y="1090240"/>
                  <a:pt x="1272441" y="1080401"/>
                </a:cubicBezTo>
                <a:cubicBezTo>
                  <a:pt x="1267242" y="1086473"/>
                  <a:pt x="1261127" y="1089363"/>
                  <a:pt x="1257917" y="1096303"/>
                </a:cubicBezTo>
                <a:cubicBezTo>
                  <a:pt x="1252258" y="1082705"/>
                  <a:pt x="1249352" y="1078655"/>
                  <a:pt x="1237274" y="1078938"/>
                </a:cubicBezTo>
                <a:cubicBezTo>
                  <a:pt x="1235284" y="1078068"/>
                  <a:pt x="1228404" y="1072281"/>
                  <a:pt x="1224276" y="1076039"/>
                </a:cubicBezTo>
                <a:cubicBezTo>
                  <a:pt x="1217091" y="1081241"/>
                  <a:pt x="1220301" y="1074302"/>
                  <a:pt x="1214337" y="1071694"/>
                </a:cubicBezTo>
                <a:cubicBezTo>
                  <a:pt x="1206385" y="1068221"/>
                  <a:pt x="1192167" y="1073130"/>
                  <a:pt x="1188496" y="1060402"/>
                </a:cubicBezTo>
                <a:cubicBezTo>
                  <a:pt x="1184520" y="1058665"/>
                  <a:pt x="1179474" y="1059242"/>
                  <a:pt x="1174429" y="1059817"/>
                </a:cubicBezTo>
                <a:cubicBezTo>
                  <a:pt x="1173206" y="1067625"/>
                  <a:pt x="1172137" y="1069938"/>
                  <a:pt x="1173972" y="1076304"/>
                </a:cubicBezTo>
                <a:cubicBezTo>
                  <a:pt x="1168773" y="1082374"/>
                  <a:pt x="1170913" y="1077746"/>
                  <a:pt x="1164950" y="1075142"/>
                </a:cubicBezTo>
                <a:cubicBezTo>
                  <a:pt x="1180543" y="1056927"/>
                  <a:pt x="1149961" y="1035219"/>
                  <a:pt x="1138495" y="1049676"/>
                </a:cubicBezTo>
                <a:cubicBezTo>
                  <a:pt x="1136660" y="1043312"/>
                  <a:pt x="1131767" y="1038392"/>
                  <a:pt x="1128862" y="1034342"/>
                </a:cubicBezTo>
                <a:cubicBezTo>
                  <a:pt x="1116630" y="1040120"/>
                  <a:pt x="1111127" y="1057183"/>
                  <a:pt x="1108988" y="1061809"/>
                </a:cubicBezTo>
                <a:cubicBezTo>
                  <a:pt x="1105928" y="1063252"/>
                  <a:pt x="1106082" y="1057758"/>
                  <a:pt x="1101953" y="1061516"/>
                </a:cubicBezTo>
                <a:cubicBezTo>
                  <a:pt x="1098281" y="1048788"/>
                  <a:pt x="1107303" y="1049948"/>
                  <a:pt x="1113571" y="1041565"/>
                </a:cubicBezTo>
                <a:cubicBezTo>
                  <a:pt x="1116780" y="1034624"/>
                  <a:pt x="1111735" y="1035201"/>
                  <a:pt x="1111888" y="1029705"/>
                </a:cubicBezTo>
                <a:cubicBezTo>
                  <a:pt x="1092010" y="1021018"/>
                  <a:pt x="1077025" y="1017250"/>
                  <a:pt x="1062806" y="1022160"/>
                </a:cubicBezTo>
                <a:cubicBezTo>
                  <a:pt x="1060667" y="1026788"/>
                  <a:pt x="1062502" y="1033151"/>
                  <a:pt x="1065408" y="1037202"/>
                </a:cubicBezTo>
                <a:cubicBezTo>
                  <a:pt x="1061279" y="1040960"/>
                  <a:pt x="1059139" y="1045587"/>
                  <a:pt x="1056082" y="1047031"/>
                </a:cubicBezTo>
                <a:cubicBezTo>
                  <a:pt x="1053176" y="1042981"/>
                  <a:pt x="1048131" y="1043557"/>
                  <a:pt x="1038191" y="1039214"/>
                </a:cubicBezTo>
                <a:cubicBezTo>
                  <a:pt x="1036052" y="1043840"/>
                  <a:pt x="1032075" y="1042102"/>
                  <a:pt x="1028864" y="1049043"/>
                </a:cubicBezTo>
                <a:cubicBezTo>
                  <a:pt x="1029018" y="1043547"/>
                  <a:pt x="1022135" y="1037759"/>
                  <a:pt x="1028252" y="1034870"/>
                </a:cubicBezTo>
                <a:cubicBezTo>
                  <a:pt x="1032379" y="1031112"/>
                  <a:pt x="1036357" y="1032849"/>
                  <a:pt x="1040331" y="1034588"/>
                </a:cubicBezTo>
                <a:cubicBezTo>
                  <a:pt x="1039566" y="1025910"/>
                  <a:pt x="1047669" y="1023889"/>
                  <a:pt x="1050879" y="1016948"/>
                </a:cubicBezTo>
                <a:cubicBezTo>
                  <a:pt x="1049045" y="1010584"/>
                  <a:pt x="1036198" y="1002190"/>
                  <a:pt x="1038033" y="1008554"/>
                </a:cubicBezTo>
                <a:cubicBezTo>
                  <a:pt x="1035129" y="1004504"/>
                  <a:pt x="1027330" y="995533"/>
                  <a:pt x="1019075" y="1003049"/>
                </a:cubicBezTo>
                <a:cubicBezTo>
                  <a:pt x="1008675" y="979037"/>
                  <a:pt x="995833" y="1006798"/>
                  <a:pt x="979931" y="999848"/>
                </a:cubicBezTo>
                <a:cubicBezTo>
                  <a:pt x="973664" y="1008233"/>
                  <a:pt x="974732" y="1005919"/>
                  <a:pt x="976568" y="1012283"/>
                </a:cubicBezTo>
                <a:cubicBezTo>
                  <a:pt x="964337" y="1018061"/>
                  <a:pt x="971063" y="993191"/>
                  <a:pt x="980387" y="983362"/>
                </a:cubicBezTo>
                <a:cubicBezTo>
                  <a:pt x="970601" y="973522"/>
                  <a:pt x="960357" y="980170"/>
                  <a:pt x="947512" y="971776"/>
                </a:cubicBezTo>
                <a:cubicBezTo>
                  <a:pt x="944303" y="978716"/>
                  <a:pt x="941397" y="974665"/>
                  <a:pt x="938187" y="981605"/>
                </a:cubicBezTo>
                <a:cubicBezTo>
                  <a:pt x="932222" y="978999"/>
                  <a:pt x="927329" y="974080"/>
                  <a:pt x="925495" y="967716"/>
                </a:cubicBezTo>
                <a:cubicBezTo>
                  <a:pt x="907300" y="970888"/>
                  <a:pt x="905616" y="959029"/>
                  <a:pt x="885738" y="950341"/>
                </a:cubicBezTo>
                <a:cubicBezTo>
                  <a:pt x="880541" y="956414"/>
                  <a:pt x="873507" y="956120"/>
                  <a:pt x="867543" y="953515"/>
                </a:cubicBezTo>
                <a:cubicBezTo>
                  <a:pt x="853168" y="927765"/>
                  <a:pt x="814943" y="927748"/>
                  <a:pt x="793229" y="912696"/>
                </a:cubicBezTo>
                <a:cubicBezTo>
                  <a:pt x="791088" y="917322"/>
                  <a:pt x="785125" y="914717"/>
                  <a:pt x="784972" y="920211"/>
                </a:cubicBezTo>
                <a:cubicBezTo>
                  <a:pt x="773350" y="904009"/>
                  <a:pt x="749648" y="888089"/>
                  <a:pt x="729313" y="895887"/>
                </a:cubicBezTo>
                <a:cubicBezTo>
                  <a:pt x="716007" y="867826"/>
                  <a:pt x="676257" y="886606"/>
                  <a:pt x="661880" y="860857"/>
                </a:cubicBezTo>
                <a:cubicBezTo>
                  <a:pt x="660810" y="863169"/>
                  <a:pt x="657905" y="859119"/>
                  <a:pt x="655765" y="863746"/>
                </a:cubicBezTo>
                <a:cubicBezTo>
                  <a:pt x="649802" y="861140"/>
                  <a:pt x="647966" y="854776"/>
                  <a:pt x="643990" y="853038"/>
                </a:cubicBezTo>
                <a:cubicBezTo>
                  <a:pt x="636956" y="852746"/>
                  <a:pt x="632828" y="856505"/>
                  <a:pt x="628853" y="854768"/>
                </a:cubicBezTo>
                <a:cubicBezTo>
                  <a:pt x="621820" y="854474"/>
                  <a:pt x="616009" y="846372"/>
                  <a:pt x="610044" y="843765"/>
                </a:cubicBezTo>
                <a:cubicBezTo>
                  <a:pt x="606069" y="842029"/>
                  <a:pt x="599953" y="844917"/>
                  <a:pt x="596897" y="846362"/>
                </a:cubicBezTo>
                <a:cubicBezTo>
                  <a:pt x="589862" y="846069"/>
                  <a:pt x="582062" y="837099"/>
                  <a:pt x="576713" y="848667"/>
                </a:cubicBezTo>
                <a:cubicBezTo>
                  <a:pt x="573807" y="844616"/>
                  <a:pt x="567844" y="842011"/>
                  <a:pt x="566926" y="838827"/>
                </a:cubicBezTo>
                <a:cubicBezTo>
                  <a:pt x="553928" y="835928"/>
                  <a:pt x="547201" y="824645"/>
                  <a:pt x="536189" y="822616"/>
                </a:cubicBezTo>
                <a:cubicBezTo>
                  <a:pt x="521206" y="818847"/>
                  <a:pt x="502094" y="818837"/>
                  <a:pt x="490166" y="813626"/>
                </a:cubicBezTo>
                <a:cubicBezTo>
                  <a:pt x="476252" y="807545"/>
                  <a:pt x="463104" y="810142"/>
                  <a:pt x="451176" y="804930"/>
                </a:cubicBezTo>
                <a:cubicBezTo>
                  <a:pt x="446282" y="800010"/>
                  <a:pt x="439402" y="794222"/>
                  <a:pt x="434507" y="789303"/>
                </a:cubicBezTo>
                <a:cubicBezTo>
                  <a:pt x="429463" y="789878"/>
                  <a:pt x="427323" y="794505"/>
                  <a:pt x="422124" y="800577"/>
                </a:cubicBezTo>
                <a:cubicBezTo>
                  <a:pt x="417996" y="804335"/>
                  <a:pt x="407904" y="805485"/>
                  <a:pt x="405764" y="810113"/>
                </a:cubicBezTo>
                <a:cubicBezTo>
                  <a:pt x="403625" y="814740"/>
                  <a:pt x="402401" y="822548"/>
                  <a:pt x="400262" y="827174"/>
                </a:cubicBezTo>
                <a:cubicBezTo>
                  <a:pt x="385586" y="848571"/>
                  <a:pt x="364637" y="842198"/>
                  <a:pt x="342468" y="843633"/>
                </a:cubicBezTo>
                <a:cubicBezTo>
                  <a:pt x="336352" y="846522"/>
                  <a:pt x="330236" y="849411"/>
                  <a:pt x="322284" y="845937"/>
                </a:cubicBezTo>
                <a:cubicBezTo>
                  <a:pt x="320145" y="850564"/>
                  <a:pt x="316169" y="848826"/>
                  <a:pt x="313110" y="850271"/>
                </a:cubicBezTo>
                <a:cubicBezTo>
                  <a:pt x="293386" y="836088"/>
                  <a:pt x="272131" y="840705"/>
                  <a:pt x="250726" y="850817"/>
                </a:cubicBezTo>
                <a:cubicBezTo>
                  <a:pt x="249352" y="864121"/>
                  <a:pt x="261433" y="863840"/>
                  <a:pt x="267395" y="866446"/>
                </a:cubicBezTo>
                <a:cubicBezTo>
                  <a:pt x="278404" y="868474"/>
                  <a:pt x="290635" y="862697"/>
                  <a:pt x="301493" y="870222"/>
                </a:cubicBezTo>
                <a:cubicBezTo>
                  <a:pt x="305469" y="871959"/>
                  <a:pt x="300269" y="878030"/>
                  <a:pt x="303175" y="882081"/>
                </a:cubicBezTo>
                <a:cubicBezTo>
                  <a:pt x="290794" y="893355"/>
                  <a:pt x="278865" y="888144"/>
                  <a:pt x="269844" y="886981"/>
                </a:cubicBezTo>
                <a:cubicBezTo>
                  <a:pt x="262197" y="872516"/>
                  <a:pt x="260209" y="871647"/>
                  <a:pt x="244002" y="875688"/>
                </a:cubicBezTo>
                <a:cubicBezTo>
                  <a:pt x="243698" y="886680"/>
                  <a:pt x="220305" y="895923"/>
                  <a:pt x="218774" y="878568"/>
                </a:cubicBezTo>
                <a:cubicBezTo>
                  <a:pt x="202567" y="882609"/>
                  <a:pt x="197826" y="872195"/>
                  <a:pt x="184371" y="885782"/>
                </a:cubicBezTo>
                <a:cubicBezTo>
                  <a:pt x="197064" y="899670"/>
                  <a:pt x="218317" y="895055"/>
                  <a:pt x="235138" y="905186"/>
                </a:cubicBezTo>
                <a:cubicBezTo>
                  <a:pt x="232998" y="909812"/>
                  <a:pt x="228566" y="924562"/>
                  <a:pt x="238656" y="923410"/>
                </a:cubicBezTo>
                <a:cubicBezTo>
                  <a:pt x="243702" y="922834"/>
                  <a:pt x="243853" y="917338"/>
                  <a:pt x="246913" y="915893"/>
                </a:cubicBezTo>
                <a:cubicBezTo>
                  <a:pt x="247065" y="910399"/>
                  <a:pt x="241866" y="916470"/>
                  <a:pt x="242018" y="910973"/>
                </a:cubicBezTo>
                <a:cubicBezTo>
                  <a:pt x="251193" y="906641"/>
                  <a:pt x="254712" y="924864"/>
                  <a:pt x="259453" y="935280"/>
                </a:cubicBezTo>
                <a:cubicBezTo>
                  <a:pt x="250278" y="939612"/>
                  <a:pt x="227496" y="926875"/>
                  <a:pt x="225967" y="945674"/>
                </a:cubicBezTo>
                <a:cubicBezTo>
                  <a:pt x="225967" y="945674"/>
                  <a:pt x="225967" y="945674"/>
                  <a:pt x="227955" y="946543"/>
                </a:cubicBezTo>
                <a:cubicBezTo>
                  <a:pt x="224899" y="947987"/>
                  <a:pt x="224899" y="947987"/>
                  <a:pt x="221841" y="949432"/>
                </a:cubicBezTo>
                <a:cubicBezTo>
                  <a:pt x="220922" y="946251"/>
                  <a:pt x="217865" y="947695"/>
                  <a:pt x="213890" y="945958"/>
                </a:cubicBezTo>
                <a:cubicBezTo>
                  <a:pt x="205480" y="958970"/>
                  <a:pt x="223523" y="961292"/>
                  <a:pt x="221688" y="954928"/>
                </a:cubicBezTo>
                <a:cubicBezTo>
                  <a:pt x="221688" y="954928"/>
                  <a:pt x="221688" y="954928"/>
                  <a:pt x="222757" y="952614"/>
                </a:cubicBezTo>
                <a:cubicBezTo>
                  <a:pt x="222757" y="952614"/>
                  <a:pt x="222757" y="952614"/>
                  <a:pt x="224745" y="953484"/>
                </a:cubicBezTo>
                <a:cubicBezTo>
                  <a:pt x="225816" y="951169"/>
                  <a:pt x="225816" y="951169"/>
                  <a:pt x="225816" y="951169"/>
                </a:cubicBezTo>
                <a:cubicBezTo>
                  <a:pt x="236673" y="958696"/>
                  <a:pt x="242331" y="972292"/>
                  <a:pt x="251048" y="984444"/>
                </a:cubicBezTo>
                <a:cubicBezTo>
                  <a:pt x="241874" y="988777"/>
                  <a:pt x="232241" y="973444"/>
                  <a:pt x="219857" y="984718"/>
                </a:cubicBezTo>
                <a:cubicBezTo>
                  <a:pt x="214810" y="985294"/>
                  <a:pt x="208847" y="982688"/>
                  <a:pt x="204872" y="980951"/>
                </a:cubicBezTo>
                <a:cubicBezTo>
                  <a:pt x="200896" y="979214"/>
                  <a:pt x="198908" y="978344"/>
                  <a:pt x="194933" y="976608"/>
                </a:cubicBezTo>
                <a:cubicBezTo>
                  <a:pt x="187900" y="976314"/>
                  <a:pt x="178878" y="975152"/>
                  <a:pt x="171845" y="974860"/>
                </a:cubicBezTo>
                <a:cubicBezTo>
                  <a:pt x="171845" y="974860"/>
                  <a:pt x="169855" y="973991"/>
                  <a:pt x="169855" y="973991"/>
                </a:cubicBezTo>
                <a:cubicBezTo>
                  <a:pt x="168785" y="976303"/>
                  <a:pt x="166799" y="975435"/>
                  <a:pt x="164810" y="974568"/>
                </a:cubicBezTo>
                <a:cubicBezTo>
                  <a:pt x="162824" y="973699"/>
                  <a:pt x="162824" y="973699"/>
                  <a:pt x="160836" y="972830"/>
                </a:cubicBezTo>
                <a:cubicBezTo>
                  <a:pt x="160836" y="972830"/>
                  <a:pt x="158847" y="971962"/>
                  <a:pt x="157777" y="974275"/>
                </a:cubicBezTo>
                <a:cubicBezTo>
                  <a:pt x="156707" y="976588"/>
                  <a:pt x="157626" y="979769"/>
                  <a:pt x="159613" y="980639"/>
                </a:cubicBezTo>
                <a:cubicBezTo>
                  <a:pt x="159613" y="980639"/>
                  <a:pt x="159613" y="980639"/>
                  <a:pt x="161600" y="981506"/>
                </a:cubicBezTo>
                <a:cubicBezTo>
                  <a:pt x="163588" y="982375"/>
                  <a:pt x="165576" y="983245"/>
                  <a:pt x="168635" y="981799"/>
                </a:cubicBezTo>
                <a:cubicBezTo>
                  <a:pt x="173374" y="992214"/>
                  <a:pt x="180409" y="992507"/>
                  <a:pt x="191723" y="983547"/>
                </a:cubicBezTo>
                <a:cubicBezTo>
                  <a:pt x="195698" y="985284"/>
                  <a:pt x="199675" y="987022"/>
                  <a:pt x="201660" y="987890"/>
                </a:cubicBezTo>
                <a:cubicBezTo>
                  <a:pt x="207625" y="990497"/>
                  <a:pt x="211601" y="992235"/>
                  <a:pt x="219703" y="990213"/>
                </a:cubicBezTo>
                <a:cubicBezTo>
                  <a:pt x="229339" y="1005548"/>
                  <a:pt x="250895" y="989940"/>
                  <a:pt x="254262" y="1013658"/>
                </a:cubicBezTo>
                <a:cubicBezTo>
                  <a:pt x="269400" y="1011931"/>
                  <a:pt x="271234" y="1018295"/>
                  <a:pt x="283314" y="1018012"/>
                </a:cubicBezTo>
                <a:cubicBezTo>
                  <a:pt x="282396" y="1014830"/>
                  <a:pt x="283467" y="1012516"/>
                  <a:pt x="281478" y="1011647"/>
                </a:cubicBezTo>
                <a:cubicBezTo>
                  <a:pt x="286677" y="1005576"/>
                  <a:pt x="288663" y="1006445"/>
                  <a:pt x="293558" y="1011364"/>
                </a:cubicBezTo>
                <a:cubicBezTo>
                  <a:pt x="288361" y="1017437"/>
                  <a:pt x="289278" y="1020617"/>
                  <a:pt x="289125" y="1026114"/>
                </a:cubicBezTo>
                <a:cubicBezTo>
                  <a:pt x="296925" y="1035083"/>
                  <a:pt x="312366" y="1022365"/>
                  <a:pt x="311910" y="1038851"/>
                </a:cubicBezTo>
                <a:cubicBezTo>
                  <a:pt x="307783" y="1042608"/>
                  <a:pt x="291879" y="1035660"/>
                  <a:pt x="279799" y="1035942"/>
                </a:cubicBezTo>
                <a:cubicBezTo>
                  <a:pt x="279799" y="1035942"/>
                  <a:pt x="279799" y="1035942"/>
                  <a:pt x="281788" y="1036811"/>
                </a:cubicBezTo>
                <a:cubicBezTo>
                  <a:pt x="279799" y="1035942"/>
                  <a:pt x="276742" y="1037388"/>
                  <a:pt x="276742" y="1037388"/>
                </a:cubicBezTo>
                <a:cubicBezTo>
                  <a:pt x="267873" y="1030730"/>
                  <a:pt x="251818" y="1029275"/>
                  <a:pt x="242644" y="1033609"/>
                </a:cubicBezTo>
                <a:cubicBezTo>
                  <a:pt x="240657" y="1032742"/>
                  <a:pt x="240657" y="1032742"/>
                  <a:pt x="238668" y="1031872"/>
                </a:cubicBezTo>
                <a:cubicBezTo>
                  <a:pt x="237599" y="1034186"/>
                  <a:pt x="237599" y="1034186"/>
                  <a:pt x="237599" y="1034186"/>
                </a:cubicBezTo>
                <a:cubicBezTo>
                  <a:pt x="236528" y="1036499"/>
                  <a:pt x="236528" y="1036499"/>
                  <a:pt x="238517" y="1037369"/>
                </a:cubicBezTo>
                <a:cubicBezTo>
                  <a:pt x="239585" y="1035055"/>
                  <a:pt x="239585" y="1035055"/>
                  <a:pt x="241574" y="1035923"/>
                </a:cubicBezTo>
                <a:cubicBezTo>
                  <a:pt x="242340" y="1044601"/>
                  <a:pt x="251360" y="1045762"/>
                  <a:pt x="250137" y="1053572"/>
                </a:cubicBezTo>
                <a:cubicBezTo>
                  <a:pt x="254419" y="1044317"/>
                  <a:pt x="263441" y="1045479"/>
                  <a:pt x="271392" y="1048954"/>
                </a:cubicBezTo>
                <a:cubicBezTo>
                  <a:pt x="272461" y="1046640"/>
                  <a:pt x="272461" y="1046640"/>
                  <a:pt x="273532" y="1044327"/>
                </a:cubicBezTo>
                <a:cubicBezTo>
                  <a:pt x="276589" y="1042882"/>
                  <a:pt x="276589" y="1042882"/>
                  <a:pt x="278577" y="1043751"/>
                </a:cubicBezTo>
                <a:cubicBezTo>
                  <a:pt x="285459" y="1049540"/>
                  <a:pt x="282249" y="1056479"/>
                  <a:pt x="284084" y="1062844"/>
                </a:cubicBezTo>
                <a:cubicBezTo>
                  <a:pt x="295702" y="1042892"/>
                  <a:pt x="303811" y="1077026"/>
                  <a:pt x="316194" y="1065751"/>
                </a:cubicBezTo>
                <a:cubicBezTo>
                  <a:pt x="316194" y="1065751"/>
                  <a:pt x="316194" y="1065751"/>
                  <a:pt x="315125" y="1068066"/>
                </a:cubicBezTo>
                <a:cubicBezTo>
                  <a:pt x="315125" y="1068066"/>
                  <a:pt x="315125" y="1068066"/>
                  <a:pt x="314054" y="1070378"/>
                </a:cubicBezTo>
                <a:cubicBezTo>
                  <a:pt x="300601" y="1083966"/>
                  <a:pt x="290964" y="1068632"/>
                  <a:pt x="275675" y="1075855"/>
                </a:cubicBezTo>
                <a:cubicBezTo>
                  <a:pt x="270935" y="1065440"/>
                  <a:pt x="266040" y="1060520"/>
                  <a:pt x="253810" y="1066299"/>
                </a:cubicBezTo>
                <a:cubicBezTo>
                  <a:pt x="231792" y="1062239"/>
                  <a:pt x="210383" y="1036197"/>
                  <a:pt x="185767" y="1053250"/>
                </a:cubicBezTo>
                <a:cubicBezTo>
                  <a:pt x="182252" y="1071179"/>
                  <a:pt x="202587" y="1063381"/>
                  <a:pt x="208398" y="1071483"/>
                </a:cubicBezTo>
                <a:cubicBezTo>
                  <a:pt x="209316" y="1074665"/>
                  <a:pt x="209469" y="1069169"/>
                  <a:pt x="209469" y="1069169"/>
                </a:cubicBezTo>
                <a:cubicBezTo>
                  <a:pt x="220477" y="1071200"/>
                  <a:pt x="241274" y="1083068"/>
                  <a:pt x="257330" y="1084523"/>
                </a:cubicBezTo>
                <a:cubicBezTo>
                  <a:pt x="256258" y="1086836"/>
                  <a:pt x="255188" y="1089149"/>
                  <a:pt x="254119" y="1091463"/>
                </a:cubicBezTo>
                <a:cubicBezTo>
                  <a:pt x="240052" y="1090878"/>
                  <a:pt x="230113" y="1086533"/>
                  <a:pt x="216046" y="1085948"/>
                </a:cubicBezTo>
                <a:cubicBezTo>
                  <a:pt x="214976" y="1088262"/>
                  <a:pt x="211918" y="1089706"/>
                  <a:pt x="209778" y="1094333"/>
                </a:cubicBezTo>
                <a:cubicBezTo>
                  <a:pt x="218647" y="1100990"/>
                  <a:pt x="212227" y="1114869"/>
                  <a:pt x="219107" y="1120658"/>
                </a:cubicBezTo>
                <a:cubicBezTo>
                  <a:pt x="228894" y="1130497"/>
                  <a:pt x="252135" y="1126749"/>
                  <a:pt x="261922" y="1136586"/>
                </a:cubicBezTo>
                <a:cubicBezTo>
                  <a:pt x="263911" y="1137457"/>
                  <a:pt x="262839" y="1139770"/>
                  <a:pt x="262839" y="1139770"/>
                </a:cubicBezTo>
                <a:cubicBezTo>
                  <a:pt x="262839" y="1139770"/>
                  <a:pt x="261770" y="1142084"/>
                  <a:pt x="261770" y="1142084"/>
                </a:cubicBezTo>
                <a:cubicBezTo>
                  <a:pt x="237764" y="1137154"/>
                  <a:pt x="206723" y="1131931"/>
                  <a:pt x="185929" y="1120064"/>
                </a:cubicBezTo>
                <a:cubicBezTo>
                  <a:pt x="184858" y="1122377"/>
                  <a:pt x="182870" y="1121508"/>
                  <a:pt x="181800" y="1123822"/>
                </a:cubicBezTo>
                <a:cubicBezTo>
                  <a:pt x="179812" y="1122953"/>
                  <a:pt x="176754" y="1124397"/>
                  <a:pt x="174767" y="1123528"/>
                </a:cubicBezTo>
                <a:cubicBezTo>
                  <a:pt x="174767" y="1123528"/>
                  <a:pt x="173697" y="1125842"/>
                  <a:pt x="173697" y="1125842"/>
                </a:cubicBezTo>
                <a:cubicBezTo>
                  <a:pt x="175684" y="1126710"/>
                  <a:pt x="177671" y="1127580"/>
                  <a:pt x="180728" y="1126134"/>
                </a:cubicBezTo>
                <a:cubicBezTo>
                  <a:pt x="179509" y="1133943"/>
                  <a:pt x="184554" y="1133367"/>
                  <a:pt x="185471" y="1136549"/>
                </a:cubicBezTo>
                <a:cubicBezTo>
                  <a:pt x="184401" y="1138862"/>
                  <a:pt x="181495" y="1134811"/>
                  <a:pt x="180425" y="1137125"/>
                </a:cubicBezTo>
                <a:cubicBezTo>
                  <a:pt x="177367" y="1138570"/>
                  <a:pt x="177367" y="1138570"/>
                  <a:pt x="176298" y="1140884"/>
                </a:cubicBezTo>
                <a:cubicBezTo>
                  <a:pt x="175228" y="1143196"/>
                  <a:pt x="175228" y="1143196"/>
                  <a:pt x="177215" y="1144065"/>
                </a:cubicBezTo>
                <a:cubicBezTo>
                  <a:pt x="177215" y="1144065"/>
                  <a:pt x="179202" y="1144933"/>
                  <a:pt x="179202" y="1144933"/>
                </a:cubicBezTo>
                <a:cubicBezTo>
                  <a:pt x="198163" y="1150438"/>
                  <a:pt x="236850" y="1170125"/>
                  <a:pt x="264832" y="1176793"/>
                </a:cubicBezTo>
                <a:cubicBezTo>
                  <a:pt x="256423" y="1189803"/>
                  <a:pt x="248623" y="1180834"/>
                  <a:pt x="237463" y="1184299"/>
                </a:cubicBezTo>
                <a:cubicBezTo>
                  <a:pt x="235474" y="1183429"/>
                  <a:pt x="235474" y="1183429"/>
                  <a:pt x="233487" y="1182561"/>
                </a:cubicBezTo>
                <a:cubicBezTo>
                  <a:pt x="233487" y="1182561"/>
                  <a:pt x="230430" y="1184007"/>
                  <a:pt x="230430" y="1184007"/>
                </a:cubicBezTo>
                <a:cubicBezTo>
                  <a:pt x="229360" y="1186320"/>
                  <a:pt x="231348" y="1187188"/>
                  <a:pt x="231348" y="1187188"/>
                </a:cubicBezTo>
                <a:cubicBezTo>
                  <a:pt x="233335" y="1188056"/>
                  <a:pt x="235322" y="1188926"/>
                  <a:pt x="235322" y="1188926"/>
                </a:cubicBezTo>
                <a:cubicBezTo>
                  <a:pt x="236241" y="1192107"/>
                  <a:pt x="238228" y="1192975"/>
                  <a:pt x="235171" y="1194421"/>
                </a:cubicBezTo>
                <a:cubicBezTo>
                  <a:pt x="236089" y="1197604"/>
                  <a:pt x="242204" y="1194713"/>
                  <a:pt x="243121" y="1197896"/>
                </a:cubicBezTo>
                <a:cubicBezTo>
                  <a:pt x="237007" y="1200785"/>
                  <a:pt x="240830" y="1208017"/>
                  <a:pt x="238690" y="1212644"/>
                </a:cubicBezTo>
                <a:cubicBezTo>
                  <a:pt x="244654" y="1215250"/>
                  <a:pt x="246488" y="1221613"/>
                  <a:pt x="252604" y="1218725"/>
                </a:cubicBezTo>
                <a:cubicBezTo>
                  <a:pt x="252604" y="1218725"/>
                  <a:pt x="252604" y="1218725"/>
                  <a:pt x="253674" y="1216411"/>
                </a:cubicBezTo>
                <a:cubicBezTo>
                  <a:pt x="253674" y="1216411"/>
                  <a:pt x="253674" y="1216411"/>
                  <a:pt x="255661" y="1217281"/>
                </a:cubicBezTo>
                <a:cubicBezTo>
                  <a:pt x="257650" y="1218149"/>
                  <a:pt x="257650" y="1218149"/>
                  <a:pt x="258567" y="1221332"/>
                </a:cubicBezTo>
                <a:cubicBezTo>
                  <a:pt x="259485" y="1224513"/>
                  <a:pt x="261473" y="1225382"/>
                  <a:pt x="262390" y="1228565"/>
                </a:cubicBezTo>
                <a:cubicBezTo>
                  <a:pt x="267436" y="1227988"/>
                  <a:pt x="271412" y="1229726"/>
                  <a:pt x="273552" y="1225099"/>
                </a:cubicBezTo>
                <a:cubicBezTo>
                  <a:pt x="273552" y="1225099"/>
                  <a:pt x="275541" y="1225968"/>
                  <a:pt x="275541" y="1225968"/>
                </a:cubicBezTo>
                <a:cubicBezTo>
                  <a:pt x="277528" y="1226837"/>
                  <a:pt x="279517" y="1227706"/>
                  <a:pt x="279517" y="1227706"/>
                </a:cubicBezTo>
                <a:cubicBezTo>
                  <a:pt x="282423" y="1231755"/>
                  <a:pt x="283339" y="1234937"/>
                  <a:pt x="289303" y="1237543"/>
                </a:cubicBezTo>
                <a:cubicBezTo>
                  <a:pt x="287467" y="1231180"/>
                  <a:pt x="290373" y="1235230"/>
                  <a:pt x="291596" y="1227422"/>
                </a:cubicBezTo>
                <a:cubicBezTo>
                  <a:pt x="302605" y="1229451"/>
                  <a:pt x="307345" y="1239867"/>
                  <a:pt x="320494" y="1237270"/>
                </a:cubicBezTo>
                <a:cubicBezTo>
                  <a:pt x="320036" y="1253756"/>
                  <a:pt x="343740" y="1269676"/>
                  <a:pt x="361017" y="1263323"/>
                </a:cubicBezTo>
                <a:cubicBezTo>
                  <a:pt x="361934" y="1266504"/>
                  <a:pt x="365910" y="1268241"/>
                  <a:pt x="366827" y="1271422"/>
                </a:cubicBezTo>
                <a:cubicBezTo>
                  <a:pt x="359490" y="1282121"/>
                  <a:pt x="355667" y="1274889"/>
                  <a:pt x="349702" y="1272282"/>
                </a:cubicBezTo>
                <a:cubicBezTo>
                  <a:pt x="341751" y="1268807"/>
                  <a:pt x="329673" y="1269090"/>
                  <a:pt x="318664" y="1267061"/>
                </a:cubicBezTo>
                <a:cubicBezTo>
                  <a:pt x="301691" y="1262424"/>
                  <a:pt x="283800" y="1254605"/>
                  <a:pt x="265910" y="1246788"/>
                </a:cubicBezTo>
                <a:cubicBezTo>
                  <a:pt x="248938" y="1242151"/>
                  <a:pt x="235941" y="1239253"/>
                  <a:pt x="215910" y="1236061"/>
                </a:cubicBezTo>
                <a:cubicBezTo>
                  <a:pt x="215910" y="1236061"/>
                  <a:pt x="215910" y="1236061"/>
                  <a:pt x="214839" y="1238374"/>
                </a:cubicBezTo>
                <a:cubicBezTo>
                  <a:pt x="210865" y="1236637"/>
                  <a:pt x="206888" y="1234899"/>
                  <a:pt x="202913" y="1233163"/>
                </a:cubicBezTo>
                <a:cubicBezTo>
                  <a:pt x="187011" y="1226213"/>
                  <a:pt x="172027" y="1222446"/>
                  <a:pt x="155054" y="1217808"/>
                </a:cubicBezTo>
                <a:cubicBezTo>
                  <a:pt x="153065" y="1216940"/>
                  <a:pt x="151994" y="1219254"/>
                  <a:pt x="150925" y="1221567"/>
                </a:cubicBezTo>
                <a:cubicBezTo>
                  <a:pt x="150925" y="1221567"/>
                  <a:pt x="149855" y="1223881"/>
                  <a:pt x="151842" y="1224749"/>
                </a:cubicBezTo>
                <a:cubicBezTo>
                  <a:pt x="175847" y="1229679"/>
                  <a:pt x="194809" y="1235182"/>
                  <a:pt x="212699" y="1243001"/>
                </a:cubicBezTo>
                <a:cubicBezTo>
                  <a:pt x="212699" y="1243001"/>
                  <a:pt x="214688" y="1243869"/>
                  <a:pt x="214688" y="1243869"/>
                </a:cubicBezTo>
                <a:cubicBezTo>
                  <a:pt x="247410" y="1260952"/>
                  <a:pt x="272334" y="1269062"/>
                  <a:pt x="302151" y="1282092"/>
                </a:cubicBezTo>
                <a:cubicBezTo>
                  <a:pt x="308116" y="1284699"/>
                  <a:pt x="317289" y="1280364"/>
                  <a:pt x="318053" y="1289042"/>
                </a:cubicBezTo>
                <a:cubicBezTo>
                  <a:pt x="314844" y="1295982"/>
                  <a:pt x="310715" y="1299740"/>
                  <a:pt x="305670" y="1300316"/>
                </a:cubicBezTo>
                <a:cubicBezTo>
                  <a:pt x="298789" y="1294528"/>
                  <a:pt x="294966" y="1287296"/>
                  <a:pt x="289155" y="1279194"/>
                </a:cubicBezTo>
                <a:cubicBezTo>
                  <a:pt x="281969" y="1284396"/>
                  <a:pt x="273865" y="1286417"/>
                  <a:pt x="263008" y="1278891"/>
                </a:cubicBezTo>
                <a:cubicBezTo>
                  <a:pt x="255666" y="1253435"/>
                  <a:pt x="221724" y="1280317"/>
                  <a:pt x="211325" y="1256305"/>
                </a:cubicBezTo>
                <a:cubicBezTo>
                  <a:pt x="208267" y="1257751"/>
                  <a:pt x="204292" y="1256013"/>
                  <a:pt x="201081" y="1262953"/>
                </a:cubicBezTo>
                <a:cubicBezTo>
                  <a:pt x="201081" y="1262953"/>
                  <a:pt x="199093" y="1262084"/>
                  <a:pt x="199093" y="1262084"/>
                </a:cubicBezTo>
                <a:cubicBezTo>
                  <a:pt x="197107" y="1261215"/>
                  <a:pt x="197107" y="1261215"/>
                  <a:pt x="196036" y="1263528"/>
                </a:cubicBezTo>
                <a:cubicBezTo>
                  <a:pt x="196036" y="1263528"/>
                  <a:pt x="194967" y="1265842"/>
                  <a:pt x="196953" y="1266710"/>
                </a:cubicBezTo>
                <a:cubicBezTo>
                  <a:pt x="196953" y="1266710"/>
                  <a:pt x="198941" y="1267579"/>
                  <a:pt x="198941" y="1267579"/>
                </a:cubicBezTo>
                <a:cubicBezTo>
                  <a:pt x="198941" y="1267579"/>
                  <a:pt x="200929" y="1268448"/>
                  <a:pt x="200929" y="1268448"/>
                </a:cubicBezTo>
                <a:cubicBezTo>
                  <a:pt x="222643" y="1283498"/>
                  <a:pt x="252765" y="1285540"/>
                  <a:pt x="271574" y="1296538"/>
                </a:cubicBezTo>
                <a:cubicBezTo>
                  <a:pt x="275549" y="1298276"/>
                  <a:pt x="280441" y="1303196"/>
                  <a:pt x="283347" y="1307246"/>
                </a:cubicBezTo>
                <a:cubicBezTo>
                  <a:pt x="287322" y="1308984"/>
                  <a:pt x="289463" y="1304357"/>
                  <a:pt x="295426" y="1306963"/>
                </a:cubicBezTo>
                <a:cubicBezTo>
                  <a:pt x="300320" y="1311883"/>
                  <a:pt x="301087" y="1320560"/>
                  <a:pt x="305979" y="1325480"/>
                </a:cubicBezTo>
                <a:cubicBezTo>
                  <a:pt x="302922" y="1326924"/>
                  <a:pt x="297874" y="1327500"/>
                  <a:pt x="295888" y="1326632"/>
                </a:cubicBezTo>
                <a:cubicBezTo>
                  <a:pt x="295583" y="1337622"/>
                  <a:pt x="306592" y="1339652"/>
                  <a:pt x="304299" y="1349774"/>
                </a:cubicBezTo>
                <a:cubicBezTo>
                  <a:pt x="307358" y="1348330"/>
                  <a:pt x="311486" y="1344572"/>
                  <a:pt x="316379" y="1349491"/>
                </a:cubicBezTo>
                <a:cubicBezTo>
                  <a:pt x="313626" y="1339943"/>
                  <a:pt x="321423" y="1348916"/>
                  <a:pt x="322648" y="1341106"/>
                </a:cubicBezTo>
                <a:cubicBezTo>
                  <a:pt x="324482" y="1347471"/>
                  <a:pt x="322494" y="1346602"/>
                  <a:pt x="327541" y="1346026"/>
                </a:cubicBezTo>
                <a:cubicBezTo>
                  <a:pt x="329528" y="1346895"/>
                  <a:pt x="329528" y="1346895"/>
                  <a:pt x="329528" y="1346895"/>
                </a:cubicBezTo>
                <a:cubicBezTo>
                  <a:pt x="333352" y="1354127"/>
                  <a:pt x="341455" y="1352107"/>
                  <a:pt x="346196" y="1362522"/>
                </a:cubicBezTo>
                <a:cubicBezTo>
                  <a:pt x="348336" y="1357895"/>
                  <a:pt x="351241" y="1361945"/>
                  <a:pt x="355371" y="1358187"/>
                </a:cubicBezTo>
                <a:cubicBezTo>
                  <a:pt x="358275" y="1362239"/>
                  <a:pt x="363016" y="1372654"/>
                  <a:pt x="366380" y="1360218"/>
                </a:cubicBezTo>
                <a:cubicBezTo>
                  <a:pt x="390997" y="1379319"/>
                  <a:pt x="415921" y="1387430"/>
                  <a:pt x="442681" y="1401906"/>
                </a:cubicBezTo>
                <a:cubicBezTo>
                  <a:pt x="452622" y="1406248"/>
                  <a:pt x="462407" y="1416089"/>
                  <a:pt x="470207" y="1425058"/>
                </a:cubicBezTo>
                <a:cubicBezTo>
                  <a:pt x="474486" y="1415805"/>
                  <a:pt x="503386" y="1425653"/>
                  <a:pt x="494060" y="1435482"/>
                </a:cubicBezTo>
                <a:cubicBezTo>
                  <a:pt x="488863" y="1441554"/>
                  <a:pt x="479075" y="1431715"/>
                  <a:pt x="469136" y="1427372"/>
                </a:cubicBezTo>
                <a:cubicBezTo>
                  <a:pt x="440389" y="1412027"/>
                  <a:pt x="400480" y="1400149"/>
                  <a:pt x="384577" y="1393201"/>
                </a:cubicBezTo>
                <a:cubicBezTo>
                  <a:pt x="361642" y="1385958"/>
                  <a:pt x="331825" y="1372928"/>
                  <a:pt x="316689" y="1374655"/>
                </a:cubicBezTo>
                <a:cubicBezTo>
                  <a:pt x="309806" y="1368866"/>
                  <a:pt x="308890" y="1365684"/>
                  <a:pt x="299867" y="1364523"/>
                </a:cubicBezTo>
                <a:cubicBezTo>
                  <a:pt x="297728" y="1369150"/>
                  <a:pt x="294822" y="1365099"/>
                  <a:pt x="292682" y="1369726"/>
                </a:cubicBezTo>
                <a:cubicBezTo>
                  <a:pt x="276165" y="1348604"/>
                  <a:pt x="242986" y="1348009"/>
                  <a:pt x="216839" y="1347706"/>
                </a:cubicBezTo>
                <a:cubicBezTo>
                  <a:pt x="216839" y="1347706"/>
                  <a:pt x="214852" y="1346838"/>
                  <a:pt x="214852" y="1346838"/>
                </a:cubicBezTo>
                <a:cubicBezTo>
                  <a:pt x="211029" y="1339604"/>
                  <a:pt x="205984" y="1340180"/>
                  <a:pt x="194056" y="1334969"/>
                </a:cubicBezTo>
                <a:cubicBezTo>
                  <a:pt x="194973" y="1338149"/>
                  <a:pt x="193905" y="1340464"/>
                  <a:pt x="192987" y="1337282"/>
                </a:cubicBezTo>
                <a:cubicBezTo>
                  <a:pt x="187940" y="1337858"/>
                  <a:pt x="192834" y="1342777"/>
                  <a:pt x="190693" y="1347404"/>
                </a:cubicBezTo>
                <a:cubicBezTo>
                  <a:pt x="197729" y="1347696"/>
                  <a:pt x="206597" y="1354353"/>
                  <a:pt x="211643" y="1353777"/>
                </a:cubicBezTo>
                <a:cubicBezTo>
                  <a:pt x="211643" y="1353777"/>
                  <a:pt x="211643" y="1353777"/>
                  <a:pt x="213630" y="1354646"/>
                </a:cubicBezTo>
                <a:cubicBezTo>
                  <a:pt x="257210" y="1379253"/>
                  <a:pt x="308127" y="1393162"/>
                  <a:pt x="354765" y="1416323"/>
                </a:cubicBezTo>
                <a:cubicBezTo>
                  <a:pt x="344521" y="1422971"/>
                  <a:pt x="335500" y="1421809"/>
                  <a:pt x="328619" y="1416022"/>
                </a:cubicBezTo>
                <a:cubicBezTo>
                  <a:pt x="324642" y="1414284"/>
                  <a:pt x="322808" y="1407920"/>
                  <a:pt x="320819" y="1407051"/>
                </a:cubicBezTo>
                <a:cubicBezTo>
                  <a:pt x="316844" y="1405313"/>
                  <a:pt x="312715" y="1409071"/>
                  <a:pt x="308740" y="1407334"/>
                </a:cubicBezTo>
                <a:cubicBezTo>
                  <a:pt x="296812" y="1402122"/>
                  <a:pt x="280911" y="1395173"/>
                  <a:pt x="257976" y="1387931"/>
                </a:cubicBezTo>
                <a:cubicBezTo>
                  <a:pt x="250941" y="1387637"/>
                  <a:pt x="242838" y="1389658"/>
                  <a:pt x="242072" y="1380980"/>
                </a:cubicBezTo>
                <a:cubicBezTo>
                  <a:pt x="212102" y="1373445"/>
                  <a:pt x="194212" y="1365628"/>
                  <a:pt x="166080" y="1364456"/>
                </a:cubicBezTo>
                <a:cubicBezTo>
                  <a:pt x="164091" y="1363587"/>
                  <a:pt x="162103" y="1362720"/>
                  <a:pt x="160115" y="1361851"/>
                </a:cubicBezTo>
                <a:cubicBezTo>
                  <a:pt x="158127" y="1360982"/>
                  <a:pt x="157209" y="1357799"/>
                  <a:pt x="155222" y="1356930"/>
                </a:cubicBezTo>
                <a:cubicBezTo>
                  <a:pt x="155222" y="1356930"/>
                  <a:pt x="153234" y="1356062"/>
                  <a:pt x="152164" y="1358375"/>
                </a:cubicBezTo>
                <a:cubicBezTo>
                  <a:pt x="152164" y="1358375"/>
                  <a:pt x="152164" y="1358375"/>
                  <a:pt x="153234" y="1356062"/>
                </a:cubicBezTo>
                <a:cubicBezTo>
                  <a:pt x="138402" y="1346800"/>
                  <a:pt x="125404" y="1343900"/>
                  <a:pt x="109350" y="1342446"/>
                </a:cubicBezTo>
                <a:cubicBezTo>
                  <a:pt x="108280" y="1344759"/>
                  <a:pt x="106291" y="1343890"/>
                  <a:pt x="104305" y="1343022"/>
                </a:cubicBezTo>
                <a:cubicBezTo>
                  <a:pt x="100328" y="1341286"/>
                  <a:pt x="95282" y="1341860"/>
                  <a:pt x="92377" y="1337809"/>
                </a:cubicBezTo>
                <a:cubicBezTo>
                  <a:pt x="92377" y="1337809"/>
                  <a:pt x="93446" y="1335497"/>
                  <a:pt x="93446" y="1335497"/>
                </a:cubicBezTo>
                <a:cubicBezTo>
                  <a:pt x="90389" y="1336941"/>
                  <a:pt x="90389" y="1336941"/>
                  <a:pt x="90389" y="1336941"/>
                </a:cubicBezTo>
                <a:cubicBezTo>
                  <a:pt x="89319" y="1339255"/>
                  <a:pt x="89319" y="1339255"/>
                  <a:pt x="88250" y="1341568"/>
                </a:cubicBezTo>
                <a:cubicBezTo>
                  <a:pt x="93141" y="1346487"/>
                  <a:pt x="98187" y="1345911"/>
                  <a:pt x="104152" y="1348517"/>
                </a:cubicBezTo>
                <a:cubicBezTo>
                  <a:pt x="104152" y="1348517"/>
                  <a:pt x="106140" y="1349386"/>
                  <a:pt x="106140" y="1349386"/>
                </a:cubicBezTo>
                <a:cubicBezTo>
                  <a:pt x="120971" y="1358649"/>
                  <a:pt x="138862" y="1366468"/>
                  <a:pt x="153083" y="1361557"/>
                </a:cubicBezTo>
                <a:cubicBezTo>
                  <a:pt x="155069" y="1362426"/>
                  <a:pt x="157057" y="1363295"/>
                  <a:pt x="159045" y="1364164"/>
                </a:cubicBezTo>
                <a:cubicBezTo>
                  <a:pt x="161033" y="1365032"/>
                  <a:pt x="159963" y="1367345"/>
                  <a:pt x="161952" y="1368214"/>
                </a:cubicBezTo>
                <a:cubicBezTo>
                  <a:pt x="166539" y="1384125"/>
                  <a:pt x="188710" y="1382690"/>
                  <a:pt x="192532" y="1389922"/>
                </a:cubicBezTo>
                <a:cubicBezTo>
                  <a:pt x="194520" y="1390791"/>
                  <a:pt x="195287" y="1399468"/>
                  <a:pt x="196509" y="1391659"/>
                </a:cubicBezTo>
                <a:cubicBezTo>
                  <a:pt x="208437" y="1396871"/>
                  <a:pt x="219292" y="1404397"/>
                  <a:pt x="229233" y="1408743"/>
                </a:cubicBezTo>
                <a:cubicBezTo>
                  <a:pt x="236265" y="1409033"/>
                  <a:pt x="244369" y="1407012"/>
                  <a:pt x="249415" y="1406436"/>
                </a:cubicBezTo>
                <a:cubicBezTo>
                  <a:pt x="265316" y="1413385"/>
                  <a:pt x="275870" y="1431903"/>
                  <a:pt x="294065" y="1428730"/>
                </a:cubicBezTo>
                <a:cubicBezTo>
                  <a:pt x="296666" y="1443772"/>
                  <a:pt x="311801" y="1442044"/>
                  <a:pt x="320672" y="1448701"/>
                </a:cubicBezTo>
                <a:cubicBezTo>
                  <a:pt x="328624" y="1452176"/>
                  <a:pt x="328166" y="1468662"/>
                  <a:pt x="339176" y="1470692"/>
                </a:cubicBezTo>
                <a:cubicBezTo>
                  <a:pt x="341315" y="1466065"/>
                  <a:pt x="345444" y="1462306"/>
                  <a:pt x="350489" y="1461731"/>
                </a:cubicBezTo>
                <a:cubicBezTo>
                  <a:pt x="350336" y="1467226"/>
                  <a:pt x="351868" y="1484582"/>
                  <a:pt x="341928" y="1480238"/>
                </a:cubicBezTo>
                <a:cubicBezTo>
                  <a:pt x="343764" y="1486603"/>
                  <a:pt x="349728" y="1489207"/>
                  <a:pt x="352784" y="1487763"/>
                </a:cubicBezTo>
                <a:cubicBezTo>
                  <a:pt x="352784" y="1487763"/>
                  <a:pt x="352784" y="1487763"/>
                  <a:pt x="353854" y="1485451"/>
                </a:cubicBezTo>
                <a:cubicBezTo>
                  <a:pt x="354773" y="1488632"/>
                  <a:pt x="356761" y="1489501"/>
                  <a:pt x="356761" y="1489501"/>
                </a:cubicBezTo>
                <a:cubicBezTo>
                  <a:pt x="356761" y="1489501"/>
                  <a:pt x="356761" y="1489501"/>
                  <a:pt x="355691" y="1491814"/>
                </a:cubicBezTo>
                <a:cubicBezTo>
                  <a:pt x="355691" y="1491814"/>
                  <a:pt x="355691" y="1491814"/>
                  <a:pt x="357678" y="1492682"/>
                </a:cubicBezTo>
                <a:cubicBezTo>
                  <a:pt x="354621" y="1494129"/>
                  <a:pt x="351715" y="1490077"/>
                  <a:pt x="350494" y="1497886"/>
                </a:cubicBezTo>
                <a:cubicBezTo>
                  <a:pt x="343611" y="1492097"/>
                  <a:pt x="325721" y="1484278"/>
                  <a:pt x="331072" y="1472712"/>
                </a:cubicBezTo>
                <a:cubicBezTo>
                  <a:pt x="322203" y="1466057"/>
                  <a:pt x="315320" y="1460269"/>
                  <a:pt x="304312" y="1458236"/>
                </a:cubicBezTo>
                <a:cubicBezTo>
                  <a:pt x="302323" y="1457369"/>
                  <a:pt x="296208" y="1460258"/>
                  <a:pt x="294220" y="1459389"/>
                </a:cubicBezTo>
                <a:cubicBezTo>
                  <a:pt x="273272" y="1453017"/>
                  <a:pt x="254617" y="1436520"/>
                  <a:pt x="232445" y="1437956"/>
                </a:cubicBezTo>
                <a:cubicBezTo>
                  <a:pt x="234895" y="1458493"/>
                  <a:pt x="255228" y="1450692"/>
                  <a:pt x="253551" y="1474988"/>
                </a:cubicBezTo>
                <a:cubicBezTo>
                  <a:pt x="263490" y="1479331"/>
                  <a:pt x="271442" y="1482806"/>
                  <a:pt x="279393" y="1486281"/>
                </a:cubicBezTo>
                <a:cubicBezTo>
                  <a:pt x="278322" y="1488593"/>
                  <a:pt x="274348" y="1486857"/>
                  <a:pt x="274194" y="1492352"/>
                </a:cubicBezTo>
                <a:cubicBezTo>
                  <a:pt x="269302" y="1487433"/>
                  <a:pt x="266396" y="1483383"/>
                  <a:pt x="261349" y="1483959"/>
                </a:cubicBezTo>
                <a:cubicBezTo>
                  <a:pt x="247435" y="1477877"/>
                  <a:pt x="233521" y="1471796"/>
                  <a:pt x="220524" y="1468898"/>
                </a:cubicBezTo>
                <a:cubicBezTo>
                  <a:pt x="218536" y="1468029"/>
                  <a:pt x="216547" y="1467161"/>
                  <a:pt x="215477" y="1469474"/>
                </a:cubicBezTo>
                <a:cubicBezTo>
                  <a:pt x="214409" y="1471788"/>
                  <a:pt x="215324" y="1474969"/>
                  <a:pt x="217314" y="1475838"/>
                </a:cubicBezTo>
                <a:cubicBezTo>
                  <a:pt x="229240" y="1481049"/>
                  <a:pt x="244224" y="1484817"/>
                  <a:pt x="258140" y="1490899"/>
                </a:cubicBezTo>
                <a:cubicBezTo>
                  <a:pt x="297592" y="1519263"/>
                  <a:pt x="346521" y="1532302"/>
                  <a:pt x="381999" y="1558929"/>
                </a:cubicBezTo>
                <a:cubicBezTo>
                  <a:pt x="379857" y="1563556"/>
                  <a:pt x="375728" y="1567314"/>
                  <a:pt x="373590" y="1571940"/>
                </a:cubicBezTo>
                <a:cubicBezTo>
                  <a:pt x="375424" y="1578305"/>
                  <a:pt x="381389" y="1580912"/>
                  <a:pt x="383224" y="1587276"/>
                </a:cubicBezTo>
                <a:cubicBezTo>
                  <a:pt x="383224" y="1587276"/>
                  <a:pt x="381236" y="1586407"/>
                  <a:pt x="380166" y="1588720"/>
                </a:cubicBezTo>
                <a:cubicBezTo>
                  <a:pt x="380166" y="1588720"/>
                  <a:pt x="378177" y="1587851"/>
                  <a:pt x="376190" y="1586983"/>
                </a:cubicBezTo>
                <a:cubicBezTo>
                  <a:pt x="376190" y="1586983"/>
                  <a:pt x="374203" y="1586114"/>
                  <a:pt x="372214" y="1585245"/>
                </a:cubicBezTo>
                <a:cubicBezTo>
                  <a:pt x="372214" y="1585245"/>
                  <a:pt x="372214" y="1585245"/>
                  <a:pt x="370227" y="1584376"/>
                </a:cubicBezTo>
                <a:cubicBezTo>
                  <a:pt x="370227" y="1584376"/>
                  <a:pt x="369158" y="1586689"/>
                  <a:pt x="369158" y="1586689"/>
                </a:cubicBezTo>
                <a:cubicBezTo>
                  <a:pt x="368087" y="1589002"/>
                  <a:pt x="368087" y="1589002"/>
                  <a:pt x="370074" y="1589872"/>
                </a:cubicBezTo>
                <a:cubicBezTo>
                  <a:pt x="373132" y="1588427"/>
                  <a:pt x="372063" y="1590740"/>
                  <a:pt x="374052" y="1591609"/>
                </a:cubicBezTo>
                <a:cubicBezTo>
                  <a:pt x="376038" y="1592478"/>
                  <a:pt x="378026" y="1593347"/>
                  <a:pt x="380014" y="1594216"/>
                </a:cubicBezTo>
                <a:cubicBezTo>
                  <a:pt x="386894" y="1600004"/>
                  <a:pt x="386743" y="1605500"/>
                  <a:pt x="398823" y="1605216"/>
                </a:cubicBezTo>
                <a:cubicBezTo>
                  <a:pt x="402032" y="1598276"/>
                  <a:pt x="396985" y="1598851"/>
                  <a:pt x="396069" y="1595670"/>
                </a:cubicBezTo>
                <a:cubicBezTo>
                  <a:pt x="399127" y="1594226"/>
                  <a:pt x="411053" y="1599437"/>
                  <a:pt x="412890" y="1605801"/>
                </a:cubicBezTo>
                <a:cubicBezTo>
                  <a:pt x="419309" y="1591920"/>
                  <a:pt x="439035" y="1606104"/>
                  <a:pt x="436591" y="1621721"/>
                </a:cubicBezTo>
                <a:cubicBezTo>
                  <a:pt x="435521" y="1624034"/>
                  <a:pt x="433533" y="1623166"/>
                  <a:pt x="431545" y="1622296"/>
                </a:cubicBezTo>
                <a:cubicBezTo>
                  <a:pt x="430170" y="1635601"/>
                  <a:pt x="441484" y="1626641"/>
                  <a:pt x="449435" y="1630116"/>
                </a:cubicBezTo>
                <a:cubicBezTo>
                  <a:pt x="454328" y="1635034"/>
                  <a:pt x="458152" y="1642268"/>
                  <a:pt x="462127" y="1644004"/>
                </a:cubicBezTo>
                <a:cubicBezTo>
                  <a:pt x="457847" y="1653258"/>
                  <a:pt x="457082" y="1644581"/>
                  <a:pt x="452035" y="1645156"/>
                </a:cubicBezTo>
                <a:cubicBezTo>
                  <a:pt x="440109" y="1639945"/>
                  <a:pt x="425276" y="1630682"/>
                  <a:pt x="409373" y="1623732"/>
                </a:cubicBezTo>
                <a:cubicBezTo>
                  <a:pt x="409373" y="1623732"/>
                  <a:pt x="407387" y="1622863"/>
                  <a:pt x="407387" y="1622863"/>
                </a:cubicBezTo>
                <a:cubicBezTo>
                  <a:pt x="407387" y="1622863"/>
                  <a:pt x="407387" y="1622863"/>
                  <a:pt x="405399" y="1621994"/>
                </a:cubicBezTo>
                <a:cubicBezTo>
                  <a:pt x="404632" y="1613317"/>
                  <a:pt x="387508" y="1614177"/>
                  <a:pt x="380627" y="1608389"/>
                </a:cubicBezTo>
                <a:cubicBezTo>
                  <a:pt x="376196" y="1623137"/>
                  <a:pt x="393319" y="1622278"/>
                  <a:pt x="391944" y="1635582"/>
                </a:cubicBezTo>
                <a:cubicBezTo>
                  <a:pt x="395921" y="1637319"/>
                  <a:pt x="398214" y="1627198"/>
                  <a:pt x="402188" y="1628935"/>
                </a:cubicBezTo>
                <a:cubicBezTo>
                  <a:pt x="402188" y="1628935"/>
                  <a:pt x="402188" y="1628935"/>
                  <a:pt x="404177" y="1629803"/>
                </a:cubicBezTo>
                <a:cubicBezTo>
                  <a:pt x="404177" y="1629803"/>
                  <a:pt x="404177" y="1629803"/>
                  <a:pt x="406165" y="1630672"/>
                </a:cubicBezTo>
                <a:cubicBezTo>
                  <a:pt x="410906" y="1641086"/>
                  <a:pt x="422985" y="1640805"/>
                  <a:pt x="431853" y="1647460"/>
                </a:cubicBezTo>
                <a:cubicBezTo>
                  <a:pt x="426656" y="1653531"/>
                  <a:pt x="423598" y="1654977"/>
                  <a:pt x="416564" y="1654684"/>
                </a:cubicBezTo>
                <a:cubicBezTo>
                  <a:pt x="416106" y="1671170"/>
                  <a:pt x="430022" y="1677252"/>
                  <a:pt x="445925" y="1684200"/>
                </a:cubicBezTo>
                <a:cubicBezTo>
                  <a:pt x="446994" y="1681887"/>
                  <a:pt x="448065" y="1679574"/>
                  <a:pt x="449135" y="1677261"/>
                </a:cubicBezTo>
                <a:cubicBezTo>
                  <a:pt x="456016" y="1683049"/>
                  <a:pt x="462896" y="1688837"/>
                  <a:pt x="464732" y="1695201"/>
                </a:cubicBezTo>
                <a:cubicBezTo>
                  <a:pt x="467638" y="1699251"/>
                  <a:pt x="470848" y="1692311"/>
                  <a:pt x="473907" y="1690867"/>
                </a:cubicBezTo>
                <a:cubicBezTo>
                  <a:pt x="473907" y="1690867"/>
                  <a:pt x="475895" y="1691736"/>
                  <a:pt x="476963" y="1689422"/>
                </a:cubicBezTo>
                <a:cubicBezTo>
                  <a:pt x="478952" y="1690290"/>
                  <a:pt x="478952" y="1690290"/>
                  <a:pt x="477881" y="1692604"/>
                </a:cubicBezTo>
                <a:cubicBezTo>
                  <a:pt x="479870" y="1693472"/>
                  <a:pt x="483845" y="1695211"/>
                  <a:pt x="485833" y="1696078"/>
                </a:cubicBezTo>
                <a:cubicBezTo>
                  <a:pt x="483693" y="1700705"/>
                  <a:pt x="481706" y="1699838"/>
                  <a:pt x="480636" y="1702150"/>
                </a:cubicBezTo>
                <a:cubicBezTo>
                  <a:pt x="482470" y="1708515"/>
                  <a:pt x="493479" y="1710544"/>
                  <a:pt x="501583" y="1708523"/>
                </a:cubicBezTo>
                <a:cubicBezTo>
                  <a:pt x="509076" y="1728485"/>
                  <a:pt x="521005" y="1733696"/>
                  <a:pt x="540269" y="1728211"/>
                </a:cubicBezTo>
                <a:cubicBezTo>
                  <a:pt x="540422" y="1722715"/>
                  <a:pt x="540575" y="1717220"/>
                  <a:pt x="539655" y="1714038"/>
                </a:cubicBezTo>
                <a:cubicBezTo>
                  <a:pt x="545924" y="1705653"/>
                  <a:pt x="564580" y="1722148"/>
                  <a:pt x="553267" y="1731110"/>
                </a:cubicBezTo>
                <a:cubicBezTo>
                  <a:pt x="553267" y="1731110"/>
                  <a:pt x="551279" y="1730241"/>
                  <a:pt x="551279" y="1730241"/>
                </a:cubicBezTo>
                <a:cubicBezTo>
                  <a:pt x="551279" y="1730241"/>
                  <a:pt x="552349" y="1727927"/>
                  <a:pt x="552349" y="1727927"/>
                </a:cubicBezTo>
                <a:cubicBezTo>
                  <a:pt x="552349" y="1727927"/>
                  <a:pt x="549290" y="1729372"/>
                  <a:pt x="549290" y="1729372"/>
                </a:cubicBezTo>
                <a:cubicBezTo>
                  <a:pt x="550208" y="1732554"/>
                  <a:pt x="549139" y="1734868"/>
                  <a:pt x="551127" y="1735736"/>
                </a:cubicBezTo>
                <a:cubicBezTo>
                  <a:pt x="550057" y="1738050"/>
                  <a:pt x="552045" y="1738919"/>
                  <a:pt x="552045" y="1738919"/>
                </a:cubicBezTo>
                <a:cubicBezTo>
                  <a:pt x="551891" y="1744414"/>
                  <a:pt x="549904" y="1743546"/>
                  <a:pt x="547764" y="1748171"/>
                </a:cubicBezTo>
                <a:cubicBezTo>
                  <a:pt x="552810" y="1747595"/>
                  <a:pt x="550670" y="1752223"/>
                  <a:pt x="555715" y="1751648"/>
                </a:cubicBezTo>
                <a:cubicBezTo>
                  <a:pt x="556786" y="1749334"/>
                  <a:pt x="557855" y="1747020"/>
                  <a:pt x="558926" y="1744707"/>
                </a:cubicBezTo>
                <a:cubicBezTo>
                  <a:pt x="562900" y="1746444"/>
                  <a:pt x="567947" y="1745868"/>
                  <a:pt x="569935" y="1746736"/>
                </a:cubicBezTo>
                <a:cubicBezTo>
                  <a:pt x="571004" y="1744424"/>
                  <a:pt x="571004" y="1744424"/>
                  <a:pt x="572992" y="1745293"/>
                </a:cubicBezTo>
                <a:cubicBezTo>
                  <a:pt x="572992" y="1745293"/>
                  <a:pt x="572992" y="1745293"/>
                  <a:pt x="574064" y="1742979"/>
                </a:cubicBezTo>
                <a:cubicBezTo>
                  <a:pt x="576050" y="1743847"/>
                  <a:pt x="580025" y="1745586"/>
                  <a:pt x="580944" y="1748768"/>
                </a:cubicBezTo>
                <a:cubicBezTo>
                  <a:pt x="582779" y="1755131"/>
                  <a:pt x="592870" y="1753978"/>
                  <a:pt x="589660" y="1760919"/>
                </a:cubicBezTo>
                <a:cubicBezTo>
                  <a:pt x="584462" y="1766990"/>
                  <a:pt x="584767" y="1755999"/>
                  <a:pt x="578651" y="1758889"/>
                </a:cubicBezTo>
                <a:cubicBezTo>
                  <a:pt x="577580" y="1761203"/>
                  <a:pt x="575441" y="1765829"/>
                  <a:pt x="573302" y="1770457"/>
                </a:cubicBezTo>
                <a:cubicBezTo>
                  <a:pt x="580182" y="1776244"/>
                  <a:pt x="583240" y="1774799"/>
                  <a:pt x="593180" y="1779142"/>
                </a:cubicBezTo>
                <a:cubicBezTo>
                  <a:pt x="594249" y="1776829"/>
                  <a:pt x="592261" y="1775960"/>
                  <a:pt x="590275" y="1775092"/>
                </a:cubicBezTo>
                <a:cubicBezTo>
                  <a:pt x="595471" y="1769021"/>
                  <a:pt x="597307" y="1775385"/>
                  <a:pt x="604340" y="1775678"/>
                </a:cubicBezTo>
                <a:cubicBezTo>
                  <a:pt x="608316" y="1777414"/>
                  <a:pt x="600978" y="1788113"/>
                  <a:pt x="606941" y="1790719"/>
                </a:cubicBezTo>
                <a:cubicBezTo>
                  <a:pt x="610152" y="1783779"/>
                  <a:pt x="611222" y="1781466"/>
                  <a:pt x="613513" y="1771344"/>
                </a:cubicBezTo>
                <a:cubicBezTo>
                  <a:pt x="620548" y="1771637"/>
                  <a:pt x="618408" y="1776263"/>
                  <a:pt x="619325" y="1779444"/>
                </a:cubicBezTo>
                <a:cubicBezTo>
                  <a:pt x="618255" y="1781759"/>
                  <a:pt x="616268" y="1780890"/>
                  <a:pt x="614280" y="1780021"/>
                </a:cubicBezTo>
                <a:cubicBezTo>
                  <a:pt x="611988" y="1790143"/>
                  <a:pt x="614892" y="1794195"/>
                  <a:pt x="621775" y="1799983"/>
                </a:cubicBezTo>
                <a:cubicBezTo>
                  <a:pt x="622844" y="1797668"/>
                  <a:pt x="624832" y="1798537"/>
                  <a:pt x="624832" y="1798537"/>
                </a:cubicBezTo>
                <a:cubicBezTo>
                  <a:pt x="626972" y="1793910"/>
                  <a:pt x="626972" y="1793910"/>
                  <a:pt x="626054" y="1790729"/>
                </a:cubicBezTo>
                <a:cubicBezTo>
                  <a:pt x="628042" y="1791597"/>
                  <a:pt x="631101" y="1790152"/>
                  <a:pt x="631101" y="1790152"/>
                </a:cubicBezTo>
                <a:cubicBezTo>
                  <a:pt x="631101" y="1790152"/>
                  <a:pt x="633087" y="1791021"/>
                  <a:pt x="633087" y="1791021"/>
                </a:cubicBezTo>
                <a:cubicBezTo>
                  <a:pt x="633087" y="1791021"/>
                  <a:pt x="632170" y="1787838"/>
                  <a:pt x="632170" y="1787838"/>
                </a:cubicBezTo>
                <a:lnTo>
                  <a:pt x="626309" y="1787596"/>
                </a:lnTo>
                <a:lnTo>
                  <a:pt x="622231" y="1783496"/>
                </a:lnTo>
                <a:cubicBezTo>
                  <a:pt x="632625" y="1771352"/>
                  <a:pt x="627581" y="1771929"/>
                  <a:pt x="641800" y="1767020"/>
                </a:cubicBezTo>
                <a:cubicBezTo>
                  <a:pt x="651586" y="1776858"/>
                  <a:pt x="670700" y="1776868"/>
                  <a:pt x="676359" y="1790464"/>
                </a:cubicBezTo>
                <a:cubicBezTo>
                  <a:pt x="676359" y="1790464"/>
                  <a:pt x="677278" y="1793646"/>
                  <a:pt x="677278" y="1793646"/>
                </a:cubicBezTo>
                <a:cubicBezTo>
                  <a:pt x="674219" y="1795091"/>
                  <a:pt x="673149" y="1797405"/>
                  <a:pt x="669173" y="1795667"/>
                </a:cubicBezTo>
                <a:cubicBezTo>
                  <a:pt x="675137" y="1798273"/>
                  <a:pt x="668868" y="1806658"/>
                  <a:pt x="664588" y="1815911"/>
                </a:cubicBezTo>
                <a:cubicBezTo>
                  <a:pt x="667190" y="1830953"/>
                  <a:pt x="676516" y="1821123"/>
                  <a:pt x="688442" y="1826335"/>
                </a:cubicBezTo>
                <a:cubicBezTo>
                  <a:pt x="688594" y="1820840"/>
                  <a:pt x="688746" y="1815344"/>
                  <a:pt x="681714" y="1815052"/>
                </a:cubicBezTo>
                <a:cubicBezTo>
                  <a:pt x="684005" y="1804930"/>
                  <a:pt x="692876" y="1811588"/>
                  <a:pt x="694249" y="1798282"/>
                </a:cubicBezTo>
                <a:lnTo>
                  <a:pt x="695320" y="1795969"/>
                </a:lnTo>
                <a:cubicBezTo>
                  <a:pt x="700364" y="1795394"/>
                  <a:pt x="701283" y="1798576"/>
                  <a:pt x="703270" y="1799444"/>
                </a:cubicBezTo>
                <a:cubicBezTo>
                  <a:pt x="700978" y="1809566"/>
                  <a:pt x="696085" y="1804647"/>
                  <a:pt x="694862" y="1812455"/>
                </a:cubicBezTo>
                <a:cubicBezTo>
                  <a:pt x="699909" y="1811879"/>
                  <a:pt x="696699" y="1818820"/>
                  <a:pt x="701744" y="1818243"/>
                </a:cubicBezTo>
                <a:cubicBezTo>
                  <a:pt x="700523" y="1826053"/>
                  <a:pt x="694557" y="1823445"/>
                  <a:pt x="691500" y="1824890"/>
                </a:cubicBezTo>
                <a:cubicBezTo>
                  <a:pt x="695475" y="1826629"/>
                  <a:pt x="696242" y="1835306"/>
                  <a:pt x="704346" y="1833285"/>
                </a:cubicBezTo>
                <a:cubicBezTo>
                  <a:pt x="704346" y="1833285"/>
                  <a:pt x="703426" y="1830102"/>
                  <a:pt x="704496" y="1827789"/>
                </a:cubicBezTo>
                <a:cubicBezTo>
                  <a:pt x="708320" y="1835023"/>
                  <a:pt x="711075" y="1844569"/>
                  <a:pt x="703888" y="1849772"/>
                </a:cubicBezTo>
                <a:cubicBezTo>
                  <a:pt x="706641" y="1859317"/>
                  <a:pt x="711535" y="1864237"/>
                  <a:pt x="716429" y="1869157"/>
                </a:cubicBezTo>
                <a:cubicBezTo>
                  <a:pt x="717498" y="1866842"/>
                  <a:pt x="717498" y="1866842"/>
                  <a:pt x="719638" y="1862215"/>
                </a:cubicBezTo>
                <a:cubicBezTo>
                  <a:pt x="738447" y="1873216"/>
                  <a:pt x="761230" y="1885954"/>
                  <a:pt x="779272" y="1888277"/>
                </a:cubicBezTo>
                <a:cubicBezTo>
                  <a:pt x="780343" y="1885963"/>
                  <a:pt x="781565" y="1878155"/>
                  <a:pt x="777590" y="1876418"/>
                </a:cubicBezTo>
                <a:cubicBezTo>
                  <a:pt x="777590" y="1876418"/>
                  <a:pt x="778659" y="1874104"/>
                  <a:pt x="779729" y="1871791"/>
                </a:cubicBezTo>
                <a:cubicBezTo>
                  <a:pt x="779729" y="1871791"/>
                  <a:pt x="779729" y="1871791"/>
                  <a:pt x="780801" y="1869477"/>
                </a:cubicBezTo>
                <a:cubicBezTo>
                  <a:pt x="783858" y="1868032"/>
                  <a:pt x="782940" y="1864851"/>
                  <a:pt x="784010" y="1862538"/>
                </a:cubicBezTo>
                <a:cubicBezTo>
                  <a:pt x="789056" y="1861963"/>
                  <a:pt x="801135" y="1861679"/>
                  <a:pt x="804958" y="1868911"/>
                </a:cubicBezTo>
                <a:cubicBezTo>
                  <a:pt x="795632" y="1878741"/>
                  <a:pt x="811839" y="1874699"/>
                  <a:pt x="809546" y="1884820"/>
                </a:cubicBezTo>
                <a:cubicBezTo>
                  <a:pt x="813523" y="1886558"/>
                  <a:pt x="813827" y="1875567"/>
                  <a:pt x="816732" y="1879618"/>
                </a:cubicBezTo>
                <a:cubicBezTo>
                  <a:pt x="816732" y="1879618"/>
                  <a:pt x="816732" y="1879618"/>
                  <a:pt x="817802" y="1877304"/>
                </a:cubicBezTo>
                <a:cubicBezTo>
                  <a:pt x="817802" y="1877304"/>
                  <a:pt x="819791" y="1878173"/>
                  <a:pt x="818721" y="1880487"/>
                </a:cubicBezTo>
                <a:cubicBezTo>
                  <a:pt x="818721" y="1880487"/>
                  <a:pt x="818721" y="1880487"/>
                  <a:pt x="820708" y="1881355"/>
                </a:cubicBezTo>
                <a:cubicBezTo>
                  <a:pt x="820708" y="1881355"/>
                  <a:pt x="819638" y="1883670"/>
                  <a:pt x="819638" y="1883670"/>
                </a:cubicBezTo>
                <a:cubicBezTo>
                  <a:pt x="821625" y="1884538"/>
                  <a:pt x="821625" y="1884538"/>
                  <a:pt x="821625" y="1884538"/>
                </a:cubicBezTo>
                <a:cubicBezTo>
                  <a:pt x="822696" y="1882224"/>
                  <a:pt x="822696" y="1882224"/>
                  <a:pt x="821778" y="1879042"/>
                </a:cubicBezTo>
                <a:cubicBezTo>
                  <a:pt x="821778" y="1879042"/>
                  <a:pt x="821778" y="1879042"/>
                  <a:pt x="819791" y="1878173"/>
                </a:cubicBezTo>
                <a:cubicBezTo>
                  <a:pt x="825906" y="1875284"/>
                  <a:pt x="829730" y="1882517"/>
                  <a:pt x="831717" y="1883387"/>
                </a:cubicBezTo>
                <a:cubicBezTo>
                  <a:pt x="829425" y="1893508"/>
                  <a:pt x="825448" y="1891770"/>
                  <a:pt x="822238" y="1898711"/>
                </a:cubicBezTo>
                <a:cubicBezTo>
                  <a:pt x="818264" y="1896972"/>
                  <a:pt x="813219" y="1897548"/>
                  <a:pt x="809242" y="1895812"/>
                </a:cubicBezTo>
                <a:cubicBezTo>
                  <a:pt x="807255" y="1894943"/>
                  <a:pt x="806185" y="1897257"/>
                  <a:pt x="806185" y="1897257"/>
                </a:cubicBezTo>
                <a:cubicBezTo>
                  <a:pt x="805114" y="1899571"/>
                  <a:pt x="805114" y="1899571"/>
                  <a:pt x="807102" y="1900439"/>
                </a:cubicBezTo>
                <a:cubicBezTo>
                  <a:pt x="811078" y="1902177"/>
                  <a:pt x="815053" y="1903914"/>
                  <a:pt x="822087" y="1904206"/>
                </a:cubicBezTo>
                <a:cubicBezTo>
                  <a:pt x="828050" y="1906812"/>
                  <a:pt x="826828" y="1914622"/>
                  <a:pt x="838907" y="1914338"/>
                </a:cubicBezTo>
                <a:cubicBezTo>
                  <a:pt x="840130" y="1906530"/>
                  <a:pt x="835084" y="1907105"/>
                  <a:pt x="839364" y="1897852"/>
                </a:cubicBezTo>
                <a:cubicBezTo>
                  <a:pt x="840435" y="1895539"/>
                  <a:pt x="843341" y="1899590"/>
                  <a:pt x="844411" y="1897276"/>
                </a:cubicBezTo>
                <a:cubicBezTo>
                  <a:pt x="846398" y="1898145"/>
                  <a:pt x="846398" y="1898145"/>
                  <a:pt x="846398" y="1898145"/>
                </a:cubicBezTo>
                <a:cubicBezTo>
                  <a:pt x="844257" y="1902771"/>
                  <a:pt x="843188" y="1905084"/>
                  <a:pt x="841047" y="1909711"/>
                </a:cubicBezTo>
                <a:cubicBezTo>
                  <a:pt x="849612" y="1927359"/>
                  <a:pt x="870713" y="1928237"/>
                  <a:pt x="888602" y="1936056"/>
                </a:cubicBezTo>
                <a:cubicBezTo>
                  <a:pt x="894105" y="1918992"/>
                  <a:pt x="874993" y="1918984"/>
                  <a:pt x="870251" y="1908570"/>
                </a:cubicBezTo>
                <a:cubicBezTo>
                  <a:pt x="872393" y="1903942"/>
                  <a:pt x="873157" y="1912620"/>
                  <a:pt x="879273" y="1909730"/>
                </a:cubicBezTo>
                <a:cubicBezTo>
                  <a:pt x="882179" y="1913781"/>
                  <a:pt x="886153" y="1915519"/>
                  <a:pt x="890130" y="1917257"/>
                </a:cubicBezTo>
                <a:cubicBezTo>
                  <a:pt x="901905" y="1927964"/>
                  <a:pt x="920865" y="1933468"/>
                  <a:pt x="940894" y="1936660"/>
                </a:cubicBezTo>
                <a:cubicBezTo>
                  <a:pt x="943036" y="1932034"/>
                  <a:pt x="940130" y="1927982"/>
                  <a:pt x="938142" y="1927114"/>
                </a:cubicBezTo>
                <a:cubicBezTo>
                  <a:pt x="945329" y="1921912"/>
                  <a:pt x="955266" y="1926254"/>
                  <a:pt x="954044" y="1934063"/>
                </a:cubicBezTo>
                <a:cubicBezTo>
                  <a:pt x="953893" y="1939559"/>
                  <a:pt x="949150" y="1929144"/>
                  <a:pt x="948999" y="1934639"/>
                </a:cubicBezTo>
                <a:cubicBezTo>
                  <a:pt x="949765" y="1943317"/>
                  <a:pt x="947623" y="1947944"/>
                  <a:pt x="943344" y="1957198"/>
                </a:cubicBezTo>
                <a:cubicBezTo>
                  <a:pt x="949309" y="1959803"/>
                  <a:pt x="954353" y="1959226"/>
                  <a:pt x="960316" y="1961831"/>
                </a:cubicBezTo>
                <a:cubicBezTo>
                  <a:pt x="962305" y="1962701"/>
                  <a:pt x="962305" y="1962701"/>
                  <a:pt x="962305" y="1962701"/>
                </a:cubicBezTo>
                <a:cubicBezTo>
                  <a:pt x="962305" y="1962701"/>
                  <a:pt x="962305" y="1962701"/>
                  <a:pt x="964293" y="1963570"/>
                </a:cubicBezTo>
                <a:cubicBezTo>
                  <a:pt x="965059" y="1972248"/>
                  <a:pt x="978359" y="1964157"/>
                  <a:pt x="978055" y="1975147"/>
                </a:cubicBezTo>
                <a:cubicBezTo>
                  <a:pt x="978055" y="1975147"/>
                  <a:pt x="978055" y="1975147"/>
                  <a:pt x="976985" y="1977460"/>
                </a:cubicBezTo>
                <a:cubicBezTo>
                  <a:pt x="976985" y="1977460"/>
                  <a:pt x="976985" y="1977460"/>
                  <a:pt x="977902" y="1980642"/>
                </a:cubicBezTo>
                <a:cubicBezTo>
                  <a:pt x="972857" y="1981218"/>
                  <a:pt x="963989" y="1974561"/>
                  <a:pt x="954966" y="1973399"/>
                </a:cubicBezTo>
                <a:lnTo>
                  <a:pt x="949003" y="1970794"/>
                </a:lnTo>
                <a:cubicBezTo>
                  <a:pt x="947015" y="1969925"/>
                  <a:pt x="947015" y="1969925"/>
                  <a:pt x="945027" y="1969056"/>
                </a:cubicBezTo>
                <a:cubicBezTo>
                  <a:pt x="945027" y="1969056"/>
                  <a:pt x="943040" y="1968187"/>
                  <a:pt x="943040" y="1968187"/>
                </a:cubicBezTo>
                <a:cubicBezTo>
                  <a:pt x="941970" y="1970501"/>
                  <a:pt x="941970" y="1970501"/>
                  <a:pt x="943958" y="1971370"/>
                </a:cubicBezTo>
                <a:cubicBezTo>
                  <a:pt x="943958" y="1971370"/>
                  <a:pt x="945947" y="1972238"/>
                  <a:pt x="947933" y="1973106"/>
                </a:cubicBezTo>
                <a:cubicBezTo>
                  <a:pt x="949921" y="1973975"/>
                  <a:pt x="950838" y="1977157"/>
                  <a:pt x="952827" y="1978027"/>
                </a:cubicBezTo>
                <a:cubicBezTo>
                  <a:pt x="957415" y="1993935"/>
                  <a:pt x="979282" y="2003492"/>
                  <a:pt x="995641" y="1993955"/>
                </a:cubicBezTo>
                <a:cubicBezTo>
                  <a:pt x="996710" y="1991643"/>
                  <a:pt x="997782" y="1989330"/>
                  <a:pt x="995793" y="1988459"/>
                </a:cubicBezTo>
                <a:cubicBezTo>
                  <a:pt x="996863" y="1986147"/>
                  <a:pt x="997934" y="1983834"/>
                  <a:pt x="999003" y="1981521"/>
                </a:cubicBezTo>
                <a:cubicBezTo>
                  <a:pt x="999003" y="1981521"/>
                  <a:pt x="1000074" y="1979207"/>
                  <a:pt x="1000074" y="1979207"/>
                </a:cubicBezTo>
                <a:cubicBezTo>
                  <a:pt x="1009093" y="1980368"/>
                  <a:pt x="1015976" y="1986156"/>
                  <a:pt x="1021021" y="1985581"/>
                </a:cubicBezTo>
                <a:cubicBezTo>
                  <a:pt x="1021021" y="1985581"/>
                  <a:pt x="1021021" y="1985581"/>
                  <a:pt x="1023010" y="1986449"/>
                </a:cubicBezTo>
                <a:cubicBezTo>
                  <a:pt x="1021939" y="1988762"/>
                  <a:pt x="1021939" y="1988762"/>
                  <a:pt x="1022857" y="1991945"/>
                </a:cubicBezTo>
                <a:cubicBezTo>
                  <a:pt x="1020868" y="1991076"/>
                  <a:pt x="1016893" y="1989339"/>
                  <a:pt x="1015976" y="1986156"/>
                </a:cubicBezTo>
                <a:cubicBezTo>
                  <a:pt x="1013988" y="1985286"/>
                  <a:pt x="1012917" y="1987601"/>
                  <a:pt x="1012917" y="1987601"/>
                </a:cubicBezTo>
                <a:cubicBezTo>
                  <a:pt x="1011848" y="1989915"/>
                  <a:pt x="1011848" y="1989915"/>
                  <a:pt x="1011848" y="1989915"/>
                </a:cubicBezTo>
                <a:cubicBezTo>
                  <a:pt x="1015822" y="1991652"/>
                  <a:pt x="1018729" y="1995703"/>
                  <a:pt x="1023774" y="1995127"/>
                </a:cubicBezTo>
                <a:cubicBezTo>
                  <a:pt x="1025610" y="2001491"/>
                  <a:pt x="1032796" y="1996288"/>
                  <a:pt x="1036619" y="2003521"/>
                </a:cubicBezTo>
                <a:cubicBezTo>
                  <a:pt x="1036619" y="2003521"/>
                  <a:pt x="1036619" y="2003521"/>
                  <a:pt x="1035549" y="2005833"/>
                </a:cubicBezTo>
                <a:cubicBezTo>
                  <a:pt x="1030503" y="2006410"/>
                  <a:pt x="1028515" y="2005541"/>
                  <a:pt x="1027597" y="2002359"/>
                </a:cubicBezTo>
                <a:cubicBezTo>
                  <a:pt x="1025610" y="2001491"/>
                  <a:pt x="1023623" y="2000622"/>
                  <a:pt x="1021634" y="1999754"/>
                </a:cubicBezTo>
                <a:cubicBezTo>
                  <a:pt x="1019646" y="1998884"/>
                  <a:pt x="1017660" y="1998016"/>
                  <a:pt x="1014601" y="1999461"/>
                </a:cubicBezTo>
                <a:cubicBezTo>
                  <a:pt x="1014601" y="1999461"/>
                  <a:pt x="1011543" y="2000905"/>
                  <a:pt x="1013531" y="2001774"/>
                </a:cubicBezTo>
                <a:cubicBezTo>
                  <a:pt x="1012462" y="2004088"/>
                  <a:pt x="1012462" y="2004088"/>
                  <a:pt x="1014447" y="2004956"/>
                </a:cubicBezTo>
                <a:cubicBezTo>
                  <a:pt x="1019496" y="2004381"/>
                  <a:pt x="1021483" y="2005249"/>
                  <a:pt x="1025459" y="2006986"/>
                </a:cubicBezTo>
                <a:cubicBezTo>
                  <a:pt x="1026375" y="2010168"/>
                  <a:pt x="1030351" y="2011905"/>
                  <a:pt x="1035398" y="2011330"/>
                </a:cubicBezTo>
                <a:cubicBezTo>
                  <a:pt x="1040290" y="2016248"/>
                  <a:pt x="1043349" y="2014804"/>
                  <a:pt x="1044419" y="2012492"/>
                </a:cubicBezTo>
                <a:cubicBezTo>
                  <a:pt x="1044419" y="2012492"/>
                  <a:pt x="1044419" y="2012492"/>
                  <a:pt x="1046406" y="2013360"/>
                </a:cubicBezTo>
                <a:cubicBezTo>
                  <a:pt x="1058333" y="2018572"/>
                  <a:pt x="1064144" y="2026675"/>
                  <a:pt x="1074236" y="2025522"/>
                </a:cubicBezTo>
                <a:cubicBezTo>
                  <a:pt x="1076223" y="2026390"/>
                  <a:pt x="1078212" y="2027260"/>
                  <a:pt x="1080199" y="2028128"/>
                </a:cubicBezTo>
                <a:cubicBezTo>
                  <a:pt x="1085094" y="2033046"/>
                  <a:pt x="1089067" y="2034783"/>
                  <a:pt x="1093197" y="2031026"/>
                </a:cubicBezTo>
                <a:cubicBezTo>
                  <a:pt x="1093349" y="2025531"/>
                  <a:pt x="1092431" y="2022349"/>
                  <a:pt x="1091513" y="2019166"/>
                </a:cubicBezTo>
                <a:cubicBezTo>
                  <a:pt x="1091513" y="2019166"/>
                  <a:pt x="1091513" y="2019166"/>
                  <a:pt x="1092585" y="2016853"/>
                </a:cubicBezTo>
                <a:cubicBezTo>
                  <a:pt x="1092585" y="2016853"/>
                  <a:pt x="1092585" y="2016853"/>
                  <a:pt x="1095641" y="2015409"/>
                </a:cubicBezTo>
                <a:cubicBezTo>
                  <a:pt x="1094570" y="2017722"/>
                  <a:pt x="1094570" y="2017722"/>
                  <a:pt x="1094570" y="2017722"/>
                </a:cubicBezTo>
                <a:cubicBezTo>
                  <a:pt x="1097630" y="2016277"/>
                  <a:pt x="1096558" y="2018590"/>
                  <a:pt x="1096558" y="2018590"/>
                </a:cubicBezTo>
                <a:cubicBezTo>
                  <a:pt x="1099464" y="2022641"/>
                  <a:pt x="1099768" y="2011652"/>
                  <a:pt x="1096710" y="2013095"/>
                </a:cubicBezTo>
                <a:cubicBezTo>
                  <a:pt x="1097781" y="2010781"/>
                  <a:pt x="1097781" y="2010781"/>
                  <a:pt x="1097781" y="2010781"/>
                </a:cubicBezTo>
                <a:cubicBezTo>
                  <a:pt x="1103897" y="2007892"/>
                  <a:pt x="1116280" y="1996620"/>
                  <a:pt x="1109708" y="2015995"/>
                </a:cubicBezTo>
                <a:cubicBezTo>
                  <a:pt x="1110626" y="2019177"/>
                  <a:pt x="1111696" y="2016863"/>
                  <a:pt x="1114753" y="2015418"/>
                </a:cubicBezTo>
                <a:cubicBezTo>
                  <a:pt x="1111544" y="2022359"/>
                  <a:pt x="1108333" y="2029298"/>
                  <a:pt x="1109251" y="2032480"/>
                </a:cubicBezTo>
                <a:cubicBezTo>
                  <a:pt x="1113378" y="2028723"/>
                  <a:pt x="1120261" y="2034512"/>
                  <a:pt x="1121483" y="2026703"/>
                </a:cubicBezTo>
                <a:cubicBezTo>
                  <a:pt x="1123470" y="2027570"/>
                  <a:pt x="1123470" y="2027570"/>
                  <a:pt x="1123470" y="2027570"/>
                </a:cubicBezTo>
                <a:cubicBezTo>
                  <a:pt x="1122399" y="2029885"/>
                  <a:pt x="1123318" y="2033066"/>
                  <a:pt x="1122248" y="2035379"/>
                </a:cubicBezTo>
                <a:cubicBezTo>
                  <a:pt x="1129281" y="2035672"/>
                  <a:pt x="1135246" y="2038278"/>
                  <a:pt x="1130965" y="2047531"/>
                </a:cubicBezTo>
                <a:cubicBezTo>
                  <a:pt x="1140904" y="2051875"/>
                  <a:pt x="1140904" y="2051875"/>
                  <a:pt x="1148854" y="2055350"/>
                </a:cubicBezTo>
                <a:cubicBezTo>
                  <a:pt x="1149008" y="2049854"/>
                  <a:pt x="1152216" y="2042914"/>
                  <a:pt x="1152370" y="2037420"/>
                </a:cubicBezTo>
                <a:cubicBezTo>
                  <a:pt x="1169495" y="2036560"/>
                  <a:pt x="1191057" y="2057105"/>
                  <a:pt x="1162922" y="2055936"/>
                </a:cubicBezTo>
                <a:cubicBezTo>
                  <a:pt x="1161699" y="2063744"/>
                  <a:pt x="1164605" y="2067796"/>
                  <a:pt x="1170569" y="2070402"/>
                </a:cubicBezTo>
                <a:cubicBezTo>
                  <a:pt x="1181117" y="2052762"/>
                  <a:pt x="1191822" y="2065783"/>
                  <a:pt x="1202065" y="2059137"/>
                </a:cubicBezTo>
                <a:cubicBezTo>
                  <a:pt x="1202982" y="2062318"/>
                  <a:pt x="1201912" y="2064632"/>
                  <a:pt x="1203900" y="2065500"/>
                </a:cubicBezTo>
                <a:cubicBezTo>
                  <a:pt x="1202832" y="2067814"/>
                  <a:pt x="1204818" y="2068682"/>
                  <a:pt x="1204818" y="2068682"/>
                </a:cubicBezTo>
                <a:cubicBezTo>
                  <a:pt x="1204818" y="2068682"/>
                  <a:pt x="1203748" y="2070995"/>
                  <a:pt x="1203748" y="2070995"/>
                </a:cubicBezTo>
                <a:cubicBezTo>
                  <a:pt x="1200842" y="2066945"/>
                  <a:pt x="1195493" y="2078513"/>
                  <a:pt x="1199468" y="2080248"/>
                </a:cubicBezTo>
                <a:cubicBezTo>
                  <a:pt x="1195341" y="2084008"/>
                  <a:pt x="1193352" y="2083139"/>
                  <a:pt x="1191364" y="2082270"/>
                </a:cubicBezTo>
                <a:cubicBezTo>
                  <a:pt x="1191213" y="2087764"/>
                  <a:pt x="1194118" y="2091816"/>
                  <a:pt x="1201152" y="2092109"/>
                </a:cubicBezTo>
                <a:cubicBezTo>
                  <a:pt x="1202680" y="2091385"/>
                  <a:pt x="1204210" y="2090664"/>
                  <a:pt x="1205758" y="2089255"/>
                </a:cubicBezTo>
                <a:lnTo>
                  <a:pt x="1209545" y="2083657"/>
                </a:lnTo>
                <a:lnTo>
                  <a:pt x="1208337" y="2086906"/>
                </a:lnTo>
                <a:cubicBezTo>
                  <a:pt x="1214453" y="2084017"/>
                  <a:pt x="1218429" y="2085754"/>
                  <a:pt x="1223475" y="2085178"/>
                </a:cubicBezTo>
                <a:cubicBezTo>
                  <a:pt x="1223475" y="2085178"/>
                  <a:pt x="1224393" y="2088360"/>
                  <a:pt x="1223321" y="2090673"/>
                </a:cubicBezTo>
                <a:cubicBezTo>
                  <a:pt x="1226227" y="2094724"/>
                  <a:pt x="1227449" y="2086916"/>
                  <a:pt x="1233413" y="2089520"/>
                </a:cubicBezTo>
                <a:cubicBezTo>
                  <a:pt x="1233413" y="2089520"/>
                  <a:pt x="1235401" y="2090390"/>
                  <a:pt x="1238460" y="2088945"/>
                </a:cubicBezTo>
                <a:cubicBezTo>
                  <a:pt x="1239528" y="2086632"/>
                  <a:pt x="1239528" y="2086632"/>
                  <a:pt x="1239528" y="2086632"/>
                </a:cubicBezTo>
                <a:cubicBezTo>
                  <a:pt x="1237543" y="2085764"/>
                  <a:pt x="1235553" y="2084895"/>
                  <a:pt x="1234483" y="2087207"/>
                </a:cubicBezTo>
                <a:cubicBezTo>
                  <a:pt x="1234483" y="2087207"/>
                  <a:pt x="1234483" y="2087207"/>
                  <a:pt x="1235553" y="2084895"/>
                </a:cubicBezTo>
                <a:cubicBezTo>
                  <a:pt x="1234636" y="2081713"/>
                  <a:pt x="1234788" y="2076217"/>
                  <a:pt x="1234940" y="2070723"/>
                </a:cubicBezTo>
                <a:cubicBezTo>
                  <a:pt x="1237999" y="2069278"/>
                  <a:pt x="1243658" y="2082875"/>
                  <a:pt x="1249925" y="2074490"/>
                </a:cubicBezTo>
                <a:cubicBezTo>
                  <a:pt x="1252831" y="2078541"/>
                  <a:pt x="1248551" y="2087794"/>
                  <a:pt x="1246411" y="2092421"/>
                </a:cubicBezTo>
                <a:cubicBezTo>
                  <a:pt x="1245340" y="2094733"/>
                  <a:pt x="1243352" y="2093864"/>
                  <a:pt x="1242282" y="2096179"/>
                </a:cubicBezTo>
                <a:cubicBezTo>
                  <a:pt x="1241212" y="2098492"/>
                  <a:pt x="1241212" y="2098492"/>
                  <a:pt x="1243201" y="2099362"/>
                </a:cubicBezTo>
                <a:cubicBezTo>
                  <a:pt x="1244271" y="2097047"/>
                  <a:pt x="1247328" y="2095603"/>
                  <a:pt x="1247328" y="2095603"/>
                </a:cubicBezTo>
                <a:cubicBezTo>
                  <a:pt x="1262313" y="2099370"/>
                  <a:pt x="1274087" y="2110077"/>
                  <a:pt x="1285862" y="2120786"/>
                </a:cubicBezTo>
                <a:cubicBezTo>
                  <a:pt x="1285862" y="2120786"/>
                  <a:pt x="1282806" y="2122230"/>
                  <a:pt x="1280816" y="2121361"/>
                </a:cubicBezTo>
                <a:cubicBezTo>
                  <a:pt x="1279746" y="2123674"/>
                  <a:pt x="1279746" y="2123674"/>
                  <a:pt x="1279746" y="2123674"/>
                </a:cubicBezTo>
                <a:cubicBezTo>
                  <a:pt x="1281735" y="2124543"/>
                  <a:pt x="1286779" y="2123968"/>
                  <a:pt x="1287851" y="2121654"/>
                </a:cubicBezTo>
                <a:cubicBezTo>
                  <a:pt x="1290907" y="2120209"/>
                  <a:pt x="1292896" y="2121078"/>
                  <a:pt x="1294884" y="2121947"/>
                </a:cubicBezTo>
                <a:cubicBezTo>
                  <a:pt x="1299316" y="2107198"/>
                  <a:pt x="1309560" y="2100551"/>
                  <a:pt x="1310782" y="2092742"/>
                </a:cubicBezTo>
                <a:cubicBezTo>
                  <a:pt x="1305737" y="2093319"/>
                  <a:pt x="1303748" y="2092449"/>
                  <a:pt x="1299772" y="2090712"/>
                </a:cubicBezTo>
                <a:cubicBezTo>
                  <a:pt x="1299621" y="2096207"/>
                  <a:pt x="1300689" y="2093893"/>
                  <a:pt x="1295492" y="2099966"/>
                </a:cubicBezTo>
                <a:cubicBezTo>
                  <a:pt x="1291516" y="2098228"/>
                  <a:pt x="1290599" y="2095046"/>
                  <a:pt x="1293809" y="2088106"/>
                </a:cubicBezTo>
                <a:cubicBezTo>
                  <a:pt x="1284941" y="2081449"/>
                  <a:pt x="1277141" y="2072478"/>
                  <a:pt x="1275458" y="2060619"/>
                </a:cubicBezTo>
                <a:cubicBezTo>
                  <a:pt x="1279586" y="2056862"/>
                  <a:pt x="1279586" y="2056862"/>
                  <a:pt x="1282644" y="2055417"/>
                </a:cubicBezTo>
                <a:cubicBezTo>
                  <a:pt x="1291512" y="2062073"/>
                  <a:pt x="1293500" y="2062940"/>
                  <a:pt x="1300382" y="2068731"/>
                </a:cubicBezTo>
                <a:cubicBezTo>
                  <a:pt x="1300382" y="2068731"/>
                  <a:pt x="1300382" y="2068731"/>
                  <a:pt x="1299312" y="2071044"/>
                </a:cubicBezTo>
                <a:cubicBezTo>
                  <a:pt x="1298241" y="2073356"/>
                  <a:pt x="1298241" y="2073356"/>
                  <a:pt x="1300229" y="2074225"/>
                </a:cubicBezTo>
                <a:cubicBezTo>
                  <a:pt x="1300229" y="2074225"/>
                  <a:pt x="1300229" y="2074225"/>
                  <a:pt x="1301300" y="2071913"/>
                </a:cubicBezTo>
                <a:cubicBezTo>
                  <a:pt x="1301300" y="2071913"/>
                  <a:pt x="1301300" y="2071913"/>
                  <a:pt x="1302369" y="2069599"/>
                </a:cubicBezTo>
                <a:cubicBezTo>
                  <a:pt x="1303440" y="2067285"/>
                  <a:pt x="1303440" y="2067285"/>
                  <a:pt x="1303440" y="2067285"/>
                </a:cubicBezTo>
                <a:cubicBezTo>
                  <a:pt x="1308484" y="2066710"/>
                  <a:pt x="1313530" y="2066134"/>
                  <a:pt x="1318575" y="2065558"/>
                </a:cubicBezTo>
                <a:cubicBezTo>
                  <a:pt x="1320564" y="2066427"/>
                  <a:pt x="1314447" y="2069316"/>
                  <a:pt x="1316436" y="2070185"/>
                </a:cubicBezTo>
                <a:cubicBezTo>
                  <a:pt x="1316436" y="2070185"/>
                  <a:pt x="1316436" y="2070185"/>
                  <a:pt x="1318424" y="2071054"/>
                </a:cubicBezTo>
                <a:cubicBezTo>
                  <a:pt x="1318424" y="2071054"/>
                  <a:pt x="1315367" y="2072497"/>
                  <a:pt x="1315367" y="2072497"/>
                </a:cubicBezTo>
                <a:cubicBezTo>
                  <a:pt x="1315367" y="2072497"/>
                  <a:pt x="1314297" y="2074812"/>
                  <a:pt x="1316285" y="2075681"/>
                </a:cubicBezTo>
                <a:cubicBezTo>
                  <a:pt x="1316285" y="2075681"/>
                  <a:pt x="1316285" y="2075681"/>
                  <a:pt x="1318273" y="2076549"/>
                </a:cubicBezTo>
                <a:cubicBezTo>
                  <a:pt x="1319342" y="2074235"/>
                  <a:pt x="1319342" y="2074235"/>
                  <a:pt x="1319342" y="2074235"/>
                </a:cubicBezTo>
                <a:cubicBezTo>
                  <a:pt x="1329585" y="2067588"/>
                  <a:pt x="1330199" y="2081760"/>
                  <a:pt x="1336466" y="2073375"/>
                </a:cubicBezTo>
                <a:cubicBezTo>
                  <a:pt x="1334176" y="2083498"/>
                  <a:pt x="1344266" y="2082346"/>
                  <a:pt x="1343044" y="2090154"/>
                </a:cubicBezTo>
                <a:cubicBezTo>
                  <a:pt x="1347019" y="2091892"/>
                  <a:pt x="1349160" y="2087265"/>
                  <a:pt x="1352218" y="2085821"/>
                </a:cubicBezTo>
                <a:cubicBezTo>
                  <a:pt x="1354053" y="2092185"/>
                  <a:pt x="1360935" y="2097973"/>
                  <a:pt x="1366132" y="2091901"/>
                </a:cubicBezTo>
                <a:cubicBezTo>
                  <a:pt x="1367051" y="2095084"/>
                  <a:pt x="1365979" y="2097398"/>
                  <a:pt x="1365828" y="2102892"/>
                </a:cubicBezTo>
                <a:cubicBezTo>
                  <a:pt x="1363841" y="2102024"/>
                  <a:pt x="1363841" y="2102024"/>
                  <a:pt x="1363841" y="2102024"/>
                </a:cubicBezTo>
                <a:cubicBezTo>
                  <a:pt x="1362770" y="2104338"/>
                  <a:pt x="1360781" y="2103469"/>
                  <a:pt x="1359711" y="2105782"/>
                </a:cubicBezTo>
                <a:cubicBezTo>
                  <a:pt x="1359711" y="2105782"/>
                  <a:pt x="1360631" y="2108963"/>
                  <a:pt x="1361699" y="2106651"/>
                </a:cubicBezTo>
                <a:cubicBezTo>
                  <a:pt x="1363688" y="2107520"/>
                  <a:pt x="1365675" y="2108388"/>
                  <a:pt x="1365675" y="2108388"/>
                </a:cubicBezTo>
                <a:cubicBezTo>
                  <a:pt x="1368581" y="2112440"/>
                  <a:pt x="1370568" y="2113306"/>
                  <a:pt x="1373474" y="2117358"/>
                </a:cubicBezTo>
                <a:cubicBezTo>
                  <a:pt x="1373474" y="2117358"/>
                  <a:pt x="1375462" y="2118227"/>
                  <a:pt x="1375462" y="2118227"/>
                </a:cubicBezTo>
                <a:cubicBezTo>
                  <a:pt x="1377451" y="2119095"/>
                  <a:pt x="1377451" y="2119095"/>
                  <a:pt x="1378519" y="2116782"/>
                </a:cubicBezTo>
                <a:cubicBezTo>
                  <a:pt x="1378519" y="2116782"/>
                  <a:pt x="1379589" y="2114469"/>
                  <a:pt x="1379589" y="2114469"/>
                </a:cubicBezTo>
                <a:cubicBezTo>
                  <a:pt x="1377602" y="2113600"/>
                  <a:pt x="1377602" y="2113600"/>
                  <a:pt x="1375614" y="2112731"/>
                </a:cubicBezTo>
                <a:cubicBezTo>
                  <a:pt x="1373627" y="2111862"/>
                  <a:pt x="1370721" y="2107812"/>
                  <a:pt x="1369804" y="2104630"/>
                </a:cubicBezTo>
                <a:cubicBezTo>
                  <a:pt x="1369804" y="2104630"/>
                  <a:pt x="1369804" y="2104630"/>
                  <a:pt x="1371791" y="2105499"/>
                </a:cubicBezTo>
                <a:cubicBezTo>
                  <a:pt x="1380199" y="2092487"/>
                  <a:pt x="1387999" y="2101458"/>
                  <a:pt x="1392740" y="2111872"/>
                </a:cubicBezTo>
                <a:cubicBezTo>
                  <a:pt x="1399925" y="2106670"/>
                  <a:pt x="1399774" y="2112165"/>
                  <a:pt x="1404665" y="2117084"/>
                </a:cubicBezTo>
                <a:cubicBezTo>
                  <a:pt x="1405888" y="2109276"/>
                  <a:pt x="1411852" y="2111883"/>
                  <a:pt x="1407724" y="2115640"/>
                </a:cubicBezTo>
                <a:cubicBezTo>
                  <a:pt x="1409713" y="2116510"/>
                  <a:pt x="1411852" y="2111883"/>
                  <a:pt x="1412923" y="2109568"/>
                </a:cubicBezTo>
                <a:cubicBezTo>
                  <a:pt x="1420874" y="2113043"/>
                  <a:pt x="1423628" y="2122589"/>
                  <a:pt x="1428520" y="2127509"/>
                </a:cubicBezTo>
                <a:cubicBezTo>
                  <a:pt x="1421333" y="2132712"/>
                  <a:pt x="1398095" y="2136460"/>
                  <a:pt x="1398549" y="2119975"/>
                </a:cubicBezTo>
                <a:cubicBezTo>
                  <a:pt x="1394575" y="2118236"/>
                  <a:pt x="1399316" y="2128651"/>
                  <a:pt x="1394422" y="2123730"/>
                </a:cubicBezTo>
                <a:cubicBezTo>
                  <a:pt x="1394422" y="2123730"/>
                  <a:pt x="1393504" y="2120550"/>
                  <a:pt x="1393504" y="2120550"/>
                </a:cubicBezTo>
                <a:cubicBezTo>
                  <a:pt x="1394575" y="2118236"/>
                  <a:pt x="1394575" y="2118236"/>
                  <a:pt x="1392587" y="2117368"/>
                </a:cubicBezTo>
                <a:cubicBezTo>
                  <a:pt x="1389529" y="2118812"/>
                  <a:pt x="1389529" y="2118812"/>
                  <a:pt x="1388459" y="2121125"/>
                </a:cubicBezTo>
                <a:cubicBezTo>
                  <a:pt x="1390447" y="2121994"/>
                  <a:pt x="1389377" y="2124308"/>
                  <a:pt x="1389377" y="2124308"/>
                </a:cubicBezTo>
                <a:cubicBezTo>
                  <a:pt x="1388307" y="2126620"/>
                  <a:pt x="1388307" y="2126620"/>
                  <a:pt x="1388307" y="2126620"/>
                </a:cubicBezTo>
                <a:cubicBezTo>
                  <a:pt x="1386320" y="2125752"/>
                  <a:pt x="1386320" y="2125752"/>
                  <a:pt x="1386320" y="2125752"/>
                </a:cubicBezTo>
                <a:cubicBezTo>
                  <a:pt x="1383261" y="2127197"/>
                  <a:pt x="1379285" y="2125460"/>
                  <a:pt x="1377298" y="2124590"/>
                </a:cubicBezTo>
                <a:cubicBezTo>
                  <a:pt x="1376226" y="2126905"/>
                  <a:pt x="1376226" y="2126905"/>
                  <a:pt x="1374240" y="2126036"/>
                </a:cubicBezTo>
                <a:cubicBezTo>
                  <a:pt x="1374240" y="2126036"/>
                  <a:pt x="1374240" y="2126036"/>
                  <a:pt x="1373322" y="2122854"/>
                </a:cubicBezTo>
                <a:cubicBezTo>
                  <a:pt x="1373322" y="2122854"/>
                  <a:pt x="1369346" y="2121116"/>
                  <a:pt x="1367358" y="2120247"/>
                </a:cubicBezTo>
                <a:cubicBezTo>
                  <a:pt x="1367358" y="2120247"/>
                  <a:pt x="1364301" y="2121692"/>
                  <a:pt x="1362313" y="2120823"/>
                </a:cubicBezTo>
                <a:cubicBezTo>
                  <a:pt x="1361395" y="2117641"/>
                  <a:pt x="1351609" y="2107802"/>
                  <a:pt x="1348398" y="2114742"/>
                </a:cubicBezTo>
                <a:cubicBezTo>
                  <a:pt x="1346410" y="2113873"/>
                  <a:pt x="1346410" y="2113873"/>
                  <a:pt x="1344422" y="2113004"/>
                </a:cubicBezTo>
                <a:cubicBezTo>
                  <a:pt x="1344422" y="2113004"/>
                  <a:pt x="1343504" y="2109824"/>
                  <a:pt x="1341517" y="2108955"/>
                </a:cubicBezTo>
                <a:cubicBezTo>
                  <a:pt x="1341517" y="2108955"/>
                  <a:pt x="1340447" y="2111268"/>
                  <a:pt x="1338459" y="2110399"/>
                </a:cubicBezTo>
                <a:cubicBezTo>
                  <a:pt x="1338459" y="2110399"/>
                  <a:pt x="1338459" y="2110399"/>
                  <a:pt x="1339529" y="2108086"/>
                </a:cubicBezTo>
                <a:cubicBezTo>
                  <a:pt x="1337541" y="2107217"/>
                  <a:pt x="1334483" y="2108662"/>
                  <a:pt x="1335553" y="2106349"/>
                </a:cubicBezTo>
                <a:cubicBezTo>
                  <a:pt x="1334636" y="2103165"/>
                  <a:pt x="1331273" y="2115602"/>
                  <a:pt x="1336319" y="2115026"/>
                </a:cubicBezTo>
                <a:cubicBezTo>
                  <a:pt x="1336319" y="2115026"/>
                  <a:pt x="1336319" y="2115026"/>
                  <a:pt x="1335249" y="2117340"/>
                </a:cubicBezTo>
                <a:cubicBezTo>
                  <a:pt x="1331273" y="2115602"/>
                  <a:pt x="1327297" y="2113864"/>
                  <a:pt x="1325159" y="2118490"/>
                </a:cubicBezTo>
                <a:cubicBezTo>
                  <a:pt x="1322252" y="2114440"/>
                  <a:pt x="1322405" y="2108945"/>
                  <a:pt x="1314301" y="2110965"/>
                </a:cubicBezTo>
                <a:cubicBezTo>
                  <a:pt x="1314147" y="2116460"/>
                  <a:pt x="1315065" y="2119642"/>
                  <a:pt x="1311855" y="2126583"/>
                </a:cubicBezTo>
                <a:cubicBezTo>
                  <a:pt x="1316903" y="2126008"/>
                  <a:pt x="1318889" y="2126875"/>
                  <a:pt x="1318737" y="2132372"/>
                </a:cubicBezTo>
                <a:cubicBezTo>
                  <a:pt x="1316597" y="2136996"/>
                  <a:pt x="1314609" y="2136129"/>
                  <a:pt x="1312622" y="2135261"/>
                </a:cubicBezTo>
                <a:cubicBezTo>
                  <a:pt x="1313539" y="2138442"/>
                  <a:pt x="1317515" y="2140180"/>
                  <a:pt x="1319502" y="2141048"/>
                </a:cubicBezTo>
                <a:cubicBezTo>
                  <a:pt x="1316445" y="2142493"/>
                  <a:pt x="1314457" y="2141624"/>
                  <a:pt x="1312317" y="2146252"/>
                </a:cubicBezTo>
                <a:cubicBezTo>
                  <a:pt x="1319351" y="2146544"/>
                  <a:pt x="1316141" y="2153484"/>
                  <a:pt x="1320115" y="2155222"/>
                </a:cubicBezTo>
                <a:cubicBezTo>
                  <a:pt x="1322256" y="2150594"/>
                  <a:pt x="1324245" y="2151463"/>
                  <a:pt x="1327453" y="2144522"/>
                </a:cubicBezTo>
                <a:cubicBezTo>
                  <a:pt x="1329443" y="2145391"/>
                  <a:pt x="1331430" y="2146260"/>
                  <a:pt x="1331277" y="2151756"/>
                </a:cubicBezTo>
                <a:cubicBezTo>
                  <a:pt x="1333418" y="2147129"/>
                  <a:pt x="1340451" y="2147422"/>
                  <a:pt x="1341674" y="2139613"/>
                </a:cubicBezTo>
                <a:cubicBezTo>
                  <a:pt x="1346720" y="2139037"/>
                  <a:pt x="1346566" y="2144533"/>
                  <a:pt x="1354517" y="2148008"/>
                </a:cubicBezTo>
                <a:cubicBezTo>
                  <a:pt x="1354517" y="2148008"/>
                  <a:pt x="1353448" y="2150322"/>
                  <a:pt x="1352378" y="2152634"/>
                </a:cubicBezTo>
                <a:cubicBezTo>
                  <a:pt x="1350391" y="2151765"/>
                  <a:pt x="1350391" y="2151765"/>
                  <a:pt x="1350391" y="2151765"/>
                </a:cubicBezTo>
                <a:cubicBezTo>
                  <a:pt x="1350391" y="2151765"/>
                  <a:pt x="1349320" y="2154079"/>
                  <a:pt x="1351307" y="2154946"/>
                </a:cubicBezTo>
                <a:cubicBezTo>
                  <a:pt x="1354212" y="2159000"/>
                  <a:pt x="1354061" y="2164494"/>
                  <a:pt x="1356967" y="2168545"/>
                </a:cubicBezTo>
                <a:cubicBezTo>
                  <a:pt x="1363848" y="2174333"/>
                  <a:pt x="1359106" y="2163918"/>
                  <a:pt x="1364152" y="2163342"/>
                </a:cubicBezTo>
                <a:cubicBezTo>
                  <a:pt x="1366907" y="2172888"/>
                  <a:pt x="1362473" y="2187637"/>
                  <a:pt x="1383574" y="2188514"/>
                </a:cubicBezTo>
                <a:cubicBezTo>
                  <a:pt x="1386783" y="2181576"/>
                  <a:pt x="1391829" y="2180999"/>
                  <a:pt x="1396875" y="2180423"/>
                </a:cubicBezTo>
                <a:cubicBezTo>
                  <a:pt x="1399168" y="2170302"/>
                  <a:pt x="1402226" y="2168857"/>
                  <a:pt x="1407423" y="2162785"/>
                </a:cubicBezTo>
                <a:cubicBezTo>
                  <a:pt x="1410178" y="2172331"/>
                  <a:pt x="1429899" y="2150358"/>
                  <a:pt x="1435557" y="2163956"/>
                </a:cubicBezTo>
                <a:cubicBezTo>
                  <a:pt x="1435557" y="2163956"/>
                  <a:pt x="1435557" y="2163956"/>
                  <a:pt x="1434489" y="2166269"/>
                </a:cubicBezTo>
                <a:cubicBezTo>
                  <a:pt x="1434489" y="2166269"/>
                  <a:pt x="1436474" y="2167138"/>
                  <a:pt x="1436474" y="2167138"/>
                </a:cubicBezTo>
                <a:cubicBezTo>
                  <a:pt x="1436474" y="2167138"/>
                  <a:pt x="1436474" y="2167138"/>
                  <a:pt x="1437545" y="2164825"/>
                </a:cubicBezTo>
                <a:cubicBezTo>
                  <a:pt x="1444578" y="2165118"/>
                  <a:pt x="1457575" y="2168016"/>
                  <a:pt x="1454518" y="2169461"/>
                </a:cubicBezTo>
                <a:cubicBezTo>
                  <a:pt x="1453296" y="2177269"/>
                  <a:pt x="1458645" y="2165703"/>
                  <a:pt x="1460634" y="2166572"/>
                </a:cubicBezTo>
                <a:cubicBezTo>
                  <a:pt x="1458798" y="2160207"/>
                  <a:pt x="1467054" y="2152690"/>
                  <a:pt x="1463231" y="2145459"/>
                </a:cubicBezTo>
                <a:cubicBezTo>
                  <a:pt x="1466289" y="2144015"/>
                  <a:pt x="1469346" y="2142570"/>
                  <a:pt x="1471487" y="2137943"/>
                </a:cubicBezTo>
                <a:cubicBezTo>
                  <a:pt x="1471487" y="2137943"/>
                  <a:pt x="1469498" y="2137074"/>
                  <a:pt x="1469498" y="2137074"/>
                </a:cubicBezTo>
                <a:cubicBezTo>
                  <a:pt x="1486471" y="2141710"/>
                  <a:pt x="1500385" y="2147791"/>
                  <a:pt x="1506962" y="2164570"/>
                </a:cubicBezTo>
                <a:cubicBezTo>
                  <a:pt x="1508184" y="2156761"/>
                  <a:pt x="1514148" y="2159368"/>
                  <a:pt x="1519347" y="2153296"/>
                </a:cubicBezTo>
                <a:cubicBezTo>
                  <a:pt x="1521029" y="2165154"/>
                  <a:pt x="1532190" y="2161690"/>
                  <a:pt x="1539073" y="2167478"/>
                </a:cubicBezTo>
                <a:cubicBezTo>
                  <a:pt x="1542130" y="2166033"/>
                  <a:pt x="1546258" y="2162275"/>
                  <a:pt x="1548246" y="2163145"/>
                </a:cubicBezTo>
                <a:cubicBezTo>
                  <a:pt x="1550234" y="2164013"/>
                  <a:pt x="1551151" y="2167195"/>
                  <a:pt x="1549010" y="2171822"/>
                </a:cubicBezTo>
                <a:cubicBezTo>
                  <a:pt x="1554057" y="2171247"/>
                  <a:pt x="1566597" y="2190630"/>
                  <a:pt x="1565833" y="2181953"/>
                </a:cubicBezTo>
                <a:cubicBezTo>
                  <a:pt x="1566597" y="2190630"/>
                  <a:pt x="1577759" y="2187165"/>
                  <a:pt x="1578676" y="2190346"/>
                </a:cubicBezTo>
                <a:cubicBezTo>
                  <a:pt x="1579595" y="2193531"/>
                  <a:pt x="1578525" y="2195843"/>
                  <a:pt x="1577454" y="2198156"/>
                </a:cubicBezTo>
                <a:cubicBezTo>
                  <a:pt x="1577454" y="2198156"/>
                  <a:pt x="1577454" y="2198156"/>
                  <a:pt x="1575465" y="2197287"/>
                </a:cubicBezTo>
                <a:cubicBezTo>
                  <a:pt x="1575465" y="2197287"/>
                  <a:pt x="1574396" y="2199602"/>
                  <a:pt x="1574396" y="2199602"/>
                </a:cubicBezTo>
                <a:cubicBezTo>
                  <a:pt x="1574396" y="2199602"/>
                  <a:pt x="1575314" y="2202784"/>
                  <a:pt x="1576385" y="2200470"/>
                </a:cubicBezTo>
                <a:cubicBezTo>
                  <a:pt x="1576385" y="2200470"/>
                  <a:pt x="1576385" y="2200470"/>
                  <a:pt x="1578371" y="2201339"/>
                </a:cubicBezTo>
                <a:cubicBezTo>
                  <a:pt x="1579441" y="2199026"/>
                  <a:pt x="1581581" y="2194399"/>
                  <a:pt x="1580663" y="2191217"/>
                </a:cubicBezTo>
                <a:cubicBezTo>
                  <a:pt x="1580663" y="2191217"/>
                  <a:pt x="1580663" y="2191217"/>
                  <a:pt x="1582652" y="2192084"/>
                </a:cubicBezTo>
                <a:cubicBezTo>
                  <a:pt x="1594883" y="2186308"/>
                  <a:pt x="1595648" y="2194983"/>
                  <a:pt x="1606659" y="2197014"/>
                </a:cubicBezTo>
                <a:cubicBezTo>
                  <a:pt x="1603449" y="2203954"/>
                  <a:pt x="1602378" y="2206268"/>
                  <a:pt x="1597180" y="2212339"/>
                </a:cubicBezTo>
                <a:cubicBezTo>
                  <a:pt x="1597180" y="2212339"/>
                  <a:pt x="1597180" y="2212339"/>
                  <a:pt x="1598250" y="2210025"/>
                </a:cubicBezTo>
                <a:cubicBezTo>
                  <a:pt x="1587242" y="2207996"/>
                  <a:pt x="1576079" y="2211459"/>
                  <a:pt x="1566292" y="2201621"/>
                </a:cubicBezTo>
                <a:cubicBezTo>
                  <a:pt x="1568432" y="2196995"/>
                  <a:pt x="1572408" y="2198732"/>
                  <a:pt x="1569503" y="2194682"/>
                </a:cubicBezTo>
                <a:cubicBezTo>
                  <a:pt x="1565528" y="2192944"/>
                  <a:pt x="1559563" y="2190338"/>
                  <a:pt x="1558645" y="2187155"/>
                </a:cubicBezTo>
                <a:cubicBezTo>
                  <a:pt x="1554213" y="2201905"/>
                  <a:pt x="1544427" y="2192066"/>
                  <a:pt x="1539379" y="2192642"/>
                </a:cubicBezTo>
                <a:cubicBezTo>
                  <a:pt x="1539379" y="2192642"/>
                  <a:pt x="1537393" y="2191773"/>
                  <a:pt x="1535405" y="2190905"/>
                </a:cubicBezTo>
                <a:cubicBezTo>
                  <a:pt x="1533417" y="2190036"/>
                  <a:pt x="1529442" y="2188298"/>
                  <a:pt x="1526383" y="2189743"/>
                </a:cubicBezTo>
                <a:cubicBezTo>
                  <a:pt x="1525314" y="2192057"/>
                  <a:pt x="1525314" y="2192057"/>
                  <a:pt x="1525314" y="2192057"/>
                </a:cubicBezTo>
                <a:cubicBezTo>
                  <a:pt x="1521338" y="2190319"/>
                  <a:pt x="1517362" y="2188580"/>
                  <a:pt x="1515375" y="2187713"/>
                </a:cubicBezTo>
                <a:cubicBezTo>
                  <a:pt x="1511398" y="2185976"/>
                  <a:pt x="1509410" y="2185107"/>
                  <a:pt x="1507424" y="2184238"/>
                </a:cubicBezTo>
                <a:cubicBezTo>
                  <a:pt x="1503448" y="2182501"/>
                  <a:pt x="1498402" y="2183078"/>
                  <a:pt x="1496413" y="2182208"/>
                </a:cubicBezTo>
                <a:cubicBezTo>
                  <a:pt x="1493508" y="2178158"/>
                  <a:pt x="1491521" y="2177290"/>
                  <a:pt x="1487545" y="2175552"/>
                </a:cubicBezTo>
                <a:cubicBezTo>
                  <a:pt x="1487545" y="2175552"/>
                  <a:pt x="1485557" y="2174683"/>
                  <a:pt x="1483571" y="2173813"/>
                </a:cubicBezTo>
                <a:cubicBezTo>
                  <a:pt x="1482500" y="2176127"/>
                  <a:pt x="1479442" y="2177572"/>
                  <a:pt x="1480360" y="2180755"/>
                </a:cubicBezTo>
                <a:cubicBezTo>
                  <a:pt x="1480360" y="2180755"/>
                  <a:pt x="1482346" y="2181623"/>
                  <a:pt x="1484335" y="2182491"/>
                </a:cubicBezTo>
                <a:cubicBezTo>
                  <a:pt x="1487394" y="2181047"/>
                  <a:pt x="1488311" y="2184228"/>
                  <a:pt x="1489229" y="2187411"/>
                </a:cubicBezTo>
                <a:cubicBezTo>
                  <a:pt x="1489229" y="2187411"/>
                  <a:pt x="1489229" y="2187411"/>
                  <a:pt x="1491216" y="2188280"/>
                </a:cubicBezTo>
                <a:cubicBezTo>
                  <a:pt x="1490146" y="2190593"/>
                  <a:pt x="1490146" y="2190593"/>
                  <a:pt x="1489075" y="2192906"/>
                </a:cubicBezTo>
                <a:cubicBezTo>
                  <a:pt x="1489075" y="2192906"/>
                  <a:pt x="1489995" y="2196089"/>
                  <a:pt x="1493052" y="2194643"/>
                </a:cubicBezTo>
                <a:cubicBezTo>
                  <a:pt x="1493052" y="2194643"/>
                  <a:pt x="1494123" y="2192331"/>
                  <a:pt x="1494123" y="2192331"/>
                </a:cubicBezTo>
                <a:cubicBezTo>
                  <a:pt x="1495192" y="2190017"/>
                  <a:pt x="1495192" y="2190017"/>
                  <a:pt x="1494274" y="2186836"/>
                </a:cubicBezTo>
                <a:cubicBezTo>
                  <a:pt x="1501307" y="2187128"/>
                  <a:pt x="1508342" y="2187420"/>
                  <a:pt x="1513235" y="2192340"/>
                </a:cubicBezTo>
                <a:cubicBezTo>
                  <a:pt x="1515222" y="2193208"/>
                  <a:pt x="1519198" y="2194945"/>
                  <a:pt x="1524243" y="2194370"/>
                </a:cubicBezTo>
                <a:cubicBezTo>
                  <a:pt x="1523173" y="2196683"/>
                  <a:pt x="1523173" y="2196683"/>
                  <a:pt x="1522103" y="2198997"/>
                </a:cubicBezTo>
                <a:cubicBezTo>
                  <a:pt x="1519962" y="2203623"/>
                  <a:pt x="1519812" y="2209118"/>
                  <a:pt x="1522717" y="2213170"/>
                </a:cubicBezTo>
                <a:cubicBezTo>
                  <a:pt x="1522717" y="2213170"/>
                  <a:pt x="1525775" y="2211725"/>
                  <a:pt x="1525775" y="2211725"/>
                </a:cubicBezTo>
                <a:cubicBezTo>
                  <a:pt x="1526845" y="2209412"/>
                  <a:pt x="1526845" y="2209412"/>
                  <a:pt x="1525928" y="2206229"/>
                </a:cubicBezTo>
                <a:cubicBezTo>
                  <a:pt x="1523939" y="2205361"/>
                  <a:pt x="1525009" y="2203047"/>
                  <a:pt x="1527149" y="2198421"/>
                </a:cubicBezTo>
                <a:cubicBezTo>
                  <a:pt x="1527149" y="2198421"/>
                  <a:pt x="1527149" y="2198421"/>
                  <a:pt x="1528220" y="2196107"/>
                </a:cubicBezTo>
                <a:cubicBezTo>
                  <a:pt x="1528220" y="2196107"/>
                  <a:pt x="1530206" y="2196976"/>
                  <a:pt x="1532195" y="2197844"/>
                </a:cubicBezTo>
                <a:cubicBezTo>
                  <a:pt x="1534183" y="2198714"/>
                  <a:pt x="1536171" y="2199581"/>
                  <a:pt x="1539229" y="2198138"/>
                </a:cubicBezTo>
                <a:cubicBezTo>
                  <a:pt x="1539229" y="2198138"/>
                  <a:pt x="1539229" y="2198138"/>
                  <a:pt x="1538159" y="2200451"/>
                </a:cubicBezTo>
                <a:cubicBezTo>
                  <a:pt x="1540146" y="2201319"/>
                  <a:pt x="1541217" y="2199007"/>
                  <a:pt x="1543205" y="2199876"/>
                </a:cubicBezTo>
                <a:cubicBezTo>
                  <a:pt x="1544886" y="2211734"/>
                  <a:pt x="1543817" y="2214048"/>
                  <a:pt x="1545653" y="2220412"/>
                </a:cubicBezTo>
                <a:cubicBezTo>
                  <a:pt x="1550547" y="2225331"/>
                  <a:pt x="1552687" y="2220704"/>
                  <a:pt x="1558650" y="2223310"/>
                </a:cubicBezTo>
                <a:cubicBezTo>
                  <a:pt x="1558650" y="2223310"/>
                  <a:pt x="1559567" y="2226493"/>
                  <a:pt x="1561556" y="2227360"/>
                </a:cubicBezTo>
                <a:cubicBezTo>
                  <a:pt x="1563544" y="2228230"/>
                  <a:pt x="1563544" y="2228230"/>
                  <a:pt x="1564613" y="2225917"/>
                </a:cubicBezTo>
                <a:cubicBezTo>
                  <a:pt x="1564613" y="2225917"/>
                  <a:pt x="1564613" y="2225917"/>
                  <a:pt x="1562627" y="2225047"/>
                </a:cubicBezTo>
                <a:cubicBezTo>
                  <a:pt x="1562627" y="2225047"/>
                  <a:pt x="1561709" y="2221866"/>
                  <a:pt x="1559720" y="2220997"/>
                </a:cubicBezTo>
                <a:cubicBezTo>
                  <a:pt x="1559720" y="2220997"/>
                  <a:pt x="1560790" y="2218683"/>
                  <a:pt x="1560790" y="2218683"/>
                </a:cubicBezTo>
                <a:cubicBezTo>
                  <a:pt x="1571033" y="2212037"/>
                  <a:pt x="1573482" y="2232573"/>
                  <a:pt x="1580668" y="2227372"/>
                </a:cubicBezTo>
                <a:cubicBezTo>
                  <a:pt x="1582656" y="2228240"/>
                  <a:pt x="1581586" y="2230553"/>
                  <a:pt x="1580515" y="2232866"/>
                </a:cubicBezTo>
                <a:cubicBezTo>
                  <a:pt x="1583574" y="2231422"/>
                  <a:pt x="1590607" y="2231714"/>
                  <a:pt x="1595653" y="2231139"/>
                </a:cubicBezTo>
                <a:cubicBezTo>
                  <a:pt x="1597793" y="2226512"/>
                  <a:pt x="1601003" y="2219571"/>
                  <a:pt x="1600085" y="2216389"/>
                </a:cubicBezTo>
                <a:cubicBezTo>
                  <a:pt x="1600085" y="2216389"/>
                  <a:pt x="1600085" y="2216389"/>
                  <a:pt x="1602074" y="2217259"/>
                </a:cubicBezTo>
                <a:cubicBezTo>
                  <a:pt x="1605131" y="2215814"/>
                  <a:pt x="1603144" y="2214945"/>
                  <a:pt x="1603144" y="2214945"/>
                </a:cubicBezTo>
                <a:cubicBezTo>
                  <a:pt x="1601155" y="2214076"/>
                  <a:pt x="1601155" y="2214076"/>
                  <a:pt x="1602225" y="2211763"/>
                </a:cubicBezTo>
                <a:cubicBezTo>
                  <a:pt x="1604366" y="2207136"/>
                  <a:pt x="1606506" y="2202509"/>
                  <a:pt x="1608646" y="2197882"/>
                </a:cubicBezTo>
                <a:cubicBezTo>
                  <a:pt x="1609716" y="2195569"/>
                  <a:pt x="1611704" y="2196438"/>
                  <a:pt x="1612773" y="2194124"/>
                </a:cubicBezTo>
                <a:cubicBezTo>
                  <a:pt x="1617363" y="2210035"/>
                  <a:pt x="1625314" y="2213510"/>
                  <a:pt x="1636172" y="2221035"/>
                </a:cubicBezTo>
                <a:cubicBezTo>
                  <a:pt x="1637088" y="2224217"/>
                  <a:pt x="1641982" y="2229137"/>
                  <a:pt x="1638006" y="2227400"/>
                </a:cubicBezTo>
                <a:cubicBezTo>
                  <a:pt x="1635867" y="2232025"/>
                  <a:pt x="1642899" y="2232320"/>
                  <a:pt x="1644887" y="2233187"/>
                </a:cubicBezTo>
                <a:cubicBezTo>
                  <a:pt x="1644887" y="2233187"/>
                  <a:pt x="1644887" y="2233187"/>
                  <a:pt x="1643817" y="2235501"/>
                </a:cubicBezTo>
                <a:cubicBezTo>
                  <a:pt x="1645806" y="2236370"/>
                  <a:pt x="1645806" y="2236370"/>
                  <a:pt x="1644735" y="2238682"/>
                </a:cubicBezTo>
                <a:cubicBezTo>
                  <a:pt x="1638619" y="2241574"/>
                  <a:pt x="1636784" y="2235208"/>
                  <a:pt x="1625774" y="2233178"/>
                </a:cubicBezTo>
                <a:cubicBezTo>
                  <a:pt x="1623634" y="2237804"/>
                  <a:pt x="1625622" y="2238673"/>
                  <a:pt x="1628680" y="2237229"/>
                </a:cubicBezTo>
                <a:cubicBezTo>
                  <a:pt x="1624552" y="2240987"/>
                  <a:pt x="1617367" y="2246189"/>
                  <a:pt x="1612472" y="2241270"/>
                </a:cubicBezTo>
                <a:cubicBezTo>
                  <a:pt x="1609263" y="2248209"/>
                  <a:pt x="1616297" y="2248502"/>
                  <a:pt x="1613086" y="2255442"/>
                </a:cubicBezTo>
                <a:cubicBezTo>
                  <a:pt x="1617063" y="2257180"/>
                  <a:pt x="1618285" y="2249371"/>
                  <a:pt x="1622260" y="2251107"/>
                </a:cubicBezTo>
                <a:cubicBezTo>
                  <a:pt x="1629293" y="2251402"/>
                  <a:pt x="1623943" y="2262969"/>
                  <a:pt x="1625778" y="2269332"/>
                </a:cubicBezTo>
                <a:cubicBezTo>
                  <a:pt x="1631895" y="2266443"/>
                  <a:pt x="1636022" y="2262685"/>
                  <a:pt x="1641221" y="2256613"/>
                </a:cubicBezTo>
                <a:cubicBezTo>
                  <a:pt x="1646113" y="2261532"/>
                  <a:pt x="1632660" y="2275120"/>
                  <a:pt x="1640612" y="2278596"/>
                </a:cubicBezTo>
                <a:cubicBezTo>
                  <a:pt x="1644587" y="2280332"/>
                  <a:pt x="1645657" y="2278019"/>
                  <a:pt x="1647797" y="2273392"/>
                </a:cubicBezTo>
                <a:cubicBezTo>
                  <a:pt x="1654831" y="2273685"/>
                  <a:pt x="1660642" y="2281787"/>
                  <a:pt x="1663700" y="2280341"/>
                </a:cubicBezTo>
                <a:cubicBezTo>
                  <a:pt x="1663700" y="2280341"/>
                  <a:pt x="1665687" y="2281210"/>
                  <a:pt x="1665687" y="2281210"/>
                </a:cubicBezTo>
                <a:cubicBezTo>
                  <a:pt x="1667676" y="2282080"/>
                  <a:pt x="1667676" y="2282080"/>
                  <a:pt x="1669663" y="2282948"/>
                </a:cubicBezTo>
                <a:cubicBezTo>
                  <a:pt x="1670581" y="2286131"/>
                  <a:pt x="1670581" y="2286131"/>
                  <a:pt x="1673639" y="2284686"/>
                </a:cubicBezTo>
                <a:cubicBezTo>
                  <a:pt x="1674709" y="2282372"/>
                  <a:pt x="1675779" y="2280059"/>
                  <a:pt x="1673792" y="2279190"/>
                </a:cubicBezTo>
                <a:cubicBezTo>
                  <a:pt x="1672873" y="2276008"/>
                  <a:pt x="1670886" y="2275141"/>
                  <a:pt x="1668898" y="2274270"/>
                </a:cubicBezTo>
                <a:cubicBezTo>
                  <a:pt x="1669051" y="2268776"/>
                  <a:pt x="1672107" y="2267331"/>
                  <a:pt x="1675165" y="2265886"/>
                </a:cubicBezTo>
                <a:cubicBezTo>
                  <a:pt x="1676083" y="2269069"/>
                  <a:pt x="1675014" y="2271382"/>
                  <a:pt x="1677002" y="2272250"/>
                </a:cubicBezTo>
                <a:cubicBezTo>
                  <a:pt x="1677002" y="2272250"/>
                  <a:pt x="1678988" y="2273119"/>
                  <a:pt x="1678988" y="2273119"/>
                </a:cubicBezTo>
                <a:cubicBezTo>
                  <a:pt x="1680059" y="2270805"/>
                  <a:pt x="1680059" y="2270805"/>
                  <a:pt x="1681130" y="2268493"/>
                </a:cubicBezTo>
                <a:cubicBezTo>
                  <a:pt x="1679141" y="2267623"/>
                  <a:pt x="1680211" y="2265311"/>
                  <a:pt x="1680211" y="2265311"/>
                </a:cubicBezTo>
                <a:cubicBezTo>
                  <a:pt x="1687548" y="2254612"/>
                  <a:pt x="1677611" y="2250269"/>
                  <a:pt x="1686633" y="2251431"/>
                </a:cubicBezTo>
                <a:cubicBezTo>
                  <a:pt x="1688620" y="2252298"/>
                  <a:pt x="1688620" y="2252298"/>
                  <a:pt x="1688620" y="2252298"/>
                </a:cubicBezTo>
                <a:cubicBezTo>
                  <a:pt x="1691678" y="2250854"/>
                  <a:pt x="1690758" y="2247672"/>
                  <a:pt x="1690758" y="2247672"/>
                </a:cubicBezTo>
                <a:cubicBezTo>
                  <a:pt x="1690758" y="2247672"/>
                  <a:pt x="1688772" y="2246804"/>
                  <a:pt x="1687854" y="2243621"/>
                </a:cubicBezTo>
                <a:cubicBezTo>
                  <a:pt x="1689994" y="2238994"/>
                  <a:pt x="1685866" y="2242752"/>
                  <a:pt x="1683879" y="2241883"/>
                </a:cubicBezTo>
                <a:cubicBezTo>
                  <a:pt x="1692287" y="2228873"/>
                  <a:pt x="1700699" y="2252015"/>
                  <a:pt x="1710790" y="2250864"/>
                </a:cubicBezTo>
                <a:cubicBezTo>
                  <a:pt x="1712776" y="2251732"/>
                  <a:pt x="1710638" y="2256358"/>
                  <a:pt x="1709567" y="2258673"/>
                </a:cubicBezTo>
                <a:cubicBezTo>
                  <a:pt x="1728680" y="2258682"/>
                  <a:pt x="1750699" y="2262742"/>
                  <a:pt x="1751312" y="2276914"/>
                </a:cubicBezTo>
                <a:cubicBezTo>
                  <a:pt x="1755288" y="2278652"/>
                  <a:pt x="1781434" y="2278955"/>
                  <a:pt x="1784036" y="2293996"/>
                </a:cubicBezTo>
                <a:cubicBezTo>
                  <a:pt x="1800395" y="2284460"/>
                  <a:pt x="1810947" y="2302976"/>
                  <a:pt x="1820885" y="2307319"/>
                </a:cubicBezTo>
                <a:cubicBezTo>
                  <a:pt x="1818746" y="2311946"/>
                  <a:pt x="1817675" y="2314259"/>
                  <a:pt x="1816606" y="2316573"/>
                </a:cubicBezTo>
                <a:cubicBezTo>
                  <a:pt x="1809572" y="2316280"/>
                  <a:pt x="1805749" y="2309046"/>
                  <a:pt x="1798866" y="2303259"/>
                </a:cubicBezTo>
                <a:cubicBezTo>
                  <a:pt x="1793516" y="2314825"/>
                  <a:pt x="1782813" y="2301805"/>
                  <a:pt x="1774556" y="2309321"/>
                </a:cubicBezTo>
                <a:cubicBezTo>
                  <a:pt x="1774556" y="2309321"/>
                  <a:pt x="1774556" y="2309321"/>
                  <a:pt x="1773487" y="2311634"/>
                </a:cubicBezTo>
                <a:cubicBezTo>
                  <a:pt x="1774556" y="2309321"/>
                  <a:pt x="1772569" y="2308452"/>
                  <a:pt x="1772569" y="2308452"/>
                </a:cubicBezTo>
                <a:cubicBezTo>
                  <a:pt x="1773791" y="2300644"/>
                  <a:pt x="1778684" y="2305562"/>
                  <a:pt x="1779907" y="2297754"/>
                </a:cubicBezTo>
                <a:cubicBezTo>
                  <a:pt x="1775931" y="2296017"/>
                  <a:pt x="1773024" y="2291967"/>
                  <a:pt x="1768897" y="2295723"/>
                </a:cubicBezTo>
                <a:cubicBezTo>
                  <a:pt x="1766910" y="2294855"/>
                  <a:pt x="1766910" y="2294855"/>
                  <a:pt x="1764923" y="2293987"/>
                </a:cubicBezTo>
                <a:cubicBezTo>
                  <a:pt x="1764923" y="2293987"/>
                  <a:pt x="1764923" y="2293987"/>
                  <a:pt x="1765991" y="2291674"/>
                </a:cubicBezTo>
                <a:cubicBezTo>
                  <a:pt x="1765991" y="2291674"/>
                  <a:pt x="1764004" y="2290805"/>
                  <a:pt x="1764004" y="2290805"/>
                </a:cubicBezTo>
                <a:cubicBezTo>
                  <a:pt x="1762017" y="2289936"/>
                  <a:pt x="1762017" y="2289936"/>
                  <a:pt x="1762017" y="2289936"/>
                </a:cubicBezTo>
                <a:cubicBezTo>
                  <a:pt x="1762017" y="2289936"/>
                  <a:pt x="1760028" y="2289066"/>
                  <a:pt x="1760028" y="2289066"/>
                </a:cubicBezTo>
                <a:lnTo>
                  <a:pt x="1758040" y="2288198"/>
                </a:lnTo>
                <a:cubicBezTo>
                  <a:pt x="1752995" y="2288774"/>
                  <a:pt x="1751312" y="2276914"/>
                  <a:pt x="1749019" y="2287037"/>
                </a:cubicBezTo>
                <a:cubicBezTo>
                  <a:pt x="1744126" y="2282117"/>
                  <a:pt x="1735411" y="2269965"/>
                  <a:pt x="1728990" y="2283846"/>
                </a:cubicBezTo>
                <a:cubicBezTo>
                  <a:pt x="1725166" y="2276613"/>
                  <a:pt x="1721955" y="2283554"/>
                  <a:pt x="1715993" y="2280947"/>
                </a:cubicBezTo>
                <a:cubicBezTo>
                  <a:pt x="1712630" y="2293382"/>
                  <a:pt x="1737555" y="2301494"/>
                  <a:pt x="1743669" y="2298603"/>
                </a:cubicBezTo>
                <a:cubicBezTo>
                  <a:pt x="1746574" y="2302654"/>
                  <a:pt x="1739542" y="2302362"/>
                  <a:pt x="1742447" y="2306412"/>
                </a:cubicBezTo>
                <a:cubicBezTo>
                  <a:pt x="1747493" y="2305836"/>
                  <a:pt x="1757736" y="2299189"/>
                  <a:pt x="1757888" y="2293694"/>
                </a:cubicBezTo>
                <a:cubicBezTo>
                  <a:pt x="1757888" y="2293694"/>
                  <a:pt x="1759877" y="2294563"/>
                  <a:pt x="1760946" y="2292249"/>
                </a:cubicBezTo>
                <a:cubicBezTo>
                  <a:pt x="1759877" y="2294563"/>
                  <a:pt x="1758807" y="2296875"/>
                  <a:pt x="1760795" y="2297744"/>
                </a:cubicBezTo>
                <a:cubicBezTo>
                  <a:pt x="1760795" y="2297744"/>
                  <a:pt x="1762781" y="2298612"/>
                  <a:pt x="1762781" y="2298612"/>
                </a:cubicBezTo>
                <a:cubicBezTo>
                  <a:pt x="1762781" y="2298612"/>
                  <a:pt x="1764770" y="2299481"/>
                  <a:pt x="1764770" y="2299481"/>
                </a:cubicBezTo>
                <a:cubicBezTo>
                  <a:pt x="1762630" y="2304108"/>
                  <a:pt x="1758502" y="2307868"/>
                  <a:pt x="1760641" y="2303240"/>
                </a:cubicBezTo>
                <a:cubicBezTo>
                  <a:pt x="1755596" y="2303816"/>
                  <a:pt x="1757432" y="2310180"/>
                  <a:pt x="1761408" y="2311918"/>
                </a:cubicBezTo>
                <a:cubicBezTo>
                  <a:pt x="1760337" y="2314231"/>
                  <a:pt x="1760337" y="2314231"/>
                  <a:pt x="1760337" y="2314231"/>
                </a:cubicBezTo>
                <a:cubicBezTo>
                  <a:pt x="1758349" y="2313362"/>
                  <a:pt x="1756362" y="2312493"/>
                  <a:pt x="1754374" y="2311625"/>
                </a:cubicBezTo>
                <a:cubicBezTo>
                  <a:pt x="1750397" y="2309887"/>
                  <a:pt x="1747341" y="2311332"/>
                  <a:pt x="1745353" y="2310463"/>
                </a:cubicBezTo>
                <a:cubicBezTo>
                  <a:pt x="1743364" y="2309594"/>
                  <a:pt x="1742296" y="2311908"/>
                  <a:pt x="1741225" y="2314221"/>
                </a:cubicBezTo>
                <a:cubicBezTo>
                  <a:pt x="1742142" y="2317402"/>
                  <a:pt x="1742142" y="2317402"/>
                  <a:pt x="1744130" y="2318272"/>
                </a:cubicBezTo>
                <a:cubicBezTo>
                  <a:pt x="1749175" y="2317696"/>
                  <a:pt x="1753152" y="2319433"/>
                  <a:pt x="1757127" y="2321171"/>
                </a:cubicBezTo>
                <a:cubicBezTo>
                  <a:pt x="1757127" y="2321171"/>
                  <a:pt x="1759115" y="2322039"/>
                  <a:pt x="1759115" y="2322039"/>
                </a:cubicBezTo>
                <a:cubicBezTo>
                  <a:pt x="1760032" y="2325223"/>
                  <a:pt x="1764009" y="2326960"/>
                  <a:pt x="1765996" y="2327827"/>
                </a:cubicBezTo>
                <a:cubicBezTo>
                  <a:pt x="1767984" y="2328696"/>
                  <a:pt x="1769053" y="2326383"/>
                  <a:pt x="1770124" y="2324069"/>
                </a:cubicBezTo>
                <a:cubicBezTo>
                  <a:pt x="1770124" y="2324069"/>
                  <a:pt x="1769207" y="2320888"/>
                  <a:pt x="1769207" y="2320888"/>
                </a:cubicBezTo>
                <a:cubicBezTo>
                  <a:pt x="1765231" y="2319150"/>
                  <a:pt x="1765231" y="2319150"/>
                  <a:pt x="1763242" y="2318281"/>
                </a:cubicBezTo>
                <a:cubicBezTo>
                  <a:pt x="1764313" y="2315969"/>
                  <a:pt x="1765382" y="2313654"/>
                  <a:pt x="1764465" y="2310472"/>
                </a:cubicBezTo>
                <a:cubicBezTo>
                  <a:pt x="1768442" y="2312210"/>
                  <a:pt x="1769510" y="2309897"/>
                  <a:pt x="1771498" y="2310765"/>
                </a:cubicBezTo>
                <a:cubicBezTo>
                  <a:pt x="1771347" y="2316261"/>
                  <a:pt x="1771347" y="2316261"/>
                  <a:pt x="1771194" y="2321757"/>
                </a:cubicBezTo>
                <a:cubicBezTo>
                  <a:pt x="1786483" y="2314533"/>
                  <a:pt x="1786945" y="2334201"/>
                  <a:pt x="1801011" y="2334786"/>
                </a:cubicBezTo>
                <a:cubicBezTo>
                  <a:pt x="1799942" y="2337100"/>
                  <a:pt x="1799942" y="2337100"/>
                  <a:pt x="1799942" y="2337100"/>
                </a:cubicBezTo>
                <a:cubicBezTo>
                  <a:pt x="1797953" y="2336230"/>
                  <a:pt x="1794896" y="2337676"/>
                  <a:pt x="1794896" y="2337676"/>
                </a:cubicBezTo>
                <a:cubicBezTo>
                  <a:pt x="1790615" y="2346929"/>
                  <a:pt x="1799791" y="2342596"/>
                  <a:pt x="1803765" y="2344333"/>
                </a:cubicBezTo>
                <a:cubicBezTo>
                  <a:pt x="1804834" y="2342020"/>
                  <a:pt x="1802847" y="2341151"/>
                  <a:pt x="1800859" y="2340282"/>
                </a:cubicBezTo>
                <a:cubicBezTo>
                  <a:pt x="1800859" y="2340282"/>
                  <a:pt x="1801930" y="2337968"/>
                  <a:pt x="1803001" y="2335656"/>
                </a:cubicBezTo>
                <a:cubicBezTo>
                  <a:pt x="1806976" y="2337393"/>
                  <a:pt x="1809115" y="2332766"/>
                  <a:pt x="1809267" y="2327271"/>
                </a:cubicBezTo>
                <a:cubicBezTo>
                  <a:pt x="1813396" y="2323513"/>
                  <a:pt x="1810032" y="2335948"/>
                  <a:pt x="1815231" y="2329876"/>
                </a:cubicBezTo>
                <a:cubicBezTo>
                  <a:pt x="1815080" y="2335371"/>
                  <a:pt x="1811103" y="2333634"/>
                  <a:pt x="1809115" y="2332766"/>
                </a:cubicBezTo>
                <a:cubicBezTo>
                  <a:pt x="1810950" y="2339130"/>
                  <a:pt x="1823028" y="2338847"/>
                  <a:pt x="1815693" y="2349545"/>
                </a:cubicBezTo>
                <a:cubicBezTo>
                  <a:pt x="1818596" y="2353595"/>
                  <a:pt x="1827465" y="2360252"/>
                  <a:pt x="1830524" y="2358807"/>
                </a:cubicBezTo>
                <a:cubicBezTo>
                  <a:pt x="1830524" y="2358807"/>
                  <a:pt x="1830524" y="2358807"/>
                  <a:pt x="1831595" y="2356495"/>
                </a:cubicBezTo>
                <a:cubicBezTo>
                  <a:pt x="1830524" y="2358807"/>
                  <a:pt x="1832512" y="2359676"/>
                  <a:pt x="1835570" y="2358233"/>
                </a:cubicBezTo>
                <a:cubicBezTo>
                  <a:pt x="1835570" y="2358233"/>
                  <a:pt x="1835570" y="2358233"/>
                  <a:pt x="1836641" y="2355918"/>
                </a:cubicBezTo>
                <a:cubicBezTo>
                  <a:pt x="1836641" y="2355918"/>
                  <a:pt x="1834652" y="2355050"/>
                  <a:pt x="1834652" y="2355050"/>
                </a:cubicBezTo>
                <a:cubicBezTo>
                  <a:pt x="1835722" y="2352737"/>
                  <a:pt x="1833735" y="2351867"/>
                  <a:pt x="1833735" y="2351867"/>
                </a:cubicBezTo>
                <a:cubicBezTo>
                  <a:pt x="1834805" y="2349555"/>
                  <a:pt x="1835722" y="2352737"/>
                  <a:pt x="1840768" y="2352162"/>
                </a:cubicBezTo>
                <a:cubicBezTo>
                  <a:pt x="1840768" y="2352162"/>
                  <a:pt x="1841687" y="2355343"/>
                  <a:pt x="1841687" y="2355343"/>
                </a:cubicBezTo>
                <a:cubicBezTo>
                  <a:pt x="1844591" y="2359394"/>
                  <a:pt x="1845509" y="2362576"/>
                  <a:pt x="1850555" y="2361999"/>
                </a:cubicBezTo>
                <a:lnTo>
                  <a:pt x="1850733" y="2361891"/>
                </a:lnTo>
                <a:lnTo>
                  <a:pt x="1850139" y="2362602"/>
                </a:lnTo>
                <a:lnTo>
                  <a:pt x="1858093" y="2366751"/>
                </a:lnTo>
                <a:lnTo>
                  <a:pt x="1857818" y="2367607"/>
                </a:lnTo>
                <a:cubicBezTo>
                  <a:pt x="1857932" y="2368005"/>
                  <a:pt x="1858429" y="2368222"/>
                  <a:pt x="1859424" y="2368656"/>
                </a:cubicBezTo>
                <a:cubicBezTo>
                  <a:pt x="1859424" y="2368656"/>
                  <a:pt x="1859424" y="2368656"/>
                  <a:pt x="1861412" y="2369525"/>
                </a:cubicBezTo>
                <a:cubicBezTo>
                  <a:pt x="1861412" y="2369525"/>
                  <a:pt x="1864317" y="2373575"/>
                  <a:pt x="1866305" y="2374445"/>
                </a:cubicBezTo>
                <a:cubicBezTo>
                  <a:pt x="1866305" y="2374445"/>
                  <a:pt x="1867223" y="2377627"/>
                  <a:pt x="1869211" y="2378497"/>
                </a:cubicBezTo>
                <a:cubicBezTo>
                  <a:pt x="1871351" y="2373870"/>
                  <a:pt x="1872422" y="2371555"/>
                  <a:pt x="1875479" y="2370111"/>
                </a:cubicBezTo>
                <a:cubicBezTo>
                  <a:pt x="1877466" y="2370978"/>
                  <a:pt x="1877466" y="2370978"/>
                  <a:pt x="1877466" y="2370978"/>
                </a:cubicBezTo>
                <a:cubicBezTo>
                  <a:pt x="1879454" y="2371847"/>
                  <a:pt x="1879454" y="2371847"/>
                  <a:pt x="1879454" y="2371847"/>
                </a:cubicBezTo>
                <a:cubicBezTo>
                  <a:pt x="1879454" y="2371847"/>
                  <a:pt x="1879454" y="2371847"/>
                  <a:pt x="1879589" y="2371558"/>
                </a:cubicBezTo>
                <a:lnTo>
                  <a:pt x="1880465" y="2369665"/>
                </a:lnTo>
                <a:lnTo>
                  <a:pt x="1889575" y="2374972"/>
                </a:lnTo>
                <a:cubicBezTo>
                  <a:pt x="1891873" y="2376923"/>
                  <a:pt x="1894172" y="2378874"/>
                  <a:pt x="1899486" y="2380746"/>
                </a:cubicBezTo>
                <a:cubicBezTo>
                  <a:pt x="1900916" y="2376686"/>
                  <a:pt x="1900916" y="2376686"/>
                  <a:pt x="1900916" y="2376686"/>
                </a:cubicBezTo>
                <a:cubicBezTo>
                  <a:pt x="1896317" y="2372785"/>
                  <a:pt x="1894018" y="2370835"/>
                  <a:pt x="1891363" y="2369898"/>
                </a:cubicBezTo>
                <a:lnTo>
                  <a:pt x="1879772" y="2369207"/>
                </a:lnTo>
                <a:lnTo>
                  <a:pt x="1878537" y="2368666"/>
                </a:lnTo>
                <a:cubicBezTo>
                  <a:pt x="1879606" y="2366352"/>
                  <a:pt x="1879606" y="2366352"/>
                  <a:pt x="1877619" y="2365484"/>
                </a:cubicBezTo>
                <a:cubicBezTo>
                  <a:pt x="1880677" y="2364039"/>
                  <a:pt x="1884653" y="2365776"/>
                  <a:pt x="1887711" y="2364332"/>
                </a:cubicBezTo>
                <a:cubicBezTo>
                  <a:pt x="1888933" y="2356522"/>
                  <a:pt x="1894897" y="2359129"/>
                  <a:pt x="1897035" y="2354503"/>
                </a:cubicBezTo>
                <a:cubicBezTo>
                  <a:pt x="1897035" y="2354503"/>
                  <a:pt x="1899023" y="2355372"/>
                  <a:pt x="1901012" y="2356241"/>
                </a:cubicBezTo>
                <a:cubicBezTo>
                  <a:pt x="1901012" y="2356241"/>
                  <a:pt x="1901012" y="2356241"/>
                  <a:pt x="1902082" y="2353927"/>
                </a:cubicBezTo>
                <a:cubicBezTo>
                  <a:pt x="1901012" y="2356241"/>
                  <a:pt x="1902999" y="2357109"/>
                  <a:pt x="1902999" y="2357109"/>
                </a:cubicBezTo>
                <a:cubicBezTo>
                  <a:pt x="1903917" y="2360290"/>
                  <a:pt x="1902846" y="2362605"/>
                  <a:pt x="1904835" y="2363472"/>
                </a:cubicBezTo>
                <a:cubicBezTo>
                  <a:pt x="1904835" y="2363472"/>
                  <a:pt x="1904835" y="2363472"/>
                  <a:pt x="1906823" y="2364342"/>
                </a:cubicBezTo>
                <a:cubicBezTo>
                  <a:pt x="1907893" y="2362028"/>
                  <a:pt x="1909881" y="2362897"/>
                  <a:pt x="1910798" y="2366079"/>
                </a:cubicBezTo>
                <a:cubicBezTo>
                  <a:pt x="1909728" y="2368392"/>
                  <a:pt x="1909728" y="2368392"/>
                  <a:pt x="1909728" y="2368392"/>
                </a:cubicBezTo>
                <a:cubicBezTo>
                  <a:pt x="1907741" y="2367525"/>
                  <a:pt x="1907741" y="2367525"/>
                  <a:pt x="1904682" y="2368968"/>
                </a:cubicBezTo>
                <a:cubicBezTo>
                  <a:pt x="1904682" y="2368968"/>
                  <a:pt x="1904682" y="2368968"/>
                  <a:pt x="1905600" y="2372150"/>
                </a:cubicBezTo>
                <a:cubicBezTo>
                  <a:pt x="1905600" y="2372150"/>
                  <a:pt x="1905600" y="2372150"/>
                  <a:pt x="1906671" y="2369837"/>
                </a:cubicBezTo>
                <a:cubicBezTo>
                  <a:pt x="1908659" y="2370706"/>
                  <a:pt x="1908659" y="2370706"/>
                  <a:pt x="1908659" y="2370706"/>
                </a:cubicBezTo>
                <a:cubicBezTo>
                  <a:pt x="1908659" y="2370706"/>
                  <a:pt x="1910646" y="2371574"/>
                  <a:pt x="1911716" y="2369261"/>
                </a:cubicBezTo>
                <a:cubicBezTo>
                  <a:pt x="1911716" y="2369261"/>
                  <a:pt x="1911716" y="2369261"/>
                  <a:pt x="1910646" y="2371574"/>
                </a:cubicBezTo>
                <a:cubicBezTo>
                  <a:pt x="1909576" y="2373888"/>
                  <a:pt x="1914622" y="2373313"/>
                  <a:pt x="1913551" y="2375624"/>
                </a:cubicBezTo>
                <a:cubicBezTo>
                  <a:pt x="1918597" y="2375049"/>
                  <a:pt x="1917679" y="2371867"/>
                  <a:pt x="1921808" y="2368109"/>
                </a:cubicBezTo>
                <a:cubicBezTo>
                  <a:pt x="1922878" y="2365796"/>
                  <a:pt x="1924865" y="2366665"/>
                  <a:pt x="1923795" y="2368977"/>
                </a:cubicBezTo>
                <a:cubicBezTo>
                  <a:pt x="1917679" y="2371867"/>
                  <a:pt x="1923643" y="2374473"/>
                  <a:pt x="1923491" y="2379969"/>
                </a:cubicBezTo>
                <a:cubicBezTo>
                  <a:pt x="1933889" y="2385903"/>
                  <a:pt x="1942834" y="2389811"/>
                  <a:pt x="1951434" y="2392528"/>
                </a:cubicBezTo>
                <a:lnTo>
                  <a:pt x="1975458" y="2397541"/>
                </a:lnTo>
                <a:lnTo>
                  <a:pt x="1978149" y="2398960"/>
                </a:lnTo>
                <a:lnTo>
                  <a:pt x="1985247" y="2407738"/>
                </a:lnTo>
                <a:cubicBezTo>
                  <a:pt x="1989166" y="2410407"/>
                  <a:pt x="1994134" y="2412579"/>
                  <a:pt x="1999487" y="2414570"/>
                </a:cubicBezTo>
                <a:lnTo>
                  <a:pt x="2011676" y="2418807"/>
                </a:lnTo>
                <a:lnTo>
                  <a:pt x="2009628" y="2418441"/>
                </a:lnTo>
                <a:cubicBezTo>
                  <a:pt x="2008956" y="2420348"/>
                  <a:pt x="2011100" y="2422175"/>
                  <a:pt x="2013244" y="2424001"/>
                </a:cubicBezTo>
                <a:lnTo>
                  <a:pt x="2014524" y="2425971"/>
                </a:lnTo>
                <a:lnTo>
                  <a:pt x="2013841" y="2427448"/>
                </a:lnTo>
                <a:cubicBezTo>
                  <a:pt x="2013708" y="2427737"/>
                  <a:pt x="2013708" y="2427737"/>
                  <a:pt x="2013708" y="2427737"/>
                </a:cubicBezTo>
                <a:cubicBezTo>
                  <a:pt x="2012638" y="2430051"/>
                  <a:pt x="2012638" y="2430051"/>
                  <a:pt x="2012638" y="2430051"/>
                </a:cubicBezTo>
                <a:cubicBezTo>
                  <a:pt x="2012638" y="2430051"/>
                  <a:pt x="2010650" y="2429181"/>
                  <a:pt x="2007593" y="2430627"/>
                </a:cubicBezTo>
                <a:cubicBezTo>
                  <a:pt x="2007593" y="2430627"/>
                  <a:pt x="2006522" y="2432940"/>
                  <a:pt x="2006522" y="2432940"/>
                </a:cubicBezTo>
                <a:cubicBezTo>
                  <a:pt x="2006522" y="2432940"/>
                  <a:pt x="2005451" y="2435253"/>
                  <a:pt x="2005451" y="2435253"/>
                </a:cubicBezTo>
                <a:cubicBezTo>
                  <a:pt x="1998419" y="2434961"/>
                  <a:pt x="1995208" y="2441900"/>
                  <a:pt x="1989245" y="2439295"/>
                </a:cubicBezTo>
                <a:cubicBezTo>
                  <a:pt x="1991310" y="2446454"/>
                  <a:pt x="1996299" y="2450198"/>
                  <a:pt x="1997245" y="2456869"/>
                </a:cubicBezTo>
                <a:lnTo>
                  <a:pt x="1997024" y="2459527"/>
                </a:lnTo>
                <a:lnTo>
                  <a:pt x="1994980" y="2460014"/>
                </a:lnTo>
                <a:lnTo>
                  <a:pt x="1996936" y="2460579"/>
                </a:lnTo>
                <a:lnTo>
                  <a:pt x="1996587" y="2464752"/>
                </a:lnTo>
                <a:cubicBezTo>
                  <a:pt x="2004844" y="2466274"/>
                  <a:pt x="2018435" y="2479513"/>
                  <a:pt x="2031552" y="2484332"/>
                </a:cubicBezTo>
                <a:cubicBezTo>
                  <a:pt x="2035923" y="2485939"/>
                  <a:pt x="2040244" y="2486609"/>
                  <a:pt x="2044294" y="2485600"/>
                </a:cubicBezTo>
                <a:cubicBezTo>
                  <a:pt x="2049954" y="2499196"/>
                  <a:pt x="2062642" y="2476932"/>
                  <a:pt x="2069981" y="2466233"/>
                </a:cubicBezTo>
                <a:cubicBezTo>
                  <a:pt x="2069519" y="2455603"/>
                  <a:pt x="2062525" y="2456197"/>
                  <a:pt x="2058798" y="2451178"/>
                </a:cubicBezTo>
                <a:lnTo>
                  <a:pt x="2058369" y="2449762"/>
                </a:lnTo>
                <a:lnTo>
                  <a:pt x="2067643" y="2455488"/>
                </a:lnTo>
                <a:lnTo>
                  <a:pt x="2096789" y="2462809"/>
                </a:lnTo>
                <a:lnTo>
                  <a:pt x="2097197" y="2464223"/>
                </a:lnTo>
                <a:cubicBezTo>
                  <a:pt x="2099183" y="2465092"/>
                  <a:pt x="2099183" y="2465092"/>
                  <a:pt x="2098114" y="2467404"/>
                </a:cubicBezTo>
                <a:lnTo>
                  <a:pt x="2104497" y="2474746"/>
                </a:lnTo>
                <a:lnTo>
                  <a:pt x="2100743" y="2478137"/>
                </a:lnTo>
                <a:cubicBezTo>
                  <a:pt x="2099587" y="2478970"/>
                  <a:pt x="2098726" y="2479451"/>
                  <a:pt x="2098726" y="2479451"/>
                </a:cubicBezTo>
                <a:cubicBezTo>
                  <a:pt x="2087576" y="2479706"/>
                  <a:pt x="2097416" y="2483173"/>
                  <a:pt x="2096104" y="2486894"/>
                </a:cubicBezTo>
                <a:cubicBezTo>
                  <a:pt x="2096104" y="2486894"/>
                  <a:pt x="2094793" y="2490614"/>
                  <a:pt x="2084954" y="2487148"/>
                </a:cubicBezTo>
                <a:cubicBezTo>
                  <a:pt x="2084954" y="2487148"/>
                  <a:pt x="2094793" y="2490614"/>
                  <a:pt x="2094793" y="2490614"/>
                </a:cubicBezTo>
                <a:cubicBezTo>
                  <a:pt x="2104630" y="2494079"/>
                  <a:pt x="2103319" y="2497801"/>
                  <a:pt x="2103319" y="2497801"/>
                </a:cubicBezTo>
                <a:cubicBezTo>
                  <a:pt x="2113158" y="2501266"/>
                  <a:pt x="2104630" y="2494079"/>
                  <a:pt x="2114469" y="2497546"/>
                </a:cubicBezTo>
                <a:lnTo>
                  <a:pt x="2117338" y="2499519"/>
                </a:lnTo>
                <a:lnTo>
                  <a:pt x="2111607" y="2510309"/>
                </a:lnTo>
                <a:cubicBezTo>
                  <a:pt x="2114219" y="2526071"/>
                  <a:pt x="2119416" y="2528260"/>
                  <a:pt x="2137593" y="2521252"/>
                </a:cubicBezTo>
                <a:cubicBezTo>
                  <a:pt x="2137593" y="2521252"/>
                  <a:pt x="2137593" y="2521252"/>
                  <a:pt x="2136621" y="2522676"/>
                </a:cubicBezTo>
                <a:lnTo>
                  <a:pt x="2135514" y="2524294"/>
                </a:lnTo>
                <a:lnTo>
                  <a:pt x="2134306" y="2524116"/>
                </a:lnTo>
                <a:cubicBezTo>
                  <a:pt x="2130227" y="2524390"/>
                  <a:pt x="2127151" y="2525588"/>
                  <a:pt x="2126436" y="2527616"/>
                </a:cubicBezTo>
                <a:cubicBezTo>
                  <a:pt x="2126436" y="2527616"/>
                  <a:pt x="2126436" y="2527616"/>
                  <a:pt x="2127617" y="2528033"/>
                </a:cubicBezTo>
                <a:lnTo>
                  <a:pt x="2131922" y="2529549"/>
                </a:lnTo>
                <a:lnTo>
                  <a:pt x="2129811" y="2532637"/>
                </a:lnTo>
                <a:cubicBezTo>
                  <a:pt x="2129811" y="2532637"/>
                  <a:pt x="2129811" y="2532637"/>
                  <a:pt x="2135009" y="2534828"/>
                </a:cubicBezTo>
                <a:lnTo>
                  <a:pt x="2135831" y="2533623"/>
                </a:lnTo>
                <a:lnTo>
                  <a:pt x="2135809" y="2534911"/>
                </a:lnTo>
                <a:lnTo>
                  <a:pt x="2141691" y="2537399"/>
                </a:lnTo>
                <a:lnTo>
                  <a:pt x="2137622" y="2550589"/>
                </a:lnTo>
                <a:lnTo>
                  <a:pt x="2139447" y="2549352"/>
                </a:lnTo>
                <a:lnTo>
                  <a:pt x="2163085" y="2559207"/>
                </a:lnTo>
                <a:lnTo>
                  <a:pt x="2171851" y="2561751"/>
                </a:lnTo>
                <a:lnTo>
                  <a:pt x="2180180" y="2574013"/>
                </a:lnTo>
                <a:cubicBezTo>
                  <a:pt x="2187657" y="2582661"/>
                  <a:pt x="2197404" y="2590433"/>
                  <a:pt x="2212998" y="2596999"/>
                </a:cubicBezTo>
                <a:cubicBezTo>
                  <a:pt x="2212998" y="2596999"/>
                  <a:pt x="2218195" y="2599187"/>
                  <a:pt x="2210413" y="2610572"/>
                </a:cubicBezTo>
                <a:cubicBezTo>
                  <a:pt x="2231841" y="2608601"/>
                  <a:pt x="2240138" y="2625841"/>
                  <a:pt x="2251719" y="2638277"/>
                </a:cubicBezTo>
                <a:lnTo>
                  <a:pt x="2252291" y="2638706"/>
                </a:lnTo>
                <a:lnTo>
                  <a:pt x="2245278" y="2636235"/>
                </a:lnTo>
                <a:cubicBezTo>
                  <a:pt x="2236524" y="2628926"/>
                  <a:pt x="2206283" y="2618273"/>
                  <a:pt x="2197524" y="2610961"/>
                </a:cubicBezTo>
                <a:cubicBezTo>
                  <a:pt x="2200172" y="2603446"/>
                  <a:pt x="2210254" y="2606997"/>
                  <a:pt x="2201495" y="2599688"/>
                </a:cubicBezTo>
                <a:cubicBezTo>
                  <a:pt x="2191417" y="2596137"/>
                  <a:pt x="2188768" y="2603653"/>
                  <a:pt x="2178689" y="2600102"/>
                </a:cubicBezTo>
                <a:cubicBezTo>
                  <a:pt x="2180013" y="2596344"/>
                  <a:pt x="2169931" y="2592792"/>
                  <a:pt x="2159851" y="2589240"/>
                </a:cubicBezTo>
                <a:cubicBezTo>
                  <a:pt x="2165959" y="2604067"/>
                  <a:pt x="2145799" y="2596965"/>
                  <a:pt x="2143151" y="2604482"/>
                </a:cubicBezTo>
                <a:cubicBezTo>
                  <a:pt x="2141828" y="2608239"/>
                  <a:pt x="2153231" y="2608033"/>
                  <a:pt x="2163310" y="2611584"/>
                </a:cubicBezTo>
                <a:cubicBezTo>
                  <a:pt x="2161987" y="2615341"/>
                  <a:pt x="2159339" y="2622859"/>
                  <a:pt x="2169421" y="2626411"/>
                </a:cubicBezTo>
                <a:cubicBezTo>
                  <a:pt x="2179500" y="2629961"/>
                  <a:pt x="2172070" y="2618893"/>
                  <a:pt x="2182148" y="2622444"/>
                </a:cubicBezTo>
                <a:cubicBezTo>
                  <a:pt x="2192229" y="2625995"/>
                  <a:pt x="2189580" y="2633513"/>
                  <a:pt x="2199662" y="2637065"/>
                </a:cubicBezTo>
                <a:cubicBezTo>
                  <a:pt x="2211066" y="2636857"/>
                  <a:pt x="2229904" y="2647718"/>
                  <a:pt x="2239984" y="2651269"/>
                </a:cubicBezTo>
                <a:cubicBezTo>
                  <a:pt x="2251387" y="2651062"/>
                  <a:pt x="2242631" y="2643751"/>
                  <a:pt x="2252712" y="2647302"/>
                </a:cubicBezTo>
                <a:cubicBezTo>
                  <a:pt x="2262792" y="2650853"/>
                  <a:pt x="2261467" y="2654613"/>
                  <a:pt x="2271549" y="2658163"/>
                </a:cubicBezTo>
                <a:lnTo>
                  <a:pt x="2271810" y="2655977"/>
                </a:lnTo>
                <a:lnTo>
                  <a:pt x="2279652" y="2664908"/>
                </a:lnTo>
                <a:lnTo>
                  <a:pt x="2271210" y="2670309"/>
                </a:lnTo>
                <a:cubicBezTo>
                  <a:pt x="2267593" y="2672648"/>
                  <a:pt x="2264741" y="2674796"/>
                  <a:pt x="2264083" y="2676667"/>
                </a:cubicBezTo>
                <a:cubicBezTo>
                  <a:pt x="2272706" y="2683909"/>
                  <a:pt x="2281328" y="2691152"/>
                  <a:pt x="2268754" y="2695132"/>
                </a:cubicBezTo>
                <a:cubicBezTo>
                  <a:pt x="2278692" y="2698633"/>
                  <a:pt x="2278692" y="2698633"/>
                  <a:pt x="2278692" y="2698633"/>
                </a:cubicBezTo>
                <a:cubicBezTo>
                  <a:pt x="2288633" y="2702135"/>
                  <a:pt x="2298576" y="2705637"/>
                  <a:pt x="2309834" y="2705399"/>
                </a:cubicBezTo>
                <a:cubicBezTo>
                  <a:pt x="2317140" y="2716382"/>
                  <a:pt x="2307199" y="2712880"/>
                  <a:pt x="2305881" y="2716621"/>
                </a:cubicBezTo>
                <a:cubicBezTo>
                  <a:pt x="2325764" y="2723626"/>
                  <a:pt x="2331750" y="2738349"/>
                  <a:pt x="2354269" y="2737871"/>
                </a:cubicBezTo>
                <a:cubicBezTo>
                  <a:pt x="2355585" y="2734131"/>
                  <a:pt x="2357562" y="2728520"/>
                  <a:pt x="2361860" y="2724253"/>
                </a:cubicBezTo>
                <a:lnTo>
                  <a:pt x="2382018" y="2719044"/>
                </a:lnTo>
                <a:lnTo>
                  <a:pt x="2386513" y="2721393"/>
                </a:lnTo>
                <a:lnTo>
                  <a:pt x="2392506" y="2724496"/>
                </a:lnTo>
                <a:lnTo>
                  <a:pt x="2391999" y="2725935"/>
                </a:lnTo>
                <a:lnTo>
                  <a:pt x="2396362" y="2726491"/>
                </a:lnTo>
                <a:lnTo>
                  <a:pt x="2422225" y="2739878"/>
                </a:lnTo>
                <a:lnTo>
                  <a:pt x="2425223" y="2742364"/>
                </a:lnTo>
                <a:lnTo>
                  <a:pt x="2434142" y="2746047"/>
                </a:lnTo>
                <a:lnTo>
                  <a:pt x="2434962" y="2746472"/>
                </a:lnTo>
                <a:lnTo>
                  <a:pt x="2428561" y="2748900"/>
                </a:lnTo>
                <a:cubicBezTo>
                  <a:pt x="2425679" y="2749075"/>
                  <a:pt x="2422796" y="2749249"/>
                  <a:pt x="2422051" y="2751369"/>
                </a:cubicBezTo>
                <a:cubicBezTo>
                  <a:pt x="2432086" y="2754905"/>
                  <a:pt x="2430593" y="2759141"/>
                  <a:pt x="2430593" y="2759141"/>
                </a:cubicBezTo>
                <a:cubicBezTo>
                  <a:pt x="2440628" y="2762676"/>
                  <a:pt x="2450663" y="2766211"/>
                  <a:pt x="2442122" y="2758439"/>
                </a:cubicBezTo>
                <a:cubicBezTo>
                  <a:pt x="2437104" y="2756672"/>
                  <a:pt x="2440358" y="2755437"/>
                  <a:pt x="2446309" y="2754557"/>
                </a:cubicBezTo>
                <a:lnTo>
                  <a:pt x="2449972" y="2754240"/>
                </a:lnTo>
                <a:lnTo>
                  <a:pt x="2457139" y="2757950"/>
                </a:lnTo>
                <a:lnTo>
                  <a:pt x="2448767" y="2760203"/>
                </a:lnTo>
                <a:cubicBezTo>
                  <a:pt x="2448271" y="2761612"/>
                  <a:pt x="2450449" y="2763437"/>
                  <a:pt x="2455467" y="2765204"/>
                </a:cubicBezTo>
                <a:lnTo>
                  <a:pt x="2467768" y="2762946"/>
                </a:lnTo>
                <a:lnTo>
                  <a:pt x="2498915" y="2776063"/>
                </a:lnTo>
                <a:lnTo>
                  <a:pt x="2507820" y="2779813"/>
                </a:lnTo>
                <a:lnTo>
                  <a:pt x="2508006" y="2780659"/>
                </a:lnTo>
                <a:cubicBezTo>
                  <a:pt x="2509925" y="2783130"/>
                  <a:pt x="2512033" y="2785068"/>
                  <a:pt x="2511283" y="2787198"/>
                </a:cubicBezTo>
                <a:lnTo>
                  <a:pt x="2512826" y="2788370"/>
                </a:lnTo>
                <a:lnTo>
                  <a:pt x="2511885" y="2789643"/>
                </a:lnTo>
                <a:lnTo>
                  <a:pt x="2516761" y="2791360"/>
                </a:lnTo>
                <a:lnTo>
                  <a:pt x="2527524" y="2799539"/>
                </a:lnTo>
                <a:lnTo>
                  <a:pt x="2521241" y="2796992"/>
                </a:lnTo>
                <a:cubicBezTo>
                  <a:pt x="2519970" y="2800601"/>
                  <a:pt x="2517428" y="2807816"/>
                  <a:pt x="2516156" y="2811424"/>
                </a:cubicBezTo>
                <a:cubicBezTo>
                  <a:pt x="2524627" y="2818464"/>
                  <a:pt x="2524627" y="2818464"/>
                  <a:pt x="2534364" y="2821895"/>
                </a:cubicBezTo>
                <a:lnTo>
                  <a:pt x="2541644" y="2818918"/>
                </a:lnTo>
                <a:lnTo>
                  <a:pt x="2539966" y="2820631"/>
                </a:lnTo>
                <a:cubicBezTo>
                  <a:pt x="2540271" y="2823730"/>
                  <a:pt x="2542002" y="2826734"/>
                  <a:pt x="2542002" y="2826734"/>
                </a:cubicBezTo>
                <a:cubicBezTo>
                  <a:pt x="2522145" y="2819737"/>
                  <a:pt x="2503784" y="2808484"/>
                  <a:pt x="2483924" y="2801488"/>
                </a:cubicBezTo>
                <a:cubicBezTo>
                  <a:pt x="2483924" y="2801488"/>
                  <a:pt x="2483924" y="2801488"/>
                  <a:pt x="2485425" y="2797230"/>
                </a:cubicBezTo>
                <a:cubicBezTo>
                  <a:pt x="2475494" y="2793732"/>
                  <a:pt x="2473994" y="2797989"/>
                  <a:pt x="2464066" y="2794492"/>
                </a:cubicBezTo>
                <a:cubicBezTo>
                  <a:pt x="2465566" y="2790234"/>
                  <a:pt x="2465566" y="2790234"/>
                  <a:pt x="2467066" y="2785977"/>
                </a:cubicBezTo>
                <a:cubicBezTo>
                  <a:pt x="2455636" y="2786737"/>
                  <a:pt x="2457136" y="2782478"/>
                  <a:pt x="2447206" y="2778980"/>
                </a:cubicBezTo>
                <a:cubicBezTo>
                  <a:pt x="2448706" y="2774723"/>
                  <a:pt x="2458636" y="2778221"/>
                  <a:pt x="2460135" y="2773965"/>
                </a:cubicBezTo>
                <a:cubicBezTo>
                  <a:pt x="2461636" y="2769707"/>
                  <a:pt x="2461636" y="2769707"/>
                  <a:pt x="2463136" y="2765451"/>
                </a:cubicBezTo>
                <a:cubicBezTo>
                  <a:pt x="2461636" y="2769707"/>
                  <a:pt x="2451705" y="2766208"/>
                  <a:pt x="2451705" y="2766208"/>
                </a:cubicBezTo>
                <a:cubicBezTo>
                  <a:pt x="2450206" y="2770467"/>
                  <a:pt x="2430347" y="2763470"/>
                  <a:pt x="2428846" y="2767726"/>
                </a:cubicBezTo>
                <a:cubicBezTo>
                  <a:pt x="2428846" y="2767726"/>
                  <a:pt x="2428846" y="2767726"/>
                  <a:pt x="2418917" y="2764228"/>
                </a:cubicBezTo>
                <a:cubicBezTo>
                  <a:pt x="2413952" y="2762479"/>
                  <a:pt x="2411470" y="2761605"/>
                  <a:pt x="2407745" y="2760294"/>
                </a:cubicBezTo>
                <a:lnTo>
                  <a:pt x="2392283" y="2754846"/>
                </a:lnTo>
                <a:lnTo>
                  <a:pt x="2392869" y="2752276"/>
                </a:lnTo>
                <a:cubicBezTo>
                  <a:pt x="2382951" y="2748783"/>
                  <a:pt x="2392869" y="2752276"/>
                  <a:pt x="2382951" y="2748783"/>
                </a:cubicBezTo>
                <a:cubicBezTo>
                  <a:pt x="2381634" y="2752523"/>
                  <a:pt x="2380316" y="2756264"/>
                  <a:pt x="2378998" y="2760005"/>
                </a:cubicBezTo>
                <a:cubicBezTo>
                  <a:pt x="2380316" y="2756264"/>
                  <a:pt x="2371718" y="2749029"/>
                  <a:pt x="2370399" y="2752770"/>
                </a:cubicBezTo>
                <a:cubicBezTo>
                  <a:pt x="2367262" y="2753768"/>
                  <a:pt x="2365900" y="2755653"/>
                  <a:pt x="2365253" y="2757987"/>
                </a:cubicBezTo>
                <a:lnTo>
                  <a:pt x="2365073" y="2759618"/>
                </a:lnTo>
                <a:lnTo>
                  <a:pt x="2364771" y="2759511"/>
                </a:lnTo>
                <a:cubicBezTo>
                  <a:pt x="2363271" y="2763769"/>
                  <a:pt x="2363271" y="2763769"/>
                  <a:pt x="2363271" y="2763769"/>
                </a:cubicBezTo>
                <a:lnTo>
                  <a:pt x="2364427" y="2765499"/>
                </a:lnTo>
                <a:lnTo>
                  <a:pt x="2364383" y="2765894"/>
                </a:lnTo>
                <a:cubicBezTo>
                  <a:pt x="2363810" y="2771474"/>
                  <a:pt x="2361833" y="2777086"/>
                  <a:pt x="2349940" y="2779203"/>
                </a:cubicBezTo>
                <a:lnTo>
                  <a:pt x="2336073" y="2771724"/>
                </a:lnTo>
                <a:lnTo>
                  <a:pt x="2337334" y="2769584"/>
                </a:lnTo>
                <a:cubicBezTo>
                  <a:pt x="2328479" y="2766465"/>
                  <a:pt x="2328479" y="2766465"/>
                  <a:pt x="2319624" y="2763345"/>
                </a:cubicBezTo>
                <a:cubicBezTo>
                  <a:pt x="2318177" y="2767453"/>
                  <a:pt x="2327032" y="2770572"/>
                  <a:pt x="2316729" y="2771562"/>
                </a:cubicBezTo>
                <a:cubicBezTo>
                  <a:pt x="2316729" y="2771562"/>
                  <a:pt x="2316366" y="2772589"/>
                  <a:pt x="2317294" y="2773492"/>
                </a:cubicBezTo>
                <a:lnTo>
                  <a:pt x="2321636" y="2774115"/>
                </a:lnTo>
                <a:lnTo>
                  <a:pt x="2333834" y="2781413"/>
                </a:lnTo>
                <a:cubicBezTo>
                  <a:pt x="2339867" y="2784064"/>
                  <a:pt x="2347304" y="2786684"/>
                  <a:pt x="2357222" y="2790177"/>
                </a:cubicBezTo>
                <a:cubicBezTo>
                  <a:pt x="2355904" y="2793917"/>
                  <a:pt x="2354586" y="2797658"/>
                  <a:pt x="2363185" y="2804893"/>
                </a:cubicBezTo>
                <a:cubicBezTo>
                  <a:pt x="2361867" y="2808633"/>
                  <a:pt x="2361867" y="2808633"/>
                  <a:pt x="2360549" y="2812374"/>
                </a:cubicBezTo>
                <a:cubicBezTo>
                  <a:pt x="2371785" y="2812127"/>
                  <a:pt x="2381702" y="2815622"/>
                  <a:pt x="2383020" y="2811881"/>
                </a:cubicBezTo>
                <a:cubicBezTo>
                  <a:pt x="2392937" y="2815374"/>
                  <a:pt x="2392937" y="2815374"/>
                  <a:pt x="2392937" y="2815374"/>
                </a:cubicBezTo>
                <a:cubicBezTo>
                  <a:pt x="2394254" y="2811633"/>
                  <a:pt x="2394254" y="2811633"/>
                  <a:pt x="2394254" y="2811633"/>
                </a:cubicBezTo>
                <a:cubicBezTo>
                  <a:pt x="2394254" y="2811633"/>
                  <a:pt x="2394254" y="2811633"/>
                  <a:pt x="2384337" y="2808139"/>
                </a:cubicBezTo>
                <a:cubicBezTo>
                  <a:pt x="2384337" y="2808139"/>
                  <a:pt x="2381857" y="2807266"/>
                  <a:pt x="2379543" y="2805926"/>
                </a:cubicBezTo>
                <a:lnTo>
                  <a:pt x="2377632" y="2803403"/>
                </a:lnTo>
                <a:lnTo>
                  <a:pt x="2381220" y="2803230"/>
                </a:lnTo>
                <a:cubicBezTo>
                  <a:pt x="2381899" y="2801304"/>
                  <a:pt x="2382237" y="2800340"/>
                  <a:pt x="2381522" y="2799548"/>
                </a:cubicBezTo>
                <a:lnTo>
                  <a:pt x="2380411" y="2799057"/>
                </a:lnTo>
                <a:lnTo>
                  <a:pt x="2385047" y="2797220"/>
                </a:lnTo>
                <a:cubicBezTo>
                  <a:pt x="2387233" y="2792997"/>
                  <a:pt x="2383383" y="2786122"/>
                  <a:pt x="2385569" y="2781899"/>
                </a:cubicBezTo>
                <a:lnTo>
                  <a:pt x="2394490" y="2778368"/>
                </a:lnTo>
                <a:lnTo>
                  <a:pt x="2401487" y="2782018"/>
                </a:lnTo>
                <a:cubicBezTo>
                  <a:pt x="2398488" y="2790532"/>
                  <a:pt x="2396988" y="2794789"/>
                  <a:pt x="2405418" y="2802546"/>
                </a:cubicBezTo>
                <a:cubicBezTo>
                  <a:pt x="2411134" y="2802166"/>
                  <a:pt x="2418582" y="2804789"/>
                  <a:pt x="2424786" y="2806975"/>
                </a:cubicBezTo>
                <a:lnTo>
                  <a:pt x="2429568" y="2807700"/>
                </a:lnTo>
                <a:lnTo>
                  <a:pt x="2432036" y="2825949"/>
                </a:lnTo>
                <a:lnTo>
                  <a:pt x="2431971" y="2826206"/>
                </a:lnTo>
                <a:lnTo>
                  <a:pt x="2430707" y="2825812"/>
                </a:lnTo>
                <a:lnTo>
                  <a:pt x="2431699" y="2827270"/>
                </a:lnTo>
                <a:lnTo>
                  <a:pt x="2430873" y="2830493"/>
                </a:lnTo>
                <a:lnTo>
                  <a:pt x="2428272" y="2832730"/>
                </a:lnTo>
                <a:cubicBezTo>
                  <a:pt x="2426375" y="2834155"/>
                  <a:pt x="2424431" y="2835714"/>
                  <a:pt x="2423487" y="2837401"/>
                </a:cubicBezTo>
                <a:lnTo>
                  <a:pt x="2424187" y="2840515"/>
                </a:lnTo>
                <a:lnTo>
                  <a:pt x="2418532" y="2840974"/>
                </a:lnTo>
                <a:cubicBezTo>
                  <a:pt x="2414544" y="2840639"/>
                  <a:pt x="2411774" y="2840733"/>
                  <a:pt x="2415973" y="2844352"/>
                </a:cubicBezTo>
                <a:cubicBezTo>
                  <a:pt x="2414632" y="2848156"/>
                  <a:pt x="2415973" y="2844352"/>
                  <a:pt x="2425713" y="2847783"/>
                </a:cubicBezTo>
                <a:cubicBezTo>
                  <a:pt x="2435454" y="2851214"/>
                  <a:pt x="2435454" y="2851214"/>
                  <a:pt x="2435454" y="2851214"/>
                </a:cubicBezTo>
                <a:lnTo>
                  <a:pt x="2438621" y="2851972"/>
                </a:lnTo>
                <a:lnTo>
                  <a:pt x="2443069" y="2854096"/>
                </a:lnTo>
                <a:lnTo>
                  <a:pt x="2452603" y="2855318"/>
                </a:lnTo>
                <a:lnTo>
                  <a:pt x="2454387" y="2855745"/>
                </a:lnTo>
                <a:lnTo>
                  <a:pt x="2464654" y="2857473"/>
                </a:lnTo>
                <a:lnTo>
                  <a:pt x="2465377" y="2859512"/>
                </a:lnTo>
                <a:lnTo>
                  <a:pt x="2463334" y="2865313"/>
                </a:lnTo>
                <a:lnTo>
                  <a:pt x="2468020" y="2866964"/>
                </a:lnTo>
                <a:lnTo>
                  <a:pt x="2471426" y="2876573"/>
                </a:lnTo>
                <a:cubicBezTo>
                  <a:pt x="2473775" y="2899609"/>
                  <a:pt x="2461789" y="2927691"/>
                  <a:pt x="2431999" y="2917196"/>
                </a:cubicBezTo>
                <a:cubicBezTo>
                  <a:pt x="2433499" y="2912939"/>
                  <a:pt x="2423571" y="2909441"/>
                  <a:pt x="2423571" y="2909441"/>
                </a:cubicBezTo>
                <a:cubicBezTo>
                  <a:pt x="2422071" y="2913700"/>
                  <a:pt x="2422071" y="2913700"/>
                  <a:pt x="2422071" y="2913700"/>
                </a:cubicBezTo>
                <a:cubicBezTo>
                  <a:pt x="2422071" y="2913700"/>
                  <a:pt x="2431999" y="2917196"/>
                  <a:pt x="2430499" y="2921454"/>
                </a:cubicBezTo>
                <a:cubicBezTo>
                  <a:pt x="2430499" y="2921454"/>
                  <a:pt x="2429000" y="2925711"/>
                  <a:pt x="2427500" y="2929969"/>
                </a:cubicBezTo>
                <a:lnTo>
                  <a:pt x="2412678" y="2925746"/>
                </a:lnTo>
                <a:lnTo>
                  <a:pt x="2414315" y="2920160"/>
                </a:lnTo>
                <a:cubicBezTo>
                  <a:pt x="2418319" y="2916796"/>
                  <a:pt x="2424999" y="2913846"/>
                  <a:pt x="2416294" y="2906536"/>
                </a:cubicBezTo>
                <a:cubicBezTo>
                  <a:pt x="2394894" y="2903240"/>
                  <a:pt x="2373494" y="2899944"/>
                  <a:pt x="2380869" y="2911028"/>
                </a:cubicBezTo>
                <a:cubicBezTo>
                  <a:pt x="2380869" y="2911028"/>
                  <a:pt x="2382198" y="2907253"/>
                  <a:pt x="2390905" y="2914563"/>
                </a:cubicBezTo>
                <a:cubicBezTo>
                  <a:pt x="2389576" y="2918337"/>
                  <a:pt x="2389576" y="2918337"/>
                  <a:pt x="2388246" y="2922112"/>
                </a:cubicBezTo>
                <a:lnTo>
                  <a:pt x="2388638" y="2924713"/>
                </a:lnTo>
                <a:lnTo>
                  <a:pt x="2385855" y="2920031"/>
                </a:lnTo>
                <a:cubicBezTo>
                  <a:pt x="2377001" y="2916912"/>
                  <a:pt x="2375374" y="2921534"/>
                  <a:pt x="2373745" y="2926156"/>
                </a:cubicBezTo>
                <a:lnTo>
                  <a:pt x="2388920" y="2926578"/>
                </a:lnTo>
                <a:lnTo>
                  <a:pt x="2389939" y="2933315"/>
                </a:lnTo>
                <a:cubicBezTo>
                  <a:pt x="2391449" y="2937030"/>
                  <a:pt x="2392962" y="2940743"/>
                  <a:pt x="2391633" y="2944518"/>
                </a:cubicBezTo>
                <a:lnTo>
                  <a:pt x="2389675" y="2950073"/>
                </a:lnTo>
                <a:lnTo>
                  <a:pt x="2385666" y="2948828"/>
                </a:lnTo>
                <a:cubicBezTo>
                  <a:pt x="2384942" y="2950882"/>
                  <a:pt x="2384580" y="2951911"/>
                  <a:pt x="2384218" y="2952937"/>
                </a:cubicBezTo>
                <a:lnTo>
                  <a:pt x="2382953" y="2956529"/>
                </a:lnTo>
                <a:lnTo>
                  <a:pt x="2380207" y="2956933"/>
                </a:lnTo>
                <a:cubicBezTo>
                  <a:pt x="2376278" y="2956079"/>
                  <a:pt x="2371261" y="2954311"/>
                  <a:pt x="2366243" y="2952544"/>
                </a:cubicBezTo>
                <a:cubicBezTo>
                  <a:pt x="2354879" y="2952782"/>
                  <a:pt x="2383655" y="2967162"/>
                  <a:pt x="2372291" y="2967401"/>
                </a:cubicBezTo>
                <a:cubicBezTo>
                  <a:pt x="2382325" y="2970937"/>
                  <a:pt x="2391032" y="2978246"/>
                  <a:pt x="2413760" y="2977767"/>
                </a:cubicBezTo>
                <a:cubicBezTo>
                  <a:pt x="2403725" y="2974233"/>
                  <a:pt x="2401880" y="2971462"/>
                  <a:pt x="2404132" y="2969072"/>
                </a:cubicBezTo>
                <a:lnTo>
                  <a:pt x="2415056" y="2964394"/>
                </a:lnTo>
                <a:lnTo>
                  <a:pt x="2421380" y="2970070"/>
                </a:lnTo>
                <a:cubicBezTo>
                  <a:pt x="2422438" y="2971020"/>
                  <a:pt x="2422438" y="2971020"/>
                  <a:pt x="2422438" y="2971020"/>
                </a:cubicBezTo>
                <a:cubicBezTo>
                  <a:pt x="2432354" y="2974514"/>
                  <a:pt x="2432354" y="2974514"/>
                  <a:pt x="2432354" y="2974514"/>
                </a:cubicBezTo>
                <a:cubicBezTo>
                  <a:pt x="2432354" y="2974514"/>
                  <a:pt x="2432354" y="2974514"/>
                  <a:pt x="2433802" y="2970405"/>
                </a:cubicBezTo>
                <a:cubicBezTo>
                  <a:pt x="2433802" y="2970405"/>
                  <a:pt x="2423885" y="2966912"/>
                  <a:pt x="2423885" y="2966912"/>
                </a:cubicBezTo>
                <a:cubicBezTo>
                  <a:pt x="2415415" y="2959309"/>
                  <a:pt x="2416862" y="2955201"/>
                  <a:pt x="2406946" y="2951708"/>
                </a:cubicBezTo>
                <a:lnTo>
                  <a:pt x="2401230" y="2952789"/>
                </a:lnTo>
                <a:lnTo>
                  <a:pt x="2400338" y="2951826"/>
                </a:lnTo>
                <a:cubicBezTo>
                  <a:pt x="2402997" y="2944279"/>
                  <a:pt x="2414362" y="2944040"/>
                  <a:pt x="2415692" y="2940265"/>
                </a:cubicBezTo>
                <a:lnTo>
                  <a:pt x="2421550" y="2938413"/>
                </a:lnTo>
                <a:lnTo>
                  <a:pt x="2423751" y="2940612"/>
                </a:lnTo>
                <a:cubicBezTo>
                  <a:pt x="2425670" y="2943083"/>
                  <a:pt x="2427591" y="2945555"/>
                  <a:pt x="2430460" y="2947313"/>
                </a:cubicBezTo>
                <a:lnTo>
                  <a:pt x="2434587" y="2948120"/>
                </a:lnTo>
                <a:lnTo>
                  <a:pt x="2429367" y="2957354"/>
                </a:lnTo>
                <a:cubicBezTo>
                  <a:pt x="2428046" y="2961101"/>
                  <a:pt x="2429552" y="2964791"/>
                  <a:pt x="2438875" y="2970180"/>
                </a:cubicBezTo>
                <a:cubicBezTo>
                  <a:pt x="2448854" y="2973697"/>
                  <a:pt x="2448854" y="2973697"/>
                  <a:pt x="2448854" y="2973697"/>
                </a:cubicBezTo>
                <a:cubicBezTo>
                  <a:pt x="2448854" y="2973697"/>
                  <a:pt x="2447534" y="2977443"/>
                  <a:pt x="2447534" y="2977443"/>
                </a:cubicBezTo>
                <a:cubicBezTo>
                  <a:pt x="2447534" y="2977443"/>
                  <a:pt x="2450029" y="2978322"/>
                  <a:pt x="2452524" y="2979201"/>
                </a:cubicBezTo>
                <a:lnTo>
                  <a:pt x="2454969" y="2980062"/>
                </a:lnTo>
                <a:lnTo>
                  <a:pt x="2460651" y="2994292"/>
                </a:lnTo>
                <a:cubicBezTo>
                  <a:pt x="2461400" y="2992163"/>
                  <a:pt x="2466365" y="2993913"/>
                  <a:pt x="2470956" y="2996726"/>
                </a:cubicBezTo>
                <a:lnTo>
                  <a:pt x="2473483" y="2999493"/>
                </a:lnTo>
                <a:lnTo>
                  <a:pt x="2463209" y="2998856"/>
                </a:lnTo>
                <a:cubicBezTo>
                  <a:pt x="2473329" y="3002421"/>
                  <a:pt x="2453089" y="2995292"/>
                  <a:pt x="2461858" y="3002690"/>
                </a:cubicBezTo>
                <a:cubicBezTo>
                  <a:pt x="2451740" y="2999125"/>
                  <a:pt x="2451740" y="2999125"/>
                  <a:pt x="2450389" y="3002958"/>
                </a:cubicBezTo>
                <a:cubicBezTo>
                  <a:pt x="2451740" y="2999125"/>
                  <a:pt x="2451740" y="2999125"/>
                  <a:pt x="2451740" y="2999125"/>
                </a:cubicBezTo>
                <a:cubicBezTo>
                  <a:pt x="2440271" y="2999393"/>
                  <a:pt x="2428800" y="2999661"/>
                  <a:pt x="2427449" y="3003496"/>
                </a:cubicBezTo>
                <a:cubicBezTo>
                  <a:pt x="2427449" y="3003496"/>
                  <a:pt x="2417330" y="2999931"/>
                  <a:pt x="2417330" y="2999931"/>
                </a:cubicBezTo>
                <a:cubicBezTo>
                  <a:pt x="2407212" y="2996366"/>
                  <a:pt x="2405861" y="3000199"/>
                  <a:pt x="2415979" y="3003764"/>
                </a:cubicBezTo>
                <a:cubicBezTo>
                  <a:pt x="2417330" y="2999931"/>
                  <a:pt x="2427449" y="3003496"/>
                  <a:pt x="2427449" y="3003496"/>
                </a:cubicBezTo>
                <a:cubicBezTo>
                  <a:pt x="2431833" y="3007194"/>
                  <a:pt x="2434363" y="3008086"/>
                  <a:pt x="2436893" y="3008977"/>
                </a:cubicBezTo>
                <a:lnTo>
                  <a:pt x="2443716" y="3012937"/>
                </a:lnTo>
                <a:lnTo>
                  <a:pt x="2446688" y="3018086"/>
                </a:lnTo>
                <a:cubicBezTo>
                  <a:pt x="2448795" y="3020025"/>
                  <a:pt x="2450902" y="3021965"/>
                  <a:pt x="2450153" y="3024094"/>
                </a:cubicBezTo>
                <a:cubicBezTo>
                  <a:pt x="2448652" y="3028350"/>
                  <a:pt x="2458581" y="3031848"/>
                  <a:pt x="2458581" y="3031848"/>
                </a:cubicBezTo>
                <a:cubicBezTo>
                  <a:pt x="2448652" y="3028350"/>
                  <a:pt x="2448652" y="3028350"/>
                  <a:pt x="2448652" y="3028350"/>
                </a:cubicBezTo>
                <a:cubicBezTo>
                  <a:pt x="2447152" y="3032608"/>
                  <a:pt x="2457081" y="3036106"/>
                  <a:pt x="2467011" y="3039605"/>
                </a:cubicBezTo>
                <a:cubicBezTo>
                  <a:pt x="2447152" y="3032608"/>
                  <a:pt x="2444153" y="3041124"/>
                  <a:pt x="2441153" y="3049638"/>
                </a:cubicBezTo>
                <a:cubicBezTo>
                  <a:pt x="2441153" y="3049638"/>
                  <a:pt x="2441153" y="3049638"/>
                  <a:pt x="2439913" y="3049201"/>
                </a:cubicBezTo>
                <a:lnTo>
                  <a:pt x="2432765" y="3046683"/>
                </a:lnTo>
                <a:lnTo>
                  <a:pt x="2434173" y="3044141"/>
                </a:lnTo>
                <a:cubicBezTo>
                  <a:pt x="2434491" y="3043240"/>
                  <a:pt x="2432374" y="3041480"/>
                  <a:pt x="2428980" y="3039461"/>
                </a:cubicBezTo>
                <a:lnTo>
                  <a:pt x="2424194" y="3037137"/>
                </a:lnTo>
                <a:lnTo>
                  <a:pt x="2431076" y="3030132"/>
                </a:lnTo>
                <a:cubicBezTo>
                  <a:pt x="2432568" y="3025895"/>
                  <a:pt x="2434061" y="3021658"/>
                  <a:pt x="2439765" y="3021287"/>
                </a:cubicBezTo>
                <a:cubicBezTo>
                  <a:pt x="2429849" y="3017793"/>
                  <a:pt x="2429849" y="3017793"/>
                  <a:pt x="2421425" y="3010063"/>
                </a:cubicBezTo>
                <a:cubicBezTo>
                  <a:pt x="2421425" y="3010063"/>
                  <a:pt x="2432834" y="3009319"/>
                  <a:pt x="2432834" y="3009319"/>
                </a:cubicBezTo>
                <a:cubicBezTo>
                  <a:pt x="2422917" y="3005825"/>
                  <a:pt x="2422917" y="3005825"/>
                  <a:pt x="2422917" y="3005825"/>
                </a:cubicBezTo>
                <a:cubicBezTo>
                  <a:pt x="2412999" y="3002331"/>
                  <a:pt x="2401589" y="3003075"/>
                  <a:pt x="2391673" y="2999582"/>
                </a:cubicBezTo>
                <a:cubicBezTo>
                  <a:pt x="2387196" y="3012294"/>
                  <a:pt x="2429849" y="3017793"/>
                  <a:pt x="2415453" y="3027010"/>
                </a:cubicBezTo>
                <a:cubicBezTo>
                  <a:pt x="2415453" y="3027010"/>
                  <a:pt x="2405537" y="3023516"/>
                  <a:pt x="2405537" y="3023516"/>
                </a:cubicBezTo>
                <a:cubicBezTo>
                  <a:pt x="2405537" y="3023516"/>
                  <a:pt x="2405537" y="3023516"/>
                  <a:pt x="2404044" y="3027753"/>
                </a:cubicBezTo>
                <a:cubicBezTo>
                  <a:pt x="2404044" y="3027753"/>
                  <a:pt x="2413962" y="3031248"/>
                  <a:pt x="2413962" y="3031248"/>
                </a:cubicBezTo>
                <a:cubicBezTo>
                  <a:pt x="2413962" y="3031248"/>
                  <a:pt x="2416440" y="3032121"/>
                  <a:pt x="2418733" y="3033524"/>
                </a:cubicBezTo>
                <a:lnTo>
                  <a:pt x="2419690" y="3034950"/>
                </a:lnTo>
                <a:lnTo>
                  <a:pt x="2416123" y="3033220"/>
                </a:lnTo>
                <a:cubicBezTo>
                  <a:pt x="2406542" y="3029337"/>
                  <a:pt x="2396484" y="3026808"/>
                  <a:pt x="2395212" y="3030417"/>
                </a:cubicBezTo>
                <a:cubicBezTo>
                  <a:pt x="2404954" y="3033848"/>
                  <a:pt x="2403683" y="3037456"/>
                  <a:pt x="2412150" y="3044495"/>
                </a:cubicBezTo>
                <a:cubicBezTo>
                  <a:pt x="2402412" y="3041064"/>
                  <a:pt x="2393942" y="3034025"/>
                  <a:pt x="2392670" y="3037632"/>
                </a:cubicBezTo>
                <a:cubicBezTo>
                  <a:pt x="2401141" y="3044672"/>
                  <a:pt x="2399870" y="3048280"/>
                  <a:pt x="2419349" y="3055142"/>
                </a:cubicBezTo>
                <a:lnTo>
                  <a:pt x="2429400" y="3051315"/>
                </a:lnTo>
                <a:lnTo>
                  <a:pt x="2428224" y="3054654"/>
                </a:lnTo>
                <a:cubicBezTo>
                  <a:pt x="2426724" y="3058911"/>
                  <a:pt x="2426724" y="3058911"/>
                  <a:pt x="2426724" y="3058911"/>
                </a:cubicBezTo>
                <a:cubicBezTo>
                  <a:pt x="2416794" y="3055413"/>
                  <a:pt x="2416794" y="3055413"/>
                  <a:pt x="2415294" y="3059670"/>
                </a:cubicBezTo>
                <a:cubicBezTo>
                  <a:pt x="2413794" y="3063929"/>
                  <a:pt x="2402366" y="3064689"/>
                  <a:pt x="2392436" y="3061190"/>
                </a:cubicBezTo>
                <a:cubicBezTo>
                  <a:pt x="2393935" y="3056933"/>
                  <a:pt x="2393935" y="3056933"/>
                  <a:pt x="2393935" y="3056933"/>
                </a:cubicBezTo>
                <a:cubicBezTo>
                  <a:pt x="2395436" y="3052675"/>
                  <a:pt x="2395436" y="3052675"/>
                  <a:pt x="2395436" y="3052675"/>
                </a:cubicBezTo>
                <a:cubicBezTo>
                  <a:pt x="2393935" y="3056933"/>
                  <a:pt x="2395436" y="3052675"/>
                  <a:pt x="2405366" y="3056173"/>
                </a:cubicBezTo>
                <a:cubicBezTo>
                  <a:pt x="2408365" y="3047658"/>
                  <a:pt x="2398435" y="3044159"/>
                  <a:pt x="2378577" y="3037163"/>
                </a:cubicBezTo>
                <a:cubicBezTo>
                  <a:pt x="2377077" y="3041421"/>
                  <a:pt x="2375577" y="3045679"/>
                  <a:pt x="2384005" y="3053434"/>
                </a:cubicBezTo>
                <a:cubicBezTo>
                  <a:pt x="2384005" y="3053434"/>
                  <a:pt x="2382506" y="3057692"/>
                  <a:pt x="2382506" y="3057692"/>
                </a:cubicBezTo>
                <a:cubicBezTo>
                  <a:pt x="2381005" y="3061949"/>
                  <a:pt x="2381005" y="3061949"/>
                  <a:pt x="2379506" y="3066205"/>
                </a:cubicBezTo>
                <a:cubicBezTo>
                  <a:pt x="2388686" y="3071833"/>
                  <a:pt x="2398240" y="3076395"/>
                  <a:pt x="2407117" y="3078923"/>
                </a:cubicBezTo>
                <a:lnTo>
                  <a:pt x="2409542" y="3078977"/>
                </a:lnTo>
                <a:lnTo>
                  <a:pt x="2411179" y="3081161"/>
                </a:lnTo>
                <a:cubicBezTo>
                  <a:pt x="2411179" y="3081161"/>
                  <a:pt x="2413391" y="3081941"/>
                  <a:pt x="2414647" y="3081908"/>
                </a:cubicBezTo>
                <a:cubicBezTo>
                  <a:pt x="2415275" y="3081891"/>
                  <a:pt x="2415663" y="3081671"/>
                  <a:pt x="2415415" y="3081050"/>
                </a:cubicBezTo>
                <a:lnTo>
                  <a:pt x="2413567" y="3079065"/>
                </a:lnTo>
                <a:lnTo>
                  <a:pt x="2430655" y="3079438"/>
                </a:lnTo>
                <a:cubicBezTo>
                  <a:pt x="2439082" y="3087194"/>
                  <a:pt x="2437583" y="3091452"/>
                  <a:pt x="2436084" y="3095709"/>
                </a:cubicBezTo>
                <a:cubicBezTo>
                  <a:pt x="2426155" y="3092211"/>
                  <a:pt x="2407795" y="3080957"/>
                  <a:pt x="2394867" y="3085976"/>
                </a:cubicBezTo>
                <a:cubicBezTo>
                  <a:pt x="2393367" y="3090232"/>
                  <a:pt x="2413224" y="3097229"/>
                  <a:pt x="2411725" y="3101485"/>
                </a:cubicBezTo>
                <a:cubicBezTo>
                  <a:pt x="2421655" y="3104985"/>
                  <a:pt x="2443014" y="3107723"/>
                  <a:pt x="2451444" y="3115479"/>
                </a:cubicBezTo>
                <a:cubicBezTo>
                  <a:pt x="2449944" y="3119735"/>
                  <a:pt x="2449944" y="3119735"/>
                  <a:pt x="2449944" y="3119735"/>
                </a:cubicBezTo>
                <a:cubicBezTo>
                  <a:pt x="2448444" y="3123994"/>
                  <a:pt x="2448444" y="3123994"/>
                  <a:pt x="2446944" y="3128250"/>
                </a:cubicBezTo>
                <a:cubicBezTo>
                  <a:pt x="2437014" y="3124753"/>
                  <a:pt x="2425585" y="3125512"/>
                  <a:pt x="2415656" y="3122014"/>
                </a:cubicBezTo>
                <a:lnTo>
                  <a:pt x="2418054" y="3126168"/>
                </a:lnTo>
                <a:lnTo>
                  <a:pt x="2417311" y="3125907"/>
                </a:lnTo>
                <a:cubicBezTo>
                  <a:pt x="2417311" y="3125907"/>
                  <a:pt x="2415881" y="3129966"/>
                  <a:pt x="2415881" y="3129966"/>
                </a:cubicBezTo>
                <a:cubicBezTo>
                  <a:pt x="2415881" y="3129966"/>
                  <a:pt x="2418538" y="3130902"/>
                  <a:pt x="2421196" y="3131838"/>
                </a:cubicBezTo>
                <a:lnTo>
                  <a:pt x="2421356" y="3131894"/>
                </a:lnTo>
                <a:lnTo>
                  <a:pt x="2422585" y="3134026"/>
                </a:lnTo>
                <a:cubicBezTo>
                  <a:pt x="2414156" y="3126272"/>
                  <a:pt x="2402726" y="3127031"/>
                  <a:pt x="2392797" y="3123532"/>
                </a:cubicBezTo>
                <a:cubicBezTo>
                  <a:pt x="2391297" y="3127789"/>
                  <a:pt x="2389797" y="3132047"/>
                  <a:pt x="2389797" y="3132047"/>
                </a:cubicBezTo>
                <a:cubicBezTo>
                  <a:pt x="2389048" y="3134174"/>
                  <a:pt x="2391156" y="3136113"/>
                  <a:pt x="2394316" y="3139022"/>
                </a:cubicBezTo>
                <a:lnTo>
                  <a:pt x="2400224" y="3145995"/>
                </a:lnTo>
                <a:lnTo>
                  <a:pt x="2398583" y="3145164"/>
                </a:lnTo>
                <a:cubicBezTo>
                  <a:pt x="2393269" y="3143293"/>
                  <a:pt x="2392973" y="3144139"/>
                  <a:pt x="2393853" y="3145875"/>
                </a:cubicBezTo>
                <a:lnTo>
                  <a:pt x="2395683" y="3150600"/>
                </a:lnTo>
                <a:lnTo>
                  <a:pt x="2394477" y="3150446"/>
                </a:lnTo>
                <a:cubicBezTo>
                  <a:pt x="2391620" y="3150636"/>
                  <a:pt x="2388763" y="3150825"/>
                  <a:pt x="2383798" y="3149077"/>
                </a:cubicBezTo>
                <a:cubicBezTo>
                  <a:pt x="2382298" y="3153334"/>
                  <a:pt x="2390728" y="3161089"/>
                  <a:pt x="2397658" y="3173102"/>
                </a:cubicBezTo>
                <a:lnTo>
                  <a:pt x="2412121" y="3177287"/>
                </a:lnTo>
                <a:lnTo>
                  <a:pt x="2408953" y="3181655"/>
                </a:lnTo>
                <a:cubicBezTo>
                  <a:pt x="2398918" y="3178120"/>
                  <a:pt x="2398918" y="3178120"/>
                  <a:pt x="2398918" y="3178120"/>
                </a:cubicBezTo>
                <a:cubicBezTo>
                  <a:pt x="2400238" y="3174370"/>
                  <a:pt x="2390204" y="3170835"/>
                  <a:pt x="2378847" y="3171049"/>
                </a:cubicBezTo>
                <a:cubicBezTo>
                  <a:pt x="2351385" y="3152942"/>
                  <a:pt x="2386776" y="3148541"/>
                  <a:pt x="2357993" y="3134184"/>
                </a:cubicBezTo>
                <a:cubicBezTo>
                  <a:pt x="2356671" y="3137937"/>
                  <a:pt x="2356671" y="3137937"/>
                  <a:pt x="2346637" y="3134400"/>
                </a:cubicBezTo>
                <a:cubicBezTo>
                  <a:pt x="2351923" y="3119395"/>
                  <a:pt x="2355888" y="3108139"/>
                  <a:pt x="2328429" y="3090032"/>
                </a:cubicBezTo>
                <a:cubicBezTo>
                  <a:pt x="2291714" y="3098183"/>
                  <a:pt x="2301211" y="3135266"/>
                  <a:pt x="2291960" y="3161526"/>
                </a:cubicBezTo>
                <a:cubicBezTo>
                  <a:pt x="2301997" y="3165062"/>
                  <a:pt x="2309387" y="3176099"/>
                  <a:pt x="2310709" y="3172348"/>
                </a:cubicBezTo>
                <a:cubicBezTo>
                  <a:pt x="2310709" y="3172348"/>
                  <a:pt x="2323386" y="3168379"/>
                  <a:pt x="2315995" y="3157342"/>
                </a:cubicBezTo>
                <a:cubicBezTo>
                  <a:pt x="2327350" y="3157125"/>
                  <a:pt x="2346099" y="3167947"/>
                  <a:pt x="2354812" y="3175233"/>
                </a:cubicBezTo>
                <a:cubicBezTo>
                  <a:pt x="2366169" y="3175017"/>
                  <a:pt x="2366169" y="3175017"/>
                  <a:pt x="2384917" y="3185839"/>
                </a:cubicBezTo>
                <a:cubicBezTo>
                  <a:pt x="2373561" y="3186055"/>
                  <a:pt x="2383595" y="3189590"/>
                  <a:pt x="2372238" y="3189807"/>
                </a:cubicBezTo>
                <a:cubicBezTo>
                  <a:pt x="2380952" y="3197094"/>
                  <a:pt x="2383595" y="3189590"/>
                  <a:pt x="2392310" y="3196878"/>
                </a:cubicBezTo>
                <a:lnTo>
                  <a:pt x="2393631" y="3193127"/>
                </a:lnTo>
                <a:cubicBezTo>
                  <a:pt x="2403667" y="3196661"/>
                  <a:pt x="2401023" y="3204164"/>
                  <a:pt x="2399702" y="3207915"/>
                </a:cubicBezTo>
                <a:cubicBezTo>
                  <a:pt x="2404718" y="3209684"/>
                  <a:pt x="2407227" y="3210567"/>
                  <a:pt x="2409736" y="3211451"/>
                </a:cubicBezTo>
                <a:lnTo>
                  <a:pt x="2418152" y="3214416"/>
                </a:lnTo>
                <a:lnTo>
                  <a:pt x="2418002" y="3214367"/>
                </a:lnTo>
                <a:cubicBezTo>
                  <a:pt x="2413716" y="3214653"/>
                  <a:pt x="2410484" y="3215906"/>
                  <a:pt x="2405518" y="3214158"/>
                </a:cubicBezTo>
                <a:cubicBezTo>
                  <a:pt x="2394088" y="3214916"/>
                  <a:pt x="2391088" y="3223432"/>
                  <a:pt x="2388089" y="3231947"/>
                </a:cubicBezTo>
                <a:cubicBezTo>
                  <a:pt x="2388089" y="3231947"/>
                  <a:pt x="2389589" y="3227690"/>
                  <a:pt x="2378160" y="3228449"/>
                </a:cubicBezTo>
                <a:cubicBezTo>
                  <a:pt x="2378160" y="3228449"/>
                  <a:pt x="2378160" y="3228449"/>
                  <a:pt x="2368230" y="3224951"/>
                </a:cubicBezTo>
                <a:cubicBezTo>
                  <a:pt x="2368230" y="3224951"/>
                  <a:pt x="2366731" y="3229209"/>
                  <a:pt x="2366731" y="3229209"/>
                </a:cubicBezTo>
                <a:cubicBezTo>
                  <a:pt x="2366731" y="3229209"/>
                  <a:pt x="2376660" y="3232706"/>
                  <a:pt x="2376660" y="3232706"/>
                </a:cubicBezTo>
                <a:cubicBezTo>
                  <a:pt x="2385090" y="3240461"/>
                  <a:pt x="2375161" y="3236962"/>
                  <a:pt x="2372161" y="3245478"/>
                </a:cubicBezTo>
                <a:cubicBezTo>
                  <a:pt x="2392020" y="3252474"/>
                  <a:pt x="2389020" y="3260989"/>
                  <a:pt x="2397450" y="3268744"/>
                </a:cubicBezTo>
                <a:cubicBezTo>
                  <a:pt x="2408878" y="3267986"/>
                  <a:pt x="2401950" y="3255973"/>
                  <a:pt x="2411878" y="3259469"/>
                </a:cubicBezTo>
                <a:cubicBezTo>
                  <a:pt x="2411878" y="3259469"/>
                  <a:pt x="2421808" y="3262968"/>
                  <a:pt x="2421808" y="3262968"/>
                </a:cubicBezTo>
                <a:cubicBezTo>
                  <a:pt x="2421808" y="3262968"/>
                  <a:pt x="2420309" y="3267225"/>
                  <a:pt x="2420309" y="3267225"/>
                </a:cubicBezTo>
                <a:cubicBezTo>
                  <a:pt x="2418808" y="3271484"/>
                  <a:pt x="2430239" y="3270724"/>
                  <a:pt x="2430239" y="3270724"/>
                </a:cubicBezTo>
                <a:cubicBezTo>
                  <a:pt x="2418808" y="3271484"/>
                  <a:pt x="2417309" y="3275740"/>
                  <a:pt x="2417309" y="3275740"/>
                </a:cubicBezTo>
                <a:cubicBezTo>
                  <a:pt x="2435668" y="3286994"/>
                  <a:pt x="2431168" y="3299766"/>
                  <a:pt x="2449529" y="3311020"/>
                </a:cubicBezTo>
                <a:cubicBezTo>
                  <a:pt x="2448030" y="3315277"/>
                  <a:pt x="2438099" y="3311780"/>
                  <a:pt x="2425169" y="3316795"/>
                </a:cubicBezTo>
                <a:cubicBezTo>
                  <a:pt x="2445030" y="3323793"/>
                  <a:pt x="2436600" y="3316036"/>
                  <a:pt x="2456458" y="3323032"/>
                </a:cubicBezTo>
                <a:cubicBezTo>
                  <a:pt x="2453457" y="3331547"/>
                  <a:pt x="2451958" y="3335806"/>
                  <a:pt x="2460389" y="3343562"/>
                </a:cubicBezTo>
                <a:cubicBezTo>
                  <a:pt x="2450458" y="3340063"/>
                  <a:pt x="2448957" y="3344320"/>
                  <a:pt x="2439030" y="3340823"/>
                </a:cubicBezTo>
                <a:cubicBezTo>
                  <a:pt x="2439030" y="3340823"/>
                  <a:pt x="2440530" y="3336566"/>
                  <a:pt x="2440530" y="3336566"/>
                </a:cubicBezTo>
                <a:cubicBezTo>
                  <a:pt x="2427600" y="3341581"/>
                  <a:pt x="2437531" y="3345080"/>
                  <a:pt x="2444458" y="3357092"/>
                </a:cubicBezTo>
                <a:cubicBezTo>
                  <a:pt x="2442959" y="3361349"/>
                  <a:pt x="2442959" y="3361349"/>
                  <a:pt x="2433031" y="3357851"/>
                </a:cubicBezTo>
                <a:cubicBezTo>
                  <a:pt x="2431531" y="3362108"/>
                  <a:pt x="2431531" y="3362108"/>
                  <a:pt x="2430031" y="3366366"/>
                </a:cubicBezTo>
                <a:cubicBezTo>
                  <a:pt x="2439959" y="3369864"/>
                  <a:pt x="2438460" y="3374121"/>
                  <a:pt x="2448389" y="3377620"/>
                </a:cubicBezTo>
                <a:cubicBezTo>
                  <a:pt x="2448389" y="3377620"/>
                  <a:pt x="2446891" y="3381877"/>
                  <a:pt x="2446891" y="3381877"/>
                </a:cubicBezTo>
                <a:cubicBezTo>
                  <a:pt x="2443890" y="3390393"/>
                  <a:pt x="2453820" y="3393890"/>
                  <a:pt x="2452320" y="3398148"/>
                </a:cubicBezTo>
                <a:cubicBezTo>
                  <a:pt x="2462249" y="3401646"/>
                  <a:pt x="2473678" y="3400886"/>
                  <a:pt x="2483609" y="3404385"/>
                </a:cubicBezTo>
                <a:cubicBezTo>
                  <a:pt x="2469180" y="3413658"/>
                  <a:pt x="2474610" y="3429930"/>
                  <a:pt x="2480039" y="3446198"/>
                </a:cubicBezTo>
                <a:cubicBezTo>
                  <a:pt x="2480039" y="3446198"/>
                  <a:pt x="2470111" y="3442701"/>
                  <a:pt x="2468611" y="3446958"/>
                </a:cubicBezTo>
                <a:cubicBezTo>
                  <a:pt x="2468611" y="3446958"/>
                  <a:pt x="2458680" y="3443460"/>
                  <a:pt x="2458680" y="3443460"/>
                </a:cubicBezTo>
                <a:cubicBezTo>
                  <a:pt x="2455680" y="3451976"/>
                  <a:pt x="2447251" y="3444219"/>
                  <a:pt x="2445750" y="3448476"/>
                </a:cubicBezTo>
                <a:cubicBezTo>
                  <a:pt x="2454181" y="3456231"/>
                  <a:pt x="2474040" y="3463228"/>
                  <a:pt x="2477039" y="3454713"/>
                </a:cubicBezTo>
                <a:cubicBezTo>
                  <a:pt x="2477039" y="3454713"/>
                  <a:pt x="2478539" y="3450456"/>
                  <a:pt x="2478539" y="3450456"/>
                </a:cubicBezTo>
                <a:cubicBezTo>
                  <a:pt x="2486970" y="3458212"/>
                  <a:pt x="2496900" y="3461710"/>
                  <a:pt x="2485470" y="3462469"/>
                </a:cubicBezTo>
                <a:cubicBezTo>
                  <a:pt x="2475539" y="3458972"/>
                  <a:pt x="2474040" y="3463228"/>
                  <a:pt x="2462612" y="3463987"/>
                </a:cubicBezTo>
                <a:cubicBezTo>
                  <a:pt x="2471040" y="3471742"/>
                  <a:pt x="2479471" y="3479499"/>
                  <a:pt x="2490900" y="3478740"/>
                </a:cubicBezTo>
                <a:cubicBezTo>
                  <a:pt x="2502330" y="3477981"/>
                  <a:pt x="2492399" y="3474481"/>
                  <a:pt x="2503829" y="3473723"/>
                </a:cubicBezTo>
                <a:cubicBezTo>
                  <a:pt x="2513758" y="3477221"/>
                  <a:pt x="2522188" y="3484975"/>
                  <a:pt x="2533620" y="3484217"/>
                </a:cubicBezTo>
                <a:cubicBezTo>
                  <a:pt x="2532120" y="3488474"/>
                  <a:pt x="2532120" y="3488474"/>
                  <a:pt x="2540547" y="3496229"/>
                </a:cubicBezTo>
                <a:cubicBezTo>
                  <a:pt x="2542046" y="3491972"/>
                  <a:pt x="2551977" y="3495471"/>
                  <a:pt x="2553477" y="3491213"/>
                </a:cubicBezTo>
                <a:cubicBezTo>
                  <a:pt x="2553477" y="3491213"/>
                  <a:pt x="2554977" y="3486956"/>
                  <a:pt x="2545046" y="3483457"/>
                </a:cubicBezTo>
                <a:cubicBezTo>
                  <a:pt x="2554977" y="3486956"/>
                  <a:pt x="2566408" y="3486197"/>
                  <a:pt x="2576336" y="3489694"/>
                </a:cubicBezTo>
                <a:cubicBezTo>
                  <a:pt x="2574836" y="3493952"/>
                  <a:pt x="2587766" y="3488935"/>
                  <a:pt x="2586266" y="3493193"/>
                </a:cubicBezTo>
                <a:cubicBezTo>
                  <a:pt x="2583266" y="3501707"/>
                  <a:pt x="2591697" y="3509462"/>
                  <a:pt x="2580267" y="3510222"/>
                </a:cubicBezTo>
                <a:cubicBezTo>
                  <a:pt x="2610054" y="3520715"/>
                  <a:pt x="2587766" y="3488935"/>
                  <a:pt x="2619054" y="3495171"/>
                </a:cubicBezTo>
                <a:cubicBezTo>
                  <a:pt x="2609123" y="3491673"/>
                  <a:pt x="2623553" y="3482400"/>
                  <a:pt x="2613623" y="3478902"/>
                </a:cubicBezTo>
                <a:cubicBezTo>
                  <a:pt x="2613623" y="3478902"/>
                  <a:pt x="2613997" y="3477837"/>
                  <a:pt x="2614372" y="3476772"/>
                </a:cubicBezTo>
                <a:lnTo>
                  <a:pt x="2614879" y="3475337"/>
                </a:lnTo>
                <a:lnTo>
                  <a:pt x="2645507" y="3484038"/>
                </a:lnTo>
                <a:cubicBezTo>
                  <a:pt x="2659440" y="3488241"/>
                  <a:pt x="2671931" y="3490463"/>
                  <a:pt x="2685583" y="3485999"/>
                </a:cubicBezTo>
                <a:lnTo>
                  <a:pt x="2689045" y="3486615"/>
                </a:lnTo>
                <a:lnTo>
                  <a:pt x="2698873" y="3495022"/>
                </a:lnTo>
                <a:cubicBezTo>
                  <a:pt x="2698873" y="3495022"/>
                  <a:pt x="2699234" y="3493995"/>
                  <a:pt x="2699778" y="3492454"/>
                </a:cubicBezTo>
                <a:lnTo>
                  <a:pt x="2701080" y="3488757"/>
                </a:lnTo>
                <a:lnTo>
                  <a:pt x="2729988" y="3493901"/>
                </a:lnTo>
                <a:cubicBezTo>
                  <a:pt x="2752642" y="3511722"/>
                  <a:pt x="2791048" y="3504768"/>
                  <a:pt x="2818802" y="3509707"/>
                </a:cubicBezTo>
                <a:cubicBezTo>
                  <a:pt x="2818802" y="3509707"/>
                  <a:pt x="2813700" y="3522588"/>
                  <a:pt x="2819252" y="3523575"/>
                </a:cubicBezTo>
                <a:cubicBezTo>
                  <a:pt x="2830353" y="3525551"/>
                  <a:pt x="2841454" y="3527526"/>
                  <a:pt x="2852556" y="3529503"/>
                </a:cubicBezTo>
                <a:cubicBezTo>
                  <a:pt x="2885861" y="3535429"/>
                  <a:pt x="2929817" y="3529464"/>
                  <a:pt x="2952470" y="3547282"/>
                </a:cubicBezTo>
                <a:cubicBezTo>
                  <a:pt x="2963572" y="3549259"/>
                  <a:pt x="2980225" y="3552222"/>
                  <a:pt x="2998264" y="3555432"/>
                </a:cubicBezTo>
                <a:lnTo>
                  <a:pt x="3016989" y="3558766"/>
                </a:lnTo>
                <a:lnTo>
                  <a:pt x="3020012" y="3563093"/>
                </a:lnTo>
                <a:cubicBezTo>
                  <a:pt x="3013372" y="3577548"/>
                  <a:pt x="3017918" y="3590599"/>
                  <a:pt x="3029110" y="3589192"/>
                </a:cubicBezTo>
                <a:cubicBezTo>
                  <a:pt x="3023515" y="3589895"/>
                  <a:pt x="3017918" y="3590599"/>
                  <a:pt x="3022468" y="3603646"/>
                </a:cubicBezTo>
                <a:cubicBezTo>
                  <a:pt x="3034707" y="3588489"/>
                  <a:pt x="3051493" y="3586380"/>
                  <a:pt x="3056042" y="3599428"/>
                </a:cubicBezTo>
                <a:cubicBezTo>
                  <a:pt x="3084019" y="3595911"/>
                  <a:pt x="3089616" y="3595208"/>
                  <a:pt x="3110952" y="3606149"/>
                </a:cubicBezTo>
                <a:cubicBezTo>
                  <a:pt x="3105355" y="3606851"/>
                  <a:pt x="3106403" y="3593099"/>
                  <a:pt x="3111998" y="3592396"/>
                </a:cubicBezTo>
                <a:cubicBezTo>
                  <a:pt x="3117594" y="3591692"/>
                  <a:pt x="3110952" y="3606149"/>
                  <a:pt x="3122141" y="3604742"/>
                </a:cubicBezTo>
                <a:cubicBezTo>
                  <a:pt x="3105355" y="3606851"/>
                  <a:pt x="3114454" y="3632946"/>
                  <a:pt x="3114454" y="3632946"/>
                </a:cubicBezTo>
                <a:cubicBezTo>
                  <a:pt x="3114454" y="3632946"/>
                  <a:pt x="3107811" y="3647402"/>
                  <a:pt x="3112361" y="3660451"/>
                </a:cubicBezTo>
                <a:cubicBezTo>
                  <a:pt x="3122504" y="3672796"/>
                  <a:pt x="3128100" y="3672093"/>
                  <a:pt x="3140337" y="3656936"/>
                </a:cubicBezTo>
                <a:cubicBezTo>
                  <a:pt x="3140337" y="3656936"/>
                  <a:pt x="3140337" y="3656936"/>
                  <a:pt x="3139290" y="3670686"/>
                </a:cubicBezTo>
                <a:cubicBezTo>
                  <a:pt x="3139290" y="3670686"/>
                  <a:pt x="3139290" y="3670686"/>
                  <a:pt x="3144886" y="3669984"/>
                </a:cubicBezTo>
                <a:cubicBezTo>
                  <a:pt x="3144886" y="3669984"/>
                  <a:pt x="3144886" y="3669984"/>
                  <a:pt x="3145933" y="3656232"/>
                </a:cubicBezTo>
                <a:cubicBezTo>
                  <a:pt x="3151529" y="3655530"/>
                  <a:pt x="3150482" y="3669280"/>
                  <a:pt x="3155030" y="3682329"/>
                </a:cubicBezTo>
                <a:cubicBezTo>
                  <a:pt x="3156077" y="3668576"/>
                  <a:pt x="3171818" y="3680218"/>
                  <a:pt x="3172865" y="3666468"/>
                </a:cubicBezTo>
                <a:cubicBezTo>
                  <a:pt x="3194200" y="3677406"/>
                  <a:pt x="3209940" y="3689052"/>
                  <a:pt x="3243512" y="3684832"/>
                </a:cubicBezTo>
                <a:cubicBezTo>
                  <a:pt x="3243512" y="3684832"/>
                  <a:pt x="3249108" y="3684129"/>
                  <a:pt x="3248060" y="3697880"/>
                </a:cubicBezTo>
                <a:cubicBezTo>
                  <a:pt x="3271489" y="3681315"/>
                  <a:pt x="3291780" y="3706005"/>
                  <a:pt x="3314162" y="3703193"/>
                </a:cubicBezTo>
                <a:cubicBezTo>
                  <a:pt x="3329901" y="3714835"/>
                  <a:pt x="3346688" y="3712725"/>
                  <a:pt x="3374666" y="3709209"/>
                </a:cubicBezTo>
                <a:cubicBezTo>
                  <a:pt x="3425027" y="3702882"/>
                  <a:pt x="3485530" y="3708901"/>
                  <a:pt x="3541485" y="3701870"/>
                </a:cubicBezTo>
                <a:lnTo>
                  <a:pt x="3558343" y="3699751"/>
                </a:lnTo>
                <a:lnTo>
                  <a:pt x="3559597" y="3700938"/>
                </a:lnTo>
                <a:cubicBezTo>
                  <a:pt x="3555562" y="3720330"/>
                  <a:pt x="3570238" y="3725532"/>
                  <a:pt x="3571562" y="3742475"/>
                </a:cubicBezTo>
                <a:cubicBezTo>
                  <a:pt x="3574282" y="3746872"/>
                  <a:pt x="3577250" y="3744263"/>
                  <a:pt x="3581124" y="3743120"/>
                </a:cubicBezTo>
                <a:cubicBezTo>
                  <a:pt x="3591348" y="3752235"/>
                  <a:pt x="3587558" y="3764622"/>
                  <a:pt x="3598606" y="3763961"/>
                </a:cubicBezTo>
                <a:cubicBezTo>
                  <a:pt x="3595516" y="3770073"/>
                  <a:pt x="3596157" y="3775735"/>
                  <a:pt x="3598692" y="3780295"/>
                </a:cubicBezTo>
                <a:lnTo>
                  <a:pt x="3605317" y="3785917"/>
                </a:lnTo>
                <a:lnTo>
                  <a:pt x="3588846" y="3782986"/>
                </a:lnTo>
                <a:cubicBezTo>
                  <a:pt x="3577749" y="3781012"/>
                  <a:pt x="3588149" y="3769747"/>
                  <a:pt x="3577749" y="3781012"/>
                </a:cubicBezTo>
                <a:cubicBezTo>
                  <a:pt x="3572200" y="3780024"/>
                  <a:pt x="3561799" y="3791288"/>
                  <a:pt x="3567347" y="3792274"/>
                </a:cubicBezTo>
                <a:cubicBezTo>
                  <a:pt x="3562494" y="3804529"/>
                  <a:pt x="3578445" y="3794250"/>
                  <a:pt x="3583994" y="3795238"/>
                </a:cubicBezTo>
                <a:cubicBezTo>
                  <a:pt x="3595092" y="3797213"/>
                  <a:pt x="3611738" y="3800175"/>
                  <a:pt x="3628385" y="3803138"/>
                </a:cubicBezTo>
                <a:lnTo>
                  <a:pt x="3635278" y="3804364"/>
                </a:lnTo>
                <a:lnTo>
                  <a:pt x="3635847" y="3805621"/>
                </a:lnTo>
                <a:cubicBezTo>
                  <a:pt x="3637506" y="3812932"/>
                  <a:pt x="3636375" y="3821282"/>
                  <a:pt x="3631348" y="3827966"/>
                </a:cubicBezTo>
                <a:cubicBezTo>
                  <a:pt x="3634070" y="3832363"/>
                  <a:pt x="3635884" y="3835293"/>
                  <a:pt x="3638606" y="3839691"/>
                </a:cubicBezTo>
                <a:cubicBezTo>
                  <a:pt x="3643056" y="3835778"/>
                  <a:pt x="3644294" y="3841479"/>
                  <a:pt x="3649321" y="3834795"/>
                </a:cubicBezTo>
                <a:cubicBezTo>
                  <a:pt x="3652787" y="3848723"/>
                  <a:pt x="3667611" y="3853935"/>
                  <a:pt x="3666949" y="3866400"/>
                </a:cubicBezTo>
                <a:lnTo>
                  <a:pt x="3666304" y="3867866"/>
                </a:lnTo>
                <a:lnTo>
                  <a:pt x="3642114" y="3860678"/>
                </a:lnTo>
                <a:cubicBezTo>
                  <a:pt x="3636560" y="3859691"/>
                  <a:pt x="3620378" y="3870538"/>
                  <a:pt x="3609272" y="3868562"/>
                </a:cubicBezTo>
                <a:cubicBezTo>
                  <a:pt x="3592615" y="3865599"/>
                  <a:pt x="3581038" y="3849809"/>
                  <a:pt x="3564853" y="3860657"/>
                </a:cubicBezTo>
                <a:cubicBezTo>
                  <a:pt x="3559301" y="3859669"/>
                  <a:pt x="3559301" y="3859669"/>
                  <a:pt x="3553749" y="3858682"/>
                </a:cubicBezTo>
                <a:cubicBezTo>
                  <a:pt x="3520436" y="3852752"/>
                  <a:pt x="3486647" y="3833010"/>
                  <a:pt x="3448729" y="3853717"/>
                </a:cubicBezTo>
                <a:cubicBezTo>
                  <a:pt x="3442701" y="3838918"/>
                  <a:pt x="3448254" y="3839907"/>
                  <a:pt x="3437150" y="3837930"/>
                </a:cubicBezTo>
                <a:cubicBezTo>
                  <a:pt x="3392732" y="3830026"/>
                  <a:pt x="3359416" y="3824097"/>
                  <a:pt x="3315472" y="3830002"/>
                </a:cubicBezTo>
                <a:cubicBezTo>
                  <a:pt x="3297869" y="3799416"/>
                  <a:pt x="3232661" y="3828990"/>
                  <a:pt x="3204426" y="3810240"/>
                </a:cubicBezTo>
                <a:cubicBezTo>
                  <a:pt x="3198874" y="3809252"/>
                  <a:pt x="3198874" y="3809252"/>
                  <a:pt x="3203952" y="3796430"/>
                </a:cubicBezTo>
                <a:cubicBezTo>
                  <a:pt x="3160008" y="3802335"/>
                  <a:pt x="3104009" y="3778644"/>
                  <a:pt x="3060540" y="3798360"/>
                </a:cubicBezTo>
                <a:cubicBezTo>
                  <a:pt x="3065618" y="3785538"/>
                  <a:pt x="3060065" y="3784550"/>
                  <a:pt x="3060065" y="3784550"/>
                </a:cubicBezTo>
                <a:cubicBezTo>
                  <a:pt x="3032304" y="3779609"/>
                  <a:pt x="3004069" y="3760859"/>
                  <a:pt x="2976780" y="3769728"/>
                </a:cubicBezTo>
                <a:cubicBezTo>
                  <a:pt x="2937439" y="3749001"/>
                  <a:pt x="2877311" y="3765751"/>
                  <a:pt x="2843524" y="3746014"/>
                </a:cubicBezTo>
                <a:cubicBezTo>
                  <a:pt x="2848601" y="3733191"/>
                  <a:pt x="2854154" y="3734179"/>
                  <a:pt x="2854154" y="3734179"/>
                </a:cubicBezTo>
                <a:cubicBezTo>
                  <a:pt x="2854154" y="3734179"/>
                  <a:pt x="2854154" y="3734179"/>
                  <a:pt x="2848601" y="3733191"/>
                </a:cubicBezTo>
                <a:cubicBezTo>
                  <a:pt x="2848601" y="3733191"/>
                  <a:pt x="2848601" y="3733191"/>
                  <a:pt x="2843050" y="3732203"/>
                </a:cubicBezTo>
                <a:cubicBezTo>
                  <a:pt x="2843050" y="3732203"/>
                  <a:pt x="2837972" y="3745026"/>
                  <a:pt x="2837972" y="3745026"/>
                </a:cubicBezTo>
                <a:cubicBezTo>
                  <a:pt x="2837972" y="3745026"/>
                  <a:pt x="2826867" y="3743049"/>
                  <a:pt x="2821313" y="3742061"/>
                </a:cubicBezTo>
                <a:cubicBezTo>
                  <a:pt x="2820841" y="3728251"/>
                  <a:pt x="2793553" y="3737121"/>
                  <a:pt x="2788000" y="3736131"/>
                </a:cubicBezTo>
                <a:cubicBezTo>
                  <a:pt x="2787525" y="3722321"/>
                  <a:pt x="2803710" y="3711474"/>
                  <a:pt x="2798158" y="3710487"/>
                </a:cubicBezTo>
                <a:cubicBezTo>
                  <a:pt x="2819893" y="3700628"/>
                  <a:pt x="2831471" y="3716413"/>
                  <a:pt x="2852733" y="3692747"/>
                </a:cubicBezTo>
                <a:cubicBezTo>
                  <a:pt x="2875891" y="3724319"/>
                  <a:pt x="2919361" y="3704603"/>
                  <a:pt x="2958228" y="3711521"/>
                </a:cubicBezTo>
                <a:cubicBezTo>
                  <a:pt x="2985988" y="3716462"/>
                  <a:pt x="3014226" y="3735211"/>
                  <a:pt x="3046591" y="3713521"/>
                </a:cubicBezTo>
                <a:cubicBezTo>
                  <a:pt x="3052142" y="3714507"/>
                  <a:pt x="3047064" y="3727331"/>
                  <a:pt x="3052616" y="3728319"/>
                </a:cubicBezTo>
                <a:cubicBezTo>
                  <a:pt x="3068801" y="3717473"/>
                  <a:pt x="3091483" y="3735236"/>
                  <a:pt x="3101640" y="3709589"/>
                </a:cubicBezTo>
                <a:cubicBezTo>
                  <a:pt x="3107667" y="3724390"/>
                  <a:pt x="3146059" y="3717494"/>
                  <a:pt x="3146533" y="3731306"/>
                </a:cubicBezTo>
                <a:cubicBezTo>
                  <a:pt x="3163190" y="3734271"/>
                  <a:pt x="3168742" y="3735259"/>
                  <a:pt x="3179846" y="3737235"/>
                </a:cubicBezTo>
                <a:cubicBezTo>
                  <a:pt x="3184926" y="3724411"/>
                  <a:pt x="3201583" y="3727375"/>
                  <a:pt x="3212213" y="3715541"/>
                </a:cubicBezTo>
                <a:cubicBezTo>
                  <a:pt x="3217766" y="3716529"/>
                  <a:pt x="3223318" y="3717518"/>
                  <a:pt x="3228870" y="3718505"/>
                </a:cubicBezTo>
                <a:cubicBezTo>
                  <a:pt x="3229345" y="3732316"/>
                  <a:pt x="3234897" y="3733304"/>
                  <a:pt x="3240449" y="3734291"/>
                </a:cubicBezTo>
                <a:cubicBezTo>
                  <a:pt x="3246002" y="3735279"/>
                  <a:pt x="3246002" y="3735279"/>
                  <a:pt x="3246002" y="3735279"/>
                </a:cubicBezTo>
                <a:cubicBezTo>
                  <a:pt x="3246002" y="3735279"/>
                  <a:pt x="3246002" y="3735279"/>
                  <a:pt x="3251079" y="3722457"/>
                </a:cubicBezTo>
                <a:cubicBezTo>
                  <a:pt x="3251079" y="3722457"/>
                  <a:pt x="3245526" y="3721470"/>
                  <a:pt x="3245526" y="3721470"/>
                </a:cubicBezTo>
                <a:cubicBezTo>
                  <a:pt x="3239975" y="3720482"/>
                  <a:pt x="3239975" y="3720482"/>
                  <a:pt x="3234422" y="3719494"/>
                </a:cubicBezTo>
                <a:cubicBezTo>
                  <a:pt x="3233948" y="3705684"/>
                  <a:pt x="3228396" y="3704696"/>
                  <a:pt x="3222844" y="3703708"/>
                </a:cubicBezTo>
                <a:cubicBezTo>
                  <a:pt x="3222844" y="3703708"/>
                  <a:pt x="3217291" y="3702719"/>
                  <a:pt x="3217291" y="3702719"/>
                </a:cubicBezTo>
                <a:cubicBezTo>
                  <a:pt x="3217291" y="3702719"/>
                  <a:pt x="3212213" y="3715541"/>
                  <a:pt x="3212213" y="3715541"/>
                </a:cubicBezTo>
                <a:cubicBezTo>
                  <a:pt x="3206187" y="3700742"/>
                  <a:pt x="3190004" y="3711588"/>
                  <a:pt x="3173347" y="3708624"/>
                </a:cubicBezTo>
                <a:cubicBezTo>
                  <a:pt x="3156690" y="3705661"/>
                  <a:pt x="3139559" y="3688887"/>
                  <a:pt x="3112271" y="3697755"/>
                </a:cubicBezTo>
                <a:cubicBezTo>
                  <a:pt x="3106719" y="3696767"/>
                  <a:pt x="3084509" y="3692815"/>
                  <a:pt x="3062299" y="3688862"/>
                </a:cubicBezTo>
                <a:cubicBezTo>
                  <a:pt x="3045643" y="3685898"/>
                  <a:pt x="3028987" y="3682934"/>
                  <a:pt x="3012804" y="3693779"/>
                </a:cubicBezTo>
                <a:cubicBezTo>
                  <a:pt x="3006777" y="3678981"/>
                  <a:pt x="2984567" y="3675028"/>
                  <a:pt x="2962833" y="3684885"/>
                </a:cubicBezTo>
                <a:cubicBezTo>
                  <a:pt x="2901756" y="3674016"/>
                  <a:pt x="2834654" y="3648350"/>
                  <a:pt x="2768973" y="3664114"/>
                </a:cubicBezTo>
                <a:cubicBezTo>
                  <a:pt x="2763421" y="3663126"/>
                  <a:pt x="2762948" y="3649314"/>
                  <a:pt x="2757395" y="3648326"/>
                </a:cubicBezTo>
                <a:cubicBezTo>
                  <a:pt x="2735660" y="3658187"/>
                  <a:pt x="2740740" y="3645361"/>
                  <a:pt x="2719002" y="3655223"/>
                </a:cubicBezTo>
                <a:cubicBezTo>
                  <a:pt x="2713450" y="3654234"/>
                  <a:pt x="2718529" y="3641409"/>
                  <a:pt x="2712977" y="3640422"/>
                </a:cubicBezTo>
                <a:cubicBezTo>
                  <a:pt x="2691241" y="3650281"/>
                  <a:pt x="2674110" y="3633505"/>
                  <a:pt x="2641269" y="3641388"/>
                </a:cubicBezTo>
                <a:lnTo>
                  <a:pt x="2601322" y="3634279"/>
                </a:lnTo>
                <a:lnTo>
                  <a:pt x="2600343" y="3632321"/>
                </a:lnTo>
                <a:cubicBezTo>
                  <a:pt x="2598425" y="3629853"/>
                  <a:pt x="2596696" y="3626852"/>
                  <a:pt x="2598195" y="3622597"/>
                </a:cubicBezTo>
                <a:cubicBezTo>
                  <a:pt x="2598195" y="3622597"/>
                  <a:pt x="2608112" y="3626091"/>
                  <a:pt x="2608112" y="3626091"/>
                </a:cubicBezTo>
                <a:cubicBezTo>
                  <a:pt x="2608112" y="3626091"/>
                  <a:pt x="2606613" y="3630345"/>
                  <a:pt x="2616529" y="3633839"/>
                </a:cubicBezTo>
                <a:cubicBezTo>
                  <a:pt x="2618028" y="3629584"/>
                  <a:pt x="2618028" y="3629584"/>
                  <a:pt x="2618028" y="3629584"/>
                </a:cubicBezTo>
                <a:cubicBezTo>
                  <a:pt x="2618028" y="3629584"/>
                  <a:pt x="2619528" y="3625328"/>
                  <a:pt x="2619528" y="3625328"/>
                </a:cubicBezTo>
                <a:cubicBezTo>
                  <a:pt x="2609611" y="3621835"/>
                  <a:pt x="2609611" y="3621835"/>
                  <a:pt x="2609611" y="3621835"/>
                </a:cubicBezTo>
                <a:cubicBezTo>
                  <a:pt x="2609611" y="3621835"/>
                  <a:pt x="2602692" y="3609832"/>
                  <a:pt x="2612609" y="3613325"/>
                </a:cubicBezTo>
                <a:cubicBezTo>
                  <a:pt x="2622525" y="3616819"/>
                  <a:pt x="2621026" y="3621074"/>
                  <a:pt x="2632443" y="3620313"/>
                </a:cubicBezTo>
                <a:cubicBezTo>
                  <a:pt x="2633941" y="3616058"/>
                  <a:pt x="2633941" y="3616058"/>
                  <a:pt x="2635441" y="3611802"/>
                </a:cubicBezTo>
                <a:cubicBezTo>
                  <a:pt x="2635441" y="3611802"/>
                  <a:pt x="2635441" y="3611802"/>
                  <a:pt x="2636940" y="3607547"/>
                </a:cubicBezTo>
                <a:cubicBezTo>
                  <a:pt x="2615607" y="3604813"/>
                  <a:pt x="2617105" y="3600561"/>
                  <a:pt x="2607189" y="3597066"/>
                </a:cubicBezTo>
                <a:cubicBezTo>
                  <a:pt x="2607189" y="3597066"/>
                  <a:pt x="2598771" y="3589317"/>
                  <a:pt x="2598771" y="3589317"/>
                </a:cubicBezTo>
                <a:cubicBezTo>
                  <a:pt x="2598771" y="3589317"/>
                  <a:pt x="2597272" y="3593572"/>
                  <a:pt x="2597272" y="3593572"/>
                </a:cubicBezTo>
                <a:cubicBezTo>
                  <a:pt x="2587355" y="3590079"/>
                  <a:pt x="2585856" y="3594333"/>
                  <a:pt x="2574440" y="3595096"/>
                </a:cubicBezTo>
                <a:cubicBezTo>
                  <a:pt x="2570692" y="3605734"/>
                  <a:pt x="2565216" y="3613370"/>
                  <a:pt x="2559737" y="3621007"/>
                </a:cubicBezTo>
                <a:lnTo>
                  <a:pt x="2556712" y="3626340"/>
                </a:lnTo>
                <a:lnTo>
                  <a:pt x="2535776" y="3622614"/>
                </a:lnTo>
                <a:cubicBezTo>
                  <a:pt x="2524670" y="3620638"/>
                  <a:pt x="2514039" y="3632472"/>
                  <a:pt x="2513566" y="3618662"/>
                </a:cubicBezTo>
                <a:cubicBezTo>
                  <a:pt x="2508014" y="3617674"/>
                  <a:pt x="2508014" y="3617674"/>
                  <a:pt x="2502461" y="3616685"/>
                </a:cubicBezTo>
                <a:cubicBezTo>
                  <a:pt x="2491357" y="3614710"/>
                  <a:pt x="2475172" y="3625555"/>
                  <a:pt x="2464069" y="3623579"/>
                </a:cubicBezTo>
                <a:cubicBezTo>
                  <a:pt x="2447412" y="3620615"/>
                  <a:pt x="2424729" y="3602853"/>
                  <a:pt x="2414097" y="3614685"/>
                </a:cubicBezTo>
                <a:cubicBezTo>
                  <a:pt x="2385862" y="3595935"/>
                  <a:pt x="2336365" y="3600852"/>
                  <a:pt x="2291947" y="3592948"/>
                </a:cubicBezTo>
                <a:cubicBezTo>
                  <a:pt x="2286395" y="3591960"/>
                  <a:pt x="2269737" y="3588995"/>
                  <a:pt x="2253555" y="3599841"/>
                </a:cubicBezTo>
                <a:cubicBezTo>
                  <a:pt x="2276240" y="3617603"/>
                  <a:pt x="2315105" y="3624520"/>
                  <a:pt x="2348419" y="3630449"/>
                </a:cubicBezTo>
                <a:cubicBezTo>
                  <a:pt x="2332236" y="3641296"/>
                  <a:pt x="2315105" y="3624520"/>
                  <a:pt x="2298921" y="3635368"/>
                </a:cubicBezTo>
                <a:cubicBezTo>
                  <a:pt x="2287816" y="3633393"/>
                  <a:pt x="2276711" y="3631416"/>
                  <a:pt x="2260055" y="3628451"/>
                </a:cubicBezTo>
                <a:cubicBezTo>
                  <a:pt x="2260055" y="3628451"/>
                  <a:pt x="2254502" y="3627464"/>
                  <a:pt x="2254502" y="3627464"/>
                </a:cubicBezTo>
                <a:cubicBezTo>
                  <a:pt x="2254502" y="3627464"/>
                  <a:pt x="2249424" y="3640285"/>
                  <a:pt x="2254977" y="3641274"/>
                </a:cubicBezTo>
                <a:cubicBezTo>
                  <a:pt x="2271633" y="3644238"/>
                  <a:pt x="2282737" y="3646215"/>
                  <a:pt x="2293843" y="3648191"/>
                </a:cubicBezTo>
                <a:cubicBezTo>
                  <a:pt x="2310498" y="3651155"/>
                  <a:pt x="2327158" y="3654119"/>
                  <a:pt x="2349366" y="3658071"/>
                </a:cubicBezTo>
                <a:cubicBezTo>
                  <a:pt x="2344287" y="3670893"/>
                  <a:pt x="2344287" y="3670893"/>
                  <a:pt x="2344287" y="3670893"/>
                </a:cubicBezTo>
                <a:cubicBezTo>
                  <a:pt x="2333656" y="3682730"/>
                  <a:pt x="2299871" y="3662988"/>
                  <a:pt x="2305895" y="3677789"/>
                </a:cubicBezTo>
                <a:cubicBezTo>
                  <a:pt x="2289238" y="3674825"/>
                  <a:pt x="2267029" y="3670872"/>
                  <a:pt x="2256398" y="3682706"/>
                </a:cubicBezTo>
                <a:cubicBezTo>
                  <a:pt x="2239266" y="3665932"/>
                  <a:pt x="2223084" y="3676778"/>
                  <a:pt x="2200400" y="3659015"/>
                </a:cubicBezTo>
                <a:cubicBezTo>
                  <a:pt x="2189770" y="3670848"/>
                  <a:pt x="2189770" y="3670848"/>
                  <a:pt x="2190243" y="3684659"/>
                </a:cubicBezTo>
                <a:cubicBezTo>
                  <a:pt x="2190243" y="3684659"/>
                  <a:pt x="2179139" y="3682682"/>
                  <a:pt x="2179613" y="3696495"/>
                </a:cubicBezTo>
                <a:cubicBezTo>
                  <a:pt x="2174059" y="3695508"/>
                  <a:pt x="2168983" y="3708329"/>
                  <a:pt x="2168983" y="3708329"/>
                </a:cubicBezTo>
                <a:lnTo>
                  <a:pt x="2174534" y="3709316"/>
                </a:lnTo>
                <a:cubicBezTo>
                  <a:pt x="2180087" y="3710305"/>
                  <a:pt x="2185166" y="3697483"/>
                  <a:pt x="2185166" y="3697483"/>
                </a:cubicBezTo>
                <a:cubicBezTo>
                  <a:pt x="2196270" y="3699460"/>
                  <a:pt x="2185639" y="3711293"/>
                  <a:pt x="2191193" y="3712281"/>
                </a:cubicBezTo>
                <a:cubicBezTo>
                  <a:pt x="2180561" y="3724116"/>
                  <a:pt x="2175008" y="3723127"/>
                  <a:pt x="2169930" y="3735949"/>
                </a:cubicBezTo>
                <a:cubicBezTo>
                  <a:pt x="2164378" y="3734962"/>
                  <a:pt x="2164378" y="3734962"/>
                  <a:pt x="2164378" y="3734962"/>
                </a:cubicBezTo>
                <a:cubicBezTo>
                  <a:pt x="2158827" y="3733973"/>
                  <a:pt x="2158827" y="3733973"/>
                  <a:pt x="2163904" y="3721151"/>
                </a:cubicBezTo>
                <a:cubicBezTo>
                  <a:pt x="2163904" y="3721151"/>
                  <a:pt x="2163904" y="3721151"/>
                  <a:pt x="2158351" y="3720163"/>
                </a:cubicBezTo>
                <a:cubicBezTo>
                  <a:pt x="2158351" y="3720163"/>
                  <a:pt x="2156964" y="3719916"/>
                  <a:pt x="2154940" y="3721272"/>
                </a:cubicBezTo>
                <a:cubicBezTo>
                  <a:pt x="2152918" y="3722627"/>
                  <a:pt x="2150259" y="3725586"/>
                  <a:pt x="2147722" y="3731996"/>
                </a:cubicBezTo>
                <a:cubicBezTo>
                  <a:pt x="2147722" y="3731996"/>
                  <a:pt x="2153274" y="3732985"/>
                  <a:pt x="2153274" y="3732985"/>
                </a:cubicBezTo>
                <a:cubicBezTo>
                  <a:pt x="2153274" y="3732985"/>
                  <a:pt x="2158827" y="3733973"/>
                  <a:pt x="2164378" y="3734962"/>
                </a:cubicBezTo>
                <a:cubicBezTo>
                  <a:pt x="2164378" y="3734962"/>
                  <a:pt x="2164378" y="3734962"/>
                  <a:pt x="2159300" y="3747782"/>
                </a:cubicBezTo>
                <a:cubicBezTo>
                  <a:pt x="2159300" y="3747782"/>
                  <a:pt x="2148669" y="3759620"/>
                  <a:pt x="2154220" y="3760608"/>
                </a:cubicBezTo>
                <a:cubicBezTo>
                  <a:pt x="2154220" y="3760608"/>
                  <a:pt x="2149143" y="3773429"/>
                  <a:pt x="2149143" y="3773429"/>
                </a:cubicBezTo>
                <a:cubicBezTo>
                  <a:pt x="2149143" y="3773429"/>
                  <a:pt x="2149143" y="3773429"/>
                  <a:pt x="2143590" y="3772442"/>
                </a:cubicBezTo>
                <a:cubicBezTo>
                  <a:pt x="2143590" y="3772442"/>
                  <a:pt x="2143590" y="3772442"/>
                  <a:pt x="2138038" y="3771454"/>
                </a:cubicBezTo>
                <a:cubicBezTo>
                  <a:pt x="2127407" y="3783287"/>
                  <a:pt x="2127407" y="3783287"/>
                  <a:pt x="2127407" y="3783287"/>
                </a:cubicBezTo>
                <a:cubicBezTo>
                  <a:pt x="2127407" y="3783287"/>
                  <a:pt x="2127407" y="3783287"/>
                  <a:pt x="2122329" y="3796109"/>
                </a:cubicBezTo>
                <a:cubicBezTo>
                  <a:pt x="2122329" y="3796109"/>
                  <a:pt x="2127881" y="3797097"/>
                  <a:pt x="2127881" y="3797097"/>
                </a:cubicBezTo>
                <a:cubicBezTo>
                  <a:pt x="2127881" y="3797097"/>
                  <a:pt x="2127881" y="3797097"/>
                  <a:pt x="2133433" y="3798085"/>
                </a:cubicBezTo>
                <a:cubicBezTo>
                  <a:pt x="2133433" y="3798085"/>
                  <a:pt x="2138987" y="3799073"/>
                  <a:pt x="2138987" y="3799073"/>
                </a:cubicBezTo>
                <a:cubicBezTo>
                  <a:pt x="2139459" y="3812885"/>
                  <a:pt x="2128356" y="3810910"/>
                  <a:pt x="2128356" y="3810910"/>
                </a:cubicBezTo>
                <a:cubicBezTo>
                  <a:pt x="2127881" y="3797097"/>
                  <a:pt x="2122329" y="3796109"/>
                  <a:pt x="2116778" y="3795122"/>
                </a:cubicBezTo>
                <a:cubicBezTo>
                  <a:pt x="2121856" y="3782298"/>
                  <a:pt x="2121856" y="3782298"/>
                  <a:pt x="2121381" y="3768489"/>
                </a:cubicBezTo>
                <a:cubicBezTo>
                  <a:pt x="2115828" y="3767501"/>
                  <a:pt x="2115828" y="3767501"/>
                  <a:pt x="2115828" y="3767501"/>
                </a:cubicBezTo>
                <a:cubicBezTo>
                  <a:pt x="2115828" y="3767501"/>
                  <a:pt x="2115828" y="3767501"/>
                  <a:pt x="2110751" y="3780323"/>
                </a:cubicBezTo>
                <a:cubicBezTo>
                  <a:pt x="2110751" y="3780323"/>
                  <a:pt x="2110751" y="3780323"/>
                  <a:pt x="2116303" y="3781311"/>
                </a:cubicBezTo>
                <a:cubicBezTo>
                  <a:pt x="2116303" y="3781311"/>
                  <a:pt x="2111225" y="3794132"/>
                  <a:pt x="2111225" y="3794132"/>
                </a:cubicBezTo>
                <a:cubicBezTo>
                  <a:pt x="2105672" y="3793144"/>
                  <a:pt x="2100593" y="3805969"/>
                  <a:pt x="2095515" y="3818790"/>
                </a:cubicBezTo>
                <a:cubicBezTo>
                  <a:pt x="2089963" y="3817802"/>
                  <a:pt x="2089963" y="3817802"/>
                  <a:pt x="2089963" y="3817802"/>
                </a:cubicBezTo>
                <a:cubicBezTo>
                  <a:pt x="2078858" y="3815826"/>
                  <a:pt x="2095515" y="3818790"/>
                  <a:pt x="2084884" y="3830624"/>
                </a:cubicBezTo>
                <a:cubicBezTo>
                  <a:pt x="2084884" y="3830624"/>
                  <a:pt x="2079332" y="3829636"/>
                  <a:pt x="2079332" y="3829636"/>
                </a:cubicBezTo>
                <a:cubicBezTo>
                  <a:pt x="2073780" y="3828648"/>
                  <a:pt x="2073780" y="3828648"/>
                  <a:pt x="2073780" y="3828648"/>
                </a:cubicBezTo>
                <a:cubicBezTo>
                  <a:pt x="2073780" y="3828648"/>
                  <a:pt x="2068228" y="3827660"/>
                  <a:pt x="2062674" y="3826672"/>
                </a:cubicBezTo>
                <a:cubicBezTo>
                  <a:pt x="2062674" y="3826672"/>
                  <a:pt x="2067752" y="3813851"/>
                  <a:pt x="2067752" y="3813851"/>
                </a:cubicBezTo>
                <a:cubicBezTo>
                  <a:pt x="2067752" y="3813851"/>
                  <a:pt x="2067752" y="3813851"/>
                  <a:pt x="2072830" y="3801029"/>
                </a:cubicBezTo>
                <a:cubicBezTo>
                  <a:pt x="2072830" y="3801029"/>
                  <a:pt x="2072830" y="3801029"/>
                  <a:pt x="2067279" y="3800040"/>
                </a:cubicBezTo>
                <a:cubicBezTo>
                  <a:pt x="2062201" y="3812862"/>
                  <a:pt x="2062201" y="3812862"/>
                  <a:pt x="2062201" y="3812862"/>
                </a:cubicBezTo>
                <a:cubicBezTo>
                  <a:pt x="2062201" y="3812862"/>
                  <a:pt x="2057123" y="3825683"/>
                  <a:pt x="2062674" y="3826672"/>
                </a:cubicBezTo>
                <a:cubicBezTo>
                  <a:pt x="2052045" y="3838507"/>
                  <a:pt x="2052517" y="3852318"/>
                  <a:pt x="2063622" y="3854295"/>
                </a:cubicBezTo>
                <a:cubicBezTo>
                  <a:pt x="2058070" y="3853307"/>
                  <a:pt x="2052517" y="3852318"/>
                  <a:pt x="2052993" y="3866128"/>
                </a:cubicBezTo>
                <a:cubicBezTo>
                  <a:pt x="2069175" y="3855283"/>
                  <a:pt x="2085832" y="3858248"/>
                  <a:pt x="2086306" y="3872058"/>
                </a:cubicBezTo>
                <a:cubicBezTo>
                  <a:pt x="2114068" y="3876997"/>
                  <a:pt x="2119621" y="3877986"/>
                  <a:pt x="2136751" y="3894761"/>
                </a:cubicBezTo>
                <a:cubicBezTo>
                  <a:pt x="2131198" y="3893772"/>
                  <a:pt x="2136278" y="3880950"/>
                  <a:pt x="2141830" y="3881938"/>
                </a:cubicBezTo>
                <a:cubicBezTo>
                  <a:pt x="2147383" y="3882926"/>
                  <a:pt x="2136751" y="3894761"/>
                  <a:pt x="2147856" y="3896737"/>
                </a:cubicBezTo>
                <a:cubicBezTo>
                  <a:pt x="2131198" y="3893772"/>
                  <a:pt x="2132148" y="3921392"/>
                  <a:pt x="2132148" y="3921392"/>
                </a:cubicBezTo>
                <a:cubicBezTo>
                  <a:pt x="2132148" y="3921392"/>
                  <a:pt x="2121517" y="3933228"/>
                  <a:pt x="2121991" y="3947039"/>
                </a:cubicBezTo>
                <a:cubicBezTo>
                  <a:pt x="2128017" y="3961836"/>
                  <a:pt x="2133569" y="3962825"/>
                  <a:pt x="2149752" y="3951979"/>
                </a:cubicBezTo>
                <a:cubicBezTo>
                  <a:pt x="2149752" y="3951979"/>
                  <a:pt x="2149752" y="3951979"/>
                  <a:pt x="2144673" y="3964801"/>
                </a:cubicBezTo>
                <a:cubicBezTo>
                  <a:pt x="2144673" y="3964801"/>
                  <a:pt x="2144673" y="3964801"/>
                  <a:pt x="2150227" y="3965789"/>
                </a:cubicBezTo>
                <a:cubicBezTo>
                  <a:pt x="2150227" y="3965789"/>
                  <a:pt x="2150227" y="3965789"/>
                  <a:pt x="2155305" y="3952967"/>
                </a:cubicBezTo>
                <a:cubicBezTo>
                  <a:pt x="2160857" y="3953956"/>
                  <a:pt x="2155779" y="3966777"/>
                  <a:pt x="2156252" y="3980587"/>
                </a:cubicBezTo>
                <a:cubicBezTo>
                  <a:pt x="2161331" y="3967764"/>
                  <a:pt x="2172910" y="3983552"/>
                  <a:pt x="2177989" y="3970730"/>
                </a:cubicBezTo>
                <a:cubicBezTo>
                  <a:pt x="2195120" y="3987504"/>
                  <a:pt x="2206696" y="4003293"/>
                  <a:pt x="2240010" y="4009222"/>
                </a:cubicBezTo>
                <a:cubicBezTo>
                  <a:pt x="2240010" y="4009222"/>
                  <a:pt x="2245563" y="4010209"/>
                  <a:pt x="2240485" y="4023031"/>
                </a:cubicBezTo>
                <a:cubicBezTo>
                  <a:pt x="2267772" y="4014162"/>
                  <a:pt x="2279826" y="4043757"/>
                  <a:pt x="2302036" y="4047710"/>
                </a:cubicBezTo>
                <a:cubicBezTo>
                  <a:pt x="2313614" y="4063497"/>
                  <a:pt x="2330272" y="4066462"/>
                  <a:pt x="2358034" y="4071401"/>
                </a:cubicBezTo>
                <a:cubicBezTo>
                  <a:pt x="2408004" y="4080295"/>
                  <a:pt x="2464000" y="4103989"/>
                  <a:pt x="2519523" y="4113870"/>
                </a:cubicBezTo>
                <a:cubicBezTo>
                  <a:pt x="2536181" y="4116834"/>
                  <a:pt x="2547285" y="4118810"/>
                  <a:pt x="2558391" y="4120786"/>
                </a:cubicBezTo>
                <a:cubicBezTo>
                  <a:pt x="2563942" y="4121774"/>
                  <a:pt x="2563942" y="4121774"/>
                  <a:pt x="2569494" y="4122763"/>
                </a:cubicBezTo>
                <a:cubicBezTo>
                  <a:pt x="2597730" y="4141513"/>
                  <a:pt x="2642148" y="4149417"/>
                  <a:pt x="2675464" y="4155347"/>
                </a:cubicBezTo>
                <a:cubicBezTo>
                  <a:pt x="2697674" y="4159299"/>
                  <a:pt x="2714330" y="4162263"/>
                  <a:pt x="2736540" y="4166215"/>
                </a:cubicBezTo>
                <a:cubicBezTo>
                  <a:pt x="2764301" y="4171156"/>
                  <a:pt x="2792537" y="4189907"/>
                  <a:pt x="2820298" y="4194847"/>
                </a:cubicBezTo>
                <a:cubicBezTo>
                  <a:pt x="2825851" y="4195836"/>
                  <a:pt x="2825851" y="4195836"/>
                  <a:pt x="2831404" y="4196823"/>
                </a:cubicBezTo>
                <a:cubicBezTo>
                  <a:pt x="2915161" y="4225456"/>
                  <a:pt x="3036840" y="4233383"/>
                  <a:pt x="3126151" y="4263003"/>
                </a:cubicBezTo>
                <a:cubicBezTo>
                  <a:pt x="3181673" y="4272885"/>
                  <a:pt x="3253381" y="4271921"/>
                  <a:pt x="3298273" y="4293635"/>
                </a:cubicBezTo>
                <a:cubicBezTo>
                  <a:pt x="3303352" y="4280813"/>
                  <a:pt x="3309378" y="4295611"/>
                  <a:pt x="3320008" y="4283778"/>
                </a:cubicBezTo>
                <a:cubicBezTo>
                  <a:pt x="3326034" y="4298575"/>
                  <a:pt x="3331587" y="4299563"/>
                  <a:pt x="3347770" y="4288717"/>
                </a:cubicBezTo>
                <a:cubicBezTo>
                  <a:pt x="3353797" y="4303516"/>
                  <a:pt x="3392189" y="4296622"/>
                  <a:pt x="3408847" y="4299587"/>
                </a:cubicBezTo>
                <a:cubicBezTo>
                  <a:pt x="3464369" y="4309469"/>
                  <a:pt x="3519893" y="4319350"/>
                  <a:pt x="3580968" y="4330219"/>
                </a:cubicBezTo>
                <a:cubicBezTo>
                  <a:pt x="3630939" y="4339111"/>
                  <a:pt x="3686462" y="4348992"/>
                  <a:pt x="3735960" y="4344076"/>
                </a:cubicBezTo>
                <a:cubicBezTo>
                  <a:pt x="3736436" y="4357885"/>
                  <a:pt x="3747538" y="4359862"/>
                  <a:pt x="3758169" y="4348028"/>
                </a:cubicBezTo>
                <a:cubicBezTo>
                  <a:pt x="3788707" y="4353462"/>
                  <a:pt x="3815081" y="4358156"/>
                  <a:pt x="3843537" y="4363220"/>
                </a:cubicBezTo>
                <a:lnTo>
                  <a:pt x="3879130" y="4369555"/>
                </a:lnTo>
                <a:lnTo>
                  <a:pt x="3878935" y="4371872"/>
                </a:lnTo>
                <a:cubicBezTo>
                  <a:pt x="3880050" y="4375986"/>
                  <a:pt x="3882091" y="4379284"/>
                  <a:pt x="3883163" y="4382867"/>
                </a:cubicBezTo>
                <a:cubicBezTo>
                  <a:pt x="3880196" y="4385476"/>
                  <a:pt x="3876321" y="4386621"/>
                  <a:pt x="3873025" y="4384993"/>
                </a:cubicBezTo>
                <a:cubicBezTo>
                  <a:pt x="3869811" y="4394609"/>
                  <a:pt x="3880613" y="4400954"/>
                  <a:pt x="3885724" y="4405513"/>
                </a:cubicBezTo>
                <a:cubicBezTo>
                  <a:pt x="3881028" y="4416433"/>
                  <a:pt x="3886471" y="4425227"/>
                  <a:pt x="3896033" y="4425871"/>
                </a:cubicBezTo>
                <a:cubicBezTo>
                  <a:pt x="3901061" y="4419186"/>
                  <a:pt x="3897432" y="4413324"/>
                  <a:pt x="3898586" y="4407783"/>
                </a:cubicBezTo>
                <a:cubicBezTo>
                  <a:pt x="3902520" y="4404888"/>
                  <a:pt x="3905886" y="4403096"/>
                  <a:pt x="3908813" y="4402158"/>
                </a:cubicBezTo>
                <a:lnTo>
                  <a:pt x="3911825" y="4401958"/>
                </a:lnTo>
                <a:lnTo>
                  <a:pt x="3909871" y="4405982"/>
                </a:lnTo>
                <a:lnTo>
                  <a:pt x="3913209" y="4401867"/>
                </a:lnTo>
                <a:lnTo>
                  <a:pt x="3916412" y="4401654"/>
                </a:lnTo>
                <a:lnTo>
                  <a:pt x="3921684" y="4405869"/>
                </a:lnTo>
                <a:lnTo>
                  <a:pt x="3922328" y="4408409"/>
                </a:lnTo>
                <a:lnTo>
                  <a:pt x="3927559" y="4410801"/>
                </a:lnTo>
                <a:lnTo>
                  <a:pt x="3936403" y="4420996"/>
                </a:lnTo>
                <a:lnTo>
                  <a:pt x="3937462" y="4421108"/>
                </a:lnTo>
                <a:lnTo>
                  <a:pt x="3935009" y="4426054"/>
                </a:lnTo>
                <a:cubicBezTo>
                  <a:pt x="3937544" y="4429156"/>
                  <a:pt x="3940209" y="4430532"/>
                  <a:pt x="3942854" y="4431054"/>
                </a:cubicBezTo>
                <a:lnTo>
                  <a:pt x="3946218" y="4431004"/>
                </a:lnTo>
                <a:lnTo>
                  <a:pt x="3948094" y="4437805"/>
                </a:lnTo>
                <a:lnTo>
                  <a:pt x="3956803" y="4439441"/>
                </a:lnTo>
                <a:lnTo>
                  <a:pt x="3956106" y="4444681"/>
                </a:lnTo>
                <a:lnTo>
                  <a:pt x="3952296" y="4449565"/>
                </a:lnTo>
                <a:cubicBezTo>
                  <a:pt x="3942201" y="4460670"/>
                  <a:pt x="3926114" y="4473545"/>
                  <a:pt x="3921104" y="4462673"/>
                </a:cubicBezTo>
                <a:cubicBezTo>
                  <a:pt x="3918180" y="4470903"/>
                  <a:pt x="3918305" y="4477584"/>
                  <a:pt x="3920254" y="4483508"/>
                </a:cubicBezTo>
                <a:cubicBezTo>
                  <a:pt x="3922203" y="4489433"/>
                  <a:pt x="3925975" y="4494602"/>
                  <a:pt x="3930345" y="4499813"/>
                </a:cubicBezTo>
                <a:cubicBezTo>
                  <a:pt x="3930345" y="4499813"/>
                  <a:pt x="3934797" y="4495899"/>
                  <a:pt x="3934797" y="4495899"/>
                </a:cubicBezTo>
                <a:cubicBezTo>
                  <a:pt x="3934797" y="4495899"/>
                  <a:pt x="3946258" y="4510716"/>
                  <a:pt x="3940570" y="4508930"/>
                </a:cubicBezTo>
                <a:cubicBezTo>
                  <a:pt x="3946012" y="4517724"/>
                  <a:pt x="3965224" y="4530254"/>
                  <a:pt x="3972812" y="4546215"/>
                </a:cubicBezTo>
                <a:cubicBezTo>
                  <a:pt x="3975778" y="4543606"/>
                  <a:pt x="3977264" y="4542301"/>
                  <a:pt x="3980230" y="4539692"/>
                </a:cubicBezTo>
                <a:cubicBezTo>
                  <a:pt x="3982951" y="4544090"/>
                  <a:pt x="3983282" y="4548324"/>
                  <a:pt x="3976440" y="4552078"/>
                </a:cubicBezTo>
                <a:cubicBezTo>
                  <a:pt x="3988479" y="4564126"/>
                  <a:pt x="3991532" y="4572756"/>
                  <a:pt x="4002908" y="4576334"/>
                </a:cubicBezTo>
                <a:cubicBezTo>
                  <a:pt x="4002663" y="4583339"/>
                  <a:pt x="4007528" y="4594904"/>
                  <a:pt x="4013463" y="4589685"/>
                </a:cubicBezTo>
                <a:cubicBezTo>
                  <a:pt x="4012642" y="4599462"/>
                  <a:pt x="4018330" y="4601248"/>
                  <a:pt x="4024680" y="4611508"/>
                </a:cubicBezTo>
                <a:cubicBezTo>
                  <a:pt x="4027482" y="4606782"/>
                  <a:pt x="4031439" y="4606697"/>
                  <a:pt x="4033469" y="4608590"/>
                </a:cubicBezTo>
                <a:lnTo>
                  <a:pt x="4030841" y="4617073"/>
                </a:lnTo>
                <a:lnTo>
                  <a:pt x="4015319" y="4619022"/>
                </a:lnTo>
                <a:cubicBezTo>
                  <a:pt x="4004128" y="4620428"/>
                  <a:pt x="3991537" y="4622010"/>
                  <a:pt x="3980348" y="4623416"/>
                </a:cubicBezTo>
                <a:cubicBezTo>
                  <a:pt x="3969156" y="4624824"/>
                  <a:pt x="3962513" y="4639279"/>
                  <a:pt x="3957965" y="4626230"/>
                </a:cubicBezTo>
                <a:cubicBezTo>
                  <a:pt x="3952368" y="4626933"/>
                  <a:pt x="3952368" y="4626933"/>
                  <a:pt x="3946773" y="4627635"/>
                </a:cubicBezTo>
                <a:cubicBezTo>
                  <a:pt x="3935582" y="4629043"/>
                  <a:pt x="3923343" y="4644200"/>
                  <a:pt x="3912154" y="4645606"/>
                </a:cubicBezTo>
                <a:cubicBezTo>
                  <a:pt x="3895366" y="4647715"/>
                  <a:pt x="3868435" y="4637480"/>
                  <a:pt x="3861792" y="4651934"/>
                </a:cubicBezTo>
                <a:cubicBezTo>
                  <a:pt x="3829266" y="4642402"/>
                  <a:pt x="3783454" y="4661778"/>
                  <a:pt x="3738689" y="4667405"/>
                </a:cubicBezTo>
                <a:cubicBezTo>
                  <a:pt x="3733096" y="4668107"/>
                  <a:pt x="3716308" y="4670217"/>
                  <a:pt x="3704070" y="4685374"/>
                </a:cubicBezTo>
                <a:cubicBezTo>
                  <a:pt x="3731002" y="4695608"/>
                  <a:pt x="3770170" y="4690687"/>
                  <a:pt x="3803744" y="4686469"/>
                </a:cubicBezTo>
                <a:cubicBezTo>
                  <a:pt x="3791507" y="4701628"/>
                  <a:pt x="3770170" y="4690687"/>
                  <a:pt x="3757932" y="4705846"/>
                </a:cubicBezTo>
                <a:cubicBezTo>
                  <a:pt x="3746741" y="4707254"/>
                  <a:pt x="3735550" y="4708660"/>
                  <a:pt x="3718763" y="4710768"/>
                </a:cubicBezTo>
                <a:cubicBezTo>
                  <a:pt x="3718763" y="4710768"/>
                  <a:pt x="3713167" y="4711472"/>
                  <a:pt x="3713167" y="4711472"/>
                </a:cubicBezTo>
                <a:cubicBezTo>
                  <a:pt x="3713167" y="4711472"/>
                  <a:pt x="3712122" y="4725223"/>
                  <a:pt x="3717717" y="4724520"/>
                </a:cubicBezTo>
                <a:cubicBezTo>
                  <a:pt x="3734503" y="4722410"/>
                  <a:pt x="3745695" y="4721005"/>
                  <a:pt x="3756885" y="4719599"/>
                </a:cubicBezTo>
                <a:cubicBezTo>
                  <a:pt x="3773671" y="4717489"/>
                  <a:pt x="3790460" y="4715380"/>
                  <a:pt x="3812840" y="4712567"/>
                </a:cubicBezTo>
                <a:cubicBezTo>
                  <a:pt x="3811794" y="4726317"/>
                  <a:pt x="3811794" y="4726317"/>
                  <a:pt x="3811794" y="4726317"/>
                </a:cubicBezTo>
                <a:cubicBezTo>
                  <a:pt x="3805153" y="4740775"/>
                  <a:pt x="3767031" y="4731942"/>
                  <a:pt x="3777174" y="4744291"/>
                </a:cubicBezTo>
                <a:cubicBezTo>
                  <a:pt x="3760388" y="4746400"/>
                  <a:pt x="3738005" y="4749212"/>
                  <a:pt x="3731363" y="4763667"/>
                </a:cubicBezTo>
                <a:cubicBezTo>
                  <a:pt x="3710027" y="4752729"/>
                  <a:pt x="3697790" y="4767887"/>
                  <a:pt x="3670857" y="4757650"/>
                </a:cubicBezTo>
                <a:cubicBezTo>
                  <a:pt x="3664215" y="4772104"/>
                  <a:pt x="3664215" y="4772104"/>
                  <a:pt x="3668764" y="4785153"/>
                </a:cubicBezTo>
                <a:cubicBezTo>
                  <a:pt x="3668764" y="4785153"/>
                  <a:pt x="3657573" y="4786558"/>
                  <a:pt x="3662122" y="4799609"/>
                </a:cubicBezTo>
                <a:cubicBezTo>
                  <a:pt x="3656527" y="4800313"/>
                  <a:pt x="3655480" y="4814063"/>
                  <a:pt x="3655480" y="4814063"/>
                </a:cubicBezTo>
                <a:lnTo>
                  <a:pt x="3661075" y="4813360"/>
                </a:lnTo>
                <a:cubicBezTo>
                  <a:pt x="3666671" y="4812658"/>
                  <a:pt x="3667718" y="4798906"/>
                  <a:pt x="3667718" y="4798906"/>
                </a:cubicBezTo>
                <a:cubicBezTo>
                  <a:pt x="3678909" y="4797501"/>
                  <a:pt x="3672267" y="4811954"/>
                  <a:pt x="3677863" y="4811251"/>
                </a:cubicBezTo>
                <a:cubicBezTo>
                  <a:pt x="3671219" y="4825705"/>
                  <a:pt x="3665624" y="4826408"/>
                  <a:pt x="3664578" y="4840159"/>
                </a:cubicBezTo>
                <a:cubicBezTo>
                  <a:pt x="3658982" y="4840862"/>
                  <a:pt x="3658982" y="4840862"/>
                  <a:pt x="3658982" y="4840862"/>
                </a:cubicBezTo>
                <a:cubicBezTo>
                  <a:pt x="3653387" y="4841566"/>
                  <a:pt x="3653387" y="4841566"/>
                  <a:pt x="3654433" y="4827815"/>
                </a:cubicBezTo>
                <a:cubicBezTo>
                  <a:pt x="3654433" y="4827815"/>
                  <a:pt x="3654433" y="4827815"/>
                  <a:pt x="3648838" y="4828519"/>
                </a:cubicBezTo>
                <a:cubicBezTo>
                  <a:pt x="3648838" y="4828519"/>
                  <a:pt x="3647439" y="4828694"/>
                  <a:pt x="3645909" y="4830589"/>
                </a:cubicBezTo>
                <a:cubicBezTo>
                  <a:pt x="3644380" y="4832484"/>
                  <a:pt x="3642718" y="4836098"/>
                  <a:pt x="3642195" y="4842972"/>
                </a:cubicBezTo>
                <a:cubicBezTo>
                  <a:pt x="3642195" y="4842972"/>
                  <a:pt x="3647791" y="4842269"/>
                  <a:pt x="3647791" y="4842269"/>
                </a:cubicBezTo>
                <a:cubicBezTo>
                  <a:pt x="3647791" y="4842269"/>
                  <a:pt x="3653387" y="4841566"/>
                  <a:pt x="3658982" y="4840862"/>
                </a:cubicBezTo>
                <a:cubicBezTo>
                  <a:pt x="3658982" y="4840862"/>
                  <a:pt x="3658982" y="4840862"/>
                  <a:pt x="3657934" y="4854613"/>
                </a:cubicBezTo>
                <a:cubicBezTo>
                  <a:pt x="3657934" y="4854613"/>
                  <a:pt x="3651294" y="4869072"/>
                  <a:pt x="3656888" y="4868369"/>
                </a:cubicBezTo>
                <a:cubicBezTo>
                  <a:pt x="3656888" y="4868369"/>
                  <a:pt x="3655841" y="4882119"/>
                  <a:pt x="3655841" y="4882119"/>
                </a:cubicBezTo>
                <a:cubicBezTo>
                  <a:pt x="3655841" y="4882119"/>
                  <a:pt x="3655841" y="4882119"/>
                  <a:pt x="3650246" y="4882823"/>
                </a:cubicBezTo>
                <a:cubicBezTo>
                  <a:pt x="3650246" y="4882823"/>
                  <a:pt x="3650246" y="4882823"/>
                  <a:pt x="3644651" y="4883526"/>
                </a:cubicBezTo>
                <a:cubicBezTo>
                  <a:pt x="3638008" y="4897980"/>
                  <a:pt x="3638008" y="4897980"/>
                  <a:pt x="3638008" y="4897980"/>
                </a:cubicBezTo>
                <a:cubicBezTo>
                  <a:pt x="3638008" y="4897980"/>
                  <a:pt x="3638008" y="4897980"/>
                  <a:pt x="3636961" y="4911731"/>
                </a:cubicBezTo>
                <a:cubicBezTo>
                  <a:pt x="3636961" y="4911731"/>
                  <a:pt x="3642557" y="4911027"/>
                  <a:pt x="3642557" y="4911027"/>
                </a:cubicBezTo>
                <a:cubicBezTo>
                  <a:pt x="3642557" y="4911027"/>
                  <a:pt x="3642557" y="4911027"/>
                  <a:pt x="3648152" y="4910324"/>
                </a:cubicBezTo>
                <a:cubicBezTo>
                  <a:pt x="3648152" y="4910324"/>
                  <a:pt x="3653748" y="4909621"/>
                  <a:pt x="3653748" y="4909621"/>
                </a:cubicBezTo>
                <a:cubicBezTo>
                  <a:pt x="3658296" y="4922672"/>
                  <a:pt x="3647107" y="4924078"/>
                  <a:pt x="3647107" y="4924078"/>
                </a:cubicBezTo>
                <a:cubicBezTo>
                  <a:pt x="3642557" y="4911027"/>
                  <a:pt x="3636961" y="4911731"/>
                  <a:pt x="3631367" y="4912434"/>
                </a:cubicBezTo>
                <a:cubicBezTo>
                  <a:pt x="3632414" y="4898682"/>
                  <a:pt x="3632414" y="4898682"/>
                  <a:pt x="3627864" y="4885636"/>
                </a:cubicBezTo>
                <a:cubicBezTo>
                  <a:pt x="3622268" y="4886338"/>
                  <a:pt x="3622268" y="4886338"/>
                  <a:pt x="3622268" y="4886338"/>
                </a:cubicBezTo>
                <a:cubicBezTo>
                  <a:pt x="3622268" y="4886338"/>
                  <a:pt x="3622268" y="4886338"/>
                  <a:pt x="3621221" y="4900089"/>
                </a:cubicBezTo>
                <a:cubicBezTo>
                  <a:pt x="3621221" y="4900089"/>
                  <a:pt x="3621221" y="4900089"/>
                  <a:pt x="3626818" y="4899386"/>
                </a:cubicBezTo>
                <a:cubicBezTo>
                  <a:pt x="3626818" y="4899386"/>
                  <a:pt x="3625770" y="4913137"/>
                  <a:pt x="3625770" y="4913137"/>
                </a:cubicBezTo>
                <a:cubicBezTo>
                  <a:pt x="3620174" y="4913839"/>
                  <a:pt x="3619127" y="4927594"/>
                  <a:pt x="3618080" y="4941345"/>
                </a:cubicBezTo>
                <a:cubicBezTo>
                  <a:pt x="3612486" y="4942048"/>
                  <a:pt x="3612486" y="4942048"/>
                  <a:pt x="3612486" y="4942048"/>
                </a:cubicBezTo>
                <a:cubicBezTo>
                  <a:pt x="3601294" y="4943454"/>
                  <a:pt x="3618080" y="4941345"/>
                  <a:pt x="3611438" y="4955799"/>
                </a:cubicBezTo>
                <a:cubicBezTo>
                  <a:pt x="3611438" y="4955799"/>
                  <a:pt x="3605844" y="4956502"/>
                  <a:pt x="3605844" y="4956502"/>
                </a:cubicBezTo>
                <a:cubicBezTo>
                  <a:pt x="3600247" y="4957206"/>
                  <a:pt x="3600247" y="4957206"/>
                  <a:pt x="3600247" y="4957206"/>
                </a:cubicBezTo>
                <a:cubicBezTo>
                  <a:pt x="3600247" y="4957206"/>
                  <a:pt x="3594651" y="4957908"/>
                  <a:pt x="3589056" y="4958612"/>
                </a:cubicBezTo>
                <a:cubicBezTo>
                  <a:pt x="3589056" y="4958612"/>
                  <a:pt x="3590102" y="4944860"/>
                  <a:pt x="3590102" y="4944860"/>
                </a:cubicBezTo>
                <a:cubicBezTo>
                  <a:pt x="3590102" y="4944860"/>
                  <a:pt x="3590102" y="4944860"/>
                  <a:pt x="3591149" y="4931110"/>
                </a:cubicBezTo>
                <a:cubicBezTo>
                  <a:pt x="3591149" y="4931110"/>
                  <a:pt x="3591149" y="4931110"/>
                  <a:pt x="3585554" y="4931813"/>
                </a:cubicBezTo>
                <a:cubicBezTo>
                  <a:pt x="3584508" y="4945564"/>
                  <a:pt x="3584508" y="4945564"/>
                  <a:pt x="3584508" y="4945564"/>
                </a:cubicBezTo>
                <a:cubicBezTo>
                  <a:pt x="3584508" y="4945564"/>
                  <a:pt x="3583460" y="4959315"/>
                  <a:pt x="3589056" y="4958612"/>
                </a:cubicBezTo>
                <a:cubicBezTo>
                  <a:pt x="3582415" y="4973067"/>
                  <a:pt x="3586962" y="4986117"/>
                  <a:pt x="3598154" y="4984710"/>
                </a:cubicBezTo>
                <a:cubicBezTo>
                  <a:pt x="3592559" y="4985414"/>
                  <a:pt x="3586962" y="4986117"/>
                  <a:pt x="3591511" y="4999165"/>
                </a:cubicBezTo>
                <a:cubicBezTo>
                  <a:pt x="3603749" y="4984008"/>
                  <a:pt x="3620536" y="4981898"/>
                  <a:pt x="3625085" y="4994946"/>
                </a:cubicBezTo>
                <a:cubicBezTo>
                  <a:pt x="3653063" y="4991430"/>
                  <a:pt x="3658659" y="4990727"/>
                  <a:pt x="3679995" y="5001665"/>
                </a:cubicBezTo>
                <a:cubicBezTo>
                  <a:pt x="3674398" y="5002369"/>
                  <a:pt x="3675446" y="4988618"/>
                  <a:pt x="3681041" y="4987914"/>
                </a:cubicBezTo>
                <a:cubicBezTo>
                  <a:pt x="3686637" y="4987211"/>
                  <a:pt x="3679995" y="5001665"/>
                  <a:pt x="3691185" y="5000260"/>
                </a:cubicBezTo>
                <a:cubicBezTo>
                  <a:pt x="3674398" y="5002369"/>
                  <a:pt x="3683498" y="5028464"/>
                  <a:pt x="3683498" y="5028464"/>
                </a:cubicBezTo>
                <a:cubicBezTo>
                  <a:pt x="3683498" y="5028464"/>
                  <a:pt x="3676854" y="5042921"/>
                  <a:pt x="3681404" y="5055970"/>
                </a:cubicBezTo>
                <a:cubicBezTo>
                  <a:pt x="3691546" y="5068314"/>
                  <a:pt x="3697142" y="5067611"/>
                  <a:pt x="3709380" y="5052454"/>
                </a:cubicBezTo>
                <a:cubicBezTo>
                  <a:pt x="3709380" y="5052454"/>
                  <a:pt x="3709380" y="5052454"/>
                  <a:pt x="3708334" y="5066205"/>
                </a:cubicBezTo>
                <a:cubicBezTo>
                  <a:pt x="3708334" y="5066205"/>
                  <a:pt x="3708334" y="5066205"/>
                  <a:pt x="3713929" y="5065502"/>
                </a:cubicBezTo>
                <a:cubicBezTo>
                  <a:pt x="3713929" y="5065502"/>
                  <a:pt x="3713929" y="5065502"/>
                  <a:pt x="3714976" y="5051751"/>
                </a:cubicBezTo>
                <a:cubicBezTo>
                  <a:pt x="3720572" y="5051049"/>
                  <a:pt x="3719525" y="5064798"/>
                  <a:pt x="3724073" y="5077846"/>
                </a:cubicBezTo>
                <a:cubicBezTo>
                  <a:pt x="3725120" y="5064095"/>
                  <a:pt x="3740861" y="5075737"/>
                  <a:pt x="3741907" y="5061986"/>
                </a:cubicBezTo>
                <a:cubicBezTo>
                  <a:pt x="3763243" y="5072925"/>
                  <a:pt x="3778983" y="5084571"/>
                  <a:pt x="3812555" y="5080351"/>
                </a:cubicBezTo>
                <a:cubicBezTo>
                  <a:pt x="3812555" y="5080351"/>
                  <a:pt x="3818151" y="5079647"/>
                  <a:pt x="3817105" y="5093398"/>
                </a:cubicBezTo>
                <a:cubicBezTo>
                  <a:pt x="3840533" y="5076835"/>
                  <a:pt x="3860823" y="5101523"/>
                  <a:pt x="3883205" y="5098711"/>
                </a:cubicBezTo>
                <a:cubicBezTo>
                  <a:pt x="3898945" y="5110353"/>
                  <a:pt x="3915731" y="5108244"/>
                  <a:pt x="3943709" y="5104728"/>
                </a:cubicBezTo>
                <a:cubicBezTo>
                  <a:pt x="3994069" y="5098400"/>
                  <a:pt x="4054573" y="5104419"/>
                  <a:pt x="4110528" y="5097389"/>
                </a:cubicBezTo>
                <a:cubicBezTo>
                  <a:pt x="4127317" y="5095278"/>
                  <a:pt x="4138507" y="5093873"/>
                  <a:pt x="4149699" y="5092465"/>
                </a:cubicBezTo>
                <a:cubicBezTo>
                  <a:pt x="4155293" y="5091762"/>
                  <a:pt x="4155293" y="5091762"/>
                  <a:pt x="4160889" y="5091060"/>
                </a:cubicBezTo>
                <a:cubicBezTo>
                  <a:pt x="4193416" y="5100592"/>
                  <a:pt x="4238181" y="5094966"/>
                  <a:pt x="4271755" y="5090747"/>
                </a:cubicBezTo>
                <a:cubicBezTo>
                  <a:pt x="4294137" y="5087936"/>
                  <a:pt x="4310923" y="5085826"/>
                  <a:pt x="4333307" y="5083013"/>
                </a:cubicBezTo>
                <a:cubicBezTo>
                  <a:pt x="4361284" y="5079498"/>
                  <a:pt x="4393810" y="5089029"/>
                  <a:pt x="4421787" y="5085513"/>
                </a:cubicBezTo>
                <a:cubicBezTo>
                  <a:pt x="4427384" y="5084811"/>
                  <a:pt x="4427384" y="5084811"/>
                  <a:pt x="4432979" y="5084107"/>
                </a:cubicBezTo>
                <a:lnTo>
                  <a:pt x="4453887" y="5083230"/>
                </a:lnTo>
                <a:lnTo>
                  <a:pt x="4461990" y="5088445"/>
                </a:lnTo>
                <a:cubicBezTo>
                  <a:pt x="4464356" y="5091458"/>
                  <a:pt x="4465172" y="5095550"/>
                  <a:pt x="4463276" y="5101743"/>
                </a:cubicBezTo>
                <a:cubicBezTo>
                  <a:pt x="4475230" y="5102549"/>
                  <a:pt x="4470864" y="5117705"/>
                  <a:pt x="4483971" y="5112969"/>
                </a:cubicBezTo>
                <a:cubicBezTo>
                  <a:pt x="4480181" y="5125355"/>
                  <a:pt x="4494196" y="5122085"/>
                  <a:pt x="4499307" y="5126643"/>
                </a:cubicBezTo>
                <a:cubicBezTo>
                  <a:pt x="4505327" y="5132667"/>
                  <a:pt x="4501868" y="5149288"/>
                  <a:pt x="4512092" y="5158405"/>
                </a:cubicBezTo>
                <a:cubicBezTo>
                  <a:pt x="4538881" y="5146164"/>
                  <a:pt x="4526938" y="5186090"/>
                  <a:pt x="4552573" y="5179391"/>
                </a:cubicBezTo>
                <a:cubicBezTo>
                  <a:pt x="4546148" y="5198621"/>
                  <a:pt x="4562061" y="5209525"/>
                  <a:pt x="4576159" y="5217497"/>
                </a:cubicBezTo>
                <a:cubicBezTo>
                  <a:pt x="4571464" y="5228418"/>
                  <a:pt x="4575338" y="5227274"/>
                  <a:pt x="4576577" y="5232976"/>
                </a:cubicBezTo>
                <a:cubicBezTo>
                  <a:pt x="4578060" y="5231671"/>
                  <a:pt x="4578060" y="5231671"/>
                  <a:pt x="4579543" y="5230366"/>
                </a:cubicBezTo>
                <a:cubicBezTo>
                  <a:pt x="4587131" y="5246328"/>
                  <a:pt x="4599745" y="5255604"/>
                  <a:pt x="4614175" y="5267813"/>
                </a:cubicBezTo>
                <a:cubicBezTo>
                  <a:pt x="4615083" y="5269277"/>
                  <a:pt x="4615990" y="5270743"/>
                  <a:pt x="4616896" y="5272210"/>
                </a:cubicBezTo>
                <a:cubicBezTo>
                  <a:pt x="4619618" y="5276607"/>
                  <a:pt x="4623823" y="5279699"/>
                  <a:pt x="4626546" y="5284095"/>
                </a:cubicBezTo>
                <a:cubicBezTo>
                  <a:pt x="4626546" y="5284095"/>
                  <a:pt x="4625062" y="5285400"/>
                  <a:pt x="4622094" y="5288010"/>
                </a:cubicBezTo>
                <a:cubicBezTo>
                  <a:pt x="4626876" y="5288331"/>
                  <a:pt x="4630749" y="5287189"/>
                  <a:pt x="4634047" y="5288815"/>
                </a:cubicBezTo>
                <a:cubicBezTo>
                  <a:pt x="4635862" y="5291747"/>
                  <a:pt x="4636769" y="5293212"/>
                  <a:pt x="4637676" y="5294679"/>
                </a:cubicBezTo>
                <a:cubicBezTo>
                  <a:pt x="4644933" y="5306403"/>
                  <a:pt x="4648892" y="5316501"/>
                  <a:pt x="4662084" y="5323009"/>
                </a:cubicBezTo>
                <a:cubicBezTo>
                  <a:pt x="4662084" y="5323009"/>
                  <a:pt x="4662991" y="5324473"/>
                  <a:pt x="4661507" y="5325779"/>
                </a:cubicBezTo>
                <a:cubicBezTo>
                  <a:pt x="4662415" y="5327244"/>
                  <a:pt x="4662415" y="5327244"/>
                  <a:pt x="4666289" y="5326100"/>
                </a:cubicBezTo>
                <a:cubicBezTo>
                  <a:pt x="4667773" y="5324797"/>
                  <a:pt x="4669256" y="5323492"/>
                  <a:pt x="4668348" y="5322026"/>
                </a:cubicBezTo>
                <a:cubicBezTo>
                  <a:pt x="4669832" y="5320721"/>
                  <a:pt x="4668925" y="5319255"/>
                  <a:pt x="4668925" y="5319255"/>
                </a:cubicBezTo>
                <a:cubicBezTo>
                  <a:pt x="4680707" y="5297577"/>
                  <a:pt x="4690686" y="5313699"/>
                  <a:pt x="4703131" y="5300492"/>
                </a:cubicBezTo>
                <a:cubicBezTo>
                  <a:pt x="4704700" y="5310430"/>
                  <a:pt x="4702064" y="5317275"/>
                  <a:pt x="4700334" y="5325584"/>
                </a:cubicBezTo>
                <a:cubicBezTo>
                  <a:pt x="4694070" y="5326567"/>
                  <a:pt x="4687228" y="5330320"/>
                  <a:pt x="4679235" y="5339614"/>
                </a:cubicBezTo>
                <a:cubicBezTo>
                  <a:pt x="4679235" y="5339614"/>
                  <a:pt x="4679235" y="5339614"/>
                  <a:pt x="4678328" y="5338147"/>
                </a:cubicBezTo>
                <a:cubicBezTo>
                  <a:pt x="4678328" y="5338147"/>
                  <a:pt x="4678328" y="5338147"/>
                  <a:pt x="4676844" y="5339452"/>
                </a:cubicBezTo>
                <a:cubicBezTo>
                  <a:pt x="4675936" y="5337986"/>
                  <a:pt x="4673546" y="5337826"/>
                  <a:pt x="4672638" y="5336360"/>
                </a:cubicBezTo>
                <a:cubicBezTo>
                  <a:pt x="4666950" y="5334571"/>
                  <a:pt x="4673301" y="5344832"/>
                  <a:pt x="4676267" y="5342223"/>
                </a:cubicBezTo>
                <a:cubicBezTo>
                  <a:pt x="4674783" y="5343528"/>
                  <a:pt x="4676599" y="5346459"/>
                  <a:pt x="4672148" y="5350371"/>
                </a:cubicBezTo>
                <a:cubicBezTo>
                  <a:pt x="4685585" y="5349872"/>
                  <a:pt x="4689960" y="5375449"/>
                  <a:pt x="4705456" y="5370875"/>
                </a:cubicBezTo>
                <a:cubicBezTo>
                  <a:pt x="4712383" y="5378365"/>
                  <a:pt x="4703482" y="5386192"/>
                  <a:pt x="4711892" y="5392376"/>
                </a:cubicBezTo>
                <a:cubicBezTo>
                  <a:pt x="4716589" y="5381457"/>
                  <a:pt x="4717005" y="5396934"/>
                  <a:pt x="4721455" y="5393021"/>
                </a:cubicBezTo>
                <a:cubicBezTo>
                  <a:pt x="4725083" y="5398883"/>
                  <a:pt x="4727805" y="5403281"/>
                  <a:pt x="4732918" y="5407838"/>
                </a:cubicBezTo>
                <a:cubicBezTo>
                  <a:pt x="4732918" y="5407838"/>
                  <a:pt x="4732918" y="5407838"/>
                  <a:pt x="4731433" y="5409143"/>
                </a:cubicBezTo>
                <a:cubicBezTo>
                  <a:pt x="4735063" y="5415006"/>
                  <a:pt x="4740750" y="5416793"/>
                  <a:pt x="4745863" y="5421352"/>
                </a:cubicBezTo>
                <a:cubicBezTo>
                  <a:pt x="4755916" y="5407983"/>
                  <a:pt x="4746599" y="5400333"/>
                  <a:pt x="4737944" y="5401154"/>
                </a:cubicBezTo>
                <a:cubicBezTo>
                  <a:pt x="4733740" y="5398063"/>
                  <a:pt x="4731018" y="5393666"/>
                  <a:pt x="4729780" y="5387963"/>
                </a:cubicBezTo>
                <a:cubicBezTo>
                  <a:pt x="4727880" y="5373791"/>
                  <a:pt x="4717410" y="5371681"/>
                  <a:pt x="4729524" y="5354237"/>
                </a:cubicBezTo>
                <a:cubicBezTo>
                  <a:pt x="4737272" y="5351951"/>
                  <a:pt x="4733152" y="5360101"/>
                  <a:pt x="4734966" y="5363031"/>
                </a:cubicBezTo>
                <a:cubicBezTo>
                  <a:pt x="4737400" y="5368813"/>
                  <a:pt x="4740493" y="5372884"/>
                  <a:pt x="4744213" y="5376119"/>
                </a:cubicBezTo>
                <a:lnTo>
                  <a:pt x="4753017" y="5381580"/>
                </a:lnTo>
                <a:lnTo>
                  <a:pt x="4753119" y="5381879"/>
                </a:lnTo>
                <a:lnTo>
                  <a:pt x="4753851" y="5382098"/>
                </a:lnTo>
                <a:lnTo>
                  <a:pt x="4757230" y="5384194"/>
                </a:lnTo>
                <a:cubicBezTo>
                  <a:pt x="4765800" y="5372131"/>
                  <a:pt x="4774210" y="5378316"/>
                  <a:pt x="4779077" y="5389881"/>
                </a:cubicBezTo>
                <a:cubicBezTo>
                  <a:pt x="4775202" y="5391024"/>
                  <a:pt x="4772812" y="5390863"/>
                  <a:pt x="4770422" y="5390702"/>
                </a:cubicBezTo>
                <a:cubicBezTo>
                  <a:pt x="4770422" y="5390702"/>
                  <a:pt x="4769514" y="5389236"/>
                  <a:pt x="4768030" y="5390541"/>
                </a:cubicBezTo>
                <a:cubicBezTo>
                  <a:pt x="4766547" y="5391845"/>
                  <a:pt x="4767453" y="5393312"/>
                  <a:pt x="4767453" y="5393312"/>
                </a:cubicBezTo>
                <a:cubicBezTo>
                  <a:pt x="4769268" y="5396241"/>
                  <a:pt x="4773142" y="5395099"/>
                  <a:pt x="4775534" y="5395259"/>
                </a:cubicBezTo>
                <a:cubicBezTo>
                  <a:pt x="4775534" y="5395259"/>
                  <a:pt x="4775534" y="5395259"/>
                  <a:pt x="4774050" y="5396564"/>
                </a:cubicBezTo>
                <a:cubicBezTo>
                  <a:pt x="4773473" y="5399334"/>
                  <a:pt x="4771990" y="5400640"/>
                  <a:pt x="4772896" y="5402106"/>
                </a:cubicBezTo>
                <a:cubicBezTo>
                  <a:pt x="4772896" y="5402106"/>
                  <a:pt x="4772896" y="5402106"/>
                  <a:pt x="4771414" y="5403409"/>
                </a:cubicBezTo>
                <a:cubicBezTo>
                  <a:pt x="4772320" y="5404875"/>
                  <a:pt x="4774712" y="5405036"/>
                  <a:pt x="4776195" y="5403732"/>
                </a:cubicBezTo>
                <a:cubicBezTo>
                  <a:pt x="4777678" y="5402427"/>
                  <a:pt x="4778254" y="5399657"/>
                  <a:pt x="4778254" y="5399657"/>
                </a:cubicBezTo>
                <a:cubicBezTo>
                  <a:pt x="4778254" y="5399657"/>
                  <a:pt x="4778254" y="5399657"/>
                  <a:pt x="4779738" y="5398352"/>
                </a:cubicBezTo>
                <a:cubicBezTo>
                  <a:pt x="4778831" y="5396887"/>
                  <a:pt x="4780315" y="5395582"/>
                  <a:pt x="4781798" y="5394277"/>
                </a:cubicBezTo>
                <a:cubicBezTo>
                  <a:pt x="4781798" y="5394277"/>
                  <a:pt x="4781798" y="5394277"/>
                  <a:pt x="4782705" y="5395744"/>
                </a:cubicBezTo>
                <a:cubicBezTo>
                  <a:pt x="4792514" y="5389381"/>
                  <a:pt x="4802652" y="5387254"/>
                  <a:pt x="4812791" y="5385130"/>
                </a:cubicBezTo>
                <a:cubicBezTo>
                  <a:pt x="4813368" y="5382359"/>
                  <a:pt x="4812460" y="5380894"/>
                  <a:pt x="4812460" y="5380894"/>
                </a:cubicBezTo>
                <a:lnTo>
                  <a:pt x="4821146" y="5376630"/>
                </a:lnTo>
                <a:lnTo>
                  <a:pt x="4827350" y="5387873"/>
                </a:lnTo>
                <a:lnTo>
                  <a:pt x="4827693" y="5390698"/>
                </a:lnTo>
                <a:cubicBezTo>
                  <a:pt x="4830022" y="5392611"/>
                  <a:pt x="4832578" y="5394889"/>
                  <a:pt x="4829611" y="5397499"/>
                </a:cubicBezTo>
                <a:cubicBezTo>
                  <a:pt x="4820710" y="5405326"/>
                  <a:pt x="4816837" y="5406469"/>
                  <a:pt x="4810325" y="5414458"/>
                </a:cubicBezTo>
                <a:cubicBezTo>
                  <a:pt x="4809418" y="5412993"/>
                  <a:pt x="4809418" y="5412993"/>
                  <a:pt x="4808512" y="5411527"/>
                </a:cubicBezTo>
                <a:cubicBezTo>
                  <a:pt x="4808512" y="5411527"/>
                  <a:pt x="4807604" y="5410061"/>
                  <a:pt x="4806121" y="5411365"/>
                </a:cubicBezTo>
                <a:cubicBezTo>
                  <a:pt x="4804636" y="5412670"/>
                  <a:pt x="4804061" y="5415440"/>
                  <a:pt x="4804061" y="5415440"/>
                </a:cubicBezTo>
                <a:cubicBezTo>
                  <a:pt x="4804967" y="5416906"/>
                  <a:pt x="4805875" y="5418372"/>
                  <a:pt x="4806782" y="5419837"/>
                </a:cubicBezTo>
                <a:cubicBezTo>
                  <a:pt x="4813710" y="5427327"/>
                  <a:pt x="4808106" y="5436780"/>
                  <a:pt x="4819397" y="5429114"/>
                </a:cubicBezTo>
                <a:cubicBezTo>
                  <a:pt x="4824264" y="5440679"/>
                  <a:pt x="4830859" y="5443932"/>
                  <a:pt x="4833912" y="5452565"/>
                </a:cubicBezTo>
                <a:cubicBezTo>
                  <a:pt x="4848256" y="5453531"/>
                  <a:pt x="4869612" y="5473229"/>
                  <a:pt x="4870029" y="5488707"/>
                </a:cubicBezTo>
                <a:cubicBezTo>
                  <a:pt x="4869451" y="5491477"/>
                  <a:pt x="4867967" y="5492782"/>
                  <a:pt x="4866484" y="5494085"/>
                </a:cubicBezTo>
                <a:cubicBezTo>
                  <a:pt x="4868918" y="5499869"/>
                  <a:pt x="4872607" y="5503980"/>
                  <a:pt x="4874618" y="5508153"/>
                </a:cubicBezTo>
                <a:lnTo>
                  <a:pt x="4873049" y="5519810"/>
                </a:lnTo>
                <a:lnTo>
                  <a:pt x="4870859" y="5519662"/>
                </a:lnTo>
                <a:cubicBezTo>
                  <a:pt x="4870859" y="5519662"/>
                  <a:pt x="4870859" y="5519662"/>
                  <a:pt x="4869376" y="5520968"/>
                </a:cubicBezTo>
                <a:cubicBezTo>
                  <a:pt x="4865502" y="5522111"/>
                  <a:pt x="4863357" y="5514944"/>
                  <a:pt x="4859483" y="5516087"/>
                </a:cubicBezTo>
                <a:cubicBezTo>
                  <a:pt x="4856516" y="5518697"/>
                  <a:pt x="4859814" y="5520323"/>
                  <a:pt x="4860722" y="5521789"/>
                </a:cubicBezTo>
                <a:cubicBezTo>
                  <a:pt x="4856847" y="5522932"/>
                  <a:pt x="4856271" y="5525703"/>
                  <a:pt x="4854787" y="5527007"/>
                </a:cubicBezTo>
                <a:cubicBezTo>
                  <a:pt x="4853880" y="5525541"/>
                  <a:pt x="4851490" y="5525381"/>
                  <a:pt x="4850581" y="5523914"/>
                </a:cubicBezTo>
                <a:cubicBezTo>
                  <a:pt x="4847284" y="5522288"/>
                  <a:pt x="4843079" y="5519195"/>
                  <a:pt x="4845715" y="5512351"/>
                </a:cubicBezTo>
                <a:cubicBezTo>
                  <a:pt x="4845715" y="5512351"/>
                  <a:pt x="4845715" y="5512351"/>
                  <a:pt x="4846291" y="5509580"/>
                </a:cubicBezTo>
                <a:cubicBezTo>
                  <a:pt x="4846291" y="5509580"/>
                  <a:pt x="4846291" y="5509580"/>
                  <a:pt x="4842417" y="5510724"/>
                </a:cubicBezTo>
                <a:cubicBezTo>
                  <a:pt x="4837061" y="5513171"/>
                  <a:pt x="4836153" y="5511707"/>
                  <a:pt x="4834338" y="5508775"/>
                </a:cubicBezTo>
                <a:cubicBezTo>
                  <a:pt x="4833431" y="5507309"/>
                  <a:pt x="4832524" y="5505844"/>
                  <a:pt x="4831617" y="5504378"/>
                </a:cubicBezTo>
                <a:cubicBezTo>
                  <a:pt x="4834252" y="5497534"/>
                  <a:pt x="4833922" y="5493297"/>
                  <a:pt x="4828233" y="5491508"/>
                </a:cubicBezTo>
                <a:cubicBezTo>
                  <a:pt x="4823207" y="5498193"/>
                  <a:pt x="4820816" y="5498033"/>
                  <a:pt x="4812822" y="5507325"/>
                </a:cubicBezTo>
                <a:cubicBezTo>
                  <a:pt x="4816450" y="5513189"/>
                  <a:pt x="4821232" y="5513511"/>
                  <a:pt x="4826590" y="5511062"/>
                </a:cubicBezTo>
                <a:cubicBezTo>
                  <a:pt x="4828980" y="5511223"/>
                  <a:pt x="4828980" y="5511223"/>
                  <a:pt x="4829888" y="5512688"/>
                </a:cubicBezTo>
                <a:cubicBezTo>
                  <a:pt x="4831702" y="5515620"/>
                  <a:pt x="4833516" y="5518552"/>
                  <a:pt x="4838875" y="5516104"/>
                </a:cubicBezTo>
                <a:cubicBezTo>
                  <a:pt x="4838628" y="5523110"/>
                  <a:pt x="4842835" y="5526202"/>
                  <a:pt x="4847039" y="5529294"/>
                </a:cubicBezTo>
                <a:cubicBezTo>
                  <a:pt x="4847946" y="5530760"/>
                  <a:pt x="4848853" y="5532225"/>
                  <a:pt x="4851243" y="5532386"/>
                </a:cubicBezTo>
                <a:cubicBezTo>
                  <a:pt x="4851243" y="5532386"/>
                  <a:pt x="4851243" y="5532386"/>
                  <a:pt x="4849760" y="5533691"/>
                </a:cubicBezTo>
                <a:cubicBezTo>
                  <a:pt x="4855448" y="5535479"/>
                  <a:pt x="4857595" y="5542646"/>
                  <a:pt x="4851085" y="5550635"/>
                </a:cubicBezTo>
                <a:cubicBezTo>
                  <a:pt x="4854380" y="5552261"/>
                  <a:pt x="4857103" y="5556659"/>
                  <a:pt x="4862460" y="5554209"/>
                </a:cubicBezTo>
                <a:cubicBezTo>
                  <a:pt x="4862460" y="5554209"/>
                  <a:pt x="4860976" y="5555515"/>
                  <a:pt x="4863367" y="5555676"/>
                </a:cubicBezTo>
                <a:cubicBezTo>
                  <a:pt x="4864274" y="5557141"/>
                  <a:pt x="4865183" y="5558607"/>
                  <a:pt x="4867573" y="5558769"/>
                </a:cubicBezTo>
                <a:cubicBezTo>
                  <a:pt x="4867573" y="5558769"/>
                  <a:pt x="4868479" y="5560235"/>
                  <a:pt x="4866996" y="5561538"/>
                </a:cubicBezTo>
                <a:cubicBezTo>
                  <a:pt x="4866996" y="5561538"/>
                  <a:pt x="4866996" y="5561538"/>
                  <a:pt x="4867904" y="5563004"/>
                </a:cubicBezTo>
                <a:cubicBezTo>
                  <a:pt x="4869387" y="5561700"/>
                  <a:pt x="4870294" y="5563165"/>
                  <a:pt x="4871200" y="5564631"/>
                </a:cubicBezTo>
                <a:cubicBezTo>
                  <a:pt x="4871200" y="5564631"/>
                  <a:pt x="4871200" y="5564631"/>
                  <a:pt x="4873592" y="5564793"/>
                </a:cubicBezTo>
                <a:cubicBezTo>
                  <a:pt x="4882002" y="5570976"/>
                  <a:pt x="4890411" y="5577162"/>
                  <a:pt x="4894948" y="5584489"/>
                </a:cubicBezTo>
                <a:cubicBezTo>
                  <a:pt x="4894948" y="5584489"/>
                  <a:pt x="4894370" y="5587260"/>
                  <a:pt x="4895854" y="5585955"/>
                </a:cubicBezTo>
                <a:cubicBezTo>
                  <a:pt x="4896762" y="5587422"/>
                  <a:pt x="4896762" y="5587422"/>
                  <a:pt x="4897670" y="5588887"/>
                </a:cubicBezTo>
                <a:cubicBezTo>
                  <a:pt x="4898576" y="5590353"/>
                  <a:pt x="4900060" y="5589048"/>
                  <a:pt x="4901544" y="5587743"/>
                </a:cubicBezTo>
                <a:cubicBezTo>
                  <a:pt x="4904510" y="5585133"/>
                  <a:pt x="4905994" y="5583829"/>
                  <a:pt x="4905086" y="5582364"/>
                </a:cubicBezTo>
                <a:cubicBezTo>
                  <a:pt x="4904178" y="5580898"/>
                  <a:pt x="4902696" y="5582202"/>
                  <a:pt x="4901789" y="5580737"/>
                </a:cubicBezTo>
                <a:cubicBezTo>
                  <a:pt x="4901789" y="5580737"/>
                  <a:pt x="4901789" y="5580737"/>
                  <a:pt x="4903272" y="5579432"/>
                </a:cubicBezTo>
                <a:cubicBezTo>
                  <a:pt x="4902364" y="5577967"/>
                  <a:pt x="4905908" y="5572588"/>
                  <a:pt x="4902611" y="5570960"/>
                </a:cubicBezTo>
                <a:cubicBezTo>
                  <a:pt x="4922643" y="5573713"/>
                  <a:pt x="4933282" y="5598308"/>
                  <a:pt x="4955131" y="5603994"/>
                </a:cubicBezTo>
                <a:cubicBezTo>
                  <a:pt x="4944916" y="5635610"/>
                  <a:pt x="4969153" y="5641456"/>
                  <a:pt x="4981523" y="5657740"/>
                </a:cubicBezTo>
                <a:cubicBezTo>
                  <a:pt x="5006262" y="5690306"/>
                  <a:pt x="5037266" y="5721890"/>
                  <a:pt x="5066455" y="5750544"/>
                </a:cubicBezTo>
                <a:cubicBezTo>
                  <a:pt x="5065301" y="5756082"/>
                  <a:pt x="5066540" y="5761785"/>
                  <a:pt x="5065388" y="5767326"/>
                </a:cubicBezTo>
                <a:cubicBezTo>
                  <a:pt x="5069262" y="5766182"/>
                  <a:pt x="5071983" y="5770579"/>
                  <a:pt x="5077916" y="5765360"/>
                </a:cubicBezTo>
                <a:cubicBezTo>
                  <a:pt x="5075034" y="5779211"/>
                  <a:pt x="5082207" y="5779694"/>
                  <a:pt x="5091524" y="5787346"/>
                </a:cubicBezTo>
                <a:cubicBezTo>
                  <a:pt x="5083199" y="5792404"/>
                  <a:pt x="5086252" y="5801035"/>
                  <a:pt x="5088974" y="5805433"/>
                </a:cubicBezTo>
                <a:cubicBezTo>
                  <a:pt x="5092848" y="5804289"/>
                  <a:pt x="5098206" y="5801840"/>
                  <a:pt x="5103232" y="5795156"/>
                </a:cubicBezTo>
                <a:cubicBezTo>
                  <a:pt x="5110820" y="5811118"/>
                  <a:pt x="5119146" y="5806059"/>
                  <a:pt x="5126157" y="5824792"/>
                </a:cubicBezTo>
                <a:cubicBezTo>
                  <a:pt x="5112143" y="5828061"/>
                  <a:pt x="5124257" y="5810618"/>
                  <a:pt x="5105548" y="5824807"/>
                </a:cubicBezTo>
                <a:cubicBezTo>
                  <a:pt x="5114704" y="5850706"/>
                  <a:pt x="5133009" y="5861771"/>
                  <a:pt x="5144225" y="5883595"/>
                </a:cubicBezTo>
                <a:cubicBezTo>
                  <a:pt x="5153040" y="5864524"/>
                  <a:pt x="5154693" y="5885705"/>
                  <a:pt x="5162443" y="5883418"/>
                </a:cubicBezTo>
                <a:cubicBezTo>
                  <a:pt x="5160959" y="5884722"/>
                  <a:pt x="5159475" y="5886027"/>
                  <a:pt x="5157992" y="5887332"/>
                </a:cubicBezTo>
                <a:cubicBezTo>
                  <a:pt x="5157085" y="5885865"/>
                  <a:pt x="5156179" y="5884399"/>
                  <a:pt x="5155271" y="5882935"/>
                </a:cubicBezTo>
                <a:cubicBezTo>
                  <a:pt x="5155271" y="5882935"/>
                  <a:pt x="5154363" y="5881469"/>
                  <a:pt x="5152880" y="5882774"/>
                </a:cubicBezTo>
                <a:cubicBezTo>
                  <a:pt x="5152880" y="5882774"/>
                  <a:pt x="5152303" y="5885544"/>
                  <a:pt x="5152303" y="5885544"/>
                </a:cubicBezTo>
                <a:cubicBezTo>
                  <a:pt x="5153210" y="5887008"/>
                  <a:pt x="5154118" y="5888475"/>
                  <a:pt x="5156509" y="5888636"/>
                </a:cubicBezTo>
                <a:cubicBezTo>
                  <a:pt x="5156509" y="5888636"/>
                  <a:pt x="5156509" y="5888636"/>
                  <a:pt x="5155025" y="5889941"/>
                </a:cubicBezTo>
                <a:cubicBezTo>
                  <a:pt x="5157747" y="5894337"/>
                  <a:pt x="5162197" y="5890423"/>
                  <a:pt x="5162528" y="5894659"/>
                </a:cubicBezTo>
                <a:cubicBezTo>
                  <a:pt x="5173820" y="5886993"/>
                  <a:pt x="5179839" y="5893017"/>
                  <a:pt x="5188826" y="5896432"/>
                </a:cubicBezTo>
                <a:cubicBezTo>
                  <a:pt x="5189732" y="5897896"/>
                  <a:pt x="5190640" y="5899363"/>
                  <a:pt x="5192454" y="5902293"/>
                </a:cubicBezTo>
                <a:cubicBezTo>
                  <a:pt x="5194268" y="5905226"/>
                  <a:pt x="5196082" y="5908156"/>
                  <a:pt x="5198804" y="5912553"/>
                </a:cubicBezTo>
                <a:cubicBezTo>
                  <a:pt x="5187183" y="5915984"/>
                  <a:pt x="5181984" y="5900185"/>
                  <a:pt x="5170362" y="5903615"/>
                </a:cubicBezTo>
                <a:cubicBezTo>
                  <a:pt x="5170117" y="5910621"/>
                  <a:pt x="5176797" y="5925117"/>
                  <a:pt x="5176797" y="5925117"/>
                </a:cubicBezTo>
                <a:cubicBezTo>
                  <a:pt x="5181908" y="5929673"/>
                  <a:pt x="5193532" y="5926242"/>
                  <a:pt x="5201035" y="5930961"/>
                </a:cubicBezTo>
                <a:cubicBezTo>
                  <a:pt x="5207630" y="5934217"/>
                  <a:pt x="5205325" y="5945296"/>
                  <a:pt x="5216948" y="5941867"/>
                </a:cubicBezTo>
                <a:cubicBezTo>
                  <a:pt x="5226511" y="5942510"/>
                  <a:pt x="5229563" y="5951143"/>
                  <a:pt x="5234098" y="5958472"/>
                </a:cubicBezTo>
                <a:cubicBezTo>
                  <a:pt x="5238634" y="5965799"/>
                  <a:pt x="5242262" y="5971662"/>
                  <a:pt x="5247374" y="5976220"/>
                </a:cubicBezTo>
                <a:cubicBezTo>
                  <a:pt x="5248282" y="5977687"/>
                  <a:pt x="5249765" y="5976380"/>
                  <a:pt x="5251249" y="5975076"/>
                </a:cubicBezTo>
                <a:cubicBezTo>
                  <a:pt x="5252732" y="5973772"/>
                  <a:pt x="5251825" y="5972306"/>
                  <a:pt x="5251825" y="5972306"/>
                </a:cubicBezTo>
                <a:cubicBezTo>
                  <a:pt x="5251825" y="5972306"/>
                  <a:pt x="5251825" y="5972306"/>
                  <a:pt x="5250918" y="5970841"/>
                </a:cubicBezTo>
                <a:cubicBezTo>
                  <a:pt x="5246712" y="5967749"/>
                  <a:pt x="5242177" y="5960419"/>
                  <a:pt x="5239456" y="5956022"/>
                </a:cubicBezTo>
                <a:cubicBezTo>
                  <a:pt x="5235496" y="5945925"/>
                  <a:pt x="5230961" y="5938596"/>
                  <a:pt x="5220490" y="5936488"/>
                </a:cubicBezTo>
                <a:cubicBezTo>
                  <a:pt x="5220490" y="5936488"/>
                  <a:pt x="5220490" y="5936488"/>
                  <a:pt x="5221973" y="5935182"/>
                </a:cubicBezTo>
                <a:cubicBezTo>
                  <a:pt x="5224034" y="5931106"/>
                  <a:pt x="5223703" y="5926871"/>
                  <a:pt x="5223372" y="5922635"/>
                </a:cubicBezTo>
                <a:cubicBezTo>
                  <a:pt x="5224855" y="5921331"/>
                  <a:pt x="5224855" y="5921331"/>
                  <a:pt x="5226340" y="5920026"/>
                </a:cubicBezTo>
                <a:cubicBezTo>
                  <a:pt x="5226340" y="5920026"/>
                  <a:pt x="5227824" y="5918721"/>
                  <a:pt x="5226915" y="5917256"/>
                </a:cubicBezTo>
                <a:cubicBezTo>
                  <a:pt x="5226915" y="5917256"/>
                  <a:pt x="5226915" y="5917256"/>
                  <a:pt x="5227824" y="5918721"/>
                </a:cubicBezTo>
                <a:cubicBezTo>
                  <a:pt x="5243404" y="5925390"/>
                  <a:pt x="5238464" y="5943316"/>
                  <a:pt x="5257589" y="5944605"/>
                </a:cubicBezTo>
                <a:cubicBezTo>
                  <a:pt x="5264100" y="5936615"/>
                  <a:pt x="5255444" y="5937438"/>
                  <a:pt x="5263438" y="5928143"/>
                </a:cubicBezTo>
                <a:cubicBezTo>
                  <a:pt x="5257173" y="5929127"/>
                  <a:pt x="5255357" y="5926194"/>
                  <a:pt x="5257994" y="5919350"/>
                </a:cubicBezTo>
                <a:cubicBezTo>
                  <a:pt x="5262445" y="5915436"/>
                  <a:pt x="5262199" y="5922442"/>
                  <a:pt x="5267226" y="5915758"/>
                </a:cubicBezTo>
                <a:cubicBezTo>
                  <a:pt x="5268464" y="5921459"/>
                  <a:pt x="5270278" y="5924391"/>
                  <a:pt x="5273575" y="5926017"/>
                </a:cubicBezTo>
                <a:cubicBezTo>
                  <a:pt x="5275060" y="5924714"/>
                  <a:pt x="5275060" y="5924714"/>
                  <a:pt x="5276544" y="5923409"/>
                </a:cubicBezTo>
                <a:cubicBezTo>
                  <a:pt x="5276544" y="5923409"/>
                  <a:pt x="5275636" y="5921943"/>
                  <a:pt x="5275636" y="5921943"/>
                </a:cubicBezTo>
                <a:cubicBezTo>
                  <a:pt x="5273246" y="5921782"/>
                  <a:pt x="5271431" y="5918851"/>
                  <a:pt x="5271100" y="5914615"/>
                </a:cubicBezTo>
                <a:cubicBezTo>
                  <a:pt x="5271100" y="5914615"/>
                  <a:pt x="5271100" y="5914615"/>
                  <a:pt x="5270193" y="5913148"/>
                </a:cubicBezTo>
                <a:cubicBezTo>
                  <a:pt x="5273161" y="5910539"/>
                  <a:pt x="5279093" y="5905321"/>
                  <a:pt x="5275797" y="5903694"/>
                </a:cubicBezTo>
                <a:cubicBezTo>
                  <a:pt x="5280823" y="5897010"/>
                  <a:pt x="5277942" y="5910862"/>
                  <a:pt x="5282969" y="5904178"/>
                </a:cubicBezTo>
                <a:cubicBezTo>
                  <a:pt x="5283876" y="5905644"/>
                  <a:pt x="5283876" y="5905644"/>
                  <a:pt x="5283876" y="5905644"/>
                </a:cubicBezTo>
                <a:cubicBezTo>
                  <a:pt x="5287174" y="5907270"/>
                  <a:pt x="5282147" y="5913954"/>
                  <a:pt x="5280332" y="5911024"/>
                </a:cubicBezTo>
                <a:cubicBezTo>
                  <a:pt x="5278272" y="5915099"/>
                  <a:pt x="5286928" y="5914276"/>
                  <a:pt x="5289319" y="5914439"/>
                </a:cubicBezTo>
                <a:cubicBezTo>
                  <a:pt x="5281655" y="5927967"/>
                  <a:pt x="5293523" y="5917529"/>
                  <a:pt x="5291218" y="5928611"/>
                </a:cubicBezTo>
                <a:cubicBezTo>
                  <a:pt x="5294184" y="5926002"/>
                  <a:pt x="5298966" y="5926323"/>
                  <a:pt x="5303171" y="5929416"/>
                </a:cubicBezTo>
                <a:cubicBezTo>
                  <a:pt x="5303171" y="5929416"/>
                  <a:pt x="5303171" y="5929416"/>
                  <a:pt x="5304985" y="5932348"/>
                </a:cubicBezTo>
                <a:cubicBezTo>
                  <a:pt x="5303502" y="5933652"/>
                  <a:pt x="5302925" y="5936423"/>
                  <a:pt x="5301442" y="5937727"/>
                </a:cubicBezTo>
                <a:cubicBezTo>
                  <a:pt x="5299958" y="5939031"/>
                  <a:pt x="5298475" y="5940336"/>
                  <a:pt x="5297898" y="5943106"/>
                </a:cubicBezTo>
                <a:cubicBezTo>
                  <a:pt x="5297898" y="5943106"/>
                  <a:pt x="5297898" y="5943106"/>
                  <a:pt x="5296415" y="5944411"/>
                </a:cubicBezTo>
                <a:cubicBezTo>
                  <a:pt x="5296415" y="5944411"/>
                  <a:pt x="5296415" y="5944411"/>
                  <a:pt x="5297322" y="5945876"/>
                </a:cubicBezTo>
                <a:cubicBezTo>
                  <a:pt x="5299137" y="5948809"/>
                  <a:pt x="5304495" y="5946360"/>
                  <a:pt x="5310429" y="5941141"/>
                </a:cubicBezTo>
                <a:cubicBezTo>
                  <a:pt x="5310429" y="5941141"/>
                  <a:pt x="5310429" y="5941141"/>
                  <a:pt x="5311912" y="5939836"/>
                </a:cubicBezTo>
                <a:cubicBezTo>
                  <a:pt x="5312489" y="5937066"/>
                  <a:pt x="5313641" y="5931526"/>
                  <a:pt x="5312734" y="5930060"/>
                </a:cubicBezTo>
                <a:cubicBezTo>
                  <a:pt x="5312734" y="5930060"/>
                  <a:pt x="5311827" y="5928595"/>
                  <a:pt x="5311827" y="5928595"/>
                </a:cubicBezTo>
                <a:cubicBezTo>
                  <a:pt x="5311827" y="5928595"/>
                  <a:pt x="5311827" y="5928595"/>
                  <a:pt x="5309105" y="5924198"/>
                </a:cubicBezTo>
                <a:cubicBezTo>
                  <a:pt x="5310589" y="5922894"/>
                  <a:pt x="5312071" y="5921588"/>
                  <a:pt x="5313555" y="5920285"/>
                </a:cubicBezTo>
                <a:cubicBezTo>
                  <a:pt x="5304238" y="5912633"/>
                  <a:pt x="5319982" y="5901054"/>
                  <a:pt x="5316929" y="5892421"/>
                </a:cubicBezTo>
                <a:cubicBezTo>
                  <a:pt x="5316929" y="5892421"/>
                  <a:pt x="5318412" y="5891115"/>
                  <a:pt x="5317505" y="5889651"/>
                </a:cubicBezTo>
                <a:cubicBezTo>
                  <a:pt x="5317505" y="5889651"/>
                  <a:pt x="5317505" y="5889651"/>
                  <a:pt x="5318990" y="5888346"/>
                </a:cubicBezTo>
                <a:cubicBezTo>
                  <a:pt x="5323770" y="5888668"/>
                  <a:pt x="5320889" y="5902519"/>
                  <a:pt x="5319982" y="5901054"/>
                </a:cubicBezTo>
                <a:cubicBezTo>
                  <a:pt x="5319490" y="5915066"/>
                  <a:pt x="5332926" y="5914566"/>
                  <a:pt x="5330621" y="5925647"/>
                </a:cubicBezTo>
                <a:cubicBezTo>
                  <a:pt x="5359800" y="5913568"/>
                  <a:pt x="5362532" y="5958697"/>
                  <a:pt x="5372427" y="5963577"/>
                </a:cubicBezTo>
                <a:cubicBezTo>
                  <a:pt x="5379266" y="5959823"/>
                  <a:pt x="5381742" y="5971228"/>
                  <a:pt x="5386525" y="5971549"/>
                </a:cubicBezTo>
                <a:cubicBezTo>
                  <a:pt x="5390483" y="5981647"/>
                  <a:pt x="5396502" y="5987670"/>
                  <a:pt x="5404005" y="5992391"/>
                </a:cubicBezTo>
                <a:cubicBezTo>
                  <a:pt x="5404913" y="5993855"/>
                  <a:pt x="5407303" y="5994017"/>
                  <a:pt x="5410271" y="5991409"/>
                </a:cubicBezTo>
                <a:cubicBezTo>
                  <a:pt x="5411755" y="5990103"/>
                  <a:pt x="5412329" y="5987334"/>
                  <a:pt x="5411423" y="5985868"/>
                </a:cubicBezTo>
                <a:cubicBezTo>
                  <a:pt x="5405403" y="5979843"/>
                  <a:pt x="5397901" y="5975125"/>
                  <a:pt x="5395756" y="5967957"/>
                </a:cubicBezTo>
                <a:cubicBezTo>
                  <a:pt x="5408862" y="5963223"/>
                  <a:pt x="5414305" y="5972016"/>
                  <a:pt x="5423291" y="5975431"/>
                </a:cubicBezTo>
                <a:cubicBezTo>
                  <a:pt x="5413483" y="5981792"/>
                  <a:pt x="5419502" y="5987817"/>
                  <a:pt x="5424038" y="5995144"/>
                </a:cubicBezTo>
                <a:cubicBezTo>
                  <a:pt x="5419011" y="6001829"/>
                  <a:pt x="5418349" y="5993357"/>
                  <a:pt x="5414476" y="5994500"/>
                </a:cubicBezTo>
                <a:cubicBezTo>
                  <a:pt x="5403354" y="6024651"/>
                  <a:pt x="5411934" y="6053320"/>
                  <a:pt x="5440698" y="6025763"/>
                </a:cubicBezTo>
                <a:cubicBezTo>
                  <a:pt x="5436492" y="6022670"/>
                  <a:pt x="5436161" y="6018434"/>
                  <a:pt x="5443003" y="6014681"/>
                </a:cubicBezTo>
                <a:cubicBezTo>
                  <a:pt x="5443003" y="6014681"/>
                  <a:pt x="5443909" y="6016147"/>
                  <a:pt x="5445394" y="6014841"/>
                </a:cubicBezTo>
                <a:cubicBezTo>
                  <a:pt x="5447785" y="6015003"/>
                  <a:pt x="5447785" y="6015003"/>
                  <a:pt x="5449267" y="6013698"/>
                </a:cubicBezTo>
                <a:cubicBezTo>
                  <a:pt x="5449267" y="6013698"/>
                  <a:pt x="5450175" y="6015165"/>
                  <a:pt x="5450175" y="6015165"/>
                </a:cubicBezTo>
                <a:cubicBezTo>
                  <a:pt x="5445810" y="6030320"/>
                  <a:pt x="5469962" y="6024925"/>
                  <a:pt x="5469471" y="6038936"/>
                </a:cubicBezTo>
                <a:cubicBezTo>
                  <a:pt x="5475405" y="6033718"/>
                  <a:pt x="5473100" y="6044799"/>
                  <a:pt x="5481755" y="6043978"/>
                </a:cubicBezTo>
                <a:cubicBezTo>
                  <a:pt x="5481755" y="6043978"/>
                  <a:pt x="5481755" y="6043978"/>
                  <a:pt x="5480271" y="6045283"/>
                </a:cubicBezTo>
                <a:cubicBezTo>
                  <a:pt x="5482086" y="6048214"/>
                  <a:pt x="5481508" y="6050984"/>
                  <a:pt x="5484807" y="6052611"/>
                </a:cubicBezTo>
                <a:cubicBezTo>
                  <a:pt x="5487198" y="6052772"/>
                  <a:pt x="5488680" y="6051467"/>
                  <a:pt x="5490164" y="6050163"/>
                </a:cubicBezTo>
                <a:cubicBezTo>
                  <a:pt x="5490742" y="6047391"/>
                  <a:pt x="5489835" y="6045927"/>
                  <a:pt x="5488352" y="6047232"/>
                </a:cubicBezTo>
                <a:cubicBezTo>
                  <a:pt x="5487442" y="6045767"/>
                  <a:pt x="5487442" y="6045767"/>
                  <a:pt x="5487113" y="6041531"/>
                </a:cubicBezTo>
                <a:cubicBezTo>
                  <a:pt x="5487113" y="6041531"/>
                  <a:pt x="5487113" y="6041531"/>
                  <a:pt x="5486205" y="6040065"/>
                </a:cubicBezTo>
                <a:cubicBezTo>
                  <a:pt x="5494199" y="6030771"/>
                  <a:pt x="5493954" y="6037777"/>
                  <a:pt x="5497828" y="6036634"/>
                </a:cubicBezTo>
                <a:cubicBezTo>
                  <a:pt x="5497828" y="6036634"/>
                  <a:pt x="5498735" y="6038100"/>
                  <a:pt x="5498735" y="6038100"/>
                </a:cubicBezTo>
                <a:cubicBezTo>
                  <a:pt x="5497252" y="6039404"/>
                  <a:pt x="5495769" y="6040709"/>
                  <a:pt x="5494286" y="6042014"/>
                </a:cubicBezTo>
                <a:cubicBezTo>
                  <a:pt x="5491894" y="6041852"/>
                  <a:pt x="5491318" y="6044621"/>
                  <a:pt x="5491318" y="6044621"/>
                </a:cubicBezTo>
                <a:cubicBezTo>
                  <a:pt x="5492224" y="6046089"/>
                  <a:pt x="5492224" y="6046089"/>
                  <a:pt x="5494615" y="6046249"/>
                </a:cubicBezTo>
                <a:cubicBezTo>
                  <a:pt x="5496099" y="6044945"/>
                  <a:pt x="5497582" y="6043640"/>
                  <a:pt x="5499065" y="6042336"/>
                </a:cubicBezTo>
                <a:cubicBezTo>
                  <a:pt x="5505085" y="6048359"/>
                  <a:pt x="5508714" y="6054221"/>
                  <a:pt x="5513827" y="6058779"/>
                </a:cubicBezTo>
                <a:cubicBezTo>
                  <a:pt x="5515641" y="6061710"/>
                  <a:pt x="5517455" y="6064641"/>
                  <a:pt x="5518362" y="6066108"/>
                </a:cubicBezTo>
                <a:cubicBezTo>
                  <a:pt x="5519269" y="6067574"/>
                  <a:pt x="5520752" y="6066269"/>
                  <a:pt x="5520752" y="6066269"/>
                </a:cubicBezTo>
                <a:cubicBezTo>
                  <a:pt x="5522236" y="6064964"/>
                  <a:pt x="5523720" y="6063659"/>
                  <a:pt x="5522812" y="6062195"/>
                </a:cubicBezTo>
                <a:cubicBezTo>
                  <a:pt x="5520999" y="6059263"/>
                  <a:pt x="5520092" y="6057797"/>
                  <a:pt x="5518276" y="6054865"/>
                </a:cubicBezTo>
                <a:cubicBezTo>
                  <a:pt x="5513165" y="6050308"/>
                  <a:pt x="5508629" y="6042978"/>
                  <a:pt x="5505000" y="6037117"/>
                </a:cubicBezTo>
                <a:cubicBezTo>
                  <a:pt x="5504092" y="6035650"/>
                  <a:pt x="5503185" y="6034186"/>
                  <a:pt x="5502279" y="6032719"/>
                </a:cubicBezTo>
                <a:cubicBezTo>
                  <a:pt x="5502279" y="6032719"/>
                  <a:pt x="5501370" y="6031254"/>
                  <a:pt x="5501370" y="6031254"/>
                </a:cubicBezTo>
                <a:cubicBezTo>
                  <a:pt x="5498234" y="6011380"/>
                  <a:pt x="5482738" y="6015954"/>
                  <a:pt x="5488501" y="5988252"/>
                </a:cubicBezTo>
                <a:cubicBezTo>
                  <a:pt x="5477455" y="5988911"/>
                  <a:pt x="5449758" y="5999686"/>
                  <a:pt x="5458243" y="5976381"/>
                </a:cubicBezTo>
                <a:cubicBezTo>
                  <a:pt x="5458243" y="5976381"/>
                  <a:pt x="5458243" y="5976381"/>
                  <a:pt x="5456760" y="5977686"/>
                </a:cubicBezTo>
                <a:cubicBezTo>
                  <a:pt x="5455853" y="5976220"/>
                  <a:pt x="5456430" y="5973450"/>
                  <a:pt x="5456430" y="5973450"/>
                </a:cubicBezTo>
                <a:cubicBezTo>
                  <a:pt x="5455521" y="5971983"/>
                  <a:pt x="5455521" y="5971983"/>
                  <a:pt x="5455521" y="5971983"/>
                </a:cubicBezTo>
                <a:cubicBezTo>
                  <a:pt x="5455521" y="5971983"/>
                  <a:pt x="5455521" y="5971983"/>
                  <a:pt x="5454038" y="5973289"/>
                </a:cubicBezTo>
                <a:cubicBezTo>
                  <a:pt x="5453132" y="5971823"/>
                  <a:pt x="5452554" y="5974594"/>
                  <a:pt x="5452554" y="5974594"/>
                </a:cubicBezTo>
                <a:cubicBezTo>
                  <a:pt x="5445714" y="5978345"/>
                  <a:pt x="5447774" y="5974272"/>
                  <a:pt x="5438297" y="5984868"/>
                </a:cubicBezTo>
                <a:cubicBezTo>
                  <a:pt x="5436483" y="5981937"/>
                  <a:pt x="5448927" y="5968730"/>
                  <a:pt x="5439364" y="5968086"/>
                </a:cubicBezTo>
                <a:cubicBezTo>
                  <a:pt x="5443238" y="5966943"/>
                  <a:pt x="5444722" y="5965638"/>
                  <a:pt x="5442908" y="5962707"/>
                </a:cubicBezTo>
                <a:cubicBezTo>
                  <a:pt x="5452139" y="5959115"/>
                  <a:pt x="5441841" y="5979490"/>
                  <a:pt x="5448927" y="5968730"/>
                </a:cubicBezTo>
                <a:cubicBezTo>
                  <a:pt x="5448927" y="5968730"/>
                  <a:pt x="5448927" y="5968730"/>
                  <a:pt x="5450410" y="5967425"/>
                </a:cubicBezTo>
                <a:cubicBezTo>
                  <a:pt x="5448927" y="5968730"/>
                  <a:pt x="5449834" y="5970196"/>
                  <a:pt x="5449834" y="5970196"/>
                </a:cubicBezTo>
                <a:cubicBezTo>
                  <a:pt x="5448351" y="5971502"/>
                  <a:pt x="5449257" y="5972966"/>
                  <a:pt x="5450742" y="5971662"/>
                </a:cubicBezTo>
                <a:cubicBezTo>
                  <a:pt x="5452224" y="5970358"/>
                  <a:pt x="5453707" y="5969053"/>
                  <a:pt x="5453707" y="5969053"/>
                </a:cubicBezTo>
                <a:cubicBezTo>
                  <a:pt x="5453707" y="5969053"/>
                  <a:pt x="5454284" y="5966283"/>
                  <a:pt x="5454284" y="5966283"/>
                </a:cubicBezTo>
                <a:cubicBezTo>
                  <a:pt x="5458735" y="5962369"/>
                  <a:pt x="5455437" y="5960742"/>
                  <a:pt x="5458404" y="5958133"/>
                </a:cubicBezTo>
                <a:cubicBezTo>
                  <a:pt x="5458404" y="5958133"/>
                  <a:pt x="5458404" y="5958133"/>
                  <a:pt x="5459311" y="5959598"/>
                </a:cubicBezTo>
                <a:cubicBezTo>
                  <a:pt x="5460795" y="5958294"/>
                  <a:pt x="5460795" y="5958294"/>
                  <a:pt x="5462279" y="5956990"/>
                </a:cubicBezTo>
                <a:cubicBezTo>
                  <a:pt x="5462279" y="5956990"/>
                  <a:pt x="5462279" y="5956990"/>
                  <a:pt x="5461371" y="5955524"/>
                </a:cubicBezTo>
                <a:cubicBezTo>
                  <a:pt x="5461371" y="5955524"/>
                  <a:pt x="5460464" y="5954058"/>
                  <a:pt x="5458980" y="5955362"/>
                </a:cubicBezTo>
                <a:cubicBezTo>
                  <a:pt x="5458980" y="5955362"/>
                  <a:pt x="5458980" y="5955362"/>
                  <a:pt x="5460464" y="5954058"/>
                </a:cubicBezTo>
                <a:cubicBezTo>
                  <a:pt x="5459801" y="5945587"/>
                  <a:pt x="5457988" y="5942655"/>
                  <a:pt x="5450816" y="5942173"/>
                </a:cubicBezTo>
                <a:cubicBezTo>
                  <a:pt x="5447273" y="5947551"/>
                  <a:pt x="5452631" y="5945103"/>
                  <a:pt x="5451477" y="5950643"/>
                </a:cubicBezTo>
                <a:cubicBezTo>
                  <a:pt x="5441008" y="5948534"/>
                  <a:pt x="5446280" y="5934844"/>
                  <a:pt x="5436388" y="5929962"/>
                </a:cubicBezTo>
                <a:cubicBezTo>
                  <a:pt x="5436388" y="5929962"/>
                  <a:pt x="5436388" y="5929962"/>
                  <a:pt x="5434903" y="5931267"/>
                </a:cubicBezTo>
                <a:cubicBezTo>
                  <a:pt x="5434903" y="5931267"/>
                  <a:pt x="5436388" y="5929962"/>
                  <a:pt x="5435480" y="5928497"/>
                </a:cubicBezTo>
                <a:cubicBezTo>
                  <a:pt x="5434571" y="5927032"/>
                  <a:pt x="5436963" y="5927193"/>
                  <a:pt x="5439930" y="5924584"/>
                </a:cubicBezTo>
                <a:cubicBezTo>
                  <a:pt x="5440836" y="5926050"/>
                  <a:pt x="5442322" y="5924746"/>
                  <a:pt x="5443804" y="5923441"/>
                </a:cubicBezTo>
                <a:cubicBezTo>
                  <a:pt x="5446194" y="5923601"/>
                  <a:pt x="5447102" y="5925067"/>
                  <a:pt x="5447102" y="5925067"/>
                </a:cubicBezTo>
                <a:cubicBezTo>
                  <a:pt x="5448010" y="5926532"/>
                  <a:pt x="5448010" y="5926532"/>
                  <a:pt x="5446526" y="5927837"/>
                </a:cubicBezTo>
                <a:cubicBezTo>
                  <a:pt x="5446526" y="5927837"/>
                  <a:pt x="5445042" y="5929143"/>
                  <a:pt x="5444466" y="5931912"/>
                </a:cubicBezTo>
                <a:cubicBezTo>
                  <a:pt x="5445374" y="5933378"/>
                  <a:pt x="5447187" y="5936309"/>
                  <a:pt x="5450155" y="5933700"/>
                </a:cubicBezTo>
                <a:cubicBezTo>
                  <a:pt x="5450155" y="5933700"/>
                  <a:pt x="5450155" y="5933700"/>
                  <a:pt x="5451969" y="5936632"/>
                </a:cubicBezTo>
                <a:cubicBezTo>
                  <a:pt x="5451969" y="5936632"/>
                  <a:pt x="5453452" y="5935326"/>
                  <a:pt x="5453452" y="5935326"/>
                </a:cubicBezTo>
                <a:cubicBezTo>
                  <a:pt x="5454936" y="5934022"/>
                  <a:pt x="5454936" y="5934022"/>
                  <a:pt x="5454936" y="5934022"/>
                </a:cubicBezTo>
                <a:cubicBezTo>
                  <a:pt x="5454936" y="5934022"/>
                  <a:pt x="5454936" y="5934022"/>
                  <a:pt x="5453122" y="5931091"/>
                </a:cubicBezTo>
                <a:cubicBezTo>
                  <a:pt x="5456088" y="5928482"/>
                  <a:pt x="5457572" y="5927177"/>
                  <a:pt x="5458148" y="5924407"/>
                </a:cubicBezTo>
                <a:cubicBezTo>
                  <a:pt x="5459962" y="5927337"/>
                  <a:pt x="5463261" y="5928965"/>
                  <a:pt x="5462684" y="5931735"/>
                </a:cubicBezTo>
                <a:cubicBezTo>
                  <a:pt x="5462684" y="5931735"/>
                  <a:pt x="5461200" y="5933040"/>
                  <a:pt x="5461200" y="5933040"/>
                </a:cubicBezTo>
                <a:cubicBezTo>
                  <a:pt x="5458810" y="5932878"/>
                  <a:pt x="5457327" y="5934184"/>
                  <a:pt x="5458233" y="5935649"/>
                </a:cubicBezTo>
                <a:cubicBezTo>
                  <a:pt x="5457656" y="5938419"/>
                  <a:pt x="5459141" y="5937115"/>
                  <a:pt x="5459141" y="5937115"/>
                </a:cubicBezTo>
                <a:cubicBezTo>
                  <a:pt x="5461531" y="5937275"/>
                  <a:pt x="5464499" y="5934666"/>
                  <a:pt x="5465983" y="5933362"/>
                </a:cubicBezTo>
                <a:cubicBezTo>
                  <a:pt x="5465983" y="5933362"/>
                  <a:pt x="5465983" y="5933362"/>
                  <a:pt x="5467465" y="5932058"/>
                </a:cubicBezTo>
                <a:cubicBezTo>
                  <a:pt x="5468041" y="5929288"/>
                  <a:pt x="5468618" y="5926517"/>
                  <a:pt x="5466803" y="5923586"/>
                </a:cubicBezTo>
                <a:cubicBezTo>
                  <a:pt x="5465897" y="5922120"/>
                  <a:pt x="5462598" y="5920492"/>
                  <a:pt x="5460208" y="5920333"/>
                </a:cubicBezTo>
                <a:cubicBezTo>
                  <a:pt x="5460208" y="5920333"/>
                  <a:pt x="5459300" y="5918866"/>
                  <a:pt x="5457818" y="5920171"/>
                </a:cubicBezTo>
                <a:cubicBezTo>
                  <a:pt x="5456910" y="5918705"/>
                  <a:pt x="5455426" y="5920010"/>
                  <a:pt x="5455426" y="5920010"/>
                </a:cubicBezTo>
                <a:cubicBezTo>
                  <a:pt x="5455426" y="5920010"/>
                  <a:pt x="5454520" y="5918544"/>
                  <a:pt x="5454520" y="5918544"/>
                </a:cubicBezTo>
                <a:cubicBezTo>
                  <a:pt x="5453613" y="5917079"/>
                  <a:pt x="5452706" y="5915613"/>
                  <a:pt x="5450314" y="5915452"/>
                </a:cubicBezTo>
                <a:cubicBezTo>
                  <a:pt x="5450891" y="5912681"/>
                  <a:pt x="5449983" y="5911216"/>
                  <a:pt x="5449077" y="5909750"/>
                </a:cubicBezTo>
                <a:cubicBezTo>
                  <a:pt x="5449077" y="5909750"/>
                  <a:pt x="5449077" y="5909750"/>
                  <a:pt x="5448170" y="5908285"/>
                </a:cubicBezTo>
                <a:cubicBezTo>
                  <a:pt x="5448170" y="5908285"/>
                  <a:pt x="5448170" y="5908285"/>
                  <a:pt x="5449653" y="5906980"/>
                </a:cubicBezTo>
                <a:cubicBezTo>
                  <a:pt x="5446931" y="5902583"/>
                  <a:pt x="5442149" y="5902261"/>
                  <a:pt x="5435885" y="5903244"/>
                </a:cubicBezTo>
                <a:cubicBezTo>
                  <a:pt x="5438853" y="5900634"/>
                  <a:pt x="5442396" y="5895256"/>
                  <a:pt x="5432587" y="5901616"/>
                </a:cubicBezTo>
                <a:cubicBezTo>
                  <a:pt x="5433164" y="5898846"/>
                  <a:pt x="5433164" y="5898846"/>
                  <a:pt x="5433164" y="5898846"/>
                </a:cubicBezTo>
                <a:cubicBezTo>
                  <a:pt x="5432257" y="5897381"/>
                  <a:pt x="5432257" y="5897381"/>
                  <a:pt x="5430773" y="5898686"/>
                </a:cubicBezTo>
                <a:cubicBezTo>
                  <a:pt x="5429867" y="5897219"/>
                  <a:pt x="5426899" y="5899829"/>
                  <a:pt x="5426899" y="5899829"/>
                </a:cubicBezTo>
                <a:cubicBezTo>
                  <a:pt x="5426323" y="5902598"/>
                  <a:pt x="5424840" y="5903904"/>
                  <a:pt x="5425747" y="5905369"/>
                </a:cubicBezTo>
                <a:cubicBezTo>
                  <a:pt x="5425747" y="5905369"/>
                  <a:pt x="5425747" y="5905369"/>
                  <a:pt x="5424263" y="5906674"/>
                </a:cubicBezTo>
                <a:cubicBezTo>
                  <a:pt x="5415607" y="5907496"/>
                  <a:pt x="5412225" y="5894627"/>
                  <a:pt x="5403569" y="5895448"/>
                </a:cubicBezTo>
                <a:cubicBezTo>
                  <a:pt x="5402661" y="5893983"/>
                  <a:pt x="5416921" y="5883708"/>
                  <a:pt x="5408265" y="5884529"/>
                </a:cubicBezTo>
                <a:cubicBezTo>
                  <a:pt x="5413292" y="5877845"/>
                  <a:pt x="5429450" y="5881742"/>
                  <a:pt x="5423515" y="5886961"/>
                </a:cubicBezTo>
                <a:cubicBezTo>
                  <a:pt x="5417005" y="5894949"/>
                  <a:pt x="5431840" y="5881903"/>
                  <a:pt x="5432502" y="5890375"/>
                </a:cubicBezTo>
                <a:cubicBezTo>
                  <a:pt x="5435468" y="5887765"/>
                  <a:pt x="5434562" y="5886300"/>
                  <a:pt x="5435139" y="5883530"/>
                </a:cubicBezTo>
                <a:cubicBezTo>
                  <a:pt x="5436622" y="5882225"/>
                  <a:pt x="5439919" y="5883852"/>
                  <a:pt x="5439012" y="5882386"/>
                </a:cubicBezTo>
                <a:cubicBezTo>
                  <a:pt x="5447092" y="5884335"/>
                  <a:pt x="5455256" y="5897526"/>
                  <a:pt x="5464243" y="5900940"/>
                </a:cubicBezTo>
                <a:cubicBezTo>
                  <a:pt x="5464243" y="5900940"/>
                  <a:pt x="5464243" y="5900940"/>
                  <a:pt x="5465726" y="5899636"/>
                </a:cubicBezTo>
                <a:cubicBezTo>
                  <a:pt x="5464243" y="5900940"/>
                  <a:pt x="5465149" y="5902406"/>
                  <a:pt x="5465149" y="5902406"/>
                </a:cubicBezTo>
                <a:cubicBezTo>
                  <a:pt x="5466056" y="5903872"/>
                  <a:pt x="5468448" y="5904032"/>
                  <a:pt x="5469355" y="5905497"/>
                </a:cubicBezTo>
                <a:cubicBezTo>
                  <a:pt x="5469355" y="5905497"/>
                  <a:pt x="5469355" y="5905497"/>
                  <a:pt x="5467870" y="5906803"/>
                </a:cubicBezTo>
                <a:cubicBezTo>
                  <a:pt x="5470923" y="5915436"/>
                  <a:pt x="5475951" y="5908752"/>
                  <a:pt x="5479909" y="5918850"/>
                </a:cubicBezTo>
                <a:cubicBezTo>
                  <a:pt x="5479909" y="5918850"/>
                  <a:pt x="5478427" y="5920156"/>
                  <a:pt x="5478427" y="5920156"/>
                </a:cubicBezTo>
                <a:cubicBezTo>
                  <a:pt x="5478427" y="5920156"/>
                  <a:pt x="5478427" y="5920156"/>
                  <a:pt x="5479333" y="5921621"/>
                </a:cubicBezTo>
                <a:cubicBezTo>
                  <a:pt x="5477850" y="5922925"/>
                  <a:pt x="5478757" y="5924391"/>
                  <a:pt x="5478757" y="5924391"/>
                </a:cubicBezTo>
                <a:cubicBezTo>
                  <a:pt x="5479664" y="5925856"/>
                  <a:pt x="5481148" y="5924553"/>
                  <a:pt x="5481148" y="5924553"/>
                </a:cubicBezTo>
                <a:cubicBezTo>
                  <a:pt x="5482631" y="5923247"/>
                  <a:pt x="5482631" y="5923247"/>
                  <a:pt x="5482631" y="5923247"/>
                </a:cubicBezTo>
                <a:cubicBezTo>
                  <a:pt x="5481724" y="5921781"/>
                  <a:pt x="5481724" y="5921781"/>
                  <a:pt x="5480817" y="5920317"/>
                </a:cubicBezTo>
                <a:lnTo>
                  <a:pt x="5482301" y="5919011"/>
                </a:lnTo>
                <a:cubicBezTo>
                  <a:pt x="5486750" y="5915098"/>
                  <a:pt x="5487658" y="5916563"/>
                  <a:pt x="5488566" y="5918028"/>
                </a:cubicBezTo>
                <a:cubicBezTo>
                  <a:pt x="5492685" y="5909879"/>
                  <a:pt x="5485758" y="5902390"/>
                  <a:pt x="5481223" y="5895061"/>
                </a:cubicBezTo>
                <a:cubicBezTo>
                  <a:pt x="5476196" y="5901745"/>
                  <a:pt x="5475534" y="5893274"/>
                  <a:pt x="5472898" y="5900120"/>
                </a:cubicBezTo>
                <a:cubicBezTo>
                  <a:pt x="5471991" y="5898653"/>
                  <a:pt x="5471991" y="5898653"/>
                  <a:pt x="5471084" y="5897189"/>
                </a:cubicBezTo>
                <a:cubicBezTo>
                  <a:pt x="5471659" y="5894418"/>
                  <a:pt x="5475203" y="5889037"/>
                  <a:pt x="5468938" y="5890019"/>
                </a:cubicBezTo>
                <a:cubicBezTo>
                  <a:pt x="5479654" y="5885124"/>
                  <a:pt x="5486250" y="5888378"/>
                  <a:pt x="5494329" y="5890326"/>
                </a:cubicBezTo>
                <a:cubicBezTo>
                  <a:pt x="5495813" y="5889023"/>
                  <a:pt x="5495813" y="5889023"/>
                  <a:pt x="5496719" y="5890487"/>
                </a:cubicBezTo>
                <a:cubicBezTo>
                  <a:pt x="5497627" y="5891953"/>
                  <a:pt x="5499110" y="5890649"/>
                  <a:pt x="5500594" y="5889344"/>
                </a:cubicBezTo>
                <a:cubicBezTo>
                  <a:pt x="5502078" y="5888039"/>
                  <a:pt x="5502654" y="5885269"/>
                  <a:pt x="5502654" y="5885269"/>
                </a:cubicBezTo>
                <a:cubicBezTo>
                  <a:pt x="5502654" y="5885269"/>
                  <a:pt x="5502654" y="5885269"/>
                  <a:pt x="5501746" y="5883804"/>
                </a:cubicBezTo>
                <a:cubicBezTo>
                  <a:pt x="5501746" y="5883804"/>
                  <a:pt x="5501746" y="5883804"/>
                  <a:pt x="5500839" y="5882338"/>
                </a:cubicBezTo>
                <a:cubicBezTo>
                  <a:pt x="5493912" y="5874849"/>
                  <a:pt x="5495065" y="5869308"/>
                  <a:pt x="5484596" y="5867199"/>
                </a:cubicBezTo>
                <a:cubicBezTo>
                  <a:pt x="5484019" y="5869968"/>
                  <a:pt x="5484927" y="5871434"/>
                  <a:pt x="5481958" y="5874043"/>
                </a:cubicBezTo>
                <a:cubicBezTo>
                  <a:pt x="5473635" y="5879101"/>
                  <a:pt x="5481051" y="5872578"/>
                  <a:pt x="5475941" y="5868018"/>
                </a:cubicBezTo>
                <a:cubicBezTo>
                  <a:pt x="5481298" y="5865571"/>
                  <a:pt x="5484019" y="5869968"/>
                  <a:pt x="5489047" y="5863284"/>
                </a:cubicBezTo>
                <a:cubicBezTo>
                  <a:pt x="5488138" y="5861819"/>
                  <a:pt x="5489623" y="5860514"/>
                  <a:pt x="5490199" y="5857743"/>
                </a:cubicBezTo>
                <a:cubicBezTo>
                  <a:pt x="5491106" y="5859210"/>
                  <a:pt x="5493496" y="5859371"/>
                  <a:pt x="5494403" y="5860837"/>
                </a:cubicBezTo>
                <a:cubicBezTo>
                  <a:pt x="5497701" y="5862463"/>
                  <a:pt x="5496218" y="5863767"/>
                  <a:pt x="5491767" y="5867681"/>
                </a:cubicBezTo>
                <a:cubicBezTo>
                  <a:pt x="5493582" y="5870612"/>
                  <a:pt x="5497125" y="5865233"/>
                  <a:pt x="5500092" y="5862623"/>
                </a:cubicBezTo>
                <a:cubicBezTo>
                  <a:pt x="5500999" y="5864089"/>
                  <a:pt x="5501907" y="5865555"/>
                  <a:pt x="5501907" y="5865555"/>
                </a:cubicBezTo>
                <a:cubicBezTo>
                  <a:pt x="5503721" y="5868486"/>
                  <a:pt x="5507595" y="5867344"/>
                  <a:pt x="5509079" y="5866038"/>
                </a:cubicBezTo>
                <a:cubicBezTo>
                  <a:pt x="5511469" y="5866200"/>
                  <a:pt x="5511469" y="5866200"/>
                  <a:pt x="5511469" y="5866200"/>
                </a:cubicBezTo>
                <a:cubicBezTo>
                  <a:pt x="5511469" y="5866200"/>
                  <a:pt x="5512377" y="5867665"/>
                  <a:pt x="5512377" y="5867665"/>
                </a:cubicBezTo>
                <a:cubicBezTo>
                  <a:pt x="5508833" y="5873045"/>
                  <a:pt x="5520210" y="5876620"/>
                  <a:pt x="5515184" y="5883304"/>
                </a:cubicBezTo>
                <a:cubicBezTo>
                  <a:pt x="5518150" y="5880695"/>
                  <a:pt x="5520540" y="5880856"/>
                  <a:pt x="5524746" y="5883948"/>
                </a:cubicBezTo>
                <a:cubicBezTo>
                  <a:pt x="5524169" y="5886718"/>
                  <a:pt x="5525076" y="5888184"/>
                  <a:pt x="5525984" y="5889650"/>
                </a:cubicBezTo>
                <a:cubicBezTo>
                  <a:pt x="5525984" y="5889650"/>
                  <a:pt x="5525984" y="5889650"/>
                  <a:pt x="5524500" y="5890954"/>
                </a:cubicBezTo>
                <a:cubicBezTo>
                  <a:pt x="5524500" y="5890954"/>
                  <a:pt x="5524500" y="5890954"/>
                  <a:pt x="5523591" y="5889489"/>
                </a:cubicBezTo>
                <a:cubicBezTo>
                  <a:pt x="5520296" y="5887863"/>
                  <a:pt x="5515514" y="5887540"/>
                  <a:pt x="5510733" y="5887217"/>
                </a:cubicBezTo>
                <a:cubicBezTo>
                  <a:pt x="5508342" y="5887057"/>
                  <a:pt x="5506858" y="5888361"/>
                  <a:pt x="5507766" y="5889828"/>
                </a:cubicBezTo>
                <a:cubicBezTo>
                  <a:pt x="5506282" y="5891132"/>
                  <a:pt x="5507190" y="5892598"/>
                  <a:pt x="5507190" y="5892598"/>
                </a:cubicBezTo>
                <a:cubicBezTo>
                  <a:pt x="5511972" y="5892920"/>
                  <a:pt x="5516752" y="5893242"/>
                  <a:pt x="5520050" y="5894869"/>
                </a:cubicBezTo>
                <a:cubicBezTo>
                  <a:pt x="5520050" y="5894869"/>
                  <a:pt x="5520050" y="5894869"/>
                  <a:pt x="5522440" y="5895028"/>
                </a:cubicBezTo>
                <a:cubicBezTo>
                  <a:pt x="5524831" y="5895191"/>
                  <a:pt x="5527798" y="5892581"/>
                  <a:pt x="5530764" y="5889972"/>
                </a:cubicBezTo>
                <a:cubicBezTo>
                  <a:pt x="5530764" y="5889972"/>
                  <a:pt x="5530764" y="5889972"/>
                  <a:pt x="5532248" y="5888668"/>
                </a:cubicBezTo>
                <a:cubicBezTo>
                  <a:pt x="5532248" y="5888668"/>
                  <a:pt x="5532248" y="5888668"/>
                  <a:pt x="5531342" y="5887201"/>
                </a:cubicBezTo>
                <a:cubicBezTo>
                  <a:pt x="5529526" y="5884271"/>
                  <a:pt x="5528620" y="5882805"/>
                  <a:pt x="5530104" y="5881501"/>
                </a:cubicBezTo>
                <a:cubicBezTo>
                  <a:pt x="5530104" y="5881501"/>
                  <a:pt x="5530104" y="5881501"/>
                  <a:pt x="5531587" y="5880196"/>
                </a:cubicBezTo>
                <a:cubicBezTo>
                  <a:pt x="5534554" y="5877586"/>
                  <a:pt x="5533648" y="5876121"/>
                  <a:pt x="5536614" y="5873512"/>
                </a:cubicBezTo>
                <a:cubicBezTo>
                  <a:pt x="5539912" y="5875139"/>
                  <a:pt x="5540820" y="5876605"/>
                  <a:pt x="5541149" y="5880840"/>
                </a:cubicBezTo>
                <a:cubicBezTo>
                  <a:pt x="5542056" y="5882305"/>
                  <a:pt x="5543872" y="5885237"/>
                  <a:pt x="5547168" y="5886864"/>
                </a:cubicBezTo>
                <a:cubicBezTo>
                  <a:pt x="5547168" y="5886864"/>
                  <a:pt x="5549560" y="5887025"/>
                  <a:pt x="5551043" y="5885719"/>
                </a:cubicBezTo>
                <a:cubicBezTo>
                  <a:pt x="5554010" y="5883111"/>
                  <a:pt x="5553103" y="5881645"/>
                  <a:pt x="5552195" y="5880180"/>
                </a:cubicBezTo>
                <a:cubicBezTo>
                  <a:pt x="5551289" y="5878713"/>
                  <a:pt x="5549474" y="5875782"/>
                  <a:pt x="5548567" y="5874317"/>
                </a:cubicBezTo>
                <a:cubicBezTo>
                  <a:pt x="5546753" y="5871385"/>
                  <a:pt x="5546422" y="5867150"/>
                  <a:pt x="5543124" y="5865524"/>
                </a:cubicBezTo>
                <a:cubicBezTo>
                  <a:pt x="5540403" y="5861126"/>
                  <a:pt x="5534544" y="5836854"/>
                  <a:pt x="5522431" y="5854297"/>
                </a:cubicBezTo>
                <a:cubicBezTo>
                  <a:pt x="5521523" y="5852832"/>
                  <a:pt x="5520039" y="5854136"/>
                  <a:pt x="5520039" y="5854136"/>
                </a:cubicBezTo>
                <a:cubicBezTo>
                  <a:pt x="5518557" y="5855441"/>
                  <a:pt x="5518557" y="5855441"/>
                  <a:pt x="5519463" y="5856906"/>
                </a:cubicBezTo>
                <a:cubicBezTo>
                  <a:pt x="5517403" y="5860981"/>
                  <a:pt x="5520701" y="5862607"/>
                  <a:pt x="5517734" y="5865217"/>
                </a:cubicBezTo>
                <a:cubicBezTo>
                  <a:pt x="5517734" y="5865217"/>
                  <a:pt x="5516827" y="5863752"/>
                  <a:pt x="5516827" y="5863752"/>
                </a:cubicBezTo>
                <a:cubicBezTo>
                  <a:pt x="5518311" y="5862447"/>
                  <a:pt x="5517403" y="5860981"/>
                  <a:pt x="5517403" y="5860981"/>
                </a:cubicBezTo>
                <a:cubicBezTo>
                  <a:pt x="5517403" y="5860981"/>
                  <a:pt x="5517403" y="5860981"/>
                  <a:pt x="5516496" y="5859517"/>
                </a:cubicBezTo>
                <a:cubicBezTo>
                  <a:pt x="5516496" y="5859517"/>
                  <a:pt x="5516496" y="5859517"/>
                  <a:pt x="5515013" y="5860820"/>
                </a:cubicBezTo>
                <a:cubicBezTo>
                  <a:pt x="5515013" y="5860820"/>
                  <a:pt x="5512621" y="5860660"/>
                  <a:pt x="5511139" y="5861964"/>
                </a:cubicBezTo>
                <a:cubicBezTo>
                  <a:pt x="5508747" y="5861803"/>
                  <a:pt x="5508747" y="5861803"/>
                  <a:pt x="5507841" y="5860336"/>
                </a:cubicBezTo>
                <a:cubicBezTo>
                  <a:pt x="5519710" y="5849900"/>
                  <a:pt x="5496794" y="5860997"/>
                  <a:pt x="5504458" y="5847468"/>
                </a:cubicBezTo>
                <a:cubicBezTo>
                  <a:pt x="5502066" y="5847306"/>
                  <a:pt x="5501490" y="5850077"/>
                  <a:pt x="5500006" y="5851382"/>
                </a:cubicBezTo>
                <a:cubicBezTo>
                  <a:pt x="5498522" y="5852686"/>
                  <a:pt x="5497615" y="5851221"/>
                  <a:pt x="5495225" y="5851059"/>
                </a:cubicBezTo>
                <a:cubicBezTo>
                  <a:pt x="5496954" y="5842750"/>
                  <a:pt x="5505364" y="5848934"/>
                  <a:pt x="5506848" y="5847629"/>
                </a:cubicBezTo>
                <a:cubicBezTo>
                  <a:pt x="5507755" y="5849095"/>
                  <a:pt x="5516326" y="5837031"/>
                  <a:pt x="5518471" y="5844199"/>
                </a:cubicBezTo>
                <a:cubicBezTo>
                  <a:pt x="5526710" y="5827899"/>
                  <a:pt x="5532484" y="5840929"/>
                  <a:pt x="5545259" y="5831958"/>
                </a:cubicBezTo>
                <a:cubicBezTo>
                  <a:pt x="5536604" y="5832780"/>
                  <a:pt x="5555313" y="5818590"/>
                  <a:pt x="5558279" y="5815980"/>
                </a:cubicBezTo>
                <a:cubicBezTo>
                  <a:pt x="5559187" y="5817447"/>
                  <a:pt x="5559187" y="5817447"/>
                  <a:pt x="5559187" y="5817447"/>
                </a:cubicBezTo>
                <a:cubicBezTo>
                  <a:pt x="5558034" y="5822987"/>
                  <a:pt x="5559849" y="5825919"/>
                  <a:pt x="5559272" y="5828687"/>
                </a:cubicBezTo>
                <a:cubicBezTo>
                  <a:pt x="5557789" y="5829994"/>
                  <a:pt x="5558695" y="5831459"/>
                  <a:pt x="5559603" y="5832924"/>
                </a:cubicBezTo>
                <a:cubicBezTo>
                  <a:pt x="5558119" y="5834229"/>
                  <a:pt x="5558119" y="5834229"/>
                  <a:pt x="5556636" y="5835533"/>
                </a:cubicBezTo>
                <a:cubicBezTo>
                  <a:pt x="5553669" y="5838143"/>
                  <a:pt x="5552185" y="5839448"/>
                  <a:pt x="5550702" y="5840752"/>
                </a:cubicBezTo>
                <a:cubicBezTo>
                  <a:pt x="5549795" y="5839286"/>
                  <a:pt x="5548312" y="5840590"/>
                  <a:pt x="5546829" y="5841895"/>
                </a:cubicBezTo>
                <a:cubicBezTo>
                  <a:pt x="5546251" y="5844666"/>
                  <a:pt x="5546251" y="5844666"/>
                  <a:pt x="5548643" y="5844827"/>
                </a:cubicBezTo>
                <a:cubicBezTo>
                  <a:pt x="5552516" y="5843683"/>
                  <a:pt x="5556967" y="5839770"/>
                  <a:pt x="5559933" y="5837160"/>
                </a:cubicBezTo>
                <a:cubicBezTo>
                  <a:pt x="5559933" y="5837160"/>
                  <a:pt x="5561417" y="5835856"/>
                  <a:pt x="5561417" y="5835856"/>
                </a:cubicBezTo>
                <a:cubicBezTo>
                  <a:pt x="5562901" y="5834552"/>
                  <a:pt x="5565292" y="5834713"/>
                  <a:pt x="5567681" y="5834874"/>
                </a:cubicBezTo>
                <a:cubicBezTo>
                  <a:pt x="5569742" y="5830799"/>
                  <a:pt x="5570319" y="5828028"/>
                  <a:pt x="5567597" y="5823632"/>
                </a:cubicBezTo>
                <a:cubicBezTo>
                  <a:pt x="5567597" y="5823632"/>
                  <a:pt x="5567597" y="5823632"/>
                  <a:pt x="5566113" y="5824936"/>
                </a:cubicBezTo>
                <a:cubicBezTo>
                  <a:pt x="5566690" y="5822167"/>
                  <a:pt x="5564876" y="5819235"/>
                  <a:pt x="5566936" y="5815159"/>
                </a:cubicBezTo>
                <a:cubicBezTo>
                  <a:pt x="5566936" y="5815159"/>
                  <a:pt x="5566936" y="5815159"/>
                  <a:pt x="5568419" y="5813855"/>
                </a:cubicBezTo>
                <a:cubicBezTo>
                  <a:pt x="5569326" y="5815320"/>
                  <a:pt x="5570810" y="5814016"/>
                  <a:pt x="5571717" y="5815482"/>
                </a:cubicBezTo>
                <a:cubicBezTo>
                  <a:pt x="5577737" y="5821505"/>
                  <a:pt x="5584331" y="5824759"/>
                  <a:pt x="5590927" y="5828012"/>
                </a:cubicBezTo>
                <a:cubicBezTo>
                  <a:pt x="5583179" y="5830299"/>
                  <a:pt x="5562986" y="5845793"/>
                  <a:pt x="5561502" y="5847098"/>
                </a:cubicBezTo>
                <a:cubicBezTo>
                  <a:pt x="5560020" y="5848403"/>
                  <a:pt x="5560020" y="5848403"/>
                  <a:pt x="5557629" y="5848241"/>
                </a:cubicBezTo>
                <a:cubicBezTo>
                  <a:pt x="5557629" y="5848241"/>
                  <a:pt x="5557629" y="5848241"/>
                  <a:pt x="5556145" y="5849546"/>
                </a:cubicBezTo>
                <a:cubicBezTo>
                  <a:pt x="5556145" y="5849546"/>
                  <a:pt x="5557053" y="5851012"/>
                  <a:pt x="5557053" y="5851012"/>
                </a:cubicBezTo>
                <a:cubicBezTo>
                  <a:pt x="5557053" y="5851012"/>
                  <a:pt x="5559444" y="5851173"/>
                  <a:pt x="5560927" y="5849869"/>
                </a:cubicBezTo>
                <a:cubicBezTo>
                  <a:pt x="5560927" y="5849869"/>
                  <a:pt x="5560927" y="5849869"/>
                  <a:pt x="5559444" y="5851173"/>
                </a:cubicBezTo>
                <a:cubicBezTo>
                  <a:pt x="5557713" y="5859484"/>
                  <a:pt x="5570489" y="5850512"/>
                  <a:pt x="5566946" y="5855892"/>
                </a:cubicBezTo>
                <a:cubicBezTo>
                  <a:pt x="5572880" y="5850673"/>
                  <a:pt x="5580382" y="5855394"/>
                  <a:pt x="5586647" y="5854409"/>
                </a:cubicBezTo>
                <a:cubicBezTo>
                  <a:pt x="5580137" y="5862398"/>
                  <a:pt x="5602143" y="5849836"/>
                  <a:pt x="5609070" y="5857325"/>
                </a:cubicBezTo>
                <a:cubicBezTo>
                  <a:pt x="5612613" y="5851945"/>
                  <a:pt x="5610799" y="5849014"/>
                  <a:pt x="5614342" y="5843635"/>
                </a:cubicBezTo>
                <a:cubicBezTo>
                  <a:pt x="5615826" y="5842331"/>
                  <a:pt x="5618217" y="5842491"/>
                  <a:pt x="5620608" y="5842653"/>
                </a:cubicBezTo>
                <a:cubicBezTo>
                  <a:pt x="5619124" y="5843957"/>
                  <a:pt x="5620032" y="5845423"/>
                  <a:pt x="5618548" y="5846727"/>
                </a:cubicBezTo>
                <a:cubicBezTo>
                  <a:pt x="5620362" y="5849659"/>
                  <a:pt x="5625144" y="5849980"/>
                  <a:pt x="5629594" y="5846067"/>
                </a:cubicBezTo>
                <a:cubicBezTo>
                  <a:pt x="5629594" y="5846067"/>
                  <a:pt x="5629594" y="5846067"/>
                  <a:pt x="5630502" y="5847532"/>
                </a:cubicBezTo>
                <a:cubicBezTo>
                  <a:pt x="5630502" y="5847532"/>
                  <a:pt x="5630502" y="5847532"/>
                  <a:pt x="5630170" y="5843297"/>
                </a:cubicBezTo>
                <a:cubicBezTo>
                  <a:pt x="5627780" y="5843135"/>
                  <a:pt x="5628687" y="5844602"/>
                  <a:pt x="5627203" y="5845906"/>
                </a:cubicBezTo>
                <a:cubicBezTo>
                  <a:pt x="5625720" y="5847210"/>
                  <a:pt x="5622422" y="5845584"/>
                  <a:pt x="5621514" y="5844118"/>
                </a:cubicBezTo>
                <a:cubicBezTo>
                  <a:pt x="5621514" y="5844118"/>
                  <a:pt x="5622997" y="5842813"/>
                  <a:pt x="5622997" y="5842813"/>
                </a:cubicBezTo>
                <a:cubicBezTo>
                  <a:pt x="5625966" y="5840204"/>
                  <a:pt x="5627448" y="5838900"/>
                  <a:pt x="5630415" y="5836290"/>
                </a:cubicBezTo>
                <a:cubicBezTo>
                  <a:pt x="5622092" y="5841348"/>
                  <a:pt x="5623822" y="5833036"/>
                  <a:pt x="5626456" y="5826193"/>
                </a:cubicBezTo>
                <a:cubicBezTo>
                  <a:pt x="5623159" y="5824565"/>
                  <a:pt x="5622006" y="5830106"/>
                  <a:pt x="5620521" y="5831410"/>
                </a:cubicBezTo>
                <a:cubicBezTo>
                  <a:pt x="5618708" y="5828478"/>
                  <a:pt x="5619283" y="5825709"/>
                  <a:pt x="5622251" y="5823099"/>
                </a:cubicBezTo>
                <a:cubicBezTo>
                  <a:pt x="5618377" y="5824243"/>
                  <a:pt x="5609722" y="5825065"/>
                  <a:pt x="5614749" y="5818381"/>
                </a:cubicBezTo>
                <a:cubicBezTo>
                  <a:pt x="5615656" y="5819845"/>
                  <a:pt x="5615656" y="5819845"/>
                  <a:pt x="5616563" y="5821312"/>
                </a:cubicBezTo>
                <a:cubicBezTo>
                  <a:pt x="5616563" y="5821312"/>
                  <a:pt x="5616563" y="5821312"/>
                  <a:pt x="5617471" y="5822777"/>
                </a:cubicBezTo>
                <a:cubicBezTo>
                  <a:pt x="5617471" y="5822777"/>
                  <a:pt x="5617471" y="5822777"/>
                  <a:pt x="5618953" y="5821474"/>
                </a:cubicBezTo>
                <a:cubicBezTo>
                  <a:pt x="5621013" y="5817398"/>
                  <a:pt x="5622497" y="5816093"/>
                  <a:pt x="5624557" y="5812019"/>
                </a:cubicBezTo>
                <a:cubicBezTo>
                  <a:pt x="5625463" y="5813485"/>
                  <a:pt x="5626371" y="5814951"/>
                  <a:pt x="5627855" y="5813646"/>
                </a:cubicBezTo>
                <a:cubicBezTo>
                  <a:pt x="5628762" y="5815111"/>
                  <a:pt x="5625795" y="5817720"/>
                  <a:pt x="5622828" y="5820329"/>
                </a:cubicBezTo>
                <a:cubicBezTo>
                  <a:pt x="5626126" y="5821956"/>
                  <a:pt x="5629423" y="5823583"/>
                  <a:pt x="5626788" y="5830428"/>
                </a:cubicBezTo>
                <a:cubicBezTo>
                  <a:pt x="5627694" y="5831894"/>
                  <a:pt x="5628847" y="5826352"/>
                  <a:pt x="5632144" y="5827980"/>
                </a:cubicBezTo>
                <a:cubicBezTo>
                  <a:pt x="5633052" y="5829446"/>
                  <a:pt x="5633959" y="5830911"/>
                  <a:pt x="5635773" y="5833843"/>
                </a:cubicBezTo>
                <a:cubicBezTo>
                  <a:pt x="5636680" y="5835308"/>
                  <a:pt x="5637588" y="5836775"/>
                  <a:pt x="5639978" y="5836935"/>
                </a:cubicBezTo>
                <a:cubicBezTo>
                  <a:pt x="5639978" y="5836935"/>
                  <a:pt x="5639978" y="5836935"/>
                  <a:pt x="5638495" y="5838240"/>
                </a:cubicBezTo>
                <a:cubicBezTo>
                  <a:pt x="5641793" y="5839865"/>
                  <a:pt x="5639733" y="5843941"/>
                  <a:pt x="5643608" y="5842798"/>
                </a:cubicBezTo>
                <a:lnTo>
                  <a:pt x="5644514" y="5844264"/>
                </a:lnTo>
                <a:cubicBezTo>
                  <a:pt x="5644514" y="5844264"/>
                  <a:pt x="5644514" y="5844264"/>
                  <a:pt x="5645420" y="5845729"/>
                </a:cubicBezTo>
                <a:cubicBezTo>
                  <a:pt x="5643030" y="5845568"/>
                  <a:pt x="5640064" y="5848176"/>
                  <a:pt x="5639157" y="5846713"/>
                </a:cubicBezTo>
                <a:cubicBezTo>
                  <a:pt x="5637097" y="5850786"/>
                  <a:pt x="5645420" y="5845729"/>
                  <a:pt x="5643693" y="5854039"/>
                </a:cubicBezTo>
                <a:cubicBezTo>
                  <a:pt x="5639818" y="5855184"/>
                  <a:pt x="5637428" y="5855021"/>
                  <a:pt x="5635037" y="5854862"/>
                </a:cubicBezTo>
                <a:cubicBezTo>
                  <a:pt x="5629103" y="5860080"/>
                  <a:pt x="5630010" y="5861545"/>
                  <a:pt x="5633884" y="5860401"/>
                </a:cubicBezTo>
                <a:cubicBezTo>
                  <a:pt x="5628857" y="5867086"/>
                  <a:pt x="5627619" y="5861385"/>
                  <a:pt x="5626135" y="5862689"/>
                </a:cubicBezTo>
                <a:cubicBezTo>
                  <a:pt x="5615751" y="5871820"/>
                  <a:pt x="5630671" y="5870017"/>
                  <a:pt x="5630671" y="5870017"/>
                </a:cubicBezTo>
                <a:cubicBezTo>
                  <a:pt x="5631001" y="5874254"/>
                  <a:pt x="5627459" y="5879631"/>
                  <a:pt x="5629850" y="5879793"/>
                </a:cubicBezTo>
                <a:cubicBezTo>
                  <a:pt x="5634385" y="5887121"/>
                  <a:pt x="5651120" y="5888249"/>
                  <a:pt x="5647000" y="5896399"/>
                </a:cubicBezTo>
                <a:cubicBezTo>
                  <a:pt x="5654748" y="5894111"/>
                  <a:pt x="5663981" y="5890519"/>
                  <a:pt x="5674365" y="5881387"/>
                </a:cubicBezTo>
                <a:cubicBezTo>
                  <a:pt x="5672306" y="5885463"/>
                  <a:pt x="5674696" y="5885622"/>
                  <a:pt x="5677087" y="5885783"/>
                </a:cubicBezTo>
                <a:cubicBezTo>
                  <a:pt x="5660437" y="5895899"/>
                  <a:pt x="5684835" y="5883497"/>
                  <a:pt x="5677749" y="5894257"/>
                </a:cubicBezTo>
                <a:cubicBezTo>
                  <a:pt x="5683106" y="5891809"/>
                  <a:pt x="5689616" y="5883820"/>
                  <a:pt x="5696788" y="5884303"/>
                </a:cubicBezTo>
                <a:cubicBezTo>
                  <a:pt x="5690278" y="5892291"/>
                  <a:pt x="5696212" y="5887072"/>
                  <a:pt x="5703052" y="5883320"/>
                </a:cubicBezTo>
                <a:cubicBezTo>
                  <a:pt x="5704781" y="5875008"/>
                  <a:pt x="5707419" y="5868165"/>
                  <a:pt x="5713353" y="5862945"/>
                </a:cubicBezTo>
                <a:cubicBezTo>
                  <a:pt x="5713353" y="5862945"/>
                  <a:pt x="5713353" y="5862945"/>
                  <a:pt x="5712445" y="5861480"/>
                </a:cubicBezTo>
                <a:cubicBezTo>
                  <a:pt x="5714835" y="5861641"/>
                  <a:pt x="5714835" y="5861641"/>
                  <a:pt x="5716319" y="5860337"/>
                </a:cubicBezTo>
                <a:cubicBezTo>
                  <a:pt x="5717802" y="5859031"/>
                  <a:pt x="5717802" y="5859031"/>
                  <a:pt x="5717802" y="5859031"/>
                </a:cubicBezTo>
                <a:cubicBezTo>
                  <a:pt x="5717802" y="5859031"/>
                  <a:pt x="5716896" y="5857567"/>
                  <a:pt x="5716896" y="5857567"/>
                </a:cubicBezTo>
                <a:cubicBezTo>
                  <a:pt x="5715411" y="5858871"/>
                  <a:pt x="5715411" y="5858871"/>
                  <a:pt x="5715411" y="5858871"/>
                </a:cubicBezTo>
                <a:cubicBezTo>
                  <a:pt x="5714505" y="5857405"/>
                  <a:pt x="5715988" y="5856101"/>
                  <a:pt x="5715081" y="5854635"/>
                </a:cubicBezTo>
                <a:cubicBezTo>
                  <a:pt x="5717018" y="5854063"/>
                  <a:pt x="5718213" y="5854144"/>
                  <a:pt x="5719481" y="5853878"/>
                </a:cubicBezTo>
                <a:lnTo>
                  <a:pt x="5724156" y="5851136"/>
                </a:lnTo>
                <a:lnTo>
                  <a:pt x="5724091" y="5851393"/>
                </a:lnTo>
                <a:cubicBezTo>
                  <a:pt x="5724091" y="5851393"/>
                  <a:pt x="5722601" y="5852703"/>
                  <a:pt x="5724913" y="5852721"/>
                </a:cubicBezTo>
                <a:cubicBezTo>
                  <a:pt x="5724913" y="5852721"/>
                  <a:pt x="5724913" y="5852721"/>
                  <a:pt x="5726403" y="5851412"/>
                </a:cubicBezTo>
                <a:cubicBezTo>
                  <a:pt x="5726403" y="5851412"/>
                  <a:pt x="5728562" y="5847463"/>
                  <a:pt x="5728562" y="5847463"/>
                </a:cubicBezTo>
                <a:cubicBezTo>
                  <a:pt x="5728562" y="5847463"/>
                  <a:pt x="5728562" y="5847463"/>
                  <a:pt x="5727739" y="5846134"/>
                </a:cubicBezTo>
                <a:cubicBezTo>
                  <a:pt x="5727739" y="5846134"/>
                  <a:pt x="5727739" y="5846134"/>
                  <a:pt x="5726250" y="5847445"/>
                </a:cubicBezTo>
                <a:cubicBezTo>
                  <a:pt x="5726250" y="5847445"/>
                  <a:pt x="5724760" y="5848754"/>
                  <a:pt x="5724760" y="5848754"/>
                </a:cubicBezTo>
                <a:lnTo>
                  <a:pt x="5724232" y="5850837"/>
                </a:lnTo>
                <a:lnTo>
                  <a:pt x="5721838" y="5844732"/>
                </a:lnTo>
                <a:cubicBezTo>
                  <a:pt x="5720745" y="5843430"/>
                  <a:pt x="5719324" y="5842983"/>
                  <a:pt x="5717387" y="5843554"/>
                </a:cubicBezTo>
                <a:cubicBezTo>
                  <a:pt x="5720353" y="5840945"/>
                  <a:pt x="5722413" y="5836870"/>
                  <a:pt x="5717056" y="5839318"/>
                </a:cubicBezTo>
                <a:cubicBezTo>
                  <a:pt x="5717632" y="5836548"/>
                  <a:pt x="5726532" y="5828721"/>
                  <a:pt x="5717878" y="5829541"/>
                </a:cubicBezTo>
                <a:cubicBezTo>
                  <a:pt x="5717878" y="5829541"/>
                  <a:pt x="5719362" y="5828237"/>
                  <a:pt x="5719362" y="5828237"/>
                </a:cubicBezTo>
                <a:cubicBezTo>
                  <a:pt x="5720845" y="5826933"/>
                  <a:pt x="5721752" y="5828398"/>
                  <a:pt x="5723235" y="5827094"/>
                </a:cubicBezTo>
                <a:cubicBezTo>
                  <a:pt x="5723235" y="5827094"/>
                  <a:pt x="5724142" y="5828558"/>
                  <a:pt x="5724142" y="5828558"/>
                </a:cubicBezTo>
                <a:cubicBezTo>
                  <a:pt x="5723566" y="5831328"/>
                  <a:pt x="5722990" y="5834099"/>
                  <a:pt x="5721506" y="5835406"/>
                </a:cubicBezTo>
                <a:cubicBezTo>
                  <a:pt x="5723321" y="5838335"/>
                  <a:pt x="5724473" y="5832795"/>
                  <a:pt x="5727440" y="5830187"/>
                </a:cubicBezTo>
                <a:cubicBezTo>
                  <a:pt x="5729671" y="5848595"/>
                  <a:pt x="5739810" y="5846469"/>
                  <a:pt x="5751764" y="5847275"/>
                </a:cubicBezTo>
                <a:cubicBezTo>
                  <a:pt x="5751187" y="5850044"/>
                  <a:pt x="5749704" y="5851349"/>
                  <a:pt x="5750610" y="5852816"/>
                </a:cubicBezTo>
                <a:cubicBezTo>
                  <a:pt x="5750034" y="5855585"/>
                  <a:pt x="5748550" y="5856890"/>
                  <a:pt x="5747974" y="5859660"/>
                </a:cubicBezTo>
                <a:cubicBezTo>
                  <a:pt x="5746490" y="5860965"/>
                  <a:pt x="5745007" y="5862269"/>
                  <a:pt x="5745007" y="5862269"/>
                </a:cubicBezTo>
                <a:cubicBezTo>
                  <a:pt x="5742947" y="5866343"/>
                  <a:pt x="5741464" y="5867649"/>
                  <a:pt x="5739980" y="5868954"/>
                </a:cubicBezTo>
                <a:cubicBezTo>
                  <a:pt x="5739074" y="5867487"/>
                  <a:pt x="5738496" y="5870258"/>
                  <a:pt x="5738496" y="5870258"/>
                </a:cubicBezTo>
                <a:cubicBezTo>
                  <a:pt x="5738496" y="5870258"/>
                  <a:pt x="5739404" y="5871724"/>
                  <a:pt x="5739404" y="5871724"/>
                </a:cubicBezTo>
                <a:cubicBezTo>
                  <a:pt x="5742370" y="5869114"/>
                  <a:pt x="5745338" y="5866505"/>
                  <a:pt x="5746820" y="5865202"/>
                </a:cubicBezTo>
                <a:cubicBezTo>
                  <a:pt x="5746820" y="5865202"/>
                  <a:pt x="5749212" y="5865362"/>
                  <a:pt x="5752178" y="5862753"/>
                </a:cubicBezTo>
                <a:cubicBezTo>
                  <a:pt x="5752178" y="5862753"/>
                  <a:pt x="5753087" y="5864219"/>
                  <a:pt x="5754570" y="5862914"/>
                </a:cubicBezTo>
                <a:cubicBezTo>
                  <a:pt x="5753994" y="5865683"/>
                  <a:pt x="5751359" y="5872529"/>
                  <a:pt x="5750120" y="5866827"/>
                </a:cubicBezTo>
                <a:cubicBezTo>
                  <a:pt x="5749298" y="5876604"/>
                  <a:pt x="5763888" y="5870564"/>
                  <a:pt x="5764548" y="5879036"/>
                </a:cubicBezTo>
                <a:cubicBezTo>
                  <a:pt x="5764548" y="5879036"/>
                  <a:pt x="5764548" y="5879036"/>
                  <a:pt x="5766031" y="5877732"/>
                </a:cubicBezTo>
                <a:cubicBezTo>
                  <a:pt x="5766363" y="5881967"/>
                  <a:pt x="5769661" y="5883594"/>
                  <a:pt x="5772051" y="5883755"/>
                </a:cubicBezTo>
                <a:cubicBezTo>
                  <a:pt x="5772051" y="5883755"/>
                  <a:pt x="5773534" y="5882449"/>
                  <a:pt x="5775018" y="5881145"/>
                </a:cubicBezTo>
                <a:cubicBezTo>
                  <a:pt x="5775018" y="5881145"/>
                  <a:pt x="5775018" y="5881145"/>
                  <a:pt x="5774111" y="5879680"/>
                </a:cubicBezTo>
                <a:cubicBezTo>
                  <a:pt x="5773205" y="5878215"/>
                  <a:pt x="5770813" y="5878054"/>
                  <a:pt x="5769906" y="5876588"/>
                </a:cubicBezTo>
                <a:cubicBezTo>
                  <a:pt x="5775264" y="5874139"/>
                  <a:pt x="5774357" y="5872674"/>
                  <a:pt x="5771967" y="5872513"/>
                </a:cubicBezTo>
                <a:cubicBezTo>
                  <a:pt x="5771058" y="5871047"/>
                  <a:pt x="5782681" y="5867617"/>
                  <a:pt x="5777569" y="5863059"/>
                </a:cubicBezTo>
                <a:cubicBezTo>
                  <a:pt x="5779053" y="5861754"/>
                  <a:pt x="5781443" y="5861916"/>
                  <a:pt x="5782927" y="5860611"/>
                </a:cubicBezTo>
                <a:cubicBezTo>
                  <a:pt x="5782927" y="5860611"/>
                  <a:pt x="5784411" y="5859306"/>
                  <a:pt x="5784411" y="5859306"/>
                </a:cubicBezTo>
                <a:cubicBezTo>
                  <a:pt x="5790099" y="5861094"/>
                  <a:pt x="5793396" y="5862720"/>
                  <a:pt x="5795211" y="5865651"/>
                </a:cubicBezTo>
                <a:cubicBezTo>
                  <a:pt x="5797024" y="5868582"/>
                  <a:pt x="5798839" y="5871515"/>
                  <a:pt x="5801230" y="5871675"/>
                </a:cubicBezTo>
                <a:cubicBezTo>
                  <a:pt x="5803622" y="5871836"/>
                  <a:pt x="5805105" y="5870532"/>
                  <a:pt x="5806589" y="5869227"/>
                </a:cubicBezTo>
                <a:cubicBezTo>
                  <a:pt x="5808071" y="5867923"/>
                  <a:pt x="5807164" y="5866456"/>
                  <a:pt x="5807164" y="5866456"/>
                </a:cubicBezTo>
                <a:cubicBezTo>
                  <a:pt x="5807164" y="5866456"/>
                  <a:pt x="5806257" y="5864991"/>
                  <a:pt x="5806257" y="5864991"/>
                </a:cubicBezTo>
                <a:cubicBezTo>
                  <a:pt x="5803867" y="5864830"/>
                  <a:pt x="5802960" y="5863364"/>
                  <a:pt x="5802052" y="5861899"/>
                </a:cubicBezTo>
                <a:cubicBezTo>
                  <a:pt x="5803537" y="5860595"/>
                  <a:pt x="5803537" y="5860595"/>
                  <a:pt x="5805019" y="5859289"/>
                </a:cubicBezTo>
                <a:cubicBezTo>
                  <a:pt x="5806503" y="5857985"/>
                  <a:pt x="5805595" y="5856520"/>
                  <a:pt x="5805595" y="5856520"/>
                </a:cubicBezTo>
                <a:cubicBezTo>
                  <a:pt x="5804688" y="5855054"/>
                  <a:pt x="5804688" y="5855054"/>
                  <a:pt x="5803204" y="5856358"/>
                </a:cubicBezTo>
                <a:cubicBezTo>
                  <a:pt x="5801721" y="5857662"/>
                  <a:pt x="5800238" y="5858966"/>
                  <a:pt x="5798754" y="5860272"/>
                </a:cubicBezTo>
                <a:cubicBezTo>
                  <a:pt x="5796033" y="5855876"/>
                  <a:pt x="5791252" y="5855553"/>
                  <a:pt x="5787954" y="5853926"/>
                </a:cubicBezTo>
                <a:cubicBezTo>
                  <a:pt x="5787954" y="5853926"/>
                  <a:pt x="5787954" y="5853926"/>
                  <a:pt x="5786470" y="5855231"/>
                </a:cubicBezTo>
                <a:cubicBezTo>
                  <a:pt x="5786470" y="5855231"/>
                  <a:pt x="5786470" y="5855231"/>
                  <a:pt x="5785564" y="5853765"/>
                </a:cubicBezTo>
                <a:cubicBezTo>
                  <a:pt x="5784080" y="5855070"/>
                  <a:pt x="5784080" y="5855070"/>
                  <a:pt x="5782597" y="5856376"/>
                </a:cubicBezTo>
                <a:cubicBezTo>
                  <a:pt x="5781112" y="5857679"/>
                  <a:pt x="5780206" y="5856214"/>
                  <a:pt x="5778722" y="5857518"/>
                </a:cubicBezTo>
                <a:cubicBezTo>
                  <a:pt x="5778722" y="5857518"/>
                  <a:pt x="5777238" y="5858822"/>
                  <a:pt x="5777238" y="5858822"/>
                </a:cubicBezTo>
                <a:cubicBezTo>
                  <a:pt x="5776001" y="5853121"/>
                  <a:pt x="5771550" y="5857035"/>
                  <a:pt x="5768828" y="5852638"/>
                </a:cubicBezTo>
                <a:cubicBezTo>
                  <a:pt x="5765862" y="5855247"/>
                  <a:pt x="5764378" y="5856552"/>
                  <a:pt x="5762894" y="5857856"/>
                </a:cubicBezTo>
                <a:cubicBezTo>
                  <a:pt x="5762894" y="5857856"/>
                  <a:pt x="5762894" y="5857856"/>
                  <a:pt x="5761410" y="5859161"/>
                </a:cubicBezTo>
                <a:cubicBezTo>
                  <a:pt x="5760504" y="5857696"/>
                  <a:pt x="5760504" y="5857696"/>
                  <a:pt x="5760504" y="5857696"/>
                </a:cubicBezTo>
                <a:cubicBezTo>
                  <a:pt x="5760504" y="5857696"/>
                  <a:pt x="5760504" y="5857696"/>
                  <a:pt x="5759597" y="5856230"/>
                </a:cubicBezTo>
                <a:cubicBezTo>
                  <a:pt x="5758689" y="5854764"/>
                  <a:pt x="5757207" y="5856069"/>
                  <a:pt x="5757207" y="5856069"/>
                </a:cubicBezTo>
                <a:cubicBezTo>
                  <a:pt x="5757782" y="5853298"/>
                  <a:pt x="5760749" y="5850689"/>
                  <a:pt x="5762233" y="5849385"/>
                </a:cubicBezTo>
                <a:cubicBezTo>
                  <a:pt x="5762233" y="5849385"/>
                  <a:pt x="5762809" y="5846614"/>
                  <a:pt x="5762809" y="5846614"/>
                </a:cubicBezTo>
                <a:cubicBezTo>
                  <a:pt x="5761326" y="5847918"/>
                  <a:pt x="5761326" y="5847918"/>
                  <a:pt x="5759842" y="5849224"/>
                </a:cubicBezTo>
                <a:lnTo>
                  <a:pt x="5756875" y="5851834"/>
                </a:lnTo>
                <a:cubicBezTo>
                  <a:pt x="5757451" y="5849064"/>
                  <a:pt x="5759512" y="5844988"/>
                  <a:pt x="5758605" y="5843521"/>
                </a:cubicBezTo>
                <a:cubicBezTo>
                  <a:pt x="5760333" y="5835211"/>
                  <a:pt x="5762147" y="5838143"/>
                  <a:pt x="5765691" y="5832763"/>
                </a:cubicBezTo>
                <a:cubicBezTo>
                  <a:pt x="5762394" y="5831137"/>
                  <a:pt x="5755552" y="5834890"/>
                  <a:pt x="5756705" y="5829348"/>
                </a:cubicBezTo>
                <a:cubicBezTo>
                  <a:pt x="5751347" y="5831797"/>
                  <a:pt x="5752254" y="5833262"/>
                  <a:pt x="5744505" y="5835550"/>
                </a:cubicBezTo>
                <a:cubicBezTo>
                  <a:pt x="5745082" y="5832779"/>
                  <a:pt x="5745659" y="5830009"/>
                  <a:pt x="5743845" y="5827078"/>
                </a:cubicBezTo>
                <a:cubicBezTo>
                  <a:pt x="5742937" y="5825613"/>
                  <a:pt x="5752169" y="5822020"/>
                  <a:pt x="5746150" y="5815996"/>
                </a:cubicBezTo>
                <a:cubicBezTo>
                  <a:pt x="5749116" y="5813388"/>
                  <a:pt x="5750600" y="5812083"/>
                  <a:pt x="5752084" y="5810778"/>
                </a:cubicBezTo>
                <a:cubicBezTo>
                  <a:pt x="5752084" y="5810778"/>
                  <a:pt x="5752991" y="5812243"/>
                  <a:pt x="5752991" y="5812243"/>
                </a:cubicBezTo>
                <a:cubicBezTo>
                  <a:pt x="5752991" y="5812243"/>
                  <a:pt x="5755381" y="5812405"/>
                  <a:pt x="5755381" y="5812405"/>
                </a:cubicBezTo>
                <a:cubicBezTo>
                  <a:pt x="5755381" y="5812405"/>
                  <a:pt x="5755381" y="5812405"/>
                  <a:pt x="5753898" y="5813710"/>
                </a:cubicBezTo>
                <a:cubicBezTo>
                  <a:pt x="5755712" y="5816641"/>
                  <a:pt x="5756951" y="5822343"/>
                  <a:pt x="5763791" y="5818590"/>
                </a:cubicBezTo>
                <a:cubicBezTo>
                  <a:pt x="5763791" y="5818590"/>
                  <a:pt x="5764699" y="5820055"/>
                  <a:pt x="5765606" y="5821521"/>
                </a:cubicBezTo>
                <a:cubicBezTo>
                  <a:pt x="5766513" y="5822987"/>
                  <a:pt x="5766513" y="5822987"/>
                  <a:pt x="5766513" y="5822987"/>
                </a:cubicBezTo>
                <a:cubicBezTo>
                  <a:pt x="5766513" y="5822987"/>
                  <a:pt x="5766513" y="5822987"/>
                  <a:pt x="5765937" y="5825756"/>
                </a:cubicBezTo>
                <a:cubicBezTo>
                  <a:pt x="5765937" y="5825756"/>
                  <a:pt x="5766844" y="5827223"/>
                  <a:pt x="5768327" y="5825918"/>
                </a:cubicBezTo>
                <a:cubicBezTo>
                  <a:pt x="5768327" y="5825918"/>
                  <a:pt x="5769811" y="5824614"/>
                  <a:pt x="5771294" y="5823309"/>
                </a:cubicBezTo>
                <a:cubicBezTo>
                  <a:pt x="5770387" y="5821844"/>
                  <a:pt x="5770387" y="5821844"/>
                  <a:pt x="5771870" y="5820538"/>
                </a:cubicBezTo>
                <a:cubicBezTo>
                  <a:pt x="5771870" y="5820538"/>
                  <a:pt x="5773355" y="5819233"/>
                  <a:pt x="5773355" y="5819233"/>
                </a:cubicBezTo>
                <a:cubicBezTo>
                  <a:pt x="5773355" y="5819233"/>
                  <a:pt x="5774838" y="5817929"/>
                  <a:pt x="5774838" y="5817929"/>
                </a:cubicBezTo>
                <a:cubicBezTo>
                  <a:pt x="5776321" y="5816625"/>
                  <a:pt x="5776321" y="5816625"/>
                  <a:pt x="5776321" y="5816625"/>
                </a:cubicBezTo>
                <a:cubicBezTo>
                  <a:pt x="5775414" y="5815159"/>
                  <a:pt x="5776897" y="5813854"/>
                  <a:pt x="5776897" y="5813854"/>
                </a:cubicBezTo>
                <a:cubicBezTo>
                  <a:pt x="5776897" y="5813854"/>
                  <a:pt x="5775414" y="5815159"/>
                  <a:pt x="5775414" y="5815159"/>
                </a:cubicBezTo>
                <a:cubicBezTo>
                  <a:pt x="5775414" y="5815159"/>
                  <a:pt x="5773930" y="5816463"/>
                  <a:pt x="5773930" y="5816463"/>
                </a:cubicBezTo>
                <a:cubicBezTo>
                  <a:pt x="5773023" y="5814999"/>
                  <a:pt x="5773023" y="5814999"/>
                  <a:pt x="5773023" y="5814999"/>
                </a:cubicBezTo>
                <a:cubicBezTo>
                  <a:pt x="5772116" y="5813533"/>
                  <a:pt x="5771209" y="5812067"/>
                  <a:pt x="5770302" y="5810601"/>
                </a:cubicBezTo>
                <a:cubicBezTo>
                  <a:pt x="5770302" y="5810601"/>
                  <a:pt x="5769395" y="5809135"/>
                  <a:pt x="5769395" y="5809135"/>
                </a:cubicBezTo>
                <a:cubicBezTo>
                  <a:pt x="5770879" y="5807831"/>
                  <a:pt x="5770879" y="5807831"/>
                  <a:pt x="5772361" y="5806527"/>
                </a:cubicBezTo>
                <a:cubicBezTo>
                  <a:pt x="5772361" y="5806527"/>
                  <a:pt x="5772361" y="5806527"/>
                  <a:pt x="5771454" y="5805061"/>
                </a:cubicBezTo>
                <a:cubicBezTo>
                  <a:pt x="5771454" y="5805061"/>
                  <a:pt x="5771454" y="5805061"/>
                  <a:pt x="5769971" y="5806366"/>
                </a:cubicBezTo>
                <a:cubicBezTo>
                  <a:pt x="5769971" y="5806366"/>
                  <a:pt x="5767580" y="5806204"/>
                  <a:pt x="5766097" y="5807509"/>
                </a:cubicBezTo>
                <a:cubicBezTo>
                  <a:pt x="5766097" y="5807509"/>
                  <a:pt x="5766097" y="5807509"/>
                  <a:pt x="5767580" y="5806204"/>
                </a:cubicBezTo>
                <a:cubicBezTo>
                  <a:pt x="5765189" y="5806044"/>
                  <a:pt x="5763376" y="5803112"/>
                  <a:pt x="5760408" y="5805721"/>
                </a:cubicBezTo>
                <a:cubicBezTo>
                  <a:pt x="5759500" y="5804255"/>
                  <a:pt x="5760985" y="5802950"/>
                  <a:pt x="5760077" y="5801485"/>
                </a:cubicBezTo>
                <a:cubicBezTo>
                  <a:pt x="5763952" y="5800341"/>
                  <a:pt x="5766919" y="5797732"/>
                  <a:pt x="5769310" y="5797893"/>
                </a:cubicBezTo>
                <a:cubicBezTo>
                  <a:pt x="5767495" y="5794963"/>
                  <a:pt x="5765926" y="5785025"/>
                  <a:pt x="5761721" y="5781931"/>
                </a:cubicBezTo>
                <a:cubicBezTo>
                  <a:pt x="5767079" y="5779484"/>
                  <a:pt x="5770622" y="5774106"/>
                  <a:pt x="5772683" y="5770030"/>
                </a:cubicBezTo>
                <a:cubicBezTo>
                  <a:pt x="5772683" y="5770030"/>
                  <a:pt x="5772683" y="5770030"/>
                  <a:pt x="5774165" y="5768726"/>
                </a:cubicBezTo>
                <a:cubicBezTo>
                  <a:pt x="5774165" y="5768726"/>
                  <a:pt x="5774165" y="5768726"/>
                  <a:pt x="5773259" y="5767260"/>
                </a:cubicBezTo>
                <a:cubicBezTo>
                  <a:pt x="5773259" y="5767260"/>
                  <a:pt x="5773259" y="5767260"/>
                  <a:pt x="5772352" y="5765795"/>
                </a:cubicBezTo>
                <a:cubicBezTo>
                  <a:pt x="5772352" y="5765795"/>
                  <a:pt x="5771445" y="5764328"/>
                  <a:pt x="5769053" y="5764168"/>
                </a:cubicBezTo>
                <a:cubicBezTo>
                  <a:pt x="5769053" y="5764168"/>
                  <a:pt x="5769053" y="5764168"/>
                  <a:pt x="5770537" y="5762862"/>
                </a:cubicBezTo>
                <a:cubicBezTo>
                  <a:pt x="5771689" y="5757323"/>
                  <a:pt x="5780345" y="5756500"/>
                  <a:pt x="5778530" y="5753569"/>
                </a:cubicBezTo>
                <a:cubicBezTo>
                  <a:pt x="5778200" y="5749333"/>
                  <a:pt x="5775810" y="5749172"/>
                  <a:pt x="5769876" y="5754390"/>
                </a:cubicBezTo>
                <a:cubicBezTo>
                  <a:pt x="5770121" y="5747385"/>
                  <a:pt x="5787431" y="5745742"/>
                  <a:pt x="5782405" y="5752426"/>
                </a:cubicBezTo>
                <a:cubicBezTo>
                  <a:pt x="5784219" y="5755358"/>
                  <a:pt x="5783889" y="5751122"/>
                  <a:pt x="5786855" y="5748513"/>
                </a:cubicBezTo>
                <a:cubicBezTo>
                  <a:pt x="5787763" y="5749978"/>
                  <a:pt x="5787763" y="5749978"/>
                  <a:pt x="5787763" y="5749978"/>
                </a:cubicBezTo>
                <a:cubicBezTo>
                  <a:pt x="5788669" y="5751444"/>
                  <a:pt x="5787187" y="5752748"/>
                  <a:pt x="5787187" y="5752748"/>
                </a:cubicBezTo>
                <a:cubicBezTo>
                  <a:pt x="5785703" y="5754053"/>
                  <a:pt x="5785127" y="5756823"/>
                  <a:pt x="5786609" y="5755519"/>
                </a:cubicBezTo>
                <a:cubicBezTo>
                  <a:pt x="5786609" y="5755519"/>
                  <a:pt x="5789001" y="5755680"/>
                  <a:pt x="5789001" y="5755680"/>
                </a:cubicBezTo>
                <a:cubicBezTo>
                  <a:pt x="5789577" y="5752909"/>
                  <a:pt x="5792544" y="5750300"/>
                  <a:pt x="5791637" y="5748834"/>
                </a:cubicBezTo>
                <a:cubicBezTo>
                  <a:pt x="5791637" y="5748834"/>
                  <a:pt x="5791637" y="5748834"/>
                  <a:pt x="5793120" y="5747530"/>
                </a:cubicBezTo>
                <a:cubicBezTo>
                  <a:pt x="5794604" y="5746225"/>
                  <a:pt x="5793697" y="5744760"/>
                  <a:pt x="5796663" y="5742151"/>
                </a:cubicBezTo>
                <a:cubicBezTo>
                  <a:pt x="5797571" y="5743617"/>
                  <a:pt x="5796995" y="5746386"/>
                  <a:pt x="5795511" y="5747692"/>
                </a:cubicBezTo>
                <a:cubicBezTo>
                  <a:pt x="5799961" y="5743777"/>
                  <a:pt x="5803259" y="5745404"/>
                  <a:pt x="5805404" y="5752572"/>
                </a:cubicBezTo>
                <a:cubicBezTo>
                  <a:pt x="5805404" y="5752572"/>
                  <a:pt x="5805404" y="5752572"/>
                  <a:pt x="5806311" y="5754037"/>
                </a:cubicBezTo>
                <a:cubicBezTo>
                  <a:pt x="5803921" y="5753876"/>
                  <a:pt x="5802438" y="5755181"/>
                  <a:pt x="5800954" y="5756485"/>
                </a:cubicBezTo>
                <a:cubicBezTo>
                  <a:pt x="5799471" y="5757789"/>
                  <a:pt x="5799471" y="5757789"/>
                  <a:pt x="5797987" y="5759094"/>
                </a:cubicBezTo>
                <a:cubicBezTo>
                  <a:pt x="5798894" y="5760560"/>
                  <a:pt x="5800377" y="5759255"/>
                  <a:pt x="5800377" y="5759255"/>
                </a:cubicBezTo>
                <a:cubicBezTo>
                  <a:pt x="5800377" y="5759255"/>
                  <a:pt x="5801861" y="5757950"/>
                  <a:pt x="5801861" y="5757950"/>
                </a:cubicBezTo>
                <a:cubicBezTo>
                  <a:pt x="5803344" y="5756647"/>
                  <a:pt x="5804252" y="5758112"/>
                  <a:pt x="5804252" y="5758112"/>
                </a:cubicBezTo>
                <a:lnTo>
                  <a:pt x="5804583" y="5762349"/>
                </a:lnTo>
                <a:lnTo>
                  <a:pt x="5804582" y="5762348"/>
                </a:lnTo>
                <a:cubicBezTo>
                  <a:pt x="5805489" y="5763813"/>
                  <a:pt x="5806397" y="5765278"/>
                  <a:pt x="5804914" y="5766583"/>
                </a:cubicBezTo>
                <a:lnTo>
                  <a:pt x="5804583" y="5762349"/>
                </a:lnTo>
                <a:lnTo>
                  <a:pt x="5810043" y="5764230"/>
                </a:lnTo>
                <a:cubicBezTo>
                  <a:pt x="5815218" y="5769121"/>
                  <a:pt x="5819735" y="5781276"/>
                  <a:pt x="5825362" y="5784815"/>
                </a:cubicBezTo>
                <a:cubicBezTo>
                  <a:pt x="5820911" y="5788729"/>
                  <a:pt x="5820005" y="5787264"/>
                  <a:pt x="5815554" y="5791177"/>
                </a:cubicBezTo>
                <a:cubicBezTo>
                  <a:pt x="5817369" y="5794109"/>
                  <a:pt x="5822395" y="5787424"/>
                  <a:pt x="5823633" y="5793126"/>
                </a:cubicBezTo>
                <a:cubicBezTo>
                  <a:pt x="5826601" y="5790516"/>
                  <a:pt x="5824209" y="5790355"/>
                  <a:pt x="5824786" y="5787585"/>
                </a:cubicBezTo>
                <a:cubicBezTo>
                  <a:pt x="5831711" y="5795075"/>
                  <a:pt x="5829076" y="5801920"/>
                  <a:pt x="5840783" y="5809731"/>
                </a:cubicBezTo>
                <a:cubicBezTo>
                  <a:pt x="5850261" y="5799133"/>
                  <a:pt x="5853644" y="5812002"/>
                  <a:pt x="5859247" y="5802548"/>
                </a:cubicBezTo>
                <a:cubicBezTo>
                  <a:pt x="5855129" y="5810697"/>
                  <a:pt x="5861969" y="5806945"/>
                  <a:pt x="5866750" y="5807267"/>
                </a:cubicBezTo>
                <a:cubicBezTo>
                  <a:pt x="5867658" y="5808733"/>
                  <a:pt x="5866174" y="5810037"/>
                  <a:pt x="5865597" y="5812808"/>
                </a:cubicBezTo>
                <a:cubicBezTo>
                  <a:pt x="5865597" y="5812808"/>
                  <a:pt x="5864114" y="5814112"/>
                  <a:pt x="5864114" y="5814112"/>
                </a:cubicBezTo>
                <a:cubicBezTo>
                  <a:pt x="5863784" y="5809877"/>
                  <a:pt x="5857272" y="5817865"/>
                  <a:pt x="5851585" y="5816078"/>
                </a:cubicBezTo>
                <a:cubicBezTo>
                  <a:pt x="5847219" y="5831233"/>
                  <a:pt x="5853238" y="5837256"/>
                  <a:pt x="5856621" y="5850126"/>
                </a:cubicBezTo>
                <a:cubicBezTo>
                  <a:pt x="5862887" y="5849143"/>
                  <a:pt x="5856376" y="5857131"/>
                  <a:pt x="5874508" y="5845713"/>
                </a:cubicBezTo>
                <a:cubicBezTo>
                  <a:pt x="5869972" y="5838385"/>
                  <a:pt x="5868490" y="5839689"/>
                  <a:pt x="5869312" y="5829912"/>
                </a:cubicBezTo>
                <a:cubicBezTo>
                  <a:pt x="5866344" y="5832522"/>
                  <a:pt x="5866590" y="5825516"/>
                  <a:pt x="5863623" y="5828125"/>
                </a:cubicBezTo>
                <a:cubicBezTo>
                  <a:pt x="5862715" y="5826660"/>
                  <a:pt x="5866590" y="5825516"/>
                  <a:pt x="5864776" y="5822584"/>
                </a:cubicBezTo>
                <a:cubicBezTo>
                  <a:pt x="5866258" y="5821280"/>
                  <a:pt x="5866258" y="5821280"/>
                  <a:pt x="5867742" y="5819975"/>
                </a:cubicBezTo>
                <a:cubicBezTo>
                  <a:pt x="5870134" y="5820135"/>
                  <a:pt x="5870134" y="5820135"/>
                  <a:pt x="5871617" y="5818831"/>
                </a:cubicBezTo>
                <a:cubicBezTo>
                  <a:pt x="5871617" y="5818831"/>
                  <a:pt x="5871617" y="5818831"/>
                  <a:pt x="5874007" y="5818993"/>
                </a:cubicBezTo>
                <a:cubicBezTo>
                  <a:pt x="5874007" y="5818993"/>
                  <a:pt x="5875491" y="5817688"/>
                  <a:pt x="5876067" y="5814918"/>
                </a:cubicBezTo>
                <a:cubicBezTo>
                  <a:pt x="5875160" y="5813452"/>
                  <a:pt x="5875160" y="5813452"/>
                  <a:pt x="5875160" y="5813452"/>
                </a:cubicBezTo>
                <a:cubicBezTo>
                  <a:pt x="5873677" y="5814756"/>
                  <a:pt x="5873677" y="5814756"/>
                  <a:pt x="5872770" y="5813290"/>
                </a:cubicBezTo>
                <a:cubicBezTo>
                  <a:pt x="5871286" y="5814596"/>
                  <a:pt x="5871286" y="5814596"/>
                  <a:pt x="5868896" y="5814434"/>
                </a:cubicBezTo>
                <a:cubicBezTo>
                  <a:pt x="5868896" y="5814434"/>
                  <a:pt x="5870379" y="5813130"/>
                  <a:pt x="5869472" y="5811663"/>
                </a:cubicBezTo>
                <a:cubicBezTo>
                  <a:pt x="5870956" y="5810359"/>
                  <a:pt x="5871532" y="5807589"/>
                  <a:pt x="5872108" y="5804820"/>
                </a:cubicBezTo>
                <a:cubicBezTo>
                  <a:pt x="5873592" y="5803514"/>
                  <a:pt x="5875652" y="5799439"/>
                  <a:pt x="5876558" y="5800906"/>
                </a:cubicBezTo>
                <a:cubicBezTo>
                  <a:pt x="5880434" y="5799761"/>
                  <a:pt x="5873837" y="5796508"/>
                  <a:pt x="5869963" y="5797651"/>
                </a:cubicBezTo>
                <a:cubicBezTo>
                  <a:pt x="5870539" y="5794882"/>
                  <a:pt x="5874413" y="5793737"/>
                  <a:pt x="5876473" y="5789663"/>
                </a:cubicBezTo>
                <a:cubicBezTo>
                  <a:pt x="5874083" y="5789502"/>
                  <a:pt x="5872022" y="5793577"/>
                  <a:pt x="5870208" y="5790646"/>
                </a:cubicBezTo>
                <a:cubicBezTo>
                  <a:pt x="5871691" y="5789340"/>
                  <a:pt x="5873175" y="5788037"/>
                  <a:pt x="5874659" y="5786732"/>
                </a:cubicBezTo>
                <a:cubicBezTo>
                  <a:pt x="5877050" y="5786894"/>
                  <a:pt x="5876142" y="5785427"/>
                  <a:pt x="5875235" y="5783962"/>
                </a:cubicBezTo>
                <a:cubicBezTo>
                  <a:pt x="5876719" y="5782657"/>
                  <a:pt x="5875811" y="5781191"/>
                  <a:pt x="5877295" y="5779887"/>
                </a:cubicBezTo>
                <a:cubicBezTo>
                  <a:pt x="5878202" y="5781352"/>
                  <a:pt x="5879110" y="5782818"/>
                  <a:pt x="5879110" y="5782818"/>
                </a:cubicBezTo>
                <a:cubicBezTo>
                  <a:pt x="5878533" y="5785588"/>
                  <a:pt x="5877955" y="5788359"/>
                  <a:pt x="5878864" y="5789824"/>
                </a:cubicBezTo>
                <a:cubicBezTo>
                  <a:pt x="5878864" y="5789824"/>
                  <a:pt x="5881254" y="5789986"/>
                  <a:pt x="5880347" y="5788520"/>
                </a:cubicBezTo>
                <a:cubicBezTo>
                  <a:pt x="5881830" y="5787216"/>
                  <a:pt x="5881830" y="5787216"/>
                  <a:pt x="5881830" y="5787216"/>
                </a:cubicBezTo>
                <a:cubicBezTo>
                  <a:pt x="5880924" y="5785749"/>
                  <a:pt x="5880924" y="5785749"/>
                  <a:pt x="5881500" y="5782979"/>
                </a:cubicBezTo>
                <a:cubicBezTo>
                  <a:pt x="5882407" y="5784445"/>
                  <a:pt x="5885373" y="5781836"/>
                  <a:pt x="5886858" y="5780531"/>
                </a:cubicBezTo>
                <a:cubicBezTo>
                  <a:pt x="5885043" y="5777599"/>
                  <a:pt x="5889493" y="5773686"/>
                  <a:pt x="5885289" y="5770593"/>
                </a:cubicBezTo>
                <a:cubicBezTo>
                  <a:pt x="5898065" y="5761623"/>
                  <a:pt x="5898566" y="5788343"/>
                  <a:pt x="5903262" y="5777422"/>
                </a:cubicBezTo>
                <a:cubicBezTo>
                  <a:pt x="5900048" y="5787039"/>
                  <a:pt x="5900955" y="5788503"/>
                  <a:pt x="5901287" y="5792739"/>
                </a:cubicBezTo>
                <a:cubicBezTo>
                  <a:pt x="5901287" y="5792739"/>
                  <a:pt x="5901287" y="5792739"/>
                  <a:pt x="5902770" y="5791435"/>
                </a:cubicBezTo>
                <a:cubicBezTo>
                  <a:pt x="5902194" y="5794205"/>
                  <a:pt x="5899227" y="5796814"/>
                  <a:pt x="5897167" y="5800890"/>
                </a:cubicBezTo>
                <a:cubicBezTo>
                  <a:pt x="5897167" y="5800890"/>
                  <a:pt x="5898074" y="5802355"/>
                  <a:pt x="5898074" y="5802355"/>
                </a:cubicBezTo>
                <a:cubicBezTo>
                  <a:pt x="5897498" y="5805124"/>
                  <a:pt x="5901372" y="5803982"/>
                  <a:pt x="5904339" y="5801372"/>
                </a:cubicBezTo>
                <a:cubicBezTo>
                  <a:pt x="5904339" y="5801372"/>
                  <a:pt x="5906730" y="5801533"/>
                  <a:pt x="5906730" y="5801533"/>
                </a:cubicBezTo>
                <a:cubicBezTo>
                  <a:pt x="5910358" y="5807396"/>
                  <a:pt x="5915470" y="5811954"/>
                  <a:pt x="5919430" y="5822052"/>
                </a:cubicBezTo>
                <a:cubicBezTo>
                  <a:pt x="5921821" y="5822214"/>
                  <a:pt x="5922397" y="5819443"/>
                  <a:pt x="5923881" y="5818139"/>
                </a:cubicBezTo>
                <a:cubicBezTo>
                  <a:pt x="5923304" y="5820910"/>
                  <a:pt x="5926602" y="5822534"/>
                  <a:pt x="5920668" y="5827755"/>
                </a:cubicBezTo>
                <a:cubicBezTo>
                  <a:pt x="5926933" y="5826771"/>
                  <a:pt x="5923966" y="5829381"/>
                  <a:pt x="5929654" y="5831168"/>
                </a:cubicBezTo>
                <a:cubicBezTo>
                  <a:pt x="5928171" y="5832472"/>
                  <a:pt x="5928171" y="5832472"/>
                  <a:pt x="5926111" y="5836549"/>
                </a:cubicBezTo>
                <a:cubicBezTo>
                  <a:pt x="5927018" y="5838014"/>
                  <a:pt x="5928833" y="5840945"/>
                  <a:pt x="5929739" y="5842410"/>
                </a:cubicBezTo>
                <a:cubicBezTo>
                  <a:pt x="5929739" y="5842410"/>
                  <a:pt x="5929739" y="5842410"/>
                  <a:pt x="5928256" y="5843716"/>
                </a:cubicBezTo>
                <a:cubicBezTo>
                  <a:pt x="5928256" y="5843716"/>
                  <a:pt x="5928256" y="5843716"/>
                  <a:pt x="5927679" y="5846485"/>
                </a:cubicBezTo>
                <a:cubicBezTo>
                  <a:pt x="5930069" y="5846646"/>
                  <a:pt x="5932462" y="5846808"/>
                  <a:pt x="5936334" y="5845664"/>
                </a:cubicBezTo>
                <a:cubicBezTo>
                  <a:pt x="5938394" y="5841589"/>
                  <a:pt x="5939878" y="5840285"/>
                  <a:pt x="5940454" y="5837514"/>
                </a:cubicBezTo>
                <a:cubicBezTo>
                  <a:pt x="5941031" y="5834744"/>
                  <a:pt x="5940124" y="5833278"/>
                  <a:pt x="5943091" y="5830668"/>
                </a:cubicBezTo>
                <a:cubicBezTo>
                  <a:pt x="5943091" y="5830668"/>
                  <a:pt x="5943091" y="5830668"/>
                  <a:pt x="5944575" y="5829366"/>
                </a:cubicBezTo>
                <a:cubicBezTo>
                  <a:pt x="5943667" y="5827899"/>
                  <a:pt x="5943667" y="5827899"/>
                  <a:pt x="5941277" y="5827737"/>
                </a:cubicBezTo>
                <a:cubicBezTo>
                  <a:pt x="5941277" y="5827737"/>
                  <a:pt x="5942760" y="5826433"/>
                  <a:pt x="5942760" y="5826433"/>
                </a:cubicBezTo>
                <a:cubicBezTo>
                  <a:pt x="5941853" y="5824967"/>
                  <a:pt x="5941853" y="5824967"/>
                  <a:pt x="5941853" y="5824967"/>
                </a:cubicBezTo>
                <a:cubicBezTo>
                  <a:pt x="5942429" y="5822197"/>
                  <a:pt x="5943005" y="5819427"/>
                  <a:pt x="5941191" y="5816496"/>
                </a:cubicBezTo>
                <a:cubicBezTo>
                  <a:pt x="5941191" y="5816496"/>
                  <a:pt x="5940285" y="5815030"/>
                  <a:pt x="5938801" y="5816336"/>
                </a:cubicBezTo>
                <a:lnTo>
                  <a:pt x="5940285" y="5815030"/>
                </a:lnTo>
                <a:cubicBezTo>
                  <a:pt x="5941437" y="5809490"/>
                  <a:pt x="5935173" y="5810472"/>
                  <a:pt x="5930060" y="5805914"/>
                </a:cubicBezTo>
                <a:cubicBezTo>
                  <a:pt x="5936325" y="5804931"/>
                  <a:pt x="5933358" y="5807542"/>
                  <a:pt x="5939869" y="5799553"/>
                </a:cubicBezTo>
                <a:cubicBezTo>
                  <a:pt x="5929728" y="5801678"/>
                  <a:pt x="5930220" y="5787667"/>
                  <a:pt x="5928406" y="5784734"/>
                </a:cubicBezTo>
                <a:lnTo>
                  <a:pt x="5931374" y="5782125"/>
                </a:lnTo>
                <a:cubicBezTo>
                  <a:pt x="5931374" y="5782125"/>
                  <a:pt x="5932856" y="5780821"/>
                  <a:pt x="5932856" y="5780821"/>
                </a:cubicBezTo>
                <a:cubicBezTo>
                  <a:pt x="5931950" y="5779355"/>
                  <a:pt x="5930465" y="5780659"/>
                  <a:pt x="5930465" y="5780659"/>
                </a:cubicBezTo>
                <a:cubicBezTo>
                  <a:pt x="5930465" y="5780659"/>
                  <a:pt x="5930465" y="5780659"/>
                  <a:pt x="5928982" y="5781964"/>
                </a:cubicBezTo>
                <a:cubicBezTo>
                  <a:pt x="5933102" y="5773814"/>
                  <a:pt x="5921480" y="5777246"/>
                  <a:pt x="5927990" y="5769257"/>
                </a:cubicBezTo>
                <a:cubicBezTo>
                  <a:pt x="5919666" y="5774315"/>
                  <a:pt x="5924937" y="5760624"/>
                  <a:pt x="5919334" y="5770078"/>
                </a:cubicBezTo>
                <a:cubicBezTo>
                  <a:pt x="5919911" y="5767308"/>
                  <a:pt x="5919004" y="5765842"/>
                  <a:pt x="5917520" y="5767147"/>
                </a:cubicBezTo>
                <a:cubicBezTo>
                  <a:pt x="5915705" y="5764215"/>
                  <a:pt x="5921394" y="5766003"/>
                  <a:pt x="5922547" y="5760464"/>
                </a:cubicBezTo>
                <a:cubicBezTo>
                  <a:pt x="5918673" y="5761606"/>
                  <a:pt x="5917435" y="5755904"/>
                  <a:pt x="5912654" y="5755582"/>
                </a:cubicBezTo>
                <a:cubicBezTo>
                  <a:pt x="5917104" y="5751669"/>
                  <a:pt x="5919495" y="5751830"/>
                  <a:pt x="5921886" y="5751990"/>
                </a:cubicBezTo>
                <a:cubicBezTo>
                  <a:pt x="5926913" y="5745308"/>
                  <a:pt x="5912322" y="5751346"/>
                  <a:pt x="5925098" y="5742375"/>
                </a:cubicBezTo>
                <a:cubicBezTo>
                  <a:pt x="5917927" y="5741893"/>
                  <a:pt x="5921138" y="5732278"/>
                  <a:pt x="5915449" y="5730489"/>
                </a:cubicBezTo>
                <a:cubicBezTo>
                  <a:pt x="5915449" y="5730489"/>
                  <a:pt x="5915449" y="5730489"/>
                  <a:pt x="5913966" y="5731795"/>
                </a:cubicBezTo>
                <a:cubicBezTo>
                  <a:pt x="5913966" y="5731795"/>
                  <a:pt x="5913966" y="5731795"/>
                  <a:pt x="5916602" y="5724948"/>
                </a:cubicBezTo>
                <a:cubicBezTo>
                  <a:pt x="5917510" y="5726414"/>
                  <a:pt x="5918418" y="5727880"/>
                  <a:pt x="5920807" y="5728043"/>
                </a:cubicBezTo>
                <a:cubicBezTo>
                  <a:pt x="5921715" y="5729506"/>
                  <a:pt x="5924106" y="5729667"/>
                  <a:pt x="5925012" y="5731133"/>
                </a:cubicBezTo>
                <a:cubicBezTo>
                  <a:pt x="5925012" y="5731133"/>
                  <a:pt x="5925920" y="5732600"/>
                  <a:pt x="5927404" y="5731295"/>
                </a:cubicBezTo>
                <a:cubicBezTo>
                  <a:pt x="5927404" y="5731295"/>
                  <a:pt x="5927980" y="5728524"/>
                  <a:pt x="5927980" y="5728524"/>
                </a:cubicBezTo>
                <a:cubicBezTo>
                  <a:pt x="5927072" y="5727059"/>
                  <a:pt x="5924682" y="5726898"/>
                  <a:pt x="5923774" y="5725432"/>
                </a:cubicBezTo>
                <a:cubicBezTo>
                  <a:pt x="5921384" y="5725271"/>
                  <a:pt x="5920477" y="5723806"/>
                  <a:pt x="5918662" y="5720875"/>
                </a:cubicBezTo>
                <a:cubicBezTo>
                  <a:pt x="5918662" y="5720875"/>
                  <a:pt x="5918662" y="5720875"/>
                  <a:pt x="5916848" y="5717943"/>
                </a:cubicBezTo>
                <a:cubicBezTo>
                  <a:pt x="5918332" y="5716639"/>
                  <a:pt x="5918908" y="5713868"/>
                  <a:pt x="5918908" y="5713868"/>
                </a:cubicBezTo>
                <a:cubicBezTo>
                  <a:pt x="5918001" y="5712404"/>
                  <a:pt x="5918001" y="5712404"/>
                  <a:pt x="5917094" y="5710936"/>
                </a:cubicBezTo>
                <a:cubicBezTo>
                  <a:pt x="5916186" y="5709471"/>
                  <a:pt x="5913797" y="5709310"/>
                  <a:pt x="5911405" y="5709149"/>
                </a:cubicBezTo>
                <a:cubicBezTo>
                  <a:pt x="5911405" y="5709149"/>
                  <a:pt x="5911405" y="5709149"/>
                  <a:pt x="5912889" y="5707845"/>
                </a:cubicBezTo>
                <a:cubicBezTo>
                  <a:pt x="5911981" y="5706379"/>
                  <a:pt x="5910498" y="5707683"/>
                  <a:pt x="5907531" y="5710293"/>
                </a:cubicBezTo>
                <a:cubicBezTo>
                  <a:pt x="5904811" y="5705895"/>
                  <a:pt x="5917915" y="5701160"/>
                  <a:pt x="5912227" y="5699373"/>
                </a:cubicBezTo>
                <a:cubicBezTo>
                  <a:pt x="5917585" y="5696925"/>
                  <a:pt x="5912889" y="5707845"/>
                  <a:pt x="5923850" y="5695943"/>
                </a:cubicBezTo>
                <a:cubicBezTo>
                  <a:pt x="5927147" y="5697569"/>
                  <a:pt x="5929869" y="5701966"/>
                  <a:pt x="5932590" y="5706363"/>
                </a:cubicBezTo>
                <a:cubicBezTo>
                  <a:pt x="5935888" y="5707989"/>
                  <a:pt x="5938610" y="5712386"/>
                  <a:pt x="5941908" y="5714013"/>
                </a:cubicBezTo>
                <a:cubicBezTo>
                  <a:pt x="5941908" y="5714013"/>
                  <a:pt x="5941908" y="5714013"/>
                  <a:pt x="5942814" y="5715479"/>
                </a:cubicBezTo>
                <a:cubicBezTo>
                  <a:pt x="5944297" y="5714175"/>
                  <a:pt x="5947265" y="5711566"/>
                  <a:pt x="5949656" y="5711726"/>
                </a:cubicBezTo>
                <a:cubicBezTo>
                  <a:pt x="5952623" y="5709117"/>
                  <a:pt x="5952623" y="5709117"/>
                  <a:pt x="5953530" y="5710583"/>
                </a:cubicBezTo>
                <a:cubicBezTo>
                  <a:pt x="5953530" y="5710583"/>
                  <a:pt x="5955920" y="5710744"/>
                  <a:pt x="5957404" y="5709439"/>
                </a:cubicBezTo>
                <a:cubicBezTo>
                  <a:pt x="5958888" y="5708135"/>
                  <a:pt x="5960371" y="5706830"/>
                  <a:pt x="5959464" y="5705365"/>
                </a:cubicBezTo>
                <a:cubicBezTo>
                  <a:pt x="5956742" y="5700967"/>
                  <a:pt x="5952293" y="5704880"/>
                  <a:pt x="5948418" y="5706025"/>
                </a:cubicBezTo>
                <a:cubicBezTo>
                  <a:pt x="5946935" y="5707329"/>
                  <a:pt x="5945452" y="5708633"/>
                  <a:pt x="5945452" y="5708633"/>
                </a:cubicBezTo>
                <a:cubicBezTo>
                  <a:pt x="5942152" y="5707008"/>
                  <a:pt x="5940339" y="5704076"/>
                  <a:pt x="5938525" y="5701144"/>
                </a:cubicBezTo>
                <a:cubicBezTo>
                  <a:pt x="5935803" y="5696748"/>
                  <a:pt x="5933081" y="5692350"/>
                  <a:pt x="5927392" y="5690563"/>
                </a:cubicBezTo>
                <a:cubicBezTo>
                  <a:pt x="5927392" y="5690563"/>
                  <a:pt x="5928876" y="5689259"/>
                  <a:pt x="5928876" y="5689259"/>
                </a:cubicBezTo>
                <a:cubicBezTo>
                  <a:pt x="5928876" y="5689259"/>
                  <a:pt x="5928876" y="5689259"/>
                  <a:pt x="5927968" y="5687792"/>
                </a:cubicBezTo>
                <a:cubicBezTo>
                  <a:pt x="5931843" y="5686649"/>
                  <a:pt x="5931843" y="5686649"/>
                  <a:pt x="5934234" y="5686810"/>
                </a:cubicBezTo>
                <a:cubicBezTo>
                  <a:pt x="5934234" y="5686810"/>
                  <a:pt x="5934234" y="5686810"/>
                  <a:pt x="5935717" y="5685506"/>
                </a:cubicBezTo>
                <a:cubicBezTo>
                  <a:pt x="5938685" y="5682896"/>
                  <a:pt x="5940168" y="5681592"/>
                  <a:pt x="5943135" y="5678983"/>
                </a:cubicBezTo>
                <a:cubicBezTo>
                  <a:pt x="5943135" y="5678983"/>
                  <a:pt x="5943135" y="5678983"/>
                  <a:pt x="5944043" y="5680448"/>
                </a:cubicBezTo>
                <a:cubicBezTo>
                  <a:pt x="5946433" y="5680609"/>
                  <a:pt x="5946433" y="5680609"/>
                  <a:pt x="5947341" y="5682075"/>
                </a:cubicBezTo>
                <a:cubicBezTo>
                  <a:pt x="5949731" y="5682236"/>
                  <a:pt x="5951214" y="5680931"/>
                  <a:pt x="5952698" y="5679627"/>
                </a:cubicBezTo>
                <a:cubicBezTo>
                  <a:pt x="5954182" y="5678322"/>
                  <a:pt x="5953274" y="5676856"/>
                  <a:pt x="5953274" y="5676856"/>
                </a:cubicBezTo>
                <a:cubicBezTo>
                  <a:pt x="5953274" y="5676856"/>
                  <a:pt x="5952367" y="5675390"/>
                  <a:pt x="5952367" y="5675390"/>
                </a:cubicBezTo>
                <a:cubicBezTo>
                  <a:pt x="5952367" y="5675390"/>
                  <a:pt x="5951461" y="5673925"/>
                  <a:pt x="5950553" y="5672459"/>
                </a:cubicBezTo>
                <a:cubicBezTo>
                  <a:pt x="5950553" y="5672459"/>
                  <a:pt x="5948162" y="5672298"/>
                  <a:pt x="5947255" y="5670834"/>
                </a:cubicBezTo>
                <a:cubicBezTo>
                  <a:pt x="5947255" y="5670834"/>
                  <a:pt x="5947255" y="5670834"/>
                  <a:pt x="5948738" y="5669528"/>
                </a:cubicBezTo>
                <a:cubicBezTo>
                  <a:pt x="5949315" y="5666758"/>
                  <a:pt x="5950798" y="5665453"/>
                  <a:pt x="5952282" y="5664149"/>
                </a:cubicBezTo>
                <a:cubicBezTo>
                  <a:pt x="5952282" y="5664149"/>
                  <a:pt x="5952282" y="5664149"/>
                  <a:pt x="5953189" y="5665615"/>
                </a:cubicBezTo>
                <a:cubicBezTo>
                  <a:pt x="5953189" y="5665615"/>
                  <a:pt x="5953189" y="5665615"/>
                  <a:pt x="5954096" y="5667080"/>
                </a:cubicBezTo>
                <a:cubicBezTo>
                  <a:pt x="5957971" y="5665937"/>
                  <a:pt x="5962421" y="5662023"/>
                  <a:pt x="5964481" y="5657949"/>
                </a:cubicBezTo>
                <a:cubicBezTo>
                  <a:pt x="5964481" y="5657949"/>
                  <a:pt x="5964481" y="5657949"/>
                  <a:pt x="5965964" y="5656643"/>
                </a:cubicBezTo>
                <a:cubicBezTo>
                  <a:pt x="5966872" y="5658109"/>
                  <a:pt x="5966872" y="5658109"/>
                  <a:pt x="5967778" y="5659575"/>
                </a:cubicBezTo>
                <a:cubicBezTo>
                  <a:pt x="5967778" y="5659575"/>
                  <a:pt x="5968686" y="5661040"/>
                  <a:pt x="5967203" y="5662345"/>
                </a:cubicBezTo>
                <a:cubicBezTo>
                  <a:pt x="5968109" y="5663811"/>
                  <a:pt x="5969593" y="5662507"/>
                  <a:pt x="5971985" y="5662667"/>
                </a:cubicBezTo>
                <a:cubicBezTo>
                  <a:pt x="5973467" y="5661362"/>
                  <a:pt x="5974043" y="5658592"/>
                  <a:pt x="5973136" y="5657127"/>
                </a:cubicBezTo>
                <a:cubicBezTo>
                  <a:pt x="5973136" y="5657127"/>
                  <a:pt x="5973136" y="5657127"/>
                  <a:pt x="5973713" y="5654356"/>
                </a:cubicBezTo>
                <a:cubicBezTo>
                  <a:pt x="5973713" y="5654356"/>
                  <a:pt x="5972806" y="5652890"/>
                  <a:pt x="5971899" y="5651425"/>
                </a:cubicBezTo>
                <a:cubicBezTo>
                  <a:pt x="5971899" y="5651425"/>
                  <a:pt x="5971899" y="5651425"/>
                  <a:pt x="5970991" y="5649960"/>
                </a:cubicBezTo>
                <a:cubicBezTo>
                  <a:pt x="5972474" y="5648654"/>
                  <a:pt x="5973958" y="5647350"/>
                  <a:pt x="5973958" y="5647350"/>
                </a:cubicBezTo>
                <a:cubicBezTo>
                  <a:pt x="5976925" y="5644741"/>
                  <a:pt x="5979892" y="5642132"/>
                  <a:pt x="5982860" y="5639522"/>
                </a:cubicBezTo>
                <a:cubicBezTo>
                  <a:pt x="5983766" y="5640989"/>
                  <a:pt x="5984673" y="5642455"/>
                  <a:pt x="5986158" y="5641149"/>
                </a:cubicBezTo>
                <a:cubicBezTo>
                  <a:pt x="5986158" y="5641149"/>
                  <a:pt x="5986158" y="5641149"/>
                  <a:pt x="5987064" y="5642615"/>
                </a:cubicBezTo>
                <a:cubicBezTo>
                  <a:pt x="5988548" y="5641310"/>
                  <a:pt x="5990031" y="5640005"/>
                  <a:pt x="5990938" y="5641471"/>
                </a:cubicBezTo>
                <a:cubicBezTo>
                  <a:pt x="5992421" y="5640167"/>
                  <a:pt x="5993906" y="5638862"/>
                  <a:pt x="5993906" y="5638862"/>
                </a:cubicBezTo>
                <a:cubicBezTo>
                  <a:pt x="5993906" y="5638862"/>
                  <a:pt x="5992999" y="5637396"/>
                  <a:pt x="5992999" y="5637396"/>
                </a:cubicBezTo>
                <a:cubicBezTo>
                  <a:pt x="5990608" y="5637236"/>
                  <a:pt x="5989124" y="5638540"/>
                  <a:pt x="5989124" y="5638540"/>
                </a:cubicBezTo>
                <a:cubicBezTo>
                  <a:pt x="5986734" y="5638379"/>
                  <a:pt x="5985826" y="5636914"/>
                  <a:pt x="5987309" y="5635608"/>
                </a:cubicBezTo>
                <a:cubicBezTo>
                  <a:pt x="5987886" y="5632839"/>
                  <a:pt x="5987556" y="5628602"/>
                  <a:pt x="5986648" y="5627137"/>
                </a:cubicBezTo>
                <a:cubicBezTo>
                  <a:pt x="5986648" y="5627137"/>
                  <a:pt x="5985741" y="5625672"/>
                  <a:pt x="5985741" y="5625672"/>
                </a:cubicBezTo>
                <a:cubicBezTo>
                  <a:pt x="5984833" y="5624206"/>
                  <a:pt x="5983350" y="5625511"/>
                  <a:pt x="5983926" y="5622740"/>
                </a:cubicBezTo>
                <a:cubicBezTo>
                  <a:pt x="5983926" y="5622740"/>
                  <a:pt x="5981536" y="5622579"/>
                  <a:pt x="5980052" y="5623884"/>
                </a:cubicBezTo>
                <a:cubicBezTo>
                  <a:pt x="5978568" y="5625189"/>
                  <a:pt x="5977992" y="5627959"/>
                  <a:pt x="5977992" y="5627959"/>
                </a:cubicBezTo>
                <a:cubicBezTo>
                  <a:pt x="5978900" y="5629424"/>
                  <a:pt x="5978900" y="5629424"/>
                  <a:pt x="5979807" y="5630889"/>
                </a:cubicBezTo>
                <a:cubicBezTo>
                  <a:pt x="5980714" y="5632355"/>
                  <a:pt x="5981621" y="5633821"/>
                  <a:pt x="5981044" y="5636592"/>
                </a:cubicBezTo>
                <a:cubicBezTo>
                  <a:pt x="5981044" y="5636592"/>
                  <a:pt x="5981952" y="5638057"/>
                  <a:pt x="5981952" y="5638057"/>
                </a:cubicBezTo>
                <a:cubicBezTo>
                  <a:pt x="5978984" y="5640667"/>
                  <a:pt x="5976018" y="5643275"/>
                  <a:pt x="5973051" y="5645885"/>
                </a:cubicBezTo>
                <a:cubicBezTo>
                  <a:pt x="5971568" y="5647189"/>
                  <a:pt x="5970084" y="5648493"/>
                  <a:pt x="5968600" y="5649799"/>
                </a:cubicBezTo>
                <a:cubicBezTo>
                  <a:pt x="5968600" y="5649799"/>
                  <a:pt x="5968600" y="5649799"/>
                  <a:pt x="5969176" y="5647028"/>
                </a:cubicBezTo>
                <a:cubicBezTo>
                  <a:pt x="5970330" y="5641488"/>
                  <a:pt x="5975933" y="5632033"/>
                  <a:pt x="5967362" y="5644097"/>
                </a:cubicBezTo>
                <a:cubicBezTo>
                  <a:pt x="5967362" y="5644097"/>
                  <a:pt x="5967362" y="5644097"/>
                  <a:pt x="5965880" y="5645401"/>
                </a:cubicBezTo>
                <a:cubicBezTo>
                  <a:pt x="5966455" y="5642631"/>
                  <a:pt x="5966455" y="5642631"/>
                  <a:pt x="5967031" y="5639861"/>
                </a:cubicBezTo>
                <a:cubicBezTo>
                  <a:pt x="5967031" y="5639861"/>
                  <a:pt x="5967031" y="5639861"/>
                  <a:pt x="5966124" y="5638396"/>
                </a:cubicBezTo>
                <a:cubicBezTo>
                  <a:pt x="5964641" y="5639700"/>
                  <a:pt x="5964641" y="5639700"/>
                  <a:pt x="5963158" y="5641004"/>
                </a:cubicBezTo>
                <a:cubicBezTo>
                  <a:pt x="5962581" y="5643775"/>
                  <a:pt x="5963488" y="5645241"/>
                  <a:pt x="5962911" y="5648010"/>
                </a:cubicBezTo>
                <a:cubicBezTo>
                  <a:pt x="5956978" y="5653229"/>
                  <a:pt x="5958216" y="5658931"/>
                  <a:pt x="5960606" y="5659091"/>
                </a:cubicBezTo>
                <a:cubicBezTo>
                  <a:pt x="5960030" y="5661862"/>
                  <a:pt x="5958546" y="5663166"/>
                  <a:pt x="5956156" y="5663005"/>
                </a:cubicBezTo>
                <a:cubicBezTo>
                  <a:pt x="5955249" y="5661540"/>
                  <a:pt x="5954341" y="5660073"/>
                  <a:pt x="5951950" y="5659913"/>
                </a:cubicBezTo>
                <a:cubicBezTo>
                  <a:pt x="5951950" y="5659913"/>
                  <a:pt x="5951950" y="5659913"/>
                  <a:pt x="5954919" y="5657304"/>
                </a:cubicBezTo>
                <a:cubicBezTo>
                  <a:pt x="5949230" y="5655516"/>
                  <a:pt x="5967362" y="5644097"/>
                  <a:pt x="5957224" y="5646222"/>
                </a:cubicBezTo>
                <a:cubicBezTo>
                  <a:pt x="5957224" y="5646222"/>
                  <a:pt x="5957224" y="5646222"/>
                  <a:pt x="5955740" y="5647527"/>
                </a:cubicBezTo>
                <a:cubicBezTo>
                  <a:pt x="5956316" y="5644757"/>
                  <a:pt x="5957800" y="5643453"/>
                  <a:pt x="5959859" y="5639377"/>
                </a:cubicBezTo>
                <a:cubicBezTo>
                  <a:pt x="5959859" y="5639377"/>
                  <a:pt x="5959859" y="5639377"/>
                  <a:pt x="5958953" y="5637911"/>
                </a:cubicBezTo>
                <a:cubicBezTo>
                  <a:pt x="5958953" y="5637911"/>
                  <a:pt x="5957469" y="5639216"/>
                  <a:pt x="5957469" y="5639216"/>
                </a:cubicBezTo>
                <a:cubicBezTo>
                  <a:pt x="5954502" y="5641826"/>
                  <a:pt x="5952442" y="5645901"/>
                  <a:pt x="5951866" y="5648671"/>
                </a:cubicBezTo>
                <a:cubicBezTo>
                  <a:pt x="5949475" y="5648510"/>
                  <a:pt x="5946508" y="5651119"/>
                  <a:pt x="5947414" y="5652585"/>
                </a:cubicBezTo>
                <a:cubicBezTo>
                  <a:pt x="5944448" y="5655194"/>
                  <a:pt x="5944116" y="5650959"/>
                  <a:pt x="5943210" y="5649492"/>
                </a:cubicBezTo>
                <a:cubicBezTo>
                  <a:pt x="5939048" y="5652021"/>
                  <a:pt x="5937956" y="5655810"/>
                  <a:pt x="5937308" y="5658927"/>
                </a:cubicBezTo>
                <a:lnTo>
                  <a:pt x="5934063" y="5664325"/>
                </a:lnTo>
                <a:lnTo>
                  <a:pt x="5931587" y="5652923"/>
                </a:lnTo>
                <a:cubicBezTo>
                  <a:pt x="5929197" y="5652761"/>
                  <a:pt x="5928621" y="5655532"/>
                  <a:pt x="5927137" y="5656837"/>
                </a:cubicBezTo>
                <a:cubicBezTo>
                  <a:pt x="5921449" y="5655048"/>
                  <a:pt x="5929773" y="5649991"/>
                  <a:pt x="5934224" y="5646076"/>
                </a:cubicBezTo>
                <a:cubicBezTo>
                  <a:pt x="5929443" y="5645756"/>
                  <a:pt x="5921118" y="5650813"/>
                  <a:pt x="5916337" y="5650491"/>
                </a:cubicBezTo>
                <a:cubicBezTo>
                  <a:pt x="5923753" y="5643968"/>
                  <a:pt x="5916251" y="5639249"/>
                  <a:pt x="5917075" y="5629472"/>
                </a:cubicBezTo>
                <a:cubicBezTo>
                  <a:pt x="5918557" y="5628168"/>
                  <a:pt x="5920371" y="5631100"/>
                  <a:pt x="5921278" y="5632565"/>
                </a:cubicBezTo>
                <a:cubicBezTo>
                  <a:pt x="5927126" y="5616105"/>
                  <a:pt x="5902729" y="5628506"/>
                  <a:pt x="5905610" y="5614655"/>
                </a:cubicBezTo>
                <a:cubicBezTo>
                  <a:pt x="5907094" y="5613351"/>
                  <a:pt x="5908578" y="5612046"/>
                  <a:pt x="5908578" y="5612046"/>
                </a:cubicBezTo>
                <a:cubicBezTo>
                  <a:pt x="5912451" y="5610903"/>
                  <a:pt x="5915751" y="5612529"/>
                  <a:pt x="5916658" y="5613994"/>
                </a:cubicBezTo>
                <a:cubicBezTo>
                  <a:pt x="5916658" y="5613994"/>
                  <a:pt x="5917564" y="5615460"/>
                  <a:pt x="5919048" y="5614156"/>
                </a:cubicBezTo>
                <a:cubicBezTo>
                  <a:pt x="5920531" y="5612852"/>
                  <a:pt x="5919624" y="5611385"/>
                  <a:pt x="5919624" y="5611385"/>
                </a:cubicBezTo>
                <a:cubicBezTo>
                  <a:pt x="5917810" y="5608455"/>
                  <a:pt x="5913028" y="5608133"/>
                  <a:pt x="5910638" y="5607972"/>
                </a:cubicBezTo>
                <a:cubicBezTo>
                  <a:pt x="5909731" y="5606505"/>
                  <a:pt x="5909731" y="5606505"/>
                  <a:pt x="5909731" y="5606505"/>
                </a:cubicBezTo>
                <a:cubicBezTo>
                  <a:pt x="5909731" y="5606505"/>
                  <a:pt x="5908823" y="5605039"/>
                  <a:pt x="5908823" y="5605039"/>
                </a:cubicBezTo>
                <a:cubicBezTo>
                  <a:pt x="5910308" y="5603734"/>
                  <a:pt x="5909399" y="5602269"/>
                  <a:pt x="5910883" y="5600964"/>
                </a:cubicBezTo>
                <a:cubicBezTo>
                  <a:pt x="5911459" y="5598195"/>
                  <a:pt x="5911459" y="5598195"/>
                  <a:pt x="5912036" y="5595425"/>
                </a:cubicBezTo>
                <a:cubicBezTo>
                  <a:pt x="5912036" y="5595425"/>
                  <a:pt x="5912036" y="5595425"/>
                  <a:pt x="5912943" y="5596890"/>
                </a:cubicBezTo>
                <a:cubicBezTo>
                  <a:pt x="5913273" y="5601126"/>
                  <a:pt x="5918962" y="5602913"/>
                  <a:pt x="5921023" y="5598838"/>
                </a:cubicBezTo>
                <a:cubicBezTo>
                  <a:pt x="5918386" y="5605685"/>
                  <a:pt x="5928194" y="5599323"/>
                  <a:pt x="5924652" y="5604701"/>
                </a:cubicBezTo>
                <a:cubicBezTo>
                  <a:pt x="5926465" y="5607632"/>
                  <a:pt x="5930007" y="5602254"/>
                  <a:pt x="5932976" y="5599645"/>
                </a:cubicBezTo>
                <a:cubicBezTo>
                  <a:pt x="5932399" y="5602414"/>
                  <a:pt x="5932399" y="5602414"/>
                  <a:pt x="5932399" y="5602414"/>
                </a:cubicBezTo>
                <a:cubicBezTo>
                  <a:pt x="5933306" y="5603880"/>
                  <a:pt x="5933306" y="5603880"/>
                  <a:pt x="5934790" y="5602576"/>
                </a:cubicBezTo>
                <a:cubicBezTo>
                  <a:pt x="5931823" y="5605184"/>
                  <a:pt x="5933638" y="5608116"/>
                  <a:pt x="5933638" y="5608116"/>
                </a:cubicBezTo>
                <a:cubicBezTo>
                  <a:pt x="5936028" y="5608277"/>
                  <a:pt x="5940479" y="5604363"/>
                  <a:pt x="5942870" y="5604523"/>
                </a:cubicBezTo>
                <a:cubicBezTo>
                  <a:pt x="5946412" y="5599145"/>
                  <a:pt x="5944022" y="5598983"/>
                  <a:pt x="5939240" y="5598661"/>
                </a:cubicBezTo>
                <a:cubicBezTo>
                  <a:pt x="5939240" y="5598661"/>
                  <a:pt x="5939240" y="5598661"/>
                  <a:pt x="5938664" y="5601431"/>
                </a:cubicBezTo>
                <a:cubicBezTo>
                  <a:pt x="5937757" y="5599967"/>
                  <a:pt x="5937757" y="5599967"/>
                  <a:pt x="5935366" y="5599805"/>
                </a:cubicBezTo>
                <a:cubicBezTo>
                  <a:pt x="5936849" y="5598501"/>
                  <a:pt x="5935942" y="5597035"/>
                  <a:pt x="5937426" y="5595730"/>
                </a:cubicBezTo>
                <a:cubicBezTo>
                  <a:pt x="5937426" y="5595730"/>
                  <a:pt x="5939816" y="5595891"/>
                  <a:pt x="5939816" y="5595891"/>
                </a:cubicBezTo>
                <a:cubicBezTo>
                  <a:pt x="5941300" y="5594586"/>
                  <a:pt x="5941300" y="5594586"/>
                  <a:pt x="5943691" y="5594748"/>
                </a:cubicBezTo>
                <a:cubicBezTo>
                  <a:pt x="5946081" y="5594909"/>
                  <a:pt x="5947565" y="5593605"/>
                  <a:pt x="5949956" y="5593766"/>
                </a:cubicBezTo>
                <a:cubicBezTo>
                  <a:pt x="5952923" y="5591155"/>
                  <a:pt x="5957373" y="5587242"/>
                  <a:pt x="5957043" y="5583006"/>
                </a:cubicBezTo>
                <a:cubicBezTo>
                  <a:pt x="5957043" y="5583006"/>
                  <a:pt x="5956136" y="5581542"/>
                  <a:pt x="5956136" y="5581542"/>
                </a:cubicBezTo>
                <a:cubicBezTo>
                  <a:pt x="5956136" y="5581542"/>
                  <a:pt x="5957620" y="5580236"/>
                  <a:pt x="5956711" y="5578770"/>
                </a:cubicBezTo>
                <a:cubicBezTo>
                  <a:pt x="5958194" y="5577466"/>
                  <a:pt x="5960586" y="5577627"/>
                  <a:pt x="5962070" y="5576323"/>
                </a:cubicBezTo>
                <a:cubicBezTo>
                  <a:pt x="5963553" y="5575018"/>
                  <a:pt x="5963553" y="5575018"/>
                  <a:pt x="5964129" y="5572248"/>
                </a:cubicBezTo>
                <a:cubicBezTo>
                  <a:pt x="5964129" y="5572248"/>
                  <a:pt x="5963222" y="5570782"/>
                  <a:pt x="5961738" y="5572087"/>
                </a:cubicBezTo>
                <a:cubicBezTo>
                  <a:pt x="5960256" y="5573390"/>
                  <a:pt x="5958771" y="5574695"/>
                  <a:pt x="5956381" y="5574535"/>
                </a:cubicBezTo>
                <a:cubicBezTo>
                  <a:pt x="5956381" y="5574535"/>
                  <a:pt x="5955474" y="5573069"/>
                  <a:pt x="5954567" y="5571604"/>
                </a:cubicBezTo>
                <a:cubicBezTo>
                  <a:pt x="5953659" y="5570138"/>
                  <a:pt x="5952753" y="5568672"/>
                  <a:pt x="5948878" y="5569815"/>
                </a:cubicBezTo>
                <a:cubicBezTo>
                  <a:pt x="5945579" y="5568189"/>
                  <a:pt x="5940799" y="5567867"/>
                  <a:pt x="5936925" y="5569010"/>
                </a:cubicBezTo>
                <a:cubicBezTo>
                  <a:pt x="5936925" y="5569010"/>
                  <a:pt x="5936925" y="5569010"/>
                  <a:pt x="5936018" y="5567545"/>
                </a:cubicBezTo>
                <a:cubicBezTo>
                  <a:pt x="5937501" y="5566239"/>
                  <a:pt x="5937501" y="5566239"/>
                  <a:pt x="5938985" y="5564935"/>
                </a:cubicBezTo>
                <a:cubicBezTo>
                  <a:pt x="5941952" y="5562326"/>
                  <a:pt x="5943766" y="5565257"/>
                  <a:pt x="5951183" y="5558735"/>
                </a:cubicBezTo>
                <a:cubicBezTo>
                  <a:pt x="5946402" y="5558413"/>
                  <a:pt x="5947225" y="5548637"/>
                  <a:pt x="5944503" y="5544240"/>
                </a:cubicBezTo>
                <a:cubicBezTo>
                  <a:pt x="5943019" y="5545544"/>
                  <a:pt x="5944833" y="5548474"/>
                  <a:pt x="5941866" y="5551084"/>
                </a:cubicBezTo>
                <a:cubicBezTo>
                  <a:pt x="5941866" y="5551084"/>
                  <a:pt x="5941866" y="5551084"/>
                  <a:pt x="5940383" y="5552389"/>
                </a:cubicBezTo>
                <a:cubicBezTo>
                  <a:pt x="5939477" y="5550924"/>
                  <a:pt x="5939477" y="5550924"/>
                  <a:pt x="5938568" y="5549457"/>
                </a:cubicBezTo>
                <a:cubicBezTo>
                  <a:pt x="5939144" y="5546688"/>
                  <a:pt x="5938239" y="5545222"/>
                  <a:pt x="5938239" y="5545222"/>
                </a:cubicBezTo>
                <a:cubicBezTo>
                  <a:pt x="5937330" y="5543756"/>
                  <a:pt x="5934941" y="5543595"/>
                  <a:pt x="5934941" y="5543595"/>
                </a:cubicBezTo>
                <a:cubicBezTo>
                  <a:pt x="5932219" y="5539198"/>
                  <a:pt x="5936668" y="5535285"/>
                  <a:pt x="5941120" y="5531371"/>
                </a:cubicBezTo>
                <a:cubicBezTo>
                  <a:pt x="5934855" y="5532353"/>
                  <a:pt x="5930980" y="5533496"/>
                  <a:pt x="5931226" y="5526491"/>
                </a:cubicBezTo>
                <a:cubicBezTo>
                  <a:pt x="5932710" y="5525186"/>
                  <a:pt x="5935100" y="5525347"/>
                  <a:pt x="5936583" y="5524042"/>
                </a:cubicBezTo>
                <a:cubicBezTo>
                  <a:pt x="5938067" y="5522738"/>
                  <a:pt x="5938067" y="5522738"/>
                  <a:pt x="5938067" y="5522738"/>
                </a:cubicBezTo>
                <a:cubicBezTo>
                  <a:pt x="5938975" y="5524203"/>
                  <a:pt x="5940788" y="5527135"/>
                  <a:pt x="5943180" y="5527297"/>
                </a:cubicBezTo>
                <a:cubicBezTo>
                  <a:pt x="5945570" y="5527457"/>
                  <a:pt x="5945570" y="5527457"/>
                  <a:pt x="5946477" y="5528922"/>
                </a:cubicBezTo>
                <a:cubicBezTo>
                  <a:pt x="5946477" y="5528922"/>
                  <a:pt x="5947384" y="5530388"/>
                  <a:pt x="5947384" y="5530388"/>
                </a:cubicBezTo>
                <a:cubicBezTo>
                  <a:pt x="5945901" y="5531692"/>
                  <a:pt x="5945901" y="5531692"/>
                  <a:pt x="5944418" y="5532997"/>
                </a:cubicBezTo>
                <a:cubicBezTo>
                  <a:pt x="5942933" y="5534302"/>
                  <a:pt x="5942933" y="5534302"/>
                  <a:pt x="5942933" y="5534302"/>
                </a:cubicBezTo>
                <a:cubicBezTo>
                  <a:pt x="5943841" y="5535768"/>
                  <a:pt x="5943841" y="5535768"/>
                  <a:pt x="5943841" y="5535768"/>
                </a:cubicBezTo>
                <a:cubicBezTo>
                  <a:pt x="5945325" y="5534463"/>
                  <a:pt x="5945325" y="5534463"/>
                  <a:pt x="5945325" y="5534463"/>
                </a:cubicBezTo>
                <a:cubicBezTo>
                  <a:pt x="5944748" y="5537233"/>
                  <a:pt x="5944172" y="5540004"/>
                  <a:pt x="5941206" y="5542612"/>
                </a:cubicBezTo>
                <a:cubicBezTo>
                  <a:pt x="5949530" y="5537555"/>
                  <a:pt x="5949945" y="5553033"/>
                  <a:pt x="5958270" y="5547976"/>
                </a:cubicBezTo>
                <a:cubicBezTo>
                  <a:pt x="5967748" y="5537378"/>
                  <a:pt x="5950682" y="5532015"/>
                  <a:pt x="5961644" y="5520113"/>
                </a:cubicBezTo>
                <a:cubicBezTo>
                  <a:pt x="5961644" y="5520113"/>
                  <a:pt x="5961644" y="5520113"/>
                  <a:pt x="5964033" y="5520273"/>
                </a:cubicBezTo>
                <a:cubicBezTo>
                  <a:pt x="5965517" y="5518968"/>
                  <a:pt x="5965517" y="5518968"/>
                  <a:pt x="5967000" y="5517664"/>
                </a:cubicBezTo>
                <a:cubicBezTo>
                  <a:pt x="5967000" y="5517664"/>
                  <a:pt x="5967000" y="5517664"/>
                  <a:pt x="5966094" y="5516199"/>
                </a:cubicBezTo>
                <a:cubicBezTo>
                  <a:pt x="5966094" y="5516199"/>
                  <a:pt x="5966094" y="5516199"/>
                  <a:pt x="5959828" y="5517182"/>
                </a:cubicBezTo>
                <a:cubicBezTo>
                  <a:pt x="5959828" y="5517182"/>
                  <a:pt x="5959828" y="5517182"/>
                  <a:pt x="5961312" y="5515877"/>
                </a:cubicBezTo>
                <a:cubicBezTo>
                  <a:pt x="5958922" y="5515716"/>
                  <a:pt x="5956531" y="5515554"/>
                  <a:pt x="5953563" y="5518164"/>
                </a:cubicBezTo>
                <a:cubicBezTo>
                  <a:pt x="5952080" y="5519467"/>
                  <a:pt x="5951174" y="5518003"/>
                  <a:pt x="5951174" y="5518003"/>
                </a:cubicBezTo>
                <a:cubicBezTo>
                  <a:pt x="5950843" y="5513766"/>
                  <a:pt x="5949028" y="5510836"/>
                  <a:pt x="5951418" y="5510997"/>
                </a:cubicBezTo>
                <a:cubicBezTo>
                  <a:pt x="5957354" y="5505779"/>
                  <a:pt x="5948367" y="5502364"/>
                  <a:pt x="5948036" y="5498128"/>
                </a:cubicBezTo>
                <a:cubicBezTo>
                  <a:pt x="5953724" y="5499915"/>
                  <a:pt x="5953393" y="5495680"/>
                  <a:pt x="5955785" y="5495840"/>
                </a:cubicBezTo>
                <a:cubicBezTo>
                  <a:pt x="5960235" y="5491926"/>
                  <a:pt x="5947373" y="5489657"/>
                  <a:pt x="5947128" y="5496663"/>
                </a:cubicBezTo>
                <a:cubicBezTo>
                  <a:pt x="5943831" y="5495034"/>
                  <a:pt x="5940863" y="5497645"/>
                  <a:pt x="5938142" y="5493247"/>
                </a:cubicBezTo>
                <a:cubicBezTo>
                  <a:pt x="5936083" y="5497323"/>
                  <a:pt x="5934599" y="5498628"/>
                  <a:pt x="5933691" y="5497162"/>
                </a:cubicBezTo>
                <a:cubicBezTo>
                  <a:pt x="5929573" y="5505310"/>
                  <a:pt x="5937981" y="5511496"/>
                  <a:pt x="5935676" y="5522577"/>
                </a:cubicBezTo>
                <a:cubicBezTo>
                  <a:pt x="5934770" y="5521111"/>
                  <a:pt x="5933286" y="5522416"/>
                  <a:pt x="5931802" y="5523721"/>
                </a:cubicBezTo>
                <a:cubicBezTo>
                  <a:pt x="5932955" y="5518180"/>
                  <a:pt x="5919603" y="5529921"/>
                  <a:pt x="5926690" y="5519163"/>
                </a:cubicBezTo>
                <a:cubicBezTo>
                  <a:pt x="5922817" y="5520305"/>
                  <a:pt x="5910618" y="5526506"/>
                  <a:pt x="5903445" y="5526024"/>
                </a:cubicBezTo>
                <a:cubicBezTo>
                  <a:pt x="5905591" y="5533190"/>
                  <a:pt x="5891992" y="5551939"/>
                  <a:pt x="5894715" y="5556335"/>
                </a:cubicBezTo>
                <a:cubicBezTo>
                  <a:pt x="5893232" y="5557639"/>
                  <a:pt x="5891748" y="5558944"/>
                  <a:pt x="5891748" y="5558944"/>
                </a:cubicBezTo>
                <a:cubicBezTo>
                  <a:pt x="5890265" y="5560249"/>
                  <a:pt x="5889358" y="5558782"/>
                  <a:pt x="5889358" y="5558782"/>
                </a:cubicBezTo>
                <a:cubicBezTo>
                  <a:pt x="5888450" y="5557317"/>
                  <a:pt x="5888450" y="5557317"/>
                  <a:pt x="5886966" y="5558622"/>
                </a:cubicBezTo>
                <a:cubicBezTo>
                  <a:pt x="5882762" y="5555529"/>
                  <a:pt x="5885398" y="5548686"/>
                  <a:pt x="5880616" y="5548363"/>
                </a:cubicBezTo>
                <a:cubicBezTo>
                  <a:pt x="5880616" y="5548363"/>
                  <a:pt x="5880616" y="5548363"/>
                  <a:pt x="5879133" y="5549667"/>
                </a:cubicBezTo>
                <a:cubicBezTo>
                  <a:pt x="5879133" y="5549667"/>
                  <a:pt x="5878226" y="5548202"/>
                  <a:pt x="5875835" y="5548040"/>
                </a:cubicBezTo>
                <a:cubicBezTo>
                  <a:pt x="5873444" y="5547880"/>
                  <a:pt x="5871961" y="5549183"/>
                  <a:pt x="5871384" y="5551954"/>
                </a:cubicBezTo>
                <a:cubicBezTo>
                  <a:pt x="5869901" y="5553258"/>
                  <a:pt x="5869901" y="5553258"/>
                  <a:pt x="5870808" y="5554724"/>
                </a:cubicBezTo>
                <a:cubicBezTo>
                  <a:pt x="5866934" y="5555869"/>
                  <a:pt x="5863636" y="5554242"/>
                  <a:pt x="5866358" y="5558638"/>
                </a:cubicBezTo>
                <a:cubicBezTo>
                  <a:pt x="5855642" y="5563534"/>
                  <a:pt x="5869569" y="5549023"/>
                  <a:pt x="5861821" y="5551310"/>
                </a:cubicBezTo>
                <a:cubicBezTo>
                  <a:pt x="5871875" y="5537942"/>
                  <a:pt x="5874020" y="5545110"/>
                  <a:pt x="5883828" y="5538747"/>
                </a:cubicBezTo>
                <a:cubicBezTo>
                  <a:pt x="5882922" y="5537281"/>
                  <a:pt x="5882922" y="5537281"/>
                  <a:pt x="5882922" y="5537281"/>
                </a:cubicBezTo>
                <a:cubicBezTo>
                  <a:pt x="5888855" y="5532063"/>
                  <a:pt x="5895121" y="5531080"/>
                  <a:pt x="5907896" y="5522110"/>
                </a:cubicBezTo>
                <a:cubicBezTo>
                  <a:pt x="5900724" y="5521627"/>
                  <a:pt x="5907896" y="5522110"/>
                  <a:pt x="5912922" y="5515425"/>
                </a:cubicBezTo>
                <a:cubicBezTo>
                  <a:pt x="5910532" y="5515264"/>
                  <a:pt x="5909625" y="5513799"/>
                  <a:pt x="5907811" y="5510867"/>
                </a:cubicBezTo>
                <a:cubicBezTo>
                  <a:pt x="5913168" y="5508420"/>
                  <a:pt x="5913253" y="5519662"/>
                  <a:pt x="5921247" y="5510368"/>
                </a:cubicBezTo>
                <a:cubicBezTo>
                  <a:pt x="5921824" y="5507597"/>
                  <a:pt x="5914075" y="5509885"/>
                  <a:pt x="5913168" y="5508420"/>
                </a:cubicBezTo>
                <a:cubicBezTo>
                  <a:pt x="5912261" y="5506954"/>
                  <a:pt x="5918525" y="5505972"/>
                  <a:pt x="5918195" y="5501736"/>
                </a:cubicBezTo>
                <a:cubicBezTo>
                  <a:pt x="5919679" y="5500431"/>
                  <a:pt x="5916381" y="5498804"/>
                  <a:pt x="5914566" y="5495872"/>
                </a:cubicBezTo>
                <a:cubicBezTo>
                  <a:pt x="5912998" y="5485936"/>
                  <a:pt x="5921898" y="5478108"/>
                  <a:pt x="5913489" y="5471923"/>
                </a:cubicBezTo>
                <a:cubicBezTo>
                  <a:pt x="5922720" y="5468332"/>
                  <a:pt x="5917693" y="5475016"/>
                  <a:pt x="5925441" y="5472728"/>
                </a:cubicBezTo>
                <a:cubicBezTo>
                  <a:pt x="5926349" y="5474194"/>
                  <a:pt x="5923383" y="5476803"/>
                  <a:pt x="5921898" y="5478108"/>
                </a:cubicBezTo>
                <a:cubicBezTo>
                  <a:pt x="5924044" y="5485275"/>
                  <a:pt x="5938634" y="5479235"/>
                  <a:pt x="5938057" y="5482005"/>
                </a:cubicBezTo>
                <a:cubicBezTo>
                  <a:pt x="5943414" y="5479557"/>
                  <a:pt x="5949348" y="5474338"/>
                  <a:pt x="5954044" y="5463419"/>
                </a:cubicBezTo>
                <a:cubicBezTo>
                  <a:pt x="5950502" y="5468799"/>
                  <a:pt x="5945058" y="5460006"/>
                  <a:pt x="5944727" y="5455769"/>
                </a:cubicBezTo>
                <a:cubicBezTo>
                  <a:pt x="5940608" y="5463919"/>
                  <a:pt x="5938708" y="5449745"/>
                  <a:pt x="5934012" y="5460665"/>
                </a:cubicBezTo>
                <a:cubicBezTo>
                  <a:pt x="5931867" y="5453498"/>
                  <a:pt x="5927417" y="5457411"/>
                  <a:pt x="5920821" y="5454158"/>
                </a:cubicBezTo>
                <a:cubicBezTo>
                  <a:pt x="5927907" y="5443399"/>
                  <a:pt x="5927247" y="5434928"/>
                  <a:pt x="5921557" y="5433139"/>
                </a:cubicBezTo>
                <a:cubicBezTo>
                  <a:pt x="5923948" y="5433301"/>
                  <a:pt x="5928975" y="5426618"/>
                  <a:pt x="5932273" y="5428243"/>
                </a:cubicBezTo>
                <a:cubicBezTo>
                  <a:pt x="5937630" y="5425796"/>
                  <a:pt x="5925923" y="5417984"/>
                  <a:pt x="5934002" y="5419932"/>
                </a:cubicBezTo>
                <a:cubicBezTo>
                  <a:pt x="5935155" y="5414393"/>
                  <a:pt x="5918506" y="5424507"/>
                  <a:pt x="5915784" y="5420110"/>
                </a:cubicBezTo>
                <a:cubicBezTo>
                  <a:pt x="5916360" y="5417340"/>
                  <a:pt x="5927075" y="5412443"/>
                  <a:pt x="5917512" y="5411800"/>
                </a:cubicBezTo>
                <a:cubicBezTo>
                  <a:pt x="5923447" y="5406582"/>
                  <a:pt x="5923777" y="5410817"/>
                  <a:pt x="5926413" y="5403971"/>
                </a:cubicBezTo>
                <a:cubicBezTo>
                  <a:pt x="5925508" y="5402507"/>
                  <a:pt x="5921056" y="5406420"/>
                  <a:pt x="5919573" y="5407724"/>
                </a:cubicBezTo>
                <a:cubicBezTo>
                  <a:pt x="5918666" y="5406260"/>
                  <a:pt x="5921631" y="5403650"/>
                  <a:pt x="5924600" y="5401040"/>
                </a:cubicBezTo>
                <a:cubicBezTo>
                  <a:pt x="5912646" y="5400235"/>
                  <a:pt x="5912315" y="5395999"/>
                  <a:pt x="5897725" y="5402039"/>
                </a:cubicBezTo>
                <a:cubicBezTo>
                  <a:pt x="5899209" y="5400735"/>
                  <a:pt x="5899786" y="5397964"/>
                  <a:pt x="5899786" y="5397964"/>
                </a:cubicBezTo>
                <a:cubicBezTo>
                  <a:pt x="5899786" y="5397964"/>
                  <a:pt x="5899786" y="5397964"/>
                  <a:pt x="5900363" y="5395193"/>
                </a:cubicBezTo>
                <a:cubicBezTo>
                  <a:pt x="5900363" y="5395193"/>
                  <a:pt x="5900363" y="5395193"/>
                  <a:pt x="5897972" y="5395033"/>
                </a:cubicBezTo>
                <a:cubicBezTo>
                  <a:pt x="5897972" y="5395033"/>
                  <a:pt x="5897972" y="5395033"/>
                  <a:pt x="5897064" y="5393568"/>
                </a:cubicBezTo>
                <a:cubicBezTo>
                  <a:pt x="5902999" y="5388349"/>
                  <a:pt x="5897886" y="5383791"/>
                  <a:pt x="5901431" y="5378412"/>
                </a:cubicBezTo>
                <a:cubicBezTo>
                  <a:pt x="5901431" y="5378412"/>
                  <a:pt x="5901431" y="5378412"/>
                  <a:pt x="5902913" y="5377107"/>
                </a:cubicBezTo>
                <a:cubicBezTo>
                  <a:pt x="5902913" y="5377107"/>
                  <a:pt x="5902913" y="5377107"/>
                  <a:pt x="5903820" y="5378573"/>
                </a:cubicBezTo>
                <a:cubicBezTo>
                  <a:pt x="5906210" y="5378733"/>
                  <a:pt x="5906210" y="5378733"/>
                  <a:pt x="5907694" y="5377429"/>
                </a:cubicBezTo>
                <a:cubicBezTo>
                  <a:pt x="5909178" y="5376124"/>
                  <a:pt x="5909178" y="5376124"/>
                  <a:pt x="5908270" y="5374659"/>
                </a:cubicBezTo>
                <a:cubicBezTo>
                  <a:pt x="5908270" y="5374659"/>
                  <a:pt x="5907364" y="5373193"/>
                  <a:pt x="5907364" y="5373193"/>
                </a:cubicBezTo>
                <a:cubicBezTo>
                  <a:pt x="5906456" y="5371727"/>
                  <a:pt x="5906456" y="5371727"/>
                  <a:pt x="5907940" y="5370423"/>
                </a:cubicBezTo>
                <a:cubicBezTo>
                  <a:pt x="5908516" y="5367653"/>
                  <a:pt x="5910000" y="5366348"/>
                  <a:pt x="5910576" y="5363578"/>
                </a:cubicBezTo>
                <a:cubicBezTo>
                  <a:pt x="5912059" y="5362272"/>
                  <a:pt x="5911152" y="5360808"/>
                  <a:pt x="5911152" y="5360808"/>
                </a:cubicBezTo>
                <a:cubicBezTo>
                  <a:pt x="5913211" y="5356733"/>
                  <a:pt x="5911399" y="5353800"/>
                  <a:pt x="5909584" y="5350870"/>
                </a:cubicBezTo>
                <a:cubicBezTo>
                  <a:pt x="5909584" y="5350870"/>
                  <a:pt x="5908676" y="5349405"/>
                  <a:pt x="5907770" y="5347939"/>
                </a:cubicBezTo>
                <a:cubicBezTo>
                  <a:pt x="5907770" y="5347939"/>
                  <a:pt x="5905379" y="5347778"/>
                  <a:pt x="5905379" y="5347778"/>
                </a:cubicBezTo>
                <a:cubicBezTo>
                  <a:pt x="5906862" y="5346474"/>
                  <a:pt x="5908345" y="5345168"/>
                  <a:pt x="5909253" y="5346634"/>
                </a:cubicBezTo>
                <a:cubicBezTo>
                  <a:pt x="5900512" y="5336214"/>
                  <a:pt x="5916340" y="5335876"/>
                  <a:pt x="5927301" y="5323973"/>
                </a:cubicBezTo>
                <a:cubicBezTo>
                  <a:pt x="5928207" y="5325439"/>
                  <a:pt x="5929115" y="5326904"/>
                  <a:pt x="5930929" y="5329836"/>
                </a:cubicBezTo>
                <a:cubicBezTo>
                  <a:pt x="5928538" y="5329676"/>
                  <a:pt x="5926725" y="5326743"/>
                  <a:pt x="5923180" y="5332122"/>
                </a:cubicBezTo>
                <a:cubicBezTo>
                  <a:pt x="5924995" y="5335055"/>
                  <a:pt x="5931836" y="5331302"/>
                  <a:pt x="5933651" y="5334232"/>
                </a:cubicBezTo>
                <a:cubicBezTo>
                  <a:pt x="5942883" y="5330641"/>
                  <a:pt x="5941068" y="5327710"/>
                  <a:pt x="5947909" y="5323956"/>
                </a:cubicBezTo>
                <a:cubicBezTo>
                  <a:pt x="5949724" y="5326888"/>
                  <a:pt x="5947333" y="5326727"/>
                  <a:pt x="5946425" y="5325261"/>
                </a:cubicBezTo>
                <a:cubicBezTo>
                  <a:pt x="5941975" y="5329175"/>
                  <a:pt x="5946512" y="5336504"/>
                  <a:pt x="5950054" y="5331124"/>
                </a:cubicBezTo>
                <a:cubicBezTo>
                  <a:pt x="5950054" y="5331124"/>
                  <a:pt x="5950054" y="5331124"/>
                  <a:pt x="5951869" y="5334056"/>
                </a:cubicBezTo>
                <a:cubicBezTo>
                  <a:pt x="5948903" y="5336665"/>
                  <a:pt x="5949478" y="5333895"/>
                  <a:pt x="5947087" y="5333734"/>
                </a:cubicBezTo>
                <a:cubicBezTo>
                  <a:pt x="5947417" y="5337969"/>
                  <a:pt x="5942967" y="5341883"/>
                  <a:pt x="5944782" y="5344814"/>
                </a:cubicBezTo>
                <a:cubicBezTo>
                  <a:pt x="5940332" y="5348727"/>
                  <a:pt x="5937034" y="5347103"/>
                  <a:pt x="5931100" y="5352320"/>
                </a:cubicBezTo>
                <a:cubicBezTo>
                  <a:pt x="5938934" y="5361274"/>
                  <a:pt x="5937204" y="5369586"/>
                  <a:pt x="5947343" y="5367460"/>
                </a:cubicBezTo>
                <a:cubicBezTo>
                  <a:pt x="5951794" y="5363546"/>
                  <a:pt x="5950225" y="5353608"/>
                  <a:pt x="5954430" y="5356701"/>
                </a:cubicBezTo>
                <a:cubicBezTo>
                  <a:pt x="5961847" y="5350177"/>
                  <a:pt x="5951132" y="5355074"/>
                  <a:pt x="5950801" y="5350838"/>
                </a:cubicBezTo>
                <a:cubicBezTo>
                  <a:pt x="5960364" y="5351482"/>
                  <a:pt x="5961516" y="5345942"/>
                  <a:pt x="5966875" y="5343493"/>
                </a:cubicBezTo>
                <a:cubicBezTo>
                  <a:pt x="5970417" y="5338114"/>
                  <a:pt x="5970994" y="5335344"/>
                  <a:pt x="5966213" y="5335022"/>
                </a:cubicBezTo>
                <a:cubicBezTo>
                  <a:pt x="5966213" y="5335022"/>
                  <a:pt x="5967695" y="5333717"/>
                  <a:pt x="5967695" y="5333717"/>
                </a:cubicBezTo>
                <a:cubicBezTo>
                  <a:pt x="5970086" y="5333879"/>
                  <a:pt x="5970086" y="5333879"/>
                  <a:pt x="5971570" y="5332572"/>
                </a:cubicBezTo>
                <a:cubicBezTo>
                  <a:pt x="5971570" y="5332572"/>
                  <a:pt x="5971570" y="5332572"/>
                  <a:pt x="5973054" y="5331269"/>
                </a:cubicBezTo>
                <a:cubicBezTo>
                  <a:pt x="5977504" y="5327356"/>
                  <a:pt x="5978081" y="5324585"/>
                  <a:pt x="5977749" y="5320349"/>
                </a:cubicBezTo>
                <a:cubicBezTo>
                  <a:pt x="5976842" y="5318883"/>
                  <a:pt x="5976842" y="5318883"/>
                  <a:pt x="5975360" y="5320189"/>
                </a:cubicBezTo>
                <a:cubicBezTo>
                  <a:pt x="5973875" y="5321492"/>
                  <a:pt x="5973875" y="5321492"/>
                  <a:pt x="5974783" y="5322958"/>
                </a:cubicBezTo>
                <a:cubicBezTo>
                  <a:pt x="5974207" y="5325728"/>
                  <a:pt x="5974207" y="5325728"/>
                  <a:pt x="5972147" y="5329803"/>
                </a:cubicBezTo>
                <a:cubicBezTo>
                  <a:pt x="5969755" y="5329642"/>
                  <a:pt x="5969755" y="5329642"/>
                  <a:pt x="5969755" y="5329642"/>
                </a:cubicBezTo>
                <a:cubicBezTo>
                  <a:pt x="5967034" y="5325245"/>
                  <a:pt x="5963737" y="5323619"/>
                  <a:pt x="5956319" y="5330141"/>
                </a:cubicBezTo>
                <a:cubicBezTo>
                  <a:pt x="5956319" y="5330141"/>
                  <a:pt x="5956319" y="5330141"/>
                  <a:pt x="5954505" y="5327211"/>
                </a:cubicBezTo>
                <a:cubicBezTo>
                  <a:pt x="5963161" y="5326388"/>
                  <a:pt x="5964889" y="5318078"/>
                  <a:pt x="5972061" y="5318561"/>
                </a:cubicBezTo>
                <a:cubicBezTo>
                  <a:pt x="5974698" y="5311718"/>
                  <a:pt x="5980963" y="5310734"/>
                  <a:pt x="5981784" y="5300957"/>
                </a:cubicBezTo>
                <a:cubicBezTo>
                  <a:pt x="5975851" y="5306175"/>
                  <a:pt x="5979394" y="5300797"/>
                  <a:pt x="5973705" y="5299009"/>
                </a:cubicBezTo>
                <a:cubicBezTo>
                  <a:pt x="5976673" y="5296400"/>
                  <a:pt x="5975764" y="5294935"/>
                  <a:pt x="5980792" y="5288250"/>
                </a:cubicBezTo>
                <a:cubicBezTo>
                  <a:pt x="5979885" y="5286785"/>
                  <a:pt x="5976341" y="5292163"/>
                  <a:pt x="5973951" y="5292004"/>
                </a:cubicBezTo>
                <a:cubicBezTo>
                  <a:pt x="5987302" y="5280261"/>
                  <a:pt x="5967600" y="5281743"/>
                  <a:pt x="5979469" y="5271306"/>
                </a:cubicBezTo>
                <a:cubicBezTo>
                  <a:pt x="5977531" y="5271878"/>
                  <a:pt x="5976558" y="5271461"/>
                  <a:pt x="5976158" y="5270468"/>
                </a:cubicBezTo>
                <a:lnTo>
                  <a:pt x="5976172" y="5270025"/>
                </a:lnTo>
                <a:lnTo>
                  <a:pt x="5981560" y="5261205"/>
                </a:lnTo>
                <a:cubicBezTo>
                  <a:pt x="5984053" y="5268533"/>
                  <a:pt x="5988621" y="5275729"/>
                  <a:pt x="5994734" y="5280396"/>
                </a:cubicBezTo>
                <a:lnTo>
                  <a:pt x="5995811" y="5280900"/>
                </a:lnTo>
                <a:lnTo>
                  <a:pt x="5995445" y="5283365"/>
                </a:lnTo>
                <a:cubicBezTo>
                  <a:pt x="5996235" y="5285554"/>
                  <a:pt x="5997391" y="5287423"/>
                  <a:pt x="5996658" y="5288067"/>
                </a:cubicBezTo>
                <a:cubicBezTo>
                  <a:pt x="5997148" y="5290232"/>
                  <a:pt x="5997465" y="5294173"/>
                  <a:pt x="5998133" y="5297844"/>
                </a:cubicBezTo>
                <a:lnTo>
                  <a:pt x="6000848" y="5304035"/>
                </a:lnTo>
                <a:lnTo>
                  <a:pt x="5998817" y="5304478"/>
                </a:lnTo>
                <a:cubicBezTo>
                  <a:pt x="5998817" y="5304478"/>
                  <a:pt x="5997814" y="5306122"/>
                  <a:pt x="5997814" y="5306122"/>
                </a:cubicBezTo>
                <a:cubicBezTo>
                  <a:pt x="5995503" y="5306627"/>
                  <a:pt x="5994501" y="5308268"/>
                  <a:pt x="5994806" y="5311046"/>
                </a:cubicBezTo>
                <a:cubicBezTo>
                  <a:pt x="5993802" y="5312688"/>
                  <a:pt x="5995110" y="5313825"/>
                  <a:pt x="5996113" y="5312184"/>
                </a:cubicBezTo>
                <a:cubicBezTo>
                  <a:pt x="5997421" y="5313320"/>
                  <a:pt x="5998424" y="5311677"/>
                  <a:pt x="6000734" y="5311172"/>
                </a:cubicBezTo>
                <a:cubicBezTo>
                  <a:pt x="6003699" y="5311235"/>
                  <a:pt x="6006817" y="5312687"/>
                  <a:pt x="6009683" y="5314549"/>
                </a:cubicBezTo>
                <a:lnTo>
                  <a:pt x="6017081" y="5320354"/>
                </a:lnTo>
                <a:lnTo>
                  <a:pt x="6014175" y="5320201"/>
                </a:lnTo>
                <a:cubicBezTo>
                  <a:pt x="6012658" y="5321535"/>
                  <a:pt x="6011139" y="5322869"/>
                  <a:pt x="6012045" y="5324330"/>
                </a:cubicBezTo>
                <a:cubicBezTo>
                  <a:pt x="6012336" y="5328586"/>
                  <a:pt x="6013240" y="5330048"/>
                  <a:pt x="6015662" y="5330175"/>
                </a:cubicBezTo>
                <a:cubicBezTo>
                  <a:pt x="6015662" y="5330175"/>
                  <a:pt x="6016566" y="5331635"/>
                  <a:pt x="6017471" y="5333096"/>
                </a:cubicBezTo>
                <a:cubicBezTo>
                  <a:pt x="6017471" y="5333096"/>
                  <a:pt x="6019892" y="5333223"/>
                  <a:pt x="6021409" y="5331889"/>
                </a:cubicBezTo>
                <a:cubicBezTo>
                  <a:pt x="6022926" y="5330556"/>
                  <a:pt x="6023538" y="5327761"/>
                  <a:pt x="6022634" y="5326300"/>
                </a:cubicBezTo>
                <a:cubicBezTo>
                  <a:pt x="6022634" y="5326300"/>
                  <a:pt x="6021729" y="5324839"/>
                  <a:pt x="6021729" y="5324839"/>
                </a:cubicBezTo>
                <a:cubicBezTo>
                  <a:pt x="6020826" y="5323376"/>
                  <a:pt x="6019994" y="5322980"/>
                  <a:pt x="6019465" y="5322598"/>
                </a:cubicBezTo>
                <a:lnTo>
                  <a:pt x="6019420" y="5322382"/>
                </a:lnTo>
                <a:lnTo>
                  <a:pt x="6023665" y="5326072"/>
                </a:lnTo>
                <a:cubicBezTo>
                  <a:pt x="6024971" y="5327207"/>
                  <a:pt x="6027283" y="5326702"/>
                  <a:pt x="6028285" y="5325059"/>
                </a:cubicBezTo>
                <a:cubicBezTo>
                  <a:pt x="6029289" y="5323419"/>
                  <a:pt x="6028983" y="5320640"/>
                  <a:pt x="6027676" y="5319504"/>
                </a:cubicBezTo>
                <a:cubicBezTo>
                  <a:pt x="6026368" y="5318368"/>
                  <a:pt x="6023753" y="5316094"/>
                  <a:pt x="6022445" y="5314959"/>
                </a:cubicBezTo>
                <a:cubicBezTo>
                  <a:pt x="6021137" y="5313821"/>
                  <a:pt x="6019830" y="5312685"/>
                  <a:pt x="6018521" y="5311548"/>
                </a:cubicBezTo>
                <a:lnTo>
                  <a:pt x="6006281" y="5304666"/>
                </a:lnTo>
                <a:lnTo>
                  <a:pt x="6006831" y="5304504"/>
                </a:lnTo>
                <a:lnTo>
                  <a:pt x="6008718" y="5284958"/>
                </a:lnTo>
                <a:lnTo>
                  <a:pt x="6017176" y="5284413"/>
                </a:lnTo>
                <a:cubicBezTo>
                  <a:pt x="6017448" y="5287229"/>
                  <a:pt x="6021349" y="5290620"/>
                  <a:pt x="6018260" y="5295678"/>
                </a:cubicBezTo>
                <a:cubicBezTo>
                  <a:pt x="6042926" y="5304209"/>
                  <a:pt x="6060813" y="5304269"/>
                  <a:pt x="6083690" y="5318988"/>
                </a:cubicBezTo>
                <a:cubicBezTo>
                  <a:pt x="6086291" y="5321249"/>
                  <a:pt x="6079841" y="5328548"/>
                  <a:pt x="6077782" y="5331920"/>
                </a:cubicBezTo>
                <a:cubicBezTo>
                  <a:pt x="6088461" y="5343782"/>
                  <a:pt x="6107813" y="5321885"/>
                  <a:pt x="6114372" y="5340490"/>
                </a:cubicBezTo>
                <a:cubicBezTo>
                  <a:pt x="6105049" y="5342710"/>
                  <a:pt x="6097298" y="5348880"/>
                  <a:pt x="6088516" y="5356733"/>
                </a:cubicBezTo>
                <a:cubicBezTo>
                  <a:pt x="6088516" y="5356733"/>
                  <a:pt x="6088516" y="5356733"/>
                  <a:pt x="6087487" y="5358420"/>
                </a:cubicBezTo>
                <a:cubicBezTo>
                  <a:pt x="6086186" y="5357287"/>
                  <a:pt x="6084885" y="5356157"/>
                  <a:pt x="6083584" y="5355027"/>
                </a:cubicBezTo>
                <a:cubicBezTo>
                  <a:pt x="6084070" y="5347708"/>
                  <a:pt x="6078596" y="5340369"/>
                  <a:pt x="6073177" y="5345983"/>
                </a:cubicBezTo>
                <a:cubicBezTo>
                  <a:pt x="6067971" y="5341459"/>
                  <a:pt x="6063039" y="5339754"/>
                  <a:pt x="6058105" y="5338048"/>
                </a:cubicBezTo>
                <a:cubicBezTo>
                  <a:pt x="6050842" y="5336896"/>
                  <a:pt x="6044607" y="5334059"/>
                  <a:pt x="6040433" y="5327851"/>
                </a:cubicBezTo>
                <a:cubicBezTo>
                  <a:pt x="6040433" y="5327851"/>
                  <a:pt x="6039133" y="5326721"/>
                  <a:pt x="6038103" y="5328407"/>
                </a:cubicBezTo>
                <a:cubicBezTo>
                  <a:pt x="6035772" y="5328963"/>
                  <a:pt x="6035012" y="5333464"/>
                  <a:pt x="6036314" y="5334596"/>
                </a:cubicBezTo>
                <a:cubicBezTo>
                  <a:pt x="6039457" y="5342490"/>
                  <a:pt x="6048024" y="5344770"/>
                  <a:pt x="6055287" y="5345921"/>
                </a:cubicBezTo>
                <a:cubicBezTo>
                  <a:pt x="6060221" y="5347628"/>
                  <a:pt x="6066453" y="5350465"/>
                  <a:pt x="6070357" y="5353856"/>
                </a:cubicBezTo>
                <a:cubicBezTo>
                  <a:pt x="6070357" y="5353856"/>
                  <a:pt x="6070357" y="5353856"/>
                  <a:pt x="6069328" y="5355543"/>
                </a:cubicBezTo>
                <a:cubicBezTo>
                  <a:pt x="6072959" y="5356117"/>
                  <a:pt x="6075074" y="5365698"/>
                  <a:pt x="6078164" y="5360640"/>
                </a:cubicBezTo>
                <a:cubicBezTo>
                  <a:pt x="6078164" y="5360640"/>
                  <a:pt x="6078164" y="5360640"/>
                  <a:pt x="6079193" y="5358954"/>
                </a:cubicBezTo>
                <a:cubicBezTo>
                  <a:pt x="6079465" y="5361772"/>
                  <a:pt x="6082066" y="5364033"/>
                  <a:pt x="6084397" y="5363478"/>
                </a:cubicBezTo>
                <a:cubicBezTo>
                  <a:pt x="6084397" y="5363478"/>
                  <a:pt x="6084397" y="5363478"/>
                  <a:pt x="6083368" y="5365162"/>
                </a:cubicBezTo>
                <a:cubicBezTo>
                  <a:pt x="6092963" y="5365758"/>
                  <a:pt x="6101527" y="5368039"/>
                  <a:pt x="6111610" y="5361317"/>
                </a:cubicBezTo>
                <a:cubicBezTo>
                  <a:pt x="6105756" y="5387200"/>
                  <a:pt x="6130095" y="5379962"/>
                  <a:pt x="6135842" y="5390117"/>
                </a:cubicBezTo>
                <a:cubicBezTo>
                  <a:pt x="6142780" y="5375498"/>
                  <a:pt x="6154434" y="5372723"/>
                  <a:pt x="6162239" y="5379508"/>
                </a:cubicBezTo>
                <a:cubicBezTo>
                  <a:pt x="6163053" y="5387957"/>
                  <a:pt x="6159693" y="5390197"/>
                  <a:pt x="6155846" y="5399758"/>
                </a:cubicBezTo>
                <a:cubicBezTo>
                  <a:pt x="6161591" y="5409913"/>
                  <a:pt x="6177365" y="5400394"/>
                  <a:pt x="6178993" y="5417292"/>
                </a:cubicBezTo>
                <a:cubicBezTo>
                  <a:pt x="6183870" y="5406047"/>
                  <a:pt x="6189290" y="5400435"/>
                  <a:pt x="6196011" y="5395952"/>
                </a:cubicBezTo>
                <a:cubicBezTo>
                  <a:pt x="6206962" y="5410630"/>
                  <a:pt x="6221490" y="5412931"/>
                  <a:pt x="6219486" y="5429255"/>
                </a:cubicBezTo>
                <a:cubicBezTo>
                  <a:pt x="6219486" y="5429255"/>
                  <a:pt x="6219486" y="5429255"/>
                  <a:pt x="6220787" y="5430386"/>
                </a:cubicBezTo>
                <a:cubicBezTo>
                  <a:pt x="6216126" y="5431497"/>
                  <a:pt x="6215855" y="5428681"/>
                  <a:pt x="6213252" y="5426418"/>
                </a:cubicBezTo>
                <a:cubicBezTo>
                  <a:pt x="6211952" y="5425288"/>
                  <a:pt x="6209348" y="5423026"/>
                  <a:pt x="6207018" y="5423583"/>
                </a:cubicBezTo>
                <a:cubicBezTo>
                  <a:pt x="6205717" y="5422451"/>
                  <a:pt x="6204686" y="5424137"/>
                  <a:pt x="6203657" y="5425824"/>
                </a:cubicBezTo>
                <a:cubicBezTo>
                  <a:pt x="6202627" y="5427509"/>
                  <a:pt x="6202899" y="5430325"/>
                  <a:pt x="6205229" y="5429770"/>
                </a:cubicBezTo>
                <a:cubicBezTo>
                  <a:pt x="6206531" y="5430901"/>
                  <a:pt x="6207832" y="5432031"/>
                  <a:pt x="6209132" y="5433162"/>
                </a:cubicBezTo>
                <a:cubicBezTo>
                  <a:pt x="6211734" y="5435424"/>
                  <a:pt x="6213034" y="5436555"/>
                  <a:pt x="6216667" y="5437131"/>
                </a:cubicBezTo>
                <a:cubicBezTo>
                  <a:pt x="6228160" y="5457441"/>
                  <a:pt x="6259708" y="5438401"/>
                  <a:pt x="6259818" y="5464305"/>
                </a:cubicBezTo>
                <a:cubicBezTo>
                  <a:pt x="6271472" y="5461529"/>
                  <a:pt x="6271798" y="5477298"/>
                  <a:pt x="6282910" y="5468888"/>
                </a:cubicBezTo>
                <a:cubicBezTo>
                  <a:pt x="6282965" y="5481841"/>
                  <a:pt x="6295379" y="5474561"/>
                  <a:pt x="6301613" y="5477398"/>
                </a:cubicBezTo>
                <a:cubicBezTo>
                  <a:pt x="6309148" y="5481366"/>
                  <a:pt x="6310774" y="5498265"/>
                  <a:pt x="6323242" y="5503938"/>
                </a:cubicBezTo>
                <a:cubicBezTo>
                  <a:pt x="6345196" y="5484304"/>
                  <a:pt x="6345632" y="5525976"/>
                  <a:pt x="6368126" y="5511974"/>
                </a:cubicBezTo>
                <a:cubicBezTo>
                  <a:pt x="6367695" y="5532245"/>
                  <a:pt x="6386125" y="5537939"/>
                  <a:pt x="6401953" y="5541370"/>
                </a:cubicBezTo>
                <a:cubicBezTo>
                  <a:pt x="6400708" y="5553192"/>
                  <a:pt x="6404069" y="5550950"/>
                  <a:pt x="6406942" y="5556028"/>
                </a:cubicBezTo>
                <a:cubicBezTo>
                  <a:pt x="6407972" y="5554342"/>
                  <a:pt x="6407972" y="5554342"/>
                  <a:pt x="6409000" y="5552656"/>
                </a:cubicBezTo>
                <a:cubicBezTo>
                  <a:pt x="6420983" y="5565650"/>
                  <a:pt x="6435780" y="5570767"/>
                  <a:pt x="6453181" y="5578147"/>
                </a:cubicBezTo>
                <a:cubicBezTo>
                  <a:pt x="6454483" y="5579276"/>
                  <a:pt x="6455783" y="5580407"/>
                  <a:pt x="6457084" y="5581539"/>
                </a:cubicBezTo>
                <a:cubicBezTo>
                  <a:pt x="6460987" y="5584930"/>
                  <a:pt x="6465921" y="5586637"/>
                  <a:pt x="6469825" y="5590027"/>
                </a:cubicBezTo>
                <a:cubicBezTo>
                  <a:pt x="6469825" y="5590027"/>
                  <a:pt x="6468795" y="5591714"/>
                  <a:pt x="6466734" y="5595085"/>
                </a:cubicBezTo>
                <a:cubicBezTo>
                  <a:pt x="6471397" y="5593976"/>
                  <a:pt x="6474757" y="5591734"/>
                  <a:pt x="6478388" y="5592309"/>
                </a:cubicBezTo>
                <a:cubicBezTo>
                  <a:pt x="6480990" y="5594572"/>
                  <a:pt x="6482292" y="5595701"/>
                  <a:pt x="6483594" y="5596833"/>
                </a:cubicBezTo>
                <a:cubicBezTo>
                  <a:pt x="6494001" y="5605878"/>
                  <a:pt x="6500777" y="5614347"/>
                  <a:pt x="6515305" y="5616650"/>
                </a:cubicBezTo>
                <a:cubicBezTo>
                  <a:pt x="6515305" y="5616650"/>
                  <a:pt x="6516606" y="5617779"/>
                  <a:pt x="6515577" y="5619466"/>
                </a:cubicBezTo>
                <a:cubicBezTo>
                  <a:pt x="6516878" y="5620596"/>
                  <a:pt x="6516878" y="5620596"/>
                  <a:pt x="6520239" y="5618355"/>
                </a:cubicBezTo>
                <a:cubicBezTo>
                  <a:pt x="6521269" y="5616670"/>
                  <a:pt x="6522298" y="5614984"/>
                  <a:pt x="6520997" y="5613853"/>
                </a:cubicBezTo>
                <a:cubicBezTo>
                  <a:pt x="6522027" y="5612166"/>
                  <a:pt x="6520725" y="5611037"/>
                  <a:pt x="6520725" y="5611037"/>
                </a:cubicBezTo>
                <a:cubicBezTo>
                  <a:pt x="6525548" y="5586839"/>
                  <a:pt x="6539859" y="5599275"/>
                  <a:pt x="6547827" y="5582971"/>
                </a:cubicBezTo>
                <a:cubicBezTo>
                  <a:pt x="6552273" y="5591997"/>
                  <a:pt x="6551786" y="5599316"/>
                  <a:pt x="6552598" y="5607764"/>
                </a:cubicBezTo>
                <a:cubicBezTo>
                  <a:pt x="6546908" y="5610560"/>
                  <a:pt x="6541487" y="5616174"/>
                  <a:pt x="6536610" y="5627421"/>
                </a:cubicBezTo>
                <a:cubicBezTo>
                  <a:pt x="6536610" y="5627421"/>
                  <a:pt x="6536610" y="5627421"/>
                  <a:pt x="6535308" y="5626289"/>
                </a:cubicBezTo>
                <a:cubicBezTo>
                  <a:pt x="6535308" y="5626289"/>
                  <a:pt x="6535308" y="5626289"/>
                  <a:pt x="6534279" y="5627975"/>
                </a:cubicBezTo>
                <a:cubicBezTo>
                  <a:pt x="6532977" y="5626845"/>
                  <a:pt x="6530647" y="5627400"/>
                  <a:pt x="6529345" y="5626268"/>
                </a:cubicBezTo>
                <a:cubicBezTo>
                  <a:pt x="6523383" y="5626248"/>
                  <a:pt x="6532491" y="5634164"/>
                  <a:pt x="6534550" y="5630793"/>
                </a:cubicBezTo>
                <a:cubicBezTo>
                  <a:pt x="6533519" y="5632478"/>
                  <a:pt x="6536121" y="5634739"/>
                  <a:pt x="6533031" y="5639796"/>
                </a:cubicBezTo>
                <a:cubicBezTo>
                  <a:pt x="6545717" y="5635333"/>
                  <a:pt x="6557480" y="5658462"/>
                  <a:pt x="6570923" y="5649497"/>
                </a:cubicBezTo>
                <a:cubicBezTo>
                  <a:pt x="6579760" y="5654596"/>
                  <a:pt x="6573580" y="5664712"/>
                  <a:pt x="6583446" y="5668124"/>
                </a:cubicBezTo>
                <a:cubicBezTo>
                  <a:pt x="6584693" y="5656301"/>
                  <a:pt x="6589681" y="5670959"/>
                  <a:pt x="6592771" y="5665903"/>
                </a:cubicBezTo>
                <a:cubicBezTo>
                  <a:pt x="6597974" y="5670425"/>
                  <a:pt x="6601878" y="5673817"/>
                  <a:pt x="6608113" y="5676653"/>
                </a:cubicBezTo>
                <a:cubicBezTo>
                  <a:pt x="6608113" y="5676653"/>
                  <a:pt x="6608113" y="5676653"/>
                  <a:pt x="6607082" y="5678339"/>
                </a:cubicBezTo>
                <a:cubicBezTo>
                  <a:pt x="6612287" y="5682862"/>
                  <a:pt x="6618248" y="5682882"/>
                  <a:pt x="6624482" y="5685718"/>
                </a:cubicBezTo>
                <a:cubicBezTo>
                  <a:pt x="6630119" y="5669969"/>
                  <a:pt x="6618952" y="5665427"/>
                  <a:pt x="6610930" y="5668779"/>
                </a:cubicBezTo>
                <a:cubicBezTo>
                  <a:pt x="6605997" y="5667073"/>
                  <a:pt x="6602094" y="5663681"/>
                  <a:pt x="6599220" y="5658604"/>
                </a:cubicBezTo>
                <a:cubicBezTo>
                  <a:pt x="6593202" y="5645630"/>
                  <a:pt x="6582578" y="5646722"/>
                  <a:pt x="6588974" y="5626470"/>
                </a:cubicBezTo>
                <a:cubicBezTo>
                  <a:pt x="6595695" y="5621988"/>
                  <a:pt x="6594177" y="5630993"/>
                  <a:pt x="6596779" y="5633254"/>
                </a:cubicBezTo>
                <a:cubicBezTo>
                  <a:pt x="6604857" y="5642854"/>
                  <a:pt x="6613421" y="5645137"/>
                  <a:pt x="6624317" y="5646862"/>
                </a:cubicBezTo>
                <a:cubicBezTo>
                  <a:pt x="6628924" y="5632801"/>
                  <a:pt x="6638791" y="5636212"/>
                  <a:pt x="6646867" y="5645814"/>
                </a:cubicBezTo>
                <a:cubicBezTo>
                  <a:pt x="6643507" y="5648054"/>
                  <a:pt x="6641176" y="5648610"/>
                  <a:pt x="6638846" y="5649164"/>
                </a:cubicBezTo>
                <a:cubicBezTo>
                  <a:pt x="6638846" y="5649164"/>
                  <a:pt x="6637544" y="5648033"/>
                  <a:pt x="6636514" y="5649720"/>
                </a:cubicBezTo>
                <a:cubicBezTo>
                  <a:pt x="6635485" y="5651406"/>
                  <a:pt x="6636786" y="5652536"/>
                  <a:pt x="6636786" y="5652536"/>
                </a:cubicBezTo>
                <a:cubicBezTo>
                  <a:pt x="6639388" y="5654797"/>
                  <a:pt x="6642748" y="5652555"/>
                  <a:pt x="6645079" y="5652001"/>
                </a:cubicBezTo>
                <a:cubicBezTo>
                  <a:pt x="6645079" y="5652001"/>
                  <a:pt x="6645079" y="5652001"/>
                  <a:pt x="6644049" y="5653687"/>
                </a:cubicBezTo>
                <a:cubicBezTo>
                  <a:pt x="6644320" y="5656503"/>
                  <a:pt x="6643290" y="5658190"/>
                  <a:pt x="6644592" y="5659320"/>
                </a:cubicBezTo>
                <a:cubicBezTo>
                  <a:pt x="6644592" y="5659320"/>
                  <a:pt x="6644592" y="5659320"/>
                  <a:pt x="6643562" y="5661006"/>
                </a:cubicBezTo>
                <a:cubicBezTo>
                  <a:pt x="6644863" y="5662136"/>
                  <a:pt x="6647193" y="5661581"/>
                  <a:pt x="6648224" y="5659895"/>
                </a:cubicBezTo>
                <a:cubicBezTo>
                  <a:pt x="6649254" y="5658209"/>
                  <a:pt x="6648982" y="5655394"/>
                  <a:pt x="6648982" y="5655394"/>
                </a:cubicBezTo>
                <a:cubicBezTo>
                  <a:pt x="6648982" y="5655394"/>
                  <a:pt x="6648982" y="5655394"/>
                  <a:pt x="6650013" y="5653707"/>
                </a:cubicBezTo>
                <a:cubicBezTo>
                  <a:pt x="6648712" y="5652576"/>
                  <a:pt x="6649742" y="5650891"/>
                  <a:pt x="6650771" y="5649205"/>
                </a:cubicBezTo>
                <a:cubicBezTo>
                  <a:pt x="6650771" y="5649205"/>
                  <a:pt x="6650771" y="5649205"/>
                  <a:pt x="6652072" y="5650335"/>
                </a:cubicBezTo>
                <a:cubicBezTo>
                  <a:pt x="6659551" y="5641350"/>
                  <a:pt x="6668603" y="5636312"/>
                  <a:pt x="6677656" y="5631275"/>
                </a:cubicBezTo>
                <a:cubicBezTo>
                  <a:pt x="6677385" y="5628459"/>
                  <a:pt x="6676084" y="5627329"/>
                  <a:pt x="6676084" y="5627329"/>
                </a:cubicBezTo>
                <a:cubicBezTo>
                  <a:pt x="6687684" y="5611600"/>
                  <a:pt x="6696791" y="5619514"/>
                  <a:pt x="6699934" y="5627409"/>
                </a:cubicBezTo>
                <a:cubicBezTo>
                  <a:pt x="6696846" y="5632466"/>
                  <a:pt x="6694515" y="5633022"/>
                  <a:pt x="6691641" y="5627944"/>
                </a:cubicBezTo>
                <a:cubicBezTo>
                  <a:pt x="6684920" y="5632426"/>
                  <a:pt x="6701507" y="5631357"/>
                  <a:pt x="6697388" y="5638099"/>
                </a:cubicBezTo>
                <a:cubicBezTo>
                  <a:pt x="6691209" y="5648215"/>
                  <a:pt x="6687848" y="5650457"/>
                  <a:pt x="6684000" y="5660016"/>
                </a:cubicBezTo>
                <a:cubicBezTo>
                  <a:pt x="6682699" y="5658886"/>
                  <a:pt x="6682699" y="5658886"/>
                  <a:pt x="6681398" y="5657756"/>
                </a:cubicBezTo>
                <a:cubicBezTo>
                  <a:pt x="6681398" y="5657756"/>
                  <a:pt x="6680098" y="5656624"/>
                  <a:pt x="6679067" y="5658309"/>
                </a:cubicBezTo>
                <a:cubicBezTo>
                  <a:pt x="6678037" y="5659997"/>
                  <a:pt x="6678309" y="5662812"/>
                  <a:pt x="6678309" y="5662812"/>
                </a:cubicBezTo>
                <a:cubicBezTo>
                  <a:pt x="6679609" y="5663943"/>
                  <a:pt x="6680910" y="5665074"/>
                  <a:pt x="6682212" y="5666205"/>
                </a:cubicBezTo>
                <a:cubicBezTo>
                  <a:pt x="6691048" y="5671302"/>
                  <a:pt x="6688501" y="5681993"/>
                  <a:pt x="6697011" y="5671322"/>
                </a:cubicBezTo>
                <a:cubicBezTo>
                  <a:pt x="6705088" y="5680923"/>
                  <a:pt x="6712352" y="5682074"/>
                  <a:pt x="6717828" y="5689412"/>
                </a:cubicBezTo>
                <a:cubicBezTo>
                  <a:pt x="6731812" y="5686080"/>
                  <a:pt x="6758050" y="5698558"/>
                  <a:pt x="6763039" y="5713216"/>
                </a:cubicBezTo>
                <a:cubicBezTo>
                  <a:pt x="6763308" y="5716033"/>
                  <a:pt x="6762280" y="5717719"/>
                  <a:pt x="6761249" y="5719405"/>
                </a:cubicBezTo>
                <a:cubicBezTo>
                  <a:pt x="6765289" y="5724205"/>
                  <a:pt x="6770032" y="5727037"/>
                  <a:pt x="6773189" y="5730426"/>
                </a:cubicBezTo>
                <a:lnTo>
                  <a:pt x="6775148" y="5742024"/>
                </a:lnTo>
                <a:lnTo>
                  <a:pt x="6773014" y="5742533"/>
                </a:lnTo>
                <a:cubicBezTo>
                  <a:pt x="6773014" y="5742533"/>
                  <a:pt x="6773014" y="5742533"/>
                  <a:pt x="6771984" y="5744220"/>
                </a:cubicBezTo>
                <a:cubicBezTo>
                  <a:pt x="6768624" y="5746461"/>
                  <a:pt x="6764449" y="5740252"/>
                  <a:pt x="6761087" y="5742493"/>
                </a:cubicBezTo>
                <a:cubicBezTo>
                  <a:pt x="6759028" y="5745864"/>
                  <a:pt x="6762660" y="5746440"/>
                  <a:pt x="6763962" y="5747570"/>
                </a:cubicBezTo>
                <a:cubicBezTo>
                  <a:pt x="6760602" y="5749812"/>
                  <a:pt x="6760872" y="5752628"/>
                  <a:pt x="6759843" y="5754314"/>
                </a:cubicBezTo>
                <a:cubicBezTo>
                  <a:pt x="6758541" y="5753182"/>
                  <a:pt x="6756210" y="5753739"/>
                  <a:pt x="6754908" y="5752607"/>
                </a:cubicBezTo>
                <a:cubicBezTo>
                  <a:pt x="6751279" y="5752033"/>
                  <a:pt x="6746344" y="5750326"/>
                  <a:pt x="6746832" y="5743008"/>
                </a:cubicBezTo>
                <a:cubicBezTo>
                  <a:pt x="6746832" y="5743008"/>
                  <a:pt x="6746832" y="5743008"/>
                  <a:pt x="6746560" y="5740191"/>
                </a:cubicBezTo>
                <a:cubicBezTo>
                  <a:pt x="6746560" y="5740191"/>
                  <a:pt x="6746560" y="5740191"/>
                  <a:pt x="6743200" y="5742431"/>
                </a:cubicBezTo>
                <a:cubicBezTo>
                  <a:pt x="6738810" y="5746358"/>
                  <a:pt x="6737508" y="5745228"/>
                  <a:pt x="6734905" y="5742966"/>
                </a:cubicBezTo>
                <a:cubicBezTo>
                  <a:pt x="6733605" y="5741837"/>
                  <a:pt x="6732304" y="5740706"/>
                  <a:pt x="6731003" y="5739575"/>
                </a:cubicBezTo>
                <a:cubicBezTo>
                  <a:pt x="6731491" y="5732257"/>
                  <a:pt x="6729918" y="5728308"/>
                  <a:pt x="6723955" y="5728289"/>
                </a:cubicBezTo>
                <a:cubicBezTo>
                  <a:pt x="6721137" y="5736163"/>
                  <a:pt x="6718807" y="5736718"/>
                  <a:pt x="6713929" y="5747964"/>
                </a:cubicBezTo>
                <a:cubicBezTo>
                  <a:pt x="6719132" y="5752487"/>
                  <a:pt x="6723794" y="5751377"/>
                  <a:pt x="6728185" y="5747450"/>
                </a:cubicBezTo>
                <a:cubicBezTo>
                  <a:pt x="6730515" y="5746895"/>
                  <a:pt x="6730515" y="5746895"/>
                  <a:pt x="6731817" y="5748025"/>
                </a:cubicBezTo>
                <a:cubicBezTo>
                  <a:pt x="6734418" y="5750286"/>
                  <a:pt x="6737021" y="5752549"/>
                  <a:pt x="6741411" y="5748621"/>
                </a:cubicBezTo>
                <a:cubicBezTo>
                  <a:pt x="6743254" y="5755384"/>
                  <a:pt x="6748188" y="5757090"/>
                  <a:pt x="6753122" y="5758796"/>
                </a:cubicBezTo>
                <a:cubicBezTo>
                  <a:pt x="6754422" y="5759927"/>
                  <a:pt x="6755723" y="5761056"/>
                  <a:pt x="6758054" y="5760503"/>
                </a:cubicBezTo>
                <a:cubicBezTo>
                  <a:pt x="6758054" y="5760503"/>
                  <a:pt x="6758054" y="5760503"/>
                  <a:pt x="6757024" y="5762188"/>
                </a:cubicBezTo>
                <a:cubicBezTo>
                  <a:pt x="6762986" y="5762208"/>
                  <a:pt x="6767162" y="5768416"/>
                  <a:pt x="6763314" y="5777977"/>
                </a:cubicBezTo>
                <a:cubicBezTo>
                  <a:pt x="6766945" y="5778552"/>
                  <a:pt x="6770849" y="5781946"/>
                  <a:pt x="6775238" y="5778017"/>
                </a:cubicBezTo>
                <a:cubicBezTo>
                  <a:pt x="6775238" y="5778017"/>
                  <a:pt x="6774209" y="5779704"/>
                  <a:pt x="6776540" y="5779148"/>
                </a:cubicBezTo>
                <a:cubicBezTo>
                  <a:pt x="6777840" y="5780278"/>
                  <a:pt x="6779141" y="5781409"/>
                  <a:pt x="6781473" y="5780855"/>
                </a:cubicBezTo>
                <a:cubicBezTo>
                  <a:pt x="6781473" y="5780855"/>
                  <a:pt x="6782773" y="5781985"/>
                  <a:pt x="6781744" y="5783670"/>
                </a:cubicBezTo>
                <a:cubicBezTo>
                  <a:pt x="6781744" y="5783670"/>
                  <a:pt x="6781744" y="5783670"/>
                  <a:pt x="6783045" y="5784801"/>
                </a:cubicBezTo>
                <a:cubicBezTo>
                  <a:pt x="6784075" y="5783114"/>
                  <a:pt x="6785375" y="5784245"/>
                  <a:pt x="6786676" y="5785377"/>
                </a:cubicBezTo>
                <a:cubicBezTo>
                  <a:pt x="6786676" y="5785377"/>
                  <a:pt x="6786676" y="5785377"/>
                  <a:pt x="6789008" y="5784822"/>
                </a:cubicBezTo>
                <a:cubicBezTo>
                  <a:pt x="6798873" y="5788233"/>
                  <a:pt x="6808739" y="5791646"/>
                  <a:pt x="6815246" y="5797299"/>
                </a:cubicBezTo>
                <a:cubicBezTo>
                  <a:pt x="6815246" y="5797299"/>
                  <a:pt x="6815515" y="5800116"/>
                  <a:pt x="6816545" y="5798429"/>
                </a:cubicBezTo>
                <a:cubicBezTo>
                  <a:pt x="6817847" y="5799561"/>
                  <a:pt x="6817847" y="5799561"/>
                  <a:pt x="6819148" y="5800690"/>
                </a:cubicBezTo>
                <a:cubicBezTo>
                  <a:pt x="6820449" y="5801821"/>
                  <a:pt x="6821480" y="5800135"/>
                  <a:pt x="6822510" y="5798449"/>
                </a:cubicBezTo>
                <a:cubicBezTo>
                  <a:pt x="6824568" y="5795078"/>
                  <a:pt x="6825599" y="5793391"/>
                  <a:pt x="6824296" y="5792261"/>
                </a:cubicBezTo>
                <a:cubicBezTo>
                  <a:pt x="6822995" y="5791132"/>
                  <a:pt x="6821965" y="5792816"/>
                  <a:pt x="6820666" y="5791686"/>
                </a:cubicBezTo>
                <a:cubicBezTo>
                  <a:pt x="6820666" y="5791686"/>
                  <a:pt x="6820666" y="5791686"/>
                  <a:pt x="6821695" y="5789999"/>
                </a:cubicBezTo>
                <a:cubicBezTo>
                  <a:pt x="6820393" y="5788870"/>
                  <a:pt x="6822182" y="5782681"/>
                  <a:pt x="6818550" y="5782105"/>
                </a:cubicBezTo>
                <a:cubicBezTo>
                  <a:pt x="6838499" y="5778794"/>
                  <a:pt x="6855954" y="5799126"/>
                  <a:pt x="6878504" y="5798075"/>
                </a:cubicBezTo>
                <a:cubicBezTo>
                  <a:pt x="6878127" y="5831298"/>
                  <a:pt x="6903008" y="5829693"/>
                  <a:pt x="6919650" y="5841576"/>
                </a:cubicBezTo>
                <a:cubicBezTo>
                  <a:pt x="6952935" y="5865338"/>
                  <a:pt x="6991911" y="5886306"/>
                  <a:pt x="7028286" y="5905012"/>
                </a:cubicBezTo>
                <a:cubicBezTo>
                  <a:pt x="7028827" y="5910645"/>
                  <a:pt x="7031700" y="5915723"/>
                  <a:pt x="7032243" y="5921356"/>
                </a:cubicBezTo>
                <a:cubicBezTo>
                  <a:pt x="7035604" y="5919115"/>
                  <a:pt x="7039507" y="5922507"/>
                  <a:pt x="7043627" y="5915763"/>
                </a:cubicBezTo>
                <a:cubicBezTo>
                  <a:pt x="7044981" y="5929845"/>
                  <a:pt x="7051974" y="5928179"/>
                  <a:pt x="7063143" y="5932723"/>
                </a:cubicBezTo>
                <a:cubicBezTo>
                  <a:pt x="7056691" y="5940022"/>
                  <a:pt x="7062167" y="5947361"/>
                  <a:pt x="7066070" y="5950753"/>
                </a:cubicBezTo>
                <a:cubicBezTo>
                  <a:pt x="7069432" y="5948512"/>
                  <a:pt x="7073822" y="5944583"/>
                  <a:pt x="7076640" y="5936709"/>
                </a:cubicBezTo>
                <a:cubicBezTo>
                  <a:pt x="7088621" y="5949702"/>
                  <a:pt x="7095071" y="5942404"/>
                  <a:pt x="7107323" y="5958213"/>
                </a:cubicBezTo>
                <a:cubicBezTo>
                  <a:pt x="7094909" y="5965491"/>
                  <a:pt x="7101305" y="5945240"/>
                  <a:pt x="7087646" y="5964340"/>
                </a:cubicBezTo>
                <a:cubicBezTo>
                  <a:pt x="7104072" y="5986358"/>
                  <a:pt x="7124835" y="5991496"/>
                  <a:pt x="7142018" y="6009010"/>
                </a:cubicBezTo>
                <a:cubicBezTo>
                  <a:pt x="7144780" y="5988184"/>
                  <a:pt x="7152642" y="6007921"/>
                  <a:pt x="7159363" y="6003438"/>
                </a:cubicBezTo>
                <a:cubicBezTo>
                  <a:pt x="7158333" y="6005125"/>
                  <a:pt x="7157305" y="6006811"/>
                  <a:pt x="7156275" y="6008496"/>
                </a:cubicBezTo>
                <a:cubicBezTo>
                  <a:pt x="7154974" y="6007365"/>
                  <a:pt x="7153673" y="6006234"/>
                  <a:pt x="7152372" y="6005104"/>
                </a:cubicBezTo>
                <a:cubicBezTo>
                  <a:pt x="7152372" y="6005104"/>
                  <a:pt x="7151070" y="6003974"/>
                  <a:pt x="7150040" y="6005660"/>
                </a:cubicBezTo>
                <a:cubicBezTo>
                  <a:pt x="7150040" y="6005660"/>
                  <a:pt x="7150311" y="6008476"/>
                  <a:pt x="7150311" y="6008476"/>
                </a:cubicBezTo>
                <a:cubicBezTo>
                  <a:pt x="7151612" y="6009606"/>
                  <a:pt x="7152914" y="6010737"/>
                  <a:pt x="7155245" y="6010182"/>
                </a:cubicBezTo>
                <a:cubicBezTo>
                  <a:pt x="7155245" y="6010182"/>
                  <a:pt x="7155245" y="6010182"/>
                  <a:pt x="7154215" y="6011868"/>
                </a:cubicBezTo>
                <a:cubicBezTo>
                  <a:pt x="7158119" y="6015259"/>
                  <a:pt x="7161208" y="6010202"/>
                  <a:pt x="7162780" y="6014148"/>
                </a:cubicBezTo>
                <a:cubicBezTo>
                  <a:pt x="7171291" y="6003478"/>
                  <a:pt x="7178823" y="6007446"/>
                  <a:pt x="7188419" y="6008042"/>
                </a:cubicBezTo>
                <a:cubicBezTo>
                  <a:pt x="7189721" y="6009172"/>
                  <a:pt x="7191022" y="6010303"/>
                  <a:pt x="7193624" y="6012563"/>
                </a:cubicBezTo>
                <a:cubicBezTo>
                  <a:pt x="7196226" y="6014826"/>
                  <a:pt x="7198828" y="6017086"/>
                  <a:pt x="7202730" y="6020478"/>
                </a:cubicBezTo>
                <a:cubicBezTo>
                  <a:pt x="7192650" y="6027201"/>
                  <a:pt x="7183000" y="6013654"/>
                  <a:pt x="7172917" y="6020378"/>
                </a:cubicBezTo>
                <a:cubicBezTo>
                  <a:pt x="7174761" y="6027140"/>
                  <a:pt x="7185440" y="6039003"/>
                  <a:pt x="7185440" y="6039003"/>
                </a:cubicBezTo>
                <a:cubicBezTo>
                  <a:pt x="7191673" y="6041840"/>
                  <a:pt x="7201755" y="6035116"/>
                  <a:pt x="7210320" y="6037397"/>
                </a:cubicBezTo>
                <a:cubicBezTo>
                  <a:pt x="7217586" y="6038550"/>
                  <a:pt x="7218670" y="6049814"/>
                  <a:pt x="7228752" y="6043092"/>
                </a:cubicBezTo>
                <a:cubicBezTo>
                  <a:pt x="7238075" y="6040870"/>
                  <a:pt x="7243550" y="6048209"/>
                  <a:pt x="7250056" y="6053863"/>
                </a:cubicBezTo>
                <a:cubicBezTo>
                  <a:pt x="7256561" y="6059515"/>
                  <a:pt x="7261764" y="6064039"/>
                  <a:pt x="7267998" y="6066875"/>
                </a:cubicBezTo>
                <a:cubicBezTo>
                  <a:pt x="7269300" y="6068006"/>
                  <a:pt x="7270330" y="6066320"/>
                  <a:pt x="7271359" y="6064634"/>
                </a:cubicBezTo>
                <a:cubicBezTo>
                  <a:pt x="7272389" y="6062949"/>
                  <a:pt x="7271088" y="6061817"/>
                  <a:pt x="7271088" y="6061817"/>
                </a:cubicBezTo>
                <a:cubicBezTo>
                  <a:pt x="7271088" y="6061817"/>
                  <a:pt x="7271088" y="6061817"/>
                  <a:pt x="7269788" y="6060687"/>
                </a:cubicBezTo>
                <a:cubicBezTo>
                  <a:pt x="7264854" y="6058980"/>
                  <a:pt x="7258350" y="6053327"/>
                  <a:pt x="7254446" y="6049934"/>
                </a:cubicBezTo>
                <a:cubicBezTo>
                  <a:pt x="7247669" y="6041465"/>
                  <a:pt x="7241165" y="6035812"/>
                  <a:pt x="7230541" y="6036904"/>
                </a:cubicBezTo>
                <a:cubicBezTo>
                  <a:pt x="7230541" y="6036904"/>
                  <a:pt x="7230541" y="6036904"/>
                  <a:pt x="7231569" y="6035218"/>
                </a:cubicBezTo>
                <a:cubicBezTo>
                  <a:pt x="7232329" y="6030714"/>
                  <a:pt x="7230756" y="6026767"/>
                  <a:pt x="7229183" y="6022819"/>
                </a:cubicBezTo>
                <a:cubicBezTo>
                  <a:pt x="7230213" y="6021135"/>
                  <a:pt x="7230213" y="6021135"/>
                  <a:pt x="7231243" y="6019448"/>
                </a:cubicBezTo>
                <a:cubicBezTo>
                  <a:pt x="7231243" y="6019448"/>
                  <a:pt x="7232274" y="6017762"/>
                  <a:pt x="7230972" y="6016631"/>
                </a:cubicBezTo>
                <a:cubicBezTo>
                  <a:pt x="7230972" y="6016631"/>
                  <a:pt x="7230972" y="6016631"/>
                  <a:pt x="7232274" y="6017762"/>
                </a:cubicBezTo>
                <a:cubicBezTo>
                  <a:pt x="7249131" y="6019510"/>
                  <a:pt x="7249728" y="6038094"/>
                  <a:pt x="7268376" y="6033652"/>
                </a:cubicBezTo>
                <a:cubicBezTo>
                  <a:pt x="7272224" y="6024092"/>
                  <a:pt x="7264202" y="6027445"/>
                  <a:pt x="7269079" y="6016196"/>
                </a:cubicBezTo>
                <a:cubicBezTo>
                  <a:pt x="7263389" y="6018995"/>
                  <a:pt x="7260785" y="6016733"/>
                  <a:pt x="7261274" y="6009414"/>
                </a:cubicBezTo>
                <a:cubicBezTo>
                  <a:pt x="7264363" y="6004356"/>
                  <a:pt x="7266206" y="6011119"/>
                  <a:pt x="7269024" y="6003246"/>
                </a:cubicBezTo>
                <a:cubicBezTo>
                  <a:pt x="7271898" y="6008323"/>
                  <a:pt x="7274500" y="6010584"/>
                  <a:pt x="7278131" y="6011160"/>
                </a:cubicBezTo>
                <a:cubicBezTo>
                  <a:pt x="7279161" y="6009473"/>
                  <a:pt x="7279161" y="6009473"/>
                  <a:pt x="7280192" y="6007789"/>
                </a:cubicBezTo>
                <a:cubicBezTo>
                  <a:pt x="7280192" y="6007789"/>
                  <a:pt x="7278891" y="6006657"/>
                  <a:pt x="7278891" y="6006657"/>
                </a:cubicBezTo>
                <a:cubicBezTo>
                  <a:pt x="7276559" y="6007213"/>
                  <a:pt x="7273957" y="6004951"/>
                  <a:pt x="7272385" y="6001003"/>
                </a:cubicBezTo>
                <a:cubicBezTo>
                  <a:pt x="7272385" y="6001003"/>
                  <a:pt x="7272385" y="6001003"/>
                  <a:pt x="7271083" y="5999873"/>
                </a:cubicBezTo>
                <a:cubicBezTo>
                  <a:pt x="7273144" y="5996501"/>
                  <a:pt x="7277263" y="5989757"/>
                  <a:pt x="7273631" y="5989183"/>
                </a:cubicBezTo>
                <a:cubicBezTo>
                  <a:pt x="7276449" y="5981308"/>
                  <a:pt x="7277806" y="5995391"/>
                  <a:pt x="7280624" y="5987518"/>
                </a:cubicBezTo>
                <a:cubicBezTo>
                  <a:pt x="7281925" y="5988648"/>
                  <a:pt x="7281925" y="5988648"/>
                  <a:pt x="7281925" y="5988648"/>
                </a:cubicBezTo>
                <a:cubicBezTo>
                  <a:pt x="7285557" y="5989222"/>
                  <a:pt x="7282739" y="5997098"/>
                  <a:pt x="7280136" y="5994837"/>
                </a:cubicBezTo>
                <a:cubicBezTo>
                  <a:pt x="7279378" y="5999340"/>
                  <a:pt x="7287400" y="5995986"/>
                  <a:pt x="7289731" y="5995433"/>
                </a:cubicBezTo>
                <a:cubicBezTo>
                  <a:pt x="7286427" y="6010625"/>
                  <a:pt x="7294663" y="5997137"/>
                  <a:pt x="7295749" y="6008404"/>
                </a:cubicBezTo>
                <a:cubicBezTo>
                  <a:pt x="7297808" y="6005033"/>
                  <a:pt x="7302470" y="6003922"/>
                  <a:pt x="7307403" y="6005628"/>
                </a:cubicBezTo>
                <a:cubicBezTo>
                  <a:pt x="7307403" y="6005628"/>
                  <a:pt x="7307403" y="6005628"/>
                  <a:pt x="7310006" y="6007889"/>
                </a:cubicBezTo>
                <a:cubicBezTo>
                  <a:pt x="7308976" y="6009575"/>
                  <a:pt x="7309247" y="6012393"/>
                  <a:pt x="7308216" y="6014078"/>
                </a:cubicBezTo>
                <a:cubicBezTo>
                  <a:pt x="7307187" y="6015764"/>
                  <a:pt x="7306158" y="6017450"/>
                  <a:pt x="7306429" y="6020266"/>
                </a:cubicBezTo>
                <a:cubicBezTo>
                  <a:pt x="7306429" y="6020266"/>
                  <a:pt x="7306429" y="6020266"/>
                  <a:pt x="7305399" y="6021951"/>
                </a:cubicBezTo>
                <a:cubicBezTo>
                  <a:pt x="7305399" y="6021951"/>
                  <a:pt x="7305399" y="6021951"/>
                  <a:pt x="7306699" y="6023082"/>
                </a:cubicBezTo>
                <a:cubicBezTo>
                  <a:pt x="7309302" y="6025344"/>
                  <a:pt x="7313692" y="6021416"/>
                  <a:pt x="7317812" y="6014673"/>
                </a:cubicBezTo>
                <a:cubicBezTo>
                  <a:pt x="7317812" y="6014673"/>
                  <a:pt x="7317812" y="6014673"/>
                  <a:pt x="7318842" y="6012986"/>
                </a:cubicBezTo>
                <a:cubicBezTo>
                  <a:pt x="7318570" y="6010170"/>
                  <a:pt x="7318028" y="6004537"/>
                  <a:pt x="7316727" y="6003406"/>
                </a:cubicBezTo>
                <a:cubicBezTo>
                  <a:pt x="7316727" y="6003406"/>
                  <a:pt x="7315426" y="6002276"/>
                  <a:pt x="7315426" y="6002276"/>
                </a:cubicBezTo>
                <a:cubicBezTo>
                  <a:pt x="7315426" y="6002276"/>
                  <a:pt x="7315426" y="6002276"/>
                  <a:pt x="7311522" y="5998884"/>
                </a:cubicBezTo>
                <a:cubicBezTo>
                  <a:pt x="7312553" y="5997198"/>
                  <a:pt x="7313582" y="5995512"/>
                  <a:pt x="7314611" y="5993827"/>
                </a:cubicBezTo>
                <a:cubicBezTo>
                  <a:pt x="7303444" y="5989284"/>
                  <a:pt x="7315045" y="5973556"/>
                  <a:pt x="7309568" y="5966217"/>
                </a:cubicBezTo>
                <a:cubicBezTo>
                  <a:pt x="7309568" y="5966217"/>
                  <a:pt x="7310598" y="5964530"/>
                  <a:pt x="7309298" y="5963401"/>
                </a:cubicBezTo>
                <a:cubicBezTo>
                  <a:pt x="7309298" y="5963401"/>
                  <a:pt x="7309298" y="5963401"/>
                  <a:pt x="7310328" y="5961714"/>
                </a:cubicBezTo>
                <a:cubicBezTo>
                  <a:pt x="7314990" y="5960604"/>
                  <a:pt x="7316345" y="5974687"/>
                  <a:pt x="7315045" y="5973556"/>
                </a:cubicBezTo>
                <a:cubicBezTo>
                  <a:pt x="7318731" y="5987083"/>
                  <a:pt x="7331415" y="5982621"/>
                  <a:pt x="7332501" y="5993887"/>
                </a:cubicBezTo>
                <a:cubicBezTo>
                  <a:pt x="7356784" y="5973697"/>
                  <a:pt x="7372778" y="6015985"/>
                  <a:pt x="7383673" y="6017711"/>
                </a:cubicBezTo>
                <a:cubicBezTo>
                  <a:pt x="7389093" y="6012098"/>
                  <a:pt x="7394839" y="6022254"/>
                  <a:pt x="7399502" y="6021142"/>
                </a:cubicBezTo>
                <a:cubicBezTo>
                  <a:pt x="7406278" y="6029612"/>
                  <a:pt x="7413812" y="6033579"/>
                  <a:pt x="7422379" y="6035863"/>
                </a:cubicBezTo>
                <a:cubicBezTo>
                  <a:pt x="7423680" y="6036992"/>
                  <a:pt x="7426011" y="6036437"/>
                  <a:pt x="7428071" y="6033066"/>
                </a:cubicBezTo>
                <a:cubicBezTo>
                  <a:pt x="7429098" y="6031380"/>
                  <a:pt x="7428828" y="6028564"/>
                  <a:pt x="7427527" y="6027433"/>
                </a:cubicBezTo>
                <a:cubicBezTo>
                  <a:pt x="7419992" y="6023465"/>
                  <a:pt x="7411426" y="6021183"/>
                  <a:pt x="7407252" y="6014974"/>
                </a:cubicBezTo>
                <a:cubicBezTo>
                  <a:pt x="7418365" y="6006565"/>
                  <a:pt x="7426171" y="6013350"/>
                  <a:pt x="7435765" y="6013944"/>
                </a:cubicBezTo>
                <a:cubicBezTo>
                  <a:pt x="7428286" y="6022930"/>
                  <a:pt x="7435821" y="6026898"/>
                  <a:pt x="7442326" y="6032550"/>
                </a:cubicBezTo>
                <a:cubicBezTo>
                  <a:pt x="7439508" y="6040424"/>
                  <a:pt x="7436362" y="6032532"/>
                  <a:pt x="7433003" y="6034772"/>
                </a:cubicBezTo>
                <a:cubicBezTo>
                  <a:pt x="7431323" y="6066864"/>
                  <a:pt x="7448022" y="6091697"/>
                  <a:pt x="7467317" y="6056850"/>
                </a:cubicBezTo>
                <a:cubicBezTo>
                  <a:pt x="7462384" y="6055144"/>
                  <a:pt x="7460811" y="6051196"/>
                  <a:pt x="7466233" y="6045583"/>
                </a:cubicBezTo>
                <a:cubicBezTo>
                  <a:pt x="7466233" y="6045583"/>
                  <a:pt x="7467532" y="6046714"/>
                  <a:pt x="7468563" y="6045028"/>
                </a:cubicBezTo>
                <a:cubicBezTo>
                  <a:pt x="7470894" y="6044471"/>
                  <a:pt x="7470894" y="6044471"/>
                  <a:pt x="7471922" y="6042787"/>
                </a:cubicBezTo>
                <a:cubicBezTo>
                  <a:pt x="7471922" y="6042787"/>
                  <a:pt x="7473224" y="6043919"/>
                  <a:pt x="7473224" y="6043919"/>
                </a:cubicBezTo>
                <a:cubicBezTo>
                  <a:pt x="7473551" y="6059686"/>
                  <a:pt x="7495016" y="6047369"/>
                  <a:pt x="7498703" y="6060897"/>
                </a:cubicBezTo>
                <a:cubicBezTo>
                  <a:pt x="7502822" y="6054153"/>
                  <a:pt x="7503907" y="6065419"/>
                  <a:pt x="7511930" y="6062068"/>
                </a:cubicBezTo>
                <a:cubicBezTo>
                  <a:pt x="7511930" y="6062068"/>
                  <a:pt x="7511930" y="6062068"/>
                  <a:pt x="7510900" y="6063753"/>
                </a:cubicBezTo>
                <a:cubicBezTo>
                  <a:pt x="7513501" y="6066015"/>
                  <a:pt x="7513772" y="6068831"/>
                  <a:pt x="7517405" y="6069408"/>
                </a:cubicBezTo>
                <a:cubicBezTo>
                  <a:pt x="7519737" y="6068853"/>
                  <a:pt x="7520765" y="6067166"/>
                  <a:pt x="7521796" y="6065480"/>
                </a:cubicBezTo>
                <a:cubicBezTo>
                  <a:pt x="7521524" y="6062662"/>
                  <a:pt x="7520224" y="6061532"/>
                  <a:pt x="7519195" y="6063220"/>
                </a:cubicBezTo>
                <a:cubicBezTo>
                  <a:pt x="7517892" y="6062089"/>
                  <a:pt x="7517892" y="6062089"/>
                  <a:pt x="7516321" y="6058142"/>
                </a:cubicBezTo>
                <a:cubicBezTo>
                  <a:pt x="7516321" y="6058142"/>
                  <a:pt x="7516321" y="6058142"/>
                  <a:pt x="7515019" y="6057011"/>
                </a:cubicBezTo>
                <a:cubicBezTo>
                  <a:pt x="7519897" y="6045764"/>
                  <a:pt x="7521740" y="6052528"/>
                  <a:pt x="7525102" y="6050287"/>
                </a:cubicBezTo>
                <a:cubicBezTo>
                  <a:pt x="7525102" y="6050287"/>
                  <a:pt x="7526402" y="6051418"/>
                  <a:pt x="7526402" y="6051418"/>
                </a:cubicBezTo>
                <a:cubicBezTo>
                  <a:pt x="7525372" y="6053104"/>
                  <a:pt x="7524343" y="6054790"/>
                  <a:pt x="7523314" y="6056475"/>
                </a:cubicBezTo>
                <a:cubicBezTo>
                  <a:pt x="7520982" y="6057030"/>
                  <a:pt x="7521253" y="6059847"/>
                  <a:pt x="7521253" y="6059847"/>
                </a:cubicBezTo>
                <a:cubicBezTo>
                  <a:pt x="7522554" y="6060979"/>
                  <a:pt x="7522554" y="6060979"/>
                  <a:pt x="7524886" y="6060422"/>
                </a:cubicBezTo>
                <a:cubicBezTo>
                  <a:pt x="7525915" y="6058737"/>
                  <a:pt x="7526945" y="6057052"/>
                  <a:pt x="7527974" y="6055365"/>
                </a:cubicBezTo>
                <a:cubicBezTo>
                  <a:pt x="7535509" y="6059332"/>
                  <a:pt x="7540714" y="6063854"/>
                  <a:pt x="7546948" y="6066691"/>
                </a:cubicBezTo>
                <a:cubicBezTo>
                  <a:pt x="7549551" y="6068952"/>
                  <a:pt x="7552152" y="6071214"/>
                  <a:pt x="7553453" y="6072345"/>
                </a:cubicBezTo>
                <a:cubicBezTo>
                  <a:pt x="7554755" y="6073475"/>
                  <a:pt x="7555784" y="6071790"/>
                  <a:pt x="7555784" y="6071790"/>
                </a:cubicBezTo>
                <a:cubicBezTo>
                  <a:pt x="7556814" y="6070103"/>
                  <a:pt x="7557845" y="6068418"/>
                  <a:pt x="7556542" y="6067288"/>
                </a:cubicBezTo>
                <a:cubicBezTo>
                  <a:pt x="7553941" y="6065025"/>
                  <a:pt x="7552640" y="6063894"/>
                  <a:pt x="7550036" y="6061634"/>
                </a:cubicBezTo>
                <a:cubicBezTo>
                  <a:pt x="7543802" y="6058797"/>
                  <a:pt x="7537298" y="6053143"/>
                  <a:pt x="7532093" y="6048621"/>
                </a:cubicBezTo>
                <a:cubicBezTo>
                  <a:pt x="7530792" y="6047490"/>
                  <a:pt x="7529492" y="6046361"/>
                  <a:pt x="7528192" y="6045229"/>
                </a:cubicBezTo>
                <a:cubicBezTo>
                  <a:pt x="7528192" y="6045229"/>
                  <a:pt x="7526890" y="6044100"/>
                  <a:pt x="7526890" y="6044100"/>
                </a:cubicBezTo>
                <a:cubicBezTo>
                  <a:pt x="7517999" y="6026049"/>
                  <a:pt x="7504556" y="6035014"/>
                  <a:pt x="7501843" y="6006849"/>
                </a:cubicBezTo>
                <a:cubicBezTo>
                  <a:pt x="7491490" y="6010755"/>
                  <a:pt x="7468236" y="6029260"/>
                  <a:pt x="7469427" y="6004486"/>
                </a:cubicBezTo>
                <a:cubicBezTo>
                  <a:pt x="7469427" y="6004486"/>
                  <a:pt x="7469427" y="6004486"/>
                  <a:pt x="7468398" y="6006173"/>
                </a:cubicBezTo>
                <a:cubicBezTo>
                  <a:pt x="7467097" y="6005041"/>
                  <a:pt x="7466825" y="6002225"/>
                  <a:pt x="7466825" y="6002225"/>
                </a:cubicBezTo>
                <a:cubicBezTo>
                  <a:pt x="7465523" y="6001093"/>
                  <a:pt x="7465523" y="6001093"/>
                  <a:pt x="7465523" y="6001093"/>
                </a:cubicBezTo>
                <a:cubicBezTo>
                  <a:pt x="7465523" y="6001093"/>
                  <a:pt x="7465523" y="6001093"/>
                  <a:pt x="7464494" y="6002780"/>
                </a:cubicBezTo>
                <a:cubicBezTo>
                  <a:pt x="7463193" y="6001649"/>
                  <a:pt x="7463464" y="6004466"/>
                  <a:pt x="7463464" y="6004466"/>
                </a:cubicBezTo>
                <a:cubicBezTo>
                  <a:pt x="7458045" y="6010078"/>
                  <a:pt x="7458804" y="6005577"/>
                  <a:pt x="7452895" y="6018507"/>
                </a:cubicBezTo>
                <a:cubicBezTo>
                  <a:pt x="7450294" y="6016247"/>
                  <a:pt x="7458261" y="5999943"/>
                  <a:pt x="7448937" y="6002164"/>
                </a:cubicBezTo>
                <a:cubicBezTo>
                  <a:pt x="7452298" y="5999923"/>
                  <a:pt x="7453328" y="5998236"/>
                  <a:pt x="7450726" y="5995975"/>
                </a:cubicBezTo>
                <a:cubicBezTo>
                  <a:pt x="7458477" y="5989807"/>
                  <a:pt x="7454684" y="6012320"/>
                  <a:pt x="7458261" y="5999943"/>
                </a:cubicBezTo>
                <a:cubicBezTo>
                  <a:pt x="7458261" y="5999943"/>
                  <a:pt x="7458261" y="5999943"/>
                  <a:pt x="7459291" y="5998257"/>
                </a:cubicBezTo>
                <a:cubicBezTo>
                  <a:pt x="7458261" y="5999943"/>
                  <a:pt x="7459562" y="6001074"/>
                  <a:pt x="7459562" y="6001074"/>
                </a:cubicBezTo>
                <a:cubicBezTo>
                  <a:pt x="7458532" y="6002760"/>
                  <a:pt x="7459833" y="6003890"/>
                  <a:pt x="7460863" y="6002203"/>
                </a:cubicBezTo>
                <a:cubicBezTo>
                  <a:pt x="7461894" y="6000519"/>
                  <a:pt x="7462922" y="5998833"/>
                  <a:pt x="7462922" y="5998833"/>
                </a:cubicBezTo>
                <a:cubicBezTo>
                  <a:pt x="7462922" y="5998833"/>
                  <a:pt x="7462652" y="5996017"/>
                  <a:pt x="7462652" y="5996017"/>
                </a:cubicBezTo>
                <a:cubicBezTo>
                  <a:pt x="7465741" y="5990959"/>
                  <a:pt x="7462109" y="5990383"/>
                  <a:pt x="7464169" y="5987012"/>
                </a:cubicBezTo>
                <a:cubicBezTo>
                  <a:pt x="7464169" y="5987012"/>
                  <a:pt x="7464169" y="5987012"/>
                  <a:pt x="7465468" y="5988142"/>
                </a:cubicBezTo>
                <a:cubicBezTo>
                  <a:pt x="7466499" y="5986456"/>
                  <a:pt x="7466499" y="5986456"/>
                  <a:pt x="7467529" y="5984771"/>
                </a:cubicBezTo>
                <a:cubicBezTo>
                  <a:pt x="7467529" y="5984771"/>
                  <a:pt x="7467529" y="5984771"/>
                  <a:pt x="7466228" y="5983640"/>
                </a:cubicBezTo>
                <a:cubicBezTo>
                  <a:pt x="7466228" y="5983640"/>
                  <a:pt x="7464927" y="5982510"/>
                  <a:pt x="7463898" y="5984195"/>
                </a:cubicBezTo>
                <a:cubicBezTo>
                  <a:pt x="7463898" y="5984195"/>
                  <a:pt x="7463898" y="5984195"/>
                  <a:pt x="7464927" y="5982510"/>
                </a:cubicBezTo>
                <a:cubicBezTo>
                  <a:pt x="7461781" y="5974615"/>
                  <a:pt x="7459180" y="5972353"/>
                  <a:pt x="7452188" y="5974020"/>
                </a:cubicBezTo>
                <a:cubicBezTo>
                  <a:pt x="7450399" y="5980207"/>
                  <a:pt x="7454790" y="5976280"/>
                  <a:pt x="7455332" y="5981914"/>
                </a:cubicBezTo>
                <a:cubicBezTo>
                  <a:pt x="7444707" y="5983003"/>
                  <a:pt x="7445683" y="5968366"/>
                  <a:pt x="7434787" y="5966640"/>
                </a:cubicBezTo>
                <a:cubicBezTo>
                  <a:pt x="7434787" y="5966640"/>
                  <a:pt x="7434787" y="5966640"/>
                  <a:pt x="7433756" y="5968325"/>
                </a:cubicBezTo>
                <a:cubicBezTo>
                  <a:pt x="7433756" y="5968325"/>
                  <a:pt x="7434787" y="5966640"/>
                  <a:pt x="7433486" y="5965509"/>
                </a:cubicBezTo>
                <a:cubicBezTo>
                  <a:pt x="7432184" y="5964379"/>
                  <a:pt x="7434515" y="5963823"/>
                  <a:pt x="7436576" y="5960451"/>
                </a:cubicBezTo>
                <a:cubicBezTo>
                  <a:pt x="7437876" y="5961582"/>
                  <a:pt x="7438906" y="5959896"/>
                  <a:pt x="7439936" y="5958211"/>
                </a:cubicBezTo>
                <a:cubicBezTo>
                  <a:pt x="7442267" y="5957655"/>
                  <a:pt x="7443568" y="5958786"/>
                  <a:pt x="7443568" y="5958786"/>
                </a:cubicBezTo>
                <a:cubicBezTo>
                  <a:pt x="7444870" y="5959916"/>
                  <a:pt x="7444870" y="5959916"/>
                  <a:pt x="7443839" y="5961602"/>
                </a:cubicBezTo>
                <a:cubicBezTo>
                  <a:pt x="7443839" y="5961602"/>
                  <a:pt x="7442809" y="5963289"/>
                  <a:pt x="7443081" y="5966105"/>
                </a:cubicBezTo>
                <a:cubicBezTo>
                  <a:pt x="7444382" y="5967236"/>
                  <a:pt x="7446984" y="5969496"/>
                  <a:pt x="7449044" y="5966125"/>
                </a:cubicBezTo>
                <a:cubicBezTo>
                  <a:pt x="7449044" y="5966125"/>
                  <a:pt x="7449044" y="5966125"/>
                  <a:pt x="7451645" y="5968385"/>
                </a:cubicBezTo>
                <a:cubicBezTo>
                  <a:pt x="7451645" y="5968385"/>
                  <a:pt x="7452674" y="5966699"/>
                  <a:pt x="7452674" y="5966699"/>
                </a:cubicBezTo>
                <a:cubicBezTo>
                  <a:pt x="7453704" y="5965014"/>
                  <a:pt x="7453704" y="5965014"/>
                  <a:pt x="7453704" y="5965014"/>
                </a:cubicBezTo>
                <a:cubicBezTo>
                  <a:pt x="7453704" y="5965014"/>
                  <a:pt x="7453704" y="5965014"/>
                  <a:pt x="7451103" y="5962752"/>
                </a:cubicBezTo>
                <a:cubicBezTo>
                  <a:pt x="7453163" y="5959381"/>
                  <a:pt x="7454191" y="5957695"/>
                  <a:pt x="7453922" y="5954879"/>
                </a:cubicBezTo>
                <a:cubicBezTo>
                  <a:pt x="7456523" y="5957139"/>
                  <a:pt x="7460156" y="5957716"/>
                  <a:pt x="7460426" y="5960533"/>
                </a:cubicBezTo>
                <a:cubicBezTo>
                  <a:pt x="7460426" y="5960533"/>
                  <a:pt x="7459395" y="5962218"/>
                  <a:pt x="7459395" y="5962218"/>
                </a:cubicBezTo>
                <a:cubicBezTo>
                  <a:pt x="7457066" y="5962774"/>
                  <a:pt x="7456036" y="5964459"/>
                  <a:pt x="7457337" y="5965590"/>
                </a:cubicBezTo>
                <a:cubicBezTo>
                  <a:pt x="7457607" y="5968406"/>
                  <a:pt x="7458638" y="5966720"/>
                  <a:pt x="7458638" y="5966720"/>
                </a:cubicBezTo>
                <a:cubicBezTo>
                  <a:pt x="7460969" y="5966165"/>
                  <a:pt x="7463029" y="5962793"/>
                  <a:pt x="7464059" y="5961108"/>
                </a:cubicBezTo>
                <a:cubicBezTo>
                  <a:pt x="7464059" y="5961108"/>
                  <a:pt x="7464059" y="5961108"/>
                  <a:pt x="7465088" y="5959422"/>
                </a:cubicBezTo>
                <a:cubicBezTo>
                  <a:pt x="7464817" y="5956606"/>
                  <a:pt x="7464545" y="5953789"/>
                  <a:pt x="7461943" y="5951528"/>
                </a:cubicBezTo>
                <a:cubicBezTo>
                  <a:pt x="7460642" y="5950397"/>
                  <a:pt x="7457011" y="5949821"/>
                  <a:pt x="7454680" y="5950376"/>
                </a:cubicBezTo>
                <a:cubicBezTo>
                  <a:pt x="7454680" y="5950376"/>
                  <a:pt x="7453379" y="5949246"/>
                  <a:pt x="7452349" y="5950932"/>
                </a:cubicBezTo>
                <a:cubicBezTo>
                  <a:pt x="7451048" y="5949800"/>
                  <a:pt x="7450019" y="5951487"/>
                  <a:pt x="7450019" y="5951487"/>
                </a:cubicBezTo>
                <a:cubicBezTo>
                  <a:pt x="7450019" y="5951487"/>
                  <a:pt x="7448717" y="5950357"/>
                  <a:pt x="7448717" y="5950357"/>
                </a:cubicBezTo>
                <a:cubicBezTo>
                  <a:pt x="7447417" y="5949225"/>
                  <a:pt x="7446115" y="5948095"/>
                  <a:pt x="7443784" y="5948651"/>
                </a:cubicBezTo>
                <a:cubicBezTo>
                  <a:pt x="7443513" y="5945833"/>
                  <a:pt x="7442211" y="5944703"/>
                  <a:pt x="7440910" y="5943573"/>
                </a:cubicBezTo>
                <a:cubicBezTo>
                  <a:pt x="7440910" y="5943573"/>
                  <a:pt x="7440910" y="5943573"/>
                  <a:pt x="7439610" y="5942441"/>
                </a:cubicBezTo>
                <a:cubicBezTo>
                  <a:pt x="7439610" y="5942441"/>
                  <a:pt x="7439610" y="5942441"/>
                  <a:pt x="7440639" y="5940757"/>
                </a:cubicBezTo>
                <a:cubicBezTo>
                  <a:pt x="7436736" y="5937364"/>
                  <a:pt x="7432074" y="5938474"/>
                  <a:pt x="7426382" y="5941272"/>
                </a:cubicBezTo>
                <a:cubicBezTo>
                  <a:pt x="7428443" y="5937899"/>
                  <a:pt x="7430231" y="5931711"/>
                  <a:pt x="7422751" y="5940695"/>
                </a:cubicBezTo>
                <a:cubicBezTo>
                  <a:pt x="7422479" y="5937878"/>
                  <a:pt x="7422479" y="5937878"/>
                  <a:pt x="7422479" y="5937878"/>
                </a:cubicBezTo>
                <a:cubicBezTo>
                  <a:pt x="7421180" y="5936748"/>
                  <a:pt x="7421180" y="5936748"/>
                  <a:pt x="7420149" y="5938434"/>
                </a:cubicBezTo>
                <a:cubicBezTo>
                  <a:pt x="7418849" y="5937303"/>
                  <a:pt x="7416788" y="5940675"/>
                  <a:pt x="7416788" y="5940675"/>
                </a:cubicBezTo>
                <a:cubicBezTo>
                  <a:pt x="7417060" y="5943491"/>
                  <a:pt x="7416030" y="5945178"/>
                  <a:pt x="7417331" y="5946308"/>
                </a:cubicBezTo>
                <a:cubicBezTo>
                  <a:pt x="7417331" y="5946308"/>
                  <a:pt x="7417331" y="5946308"/>
                  <a:pt x="7416301" y="5947994"/>
                </a:cubicBezTo>
                <a:cubicBezTo>
                  <a:pt x="7408278" y="5951346"/>
                  <a:pt x="7401231" y="5940060"/>
                  <a:pt x="7393210" y="5943411"/>
                </a:cubicBezTo>
                <a:cubicBezTo>
                  <a:pt x="7391907" y="5942281"/>
                  <a:pt x="7402477" y="5928239"/>
                  <a:pt x="7394456" y="5931589"/>
                </a:cubicBezTo>
                <a:cubicBezTo>
                  <a:pt x="7397273" y="5923716"/>
                  <a:pt x="7413860" y="5922645"/>
                  <a:pt x="7409741" y="5929390"/>
                </a:cubicBezTo>
                <a:cubicBezTo>
                  <a:pt x="7405893" y="5938949"/>
                  <a:pt x="7416190" y="5922090"/>
                  <a:pt x="7419335" y="5929985"/>
                </a:cubicBezTo>
                <a:cubicBezTo>
                  <a:pt x="7421393" y="5926613"/>
                  <a:pt x="7420094" y="5925482"/>
                  <a:pt x="7419823" y="5922666"/>
                </a:cubicBezTo>
                <a:cubicBezTo>
                  <a:pt x="7420853" y="5920979"/>
                  <a:pt x="7424484" y="5921555"/>
                  <a:pt x="7423184" y="5920424"/>
                </a:cubicBezTo>
                <a:cubicBezTo>
                  <a:pt x="7431477" y="5919888"/>
                  <a:pt x="7443187" y="5930065"/>
                  <a:pt x="7452781" y="5930660"/>
                </a:cubicBezTo>
                <a:cubicBezTo>
                  <a:pt x="7452781" y="5930660"/>
                  <a:pt x="7452781" y="5930660"/>
                  <a:pt x="7453811" y="5928975"/>
                </a:cubicBezTo>
                <a:cubicBezTo>
                  <a:pt x="7452781" y="5930660"/>
                  <a:pt x="7454082" y="5931792"/>
                  <a:pt x="7454082" y="5931792"/>
                </a:cubicBezTo>
                <a:cubicBezTo>
                  <a:pt x="7455384" y="5932921"/>
                  <a:pt x="7457714" y="5932366"/>
                  <a:pt x="7459016" y="5933496"/>
                </a:cubicBezTo>
                <a:cubicBezTo>
                  <a:pt x="7459016" y="5933496"/>
                  <a:pt x="7459016" y="5933496"/>
                  <a:pt x="7457985" y="5935183"/>
                </a:cubicBezTo>
                <a:cubicBezTo>
                  <a:pt x="7463461" y="5942523"/>
                  <a:pt x="7466279" y="5934648"/>
                  <a:pt x="7473053" y="5943118"/>
                </a:cubicBezTo>
                <a:cubicBezTo>
                  <a:pt x="7473053" y="5943118"/>
                  <a:pt x="7472026" y="5944804"/>
                  <a:pt x="7472026" y="5944804"/>
                </a:cubicBezTo>
                <a:cubicBezTo>
                  <a:pt x="7472026" y="5944804"/>
                  <a:pt x="7472026" y="5944804"/>
                  <a:pt x="7473326" y="5945935"/>
                </a:cubicBezTo>
                <a:cubicBezTo>
                  <a:pt x="7472296" y="5947620"/>
                  <a:pt x="7473599" y="5948751"/>
                  <a:pt x="7473599" y="5948751"/>
                </a:cubicBezTo>
                <a:cubicBezTo>
                  <a:pt x="7474898" y="5949882"/>
                  <a:pt x="7475929" y="5948196"/>
                  <a:pt x="7475929" y="5948196"/>
                </a:cubicBezTo>
                <a:cubicBezTo>
                  <a:pt x="7476959" y="5946509"/>
                  <a:pt x="7476959" y="5946509"/>
                  <a:pt x="7476959" y="5946509"/>
                </a:cubicBezTo>
                <a:cubicBezTo>
                  <a:pt x="7475658" y="5945379"/>
                  <a:pt x="7475658" y="5945379"/>
                  <a:pt x="7474357" y="5944249"/>
                </a:cubicBezTo>
                <a:lnTo>
                  <a:pt x="7475387" y="5942562"/>
                </a:lnTo>
                <a:cubicBezTo>
                  <a:pt x="7478476" y="5937505"/>
                  <a:pt x="7479777" y="5938636"/>
                  <a:pt x="7481077" y="5939766"/>
                </a:cubicBezTo>
                <a:cubicBezTo>
                  <a:pt x="7482595" y="5930761"/>
                  <a:pt x="7473760" y="5925664"/>
                  <a:pt x="7467253" y="5920009"/>
                </a:cubicBezTo>
                <a:cubicBezTo>
                  <a:pt x="7464436" y="5927884"/>
                  <a:pt x="7461292" y="5919991"/>
                  <a:pt x="7460803" y="5927309"/>
                </a:cubicBezTo>
                <a:cubicBezTo>
                  <a:pt x="7459502" y="5926179"/>
                  <a:pt x="7459502" y="5926179"/>
                  <a:pt x="7458202" y="5925049"/>
                </a:cubicBezTo>
                <a:cubicBezTo>
                  <a:pt x="7457930" y="5922231"/>
                  <a:pt x="7459719" y="5916043"/>
                  <a:pt x="7454027" y="5918839"/>
                </a:cubicBezTo>
                <a:cubicBezTo>
                  <a:pt x="7462809" y="5910985"/>
                  <a:pt x="7470071" y="5912136"/>
                  <a:pt x="7478365" y="5911601"/>
                </a:cubicBezTo>
                <a:cubicBezTo>
                  <a:pt x="7479396" y="5909915"/>
                  <a:pt x="7479396" y="5909915"/>
                  <a:pt x="7480697" y="5911045"/>
                </a:cubicBezTo>
                <a:cubicBezTo>
                  <a:pt x="7481997" y="5912177"/>
                  <a:pt x="7483026" y="5910490"/>
                  <a:pt x="7484057" y="5908805"/>
                </a:cubicBezTo>
                <a:cubicBezTo>
                  <a:pt x="7485087" y="5907119"/>
                  <a:pt x="7484816" y="5904302"/>
                  <a:pt x="7484816" y="5904302"/>
                </a:cubicBezTo>
                <a:cubicBezTo>
                  <a:pt x="7484816" y="5904302"/>
                  <a:pt x="7484816" y="5904302"/>
                  <a:pt x="7483515" y="5903171"/>
                </a:cubicBezTo>
                <a:cubicBezTo>
                  <a:pt x="7483515" y="5903171"/>
                  <a:pt x="7483515" y="5903171"/>
                  <a:pt x="7482214" y="5902040"/>
                </a:cubicBezTo>
                <a:cubicBezTo>
                  <a:pt x="7473377" y="5896943"/>
                  <a:pt x="7472836" y="5891309"/>
                  <a:pt x="7462211" y="5892400"/>
                </a:cubicBezTo>
                <a:cubicBezTo>
                  <a:pt x="7462481" y="5895216"/>
                  <a:pt x="7463783" y="5896347"/>
                  <a:pt x="7461722" y="5899719"/>
                </a:cubicBezTo>
                <a:cubicBezTo>
                  <a:pt x="7455273" y="5907018"/>
                  <a:pt x="7460422" y="5898589"/>
                  <a:pt x="7454188" y="5895750"/>
                </a:cubicBezTo>
                <a:cubicBezTo>
                  <a:pt x="7458578" y="5891825"/>
                  <a:pt x="7462481" y="5895216"/>
                  <a:pt x="7465300" y="5887343"/>
                </a:cubicBezTo>
                <a:cubicBezTo>
                  <a:pt x="7463998" y="5886212"/>
                  <a:pt x="7465029" y="5884526"/>
                  <a:pt x="7464758" y="5881708"/>
                </a:cubicBezTo>
                <a:cubicBezTo>
                  <a:pt x="7466059" y="5882840"/>
                  <a:pt x="7468389" y="5882285"/>
                  <a:pt x="7469691" y="5883416"/>
                </a:cubicBezTo>
                <a:cubicBezTo>
                  <a:pt x="7473323" y="5883992"/>
                  <a:pt x="7472292" y="5885677"/>
                  <a:pt x="7469203" y="5890734"/>
                </a:cubicBezTo>
                <a:cubicBezTo>
                  <a:pt x="7471806" y="5892996"/>
                  <a:pt x="7473593" y="5886807"/>
                  <a:pt x="7475653" y="5883435"/>
                </a:cubicBezTo>
                <a:cubicBezTo>
                  <a:pt x="7476953" y="5884566"/>
                  <a:pt x="7478256" y="5885696"/>
                  <a:pt x="7478256" y="5885696"/>
                </a:cubicBezTo>
                <a:cubicBezTo>
                  <a:pt x="7480858" y="5887958"/>
                  <a:pt x="7484219" y="5885719"/>
                  <a:pt x="7485247" y="5884031"/>
                </a:cubicBezTo>
                <a:cubicBezTo>
                  <a:pt x="7487579" y="5883477"/>
                  <a:pt x="7487579" y="5883477"/>
                  <a:pt x="7487579" y="5883477"/>
                </a:cubicBezTo>
                <a:cubicBezTo>
                  <a:pt x="7487579" y="5883477"/>
                  <a:pt x="7488879" y="5884606"/>
                  <a:pt x="7488879" y="5884606"/>
                </a:cubicBezTo>
                <a:cubicBezTo>
                  <a:pt x="7487092" y="5890795"/>
                  <a:pt x="7499017" y="5890835"/>
                  <a:pt x="7496199" y="5898710"/>
                </a:cubicBezTo>
                <a:cubicBezTo>
                  <a:pt x="7498259" y="5895337"/>
                  <a:pt x="7500588" y="5894782"/>
                  <a:pt x="7505522" y="5896488"/>
                </a:cubicBezTo>
                <a:cubicBezTo>
                  <a:pt x="7505793" y="5899305"/>
                  <a:pt x="7507094" y="5900435"/>
                  <a:pt x="7508396" y="5901566"/>
                </a:cubicBezTo>
                <a:cubicBezTo>
                  <a:pt x="7508396" y="5901566"/>
                  <a:pt x="7508396" y="5901566"/>
                  <a:pt x="7507365" y="5903252"/>
                </a:cubicBezTo>
                <a:cubicBezTo>
                  <a:pt x="7507365" y="5903252"/>
                  <a:pt x="7507365" y="5903252"/>
                  <a:pt x="7506064" y="5902122"/>
                </a:cubicBezTo>
                <a:cubicBezTo>
                  <a:pt x="7502433" y="5901546"/>
                  <a:pt x="7497771" y="5902656"/>
                  <a:pt x="7493109" y="5903766"/>
                </a:cubicBezTo>
                <a:cubicBezTo>
                  <a:pt x="7490778" y="5904322"/>
                  <a:pt x="7489750" y="5906008"/>
                  <a:pt x="7491051" y="5907140"/>
                </a:cubicBezTo>
                <a:cubicBezTo>
                  <a:pt x="7490020" y="5908825"/>
                  <a:pt x="7491321" y="5909956"/>
                  <a:pt x="7491321" y="5909956"/>
                </a:cubicBezTo>
                <a:cubicBezTo>
                  <a:pt x="7495982" y="5908845"/>
                  <a:pt x="7500645" y="5907735"/>
                  <a:pt x="7504275" y="5908309"/>
                </a:cubicBezTo>
                <a:cubicBezTo>
                  <a:pt x="7504275" y="5908309"/>
                  <a:pt x="7504275" y="5908309"/>
                  <a:pt x="7506606" y="5907754"/>
                </a:cubicBezTo>
                <a:cubicBezTo>
                  <a:pt x="7508937" y="5907199"/>
                  <a:pt x="7510998" y="5903826"/>
                  <a:pt x="7513057" y="5900456"/>
                </a:cubicBezTo>
                <a:cubicBezTo>
                  <a:pt x="7513057" y="5900456"/>
                  <a:pt x="7513057" y="5900456"/>
                  <a:pt x="7514087" y="5898770"/>
                </a:cubicBezTo>
                <a:cubicBezTo>
                  <a:pt x="7514087" y="5898770"/>
                  <a:pt x="7514087" y="5898770"/>
                  <a:pt x="7512786" y="5897639"/>
                </a:cubicBezTo>
                <a:cubicBezTo>
                  <a:pt x="7510184" y="5895378"/>
                  <a:pt x="7508882" y="5894247"/>
                  <a:pt x="7509913" y="5892562"/>
                </a:cubicBezTo>
                <a:cubicBezTo>
                  <a:pt x="7509913" y="5892562"/>
                  <a:pt x="7509913" y="5892562"/>
                  <a:pt x="7510943" y="5890875"/>
                </a:cubicBezTo>
                <a:cubicBezTo>
                  <a:pt x="7513002" y="5887503"/>
                  <a:pt x="7511702" y="5886374"/>
                  <a:pt x="7513761" y="5883001"/>
                </a:cubicBezTo>
                <a:cubicBezTo>
                  <a:pt x="7517392" y="5883577"/>
                  <a:pt x="7518694" y="5884709"/>
                  <a:pt x="7520265" y="5888655"/>
                </a:cubicBezTo>
                <a:cubicBezTo>
                  <a:pt x="7521567" y="5889785"/>
                  <a:pt x="7524169" y="5892045"/>
                  <a:pt x="7527800" y="5892622"/>
                </a:cubicBezTo>
                <a:cubicBezTo>
                  <a:pt x="7527800" y="5892622"/>
                  <a:pt x="7530132" y="5892067"/>
                  <a:pt x="7531161" y="5890380"/>
                </a:cubicBezTo>
                <a:cubicBezTo>
                  <a:pt x="7533221" y="5887009"/>
                  <a:pt x="7531921" y="5885878"/>
                  <a:pt x="7530618" y="5884749"/>
                </a:cubicBezTo>
                <a:cubicBezTo>
                  <a:pt x="7529319" y="5883617"/>
                  <a:pt x="7526716" y="5881355"/>
                  <a:pt x="7525414" y="5880225"/>
                </a:cubicBezTo>
                <a:cubicBezTo>
                  <a:pt x="7522812" y="5877964"/>
                  <a:pt x="7521241" y="5874016"/>
                  <a:pt x="7517609" y="5873442"/>
                </a:cubicBezTo>
                <a:cubicBezTo>
                  <a:pt x="7513707" y="5870049"/>
                  <a:pt x="7500912" y="5848607"/>
                  <a:pt x="7494517" y="5868857"/>
                </a:cubicBezTo>
                <a:cubicBezTo>
                  <a:pt x="7493215" y="5867729"/>
                  <a:pt x="7492185" y="5869414"/>
                  <a:pt x="7492185" y="5869414"/>
                </a:cubicBezTo>
                <a:cubicBezTo>
                  <a:pt x="7491157" y="5871099"/>
                  <a:pt x="7491157" y="5871099"/>
                  <a:pt x="7492457" y="5872230"/>
                </a:cubicBezTo>
                <a:cubicBezTo>
                  <a:pt x="7491697" y="5876732"/>
                  <a:pt x="7495329" y="5877307"/>
                  <a:pt x="7493271" y="5880679"/>
                </a:cubicBezTo>
                <a:cubicBezTo>
                  <a:pt x="7493271" y="5880679"/>
                  <a:pt x="7491969" y="5879549"/>
                  <a:pt x="7491969" y="5879549"/>
                </a:cubicBezTo>
                <a:cubicBezTo>
                  <a:pt x="7492999" y="5877863"/>
                  <a:pt x="7491697" y="5876732"/>
                  <a:pt x="7491697" y="5876732"/>
                </a:cubicBezTo>
                <a:cubicBezTo>
                  <a:pt x="7491697" y="5876732"/>
                  <a:pt x="7491697" y="5876732"/>
                  <a:pt x="7490397" y="5875603"/>
                </a:cubicBezTo>
                <a:cubicBezTo>
                  <a:pt x="7490397" y="5875603"/>
                  <a:pt x="7490397" y="5875603"/>
                  <a:pt x="7489368" y="5877289"/>
                </a:cubicBezTo>
                <a:cubicBezTo>
                  <a:pt x="7489368" y="5877289"/>
                  <a:pt x="7487037" y="5877844"/>
                  <a:pt x="7486007" y="5879529"/>
                </a:cubicBezTo>
                <a:cubicBezTo>
                  <a:pt x="7483675" y="5880084"/>
                  <a:pt x="7483675" y="5880084"/>
                  <a:pt x="7482374" y="5878952"/>
                </a:cubicBezTo>
                <a:cubicBezTo>
                  <a:pt x="7490614" y="5865466"/>
                  <a:pt x="7472022" y="5882861"/>
                  <a:pt x="7475327" y="5867667"/>
                </a:cubicBezTo>
                <a:cubicBezTo>
                  <a:pt x="7472995" y="5868221"/>
                  <a:pt x="7473266" y="5871039"/>
                  <a:pt x="7472237" y="5872725"/>
                </a:cubicBezTo>
                <a:cubicBezTo>
                  <a:pt x="7471207" y="5874411"/>
                  <a:pt x="7469906" y="5873280"/>
                  <a:pt x="7467576" y="5873836"/>
                </a:cubicBezTo>
                <a:cubicBezTo>
                  <a:pt x="7466763" y="5865386"/>
                  <a:pt x="7476628" y="5868798"/>
                  <a:pt x="7477657" y="5867112"/>
                </a:cubicBezTo>
                <a:cubicBezTo>
                  <a:pt x="7478958" y="5868242"/>
                  <a:pt x="7483565" y="5854180"/>
                  <a:pt x="7487740" y="5860387"/>
                </a:cubicBezTo>
                <a:cubicBezTo>
                  <a:pt x="7490774" y="5842379"/>
                  <a:pt x="7500151" y="5853109"/>
                  <a:pt x="7509692" y="5840753"/>
                </a:cubicBezTo>
                <a:cubicBezTo>
                  <a:pt x="7501670" y="5844105"/>
                  <a:pt x="7515329" y="5825005"/>
                  <a:pt x="7517388" y="5821633"/>
                </a:cubicBezTo>
                <a:cubicBezTo>
                  <a:pt x="7518689" y="5822764"/>
                  <a:pt x="7518689" y="5822764"/>
                  <a:pt x="7518689" y="5822764"/>
                </a:cubicBezTo>
                <a:cubicBezTo>
                  <a:pt x="7519232" y="5828397"/>
                  <a:pt x="7521834" y="5830658"/>
                  <a:pt x="7522105" y="5833474"/>
                </a:cubicBezTo>
                <a:cubicBezTo>
                  <a:pt x="7521075" y="5835160"/>
                  <a:pt x="7522376" y="5836291"/>
                  <a:pt x="7523678" y="5837422"/>
                </a:cubicBezTo>
                <a:cubicBezTo>
                  <a:pt x="7522649" y="5839109"/>
                  <a:pt x="7522649" y="5839109"/>
                  <a:pt x="7521618" y="5840793"/>
                </a:cubicBezTo>
                <a:cubicBezTo>
                  <a:pt x="7519559" y="5844165"/>
                  <a:pt x="7518528" y="5845851"/>
                  <a:pt x="7517497" y="5847537"/>
                </a:cubicBezTo>
                <a:cubicBezTo>
                  <a:pt x="7516196" y="5846406"/>
                  <a:pt x="7515167" y="5848091"/>
                  <a:pt x="7514138" y="5849778"/>
                </a:cubicBezTo>
                <a:cubicBezTo>
                  <a:pt x="7514408" y="5852595"/>
                  <a:pt x="7514408" y="5852595"/>
                  <a:pt x="7516740" y="5852039"/>
                </a:cubicBezTo>
                <a:cubicBezTo>
                  <a:pt x="7520101" y="5849800"/>
                  <a:pt x="7523190" y="5844741"/>
                  <a:pt x="7525250" y="5841369"/>
                </a:cubicBezTo>
                <a:cubicBezTo>
                  <a:pt x="7525250" y="5841369"/>
                  <a:pt x="7526279" y="5839685"/>
                  <a:pt x="7526279" y="5839685"/>
                </a:cubicBezTo>
                <a:cubicBezTo>
                  <a:pt x="7527309" y="5837998"/>
                  <a:pt x="7529641" y="5837442"/>
                  <a:pt x="7531970" y="5836887"/>
                </a:cubicBezTo>
                <a:cubicBezTo>
                  <a:pt x="7532730" y="5832384"/>
                  <a:pt x="7532459" y="5829568"/>
                  <a:pt x="7528556" y="5826176"/>
                </a:cubicBezTo>
                <a:cubicBezTo>
                  <a:pt x="7528556" y="5826176"/>
                  <a:pt x="7528556" y="5826176"/>
                  <a:pt x="7527526" y="5827862"/>
                </a:cubicBezTo>
                <a:cubicBezTo>
                  <a:pt x="7527255" y="5825046"/>
                  <a:pt x="7524653" y="5822784"/>
                  <a:pt x="7525411" y="5818281"/>
                </a:cubicBezTo>
                <a:cubicBezTo>
                  <a:pt x="7525411" y="5818281"/>
                  <a:pt x="7525411" y="5818281"/>
                  <a:pt x="7526441" y="5816596"/>
                </a:cubicBezTo>
                <a:cubicBezTo>
                  <a:pt x="7527742" y="5817725"/>
                  <a:pt x="7528771" y="5816040"/>
                  <a:pt x="7530073" y="5817171"/>
                </a:cubicBezTo>
                <a:cubicBezTo>
                  <a:pt x="7537608" y="5821138"/>
                  <a:pt x="7544871" y="5822290"/>
                  <a:pt x="7552136" y="5823440"/>
                </a:cubicBezTo>
                <a:cubicBezTo>
                  <a:pt x="7545414" y="5827922"/>
                  <a:pt x="7530725" y="5848708"/>
                  <a:pt x="7529696" y="5850394"/>
                </a:cubicBezTo>
                <a:cubicBezTo>
                  <a:pt x="7528665" y="5852080"/>
                  <a:pt x="7528665" y="5852080"/>
                  <a:pt x="7526335" y="5852635"/>
                </a:cubicBezTo>
                <a:cubicBezTo>
                  <a:pt x="7526335" y="5852635"/>
                  <a:pt x="7526335" y="5852635"/>
                  <a:pt x="7525305" y="5854321"/>
                </a:cubicBezTo>
                <a:cubicBezTo>
                  <a:pt x="7525305" y="5854321"/>
                  <a:pt x="7526606" y="5855452"/>
                  <a:pt x="7526606" y="5855452"/>
                </a:cubicBezTo>
                <a:cubicBezTo>
                  <a:pt x="7526606" y="5855452"/>
                  <a:pt x="7528937" y="5854896"/>
                  <a:pt x="7529967" y="5853210"/>
                </a:cubicBezTo>
                <a:cubicBezTo>
                  <a:pt x="7529967" y="5853210"/>
                  <a:pt x="7529967" y="5853210"/>
                  <a:pt x="7528937" y="5854896"/>
                </a:cubicBezTo>
                <a:cubicBezTo>
                  <a:pt x="7529750" y="5863346"/>
                  <a:pt x="7539290" y="5850990"/>
                  <a:pt x="7537502" y="5857177"/>
                </a:cubicBezTo>
                <a:cubicBezTo>
                  <a:pt x="7541621" y="5850434"/>
                  <a:pt x="7550186" y="5852716"/>
                  <a:pt x="7555877" y="5849920"/>
                </a:cubicBezTo>
                <a:cubicBezTo>
                  <a:pt x="7552029" y="5859479"/>
                  <a:pt x="7569320" y="5840955"/>
                  <a:pt x="7578156" y="5846053"/>
                </a:cubicBezTo>
                <a:cubicBezTo>
                  <a:pt x="7579943" y="5839865"/>
                  <a:pt x="7577341" y="5837603"/>
                  <a:pt x="7579130" y="5831416"/>
                </a:cubicBezTo>
                <a:cubicBezTo>
                  <a:pt x="7580161" y="5829728"/>
                  <a:pt x="7582492" y="5829173"/>
                  <a:pt x="7584823" y="5828618"/>
                </a:cubicBezTo>
                <a:cubicBezTo>
                  <a:pt x="7583792" y="5830304"/>
                  <a:pt x="7585094" y="5831435"/>
                  <a:pt x="7584064" y="5833121"/>
                </a:cubicBezTo>
                <a:cubicBezTo>
                  <a:pt x="7586666" y="5835383"/>
                  <a:pt x="7591327" y="5834271"/>
                  <a:pt x="7594416" y="5829213"/>
                </a:cubicBezTo>
                <a:cubicBezTo>
                  <a:pt x="7594416" y="5829213"/>
                  <a:pt x="7594416" y="5829213"/>
                  <a:pt x="7595718" y="5830345"/>
                </a:cubicBezTo>
                <a:cubicBezTo>
                  <a:pt x="7595718" y="5830345"/>
                  <a:pt x="7595718" y="5830345"/>
                  <a:pt x="7594146" y="5826398"/>
                </a:cubicBezTo>
                <a:cubicBezTo>
                  <a:pt x="7591815" y="5826953"/>
                  <a:pt x="7593115" y="5828084"/>
                  <a:pt x="7592086" y="5829769"/>
                </a:cubicBezTo>
                <a:cubicBezTo>
                  <a:pt x="7591057" y="5831454"/>
                  <a:pt x="7587424" y="5830880"/>
                  <a:pt x="7586124" y="5829750"/>
                </a:cubicBezTo>
                <a:cubicBezTo>
                  <a:pt x="7586124" y="5829750"/>
                  <a:pt x="7587154" y="5828063"/>
                  <a:pt x="7587154" y="5828063"/>
                </a:cubicBezTo>
                <a:cubicBezTo>
                  <a:pt x="7589213" y="5824691"/>
                  <a:pt x="7590243" y="5823006"/>
                  <a:pt x="7592303" y="5819634"/>
                </a:cubicBezTo>
                <a:cubicBezTo>
                  <a:pt x="7585852" y="5826933"/>
                  <a:pt x="7585039" y="5818481"/>
                  <a:pt x="7585526" y="5811164"/>
                </a:cubicBezTo>
                <a:cubicBezTo>
                  <a:pt x="7581893" y="5810588"/>
                  <a:pt x="7582437" y="5816221"/>
                  <a:pt x="7581407" y="5817908"/>
                </a:cubicBezTo>
                <a:cubicBezTo>
                  <a:pt x="7578804" y="5815645"/>
                  <a:pt x="7578533" y="5812830"/>
                  <a:pt x="7580593" y="5809458"/>
                </a:cubicBezTo>
                <a:cubicBezTo>
                  <a:pt x="7577232" y="5811699"/>
                  <a:pt x="7569210" y="5815052"/>
                  <a:pt x="7572029" y="5807177"/>
                </a:cubicBezTo>
                <a:cubicBezTo>
                  <a:pt x="7573329" y="5808307"/>
                  <a:pt x="7573329" y="5808307"/>
                  <a:pt x="7574630" y="5809438"/>
                </a:cubicBezTo>
                <a:cubicBezTo>
                  <a:pt x="7574630" y="5809438"/>
                  <a:pt x="7574630" y="5809438"/>
                  <a:pt x="7575931" y="5810568"/>
                </a:cubicBezTo>
                <a:cubicBezTo>
                  <a:pt x="7575931" y="5810568"/>
                  <a:pt x="7575931" y="5810568"/>
                  <a:pt x="7576961" y="5808883"/>
                </a:cubicBezTo>
                <a:cubicBezTo>
                  <a:pt x="7577720" y="5804380"/>
                  <a:pt x="7578748" y="5802694"/>
                  <a:pt x="7579508" y="5798193"/>
                </a:cubicBezTo>
                <a:cubicBezTo>
                  <a:pt x="7580809" y="5799323"/>
                  <a:pt x="7582110" y="5800454"/>
                  <a:pt x="7583139" y="5798768"/>
                </a:cubicBezTo>
                <a:cubicBezTo>
                  <a:pt x="7584442" y="5799898"/>
                  <a:pt x="7582381" y="5803270"/>
                  <a:pt x="7580322" y="5806641"/>
                </a:cubicBezTo>
                <a:cubicBezTo>
                  <a:pt x="7583954" y="5807217"/>
                  <a:pt x="7587585" y="5807793"/>
                  <a:pt x="7587099" y="5815111"/>
                </a:cubicBezTo>
                <a:cubicBezTo>
                  <a:pt x="7588398" y="5816242"/>
                  <a:pt x="7587857" y="5810608"/>
                  <a:pt x="7591488" y="5811184"/>
                </a:cubicBezTo>
                <a:cubicBezTo>
                  <a:pt x="7592790" y="5812315"/>
                  <a:pt x="7594091" y="5813446"/>
                  <a:pt x="7596693" y="5815708"/>
                </a:cubicBezTo>
                <a:cubicBezTo>
                  <a:pt x="7597993" y="5816837"/>
                  <a:pt x="7599294" y="5817969"/>
                  <a:pt x="7601625" y="5817414"/>
                </a:cubicBezTo>
                <a:cubicBezTo>
                  <a:pt x="7601625" y="5817414"/>
                  <a:pt x="7601625" y="5817414"/>
                  <a:pt x="7600597" y="5819100"/>
                </a:cubicBezTo>
                <a:cubicBezTo>
                  <a:pt x="7604227" y="5819674"/>
                  <a:pt x="7603469" y="5824176"/>
                  <a:pt x="7606831" y="5821935"/>
                </a:cubicBezTo>
                <a:lnTo>
                  <a:pt x="7608130" y="5823066"/>
                </a:lnTo>
                <a:cubicBezTo>
                  <a:pt x="7608130" y="5823066"/>
                  <a:pt x="7608130" y="5823066"/>
                  <a:pt x="7609432" y="5824197"/>
                </a:cubicBezTo>
                <a:cubicBezTo>
                  <a:pt x="7607100" y="5824752"/>
                  <a:pt x="7605042" y="5828123"/>
                  <a:pt x="7603741" y="5826994"/>
                </a:cubicBezTo>
                <a:cubicBezTo>
                  <a:pt x="7602982" y="5831496"/>
                  <a:pt x="7609432" y="5824197"/>
                  <a:pt x="7610246" y="5832646"/>
                </a:cubicBezTo>
                <a:cubicBezTo>
                  <a:pt x="7606885" y="5834887"/>
                  <a:pt x="7604553" y="5835442"/>
                  <a:pt x="7602223" y="5835998"/>
                </a:cubicBezTo>
                <a:cubicBezTo>
                  <a:pt x="7598104" y="5842743"/>
                  <a:pt x="7599405" y="5843872"/>
                  <a:pt x="7602765" y="5841631"/>
                </a:cubicBezTo>
                <a:cubicBezTo>
                  <a:pt x="7599947" y="5849505"/>
                  <a:pt x="7597074" y="5844428"/>
                  <a:pt x="7596044" y="5846114"/>
                </a:cubicBezTo>
                <a:cubicBezTo>
                  <a:pt x="7588836" y="5857914"/>
                  <a:pt x="7602549" y="5851766"/>
                  <a:pt x="7602549" y="5851766"/>
                </a:cubicBezTo>
                <a:cubicBezTo>
                  <a:pt x="7604121" y="5855714"/>
                  <a:pt x="7602333" y="5861902"/>
                  <a:pt x="7604664" y="5861346"/>
                </a:cubicBezTo>
                <a:cubicBezTo>
                  <a:pt x="7611169" y="5867000"/>
                  <a:pt x="7627485" y="5863113"/>
                  <a:pt x="7625969" y="5872118"/>
                </a:cubicBezTo>
                <a:cubicBezTo>
                  <a:pt x="7632690" y="5867636"/>
                  <a:pt x="7640440" y="5861467"/>
                  <a:pt x="7647649" y="5849667"/>
                </a:cubicBezTo>
                <a:cubicBezTo>
                  <a:pt x="7646891" y="5854169"/>
                  <a:pt x="7649221" y="5853613"/>
                  <a:pt x="7651554" y="5853057"/>
                </a:cubicBezTo>
                <a:cubicBezTo>
                  <a:pt x="7638652" y="5867656"/>
                  <a:pt x="7658274" y="5848576"/>
                  <a:pt x="7654698" y="5860954"/>
                </a:cubicBezTo>
                <a:cubicBezTo>
                  <a:pt x="7659088" y="5857026"/>
                  <a:pt x="7662935" y="5847466"/>
                  <a:pt x="7669929" y="5845801"/>
                </a:cubicBezTo>
                <a:cubicBezTo>
                  <a:pt x="7666081" y="5855359"/>
                  <a:pt x="7670199" y="5848615"/>
                  <a:pt x="7675620" y="5843004"/>
                </a:cubicBezTo>
                <a:cubicBezTo>
                  <a:pt x="7674806" y="5834554"/>
                  <a:pt x="7675294" y="5827236"/>
                  <a:pt x="7679413" y="5820491"/>
                </a:cubicBezTo>
                <a:cubicBezTo>
                  <a:pt x="7679413" y="5820491"/>
                  <a:pt x="7679413" y="5820491"/>
                  <a:pt x="7678111" y="5819360"/>
                </a:cubicBezTo>
                <a:cubicBezTo>
                  <a:pt x="7680442" y="5818805"/>
                  <a:pt x="7680442" y="5818805"/>
                  <a:pt x="7681472" y="5817119"/>
                </a:cubicBezTo>
                <a:cubicBezTo>
                  <a:pt x="7682501" y="5815433"/>
                  <a:pt x="7682501" y="5815433"/>
                  <a:pt x="7682501" y="5815433"/>
                </a:cubicBezTo>
                <a:cubicBezTo>
                  <a:pt x="7682501" y="5815433"/>
                  <a:pt x="7681201" y="5814303"/>
                  <a:pt x="7681201" y="5814303"/>
                </a:cubicBezTo>
                <a:cubicBezTo>
                  <a:pt x="7680171" y="5815989"/>
                  <a:pt x="7680171" y="5815989"/>
                  <a:pt x="7680171" y="5815989"/>
                </a:cubicBezTo>
                <a:cubicBezTo>
                  <a:pt x="7678871" y="5814858"/>
                  <a:pt x="7679901" y="5813172"/>
                  <a:pt x="7678599" y="5812043"/>
                </a:cubicBezTo>
                <a:cubicBezTo>
                  <a:pt x="7680279" y="5810921"/>
                  <a:pt x="7681444" y="5810645"/>
                  <a:pt x="7682577" y="5810014"/>
                </a:cubicBezTo>
                <a:lnTo>
                  <a:pt x="7686228" y="5806008"/>
                </a:lnTo>
                <a:lnTo>
                  <a:pt x="7686242" y="5806273"/>
                </a:lnTo>
                <a:cubicBezTo>
                  <a:pt x="7686242" y="5806273"/>
                  <a:pt x="7685208" y="5807966"/>
                  <a:pt x="7687421" y="5807298"/>
                </a:cubicBezTo>
                <a:cubicBezTo>
                  <a:pt x="7687421" y="5807298"/>
                  <a:pt x="7687421" y="5807298"/>
                  <a:pt x="7688456" y="5805605"/>
                </a:cubicBezTo>
                <a:cubicBezTo>
                  <a:pt x="7688456" y="5805605"/>
                  <a:pt x="7689345" y="5801194"/>
                  <a:pt x="7689345" y="5801194"/>
                </a:cubicBezTo>
                <a:cubicBezTo>
                  <a:pt x="7689345" y="5801194"/>
                  <a:pt x="7689345" y="5801194"/>
                  <a:pt x="7688166" y="5800169"/>
                </a:cubicBezTo>
                <a:cubicBezTo>
                  <a:pt x="7688166" y="5800169"/>
                  <a:pt x="7688166" y="5800169"/>
                  <a:pt x="7687132" y="5801861"/>
                </a:cubicBezTo>
                <a:cubicBezTo>
                  <a:pt x="7687132" y="5801861"/>
                  <a:pt x="7686099" y="5803554"/>
                  <a:pt x="7686099" y="5803554"/>
                </a:cubicBezTo>
                <a:lnTo>
                  <a:pt x="7686211" y="5805700"/>
                </a:lnTo>
                <a:lnTo>
                  <a:pt x="7682115" y="5800581"/>
                </a:lnTo>
                <a:cubicBezTo>
                  <a:pt x="7680686" y="5799661"/>
                  <a:pt x="7679195" y="5799656"/>
                  <a:pt x="7677514" y="5800775"/>
                </a:cubicBezTo>
                <a:cubicBezTo>
                  <a:pt x="7679573" y="5797405"/>
                  <a:pt x="7680333" y="5792901"/>
                  <a:pt x="7675943" y="5796828"/>
                </a:cubicBezTo>
                <a:cubicBezTo>
                  <a:pt x="7675669" y="5794011"/>
                  <a:pt x="7681849" y="5783896"/>
                  <a:pt x="7673828" y="5787248"/>
                </a:cubicBezTo>
                <a:cubicBezTo>
                  <a:pt x="7673828" y="5787248"/>
                  <a:pt x="7674857" y="5785562"/>
                  <a:pt x="7674857" y="5785562"/>
                </a:cubicBezTo>
                <a:cubicBezTo>
                  <a:pt x="7675888" y="5783877"/>
                  <a:pt x="7677188" y="5785007"/>
                  <a:pt x="7678218" y="5783321"/>
                </a:cubicBezTo>
                <a:cubicBezTo>
                  <a:pt x="7678218" y="5783321"/>
                  <a:pt x="7679517" y="5784451"/>
                  <a:pt x="7679517" y="5784451"/>
                </a:cubicBezTo>
                <a:cubicBezTo>
                  <a:pt x="7679790" y="5787267"/>
                  <a:pt x="7680061" y="5790084"/>
                  <a:pt x="7679031" y="5791771"/>
                </a:cubicBezTo>
                <a:cubicBezTo>
                  <a:pt x="7681634" y="5794032"/>
                  <a:pt x="7681091" y="5788398"/>
                  <a:pt x="7683151" y="5785028"/>
                </a:cubicBezTo>
                <a:cubicBezTo>
                  <a:pt x="7690741" y="5801946"/>
                  <a:pt x="7699793" y="5796909"/>
                  <a:pt x="7711448" y="5794133"/>
                </a:cubicBezTo>
                <a:cubicBezTo>
                  <a:pt x="7711718" y="5796949"/>
                  <a:pt x="7710689" y="5798634"/>
                  <a:pt x="7711989" y="5799767"/>
                </a:cubicBezTo>
                <a:cubicBezTo>
                  <a:pt x="7712261" y="5802582"/>
                  <a:pt x="7711230" y="5804268"/>
                  <a:pt x="7711503" y="5807085"/>
                </a:cubicBezTo>
                <a:cubicBezTo>
                  <a:pt x="7710472" y="5808771"/>
                  <a:pt x="7709442" y="5810457"/>
                  <a:pt x="7709442" y="5810457"/>
                </a:cubicBezTo>
                <a:cubicBezTo>
                  <a:pt x="7708684" y="5814958"/>
                  <a:pt x="7707655" y="5816645"/>
                  <a:pt x="7706624" y="5818331"/>
                </a:cubicBezTo>
                <a:cubicBezTo>
                  <a:pt x="7705323" y="5817200"/>
                  <a:pt x="7705593" y="5820017"/>
                  <a:pt x="7705593" y="5820017"/>
                </a:cubicBezTo>
                <a:cubicBezTo>
                  <a:pt x="7705593" y="5820017"/>
                  <a:pt x="7706895" y="5821148"/>
                  <a:pt x="7706895" y="5821148"/>
                </a:cubicBezTo>
                <a:cubicBezTo>
                  <a:pt x="7708956" y="5817776"/>
                  <a:pt x="7711015" y="5814405"/>
                  <a:pt x="7712045" y="5812719"/>
                </a:cubicBezTo>
                <a:cubicBezTo>
                  <a:pt x="7712045" y="5812719"/>
                  <a:pt x="7714376" y="5812163"/>
                  <a:pt x="7716435" y="5808792"/>
                </a:cubicBezTo>
                <a:cubicBezTo>
                  <a:pt x="7716435" y="5808792"/>
                  <a:pt x="7717736" y="5809922"/>
                  <a:pt x="7718766" y="5808236"/>
                </a:cubicBezTo>
                <a:cubicBezTo>
                  <a:pt x="7719038" y="5811051"/>
                  <a:pt x="7718550" y="5818371"/>
                  <a:pt x="7715677" y="5813292"/>
                </a:cubicBezTo>
                <a:cubicBezTo>
                  <a:pt x="7717792" y="5822874"/>
                  <a:pt x="7729933" y="5812778"/>
                  <a:pt x="7733077" y="5820672"/>
                </a:cubicBezTo>
                <a:cubicBezTo>
                  <a:pt x="7733077" y="5820672"/>
                  <a:pt x="7733077" y="5820672"/>
                  <a:pt x="7734108" y="5818987"/>
                </a:cubicBezTo>
                <a:cubicBezTo>
                  <a:pt x="7735681" y="5822934"/>
                  <a:pt x="7739311" y="5823509"/>
                  <a:pt x="7741642" y="5822955"/>
                </a:cubicBezTo>
                <a:cubicBezTo>
                  <a:pt x="7741642" y="5822955"/>
                  <a:pt x="7742672" y="5821267"/>
                  <a:pt x="7743702" y="5819582"/>
                </a:cubicBezTo>
                <a:cubicBezTo>
                  <a:pt x="7743702" y="5819582"/>
                  <a:pt x="7743702" y="5819582"/>
                  <a:pt x="7742400" y="5818452"/>
                </a:cubicBezTo>
                <a:cubicBezTo>
                  <a:pt x="7741100" y="5817321"/>
                  <a:pt x="7738769" y="5817876"/>
                  <a:pt x="7737468" y="5816746"/>
                </a:cubicBezTo>
                <a:cubicBezTo>
                  <a:pt x="7741858" y="5812819"/>
                  <a:pt x="7740557" y="5811687"/>
                  <a:pt x="7738226" y="5812243"/>
                </a:cubicBezTo>
                <a:cubicBezTo>
                  <a:pt x="7736925" y="5811113"/>
                  <a:pt x="7747007" y="5804390"/>
                  <a:pt x="7740773" y="5801552"/>
                </a:cubicBezTo>
                <a:cubicBezTo>
                  <a:pt x="7741804" y="5799867"/>
                  <a:pt x="7744135" y="5799312"/>
                  <a:pt x="7745165" y="5797625"/>
                </a:cubicBezTo>
                <a:cubicBezTo>
                  <a:pt x="7745165" y="5797625"/>
                  <a:pt x="7746194" y="5795940"/>
                  <a:pt x="7746194" y="5795940"/>
                </a:cubicBezTo>
                <a:cubicBezTo>
                  <a:pt x="7752157" y="5795960"/>
                  <a:pt x="7755788" y="5796535"/>
                  <a:pt x="7758391" y="5798797"/>
                </a:cubicBezTo>
                <a:cubicBezTo>
                  <a:pt x="7760993" y="5801057"/>
                  <a:pt x="7763595" y="5803320"/>
                  <a:pt x="7765926" y="5802764"/>
                </a:cubicBezTo>
                <a:cubicBezTo>
                  <a:pt x="7768257" y="5802208"/>
                  <a:pt x="7769286" y="5800523"/>
                  <a:pt x="7770317" y="5798837"/>
                </a:cubicBezTo>
                <a:cubicBezTo>
                  <a:pt x="7771346" y="5797151"/>
                  <a:pt x="7770044" y="5796020"/>
                  <a:pt x="7770044" y="5796020"/>
                </a:cubicBezTo>
                <a:cubicBezTo>
                  <a:pt x="7770044" y="5796020"/>
                  <a:pt x="7768745" y="5794889"/>
                  <a:pt x="7768745" y="5794889"/>
                </a:cubicBezTo>
                <a:cubicBezTo>
                  <a:pt x="7766414" y="5795445"/>
                  <a:pt x="7765113" y="5794313"/>
                  <a:pt x="7763811" y="5793183"/>
                </a:cubicBezTo>
                <a:cubicBezTo>
                  <a:pt x="7764841" y="5791498"/>
                  <a:pt x="7764841" y="5791498"/>
                  <a:pt x="7765871" y="5789812"/>
                </a:cubicBezTo>
                <a:cubicBezTo>
                  <a:pt x="7766901" y="5788126"/>
                  <a:pt x="7765600" y="5786995"/>
                  <a:pt x="7765600" y="5786995"/>
                </a:cubicBezTo>
                <a:cubicBezTo>
                  <a:pt x="7764298" y="5785864"/>
                  <a:pt x="7764298" y="5785864"/>
                  <a:pt x="7763268" y="5787549"/>
                </a:cubicBezTo>
                <a:cubicBezTo>
                  <a:pt x="7762238" y="5789236"/>
                  <a:pt x="7761209" y="5790921"/>
                  <a:pt x="7760179" y="5792608"/>
                </a:cubicBezTo>
                <a:cubicBezTo>
                  <a:pt x="7756277" y="5789217"/>
                  <a:pt x="7751615" y="5790326"/>
                  <a:pt x="7747982" y="5789751"/>
                </a:cubicBezTo>
                <a:cubicBezTo>
                  <a:pt x="7747982" y="5789751"/>
                  <a:pt x="7747982" y="5789751"/>
                  <a:pt x="7746952" y="5791438"/>
                </a:cubicBezTo>
                <a:cubicBezTo>
                  <a:pt x="7746952" y="5791438"/>
                  <a:pt x="7746952" y="5791438"/>
                  <a:pt x="7745652" y="5790307"/>
                </a:cubicBezTo>
                <a:cubicBezTo>
                  <a:pt x="7744621" y="5791993"/>
                  <a:pt x="7744621" y="5791993"/>
                  <a:pt x="7743593" y="5793679"/>
                </a:cubicBezTo>
                <a:cubicBezTo>
                  <a:pt x="7742563" y="5795365"/>
                  <a:pt x="7741262" y="5794234"/>
                  <a:pt x="7740232" y="5795919"/>
                </a:cubicBezTo>
                <a:cubicBezTo>
                  <a:pt x="7740232" y="5795919"/>
                  <a:pt x="7739202" y="5797605"/>
                  <a:pt x="7739202" y="5797605"/>
                </a:cubicBezTo>
                <a:cubicBezTo>
                  <a:pt x="7736328" y="5792528"/>
                  <a:pt x="7733239" y="5797586"/>
                  <a:pt x="7729335" y="5794195"/>
                </a:cubicBezTo>
                <a:cubicBezTo>
                  <a:pt x="7727276" y="5797565"/>
                  <a:pt x="7726245" y="5799251"/>
                  <a:pt x="7725216" y="5800937"/>
                </a:cubicBezTo>
                <a:cubicBezTo>
                  <a:pt x="7725216" y="5800937"/>
                  <a:pt x="7725216" y="5800937"/>
                  <a:pt x="7724186" y="5802624"/>
                </a:cubicBezTo>
                <a:cubicBezTo>
                  <a:pt x="7722885" y="5801492"/>
                  <a:pt x="7722885" y="5801492"/>
                  <a:pt x="7722885" y="5801492"/>
                </a:cubicBezTo>
                <a:cubicBezTo>
                  <a:pt x="7722885" y="5801492"/>
                  <a:pt x="7722885" y="5801492"/>
                  <a:pt x="7721585" y="5800362"/>
                </a:cubicBezTo>
                <a:cubicBezTo>
                  <a:pt x="7720283" y="5799231"/>
                  <a:pt x="7719254" y="5800917"/>
                  <a:pt x="7719254" y="5800917"/>
                </a:cubicBezTo>
                <a:cubicBezTo>
                  <a:pt x="7718982" y="5798101"/>
                  <a:pt x="7721042" y="5794728"/>
                  <a:pt x="7722072" y="5793044"/>
                </a:cubicBezTo>
                <a:cubicBezTo>
                  <a:pt x="7722072" y="5793044"/>
                  <a:pt x="7721801" y="5790226"/>
                  <a:pt x="7721801" y="5790226"/>
                </a:cubicBezTo>
                <a:cubicBezTo>
                  <a:pt x="7720771" y="5791911"/>
                  <a:pt x="7720771" y="5791911"/>
                  <a:pt x="7719741" y="5793598"/>
                </a:cubicBezTo>
                <a:lnTo>
                  <a:pt x="7717682" y="5796970"/>
                </a:lnTo>
                <a:cubicBezTo>
                  <a:pt x="7717409" y="5794154"/>
                  <a:pt x="7718169" y="5789650"/>
                  <a:pt x="7716867" y="5788520"/>
                </a:cubicBezTo>
                <a:cubicBezTo>
                  <a:pt x="7716054" y="5780070"/>
                  <a:pt x="7718655" y="5782332"/>
                  <a:pt x="7720444" y="5776143"/>
                </a:cubicBezTo>
                <a:cubicBezTo>
                  <a:pt x="7716813" y="5775568"/>
                  <a:pt x="7711393" y="5781182"/>
                  <a:pt x="7710849" y="5775547"/>
                </a:cubicBezTo>
                <a:cubicBezTo>
                  <a:pt x="7706461" y="5779475"/>
                  <a:pt x="7707760" y="5780606"/>
                  <a:pt x="7701039" y="5785087"/>
                </a:cubicBezTo>
                <a:cubicBezTo>
                  <a:pt x="7700767" y="5782271"/>
                  <a:pt x="7700496" y="5779455"/>
                  <a:pt x="7697895" y="5777193"/>
                </a:cubicBezTo>
                <a:cubicBezTo>
                  <a:pt x="7696592" y="5776063"/>
                  <a:pt x="7704345" y="5769894"/>
                  <a:pt x="7696810" y="5765927"/>
                </a:cubicBezTo>
                <a:cubicBezTo>
                  <a:pt x="7698868" y="5762556"/>
                  <a:pt x="7699899" y="5760869"/>
                  <a:pt x="7700929" y="5759183"/>
                </a:cubicBezTo>
                <a:cubicBezTo>
                  <a:pt x="7700929" y="5759183"/>
                  <a:pt x="7702230" y="5760314"/>
                  <a:pt x="7702230" y="5760314"/>
                </a:cubicBezTo>
                <a:cubicBezTo>
                  <a:pt x="7702230" y="5760314"/>
                  <a:pt x="7704560" y="5759759"/>
                  <a:pt x="7704560" y="5759759"/>
                </a:cubicBezTo>
                <a:cubicBezTo>
                  <a:pt x="7704560" y="5759759"/>
                  <a:pt x="7704560" y="5759759"/>
                  <a:pt x="7703532" y="5761445"/>
                </a:cubicBezTo>
                <a:cubicBezTo>
                  <a:pt x="7706133" y="5763707"/>
                  <a:pt x="7709007" y="5768783"/>
                  <a:pt x="7714426" y="5763171"/>
                </a:cubicBezTo>
                <a:cubicBezTo>
                  <a:pt x="7714426" y="5763171"/>
                  <a:pt x="7715728" y="5764301"/>
                  <a:pt x="7717029" y="5765432"/>
                </a:cubicBezTo>
                <a:cubicBezTo>
                  <a:pt x="7718330" y="5766563"/>
                  <a:pt x="7718330" y="5766563"/>
                  <a:pt x="7718330" y="5766563"/>
                </a:cubicBezTo>
                <a:cubicBezTo>
                  <a:pt x="7718330" y="5766563"/>
                  <a:pt x="7718330" y="5766563"/>
                  <a:pt x="7718601" y="5769379"/>
                </a:cubicBezTo>
                <a:cubicBezTo>
                  <a:pt x="7718601" y="5769379"/>
                  <a:pt x="7719903" y="5770511"/>
                  <a:pt x="7720932" y="5768824"/>
                </a:cubicBezTo>
                <a:cubicBezTo>
                  <a:pt x="7720932" y="5768824"/>
                  <a:pt x="7721962" y="5767139"/>
                  <a:pt x="7722992" y="5765453"/>
                </a:cubicBezTo>
                <a:cubicBezTo>
                  <a:pt x="7721690" y="5764322"/>
                  <a:pt x="7721690" y="5764322"/>
                  <a:pt x="7722720" y="5762635"/>
                </a:cubicBezTo>
                <a:cubicBezTo>
                  <a:pt x="7722720" y="5762635"/>
                  <a:pt x="7723749" y="5760950"/>
                  <a:pt x="7723749" y="5760950"/>
                </a:cubicBezTo>
                <a:cubicBezTo>
                  <a:pt x="7723749" y="5760950"/>
                  <a:pt x="7724780" y="5759263"/>
                  <a:pt x="7724780" y="5759263"/>
                </a:cubicBezTo>
                <a:cubicBezTo>
                  <a:pt x="7725809" y="5757579"/>
                  <a:pt x="7725809" y="5757579"/>
                  <a:pt x="7725809" y="5757579"/>
                </a:cubicBezTo>
                <a:cubicBezTo>
                  <a:pt x="7724508" y="5756448"/>
                  <a:pt x="7725538" y="5754762"/>
                  <a:pt x="7725538" y="5754762"/>
                </a:cubicBezTo>
                <a:cubicBezTo>
                  <a:pt x="7725538" y="5754762"/>
                  <a:pt x="7724508" y="5756448"/>
                  <a:pt x="7724508" y="5756448"/>
                </a:cubicBezTo>
                <a:cubicBezTo>
                  <a:pt x="7724508" y="5756448"/>
                  <a:pt x="7723478" y="5758133"/>
                  <a:pt x="7723478" y="5758133"/>
                </a:cubicBezTo>
                <a:cubicBezTo>
                  <a:pt x="7722178" y="5757004"/>
                  <a:pt x="7722178" y="5757004"/>
                  <a:pt x="7722178" y="5757004"/>
                </a:cubicBezTo>
                <a:cubicBezTo>
                  <a:pt x="7720877" y="5755873"/>
                  <a:pt x="7719576" y="5754741"/>
                  <a:pt x="7718276" y="5753611"/>
                </a:cubicBezTo>
                <a:cubicBezTo>
                  <a:pt x="7718276" y="5753611"/>
                  <a:pt x="7716974" y="5752479"/>
                  <a:pt x="7716974" y="5752479"/>
                </a:cubicBezTo>
                <a:cubicBezTo>
                  <a:pt x="7718003" y="5750794"/>
                  <a:pt x="7718003" y="5750794"/>
                  <a:pt x="7719033" y="5749109"/>
                </a:cubicBezTo>
                <a:cubicBezTo>
                  <a:pt x="7719033" y="5749109"/>
                  <a:pt x="7719033" y="5749109"/>
                  <a:pt x="7717731" y="5747978"/>
                </a:cubicBezTo>
                <a:cubicBezTo>
                  <a:pt x="7717731" y="5747978"/>
                  <a:pt x="7717731" y="5747978"/>
                  <a:pt x="7716702" y="5749664"/>
                </a:cubicBezTo>
                <a:cubicBezTo>
                  <a:pt x="7716702" y="5749664"/>
                  <a:pt x="7714372" y="5750219"/>
                  <a:pt x="7713341" y="5751905"/>
                </a:cubicBezTo>
                <a:cubicBezTo>
                  <a:pt x="7713341" y="5751905"/>
                  <a:pt x="7713341" y="5751905"/>
                  <a:pt x="7714372" y="5750219"/>
                </a:cubicBezTo>
                <a:cubicBezTo>
                  <a:pt x="7712041" y="5750774"/>
                  <a:pt x="7709438" y="5748513"/>
                  <a:pt x="7707380" y="5751885"/>
                </a:cubicBezTo>
                <a:cubicBezTo>
                  <a:pt x="7706078" y="5750754"/>
                  <a:pt x="7707108" y="5749068"/>
                  <a:pt x="7705806" y="5747938"/>
                </a:cubicBezTo>
                <a:cubicBezTo>
                  <a:pt x="7709168" y="5745696"/>
                  <a:pt x="7711228" y="5742325"/>
                  <a:pt x="7713558" y="5741769"/>
                </a:cubicBezTo>
                <a:cubicBezTo>
                  <a:pt x="7710956" y="5739508"/>
                  <a:pt x="7706510" y="5730483"/>
                  <a:pt x="7701577" y="5728776"/>
                </a:cubicBezTo>
                <a:cubicBezTo>
                  <a:pt x="7705968" y="5724849"/>
                  <a:pt x="7707757" y="5718663"/>
                  <a:pt x="7708515" y="5714159"/>
                </a:cubicBezTo>
                <a:cubicBezTo>
                  <a:pt x="7708515" y="5714159"/>
                  <a:pt x="7708515" y="5714159"/>
                  <a:pt x="7709545" y="5712474"/>
                </a:cubicBezTo>
                <a:cubicBezTo>
                  <a:pt x="7709545" y="5712474"/>
                  <a:pt x="7709545" y="5712474"/>
                  <a:pt x="7708244" y="5711342"/>
                </a:cubicBezTo>
                <a:cubicBezTo>
                  <a:pt x="7708244" y="5711342"/>
                  <a:pt x="7708244" y="5711342"/>
                  <a:pt x="7706943" y="5710213"/>
                </a:cubicBezTo>
                <a:cubicBezTo>
                  <a:pt x="7706943" y="5710213"/>
                  <a:pt x="7705642" y="5709081"/>
                  <a:pt x="7703311" y="5709637"/>
                </a:cubicBezTo>
                <a:cubicBezTo>
                  <a:pt x="7703311" y="5709637"/>
                  <a:pt x="7703311" y="5709637"/>
                  <a:pt x="7704340" y="5707951"/>
                </a:cubicBezTo>
                <a:cubicBezTo>
                  <a:pt x="7703798" y="5702318"/>
                  <a:pt x="7711821" y="5698967"/>
                  <a:pt x="7709218" y="5696705"/>
                </a:cubicBezTo>
                <a:cubicBezTo>
                  <a:pt x="7707646" y="5692758"/>
                  <a:pt x="7705316" y="5693313"/>
                  <a:pt x="7701197" y="5700057"/>
                </a:cubicBezTo>
                <a:cubicBezTo>
                  <a:pt x="7699353" y="5693293"/>
                  <a:pt x="7715397" y="5686590"/>
                  <a:pt x="7712579" y="5694464"/>
                </a:cubicBezTo>
                <a:cubicBezTo>
                  <a:pt x="7715181" y="5696726"/>
                  <a:pt x="7713608" y="5692778"/>
                  <a:pt x="7715669" y="5689407"/>
                </a:cubicBezTo>
                <a:cubicBezTo>
                  <a:pt x="7716969" y="5690537"/>
                  <a:pt x="7716969" y="5690537"/>
                  <a:pt x="7716969" y="5690537"/>
                </a:cubicBezTo>
                <a:cubicBezTo>
                  <a:pt x="7718271" y="5691667"/>
                  <a:pt x="7717241" y="5693354"/>
                  <a:pt x="7717241" y="5693354"/>
                </a:cubicBezTo>
                <a:cubicBezTo>
                  <a:pt x="7716211" y="5695039"/>
                  <a:pt x="7716482" y="5697856"/>
                  <a:pt x="7717511" y="5696170"/>
                </a:cubicBezTo>
                <a:cubicBezTo>
                  <a:pt x="7717511" y="5696170"/>
                  <a:pt x="7719843" y="5695615"/>
                  <a:pt x="7719843" y="5695615"/>
                </a:cubicBezTo>
                <a:cubicBezTo>
                  <a:pt x="7719572" y="5692798"/>
                  <a:pt x="7721632" y="5689427"/>
                  <a:pt x="7720331" y="5688295"/>
                </a:cubicBezTo>
                <a:cubicBezTo>
                  <a:pt x="7720331" y="5688295"/>
                  <a:pt x="7720331" y="5688295"/>
                  <a:pt x="7721360" y="5686611"/>
                </a:cubicBezTo>
                <a:cubicBezTo>
                  <a:pt x="7722390" y="5684924"/>
                  <a:pt x="7721090" y="5683793"/>
                  <a:pt x="7723149" y="5680422"/>
                </a:cubicBezTo>
                <a:cubicBezTo>
                  <a:pt x="7724449" y="5681552"/>
                  <a:pt x="7724721" y="5684369"/>
                  <a:pt x="7723691" y="5686055"/>
                </a:cubicBezTo>
                <a:cubicBezTo>
                  <a:pt x="7726780" y="5680997"/>
                  <a:pt x="7730412" y="5681573"/>
                  <a:pt x="7734587" y="5687782"/>
                </a:cubicBezTo>
                <a:cubicBezTo>
                  <a:pt x="7734587" y="5687782"/>
                  <a:pt x="7734587" y="5687782"/>
                  <a:pt x="7735887" y="5688912"/>
                </a:cubicBezTo>
                <a:cubicBezTo>
                  <a:pt x="7733557" y="5689467"/>
                  <a:pt x="7732527" y="5691153"/>
                  <a:pt x="7731497" y="5692838"/>
                </a:cubicBezTo>
                <a:cubicBezTo>
                  <a:pt x="7730468" y="5694524"/>
                  <a:pt x="7730468" y="5694524"/>
                  <a:pt x="7729438" y="5696211"/>
                </a:cubicBezTo>
                <a:cubicBezTo>
                  <a:pt x="7730739" y="5697341"/>
                  <a:pt x="7731767" y="5695655"/>
                  <a:pt x="7731767" y="5695655"/>
                </a:cubicBezTo>
                <a:cubicBezTo>
                  <a:pt x="7731767" y="5695655"/>
                  <a:pt x="7732798" y="5693970"/>
                  <a:pt x="7732798" y="5693970"/>
                </a:cubicBezTo>
                <a:cubicBezTo>
                  <a:pt x="7733829" y="5692284"/>
                  <a:pt x="7735129" y="5693414"/>
                  <a:pt x="7735129" y="5693414"/>
                </a:cubicBezTo>
                <a:lnTo>
                  <a:pt x="7736702" y="5697363"/>
                </a:lnTo>
                <a:lnTo>
                  <a:pt x="7736701" y="5697363"/>
                </a:lnTo>
                <a:cubicBezTo>
                  <a:pt x="7738001" y="5698493"/>
                  <a:pt x="7739302" y="5699621"/>
                  <a:pt x="7738274" y="5701308"/>
                </a:cubicBezTo>
                <a:lnTo>
                  <a:pt x="7736702" y="5697363"/>
                </a:lnTo>
                <a:lnTo>
                  <a:pt x="7742474" y="5697540"/>
                </a:lnTo>
                <a:cubicBezTo>
                  <a:pt x="7748867" y="5700675"/>
                  <a:pt x="7756785" y="5710943"/>
                  <a:pt x="7763209" y="5712654"/>
                </a:cubicBezTo>
                <a:cubicBezTo>
                  <a:pt x="7760119" y="5717712"/>
                  <a:pt x="7758819" y="5716582"/>
                  <a:pt x="7755730" y="5721640"/>
                </a:cubicBezTo>
                <a:cubicBezTo>
                  <a:pt x="7758332" y="5723901"/>
                  <a:pt x="7761150" y="5716027"/>
                  <a:pt x="7764023" y="5721105"/>
                </a:cubicBezTo>
                <a:cubicBezTo>
                  <a:pt x="7766083" y="5717732"/>
                  <a:pt x="7763751" y="5718287"/>
                  <a:pt x="7763481" y="5715471"/>
                </a:cubicBezTo>
                <a:cubicBezTo>
                  <a:pt x="7772317" y="5720570"/>
                  <a:pt x="7771829" y="5727888"/>
                  <a:pt x="7785327" y="5731875"/>
                </a:cubicBezTo>
                <a:cubicBezTo>
                  <a:pt x="7791235" y="5718944"/>
                  <a:pt x="7798283" y="5730231"/>
                  <a:pt x="7800830" y="5719541"/>
                </a:cubicBezTo>
                <a:cubicBezTo>
                  <a:pt x="7799314" y="5728544"/>
                  <a:pt x="7804732" y="5722931"/>
                  <a:pt x="7809394" y="5721821"/>
                </a:cubicBezTo>
                <a:cubicBezTo>
                  <a:pt x="7810696" y="5722952"/>
                  <a:pt x="7809665" y="5724638"/>
                  <a:pt x="7809937" y="5727454"/>
                </a:cubicBezTo>
                <a:cubicBezTo>
                  <a:pt x="7809937" y="5727454"/>
                  <a:pt x="7808907" y="5729139"/>
                  <a:pt x="7808907" y="5729139"/>
                </a:cubicBezTo>
                <a:cubicBezTo>
                  <a:pt x="7807334" y="5725192"/>
                  <a:pt x="7803486" y="5734753"/>
                  <a:pt x="7797525" y="5734734"/>
                </a:cubicBezTo>
                <a:cubicBezTo>
                  <a:pt x="7797851" y="5750501"/>
                  <a:pt x="7805385" y="5754469"/>
                  <a:pt x="7812433" y="5765755"/>
                </a:cubicBezTo>
                <a:cubicBezTo>
                  <a:pt x="7818125" y="5762958"/>
                  <a:pt x="7814277" y="5772519"/>
                  <a:pt x="7828207" y="5756237"/>
                </a:cubicBezTo>
                <a:cubicBezTo>
                  <a:pt x="7821701" y="5750582"/>
                  <a:pt x="7820672" y="5752268"/>
                  <a:pt x="7818557" y="5742687"/>
                </a:cubicBezTo>
                <a:cubicBezTo>
                  <a:pt x="7816497" y="5746059"/>
                  <a:pt x="7814653" y="5739295"/>
                  <a:pt x="7812593" y="5742668"/>
                </a:cubicBezTo>
                <a:cubicBezTo>
                  <a:pt x="7811292" y="5741537"/>
                  <a:pt x="7814653" y="5739295"/>
                  <a:pt x="7812052" y="5737034"/>
                </a:cubicBezTo>
                <a:cubicBezTo>
                  <a:pt x="7813080" y="5735348"/>
                  <a:pt x="7813080" y="5735348"/>
                  <a:pt x="7814111" y="5733663"/>
                </a:cubicBezTo>
                <a:cubicBezTo>
                  <a:pt x="7816443" y="5733107"/>
                  <a:pt x="7816443" y="5733107"/>
                  <a:pt x="7817472" y="5731421"/>
                </a:cubicBezTo>
                <a:cubicBezTo>
                  <a:pt x="7817472" y="5731421"/>
                  <a:pt x="7817472" y="5731421"/>
                  <a:pt x="7819802" y="5730866"/>
                </a:cubicBezTo>
                <a:cubicBezTo>
                  <a:pt x="7819802" y="5730866"/>
                  <a:pt x="7820833" y="5729180"/>
                  <a:pt x="7820561" y="5726365"/>
                </a:cubicBezTo>
                <a:cubicBezTo>
                  <a:pt x="7819260" y="5725232"/>
                  <a:pt x="7819260" y="5725232"/>
                  <a:pt x="7819260" y="5725232"/>
                </a:cubicBezTo>
                <a:cubicBezTo>
                  <a:pt x="7818230" y="5726918"/>
                  <a:pt x="7818230" y="5726918"/>
                  <a:pt x="7816928" y="5725788"/>
                </a:cubicBezTo>
                <a:cubicBezTo>
                  <a:pt x="7815900" y="5727474"/>
                  <a:pt x="7815900" y="5727474"/>
                  <a:pt x="7813569" y="5728029"/>
                </a:cubicBezTo>
                <a:cubicBezTo>
                  <a:pt x="7813569" y="5728029"/>
                  <a:pt x="7814600" y="5726343"/>
                  <a:pt x="7813297" y="5725213"/>
                </a:cubicBezTo>
                <a:cubicBezTo>
                  <a:pt x="7814328" y="5723527"/>
                  <a:pt x="7814057" y="5720710"/>
                  <a:pt x="7813785" y="5717895"/>
                </a:cubicBezTo>
                <a:cubicBezTo>
                  <a:pt x="7814815" y="5716208"/>
                  <a:pt x="7815574" y="5711705"/>
                  <a:pt x="7816875" y="5712836"/>
                </a:cubicBezTo>
                <a:cubicBezTo>
                  <a:pt x="7820236" y="5710594"/>
                  <a:pt x="7812971" y="5709444"/>
                  <a:pt x="7809611" y="5711685"/>
                </a:cubicBezTo>
                <a:cubicBezTo>
                  <a:pt x="7809340" y="5708870"/>
                  <a:pt x="7812701" y="5706627"/>
                  <a:pt x="7813459" y="5702125"/>
                </a:cubicBezTo>
                <a:cubicBezTo>
                  <a:pt x="7811128" y="5702680"/>
                  <a:pt x="7810369" y="5707184"/>
                  <a:pt x="7807768" y="5704922"/>
                </a:cubicBezTo>
                <a:cubicBezTo>
                  <a:pt x="7808797" y="5703236"/>
                  <a:pt x="7809827" y="5701551"/>
                  <a:pt x="7810857" y="5699865"/>
                </a:cubicBezTo>
                <a:cubicBezTo>
                  <a:pt x="7813188" y="5699309"/>
                  <a:pt x="7811886" y="5698179"/>
                  <a:pt x="7810584" y="5697048"/>
                </a:cubicBezTo>
                <a:cubicBezTo>
                  <a:pt x="7811615" y="5695362"/>
                  <a:pt x="7810315" y="5694231"/>
                  <a:pt x="7811343" y="5692545"/>
                </a:cubicBezTo>
                <a:cubicBezTo>
                  <a:pt x="7812646" y="5693675"/>
                  <a:pt x="7813947" y="5694807"/>
                  <a:pt x="7813947" y="5694807"/>
                </a:cubicBezTo>
                <a:cubicBezTo>
                  <a:pt x="7814217" y="5697622"/>
                  <a:pt x="7814487" y="5700439"/>
                  <a:pt x="7815790" y="5701569"/>
                </a:cubicBezTo>
                <a:cubicBezTo>
                  <a:pt x="7815790" y="5701569"/>
                  <a:pt x="7818120" y="5701015"/>
                  <a:pt x="7816819" y="5699885"/>
                </a:cubicBezTo>
                <a:cubicBezTo>
                  <a:pt x="7817849" y="5698198"/>
                  <a:pt x="7817849" y="5698198"/>
                  <a:pt x="7817849" y="5698198"/>
                </a:cubicBezTo>
                <a:cubicBezTo>
                  <a:pt x="7816549" y="5697068"/>
                  <a:pt x="7816549" y="5697068"/>
                  <a:pt x="7816277" y="5694251"/>
                </a:cubicBezTo>
                <a:cubicBezTo>
                  <a:pt x="7817577" y="5695382"/>
                  <a:pt x="7819637" y="5692011"/>
                  <a:pt x="7820667" y="5690324"/>
                </a:cubicBezTo>
                <a:cubicBezTo>
                  <a:pt x="7818065" y="5688062"/>
                  <a:pt x="7821155" y="5683005"/>
                  <a:pt x="7816223" y="5681299"/>
                </a:cubicBezTo>
                <a:cubicBezTo>
                  <a:pt x="7825762" y="5668942"/>
                  <a:pt x="7834165" y="5694312"/>
                  <a:pt x="7835411" y="5682490"/>
                </a:cubicBezTo>
                <a:cubicBezTo>
                  <a:pt x="7835196" y="5692627"/>
                  <a:pt x="7836495" y="5693756"/>
                  <a:pt x="7838067" y="5697704"/>
                </a:cubicBezTo>
                <a:cubicBezTo>
                  <a:pt x="7838067" y="5697704"/>
                  <a:pt x="7838067" y="5697704"/>
                  <a:pt x="7839098" y="5696018"/>
                </a:cubicBezTo>
                <a:cubicBezTo>
                  <a:pt x="7839370" y="5698834"/>
                  <a:pt x="7837309" y="5702205"/>
                  <a:pt x="7836551" y="5706708"/>
                </a:cubicBezTo>
                <a:cubicBezTo>
                  <a:pt x="7836551" y="5706708"/>
                  <a:pt x="7837852" y="5707839"/>
                  <a:pt x="7837852" y="5707839"/>
                </a:cubicBezTo>
                <a:cubicBezTo>
                  <a:pt x="7838123" y="5710655"/>
                  <a:pt x="7841484" y="5708415"/>
                  <a:pt x="7843544" y="5705043"/>
                </a:cubicBezTo>
                <a:cubicBezTo>
                  <a:pt x="7843544" y="5705043"/>
                  <a:pt x="7845873" y="5704488"/>
                  <a:pt x="7845873" y="5704488"/>
                </a:cubicBezTo>
                <a:cubicBezTo>
                  <a:pt x="7851078" y="5709011"/>
                  <a:pt x="7857312" y="5711847"/>
                  <a:pt x="7864089" y="5720317"/>
                </a:cubicBezTo>
                <a:cubicBezTo>
                  <a:pt x="7866420" y="5719762"/>
                  <a:pt x="7866150" y="5716944"/>
                  <a:pt x="7867179" y="5715258"/>
                </a:cubicBezTo>
                <a:cubicBezTo>
                  <a:pt x="7867450" y="5718075"/>
                  <a:pt x="7871081" y="5718649"/>
                  <a:pt x="7866963" y="5725395"/>
                </a:cubicBezTo>
                <a:cubicBezTo>
                  <a:pt x="7872654" y="5722599"/>
                  <a:pt x="7870594" y="5725970"/>
                  <a:pt x="7876557" y="5725989"/>
                </a:cubicBezTo>
                <a:cubicBezTo>
                  <a:pt x="7875527" y="5727675"/>
                  <a:pt x="7875527" y="5727675"/>
                  <a:pt x="7874769" y="5732180"/>
                </a:cubicBezTo>
                <a:cubicBezTo>
                  <a:pt x="7876070" y="5733309"/>
                  <a:pt x="7878672" y="5735570"/>
                  <a:pt x="7879972" y="5736700"/>
                </a:cubicBezTo>
                <a:cubicBezTo>
                  <a:pt x="7879972" y="5736700"/>
                  <a:pt x="7879972" y="5736700"/>
                  <a:pt x="7878943" y="5738387"/>
                </a:cubicBezTo>
                <a:cubicBezTo>
                  <a:pt x="7878943" y="5738387"/>
                  <a:pt x="7878943" y="5738387"/>
                  <a:pt x="7879214" y="5741203"/>
                </a:cubicBezTo>
                <a:cubicBezTo>
                  <a:pt x="7881545" y="5740648"/>
                  <a:pt x="7883878" y="5740093"/>
                  <a:pt x="7887235" y="5737852"/>
                </a:cubicBezTo>
                <a:cubicBezTo>
                  <a:pt x="7887996" y="5733349"/>
                  <a:pt x="7889025" y="5731664"/>
                  <a:pt x="7888753" y="5728846"/>
                </a:cubicBezTo>
                <a:cubicBezTo>
                  <a:pt x="7888481" y="5726030"/>
                  <a:pt x="7887181" y="5724899"/>
                  <a:pt x="7889242" y="5721527"/>
                </a:cubicBezTo>
                <a:cubicBezTo>
                  <a:pt x="7889242" y="5721527"/>
                  <a:pt x="7889242" y="5721527"/>
                  <a:pt x="7890272" y="5719843"/>
                </a:cubicBezTo>
                <a:cubicBezTo>
                  <a:pt x="7888971" y="5718712"/>
                  <a:pt x="7888971" y="5718712"/>
                  <a:pt x="7886640" y="5719266"/>
                </a:cubicBezTo>
                <a:cubicBezTo>
                  <a:pt x="7886640" y="5719266"/>
                  <a:pt x="7887669" y="5717580"/>
                  <a:pt x="7887669" y="5717580"/>
                </a:cubicBezTo>
                <a:cubicBezTo>
                  <a:pt x="7886367" y="5716450"/>
                  <a:pt x="7886367" y="5716450"/>
                  <a:pt x="7886367" y="5716450"/>
                </a:cubicBezTo>
                <a:cubicBezTo>
                  <a:pt x="7886097" y="5713634"/>
                  <a:pt x="7885825" y="5710818"/>
                  <a:pt x="7883223" y="5708555"/>
                </a:cubicBezTo>
                <a:cubicBezTo>
                  <a:pt x="7883223" y="5708555"/>
                  <a:pt x="7881923" y="5707424"/>
                  <a:pt x="7880893" y="5709112"/>
                </a:cubicBezTo>
                <a:lnTo>
                  <a:pt x="7881923" y="5707424"/>
                </a:lnTo>
                <a:cubicBezTo>
                  <a:pt x="7881379" y="5701793"/>
                  <a:pt x="7875688" y="5704587"/>
                  <a:pt x="7869455" y="5701752"/>
                </a:cubicBezTo>
                <a:cubicBezTo>
                  <a:pt x="7875147" y="5698955"/>
                  <a:pt x="7873086" y="5702327"/>
                  <a:pt x="7876935" y="5692767"/>
                </a:cubicBezTo>
                <a:cubicBezTo>
                  <a:pt x="7867883" y="5697804"/>
                  <a:pt x="7864195" y="5684279"/>
                  <a:pt x="7861593" y="5682016"/>
                </a:cubicBezTo>
                <a:lnTo>
                  <a:pt x="7863653" y="5678643"/>
                </a:lnTo>
                <a:cubicBezTo>
                  <a:pt x="7863653" y="5678643"/>
                  <a:pt x="7864682" y="5676958"/>
                  <a:pt x="7864682" y="5676958"/>
                </a:cubicBezTo>
                <a:cubicBezTo>
                  <a:pt x="7863382" y="5675827"/>
                  <a:pt x="7862352" y="5677513"/>
                  <a:pt x="7862352" y="5677513"/>
                </a:cubicBezTo>
                <a:cubicBezTo>
                  <a:pt x="7862352" y="5677513"/>
                  <a:pt x="7862352" y="5677513"/>
                  <a:pt x="7861322" y="5679198"/>
                </a:cubicBezTo>
                <a:cubicBezTo>
                  <a:pt x="7862839" y="5670194"/>
                  <a:pt x="7852757" y="5676918"/>
                  <a:pt x="7856605" y="5667357"/>
                </a:cubicBezTo>
                <a:cubicBezTo>
                  <a:pt x="7850155" y="5674657"/>
                  <a:pt x="7851130" y="5660018"/>
                  <a:pt x="7848583" y="5670709"/>
                </a:cubicBezTo>
                <a:cubicBezTo>
                  <a:pt x="7848311" y="5667893"/>
                  <a:pt x="7847010" y="5666761"/>
                  <a:pt x="7845980" y="5668448"/>
                </a:cubicBezTo>
                <a:cubicBezTo>
                  <a:pt x="7843378" y="5666187"/>
                  <a:pt x="7849341" y="5666207"/>
                  <a:pt x="7848798" y="5660575"/>
                </a:cubicBezTo>
                <a:cubicBezTo>
                  <a:pt x="7845439" y="5662815"/>
                  <a:pt x="7842564" y="5657736"/>
                  <a:pt x="7837902" y="5658847"/>
                </a:cubicBezTo>
                <a:cubicBezTo>
                  <a:pt x="7840991" y="5653790"/>
                  <a:pt x="7843322" y="5653234"/>
                  <a:pt x="7845655" y="5652679"/>
                </a:cubicBezTo>
                <a:cubicBezTo>
                  <a:pt x="7848473" y="5644806"/>
                  <a:pt x="7836330" y="5654901"/>
                  <a:pt x="7845871" y="5642543"/>
                </a:cubicBezTo>
                <a:cubicBezTo>
                  <a:pt x="7838878" y="5644210"/>
                  <a:pt x="7839094" y="5634074"/>
                  <a:pt x="7833130" y="5634054"/>
                </a:cubicBezTo>
                <a:cubicBezTo>
                  <a:pt x="7833130" y="5634054"/>
                  <a:pt x="7833130" y="5634054"/>
                  <a:pt x="7832101" y="5635740"/>
                </a:cubicBezTo>
                <a:cubicBezTo>
                  <a:pt x="7832101" y="5635740"/>
                  <a:pt x="7832101" y="5635740"/>
                  <a:pt x="7832588" y="5628420"/>
                </a:cubicBezTo>
                <a:cubicBezTo>
                  <a:pt x="7833891" y="5629551"/>
                  <a:pt x="7835191" y="5630682"/>
                  <a:pt x="7837522" y="5630127"/>
                </a:cubicBezTo>
                <a:cubicBezTo>
                  <a:pt x="7838822" y="5631257"/>
                  <a:pt x="7841154" y="5630702"/>
                  <a:pt x="7842455" y="5631833"/>
                </a:cubicBezTo>
                <a:cubicBezTo>
                  <a:pt x="7842455" y="5631833"/>
                  <a:pt x="7843756" y="5632964"/>
                  <a:pt x="7844785" y="5631278"/>
                </a:cubicBezTo>
                <a:cubicBezTo>
                  <a:pt x="7844785" y="5631278"/>
                  <a:pt x="7844515" y="5628461"/>
                  <a:pt x="7844515" y="5628461"/>
                </a:cubicBezTo>
                <a:cubicBezTo>
                  <a:pt x="7843213" y="5627331"/>
                  <a:pt x="7840882" y="5627885"/>
                  <a:pt x="7839581" y="5626755"/>
                </a:cubicBezTo>
                <a:cubicBezTo>
                  <a:pt x="7837251" y="5627311"/>
                  <a:pt x="7835949" y="5626180"/>
                  <a:pt x="7833347" y="5623919"/>
                </a:cubicBezTo>
                <a:cubicBezTo>
                  <a:pt x="7833347" y="5623919"/>
                  <a:pt x="7833347" y="5623919"/>
                  <a:pt x="7830745" y="5621657"/>
                </a:cubicBezTo>
                <a:cubicBezTo>
                  <a:pt x="7831776" y="5619972"/>
                  <a:pt x="7831503" y="5617154"/>
                  <a:pt x="7831503" y="5617154"/>
                </a:cubicBezTo>
                <a:cubicBezTo>
                  <a:pt x="7830203" y="5616024"/>
                  <a:pt x="7830203" y="5616024"/>
                  <a:pt x="7828902" y="5614893"/>
                </a:cubicBezTo>
                <a:cubicBezTo>
                  <a:pt x="7827599" y="5613763"/>
                  <a:pt x="7825270" y="5614318"/>
                  <a:pt x="7822938" y="5614874"/>
                </a:cubicBezTo>
                <a:cubicBezTo>
                  <a:pt x="7822938" y="5614874"/>
                  <a:pt x="7822938" y="5614874"/>
                  <a:pt x="7823968" y="5613187"/>
                </a:cubicBezTo>
                <a:cubicBezTo>
                  <a:pt x="7822668" y="5612057"/>
                  <a:pt x="7821638" y="5613743"/>
                  <a:pt x="7819578" y="5617115"/>
                </a:cubicBezTo>
                <a:cubicBezTo>
                  <a:pt x="7815675" y="5613722"/>
                  <a:pt x="7826788" y="5605314"/>
                  <a:pt x="7820825" y="5605293"/>
                </a:cubicBezTo>
                <a:cubicBezTo>
                  <a:pt x="7825214" y="5601366"/>
                  <a:pt x="7823968" y="5613187"/>
                  <a:pt x="7830907" y="5598569"/>
                </a:cubicBezTo>
                <a:cubicBezTo>
                  <a:pt x="7834537" y="5599145"/>
                  <a:pt x="7838441" y="5602537"/>
                  <a:pt x="7842344" y="5605930"/>
                </a:cubicBezTo>
                <a:cubicBezTo>
                  <a:pt x="7845976" y="5606504"/>
                  <a:pt x="7849880" y="5609897"/>
                  <a:pt x="7853512" y="5610473"/>
                </a:cubicBezTo>
                <a:cubicBezTo>
                  <a:pt x="7853512" y="5610473"/>
                  <a:pt x="7853512" y="5610473"/>
                  <a:pt x="7854813" y="5611603"/>
                </a:cubicBezTo>
                <a:cubicBezTo>
                  <a:pt x="7855841" y="5609917"/>
                  <a:pt x="7857902" y="5606545"/>
                  <a:pt x="7860232" y="5605989"/>
                </a:cubicBezTo>
                <a:cubicBezTo>
                  <a:pt x="7862293" y="5602618"/>
                  <a:pt x="7862293" y="5602618"/>
                  <a:pt x="7863593" y="5603749"/>
                </a:cubicBezTo>
                <a:cubicBezTo>
                  <a:pt x="7863593" y="5603749"/>
                  <a:pt x="7865924" y="5603192"/>
                  <a:pt x="7866955" y="5601507"/>
                </a:cubicBezTo>
                <a:cubicBezTo>
                  <a:pt x="7867985" y="5599822"/>
                  <a:pt x="7869014" y="5598136"/>
                  <a:pt x="7867713" y="5597006"/>
                </a:cubicBezTo>
                <a:cubicBezTo>
                  <a:pt x="7863810" y="5593613"/>
                  <a:pt x="7860720" y="5598670"/>
                  <a:pt x="7857360" y="5600912"/>
                </a:cubicBezTo>
                <a:cubicBezTo>
                  <a:pt x="7856330" y="5602597"/>
                  <a:pt x="7855301" y="5604284"/>
                  <a:pt x="7855301" y="5604284"/>
                </a:cubicBezTo>
                <a:cubicBezTo>
                  <a:pt x="7851668" y="5603710"/>
                  <a:pt x="7849066" y="5601447"/>
                  <a:pt x="7846464" y="5599185"/>
                </a:cubicBezTo>
                <a:cubicBezTo>
                  <a:pt x="7842560" y="5595794"/>
                  <a:pt x="7838657" y="5592401"/>
                  <a:pt x="7832695" y="5592382"/>
                </a:cubicBezTo>
                <a:cubicBezTo>
                  <a:pt x="7832695" y="5592382"/>
                  <a:pt x="7833725" y="5590696"/>
                  <a:pt x="7833725" y="5590696"/>
                </a:cubicBezTo>
                <a:cubicBezTo>
                  <a:pt x="7833725" y="5590696"/>
                  <a:pt x="7833725" y="5590696"/>
                  <a:pt x="7832423" y="5589564"/>
                </a:cubicBezTo>
                <a:cubicBezTo>
                  <a:pt x="7835785" y="5587323"/>
                  <a:pt x="7835785" y="5587323"/>
                  <a:pt x="7838115" y="5586769"/>
                </a:cubicBezTo>
                <a:cubicBezTo>
                  <a:pt x="7838115" y="5586769"/>
                  <a:pt x="7838115" y="5586769"/>
                  <a:pt x="7839145" y="5585083"/>
                </a:cubicBezTo>
                <a:cubicBezTo>
                  <a:pt x="7841204" y="5581711"/>
                  <a:pt x="7842234" y="5580025"/>
                  <a:pt x="7844294" y="5576653"/>
                </a:cubicBezTo>
                <a:cubicBezTo>
                  <a:pt x="7844294" y="5576653"/>
                  <a:pt x="7844294" y="5576653"/>
                  <a:pt x="7845595" y="5577784"/>
                </a:cubicBezTo>
                <a:cubicBezTo>
                  <a:pt x="7847926" y="5577229"/>
                  <a:pt x="7847926" y="5577229"/>
                  <a:pt x="7849227" y="5578359"/>
                </a:cubicBezTo>
                <a:cubicBezTo>
                  <a:pt x="7851558" y="5577804"/>
                  <a:pt x="7852588" y="5576119"/>
                  <a:pt x="7853618" y="5574433"/>
                </a:cubicBezTo>
                <a:cubicBezTo>
                  <a:pt x="7854648" y="5572746"/>
                  <a:pt x="7853345" y="5571616"/>
                  <a:pt x="7853345" y="5571616"/>
                </a:cubicBezTo>
                <a:cubicBezTo>
                  <a:pt x="7853345" y="5571616"/>
                  <a:pt x="7852045" y="5570485"/>
                  <a:pt x="7852045" y="5570485"/>
                </a:cubicBezTo>
                <a:cubicBezTo>
                  <a:pt x="7852045" y="5570485"/>
                  <a:pt x="7850744" y="5569355"/>
                  <a:pt x="7849443" y="5568223"/>
                </a:cubicBezTo>
                <a:cubicBezTo>
                  <a:pt x="7849443" y="5568223"/>
                  <a:pt x="7847112" y="5568778"/>
                  <a:pt x="7845811" y="5567649"/>
                </a:cubicBezTo>
                <a:cubicBezTo>
                  <a:pt x="7845811" y="5567649"/>
                  <a:pt x="7845811" y="5567649"/>
                  <a:pt x="7846840" y="5565962"/>
                </a:cubicBezTo>
                <a:cubicBezTo>
                  <a:pt x="7846571" y="5563146"/>
                  <a:pt x="7847599" y="5561460"/>
                  <a:pt x="7848630" y="5559775"/>
                </a:cubicBezTo>
                <a:cubicBezTo>
                  <a:pt x="7848630" y="5559775"/>
                  <a:pt x="7848630" y="5559775"/>
                  <a:pt x="7849930" y="5560905"/>
                </a:cubicBezTo>
                <a:cubicBezTo>
                  <a:pt x="7849930" y="5560905"/>
                  <a:pt x="7849930" y="5560905"/>
                  <a:pt x="7851231" y="5562036"/>
                </a:cubicBezTo>
                <a:cubicBezTo>
                  <a:pt x="7854592" y="5559794"/>
                  <a:pt x="7857682" y="5554738"/>
                  <a:pt x="7858440" y="5550234"/>
                </a:cubicBezTo>
                <a:cubicBezTo>
                  <a:pt x="7858440" y="5550234"/>
                  <a:pt x="7858440" y="5550234"/>
                  <a:pt x="7859470" y="5548548"/>
                </a:cubicBezTo>
                <a:cubicBezTo>
                  <a:pt x="7860772" y="5549680"/>
                  <a:pt x="7860772" y="5549680"/>
                  <a:pt x="7862072" y="5550810"/>
                </a:cubicBezTo>
                <a:cubicBezTo>
                  <a:pt x="7862072" y="5550810"/>
                  <a:pt x="7863373" y="5551940"/>
                  <a:pt x="7862343" y="5553626"/>
                </a:cubicBezTo>
                <a:cubicBezTo>
                  <a:pt x="7863644" y="5554757"/>
                  <a:pt x="7864674" y="5553071"/>
                  <a:pt x="7867005" y="5552515"/>
                </a:cubicBezTo>
                <a:cubicBezTo>
                  <a:pt x="7868034" y="5550830"/>
                  <a:pt x="7867764" y="5548013"/>
                  <a:pt x="7866463" y="5546883"/>
                </a:cubicBezTo>
                <a:cubicBezTo>
                  <a:pt x="7866463" y="5546883"/>
                  <a:pt x="7866463" y="5546883"/>
                  <a:pt x="7866192" y="5544066"/>
                </a:cubicBezTo>
                <a:cubicBezTo>
                  <a:pt x="7866192" y="5544066"/>
                  <a:pt x="7864890" y="5542935"/>
                  <a:pt x="7863589" y="5541804"/>
                </a:cubicBezTo>
                <a:cubicBezTo>
                  <a:pt x="7863589" y="5541804"/>
                  <a:pt x="7863589" y="5541804"/>
                  <a:pt x="7862288" y="5540675"/>
                </a:cubicBezTo>
                <a:cubicBezTo>
                  <a:pt x="7863318" y="5538988"/>
                  <a:pt x="7864348" y="5537303"/>
                  <a:pt x="7864348" y="5537303"/>
                </a:cubicBezTo>
                <a:cubicBezTo>
                  <a:pt x="7866408" y="5533930"/>
                  <a:pt x="7868468" y="5530560"/>
                  <a:pt x="7870527" y="5527186"/>
                </a:cubicBezTo>
                <a:cubicBezTo>
                  <a:pt x="7871827" y="5528318"/>
                  <a:pt x="7873129" y="5529448"/>
                  <a:pt x="7874158" y="5527762"/>
                </a:cubicBezTo>
                <a:cubicBezTo>
                  <a:pt x="7874158" y="5527762"/>
                  <a:pt x="7874158" y="5527762"/>
                  <a:pt x="7875460" y="5528893"/>
                </a:cubicBezTo>
                <a:cubicBezTo>
                  <a:pt x="7876489" y="5527206"/>
                  <a:pt x="7877519" y="5525522"/>
                  <a:pt x="7878821" y="5526653"/>
                </a:cubicBezTo>
                <a:cubicBezTo>
                  <a:pt x="7879851" y="5524966"/>
                  <a:pt x="7880880" y="5523280"/>
                  <a:pt x="7880880" y="5523280"/>
                </a:cubicBezTo>
                <a:cubicBezTo>
                  <a:pt x="7880880" y="5523280"/>
                  <a:pt x="7879580" y="5522149"/>
                  <a:pt x="7879580" y="5522149"/>
                </a:cubicBezTo>
                <a:cubicBezTo>
                  <a:pt x="7877247" y="5522705"/>
                  <a:pt x="7876218" y="5524390"/>
                  <a:pt x="7876218" y="5524390"/>
                </a:cubicBezTo>
                <a:cubicBezTo>
                  <a:pt x="7873887" y="5524945"/>
                  <a:pt x="7872586" y="5523816"/>
                  <a:pt x="7873616" y="5522129"/>
                </a:cubicBezTo>
                <a:cubicBezTo>
                  <a:pt x="7873346" y="5519312"/>
                  <a:pt x="7871773" y="5515365"/>
                  <a:pt x="7870472" y="5514235"/>
                </a:cubicBezTo>
                <a:cubicBezTo>
                  <a:pt x="7870472" y="5514235"/>
                  <a:pt x="7869171" y="5513105"/>
                  <a:pt x="7869171" y="5513105"/>
                </a:cubicBezTo>
                <a:cubicBezTo>
                  <a:pt x="7867869" y="5511975"/>
                  <a:pt x="7866840" y="5513661"/>
                  <a:pt x="7866569" y="5510842"/>
                </a:cubicBezTo>
                <a:cubicBezTo>
                  <a:pt x="7866569" y="5510842"/>
                  <a:pt x="7864238" y="5511398"/>
                  <a:pt x="7863208" y="5513084"/>
                </a:cubicBezTo>
                <a:cubicBezTo>
                  <a:pt x="7862179" y="5514771"/>
                  <a:pt x="7862449" y="5517587"/>
                  <a:pt x="7862449" y="5517587"/>
                </a:cubicBezTo>
                <a:cubicBezTo>
                  <a:pt x="7863750" y="5518717"/>
                  <a:pt x="7863750" y="5518717"/>
                  <a:pt x="7865051" y="5519847"/>
                </a:cubicBezTo>
                <a:cubicBezTo>
                  <a:pt x="7866352" y="5520979"/>
                  <a:pt x="7867654" y="5522109"/>
                  <a:pt x="7867924" y="5524926"/>
                </a:cubicBezTo>
                <a:cubicBezTo>
                  <a:pt x="7867924" y="5524926"/>
                  <a:pt x="7869227" y="5526057"/>
                  <a:pt x="7869227" y="5526057"/>
                </a:cubicBezTo>
                <a:cubicBezTo>
                  <a:pt x="7867166" y="5529428"/>
                  <a:pt x="7865107" y="5532800"/>
                  <a:pt x="7863047" y="5536173"/>
                </a:cubicBezTo>
                <a:cubicBezTo>
                  <a:pt x="7862018" y="5537858"/>
                  <a:pt x="7860987" y="5539544"/>
                  <a:pt x="7859957" y="5541230"/>
                </a:cubicBezTo>
                <a:cubicBezTo>
                  <a:pt x="7859957" y="5541230"/>
                  <a:pt x="7859957" y="5541230"/>
                  <a:pt x="7859686" y="5538413"/>
                </a:cubicBezTo>
                <a:cubicBezTo>
                  <a:pt x="7859144" y="5532780"/>
                  <a:pt x="7861690" y="5522088"/>
                  <a:pt x="7857084" y="5536151"/>
                </a:cubicBezTo>
                <a:cubicBezTo>
                  <a:pt x="7857084" y="5536151"/>
                  <a:pt x="7857084" y="5536151"/>
                  <a:pt x="7856054" y="5537837"/>
                </a:cubicBezTo>
                <a:cubicBezTo>
                  <a:pt x="7855783" y="5535021"/>
                  <a:pt x="7855783" y="5535021"/>
                  <a:pt x="7855511" y="5532205"/>
                </a:cubicBezTo>
                <a:cubicBezTo>
                  <a:pt x="7855511" y="5532205"/>
                  <a:pt x="7855511" y="5532205"/>
                  <a:pt x="7854210" y="5531075"/>
                </a:cubicBezTo>
                <a:cubicBezTo>
                  <a:pt x="7853181" y="5532759"/>
                  <a:pt x="7853181" y="5532759"/>
                  <a:pt x="7852151" y="5534446"/>
                </a:cubicBezTo>
                <a:cubicBezTo>
                  <a:pt x="7852423" y="5537262"/>
                  <a:pt x="7853724" y="5538393"/>
                  <a:pt x="7853994" y="5541210"/>
                </a:cubicBezTo>
                <a:cubicBezTo>
                  <a:pt x="7849876" y="5547953"/>
                  <a:pt x="7852748" y="5553030"/>
                  <a:pt x="7855080" y="5552475"/>
                </a:cubicBezTo>
                <a:cubicBezTo>
                  <a:pt x="7855351" y="5555292"/>
                  <a:pt x="7854322" y="5556977"/>
                  <a:pt x="7851990" y="5557533"/>
                </a:cubicBezTo>
                <a:cubicBezTo>
                  <a:pt x="7850689" y="5556401"/>
                  <a:pt x="7849387" y="5555271"/>
                  <a:pt x="7847057" y="5555827"/>
                </a:cubicBezTo>
                <a:cubicBezTo>
                  <a:pt x="7847057" y="5555827"/>
                  <a:pt x="7847057" y="5555827"/>
                  <a:pt x="7849117" y="5552454"/>
                </a:cubicBezTo>
                <a:cubicBezTo>
                  <a:pt x="7843153" y="5552435"/>
                  <a:pt x="7857084" y="5536151"/>
                  <a:pt x="7848033" y="5541189"/>
                </a:cubicBezTo>
                <a:cubicBezTo>
                  <a:pt x="7848033" y="5541189"/>
                  <a:pt x="7848033" y="5541189"/>
                  <a:pt x="7847002" y="5542875"/>
                </a:cubicBezTo>
                <a:cubicBezTo>
                  <a:pt x="7846731" y="5540059"/>
                  <a:pt x="7847760" y="5538373"/>
                  <a:pt x="7848519" y="5533869"/>
                </a:cubicBezTo>
                <a:cubicBezTo>
                  <a:pt x="7848519" y="5533869"/>
                  <a:pt x="7848519" y="5533869"/>
                  <a:pt x="7847218" y="5532739"/>
                </a:cubicBezTo>
                <a:cubicBezTo>
                  <a:pt x="7847218" y="5532739"/>
                  <a:pt x="7846187" y="5534424"/>
                  <a:pt x="7846187" y="5534424"/>
                </a:cubicBezTo>
                <a:cubicBezTo>
                  <a:pt x="7844128" y="5537798"/>
                  <a:pt x="7843371" y="5542300"/>
                  <a:pt x="7843641" y="5545116"/>
                </a:cubicBezTo>
                <a:cubicBezTo>
                  <a:pt x="7841310" y="5545672"/>
                  <a:pt x="7839251" y="5549043"/>
                  <a:pt x="7840551" y="5550174"/>
                </a:cubicBezTo>
                <a:cubicBezTo>
                  <a:pt x="7838492" y="5553545"/>
                  <a:pt x="7836919" y="5549600"/>
                  <a:pt x="7835619" y="5548467"/>
                </a:cubicBezTo>
                <a:cubicBezTo>
                  <a:pt x="7829169" y="5555768"/>
                  <a:pt x="7835945" y="5564236"/>
                  <a:pt x="7831284" y="5565347"/>
                </a:cubicBezTo>
                <a:cubicBezTo>
                  <a:pt x="7828195" y="5570405"/>
                  <a:pt x="7837246" y="5565367"/>
                  <a:pt x="7838547" y="5566497"/>
                </a:cubicBezTo>
                <a:lnTo>
                  <a:pt x="7837517" y="5568183"/>
                </a:lnTo>
                <a:cubicBezTo>
                  <a:pt x="7836487" y="5569868"/>
                  <a:pt x="7835457" y="5571555"/>
                  <a:pt x="7834157" y="5570425"/>
                </a:cubicBezTo>
                <a:cubicBezTo>
                  <a:pt x="7826893" y="5569274"/>
                  <a:pt x="7825050" y="5562509"/>
                  <a:pt x="7825537" y="5555191"/>
                </a:cubicBezTo>
                <a:cubicBezTo>
                  <a:pt x="7823206" y="5555746"/>
                  <a:pt x="7823478" y="5558563"/>
                  <a:pt x="7822448" y="5560249"/>
                </a:cubicBezTo>
                <a:cubicBezTo>
                  <a:pt x="7816485" y="5560229"/>
                  <a:pt x="7822934" y="5552930"/>
                  <a:pt x="7826024" y="5547871"/>
                </a:cubicBezTo>
                <a:cubicBezTo>
                  <a:pt x="7821363" y="5548983"/>
                  <a:pt x="7814913" y="5556281"/>
                  <a:pt x="7810252" y="5557393"/>
                </a:cubicBezTo>
                <a:cubicBezTo>
                  <a:pt x="7815400" y="5548962"/>
                  <a:pt x="7806835" y="5546681"/>
                  <a:pt x="7804721" y="5537100"/>
                </a:cubicBezTo>
                <a:cubicBezTo>
                  <a:pt x="7805750" y="5535415"/>
                  <a:pt x="7808353" y="5537677"/>
                  <a:pt x="7809653" y="5538807"/>
                </a:cubicBezTo>
                <a:cubicBezTo>
                  <a:pt x="7810356" y="5521353"/>
                  <a:pt x="7790735" y="5540433"/>
                  <a:pt x="7789379" y="5526349"/>
                </a:cubicBezTo>
                <a:cubicBezTo>
                  <a:pt x="7790408" y="5524664"/>
                  <a:pt x="7791439" y="5522978"/>
                  <a:pt x="7791439" y="5522978"/>
                </a:cubicBezTo>
                <a:cubicBezTo>
                  <a:pt x="7794799" y="5520738"/>
                  <a:pt x="7798432" y="5521312"/>
                  <a:pt x="7799732" y="5522442"/>
                </a:cubicBezTo>
                <a:cubicBezTo>
                  <a:pt x="7799732" y="5522442"/>
                  <a:pt x="7801033" y="5523573"/>
                  <a:pt x="7802063" y="5521889"/>
                </a:cubicBezTo>
                <a:cubicBezTo>
                  <a:pt x="7803093" y="5520202"/>
                  <a:pt x="7801792" y="5519070"/>
                  <a:pt x="7801792" y="5519070"/>
                </a:cubicBezTo>
                <a:cubicBezTo>
                  <a:pt x="7799191" y="5516811"/>
                  <a:pt x="7794528" y="5517921"/>
                  <a:pt x="7792197" y="5518476"/>
                </a:cubicBezTo>
                <a:cubicBezTo>
                  <a:pt x="7790895" y="5517344"/>
                  <a:pt x="7790895" y="5517344"/>
                  <a:pt x="7790895" y="5517344"/>
                </a:cubicBezTo>
                <a:cubicBezTo>
                  <a:pt x="7790895" y="5517344"/>
                  <a:pt x="7789595" y="5516213"/>
                  <a:pt x="7789595" y="5516213"/>
                </a:cubicBezTo>
                <a:cubicBezTo>
                  <a:pt x="7790625" y="5514528"/>
                  <a:pt x="7789323" y="5513398"/>
                  <a:pt x="7790353" y="5511711"/>
                </a:cubicBezTo>
                <a:cubicBezTo>
                  <a:pt x="7790082" y="5508896"/>
                  <a:pt x="7790082" y="5508896"/>
                  <a:pt x="7789811" y="5506080"/>
                </a:cubicBezTo>
                <a:cubicBezTo>
                  <a:pt x="7789811" y="5506080"/>
                  <a:pt x="7789811" y="5506080"/>
                  <a:pt x="7791112" y="5507209"/>
                </a:cubicBezTo>
                <a:cubicBezTo>
                  <a:pt x="7792684" y="5511158"/>
                  <a:pt x="7798647" y="5511177"/>
                  <a:pt x="7799406" y="5506674"/>
                </a:cubicBezTo>
                <a:cubicBezTo>
                  <a:pt x="7798918" y="5513994"/>
                  <a:pt x="7806398" y="5505009"/>
                  <a:pt x="7804610" y="5511196"/>
                </a:cubicBezTo>
                <a:cubicBezTo>
                  <a:pt x="7807212" y="5513459"/>
                  <a:pt x="7809000" y="5507270"/>
                  <a:pt x="7811060" y="5503898"/>
                </a:cubicBezTo>
                <a:cubicBezTo>
                  <a:pt x="7811332" y="5506715"/>
                  <a:pt x="7811332" y="5506715"/>
                  <a:pt x="7811332" y="5506715"/>
                </a:cubicBezTo>
                <a:cubicBezTo>
                  <a:pt x="7812633" y="5507846"/>
                  <a:pt x="7812633" y="5507846"/>
                  <a:pt x="7813662" y="5506160"/>
                </a:cubicBezTo>
                <a:cubicBezTo>
                  <a:pt x="7811603" y="5509531"/>
                  <a:pt x="7814205" y="5511793"/>
                  <a:pt x="7814205" y="5511793"/>
                </a:cubicBezTo>
                <a:cubicBezTo>
                  <a:pt x="7816536" y="5511237"/>
                  <a:pt x="7819625" y="5506179"/>
                  <a:pt x="7821956" y="5505623"/>
                </a:cubicBezTo>
                <a:cubicBezTo>
                  <a:pt x="7823744" y="5499436"/>
                  <a:pt x="7821413" y="5499990"/>
                  <a:pt x="7816752" y="5501101"/>
                </a:cubicBezTo>
                <a:cubicBezTo>
                  <a:pt x="7816752" y="5501101"/>
                  <a:pt x="7816752" y="5501101"/>
                  <a:pt x="7817023" y="5503917"/>
                </a:cubicBezTo>
                <a:cubicBezTo>
                  <a:pt x="7815722" y="5502788"/>
                  <a:pt x="7815722" y="5502788"/>
                  <a:pt x="7813391" y="5503343"/>
                </a:cubicBezTo>
                <a:cubicBezTo>
                  <a:pt x="7814421" y="5501657"/>
                  <a:pt x="7813120" y="5500527"/>
                  <a:pt x="7814150" y="5498840"/>
                </a:cubicBezTo>
                <a:cubicBezTo>
                  <a:pt x="7814150" y="5498840"/>
                  <a:pt x="7816481" y="5498285"/>
                  <a:pt x="7816481" y="5498285"/>
                </a:cubicBezTo>
                <a:cubicBezTo>
                  <a:pt x="7817510" y="5496599"/>
                  <a:pt x="7817510" y="5496599"/>
                  <a:pt x="7819840" y="5496043"/>
                </a:cubicBezTo>
                <a:cubicBezTo>
                  <a:pt x="7822171" y="5495490"/>
                  <a:pt x="7823201" y="5493804"/>
                  <a:pt x="7825533" y="5493248"/>
                </a:cubicBezTo>
                <a:cubicBezTo>
                  <a:pt x="7827592" y="5489875"/>
                  <a:pt x="7830682" y="5484819"/>
                  <a:pt x="7829109" y="5480871"/>
                </a:cubicBezTo>
                <a:cubicBezTo>
                  <a:pt x="7829109" y="5480871"/>
                  <a:pt x="7827809" y="5479741"/>
                  <a:pt x="7827809" y="5479741"/>
                </a:cubicBezTo>
                <a:cubicBezTo>
                  <a:pt x="7827809" y="5479741"/>
                  <a:pt x="7828839" y="5478055"/>
                  <a:pt x="7827537" y="5476924"/>
                </a:cubicBezTo>
                <a:cubicBezTo>
                  <a:pt x="7828567" y="5475239"/>
                  <a:pt x="7830898" y="5474682"/>
                  <a:pt x="7831928" y="5472997"/>
                </a:cubicBezTo>
                <a:cubicBezTo>
                  <a:pt x="7832957" y="5471311"/>
                  <a:pt x="7832957" y="5471311"/>
                  <a:pt x="7832686" y="5468495"/>
                </a:cubicBezTo>
                <a:cubicBezTo>
                  <a:pt x="7832686" y="5468495"/>
                  <a:pt x="7831385" y="5467363"/>
                  <a:pt x="7830357" y="5469051"/>
                </a:cubicBezTo>
                <a:cubicBezTo>
                  <a:pt x="7829326" y="5470734"/>
                  <a:pt x="7828296" y="5472421"/>
                  <a:pt x="7825964" y="5472977"/>
                </a:cubicBezTo>
                <a:cubicBezTo>
                  <a:pt x="7825964" y="5472977"/>
                  <a:pt x="7824664" y="5471846"/>
                  <a:pt x="7823364" y="5470716"/>
                </a:cubicBezTo>
                <a:cubicBezTo>
                  <a:pt x="7822062" y="5469585"/>
                  <a:pt x="7820761" y="5468453"/>
                  <a:pt x="7817399" y="5470694"/>
                </a:cubicBezTo>
                <a:cubicBezTo>
                  <a:pt x="7813768" y="5470121"/>
                  <a:pt x="7809106" y="5471230"/>
                  <a:pt x="7805746" y="5473470"/>
                </a:cubicBezTo>
                <a:cubicBezTo>
                  <a:pt x="7805746" y="5473470"/>
                  <a:pt x="7805746" y="5473470"/>
                  <a:pt x="7804445" y="5472341"/>
                </a:cubicBezTo>
                <a:cubicBezTo>
                  <a:pt x="7805475" y="5470654"/>
                  <a:pt x="7805475" y="5470654"/>
                  <a:pt x="7806505" y="5468969"/>
                </a:cubicBezTo>
                <a:cubicBezTo>
                  <a:pt x="7808564" y="5465597"/>
                  <a:pt x="7811165" y="5467858"/>
                  <a:pt x="7816316" y="5459430"/>
                </a:cubicBezTo>
                <a:cubicBezTo>
                  <a:pt x="7811654" y="5460541"/>
                  <a:pt x="7809540" y="5450960"/>
                  <a:pt x="7805636" y="5447568"/>
                </a:cubicBezTo>
                <a:cubicBezTo>
                  <a:pt x="7804606" y="5449254"/>
                  <a:pt x="7807207" y="5451515"/>
                  <a:pt x="7805149" y="5454886"/>
                </a:cubicBezTo>
                <a:cubicBezTo>
                  <a:pt x="7805149" y="5454886"/>
                  <a:pt x="7805149" y="5454886"/>
                  <a:pt x="7804119" y="5456573"/>
                </a:cubicBezTo>
                <a:cubicBezTo>
                  <a:pt x="7802817" y="5455441"/>
                  <a:pt x="7802817" y="5455441"/>
                  <a:pt x="7801515" y="5454311"/>
                </a:cubicBezTo>
                <a:cubicBezTo>
                  <a:pt x="7801244" y="5451495"/>
                  <a:pt x="7799944" y="5450365"/>
                  <a:pt x="7799944" y="5450365"/>
                </a:cubicBezTo>
                <a:cubicBezTo>
                  <a:pt x="7798643" y="5449233"/>
                  <a:pt x="7796314" y="5449789"/>
                  <a:pt x="7796314" y="5449789"/>
                </a:cubicBezTo>
                <a:cubicBezTo>
                  <a:pt x="7792410" y="5446396"/>
                  <a:pt x="7795499" y="5441339"/>
                  <a:pt x="7798589" y="5436281"/>
                </a:cubicBezTo>
                <a:cubicBezTo>
                  <a:pt x="7792895" y="5439078"/>
                  <a:pt x="7789536" y="5441320"/>
                  <a:pt x="7787693" y="5434555"/>
                </a:cubicBezTo>
                <a:cubicBezTo>
                  <a:pt x="7788722" y="5432869"/>
                  <a:pt x="7791053" y="5432314"/>
                  <a:pt x="7792083" y="5430628"/>
                </a:cubicBezTo>
                <a:cubicBezTo>
                  <a:pt x="7793113" y="5428942"/>
                  <a:pt x="7793113" y="5428942"/>
                  <a:pt x="7793113" y="5428942"/>
                </a:cubicBezTo>
                <a:cubicBezTo>
                  <a:pt x="7794414" y="5430072"/>
                  <a:pt x="7797015" y="5432334"/>
                  <a:pt x="7799347" y="5431779"/>
                </a:cubicBezTo>
                <a:cubicBezTo>
                  <a:pt x="7801678" y="5431224"/>
                  <a:pt x="7801678" y="5431224"/>
                  <a:pt x="7802979" y="5432354"/>
                </a:cubicBezTo>
                <a:cubicBezTo>
                  <a:pt x="7802979" y="5432354"/>
                  <a:pt x="7804279" y="5433484"/>
                  <a:pt x="7804279" y="5433484"/>
                </a:cubicBezTo>
                <a:cubicBezTo>
                  <a:pt x="7803249" y="5435170"/>
                  <a:pt x="7803249" y="5435170"/>
                  <a:pt x="7802219" y="5436856"/>
                </a:cubicBezTo>
                <a:cubicBezTo>
                  <a:pt x="7801189" y="5438543"/>
                  <a:pt x="7801189" y="5438543"/>
                  <a:pt x="7801189" y="5438543"/>
                </a:cubicBezTo>
                <a:cubicBezTo>
                  <a:pt x="7802492" y="5439673"/>
                  <a:pt x="7802492" y="5439673"/>
                  <a:pt x="7802492" y="5439673"/>
                </a:cubicBezTo>
                <a:cubicBezTo>
                  <a:pt x="7803521" y="5437987"/>
                  <a:pt x="7803521" y="5437987"/>
                  <a:pt x="7803521" y="5437987"/>
                </a:cubicBezTo>
                <a:cubicBezTo>
                  <a:pt x="7803791" y="5440804"/>
                  <a:pt x="7804063" y="5443620"/>
                  <a:pt x="7802004" y="5446992"/>
                </a:cubicBezTo>
                <a:cubicBezTo>
                  <a:pt x="7808453" y="5439694"/>
                  <a:pt x="7813442" y="5454351"/>
                  <a:pt x="7819892" y="5447053"/>
                </a:cubicBezTo>
                <a:cubicBezTo>
                  <a:pt x="7825800" y="5434120"/>
                  <a:pt x="7807911" y="5434061"/>
                  <a:pt x="7814849" y="5419442"/>
                </a:cubicBezTo>
                <a:cubicBezTo>
                  <a:pt x="7814849" y="5419442"/>
                  <a:pt x="7814849" y="5419442"/>
                  <a:pt x="7817180" y="5418886"/>
                </a:cubicBezTo>
                <a:cubicBezTo>
                  <a:pt x="7818210" y="5417201"/>
                  <a:pt x="7818210" y="5417201"/>
                  <a:pt x="7819240" y="5415515"/>
                </a:cubicBezTo>
                <a:cubicBezTo>
                  <a:pt x="7819240" y="5415515"/>
                  <a:pt x="7819240" y="5415515"/>
                  <a:pt x="7817938" y="5414385"/>
                </a:cubicBezTo>
                <a:cubicBezTo>
                  <a:pt x="7817938" y="5414385"/>
                  <a:pt x="7817938" y="5414385"/>
                  <a:pt x="7812247" y="5417183"/>
                </a:cubicBezTo>
                <a:cubicBezTo>
                  <a:pt x="7812247" y="5417183"/>
                  <a:pt x="7812247" y="5417183"/>
                  <a:pt x="7813276" y="5415496"/>
                </a:cubicBezTo>
                <a:cubicBezTo>
                  <a:pt x="7810947" y="5416052"/>
                  <a:pt x="7808614" y="5416606"/>
                  <a:pt x="7806556" y="5419978"/>
                </a:cubicBezTo>
                <a:cubicBezTo>
                  <a:pt x="7805525" y="5421664"/>
                  <a:pt x="7804225" y="5420533"/>
                  <a:pt x="7804225" y="5420533"/>
                </a:cubicBezTo>
                <a:cubicBezTo>
                  <a:pt x="7802653" y="5416585"/>
                  <a:pt x="7800049" y="5414325"/>
                  <a:pt x="7802381" y="5413768"/>
                </a:cubicBezTo>
                <a:cubicBezTo>
                  <a:pt x="7806500" y="5407026"/>
                  <a:pt x="7796905" y="5406430"/>
                  <a:pt x="7795333" y="5402482"/>
                </a:cubicBezTo>
                <a:cubicBezTo>
                  <a:pt x="7801295" y="5402503"/>
                  <a:pt x="7799724" y="5398556"/>
                  <a:pt x="7802055" y="5397999"/>
                </a:cubicBezTo>
                <a:cubicBezTo>
                  <a:pt x="7805145" y="5392942"/>
                  <a:pt x="7792189" y="5394588"/>
                  <a:pt x="7794032" y="5401354"/>
                </a:cubicBezTo>
                <a:cubicBezTo>
                  <a:pt x="7790401" y="5400777"/>
                  <a:pt x="7788340" y="5404150"/>
                  <a:pt x="7784437" y="5400756"/>
                </a:cubicBezTo>
                <a:cubicBezTo>
                  <a:pt x="7783680" y="5405259"/>
                  <a:pt x="7782649" y="5406944"/>
                  <a:pt x="7781349" y="5405815"/>
                </a:cubicBezTo>
                <a:cubicBezTo>
                  <a:pt x="7779831" y="5414818"/>
                  <a:pt x="7789696" y="5418231"/>
                  <a:pt x="7790781" y="5429498"/>
                </a:cubicBezTo>
                <a:cubicBezTo>
                  <a:pt x="7789481" y="5428367"/>
                  <a:pt x="7788451" y="5430053"/>
                  <a:pt x="7787421" y="5431739"/>
                </a:cubicBezTo>
                <a:cubicBezTo>
                  <a:pt x="7786879" y="5426105"/>
                  <a:pt x="7777611" y="5441279"/>
                  <a:pt x="7781187" y="5428902"/>
                </a:cubicBezTo>
                <a:cubicBezTo>
                  <a:pt x="7777827" y="5431143"/>
                  <a:pt x="7768016" y="5440683"/>
                  <a:pt x="7761024" y="5442348"/>
                </a:cubicBezTo>
                <a:cubicBezTo>
                  <a:pt x="7765198" y="5448556"/>
                  <a:pt x="7757773" y="5470494"/>
                  <a:pt x="7761676" y="5473886"/>
                </a:cubicBezTo>
                <a:cubicBezTo>
                  <a:pt x="7760645" y="5475571"/>
                  <a:pt x="7759617" y="5477257"/>
                  <a:pt x="7759617" y="5477257"/>
                </a:cubicBezTo>
                <a:cubicBezTo>
                  <a:pt x="7758587" y="5478943"/>
                  <a:pt x="7757285" y="5477812"/>
                  <a:pt x="7757285" y="5477812"/>
                </a:cubicBezTo>
                <a:cubicBezTo>
                  <a:pt x="7755983" y="5476682"/>
                  <a:pt x="7755983" y="5476682"/>
                  <a:pt x="7754954" y="5478369"/>
                </a:cubicBezTo>
                <a:cubicBezTo>
                  <a:pt x="7750022" y="5476661"/>
                  <a:pt x="7750509" y="5469343"/>
                  <a:pt x="7745846" y="5470452"/>
                </a:cubicBezTo>
                <a:cubicBezTo>
                  <a:pt x="7745846" y="5470452"/>
                  <a:pt x="7745846" y="5470452"/>
                  <a:pt x="7744817" y="5472140"/>
                </a:cubicBezTo>
                <a:cubicBezTo>
                  <a:pt x="7744817" y="5472140"/>
                  <a:pt x="7743516" y="5471009"/>
                  <a:pt x="7741185" y="5471564"/>
                </a:cubicBezTo>
                <a:cubicBezTo>
                  <a:pt x="7738854" y="5472120"/>
                  <a:pt x="7737825" y="5473805"/>
                  <a:pt x="7738096" y="5476621"/>
                </a:cubicBezTo>
                <a:cubicBezTo>
                  <a:pt x="7737067" y="5478307"/>
                  <a:pt x="7737067" y="5478307"/>
                  <a:pt x="7738369" y="5479438"/>
                </a:cubicBezTo>
                <a:cubicBezTo>
                  <a:pt x="7735006" y="5481680"/>
                  <a:pt x="7731374" y="5481104"/>
                  <a:pt x="7735279" y="5484496"/>
                </a:cubicBezTo>
                <a:cubicBezTo>
                  <a:pt x="7726496" y="5492350"/>
                  <a:pt x="7735494" y="5474360"/>
                  <a:pt x="7728772" y="5478844"/>
                </a:cubicBezTo>
                <a:cubicBezTo>
                  <a:pt x="7734409" y="5463095"/>
                  <a:pt x="7738583" y="5469304"/>
                  <a:pt x="7746062" y="5460318"/>
                </a:cubicBezTo>
                <a:cubicBezTo>
                  <a:pt x="7744762" y="5459187"/>
                  <a:pt x="7744762" y="5459187"/>
                  <a:pt x="7744762" y="5459187"/>
                </a:cubicBezTo>
                <a:cubicBezTo>
                  <a:pt x="7748880" y="5452444"/>
                  <a:pt x="7754573" y="5449647"/>
                  <a:pt x="7764114" y="5437292"/>
                </a:cubicBezTo>
                <a:cubicBezTo>
                  <a:pt x="7757120" y="5438958"/>
                  <a:pt x="7764114" y="5437292"/>
                  <a:pt x="7766931" y="5429417"/>
                </a:cubicBezTo>
                <a:cubicBezTo>
                  <a:pt x="7764599" y="5429972"/>
                  <a:pt x="7763299" y="5428841"/>
                  <a:pt x="7760697" y="5426579"/>
                </a:cubicBezTo>
                <a:cubicBezTo>
                  <a:pt x="7765088" y="5422654"/>
                  <a:pt x="7768503" y="5433365"/>
                  <a:pt x="7773381" y="5422118"/>
                </a:cubicBezTo>
                <a:cubicBezTo>
                  <a:pt x="7773109" y="5419302"/>
                  <a:pt x="7766388" y="5423784"/>
                  <a:pt x="7765088" y="5422654"/>
                </a:cubicBezTo>
                <a:cubicBezTo>
                  <a:pt x="7763786" y="5421522"/>
                  <a:pt x="7769478" y="5418727"/>
                  <a:pt x="7767905" y="5414779"/>
                </a:cubicBezTo>
                <a:cubicBezTo>
                  <a:pt x="7768935" y="5413093"/>
                  <a:pt x="7765304" y="5412519"/>
                  <a:pt x="7762702" y="5410256"/>
                </a:cubicBezTo>
                <a:cubicBezTo>
                  <a:pt x="7758256" y="5401231"/>
                  <a:pt x="7764435" y="5391116"/>
                  <a:pt x="7754569" y="5387703"/>
                </a:cubicBezTo>
                <a:cubicBezTo>
                  <a:pt x="7762320" y="5381537"/>
                  <a:pt x="7759502" y="5389411"/>
                  <a:pt x="7766223" y="5384928"/>
                </a:cubicBezTo>
                <a:cubicBezTo>
                  <a:pt x="7767523" y="5386059"/>
                  <a:pt x="7765466" y="5389430"/>
                  <a:pt x="7764435" y="5391116"/>
                </a:cubicBezTo>
                <a:cubicBezTo>
                  <a:pt x="7768609" y="5397325"/>
                  <a:pt x="7780751" y="5387230"/>
                  <a:pt x="7781022" y="5390047"/>
                </a:cubicBezTo>
                <a:cubicBezTo>
                  <a:pt x="7785413" y="5386118"/>
                  <a:pt x="7789531" y="5379375"/>
                  <a:pt x="7790778" y="5367554"/>
                </a:cubicBezTo>
                <a:cubicBezTo>
                  <a:pt x="7788989" y="5373743"/>
                  <a:pt x="7781184" y="5366960"/>
                  <a:pt x="7779610" y="5363011"/>
                </a:cubicBezTo>
                <a:cubicBezTo>
                  <a:pt x="7778094" y="5372016"/>
                  <a:pt x="7772076" y="5359043"/>
                  <a:pt x="7770830" y="5370865"/>
                </a:cubicBezTo>
                <a:cubicBezTo>
                  <a:pt x="7766655" y="5364657"/>
                  <a:pt x="7763566" y="5369714"/>
                  <a:pt x="7756302" y="5368564"/>
                </a:cubicBezTo>
                <a:cubicBezTo>
                  <a:pt x="7759878" y="5356186"/>
                  <a:pt x="7756735" y="5348293"/>
                  <a:pt x="7750771" y="5348272"/>
                </a:cubicBezTo>
                <a:cubicBezTo>
                  <a:pt x="7753102" y="5347718"/>
                  <a:pt x="7755921" y="5339843"/>
                  <a:pt x="7759554" y="5340419"/>
                </a:cubicBezTo>
                <a:cubicBezTo>
                  <a:pt x="7763944" y="5336491"/>
                  <a:pt x="7750446" y="5332504"/>
                  <a:pt x="7758739" y="5331969"/>
                </a:cubicBezTo>
                <a:cubicBezTo>
                  <a:pt x="7758198" y="5326336"/>
                  <a:pt x="7745296" y="5340934"/>
                  <a:pt x="7741393" y="5337540"/>
                </a:cubicBezTo>
                <a:cubicBezTo>
                  <a:pt x="7741122" y="5334725"/>
                  <a:pt x="7749904" y="5326871"/>
                  <a:pt x="7740580" y="5329093"/>
                </a:cubicBezTo>
                <a:cubicBezTo>
                  <a:pt x="7744700" y="5322348"/>
                  <a:pt x="7746271" y="5326296"/>
                  <a:pt x="7746757" y="5318976"/>
                </a:cubicBezTo>
                <a:cubicBezTo>
                  <a:pt x="7745458" y="5317847"/>
                  <a:pt x="7742369" y="5322904"/>
                  <a:pt x="7741339" y="5324590"/>
                </a:cubicBezTo>
                <a:cubicBezTo>
                  <a:pt x="7740038" y="5323460"/>
                  <a:pt x="7742096" y="5320087"/>
                  <a:pt x="7744157" y="5316714"/>
                </a:cubicBezTo>
                <a:cubicBezTo>
                  <a:pt x="7732502" y="5319491"/>
                  <a:pt x="7730929" y="5315544"/>
                  <a:pt x="7718788" y="5325639"/>
                </a:cubicBezTo>
                <a:cubicBezTo>
                  <a:pt x="7719818" y="5323954"/>
                  <a:pt x="7719547" y="5321138"/>
                  <a:pt x="7719547" y="5321138"/>
                </a:cubicBezTo>
                <a:cubicBezTo>
                  <a:pt x="7719547" y="5321138"/>
                  <a:pt x="7719547" y="5321138"/>
                  <a:pt x="7719276" y="5318320"/>
                </a:cubicBezTo>
                <a:cubicBezTo>
                  <a:pt x="7719276" y="5318320"/>
                  <a:pt x="7719276" y="5318320"/>
                  <a:pt x="7716945" y="5318876"/>
                </a:cubicBezTo>
                <a:cubicBezTo>
                  <a:pt x="7716945" y="5318876"/>
                  <a:pt x="7716945" y="5318876"/>
                  <a:pt x="7715643" y="5317745"/>
                </a:cubicBezTo>
                <a:cubicBezTo>
                  <a:pt x="7719763" y="5311002"/>
                  <a:pt x="7713528" y="5308165"/>
                  <a:pt x="7715318" y="5301976"/>
                </a:cubicBezTo>
                <a:cubicBezTo>
                  <a:pt x="7715318" y="5301976"/>
                  <a:pt x="7715318" y="5301976"/>
                  <a:pt x="7716347" y="5300291"/>
                </a:cubicBezTo>
                <a:cubicBezTo>
                  <a:pt x="7716347" y="5300291"/>
                  <a:pt x="7716347" y="5300291"/>
                  <a:pt x="7717647" y="5301422"/>
                </a:cubicBezTo>
                <a:cubicBezTo>
                  <a:pt x="7719978" y="5300866"/>
                  <a:pt x="7719978" y="5300866"/>
                  <a:pt x="7721008" y="5299179"/>
                </a:cubicBezTo>
                <a:cubicBezTo>
                  <a:pt x="7722039" y="5297494"/>
                  <a:pt x="7722039" y="5297494"/>
                  <a:pt x="7720736" y="5296364"/>
                </a:cubicBezTo>
                <a:cubicBezTo>
                  <a:pt x="7720736" y="5296364"/>
                  <a:pt x="7719437" y="5295233"/>
                  <a:pt x="7719437" y="5295233"/>
                </a:cubicBezTo>
                <a:cubicBezTo>
                  <a:pt x="7718135" y="5294102"/>
                  <a:pt x="7718135" y="5294102"/>
                  <a:pt x="7719165" y="5292417"/>
                </a:cubicBezTo>
                <a:cubicBezTo>
                  <a:pt x="7718895" y="5289600"/>
                  <a:pt x="7719924" y="5287915"/>
                  <a:pt x="7719653" y="5285098"/>
                </a:cubicBezTo>
                <a:cubicBezTo>
                  <a:pt x="7720682" y="5283411"/>
                  <a:pt x="7719382" y="5282281"/>
                  <a:pt x="7719382" y="5282281"/>
                </a:cubicBezTo>
                <a:cubicBezTo>
                  <a:pt x="7720139" y="5277780"/>
                  <a:pt x="7717538" y="5275517"/>
                  <a:pt x="7714936" y="5273256"/>
                </a:cubicBezTo>
                <a:cubicBezTo>
                  <a:pt x="7714936" y="5273256"/>
                  <a:pt x="7713635" y="5272126"/>
                  <a:pt x="7712334" y="5270995"/>
                </a:cubicBezTo>
                <a:cubicBezTo>
                  <a:pt x="7712334" y="5270995"/>
                  <a:pt x="7710002" y="5271550"/>
                  <a:pt x="7710002" y="5271550"/>
                </a:cubicBezTo>
                <a:cubicBezTo>
                  <a:pt x="7711033" y="5269865"/>
                  <a:pt x="7712063" y="5268178"/>
                  <a:pt x="7713364" y="5269309"/>
                </a:cubicBezTo>
                <a:cubicBezTo>
                  <a:pt x="7701927" y="5261951"/>
                  <a:pt x="7716940" y="5256932"/>
                  <a:pt x="7723879" y="5242314"/>
                </a:cubicBezTo>
                <a:cubicBezTo>
                  <a:pt x="7725178" y="5243445"/>
                  <a:pt x="7726480" y="5244576"/>
                  <a:pt x="7729082" y="5246837"/>
                </a:cubicBezTo>
                <a:cubicBezTo>
                  <a:pt x="7726751" y="5247393"/>
                  <a:pt x="7724149" y="5245132"/>
                  <a:pt x="7722360" y="5251319"/>
                </a:cubicBezTo>
                <a:cubicBezTo>
                  <a:pt x="7724963" y="5253581"/>
                  <a:pt x="7730384" y="5247969"/>
                  <a:pt x="7732985" y="5250228"/>
                </a:cubicBezTo>
                <a:cubicBezTo>
                  <a:pt x="7740736" y="5244061"/>
                  <a:pt x="7738135" y="5241800"/>
                  <a:pt x="7743555" y="5236187"/>
                </a:cubicBezTo>
                <a:cubicBezTo>
                  <a:pt x="7746157" y="5238448"/>
                  <a:pt x="7743826" y="5239004"/>
                  <a:pt x="7742524" y="5237873"/>
                </a:cubicBezTo>
                <a:cubicBezTo>
                  <a:pt x="7739434" y="5242931"/>
                  <a:pt x="7745941" y="5248584"/>
                  <a:pt x="7747729" y="5242395"/>
                </a:cubicBezTo>
                <a:cubicBezTo>
                  <a:pt x="7747729" y="5242395"/>
                  <a:pt x="7747729" y="5242395"/>
                  <a:pt x="7750330" y="5244656"/>
                </a:cubicBezTo>
                <a:cubicBezTo>
                  <a:pt x="7748272" y="5248029"/>
                  <a:pt x="7748000" y="5245213"/>
                  <a:pt x="7745668" y="5245767"/>
                </a:cubicBezTo>
                <a:cubicBezTo>
                  <a:pt x="7747242" y="5249713"/>
                  <a:pt x="7744151" y="5254772"/>
                  <a:pt x="7746754" y="5257033"/>
                </a:cubicBezTo>
                <a:cubicBezTo>
                  <a:pt x="7743665" y="5262089"/>
                  <a:pt x="7740033" y="5261515"/>
                  <a:pt x="7735914" y="5268259"/>
                </a:cubicBezTo>
                <a:cubicBezTo>
                  <a:pt x="7746050" y="5274487"/>
                  <a:pt x="7746864" y="5282937"/>
                  <a:pt x="7755917" y="5277899"/>
                </a:cubicBezTo>
                <a:cubicBezTo>
                  <a:pt x="7759007" y="5272843"/>
                  <a:pt x="7754560" y="5263817"/>
                  <a:pt x="7759494" y="5265523"/>
                </a:cubicBezTo>
                <a:cubicBezTo>
                  <a:pt x="7764642" y="5257093"/>
                  <a:pt x="7755861" y="5264948"/>
                  <a:pt x="7754289" y="5261000"/>
                </a:cubicBezTo>
                <a:cubicBezTo>
                  <a:pt x="7763612" y="5258780"/>
                  <a:pt x="7763071" y="5253146"/>
                  <a:pt x="7767461" y="5249219"/>
                </a:cubicBezTo>
                <a:cubicBezTo>
                  <a:pt x="7769249" y="5243032"/>
                  <a:pt x="7768979" y="5240215"/>
                  <a:pt x="7764316" y="5241324"/>
                </a:cubicBezTo>
                <a:cubicBezTo>
                  <a:pt x="7764316" y="5241324"/>
                  <a:pt x="7765346" y="5239639"/>
                  <a:pt x="7765346" y="5239639"/>
                </a:cubicBezTo>
                <a:cubicBezTo>
                  <a:pt x="7767678" y="5239084"/>
                  <a:pt x="7767678" y="5239084"/>
                  <a:pt x="7768706" y="5237399"/>
                </a:cubicBezTo>
                <a:cubicBezTo>
                  <a:pt x="7768706" y="5237399"/>
                  <a:pt x="7768706" y="5237399"/>
                  <a:pt x="7769737" y="5235711"/>
                </a:cubicBezTo>
                <a:cubicBezTo>
                  <a:pt x="7772827" y="5230655"/>
                  <a:pt x="7772555" y="5227837"/>
                  <a:pt x="7770983" y="5223891"/>
                </a:cubicBezTo>
                <a:cubicBezTo>
                  <a:pt x="7769681" y="5222761"/>
                  <a:pt x="7769681" y="5222761"/>
                  <a:pt x="7768652" y="5224447"/>
                </a:cubicBezTo>
                <a:cubicBezTo>
                  <a:pt x="7767621" y="5226132"/>
                  <a:pt x="7767621" y="5226132"/>
                  <a:pt x="7768924" y="5227262"/>
                </a:cubicBezTo>
                <a:cubicBezTo>
                  <a:pt x="7769194" y="5230079"/>
                  <a:pt x="7769194" y="5230079"/>
                  <a:pt x="7768436" y="5234582"/>
                </a:cubicBezTo>
                <a:cubicBezTo>
                  <a:pt x="7766104" y="5235136"/>
                  <a:pt x="7766104" y="5235136"/>
                  <a:pt x="7766104" y="5235136"/>
                </a:cubicBezTo>
                <a:cubicBezTo>
                  <a:pt x="7762201" y="5231744"/>
                  <a:pt x="7758570" y="5231170"/>
                  <a:pt x="7753421" y="5239598"/>
                </a:cubicBezTo>
                <a:cubicBezTo>
                  <a:pt x="7753421" y="5239598"/>
                  <a:pt x="7753421" y="5239598"/>
                  <a:pt x="7750818" y="5237338"/>
                </a:cubicBezTo>
                <a:cubicBezTo>
                  <a:pt x="7758842" y="5233986"/>
                  <a:pt x="7758027" y="5225536"/>
                  <a:pt x="7765020" y="5223870"/>
                </a:cubicBezTo>
                <a:cubicBezTo>
                  <a:pt x="7765508" y="5216553"/>
                  <a:pt x="7771199" y="5213755"/>
                  <a:pt x="7769085" y="5204176"/>
                </a:cubicBezTo>
                <a:cubicBezTo>
                  <a:pt x="7764965" y="5210918"/>
                  <a:pt x="7766754" y="5204730"/>
                  <a:pt x="7760792" y="5204711"/>
                </a:cubicBezTo>
                <a:cubicBezTo>
                  <a:pt x="7762850" y="5201338"/>
                  <a:pt x="7761548" y="5200208"/>
                  <a:pt x="7764367" y="5192334"/>
                </a:cubicBezTo>
                <a:cubicBezTo>
                  <a:pt x="7763067" y="5191204"/>
                  <a:pt x="7761277" y="5197390"/>
                  <a:pt x="7758948" y="5197947"/>
                </a:cubicBezTo>
                <a:cubicBezTo>
                  <a:pt x="7768215" y="5182773"/>
                  <a:pt x="7749839" y="5190033"/>
                  <a:pt x="7758078" y="5176544"/>
                </a:cubicBezTo>
                <a:cubicBezTo>
                  <a:pt x="7751358" y="5181028"/>
                  <a:pt x="7754663" y="5165834"/>
                  <a:pt x="7752060" y="5163573"/>
                </a:cubicBezTo>
                <a:cubicBezTo>
                  <a:pt x="7755693" y="5164147"/>
                  <a:pt x="7762684" y="5162482"/>
                  <a:pt x="7765829" y="5170377"/>
                </a:cubicBezTo>
                <a:cubicBezTo>
                  <a:pt x="7770762" y="5172083"/>
                  <a:pt x="7779759" y="5154093"/>
                  <a:pt x="7782090" y="5153537"/>
                </a:cubicBezTo>
                <a:cubicBezTo>
                  <a:pt x="7783607" y="5144533"/>
                  <a:pt x="7774827" y="5152387"/>
                  <a:pt x="7776614" y="5146199"/>
                </a:cubicBezTo>
                <a:cubicBezTo>
                  <a:pt x="7776614" y="5146199"/>
                  <a:pt x="7777645" y="5144512"/>
                  <a:pt x="7777645" y="5144512"/>
                </a:cubicBezTo>
                <a:cubicBezTo>
                  <a:pt x="7777645" y="5144512"/>
                  <a:pt x="7778675" y="5142827"/>
                  <a:pt x="7779976" y="5143957"/>
                </a:cubicBezTo>
                <a:cubicBezTo>
                  <a:pt x="7781006" y="5142272"/>
                  <a:pt x="7783335" y="5141717"/>
                  <a:pt x="7783065" y="5138900"/>
                </a:cubicBezTo>
                <a:cubicBezTo>
                  <a:pt x="7784096" y="5137214"/>
                  <a:pt x="7784096" y="5137214"/>
                  <a:pt x="7782794" y="5136083"/>
                </a:cubicBezTo>
                <a:cubicBezTo>
                  <a:pt x="7782794" y="5136083"/>
                  <a:pt x="7782794" y="5136083"/>
                  <a:pt x="7781493" y="5134953"/>
                </a:cubicBezTo>
                <a:cubicBezTo>
                  <a:pt x="7780463" y="5136638"/>
                  <a:pt x="7778132" y="5137193"/>
                  <a:pt x="7777103" y="5138879"/>
                </a:cubicBezTo>
                <a:cubicBezTo>
                  <a:pt x="7773958" y="5130986"/>
                  <a:pt x="7761329" y="5148399"/>
                  <a:pt x="7759213" y="5138819"/>
                </a:cubicBezTo>
                <a:cubicBezTo>
                  <a:pt x="7762303" y="5133762"/>
                  <a:pt x="7761001" y="5132631"/>
                  <a:pt x="7761490" y="5125313"/>
                </a:cubicBezTo>
                <a:cubicBezTo>
                  <a:pt x="7763821" y="5124757"/>
                  <a:pt x="7762790" y="5126443"/>
                  <a:pt x="7761760" y="5128128"/>
                </a:cubicBezTo>
                <a:cubicBezTo>
                  <a:pt x="7769783" y="5124778"/>
                  <a:pt x="7761219" y="5122497"/>
                  <a:pt x="7767939" y="5118013"/>
                </a:cubicBezTo>
                <a:cubicBezTo>
                  <a:pt x="7766097" y="5111249"/>
                  <a:pt x="7759048" y="5099964"/>
                  <a:pt x="7771732" y="5095501"/>
                </a:cubicBezTo>
                <a:cubicBezTo>
                  <a:pt x="7769347" y="5083104"/>
                  <a:pt x="7786637" y="5064580"/>
                  <a:pt x="7784740" y="5044864"/>
                </a:cubicBezTo>
                <a:cubicBezTo>
                  <a:pt x="7798509" y="5051669"/>
                  <a:pt x="7798563" y="5064619"/>
                  <a:pt x="7811790" y="5065791"/>
                </a:cubicBezTo>
                <a:cubicBezTo>
                  <a:pt x="7816612" y="5041593"/>
                  <a:pt x="7804415" y="5038737"/>
                  <a:pt x="7795309" y="5030822"/>
                </a:cubicBezTo>
                <a:cubicBezTo>
                  <a:pt x="7794009" y="5029692"/>
                  <a:pt x="7797097" y="5024634"/>
                  <a:pt x="7798126" y="5022948"/>
                </a:cubicBezTo>
                <a:cubicBezTo>
                  <a:pt x="7796826" y="5021818"/>
                  <a:pt x="7794224" y="5019555"/>
                  <a:pt x="7792923" y="5018425"/>
                </a:cubicBezTo>
                <a:cubicBezTo>
                  <a:pt x="7793953" y="5016739"/>
                  <a:pt x="7794983" y="5015054"/>
                  <a:pt x="7794983" y="5015054"/>
                </a:cubicBezTo>
                <a:cubicBezTo>
                  <a:pt x="7796011" y="5013368"/>
                  <a:pt x="7796011" y="5013368"/>
                  <a:pt x="7796011" y="5013368"/>
                </a:cubicBezTo>
                <a:cubicBezTo>
                  <a:pt x="7794711" y="5012237"/>
                  <a:pt x="7794711" y="5012237"/>
                  <a:pt x="7794711" y="5012237"/>
                </a:cubicBezTo>
                <a:cubicBezTo>
                  <a:pt x="7793682" y="5013922"/>
                  <a:pt x="7793682" y="5013922"/>
                  <a:pt x="7793682" y="5013922"/>
                </a:cubicBezTo>
                <a:cubicBezTo>
                  <a:pt x="7788748" y="5012217"/>
                  <a:pt x="7785604" y="5004323"/>
                  <a:pt x="7790264" y="5003211"/>
                </a:cubicBezTo>
                <a:cubicBezTo>
                  <a:pt x="7788965" y="5002081"/>
                  <a:pt x="7785333" y="5001506"/>
                  <a:pt x="7780400" y="4999800"/>
                </a:cubicBezTo>
                <a:cubicBezTo>
                  <a:pt x="7790427" y="4980124"/>
                  <a:pt x="7791512" y="4991391"/>
                  <a:pt x="7790427" y="4980124"/>
                </a:cubicBezTo>
                <a:cubicBezTo>
                  <a:pt x="7798178" y="4973956"/>
                  <a:pt x="7794601" y="4986333"/>
                  <a:pt x="7801322" y="4981851"/>
                </a:cubicBezTo>
                <a:cubicBezTo>
                  <a:pt x="7797474" y="4991409"/>
                  <a:pt x="7795360" y="4981831"/>
                  <a:pt x="7792541" y="4989705"/>
                </a:cubicBezTo>
                <a:cubicBezTo>
                  <a:pt x="7795414" y="4994782"/>
                  <a:pt x="7805280" y="4998194"/>
                  <a:pt x="7808153" y="5003273"/>
                </a:cubicBezTo>
                <a:cubicBezTo>
                  <a:pt x="7808425" y="5006089"/>
                  <a:pt x="7807179" y="5017909"/>
                  <a:pt x="7810755" y="5005534"/>
                </a:cubicBezTo>
                <a:cubicBezTo>
                  <a:pt x="7808209" y="5016225"/>
                  <a:pt x="7812871" y="5015114"/>
                  <a:pt x="7815473" y="5017375"/>
                </a:cubicBezTo>
                <a:cubicBezTo>
                  <a:pt x="7818075" y="5019636"/>
                  <a:pt x="7818291" y="5009501"/>
                  <a:pt x="7820351" y="5006129"/>
                </a:cubicBezTo>
                <a:cubicBezTo>
                  <a:pt x="7820351" y="5006129"/>
                  <a:pt x="7820622" y="5008945"/>
                  <a:pt x="7819592" y="5010633"/>
                </a:cubicBezTo>
                <a:cubicBezTo>
                  <a:pt x="7819592" y="5010633"/>
                  <a:pt x="7819592" y="5010633"/>
                  <a:pt x="7820893" y="5011762"/>
                </a:cubicBezTo>
                <a:cubicBezTo>
                  <a:pt x="7820893" y="5011762"/>
                  <a:pt x="7821922" y="5010075"/>
                  <a:pt x="7821922" y="5010075"/>
                </a:cubicBezTo>
                <a:cubicBezTo>
                  <a:pt x="7822953" y="5008391"/>
                  <a:pt x="7822680" y="5005573"/>
                  <a:pt x="7822680" y="5005573"/>
                </a:cubicBezTo>
                <a:cubicBezTo>
                  <a:pt x="7825770" y="5000516"/>
                  <a:pt x="7827614" y="5007279"/>
                  <a:pt x="7831246" y="5007854"/>
                </a:cubicBezTo>
                <a:cubicBezTo>
                  <a:pt x="7831246" y="5007854"/>
                  <a:pt x="7832548" y="5008987"/>
                  <a:pt x="7832548" y="5008987"/>
                </a:cubicBezTo>
                <a:cubicBezTo>
                  <a:pt x="7826098" y="5016284"/>
                  <a:pt x="7830000" y="5019677"/>
                  <a:pt x="7833903" y="5023068"/>
                </a:cubicBezTo>
                <a:cubicBezTo>
                  <a:pt x="7829513" y="5026995"/>
                  <a:pt x="7826153" y="5029238"/>
                  <a:pt x="7822520" y="5028661"/>
                </a:cubicBezTo>
                <a:cubicBezTo>
                  <a:pt x="7821274" y="5040482"/>
                  <a:pt x="7825177" y="5043874"/>
                  <a:pt x="7834500" y="5041654"/>
                </a:cubicBezTo>
                <a:cubicBezTo>
                  <a:pt x="7834500" y="5041654"/>
                  <a:pt x="7834500" y="5041654"/>
                  <a:pt x="7833201" y="5040522"/>
                </a:cubicBezTo>
                <a:cubicBezTo>
                  <a:pt x="7834500" y="5041654"/>
                  <a:pt x="7837861" y="5039412"/>
                  <a:pt x="7840192" y="5038857"/>
                </a:cubicBezTo>
                <a:cubicBezTo>
                  <a:pt x="7840192" y="5038857"/>
                  <a:pt x="7841221" y="5037172"/>
                  <a:pt x="7839922" y="5036040"/>
                </a:cubicBezTo>
                <a:cubicBezTo>
                  <a:pt x="7837591" y="5036596"/>
                  <a:pt x="7837591" y="5036596"/>
                  <a:pt x="7836561" y="5038283"/>
                </a:cubicBezTo>
                <a:cubicBezTo>
                  <a:pt x="7843011" y="5030982"/>
                  <a:pt x="7841711" y="5029852"/>
                  <a:pt x="7849190" y="5020868"/>
                </a:cubicBezTo>
                <a:cubicBezTo>
                  <a:pt x="7841927" y="5019717"/>
                  <a:pt x="7844960" y="5001707"/>
                  <a:pt x="7836666" y="5002241"/>
                </a:cubicBezTo>
                <a:cubicBezTo>
                  <a:pt x="7840787" y="4995498"/>
                  <a:pt x="7835853" y="4993794"/>
                  <a:pt x="7832221" y="4993218"/>
                </a:cubicBezTo>
                <a:cubicBezTo>
                  <a:pt x="7832166" y="4980266"/>
                  <a:pt x="7826203" y="4980246"/>
                  <a:pt x="7827449" y="4968423"/>
                </a:cubicBezTo>
                <a:cubicBezTo>
                  <a:pt x="7813951" y="4964437"/>
                  <a:pt x="7812595" y="4950354"/>
                  <a:pt x="7803001" y="4949758"/>
                </a:cubicBezTo>
                <a:cubicBezTo>
                  <a:pt x="7809180" y="4939643"/>
                  <a:pt x="7793080" y="4933393"/>
                  <a:pt x="7798501" y="4927781"/>
                </a:cubicBezTo>
                <a:cubicBezTo>
                  <a:pt x="7797199" y="4926651"/>
                  <a:pt x="7789880" y="4912547"/>
                  <a:pt x="7795572" y="4909752"/>
                </a:cubicBezTo>
                <a:cubicBezTo>
                  <a:pt x="7799962" y="4905824"/>
                  <a:pt x="7787007" y="4907470"/>
                  <a:pt x="7795030" y="4904119"/>
                </a:cubicBezTo>
                <a:cubicBezTo>
                  <a:pt x="7787019" y="4895222"/>
                  <a:pt x="7770289" y="4893265"/>
                  <a:pt x="7758559" y="4884040"/>
                </a:cubicBezTo>
                <a:lnTo>
                  <a:pt x="7750354" y="4873584"/>
                </a:lnTo>
                <a:lnTo>
                  <a:pt x="7773959" y="4886885"/>
                </a:lnTo>
                <a:cubicBezTo>
                  <a:pt x="7775259" y="4888015"/>
                  <a:pt x="7776284" y="4886338"/>
                  <a:pt x="7777307" y="4884661"/>
                </a:cubicBezTo>
                <a:cubicBezTo>
                  <a:pt x="7778331" y="4882986"/>
                  <a:pt x="7779355" y="4881309"/>
                  <a:pt x="7778054" y="4880180"/>
                </a:cubicBezTo>
                <a:cubicBezTo>
                  <a:pt x="7778054" y="4880180"/>
                  <a:pt x="7778054" y="4880180"/>
                  <a:pt x="7777030" y="4881856"/>
                </a:cubicBezTo>
                <a:cubicBezTo>
                  <a:pt x="7768198" y="4876746"/>
                  <a:pt x="7760667" y="4872769"/>
                  <a:pt x="7752860" y="4865982"/>
                </a:cubicBezTo>
                <a:cubicBezTo>
                  <a:pt x="7746353" y="4860328"/>
                  <a:pt x="7741148" y="4855804"/>
                  <a:pt x="7733616" y="4851826"/>
                </a:cubicBezTo>
                <a:lnTo>
                  <a:pt x="7731854" y="4842317"/>
                </a:lnTo>
                <a:lnTo>
                  <a:pt x="7731494" y="4838581"/>
                </a:lnTo>
                <a:cubicBezTo>
                  <a:pt x="7726018" y="4831243"/>
                  <a:pt x="7717183" y="4826143"/>
                  <a:pt x="7718429" y="4814324"/>
                </a:cubicBezTo>
                <a:cubicBezTo>
                  <a:pt x="7714797" y="4813747"/>
                  <a:pt x="7716369" y="4817694"/>
                  <a:pt x="7715339" y="4819380"/>
                </a:cubicBezTo>
                <a:cubicBezTo>
                  <a:pt x="7710893" y="4810355"/>
                  <a:pt x="7708563" y="4810909"/>
                  <a:pt x="7705147" y="4800200"/>
                </a:cubicBezTo>
                <a:lnTo>
                  <a:pt x="7707481" y="4797756"/>
                </a:lnTo>
                <a:lnTo>
                  <a:pt x="7708284" y="4800579"/>
                </a:lnTo>
                <a:cubicBezTo>
                  <a:pt x="7711457" y="4804804"/>
                  <a:pt x="7718312" y="4804887"/>
                  <a:pt x="7721316" y="4807499"/>
                </a:cubicBezTo>
                <a:cubicBezTo>
                  <a:pt x="7729944" y="4796726"/>
                  <a:pt x="7722222" y="4792624"/>
                  <a:pt x="7722673" y="4785187"/>
                </a:cubicBezTo>
                <a:cubicBezTo>
                  <a:pt x="7721336" y="4784026"/>
                  <a:pt x="7721633" y="4786893"/>
                  <a:pt x="7721633" y="4786893"/>
                </a:cubicBezTo>
                <a:lnTo>
                  <a:pt x="7717724" y="4788522"/>
                </a:lnTo>
                <a:lnTo>
                  <a:pt x="7717309" y="4787219"/>
                </a:lnTo>
                <a:lnTo>
                  <a:pt x="7720201" y="4779501"/>
                </a:lnTo>
                <a:lnTo>
                  <a:pt x="7727978" y="4781402"/>
                </a:lnTo>
                <a:cubicBezTo>
                  <a:pt x="7733846" y="4781986"/>
                  <a:pt x="7740133" y="4782288"/>
                  <a:pt x="7741977" y="4789052"/>
                </a:cubicBezTo>
                <a:cubicBezTo>
                  <a:pt x="7746097" y="4782308"/>
                  <a:pt x="7747182" y="4793574"/>
                  <a:pt x="7755203" y="4790222"/>
                </a:cubicBezTo>
                <a:cubicBezTo>
                  <a:pt x="7755203" y="4790222"/>
                  <a:pt x="7755203" y="4790222"/>
                  <a:pt x="7754174" y="4791908"/>
                </a:cubicBezTo>
                <a:cubicBezTo>
                  <a:pt x="7756776" y="4794170"/>
                  <a:pt x="7757047" y="4796987"/>
                  <a:pt x="7760679" y="4797563"/>
                </a:cubicBezTo>
                <a:cubicBezTo>
                  <a:pt x="7763010" y="4797008"/>
                  <a:pt x="7764040" y="4795321"/>
                  <a:pt x="7765069" y="4793634"/>
                </a:cubicBezTo>
                <a:cubicBezTo>
                  <a:pt x="7764799" y="4790818"/>
                  <a:pt x="7763499" y="4789687"/>
                  <a:pt x="7762469" y="4791375"/>
                </a:cubicBezTo>
                <a:cubicBezTo>
                  <a:pt x="7761167" y="4790244"/>
                  <a:pt x="7761167" y="4790244"/>
                  <a:pt x="7759595" y="4786297"/>
                </a:cubicBezTo>
                <a:cubicBezTo>
                  <a:pt x="7759595" y="4786297"/>
                  <a:pt x="7759595" y="4786297"/>
                  <a:pt x="7758293" y="4785166"/>
                </a:cubicBezTo>
                <a:cubicBezTo>
                  <a:pt x="7763171" y="4773919"/>
                  <a:pt x="7765015" y="4780684"/>
                  <a:pt x="7768375" y="4778442"/>
                </a:cubicBezTo>
                <a:cubicBezTo>
                  <a:pt x="7768375" y="4778442"/>
                  <a:pt x="7769676" y="4779573"/>
                  <a:pt x="7769676" y="4779573"/>
                </a:cubicBezTo>
                <a:cubicBezTo>
                  <a:pt x="7768647" y="4781259"/>
                  <a:pt x="7767617" y="4782944"/>
                  <a:pt x="7766588" y="4784630"/>
                </a:cubicBezTo>
                <a:cubicBezTo>
                  <a:pt x="7764256" y="4785186"/>
                  <a:pt x="7764528" y="4788001"/>
                  <a:pt x="7764528" y="4788001"/>
                </a:cubicBezTo>
                <a:cubicBezTo>
                  <a:pt x="7765828" y="4789134"/>
                  <a:pt x="7765828" y="4789134"/>
                  <a:pt x="7768159" y="4788577"/>
                </a:cubicBezTo>
                <a:cubicBezTo>
                  <a:pt x="7769190" y="4786891"/>
                  <a:pt x="7770218" y="4785206"/>
                  <a:pt x="7771249" y="4783520"/>
                </a:cubicBezTo>
                <a:cubicBezTo>
                  <a:pt x="7778784" y="4787487"/>
                  <a:pt x="7783988" y="4792009"/>
                  <a:pt x="7790222" y="4794846"/>
                </a:cubicBezTo>
                <a:cubicBezTo>
                  <a:pt x="7792824" y="4797107"/>
                  <a:pt x="7795426" y="4799368"/>
                  <a:pt x="7796728" y="4800500"/>
                </a:cubicBezTo>
                <a:cubicBezTo>
                  <a:pt x="7798028" y="4801630"/>
                  <a:pt x="7799058" y="4799944"/>
                  <a:pt x="7799058" y="4799944"/>
                </a:cubicBezTo>
                <a:cubicBezTo>
                  <a:pt x="7800088" y="4798258"/>
                  <a:pt x="7801118" y="4796572"/>
                  <a:pt x="7799817" y="4795443"/>
                </a:cubicBezTo>
                <a:cubicBezTo>
                  <a:pt x="7797215" y="4793181"/>
                  <a:pt x="7795914" y="4792049"/>
                  <a:pt x="7793312" y="4789788"/>
                </a:cubicBezTo>
                <a:cubicBezTo>
                  <a:pt x="7787078" y="4786952"/>
                  <a:pt x="7780572" y="4781298"/>
                  <a:pt x="7775368" y="4776776"/>
                </a:cubicBezTo>
                <a:cubicBezTo>
                  <a:pt x="7774068" y="4775645"/>
                  <a:pt x="7772765" y="4774515"/>
                  <a:pt x="7771466" y="4773383"/>
                </a:cubicBezTo>
                <a:cubicBezTo>
                  <a:pt x="7771466" y="4773383"/>
                  <a:pt x="7770164" y="4772254"/>
                  <a:pt x="7770164" y="4772254"/>
                </a:cubicBezTo>
                <a:cubicBezTo>
                  <a:pt x="7761273" y="4754204"/>
                  <a:pt x="7747831" y="4763169"/>
                  <a:pt x="7745117" y="4735004"/>
                </a:cubicBezTo>
                <a:cubicBezTo>
                  <a:pt x="7734765" y="4738910"/>
                  <a:pt x="7711511" y="4757415"/>
                  <a:pt x="7712701" y="4732641"/>
                </a:cubicBezTo>
                <a:cubicBezTo>
                  <a:pt x="7712701" y="4732641"/>
                  <a:pt x="7712701" y="4732641"/>
                  <a:pt x="7711672" y="4734326"/>
                </a:cubicBezTo>
                <a:cubicBezTo>
                  <a:pt x="7710371" y="4733196"/>
                  <a:pt x="7710100" y="4730379"/>
                  <a:pt x="7710100" y="4730379"/>
                </a:cubicBezTo>
                <a:lnTo>
                  <a:pt x="7709298" y="4729684"/>
                </a:lnTo>
                <a:lnTo>
                  <a:pt x="7710919" y="4722227"/>
                </a:lnTo>
                <a:lnTo>
                  <a:pt x="7707408" y="4715532"/>
                </a:lnTo>
                <a:lnTo>
                  <a:pt x="7707443" y="4715166"/>
                </a:lnTo>
                <a:cubicBezTo>
                  <a:pt x="7707443" y="4715166"/>
                  <a:pt x="7707443" y="4715166"/>
                  <a:pt x="7708743" y="4716296"/>
                </a:cubicBezTo>
                <a:cubicBezTo>
                  <a:pt x="7709773" y="4714610"/>
                  <a:pt x="7709773" y="4714610"/>
                  <a:pt x="7710803" y="4712925"/>
                </a:cubicBezTo>
                <a:cubicBezTo>
                  <a:pt x="7710803" y="4712925"/>
                  <a:pt x="7710803" y="4712925"/>
                  <a:pt x="7709502" y="4711795"/>
                </a:cubicBezTo>
                <a:cubicBezTo>
                  <a:pt x="7709502" y="4711795"/>
                  <a:pt x="7708201" y="4710665"/>
                  <a:pt x="7707171" y="4712349"/>
                </a:cubicBezTo>
                <a:cubicBezTo>
                  <a:pt x="7707171" y="4712349"/>
                  <a:pt x="7707171" y="4712349"/>
                  <a:pt x="7708201" y="4710665"/>
                </a:cubicBezTo>
                <a:cubicBezTo>
                  <a:pt x="7705056" y="4702770"/>
                  <a:pt x="7702454" y="4700508"/>
                  <a:pt x="7695462" y="4702176"/>
                </a:cubicBezTo>
                <a:cubicBezTo>
                  <a:pt x="7693673" y="4708362"/>
                  <a:pt x="7698065" y="4704435"/>
                  <a:pt x="7698606" y="4710068"/>
                </a:cubicBezTo>
                <a:cubicBezTo>
                  <a:pt x="7693294" y="4710613"/>
                  <a:pt x="7690882" y="4707227"/>
                  <a:pt x="7688435" y="4703487"/>
                </a:cubicBezTo>
                <a:lnTo>
                  <a:pt x="7685600" y="4701111"/>
                </a:lnTo>
                <a:lnTo>
                  <a:pt x="7687733" y="4695127"/>
                </a:lnTo>
                <a:lnTo>
                  <a:pt x="7689051" y="4695958"/>
                </a:lnTo>
                <a:cubicBezTo>
                  <a:pt x="7690122" y="4696243"/>
                  <a:pt x="7691288" y="4695966"/>
                  <a:pt x="7692317" y="4694280"/>
                </a:cubicBezTo>
                <a:cubicBezTo>
                  <a:pt x="7692317" y="4694280"/>
                  <a:pt x="7692317" y="4694280"/>
                  <a:pt x="7694921" y="4696542"/>
                </a:cubicBezTo>
                <a:cubicBezTo>
                  <a:pt x="7694921" y="4696542"/>
                  <a:pt x="7695949" y="4694854"/>
                  <a:pt x="7695949" y="4694854"/>
                </a:cubicBezTo>
                <a:cubicBezTo>
                  <a:pt x="7696979" y="4693169"/>
                  <a:pt x="7696979" y="4693169"/>
                  <a:pt x="7696979" y="4693169"/>
                </a:cubicBezTo>
                <a:cubicBezTo>
                  <a:pt x="7696979" y="4693169"/>
                  <a:pt x="7696979" y="4693169"/>
                  <a:pt x="7694378" y="4690908"/>
                </a:cubicBezTo>
                <a:cubicBezTo>
                  <a:pt x="7696437" y="4687537"/>
                  <a:pt x="7697467" y="4685850"/>
                  <a:pt x="7697195" y="4683034"/>
                </a:cubicBezTo>
                <a:cubicBezTo>
                  <a:pt x="7699797" y="4685294"/>
                  <a:pt x="7703430" y="4685871"/>
                  <a:pt x="7703700" y="4688686"/>
                </a:cubicBezTo>
                <a:cubicBezTo>
                  <a:pt x="7703700" y="4688686"/>
                  <a:pt x="7702670" y="4690372"/>
                  <a:pt x="7702670" y="4690372"/>
                </a:cubicBezTo>
                <a:cubicBezTo>
                  <a:pt x="7700340" y="4690928"/>
                  <a:pt x="7699311" y="4692613"/>
                  <a:pt x="7700611" y="4693745"/>
                </a:cubicBezTo>
                <a:cubicBezTo>
                  <a:pt x="7700882" y="4696560"/>
                  <a:pt x="7701912" y="4694875"/>
                  <a:pt x="7701912" y="4694875"/>
                </a:cubicBezTo>
                <a:cubicBezTo>
                  <a:pt x="7704243" y="4694320"/>
                  <a:pt x="7706303" y="4690948"/>
                  <a:pt x="7707333" y="4689262"/>
                </a:cubicBezTo>
                <a:cubicBezTo>
                  <a:pt x="7707333" y="4689262"/>
                  <a:pt x="7707333" y="4689262"/>
                  <a:pt x="7708363" y="4687577"/>
                </a:cubicBezTo>
                <a:cubicBezTo>
                  <a:pt x="7708091" y="4684760"/>
                  <a:pt x="7707820" y="4681943"/>
                  <a:pt x="7705217" y="4679682"/>
                </a:cubicBezTo>
                <a:cubicBezTo>
                  <a:pt x="7703917" y="4678552"/>
                  <a:pt x="7700285" y="4677976"/>
                  <a:pt x="7697953" y="4678531"/>
                </a:cubicBezTo>
                <a:cubicBezTo>
                  <a:pt x="7697953" y="4678531"/>
                  <a:pt x="7696652" y="4677400"/>
                  <a:pt x="7695623" y="4679086"/>
                </a:cubicBezTo>
                <a:cubicBezTo>
                  <a:pt x="7694323" y="4677956"/>
                  <a:pt x="7693293" y="4679641"/>
                  <a:pt x="7693293" y="4679641"/>
                </a:cubicBezTo>
                <a:cubicBezTo>
                  <a:pt x="7693293" y="4679641"/>
                  <a:pt x="7691991" y="4678512"/>
                  <a:pt x="7691991" y="4678512"/>
                </a:cubicBezTo>
                <a:cubicBezTo>
                  <a:pt x="7690691" y="4677381"/>
                  <a:pt x="7689390" y="4676250"/>
                  <a:pt x="7687058" y="4676805"/>
                </a:cubicBezTo>
                <a:cubicBezTo>
                  <a:pt x="7686787" y="4673987"/>
                  <a:pt x="7685486" y="4672857"/>
                  <a:pt x="7684186" y="4671728"/>
                </a:cubicBezTo>
                <a:cubicBezTo>
                  <a:pt x="7684186" y="4671728"/>
                  <a:pt x="7684186" y="4671728"/>
                  <a:pt x="7682884" y="4670596"/>
                </a:cubicBezTo>
                <a:cubicBezTo>
                  <a:pt x="7682884" y="4670596"/>
                  <a:pt x="7682884" y="4670596"/>
                  <a:pt x="7683913" y="4668910"/>
                </a:cubicBezTo>
                <a:cubicBezTo>
                  <a:pt x="7680010" y="4665518"/>
                  <a:pt x="7675349" y="4666629"/>
                  <a:pt x="7669657" y="4669427"/>
                </a:cubicBezTo>
                <a:cubicBezTo>
                  <a:pt x="7671717" y="4666053"/>
                  <a:pt x="7673506" y="4659866"/>
                  <a:pt x="7666026" y="4668850"/>
                </a:cubicBezTo>
                <a:cubicBezTo>
                  <a:pt x="7665754" y="4666033"/>
                  <a:pt x="7665754" y="4666033"/>
                  <a:pt x="7665754" y="4666033"/>
                </a:cubicBezTo>
                <a:cubicBezTo>
                  <a:pt x="7664453" y="4664903"/>
                  <a:pt x="7664453" y="4664903"/>
                  <a:pt x="7663423" y="4666589"/>
                </a:cubicBezTo>
                <a:cubicBezTo>
                  <a:pt x="7662123" y="4665458"/>
                  <a:pt x="7660063" y="4668830"/>
                  <a:pt x="7660063" y="4668830"/>
                </a:cubicBezTo>
                <a:cubicBezTo>
                  <a:pt x="7660334" y="4671646"/>
                  <a:pt x="7659305" y="4673332"/>
                  <a:pt x="7660605" y="4674463"/>
                </a:cubicBezTo>
                <a:cubicBezTo>
                  <a:pt x="7660605" y="4674463"/>
                  <a:pt x="7660605" y="4674463"/>
                  <a:pt x="7659575" y="4676150"/>
                </a:cubicBezTo>
                <a:cubicBezTo>
                  <a:pt x="7655564" y="4677825"/>
                  <a:pt x="7651796" y="4675841"/>
                  <a:pt x="7648029" y="4673858"/>
                </a:cubicBezTo>
                <a:lnTo>
                  <a:pt x="7642087" y="4672678"/>
                </a:lnTo>
                <a:lnTo>
                  <a:pt x="7644550" y="4655362"/>
                </a:lnTo>
                <a:lnTo>
                  <a:pt x="7645667" y="4654644"/>
                </a:lnTo>
                <a:lnTo>
                  <a:pt x="7649400" y="4654403"/>
                </a:lnTo>
                <a:lnTo>
                  <a:pt x="7653014" y="4657545"/>
                </a:lnTo>
                <a:cubicBezTo>
                  <a:pt x="7649168" y="4667104"/>
                  <a:pt x="7659464" y="4650245"/>
                  <a:pt x="7662610" y="4658139"/>
                </a:cubicBezTo>
                <a:cubicBezTo>
                  <a:pt x="7664667" y="4654767"/>
                  <a:pt x="7663368" y="4653637"/>
                  <a:pt x="7663098" y="4650820"/>
                </a:cubicBezTo>
                <a:cubicBezTo>
                  <a:pt x="7664127" y="4649134"/>
                  <a:pt x="7667758" y="4649710"/>
                  <a:pt x="7666458" y="4648579"/>
                </a:cubicBezTo>
                <a:cubicBezTo>
                  <a:pt x="7674751" y="4648043"/>
                  <a:pt x="7686461" y="4658220"/>
                  <a:pt x="7696056" y="4658815"/>
                </a:cubicBezTo>
                <a:cubicBezTo>
                  <a:pt x="7696056" y="4658815"/>
                  <a:pt x="7696056" y="4658815"/>
                  <a:pt x="7697085" y="4657130"/>
                </a:cubicBezTo>
                <a:cubicBezTo>
                  <a:pt x="7696056" y="4658815"/>
                  <a:pt x="7697356" y="4659946"/>
                  <a:pt x="7697356" y="4659946"/>
                </a:cubicBezTo>
                <a:cubicBezTo>
                  <a:pt x="7698658" y="4661077"/>
                  <a:pt x="7700989" y="4660521"/>
                  <a:pt x="7702290" y="4661651"/>
                </a:cubicBezTo>
                <a:cubicBezTo>
                  <a:pt x="7702290" y="4661651"/>
                  <a:pt x="7702290" y="4661651"/>
                  <a:pt x="7701259" y="4663337"/>
                </a:cubicBezTo>
                <a:cubicBezTo>
                  <a:pt x="7706735" y="4670678"/>
                  <a:pt x="7709555" y="4662803"/>
                  <a:pt x="7716329" y="4671272"/>
                </a:cubicBezTo>
                <a:cubicBezTo>
                  <a:pt x="7716329" y="4671272"/>
                  <a:pt x="7715300" y="4672959"/>
                  <a:pt x="7715300" y="4672959"/>
                </a:cubicBezTo>
                <a:cubicBezTo>
                  <a:pt x="7715300" y="4672959"/>
                  <a:pt x="7715300" y="4672959"/>
                  <a:pt x="7716601" y="4674089"/>
                </a:cubicBezTo>
                <a:cubicBezTo>
                  <a:pt x="7715572" y="4675776"/>
                  <a:pt x="7716872" y="4676906"/>
                  <a:pt x="7716872" y="4676906"/>
                </a:cubicBezTo>
                <a:cubicBezTo>
                  <a:pt x="7718173" y="4678037"/>
                  <a:pt x="7719202" y="4676350"/>
                  <a:pt x="7719202" y="4676350"/>
                </a:cubicBezTo>
                <a:cubicBezTo>
                  <a:pt x="7720232" y="4674664"/>
                  <a:pt x="7720232" y="4674664"/>
                  <a:pt x="7720232" y="4674664"/>
                </a:cubicBezTo>
                <a:cubicBezTo>
                  <a:pt x="7718932" y="4673534"/>
                  <a:pt x="7718932" y="4673534"/>
                  <a:pt x="7717631" y="4672404"/>
                </a:cubicBezTo>
                <a:lnTo>
                  <a:pt x="7718661" y="4670718"/>
                </a:lnTo>
                <a:cubicBezTo>
                  <a:pt x="7721749" y="4665659"/>
                  <a:pt x="7723051" y="4666790"/>
                  <a:pt x="7724353" y="4667921"/>
                </a:cubicBezTo>
                <a:cubicBezTo>
                  <a:pt x="7725869" y="4658916"/>
                  <a:pt x="7717034" y="4653819"/>
                  <a:pt x="7710529" y="4648165"/>
                </a:cubicBezTo>
                <a:cubicBezTo>
                  <a:pt x="7707710" y="4656039"/>
                  <a:pt x="7704565" y="4648146"/>
                  <a:pt x="7704078" y="4655464"/>
                </a:cubicBezTo>
                <a:cubicBezTo>
                  <a:pt x="7702776" y="4654332"/>
                  <a:pt x="7702776" y="4654332"/>
                  <a:pt x="7701477" y="4653204"/>
                </a:cubicBezTo>
                <a:cubicBezTo>
                  <a:pt x="7701204" y="4650386"/>
                  <a:pt x="7702993" y="4644197"/>
                  <a:pt x="7697301" y="4646994"/>
                </a:cubicBezTo>
                <a:cubicBezTo>
                  <a:pt x="7706083" y="4639140"/>
                  <a:pt x="7713346" y="4640290"/>
                  <a:pt x="7721639" y="4639755"/>
                </a:cubicBezTo>
                <a:cubicBezTo>
                  <a:pt x="7722670" y="4638070"/>
                  <a:pt x="7722670" y="4638070"/>
                  <a:pt x="7723971" y="4639200"/>
                </a:cubicBezTo>
                <a:cubicBezTo>
                  <a:pt x="7725272" y="4640331"/>
                  <a:pt x="7726301" y="4638645"/>
                  <a:pt x="7727332" y="4636960"/>
                </a:cubicBezTo>
                <a:cubicBezTo>
                  <a:pt x="7728362" y="4635273"/>
                  <a:pt x="7728091" y="4632457"/>
                  <a:pt x="7728091" y="4632457"/>
                </a:cubicBezTo>
                <a:cubicBezTo>
                  <a:pt x="7728091" y="4632457"/>
                  <a:pt x="7728091" y="4632457"/>
                  <a:pt x="7726790" y="4631326"/>
                </a:cubicBezTo>
                <a:cubicBezTo>
                  <a:pt x="7726790" y="4631326"/>
                  <a:pt x="7726790" y="4631326"/>
                  <a:pt x="7725488" y="4630195"/>
                </a:cubicBezTo>
                <a:cubicBezTo>
                  <a:pt x="7716651" y="4625098"/>
                  <a:pt x="7716110" y="4619465"/>
                  <a:pt x="7705486" y="4620554"/>
                </a:cubicBezTo>
                <a:cubicBezTo>
                  <a:pt x="7705756" y="4623371"/>
                  <a:pt x="7707058" y="4624502"/>
                  <a:pt x="7704997" y="4627874"/>
                </a:cubicBezTo>
                <a:cubicBezTo>
                  <a:pt x="7698548" y="4635173"/>
                  <a:pt x="7703696" y="4626744"/>
                  <a:pt x="7697462" y="4623905"/>
                </a:cubicBezTo>
                <a:cubicBezTo>
                  <a:pt x="7701853" y="4619980"/>
                  <a:pt x="7705756" y="4623371"/>
                  <a:pt x="7708575" y="4615498"/>
                </a:cubicBezTo>
                <a:cubicBezTo>
                  <a:pt x="7707273" y="4614366"/>
                  <a:pt x="7708303" y="4612680"/>
                  <a:pt x="7708031" y="4609863"/>
                </a:cubicBezTo>
                <a:cubicBezTo>
                  <a:pt x="7709333" y="4610995"/>
                  <a:pt x="7711663" y="4610440"/>
                  <a:pt x="7712965" y="4611571"/>
                </a:cubicBezTo>
                <a:cubicBezTo>
                  <a:pt x="7716597" y="4612146"/>
                  <a:pt x="7715566" y="4613830"/>
                  <a:pt x="7712478" y="4618888"/>
                </a:cubicBezTo>
                <a:cubicBezTo>
                  <a:pt x="7715079" y="4621150"/>
                  <a:pt x="7716868" y="4614962"/>
                  <a:pt x="7718928" y="4611590"/>
                </a:cubicBezTo>
                <a:cubicBezTo>
                  <a:pt x="7720229" y="4612721"/>
                  <a:pt x="7721529" y="4613851"/>
                  <a:pt x="7721529" y="4613851"/>
                </a:cubicBezTo>
                <a:cubicBezTo>
                  <a:pt x="7724132" y="4616112"/>
                  <a:pt x="7727493" y="4613872"/>
                  <a:pt x="7728522" y="4612186"/>
                </a:cubicBezTo>
                <a:cubicBezTo>
                  <a:pt x="7730852" y="4611631"/>
                  <a:pt x="7730852" y="4611631"/>
                  <a:pt x="7730852" y="4611631"/>
                </a:cubicBezTo>
                <a:cubicBezTo>
                  <a:pt x="7730852" y="4611631"/>
                  <a:pt x="7732154" y="4612761"/>
                  <a:pt x="7732154" y="4612761"/>
                </a:cubicBezTo>
                <a:cubicBezTo>
                  <a:pt x="7730366" y="4618950"/>
                  <a:pt x="7742291" y="4618990"/>
                  <a:pt x="7739473" y="4626863"/>
                </a:cubicBezTo>
                <a:cubicBezTo>
                  <a:pt x="7741533" y="4623492"/>
                  <a:pt x="7743863" y="4622937"/>
                  <a:pt x="7748798" y="4624642"/>
                </a:cubicBezTo>
                <a:cubicBezTo>
                  <a:pt x="7749067" y="4627460"/>
                  <a:pt x="7750368" y="4628590"/>
                  <a:pt x="7751669" y="4629721"/>
                </a:cubicBezTo>
                <a:cubicBezTo>
                  <a:pt x="7751669" y="4629721"/>
                  <a:pt x="7751669" y="4629721"/>
                  <a:pt x="7750641" y="4631407"/>
                </a:cubicBezTo>
                <a:cubicBezTo>
                  <a:pt x="7750641" y="4631407"/>
                  <a:pt x="7750641" y="4631407"/>
                  <a:pt x="7749337" y="4630277"/>
                </a:cubicBezTo>
                <a:cubicBezTo>
                  <a:pt x="7745707" y="4629701"/>
                  <a:pt x="7741047" y="4630811"/>
                  <a:pt x="7736383" y="4631921"/>
                </a:cubicBezTo>
                <a:cubicBezTo>
                  <a:pt x="7734052" y="4632477"/>
                  <a:pt x="7733023" y="4634163"/>
                  <a:pt x="7734324" y="4635294"/>
                </a:cubicBezTo>
                <a:cubicBezTo>
                  <a:pt x="7733294" y="4636980"/>
                  <a:pt x="7734595" y="4638110"/>
                  <a:pt x="7734595" y="4638110"/>
                </a:cubicBezTo>
                <a:cubicBezTo>
                  <a:pt x="7739258" y="4637000"/>
                  <a:pt x="7743919" y="4635889"/>
                  <a:pt x="7747550" y="4636464"/>
                </a:cubicBezTo>
                <a:cubicBezTo>
                  <a:pt x="7747550" y="4636464"/>
                  <a:pt x="7747550" y="4636464"/>
                  <a:pt x="7749882" y="4635909"/>
                </a:cubicBezTo>
                <a:cubicBezTo>
                  <a:pt x="7752212" y="4635355"/>
                  <a:pt x="7754271" y="4631981"/>
                  <a:pt x="7756330" y="4628611"/>
                </a:cubicBezTo>
                <a:cubicBezTo>
                  <a:pt x="7756330" y="4628611"/>
                  <a:pt x="7756330" y="4628611"/>
                  <a:pt x="7757361" y="4626924"/>
                </a:cubicBezTo>
                <a:cubicBezTo>
                  <a:pt x="7757361" y="4626924"/>
                  <a:pt x="7757361" y="4626924"/>
                  <a:pt x="7756061" y="4625794"/>
                </a:cubicBezTo>
                <a:cubicBezTo>
                  <a:pt x="7753458" y="4623533"/>
                  <a:pt x="7752157" y="4622402"/>
                  <a:pt x="7753187" y="4620716"/>
                </a:cubicBezTo>
                <a:cubicBezTo>
                  <a:pt x="7753187" y="4620716"/>
                  <a:pt x="7753187" y="4620716"/>
                  <a:pt x="7754217" y="4619030"/>
                </a:cubicBezTo>
                <a:cubicBezTo>
                  <a:pt x="7756277" y="4615658"/>
                  <a:pt x="7754976" y="4614527"/>
                  <a:pt x="7757035" y="4611156"/>
                </a:cubicBezTo>
                <a:cubicBezTo>
                  <a:pt x="7760667" y="4611732"/>
                  <a:pt x="7761969" y="4612864"/>
                  <a:pt x="7763540" y="4616810"/>
                </a:cubicBezTo>
                <a:cubicBezTo>
                  <a:pt x="7764841" y="4617940"/>
                  <a:pt x="7767444" y="4620202"/>
                  <a:pt x="7771075" y="4620777"/>
                </a:cubicBezTo>
                <a:cubicBezTo>
                  <a:pt x="7771075" y="4620777"/>
                  <a:pt x="7773406" y="4620221"/>
                  <a:pt x="7774436" y="4618535"/>
                </a:cubicBezTo>
                <a:cubicBezTo>
                  <a:pt x="7776496" y="4615164"/>
                  <a:pt x="7775195" y="4614033"/>
                  <a:pt x="7773894" y="4612903"/>
                </a:cubicBezTo>
                <a:cubicBezTo>
                  <a:pt x="7772593" y="4611770"/>
                  <a:pt x="7769991" y="4609510"/>
                  <a:pt x="7768689" y="4608379"/>
                </a:cubicBezTo>
                <a:cubicBezTo>
                  <a:pt x="7766086" y="4606118"/>
                  <a:pt x="7764515" y="4602172"/>
                  <a:pt x="7760883" y="4601596"/>
                </a:cubicBezTo>
                <a:cubicBezTo>
                  <a:pt x="7756980" y="4598204"/>
                  <a:pt x="7744185" y="4576761"/>
                  <a:pt x="7737791" y="4597012"/>
                </a:cubicBezTo>
                <a:cubicBezTo>
                  <a:pt x="7736490" y="4595883"/>
                  <a:pt x="7735460" y="4597568"/>
                  <a:pt x="7735460" y="4597568"/>
                </a:cubicBezTo>
                <a:cubicBezTo>
                  <a:pt x="7734430" y="4599254"/>
                  <a:pt x="7734430" y="4599254"/>
                  <a:pt x="7735732" y="4600385"/>
                </a:cubicBezTo>
                <a:cubicBezTo>
                  <a:pt x="7734971" y="4604887"/>
                  <a:pt x="7738605" y="4605463"/>
                  <a:pt x="7736545" y="4608835"/>
                </a:cubicBezTo>
                <a:cubicBezTo>
                  <a:pt x="7736545" y="4608835"/>
                  <a:pt x="7735244" y="4607704"/>
                  <a:pt x="7735244" y="4607704"/>
                </a:cubicBezTo>
                <a:cubicBezTo>
                  <a:pt x="7736274" y="4606018"/>
                  <a:pt x="7734971" y="4604887"/>
                  <a:pt x="7734971" y="4604887"/>
                </a:cubicBezTo>
                <a:cubicBezTo>
                  <a:pt x="7734971" y="4604887"/>
                  <a:pt x="7734971" y="4604887"/>
                  <a:pt x="7733671" y="4603757"/>
                </a:cubicBezTo>
                <a:cubicBezTo>
                  <a:pt x="7733671" y="4603757"/>
                  <a:pt x="7733671" y="4603757"/>
                  <a:pt x="7732641" y="4605443"/>
                </a:cubicBezTo>
                <a:cubicBezTo>
                  <a:pt x="7732641" y="4605443"/>
                  <a:pt x="7730310" y="4605998"/>
                  <a:pt x="7729281" y="4607684"/>
                </a:cubicBezTo>
                <a:cubicBezTo>
                  <a:pt x="7726950" y="4608239"/>
                  <a:pt x="7726950" y="4608239"/>
                  <a:pt x="7725649" y="4607107"/>
                </a:cubicBezTo>
                <a:cubicBezTo>
                  <a:pt x="7733887" y="4593621"/>
                  <a:pt x="7715296" y="4611014"/>
                  <a:pt x="7718602" y="4595822"/>
                </a:cubicBezTo>
                <a:cubicBezTo>
                  <a:pt x="7716271" y="4596377"/>
                  <a:pt x="7716542" y="4599194"/>
                  <a:pt x="7715511" y="4600880"/>
                </a:cubicBezTo>
                <a:cubicBezTo>
                  <a:pt x="7714482" y="4602566"/>
                  <a:pt x="7713180" y="4601435"/>
                  <a:pt x="7710850" y="4601989"/>
                </a:cubicBezTo>
                <a:cubicBezTo>
                  <a:pt x="7710037" y="4593541"/>
                  <a:pt x="7719902" y="4596952"/>
                  <a:pt x="7720932" y="4595266"/>
                </a:cubicBezTo>
                <a:cubicBezTo>
                  <a:pt x="7722233" y="4596397"/>
                  <a:pt x="7726840" y="4582335"/>
                  <a:pt x="7731014" y="4588542"/>
                </a:cubicBezTo>
                <a:cubicBezTo>
                  <a:pt x="7734048" y="4570533"/>
                  <a:pt x="7743427" y="4581264"/>
                  <a:pt x="7752968" y="4568908"/>
                </a:cubicBezTo>
                <a:cubicBezTo>
                  <a:pt x="7744944" y="4572260"/>
                  <a:pt x="7758603" y="4553160"/>
                  <a:pt x="7760662" y="4549788"/>
                </a:cubicBezTo>
                <a:cubicBezTo>
                  <a:pt x="7761963" y="4550918"/>
                  <a:pt x="7761963" y="4550918"/>
                  <a:pt x="7761963" y="4550918"/>
                </a:cubicBezTo>
                <a:cubicBezTo>
                  <a:pt x="7762506" y="4556552"/>
                  <a:pt x="7765109" y="4558813"/>
                  <a:pt x="7765379" y="4561629"/>
                </a:cubicBezTo>
                <a:cubicBezTo>
                  <a:pt x="7764350" y="4563315"/>
                  <a:pt x="7765651" y="4564446"/>
                  <a:pt x="7766952" y="4565577"/>
                </a:cubicBezTo>
                <a:cubicBezTo>
                  <a:pt x="7765923" y="4567262"/>
                  <a:pt x="7765923" y="4567262"/>
                  <a:pt x="7764893" y="4568948"/>
                </a:cubicBezTo>
                <a:cubicBezTo>
                  <a:pt x="7762832" y="4572320"/>
                  <a:pt x="7761802" y="4574005"/>
                  <a:pt x="7760773" y="4575692"/>
                </a:cubicBezTo>
                <a:cubicBezTo>
                  <a:pt x="7759471" y="4574563"/>
                  <a:pt x="7758442" y="4576246"/>
                  <a:pt x="7757412" y="4577933"/>
                </a:cubicBezTo>
                <a:cubicBezTo>
                  <a:pt x="7757683" y="4580750"/>
                  <a:pt x="7757683" y="4580750"/>
                  <a:pt x="7760015" y="4580194"/>
                </a:cubicBezTo>
                <a:cubicBezTo>
                  <a:pt x="7763375" y="4577953"/>
                  <a:pt x="7766465" y="4572895"/>
                  <a:pt x="7768524" y="4569523"/>
                </a:cubicBezTo>
                <a:cubicBezTo>
                  <a:pt x="7768524" y="4569523"/>
                  <a:pt x="7769553" y="4567838"/>
                  <a:pt x="7769553" y="4567838"/>
                </a:cubicBezTo>
                <a:cubicBezTo>
                  <a:pt x="7770584" y="4566152"/>
                  <a:pt x="7772915" y="4565597"/>
                  <a:pt x="7775245" y="4565042"/>
                </a:cubicBezTo>
                <a:cubicBezTo>
                  <a:pt x="7776005" y="4560539"/>
                  <a:pt x="7775733" y="4557723"/>
                  <a:pt x="7771830" y="4554330"/>
                </a:cubicBezTo>
                <a:cubicBezTo>
                  <a:pt x="7771830" y="4554330"/>
                  <a:pt x="7771830" y="4554330"/>
                  <a:pt x="7770799" y="4556017"/>
                </a:cubicBezTo>
                <a:cubicBezTo>
                  <a:pt x="7770528" y="4553201"/>
                  <a:pt x="7767926" y="4550939"/>
                  <a:pt x="7768685" y="4546436"/>
                </a:cubicBezTo>
                <a:cubicBezTo>
                  <a:pt x="7768685" y="4546436"/>
                  <a:pt x="7768685" y="4546436"/>
                  <a:pt x="7769715" y="4544749"/>
                </a:cubicBezTo>
                <a:cubicBezTo>
                  <a:pt x="7771016" y="4545881"/>
                  <a:pt x="7772046" y="4544195"/>
                  <a:pt x="7773347" y="4545325"/>
                </a:cubicBezTo>
                <a:cubicBezTo>
                  <a:pt x="7780883" y="4549293"/>
                  <a:pt x="7788144" y="4550443"/>
                  <a:pt x="7795410" y="4551595"/>
                </a:cubicBezTo>
                <a:cubicBezTo>
                  <a:pt x="7788689" y="4556078"/>
                  <a:pt x="7774000" y="4576862"/>
                  <a:pt x="7772971" y="4578549"/>
                </a:cubicBezTo>
                <a:cubicBezTo>
                  <a:pt x="7771939" y="4580234"/>
                  <a:pt x="7771939" y="4580234"/>
                  <a:pt x="7769609" y="4580790"/>
                </a:cubicBezTo>
                <a:cubicBezTo>
                  <a:pt x="7769609" y="4580790"/>
                  <a:pt x="7769609" y="4580790"/>
                  <a:pt x="7768579" y="4582476"/>
                </a:cubicBezTo>
                <a:cubicBezTo>
                  <a:pt x="7768579" y="4582476"/>
                  <a:pt x="7769882" y="4583606"/>
                  <a:pt x="7769882" y="4583606"/>
                </a:cubicBezTo>
                <a:cubicBezTo>
                  <a:pt x="7769882" y="4583606"/>
                  <a:pt x="7772212" y="4583051"/>
                  <a:pt x="7773241" y="4581365"/>
                </a:cubicBezTo>
                <a:cubicBezTo>
                  <a:pt x="7773241" y="4581365"/>
                  <a:pt x="7773241" y="4581365"/>
                  <a:pt x="7772212" y="4583051"/>
                </a:cubicBezTo>
                <a:cubicBezTo>
                  <a:pt x="7773024" y="4591501"/>
                  <a:pt x="7782565" y="4579144"/>
                  <a:pt x="7780777" y="4585333"/>
                </a:cubicBezTo>
                <a:cubicBezTo>
                  <a:pt x="7784896" y="4578589"/>
                  <a:pt x="7793460" y="4580871"/>
                  <a:pt x="7799151" y="4578073"/>
                </a:cubicBezTo>
                <a:cubicBezTo>
                  <a:pt x="7795303" y="4587634"/>
                  <a:pt x="7812594" y="4569110"/>
                  <a:pt x="7821430" y="4574207"/>
                </a:cubicBezTo>
                <a:cubicBezTo>
                  <a:pt x="7823219" y="4568020"/>
                  <a:pt x="7820617" y="4565758"/>
                  <a:pt x="7822406" y="4559570"/>
                </a:cubicBezTo>
                <a:cubicBezTo>
                  <a:pt x="7823436" y="4557883"/>
                  <a:pt x="7825766" y="4557328"/>
                  <a:pt x="7828097" y="4556773"/>
                </a:cubicBezTo>
                <a:cubicBezTo>
                  <a:pt x="7827067" y="4558460"/>
                  <a:pt x="7828369" y="4559590"/>
                  <a:pt x="7827338" y="4561275"/>
                </a:cubicBezTo>
                <a:cubicBezTo>
                  <a:pt x="7829939" y="4563538"/>
                  <a:pt x="7834603" y="4562426"/>
                  <a:pt x="7837692" y="4557368"/>
                </a:cubicBezTo>
                <a:cubicBezTo>
                  <a:pt x="7837692" y="4557368"/>
                  <a:pt x="7837692" y="4557368"/>
                  <a:pt x="7838994" y="4558500"/>
                </a:cubicBezTo>
                <a:cubicBezTo>
                  <a:pt x="7838994" y="4558500"/>
                  <a:pt x="7838994" y="4558500"/>
                  <a:pt x="7837421" y="4554552"/>
                </a:cubicBezTo>
                <a:cubicBezTo>
                  <a:pt x="7835089" y="4555108"/>
                  <a:pt x="7836390" y="4556238"/>
                  <a:pt x="7835361" y="4557924"/>
                </a:cubicBezTo>
                <a:cubicBezTo>
                  <a:pt x="7834331" y="4559610"/>
                  <a:pt x="7830699" y="4559034"/>
                  <a:pt x="7829397" y="4557904"/>
                </a:cubicBezTo>
                <a:cubicBezTo>
                  <a:pt x="7829397" y="4557904"/>
                  <a:pt x="7830427" y="4556218"/>
                  <a:pt x="7830427" y="4556218"/>
                </a:cubicBezTo>
                <a:cubicBezTo>
                  <a:pt x="7832487" y="4552845"/>
                  <a:pt x="7833517" y="4551161"/>
                  <a:pt x="7835577" y="4547788"/>
                </a:cubicBezTo>
                <a:cubicBezTo>
                  <a:pt x="7829126" y="4555086"/>
                  <a:pt x="7828313" y="4546637"/>
                  <a:pt x="7828800" y="4539319"/>
                </a:cubicBezTo>
                <a:cubicBezTo>
                  <a:pt x="7825168" y="4538742"/>
                  <a:pt x="7825711" y="4544376"/>
                  <a:pt x="7824680" y="4546062"/>
                </a:cubicBezTo>
                <a:cubicBezTo>
                  <a:pt x="7822079" y="4543800"/>
                  <a:pt x="7821807" y="4540985"/>
                  <a:pt x="7823868" y="4537612"/>
                </a:cubicBezTo>
                <a:cubicBezTo>
                  <a:pt x="7820508" y="4539854"/>
                  <a:pt x="7812485" y="4543206"/>
                  <a:pt x="7815303" y="4535332"/>
                </a:cubicBezTo>
                <a:cubicBezTo>
                  <a:pt x="7816603" y="4536462"/>
                  <a:pt x="7816603" y="4536462"/>
                  <a:pt x="7817904" y="4537593"/>
                </a:cubicBezTo>
                <a:cubicBezTo>
                  <a:pt x="7817904" y="4537593"/>
                  <a:pt x="7817904" y="4537593"/>
                  <a:pt x="7819207" y="4538724"/>
                </a:cubicBezTo>
                <a:cubicBezTo>
                  <a:pt x="7819207" y="4538724"/>
                  <a:pt x="7819207" y="4538724"/>
                  <a:pt x="7820236" y="4537039"/>
                </a:cubicBezTo>
                <a:cubicBezTo>
                  <a:pt x="7820994" y="4532535"/>
                  <a:pt x="7822024" y="4530848"/>
                  <a:pt x="7822783" y="4526348"/>
                </a:cubicBezTo>
                <a:cubicBezTo>
                  <a:pt x="7824084" y="4527477"/>
                  <a:pt x="7825385" y="4528610"/>
                  <a:pt x="7826414" y="4526923"/>
                </a:cubicBezTo>
                <a:cubicBezTo>
                  <a:pt x="7827717" y="4528053"/>
                  <a:pt x="7825655" y="4531424"/>
                  <a:pt x="7823596" y="4534796"/>
                </a:cubicBezTo>
                <a:cubicBezTo>
                  <a:pt x="7827228" y="4535371"/>
                  <a:pt x="7830861" y="4535948"/>
                  <a:pt x="7830374" y="4543266"/>
                </a:cubicBezTo>
                <a:cubicBezTo>
                  <a:pt x="7831674" y="4544397"/>
                  <a:pt x="7831131" y="4538764"/>
                  <a:pt x="7834764" y="4539340"/>
                </a:cubicBezTo>
                <a:cubicBezTo>
                  <a:pt x="7836064" y="4540470"/>
                  <a:pt x="7837364" y="4541600"/>
                  <a:pt x="7839967" y="4543863"/>
                </a:cubicBezTo>
                <a:cubicBezTo>
                  <a:pt x="7841268" y="4544991"/>
                  <a:pt x="7842570" y="4546124"/>
                  <a:pt x="7844900" y="4545568"/>
                </a:cubicBezTo>
                <a:cubicBezTo>
                  <a:pt x="7844900" y="4545568"/>
                  <a:pt x="7844900" y="4545568"/>
                  <a:pt x="7843870" y="4547254"/>
                </a:cubicBezTo>
                <a:cubicBezTo>
                  <a:pt x="7847502" y="4547829"/>
                  <a:pt x="7846744" y="4552331"/>
                  <a:pt x="7850105" y="4550091"/>
                </a:cubicBezTo>
                <a:lnTo>
                  <a:pt x="7851405" y="4551221"/>
                </a:lnTo>
                <a:cubicBezTo>
                  <a:pt x="7851405" y="4551221"/>
                  <a:pt x="7851405" y="4551221"/>
                  <a:pt x="7852706" y="4552352"/>
                </a:cubicBezTo>
                <a:cubicBezTo>
                  <a:pt x="7850375" y="4552907"/>
                  <a:pt x="7848316" y="4556278"/>
                  <a:pt x="7847015" y="4555149"/>
                </a:cubicBezTo>
                <a:cubicBezTo>
                  <a:pt x="7846256" y="4559649"/>
                  <a:pt x="7852706" y="4552352"/>
                  <a:pt x="7853519" y="4560801"/>
                </a:cubicBezTo>
                <a:cubicBezTo>
                  <a:pt x="7850159" y="4563043"/>
                  <a:pt x="7847829" y="4563596"/>
                  <a:pt x="7845497" y="4564153"/>
                </a:cubicBezTo>
                <a:cubicBezTo>
                  <a:pt x="7841378" y="4570896"/>
                  <a:pt x="7842679" y="4572027"/>
                  <a:pt x="7846040" y="4569786"/>
                </a:cubicBezTo>
                <a:cubicBezTo>
                  <a:pt x="7843222" y="4577661"/>
                  <a:pt x="7840348" y="4572583"/>
                  <a:pt x="7839319" y="4574269"/>
                </a:cubicBezTo>
                <a:cubicBezTo>
                  <a:pt x="7832110" y="4586069"/>
                  <a:pt x="7845823" y="4579921"/>
                  <a:pt x="7845823" y="4579921"/>
                </a:cubicBezTo>
                <a:cubicBezTo>
                  <a:pt x="7847396" y="4583869"/>
                  <a:pt x="7845607" y="4590055"/>
                  <a:pt x="7847939" y="4589501"/>
                </a:cubicBezTo>
                <a:cubicBezTo>
                  <a:pt x="7854443" y="4595154"/>
                  <a:pt x="7870760" y="4591267"/>
                  <a:pt x="7869242" y="4600273"/>
                </a:cubicBezTo>
                <a:cubicBezTo>
                  <a:pt x="7875964" y="4595791"/>
                  <a:pt x="7883715" y="4589623"/>
                  <a:pt x="7890924" y="4577822"/>
                </a:cubicBezTo>
                <a:cubicBezTo>
                  <a:pt x="7890167" y="4582325"/>
                  <a:pt x="7892496" y="4581767"/>
                  <a:pt x="7894827" y="4581212"/>
                </a:cubicBezTo>
                <a:cubicBezTo>
                  <a:pt x="7881926" y="4595811"/>
                  <a:pt x="7901549" y="4576731"/>
                  <a:pt x="7897971" y="4589107"/>
                </a:cubicBezTo>
                <a:cubicBezTo>
                  <a:pt x="7902362" y="4585181"/>
                  <a:pt x="7906210" y="4575621"/>
                  <a:pt x="7913202" y="4573955"/>
                </a:cubicBezTo>
                <a:cubicBezTo>
                  <a:pt x="7909355" y="4583514"/>
                  <a:pt x="7913473" y="4576771"/>
                  <a:pt x="7918894" y="4571158"/>
                </a:cubicBezTo>
                <a:cubicBezTo>
                  <a:pt x="7918081" y="4562710"/>
                  <a:pt x="7918568" y="4555390"/>
                  <a:pt x="7922688" y="4548646"/>
                </a:cubicBezTo>
                <a:cubicBezTo>
                  <a:pt x="7922688" y="4548646"/>
                  <a:pt x="7922688" y="4548646"/>
                  <a:pt x="7921387" y="4547516"/>
                </a:cubicBezTo>
                <a:cubicBezTo>
                  <a:pt x="7923718" y="4546959"/>
                  <a:pt x="7923718" y="4546959"/>
                  <a:pt x="7924747" y="4545275"/>
                </a:cubicBezTo>
                <a:cubicBezTo>
                  <a:pt x="7925776" y="4543588"/>
                  <a:pt x="7925776" y="4543588"/>
                  <a:pt x="7925776" y="4543588"/>
                </a:cubicBezTo>
                <a:cubicBezTo>
                  <a:pt x="7925776" y="4543588"/>
                  <a:pt x="7924475" y="4542458"/>
                  <a:pt x="7924475" y="4542458"/>
                </a:cubicBezTo>
                <a:cubicBezTo>
                  <a:pt x="7923446" y="4544144"/>
                  <a:pt x="7923446" y="4544144"/>
                  <a:pt x="7923446" y="4544144"/>
                </a:cubicBezTo>
                <a:cubicBezTo>
                  <a:pt x="7922145" y="4543013"/>
                  <a:pt x="7923174" y="4541327"/>
                  <a:pt x="7921873" y="4540197"/>
                </a:cubicBezTo>
                <a:cubicBezTo>
                  <a:pt x="7923554" y="4539076"/>
                  <a:pt x="7924719" y="4538799"/>
                  <a:pt x="7925851" y="4538169"/>
                </a:cubicBezTo>
                <a:lnTo>
                  <a:pt x="7929503" y="4534163"/>
                </a:lnTo>
                <a:lnTo>
                  <a:pt x="7929517" y="4534427"/>
                </a:lnTo>
                <a:cubicBezTo>
                  <a:pt x="7929517" y="4534427"/>
                  <a:pt x="7928482" y="4536121"/>
                  <a:pt x="7930694" y="4535453"/>
                </a:cubicBezTo>
                <a:cubicBezTo>
                  <a:pt x="7930694" y="4535453"/>
                  <a:pt x="7930694" y="4535453"/>
                  <a:pt x="7931730" y="4533760"/>
                </a:cubicBezTo>
                <a:cubicBezTo>
                  <a:pt x="7931730" y="4533760"/>
                  <a:pt x="7932620" y="4529348"/>
                  <a:pt x="7932620" y="4529348"/>
                </a:cubicBezTo>
                <a:cubicBezTo>
                  <a:pt x="7932620" y="4529348"/>
                  <a:pt x="7932620" y="4529348"/>
                  <a:pt x="7931440" y="4528323"/>
                </a:cubicBezTo>
                <a:cubicBezTo>
                  <a:pt x="7931440" y="4528323"/>
                  <a:pt x="7931440" y="4528323"/>
                  <a:pt x="7930407" y="4530018"/>
                </a:cubicBezTo>
                <a:cubicBezTo>
                  <a:pt x="7930407" y="4530018"/>
                  <a:pt x="7929373" y="4531710"/>
                  <a:pt x="7929373" y="4531710"/>
                </a:cubicBezTo>
                <a:lnTo>
                  <a:pt x="7929487" y="4533856"/>
                </a:lnTo>
                <a:lnTo>
                  <a:pt x="7925389" y="4528734"/>
                </a:lnTo>
                <a:cubicBezTo>
                  <a:pt x="7923960" y="4527816"/>
                  <a:pt x="7922469" y="4527809"/>
                  <a:pt x="7920789" y="4528930"/>
                </a:cubicBezTo>
                <a:cubicBezTo>
                  <a:pt x="7922848" y="4525560"/>
                  <a:pt x="7923607" y="4521056"/>
                  <a:pt x="7919217" y="4524983"/>
                </a:cubicBezTo>
                <a:cubicBezTo>
                  <a:pt x="7918945" y="4522167"/>
                  <a:pt x="7925124" y="4512051"/>
                  <a:pt x="7917101" y="4515402"/>
                </a:cubicBezTo>
                <a:cubicBezTo>
                  <a:pt x="7917101" y="4515402"/>
                  <a:pt x="7918131" y="4513716"/>
                  <a:pt x="7918131" y="4513716"/>
                </a:cubicBezTo>
                <a:cubicBezTo>
                  <a:pt x="7919162" y="4512031"/>
                  <a:pt x="7920462" y="4513161"/>
                  <a:pt x="7921492" y="4511476"/>
                </a:cubicBezTo>
                <a:cubicBezTo>
                  <a:pt x="7921492" y="4511476"/>
                  <a:pt x="7922793" y="4512606"/>
                  <a:pt x="7922793" y="4512606"/>
                </a:cubicBezTo>
                <a:cubicBezTo>
                  <a:pt x="7923064" y="4515423"/>
                  <a:pt x="7923336" y="4518239"/>
                  <a:pt x="7922307" y="4519927"/>
                </a:cubicBezTo>
                <a:cubicBezTo>
                  <a:pt x="7924908" y="4522186"/>
                  <a:pt x="7924366" y="4516553"/>
                  <a:pt x="7926425" y="4513182"/>
                </a:cubicBezTo>
                <a:cubicBezTo>
                  <a:pt x="7934014" y="4530101"/>
                  <a:pt x="7943068" y="4525064"/>
                  <a:pt x="7954722" y="4522288"/>
                </a:cubicBezTo>
                <a:cubicBezTo>
                  <a:pt x="7954992" y="4525104"/>
                  <a:pt x="7953964" y="4526790"/>
                  <a:pt x="7955264" y="4527922"/>
                </a:cubicBezTo>
                <a:cubicBezTo>
                  <a:pt x="7955536" y="4530737"/>
                  <a:pt x="7954506" y="4532423"/>
                  <a:pt x="7954778" y="4535240"/>
                </a:cubicBezTo>
                <a:cubicBezTo>
                  <a:pt x="7953747" y="4536926"/>
                  <a:pt x="7952717" y="4538612"/>
                  <a:pt x="7952717" y="4538612"/>
                </a:cubicBezTo>
                <a:cubicBezTo>
                  <a:pt x="7951958" y="4543113"/>
                  <a:pt x="7950929" y="4544800"/>
                  <a:pt x="7949899" y="4546486"/>
                </a:cubicBezTo>
                <a:cubicBezTo>
                  <a:pt x="7948598" y="4545354"/>
                  <a:pt x="7948869" y="4548172"/>
                  <a:pt x="7948869" y="4548172"/>
                </a:cubicBezTo>
                <a:cubicBezTo>
                  <a:pt x="7948869" y="4548172"/>
                  <a:pt x="7950170" y="4549302"/>
                  <a:pt x="7950170" y="4549302"/>
                </a:cubicBezTo>
                <a:cubicBezTo>
                  <a:pt x="7952230" y="4545930"/>
                  <a:pt x="7954289" y="4542559"/>
                  <a:pt x="7955318" y="4540874"/>
                </a:cubicBezTo>
                <a:cubicBezTo>
                  <a:pt x="7955318" y="4540874"/>
                  <a:pt x="7957650" y="4540318"/>
                  <a:pt x="7959710" y="4536946"/>
                </a:cubicBezTo>
                <a:cubicBezTo>
                  <a:pt x="7959710" y="4536946"/>
                  <a:pt x="7961010" y="4538077"/>
                  <a:pt x="7962040" y="4536390"/>
                </a:cubicBezTo>
                <a:cubicBezTo>
                  <a:pt x="7962313" y="4539206"/>
                  <a:pt x="7961825" y="4546526"/>
                  <a:pt x="7958951" y="4541447"/>
                </a:cubicBezTo>
                <a:cubicBezTo>
                  <a:pt x="7961067" y="4551029"/>
                  <a:pt x="7973208" y="4540933"/>
                  <a:pt x="7976352" y="4548827"/>
                </a:cubicBezTo>
                <a:cubicBezTo>
                  <a:pt x="7976352" y="4548827"/>
                  <a:pt x="7976352" y="4548827"/>
                  <a:pt x="7977381" y="4547142"/>
                </a:cubicBezTo>
                <a:cubicBezTo>
                  <a:pt x="7978954" y="4551089"/>
                  <a:pt x="7982586" y="4551664"/>
                  <a:pt x="7984917" y="4551110"/>
                </a:cubicBezTo>
                <a:cubicBezTo>
                  <a:pt x="7984917" y="4551110"/>
                  <a:pt x="7985946" y="4549422"/>
                  <a:pt x="7986977" y="4547737"/>
                </a:cubicBezTo>
                <a:cubicBezTo>
                  <a:pt x="7986977" y="4547737"/>
                  <a:pt x="7986977" y="4547737"/>
                  <a:pt x="7985675" y="4546606"/>
                </a:cubicBezTo>
                <a:cubicBezTo>
                  <a:pt x="7984375" y="4545476"/>
                  <a:pt x="7982044" y="4546031"/>
                  <a:pt x="7980743" y="4544901"/>
                </a:cubicBezTo>
                <a:cubicBezTo>
                  <a:pt x="7985133" y="4540974"/>
                  <a:pt x="7983832" y="4539842"/>
                  <a:pt x="7981502" y="4540399"/>
                </a:cubicBezTo>
                <a:cubicBezTo>
                  <a:pt x="7980200" y="4539268"/>
                  <a:pt x="7990281" y="4532545"/>
                  <a:pt x="7984048" y="4529707"/>
                </a:cubicBezTo>
                <a:cubicBezTo>
                  <a:pt x="7985078" y="4528022"/>
                  <a:pt x="7987408" y="4527466"/>
                  <a:pt x="7988439" y="4525780"/>
                </a:cubicBezTo>
                <a:cubicBezTo>
                  <a:pt x="7988439" y="4525780"/>
                  <a:pt x="7989468" y="4524093"/>
                  <a:pt x="7989468" y="4524093"/>
                </a:cubicBezTo>
                <a:cubicBezTo>
                  <a:pt x="7995432" y="4524115"/>
                  <a:pt x="7999062" y="4524690"/>
                  <a:pt x="8001666" y="4526951"/>
                </a:cubicBezTo>
                <a:cubicBezTo>
                  <a:pt x="8004267" y="4529212"/>
                  <a:pt x="8006868" y="4531474"/>
                  <a:pt x="8009200" y="4530918"/>
                </a:cubicBezTo>
                <a:cubicBezTo>
                  <a:pt x="8011532" y="4530363"/>
                  <a:pt x="8012561" y="4528677"/>
                  <a:pt x="8013591" y="4526991"/>
                </a:cubicBezTo>
                <a:cubicBezTo>
                  <a:pt x="8014621" y="4525306"/>
                  <a:pt x="8013320" y="4524175"/>
                  <a:pt x="8013320" y="4524175"/>
                </a:cubicBezTo>
                <a:cubicBezTo>
                  <a:pt x="8013320" y="4524175"/>
                  <a:pt x="8012018" y="4523043"/>
                  <a:pt x="8012018" y="4523043"/>
                </a:cubicBezTo>
                <a:cubicBezTo>
                  <a:pt x="8009688" y="4523599"/>
                  <a:pt x="8008387" y="4522468"/>
                  <a:pt x="8007086" y="4521339"/>
                </a:cubicBezTo>
                <a:cubicBezTo>
                  <a:pt x="8008116" y="4519652"/>
                  <a:pt x="8008116" y="4519652"/>
                  <a:pt x="8009145" y="4517966"/>
                </a:cubicBezTo>
                <a:cubicBezTo>
                  <a:pt x="8010176" y="4516281"/>
                  <a:pt x="8008874" y="4515151"/>
                  <a:pt x="8008874" y="4515151"/>
                </a:cubicBezTo>
                <a:cubicBezTo>
                  <a:pt x="8007574" y="4514020"/>
                  <a:pt x="8007574" y="4514020"/>
                  <a:pt x="8006543" y="4515704"/>
                </a:cubicBezTo>
                <a:cubicBezTo>
                  <a:pt x="8005513" y="4517391"/>
                  <a:pt x="8004484" y="4519077"/>
                  <a:pt x="8003453" y="4520763"/>
                </a:cubicBezTo>
                <a:cubicBezTo>
                  <a:pt x="7999551" y="4517371"/>
                  <a:pt x="7994889" y="4518481"/>
                  <a:pt x="7991257" y="4517906"/>
                </a:cubicBezTo>
                <a:cubicBezTo>
                  <a:pt x="7991257" y="4517906"/>
                  <a:pt x="7991257" y="4517906"/>
                  <a:pt x="7990226" y="4519592"/>
                </a:cubicBezTo>
                <a:cubicBezTo>
                  <a:pt x="7990226" y="4519592"/>
                  <a:pt x="7990226" y="4519592"/>
                  <a:pt x="7988927" y="4518461"/>
                </a:cubicBezTo>
                <a:cubicBezTo>
                  <a:pt x="7987896" y="4520147"/>
                  <a:pt x="7987896" y="4520147"/>
                  <a:pt x="7986866" y="4521833"/>
                </a:cubicBezTo>
                <a:cubicBezTo>
                  <a:pt x="7985836" y="4523520"/>
                  <a:pt x="7984535" y="4522388"/>
                  <a:pt x="7983506" y="4524074"/>
                </a:cubicBezTo>
                <a:cubicBezTo>
                  <a:pt x="7983506" y="4524074"/>
                  <a:pt x="7982475" y="4525759"/>
                  <a:pt x="7982475" y="4525759"/>
                </a:cubicBezTo>
                <a:cubicBezTo>
                  <a:pt x="7979603" y="4520683"/>
                  <a:pt x="7976513" y="4525740"/>
                  <a:pt x="7972609" y="4522348"/>
                </a:cubicBezTo>
                <a:cubicBezTo>
                  <a:pt x="7970550" y="4525720"/>
                  <a:pt x="7969520" y="4527405"/>
                  <a:pt x="7968490" y="4529092"/>
                </a:cubicBezTo>
                <a:cubicBezTo>
                  <a:pt x="7968490" y="4529092"/>
                  <a:pt x="7968490" y="4529092"/>
                  <a:pt x="7967462" y="4530778"/>
                </a:cubicBezTo>
                <a:cubicBezTo>
                  <a:pt x="7966161" y="4529647"/>
                  <a:pt x="7966161" y="4529647"/>
                  <a:pt x="7966161" y="4529647"/>
                </a:cubicBezTo>
                <a:cubicBezTo>
                  <a:pt x="7966161" y="4529647"/>
                  <a:pt x="7966161" y="4529647"/>
                  <a:pt x="7964859" y="4528517"/>
                </a:cubicBezTo>
                <a:cubicBezTo>
                  <a:pt x="7963557" y="4527386"/>
                  <a:pt x="7962528" y="4529072"/>
                  <a:pt x="7962528" y="4529072"/>
                </a:cubicBezTo>
                <a:cubicBezTo>
                  <a:pt x="7962257" y="4526255"/>
                  <a:pt x="7964316" y="4522883"/>
                  <a:pt x="7965346" y="4521198"/>
                </a:cubicBezTo>
                <a:cubicBezTo>
                  <a:pt x="7965346" y="4521198"/>
                  <a:pt x="7965075" y="4518380"/>
                  <a:pt x="7965075" y="4518380"/>
                </a:cubicBezTo>
                <a:cubicBezTo>
                  <a:pt x="7964046" y="4520066"/>
                  <a:pt x="7964046" y="4520066"/>
                  <a:pt x="7963016" y="4521753"/>
                </a:cubicBezTo>
                <a:lnTo>
                  <a:pt x="7960955" y="4525125"/>
                </a:lnTo>
                <a:cubicBezTo>
                  <a:pt x="7960685" y="4522309"/>
                  <a:pt x="7961443" y="4517805"/>
                  <a:pt x="7960142" y="4516675"/>
                </a:cubicBezTo>
                <a:cubicBezTo>
                  <a:pt x="7959328" y="4508225"/>
                  <a:pt x="7961931" y="4510486"/>
                  <a:pt x="7963720" y="4504298"/>
                </a:cubicBezTo>
                <a:cubicBezTo>
                  <a:pt x="7960087" y="4503722"/>
                  <a:pt x="7954667" y="4509337"/>
                  <a:pt x="7954124" y="4503703"/>
                </a:cubicBezTo>
                <a:cubicBezTo>
                  <a:pt x="7949735" y="4507631"/>
                  <a:pt x="7951035" y="4508760"/>
                  <a:pt x="7944313" y="4513242"/>
                </a:cubicBezTo>
                <a:cubicBezTo>
                  <a:pt x="7944042" y="4510426"/>
                  <a:pt x="7943771" y="4507609"/>
                  <a:pt x="7941169" y="4505348"/>
                </a:cubicBezTo>
                <a:cubicBezTo>
                  <a:pt x="7939868" y="4504219"/>
                  <a:pt x="7947618" y="4498049"/>
                  <a:pt x="7940085" y="4494081"/>
                </a:cubicBezTo>
                <a:cubicBezTo>
                  <a:pt x="7942144" y="4490711"/>
                  <a:pt x="7943174" y="4489025"/>
                  <a:pt x="7944203" y="4487339"/>
                </a:cubicBezTo>
                <a:cubicBezTo>
                  <a:pt x="7944203" y="4487339"/>
                  <a:pt x="7945504" y="4488468"/>
                  <a:pt x="7945504" y="4488468"/>
                </a:cubicBezTo>
                <a:cubicBezTo>
                  <a:pt x="7945504" y="4488468"/>
                  <a:pt x="7947836" y="4487915"/>
                  <a:pt x="7947836" y="4487915"/>
                </a:cubicBezTo>
                <a:cubicBezTo>
                  <a:pt x="7947836" y="4487915"/>
                  <a:pt x="7947836" y="4487915"/>
                  <a:pt x="7946805" y="4489600"/>
                </a:cubicBezTo>
                <a:cubicBezTo>
                  <a:pt x="7949406" y="4491860"/>
                  <a:pt x="7952281" y="4496939"/>
                  <a:pt x="7957701" y="4491326"/>
                </a:cubicBezTo>
                <a:cubicBezTo>
                  <a:pt x="7957701" y="4491326"/>
                  <a:pt x="7959002" y="4492457"/>
                  <a:pt x="7960302" y="4493587"/>
                </a:cubicBezTo>
                <a:cubicBezTo>
                  <a:pt x="7961604" y="4494718"/>
                  <a:pt x="7961604" y="4494718"/>
                  <a:pt x="7961604" y="4494718"/>
                </a:cubicBezTo>
                <a:cubicBezTo>
                  <a:pt x="7961604" y="4494718"/>
                  <a:pt x="7961604" y="4494718"/>
                  <a:pt x="7961875" y="4497534"/>
                </a:cubicBezTo>
                <a:cubicBezTo>
                  <a:pt x="7961875" y="4497534"/>
                  <a:pt x="7963177" y="4498665"/>
                  <a:pt x="7964207" y="4496979"/>
                </a:cubicBezTo>
                <a:cubicBezTo>
                  <a:pt x="7964207" y="4496979"/>
                  <a:pt x="7965237" y="4495294"/>
                  <a:pt x="7966267" y="4493608"/>
                </a:cubicBezTo>
                <a:cubicBezTo>
                  <a:pt x="7964964" y="4492477"/>
                  <a:pt x="7964964" y="4492477"/>
                  <a:pt x="7965994" y="4490790"/>
                </a:cubicBezTo>
                <a:cubicBezTo>
                  <a:pt x="7965994" y="4490790"/>
                  <a:pt x="7967025" y="4489105"/>
                  <a:pt x="7967025" y="4489105"/>
                </a:cubicBezTo>
                <a:cubicBezTo>
                  <a:pt x="7967025" y="4489105"/>
                  <a:pt x="7968056" y="4487419"/>
                  <a:pt x="7968056" y="4487419"/>
                </a:cubicBezTo>
                <a:cubicBezTo>
                  <a:pt x="7969084" y="4485734"/>
                  <a:pt x="7969084" y="4485734"/>
                  <a:pt x="7969084" y="4485734"/>
                </a:cubicBezTo>
                <a:cubicBezTo>
                  <a:pt x="7967784" y="4484603"/>
                  <a:pt x="7968814" y="4482916"/>
                  <a:pt x="7968814" y="4482916"/>
                </a:cubicBezTo>
                <a:cubicBezTo>
                  <a:pt x="7968814" y="4482916"/>
                  <a:pt x="7967784" y="4484603"/>
                  <a:pt x="7967784" y="4484603"/>
                </a:cubicBezTo>
                <a:cubicBezTo>
                  <a:pt x="7967784" y="4484603"/>
                  <a:pt x="7966753" y="4486289"/>
                  <a:pt x="7966753" y="4486289"/>
                </a:cubicBezTo>
                <a:cubicBezTo>
                  <a:pt x="7965452" y="4485158"/>
                  <a:pt x="7965452" y="4485158"/>
                  <a:pt x="7965452" y="4485158"/>
                </a:cubicBezTo>
                <a:cubicBezTo>
                  <a:pt x="7964151" y="4484027"/>
                  <a:pt x="7962850" y="4482896"/>
                  <a:pt x="7961550" y="4481765"/>
                </a:cubicBezTo>
                <a:cubicBezTo>
                  <a:pt x="7961550" y="4481765"/>
                  <a:pt x="7960248" y="4480635"/>
                  <a:pt x="7960248" y="4480635"/>
                </a:cubicBezTo>
                <a:cubicBezTo>
                  <a:pt x="7961278" y="4478950"/>
                  <a:pt x="7961278" y="4478950"/>
                  <a:pt x="7962308" y="4477264"/>
                </a:cubicBezTo>
                <a:cubicBezTo>
                  <a:pt x="7962308" y="4477264"/>
                  <a:pt x="7962308" y="4477264"/>
                  <a:pt x="7961006" y="4476133"/>
                </a:cubicBezTo>
                <a:cubicBezTo>
                  <a:pt x="7961006" y="4476133"/>
                  <a:pt x="7961006" y="4476133"/>
                  <a:pt x="7959976" y="4477819"/>
                </a:cubicBezTo>
                <a:cubicBezTo>
                  <a:pt x="7959976" y="4477819"/>
                  <a:pt x="7957646" y="4478374"/>
                  <a:pt x="7956615" y="4480061"/>
                </a:cubicBezTo>
                <a:cubicBezTo>
                  <a:pt x="7956615" y="4480061"/>
                  <a:pt x="7956615" y="4480061"/>
                  <a:pt x="7957646" y="4478374"/>
                </a:cubicBezTo>
                <a:cubicBezTo>
                  <a:pt x="7955315" y="4478929"/>
                  <a:pt x="7952713" y="4476667"/>
                  <a:pt x="7950654" y="4480039"/>
                </a:cubicBezTo>
                <a:cubicBezTo>
                  <a:pt x="7949352" y="4478908"/>
                  <a:pt x="7950382" y="4477223"/>
                  <a:pt x="7949081" y="4476093"/>
                </a:cubicBezTo>
                <a:cubicBezTo>
                  <a:pt x="7952442" y="4473851"/>
                  <a:pt x="7954502" y="4470480"/>
                  <a:pt x="7956833" y="4469924"/>
                </a:cubicBezTo>
                <a:cubicBezTo>
                  <a:pt x="7954231" y="4467663"/>
                  <a:pt x="7949784" y="4458639"/>
                  <a:pt x="7944851" y="4456930"/>
                </a:cubicBezTo>
                <a:cubicBezTo>
                  <a:pt x="7949243" y="4453004"/>
                  <a:pt x="7951031" y="4446817"/>
                  <a:pt x="7951789" y="4442314"/>
                </a:cubicBezTo>
                <a:cubicBezTo>
                  <a:pt x="7951789" y="4442314"/>
                  <a:pt x="7951789" y="4442314"/>
                  <a:pt x="7952819" y="4440629"/>
                </a:cubicBezTo>
                <a:cubicBezTo>
                  <a:pt x="7952819" y="4440629"/>
                  <a:pt x="7952819" y="4440629"/>
                  <a:pt x="7951519" y="4439498"/>
                </a:cubicBezTo>
                <a:cubicBezTo>
                  <a:pt x="7951519" y="4439498"/>
                  <a:pt x="7951519" y="4439498"/>
                  <a:pt x="7950218" y="4438367"/>
                </a:cubicBezTo>
                <a:cubicBezTo>
                  <a:pt x="7950218" y="4438367"/>
                  <a:pt x="7948916" y="4437236"/>
                  <a:pt x="7946585" y="4437792"/>
                </a:cubicBezTo>
                <a:cubicBezTo>
                  <a:pt x="7946585" y="4437792"/>
                  <a:pt x="7946585" y="4437792"/>
                  <a:pt x="7947615" y="4436106"/>
                </a:cubicBezTo>
                <a:cubicBezTo>
                  <a:pt x="7947072" y="4430473"/>
                  <a:pt x="7955095" y="4427121"/>
                  <a:pt x="7952493" y="4424860"/>
                </a:cubicBezTo>
                <a:cubicBezTo>
                  <a:pt x="7950920" y="4420913"/>
                  <a:pt x="7948590" y="4421468"/>
                  <a:pt x="7944470" y="4428211"/>
                </a:cubicBezTo>
                <a:cubicBezTo>
                  <a:pt x="7942628" y="4421448"/>
                  <a:pt x="7958672" y="4414745"/>
                  <a:pt x="7955854" y="4422619"/>
                </a:cubicBezTo>
                <a:cubicBezTo>
                  <a:pt x="7958456" y="4424881"/>
                  <a:pt x="7956883" y="4420933"/>
                  <a:pt x="7958943" y="4417561"/>
                </a:cubicBezTo>
                <a:cubicBezTo>
                  <a:pt x="7960244" y="4418693"/>
                  <a:pt x="7960244" y="4418693"/>
                  <a:pt x="7960244" y="4418693"/>
                </a:cubicBezTo>
                <a:cubicBezTo>
                  <a:pt x="7961545" y="4419822"/>
                  <a:pt x="7960515" y="4421509"/>
                  <a:pt x="7960515" y="4421509"/>
                </a:cubicBezTo>
                <a:cubicBezTo>
                  <a:pt x="7959486" y="4423194"/>
                  <a:pt x="7959757" y="4426011"/>
                  <a:pt x="7960785" y="4424324"/>
                </a:cubicBezTo>
                <a:cubicBezTo>
                  <a:pt x="7960785" y="4424324"/>
                  <a:pt x="7963117" y="4423769"/>
                  <a:pt x="7963117" y="4423769"/>
                </a:cubicBezTo>
                <a:cubicBezTo>
                  <a:pt x="7962846" y="4420953"/>
                  <a:pt x="7964906" y="4417581"/>
                  <a:pt x="7963605" y="4416450"/>
                </a:cubicBezTo>
                <a:cubicBezTo>
                  <a:pt x="7963605" y="4416450"/>
                  <a:pt x="7963605" y="4416450"/>
                  <a:pt x="7964634" y="4414765"/>
                </a:cubicBezTo>
                <a:cubicBezTo>
                  <a:pt x="7965664" y="4413077"/>
                  <a:pt x="7964363" y="4411948"/>
                  <a:pt x="7966423" y="4408577"/>
                </a:cubicBezTo>
                <a:cubicBezTo>
                  <a:pt x="7967724" y="4409706"/>
                  <a:pt x="7967996" y="4412524"/>
                  <a:pt x="7966966" y="4414210"/>
                </a:cubicBezTo>
                <a:cubicBezTo>
                  <a:pt x="7970055" y="4409152"/>
                  <a:pt x="7973687" y="4409728"/>
                  <a:pt x="7977861" y="4415937"/>
                </a:cubicBezTo>
                <a:cubicBezTo>
                  <a:pt x="7977861" y="4415937"/>
                  <a:pt x="7977861" y="4415937"/>
                  <a:pt x="7979163" y="4417066"/>
                </a:cubicBezTo>
                <a:cubicBezTo>
                  <a:pt x="7976831" y="4417622"/>
                  <a:pt x="7975801" y="4419308"/>
                  <a:pt x="7974772" y="4420992"/>
                </a:cubicBezTo>
                <a:cubicBezTo>
                  <a:pt x="7973743" y="4422679"/>
                  <a:pt x="7973743" y="4422679"/>
                  <a:pt x="7972712" y="4424365"/>
                </a:cubicBezTo>
                <a:cubicBezTo>
                  <a:pt x="7974012" y="4425496"/>
                  <a:pt x="7975043" y="4423809"/>
                  <a:pt x="7975043" y="4423809"/>
                </a:cubicBezTo>
                <a:cubicBezTo>
                  <a:pt x="7975043" y="4423809"/>
                  <a:pt x="7976074" y="4422124"/>
                  <a:pt x="7976074" y="4422124"/>
                </a:cubicBezTo>
                <a:cubicBezTo>
                  <a:pt x="7977102" y="4420438"/>
                  <a:pt x="7978403" y="4421569"/>
                  <a:pt x="7978403" y="4421569"/>
                </a:cubicBezTo>
                <a:lnTo>
                  <a:pt x="7979975" y="4425516"/>
                </a:lnTo>
                <a:lnTo>
                  <a:pt x="7979975" y="4425516"/>
                </a:lnTo>
                <a:cubicBezTo>
                  <a:pt x="7981276" y="4426647"/>
                  <a:pt x="7982577" y="4427776"/>
                  <a:pt x="7981547" y="4429463"/>
                </a:cubicBezTo>
                <a:lnTo>
                  <a:pt x="7979975" y="4425516"/>
                </a:lnTo>
                <a:lnTo>
                  <a:pt x="7985748" y="4425694"/>
                </a:lnTo>
                <a:cubicBezTo>
                  <a:pt x="7992142" y="4428830"/>
                  <a:pt x="8000060" y="4439098"/>
                  <a:pt x="8006484" y="4440809"/>
                </a:cubicBezTo>
                <a:cubicBezTo>
                  <a:pt x="8003395" y="4445867"/>
                  <a:pt x="8002093" y="4444736"/>
                  <a:pt x="7999004" y="4449794"/>
                </a:cubicBezTo>
                <a:cubicBezTo>
                  <a:pt x="8001606" y="4452054"/>
                  <a:pt x="8004424" y="4444181"/>
                  <a:pt x="8007297" y="4449260"/>
                </a:cubicBezTo>
                <a:cubicBezTo>
                  <a:pt x="8009358" y="4445887"/>
                  <a:pt x="8007026" y="4446442"/>
                  <a:pt x="8006756" y="4443625"/>
                </a:cubicBezTo>
                <a:cubicBezTo>
                  <a:pt x="8015592" y="4448725"/>
                  <a:pt x="8015104" y="4456043"/>
                  <a:pt x="8028602" y="4460030"/>
                </a:cubicBezTo>
                <a:cubicBezTo>
                  <a:pt x="8034508" y="4447098"/>
                  <a:pt x="8041558" y="4458385"/>
                  <a:pt x="8044104" y="4447695"/>
                </a:cubicBezTo>
                <a:cubicBezTo>
                  <a:pt x="8042587" y="4456699"/>
                  <a:pt x="8048006" y="4451086"/>
                  <a:pt x="8052669" y="4449976"/>
                </a:cubicBezTo>
                <a:cubicBezTo>
                  <a:pt x="8053971" y="4451106"/>
                  <a:pt x="8052939" y="4452793"/>
                  <a:pt x="8053211" y="4455609"/>
                </a:cubicBezTo>
                <a:cubicBezTo>
                  <a:pt x="8053211" y="4455609"/>
                  <a:pt x="8052182" y="4457295"/>
                  <a:pt x="8052182" y="4457295"/>
                </a:cubicBezTo>
                <a:cubicBezTo>
                  <a:pt x="8050610" y="4453347"/>
                  <a:pt x="8046762" y="4462908"/>
                  <a:pt x="8040799" y="4462887"/>
                </a:cubicBezTo>
                <a:cubicBezTo>
                  <a:pt x="8041125" y="4478656"/>
                  <a:pt x="8048660" y="4482623"/>
                  <a:pt x="8055707" y="4493909"/>
                </a:cubicBezTo>
                <a:cubicBezTo>
                  <a:pt x="8061399" y="4491113"/>
                  <a:pt x="8057551" y="4500674"/>
                  <a:pt x="8071480" y="4484390"/>
                </a:cubicBezTo>
                <a:cubicBezTo>
                  <a:pt x="8064975" y="4478737"/>
                  <a:pt x="8063946" y="4480422"/>
                  <a:pt x="8061832" y="4470841"/>
                </a:cubicBezTo>
                <a:cubicBezTo>
                  <a:pt x="8059772" y="4474215"/>
                  <a:pt x="8057928" y="4467450"/>
                  <a:pt x="8055868" y="4470822"/>
                </a:cubicBezTo>
                <a:cubicBezTo>
                  <a:pt x="8054567" y="4469692"/>
                  <a:pt x="8057928" y="4467450"/>
                  <a:pt x="8055325" y="4465189"/>
                </a:cubicBezTo>
                <a:cubicBezTo>
                  <a:pt x="8056356" y="4463504"/>
                  <a:pt x="8056356" y="4463504"/>
                  <a:pt x="8057385" y="4461817"/>
                </a:cubicBezTo>
                <a:cubicBezTo>
                  <a:pt x="8059717" y="4461262"/>
                  <a:pt x="8059717" y="4461262"/>
                  <a:pt x="8060747" y="4459577"/>
                </a:cubicBezTo>
                <a:cubicBezTo>
                  <a:pt x="8060747" y="4459577"/>
                  <a:pt x="8060747" y="4459577"/>
                  <a:pt x="8063078" y="4459021"/>
                </a:cubicBezTo>
                <a:cubicBezTo>
                  <a:pt x="8063078" y="4459021"/>
                  <a:pt x="8064108" y="4457335"/>
                  <a:pt x="8063836" y="4454520"/>
                </a:cubicBezTo>
                <a:cubicBezTo>
                  <a:pt x="8062534" y="4453387"/>
                  <a:pt x="8062534" y="4453387"/>
                  <a:pt x="8062534" y="4453387"/>
                </a:cubicBezTo>
                <a:cubicBezTo>
                  <a:pt x="8061505" y="4455074"/>
                  <a:pt x="8061505" y="4455074"/>
                  <a:pt x="8060204" y="4453943"/>
                </a:cubicBezTo>
                <a:cubicBezTo>
                  <a:pt x="8059174" y="4455627"/>
                  <a:pt x="8059174" y="4455627"/>
                  <a:pt x="8056844" y="4456184"/>
                </a:cubicBezTo>
                <a:cubicBezTo>
                  <a:pt x="8056844" y="4456184"/>
                  <a:pt x="8057873" y="4454498"/>
                  <a:pt x="8056572" y="4453367"/>
                </a:cubicBezTo>
                <a:cubicBezTo>
                  <a:pt x="8057602" y="4451682"/>
                  <a:pt x="8057330" y="4448865"/>
                  <a:pt x="8057059" y="4446050"/>
                </a:cubicBezTo>
                <a:cubicBezTo>
                  <a:pt x="8058090" y="4444363"/>
                  <a:pt x="8058849" y="4439859"/>
                  <a:pt x="8060149" y="4440991"/>
                </a:cubicBezTo>
                <a:cubicBezTo>
                  <a:pt x="8063509" y="4438749"/>
                  <a:pt x="8056246" y="4437599"/>
                  <a:pt x="8052885" y="4439841"/>
                </a:cubicBezTo>
                <a:cubicBezTo>
                  <a:pt x="8052614" y="4437025"/>
                  <a:pt x="8055975" y="4434782"/>
                  <a:pt x="8056733" y="4430280"/>
                </a:cubicBezTo>
                <a:cubicBezTo>
                  <a:pt x="8054403" y="4430835"/>
                  <a:pt x="8053643" y="4435338"/>
                  <a:pt x="8051042" y="4433076"/>
                </a:cubicBezTo>
                <a:cubicBezTo>
                  <a:pt x="8052072" y="4431391"/>
                  <a:pt x="8053101" y="4429706"/>
                  <a:pt x="8054132" y="4428020"/>
                </a:cubicBezTo>
                <a:cubicBezTo>
                  <a:pt x="8056462" y="4427464"/>
                  <a:pt x="8055160" y="4426334"/>
                  <a:pt x="8053859" y="4425202"/>
                </a:cubicBezTo>
                <a:cubicBezTo>
                  <a:pt x="8054889" y="4423516"/>
                  <a:pt x="8053589" y="4422386"/>
                  <a:pt x="8054618" y="4420700"/>
                </a:cubicBezTo>
                <a:cubicBezTo>
                  <a:pt x="8055920" y="4421830"/>
                  <a:pt x="8057221" y="4422962"/>
                  <a:pt x="8057221" y="4422962"/>
                </a:cubicBezTo>
                <a:cubicBezTo>
                  <a:pt x="8057491" y="4425777"/>
                  <a:pt x="8057762" y="4428594"/>
                  <a:pt x="8059065" y="4429726"/>
                </a:cubicBezTo>
                <a:cubicBezTo>
                  <a:pt x="8059065" y="4429726"/>
                  <a:pt x="8061395" y="4429170"/>
                  <a:pt x="8060094" y="4428040"/>
                </a:cubicBezTo>
                <a:cubicBezTo>
                  <a:pt x="8061124" y="4426353"/>
                  <a:pt x="8061124" y="4426353"/>
                  <a:pt x="8061124" y="4426353"/>
                </a:cubicBezTo>
                <a:cubicBezTo>
                  <a:pt x="8059823" y="4425223"/>
                  <a:pt x="8059823" y="4425223"/>
                  <a:pt x="8059551" y="4422405"/>
                </a:cubicBezTo>
                <a:cubicBezTo>
                  <a:pt x="8060852" y="4423537"/>
                  <a:pt x="8062912" y="4420166"/>
                  <a:pt x="8063942" y="4418479"/>
                </a:cubicBezTo>
                <a:cubicBezTo>
                  <a:pt x="8061340" y="4416217"/>
                  <a:pt x="8064430" y="4411160"/>
                  <a:pt x="8059496" y="4409453"/>
                </a:cubicBezTo>
                <a:cubicBezTo>
                  <a:pt x="8069036" y="4397097"/>
                  <a:pt x="8077440" y="4422467"/>
                  <a:pt x="8078686" y="4410645"/>
                </a:cubicBezTo>
                <a:cubicBezTo>
                  <a:pt x="8078470" y="4420782"/>
                  <a:pt x="8079770" y="4421911"/>
                  <a:pt x="8081342" y="4425859"/>
                </a:cubicBezTo>
                <a:cubicBezTo>
                  <a:pt x="8081342" y="4425859"/>
                  <a:pt x="8081342" y="4425859"/>
                  <a:pt x="8082372" y="4424173"/>
                </a:cubicBezTo>
                <a:cubicBezTo>
                  <a:pt x="8082644" y="4426989"/>
                  <a:pt x="8080584" y="4430361"/>
                  <a:pt x="8079826" y="4434863"/>
                </a:cubicBezTo>
                <a:cubicBezTo>
                  <a:pt x="8079826" y="4434863"/>
                  <a:pt x="8081126" y="4435995"/>
                  <a:pt x="8081126" y="4435995"/>
                </a:cubicBezTo>
                <a:cubicBezTo>
                  <a:pt x="8081398" y="4438809"/>
                  <a:pt x="8084759" y="4436570"/>
                  <a:pt x="8086817" y="4433197"/>
                </a:cubicBezTo>
                <a:cubicBezTo>
                  <a:pt x="8086817" y="4433197"/>
                  <a:pt x="8089148" y="4432642"/>
                  <a:pt x="8089148" y="4432642"/>
                </a:cubicBezTo>
                <a:cubicBezTo>
                  <a:pt x="8094353" y="4437165"/>
                  <a:pt x="8100587" y="4440001"/>
                  <a:pt x="8107364" y="4448471"/>
                </a:cubicBezTo>
                <a:cubicBezTo>
                  <a:pt x="8109694" y="4447916"/>
                  <a:pt x="8109423" y="4445099"/>
                  <a:pt x="8110454" y="4443413"/>
                </a:cubicBezTo>
                <a:cubicBezTo>
                  <a:pt x="8110724" y="4446230"/>
                  <a:pt x="8114357" y="4446805"/>
                  <a:pt x="8110238" y="4453549"/>
                </a:cubicBezTo>
                <a:cubicBezTo>
                  <a:pt x="8115928" y="4450752"/>
                  <a:pt x="8113869" y="4454125"/>
                  <a:pt x="8119831" y="4454144"/>
                </a:cubicBezTo>
                <a:cubicBezTo>
                  <a:pt x="8118801" y="4455829"/>
                  <a:pt x="8118801" y="4455829"/>
                  <a:pt x="8118043" y="4460333"/>
                </a:cubicBezTo>
                <a:cubicBezTo>
                  <a:pt x="8119344" y="4461464"/>
                  <a:pt x="8121948" y="4463725"/>
                  <a:pt x="8123247" y="4464855"/>
                </a:cubicBezTo>
                <a:cubicBezTo>
                  <a:pt x="8123247" y="4464855"/>
                  <a:pt x="8123247" y="4464855"/>
                  <a:pt x="8122218" y="4466542"/>
                </a:cubicBezTo>
                <a:cubicBezTo>
                  <a:pt x="8122218" y="4466542"/>
                  <a:pt x="8122218" y="4466542"/>
                  <a:pt x="8122488" y="4469358"/>
                </a:cubicBezTo>
                <a:cubicBezTo>
                  <a:pt x="8124819" y="4468803"/>
                  <a:pt x="8127152" y="4468248"/>
                  <a:pt x="8130511" y="4466007"/>
                </a:cubicBezTo>
                <a:cubicBezTo>
                  <a:pt x="8131270" y="4461504"/>
                  <a:pt x="8132300" y="4459819"/>
                  <a:pt x="8132028" y="4457001"/>
                </a:cubicBezTo>
                <a:cubicBezTo>
                  <a:pt x="8131757" y="4454186"/>
                  <a:pt x="8130456" y="4453054"/>
                  <a:pt x="8132515" y="4449682"/>
                </a:cubicBezTo>
                <a:cubicBezTo>
                  <a:pt x="8132515" y="4449682"/>
                  <a:pt x="8132515" y="4449682"/>
                  <a:pt x="8133546" y="4447998"/>
                </a:cubicBezTo>
                <a:cubicBezTo>
                  <a:pt x="8132246" y="4446866"/>
                  <a:pt x="8132246" y="4446866"/>
                  <a:pt x="8129914" y="4447421"/>
                </a:cubicBezTo>
                <a:cubicBezTo>
                  <a:pt x="8129914" y="4447421"/>
                  <a:pt x="8130943" y="4445735"/>
                  <a:pt x="8130943" y="4445735"/>
                </a:cubicBezTo>
                <a:cubicBezTo>
                  <a:pt x="8129643" y="4444605"/>
                  <a:pt x="8129643" y="4444605"/>
                  <a:pt x="8129643" y="4444605"/>
                </a:cubicBezTo>
                <a:cubicBezTo>
                  <a:pt x="8129370" y="4441788"/>
                  <a:pt x="8129100" y="4438972"/>
                  <a:pt x="8126497" y="4436710"/>
                </a:cubicBezTo>
                <a:cubicBezTo>
                  <a:pt x="8126497" y="4436710"/>
                  <a:pt x="8125197" y="4435579"/>
                  <a:pt x="8124167" y="4437267"/>
                </a:cubicBezTo>
                <a:lnTo>
                  <a:pt x="8125197" y="4435579"/>
                </a:lnTo>
                <a:cubicBezTo>
                  <a:pt x="8124654" y="4429947"/>
                  <a:pt x="8118964" y="4432743"/>
                  <a:pt x="8112729" y="4429907"/>
                </a:cubicBezTo>
                <a:cubicBezTo>
                  <a:pt x="8118421" y="4427109"/>
                  <a:pt x="8116361" y="4430482"/>
                  <a:pt x="8120208" y="4420922"/>
                </a:cubicBezTo>
                <a:cubicBezTo>
                  <a:pt x="8111156" y="4425959"/>
                  <a:pt x="8107469" y="4412432"/>
                  <a:pt x="8104867" y="4410170"/>
                </a:cubicBezTo>
                <a:lnTo>
                  <a:pt x="8106928" y="4406797"/>
                </a:lnTo>
                <a:cubicBezTo>
                  <a:pt x="8106928" y="4406797"/>
                  <a:pt x="8107956" y="4405112"/>
                  <a:pt x="8107956" y="4405112"/>
                </a:cubicBezTo>
                <a:cubicBezTo>
                  <a:pt x="8106656" y="4403981"/>
                  <a:pt x="8105626" y="4405668"/>
                  <a:pt x="8105626" y="4405668"/>
                </a:cubicBezTo>
                <a:cubicBezTo>
                  <a:pt x="8105626" y="4405668"/>
                  <a:pt x="8105626" y="4405668"/>
                  <a:pt x="8104596" y="4407354"/>
                </a:cubicBezTo>
                <a:cubicBezTo>
                  <a:pt x="8106114" y="4398349"/>
                  <a:pt x="8096032" y="4405072"/>
                  <a:pt x="8099880" y="4395512"/>
                </a:cubicBezTo>
                <a:cubicBezTo>
                  <a:pt x="8093429" y="4402812"/>
                  <a:pt x="8094404" y="4388174"/>
                  <a:pt x="8091858" y="4398864"/>
                </a:cubicBezTo>
                <a:cubicBezTo>
                  <a:pt x="8091586" y="4396047"/>
                  <a:pt x="8090285" y="4394916"/>
                  <a:pt x="8089255" y="4396603"/>
                </a:cubicBezTo>
                <a:cubicBezTo>
                  <a:pt x="8086652" y="4394342"/>
                  <a:pt x="8092615" y="4394362"/>
                  <a:pt x="8092072" y="4388729"/>
                </a:cubicBezTo>
                <a:cubicBezTo>
                  <a:pt x="8088713" y="4390970"/>
                  <a:pt x="8085839" y="4385891"/>
                  <a:pt x="8081177" y="4387002"/>
                </a:cubicBezTo>
                <a:cubicBezTo>
                  <a:pt x="8084267" y="4381945"/>
                  <a:pt x="8086597" y="4381389"/>
                  <a:pt x="8088928" y="4380833"/>
                </a:cubicBezTo>
                <a:cubicBezTo>
                  <a:pt x="8091747" y="4372961"/>
                  <a:pt x="8079605" y="4383055"/>
                  <a:pt x="8089146" y="4370699"/>
                </a:cubicBezTo>
                <a:cubicBezTo>
                  <a:pt x="8082153" y="4372364"/>
                  <a:pt x="8082369" y="4362230"/>
                  <a:pt x="8076404" y="4362208"/>
                </a:cubicBezTo>
                <a:cubicBezTo>
                  <a:pt x="8076404" y="4362208"/>
                  <a:pt x="8076404" y="4362208"/>
                  <a:pt x="8075375" y="4363895"/>
                </a:cubicBezTo>
                <a:cubicBezTo>
                  <a:pt x="8075375" y="4363895"/>
                  <a:pt x="8075375" y="4363895"/>
                  <a:pt x="8075862" y="4356575"/>
                </a:cubicBezTo>
                <a:cubicBezTo>
                  <a:pt x="8077164" y="4357706"/>
                  <a:pt x="8078465" y="4358837"/>
                  <a:pt x="8080796" y="4358282"/>
                </a:cubicBezTo>
                <a:cubicBezTo>
                  <a:pt x="8082096" y="4359411"/>
                  <a:pt x="8084428" y="4358856"/>
                  <a:pt x="8085729" y="4359988"/>
                </a:cubicBezTo>
                <a:cubicBezTo>
                  <a:pt x="8085729" y="4359988"/>
                  <a:pt x="8087030" y="4361119"/>
                  <a:pt x="8088060" y="4359433"/>
                </a:cubicBezTo>
                <a:cubicBezTo>
                  <a:pt x="8088060" y="4359433"/>
                  <a:pt x="8087788" y="4356616"/>
                  <a:pt x="8087788" y="4356616"/>
                </a:cubicBezTo>
                <a:cubicBezTo>
                  <a:pt x="8086487" y="4355485"/>
                  <a:pt x="8084157" y="4356041"/>
                  <a:pt x="8082857" y="4354910"/>
                </a:cubicBezTo>
                <a:cubicBezTo>
                  <a:pt x="8080525" y="4355466"/>
                  <a:pt x="8079224" y="4354334"/>
                  <a:pt x="8076622" y="4352073"/>
                </a:cubicBezTo>
                <a:cubicBezTo>
                  <a:pt x="8076622" y="4352073"/>
                  <a:pt x="8076622" y="4352073"/>
                  <a:pt x="8074021" y="4349813"/>
                </a:cubicBezTo>
                <a:cubicBezTo>
                  <a:pt x="8075050" y="4348127"/>
                  <a:pt x="8074779" y="4345310"/>
                  <a:pt x="8074779" y="4345310"/>
                </a:cubicBezTo>
                <a:cubicBezTo>
                  <a:pt x="8073478" y="4344179"/>
                  <a:pt x="8073478" y="4344179"/>
                  <a:pt x="8072177" y="4343048"/>
                </a:cubicBezTo>
                <a:cubicBezTo>
                  <a:pt x="8070874" y="4341918"/>
                  <a:pt x="8068544" y="4342473"/>
                  <a:pt x="8066213" y="4343028"/>
                </a:cubicBezTo>
                <a:cubicBezTo>
                  <a:pt x="8066213" y="4343028"/>
                  <a:pt x="8066213" y="4343028"/>
                  <a:pt x="8067244" y="4341343"/>
                </a:cubicBezTo>
                <a:cubicBezTo>
                  <a:pt x="8065943" y="4340212"/>
                  <a:pt x="8064913" y="4341898"/>
                  <a:pt x="8062852" y="4345270"/>
                </a:cubicBezTo>
                <a:cubicBezTo>
                  <a:pt x="8058949" y="4341877"/>
                  <a:pt x="8070061" y="4333468"/>
                  <a:pt x="8064098" y="4333448"/>
                </a:cubicBezTo>
                <a:cubicBezTo>
                  <a:pt x="8068490" y="4329521"/>
                  <a:pt x="8067244" y="4341343"/>
                  <a:pt x="8074182" y="4326725"/>
                </a:cubicBezTo>
                <a:cubicBezTo>
                  <a:pt x="8077812" y="4327300"/>
                  <a:pt x="8081715" y="4330692"/>
                  <a:pt x="8085618" y="4334085"/>
                </a:cubicBezTo>
                <a:cubicBezTo>
                  <a:pt x="8089251" y="4334659"/>
                  <a:pt x="8093154" y="4338052"/>
                  <a:pt x="8096785" y="4338627"/>
                </a:cubicBezTo>
                <a:cubicBezTo>
                  <a:pt x="8096785" y="4338627"/>
                  <a:pt x="8096785" y="4338627"/>
                  <a:pt x="8098087" y="4339758"/>
                </a:cubicBezTo>
                <a:cubicBezTo>
                  <a:pt x="8099116" y="4338072"/>
                  <a:pt x="8101177" y="4334700"/>
                  <a:pt x="8103508" y="4334144"/>
                </a:cubicBezTo>
                <a:cubicBezTo>
                  <a:pt x="8105567" y="4330773"/>
                  <a:pt x="8105567" y="4330773"/>
                  <a:pt x="8106867" y="4331904"/>
                </a:cubicBezTo>
                <a:cubicBezTo>
                  <a:pt x="8106867" y="4331904"/>
                  <a:pt x="8109198" y="4331348"/>
                  <a:pt x="8110228" y="4329661"/>
                </a:cubicBezTo>
                <a:cubicBezTo>
                  <a:pt x="8111259" y="4327976"/>
                  <a:pt x="8112287" y="4326291"/>
                  <a:pt x="8110987" y="4325160"/>
                </a:cubicBezTo>
                <a:cubicBezTo>
                  <a:pt x="8107084" y="4321769"/>
                  <a:pt x="8103996" y="4326825"/>
                  <a:pt x="8100634" y="4329066"/>
                </a:cubicBezTo>
                <a:cubicBezTo>
                  <a:pt x="8099604" y="4330752"/>
                  <a:pt x="8098575" y="4332438"/>
                  <a:pt x="8098575" y="4332438"/>
                </a:cubicBezTo>
                <a:cubicBezTo>
                  <a:pt x="8094942" y="4331863"/>
                  <a:pt x="8092341" y="4329602"/>
                  <a:pt x="8089738" y="4327339"/>
                </a:cubicBezTo>
                <a:cubicBezTo>
                  <a:pt x="8085836" y="4323949"/>
                  <a:pt x="8081932" y="4320556"/>
                  <a:pt x="8075969" y="4320537"/>
                </a:cubicBezTo>
                <a:cubicBezTo>
                  <a:pt x="8075969" y="4320537"/>
                  <a:pt x="8076998" y="4318851"/>
                  <a:pt x="8076998" y="4318851"/>
                </a:cubicBezTo>
                <a:cubicBezTo>
                  <a:pt x="8076998" y="4318851"/>
                  <a:pt x="8076998" y="4318851"/>
                  <a:pt x="8075697" y="4317720"/>
                </a:cubicBezTo>
                <a:lnTo>
                  <a:pt x="8078483" y="4316351"/>
                </a:lnTo>
                <a:lnTo>
                  <a:pt x="8079378" y="4318697"/>
                </a:lnTo>
                <a:cubicBezTo>
                  <a:pt x="8080994" y="4319181"/>
                  <a:pt x="8083310" y="4318433"/>
                  <a:pt x="8085839" y="4317201"/>
                </a:cubicBezTo>
                <a:cubicBezTo>
                  <a:pt x="8090895" y="4314732"/>
                  <a:pt x="8096796" y="4310332"/>
                  <a:pt x="8099605" y="4309980"/>
                </a:cubicBezTo>
                <a:cubicBezTo>
                  <a:pt x="8105223" y="4309275"/>
                  <a:pt x="8111968" y="4293783"/>
                  <a:pt x="8116460" y="4307863"/>
                </a:cubicBezTo>
                <a:cubicBezTo>
                  <a:pt x="8116460" y="4307863"/>
                  <a:pt x="8116460" y="4307863"/>
                  <a:pt x="8117585" y="4293076"/>
                </a:cubicBezTo>
                <a:cubicBezTo>
                  <a:pt x="8117585" y="4293076"/>
                  <a:pt x="8117585" y="4293076"/>
                  <a:pt x="8111968" y="4293783"/>
                </a:cubicBezTo>
                <a:cubicBezTo>
                  <a:pt x="8109158" y="4294135"/>
                  <a:pt x="8106350" y="4294489"/>
                  <a:pt x="8104100" y="4296601"/>
                </a:cubicBezTo>
                <a:cubicBezTo>
                  <a:pt x="8101853" y="4298714"/>
                  <a:pt x="8100169" y="4302588"/>
                  <a:pt x="8099605" y="4309980"/>
                </a:cubicBezTo>
                <a:lnTo>
                  <a:pt x="8095661" y="4303687"/>
                </a:lnTo>
                <a:lnTo>
                  <a:pt x="8096892" y="4302588"/>
                </a:lnTo>
                <a:cubicBezTo>
                  <a:pt x="8097922" y="4300900"/>
                  <a:pt x="8096620" y="4299770"/>
                  <a:pt x="8096620" y="4299770"/>
                </a:cubicBezTo>
                <a:cubicBezTo>
                  <a:pt x="8096620" y="4299770"/>
                  <a:pt x="8095320" y="4298639"/>
                  <a:pt x="8095320" y="4298639"/>
                </a:cubicBezTo>
                <a:cubicBezTo>
                  <a:pt x="8095320" y="4298639"/>
                  <a:pt x="8094017" y="4297509"/>
                  <a:pt x="8092718" y="4296378"/>
                </a:cubicBezTo>
                <a:cubicBezTo>
                  <a:pt x="8092718" y="4296378"/>
                  <a:pt x="8090387" y="4296933"/>
                  <a:pt x="8089086" y="4295804"/>
                </a:cubicBezTo>
                <a:cubicBezTo>
                  <a:pt x="8089086" y="4295804"/>
                  <a:pt x="8089086" y="4295804"/>
                  <a:pt x="8090115" y="4294117"/>
                </a:cubicBezTo>
                <a:cubicBezTo>
                  <a:pt x="8089845" y="4291300"/>
                  <a:pt x="8090874" y="4289614"/>
                  <a:pt x="8091903" y="4287930"/>
                </a:cubicBezTo>
                <a:cubicBezTo>
                  <a:pt x="8091903" y="4287930"/>
                  <a:pt x="8091903" y="4287930"/>
                  <a:pt x="8093205" y="4289059"/>
                </a:cubicBezTo>
                <a:cubicBezTo>
                  <a:pt x="8093205" y="4289059"/>
                  <a:pt x="8093205" y="4289059"/>
                  <a:pt x="8094505" y="4290190"/>
                </a:cubicBezTo>
                <a:cubicBezTo>
                  <a:pt x="8097868" y="4287950"/>
                  <a:pt x="8100956" y="4282891"/>
                  <a:pt x="8101715" y="4278389"/>
                </a:cubicBezTo>
                <a:cubicBezTo>
                  <a:pt x="8101715" y="4278389"/>
                  <a:pt x="8101715" y="4278389"/>
                  <a:pt x="8102744" y="4276703"/>
                </a:cubicBezTo>
                <a:cubicBezTo>
                  <a:pt x="8104046" y="4277835"/>
                  <a:pt x="8104046" y="4277835"/>
                  <a:pt x="8105346" y="4278965"/>
                </a:cubicBezTo>
                <a:cubicBezTo>
                  <a:pt x="8105346" y="4278965"/>
                  <a:pt x="8106647" y="4280095"/>
                  <a:pt x="8105617" y="4281781"/>
                </a:cubicBezTo>
                <a:cubicBezTo>
                  <a:pt x="8106919" y="4282912"/>
                  <a:pt x="8107949" y="4281226"/>
                  <a:pt x="8110280" y="4280671"/>
                </a:cubicBezTo>
                <a:cubicBezTo>
                  <a:pt x="8111309" y="4278985"/>
                  <a:pt x="8111039" y="4276168"/>
                  <a:pt x="8109737" y="4275038"/>
                </a:cubicBezTo>
                <a:cubicBezTo>
                  <a:pt x="8109737" y="4275038"/>
                  <a:pt x="8109737" y="4275038"/>
                  <a:pt x="8109467" y="4272221"/>
                </a:cubicBezTo>
                <a:cubicBezTo>
                  <a:pt x="8109467" y="4272221"/>
                  <a:pt x="8108164" y="4271090"/>
                  <a:pt x="8106864" y="4269958"/>
                </a:cubicBezTo>
                <a:cubicBezTo>
                  <a:pt x="8106864" y="4269958"/>
                  <a:pt x="8106864" y="4269958"/>
                  <a:pt x="8105562" y="4268829"/>
                </a:cubicBezTo>
                <a:cubicBezTo>
                  <a:pt x="8106592" y="4267142"/>
                  <a:pt x="8107623" y="4265457"/>
                  <a:pt x="8107623" y="4265457"/>
                </a:cubicBezTo>
                <a:cubicBezTo>
                  <a:pt x="8109682" y="4262085"/>
                  <a:pt x="8111742" y="4258714"/>
                  <a:pt x="8113802" y="4255341"/>
                </a:cubicBezTo>
                <a:cubicBezTo>
                  <a:pt x="8115102" y="4256472"/>
                  <a:pt x="8116404" y="4257604"/>
                  <a:pt x="8117434" y="4255918"/>
                </a:cubicBezTo>
                <a:cubicBezTo>
                  <a:pt x="8117434" y="4255918"/>
                  <a:pt x="8117434" y="4255918"/>
                  <a:pt x="8118735" y="4257048"/>
                </a:cubicBezTo>
                <a:cubicBezTo>
                  <a:pt x="8119765" y="4255362"/>
                  <a:pt x="8120793" y="4253677"/>
                  <a:pt x="8122094" y="4254807"/>
                </a:cubicBezTo>
                <a:cubicBezTo>
                  <a:pt x="8123124" y="4253121"/>
                  <a:pt x="8124155" y="4251435"/>
                  <a:pt x="8124155" y="4251435"/>
                </a:cubicBezTo>
                <a:cubicBezTo>
                  <a:pt x="8124155" y="4251435"/>
                  <a:pt x="8122854" y="4250304"/>
                  <a:pt x="8122854" y="4250304"/>
                </a:cubicBezTo>
                <a:cubicBezTo>
                  <a:pt x="8120523" y="4250860"/>
                  <a:pt x="8119492" y="4252544"/>
                  <a:pt x="8119492" y="4252544"/>
                </a:cubicBezTo>
                <a:cubicBezTo>
                  <a:pt x="8117162" y="4253101"/>
                  <a:pt x="8115861" y="4251971"/>
                  <a:pt x="8116890" y="4250285"/>
                </a:cubicBezTo>
                <a:cubicBezTo>
                  <a:pt x="8116620" y="4247467"/>
                  <a:pt x="8115047" y="4243519"/>
                  <a:pt x="8113746" y="4242389"/>
                </a:cubicBezTo>
                <a:cubicBezTo>
                  <a:pt x="8113746" y="4242389"/>
                  <a:pt x="8112446" y="4241260"/>
                  <a:pt x="8112446" y="4241260"/>
                </a:cubicBezTo>
                <a:cubicBezTo>
                  <a:pt x="8111144" y="4240130"/>
                  <a:pt x="8110114" y="4241816"/>
                  <a:pt x="8109843" y="4238998"/>
                </a:cubicBezTo>
                <a:cubicBezTo>
                  <a:pt x="8109843" y="4238998"/>
                  <a:pt x="8107511" y="4239553"/>
                  <a:pt x="8106483" y="4241239"/>
                </a:cubicBezTo>
                <a:cubicBezTo>
                  <a:pt x="8105453" y="4242926"/>
                  <a:pt x="8105724" y="4245742"/>
                  <a:pt x="8105724" y="4245742"/>
                </a:cubicBezTo>
                <a:cubicBezTo>
                  <a:pt x="8107026" y="4246873"/>
                  <a:pt x="8107026" y="4246873"/>
                  <a:pt x="8108326" y="4248003"/>
                </a:cubicBezTo>
                <a:cubicBezTo>
                  <a:pt x="8109627" y="4249133"/>
                  <a:pt x="8110929" y="4250264"/>
                  <a:pt x="8111199" y="4253080"/>
                </a:cubicBezTo>
                <a:cubicBezTo>
                  <a:pt x="8111199" y="4253080"/>
                  <a:pt x="8112500" y="4254212"/>
                  <a:pt x="8112500" y="4254212"/>
                </a:cubicBezTo>
                <a:cubicBezTo>
                  <a:pt x="8110440" y="4257584"/>
                  <a:pt x="8108381" y="4260955"/>
                  <a:pt x="8106322" y="4264327"/>
                </a:cubicBezTo>
                <a:cubicBezTo>
                  <a:pt x="8105292" y="4266012"/>
                  <a:pt x="8104261" y="4267697"/>
                  <a:pt x="8103232" y="4269384"/>
                </a:cubicBezTo>
                <a:cubicBezTo>
                  <a:pt x="8103232" y="4269384"/>
                  <a:pt x="8103232" y="4269384"/>
                  <a:pt x="8102961" y="4266568"/>
                </a:cubicBezTo>
                <a:cubicBezTo>
                  <a:pt x="8102418" y="4260936"/>
                  <a:pt x="8104966" y="4250244"/>
                  <a:pt x="8100358" y="4264306"/>
                </a:cubicBezTo>
                <a:cubicBezTo>
                  <a:pt x="8100358" y="4264306"/>
                  <a:pt x="8100358" y="4264306"/>
                  <a:pt x="8099328" y="4265992"/>
                </a:cubicBezTo>
                <a:cubicBezTo>
                  <a:pt x="8099057" y="4263176"/>
                  <a:pt x="8099057" y="4263176"/>
                  <a:pt x="8098786" y="4260360"/>
                </a:cubicBezTo>
                <a:cubicBezTo>
                  <a:pt x="8098786" y="4260360"/>
                  <a:pt x="8098786" y="4260360"/>
                  <a:pt x="8097485" y="4259230"/>
                </a:cubicBezTo>
                <a:cubicBezTo>
                  <a:pt x="8096454" y="4260915"/>
                  <a:pt x="8096454" y="4260915"/>
                  <a:pt x="8095425" y="4262601"/>
                </a:cubicBezTo>
                <a:cubicBezTo>
                  <a:pt x="8095696" y="4265417"/>
                  <a:pt x="8096998" y="4266547"/>
                  <a:pt x="8097268" y="4269364"/>
                </a:cubicBezTo>
                <a:cubicBezTo>
                  <a:pt x="8093149" y="4276108"/>
                  <a:pt x="8096023" y="4281185"/>
                  <a:pt x="8098353" y="4280630"/>
                </a:cubicBezTo>
                <a:cubicBezTo>
                  <a:pt x="8098626" y="4283447"/>
                  <a:pt x="8097595" y="4285132"/>
                  <a:pt x="8095264" y="4285688"/>
                </a:cubicBezTo>
                <a:cubicBezTo>
                  <a:pt x="8093963" y="4284557"/>
                  <a:pt x="8092662" y="4283426"/>
                  <a:pt x="8090332" y="4283982"/>
                </a:cubicBezTo>
                <a:cubicBezTo>
                  <a:pt x="8090332" y="4283982"/>
                  <a:pt x="8090332" y="4283982"/>
                  <a:pt x="8092390" y="4280610"/>
                </a:cubicBezTo>
                <a:cubicBezTo>
                  <a:pt x="8086429" y="4280590"/>
                  <a:pt x="8100358" y="4264306"/>
                  <a:pt x="8091307" y="4269344"/>
                </a:cubicBezTo>
                <a:cubicBezTo>
                  <a:pt x="8091307" y="4269344"/>
                  <a:pt x="8091307" y="4269344"/>
                  <a:pt x="8090277" y="4271030"/>
                </a:cubicBezTo>
                <a:cubicBezTo>
                  <a:pt x="8090006" y="4268214"/>
                  <a:pt x="8091035" y="4266528"/>
                  <a:pt x="8091793" y="4262024"/>
                </a:cubicBezTo>
                <a:cubicBezTo>
                  <a:pt x="8091793" y="4262024"/>
                  <a:pt x="8091793" y="4262024"/>
                  <a:pt x="8090492" y="4260894"/>
                </a:cubicBezTo>
                <a:cubicBezTo>
                  <a:pt x="8090492" y="4260894"/>
                  <a:pt x="8089463" y="4262580"/>
                  <a:pt x="8089463" y="4262580"/>
                </a:cubicBezTo>
                <a:cubicBezTo>
                  <a:pt x="8087403" y="4265953"/>
                  <a:pt x="8086645" y="4270455"/>
                  <a:pt x="8086916" y="4273271"/>
                </a:cubicBezTo>
                <a:cubicBezTo>
                  <a:pt x="8084586" y="4273827"/>
                  <a:pt x="8082525" y="4277198"/>
                  <a:pt x="8083825" y="4278329"/>
                </a:cubicBezTo>
                <a:cubicBezTo>
                  <a:pt x="8081766" y="4281700"/>
                  <a:pt x="8080194" y="4277754"/>
                  <a:pt x="8078893" y="4276622"/>
                </a:cubicBezTo>
                <a:cubicBezTo>
                  <a:pt x="8072443" y="4283923"/>
                  <a:pt x="8079220" y="4292391"/>
                  <a:pt x="8074557" y="4293502"/>
                </a:cubicBezTo>
                <a:cubicBezTo>
                  <a:pt x="8071468" y="4298560"/>
                  <a:pt x="8080520" y="4293522"/>
                  <a:pt x="8081822" y="4294652"/>
                </a:cubicBezTo>
                <a:lnTo>
                  <a:pt x="8080792" y="4296339"/>
                </a:lnTo>
                <a:lnTo>
                  <a:pt x="8078276" y="4298017"/>
                </a:lnTo>
                <a:lnTo>
                  <a:pt x="8078257" y="4298018"/>
                </a:lnTo>
                <a:lnTo>
                  <a:pt x="8076900" y="4298190"/>
                </a:lnTo>
                <a:lnTo>
                  <a:pt x="8070214" y="4293276"/>
                </a:lnTo>
                <a:cubicBezTo>
                  <a:pt x="8068905" y="4290525"/>
                  <a:pt x="8068567" y="4287006"/>
                  <a:pt x="8068811" y="4283346"/>
                </a:cubicBezTo>
                <a:cubicBezTo>
                  <a:pt x="8066480" y="4283901"/>
                  <a:pt x="8066752" y="4286718"/>
                  <a:pt x="8065721" y="4288404"/>
                </a:cubicBezTo>
                <a:cubicBezTo>
                  <a:pt x="8059759" y="4288384"/>
                  <a:pt x="8066209" y="4281084"/>
                  <a:pt x="8069298" y="4276026"/>
                </a:cubicBezTo>
                <a:cubicBezTo>
                  <a:pt x="8064637" y="4277138"/>
                  <a:pt x="8058188" y="4284436"/>
                  <a:pt x="8053525" y="4285547"/>
                </a:cubicBezTo>
                <a:cubicBezTo>
                  <a:pt x="8058674" y="4277117"/>
                  <a:pt x="8050111" y="4274836"/>
                  <a:pt x="8047995" y="4265255"/>
                </a:cubicBezTo>
                <a:cubicBezTo>
                  <a:pt x="8049024" y="4263569"/>
                  <a:pt x="8051627" y="4265831"/>
                  <a:pt x="8052928" y="4266962"/>
                </a:cubicBezTo>
                <a:cubicBezTo>
                  <a:pt x="8053631" y="4249508"/>
                  <a:pt x="8034009" y="4268588"/>
                  <a:pt x="8032653" y="4254504"/>
                </a:cubicBezTo>
                <a:cubicBezTo>
                  <a:pt x="8033683" y="4252819"/>
                  <a:pt x="8034713" y="4251133"/>
                  <a:pt x="8034713" y="4251133"/>
                </a:cubicBezTo>
                <a:cubicBezTo>
                  <a:pt x="8038073" y="4248892"/>
                  <a:pt x="8041705" y="4249467"/>
                  <a:pt x="8043007" y="4250597"/>
                </a:cubicBezTo>
                <a:cubicBezTo>
                  <a:pt x="8043007" y="4250597"/>
                  <a:pt x="8044308" y="4251729"/>
                  <a:pt x="8045338" y="4250044"/>
                </a:cubicBezTo>
                <a:cubicBezTo>
                  <a:pt x="8046367" y="4248357"/>
                  <a:pt x="8045067" y="4247226"/>
                  <a:pt x="8045067" y="4247226"/>
                </a:cubicBezTo>
                <a:cubicBezTo>
                  <a:pt x="8042464" y="4244965"/>
                  <a:pt x="8037803" y="4246076"/>
                  <a:pt x="8035472" y="4246631"/>
                </a:cubicBezTo>
                <a:cubicBezTo>
                  <a:pt x="8034170" y="4245499"/>
                  <a:pt x="8034170" y="4245499"/>
                  <a:pt x="8034170" y="4245499"/>
                </a:cubicBezTo>
                <a:cubicBezTo>
                  <a:pt x="8034170" y="4245499"/>
                  <a:pt x="8032869" y="4244369"/>
                  <a:pt x="8032869" y="4244369"/>
                </a:cubicBezTo>
                <a:cubicBezTo>
                  <a:pt x="8033899" y="4242683"/>
                  <a:pt x="8032598" y="4241552"/>
                  <a:pt x="8033629" y="4239866"/>
                </a:cubicBezTo>
                <a:cubicBezTo>
                  <a:pt x="8033356" y="4237050"/>
                  <a:pt x="8033356" y="4237050"/>
                  <a:pt x="8033085" y="4234233"/>
                </a:cubicBezTo>
                <a:cubicBezTo>
                  <a:pt x="8033085" y="4234233"/>
                  <a:pt x="8033085" y="4234233"/>
                  <a:pt x="8034387" y="4235364"/>
                </a:cubicBezTo>
                <a:cubicBezTo>
                  <a:pt x="8035959" y="4239313"/>
                  <a:pt x="8041921" y="4239332"/>
                  <a:pt x="8042680" y="4234829"/>
                </a:cubicBezTo>
                <a:cubicBezTo>
                  <a:pt x="8042192" y="4242150"/>
                  <a:pt x="8049673" y="4233163"/>
                  <a:pt x="8047885" y="4239351"/>
                </a:cubicBezTo>
                <a:cubicBezTo>
                  <a:pt x="8050487" y="4241614"/>
                  <a:pt x="8052274" y="4235425"/>
                  <a:pt x="8054335" y="4232053"/>
                </a:cubicBezTo>
                <a:cubicBezTo>
                  <a:pt x="8054605" y="4234870"/>
                  <a:pt x="8054605" y="4234870"/>
                  <a:pt x="8054605" y="4234870"/>
                </a:cubicBezTo>
                <a:cubicBezTo>
                  <a:pt x="8055907" y="4236001"/>
                  <a:pt x="8055907" y="4236001"/>
                  <a:pt x="8056936" y="4234315"/>
                </a:cubicBezTo>
                <a:cubicBezTo>
                  <a:pt x="8054877" y="4237686"/>
                  <a:pt x="8057479" y="4239946"/>
                  <a:pt x="8057479" y="4239946"/>
                </a:cubicBezTo>
                <a:cubicBezTo>
                  <a:pt x="8059810" y="4239392"/>
                  <a:pt x="8062900" y="4234334"/>
                  <a:pt x="8065231" y="4233778"/>
                </a:cubicBezTo>
                <a:cubicBezTo>
                  <a:pt x="8067020" y="4227590"/>
                  <a:pt x="8064688" y="4228146"/>
                  <a:pt x="8060026" y="4229256"/>
                </a:cubicBezTo>
                <a:cubicBezTo>
                  <a:pt x="8060026" y="4229256"/>
                  <a:pt x="8060026" y="4229256"/>
                  <a:pt x="8060297" y="4232072"/>
                </a:cubicBezTo>
                <a:cubicBezTo>
                  <a:pt x="8058996" y="4230943"/>
                  <a:pt x="8058996" y="4230943"/>
                  <a:pt x="8056665" y="4231498"/>
                </a:cubicBezTo>
                <a:cubicBezTo>
                  <a:pt x="8057695" y="4229811"/>
                  <a:pt x="8056394" y="4228682"/>
                  <a:pt x="8057424" y="4226995"/>
                </a:cubicBezTo>
                <a:cubicBezTo>
                  <a:pt x="8057424" y="4226995"/>
                  <a:pt x="8059755" y="4226440"/>
                  <a:pt x="8059755" y="4226440"/>
                </a:cubicBezTo>
                <a:cubicBezTo>
                  <a:pt x="8060784" y="4224753"/>
                  <a:pt x="8060784" y="4224753"/>
                  <a:pt x="8063116" y="4224198"/>
                </a:cubicBezTo>
                <a:cubicBezTo>
                  <a:pt x="8065446" y="4223644"/>
                  <a:pt x="8066477" y="4221958"/>
                  <a:pt x="8068807" y="4221403"/>
                </a:cubicBezTo>
                <a:cubicBezTo>
                  <a:pt x="8070867" y="4218030"/>
                  <a:pt x="8073955" y="4212973"/>
                  <a:pt x="8072384" y="4209025"/>
                </a:cubicBezTo>
                <a:cubicBezTo>
                  <a:pt x="8072384" y="4209025"/>
                  <a:pt x="8071083" y="4207896"/>
                  <a:pt x="8071083" y="4207896"/>
                </a:cubicBezTo>
                <a:cubicBezTo>
                  <a:pt x="8071083" y="4207896"/>
                  <a:pt x="8072114" y="4206210"/>
                  <a:pt x="8070812" y="4205078"/>
                </a:cubicBezTo>
                <a:cubicBezTo>
                  <a:pt x="8071841" y="4203395"/>
                  <a:pt x="8074173" y="4202838"/>
                  <a:pt x="8075202" y="4201152"/>
                </a:cubicBezTo>
                <a:cubicBezTo>
                  <a:pt x="8076233" y="4199467"/>
                  <a:pt x="8076233" y="4199467"/>
                  <a:pt x="8075960" y="4196650"/>
                </a:cubicBezTo>
                <a:cubicBezTo>
                  <a:pt x="8075960" y="4196650"/>
                  <a:pt x="8074660" y="4195519"/>
                  <a:pt x="8073631" y="4197204"/>
                </a:cubicBezTo>
                <a:cubicBezTo>
                  <a:pt x="8072601" y="4198889"/>
                  <a:pt x="8071570" y="4200575"/>
                  <a:pt x="8069239" y="4201131"/>
                </a:cubicBezTo>
                <a:cubicBezTo>
                  <a:pt x="8069239" y="4201131"/>
                  <a:pt x="8067939" y="4200001"/>
                  <a:pt x="8066638" y="4198870"/>
                </a:cubicBezTo>
                <a:cubicBezTo>
                  <a:pt x="8065336" y="4197740"/>
                  <a:pt x="8064036" y="4196609"/>
                  <a:pt x="8060675" y="4198850"/>
                </a:cubicBezTo>
                <a:cubicBezTo>
                  <a:pt x="8057043" y="4198275"/>
                  <a:pt x="8052381" y="4199385"/>
                  <a:pt x="8049021" y="4201626"/>
                </a:cubicBezTo>
                <a:cubicBezTo>
                  <a:pt x="8049021" y="4201626"/>
                  <a:pt x="8049021" y="4201626"/>
                  <a:pt x="8047719" y="4200495"/>
                </a:cubicBezTo>
                <a:cubicBezTo>
                  <a:pt x="8048749" y="4198810"/>
                  <a:pt x="8048749" y="4198810"/>
                  <a:pt x="8049779" y="4197124"/>
                </a:cubicBezTo>
                <a:cubicBezTo>
                  <a:pt x="8051839" y="4193753"/>
                  <a:pt x="8054441" y="4196014"/>
                  <a:pt x="8059590" y="4187585"/>
                </a:cubicBezTo>
                <a:cubicBezTo>
                  <a:pt x="8054928" y="4188696"/>
                  <a:pt x="8052813" y="4179115"/>
                  <a:pt x="8048911" y="4175723"/>
                </a:cubicBezTo>
                <a:cubicBezTo>
                  <a:pt x="8047880" y="4177409"/>
                  <a:pt x="8050482" y="4179669"/>
                  <a:pt x="8048422" y="4183041"/>
                </a:cubicBezTo>
                <a:cubicBezTo>
                  <a:pt x="8048422" y="4183041"/>
                  <a:pt x="8048422" y="4183041"/>
                  <a:pt x="8047394" y="4184727"/>
                </a:cubicBezTo>
                <a:cubicBezTo>
                  <a:pt x="8046093" y="4183596"/>
                  <a:pt x="8046093" y="4183596"/>
                  <a:pt x="8044790" y="4182466"/>
                </a:cubicBezTo>
                <a:cubicBezTo>
                  <a:pt x="8044518" y="4179650"/>
                  <a:pt x="8043219" y="4178519"/>
                  <a:pt x="8043219" y="4178519"/>
                </a:cubicBezTo>
                <a:cubicBezTo>
                  <a:pt x="8041917" y="4177388"/>
                  <a:pt x="8039588" y="4177943"/>
                  <a:pt x="8039588" y="4177943"/>
                </a:cubicBezTo>
                <a:cubicBezTo>
                  <a:pt x="8035685" y="4174551"/>
                  <a:pt x="8038773" y="4169494"/>
                  <a:pt x="8041863" y="4164436"/>
                </a:cubicBezTo>
                <a:cubicBezTo>
                  <a:pt x="8036171" y="4167232"/>
                  <a:pt x="8032810" y="4169474"/>
                  <a:pt x="8030968" y="4162711"/>
                </a:cubicBezTo>
                <a:cubicBezTo>
                  <a:pt x="8031997" y="4161024"/>
                  <a:pt x="8034328" y="4160469"/>
                  <a:pt x="8035357" y="4158783"/>
                </a:cubicBezTo>
                <a:cubicBezTo>
                  <a:pt x="8036387" y="4157097"/>
                  <a:pt x="8036387" y="4157097"/>
                  <a:pt x="8036387" y="4157097"/>
                </a:cubicBezTo>
                <a:cubicBezTo>
                  <a:pt x="8037688" y="4158227"/>
                  <a:pt x="8040290" y="4160488"/>
                  <a:pt x="8042621" y="4159935"/>
                </a:cubicBezTo>
                <a:cubicBezTo>
                  <a:pt x="8044953" y="4159379"/>
                  <a:pt x="8044953" y="4159379"/>
                  <a:pt x="8046253" y="4160509"/>
                </a:cubicBezTo>
                <a:cubicBezTo>
                  <a:pt x="8046253" y="4160509"/>
                  <a:pt x="8047553" y="4161640"/>
                  <a:pt x="8047553" y="4161640"/>
                </a:cubicBezTo>
                <a:cubicBezTo>
                  <a:pt x="8046524" y="4163325"/>
                  <a:pt x="8046524" y="4163325"/>
                  <a:pt x="8045495" y="4165012"/>
                </a:cubicBezTo>
                <a:cubicBezTo>
                  <a:pt x="8044464" y="4166698"/>
                  <a:pt x="8044464" y="4166698"/>
                  <a:pt x="8044464" y="4166698"/>
                </a:cubicBezTo>
                <a:cubicBezTo>
                  <a:pt x="8045766" y="4167828"/>
                  <a:pt x="8045766" y="4167828"/>
                  <a:pt x="8045766" y="4167828"/>
                </a:cubicBezTo>
                <a:cubicBezTo>
                  <a:pt x="8046796" y="4166142"/>
                  <a:pt x="8046796" y="4166142"/>
                  <a:pt x="8046796" y="4166142"/>
                </a:cubicBezTo>
                <a:cubicBezTo>
                  <a:pt x="8047067" y="4168960"/>
                  <a:pt x="8047338" y="4171775"/>
                  <a:pt x="8045279" y="4175147"/>
                </a:cubicBezTo>
                <a:cubicBezTo>
                  <a:pt x="8051728" y="4167849"/>
                  <a:pt x="8056716" y="4182506"/>
                  <a:pt x="8063167" y="4175207"/>
                </a:cubicBezTo>
                <a:cubicBezTo>
                  <a:pt x="8069075" y="4162275"/>
                  <a:pt x="8051186" y="4162215"/>
                  <a:pt x="8058124" y="4147598"/>
                </a:cubicBezTo>
                <a:cubicBezTo>
                  <a:pt x="8058124" y="4147598"/>
                  <a:pt x="8058124" y="4147598"/>
                  <a:pt x="8060454" y="4147041"/>
                </a:cubicBezTo>
                <a:cubicBezTo>
                  <a:pt x="8061484" y="4145357"/>
                  <a:pt x="8061484" y="4145357"/>
                  <a:pt x="8062514" y="4143670"/>
                </a:cubicBezTo>
                <a:cubicBezTo>
                  <a:pt x="8062514" y="4143670"/>
                  <a:pt x="8062514" y="4143670"/>
                  <a:pt x="8061214" y="4142540"/>
                </a:cubicBezTo>
                <a:cubicBezTo>
                  <a:pt x="8061214" y="4142540"/>
                  <a:pt x="8061214" y="4142540"/>
                  <a:pt x="8055521" y="4145336"/>
                </a:cubicBezTo>
                <a:cubicBezTo>
                  <a:pt x="8055521" y="4145336"/>
                  <a:pt x="8055521" y="4145336"/>
                  <a:pt x="8056551" y="4143651"/>
                </a:cubicBezTo>
                <a:cubicBezTo>
                  <a:pt x="8054220" y="4144207"/>
                  <a:pt x="8051889" y="4144761"/>
                  <a:pt x="8049830" y="4148132"/>
                </a:cubicBezTo>
                <a:cubicBezTo>
                  <a:pt x="8048800" y="4149818"/>
                  <a:pt x="8047499" y="4148688"/>
                  <a:pt x="8047499" y="4148688"/>
                </a:cubicBezTo>
                <a:cubicBezTo>
                  <a:pt x="8045926" y="4144739"/>
                  <a:pt x="8043324" y="4142480"/>
                  <a:pt x="8045655" y="4141923"/>
                </a:cubicBezTo>
                <a:cubicBezTo>
                  <a:pt x="8049776" y="4135180"/>
                  <a:pt x="8040180" y="4134585"/>
                  <a:pt x="8038608" y="4130637"/>
                </a:cubicBezTo>
                <a:cubicBezTo>
                  <a:pt x="8044570" y="4130658"/>
                  <a:pt x="8042998" y="4126711"/>
                  <a:pt x="8045330" y="4126154"/>
                </a:cubicBezTo>
                <a:cubicBezTo>
                  <a:pt x="8048420" y="4121096"/>
                  <a:pt x="8035463" y="4122743"/>
                  <a:pt x="8037307" y="4129508"/>
                </a:cubicBezTo>
                <a:cubicBezTo>
                  <a:pt x="8033674" y="4128931"/>
                  <a:pt x="8031615" y="4132304"/>
                  <a:pt x="8027713" y="4128911"/>
                </a:cubicBezTo>
                <a:cubicBezTo>
                  <a:pt x="8026954" y="4133414"/>
                  <a:pt x="8025925" y="4135100"/>
                  <a:pt x="8024623" y="4133970"/>
                </a:cubicBezTo>
                <a:cubicBezTo>
                  <a:pt x="8023107" y="4142973"/>
                  <a:pt x="8032972" y="4146386"/>
                  <a:pt x="8034055" y="4157652"/>
                </a:cubicBezTo>
                <a:cubicBezTo>
                  <a:pt x="8032756" y="4156522"/>
                  <a:pt x="8031726" y="4158208"/>
                  <a:pt x="8030695" y="4159894"/>
                </a:cubicBezTo>
                <a:cubicBezTo>
                  <a:pt x="8030153" y="4154260"/>
                  <a:pt x="8020885" y="4169433"/>
                  <a:pt x="8024462" y="4157057"/>
                </a:cubicBezTo>
                <a:cubicBezTo>
                  <a:pt x="8021100" y="4159298"/>
                  <a:pt x="8011291" y="4168838"/>
                  <a:pt x="8004298" y="4170504"/>
                </a:cubicBezTo>
                <a:cubicBezTo>
                  <a:pt x="8008472" y="4176711"/>
                  <a:pt x="8001047" y="4198649"/>
                  <a:pt x="8004950" y="4202041"/>
                </a:cubicBezTo>
                <a:cubicBezTo>
                  <a:pt x="8003921" y="4203727"/>
                  <a:pt x="8002891" y="4205412"/>
                  <a:pt x="8002891" y="4205412"/>
                </a:cubicBezTo>
                <a:cubicBezTo>
                  <a:pt x="8001862" y="4207098"/>
                  <a:pt x="8000560" y="4205967"/>
                  <a:pt x="8000560" y="4205967"/>
                </a:cubicBezTo>
                <a:cubicBezTo>
                  <a:pt x="7999258" y="4204837"/>
                  <a:pt x="7999258" y="4204837"/>
                  <a:pt x="7998229" y="4206523"/>
                </a:cubicBezTo>
                <a:cubicBezTo>
                  <a:pt x="7993295" y="4204816"/>
                  <a:pt x="7993783" y="4197498"/>
                  <a:pt x="7989121" y="4198607"/>
                </a:cubicBezTo>
                <a:cubicBezTo>
                  <a:pt x="7989121" y="4198607"/>
                  <a:pt x="7989121" y="4198607"/>
                  <a:pt x="7988092" y="4200295"/>
                </a:cubicBezTo>
                <a:cubicBezTo>
                  <a:pt x="7988092" y="4200295"/>
                  <a:pt x="7986791" y="4199163"/>
                  <a:pt x="7984460" y="4199719"/>
                </a:cubicBezTo>
                <a:cubicBezTo>
                  <a:pt x="7982129" y="4200275"/>
                  <a:pt x="7981099" y="4201959"/>
                  <a:pt x="7981371" y="4204776"/>
                </a:cubicBezTo>
                <a:cubicBezTo>
                  <a:pt x="7980340" y="4206462"/>
                  <a:pt x="7980340" y="4206462"/>
                  <a:pt x="7981642" y="4207591"/>
                </a:cubicBezTo>
                <a:cubicBezTo>
                  <a:pt x="7978280" y="4209835"/>
                  <a:pt x="7974649" y="4209259"/>
                  <a:pt x="7978552" y="4212650"/>
                </a:cubicBezTo>
                <a:cubicBezTo>
                  <a:pt x="7969772" y="4220505"/>
                  <a:pt x="7978768" y="4202516"/>
                  <a:pt x="7972047" y="4206999"/>
                </a:cubicBezTo>
                <a:cubicBezTo>
                  <a:pt x="7977684" y="4191250"/>
                  <a:pt x="7981858" y="4197459"/>
                  <a:pt x="7989337" y="4188473"/>
                </a:cubicBezTo>
                <a:cubicBezTo>
                  <a:pt x="7988037" y="4187342"/>
                  <a:pt x="7988037" y="4187342"/>
                  <a:pt x="7988037" y="4187342"/>
                </a:cubicBezTo>
                <a:cubicBezTo>
                  <a:pt x="7992155" y="4180599"/>
                  <a:pt x="7997848" y="4177802"/>
                  <a:pt x="8007387" y="4165446"/>
                </a:cubicBezTo>
                <a:cubicBezTo>
                  <a:pt x="8000394" y="4167112"/>
                  <a:pt x="8007387" y="4165446"/>
                  <a:pt x="8010205" y="4157571"/>
                </a:cubicBezTo>
                <a:cubicBezTo>
                  <a:pt x="8007873" y="4158127"/>
                  <a:pt x="8006574" y="4156996"/>
                  <a:pt x="8003972" y="4154734"/>
                </a:cubicBezTo>
                <a:cubicBezTo>
                  <a:pt x="8008363" y="4150808"/>
                  <a:pt x="8011777" y="4161520"/>
                  <a:pt x="8016655" y="4150273"/>
                </a:cubicBezTo>
                <a:cubicBezTo>
                  <a:pt x="8016384" y="4147457"/>
                  <a:pt x="8009663" y="4151938"/>
                  <a:pt x="8008363" y="4150808"/>
                </a:cubicBezTo>
                <a:cubicBezTo>
                  <a:pt x="8007061" y="4149676"/>
                  <a:pt x="8012752" y="4146881"/>
                  <a:pt x="8011179" y="4142933"/>
                </a:cubicBezTo>
                <a:cubicBezTo>
                  <a:pt x="8012210" y="4141247"/>
                  <a:pt x="8008578" y="4140674"/>
                  <a:pt x="8005976" y="4138411"/>
                </a:cubicBezTo>
                <a:cubicBezTo>
                  <a:pt x="8001530" y="4129386"/>
                  <a:pt x="8007709" y="4119271"/>
                  <a:pt x="7997844" y="4115859"/>
                </a:cubicBezTo>
                <a:cubicBezTo>
                  <a:pt x="8005595" y="4109691"/>
                  <a:pt x="8002776" y="4117566"/>
                  <a:pt x="8009498" y="4113083"/>
                </a:cubicBezTo>
                <a:cubicBezTo>
                  <a:pt x="8010798" y="4114214"/>
                  <a:pt x="8008740" y="4117585"/>
                  <a:pt x="8007709" y="4119271"/>
                </a:cubicBezTo>
                <a:cubicBezTo>
                  <a:pt x="8011883" y="4125480"/>
                  <a:pt x="8024026" y="4115384"/>
                  <a:pt x="8024296" y="4118200"/>
                </a:cubicBezTo>
                <a:cubicBezTo>
                  <a:pt x="8028687" y="4114273"/>
                  <a:pt x="8032805" y="4107529"/>
                  <a:pt x="8034052" y="4095709"/>
                </a:cubicBezTo>
                <a:cubicBezTo>
                  <a:pt x="8032264" y="4101898"/>
                  <a:pt x="8024457" y="4095114"/>
                  <a:pt x="8022885" y="4091166"/>
                </a:cubicBezTo>
                <a:cubicBezTo>
                  <a:pt x="8021369" y="4100171"/>
                  <a:pt x="8015350" y="4087198"/>
                  <a:pt x="8014105" y="4099019"/>
                </a:cubicBezTo>
                <a:cubicBezTo>
                  <a:pt x="8009929" y="4092812"/>
                  <a:pt x="8006841" y="4097869"/>
                  <a:pt x="7999577" y="4096718"/>
                </a:cubicBezTo>
                <a:cubicBezTo>
                  <a:pt x="8003153" y="4084342"/>
                  <a:pt x="8000010" y="4076447"/>
                  <a:pt x="7994046" y="4076427"/>
                </a:cubicBezTo>
                <a:cubicBezTo>
                  <a:pt x="7996376" y="4075873"/>
                  <a:pt x="7999196" y="4067998"/>
                  <a:pt x="8002827" y="4068572"/>
                </a:cubicBezTo>
                <a:cubicBezTo>
                  <a:pt x="8007217" y="4064647"/>
                  <a:pt x="7993721" y="4060659"/>
                  <a:pt x="8002014" y="4060123"/>
                </a:cubicBezTo>
                <a:cubicBezTo>
                  <a:pt x="8001471" y="4054491"/>
                  <a:pt x="7988571" y="4069089"/>
                  <a:pt x="7984668" y="4065695"/>
                </a:cubicBezTo>
                <a:cubicBezTo>
                  <a:pt x="7984396" y="4062880"/>
                  <a:pt x="7993178" y="4055025"/>
                  <a:pt x="7983854" y="4057248"/>
                </a:cubicBezTo>
                <a:cubicBezTo>
                  <a:pt x="7987973" y="4050503"/>
                  <a:pt x="7989545" y="4054451"/>
                  <a:pt x="7990033" y="4047130"/>
                </a:cubicBezTo>
                <a:cubicBezTo>
                  <a:pt x="7988733" y="4046001"/>
                  <a:pt x="7985643" y="4051057"/>
                  <a:pt x="7984613" y="4052745"/>
                </a:cubicBezTo>
                <a:cubicBezTo>
                  <a:pt x="7983311" y="4051614"/>
                  <a:pt x="7985370" y="4048242"/>
                  <a:pt x="7987431" y="4044869"/>
                </a:cubicBezTo>
                <a:cubicBezTo>
                  <a:pt x="7975777" y="4047646"/>
                  <a:pt x="7974204" y="4043699"/>
                  <a:pt x="7962062" y="4053793"/>
                </a:cubicBezTo>
                <a:cubicBezTo>
                  <a:pt x="7963092" y="4052109"/>
                  <a:pt x="7962821" y="4049292"/>
                  <a:pt x="7962821" y="4049292"/>
                </a:cubicBezTo>
                <a:cubicBezTo>
                  <a:pt x="7962821" y="4049292"/>
                  <a:pt x="7962821" y="4049292"/>
                  <a:pt x="7962550" y="4046475"/>
                </a:cubicBezTo>
                <a:cubicBezTo>
                  <a:pt x="7962550" y="4046475"/>
                  <a:pt x="7962550" y="4046475"/>
                  <a:pt x="7960220" y="4047030"/>
                </a:cubicBezTo>
                <a:cubicBezTo>
                  <a:pt x="7960220" y="4047030"/>
                  <a:pt x="7960220" y="4047030"/>
                  <a:pt x="7958918" y="4045900"/>
                </a:cubicBezTo>
                <a:cubicBezTo>
                  <a:pt x="7963037" y="4039156"/>
                  <a:pt x="7956803" y="4036320"/>
                  <a:pt x="7958592" y="4030131"/>
                </a:cubicBezTo>
                <a:cubicBezTo>
                  <a:pt x="7958592" y="4030131"/>
                  <a:pt x="7958592" y="4030131"/>
                  <a:pt x="7959621" y="4028446"/>
                </a:cubicBezTo>
                <a:cubicBezTo>
                  <a:pt x="7959621" y="4028446"/>
                  <a:pt x="7959621" y="4028446"/>
                  <a:pt x="7960922" y="4029576"/>
                </a:cubicBezTo>
                <a:lnTo>
                  <a:pt x="7964018" y="4027511"/>
                </a:lnTo>
                <a:lnTo>
                  <a:pt x="7970882" y="4030762"/>
                </a:lnTo>
                <a:cubicBezTo>
                  <a:pt x="7973967" y="4032459"/>
                  <a:pt x="7976278" y="4032810"/>
                  <a:pt x="7976673" y="4027631"/>
                </a:cubicBezTo>
                <a:lnTo>
                  <a:pt x="7977153" y="4027750"/>
                </a:lnTo>
                <a:lnTo>
                  <a:pt x="7976391" y="4030414"/>
                </a:lnTo>
                <a:cubicBezTo>
                  <a:pt x="7977182" y="4032372"/>
                  <a:pt x="7978477" y="4033501"/>
                  <a:pt x="7979867" y="4034070"/>
                </a:cubicBezTo>
                <a:cubicBezTo>
                  <a:pt x="7981255" y="4034641"/>
                  <a:pt x="7982736" y="4034655"/>
                  <a:pt x="7983892" y="4034389"/>
                </a:cubicBezTo>
                <a:cubicBezTo>
                  <a:pt x="7983892" y="4034389"/>
                  <a:pt x="7982875" y="4036050"/>
                  <a:pt x="7984173" y="4037177"/>
                </a:cubicBezTo>
                <a:cubicBezTo>
                  <a:pt x="7983159" y="4038839"/>
                  <a:pt x="7984454" y="4039967"/>
                  <a:pt x="7986768" y="4039431"/>
                </a:cubicBezTo>
                <a:lnTo>
                  <a:pt x="7987898" y="4036251"/>
                </a:lnTo>
                <a:lnTo>
                  <a:pt x="7989158" y="4037605"/>
                </a:lnTo>
                <a:lnTo>
                  <a:pt x="7995928" y="4038392"/>
                </a:lnTo>
                <a:lnTo>
                  <a:pt x="7995313" y="4039034"/>
                </a:lnTo>
                <a:cubicBezTo>
                  <a:pt x="7995313" y="4039034"/>
                  <a:pt x="7991685" y="4038474"/>
                  <a:pt x="7991947" y="4041293"/>
                </a:cubicBezTo>
                <a:cubicBezTo>
                  <a:pt x="7992630" y="4043831"/>
                  <a:pt x="7994620" y="4042401"/>
                  <a:pt x="7996336" y="4040278"/>
                </a:cubicBezTo>
                <a:lnTo>
                  <a:pt x="7997255" y="4038547"/>
                </a:lnTo>
                <a:lnTo>
                  <a:pt x="7997996" y="4038633"/>
                </a:lnTo>
                <a:lnTo>
                  <a:pt x="7997872" y="4037382"/>
                </a:lnTo>
                <a:lnTo>
                  <a:pt x="7999082" y="4035100"/>
                </a:lnTo>
                <a:lnTo>
                  <a:pt x="7997780" y="4036459"/>
                </a:lnTo>
                <a:lnTo>
                  <a:pt x="7996819" y="4026809"/>
                </a:lnTo>
                <a:cubicBezTo>
                  <a:pt x="7996251" y="4025170"/>
                  <a:pt x="7996251" y="4025170"/>
                  <a:pt x="7999048" y="4024820"/>
                </a:cubicBezTo>
                <a:cubicBezTo>
                  <a:pt x="7999048" y="4024820"/>
                  <a:pt x="8004643" y="4024117"/>
                  <a:pt x="8010237" y="4023412"/>
                </a:cubicBezTo>
                <a:cubicBezTo>
                  <a:pt x="8004643" y="4024117"/>
                  <a:pt x="8004643" y="4024117"/>
                  <a:pt x="8003592" y="4037929"/>
                </a:cubicBezTo>
                <a:cubicBezTo>
                  <a:pt x="8010237" y="4023412"/>
                  <a:pt x="8014779" y="4036524"/>
                  <a:pt x="8020373" y="4035820"/>
                </a:cubicBezTo>
                <a:cubicBezTo>
                  <a:pt x="8014779" y="4036524"/>
                  <a:pt x="8014779" y="4036524"/>
                  <a:pt x="8014779" y="4036524"/>
                </a:cubicBezTo>
                <a:cubicBezTo>
                  <a:pt x="8014779" y="4036524"/>
                  <a:pt x="8014779" y="4036524"/>
                  <a:pt x="8013729" y="4050337"/>
                </a:cubicBezTo>
                <a:cubicBezTo>
                  <a:pt x="8019321" y="4049634"/>
                  <a:pt x="8020373" y="4035820"/>
                  <a:pt x="8020373" y="4035820"/>
                </a:cubicBezTo>
                <a:lnTo>
                  <a:pt x="8030678" y="4035294"/>
                </a:lnTo>
                <a:lnTo>
                  <a:pt x="8031011" y="4036125"/>
                </a:lnTo>
                <a:lnTo>
                  <a:pt x="8032951" y="4035176"/>
                </a:lnTo>
                <a:lnTo>
                  <a:pt x="8037581" y="4034940"/>
                </a:lnTo>
                <a:cubicBezTo>
                  <a:pt x="8052234" y="4026686"/>
                  <a:pt x="8060500" y="3999994"/>
                  <a:pt x="8073874" y="3988052"/>
                </a:cubicBezTo>
                <a:cubicBezTo>
                  <a:pt x="8073874" y="3988052"/>
                  <a:pt x="8072823" y="4001864"/>
                  <a:pt x="8072823" y="4001864"/>
                </a:cubicBezTo>
                <a:cubicBezTo>
                  <a:pt x="8079468" y="3987348"/>
                  <a:pt x="8079468" y="3987348"/>
                  <a:pt x="8079468" y="3987348"/>
                </a:cubicBezTo>
                <a:cubicBezTo>
                  <a:pt x="8085062" y="3986646"/>
                  <a:pt x="8090655" y="3985943"/>
                  <a:pt x="8091708" y="3972129"/>
                </a:cubicBezTo>
                <a:cubicBezTo>
                  <a:pt x="8090655" y="3985943"/>
                  <a:pt x="8101844" y="3984537"/>
                  <a:pt x="8107438" y="3983834"/>
                </a:cubicBezTo>
                <a:cubicBezTo>
                  <a:pt x="8111980" y="3996944"/>
                  <a:pt x="8114083" y="3969319"/>
                  <a:pt x="8118626" y="3982427"/>
                </a:cubicBezTo>
                <a:cubicBezTo>
                  <a:pt x="8124220" y="3981725"/>
                  <a:pt x="8118626" y="3982427"/>
                  <a:pt x="8119677" y="3968615"/>
                </a:cubicBezTo>
                <a:cubicBezTo>
                  <a:pt x="8118626" y="3982427"/>
                  <a:pt x="8129815" y="3981021"/>
                  <a:pt x="8129815" y="3981021"/>
                </a:cubicBezTo>
                <a:cubicBezTo>
                  <a:pt x="8129815" y="3981021"/>
                  <a:pt x="8129815" y="3981021"/>
                  <a:pt x="8123170" y="3995538"/>
                </a:cubicBezTo>
                <a:cubicBezTo>
                  <a:pt x="8123170" y="3995538"/>
                  <a:pt x="8123170" y="3995538"/>
                  <a:pt x="8128763" y="3994837"/>
                </a:cubicBezTo>
                <a:cubicBezTo>
                  <a:pt x="8128763" y="3994837"/>
                  <a:pt x="8135408" y="3980319"/>
                  <a:pt x="8135408" y="3980319"/>
                </a:cubicBezTo>
                <a:cubicBezTo>
                  <a:pt x="8141003" y="3979616"/>
                  <a:pt x="8141003" y="3979616"/>
                  <a:pt x="8142054" y="3965803"/>
                </a:cubicBezTo>
                <a:cubicBezTo>
                  <a:pt x="8147648" y="3965100"/>
                  <a:pt x="8146597" y="3978913"/>
                  <a:pt x="8141003" y="3979616"/>
                </a:cubicBezTo>
                <a:cubicBezTo>
                  <a:pt x="8146597" y="3978913"/>
                  <a:pt x="8151139" y="3992023"/>
                  <a:pt x="8151139" y="3992023"/>
                </a:cubicBezTo>
                <a:cubicBezTo>
                  <a:pt x="8156734" y="3991321"/>
                  <a:pt x="8152189" y="3978210"/>
                  <a:pt x="8157785" y="3977507"/>
                </a:cubicBezTo>
                <a:cubicBezTo>
                  <a:pt x="8168972" y="3976102"/>
                  <a:pt x="8155682" y="4005137"/>
                  <a:pt x="8167922" y="3989915"/>
                </a:cubicBezTo>
                <a:cubicBezTo>
                  <a:pt x="8163379" y="3976804"/>
                  <a:pt x="8168972" y="3976102"/>
                  <a:pt x="8180160" y="3974695"/>
                </a:cubicBezTo>
                <a:cubicBezTo>
                  <a:pt x="8174566" y="3975399"/>
                  <a:pt x="8173514" y="3989212"/>
                  <a:pt x="8173514" y="3989212"/>
                </a:cubicBezTo>
                <a:cubicBezTo>
                  <a:pt x="8184703" y="3987805"/>
                  <a:pt x="8195891" y="3986400"/>
                  <a:pt x="8208132" y="3971182"/>
                </a:cubicBezTo>
                <a:cubicBezTo>
                  <a:pt x="8213725" y="3970477"/>
                  <a:pt x="8213725" y="3970477"/>
                  <a:pt x="8213725" y="3970477"/>
                </a:cubicBezTo>
                <a:cubicBezTo>
                  <a:pt x="8213725" y="3970477"/>
                  <a:pt x="8213725" y="3970477"/>
                  <a:pt x="8214777" y="3956665"/>
                </a:cubicBezTo>
                <a:cubicBezTo>
                  <a:pt x="8214777" y="3956665"/>
                  <a:pt x="8214777" y="3956665"/>
                  <a:pt x="8209183" y="3957367"/>
                </a:cubicBezTo>
                <a:cubicBezTo>
                  <a:pt x="8208132" y="3971182"/>
                  <a:pt x="8208132" y="3971182"/>
                  <a:pt x="8202537" y="3971883"/>
                </a:cubicBezTo>
                <a:cubicBezTo>
                  <a:pt x="8203589" y="3958070"/>
                  <a:pt x="8197993" y="3958775"/>
                  <a:pt x="8197993" y="3958775"/>
                </a:cubicBezTo>
                <a:cubicBezTo>
                  <a:pt x="8193452" y="3945664"/>
                  <a:pt x="8193452" y="3945664"/>
                  <a:pt x="8193452" y="3945664"/>
                </a:cubicBezTo>
                <a:cubicBezTo>
                  <a:pt x="8193452" y="3945664"/>
                  <a:pt x="8194503" y="3931850"/>
                  <a:pt x="8200096" y="3931148"/>
                </a:cubicBezTo>
                <a:cubicBezTo>
                  <a:pt x="8204640" y="3944259"/>
                  <a:pt x="8215827" y="3942852"/>
                  <a:pt x="8227016" y="3941446"/>
                </a:cubicBezTo>
                <a:cubicBezTo>
                  <a:pt x="8227016" y="3941446"/>
                  <a:pt x="8227016" y="3941446"/>
                  <a:pt x="8232611" y="3940742"/>
                </a:cubicBezTo>
                <a:cubicBezTo>
                  <a:pt x="8238204" y="3940040"/>
                  <a:pt x="8227016" y="3941446"/>
                  <a:pt x="8231558" y="3954555"/>
                </a:cubicBezTo>
                <a:cubicBezTo>
                  <a:pt x="8236102" y="3967666"/>
                  <a:pt x="8241694" y="3966964"/>
                  <a:pt x="8247289" y="3966261"/>
                </a:cubicBezTo>
                <a:cubicBezTo>
                  <a:pt x="8247289" y="3966261"/>
                  <a:pt x="8247289" y="3966261"/>
                  <a:pt x="8248341" y="3952446"/>
                </a:cubicBezTo>
                <a:cubicBezTo>
                  <a:pt x="8248341" y="3952446"/>
                  <a:pt x="8248341" y="3952446"/>
                  <a:pt x="8252883" y="3965557"/>
                </a:cubicBezTo>
                <a:cubicBezTo>
                  <a:pt x="8258477" y="3964854"/>
                  <a:pt x="8253935" y="3951744"/>
                  <a:pt x="8265121" y="3950337"/>
                </a:cubicBezTo>
                <a:lnTo>
                  <a:pt x="8270717" y="3949635"/>
                </a:lnTo>
                <a:cubicBezTo>
                  <a:pt x="8270717" y="3949635"/>
                  <a:pt x="8270717" y="3949635"/>
                  <a:pt x="8269666" y="3963448"/>
                </a:cubicBezTo>
                <a:cubicBezTo>
                  <a:pt x="8275259" y="3962745"/>
                  <a:pt x="8275259" y="3962745"/>
                  <a:pt x="8280852" y="3962042"/>
                </a:cubicBezTo>
                <a:cubicBezTo>
                  <a:pt x="8286447" y="3961339"/>
                  <a:pt x="8286447" y="3961339"/>
                  <a:pt x="8293091" y="3946823"/>
                </a:cubicBezTo>
                <a:cubicBezTo>
                  <a:pt x="8288550" y="3933714"/>
                  <a:pt x="8294143" y="3933011"/>
                  <a:pt x="8299737" y="3932307"/>
                </a:cubicBezTo>
                <a:cubicBezTo>
                  <a:pt x="8300789" y="3918495"/>
                  <a:pt x="8300789" y="3918495"/>
                  <a:pt x="8300789" y="3918495"/>
                </a:cubicBezTo>
                <a:cubicBezTo>
                  <a:pt x="8307436" y="3903975"/>
                  <a:pt x="8307436" y="3903975"/>
                  <a:pt x="8302894" y="3890865"/>
                </a:cubicBezTo>
                <a:cubicBezTo>
                  <a:pt x="8302894" y="3890865"/>
                  <a:pt x="8302894" y="3890865"/>
                  <a:pt x="8308486" y="3890162"/>
                </a:cubicBezTo>
                <a:lnTo>
                  <a:pt x="8319674" y="3888756"/>
                </a:lnTo>
                <a:cubicBezTo>
                  <a:pt x="8313029" y="3903272"/>
                  <a:pt x="8307436" y="3903975"/>
                  <a:pt x="8306383" y="3917791"/>
                </a:cubicBezTo>
                <a:cubicBezTo>
                  <a:pt x="8306383" y="3917791"/>
                  <a:pt x="8305332" y="3931605"/>
                  <a:pt x="8305332" y="3931605"/>
                </a:cubicBezTo>
                <a:cubicBezTo>
                  <a:pt x="8310926" y="3930902"/>
                  <a:pt x="8310926" y="3930902"/>
                  <a:pt x="8315469" y="3944012"/>
                </a:cubicBezTo>
                <a:cubicBezTo>
                  <a:pt x="8321063" y="3943308"/>
                  <a:pt x="8322114" y="3929495"/>
                  <a:pt x="8316519" y="3930199"/>
                </a:cubicBezTo>
                <a:cubicBezTo>
                  <a:pt x="8317572" y="3916385"/>
                  <a:pt x="8338895" y="3927386"/>
                  <a:pt x="8339947" y="3913574"/>
                </a:cubicBezTo>
                <a:cubicBezTo>
                  <a:pt x="8339947" y="3913574"/>
                  <a:pt x="8345542" y="3912871"/>
                  <a:pt x="8345542" y="3912871"/>
                </a:cubicBezTo>
                <a:cubicBezTo>
                  <a:pt x="8351135" y="3912168"/>
                  <a:pt x="8351135" y="3912168"/>
                  <a:pt x="8351135" y="3912168"/>
                </a:cubicBezTo>
                <a:cubicBezTo>
                  <a:pt x="8346593" y="3899055"/>
                  <a:pt x="8346593" y="3899055"/>
                  <a:pt x="8346593" y="3899055"/>
                </a:cubicBezTo>
                <a:cubicBezTo>
                  <a:pt x="8352186" y="3898351"/>
                  <a:pt x="8353238" y="3884538"/>
                  <a:pt x="8354289" y="3870726"/>
                </a:cubicBezTo>
                <a:cubicBezTo>
                  <a:pt x="8359884" y="3870022"/>
                  <a:pt x="8358833" y="3883835"/>
                  <a:pt x="8364426" y="3883132"/>
                </a:cubicBezTo>
                <a:cubicBezTo>
                  <a:pt x="8357781" y="3897649"/>
                  <a:pt x="8364426" y="3883132"/>
                  <a:pt x="8363375" y="3896947"/>
                </a:cubicBezTo>
                <a:cubicBezTo>
                  <a:pt x="8370021" y="3882430"/>
                  <a:pt x="8375615" y="3881727"/>
                  <a:pt x="8380158" y="3894836"/>
                </a:cubicBezTo>
                <a:cubicBezTo>
                  <a:pt x="8380158" y="3894836"/>
                  <a:pt x="8380158" y="3894836"/>
                  <a:pt x="8381208" y="3881023"/>
                </a:cubicBezTo>
                <a:cubicBezTo>
                  <a:pt x="8385752" y="3894133"/>
                  <a:pt x="8385752" y="3894133"/>
                  <a:pt x="8385752" y="3894133"/>
                </a:cubicBezTo>
                <a:cubicBezTo>
                  <a:pt x="8385752" y="3894133"/>
                  <a:pt x="8385752" y="3894133"/>
                  <a:pt x="8391344" y="3893431"/>
                </a:cubicBezTo>
                <a:cubicBezTo>
                  <a:pt x="8392396" y="3879617"/>
                  <a:pt x="8386804" y="3880321"/>
                  <a:pt x="8386804" y="3880321"/>
                </a:cubicBezTo>
                <a:cubicBezTo>
                  <a:pt x="8392396" y="3879617"/>
                  <a:pt x="8393448" y="3865805"/>
                  <a:pt x="8393448" y="3865805"/>
                </a:cubicBezTo>
                <a:cubicBezTo>
                  <a:pt x="8393448" y="3865805"/>
                  <a:pt x="8387856" y="3866508"/>
                  <a:pt x="8387856" y="3866508"/>
                </a:cubicBezTo>
                <a:cubicBezTo>
                  <a:pt x="8372123" y="3854804"/>
                  <a:pt x="8350799" y="3843802"/>
                  <a:pt x="8332964" y="3859724"/>
                </a:cubicBezTo>
                <a:cubicBezTo>
                  <a:pt x="8310588" y="3862535"/>
                  <a:pt x="8277025" y="3866754"/>
                  <a:pt x="8260245" y="3868862"/>
                </a:cubicBezTo>
                <a:cubicBezTo>
                  <a:pt x="8254649" y="3869565"/>
                  <a:pt x="8249055" y="3870269"/>
                  <a:pt x="8243461" y="3870971"/>
                </a:cubicBezTo>
                <a:cubicBezTo>
                  <a:pt x="8237867" y="3871674"/>
                  <a:pt x="8237867" y="3871674"/>
                  <a:pt x="8232272" y="3872377"/>
                </a:cubicBezTo>
                <a:cubicBezTo>
                  <a:pt x="8232272" y="3872377"/>
                  <a:pt x="8232272" y="3872377"/>
                  <a:pt x="8226678" y="3873079"/>
                </a:cubicBezTo>
                <a:cubicBezTo>
                  <a:pt x="8216543" y="3860673"/>
                  <a:pt x="8199760" y="3862781"/>
                  <a:pt x="8182977" y="3864890"/>
                </a:cubicBezTo>
                <a:cubicBezTo>
                  <a:pt x="8189624" y="3850372"/>
                  <a:pt x="8188573" y="3864188"/>
                  <a:pt x="8189624" y="3850372"/>
                </a:cubicBezTo>
                <a:cubicBezTo>
                  <a:pt x="8189624" y="3850372"/>
                  <a:pt x="8178436" y="3851777"/>
                  <a:pt x="8185081" y="3837262"/>
                </a:cubicBezTo>
                <a:cubicBezTo>
                  <a:pt x="8173893" y="3838667"/>
                  <a:pt x="8156060" y="3854590"/>
                  <a:pt x="8149414" y="3869108"/>
                </a:cubicBezTo>
                <a:cubicBezTo>
                  <a:pt x="8150466" y="3855291"/>
                  <a:pt x="8138226" y="3870514"/>
                  <a:pt x="8138226" y="3870514"/>
                </a:cubicBezTo>
                <a:cubicBezTo>
                  <a:pt x="8132633" y="3871216"/>
                  <a:pt x="8132633" y="3871216"/>
                  <a:pt x="8132633" y="3871216"/>
                </a:cubicBezTo>
                <a:cubicBezTo>
                  <a:pt x="8132633" y="3871216"/>
                  <a:pt x="8127038" y="3871920"/>
                  <a:pt x="8127038" y="3871920"/>
                </a:cubicBezTo>
                <a:cubicBezTo>
                  <a:pt x="8128090" y="3858103"/>
                  <a:pt x="8128090" y="3858103"/>
                  <a:pt x="8128090" y="3858103"/>
                </a:cubicBezTo>
                <a:cubicBezTo>
                  <a:pt x="8123546" y="3844994"/>
                  <a:pt x="8117954" y="3845696"/>
                  <a:pt x="8117954" y="3845696"/>
                </a:cubicBezTo>
                <a:cubicBezTo>
                  <a:pt x="8117954" y="3845696"/>
                  <a:pt x="8112359" y="3846399"/>
                  <a:pt x="8112359" y="3846399"/>
                </a:cubicBezTo>
                <a:cubicBezTo>
                  <a:pt x="8106764" y="3847103"/>
                  <a:pt x="8095577" y="3848509"/>
                  <a:pt x="8101171" y="3847805"/>
                </a:cubicBezTo>
                <a:cubicBezTo>
                  <a:pt x="8091036" y="3835398"/>
                  <a:pt x="8089983" y="3849211"/>
                  <a:pt x="8084390" y="3849914"/>
                </a:cubicBezTo>
                <a:cubicBezTo>
                  <a:pt x="8084390" y="3849914"/>
                  <a:pt x="8083338" y="3863727"/>
                  <a:pt x="8083338" y="3863727"/>
                </a:cubicBezTo>
                <a:cubicBezTo>
                  <a:pt x="8072151" y="3865133"/>
                  <a:pt x="8084390" y="3849914"/>
                  <a:pt x="8073201" y="3851320"/>
                </a:cubicBezTo>
                <a:cubicBezTo>
                  <a:pt x="8077743" y="3864431"/>
                  <a:pt x="8062014" y="3852726"/>
                  <a:pt x="8072151" y="3865133"/>
                </a:cubicBezTo>
                <a:cubicBezTo>
                  <a:pt x="8072151" y="3865133"/>
                  <a:pt x="8055366" y="3867243"/>
                  <a:pt x="8056418" y="3853429"/>
                </a:cubicBezTo>
                <a:cubicBezTo>
                  <a:pt x="8039637" y="3855538"/>
                  <a:pt x="8044179" y="3868648"/>
                  <a:pt x="8038586" y="3869351"/>
                </a:cubicBezTo>
                <a:cubicBezTo>
                  <a:pt x="8031939" y="3883869"/>
                  <a:pt x="8043126" y="3882464"/>
                  <a:pt x="8037534" y="3883166"/>
                </a:cubicBezTo>
                <a:cubicBezTo>
                  <a:pt x="8043126" y="3882464"/>
                  <a:pt x="8043126" y="3882464"/>
                  <a:pt x="8048722" y="3881760"/>
                </a:cubicBezTo>
                <a:cubicBezTo>
                  <a:pt x="8048722" y="3881760"/>
                  <a:pt x="8048722" y="3881760"/>
                  <a:pt x="8047670" y="3895574"/>
                </a:cubicBezTo>
                <a:cubicBezTo>
                  <a:pt x="8042076" y="3896277"/>
                  <a:pt x="8042076" y="3896277"/>
                  <a:pt x="8042076" y="3896277"/>
                </a:cubicBezTo>
                <a:cubicBezTo>
                  <a:pt x="8039279" y="3896629"/>
                  <a:pt x="8038144" y="3893350"/>
                  <a:pt x="8037008" y="3890073"/>
                </a:cubicBezTo>
                <a:lnTo>
                  <a:pt x="8036504" y="3889456"/>
                </a:lnTo>
                <a:lnTo>
                  <a:pt x="8036573" y="3889343"/>
                </a:lnTo>
                <a:cubicBezTo>
                  <a:pt x="8038615" y="3885999"/>
                  <a:pt x="8035078" y="3885485"/>
                  <a:pt x="8037120" y="3882142"/>
                </a:cubicBezTo>
                <a:cubicBezTo>
                  <a:pt x="8035471" y="3883267"/>
                  <a:pt x="8033958" y="3882592"/>
                  <a:pt x="8032220" y="3882681"/>
                </a:cubicBezTo>
                <a:lnTo>
                  <a:pt x="8032017" y="3882847"/>
                </a:lnTo>
                <a:lnTo>
                  <a:pt x="8032465" y="3876961"/>
                </a:lnTo>
                <a:cubicBezTo>
                  <a:pt x="8032728" y="3873507"/>
                  <a:pt x="8032991" y="3870054"/>
                  <a:pt x="8032991" y="3870054"/>
                </a:cubicBezTo>
                <a:cubicBezTo>
                  <a:pt x="8032991" y="3870054"/>
                  <a:pt x="8032991" y="3870054"/>
                  <a:pt x="8027397" y="3870756"/>
                </a:cubicBezTo>
                <a:lnTo>
                  <a:pt x="8023802" y="3871208"/>
                </a:lnTo>
                <a:lnTo>
                  <a:pt x="8026340" y="3867055"/>
                </a:lnTo>
                <a:cubicBezTo>
                  <a:pt x="8027369" y="3865369"/>
                  <a:pt x="8027369" y="3865369"/>
                  <a:pt x="8026068" y="3864238"/>
                </a:cubicBezTo>
                <a:cubicBezTo>
                  <a:pt x="8026068" y="3864238"/>
                  <a:pt x="8026068" y="3864238"/>
                  <a:pt x="8024768" y="3863108"/>
                </a:cubicBezTo>
                <a:cubicBezTo>
                  <a:pt x="8023737" y="3864793"/>
                  <a:pt x="8021406" y="3865348"/>
                  <a:pt x="8020377" y="3867034"/>
                </a:cubicBezTo>
                <a:cubicBezTo>
                  <a:pt x="8019591" y="3865060"/>
                  <a:pt x="8018212" y="3864669"/>
                  <a:pt x="8016552" y="3865042"/>
                </a:cubicBezTo>
                <a:lnTo>
                  <a:pt x="8011718" y="3867321"/>
                </a:lnTo>
                <a:lnTo>
                  <a:pt x="8009043" y="3866223"/>
                </a:lnTo>
                <a:lnTo>
                  <a:pt x="8003978" y="3862813"/>
                </a:lnTo>
                <a:lnTo>
                  <a:pt x="8004602" y="3861068"/>
                </a:lnTo>
                <a:cubicBezTo>
                  <a:pt x="8004724" y="3859239"/>
                  <a:pt x="8004520" y="3857125"/>
                  <a:pt x="8004765" y="3853467"/>
                </a:cubicBezTo>
                <a:cubicBezTo>
                  <a:pt x="8007095" y="3852911"/>
                  <a:pt x="8006065" y="3854598"/>
                  <a:pt x="8005034" y="3856283"/>
                </a:cubicBezTo>
                <a:cubicBezTo>
                  <a:pt x="8013057" y="3852931"/>
                  <a:pt x="8004493" y="3850650"/>
                  <a:pt x="8011214" y="3846168"/>
                </a:cubicBezTo>
                <a:cubicBezTo>
                  <a:pt x="8009371" y="3839405"/>
                  <a:pt x="8002323" y="3828119"/>
                  <a:pt x="8015007" y="3823656"/>
                </a:cubicBezTo>
                <a:cubicBezTo>
                  <a:pt x="8012621" y="3811259"/>
                  <a:pt x="8029912" y="3792734"/>
                  <a:pt x="8028013" y="3773019"/>
                </a:cubicBezTo>
                <a:cubicBezTo>
                  <a:pt x="8041783" y="3779824"/>
                  <a:pt x="8041838" y="3792775"/>
                  <a:pt x="8055064" y="3793945"/>
                </a:cubicBezTo>
                <a:cubicBezTo>
                  <a:pt x="8059887" y="3769747"/>
                  <a:pt x="8047690" y="3766891"/>
                  <a:pt x="8038582" y="3758977"/>
                </a:cubicBezTo>
                <a:cubicBezTo>
                  <a:pt x="8037282" y="3757846"/>
                  <a:pt x="8040371" y="3752788"/>
                  <a:pt x="8041401" y="3751102"/>
                </a:cubicBezTo>
                <a:cubicBezTo>
                  <a:pt x="8040100" y="3749972"/>
                  <a:pt x="8037497" y="3747710"/>
                  <a:pt x="8036197" y="3746580"/>
                </a:cubicBezTo>
                <a:cubicBezTo>
                  <a:pt x="8037227" y="3744892"/>
                  <a:pt x="8038256" y="3743208"/>
                  <a:pt x="8038256" y="3743208"/>
                </a:cubicBezTo>
                <a:cubicBezTo>
                  <a:pt x="8039287" y="3741522"/>
                  <a:pt x="8039287" y="3741522"/>
                  <a:pt x="8039287" y="3741522"/>
                </a:cubicBezTo>
                <a:cubicBezTo>
                  <a:pt x="8037986" y="3740391"/>
                  <a:pt x="8037986" y="3740391"/>
                  <a:pt x="8037986" y="3740391"/>
                </a:cubicBezTo>
                <a:cubicBezTo>
                  <a:pt x="8036955" y="3742077"/>
                  <a:pt x="8036955" y="3742077"/>
                  <a:pt x="8036955" y="3742077"/>
                </a:cubicBezTo>
                <a:cubicBezTo>
                  <a:pt x="8032024" y="3740371"/>
                  <a:pt x="8028879" y="3732477"/>
                  <a:pt x="8033539" y="3731366"/>
                </a:cubicBezTo>
                <a:cubicBezTo>
                  <a:pt x="8032240" y="3730236"/>
                  <a:pt x="8028607" y="3729659"/>
                  <a:pt x="8023674" y="3727954"/>
                </a:cubicBezTo>
                <a:cubicBezTo>
                  <a:pt x="8033701" y="3708279"/>
                  <a:pt x="8034787" y="3719545"/>
                  <a:pt x="8033701" y="3708279"/>
                </a:cubicBezTo>
                <a:cubicBezTo>
                  <a:pt x="8041452" y="3702111"/>
                  <a:pt x="8037876" y="3714487"/>
                  <a:pt x="8044597" y="3710006"/>
                </a:cubicBezTo>
                <a:cubicBezTo>
                  <a:pt x="8040748" y="3719564"/>
                  <a:pt x="8038634" y="3709985"/>
                  <a:pt x="8035815" y="3717860"/>
                </a:cubicBezTo>
                <a:cubicBezTo>
                  <a:pt x="8038688" y="3722937"/>
                  <a:pt x="8048554" y="3726349"/>
                  <a:pt x="8051428" y="3731427"/>
                </a:cubicBezTo>
                <a:cubicBezTo>
                  <a:pt x="8051699" y="3734243"/>
                  <a:pt x="8050453" y="3746064"/>
                  <a:pt x="8054030" y="3733688"/>
                </a:cubicBezTo>
                <a:cubicBezTo>
                  <a:pt x="8051483" y="3744380"/>
                  <a:pt x="8056146" y="3743269"/>
                  <a:pt x="8058747" y="3745530"/>
                </a:cubicBezTo>
                <a:cubicBezTo>
                  <a:pt x="8061349" y="3747791"/>
                  <a:pt x="8061566" y="3737656"/>
                  <a:pt x="8063625" y="3734284"/>
                </a:cubicBezTo>
                <a:cubicBezTo>
                  <a:pt x="8063625" y="3734284"/>
                  <a:pt x="8063897" y="3737099"/>
                  <a:pt x="8062867" y="3738786"/>
                </a:cubicBezTo>
                <a:cubicBezTo>
                  <a:pt x="8062867" y="3738786"/>
                  <a:pt x="8062867" y="3738786"/>
                  <a:pt x="8064167" y="3739917"/>
                </a:cubicBezTo>
                <a:cubicBezTo>
                  <a:pt x="8064167" y="3739917"/>
                  <a:pt x="8065197" y="3738230"/>
                  <a:pt x="8065197" y="3738230"/>
                </a:cubicBezTo>
                <a:cubicBezTo>
                  <a:pt x="8066227" y="3736544"/>
                  <a:pt x="8065955" y="3733728"/>
                  <a:pt x="8065955" y="3733728"/>
                </a:cubicBezTo>
                <a:cubicBezTo>
                  <a:pt x="8069045" y="3728671"/>
                  <a:pt x="8070888" y="3735434"/>
                  <a:pt x="8074520" y="3736009"/>
                </a:cubicBezTo>
                <a:cubicBezTo>
                  <a:pt x="8074520" y="3736009"/>
                  <a:pt x="8075821" y="3737141"/>
                  <a:pt x="8075821" y="3737141"/>
                </a:cubicBezTo>
                <a:cubicBezTo>
                  <a:pt x="8069371" y="3744439"/>
                  <a:pt x="8073275" y="3747831"/>
                  <a:pt x="8077178" y="3751223"/>
                </a:cubicBezTo>
                <a:cubicBezTo>
                  <a:pt x="8072787" y="3755149"/>
                  <a:pt x="8069427" y="3757391"/>
                  <a:pt x="8065795" y="3756816"/>
                </a:cubicBezTo>
                <a:cubicBezTo>
                  <a:pt x="8064549" y="3768636"/>
                  <a:pt x="8068452" y="3772030"/>
                  <a:pt x="8077775" y="3769808"/>
                </a:cubicBezTo>
                <a:cubicBezTo>
                  <a:pt x="8077775" y="3769808"/>
                  <a:pt x="8077775" y="3769808"/>
                  <a:pt x="8076475" y="3768677"/>
                </a:cubicBezTo>
                <a:cubicBezTo>
                  <a:pt x="8077775" y="3769808"/>
                  <a:pt x="8081136" y="3767567"/>
                  <a:pt x="8083467" y="3767013"/>
                </a:cubicBezTo>
                <a:cubicBezTo>
                  <a:pt x="8083467" y="3767013"/>
                  <a:pt x="8084497" y="3765326"/>
                  <a:pt x="8083196" y="3764195"/>
                </a:cubicBezTo>
                <a:cubicBezTo>
                  <a:pt x="8080864" y="3764751"/>
                  <a:pt x="8080864" y="3764751"/>
                  <a:pt x="8079835" y="3766436"/>
                </a:cubicBezTo>
                <a:cubicBezTo>
                  <a:pt x="8086285" y="3759137"/>
                  <a:pt x="8084984" y="3758006"/>
                  <a:pt x="8092463" y="3749022"/>
                </a:cubicBezTo>
                <a:cubicBezTo>
                  <a:pt x="8085201" y="3747872"/>
                  <a:pt x="8088234" y="3729862"/>
                  <a:pt x="8079940" y="3730397"/>
                </a:cubicBezTo>
                <a:cubicBezTo>
                  <a:pt x="8084061" y="3723653"/>
                  <a:pt x="8079127" y="3721947"/>
                  <a:pt x="8075496" y="3721372"/>
                </a:cubicBezTo>
                <a:cubicBezTo>
                  <a:pt x="8075440" y="3708420"/>
                  <a:pt x="8069477" y="3708400"/>
                  <a:pt x="8070723" y="3696579"/>
                </a:cubicBezTo>
                <a:cubicBezTo>
                  <a:pt x="8057226" y="3692591"/>
                  <a:pt x="8055870" y="3678509"/>
                  <a:pt x="8046276" y="3677913"/>
                </a:cubicBezTo>
                <a:cubicBezTo>
                  <a:pt x="8052454" y="3667797"/>
                  <a:pt x="8036355" y="3661548"/>
                  <a:pt x="8041774" y="3655936"/>
                </a:cubicBezTo>
                <a:cubicBezTo>
                  <a:pt x="8040473" y="3654804"/>
                  <a:pt x="8033154" y="3640702"/>
                  <a:pt x="8038846" y="3637906"/>
                </a:cubicBezTo>
                <a:cubicBezTo>
                  <a:pt x="8043237" y="3633979"/>
                  <a:pt x="8030282" y="3635625"/>
                  <a:pt x="8038304" y="3632273"/>
                </a:cubicBezTo>
                <a:cubicBezTo>
                  <a:pt x="8027624" y="3620411"/>
                  <a:pt x="8001442" y="3620886"/>
                  <a:pt x="7992279" y="3600020"/>
                </a:cubicBezTo>
                <a:cubicBezTo>
                  <a:pt x="7989948" y="3600575"/>
                  <a:pt x="7991250" y="3601706"/>
                  <a:pt x="7989190" y="3605077"/>
                </a:cubicBezTo>
                <a:cubicBezTo>
                  <a:pt x="7990708" y="3596072"/>
                  <a:pt x="7982684" y="3599424"/>
                  <a:pt x="7984960" y="3585918"/>
                </a:cubicBezTo>
                <a:cubicBezTo>
                  <a:pt x="7978781" y="3596033"/>
                  <a:pt x="7985448" y="3578597"/>
                  <a:pt x="7976668" y="3586451"/>
                </a:cubicBezTo>
                <a:cubicBezTo>
                  <a:pt x="7977913" y="3574629"/>
                  <a:pt x="7972709" y="3570108"/>
                  <a:pt x="7974769" y="3566735"/>
                </a:cubicBezTo>
                <a:cubicBezTo>
                  <a:pt x="7969293" y="3559397"/>
                  <a:pt x="7960456" y="3554298"/>
                  <a:pt x="7961703" y="3542478"/>
                </a:cubicBezTo>
                <a:cubicBezTo>
                  <a:pt x="7958072" y="3541902"/>
                  <a:pt x="7959644" y="3545848"/>
                  <a:pt x="7958614" y="3547535"/>
                </a:cubicBezTo>
                <a:cubicBezTo>
                  <a:pt x="7954168" y="3538510"/>
                  <a:pt x="7951837" y="3539064"/>
                  <a:pt x="7948422" y="3528354"/>
                </a:cubicBezTo>
                <a:cubicBezTo>
                  <a:pt x="7953571" y="3519925"/>
                  <a:pt x="7957202" y="3520501"/>
                  <a:pt x="7961863" y="3519390"/>
                </a:cubicBezTo>
                <a:cubicBezTo>
                  <a:pt x="7961593" y="3516574"/>
                  <a:pt x="7957961" y="3515997"/>
                  <a:pt x="7964140" y="3505883"/>
                </a:cubicBezTo>
                <a:cubicBezTo>
                  <a:pt x="7961809" y="3506438"/>
                  <a:pt x="7959750" y="3509809"/>
                  <a:pt x="7957690" y="3513182"/>
                </a:cubicBezTo>
                <a:cubicBezTo>
                  <a:pt x="7963869" y="3503067"/>
                  <a:pt x="7965873" y="3486741"/>
                  <a:pt x="7971836" y="3486763"/>
                </a:cubicBezTo>
                <a:cubicBezTo>
                  <a:pt x="7966848" y="3472104"/>
                  <a:pt x="7957036" y="3481645"/>
                  <a:pt x="7946955" y="3488368"/>
                </a:cubicBezTo>
                <a:cubicBezTo>
                  <a:pt x="7941208" y="3478211"/>
                  <a:pt x="7963377" y="3448442"/>
                  <a:pt x="7949608" y="3441638"/>
                </a:cubicBezTo>
                <a:cubicBezTo>
                  <a:pt x="7948307" y="3440508"/>
                  <a:pt x="7947550" y="3445009"/>
                  <a:pt x="7946519" y="3446695"/>
                </a:cubicBezTo>
                <a:cubicBezTo>
                  <a:pt x="7951884" y="3428130"/>
                  <a:pt x="7923426" y="3442113"/>
                  <a:pt x="7928414" y="3456771"/>
                </a:cubicBezTo>
                <a:cubicBezTo>
                  <a:pt x="7917303" y="3465180"/>
                  <a:pt x="7919362" y="3461807"/>
                  <a:pt x="7913725" y="3477556"/>
                </a:cubicBezTo>
                <a:cubicBezTo>
                  <a:pt x="7913454" y="3474739"/>
                  <a:pt x="7911340" y="3465159"/>
                  <a:pt x="7912155" y="3473609"/>
                </a:cubicBezTo>
                <a:cubicBezTo>
                  <a:pt x="7910038" y="3464029"/>
                  <a:pt x="7888302" y="3473528"/>
                  <a:pt x="7891608" y="3458336"/>
                </a:cubicBezTo>
                <a:cubicBezTo>
                  <a:pt x="7894481" y="3463413"/>
                  <a:pt x="7908681" y="3449947"/>
                  <a:pt x="7906894" y="3456134"/>
                </a:cubicBezTo>
                <a:cubicBezTo>
                  <a:pt x="7910526" y="3456711"/>
                  <a:pt x="7912802" y="3443202"/>
                  <a:pt x="7910199" y="3440941"/>
                </a:cubicBezTo>
                <a:cubicBezTo>
                  <a:pt x="7913290" y="3435884"/>
                  <a:pt x="7916921" y="3436459"/>
                  <a:pt x="7914319" y="3434198"/>
                </a:cubicBezTo>
                <a:cubicBezTo>
                  <a:pt x="7918980" y="3433088"/>
                  <a:pt x="7923372" y="3429161"/>
                  <a:pt x="7928304" y="3430866"/>
                </a:cubicBezTo>
                <a:cubicBezTo>
                  <a:pt x="7937573" y="3415694"/>
                  <a:pt x="7922285" y="3417895"/>
                  <a:pt x="7927435" y="3409464"/>
                </a:cubicBezTo>
                <a:cubicBezTo>
                  <a:pt x="7912420" y="3414483"/>
                  <a:pt x="7903368" y="3419519"/>
                  <a:pt x="7891498" y="3432431"/>
                </a:cubicBezTo>
                <a:cubicBezTo>
                  <a:pt x="7881632" y="3429020"/>
                  <a:pt x="7895346" y="3422871"/>
                  <a:pt x="7887053" y="3423405"/>
                </a:cubicBezTo>
                <a:cubicBezTo>
                  <a:pt x="7884450" y="3421145"/>
                  <a:pt x="7892200" y="3414978"/>
                  <a:pt x="7889598" y="3412715"/>
                </a:cubicBezTo>
                <a:cubicBezTo>
                  <a:pt x="7878974" y="3413805"/>
                  <a:pt x="7888242" y="3398633"/>
                  <a:pt x="7887917" y="3382865"/>
                </a:cubicBezTo>
                <a:cubicBezTo>
                  <a:pt x="7890519" y="3385126"/>
                  <a:pt x="7894910" y="3381200"/>
                  <a:pt x="7900600" y="3378403"/>
                </a:cubicBezTo>
                <a:cubicBezTo>
                  <a:pt x="7902660" y="3375030"/>
                  <a:pt x="7902389" y="3372214"/>
                  <a:pt x="7905478" y="3367156"/>
                </a:cubicBezTo>
                <a:cubicBezTo>
                  <a:pt x="7900818" y="3368267"/>
                  <a:pt x="7898215" y="3366005"/>
                  <a:pt x="7893282" y="3364301"/>
                </a:cubicBezTo>
                <a:cubicBezTo>
                  <a:pt x="7889163" y="3371043"/>
                  <a:pt x="7885531" y="3370467"/>
                  <a:pt x="7888405" y="3375545"/>
                </a:cubicBezTo>
                <a:cubicBezTo>
                  <a:pt x="7880111" y="3376081"/>
                  <a:pt x="7866723" y="3397997"/>
                  <a:pt x="7864664" y="3401369"/>
                </a:cubicBezTo>
                <a:cubicBezTo>
                  <a:pt x="7865206" y="3407002"/>
                  <a:pt x="7866777" y="3410949"/>
                  <a:pt x="7869380" y="3413211"/>
                </a:cubicBezTo>
                <a:cubicBezTo>
                  <a:pt x="7869380" y="3413211"/>
                  <a:pt x="7868349" y="3414896"/>
                  <a:pt x="7868349" y="3414896"/>
                </a:cubicBezTo>
                <a:cubicBezTo>
                  <a:pt x="7868349" y="3414896"/>
                  <a:pt x="7868349" y="3414896"/>
                  <a:pt x="7868621" y="3417712"/>
                </a:cubicBezTo>
                <a:cubicBezTo>
                  <a:pt x="7866291" y="3418268"/>
                  <a:pt x="7862929" y="3420509"/>
                  <a:pt x="7861900" y="3422195"/>
                </a:cubicBezTo>
                <a:cubicBezTo>
                  <a:pt x="7861900" y="3422195"/>
                  <a:pt x="7861900" y="3422195"/>
                  <a:pt x="7860599" y="3421065"/>
                </a:cubicBezTo>
                <a:cubicBezTo>
                  <a:pt x="7853878" y="3425548"/>
                  <a:pt x="7846614" y="3424397"/>
                  <a:pt x="7838104" y="3435067"/>
                </a:cubicBezTo>
                <a:cubicBezTo>
                  <a:pt x="7833172" y="3433360"/>
                  <a:pt x="7833172" y="3433360"/>
                  <a:pt x="7825907" y="3432209"/>
                </a:cubicBezTo>
                <a:cubicBezTo>
                  <a:pt x="7830786" y="3420964"/>
                  <a:pt x="7834688" y="3424357"/>
                  <a:pt x="7839622" y="3426062"/>
                </a:cubicBezTo>
                <a:cubicBezTo>
                  <a:pt x="7845800" y="3415946"/>
                  <a:pt x="7849919" y="3409203"/>
                  <a:pt x="7851436" y="3400198"/>
                </a:cubicBezTo>
                <a:cubicBezTo>
                  <a:pt x="7842385" y="3405235"/>
                  <a:pt x="7836151" y="3402398"/>
                  <a:pt x="7829158" y="3404064"/>
                </a:cubicBezTo>
                <a:cubicBezTo>
                  <a:pt x="7835337" y="3393950"/>
                  <a:pt x="7814359" y="3398946"/>
                  <a:pt x="7823356" y="3380957"/>
                </a:cubicBezTo>
                <a:cubicBezTo>
                  <a:pt x="7826230" y="3386034"/>
                  <a:pt x="7835226" y="3368044"/>
                  <a:pt x="7842219" y="3366379"/>
                </a:cubicBezTo>
                <a:cubicBezTo>
                  <a:pt x="7842707" y="3359061"/>
                  <a:pt x="7839833" y="3353983"/>
                  <a:pt x="7843682" y="3344423"/>
                </a:cubicBezTo>
                <a:cubicBezTo>
                  <a:pt x="7839562" y="3351166"/>
                  <a:pt x="7835118" y="3342142"/>
                  <a:pt x="7825035" y="3348865"/>
                </a:cubicBezTo>
                <a:cubicBezTo>
                  <a:pt x="7821730" y="3364057"/>
                  <a:pt x="7808558" y="3375839"/>
                  <a:pt x="7798962" y="3375242"/>
                </a:cubicBezTo>
                <a:cubicBezTo>
                  <a:pt x="7794086" y="3386489"/>
                  <a:pt x="7787092" y="3388154"/>
                  <a:pt x="7787906" y="3396605"/>
                </a:cubicBezTo>
                <a:cubicBezTo>
                  <a:pt x="7780642" y="3395454"/>
                  <a:pt x="7772078" y="3393172"/>
                  <a:pt x="7763512" y="3390891"/>
                </a:cubicBezTo>
                <a:cubicBezTo>
                  <a:pt x="7762211" y="3389760"/>
                  <a:pt x="7766602" y="3385833"/>
                  <a:pt x="7765300" y="3384701"/>
                </a:cubicBezTo>
                <a:cubicBezTo>
                  <a:pt x="7764000" y="3383573"/>
                  <a:pt x="7762211" y="3389760"/>
                  <a:pt x="7760911" y="3388630"/>
                </a:cubicBezTo>
                <a:cubicBezTo>
                  <a:pt x="7752074" y="3383531"/>
                  <a:pt x="7753752" y="3351439"/>
                  <a:pt x="7735704" y="3374467"/>
                </a:cubicBezTo>
                <a:cubicBezTo>
                  <a:pt x="7727897" y="3367682"/>
                  <a:pt x="7732775" y="3356436"/>
                  <a:pt x="7731961" y="3347988"/>
                </a:cubicBezTo>
                <a:cubicBezTo>
                  <a:pt x="7738683" y="3343504"/>
                  <a:pt x="7738140" y="3337873"/>
                  <a:pt x="7745403" y="3339022"/>
                </a:cubicBezTo>
                <a:cubicBezTo>
                  <a:pt x="7746705" y="3340153"/>
                  <a:pt x="7748005" y="3341283"/>
                  <a:pt x="7749306" y="3342414"/>
                </a:cubicBezTo>
                <a:cubicBezTo>
                  <a:pt x="7764649" y="3353166"/>
                  <a:pt x="7769149" y="3375143"/>
                  <a:pt x="7785736" y="3374072"/>
                </a:cubicBezTo>
                <a:cubicBezTo>
                  <a:pt x="7785736" y="3374072"/>
                  <a:pt x="7785736" y="3374072"/>
                  <a:pt x="7788338" y="3376332"/>
                </a:cubicBezTo>
                <a:cubicBezTo>
                  <a:pt x="7789369" y="3374647"/>
                  <a:pt x="7789369" y="3374647"/>
                  <a:pt x="7789369" y="3374647"/>
                </a:cubicBezTo>
                <a:cubicBezTo>
                  <a:pt x="7789369" y="3374647"/>
                  <a:pt x="7789369" y="3374647"/>
                  <a:pt x="7786766" y="3372386"/>
                </a:cubicBezTo>
                <a:cubicBezTo>
                  <a:pt x="7789097" y="3371832"/>
                  <a:pt x="7791156" y="3368459"/>
                  <a:pt x="7793216" y="3365088"/>
                </a:cubicBezTo>
                <a:cubicBezTo>
                  <a:pt x="7792674" y="3359455"/>
                  <a:pt x="7786657" y="3346483"/>
                  <a:pt x="7778905" y="3352651"/>
                </a:cubicBezTo>
                <a:cubicBezTo>
                  <a:pt x="7778633" y="3349834"/>
                  <a:pt x="7779392" y="3345333"/>
                  <a:pt x="7779120" y="3342514"/>
                </a:cubicBezTo>
                <a:cubicBezTo>
                  <a:pt x="7763076" y="3349218"/>
                  <a:pt x="7766326" y="3321073"/>
                  <a:pt x="7752126" y="3334541"/>
                </a:cubicBezTo>
                <a:cubicBezTo>
                  <a:pt x="7750825" y="3333409"/>
                  <a:pt x="7750825" y="3333409"/>
                  <a:pt x="7750825" y="3333409"/>
                </a:cubicBezTo>
                <a:cubicBezTo>
                  <a:pt x="7751527" y="3315955"/>
                  <a:pt x="7734940" y="3317024"/>
                  <a:pt x="7737974" y="3299016"/>
                </a:cubicBezTo>
                <a:cubicBezTo>
                  <a:pt x="7735372" y="3296754"/>
                  <a:pt x="7730711" y="3297866"/>
                  <a:pt x="7726592" y="3304608"/>
                </a:cubicBezTo>
                <a:cubicBezTo>
                  <a:pt x="7730550" y="3320953"/>
                  <a:pt x="7721608" y="3351893"/>
                  <a:pt x="7702690" y="3353519"/>
                </a:cubicBezTo>
                <a:cubicBezTo>
                  <a:pt x="7702906" y="3343385"/>
                  <a:pt x="7696185" y="3347865"/>
                  <a:pt x="7701062" y="3336621"/>
                </a:cubicBezTo>
                <a:cubicBezTo>
                  <a:pt x="7697159" y="3333228"/>
                  <a:pt x="7692770" y="3337155"/>
                  <a:pt x="7687836" y="3335449"/>
                </a:cubicBezTo>
                <a:cubicBezTo>
                  <a:pt x="7683933" y="3332057"/>
                  <a:pt x="7691955" y="3328706"/>
                  <a:pt x="7689353" y="3326444"/>
                </a:cubicBezTo>
                <a:cubicBezTo>
                  <a:pt x="7691413" y="3323073"/>
                  <a:pt x="7692443" y="3321386"/>
                  <a:pt x="7693472" y="3319702"/>
                </a:cubicBezTo>
                <a:cubicBezTo>
                  <a:pt x="7694502" y="3318015"/>
                  <a:pt x="7695533" y="3316329"/>
                  <a:pt x="7696562" y="3314642"/>
                </a:cubicBezTo>
                <a:cubicBezTo>
                  <a:pt x="7697592" y="3312957"/>
                  <a:pt x="7696291" y="3311827"/>
                  <a:pt x="7696291" y="3311827"/>
                </a:cubicBezTo>
                <a:cubicBezTo>
                  <a:pt x="7694991" y="3310696"/>
                  <a:pt x="7694991" y="3310696"/>
                  <a:pt x="7693960" y="3312382"/>
                </a:cubicBezTo>
                <a:cubicBezTo>
                  <a:pt x="7692930" y="3314068"/>
                  <a:pt x="7691899" y="3315754"/>
                  <a:pt x="7690870" y="3317439"/>
                </a:cubicBezTo>
                <a:cubicBezTo>
                  <a:pt x="7689840" y="3319124"/>
                  <a:pt x="7688810" y="3320812"/>
                  <a:pt x="7688810" y="3320812"/>
                </a:cubicBezTo>
                <a:cubicBezTo>
                  <a:pt x="7686481" y="3321366"/>
                  <a:pt x="7684420" y="3324738"/>
                  <a:pt x="7680031" y="3328666"/>
                </a:cubicBezTo>
                <a:cubicBezTo>
                  <a:pt x="7679758" y="3325848"/>
                  <a:pt x="7675313" y="3316825"/>
                  <a:pt x="7668320" y="3318491"/>
                </a:cubicBezTo>
                <a:cubicBezTo>
                  <a:pt x="7667778" y="3312857"/>
                  <a:pt x="7672927" y="3304426"/>
                  <a:pt x="7672383" y="3298795"/>
                </a:cubicBezTo>
                <a:cubicBezTo>
                  <a:pt x="7668481" y="3295402"/>
                  <a:pt x="7664363" y="3302145"/>
                  <a:pt x="7662032" y="3302701"/>
                </a:cubicBezTo>
                <a:cubicBezTo>
                  <a:pt x="7658887" y="3294806"/>
                  <a:pt x="7665880" y="3293140"/>
                  <a:pt x="7669998" y="3286397"/>
                </a:cubicBezTo>
                <a:cubicBezTo>
                  <a:pt x="7666096" y="3283005"/>
                  <a:pt x="7661433" y="3284116"/>
                  <a:pt x="7656772" y="3285227"/>
                </a:cubicBezTo>
                <a:cubicBezTo>
                  <a:pt x="7655038" y="3304367"/>
                  <a:pt x="7645389" y="3290819"/>
                  <a:pt x="7637150" y="3304306"/>
                </a:cubicBezTo>
                <a:cubicBezTo>
                  <a:pt x="7636065" y="3293040"/>
                  <a:pt x="7630591" y="3285701"/>
                  <a:pt x="7627173" y="3274990"/>
                </a:cubicBezTo>
                <a:cubicBezTo>
                  <a:pt x="7628205" y="3273305"/>
                  <a:pt x="7628205" y="3273305"/>
                  <a:pt x="7629234" y="3271618"/>
                </a:cubicBezTo>
                <a:cubicBezTo>
                  <a:pt x="7630536" y="3272749"/>
                  <a:pt x="7631565" y="3271063"/>
                  <a:pt x="7631836" y="3273880"/>
                </a:cubicBezTo>
                <a:cubicBezTo>
                  <a:pt x="7633137" y="3275010"/>
                  <a:pt x="7634439" y="3276140"/>
                  <a:pt x="7636498" y="3272768"/>
                </a:cubicBezTo>
                <a:cubicBezTo>
                  <a:pt x="7637527" y="3271083"/>
                  <a:pt x="7638558" y="3269397"/>
                  <a:pt x="7637257" y="3268267"/>
                </a:cubicBezTo>
                <a:cubicBezTo>
                  <a:pt x="7636985" y="3265449"/>
                  <a:pt x="7636985" y="3265449"/>
                  <a:pt x="7635684" y="3264319"/>
                </a:cubicBezTo>
                <a:cubicBezTo>
                  <a:pt x="7634383" y="3263189"/>
                  <a:pt x="7632053" y="3263743"/>
                  <a:pt x="7630751" y="3262613"/>
                </a:cubicBezTo>
                <a:cubicBezTo>
                  <a:pt x="7628149" y="3260353"/>
                  <a:pt x="7627119" y="3262038"/>
                  <a:pt x="7625060" y="3265410"/>
                </a:cubicBezTo>
                <a:cubicBezTo>
                  <a:pt x="7623758" y="3264279"/>
                  <a:pt x="7626847" y="3259221"/>
                  <a:pt x="7628149" y="3260353"/>
                </a:cubicBezTo>
                <a:lnTo>
                  <a:pt x="7620955" y="3250901"/>
                </a:lnTo>
                <a:lnTo>
                  <a:pt x="7629095" y="3248396"/>
                </a:lnTo>
                <a:cubicBezTo>
                  <a:pt x="7636735" y="3243606"/>
                  <a:pt x="7635224" y="3236136"/>
                  <a:pt x="7652012" y="3234026"/>
                </a:cubicBezTo>
                <a:lnTo>
                  <a:pt x="7650225" y="3236421"/>
                </a:lnTo>
                <a:lnTo>
                  <a:pt x="7648715" y="3237147"/>
                </a:lnTo>
                <a:lnTo>
                  <a:pt x="7648786" y="3238351"/>
                </a:lnTo>
                <a:lnTo>
                  <a:pt x="7647286" y="3240365"/>
                </a:lnTo>
                <a:lnTo>
                  <a:pt x="7648889" y="3240032"/>
                </a:lnTo>
                <a:lnTo>
                  <a:pt x="7648909" y="3240378"/>
                </a:lnTo>
                <a:cubicBezTo>
                  <a:pt x="7649694" y="3241060"/>
                  <a:pt x="7650882" y="3241479"/>
                  <a:pt x="7651511" y="3242026"/>
                </a:cubicBezTo>
                <a:lnTo>
                  <a:pt x="7652482" y="3239289"/>
                </a:lnTo>
                <a:lnTo>
                  <a:pt x="7655116" y="3238743"/>
                </a:lnTo>
                <a:cubicBezTo>
                  <a:pt x="7662942" y="3236057"/>
                  <a:pt x="7674393" y="3231213"/>
                  <a:pt x="7679989" y="3230510"/>
                </a:cubicBezTo>
                <a:cubicBezTo>
                  <a:pt x="7679989" y="3230510"/>
                  <a:pt x="7674392" y="3231212"/>
                  <a:pt x="7678942" y="3244261"/>
                </a:cubicBezTo>
                <a:cubicBezTo>
                  <a:pt x="7679989" y="3230510"/>
                  <a:pt x="7685584" y="3229807"/>
                  <a:pt x="7691182" y="3229104"/>
                </a:cubicBezTo>
                <a:cubicBezTo>
                  <a:pt x="7691182" y="3229104"/>
                  <a:pt x="7691182" y="3229104"/>
                  <a:pt x="7692227" y="3215349"/>
                </a:cubicBezTo>
                <a:cubicBezTo>
                  <a:pt x="7691182" y="3229104"/>
                  <a:pt x="7696775" y="3228400"/>
                  <a:pt x="7702371" y="3227697"/>
                </a:cubicBezTo>
                <a:cubicBezTo>
                  <a:pt x="7707966" y="3226994"/>
                  <a:pt x="7702371" y="3227697"/>
                  <a:pt x="7707966" y="3226994"/>
                </a:cubicBezTo>
                <a:lnTo>
                  <a:pt x="7715626" y="3224687"/>
                </a:lnTo>
                <a:lnTo>
                  <a:pt x="7717256" y="3225206"/>
                </a:lnTo>
                <a:lnTo>
                  <a:pt x="7719445" y="3223536"/>
                </a:lnTo>
                <a:lnTo>
                  <a:pt x="7731009" y="3220055"/>
                </a:lnTo>
                <a:cubicBezTo>
                  <a:pt x="7755092" y="3217665"/>
                  <a:pt x="7781586" y="3224551"/>
                  <a:pt x="7804138" y="3201287"/>
                </a:cubicBezTo>
                <a:cubicBezTo>
                  <a:pt x="7815331" y="3199880"/>
                  <a:pt x="7820927" y="3199178"/>
                  <a:pt x="7832116" y="3197771"/>
                </a:cubicBezTo>
                <a:cubicBezTo>
                  <a:pt x="7832116" y="3197771"/>
                  <a:pt x="7843307" y="3196365"/>
                  <a:pt x="7843307" y="3196365"/>
                </a:cubicBezTo>
                <a:cubicBezTo>
                  <a:pt x="7848904" y="3195662"/>
                  <a:pt x="7854500" y="3194958"/>
                  <a:pt x="7860095" y="3194255"/>
                </a:cubicBezTo>
                <a:cubicBezTo>
                  <a:pt x="7865689" y="3193551"/>
                  <a:pt x="7872333" y="3179097"/>
                  <a:pt x="7877928" y="3178395"/>
                </a:cubicBezTo>
                <a:cubicBezTo>
                  <a:pt x="7883523" y="3177691"/>
                  <a:pt x="7899264" y="3189332"/>
                  <a:pt x="7917096" y="3173473"/>
                </a:cubicBezTo>
                <a:cubicBezTo>
                  <a:pt x="7922690" y="3172769"/>
                  <a:pt x="7922690" y="3172769"/>
                  <a:pt x="7922690" y="3172769"/>
                </a:cubicBezTo>
                <a:cubicBezTo>
                  <a:pt x="7928287" y="3172066"/>
                  <a:pt x="7938433" y="3184411"/>
                  <a:pt x="7933883" y="3171362"/>
                </a:cubicBezTo>
                <a:lnTo>
                  <a:pt x="7945075" y="3169957"/>
                </a:lnTo>
                <a:lnTo>
                  <a:pt x="7950669" y="3169254"/>
                </a:lnTo>
                <a:lnTo>
                  <a:pt x="7961861" y="3167848"/>
                </a:lnTo>
                <a:cubicBezTo>
                  <a:pt x="7961861" y="3167848"/>
                  <a:pt x="7961861" y="3167848"/>
                  <a:pt x="7967457" y="3167144"/>
                </a:cubicBezTo>
                <a:cubicBezTo>
                  <a:pt x="7978648" y="3165738"/>
                  <a:pt x="7990887" y="3150581"/>
                  <a:pt x="7996481" y="3149877"/>
                </a:cubicBezTo>
                <a:cubicBezTo>
                  <a:pt x="7990887" y="3150581"/>
                  <a:pt x="7990887" y="3150581"/>
                  <a:pt x="7986337" y="3137533"/>
                </a:cubicBezTo>
                <a:cubicBezTo>
                  <a:pt x="7975145" y="3138939"/>
                  <a:pt x="7975145" y="3138939"/>
                  <a:pt x="7969550" y="3139643"/>
                </a:cubicBezTo>
                <a:cubicBezTo>
                  <a:pt x="7958359" y="3141050"/>
                  <a:pt x="7952763" y="3141752"/>
                  <a:pt x="7947169" y="3142455"/>
                </a:cubicBezTo>
                <a:cubicBezTo>
                  <a:pt x="7941572" y="3143158"/>
                  <a:pt x="7941572" y="3143158"/>
                  <a:pt x="7940526" y="3156909"/>
                </a:cubicBezTo>
                <a:cubicBezTo>
                  <a:pt x="7935977" y="3143861"/>
                  <a:pt x="7929334" y="3158316"/>
                  <a:pt x="7934930" y="3157612"/>
                </a:cubicBezTo>
                <a:cubicBezTo>
                  <a:pt x="7929334" y="3158316"/>
                  <a:pt x="7929334" y="3158316"/>
                  <a:pt x="7929334" y="3158316"/>
                </a:cubicBezTo>
                <a:cubicBezTo>
                  <a:pt x="7923738" y="3159019"/>
                  <a:pt x="7929334" y="3158316"/>
                  <a:pt x="7918144" y="3159721"/>
                </a:cubicBezTo>
                <a:cubicBezTo>
                  <a:pt x="7919190" y="3145970"/>
                  <a:pt x="7919190" y="3145970"/>
                  <a:pt x="7920236" y="3132217"/>
                </a:cubicBezTo>
                <a:cubicBezTo>
                  <a:pt x="7925831" y="3131513"/>
                  <a:pt x="7921284" y="3118465"/>
                  <a:pt x="7915688" y="3119168"/>
                </a:cubicBezTo>
                <a:cubicBezTo>
                  <a:pt x="7910093" y="3119872"/>
                  <a:pt x="7910093" y="3119872"/>
                  <a:pt x="7911138" y="3106121"/>
                </a:cubicBezTo>
                <a:cubicBezTo>
                  <a:pt x="7911138" y="3106121"/>
                  <a:pt x="7911138" y="3106121"/>
                  <a:pt x="7905544" y="3106824"/>
                </a:cubicBezTo>
                <a:cubicBezTo>
                  <a:pt x="7904497" y="3120575"/>
                  <a:pt x="7910093" y="3119872"/>
                  <a:pt x="7910093" y="3119872"/>
                </a:cubicBezTo>
                <a:cubicBezTo>
                  <a:pt x="7914642" y="3132920"/>
                  <a:pt x="7920236" y="3132217"/>
                  <a:pt x="7920236" y="3132217"/>
                </a:cubicBezTo>
                <a:cubicBezTo>
                  <a:pt x="7913593" y="3146674"/>
                  <a:pt x="7913593" y="3146674"/>
                  <a:pt x="7912548" y="3160425"/>
                </a:cubicBezTo>
                <a:cubicBezTo>
                  <a:pt x="7906951" y="3161128"/>
                  <a:pt x="7907998" y="3147377"/>
                  <a:pt x="7902403" y="3148080"/>
                </a:cubicBezTo>
                <a:cubicBezTo>
                  <a:pt x="7896808" y="3148784"/>
                  <a:pt x="7896808" y="3148784"/>
                  <a:pt x="7896808" y="3148784"/>
                </a:cubicBezTo>
                <a:cubicBezTo>
                  <a:pt x="7891212" y="3149488"/>
                  <a:pt x="7891212" y="3149488"/>
                  <a:pt x="7891212" y="3149488"/>
                </a:cubicBezTo>
                <a:cubicBezTo>
                  <a:pt x="7896808" y="3148784"/>
                  <a:pt x="7896808" y="3148784"/>
                  <a:pt x="7895761" y="3162534"/>
                </a:cubicBezTo>
                <a:cubicBezTo>
                  <a:pt x="7890166" y="3163237"/>
                  <a:pt x="7873379" y="3165347"/>
                  <a:pt x="7856592" y="3167456"/>
                </a:cubicBezTo>
                <a:cubicBezTo>
                  <a:pt x="7850997" y="3168160"/>
                  <a:pt x="7850997" y="3168160"/>
                  <a:pt x="7850997" y="3168160"/>
                </a:cubicBezTo>
                <a:cubicBezTo>
                  <a:pt x="7850997" y="3168160"/>
                  <a:pt x="7850997" y="3168160"/>
                  <a:pt x="7845400" y="3168862"/>
                </a:cubicBezTo>
                <a:cubicBezTo>
                  <a:pt x="7844355" y="3182613"/>
                  <a:pt x="7844355" y="3182613"/>
                  <a:pt x="7844355" y="3182613"/>
                </a:cubicBezTo>
                <a:cubicBezTo>
                  <a:pt x="7845400" y="3168862"/>
                  <a:pt x="7827567" y="3184723"/>
                  <a:pt x="7823020" y="3171675"/>
                </a:cubicBezTo>
                <a:cubicBezTo>
                  <a:pt x="7826520" y="3198474"/>
                  <a:pt x="7817423" y="3172378"/>
                  <a:pt x="7805186" y="3187536"/>
                </a:cubicBezTo>
                <a:cubicBezTo>
                  <a:pt x="7806232" y="3173784"/>
                  <a:pt x="7806232" y="3173784"/>
                  <a:pt x="7806232" y="3173784"/>
                </a:cubicBezTo>
                <a:cubicBezTo>
                  <a:pt x="7806232" y="3173784"/>
                  <a:pt x="7811828" y="3173082"/>
                  <a:pt x="7811828" y="3173082"/>
                </a:cubicBezTo>
                <a:cubicBezTo>
                  <a:pt x="7812876" y="3159331"/>
                  <a:pt x="7829660" y="3157221"/>
                  <a:pt x="7830708" y="3143466"/>
                </a:cubicBezTo>
                <a:cubicBezTo>
                  <a:pt x="7830708" y="3143466"/>
                  <a:pt x="7830708" y="3143466"/>
                  <a:pt x="7825113" y="3144170"/>
                </a:cubicBezTo>
                <a:cubicBezTo>
                  <a:pt x="7826160" y="3130419"/>
                  <a:pt x="7831754" y="3129716"/>
                  <a:pt x="7837350" y="3129012"/>
                </a:cubicBezTo>
                <a:cubicBezTo>
                  <a:pt x="7837350" y="3129012"/>
                  <a:pt x="7832801" y="3115965"/>
                  <a:pt x="7827206" y="3116668"/>
                </a:cubicBezTo>
                <a:cubicBezTo>
                  <a:pt x="7821611" y="3117371"/>
                  <a:pt x="7821611" y="3117371"/>
                  <a:pt x="7821611" y="3117371"/>
                </a:cubicBezTo>
                <a:cubicBezTo>
                  <a:pt x="7816016" y="3118075"/>
                  <a:pt x="7816016" y="3118075"/>
                  <a:pt x="7810420" y="3118777"/>
                </a:cubicBezTo>
                <a:cubicBezTo>
                  <a:pt x="7794678" y="3107137"/>
                  <a:pt x="7788036" y="3121590"/>
                  <a:pt x="7775800" y="3136747"/>
                </a:cubicBezTo>
                <a:cubicBezTo>
                  <a:pt x="7776845" y="3122996"/>
                  <a:pt x="7771249" y="3123700"/>
                  <a:pt x="7771249" y="3123700"/>
                </a:cubicBezTo>
                <a:cubicBezTo>
                  <a:pt x="7768453" y="3124051"/>
                  <a:pt x="7767336" y="3125042"/>
                  <a:pt x="7767080" y="3126138"/>
                </a:cubicBezTo>
                <a:lnTo>
                  <a:pt x="7767308" y="3126848"/>
                </a:lnTo>
                <a:lnTo>
                  <a:pt x="7765654" y="3124403"/>
                </a:lnTo>
                <a:cubicBezTo>
                  <a:pt x="7765654" y="3124403"/>
                  <a:pt x="7765654" y="3124403"/>
                  <a:pt x="7764608" y="3138153"/>
                </a:cubicBezTo>
                <a:cubicBezTo>
                  <a:pt x="7760059" y="3125105"/>
                  <a:pt x="7760059" y="3125105"/>
                  <a:pt x="7754463" y="3125809"/>
                </a:cubicBezTo>
                <a:cubicBezTo>
                  <a:pt x="7754463" y="3125809"/>
                  <a:pt x="7754463" y="3125809"/>
                  <a:pt x="7760059" y="3125105"/>
                </a:cubicBezTo>
                <a:cubicBezTo>
                  <a:pt x="7754463" y="3125809"/>
                  <a:pt x="7755509" y="3112057"/>
                  <a:pt x="7749914" y="3112760"/>
                </a:cubicBezTo>
                <a:cubicBezTo>
                  <a:pt x="7749914" y="3112760"/>
                  <a:pt x="7749914" y="3112760"/>
                  <a:pt x="7744320" y="3113462"/>
                </a:cubicBezTo>
                <a:cubicBezTo>
                  <a:pt x="7744320" y="3113462"/>
                  <a:pt x="7743272" y="3127214"/>
                  <a:pt x="7743272" y="3127214"/>
                </a:cubicBezTo>
                <a:cubicBezTo>
                  <a:pt x="7743272" y="3127214"/>
                  <a:pt x="7743272" y="3127214"/>
                  <a:pt x="7748868" y="3126512"/>
                </a:cubicBezTo>
                <a:cubicBezTo>
                  <a:pt x="7748868" y="3126512"/>
                  <a:pt x="7754463" y="3125809"/>
                  <a:pt x="7754463" y="3125809"/>
                </a:cubicBezTo>
                <a:cubicBezTo>
                  <a:pt x="7754463" y="3125809"/>
                  <a:pt x="7754463" y="3125809"/>
                  <a:pt x="7753417" y="3139560"/>
                </a:cubicBezTo>
                <a:cubicBezTo>
                  <a:pt x="7753417" y="3139560"/>
                  <a:pt x="7747821" y="3140262"/>
                  <a:pt x="7747821" y="3140262"/>
                </a:cubicBezTo>
                <a:cubicBezTo>
                  <a:pt x="7742226" y="3140966"/>
                  <a:pt x="7742226" y="3140966"/>
                  <a:pt x="7736630" y="3141669"/>
                </a:cubicBezTo>
                <a:cubicBezTo>
                  <a:pt x="7731034" y="3142372"/>
                  <a:pt x="7732081" y="3128622"/>
                  <a:pt x="7737677" y="3127917"/>
                </a:cubicBezTo>
                <a:cubicBezTo>
                  <a:pt x="7733127" y="3114870"/>
                  <a:pt x="7724392" y="3156827"/>
                  <a:pt x="7725439" y="3143076"/>
                </a:cubicBezTo>
                <a:cubicBezTo>
                  <a:pt x="7725439" y="3143076"/>
                  <a:pt x="7726484" y="3129324"/>
                  <a:pt x="7726484" y="3129324"/>
                </a:cubicBezTo>
                <a:cubicBezTo>
                  <a:pt x="7726484" y="3129324"/>
                  <a:pt x="7720889" y="3130027"/>
                  <a:pt x="7720889" y="3130027"/>
                </a:cubicBezTo>
                <a:cubicBezTo>
                  <a:pt x="7715295" y="3130731"/>
                  <a:pt x="7709699" y="3131434"/>
                  <a:pt x="7710745" y="3117682"/>
                </a:cubicBezTo>
                <a:cubicBezTo>
                  <a:pt x="7704102" y="3132137"/>
                  <a:pt x="7704102" y="3132137"/>
                  <a:pt x="7703056" y="3145888"/>
                </a:cubicBezTo>
                <a:cubicBezTo>
                  <a:pt x="7692912" y="3133544"/>
                  <a:pt x="7686269" y="3147997"/>
                  <a:pt x="7676126" y="3135652"/>
                </a:cubicBezTo>
                <a:cubicBezTo>
                  <a:pt x="7676126" y="3135652"/>
                  <a:pt x="7670530" y="3136356"/>
                  <a:pt x="7669483" y="3150107"/>
                </a:cubicBezTo>
                <a:cubicBezTo>
                  <a:pt x="7658293" y="3151514"/>
                  <a:pt x="7659340" y="3137762"/>
                  <a:pt x="7652696" y="3152216"/>
                </a:cubicBezTo>
                <a:cubicBezTo>
                  <a:pt x="7652696" y="3152216"/>
                  <a:pt x="7652696" y="3152216"/>
                  <a:pt x="7653743" y="3138465"/>
                </a:cubicBezTo>
                <a:cubicBezTo>
                  <a:pt x="7653743" y="3138465"/>
                  <a:pt x="7653743" y="3138465"/>
                  <a:pt x="7648148" y="3139169"/>
                </a:cubicBezTo>
                <a:cubicBezTo>
                  <a:pt x="7648148" y="3139169"/>
                  <a:pt x="7642551" y="3139872"/>
                  <a:pt x="7641504" y="3153623"/>
                </a:cubicBezTo>
                <a:cubicBezTo>
                  <a:pt x="7635909" y="3154326"/>
                  <a:pt x="7642551" y="3139872"/>
                  <a:pt x="7642551" y="3139872"/>
                </a:cubicBezTo>
                <a:cubicBezTo>
                  <a:pt x="7631361" y="3141278"/>
                  <a:pt x="7608978" y="3144090"/>
                  <a:pt x="7604430" y="3131043"/>
                </a:cubicBezTo>
                <a:cubicBezTo>
                  <a:pt x="7598833" y="3131745"/>
                  <a:pt x="7597787" y="3145497"/>
                  <a:pt x="7591145" y="3159951"/>
                </a:cubicBezTo>
                <a:cubicBezTo>
                  <a:pt x="7585550" y="3160655"/>
                  <a:pt x="7592192" y="3146201"/>
                  <a:pt x="7586596" y="3146903"/>
                </a:cubicBezTo>
                <a:cubicBezTo>
                  <a:pt x="7575406" y="3148309"/>
                  <a:pt x="7574359" y="3162060"/>
                  <a:pt x="7557571" y="3164170"/>
                </a:cubicBezTo>
                <a:cubicBezTo>
                  <a:pt x="7551978" y="3164873"/>
                  <a:pt x="7551978" y="3164873"/>
                  <a:pt x="7551978" y="3164873"/>
                </a:cubicBezTo>
                <a:cubicBezTo>
                  <a:pt x="7546381" y="3165576"/>
                  <a:pt x="7546381" y="3165576"/>
                  <a:pt x="7546381" y="3165576"/>
                </a:cubicBezTo>
                <a:cubicBezTo>
                  <a:pt x="7546381" y="3165576"/>
                  <a:pt x="7546381" y="3165576"/>
                  <a:pt x="7540784" y="3166278"/>
                </a:cubicBezTo>
                <a:cubicBezTo>
                  <a:pt x="7540784" y="3166278"/>
                  <a:pt x="7540784" y="3166278"/>
                  <a:pt x="7534144" y="3180733"/>
                </a:cubicBezTo>
                <a:cubicBezTo>
                  <a:pt x="7534144" y="3180733"/>
                  <a:pt x="7534144" y="3180733"/>
                  <a:pt x="7535189" y="3166981"/>
                </a:cubicBezTo>
                <a:cubicBezTo>
                  <a:pt x="7529594" y="3167685"/>
                  <a:pt x="7523998" y="3168389"/>
                  <a:pt x="7523998" y="3168389"/>
                </a:cubicBezTo>
                <a:cubicBezTo>
                  <a:pt x="7523998" y="3168389"/>
                  <a:pt x="7512806" y="3169795"/>
                  <a:pt x="7519450" y="3155341"/>
                </a:cubicBezTo>
                <a:cubicBezTo>
                  <a:pt x="7513331" y="3162919"/>
                  <a:pt x="7507475" y="3167060"/>
                  <a:pt x="7502317" y="3171113"/>
                </a:cubicBezTo>
                <a:lnTo>
                  <a:pt x="7490746" y="3184748"/>
                </a:lnTo>
                <a:lnTo>
                  <a:pt x="7488143" y="3185056"/>
                </a:lnTo>
                <a:lnTo>
                  <a:pt x="7483606" y="3180275"/>
                </a:lnTo>
                <a:cubicBezTo>
                  <a:pt x="7483168" y="3176924"/>
                  <a:pt x="7484830" y="3173310"/>
                  <a:pt x="7490426" y="3172607"/>
                </a:cubicBezTo>
                <a:cubicBezTo>
                  <a:pt x="7491473" y="3158857"/>
                  <a:pt x="7478186" y="3187764"/>
                  <a:pt x="7479233" y="3174014"/>
                </a:cubicBezTo>
                <a:cubicBezTo>
                  <a:pt x="7477835" y="3174190"/>
                  <a:pt x="7476021" y="3175268"/>
                  <a:pt x="7473927" y="3176596"/>
                </a:cubicBezTo>
                <a:lnTo>
                  <a:pt x="7470388" y="3178659"/>
                </a:lnTo>
                <a:lnTo>
                  <a:pt x="7469188" y="3174150"/>
                </a:lnTo>
                <a:cubicBezTo>
                  <a:pt x="7468720" y="3170840"/>
                  <a:pt x="7468964" y="3167182"/>
                  <a:pt x="7470889" y="3162401"/>
                </a:cubicBezTo>
                <a:cubicBezTo>
                  <a:pt x="7465196" y="3165197"/>
                  <a:pt x="7462053" y="3157302"/>
                  <a:pt x="7464870" y="3149429"/>
                </a:cubicBezTo>
                <a:lnTo>
                  <a:pt x="7461912" y="3146923"/>
                </a:lnTo>
                <a:lnTo>
                  <a:pt x="7465755" y="3143778"/>
                </a:lnTo>
                <a:cubicBezTo>
                  <a:pt x="7467959" y="3141978"/>
                  <a:pt x="7470740" y="3141628"/>
                  <a:pt x="7475834" y="3147089"/>
                </a:cubicBezTo>
                <a:cubicBezTo>
                  <a:pt x="7476772" y="3134768"/>
                  <a:pt x="7472148" y="3123147"/>
                  <a:pt x="7460085" y="3136865"/>
                </a:cubicBezTo>
                <a:cubicBezTo>
                  <a:pt x="7457304" y="3137215"/>
                  <a:pt x="7457304" y="3137215"/>
                  <a:pt x="7457881" y="3138667"/>
                </a:cubicBezTo>
                <a:lnTo>
                  <a:pt x="7458530" y="3144063"/>
                </a:lnTo>
                <a:lnTo>
                  <a:pt x="7450594" y="3137344"/>
                </a:lnTo>
                <a:cubicBezTo>
                  <a:pt x="7445233" y="3134298"/>
                  <a:pt x="7439391" y="3132449"/>
                  <a:pt x="7433428" y="3132429"/>
                </a:cubicBezTo>
                <a:cubicBezTo>
                  <a:pt x="7434459" y="3130743"/>
                  <a:pt x="7434459" y="3130743"/>
                  <a:pt x="7434459" y="3130743"/>
                </a:cubicBezTo>
                <a:lnTo>
                  <a:pt x="7433401" y="3130575"/>
                </a:lnTo>
                <a:lnTo>
                  <a:pt x="7435795" y="3127180"/>
                </a:lnTo>
                <a:cubicBezTo>
                  <a:pt x="7436751" y="3125917"/>
                  <a:pt x="7437443" y="3125066"/>
                  <a:pt x="7437443" y="3125066"/>
                </a:cubicBezTo>
                <a:lnTo>
                  <a:pt x="7435392" y="3123021"/>
                </a:lnTo>
                <a:lnTo>
                  <a:pt x="7436525" y="3121247"/>
                </a:lnTo>
                <a:cubicBezTo>
                  <a:pt x="7438754" y="3119635"/>
                  <a:pt x="7441017" y="3118376"/>
                  <a:pt x="7442426" y="3114438"/>
                </a:cubicBezTo>
                <a:cubicBezTo>
                  <a:pt x="7435922" y="3108786"/>
                  <a:pt x="7426326" y="3108190"/>
                  <a:pt x="7423453" y="3103113"/>
                </a:cubicBezTo>
                <a:cubicBezTo>
                  <a:pt x="7422152" y="3101981"/>
                  <a:pt x="7423941" y="3095793"/>
                  <a:pt x="7425241" y="3096924"/>
                </a:cubicBezTo>
                <a:cubicBezTo>
                  <a:pt x="7411201" y="3087304"/>
                  <a:pt x="7407895" y="3102497"/>
                  <a:pt x="7388490" y="3111441"/>
                </a:cubicBezTo>
                <a:cubicBezTo>
                  <a:pt x="7398517" y="3091766"/>
                  <a:pt x="7384316" y="3105232"/>
                  <a:pt x="7380684" y="3104658"/>
                </a:cubicBezTo>
                <a:cubicBezTo>
                  <a:pt x="7379382" y="3103527"/>
                  <a:pt x="7378298" y="3092261"/>
                  <a:pt x="7376726" y="3088314"/>
                </a:cubicBezTo>
                <a:cubicBezTo>
                  <a:pt x="7370979" y="3078157"/>
                  <a:pt x="7362198" y="3086011"/>
                  <a:pt x="7366046" y="3076452"/>
                </a:cubicBezTo>
                <a:cubicBezTo>
                  <a:pt x="7368106" y="3073081"/>
                  <a:pt x="7376129" y="3069728"/>
                  <a:pt x="7383121" y="3068063"/>
                </a:cubicBezTo>
                <a:cubicBezTo>
                  <a:pt x="7380315" y="3048203"/>
                  <a:pt x="7363421" y="3042233"/>
                  <a:pt x="7357072" y="3029093"/>
                </a:cubicBezTo>
                <a:lnTo>
                  <a:pt x="7355539" y="3016103"/>
                </a:lnTo>
                <a:lnTo>
                  <a:pt x="7356542" y="3013888"/>
                </a:lnTo>
                <a:cubicBezTo>
                  <a:pt x="7357157" y="3012531"/>
                  <a:pt x="7357567" y="3011625"/>
                  <a:pt x="7357567" y="3011625"/>
                </a:cubicBezTo>
                <a:cubicBezTo>
                  <a:pt x="7357567" y="3011625"/>
                  <a:pt x="7357567" y="3011625"/>
                  <a:pt x="7357699" y="3009899"/>
                </a:cubicBezTo>
                <a:lnTo>
                  <a:pt x="7357746" y="3009282"/>
                </a:lnTo>
                <a:lnTo>
                  <a:pt x="7359536" y="3008855"/>
                </a:lnTo>
                <a:cubicBezTo>
                  <a:pt x="7363439" y="3012247"/>
                  <a:pt x="7354659" y="3020101"/>
                  <a:pt x="7358562" y="3023493"/>
                </a:cubicBezTo>
                <a:cubicBezTo>
                  <a:pt x="7363806" y="3022243"/>
                  <a:pt x="7369478" y="3018462"/>
                  <a:pt x="7374958" y="3021411"/>
                </a:cubicBezTo>
                <a:lnTo>
                  <a:pt x="7375007" y="3021460"/>
                </a:lnTo>
                <a:lnTo>
                  <a:pt x="7373066" y="3023346"/>
                </a:lnTo>
                <a:lnTo>
                  <a:pt x="7376433" y="3022922"/>
                </a:lnTo>
                <a:lnTo>
                  <a:pt x="7378916" y="3025470"/>
                </a:lnTo>
                <a:lnTo>
                  <a:pt x="7378011" y="3037364"/>
                </a:lnTo>
                <a:cubicBezTo>
                  <a:pt x="7378011" y="3037364"/>
                  <a:pt x="7384078" y="3036601"/>
                  <a:pt x="7384078" y="3036601"/>
                </a:cubicBezTo>
                <a:cubicBezTo>
                  <a:pt x="7384078" y="3036601"/>
                  <a:pt x="7384078" y="3036601"/>
                  <a:pt x="7384219" y="3034754"/>
                </a:cubicBezTo>
                <a:lnTo>
                  <a:pt x="7385140" y="3022664"/>
                </a:lnTo>
                <a:lnTo>
                  <a:pt x="7389135" y="3019091"/>
                </a:lnTo>
                <a:cubicBezTo>
                  <a:pt x="7392495" y="3016849"/>
                  <a:pt x="7392225" y="3014033"/>
                  <a:pt x="7392225" y="3014033"/>
                </a:cubicBezTo>
                <a:cubicBezTo>
                  <a:pt x="7392225" y="3014033"/>
                  <a:pt x="7392225" y="3014033"/>
                  <a:pt x="7390924" y="3012903"/>
                </a:cubicBezTo>
                <a:cubicBezTo>
                  <a:pt x="7391952" y="3011217"/>
                  <a:pt x="7392981" y="3009530"/>
                  <a:pt x="7395041" y="3006159"/>
                </a:cubicBezTo>
                <a:cubicBezTo>
                  <a:pt x="7395041" y="3006159"/>
                  <a:pt x="7395041" y="3006159"/>
                  <a:pt x="7395313" y="3008975"/>
                </a:cubicBezTo>
                <a:cubicBezTo>
                  <a:pt x="7397644" y="3008421"/>
                  <a:pt x="7399433" y="3002232"/>
                  <a:pt x="7401492" y="2998861"/>
                </a:cubicBezTo>
                <a:cubicBezTo>
                  <a:pt x="7402387" y="2995766"/>
                  <a:pt x="7401804" y="2995905"/>
                  <a:pt x="7400638" y="2996182"/>
                </a:cubicBezTo>
                <a:lnTo>
                  <a:pt x="7397624" y="2994905"/>
                </a:lnTo>
                <a:lnTo>
                  <a:pt x="7398028" y="2993974"/>
                </a:lnTo>
                <a:cubicBezTo>
                  <a:pt x="7398864" y="2992039"/>
                  <a:pt x="7400534" y="2988168"/>
                  <a:pt x="7403878" y="2980427"/>
                </a:cubicBezTo>
                <a:cubicBezTo>
                  <a:pt x="7402753" y="2995211"/>
                  <a:pt x="7402753" y="2995211"/>
                  <a:pt x="7413876" y="2993814"/>
                </a:cubicBezTo>
                <a:cubicBezTo>
                  <a:pt x="7409442" y="2979727"/>
                  <a:pt x="7409442" y="2979727"/>
                  <a:pt x="7409442" y="2979727"/>
                </a:cubicBezTo>
                <a:cubicBezTo>
                  <a:pt x="7409442" y="2979727"/>
                  <a:pt x="7409442" y="2979727"/>
                  <a:pt x="7410568" y="2964942"/>
                </a:cubicBezTo>
                <a:cubicBezTo>
                  <a:pt x="7407786" y="2965292"/>
                  <a:pt x="7406395" y="2965466"/>
                  <a:pt x="7405558" y="2967402"/>
                </a:cubicBezTo>
                <a:cubicBezTo>
                  <a:pt x="7404723" y="2969338"/>
                  <a:pt x="7404442" y="2973034"/>
                  <a:pt x="7403878" y="2980427"/>
                </a:cubicBezTo>
                <a:cubicBezTo>
                  <a:pt x="7398317" y="2981126"/>
                  <a:pt x="7405004" y="2965641"/>
                  <a:pt x="7405004" y="2965641"/>
                </a:cubicBezTo>
                <a:cubicBezTo>
                  <a:pt x="7399442" y="2966340"/>
                  <a:pt x="7400567" y="2951559"/>
                  <a:pt x="7395005" y="2952257"/>
                </a:cubicBezTo>
                <a:cubicBezTo>
                  <a:pt x="7395005" y="2952257"/>
                  <a:pt x="7395005" y="2952257"/>
                  <a:pt x="7393881" y="2967040"/>
                </a:cubicBezTo>
                <a:cubicBezTo>
                  <a:pt x="7395005" y="2952257"/>
                  <a:pt x="7389441" y="2952957"/>
                  <a:pt x="7389441" y="2952957"/>
                </a:cubicBezTo>
                <a:cubicBezTo>
                  <a:pt x="7383879" y="2953656"/>
                  <a:pt x="7383879" y="2953656"/>
                  <a:pt x="7383879" y="2953656"/>
                </a:cubicBezTo>
                <a:cubicBezTo>
                  <a:pt x="7378318" y="2954354"/>
                  <a:pt x="7378318" y="2954354"/>
                  <a:pt x="7378318" y="2954354"/>
                </a:cubicBezTo>
                <a:cubicBezTo>
                  <a:pt x="7378318" y="2954354"/>
                  <a:pt x="7378318" y="2954354"/>
                  <a:pt x="7377193" y="2969137"/>
                </a:cubicBezTo>
                <a:cubicBezTo>
                  <a:pt x="7382756" y="2968438"/>
                  <a:pt x="7382756" y="2968438"/>
                  <a:pt x="7382756" y="2968438"/>
                </a:cubicBezTo>
                <a:cubicBezTo>
                  <a:pt x="7388317" y="2967739"/>
                  <a:pt x="7388317" y="2967739"/>
                  <a:pt x="7388317" y="2967739"/>
                </a:cubicBezTo>
                <a:cubicBezTo>
                  <a:pt x="7388317" y="2967739"/>
                  <a:pt x="7387192" y="2982524"/>
                  <a:pt x="7381630" y="2983223"/>
                </a:cubicBezTo>
                <a:cubicBezTo>
                  <a:pt x="7387192" y="2982524"/>
                  <a:pt x="7381630" y="2983223"/>
                  <a:pt x="7380505" y="2998007"/>
                </a:cubicBezTo>
                <a:lnTo>
                  <a:pt x="7395998" y="2996060"/>
                </a:lnTo>
                <a:lnTo>
                  <a:pt x="7394771" y="3003343"/>
                </a:lnTo>
                <a:cubicBezTo>
                  <a:pt x="7393742" y="3005028"/>
                  <a:pt x="7390380" y="3007270"/>
                  <a:pt x="7389350" y="3008955"/>
                </a:cubicBezTo>
                <a:cubicBezTo>
                  <a:pt x="7388049" y="3007825"/>
                  <a:pt x="7384689" y="3010067"/>
                  <a:pt x="7382630" y="3013437"/>
                </a:cubicBezTo>
                <a:cubicBezTo>
                  <a:pt x="7383387" y="3008935"/>
                  <a:pt x="7378454" y="3007229"/>
                  <a:pt x="7383875" y="3001616"/>
                </a:cubicBezTo>
                <a:cubicBezTo>
                  <a:pt x="7374553" y="3003837"/>
                  <a:pt x="7370649" y="3000445"/>
                  <a:pt x="7373197" y="2989755"/>
                </a:cubicBezTo>
                <a:cubicBezTo>
                  <a:pt x="7369077" y="2996498"/>
                  <a:pt x="7365444" y="2995923"/>
                  <a:pt x="7363384" y="2999295"/>
                </a:cubicBezTo>
                <a:cubicBezTo>
                  <a:pt x="7363384" y="2999295"/>
                  <a:pt x="7363384" y="2999295"/>
                  <a:pt x="7362355" y="3000981"/>
                </a:cubicBezTo>
                <a:lnTo>
                  <a:pt x="7358304" y="3001945"/>
                </a:lnTo>
                <a:lnTo>
                  <a:pt x="7358619" y="2997826"/>
                </a:lnTo>
                <a:lnTo>
                  <a:pt x="7364134" y="2997134"/>
                </a:lnTo>
                <a:cubicBezTo>
                  <a:pt x="7364134" y="2997134"/>
                  <a:pt x="7364134" y="2997134"/>
                  <a:pt x="7365185" y="2983337"/>
                </a:cubicBezTo>
                <a:cubicBezTo>
                  <a:pt x="7365185" y="2983337"/>
                  <a:pt x="7365185" y="2983337"/>
                  <a:pt x="7366235" y="2969539"/>
                </a:cubicBezTo>
                <a:cubicBezTo>
                  <a:pt x="7366235" y="2969539"/>
                  <a:pt x="7361769" y="2956435"/>
                  <a:pt x="7361769" y="2956435"/>
                </a:cubicBezTo>
                <a:cubicBezTo>
                  <a:pt x="7361769" y="2956435"/>
                  <a:pt x="7361507" y="2959884"/>
                  <a:pt x="7360554" y="2963420"/>
                </a:cubicBezTo>
                <a:lnTo>
                  <a:pt x="7356019" y="2969779"/>
                </a:lnTo>
                <a:lnTo>
                  <a:pt x="7355336" y="2969184"/>
                </a:lnTo>
                <a:lnTo>
                  <a:pt x="7355826" y="2962730"/>
                </a:lnTo>
                <a:lnTo>
                  <a:pt x="7359081" y="2965290"/>
                </a:lnTo>
                <a:cubicBezTo>
                  <a:pt x="7360206" y="2950505"/>
                  <a:pt x="7360206" y="2950505"/>
                  <a:pt x="7360206" y="2950505"/>
                </a:cubicBezTo>
                <a:cubicBezTo>
                  <a:pt x="7354811" y="2951183"/>
                  <a:pt x="7354811" y="2951183"/>
                  <a:pt x="7349417" y="2951861"/>
                </a:cubicBezTo>
                <a:cubicBezTo>
                  <a:pt x="7344025" y="2952539"/>
                  <a:pt x="7333237" y="2953894"/>
                  <a:pt x="7326719" y="2969356"/>
                </a:cubicBezTo>
                <a:cubicBezTo>
                  <a:pt x="7326719" y="2969356"/>
                  <a:pt x="7332111" y="2968679"/>
                  <a:pt x="7332111" y="2968679"/>
                </a:cubicBezTo>
                <a:lnTo>
                  <a:pt x="7344545" y="2962207"/>
                </a:lnTo>
                <a:lnTo>
                  <a:pt x="7341706" y="2977745"/>
                </a:lnTo>
                <a:cubicBezTo>
                  <a:pt x="7340624" y="2983006"/>
                  <a:pt x="7340361" y="2986454"/>
                  <a:pt x="7343119" y="2986109"/>
                </a:cubicBezTo>
                <a:lnTo>
                  <a:pt x="7333756" y="2987285"/>
                </a:lnTo>
                <a:lnTo>
                  <a:pt x="7336381" y="2982785"/>
                </a:lnTo>
                <a:lnTo>
                  <a:pt x="7332339" y="2984192"/>
                </a:lnTo>
                <a:lnTo>
                  <a:pt x="7333006" y="2975423"/>
                </a:lnTo>
                <a:cubicBezTo>
                  <a:pt x="7333138" y="2973699"/>
                  <a:pt x="7333138" y="2973699"/>
                  <a:pt x="7333138" y="2973699"/>
                </a:cubicBezTo>
                <a:cubicBezTo>
                  <a:pt x="7327620" y="2974392"/>
                  <a:pt x="7326570" y="2988189"/>
                  <a:pt x="7326570" y="2988189"/>
                </a:cubicBezTo>
                <a:cubicBezTo>
                  <a:pt x="7326570" y="2988189"/>
                  <a:pt x="7326160" y="2989094"/>
                  <a:pt x="7325544" y="2990454"/>
                </a:cubicBezTo>
                <a:lnTo>
                  <a:pt x="7323964" y="2993939"/>
                </a:lnTo>
                <a:lnTo>
                  <a:pt x="7322133" y="2991835"/>
                </a:lnTo>
                <a:cubicBezTo>
                  <a:pt x="7318285" y="3001394"/>
                  <a:pt x="7316225" y="3004766"/>
                  <a:pt x="7313135" y="3009823"/>
                </a:cubicBezTo>
                <a:cubicBezTo>
                  <a:pt x="7310803" y="3010379"/>
                  <a:pt x="7310803" y="3010379"/>
                  <a:pt x="7310803" y="3010379"/>
                </a:cubicBezTo>
                <a:lnTo>
                  <a:pt x="7311867" y="2990046"/>
                </a:lnTo>
                <a:lnTo>
                  <a:pt x="7318195" y="2987941"/>
                </a:lnTo>
                <a:cubicBezTo>
                  <a:pt x="7320428" y="2986032"/>
                  <a:pt x="7322081" y="2982571"/>
                  <a:pt x="7322581" y="2976003"/>
                </a:cubicBezTo>
                <a:cubicBezTo>
                  <a:pt x="7316962" y="2976709"/>
                  <a:pt x="7316962" y="2976709"/>
                  <a:pt x="7316962" y="2976709"/>
                </a:cubicBezTo>
                <a:cubicBezTo>
                  <a:pt x="7316962" y="2976709"/>
                  <a:pt x="7315308" y="2980169"/>
                  <a:pt x="7313654" y="2983630"/>
                </a:cubicBezTo>
                <a:lnTo>
                  <a:pt x="7312025" y="2987035"/>
                </a:lnTo>
                <a:lnTo>
                  <a:pt x="7312482" y="2978288"/>
                </a:lnTo>
                <a:lnTo>
                  <a:pt x="7303615" y="2972263"/>
                </a:lnTo>
                <a:lnTo>
                  <a:pt x="7304469" y="2972154"/>
                </a:lnTo>
                <a:cubicBezTo>
                  <a:pt x="7305595" y="2957371"/>
                  <a:pt x="7305595" y="2957371"/>
                  <a:pt x="7300032" y="2958070"/>
                </a:cubicBezTo>
                <a:lnTo>
                  <a:pt x="7298849" y="2958219"/>
                </a:lnTo>
                <a:lnTo>
                  <a:pt x="7304838" y="2948416"/>
                </a:lnTo>
                <a:cubicBezTo>
                  <a:pt x="7304838" y="2948416"/>
                  <a:pt x="7304838" y="2948416"/>
                  <a:pt x="7302508" y="2948971"/>
                </a:cubicBezTo>
                <a:cubicBezTo>
                  <a:pt x="7303537" y="2947286"/>
                  <a:pt x="7303537" y="2947286"/>
                  <a:pt x="7303537" y="2947286"/>
                </a:cubicBezTo>
                <a:lnTo>
                  <a:pt x="7307039" y="2944151"/>
                </a:lnTo>
                <a:lnTo>
                  <a:pt x="7307929" y="2944264"/>
                </a:lnTo>
                <a:cubicBezTo>
                  <a:pt x="7309810" y="2945858"/>
                  <a:pt x="7310879" y="2949386"/>
                  <a:pt x="7310316" y="2956777"/>
                </a:cubicBezTo>
                <a:cubicBezTo>
                  <a:pt x="7315708" y="2956099"/>
                  <a:pt x="7316833" y="2941316"/>
                  <a:pt x="7316833" y="2941316"/>
                </a:cubicBezTo>
                <a:cubicBezTo>
                  <a:pt x="7311440" y="2941993"/>
                  <a:pt x="7310092" y="2942163"/>
                  <a:pt x="7308743" y="2942332"/>
                </a:cubicBezTo>
                <a:lnTo>
                  <a:pt x="7308086" y="2942413"/>
                </a:lnTo>
                <a:lnTo>
                  <a:pt x="7308686" y="2938856"/>
                </a:lnTo>
                <a:cubicBezTo>
                  <a:pt x="7307385" y="2937725"/>
                  <a:pt x="7306085" y="2936594"/>
                  <a:pt x="7305053" y="2938281"/>
                </a:cubicBezTo>
                <a:lnTo>
                  <a:pt x="7302068" y="2943171"/>
                </a:lnTo>
                <a:lnTo>
                  <a:pt x="7301714" y="2943215"/>
                </a:lnTo>
                <a:lnTo>
                  <a:pt x="7296801" y="2940785"/>
                </a:lnTo>
                <a:cubicBezTo>
                  <a:pt x="7294891" y="2941060"/>
                  <a:pt x="7292885" y="2941898"/>
                  <a:pt x="7291069" y="2941612"/>
                </a:cubicBezTo>
                <a:cubicBezTo>
                  <a:pt x="7287980" y="2946671"/>
                  <a:pt x="7285269" y="2949476"/>
                  <a:pt x="7282593" y="2952634"/>
                </a:cubicBezTo>
                <a:lnTo>
                  <a:pt x="7281150" y="2954925"/>
                </a:lnTo>
                <a:lnTo>
                  <a:pt x="7280432" y="2953210"/>
                </a:lnTo>
                <a:cubicBezTo>
                  <a:pt x="7278626" y="2949777"/>
                  <a:pt x="7276127" y="2946430"/>
                  <a:pt x="7273346" y="2946779"/>
                </a:cubicBezTo>
                <a:cubicBezTo>
                  <a:pt x="7273346" y="2946779"/>
                  <a:pt x="7273346" y="2946779"/>
                  <a:pt x="7272221" y="2961564"/>
                </a:cubicBezTo>
                <a:lnTo>
                  <a:pt x="7277376" y="2960916"/>
                </a:lnTo>
                <a:lnTo>
                  <a:pt x="7274320" y="2965770"/>
                </a:lnTo>
                <a:cubicBezTo>
                  <a:pt x="7274592" y="2968586"/>
                  <a:pt x="7274863" y="2971402"/>
                  <a:pt x="7279796" y="2973108"/>
                </a:cubicBezTo>
                <a:lnTo>
                  <a:pt x="7276612" y="2976241"/>
                </a:lnTo>
                <a:lnTo>
                  <a:pt x="7276657" y="2975650"/>
                </a:lnTo>
                <a:cubicBezTo>
                  <a:pt x="7271094" y="2976348"/>
                  <a:pt x="7271094" y="2976348"/>
                  <a:pt x="7271094" y="2976348"/>
                </a:cubicBezTo>
                <a:cubicBezTo>
                  <a:pt x="7271094" y="2976348"/>
                  <a:pt x="7272221" y="2961564"/>
                  <a:pt x="7266659" y="2962263"/>
                </a:cubicBezTo>
                <a:cubicBezTo>
                  <a:pt x="7266659" y="2962263"/>
                  <a:pt x="7266659" y="2962263"/>
                  <a:pt x="7261095" y="2962962"/>
                </a:cubicBezTo>
                <a:lnTo>
                  <a:pt x="7260122" y="2975761"/>
                </a:lnTo>
                <a:lnTo>
                  <a:pt x="7253343" y="2970767"/>
                </a:lnTo>
                <a:cubicBezTo>
                  <a:pt x="7252800" y="2965133"/>
                  <a:pt x="7263641" y="2953908"/>
                  <a:pt x="7255076" y="2951626"/>
                </a:cubicBezTo>
                <a:cubicBezTo>
                  <a:pt x="7260498" y="2946014"/>
                  <a:pt x="7261526" y="2944329"/>
                  <a:pt x="7263043" y="2935323"/>
                </a:cubicBezTo>
                <a:cubicBezTo>
                  <a:pt x="7260129" y="2936016"/>
                  <a:pt x="7257437" y="2935128"/>
                  <a:pt x="7254808" y="2933368"/>
                </a:cubicBezTo>
                <a:lnTo>
                  <a:pt x="7249470" y="2928482"/>
                </a:lnTo>
                <a:lnTo>
                  <a:pt x="7264452" y="2925450"/>
                </a:lnTo>
                <a:cubicBezTo>
                  <a:pt x="7284861" y="2921174"/>
                  <a:pt x="7304440" y="2918713"/>
                  <a:pt x="7326291" y="2922809"/>
                </a:cubicBezTo>
                <a:cubicBezTo>
                  <a:pt x="7327343" y="2908994"/>
                  <a:pt x="7338531" y="2907589"/>
                  <a:pt x="7338531" y="2907589"/>
                </a:cubicBezTo>
                <a:cubicBezTo>
                  <a:pt x="7337479" y="2921405"/>
                  <a:pt x="7433629" y="2895639"/>
                  <a:pt x="7423491" y="2883231"/>
                </a:cubicBezTo>
                <a:cubicBezTo>
                  <a:pt x="7423491" y="2883231"/>
                  <a:pt x="7427424" y="2886157"/>
                  <a:pt x="7431488" y="2887356"/>
                </a:cubicBezTo>
                <a:lnTo>
                  <a:pt x="7433126" y="2887333"/>
                </a:lnTo>
                <a:lnTo>
                  <a:pt x="7433102" y="2887659"/>
                </a:lnTo>
                <a:lnTo>
                  <a:pt x="7436009" y="2887295"/>
                </a:lnTo>
                <a:lnTo>
                  <a:pt x="7437208" y="2887278"/>
                </a:lnTo>
                <a:lnTo>
                  <a:pt x="7437279" y="2887135"/>
                </a:lnTo>
                <a:lnTo>
                  <a:pt x="7438496" y="2886982"/>
                </a:lnTo>
                <a:cubicBezTo>
                  <a:pt x="7438496" y="2886982"/>
                  <a:pt x="7438496" y="2886982"/>
                  <a:pt x="7443890" y="2886304"/>
                </a:cubicBezTo>
                <a:lnTo>
                  <a:pt x="7444450" y="2886233"/>
                </a:lnTo>
                <a:lnTo>
                  <a:pt x="7445342" y="2887325"/>
                </a:lnTo>
                <a:cubicBezTo>
                  <a:pt x="7446478" y="2890604"/>
                  <a:pt x="7447614" y="2893881"/>
                  <a:pt x="7450411" y="2893529"/>
                </a:cubicBezTo>
                <a:cubicBezTo>
                  <a:pt x="7456005" y="2892826"/>
                  <a:pt x="7456005" y="2892826"/>
                  <a:pt x="7462651" y="2878311"/>
                </a:cubicBezTo>
                <a:cubicBezTo>
                  <a:pt x="7472786" y="2890717"/>
                  <a:pt x="7483975" y="2889311"/>
                  <a:pt x="7501809" y="2873390"/>
                </a:cubicBezTo>
                <a:cubicBezTo>
                  <a:pt x="7517539" y="2885094"/>
                  <a:pt x="7557750" y="2866360"/>
                  <a:pt x="7574530" y="2864251"/>
                </a:cubicBezTo>
                <a:cubicBezTo>
                  <a:pt x="7580124" y="2863548"/>
                  <a:pt x="7585455" y="2866298"/>
                  <a:pt x="7590219" y="2867411"/>
                </a:cubicBezTo>
                <a:lnTo>
                  <a:pt x="7595496" y="2867254"/>
                </a:lnTo>
                <a:lnTo>
                  <a:pt x="7594914" y="2867326"/>
                </a:lnTo>
                <a:cubicBezTo>
                  <a:pt x="7605704" y="2865971"/>
                  <a:pt x="7599183" y="2881434"/>
                  <a:pt x="7609969" y="2880079"/>
                </a:cubicBezTo>
                <a:cubicBezTo>
                  <a:pt x="7609969" y="2880079"/>
                  <a:pt x="7611096" y="2865293"/>
                  <a:pt x="7611096" y="2865293"/>
                </a:cubicBezTo>
                <a:lnTo>
                  <a:pt x="7606300" y="2865896"/>
                </a:lnTo>
                <a:lnTo>
                  <a:pt x="7609099" y="2865038"/>
                </a:lnTo>
                <a:cubicBezTo>
                  <a:pt x="7612028" y="2862959"/>
                  <a:pt x="7616485" y="2858979"/>
                  <a:pt x="7624878" y="2857925"/>
                </a:cubicBezTo>
                <a:lnTo>
                  <a:pt x="7625933" y="2857792"/>
                </a:lnTo>
                <a:lnTo>
                  <a:pt x="7627683" y="2863213"/>
                </a:lnTo>
                <a:cubicBezTo>
                  <a:pt x="7626558" y="2877994"/>
                  <a:pt x="7620894" y="2878706"/>
                  <a:pt x="7615231" y="2879417"/>
                </a:cubicBezTo>
                <a:cubicBezTo>
                  <a:pt x="7620894" y="2878706"/>
                  <a:pt x="7626558" y="2877994"/>
                  <a:pt x="7632220" y="2877282"/>
                </a:cubicBezTo>
                <a:cubicBezTo>
                  <a:pt x="7632220" y="2877282"/>
                  <a:pt x="7632220" y="2877282"/>
                  <a:pt x="7633345" y="2862500"/>
                </a:cubicBezTo>
                <a:cubicBezTo>
                  <a:pt x="7633345" y="2862500"/>
                  <a:pt x="7633345" y="2862500"/>
                  <a:pt x="7633486" y="2860653"/>
                </a:cubicBezTo>
                <a:lnTo>
                  <a:pt x="7633779" y="2856806"/>
                </a:lnTo>
                <a:lnTo>
                  <a:pt x="7643758" y="2855552"/>
                </a:lnTo>
                <a:lnTo>
                  <a:pt x="7650545" y="2854699"/>
                </a:lnTo>
                <a:lnTo>
                  <a:pt x="7649527" y="2860467"/>
                </a:lnTo>
                <a:cubicBezTo>
                  <a:pt x="7655595" y="2859705"/>
                  <a:pt x="7655595" y="2859705"/>
                  <a:pt x="7655595" y="2859705"/>
                </a:cubicBezTo>
                <a:cubicBezTo>
                  <a:pt x="7655595" y="2859705"/>
                  <a:pt x="7655595" y="2859705"/>
                  <a:pt x="7655735" y="2857857"/>
                </a:cubicBezTo>
                <a:lnTo>
                  <a:pt x="7656029" y="2854010"/>
                </a:lnTo>
                <a:lnTo>
                  <a:pt x="7658440" y="2853707"/>
                </a:lnTo>
                <a:cubicBezTo>
                  <a:pt x="7664036" y="2853004"/>
                  <a:pt x="7665087" y="2839190"/>
                  <a:pt x="7664036" y="2853004"/>
                </a:cubicBezTo>
                <a:cubicBezTo>
                  <a:pt x="7664036" y="2853004"/>
                  <a:pt x="7669630" y="2852301"/>
                  <a:pt x="7669630" y="2852301"/>
                </a:cubicBezTo>
                <a:cubicBezTo>
                  <a:pt x="7669630" y="2852301"/>
                  <a:pt x="7669630" y="2852301"/>
                  <a:pt x="7675224" y="2851598"/>
                </a:cubicBezTo>
                <a:cubicBezTo>
                  <a:pt x="7681869" y="2837082"/>
                  <a:pt x="7680817" y="2850895"/>
                  <a:pt x="7692007" y="2849488"/>
                </a:cubicBezTo>
                <a:cubicBezTo>
                  <a:pt x="7696548" y="2862599"/>
                  <a:pt x="7714382" y="2846677"/>
                  <a:pt x="7719975" y="2845975"/>
                </a:cubicBezTo>
                <a:cubicBezTo>
                  <a:pt x="7731164" y="2844569"/>
                  <a:pt x="7735707" y="2857679"/>
                  <a:pt x="7741300" y="2856977"/>
                </a:cubicBezTo>
                <a:cubicBezTo>
                  <a:pt x="7746894" y="2856273"/>
                  <a:pt x="7752488" y="2855570"/>
                  <a:pt x="7763677" y="2854165"/>
                </a:cubicBezTo>
                <a:cubicBezTo>
                  <a:pt x="7764729" y="2840350"/>
                  <a:pt x="7753539" y="2841758"/>
                  <a:pt x="7759134" y="2841054"/>
                </a:cubicBezTo>
                <a:cubicBezTo>
                  <a:pt x="7765779" y="2826538"/>
                  <a:pt x="7759134" y="2841054"/>
                  <a:pt x="7770323" y="2839648"/>
                </a:cubicBezTo>
                <a:cubicBezTo>
                  <a:pt x="7770323" y="2839648"/>
                  <a:pt x="7770323" y="2839648"/>
                  <a:pt x="7769271" y="2853460"/>
                </a:cubicBezTo>
                <a:cubicBezTo>
                  <a:pt x="7775916" y="2838946"/>
                  <a:pt x="7786052" y="2851352"/>
                  <a:pt x="7791647" y="2850649"/>
                </a:cubicBezTo>
                <a:cubicBezTo>
                  <a:pt x="7792698" y="2836836"/>
                  <a:pt x="7793750" y="2823023"/>
                  <a:pt x="7809481" y="2834728"/>
                </a:cubicBezTo>
                <a:cubicBezTo>
                  <a:pt x="7802835" y="2849244"/>
                  <a:pt x="7820668" y="2833321"/>
                  <a:pt x="7814023" y="2847838"/>
                </a:cubicBezTo>
                <a:cubicBezTo>
                  <a:pt x="7820668" y="2833321"/>
                  <a:pt x="7831855" y="2831915"/>
                  <a:pt x="7837452" y="2831213"/>
                </a:cubicBezTo>
                <a:cubicBezTo>
                  <a:pt x="7837452" y="2831213"/>
                  <a:pt x="7843044" y="2830509"/>
                  <a:pt x="7848638" y="2829807"/>
                </a:cubicBezTo>
                <a:cubicBezTo>
                  <a:pt x="7849690" y="2815994"/>
                  <a:pt x="7849690" y="2815994"/>
                  <a:pt x="7849690" y="2815994"/>
                </a:cubicBezTo>
                <a:cubicBezTo>
                  <a:pt x="7849690" y="2815994"/>
                  <a:pt x="7848638" y="2829807"/>
                  <a:pt x="7854232" y="2829104"/>
                </a:cubicBezTo>
                <a:cubicBezTo>
                  <a:pt x="7854232" y="2829104"/>
                  <a:pt x="7854232" y="2829104"/>
                  <a:pt x="7859826" y="2828401"/>
                </a:cubicBezTo>
                <a:cubicBezTo>
                  <a:pt x="7860878" y="2814587"/>
                  <a:pt x="7860878" y="2814587"/>
                  <a:pt x="7860878" y="2814587"/>
                </a:cubicBezTo>
                <a:cubicBezTo>
                  <a:pt x="7866472" y="2813884"/>
                  <a:pt x="7882203" y="2825590"/>
                  <a:pt x="7887797" y="2824886"/>
                </a:cubicBezTo>
                <a:cubicBezTo>
                  <a:pt x="7893391" y="2824183"/>
                  <a:pt x="7887797" y="2824886"/>
                  <a:pt x="7893391" y="2824183"/>
                </a:cubicBezTo>
                <a:cubicBezTo>
                  <a:pt x="7903527" y="2836590"/>
                  <a:pt x="7915766" y="2821371"/>
                  <a:pt x="7921361" y="2820668"/>
                </a:cubicBezTo>
                <a:cubicBezTo>
                  <a:pt x="7921361" y="2820668"/>
                  <a:pt x="7926955" y="2819965"/>
                  <a:pt x="7926955" y="2819965"/>
                </a:cubicBezTo>
                <a:cubicBezTo>
                  <a:pt x="7932548" y="2819263"/>
                  <a:pt x="7938142" y="2818559"/>
                  <a:pt x="7943738" y="2817857"/>
                </a:cubicBezTo>
                <a:cubicBezTo>
                  <a:pt x="7943738" y="2817857"/>
                  <a:pt x="7943738" y="2817857"/>
                  <a:pt x="7944789" y="2804043"/>
                </a:cubicBezTo>
                <a:cubicBezTo>
                  <a:pt x="7950382" y="2803340"/>
                  <a:pt x="7950382" y="2803340"/>
                  <a:pt x="7950382" y="2803340"/>
                </a:cubicBezTo>
                <a:cubicBezTo>
                  <a:pt x="7954925" y="2816450"/>
                  <a:pt x="7943738" y="2817857"/>
                  <a:pt x="7949330" y="2817155"/>
                </a:cubicBezTo>
                <a:cubicBezTo>
                  <a:pt x="7953874" y="2830264"/>
                  <a:pt x="7960519" y="2815748"/>
                  <a:pt x="7971705" y="2814342"/>
                </a:cubicBezTo>
                <a:cubicBezTo>
                  <a:pt x="7971705" y="2814342"/>
                  <a:pt x="7972759" y="2800529"/>
                  <a:pt x="7978352" y="2799827"/>
                </a:cubicBezTo>
                <a:cubicBezTo>
                  <a:pt x="7977302" y="2813639"/>
                  <a:pt x="7995135" y="2797717"/>
                  <a:pt x="7989540" y="2798420"/>
                </a:cubicBezTo>
                <a:cubicBezTo>
                  <a:pt x="7989540" y="2798420"/>
                  <a:pt x="7989540" y="2798420"/>
                  <a:pt x="7995135" y="2797717"/>
                </a:cubicBezTo>
                <a:cubicBezTo>
                  <a:pt x="7995135" y="2797717"/>
                  <a:pt x="8000729" y="2797014"/>
                  <a:pt x="8000729" y="2797014"/>
                </a:cubicBezTo>
                <a:cubicBezTo>
                  <a:pt x="7999677" y="2810828"/>
                  <a:pt x="7999677" y="2810828"/>
                  <a:pt x="7994085" y="2811531"/>
                </a:cubicBezTo>
                <a:cubicBezTo>
                  <a:pt x="7988490" y="2812232"/>
                  <a:pt x="7988490" y="2812232"/>
                  <a:pt x="7988490" y="2812232"/>
                </a:cubicBezTo>
                <a:cubicBezTo>
                  <a:pt x="7987438" y="2826046"/>
                  <a:pt x="7993032" y="2825342"/>
                  <a:pt x="7993032" y="2825342"/>
                </a:cubicBezTo>
                <a:cubicBezTo>
                  <a:pt x="7999677" y="2810828"/>
                  <a:pt x="8005271" y="2810124"/>
                  <a:pt x="8006322" y="2796312"/>
                </a:cubicBezTo>
                <a:cubicBezTo>
                  <a:pt x="8011917" y="2795608"/>
                  <a:pt x="8010866" y="2809421"/>
                  <a:pt x="8010866" y="2809421"/>
                </a:cubicBezTo>
                <a:cubicBezTo>
                  <a:pt x="8016460" y="2808718"/>
                  <a:pt x="8022053" y="2808016"/>
                  <a:pt x="8028698" y="2793499"/>
                </a:cubicBezTo>
                <a:cubicBezTo>
                  <a:pt x="8034293" y="2792796"/>
                  <a:pt x="8033242" y="2806609"/>
                  <a:pt x="8033242" y="2806609"/>
                </a:cubicBezTo>
                <a:cubicBezTo>
                  <a:pt x="8038836" y="2805906"/>
                  <a:pt x="8038836" y="2805906"/>
                  <a:pt x="8038836" y="2805906"/>
                </a:cubicBezTo>
                <a:cubicBezTo>
                  <a:pt x="8038836" y="2805906"/>
                  <a:pt x="8044429" y="2805204"/>
                  <a:pt x="8044429" y="2805204"/>
                </a:cubicBezTo>
                <a:cubicBezTo>
                  <a:pt x="8044429" y="2805204"/>
                  <a:pt x="8044429" y="2805204"/>
                  <a:pt x="8050023" y="2804500"/>
                </a:cubicBezTo>
                <a:cubicBezTo>
                  <a:pt x="8050023" y="2804500"/>
                  <a:pt x="8051074" y="2790688"/>
                  <a:pt x="8051074" y="2790688"/>
                </a:cubicBezTo>
                <a:cubicBezTo>
                  <a:pt x="8051074" y="2790688"/>
                  <a:pt x="8051074" y="2790688"/>
                  <a:pt x="8056668" y="2789985"/>
                </a:cubicBezTo>
                <a:cubicBezTo>
                  <a:pt x="8062263" y="2789282"/>
                  <a:pt x="8062263" y="2789282"/>
                  <a:pt x="8067856" y="2788578"/>
                </a:cubicBezTo>
                <a:cubicBezTo>
                  <a:pt x="8068908" y="2774766"/>
                  <a:pt x="8074503" y="2774061"/>
                  <a:pt x="8074503" y="2774061"/>
                </a:cubicBezTo>
                <a:cubicBezTo>
                  <a:pt x="8074503" y="2774061"/>
                  <a:pt x="8074503" y="2774061"/>
                  <a:pt x="8080097" y="2773360"/>
                </a:cubicBezTo>
                <a:cubicBezTo>
                  <a:pt x="8085690" y="2772658"/>
                  <a:pt x="8096878" y="2771251"/>
                  <a:pt x="8092337" y="2758138"/>
                </a:cubicBezTo>
                <a:cubicBezTo>
                  <a:pt x="8092337" y="2758138"/>
                  <a:pt x="8109119" y="2756029"/>
                  <a:pt x="8108067" y="2769845"/>
                </a:cubicBezTo>
                <a:cubicBezTo>
                  <a:pt x="8119255" y="2768438"/>
                  <a:pt x="8115763" y="2741512"/>
                  <a:pt x="8125899" y="2753920"/>
                </a:cubicBezTo>
                <a:cubicBezTo>
                  <a:pt x="8113661" y="2769143"/>
                  <a:pt x="8113661" y="2769143"/>
                  <a:pt x="8107015" y="2783657"/>
                </a:cubicBezTo>
                <a:cubicBezTo>
                  <a:pt x="8101421" y="2784361"/>
                  <a:pt x="8118203" y="2782252"/>
                  <a:pt x="8118203" y="2782252"/>
                </a:cubicBezTo>
                <a:cubicBezTo>
                  <a:pt x="8118203" y="2782252"/>
                  <a:pt x="8118203" y="2782252"/>
                  <a:pt x="8117153" y="2796065"/>
                </a:cubicBezTo>
                <a:cubicBezTo>
                  <a:pt x="8117153" y="2796065"/>
                  <a:pt x="8117153" y="2796065"/>
                  <a:pt x="8122744" y="2795362"/>
                </a:cubicBezTo>
                <a:cubicBezTo>
                  <a:pt x="8122744" y="2795362"/>
                  <a:pt x="8133934" y="2793956"/>
                  <a:pt x="8133934" y="2793956"/>
                </a:cubicBezTo>
                <a:cubicBezTo>
                  <a:pt x="8139527" y="2793253"/>
                  <a:pt x="8139527" y="2793253"/>
                  <a:pt x="8139527" y="2793253"/>
                </a:cubicBezTo>
                <a:cubicBezTo>
                  <a:pt x="8140579" y="2779440"/>
                  <a:pt x="8140579" y="2779440"/>
                  <a:pt x="8140579" y="2779440"/>
                </a:cubicBezTo>
                <a:cubicBezTo>
                  <a:pt x="8140579" y="2779440"/>
                  <a:pt x="8146174" y="2778738"/>
                  <a:pt x="8146174" y="2778738"/>
                </a:cubicBezTo>
                <a:cubicBezTo>
                  <a:pt x="8146174" y="2778738"/>
                  <a:pt x="8146174" y="2778738"/>
                  <a:pt x="8145124" y="2792551"/>
                </a:cubicBezTo>
                <a:cubicBezTo>
                  <a:pt x="8150716" y="2791848"/>
                  <a:pt x="8150716" y="2791848"/>
                  <a:pt x="8156309" y="2791145"/>
                </a:cubicBezTo>
                <a:cubicBezTo>
                  <a:pt x="8156309" y="2791145"/>
                  <a:pt x="8157361" y="2777331"/>
                  <a:pt x="8157361" y="2777331"/>
                </a:cubicBezTo>
                <a:cubicBezTo>
                  <a:pt x="8158412" y="2763519"/>
                  <a:pt x="8158412" y="2763519"/>
                  <a:pt x="8158412" y="2763519"/>
                </a:cubicBezTo>
                <a:cubicBezTo>
                  <a:pt x="8164006" y="2762816"/>
                  <a:pt x="8159463" y="2749703"/>
                  <a:pt x="8165059" y="2748999"/>
                </a:cubicBezTo>
                <a:cubicBezTo>
                  <a:pt x="8165059" y="2748999"/>
                  <a:pt x="8170653" y="2748296"/>
                  <a:pt x="8169601" y="2762112"/>
                </a:cubicBezTo>
                <a:cubicBezTo>
                  <a:pt x="8164006" y="2762816"/>
                  <a:pt x="8175194" y="2761409"/>
                  <a:pt x="8174143" y="2775222"/>
                </a:cubicBezTo>
                <a:cubicBezTo>
                  <a:pt x="8180788" y="2760707"/>
                  <a:pt x="8186383" y="2760003"/>
                  <a:pt x="8181840" y="2746891"/>
                </a:cubicBezTo>
                <a:cubicBezTo>
                  <a:pt x="8187434" y="2746187"/>
                  <a:pt x="8187434" y="2746187"/>
                  <a:pt x="8188487" y="2732374"/>
                </a:cubicBezTo>
                <a:cubicBezTo>
                  <a:pt x="8188487" y="2732374"/>
                  <a:pt x="8194081" y="2731671"/>
                  <a:pt x="8193028" y="2745484"/>
                </a:cubicBezTo>
                <a:cubicBezTo>
                  <a:pt x="8198622" y="2744782"/>
                  <a:pt x="8198622" y="2744782"/>
                  <a:pt x="8198622" y="2744782"/>
                </a:cubicBezTo>
                <a:cubicBezTo>
                  <a:pt x="8204216" y="2744078"/>
                  <a:pt x="8199674" y="2730969"/>
                  <a:pt x="8210863" y="2729562"/>
                </a:cubicBezTo>
                <a:cubicBezTo>
                  <a:pt x="8210863" y="2729562"/>
                  <a:pt x="8209811" y="2743377"/>
                  <a:pt x="8204216" y="2744078"/>
                </a:cubicBezTo>
                <a:lnTo>
                  <a:pt x="8200545" y="2756363"/>
                </a:lnTo>
                <a:lnTo>
                  <a:pt x="8197571" y="2758597"/>
                </a:lnTo>
                <a:cubicBezTo>
                  <a:pt x="8197571" y="2758597"/>
                  <a:pt x="8198970" y="2758422"/>
                  <a:pt x="8200500" y="2756519"/>
                </a:cubicBezTo>
                <a:lnTo>
                  <a:pt x="8200545" y="2756363"/>
                </a:lnTo>
                <a:lnTo>
                  <a:pt x="8203722" y="2753975"/>
                </a:lnTo>
                <a:cubicBezTo>
                  <a:pt x="8210704" y="2754382"/>
                  <a:pt x="8219159" y="2766145"/>
                  <a:pt x="8219947" y="2755785"/>
                </a:cubicBezTo>
                <a:cubicBezTo>
                  <a:pt x="8231134" y="2754380"/>
                  <a:pt x="8224490" y="2768897"/>
                  <a:pt x="8241271" y="2766787"/>
                </a:cubicBezTo>
                <a:cubicBezTo>
                  <a:pt x="8242322" y="2752975"/>
                  <a:pt x="8236729" y="2753676"/>
                  <a:pt x="8242322" y="2752975"/>
                </a:cubicBezTo>
                <a:cubicBezTo>
                  <a:pt x="8242322" y="2752975"/>
                  <a:pt x="8247918" y="2752271"/>
                  <a:pt x="8253511" y="2751568"/>
                </a:cubicBezTo>
                <a:cubicBezTo>
                  <a:pt x="8247918" y="2752271"/>
                  <a:pt x="8247918" y="2752271"/>
                  <a:pt x="8246865" y="2766084"/>
                </a:cubicBezTo>
                <a:cubicBezTo>
                  <a:pt x="8253511" y="2751568"/>
                  <a:pt x="8258053" y="2764678"/>
                  <a:pt x="8263647" y="2763976"/>
                </a:cubicBezTo>
                <a:cubicBezTo>
                  <a:pt x="8258053" y="2764678"/>
                  <a:pt x="8258053" y="2764678"/>
                  <a:pt x="8258053" y="2764678"/>
                </a:cubicBezTo>
                <a:cubicBezTo>
                  <a:pt x="8258053" y="2764678"/>
                  <a:pt x="8258053" y="2764678"/>
                  <a:pt x="8257002" y="2778491"/>
                </a:cubicBezTo>
                <a:cubicBezTo>
                  <a:pt x="8262596" y="2777789"/>
                  <a:pt x="8263647" y="2763976"/>
                  <a:pt x="8263647" y="2763976"/>
                </a:cubicBezTo>
                <a:cubicBezTo>
                  <a:pt x="8290567" y="2774274"/>
                  <a:pt x="8299315" y="2732128"/>
                  <a:pt x="8317148" y="2716207"/>
                </a:cubicBezTo>
                <a:cubicBezTo>
                  <a:pt x="8317148" y="2716207"/>
                  <a:pt x="8316097" y="2730019"/>
                  <a:pt x="8316097" y="2730019"/>
                </a:cubicBezTo>
                <a:cubicBezTo>
                  <a:pt x="8322743" y="2715504"/>
                  <a:pt x="8322743" y="2715504"/>
                  <a:pt x="8322743" y="2715504"/>
                </a:cubicBezTo>
                <a:cubicBezTo>
                  <a:pt x="8328336" y="2714800"/>
                  <a:pt x="8333929" y="2714098"/>
                  <a:pt x="8334981" y="2700284"/>
                </a:cubicBezTo>
                <a:cubicBezTo>
                  <a:pt x="8333929" y="2714098"/>
                  <a:pt x="8345118" y="2712691"/>
                  <a:pt x="8350712" y="2711990"/>
                </a:cubicBezTo>
                <a:cubicBezTo>
                  <a:pt x="8355253" y="2725098"/>
                  <a:pt x="8357357" y="2697474"/>
                  <a:pt x="8361900" y="2710582"/>
                </a:cubicBezTo>
                <a:cubicBezTo>
                  <a:pt x="8367495" y="2709880"/>
                  <a:pt x="8361900" y="2710582"/>
                  <a:pt x="8362952" y="2696770"/>
                </a:cubicBezTo>
                <a:cubicBezTo>
                  <a:pt x="8361900" y="2710582"/>
                  <a:pt x="8373088" y="2709176"/>
                  <a:pt x="8373088" y="2709176"/>
                </a:cubicBezTo>
                <a:cubicBezTo>
                  <a:pt x="8373088" y="2709176"/>
                  <a:pt x="8373088" y="2709176"/>
                  <a:pt x="8366444" y="2723693"/>
                </a:cubicBezTo>
                <a:cubicBezTo>
                  <a:pt x="8366444" y="2723693"/>
                  <a:pt x="8366444" y="2723693"/>
                  <a:pt x="8372038" y="2722991"/>
                </a:cubicBezTo>
                <a:cubicBezTo>
                  <a:pt x="8372038" y="2722991"/>
                  <a:pt x="8378683" y="2708474"/>
                  <a:pt x="8378683" y="2708474"/>
                </a:cubicBezTo>
                <a:cubicBezTo>
                  <a:pt x="8384277" y="2707771"/>
                  <a:pt x="8384277" y="2707771"/>
                  <a:pt x="8385328" y="2693958"/>
                </a:cubicBezTo>
                <a:cubicBezTo>
                  <a:pt x="8390923" y="2693255"/>
                  <a:pt x="8389871" y="2707068"/>
                  <a:pt x="8384277" y="2707771"/>
                </a:cubicBezTo>
                <a:cubicBezTo>
                  <a:pt x="8389871" y="2707068"/>
                  <a:pt x="8394413" y="2720179"/>
                  <a:pt x="8394413" y="2720179"/>
                </a:cubicBezTo>
                <a:cubicBezTo>
                  <a:pt x="8400008" y="2719475"/>
                  <a:pt x="8395463" y="2706366"/>
                  <a:pt x="8401059" y="2705662"/>
                </a:cubicBezTo>
                <a:cubicBezTo>
                  <a:pt x="8412247" y="2704257"/>
                  <a:pt x="8398955" y="2733292"/>
                  <a:pt x="8411196" y="2718070"/>
                </a:cubicBezTo>
                <a:cubicBezTo>
                  <a:pt x="8406653" y="2704959"/>
                  <a:pt x="8412247" y="2704257"/>
                  <a:pt x="8423435" y="2702850"/>
                </a:cubicBezTo>
                <a:cubicBezTo>
                  <a:pt x="8417840" y="2703554"/>
                  <a:pt x="8416789" y="2717366"/>
                  <a:pt x="8416789" y="2717366"/>
                </a:cubicBezTo>
                <a:cubicBezTo>
                  <a:pt x="8427978" y="2715960"/>
                  <a:pt x="8439165" y="2714555"/>
                  <a:pt x="8451407" y="2699336"/>
                </a:cubicBezTo>
                <a:cubicBezTo>
                  <a:pt x="8456999" y="2698632"/>
                  <a:pt x="8456999" y="2698632"/>
                  <a:pt x="8456999" y="2698632"/>
                </a:cubicBezTo>
                <a:cubicBezTo>
                  <a:pt x="8456999" y="2698632"/>
                  <a:pt x="8456999" y="2698632"/>
                  <a:pt x="8458051" y="2684819"/>
                </a:cubicBezTo>
                <a:cubicBezTo>
                  <a:pt x="8458051" y="2684819"/>
                  <a:pt x="8458051" y="2684819"/>
                  <a:pt x="8452457" y="2685522"/>
                </a:cubicBezTo>
                <a:cubicBezTo>
                  <a:pt x="8451407" y="2699336"/>
                  <a:pt x="8451407" y="2699336"/>
                  <a:pt x="8445810" y="2700038"/>
                </a:cubicBezTo>
                <a:cubicBezTo>
                  <a:pt x="8446864" y="2686225"/>
                  <a:pt x="8441268" y="2686930"/>
                  <a:pt x="8441268" y="2686930"/>
                </a:cubicBezTo>
                <a:cubicBezTo>
                  <a:pt x="8436725" y="2673819"/>
                  <a:pt x="8436725" y="2673819"/>
                  <a:pt x="8436725" y="2673819"/>
                </a:cubicBezTo>
                <a:cubicBezTo>
                  <a:pt x="8436725" y="2673819"/>
                  <a:pt x="8437777" y="2660004"/>
                  <a:pt x="8443371" y="2659303"/>
                </a:cubicBezTo>
                <a:cubicBezTo>
                  <a:pt x="8447914" y="2672413"/>
                  <a:pt x="8459102" y="2671006"/>
                  <a:pt x="8470290" y="2669601"/>
                </a:cubicBezTo>
                <a:cubicBezTo>
                  <a:pt x="8470290" y="2669601"/>
                  <a:pt x="8470290" y="2669601"/>
                  <a:pt x="8475884" y="2668897"/>
                </a:cubicBezTo>
                <a:cubicBezTo>
                  <a:pt x="8481478" y="2668195"/>
                  <a:pt x="8470290" y="2669601"/>
                  <a:pt x="8474833" y="2682711"/>
                </a:cubicBezTo>
                <a:cubicBezTo>
                  <a:pt x="8479376" y="2695820"/>
                  <a:pt x="8484969" y="2695118"/>
                  <a:pt x="8490562" y="2694415"/>
                </a:cubicBezTo>
                <a:cubicBezTo>
                  <a:pt x="8490562" y="2694415"/>
                  <a:pt x="8490562" y="2694415"/>
                  <a:pt x="8491615" y="2680601"/>
                </a:cubicBezTo>
                <a:cubicBezTo>
                  <a:pt x="8491615" y="2680601"/>
                  <a:pt x="8491615" y="2680601"/>
                  <a:pt x="8496157" y="2693711"/>
                </a:cubicBezTo>
                <a:cubicBezTo>
                  <a:pt x="8501751" y="2693010"/>
                  <a:pt x="8497209" y="2679899"/>
                  <a:pt x="8508396" y="2678493"/>
                </a:cubicBezTo>
                <a:lnTo>
                  <a:pt x="8513991" y="2677790"/>
                </a:lnTo>
                <a:cubicBezTo>
                  <a:pt x="8513991" y="2677790"/>
                  <a:pt x="8513991" y="2677790"/>
                  <a:pt x="8512939" y="2691604"/>
                </a:cubicBezTo>
                <a:cubicBezTo>
                  <a:pt x="8518534" y="2690901"/>
                  <a:pt x="8518534" y="2690901"/>
                  <a:pt x="8524127" y="2690197"/>
                </a:cubicBezTo>
                <a:cubicBezTo>
                  <a:pt x="8529722" y="2689493"/>
                  <a:pt x="8529722" y="2689493"/>
                  <a:pt x="8536366" y="2674979"/>
                </a:cubicBezTo>
                <a:cubicBezTo>
                  <a:pt x="8531825" y="2661869"/>
                  <a:pt x="8537419" y="2661165"/>
                  <a:pt x="8543013" y="2660462"/>
                </a:cubicBezTo>
                <a:cubicBezTo>
                  <a:pt x="8544064" y="2646650"/>
                  <a:pt x="8544064" y="2646650"/>
                  <a:pt x="8544064" y="2646650"/>
                </a:cubicBezTo>
                <a:cubicBezTo>
                  <a:pt x="8550709" y="2632130"/>
                  <a:pt x="8550709" y="2632130"/>
                  <a:pt x="8546167" y="2619020"/>
                </a:cubicBezTo>
                <a:cubicBezTo>
                  <a:pt x="8546167" y="2619020"/>
                  <a:pt x="8546167" y="2619020"/>
                  <a:pt x="8551761" y="2618317"/>
                </a:cubicBezTo>
                <a:lnTo>
                  <a:pt x="8562948" y="2616912"/>
                </a:lnTo>
                <a:cubicBezTo>
                  <a:pt x="8556303" y="2631427"/>
                  <a:pt x="8550709" y="2632130"/>
                  <a:pt x="8549658" y="2645946"/>
                </a:cubicBezTo>
                <a:cubicBezTo>
                  <a:pt x="8549658" y="2645946"/>
                  <a:pt x="8548607" y="2659759"/>
                  <a:pt x="8548607" y="2659759"/>
                </a:cubicBezTo>
                <a:cubicBezTo>
                  <a:pt x="8554201" y="2659056"/>
                  <a:pt x="8554201" y="2659056"/>
                  <a:pt x="8558743" y="2672166"/>
                </a:cubicBezTo>
                <a:cubicBezTo>
                  <a:pt x="8564337" y="2671463"/>
                  <a:pt x="8565389" y="2657650"/>
                  <a:pt x="8559794" y="2658353"/>
                </a:cubicBezTo>
                <a:cubicBezTo>
                  <a:pt x="8560845" y="2644541"/>
                  <a:pt x="8582170" y="2655541"/>
                  <a:pt x="8583221" y="2641728"/>
                </a:cubicBezTo>
                <a:cubicBezTo>
                  <a:pt x="8583221" y="2641728"/>
                  <a:pt x="8588815" y="2641026"/>
                  <a:pt x="8588815" y="2641026"/>
                </a:cubicBezTo>
                <a:cubicBezTo>
                  <a:pt x="8594410" y="2640322"/>
                  <a:pt x="8594410" y="2640322"/>
                  <a:pt x="8594410" y="2640322"/>
                </a:cubicBezTo>
                <a:cubicBezTo>
                  <a:pt x="8589868" y="2627210"/>
                  <a:pt x="8589868" y="2627210"/>
                  <a:pt x="8589868" y="2627210"/>
                </a:cubicBezTo>
                <a:cubicBezTo>
                  <a:pt x="8595460" y="2626507"/>
                  <a:pt x="8596512" y="2612693"/>
                  <a:pt x="8597564" y="2598881"/>
                </a:cubicBezTo>
                <a:cubicBezTo>
                  <a:pt x="8603159" y="2598177"/>
                  <a:pt x="8602107" y="2611990"/>
                  <a:pt x="8607701" y="2611287"/>
                </a:cubicBezTo>
                <a:cubicBezTo>
                  <a:pt x="8601055" y="2625803"/>
                  <a:pt x="8607701" y="2611287"/>
                  <a:pt x="8606649" y="2625102"/>
                </a:cubicBezTo>
                <a:cubicBezTo>
                  <a:pt x="8613295" y="2610585"/>
                  <a:pt x="8618888" y="2609881"/>
                  <a:pt x="8623432" y="2622992"/>
                </a:cubicBezTo>
                <a:cubicBezTo>
                  <a:pt x="8623432" y="2622992"/>
                  <a:pt x="8623432" y="2622992"/>
                  <a:pt x="8624484" y="2609179"/>
                </a:cubicBezTo>
                <a:cubicBezTo>
                  <a:pt x="8629027" y="2622288"/>
                  <a:pt x="8629027" y="2622288"/>
                  <a:pt x="8629027" y="2622288"/>
                </a:cubicBezTo>
                <a:cubicBezTo>
                  <a:pt x="8629027" y="2622288"/>
                  <a:pt x="8629027" y="2622288"/>
                  <a:pt x="8634620" y="2621586"/>
                </a:cubicBezTo>
                <a:cubicBezTo>
                  <a:pt x="8635671" y="2607773"/>
                  <a:pt x="8630078" y="2608476"/>
                  <a:pt x="8630078" y="2608476"/>
                </a:cubicBezTo>
                <a:cubicBezTo>
                  <a:pt x="8635671" y="2607773"/>
                  <a:pt x="8636722" y="2593960"/>
                  <a:pt x="8636722" y="2593960"/>
                </a:cubicBezTo>
                <a:cubicBezTo>
                  <a:pt x="8636722" y="2593960"/>
                  <a:pt x="8631129" y="2594663"/>
                  <a:pt x="8631129" y="2594663"/>
                </a:cubicBezTo>
                <a:cubicBezTo>
                  <a:pt x="8615398" y="2582958"/>
                  <a:pt x="8594073" y="2571956"/>
                  <a:pt x="8576239" y="2587879"/>
                </a:cubicBezTo>
                <a:cubicBezTo>
                  <a:pt x="8553864" y="2590690"/>
                  <a:pt x="8520300" y="2594909"/>
                  <a:pt x="8503518" y="2597016"/>
                </a:cubicBezTo>
                <a:cubicBezTo>
                  <a:pt x="8497923" y="2597720"/>
                  <a:pt x="8492329" y="2598423"/>
                  <a:pt x="8486736" y="2599125"/>
                </a:cubicBezTo>
                <a:cubicBezTo>
                  <a:pt x="8481141" y="2599829"/>
                  <a:pt x="8481141" y="2599829"/>
                  <a:pt x="8475547" y="2600532"/>
                </a:cubicBezTo>
                <a:cubicBezTo>
                  <a:pt x="8475547" y="2600532"/>
                  <a:pt x="8475547" y="2600532"/>
                  <a:pt x="8469953" y="2601234"/>
                </a:cubicBezTo>
                <a:cubicBezTo>
                  <a:pt x="8459818" y="2588828"/>
                  <a:pt x="8443035" y="2590936"/>
                  <a:pt x="8426252" y="2593044"/>
                </a:cubicBezTo>
                <a:cubicBezTo>
                  <a:pt x="8432898" y="2578527"/>
                  <a:pt x="8431847" y="2592344"/>
                  <a:pt x="8432898" y="2578527"/>
                </a:cubicBezTo>
                <a:cubicBezTo>
                  <a:pt x="8432898" y="2578527"/>
                  <a:pt x="8421711" y="2579932"/>
                  <a:pt x="8428355" y="2565417"/>
                </a:cubicBezTo>
                <a:cubicBezTo>
                  <a:pt x="8417168" y="2566822"/>
                  <a:pt x="8399335" y="2582744"/>
                  <a:pt x="8392687" y="2597263"/>
                </a:cubicBezTo>
                <a:cubicBezTo>
                  <a:pt x="8393740" y="2583446"/>
                  <a:pt x="8381500" y="2598669"/>
                  <a:pt x="8381500" y="2598669"/>
                </a:cubicBezTo>
                <a:cubicBezTo>
                  <a:pt x="8375907" y="2599372"/>
                  <a:pt x="8375907" y="2599372"/>
                  <a:pt x="8375907" y="2599372"/>
                </a:cubicBezTo>
                <a:cubicBezTo>
                  <a:pt x="8375907" y="2599372"/>
                  <a:pt x="8370312" y="2600075"/>
                  <a:pt x="8370312" y="2600075"/>
                </a:cubicBezTo>
                <a:cubicBezTo>
                  <a:pt x="8371364" y="2586258"/>
                  <a:pt x="8371364" y="2586258"/>
                  <a:pt x="8371364" y="2586258"/>
                </a:cubicBezTo>
                <a:cubicBezTo>
                  <a:pt x="8366820" y="2573148"/>
                  <a:pt x="8361228" y="2573851"/>
                  <a:pt x="8361228" y="2573851"/>
                </a:cubicBezTo>
                <a:cubicBezTo>
                  <a:pt x="8361228" y="2573851"/>
                  <a:pt x="8355633" y="2574554"/>
                  <a:pt x="8355633" y="2574554"/>
                </a:cubicBezTo>
                <a:cubicBezTo>
                  <a:pt x="8350039" y="2575257"/>
                  <a:pt x="8338851" y="2576663"/>
                  <a:pt x="8344445" y="2575961"/>
                </a:cubicBezTo>
                <a:cubicBezTo>
                  <a:pt x="8334311" y="2563552"/>
                  <a:pt x="8333258" y="2577366"/>
                  <a:pt x="8327664" y="2578068"/>
                </a:cubicBezTo>
                <a:cubicBezTo>
                  <a:pt x="8327664" y="2578068"/>
                  <a:pt x="8326611" y="2591882"/>
                  <a:pt x="8326611" y="2591882"/>
                </a:cubicBezTo>
                <a:cubicBezTo>
                  <a:pt x="8315424" y="2593287"/>
                  <a:pt x="8327664" y="2578068"/>
                  <a:pt x="8316476" y="2579475"/>
                </a:cubicBezTo>
                <a:cubicBezTo>
                  <a:pt x="8321017" y="2592586"/>
                  <a:pt x="8305287" y="2580880"/>
                  <a:pt x="8315424" y="2593287"/>
                </a:cubicBezTo>
                <a:cubicBezTo>
                  <a:pt x="8315424" y="2593287"/>
                  <a:pt x="8298641" y="2595398"/>
                  <a:pt x="8299692" y="2581584"/>
                </a:cubicBezTo>
                <a:cubicBezTo>
                  <a:pt x="8282911" y="2583693"/>
                  <a:pt x="8287453" y="2596803"/>
                  <a:pt x="8281859" y="2597506"/>
                </a:cubicBezTo>
                <a:cubicBezTo>
                  <a:pt x="8275213" y="2612024"/>
                  <a:pt x="8286402" y="2610620"/>
                  <a:pt x="8280809" y="2611321"/>
                </a:cubicBezTo>
                <a:cubicBezTo>
                  <a:pt x="8286402" y="2610620"/>
                  <a:pt x="8286402" y="2610620"/>
                  <a:pt x="8291996" y="2609914"/>
                </a:cubicBezTo>
                <a:cubicBezTo>
                  <a:pt x="8291996" y="2609914"/>
                  <a:pt x="8291996" y="2609914"/>
                  <a:pt x="8290944" y="2623730"/>
                </a:cubicBezTo>
                <a:cubicBezTo>
                  <a:pt x="8285350" y="2624432"/>
                  <a:pt x="8285350" y="2624432"/>
                  <a:pt x="8285350" y="2624432"/>
                </a:cubicBezTo>
                <a:cubicBezTo>
                  <a:pt x="8279756" y="2625135"/>
                  <a:pt x="8280809" y="2611321"/>
                  <a:pt x="8275213" y="2612024"/>
                </a:cubicBezTo>
                <a:cubicBezTo>
                  <a:pt x="8275213" y="2612024"/>
                  <a:pt x="8276265" y="2598209"/>
                  <a:pt x="8276265" y="2598209"/>
                </a:cubicBezTo>
                <a:cubicBezTo>
                  <a:pt x="8276265" y="2598209"/>
                  <a:pt x="8276265" y="2598209"/>
                  <a:pt x="8270671" y="2598911"/>
                </a:cubicBezTo>
                <a:cubicBezTo>
                  <a:pt x="8270671" y="2598911"/>
                  <a:pt x="8270671" y="2598911"/>
                  <a:pt x="8265077" y="2599615"/>
                </a:cubicBezTo>
                <a:cubicBezTo>
                  <a:pt x="8253889" y="2601020"/>
                  <a:pt x="8249348" y="2587911"/>
                  <a:pt x="8243753" y="2588612"/>
                </a:cubicBezTo>
                <a:cubicBezTo>
                  <a:pt x="8243753" y="2588612"/>
                  <a:pt x="8242702" y="2602427"/>
                  <a:pt x="8242702" y="2602427"/>
                </a:cubicBezTo>
                <a:cubicBezTo>
                  <a:pt x="8231512" y="2603833"/>
                  <a:pt x="8232565" y="2590020"/>
                  <a:pt x="8231512" y="2603833"/>
                </a:cubicBezTo>
                <a:cubicBezTo>
                  <a:pt x="8225920" y="2604536"/>
                  <a:pt x="8220326" y="2605238"/>
                  <a:pt x="8214731" y="2605942"/>
                </a:cubicBezTo>
                <a:cubicBezTo>
                  <a:pt x="8215782" y="2592127"/>
                  <a:pt x="8215782" y="2592127"/>
                  <a:pt x="8215782" y="2592127"/>
                </a:cubicBezTo>
                <a:cubicBezTo>
                  <a:pt x="8210189" y="2592831"/>
                  <a:pt x="8210189" y="2592831"/>
                  <a:pt x="8204595" y="2593534"/>
                </a:cubicBezTo>
                <a:cubicBezTo>
                  <a:pt x="8204595" y="2593534"/>
                  <a:pt x="8203544" y="2607347"/>
                  <a:pt x="8197949" y="2608050"/>
                </a:cubicBezTo>
                <a:cubicBezTo>
                  <a:pt x="8197949" y="2608050"/>
                  <a:pt x="8192355" y="2608754"/>
                  <a:pt x="8192355" y="2608754"/>
                </a:cubicBezTo>
                <a:cubicBezTo>
                  <a:pt x="8192355" y="2608754"/>
                  <a:pt x="8186761" y="2609456"/>
                  <a:pt x="8181168" y="2610159"/>
                </a:cubicBezTo>
                <a:cubicBezTo>
                  <a:pt x="8181168" y="2610159"/>
                  <a:pt x="8180115" y="2623975"/>
                  <a:pt x="8174522" y="2624678"/>
                </a:cubicBezTo>
                <a:cubicBezTo>
                  <a:pt x="8175573" y="2610863"/>
                  <a:pt x="8181168" y="2610159"/>
                  <a:pt x="8169979" y="2611566"/>
                </a:cubicBezTo>
                <a:cubicBezTo>
                  <a:pt x="8169979" y="2611566"/>
                  <a:pt x="8169979" y="2611566"/>
                  <a:pt x="8175573" y="2610863"/>
                </a:cubicBezTo>
                <a:cubicBezTo>
                  <a:pt x="8176625" y="2597049"/>
                  <a:pt x="8176625" y="2597049"/>
                  <a:pt x="8176625" y="2597049"/>
                </a:cubicBezTo>
                <a:cubicBezTo>
                  <a:pt x="8176625" y="2597049"/>
                  <a:pt x="8171030" y="2597752"/>
                  <a:pt x="8171030" y="2597752"/>
                </a:cubicBezTo>
                <a:cubicBezTo>
                  <a:pt x="8171030" y="2597752"/>
                  <a:pt x="8171030" y="2597752"/>
                  <a:pt x="8165438" y="2598455"/>
                </a:cubicBezTo>
                <a:cubicBezTo>
                  <a:pt x="8159844" y="2599158"/>
                  <a:pt x="8147602" y="2614377"/>
                  <a:pt x="8158792" y="2612970"/>
                </a:cubicBezTo>
                <a:cubicBezTo>
                  <a:pt x="8146552" y="2628193"/>
                  <a:pt x="8130821" y="2616485"/>
                  <a:pt x="8119634" y="2617891"/>
                </a:cubicBezTo>
                <a:cubicBezTo>
                  <a:pt x="8125227" y="2617188"/>
                  <a:pt x="8118582" y="2631707"/>
                  <a:pt x="8118582" y="2631707"/>
                </a:cubicBezTo>
                <a:cubicBezTo>
                  <a:pt x="8102851" y="2620000"/>
                  <a:pt x="8080474" y="2622813"/>
                  <a:pt x="8068235" y="2638035"/>
                </a:cubicBezTo>
                <a:cubicBezTo>
                  <a:pt x="8063692" y="2624921"/>
                  <a:pt x="8051453" y="2640144"/>
                  <a:pt x="8052506" y="2626327"/>
                </a:cubicBezTo>
                <a:cubicBezTo>
                  <a:pt x="8046911" y="2627030"/>
                  <a:pt x="8045859" y="2640846"/>
                  <a:pt x="8035723" y="2628436"/>
                </a:cubicBezTo>
                <a:lnTo>
                  <a:pt x="8024535" y="2629841"/>
                </a:lnTo>
                <a:cubicBezTo>
                  <a:pt x="8024535" y="2629841"/>
                  <a:pt x="8024535" y="2629841"/>
                  <a:pt x="8023484" y="2643657"/>
                </a:cubicBezTo>
                <a:cubicBezTo>
                  <a:pt x="8013347" y="2631248"/>
                  <a:pt x="8002158" y="2632653"/>
                  <a:pt x="7989920" y="2647876"/>
                </a:cubicBezTo>
                <a:cubicBezTo>
                  <a:pt x="7985376" y="2634762"/>
                  <a:pt x="7984323" y="2648579"/>
                  <a:pt x="7985376" y="2634762"/>
                </a:cubicBezTo>
                <a:cubicBezTo>
                  <a:pt x="7979783" y="2635465"/>
                  <a:pt x="7978731" y="2649281"/>
                  <a:pt x="7978731" y="2649281"/>
                </a:cubicBezTo>
                <a:cubicBezTo>
                  <a:pt x="7978731" y="2649281"/>
                  <a:pt x="7967543" y="2650688"/>
                  <a:pt x="7967543" y="2650688"/>
                </a:cubicBezTo>
                <a:cubicBezTo>
                  <a:pt x="7967543" y="2650688"/>
                  <a:pt x="7945167" y="2653499"/>
                  <a:pt x="7946219" y="2639682"/>
                </a:cubicBezTo>
                <a:cubicBezTo>
                  <a:pt x="7935030" y="2641089"/>
                  <a:pt x="7933979" y="2654905"/>
                  <a:pt x="7917197" y="2657014"/>
                </a:cubicBezTo>
                <a:cubicBezTo>
                  <a:pt x="7917197" y="2657014"/>
                  <a:pt x="7918248" y="2643198"/>
                  <a:pt x="7912654" y="2643901"/>
                </a:cubicBezTo>
                <a:cubicBezTo>
                  <a:pt x="7919299" y="2629386"/>
                  <a:pt x="7924894" y="2628681"/>
                  <a:pt x="7930487" y="2627978"/>
                </a:cubicBezTo>
                <a:cubicBezTo>
                  <a:pt x="7940624" y="2640386"/>
                  <a:pt x="7946219" y="2639682"/>
                  <a:pt x="7958459" y="2624463"/>
                </a:cubicBezTo>
                <a:cubicBezTo>
                  <a:pt x="7958459" y="2624463"/>
                  <a:pt x="7958459" y="2624463"/>
                  <a:pt x="7964051" y="2623761"/>
                </a:cubicBezTo>
                <a:cubicBezTo>
                  <a:pt x="7963000" y="2637575"/>
                  <a:pt x="7958459" y="2624463"/>
                  <a:pt x="7957407" y="2638278"/>
                </a:cubicBezTo>
                <a:cubicBezTo>
                  <a:pt x="7963000" y="2637575"/>
                  <a:pt x="7975240" y="2622354"/>
                  <a:pt x="7980834" y="2621651"/>
                </a:cubicBezTo>
                <a:cubicBezTo>
                  <a:pt x="7980834" y="2621651"/>
                  <a:pt x="7986427" y="2620950"/>
                  <a:pt x="7986427" y="2620950"/>
                </a:cubicBezTo>
                <a:cubicBezTo>
                  <a:pt x="7987478" y="2607135"/>
                  <a:pt x="7987478" y="2607135"/>
                  <a:pt x="7981885" y="2607839"/>
                </a:cubicBezTo>
                <a:cubicBezTo>
                  <a:pt x="7981885" y="2607839"/>
                  <a:pt x="7983547" y="2604210"/>
                  <a:pt x="7983809" y="2600757"/>
                </a:cubicBezTo>
                <a:lnTo>
                  <a:pt x="7980644" y="2597807"/>
                </a:lnTo>
                <a:lnTo>
                  <a:pt x="7981407" y="2595928"/>
                </a:lnTo>
                <a:cubicBezTo>
                  <a:pt x="7981538" y="2594201"/>
                  <a:pt x="7980139" y="2594377"/>
                  <a:pt x="7977341" y="2594729"/>
                </a:cubicBezTo>
                <a:lnTo>
                  <a:pt x="7980644" y="2597807"/>
                </a:lnTo>
                <a:lnTo>
                  <a:pt x="7976291" y="2608542"/>
                </a:lnTo>
                <a:cubicBezTo>
                  <a:pt x="7970698" y="2609244"/>
                  <a:pt x="7959510" y="2610651"/>
                  <a:pt x="7959510" y="2610651"/>
                </a:cubicBezTo>
                <a:cubicBezTo>
                  <a:pt x="7959510" y="2610651"/>
                  <a:pt x="7953915" y="2611353"/>
                  <a:pt x="7954967" y="2597541"/>
                </a:cubicBezTo>
                <a:cubicBezTo>
                  <a:pt x="7946576" y="2598595"/>
                  <a:pt x="7944043" y="2595491"/>
                  <a:pt x="7941376" y="2594116"/>
                </a:cubicBezTo>
                <a:lnTo>
                  <a:pt x="7931422" y="2598920"/>
                </a:lnTo>
                <a:lnTo>
                  <a:pt x="7922454" y="2587942"/>
                </a:lnTo>
                <a:cubicBezTo>
                  <a:pt x="7922454" y="2587942"/>
                  <a:pt x="7915809" y="2602461"/>
                  <a:pt x="7915809" y="2602461"/>
                </a:cubicBezTo>
                <a:cubicBezTo>
                  <a:pt x="7905673" y="2590050"/>
                  <a:pt x="7899026" y="2604570"/>
                  <a:pt x="7892380" y="2619086"/>
                </a:cubicBezTo>
                <a:cubicBezTo>
                  <a:pt x="7887839" y="2605975"/>
                  <a:pt x="7881193" y="2620492"/>
                  <a:pt x="7882245" y="2606680"/>
                </a:cubicBezTo>
                <a:cubicBezTo>
                  <a:pt x="7870003" y="2621898"/>
                  <a:pt x="7886786" y="2619789"/>
                  <a:pt x="7880142" y="2634304"/>
                </a:cubicBezTo>
                <a:cubicBezTo>
                  <a:pt x="7896923" y="2632196"/>
                  <a:pt x="7892380" y="2619086"/>
                  <a:pt x="7903569" y="2617680"/>
                </a:cubicBezTo>
                <a:cubicBezTo>
                  <a:pt x="7896923" y="2632196"/>
                  <a:pt x="7890277" y="2646713"/>
                  <a:pt x="7894820" y="2659826"/>
                </a:cubicBezTo>
                <a:cubicBezTo>
                  <a:pt x="7889226" y="2660528"/>
                  <a:pt x="7879091" y="2648119"/>
                  <a:pt x="7878039" y="2661934"/>
                </a:cubicBezTo>
                <a:cubicBezTo>
                  <a:pt x="7866850" y="2663340"/>
                  <a:pt x="7861257" y="2664043"/>
                  <a:pt x="7855662" y="2664746"/>
                </a:cubicBezTo>
                <a:lnTo>
                  <a:pt x="7853545" y="2668887"/>
                </a:lnTo>
                <a:lnTo>
                  <a:pt x="7853422" y="2668903"/>
                </a:lnTo>
                <a:lnTo>
                  <a:pt x="7853162" y="2669636"/>
                </a:lnTo>
                <a:lnTo>
                  <a:pt x="7852509" y="2670914"/>
                </a:lnTo>
                <a:cubicBezTo>
                  <a:pt x="7847379" y="2673482"/>
                  <a:pt x="7837481" y="2667031"/>
                  <a:pt x="7833286" y="2667558"/>
                </a:cubicBezTo>
                <a:cubicBezTo>
                  <a:pt x="7834337" y="2653741"/>
                  <a:pt x="7839932" y="2653038"/>
                  <a:pt x="7845525" y="2652337"/>
                </a:cubicBezTo>
                <a:cubicBezTo>
                  <a:pt x="7845525" y="2652337"/>
                  <a:pt x="7851120" y="2651633"/>
                  <a:pt x="7857766" y="2637117"/>
                </a:cubicBezTo>
                <a:cubicBezTo>
                  <a:pt x="7858818" y="2623304"/>
                  <a:pt x="7858818" y="2623304"/>
                  <a:pt x="7858818" y="2623304"/>
                </a:cubicBezTo>
                <a:cubicBezTo>
                  <a:pt x="7858818" y="2623304"/>
                  <a:pt x="7863360" y="2636414"/>
                  <a:pt x="7864411" y="2622600"/>
                </a:cubicBezTo>
                <a:cubicBezTo>
                  <a:pt x="7865462" y="2608788"/>
                  <a:pt x="7865462" y="2608788"/>
                  <a:pt x="7865462" y="2608788"/>
                </a:cubicBezTo>
                <a:cubicBezTo>
                  <a:pt x="7860920" y="2595675"/>
                  <a:pt x="7854274" y="2610193"/>
                  <a:pt x="7854274" y="2610193"/>
                </a:cubicBezTo>
                <a:cubicBezTo>
                  <a:pt x="7848679" y="2610896"/>
                  <a:pt x="7848679" y="2610896"/>
                  <a:pt x="7848679" y="2610896"/>
                </a:cubicBezTo>
                <a:cubicBezTo>
                  <a:pt x="7848679" y="2610896"/>
                  <a:pt x="7848679" y="2610896"/>
                  <a:pt x="7842035" y="2625414"/>
                </a:cubicBezTo>
                <a:cubicBezTo>
                  <a:pt x="7842035" y="2625414"/>
                  <a:pt x="7842035" y="2625414"/>
                  <a:pt x="7843086" y="2611599"/>
                </a:cubicBezTo>
                <a:cubicBezTo>
                  <a:pt x="7843086" y="2611599"/>
                  <a:pt x="7843086" y="2611599"/>
                  <a:pt x="7844138" y="2597783"/>
                </a:cubicBezTo>
                <a:cubicBezTo>
                  <a:pt x="7837493" y="2612302"/>
                  <a:pt x="7844138" y="2597783"/>
                  <a:pt x="7832949" y="2599189"/>
                </a:cubicBezTo>
                <a:cubicBezTo>
                  <a:pt x="7826304" y="2613708"/>
                  <a:pt x="7819660" y="2628224"/>
                  <a:pt x="7829795" y="2640632"/>
                </a:cubicBezTo>
                <a:cubicBezTo>
                  <a:pt x="7835390" y="2639929"/>
                  <a:pt x="7835390" y="2639929"/>
                  <a:pt x="7846577" y="2638522"/>
                </a:cubicBezTo>
                <a:cubicBezTo>
                  <a:pt x="7846577" y="2638522"/>
                  <a:pt x="7846577" y="2638522"/>
                  <a:pt x="7852172" y="2637820"/>
                </a:cubicBezTo>
                <a:cubicBezTo>
                  <a:pt x="7852172" y="2637820"/>
                  <a:pt x="7845525" y="2652337"/>
                  <a:pt x="7839932" y="2653038"/>
                </a:cubicBezTo>
                <a:cubicBezTo>
                  <a:pt x="7834337" y="2653741"/>
                  <a:pt x="7834337" y="2653741"/>
                  <a:pt x="7827692" y="2668261"/>
                </a:cubicBezTo>
                <a:cubicBezTo>
                  <a:pt x="7827692" y="2668261"/>
                  <a:pt x="7822098" y="2668964"/>
                  <a:pt x="7822098" y="2668964"/>
                </a:cubicBezTo>
                <a:cubicBezTo>
                  <a:pt x="7817555" y="2655850"/>
                  <a:pt x="7811961" y="2656554"/>
                  <a:pt x="7800773" y="2657959"/>
                </a:cubicBezTo>
                <a:cubicBezTo>
                  <a:pt x="7800773" y="2657959"/>
                  <a:pt x="7799723" y="2671775"/>
                  <a:pt x="7799723" y="2671775"/>
                </a:cubicBezTo>
                <a:cubicBezTo>
                  <a:pt x="7778397" y="2660771"/>
                  <a:pt x="7753919" y="2691212"/>
                  <a:pt x="7732593" y="2680211"/>
                </a:cubicBezTo>
                <a:cubicBezTo>
                  <a:pt x="7727001" y="2680913"/>
                  <a:pt x="7727001" y="2680913"/>
                  <a:pt x="7721407" y="2681617"/>
                </a:cubicBezTo>
                <a:cubicBezTo>
                  <a:pt x="7710218" y="2683022"/>
                  <a:pt x="7722456" y="2667800"/>
                  <a:pt x="7710218" y="2683022"/>
                </a:cubicBezTo>
                <a:lnTo>
                  <a:pt x="7703031" y="2683925"/>
                </a:lnTo>
                <a:lnTo>
                  <a:pt x="7703110" y="2682910"/>
                </a:lnTo>
                <a:cubicBezTo>
                  <a:pt x="7703297" y="2680446"/>
                  <a:pt x="7703484" y="2677983"/>
                  <a:pt x="7703484" y="2677983"/>
                </a:cubicBezTo>
                <a:cubicBezTo>
                  <a:pt x="7703484" y="2677983"/>
                  <a:pt x="7703484" y="2677983"/>
                  <a:pt x="7697415" y="2678745"/>
                </a:cubicBezTo>
                <a:cubicBezTo>
                  <a:pt x="7697415" y="2678745"/>
                  <a:pt x="7697228" y="2681209"/>
                  <a:pt x="7697040" y="2683674"/>
                </a:cubicBezTo>
                <a:lnTo>
                  <a:pt x="7696964" y="2684688"/>
                </a:lnTo>
                <a:lnTo>
                  <a:pt x="7693435" y="2685131"/>
                </a:lnTo>
                <a:cubicBezTo>
                  <a:pt x="7693435" y="2685131"/>
                  <a:pt x="7693435" y="2685131"/>
                  <a:pt x="7692383" y="2698945"/>
                </a:cubicBezTo>
                <a:cubicBezTo>
                  <a:pt x="7689849" y="2695844"/>
                  <a:pt x="7687183" y="2694468"/>
                  <a:pt x="7684626" y="2693934"/>
                </a:cubicBezTo>
                <a:lnTo>
                  <a:pt x="7678192" y="2693968"/>
                </a:lnTo>
                <a:lnTo>
                  <a:pt x="7678069" y="2692769"/>
                </a:lnTo>
                <a:cubicBezTo>
                  <a:pt x="7678969" y="2690826"/>
                  <a:pt x="7680485" y="2690636"/>
                  <a:pt x="7680485" y="2690636"/>
                </a:cubicBezTo>
                <a:lnTo>
                  <a:pt x="7672344" y="2693042"/>
                </a:lnTo>
                <a:lnTo>
                  <a:pt x="7671058" y="2687943"/>
                </a:lnTo>
                <a:cubicBezTo>
                  <a:pt x="7658819" y="2703162"/>
                  <a:pt x="7637494" y="2692162"/>
                  <a:pt x="7630849" y="2706677"/>
                </a:cubicBezTo>
                <a:lnTo>
                  <a:pt x="7624207" y="2699203"/>
                </a:lnTo>
                <a:lnTo>
                  <a:pt x="7629793" y="2688769"/>
                </a:lnTo>
                <a:cubicBezTo>
                  <a:pt x="7630668" y="2687135"/>
                  <a:pt x="7630668" y="2687135"/>
                  <a:pt x="7630668" y="2687135"/>
                </a:cubicBezTo>
                <a:cubicBezTo>
                  <a:pt x="7627635" y="2687515"/>
                  <a:pt x="7626118" y="2687705"/>
                  <a:pt x="7624484" y="2689436"/>
                </a:cubicBezTo>
                <a:lnTo>
                  <a:pt x="7620675" y="2695817"/>
                </a:lnTo>
                <a:lnTo>
                  <a:pt x="7615118" y="2694973"/>
                </a:lnTo>
                <a:cubicBezTo>
                  <a:pt x="7615118" y="2694973"/>
                  <a:pt x="7620714" y="2694270"/>
                  <a:pt x="7616171" y="2681156"/>
                </a:cubicBezTo>
                <a:cubicBezTo>
                  <a:pt x="7610576" y="2681861"/>
                  <a:pt x="7609524" y="2695676"/>
                  <a:pt x="7604982" y="2682562"/>
                </a:cubicBezTo>
                <a:cubicBezTo>
                  <a:pt x="7599389" y="2683266"/>
                  <a:pt x="7603930" y="2696379"/>
                  <a:pt x="7603930" y="2696379"/>
                </a:cubicBezTo>
                <a:lnTo>
                  <a:pt x="7590401" y="2699447"/>
                </a:lnTo>
                <a:lnTo>
                  <a:pt x="7592743" y="2697785"/>
                </a:lnTo>
                <a:cubicBezTo>
                  <a:pt x="7593794" y="2683968"/>
                  <a:pt x="7588201" y="2684671"/>
                  <a:pt x="7587148" y="2698488"/>
                </a:cubicBezTo>
                <a:cubicBezTo>
                  <a:pt x="7587148" y="2698488"/>
                  <a:pt x="7588201" y="2684671"/>
                  <a:pt x="7588201" y="2684671"/>
                </a:cubicBezTo>
                <a:cubicBezTo>
                  <a:pt x="7593794" y="2683968"/>
                  <a:pt x="7594846" y="2670154"/>
                  <a:pt x="7594846" y="2670154"/>
                </a:cubicBezTo>
                <a:cubicBezTo>
                  <a:pt x="7594846" y="2670154"/>
                  <a:pt x="7600440" y="2669452"/>
                  <a:pt x="7600440" y="2669452"/>
                </a:cubicBezTo>
                <a:cubicBezTo>
                  <a:pt x="7600440" y="2669452"/>
                  <a:pt x="7606034" y="2668749"/>
                  <a:pt x="7606034" y="2668749"/>
                </a:cubicBezTo>
                <a:cubicBezTo>
                  <a:pt x="7606034" y="2668749"/>
                  <a:pt x="7606034" y="2668749"/>
                  <a:pt x="7601492" y="2655639"/>
                </a:cubicBezTo>
                <a:cubicBezTo>
                  <a:pt x="7607086" y="2654936"/>
                  <a:pt x="7607086" y="2654936"/>
                  <a:pt x="7612678" y="2654234"/>
                </a:cubicBezTo>
                <a:cubicBezTo>
                  <a:pt x="7612678" y="2654234"/>
                  <a:pt x="7612678" y="2654234"/>
                  <a:pt x="7618274" y="2653531"/>
                </a:cubicBezTo>
                <a:cubicBezTo>
                  <a:pt x="7618274" y="2653531"/>
                  <a:pt x="7618274" y="2653531"/>
                  <a:pt x="7619324" y="2639718"/>
                </a:cubicBezTo>
                <a:cubicBezTo>
                  <a:pt x="7624920" y="2639014"/>
                  <a:pt x="7624920" y="2639014"/>
                  <a:pt x="7624920" y="2639014"/>
                </a:cubicBezTo>
                <a:cubicBezTo>
                  <a:pt x="7624920" y="2639014"/>
                  <a:pt x="7630513" y="2638311"/>
                  <a:pt x="7636108" y="2637609"/>
                </a:cubicBezTo>
                <a:lnTo>
                  <a:pt x="7636196" y="2636438"/>
                </a:lnTo>
                <a:lnTo>
                  <a:pt x="7640704" y="2635872"/>
                </a:lnTo>
                <a:cubicBezTo>
                  <a:pt x="7640704" y="2635872"/>
                  <a:pt x="7639767" y="2648192"/>
                  <a:pt x="7633951" y="2648923"/>
                </a:cubicBezTo>
                <a:cubicBezTo>
                  <a:pt x="7633951" y="2648923"/>
                  <a:pt x="7633951" y="2648923"/>
                  <a:pt x="7639767" y="2648192"/>
                </a:cubicBezTo>
                <a:cubicBezTo>
                  <a:pt x="7639767" y="2648192"/>
                  <a:pt x="7645581" y="2647461"/>
                  <a:pt x="7646520" y="2635141"/>
                </a:cubicBezTo>
                <a:cubicBezTo>
                  <a:pt x="7646520" y="2635141"/>
                  <a:pt x="7646285" y="2638220"/>
                  <a:pt x="7646051" y="2641301"/>
                </a:cubicBezTo>
                <a:lnTo>
                  <a:pt x="7645992" y="2642072"/>
                </a:lnTo>
                <a:lnTo>
                  <a:pt x="7645371" y="2641363"/>
                </a:lnTo>
                <a:cubicBezTo>
                  <a:pt x="7640582" y="2652947"/>
                  <a:pt x="7648259" y="2654727"/>
                  <a:pt x="7652872" y="2648656"/>
                </a:cubicBezTo>
                <a:lnTo>
                  <a:pt x="7653645" y="2646447"/>
                </a:lnTo>
                <a:lnTo>
                  <a:pt x="7656487" y="2646091"/>
                </a:lnTo>
                <a:cubicBezTo>
                  <a:pt x="7658667" y="2645817"/>
                  <a:pt x="7660121" y="2645633"/>
                  <a:pt x="7663029" y="2645268"/>
                </a:cubicBezTo>
                <a:cubicBezTo>
                  <a:pt x="7668843" y="2644538"/>
                  <a:pt x="7675596" y="2631486"/>
                  <a:pt x="7681411" y="2630756"/>
                </a:cubicBezTo>
                <a:cubicBezTo>
                  <a:pt x="7680192" y="2627859"/>
                  <a:pt x="7677823" y="2625868"/>
                  <a:pt x="7674775" y="2624535"/>
                </a:cubicBezTo>
                <a:cubicBezTo>
                  <a:pt x="7665630" y="2620537"/>
                  <a:pt x="7650365" y="2622456"/>
                  <a:pt x="7641641" y="2623551"/>
                </a:cubicBezTo>
                <a:lnTo>
                  <a:pt x="7636407" y="2633666"/>
                </a:lnTo>
                <a:lnTo>
                  <a:pt x="7637159" y="2623792"/>
                </a:lnTo>
                <a:cubicBezTo>
                  <a:pt x="7637159" y="2623792"/>
                  <a:pt x="7631565" y="2624496"/>
                  <a:pt x="7631565" y="2624496"/>
                </a:cubicBezTo>
                <a:cubicBezTo>
                  <a:pt x="7625971" y="2625198"/>
                  <a:pt x="7624920" y="2639014"/>
                  <a:pt x="7619324" y="2639718"/>
                </a:cubicBezTo>
                <a:cubicBezTo>
                  <a:pt x="7620376" y="2625901"/>
                  <a:pt x="7620376" y="2625901"/>
                  <a:pt x="7614782" y="2626604"/>
                </a:cubicBezTo>
                <a:cubicBezTo>
                  <a:pt x="7614782" y="2626604"/>
                  <a:pt x="7614782" y="2626604"/>
                  <a:pt x="7613729" y="2640421"/>
                </a:cubicBezTo>
                <a:cubicBezTo>
                  <a:pt x="7612594" y="2637141"/>
                  <a:pt x="7611328" y="2635590"/>
                  <a:pt x="7610153" y="2635097"/>
                </a:cubicBezTo>
                <a:lnTo>
                  <a:pt x="7610131" y="2635105"/>
                </a:lnTo>
                <a:lnTo>
                  <a:pt x="7606260" y="2629386"/>
                </a:lnTo>
                <a:cubicBezTo>
                  <a:pt x="7603594" y="2628010"/>
                  <a:pt x="7600798" y="2628361"/>
                  <a:pt x="7598001" y="2628713"/>
                </a:cubicBezTo>
                <a:lnTo>
                  <a:pt x="7597342" y="2637348"/>
                </a:lnTo>
                <a:cubicBezTo>
                  <a:pt x="7597211" y="2639074"/>
                  <a:pt x="7596948" y="2642530"/>
                  <a:pt x="7596948" y="2642530"/>
                </a:cubicBezTo>
                <a:cubicBezTo>
                  <a:pt x="7586812" y="2630118"/>
                  <a:pt x="7585761" y="2643934"/>
                  <a:pt x="7575624" y="2631524"/>
                </a:cubicBezTo>
                <a:cubicBezTo>
                  <a:pt x="7576675" y="2617712"/>
                  <a:pt x="7576675" y="2617712"/>
                  <a:pt x="7576675" y="2617712"/>
                </a:cubicBezTo>
                <a:cubicBezTo>
                  <a:pt x="7575624" y="2631524"/>
                  <a:pt x="7575624" y="2631524"/>
                  <a:pt x="7570029" y="2632227"/>
                </a:cubicBezTo>
                <a:cubicBezTo>
                  <a:pt x="7564436" y="2632930"/>
                  <a:pt x="7553248" y="2634337"/>
                  <a:pt x="7552196" y="2648152"/>
                </a:cubicBezTo>
                <a:cubicBezTo>
                  <a:pt x="7546602" y="2648855"/>
                  <a:pt x="7541009" y="2649558"/>
                  <a:pt x="7542060" y="2635742"/>
                </a:cubicBezTo>
                <a:cubicBezTo>
                  <a:pt x="7536466" y="2636446"/>
                  <a:pt x="7529821" y="2650964"/>
                  <a:pt x="7529821" y="2650964"/>
                </a:cubicBezTo>
                <a:cubicBezTo>
                  <a:pt x="7529821" y="2650964"/>
                  <a:pt x="7529821" y="2650964"/>
                  <a:pt x="7524226" y="2651666"/>
                </a:cubicBezTo>
                <a:cubicBezTo>
                  <a:pt x="7518633" y="2652371"/>
                  <a:pt x="7518633" y="2652371"/>
                  <a:pt x="7513039" y="2653073"/>
                </a:cubicBezTo>
                <a:cubicBezTo>
                  <a:pt x="7490662" y="2655885"/>
                  <a:pt x="7486120" y="2642771"/>
                  <a:pt x="7463743" y="2645584"/>
                </a:cubicBezTo>
                <a:cubicBezTo>
                  <a:pt x="7468286" y="2658697"/>
                  <a:pt x="7458151" y="2646287"/>
                  <a:pt x="7451505" y="2660805"/>
                </a:cubicBezTo>
                <a:cubicBezTo>
                  <a:pt x="7445910" y="2661508"/>
                  <a:pt x="7445910" y="2661508"/>
                  <a:pt x="7445910" y="2661508"/>
                </a:cubicBezTo>
                <a:lnTo>
                  <a:pt x="7444812" y="2654642"/>
                </a:lnTo>
                <a:lnTo>
                  <a:pt x="7450104" y="2647296"/>
                </a:lnTo>
                <a:cubicBezTo>
                  <a:pt x="7451066" y="2643755"/>
                  <a:pt x="7451328" y="2640302"/>
                  <a:pt x="7451328" y="2640302"/>
                </a:cubicBezTo>
                <a:cubicBezTo>
                  <a:pt x="7478249" y="2650600"/>
                  <a:pt x="7486997" y="2608455"/>
                  <a:pt x="7504830" y="2592534"/>
                </a:cubicBezTo>
                <a:cubicBezTo>
                  <a:pt x="7504830" y="2592534"/>
                  <a:pt x="7503779" y="2606347"/>
                  <a:pt x="7503779" y="2606347"/>
                </a:cubicBezTo>
                <a:cubicBezTo>
                  <a:pt x="7510425" y="2591830"/>
                  <a:pt x="7510425" y="2591830"/>
                  <a:pt x="7510425" y="2591830"/>
                </a:cubicBezTo>
                <a:cubicBezTo>
                  <a:pt x="7516017" y="2591127"/>
                  <a:pt x="7521611" y="2590424"/>
                  <a:pt x="7522663" y="2576611"/>
                </a:cubicBezTo>
                <a:cubicBezTo>
                  <a:pt x="7521611" y="2590424"/>
                  <a:pt x="7532802" y="2589018"/>
                  <a:pt x="7538395" y="2588317"/>
                </a:cubicBezTo>
                <a:cubicBezTo>
                  <a:pt x="7542936" y="2601426"/>
                  <a:pt x="7545039" y="2573800"/>
                  <a:pt x="7549582" y="2586909"/>
                </a:cubicBezTo>
                <a:cubicBezTo>
                  <a:pt x="7555177" y="2586206"/>
                  <a:pt x="7549582" y="2586909"/>
                  <a:pt x="7550633" y="2573097"/>
                </a:cubicBezTo>
                <a:cubicBezTo>
                  <a:pt x="7549582" y="2586909"/>
                  <a:pt x="7560771" y="2585503"/>
                  <a:pt x="7560771" y="2585503"/>
                </a:cubicBezTo>
                <a:cubicBezTo>
                  <a:pt x="7560771" y="2585503"/>
                  <a:pt x="7560771" y="2585503"/>
                  <a:pt x="7554126" y="2600020"/>
                </a:cubicBezTo>
                <a:cubicBezTo>
                  <a:pt x="7554126" y="2600020"/>
                  <a:pt x="7554126" y="2600020"/>
                  <a:pt x="7559720" y="2599318"/>
                </a:cubicBezTo>
                <a:cubicBezTo>
                  <a:pt x="7559720" y="2599318"/>
                  <a:pt x="7566365" y="2584801"/>
                  <a:pt x="7566365" y="2584801"/>
                </a:cubicBezTo>
                <a:cubicBezTo>
                  <a:pt x="7571959" y="2584097"/>
                  <a:pt x="7571959" y="2584097"/>
                  <a:pt x="7573011" y="2570285"/>
                </a:cubicBezTo>
                <a:cubicBezTo>
                  <a:pt x="7578604" y="2569582"/>
                  <a:pt x="7577552" y="2583394"/>
                  <a:pt x="7571959" y="2584097"/>
                </a:cubicBezTo>
                <a:cubicBezTo>
                  <a:pt x="7577552" y="2583394"/>
                  <a:pt x="7582095" y="2596504"/>
                  <a:pt x="7582095" y="2596504"/>
                </a:cubicBezTo>
                <a:cubicBezTo>
                  <a:pt x="7587690" y="2595801"/>
                  <a:pt x="7583146" y="2582691"/>
                  <a:pt x="7588741" y="2581989"/>
                </a:cubicBezTo>
                <a:cubicBezTo>
                  <a:pt x="7599928" y="2580584"/>
                  <a:pt x="7586637" y="2609618"/>
                  <a:pt x="7598878" y="2594396"/>
                </a:cubicBezTo>
                <a:cubicBezTo>
                  <a:pt x="7594335" y="2581286"/>
                  <a:pt x="7599928" y="2580584"/>
                  <a:pt x="7611116" y="2579177"/>
                </a:cubicBezTo>
                <a:cubicBezTo>
                  <a:pt x="7605522" y="2579880"/>
                  <a:pt x="7604471" y="2593694"/>
                  <a:pt x="7604471" y="2593694"/>
                </a:cubicBezTo>
                <a:cubicBezTo>
                  <a:pt x="7615658" y="2592287"/>
                  <a:pt x="7626847" y="2590882"/>
                  <a:pt x="7639088" y="2575662"/>
                </a:cubicBezTo>
                <a:cubicBezTo>
                  <a:pt x="7644681" y="2574959"/>
                  <a:pt x="7644681" y="2574959"/>
                  <a:pt x="7644681" y="2574959"/>
                </a:cubicBezTo>
                <a:cubicBezTo>
                  <a:pt x="7644681" y="2574959"/>
                  <a:pt x="7644681" y="2574959"/>
                  <a:pt x="7645732" y="2561146"/>
                </a:cubicBezTo>
                <a:cubicBezTo>
                  <a:pt x="7645732" y="2561146"/>
                  <a:pt x="7645732" y="2561146"/>
                  <a:pt x="7640139" y="2561849"/>
                </a:cubicBezTo>
                <a:cubicBezTo>
                  <a:pt x="7639088" y="2575662"/>
                  <a:pt x="7639088" y="2575662"/>
                  <a:pt x="7633493" y="2576365"/>
                </a:cubicBezTo>
                <a:cubicBezTo>
                  <a:pt x="7634545" y="2562552"/>
                  <a:pt x="7628950" y="2563256"/>
                  <a:pt x="7628950" y="2563256"/>
                </a:cubicBezTo>
                <a:cubicBezTo>
                  <a:pt x="7624408" y="2550145"/>
                  <a:pt x="7624408" y="2550145"/>
                  <a:pt x="7624408" y="2550145"/>
                </a:cubicBezTo>
                <a:cubicBezTo>
                  <a:pt x="7624408" y="2550145"/>
                  <a:pt x="7625460" y="2536332"/>
                  <a:pt x="7631052" y="2535629"/>
                </a:cubicBezTo>
                <a:cubicBezTo>
                  <a:pt x="7635596" y="2548739"/>
                  <a:pt x="7646785" y="2547332"/>
                  <a:pt x="7657971" y="2545927"/>
                </a:cubicBezTo>
                <a:cubicBezTo>
                  <a:pt x="7657971" y="2545927"/>
                  <a:pt x="7657971" y="2545927"/>
                  <a:pt x="7663566" y="2545224"/>
                </a:cubicBezTo>
                <a:cubicBezTo>
                  <a:pt x="7669160" y="2544522"/>
                  <a:pt x="7657971" y="2545927"/>
                  <a:pt x="7662515" y="2559037"/>
                </a:cubicBezTo>
                <a:cubicBezTo>
                  <a:pt x="7667058" y="2572148"/>
                  <a:pt x="7672651" y="2571444"/>
                  <a:pt x="7678244" y="2570741"/>
                </a:cubicBezTo>
                <a:cubicBezTo>
                  <a:pt x="7678244" y="2570741"/>
                  <a:pt x="7678244" y="2570741"/>
                  <a:pt x="7679297" y="2556928"/>
                </a:cubicBezTo>
                <a:cubicBezTo>
                  <a:pt x="7679297" y="2556928"/>
                  <a:pt x="7679297" y="2556928"/>
                  <a:pt x="7683839" y="2570038"/>
                </a:cubicBezTo>
                <a:cubicBezTo>
                  <a:pt x="7689433" y="2569336"/>
                  <a:pt x="7684891" y="2556225"/>
                  <a:pt x="7696078" y="2554820"/>
                </a:cubicBezTo>
                <a:lnTo>
                  <a:pt x="7701673" y="2554117"/>
                </a:lnTo>
                <a:cubicBezTo>
                  <a:pt x="7701673" y="2554117"/>
                  <a:pt x="7701673" y="2554117"/>
                  <a:pt x="7700622" y="2567930"/>
                </a:cubicBezTo>
                <a:cubicBezTo>
                  <a:pt x="7706216" y="2567228"/>
                  <a:pt x="7706216" y="2567228"/>
                  <a:pt x="7711808" y="2566524"/>
                </a:cubicBezTo>
                <a:cubicBezTo>
                  <a:pt x="7717404" y="2565820"/>
                  <a:pt x="7717404" y="2565820"/>
                  <a:pt x="7724048" y="2551305"/>
                </a:cubicBezTo>
                <a:cubicBezTo>
                  <a:pt x="7719507" y="2538194"/>
                  <a:pt x="7725100" y="2537492"/>
                  <a:pt x="7730694" y="2536788"/>
                </a:cubicBezTo>
                <a:cubicBezTo>
                  <a:pt x="7731746" y="2522977"/>
                  <a:pt x="7731746" y="2522977"/>
                  <a:pt x="7731746" y="2522977"/>
                </a:cubicBezTo>
                <a:cubicBezTo>
                  <a:pt x="7738391" y="2508456"/>
                  <a:pt x="7738391" y="2508456"/>
                  <a:pt x="7733849" y="2495346"/>
                </a:cubicBezTo>
                <a:cubicBezTo>
                  <a:pt x="7733849" y="2495346"/>
                  <a:pt x="7733849" y="2495346"/>
                  <a:pt x="7739442" y="2494643"/>
                </a:cubicBezTo>
                <a:lnTo>
                  <a:pt x="7750631" y="2493239"/>
                </a:lnTo>
                <a:cubicBezTo>
                  <a:pt x="7743985" y="2507753"/>
                  <a:pt x="7738391" y="2508456"/>
                  <a:pt x="7737340" y="2522272"/>
                </a:cubicBezTo>
                <a:cubicBezTo>
                  <a:pt x="7737340" y="2522272"/>
                  <a:pt x="7736288" y="2536086"/>
                  <a:pt x="7736288" y="2536086"/>
                </a:cubicBezTo>
                <a:cubicBezTo>
                  <a:pt x="7741882" y="2535384"/>
                  <a:pt x="7741882" y="2535384"/>
                  <a:pt x="7746424" y="2548493"/>
                </a:cubicBezTo>
                <a:cubicBezTo>
                  <a:pt x="7752019" y="2547789"/>
                  <a:pt x="7753070" y="2533977"/>
                  <a:pt x="7747476" y="2534680"/>
                </a:cubicBezTo>
                <a:cubicBezTo>
                  <a:pt x="7748527" y="2520867"/>
                  <a:pt x="7769851" y="2531868"/>
                  <a:pt x="7770904" y="2518055"/>
                </a:cubicBezTo>
                <a:cubicBezTo>
                  <a:pt x="7770904" y="2518055"/>
                  <a:pt x="7776498" y="2517354"/>
                  <a:pt x="7776498" y="2517354"/>
                </a:cubicBezTo>
                <a:cubicBezTo>
                  <a:pt x="7782092" y="2516649"/>
                  <a:pt x="7782092" y="2516649"/>
                  <a:pt x="7782092" y="2516649"/>
                </a:cubicBezTo>
                <a:cubicBezTo>
                  <a:pt x="7777549" y="2503537"/>
                  <a:pt x="7777549" y="2503537"/>
                  <a:pt x="7777549" y="2503537"/>
                </a:cubicBezTo>
                <a:cubicBezTo>
                  <a:pt x="7783143" y="2502833"/>
                  <a:pt x="7784193" y="2489020"/>
                  <a:pt x="7785246" y="2475208"/>
                </a:cubicBezTo>
                <a:cubicBezTo>
                  <a:pt x="7790840" y="2474504"/>
                  <a:pt x="7789789" y="2488317"/>
                  <a:pt x="7795382" y="2487614"/>
                </a:cubicBezTo>
                <a:cubicBezTo>
                  <a:pt x="7788738" y="2502130"/>
                  <a:pt x="7795382" y="2487614"/>
                  <a:pt x="7794329" y="2501429"/>
                </a:cubicBezTo>
                <a:cubicBezTo>
                  <a:pt x="7800976" y="2486912"/>
                  <a:pt x="7806571" y="2486208"/>
                  <a:pt x="7811114" y="2499319"/>
                </a:cubicBezTo>
                <a:cubicBezTo>
                  <a:pt x="7811114" y="2499319"/>
                  <a:pt x="7811114" y="2499319"/>
                  <a:pt x="7812165" y="2485505"/>
                </a:cubicBezTo>
                <a:cubicBezTo>
                  <a:pt x="7816709" y="2498615"/>
                  <a:pt x="7816709" y="2498615"/>
                  <a:pt x="7816709" y="2498615"/>
                </a:cubicBezTo>
                <a:cubicBezTo>
                  <a:pt x="7816709" y="2498615"/>
                  <a:pt x="7816709" y="2498615"/>
                  <a:pt x="7822302" y="2497912"/>
                </a:cubicBezTo>
                <a:cubicBezTo>
                  <a:pt x="7823353" y="2484100"/>
                  <a:pt x="7817760" y="2484802"/>
                  <a:pt x="7817760" y="2484802"/>
                </a:cubicBezTo>
                <a:cubicBezTo>
                  <a:pt x="7823353" y="2484100"/>
                  <a:pt x="7824405" y="2470286"/>
                  <a:pt x="7824405" y="2470286"/>
                </a:cubicBezTo>
                <a:cubicBezTo>
                  <a:pt x="7824405" y="2470286"/>
                  <a:pt x="7818811" y="2470990"/>
                  <a:pt x="7818811" y="2470990"/>
                </a:cubicBezTo>
                <a:lnTo>
                  <a:pt x="7813079" y="2468032"/>
                </a:lnTo>
                <a:lnTo>
                  <a:pt x="7814212" y="2465212"/>
                </a:lnTo>
                <a:cubicBezTo>
                  <a:pt x="7814773" y="2457820"/>
                  <a:pt x="7813509" y="2457979"/>
                  <a:pt x="7811472" y="2460065"/>
                </a:cubicBezTo>
                <a:lnTo>
                  <a:pt x="7806322" y="2464546"/>
                </a:lnTo>
                <a:lnTo>
                  <a:pt x="7792154" y="2457237"/>
                </a:lnTo>
                <a:cubicBezTo>
                  <a:pt x="7782627" y="2455015"/>
                  <a:pt x="7772838" y="2456245"/>
                  <a:pt x="7763921" y="2464205"/>
                </a:cubicBezTo>
                <a:cubicBezTo>
                  <a:pt x="7752734" y="2465612"/>
                  <a:pt x="7738748" y="2467369"/>
                  <a:pt x="7725463" y="2469038"/>
                </a:cubicBezTo>
                <a:lnTo>
                  <a:pt x="7695510" y="2472803"/>
                </a:lnTo>
                <a:lnTo>
                  <a:pt x="7696029" y="2471595"/>
                </a:lnTo>
                <a:cubicBezTo>
                  <a:pt x="7699033" y="2465042"/>
                  <a:pt x="7700045" y="2464914"/>
                  <a:pt x="7704091" y="2464406"/>
                </a:cubicBezTo>
                <a:cubicBezTo>
                  <a:pt x="7704091" y="2464406"/>
                  <a:pt x="7704091" y="2464406"/>
                  <a:pt x="7698696" y="2465084"/>
                </a:cubicBezTo>
                <a:cubicBezTo>
                  <a:pt x="7698696" y="2465084"/>
                  <a:pt x="7693303" y="2465760"/>
                  <a:pt x="7693303" y="2465760"/>
                </a:cubicBezTo>
                <a:cubicBezTo>
                  <a:pt x="7693303" y="2465760"/>
                  <a:pt x="7692895" y="2466726"/>
                  <a:pt x="7692283" y="2468176"/>
                </a:cubicBezTo>
                <a:lnTo>
                  <a:pt x="7690044" y="2473489"/>
                </a:lnTo>
                <a:lnTo>
                  <a:pt x="7674418" y="2475452"/>
                </a:lnTo>
                <a:cubicBezTo>
                  <a:pt x="7668824" y="2476156"/>
                  <a:pt x="7668824" y="2476156"/>
                  <a:pt x="7663229" y="2476858"/>
                </a:cubicBezTo>
                <a:cubicBezTo>
                  <a:pt x="7663229" y="2476858"/>
                  <a:pt x="7663229" y="2476858"/>
                  <a:pt x="7657634" y="2477561"/>
                </a:cubicBezTo>
                <a:cubicBezTo>
                  <a:pt x="7652567" y="2471358"/>
                  <a:pt x="7645838" y="2468783"/>
                  <a:pt x="7638278" y="2468023"/>
                </a:cubicBezTo>
                <a:lnTo>
                  <a:pt x="7637405" y="2468071"/>
                </a:lnTo>
                <a:lnTo>
                  <a:pt x="7637362" y="2466429"/>
                </a:lnTo>
                <a:cubicBezTo>
                  <a:pt x="7636927" y="2463064"/>
                  <a:pt x="7635791" y="2459786"/>
                  <a:pt x="7632994" y="2460138"/>
                </a:cubicBezTo>
                <a:cubicBezTo>
                  <a:pt x="7638588" y="2459435"/>
                  <a:pt x="7644183" y="2458732"/>
                  <a:pt x="7650829" y="2444215"/>
                </a:cubicBezTo>
                <a:cubicBezTo>
                  <a:pt x="7655370" y="2457325"/>
                  <a:pt x="7656423" y="2443513"/>
                  <a:pt x="7662017" y="2442811"/>
                </a:cubicBezTo>
                <a:cubicBezTo>
                  <a:pt x="7666558" y="2455920"/>
                  <a:pt x="7667609" y="2442106"/>
                  <a:pt x="7667609" y="2442106"/>
                </a:cubicBezTo>
                <a:cubicBezTo>
                  <a:pt x="7673204" y="2441404"/>
                  <a:pt x="7678797" y="2440701"/>
                  <a:pt x="7678797" y="2440701"/>
                </a:cubicBezTo>
                <a:cubicBezTo>
                  <a:pt x="7673204" y="2441404"/>
                  <a:pt x="7678797" y="2440701"/>
                  <a:pt x="7677747" y="2454515"/>
                </a:cubicBezTo>
                <a:cubicBezTo>
                  <a:pt x="7683341" y="2453811"/>
                  <a:pt x="7689986" y="2439295"/>
                  <a:pt x="7688935" y="2453108"/>
                </a:cubicBezTo>
                <a:cubicBezTo>
                  <a:pt x="7688935" y="2453108"/>
                  <a:pt x="7694530" y="2452405"/>
                  <a:pt x="7694530" y="2452405"/>
                </a:cubicBezTo>
                <a:cubicBezTo>
                  <a:pt x="7700122" y="2451703"/>
                  <a:pt x="7701174" y="2437889"/>
                  <a:pt x="7700122" y="2451703"/>
                </a:cubicBezTo>
                <a:cubicBezTo>
                  <a:pt x="7705718" y="2450999"/>
                  <a:pt x="7700122" y="2451703"/>
                  <a:pt x="7706769" y="2437187"/>
                </a:cubicBezTo>
                <a:cubicBezTo>
                  <a:pt x="7705718" y="2450999"/>
                  <a:pt x="7705718" y="2450999"/>
                  <a:pt x="7705718" y="2450999"/>
                </a:cubicBezTo>
                <a:cubicBezTo>
                  <a:pt x="7705718" y="2450999"/>
                  <a:pt x="7711310" y="2450296"/>
                  <a:pt x="7711310" y="2450296"/>
                </a:cubicBezTo>
                <a:cubicBezTo>
                  <a:pt x="7711310" y="2450296"/>
                  <a:pt x="7716905" y="2449594"/>
                  <a:pt x="7716905" y="2449594"/>
                </a:cubicBezTo>
                <a:cubicBezTo>
                  <a:pt x="7716905" y="2449594"/>
                  <a:pt x="7716905" y="2449594"/>
                  <a:pt x="7717956" y="2435779"/>
                </a:cubicBezTo>
                <a:cubicBezTo>
                  <a:pt x="7717956" y="2435779"/>
                  <a:pt x="7717956" y="2435779"/>
                  <a:pt x="7712361" y="2436483"/>
                </a:cubicBezTo>
                <a:cubicBezTo>
                  <a:pt x="7712361" y="2436483"/>
                  <a:pt x="7706769" y="2437187"/>
                  <a:pt x="7706769" y="2437187"/>
                </a:cubicBezTo>
                <a:cubicBezTo>
                  <a:pt x="7707820" y="2423373"/>
                  <a:pt x="7707820" y="2423373"/>
                  <a:pt x="7707820" y="2423373"/>
                </a:cubicBezTo>
                <a:cubicBezTo>
                  <a:pt x="7707820" y="2423373"/>
                  <a:pt x="7702226" y="2424076"/>
                  <a:pt x="7702226" y="2424076"/>
                </a:cubicBezTo>
                <a:cubicBezTo>
                  <a:pt x="7702226" y="2424076"/>
                  <a:pt x="7702226" y="2424076"/>
                  <a:pt x="7696633" y="2424778"/>
                </a:cubicBezTo>
                <a:cubicBezTo>
                  <a:pt x="7691037" y="2425482"/>
                  <a:pt x="7696633" y="2424778"/>
                  <a:pt x="7697683" y="2410963"/>
                </a:cubicBezTo>
                <a:cubicBezTo>
                  <a:pt x="7679851" y="2426888"/>
                  <a:pt x="7694191" y="2384040"/>
                  <a:pt x="7676359" y="2399961"/>
                </a:cubicBezTo>
                <a:cubicBezTo>
                  <a:pt x="7676359" y="2399961"/>
                  <a:pt x="7670764" y="2400664"/>
                  <a:pt x="7670764" y="2400664"/>
                </a:cubicBezTo>
                <a:cubicBezTo>
                  <a:pt x="7665170" y="2401367"/>
                  <a:pt x="7665170" y="2401367"/>
                  <a:pt x="7665170" y="2401367"/>
                </a:cubicBezTo>
                <a:cubicBezTo>
                  <a:pt x="7659576" y="2402070"/>
                  <a:pt x="7659576" y="2402070"/>
                  <a:pt x="7659576" y="2402070"/>
                </a:cubicBezTo>
                <a:lnTo>
                  <a:pt x="7637200" y="2404882"/>
                </a:lnTo>
                <a:cubicBezTo>
                  <a:pt x="7636149" y="2418695"/>
                  <a:pt x="7631606" y="2405585"/>
                  <a:pt x="7626012" y="2406288"/>
                </a:cubicBezTo>
                <a:cubicBezTo>
                  <a:pt x="7631606" y="2405585"/>
                  <a:pt x="7631606" y="2405585"/>
                  <a:pt x="7631606" y="2405585"/>
                </a:cubicBezTo>
                <a:cubicBezTo>
                  <a:pt x="7620419" y="2406992"/>
                  <a:pt x="7598043" y="2409803"/>
                  <a:pt x="7599094" y="2395989"/>
                </a:cubicBezTo>
                <a:cubicBezTo>
                  <a:pt x="7582311" y="2398097"/>
                  <a:pt x="7575667" y="2412614"/>
                  <a:pt x="7553290" y="2415427"/>
                </a:cubicBezTo>
                <a:cubicBezTo>
                  <a:pt x="7558885" y="2414723"/>
                  <a:pt x="7558885" y="2414723"/>
                  <a:pt x="7548748" y="2402316"/>
                </a:cubicBezTo>
                <a:cubicBezTo>
                  <a:pt x="7553290" y="2415427"/>
                  <a:pt x="7542102" y="2416831"/>
                  <a:pt x="7536508" y="2417535"/>
                </a:cubicBezTo>
                <a:cubicBezTo>
                  <a:pt x="7531965" y="2404425"/>
                  <a:pt x="7531965" y="2404425"/>
                  <a:pt x="7531965" y="2404425"/>
                </a:cubicBezTo>
                <a:cubicBezTo>
                  <a:pt x="7526372" y="2405127"/>
                  <a:pt x="7530913" y="2418238"/>
                  <a:pt x="7530913" y="2418238"/>
                </a:cubicBezTo>
                <a:cubicBezTo>
                  <a:pt x="7525320" y="2418941"/>
                  <a:pt x="7520776" y="2405831"/>
                  <a:pt x="7519725" y="2419643"/>
                </a:cubicBezTo>
                <a:cubicBezTo>
                  <a:pt x="7515183" y="2406533"/>
                  <a:pt x="7509588" y="2407237"/>
                  <a:pt x="7503995" y="2407940"/>
                </a:cubicBezTo>
                <a:cubicBezTo>
                  <a:pt x="7505047" y="2394126"/>
                  <a:pt x="7505047" y="2394126"/>
                  <a:pt x="7505047" y="2394126"/>
                </a:cubicBezTo>
                <a:cubicBezTo>
                  <a:pt x="7505047" y="2394126"/>
                  <a:pt x="7499452" y="2394829"/>
                  <a:pt x="7499452" y="2394829"/>
                </a:cubicBezTo>
                <a:cubicBezTo>
                  <a:pt x="7505047" y="2394126"/>
                  <a:pt x="7503995" y="2407940"/>
                  <a:pt x="7503995" y="2407940"/>
                </a:cubicBezTo>
                <a:cubicBezTo>
                  <a:pt x="7492808" y="2409345"/>
                  <a:pt x="7481619" y="2410752"/>
                  <a:pt x="7474974" y="2425267"/>
                </a:cubicBezTo>
                <a:cubicBezTo>
                  <a:pt x="7470431" y="2412157"/>
                  <a:pt x="7476026" y="2411454"/>
                  <a:pt x="7476026" y="2411454"/>
                </a:cubicBezTo>
                <a:cubicBezTo>
                  <a:pt x="7476026" y="2411454"/>
                  <a:pt x="7476026" y="2411454"/>
                  <a:pt x="7481619" y="2410752"/>
                </a:cubicBezTo>
                <a:cubicBezTo>
                  <a:pt x="7481619" y="2410752"/>
                  <a:pt x="7482670" y="2396938"/>
                  <a:pt x="7482670" y="2396938"/>
                </a:cubicBezTo>
                <a:cubicBezTo>
                  <a:pt x="7482670" y="2396938"/>
                  <a:pt x="7477077" y="2397640"/>
                  <a:pt x="7477077" y="2397640"/>
                </a:cubicBezTo>
                <a:cubicBezTo>
                  <a:pt x="7477077" y="2397640"/>
                  <a:pt x="7471484" y="2398344"/>
                  <a:pt x="7471484" y="2398344"/>
                </a:cubicBezTo>
                <a:cubicBezTo>
                  <a:pt x="7472534" y="2384528"/>
                  <a:pt x="7472534" y="2384528"/>
                  <a:pt x="7466941" y="2385230"/>
                </a:cubicBezTo>
                <a:cubicBezTo>
                  <a:pt x="7466941" y="2385230"/>
                  <a:pt x="7466941" y="2385230"/>
                  <a:pt x="7465889" y="2399048"/>
                </a:cubicBezTo>
                <a:cubicBezTo>
                  <a:pt x="7465889" y="2399048"/>
                  <a:pt x="7464837" y="2412860"/>
                  <a:pt x="7464837" y="2412860"/>
                </a:cubicBezTo>
                <a:cubicBezTo>
                  <a:pt x="7464837" y="2412860"/>
                  <a:pt x="7459242" y="2413564"/>
                  <a:pt x="7459242" y="2413564"/>
                </a:cubicBezTo>
                <a:cubicBezTo>
                  <a:pt x="7453649" y="2414266"/>
                  <a:pt x="7448055" y="2414969"/>
                  <a:pt x="7454701" y="2400453"/>
                </a:cubicBezTo>
                <a:lnTo>
                  <a:pt x="7460294" y="2399749"/>
                </a:lnTo>
                <a:cubicBezTo>
                  <a:pt x="7454701" y="2400453"/>
                  <a:pt x="7455753" y="2386637"/>
                  <a:pt x="7455753" y="2386637"/>
                </a:cubicBezTo>
                <a:cubicBezTo>
                  <a:pt x="7455753" y="2386637"/>
                  <a:pt x="7455753" y="2386637"/>
                  <a:pt x="7454701" y="2400453"/>
                </a:cubicBezTo>
                <a:cubicBezTo>
                  <a:pt x="7443511" y="2401859"/>
                  <a:pt x="7442461" y="2415672"/>
                  <a:pt x="7442461" y="2415672"/>
                </a:cubicBezTo>
                <a:cubicBezTo>
                  <a:pt x="7436866" y="2416375"/>
                  <a:pt x="7431273" y="2417077"/>
                  <a:pt x="7425681" y="2417781"/>
                </a:cubicBezTo>
                <a:cubicBezTo>
                  <a:pt x="7421137" y="2404670"/>
                  <a:pt x="7437918" y="2402561"/>
                  <a:pt x="7426730" y="2403967"/>
                </a:cubicBezTo>
                <a:cubicBezTo>
                  <a:pt x="7421137" y="2404670"/>
                  <a:pt x="7426730" y="2403967"/>
                  <a:pt x="7409948" y="2406077"/>
                </a:cubicBezTo>
                <a:cubicBezTo>
                  <a:pt x="7409948" y="2406077"/>
                  <a:pt x="7409948" y="2406077"/>
                  <a:pt x="7404354" y="2406780"/>
                </a:cubicBezTo>
                <a:cubicBezTo>
                  <a:pt x="7404354" y="2406780"/>
                  <a:pt x="7398760" y="2407483"/>
                  <a:pt x="7398760" y="2407483"/>
                </a:cubicBezTo>
                <a:cubicBezTo>
                  <a:pt x="7393166" y="2408185"/>
                  <a:pt x="7393166" y="2408185"/>
                  <a:pt x="7393166" y="2408185"/>
                </a:cubicBezTo>
                <a:cubicBezTo>
                  <a:pt x="7393166" y="2408185"/>
                  <a:pt x="7393166" y="2408185"/>
                  <a:pt x="7387572" y="2408889"/>
                </a:cubicBezTo>
                <a:cubicBezTo>
                  <a:pt x="7387572" y="2408889"/>
                  <a:pt x="7387572" y="2408889"/>
                  <a:pt x="7381979" y="2409592"/>
                </a:cubicBezTo>
                <a:lnTo>
                  <a:pt x="7376385" y="2410294"/>
                </a:lnTo>
                <a:lnTo>
                  <a:pt x="7364496" y="2420908"/>
                </a:lnTo>
                <a:lnTo>
                  <a:pt x="7365197" y="2411700"/>
                </a:lnTo>
                <a:cubicBezTo>
                  <a:pt x="7359602" y="2412404"/>
                  <a:pt x="7359602" y="2412404"/>
                  <a:pt x="7359602" y="2412404"/>
                </a:cubicBezTo>
                <a:cubicBezTo>
                  <a:pt x="7358551" y="2426216"/>
                  <a:pt x="7358551" y="2426216"/>
                  <a:pt x="7358551" y="2426216"/>
                </a:cubicBezTo>
                <a:cubicBezTo>
                  <a:pt x="7358551" y="2426216"/>
                  <a:pt x="7358551" y="2426216"/>
                  <a:pt x="7352957" y="2426920"/>
                </a:cubicBezTo>
                <a:cubicBezTo>
                  <a:pt x="7357498" y="2440030"/>
                  <a:pt x="7341770" y="2428325"/>
                  <a:pt x="7346312" y="2441435"/>
                </a:cubicBezTo>
                <a:cubicBezTo>
                  <a:pt x="7335123" y="2442841"/>
                  <a:pt x="7347362" y="2427622"/>
                  <a:pt x="7337225" y="2415214"/>
                </a:cubicBezTo>
                <a:cubicBezTo>
                  <a:pt x="7336174" y="2429029"/>
                  <a:pt x="7330580" y="2429731"/>
                  <a:pt x="7320443" y="2417324"/>
                </a:cubicBezTo>
                <a:cubicBezTo>
                  <a:pt x="7314850" y="2418027"/>
                  <a:pt x="7314850" y="2418027"/>
                  <a:pt x="7314850" y="2418027"/>
                </a:cubicBezTo>
                <a:cubicBezTo>
                  <a:pt x="7303662" y="2419432"/>
                  <a:pt x="7298068" y="2420136"/>
                  <a:pt x="7285828" y="2435355"/>
                </a:cubicBezTo>
                <a:cubicBezTo>
                  <a:pt x="7292475" y="2420838"/>
                  <a:pt x="7275692" y="2422947"/>
                  <a:pt x="7275692" y="2422947"/>
                </a:cubicBezTo>
                <a:cubicBezTo>
                  <a:pt x="7275692" y="2422947"/>
                  <a:pt x="7258910" y="2425056"/>
                  <a:pt x="7263452" y="2438167"/>
                </a:cubicBezTo>
                <a:cubicBezTo>
                  <a:pt x="7257858" y="2438870"/>
                  <a:pt x="7257858" y="2438870"/>
                  <a:pt x="7252263" y="2439573"/>
                </a:cubicBezTo>
                <a:cubicBezTo>
                  <a:pt x="7247721" y="2426463"/>
                  <a:pt x="7247721" y="2426463"/>
                  <a:pt x="7248774" y="2412646"/>
                </a:cubicBezTo>
                <a:cubicBezTo>
                  <a:pt x="7236533" y="2427868"/>
                  <a:pt x="7230939" y="2428571"/>
                  <a:pt x="7229887" y="2442383"/>
                </a:cubicBezTo>
                <a:cubicBezTo>
                  <a:pt x="7219751" y="2429977"/>
                  <a:pt x="7208564" y="2431382"/>
                  <a:pt x="7213106" y="2444493"/>
                </a:cubicBezTo>
                <a:cubicBezTo>
                  <a:pt x="7213106" y="2444493"/>
                  <a:pt x="7207511" y="2445196"/>
                  <a:pt x="7207511" y="2445196"/>
                </a:cubicBezTo>
                <a:cubicBezTo>
                  <a:pt x="7201918" y="2445899"/>
                  <a:pt x="7208564" y="2431382"/>
                  <a:pt x="7202969" y="2432087"/>
                </a:cubicBezTo>
                <a:cubicBezTo>
                  <a:pt x="7197375" y="2432788"/>
                  <a:pt x="7191783" y="2433491"/>
                  <a:pt x="7190730" y="2447305"/>
                </a:cubicBezTo>
                <a:cubicBezTo>
                  <a:pt x="7190730" y="2447305"/>
                  <a:pt x="7187238" y="2420378"/>
                  <a:pt x="7185136" y="2448007"/>
                </a:cubicBezTo>
                <a:cubicBezTo>
                  <a:pt x="7174999" y="2435600"/>
                  <a:pt x="7187238" y="2420378"/>
                  <a:pt x="7187238" y="2420378"/>
                </a:cubicBezTo>
                <a:cubicBezTo>
                  <a:pt x="7177102" y="2407970"/>
                  <a:pt x="7164863" y="2423190"/>
                  <a:pt x="7158217" y="2437710"/>
                </a:cubicBezTo>
                <a:cubicBezTo>
                  <a:pt x="7147029" y="2439115"/>
                  <a:pt x="7148082" y="2425299"/>
                  <a:pt x="7147029" y="2439115"/>
                </a:cubicBezTo>
                <a:cubicBezTo>
                  <a:pt x="7141436" y="2439818"/>
                  <a:pt x="7135840" y="2440521"/>
                  <a:pt x="7136892" y="2426705"/>
                </a:cubicBezTo>
                <a:cubicBezTo>
                  <a:pt x="7130247" y="2441223"/>
                  <a:pt x="7130247" y="2441223"/>
                  <a:pt x="7124654" y="2441927"/>
                </a:cubicBezTo>
                <a:cubicBezTo>
                  <a:pt x="7125705" y="2428111"/>
                  <a:pt x="7125705" y="2428111"/>
                  <a:pt x="7125705" y="2428111"/>
                </a:cubicBezTo>
                <a:cubicBezTo>
                  <a:pt x="7125705" y="2428111"/>
                  <a:pt x="7125705" y="2428111"/>
                  <a:pt x="7120111" y="2428813"/>
                </a:cubicBezTo>
                <a:cubicBezTo>
                  <a:pt x="7114516" y="2429516"/>
                  <a:pt x="7102276" y="2444739"/>
                  <a:pt x="7097735" y="2431626"/>
                </a:cubicBezTo>
                <a:cubicBezTo>
                  <a:pt x="7103329" y="2430923"/>
                  <a:pt x="7104379" y="2417110"/>
                  <a:pt x="7109974" y="2416406"/>
                </a:cubicBezTo>
                <a:cubicBezTo>
                  <a:pt x="7111026" y="2402594"/>
                  <a:pt x="7111026" y="2402594"/>
                  <a:pt x="7105430" y="2403296"/>
                </a:cubicBezTo>
                <a:cubicBezTo>
                  <a:pt x="7105430" y="2403296"/>
                  <a:pt x="7104379" y="2417110"/>
                  <a:pt x="7104379" y="2417110"/>
                </a:cubicBezTo>
                <a:cubicBezTo>
                  <a:pt x="7098786" y="2417812"/>
                  <a:pt x="7097735" y="2431626"/>
                  <a:pt x="7092140" y="2432329"/>
                </a:cubicBezTo>
                <a:cubicBezTo>
                  <a:pt x="7086546" y="2433031"/>
                  <a:pt x="7086546" y="2433031"/>
                  <a:pt x="7080952" y="2433734"/>
                </a:cubicBezTo>
                <a:cubicBezTo>
                  <a:pt x="7080952" y="2433734"/>
                  <a:pt x="7080952" y="2433734"/>
                  <a:pt x="7075358" y="2434438"/>
                </a:cubicBezTo>
                <a:cubicBezTo>
                  <a:pt x="7070817" y="2421327"/>
                  <a:pt x="7076410" y="2420624"/>
                  <a:pt x="7071866" y="2407514"/>
                </a:cubicBezTo>
                <a:lnTo>
                  <a:pt x="7055086" y="2409623"/>
                </a:lnTo>
                <a:cubicBezTo>
                  <a:pt x="7049491" y="2410326"/>
                  <a:pt x="7049491" y="2410326"/>
                  <a:pt x="7050543" y="2396513"/>
                </a:cubicBezTo>
                <a:cubicBezTo>
                  <a:pt x="7049491" y="2410326"/>
                  <a:pt x="7033759" y="2398622"/>
                  <a:pt x="7032708" y="2412434"/>
                </a:cubicBezTo>
                <a:cubicBezTo>
                  <a:pt x="7032708" y="2412434"/>
                  <a:pt x="7026062" y="2426951"/>
                  <a:pt x="7026062" y="2426951"/>
                </a:cubicBezTo>
                <a:cubicBezTo>
                  <a:pt x="7031657" y="2426248"/>
                  <a:pt x="7031657" y="2426248"/>
                  <a:pt x="7031657" y="2426248"/>
                </a:cubicBezTo>
                <a:cubicBezTo>
                  <a:pt x="7037252" y="2425545"/>
                  <a:pt x="7037252" y="2425545"/>
                  <a:pt x="7036200" y="2439358"/>
                </a:cubicBezTo>
                <a:cubicBezTo>
                  <a:pt x="7036200" y="2439358"/>
                  <a:pt x="7033644" y="2431984"/>
                  <a:pt x="7029563" y="2434420"/>
                </a:cubicBezTo>
                <a:lnTo>
                  <a:pt x="7025013" y="2440764"/>
                </a:lnTo>
                <a:lnTo>
                  <a:pt x="7019418" y="2441467"/>
                </a:lnTo>
                <a:cubicBezTo>
                  <a:pt x="7019418" y="2441467"/>
                  <a:pt x="7019418" y="2441467"/>
                  <a:pt x="7020471" y="2427654"/>
                </a:cubicBezTo>
                <a:cubicBezTo>
                  <a:pt x="7014876" y="2428356"/>
                  <a:pt x="7009281" y="2429060"/>
                  <a:pt x="7009281" y="2429060"/>
                </a:cubicBezTo>
                <a:cubicBezTo>
                  <a:pt x="7003688" y="2429762"/>
                  <a:pt x="7008229" y="2442873"/>
                  <a:pt x="6997042" y="2444279"/>
                </a:cubicBezTo>
                <a:cubicBezTo>
                  <a:pt x="7002636" y="2443574"/>
                  <a:pt x="6995991" y="2458094"/>
                  <a:pt x="6984801" y="2459501"/>
                </a:cubicBezTo>
                <a:cubicBezTo>
                  <a:pt x="6985853" y="2445684"/>
                  <a:pt x="6985853" y="2445684"/>
                  <a:pt x="6985853" y="2445684"/>
                </a:cubicBezTo>
                <a:cubicBezTo>
                  <a:pt x="6980259" y="2446388"/>
                  <a:pt x="6980259" y="2446388"/>
                  <a:pt x="6980259" y="2446388"/>
                </a:cubicBezTo>
                <a:cubicBezTo>
                  <a:pt x="6974667" y="2447091"/>
                  <a:pt x="6964528" y="2434683"/>
                  <a:pt x="6964528" y="2434683"/>
                </a:cubicBezTo>
                <a:cubicBezTo>
                  <a:pt x="6964528" y="2434683"/>
                  <a:pt x="6957884" y="2449199"/>
                  <a:pt x="6958936" y="2435386"/>
                </a:cubicBezTo>
                <a:cubicBezTo>
                  <a:pt x="6953341" y="2436089"/>
                  <a:pt x="6953341" y="2436089"/>
                  <a:pt x="6947748" y="2436792"/>
                </a:cubicBezTo>
                <a:cubicBezTo>
                  <a:pt x="6948799" y="2422979"/>
                  <a:pt x="6948799" y="2422979"/>
                  <a:pt x="6943204" y="2423683"/>
                </a:cubicBezTo>
                <a:cubicBezTo>
                  <a:pt x="6943204" y="2423683"/>
                  <a:pt x="6942153" y="2437495"/>
                  <a:pt x="6936560" y="2438198"/>
                </a:cubicBezTo>
                <a:cubicBezTo>
                  <a:pt x="6936560" y="2438198"/>
                  <a:pt x="6930964" y="2438901"/>
                  <a:pt x="6930964" y="2438901"/>
                </a:cubicBezTo>
                <a:cubicBezTo>
                  <a:pt x="6926421" y="2425791"/>
                  <a:pt x="6926421" y="2425791"/>
                  <a:pt x="6926421" y="2425791"/>
                </a:cubicBezTo>
                <a:cubicBezTo>
                  <a:pt x="6926421" y="2425791"/>
                  <a:pt x="6926421" y="2425791"/>
                  <a:pt x="6921880" y="2412680"/>
                </a:cubicBezTo>
                <a:cubicBezTo>
                  <a:pt x="6921880" y="2412680"/>
                  <a:pt x="6920828" y="2426493"/>
                  <a:pt x="6920828" y="2426493"/>
                </a:cubicBezTo>
                <a:cubicBezTo>
                  <a:pt x="6920828" y="2426493"/>
                  <a:pt x="6919777" y="2440306"/>
                  <a:pt x="6925371" y="2439603"/>
                </a:cubicBezTo>
                <a:cubicBezTo>
                  <a:pt x="6925371" y="2439603"/>
                  <a:pt x="6918725" y="2454120"/>
                  <a:pt x="6924320" y="2453417"/>
                </a:cubicBezTo>
                <a:cubicBezTo>
                  <a:pt x="6918725" y="2454120"/>
                  <a:pt x="6918725" y="2454120"/>
                  <a:pt x="6913133" y="2454823"/>
                </a:cubicBezTo>
                <a:cubicBezTo>
                  <a:pt x="6914184" y="2441011"/>
                  <a:pt x="6914184" y="2441011"/>
                  <a:pt x="6914184" y="2441011"/>
                </a:cubicBezTo>
                <a:cubicBezTo>
                  <a:pt x="6915235" y="2427196"/>
                  <a:pt x="6908589" y="2441713"/>
                  <a:pt x="6902995" y="2442415"/>
                </a:cubicBezTo>
                <a:cubicBezTo>
                  <a:pt x="6902995" y="2442415"/>
                  <a:pt x="6902995" y="2442415"/>
                  <a:pt x="6904047" y="2428602"/>
                </a:cubicBezTo>
                <a:cubicBezTo>
                  <a:pt x="6904047" y="2428602"/>
                  <a:pt x="6898452" y="2429305"/>
                  <a:pt x="6898452" y="2429305"/>
                </a:cubicBezTo>
                <a:cubicBezTo>
                  <a:pt x="6898452" y="2429305"/>
                  <a:pt x="6898452" y="2429305"/>
                  <a:pt x="6899503" y="2415493"/>
                </a:cubicBezTo>
                <a:cubicBezTo>
                  <a:pt x="6899503" y="2415493"/>
                  <a:pt x="6899503" y="2415493"/>
                  <a:pt x="6905097" y="2414790"/>
                </a:cubicBezTo>
                <a:cubicBezTo>
                  <a:pt x="6905623" y="2407883"/>
                  <a:pt x="6905886" y="2404430"/>
                  <a:pt x="6905318" y="2402790"/>
                </a:cubicBezTo>
                <a:cubicBezTo>
                  <a:pt x="6904752" y="2401152"/>
                  <a:pt x="6903352" y="2401327"/>
                  <a:pt x="6900554" y="2401679"/>
                </a:cubicBezTo>
                <a:cubicBezTo>
                  <a:pt x="6906149" y="2400975"/>
                  <a:pt x="6906149" y="2400975"/>
                  <a:pt x="6906149" y="2400975"/>
                </a:cubicBezTo>
                <a:cubicBezTo>
                  <a:pt x="6907201" y="2387160"/>
                  <a:pt x="6907201" y="2387160"/>
                  <a:pt x="6907201" y="2387160"/>
                </a:cubicBezTo>
                <a:cubicBezTo>
                  <a:pt x="6901607" y="2387864"/>
                  <a:pt x="6901607" y="2387864"/>
                  <a:pt x="6901607" y="2387864"/>
                </a:cubicBezTo>
                <a:cubicBezTo>
                  <a:pt x="6900554" y="2401679"/>
                  <a:pt x="6900554" y="2401679"/>
                  <a:pt x="6900554" y="2401679"/>
                </a:cubicBezTo>
                <a:cubicBezTo>
                  <a:pt x="6900554" y="2401679"/>
                  <a:pt x="6899503" y="2415493"/>
                  <a:pt x="6899503" y="2415493"/>
                </a:cubicBezTo>
                <a:cubicBezTo>
                  <a:pt x="6893911" y="2416195"/>
                  <a:pt x="6893911" y="2416195"/>
                  <a:pt x="6893911" y="2416195"/>
                </a:cubicBezTo>
                <a:cubicBezTo>
                  <a:pt x="6893911" y="2416195"/>
                  <a:pt x="6888316" y="2416899"/>
                  <a:pt x="6888316" y="2416899"/>
                </a:cubicBezTo>
                <a:cubicBezTo>
                  <a:pt x="6888316" y="2416899"/>
                  <a:pt x="6887264" y="2430711"/>
                  <a:pt x="6887264" y="2430711"/>
                </a:cubicBezTo>
                <a:cubicBezTo>
                  <a:pt x="6887264" y="2430711"/>
                  <a:pt x="6892858" y="2430008"/>
                  <a:pt x="6892858" y="2430008"/>
                </a:cubicBezTo>
                <a:cubicBezTo>
                  <a:pt x="6892858" y="2430008"/>
                  <a:pt x="6886212" y="2444524"/>
                  <a:pt x="6886212" y="2444524"/>
                </a:cubicBezTo>
                <a:cubicBezTo>
                  <a:pt x="6886212" y="2444524"/>
                  <a:pt x="6886212" y="2444524"/>
                  <a:pt x="6880618" y="2445227"/>
                </a:cubicBezTo>
                <a:cubicBezTo>
                  <a:pt x="6880618" y="2445227"/>
                  <a:pt x="6875025" y="2445930"/>
                  <a:pt x="6879566" y="2459042"/>
                </a:cubicBezTo>
                <a:cubicBezTo>
                  <a:pt x="6873973" y="2459744"/>
                  <a:pt x="6873973" y="2459744"/>
                  <a:pt x="6868381" y="2460447"/>
                </a:cubicBezTo>
                <a:cubicBezTo>
                  <a:pt x="6869430" y="2446634"/>
                  <a:pt x="6870483" y="2432820"/>
                  <a:pt x="6870483" y="2432820"/>
                </a:cubicBezTo>
                <a:cubicBezTo>
                  <a:pt x="6870483" y="2432820"/>
                  <a:pt x="6864887" y="2433523"/>
                  <a:pt x="6864887" y="2433523"/>
                </a:cubicBezTo>
                <a:cubicBezTo>
                  <a:pt x="6870483" y="2432820"/>
                  <a:pt x="6869430" y="2446634"/>
                  <a:pt x="6863837" y="2447336"/>
                </a:cubicBezTo>
                <a:cubicBezTo>
                  <a:pt x="6863837" y="2447336"/>
                  <a:pt x="6841460" y="2450148"/>
                  <a:pt x="6853700" y="2434929"/>
                </a:cubicBezTo>
                <a:cubicBezTo>
                  <a:pt x="6853700" y="2434929"/>
                  <a:pt x="6842511" y="2436335"/>
                  <a:pt x="6835865" y="2450852"/>
                </a:cubicBezTo>
                <a:cubicBezTo>
                  <a:pt x="6830273" y="2451553"/>
                  <a:pt x="6842511" y="2436335"/>
                  <a:pt x="6831323" y="2437741"/>
                </a:cubicBezTo>
                <a:cubicBezTo>
                  <a:pt x="6831323" y="2437741"/>
                  <a:pt x="6837969" y="2423224"/>
                  <a:pt x="6837969" y="2423224"/>
                </a:cubicBezTo>
                <a:cubicBezTo>
                  <a:pt x="6833427" y="2410114"/>
                  <a:pt x="6831323" y="2437741"/>
                  <a:pt x="6825731" y="2438443"/>
                </a:cubicBezTo>
                <a:cubicBezTo>
                  <a:pt x="6825731" y="2438443"/>
                  <a:pt x="6820136" y="2439145"/>
                  <a:pt x="6814542" y="2439850"/>
                </a:cubicBezTo>
                <a:cubicBezTo>
                  <a:pt x="6814542" y="2439850"/>
                  <a:pt x="6814542" y="2439850"/>
                  <a:pt x="6815593" y="2426037"/>
                </a:cubicBezTo>
                <a:cubicBezTo>
                  <a:pt x="6810000" y="2426739"/>
                  <a:pt x="6810000" y="2426739"/>
                  <a:pt x="6810000" y="2426739"/>
                </a:cubicBezTo>
                <a:cubicBezTo>
                  <a:pt x="6810000" y="2426739"/>
                  <a:pt x="6810000" y="2426739"/>
                  <a:pt x="6808948" y="2440552"/>
                </a:cubicBezTo>
                <a:cubicBezTo>
                  <a:pt x="6808948" y="2440552"/>
                  <a:pt x="6804404" y="2427442"/>
                  <a:pt x="6803354" y="2441256"/>
                </a:cubicBezTo>
                <a:cubicBezTo>
                  <a:pt x="6803354" y="2441256"/>
                  <a:pt x="6803354" y="2441256"/>
                  <a:pt x="6798811" y="2428146"/>
                </a:cubicBezTo>
                <a:cubicBezTo>
                  <a:pt x="6798811" y="2428146"/>
                  <a:pt x="6798811" y="2428146"/>
                  <a:pt x="6797760" y="2441958"/>
                </a:cubicBezTo>
                <a:cubicBezTo>
                  <a:pt x="6797760" y="2441958"/>
                  <a:pt x="6766299" y="2418549"/>
                  <a:pt x="6780978" y="2444068"/>
                </a:cubicBezTo>
                <a:cubicBezTo>
                  <a:pt x="6775384" y="2444770"/>
                  <a:pt x="6770841" y="2431659"/>
                  <a:pt x="6770841" y="2431659"/>
                </a:cubicBezTo>
                <a:cubicBezTo>
                  <a:pt x="6765247" y="2432363"/>
                  <a:pt x="6765247" y="2432363"/>
                  <a:pt x="6765247" y="2432363"/>
                </a:cubicBezTo>
                <a:cubicBezTo>
                  <a:pt x="6769789" y="2445474"/>
                  <a:pt x="6775384" y="2444770"/>
                  <a:pt x="6775384" y="2444770"/>
                </a:cubicBezTo>
                <a:lnTo>
                  <a:pt x="6774613" y="2449173"/>
                </a:lnTo>
                <a:lnTo>
                  <a:pt x="6769756" y="2453734"/>
                </a:lnTo>
                <a:lnTo>
                  <a:pt x="6767710" y="2456318"/>
                </a:lnTo>
                <a:lnTo>
                  <a:pt x="6755111" y="2419955"/>
                </a:lnTo>
                <a:cubicBezTo>
                  <a:pt x="6743923" y="2421363"/>
                  <a:pt x="6742872" y="2435174"/>
                  <a:pt x="6742872" y="2435174"/>
                </a:cubicBezTo>
                <a:lnTo>
                  <a:pt x="6738083" y="2435777"/>
                </a:lnTo>
                <a:lnTo>
                  <a:pt x="6737667" y="2435007"/>
                </a:lnTo>
                <a:lnTo>
                  <a:pt x="6741033" y="2427497"/>
                </a:lnTo>
                <a:cubicBezTo>
                  <a:pt x="6743573" y="2421405"/>
                  <a:pt x="6742525" y="2421537"/>
                  <a:pt x="6738327" y="2422064"/>
                </a:cubicBezTo>
                <a:lnTo>
                  <a:pt x="6738581" y="2418736"/>
                </a:lnTo>
                <a:lnTo>
                  <a:pt x="6739749" y="2416044"/>
                </a:lnTo>
                <a:lnTo>
                  <a:pt x="6738801" y="2415857"/>
                </a:lnTo>
                <a:lnTo>
                  <a:pt x="6739249" y="2409976"/>
                </a:lnTo>
                <a:cubicBezTo>
                  <a:pt x="6739380" y="2408249"/>
                  <a:pt x="6739380" y="2408249"/>
                  <a:pt x="6739380" y="2408249"/>
                </a:cubicBezTo>
                <a:cubicBezTo>
                  <a:pt x="6739380" y="2408249"/>
                  <a:pt x="6739380" y="2408249"/>
                  <a:pt x="6740430" y="2394436"/>
                </a:cubicBezTo>
                <a:cubicBezTo>
                  <a:pt x="6740430" y="2394436"/>
                  <a:pt x="6746026" y="2393733"/>
                  <a:pt x="6744975" y="2407545"/>
                </a:cubicBezTo>
                <a:cubicBezTo>
                  <a:pt x="6750568" y="2406843"/>
                  <a:pt x="6750568" y="2406843"/>
                  <a:pt x="6750568" y="2406843"/>
                </a:cubicBezTo>
                <a:cubicBezTo>
                  <a:pt x="6750568" y="2406843"/>
                  <a:pt x="6750568" y="2406843"/>
                  <a:pt x="6756163" y="2406139"/>
                </a:cubicBezTo>
                <a:cubicBezTo>
                  <a:pt x="6757214" y="2392327"/>
                  <a:pt x="6757214" y="2392327"/>
                  <a:pt x="6762807" y="2391624"/>
                </a:cubicBezTo>
                <a:cubicBezTo>
                  <a:pt x="6762807" y="2391624"/>
                  <a:pt x="6762807" y="2391624"/>
                  <a:pt x="6761756" y="2405437"/>
                </a:cubicBezTo>
                <a:cubicBezTo>
                  <a:pt x="6761756" y="2405437"/>
                  <a:pt x="6767350" y="2404734"/>
                  <a:pt x="6767350" y="2404734"/>
                </a:cubicBezTo>
                <a:cubicBezTo>
                  <a:pt x="6767350" y="2404734"/>
                  <a:pt x="6766299" y="2418549"/>
                  <a:pt x="6771891" y="2417847"/>
                </a:cubicBezTo>
                <a:cubicBezTo>
                  <a:pt x="6771891" y="2417847"/>
                  <a:pt x="6772945" y="2404031"/>
                  <a:pt x="6772945" y="2404031"/>
                </a:cubicBezTo>
                <a:cubicBezTo>
                  <a:pt x="6772945" y="2404031"/>
                  <a:pt x="6773996" y="2390218"/>
                  <a:pt x="6779590" y="2389515"/>
                </a:cubicBezTo>
                <a:cubicBezTo>
                  <a:pt x="6779590" y="2389515"/>
                  <a:pt x="6773996" y="2390218"/>
                  <a:pt x="6773996" y="2390218"/>
                </a:cubicBezTo>
                <a:cubicBezTo>
                  <a:pt x="6773996" y="2390218"/>
                  <a:pt x="6773996" y="2390218"/>
                  <a:pt x="6775047" y="2376405"/>
                </a:cubicBezTo>
                <a:cubicBezTo>
                  <a:pt x="6769453" y="2377108"/>
                  <a:pt x="6769453" y="2377108"/>
                  <a:pt x="6769453" y="2377108"/>
                </a:cubicBezTo>
                <a:cubicBezTo>
                  <a:pt x="6769453" y="2377108"/>
                  <a:pt x="6763859" y="2377811"/>
                  <a:pt x="6763859" y="2377811"/>
                </a:cubicBezTo>
                <a:cubicBezTo>
                  <a:pt x="6762807" y="2391624"/>
                  <a:pt x="6762807" y="2391624"/>
                  <a:pt x="6757214" y="2392327"/>
                </a:cubicBezTo>
                <a:cubicBezTo>
                  <a:pt x="6757214" y="2392327"/>
                  <a:pt x="6757214" y="2392327"/>
                  <a:pt x="6751619" y="2393030"/>
                </a:cubicBezTo>
                <a:cubicBezTo>
                  <a:pt x="6751619" y="2393030"/>
                  <a:pt x="6751619" y="2393030"/>
                  <a:pt x="6746026" y="2393733"/>
                </a:cubicBezTo>
                <a:cubicBezTo>
                  <a:pt x="6746026" y="2393733"/>
                  <a:pt x="6746026" y="2393733"/>
                  <a:pt x="6740430" y="2394436"/>
                </a:cubicBezTo>
                <a:cubicBezTo>
                  <a:pt x="6740430" y="2394436"/>
                  <a:pt x="6734836" y="2395138"/>
                  <a:pt x="6734836" y="2395138"/>
                </a:cubicBezTo>
                <a:cubicBezTo>
                  <a:pt x="6734836" y="2395138"/>
                  <a:pt x="6729244" y="2395840"/>
                  <a:pt x="6729244" y="2395840"/>
                </a:cubicBezTo>
                <a:cubicBezTo>
                  <a:pt x="6729244" y="2395840"/>
                  <a:pt x="6723650" y="2396544"/>
                  <a:pt x="6723650" y="2396544"/>
                </a:cubicBezTo>
                <a:lnTo>
                  <a:pt x="6721580" y="2387188"/>
                </a:lnTo>
                <a:lnTo>
                  <a:pt x="6725615" y="2384325"/>
                </a:lnTo>
                <a:cubicBezTo>
                  <a:pt x="6728543" y="2382246"/>
                  <a:pt x="6731340" y="2381895"/>
                  <a:pt x="6733612" y="2388451"/>
                </a:cubicBezTo>
                <a:cubicBezTo>
                  <a:pt x="6739206" y="2387748"/>
                  <a:pt x="6734662" y="2374636"/>
                  <a:pt x="6729070" y="2375337"/>
                </a:cubicBezTo>
                <a:cubicBezTo>
                  <a:pt x="6734662" y="2374636"/>
                  <a:pt x="6740257" y="2373931"/>
                  <a:pt x="6745851" y="2373228"/>
                </a:cubicBezTo>
                <a:cubicBezTo>
                  <a:pt x="6745851" y="2373228"/>
                  <a:pt x="6751445" y="2372527"/>
                  <a:pt x="6751445" y="2372527"/>
                </a:cubicBezTo>
                <a:cubicBezTo>
                  <a:pt x="6757039" y="2371822"/>
                  <a:pt x="6757039" y="2371822"/>
                  <a:pt x="6757039" y="2371822"/>
                </a:cubicBezTo>
                <a:cubicBezTo>
                  <a:pt x="6762633" y="2371120"/>
                  <a:pt x="6762633" y="2371120"/>
                  <a:pt x="6769278" y="2356604"/>
                </a:cubicBezTo>
                <a:cubicBezTo>
                  <a:pt x="6773822" y="2369715"/>
                  <a:pt x="6779417" y="2369011"/>
                  <a:pt x="6785009" y="2368309"/>
                </a:cubicBezTo>
                <a:cubicBezTo>
                  <a:pt x="6785009" y="2368309"/>
                  <a:pt x="6790602" y="2367604"/>
                  <a:pt x="6790602" y="2367604"/>
                </a:cubicBezTo>
                <a:cubicBezTo>
                  <a:pt x="6796199" y="2366902"/>
                  <a:pt x="6797247" y="2353091"/>
                  <a:pt x="6797247" y="2353091"/>
                </a:cubicBezTo>
                <a:cubicBezTo>
                  <a:pt x="6797247" y="2353091"/>
                  <a:pt x="6797247" y="2353091"/>
                  <a:pt x="6802843" y="2352386"/>
                </a:cubicBezTo>
                <a:cubicBezTo>
                  <a:pt x="6802843" y="2352386"/>
                  <a:pt x="6802843" y="2352386"/>
                  <a:pt x="6808436" y="2351685"/>
                </a:cubicBezTo>
                <a:cubicBezTo>
                  <a:pt x="6808436" y="2351685"/>
                  <a:pt x="6808436" y="2351685"/>
                  <a:pt x="6814030" y="2350981"/>
                </a:cubicBezTo>
                <a:cubicBezTo>
                  <a:pt x="6814030" y="2350981"/>
                  <a:pt x="6819625" y="2350277"/>
                  <a:pt x="6825220" y="2349574"/>
                </a:cubicBezTo>
                <a:cubicBezTo>
                  <a:pt x="6825220" y="2349574"/>
                  <a:pt x="6826270" y="2335762"/>
                  <a:pt x="6820675" y="2336464"/>
                </a:cubicBezTo>
                <a:cubicBezTo>
                  <a:pt x="6826270" y="2335762"/>
                  <a:pt x="6831865" y="2335059"/>
                  <a:pt x="6838510" y="2320543"/>
                </a:cubicBezTo>
                <a:cubicBezTo>
                  <a:pt x="6843052" y="2333652"/>
                  <a:pt x="6844104" y="2319840"/>
                  <a:pt x="6849698" y="2319137"/>
                </a:cubicBezTo>
                <a:lnTo>
                  <a:pt x="6851373" y="2322391"/>
                </a:lnTo>
                <a:lnTo>
                  <a:pt x="6845198" y="2325866"/>
                </a:lnTo>
                <a:cubicBezTo>
                  <a:pt x="6850591" y="2325190"/>
                  <a:pt x="6850591" y="2325190"/>
                  <a:pt x="6849653" y="2337508"/>
                </a:cubicBezTo>
                <a:cubicBezTo>
                  <a:pt x="6855048" y="2336831"/>
                  <a:pt x="6855986" y="2324512"/>
                  <a:pt x="6861379" y="2323834"/>
                </a:cubicBezTo>
                <a:cubicBezTo>
                  <a:pt x="6859152" y="2318013"/>
                  <a:pt x="6857803" y="2318182"/>
                  <a:pt x="6855663" y="2319976"/>
                </a:cubicBezTo>
                <a:lnTo>
                  <a:pt x="6854879" y="2320417"/>
                </a:lnTo>
                <a:lnTo>
                  <a:pt x="6855291" y="2318433"/>
                </a:lnTo>
                <a:cubicBezTo>
                  <a:pt x="6860885" y="2317731"/>
                  <a:pt x="6866480" y="2317029"/>
                  <a:pt x="6866480" y="2317029"/>
                </a:cubicBezTo>
                <a:cubicBezTo>
                  <a:pt x="6860885" y="2317731"/>
                  <a:pt x="6866480" y="2317029"/>
                  <a:pt x="6865428" y="2330841"/>
                </a:cubicBezTo>
                <a:cubicBezTo>
                  <a:pt x="6871023" y="2330138"/>
                  <a:pt x="6877667" y="2315622"/>
                  <a:pt x="6876616" y="2329435"/>
                </a:cubicBezTo>
                <a:cubicBezTo>
                  <a:pt x="6876616" y="2329435"/>
                  <a:pt x="6882211" y="2328733"/>
                  <a:pt x="6882211" y="2328733"/>
                </a:cubicBezTo>
                <a:cubicBezTo>
                  <a:pt x="6887803" y="2328030"/>
                  <a:pt x="6888855" y="2314217"/>
                  <a:pt x="6887803" y="2328030"/>
                </a:cubicBezTo>
                <a:cubicBezTo>
                  <a:pt x="6893399" y="2327326"/>
                  <a:pt x="6887803" y="2328030"/>
                  <a:pt x="6894451" y="2313513"/>
                </a:cubicBezTo>
                <a:cubicBezTo>
                  <a:pt x="6893399" y="2327326"/>
                  <a:pt x="6893399" y="2327326"/>
                  <a:pt x="6893399" y="2327326"/>
                </a:cubicBezTo>
                <a:cubicBezTo>
                  <a:pt x="6893399" y="2327326"/>
                  <a:pt x="6898991" y="2326624"/>
                  <a:pt x="6898991" y="2326624"/>
                </a:cubicBezTo>
                <a:cubicBezTo>
                  <a:pt x="6898991" y="2326624"/>
                  <a:pt x="6904587" y="2325921"/>
                  <a:pt x="6904587" y="2325921"/>
                </a:cubicBezTo>
                <a:cubicBezTo>
                  <a:pt x="6904587" y="2325921"/>
                  <a:pt x="6904587" y="2325921"/>
                  <a:pt x="6905639" y="2312106"/>
                </a:cubicBezTo>
                <a:cubicBezTo>
                  <a:pt x="6905639" y="2312106"/>
                  <a:pt x="6905639" y="2312106"/>
                  <a:pt x="6900043" y="2312810"/>
                </a:cubicBezTo>
                <a:cubicBezTo>
                  <a:pt x="6900043" y="2312810"/>
                  <a:pt x="6894451" y="2313513"/>
                  <a:pt x="6894451" y="2313513"/>
                </a:cubicBezTo>
                <a:cubicBezTo>
                  <a:pt x="6895503" y="2299701"/>
                  <a:pt x="6895503" y="2299701"/>
                  <a:pt x="6895503" y="2299701"/>
                </a:cubicBezTo>
                <a:cubicBezTo>
                  <a:pt x="6895503" y="2299701"/>
                  <a:pt x="6889908" y="2300403"/>
                  <a:pt x="6889908" y="2300403"/>
                </a:cubicBezTo>
                <a:cubicBezTo>
                  <a:pt x="6889908" y="2300403"/>
                  <a:pt x="6889908" y="2300403"/>
                  <a:pt x="6884315" y="2301107"/>
                </a:cubicBezTo>
                <a:cubicBezTo>
                  <a:pt x="6878718" y="2301807"/>
                  <a:pt x="6884315" y="2301107"/>
                  <a:pt x="6885365" y="2287290"/>
                </a:cubicBezTo>
                <a:cubicBezTo>
                  <a:pt x="6867532" y="2303214"/>
                  <a:pt x="6881873" y="2260366"/>
                  <a:pt x="6864041" y="2276289"/>
                </a:cubicBezTo>
                <a:cubicBezTo>
                  <a:pt x="6864041" y="2276289"/>
                  <a:pt x="6858446" y="2276992"/>
                  <a:pt x="6858446" y="2276992"/>
                </a:cubicBezTo>
                <a:cubicBezTo>
                  <a:pt x="6852852" y="2277694"/>
                  <a:pt x="6852852" y="2277694"/>
                  <a:pt x="6852852" y="2277694"/>
                </a:cubicBezTo>
                <a:cubicBezTo>
                  <a:pt x="6847258" y="2278397"/>
                  <a:pt x="6847258" y="2278397"/>
                  <a:pt x="6847258" y="2278397"/>
                </a:cubicBezTo>
                <a:lnTo>
                  <a:pt x="6824882" y="2281208"/>
                </a:lnTo>
                <a:cubicBezTo>
                  <a:pt x="6823831" y="2295023"/>
                  <a:pt x="6819287" y="2281912"/>
                  <a:pt x="6813694" y="2282614"/>
                </a:cubicBezTo>
                <a:cubicBezTo>
                  <a:pt x="6819287" y="2281912"/>
                  <a:pt x="6819287" y="2281912"/>
                  <a:pt x="6819287" y="2281912"/>
                </a:cubicBezTo>
                <a:cubicBezTo>
                  <a:pt x="6808101" y="2283318"/>
                  <a:pt x="6785724" y="2286130"/>
                  <a:pt x="6786777" y="2272315"/>
                </a:cubicBezTo>
                <a:cubicBezTo>
                  <a:pt x="6769993" y="2274426"/>
                  <a:pt x="6763349" y="2288940"/>
                  <a:pt x="6740971" y="2291754"/>
                </a:cubicBezTo>
                <a:cubicBezTo>
                  <a:pt x="6746565" y="2291051"/>
                  <a:pt x="6746565" y="2291051"/>
                  <a:pt x="6736430" y="2278643"/>
                </a:cubicBezTo>
                <a:cubicBezTo>
                  <a:pt x="6740971" y="2291754"/>
                  <a:pt x="6729784" y="2293159"/>
                  <a:pt x="6724190" y="2293862"/>
                </a:cubicBezTo>
                <a:cubicBezTo>
                  <a:pt x="6719646" y="2280752"/>
                  <a:pt x="6719646" y="2280752"/>
                  <a:pt x="6719646" y="2280752"/>
                </a:cubicBezTo>
                <a:cubicBezTo>
                  <a:pt x="6714053" y="2281455"/>
                  <a:pt x="6718596" y="2294565"/>
                  <a:pt x="6718596" y="2294565"/>
                </a:cubicBezTo>
                <a:cubicBezTo>
                  <a:pt x="6713002" y="2295267"/>
                  <a:pt x="6708458" y="2282159"/>
                  <a:pt x="6707408" y="2295971"/>
                </a:cubicBezTo>
                <a:cubicBezTo>
                  <a:pt x="6705137" y="2289415"/>
                  <a:pt x="6702602" y="2286314"/>
                  <a:pt x="6699937" y="2284938"/>
                </a:cubicBezTo>
                <a:lnTo>
                  <a:pt x="6696820" y="2284685"/>
                </a:lnTo>
                <a:lnTo>
                  <a:pt x="6698562" y="2278404"/>
                </a:lnTo>
                <a:cubicBezTo>
                  <a:pt x="6695630" y="2281822"/>
                  <a:pt x="6693829" y="2283575"/>
                  <a:pt x="6692603" y="2284299"/>
                </a:cubicBezTo>
                <a:lnTo>
                  <a:pt x="6691683" y="2284204"/>
                </a:lnTo>
                <a:lnTo>
                  <a:pt x="6692597" y="2272179"/>
                </a:lnTo>
                <a:cubicBezTo>
                  <a:pt x="6692729" y="2270454"/>
                  <a:pt x="6692729" y="2270454"/>
                  <a:pt x="6692729" y="2270454"/>
                </a:cubicBezTo>
                <a:cubicBezTo>
                  <a:pt x="6692729" y="2270454"/>
                  <a:pt x="6687134" y="2271157"/>
                  <a:pt x="6687134" y="2271157"/>
                </a:cubicBezTo>
                <a:cubicBezTo>
                  <a:pt x="6689931" y="2270806"/>
                  <a:pt x="6691067" y="2274082"/>
                  <a:pt x="6691504" y="2277447"/>
                </a:cubicBezTo>
                <a:lnTo>
                  <a:pt x="6691676" y="2284202"/>
                </a:lnTo>
                <a:lnTo>
                  <a:pt x="6690119" y="2284040"/>
                </a:lnTo>
                <a:cubicBezTo>
                  <a:pt x="6688889" y="2282670"/>
                  <a:pt x="6687775" y="2279759"/>
                  <a:pt x="6682380" y="2280437"/>
                </a:cubicBezTo>
                <a:lnTo>
                  <a:pt x="6683654" y="2286121"/>
                </a:lnTo>
                <a:lnTo>
                  <a:pt x="6675464" y="2288014"/>
                </a:lnTo>
                <a:cubicBezTo>
                  <a:pt x="6670437" y="2290356"/>
                  <a:pt x="6665978" y="2294336"/>
                  <a:pt x="6662656" y="2301594"/>
                </a:cubicBezTo>
                <a:cubicBezTo>
                  <a:pt x="6658112" y="2288485"/>
                  <a:pt x="6663708" y="2287781"/>
                  <a:pt x="6663708" y="2287781"/>
                </a:cubicBezTo>
                <a:cubicBezTo>
                  <a:pt x="6663708" y="2287781"/>
                  <a:pt x="6663708" y="2287781"/>
                  <a:pt x="6669301" y="2287078"/>
                </a:cubicBezTo>
                <a:cubicBezTo>
                  <a:pt x="6669301" y="2287078"/>
                  <a:pt x="6670351" y="2273266"/>
                  <a:pt x="6670351" y="2273266"/>
                </a:cubicBezTo>
                <a:cubicBezTo>
                  <a:pt x="6670351" y="2273266"/>
                  <a:pt x="6664757" y="2273967"/>
                  <a:pt x="6664757" y="2273967"/>
                </a:cubicBezTo>
                <a:cubicBezTo>
                  <a:pt x="6664757" y="2273967"/>
                  <a:pt x="6659165" y="2274670"/>
                  <a:pt x="6659165" y="2274670"/>
                </a:cubicBezTo>
                <a:cubicBezTo>
                  <a:pt x="6660215" y="2260854"/>
                  <a:pt x="6660215" y="2260854"/>
                  <a:pt x="6654622" y="2261557"/>
                </a:cubicBezTo>
                <a:cubicBezTo>
                  <a:pt x="6654622" y="2261557"/>
                  <a:pt x="6654622" y="2261557"/>
                  <a:pt x="6653570" y="2275374"/>
                </a:cubicBezTo>
                <a:cubicBezTo>
                  <a:pt x="6653570" y="2275374"/>
                  <a:pt x="6652518" y="2289186"/>
                  <a:pt x="6652518" y="2289186"/>
                </a:cubicBezTo>
                <a:cubicBezTo>
                  <a:pt x="6652518" y="2289186"/>
                  <a:pt x="6646923" y="2289890"/>
                  <a:pt x="6646923" y="2289890"/>
                </a:cubicBezTo>
                <a:cubicBezTo>
                  <a:pt x="6641331" y="2290593"/>
                  <a:pt x="6635737" y="2291297"/>
                  <a:pt x="6642382" y="2276780"/>
                </a:cubicBezTo>
                <a:lnTo>
                  <a:pt x="6647976" y="2276077"/>
                </a:lnTo>
                <a:cubicBezTo>
                  <a:pt x="6642382" y="2276780"/>
                  <a:pt x="6643433" y="2262964"/>
                  <a:pt x="6643433" y="2262964"/>
                </a:cubicBezTo>
                <a:cubicBezTo>
                  <a:pt x="6643433" y="2262964"/>
                  <a:pt x="6643433" y="2262964"/>
                  <a:pt x="6642382" y="2276780"/>
                </a:cubicBezTo>
                <a:lnTo>
                  <a:pt x="6638345" y="2279966"/>
                </a:lnTo>
                <a:lnTo>
                  <a:pt x="6638446" y="2278637"/>
                </a:lnTo>
                <a:cubicBezTo>
                  <a:pt x="6638727" y="2274941"/>
                  <a:pt x="6639008" y="2271243"/>
                  <a:pt x="6639008" y="2271243"/>
                </a:cubicBezTo>
                <a:cubicBezTo>
                  <a:pt x="6633446" y="2271942"/>
                  <a:pt x="6633446" y="2271942"/>
                  <a:pt x="6627885" y="2272642"/>
                </a:cubicBezTo>
                <a:cubicBezTo>
                  <a:pt x="6622322" y="2273341"/>
                  <a:pt x="6622322" y="2273341"/>
                  <a:pt x="6622322" y="2273341"/>
                </a:cubicBezTo>
                <a:lnTo>
                  <a:pt x="6617903" y="2273896"/>
                </a:lnTo>
                <a:lnTo>
                  <a:pt x="6616552" y="2267944"/>
                </a:lnTo>
                <a:lnTo>
                  <a:pt x="6619885" y="2267524"/>
                </a:lnTo>
                <a:cubicBezTo>
                  <a:pt x="6619885" y="2267524"/>
                  <a:pt x="6621011" y="2252740"/>
                  <a:pt x="6621011" y="2252740"/>
                </a:cubicBezTo>
                <a:cubicBezTo>
                  <a:pt x="6619885" y="2267524"/>
                  <a:pt x="6625448" y="2266826"/>
                  <a:pt x="6625448" y="2266826"/>
                </a:cubicBezTo>
                <a:cubicBezTo>
                  <a:pt x="6626573" y="2252041"/>
                  <a:pt x="6626573" y="2252041"/>
                  <a:pt x="6626573" y="2252041"/>
                </a:cubicBezTo>
                <a:cubicBezTo>
                  <a:pt x="6626573" y="2252041"/>
                  <a:pt x="6626573" y="2252041"/>
                  <a:pt x="6627698" y="2237259"/>
                </a:cubicBezTo>
                <a:cubicBezTo>
                  <a:pt x="6627698" y="2237259"/>
                  <a:pt x="6627698" y="2237259"/>
                  <a:pt x="6622135" y="2237960"/>
                </a:cubicBezTo>
                <a:cubicBezTo>
                  <a:pt x="6616574" y="2238659"/>
                  <a:pt x="6616574" y="2238659"/>
                  <a:pt x="6609888" y="2254137"/>
                </a:cubicBezTo>
                <a:lnTo>
                  <a:pt x="6609723" y="2261421"/>
                </a:lnTo>
                <a:lnTo>
                  <a:pt x="6602705" y="2255654"/>
                </a:lnTo>
                <a:cubicBezTo>
                  <a:pt x="6596198" y="2250001"/>
                  <a:pt x="6590235" y="2249981"/>
                  <a:pt x="6582971" y="2248830"/>
                </a:cubicBezTo>
                <a:cubicBezTo>
                  <a:pt x="6581127" y="2242067"/>
                  <a:pt x="6570991" y="2235838"/>
                  <a:pt x="6561181" y="2245378"/>
                </a:cubicBezTo>
                <a:cubicBezTo>
                  <a:pt x="6550881" y="2262237"/>
                  <a:pt x="6561778" y="2263964"/>
                  <a:pt x="6563622" y="2270726"/>
                </a:cubicBezTo>
                <a:cubicBezTo>
                  <a:pt x="6560260" y="2272968"/>
                  <a:pt x="6558201" y="2276339"/>
                  <a:pt x="6554840" y="2278581"/>
                </a:cubicBezTo>
                <a:cubicBezTo>
                  <a:pt x="6554731" y="2283648"/>
                  <a:pt x="6553784" y="2289276"/>
                  <a:pt x="6553254" y="2294624"/>
                </a:cubicBezTo>
                <a:lnTo>
                  <a:pt x="6553358" y="2296182"/>
                </a:lnTo>
                <a:lnTo>
                  <a:pt x="6552177" y="2297234"/>
                </a:lnTo>
                <a:lnTo>
                  <a:pt x="6552878" y="2288026"/>
                </a:lnTo>
                <a:cubicBezTo>
                  <a:pt x="6547284" y="2288731"/>
                  <a:pt x="6547284" y="2288731"/>
                  <a:pt x="6547284" y="2288731"/>
                </a:cubicBezTo>
                <a:cubicBezTo>
                  <a:pt x="6546231" y="2302543"/>
                  <a:pt x="6546231" y="2302543"/>
                  <a:pt x="6546231" y="2302543"/>
                </a:cubicBezTo>
                <a:lnTo>
                  <a:pt x="6542399" y="2303025"/>
                </a:lnTo>
                <a:lnTo>
                  <a:pt x="6535551" y="2299563"/>
                </a:lnTo>
                <a:cubicBezTo>
                  <a:pt x="6530407" y="2294125"/>
                  <a:pt x="6526355" y="2286087"/>
                  <a:pt x="6523455" y="2274533"/>
                </a:cubicBezTo>
                <a:cubicBezTo>
                  <a:pt x="6527302" y="2264972"/>
                  <a:pt x="6532506" y="2269495"/>
                  <a:pt x="6536626" y="2262751"/>
                </a:cubicBezTo>
                <a:cubicBezTo>
                  <a:pt x="6533697" y="2244722"/>
                  <a:pt x="6520144" y="2227783"/>
                  <a:pt x="6504044" y="2221533"/>
                </a:cubicBezTo>
                <a:cubicBezTo>
                  <a:pt x="6506592" y="2210844"/>
                  <a:pt x="6507566" y="2196206"/>
                  <a:pt x="6518407" y="2184979"/>
                </a:cubicBezTo>
                <a:cubicBezTo>
                  <a:pt x="6507456" y="2170300"/>
                  <a:pt x="6483550" y="2157269"/>
                  <a:pt x="6472598" y="2142591"/>
                </a:cubicBezTo>
                <a:cubicBezTo>
                  <a:pt x="6472598" y="2142591"/>
                  <a:pt x="6472598" y="2142591"/>
                  <a:pt x="6471298" y="2141459"/>
                </a:cubicBezTo>
                <a:cubicBezTo>
                  <a:pt x="6469997" y="2140329"/>
                  <a:pt x="6469997" y="2140329"/>
                  <a:pt x="6468696" y="2139197"/>
                </a:cubicBezTo>
                <a:cubicBezTo>
                  <a:pt x="6459047" y="2125650"/>
                  <a:pt x="6454113" y="2123945"/>
                  <a:pt x="6437471" y="2112063"/>
                </a:cubicBezTo>
                <a:cubicBezTo>
                  <a:pt x="6432864" y="2126126"/>
                  <a:pt x="6426901" y="2126105"/>
                  <a:pt x="6422024" y="2137351"/>
                </a:cubicBezTo>
                <a:cubicBezTo>
                  <a:pt x="6393782" y="2141198"/>
                  <a:pt x="6388197" y="2107955"/>
                  <a:pt x="6363045" y="2106743"/>
                </a:cubicBezTo>
                <a:cubicBezTo>
                  <a:pt x="6364291" y="2094922"/>
                  <a:pt x="6370198" y="2081990"/>
                  <a:pt x="6379197" y="2064000"/>
                </a:cubicBezTo>
                <a:cubicBezTo>
                  <a:pt x="6370034" y="2043134"/>
                  <a:pt x="6351116" y="2044759"/>
                  <a:pt x="6336261" y="2026690"/>
                </a:cubicBezTo>
                <a:cubicBezTo>
                  <a:pt x="6333930" y="2027245"/>
                  <a:pt x="6330842" y="2032302"/>
                  <a:pt x="6328510" y="2032857"/>
                </a:cubicBezTo>
                <a:cubicBezTo>
                  <a:pt x="6325797" y="2004693"/>
                  <a:pt x="6297827" y="2011355"/>
                  <a:pt x="6286063" y="1988227"/>
                </a:cubicBezTo>
                <a:cubicBezTo>
                  <a:pt x="6272675" y="2010144"/>
                  <a:pt x="6270183" y="2033787"/>
                  <a:pt x="6261728" y="2057410"/>
                </a:cubicBezTo>
                <a:cubicBezTo>
                  <a:pt x="6253761" y="2073713"/>
                  <a:pt x="6232675" y="2052806"/>
                  <a:pt x="6232132" y="2047172"/>
                </a:cubicBezTo>
                <a:cubicBezTo>
                  <a:pt x="6228659" y="2023511"/>
                  <a:pt x="6253974" y="2001634"/>
                  <a:pt x="6256736" y="1980808"/>
                </a:cubicBezTo>
                <a:cubicBezTo>
                  <a:pt x="6257766" y="1979122"/>
                  <a:pt x="6259067" y="1980253"/>
                  <a:pt x="6261127" y="1976880"/>
                </a:cubicBezTo>
                <a:cubicBezTo>
                  <a:pt x="6262428" y="1978012"/>
                  <a:pt x="6264758" y="1977456"/>
                  <a:pt x="6265789" y="1975770"/>
                </a:cubicBezTo>
                <a:cubicBezTo>
                  <a:pt x="6266818" y="1974084"/>
                  <a:pt x="6266547" y="1971267"/>
                  <a:pt x="6265246" y="1970138"/>
                </a:cubicBezTo>
                <a:cubicBezTo>
                  <a:pt x="6265246" y="1970138"/>
                  <a:pt x="6263945" y="1969006"/>
                  <a:pt x="6263945" y="1969006"/>
                </a:cubicBezTo>
                <a:cubicBezTo>
                  <a:pt x="6245515" y="1963314"/>
                  <a:pt x="6235809" y="1936813"/>
                  <a:pt x="6216946" y="1951391"/>
                </a:cubicBezTo>
                <a:cubicBezTo>
                  <a:pt x="6222583" y="1935642"/>
                  <a:pt x="6211200" y="1941235"/>
                  <a:pt x="6204695" y="1935583"/>
                </a:cubicBezTo>
                <a:cubicBezTo>
                  <a:pt x="6202092" y="1933321"/>
                  <a:pt x="6202580" y="1926002"/>
                  <a:pt x="6199977" y="1923742"/>
                </a:cubicBezTo>
                <a:cubicBezTo>
                  <a:pt x="6189299" y="1911879"/>
                  <a:pt x="6170652" y="1916321"/>
                  <a:pt x="6156667" y="1919653"/>
                </a:cubicBezTo>
                <a:cubicBezTo>
                  <a:pt x="6153467" y="1898807"/>
                  <a:pt x="6128692" y="1864371"/>
                  <a:pt x="6103379" y="1886248"/>
                </a:cubicBezTo>
                <a:cubicBezTo>
                  <a:pt x="6102947" y="1906519"/>
                  <a:pt x="6093190" y="1929011"/>
                  <a:pt x="6099481" y="1944799"/>
                </a:cubicBezTo>
                <a:cubicBezTo>
                  <a:pt x="6092216" y="1943649"/>
                  <a:pt x="6062890" y="1936229"/>
                  <a:pt x="6084300" y="1910960"/>
                </a:cubicBezTo>
                <a:cubicBezTo>
                  <a:pt x="6077524" y="1902491"/>
                  <a:pt x="6090640" y="1877759"/>
                  <a:pt x="6076383" y="1878272"/>
                </a:cubicBezTo>
                <a:cubicBezTo>
                  <a:pt x="6073239" y="1870378"/>
                  <a:pt x="6080447" y="1858578"/>
                  <a:pt x="6083267" y="1850703"/>
                </a:cubicBezTo>
                <a:cubicBezTo>
                  <a:pt x="6067653" y="1837135"/>
                  <a:pt x="6045591" y="1830867"/>
                  <a:pt x="6034911" y="1819005"/>
                </a:cubicBezTo>
                <a:cubicBezTo>
                  <a:pt x="6025858" y="1824042"/>
                  <a:pt x="6016536" y="1826264"/>
                  <a:pt x="6007754" y="1834118"/>
                </a:cubicBezTo>
                <a:cubicBezTo>
                  <a:pt x="6018213" y="1794171"/>
                  <a:pt x="5972787" y="1780503"/>
                  <a:pt x="5948233" y="1797876"/>
                </a:cubicBezTo>
                <a:cubicBezTo>
                  <a:pt x="5946118" y="1788296"/>
                  <a:pt x="5929531" y="1789367"/>
                  <a:pt x="5938256" y="1768561"/>
                </a:cubicBezTo>
                <a:cubicBezTo>
                  <a:pt x="5901882" y="1749855"/>
                  <a:pt x="5881066" y="1731764"/>
                  <a:pt x="5842471" y="1739517"/>
                </a:cubicBezTo>
                <a:cubicBezTo>
                  <a:pt x="5828054" y="1763121"/>
                  <a:pt x="5833042" y="1777778"/>
                  <a:pt x="5836729" y="1791306"/>
                </a:cubicBezTo>
                <a:cubicBezTo>
                  <a:pt x="5832880" y="1800866"/>
                  <a:pt x="5829249" y="1800292"/>
                  <a:pt x="5824858" y="1804217"/>
                </a:cubicBezTo>
                <a:cubicBezTo>
                  <a:pt x="5813692" y="1799675"/>
                  <a:pt x="5817268" y="1787297"/>
                  <a:pt x="5812822" y="1778274"/>
                </a:cubicBezTo>
                <a:cubicBezTo>
                  <a:pt x="5817917" y="1756892"/>
                  <a:pt x="5824312" y="1736641"/>
                  <a:pt x="5822686" y="1719740"/>
                </a:cubicBezTo>
                <a:cubicBezTo>
                  <a:pt x="5800079" y="1707840"/>
                  <a:pt x="5777473" y="1695937"/>
                  <a:pt x="5752594" y="1697543"/>
                </a:cubicBezTo>
                <a:cubicBezTo>
                  <a:pt x="5750965" y="1680643"/>
                  <a:pt x="5732591" y="1687902"/>
                  <a:pt x="5721424" y="1683360"/>
                </a:cubicBezTo>
                <a:cubicBezTo>
                  <a:pt x="5716491" y="1681654"/>
                  <a:pt x="5714918" y="1677707"/>
                  <a:pt x="5712316" y="1675445"/>
                </a:cubicBezTo>
                <a:cubicBezTo>
                  <a:pt x="5709986" y="1676000"/>
                  <a:pt x="5705595" y="1679927"/>
                  <a:pt x="5703264" y="1680481"/>
                </a:cubicBezTo>
                <a:cubicBezTo>
                  <a:pt x="5699633" y="1679907"/>
                  <a:pt x="5696758" y="1674830"/>
                  <a:pt x="5694158" y="1672568"/>
                </a:cubicBezTo>
                <a:cubicBezTo>
                  <a:pt x="5681418" y="1664078"/>
                  <a:pt x="5660440" y="1669075"/>
                  <a:pt x="5648243" y="1666218"/>
                </a:cubicBezTo>
                <a:cubicBezTo>
                  <a:pt x="5614199" y="1646956"/>
                  <a:pt x="5566011" y="1654115"/>
                  <a:pt x="5527848" y="1641597"/>
                </a:cubicBezTo>
                <a:cubicBezTo>
                  <a:pt x="5511858" y="1661252"/>
                  <a:pt x="5508387" y="1637588"/>
                  <a:pt x="5500852" y="1633622"/>
                </a:cubicBezTo>
                <a:cubicBezTo>
                  <a:pt x="5490987" y="1630211"/>
                  <a:pt x="5478573" y="1637489"/>
                  <a:pt x="5470008" y="1635207"/>
                </a:cubicBezTo>
                <a:cubicBezTo>
                  <a:pt x="5465237" y="1610414"/>
                  <a:pt x="5444801" y="1621044"/>
                  <a:pt x="5429461" y="1610294"/>
                </a:cubicBezTo>
                <a:cubicBezTo>
                  <a:pt x="5419162" y="1627153"/>
                  <a:pt x="5416450" y="1598986"/>
                  <a:pt x="5413847" y="1596726"/>
                </a:cubicBezTo>
                <a:cubicBezTo>
                  <a:pt x="5411246" y="1594464"/>
                  <a:pt x="5405555" y="1597260"/>
                  <a:pt x="5402952" y="1595000"/>
                </a:cubicBezTo>
                <a:cubicBezTo>
                  <a:pt x="5389941" y="1583693"/>
                  <a:pt x="5381321" y="1568460"/>
                  <a:pt x="5361645" y="1574588"/>
                </a:cubicBezTo>
                <a:cubicBezTo>
                  <a:pt x="5355194" y="1581886"/>
                  <a:pt x="5358828" y="1582461"/>
                  <a:pt x="5350316" y="1593131"/>
                </a:cubicBezTo>
                <a:cubicBezTo>
                  <a:pt x="5342566" y="1599300"/>
                  <a:pt x="5342566" y="1599300"/>
                  <a:pt x="5336062" y="1593647"/>
                </a:cubicBezTo>
                <a:cubicBezTo>
                  <a:pt x="5330912" y="1602076"/>
                  <a:pt x="5333785" y="1607154"/>
                  <a:pt x="5328636" y="1615584"/>
                </a:cubicBezTo>
                <a:cubicBezTo>
                  <a:pt x="5323974" y="1616695"/>
                  <a:pt x="5321371" y="1614433"/>
                  <a:pt x="5318011" y="1616675"/>
                </a:cubicBezTo>
                <a:cubicBezTo>
                  <a:pt x="5300992" y="1638016"/>
                  <a:pt x="5290694" y="1654875"/>
                  <a:pt x="5278823" y="1667787"/>
                </a:cubicBezTo>
                <a:cubicBezTo>
                  <a:pt x="5273973" y="1685508"/>
                  <a:pt x="5265017" y="1697726"/>
                  <a:pt x="5255469" y="1708463"/>
                </a:cubicBezTo>
                <a:lnTo>
                  <a:pt x="5250645" y="1714167"/>
                </a:lnTo>
                <a:lnTo>
                  <a:pt x="5244921" y="1710542"/>
                </a:lnTo>
                <a:cubicBezTo>
                  <a:pt x="5236119" y="1705796"/>
                  <a:pt x="5227933" y="1701264"/>
                  <a:pt x="5222594" y="1695332"/>
                </a:cubicBezTo>
                <a:cubicBezTo>
                  <a:pt x="5213542" y="1700369"/>
                  <a:pt x="5204217" y="1702590"/>
                  <a:pt x="5195437" y="1710445"/>
                </a:cubicBezTo>
                <a:cubicBezTo>
                  <a:pt x="5205896" y="1670498"/>
                  <a:pt x="5160469" y="1656830"/>
                  <a:pt x="5135917" y="1674203"/>
                </a:cubicBezTo>
                <a:cubicBezTo>
                  <a:pt x="5133801" y="1664623"/>
                  <a:pt x="5117214" y="1665694"/>
                  <a:pt x="5125939" y="1644889"/>
                </a:cubicBezTo>
                <a:cubicBezTo>
                  <a:pt x="5089565" y="1626183"/>
                  <a:pt x="5068748" y="1608091"/>
                  <a:pt x="5030155" y="1615845"/>
                </a:cubicBezTo>
                <a:cubicBezTo>
                  <a:pt x="5015736" y="1639448"/>
                  <a:pt x="5020725" y="1654105"/>
                  <a:pt x="5024411" y="1667632"/>
                </a:cubicBezTo>
                <a:cubicBezTo>
                  <a:pt x="5020563" y="1677192"/>
                  <a:pt x="5016931" y="1676619"/>
                  <a:pt x="5012541" y="1680545"/>
                </a:cubicBezTo>
                <a:cubicBezTo>
                  <a:pt x="5001374" y="1676001"/>
                  <a:pt x="5004950" y="1663624"/>
                  <a:pt x="5000506" y="1654601"/>
                </a:cubicBezTo>
                <a:cubicBezTo>
                  <a:pt x="5005598" y="1633219"/>
                  <a:pt x="5011995" y="1612968"/>
                  <a:pt x="5010368" y="1596068"/>
                </a:cubicBezTo>
                <a:cubicBezTo>
                  <a:pt x="4987762" y="1584166"/>
                  <a:pt x="4965156" y="1572264"/>
                  <a:pt x="4940276" y="1573870"/>
                </a:cubicBezTo>
                <a:cubicBezTo>
                  <a:pt x="4938649" y="1556971"/>
                  <a:pt x="4920273" y="1564229"/>
                  <a:pt x="4909106" y="1559687"/>
                </a:cubicBezTo>
                <a:cubicBezTo>
                  <a:pt x="4904174" y="1557980"/>
                  <a:pt x="4902600" y="1554034"/>
                  <a:pt x="4899999" y="1551771"/>
                </a:cubicBezTo>
                <a:cubicBezTo>
                  <a:pt x="4897668" y="1552327"/>
                  <a:pt x="4893277" y="1556253"/>
                  <a:pt x="4890947" y="1556809"/>
                </a:cubicBezTo>
                <a:cubicBezTo>
                  <a:pt x="4887315" y="1556234"/>
                  <a:pt x="4884440" y="1551158"/>
                  <a:pt x="4881840" y="1548896"/>
                </a:cubicBezTo>
                <a:cubicBezTo>
                  <a:pt x="4869099" y="1540405"/>
                  <a:pt x="4848122" y="1545402"/>
                  <a:pt x="4835927" y="1542546"/>
                </a:cubicBezTo>
                <a:cubicBezTo>
                  <a:pt x="4801881" y="1523284"/>
                  <a:pt x="4753693" y="1530441"/>
                  <a:pt x="4715530" y="1517924"/>
                </a:cubicBezTo>
                <a:cubicBezTo>
                  <a:pt x="4699539" y="1537580"/>
                  <a:pt x="4696069" y="1513917"/>
                  <a:pt x="4688534" y="1509949"/>
                </a:cubicBezTo>
                <a:cubicBezTo>
                  <a:pt x="4678669" y="1506538"/>
                  <a:pt x="4666255" y="1513817"/>
                  <a:pt x="4657691" y="1511535"/>
                </a:cubicBezTo>
                <a:cubicBezTo>
                  <a:pt x="4652919" y="1486741"/>
                  <a:pt x="4632483" y="1497371"/>
                  <a:pt x="4617142" y="1486621"/>
                </a:cubicBezTo>
                <a:lnTo>
                  <a:pt x="4612533" y="1490434"/>
                </a:lnTo>
                <a:lnTo>
                  <a:pt x="4606010" y="1485682"/>
                </a:lnTo>
                <a:lnTo>
                  <a:pt x="4603619" y="1478497"/>
                </a:lnTo>
                <a:cubicBezTo>
                  <a:pt x="4602838" y="1475802"/>
                  <a:pt x="4602181" y="1473618"/>
                  <a:pt x="4601530" y="1473053"/>
                </a:cubicBezTo>
                <a:cubicBezTo>
                  <a:pt x="4598928" y="1470791"/>
                  <a:pt x="4593237" y="1473587"/>
                  <a:pt x="4590634" y="1471326"/>
                </a:cubicBezTo>
                <a:cubicBezTo>
                  <a:pt x="4580877" y="1462846"/>
                  <a:pt x="4573589" y="1452158"/>
                  <a:pt x="4562253" y="1449929"/>
                </a:cubicBezTo>
                <a:lnTo>
                  <a:pt x="4554206" y="1450543"/>
                </a:lnTo>
                <a:lnTo>
                  <a:pt x="4553481" y="1443502"/>
                </a:lnTo>
                <a:cubicBezTo>
                  <a:pt x="4553300" y="1440547"/>
                  <a:pt x="4553000" y="1437807"/>
                  <a:pt x="4551865" y="1436006"/>
                </a:cubicBezTo>
                <a:cubicBezTo>
                  <a:pt x="4545027" y="1428119"/>
                  <a:pt x="4530638" y="1428215"/>
                  <a:pt x="4524361" y="1421957"/>
                </a:cubicBezTo>
                <a:cubicBezTo>
                  <a:pt x="4532625" y="1398101"/>
                  <a:pt x="4509613" y="1397088"/>
                  <a:pt x="4501703" y="1380106"/>
                </a:cubicBezTo>
                <a:cubicBezTo>
                  <a:pt x="4484355" y="1389559"/>
                  <a:pt x="4496088" y="1363809"/>
                  <a:pt x="4494967" y="1360550"/>
                </a:cubicBezTo>
                <a:cubicBezTo>
                  <a:pt x="4493843" y="1357291"/>
                  <a:pt x="4487517" y="1356868"/>
                  <a:pt x="4486393" y="1353608"/>
                </a:cubicBezTo>
                <a:cubicBezTo>
                  <a:pt x="4480779" y="1337311"/>
                  <a:pt x="4480930" y="1319809"/>
                  <a:pt x="4460825" y="1315279"/>
                </a:cubicBezTo>
                <a:cubicBezTo>
                  <a:pt x="4451590" y="1318373"/>
                  <a:pt x="4454448" y="1320688"/>
                  <a:pt x="4441742" y="1325673"/>
                </a:cubicBezTo>
                <a:cubicBezTo>
                  <a:pt x="4431947" y="1327140"/>
                  <a:pt x="4431947" y="1327140"/>
                  <a:pt x="4429140" y="1318991"/>
                </a:cubicBezTo>
                <a:cubicBezTo>
                  <a:pt x="4420465" y="1323717"/>
                  <a:pt x="4420414" y="1329552"/>
                  <a:pt x="4411741" y="1334277"/>
                </a:cubicBezTo>
                <a:cubicBezTo>
                  <a:pt x="4407148" y="1332907"/>
                  <a:pt x="4406025" y="1329648"/>
                  <a:pt x="4401993" y="1329908"/>
                </a:cubicBezTo>
                <a:cubicBezTo>
                  <a:pt x="4376584" y="1339881"/>
                  <a:pt x="4359236" y="1349332"/>
                  <a:pt x="4342500" y="1354579"/>
                </a:cubicBezTo>
                <a:lnTo>
                  <a:pt x="4340171" y="1356313"/>
                </a:lnTo>
                <a:lnTo>
                  <a:pt x="4340946" y="1352113"/>
                </a:lnTo>
                <a:cubicBezTo>
                  <a:pt x="4339759" y="1354758"/>
                  <a:pt x="4337779" y="1353869"/>
                  <a:pt x="4336590" y="1356513"/>
                </a:cubicBezTo>
                <a:cubicBezTo>
                  <a:pt x="4336978" y="1334438"/>
                  <a:pt x="4319160" y="1342329"/>
                  <a:pt x="4312425" y="1336125"/>
                </a:cubicBezTo>
                <a:cubicBezTo>
                  <a:pt x="4309657" y="1347595"/>
                  <a:pt x="4304503" y="1332567"/>
                  <a:pt x="4298962" y="1339613"/>
                </a:cubicBezTo>
                <a:cubicBezTo>
                  <a:pt x="4295000" y="1337834"/>
                  <a:pt x="4305297" y="1336102"/>
                  <a:pt x="4300542" y="1330788"/>
                </a:cubicBezTo>
                <a:cubicBezTo>
                  <a:pt x="4297374" y="1332544"/>
                  <a:pt x="4294601" y="1328120"/>
                  <a:pt x="4290247" y="1332521"/>
                </a:cubicBezTo>
                <a:cubicBezTo>
                  <a:pt x="4288266" y="1331633"/>
                  <a:pt x="4288266" y="1331633"/>
                  <a:pt x="4288266" y="1331633"/>
                </a:cubicBezTo>
                <a:cubicBezTo>
                  <a:pt x="4288266" y="1331633"/>
                  <a:pt x="4286285" y="1330743"/>
                  <a:pt x="4286285" y="1330743"/>
                </a:cubicBezTo>
                <a:cubicBezTo>
                  <a:pt x="4286285" y="1330743"/>
                  <a:pt x="4284304" y="1329853"/>
                  <a:pt x="4284304" y="1329853"/>
                </a:cubicBezTo>
                <a:cubicBezTo>
                  <a:pt x="4284304" y="1329853"/>
                  <a:pt x="4284304" y="1329853"/>
                  <a:pt x="4282325" y="1328964"/>
                </a:cubicBezTo>
                <a:cubicBezTo>
                  <a:pt x="4281137" y="1331608"/>
                  <a:pt x="4279950" y="1334254"/>
                  <a:pt x="4276783" y="1336009"/>
                </a:cubicBezTo>
                <a:cubicBezTo>
                  <a:pt x="4277176" y="1329829"/>
                  <a:pt x="4270841" y="1333340"/>
                  <a:pt x="4266487" y="1337741"/>
                </a:cubicBezTo>
                <a:cubicBezTo>
                  <a:pt x="4272029" y="1330696"/>
                  <a:pt x="4255397" y="1335940"/>
                  <a:pt x="4249456" y="1333273"/>
                </a:cubicBezTo>
                <a:cubicBezTo>
                  <a:pt x="4249848" y="1327092"/>
                  <a:pt x="4246281" y="1319132"/>
                  <a:pt x="4252616" y="1315622"/>
                </a:cubicBezTo>
                <a:cubicBezTo>
                  <a:pt x="4249055" y="1323556"/>
                  <a:pt x="4258958" y="1328003"/>
                  <a:pt x="4265686" y="1318312"/>
                </a:cubicBezTo>
                <a:cubicBezTo>
                  <a:pt x="4267667" y="1319201"/>
                  <a:pt x="4268460" y="1322737"/>
                  <a:pt x="4268460" y="1322737"/>
                </a:cubicBezTo>
                <a:cubicBezTo>
                  <a:pt x="4268460" y="1322737"/>
                  <a:pt x="4268460" y="1322737"/>
                  <a:pt x="4269254" y="1326271"/>
                </a:cubicBezTo>
                <a:cubicBezTo>
                  <a:pt x="4272421" y="1324516"/>
                  <a:pt x="4272421" y="1324516"/>
                  <a:pt x="4274795" y="1319225"/>
                </a:cubicBezTo>
                <a:cubicBezTo>
                  <a:pt x="4276776" y="1320113"/>
                  <a:pt x="4275982" y="1316580"/>
                  <a:pt x="4275982" y="1316580"/>
                </a:cubicBezTo>
                <a:cubicBezTo>
                  <a:pt x="4275982" y="1316580"/>
                  <a:pt x="4272815" y="1318335"/>
                  <a:pt x="4272815" y="1318335"/>
                </a:cubicBezTo>
                <a:cubicBezTo>
                  <a:pt x="4272815" y="1318335"/>
                  <a:pt x="4271629" y="1320981"/>
                  <a:pt x="4271629" y="1320981"/>
                </a:cubicBezTo>
                <a:cubicBezTo>
                  <a:pt x="4270834" y="1317446"/>
                  <a:pt x="4268854" y="1316557"/>
                  <a:pt x="4268061" y="1313022"/>
                </a:cubicBezTo>
                <a:cubicBezTo>
                  <a:pt x="4268061" y="1313022"/>
                  <a:pt x="4268061" y="1313022"/>
                  <a:pt x="4266079" y="1312133"/>
                </a:cubicBezTo>
                <a:cubicBezTo>
                  <a:pt x="4262905" y="1297993"/>
                  <a:pt x="4246669" y="1297058"/>
                  <a:pt x="4236372" y="1298790"/>
                </a:cubicBezTo>
                <a:cubicBezTo>
                  <a:pt x="4236772" y="1308505"/>
                  <a:pt x="4226076" y="1300523"/>
                  <a:pt x="4223309" y="1311994"/>
                </a:cubicBezTo>
                <a:cubicBezTo>
                  <a:pt x="4221329" y="1311103"/>
                  <a:pt x="4220535" y="1307570"/>
                  <a:pt x="4221722" y="1304924"/>
                </a:cubicBezTo>
                <a:cubicBezTo>
                  <a:pt x="4222909" y="1302279"/>
                  <a:pt x="4222909" y="1302279"/>
                  <a:pt x="4224890" y="1303169"/>
                </a:cubicBezTo>
                <a:cubicBezTo>
                  <a:pt x="4226869" y="1304058"/>
                  <a:pt x="4230037" y="1302302"/>
                  <a:pt x="4231225" y="1299657"/>
                </a:cubicBezTo>
                <a:cubicBezTo>
                  <a:pt x="4233205" y="1300546"/>
                  <a:pt x="4234391" y="1297901"/>
                  <a:pt x="4234391" y="1297901"/>
                </a:cubicBezTo>
                <a:cubicBezTo>
                  <a:pt x="4235579" y="1295255"/>
                  <a:pt x="4236766" y="1292610"/>
                  <a:pt x="4234786" y="1291720"/>
                </a:cubicBezTo>
                <a:cubicBezTo>
                  <a:pt x="4234786" y="1291720"/>
                  <a:pt x="4234786" y="1291720"/>
                  <a:pt x="4232804" y="1290830"/>
                </a:cubicBezTo>
                <a:cubicBezTo>
                  <a:pt x="4235179" y="1285541"/>
                  <a:pt x="4225676" y="1290809"/>
                  <a:pt x="4221716" y="1289029"/>
                </a:cubicBezTo>
                <a:cubicBezTo>
                  <a:pt x="4222509" y="1292564"/>
                  <a:pt x="4224489" y="1293454"/>
                  <a:pt x="4222117" y="1298744"/>
                </a:cubicBezTo>
                <a:cubicBezTo>
                  <a:pt x="4220928" y="1301389"/>
                  <a:pt x="4220928" y="1301389"/>
                  <a:pt x="4220928" y="1301389"/>
                </a:cubicBezTo>
                <a:cubicBezTo>
                  <a:pt x="4212612" y="1304012"/>
                  <a:pt x="4219341" y="1294320"/>
                  <a:pt x="4214194" y="1295186"/>
                </a:cubicBezTo>
                <a:cubicBezTo>
                  <a:pt x="4216568" y="1289897"/>
                  <a:pt x="4221716" y="1289029"/>
                  <a:pt x="4220130" y="1281960"/>
                </a:cubicBezTo>
                <a:cubicBezTo>
                  <a:pt x="4216168" y="1280179"/>
                  <a:pt x="4212207" y="1278401"/>
                  <a:pt x="4209039" y="1280158"/>
                </a:cubicBezTo>
                <a:cubicBezTo>
                  <a:pt x="4212606" y="1288117"/>
                  <a:pt x="4203497" y="1287204"/>
                  <a:pt x="4205084" y="1294274"/>
                </a:cubicBezTo>
                <a:cubicBezTo>
                  <a:pt x="4203104" y="1293384"/>
                  <a:pt x="4196769" y="1296896"/>
                  <a:pt x="4195182" y="1289827"/>
                </a:cubicBezTo>
                <a:cubicBezTo>
                  <a:pt x="4193996" y="1292472"/>
                  <a:pt x="4188846" y="1293338"/>
                  <a:pt x="4189641" y="1296873"/>
                </a:cubicBezTo>
                <a:cubicBezTo>
                  <a:pt x="4187259" y="1286268"/>
                  <a:pt x="4170628" y="1291512"/>
                  <a:pt x="4166268" y="1280018"/>
                </a:cubicBezTo>
                <a:cubicBezTo>
                  <a:pt x="4169037" y="1268548"/>
                  <a:pt x="4176564" y="1278286"/>
                  <a:pt x="4180125" y="1270350"/>
                </a:cubicBezTo>
                <a:cubicBezTo>
                  <a:pt x="4182105" y="1271240"/>
                  <a:pt x="4185273" y="1269483"/>
                  <a:pt x="4188442" y="1267727"/>
                </a:cubicBezTo>
                <a:cubicBezTo>
                  <a:pt x="4188442" y="1267727"/>
                  <a:pt x="4188442" y="1267727"/>
                  <a:pt x="4189627" y="1265083"/>
                </a:cubicBezTo>
                <a:cubicBezTo>
                  <a:pt x="4189627" y="1265083"/>
                  <a:pt x="4187647" y="1264193"/>
                  <a:pt x="4187647" y="1264193"/>
                </a:cubicBezTo>
                <a:cubicBezTo>
                  <a:pt x="4186461" y="1266837"/>
                  <a:pt x="4184479" y="1265949"/>
                  <a:pt x="4182499" y="1265058"/>
                </a:cubicBezTo>
                <a:cubicBezTo>
                  <a:pt x="4180912" y="1257989"/>
                  <a:pt x="4178137" y="1253566"/>
                  <a:pt x="4174570" y="1245605"/>
                </a:cubicBezTo>
                <a:cubicBezTo>
                  <a:pt x="4171403" y="1247362"/>
                  <a:pt x="4161501" y="1242915"/>
                  <a:pt x="4163087" y="1249984"/>
                </a:cubicBezTo>
                <a:cubicBezTo>
                  <a:pt x="4153972" y="1233177"/>
                  <a:pt x="4143283" y="1241090"/>
                  <a:pt x="4129426" y="1250759"/>
                </a:cubicBezTo>
                <a:cubicBezTo>
                  <a:pt x="4125858" y="1242800"/>
                  <a:pt x="4110414" y="1245398"/>
                  <a:pt x="4100912" y="1250666"/>
                </a:cubicBezTo>
                <a:cubicBezTo>
                  <a:pt x="4101312" y="1260381"/>
                  <a:pt x="4102105" y="1263915"/>
                  <a:pt x="4097357" y="1274496"/>
                </a:cubicBezTo>
                <a:cubicBezTo>
                  <a:pt x="4081519" y="1283275"/>
                  <a:pt x="4085468" y="1253265"/>
                  <a:pt x="4073984" y="1257644"/>
                </a:cubicBezTo>
                <a:cubicBezTo>
                  <a:pt x="4073984" y="1257644"/>
                  <a:pt x="4073984" y="1257644"/>
                  <a:pt x="4072004" y="1256754"/>
                </a:cubicBezTo>
                <a:cubicBezTo>
                  <a:pt x="4073192" y="1254107"/>
                  <a:pt x="4075172" y="1254997"/>
                  <a:pt x="4076358" y="1252353"/>
                </a:cubicBezTo>
                <a:cubicBezTo>
                  <a:pt x="4076358" y="1252353"/>
                  <a:pt x="4076358" y="1252353"/>
                  <a:pt x="4077546" y="1249707"/>
                </a:cubicBezTo>
                <a:cubicBezTo>
                  <a:pt x="4080320" y="1254131"/>
                  <a:pt x="4088236" y="1241795"/>
                  <a:pt x="4096157" y="1245353"/>
                </a:cubicBezTo>
                <a:cubicBezTo>
                  <a:pt x="4099717" y="1237417"/>
                  <a:pt x="4102092" y="1232126"/>
                  <a:pt x="4106446" y="1227724"/>
                </a:cubicBezTo>
                <a:cubicBezTo>
                  <a:pt x="4098524" y="1224167"/>
                  <a:pt x="4095357" y="1225922"/>
                  <a:pt x="4097332" y="1210916"/>
                </a:cubicBezTo>
                <a:cubicBezTo>
                  <a:pt x="4088222" y="1210004"/>
                  <a:pt x="4087428" y="1206469"/>
                  <a:pt x="4081094" y="1209982"/>
                </a:cubicBezTo>
                <a:cubicBezTo>
                  <a:pt x="4078721" y="1215272"/>
                  <a:pt x="4079513" y="1218806"/>
                  <a:pt x="4078326" y="1221452"/>
                </a:cubicBezTo>
                <a:cubicBezTo>
                  <a:pt x="4076740" y="1214382"/>
                  <a:pt x="4077139" y="1224098"/>
                  <a:pt x="4071197" y="1221429"/>
                </a:cubicBezTo>
                <a:cubicBezTo>
                  <a:pt x="4067236" y="1219650"/>
                  <a:pt x="4079907" y="1212627"/>
                  <a:pt x="4072779" y="1212603"/>
                </a:cubicBezTo>
                <a:cubicBezTo>
                  <a:pt x="4077925" y="1211737"/>
                  <a:pt x="4076339" y="1204666"/>
                  <a:pt x="4078319" y="1205557"/>
                </a:cubicBezTo>
                <a:cubicBezTo>
                  <a:pt x="4074359" y="1203778"/>
                  <a:pt x="4065644" y="1196686"/>
                  <a:pt x="4059309" y="1200197"/>
                </a:cubicBezTo>
                <a:cubicBezTo>
                  <a:pt x="4057328" y="1199308"/>
                  <a:pt x="4057328" y="1199308"/>
                  <a:pt x="4056535" y="1195774"/>
                </a:cubicBezTo>
                <a:cubicBezTo>
                  <a:pt x="4054554" y="1194883"/>
                  <a:pt x="4052573" y="1193994"/>
                  <a:pt x="4050592" y="1193103"/>
                </a:cubicBezTo>
                <a:cubicBezTo>
                  <a:pt x="4051780" y="1190459"/>
                  <a:pt x="4051780" y="1190459"/>
                  <a:pt x="4051780" y="1190459"/>
                </a:cubicBezTo>
                <a:cubicBezTo>
                  <a:pt x="4051780" y="1190459"/>
                  <a:pt x="4049798" y="1189570"/>
                  <a:pt x="4048613" y="1192214"/>
                </a:cubicBezTo>
                <a:cubicBezTo>
                  <a:pt x="4048613" y="1192214"/>
                  <a:pt x="4048613" y="1192214"/>
                  <a:pt x="4047425" y="1194860"/>
                </a:cubicBezTo>
                <a:cubicBezTo>
                  <a:pt x="4048219" y="1198395"/>
                  <a:pt x="4052180" y="1200173"/>
                  <a:pt x="4054160" y="1201064"/>
                </a:cubicBezTo>
                <a:cubicBezTo>
                  <a:pt x="4054160" y="1201064"/>
                  <a:pt x="4056141" y="1201953"/>
                  <a:pt x="4058121" y="1202842"/>
                </a:cubicBezTo>
                <a:cubicBezTo>
                  <a:pt x="4056934" y="1205487"/>
                  <a:pt x="4056934" y="1205487"/>
                  <a:pt x="4056934" y="1205487"/>
                </a:cubicBezTo>
                <a:cubicBezTo>
                  <a:pt x="4050599" y="1208999"/>
                  <a:pt x="4047431" y="1210756"/>
                  <a:pt x="4038322" y="1209842"/>
                </a:cubicBezTo>
                <a:cubicBezTo>
                  <a:pt x="4035942" y="1199238"/>
                  <a:pt x="4040297" y="1194837"/>
                  <a:pt x="4037916" y="1184232"/>
                </a:cubicBezTo>
                <a:cubicBezTo>
                  <a:pt x="4029600" y="1186854"/>
                  <a:pt x="4026426" y="1172716"/>
                  <a:pt x="4015738" y="1180629"/>
                </a:cubicBezTo>
                <a:cubicBezTo>
                  <a:pt x="4014551" y="1183273"/>
                  <a:pt x="4018906" y="1178872"/>
                  <a:pt x="4019697" y="1182407"/>
                </a:cubicBezTo>
                <a:cubicBezTo>
                  <a:pt x="4007821" y="1192966"/>
                  <a:pt x="4014944" y="1177094"/>
                  <a:pt x="4003854" y="1175290"/>
                </a:cubicBezTo>
                <a:cubicBezTo>
                  <a:pt x="4001480" y="1180583"/>
                  <a:pt x="3997127" y="1184984"/>
                  <a:pt x="3995938" y="1187628"/>
                </a:cubicBezTo>
                <a:cubicBezTo>
                  <a:pt x="3984848" y="1185827"/>
                  <a:pt x="3974553" y="1187560"/>
                  <a:pt x="3965445" y="1186648"/>
                </a:cubicBezTo>
                <a:cubicBezTo>
                  <a:pt x="3965838" y="1180467"/>
                  <a:pt x="3964251" y="1173397"/>
                  <a:pt x="3957916" y="1176909"/>
                </a:cubicBezTo>
                <a:cubicBezTo>
                  <a:pt x="3955542" y="1182200"/>
                  <a:pt x="3961483" y="1184869"/>
                  <a:pt x="3957128" y="1189268"/>
                </a:cubicBezTo>
                <a:cubicBezTo>
                  <a:pt x="3957128" y="1189268"/>
                  <a:pt x="3955148" y="1188380"/>
                  <a:pt x="3955148" y="1188380"/>
                </a:cubicBezTo>
                <a:cubicBezTo>
                  <a:pt x="3955148" y="1188380"/>
                  <a:pt x="3953167" y="1187490"/>
                  <a:pt x="3953167" y="1187490"/>
                </a:cubicBezTo>
                <a:cubicBezTo>
                  <a:pt x="3953167" y="1187490"/>
                  <a:pt x="3953167" y="1187490"/>
                  <a:pt x="3953961" y="1191024"/>
                </a:cubicBezTo>
                <a:cubicBezTo>
                  <a:pt x="3953961" y="1191024"/>
                  <a:pt x="3955942" y="1191914"/>
                  <a:pt x="3955942" y="1191914"/>
                </a:cubicBezTo>
                <a:cubicBezTo>
                  <a:pt x="3955942" y="1191914"/>
                  <a:pt x="3955942" y="1191914"/>
                  <a:pt x="3957923" y="1192804"/>
                </a:cubicBezTo>
                <a:cubicBezTo>
                  <a:pt x="3959903" y="1193692"/>
                  <a:pt x="3963864" y="1195472"/>
                  <a:pt x="3965844" y="1196361"/>
                </a:cubicBezTo>
                <a:cubicBezTo>
                  <a:pt x="3962284" y="1204297"/>
                  <a:pt x="3957528" y="1198984"/>
                  <a:pt x="3953967" y="1206920"/>
                </a:cubicBezTo>
                <a:cubicBezTo>
                  <a:pt x="3953967" y="1206920"/>
                  <a:pt x="3951987" y="1206030"/>
                  <a:pt x="3951987" y="1206030"/>
                </a:cubicBezTo>
                <a:cubicBezTo>
                  <a:pt x="3950007" y="1205142"/>
                  <a:pt x="3948027" y="1204252"/>
                  <a:pt x="3947232" y="1200716"/>
                </a:cubicBezTo>
                <a:cubicBezTo>
                  <a:pt x="3950794" y="1192781"/>
                  <a:pt x="3942479" y="1195403"/>
                  <a:pt x="3950393" y="1183065"/>
                </a:cubicBezTo>
                <a:cubicBezTo>
                  <a:pt x="3946433" y="1181288"/>
                  <a:pt x="3944058" y="1186576"/>
                  <a:pt x="3943665" y="1192758"/>
                </a:cubicBezTo>
                <a:cubicBezTo>
                  <a:pt x="3936930" y="1186555"/>
                  <a:pt x="3932575" y="1190955"/>
                  <a:pt x="3925448" y="1190932"/>
                </a:cubicBezTo>
                <a:cubicBezTo>
                  <a:pt x="3925848" y="1200647"/>
                  <a:pt x="3917531" y="1203268"/>
                  <a:pt x="3912784" y="1213850"/>
                </a:cubicBezTo>
                <a:cubicBezTo>
                  <a:pt x="3913178" y="1207671"/>
                  <a:pt x="3905655" y="1213827"/>
                  <a:pt x="3910404" y="1203246"/>
                </a:cubicBezTo>
                <a:cubicBezTo>
                  <a:pt x="3911590" y="1200601"/>
                  <a:pt x="3915552" y="1202379"/>
                  <a:pt x="3919905" y="1197979"/>
                </a:cubicBezTo>
                <a:cubicBezTo>
                  <a:pt x="3919900" y="1182083"/>
                  <a:pt x="3904061" y="1190863"/>
                  <a:pt x="3892178" y="1185527"/>
                </a:cubicBezTo>
                <a:cubicBezTo>
                  <a:pt x="3887431" y="1196107"/>
                  <a:pt x="3896540" y="1197020"/>
                  <a:pt x="3902481" y="1199689"/>
                </a:cubicBezTo>
                <a:cubicBezTo>
                  <a:pt x="3893379" y="1214670"/>
                  <a:pt x="3883870" y="1204043"/>
                  <a:pt x="3880302" y="1196084"/>
                </a:cubicBezTo>
                <a:cubicBezTo>
                  <a:pt x="3882677" y="1190794"/>
                  <a:pt x="3884655" y="1191684"/>
                  <a:pt x="3886638" y="1192573"/>
                </a:cubicBezTo>
                <a:cubicBezTo>
                  <a:pt x="3887425" y="1180212"/>
                  <a:pt x="3901281" y="1170544"/>
                  <a:pt x="3894546" y="1164340"/>
                </a:cubicBezTo>
                <a:cubicBezTo>
                  <a:pt x="3898108" y="1156405"/>
                  <a:pt x="3908804" y="1164387"/>
                  <a:pt x="3906430" y="1169677"/>
                </a:cubicBezTo>
                <a:cubicBezTo>
                  <a:pt x="3919892" y="1166189"/>
                  <a:pt x="3921086" y="1179439"/>
                  <a:pt x="3932175" y="1181241"/>
                </a:cubicBezTo>
                <a:cubicBezTo>
                  <a:pt x="3933756" y="1172417"/>
                  <a:pt x="3937717" y="1174195"/>
                  <a:pt x="3941678" y="1175974"/>
                </a:cubicBezTo>
                <a:cubicBezTo>
                  <a:pt x="3942072" y="1169793"/>
                  <a:pt x="3948801" y="1160102"/>
                  <a:pt x="3946819" y="1159211"/>
                </a:cubicBezTo>
                <a:cubicBezTo>
                  <a:pt x="3949987" y="1157456"/>
                  <a:pt x="3953155" y="1155701"/>
                  <a:pt x="3955136" y="1156589"/>
                </a:cubicBezTo>
                <a:cubicBezTo>
                  <a:pt x="3953948" y="1159235"/>
                  <a:pt x="3952762" y="1161880"/>
                  <a:pt x="3954742" y="1162769"/>
                </a:cubicBezTo>
                <a:cubicBezTo>
                  <a:pt x="3958703" y="1164548"/>
                  <a:pt x="3961077" y="1159258"/>
                  <a:pt x="3966225" y="1158391"/>
                </a:cubicBezTo>
                <a:cubicBezTo>
                  <a:pt x="3965431" y="1154857"/>
                  <a:pt x="3967805" y="1149567"/>
                  <a:pt x="3967013" y="1146031"/>
                </a:cubicBezTo>
                <a:cubicBezTo>
                  <a:pt x="3963843" y="1147787"/>
                  <a:pt x="3958696" y="1148652"/>
                  <a:pt x="3954341" y="1153054"/>
                </a:cubicBezTo>
                <a:cubicBezTo>
                  <a:pt x="3952360" y="1152165"/>
                  <a:pt x="3949194" y="1153920"/>
                  <a:pt x="3946026" y="1155677"/>
                </a:cubicBezTo>
                <a:cubicBezTo>
                  <a:pt x="3943645" y="1145073"/>
                  <a:pt x="3934143" y="1150340"/>
                  <a:pt x="3931763" y="1139736"/>
                </a:cubicBezTo>
                <a:cubicBezTo>
                  <a:pt x="3934930" y="1137980"/>
                  <a:pt x="3936116" y="1135335"/>
                  <a:pt x="3938493" y="1130043"/>
                </a:cubicBezTo>
                <a:cubicBezTo>
                  <a:pt x="3930570" y="1126485"/>
                  <a:pt x="3919086" y="1130864"/>
                  <a:pt x="3908396" y="1138777"/>
                </a:cubicBezTo>
                <a:cubicBezTo>
                  <a:pt x="3902055" y="1126394"/>
                  <a:pt x="3898089" y="1108720"/>
                  <a:pt x="3879083" y="1119255"/>
                </a:cubicBezTo>
                <a:cubicBezTo>
                  <a:pt x="3879476" y="1113074"/>
                  <a:pt x="3876309" y="1114831"/>
                  <a:pt x="3872348" y="1113052"/>
                </a:cubicBezTo>
                <a:cubicBezTo>
                  <a:pt x="3872348" y="1113052"/>
                  <a:pt x="3872348" y="1113052"/>
                  <a:pt x="3871160" y="1115697"/>
                </a:cubicBezTo>
                <a:cubicBezTo>
                  <a:pt x="3866014" y="1116563"/>
                  <a:pt x="3862052" y="1114784"/>
                  <a:pt x="3859277" y="1110360"/>
                </a:cubicBezTo>
                <a:cubicBezTo>
                  <a:pt x="3857297" y="1109470"/>
                  <a:pt x="3857297" y="1109470"/>
                  <a:pt x="3857297" y="1109470"/>
                </a:cubicBezTo>
                <a:cubicBezTo>
                  <a:pt x="3856111" y="1112115"/>
                  <a:pt x="3856111" y="1112115"/>
                  <a:pt x="3854922" y="1114761"/>
                </a:cubicBezTo>
                <a:cubicBezTo>
                  <a:pt x="3857697" y="1119184"/>
                  <a:pt x="3862845" y="1118318"/>
                  <a:pt x="3866806" y="1120097"/>
                </a:cubicBezTo>
                <a:cubicBezTo>
                  <a:pt x="3858891" y="1132435"/>
                  <a:pt x="3851368" y="1138591"/>
                  <a:pt x="3845433" y="1151818"/>
                </a:cubicBezTo>
                <a:cubicBezTo>
                  <a:pt x="3843453" y="1150929"/>
                  <a:pt x="3842660" y="1147395"/>
                  <a:pt x="3840680" y="1146505"/>
                </a:cubicBezTo>
                <a:cubicBezTo>
                  <a:pt x="3833951" y="1156196"/>
                  <a:pt x="3820487" y="1159684"/>
                  <a:pt x="3821681" y="1172935"/>
                </a:cubicBezTo>
                <a:cubicBezTo>
                  <a:pt x="3807031" y="1179069"/>
                  <a:pt x="3804651" y="1168464"/>
                  <a:pt x="3798709" y="1165795"/>
                </a:cubicBezTo>
                <a:cubicBezTo>
                  <a:pt x="3801475" y="1154326"/>
                  <a:pt x="3812171" y="1162306"/>
                  <a:pt x="3816126" y="1148190"/>
                </a:cubicBezTo>
                <a:cubicBezTo>
                  <a:pt x="3807018" y="1147278"/>
                  <a:pt x="3799096" y="1143722"/>
                  <a:pt x="3789593" y="1148988"/>
                </a:cubicBezTo>
                <a:cubicBezTo>
                  <a:pt x="3788007" y="1141918"/>
                  <a:pt x="3794742" y="1148122"/>
                  <a:pt x="3796322" y="1139295"/>
                </a:cubicBezTo>
                <a:cubicBezTo>
                  <a:pt x="3784045" y="1140139"/>
                  <a:pt x="3785626" y="1131314"/>
                  <a:pt x="3782058" y="1123354"/>
                </a:cubicBezTo>
                <a:cubicBezTo>
                  <a:pt x="3790767" y="1114553"/>
                  <a:pt x="3797896" y="1114576"/>
                  <a:pt x="3804625" y="1104885"/>
                </a:cubicBezTo>
                <a:cubicBezTo>
                  <a:pt x="3803036" y="1097814"/>
                  <a:pt x="3802245" y="1094279"/>
                  <a:pt x="3806991" y="1083699"/>
                </a:cubicBezTo>
                <a:cubicBezTo>
                  <a:pt x="3795902" y="1081897"/>
                  <a:pt x="3787194" y="1090698"/>
                  <a:pt x="3774917" y="1091541"/>
                </a:cubicBezTo>
                <a:cubicBezTo>
                  <a:pt x="3776504" y="1098611"/>
                  <a:pt x="3768589" y="1110949"/>
                  <a:pt x="3768589" y="1110949"/>
                </a:cubicBezTo>
                <a:cubicBezTo>
                  <a:pt x="3768589" y="1110949"/>
                  <a:pt x="3772550" y="1112728"/>
                  <a:pt x="3772550" y="1112728"/>
                </a:cubicBezTo>
                <a:cubicBezTo>
                  <a:pt x="3767007" y="1119774"/>
                  <a:pt x="3770568" y="1111839"/>
                  <a:pt x="3765421" y="1112704"/>
                </a:cubicBezTo>
                <a:cubicBezTo>
                  <a:pt x="3765421" y="1112704"/>
                  <a:pt x="3763045" y="1117996"/>
                  <a:pt x="3763045" y="1117996"/>
                </a:cubicBezTo>
                <a:cubicBezTo>
                  <a:pt x="3754730" y="1120616"/>
                  <a:pt x="3743242" y="1109100"/>
                  <a:pt x="3730572" y="1116123"/>
                </a:cubicBezTo>
                <a:lnTo>
                  <a:pt x="3730004" y="1119610"/>
                </a:lnTo>
                <a:lnTo>
                  <a:pt x="3728205" y="1115946"/>
                </a:lnTo>
                <a:cubicBezTo>
                  <a:pt x="3726027" y="1112709"/>
                  <a:pt x="3723050" y="1109266"/>
                  <a:pt x="3718829" y="1105386"/>
                </a:cubicBezTo>
                <a:cubicBezTo>
                  <a:pt x="3720330" y="1101126"/>
                  <a:pt x="3730271" y="1104628"/>
                  <a:pt x="3721830" y="1096868"/>
                </a:cubicBezTo>
                <a:cubicBezTo>
                  <a:pt x="3721830" y="1096868"/>
                  <a:pt x="3719345" y="1095991"/>
                  <a:pt x="3716859" y="1095116"/>
                </a:cubicBezTo>
                <a:lnTo>
                  <a:pt x="3715605" y="1094674"/>
                </a:lnTo>
                <a:lnTo>
                  <a:pt x="3718292" y="1093334"/>
                </a:lnTo>
                <a:cubicBezTo>
                  <a:pt x="3726517" y="1092910"/>
                  <a:pt x="3735453" y="1099865"/>
                  <a:pt x="3741603" y="1086157"/>
                </a:cubicBezTo>
                <a:cubicBezTo>
                  <a:pt x="3742933" y="1076560"/>
                  <a:pt x="3741939" y="1070818"/>
                  <a:pt x="3739499" y="1067467"/>
                </a:cubicBezTo>
                <a:lnTo>
                  <a:pt x="3739345" y="1067354"/>
                </a:lnTo>
                <a:lnTo>
                  <a:pt x="3739297" y="1067110"/>
                </a:lnTo>
                <a:cubicBezTo>
                  <a:pt x="3738806" y="1064541"/>
                  <a:pt x="3739556" y="1062412"/>
                  <a:pt x="3745278" y="1062033"/>
                </a:cubicBezTo>
                <a:cubicBezTo>
                  <a:pt x="3735335" y="1058531"/>
                  <a:pt x="3736835" y="1054272"/>
                  <a:pt x="3736835" y="1054272"/>
                </a:cubicBezTo>
                <a:cubicBezTo>
                  <a:pt x="3746777" y="1057775"/>
                  <a:pt x="3748279" y="1053514"/>
                  <a:pt x="3748279" y="1053514"/>
                </a:cubicBezTo>
                <a:cubicBezTo>
                  <a:pt x="3749780" y="1049254"/>
                  <a:pt x="3729896" y="1042250"/>
                  <a:pt x="3731397" y="1037990"/>
                </a:cubicBezTo>
                <a:cubicBezTo>
                  <a:pt x="3742838" y="1037234"/>
                  <a:pt x="3741338" y="1041492"/>
                  <a:pt x="3752780" y="1040736"/>
                </a:cubicBezTo>
                <a:cubicBezTo>
                  <a:pt x="3744339" y="1032974"/>
                  <a:pt x="3747340" y="1024456"/>
                  <a:pt x="3738899" y="1016693"/>
                </a:cubicBezTo>
                <a:cubicBezTo>
                  <a:pt x="3748841" y="1020195"/>
                  <a:pt x="3751842" y="1011676"/>
                  <a:pt x="3751842" y="1011676"/>
                </a:cubicBezTo>
                <a:cubicBezTo>
                  <a:pt x="3743400" y="1003914"/>
                  <a:pt x="3743400" y="1003914"/>
                  <a:pt x="3736463" y="991894"/>
                </a:cubicBezTo>
                <a:cubicBezTo>
                  <a:pt x="3756342" y="998898"/>
                  <a:pt x="3752404" y="978359"/>
                  <a:pt x="3742465" y="974857"/>
                </a:cubicBezTo>
                <a:cubicBezTo>
                  <a:pt x="3765346" y="973341"/>
                  <a:pt x="3748466" y="957819"/>
                  <a:pt x="3751468" y="949300"/>
                </a:cubicBezTo>
                <a:cubicBezTo>
                  <a:pt x="3761407" y="952801"/>
                  <a:pt x="3752969" y="945040"/>
                  <a:pt x="3764409" y="944282"/>
                </a:cubicBezTo>
                <a:cubicBezTo>
                  <a:pt x="3755970" y="936521"/>
                  <a:pt x="3757470" y="932263"/>
                  <a:pt x="3749029" y="924500"/>
                </a:cubicBezTo>
                <a:cubicBezTo>
                  <a:pt x="3758971" y="928003"/>
                  <a:pt x="3753531" y="911721"/>
                  <a:pt x="3763473" y="915224"/>
                </a:cubicBezTo>
                <a:cubicBezTo>
                  <a:pt x="3755031" y="907463"/>
                  <a:pt x="3767975" y="902445"/>
                  <a:pt x="3758032" y="898943"/>
                </a:cubicBezTo>
                <a:cubicBezTo>
                  <a:pt x="3779414" y="901688"/>
                  <a:pt x="3768536" y="869127"/>
                  <a:pt x="3765535" y="877646"/>
                </a:cubicBezTo>
                <a:cubicBezTo>
                  <a:pt x="3757094" y="869883"/>
                  <a:pt x="3776978" y="876888"/>
                  <a:pt x="3778478" y="872629"/>
                </a:cubicBezTo>
                <a:cubicBezTo>
                  <a:pt x="3785981" y="851331"/>
                  <a:pt x="3801923" y="837796"/>
                  <a:pt x="3797985" y="817256"/>
                </a:cubicBezTo>
                <a:cubicBezTo>
                  <a:pt x="3759719" y="798988"/>
                  <a:pt x="3754279" y="782706"/>
                  <a:pt x="3737401" y="767184"/>
                </a:cubicBezTo>
                <a:cubicBezTo>
                  <a:pt x="3737401" y="767184"/>
                  <a:pt x="3747341" y="770686"/>
                  <a:pt x="3738901" y="762925"/>
                </a:cubicBezTo>
                <a:cubicBezTo>
                  <a:pt x="3737401" y="767184"/>
                  <a:pt x="3728959" y="759422"/>
                  <a:pt x="3730459" y="755164"/>
                </a:cubicBezTo>
                <a:cubicBezTo>
                  <a:pt x="3730459" y="755164"/>
                  <a:pt x="3741901" y="754405"/>
                  <a:pt x="3741901" y="754405"/>
                </a:cubicBezTo>
                <a:cubicBezTo>
                  <a:pt x="3741901" y="754405"/>
                  <a:pt x="3731959" y="750902"/>
                  <a:pt x="3731959" y="750902"/>
                </a:cubicBezTo>
                <a:cubicBezTo>
                  <a:pt x="3731959" y="750902"/>
                  <a:pt x="3731959" y="750902"/>
                  <a:pt x="3730459" y="755164"/>
                </a:cubicBezTo>
                <a:cubicBezTo>
                  <a:pt x="3723519" y="743140"/>
                  <a:pt x="3715078" y="735380"/>
                  <a:pt x="3696699" y="724117"/>
                </a:cubicBezTo>
                <a:cubicBezTo>
                  <a:pt x="3701201" y="711338"/>
                  <a:pt x="3684318" y="695814"/>
                  <a:pt x="3675877" y="688054"/>
                </a:cubicBezTo>
                <a:cubicBezTo>
                  <a:pt x="3684318" y="695814"/>
                  <a:pt x="3690320" y="678776"/>
                  <a:pt x="3701762" y="678018"/>
                </a:cubicBezTo>
                <a:cubicBezTo>
                  <a:pt x="3693321" y="670256"/>
                  <a:pt x="3696321" y="661738"/>
                  <a:pt x="3676440" y="654735"/>
                </a:cubicBezTo>
                <a:cubicBezTo>
                  <a:pt x="3674940" y="658993"/>
                  <a:pt x="3683380" y="666755"/>
                  <a:pt x="3673439" y="663253"/>
                </a:cubicBezTo>
                <a:cubicBezTo>
                  <a:pt x="3653558" y="656248"/>
                  <a:pt x="3645117" y="648488"/>
                  <a:pt x="3646617" y="644228"/>
                </a:cubicBezTo>
                <a:cubicBezTo>
                  <a:pt x="3656559" y="647730"/>
                  <a:pt x="3649619" y="635709"/>
                  <a:pt x="3669502" y="642714"/>
                </a:cubicBezTo>
                <a:cubicBezTo>
                  <a:pt x="3661060" y="634951"/>
                  <a:pt x="3665562" y="622174"/>
                  <a:pt x="3677005" y="621416"/>
                </a:cubicBezTo>
                <a:cubicBezTo>
                  <a:pt x="3686943" y="624917"/>
                  <a:pt x="3685443" y="629178"/>
                  <a:pt x="3683942" y="633437"/>
                </a:cubicBezTo>
                <a:cubicBezTo>
                  <a:pt x="3693883" y="636938"/>
                  <a:pt x="3703824" y="640440"/>
                  <a:pt x="3705325" y="636182"/>
                </a:cubicBezTo>
                <a:cubicBezTo>
                  <a:pt x="3706825" y="631922"/>
                  <a:pt x="3708327" y="627663"/>
                  <a:pt x="3709827" y="623403"/>
                </a:cubicBezTo>
                <a:cubicBezTo>
                  <a:pt x="3699885" y="619901"/>
                  <a:pt x="3698385" y="624161"/>
                  <a:pt x="3688444" y="620659"/>
                </a:cubicBezTo>
                <a:cubicBezTo>
                  <a:pt x="3680006" y="612897"/>
                  <a:pt x="3670064" y="609395"/>
                  <a:pt x="3671564" y="605136"/>
                </a:cubicBezTo>
                <a:cubicBezTo>
                  <a:pt x="3674565" y="596617"/>
                  <a:pt x="3676065" y="592358"/>
                  <a:pt x="3667626" y="584595"/>
                </a:cubicBezTo>
                <a:cubicBezTo>
                  <a:pt x="3670626" y="576077"/>
                  <a:pt x="3690510" y="583081"/>
                  <a:pt x="3693511" y="574562"/>
                </a:cubicBezTo>
                <a:cubicBezTo>
                  <a:pt x="3673627" y="567558"/>
                  <a:pt x="3665187" y="559796"/>
                  <a:pt x="3653744" y="560552"/>
                </a:cubicBezTo>
                <a:cubicBezTo>
                  <a:pt x="3645303" y="552792"/>
                  <a:pt x="3635364" y="549290"/>
                  <a:pt x="3636866" y="545030"/>
                </a:cubicBezTo>
                <a:cubicBezTo>
                  <a:pt x="3636866" y="545030"/>
                  <a:pt x="3636866" y="545030"/>
                  <a:pt x="3638366" y="540772"/>
                </a:cubicBezTo>
                <a:cubicBezTo>
                  <a:pt x="3639867" y="536511"/>
                  <a:pt x="3639867" y="536511"/>
                  <a:pt x="3639867" y="536511"/>
                </a:cubicBezTo>
                <a:cubicBezTo>
                  <a:pt x="3629925" y="533009"/>
                  <a:pt x="3629925" y="533009"/>
                  <a:pt x="3628424" y="537268"/>
                </a:cubicBezTo>
                <a:cubicBezTo>
                  <a:pt x="3628424" y="537268"/>
                  <a:pt x="3626924" y="541528"/>
                  <a:pt x="3626924" y="541528"/>
                </a:cubicBezTo>
                <a:cubicBezTo>
                  <a:pt x="3605539" y="538784"/>
                  <a:pt x="3610041" y="526004"/>
                  <a:pt x="3613043" y="517486"/>
                </a:cubicBezTo>
                <a:cubicBezTo>
                  <a:pt x="3622984" y="520988"/>
                  <a:pt x="3634426" y="520231"/>
                  <a:pt x="3642867" y="527992"/>
                </a:cubicBezTo>
                <a:cubicBezTo>
                  <a:pt x="3644368" y="523733"/>
                  <a:pt x="3654307" y="527234"/>
                  <a:pt x="3664248" y="530736"/>
                </a:cubicBezTo>
                <a:cubicBezTo>
                  <a:pt x="3662748" y="534996"/>
                  <a:pt x="3671189" y="542758"/>
                  <a:pt x="3681130" y="546260"/>
                </a:cubicBezTo>
                <a:cubicBezTo>
                  <a:pt x="3692572" y="545503"/>
                  <a:pt x="3685632" y="533482"/>
                  <a:pt x="3695573" y="536984"/>
                </a:cubicBezTo>
                <a:cubicBezTo>
                  <a:pt x="3713954" y="548247"/>
                  <a:pt x="3702514" y="549005"/>
                  <a:pt x="3691071" y="549762"/>
                </a:cubicBezTo>
                <a:cubicBezTo>
                  <a:pt x="3701014" y="553264"/>
                  <a:pt x="3699513" y="557524"/>
                  <a:pt x="3707952" y="565285"/>
                </a:cubicBezTo>
                <a:cubicBezTo>
                  <a:pt x="3719393" y="564528"/>
                  <a:pt x="3727834" y="572289"/>
                  <a:pt x="3750718" y="570775"/>
                </a:cubicBezTo>
                <a:cubicBezTo>
                  <a:pt x="3755220" y="557997"/>
                  <a:pt x="3712453" y="552507"/>
                  <a:pt x="3716954" y="539727"/>
                </a:cubicBezTo>
                <a:cubicBezTo>
                  <a:pt x="3726896" y="543229"/>
                  <a:pt x="3738338" y="542472"/>
                  <a:pt x="3741339" y="533953"/>
                </a:cubicBezTo>
                <a:cubicBezTo>
                  <a:pt x="3741339" y="533953"/>
                  <a:pt x="3749781" y="541715"/>
                  <a:pt x="3751281" y="537456"/>
                </a:cubicBezTo>
                <a:cubicBezTo>
                  <a:pt x="3752782" y="533196"/>
                  <a:pt x="3742840" y="529694"/>
                  <a:pt x="3735899" y="517673"/>
                </a:cubicBezTo>
                <a:cubicBezTo>
                  <a:pt x="3747341" y="516916"/>
                  <a:pt x="3757283" y="520418"/>
                  <a:pt x="3748842" y="512656"/>
                </a:cubicBezTo>
                <a:cubicBezTo>
                  <a:pt x="3770227" y="515402"/>
                  <a:pt x="3780167" y="518904"/>
                  <a:pt x="3800048" y="525908"/>
                </a:cubicBezTo>
                <a:cubicBezTo>
                  <a:pt x="3803048" y="517388"/>
                  <a:pt x="3803048" y="517388"/>
                  <a:pt x="3804549" y="513128"/>
                </a:cubicBezTo>
                <a:cubicBezTo>
                  <a:pt x="3794608" y="509626"/>
                  <a:pt x="3773228" y="506883"/>
                  <a:pt x="3764786" y="499121"/>
                </a:cubicBezTo>
                <a:cubicBezTo>
                  <a:pt x="3763286" y="503380"/>
                  <a:pt x="3753344" y="499878"/>
                  <a:pt x="3753344" y="499878"/>
                </a:cubicBezTo>
                <a:cubicBezTo>
                  <a:pt x="3743401" y="496376"/>
                  <a:pt x="3744903" y="492115"/>
                  <a:pt x="3746403" y="487857"/>
                </a:cubicBezTo>
                <a:cubicBezTo>
                  <a:pt x="3747902" y="483598"/>
                  <a:pt x="3757845" y="487101"/>
                  <a:pt x="3767787" y="490603"/>
                </a:cubicBezTo>
                <a:cubicBezTo>
                  <a:pt x="3767787" y="490603"/>
                  <a:pt x="3769288" y="486343"/>
                  <a:pt x="3779230" y="489845"/>
                </a:cubicBezTo>
                <a:cubicBezTo>
                  <a:pt x="3759346" y="482840"/>
                  <a:pt x="3769288" y="486343"/>
                  <a:pt x="3759346" y="482840"/>
                </a:cubicBezTo>
                <a:cubicBezTo>
                  <a:pt x="3760846" y="478581"/>
                  <a:pt x="3762347" y="474321"/>
                  <a:pt x="3763848" y="470061"/>
                </a:cubicBezTo>
                <a:cubicBezTo>
                  <a:pt x="3753906" y="466559"/>
                  <a:pt x="3743965" y="463058"/>
                  <a:pt x="3743965" y="463058"/>
                </a:cubicBezTo>
                <a:cubicBezTo>
                  <a:pt x="3745465" y="458798"/>
                  <a:pt x="3756908" y="458040"/>
                  <a:pt x="3776790" y="465044"/>
                </a:cubicBezTo>
                <a:cubicBezTo>
                  <a:pt x="3779791" y="456526"/>
                  <a:pt x="3769849" y="453023"/>
                  <a:pt x="3771350" y="448764"/>
                </a:cubicBezTo>
                <a:cubicBezTo>
                  <a:pt x="3784293" y="443749"/>
                  <a:pt x="3787295" y="435228"/>
                  <a:pt x="3780353" y="423208"/>
                </a:cubicBezTo>
                <a:cubicBezTo>
                  <a:pt x="3790294" y="426711"/>
                  <a:pt x="3788795" y="430969"/>
                  <a:pt x="3800236" y="430213"/>
                </a:cubicBezTo>
                <a:cubicBezTo>
                  <a:pt x="3801737" y="425953"/>
                  <a:pt x="3791795" y="422450"/>
                  <a:pt x="3781853" y="418948"/>
                </a:cubicBezTo>
                <a:cubicBezTo>
                  <a:pt x="3793297" y="418191"/>
                  <a:pt x="3794798" y="413930"/>
                  <a:pt x="3796298" y="409671"/>
                </a:cubicBezTo>
                <a:cubicBezTo>
                  <a:pt x="3806240" y="413174"/>
                  <a:pt x="3816180" y="416676"/>
                  <a:pt x="3817681" y="412417"/>
                </a:cubicBezTo>
                <a:cubicBezTo>
                  <a:pt x="3819180" y="408156"/>
                  <a:pt x="3799299" y="401153"/>
                  <a:pt x="3789357" y="397650"/>
                </a:cubicBezTo>
                <a:cubicBezTo>
                  <a:pt x="3789357" y="397650"/>
                  <a:pt x="3787856" y="401910"/>
                  <a:pt x="3786356" y="406169"/>
                </a:cubicBezTo>
                <a:cubicBezTo>
                  <a:pt x="3769474" y="390645"/>
                  <a:pt x="3764973" y="403423"/>
                  <a:pt x="3745092" y="396419"/>
                </a:cubicBezTo>
                <a:cubicBezTo>
                  <a:pt x="3756534" y="395663"/>
                  <a:pt x="3738151" y="384400"/>
                  <a:pt x="3739652" y="380140"/>
                </a:cubicBezTo>
                <a:cubicBezTo>
                  <a:pt x="3741153" y="375880"/>
                  <a:pt x="3751094" y="379382"/>
                  <a:pt x="3754096" y="370865"/>
                </a:cubicBezTo>
                <a:cubicBezTo>
                  <a:pt x="3732712" y="368119"/>
                  <a:pt x="3735712" y="359600"/>
                  <a:pt x="3725771" y="356097"/>
                </a:cubicBezTo>
                <a:cubicBezTo>
                  <a:pt x="3725771" y="356097"/>
                  <a:pt x="3724270" y="360358"/>
                  <a:pt x="3714329" y="356856"/>
                </a:cubicBezTo>
                <a:cubicBezTo>
                  <a:pt x="3705892" y="349094"/>
                  <a:pt x="3707391" y="344833"/>
                  <a:pt x="3697450" y="341331"/>
                </a:cubicBezTo>
                <a:cubicBezTo>
                  <a:pt x="3698950" y="337072"/>
                  <a:pt x="3689008" y="333570"/>
                  <a:pt x="3690510" y="329310"/>
                </a:cubicBezTo>
                <a:cubicBezTo>
                  <a:pt x="3680568" y="325808"/>
                  <a:pt x="3679067" y="330068"/>
                  <a:pt x="3669126" y="326566"/>
                </a:cubicBezTo>
                <a:cubicBezTo>
                  <a:pt x="3672127" y="318047"/>
                  <a:pt x="3627862" y="316816"/>
                  <a:pt x="3632364" y="304039"/>
                </a:cubicBezTo>
                <a:cubicBezTo>
                  <a:pt x="3642305" y="307541"/>
                  <a:pt x="3635365" y="295518"/>
                  <a:pt x="3646807" y="294762"/>
                </a:cubicBezTo>
                <a:cubicBezTo>
                  <a:pt x="3648307" y="290504"/>
                  <a:pt x="3639866" y="282741"/>
                  <a:pt x="3621484" y="271478"/>
                </a:cubicBezTo>
                <a:cubicBezTo>
                  <a:pt x="3619983" y="275736"/>
                  <a:pt x="3618483" y="279997"/>
                  <a:pt x="3615482" y="288514"/>
                </a:cubicBezTo>
                <a:cubicBezTo>
                  <a:pt x="3587161" y="273750"/>
                  <a:pt x="3574218" y="278766"/>
                  <a:pt x="3554335" y="271762"/>
                </a:cubicBezTo>
                <a:cubicBezTo>
                  <a:pt x="3565777" y="271005"/>
                  <a:pt x="3554335" y="271762"/>
                  <a:pt x="3555836" y="267501"/>
                </a:cubicBezTo>
                <a:cubicBezTo>
                  <a:pt x="3547394" y="259740"/>
                  <a:pt x="3554335" y="271762"/>
                  <a:pt x="3545894" y="263999"/>
                </a:cubicBezTo>
                <a:cubicBezTo>
                  <a:pt x="3537455" y="256239"/>
                  <a:pt x="3548895" y="255482"/>
                  <a:pt x="3541956" y="243462"/>
                </a:cubicBezTo>
                <a:cubicBezTo>
                  <a:pt x="3550396" y="251222"/>
                  <a:pt x="3561836" y="250465"/>
                  <a:pt x="3561836" y="250465"/>
                </a:cubicBezTo>
                <a:cubicBezTo>
                  <a:pt x="3563338" y="246205"/>
                  <a:pt x="3564837" y="241946"/>
                  <a:pt x="3556397" y="234184"/>
                </a:cubicBezTo>
                <a:cubicBezTo>
                  <a:pt x="3556397" y="234184"/>
                  <a:pt x="3546458" y="230682"/>
                  <a:pt x="3546458" y="230682"/>
                </a:cubicBezTo>
                <a:cubicBezTo>
                  <a:pt x="3557899" y="229925"/>
                  <a:pt x="3549459" y="222164"/>
                  <a:pt x="3538017" y="222922"/>
                </a:cubicBezTo>
                <a:cubicBezTo>
                  <a:pt x="3538017" y="222922"/>
                  <a:pt x="3536518" y="227181"/>
                  <a:pt x="3536518" y="227181"/>
                </a:cubicBezTo>
                <a:cubicBezTo>
                  <a:pt x="3536518" y="227181"/>
                  <a:pt x="3536518" y="227181"/>
                  <a:pt x="3535016" y="231441"/>
                </a:cubicBezTo>
                <a:cubicBezTo>
                  <a:pt x="3525074" y="227938"/>
                  <a:pt x="3525074" y="227938"/>
                  <a:pt x="3525074" y="227938"/>
                </a:cubicBezTo>
                <a:cubicBezTo>
                  <a:pt x="3518135" y="215918"/>
                  <a:pt x="3495250" y="217432"/>
                  <a:pt x="3485311" y="213930"/>
                </a:cubicBezTo>
                <a:cubicBezTo>
                  <a:pt x="3476870" y="206168"/>
                  <a:pt x="3468429" y="198407"/>
                  <a:pt x="3456987" y="199163"/>
                </a:cubicBezTo>
                <a:cubicBezTo>
                  <a:pt x="3459989" y="190646"/>
                  <a:pt x="3440107" y="183643"/>
                  <a:pt x="3423225" y="168117"/>
                </a:cubicBezTo>
                <a:cubicBezTo>
                  <a:pt x="3431667" y="175880"/>
                  <a:pt x="3421725" y="172378"/>
                  <a:pt x="3410283" y="173135"/>
                </a:cubicBezTo>
                <a:cubicBezTo>
                  <a:pt x="3420225" y="176637"/>
                  <a:pt x="3420225" y="176637"/>
                  <a:pt x="3418724" y="180897"/>
                </a:cubicBezTo>
                <a:cubicBezTo>
                  <a:pt x="3428666" y="184398"/>
                  <a:pt x="3428666" y="184398"/>
                  <a:pt x="3438607" y="187901"/>
                </a:cubicBezTo>
                <a:cubicBezTo>
                  <a:pt x="3435606" y="196420"/>
                  <a:pt x="3435606" y="196420"/>
                  <a:pt x="3434105" y="200678"/>
                </a:cubicBezTo>
                <a:cubicBezTo>
                  <a:pt x="3424164" y="197176"/>
                  <a:pt x="3422664" y="201437"/>
                  <a:pt x="3402781" y="194432"/>
                </a:cubicBezTo>
                <a:cubicBezTo>
                  <a:pt x="3402781" y="194432"/>
                  <a:pt x="3385898" y="178909"/>
                  <a:pt x="3382897" y="187427"/>
                </a:cubicBezTo>
                <a:cubicBezTo>
                  <a:pt x="3381397" y="191686"/>
                  <a:pt x="3392839" y="190930"/>
                  <a:pt x="3391339" y="195188"/>
                </a:cubicBezTo>
                <a:cubicBezTo>
                  <a:pt x="3379896" y="195946"/>
                  <a:pt x="3375396" y="208724"/>
                  <a:pt x="3355515" y="201720"/>
                </a:cubicBezTo>
                <a:cubicBezTo>
                  <a:pt x="3355515" y="201720"/>
                  <a:pt x="3357015" y="197460"/>
                  <a:pt x="3357015" y="197460"/>
                </a:cubicBezTo>
                <a:cubicBezTo>
                  <a:pt x="3344073" y="202478"/>
                  <a:pt x="3324189" y="195474"/>
                  <a:pt x="3304308" y="188470"/>
                </a:cubicBezTo>
                <a:cubicBezTo>
                  <a:pt x="3314248" y="191971"/>
                  <a:pt x="3302808" y="192728"/>
                  <a:pt x="3299807" y="201247"/>
                </a:cubicBezTo>
                <a:cubicBezTo>
                  <a:pt x="3311247" y="200490"/>
                  <a:pt x="3332630" y="203234"/>
                  <a:pt x="3342571" y="206736"/>
                </a:cubicBezTo>
                <a:cubicBezTo>
                  <a:pt x="3331130" y="207495"/>
                  <a:pt x="3326628" y="220274"/>
                  <a:pt x="3305245" y="217528"/>
                </a:cubicBezTo>
                <a:cubicBezTo>
                  <a:pt x="3295305" y="214026"/>
                  <a:pt x="3296805" y="209768"/>
                  <a:pt x="3286864" y="206266"/>
                </a:cubicBezTo>
                <a:cubicBezTo>
                  <a:pt x="3286864" y="206266"/>
                  <a:pt x="3276923" y="202763"/>
                  <a:pt x="3275422" y="207022"/>
                </a:cubicBezTo>
                <a:cubicBezTo>
                  <a:pt x="3275422" y="207022"/>
                  <a:pt x="3275422" y="207022"/>
                  <a:pt x="3265481" y="203520"/>
                </a:cubicBezTo>
                <a:cubicBezTo>
                  <a:pt x="3255540" y="200018"/>
                  <a:pt x="3247099" y="192257"/>
                  <a:pt x="3250101" y="183736"/>
                </a:cubicBezTo>
                <a:cubicBezTo>
                  <a:pt x="3240161" y="180235"/>
                  <a:pt x="3230220" y="176732"/>
                  <a:pt x="3220278" y="173231"/>
                </a:cubicBezTo>
                <a:cubicBezTo>
                  <a:pt x="3214276" y="190268"/>
                  <a:pt x="3201333" y="195287"/>
                  <a:pt x="3198332" y="203804"/>
                </a:cubicBezTo>
                <a:cubicBezTo>
                  <a:pt x="3196831" y="208064"/>
                  <a:pt x="3206773" y="211566"/>
                  <a:pt x="3206773" y="211566"/>
                </a:cubicBezTo>
                <a:cubicBezTo>
                  <a:pt x="3193829" y="216584"/>
                  <a:pt x="3202272" y="224346"/>
                  <a:pt x="3200771" y="228604"/>
                </a:cubicBezTo>
                <a:cubicBezTo>
                  <a:pt x="3200771" y="228604"/>
                  <a:pt x="3189329" y="229362"/>
                  <a:pt x="3189329" y="229362"/>
                </a:cubicBezTo>
                <a:cubicBezTo>
                  <a:pt x="3169445" y="222357"/>
                  <a:pt x="3143562" y="232391"/>
                  <a:pt x="3161942" y="243654"/>
                </a:cubicBezTo>
                <a:cubicBezTo>
                  <a:pt x="3164944" y="235134"/>
                  <a:pt x="3184827" y="242140"/>
                  <a:pt x="3187827" y="233622"/>
                </a:cubicBezTo>
                <a:cubicBezTo>
                  <a:pt x="3189329" y="229362"/>
                  <a:pt x="3199270" y="232864"/>
                  <a:pt x="3199270" y="232864"/>
                </a:cubicBezTo>
                <a:cubicBezTo>
                  <a:pt x="3199270" y="232864"/>
                  <a:pt x="3209211" y="236366"/>
                  <a:pt x="3209211" y="236366"/>
                </a:cubicBezTo>
                <a:cubicBezTo>
                  <a:pt x="3207710" y="240627"/>
                  <a:pt x="3199270" y="232864"/>
                  <a:pt x="3186327" y="237880"/>
                </a:cubicBezTo>
                <a:cubicBezTo>
                  <a:pt x="3194769" y="245642"/>
                  <a:pt x="3204709" y="249143"/>
                  <a:pt x="3201708" y="257664"/>
                </a:cubicBezTo>
                <a:cubicBezTo>
                  <a:pt x="3201708" y="257664"/>
                  <a:pt x="3190268" y="258421"/>
                  <a:pt x="3190268" y="258421"/>
                </a:cubicBezTo>
                <a:cubicBezTo>
                  <a:pt x="3198707" y="266183"/>
                  <a:pt x="3184265" y="275459"/>
                  <a:pt x="3204148" y="282464"/>
                </a:cubicBezTo>
                <a:cubicBezTo>
                  <a:pt x="3225529" y="285208"/>
                  <a:pt x="3214651" y="252647"/>
                  <a:pt x="3244474" y="263152"/>
                </a:cubicBezTo>
                <a:cubicBezTo>
                  <a:pt x="3252914" y="270914"/>
                  <a:pt x="3274298" y="273659"/>
                  <a:pt x="3271296" y="282179"/>
                </a:cubicBezTo>
                <a:cubicBezTo>
                  <a:pt x="3259854" y="282935"/>
                  <a:pt x="3261354" y="278677"/>
                  <a:pt x="3259854" y="282935"/>
                </a:cubicBezTo>
                <a:cubicBezTo>
                  <a:pt x="3258353" y="287196"/>
                  <a:pt x="3266794" y="294956"/>
                  <a:pt x="3265293" y="299216"/>
                </a:cubicBezTo>
                <a:cubicBezTo>
                  <a:pt x="3255352" y="295714"/>
                  <a:pt x="3253852" y="299973"/>
                  <a:pt x="3245411" y="292212"/>
                </a:cubicBezTo>
                <a:cubicBezTo>
                  <a:pt x="3243911" y="296471"/>
                  <a:pt x="3242410" y="300731"/>
                  <a:pt x="3240909" y="304991"/>
                </a:cubicBezTo>
                <a:cubicBezTo>
                  <a:pt x="3249350" y="312752"/>
                  <a:pt x="3247850" y="317011"/>
                  <a:pt x="3259291" y="316254"/>
                </a:cubicBezTo>
                <a:cubicBezTo>
                  <a:pt x="3259291" y="316254"/>
                  <a:pt x="3269232" y="319756"/>
                  <a:pt x="3267731" y="324015"/>
                </a:cubicBezTo>
                <a:cubicBezTo>
                  <a:pt x="3266230" y="328275"/>
                  <a:pt x="3266230" y="328275"/>
                  <a:pt x="3266230" y="328275"/>
                </a:cubicBezTo>
                <a:cubicBezTo>
                  <a:pt x="3256290" y="324773"/>
                  <a:pt x="3256290" y="324773"/>
                  <a:pt x="3256290" y="324773"/>
                </a:cubicBezTo>
                <a:cubicBezTo>
                  <a:pt x="3256290" y="324773"/>
                  <a:pt x="3254790" y="329031"/>
                  <a:pt x="3246349" y="321271"/>
                </a:cubicBezTo>
                <a:cubicBezTo>
                  <a:pt x="3238847" y="342569"/>
                  <a:pt x="3222903" y="356104"/>
                  <a:pt x="3198519" y="361878"/>
                </a:cubicBezTo>
                <a:cubicBezTo>
                  <a:pt x="3216901" y="373142"/>
                  <a:pt x="3212399" y="385920"/>
                  <a:pt x="3199457" y="390937"/>
                </a:cubicBezTo>
                <a:cubicBezTo>
                  <a:pt x="3209398" y="394439"/>
                  <a:pt x="3219339" y="397941"/>
                  <a:pt x="3216338" y="406460"/>
                </a:cubicBezTo>
                <a:cubicBezTo>
                  <a:pt x="3206397" y="402959"/>
                  <a:pt x="3206397" y="402959"/>
                  <a:pt x="3204896" y="407218"/>
                </a:cubicBezTo>
                <a:cubicBezTo>
                  <a:pt x="3203395" y="411479"/>
                  <a:pt x="3201895" y="415737"/>
                  <a:pt x="3211837" y="419240"/>
                </a:cubicBezTo>
                <a:cubicBezTo>
                  <a:pt x="3223278" y="418482"/>
                  <a:pt x="3226279" y="409962"/>
                  <a:pt x="3237720" y="409206"/>
                </a:cubicBezTo>
                <a:cubicBezTo>
                  <a:pt x="3239220" y="404945"/>
                  <a:pt x="3229280" y="401444"/>
                  <a:pt x="3220840" y="393682"/>
                </a:cubicBezTo>
                <a:cubicBezTo>
                  <a:pt x="3232281" y="392925"/>
                  <a:pt x="3242222" y="396426"/>
                  <a:pt x="3243722" y="392167"/>
                </a:cubicBezTo>
                <a:cubicBezTo>
                  <a:pt x="3235282" y="384406"/>
                  <a:pt x="3236783" y="380146"/>
                  <a:pt x="3236783" y="380146"/>
                </a:cubicBezTo>
                <a:cubicBezTo>
                  <a:pt x="3248224" y="379389"/>
                  <a:pt x="3258165" y="382891"/>
                  <a:pt x="3259666" y="378631"/>
                </a:cubicBezTo>
                <a:cubicBezTo>
                  <a:pt x="3269607" y="382133"/>
                  <a:pt x="3269607" y="382133"/>
                  <a:pt x="3269607" y="382133"/>
                </a:cubicBezTo>
                <a:cubicBezTo>
                  <a:pt x="3268107" y="386393"/>
                  <a:pt x="3278047" y="389895"/>
                  <a:pt x="3287988" y="393397"/>
                </a:cubicBezTo>
                <a:cubicBezTo>
                  <a:pt x="3287988" y="393397"/>
                  <a:pt x="3287988" y="393397"/>
                  <a:pt x="3286489" y="397657"/>
                </a:cubicBezTo>
                <a:cubicBezTo>
                  <a:pt x="3296431" y="401160"/>
                  <a:pt x="3296431" y="401160"/>
                  <a:pt x="3297930" y="396900"/>
                </a:cubicBezTo>
                <a:cubicBezTo>
                  <a:pt x="3297930" y="396900"/>
                  <a:pt x="3297930" y="396900"/>
                  <a:pt x="3287988" y="393397"/>
                </a:cubicBezTo>
                <a:cubicBezTo>
                  <a:pt x="3289490" y="389137"/>
                  <a:pt x="3289490" y="389137"/>
                  <a:pt x="3289490" y="389137"/>
                </a:cubicBezTo>
                <a:cubicBezTo>
                  <a:pt x="3290990" y="384879"/>
                  <a:pt x="3303934" y="379861"/>
                  <a:pt x="3305434" y="375602"/>
                </a:cubicBezTo>
                <a:cubicBezTo>
                  <a:pt x="3305434" y="375602"/>
                  <a:pt x="3315373" y="379103"/>
                  <a:pt x="3315373" y="379103"/>
                </a:cubicBezTo>
                <a:cubicBezTo>
                  <a:pt x="3303934" y="379861"/>
                  <a:pt x="3312372" y="387622"/>
                  <a:pt x="3309372" y="396141"/>
                </a:cubicBezTo>
                <a:cubicBezTo>
                  <a:pt x="3319313" y="399643"/>
                  <a:pt x="3327753" y="407406"/>
                  <a:pt x="3327753" y="407406"/>
                </a:cubicBezTo>
                <a:cubicBezTo>
                  <a:pt x="3349136" y="410150"/>
                  <a:pt x="3345196" y="389610"/>
                  <a:pt x="3363579" y="400874"/>
                </a:cubicBezTo>
                <a:cubicBezTo>
                  <a:pt x="3363579" y="400874"/>
                  <a:pt x="3360578" y="409393"/>
                  <a:pt x="3349136" y="410150"/>
                </a:cubicBezTo>
                <a:cubicBezTo>
                  <a:pt x="3366016" y="425674"/>
                  <a:pt x="3343135" y="427189"/>
                  <a:pt x="3351575" y="434950"/>
                </a:cubicBezTo>
                <a:cubicBezTo>
                  <a:pt x="3361515" y="438452"/>
                  <a:pt x="3353075" y="430692"/>
                  <a:pt x="3361515" y="438452"/>
                </a:cubicBezTo>
                <a:cubicBezTo>
                  <a:pt x="3360014" y="442712"/>
                  <a:pt x="3360014" y="442712"/>
                  <a:pt x="3358513" y="446970"/>
                </a:cubicBezTo>
                <a:cubicBezTo>
                  <a:pt x="3347073" y="447730"/>
                  <a:pt x="3348574" y="443469"/>
                  <a:pt x="3348574" y="443469"/>
                </a:cubicBezTo>
                <a:cubicBezTo>
                  <a:pt x="3337132" y="444227"/>
                  <a:pt x="3337132" y="444227"/>
                  <a:pt x="3335632" y="448487"/>
                </a:cubicBezTo>
                <a:cubicBezTo>
                  <a:pt x="3335632" y="448487"/>
                  <a:pt x="3345573" y="451989"/>
                  <a:pt x="3344072" y="456248"/>
                </a:cubicBezTo>
                <a:lnTo>
                  <a:pt x="3345563" y="458914"/>
                </a:lnTo>
                <a:lnTo>
                  <a:pt x="3344564" y="458816"/>
                </a:lnTo>
                <a:lnTo>
                  <a:pt x="3343249" y="459933"/>
                </a:lnTo>
                <a:lnTo>
                  <a:pt x="3342759" y="459975"/>
                </a:lnTo>
                <a:cubicBezTo>
                  <a:pt x="3340085" y="459632"/>
                  <a:pt x="3337601" y="458757"/>
                  <a:pt x="3342571" y="460508"/>
                </a:cubicBezTo>
                <a:lnTo>
                  <a:pt x="3343249" y="459933"/>
                </a:lnTo>
                <a:lnTo>
                  <a:pt x="3346000" y="459695"/>
                </a:lnTo>
                <a:lnTo>
                  <a:pt x="3345563" y="458914"/>
                </a:lnTo>
                <a:lnTo>
                  <a:pt x="3354011" y="459749"/>
                </a:lnTo>
                <a:cubicBezTo>
                  <a:pt x="3360951" y="471771"/>
                  <a:pt x="3348008" y="476787"/>
                  <a:pt x="3343507" y="489567"/>
                </a:cubicBezTo>
                <a:cubicBezTo>
                  <a:pt x="3353449" y="493069"/>
                  <a:pt x="3350447" y="501588"/>
                  <a:pt x="3358889" y="509348"/>
                </a:cubicBezTo>
                <a:cubicBezTo>
                  <a:pt x="3358889" y="509348"/>
                  <a:pt x="3378772" y="516353"/>
                  <a:pt x="3380272" y="512094"/>
                </a:cubicBezTo>
                <a:cubicBezTo>
                  <a:pt x="3380272" y="512094"/>
                  <a:pt x="3370330" y="508592"/>
                  <a:pt x="3371832" y="504332"/>
                </a:cubicBezTo>
                <a:cubicBezTo>
                  <a:pt x="3380272" y="512094"/>
                  <a:pt x="3391712" y="511335"/>
                  <a:pt x="3400153" y="519098"/>
                </a:cubicBezTo>
                <a:cubicBezTo>
                  <a:pt x="3398653" y="523358"/>
                  <a:pt x="3388711" y="519854"/>
                  <a:pt x="3388711" y="519854"/>
                </a:cubicBezTo>
                <a:cubicBezTo>
                  <a:pt x="3408593" y="526859"/>
                  <a:pt x="3397152" y="527617"/>
                  <a:pt x="3405593" y="535379"/>
                </a:cubicBezTo>
                <a:cubicBezTo>
                  <a:pt x="3414034" y="543138"/>
                  <a:pt x="3411033" y="551658"/>
                  <a:pt x="3419473" y="559420"/>
                </a:cubicBezTo>
                <a:cubicBezTo>
                  <a:pt x="3417974" y="563679"/>
                  <a:pt x="3417974" y="563679"/>
                  <a:pt x="3417974" y="563679"/>
                </a:cubicBezTo>
                <a:cubicBezTo>
                  <a:pt x="3417974" y="563679"/>
                  <a:pt x="3417974" y="563679"/>
                  <a:pt x="3416473" y="567939"/>
                </a:cubicBezTo>
                <a:cubicBezTo>
                  <a:pt x="3408031" y="560178"/>
                  <a:pt x="3406531" y="564436"/>
                  <a:pt x="3406531" y="564436"/>
                </a:cubicBezTo>
                <a:cubicBezTo>
                  <a:pt x="3399591" y="552415"/>
                  <a:pt x="3401091" y="548157"/>
                  <a:pt x="3381208" y="541151"/>
                </a:cubicBezTo>
                <a:cubicBezTo>
                  <a:pt x="3389650" y="548913"/>
                  <a:pt x="3388149" y="553174"/>
                  <a:pt x="3376706" y="553931"/>
                </a:cubicBezTo>
                <a:cubicBezTo>
                  <a:pt x="3376706" y="553931"/>
                  <a:pt x="3376706" y="553931"/>
                  <a:pt x="3366767" y="550429"/>
                </a:cubicBezTo>
                <a:cubicBezTo>
                  <a:pt x="3358326" y="542666"/>
                  <a:pt x="3369768" y="541910"/>
                  <a:pt x="3362827" y="529889"/>
                </a:cubicBezTo>
                <a:cubicBezTo>
                  <a:pt x="3352886" y="526387"/>
                  <a:pt x="3354388" y="522126"/>
                  <a:pt x="3344446" y="518623"/>
                </a:cubicBezTo>
                <a:cubicBezTo>
                  <a:pt x="3330002" y="527900"/>
                  <a:pt x="3338444" y="535662"/>
                  <a:pt x="3333942" y="548440"/>
                </a:cubicBezTo>
                <a:cubicBezTo>
                  <a:pt x="3325500" y="540678"/>
                  <a:pt x="3322500" y="549199"/>
                  <a:pt x="3314061" y="541436"/>
                </a:cubicBezTo>
                <a:cubicBezTo>
                  <a:pt x="3309559" y="554217"/>
                  <a:pt x="3288175" y="551471"/>
                  <a:pt x="3283674" y="564249"/>
                </a:cubicBezTo>
                <a:cubicBezTo>
                  <a:pt x="3293616" y="567751"/>
                  <a:pt x="3295117" y="563492"/>
                  <a:pt x="3303558" y="571254"/>
                </a:cubicBezTo>
                <a:cubicBezTo>
                  <a:pt x="3316496" y="566237"/>
                  <a:pt x="3317998" y="561977"/>
                  <a:pt x="3327939" y="565480"/>
                </a:cubicBezTo>
                <a:cubicBezTo>
                  <a:pt x="3326439" y="569738"/>
                  <a:pt x="3305058" y="566994"/>
                  <a:pt x="3311995" y="579014"/>
                </a:cubicBezTo>
                <a:cubicBezTo>
                  <a:pt x="3313496" y="574755"/>
                  <a:pt x="3303558" y="571254"/>
                  <a:pt x="3302057" y="575513"/>
                </a:cubicBezTo>
                <a:cubicBezTo>
                  <a:pt x="3300556" y="579772"/>
                  <a:pt x="3299055" y="584032"/>
                  <a:pt x="3318936" y="591036"/>
                </a:cubicBezTo>
                <a:cubicBezTo>
                  <a:pt x="3307493" y="591793"/>
                  <a:pt x="3307493" y="591793"/>
                  <a:pt x="3304493" y="600311"/>
                </a:cubicBezTo>
                <a:cubicBezTo>
                  <a:pt x="3314434" y="603814"/>
                  <a:pt x="3322875" y="611576"/>
                  <a:pt x="3332816" y="615078"/>
                </a:cubicBezTo>
                <a:cubicBezTo>
                  <a:pt x="3344259" y="614321"/>
                  <a:pt x="3337318" y="602300"/>
                  <a:pt x="3348761" y="601543"/>
                </a:cubicBezTo>
                <a:cubicBezTo>
                  <a:pt x="3348761" y="601543"/>
                  <a:pt x="3358699" y="605045"/>
                  <a:pt x="3358699" y="605045"/>
                </a:cubicBezTo>
                <a:cubicBezTo>
                  <a:pt x="3350261" y="597283"/>
                  <a:pt x="3370141" y="604287"/>
                  <a:pt x="3361701" y="596525"/>
                </a:cubicBezTo>
                <a:cubicBezTo>
                  <a:pt x="3361701" y="596525"/>
                  <a:pt x="3361701" y="596525"/>
                  <a:pt x="3351762" y="593024"/>
                </a:cubicBezTo>
                <a:cubicBezTo>
                  <a:pt x="3353262" y="588764"/>
                  <a:pt x="3356263" y="580245"/>
                  <a:pt x="3357764" y="575986"/>
                </a:cubicBezTo>
                <a:cubicBezTo>
                  <a:pt x="3354763" y="584505"/>
                  <a:pt x="3353262" y="588764"/>
                  <a:pt x="3363200" y="592265"/>
                </a:cubicBezTo>
                <a:cubicBezTo>
                  <a:pt x="3373142" y="595768"/>
                  <a:pt x="3364702" y="588006"/>
                  <a:pt x="3374644" y="591508"/>
                </a:cubicBezTo>
                <a:cubicBezTo>
                  <a:pt x="3373142" y="595768"/>
                  <a:pt x="3383085" y="599270"/>
                  <a:pt x="3381584" y="603529"/>
                </a:cubicBezTo>
                <a:cubicBezTo>
                  <a:pt x="3380084" y="607790"/>
                  <a:pt x="3380084" y="607790"/>
                  <a:pt x="3368642" y="608547"/>
                </a:cubicBezTo>
                <a:cubicBezTo>
                  <a:pt x="3377082" y="616309"/>
                  <a:pt x="3378583" y="612049"/>
                  <a:pt x="3377082" y="616309"/>
                </a:cubicBezTo>
                <a:cubicBezTo>
                  <a:pt x="3364141" y="621324"/>
                  <a:pt x="3372581" y="629088"/>
                  <a:pt x="3349697" y="630601"/>
                </a:cubicBezTo>
                <a:cubicBezTo>
                  <a:pt x="3342758" y="618581"/>
                  <a:pt x="3331316" y="619338"/>
                  <a:pt x="3321375" y="615836"/>
                </a:cubicBezTo>
                <a:cubicBezTo>
                  <a:pt x="3329815" y="623597"/>
                  <a:pt x="3298490" y="617351"/>
                  <a:pt x="3301491" y="608831"/>
                </a:cubicBezTo>
                <a:cubicBezTo>
                  <a:pt x="3288551" y="613848"/>
                  <a:pt x="3277110" y="614606"/>
                  <a:pt x="3265667" y="615364"/>
                </a:cubicBezTo>
                <a:cubicBezTo>
                  <a:pt x="3275609" y="618866"/>
                  <a:pt x="3275609" y="618866"/>
                  <a:pt x="3274109" y="623125"/>
                </a:cubicBezTo>
                <a:cubicBezTo>
                  <a:pt x="3252724" y="620380"/>
                  <a:pt x="3281049" y="635147"/>
                  <a:pt x="3279548" y="639406"/>
                </a:cubicBezTo>
                <a:cubicBezTo>
                  <a:pt x="3269607" y="635904"/>
                  <a:pt x="3268107" y="640163"/>
                  <a:pt x="3266606" y="644423"/>
                </a:cubicBezTo>
                <a:cubicBezTo>
                  <a:pt x="3266606" y="644423"/>
                  <a:pt x="3276547" y="647925"/>
                  <a:pt x="3276547" y="647925"/>
                </a:cubicBezTo>
                <a:cubicBezTo>
                  <a:pt x="3286486" y="651426"/>
                  <a:pt x="3294927" y="659187"/>
                  <a:pt x="3306370" y="658431"/>
                </a:cubicBezTo>
                <a:cubicBezTo>
                  <a:pt x="3297928" y="650669"/>
                  <a:pt x="3312372" y="641393"/>
                  <a:pt x="3313872" y="637133"/>
                </a:cubicBezTo>
                <a:cubicBezTo>
                  <a:pt x="3323813" y="640635"/>
                  <a:pt x="3312372" y="641393"/>
                  <a:pt x="3322312" y="644895"/>
                </a:cubicBezTo>
                <a:cubicBezTo>
                  <a:pt x="3332254" y="648398"/>
                  <a:pt x="3333755" y="644138"/>
                  <a:pt x="3335255" y="639879"/>
                </a:cubicBezTo>
                <a:cubicBezTo>
                  <a:pt x="3355137" y="646883"/>
                  <a:pt x="3348196" y="634861"/>
                  <a:pt x="3358138" y="638363"/>
                </a:cubicBezTo>
                <a:cubicBezTo>
                  <a:pt x="3365078" y="650385"/>
                  <a:pt x="3352136" y="655402"/>
                  <a:pt x="3357575" y="671682"/>
                </a:cubicBezTo>
                <a:cubicBezTo>
                  <a:pt x="3334691" y="673195"/>
                  <a:pt x="3363015" y="687961"/>
                  <a:pt x="3360014" y="696480"/>
                </a:cubicBezTo>
                <a:cubicBezTo>
                  <a:pt x="3348572" y="697238"/>
                  <a:pt x="3335630" y="702254"/>
                  <a:pt x="3324187" y="703012"/>
                </a:cubicBezTo>
                <a:cubicBezTo>
                  <a:pt x="3317249" y="690992"/>
                  <a:pt x="3317249" y="690992"/>
                  <a:pt x="3330189" y="685974"/>
                </a:cubicBezTo>
                <a:cubicBezTo>
                  <a:pt x="3310308" y="678970"/>
                  <a:pt x="3311808" y="674711"/>
                  <a:pt x="3293427" y="663447"/>
                </a:cubicBezTo>
                <a:cubicBezTo>
                  <a:pt x="3291927" y="667707"/>
                  <a:pt x="3272046" y="660702"/>
                  <a:pt x="3262105" y="657200"/>
                </a:cubicBezTo>
                <a:cubicBezTo>
                  <a:pt x="3272046" y="660702"/>
                  <a:pt x="3260604" y="661461"/>
                  <a:pt x="3260604" y="661461"/>
                </a:cubicBezTo>
                <a:cubicBezTo>
                  <a:pt x="3290427" y="671966"/>
                  <a:pt x="3275982" y="681241"/>
                  <a:pt x="3284423" y="689005"/>
                </a:cubicBezTo>
                <a:cubicBezTo>
                  <a:pt x="3272981" y="689761"/>
                  <a:pt x="3272981" y="689761"/>
                  <a:pt x="3281422" y="697524"/>
                </a:cubicBezTo>
                <a:cubicBezTo>
                  <a:pt x="3271480" y="694020"/>
                  <a:pt x="3261542" y="690519"/>
                  <a:pt x="3261542" y="690519"/>
                </a:cubicBezTo>
                <a:cubicBezTo>
                  <a:pt x="3258541" y="699038"/>
                  <a:pt x="3231154" y="713331"/>
                  <a:pt x="3262477" y="719578"/>
                </a:cubicBezTo>
                <a:cubicBezTo>
                  <a:pt x="3262477" y="719578"/>
                  <a:pt x="3265478" y="711058"/>
                  <a:pt x="3273919" y="718821"/>
                </a:cubicBezTo>
                <a:lnTo>
                  <a:pt x="3276921" y="710301"/>
                </a:lnTo>
                <a:cubicBezTo>
                  <a:pt x="3296804" y="717306"/>
                  <a:pt x="3305244" y="725068"/>
                  <a:pt x="3316684" y="724310"/>
                </a:cubicBezTo>
                <a:cubicBezTo>
                  <a:pt x="3315184" y="728569"/>
                  <a:pt x="3313683" y="732828"/>
                  <a:pt x="3312182" y="737088"/>
                </a:cubicBezTo>
                <a:cubicBezTo>
                  <a:pt x="3310682" y="741347"/>
                  <a:pt x="3299242" y="742106"/>
                  <a:pt x="3297741" y="746366"/>
                </a:cubicBezTo>
                <a:cubicBezTo>
                  <a:pt x="3316122" y="757630"/>
                  <a:pt x="3326063" y="761132"/>
                  <a:pt x="3344446" y="772396"/>
                </a:cubicBezTo>
                <a:cubicBezTo>
                  <a:pt x="3323062" y="769651"/>
                  <a:pt x="3330002" y="781671"/>
                  <a:pt x="3338444" y="789432"/>
                </a:cubicBezTo>
                <a:cubicBezTo>
                  <a:pt x="3318561" y="782429"/>
                  <a:pt x="3335443" y="797951"/>
                  <a:pt x="3315560" y="790948"/>
                </a:cubicBezTo>
                <a:cubicBezTo>
                  <a:pt x="3317060" y="786687"/>
                  <a:pt x="3318561" y="782429"/>
                  <a:pt x="3308619" y="778927"/>
                </a:cubicBezTo>
                <a:cubicBezTo>
                  <a:pt x="3297177" y="779683"/>
                  <a:pt x="3294175" y="788203"/>
                  <a:pt x="3284237" y="784701"/>
                </a:cubicBezTo>
                <a:cubicBezTo>
                  <a:pt x="3294175" y="788203"/>
                  <a:pt x="3291174" y="796722"/>
                  <a:pt x="3281236" y="793221"/>
                </a:cubicBezTo>
                <a:cubicBezTo>
                  <a:pt x="3274295" y="781199"/>
                  <a:pt x="3267355" y="769177"/>
                  <a:pt x="3237533" y="758671"/>
                </a:cubicBezTo>
                <a:cubicBezTo>
                  <a:pt x="3236032" y="762930"/>
                  <a:pt x="3234531" y="767191"/>
                  <a:pt x="3234531" y="767191"/>
                </a:cubicBezTo>
                <a:cubicBezTo>
                  <a:pt x="3255913" y="769935"/>
                  <a:pt x="3261353" y="786216"/>
                  <a:pt x="3271294" y="789718"/>
                </a:cubicBezTo>
                <a:cubicBezTo>
                  <a:pt x="3271294" y="789718"/>
                  <a:pt x="3269793" y="793978"/>
                  <a:pt x="3269793" y="793978"/>
                </a:cubicBezTo>
                <a:cubicBezTo>
                  <a:pt x="3279735" y="797481"/>
                  <a:pt x="3279735" y="797481"/>
                  <a:pt x="3279735" y="797481"/>
                </a:cubicBezTo>
                <a:cubicBezTo>
                  <a:pt x="3278234" y="801739"/>
                  <a:pt x="3276733" y="805999"/>
                  <a:pt x="3285172" y="813759"/>
                </a:cubicBezTo>
                <a:cubicBezTo>
                  <a:pt x="3275234" y="810258"/>
                  <a:pt x="3268293" y="798237"/>
                  <a:pt x="3258352" y="794734"/>
                </a:cubicBezTo>
                <a:cubicBezTo>
                  <a:pt x="3236967" y="791989"/>
                  <a:pt x="3224028" y="797007"/>
                  <a:pt x="3214086" y="793504"/>
                </a:cubicBezTo>
                <a:cubicBezTo>
                  <a:pt x="3211086" y="802023"/>
                  <a:pt x="3214086" y="793504"/>
                  <a:pt x="3224028" y="797007"/>
                </a:cubicBezTo>
                <a:cubicBezTo>
                  <a:pt x="3232466" y="804767"/>
                  <a:pt x="3222528" y="801265"/>
                  <a:pt x="3221027" y="805525"/>
                </a:cubicBezTo>
                <a:cubicBezTo>
                  <a:pt x="3229465" y="813286"/>
                  <a:pt x="3236406" y="825307"/>
                  <a:pt x="3246348" y="828810"/>
                </a:cubicBezTo>
                <a:cubicBezTo>
                  <a:pt x="3256289" y="832312"/>
                  <a:pt x="3246348" y="828810"/>
                  <a:pt x="3247849" y="824549"/>
                </a:cubicBezTo>
                <a:cubicBezTo>
                  <a:pt x="3257790" y="828052"/>
                  <a:pt x="3257790" y="828052"/>
                  <a:pt x="3257790" y="828052"/>
                </a:cubicBezTo>
                <a:cubicBezTo>
                  <a:pt x="3257790" y="828052"/>
                  <a:pt x="3259289" y="823793"/>
                  <a:pt x="3259289" y="823793"/>
                </a:cubicBezTo>
                <a:cubicBezTo>
                  <a:pt x="3259289" y="823793"/>
                  <a:pt x="3259289" y="823793"/>
                  <a:pt x="3249348" y="820291"/>
                </a:cubicBezTo>
                <a:cubicBezTo>
                  <a:pt x="3249348" y="820291"/>
                  <a:pt x="3250849" y="816031"/>
                  <a:pt x="3250849" y="816031"/>
                </a:cubicBezTo>
                <a:cubicBezTo>
                  <a:pt x="3260791" y="819533"/>
                  <a:pt x="3269232" y="827296"/>
                  <a:pt x="3280670" y="826537"/>
                </a:cubicBezTo>
                <a:cubicBezTo>
                  <a:pt x="3286112" y="842817"/>
                  <a:pt x="3270167" y="856354"/>
                  <a:pt x="3267166" y="864872"/>
                </a:cubicBezTo>
                <a:cubicBezTo>
                  <a:pt x="3257227" y="861371"/>
                  <a:pt x="3257227" y="861371"/>
                  <a:pt x="3257227" y="861371"/>
                </a:cubicBezTo>
                <a:cubicBezTo>
                  <a:pt x="3258727" y="857112"/>
                  <a:pt x="3260228" y="852852"/>
                  <a:pt x="3260228" y="852852"/>
                </a:cubicBezTo>
                <a:cubicBezTo>
                  <a:pt x="3233405" y="833826"/>
                  <a:pt x="3210522" y="835341"/>
                  <a:pt x="3206020" y="848120"/>
                </a:cubicBezTo>
                <a:cubicBezTo>
                  <a:pt x="3204521" y="852379"/>
                  <a:pt x="3212959" y="860141"/>
                  <a:pt x="3209957" y="868660"/>
                </a:cubicBezTo>
                <a:cubicBezTo>
                  <a:pt x="3218399" y="876421"/>
                  <a:pt x="3236780" y="887686"/>
                  <a:pt x="3248223" y="886929"/>
                </a:cubicBezTo>
                <a:cubicBezTo>
                  <a:pt x="3247849" y="887992"/>
                  <a:pt x="3248621" y="889761"/>
                  <a:pt x="3249767" y="891961"/>
                </a:cubicBezTo>
                <a:lnTo>
                  <a:pt x="3251518" y="895494"/>
                </a:lnTo>
                <a:lnTo>
                  <a:pt x="3246536" y="895557"/>
                </a:lnTo>
                <a:cubicBezTo>
                  <a:pt x="3242977" y="903492"/>
                  <a:pt x="3242581" y="909672"/>
                  <a:pt x="3249710" y="909696"/>
                </a:cubicBezTo>
                <a:lnTo>
                  <a:pt x="3252756" y="911062"/>
                </a:lnTo>
                <a:lnTo>
                  <a:pt x="3249159" y="915986"/>
                </a:lnTo>
                <a:cubicBezTo>
                  <a:pt x="3237719" y="916745"/>
                  <a:pt x="3226276" y="917503"/>
                  <a:pt x="3206394" y="910499"/>
                </a:cubicBezTo>
                <a:cubicBezTo>
                  <a:pt x="3200672" y="910877"/>
                  <a:pt x="3198188" y="910002"/>
                  <a:pt x="3195890" y="908592"/>
                </a:cubicBezTo>
                <a:lnTo>
                  <a:pt x="3193116" y="907085"/>
                </a:lnTo>
                <a:lnTo>
                  <a:pt x="3194262" y="900685"/>
                </a:lnTo>
                <a:cubicBezTo>
                  <a:pt x="3180749" y="902959"/>
                  <a:pt x="3168743" y="881576"/>
                  <a:pt x="3155609" y="888584"/>
                </a:cubicBezTo>
                <a:lnTo>
                  <a:pt x="3153691" y="890229"/>
                </a:lnTo>
                <a:lnTo>
                  <a:pt x="3152469" y="889107"/>
                </a:lnTo>
                <a:cubicBezTo>
                  <a:pt x="3150359" y="887166"/>
                  <a:pt x="3148249" y="885225"/>
                  <a:pt x="3148249" y="885225"/>
                </a:cubicBezTo>
                <a:lnTo>
                  <a:pt x="3147466" y="891231"/>
                </a:lnTo>
                <a:lnTo>
                  <a:pt x="3142328" y="886498"/>
                </a:lnTo>
                <a:cubicBezTo>
                  <a:pt x="3140594" y="883732"/>
                  <a:pt x="3139999" y="881082"/>
                  <a:pt x="3141583" y="880203"/>
                </a:cubicBezTo>
                <a:cubicBezTo>
                  <a:pt x="3140789" y="876669"/>
                  <a:pt x="3138415" y="881960"/>
                  <a:pt x="3134454" y="880181"/>
                </a:cubicBezTo>
                <a:cubicBezTo>
                  <a:pt x="3132474" y="879291"/>
                  <a:pt x="3132867" y="873111"/>
                  <a:pt x="3132867" y="873111"/>
                </a:cubicBezTo>
                <a:cubicBezTo>
                  <a:pt x="3130886" y="872222"/>
                  <a:pt x="3129700" y="874867"/>
                  <a:pt x="3129700" y="874867"/>
                </a:cubicBezTo>
                <a:cubicBezTo>
                  <a:pt x="3123758" y="872199"/>
                  <a:pt x="3121377" y="861594"/>
                  <a:pt x="3112269" y="860682"/>
                </a:cubicBezTo>
                <a:cubicBezTo>
                  <a:pt x="3105141" y="860658"/>
                  <a:pt x="3104740" y="850943"/>
                  <a:pt x="3098799" y="848276"/>
                </a:cubicBezTo>
                <a:cubicBezTo>
                  <a:pt x="3088102" y="840293"/>
                  <a:pt x="3072659" y="842892"/>
                  <a:pt x="3067504" y="827864"/>
                </a:cubicBezTo>
                <a:cubicBezTo>
                  <a:pt x="3069878" y="822574"/>
                  <a:pt x="3075821" y="825241"/>
                  <a:pt x="3078986" y="823485"/>
                </a:cubicBezTo>
                <a:cubicBezTo>
                  <a:pt x="3079381" y="817306"/>
                  <a:pt x="3083341" y="819085"/>
                  <a:pt x="3086903" y="811149"/>
                </a:cubicBezTo>
                <a:cubicBezTo>
                  <a:pt x="3081756" y="812015"/>
                  <a:pt x="3085315" y="804079"/>
                  <a:pt x="3084523" y="800545"/>
                </a:cubicBezTo>
                <a:cubicBezTo>
                  <a:pt x="3075413" y="799631"/>
                  <a:pt x="3071846" y="791672"/>
                  <a:pt x="3060757" y="789870"/>
                </a:cubicBezTo>
                <a:cubicBezTo>
                  <a:pt x="3059569" y="792516"/>
                  <a:pt x="3057196" y="797807"/>
                  <a:pt x="3057989" y="801341"/>
                </a:cubicBezTo>
                <a:cubicBezTo>
                  <a:pt x="3059969" y="802230"/>
                  <a:pt x="3061950" y="803120"/>
                  <a:pt x="3063930" y="804010"/>
                </a:cubicBezTo>
                <a:cubicBezTo>
                  <a:pt x="3056802" y="803987"/>
                  <a:pt x="3051660" y="820748"/>
                  <a:pt x="3057602" y="823417"/>
                </a:cubicBezTo>
                <a:cubicBezTo>
                  <a:pt x="3053248" y="827818"/>
                  <a:pt x="3050472" y="823394"/>
                  <a:pt x="3048892" y="832219"/>
                </a:cubicBezTo>
                <a:cubicBezTo>
                  <a:pt x="3043345" y="823370"/>
                  <a:pt x="3040577" y="834841"/>
                  <a:pt x="3031469" y="833929"/>
                </a:cubicBezTo>
                <a:cubicBezTo>
                  <a:pt x="3029487" y="833039"/>
                  <a:pt x="3031863" y="827747"/>
                  <a:pt x="3033049" y="825102"/>
                </a:cubicBezTo>
                <a:cubicBezTo>
                  <a:pt x="3029880" y="826858"/>
                  <a:pt x="3027901" y="825969"/>
                  <a:pt x="3024733" y="827724"/>
                </a:cubicBezTo>
                <a:cubicBezTo>
                  <a:pt x="3021958" y="823301"/>
                  <a:pt x="3016018" y="820632"/>
                  <a:pt x="3014431" y="813562"/>
                </a:cubicBezTo>
                <a:cubicBezTo>
                  <a:pt x="3013638" y="810028"/>
                  <a:pt x="3017198" y="802092"/>
                  <a:pt x="3012050" y="802959"/>
                </a:cubicBezTo>
                <a:cubicBezTo>
                  <a:pt x="3014818" y="791488"/>
                  <a:pt x="3021553" y="797690"/>
                  <a:pt x="3026701" y="796824"/>
                </a:cubicBezTo>
                <a:lnTo>
                  <a:pt x="3025743" y="792970"/>
                </a:lnTo>
                <a:lnTo>
                  <a:pt x="3026510" y="793197"/>
                </a:lnTo>
                <a:lnTo>
                  <a:pt x="3033050" y="794516"/>
                </a:lnTo>
                <a:lnTo>
                  <a:pt x="3032395" y="794722"/>
                </a:lnTo>
                <a:cubicBezTo>
                  <a:pt x="3030162" y="797296"/>
                  <a:pt x="3029285" y="804054"/>
                  <a:pt x="3032155" y="805342"/>
                </a:cubicBezTo>
                <a:cubicBezTo>
                  <a:pt x="3033343" y="802697"/>
                  <a:pt x="3034233" y="800713"/>
                  <a:pt x="3034735" y="798953"/>
                </a:cubicBezTo>
                <a:lnTo>
                  <a:pt x="3034920" y="795281"/>
                </a:lnTo>
                <a:lnTo>
                  <a:pt x="3044113" y="800047"/>
                </a:lnTo>
                <a:cubicBezTo>
                  <a:pt x="3049707" y="799708"/>
                  <a:pt x="3050432" y="797654"/>
                  <a:pt x="3048718" y="794743"/>
                </a:cubicBezTo>
                <a:cubicBezTo>
                  <a:pt x="3047007" y="791830"/>
                  <a:pt x="3042861" y="788061"/>
                  <a:pt x="3038714" y="784291"/>
                </a:cubicBezTo>
                <a:cubicBezTo>
                  <a:pt x="3038714" y="784291"/>
                  <a:pt x="3028975" y="780861"/>
                  <a:pt x="3028975" y="780861"/>
                </a:cubicBezTo>
                <a:lnTo>
                  <a:pt x="3022302" y="785074"/>
                </a:lnTo>
                <a:lnTo>
                  <a:pt x="3020457" y="782896"/>
                </a:lnTo>
                <a:cubicBezTo>
                  <a:pt x="3017289" y="780678"/>
                  <a:pt x="3013031" y="779560"/>
                  <a:pt x="3007683" y="775570"/>
                </a:cubicBezTo>
                <a:cubicBezTo>
                  <a:pt x="3002141" y="782616"/>
                  <a:pt x="3002141" y="782616"/>
                  <a:pt x="3000562" y="791441"/>
                </a:cubicBezTo>
                <a:cubicBezTo>
                  <a:pt x="3002542" y="792331"/>
                  <a:pt x="3004521" y="793220"/>
                  <a:pt x="3009670" y="792353"/>
                </a:cubicBezTo>
                <a:cubicBezTo>
                  <a:pt x="2998588" y="806447"/>
                  <a:pt x="2993827" y="785238"/>
                  <a:pt x="2987090" y="779035"/>
                </a:cubicBezTo>
                <a:cubicBezTo>
                  <a:pt x="2976395" y="771053"/>
                  <a:pt x="2956596" y="778053"/>
                  <a:pt x="2951441" y="763024"/>
                </a:cubicBezTo>
                <a:cubicBezTo>
                  <a:pt x="2943920" y="769181"/>
                  <a:pt x="2944313" y="763002"/>
                  <a:pt x="2940746" y="755043"/>
                </a:cubicBezTo>
                <a:cubicBezTo>
                  <a:pt x="2935598" y="755909"/>
                  <a:pt x="2933624" y="770914"/>
                  <a:pt x="2926889" y="764711"/>
                </a:cubicBezTo>
                <a:cubicBezTo>
                  <a:pt x="2924115" y="760286"/>
                  <a:pt x="2929263" y="759421"/>
                  <a:pt x="2931637" y="754131"/>
                </a:cubicBezTo>
                <a:cubicBezTo>
                  <a:pt x="2926489" y="754996"/>
                  <a:pt x="2920947" y="762042"/>
                  <a:pt x="2925695" y="751462"/>
                </a:cubicBezTo>
                <a:cubicBezTo>
                  <a:pt x="2912231" y="754949"/>
                  <a:pt x="2903510" y="731962"/>
                  <a:pt x="2890840" y="738985"/>
                </a:cubicBezTo>
                <a:cubicBezTo>
                  <a:pt x="2888859" y="738097"/>
                  <a:pt x="2891234" y="732805"/>
                  <a:pt x="2888460" y="728381"/>
                </a:cubicBezTo>
                <a:cubicBezTo>
                  <a:pt x="2871822" y="717731"/>
                  <a:pt x="2860732" y="715928"/>
                  <a:pt x="2844888" y="708813"/>
                </a:cubicBezTo>
                <a:cubicBezTo>
                  <a:pt x="2840133" y="703499"/>
                  <a:pt x="2833792" y="691117"/>
                  <a:pt x="2821122" y="698139"/>
                </a:cubicBezTo>
                <a:cubicBezTo>
                  <a:pt x="2820729" y="704318"/>
                  <a:pt x="2821523" y="707853"/>
                  <a:pt x="2821130" y="714033"/>
                </a:cubicBezTo>
                <a:cubicBezTo>
                  <a:pt x="2813607" y="720191"/>
                  <a:pt x="2799357" y="736039"/>
                  <a:pt x="2796977" y="725435"/>
                </a:cubicBezTo>
                <a:cubicBezTo>
                  <a:pt x="2796977" y="725435"/>
                  <a:pt x="2796977" y="725435"/>
                  <a:pt x="2798163" y="722790"/>
                </a:cubicBezTo>
                <a:cubicBezTo>
                  <a:pt x="2801331" y="721033"/>
                  <a:pt x="2808066" y="727237"/>
                  <a:pt x="2814000" y="714010"/>
                </a:cubicBezTo>
                <a:cubicBezTo>
                  <a:pt x="2805686" y="716633"/>
                  <a:pt x="2807265" y="707808"/>
                  <a:pt x="2804492" y="703384"/>
                </a:cubicBezTo>
                <a:cubicBezTo>
                  <a:pt x="2808052" y="695447"/>
                  <a:pt x="2814786" y="701651"/>
                  <a:pt x="2816368" y="692826"/>
                </a:cubicBezTo>
                <a:cubicBezTo>
                  <a:pt x="2811220" y="693692"/>
                  <a:pt x="2808052" y="695447"/>
                  <a:pt x="2807652" y="685732"/>
                </a:cubicBezTo>
                <a:cubicBezTo>
                  <a:pt x="2803691" y="683953"/>
                  <a:pt x="2799337" y="688355"/>
                  <a:pt x="2795776" y="696291"/>
                </a:cubicBezTo>
                <a:cubicBezTo>
                  <a:pt x="2792209" y="688332"/>
                  <a:pt x="2794977" y="676860"/>
                  <a:pt x="2791409" y="668901"/>
                </a:cubicBezTo>
                <a:cubicBezTo>
                  <a:pt x="2798136" y="659210"/>
                  <a:pt x="2806059" y="662768"/>
                  <a:pt x="2810808" y="652187"/>
                </a:cubicBezTo>
                <a:cubicBezTo>
                  <a:pt x="2811987" y="633646"/>
                  <a:pt x="2794169" y="641536"/>
                  <a:pt x="2788622" y="632687"/>
                </a:cubicBezTo>
                <a:cubicBezTo>
                  <a:pt x="2783873" y="643268"/>
                  <a:pt x="2772784" y="641467"/>
                  <a:pt x="2775551" y="629996"/>
                </a:cubicBezTo>
                <a:cubicBezTo>
                  <a:pt x="2769216" y="633507"/>
                  <a:pt x="2763675" y="640553"/>
                  <a:pt x="2764075" y="650269"/>
                </a:cubicBezTo>
                <a:cubicBezTo>
                  <a:pt x="2756547" y="640531"/>
                  <a:pt x="2749819" y="650222"/>
                  <a:pt x="2740310" y="639596"/>
                </a:cubicBezTo>
                <a:lnTo>
                  <a:pt x="2738328" y="638706"/>
                </a:lnTo>
                <a:cubicBezTo>
                  <a:pt x="2736348" y="637817"/>
                  <a:pt x="2735161" y="640461"/>
                  <a:pt x="2733973" y="643107"/>
                </a:cubicBezTo>
                <a:cubicBezTo>
                  <a:pt x="2733973" y="643107"/>
                  <a:pt x="2732787" y="645752"/>
                  <a:pt x="2734768" y="646642"/>
                </a:cubicBezTo>
                <a:cubicBezTo>
                  <a:pt x="2734768" y="646642"/>
                  <a:pt x="2734768" y="646642"/>
                  <a:pt x="2736748" y="647530"/>
                </a:cubicBezTo>
                <a:cubicBezTo>
                  <a:pt x="2733580" y="649288"/>
                  <a:pt x="2728038" y="656334"/>
                  <a:pt x="2730414" y="651042"/>
                </a:cubicBezTo>
                <a:cubicBezTo>
                  <a:pt x="2726452" y="649264"/>
                  <a:pt x="2730019" y="657223"/>
                  <a:pt x="2728832" y="659868"/>
                </a:cubicBezTo>
                <a:cubicBezTo>
                  <a:pt x="2722104" y="669561"/>
                  <a:pt x="2716557" y="660711"/>
                  <a:pt x="2710615" y="658043"/>
                </a:cubicBezTo>
                <a:cubicBezTo>
                  <a:pt x="2713783" y="656287"/>
                  <a:pt x="2716950" y="654532"/>
                  <a:pt x="2718136" y="651885"/>
                </a:cubicBezTo>
                <a:cubicBezTo>
                  <a:pt x="2720511" y="646596"/>
                  <a:pt x="2716549" y="644817"/>
                  <a:pt x="2718924" y="639526"/>
                </a:cubicBezTo>
                <a:cubicBezTo>
                  <a:pt x="2711795" y="639503"/>
                  <a:pt x="2704666" y="639480"/>
                  <a:pt x="2703079" y="632410"/>
                </a:cubicBezTo>
                <a:cubicBezTo>
                  <a:pt x="2724066" y="622764"/>
                  <a:pt x="2720484" y="583016"/>
                  <a:pt x="2697519" y="591770"/>
                </a:cubicBezTo>
                <a:cubicBezTo>
                  <a:pt x="2698712" y="605022"/>
                  <a:pt x="2689603" y="604109"/>
                  <a:pt x="2686042" y="612046"/>
                </a:cubicBezTo>
                <a:cubicBezTo>
                  <a:pt x="2684462" y="620870"/>
                  <a:pt x="2683275" y="623515"/>
                  <a:pt x="2676547" y="633207"/>
                </a:cubicBezTo>
                <a:cubicBezTo>
                  <a:pt x="2676152" y="639387"/>
                  <a:pt x="2681694" y="632340"/>
                  <a:pt x="2679320" y="637632"/>
                </a:cubicBezTo>
                <a:cubicBezTo>
                  <a:pt x="2677739" y="646457"/>
                  <a:pt x="2674172" y="638498"/>
                  <a:pt x="2671006" y="640254"/>
                </a:cubicBezTo>
                <a:cubicBezTo>
                  <a:pt x="2666650" y="644654"/>
                  <a:pt x="2663090" y="652590"/>
                  <a:pt x="2658335" y="647277"/>
                </a:cubicBezTo>
                <a:cubicBezTo>
                  <a:pt x="2665850" y="625224"/>
                  <a:pt x="2640904" y="633092"/>
                  <a:pt x="2642877" y="618086"/>
                </a:cubicBezTo>
                <a:cubicBezTo>
                  <a:pt x="2644063" y="615441"/>
                  <a:pt x="2646046" y="616330"/>
                  <a:pt x="2647233" y="613686"/>
                </a:cubicBezTo>
                <a:cubicBezTo>
                  <a:pt x="2647233" y="613686"/>
                  <a:pt x="2649212" y="614574"/>
                  <a:pt x="2649212" y="614574"/>
                </a:cubicBezTo>
                <a:cubicBezTo>
                  <a:pt x="2651193" y="615464"/>
                  <a:pt x="2653173" y="616352"/>
                  <a:pt x="2653173" y="616352"/>
                </a:cubicBezTo>
                <a:cubicBezTo>
                  <a:pt x="2655155" y="617242"/>
                  <a:pt x="2655155" y="617242"/>
                  <a:pt x="2655155" y="617242"/>
                </a:cubicBezTo>
                <a:cubicBezTo>
                  <a:pt x="2657135" y="618133"/>
                  <a:pt x="2657135" y="618133"/>
                  <a:pt x="2657929" y="621666"/>
                </a:cubicBezTo>
                <a:cubicBezTo>
                  <a:pt x="2657929" y="621666"/>
                  <a:pt x="2661095" y="619912"/>
                  <a:pt x="2661095" y="619912"/>
                </a:cubicBezTo>
                <a:cubicBezTo>
                  <a:pt x="2662282" y="617266"/>
                  <a:pt x="2663470" y="614621"/>
                  <a:pt x="2661489" y="613730"/>
                </a:cubicBezTo>
                <a:cubicBezTo>
                  <a:pt x="2661489" y="613730"/>
                  <a:pt x="2659509" y="612842"/>
                  <a:pt x="2660696" y="610196"/>
                </a:cubicBezTo>
                <a:cubicBezTo>
                  <a:pt x="2661883" y="607551"/>
                  <a:pt x="2663863" y="608441"/>
                  <a:pt x="2665843" y="609330"/>
                </a:cubicBezTo>
                <a:cubicBezTo>
                  <a:pt x="2664656" y="611975"/>
                  <a:pt x="2667824" y="610220"/>
                  <a:pt x="2667824" y="610220"/>
                </a:cubicBezTo>
                <a:cubicBezTo>
                  <a:pt x="2667824" y="610220"/>
                  <a:pt x="2669011" y="607574"/>
                  <a:pt x="2669011" y="607574"/>
                </a:cubicBezTo>
                <a:cubicBezTo>
                  <a:pt x="2668217" y="604039"/>
                  <a:pt x="2666237" y="603150"/>
                  <a:pt x="2666237" y="603150"/>
                </a:cubicBezTo>
                <a:cubicBezTo>
                  <a:pt x="2664255" y="602260"/>
                  <a:pt x="2661089" y="604016"/>
                  <a:pt x="2661089" y="604016"/>
                </a:cubicBezTo>
                <a:cubicBezTo>
                  <a:pt x="2659109" y="603126"/>
                  <a:pt x="2657922" y="605772"/>
                  <a:pt x="2656735" y="608417"/>
                </a:cubicBezTo>
                <a:cubicBezTo>
                  <a:pt x="2654754" y="607528"/>
                  <a:pt x="2654754" y="607528"/>
                  <a:pt x="2654754" y="607528"/>
                </a:cubicBezTo>
                <a:cubicBezTo>
                  <a:pt x="2652773" y="606639"/>
                  <a:pt x="2652773" y="606639"/>
                  <a:pt x="2650794" y="605749"/>
                </a:cubicBezTo>
                <a:cubicBezTo>
                  <a:pt x="2650794" y="605749"/>
                  <a:pt x="2650794" y="605749"/>
                  <a:pt x="2648813" y="604860"/>
                </a:cubicBezTo>
                <a:cubicBezTo>
                  <a:pt x="2646039" y="600435"/>
                  <a:pt x="2651186" y="599568"/>
                  <a:pt x="2652767" y="590744"/>
                </a:cubicBezTo>
                <a:cubicBezTo>
                  <a:pt x="2646825" y="588075"/>
                  <a:pt x="2651574" y="577493"/>
                  <a:pt x="2653154" y="568668"/>
                </a:cubicBezTo>
                <a:cubicBezTo>
                  <a:pt x="2644839" y="571290"/>
                  <a:pt x="2645232" y="565110"/>
                  <a:pt x="2643645" y="558040"/>
                </a:cubicBezTo>
                <a:cubicBezTo>
                  <a:pt x="2636518" y="558019"/>
                  <a:pt x="2628602" y="570355"/>
                  <a:pt x="2623853" y="580936"/>
                </a:cubicBezTo>
                <a:cubicBezTo>
                  <a:pt x="2621473" y="570331"/>
                  <a:pt x="2605235" y="569396"/>
                  <a:pt x="2601668" y="561437"/>
                </a:cubicBezTo>
                <a:cubicBezTo>
                  <a:pt x="2603248" y="552611"/>
                  <a:pt x="2607209" y="554390"/>
                  <a:pt x="2609583" y="549100"/>
                </a:cubicBezTo>
                <a:cubicBezTo>
                  <a:pt x="2602847" y="542896"/>
                  <a:pt x="2590571" y="543739"/>
                  <a:pt x="2584237" y="547252"/>
                </a:cubicBezTo>
                <a:cubicBezTo>
                  <a:pt x="2582257" y="546361"/>
                  <a:pt x="2581069" y="549008"/>
                  <a:pt x="2579088" y="548117"/>
                </a:cubicBezTo>
                <a:cubicBezTo>
                  <a:pt x="2575921" y="549874"/>
                  <a:pt x="2574734" y="552520"/>
                  <a:pt x="2573547" y="555164"/>
                </a:cubicBezTo>
                <a:cubicBezTo>
                  <a:pt x="2569586" y="553385"/>
                  <a:pt x="2567212" y="558676"/>
                  <a:pt x="2566027" y="561320"/>
                </a:cubicBezTo>
                <a:cubicBezTo>
                  <a:pt x="2559291" y="555118"/>
                  <a:pt x="2546620" y="562141"/>
                  <a:pt x="2548201" y="553316"/>
                </a:cubicBezTo>
                <a:cubicBezTo>
                  <a:pt x="2537511" y="561229"/>
                  <a:pt x="2525228" y="546178"/>
                  <a:pt x="2515325" y="541730"/>
                </a:cubicBezTo>
                <a:cubicBezTo>
                  <a:pt x="2507404" y="538172"/>
                  <a:pt x="2497109" y="539905"/>
                  <a:pt x="2499877" y="528434"/>
                </a:cubicBezTo>
                <a:cubicBezTo>
                  <a:pt x="2489581" y="530166"/>
                  <a:pt x="2480473" y="529253"/>
                  <a:pt x="2473344" y="529231"/>
                </a:cubicBezTo>
                <a:cubicBezTo>
                  <a:pt x="2470182" y="546882"/>
                  <a:pt x="2460279" y="542435"/>
                  <a:pt x="2451571" y="551236"/>
                </a:cubicBezTo>
                <a:cubicBezTo>
                  <a:pt x="2444442" y="551213"/>
                  <a:pt x="2449584" y="534452"/>
                  <a:pt x="2440081" y="539720"/>
                </a:cubicBezTo>
                <a:cubicBezTo>
                  <a:pt x="2435327" y="534405"/>
                  <a:pt x="2441262" y="521179"/>
                  <a:pt x="2442842" y="512355"/>
                </a:cubicBezTo>
                <a:cubicBezTo>
                  <a:pt x="2438088" y="507041"/>
                  <a:pt x="2439668" y="498215"/>
                  <a:pt x="2443229" y="490279"/>
                </a:cubicBezTo>
                <a:cubicBezTo>
                  <a:pt x="2443229" y="490279"/>
                  <a:pt x="2444415" y="487633"/>
                  <a:pt x="2444415" y="487633"/>
                </a:cubicBezTo>
                <a:cubicBezTo>
                  <a:pt x="2444415" y="487633"/>
                  <a:pt x="2444415" y="487633"/>
                  <a:pt x="2445603" y="484988"/>
                </a:cubicBezTo>
                <a:cubicBezTo>
                  <a:pt x="2445603" y="484988"/>
                  <a:pt x="2446791" y="482344"/>
                  <a:pt x="2446791" y="482344"/>
                </a:cubicBezTo>
                <a:cubicBezTo>
                  <a:pt x="2444809" y="481454"/>
                  <a:pt x="2444809" y="481454"/>
                  <a:pt x="2443622" y="484099"/>
                </a:cubicBezTo>
                <a:cubicBezTo>
                  <a:pt x="2442436" y="486744"/>
                  <a:pt x="2442436" y="486744"/>
                  <a:pt x="2440455" y="485854"/>
                </a:cubicBezTo>
                <a:cubicBezTo>
                  <a:pt x="2426191" y="469914"/>
                  <a:pt x="2408780" y="503413"/>
                  <a:pt x="2391750" y="498942"/>
                </a:cubicBezTo>
                <a:cubicBezTo>
                  <a:pt x="2392535" y="486583"/>
                  <a:pt x="2394504" y="455681"/>
                  <a:pt x="2375106" y="472398"/>
                </a:cubicBezTo>
                <a:cubicBezTo>
                  <a:pt x="2373917" y="475042"/>
                  <a:pt x="2375504" y="482112"/>
                  <a:pt x="2379861" y="477712"/>
                </a:cubicBezTo>
                <a:cubicBezTo>
                  <a:pt x="2379861" y="477712"/>
                  <a:pt x="2379861" y="477712"/>
                  <a:pt x="2381840" y="478600"/>
                </a:cubicBezTo>
                <a:cubicBezTo>
                  <a:pt x="2378672" y="480357"/>
                  <a:pt x="2377486" y="483001"/>
                  <a:pt x="2374319" y="484758"/>
                </a:cubicBezTo>
                <a:cubicBezTo>
                  <a:pt x="2374319" y="484758"/>
                  <a:pt x="2374319" y="484758"/>
                  <a:pt x="2375504" y="482112"/>
                </a:cubicBezTo>
                <a:cubicBezTo>
                  <a:pt x="2363228" y="482956"/>
                  <a:pt x="2362435" y="479420"/>
                  <a:pt x="2354513" y="475862"/>
                </a:cubicBezTo>
                <a:cubicBezTo>
                  <a:pt x="2356094" y="467037"/>
                  <a:pt x="2354108" y="450253"/>
                  <a:pt x="2344205" y="445804"/>
                </a:cubicBezTo>
                <a:cubicBezTo>
                  <a:pt x="2338269" y="459032"/>
                  <a:pt x="2327586" y="482841"/>
                  <a:pt x="2315312" y="483683"/>
                </a:cubicBezTo>
                <a:cubicBezTo>
                  <a:pt x="2314516" y="480148"/>
                  <a:pt x="2320852" y="476637"/>
                  <a:pt x="2325599" y="466056"/>
                </a:cubicBezTo>
                <a:cubicBezTo>
                  <a:pt x="2322826" y="461631"/>
                  <a:pt x="2323219" y="455452"/>
                  <a:pt x="2316089" y="455428"/>
                </a:cubicBezTo>
                <a:cubicBezTo>
                  <a:pt x="2322418" y="436020"/>
                  <a:pt x="2312917" y="441289"/>
                  <a:pt x="2302220" y="433307"/>
                </a:cubicBezTo>
                <a:cubicBezTo>
                  <a:pt x="2292318" y="428859"/>
                  <a:pt x="2290731" y="421789"/>
                  <a:pt x="2276081" y="427924"/>
                </a:cubicBezTo>
                <a:cubicBezTo>
                  <a:pt x="2268166" y="440261"/>
                  <a:pt x="2267378" y="452620"/>
                  <a:pt x="2257875" y="457888"/>
                </a:cubicBezTo>
                <a:cubicBezTo>
                  <a:pt x="2253122" y="452575"/>
                  <a:pt x="2247573" y="443725"/>
                  <a:pt x="2244005" y="435767"/>
                </a:cubicBezTo>
                <a:cubicBezTo>
                  <a:pt x="2249939" y="422540"/>
                  <a:pt x="2247166" y="418115"/>
                  <a:pt x="2248747" y="409290"/>
                </a:cubicBezTo>
                <a:cubicBezTo>
                  <a:pt x="2237657" y="407489"/>
                  <a:pt x="2228556" y="422471"/>
                  <a:pt x="2226581" y="437476"/>
                </a:cubicBezTo>
                <a:cubicBezTo>
                  <a:pt x="2213911" y="444499"/>
                  <a:pt x="2214697" y="432140"/>
                  <a:pt x="2200441" y="432094"/>
                </a:cubicBezTo>
                <a:cubicBezTo>
                  <a:pt x="2200835" y="425913"/>
                  <a:pt x="2194099" y="419710"/>
                  <a:pt x="2186972" y="419688"/>
                </a:cubicBezTo>
                <a:cubicBezTo>
                  <a:pt x="2196474" y="414420"/>
                  <a:pt x="2195287" y="417064"/>
                  <a:pt x="2206770" y="412687"/>
                </a:cubicBezTo>
                <a:cubicBezTo>
                  <a:pt x="2211911" y="395926"/>
                  <a:pt x="2202402" y="385298"/>
                  <a:pt x="2191713" y="393211"/>
                </a:cubicBezTo>
                <a:cubicBezTo>
                  <a:pt x="2191317" y="399390"/>
                  <a:pt x="2190525" y="395856"/>
                  <a:pt x="2187759" y="407326"/>
                </a:cubicBezTo>
                <a:cubicBezTo>
                  <a:pt x="2185383" y="412618"/>
                  <a:pt x="2186964" y="403791"/>
                  <a:pt x="2181817" y="404657"/>
                </a:cubicBezTo>
                <a:cubicBezTo>
                  <a:pt x="2177462" y="409060"/>
                  <a:pt x="2173107" y="413460"/>
                  <a:pt x="2173901" y="416995"/>
                </a:cubicBezTo>
                <a:cubicBezTo>
                  <a:pt x="2170735" y="418750"/>
                  <a:pt x="2167566" y="420506"/>
                  <a:pt x="2164793" y="416084"/>
                </a:cubicBezTo>
                <a:cubicBezTo>
                  <a:pt x="2167960" y="414327"/>
                  <a:pt x="2167960" y="414327"/>
                  <a:pt x="2167960" y="414327"/>
                </a:cubicBezTo>
                <a:cubicBezTo>
                  <a:pt x="2169146" y="411681"/>
                  <a:pt x="2167167" y="410793"/>
                  <a:pt x="2167167" y="410793"/>
                </a:cubicBezTo>
                <a:cubicBezTo>
                  <a:pt x="2167167" y="410793"/>
                  <a:pt x="2167167" y="410793"/>
                  <a:pt x="2169146" y="411681"/>
                </a:cubicBezTo>
                <a:cubicBezTo>
                  <a:pt x="2177462" y="409060"/>
                  <a:pt x="2175475" y="392274"/>
                  <a:pt x="2174288" y="394921"/>
                </a:cubicBezTo>
                <a:cubicBezTo>
                  <a:pt x="2172300" y="378136"/>
                  <a:pt x="2158444" y="387804"/>
                  <a:pt x="2146962" y="392182"/>
                </a:cubicBezTo>
                <a:cubicBezTo>
                  <a:pt x="2144194" y="403653"/>
                  <a:pt x="2149341" y="402787"/>
                  <a:pt x="2156471" y="402810"/>
                </a:cubicBezTo>
                <a:cubicBezTo>
                  <a:pt x="2156471" y="402810"/>
                  <a:pt x="2155282" y="405455"/>
                  <a:pt x="2155282" y="405455"/>
                </a:cubicBezTo>
                <a:cubicBezTo>
                  <a:pt x="2155282" y="405455"/>
                  <a:pt x="2155282" y="405455"/>
                  <a:pt x="2152116" y="407210"/>
                </a:cubicBezTo>
                <a:cubicBezTo>
                  <a:pt x="2144987" y="407188"/>
                  <a:pt x="2143400" y="400118"/>
                  <a:pt x="2140232" y="401874"/>
                </a:cubicBezTo>
                <a:cubicBezTo>
                  <a:pt x="2139831" y="392159"/>
                  <a:pt x="2143787" y="378042"/>
                  <a:pt x="2134278" y="367415"/>
                </a:cubicBezTo>
                <a:cubicBezTo>
                  <a:pt x="2128736" y="374462"/>
                  <a:pt x="2122401" y="377974"/>
                  <a:pt x="2118840" y="385910"/>
                </a:cubicBezTo>
                <a:cubicBezTo>
                  <a:pt x="2113686" y="370881"/>
                  <a:pt x="2110911" y="366457"/>
                  <a:pt x="2098635" y="367301"/>
                </a:cubicBezTo>
                <a:cubicBezTo>
                  <a:pt x="2096655" y="366410"/>
                  <a:pt x="2089920" y="360209"/>
                  <a:pt x="2085566" y="364609"/>
                </a:cubicBezTo>
                <a:cubicBezTo>
                  <a:pt x="2078043" y="370765"/>
                  <a:pt x="2081604" y="362830"/>
                  <a:pt x="2075663" y="360161"/>
                </a:cubicBezTo>
                <a:cubicBezTo>
                  <a:pt x="2067741" y="356605"/>
                  <a:pt x="2053091" y="362737"/>
                  <a:pt x="2049917" y="348597"/>
                </a:cubicBezTo>
                <a:cubicBezTo>
                  <a:pt x="2045955" y="346819"/>
                  <a:pt x="2040807" y="347686"/>
                  <a:pt x="2035659" y="348551"/>
                </a:cubicBezTo>
                <a:cubicBezTo>
                  <a:pt x="2034079" y="357377"/>
                  <a:pt x="2032892" y="360021"/>
                  <a:pt x="2034479" y="367091"/>
                </a:cubicBezTo>
                <a:cubicBezTo>
                  <a:pt x="2028937" y="374138"/>
                  <a:pt x="2031311" y="368848"/>
                  <a:pt x="2025370" y="366179"/>
                </a:cubicBezTo>
                <a:cubicBezTo>
                  <a:pt x="2041994" y="345041"/>
                  <a:pt x="2011887" y="321983"/>
                  <a:pt x="1999617" y="338722"/>
                </a:cubicBezTo>
                <a:cubicBezTo>
                  <a:pt x="1998030" y="331652"/>
                  <a:pt x="1993275" y="326338"/>
                  <a:pt x="1990501" y="321913"/>
                </a:cubicBezTo>
                <a:cubicBezTo>
                  <a:pt x="1977833" y="328938"/>
                  <a:pt x="1971504" y="348345"/>
                  <a:pt x="1969128" y="353634"/>
                </a:cubicBezTo>
                <a:cubicBezTo>
                  <a:pt x="1965962" y="355390"/>
                  <a:pt x="1966354" y="349211"/>
                  <a:pt x="1962002" y="353612"/>
                </a:cubicBezTo>
                <a:cubicBezTo>
                  <a:pt x="1958827" y="339471"/>
                  <a:pt x="1967937" y="340385"/>
                  <a:pt x="1974664" y="330692"/>
                </a:cubicBezTo>
                <a:cubicBezTo>
                  <a:pt x="1978226" y="322756"/>
                  <a:pt x="1973077" y="323624"/>
                  <a:pt x="1973472" y="317444"/>
                </a:cubicBezTo>
                <a:cubicBezTo>
                  <a:pt x="1953666" y="308549"/>
                  <a:pt x="1938615" y="304966"/>
                  <a:pt x="1923964" y="311100"/>
                </a:cubicBezTo>
                <a:cubicBezTo>
                  <a:pt x="1921590" y="316392"/>
                  <a:pt x="1923178" y="323461"/>
                  <a:pt x="1925951" y="327886"/>
                </a:cubicBezTo>
                <a:cubicBezTo>
                  <a:pt x="1921597" y="332287"/>
                  <a:pt x="1919224" y="337578"/>
                  <a:pt x="1916056" y="339334"/>
                </a:cubicBezTo>
                <a:cubicBezTo>
                  <a:pt x="1913283" y="334909"/>
                  <a:pt x="1908133" y="335775"/>
                  <a:pt x="1898231" y="331327"/>
                </a:cubicBezTo>
                <a:cubicBezTo>
                  <a:pt x="1895857" y="336618"/>
                  <a:pt x="1891895" y="334839"/>
                  <a:pt x="1888335" y="342776"/>
                </a:cubicBezTo>
                <a:cubicBezTo>
                  <a:pt x="1888729" y="336595"/>
                  <a:pt x="1881994" y="330392"/>
                  <a:pt x="1888328" y="326881"/>
                </a:cubicBezTo>
                <a:cubicBezTo>
                  <a:pt x="1892683" y="322479"/>
                  <a:pt x="1896643" y="324259"/>
                  <a:pt x="1900604" y="326037"/>
                </a:cubicBezTo>
                <a:cubicBezTo>
                  <a:pt x="1900205" y="316323"/>
                  <a:pt x="1908521" y="313701"/>
                  <a:pt x="1912082" y="305764"/>
                </a:cubicBezTo>
                <a:cubicBezTo>
                  <a:pt x="1910494" y="298695"/>
                  <a:pt x="1897817" y="289823"/>
                  <a:pt x="1899405" y="296893"/>
                </a:cubicBezTo>
                <a:cubicBezTo>
                  <a:pt x="1896631" y="292468"/>
                  <a:pt x="1889104" y="282731"/>
                  <a:pt x="1880393" y="291532"/>
                </a:cubicBezTo>
                <a:cubicBezTo>
                  <a:pt x="1870878" y="265010"/>
                  <a:pt x="1856633" y="296753"/>
                  <a:pt x="1840790" y="289638"/>
                </a:cubicBezTo>
                <a:cubicBezTo>
                  <a:pt x="1834061" y="299330"/>
                  <a:pt x="1835248" y="296685"/>
                  <a:pt x="1836836" y="303754"/>
                </a:cubicBezTo>
                <a:cubicBezTo>
                  <a:pt x="1824165" y="310777"/>
                  <a:pt x="1832074" y="282546"/>
                  <a:pt x="1841971" y="271098"/>
                </a:cubicBezTo>
                <a:cubicBezTo>
                  <a:pt x="1832461" y="260470"/>
                  <a:pt x="1821770" y="268382"/>
                  <a:pt x="1809096" y="259512"/>
                </a:cubicBezTo>
                <a:cubicBezTo>
                  <a:pt x="1805535" y="267447"/>
                  <a:pt x="1802760" y="263022"/>
                  <a:pt x="1799199" y="270959"/>
                </a:cubicBezTo>
                <a:cubicBezTo>
                  <a:pt x="1793259" y="268291"/>
                  <a:pt x="1788504" y="262977"/>
                  <a:pt x="1786916" y="255908"/>
                </a:cubicBezTo>
                <a:cubicBezTo>
                  <a:pt x="1768305" y="260262"/>
                  <a:pt x="1767111" y="247013"/>
                  <a:pt x="1747307" y="238117"/>
                </a:cubicBezTo>
                <a:cubicBezTo>
                  <a:pt x="1741765" y="245164"/>
                  <a:pt x="1734636" y="245141"/>
                  <a:pt x="1728696" y="242472"/>
                </a:cubicBezTo>
                <a:cubicBezTo>
                  <a:pt x="1715219" y="214170"/>
                  <a:pt x="1676409" y="215812"/>
                  <a:pt x="1655016" y="199847"/>
                </a:cubicBezTo>
                <a:cubicBezTo>
                  <a:pt x="1652643" y="205138"/>
                  <a:pt x="1646701" y="202469"/>
                  <a:pt x="1646308" y="208650"/>
                </a:cubicBezTo>
                <a:cubicBezTo>
                  <a:pt x="1635211" y="190952"/>
                  <a:pt x="1611840" y="174099"/>
                  <a:pt x="1590853" y="183743"/>
                </a:cubicBezTo>
                <a:cubicBezTo>
                  <a:pt x="1578564" y="152797"/>
                  <a:pt x="1537387" y="175623"/>
                  <a:pt x="1523910" y="147322"/>
                </a:cubicBezTo>
                <a:cubicBezTo>
                  <a:pt x="1522725" y="149967"/>
                  <a:pt x="1519950" y="145543"/>
                  <a:pt x="1517575" y="150832"/>
                </a:cubicBezTo>
                <a:cubicBezTo>
                  <a:pt x="1511634" y="148165"/>
                  <a:pt x="1510047" y="141096"/>
                  <a:pt x="1506085" y="139317"/>
                </a:cubicBezTo>
                <a:cubicBezTo>
                  <a:pt x="1498957" y="139293"/>
                  <a:pt x="1494602" y="143695"/>
                  <a:pt x="1490642" y="141916"/>
                </a:cubicBezTo>
                <a:cubicBezTo>
                  <a:pt x="1483514" y="141892"/>
                  <a:pt x="1477965" y="133044"/>
                  <a:pt x="1472024" y="130375"/>
                </a:cubicBezTo>
                <a:cubicBezTo>
                  <a:pt x="1468063" y="128597"/>
                  <a:pt x="1461729" y="132108"/>
                  <a:pt x="1458561" y="133864"/>
                </a:cubicBezTo>
                <a:cubicBezTo>
                  <a:pt x="1451432" y="133841"/>
                  <a:pt x="1443905" y="124102"/>
                  <a:pt x="1437969" y="137329"/>
                </a:cubicBezTo>
                <a:cubicBezTo>
                  <a:pt x="1435194" y="132905"/>
                  <a:pt x="1429253" y="130238"/>
                  <a:pt x="1428460" y="126701"/>
                </a:cubicBezTo>
                <a:cubicBezTo>
                  <a:pt x="1415390" y="124011"/>
                  <a:pt x="1409048" y="111628"/>
                  <a:pt x="1397959" y="109825"/>
                </a:cubicBezTo>
                <a:cubicBezTo>
                  <a:pt x="1382909" y="106244"/>
                  <a:pt x="1363504" y="107064"/>
                  <a:pt x="1351620" y="101727"/>
                </a:cubicBezTo>
                <a:cubicBezTo>
                  <a:pt x="1337756" y="95500"/>
                  <a:pt x="1324293" y="98989"/>
                  <a:pt x="1312410" y="93653"/>
                </a:cubicBezTo>
                <a:cubicBezTo>
                  <a:pt x="1307657" y="88338"/>
                  <a:pt x="1300921" y="82136"/>
                  <a:pt x="1296165" y="76821"/>
                </a:cubicBezTo>
                <a:close/>
                <a:moveTo>
                  <a:pt x="3206523" y="53675"/>
                </a:moveTo>
                <a:cubicBezTo>
                  <a:pt x="3206523" y="53675"/>
                  <a:pt x="3205436" y="56754"/>
                  <a:pt x="3205436" y="56754"/>
                </a:cubicBezTo>
                <a:cubicBezTo>
                  <a:pt x="3205436" y="56754"/>
                  <a:pt x="3208094" y="57691"/>
                  <a:pt x="3209421" y="58159"/>
                </a:cubicBezTo>
                <a:lnTo>
                  <a:pt x="3216063" y="60499"/>
                </a:lnTo>
                <a:cubicBezTo>
                  <a:pt x="3216063" y="60499"/>
                  <a:pt x="3217149" y="57419"/>
                  <a:pt x="3217149" y="57419"/>
                </a:cubicBezTo>
                <a:cubicBezTo>
                  <a:pt x="3217149" y="57419"/>
                  <a:pt x="3206523" y="53675"/>
                  <a:pt x="3206523" y="53675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1"/>
                </a:ln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F5207D-8102-9649-9963-0C74FEB2985D}"/>
              </a:ext>
            </a:extLst>
          </p:cNvPr>
          <p:cNvSpPr txBox="1"/>
          <p:nvPr/>
        </p:nvSpPr>
        <p:spPr>
          <a:xfrm>
            <a:off x="6897756" y="815392"/>
            <a:ext cx="4514881" cy="135421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4400" b="1" dirty="0">
                <a:ea typeface="Open Sans SemiBold" charset="0"/>
                <a:cs typeface="Open Sans SemiBold" charset="0"/>
              </a:rPr>
              <a:t>Fine A Space For You, Start 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3D20B-23EE-CF48-BD46-2CE970F1885A}"/>
              </a:ext>
            </a:extLst>
          </p:cNvPr>
          <p:cNvSpPr txBox="1"/>
          <p:nvPr/>
        </p:nvSpPr>
        <p:spPr>
          <a:xfrm>
            <a:off x="8718822" y="2581942"/>
            <a:ext cx="2622958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400">
                <a:ea typeface="Open Sans" charset="0"/>
                <a:cs typeface="Open Sans" charset="0"/>
              </a:rPr>
              <a:t>The most simple things can bring the most happiness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AD861A-E9BF-B24D-847A-3AEDC0195C32}"/>
              </a:ext>
            </a:extLst>
          </p:cNvPr>
          <p:cNvSpPr txBox="1"/>
          <p:nvPr/>
        </p:nvSpPr>
        <p:spPr>
          <a:xfrm flipH="1">
            <a:off x="8718822" y="3257489"/>
            <a:ext cx="2693815" cy="10785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 pis 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 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 qua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6547573-835D-6241-9133-57283E08B2BC}"/>
              </a:ext>
            </a:extLst>
          </p:cNvPr>
          <p:cNvSpPr/>
          <p:nvPr/>
        </p:nvSpPr>
        <p:spPr>
          <a:xfrm>
            <a:off x="8718823" y="4691894"/>
            <a:ext cx="133350" cy="13335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8F2A23-2A53-FD42-934B-0645945FD63D}"/>
              </a:ext>
            </a:extLst>
          </p:cNvPr>
          <p:cNvSpPr txBox="1"/>
          <p:nvPr/>
        </p:nvSpPr>
        <p:spPr>
          <a:xfrm>
            <a:off x="9036731" y="4666236"/>
            <a:ext cx="1816972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>
                <a:ea typeface="Open Sans SemiBold" charset="0"/>
                <a:cs typeface="Open Sans SemiBold" charset="0"/>
              </a:rPr>
              <a:t>Website Speed Optimization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EEA1FF5-1210-F640-A1EA-EDEEEC775600}"/>
              </a:ext>
            </a:extLst>
          </p:cNvPr>
          <p:cNvSpPr/>
          <p:nvPr/>
        </p:nvSpPr>
        <p:spPr>
          <a:xfrm>
            <a:off x="8718823" y="5045859"/>
            <a:ext cx="133350" cy="13335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19F8409-C127-2446-9175-ADE290DADF3B}"/>
              </a:ext>
            </a:extLst>
          </p:cNvPr>
          <p:cNvSpPr txBox="1"/>
          <p:nvPr/>
        </p:nvSpPr>
        <p:spPr>
          <a:xfrm>
            <a:off x="9036731" y="5020201"/>
            <a:ext cx="2044021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>
                <a:ea typeface="Open Sans SemiBold" charset="0"/>
                <a:cs typeface="Open Sans SemiBold" charset="0"/>
              </a:rPr>
              <a:t>we are creative design company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316FA1B-9CD0-B142-A44E-E09C4FB3DE89}"/>
              </a:ext>
            </a:extLst>
          </p:cNvPr>
          <p:cNvSpPr/>
          <p:nvPr/>
        </p:nvSpPr>
        <p:spPr>
          <a:xfrm>
            <a:off x="8718823" y="5423869"/>
            <a:ext cx="133350" cy="13335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2A4C20-A649-F541-9E74-C3B5136414E6}"/>
              </a:ext>
            </a:extLst>
          </p:cNvPr>
          <p:cNvSpPr txBox="1"/>
          <p:nvPr/>
        </p:nvSpPr>
        <p:spPr>
          <a:xfrm>
            <a:off x="9036731" y="5398211"/>
            <a:ext cx="1391791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>
                <a:ea typeface="Open Sans SemiBold" charset="0"/>
                <a:cs typeface="Open Sans SemiBold" charset="0"/>
              </a:rPr>
              <a:t>Check your SEO result</a:t>
            </a:r>
          </a:p>
        </p:txBody>
      </p:sp>
    </p:spTree>
    <p:extLst>
      <p:ext uri="{BB962C8B-B14F-4D97-AF65-F5344CB8AC3E}">
        <p14:creationId xmlns:p14="http://schemas.microsoft.com/office/powerpoint/2010/main" val="4217764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6B8E02EF-CCB2-4A4A-ABA6-F7183821C5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3592" b="13592"/>
          <a:stretch>
            <a:fillRect/>
          </a:stretch>
        </p:blipFill>
        <p:spPr/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3322D104-C723-B748-BCEF-E392F60AB9C0}"/>
              </a:ext>
            </a:extLst>
          </p:cNvPr>
          <p:cNvSpPr/>
          <p:nvPr/>
        </p:nvSpPr>
        <p:spPr>
          <a:xfrm>
            <a:off x="227013" y="225424"/>
            <a:ext cx="11737976" cy="6407151"/>
          </a:xfrm>
          <a:custGeom>
            <a:avLst/>
            <a:gdLst>
              <a:gd name="connsiteX0" fmla="*/ 7698031 w 11737976"/>
              <a:gd name="connsiteY0" fmla="*/ 5591229 h 6407151"/>
              <a:gd name="connsiteX1" fmla="*/ 7736352 w 11737976"/>
              <a:gd name="connsiteY1" fmla="*/ 5633281 h 6407151"/>
              <a:gd name="connsiteX2" fmla="*/ 7699766 w 11737976"/>
              <a:gd name="connsiteY2" fmla="*/ 5593625 h 6407151"/>
              <a:gd name="connsiteX3" fmla="*/ 7697584 w 11737976"/>
              <a:gd name="connsiteY3" fmla="*/ 5591350 h 6407151"/>
              <a:gd name="connsiteX4" fmla="*/ 7657223 w 11737976"/>
              <a:gd name="connsiteY4" fmla="*/ 5551122 h 6407151"/>
              <a:gd name="connsiteX5" fmla="*/ 7675161 w 11737976"/>
              <a:gd name="connsiteY5" fmla="*/ 5567928 h 6407151"/>
              <a:gd name="connsiteX6" fmla="*/ 7697584 w 11737976"/>
              <a:gd name="connsiteY6" fmla="*/ 5591350 h 6407151"/>
              <a:gd name="connsiteX7" fmla="*/ 7693824 w 11737976"/>
              <a:gd name="connsiteY7" fmla="*/ 5592357 h 6407151"/>
              <a:gd name="connsiteX8" fmla="*/ 7689617 w 11737976"/>
              <a:gd name="connsiteY8" fmla="*/ 5593484 h 6407151"/>
              <a:gd name="connsiteX9" fmla="*/ 7657223 w 11737976"/>
              <a:gd name="connsiteY9" fmla="*/ 5551122 h 6407151"/>
              <a:gd name="connsiteX10" fmla="*/ 8495947 w 11737976"/>
              <a:gd name="connsiteY10" fmla="*/ 5472841 h 6407151"/>
              <a:gd name="connsiteX11" fmla="*/ 8496153 w 11737976"/>
              <a:gd name="connsiteY11" fmla="*/ 5473606 h 6407151"/>
              <a:gd name="connsiteX12" fmla="*/ 8496386 w 11737976"/>
              <a:gd name="connsiteY12" fmla="*/ 5474477 h 6407151"/>
              <a:gd name="connsiteX13" fmla="*/ 8494518 w 11737976"/>
              <a:gd name="connsiteY13" fmla="*/ 5467504 h 6407151"/>
              <a:gd name="connsiteX14" fmla="*/ 8495453 w 11737976"/>
              <a:gd name="connsiteY14" fmla="*/ 5470991 h 6407151"/>
              <a:gd name="connsiteX15" fmla="*/ 8495947 w 11737976"/>
              <a:gd name="connsiteY15" fmla="*/ 5472841 h 6407151"/>
              <a:gd name="connsiteX16" fmla="*/ 8026176 w 11737976"/>
              <a:gd name="connsiteY16" fmla="*/ 5436034 h 6407151"/>
              <a:gd name="connsiteX17" fmla="*/ 8038445 w 11737976"/>
              <a:gd name="connsiteY17" fmla="*/ 5443958 h 6407151"/>
              <a:gd name="connsiteX18" fmla="*/ 8034492 w 11737976"/>
              <a:gd name="connsiteY18" fmla="*/ 5442410 h 6407151"/>
              <a:gd name="connsiteX19" fmla="*/ 9490113 w 11737976"/>
              <a:gd name="connsiteY19" fmla="*/ 5408942 h 6407151"/>
              <a:gd name="connsiteX20" fmla="*/ 9467403 w 11737976"/>
              <a:gd name="connsiteY20" fmla="*/ 5426056 h 6407151"/>
              <a:gd name="connsiteX21" fmla="*/ 9506358 w 11737976"/>
              <a:gd name="connsiteY21" fmla="*/ 5446250 h 6407151"/>
              <a:gd name="connsiteX22" fmla="*/ 9521498 w 11737976"/>
              <a:gd name="connsiteY22" fmla="*/ 5434841 h 6407151"/>
              <a:gd name="connsiteX23" fmla="*/ 8200531 w 11737976"/>
              <a:gd name="connsiteY23" fmla="*/ 5371565 h 6407151"/>
              <a:gd name="connsiteX24" fmla="*/ 8213147 w 11737976"/>
              <a:gd name="connsiteY24" fmla="*/ 5393410 h 6407151"/>
              <a:gd name="connsiteX25" fmla="*/ 8200531 w 11737976"/>
              <a:gd name="connsiteY25" fmla="*/ 5371565 h 6407151"/>
              <a:gd name="connsiteX26" fmla="*/ 9421074 w 11737976"/>
              <a:gd name="connsiteY26" fmla="*/ 5369604 h 6407151"/>
              <a:gd name="connsiteX27" fmla="*/ 9420904 w 11737976"/>
              <a:gd name="connsiteY27" fmla="*/ 5370258 h 6407151"/>
              <a:gd name="connsiteX28" fmla="*/ 9427714 w 11737976"/>
              <a:gd name="connsiteY28" fmla="*/ 5373385 h 6407151"/>
              <a:gd name="connsiteX29" fmla="*/ 9349431 w 11737976"/>
              <a:gd name="connsiteY29" fmla="*/ 5316761 h 6407151"/>
              <a:gd name="connsiteX30" fmla="*/ 9380907 w 11737976"/>
              <a:gd name="connsiteY30" fmla="*/ 5346720 h 6407151"/>
              <a:gd name="connsiteX31" fmla="*/ 9421071 w 11737976"/>
              <a:gd name="connsiteY31" fmla="*/ 5369605 h 6407151"/>
              <a:gd name="connsiteX32" fmla="*/ 9423556 w 11737976"/>
              <a:gd name="connsiteY32" fmla="*/ 5360000 h 6407151"/>
              <a:gd name="connsiteX33" fmla="*/ 9423004 w 11737976"/>
              <a:gd name="connsiteY33" fmla="*/ 5335641 h 6407151"/>
              <a:gd name="connsiteX34" fmla="*/ 9349431 w 11737976"/>
              <a:gd name="connsiteY34" fmla="*/ 5316761 h 6407151"/>
              <a:gd name="connsiteX35" fmla="*/ 9783957 w 11737976"/>
              <a:gd name="connsiteY35" fmla="*/ 5226284 h 6407151"/>
              <a:gd name="connsiteX36" fmla="*/ 9805926 w 11737976"/>
              <a:gd name="connsiteY36" fmla="*/ 5245270 h 6407151"/>
              <a:gd name="connsiteX37" fmla="*/ 9843265 w 11737976"/>
              <a:gd name="connsiteY37" fmla="*/ 5279069 h 6407151"/>
              <a:gd name="connsiteX38" fmla="*/ 9860574 w 11737976"/>
              <a:gd name="connsiteY38" fmla="*/ 5278413 h 6407151"/>
              <a:gd name="connsiteX39" fmla="*/ 9879867 w 11737976"/>
              <a:gd name="connsiteY39" fmla="*/ 5280390 h 6407151"/>
              <a:gd name="connsiteX40" fmla="*/ 9879867 w 11737976"/>
              <a:gd name="connsiteY40" fmla="*/ 5280393 h 6407151"/>
              <a:gd name="connsiteX41" fmla="*/ 9860576 w 11737976"/>
              <a:gd name="connsiteY41" fmla="*/ 5278414 h 6407151"/>
              <a:gd name="connsiteX42" fmla="*/ 9843265 w 11737976"/>
              <a:gd name="connsiteY42" fmla="*/ 5279071 h 6407151"/>
              <a:gd name="connsiteX43" fmla="*/ 9805926 w 11737976"/>
              <a:gd name="connsiteY43" fmla="*/ 5245272 h 6407151"/>
              <a:gd name="connsiteX44" fmla="*/ 9783959 w 11737976"/>
              <a:gd name="connsiteY44" fmla="*/ 5226289 h 6407151"/>
              <a:gd name="connsiteX45" fmla="*/ 9230718 w 11737976"/>
              <a:gd name="connsiteY45" fmla="*/ 5174986 h 6407151"/>
              <a:gd name="connsiteX46" fmla="*/ 9215577 w 11737976"/>
              <a:gd name="connsiteY46" fmla="*/ 5186396 h 6407151"/>
              <a:gd name="connsiteX47" fmla="*/ 9274750 w 11737976"/>
              <a:gd name="connsiteY47" fmla="*/ 5249162 h 6407151"/>
              <a:gd name="connsiteX48" fmla="*/ 9289889 w 11737976"/>
              <a:gd name="connsiteY48" fmla="*/ 5237755 h 6407151"/>
              <a:gd name="connsiteX49" fmla="*/ 7863608 w 11737976"/>
              <a:gd name="connsiteY49" fmla="*/ 5136943 h 6407151"/>
              <a:gd name="connsiteX50" fmla="*/ 7866367 w 11737976"/>
              <a:gd name="connsiteY50" fmla="*/ 5142511 h 6407151"/>
              <a:gd name="connsiteX51" fmla="*/ 7863608 w 11737976"/>
              <a:gd name="connsiteY51" fmla="*/ 5136943 h 6407151"/>
              <a:gd name="connsiteX52" fmla="*/ 9175517 w 11737976"/>
              <a:gd name="connsiteY52" fmla="*/ 5117485 h 6407151"/>
              <a:gd name="connsiteX53" fmla="*/ 9152806 w 11737976"/>
              <a:gd name="connsiteY53" fmla="*/ 5134599 h 6407151"/>
              <a:gd name="connsiteX54" fmla="*/ 9188900 w 11737976"/>
              <a:gd name="connsiteY54" fmla="*/ 5198242 h 6407151"/>
              <a:gd name="connsiteX55" fmla="*/ 9204039 w 11737976"/>
              <a:gd name="connsiteY55" fmla="*/ 5186833 h 6407151"/>
              <a:gd name="connsiteX56" fmla="*/ 9128622 w 11737976"/>
              <a:gd name="connsiteY56" fmla="*/ 5086757 h 6407151"/>
              <a:gd name="connsiteX57" fmla="*/ 9114220 w 11737976"/>
              <a:gd name="connsiteY57" fmla="*/ 5130645 h 6407151"/>
              <a:gd name="connsiteX58" fmla="*/ 9160007 w 11737976"/>
              <a:gd name="connsiteY58" fmla="*/ 5112655 h 6407151"/>
              <a:gd name="connsiteX59" fmla="*/ 9148101 w 11737976"/>
              <a:gd name="connsiteY59" fmla="*/ 5096854 h 6407151"/>
              <a:gd name="connsiteX60" fmla="*/ 9128622 w 11737976"/>
              <a:gd name="connsiteY60" fmla="*/ 5086757 h 6407151"/>
              <a:gd name="connsiteX61" fmla="*/ 10367061 w 11737976"/>
              <a:gd name="connsiteY61" fmla="*/ 5062865 h 6407151"/>
              <a:gd name="connsiteX62" fmla="*/ 10375854 w 11737976"/>
              <a:gd name="connsiteY62" fmla="*/ 5068626 h 6407151"/>
              <a:gd name="connsiteX63" fmla="*/ 10375854 w 11737976"/>
              <a:gd name="connsiteY63" fmla="*/ 5068627 h 6407151"/>
              <a:gd name="connsiteX64" fmla="*/ 10356563 w 11737976"/>
              <a:gd name="connsiteY64" fmla="*/ 5066650 h 6407151"/>
              <a:gd name="connsiteX65" fmla="*/ 10352041 w 11737976"/>
              <a:gd name="connsiteY65" fmla="*/ 5068657 h 6407151"/>
              <a:gd name="connsiteX66" fmla="*/ 10352039 w 11737976"/>
              <a:gd name="connsiteY66" fmla="*/ 5068656 h 6407151"/>
              <a:gd name="connsiteX67" fmla="*/ 10356560 w 11737976"/>
              <a:gd name="connsiteY67" fmla="*/ 5066648 h 6407151"/>
              <a:gd name="connsiteX68" fmla="*/ 10367061 w 11737976"/>
              <a:gd name="connsiteY68" fmla="*/ 5062865 h 6407151"/>
              <a:gd name="connsiteX69" fmla="*/ 10327026 w 11737976"/>
              <a:gd name="connsiteY69" fmla="*/ 5054993 h 6407151"/>
              <a:gd name="connsiteX70" fmla="*/ 10327028 w 11737976"/>
              <a:gd name="connsiteY70" fmla="*/ 5054994 h 6407151"/>
              <a:gd name="connsiteX71" fmla="*/ 10339252 w 11737976"/>
              <a:gd name="connsiteY71" fmla="*/ 5067305 h 6407151"/>
              <a:gd name="connsiteX72" fmla="*/ 10346555 w 11737976"/>
              <a:gd name="connsiteY72" fmla="*/ 5071091 h 6407151"/>
              <a:gd name="connsiteX73" fmla="*/ 10350909 w 11737976"/>
              <a:gd name="connsiteY73" fmla="*/ 5069158 h 6407151"/>
              <a:gd name="connsiteX74" fmla="*/ 10350911 w 11737976"/>
              <a:gd name="connsiteY74" fmla="*/ 5069159 h 6407151"/>
              <a:gd name="connsiteX75" fmla="*/ 10346556 w 11737976"/>
              <a:gd name="connsiteY75" fmla="*/ 5071093 h 6407151"/>
              <a:gd name="connsiteX76" fmla="*/ 10339252 w 11737976"/>
              <a:gd name="connsiteY76" fmla="*/ 5067307 h 6407151"/>
              <a:gd name="connsiteX77" fmla="*/ 7354100 w 11737976"/>
              <a:gd name="connsiteY77" fmla="*/ 5048068 h 6407151"/>
              <a:gd name="connsiteX78" fmla="*/ 7345686 w 11737976"/>
              <a:gd name="connsiteY78" fmla="*/ 5050322 h 6407151"/>
              <a:gd name="connsiteX79" fmla="*/ 7354100 w 11737976"/>
              <a:gd name="connsiteY79" fmla="*/ 5048068 h 6407151"/>
              <a:gd name="connsiteX80" fmla="*/ 9779251 w 11737976"/>
              <a:gd name="connsiteY80" fmla="*/ 4957302 h 6407151"/>
              <a:gd name="connsiteX81" fmla="*/ 9788620 w 11737976"/>
              <a:gd name="connsiteY81" fmla="*/ 4966629 h 6407151"/>
              <a:gd name="connsiteX82" fmla="*/ 9816956 w 11737976"/>
              <a:gd name="connsiteY82" fmla="*/ 4993091 h 6407151"/>
              <a:gd name="connsiteX83" fmla="*/ 9811749 w 11737976"/>
              <a:gd name="connsiteY83" fmla="*/ 4993129 h 6407151"/>
              <a:gd name="connsiteX84" fmla="*/ 9780547 w 11737976"/>
              <a:gd name="connsiteY84" fmla="*/ 4975351 h 6407151"/>
              <a:gd name="connsiteX85" fmla="*/ 8887184 w 11737976"/>
              <a:gd name="connsiteY85" fmla="*/ 4880561 h 6407151"/>
              <a:gd name="connsiteX86" fmla="*/ 8916124 w 11737976"/>
              <a:gd name="connsiteY86" fmla="*/ 4883527 h 6407151"/>
              <a:gd name="connsiteX87" fmla="*/ 8916122 w 11737976"/>
              <a:gd name="connsiteY87" fmla="*/ 4883528 h 6407151"/>
              <a:gd name="connsiteX88" fmla="*/ 8887180 w 11737976"/>
              <a:gd name="connsiteY88" fmla="*/ 4880564 h 6407151"/>
              <a:gd name="connsiteX89" fmla="*/ 8839321 w 11737976"/>
              <a:gd name="connsiteY89" fmla="*/ 4891858 h 6407151"/>
              <a:gd name="connsiteX90" fmla="*/ 8839318 w 11737976"/>
              <a:gd name="connsiteY90" fmla="*/ 4891857 h 6407151"/>
              <a:gd name="connsiteX91" fmla="*/ 8887184 w 11737976"/>
              <a:gd name="connsiteY91" fmla="*/ 4880561 h 6407151"/>
              <a:gd name="connsiteX92" fmla="*/ 8545965 w 11737976"/>
              <a:gd name="connsiteY92" fmla="*/ 4873436 h 6407151"/>
              <a:gd name="connsiteX93" fmla="*/ 8551311 w 11737976"/>
              <a:gd name="connsiteY93" fmla="*/ 4875945 h 6407151"/>
              <a:gd name="connsiteX94" fmla="*/ 8564717 w 11737976"/>
              <a:gd name="connsiteY94" fmla="*/ 4888119 h 6407151"/>
              <a:gd name="connsiteX95" fmla="*/ 8657248 w 11737976"/>
              <a:gd name="connsiteY95" fmla="*/ 4997863 h 6407151"/>
              <a:gd name="connsiteX96" fmla="*/ 8672899 w 11737976"/>
              <a:gd name="connsiteY96" fmla="*/ 5017272 h 6407151"/>
              <a:gd name="connsiteX97" fmla="*/ 8665042 w 11737976"/>
              <a:gd name="connsiteY97" fmla="*/ 5023193 h 6407151"/>
              <a:gd name="connsiteX98" fmla="*/ 8654792 w 11737976"/>
              <a:gd name="connsiteY98" fmla="*/ 5009733 h 6407151"/>
              <a:gd name="connsiteX99" fmla="*/ 8556304 w 11737976"/>
              <a:gd name="connsiteY99" fmla="*/ 4890373 h 6407151"/>
              <a:gd name="connsiteX100" fmla="*/ 8549993 w 11737976"/>
              <a:gd name="connsiteY100" fmla="*/ 4883655 h 6407151"/>
              <a:gd name="connsiteX101" fmla="*/ 8544239 w 11737976"/>
              <a:gd name="connsiteY101" fmla="*/ 4874736 h 6407151"/>
              <a:gd name="connsiteX102" fmla="*/ 10361251 w 11737976"/>
              <a:gd name="connsiteY102" fmla="*/ 4872008 h 6407151"/>
              <a:gd name="connsiteX103" fmla="*/ 10377723 w 11737976"/>
              <a:gd name="connsiteY103" fmla="*/ 4883566 h 6407151"/>
              <a:gd name="connsiteX104" fmla="*/ 10365705 w 11737976"/>
              <a:gd name="connsiteY104" fmla="*/ 4876007 h 6407151"/>
              <a:gd name="connsiteX105" fmla="*/ 10775929 w 11737976"/>
              <a:gd name="connsiteY105" fmla="*/ 4852167 h 6407151"/>
              <a:gd name="connsiteX106" fmla="*/ 10797899 w 11737976"/>
              <a:gd name="connsiteY106" fmla="*/ 4871153 h 6407151"/>
              <a:gd name="connsiteX107" fmla="*/ 10835239 w 11737976"/>
              <a:gd name="connsiteY107" fmla="*/ 4904952 h 6407151"/>
              <a:gd name="connsiteX108" fmla="*/ 10852548 w 11737976"/>
              <a:gd name="connsiteY108" fmla="*/ 4904295 h 6407151"/>
              <a:gd name="connsiteX109" fmla="*/ 10871841 w 11737976"/>
              <a:gd name="connsiteY109" fmla="*/ 4906273 h 6407151"/>
              <a:gd name="connsiteX110" fmla="*/ 10871841 w 11737976"/>
              <a:gd name="connsiteY110" fmla="*/ 4906275 h 6407151"/>
              <a:gd name="connsiteX111" fmla="*/ 10852549 w 11737976"/>
              <a:gd name="connsiteY111" fmla="*/ 4904296 h 6407151"/>
              <a:gd name="connsiteX112" fmla="*/ 10835239 w 11737976"/>
              <a:gd name="connsiteY112" fmla="*/ 4904953 h 6407151"/>
              <a:gd name="connsiteX113" fmla="*/ 10797900 w 11737976"/>
              <a:gd name="connsiteY113" fmla="*/ 4871155 h 6407151"/>
              <a:gd name="connsiteX114" fmla="*/ 10775933 w 11737976"/>
              <a:gd name="connsiteY114" fmla="*/ 4852172 h 6407151"/>
              <a:gd name="connsiteX115" fmla="*/ 8442269 w 11737976"/>
              <a:gd name="connsiteY115" fmla="*/ 4801340 h 6407151"/>
              <a:gd name="connsiteX116" fmla="*/ 8454139 w 11737976"/>
              <a:gd name="connsiteY116" fmla="*/ 4815851 h 6407151"/>
              <a:gd name="connsiteX117" fmla="*/ 8452549 w 11737976"/>
              <a:gd name="connsiteY117" fmla="*/ 4814468 h 6407151"/>
              <a:gd name="connsiteX118" fmla="*/ 8442531 w 11737976"/>
              <a:gd name="connsiteY118" fmla="*/ 4802321 h 6407151"/>
              <a:gd name="connsiteX119" fmla="*/ 8648790 w 11737976"/>
              <a:gd name="connsiteY119" fmla="*/ 4639036 h 6407151"/>
              <a:gd name="connsiteX120" fmla="*/ 8648791 w 11737976"/>
              <a:gd name="connsiteY120" fmla="*/ 4639036 h 6407151"/>
              <a:gd name="connsiteX121" fmla="*/ 8744055 w 11737976"/>
              <a:gd name="connsiteY121" fmla="*/ 4765446 h 6407151"/>
              <a:gd name="connsiteX122" fmla="*/ 8744053 w 11737976"/>
              <a:gd name="connsiteY122" fmla="*/ 4765447 h 6407151"/>
              <a:gd name="connsiteX123" fmla="*/ 8263204 w 11737976"/>
              <a:gd name="connsiteY123" fmla="*/ 4442369 h 6407151"/>
              <a:gd name="connsiteX124" fmla="*/ 8257635 w 11737976"/>
              <a:gd name="connsiteY124" fmla="*/ 4463232 h 6407151"/>
              <a:gd name="connsiteX125" fmla="*/ 8246127 w 11737976"/>
              <a:gd name="connsiteY125" fmla="*/ 4443742 h 6407151"/>
              <a:gd name="connsiteX126" fmla="*/ 8245581 w 11737976"/>
              <a:gd name="connsiteY126" fmla="*/ 4443037 h 6407151"/>
              <a:gd name="connsiteX127" fmla="*/ 8173584 w 11737976"/>
              <a:gd name="connsiteY127" fmla="*/ 4398597 h 6407151"/>
              <a:gd name="connsiteX128" fmla="*/ 8183383 w 11737976"/>
              <a:gd name="connsiteY128" fmla="*/ 4407299 h 6407151"/>
              <a:gd name="connsiteX129" fmla="*/ 8251208 w 11737976"/>
              <a:gd name="connsiteY129" fmla="*/ 4461650 h 6407151"/>
              <a:gd name="connsiteX130" fmla="*/ 8256072 w 11737976"/>
              <a:gd name="connsiteY130" fmla="*/ 4466535 h 6407151"/>
              <a:gd name="connsiteX131" fmla="*/ 8249477 w 11737976"/>
              <a:gd name="connsiteY131" fmla="*/ 4473000 h 6407151"/>
              <a:gd name="connsiteX132" fmla="*/ 8195534 w 11737976"/>
              <a:gd name="connsiteY132" fmla="*/ 4418992 h 6407151"/>
              <a:gd name="connsiteX133" fmla="*/ 8173584 w 11737976"/>
              <a:gd name="connsiteY133" fmla="*/ 4398597 h 6407151"/>
              <a:gd name="connsiteX134" fmla="*/ 8188120 w 11737976"/>
              <a:gd name="connsiteY134" fmla="*/ 4380258 h 6407151"/>
              <a:gd name="connsiteX135" fmla="*/ 8200247 w 11737976"/>
              <a:gd name="connsiteY135" fmla="*/ 4382454 h 6407151"/>
              <a:gd name="connsiteX136" fmla="*/ 8227480 w 11737976"/>
              <a:gd name="connsiteY136" fmla="*/ 4394965 h 6407151"/>
              <a:gd name="connsiteX137" fmla="*/ 8226048 w 11737976"/>
              <a:gd name="connsiteY137" fmla="*/ 4416690 h 6407151"/>
              <a:gd name="connsiteX138" fmla="*/ 8223837 w 11737976"/>
              <a:gd name="connsiteY138" fmla="*/ 4420246 h 6407151"/>
              <a:gd name="connsiteX139" fmla="*/ 8222644 w 11737976"/>
              <a:gd name="connsiteY139" fmla="*/ 4419202 h 6407151"/>
              <a:gd name="connsiteX140" fmla="*/ 8191917 w 11737976"/>
              <a:gd name="connsiteY140" fmla="*/ 4384458 h 6407151"/>
              <a:gd name="connsiteX141" fmla="*/ 10615503 w 11737976"/>
              <a:gd name="connsiteY141" fmla="*/ 4298383 h 6407151"/>
              <a:gd name="connsiteX142" fmla="*/ 10600363 w 11737976"/>
              <a:gd name="connsiteY142" fmla="*/ 4309793 h 6407151"/>
              <a:gd name="connsiteX143" fmla="*/ 10644026 w 11737976"/>
              <a:gd name="connsiteY143" fmla="*/ 4367730 h 6407151"/>
              <a:gd name="connsiteX144" fmla="*/ 10659165 w 11737976"/>
              <a:gd name="connsiteY144" fmla="*/ 4356322 h 6407151"/>
              <a:gd name="connsiteX145" fmla="*/ 10194649 w 11737976"/>
              <a:gd name="connsiteY145" fmla="*/ 4243912 h 6407151"/>
              <a:gd name="connsiteX146" fmla="*/ 10187815 w 11737976"/>
              <a:gd name="connsiteY146" fmla="*/ 4282096 h 6407151"/>
              <a:gd name="connsiteX147" fmla="*/ 10187813 w 11737976"/>
              <a:gd name="connsiteY147" fmla="*/ 4282097 h 6407151"/>
              <a:gd name="connsiteX148" fmla="*/ 10194646 w 11737976"/>
              <a:gd name="connsiteY148" fmla="*/ 4243914 h 6407151"/>
              <a:gd name="connsiteX149" fmla="*/ 10183108 w 11737976"/>
              <a:gd name="connsiteY149" fmla="*/ 4244353 h 6407151"/>
              <a:gd name="connsiteX150" fmla="*/ 10183110 w 11737976"/>
              <a:gd name="connsiteY150" fmla="*/ 4244349 h 6407151"/>
              <a:gd name="connsiteX151" fmla="*/ 10115999 w 11737976"/>
              <a:gd name="connsiteY151" fmla="*/ 4171048 h 6407151"/>
              <a:gd name="connsiteX152" fmla="*/ 10171571 w 11737976"/>
              <a:gd name="connsiteY152" fmla="*/ 4244788 h 6407151"/>
              <a:gd name="connsiteX153" fmla="*/ 10171567 w 11737976"/>
              <a:gd name="connsiteY153" fmla="*/ 4244789 h 6407151"/>
              <a:gd name="connsiteX154" fmla="*/ 10115997 w 11737976"/>
              <a:gd name="connsiteY154" fmla="*/ 4171050 h 6407151"/>
              <a:gd name="connsiteX155" fmla="*/ 10006326 w 11737976"/>
              <a:gd name="connsiteY155" fmla="*/ 4088504 h 6407151"/>
              <a:gd name="connsiteX156" fmla="*/ 10006333 w 11737976"/>
              <a:gd name="connsiteY156" fmla="*/ 4088525 h 6407151"/>
              <a:gd name="connsiteX157" fmla="*/ 10006330 w 11737976"/>
              <a:gd name="connsiteY157" fmla="*/ 4088521 h 6407151"/>
              <a:gd name="connsiteX158" fmla="*/ 9983060 w 11737976"/>
              <a:gd name="connsiteY158" fmla="*/ 4023037 h 6407151"/>
              <a:gd name="connsiteX159" fmla="*/ 9959968 w 11737976"/>
              <a:gd name="connsiteY159" fmla="*/ 4038819 h 6407151"/>
              <a:gd name="connsiteX160" fmla="*/ 9947533 w 11737976"/>
              <a:gd name="connsiteY160" fmla="*/ 4041996 h 6407151"/>
              <a:gd name="connsiteX161" fmla="*/ 9947530 w 11737976"/>
              <a:gd name="connsiteY161" fmla="*/ 4041996 h 6407151"/>
              <a:gd name="connsiteX162" fmla="*/ 9959970 w 11737976"/>
              <a:gd name="connsiteY162" fmla="*/ 4038816 h 6407151"/>
              <a:gd name="connsiteX163" fmla="*/ 9989353 w 11737976"/>
              <a:gd name="connsiteY163" fmla="*/ 4018762 h 6407151"/>
              <a:gd name="connsiteX164" fmla="*/ 10006326 w 11737976"/>
              <a:gd name="connsiteY164" fmla="*/ 4088504 h 6407151"/>
              <a:gd name="connsiteX165" fmla="*/ 9993965 w 11737976"/>
              <a:gd name="connsiteY165" fmla="*/ 4052425 h 6407151"/>
              <a:gd name="connsiteX166" fmla="*/ 9989351 w 11737976"/>
              <a:gd name="connsiteY166" fmla="*/ 4018738 h 6407151"/>
              <a:gd name="connsiteX167" fmla="*/ 9989353 w 11737976"/>
              <a:gd name="connsiteY167" fmla="*/ 4018762 h 6407151"/>
              <a:gd name="connsiteX168" fmla="*/ 9989348 w 11737976"/>
              <a:gd name="connsiteY168" fmla="*/ 4018740 h 6407151"/>
              <a:gd name="connsiteX169" fmla="*/ 10734905 w 11737976"/>
              <a:gd name="connsiteY169" fmla="*/ 3884318 h 6407151"/>
              <a:gd name="connsiteX170" fmla="*/ 10739511 w 11737976"/>
              <a:gd name="connsiteY170" fmla="*/ 3902695 h 6407151"/>
              <a:gd name="connsiteX171" fmla="*/ 10742619 w 11737976"/>
              <a:gd name="connsiteY171" fmla="*/ 3906041 h 6407151"/>
              <a:gd name="connsiteX172" fmla="*/ 10650969 w 11737976"/>
              <a:gd name="connsiteY172" fmla="*/ 3881671 h 6407151"/>
              <a:gd name="connsiteX173" fmla="*/ 10650519 w 11737976"/>
              <a:gd name="connsiteY173" fmla="*/ 3882296 h 6407151"/>
              <a:gd name="connsiteX174" fmla="*/ 10653041 w 11737976"/>
              <a:gd name="connsiteY174" fmla="*/ 3887506 h 6407151"/>
              <a:gd name="connsiteX175" fmla="*/ 10318195 w 11737976"/>
              <a:gd name="connsiteY175" fmla="*/ 3858497 h 6407151"/>
              <a:gd name="connsiteX176" fmla="*/ 10351897 w 11737976"/>
              <a:gd name="connsiteY176" fmla="*/ 3892094 h 6407151"/>
              <a:gd name="connsiteX177" fmla="*/ 10351896 w 11737976"/>
              <a:gd name="connsiteY177" fmla="*/ 3892096 h 6407151"/>
              <a:gd name="connsiteX178" fmla="*/ 10318201 w 11737976"/>
              <a:gd name="connsiteY178" fmla="*/ 3858506 h 6407151"/>
              <a:gd name="connsiteX179" fmla="*/ 10665157 w 11737976"/>
              <a:gd name="connsiteY179" fmla="*/ 3618654 h 6407151"/>
              <a:gd name="connsiteX180" fmla="*/ 10665229 w 11737976"/>
              <a:gd name="connsiteY180" fmla="*/ 3619773 h 6407151"/>
              <a:gd name="connsiteX181" fmla="*/ 10665157 w 11737976"/>
              <a:gd name="connsiteY181" fmla="*/ 3618656 h 6407151"/>
              <a:gd name="connsiteX182" fmla="*/ 10675378 w 11737976"/>
              <a:gd name="connsiteY182" fmla="*/ 3616585 h 6407151"/>
              <a:gd name="connsiteX183" fmla="*/ 10676350 w 11737976"/>
              <a:gd name="connsiteY183" fmla="*/ 3622451 h 6407151"/>
              <a:gd name="connsiteX184" fmla="*/ 10676349 w 11737976"/>
              <a:gd name="connsiteY184" fmla="*/ 3622452 h 6407151"/>
              <a:gd name="connsiteX185" fmla="*/ 6968521 w 11737976"/>
              <a:gd name="connsiteY185" fmla="*/ 3090572 h 6407151"/>
              <a:gd name="connsiteX186" fmla="*/ 6956163 w 11737976"/>
              <a:gd name="connsiteY186" fmla="*/ 3091780 h 6407151"/>
              <a:gd name="connsiteX187" fmla="*/ 6968521 w 11737976"/>
              <a:gd name="connsiteY187" fmla="*/ 3090572 h 6407151"/>
              <a:gd name="connsiteX188" fmla="*/ 6791518 w 11737976"/>
              <a:gd name="connsiteY188" fmla="*/ 3087314 h 6407151"/>
              <a:gd name="connsiteX189" fmla="*/ 6801919 w 11737976"/>
              <a:gd name="connsiteY189" fmla="*/ 3088264 h 6407151"/>
              <a:gd name="connsiteX190" fmla="*/ 6789415 w 11737976"/>
              <a:gd name="connsiteY190" fmla="*/ 3087877 h 6407151"/>
              <a:gd name="connsiteX191" fmla="*/ 6788176 w 11737976"/>
              <a:gd name="connsiteY191" fmla="*/ 3087461 h 6407151"/>
              <a:gd name="connsiteX192" fmla="*/ 6784540 w 11737976"/>
              <a:gd name="connsiteY192" fmla="*/ 3086241 h 6407151"/>
              <a:gd name="connsiteX193" fmla="*/ 6788176 w 11737976"/>
              <a:gd name="connsiteY193" fmla="*/ 3087461 h 6407151"/>
              <a:gd name="connsiteX194" fmla="*/ 6774809 w 11737976"/>
              <a:gd name="connsiteY194" fmla="*/ 3088054 h 6407151"/>
              <a:gd name="connsiteX195" fmla="*/ 10235503 w 11737976"/>
              <a:gd name="connsiteY195" fmla="*/ 2854510 h 6407151"/>
              <a:gd name="connsiteX196" fmla="*/ 10235505 w 11737976"/>
              <a:gd name="connsiteY196" fmla="*/ 2854511 h 6407151"/>
              <a:gd name="connsiteX197" fmla="*/ 10234412 w 11737976"/>
              <a:gd name="connsiteY197" fmla="*/ 2910940 h 6407151"/>
              <a:gd name="connsiteX198" fmla="*/ 10245765 w 11737976"/>
              <a:gd name="connsiteY198" fmla="*/ 2948324 h 6407151"/>
              <a:gd name="connsiteX199" fmla="*/ 10245765 w 11737976"/>
              <a:gd name="connsiteY199" fmla="*/ 2948330 h 6407151"/>
              <a:gd name="connsiteX200" fmla="*/ 10235503 w 11737976"/>
              <a:gd name="connsiteY200" fmla="*/ 2854510 h 6407151"/>
              <a:gd name="connsiteX201" fmla="*/ 7675505 w 11737976"/>
              <a:gd name="connsiteY201" fmla="*/ 2465545 h 6407151"/>
              <a:gd name="connsiteX202" fmla="*/ 7682147 w 11737976"/>
              <a:gd name="connsiteY202" fmla="*/ 2469832 h 6407151"/>
              <a:gd name="connsiteX203" fmla="*/ 7682147 w 11737976"/>
              <a:gd name="connsiteY203" fmla="*/ 2469836 h 6407151"/>
              <a:gd name="connsiteX204" fmla="*/ 7675503 w 11737976"/>
              <a:gd name="connsiteY204" fmla="*/ 2465547 h 6407151"/>
              <a:gd name="connsiteX205" fmla="*/ 8052934 w 11737976"/>
              <a:gd name="connsiteY205" fmla="*/ 2338511 h 6407151"/>
              <a:gd name="connsiteX206" fmla="*/ 8052934 w 11737976"/>
              <a:gd name="connsiteY206" fmla="*/ 2338512 h 6407151"/>
              <a:gd name="connsiteX207" fmla="*/ 8050577 w 11737976"/>
              <a:gd name="connsiteY207" fmla="*/ 2348964 h 6407151"/>
              <a:gd name="connsiteX208" fmla="*/ 8050577 w 11737976"/>
              <a:gd name="connsiteY208" fmla="*/ 2348962 h 6407151"/>
              <a:gd name="connsiteX209" fmla="*/ 7935513 w 11737976"/>
              <a:gd name="connsiteY209" fmla="*/ 2306397 h 6407151"/>
              <a:gd name="connsiteX210" fmla="*/ 7947338 w 11737976"/>
              <a:gd name="connsiteY210" fmla="*/ 2324718 h 6407151"/>
              <a:gd name="connsiteX211" fmla="*/ 7940582 w 11737976"/>
              <a:gd name="connsiteY211" fmla="*/ 2323575 h 6407151"/>
              <a:gd name="connsiteX212" fmla="*/ 8004131 w 11737976"/>
              <a:gd name="connsiteY212" fmla="*/ 2283308 h 6407151"/>
              <a:gd name="connsiteX213" fmla="*/ 8025226 w 11737976"/>
              <a:gd name="connsiteY213" fmla="*/ 2316749 h 6407151"/>
              <a:gd name="connsiteX214" fmla="*/ 8025225 w 11737976"/>
              <a:gd name="connsiteY214" fmla="*/ 2316750 h 6407151"/>
              <a:gd name="connsiteX215" fmla="*/ 8004130 w 11737976"/>
              <a:gd name="connsiteY215" fmla="*/ 2283309 h 6407151"/>
              <a:gd name="connsiteX216" fmla="*/ 8176379 w 11737976"/>
              <a:gd name="connsiteY216" fmla="*/ 2256936 h 6407151"/>
              <a:gd name="connsiteX217" fmla="*/ 8176379 w 11737976"/>
              <a:gd name="connsiteY217" fmla="*/ 2256937 h 6407151"/>
              <a:gd name="connsiteX218" fmla="*/ 8176378 w 11737976"/>
              <a:gd name="connsiteY218" fmla="*/ 2256937 h 6407151"/>
              <a:gd name="connsiteX219" fmla="*/ 7867788 w 11737976"/>
              <a:gd name="connsiteY219" fmla="*/ 2207834 h 6407151"/>
              <a:gd name="connsiteX220" fmla="*/ 7885402 w 11737976"/>
              <a:gd name="connsiteY220" fmla="*/ 2230832 h 6407151"/>
              <a:gd name="connsiteX221" fmla="*/ 7895536 w 11737976"/>
              <a:gd name="connsiteY221" fmla="*/ 2245439 h 6407151"/>
              <a:gd name="connsiteX222" fmla="*/ 7892048 w 11737976"/>
              <a:gd name="connsiteY222" fmla="*/ 2243065 h 6407151"/>
              <a:gd name="connsiteX223" fmla="*/ 7870318 w 11737976"/>
              <a:gd name="connsiteY223" fmla="*/ 2212450 h 6407151"/>
              <a:gd name="connsiteX224" fmla="*/ 8150981 w 11737976"/>
              <a:gd name="connsiteY224" fmla="*/ 2194792 h 6407151"/>
              <a:gd name="connsiteX225" fmla="*/ 8150984 w 11737976"/>
              <a:gd name="connsiteY225" fmla="*/ 2194797 h 6407151"/>
              <a:gd name="connsiteX226" fmla="*/ 8155364 w 11737976"/>
              <a:gd name="connsiteY226" fmla="*/ 2209032 h 6407151"/>
              <a:gd name="connsiteX227" fmla="*/ 8155363 w 11737976"/>
              <a:gd name="connsiteY227" fmla="*/ 2209033 h 6407151"/>
              <a:gd name="connsiteX228" fmla="*/ 8011183 w 11737976"/>
              <a:gd name="connsiteY228" fmla="*/ 2017508 h 6407151"/>
              <a:gd name="connsiteX229" fmla="*/ 8060407 w 11737976"/>
              <a:gd name="connsiteY229" fmla="*/ 2095535 h 6407151"/>
              <a:gd name="connsiteX230" fmla="*/ 8060405 w 11737976"/>
              <a:gd name="connsiteY230" fmla="*/ 2095537 h 6407151"/>
              <a:gd name="connsiteX231" fmla="*/ 8011181 w 11737976"/>
              <a:gd name="connsiteY231" fmla="*/ 2017509 h 6407151"/>
              <a:gd name="connsiteX232" fmla="*/ 8321472 w 11737976"/>
              <a:gd name="connsiteY232" fmla="*/ 1999715 h 6407151"/>
              <a:gd name="connsiteX233" fmla="*/ 8386881 w 11737976"/>
              <a:gd name="connsiteY233" fmla="*/ 2103399 h 6407151"/>
              <a:gd name="connsiteX234" fmla="*/ 8386880 w 11737976"/>
              <a:gd name="connsiteY234" fmla="*/ 2103398 h 6407151"/>
              <a:gd name="connsiteX235" fmla="*/ 8321471 w 11737976"/>
              <a:gd name="connsiteY235" fmla="*/ 1999716 h 6407151"/>
              <a:gd name="connsiteX236" fmla="*/ 7680817 w 11737976"/>
              <a:gd name="connsiteY236" fmla="*/ 1993218 h 6407151"/>
              <a:gd name="connsiteX237" fmla="*/ 7680817 w 11737976"/>
              <a:gd name="connsiteY237" fmla="*/ 1993218 h 6407151"/>
              <a:gd name="connsiteX238" fmla="*/ 8646967 w 11737976"/>
              <a:gd name="connsiteY238" fmla="*/ 1983028 h 6407151"/>
              <a:gd name="connsiteX239" fmla="*/ 8646970 w 11737976"/>
              <a:gd name="connsiteY239" fmla="*/ 1983032 h 6407151"/>
              <a:gd name="connsiteX240" fmla="*/ 8660982 w 11737976"/>
              <a:gd name="connsiteY240" fmla="*/ 2028566 h 6407151"/>
              <a:gd name="connsiteX241" fmla="*/ 8660981 w 11737976"/>
              <a:gd name="connsiteY241" fmla="*/ 2028568 h 6407151"/>
              <a:gd name="connsiteX242" fmla="*/ 7995151 w 11737976"/>
              <a:gd name="connsiteY242" fmla="*/ 1981017 h 6407151"/>
              <a:gd name="connsiteX243" fmla="*/ 7994021 w 11737976"/>
              <a:gd name="connsiteY243" fmla="*/ 2012466 h 6407151"/>
              <a:gd name="connsiteX244" fmla="*/ 8002602 w 11737976"/>
              <a:gd name="connsiteY244" fmla="*/ 2014985 h 6407151"/>
              <a:gd name="connsiteX245" fmla="*/ 8002600 w 11737976"/>
              <a:gd name="connsiteY245" fmla="*/ 2014988 h 6407151"/>
              <a:gd name="connsiteX246" fmla="*/ 7994020 w 11737976"/>
              <a:gd name="connsiteY246" fmla="*/ 2012468 h 6407151"/>
              <a:gd name="connsiteX247" fmla="*/ 7995148 w 11737976"/>
              <a:gd name="connsiteY247" fmla="*/ 1981018 h 6407151"/>
              <a:gd name="connsiteX248" fmla="*/ 9182793 w 11737976"/>
              <a:gd name="connsiteY248" fmla="*/ 1875511 h 6407151"/>
              <a:gd name="connsiteX249" fmla="*/ 9191755 w 11737976"/>
              <a:gd name="connsiteY249" fmla="*/ 1875875 h 6407151"/>
              <a:gd name="connsiteX250" fmla="*/ 9191759 w 11737976"/>
              <a:gd name="connsiteY250" fmla="*/ 1875877 h 6407151"/>
              <a:gd name="connsiteX251" fmla="*/ 9182792 w 11737976"/>
              <a:gd name="connsiteY251" fmla="*/ 1875513 h 6407151"/>
              <a:gd name="connsiteX252" fmla="*/ 9169129 w 11737976"/>
              <a:gd name="connsiteY252" fmla="*/ 1882426 h 6407151"/>
              <a:gd name="connsiteX253" fmla="*/ 8180542 w 11737976"/>
              <a:gd name="connsiteY253" fmla="*/ 1853882 h 6407151"/>
              <a:gd name="connsiteX254" fmla="*/ 8180544 w 11737976"/>
              <a:gd name="connsiteY254" fmla="*/ 1853882 h 6407151"/>
              <a:gd name="connsiteX255" fmla="*/ 8202487 w 11737976"/>
              <a:gd name="connsiteY255" fmla="*/ 1863733 h 6407151"/>
              <a:gd name="connsiteX256" fmla="*/ 8237083 w 11737976"/>
              <a:gd name="connsiteY256" fmla="*/ 1865956 h 6407151"/>
              <a:gd name="connsiteX257" fmla="*/ 8237085 w 11737976"/>
              <a:gd name="connsiteY257" fmla="*/ 1865957 h 6407151"/>
              <a:gd name="connsiteX258" fmla="*/ 8180542 w 11737976"/>
              <a:gd name="connsiteY258" fmla="*/ 1853882 h 6407151"/>
              <a:gd name="connsiteX259" fmla="*/ 9142955 w 11737976"/>
              <a:gd name="connsiteY259" fmla="*/ 1820675 h 6407151"/>
              <a:gd name="connsiteX260" fmla="*/ 9142957 w 11737976"/>
              <a:gd name="connsiteY260" fmla="*/ 1820679 h 6407151"/>
              <a:gd name="connsiteX261" fmla="*/ 9162925 w 11737976"/>
              <a:gd name="connsiteY261" fmla="*/ 1885565 h 6407151"/>
              <a:gd name="connsiteX262" fmla="*/ 9162922 w 11737976"/>
              <a:gd name="connsiteY262" fmla="*/ 1885566 h 6407151"/>
              <a:gd name="connsiteX263" fmla="*/ 9142955 w 11737976"/>
              <a:gd name="connsiteY263" fmla="*/ 1820675 h 6407151"/>
              <a:gd name="connsiteX264" fmla="*/ 8507168 w 11737976"/>
              <a:gd name="connsiteY264" fmla="*/ 1805743 h 6407151"/>
              <a:gd name="connsiteX265" fmla="*/ 8556393 w 11737976"/>
              <a:gd name="connsiteY265" fmla="*/ 1883771 h 6407151"/>
              <a:gd name="connsiteX266" fmla="*/ 8556392 w 11737976"/>
              <a:gd name="connsiteY266" fmla="*/ 1883772 h 6407151"/>
              <a:gd name="connsiteX267" fmla="*/ 8507167 w 11737976"/>
              <a:gd name="connsiteY267" fmla="*/ 1805745 h 6407151"/>
              <a:gd name="connsiteX268" fmla="*/ 7645209 w 11737976"/>
              <a:gd name="connsiteY268" fmla="*/ 1791930 h 6407151"/>
              <a:gd name="connsiteX269" fmla="*/ 7635081 w 11737976"/>
              <a:gd name="connsiteY269" fmla="*/ 1798034 h 6407151"/>
              <a:gd name="connsiteX270" fmla="*/ 7673758 w 11737976"/>
              <a:gd name="connsiteY270" fmla="*/ 1859341 h 6407151"/>
              <a:gd name="connsiteX271" fmla="*/ 7683885 w 11737976"/>
              <a:gd name="connsiteY271" fmla="*/ 1853236 h 6407151"/>
              <a:gd name="connsiteX272" fmla="*/ 8817457 w 11737976"/>
              <a:gd name="connsiteY272" fmla="*/ 1787952 h 6407151"/>
              <a:gd name="connsiteX273" fmla="*/ 8817459 w 11737976"/>
              <a:gd name="connsiteY273" fmla="*/ 1787952 h 6407151"/>
              <a:gd name="connsiteX274" fmla="*/ 8901842 w 11737976"/>
              <a:gd name="connsiteY274" fmla="*/ 1921712 h 6407151"/>
              <a:gd name="connsiteX275" fmla="*/ 8901841 w 11737976"/>
              <a:gd name="connsiteY275" fmla="*/ 1921712 h 6407151"/>
              <a:gd name="connsiteX276" fmla="*/ 8491137 w 11737976"/>
              <a:gd name="connsiteY276" fmla="*/ 1769252 h 6407151"/>
              <a:gd name="connsiteX277" fmla="*/ 8490009 w 11737976"/>
              <a:gd name="connsiteY277" fmla="*/ 1800702 h 6407151"/>
              <a:gd name="connsiteX278" fmla="*/ 8498587 w 11737976"/>
              <a:gd name="connsiteY278" fmla="*/ 1803220 h 6407151"/>
              <a:gd name="connsiteX279" fmla="*/ 8498587 w 11737976"/>
              <a:gd name="connsiteY279" fmla="*/ 1803223 h 6407151"/>
              <a:gd name="connsiteX280" fmla="*/ 8490006 w 11737976"/>
              <a:gd name="connsiteY280" fmla="*/ 1800702 h 6407151"/>
              <a:gd name="connsiteX281" fmla="*/ 8491135 w 11737976"/>
              <a:gd name="connsiteY281" fmla="*/ 1769254 h 6407151"/>
              <a:gd name="connsiteX282" fmla="*/ 9538491 w 11737976"/>
              <a:gd name="connsiteY282" fmla="*/ 1705344 h 6407151"/>
              <a:gd name="connsiteX283" fmla="*/ 9523298 w 11737976"/>
              <a:gd name="connsiteY283" fmla="*/ 1714500 h 6407151"/>
              <a:gd name="connsiteX284" fmla="*/ 9547912 w 11737976"/>
              <a:gd name="connsiteY284" fmla="*/ 1753514 h 6407151"/>
              <a:gd name="connsiteX285" fmla="*/ 9563101 w 11737976"/>
              <a:gd name="connsiteY285" fmla="*/ 1744356 h 6407151"/>
              <a:gd name="connsiteX286" fmla="*/ 9003156 w 11737976"/>
              <a:gd name="connsiteY286" fmla="*/ 1643390 h 6407151"/>
              <a:gd name="connsiteX287" fmla="*/ 9052381 w 11737976"/>
              <a:gd name="connsiteY287" fmla="*/ 1721418 h 6407151"/>
              <a:gd name="connsiteX288" fmla="*/ 9052379 w 11737976"/>
              <a:gd name="connsiteY288" fmla="*/ 1721420 h 6407151"/>
              <a:gd name="connsiteX289" fmla="*/ 9003155 w 11737976"/>
              <a:gd name="connsiteY289" fmla="*/ 1643391 h 6407151"/>
              <a:gd name="connsiteX290" fmla="*/ 8676529 w 11737976"/>
              <a:gd name="connsiteY290" fmla="*/ 1642118 h 6407151"/>
              <a:gd name="connsiteX291" fmla="*/ 8676530 w 11737976"/>
              <a:gd name="connsiteY291" fmla="*/ 1642118 h 6407151"/>
              <a:gd name="connsiteX292" fmla="*/ 8698473 w 11737976"/>
              <a:gd name="connsiteY292" fmla="*/ 1651970 h 6407151"/>
              <a:gd name="connsiteX293" fmla="*/ 8733071 w 11737976"/>
              <a:gd name="connsiteY293" fmla="*/ 1654191 h 6407151"/>
              <a:gd name="connsiteX294" fmla="*/ 8733071 w 11737976"/>
              <a:gd name="connsiteY294" fmla="*/ 1654192 h 6407151"/>
              <a:gd name="connsiteX295" fmla="*/ 8676529 w 11737976"/>
              <a:gd name="connsiteY295" fmla="*/ 1642118 h 6407151"/>
              <a:gd name="connsiteX296" fmla="*/ 9313444 w 11737976"/>
              <a:gd name="connsiteY296" fmla="*/ 1625598 h 6407151"/>
              <a:gd name="connsiteX297" fmla="*/ 9313445 w 11737976"/>
              <a:gd name="connsiteY297" fmla="*/ 1625598 h 6407151"/>
              <a:gd name="connsiteX298" fmla="*/ 9397829 w 11737976"/>
              <a:gd name="connsiteY298" fmla="*/ 1759358 h 6407151"/>
              <a:gd name="connsiteX299" fmla="*/ 9397828 w 11737976"/>
              <a:gd name="connsiteY299" fmla="*/ 1759358 h 6407151"/>
              <a:gd name="connsiteX300" fmla="*/ 9485749 w 11737976"/>
              <a:gd name="connsiteY300" fmla="*/ 1621743 h 6407151"/>
              <a:gd name="connsiteX301" fmla="*/ 9470557 w 11737976"/>
              <a:gd name="connsiteY301" fmla="*/ 1630901 h 6407151"/>
              <a:gd name="connsiteX302" fmla="*/ 9488138 w 11737976"/>
              <a:gd name="connsiteY302" fmla="*/ 1658767 h 6407151"/>
              <a:gd name="connsiteX303" fmla="*/ 9503329 w 11737976"/>
              <a:gd name="connsiteY303" fmla="*/ 1649610 h 6407151"/>
              <a:gd name="connsiteX304" fmla="*/ 8987124 w 11737976"/>
              <a:gd name="connsiteY304" fmla="*/ 1606899 h 6407151"/>
              <a:gd name="connsiteX305" fmla="*/ 8985995 w 11737976"/>
              <a:gd name="connsiteY305" fmla="*/ 1638348 h 6407151"/>
              <a:gd name="connsiteX306" fmla="*/ 8994575 w 11737976"/>
              <a:gd name="connsiteY306" fmla="*/ 1640868 h 6407151"/>
              <a:gd name="connsiteX307" fmla="*/ 8994574 w 11737976"/>
              <a:gd name="connsiteY307" fmla="*/ 1640870 h 6407151"/>
              <a:gd name="connsiteX308" fmla="*/ 8985994 w 11737976"/>
              <a:gd name="connsiteY308" fmla="*/ 1638350 h 6407151"/>
              <a:gd name="connsiteX309" fmla="*/ 8987123 w 11737976"/>
              <a:gd name="connsiteY309" fmla="*/ 1606900 h 6407151"/>
              <a:gd name="connsiteX310" fmla="*/ 8006710 w 11737976"/>
              <a:gd name="connsiteY310" fmla="*/ 1589416 h 6407151"/>
              <a:gd name="connsiteX311" fmla="*/ 7974359 w 11737976"/>
              <a:gd name="connsiteY311" fmla="*/ 1593529 h 6407151"/>
              <a:gd name="connsiteX312" fmla="*/ 7984908 w 11737976"/>
              <a:gd name="connsiteY312" fmla="*/ 1610250 h 6407151"/>
              <a:gd name="connsiteX313" fmla="*/ 8000520 w 11737976"/>
              <a:gd name="connsiteY313" fmla="*/ 1623917 h 6407151"/>
              <a:gd name="connsiteX314" fmla="*/ 8006710 w 11737976"/>
              <a:gd name="connsiteY314" fmla="*/ 1589416 h 6407151"/>
              <a:gd name="connsiteX315" fmla="*/ 9457622 w 11737976"/>
              <a:gd name="connsiteY315" fmla="*/ 1577157 h 6407151"/>
              <a:gd name="connsiteX316" fmla="*/ 9442431 w 11737976"/>
              <a:gd name="connsiteY316" fmla="*/ 1586313 h 6407151"/>
              <a:gd name="connsiteX317" fmla="*/ 9452978 w 11737976"/>
              <a:gd name="connsiteY317" fmla="*/ 1603035 h 6407151"/>
              <a:gd name="connsiteX318" fmla="*/ 9468169 w 11737976"/>
              <a:gd name="connsiteY318" fmla="*/ 1593877 h 6407151"/>
              <a:gd name="connsiteX319" fmla="*/ 7943843 w 11737976"/>
              <a:gd name="connsiteY319" fmla="*/ 1511920 h 6407151"/>
              <a:gd name="connsiteX320" fmla="*/ 7933713 w 11737976"/>
              <a:gd name="connsiteY320" fmla="*/ 1518024 h 6407151"/>
              <a:gd name="connsiteX321" fmla="*/ 7962262 w 11737976"/>
              <a:gd name="connsiteY321" fmla="*/ 1585437 h 6407151"/>
              <a:gd name="connsiteX322" fmla="*/ 7977455 w 11737976"/>
              <a:gd name="connsiteY322" fmla="*/ 1576279 h 6407151"/>
              <a:gd name="connsiteX323" fmla="*/ 9172517 w 11737976"/>
              <a:gd name="connsiteY323" fmla="*/ 1479764 h 6407151"/>
              <a:gd name="connsiteX324" fmla="*/ 9194460 w 11737976"/>
              <a:gd name="connsiteY324" fmla="*/ 1489616 h 6407151"/>
              <a:gd name="connsiteX325" fmla="*/ 9229058 w 11737976"/>
              <a:gd name="connsiteY325" fmla="*/ 1491838 h 6407151"/>
              <a:gd name="connsiteX326" fmla="*/ 9229059 w 11737976"/>
              <a:gd name="connsiteY326" fmla="*/ 1491839 h 6407151"/>
              <a:gd name="connsiteX327" fmla="*/ 9172516 w 11737976"/>
              <a:gd name="connsiteY327" fmla="*/ 1479765 h 6407151"/>
              <a:gd name="connsiteX328" fmla="*/ 7874364 w 11737976"/>
              <a:gd name="connsiteY328" fmla="*/ 1446102 h 6407151"/>
              <a:gd name="connsiteX329" fmla="*/ 7864234 w 11737976"/>
              <a:gd name="connsiteY329" fmla="*/ 1452207 h 6407151"/>
              <a:gd name="connsiteX330" fmla="*/ 7915007 w 11737976"/>
              <a:gd name="connsiteY330" fmla="*/ 1521607 h 6407151"/>
              <a:gd name="connsiteX331" fmla="*/ 7925135 w 11737976"/>
              <a:gd name="connsiteY331" fmla="*/ 1515503 h 6407151"/>
              <a:gd name="connsiteX332" fmla="*/ 8502697 w 11737976"/>
              <a:gd name="connsiteY332" fmla="*/ 1377652 h 6407151"/>
              <a:gd name="connsiteX333" fmla="*/ 8470346 w 11737976"/>
              <a:gd name="connsiteY333" fmla="*/ 1381765 h 6407151"/>
              <a:gd name="connsiteX334" fmla="*/ 8480894 w 11737976"/>
              <a:gd name="connsiteY334" fmla="*/ 1398487 h 6407151"/>
              <a:gd name="connsiteX335" fmla="*/ 8496507 w 11737976"/>
              <a:gd name="connsiteY335" fmla="*/ 1412154 h 6407151"/>
              <a:gd name="connsiteX336" fmla="*/ 8502697 w 11737976"/>
              <a:gd name="connsiteY336" fmla="*/ 1377652 h 6407151"/>
              <a:gd name="connsiteX337" fmla="*/ 7366813 w 11737976"/>
              <a:gd name="connsiteY337" fmla="*/ 1359819 h 6407151"/>
              <a:gd name="connsiteX338" fmla="*/ 7392704 w 11737976"/>
              <a:gd name="connsiteY338" fmla="*/ 1404383 h 6407151"/>
              <a:gd name="connsiteX339" fmla="*/ 7397073 w 11737976"/>
              <a:gd name="connsiteY339" fmla="*/ 1412096 h 6407151"/>
              <a:gd name="connsiteX340" fmla="*/ 7396516 w 11737976"/>
              <a:gd name="connsiteY340" fmla="*/ 1411770 h 6407151"/>
              <a:gd name="connsiteX341" fmla="*/ 7400458 w 11737976"/>
              <a:gd name="connsiteY341" fmla="*/ 1418072 h 6407151"/>
              <a:gd name="connsiteX342" fmla="*/ 7397073 w 11737976"/>
              <a:gd name="connsiteY342" fmla="*/ 1412096 h 6407151"/>
              <a:gd name="connsiteX343" fmla="*/ 7401861 w 11737976"/>
              <a:gd name="connsiteY343" fmla="*/ 1414893 h 6407151"/>
              <a:gd name="connsiteX344" fmla="*/ 7417285 w 11737976"/>
              <a:gd name="connsiteY344" fmla="*/ 1413563 h 6407151"/>
              <a:gd name="connsiteX345" fmla="*/ 7412976 w 11737976"/>
              <a:gd name="connsiteY345" fmla="*/ 1403867 h 6407151"/>
              <a:gd name="connsiteX346" fmla="*/ 7425810 w 11737976"/>
              <a:gd name="connsiteY346" fmla="*/ 1416461 h 6407151"/>
              <a:gd name="connsiteX347" fmla="*/ 7458018 w 11737976"/>
              <a:gd name="connsiteY347" fmla="*/ 1450894 h 6407151"/>
              <a:gd name="connsiteX348" fmla="*/ 7472922 w 11737976"/>
              <a:gd name="connsiteY348" fmla="*/ 1518838 h 6407151"/>
              <a:gd name="connsiteX349" fmla="*/ 7499646 w 11737976"/>
              <a:gd name="connsiteY349" fmla="*/ 1533501 h 6407151"/>
              <a:gd name="connsiteX350" fmla="*/ 7524822 w 11737976"/>
              <a:gd name="connsiteY350" fmla="*/ 1556788 h 6407151"/>
              <a:gd name="connsiteX351" fmla="*/ 7537758 w 11737976"/>
              <a:gd name="connsiteY351" fmla="*/ 1610532 h 6407151"/>
              <a:gd name="connsiteX352" fmla="*/ 7993161 w 11737976"/>
              <a:gd name="connsiteY352" fmla="*/ 2243766 h 6407151"/>
              <a:gd name="connsiteX353" fmla="*/ 7993582 w 11737976"/>
              <a:gd name="connsiteY353" fmla="*/ 2266590 h 6407151"/>
              <a:gd name="connsiteX354" fmla="*/ 7965873 w 11737976"/>
              <a:gd name="connsiteY354" fmla="*/ 2244829 h 6407151"/>
              <a:gd name="connsiteX355" fmla="*/ 7891473 w 11737976"/>
              <a:gd name="connsiteY355" fmla="*/ 2143514 h 6407151"/>
              <a:gd name="connsiteX356" fmla="*/ 7817074 w 11737976"/>
              <a:gd name="connsiteY356" fmla="*/ 2042199 h 6407151"/>
              <a:gd name="connsiteX357" fmla="*/ 7701464 w 11737976"/>
              <a:gd name="connsiteY357" fmla="*/ 1881102 h 6407151"/>
              <a:gd name="connsiteX358" fmla="*/ 7672982 w 11737976"/>
              <a:gd name="connsiteY358" fmla="*/ 1863654 h 6407151"/>
              <a:gd name="connsiteX359" fmla="*/ 7644501 w 11737976"/>
              <a:gd name="connsiteY359" fmla="*/ 1846206 h 6407151"/>
              <a:gd name="connsiteX360" fmla="*/ 7678782 w 11737976"/>
              <a:gd name="connsiteY360" fmla="*/ 1900545 h 6407151"/>
              <a:gd name="connsiteX361" fmla="*/ 7715124 w 11737976"/>
              <a:gd name="connsiteY361" fmla="*/ 1958151 h 6407151"/>
              <a:gd name="connsiteX362" fmla="*/ 7708866 w 11737976"/>
              <a:gd name="connsiteY362" fmla="*/ 1963278 h 6407151"/>
              <a:gd name="connsiteX363" fmla="*/ 7698584 w 11737976"/>
              <a:gd name="connsiteY363" fmla="*/ 1958558 h 6407151"/>
              <a:gd name="connsiteX364" fmla="*/ 7739702 w 11737976"/>
              <a:gd name="connsiteY364" fmla="*/ 2044708 h 6407151"/>
              <a:gd name="connsiteX365" fmla="*/ 7733158 w 11737976"/>
              <a:gd name="connsiteY365" fmla="*/ 2053935 h 6407151"/>
              <a:gd name="connsiteX366" fmla="*/ 7790165 w 11737976"/>
              <a:gd name="connsiteY366" fmla="*/ 2165724 h 6407151"/>
              <a:gd name="connsiteX367" fmla="*/ 7774277 w 11737976"/>
              <a:gd name="connsiteY367" fmla="*/ 2140083 h 6407151"/>
              <a:gd name="connsiteX368" fmla="*/ 7660262 w 11737976"/>
              <a:gd name="connsiteY368" fmla="*/ 1916508 h 6407151"/>
              <a:gd name="connsiteX369" fmla="*/ 7596711 w 11737976"/>
              <a:gd name="connsiteY369" fmla="*/ 1813945 h 6407151"/>
              <a:gd name="connsiteX370" fmla="*/ 7680817 w 11737976"/>
              <a:gd name="connsiteY370" fmla="*/ 1993218 h 6407151"/>
              <a:gd name="connsiteX371" fmla="*/ 7652778 w 11737976"/>
              <a:gd name="connsiteY371" fmla="*/ 1955885 h 6407151"/>
              <a:gd name="connsiteX372" fmla="*/ 7635021 w 11737976"/>
              <a:gd name="connsiteY372" fmla="*/ 1923270 h 6407151"/>
              <a:gd name="connsiteX373" fmla="*/ 7656515 w 11737976"/>
              <a:gd name="connsiteY373" fmla="*/ 1969831 h 6407151"/>
              <a:gd name="connsiteX374" fmla="*/ 7715391 w 11737976"/>
              <a:gd name="connsiteY374" fmla="*/ 2088594 h 6407151"/>
              <a:gd name="connsiteX375" fmla="*/ 7692957 w 11737976"/>
              <a:gd name="connsiteY375" fmla="*/ 2072181 h 6407151"/>
              <a:gd name="connsiteX376" fmla="*/ 7649970 w 11737976"/>
              <a:gd name="connsiteY376" fmla="*/ 1979059 h 6407151"/>
              <a:gd name="connsiteX377" fmla="*/ 7643424 w 11737976"/>
              <a:gd name="connsiteY377" fmla="*/ 1988287 h 6407151"/>
              <a:gd name="connsiteX378" fmla="*/ 7619123 w 11737976"/>
              <a:gd name="connsiteY378" fmla="*/ 1964902 h 6407151"/>
              <a:gd name="connsiteX379" fmla="*/ 7509784 w 11737976"/>
              <a:gd name="connsiteY379" fmla="*/ 1725122 h 6407151"/>
              <a:gd name="connsiteX380" fmla="*/ 7501371 w 11737976"/>
              <a:gd name="connsiteY380" fmla="*/ 1727378 h 6407151"/>
              <a:gd name="connsiteX381" fmla="*/ 7463050 w 11737976"/>
              <a:gd name="connsiteY381" fmla="*/ 1685325 h 6407151"/>
              <a:gd name="connsiteX382" fmla="*/ 7375207 w 11737976"/>
              <a:gd name="connsiteY382" fmla="*/ 1492107 h 6407151"/>
              <a:gd name="connsiteX383" fmla="*/ 7362127 w 11737976"/>
              <a:gd name="connsiteY383" fmla="*/ 1443292 h 6407151"/>
              <a:gd name="connsiteX384" fmla="*/ 7366803 w 11737976"/>
              <a:gd name="connsiteY384" fmla="*/ 1427090 h 6407151"/>
              <a:gd name="connsiteX385" fmla="*/ 7363067 w 11737976"/>
              <a:gd name="connsiteY385" fmla="*/ 1413143 h 6407151"/>
              <a:gd name="connsiteX386" fmla="*/ 7364006 w 11737976"/>
              <a:gd name="connsiteY386" fmla="*/ 1382994 h 6407151"/>
              <a:gd name="connsiteX387" fmla="*/ 7384570 w 11737976"/>
              <a:gd name="connsiteY387" fmla="*/ 1392431 h 6407151"/>
              <a:gd name="connsiteX388" fmla="*/ 7366813 w 11737976"/>
              <a:gd name="connsiteY388" fmla="*/ 1359819 h 6407151"/>
              <a:gd name="connsiteX389" fmla="*/ 9294337 w 11737976"/>
              <a:gd name="connsiteY389" fmla="*/ 1329410 h 6407151"/>
              <a:gd name="connsiteX390" fmla="*/ 9279146 w 11737976"/>
              <a:gd name="connsiteY390" fmla="*/ 1338567 h 6407151"/>
              <a:gd name="connsiteX391" fmla="*/ 9335400 w 11737976"/>
              <a:gd name="connsiteY391" fmla="*/ 1427739 h 6407151"/>
              <a:gd name="connsiteX392" fmla="*/ 9350591 w 11737976"/>
              <a:gd name="connsiteY392" fmla="*/ 1418583 h 6407151"/>
              <a:gd name="connsiteX393" fmla="*/ 7482165 w 11737976"/>
              <a:gd name="connsiteY393" fmla="*/ 1321258 h 6407151"/>
              <a:gd name="connsiteX394" fmla="*/ 7496116 w 11737976"/>
              <a:gd name="connsiteY394" fmla="*/ 1337949 h 6407151"/>
              <a:gd name="connsiteX395" fmla="*/ 7496118 w 11737976"/>
              <a:gd name="connsiteY395" fmla="*/ 1337953 h 6407151"/>
              <a:gd name="connsiteX396" fmla="*/ 7468403 w 11737976"/>
              <a:gd name="connsiteY396" fmla="*/ 1304868 h 6407151"/>
              <a:gd name="connsiteX397" fmla="*/ 7477717 w 11737976"/>
              <a:gd name="connsiteY397" fmla="*/ 1315936 h 6407151"/>
              <a:gd name="connsiteX398" fmla="*/ 7482165 w 11737976"/>
              <a:gd name="connsiteY398" fmla="*/ 1321258 h 6407151"/>
              <a:gd name="connsiteX399" fmla="*/ 7477718 w 11737976"/>
              <a:gd name="connsiteY399" fmla="*/ 1315938 h 6407151"/>
              <a:gd name="connsiteX400" fmla="*/ 7752434 w 11737976"/>
              <a:gd name="connsiteY400" fmla="*/ 1304692 h 6407151"/>
              <a:gd name="connsiteX401" fmla="*/ 7751578 w 11737976"/>
              <a:gd name="connsiteY401" fmla="*/ 1312410 h 6407151"/>
              <a:gd name="connsiteX402" fmla="*/ 7754529 w 11737976"/>
              <a:gd name="connsiteY402" fmla="*/ 1333708 h 6407151"/>
              <a:gd name="connsiteX403" fmla="*/ 7811494 w 11737976"/>
              <a:gd name="connsiteY403" fmla="*/ 1368605 h 6407151"/>
              <a:gd name="connsiteX404" fmla="*/ 7784842 w 11737976"/>
              <a:gd name="connsiteY404" fmla="*/ 1334667 h 6407151"/>
              <a:gd name="connsiteX405" fmla="*/ 8439829 w 11737976"/>
              <a:gd name="connsiteY405" fmla="*/ 1300155 h 6407151"/>
              <a:gd name="connsiteX406" fmla="*/ 8429700 w 11737976"/>
              <a:gd name="connsiteY406" fmla="*/ 1306260 h 6407151"/>
              <a:gd name="connsiteX407" fmla="*/ 8458249 w 11737976"/>
              <a:gd name="connsiteY407" fmla="*/ 1373673 h 6407151"/>
              <a:gd name="connsiteX408" fmla="*/ 8473443 w 11737976"/>
              <a:gd name="connsiteY408" fmla="*/ 1364514 h 6407151"/>
              <a:gd name="connsiteX409" fmla="*/ 7747076 w 11737976"/>
              <a:gd name="connsiteY409" fmla="*/ 1299738 h 6407151"/>
              <a:gd name="connsiteX410" fmla="*/ 7752432 w 11737976"/>
              <a:gd name="connsiteY410" fmla="*/ 1304693 h 6407151"/>
              <a:gd name="connsiteX411" fmla="*/ 7752491 w 11737976"/>
              <a:gd name="connsiteY411" fmla="*/ 1304165 h 6407151"/>
              <a:gd name="connsiteX412" fmla="*/ 7747076 w 11737976"/>
              <a:gd name="connsiteY412" fmla="*/ 1299738 h 6407151"/>
              <a:gd name="connsiteX413" fmla="*/ 7454939 w 11737976"/>
              <a:gd name="connsiteY413" fmla="*/ 1288625 h 6407151"/>
              <a:gd name="connsiteX414" fmla="*/ 7456780 w 11737976"/>
              <a:gd name="connsiteY414" fmla="*/ 1291057 h 6407151"/>
              <a:gd name="connsiteX415" fmla="*/ 7468403 w 11737976"/>
              <a:gd name="connsiteY415" fmla="*/ 1304868 h 6407151"/>
              <a:gd name="connsiteX416" fmla="*/ 7456778 w 11737976"/>
              <a:gd name="connsiteY416" fmla="*/ 1291055 h 6407151"/>
              <a:gd name="connsiteX417" fmla="*/ 9235405 w 11737976"/>
              <a:gd name="connsiteY417" fmla="*/ 1280313 h 6407151"/>
              <a:gd name="connsiteX418" fmla="*/ 9225277 w 11737976"/>
              <a:gd name="connsiteY418" fmla="*/ 1286417 h 6407151"/>
              <a:gd name="connsiteX419" fmla="*/ 9272113 w 11737976"/>
              <a:gd name="connsiteY419" fmla="*/ 1327421 h 6407151"/>
              <a:gd name="connsiteX420" fmla="*/ 9282241 w 11737976"/>
              <a:gd name="connsiteY420" fmla="*/ 1321315 h 6407151"/>
              <a:gd name="connsiteX421" fmla="*/ 8370349 w 11737976"/>
              <a:gd name="connsiteY421" fmla="*/ 1234337 h 6407151"/>
              <a:gd name="connsiteX422" fmla="*/ 8360221 w 11737976"/>
              <a:gd name="connsiteY422" fmla="*/ 1240443 h 6407151"/>
              <a:gd name="connsiteX423" fmla="*/ 8410993 w 11737976"/>
              <a:gd name="connsiteY423" fmla="*/ 1309843 h 6407151"/>
              <a:gd name="connsiteX424" fmla="*/ 8421120 w 11737976"/>
              <a:gd name="connsiteY424" fmla="*/ 1303739 h 6407151"/>
              <a:gd name="connsiteX425" fmla="*/ 7680693 w 11737976"/>
              <a:gd name="connsiteY425" fmla="*/ 1216669 h 6407151"/>
              <a:gd name="connsiteX426" fmla="*/ 7670565 w 11737976"/>
              <a:gd name="connsiteY426" fmla="*/ 1222773 h 6407151"/>
              <a:gd name="connsiteX427" fmla="*/ 7696726 w 11737976"/>
              <a:gd name="connsiteY427" fmla="*/ 1253162 h 6407151"/>
              <a:gd name="connsiteX428" fmla="*/ 7711918 w 11737976"/>
              <a:gd name="connsiteY428" fmla="*/ 1244005 h 6407151"/>
              <a:gd name="connsiteX429" fmla="*/ 8998684 w 11737976"/>
              <a:gd name="connsiteY429" fmla="*/ 1215298 h 6407151"/>
              <a:gd name="connsiteX430" fmla="*/ 8966333 w 11737976"/>
              <a:gd name="connsiteY430" fmla="*/ 1219412 h 6407151"/>
              <a:gd name="connsiteX431" fmla="*/ 8976881 w 11737976"/>
              <a:gd name="connsiteY431" fmla="*/ 1236133 h 6407151"/>
              <a:gd name="connsiteX432" fmla="*/ 8992494 w 11737976"/>
              <a:gd name="connsiteY432" fmla="*/ 1249800 h 6407151"/>
              <a:gd name="connsiteX433" fmla="*/ 8998684 w 11737976"/>
              <a:gd name="connsiteY433" fmla="*/ 1215298 h 6407151"/>
              <a:gd name="connsiteX434" fmla="*/ 8465519 w 11737976"/>
              <a:gd name="connsiteY434" fmla="*/ 1145064 h 6407151"/>
              <a:gd name="connsiteX435" fmla="*/ 8491620 w 11737976"/>
              <a:gd name="connsiteY435" fmla="*/ 1159383 h 6407151"/>
              <a:gd name="connsiteX436" fmla="*/ 8516797 w 11737976"/>
              <a:gd name="connsiteY436" fmla="*/ 1182671 h 6407151"/>
              <a:gd name="connsiteX437" fmla="*/ 8521233 w 11737976"/>
              <a:gd name="connsiteY437" fmla="*/ 1207589 h 6407151"/>
              <a:gd name="connsiteX438" fmla="*/ 8475890 w 11737976"/>
              <a:gd name="connsiteY438" fmla="*/ 1155817 h 6407151"/>
              <a:gd name="connsiteX439" fmla="*/ 8935817 w 11737976"/>
              <a:gd name="connsiteY439" fmla="*/ 1137801 h 6407151"/>
              <a:gd name="connsiteX440" fmla="*/ 8925687 w 11737976"/>
              <a:gd name="connsiteY440" fmla="*/ 1143907 h 6407151"/>
              <a:gd name="connsiteX441" fmla="*/ 8954237 w 11737976"/>
              <a:gd name="connsiteY441" fmla="*/ 1211320 h 6407151"/>
              <a:gd name="connsiteX442" fmla="*/ 8969429 w 11737976"/>
              <a:gd name="connsiteY442" fmla="*/ 1202161 h 6407151"/>
              <a:gd name="connsiteX443" fmla="*/ 7978151 w 11737976"/>
              <a:gd name="connsiteY443" fmla="*/ 1109493 h 6407151"/>
              <a:gd name="connsiteX444" fmla="*/ 7992102 w 11737976"/>
              <a:gd name="connsiteY444" fmla="*/ 1126184 h 6407151"/>
              <a:gd name="connsiteX445" fmla="*/ 7992105 w 11737976"/>
              <a:gd name="connsiteY445" fmla="*/ 1126189 h 6407151"/>
              <a:gd name="connsiteX446" fmla="*/ 7966563 w 11737976"/>
              <a:gd name="connsiteY446" fmla="*/ 1095686 h 6407151"/>
              <a:gd name="connsiteX447" fmla="*/ 7973705 w 11737976"/>
              <a:gd name="connsiteY447" fmla="*/ 1104173 h 6407151"/>
              <a:gd name="connsiteX448" fmla="*/ 7978151 w 11737976"/>
              <a:gd name="connsiteY448" fmla="*/ 1109493 h 6407151"/>
              <a:gd name="connsiteX449" fmla="*/ 7973704 w 11737976"/>
              <a:gd name="connsiteY449" fmla="*/ 1104172 h 6407151"/>
              <a:gd name="connsiteX450" fmla="*/ 8248420 w 11737976"/>
              <a:gd name="connsiteY450" fmla="*/ 1092927 h 6407151"/>
              <a:gd name="connsiteX451" fmla="*/ 8247565 w 11737976"/>
              <a:gd name="connsiteY451" fmla="*/ 1100645 h 6407151"/>
              <a:gd name="connsiteX452" fmla="*/ 8250516 w 11737976"/>
              <a:gd name="connsiteY452" fmla="*/ 1121943 h 6407151"/>
              <a:gd name="connsiteX453" fmla="*/ 8307480 w 11737976"/>
              <a:gd name="connsiteY453" fmla="*/ 1156841 h 6407151"/>
              <a:gd name="connsiteX454" fmla="*/ 8280829 w 11737976"/>
              <a:gd name="connsiteY454" fmla="*/ 1122904 h 6407151"/>
              <a:gd name="connsiteX455" fmla="*/ 8243062 w 11737976"/>
              <a:gd name="connsiteY455" fmla="*/ 1087973 h 6407151"/>
              <a:gd name="connsiteX456" fmla="*/ 8248418 w 11737976"/>
              <a:gd name="connsiteY456" fmla="*/ 1092928 h 6407151"/>
              <a:gd name="connsiteX457" fmla="*/ 8248476 w 11737976"/>
              <a:gd name="connsiteY457" fmla="*/ 1092401 h 6407151"/>
              <a:gd name="connsiteX458" fmla="*/ 8243062 w 11737976"/>
              <a:gd name="connsiteY458" fmla="*/ 1087973 h 6407151"/>
              <a:gd name="connsiteX459" fmla="*/ 7952766 w 11737976"/>
              <a:gd name="connsiteY459" fmla="*/ 1079292 h 6407151"/>
              <a:gd name="connsiteX460" fmla="*/ 7966563 w 11737976"/>
              <a:gd name="connsiteY460" fmla="*/ 1095686 h 6407151"/>
              <a:gd name="connsiteX461" fmla="*/ 7952766 w 11737976"/>
              <a:gd name="connsiteY461" fmla="*/ 1079292 h 6407151"/>
              <a:gd name="connsiteX462" fmla="*/ 7950926 w 11737976"/>
              <a:gd name="connsiteY462" fmla="*/ 1076861 h 6407151"/>
              <a:gd name="connsiteX463" fmla="*/ 7952766 w 11737976"/>
              <a:gd name="connsiteY463" fmla="*/ 1079292 h 6407151"/>
              <a:gd name="connsiteX464" fmla="*/ 7952765 w 11737976"/>
              <a:gd name="connsiteY464" fmla="*/ 1079291 h 6407151"/>
              <a:gd name="connsiteX465" fmla="*/ 8866337 w 11737976"/>
              <a:gd name="connsiteY465" fmla="*/ 1071984 h 6407151"/>
              <a:gd name="connsiteX466" fmla="*/ 8856208 w 11737976"/>
              <a:gd name="connsiteY466" fmla="*/ 1078090 h 6407151"/>
              <a:gd name="connsiteX467" fmla="*/ 8906980 w 11737976"/>
              <a:gd name="connsiteY467" fmla="*/ 1147489 h 6407151"/>
              <a:gd name="connsiteX468" fmla="*/ 8917108 w 11737976"/>
              <a:gd name="connsiteY468" fmla="*/ 1141386 h 6407151"/>
              <a:gd name="connsiteX469" fmla="*/ 7914772 w 11737976"/>
              <a:gd name="connsiteY469" fmla="*/ 1055073 h 6407151"/>
              <a:gd name="connsiteX470" fmla="*/ 7929400 w 11737976"/>
              <a:gd name="connsiteY470" fmla="*/ 1061641 h 6407151"/>
              <a:gd name="connsiteX471" fmla="*/ 7942270 w 11737976"/>
              <a:gd name="connsiteY471" fmla="*/ 1065424 h 6407151"/>
              <a:gd name="connsiteX472" fmla="*/ 7950926 w 11737976"/>
              <a:gd name="connsiteY472" fmla="*/ 1076861 h 6407151"/>
              <a:gd name="connsiteX473" fmla="*/ 7942270 w 11737976"/>
              <a:gd name="connsiteY473" fmla="*/ 1065425 h 6407151"/>
              <a:gd name="connsiteX474" fmla="*/ 7929402 w 11737976"/>
              <a:gd name="connsiteY474" fmla="*/ 1061644 h 6407151"/>
              <a:gd name="connsiteX475" fmla="*/ 7914774 w 11737976"/>
              <a:gd name="connsiteY475" fmla="*/ 1055076 h 6407151"/>
              <a:gd name="connsiteX476" fmla="*/ 8176679 w 11737976"/>
              <a:gd name="connsiteY476" fmla="*/ 1004905 h 6407151"/>
              <a:gd name="connsiteX477" fmla="*/ 8166551 w 11737976"/>
              <a:gd name="connsiteY477" fmla="*/ 1011009 h 6407151"/>
              <a:gd name="connsiteX478" fmla="*/ 8192712 w 11737976"/>
              <a:gd name="connsiteY478" fmla="*/ 1041398 h 6407151"/>
              <a:gd name="connsiteX479" fmla="*/ 8207904 w 11737976"/>
              <a:gd name="connsiteY479" fmla="*/ 1032241 h 6407151"/>
              <a:gd name="connsiteX480" fmla="*/ 8474139 w 11737976"/>
              <a:gd name="connsiteY480" fmla="*/ 947140 h 6407151"/>
              <a:gd name="connsiteX481" fmla="*/ 8488089 w 11737976"/>
              <a:gd name="connsiteY481" fmla="*/ 963831 h 6407151"/>
              <a:gd name="connsiteX482" fmla="*/ 8488092 w 11737976"/>
              <a:gd name="connsiteY482" fmla="*/ 963835 h 6407151"/>
              <a:gd name="connsiteX483" fmla="*/ 8744407 w 11737976"/>
              <a:gd name="connsiteY483" fmla="*/ 930574 h 6407151"/>
              <a:gd name="connsiteX484" fmla="*/ 8743551 w 11737976"/>
              <a:gd name="connsiteY484" fmla="*/ 938292 h 6407151"/>
              <a:gd name="connsiteX485" fmla="*/ 8746503 w 11737976"/>
              <a:gd name="connsiteY485" fmla="*/ 959590 h 6407151"/>
              <a:gd name="connsiteX486" fmla="*/ 8803467 w 11737976"/>
              <a:gd name="connsiteY486" fmla="*/ 994488 h 6407151"/>
              <a:gd name="connsiteX487" fmla="*/ 8776816 w 11737976"/>
              <a:gd name="connsiteY487" fmla="*/ 960550 h 6407151"/>
              <a:gd name="connsiteX488" fmla="*/ 8739049 w 11737976"/>
              <a:gd name="connsiteY488" fmla="*/ 925620 h 6407151"/>
              <a:gd name="connsiteX489" fmla="*/ 8744406 w 11737976"/>
              <a:gd name="connsiteY489" fmla="*/ 930575 h 6407151"/>
              <a:gd name="connsiteX490" fmla="*/ 8744464 w 11737976"/>
              <a:gd name="connsiteY490" fmla="*/ 930047 h 6407151"/>
              <a:gd name="connsiteX491" fmla="*/ 8739049 w 11737976"/>
              <a:gd name="connsiteY491" fmla="*/ 925620 h 6407151"/>
              <a:gd name="connsiteX492" fmla="*/ 8446913 w 11737976"/>
              <a:gd name="connsiteY492" fmla="*/ 914508 h 6407151"/>
              <a:gd name="connsiteX493" fmla="*/ 8448753 w 11737976"/>
              <a:gd name="connsiteY493" fmla="*/ 916938 h 6407151"/>
              <a:gd name="connsiteX494" fmla="*/ 8469691 w 11737976"/>
              <a:gd name="connsiteY494" fmla="*/ 941818 h 6407151"/>
              <a:gd name="connsiteX495" fmla="*/ 8474139 w 11737976"/>
              <a:gd name="connsiteY495" fmla="*/ 947140 h 6407151"/>
              <a:gd name="connsiteX496" fmla="*/ 8469691 w 11737976"/>
              <a:gd name="connsiteY496" fmla="*/ 941820 h 6407151"/>
              <a:gd name="connsiteX497" fmla="*/ 8448753 w 11737976"/>
              <a:gd name="connsiteY497" fmla="*/ 916940 h 6407151"/>
              <a:gd name="connsiteX498" fmla="*/ 8410759 w 11737976"/>
              <a:gd name="connsiteY498" fmla="*/ 892721 h 6407151"/>
              <a:gd name="connsiteX499" fmla="*/ 8425387 w 11737976"/>
              <a:gd name="connsiteY499" fmla="*/ 899289 h 6407151"/>
              <a:gd name="connsiteX500" fmla="*/ 8438256 w 11737976"/>
              <a:gd name="connsiteY500" fmla="*/ 903071 h 6407151"/>
              <a:gd name="connsiteX501" fmla="*/ 8438257 w 11737976"/>
              <a:gd name="connsiteY501" fmla="*/ 903072 h 6407151"/>
              <a:gd name="connsiteX502" fmla="*/ 8425389 w 11737976"/>
              <a:gd name="connsiteY502" fmla="*/ 899290 h 6407151"/>
              <a:gd name="connsiteX503" fmla="*/ 8410760 w 11737976"/>
              <a:gd name="connsiteY503" fmla="*/ 892722 h 6407151"/>
              <a:gd name="connsiteX504" fmla="*/ 8672667 w 11737976"/>
              <a:gd name="connsiteY504" fmla="*/ 842552 h 6407151"/>
              <a:gd name="connsiteX505" fmla="*/ 8662539 w 11737976"/>
              <a:gd name="connsiteY505" fmla="*/ 848656 h 6407151"/>
              <a:gd name="connsiteX506" fmla="*/ 8688699 w 11737976"/>
              <a:gd name="connsiteY506" fmla="*/ 879045 h 6407151"/>
              <a:gd name="connsiteX507" fmla="*/ 8703891 w 11737976"/>
              <a:gd name="connsiteY507" fmla="*/ 869888 h 6407151"/>
              <a:gd name="connsiteX508" fmla="*/ 8398684 w 11737976"/>
              <a:gd name="connsiteY508" fmla="*/ 607680 h 6407151"/>
              <a:gd name="connsiteX509" fmla="*/ 8564644 w 11737976"/>
              <a:gd name="connsiteY509" fmla="*/ 815354 h 6407151"/>
              <a:gd name="connsiteX510" fmla="*/ 8568580 w 11737976"/>
              <a:gd name="connsiteY510" fmla="*/ 843752 h 6407151"/>
              <a:gd name="connsiteX511" fmla="*/ 8499521 w 11737976"/>
              <a:gd name="connsiteY511" fmla="*/ 800758 h 6407151"/>
              <a:gd name="connsiteX512" fmla="*/ 8529617 w 11737976"/>
              <a:gd name="connsiteY512" fmla="*/ 859544 h 6407151"/>
              <a:gd name="connsiteX513" fmla="*/ 8351981 w 11737976"/>
              <a:gd name="connsiteY513" fmla="*/ 666601 h 6407151"/>
              <a:gd name="connsiteX514" fmla="*/ 8352823 w 11737976"/>
              <a:gd name="connsiteY514" fmla="*/ 712252 h 6407151"/>
              <a:gd name="connsiteX515" fmla="*/ 8405563 w 11737976"/>
              <a:gd name="connsiteY515" fmla="*/ 795851 h 6407151"/>
              <a:gd name="connsiteX516" fmla="*/ 8390371 w 11737976"/>
              <a:gd name="connsiteY516" fmla="*/ 805009 h 6407151"/>
              <a:gd name="connsiteX517" fmla="*/ 8353203 w 11737976"/>
              <a:gd name="connsiteY517" fmla="*/ 779330 h 6407151"/>
              <a:gd name="connsiteX518" fmla="*/ 8348415 w 11737976"/>
              <a:gd name="connsiteY518" fmla="*/ 779867 h 6407151"/>
              <a:gd name="connsiteX519" fmla="*/ 8343535 w 11737976"/>
              <a:gd name="connsiteY519" fmla="*/ 764004 h 6407151"/>
              <a:gd name="connsiteX520" fmla="*/ 8325955 w 11737976"/>
              <a:gd name="connsiteY520" fmla="*/ 736138 h 6407151"/>
              <a:gd name="connsiteX521" fmla="*/ 8321311 w 11737976"/>
              <a:gd name="connsiteY521" fmla="*/ 762015 h 6407151"/>
              <a:gd name="connsiteX522" fmla="*/ 8208511 w 11737976"/>
              <a:gd name="connsiteY522" fmla="*/ 660768 h 6407151"/>
              <a:gd name="connsiteX523" fmla="*/ 8114133 w 11737976"/>
              <a:gd name="connsiteY523" fmla="*/ 633038 h 6407151"/>
              <a:gd name="connsiteX524" fmla="*/ 8385573 w 11737976"/>
              <a:gd name="connsiteY524" fmla="*/ 1007907 h 6407151"/>
              <a:gd name="connsiteX525" fmla="*/ 8417783 w 11737976"/>
              <a:gd name="connsiteY525" fmla="*/ 1042343 h 6407151"/>
              <a:gd name="connsiteX526" fmla="*/ 8449991 w 11737976"/>
              <a:gd name="connsiteY526" fmla="*/ 1076777 h 6407151"/>
              <a:gd name="connsiteX527" fmla="*/ 8460748 w 11737976"/>
              <a:gd name="connsiteY527" fmla="*/ 1104910 h 6407151"/>
              <a:gd name="connsiteX528" fmla="*/ 8464859 w 11737976"/>
              <a:gd name="connsiteY528" fmla="*/ 1144378 h 6407151"/>
              <a:gd name="connsiteX529" fmla="*/ 8406401 w 11737976"/>
              <a:gd name="connsiteY529" fmla="*/ 1083755 h 6407151"/>
              <a:gd name="connsiteX530" fmla="*/ 8269796 w 11737976"/>
              <a:gd name="connsiteY530" fmla="*/ 964162 h 6407151"/>
              <a:gd name="connsiteX531" fmla="*/ 8493141 w 11737976"/>
              <a:gd name="connsiteY531" fmla="*/ 1229558 h 6407151"/>
              <a:gd name="connsiteX532" fmla="*/ 8509173 w 11737976"/>
              <a:gd name="connsiteY532" fmla="*/ 1266050 h 6407151"/>
              <a:gd name="connsiteX533" fmla="*/ 8499046 w 11737976"/>
              <a:gd name="connsiteY533" fmla="*/ 1272154 h 6407151"/>
              <a:gd name="connsiteX534" fmla="*/ 8283153 w 11737976"/>
              <a:gd name="connsiteY534" fmla="*/ 1040731 h 6407151"/>
              <a:gd name="connsiteX535" fmla="*/ 8330410 w 11737976"/>
              <a:gd name="connsiteY535" fmla="*/ 1104559 h 6407151"/>
              <a:gd name="connsiteX536" fmla="*/ 8339410 w 11737976"/>
              <a:gd name="connsiteY536" fmla="*/ 1129904 h 6407151"/>
              <a:gd name="connsiteX537" fmla="*/ 8403827 w 11737976"/>
              <a:gd name="connsiteY537" fmla="*/ 1198774 h 6407151"/>
              <a:gd name="connsiteX538" fmla="*/ 8468243 w 11737976"/>
              <a:gd name="connsiteY538" fmla="*/ 1267643 h 6407151"/>
              <a:gd name="connsiteX539" fmla="*/ 8481743 w 11737976"/>
              <a:gd name="connsiteY539" fmla="*/ 1305663 h 6407151"/>
              <a:gd name="connsiteX540" fmla="*/ 8491727 w 11737976"/>
              <a:gd name="connsiteY540" fmla="*/ 1338106 h 6407151"/>
              <a:gd name="connsiteX541" fmla="*/ 8519856 w 11737976"/>
              <a:gd name="connsiteY541" fmla="*/ 1382694 h 6407151"/>
              <a:gd name="connsiteX542" fmla="*/ 8549531 w 11737976"/>
              <a:gd name="connsiteY542" fmla="*/ 1418654 h 6407151"/>
              <a:gd name="connsiteX543" fmla="*/ 8569079 w 11737976"/>
              <a:gd name="connsiteY543" fmla="*/ 1460720 h 6407151"/>
              <a:gd name="connsiteX544" fmla="*/ 8553888 w 11737976"/>
              <a:gd name="connsiteY544" fmla="*/ 1469877 h 6407151"/>
              <a:gd name="connsiteX545" fmla="*/ 8528149 w 11737976"/>
              <a:gd name="connsiteY545" fmla="*/ 1462315 h 6407151"/>
              <a:gd name="connsiteX546" fmla="*/ 8513244 w 11737976"/>
              <a:gd name="connsiteY546" fmla="*/ 1394372 h 6407151"/>
              <a:gd name="connsiteX547" fmla="*/ 8493408 w 11737976"/>
              <a:gd name="connsiteY547" fmla="*/ 1429404 h 6407151"/>
              <a:gd name="connsiteX548" fmla="*/ 8521536 w 11737976"/>
              <a:gd name="connsiteY548" fmla="*/ 1473992 h 6407151"/>
              <a:gd name="connsiteX549" fmla="*/ 8404800 w 11737976"/>
              <a:gd name="connsiteY549" fmla="*/ 1344348 h 6407151"/>
              <a:gd name="connsiteX550" fmla="*/ 8282579 w 11737976"/>
              <a:gd name="connsiteY550" fmla="*/ 1194929 h 6407151"/>
              <a:gd name="connsiteX551" fmla="*/ 7902697 w 11737976"/>
              <a:gd name="connsiteY551" fmla="*/ 770033 h 6407151"/>
              <a:gd name="connsiteX552" fmla="*/ 8068656 w 11737976"/>
              <a:gd name="connsiteY552" fmla="*/ 977706 h 6407151"/>
              <a:gd name="connsiteX553" fmla="*/ 8072593 w 11737976"/>
              <a:gd name="connsiteY553" fmla="*/ 1006104 h 6407151"/>
              <a:gd name="connsiteX554" fmla="*/ 8003535 w 11737976"/>
              <a:gd name="connsiteY554" fmla="*/ 963111 h 6407151"/>
              <a:gd name="connsiteX555" fmla="*/ 8033631 w 11737976"/>
              <a:gd name="connsiteY555" fmla="*/ 1021898 h 6407151"/>
              <a:gd name="connsiteX556" fmla="*/ 7855995 w 11737976"/>
              <a:gd name="connsiteY556" fmla="*/ 828956 h 6407151"/>
              <a:gd name="connsiteX557" fmla="*/ 7856836 w 11737976"/>
              <a:gd name="connsiteY557" fmla="*/ 874605 h 6407151"/>
              <a:gd name="connsiteX558" fmla="*/ 7909576 w 11737976"/>
              <a:gd name="connsiteY558" fmla="*/ 958204 h 6407151"/>
              <a:gd name="connsiteX559" fmla="*/ 7894384 w 11737976"/>
              <a:gd name="connsiteY559" fmla="*/ 967361 h 6407151"/>
              <a:gd name="connsiteX560" fmla="*/ 7857217 w 11737976"/>
              <a:gd name="connsiteY560" fmla="*/ 941683 h 6407151"/>
              <a:gd name="connsiteX561" fmla="*/ 7852428 w 11737976"/>
              <a:gd name="connsiteY561" fmla="*/ 942220 h 6407151"/>
              <a:gd name="connsiteX562" fmla="*/ 7847548 w 11737976"/>
              <a:gd name="connsiteY562" fmla="*/ 926357 h 6407151"/>
              <a:gd name="connsiteX563" fmla="*/ 7829969 w 11737976"/>
              <a:gd name="connsiteY563" fmla="*/ 898491 h 6407151"/>
              <a:gd name="connsiteX564" fmla="*/ 7825325 w 11737976"/>
              <a:gd name="connsiteY564" fmla="*/ 924368 h 6407151"/>
              <a:gd name="connsiteX565" fmla="*/ 7712524 w 11737976"/>
              <a:gd name="connsiteY565" fmla="*/ 823121 h 6407151"/>
              <a:gd name="connsiteX566" fmla="*/ 7618146 w 11737976"/>
              <a:gd name="connsiteY566" fmla="*/ 795391 h 6407151"/>
              <a:gd name="connsiteX567" fmla="*/ 7889586 w 11737976"/>
              <a:gd name="connsiteY567" fmla="*/ 1170261 h 6407151"/>
              <a:gd name="connsiteX568" fmla="*/ 7921796 w 11737976"/>
              <a:gd name="connsiteY568" fmla="*/ 1204697 h 6407151"/>
              <a:gd name="connsiteX569" fmla="*/ 7954005 w 11737976"/>
              <a:gd name="connsiteY569" fmla="*/ 1239131 h 6407151"/>
              <a:gd name="connsiteX570" fmla="*/ 7968908 w 11737976"/>
              <a:gd name="connsiteY570" fmla="*/ 1307074 h 6407151"/>
              <a:gd name="connsiteX571" fmla="*/ 7995633 w 11737976"/>
              <a:gd name="connsiteY571" fmla="*/ 1321736 h 6407151"/>
              <a:gd name="connsiteX572" fmla="*/ 8020809 w 11737976"/>
              <a:gd name="connsiteY572" fmla="*/ 1345024 h 6407151"/>
              <a:gd name="connsiteX573" fmla="*/ 8033745 w 11737976"/>
              <a:gd name="connsiteY573" fmla="*/ 1398768 h 6407151"/>
              <a:gd name="connsiteX574" fmla="*/ 8149354 w 11737976"/>
              <a:gd name="connsiteY574" fmla="*/ 1559862 h 6407151"/>
              <a:gd name="connsiteX575" fmla="*/ 8194952 w 11737976"/>
              <a:gd name="connsiteY575" fmla="*/ 1623252 h 6407151"/>
              <a:gd name="connsiteX576" fmla="*/ 8050182 w 11737976"/>
              <a:gd name="connsiteY576" fmla="*/ 1447821 h 6407151"/>
              <a:gd name="connsiteX577" fmla="*/ 7773810 w 11737976"/>
              <a:gd name="connsiteY577" fmla="*/ 1175927 h 6407151"/>
              <a:gd name="connsiteX578" fmla="*/ 7997155 w 11737976"/>
              <a:gd name="connsiteY578" fmla="*/ 1441322 h 6407151"/>
              <a:gd name="connsiteX579" fmla="*/ 8013188 w 11737976"/>
              <a:gd name="connsiteY579" fmla="*/ 1477814 h 6407151"/>
              <a:gd name="connsiteX580" fmla="*/ 8003060 w 11737976"/>
              <a:gd name="connsiteY580" fmla="*/ 1483919 h 6407151"/>
              <a:gd name="connsiteX581" fmla="*/ 7787167 w 11737976"/>
              <a:gd name="connsiteY581" fmla="*/ 1252495 h 6407151"/>
              <a:gd name="connsiteX582" fmla="*/ 7834423 w 11737976"/>
              <a:gd name="connsiteY582" fmla="*/ 1316323 h 6407151"/>
              <a:gd name="connsiteX583" fmla="*/ 7843423 w 11737976"/>
              <a:gd name="connsiteY583" fmla="*/ 1341668 h 6407151"/>
              <a:gd name="connsiteX584" fmla="*/ 7907840 w 11737976"/>
              <a:gd name="connsiteY584" fmla="*/ 1410538 h 6407151"/>
              <a:gd name="connsiteX585" fmla="*/ 7972255 w 11737976"/>
              <a:gd name="connsiteY585" fmla="*/ 1479407 h 6407151"/>
              <a:gd name="connsiteX586" fmla="*/ 7985756 w 11737976"/>
              <a:gd name="connsiteY586" fmla="*/ 1517427 h 6407151"/>
              <a:gd name="connsiteX587" fmla="*/ 7995740 w 11737976"/>
              <a:gd name="connsiteY587" fmla="*/ 1549870 h 6407151"/>
              <a:gd name="connsiteX588" fmla="*/ 8023869 w 11737976"/>
              <a:gd name="connsiteY588" fmla="*/ 1594458 h 6407151"/>
              <a:gd name="connsiteX589" fmla="*/ 8053545 w 11737976"/>
              <a:gd name="connsiteY589" fmla="*/ 1630420 h 6407151"/>
              <a:gd name="connsiteX590" fmla="*/ 8073093 w 11737976"/>
              <a:gd name="connsiteY590" fmla="*/ 1672484 h 6407151"/>
              <a:gd name="connsiteX591" fmla="*/ 8057902 w 11737976"/>
              <a:gd name="connsiteY591" fmla="*/ 1681642 h 6407151"/>
              <a:gd name="connsiteX592" fmla="*/ 8032161 w 11737976"/>
              <a:gd name="connsiteY592" fmla="*/ 1674079 h 6407151"/>
              <a:gd name="connsiteX593" fmla="*/ 8017257 w 11737976"/>
              <a:gd name="connsiteY593" fmla="*/ 1606136 h 6407151"/>
              <a:gd name="connsiteX594" fmla="*/ 7997422 w 11737976"/>
              <a:gd name="connsiteY594" fmla="*/ 1641169 h 6407151"/>
              <a:gd name="connsiteX595" fmla="*/ 8025551 w 11737976"/>
              <a:gd name="connsiteY595" fmla="*/ 1685756 h 6407151"/>
              <a:gd name="connsiteX596" fmla="*/ 7908814 w 11737976"/>
              <a:gd name="connsiteY596" fmla="*/ 1556112 h 6407151"/>
              <a:gd name="connsiteX597" fmla="*/ 7786593 w 11737976"/>
              <a:gd name="connsiteY597" fmla="*/ 1406694 h 6407151"/>
              <a:gd name="connsiteX598" fmla="*/ 7406710 w 11737976"/>
              <a:gd name="connsiteY598" fmla="*/ 981798 h 6407151"/>
              <a:gd name="connsiteX599" fmla="*/ 7572669 w 11737976"/>
              <a:gd name="connsiteY599" fmla="*/ 1189471 h 6407151"/>
              <a:gd name="connsiteX600" fmla="*/ 7576606 w 11737976"/>
              <a:gd name="connsiteY600" fmla="*/ 1217869 h 6407151"/>
              <a:gd name="connsiteX601" fmla="*/ 7507548 w 11737976"/>
              <a:gd name="connsiteY601" fmla="*/ 1174875 h 6407151"/>
              <a:gd name="connsiteX602" fmla="*/ 7537645 w 11737976"/>
              <a:gd name="connsiteY602" fmla="*/ 1233662 h 6407151"/>
              <a:gd name="connsiteX603" fmla="*/ 7360008 w 11737976"/>
              <a:gd name="connsiteY603" fmla="*/ 1040719 h 6407151"/>
              <a:gd name="connsiteX604" fmla="*/ 7360849 w 11737976"/>
              <a:gd name="connsiteY604" fmla="*/ 1086369 h 6407151"/>
              <a:gd name="connsiteX605" fmla="*/ 7413589 w 11737976"/>
              <a:gd name="connsiteY605" fmla="*/ 1169970 h 6407151"/>
              <a:gd name="connsiteX606" fmla="*/ 7398398 w 11737976"/>
              <a:gd name="connsiteY606" fmla="*/ 1179126 h 6407151"/>
              <a:gd name="connsiteX607" fmla="*/ 7361230 w 11737976"/>
              <a:gd name="connsiteY607" fmla="*/ 1153448 h 6407151"/>
              <a:gd name="connsiteX608" fmla="*/ 7356442 w 11737976"/>
              <a:gd name="connsiteY608" fmla="*/ 1153985 h 6407151"/>
              <a:gd name="connsiteX609" fmla="*/ 7351561 w 11737976"/>
              <a:gd name="connsiteY609" fmla="*/ 1138122 h 6407151"/>
              <a:gd name="connsiteX610" fmla="*/ 7333982 w 11737976"/>
              <a:gd name="connsiteY610" fmla="*/ 1110255 h 6407151"/>
              <a:gd name="connsiteX611" fmla="*/ 7329339 w 11737976"/>
              <a:gd name="connsiteY611" fmla="*/ 1136132 h 6407151"/>
              <a:gd name="connsiteX612" fmla="*/ 7216537 w 11737976"/>
              <a:gd name="connsiteY612" fmla="*/ 1034886 h 6407151"/>
              <a:gd name="connsiteX613" fmla="*/ 7122160 w 11737976"/>
              <a:gd name="connsiteY613" fmla="*/ 1007156 h 6407151"/>
              <a:gd name="connsiteX614" fmla="*/ 7228486 w 11737976"/>
              <a:gd name="connsiteY614" fmla="*/ 1150767 h 6407151"/>
              <a:gd name="connsiteX615" fmla="*/ 7296131 w 11737976"/>
              <a:gd name="connsiteY615" fmla="*/ 1244913 h 6407151"/>
              <a:gd name="connsiteX616" fmla="*/ 7296118 w 11737976"/>
              <a:gd name="connsiteY616" fmla="*/ 1245581 h 6407151"/>
              <a:gd name="connsiteX617" fmla="*/ 7297491 w 11737976"/>
              <a:gd name="connsiteY617" fmla="*/ 1246807 h 6407151"/>
              <a:gd name="connsiteX618" fmla="*/ 7302227 w 11737976"/>
              <a:gd name="connsiteY618" fmla="*/ 1253397 h 6407151"/>
              <a:gd name="connsiteX619" fmla="*/ 7303261 w 11737976"/>
              <a:gd name="connsiteY619" fmla="*/ 1257257 h 6407151"/>
              <a:gd name="connsiteX620" fmla="*/ 7305129 w 11737976"/>
              <a:gd name="connsiteY620" fmla="*/ 1264231 h 6407151"/>
              <a:gd name="connsiteX621" fmla="*/ 7288302 w 11737976"/>
              <a:gd name="connsiteY621" fmla="*/ 1268740 h 6407151"/>
              <a:gd name="connsiteX622" fmla="*/ 7268667 w 11737976"/>
              <a:gd name="connsiteY622" fmla="*/ 1296424 h 6407151"/>
              <a:gd name="connsiteX623" fmla="*/ 7256516 w 11737976"/>
              <a:gd name="connsiteY623" fmla="*/ 1284732 h 6407151"/>
              <a:gd name="connsiteX624" fmla="*/ 7236880 w 11737976"/>
              <a:gd name="connsiteY624" fmla="*/ 1312416 h 6407151"/>
              <a:gd name="connsiteX625" fmla="*/ 7221921 w 11737976"/>
              <a:gd name="connsiteY625" fmla="*/ 1323898 h 6407151"/>
              <a:gd name="connsiteX626" fmla="*/ 7210700 w 11737976"/>
              <a:gd name="connsiteY626" fmla="*/ 1349327 h 6407151"/>
              <a:gd name="connsiteX627" fmla="*/ 7192003 w 11737976"/>
              <a:gd name="connsiteY627" fmla="*/ 1346863 h 6407151"/>
              <a:gd name="connsiteX628" fmla="*/ 7189196 w 11737976"/>
              <a:gd name="connsiteY628" fmla="*/ 1370039 h 6407151"/>
              <a:gd name="connsiteX629" fmla="*/ 7172368 w 11737976"/>
              <a:gd name="connsiteY629" fmla="*/ 1374547 h 6407151"/>
              <a:gd name="connsiteX630" fmla="*/ 7174236 w 11737976"/>
              <a:gd name="connsiteY630" fmla="*/ 1381522 h 6407151"/>
              <a:gd name="connsiteX631" fmla="*/ 7155541 w 11737976"/>
              <a:gd name="connsiteY631" fmla="*/ 1379058 h 6407151"/>
              <a:gd name="connsiteX632" fmla="*/ 7159279 w 11737976"/>
              <a:gd name="connsiteY632" fmla="*/ 1393004 h 6407151"/>
              <a:gd name="connsiteX633" fmla="*/ 7135905 w 11737976"/>
              <a:gd name="connsiteY633" fmla="*/ 1406742 h 6407151"/>
              <a:gd name="connsiteX634" fmla="*/ 7186378 w 11737976"/>
              <a:gd name="connsiteY634" fmla="*/ 1460486 h 6407151"/>
              <a:gd name="connsiteX635" fmla="*/ 7190114 w 11737976"/>
              <a:gd name="connsiteY635" fmla="*/ 1474433 h 6407151"/>
              <a:gd name="connsiteX636" fmla="*/ 7223759 w 11737976"/>
              <a:gd name="connsiteY636" fmla="*/ 1532687 h 6407151"/>
              <a:gd name="connsiteX637" fmla="*/ 7327491 w 11737976"/>
              <a:gd name="connsiteY637" fmla="*/ 1751546 h 6407151"/>
              <a:gd name="connsiteX638" fmla="*/ 7468605 w 11737976"/>
              <a:gd name="connsiteY638" fmla="*/ 2042604 h 6407151"/>
              <a:gd name="connsiteX639" fmla="*/ 7609718 w 11737976"/>
              <a:gd name="connsiteY639" fmla="*/ 2333663 h 6407151"/>
              <a:gd name="connsiteX640" fmla="*/ 7638719 w 11737976"/>
              <a:gd name="connsiteY640" fmla="*/ 2386155 h 6407151"/>
              <a:gd name="connsiteX641" fmla="*/ 7658100 w 11737976"/>
              <a:gd name="connsiteY641" fmla="*/ 2423199 h 6407151"/>
              <a:gd name="connsiteX642" fmla="*/ 7654197 w 11737976"/>
              <a:gd name="connsiteY642" fmla="*/ 2430540 h 6407151"/>
              <a:gd name="connsiteX643" fmla="*/ 7615091 w 11737976"/>
              <a:gd name="connsiteY643" fmla="*/ 2353713 h 6407151"/>
              <a:gd name="connsiteX644" fmla="*/ 7499441 w 11737976"/>
              <a:gd name="connsiteY644" fmla="*/ 2124034 h 6407151"/>
              <a:gd name="connsiteX645" fmla="*/ 7299453 w 11737976"/>
              <a:gd name="connsiteY645" fmla="*/ 1714212 h 6407151"/>
              <a:gd name="connsiteX646" fmla="*/ 7250858 w 11737976"/>
              <a:gd name="connsiteY646" fmla="*/ 1600169 h 6407151"/>
              <a:gd name="connsiteX647" fmla="*/ 7187306 w 11737976"/>
              <a:gd name="connsiteY647" fmla="*/ 1497609 h 6407151"/>
              <a:gd name="connsiteX648" fmla="*/ 7146177 w 11737976"/>
              <a:gd name="connsiteY648" fmla="*/ 1478732 h 6407151"/>
              <a:gd name="connsiteX649" fmla="*/ 7107856 w 11737976"/>
              <a:gd name="connsiteY649" fmla="*/ 1436679 h 6407151"/>
              <a:gd name="connsiteX650" fmla="*/ 7091029 w 11737976"/>
              <a:gd name="connsiteY650" fmla="*/ 1441189 h 6407151"/>
              <a:gd name="connsiteX651" fmla="*/ 7094765 w 11737976"/>
              <a:gd name="connsiteY651" fmla="*/ 1455137 h 6407151"/>
              <a:gd name="connsiteX652" fmla="*/ 7061111 w 11737976"/>
              <a:gd name="connsiteY652" fmla="*/ 1464154 h 6407151"/>
              <a:gd name="connsiteX653" fmla="*/ 7058302 w 11737976"/>
              <a:gd name="connsiteY653" fmla="*/ 1487329 h 6407151"/>
              <a:gd name="connsiteX654" fmla="*/ 7060171 w 11737976"/>
              <a:gd name="connsiteY654" fmla="*/ 1494303 h 6407151"/>
              <a:gd name="connsiteX655" fmla="*/ 7057364 w 11737976"/>
              <a:gd name="connsiteY655" fmla="*/ 1517478 h 6407151"/>
              <a:gd name="connsiteX656" fmla="*/ 7044274 w 11737976"/>
              <a:gd name="connsiteY656" fmla="*/ 1535934 h 6407151"/>
              <a:gd name="connsiteX657" fmla="*/ 7008749 w 11737976"/>
              <a:gd name="connsiteY657" fmla="*/ 1537979 h 6407151"/>
              <a:gd name="connsiteX658" fmla="*/ 7005002 w 11737976"/>
              <a:gd name="connsiteY658" fmla="*/ 1591302 h 6407151"/>
              <a:gd name="connsiteX659" fmla="*/ 6967609 w 11737976"/>
              <a:gd name="connsiteY659" fmla="*/ 1586374 h 6407151"/>
              <a:gd name="connsiteX660" fmla="*/ 6997517 w 11737976"/>
              <a:gd name="connsiteY660" fmla="*/ 1630681 h 6407151"/>
              <a:gd name="connsiteX661" fmla="*/ 6987235 w 11737976"/>
              <a:gd name="connsiteY661" fmla="*/ 1625961 h 6407151"/>
              <a:gd name="connsiteX662" fmla="*/ 6988165 w 11737976"/>
              <a:gd name="connsiteY662" fmla="*/ 1663083 h 6407151"/>
              <a:gd name="connsiteX663" fmla="*/ 6922734 w 11737976"/>
              <a:gd name="connsiteY663" fmla="*/ 1620821 h 6407151"/>
              <a:gd name="connsiteX664" fmla="*/ 6930208 w 11737976"/>
              <a:gd name="connsiteY664" fmla="*/ 1648716 h 6407151"/>
              <a:gd name="connsiteX665" fmla="*/ 6886270 w 11737976"/>
              <a:gd name="connsiteY665" fmla="*/ 1653014 h 6407151"/>
              <a:gd name="connsiteX666" fmla="*/ 6859150 w 11737976"/>
              <a:gd name="connsiteY666" fmla="*/ 1720075 h 6407151"/>
              <a:gd name="connsiteX667" fmla="*/ 6840455 w 11737976"/>
              <a:gd name="connsiteY667" fmla="*/ 1717611 h 6407151"/>
              <a:gd name="connsiteX668" fmla="*/ 6823627 w 11737976"/>
              <a:gd name="connsiteY668" fmla="*/ 1722119 h 6407151"/>
              <a:gd name="connsiteX669" fmla="*/ 6802122 w 11737976"/>
              <a:gd name="connsiteY669" fmla="*/ 1742831 h 6407151"/>
              <a:gd name="connsiteX670" fmla="*/ 6776882 w 11737976"/>
              <a:gd name="connsiteY670" fmla="*/ 1749594 h 6407151"/>
              <a:gd name="connsiteX671" fmla="*/ 6790901 w 11737976"/>
              <a:gd name="connsiteY671" fmla="*/ 1768262 h 6407151"/>
              <a:gd name="connsiteX672" fmla="*/ 6765660 w 11737976"/>
              <a:gd name="connsiteY672" fmla="*/ 1775024 h 6407151"/>
              <a:gd name="connsiteX673" fmla="*/ 6760983 w 11737976"/>
              <a:gd name="connsiteY673" fmla="*/ 1791225 h 6407151"/>
              <a:gd name="connsiteX674" fmla="*/ 6739480 w 11737976"/>
              <a:gd name="connsiteY674" fmla="*/ 1811936 h 6407151"/>
              <a:gd name="connsiteX675" fmla="*/ 6717045 w 11737976"/>
              <a:gd name="connsiteY675" fmla="*/ 1795524 h 6407151"/>
              <a:gd name="connsiteX676" fmla="*/ 6731065 w 11737976"/>
              <a:gd name="connsiteY676" fmla="*/ 1814191 h 6407151"/>
              <a:gd name="connsiteX677" fmla="*/ 6703956 w 11737976"/>
              <a:gd name="connsiteY677" fmla="*/ 1813980 h 6407151"/>
              <a:gd name="connsiteX678" fmla="*/ 6692734 w 11737976"/>
              <a:gd name="connsiteY678" fmla="*/ 1839409 h 6407151"/>
              <a:gd name="connsiteX679" fmla="*/ 6674038 w 11737976"/>
              <a:gd name="connsiteY679" fmla="*/ 1836946 h 6407151"/>
              <a:gd name="connsiteX680" fmla="*/ 6659079 w 11737976"/>
              <a:gd name="connsiteY680" fmla="*/ 1848428 h 6407151"/>
              <a:gd name="connsiteX681" fmla="*/ 6662816 w 11737976"/>
              <a:gd name="connsiteY681" fmla="*/ 1862376 h 6407151"/>
              <a:gd name="connsiteX682" fmla="*/ 6645988 w 11737976"/>
              <a:gd name="connsiteY682" fmla="*/ 1866884 h 6407151"/>
              <a:gd name="connsiteX683" fmla="*/ 6641312 w 11737976"/>
              <a:gd name="connsiteY683" fmla="*/ 1883087 h 6407151"/>
              <a:gd name="connsiteX684" fmla="*/ 6621676 w 11737976"/>
              <a:gd name="connsiteY684" fmla="*/ 1910770 h 6407151"/>
              <a:gd name="connsiteX685" fmla="*/ 6608586 w 11737976"/>
              <a:gd name="connsiteY685" fmla="*/ 1929226 h 6407151"/>
              <a:gd name="connsiteX686" fmla="*/ 6630070 w 11737976"/>
              <a:gd name="connsiteY686" fmla="*/ 2043058 h 6407151"/>
              <a:gd name="connsiteX687" fmla="*/ 6742205 w 11737976"/>
              <a:gd name="connsiteY687" fmla="*/ 2326935 h 6407151"/>
              <a:gd name="connsiteX688" fmla="*/ 6808555 w 11737976"/>
              <a:gd name="connsiteY688" fmla="*/ 2473590 h 6407151"/>
              <a:gd name="connsiteX689" fmla="*/ 6846877 w 11737976"/>
              <a:gd name="connsiteY689" fmla="*/ 2515643 h 6407151"/>
              <a:gd name="connsiteX690" fmla="*/ 6911358 w 11737976"/>
              <a:gd name="connsiteY690" fmla="*/ 2655326 h 6407151"/>
              <a:gd name="connsiteX691" fmla="*/ 7046866 w 11737976"/>
              <a:gd name="connsiteY691" fmla="*/ 2925465 h 6407151"/>
              <a:gd name="connsiteX692" fmla="*/ 7102005 w 11737976"/>
              <a:gd name="connsiteY692" fmla="*/ 3030280 h 6407151"/>
              <a:gd name="connsiteX693" fmla="*/ 7107610 w 11737976"/>
              <a:gd name="connsiteY693" fmla="*/ 3051200 h 6407151"/>
              <a:gd name="connsiteX694" fmla="*/ 7109480 w 11737976"/>
              <a:gd name="connsiteY694" fmla="*/ 3058174 h 6407151"/>
              <a:gd name="connsiteX695" fmla="*/ 7123499 w 11737976"/>
              <a:gd name="connsiteY695" fmla="*/ 3076841 h 6407151"/>
              <a:gd name="connsiteX696" fmla="*/ 7115085 w 11737976"/>
              <a:gd name="connsiteY696" fmla="*/ 3079095 h 6407151"/>
              <a:gd name="connsiteX697" fmla="*/ 7130973 w 11737976"/>
              <a:gd name="connsiteY697" fmla="*/ 3104734 h 6407151"/>
              <a:gd name="connsiteX698" fmla="*/ 7074885 w 11737976"/>
              <a:gd name="connsiteY698" fmla="*/ 3097340 h 6407151"/>
              <a:gd name="connsiteX699" fmla="*/ 7114145 w 11737976"/>
              <a:gd name="connsiteY699" fmla="*/ 3109244 h 6407151"/>
              <a:gd name="connsiteX700" fmla="*/ 6954295 w 11737976"/>
              <a:gd name="connsiteY700" fmla="*/ 3084807 h 6407151"/>
              <a:gd name="connsiteX701" fmla="*/ 6956163 w 11737976"/>
              <a:gd name="connsiteY701" fmla="*/ 3091780 h 6407151"/>
              <a:gd name="connsiteX702" fmla="*/ 6823391 w 11737976"/>
              <a:gd name="connsiteY702" fmla="*/ 3079008 h 6407151"/>
              <a:gd name="connsiteX703" fmla="*/ 6784540 w 11737976"/>
              <a:gd name="connsiteY703" fmla="*/ 3086241 h 6407151"/>
              <a:gd name="connsiteX704" fmla="*/ 6783222 w 11737976"/>
              <a:gd name="connsiteY704" fmla="*/ 3085800 h 6407151"/>
              <a:gd name="connsiteX705" fmla="*/ 6774809 w 11737976"/>
              <a:gd name="connsiteY705" fmla="*/ 3088054 h 6407151"/>
              <a:gd name="connsiteX706" fmla="*/ 6767841 w 11737976"/>
              <a:gd name="connsiteY706" fmla="*/ 3089921 h 6407151"/>
              <a:gd name="connsiteX707" fmla="*/ 6707498 w 11737976"/>
              <a:gd name="connsiteY707" fmla="*/ 3106090 h 6407151"/>
              <a:gd name="connsiteX708" fmla="*/ 6700013 w 11737976"/>
              <a:gd name="connsiteY708" fmla="*/ 3145467 h 6407151"/>
              <a:gd name="connsiteX709" fmla="*/ 6659814 w 11737976"/>
              <a:gd name="connsiteY709" fmla="*/ 3163712 h 6407151"/>
              <a:gd name="connsiteX710" fmla="*/ 6646723 w 11737976"/>
              <a:gd name="connsiteY710" fmla="*/ 3182168 h 6407151"/>
              <a:gd name="connsiteX711" fmla="*/ 6629897 w 11737976"/>
              <a:gd name="connsiteY711" fmla="*/ 3186678 h 6407151"/>
              <a:gd name="connsiteX712" fmla="*/ 6633633 w 11737976"/>
              <a:gd name="connsiteY712" fmla="*/ 3200625 h 6407151"/>
              <a:gd name="connsiteX713" fmla="*/ 6618674 w 11737976"/>
              <a:gd name="connsiteY713" fmla="*/ 3212108 h 6407151"/>
              <a:gd name="connsiteX714" fmla="*/ 6605584 w 11737976"/>
              <a:gd name="connsiteY714" fmla="*/ 3230564 h 6407151"/>
              <a:gd name="connsiteX715" fmla="*/ 6580343 w 11737976"/>
              <a:gd name="connsiteY715" fmla="*/ 3237327 h 6407151"/>
              <a:gd name="connsiteX716" fmla="*/ 6560707 w 11737976"/>
              <a:gd name="connsiteY716" fmla="*/ 3265011 h 6407151"/>
              <a:gd name="connsiteX717" fmla="*/ 6537335 w 11737976"/>
              <a:gd name="connsiteY717" fmla="*/ 3278749 h 6407151"/>
              <a:gd name="connsiteX718" fmla="*/ 6519567 w 11737976"/>
              <a:gd name="connsiteY718" fmla="*/ 3313406 h 6407151"/>
              <a:gd name="connsiteX719" fmla="*/ 6507881 w 11737976"/>
              <a:gd name="connsiteY719" fmla="*/ 3320274 h 6407151"/>
              <a:gd name="connsiteX720" fmla="*/ 6503708 w 11737976"/>
              <a:gd name="connsiteY720" fmla="*/ 3322728 h 6407151"/>
              <a:gd name="connsiteX721" fmla="*/ 6502856 w 11737976"/>
              <a:gd name="connsiteY721" fmla="*/ 3322556 h 6407151"/>
              <a:gd name="connsiteX722" fmla="*/ 6496195 w 11737976"/>
              <a:gd name="connsiteY722" fmla="*/ 3327143 h 6407151"/>
              <a:gd name="connsiteX723" fmla="*/ 6503708 w 11737976"/>
              <a:gd name="connsiteY723" fmla="*/ 3322728 h 6407151"/>
              <a:gd name="connsiteX724" fmla="*/ 6506581 w 11737976"/>
              <a:gd name="connsiteY724" fmla="*/ 3323309 h 6407151"/>
              <a:gd name="connsiteX725" fmla="*/ 6504610 w 11737976"/>
              <a:gd name="connsiteY725" fmla="*/ 3324888 h 6407151"/>
              <a:gd name="connsiteX726" fmla="*/ 6472823 w 11737976"/>
              <a:gd name="connsiteY726" fmla="*/ 3340881 h 6407151"/>
              <a:gd name="connsiteX727" fmla="*/ 6459732 w 11737976"/>
              <a:gd name="connsiteY727" fmla="*/ 3359337 h 6407151"/>
              <a:gd name="connsiteX728" fmla="*/ 6431683 w 11737976"/>
              <a:gd name="connsiteY728" fmla="*/ 3389275 h 6407151"/>
              <a:gd name="connsiteX729" fmla="*/ 6416724 w 11737976"/>
              <a:gd name="connsiteY729" fmla="*/ 3400757 h 6407151"/>
              <a:gd name="connsiteX730" fmla="*/ 6403634 w 11737976"/>
              <a:gd name="connsiteY730" fmla="*/ 3419213 h 6407151"/>
              <a:gd name="connsiteX731" fmla="*/ 6388675 w 11737976"/>
              <a:gd name="connsiteY731" fmla="*/ 3430696 h 6407151"/>
              <a:gd name="connsiteX732" fmla="*/ 6382130 w 11737976"/>
              <a:gd name="connsiteY732" fmla="*/ 3439925 h 6407151"/>
              <a:gd name="connsiteX733" fmla="*/ 6356888 w 11737976"/>
              <a:gd name="connsiteY733" fmla="*/ 3446688 h 6407151"/>
              <a:gd name="connsiteX734" fmla="*/ 6354080 w 11737976"/>
              <a:gd name="connsiteY734" fmla="*/ 3469864 h 6407151"/>
              <a:gd name="connsiteX735" fmla="*/ 6322294 w 11737976"/>
              <a:gd name="connsiteY735" fmla="*/ 3485854 h 6407151"/>
              <a:gd name="connsiteX736" fmla="*/ 6287700 w 11737976"/>
              <a:gd name="connsiteY736" fmla="*/ 3525021 h 6407151"/>
              <a:gd name="connsiteX737" fmla="*/ 6270873 w 11737976"/>
              <a:gd name="connsiteY737" fmla="*/ 3529530 h 6407151"/>
              <a:gd name="connsiteX738" fmla="*/ 6244691 w 11737976"/>
              <a:gd name="connsiteY738" fmla="*/ 3566442 h 6407151"/>
              <a:gd name="connsiteX739" fmla="*/ 6219451 w 11737976"/>
              <a:gd name="connsiteY739" fmla="*/ 3573206 h 6407151"/>
              <a:gd name="connsiteX740" fmla="*/ 6216643 w 11737976"/>
              <a:gd name="connsiteY740" fmla="*/ 3596382 h 6407151"/>
              <a:gd name="connsiteX741" fmla="*/ 6184856 w 11737976"/>
              <a:gd name="connsiteY741" fmla="*/ 3612373 h 6407151"/>
              <a:gd name="connsiteX742" fmla="*/ 6165221 w 11737976"/>
              <a:gd name="connsiteY742" fmla="*/ 3640057 h 6407151"/>
              <a:gd name="connsiteX743" fmla="*/ 6128758 w 11737976"/>
              <a:gd name="connsiteY743" fmla="*/ 3672250 h 6407151"/>
              <a:gd name="connsiteX744" fmla="*/ 6115669 w 11737976"/>
              <a:gd name="connsiteY744" fmla="*/ 3690707 h 6407151"/>
              <a:gd name="connsiteX745" fmla="*/ 6082012 w 11737976"/>
              <a:gd name="connsiteY745" fmla="*/ 3699725 h 6407151"/>
              <a:gd name="connsiteX746" fmla="*/ 6070790 w 11737976"/>
              <a:gd name="connsiteY746" fmla="*/ 3725153 h 6407151"/>
              <a:gd name="connsiteX747" fmla="*/ 6047419 w 11737976"/>
              <a:gd name="connsiteY747" fmla="*/ 3738890 h 6407151"/>
              <a:gd name="connsiteX748" fmla="*/ 6021238 w 11737976"/>
              <a:gd name="connsiteY748" fmla="*/ 3775804 h 6407151"/>
              <a:gd name="connsiteX749" fmla="*/ 6025915 w 11737976"/>
              <a:gd name="connsiteY749" fmla="*/ 3759602 h 6407151"/>
              <a:gd name="connsiteX750" fmla="*/ 6004411 w 11737976"/>
              <a:gd name="connsiteY750" fmla="*/ 3780313 h 6407151"/>
              <a:gd name="connsiteX751" fmla="*/ 5981037 w 11737976"/>
              <a:gd name="connsiteY751" fmla="*/ 3794050 h 6407151"/>
              <a:gd name="connsiteX752" fmla="*/ 5961402 w 11737976"/>
              <a:gd name="connsiteY752" fmla="*/ 3821734 h 6407151"/>
              <a:gd name="connsiteX753" fmla="*/ 5918393 w 11737976"/>
              <a:gd name="connsiteY753" fmla="*/ 3863156 h 6407151"/>
              <a:gd name="connsiteX754" fmla="*/ 5900627 w 11737976"/>
              <a:gd name="connsiteY754" fmla="*/ 3897814 h 6407151"/>
              <a:gd name="connsiteX755" fmla="*/ 5885667 w 11737976"/>
              <a:gd name="connsiteY755" fmla="*/ 3909295 h 6407151"/>
              <a:gd name="connsiteX756" fmla="*/ 5878183 w 11737976"/>
              <a:gd name="connsiteY756" fmla="*/ 3948673 h 6407151"/>
              <a:gd name="connsiteX757" fmla="*/ 5877254 w 11737976"/>
              <a:gd name="connsiteY757" fmla="*/ 3911551 h 6407151"/>
              <a:gd name="connsiteX758" fmla="*/ 5906212 w 11737976"/>
              <a:gd name="connsiteY758" fmla="*/ 4053278 h 6407151"/>
              <a:gd name="connsiteX759" fmla="*/ 5918363 w 11737976"/>
              <a:gd name="connsiteY759" fmla="*/ 4064970 h 6407151"/>
              <a:gd name="connsiteX760" fmla="*/ 5909020 w 11737976"/>
              <a:gd name="connsiteY760" fmla="*/ 4030102 h 6407151"/>
              <a:gd name="connsiteX761" fmla="*/ 5937059 w 11737976"/>
              <a:gd name="connsiteY761" fmla="*/ 4067435 h 6407151"/>
              <a:gd name="connsiteX762" fmla="*/ 6166058 w 11737976"/>
              <a:gd name="connsiteY762" fmla="*/ 4282625 h 6407151"/>
              <a:gd name="connsiteX763" fmla="*/ 6449276 w 11737976"/>
              <a:gd name="connsiteY763" fmla="*/ 4498236 h 6407151"/>
              <a:gd name="connsiteX764" fmla="*/ 6724079 w 11737976"/>
              <a:gd name="connsiteY764" fmla="*/ 4716101 h 6407151"/>
              <a:gd name="connsiteX765" fmla="*/ 6968038 w 11737976"/>
              <a:gd name="connsiteY765" fmla="*/ 4919809 h 6407151"/>
              <a:gd name="connsiteX766" fmla="*/ 6986734 w 11737976"/>
              <a:gd name="connsiteY766" fmla="*/ 4922273 h 6407151"/>
              <a:gd name="connsiteX767" fmla="*/ 6917565 w 11737976"/>
              <a:gd name="connsiteY767" fmla="*/ 4866064 h 6407151"/>
              <a:gd name="connsiteX768" fmla="*/ 6844660 w 11737976"/>
              <a:gd name="connsiteY768" fmla="*/ 4795907 h 6407151"/>
              <a:gd name="connsiteX769" fmla="*/ 6673608 w 11737976"/>
              <a:gd name="connsiteY769" fmla="*/ 4662356 h 6407151"/>
              <a:gd name="connsiteX770" fmla="*/ 6421237 w 11737976"/>
              <a:gd name="connsiteY770" fmla="*/ 4460903 h 6407151"/>
              <a:gd name="connsiteX771" fmla="*/ 6352069 w 11737976"/>
              <a:gd name="connsiteY771" fmla="*/ 4404693 h 6407151"/>
              <a:gd name="connsiteX772" fmla="*/ 6370765 w 11737976"/>
              <a:gd name="connsiteY772" fmla="*/ 4407158 h 6407151"/>
              <a:gd name="connsiteX773" fmla="*/ 6438064 w 11737976"/>
              <a:gd name="connsiteY773" fmla="*/ 4456394 h 6407151"/>
              <a:gd name="connsiteX774" fmla="*/ 6700718 w 11737976"/>
              <a:gd name="connsiteY774" fmla="*/ 4662566 h 6407151"/>
              <a:gd name="connsiteX775" fmla="*/ 7041883 w 11737976"/>
              <a:gd name="connsiteY775" fmla="*/ 4959818 h 6407151"/>
              <a:gd name="connsiteX776" fmla="*/ 7216672 w 11737976"/>
              <a:gd name="connsiteY776" fmla="*/ 5107314 h 6407151"/>
              <a:gd name="connsiteX777" fmla="*/ 7623258 w 11737976"/>
              <a:gd name="connsiteY777" fmla="*/ 5514099 h 6407151"/>
              <a:gd name="connsiteX778" fmla="*/ 7691486 w 11737976"/>
              <a:gd name="connsiteY778" fmla="*/ 5600457 h 6407151"/>
              <a:gd name="connsiteX779" fmla="*/ 7689617 w 11737976"/>
              <a:gd name="connsiteY779" fmla="*/ 5593484 h 6407151"/>
              <a:gd name="connsiteX780" fmla="*/ 7748504 w 11737976"/>
              <a:gd name="connsiteY780" fmla="*/ 5644974 h 6407151"/>
              <a:gd name="connsiteX781" fmla="*/ 7744765 w 11737976"/>
              <a:gd name="connsiteY781" fmla="*/ 5631028 h 6407151"/>
              <a:gd name="connsiteX782" fmla="*/ 7749443 w 11737976"/>
              <a:gd name="connsiteY782" fmla="*/ 5614825 h 6407151"/>
              <a:gd name="connsiteX783" fmla="*/ 7709252 w 11737976"/>
              <a:gd name="connsiteY783" fmla="*/ 5565799 h 6407151"/>
              <a:gd name="connsiteX784" fmla="*/ 7435398 w 11737976"/>
              <a:gd name="connsiteY784" fmla="*/ 5250514 h 6407151"/>
              <a:gd name="connsiteX785" fmla="*/ 7104516 w 11737976"/>
              <a:gd name="connsiteY785" fmla="*/ 4957982 h 6407151"/>
              <a:gd name="connsiteX786" fmla="*/ 7090496 w 11737976"/>
              <a:gd name="connsiteY786" fmla="*/ 4939316 h 6407151"/>
              <a:gd name="connsiteX787" fmla="*/ 7143776 w 11737976"/>
              <a:gd name="connsiteY787" fmla="*/ 4969886 h 6407151"/>
              <a:gd name="connsiteX788" fmla="*/ 7275567 w 11737976"/>
              <a:gd name="connsiteY788" fmla="*/ 5091535 h 6407151"/>
              <a:gd name="connsiteX789" fmla="*/ 7454094 w 11737976"/>
              <a:gd name="connsiteY789" fmla="*/ 5252979 h 6407151"/>
              <a:gd name="connsiteX790" fmla="*/ 7740100 w 11737976"/>
              <a:gd name="connsiteY790" fmla="*/ 5579957 h 6407151"/>
              <a:gd name="connsiteX791" fmla="*/ 7818611 w 11737976"/>
              <a:gd name="connsiteY791" fmla="*/ 5671035 h 6407151"/>
              <a:gd name="connsiteX792" fmla="*/ 7813004 w 11737976"/>
              <a:gd name="connsiteY792" fmla="*/ 5650114 h 6407151"/>
              <a:gd name="connsiteX793" fmla="*/ 7797117 w 11737976"/>
              <a:gd name="connsiteY793" fmla="*/ 5624475 h 6407151"/>
              <a:gd name="connsiteX794" fmla="*/ 7723282 w 11737976"/>
              <a:gd name="connsiteY794" fmla="*/ 5517195 h 6407151"/>
              <a:gd name="connsiteX795" fmla="*/ 7236317 w 11737976"/>
              <a:gd name="connsiteY795" fmla="*/ 5012360 h 6407151"/>
              <a:gd name="connsiteX796" fmla="*/ 7165280 w 11737976"/>
              <a:gd name="connsiteY796" fmla="*/ 4949176 h 6407151"/>
              <a:gd name="connsiteX797" fmla="*/ 7175563 w 11737976"/>
              <a:gd name="connsiteY797" fmla="*/ 4953894 h 6407151"/>
              <a:gd name="connsiteX798" fmla="*/ 7469992 w 11737976"/>
              <a:gd name="connsiteY798" fmla="*/ 5211346 h 6407151"/>
              <a:gd name="connsiteX799" fmla="*/ 7754130 w 11737976"/>
              <a:gd name="connsiteY799" fmla="*/ 5531352 h 6407151"/>
              <a:gd name="connsiteX800" fmla="*/ 7591679 w 11737976"/>
              <a:gd name="connsiteY800" fmla="*/ 5313163 h 6407151"/>
              <a:gd name="connsiteX801" fmla="*/ 7534225 w 11737976"/>
              <a:gd name="connsiteY801" fmla="*/ 5257665 h 6407151"/>
              <a:gd name="connsiteX802" fmla="*/ 7509253 w 11737976"/>
              <a:gd name="connsiteY802" fmla="*/ 5223250 h 6407151"/>
              <a:gd name="connsiteX803" fmla="*/ 7525141 w 11737976"/>
              <a:gd name="connsiteY803" fmla="*/ 5248890 h 6407151"/>
              <a:gd name="connsiteX804" fmla="*/ 7534225 w 11737976"/>
              <a:gd name="connsiteY804" fmla="*/ 5257665 h 6407151"/>
              <a:gd name="connsiteX805" fmla="*/ 7534542 w 11737976"/>
              <a:gd name="connsiteY805" fmla="*/ 5258102 h 6407151"/>
              <a:gd name="connsiteX806" fmla="*/ 7505516 w 11737976"/>
              <a:gd name="connsiteY806" fmla="*/ 5209303 h 6407151"/>
              <a:gd name="connsiteX807" fmla="*/ 7580290 w 11737976"/>
              <a:gd name="connsiteY807" fmla="*/ 5286434 h 6407151"/>
              <a:gd name="connsiteX808" fmla="*/ 7779371 w 11737976"/>
              <a:gd name="connsiteY808" fmla="*/ 5524589 h 6407151"/>
              <a:gd name="connsiteX809" fmla="*/ 7590573 w 11737976"/>
              <a:gd name="connsiteY809" fmla="*/ 5291152 h 6407151"/>
              <a:gd name="connsiteX810" fmla="*/ 7578421 w 11737976"/>
              <a:gd name="connsiteY810" fmla="*/ 5279460 h 6407151"/>
              <a:gd name="connsiteX811" fmla="*/ 7536363 w 11737976"/>
              <a:gd name="connsiteY811" fmla="*/ 5223460 h 6407151"/>
              <a:gd name="connsiteX812" fmla="*/ 7427005 w 11737976"/>
              <a:gd name="connsiteY812" fmla="*/ 5118225 h 6407151"/>
              <a:gd name="connsiteX813" fmla="*/ 7354100 w 11737976"/>
              <a:gd name="connsiteY813" fmla="*/ 5048068 h 6407151"/>
              <a:gd name="connsiteX814" fmla="*/ 7307364 w 11737976"/>
              <a:gd name="connsiteY814" fmla="*/ 5008270 h 6407151"/>
              <a:gd name="connsiteX815" fmla="*/ 7279325 w 11737976"/>
              <a:gd name="connsiteY815" fmla="*/ 4970937 h 6407151"/>
              <a:gd name="connsiteX816" fmla="*/ 7313909 w 11737976"/>
              <a:gd name="connsiteY816" fmla="*/ 4999042 h 6407151"/>
              <a:gd name="connsiteX817" fmla="*/ 7551322 w 11737976"/>
              <a:gd name="connsiteY817" fmla="*/ 5211978 h 6407151"/>
              <a:gd name="connsiteX818" fmla="*/ 7797138 w 11737976"/>
              <a:gd name="connsiteY818" fmla="*/ 5489932 h 6407151"/>
              <a:gd name="connsiteX819" fmla="*/ 7839196 w 11737976"/>
              <a:gd name="connsiteY819" fmla="*/ 5545930 h 6407151"/>
              <a:gd name="connsiteX820" fmla="*/ 7809289 w 11737976"/>
              <a:gd name="connsiteY820" fmla="*/ 5501623 h 6407151"/>
              <a:gd name="connsiteX821" fmla="*/ 7559735 w 11737976"/>
              <a:gd name="connsiteY821" fmla="*/ 5209723 h 6407151"/>
              <a:gd name="connsiteX822" fmla="*/ 7247549 w 11737976"/>
              <a:gd name="connsiteY822" fmla="*/ 4919657 h 6407151"/>
              <a:gd name="connsiteX823" fmla="*/ 7463467 w 11737976"/>
              <a:gd name="connsiteY823" fmla="*/ 5086031 h 6407151"/>
              <a:gd name="connsiteX824" fmla="*/ 7651336 w 11737976"/>
              <a:gd name="connsiteY824" fmla="*/ 5282346 h 6407151"/>
              <a:gd name="connsiteX825" fmla="*/ 7969118 w 11737976"/>
              <a:gd name="connsiteY825" fmla="*/ 5660604 h 6407151"/>
              <a:gd name="connsiteX826" fmla="*/ 8019591 w 11737976"/>
              <a:gd name="connsiteY826" fmla="*/ 5714349 h 6407151"/>
              <a:gd name="connsiteX827" fmla="*/ 8010247 w 11737976"/>
              <a:gd name="connsiteY827" fmla="*/ 5679480 h 6407151"/>
              <a:gd name="connsiteX828" fmla="*/ 7917717 w 11737976"/>
              <a:gd name="connsiteY828" fmla="*/ 5569736 h 6407151"/>
              <a:gd name="connsiteX829" fmla="*/ 7942019 w 11737976"/>
              <a:gd name="connsiteY829" fmla="*/ 5593122 h 6407151"/>
              <a:gd name="connsiteX830" fmla="*/ 8018662 w 11737976"/>
              <a:gd name="connsiteY830" fmla="*/ 5677227 h 6407151"/>
              <a:gd name="connsiteX831" fmla="*/ 8102779 w 11737976"/>
              <a:gd name="connsiteY831" fmla="*/ 5789226 h 6407151"/>
              <a:gd name="connsiteX832" fmla="*/ 8083153 w 11737976"/>
              <a:gd name="connsiteY832" fmla="*/ 5749637 h 6407151"/>
              <a:gd name="connsiteX833" fmla="*/ 8042964 w 11737976"/>
              <a:gd name="connsiteY833" fmla="*/ 5700611 h 6407151"/>
              <a:gd name="connsiteX834" fmla="*/ 8035489 w 11737976"/>
              <a:gd name="connsiteY834" fmla="*/ 5672718 h 6407151"/>
              <a:gd name="connsiteX835" fmla="*/ 8023338 w 11737976"/>
              <a:gd name="connsiteY835" fmla="*/ 5661025 h 6407151"/>
              <a:gd name="connsiteX836" fmla="*/ 8015864 w 11737976"/>
              <a:gd name="connsiteY836" fmla="*/ 5633130 h 6407151"/>
              <a:gd name="connsiteX837" fmla="*/ 7977543 w 11737976"/>
              <a:gd name="connsiteY837" fmla="*/ 5591078 h 6407151"/>
              <a:gd name="connsiteX838" fmla="*/ 7999976 w 11737976"/>
              <a:gd name="connsiteY838" fmla="*/ 5607489 h 6407151"/>
              <a:gd name="connsiteX839" fmla="*/ 8026146 w 11737976"/>
              <a:gd name="connsiteY839" fmla="*/ 5637849 h 6407151"/>
              <a:gd name="connsiteX840" fmla="*/ 8046711 w 11737976"/>
              <a:gd name="connsiteY840" fmla="*/ 5647288 h 6407151"/>
              <a:gd name="connsiteX841" fmla="*/ 8116808 w 11737976"/>
              <a:gd name="connsiteY841" fmla="*/ 5740621 h 6407151"/>
              <a:gd name="connsiteX842" fmla="*/ 8141110 w 11737976"/>
              <a:gd name="connsiteY842" fmla="*/ 5764007 h 6407151"/>
              <a:gd name="connsiteX843" fmla="*/ 8113070 w 11737976"/>
              <a:gd name="connsiteY843" fmla="*/ 5726673 h 6407151"/>
              <a:gd name="connsiteX844" fmla="*/ 8028954 w 11737976"/>
              <a:gd name="connsiteY844" fmla="*/ 5614673 h 6407151"/>
              <a:gd name="connsiteX845" fmla="*/ 8009329 w 11737976"/>
              <a:gd name="connsiteY845" fmla="*/ 5575087 h 6407151"/>
              <a:gd name="connsiteX846" fmla="*/ 7989703 w 11737976"/>
              <a:gd name="connsiteY846" fmla="*/ 5535499 h 6407151"/>
              <a:gd name="connsiteX847" fmla="*/ 8002794 w 11737976"/>
              <a:gd name="connsiteY847" fmla="*/ 5517043 h 6407151"/>
              <a:gd name="connsiteX848" fmla="*/ 7946716 w 11737976"/>
              <a:gd name="connsiteY848" fmla="*/ 5442377 h 6407151"/>
              <a:gd name="connsiteX849" fmla="*/ 7799976 w 11737976"/>
              <a:gd name="connsiteY849" fmla="*/ 5264940 h 6407151"/>
              <a:gd name="connsiteX850" fmla="*/ 7771937 w 11737976"/>
              <a:gd name="connsiteY850" fmla="*/ 5227607 h 6407151"/>
              <a:gd name="connsiteX851" fmla="*/ 7822409 w 11737976"/>
              <a:gd name="connsiteY851" fmla="*/ 5281353 h 6407151"/>
              <a:gd name="connsiteX852" fmla="*/ 8035510 w 11737976"/>
              <a:gd name="connsiteY852" fmla="*/ 5538174 h 6407151"/>
              <a:gd name="connsiteX853" fmla="*/ 8077568 w 11737976"/>
              <a:gd name="connsiteY853" fmla="*/ 5594174 h 6407151"/>
              <a:gd name="connsiteX854" fmla="*/ 8114021 w 11737976"/>
              <a:gd name="connsiteY854" fmla="*/ 5629252 h 6407151"/>
              <a:gd name="connsiteX855" fmla="*/ 8138322 w 11737976"/>
              <a:gd name="connsiteY855" fmla="*/ 5652637 h 6407151"/>
              <a:gd name="connsiteX856" fmla="*/ 8165432 w 11737976"/>
              <a:gd name="connsiteY856" fmla="*/ 5652848 h 6407151"/>
              <a:gd name="connsiteX857" fmla="*/ 8099072 w 11737976"/>
              <a:gd name="connsiteY857" fmla="*/ 5573463 h 6407151"/>
              <a:gd name="connsiteX858" fmla="*/ 8063558 w 11737976"/>
              <a:gd name="connsiteY858" fmla="*/ 5508235 h 6407151"/>
              <a:gd name="connsiteX859" fmla="*/ 8057953 w 11737976"/>
              <a:gd name="connsiteY859" fmla="*/ 5487316 h 6407151"/>
              <a:gd name="connsiteX860" fmla="*/ 8014025 w 11737976"/>
              <a:gd name="connsiteY860" fmla="*/ 5424341 h 6407151"/>
              <a:gd name="connsiteX861" fmla="*/ 8026176 w 11737976"/>
              <a:gd name="connsiteY861" fmla="*/ 5436034 h 6407151"/>
              <a:gd name="connsiteX862" fmla="*/ 8034195 w 11737976"/>
              <a:gd name="connsiteY862" fmla="*/ 5442294 h 6407151"/>
              <a:gd name="connsiteX863" fmla="*/ 8034492 w 11737976"/>
              <a:gd name="connsiteY863" fmla="*/ 5442410 h 6407151"/>
              <a:gd name="connsiteX864" fmla="*/ 8036107 w 11737976"/>
              <a:gd name="connsiteY864" fmla="*/ 5443650 h 6407151"/>
              <a:gd name="connsiteX865" fmla="*/ 8038328 w 11737976"/>
              <a:gd name="connsiteY865" fmla="*/ 5447726 h 6407151"/>
              <a:gd name="connsiteX866" fmla="*/ 8057024 w 11737976"/>
              <a:gd name="connsiteY866" fmla="*/ 5450192 h 6407151"/>
              <a:gd name="connsiteX867" fmla="*/ 8109364 w 11737976"/>
              <a:gd name="connsiteY867" fmla="*/ 5510911 h 6407151"/>
              <a:gd name="connsiteX868" fmla="*/ 8119647 w 11737976"/>
              <a:gd name="connsiteY868" fmla="*/ 5515629 h 6407151"/>
              <a:gd name="connsiteX869" fmla="*/ 8175725 w 11737976"/>
              <a:gd name="connsiteY869" fmla="*/ 5590296 h 6407151"/>
              <a:gd name="connsiteX870" fmla="*/ 8231803 w 11737976"/>
              <a:gd name="connsiteY870" fmla="*/ 5664961 h 6407151"/>
              <a:gd name="connsiteX871" fmla="*/ 8242085 w 11737976"/>
              <a:gd name="connsiteY871" fmla="*/ 5669680 h 6407151"/>
              <a:gd name="connsiteX872" fmla="*/ 8194421 w 11737976"/>
              <a:gd name="connsiteY872" fmla="*/ 5592761 h 6407151"/>
              <a:gd name="connsiteX873" fmla="*/ 7905617 w 11737976"/>
              <a:gd name="connsiteY873" fmla="*/ 5221685 h 6407151"/>
              <a:gd name="connsiteX874" fmla="*/ 7903749 w 11737976"/>
              <a:gd name="connsiteY874" fmla="*/ 5214711 h 6407151"/>
              <a:gd name="connsiteX875" fmla="*/ 8002824 w 11737976"/>
              <a:gd name="connsiteY875" fmla="*/ 5315228 h 6407151"/>
              <a:gd name="connsiteX876" fmla="*/ 7866367 w 11737976"/>
              <a:gd name="connsiteY876" fmla="*/ 5142511 h 6407151"/>
              <a:gd name="connsiteX877" fmla="*/ 8070125 w 11737976"/>
              <a:gd name="connsiteY877" fmla="*/ 5364464 h 6407151"/>
              <a:gd name="connsiteX878" fmla="*/ 8206582 w 11737976"/>
              <a:gd name="connsiteY878" fmla="*/ 5537182 h 6407151"/>
              <a:gd name="connsiteX879" fmla="*/ 8211258 w 11737976"/>
              <a:gd name="connsiteY879" fmla="*/ 5520979 h 6407151"/>
              <a:gd name="connsiteX880" fmla="*/ 8275750 w 11737976"/>
              <a:gd name="connsiteY880" fmla="*/ 5593391 h 6407151"/>
              <a:gd name="connsiteX881" fmla="*/ 8214067 w 11737976"/>
              <a:gd name="connsiteY881" fmla="*/ 5497805 h 6407151"/>
              <a:gd name="connsiteX882" fmla="*/ 8230894 w 11737976"/>
              <a:gd name="connsiteY882" fmla="*/ 5493297 h 6407151"/>
              <a:gd name="connsiteX883" fmla="*/ 8227156 w 11737976"/>
              <a:gd name="connsiteY883" fmla="*/ 5479348 h 6407151"/>
              <a:gd name="connsiteX884" fmla="*/ 8267345 w 11737976"/>
              <a:gd name="connsiteY884" fmla="*/ 5528374 h 6407151"/>
              <a:gd name="connsiteX885" fmla="*/ 8297253 w 11737976"/>
              <a:gd name="connsiteY885" fmla="*/ 5572680 h 6407151"/>
              <a:gd name="connsiteX886" fmla="*/ 8315951 w 11737976"/>
              <a:gd name="connsiteY886" fmla="*/ 5575145 h 6407151"/>
              <a:gd name="connsiteX887" fmla="*/ 8356140 w 11737976"/>
              <a:gd name="connsiteY887" fmla="*/ 5624171 h 6407151"/>
              <a:gd name="connsiteX888" fmla="*/ 8334647 w 11737976"/>
              <a:gd name="connsiteY888" fmla="*/ 5577610 h 6407151"/>
              <a:gd name="connsiteX889" fmla="*/ 8290720 w 11737976"/>
              <a:gd name="connsiteY889" fmla="*/ 5514636 h 6407151"/>
              <a:gd name="connsiteX890" fmla="*/ 8213147 w 11737976"/>
              <a:gd name="connsiteY890" fmla="*/ 5393410 h 6407151"/>
              <a:gd name="connsiteX891" fmla="*/ 8297265 w 11737976"/>
              <a:gd name="connsiteY891" fmla="*/ 5505409 h 6407151"/>
              <a:gd name="connsiteX892" fmla="*/ 8345869 w 11737976"/>
              <a:gd name="connsiteY892" fmla="*/ 5552180 h 6407151"/>
              <a:gd name="connsiteX893" fmla="*/ 8364564 w 11737976"/>
              <a:gd name="connsiteY893" fmla="*/ 5554646 h 6407151"/>
              <a:gd name="connsiteX894" fmla="*/ 8406623 w 11737976"/>
              <a:gd name="connsiteY894" fmla="*/ 5610643 h 6407151"/>
              <a:gd name="connsiteX895" fmla="*/ 8421581 w 11737976"/>
              <a:gd name="connsiteY895" fmla="*/ 5599161 h 6407151"/>
              <a:gd name="connsiteX896" fmla="*/ 8475791 w 11737976"/>
              <a:gd name="connsiteY896" fmla="*/ 5666853 h 6407151"/>
              <a:gd name="connsiteX897" fmla="*/ 8433733 w 11737976"/>
              <a:gd name="connsiteY897" fmla="*/ 5610854 h 6407151"/>
              <a:gd name="connsiteX898" fmla="*/ 8380462 w 11737976"/>
              <a:gd name="connsiteY898" fmla="*/ 5513013 h 6407151"/>
              <a:gd name="connsiteX899" fmla="*/ 8441217 w 11737976"/>
              <a:gd name="connsiteY899" fmla="*/ 5571477 h 6407151"/>
              <a:gd name="connsiteX900" fmla="*/ 8430006 w 11737976"/>
              <a:gd name="connsiteY900" fmla="*/ 5529636 h 6407151"/>
              <a:gd name="connsiteX901" fmla="*/ 8468327 w 11737976"/>
              <a:gd name="connsiteY901" fmla="*/ 5571688 h 6407151"/>
              <a:gd name="connsiteX902" fmla="*/ 8498233 w 11737976"/>
              <a:gd name="connsiteY902" fmla="*/ 5615994 h 6407151"/>
              <a:gd name="connsiteX903" fmla="*/ 8464588 w 11737976"/>
              <a:gd name="connsiteY903" fmla="*/ 5557740 h 6407151"/>
              <a:gd name="connsiteX904" fmla="*/ 8481417 w 11737976"/>
              <a:gd name="connsiteY904" fmla="*/ 5553231 h 6407151"/>
              <a:gd name="connsiteX905" fmla="*/ 8417865 w 11737976"/>
              <a:gd name="connsiteY905" fmla="*/ 5450671 h 6407151"/>
              <a:gd name="connsiteX906" fmla="*/ 8452449 w 11737976"/>
              <a:gd name="connsiteY906" fmla="*/ 5478776 h 6407151"/>
              <a:gd name="connsiteX907" fmla="*/ 8396370 w 11737976"/>
              <a:gd name="connsiteY907" fmla="*/ 5404110 h 6407151"/>
              <a:gd name="connsiteX908" fmla="*/ 8304779 w 11737976"/>
              <a:gd name="connsiteY908" fmla="*/ 5264217 h 6407151"/>
              <a:gd name="connsiteX909" fmla="*/ 8206643 w 11737976"/>
              <a:gd name="connsiteY909" fmla="*/ 5133551 h 6407151"/>
              <a:gd name="connsiteX910" fmla="*/ 8451520 w 11737976"/>
              <a:gd name="connsiteY910" fmla="*/ 5441653 h 6407151"/>
              <a:gd name="connsiteX911" fmla="*/ 8477689 w 11737976"/>
              <a:gd name="connsiteY911" fmla="*/ 5472013 h 6407151"/>
              <a:gd name="connsiteX912" fmla="*/ 8500123 w 11737976"/>
              <a:gd name="connsiteY912" fmla="*/ 5488424 h 6407151"/>
              <a:gd name="connsiteX913" fmla="*/ 8496386 w 11737976"/>
              <a:gd name="connsiteY913" fmla="*/ 5474477 h 6407151"/>
              <a:gd name="connsiteX914" fmla="*/ 8507607 w 11737976"/>
              <a:gd name="connsiteY914" fmla="*/ 5449047 h 6407151"/>
              <a:gd name="connsiteX915" fmla="*/ 8570231 w 11737976"/>
              <a:gd name="connsiteY915" fmla="*/ 5514486 h 6407151"/>
              <a:gd name="connsiteX916" fmla="*/ 8532849 w 11737976"/>
              <a:gd name="connsiteY916" fmla="*/ 5442285 h 6407151"/>
              <a:gd name="connsiteX917" fmla="*/ 8563696 w 11737976"/>
              <a:gd name="connsiteY917" fmla="*/ 5456442 h 6407151"/>
              <a:gd name="connsiteX918" fmla="*/ 8496406 w 11737976"/>
              <a:gd name="connsiteY918" fmla="*/ 5339934 h 6407151"/>
              <a:gd name="connsiteX919" fmla="*/ 8444065 w 11737976"/>
              <a:gd name="connsiteY919" fmla="*/ 5279215 h 6407151"/>
              <a:gd name="connsiteX920" fmla="*/ 8480517 w 11737976"/>
              <a:gd name="connsiteY920" fmla="*/ 5314293 h 6407151"/>
              <a:gd name="connsiteX921" fmla="*/ 8573049 w 11737976"/>
              <a:gd name="connsiteY921" fmla="*/ 5424038 h 6407151"/>
              <a:gd name="connsiteX922" fmla="*/ 8609502 w 11737976"/>
              <a:gd name="connsiteY922" fmla="*/ 5459117 h 6407151"/>
              <a:gd name="connsiteX923" fmla="*/ 8589877 w 11737976"/>
              <a:gd name="connsiteY923" fmla="*/ 5419529 h 6407151"/>
              <a:gd name="connsiteX924" fmla="*/ 8570251 w 11737976"/>
              <a:gd name="connsiteY924" fmla="*/ 5379942 h 6407151"/>
              <a:gd name="connsiteX925" fmla="*/ 8608573 w 11737976"/>
              <a:gd name="connsiteY925" fmla="*/ 5421994 h 6407151"/>
              <a:gd name="connsiteX926" fmla="*/ 8629137 w 11737976"/>
              <a:gd name="connsiteY926" fmla="*/ 5431432 h 6407151"/>
              <a:gd name="connsiteX927" fmla="*/ 8604835 w 11737976"/>
              <a:gd name="connsiteY927" fmla="*/ 5408047 h 6407151"/>
              <a:gd name="connsiteX928" fmla="*/ 8619795 w 11737976"/>
              <a:gd name="connsiteY928" fmla="*/ 5396564 h 6407151"/>
              <a:gd name="connsiteX929" fmla="*/ 8589887 w 11737976"/>
              <a:gd name="connsiteY929" fmla="*/ 5352257 h 6407151"/>
              <a:gd name="connsiteX930" fmla="*/ 8608583 w 11737976"/>
              <a:gd name="connsiteY930" fmla="*/ 5354722 h 6407151"/>
              <a:gd name="connsiteX931" fmla="*/ 8620734 w 11737976"/>
              <a:gd name="connsiteY931" fmla="*/ 5366415 h 6407151"/>
              <a:gd name="connsiteX932" fmla="*/ 8627279 w 11737976"/>
              <a:gd name="connsiteY932" fmla="*/ 5357186 h 6407151"/>
              <a:gd name="connsiteX933" fmla="*/ 8667469 w 11737976"/>
              <a:gd name="connsiteY933" fmla="*/ 5406213 h 6407151"/>
              <a:gd name="connsiteX934" fmla="*/ 8635692 w 11737976"/>
              <a:gd name="connsiteY934" fmla="*/ 5354933 h 6407151"/>
              <a:gd name="connsiteX935" fmla="*/ 8602049 w 11737976"/>
              <a:gd name="connsiteY935" fmla="*/ 5296678 h 6407151"/>
              <a:gd name="connsiteX936" fmla="*/ 8638501 w 11737976"/>
              <a:gd name="connsiteY936" fmla="*/ 5331757 h 6407151"/>
              <a:gd name="connsiteX937" fmla="*/ 8664671 w 11737976"/>
              <a:gd name="connsiteY937" fmla="*/ 5362117 h 6407151"/>
              <a:gd name="connsiteX938" fmla="*/ 8618875 w 11737976"/>
              <a:gd name="connsiteY938" fmla="*/ 5292170 h 6407151"/>
              <a:gd name="connsiteX939" fmla="*/ 8588967 w 11737976"/>
              <a:gd name="connsiteY939" fmla="*/ 5247863 h 6407151"/>
              <a:gd name="connsiteX940" fmla="*/ 8593645 w 11737976"/>
              <a:gd name="connsiteY940" fmla="*/ 5231661 h 6407151"/>
              <a:gd name="connsiteX941" fmla="*/ 8663741 w 11737976"/>
              <a:gd name="connsiteY941" fmla="*/ 5324993 h 6407151"/>
              <a:gd name="connsiteX942" fmla="*/ 8654399 w 11737976"/>
              <a:gd name="connsiteY942" fmla="*/ 5290126 h 6407151"/>
              <a:gd name="connsiteX943" fmla="*/ 8692720 w 11737976"/>
              <a:gd name="connsiteY943" fmla="*/ 5332177 h 6407151"/>
              <a:gd name="connsiteX944" fmla="*/ 8662812 w 11737976"/>
              <a:gd name="connsiteY944" fmla="*/ 5287871 h 6407151"/>
              <a:gd name="connsiteX945" fmla="*/ 8632904 w 11737976"/>
              <a:gd name="connsiteY945" fmla="*/ 5243565 h 6407151"/>
              <a:gd name="connsiteX946" fmla="*/ 8627299 w 11737976"/>
              <a:gd name="connsiteY946" fmla="*/ 5222643 h 6407151"/>
              <a:gd name="connsiteX947" fmla="*/ 8581504 w 11737976"/>
              <a:gd name="connsiteY947" fmla="*/ 5152697 h 6407151"/>
              <a:gd name="connsiteX948" fmla="*/ 8570293 w 11737976"/>
              <a:gd name="connsiteY948" fmla="*/ 5110855 h 6407151"/>
              <a:gd name="connsiteX949" fmla="*/ 8491781 w 11737976"/>
              <a:gd name="connsiteY949" fmla="*/ 5019777 h 6407151"/>
              <a:gd name="connsiteX950" fmla="*/ 8290831 w 11737976"/>
              <a:gd name="connsiteY950" fmla="*/ 4774648 h 6407151"/>
              <a:gd name="connsiteX951" fmla="*/ 8313265 w 11737976"/>
              <a:gd name="connsiteY951" fmla="*/ 4791060 h 6407151"/>
              <a:gd name="connsiteX952" fmla="*/ 8450663 w 11737976"/>
              <a:gd name="connsiteY952" fmla="*/ 4933628 h 6407151"/>
              <a:gd name="connsiteX953" fmla="*/ 8445057 w 11737976"/>
              <a:gd name="connsiteY953" fmla="*/ 4912707 h 6407151"/>
              <a:gd name="connsiteX954" fmla="*/ 8247845 w 11737976"/>
              <a:gd name="connsiteY954" fmla="*/ 4681526 h 6407151"/>
              <a:gd name="connsiteX955" fmla="*/ 8278692 w 11737976"/>
              <a:gd name="connsiteY955" fmla="*/ 4695683 h 6407151"/>
              <a:gd name="connsiteX956" fmla="*/ 8445995 w 11737976"/>
              <a:gd name="connsiteY956" fmla="*/ 4882558 h 6407151"/>
              <a:gd name="connsiteX957" fmla="*/ 8257197 w 11737976"/>
              <a:gd name="connsiteY957" fmla="*/ 4649122 h 6407151"/>
              <a:gd name="connsiteX958" fmla="*/ 8232895 w 11737976"/>
              <a:gd name="connsiteY958" fmla="*/ 4625737 h 6407151"/>
              <a:gd name="connsiteX959" fmla="*/ 8253460 w 11737976"/>
              <a:gd name="connsiteY959" fmla="*/ 4635175 h 6407151"/>
              <a:gd name="connsiteX960" fmla="*/ 8345991 w 11737976"/>
              <a:gd name="connsiteY960" fmla="*/ 4744919 h 6407151"/>
              <a:gd name="connsiteX961" fmla="*/ 8378706 w 11737976"/>
              <a:gd name="connsiteY961" fmla="*/ 4766051 h 6407151"/>
              <a:gd name="connsiteX962" fmla="*/ 8457217 w 11737976"/>
              <a:gd name="connsiteY962" fmla="*/ 4857129 h 6407151"/>
              <a:gd name="connsiteX963" fmla="*/ 8423573 w 11737976"/>
              <a:gd name="connsiteY963" fmla="*/ 4798874 h 6407151"/>
              <a:gd name="connsiteX964" fmla="*/ 8374969 w 11737976"/>
              <a:gd name="connsiteY964" fmla="*/ 4752104 h 6407151"/>
              <a:gd name="connsiteX965" fmla="*/ 8437593 w 11737976"/>
              <a:gd name="connsiteY965" fmla="*/ 4817541 h 6407151"/>
              <a:gd name="connsiteX966" fmla="*/ 8596483 w 11737976"/>
              <a:gd name="connsiteY966" fmla="*/ 5006671 h 6407151"/>
              <a:gd name="connsiteX967" fmla="*/ 8632936 w 11737976"/>
              <a:gd name="connsiteY967" fmla="*/ 5041749 h 6407151"/>
              <a:gd name="connsiteX968" fmla="*/ 8578727 w 11737976"/>
              <a:gd name="connsiteY968" fmla="*/ 4974058 h 6407151"/>
              <a:gd name="connsiteX969" fmla="*/ 8514353 w 11737976"/>
              <a:gd name="connsiteY969" fmla="*/ 4889468 h 6407151"/>
              <a:gd name="connsiteX970" fmla="*/ 8454139 w 11737976"/>
              <a:gd name="connsiteY970" fmla="*/ 4815851 h 6407151"/>
              <a:gd name="connsiteX971" fmla="*/ 8456961 w 11737976"/>
              <a:gd name="connsiteY971" fmla="*/ 4818308 h 6407151"/>
              <a:gd name="connsiteX972" fmla="*/ 8452846 w 11737976"/>
              <a:gd name="connsiteY972" fmla="*/ 4813207 h 6407151"/>
              <a:gd name="connsiteX973" fmla="*/ 8442269 w 11737976"/>
              <a:gd name="connsiteY973" fmla="*/ 4801340 h 6407151"/>
              <a:gd name="connsiteX974" fmla="*/ 8440401 w 11737976"/>
              <a:gd name="connsiteY974" fmla="*/ 4794366 h 6407151"/>
              <a:gd name="connsiteX975" fmla="*/ 8513305 w 11737976"/>
              <a:gd name="connsiteY975" fmla="*/ 4864524 h 6407151"/>
              <a:gd name="connsiteX976" fmla="*/ 8677803 w 11737976"/>
              <a:gd name="connsiteY976" fmla="*/ 5074573 h 6407151"/>
              <a:gd name="connsiteX977" fmla="*/ 8714255 w 11737976"/>
              <a:gd name="connsiteY977" fmla="*/ 5109652 h 6407151"/>
              <a:gd name="connsiteX978" fmla="*/ 8675934 w 11737976"/>
              <a:gd name="connsiteY978" fmla="*/ 5067600 h 6407151"/>
              <a:gd name="connsiteX979" fmla="*/ 8654439 w 11737976"/>
              <a:gd name="connsiteY979" fmla="*/ 5021039 h 6407151"/>
              <a:gd name="connsiteX980" fmla="*/ 8661457 w 11737976"/>
              <a:gd name="connsiteY980" fmla="*/ 5025893 h 6407151"/>
              <a:gd name="connsiteX981" fmla="*/ 8657638 w 11737976"/>
              <a:gd name="connsiteY981" fmla="*/ 5028772 h 6407151"/>
              <a:gd name="connsiteX982" fmla="*/ 8721147 w 11737976"/>
              <a:gd name="connsiteY982" fmla="*/ 5113046 h 6407151"/>
              <a:gd name="connsiteX983" fmla="*/ 8724584 w 11737976"/>
              <a:gd name="connsiteY983" fmla="*/ 5110456 h 6407151"/>
              <a:gd name="connsiteX984" fmla="*/ 8746971 w 11737976"/>
              <a:gd name="connsiteY984" fmla="*/ 5130783 h 6407151"/>
              <a:gd name="connsiteX985" fmla="*/ 8737457 w 11737976"/>
              <a:gd name="connsiteY985" fmla="*/ 5118291 h 6407151"/>
              <a:gd name="connsiteX986" fmla="*/ 8795090 w 11737976"/>
              <a:gd name="connsiteY986" fmla="*/ 5148165 h 6407151"/>
              <a:gd name="connsiteX987" fmla="*/ 8810230 w 11737976"/>
              <a:gd name="connsiteY987" fmla="*/ 5136755 h 6407151"/>
              <a:gd name="connsiteX988" fmla="*/ 8751797 w 11737976"/>
              <a:gd name="connsiteY988" fmla="*/ 5106466 h 6407151"/>
              <a:gd name="connsiteX989" fmla="*/ 8736965 w 11737976"/>
              <a:gd name="connsiteY989" fmla="*/ 5117642 h 6407151"/>
              <a:gd name="connsiteX990" fmla="*/ 8728974 w 11737976"/>
              <a:gd name="connsiteY990" fmla="*/ 5107148 h 6407151"/>
              <a:gd name="connsiteX991" fmla="*/ 8741223 w 11737976"/>
              <a:gd name="connsiteY991" fmla="*/ 5097917 h 6407151"/>
              <a:gd name="connsiteX992" fmla="*/ 8749778 w 11737976"/>
              <a:gd name="connsiteY992" fmla="*/ 5107608 h 6407151"/>
              <a:gd name="connsiteX993" fmla="*/ 8742490 w 11737976"/>
              <a:gd name="connsiteY993" fmla="*/ 5096961 h 6407151"/>
              <a:gd name="connsiteX994" fmla="*/ 8743858 w 11737976"/>
              <a:gd name="connsiteY994" fmla="*/ 5095931 h 6407151"/>
              <a:gd name="connsiteX995" fmla="*/ 8721214 w 11737976"/>
              <a:gd name="connsiteY995" fmla="*/ 5065884 h 6407151"/>
              <a:gd name="connsiteX996" fmla="*/ 8706947 w 11737976"/>
              <a:gd name="connsiteY996" fmla="*/ 5045042 h 6407151"/>
              <a:gd name="connsiteX997" fmla="*/ 8686741 w 11737976"/>
              <a:gd name="connsiteY997" fmla="*/ 5020138 h 6407151"/>
              <a:gd name="connsiteX998" fmla="*/ 8680349 w 11737976"/>
              <a:gd name="connsiteY998" fmla="*/ 5011657 h 6407151"/>
              <a:gd name="connsiteX999" fmla="*/ 8680045 w 11737976"/>
              <a:gd name="connsiteY999" fmla="*/ 5011887 h 6407151"/>
              <a:gd name="connsiteX1000" fmla="*/ 8656666 w 11737976"/>
              <a:gd name="connsiteY1000" fmla="*/ 4983071 h 6407151"/>
              <a:gd name="connsiteX1001" fmla="*/ 8557243 w 11737976"/>
              <a:gd name="connsiteY1001" fmla="*/ 4860224 h 6407151"/>
              <a:gd name="connsiteX1002" fmla="*/ 8538448 w 11737976"/>
              <a:gd name="connsiteY1002" fmla="*/ 4832677 h 6407151"/>
              <a:gd name="connsiteX1003" fmla="*/ 8538973 w 11737976"/>
              <a:gd name="connsiteY1003" fmla="*/ 4830121 h 6407151"/>
              <a:gd name="connsiteX1004" fmla="*/ 8556401 w 11737976"/>
              <a:gd name="connsiteY1004" fmla="*/ 4851118 h 6407151"/>
              <a:gd name="connsiteX1005" fmla="*/ 8747092 w 11737976"/>
              <a:gd name="connsiteY1005" fmla="*/ 5068719 h 6407151"/>
              <a:gd name="connsiteX1006" fmla="*/ 9029933 w 11737976"/>
              <a:gd name="connsiteY1006" fmla="*/ 5318041 h 6407151"/>
              <a:gd name="connsiteX1007" fmla="*/ 9369733 w 11737976"/>
              <a:gd name="connsiteY1007" fmla="*/ 5532695 h 6407151"/>
              <a:gd name="connsiteX1008" fmla="*/ 9102769 w 11737976"/>
              <a:gd name="connsiteY1008" fmla="*/ 5304442 h 6407151"/>
              <a:gd name="connsiteX1009" fmla="*/ 9086523 w 11737976"/>
              <a:gd name="connsiteY1009" fmla="*/ 5267135 h 6407151"/>
              <a:gd name="connsiteX1010" fmla="*/ 9101663 w 11737976"/>
              <a:gd name="connsiteY1010" fmla="*/ 5255724 h 6407151"/>
              <a:gd name="connsiteX1011" fmla="*/ 9363920 w 11737976"/>
              <a:gd name="connsiteY1011" fmla="*/ 5446232 h 6407151"/>
              <a:gd name="connsiteX1012" fmla="*/ 9308719 w 11737976"/>
              <a:gd name="connsiteY1012" fmla="*/ 5388732 h 6407151"/>
              <a:gd name="connsiteX1013" fmla="*/ 9300411 w 11737976"/>
              <a:gd name="connsiteY1013" fmla="*/ 5361959 h 6407151"/>
              <a:gd name="connsiteX1014" fmla="*/ 9222131 w 11737976"/>
              <a:gd name="connsiteY1014" fmla="*/ 5305333 h 6407151"/>
              <a:gd name="connsiteX1015" fmla="*/ 9143849 w 11737976"/>
              <a:gd name="connsiteY1015" fmla="*/ 5248709 h 6407151"/>
              <a:gd name="connsiteX1016" fmla="*/ 9131389 w 11737976"/>
              <a:gd name="connsiteY1016" fmla="*/ 5208549 h 6407151"/>
              <a:gd name="connsiteX1017" fmla="*/ 9122898 w 11737976"/>
              <a:gd name="connsiteY1017" fmla="*/ 5173656 h 6407151"/>
              <a:gd name="connsiteX1018" fmla="*/ 9091143 w 11737976"/>
              <a:gd name="connsiteY1018" fmla="*/ 5131519 h 6407151"/>
              <a:gd name="connsiteX1019" fmla="*/ 9055788 w 11737976"/>
              <a:gd name="connsiteY1019" fmla="*/ 5100354 h 6407151"/>
              <a:gd name="connsiteX1020" fmla="*/ 9035573 w 11737976"/>
              <a:gd name="connsiteY1020" fmla="*/ 5057779 h 6407151"/>
              <a:gd name="connsiteX1021" fmla="*/ 9058282 w 11737976"/>
              <a:gd name="connsiteY1021" fmla="*/ 5040664 h 6407151"/>
              <a:gd name="connsiteX1022" fmla="*/ 9092900 w 11737976"/>
              <a:gd name="connsiteY1022" fmla="*/ 5039353 h 6407151"/>
              <a:gd name="connsiteX1023" fmla="*/ 9102314 w 11737976"/>
              <a:gd name="connsiteY1023" fmla="*/ 5114842 h 6407151"/>
              <a:gd name="connsiteX1024" fmla="*/ 9135825 w 11737976"/>
              <a:gd name="connsiteY1024" fmla="*/ 5064813 h 6407151"/>
              <a:gd name="connsiteX1025" fmla="*/ 9104070 w 11737976"/>
              <a:gd name="connsiteY1025" fmla="*/ 5022676 h 6407151"/>
              <a:gd name="connsiteX1026" fmla="*/ 9245122 w 11737976"/>
              <a:gd name="connsiteY1026" fmla="*/ 5131098 h 6407151"/>
              <a:gd name="connsiteX1027" fmla="*/ 9390512 w 11737976"/>
              <a:gd name="connsiteY1027" fmla="*/ 5261025 h 6407151"/>
              <a:gd name="connsiteX1028" fmla="*/ 9849023 w 11737976"/>
              <a:gd name="connsiteY1028" fmla="*/ 5617454 h 6407151"/>
              <a:gd name="connsiteX1029" fmla="*/ 9652401 w 11737976"/>
              <a:gd name="connsiteY1029" fmla="*/ 5435292 h 6407151"/>
              <a:gd name="connsiteX1030" fmla="*/ 9651664 w 11737976"/>
              <a:gd name="connsiteY1030" fmla="*/ 5402815 h 6407151"/>
              <a:gd name="connsiteX1031" fmla="*/ 9740746 w 11737976"/>
              <a:gd name="connsiteY1031" fmla="*/ 5426525 h 6407151"/>
              <a:gd name="connsiteX1032" fmla="*/ 9708623 w 11737976"/>
              <a:gd name="connsiteY1032" fmla="*/ 5368149 h 6407151"/>
              <a:gd name="connsiteX1033" fmla="*/ 9923985 w 11737976"/>
              <a:gd name="connsiteY1033" fmla="*/ 5527928 h 6407151"/>
              <a:gd name="connsiteX1034" fmla="*/ 9930449 w 11737976"/>
              <a:gd name="connsiteY1034" fmla="*/ 5473507 h 6407151"/>
              <a:gd name="connsiteX1035" fmla="*/ 9870910 w 11737976"/>
              <a:gd name="connsiteY1035" fmla="*/ 5394500 h 6407151"/>
              <a:gd name="connsiteX1036" fmla="*/ 9893619 w 11737976"/>
              <a:gd name="connsiteY1036" fmla="*/ 5377386 h 6407151"/>
              <a:gd name="connsiteX1037" fmla="*/ 9941137 w 11737976"/>
              <a:gd name="connsiteY1037" fmla="*/ 5393191 h 6407151"/>
              <a:gd name="connsiteX1038" fmla="*/ 9947901 w 11737976"/>
              <a:gd name="connsiteY1038" fmla="*/ 5390618 h 6407151"/>
              <a:gd name="connsiteX1039" fmla="*/ 9952051 w 11737976"/>
              <a:gd name="connsiteY1039" fmla="*/ 5407676 h 6407151"/>
              <a:gd name="connsiteX1040" fmla="*/ 9971898 w 11737976"/>
              <a:gd name="connsiteY1040" fmla="*/ 5434012 h 6407151"/>
              <a:gd name="connsiteX1041" fmla="*/ 9982701 w 11737976"/>
              <a:gd name="connsiteY1041" fmla="*/ 5401097 h 6407151"/>
              <a:gd name="connsiteX1042" fmla="*/ 10123015 w 11737976"/>
              <a:gd name="connsiteY1042" fmla="*/ 5477040 h 6407151"/>
              <a:gd name="connsiteX1043" fmla="*/ 10249947 w 11737976"/>
              <a:gd name="connsiteY1043" fmla="*/ 5472225 h 6407151"/>
              <a:gd name="connsiteX1044" fmla="*/ 10038405 w 11737976"/>
              <a:gd name="connsiteY1044" fmla="*/ 5247628 h 6407151"/>
              <a:gd name="connsiteX1045" fmla="*/ 10016766 w 11737976"/>
              <a:gd name="connsiteY1045" fmla="*/ 5223618 h 6407151"/>
              <a:gd name="connsiteX1046" fmla="*/ 10017483 w 11737976"/>
              <a:gd name="connsiteY1046" fmla="*/ 5223077 h 6407151"/>
              <a:gd name="connsiteX1047" fmla="*/ 10012781 w 11737976"/>
              <a:gd name="connsiteY1047" fmla="*/ 5219196 h 6407151"/>
              <a:gd name="connsiteX1048" fmla="*/ 9934244 w 11737976"/>
              <a:gd name="connsiteY1048" fmla="*/ 5132052 h 6407151"/>
              <a:gd name="connsiteX1049" fmla="*/ 9895105 w 11737976"/>
              <a:gd name="connsiteY1049" fmla="*/ 5103738 h 6407151"/>
              <a:gd name="connsiteX1050" fmla="*/ 9855964 w 11737976"/>
              <a:gd name="connsiteY1050" fmla="*/ 5075426 h 6407151"/>
              <a:gd name="connsiteX1051" fmla="*/ 9845673 w 11737976"/>
              <a:gd name="connsiteY1051" fmla="*/ 5046020 h 6407151"/>
              <a:gd name="connsiteX1052" fmla="*/ 9846191 w 11737976"/>
              <a:gd name="connsiteY1052" fmla="*/ 5018823 h 6407151"/>
              <a:gd name="connsiteX1053" fmla="*/ 9861315 w 11737976"/>
              <a:gd name="connsiteY1053" fmla="*/ 5031592 h 6407151"/>
              <a:gd name="connsiteX1054" fmla="*/ 9886499 w 11737976"/>
              <a:gd name="connsiteY1054" fmla="*/ 5049260 h 6407151"/>
              <a:gd name="connsiteX1055" fmla="*/ 10345011 w 11737976"/>
              <a:gd name="connsiteY1055" fmla="*/ 5405690 h 6407151"/>
              <a:gd name="connsiteX1056" fmla="*/ 10148388 w 11737976"/>
              <a:gd name="connsiteY1056" fmla="*/ 5223528 h 6407151"/>
              <a:gd name="connsiteX1057" fmla="*/ 10147650 w 11737976"/>
              <a:gd name="connsiteY1057" fmla="*/ 5191050 h 6407151"/>
              <a:gd name="connsiteX1058" fmla="*/ 10236732 w 11737976"/>
              <a:gd name="connsiteY1058" fmla="*/ 5214761 h 6407151"/>
              <a:gd name="connsiteX1059" fmla="*/ 10204609 w 11737976"/>
              <a:gd name="connsiteY1059" fmla="*/ 5156384 h 6407151"/>
              <a:gd name="connsiteX1060" fmla="*/ 10419971 w 11737976"/>
              <a:gd name="connsiteY1060" fmla="*/ 5316164 h 6407151"/>
              <a:gd name="connsiteX1061" fmla="*/ 10426435 w 11737976"/>
              <a:gd name="connsiteY1061" fmla="*/ 5261743 h 6407151"/>
              <a:gd name="connsiteX1062" fmla="*/ 10366897 w 11737976"/>
              <a:gd name="connsiteY1062" fmla="*/ 5182736 h 6407151"/>
              <a:gd name="connsiteX1063" fmla="*/ 10389605 w 11737976"/>
              <a:gd name="connsiteY1063" fmla="*/ 5165622 h 6407151"/>
              <a:gd name="connsiteX1064" fmla="*/ 10437125 w 11737976"/>
              <a:gd name="connsiteY1064" fmla="*/ 5181427 h 6407151"/>
              <a:gd name="connsiteX1065" fmla="*/ 10443887 w 11737976"/>
              <a:gd name="connsiteY1065" fmla="*/ 5178854 h 6407151"/>
              <a:gd name="connsiteX1066" fmla="*/ 10448039 w 11737976"/>
              <a:gd name="connsiteY1066" fmla="*/ 5195913 h 6407151"/>
              <a:gd name="connsiteX1067" fmla="*/ 10467885 w 11737976"/>
              <a:gd name="connsiteY1067" fmla="*/ 5222248 h 6407151"/>
              <a:gd name="connsiteX1068" fmla="*/ 10478688 w 11737976"/>
              <a:gd name="connsiteY1068" fmla="*/ 5189331 h 6407151"/>
              <a:gd name="connsiteX1069" fmla="*/ 10619001 w 11737976"/>
              <a:gd name="connsiteY1069" fmla="*/ 5265276 h 6407151"/>
              <a:gd name="connsiteX1070" fmla="*/ 10745933 w 11737976"/>
              <a:gd name="connsiteY1070" fmla="*/ 5260462 h 6407151"/>
              <a:gd name="connsiteX1071" fmla="*/ 10534392 w 11737976"/>
              <a:gd name="connsiteY1071" fmla="*/ 5035864 h 6407151"/>
              <a:gd name="connsiteX1072" fmla="*/ 10456539 w 11737976"/>
              <a:gd name="connsiteY1072" fmla="*/ 4949479 h 6407151"/>
              <a:gd name="connsiteX1073" fmla="*/ 10464175 w 11737976"/>
              <a:gd name="connsiteY1073" fmla="*/ 4955931 h 6407151"/>
              <a:gd name="connsiteX1074" fmla="*/ 10840997 w 11737976"/>
              <a:gd name="connsiteY1074" fmla="*/ 5243336 h 6407151"/>
              <a:gd name="connsiteX1075" fmla="*/ 10644375 w 11737976"/>
              <a:gd name="connsiteY1075" fmla="*/ 5061175 h 6407151"/>
              <a:gd name="connsiteX1076" fmla="*/ 10643637 w 11737976"/>
              <a:gd name="connsiteY1076" fmla="*/ 5028697 h 6407151"/>
              <a:gd name="connsiteX1077" fmla="*/ 10732719 w 11737976"/>
              <a:gd name="connsiteY1077" fmla="*/ 5052407 h 6407151"/>
              <a:gd name="connsiteX1078" fmla="*/ 10700596 w 11737976"/>
              <a:gd name="connsiteY1078" fmla="*/ 4994031 h 6407151"/>
              <a:gd name="connsiteX1079" fmla="*/ 10915959 w 11737976"/>
              <a:gd name="connsiteY1079" fmla="*/ 5153811 h 6407151"/>
              <a:gd name="connsiteX1080" fmla="*/ 10922423 w 11737976"/>
              <a:gd name="connsiteY1080" fmla="*/ 5099389 h 6407151"/>
              <a:gd name="connsiteX1081" fmla="*/ 10862883 w 11737976"/>
              <a:gd name="connsiteY1081" fmla="*/ 5020383 h 6407151"/>
              <a:gd name="connsiteX1082" fmla="*/ 10885593 w 11737976"/>
              <a:gd name="connsiteY1082" fmla="*/ 5003269 h 6407151"/>
              <a:gd name="connsiteX1083" fmla="*/ 10933112 w 11737976"/>
              <a:gd name="connsiteY1083" fmla="*/ 5019074 h 6407151"/>
              <a:gd name="connsiteX1084" fmla="*/ 10939875 w 11737976"/>
              <a:gd name="connsiteY1084" fmla="*/ 5016501 h 6407151"/>
              <a:gd name="connsiteX1085" fmla="*/ 10944026 w 11737976"/>
              <a:gd name="connsiteY1085" fmla="*/ 5033559 h 6407151"/>
              <a:gd name="connsiteX1086" fmla="*/ 10963873 w 11737976"/>
              <a:gd name="connsiteY1086" fmla="*/ 5059894 h 6407151"/>
              <a:gd name="connsiteX1087" fmla="*/ 10974675 w 11737976"/>
              <a:gd name="connsiteY1087" fmla="*/ 5026979 h 6407151"/>
              <a:gd name="connsiteX1088" fmla="*/ 11114989 w 11737976"/>
              <a:gd name="connsiteY1088" fmla="*/ 5102922 h 6407151"/>
              <a:gd name="connsiteX1089" fmla="*/ 11241921 w 11737976"/>
              <a:gd name="connsiteY1089" fmla="*/ 5098108 h 6407151"/>
              <a:gd name="connsiteX1090" fmla="*/ 10926218 w 11737976"/>
              <a:gd name="connsiteY1090" fmla="*/ 4757934 h 6407151"/>
              <a:gd name="connsiteX1091" fmla="*/ 10887079 w 11737976"/>
              <a:gd name="connsiteY1091" fmla="*/ 4729621 h 6407151"/>
              <a:gd name="connsiteX1092" fmla="*/ 10847937 w 11737976"/>
              <a:gd name="connsiteY1092" fmla="*/ 4701308 h 6407151"/>
              <a:gd name="connsiteX1093" fmla="*/ 10838525 w 11737976"/>
              <a:gd name="connsiteY1093" fmla="*/ 4625818 h 6407151"/>
              <a:gd name="connsiteX1094" fmla="*/ 10803723 w 11737976"/>
              <a:gd name="connsiteY1094" fmla="*/ 4619011 h 6407151"/>
              <a:gd name="connsiteX1095" fmla="*/ 10772521 w 11737976"/>
              <a:gd name="connsiteY1095" fmla="*/ 4601233 h 6407151"/>
              <a:gd name="connsiteX1096" fmla="*/ 10763476 w 11737976"/>
              <a:gd name="connsiteY1096" fmla="*/ 4541982 h 6407151"/>
              <a:gd name="connsiteX1097" fmla="*/ 10464459 w 11737976"/>
              <a:gd name="connsiteY1097" fmla="*/ 4216074 h 6407151"/>
              <a:gd name="connsiteX1098" fmla="*/ 10260751 w 11737976"/>
              <a:gd name="connsiteY1098" fmla="*/ 3994599 h 6407151"/>
              <a:gd name="connsiteX1099" fmla="*/ 10294361 w 11737976"/>
              <a:gd name="connsiteY1099" fmla="*/ 4011396 h 6407151"/>
              <a:gd name="connsiteX1100" fmla="*/ 10321744 w 11737976"/>
              <a:gd name="connsiteY1100" fmla="*/ 4006151 h 6407151"/>
              <a:gd name="connsiteX1101" fmla="*/ 10359527 w 11737976"/>
              <a:gd name="connsiteY1101" fmla="*/ 4045333 h 6407151"/>
              <a:gd name="connsiteX1102" fmla="*/ 10446299 w 11737976"/>
              <a:gd name="connsiteY1102" fmla="*/ 4136851 h 6407151"/>
              <a:gd name="connsiteX1103" fmla="*/ 10580519 w 11737976"/>
              <a:gd name="connsiteY1103" fmla="*/ 4283456 h 6407151"/>
              <a:gd name="connsiteX1104" fmla="*/ 10617306 w 11737976"/>
              <a:gd name="connsiteY1104" fmla="*/ 4292896 h 6407151"/>
              <a:gd name="connsiteX1105" fmla="*/ 10654092 w 11737976"/>
              <a:gd name="connsiteY1105" fmla="*/ 4302336 h 6407151"/>
              <a:gd name="connsiteX1106" fmla="*/ 10562797 w 11737976"/>
              <a:gd name="connsiteY1106" fmla="*/ 4181193 h 6407151"/>
              <a:gd name="connsiteX1107" fmla="*/ 10503259 w 11737976"/>
              <a:gd name="connsiteY1107" fmla="*/ 4102185 h 6407151"/>
              <a:gd name="connsiteX1108" fmla="*/ 10483043 w 11737976"/>
              <a:gd name="connsiteY1108" fmla="*/ 4059612 h 6407151"/>
              <a:gd name="connsiteX1109" fmla="*/ 10462827 w 11737976"/>
              <a:gd name="connsiteY1109" fmla="*/ 4017036 h 6407151"/>
              <a:gd name="connsiteX1110" fmla="*/ 10417548 w 11737976"/>
              <a:gd name="connsiteY1110" fmla="*/ 3972704 h 6407151"/>
              <a:gd name="connsiteX1111" fmla="*/ 10371595 w 11737976"/>
              <a:gd name="connsiteY1111" fmla="*/ 3924382 h 6407151"/>
              <a:gd name="connsiteX1112" fmla="*/ 10392407 w 11737976"/>
              <a:gd name="connsiteY1112" fmla="*/ 3867677 h 6407151"/>
              <a:gd name="connsiteX1113" fmla="*/ 10445855 w 11737976"/>
              <a:gd name="connsiteY1113" fmla="*/ 3897002 h 6407151"/>
              <a:gd name="connsiteX1114" fmla="*/ 10403661 w 11737976"/>
              <a:gd name="connsiteY1114" fmla="*/ 3830123 h 6407151"/>
              <a:gd name="connsiteX1115" fmla="*/ 10376661 w 11737976"/>
              <a:gd name="connsiteY1115" fmla="*/ 3754086 h 6407151"/>
              <a:gd name="connsiteX1116" fmla="*/ 10519845 w 11737976"/>
              <a:gd name="connsiteY1116" fmla="*/ 3837020 h 6407151"/>
              <a:gd name="connsiteX1117" fmla="*/ 10548679 w 11737976"/>
              <a:gd name="connsiteY1117" fmla="*/ 3827331 h 6407151"/>
              <a:gd name="connsiteX1118" fmla="*/ 10573999 w 11737976"/>
              <a:gd name="connsiteY1118" fmla="*/ 3812070 h 6407151"/>
              <a:gd name="connsiteX1119" fmla="*/ 10597215 w 11737976"/>
              <a:gd name="connsiteY1119" fmla="*/ 3682684 h 6407151"/>
              <a:gd name="connsiteX1120" fmla="*/ 10617471 w 11737976"/>
              <a:gd name="connsiteY1120" fmla="*/ 3670476 h 6407151"/>
              <a:gd name="connsiteX1121" fmla="*/ 10666591 w 11737976"/>
              <a:gd name="connsiteY1121" fmla="*/ 3640868 h 6407151"/>
              <a:gd name="connsiteX1122" fmla="*/ 10665229 w 11737976"/>
              <a:gd name="connsiteY1122" fmla="*/ 3619773 h 6407151"/>
              <a:gd name="connsiteX1123" fmla="*/ 10666592 w 11737976"/>
              <a:gd name="connsiteY1123" fmla="*/ 3640867 h 6407151"/>
              <a:gd name="connsiteX1124" fmla="*/ 10678239 w 11737976"/>
              <a:gd name="connsiteY1124" fmla="*/ 3633847 h 6407151"/>
              <a:gd name="connsiteX1125" fmla="*/ 10676350 w 11737976"/>
              <a:gd name="connsiteY1125" fmla="*/ 3622451 h 6407151"/>
              <a:gd name="connsiteX1126" fmla="*/ 10678803 w 11737976"/>
              <a:gd name="connsiteY1126" fmla="*/ 3618123 h 6407151"/>
              <a:gd name="connsiteX1127" fmla="*/ 10675378 w 11737976"/>
              <a:gd name="connsiteY1127" fmla="*/ 3616585 h 6407151"/>
              <a:gd name="connsiteX1128" fmla="*/ 10664173 w 11737976"/>
              <a:gd name="connsiteY1128" fmla="*/ 3611556 h 6407151"/>
              <a:gd name="connsiteX1129" fmla="*/ 10646029 w 11737976"/>
              <a:gd name="connsiteY1129" fmla="*/ 3599414 h 6407151"/>
              <a:gd name="connsiteX1130" fmla="*/ 10641671 w 11737976"/>
              <a:gd name="connsiteY1130" fmla="*/ 3548191 h 6407151"/>
              <a:gd name="connsiteX1131" fmla="*/ 10599060 w 11737976"/>
              <a:gd name="connsiteY1131" fmla="*/ 3458487 h 6407151"/>
              <a:gd name="connsiteX1132" fmla="*/ 10209355 w 11737976"/>
              <a:gd name="connsiteY1132" fmla="*/ 2685649 h 6407151"/>
              <a:gd name="connsiteX1133" fmla="*/ 10208791 w 11737976"/>
              <a:gd name="connsiteY1133" fmla="*/ 2684064 h 6407151"/>
              <a:gd name="connsiteX1134" fmla="*/ 10194839 w 11737976"/>
              <a:gd name="connsiteY1134" fmla="*/ 2660447 h 6407151"/>
              <a:gd name="connsiteX1135" fmla="*/ 10188114 w 11737976"/>
              <a:gd name="connsiteY1135" fmla="*/ 2690760 h 6407151"/>
              <a:gd name="connsiteX1136" fmla="*/ 10188114 w 11737976"/>
              <a:gd name="connsiteY1136" fmla="*/ 2690756 h 6407151"/>
              <a:gd name="connsiteX1137" fmla="*/ 10194839 w 11737976"/>
              <a:gd name="connsiteY1137" fmla="*/ 2660445 h 6407151"/>
              <a:gd name="connsiteX1138" fmla="*/ 10189522 w 11737976"/>
              <a:gd name="connsiteY1138" fmla="*/ 2651446 h 6407151"/>
              <a:gd name="connsiteX1139" fmla="*/ 10181223 w 11737976"/>
              <a:gd name="connsiteY1139" fmla="*/ 2637534 h 6407151"/>
              <a:gd name="connsiteX1140" fmla="*/ 10151550 w 11737976"/>
              <a:gd name="connsiteY1140" fmla="*/ 2587792 h 6407151"/>
              <a:gd name="connsiteX1141" fmla="*/ 10094871 w 11737976"/>
              <a:gd name="connsiteY1141" fmla="*/ 2493104 h 6407151"/>
              <a:gd name="connsiteX1142" fmla="*/ 10078547 w 11737976"/>
              <a:gd name="connsiteY1142" fmla="*/ 2464554 h 6407151"/>
              <a:gd name="connsiteX1143" fmla="*/ 10075181 w 11737976"/>
              <a:gd name="connsiteY1143" fmla="*/ 2489589 h 6407151"/>
              <a:gd name="connsiteX1144" fmla="*/ 9847058 w 11737976"/>
              <a:gd name="connsiteY1144" fmla="*/ 2150148 h 6407151"/>
              <a:gd name="connsiteX1145" fmla="*/ 9814075 w 11737976"/>
              <a:gd name="connsiteY1145" fmla="*/ 2120025 h 6407151"/>
              <a:gd name="connsiteX1146" fmla="*/ 9777579 w 11737976"/>
              <a:gd name="connsiteY1146" fmla="*/ 2084329 h 6407151"/>
              <a:gd name="connsiteX1147" fmla="*/ 9972222 w 11737976"/>
              <a:gd name="connsiteY1147" fmla="*/ 2459336 h 6407151"/>
              <a:gd name="connsiteX1148" fmla="*/ 9958367 w 11737976"/>
              <a:gd name="connsiteY1148" fmla="*/ 2448455 h 6407151"/>
              <a:gd name="connsiteX1149" fmla="*/ 9902322 w 11737976"/>
              <a:gd name="connsiteY1149" fmla="*/ 2370694 h 6407151"/>
              <a:gd name="connsiteX1150" fmla="*/ 9840161 w 11737976"/>
              <a:gd name="connsiteY1150" fmla="*/ 2238925 h 6407151"/>
              <a:gd name="connsiteX1151" fmla="*/ 9777998 w 11737976"/>
              <a:gd name="connsiteY1151" fmla="*/ 2107155 h 6407151"/>
              <a:gd name="connsiteX1152" fmla="*/ 9759855 w 11737976"/>
              <a:gd name="connsiteY1152" fmla="*/ 2095012 h 6407151"/>
              <a:gd name="connsiteX1153" fmla="*/ 9738196 w 11737976"/>
              <a:gd name="connsiteY1153" fmla="*/ 2077298 h 6407151"/>
              <a:gd name="connsiteX1154" fmla="*/ 9737002 w 11737976"/>
              <a:gd name="connsiteY1154" fmla="*/ 2058787 h 6407151"/>
              <a:gd name="connsiteX1155" fmla="*/ 9739324 w 11737976"/>
              <a:gd name="connsiteY1155" fmla="*/ 2045848 h 6407151"/>
              <a:gd name="connsiteX1156" fmla="*/ 9706551 w 11737976"/>
              <a:gd name="connsiteY1156" fmla="*/ 2027137 h 6407151"/>
              <a:gd name="connsiteX1157" fmla="*/ 9726386 w 11737976"/>
              <a:gd name="connsiteY1157" fmla="*/ 1992103 h 6407151"/>
              <a:gd name="connsiteX1158" fmla="*/ 9725508 w 11737976"/>
              <a:gd name="connsiteY1158" fmla="*/ 1990711 h 6407151"/>
              <a:gd name="connsiteX1159" fmla="*/ 9670130 w 11737976"/>
              <a:gd name="connsiteY1159" fmla="*/ 1902931 h 6407151"/>
              <a:gd name="connsiteX1160" fmla="*/ 9644390 w 11737976"/>
              <a:gd name="connsiteY1160" fmla="*/ 1895369 h 6407151"/>
              <a:gd name="connsiteX1161" fmla="*/ 9636939 w 11737976"/>
              <a:gd name="connsiteY1161" fmla="*/ 1861396 h 6407151"/>
              <a:gd name="connsiteX1162" fmla="*/ 9591230 w 11737976"/>
              <a:gd name="connsiteY1162" fmla="*/ 1788945 h 6407151"/>
              <a:gd name="connsiteX1163" fmla="*/ 9576038 w 11737976"/>
              <a:gd name="connsiteY1163" fmla="*/ 1798100 h 6407151"/>
              <a:gd name="connsiteX1164" fmla="*/ 9561974 w 11737976"/>
              <a:gd name="connsiteY1164" fmla="*/ 1775808 h 6407151"/>
              <a:gd name="connsiteX1165" fmla="*/ 9567881 w 11737976"/>
              <a:gd name="connsiteY1165" fmla="*/ 1772248 h 6407151"/>
              <a:gd name="connsiteX1166" fmla="*/ 9572593 w 11737976"/>
              <a:gd name="connsiteY1166" fmla="*/ 1773252 h 6407151"/>
              <a:gd name="connsiteX1167" fmla="*/ 9580681 w 11737976"/>
              <a:gd name="connsiteY1167" fmla="*/ 1772223 h 6407151"/>
              <a:gd name="connsiteX1168" fmla="*/ 9577165 w 11737976"/>
              <a:gd name="connsiteY1168" fmla="*/ 1766651 h 6407151"/>
              <a:gd name="connsiteX1169" fmla="*/ 9567881 w 11737976"/>
              <a:gd name="connsiteY1169" fmla="*/ 1772248 h 6407151"/>
              <a:gd name="connsiteX1170" fmla="*/ 9558458 w 11737976"/>
              <a:gd name="connsiteY1170" fmla="*/ 1770233 h 6407151"/>
              <a:gd name="connsiteX1171" fmla="*/ 9279565 w 11737976"/>
              <a:gd name="connsiteY1171" fmla="*/ 1361392 h 6407151"/>
              <a:gd name="connsiteX1172" fmla="*/ 9042156 w 11737976"/>
              <a:gd name="connsiteY1172" fmla="*/ 1073704 h 6407151"/>
              <a:gd name="connsiteX1173" fmla="*/ 8765783 w 11737976"/>
              <a:gd name="connsiteY1173" fmla="*/ 801810 h 6407151"/>
              <a:gd name="connsiteX1174" fmla="*/ 8989129 w 11737976"/>
              <a:gd name="connsiteY1174" fmla="*/ 1067204 h 6407151"/>
              <a:gd name="connsiteX1175" fmla="*/ 9005161 w 11737976"/>
              <a:gd name="connsiteY1175" fmla="*/ 1103697 h 6407151"/>
              <a:gd name="connsiteX1176" fmla="*/ 8995033 w 11737976"/>
              <a:gd name="connsiteY1176" fmla="*/ 1109801 h 6407151"/>
              <a:gd name="connsiteX1177" fmla="*/ 8779140 w 11737976"/>
              <a:gd name="connsiteY1177" fmla="*/ 878378 h 6407151"/>
              <a:gd name="connsiteX1178" fmla="*/ 8826396 w 11737976"/>
              <a:gd name="connsiteY1178" fmla="*/ 942205 h 6407151"/>
              <a:gd name="connsiteX1179" fmla="*/ 8835396 w 11737976"/>
              <a:gd name="connsiteY1179" fmla="*/ 967551 h 6407151"/>
              <a:gd name="connsiteX1180" fmla="*/ 8899813 w 11737976"/>
              <a:gd name="connsiteY1180" fmla="*/ 1036421 h 6407151"/>
              <a:gd name="connsiteX1181" fmla="*/ 8964229 w 11737976"/>
              <a:gd name="connsiteY1181" fmla="*/ 1105290 h 6407151"/>
              <a:gd name="connsiteX1182" fmla="*/ 8977730 w 11737976"/>
              <a:gd name="connsiteY1182" fmla="*/ 1143309 h 6407151"/>
              <a:gd name="connsiteX1183" fmla="*/ 8987714 w 11737976"/>
              <a:gd name="connsiteY1183" fmla="*/ 1175752 h 6407151"/>
              <a:gd name="connsiteX1184" fmla="*/ 9015843 w 11737976"/>
              <a:gd name="connsiteY1184" fmla="*/ 1220340 h 6407151"/>
              <a:gd name="connsiteX1185" fmla="*/ 9045518 w 11737976"/>
              <a:gd name="connsiteY1185" fmla="*/ 1256301 h 6407151"/>
              <a:gd name="connsiteX1186" fmla="*/ 9065066 w 11737976"/>
              <a:gd name="connsiteY1186" fmla="*/ 1298366 h 6407151"/>
              <a:gd name="connsiteX1187" fmla="*/ 9049875 w 11737976"/>
              <a:gd name="connsiteY1187" fmla="*/ 1307523 h 6407151"/>
              <a:gd name="connsiteX1188" fmla="*/ 9024135 w 11737976"/>
              <a:gd name="connsiteY1188" fmla="*/ 1299961 h 6407151"/>
              <a:gd name="connsiteX1189" fmla="*/ 9009231 w 11737976"/>
              <a:gd name="connsiteY1189" fmla="*/ 1232018 h 6407151"/>
              <a:gd name="connsiteX1190" fmla="*/ 8989395 w 11737976"/>
              <a:gd name="connsiteY1190" fmla="*/ 1267051 h 6407151"/>
              <a:gd name="connsiteX1191" fmla="*/ 9017524 w 11737976"/>
              <a:gd name="connsiteY1191" fmla="*/ 1311638 h 6407151"/>
              <a:gd name="connsiteX1192" fmla="*/ 8900787 w 11737976"/>
              <a:gd name="connsiteY1192" fmla="*/ 1181994 h 6407151"/>
              <a:gd name="connsiteX1193" fmla="*/ 8778566 w 11737976"/>
              <a:gd name="connsiteY1193" fmla="*/ 1032576 h 6407151"/>
              <a:gd name="connsiteX1194" fmla="*/ 8398684 w 11737976"/>
              <a:gd name="connsiteY1194" fmla="*/ 607680 h 6407151"/>
              <a:gd name="connsiteX1195" fmla="*/ 0 w 11737976"/>
              <a:gd name="connsiteY1195" fmla="*/ 0 h 6407151"/>
              <a:gd name="connsiteX1196" fmla="*/ 11737976 w 11737976"/>
              <a:gd name="connsiteY1196" fmla="*/ 0 h 6407151"/>
              <a:gd name="connsiteX1197" fmla="*/ 11737976 w 11737976"/>
              <a:gd name="connsiteY1197" fmla="*/ 6407151 h 6407151"/>
              <a:gd name="connsiteX1198" fmla="*/ 0 w 11737976"/>
              <a:gd name="connsiteY1198" fmla="*/ 6407151 h 6407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</a:cxnLst>
            <a:rect l="l" t="t" r="r" b="b"/>
            <a:pathLst>
              <a:path w="11737976" h="6407151">
                <a:moveTo>
                  <a:pt x="7698031" y="5591229"/>
                </a:moveTo>
                <a:cubicBezTo>
                  <a:pt x="7698031" y="5591229"/>
                  <a:pt x="7732615" y="5619335"/>
                  <a:pt x="7736352" y="5633281"/>
                </a:cubicBezTo>
                <a:cubicBezTo>
                  <a:pt x="7721982" y="5617512"/>
                  <a:pt x="7709875" y="5604406"/>
                  <a:pt x="7699766" y="5593625"/>
                </a:cubicBezTo>
                <a:lnTo>
                  <a:pt x="7697584" y="5591350"/>
                </a:lnTo>
                <a:close/>
                <a:moveTo>
                  <a:pt x="7657223" y="5551122"/>
                </a:moveTo>
                <a:cubicBezTo>
                  <a:pt x="7659909" y="5553008"/>
                  <a:pt x="7665588" y="5558231"/>
                  <a:pt x="7675161" y="5567928"/>
                </a:cubicBezTo>
                <a:lnTo>
                  <a:pt x="7697584" y="5591350"/>
                </a:lnTo>
                <a:lnTo>
                  <a:pt x="7693824" y="5592357"/>
                </a:lnTo>
                <a:cubicBezTo>
                  <a:pt x="7691721" y="5592920"/>
                  <a:pt x="7689617" y="5593484"/>
                  <a:pt x="7689617" y="5593484"/>
                </a:cubicBezTo>
                <a:cubicBezTo>
                  <a:pt x="7668061" y="5569830"/>
                  <a:pt x="7649168" y="5545463"/>
                  <a:pt x="7657223" y="5551122"/>
                </a:cubicBezTo>
                <a:close/>
                <a:moveTo>
                  <a:pt x="8495947" y="5472841"/>
                </a:moveTo>
                <a:lnTo>
                  <a:pt x="8496153" y="5473606"/>
                </a:lnTo>
                <a:cubicBezTo>
                  <a:pt x="8496386" y="5474477"/>
                  <a:pt x="8496386" y="5474477"/>
                  <a:pt x="8496386" y="5474477"/>
                </a:cubicBezTo>
                <a:close/>
                <a:moveTo>
                  <a:pt x="8494518" y="5467504"/>
                </a:moveTo>
                <a:cubicBezTo>
                  <a:pt x="8494518" y="5467504"/>
                  <a:pt x="8494985" y="5469248"/>
                  <a:pt x="8495453" y="5470991"/>
                </a:cubicBezTo>
                <a:lnTo>
                  <a:pt x="8495947" y="5472841"/>
                </a:lnTo>
                <a:close/>
                <a:moveTo>
                  <a:pt x="8026176" y="5436034"/>
                </a:moveTo>
                <a:cubicBezTo>
                  <a:pt x="8036459" y="5440753"/>
                  <a:pt x="8039496" y="5443676"/>
                  <a:pt x="8038445" y="5443958"/>
                </a:cubicBezTo>
                <a:lnTo>
                  <a:pt x="8034492" y="5442410"/>
                </a:lnTo>
                <a:close/>
                <a:moveTo>
                  <a:pt x="9490113" y="5408942"/>
                </a:moveTo>
                <a:lnTo>
                  <a:pt x="9467403" y="5426056"/>
                </a:lnTo>
                <a:lnTo>
                  <a:pt x="9506358" y="5446250"/>
                </a:lnTo>
                <a:lnTo>
                  <a:pt x="9521498" y="5434841"/>
                </a:lnTo>
                <a:close/>
                <a:moveTo>
                  <a:pt x="8200531" y="5371565"/>
                </a:moveTo>
                <a:cubicBezTo>
                  <a:pt x="8202401" y="5370130"/>
                  <a:pt x="8208476" y="5375976"/>
                  <a:pt x="8213147" y="5393410"/>
                </a:cubicBezTo>
                <a:cubicBezTo>
                  <a:pt x="8200997" y="5381717"/>
                  <a:pt x="8198661" y="5373000"/>
                  <a:pt x="8200531" y="5371565"/>
                </a:cubicBezTo>
                <a:close/>
                <a:moveTo>
                  <a:pt x="9421074" y="5369604"/>
                </a:moveTo>
                <a:lnTo>
                  <a:pt x="9420904" y="5370258"/>
                </a:lnTo>
                <a:cubicBezTo>
                  <a:pt x="9421597" y="5372488"/>
                  <a:pt x="9423865" y="5373531"/>
                  <a:pt x="9427714" y="5373385"/>
                </a:cubicBezTo>
                <a:close/>
                <a:moveTo>
                  <a:pt x="9349431" y="5316761"/>
                </a:moveTo>
                <a:cubicBezTo>
                  <a:pt x="9357368" y="5327296"/>
                  <a:pt x="9367860" y="5337283"/>
                  <a:pt x="9380907" y="5346720"/>
                </a:cubicBezTo>
                <a:lnTo>
                  <a:pt x="9421071" y="5369605"/>
                </a:lnTo>
                <a:lnTo>
                  <a:pt x="9423556" y="5360000"/>
                </a:lnTo>
                <a:cubicBezTo>
                  <a:pt x="9428481" y="5350784"/>
                  <a:pt x="9428297" y="5342665"/>
                  <a:pt x="9423004" y="5335641"/>
                </a:cubicBezTo>
                <a:cubicBezTo>
                  <a:pt x="9412419" y="5321596"/>
                  <a:pt x="9387895" y="5315303"/>
                  <a:pt x="9349431" y="5316761"/>
                </a:cubicBezTo>
                <a:close/>
                <a:moveTo>
                  <a:pt x="9783957" y="5226284"/>
                </a:moveTo>
                <a:lnTo>
                  <a:pt x="9805926" y="5245270"/>
                </a:lnTo>
                <a:cubicBezTo>
                  <a:pt x="9826849" y="5262536"/>
                  <a:pt x="9839296" y="5273802"/>
                  <a:pt x="9843265" y="5279069"/>
                </a:cubicBezTo>
                <a:cubicBezTo>
                  <a:pt x="9847234" y="5284336"/>
                  <a:pt x="9853003" y="5284118"/>
                  <a:pt x="9860574" y="5278413"/>
                </a:cubicBezTo>
                <a:cubicBezTo>
                  <a:pt x="9868143" y="5272708"/>
                  <a:pt x="9874574" y="5273368"/>
                  <a:pt x="9879867" y="5280390"/>
                </a:cubicBezTo>
                <a:lnTo>
                  <a:pt x="9879867" y="5280393"/>
                </a:lnTo>
                <a:lnTo>
                  <a:pt x="9860576" y="5278414"/>
                </a:lnTo>
                <a:cubicBezTo>
                  <a:pt x="9853005" y="5284119"/>
                  <a:pt x="9847235" y="5284338"/>
                  <a:pt x="9843265" y="5279071"/>
                </a:cubicBezTo>
                <a:cubicBezTo>
                  <a:pt x="9839295" y="5273804"/>
                  <a:pt x="9826851" y="5262538"/>
                  <a:pt x="9805926" y="5245272"/>
                </a:cubicBezTo>
                <a:lnTo>
                  <a:pt x="9783959" y="5226289"/>
                </a:lnTo>
                <a:close/>
                <a:moveTo>
                  <a:pt x="9230718" y="5174986"/>
                </a:moveTo>
                <a:lnTo>
                  <a:pt x="9215577" y="5186396"/>
                </a:lnTo>
                <a:lnTo>
                  <a:pt x="9274750" y="5249162"/>
                </a:lnTo>
                <a:lnTo>
                  <a:pt x="9289889" y="5237755"/>
                </a:lnTo>
                <a:close/>
                <a:moveTo>
                  <a:pt x="7863608" y="5136943"/>
                </a:moveTo>
                <a:cubicBezTo>
                  <a:pt x="7864440" y="5137421"/>
                  <a:pt x="7865433" y="5139024"/>
                  <a:pt x="7866367" y="5142511"/>
                </a:cubicBezTo>
                <a:cubicBezTo>
                  <a:pt x="7860057" y="5144201"/>
                  <a:pt x="7861110" y="5135510"/>
                  <a:pt x="7863608" y="5136943"/>
                </a:cubicBezTo>
                <a:close/>
                <a:moveTo>
                  <a:pt x="9175517" y="5117485"/>
                </a:moveTo>
                <a:lnTo>
                  <a:pt x="9152806" y="5134599"/>
                </a:lnTo>
                <a:lnTo>
                  <a:pt x="9188900" y="5198242"/>
                </a:lnTo>
                <a:lnTo>
                  <a:pt x="9204039" y="5186833"/>
                </a:lnTo>
                <a:close/>
                <a:moveTo>
                  <a:pt x="9128622" y="5086757"/>
                </a:moveTo>
                <a:cubicBezTo>
                  <a:pt x="9128622" y="5086757"/>
                  <a:pt x="9123821" y="5101387"/>
                  <a:pt x="9114220" y="5130645"/>
                </a:cubicBezTo>
                <a:lnTo>
                  <a:pt x="9160007" y="5112655"/>
                </a:lnTo>
                <a:cubicBezTo>
                  <a:pt x="9160007" y="5112655"/>
                  <a:pt x="9156038" y="5107389"/>
                  <a:pt x="9148101" y="5096854"/>
                </a:cubicBezTo>
                <a:cubicBezTo>
                  <a:pt x="9137761" y="5093634"/>
                  <a:pt x="9131268" y="5090268"/>
                  <a:pt x="9128622" y="5086757"/>
                </a:cubicBezTo>
                <a:close/>
                <a:moveTo>
                  <a:pt x="10367061" y="5062865"/>
                </a:moveTo>
                <a:cubicBezTo>
                  <a:pt x="10370276" y="5063194"/>
                  <a:pt x="10373207" y="5065115"/>
                  <a:pt x="10375854" y="5068626"/>
                </a:cubicBezTo>
                <a:lnTo>
                  <a:pt x="10375854" y="5068627"/>
                </a:lnTo>
                <a:lnTo>
                  <a:pt x="10356563" y="5066650"/>
                </a:lnTo>
                <a:lnTo>
                  <a:pt x="10352041" y="5068657"/>
                </a:lnTo>
                <a:lnTo>
                  <a:pt x="10352039" y="5068656"/>
                </a:lnTo>
                <a:lnTo>
                  <a:pt x="10356560" y="5066648"/>
                </a:lnTo>
                <a:cubicBezTo>
                  <a:pt x="10360346" y="5063797"/>
                  <a:pt x="10363845" y="5062534"/>
                  <a:pt x="10367061" y="5062865"/>
                </a:cubicBezTo>
                <a:close/>
                <a:moveTo>
                  <a:pt x="10327026" y="5054993"/>
                </a:moveTo>
                <a:lnTo>
                  <a:pt x="10327028" y="5054994"/>
                </a:lnTo>
                <a:lnTo>
                  <a:pt x="10339252" y="5067305"/>
                </a:lnTo>
                <a:cubicBezTo>
                  <a:pt x="10341236" y="5069939"/>
                  <a:pt x="10343671" y="5071201"/>
                  <a:pt x="10346555" y="5071091"/>
                </a:cubicBezTo>
                <a:lnTo>
                  <a:pt x="10350909" y="5069158"/>
                </a:lnTo>
                <a:lnTo>
                  <a:pt x="10350911" y="5069159"/>
                </a:lnTo>
                <a:lnTo>
                  <a:pt x="10346556" y="5071093"/>
                </a:lnTo>
                <a:cubicBezTo>
                  <a:pt x="10343671" y="5071202"/>
                  <a:pt x="10341235" y="5069940"/>
                  <a:pt x="10339252" y="5067307"/>
                </a:cubicBezTo>
                <a:close/>
                <a:moveTo>
                  <a:pt x="7354100" y="5048068"/>
                </a:moveTo>
                <a:cubicBezTo>
                  <a:pt x="7355968" y="5055042"/>
                  <a:pt x="7347554" y="5057295"/>
                  <a:pt x="7345686" y="5050322"/>
                </a:cubicBezTo>
                <a:cubicBezTo>
                  <a:pt x="7345686" y="5050322"/>
                  <a:pt x="7345686" y="5050322"/>
                  <a:pt x="7354100" y="5048068"/>
                </a:cubicBezTo>
                <a:close/>
                <a:moveTo>
                  <a:pt x="9779251" y="4957302"/>
                </a:moveTo>
                <a:lnTo>
                  <a:pt x="9788620" y="4966629"/>
                </a:lnTo>
                <a:lnTo>
                  <a:pt x="9816956" y="4993091"/>
                </a:lnTo>
                <a:lnTo>
                  <a:pt x="9811749" y="4993129"/>
                </a:lnTo>
                <a:cubicBezTo>
                  <a:pt x="9793840" y="4995614"/>
                  <a:pt x="9783439" y="4989688"/>
                  <a:pt x="9780547" y="4975351"/>
                </a:cubicBezTo>
                <a:close/>
                <a:moveTo>
                  <a:pt x="8887184" y="4880561"/>
                </a:moveTo>
                <a:cubicBezTo>
                  <a:pt x="8899985" y="4879172"/>
                  <a:pt x="8909631" y="4880161"/>
                  <a:pt x="8916124" y="4883527"/>
                </a:cubicBezTo>
                <a:lnTo>
                  <a:pt x="8916122" y="4883528"/>
                </a:lnTo>
                <a:cubicBezTo>
                  <a:pt x="8909629" y="4880163"/>
                  <a:pt x="8899983" y="4879174"/>
                  <a:pt x="8887180" y="4880564"/>
                </a:cubicBezTo>
                <a:lnTo>
                  <a:pt x="8839321" y="4891858"/>
                </a:lnTo>
                <a:lnTo>
                  <a:pt x="8839318" y="4891857"/>
                </a:lnTo>
                <a:cubicBezTo>
                  <a:pt x="8858427" y="4885715"/>
                  <a:pt x="8874383" y="4881949"/>
                  <a:pt x="8887184" y="4880561"/>
                </a:cubicBezTo>
                <a:close/>
                <a:moveTo>
                  <a:pt x="8545965" y="4873436"/>
                </a:moveTo>
                <a:lnTo>
                  <a:pt x="8551311" y="4875945"/>
                </a:lnTo>
                <a:cubicBezTo>
                  <a:pt x="8562089" y="4884618"/>
                  <a:pt x="8575232" y="4902118"/>
                  <a:pt x="8564717" y="4888119"/>
                </a:cubicBezTo>
                <a:cubicBezTo>
                  <a:pt x="8596028" y="4920838"/>
                  <a:pt x="8626638" y="4959350"/>
                  <a:pt x="8657248" y="4997863"/>
                </a:cubicBezTo>
                <a:lnTo>
                  <a:pt x="8672899" y="5017272"/>
                </a:lnTo>
                <a:lnTo>
                  <a:pt x="8665042" y="5023193"/>
                </a:lnTo>
                <a:lnTo>
                  <a:pt x="8654792" y="5009733"/>
                </a:lnTo>
                <a:cubicBezTo>
                  <a:pt x="8622664" y="4969758"/>
                  <a:pt x="8589483" y="4930065"/>
                  <a:pt x="8556304" y="4890373"/>
                </a:cubicBezTo>
                <a:cubicBezTo>
                  <a:pt x="8556304" y="4890373"/>
                  <a:pt x="8553266" y="4887450"/>
                  <a:pt x="8549993" y="4883655"/>
                </a:cubicBezTo>
                <a:lnTo>
                  <a:pt x="8544239" y="4874736"/>
                </a:lnTo>
                <a:close/>
                <a:moveTo>
                  <a:pt x="10361251" y="4872008"/>
                </a:moveTo>
                <a:lnTo>
                  <a:pt x="10377723" y="4883566"/>
                </a:lnTo>
                <a:lnTo>
                  <a:pt x="10365705" y="4876007"/>
                </a:lnTo>
                <a:close/>
                <a:moveTo>
                  <a:pt x="10775929" y="4852167"/>
                </a:moveTo>
                <a:lnTo>
                  <a:pt x="10797899" y="4871153"/>
                </a:lnTo>
                <a:cubicBezTo>
                  <a:pt x="10818823" y="4888418"/>
                  <a:pt x="10831269" y="4899685"/>
                  <a:pt x="10835239" y="4904952"/>
                </a:cubicBezTo>
                <a:cubicBezTo>
                  <a:pt x="10839207" y="4910218"/>
                  <a:pt x="10844977" y="4910000"/>
                  <a:pt x="10852548" y="4904295"/>
                </a:cubicBezTo>
                <a:cubicBezTo>
                  <a:pt x="10860117" y="4898590"/>
                  <a:pt x="10866547" y="4899250"/>
                  <a:pt x="10871841" y="4906273"/>
                </a:cubicBezTo>
                <a:lnTo>
                  <a:pt x="10871841" y="4906275"/>
                </a:lnTo>
                <a:lnTo>
                  <a:pt x="10852549" y="4904296"/>
                </a:lnTo>
                <a:cubicBezTo>
                  <a:pt x="10844978" y="4910002"/>
                  <a:pt x="10839209" y="4910220"/>
                  <a:pt x="10835239" y="4904953"/>
                </a:cubicBezTo>
                <a:cubicBezTo>
                  <a:pt x="10831270" y="4899686"/>
                  <a:pt x="10818824" y="4888420"/>
                  <a:pt x="10797900" y="4871155"/>
                </a:cubicBezTo>
                <a:lnTo>
                  <a:pt x="10775933" y="4852172"/>
                </a:lnTo>
                <a:close/>
                <a:moveTo>
                  <a:pt x="8442269" y="4801340"/>
                </a:moveTo>
                <a:lnTo>
                  <a:pt x="8454139" y="4815851"/>
                </a:lnTo>
                <a:lnTo>
                  <a:pt x="8452549" y="4814468"/>
                </a:lnTo>
                <a:cubicBezTo>
                  <a:pt x="8449395" y="4811109"/>
                  <a:pt x="8445306" y="4806365"/>
                  <a:pt x="8442531" y="4802321"/>
                </a:cubicBezTo>
                <a:close/>
                <a:moveTo>
                  <a:pt x="8648790" y="4639036"/>
                </a:moveTo>
                <a:lnTo>
                  <a:pt x="8648791" y="4639036"/>
                </a:lnTo>
                <a:lnTo>
                  <a:pt x="8744055" y="4765446"/>
                </a:lnTo>
                <a:lnTo>
                  <a:pt x="8744053" y="4765447"/>
                </a:lnTo>
                <a:close/>
                <a:moveTo>
                  <a:pt x="8263204" y="4442369"/>
                </a:moveTo>
                <a:lnTo>
                  <a:pt x="8257635" y="4463232"/>
                </a:lnTo>
                <a:lnTo>
                  <a:pt x="8246127" y="4443742"/>
                </a:lnTo>
                <a:lnTo>
                  <a:pt x="8245581" y="4443037"/>
                </a:lnTo>
                <a:close/>
                <a:moveTo>
                  <a:pt x="8173584" y="4398597"/>
                </a:moveTo>
                <a:cubicBezTo>
                  <a:pt x="8174387" y="4398966"/>
                  <a:pt x="8177309" y="4401453"/>
                  <a:pt x="8183383" y="4407299"/>
                </a:cubicBezTo>
                <a:cubicBezTo>
                  <a:pt x="8206518" y="4417918"/>
                  <a:pt x="8233859" y="4444227"/>
                  <a:pt x="8251208" y="4461650"/>
                </a:cubicBezTo>
                <a:lnTo>
                  <a:pt x="8256072" y="4466535"/>
                </a:lnTo>
                <a:lnTo>
                  <a:pt x="8249477" y="4473000"/>
                </a:lnTo>
                <a:lnTo>
                  <a:pt x="8195534" y="4418992"/>
                </a:lnTo>
                <a:cubicBezTo>
                  <a:pt x="8187822" y="4415453"/>
                  <a:pt x="8171174" y="4397492"/>
                  <a:pt x="8173584" y="4398597"/>
                </a:cubicBezTo>
                <a:close/>
                <a:moveTo>
                  <a:pt x="8188120" y="4380258"/>
                </a:moveTo>
                <a:lnTo>
                  <a:pt x="8200247" y="4382454"/>
                </a:lnTo>
                <a:cubicBezTo>
                  <a:pt x="8213109" y="4383773"/>
                  <a:pt x="8222187" y="4387942"/>
                  <a:pt x="8227480" y="4394965"/>
                </a:cubicBezTo>
                <a:cubicBezTo>
                  <a:pt x="8232772" y="4401988"/>
                  <a:pt x="8232295" y="4409230"/>
                  <a:pt x="8226048" y="4416690"/>
                </a:cubicBezTo>
                <a:lnTo>
                  <a:pt x="8223837" y="4420246"/>
                </a:lnTo>
                <a:lnTo>
                  <a:pt x="8222644" y="4419202"/>
                </a:lnTo>
                <a:cubicBezTo>
                  <a:pt x="8215634" y="4409870"/>
                  <a:pt x="8203016" y="4396433"/>
                  <a:pt x="8191917" y="4384458"/>
                </a:cubicBezTo>
                <a:close/>
                <a:moveTo>
                  <a:pt x="10615503" y="4298383"/>
                </a:moveTo>
                <a:lnTo>
                  <a:pt x="10600363" y="4309793"/>
                </a:lnTo>
                <a:lnTo>
                  <a:pt x="10644026" y="4367730"/>
                </a:lnTo>
                <a:lnTo>
                  <a:pt x="10659165" y="4356322"/>
                </a:lnTo>
                <a:close/>
                <a:moveTo>
                  <a:pt x="10194649" y="4243912"/>
                </a:moveTo>
                <a:lnTo>
                  <a:pt x="10187815" y="4282096"/>
                </a:lnTo>
                <a:lnTo>
                  <a:pt x="10187813" y="4282097"/>
                </a:lnTo>
                <a:lnTo>
                  <a:pt x="10194646" y="4243914"/>
                </a:lnTo>
                <a:lnTo>
                  <a:pt x="10183108" y="4244353"/>
                </a:lnTo>
                <a:lnTo>
                  <a:pt x="10183110" y="4244349"/>
                </a:lnTo>
                <a:close/>
                <a:moveTo>
                  <a:pt x="10115999" y="4171048"/>
                </a:moveTo>
                <a:lnTo>
                  <a:pt x="10171571" y="4244788"/>
                </a:lnTo>
                <a:lnTo>
                  <a:pt x="10171567" y="4244789"/>
                </a:lnTo>
                <a:lnTo>
                  <a:pt x="10115997" y="4171050"/>
                </a:lnTo>
                <a:close/>
                <a:moveTo>
                  <a:pt x="10006326" y="4088504"/>
                </a:moveTo>
                <a:lnTo>
                  <a:pt x="10006333" y="4088525"/>
                </a:lnTo>
                <a:lnTo>
                  <a:pt x="10006330" y="4088521"/>
                </a:lnTo>
                <a:close/>
                <a:moveTo>
                  <a:pt x="9983060" y="4023037"/>
                </a:moveTo>
                <a:lnTo>
                  <a:pt x="9959968" y="4038819"/>
                </a:lnTo>
                <a:lnTo>
                  <a:pt x="9947533" y="4041996"/>
                </a:lnTo>
                <a:lnTo>
                  <a:pt x="9947530" y="4041996"/>
                </a:lnTo>
                <a:cubicBezTo>
                  <a:pt x="9948853" y="4043753"/>
                  <a:pt x="9952999" y="4042691"/>
                  <a:pt x="9959970" y="4038816"/>
                </a:cubicBezTo>
                <a:close/>
                <a:moveTo>
                  <a:pt x="9989353" y="4018762"/>
                </a:moveTo>
                <a:lnTo>
                  <a:pt x="10006326" y="4088504"/>
                </a:lnTo>
                <a:lnTo>
                  <a:pt x="9993965" y="4052425"/>
                </a:lnTo>
                <a:close/>
                <a:moveTo>
                  <a:pt x="9989351" y="4018738"/>
                </a:moveTo>
                <a:lnTo>
                  <a:pt x="9989353" y="4018762"/>
                </a:lnTo>
                <a:lnTo>
                  <a:pt x="9989348" y="4018740"/>
                </a:lnTo>
                <a:close/>
                <a:moveTo>
                  <a:pt x="10734905" y="3884318"/>
                </a:moveTo>
                <a:cubicBezTo>
                  <a:pt x="10735045" y="3891925"/>
                  <a:pt x="10736581" y="3898051"/>
                  <a:pt x="10739511" y="3902695"/>
                </a:cubicBezTo>
                <a:lnTo>
                  <a:pt x="10742619" y="3906041"/>
                </a:lnTo>
                <a:close/>
                <a:moveTo>
                  <a:pt x="10650969" y="3881671"/>
                </a:moveTo>
                <a:lnTo>
                  <a:pt x="10650519" y="3882296"/>
                </a:lnTo>
                <a:cubicBezTo>
                  <a:pt x="10650735" y="3883445"/>
                  <a:pt x="10651576" y="3885182"/>
                  <a:pt x="10653041" y="3887506"/>
                </a:cubicBezTo>
                <a:close/>
                <a:moveTo>
                  <a:pt x="10318195" y="3858497"/>
                </a:moveTo>
                <a:lnTo>
                  <a:pt x="10351897" y="3892094"/>
                </a:lnTo>
                <a:lnTo>
                  <a:pt x="10351896" y="3892096"/>
                </a:lnTo>
                <a:lnTo>
                  <a:pt x="10318201" y="3858506"/>
                </a:lnTo>
                <a:close/>
                <a:moveTo>
                  <a:pt x="10665157" y="3618654"/>
                </a:moveTo>
                <a:lnTo>
                  <a:pt x="10665229" y="3619773"/>
                </a:lnTo>
                <a:lnTo>
                  <a:pt x="10665157" y="3618656"/>
                </a:lnTo>
                <a:close/>
                <a:moveTo>
                  <a:pt x="10675378" y="3616585"/>
                </a:moveTo>
                <a:lnTo>
                  <a:pt x="10676350" y="3622451"/>
                </a:lnTo>
                <a:lnTo>
                  <a:pt x="10676349" y="3622452"/>
                </a:lnTo>
                <a:close/>
                <a:moveTo>
                  <a:pt x="6968521" y="3090572"/>
                </a:moveTo>
                <a:cubicBezTo>
                  <a:pt x="6974918" y="3092361"/>
                  <a:pt x="6965277" y="3100550"/>
                  <a:pt x="6956163" y="3091780"/>
                </a:cubicBezTo>
                <a:cubicBezTo>
                  <a:pt x="6962473" y="3090090"/>
                  <a:pt x="6966388" y="3089975"/>
                  <a:pt x="6968521" y="3090572"/>
                </a:cubicBezTo>
                <a:close/>
                <a:moveTo>
                  <a:pt x="6791518" y="3087314"/>
                </a:moveTo>
                <a:cubicBezTo>
                  <a:pt x="6797244" y="3087649"/>
                  <a:pt x="6801919" y="3088264"/>
                  <a:pt x="6801919" y="3088264"/>
                </a:cubicBezTo>
                <a:cubicBezTo>
                  <a:pt x="6797711" y="3089392"/>
                  <a:pt x="6793037" y="3088775"/>
                  <a:pt x="6789415" y="3087877"/>
                </a:cubicBezTo>
                <a:lnTo>
                  <a:pt x="6788176" y="3087461"/>
                </a:lnTo>
                <a:close/>
                <a:moveTo>
                  <a:pt x="6784540" y="3086241"/>
                </a:moveTo>
                <a:lnTo>
                  <a:pt x="6788176" y="3087461"/>
                </a:lnTo>
                <a:lnTo>
                  <a:pt x="6774809" y="3088054"/>
                </a:lnTo>
                <a:close/>
                <a:moveTo>
                  <a:pt x="10235503" y="2854510"/>
                </a:moveTo>
                <a:lnTo>
                  <a:pt x="10235505" y="2854511"/>
                </a:lnTo>
                <a:lnTo>
                  <a:pt x="10234412" y="2910940"/>
                </a:lnTo>
                <a:lnTo>
                  <a:pt x="10245765" y="2948324"/>
                </a:lnTo>
                <a:lnTo>
                  <a:pt x="10245765" y="2948330"/>
                </a:lnTo>
                <a:cubicBezTo>
                  <a:pt x="10234046" y="2929753"/>
                  <a:pt x="10230626" y="2898479"/>
                  <a:pt x="10235503" y="2854510"/>
                </a:cubicBezTo>
                <a:close/>
                <a:moveTo>
                  <a:pt x="7675505" y="2465545"/>
                </a:moveTo>
                <a:lnTo>
                  <a:pt x="7682147" y="2469832"/>
                </a:lnTo>
                <a:lnTo>
                  <a:pt x="7682147" y="2469836"/>
                </a:lnTo>
                <a:lnTo>
                  <a:pt x="7675503" y="2465547"/>
                </a:lnTo>
                <a:close/>
                <a:moveTo>
                  <a:pt x="8052934" y="2338511"/>
                </a:moveTo>
                <a:lnTo>
                  <a:pt x="8052934" y="2338512"/>
                </a:lnTo>
                <a:lnTo>
                  <a:pt x="8050577" y="2348964"/>
                </a:lnTo>
                <a:lnTo>
                  <a:pt x="8050577" y="2348962"/>
                </a:lnTo>
                <a:close/>
                <a:moveTo>
                  <a:pt x="7935513" y="2306397"/>
                </a:moveTo>
                <a:lnTo>
                  <a:pt x="7947338" y="2324718"/>
                </a:lnTo>
                <a:lnTo>
                  <a:pt x="7940582" y="2323575"/>
                </a:lnTo>
                <a:close/>
                <a:moveTo>
                  <a:pt x="8004131" y="2283308"/>
                </a:moveTo>
                <a:lnTo>
                  <a:pt x="8025226" y="2316749"/>
                </a:lnTo>
                <a:lnTo>
                  <a:pt x="8025225" y="2316750"/>
                </a:lnTo>
                <a:lnTo>
                  <a:pt x="8004130" y="2283309"/>
                </a:lnTo>
                <a:close/>
                <a:moveTo>
                  <a:pt x="8176379" y="2256936"/>
                </a:moveTo>
                <a:lnTo>
                  <a:pt x="8176379" y="2256937"/>
                </a:lnTo>
                <a:lnTo>
                  <a:pt x="8176378" y="2256937"/>
                </a:lnTo>
                <a:close/>
                <a:moveTo>
                  <a:pt x="7867788" y="2207834"/>
                </a:moveTo>
                <a:lnTo>
                  <a:pt x="7885402" y="2230832"/>
                </a:lnTo>
                <a:lnTo>
                  <a:pt x="7895536" y="2245439"/>
                </a:lnTo>
                <a:lnTo>
                  <a:pt x="7892048" y="2243065"/>
                </a:lnTo>
                <a:cubicBezTo>
                  <a:pt x="7886907" y="2240705"/>
                  <a:pt x="7878963" y="2227885"/>
                  <a:pt x="7870318" y="2212450"/>
                </a:cubicBezTo>
                <a:close/>
                <a:moveTo>
                  <a:pt x="8150981" y="2194792"/>
                </a:moveTo>
                <a:lnTo>
                  <a:pt x="8150984" y="2194797"/>
                </a:lnTo>
                <a:lnTo>
                  <a:pt x="8155364" y="2209032"/>
                </a:lnTo>
                <a:lnTo>
                  <a:pt x="8155363" y="2209033"/>
                </a:lnTo>
                <a:close/>
                <a:moveTo>
                  <a:pt x="8011183" y="2017508"/>
                </a:moveTo>
                <a:lnTo>
                  <a:pt x="8060407" y="2095535"/>
                </a:lnTo>
                <a:lnTo>
                  <a:pt x="8060405" y="2095537"/>
                </a:lnTo>
                <a:lnTo>
                  <a:pt x="8011181" y="2017509"/>
                </a:lnTo>
                <a:close/>
                <a:moveTo>
                  <a:pt x="8321472" y="1999715"/>
                </a:moveTo>
                <a:lnTo>
                  <a:pt x="8386881" y="2103399"/>
                </a:lnTo>
                <a:lnTo>
                  <a:pt x="8386880" y="2103398"/>
                </a:lnTo>
                <a:lnTo>
                  <a:pt x="8321471" y="1999716"/>
                </a:lnTo>
                <a:close/>
                <a:moveTo>
                  <a:pt x="7680817" y="1993218"/>
                </a:moveTo>
                <a:cubicBezTo>
                  <a:pt x="7689231" y="1990962"/>
                  <a:pt x="7676140" y="2009419"/>
                  <a:pt x="7680817" y="1993218"/>
                </a:cubicBezTo>
                <a:close/>
                <a:moveTo>
                  <a:pt x="8646967" y="1983028"/>
                </a:moveTo>
                <a:lnTo>
                  <a:pt x="8646970" y="1983032"/>
                </a:lnTo>
                <a:lnTo>
                  <a:pt x="8660982" y="2028566"/>
                </a:lnTo>
                <a:lnTo>
                  <a:pt x="8660981" y="2028568"/>
                </a:lnTo>
                <a:close/>
                <a:moveTo>
                  <a:pt x="7995151" y="1981017"/>
                </a:moveTo>
                <a:lnTo>
                  <a:pt x="7994021" y="2012466"/>
                </a:lnTo>
                <a:lnTo>
                  <a:pt x="8002602" y="2014985"/>
                </a:lnTo>
                <a:lnTo>
                  <a:pt x="8002600" y="2014988"/>
                </a:lnTo>
                <a:lnTo>
                  <a:pt x="7994020" y="2012468"/>
                </a:lnTo>
                <a:lnTo>
                  <a:pt x="7995148" y="1981018"/>
                </a:lnTo>
                <a:close/>
                <a:moveTo>
                  <a:pt x="9182793" y="1875511"/>
                </a:moveTo>
                <a:lnTo>
                  <a:pt x="9191755" y="1875875"/>
                </a:lnTo>
                <a:lnTo>
                  <a:pt x="9191759" y="1875877"/>
                </a:lnTo>
                <a:cubicBezTo>
                  <a:pt x="9190586" y="1874020"/>
                  <a:pt x="9187598" y="1873898"/>
                  <a:pt x="9182792" y="1875513"/>
                </a:cubicBezTo>
                <a:lnTo>
                  <a:pt x="9169129" y="1882426"/>
                </a:lnTo>
                <a:close/>
                <a:moveTo>
                  <a:pt x="8180542" y="1853882"/>
                </a:moveTo>
                <a:lnTo>
                  <a:pt x="8180544" y="1853882"/>
                </a:lnTo>
                <a:cubicBezTo>
                  <a:pt x="8185748" y="1858437"/>
                  <a:pt x="8193061" y="1861721"/>
                  <a:pt x="8202487" y="1863733"/>
                </a:cubicBezTo>
                <a:lnTo>
                  <a:pt x="8237083" y="1865956"/>
                </a:lnTo>
                <a:lnTo>
                  <a:pt x="8237085" y="1865957"/>
                </a:lnTo>
                <a:cubicBezTo>
                  <a:pt x="8209797" y="1867021"/>
                  <a:pt x="8190950" y="1862995"/>
                  <a:pt x="8180542" y="1853882"/>
                </a:cubicBezTo>
                <a:close/>
                <a:moveTo>
                  <a:pt x="9142955" y="1820675"/>
                </a:moveTo>
                <a:lnTo>
                  <a:pt x="9142957" y="1820679"/>
                </a:lnTo>
                <a:lnTo>
                  <a:pt x="9162925" y="1885565"/>
                </a:lnTo>
                <a:lnTo>
                  <a:pt x="9162922" y="1885566"/>
                </a:lnTo>
                <a:cubicBezTo>
                  <a:pt x="9160299" y="1866633"/>
                  <a:pt x="9153643" y="1845004"/>
                  <a:pt x="9142955" y="1820675"/>
                </a:cubicBezTo>
                <a:close/>
                <a:moveTo>
                  <a:pt x="8507168" y="1805743"/>
                </a:moveTo>
                <a:lnTo>
                  <a:pt x="8556393" y="1883771"/>
                </a:lnTo>
                <a:lnTo>
                  <a:pt x="8556392" y="1883772"/>
                </a:lnTo>
                <a:lnTo>
                  <a:pt x="8507167" y="1805745"/>
                </a:lnTo>
                <a:close/>
                <a:moveTo>
                  <a:pt x="7645209" y="1791930"/>
                </a:moveTo>
                <a:lnTo>
                  <a:pt x="7635081" y="1798034"/>
                </a:lnTo>
                <a:lnTo>
                  <a:pt x="7673758" y="1859341"/>
                </a:lnTo>
                <a:lnTo>
                  <a:pt x="7683885" y="1853236"/>
                </a:lnTo>
                <a:close/>
                <a:moveTo>
                  <a:pt x="8817457" y="1787952"/>
                </a:moveTo>
                <a:lnTo>
                  <a:pt x="8817459" y="1787952"/>
                </a:lnTo>
                <a:lnTo>
                  <a:pt x="8901842" y="1921712"/>
                </a:lnTo>
                <a:lnTo>
                  <a:pt x="8901841" y="1921712"/>
                </a:lnTo>
                <a:close/>
                <a:moveTo>
                  <a:pt x="8491137" y="1769252"/>
                </a:moveTo>
                <a:lnTo>
                  <a:pt x="8490009" y="1800702"/>
                </a:lnTo>
                <a:lnTo>
                  <a:pt x="8498587" y="1803220"/>
                </a:lnTo>
                <a:lnTo>
                  <a:pt x="8498587" y="1803223"/>
                </a:lnTo>
                <a:lnTo>
                  <a:pt x="8490006" y="1800702"/>
                </a:lnTo>
                <a:lnTo>
                  <a:pt x="8491135" y="1769254"/>
                </a:lnTo>
                <a:close/>
                <a:moveTo>
                  <a:pt x="9538491" y="1705344"/>
                </a:moveTo>
                <a:lnTo>
                  <a:pt x="9523298" y="1714500"/>
                </a:lnTo>
                <a:lnTo>
                  <a:pt x="9547912" y="1753514"/>
                </a:lnTo>
                <a:lnTo>
                  <a:pt x="9563101" y="1744356"/>
                </a:lnTo>
                <a:close/>
                <a:moveTo>
                  <a:pt x="9003156" y="1643390"/>
                </a:moveTo>
                <a:lnTo>
                  <a:pt x="9052381" y="1721418"/>
                </a:lnTo>
                <a:lnTo>
                  <a:pt x="9052379" y="1721420"/>
                </a:lnTo>
                <a:lnTo>
                  <a:pt x="9003155" y="1643391"/>
                </a:lnTo>
                <a:close/>
                <a:moveTo>
                  <a:pt x="8676529" y="1642118"/>
                </a:moveTo>
                <a:lnTo>
                  <a:pt x="8676530" y="1642118"/>
                </a:lnTo>
                <a:cubicBezTo>
                  <a:pt x="8681734" y="1646673"/>
                  <a:pt x="8689048" y="1649957"/>
                  <a:pt x="8698473" y="1651970"/>
                </a:cubicBezTo>
                <a:lnTo>
                  <a:pt x="8733071" y="1654191"/>
                </a:lnTo>
                <a:lnTo>
                  <a:pt x="8733071" y="1654192"/>
                </a:lnTo>
                <a:cubicBezTo>
                  <a:pt x="8705784" y="1655255"/>
                  <a:pt x="8686937" y="1651231"/>
                  <a:pt x="8676529" y="1642118"/>
                </a:cubicBezTo>
                <a:close/>
                <a:moveTo>
                  <a:pt x="9313444" y="1625598"/>
                </a:moveTo>
                <a:lnTo>
                  <a:pt x="9313445" y="1625598"/>
                </a:lnTo>
                <a:lnTo>
                  <a:pt x="9397829" y="1759358"/>
                </a:lnTo>
                <a:lnTo>
                  <a:pt x="9397828" y="1759358"/>
                </a:lnTo>
                <a:close/>
                <a:moveTo>
                  <a:pt x="9485749" y="1621743"/>
                </a:moveTo>
                <a:lnTo>
                  <a:pt x="9470557" y="1630901"/>
                </a:lnTo>
                <a:lnTo>
                  <a:pt x="9488138" y="1658767"/>
                </a:lnTo>
                <a:lnTo>
                  <a:pt x="9503329" y="1649610"/>
                </a:lnTo>
                <a:close/>
                <a:moveTo>
                  <a:pt x="8987124" y="1606899"/>
                </a:moveTo>
                <a:lnTo>
                  <a:pt x="8985995" y="1638348"/>
                </a:lnTo>
                <a:lnTo>
                  <a:pt x="8994575" y="1640868"/>
                </a:lnTo>
                <a:lnTo>
                  <a:pt x="8994574" y="1640870"/>
                </a:lnTo>
                <a:lnTo>
                  <a:pt x="8985994" y="1638350"/>
                </a:lnTo>
                <a:lnTo>
                  <a:pt x="8987123" y="1606900"/>
                </a:lnTo>
                <a:close/>
                <a:moveTo>
                  <a:pt x="8006710" y="1589416"/>
                </a:moveTo>
                <a:lnTo>
                  <a:pt x="7974359" y="1593529"/>
                </a:lnTo>
                <a:cubicBezTo>
                  <a:pt x="7974359" y="1593529"/>
                  <a:pt x="7977875" y="1599103"/>
                  <a:pt x="7984908" y="1610250"/>
                </a:cubicBezTo>
                <a:cubicBezTo>
                  <a:pt x="7992972" y="1615647"/>
                  <a:pt x="7998176" y="1620202"/>
                  <a:pt x="8000520" y="1623917"/>
                </a:cubicBezTo>
                <a:cubicBezTo>
                  <a:pt x="8000520" y="1623917"/>
                  <a:pt x="8002584" y="1612417"/>
                  <a:pt x="8006710" y="1589416"/>
                </a:cubicBezTo>
                <a:close/>
                <a:moveTo>
                  <a:pt x="9457622" y="1577157"/>
                </a:moveTo>
                <a:lnTo>
                  <a:pt x="9442431" y="1586313"/>
                </a:lnTo>
                <a:lnTo>
                  <a:pt x="9452978" y="1603035"/>
                </a:lnTo>
                <a:lnTo>
                  <a:pt x="9468169" y="1593877"/>
                </a:lnTo>
                <a:close/>
                <a:moveTo>
                  <a:pt x="7943843" y="1511920"/>
                </a:moveTo>
                <a:lnTo>
                  <a:pt x="7933713" y="1518024"/>
                </a:lnTo>
                <a:lnTo>
                  <a:pt x="7962262" y="1585437"/>
                </a:lnTo>
                <a:lnTo>
                  <a:pt x="7977455" y="1576279"/>
                </a:lnTo>
                <a:close/>
                <a:moveTo>
                  <a:pt x="9172517" y="1479764"/>
                </a:moveTo>
                <a:cubicBezTo>
                  <a:pt x="9177721" y="1484321"/>
                  <a:pt x="9185034" y="1487604"/>
                  <a:pt x="9194460" y="1489616"/>
                </a:cubicBezTo>
                <a:lnTo>
                  <a:pt x="9229058" y="1491838"/>
                </a:lnTo>
                <a:lnTo>
                  <a:pt x="9229059" y="1491839"/>
                </a:lnTo>
                <a:cubicBezTo>
                  <a:pt x="9201771" y="1492902"/>
                  <a:pt x="9182924" y="1488878"/>
                  <a:pt x="9172516" y="1479765"/>
                </a:cubicBezTo>
                <a:close/>
                <a:moveTo>
                  <a:pt x="7874364" y="1446102"/>
                </a:moveTo>
                <a:lnTo>
                  <a:pt x="7864234" y="1452207"/>
                </a:lnTo>
                <a:lnTo>
                  <a:pt x="7915007" y="1521607"/>
                </a:lnTo>
                <a:lnTo>
                  <a:pt x="7925135" y="1515503"/>
                </a:lnTo>
                <a:close/>
                <a:moveTo>
                  <a:pt x="8502697" y="1377652"/>
                </a:moveTo>
                <a:lnTo>
                  <a:pt x="8470346" y="1381765"/>
                </a:lnTo>
                <a:cubicBezTo>
                  <a:pt x="8470346" y="1381765"/>
                  <a:pt x="8473861" y="1387338"/>
                  <a:pt x="8480894" y="1398487"/>
                </a:cubicBezTo>
                <a:cubicBezTo>
                  <a:pt x="8488958" y="1403882"/>
                  <a:pt x="8494162" y="1408437"/>
                  <a:pt x="8496507" y="1412154"/>
                </a:cubicBezTo>
                <a:cubicBezTo>
                  <a:pt x="8496507" y="1412154"/>
                  <a:pt x="8498570" y="1400654"/>
                  <a:pt x="8502697" y="1377652"/>
                </a:cubicBezTo>
                <a:close/>
                <a:moveTo>
                  <a:pt x="7366813" y="1359819"/>
                </a:moveTo>
                <a:cubicBezTo>
                  <a:pt x="7380835" y="1361666"/>
                  <a:pt x="7385915" y="1386933"/>
                  <a:pt x="7392704" y="1404383"/>
                </a:cubicBezTo>
                <a:lnTo>
                  <a:pt x="7397073" y="1412096"/>
                </a:lnTo>
                <a:lnTo>
                  <a:pt x="7396516" y="1411770"/>
                </a:lnTo>
                <a:cubicBezTo>
                  <a:pt x="7395960" y="1411804"/>
                  <a:pt x="7396953" y="1413404"/>
                  <a:pt x="7400458" y="1418072"/>
                </a:cubicBezTo>
                <a:lnTo>
                  <a:pt x="7397073" y="1412096"/>
                </a:lnTo>
                <a:lnTo>
                  <a:pt x="7401861" y="1414893"/>
                </a:lnTo>
                <a:cubicBezTo>
                  <a:pt x="7407235" y="1418124"/>
                  <a:pt x="7414947" y="1421665"/>
                  <a:pt x="7417285" y="1413563"/>
                </a:cubicBezTo>
                <a:lnTo>
                  <a:pt x="7412976" y="1403867"/>
                </a:lnTo>
                <a:lnTo>
                  <a:pt x="7425810" y="1416461"/>
                </a:lnTo>
                <a:cubicBezTo>
                  <a:pt x="7442593" y="1431986"/>
                  <a:pt x="7453330" y="1443464"/>
                  <a:pt x="7458018" y="1450894"/>
                </a:cubicBezTo>
                <a:cubicBezTo>
                  <a:pt x="7467392" y="1465757"/>
                  <a:pt x="7472361" y="1488405"/>
                  <a:pt x="7472922" y="1518838"/>
                </a:cubicBezTo>
                <a:cubicBezTo>
                  <a:pt x="7477609" y="1526269"/>
                  <a:pt x="7486518" y="1531156"/>
                  <a:pt x="7499646" y="1533501"/>
                </a:cubicBezTo>
                <a:cubicBezTo>
                  <a:pt x="7512773" y="1535844"/>
                  <a:pt x="7521165" y="1543607"/>
                  <a:pt x="7524822" y="1556788"/>
                </a:cubicBezTo>
                <a:cubicBezTo>
                  <a:pt x="7528758" y="1585187"/>
                  <a:pt x="7533070" y="1603101"/>
                  <a:pt x="7537758" y="1610532"/>
                </a:cubicBezTo>
                <a:cubicBezTo>
                  <a:pt x="7540102" y="1614248"/>
                  <a:pt x="7691904" y="1825325"/>
                  <a:pt x="7993161" y="2243766"/>
                </a:cubicBezTo>
                <a:lnTo>
                  <a:pt x="7993582" y="2266590"/>
                </a:lnTo>
                <a:cubicBezTo>
                  <a:pt x="7979797" y="2259513"/>
                  <a:pt x="7970562" y="2252259"/>
                  <a:pt x="7965873" y="2244829"/>
                </a:cubicBezTo>
                <a:cubicBezTo>
                  <a:pt x="7961185" y="2237397"/>
                  <a:pt x="7936386" y="2203625"/>
                  <a:pt x="7891473" y="2143514"/>
                </a:cubicBezTo>
                <a:cubicBezTo>
                  <a:pt x="7846562" y="2083402"/>
                  <a:pt x="7821761" y="2049631"/>
                  <a:pt x="7817074" y="2042199"/>
                </a:cubicBezTo>
                <a:cubicBezTo>
                  <a:pt x="7800666" y="2016189"/>
                  <a:pt x="7762129" y="1962491"/>
                  <a:pt x="7701464" y="1881102"/>
                </a:cubicBezTo>
                <a:cubicBezTo>
                  <a:pt x="7696776" y="1873672"/>
                  <a:pt x="7687282" y="1867856"/>
                  <a:pt x="7672982" y="1863654"/>
                </a:cubicBezTo>
                <a:cubicBezTo>
                  <a:pt x="7658682" y="1859453"/>
                  <a:pt x="7649189" y="1853637"/>
                  <a:pt x="7644501" y="1846206"/>
                </a:cubicBezTo>
                <a:cubicBezTo>
                  <a:pt x="7653877" y="1861068"/>
                  <a:pt x="7665304" y="1879180"/>
                  <a:pt x="7678782" y="1900545"/>
                </a:cubicBezTo>
                <a:lnTo>
                  <a:pt x="7715124" y="1958151"/>
                </a:lnTo>
                <a:lnTo>
                  <a:pt x="7708866" y="1963278"/>
                </a:lnTo>
                <a:cubicBezTo>
                  <a:pt x="7708866" y="1963278"/>
                  <a:pt x="7698584" y="1958558"/>
                  <a:pt x="7698584" y="1958558"/>
                </a:cubicBezTo>
                <a:cubicBezTo>
                  <a:pt x="7697645" y="1988708"/>
                  <a:pt x="7730360" y="2009840"/>
                  <a:pt x="7739702" y="2044708"/>
                </a:cubicBezTo>
                <a:cubicBezTo>
                  <a:pt x="7741571" y="2051682"/>
                  <a:pt x="7731289" y="2046961"/>
                  <a:pt x="7733158" y="2053935"/>
                </a:cubicBezTo>
                <a:cubicBezTo>
                  <a:pt x="7738764" y="2074857"/>
                  <a:pt x="7782690" y="2137830"/>
                  <a:pt x="7790165" y="2165724"/>
                </a:cubicBezTo>
                <a:cubicBezTo>
                  <a:pt x="7797639" y="2193618"/>
                  <a:pt x="7778013" y="2154031"/>
                  <a:pt x="7774277" y="2140083"/>
                </a:cubicBezTo>
                <a:cubicBezTo>
                  <a:pt x="7742500" y="2088805"/>
                  <a:pt x="7673342" y="1965322"/>
                  <a:pt x="7660262" y="1916508"/>
                </a:cubicBezTo>
                <a:cubicBezTo>
                  <a:pt x="7638769" y="1869946"/>
                  <a:pt x="7624749" y="1851278"/>
                  <a:pt x="7596711" y="1813945"/>
                </a:cubicBezTo>
                <a:cubicBezTo>
                  <a:pt x="7621941" y="1874454"/>
                  <a:pt x="7653717" y="1925735"/>
                  <a:pt x="7680817" y="1993218"/>
                </a:cubicBezTo>
                <a:cubicBezTo>
                  <a:pt x="7668665" y="1981524"/>
                  <a:pt x="7664929" y="1967576"/>
                  <a:pt x="7652778" y="1955885"/>
                </a:cubicBezTo>
                <a:cubicBezTo>
                  <a:pt x="7650910" y="1948910"/>
                  <a:pt x="7635021" y="1923270"/>
                  <a:pt x="7635021" y="1923270"/>
                </a:cubicBezTo>
                <a:cubicBezTo>
                  <a:pt x="7628477" y="1932498"/>
                  <a:pt x="7646232" y="1965112"/>
                  <a:pt x="7656515" y="1969831"/>
                </a:cubicBezTo>
                <a:cubicBezTo>
                  <a:pt x="7674271" y="2002444"/>
                  <a:pt x="7706048" y="2053724"/>
                  <a:pt x="7715391" y="2088594"/>
                </a:cubicBezTo>
                <a:cubicBezTo>
                  <a:pt x="7724734" y="2123461"/>
                  <a:pt x="7692957" y="2072181"/>
                  <a:pt x="7692957" y="2072181"/>
                </a:cubicBezTo>
                <a:cubicBezTo>
                  <a:pt x="7677069" y="2046542"/>
                  <a:pt x="7667727" y="2011673"/>
                  <a:pt x="7649970" y="1979059"/>
                </a:cubicBezTo>
                <a:cubicBezTo>
                  <a:pt x="7637819" y="1967366"/>
                  <a:pt x="7637819" y="1967366"/>
                  <a:pt x="7643424" y="1988287"/>
                </a:cubicBezTo>
                <a:cubicBezTo>
                  <a:pt x="7654637" y="2030129"/>
                  <a:pt x="7631274" y="1976595"/>
                  <a:pt x="7619123" y="1964902"/>
                </a:cubicBezTo>
                <a:cubicBezTo>
                  <a:pt x="7578003" y="1878753"/>
                  <a:pt x="7552773" y="1818246"/>
                  <a:pt x="7509784" y="1725122"/>
                </a:cubicBezTo>
                <a:cubicBezTo>
                  <a:pt x="7495766" y="1706456"/>
                  <a:pt x="7474271" y="1659896"/>
                  <a:pt x="7501371" y="1727378"/>
                </a:cubicBezTo>
                <a:cubicBezTo>
                  <a:pt x="7528471" y="1794860"/>
                  <a:pt x="7477069" y="1703991"/>
                  <a:pt x="7463050" y="1685325"/>
                </a:cubicBezTo>
                <a:cubicBezTo>
                  <a:pt x="7443425" y="1645737"/>
                  <a:pt x="7398569" y="1545641"/>
                  <a:pt x="7375207" y="1492107"/>
                </a:cubicBezTo>
                <a:cubicBezTo>
                  <a:pt x="7371470" y="1478160"/>
                  <a:pt x="7365864" y="1457238"/>
                  <a:pt x="7362127" y="1443292"/>
                </a:cubicBezTo>
                <a:cubicBezTo>
                  <a:pt x="7360257" y="1436318"/>
                  <a:pt x="7368672" y="1434063"/>
                  <a:pt x="7366803" y="1427090"/>
                </a:cubicBezTo>
                <a:cubicBezTo>
                  <a:pt x="7366803" y="1427090"/>
                  <a:pt x="7356522" y="1422370"/>
                  <a:pt x="7363067" y="1413143"/>
                </a:cubicBezTo>
                <a:cubicBezTo>
                  <a:pt x="7363067" y="1413143"/>
                  <a:pt x="7365874" y="1389967"/>
                  <a:pt x="7364006" y="1382994"/>
                </a:cubicBezTo>
                <a:cubicBezTo>
                  <a:pt x="7364006" y="1382994"/>
                  <a:pt x="7378025" y="1401661"/>
                  <a:pt x="7384570" y="1392431"/>
                </a:cubicBezTo>
                <a:cubicBezTo>
                  <a:pt x="7382701" y="1385458"/>
                  <a:pt x="7349986" y="1364328"/>
                  <a:pt x="7366813" y="1359819"/>
                </a:cubicBezTo>
                <a:close/>
                <a:moveTo>
                  <a:pt x="9294337" y="1329410"/>
                </a:moveTo>
                <a:lnTo>
                  <a:pt x="9279146" y="1338567"/>
                </a:lnTo>
                <a:lnTo>
                  <a:pt x="9335400" y="1427739"/>
                </a:lnTo>
                <a:lnTo>
                  <a:pt x="9350591" y="1418583"/>
                </a:lnTo>
                <a:close/>
                <a:moveTo>
                  <a:pt x="7482165" y="1321258"/>
                </a:moveTo>
                <a:lnTo>
                  <a:pt x="7496116" y="1337949"/>
                </a:lnTo>
                <a:lnTo>
                  <a:pt x="7496118" y="1337953"/>
                </a:lnTo>
                <a:close/>
                <a:moveTo>
                  <a:pt x="7468403" y="1304868"/>
                </a:moveTo>
                <a:lnTo>
                  <a:pt x="7477717" y="1315936"/>
                </a:lnTo>
                <a:lnTo>
                  <a:pt x="7482165" y="1321258"/>
                </a:lnTo>
                <a:lnTo>
                  <a:pt x="7477718" y="1315938"/>
                </a:lnTo>
                <a:close/>
                <a:moveTo>
                  <a:pt x="7752434" y="1304692"/>
                </a:moveTo>
                <a:lnTo>
                  <a:pt x="7751578" y="1312410"/>
                </a:lnTo>
                <a:cubicBezTo>
                  <a:pt x="7748857" y="1319176"/>
                  <a:pt x="7749842" y="1326277"/>
                  <a:pt x="7754529" y="1333708"/>
                </a:cubicBezTo>
                <a:cubicBezTo>
                  <a:pt x="7763905" y="1348570"/>
                  <a:pt x="7782893" y="1360203"/>
                  <a:pt x="7811494" y="1368605"/>
                </a:cubicBezTo>
                <a:cubicBezTo>
                  <a:pt x="7804462" y="1357460"/>
                  <a:pt x="7795576" y="1346147"/>
                  <a:pt x="7784842" y="1334667"/>
                </a:cubicBezTo>
                <a:close/>
                <a:moveTo>
                  <a:pt x="8439829" y="1300155"/>
                </a:moveTo>
                <a:lnTo>
                  <a:pt x="8429700" y="1306260"/>
                </a:lnTo>
                <a:lnTo>
                  <a:pt x="8458249" y="1373673"/>
                </a:lnTo>
                <a:lnTo>
                  <a:pt x="8473443" y="1364514"/>
                </a:lnTo>
                <a:close/>
                <a:moveTo>
                  <a:pt x="7747076" y="1299738"/>
                </a:moveTo>
                <a:lnTo>
                  <a:pt x="7752432" y="1304693"/>
                </a:lnTo>
                <a:lnTo>
                  <a:pt x="7752491" y="1304165"/>
                </a:lnTo>
                <a:cubicBezTo>
                  <a:pt x="7751740" y="1302054"/>
                  <a:pt x="7749938" y="1300577"/>
                  <a:pt x="7747076" y="1299738"/>
                </a:cubicBezTo>
                <a:close/>
                <a:moveTo>
                  <a:pt x="7454939" y="1288625"/>
                </a:moveTo>
                <a:lnTo>
                  <a:pt x="7456780" y="1291057"/>
                </a:lnTo>
                <a:lnTo>
                  <a:pt x="7468403" y="1304868"/>
                </a:lnTo>
                <a:lnTo>
                  <a:pt x="7456778" y="1291055"/>
                </a:lnTo>
                <a:close/>
                <a:moveTo>
                  <a:pt x="9235405" y="1280313"/>
                </a:moveTo>
                <a:lnTo>
                  <a:pt x="9225277" y="1286417"/>
                </a:lnTo>
                <a:lnTo>
                  <a:pt x="9272113" y="1327421"/>
                </a:lnTo>
                <a:lnTo>
                  <a:pt x="9282241" y="1321315"/>
                </a:lnTo>
                <a:close/>
                <a:moveTo>
                  <a:pt x="8370349" y="1234337"/>
                </a:moveTo>
                <a:lnTo>
                  <a:pt x="8360221" y="1240443"/>
                </a:lnTo>
                <a:lnTo>
                  <a:pt x="8410993" y="1309843"/>
                </a:lnTo>
                <a:lnTo>
                  <a:pt x="8421120" y="1303739"/>
                </a:lnTo>
                <a:close/>
                <a:moveTo>
                  <a:pt x="7680693" y="1216669"/>
                </a:moveTo>
                <a:lnTo>
                  <a:pt x="7670565" y="1222773"/>
                </a:lnTo>
                <a:lnTo>
                  <a:pt x="7696726" y="1253162"/>
                </a:lnTo>
                <a:lnTo>
                  <a:pt x="7711918" y="1244005"/>
                </a:lnTo>
                <a:close/>
                <a:moveTo>
                  <a:pt x="8998684" y="1215298"/>
                </a:moveTo>
                <a:lnTo>
                  <a:pt x="8966333" y="1219412"/>
                </a:lnTo>
                <a:cubicBezTo>
                  <a:pt x="8966333" y="1219412"/>
                  <a:pt x="8969848" y="1224985"/>
                  <a:pt x="8976881" y="1236133"/>
                </a:cubicBezTo>
                <a:cubicBezTo>
                  <a:pt x="8984944" y="1241529"/>
                  <a:pt x="8990149" y="1246084"/>
                  <a:pt x="8992494" y="1249800"/>
                </a:cubicBezTo>
                <a:cubicBezTo>
                  <a:pt x="8992494" y="1249800"/>
                  <a:pt x="8994557" y="1238300"/>
                  <a:pt x="8998684" y="1215298"/>
                </a:cubicBezTo>
                <a:close/>
                <a:moveTo>
                  <a:pt x="8465519" y="1145064"/>
                </a:moveTo>
                <a:lnTo>
                  <a:pt x="8491620" y="1159383"/>
                </a:lnTo>
                <a:cubicBezTo>
                  <a:pt x="8504747" y="1161725"/>
                  <a:pt x="8513139" y="1169489"/>
                  <a:pt x="8516797" y="1182671"/>
                </a:cubicBezTo>
                <a:lnTo>
                  <a:pt x="8521233" y="1207589"/>
                </a:lnTo>
                <a:lnTo>
                  <a:pt x="8475890" y="1155817"/>
                </a:lnTo>
                <a:close/>
                <a:moveTo>
                  <a:pt x="8935817" y="1137801"/>
                </a:moveTo>
                <a:lnTo>
                  <a:pt x="8925687" y="1143907"/>
                </a:lnTo>
                <a:lnTo>
                  <a:pt x="8954237" y="1211320"/>
                </a:lnTo>
                <a:lnTo>
                  <a:pt x="8969429" y="1202161"/>
                </a:lnTo>
                <a:close/>
                <a:moveTo>
                  <a:pt x="7978151" y="1109493"/>
                </a:moveTo>
                <a:lnTo>
                  <a:pt x="7992102" y="1126184"/>
                </a:lnTo>
                <a:lnTo>
                  <a:pt x="7992105" y="1126189"/>
                </a:lnTo>
                <a:close/>
                <a:moveTo>
                  <a:pt x="7966563" y="1095686"/>
                </a:moveTo>
                <a:lnTo>
                  <a:pt x="7973705" y="1104173"/>
                </a:lnTo>
                <a:lnTo>
                  <a:pt x="7978151" y="1109493"/>
                </a:lnTo>
                <a:lnTo>
                  <a:pt x="7973704" y="1104172"/>
                </a:lnTo>
                <a:close/>
                <a:moveTo>
                  <a:pt x="8248420" y="1092927"/>
                </a:moveTo>
                <a:lnTo>
                  <a:pt x="8247565" y="1100645"/>
                </a:lnTo>
                <a:cubicBezTo>
                  <a:pt x="8244843" y="1107412"/>
                  <a:pt x="8245827" y="1114512"/>
                  <a:pt x="8250516" y="1121943"/>
                </a:cubicBezTo>
                <a:cubicBezTo>
                  <a:pt x="8259891" y="1136806"/>
                  <a:pt x="8278880" y="1148439"/>
                  <a:pt x="8307480" y="1156841"/>
                </a:cubicBezTo>
                <a:cubicBezTo>
                  <a:pt x="8300447" y="1145694"/>
                  <a:pt x="8291563" y="1134383"/>
                  <a:pt x="8280829" y="1122904"/>
                </a:cubicBezTo>
                <a:close/>
                <a:moveTo>
                  <a:pt x="8243062" y="1087973"/>
                </a:moveTo>
                <a:lnTo>
                  <a:pt x="8248418" y="1092928"/>
                </a:lnTo>
                <a:lnTo>
                  <a:pt x="8248476" y="1092401"/>
                </a:lnTo>
                <a:cubicBezTo>
                  <a:pt x="8247727" y="1090290"/>
                  <a:pt x="8245923" y="1088812"/>
                  <a:pt x="8243062" y="1087973"/>
                </a:cubicBezTo>
                <a:close/>
                <a:moveTo>
                  <a:pt x="7952766" y="1079292"/>
                </a:moveTo>
                <a:lnTo>
                  <a:pt x="7966563" y="1095686"/>
                </a:lnTo>
                <a:lnTo>
                  <a:pt x="7952766" y="1079292"/>
                </a:lnTo>
                <a:close/>
                <a:moveTo>
                  <a:pt x="7950926" y="1076861"/>
                </a:moveTo>
                <a:lnTo>
                  <a:pt x="7952766" y="1079292"/>
                </a:lnTo>
                <a:lnTo>
                  <a:pt x="7952765" y="1079291"/>
                </a:lnTo>
                <a:close/>
                <a:moveTo>
                  <a:pt x="8866337" y="1071984"/>
                </a:moveTo>
                <a:lnTo>
                  <a:pt x="8856208" y="1078090"/>
                </a:lnTo>
                <a:lnTo>
                  <a:pt x="8906980" y="1147489"/>
                </a:lnTo>
                <a:lnTo>
                  <a:pt x="8917108" y="1141386"/>
                </a:lnTo>
                <a:close/>
                <a:moveTo>
                  <a:pt x="7914772" y="1055073"/>
                </a:moveTo>
                <a:lnTo>
                  <a:pt x="7929400" y="1061641"/>
                </a:lnTo>
                <a:cubicBezTo>
                  <a:pt x="7934464" y="1058591"/>
                  <a:pt x="7938754" y="1059851"/>
                  <a:pt x="7942270" y="1065424"/>
                </a:cubicBezTo>
                <a:lnTo>
                  <a:pt x="7950926" y="1076861"/>
                </a:lnTo>
                <a:lnTo>
                  <a:pt x="7942270" y="1065425"/>
                </a:lnTo>
                <a:cubicBezTo>
                  <a:pt x="7938755" y="1059852"/>
                  <a:pt x="7934464" y="1058591"/>
                  <a:pt x="7929402" y="1061644"/>
                </a:cubicBezTo>
                <a:cubicBezTo>
                  <a:pt x="7924337" y="1064697"/>
                  <a:pt x="7919460" y="1062507"/>
                  <a:pt x="7914774" y="1055076"/>
                </a:cubicBezTo>
                <a:close/>
                <a:moveTo>
                  <a:pt x="8176679" y="1004905"/>
                </a:moveTo>
                <a:lnTo>
                  <a:pt x="8166551" y="1011009"/>
                </a:lnTo>
                <a:lnTo>
                  <a:pt x="8192712" y="1041398"/>
                </a:lnTo>
                <a:lnTo>
                  <a:pt x="8207904" y="1032241"/>
                </a:lnTo>
                <a:close/>
                <a:moveTo>
                  <a:pt x="8474139" y="947140"/>
                </a:moveTo>
                <a:lnTo>
                  <a:pt x="8488089" y="963831"/>
                </a:lnTo>
                <a:lnTo>
                  <a:pt x="8488092" y="963835"/>
                </a:lnTo>
                <a:close/>
                <a:moveTo>
                  <a:pt x="8744407" y="930574"/>
                </a:moveTo>
                <a:lnTo>
                  <a:pt x="8743551" y="938292"/>
                </a:lnTo>
                <a:cubicBezTo>
                  <a:pt x="8740831" y="945059"/>
                  <a:pt x="8741815" y="952158"/>
                  <a:pt x="8746503" y="959590"/>
                </a:cubicBezTo>
                <a:cubicBezTo>
                  <a:pt x="8755879" y="974453"/>
                  <a:pt x="8774867" y="986086"/>
                  <a:pt x="8803467" y="994488"/>
                </a:cubicBezTo>
                <a:cubicBezTo>
                  <a:pt x="8796436" y="983342"/>
                  <a:pt x="8787551" y="972029"/>
                  <a:pt x="8776816" y="960550"/>
                </a:cubicBezTo>
                <a:close/>
                <a:moveTo>
                  <a:pt x="8739049" y="925620"/>
                </a:moveTo>
                <a:lnTo>
                  <a:pt x="8744406" y="930575"/>
                </a:lnTo>
                <a:lnTo>
                  <a:pt x="8744464" y="930047"/>
                </a:lnTo>
                <a:cubicBezTo>
                  <a:pt x="8743714" y="927936"/>
                  <a:pt x="8741911" y="926460"/>
                  <a:pt x="8739049" y="925620"/>
                </a:cubicBezTo>
                <a:close/>
                <a:moveTo>
                  <a:pt x="8446913" y="914508"/>
                </a:moveTo>
                <a:lnTo>
                  <a:pt x="8448753" y="916938"/>
                </a:lnTo>
                <a:cubicBezTo>
                  <a:pt x="8453990" y="923396"/>
                  <a:pt x="8460971" y="931689"/>
                  <a:pt x="8469691" y="941818"/>
                </a:cubicBezTo>
                <a:lnTo>
                  <a:pt x="8474139" y="947140"/>
                </a:lnTo>
                <a:lnTo>
                  <a:pt x="8469691" y="941820"/>
                </a:lnTo>
                <a:cubicBezTo>
                  <a:pt x="8460973" y="931691"/>
                  <a:pt x="8453993" y="923398"/>
                  <a:pt x="8448753" y="916940"/>
                </a:cubicBezTo>
                <a:close/>
                <a:moveTo>
                  <a:pt x="8410759" y="892721"/>
                </a:moveTo>
                <a:lnTo>
                  <a:pt x="8425387" y="899289"/>
                </a:lnTo>
                <a:cubicBezTo>
                  <a:pt x="8430452" y="896238"/>
                  <a:pt x="8434741" y="897498"/>
                  <a:pt x="8438256" y="903071"/>
                </a:cubicBezTo>
                <a:lnTo>
                  <a:pt x="8438257" y="903072"/>
                </a:lnTo>
                <a:lnTo>
                  <a:pt x="8425389" y="899290"/>
                </a:lnTo>
                <a:cubicBezTo>
                  <a:pt x="8420325" y="902344"/>
                  <a:pt x="8415447" y="900153"/>
                  <a:pt x="8410760" y="892722"/>
                </a:cubicBezTo>
                <a:close/>
                <a:moveTo>
                  <a:pt x="8672667" y="842552"/>
                </a:moveTo>
                <a:lnTo>
                  <a:pt x="8662539" y="848656"/>
                </a:lnTo>
                <a:lnTo>
                  <a:pt x="8688699" y="879045"/>
                </a:lnTo>
                <a:lnTo>
                  <a:pt x="8703891" y="869888"/>
                </a:lnTo>
                <a:close/>
                <a:moveTo>
                  <a:pt x="8398684" y="607680"/>
                </a:moveTo>
                <a:cubicBezTo>
                  <a:pt x="8514012" y="753560"/>
                  <a:pt x="8569333" y="822783"/>
                  <a:pt x="8564644" y="815354"/>
                </a:cubicBezTo>
                <a:cubicBezTo>
                  <a:pt x="8569333" y="822783"/>
                  <a:pt x="8570645" y="832250"/>
                  <a:pt x="8568580" y="843752"/>
                </a:cubicBezTo>
                <a:cubicBezTo>
                  <a:pt x="8551421" y="838709"/>
                  <a:pt x="8528401" y="824378"/>
                  <a:pt x="8499521" y="800758"/>
                </a:cubicBezTo>
                <a:cubicBezTo>
                  <a:pt x="8512273" y="813585"/>
                  <a:pt x="8522305" y="833181"/>
                  <a:pt x="8529617" y="859544"/>
                </a:cubicBezTo>
                <a:cubicBezTo>
                  <a:pt x="8467169" y="804874"/>
                  <a:pt x="8407957" y="740558"/>
                  <a:pt x="8351981" y="666601"/>
                </a:cubicBezTo>
                <a:cubicBezTo>
                  <a:pt x="8352541" y="697035"/>
                  <a:pt x="8352823" y="712252"/>
                  <a:pt x="8352823" y="712252"/>
                </a:cubicBezTo>
                <a:cubicBezTo>
                  <a:pt x="8390326" y="771700"/>
                  <a:pt x="8407905" y="799568"/>
                  <a:pt x="8405563" y="795851"/>
                </a:cubicBezTo>
                <a:lnTo>
                  <a:pt x="8390371" y="805009"/>
                </a:lnTo>
                <a:cubicBezTo>
                  <a:pt x="8371899" y="790500"/>
                  <a:pt x="8359510" y="781941"/>
                  <a:pt x="8353203" y="779330"/>
                </a:cubicBezTo>
                <a:lnTo>
                  <a:pt x="8348415" y="779867"/>
                </a:lnTo>
                <a:lnTo>
                  <a:pt x="8343535" y="764004"/>
                </a:lnTo>
                <a:cubicBezTo>
                  <a:pt x="8338848" y="756573"/>
                  <a:pt x="8332987" y="747284"/>
                  <a:pt x="8325955" y="736138"/>
                </a:cubicBezTo>
                <a:lnTo>
                  <a:pt x="8321311" y="762015"/>
                </a:lnTo>
                <a:cubicBezTo>
                  <a:pt x="8308840" y="764404"/>
                  <a:pt x="8271239" y="730657"/>
                  <a:pt x="8208511" y="660768"/>
                </a:cubicBezTo>
                <a:cubicBezTo>
                  <a:pt x="8208511" y="660768"/>
                  <a:pt x="8177051" y="651525"/>
                  <a:pt x="8114133" y="633038"/>
                </a:cubicBezTo>
                <a:cubicBezTo>
                  <a:pt x="8165422" y="699563"/>
                  <a:pt x="8255901" y="824520"/>
                  <a:pt x="8385573" y="1007907"/>
                </a:cubicBezTo>
                <a:cubicBezTo>
                  <a:pt x="8390264" y="1015339"/>
                  <a:pt x="8400999" y="1026818"/>
                  <a:pt x="8417783" y="1042343"/>
                </a:cubicBezTo>
                <a:cubicBezTo>
                  <a:pt x="8434567" y="1057869"/>
                  <a:pt x="8445303" y="1069347"/>
                  <a:pt x="8449991" y="1076777"/>
                </a:cubicBezTo>
                <a:cubicBezTo>
                  <a:pt x="8454679" y="1084208"/>
                  <a:pt x="8458265" y="1093585"/>
                  <a:pt x="8460748" y="1104910"/>
                </a:cubicBezTo>
                <a:lnTo>
                  <a:pt x="8464859" y="1144378"/>
                </a:lnTo>
                <a:lnTo>
                  <a:pt x="8406401" y="1083755"/>
                </a:lnTo>
                <a:cubicBezTo>
                  <a:pt x="8360339" y="1038439"/>
                  <a:pt x="8314803" y="998575"/>
                  <a:pt x="8269796" y="964162"/>
                </a:cubicBezTo>
                <a:cubicBezTo>
                  <a:pt x="8381190" y="1081645"/>
                  <a:pt x="8455637" y="1170107"/>
                  <a:pt x="8493141" y="1229558"/>
                </a:cubicBezTo>
                <a:cubicBezTo>
                  <a:pt x="8504861" y="1248136"/>
                  <a:pt x="8510205" y="1260299"/>
                  <a:pt x="8509173" y="1266050"/>
                </a:cubicBezTo>
                <a:lnTo>
                  <a:pt x="8499046" y="1272154"/>
                </a:lnTo>
                <a:cubicBezTo>
                  <a:pt x="8443070" y="1198198"/>
                  <a:pt x="8371105" y="1121057"/>
                  <a:pt x="8283153" y="1040731"/>
                </a:cubicBezTo>
                <a:cubicBezTo>
                  <a:pt x="8298250" y="1057274"/>
                  <a:pt x="8314002" y="1078548"/>
                  <a:pt x="8330410" y="1104559"/>
                </a:cubicBezTo>
                <a:lnTo>
                  <a:pt x="8339410" y="1129904"/>
                </a:lnTo>
                <a:cubicBezTo>
                  <a:pt x="8344098" y="1137334"/>
                  <a:pt x="8365570" y="1160293"/>
                  <a:pt x="8403827" y="1198774"/>
                </a:cubicBezTo>
                <a:cubicBezTo>
                  <a:pt x="8442081" y="1237256"/>
                  <a:pt x="8463553" y="1260212"/>
                  <a:pt x="8468243" y="1267643"/>
                </a:cubicBezTo>
                <a:cubicBezTo>
                  <a:pt x="8472929" y="1275074"/>
                  <a:pt x="8477430" y="1287747"/>
                  <a:pt x="8481743" y="1305663"/>
                </a:cubicBezTo>
                <a:cubicBezTo>
                  <a:pt x="8486054" y="1323576"/>
                  <a:pt x="8489383" y="1334391"/>
                  <a:pt x="8491727" y="1338106"/>
                </a:cubicBezTo>
                <a:cubicBezTo>
                  <a:pt x="8496415" y="1345539"/>
                  <a:pt x="8505791" y="1360400"/>
                  <a:pt x="8519856" y="1382694"/>
                </a:cubicBezTo>
                <a:cubicBezTo>
                  <a:pt x="8537295" y="1402952"/>
                  <a:pt x="8547188" y="1414939"/>
                  <a:pt x="8549531" y="1418654"/>
                </a:cubicBezTo>
                <a:cubicBezTo>
                  <a:pt x="8561251" y="1437232"/>
                  <a:pt x="8567767" y="1451254"/>
                  <a:pt x="8569079" y="1460720"/>
                </a:cubicBezTo>
                <a:lnTo>
                  <a:pt x="8553888" y="1469877"/>
                </a:lnTo>
                <a:lnTo>
                  <a:pt x="8528149" y="1462315"/>
                </a:lnTo>
                <a:cubicBezTo>
                  <a:pt x="8524212" y="1433916"/>
                  <a:pt x="8519243" y="1411268"/>
                  <a:pt x="8513244" y="1394372"/>
                </a:cubicBezTo>
                <a:cubicBezTo>
                  <a:pt x="8510149" y="1411622"/>
                  <a:pt x="8503536" y="1423301"/>
                  <a:pt x="8493408" y="1429404"/>
                </a:cubicBezTo>
                <a:cubicBezTo>
                  <a:pt x="8511880" y="1443914"/>
                  <a:pt x="8521257" y="1458775"/>
                  <a:pt x="8521536" y="1473992"/>
                </a:cubicBezTo>
                <a:cubicBezTo>
                  <a:pt x="8502031" y="1465233"/>
                  <a:pt x="8463121" y="1422019"/>
                  <a:pt x="8404800" y="1344348"/>
                </a:cubicBezTo>
                <a:cubicBezTo>
                  <a:pt x="8346480" y="1266674"/>
                  <a:pt x="8305740" y="1216869"/>
                  <a:pt x="8282579" y="1194929"/>
                </a:cubicBezTo>
                <a:cubicBezTo>
                  <a:pt x="8203445" y="1099034"/>
                  <a:pt x="8076817" y="957402"/>
                  <a:pt x="7902697" y="770033"/>
                </a:cubicBezTo>
                <a:cubicBezTo>
                  <a:pt x="8018026" y="915914"/>
                  <a:pt x="8073345" y="985135"/>
                  <a:pt x="8068656" y="977706"/>
                </a:cubicBezTo>
                <a:cubicBezTo>
                  <a:pt x="8073345" y="985135"/>
                  <a:pt x="8074658" y="994603"/>
                  <a:pt x="8072593" y="1006104"/>
                </a:cubicBezTo>
                <a:cubicBezTo>
                  <a:pt x="8055434" y="1001062"/>
                  <a:pt x="8032414" y="986731"/>
                  <a:pt x="8003535" y="963111"/>
                </a:cubicBezTo>
                <a:cubicBezTo>
                  <a:pt x="8016286" y="975938"/>
                  <a:pt x="8026318" y="995533"/>
                  <a:pt x="8033631" y="1021898"/>
                </a:cubicBezTo>
                <a:cubicBezTo>
                  <a:pt x="7971183" y="967226"/>
                  <a:pt x="7911971" y="902911"/>
                  <a:pt x="7855995" y="828956"/>
                </a:cubicBezTo>
                <a:cubicBezTo>
                  <a:pt x="7856555" y="859388"/>
                  <a:pt x="7856836" y="874605"/>
                  <a:pt x="7856836" y="874605"/>
                </a:cubicBezTo>
                <a:cubicBezTo>
                  <a:pt x="7894338" y="934052"/>
                  <a:pt x="7911919" y="961920"/>
                  <a:pt x="7909576" y="958204"/>
                </a:cubicBezTo>
                <a:lnTo>
                  <a:pt x="7894384" y="967361"/>
                </a:lnTo>
                <a:cubicBezTo>
                  <a:pt x="7875913" y="952852"/>
                  <a:pt x="7863523" y="944294"/>
                  <a:pt x="7857217" y="941683"/>
                </a:cubicBezTo>
                <a:lnTo>
                  <a:pt x="7852428" y="942220"/>
                </a:lnTo>
                <a:lnTo>
                  <a:pt x="7847548" y="926357"/>
                </a:lnTo>
                <a:cubicBezTo>
                  <a:pt x="7842861" y="918926"/>
                  <a:pt x="7837000" y="909637"/>
                  <a:pt x="7829969" y="898491"/>
                </a:cubicBezTo>
                <a:lnTo>
                  <a:pt x="7825325" y="924368"/>
                </a:lnTo>
                <a:cubicBezTo>
                  <a:pt x="7812854" y="926758"/>
                  <a:pt x="7775253" y="893009"/>
                  <a:pt x="7712524" y="823121"/>
                </a:cubicBezTo>
                <a:cubicBezTo>
                  <a:pt x="7712524" y="823121"/>
                  <a:pt x="7681065" y="813878"/>
                  <a:pt x="7618146" y="795391"/>
                </a:cubicBezTo>
                <a:cubicBezTo>
                  <a:pt x="7669436" y="861917"/>
                  <a:pt x="7759914" y="986874"/>
                  <a:pt x="7889586" y="1170261"/>
                </a:cubicBezTo>
                <a:cubicBezTo>
                  <a:pt x="7894277" y="1177692"/>
                  <a:pt x="7905012" y="1189171"/>
                  <a:pt x="7921796" y="1204697"/>
                </a:cubicBezTo>
                <a:cubicBezTo>
                  <a:pt x="7938581" y="1220222"/>
                  <a:pt x="7949317" y="1231701"/>
                  <a:pt x="7954005" y="1239131"/>
                </a:cubicBezTo>
                <a:cubicBezTo>
                  <a:pt x="7963380" y="1253993"/>
                  <a:pt x="7968348" y="1276640"/>
                  <a:pt x="7968908" y="1307074"/>
                </a:cubicBezTo>
                <a:cubicBezTo>
                  <a:pt x="7973595" y="1314504"/>
                  <a:pt x="7982505" y="1319392"/>
                  <a:pt x="7995633" y="1321736"/>
                </a:cubicBezTo>
                <a:cubicBezTo>
                  <a:pt x="8008760" y="1324078"/>
                  <a:pt x="8017151" y="1331842"/>
                  <a:pt x="8020809" y="1345024"/>
                </a:cubicBezTo>
                <a:cubicBezTo>
                  <a:pt x="8024745" y="1373422"/>
                  <a:pt x="8029057" y="1391337"/>
                  <a:pt x="8033745" y="1398768"/>
                </a:cubicBezTo>
                <a:cubicBezTo>
                  <a:pt x="8034917" y="1400625"/>
                  <a:pt x="8073453" y="1454323"/>
                  <a:pt x="8149354" y="1559862"/>
                </a:cubicBezTo>
                <a:lnTo>
                  <a:pt x="8194952" y="1623252"/>
                </a:lnTo>
                <a:lnTo>
                  <a:pt x="8050182" y="1447821"/>
                </a:lnTo>
                <a:cubicBezTo>
                  <a:pt x="7955950" y="1335383"/>
                  <a:pt x="7863826" y="1244752"/>
                  <a:pt x="7773810" y="1175927"/>
                </a:cubicBezTo>
                <a:cubicBezTo>
                  <a:pt x="7885204" y="1293408"/>
                  <a:pt x="7959650" y="1381872"/>
                  <a:pt x="7997155" y="1441322"/>
                </a:cubicBezTo>
                <a:cubicBezTo>
                  <a:pt x="8008874" y="1459900"/>
                  <a:pt x="8014218" y="1472063"/>
                  <a:pt x="8013188" y="1477814"/>
                </a:cubicBezTo>
                <a:lnTo>
                  <a:pt x="8003060" y="1483919"/>
                </a:lnTo>
                <a:cubicBezTo>
                  <a:pt x="7947084" y="1409962"/>
                  <a:pt x="7875118" y="1332821"/>
                  <a:pt x="7787167" y="1252495"/>
                </a:cubicBezTo>
                <a:cubicBezTo>
                  <a:pt x="7802263" y="1269038"/>
                  <a:pt x="7818016" y="1290314"/>
                  <a:pt x="7834423" y="1316323"/>
                </a:cubicBezTo>
                <a:lnTo>
                  <a:pt x="7843423" y="1341668"/>
                </a:lnTo>
                <a:cubicBezTo>
                  <a:pt x="7848111" y="1349099"/>
                  <a:pt x="7869583" y="1372057"/>
                  <a:pt x="7907840" y="1410538"/>
                </a:cubicBezTo>
                <a:cubicBezTo>
                  <a:pt x="7946096" y="1449020"/>
                  <a:pt x="7967567" y="1471977"/>
                  <a:pt x="7972255" y="1479407"/>
                </a:cubicBezTo>
                <a:cubicBezTo>
                  <a:pt x="7976943" y="1486839"/>
                  <a:pt x="7981445" y="1499512"/>
                  <a:pt x="7985756" y="1517427"/>
                </a:cubicBezTo>
                <a:cubicBezTo>
                  <a:pt x="7990069" y="1535341"/>
                  <a:pt x="7993397" y="1546156"/>
                  <a:pt x="7995740" y="1549870"/>
                </a:cubicBezTo>
                <a:cubicBezTo>
                  <a:pt x="8000428" y="1557303"/>
                  <a:pt x="8009804" y="1572164"/>
                  <a:pt x="8023869" y="1594458"/>
                </a:cubicBezTo>
                <a:cubicBezTo>
                  <a:pt x="8041308" y="1614716"/>
                  <a:pt x="8051202" y="1626703"/>
                  <a:pt x="8053545" y="1630420"/>
                </a:cubicBezTo>
                <a:cubicBezTo>
                  <a:pt x="8065265" y="1648996"/>
                  <a:pt x="8071781" y="1663019"/>
                  <a:pt x="8073093" y="1672484"/>
                </a:cubicBezTo>
                <a:lnTo>
                  <a:pt x="8057902" y="1681642"/>
                </a:lnTo>
                <a:lnTo>
                  <a:pt x="8032161" y="1674079"/>
                </a:lnTo>
                <a:cubicBezTo>
                  <a:pt x="8028225" y="1645680"/>
                  <a:pt x="8023256" y="1623033"/>
                  <a:pt x="8017257" y="1606136"/>
                </a:cubicBezTo>
                <a:cubicBezTo>
                  <a:pt x="8014161" y="1623386"/>
                  <a:pt x="8007550" y="1635065"/>
                  <a:pt x="7997422" y="1641169"/>
                </a:cubicBezTo>
                <a:cubicBezTo>
                  <a:pt x="8015894" y="1655678"/>
                  <a:pt x="8025271" y="1670540"/>
                  <a:pt x="8025551" y="1685756"/>
                </a:cubicBezTo>
                <a:cubicBezTo>
                  <a:pt x="8006046" y="1676998"/>
                  <a:pt x="7967135" y="1633785"/>
                  <a:pt x="7908814" y="1556112"/>
                </a:cubicBezTo>
                <a:cubicBezTo>
                  <a:pt x="7850494" y="1478439"/>
                  <a:pt x="7809754" y="1428633"/>
                  <a:pt x="7786593" y="1406694"/>
                </a:cubicBezTo>
                <a:cubicBezTo>
                  <a:pt x="7707459" y="1310799"/>
                  <a:pt x="7580830" y="1169167"/>
                  <a:pt x="7406710" y="981798"/>
                </a:cubicBezTo>
                <a:cubicBezTo>
                  <a:pt x="7522038" y="1127678"/>
                  <a:pt x="7577359" y="1196900"/>
                  <a:pt x="7572669" y="1189471"/>
                </a:cubicBezTo>
                <a:cubicBezTo>
                  <a:pt x="7577359" y="1196900"/>
                  <a:pt x="7578671" y="1206367"/>
                  <a:pt x="7576606" y="1217869"/>
                </a:cubicBezTo>
                <a:cubicBezTo>
                  <a:pt x="7559447" y="1212827"/>
                  <a:pt x="7536428" y="1198495"/>
                  <a:pt x="7507548" y="1174875"/>
                </a:cubicBezTo>
                <a:cubicBezTo>
                  <a:pt x="7520299" y="1187703"/>
                  <a:pt x="7530331" y="1207299"/>
                  <a:pt x="7537645" y="1233662"/>
                </a:cubicBezTo>
                <a:cubicBezTo>
                  <a:pt x="7475196" y="1178991"/>
                  <a:pt x="7415984" y="1114676"/>
                  <a:pt x="7360008" y="1040719"/>
                </a:cubicBezTo>
                <a:cubicBezTo>
                  <a:pt x="7360568" y="1071152"/>
                  <a:pt x="7360849" y="1086369"/>
                  <a:pt x="7360849" y="1086369"/>
                </a:cubicBezTo>
                <a:cubicBezTo>
                  <a:pt x="7398351" y="1145818"/>
                  <a:pt x="7415933" y="1173685"/>
                  <a:pt x="7413589" y="1169970"/>
                </a:cubicBezTo>
                <a:lnTo>
                  <a:pt x="7398398" y="1179126"/>
                </a:lnTo>
                <a:cubicBezTo>
                  <a:pt x="7379925" y="1164617"/>
                  <a:pt x="7367536" y="1156058"/>
                  <a:pt x="7361230" y="1153448"/>
                </a:cubicBezTo>
                <a:lnTo>
                  <a:pt x="7356442" y="1153985"/>
                </a:lnTo>
                <a:lnTo>
                  <a:pt x="7351561" y="1138122"/>
                </a:lnTo>
                <a:cubicBezTo>
                  <a:pt x="7346874" y="1130691"/>
                  <a:pt x="7341013" y="1121401"/>
                  <a:pt x="7333982" y="1110255"/>
                </a:cubicBezTo>
                <a:lnTo>
                  <a:pt x="7329339" y="1136132"/>
                </a:lnTo>
                <a:cubicBezTo>
                  <a:pt x="7316866" y="1138522"/>
                  <a:pt x="7279266" y="1104774"/>
                  <a:pt x="7216537" y="1034886"/>
                </a:cubicBezTo>
                <a:cubicBezTo>
                  <a:pt x="7216537" y="1034886"/>
                  <a:pt x="7185078" y="1025643"/>
                  <a:pt x="7122160" y="1007156"/>
                </a:cubicBezTo>
                <a:cubicBezTo>
                  <a:pt x="7147805" y="1040418"/>
                  <a:pt x="7183246" y="1088289"/>
                  <a:pt x="7228486" y="1150767"/>
                </a:cubicBezTo>
                <a:lnTo>
                  <a:pt x="7296131" y="1244913"/>
                </a:lnTo>
                <a:lnTo>
                  <a:pt x="7296118" y="1245581"/>
                </a:lnTo>
                <a:lnTo>
                  <a:pt x="7297491" y="1246807"/>
                </a:lnTo>
                <a:lnTo>
                  <a:pt x="7302227" y="1253397"/>
                </a:lnTo>
                <a:lnTo>
                  <a:pt x="7303261" y="1257257"/>
                </a:lnTo>
                <a:cubicBezTo>
                  <a:pt x="7303728" y="1259001"/>
                  <a:pt x="7304195" y="1260744"/>
                  <a:pt x="7305129" y="1264231"/>
                </a:cubicBezTo>
                <a:cubicBezTo>
                  <a:pt x="7303261" y="1257257"/>
                  <a:pt x="7294847" y="1259513"/>
                  <a:pt x="7288302" y="1268740"/>
                </a:cubicBezTo>
                <a:cubicBezTo>
                  <a:pt x="7273343" y="1280223"/>
                  <a:pt x="7283626" y="1284942"/>
                  <a:pt x="7268667" y="1296424"/>
                </a:cubicBezTo>
                <a:cubicBezTo>
                  <a:pt x="7268667" y="1296424"/>
                  <a:pt x="7256516" y="1284732"/>
                  <a:pt x="7256516" y="1284732"/>
                </a:cubicBezTo>
                <a:cubicBezTo>
                  <a:pt x="7249971" y="1293959"/>
                  <a:pt x="7243425" y="1303188"/>
                  <a:pt x="7236880" y="1312416"/>
                </a:cubicBezTo>
                <a:cubicBezTo>
                  <a:pt x="7236880" y="1312416"/>
                  <a:pt x="7228466" y="1314670"/>
                  <a:pt x="7221921" y="1323898"/>
                </a:cubicBezTo>
                <a:cubicBezTo>
                  <a:pt x="7223789" y="1330873"/>
                  <a:pt x="7219114" y="1347074"/>
                  <a:pt x="7210700" y="1349327"/>
                </a:cubicBezTo>
                <a:cubicBezTo>
                  <a:pt x="7210700" y="1349327"/>
                  <a:pt x="7192003" y="1346863"/>
                  <a:pt x="7192003" y="1346863"/>
                </a:cubicBezTo>
                <a:cubicBezTo>
                  <a:pt x="7189196" y="1370039"/>
                  <a:pt x="7236869" y="1379687"/>
                  <a:pt x="7189196" y="1370039"/>
                </a:cubicBezTo>
                <a:cubicBezTo>
                  <a:pt x="7172368" y="1374547"/>
                  <a:pt x="7172368" y="1374547"/>
                  <a:pt x="7172368" y="1374547"/>
                </a:cubicBezTo>
                <a:cubicBezTo>
                  <a:pt x="7172368" y="1374547"/>
                  <a:pt x="7174236" y="1381522"/>
                  <a:pt x="7174236" y="1381522"/>
                </a:cubicBezTo>
                <a:cubicBezTo>
                  <a:pt x="7159279" y="1393004"/>
                  <a:pt x="7162087" y="1369829"/>
                  <a:pt x="7155541" y="1379058"/>
                </a:cubicBezTo>
                <a:cubicBezTo>
                  <a:pt x="7147127" y="1381311"/>
                  <a:pt x="7167692" y="1390750"/>
                  <a:pt x="7159279" y="1393004"/>
                </a:cubicBezTo>
                <a:cubicBezTo>
                  <a:pt x="7154601" y="1409207"/>
                  <a:pt x="7140582" y="1390540"/>
                  <a:pt x="7135905" y="1406742"/>
                </a:cubicBezTo>
                <a:cubicBezTo>
                  <a:pt x="7137774" y="1413715"/>
                  <a:pt x="7174227" y="1448793"/>
                  <a:pt x="7186378" y="1460486"/>
                </a:cubicBezTo>
                <a:cubicBezTo>
                  <a:pt x="7184510" y="1453513"/>
                  <a:pt x="7210679" y="1483873"/>
                  <a:pt x="7190114" y="1474433"/>
                </a:cubicBezTo>
                <a:cubicBezTo>
                  <a:pt x="7169550" y="1464996"/>
                  <a:pt x="7209740" y="1514022"/>
                  <a:pt x="7223759" y="1532687"/>
                </a:cubicBezTo>
                <a:cubicBezTo>
                  <a:pt x="7257404" y="1590941"/>
                  <a:pt x="7300391" y="1684064"/>
                  <a:pt x="7327491" y="1751546"/>
                </a:cubicBezTo>
                <a:cubicBezTo>
                  <a:pt x="7382630" y="1856360"/>
                  <a:pt x="7427486" y="1956457"/>
                  <a:pt x="7468605" y="2042604"/>
                </a:cubicBezTo>
                <a:cubicBezTo>
                  <a:pt x="7511593" y="2135727"/>
                  <a:pt x="7552712" y="2221874"/>
                  <a:pt x="7609718" y="2333663"/>
                </a:cubicBezTo>
                <a:cubicBezTo>
                  <a:pt x="7618129" y="2348228"/>
                  <a:pt x="7628001" y="2366136"/>
                  <a:pt x="7638719" y="2386155"/>
                </a:cubicBezTo>
                <a:lnTo>
                  <a:pt x="7658100" y="2423199"/>
                </a:lnTo>
                <a:lnTo>
                  <a:pt x="7654197" y="2430540"/>
                </a:lnTo>
                <a:lnTo>
                  <a:pt x="7615091" y="2353713"/>
                </a:lnTo>
                <a:cubicBezTo>
                  <a:pt x="7576541" y="2277153"/>
                  <a:pt x="7537757" y="2199722"/>
                  <a:pt x="7499441" y="2124034"/>
                </a:cubicBezTo>
                <a:cubicBezTo>
                  <a:pt x="7430283" y="2000553"/>
                  <a:pt x="7365801" y="1860868"/>
                  <a:pt x="7299453" y="1714212"/>
                </a:cubicBezTo>
                <a:cubicBezTo>
                  <a:pt x="7281695" y="1681599"/>
                  <a:pt x="7262070" y="1642011"/>
                  <a:pt x="7250858" y="1600169"/>
                </a:cubicBezTo>
                <a:cubicBezTo>
                  <a:pt x="7231233" y="1560582"/>
                  <a:pt x="7211609" y="1520994"/>
                  <a:pt x="7187306" y="1497609"/>
                </a:cubicBezTo>
                <a:cubicBezTo>
                  <a:pt x="7175156" y="1485917"/>
                  <a:pt x="7156459" y="1483451"/>
                  <a:pt x="7146177" y="1478732"/>
                </a:cubicBezTo>
                <a:cubicBezTo>
                  <a:pt x="7142441" y="1464784"/>
                  <a:pt x="7126552" y="1439144"/>
                  <a:pt x="7107856" y="1436679"/>
                </a:cubicBezTo>
                <a:cubicBezTo>
                  <a:pt x="7107856" y="1436679"/>
                  <a:pt x="7092897" y="1448162"/>
                  <a:pt x="7091029" y="1441189"/>
                </a:cubicBezTo>
                <a:cubicBezTo>
                  <a:pt x="7084483" y="1450417"/>
                  <a:pt x="7103179" y="1452881"/>
                  <a:pt x="7094765" y="1455137"/>
                </a:cubicBezTo>
                <a:cubicBezTo>
                  <a:pt x="7081675" y="1473593"/>
                  <a:pt x="7069524" y="1461900"/>
                  <a:pt x="7061111" y="1464154"/>
                </a:cubicBezTo>
                <a:cubicBezTo>
                  <a:pt x="7056434" y="1480355"/>
                  <a:pt x="7098503" y="1469084"/>
                  <a:pt x="7058302" y="1487329"/>
                </a:cubicBezTo>
                <a:cubicBezTo>
                  <a:pt x="7058302" y="1487329"/>
                  <a:pt x="7058302" y="1487329"/>
                  <a:pt x="7060171" y="1494303"/>
                </a:cubicBezTo>
                <a:cubicBezTo>
                  <a:pt x="7058302" y="1487329"/>
                  <a:pt x="7057364" y="1517478"/>
                  <a:pt x="7057364" y="1517478"/>
                </a:cubicBezTo>
                <a:cubicBezTo>
                  <a:pt x="7042405" y="1528961"/>
                  <a:pt x="7030253" y="1517268"/>
                  <a:pt x="7044274" y="1535934"/>
                </a:cubicBezTo>
                <a:cubicBezTo>
                  <a:pt x="7060161" y="1561575"/>
                  <a:pt x="7015295" y="1528750"/>
                  <a:pt x="7008749" y="1537979"/>
                </a:cubicBezTo>
                <a:cubicBezTo>
                  <a:pt x="6985377" y="1551716"/>
                  <a:pt x="7021829" y="1586795"/>
                  <a:pt x="7005002" y="1591302"/>
                </a:cubicBezTo>
                <a:cubicBezTo>
                  <a:pt x="7013415" y="1589049"/>
                  <a:pt x="6937703" y="1542066"/>
                  <a:pt x="6967609" y="1586374"/>
                </a:cubicBezTo>
                <a:cubicBezTo>
                  <a:pt x="6967609" y="1586374"/>
                  <a:pt x="6995649" y="1623707"/>
                  <a:pt x="6997517" y="1630681"/>
                </a:cubicBezTo>
                <a:cubicBezTo>
                  <a:pt x="6997517" y="1630681"/>
                  <a:pt x="6987235" y="1625961"/>
                  <a:pt x="6987235" y="1625961"/>
                </a:cubicBezTo>
                <a:cubicBezTo>
                  <a:pt x="6982559" y="1642163"/>
                  <a:pt x="7004992" y="1658574"/>
                  <a:pt x="6988165" y="1663083"/>
                </a:cubicBezTo>
                <a:cubicBezTo>
                  <a:pt x="6969468" y="1660619"/>
                  <a:pt x="6954520" y="1604829"/>
                  <a:pt x="6922734" y="1620821"/>
                </a:cubicBezTo>
                <a:cubicBezTo>
                  <a:pt x="6897492" y="1627586"/>
                  <a:pt x="6941430" y="1623286"/>
                  <a:pt x="6930208" y="1648716"/>
                </a:cubicBezTo>
                <a:cubicBezTo>
                  <a:pt x="6921794" y="1650971"/>
                  <a:pt x="6872250" y="1634348"/>
                  <a:pt x="6886270" y="1653014"/>
                </a:cubicBezTo>
                <a:cubicBezTo>
                  <a:pt x="6832051" y="1652594"/>
                  <a:pt x="6916168" y="1764593"/>
                  <a:pt x="6859150" y="1720075"/>
                </a:cubicBezTo>
                <a:cubicBezTo>
                  <a:pt x="6845130" y="1701409"/>
                  <a:pt x="6857282" y="1713102"/>
                  <a:pt x="6840455" y="1717611"/>
                </a:cubicBezTo>
                <a:cubicBezTo>
                  <a:pt x="6832041" y="1719867"/>
                  <a:pt x="6832041" y="1719867"/>
                  <a:pt x="6823627" y="1722119"/>
                </a:cubicBezTo>
                <a:cubicBezTo>
                  <a:pt x="6815213" y="1724375"/>
                  <a:pt x="6810537" y="1740575"/>
                  <a:pt x="6802122" y="1742831"/>
                </a:cubicBezTo>
                <a:cubicBezTo>
                  <a:pt x="6793710" y="1745086"/>
                  <a:pt x="6789971" y="1731138"/>
                  <a:pt x="6776882" y="1749594"/>
                </a:cubicBezTo>
                <a:cubicBezTo>
                  <a:pt x="6783427" y="1740365"/>
                  <a:pt x="6790901" y="1768262"/>
                  <a:pt x="6790901" y="1768262"/>
                </a:cubicBezTo>
                <a:cubicBezTo>
                  <a:pt x="6782488" y="1770514"/>
                  <a:pt x="6772205" y="1765796"/>
                  <a:pt x="6765660" y="1775024"/>
                </a:cubicBezTo>
                <a:cubicBezTo>
                  <a:pt x="6757246" y="1777278"/>
                  <a:pt x="6767529" y="1781997"/>
                  <a:pt x="6760983" y="1791225"/>
                </a:cubicBezTo>
                <a:cubicBezTo>
                  <a:pt x="6769397" y="1788971"/>
                  <a:pt x="6739480" y="1811936"/>
                  <a:pt x="6739480" y="1811936"/>
                </a:cubicBezTo>
                <a:cubicBezTo>
                  <a:pt x="6731065" y="1814191"/>
                  <a:pt x="6733873" y="1791015"/>
                  <a:pt x="6717045" y="1795524"/>
                </a:cubicBezTo>
                <a:cubicBezTo>
                  <a:pt x="6717045" y="1795524"/>
                  <a:pt x="6729197" y="1807216"/>
                  <a:pt x="6731065" y="1814191"/>
                </a:cubicBezTo>
                <a:cubicBezTo>
                  <a:pt x="6731065" y="1814191"/>
                  <a:pt x="6712369" y="1811726"/>
                  <a:pt x="6703956" y="1813980"/>
                </a:cubicBezTo>
                <a:cubicBezTo>
                  <a:pt x="6687128" y="1818489"/>
                  <a:pt x="6701147" y="1837156"/>
                  <a:pt x="6692734" y="1839409"/>
                </a:cubicBezTo>
                <a:cubicBezTo>
                  <a:pt x="6686189" y="1848638"/>
                  <a:pt x="6688997" y="1825464"/>
                  <a:pt x="6674038" y="1836946"/>
                </a:cubicBezTo>
                <a:cubicBezTo>
                  <a:pt x="6674038" y="1836946"/>
                  <a:pt x="6667492" y="1846174"/>
                  <a:pt x="6659079" y="1848428"/>
                </a:cubicBezTo>
                <a:cubicBezTo>
                  <a:pt x="6660948" y="1855402"/>
                  <a:pt x="6671230" y="1860121"/>
                  <a:pt x="6662816" y="1862376"/>
                </a:cubicBezTo>
                <a:cubicBezTo>
                  <a:pt x="6654404" y="1864630"/>
                  <a:pt x="6644121" y="1859911"/>
                  <a:pt x="6645988" y="1866884"/>
                </a:cubicBezTo>
                <a:cubicBezTo>
                  <a:pt x="6637574" y="1869139"/>
                  <a:pt x="6647857" y="1873858"/>
                  <a:pt x="6641312" y="1883087"/>
                </a:cubicBezTo>
                <a:cubicBezTo>
                  <a:pt x="6634767" y="1892315"/>
                  <a:pt x="6628222" y="1901542"/>
                  <a:pt x="6621676" y="1910770"/>
                </a:cubicBezTo>
                <a:cubicBezTo>
                  <a:pt x="6606718" y="1922254"/>
                  <a:pt x="6613264" y="1913025"/>
                  <a:pt x="6608586" y="1929226"/>
                </a:cubicBezTo>
                <a:cubicBezTo>
                  <a:pt x="6590820" y="1963884"/>
                  <a:pt x="6610445" y="2003473"/>
                  <a:pt x="6630070" y="2043058"/>
                </a:cubicBezTo>
                <a:cubicBezTo>
                  <a:pt x="6664644" y="2138436"/>
                  <a:pt x="6699218" y="2233812"/>
                  <a:pt x="6742205" y="2326935"/>
                </a:cubicBezTo>
                <a:cubicBezTo>
                  <a:pt x="6765568" y="2380469"/>
                  <a:pt x="6788930" y="2434004"/>
                  <a:pt x="6808555" y="2473590"/>
                </a:cubicBezTo>
                <a:cubicBezTo>
                  <a:pt x="6822575" y="2492258"/>
                  <a:pt x="6834725" y="2503950"/>
                  <a:pt x="6846877" y="2515643"/>
                </a:cubicBezTo>
                <a:cubicBezTo>
                  <a:pt x="6874916" y="2552976"/>
                  <a:pt x="6889864" y="2608765"/>
                  <a:pt x="6911358" y="2655326"/>
                </a:cubicBezTo>
                <a:cubicBezTo>
                  <a:pt x="6962760" y="2746194"/>
                  <a:pt x="7005747" y="2839317"/>
                  <a:pt x="7046866" y="2925465"/>
                </a:cubicBezTo>
                <a:cubicBezTo>
                  <a:pt x="7066492" y="2965052"/>
                  <a:pt x="7090793" y="2988437"/>
                  <a:pt x="7102005" y="3030280"/>
                </a:cubicBezTo>
                <a:cubicBezTo>
                  <a:pt x="7103874" y="3037253"/>
                  <a:pt x="7105741" y="3044227"/>
                  <a:pt x="7107610" y="3051200"/>
                </a:cubicBezTo>
                <a:cubicBezTo>
                  <a:pt x="7107610" y="3051200"/>
                  <a:pt x="7109480" y="3058174"/>
                  <a:pt x="7109480" y="3058174"/>
                </a:cubicBezTo>
                <a:cubicBezTo>
                  <a:pt x="7111347" y="3065148"/>
                  <a:pt x="7131912" y="3074585"/>
                  <a:pt x="7123499" y="3076841"/>
                </a:cubicBezTo>
                <a:cubicBezTo>
                  <a:pt x="7123499" y="3076841"/>
                  <a:pt x="7115085" y="3079095"/>
                  <a:pt x="7115085" y="3079095"/>
                </a:cubicBezTo>
                <a:cubicBezTo>
                  <a:pt x="7118822" y="3093042"/>
                  <a:pt x="7145932" y="3093252"/>
                  <a:pt x="7130973" y="3104734"/>
                </a:cubicBezTo>
                <a:cubicBezTo>
                  <a:pt x="7114145" y="3109244"/>
                  <a:pt x="7089843" y="3085858"/>
                  <a:pt x="7074885" y="3097340"/>
                </a:cubicBezTo>
                <a:cubicBezTo>
                  <a:pt x="7085167" y="3102060"/>
                  <a:pt x="7103863" y="3104524"/>
                  <a:pt x="7114145" y="3109244"/>
                </a:cubicBezTo>
                <a:cubicBezTo>
                  <a:pt x="7058057" y="3101850"/>
                  <a:pt x="7010382" y="3092201"/>
                  <a:pt x="6954295" y="3084807"/>
                </a:cubicBezTo>
                <a:cubicBezTo>
                  <a:pt x="6954295" y="3084807"/>
                  <a:pt x="6956163" y="3091780"/>
                  <a:pt x="6956163" y="3091780"/>
                </a:cubicBezTo>
                <a:cubicBezTo>
                  <a:pt x="6916900" y="3096695"/>
                  <a:pt x="6871330" y="3078074"/>
                  <a:pt x="6823391" y="3079008"/>
                </a:cubicBezTo>
                <a:lnTo>
                  <a:pt x="6784540" y="3086241"/>
                </a:lnTo>
                <a:lnTo>
                  <a:pt x="6783222" y="3085800"/>
                </a:lnTo>
                <a:lnTo>
                  <a:pt x="6774809" y="3088054"/>
                </a:lnTo>
                <a:lnTo>
                  <a:pt x="6767841" y="3089921"/>
                </a:lnTo>
                <a:cubicBezTo>
                  <a:pt x="6745360" y="3095945"/>
                  <a:pt x="6707498" y="3106090"/>
                  <a:pt x="6707498" y="3106090"/>
                </a:cubicBezTo>
                <a:cubicBezTo>
                  <a:pt x="6700953" y="3115317"/>
                  <a:pt x="6706560" y="3136238"/>
                  <a:pt x="6700013" y="3145467"/>
                </a:cubicBezTo>
                <a:cubicBezTo>
                  <a:pt x="6693469" y="3154695"/>
                  <a:pt x="6674773" y="3152230"/>
                  <a:pt x="6659814" y="3163712"/>
                </a:cubicBezTo>
                <a:cubicBezTo>
                  <a:pt x="6653269" y="3172941"/>
                  <a:pt x="6655137" y="3179916"/>
                  <a:pt x="6646723" y="3182168"/>
                </a:cubicBezTo>
                <a:cubicBezTo>
                  <a:pt x="6648592" y="3189142"/>
                  <a:pt x="6638310" y="3184423"/>
                  <a:pt x="6629897" y="3186678"/>
                </a:cubicBezTo>
                <a:cubicBezTo>
                  <a:pt x="6623351" y="3195905"/>
                  <a:pt x="6633633" y="3200625"/>
                  <a:pt x="6633633" y="3200625"/>
                </a:cubicBezTo>
                <a:cubicBezTo>
                  <a:pt x="6635501" y="3207598"/>
                  <a:pt x="6625219" y="3202879"/>
                  <a:pt x="6618674" y="3212108"/>
                </a:cubicBezTo>
                <a:cubicBezTo>
                  <a:pt x="6610260" y="3214361"/>
                  <a:pt x="6612129" y="3221335"/>
                  <a:pt x="6605584" y="3230564"/>
                </a:cubicBezTo>
                <a:cubicBezTo>
                  <a:pt x="6597170" y="3232818"/>
                  <a:pt x="6588756" y="3235072"/>
                  <a:pt x="6580343" y="3237327"/>
                </a:cubicBezTo>
                <a:cubicBezTo>
                  <a:pt x="6582211" y="3244301"/>
                  <a:pt x="6575666" y="3253529"/>
                  <a:pt x="6560707" y="3265011"/>
                </a:cubicBezTo>
                <a:cubicBezTo>
                  <a:pt x="6552293" y="3267266"/>
                  <a:pt x="6543880" y="3269520"/>
                  <a:pt x="6537335" y="3278749"/>
                </a:cubicBezTo>
                <a:cubicBezTo>
                  <a:pt x="6522375" y="3290231"/>
                  <a:pt x="6527981" y="3311151"/>
                  <a:pt x="6519567" y="3313406"/>
                </a:cubicBezTo>
                <a:cubicBezTo>
                  <a:pt x="6516295" y="3318020"/>
                  <a:pt x="6512088" y="3319147"/>
                  <a:pt x="6507881" y="3320274"/>
                </a:cubicBezTo>
                <a:lnTo>
                  <a:pt x="6503708" y="3322728"/>
                </a:lnTo>
                <a:lnTo>
                  <a:pt x="6502856" y="3322556"/>
                </a:lnTo>
                <a:cubicBezTo>
                  <a:pt x="6499468" y="3322530"/>
                  <a:pt x="6495260" y="3323656"/>
                  <a:pt x="6496195" y="3327143"/>
                </a:cubicBezTo>
                <a:lnTo>
                  <a:pt x="6503708" y="3322728"/>
                </a:lnTo>
                <a:lnTo>
                  <a:pt x="6506581" y="3323309"/>
                </a:lnTo>
                <a:cubicBezTo>
                  <a:pt x="6507121" y="3323748"/>
                  <a:pt x="6506712" y="3324326"/>
                  <a:pt x="6504610" y="3324888"/>
                </a:cubicBezTo>
                <a:cubicBezTo>
                  <a:pt x="6506477" y="3331863"/>
                  <a:pt x="6479369" y="3331652"/>
                  <a:pt x="6472823" y="3340881"/>
                </a:cubicBezTo>
                <a:cubicBezTo>
                  <a:pt x="6464409" y="3343134"/>
                  <a:pt x="6466277" y="3350108"/>
                  <a:pt x="6459732" y="3359337"/>
                </a:cubicBezTo>
                <a:cubicBezTo>
                  <a:pt x="6442905" y="3363845"/>
                  <a:pt x="6444773" y="3370819"/>
                  <a:pt x="6431683" y="3389275"/>
                </a:cubicBezTo>
                <a:cubicBezTo>
                  <a:pt x="6423269" y="3391530"/>
                  <a:pt x="6414856" y="3393784"/>
                  <a:pt x="6416724" y="3400757"/>
                </a:cubicBezTo>
                <a:cubicBezTo>
                  <a:pt x="6408310" y="3403012"/>
                  <a:pt x="6412047" y="3416960"/>
                  <a:pt x="6403634" y="3419213"/>
                </a:cubicBezTo>
                <a:cubicBezTo>
                  <a:pt x="6405502" y="3426187"/>
                  <a:pt x="6395220" y="3421469"/>
                  <a:pt x="6388675" y="3430696"/>
                </a:cubicBezTo>
                <a:cubicBezTo>
                  <a:pt x="6388675" y="3430696"/>
                  <a:pt x="6390543" y="3437670"/>
                  <a:pt x="6382130" y="3439925"/>
                </a:cubicBezTo>
                <a:cubicBezTo>
                  <a:pt x="6382130" y="3439925"/>
                  <a:pt x="6365303" y="3444433"/>
                  <a:pt x="6356888" y="3446688"/>
                </a:cubicBezTo>
                <a:cubicBezTo>
                  <a:pt x="6356888" y="3446688"/>
                  <a:pt x="6354080" y="3469864"/>
                  <a:pt x="6354080" y="3469864"/>
                </a:cubicBezTo>
                <a:cubicBezTo>
                  <a:pt x="6347535" y="3479091"/>
                  <a:pt x="6330708" y="3483600"/>
                  <a:pt x="6322294" y="3485854"/>
                </a:cubicBezTo>
                <a:cubicBezTo>
                  <a:pt x="6307335" y="3497337"/>
                  <a:pt x="6302659" y="3513539"/>
                  <a:pt x="6287700" y="3525021"/>
                </a:cubicBezTo>
                <a:cubicBezTo>
                  <a:pt x="6287700" y="3525021"/>
                  <a:pt x="6279286" y="3527276"/>
                  <a:pt x="6270873" y="3529530"/>
                </a:cubicBezTo>
                <a:cubicBezTo>
                  <a:pt x="6255913" y="3541012"/>
                  <a:pt x="6259651" y="3554960"/>
                  <a:pt x="6244691" y="3566442"/>
                </a:cubicBezTo>
                <a:cubicBezTo>
                  <a:pt x="6236278" y="3568697"/>
                  <a:pt x="6227865" y="3570952"/>
                  <a:pt x="6219451" y="3573206"/>
                </a:cubicBezTo>
                <a:cubicBezTo>
                  <a:pt x="6212906" y="3582434"/>
                  <a:pt x="6214773" y="3589409"/>
                  <a:pt x="6216643" y="3596382"/>
                </a:cubicBezTo>
                <a:cubicBezTo>
                  <a:pt x="6208229" y="3598635"/>
                  <a:pt x="6191402" y="3603144"/>
                  <a:pt x="6184856" y="3612373"/>
                </a:cubicBezTo>
                <a:cubicBezTo>
                  <a:pt x="6176442" y="3614628"/>
                  <a:pt x="6171765" y="3630829"/>
                  <a:pt x="6165221" y="3640057"/>
                </a:cubicBezTo>
                <a:cubicBezTo>
                  <a:pt x="6150263" y="3651540"/>
                  <a:pt x="6141847" y="3653795"/>
                  <a:pt x="6128758" y="3672250"/>
                </a:cubicBezTo>
                <a:cubicBezTo>
                  <a:pt x="6122212" y="3681479"/>
                  <a:pt x="6122212" y="3681479"/>
                  <a:pt x="6115669" y="3690707"/>
                </a:cubicBezTo>
                <a:cubicBezTo>
                  <a:pt x="6107254" y="3692961"/>
                  <a:pt x="6088557" y="3690496"/>
                  <a:pt x="6082012" y="3699725"/>
                </a:cubicBezTo>
                <a:cubicBezTo>
                  <a:pt x="6075468" y="3708952"/>
                  <a:pt x="6077337" y="3715926"/>
                  <a:pt x="6070790" y="3725153"/>
                </a:cubicBezTo>
                <a:cubicBezTo>
                  <a:pt x="6055832" y="3736637"/>
                  <a:pt x="6062377" y="3727409"/>
                  <a:pt x="6047419" y="3738890"/>
                </a:cubicBezTo>
                <a:cubicBezTo>
                  <a:pt x="6047419" y="3738890"/>
                  <a:pt x="6023106" y="3782777"/>
                  <a:pt x="6021238" y="3775804"/>
                </a:cubicBezTo>
                <a:cubicBezTo>
                  <a:pt x="6012824" y="3778057"/>
                  <a:pt x="6017500" y="3761857"/>
                  <a:pt x="6025915" y="3759602"/>
                </a:cubicBezTo>
                <a:cubicBezTo>
                  <a:pt x="6009086" y="3764111"/>
                  <a:pt x="6019368" y="3768830"/>
                  <a:pt x="6004411" y="3780313"/>
                </a:cubicBezTo>
                <a:cubicBezTo>
                  <a:pt x="5997864" y="3789541"/>
                  <a:pt x="5989451" y="3791795"/>
                  <a:pt x="5981037" y="3794050"/>
                </a:cubicBezTo>
                <a:cubicBezTo>
                  <a:pt x="5974493" y="3803277"/>
                  <a:pt x="5967947" y="3812506"/>
                  <a:pt x="5961402" y="3821734"/>
                </a:cubicBezTo>
                <a:cubicBezTo>
                  <a:pt x="5948311" y="3840190"/>
                  <a:pt x="5931484" y="3844699"/>
                  <a:pt x="5918393" y="3863156"/>
                </a:cubicBezTo>
                <a:cubicBezTo>
                  <a:pt x="5903436" y="3874638"/>
                  <a:pt x="5915586" y="3886331"/>
                  <a:pt x="5900627" y="3897814"/>
                </a:cubicBezTo>
                <a:cubicBezTo>
                  <a:pt x="5900627" y="3897814"/>
                  <a:pt x="5883799" y="3902322"/>
                  <a:pt x="5885667" y="3909295"/>
                </a:cubicBezTo>
                <a:cubicBezTo>
                  <a:pt x="5883799" y="3902322"/>
                  <a:pt x="5888465" y="3953393"/>
                  <a:pt x="5878183" y="3948673"/>
                </a:cubicBezTo>
                <a:cubicBezTo>
                  <a:pt x="5866033" y="3936980"/>
                  <a:pt x="5880992" y="3925497"/>
                  <a:pt x="5877254" y="3911551"/>
                </a:cubicBezTo>
                <a:cubicBezTo>
                  <a:pt x="5855750" y="3932260"/>
                  <a:pt x="5880043" y="4022918"/>
                  <a:pt x="5906212" y="4053278"/>
                </a:cubicBezTo>
                <a:cubicBezTo>
                  <a:pt x="5906212" y="4053278"/>
                  <a:pt x="5932382" y="4083637"/>
                  <a:pt x="5918363" y="4064970"/>
                </a:cubicBezTo>
                <a:cubicBezTo>
                  <a:pt x="5916494" y="4057997"/>
                  <a:pt x="5898738" y="4025383"/>
                  <a:pt x="5909020" y="4030102"/>
                </a:cubicBezTo>
                <a:cubicBezTo>
                  <a:pt x="5909020" y="4030102"/>
                  <a:pt x="5926776" y="4062716"/>
                  <a:pt x="5937059" y="4067435"/>
                </a:cubicBezTo>
                <a:cubicBezTo>
                  <a:pt x="5995005" y="4149074"/>
                  <a:pt x="6084738" y="4214722"/>
                  <a:pt x="6166058" y="4282625"/>
                </a:cubicBezTo>
                <a:cubicBezTo>
                  <a:pt x="6259527" y="4362220"/>
                  <a:pt x="6347392" y="4420895"/>
                  <a:pt x="6449276" y="4498236"/>
                </a:cubicBezTo>
                <a:cubicBezTo>
                  <a:pt x="6539008" y="4563884"/>
                  <a:pt x="6630611" y="4636506"/>
                  <a:pt x="6724079" y="4716101"/>
                </a:cubicBezTo>
                <a:cubicBezTo>
                  <a:pt x="6805399" y="4784003"/>
                  <a:pt x="6884851" y="4844932"/>
                  <a:pt x="6968038" y="4919809"/>
                </a:cubicBezTo>
                <a:cubicBezTo>
                  <a:pt x="6980189" y="4931502"/>
                  <a:pt x="7023187" y="4957352"/>
                  <a:pt x="6986734" y="4922273"/>
                </a:cubicBezTo>
                <a:cubicBezTo>
                  <a:pt x="6964301" y="4905861"/>
                  <a:pt x="6939999" y="4882476"/>
                  <a:pt x="6917565" y="4866064"/>
                </a:cubicBezTo>
                <a:cubicBezTo>
                  <a:pt x="6891395" y="4835704"/>
                  <a:pt x="6868962" y="4819292"/>
                  <a:pt x="6844660" y="4795907"/>
                </a:cubicBezTo>
                <a:cubicBezTo>
                  <a:pt x="6787643" y="4751390"/>
                  <a:pt x="6730626" y="4706873"/>
                  <a:pt x="6673608" y="4662356"/>
                </a:cubicBezTo>
                <a:cubicBezTo>
                  <a:pt x="6592289" y="4594453"/>
                  <a:pt x="6512839" y="4533524"/>
                  <a:pt x="6421237" y="4460903"/>
                </a:cubicBezTo>
                <a:cubicBezTo>
                  <a:pt x="6409086" y="4449210"/>
                  <a:pt x="6374502" y="4421105"/>
                  <a:pt x="6352069" y="4404693"/>
                </a:cubicBezTo>
                <a:cubicBezTo>
                  <a:pt x="6327767" y="4381308"/>
                  <a:pt x="6358614" y="4395465"/>
                  <a:pt x="6370765" y="4407158"/>
                </a:cubicBezTo>
                <a:cubicBezTo>
                  <a:pt x="6391329" y="4416596"/>
                  <a:pt x="6415631" y="4439982"/>
                  <a:pt x="6438064" y="4456394"/>
                </a:cubicBezTo>
                <a:cubicBezTo>
                  <a:pt x="6529666" y="4529016"/>
                  <a:pt x="6612853" y="4603891"/>
                  <a:pt x="6700718" y="4662566"/>
                </a:cubicBezTo>
                <a:cubicBezTo>
                  <a:pt x="6825034" y="4756320"/>
                  <a:pt x="6936261" y="4868528"/>
                  <a:pt x="7041883" y="4959818"/>
                </a:cubicBezTo>
                <a:cubicBezTo>
                  <a:pt x="7100768" y="5011308"/>
                  <a:pt x="7157786" y="5055824"/>
                  <a:pt x="7216672" y="5107314"/>
                </a:cubicBezTo>
                <a:cubicBezTo>
                  <a:pt x="7365290" y="5224453"/>
                  <a:pt x="7494274" y="5369276"/>
                  <a:pt x="7623258" y="5514099"/>
                </a:cubicBezTo>
                <a:cubicBezTo>
                  <a:pt x="7649428" y="5544458"/>
                  <a:pt x="7667184" y="5577072"/>
                  <a:pt x="7691486" y="5600457"/>
                </a:cubicBezTo>
                <a:cubicBezTo>
                  <a:pt x="7691486" y="5600457"/>
                  <a:pt x="7689617" y="5593484"/>
                  <a:pt x="7689617" y="5593484"/>
                </a:cubicBezTo>
                <a:cubicBezTo>
                  <a:pt x="7715788" y="5623844"/>
                  <a:pt x="7748504" y="5644974"/>
                  <a:pt x="7748504" y="5644974"/>
                </a:cubicBezTo>
                <a:cubicBezTo>
                  <a:pt x="7748504" y="5644974"/>
                  <a:pt x="7744765" y="5631028"/>
                  <a:pt x="7744765" y="5631028"/>
                </a:cubicBezTo>
                <a:cubicBezTo>
                  <a:pt x="7742898" y="5624054"/>
                  <a:pt x="7753180" y="5628772"/>
                  <a:pt x="7749443" y="5614825"/>
                </a:cubicBezTo>
                <a:cubicBezTo>
                  <a:pt x="7737292" y="5603132"/>
                  <a:pt x="7721404" y="5577492"/>
                  <a:pt x="7709252" y="5565799"/>
                </a:cubicBezTo>
                <a:cubicBezTo>
                  <a:pt x="7618591" y="5463028"/>
                  <a:pt x="7524191" y="5346311"/>
                  <a:pt x="7435398" y="5250514"/>
                </a:cubicBezTo>
                <a:cubicBezTo>
                  <a:pt x="7334454" y="5143023"/>
                  <a:pt x="7213874" y="5063218"/>
                  <a:pt x="7104516" y="4957982"/>
                </a:cubicBezTo>
                <a:cubicBezTo>
                  <a:pt x="7104516" y="4957982"/>
                  <a:pt x="7082083" y="4941570"/>
                  <a:pt x="7090496" y="4939316"/>
                </a:cubicBezTo>
                <a:cubicBezTo>
                  <a:pt x="7090496" y="4939316"/>
                  <a:pt x="7133493" y="4965166"/>
                  <a:pt x="7143776" y="4969886"/>
                </a:cubicBezTo>
                <a:cubicBezTo>
                  <a:pt x="7180229" y="5004964"/>
                  <a:pt x="7239115" y="5056455"/>
                  <a:pt x="7275567" y="5091535"/>
                </a:cubicBezTo>
                <a:cubicBezTo>
                  <a:pt x="7344736" y="5147743"/>
                  <a:pt x="7393339" y="5194515"/>
                  <a:pt x="7454094" y="5252979"/>
                </a:cubicBezTo>
                <a:cubicBezTo>
                  <a:pt x="7556907" y="5367442"/>
                  <a:pt x="7637287" y="5465494"/>
                  <a:pt x="7740100" y="5579957"/>
                </a:cubicBezTo>
                <a:cubicBezTo>
                  <a:pt x="7766270" y="5610316"/>
                  <a:pt x="7782158" y="5635957"/>
                  <a:pt x="7818611" y="5671035"/>
                </a:cubicBezTo>
                <a:cubicBezTo>
                  <a:pt x="7841044" y="5687448"/>
                  <a:pt x="7827024" y="5668781"/>
                  <a:pt x="7813004" y="5650114"/>
                </a:cubicBezTo>
                <a:cubicBezTo>
                  <a:pt x="7809269" y="5636168"/>
                  <a:pt x="7802722" y="5645395"/>
                  <a:pt x="7797117" y="5624475"/>
                </a:cubicBezTo>
                <a:cubicBezTo>
                  <a:pt x="7789644" y="5596579"/>
                  <a:pt x="7751321" y="5554527"/>
                  <a:pt x="7723282" y="5517195"/>
                </a:cubicBezTo>
                <a:cubicBezTo>
                  <a:pt x="7583087" y="5330530"/>
                  <a:pt x="7412975" y="5166830"/>
                  <a:pt x="7236317" y="5012360"/>
                </a:cubicBezTo>
                <a:cubicBezTo>
                  <a:pt x="7224166" y="5000666"/>
                  <a:pt x="7179299" y="4967842"/>
                  <a:pt x="7165280" y="4949176"/>
                </a:cubicBezTo>
                <a:cubicBezTo>
                  <a:pt x="7142847" y="4932763"/>
                  <a:pt x="7163412" y="4942201"/>
                  <a:pt x="7175563" y="4953894"/>
                </a:cubicBezTo>
                <a:cubicBezTo>
                  <a:pt x="7279316" y="5038209"/>
                  <a:pt x="7372785" y="5117805"/>
                  <a:pt x="7469992" y="5211346"/>
                </a:cubicBezTo>
                <a:cubicBezTo>
                  <a:pt x="7570937" y="5318837"/>
                  <a:pt x="7663467" y="5428581"/>
                  <a:pt x="7754130" y="5531352"/>
                </a:cubicBezTo>
                <a:cubicBezTo>
                  <a:pt x="7707866" y="5459662"/>
                  <a:pt x="7654769" y="5381395"/>
                  <a:pt x="7591679" y="5313163"/>
                </a:cubicBezTo>
                <a:lnTo>
                  <a:pt x="7534225" y="5257665"/>
                </a:lnTo>
                <a:lnTo>
                  <a:pt x="7509253" y="5223250"/>
                </a:lnTo>
                <a:cubicBezTo>
                  <a:pt x="7512990" y="5237197"/>
                  <a:pt x="7523272" y="5241917"/>
                  <a:pt x="7525141" y="5248890"/>
                </a:cubicBezTo>
                <a:lnTo>
                  <a:pt x="7534225" y="5257665"/>
                </a:lnTo>
                <a:lnTo>
                  <a:pt x="7534542" y="5258102"/>
                </a:lnTo>
                <a:cubicBezTo>
                  <a:pt x="7641820" y="5408397"/>
                  <a:pt x="7472213" y="5211219"/>
                  <a:pt x="7505516" y="5209303"/>
                </a:cubicBezTo>
                <a:cubicBezTo>
                  <a:pt x="7513930" y="5207048"/>
                  <a:pt x="7568139" y="5274741"/>
                  <a:pt x="7580290" y="5286434"/>
                </a:cubicBezTo>
                <a:cubicBezTo>
                  <a:pt x="7644782" y="5358845"/>
                  <a:pt x="7714878" y="5452177"/>
                  <a:pt x="7779371" y="5524589"/>
                </a:cubicBezTo>
                <a:cubicBezTo>
                  <a:pt x="7719555" y="5435976"/>
                  <a:pt x="7655064" y="5363564"/>
                  <a:pt x="7590573" y="5291152"/>
                </a:cubicBezTo>
                <a:cubicBezTo>
                  <a:pt x="7590573" y="5291152"/>
                  <a:pt x="7580290" y="5286434"/>
                  <a:pt x="7578421" y="5279460"/>
                </a:cubicBezTo>
                <a:cubicBezTo>
                  <a:pt x="7605531" y="5279670"/>
                  <a:pt x="7548513" y="5235153"/>
                  <a:pt x="7536363" y="5223460"/>
                </a:cubicBezTo>
                <a:cubicBezTo>
                  <a:pt x="7498041" y="5181409"/>
                  <a:pt x="7470003" y="5144075"/>
                  <a:pt x="7427005" y="5118225"/>
                </a:cubicBezTo>
                <a:cubicBezTo>
                  <a:pt x="7392420" y="5090120"/>
                  <a:pt x="7384946" y="5062226"/>
                  <a:pt x="7354100" y="5048068"/>
                </a:cubicBezTo>
                <a:cubicBezTo>
                  <a:pt x="7343817" y="5043349"/>
                  <a:pt x="7329797" y="5024683"/>
                  <a:pt x="7307364" y="5008270"/>
                </a:cubicBezTo>
                <a:cubicBezTo>
                  <a:pt x="7295214" y="4996577"/>
                  <a:pt x="7270912" y="4973192"/>
                  <a:pt x="7279325" y="4970937"/>
                </a:cubicBezTo>
                <a:cubicBezTo>
                  <a:pt x="7279325" y="4970937"/>
                  <a:pt x="7312041" y="4992069"/>
                  <a:pt x="7313909" y="4999042"/>
                </a:cubicBezTo>
                <a:cubicBezTo>
                  <a:pt x="7393360" y="5059971"/>
                  <a:pt x="7478416" y="5141820"/>
                  <a:pt x="7551322" y="5211978"/>
                </a:cubicBezTo>
                <a:cubicBezTo>
                  <a:pt x="7652266" y="5319468"/>
                  <a:pt x="7710212" y="5401107"/>
                  <a:pt x="7797138" y="5489932"/>
                </a:cubicBezTo>
                <a:cubicBezTo>
                  <a:pt x="7799006" y="5496904"/>
                  <a:pt x="7818631" y="5536492"/>
                  <a:pt x="7839196" y="5545930"/>
                </a:cubicBezTo>
                <a:cubicBezTo>
                  <a:pt x="7861629" y="5562342"/>
                  <a:pt x="7823308" y="5520290"/>
                  <a:pt x="7809289" y="5501623"/>
                </a:cubicBezTo>
                <a:cubicBezTo>
                  <a:pt x="7737323" y="5401318"/>
                  <a:pt x="7646661" y="5298548"/>
                  <a:pt x="7559735" y="5209723"/>
                </a:cubicBezTo>
                <a:cubicBezTo>
                  <a:pt x="7458791" y="5102234"/>
                  <a:pt x="7346625" y="5020173"/>
                  <a:pt x="7247549" y="4919657"/>
                </a:cubicBezTo>
                <a:cubicBezTo>
                  <a:pt x="7323263" y="4966639"/>
                  <a:pt x="7402713" y="5027568"/>
                  <a:pt x="7463467" y="5086031"/>
                </a:cubicBezTo>
                <a:cubicBezTo>
                  <a:pt x="7526091" y="5151469"/>
                  <a:pt x="7588713" y="5216907"/>
                  <a:pt x="7651336" y="5282346"/>
                </a:cubicBezTo>
                <a:cubicBezTo>
                  <a:pt x="7756018" y="5403783"/>
                  <a:pt x="7864437" y="5539167"/>
                  <a:pt x="7969118" y="5660604"/>
                </a:cubicBezTo>
                <a:cubicBezTo>
                  <a:pt x="7983138" y="5679271"/>
                  <a:pt x="7999026" y="5704911"/>
                  <a:pt x="8019591" y="5714349"/>
                </a:cubicBezTo>
                <a:cubicBezTo>
                  <a:pt x="8052306" y="5735480"/>
                  <a:pt x="8024267" y="5698147"/>
                  <a:pt x="8010247" y="5679480"/>
                </a:cubicBezTo>
                <a:cubicBezTo>
                  <a:pt x="7982209" y="5642148"/>
                  <a:pt x="7947625" y="5614042"/>
                  <a:pt x="7917717" y="5569736"/>
                </a:cubicBezTo>
                <a:cubicBezTo>
                  <a:pt x="7913979" y="5555789"/>
                  <a:pt x="7940151" y="5586149"/>
                  <a:pt x="7942019" y="5593122"/>
                </a:cubicBezTo>
                <a:cubicBezTo>
                  <a:pt x="7968189" y="5623482"/>
                  <a:pt x="7994360" y="5653841"/>
                  <a:pt x="8018662" y="5677227"/>
                </a:cubicBezTo>
                <a:cubicBezTo>
                  <a:pt x="8046701" y="5714560"/>
                  <a:pt x="8066325" y="5754146"/>
                  <a:pt x="8102779" y="5789226"/>
                </a:cubicBezTo>
                <a:cubicBezTo>
                  <a:pt x="8128949" y="5819584"/>
                  <a:pt x="8099041" y="5775278"/>
                  <a:pt x="8083153" y="5749637"/>
                </a:cubicBezTo>
                <a:cubicBezTo>
                  <a:pt x="8067265" y="5723997"/>
                  <a:pt x="8053246" y="5705331"/>
                  <a:pt x="8042964" y="5700611"/>
                </a:cubicBezTo>
                <a:cubicBezTo>
                  <a:pt x="8041095" y="5693638"/>
                  <a:pt x="8045771" y="5677437"/>
                  <a:pt x="8035489" y="5672718"/>
                </a:cubicBezTo>
                <a:cubicBezTo>
                  <a:pt x="8033620" y="5665744"/>
                  <a:pt x="8025206" y="5667998"/>
                  <a:pt x="8023338" y="5661025"/>
                </a:cubicBezTo>
                <a:cubicBezTo>
                  <a:pt x="8021470" y="5654051"/>
                  <a:pt x="8019601" y="5647078"/>
                  <a:pt x="8015864" y="5633130"/>
                </a:cubicBezTo>
                <a:cubicBezTo>
                  <a:pt x="8013995" y="5626156"/>
                  <a:pt x="7989693" y="5602771"/>
                  <a:pt x="7977543" y="5591078"/>
                </a:cubicBezTo>
                <a:cubicBezTo>
                  <a:pt x="7959786" y="5558464"/>
                  <a:pt x="7996238" y="5593543"/>
                  <a:pt x="7999976" y="5607489"/>
                </a:cubicBezTo>
                <a:cubicBezTo>
                  <a:pt x="8012127" y="5619183"/>
                  <a:pt x="8024278" y="5630877"/>
                  <a:pt x="8026146" y="5637849"/>
                </a:cubicBezTo>
                <a:cubicBezTo>
                  <a:pt x="8036428" y="5642569"/>
                  <a:pt x="8042973" y="5633340"/>
                  <a:pt x="8046711" y="5647288"/>
                </a:cubicBezTo>
                <a:cubicBezTo>
                  <a:pt x="8067275" y="5656726"/>
                  <a:pt x="8090638" y="5710260"/>
                  <a:pt x="8116808" y="5740621"/>
                </a:cubicBezTo>
                <a:cubicBezTo>
                  <a:pt x="8102788" y="5721953"/>
                  <a:pt x="8141110" y="5764007"/>
                  <a:pt x="8141110" y="5764007"/>
                </a:cubicBezTo>
                <a:cubicBezTo>
                  <a:pt x="8147655" y="5754777"/>
                  <a:pt x="8113070" y="5726673"/>
                  <a:pt x="8113070" y="5726673"/>
                </a:cubicBezTo>
                <a:cubicBezTo>
                  <a:pt x="8083164" y="5682366"/>
                  <a:pt x="8056993" y="5652007"/>
                  <a:pt x="8028954" y="5614673"/>
                </a:cubicBezTo>
                <a:cubicBezTo>
                  <a:pt x="8027086" y="5607700"/>
                  <a:pt x="8021480" y="5586779"/>
                  <a:pt x="8009329" y="5575087"/>
                </a:cubicBezTo>
                <a:cubicBezTo>
                  <a:pt x="8003723" y="5554166"/>
                  <a:pt x="7985027" y="5551702"/>
                  <a:pt x="7989703" y="5535499"/>
                </a:cubicBezTo>
                <a:cubicBezTo>
                  <a:pt x="7987835" y="5528525"/>
                  <a:pt x="8004664" y="5524017"/>
                  <a:pt x="8002794" y="5517043"/>
                </a:cubicBezTo>
                <a:cubicBezTo>
                  <a:pt x="7997188" y="5496122"/>
                  <a:pt x="7952321" y="5463298"/>
                  <a:pt x="7946716" y="5442377"/>
                </a:cubicBezTo>
                <a:cubicBezTo>
                  <a:pt x="7894375" y="5381658"/>
                  <a:pt x="7854186" y="5332632"/>
                  <a:pt x="7799976" y="5264940"/>
                </a:cubicBezTo>
                <a:cubicBezTo>
                  <a:pt x="7789694" y="5260222"/>
                  <a:pt x="7763523" y="5229862"/>
                  <a:pt x="7771937" y="5227607"/>
                </a:cubicBezTo>
                <a:cubicBezTo>
                  <a:pt x="7780351" y="5225353"/>
                  <a:pt x="7810258" y="5269660"/>
                  <a:pt x="7822409" y="5281353"/>
                </a:cubicBezTo>
                <a:cubicBezTo>
                  <a:pt x="7890638" y="5367711"/>
                  <a:pt x="7956998" y="5447095"/>
                  <a:pt x="8035510" y="5538174"/>
                </a:cubicBezTo>
                <a:cubicBezTo>
                  <a:pt x="8047660" y="5549867"/>
                  <a:pt x="8061680" y="5568534"/>
                  <a:pt x="8077568" y="5594174"/>
                </a:cubicBezTo>
                <a:cubicBezTo>
                  <a:pt x="8087851" y="5598892"/>
                  <a:pt x="8143928" y="5673558"/>
                  <a:pt x="8114021" y="5629252"/>
                </a:cubicBezTo>
                <a:cubicBezTo>
                  <a:pt x="8096264" y="5596638"/>
                  <a:pt x="8136454" y="5645664"/>
                  <a:pt x="8138322" y="5652637"/>
                </a:cubicBezTo>
                <a:cubicBezTo>
                  <a:pt x="8146737" y="5650383"/>
                  <a:pt x="8167301" y="5659822"/>
                  <a:pt x="8165432" y="5652848"/>
                </a:cubicBezTo>
                <a:cubicBezTo>
                  <a:pt x="8165432" y="5652848"/>
                  <a:pt x="8109354" y="5578182"/>
                  <a:pt x="8099072" y="5573463"/>
                </a:cubicBezTo>
                <a:cubicBezTo>
                  <a:pt x="8083184" y="5547823"/>
                  <a:pt x="8067297" y="5522182"/>
                  <a:pt x="8063558" y="5508235"/>
                </a:cubicBezTo>
                <a:cubicBezTo>
                  <a:pt x="8061690" y="5501262"/>
                  <a:pt x="8059822" y="5494288"/>
                  <a:pt x="8057953" y="5487316"/>
                </a:cubicBezTo>
                <a:cubicBezTo>
                  <a:pt x="8050478" y="5459420"/>
                  <a:pt x="7997199" y="5428850"/>
                  <a:pt x="8014025" y="5424341"/>
                </a:cubicBezTo>
                <a:cubicBezTo>
                  <a:pt x="8014025" y="5424341"/>
                  <a:pt x="8024309" y="5429061"/>
                  <a:pt x="8026176" y="5436034"/>
                </a:cubicBezTo>
                <a:cubicBezTo>
                  <a:pt x="8029214" y="5438957"/>
                  <a:pt x="8032019" y="5441009"/>
                  <a:pt x="8034195" y="5442294"/>
                </a:cubicBezTo>
                <a:lnTo>
                  <a:pt x="8034492" y="5442410"/>
                </a:lnTo>
                <a:lnTo>
                  <a:pt x="8036107" y="5443650"/>
                </a:lnTo>
                <a:cubicBezTo>
                  <a:pt x="8037861" y="5445984"/>
                  <a:pt x="8038328" y="5447726"/>
                  <a:pt x="8038328" y="5447726"/>
                </a:cubicBezTo>
                <a:cubicBezTo>
                  <a:pt x="8038328" y="5447726"/>
                  <a:pt x="8046742" y="5445473"/>
                  <a:pt x="8057024" y="5450192"/>
                </a:cubicBezTo>
                <a:cubicBezTo>
                  <a:pt x="8069175" y="5461885"/>
                  <a:pt x="8097213" y="5499218"/>
                  <a:pt x="8109364" y="5510911"/>
                </a:cubicBezTo>
                <a:cubicBezTo>
                  <a:pt x="8109364" y="5510911"/>
                  <a:pt x="8119647" y="5515629"/>
                  <a:pt x="8119647" y="5515629"/>
                </a:cubicBezTo>
                <a:cubicBezTo>
                  <a:pt x="8140212" y="5525068"/>
                  <a:pt x="8159837" y="5564655"/>
                  <a:pt x="8175725" y="5590296"/>
                </a:cubicBezTo>
                <a:cubicBezTo>
                  <a:pt x="8189745" y="5608962"/>
                  <a:pt x="8207501" y="5641575"/>
                  <a:pt x="8231803" y="5664961"/>
                </a:cubicBezTo>
                <a:cubicBezTo>
                  <a:pt x="8231803" y="5664961"/>
                  <a:pt x="8242085" y="5669680"/>
                  <a:pt x="8242085" y="5669680"/>
                </a:cubicBezTo>
                <a:cubicBezTo>
                  <a:pt x="8248629" y="5660452"/>
                  <a:pt x="8198159" y="5606707"/>
                  <a:pt x="8194421" y="5592761"/>
                </a:cubicBezTo>
                <a:cubicBezTo>
                  <a:pt x="8106567" y="5466814"/>
                  <a:pt x="8003754" y="5352349"/>
                  <a:pt x="7905617" y="5221685"/>
                </a:cubicBezTo>
                <a:cubicBezTo>
                  <a:pt x="7893467" y="5209993"/>
                  <a:pt x="7887861" y="5189073"/>
                  <a:pt x="7903749" y="5214711"/>
                </a:cubicBezTo>
                <a:cubicBezTo>
                  <a:pt x="7940201" y="5249790"/>
                  <a:pt x="7968240" y="5287124"/>
                  <a:pt x="8002824" y="5315228"/>
                </a:cubicBezTo>
                <a:cubicBezTo>
                  <a:pt x="7958898" y="5252255"/>
                  <a:pt x="7901880" y="5207737"/>
                  <a:pt x="7866367" y="5142511"/>
                </a:cubicBezTo>
                <a:cubicBezTo>
                  <a:pt x="7939273" y="5212668"/>
                  <a:pt x="7997219" y="5294307"/>
                  <a:pt x="8070125" y="5364464"/>
                </a:cubicBezTo>
                <a:cubicBezTo>
                  <a:pt x="8120596" y="5418209"/>
                  <a:pt x="8156110" y="5483436"/>
                  <a:pt x="8206582" y="5537182"/>
                </a:cubicBezTo>
                <a:cubicBezTo>
                  <a:pt x="8202846" y="5523234"/>
                  <a:pt x="8178544" y="5499849"/>
                  <a:pt x="8211258" y="5520979"/>
                </a:cubicBezTo>
                <a:cubicBezTo>
                  <a:pt x="8223409" y="5532673"/>
                  <a:pt x="8255185" y="5583953"/>
                  <a:pt x="8275750" y="5593391"/>
                </a:cubicBezTo>
                <a:cubicBezTo>
                  <a:pt x="8254256" y="5546830"/>
                  <a:pt x="8242105" y="5535138"/>
                  <a:pt x="8214067" y="5497805"/>
                </a:cubicBezTo>
                <a:cubicBezTo>
                  <a:pt x="8182291" y="5446523"/>
                  <a:pt x="8210329" y="5483856"/>
                  <a:pt x="8230894" y="5493297"/>
                </a:cubicBezTo>
                <a:cubicBezTo>
                  <a:pt x="8243045" y="5504988"/>
                  <a:pt x="8218743" y="5481603"/>
                  <a:pt x="8227156" y="5479348"/>
                </a:cubicBezTo>
                <a:cubicBezTo>
                  <a:pt x="8237438" y="5484067"/>
                  <a:pt x="8255196" y="5516682"/>
                  <a:pt x="8267345" y="5528374"/>
                </a:cubicBezTo>
                <a:cubicBezTo>
                  <a:pt x="8279498" y="5540067"/>
                  <a:pt x="8285103" y="5560987"/>
                  <a:pt x="8297253" y="5572680"/>
                </a:cubicBezTo>
                <a:cubicBezTo>
                  <a:pt x="8297253" y="5572680"/>
                  <a:pt x="8305667" y="5570426"/>
                  <a:pt x="8315951" y="5575145"/>
                </a:cubicBezTo>
                <a:cubicBezTo>
                  <a:pt x="8317819" y="5582119"/>
                  <a:pt x="8354271" y="5617197"/>
                  <a:pt x="8356140" y="5624171"/>
                </a:cubicBezTo>
                <a:cubicBezTo>
                  <a:pt x="8402875" y="5663969"/>
                  <a:pt x="8346797" y="5589303"/>
                  <a:pt x="8334647" y="5577610"/>
                </a:cubicBezTo>
                <a:cubicBezTo>
                  <a:pt x="8316889" y="5544996"/>
                  <a:pt x="8294455" y="5528585"/>
                  <a:pt x="8290720" y="5514636"/>
                </a:cubicBezTo>
                <a:cubicBezTo>
                  <a:pt x="8269224" y="5468076"/>
                  <a:pt x="8243055" y="5437717"/>
                  <a:pt x="8213147" y="5393410"/>
                </a:cubicBezTo>
                <a:cubicBezTo>
                  <a:pt x="8249600" y="5428488"/>
                  <a:pt x="8267357" y="5461102"/>
                  <a:pt x="8297265" y="5505409"/>
                </a:cubicBezTo>
                <a:cubicBezTo>
                  <a:pt x="8311284" y="5524077"/>
                  <a:pt x="8325304" y="5542742"/>
                  <a:pt x="8345869" y="5552180"/>
                </a:cubicBezTo>
                <a:cubicBezTo>
                  <a:pt x="8354281" y="5549925"/>
                  <a:pt x="8362695" y="5547672"/>
                  <a:pt x="8364564" y="5554646"/>
                </a:cubicBezTo>
                <a:cubicBezTo>
                  <a:pt x="8385128" y="5564083"/>
                  <a:pt x="8384189" y="5594232"/>
                  <a:pt x="8406623" y="5610643"/>
                </a:cubicBezTo>
                <a:cubicBezTo>
                  <a:pt x="8396340" y="5605925"/>
                  <a:pt x="8421581" y="5599161"/>
                  <a:pt x="8421581" y="5599161"/>
                </a:cubicBezTo>
                <a:cubicBezTo>
                  <a:pt x="8431862" y="5603881"/>
                  <a:pt x="8448681" y="5666643"/>
                  <a:pt x="8475791" y="5666853"/>
                </a:cubicBezTo>
                <a:cubicBezTo>
                  <a:pt x="8459903" y="5641215"/>
                  <a:pt x="8447751" y="5629520"/>
                  <a:pt x="8433733" y="5610854"/>
                </a:cubicBezTo>
                <a:cubicBezTo>
                  <a:pt x="8424390" y="5575986"/>
                  <a:pt x="8408501" y="5550345"/>
                  <a:pt x="8380462" y="5513013"/>
                </a:cubicBezTo>
                <a:cubicBezTo>
                  <a:pt x="8338404" y="5457014"/>
                  <a:pt x="8432803" y="5573732"/>
                  <a:pt x="8441217" y="5571477"/>
                </a:cubicBezTo>
                <a:cubicBezTo>
                  <a:pt x="8441217" y="5571477"/>
                  <a:pt x="8430006" y="5529636"/>
                  <a:pt x="8430006" y="5529636"/>
                </a:cubicBezTo>
                <a:cubicBezTo>
                  <a:pt x="8438419" y="5527381"/>
                  <a:pt x="8468327" y="5571688"/>
                  <a:pt x="8468327" y="5571688"/>
                </a:cubicBezTo>
                <a:cubicBezTo>
                  <a:pt x="8484214" y="5597328"/>
                  <a:pt x="8477669" y="5606556"/>
                  <a:pt x="8498233" y="5615994"/>
                </a:cubicBezTo>
                <a:cubicBezTo>
                  <a:pt x="8496365" y="5609021"/>
                  <a:pt x="8456176" y="5559995"/>
                  <a:pt x="8464588" y="5557740"/>
                </a:cubicBezTo>
                <a:cubicBezTo>
                  <a:pt x="8473002" y="5555486"/>
                  <a:pt x="8513193" y="5604512"/>
                  <a:pt x="8481417" y="5553231"/>
                </a:cubicBezTo>
                <a:cubicBezTo>
                  <a:pt x="8463661" y="5520618"/>
                  <a:pt x="8427208" y="5485539"/>
                  <a:pt x="8417865" y="5450671"/>
                </a:cubicBezTo>
                <a:cubicBezTo>
                  <a:pt x="8415997" y="5443697"/>
                  <a:pt x="8452449" y="5478776"/>
                  <a:pt x="8452449" y="5478776"/>
                </a:cubicBezTo>
                <a:cubicBezTo>
                  <a:pt x="8458994" y="5469548"/>
                  <a:pt x="8406653" y="5408829"/>
                  <a:pt x="8396370" y="5404110"/>
                </a:cubicBezTo>
                <a:cubicBezTo>
                  <a:pt x="8366463" y="5359803"/>
                  <a:pt x="8343101" y="5306268"/>
                  <a:pt x="8304779" y="5264217"/>
                </a:cubicBezTo>
                <a:cubicBezTo>
                  <a:pt x="8264589" y="5215191"/>
                  <a:pt x="8234682" y="5170884"/>
                  <a:pt x="8206643" y="5133551"/>
                </a:cubicBezTo>
                <a:cubicBezTo>
                  <a:pt x="8285154" y="5224629"/>
                  <a:pt x="8377686" y="5334373"/>
                  <a:pt x="8451520" y="5441653"/>
                </a:cubicBezTo>
                <a:cubicBezTo>
                  <a:pt x="8465539" y="5460320"/>
                  <a:pt x="8505729" y="5509346"/>
                  <a:pt x="8477689" y="5472013"/>
                </a:cubicBezTo>
                <a:cubicBezTo>
                  <a:pt x="8459934" y="5439398"/>
                  <a:pt x="8487973" y="5476732"/>
                  <a:pt x="8500123" y="5488424"/>
                </a:cubicBezTo>
                <a:cubicBezTo>
                  <a:pt x="8498255" y="5481451"/>
                  <a:pt x="8496386" y="5474477"/>
                  <a:pt x="8496386" y="5474477"/>
                </a:cubicBezTo>
                <a:cubicBezTo>
                  <a:pt x="8496386" y="5474477"/>
                  <a:pt x="8499194" y="5451302"/>
                  <a:pt x="8507607" y="5449047"/>
                </a:cubicBezTo>
                <a:cubicBezTo>
                  <a:pt x="8516022" y="5446793"/>
                  <a:pt x="8558080" y="5502793"/>
                  <a:pt x="8570231" y="5514486"/>
                </a:cubicBezTo>
                <a:cubicBezTo>
                  <a:pt x="8602945" y="5535616"/>
                  <a:pt x="8532849" y="5442285"/>
                  <a:pt x="8532849" y="5442285"/>
                </a:cubicBezTo>
                <a:cubicBezTo>
                  <a:pt x="8547809" y="5430801"/>
                  <a:pt x="8583321" y="5496029"/>
                  <a:pt x="8563696" y="5456442"/>
                </a:cubicBezTo>
                <a:cubicBezTo>
                  <a:pt x="8545939" y="5423829"/>
                  <a:pt x="8524444" y="5377267"/>
                  <a:pt x="8496406" y="5339934"/>
                </a:cubicBezTo>
                <a:cubicBezTo>
                  <a:pt x="8484256" y="5328241"/>
                  <a:pt x="8458085" y="5297881"/>
                  <a:pt x="8444065" y="5279215"/>
                </a:cubicBezTo>
                <a:cubicBezTo>
                  <a:pt x="8436591" y="5251320"/>
                  <a:pt x="8478650" y="5307320"/>
                  <a:pt x="8480517" y="5314293"/>
                </a:cubicBezTo>
                <a:cubicBezTo>
                  <a:pt x="8520709" y="5363319"/>
                  <a:pt x="8529122" y="5361065"/>
                  <a:pt x="8573049" y="5424038"/>
                </a:cubicBezTo>
                <a:cubicBezTo>
                  <a:pt x="8585200" y="5435731"/>
                  <a:pt x="8597351" y="5447424"/>
                  <a:pt x="8609502" y="5459117"/>
                </a:cubicBezTo>
                <a:cubicBezTo>
                  <a:pt x="8633804" y="5482502"/>
                  <a:pt x="8602027" y="5431222"/>
                  <a:pt x="8589877" y="5419529"/>
                </a:cubicBezTo>
                <a:cubicBezTo>
                  <a:pt x="8575857" y="5400863"/>
                  <a:pt x="8553424" y="5384451"/>
                  <a:pt x="8570251" y="5379942"/>
                </a:cubicBezTo>
                <a:cubicBezTo>
                  <a:pt x="8561837" y="5382196"/>
                  <a:pt x="8604835" y="5408047"/>
                  <a:pt x="8608573" y="5421994"/>
                </a:cubicBezTo>
                <a:cubicBezTo>
                  <a:pt x="8616985" y="5419739"/>
                  <a:pt x="8622592" y="5440661"/>
                  <a:pt x="8629137" y="5431432"/>
                </a:cubicBezTo>
                <a:cubicBezTo>
                  <a:pt x="8629137" y="5431432"/>
                  <a:pt x="8615118" y="5412765"/>
                  <a:pt x="8604835" y="5408047"/>
                </a:cubicBezTo>
                <a:cubicBezTo>
                  <a:pt x="8611381" y="5398819"/>
                  <a:pt x="8619795" y="5396564"/>
                  <a:pt x="8619795" y="5396564"/>
                </a:cubicBezTo>
                <a:cubicBezTo>
                  <a:pt x="8617925" y="5389590"/>
                  <a:pt x="8593623" y="5366205"/>
                  <a:pt x="8589887" y="5352257"/>
                </a:cubicBezTo>
                <a:cubicBezTo>
                  <a:pt x="8589887" y="5352257"/>
                  <a:pt x="8592695" y="5329082"/>
                  <a:pt x="8608583" y="5354722"/>
                </a:cubicBezTo>
                <a:cubicBezTo>
                  <a:pt x="8620734" y="5366415"/>
                  <a:pt x="8600169" y="5356977"/>
                  <a:pt x="8620734" y="5366415"/>
                </a:cubicBezTo>
                <a:cubicBezTo>
                  <a:pt x="8610451" y="5361695"/>
                  <a:pt x="8616997" y="5352468"/>
                  <a:pt x="8627279" y="5357186"/>
                </a:cubicBezTo>
                <a:cubicBezTo>
                  <a:pt x="8625410" y="5350213"/>
                  <a:pt x="8667469" y="5406213"/>
                  <a:pt x="8667469" y="5406213"/>
                </a:cubicBezTo>
                <a:cubicBezTo>
                  <a:pt x="8674013" y="5396984"/>
                  <a:pt x="8637561" y="5361907"/>
                  <a:pt x="8635692" y="5354933"/>
                </a:cubicBezTo>
                <a:cubicBezTo>
                  <a:pt x="8623542" y="5343240"/>
                  <a:pt x="8595503" y="5305907"/>
                  <a:pt x="8602049" y="5296678"/>
                </a:cubicBezTo>
                <a:cubicBezTo>
                  <a:pt x="8608593" y="5287451"/>
                  <a:pt x="8626350" y="5320064"/>
                  <a:pt x="8638501" y="5331757"/>
                </a:cubicBezTo>
                <a:cubicBezTo>
                  <a:pt x="8628219" y="5327037"/>
                  <a:pt x="8666539" y="5369090"/>
                  <a:pt x="8664671" y="5362117"/>
                </a:cubicBezTo>
                <a:cubicBezTo>
                  <a:pt x="8671216" y="5352888"/>
                  <a:pt x="8626350" y="5320064"/>
                  <a:pt x="8618875" y="5292170"/>
                </a:cubicBezTo>
                <a:cubicBezTo>
                  <a:pt x="8604855" y="5273503"/>
                  <a:pt x="8604855" y="5273503"/>
                  <a:pt x="8588967" y="5247863"/>
                </a:cubicBezTo>
                <a:cubicBezTo>
                  <a:pt x="8585231" y="5233916"/>
                  <a:pt x="8579625" y="5212995"/>
                  <a:pt x="8593645" y="5231661"/>
                </a:cubicBezTo>
                <a:cubicBezTo>
                  <a:pt x="8617945" y="5255047"/>
                  <a:pt x="8637571" y="5294634"/>
                  <a:pt x="8663741" y="5324993"/>
                </a:cubicBezTo>
                <a:cubicBezTo>
                  <a:pt x="8702063" y="5367046"/>
                  <a:pt x="8603927" y="5236381"/>
                  <a:pt x="8654399" y="5290126"/>
                </a:cubicBezTo>
                <a:cubicBezTo>
                  <a:pt x="8664681" y="5294844"/>
                  <a:pt x="8672156" y="5322740"/>
                  <a:pt x="8692720" y="5332177"/>
                </a:cubicBezTo>
                <a:cubicBezTo>
                  <a:pt x="8713285" y="5341616"/>
                  <a:pt x="8676832" y="5306538"/>
                  <a:pt x="8662812" y="5287871"/>
                </a:cubicBezTo>
                <a:cubicBezTo>
                  <a:pt x="8659075" y="5273923"/>
                  <a:pt x="8645057" y="5255258"/>
                  <a:pt x="8632904" y="5243565"/>
                </a:cubicBezTo>
                <a:cubicBezTo>
                  <a:pt x="8631037" y="5236591"/>
                  <a:pt x="8637581" y="5227363"/>
                  <a:pt x="8627299" y="5222643"/>
                </a:cubicBezTo>
                <a:cubicBezTo>
                  <a:pt x="8619825" y="5194748"/>
                  <a:pt x="8595523" y="5171363"/>
                  <a:pt x="8581504" y="5152697"/>
                </a:cubicBezTo>
                <a:cubicBezTo>
                  <a:pt x="8579635" y="5145723"/>
                  <a:pt x="8575897" y="5131776"/>
                  <a:pt x="8570293" y="5110855"/>
                </a:cubicBezTo>
                <a:cubicBezTo>
                  <a:pt x="8552535" y="5078241"/>
                  <a:pt x="8516083" y="5043163"/>
                  <a:pt x="8491781" y="5019777"/>
                </a:cubicBezTo>
                <a:cubicBezTo>
                  <a:pt x="8435703" y="4945111"/>
                  <a:pt x="8346910" y="4849314"/>
                  <a:pt x="8290831" y="4774648"/>
                </a:cubicBezTo>
                <a:cubicBezTo>
                  <a:pt x="8250641" y="4725622"/>
                  <a:pt x="8301114" y="4779367"/>
                  <a:pt x="8313265" y="4791060"/>
                </a:cubicBezTo>
                <a:cubicBezTo>
                  <a:pt x="8363737" y="4844805"/>
                  <a:pt x="8403928" y="4893831"/>
                  <a:pt x="8450663" y="4933628"/>
                </a:cubicBezTo>
                <a:cubicBezTo>
                  <a:pt x="8480569" y="4977935"/>
                  <a:pt x="8457207" y="4924401"/>
                  <a:pt x="8445057" y="4912707"/>
                </a:cubicBezTo>
                <a:cubicBezTo>
                  <a:pt x="8387110" y="4831069"/>
                  <a:pt x="8316073" y="4767885"/>
                  <a:pt x="8247845" y="4681526"/>
                </a:cubicBezTo>
                <a:cubicBezTo>
                  <a:pt x="8233825" y="4662859"/>
                  <a:pt x="8278692" y="4695683"/>
                  <a:pt x="8278692" y="4695683"/>
                </a:cubicBezTo>
                <a:cubicBezTo>
                  <a:pt x="8349728" y="4758867"/>
                  <a:pt x="8383373" y="4817120"/>
                  <a:pt x="8445995" y="4882558"/>
                </a:cubicBezTo>
                <a:cubicBezTo>
                  <a:pt x="8389917" y="4807894"/>
                  <a:pt x="8325427" y="4735481"/>
                  <a:pt x="8257197" y="4649122"/>
                </a:cubicBezTo>
                <a:cubicBezTo>
                  <a:pt x="8257197" y="4649122"/>
                  <a:pt x="8224482" y="4627990"/>
                  <a:pt x="8232895" y="4625737"/>
                </a:cubicBezTo>
                <a:cubicBezTo>
                  <a:pt x="8241309" y="4623482"/>
                  <a:pt x="8255329" y="4642150"/>
                  <a:pt x="8253460" y="4635175"/>
                </a:cubicBezTo>
                <a:cubicBezTo>
                  <a:pt x="8279631" y="4665534"/>
                  <a:pt x="8319820" y="4714560"/>
                  <a:pt x="8345991" y="4744919"/>
                </a:cubicBezTo>
                <a:cubicBezTo>
                  <a:pt x="8356273" y="4749639"/>
                  <a:pt x="8374969" y="4752104"/>
                  <a:pt x="8378706" y="4766051"/>
                </a:cubicBezTo>
                <a:cubicBezTo>
                  <a:pt x="8404877" y="4796410"/>
                  <a:pt x="8431047" y="4826770"/>
                  <a:pt x="8457217" y="4857129"/>
                </a:cubicBezTo>
                <a:cubicBezTo>
                  <a:pt x="8449742" y="4829234"/>
                  <a:pt x="8437593" y="4817541"/>
                  <a:pt x="8423573" y="4798874"/>
                </a:cubicBezTo>
                <a:cubicBezTo>
                  <a:pt x="8425440" y="4805849"/>
                  <a:pt x="8374969" y="4752104"/>
                  <a:pt x="8374969" y="4752104"/>
                </a:cubicBezTo>
                <a:cubicBezTo>
                  <a:pt x="8381514" y="4742875"/>
                  <a:pt x="8435723" y="4810567"/>
                  <a:pt x="8437593" y="4817541"/>
                </a:cubicBezTo>
                <a:cubicBezTo>
                  <a:pt x="8502084" y="4889953"/>
                  <a:pt x="8540405" y="4932005"/>
                  <a:pt x="8596483" y="5006671"/>
                </a:cubicBezTo>
                <a:cubicBezTo>
                  <a:pt x="8596483" y="5006671"/>
                  <a:pt x="8626391" y="5050977"/>
                  <a:pt x="8632936" y="5041749"/>
                </a:cubicBezTo>
                <a:cubicBezTo>
                  <a:pt x="8639481" y="5032521"/>
                  <a:pt x="8589008" y="4978777"/>
                  <a:pt x="8578727" y="4974058"/>
                </a:cubicBezTo>
                <a:cubicBezTo>
                  <a:pt x="8557696" y="4946057"/>
                  <a:pt x="8536668" y="4918058"/>
                  <a:pt x="8514353" y="4889468"/>
                </a:cubicBezTo>
                <a:lnTo>
                  <a:pt x="8454139" y="4815851"/>
                </a:lnTo>
                <a:lnTo>
                  <a:pt x="8456961" y="4818308"/>
                </a:lnTo>
                <a:cubicBezTo>
                  <a:pt x="8456479" y="4817561"/>
                  <a:pt x="8455201" y="4815947"/>
                  <a:pt x="8452846" y="4813207"/>
                </a:cubicBezTo>
                <a:lnTo>
                  <a:pt x="8442269" y="4801340"/>
                </a:lnTo>
                <a:lnTo>
                  <a:pt x="8440401" y="4794366"/>
                </a:lnTo>
                <a:cubicBezTo>
                  <a:pt x="8455359" y="4782884"/>
                  <a:pt x="8503023" y="4859803"/>
                  <a:pt x="8513305" y="4864524"/>
                </a:cubicBezTo>
                <a:cubicBezTo>
                  <a:pt x="8567515" y="4932216"/>
                  <a:pt x="8621724" y="4999907"/>
                  <a:pt x="8677803" y="5074573"/>
                </a:cubicBezTo>
                <a:cubicBezTo>
                  <a:pt x="8679670" y="5081547"/>
                  <a:pt x="8707710" y="5118880"/>
                  <a:pt x="8714255" y="5109652"/>
                </a:cubicBezTo>
                <a:cubicBezTo>
                  <a:pt x="8710518" y="5095705"/>
                  <a:pt x="8688085" y="5079293"/>
                  <a:pt x="8675934" y="5067600"/>
                </a:cubicBezTo>
                <a:cubicBezTo>
                  <a:pt x="8686217" y="5072319"/>
                  <a:pt x="8646026" y="5023293"/>
                  <a:pt x="8654439" y="5021039"/>
                </a:cubicBezTo>
                <a:lnTo>
                  <a:pt x="8661457" y="5025893"/>
                </a:lnTo>
                <a:lnTo>
                  <a:pt x="8657638" y="5028772"/>
                </a:lnTo>
                <a:lnTo>
                  <a:pt x="8721147" y="5113046"/>
                </a:lnTo>
                <a:lnTo>
                  <a:pt x="8724584" y="5110456"/>
                </a:lnTo>
                <a:lnTo>
                  <a:pt x="8746971" y="5130783"/>
                </a:lnTo>
                <a:lnTo>
                  <a:pt x="8737457" y="5118291"/>
                </a:lnTo>
                <a:lnTo>
                  <a:pt x="8795090" y="5148165"/>
                </a:lnTo>
                <a:lnTo>
                  <a:pt x="8810230" y="5136755"/>
                </a:lnTo>
                <a:lnTo>
                  <a:pt x="8751797" y="5106466"/>
                </a:lnTo>
                <a:lnTo>
                  <a:pt x="8736965" y="5117642"/>
                </a:lnTo>
                <a:lnTo>
                  <a:pt x="8728974" y="5107148"/>
                </a:lnTo>
                <a:lnTo>
                  <a:pt x="8741223" y="5097917"/>
                </a:lnTo>
                <a:lnTo>
                  <a:pt x="8749778" y="5107608"/>
                </a:lnTo>
                <a:lnTo>
                  <a:pt x="8742490" y="5096961"/>
                </a:lnTo>
                <a:lnTo>
                  <a:pt x="8743858" y="5095931"/>
                </a:lnTo>
                <a:lnTo>
                  <a:pt x="8721214" y="5065884"/>
                </a:lnTo>
                <a:lnTo>
                  <a:pt x="8706947" y="5045042"/>
                </a:lnTo>
                <a:lnTo>
                  <a:pt x="8686741" y="5020138"/>
                </a:lnTo>
                <a:lnTo>
                  <a:pt x="8680349" y="5011657"/>
                </a:lnTo>
                <a:lnTo>
                  <a:pt x="8680045" y="5011887"/>
                </a:lnTo>
                <a:lnTo>
                  <a:pt x="8656666" y="4983071"/>
                </a:lnTo>
                <a:cubicBezTo>
                  <a:pt x="8621967" y="4941916"/>
                  <a:pt x="8586216" y="4901044"/>
                  <a:pt x="8557243" y="4860224"/>
                </a:cubicBezTo>
                <a:cubicBezTo>
                  <a:pt x="8555841" y="4854994"/>
                  <a:pt x="8541821" y="4840532"/>
                  <a:pt x="8538448" y="4832677"/>
                </a:cubicBezTo>
                <a:lnTo>
                  <a:pt x="8538973" y="4830121"/>
                </a:lnTo>
                <a:lnTo>
                  <a:pt x="8556401" y="4851118"/>
                </a:lnTo>
                <a:cubicBezTo>
                  <a:pt x="8609803" y="4914104"/>
                  <a:pt x="8673366" y="4986638"/>
                  <a:pt x="8747092" y="5068719"/>
                </a:cubicBezTo>
                <a:cubicBezTo>
                  <a:pt x="8841371" y="5151827"/>
                  <a:pt x="8935653" y="5234933"/>
                  <a:pt x="9029933" y="5318041"/>
                </a:cubicBezTo>
                <a:cubicBezTo>
                  <a:pt x="9142491" y="5414900"/>
                  <a:pt x="9255758" y="5486452"/>
                  <a:pt x="9369733" y="5532695"/>
                </a:cubicBezTo>
                <a:cubicBezTo>
                  <a:pt x="9234097" y="5436709"/>
                  <a:pt x="9145109" y="5360625"/>
                  <a:pt x="9102769" y="5304442"/>
                </a:cubicBezTo>
                <a:cubicBezTo>
                  <a:pt x="9089537" y="5286886"/>
                  <a:pt x="9084123" y="5274449"/>
                  <a:pt x="9086523" y="5267135"/>
                </a:cubicBezTo>
                <a:lnTo>
                  <a:pt x="9101663" y="5255724"/>
                </a:lnTo>
                <a:cubicBezTo>
                  <a:pt x="9167325" y="5321859"/>
                  <a:pt x="9254746" y="5385361"/>
                  <a:pt x="9363920" y="5446232"/>
                </a:cubicBezTo>
                <a:cubicBezTo>
                  <a:pt x="9345643" y="5432479"/>
                  <a:pt x="9327242" y="5413311"/>
                  <a:pt x="9308719" y="5388732"/>
                </a:cubicBezTo>
                <a:lnTo>
                  <a:pt x="9300411" y="5361959"/>
                </a:lnTo>
                <a:cubicBezTo>
                  <a:pt x="9295118" y="5354936"/>
                  <a:pt x="9269025" y="5336061"/>
                  <a:pt x="9222131" y="5305333"/>
                </a:cubicBezTo>
                <a:cubicBezTo>
                  <a:pt x="9175236" y="5274607"/>
                  <a:pt x="9149143" y="5255731"/>
                  <a:pt x="9143849" y="5248709"/>
                </a:cubicBezTo>
                <a:cubicBezTo>
                  <a:pt x="9138558" y="5241685"/>
                  <a:pt x="9134404" y="5228298"/>
                  <a:pt x="9131389" y="5208549"/>
                </a:cubicBezTo>
                <a:cubicBezTo>
                  <a:pt x="9128375" y="5188797"/>
                  <a:pt x="9125543" y="5177167"/>
                  <a:pt x="9122898" y="5173656"/>
                </a:cubicBezTo>
                <a:cubicBezTo>
                  <a:pt x="9117605" y="5166633"/>
                  <a:pt x="9107021" y="5152587"/>
                  <a:pt x="9091143" y="5131519"/>
                </a:cubicBezTo>
                <a:cubicBezTo>
                  <a:pt x="9070219" y="5114254"/>
                  <a:pt x="9058433" y="5103865"/>
                  <a:pt x="9055788" y="5100354"/>
                </a:cubicBezTo>
                <a:cubicBezTo>
                  <a:pt x="9042556" y="5082797"/>
                  <a:pt x="9035819" y="5068605"/>
                  <a:pt x="9035573" y="5057779"/>
                </a:cubicBezTo>
                <a:lnTo>
                  <a:pt x="9058282" y="5040664"/>
                </a:lnTo>
                <a:lnTo>
                  <a:pt x="9092900" y="5039353"/>
                </a:lnTo>
                <a:cubicBezTo>
                  <a:pt x="9093638" y="5071830"/>
                  <a:pt x="9096775" y="5096993"/>
                  <a:pt x="9102314" y="5114842"/>
                </a:cubicBezTo>
                <a:cubicBezTo>
                  <a:pt x="9109515" y="5092899"/>
                  <a:pt x="9120685" y="5076222"/>
                  <a:pt x="9135825" y="5064813"/>
                </a:cubicBezTo>
                <a:cubicBezTo>
                  <a:pt x="9112501" y="5054861"/>
                  <a:pt x="9101917" y="5040816"/>
                  <a:pt x="9104070" y="5022676"/>
                </a:cubicBezTo>
                <a:cubicBezTo>
                  <a:pt x="9129795" y="5025311"/>
                  <a:pt x="9176813" y="5061452"/>
                  <a:pt x="9245122" y="5131098"/>
                </a:cubicBezTo>
                <a:cubicBezTo>
                  <a:pt x="9313433" y="5200742"/>
                  <a:pt x="9361896" y="5244051"/>
                  <a:pt x="9390512" y="5261025"/>
                </a:cubicBezTo>
                <a:cubicBezTo>
                  <a:pt x="9484792" y="5344132"/>
                  <a:pt x="9637631" y="5462941"/>
                  <a:pt x="9849023" y="5617454"/>
                </a:cubicBezTo>
                <a:cubicBezTo>
                  <a:pt x="9712650" y="5488990"/>
                  <a:pt x="9647109" y="5428270"/>
                  <a:pt x="9652401" y="5435292"/>
                </a:cubicBezTo>
                <a:cubicBezTo>
                  <a:pt x="9647109" y="5428270"/>
                  <a:pt x="9646863" y="5417444"/>
                  <a:pt x="9651664" y="5402815"/>
                </a:cubicBezTo>
                <a:cubicBezTo>
                  <a:pt x="9674743" y="5401939"/>
                  <a:pt x="9704435" y="5409843"/>
                  <a:pt x="9740746" y="5426525"/>
                </a:cubicBezTo>
                <a:cubicBezTo>
                  <a:pt x="9725113" y="5416282"/>
                  <a:pt x="9714406" y="5396824"/>
                  <a:pt x="9708623" y="5368149"/>
                </a:cubicBezTo>
                <a:cubicBezTo>
                  <a:pt x="9786533" y="5408537"/>
                  <a:pt x="9858323" y="5461795"/>
                  <a:pt x="9923985" y="5527928"/>
                </a:cubicBezTo>
                <a:cubicBezTo>
                  <a:pt x="9928294" y="5491648"/>
                  <a:pt x="9930449" y="5473507"/>
                  <a:pt x="9930449" y="5473507"/>
                </a:cubicBezTo>
                <a:cubicBezTo>
                  <a:pt x="9888110" y="5417325"/>
                  <a:pt x="9868264" y="5390989"/>
                  <a:pt x="9870910" y="5394500"/>
                </a:cubicBezTo>
                <a:lnTo>
                  <a:pt x="9893619" y="5377386"/>
                </a:lnTo>
                <a:cubicBezTo>
                  <a:pt x="9916944" y="5387337"/>
                  <a:pt x="9932783" y="5392606"/>
                  <a:pt x="9941137" y="5393191"/>
                </a:cubicBezTo>
                <a:lnTo>
                  <a:pt x="9947901" y="5390618"/>
                </a:lnTo>
                <a:lnTo>
                  <a:pt x="9952051" y="5407676"/>
                </a:lnTo>
                <a:cubicBezTo>
                  <a:pt x="9957344" y="5414700"/>
                  <a:pt x="9963959" y="5423478"/>
                  <a:pt x="9971898" y="5434012"/>
                </a:cubicBezTo>
                <a:lnTo>
                  <a:pt x="9982701" y="5401097"/>
                </a:lnTo>
                <a:cubicBezTo>
                  <a:pt x="10000487" y="5393198"/>
                  <a:pt x="10047259" y="5418513"/>
                  <a:pt x="10123015" y="5477040"/>
                </a:cubicBezTo>
                <a:cubicBezTo>
                  <a:pt x="10123015" y="5477040"/>
                  <a:pt x="10165326" y="5475436"/>
                  <a:pt x="10249947" y="5472225"/>
                </a:cubicBezTo>
                <a:cubicBezTo>
                  <a:pt x="10204668" y="5427893"/>
                  <a:pt x="10134155" y="5353027"/>
                  <a:pt x="10038405" y="5247628"/>
                </a:cubicBezTo>
                <a:lnTo>
                  <a:pt x="10016766" y="5223618"/>
                </a:lnTo>
                <a:lnTo>
                  <a:pt x="10017483" y="5223077"/>
                </a:lnTo>
                <a:lnTo>
                  <a:pt x="10012781" y="5219196"/>
                </a:lnTo>
                <a:lnTo>
                  <a:pt x="9934244" y="5132052"/>
                </a:lnTo>
                <a:cubicBezTo>
                  <a:pt x="9928952" y="5125029"/>
                  <a:pt x="9915906" y="5115591"/>
                  <a:pt x="9895105" y="5103738"/>
                </a:cubicBezTo>
                <a:cubicBezTo>
                  <a:pt x="9874303" y="5091887"/>
                  <a:pt x="9861256" y="5082450"/>
                  <a:pt x="9855964" y="5075426"/>
                </a:cubicBezTo>
                <a:cubicBezTo>
                  <a:pt x="9850671" y="5068404"/>
                  <a:pt x="9847241" y="5058602"/>
                  <a:pt x="9845673" y="5046020"/>
                </a:cubicBezTo>
                <a:lnTo>
                  <a:pt x="9846191" y="5018823"/>
                </a:lnTo>
                <a:lnTo>
                  <a:pt x="9861315" y="5031592"/>
                </a:lnTo>
                <a:cubicBezTo>
                  <a:pt x="9870950" y="5039128"/>
                  <a:pt x="9879345" y="5045016"/>
                  <a:pt x="9886499" y="5049260"/>
                </a:cubicBezTo>
                <a:cubicBezTo>
                  <a:pt x="9980779" y="5132367"/>
                  <a:pt x="10133617" y="5251177"/>
                  <a:pt x="10345011" y="5405690"/>
                </a:cubicBezTo>
                <a:cubicBezTo>
                  <a:pt x="10208637" y="5277226"/>
                  <a:pt x="10143095" y="5216506"/>
                  <a:pt x="10148388" y="5223528"/>
                </a:cubicBezTo>
                <a:cubicBezTo>
                  <a:pt x="10143095" y="5216506"/>
                  <a:pt x="10142849" y="5205680"/>
                  <a:pt x="10147650" y="5191050"/>
                </a:cubicBezTo>
                <a:cubicBezTo>
                  <a:pt x="10170729" y="5190175"/>
                  <a:pt x="10200422" y="5198079"/>
                  <a:pt x="10236732" y="5214761"/>
                </a:cubicBezTo>
                <a:cubicBezTo>
                  <a:pt x="10221101" y="5204518"/>
                  <a:pt x="10210393" y="5185059"/>
                  <a:pt x="10204609" y="5156384"/>
                </a:cubicBezTo>
                <a:cubicBezTo>
                  <a:pt x="10282519" y="5196771"/>
                  <a:pt x="10354309" y="5250031"/>
                  <a:pt x="10419971" y="5316164"/>
                </a:cubicBezTo>
                <a:cubicBezTo>
                  <a:pt x="10424281" y="5279883"/>
                  <a:pt x="10426435" y="5261743"/>
                  <a:pt x="10426435" y="5261743"/>
                </a:cubicBezTo>
                <a:cubicBezTo>
                  <a:pt x="10384097" y="5205560"/>
                  <a:pt x="10364250" y="5179225"/>
                  <a:pt x="10366897" y="5182736"/>
                </a:cubicBezTo>
                <a:lnTo>
                  <a:pt x="10389605" y="5165622"/>
                </a:lnTo>
                <a:cubicBezTo>
                  <a:pt x="10412930" y="5175572"/>
                  <a:pt x="10428770" y="5180842"/>
                  <a:pt x="10437125" y="5181427"/>
                </a:cubicBezTo>
                <a:lnTo>
                  <a:pt x="10443887" y="5178854"/>
                </a:lnTo>
                <a:lnTo>
                  <a:pt x="10448039" y="5195913"/>
                </a:lnTo>
                <a:cubicBezTo>
                  <a:pt x="10453331" y="5202935"/>
                  <a:pt x="10459946" y="5211713"/>
                  <a:pt x="10467885" y="5222248"/>
                </a:cubicBezTo>
                <a:lnTo>
                  <a:pt x="10478688" y="5189331"/>
                </a:lnTo>
                <a:cubicBezTo>
                  <a:pt x="10496475" y="5181434"/>
                  <a:pt x="10543245" y="5206748"/>
                  <a:pt x="10619001" y="5265276"/>
                </a:cubicBezTo>
                <a:cubicBezTo>
                  <a:pt x="10619001" y="5265276"/>
                  <a:pt x="10661312" y="5263671"/>
                  <a:pt x="10745933" y="5260462"/>
                </a:cubicBezTo>
                <a:cubicBezTo>
                  <a:pt x="10700655" y="5216129"/>
                  <a:pt x="10630141" y="5141263"/>
                  <a:pt x="10534392" y="5035864"/>
                </a:cubicBezTo>
                <a:lnTo>
                  <a:pt x="10456539" y="4949479"/>
                </a:lnTo>
                <a:lnTo>
                  <a:pt x="10464175" y="4955931"/>
                </a:lnTo>
                <a:cubicBezTo>
                  <a:pt x="10556845" y="5031650"/>
                  <a:pt x="10682452" y="5127452"/>
                  <a:pt x="10840997" y="5243336"/>
                </a:cubicBezTo>
                <a:cubicBezTo>
                  <a:pt x="10704624" y="5114873"/>
                  <a:pt x="10639082" y="5054152"/>
                  <a:pt x="10644375" y="5061175"/>
                </a:cubicBezTo>
                <a:cubicBezTo>
                  <a:pt x="10639082" y="5054152"/>
                  <a:pt x="10638837" y="5043326"/>
                  <a:pt x="10643637" y="5028697"/>
                </a:cubicBezTo>
                <a:cubicBezTo>
                  <a:pt x="10666717" y="5027821"/>
                  <a:pt x="10696409" y="5035725"/>
                  <a:pt x="10732719" y="5052407"/>
                </a:cubicBezTo>
                <a:cubicBezTo>
                  <a:pt x="10717088" y="5042164"/>
                  <a:pt x="10706379" y="5022706"/>
                  <a:pt x="10700596" y="4994031"/>
                </a:cubicBezTo>
                <a:cubicBezTo>
                  <a:pt x="10778507" y="5034419"/>
                  <a:pt x="10850295" y="5087678"/>
                  <a:pt x="10915959" y="5153811"/>
                </a:cubicBezTo>
                <a:cubicBezTo>
                  <a:pt x="10920267" y="5117530"/>
                  <a:pt x="10922423" y="5099389"/>
                  <a:pt x="10922423" y="5099389"/>
                </a:cubicBezTo>
                <a:cubicBezTo>
                  <a:pt x="10880083" y="5043207"/>
                  <a:pt x="10860237" y="5016871"/>
                  <a:pt x="10862883" y="5020383"/>
                </a:cubicBezTo>
                <a:lnTo>
                  <a:pt x="10885593" y="5003269"/>
                </a:lnTo>
                <a:cubicBezTo>
                  <a:pt x="10908917" y="5013219"/>
                  <a:pt x="10924757" y="5018488"/>
                  <a:pt x="10933112" y="5019074"/>
                </a:cubicBezTo>
                <a:lnTo>
                  <a:pt x="10939875" y="5016501"/>
                </a:lnTo>
                <a:lnTo>
                  <a:pt x="10944026" y="5033559"/>
                </a:lnTo>
                <a:cubicBezTo>
                  <a:pt x="10949317" y="5040582"/>
                  <a:pt x="10955933" y="5049360"/>
                  <a:pt x="10963873" y="5059894"/>
                </a:cubicBezTo>
                <a:lnTo>
                  <a:pt x="10974675" y="5026979"/>
                </a:lnTo>
                <a:cubicBezTo>
                  <a:pt x="10992461" y="5019080"/>
                  <a:pt x="11039233" y="5044395"/>
                  <a:pt x="11114989" y="5102922"/>
                </a:cubicBezTo>
                <a:cubicBezTo>
                  <a:pt x="11114989" y="5102922"/>
                  <a:pt x="11157299" y="5101318"/>
                  <a:pt x="11241921" y="5098108"/>
                </a:cubicBezTo>
                <a:cubicBezTo>
                  <a:pt x="11181549" y="5038999"/>
                  <a:pt x="11076315" y="4925607"/>
                  <a:pt x="10926218" y="4757934"/>
                </a:cubicBezTo>
                <a:cubicBezTo>
                  <a:pt x="10920925" y="4750911"/>
                  <a:pt x="10907879" y="4741474"/>
                  <a:pt x="10887079" y="4729621"/>
                </a:cubicBezTo>
                <a:cubicBezTo>
                  <a:pt x="10866277" y="4717769"/>
                  <a:pt x="10853231" y="4708332"/>
                  <a:pt x="10847937" y="4701308"/>
                </a:cubicBezTo>
                <a:cubicBezTo>
                  <a:pt x="10837353" y="4687263"/>
                  <a:pt x="10834215" y="4662100"/>
                  <a:pt x="10838525" y="4625818"/>
                </a:cubicBezTo>
                <a:cubicBezTo>
                  <a:pt x="10833233" y="4618795"/>
                  <a:pt x="10821631" y="4616526"/>
                  <a:pt x="10803723" y="4619011"/>
                </a:cubicBezTo>
                <a:cubicBezTo>
                  <a:pt x="10785814" y="4621497"/>
                  <a:pt x="10775413" y="4615570"/>
                  <a:pt x="10772521" y="4601233"/>
                </a:cubicBezTo>
                <a:cubicBezTo>
                  <a:pt x="10771784" y="4568755"/>
                  <a:pt x="10768769" y="4549005"/>
                  <a:pt x="10763476" y="4541982"/>
                </a:cubicBezTo>
                <a:cubicBezTo>
                  <a:pt x="10761491" y="4539349"/>
                  <a:pt x="10661819" y="4430714"/>
                  <a:pt x="10464459" y="4216074"/>
                </a:cubicBezTo>
                <a:lnTo>
                  <a:pt x="10260751" y="3994599"/>
                </a:lnTo>
                <a:lnTo>
                  <a:pt x="10294361" y="4011396"/>
                </a:lnTo>
                <a:lnTo>
                  <a:pt x="10321744" y="4006151"/>
                </a:lnTo>
                <a:lnTo>
                  <a:pt x="10359527" y="4045333"/>
                </a:lnTo>
                <a:cubicBezTo>
                  <a:pt x="10412083" y="4099322"/>
                  <a:pt x="10441007" y="4129828"/>
                  <a:pt x="10446299" y="4136851"/>
                </a:cubicBezTo>
                <a:cubicBezTo>
                  <a:pt x="10464823" y="4161432"/>
                  <a:pt x="10509562" y="4210299"/>
                  <a:pt x="10580519" y="4283456"/>
                </a:cubicBezTo>
                <a:cubicBezTo>
                  <a:pt x="10585811" y="4290478"/>
                  <a:pt x="10598073" y="4293625"/>
                  <a:pt x="10617306" y="4292896"/>
                </a:cubicBezTo>
                <a:cubicBezTo>
                  <a:pt x="10636537" y="4292167"/>
                  <a:pt x="10648801" y="4295314"/>
                  <a:pt x="10654092" y="4302336"/>
                </a:cubicBezTo>
                <a:cubicBezTo>
                  <a:pt x="10632923" y="4274245"/>
                  <a:pt x="10602491" y="4233863"/>
                  <a:pt x="10562797" y="4181193"/>
                </a:cubicBezTo>
                <a:cubicBezTo>
                  <a:pt x="10523104" y="4128522"/>
                  <a:pt x="10503259" y="4102185"/>
                  <a:pt x="10503259" y="4102185"/>
                </a:cubicBezTo>
                <a:cubicBezTo>
                  <a:pt x="10497965" y="4095163"/>
                  <a:pt x="10491227" y="4080971"/>
                  <a:pt x="10483043" y="4059612"/>
                </a:cubicBezTo>
                <a:cubicBezTo>
                  <a:pt x="10474857" y="4038251"/>
                  <a:pt x="10468121" y="4024059"/>
                  <a:pt x="10462827" y="4017036"/>
                </a:cubicBezTo>
                <a:cubicBezTo>
                  <a:pt x="10460181" y="4013525"/>
                  <a:pt x="10445089" y="3998748"/>
                  <a:pt x="10417548" y="3972704"/>
                </a:cubicBezTo>
                <a:lnTo>
                  <a:pt x="10371595" y="3924382"/>
                </a:lnTo>
                <a:lnTo>
                  <a:pt x="10392407" y="3867677"/>
                </a:lnTo>
                <a:cubicBezTo>
                  <a:pt x="10395781" y="3865643"/>
                  <a:pt x="10413599" y="3875417"/>
                  <a:pt x="10445855" y="3897002"/>
                </a:cubicBezTo>
                <a:cubicBezTo>
                  <a:pt x="10426351" y="3888246"/>
                  <a:pt x="10412285" y="3865952"/>
                  <a:pt x="10403661" y="3830123"/>
                </a:cubicBezTo>
                <a:cubicBezTo>
                  <a:pt x="10385663" y="3779431"/>
                  <a:pt x="10376661" y="3754086"/>
                  <a:pt x="10376661" y="3754086"/>
                </a:cubicBezTo>
                <a:cubicBezTo>
                  <a:pt x="10408637" y="3760454"/>
                  <a:pt x="10456365" y="3788099"/>
                  <a:pt x="10519845" y="3837020"/>
                </a:cubicBezTo>
                <a:cubicBezTo>
                  <a:pt x="10523220" y="3834985"/>
                  <a:pt x="10532832" y="3831756"/>
                  <a:pt x="10548679" y="3827331"/>
                </a:cubicBezTo>
                <a:cubicBezTo>
                  <a:pt x="10558807" y="3821226"/>
                  <a:pt x="10567248" y="3816140"/>
                  <a:pt x="10573999" y="3812070"/>
                </a:cubicBezTo>
                <a:cubicBezTo>
                  <a:pt x="10577375" y="3810035"/>
                  <a:pt x="10585113" y="3766906"/>
                  <a:pt x="10597215" y="3682684"/>
                </a:cubicBezTo>
                <a:cubicBezTo>
                  <a:pt x="10597215" y="3682684"/>
                  <a:pt x="10603967" y="3678616"/>
                  <a:pt x="10617471" y="3670476"/>
                </a:cubicBezTo>
                <a:lnTo>
                  <a:pt x="10666591" y="3640868"/>
                </a:lnTo>
                <a:lnTo>
                  <a:pt x="10665229" y="3619773"/>
                </a:lnTo>
                <a:lnTo>
                  <a:pt x="10666592" y="3640867"/>
                </a:lnTo>
                <a:lnTo>
                  <a:pt x="10678239" y="3633847"/>
                </a:lnTo>
                <a:lnTo>
                  <a:pt x="10676350" y="3622451"/>
                </a:lnTo>
                <a:lnTo>
                  <a:pt x="10678803" y="3618123"/>
                </a:lnTo>
                <a:lnTo>
                  <a:pt x="10675378" y="3616585"/>
                </a:lnTo>
                <a:lnTo>
                  <a:pt x="10664173" y="3611556"/>
                </a:lnTo>
                <a:cubicBezTo>
                  <a:pt x="10656765" y="3610891"/>
                  <a:pt x="10650717" y="3606844"/>
                  <a:pt x="10646029" y="3599414"/>
                </a:cubicBezTo>
                <a:cubicBezTo>
                  <a:pt x="10650717" y="3606844"/>
                  <a:pt x="10649265" y="3589770"/>
                  <a:pt x="10641671" y="3548191"/>
                </a:cubicBezTo>
                <a:cubicBezTo>
                  <a:pt x="10636703" y="3525543"/>
                  <a:pt x="10622500" y="3495641"/>
                  <a:pt x="10599060" y="3458487"/>
                </a:cubicBezTo>
                <a:lnTo>
                  <a:pt x="10209355" y="2685649"/>
                </a:lnTo>
                <a:cubicBezTo>
                  <a:pt x="10212283" y="2690294"/>
                  <a:pt x="10212095" y="2689766"/>
                  <a:pt x="10208791" y="2684064"/>
                </a:cubicBezTo>
                <a:lnTo>
                  <a:pt x="10194839" y="2660447"/>
                </a:lnTo>
                <a:lnTo>
                  <a:pt x="10188114" y="2690760"/>
                </a:lnTo>
                <a:lnTo>
                  <a:pt x="10188114" y="2690756"/>
                </a:lnTo>
                <a:lnTo>
                  <a:pt x="10194839" y="2660445"/>
                </a:lnTo>
                <a:lnTo>
                  <a:pt x="10189522" y="2651446"/>
                </a:lnTo>
                <a:lnTo>
                  <a:pt x="10181223" y="2637534"/>
                </a:lnTo>
                <a:lnTo>
                  <a:pt x="10151550" y="2587792"/>
                </a:lnTo>
                <a:cubicBezTo>
                  <a:pt x="10135775" y="2561402"/>
                  <a:pt x="10116883" y="2529840"/>
                  <a:pt x="10094871" y="2493104"/>
                </a:cubicBezTo>
                <a:lnTo>
                  <a:pt x="10078547" y="2464554"/>
                </a:lnTo>
                <a:lnTo>
                  <a:pt x="10075181" y="2489589"/>
                </a:lnTo>
                <a:cubicBezTo>
                  <a:pt x="9968388" y="2312924"/>
                  <a:pt x="9892347" y="2199774"/>
                  <a:pt x="9847058" y="2150148"/>
                </a:cubicBezTo>
                <a:cubicBezTo>
                  <a:pt x="9844715" y="2146432"/>
                  <a:pt x="9833720" y="2136391"/>
                  <a:pt x="9814075" y="2120025"/>
                </a:cubicBezTo>
                <a:cubicBezTo>
                  <a:pt x="9794432" y="2103659"/>
                  <a:pt x="9782267" y="2091760"/>
                  <a:pt x="9777579" y="2084329"/>
                </a:cubicBezTo>
                <a:lnTo>
                  <a:pt x="9972222" y="2459336"/>
                </a:lnTo>
                <a:cubicBezTo>
                  <a:pt x="9969878" y="2455621"/>
                  <a:pt x="9965260" y="2451993"/>
                  <a:pt x="9958367" y="2448455"/>
                </a:cubicBezTo>
                <a:cubicBezTo>
                  <a:pt x="9951477" y="2444916"/>
                  <a:pt x="9932794" y="2418996"/>
                  <a:pt x="9902322" y="2370694"/>
                </a:cubicBezTo>
                <a:cubicBezTo>
                  <a:pt x="9897634" y="2363264"/>
                  <a:pt x="9876913" y="2319339"/>
                  <a:pt x="9840161" y="2238925"/>
                </a:cubicBezTo>
                <a:cubicBezTo>
                  <a:pt x="9803408" y="2158509"/>
                  <a:pt x="9782688" y="2114585"/>
                  <a:pt x="9777998" y="2107155"/>
                </a:cubicBezTo>
                <a:cubicBezTo>
                  <a:pt x="9775655" y="2103439"/>
                  <a:pt x="9769607" y="2099391"/>
                  <a:pt x="9759855" y="2095012"/>
                </a:cubicBezTo>
                <a:cubicBezTo>
                  <a:pt x="9750103" y="2090635"/>
                  <a:pt x="9742884" y="2084731"/>
                  <a:pt x="9738196" y="2077298"/>
                </a:cubicBezTo>
                <a:cubicBezTo>
                  <a:pt x="9733507" y="2069867"/>
                  <a:pt x="9733111" y="2063696"/>
                  <a:pt x="9737002" y="2058787"/>
                </a:cubicBezTo>
                <a:cubicBezTo>
                  <a:pt x="9740894" y="2053876"/>
                  <a:pt x="9741667" y="2049563"/>
                  <a:pt x="9739324" y="2045848"/>
                </a:cubicBezTo>
                <a:cubicBezTo>
                  <a:pt x="9732290" y="2034701"/>
                  <a:pt x="9721367" y="2028464"/>
                  <a:pt x="9706551" y="2027137"/>
                </a:cubicBezTo>
                <a:cubicBezTo>
                  <a:pt x="9702896" y="2013957"/>
                  <a:pt x="9709507" y="2002280"/>
                  <a:pt x="9726386" y="1992103"/>
                </a:cubicBezTo>
                <a:lnTo>
                  <a:pt x="9725508" y="1990711"/>
                </a:lnTo>
                <a:cubicBezTo>
                  <a:pt x="9720234" y="1982350"/>
                  <a:pt x="9701775" y="1953090"/>
                  <a:pt x="9670130" y="1902931"/>
                </a:cubicBezTo>
                <a:cubicBezTo>
                  <a:pt x="9663098" y="1891784"/>
                  <a:pt x="9654517" y="1889263"/>
                  <a:pt x="9644390" y="1895369"/>
                </a:cubicBezTo>
                <a:cubicBezTo>
                  <a:pt x="9644390" y="1895369"/>
                  <a:pt x="9641907" y="1884044"/>
                  <a:pt x="9636939" y="1861396"/>
                </a:cubicBezTo>
                <a:lnTo>
                  <a:pt x="9591230" y="1788945"/>
                </a:lnTo>
                <a:lnTo>
                  <a:pt x="9576038" y="1798100"/>
                </a:lnTo>
                <a:lnTo>
                  <a:pt x="9561974" y="1775808"/>
                </a:lnTo>
                <a:lnTo>
                  <a:pt x="9567881" y="1772248"/>
                </a:lnTo>
                <a:lnTo>
                  <a:pt x="9572593" y="1773252"/>
                </a:lnTo>
                <a:cubicBezTo>
                  <a:pt x="9576299" y="1773583"/>
                  <a:pt x="9578993" y="1773241"/>
                  <a:pt x="9580681" y="1772223"/>
                </a:cubicBezTo>
                <a:lnTo>
                  <a:pt x="9577165" y="1766651"/>
                </a:lnTo>
                <a:lnTo>
                  <a:pt x="9567881" y="1772248"/>
                </a:lnTo>
                <a:lnTo>
                  <a:pt x="9558458" y="1770233"/>
                </a:lnTo>
                <a:cubicBezTo>
                  <a:pt x="9499857" y="1677346"/>
                  <a:pt x="9406891" y="1541065"/>
                  <a:pt x="9279565" y="1361392"/>
                </a:cubicBezTo>
                <a:cubicBezTo>
                  <a:pt x="9200428" y="1265496"/>
                  <a:pt x="9121291" y="1169600"/>
                  <a:pt x="9042156" y="1073704"/>
                </a:cubicBezTo>
                <a:cubicBezTo>
                  <a:pt x="8947924" y="961266"/>
                  <a:pt x="8855800" y="870634"/>
                  <a:pt x="8765783" y="801810"/>
                </a:cubicBezTo>
                <a:cubicBezTo>
                  <a:pt x="8877177" y="919291"/>
                  <a:pt x="8951624" y="1007755"/>
                  <a:pt x="8989129" y="1067204"/>
                </a:cubicBezTo>
                <a:cubicBezTo>
                  <a:pt x="9000847" y="1085782"/>
                  <a:pt x="9006191" y="1097946"/>
                  <a:pt x="9005161" y="1103697"/>
                </a:cubicBezTo>
                <a:lnTo>
                  <a:pt x="8995033" y="1109801"/>
                </a:lnTo>
                <a:cubicBezTo>
                  <a:pt x="8939057" y="1035844"/>
                  <a:pt x="8867093" y="958703"/>
                  <a:pt x="8779140" y="878378"/>
                </a:cubicBezTo>
                <a:cubicBezTo>
                  <a:pt x="8794236" y="894920"/>
                  <a:pt x="8809989" y="916196"/>
                  <a:pt x="8826396" y="942205"/>
                </a:cubicBezTo>
                <a:lnTo>
                  <a:pt x="8835396" y="967551"/>
                </a:lnTo>
                <a:cubicBezTo>
                  <a:pt x="8840085" y="974981"/>
                  <a:pt x="8861557" y="997939"/>
                  <a:pt x="8899813" y="1036421"/>
                </a:cubicBezTo>
                <a:cubicBezTo>
                  <a:pt x="8938069" y="1074902"/>
                  <a:pt x="8959541" y="1097859"/>
                  <a:pt x="8964229" y="1105290"/>
                </a:cubicBezTo>
                <a:cubicBezTo>
                  <a:pt x="8968916" y="1112721"/>
                  <a:pt x="8973418" y="1125394"/>
                  <a:pt x="8977730" y="1143309"/>
                </a:cubicBezTo>
                <a:cubicBezTo>
                  <a:pt x="8982042" y="1161223"/>
                  <a:pt x="8985370" y="1172038"/>
                  <a:pt x="8987714" y="1175752"/>
                </a:cubicBezTo>
                <a:cubicBezTo>
                  <a:pt x="8992403" y="1183186"/>
                  <a:pt x="9001777" y="1198047"/>
                  <a:pt x="9015843" y="1220340"/>
                </a:cubicBezTo>
                <a:cubicBezTo>
                  <a:pt x="9033281" y="1240598"/>
                  <a:pt x="9043175" y="1252585"/>
                  <a:pt x="9045518" y="1256301"/>
                </a:cubicBezTo>
                <a:cubicBezTo>
                  <a:pt x="9057239" y="1274878"/>
                  <a:pt x="9063755" y="1288900"/>
                  <a:pt x="9065066" y="1298366"/>
                </a:cubicBezTo>
                <a:lnTo>
                  <a:pt x="9049875" y="1307523"/>
                </a:lnTo>
                <a:lnTo>
                  <a:pt x="9024135" y="1299961"/>
                </a:lnTo>
                <a:cubicBezTo>
                  <a:pt x="9020199" y="1271562"/>
                  <a:pt x="9015230" y="1248914"/>
                  <a:pt x="9009231" y="1232018"/>
                </a:cubicBezTo>
                <a:cubicBezTo>
                  <a:pt x="9006136" y="1249269"/>
                  <a:pt x="8999523" y="1260947"/>
                  <a:pt x="8989395" y="1267051"/>
                </a:cubicBezTo>
                <a:cubicBezTo>
                  <a:pt x="9007867" y="1281560"/>
                  <a:pt x="9017243" y="1296422"/>
                  <a:pt x="9017524" y="1311638"/>
                </a:cubicBezTo>
                <a:cubicBezTo>
                  <a:pt x="8998019" y="1302880"/>
                  <a:pt x="8959108" y="1259667"/>
                  <a:pt x="8900787" y="1181994"/>
                </a:cubicBezTo>
                <a:cubicBezTo>
                  <a:pt x="8842468" y="1104321"/>
                  <a:pt x="8801727" y="1054516"/>
                  <a:pt x="8778566" y="1032576"/>
                </a:cubicBezTo>
                <a:cubicBezTo>
                  <a:pt x="8699433" y="936681"/>
                  <a:pt x="8572803" y="795049"/>
                  <a:pt x="8398684" y="607680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1"/>
                </a:lnTo>
                <a:lnTo>
                  <a:pt x="0" y="640715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49E084C5-D3A6-2649-8ED7-B7F1233E1EC8}"/>
              </a:ext>
            </a:extLst>
          </p:cNvPr>
          <p:cNvSpPr/>
          <p:nvPr/>
        </p:nvSpPr>
        <p:spPr>
          <a:xfrm>
            <a:off x="227012" y="139147"/>
            <a:ext cx="11737976" cy="6579704"/>
          </a:xfrm>
          <a:custGeom>
            <a:avLst/>
            <a:gdLst>
              <a:gd name="connsiteX0" fmla="*/ 7768863 w 11737976"/>
              <a:gd name="connsiteY0" fmla="*/ 6493427 h 6579704"/>
              <a:gd name="connsiteX1" fmla="*/ 7779660 w 11737976"/>
              <a:gd name="connsiteY1" fmla="*/ 6493427 h 6579704"/>
              <a:gd name="connsiteX2" fmla="*/ 7793574 w 11737976"/>
              <a:gd name="connsiteY2" fmla="*/ 6506715 h 6579704"/>
              <a:gd name="connsiteX3" fmla="*/ 7808231 w 11737976"/>
              <a:gd name="connsiteY3" fmla="*/ 6534758 h 6579704"/>
              <a:gd name="connsiteX4" fmla="*/ 7777433 w 11737976"/>
              <a:gd name="connsiteY4" fmla="*/ 6505121 h 6579704"/>
              <a:gd name="connsiteX5" fmla="*/ 7700030 w 11737976"/>
              <a:gd name="connsiteY5" fmla="*/ 6493427 h 6579704"/>
              <a:gd name="connsiteX6" fmla="*/ 7718922 w 11737976"/>
              <a:gd name="connsiteY6" fmla="*/ 6493427 h 6579704"/>
              <a:gd name="connsiteX7" fmla="*/ 7734781 w 11737976"/>
              <a:gd name="connsiteY7" fmla="*/ 6516547 h 6579704"/>
              <a:gd name="connsiteX8" fmla="*/ 7759653 w 11737976"/>
              <a:gd name="connsiteY8" fmla="*/ 6566719 h 6579704"/>
              <a:gd name="connsiteX9" fmla="*/ 7702352 w 11737976"/>
              <a:gd name="connsiteY9" fmla="*/ 6496820 h 6579704"/>
              <a:gd name="connsiteX10" fmla="*/ 7246705 w 11737976"/>
              <a:gd name="connsiteY10" fmla="*/ 6315792 h 6579704"/>
              <a:gd name="connsiteX11" fmla="*/ 7295270 w 11737976"/>
              <a:gd name="connsiteY11" fmla="*/ 6369086 h 6579704"/>
              <a:gd name="connsiteX12" fmla="*/ 7248904 w 11737976"/>
              <a:gd name="connsiteY12" fmla="*/ 6318829 h 6579704"/>
              <a:gd name="connsiteX13" fmla="*/ 7246138 w 11737976"/>
              <a:gd name="connsiteY13" fmla="*/ 6315945 h 6579704"/>
              <a:gd name="connsiteX14" fmla="*/ 7595220 w 11737976"/>
              <a:gd name="connsiteY14" fmla="*/ 6298928 h 6579704"/>
              <a:gd name="connsiteX15" fmla="*/ 7629368 w 11737976"/>
              <a:gd name="connsiteY15" fmla="*/ 6336399 h 6579704"/>
              <a:gd name="connsiteX16" fmla="*/ 7662534 w 11737976"/>
              <a:gd name="connsiteY16" fmla="*/ 6374875 h 6579704"/>
              <a:gd name="connsiteX17" fmla="*/ 7688597 w 11737976"/>
              <a:gd name="connsiteY17" fmla="*/ 6386837 h 6579704"/>
              <a:gd name="connsiteX18" fmla="*/ 7753225 w 11737976"/>
              <a:gd name="connsiteY18" fmla="*/ 6472088 h 6579704"/>
              <a:gd name="connsiteX19" fmla="*/ 7768863 w 11737976"/>
              <a:gd name="connsiteY19" fmla="*/ 6493427 h 6579704"/>
              <a:gd name="connsiteX20" fmla="*/ 7718922 w 11737976"/>
              <a:gd name="connsiteY20" fmla="*/ 6493427 h 6579704"/>
              <a:gd name="connsiteX21" fmla="*/ 7706651 w 11737976"/>
              <a:gd name="connsiteY21" fmla="*/ 6475539 h 6579704"/>
              <a:gd name="connsiteX22" fmla="*/ 7683848 w 11737976"/>
              <a:gd name="connsiteY22" fmla="*/ 6454415 h 6579704"/>
              <a:gd name="connsiteX23" fmla="*/ 7674375 w 11737976"/>
              <a:gd name="connsiteY23" fmla="*/ 6419065 h 6579704"/>
              <a:gd name="connsiteX24" fmla="*/ 7658976 w 11737976"/>
              <a:gd name="connsiteY24" fmla="*/ 6404246 h 6579704"/>
              <a:gd name="connsiteX25" fmla="*/ 7649504 w 11737976"/>
              <a:gd name="connsiteY25" fmla="*/ 6368894 h 6579704"/>
              <a:gd name="connsiteX26" fmla="*/ 7600938 w 11737976"/>
              <a:gd name="connsiteY26" fmla="*/ 6315601 h 6579704"/>
              <a:gd name="connsiteX27" fmla="*/ 7595220 w 11737976"/>
              <a:gd name="connsiteY27" fmla="*/ 6298928 h 6579704"/>
              <a:gd name="connsiteX28" fmla="*/ 7194988 w 11737976"/>
              <a:gd name="connsiteY28" fmla="*/ 6264963 h 6579704"/>
              <a:gd name="connsiteX29" fmla="*/ 7217721 w 11737976"/>
              <a:gd name="connsiteY29" fmla="*/ 6286262 h 6579704"/>
              <a:gd name="connsiteX30" fmla="*/ 7246138 w 11737976"/>
              <a:gd name="connsiteY30" fmla="*/ 6315945 h 6579704"/>
              <a:gd name="connsiteX31" fmla="*/ 7241373 w 11737976"/>
              <a:gd name="connsiteY31" fmla="*/ 6317222 h 6579704"/>
              <a:gd name="connsiteX32" fmla="*/ 7236042 w 11737976"/>
              <a:gd name="connsiteY32" fmla="*/ 6318650 h 6579704"/>
              <a:gd name="connsiteX33" fmla="*/ 7194988 w 11737976"/>
              <a:gd name="connsiteY33" fmla="*/ 6264963 h 6579704"/>
              <a:gd name="connsiteX34" fmla="*/ 8257926 w 11737976"/>
              <a:gd name="connsiteY34" fmla="*/ 6165756 h 6579704"/>
              <a:gd name="connsiteX35" fmla="*/ 8258187 w 11737976"/>
              <a:gd name="connsiteY35" fmla="*/ 6166725 h 6579704"/>
              <a:gd name="connsiteX36" fmla="*/ 8258483 w 11737976"/>
              <a:gd name="connsiteY36" fmla="*/ 6167829 h 6579704"/>
              <a:gd name="connsiteX37" fmla="*/ 8256115 w 11737976"/>
              <a:gd name="connsiteY37" fmla="*/ 6158992 h 6579704"/>
              <a:gd name="connsiteX38" fmla="*/ 8257300 w 11737976"/>
              <a:gd name="connsiteY38" fmla="*/ 6163411 h 6579704"/>
              <a:gd name="connsiteX39" fmla="*/ 8257926 w 11737976"/>
              <a:gd name="connsiteY39" fmla="*/ 6165756 h 6579704"/>
              <a:gd name="connsiteX40" fmla="*/ 7662572 w 11737976"/>
              <a:gd name="connsiteY40" fmla="*/ 6119109 h 6579704"/>
              <a:gd name="connsiteX41" fmla="*/ 7678121 w 11737976"/>
              <a:gd name="connsiteY41" fmla="*/ 6129151 h 6579704"/>
              <a:gd name="connsiteX42" fmla="*/ 7673111 w 11737976"/>
              <a:gd name="connsiteY42" fmla="*/ 6127190 h 6579704"/>
              <a:gd name="connsiteX43" fmla="*/ 9517861 w 11737976"/>
              <a:gd name="connsiteY43" fmla="*/ 6084775 h 6579704"/>
              <a:gd name="connsiteX44" fmla="*/ 9489079 w 11737976"/>
              <a:gd name="connsiteY44" fmla="*/ 6106464 h 6579704"/>
              <a:gd name="connsiteX45" fmla="*/ 9538449 w 11737976"/>
              <a:gd name="connsiteY45" fmla="*/ 6132056 h 6579704"/>
              <a:gd name="connsiteX46" fmla="*/ 9557635 w 11737976"/>
              <a:gd name="connsiteY46" fmla="*/ 6117597 h 6579704"/>
              <a:gd name="connsiteX47" fmla="*/ 7883537 w 11737976"/>
              <a:gd name="connsiteY47" fmla="*/ 6037405 h 6579704"/>
              <a:gd name="connsiteX48" fmla="*/ 7899526 w 11737976"/>
              <a:gd name="connsiteY48" fmla="*/ 6065090 h 6579704"/>
              <a:gd name="connsiteX49" fmla="*/ 7883537 w 11737976"/>
              <a:gd name="connsiteY49" fmla="*/ 6037405 h 6579704"/>
              <a:gd name="connsiteX50" fmla="*/ 9430365 w 11737976"/>
              <a:gd name="connsiteY50" fmla="*/ 6034920 h 6579704"/>
              <a:gd name="connsiteX51" fmla="*/ 9430150 w 11737976"/>
              <a:gd name="connsiteY51" fmla="*/ 6035749 h 6579704"/>
              <a:gd name="connsiteX52" fmla="*/ 9438781 w 11737976"/>
              <a:gd name="connsiteY52" fmla="*/ 6039712 h 6579704"/>
              <a:gd name="connsiteX53" fmla="*/ 9339571 w 11737976"/>
              <a:gd name="connsiteY53" fmla="*/ 5967951 h 6579704"/>
              <a:gd name="connsiteX54" fmla="*/ 9379461 w 11737976"/>
              <a:gd name="connsiteY54" fmla="*/ 6005919 h 6579704"/>
              <a:gd name="connsiteX55" fmla="*/ 9430361 w 11737976"/>
              <a:gd name="connsiteY55" fmla="*/ 6034922 h 6579704"/>
              <a:gd name="connsiteX56" fmla="*/ 9433511 w 11737976"/>
              <a:gd name="connsiteY56" fmla="*/ 6022749 h 6579704"/>
              <a:gd name="connsiteX57" fmla="*/ 9432811 w 11737976"/>
              <a:gd name="connsiteY57" fmla="*/ 5991878 h 6579704"/>
              <a:gd name="connsiteX58" fmla="*/ 9339571 w 11737976"/>
              <a:gd name="connsiteY58" fmla="*/ 5967951 h 6579704"/>
              <a:gd name="connsiteX59" fmla="*/ 9890257 w 11737976"/>
              <a:gd name="connsiteY59" fmla="*/ 5853287 h 6579704"/>
              <a:gd name="connsiteX60" fmla="*/ 9918099 w 11737976"/>
              <a:gd name="connsiteY60" fmla="*/ 5877348 h 6579704"/>
              <a:gd name="connsiteX61" fmla="*/ 9965420 w 11737976"/>
              <a:gd name="connsiteY61" fmla="*/ 5920183 h 6579704"/>
              <a:gd name="connsiteX62" fmla="*/ 9987356 w 11737976"/>
              <a:gd name="connsiteY62" fmla="*/ 5919352 h 6579704"/>
              <a:gd name="connsiteX63" fmla="*/ 10011807 w 11737976"/>
              <a:gd name="connsiteY63" fmla="*/ 5921857 h 6579704"/>
              <a:gd name="connsiteX64" fmla="*/ 10011807 w 11737976"/>
              <a:gd name="connsiteY64" fmla="*/ 5921861 h 6579704"/>
              <a:gd name="connsiteX65" fmla="*/ 9987359 w 11737976"/>
              <a:gd name="connsiteY65" fmla="*/ 5919353 h 6579704"/>
              <a:gd name="connsiteX66" fmla="*/ 9965420 w 11737976"/>
              <a:gd name="connsiteY66" fmla="*/ 5920185 h 6579704"/>
              <a:gd name="connsiteX67" fmla="*/ 9918099 w 11737976"/>
              <a:gd name="connsiteY67" fmla="*/ 5877351 h 6579704"/>
              <a:gd name="connsiteX68" fmla="*/ 9890260 w 11737976"/>
              <a:gd name="connsiteY68" fmla="*/ 5853293 h 6579704"/>
              <a:gd name="connsiteX69" fmla="*/ 9189122 w 11737976"/>
              <a:gd name="connsiteY69" fmla="*/ 5788276 h 6579704"/>
              <a:gd name="connsiteX70" fmla="*/ 9169933 w 11737976"/>
              <a:gd name="connsiteY70" fmla="*/ 5802736 h 6579704"/>
              <a:gd name="connsiteX71" fmla="*/ 9244925 w 11737976"/>
              <a:gd name="connsiteY71" fmla="*/ 5882281 h 6579704"/>
              <a:gd name="connsiteX72" fmla="*/ 9264111 w 11737976"/>
              <a:gd name="connsiteY72" fmla="*/ 5867824 h 6579704"/>
              <a:gd name="connsiteX73" fmla="*/ 7456545 w 11737976"/>
              <a:gd name="connsiteY73" fmla="*/ 5740063 h 6579704"/>
              <a:gd name="connsiteX74" fmla="*/ 7460042 w 11737976"/>
              <a:gd name="connsiteY74" fmla="*/ 5747119 h 6579704"/>
              <a:gd name="connsiteX75" fmla="*/ 7456545 w 11737976"/>
              <a:gd name="connsiteY75" fmla="*/ 5740063 h 6579704"/>
              <a:gd name="connsiteX76" fmla="*/ 9119164 w 11737976"/>
              <a:gd name="connsiteY76" fmla="*/ 5715403 h 6579704"/>
              <a:gd name="connsiteX77" fmla="*/ 9090382 w 11737976"/>
              <a:gd name="connsiteY77" fmla="*/ 5737092 h 6579704"/>
              <a:gd name="connsiteX78" fmla="*/ 9136125 w 11737976"/>
              <a:gd name="connsiteY78" fmla="*/ 5817749 h 6579704"/>
              <a:gd name="connsiteX79" fmla="*/ 9155311 w 11737976"/>
              <a:gd name="connsiteY79" fmla="*/ 5803290 h 6579704"/>
              <a:gd name="connsiteX80" fmla="*/ 11737975 w 11737976"/>
              <a:gd name="connsiteY80" fmla="*/ 5690845 h 6579704"/>
              <a:gd name="connsiteX81" fmla="*/ 11737976 w 11737976"/>
              <a:gd name="connsiteY81" fmla="*/ 5690846 h 6579704"/>
              <a:gd name="connsiteX82" fmla="*/ 11737975 w 11737976"/>
              <a:gd name="connsiteY82" fmla="*/ 5690846 h 6579704"/>
              <a:gd name="connsiteX83" fmla="*/ 9059733 w 11737976"/>
              <a:gd name="connsiteY83" fmla="*/ 5676460 h 6579704"/>
              <a:gd name="connsiteX84" fmla="*/ 9041481 w 11737976"/>
              <a:gd name="connsiteY84" fmla="*/ 5732081 h 6579704"/>
              <a:gd name="connsiteX85" fmla="*/ 9099508 w 11737976"/>
              <a:gd name="connsiteY85" fmla="*/ 5709282 h 6579704"/>
              <a:gd name="connsiteX86" fmla="*/ 9084419 w 11737976"/>
              <a:gd name="connsiteY86" fmla="*/ 5689257 h 6579704"/>
              <a:gd name="connsiteX87" fmla="*/ 9059733 w 11737976"/>
              <a:gd name="connsiteY87" fmla="*/ 5676460 h 6579704"/>
              <a:gd name="connsiteX88" fmla="*/ 10629241 w 11737976"/>
              <a:gd name="connsiteY88" fmla="*/ 5646181 h 6579704"/>
              <a:gd name="connsiteX89" fmla="*/ 10640385 w 11737976"/>
              <a:gd name="connsiteY89" fmla="*/ 5653483 h 6579704"/>
              <a:gd name="connsiteX90" fmla="*/ 10640385 w 11737976"/>
              <a:gd name="connsiteY90" fmla="*/ 5653484 h 6579704"/>
              <a:gd name="connsiteX91" fmla="*/ 10615937 w 11737976"/>
              <a:gd name="connsiteY91" fmla="*/ 5650978 h 6579704"/>
              <a:gd name="connsiteX92" fmla="*/ 10610206 w 11737976"/>
              <a:gd name="connsiteY92" fmla="*/ 5653522 h 6579704"/>
              <a:gd name="connsiteX93" fmla="*/ 10610203 w 11737976"/>
              <a:gd name="connsiteY93" fmla="*/ 5653521 h 6579704"/>
              <a:gd name="connsiteX94" fmla="*/ 10615933 w 11737976"/>
              <a:gd name="connsiteY94" fmla="*/ 5650976 h 6579704"/>
              <a:gd name="connsiteX95" fmla="*/ 10629241 w 11737976"/>
              <a:gd name="connsiteY95" fmla="*/ 5646181 h 6579704"/>
              <a:gd name="connsiteX96" fmla="*/ 10578504 w 11737976"/>
              <a:gd name="connsiteY96" fmla="*/ 5636205 h 6579704"/>
              <a:gd name="connsiteX97" fmla="*/ 10578507 w 11737976"/>
              <a:gd name="connsiteY97" fmla="*/ 5636206 h 6579704"/>
              <a:gd name="connsiteX98" fmla="*/ 10593999 w 11737976"/>
              <a:gd name="connsiteY98" fmla="*/ 5651808 h 6579704"/>
              <a:gd name="connsiteX99" fmla="*/ 10603253 w 11737976"/>
              <a:gd name="connsiteY99" fmla="*/ 5656607 h 6579704"/>
              <a:gd name="connsiteX100" fmla="*/ 10608771 w 11737976"/>
              <a:gd name="connsiteY100" fmla="*/ 5654157 h 6579704"/>
              <a:gd name="connsiteX101" fmla="*/ 10608774 w 11737976"/>
              <a:gd name="connsiteY101" fmla="*/ 5654158 h 6579704"/>
              <a:gd name="connsiteX102" fmla="*/ 10603255 w 11737976"/>
              <a:gd name="connsiteY102" fmla="*/ 5656609 h 6579704"/>
              <a:gd name="connsiteX103" fmla="*/ 10593999 w 11737976"/>
              <a:gd name="connsiteY103" fmla="*/ 5651811 h 6579704"/>
              <a:gd name="connsiteX104" fmla="*/ 6810832 w 11737976"/>
              <a:gd name="connsiteY104" fmla="*/ 5627429 h 6579704"/>
              <a:gd name="connsiteX105" fmla="*/ 6800168 w 11737976"/>
              <a:gd name="connsiteY105" fmla="*/ 5630285 h 6579704"/>
              <a:gd name="connsiteX106" fmla="*/ 6810832 w 11737976"/>
              <a:gd name="connsiteY106" fmla="*/ 5627429 h 6579704"/>
              <a:gd name="connsiteX107" fmla="*/ 9884293 w 11737976"/>
              <a:gd name="connsiteY107" fmla="*/ 5512399 h 6579704"/>
              <a:gd name="connsiteX108" fmla="*/ 9896167 w 11737976"/>
              <a:gd name="connsiteY108" fmla="*/ 5524219 h 6579704"/>
              <a:gd name="connsiteX109" fmla="*/ 9932078 w 11737976"/>
              <a:gd name="connsiteY109" fmla="*/ 5557755 h 6579704"/>
              <a:gd name="connsiteX110" fmla="*/ 9925479 w 11737976"/>
              <a:gd name="connsiteY110" fmla="*/ 5557803 h 6579704"/>
              <a:gd name="connsiteX111" fmla="*/ 9885935 w 11737976"/>
              <a:gd name="connsiteY111" fmla="*/ 5535273 h 6579704"/>
              <a:gd name="connsiteX112" fmla="*/ 8753752 w 11737976"/>
              <a:gd name="connsiteY112" fmla="*/ 5415142 h 6579704"/>
              <a:gd name="connsiteX113" fmla="*/ 8790428 w 11737976"/>
              <a:gd name="connsiteY113" fmla="*/ 5418901 h 6579704"/>
              <a:gd name="connsiteX114" fmla="*/ 8790426 w 11737976"/>
              <a:gd name="connsiteY114" fmla="*/ 5418903 h 6579704"/>
              <a:gd name="connsiteX115" fmla="*/ 8753747 w 11737976"/>
              <a:gd name="connsiteY115" fmla="*/ 5415146 h 6579704"/>
              <a:gd name="connsiteX116" fmla="*/ 8693093 w 11737976"/>
              <a:gd name="connsiteY116" fmla="*/ 5429460 h 6579704"/>
              <a:gd name="connsiteX117" fmla="*/ 8693090 w 11737976"/>
              <a:gd name="connsiteY117" fmla="*/ 5429458 h 6579704"/>
              <a:gd name="connsiteX118" fmla="*/ 8753752 w 11737976"/>
              <a:gd name="connsiteY118" fmla="*/ 5415142 h 6579704"/>
              <a:gd name="connsiteX119" fmla="*/ 8321315 w 11737976"/>
              <a:gd name="connsiteY119" fmla="*/ 5406113 h 6579704"/>
              <a:gd name="connsiteX120" fmla="*/ 8328091 w 11737976"/>
              <a:gd name="connsiteY120" fmla="*/ 5409293 h 6579704"/>
              <a:gd name="connsiteX121" fmla="*/ 8345080 w 11737976"/>
              <a:gd name="connsiteY121" fmla="*/ 5424721 h 6579704"/>
              <a:gd name="connsiteX122" fmla="*/ 8462347 w 11737976"/>
              <a:gd name="connsiteY122" fmla="*/ 5563803 h 6579704"/>
              <a:gd name="connsiteX123" fmla="*/ 8482182 w 11737976"/>
              <a:gd name="connsiteY123" fmla="*/ 5588400 h 6579704"/>
              <a:gd name="connsiteX124" fmla="*/ 8472225 w 11737976"/>
              <a:gd name="connsiteY124" fmla="*/ 5595904 h 6579704"/>
              <a:gd name="connsiteX125" fmla="*/ 8459235 w 11737976"/>
              <a:gd name="connsiteY125" fmla="*/ 5578846 h 6579704"/>
              <a:gd name="connsiteX126" fmla="*/ 8334418 w 11737976"/>
              <a:gd name="connsiteY126" fmla="*/ 5427578 h 6579704"/>
              <a:gd name="connsiteX127" fmla="*/ 8326420 w 11737976"/>
              <a:gd name="connsiteY127" fmla="*/ 5419064 h 6579704"/>
              <a:gd name="connsiteX128" fmla="*/ 8319128 w 11737976"/>
              <a:gd name="connsiteY128" fmla="*/ 5407760 h 6579704"/>
              <a:gd name="connsiteX129" fmla="*/ 10621878 w 11737976"/>
              <a:gd name="connsiteY129" fmla="*/ 5404303 h 6579704"/>
              <a:gd name="connsiteX130" fmla="*/ 10642753 w 11737976"/>
              <a:gd name="connsiteY130" fmla="*/ 5418951 h 6579704"/>
              <a:gd name="connsiteX131" fmla="*/ 10627523 w 11737976"/>
              <a:gd name="connsiteY131" fmla="*/ 5409371 h 6579704"/>
              <a:gd name="connsiteX132" fmla="*/ 11147411 w 11737976"/>
              <a:gd name="connsiteY132" fmla="*/ 5379158 h 6579704"/>
              <a:gd name="connsiteX133" fmla="*/ 11175255 w 11737976"/>
              <a:gd name="connsiteY133" fmla="*/ 5403219 h 6579704"/>
              <a:gd name="connsiteX134" fmla="*/ 11222577 w 11737976"/>
              <a:gd name="connsiteY134" fmla="*/ 5446054 h 6579704"/>
              <a:gd name="connsiteX135" fmla="*/ 11244513 w 11737976"/>
              <a:gd name="connsiteY135" fmla="*/ 5445221 h 6579704"/>
              <a:gd name="connsiteX136" fmla="*/ 11268963 w 11737976"/>
              <a:gd name="connsiteY136" fmla="*/ 5447728 h 6579704"/>
              <a:gd name="connsiteX137" fmla="*/ 11268963 w 11737976"/>
              <a:gd name="connsiteY137" fmla="*/ 5447731 h 6579704"/>
              <a:gd name="connsiteX138" fmla="*/ 11244514 w 11737976"/>
              <a:gd name="connsiteY138" fmla="*/ 5445223 h 6579704"/>
              <a:gd name="connsiteX139" fmla="*/ 11222577 w 11737976"/>
              <a:gd name="connsiteY139" fmla="*/ 5446055 h 6579704"/>
              <a:gd name="connsiteX140" fmla="*/ 11175255 w 11737976"/>
              <a:gd name="connsiteY140" fmla="*/ 5403222 h 6579704"/>
              <a:gd name="connsiteX141" fmla="*/ 11147417 w 11737976"/>
              <a:gd name="connsiteY141" fmla="*/ 5379164 h 6579704"/>
              <a:gd name="connsiteX142" fmla="*/ 8189899 w 11737976"/>
              <a:gd name="connsiteY142" fmla="*/ 5314743 h 6579704"/>
              <a:gd name="connsiteX143" fmla="*/ 8204942 w 11737976"/>
              <a:gd name="connsiteY143" fmla="*/ 5333134 h 6579704"/>
              <a:gd name="connsiteX144" fmla="*/ 8202927 w 11737976"/>
              <a:gd name="connsiteY144" fmla="*/ 5331381 h 6579704"/>
              <a:gd name="connsiteX145" fmla="*/ 8190231 w 11737976"/>
              <a:gd name="connsiteY145" fmla="*/ 5315987 h 6579704"/>
              <a:gd name="connsiteX146" fmla="*/ 8451628 w 11737976"/>
              <a:gd name="connsiteY146" fmla="*/ 5109051 h 6579704"/>
              <a:gd name="connsiteX147" fmla="*/ 8451629 w 11737976"/>
              <a:gd name="connsiteY147" fmla="*/ 5109051 h 6579704"/>
              <a:gd name="connsiteX148" fmla="*/ 8572360 w 11737976"/>
              <a:gd name="connsiteY148" fmla="*/ 5269254 h 6579704"/>
              <a:gd name="connsiteX149" fmla="*/ 8572358 w 11737976"/>
              <a:gd name="connsiteY149" fmla="*/ 5269255 h 6579704"/>
              <a:gd name="connsiteX150" fmla="*/ 7924553 w 11737976"/>
              <a:gd name="connsiteY150" fmla="*/ 5092197 h 6579704"/>
              <a:gd name="connsiteX151" fmla="*/ 7950616 w 11737976"/>
              <a:gd name="connsiteY151" fmla="*/ 5104158 h 6579704"/>
              <a:gd name="connsiteX152" fmla="*/ 8067883 w 11737976"/>
              <a:gd name="connsiteY152" fmla="*/ 5243240 h 6579704"/>
              <a:gd name="connsiteX153" fmla="*/ 8109343 w 11737976"/>
              <a:gd name="connsiteY153" fmla="*/ 5270021 h 6579704"/>
              <a:gd name="connsiteX154" fmla="*/ 8208843 w 11737976"/>
              <a:gd name="connsiteY154" fmla="*/ 5385446 h 6579704"/>
              <a:gd name="connsiteX155" fmla="*/ 8166205 w 11737976"/>
              <a:gd name="connsiteY155" fmla="*/ 5311618 h 6579704"/>
              <a:gd name="connsiteX156" fmla="*/ 8104607 w 11737976"/>
              <a:gd name="connsiteY156" fmla="*/ 5252345 h 6579704"/>
              <a:gd name="connsiteX157" fmla="*/ 8183973 w 11737976"/>
              <a:gd name="connsiteY157" fmla="*/ 5335275 h 6579704"/>
              <a:gd name="connsiteX158" fmla="*/ 8385338 w 11737976"/>
              <a:gd name="connsiteY158" fmla="*/ 5574965 h 6579704"/>
              <a:gd name="connsiteX159" fmla="*/ 8431536 w 11737976"/>
              <a:gd name="connsiteY159" fmla="*/ 5619421 h 6579704"/>
              <a:gd name="connsiteX160" fmla="*/ 8362835 w 11737976"/>
              <a:gd name="connsiteY160" fmla="*/ 5533634 h 6579704"/>
              <a:gd name="connsiteX161" fmla="*/ 8281253 w 11737976"/>
              <a:gd name="connsiteY161" fmla="*/ 5426431 h 6579704"/>
              <a:gd name="connsiteX162" fmla="*/ 8204942 w 11737976"/>
              <a:gd name="connsiteY162" fmla="*/ 5333134 h 6579704"/>
              <a:gd name="connsiteX163" fmla="*/ 8208518 w 11737976"/>
              <a:gd name="connsiteY163" fmla="*/ 5336248 h 6579704"/>
              <a:gd name="connsiteX164" fmla="*/ 8203303 w 11737976"/>
              <a:gd name="connsiteY164" fmla="*/ 5329783 h 6579704"/>
              <a:gd name="connsiteX165" fmla="*/ 8189899 w 11737976"/>
              <a:gd name="connsiteY165" fmla="*/ 5314743 h 6579704"/>
              <a:gd name="connsiteX166" fmla="*/ 8187531 w 11737976"/>
              <a:gd name="connsiteY166" fmla="*/ 5305905 h 6579704"/>
              <a:gd name="connsiteX167" fmla="*/ 8279925 w 11737976"/>
              <a:gd name="connsiteY167" fmla="*/ 5394818 h 6579704"/>
              <a:gd name="connsiteX168" fmla="*/ 8488397 w 11737976"/>
              <a:gd name="connsiteY168" fmla="*/ 5661019 h 6579704"/>
              <a:gd name="connsiteX169" fmla="*/ 8534594 w 11737976"/>
              <a:gd name="connsiteY169" fmla="*/ 5705476 h 6579704"/>
              <a:gd name="connsiteX170" fmla="*/ 8486029 w 11737976"/>
              <a:gd name="connsiteY170" fmla="*/ 5652182 h 6579704"/>
              <a:gd name="connsiteX171" fmla="*/ 8458787 w 11737976"/>
              <a:gd name="connsiteY171" fmla="*/ 5593174 h 6579704"/>
              <a:gd name="connsiteX172" fmla="*/ 8467681 w 11737976"/>
              <a:gd name="connsiteY172" fmla="*/ 5599326 h 6579704"/>
              <a:gd name="connsiteX173" fmla="*/ 8462842 w 11737976"/>
              <a:gd name="connsiteY173" fmla="*/ 5602974 h 6579704"/>
              <a:gd name="connsiteX174" fmla="*/ 8543329 w 11737976"/>
              <a:gd name="connsiteY174" fmla="*/ 5709777 h 6579704"/>
              <a:gd name="connsiteX175" fmla="*/ 8547684 w 11737976"/>
              <a:gd name="connsiteY175" fmla="*/ 5706495 h 6579704"/>
              <a:gd name="connsiteX176" fmla="*/ 8576056 w 11737976"/>
              <a:gd name="connsiteY176" fmla="*/ 5732256 h 6579704"/>
              <a:gd name="connsiteX177" fmla="*/ 8563999 w 11737976"/>
              <a:gd name="connsiteY177" fmla="*/ 5716424 h 6579704"/>
              <a:gd name="connsiteX178" fmla="*/ 8637039 w 11737976"/>
              <a:gd name="connsiteY178" fmla="*/ 5754285 h 6579704"/>
              <a:gd name="connsiteX179" fmla="*/ 8656226 w 11737976"/>
              <a:gd name="connsiteY179" fmla="*/ 5739824 h 6579704"/>
              <a:gd name="connsiteX180" fmla="*/ 8582172 w 11737976"/>
              <a:gd name="connsiteY180" fmla="*/ 5701438 h 6579704"/>
              <a:gd name="connsiteX181" fmla="*/ 8563375 w 11737976"/>
              <a:gd name="connsiteY181" fmla="*/ 5715602 h 6579704"/>
              <a:gd name="connsiteX182" fmla="*/ 8553248 w 11737976"/>
              <a:gd name="connsiteY182" fmla="*/ 5702303 h 6579704"/>
              <a:gd name="connsiteX183" fmla="*/ 8568771 w 11737976"/>
              <a:gd name="connsiteY183" fmla="*/ 5690604 h 6579704"/>
              <a:gd name="connsiteX184" fmla="*/ 8579613 w 11737976"/>
              <a:gd name="connsiteY184" fmla="*/ 5702886 h 6579704"/>
              <a:gd name="connsiteX185" fmla="*/ 8570377 w 11737976"/>
              <a:gd name="connsiteY185" fmla="*/ 5689392 h 6579704"/>
              <a:gd name="connsiteX186" fmla="*/ 8572111 w 11737976"/>
              <a:gd name="connsiteY186" fmla="*/ 5688087 h 6579704"/>
              <a:gd name="connsiteX187" fmla="*/ 8543413 w 11737976"/>
              <a:gd name="connsiteY187" fmla="*/ 5650008 h 6579704"/>
              <a:gd name="connsiteX188" fmla="*/ 8525332 w 11737976"/>
              <a:gd name="connsiteY188" fmla="*/ 5623594 h 6579704"/>
              <a:gd name="connsiteX189" fmla="*/ 8499725 w 11737976"/>
              <a:gd name="connsiteY189" fmla="*/ 5592032 h 6579704"/>
              <a:gd name="connsiteX190" fmla="*/ 8491624 w 11737976"/>
              <a:gd name="connsiteY190" fmla="*/ 5581284 h 6579704"/>
              <a:gd name="connsiteX191" fmla="*/ 8491239 w 11737976"/>
              <a:gd name="connsiteY191" fmla="*/ 5581576 h 6579704"/>
              <a:gd name="connsiteX192" fmla="*/ 8461610 w 11737976"/>
              <a:gd name="connsiteY192" fmla="*/ 5545056 h 6579704"/>
              <a:gd name="connsiteX193" fmla="*/ 8335608 w 11737976"/>
              <a:gd name="connsiteY193" fmla="*/ 5389369 h 6579704"/>
              <a:gd name="connsiteX194" fmla="*/ 8311789 w 11737976"/>
              <a:gd name="connsiteY194" fmla="*/ 5354458 h 6579704"/>
              <a:gd name="connsiteX195" fmla="*/ 8312454 w 11737976"/>
              <a:gd name="connsiteY195" fmla="*/ 5351218 h 6579704"/>
              <a:gd name="connsiteX196" fmla="*/ 8334541 w 11737976"/>
              <a:gd name="connsiteY196" fmla="*/ 5377829 h 6579704"/>
              <a:gd name="connsiteX197" fmla="*/ 8576209 w 11737976"/>
              <a:gd name="connsiteY197" fmla="*/ 5653600 h 6579704"/>
              <a:gd name="connsiteX198" fmla="*/ 8934661 w 11737976"/>
              <a:gd name="connsiteY198" fmla="*/ 5969573 h 6579704"/>
              <a:gd name="connsiteX199" fmla="*/ 9365299 w 11737976"/>
              <a:gd name="connsiteY199" fmla="*/ 6241610 h 6579704"/>
              <a:gd name="connsiteX200" fmla="*/ 9026969 w 11737976"/>
              <a:gd name="connsiteY200" fmla="*/ 5952339 h 6579704"/>
              <a:gd name="connsiteX201" fmla="*/ 9006380 w 11737976"/>
              <a:gd name="connsiteY201" fmla="*/ 5905059 h 6579704"/>
              <a:gd name="connsiteX202" fmla="*/ 9025567 w 11737976"/>
              <a:gd name="connsiteY202" fmla="*/ 5890597 h 6579704"/>
              <a:gd name="connsiteX203" fmla="*/ 9357933 w 11737976"/>
              <a:gd name="connsiteY203" fmla="*/ 6132033 h 6579704"/>
              <a:gd name="connsiteX204" fmla="*/ 9287975 w 11737976"/>
              <a:gd name="connsiteY204" fmla="*/ 6059162 h 6579704"/>
              <a:gd name="connsiteX205" fmla="*/ 9277446 w 11737976"/>
              <a:gd name="connsiteY205" fmla="*/ 6025232 h 6579704"/>
              <a:gd name="connsiteX206" fmla="*/ 9178239 w 11737976"/>
              <a:gd name="connsiteY206" fmla="*/ 5953468 h 6579704"/>
              <a:gd name="connsiteX207" fmla="*/ 9079031 w 11737976"/>
              <a:gd name="connsiteY207" fmla="*/ 5881707 h 6579704"/>
              <a:gd name="connsiteX208" fmla="*/ 9063239 w 11737976"/>
              <a:gd name="connsiteY208" fmla="*/ 5830811 h 6579704"/>
              <a:gd name="connsiteX209" fmla="*/ 9052479 w 11737976"/>
              <a:gd name="connsiteY209" fmla="*/ 5786590 h 6579704"/>
              <a:gd name="connsiteX210" fmla="*/ 9012235 w 11737976"/>
              <a:gd name="connsiteY210" fmla="*/ 5733189 h 6579704"/>
              <a:gd name="connsiteX211" fmla="*/ 8967428 w 11737976"/>
              <a:gd name="connsiteY211" fmla="*/ 5693692 h 6579704"/>
              <a:gd name="connsiteX212" fmla="*/ 8941809 w 11737976"/>
              <a:gd name="connsiteY212" fmla="*/ 5639736 h 6579704"/>
              <a:gd name="connsiteX213" fmla="*/ 8970589 w 11737976"/>
              <a:gd name="connsiteY213" fmla="*/ 5618046 h 6579704"/>
              <a:gd name="connsiteX214" fmla="*/ 9014461 w 11737976"/>
              <a:gd name="connsiteY214" fmla="*/ 5616384 h 6579704"/>
              <a:gd name="connsiteX215" fmla="*/ 9026392 w 11737976"/>
              <a:gd name="connsiteY215" fmla="*/ 5712053 h 6579704"/>
              <a:gd name="connsiteX216" fmla="*/ 9068861 w 11737976"/>
              <a:gd name="connsiteY216" fmla="*/ 5648650 h 6579704"/>
              <a:gd name="connsiteX217" fmla="*/ 9028617 w 11737976"/>
              <a:gd name="connsiteY217" fmla="*/ 5595249 h 6579704"/>
              <a:gd name="connsiteX218" fmla="*/ 9207377 w 11737976"/>
              <a:gd name="connsiteY218" fmla="*/ 5732655 h 6579704"/>
              <a:gd name="connsiteX219" fmla="*/ 9391633 w 11737976"/>
              <a:gd name="connsiteY219" fmla="*/ 5897315 h 6579704"/>
              <a:gd name="connsiteX220" fmla="*/ 9972717 w 11737976"/>
              <a:gd name="connsiteY220" fmla="*/ 6349028 h 6579704"/>
              <a:gd name="connsiteX221" fmla="*/ 9723533 w 11737976"/>
              <a:gd name="connsiteY221" fmla="*/ 6118169 h 6579704"/>
              <a:gd name="connsiteX222" fmla="*/ 9722599 w 11737976"/>
              <a:gd name="connsiteY222" fmla="*/ 6077010 h 6579704"/>
              <a:gd name="connsiteX223" fmla="*/ 9835495 w 11737976"/>
              <a:gd name="connsiteY223" fmla="*/ 6107058 h 6579704"/>
              <a:gd name="connsiteX224" fmla="*/ 9794785 w 11737976"/>
              <a:gd name="connsiteY224" fmla="*/ 6033076 h 6579704"/>
              <a:gd name="connsiteX225" fmla="*/ 10067719 w 11737976"/>
              <a:gd name="connsiteY225" fmla="*/ 6235569 h 6579704"/>
              <a:gd name="connsiteX226" fmla="*/ 10075911 w 11737976"/>
              <a:gd name="connsiteY226" fmla="*/ 6166600 h 6579704"/>
              <a:gd name="connsiteX227" fmla="*/ 10000455 w 11737976"/>
              <a:gd name="connsiteY227" fmla="*/ 6066472 h 6579704"/>
              <a:gd name="connsiteX228" fmla="*/ 10029235 w 11737976"/>
              <a:gd name="connsiteY228" fmla="*/ 6044783 h 6579704"/>
              <a:gd name="connsiteX229" fmla="*/ 10089456 w 11737976"/>
              <a:gd name="connsiteY229" fmla="*/ 6064813 h 6579704"/>
              <a:gd name="connsiteX230" fmla="*/ 10098028 w 11737976"/>
              <a:gd name="connsiteY230" fmla="*/ 6061552 h 6579704"/>
              <a:gd name="connsiteX231" fmla="*/ 10103287 w 11737976"/>
              <a:gd name="connsiteY231" fmla="*/ 6083170 h 6579704"/>
              <a:gd name="connsiteX232" fmla="*/ 10128440 w 11737976"/>
              <a:gd name="connsiteY232" fmla="*/ 6116547 h 6579704"/>
              <a:gd name="connsiteX233" fmla="*/ 10142131 w 11737976"/>
              <a:gd name="connsiteY233" fmla="*/ 6074832 h 6579704"/>
              <a:gd name="connsiteX234" fmla="*/ 10319955 w 11737976"/>
              <a:gd name="connsiteY234" fmla="*/ 6171077 h 6579704"/>
              <a:gd name="connsiteX235" fmla="*/ 10480819 w 11737976"/>
              <a:gd name="connsiteY235" fmla="*/ 6164975 h 6579704"/>
              <a:gd name="connsiteX236" fmla="*/ 10212727 w 11737976"/>
              <a:gd name="connsiteY236" fmla="*/ 5880337 h 6579704"/>
              <a:gd name="connsiteX237" fmla="*/ 10185303 w 11737976"/>
              <a:gd name="connsiteY237" fmla="*/ 5849908 h 6579704"/>
              <a:gd name="connsiteX238" fmla="*/ 10186211 w 11737976"/>
              <a:gd name="connsiteY238" fmla="*/ 5849223 h 6579704"/>
              <a:gd name="connsiteX239" fmla="*/ 10180253 w 11737976"/>
              <a:gd name="connsiteY239" fmla="*/ 5844304 h 6579704"/>
              <a:gd name="connsiteX240" fmla="*/ 10080721 w 11737976"/>
              <a:gd name="connsiteY240" fmla="*/ 5733864 h 6579704"/>
              <a:gd name="connsiteX241" fmla="*/ 10031119 w 11737976"/>
              <a:gd name="connsiteY241" fmla="*/ 5697981 h 6579704"/>
              <a:gd name="connsiteX242" fmla="*/ 9981514 w 11737976"/>
              <a:gd name="connsiteY242" fmla="*/ 5662100 h 6579704"/>
              <a:gd name="connsiteX243" fmla="*/ 9968471 w 11737976"/>
              <a:gd name="connsiteY243" fmla="*/ 5624833 h 6579704"/>
              <a:gd name="connsiteX244" fmla="*/ 9969128 w 11737976"/>
              <a:gd name="connsiteY244" fmla="*/ 5590366 h 6579704"/>
              <a:gd name="connsiteX245" fmla="*/ 9988295 w 11737976"/>
              <a:gd name="connsiteY245" fmla="*/ 5606548 h 6579704"/>
              <a:gd name="connsiteX246" fmla="*/ 10020211 w 11737976"/>
              <a:gd name="connsiteY246" fmla="*/ 5628939 h 6579704"/>
              <a:gd name="connsiteX247" fmla="*/ 10601297 w 11737976"/>
              <a:gd name="connsiteY247" fmla="*/ 6080653 h 6579704"/>
              <a:gd name="connsiteX248" fmla="*/ 10352111 w 11737976"/>
              <a:gd name="connsiteY248" fmla="*/ 5849794 h 6579704"/>
              <a:gd name="connsiteX249" fmla="*/ 10351175 w 11737976"/>
              <a:gd name="connsiteY249" fmla="*/ 5808634 h 6579704"/>
              <a:gd name="connsiteX250" fmla="*/ 10464072 w 11737976"/>
              <a:gd name="connsiteY250" fmla="*/ 5838684 h 6579704"/>
              <a:gd name="connsiteX251" fmla="*/ 10423361 w 11737976"/>
              <a:gd name="connsiteY251" fmla="*/ 5764701 h 6579704"/>
              <a:gd name="connsiteX252" fmla="*/ 10696295 w 11737976"/>
              <a:gd name="connsiteY252" fmla="*/ 5967194 h 6579704"/>
              <a:gd name="connsiteX253" fmla="*/ 10704487 w 11737976"/>
              <a:gd name="connsiteY253" fmla="*/ 5898225 h 6579704"/>
              <a:gd name="connsiteX254" fmla="*/ 10629033 w 11737976"/>
              <a:gd name="connsiteY254" fmla="*/ 5798097 h 6579704"/>
              <a:gd name="connsiteX255" fmla="*/ 10657812 w 11737976"/>
              <a:gd name="connsiteY255" fmla="*/ 5776408 h 6579704"/>
              <a:gd name="connsiteX256" fmla="*/ 10718035 w 11737976"/>
              <a:gd name="connsiteY256" fmla="*/ 5796438 h 6579704"/>
              <a:gd name="connsiteX257" fmla="*/ 10726605 w 11737976"/>
              <a:gd name="connsiteY257" fmla="*/ 5793178 h 6579704"/>
              <a:gd name="connsiteX258" fmla="*/ 10731867 w 11737976"/>
              <a:gd name="connsiteY258" fmla="*/ 5814797 h 6579704"/>
              <a:gd name="connsiteX259" fmla="*/ 10757019 w 11737976"/>
              <a:gd name="connsiteY259" fmla="*/ 5848172 h 6579704"/>
              <a:gd name="connsiteX260" fmla="*/ 10770709 w 11737976"/>
              <a:gd name="connsiteY260" fmla="*/ 5806455 h 6579704"/>
              <a:gd name="connsiteX261" fmla="*/ 10948532 w 11737976"/>
              <a:gd name="connsiteY261" fmla="*/ 5902703 h 6579704"/>
              <a:gd name="connsiteX262" fmla="*/ 11109397 w 11737976"/>
              <a:gd name="connsiteY262" fmla="*/ 5896602 h 6579704"/>
              <a:gd name="connsiteX263" fmla="*/ 10841305 w 11737976"/>
              <a:gd name="connsiteY263" fmla="*/ 5611962 h 6579704"/>
              <a:gd name="connsiteX264" fmla="*/ 10742639 w 11737976"/>
              <a:gd name="connsiteY264" fmla="*/ 5502484 h 6579704"/>
              <a:gd name="connsiteX265" fmla="*/ 10752317 w 11737976"/>
              <a:gd name="connsiteY265" fmla="*/ 5510661 h 6579704"/>
              <a:gd name="connsiteX266" fmla="*/ 11229874 w 11737976"/>
              <a:gd name="connsiteY266" fmla="*/ 5874897 h 6579704"/>
              <a:gd name="connsiteX267" fmla="*/ 10980689 w 11737976"/>
              <a:gd name="connsiteY267" fmla="*/ 5644040 h 6579704"/>
              <a:gd name="connsiteX268" fmla="*/ 10979754 w 11737976"/>
              <a:gd name="connsiteY268" fmla="*/ 5602879 h 6579704"/>
              <a:gd name="connsiteX269" fmla="*/ 11092650 w 11737976"/>
              <a:gd name="connsiteY269" fmla="*/ 5632928 h 6579704"/>
              <a:gd name="connsiteX270" fmla="*/ 11051939 w 11737976"/>
              <a:gd name="connsiteY270" fmla="*/ 5558946 h 6579704"/>
              <a:gd name="connsiteX271" fmla="*/ 11324875 w 11737976"/>
              <a:gd name="connsiteY271" fmla="*/ 5761440 h 6579704"/>
              <a:gd name="connsiteX272" fmla="*/ 11333067 w 11737976"/>
              <a:gd name="connsiteY272" fmla="*/ 5692469 h 6579704"/>
              <a:gd name="connsiteX273" fmla="*/ 11257611 w 11737976"/>
              <a:gd name="connsiteY273" fmla="*/ 5592343 h 6579704"/>
              <a:gd name="connsiteX274" fmla="*/ 11286391 w 11737976"/>
              <a:gd name="connsiteY274" fmla="*/ 5570654 h 6579704"/>
              <a:gd name="connsiteX275" fmla="*/ 11346613 w 11737976"/>
              <a:gd name="connsiteY275" fmla="*/ 5590684 h 6579704"/>
              <a:gd name="connsiteX276" fmla="*/ 11355185 w 11737976"/>
              <a:gd name="connsiteY276" fmla="*/ 5587423 h 6579704"/>
              <a:gd name="connsiteX277" fmla="*/ 11360445 w 11737976"/>
              <a:gd name="connsiteY277" fmla="*/ 5609041 h 6579704"/>
              <a:gd name="connsiteX278" fmla="*/ 11385598 w 11737976"/>
              <a:gd name="connsiteY278" fmla="*/ 5642416 h 6579704"/>
              <a:gd name="connsiteX279" fmla="*/ 11399287 w 11737976"/>
              <a:gd name="connsiteY279" fmla="*/ 5600702 h 6579704"/>
              <a:gd name="connsiteX280" fmla="*/ 11577111 w 11737976"/>
              <a:gd name="connsiteY280" fmla="*/ 5696947 h 6579704"/>
              <a:gd name="connsiteX281" fmla="*/ 11667597 w 11737976"/>
              <a:gd name="connsiteY281" fmla="*/ 5693515 h 6579704"/>
              <a:gd name="connsiteX282" fmla="*/ 11737975 w 11737976"/>
              <a:gd name="connsiteY282" fmla="*/ 5690846 h 6579704"/>
              <a:gd name="connsiteX283" fmla="*/ 11737975 w 11737976"/>
              <a:gd name="connsiteY283" fmla="*/ 6493427 h 6579704"/>
              <a:gd name="connsiteX284" fmla="*/ 7779660 w 11737976"/>
              <a:gd name="connsiteY284" fmla="*/ 6493427 h 6579704"/>
              <a:gd name="connsiteX285" fmla="*/ 7779414 w 11737976"/>
              <a:gd name="connsiteY285" fmla="*/ 6493192 h 6579704"/>
              <a:gd name="connsiteX286" fmla="*/ 7772695 w 11737976"/>
              <a:gd name="connsiteY286" fmla="*/ 6487444 h 6579704"/>
              <a:gd name="connsiteX287" fmla="*/ 7666093 w 11737976"/>
              <a:gd name="connsiteY287" fmla="*/ 6345503 h 6579704"/>
              <a:gd name="connsiteX288" fmla="*/ 7641222 w 11737976"/>
              <a:gd name="connsiteY288" fmla="*/ 6295335 h 6579704"/>
              <a:gd name="connsiteX289" fmla="*/ 7616349 w 11737976"/>
              <a:gd name="connsiteY289" fmla="*/ 6245164 h 6579704"/>
              <a:gd name="connsiteX290" fmla="*/ 7632940 w 11737976"/>
              <a:gd name="connsiteY290" fmla="*/ 6221774 h 6579704"/>
              <a:gd name="connsiteX291" fmla="*/ 7561870 w 11737976"/>
              <a:gd name="connsiteY291" fmla="*/ 6127148 h 6579704"/>
              <a:gd name="connsiteX292" fmla="*/ 7375903 w 11737976"/>
              <a:gd name="connsiteY292" fmla="*/ 5902277 h 6579704"/>
              <a:gd name="connsiteX293" fmla="*/ 7340368 w 11737976"/>
              <a:gd name="connsiteY293" fmla="*/ 5854964 h 6579704"/>
              <a:gd name="connsiteX294" fmla="*/ 7404333 w 11737976"/>
              <a:gd name="connsiteY294" fmla="*/ 5923077 h 6579704"/>
              <a:gd name="connsiteX295" fmla="*/ 7674402 w 11737976"/>
              <a:gd name="connsiteY295" fmla="*/ 6248554 h 6579704"/>
              <a:gd name="connsiteX296" fmla="*/ 7727703 w 11737976"/>
              <a:gd name="connsiteY296" fmla="*/ 6319524 h 6579704"/>
              <a:gd name="connsiteX297" fmla="*/ 7773901 w 11737976"/>
              <a:gd name="connsiteY297" fmla="*/ 6363980 h 6579704"/>
              <a:gd name="connsiteX298" fmla="*/ 7804698 w 11737976"/>
              <a:gd name="connsiteY298" fmla="*/ 6393616 h 6579704"/>
              <a:gd name="connsiteX299" fmla="*/ 7839055 w 11737976"/>
              <a:gd name="connsiteY299" fmla="*/ 6393884 h 6579704"/>
              <a:gd name="connsiteX300" fmla="*/ 7754955 w 11737976"/>
              <a:gd name="connsiteY300" fmla="*/ 6293277 h 6579704"/>
              <a:gd name="connsiteX301" fmla="*/ 7709948 w 11737976"/>
              <a:gd name="connsiteY301" fmla="*/ 6210611 h 6579704"/>
              <a:gd name="connsiteX302" fmla="*/ 7702844 w 11737976"/>
              <a:gd name="connsiteY302" fmla="*/ 6184100 h 6579704"/>
              <a:gd name="connsiteX303" fmla="*/ 7647173 w 11737976"/>
              <a:gd name="connsiteY303" fmla="*/ 6104290 h 6579704"/>
              <a:gd name="connsiteX304" fmla="*/ 7662572 w 11737976"/>
              <a:gd name="connsiteY304" fmla="*/ 6119109 h 6579704"/>
              <a:gd name="connsiteX305" fmla="*/ 7672735 w 11737976"/>
              <a:gd name="connsiteY305" fmla="*/ 6127043 h 6579704"/>
              <a:gd name="connsiteX306" fmla="*/ 7673111 w 11737976"/>
              <a:gd name="connsiteY306" fmla="*/ 6127190 h 6579704"/>
              <a:gd name="connsiteX307" fmla="*/ 7675158 w 11737976"/>
              <a:gd name="connsiteY307" fmla="*/ 6128761 h 6579704"/>
              <a:gd name="connsiteX308" fmla="*/ 7677973 w 11737976"/>
              <a:gd name="connsiteY308" fmla="*/ 6133927 h 6579704"/>
              <a:gd name="connsiteX309" fmla="*/ 7701667 w 11737976"/>
              <a:gd name="connsiteY309" fmla="*/ 6137052 h 6579704"/>
              <a:gd name="connsiteX310" fmla="*/ 7767999 w 11737976"/>
              <a:gd name="connsiteY310" fmla="*/ 6214003 h 6579704"/>
              <a:gd name="connsiteX311" fmla="*/ 7781031 w 11737976"/>
              <a:gd name="connsiteY311" fmla="*/ 6219982 h 6579704"/>
              <a:gd name="connsiteX312" fmla="*/ 7852100 w 11737976"/>
              <a:gd name="connsiteY312" fmla="*/ 6314610 h 6579704"/>
              <a:gd name="connsiteX313" fmla="*/ 7923169 w 11737976"/>
              <a:gd name="connsiteY313" fmla="*/ 6409235 h 6579704"/>
              <a:gd name="connsiteX314" fmla="*/ 7936200 w 11737976"/>
              <a:gd name="connsiteY314" fmla="*/ 6415215 h 6579704"/>
              <a:gd name="connsiteX315" fmla="*/ 7875794 w 11737976"/>
              <a:gd name="connsiteY315" fmla="*/ 6317734 h 6579704"/>
              <a:gd name="connsiteX316" fmla="*/ 7509784 w 11737976"/>
              <a:gd name="connsiteY316" fmla="*/ 5847459 h 6579704"/>
              <a:gd name="connsiteX317" fmla="*/ 7507417 w 11737976"/>
              <a:gd name="connsiteY317" fmla="*/ 5838620 h 6579704"/>
              <a:gd name="connsiteX318" fmla="*/ 7632978 w 11737976"/>
              <a:gd name="connsiteY318" fmla="*/ 5966008 h 6579704"/>
              <a:gd name="connsiteX319" fmla="*/ 7460042 w 11737976"/>
              <a:gd name="connsiteY319" fmla="*/ 5747119 h 6579704"/>
              <a:gd name="connsiteX320" fmla="*/ 7718270 w 11737976"/>
              <a:gd name="connsiteY320" fmla="*/ 6028406 h 6579704"/>
              <a:gd name="connsiteX321" fmla="*/ 7891206 w 11737976"/>
              <a:gd name="connsiteY321" fmla="*/ 6247297 h 6579704"/>
              <a:gd name="connsiteX322" fmla="*/ 7897132 w 11737976"/>
              <a:gd name="connsiteY322" fmla="*/ 6226762 h 6579704"/>
              <a:gd name="connsiteX323" fmla="*/ 7978864 w 11737976"/>
              <a:gd name="connsiteY323" fmla="*/ 6318532 h 6579704"/>
              <a:gd name="connsiteX324" fmla="*/ 7900692 w 11737976"/>
              <a:gd name="connsiteY324" fmla="*/ 6197393 h 6579704"/>
              <a:gd name="connsiteX325" fmla="*/ 7922017 w 11737976"/>
              <a:gd name="connsiteY325" fmla="*/ 6191680 h 6579704"/>
              <a:gd name="connsiteX326" fmla="*/ 7917280 w 11737976"/>
              <a:gd name="connsiteY326" fmla="*/ 6174002 h 6579704"/>
              <a:gd name="connsiteX327" fmla="*/ 7968213 w 11737976"/>
              <a:gd name="connsiteY327" fmla="*/ 6236134 h 6579704"/>
              <a:gd name="connsiteX328" fmla="*/ 8006116 w 11737976"/>
              <a:gd name="connsiteY328" fmla="*/ 6292284 h 6579704"/>
              <a:gd name="connsiteX329" fmla="*/ 8029812 w 11737976"/>
              <a:gd name="connsiteY329" fmla="*/ 6295408 h 6579704"/>
              <a:gd name="connsiteX330" fmla="*/ 8080745 w 11737976"/>
              <a:gd name="connsiteY330" fmla="*/ 6357540 h 6579704"/>
              <a:gd name="connsiteX331" fmla="*/ 8053506 w 11737976"/>
              <a:gd name="connsiteY331" fmla="*/ 6298532 h 6579704"/>
              <a:gd name="connsiteX332" fmla="*/ 7997836 w 11737976"/>
              <a:gd name="connsiteY332" fmla="*/ 6218724 h 6579704"/>
              <a:gd name="connsiteX333" fmla="*/ 7899526 w 11737976"/>
              <a:gd name="connsiteY333" fmla="*/ 6065090 h 6579704"/>
              <a:gd name="connsiteX334" fmla="*/ 8006131 w 11737976"/>
              <a:gd name="connsiteY334" fmla="*/ 6207030 h 6579704"/>
              <a:gd name="connsiteX335" fmla="*/ 8067728 w 11737976"/>
              <a:gd name="connsiteY335" fmla="*/ 6266304 h 6579704"/>
              <a:gd name="connsiteX336" fmla="*/ 8091421 w 11737976"/>
              <a:gd name="connsiteY336" fmla="*/ 6269429 h 6579704"/>
              <a:gd name="connsiteX337" fmla="*/ 8144723 w 11737976"/>
              <a:gd name="connsiteY337" fmla="*/ 6340396 h 6579704"/>
              <a:gd name="connsiteX338" fmla="*/ 8163680 w 11737976"/>
              <a:gd name="connsiteY338" fmla="*/ 6325844 h 6579704"/>
              <a:gd name="connsiteX339" fmla="*/ 8232382 w 11737976"/>
              <a:gd name="connsiteY339" fmla="*/ 6411632 h 6579704"/>
              <a:gd name="connsiteX340" fmla="*/ 8179081 w 11737976"/>
              <a:gd name="connsiteY340" fmla="*/ 6340663 h 6579704"/>
              <a:gd name="connsiteX341" fmla="*/ 8111569 w 11737976"/>
              <a:gd name="connsiteY341" fmla="*/ 6216667 h 6579704"/>
              <a:gd name="connsiteX342" fmla="*/ 8188565 w 11737976"/>
              <a:gd name="connsiteY342" fmla="*/ 6290760 h 6579704"/>
              <a:gd name="connsiteX343" fmla="*/ 8174357 w 11737976"/>
              <a:gd name="connsiteY343" fmla="*/ 6237733 h 6579704"/>
              <a:gd name="connsiteX344" fmla="*/ 8222923 w 11737976"/>
              <a:gd name="connsiteY344" fmla="*/ 6291027 h 6579704"/>
              <a:gd name="connsiteX345" fmla="*/ 8260823 w 11737976"/>
              <a:gd name="connsiteY345" fmla="*/ 6347177 h 6579704"/>
              <a:gd name="connsiteX346" fmla="*/ 8218184 w 11737976"/>
              <a:gd name="connsiteY346" fmla="*/ 6273350 h 6579704"/>
              <a:gd name="connsiteX347" fmla="*/ 8239512 w 11737976"/>
              <a:gd name="connsiteY347" fmla="*/ 6267636 h 6579704"/>
              <a:gd name="connsiteX348" fmla="*/ 8158971 w 11737976"/>
              <a:gd name="connsiteY348" fmla="*/ 6137659 h 6579704"/>
              <a:gd name="connsiteX349" fmla="*/ 8202800 w 11737976"/>
              <a:gd name="connsiteY349" fmla="*/ 6173277 h 6579704"/>
              <a:gd name="connsiteX350" fmla="*/ 8131730 w 11737976"/>
              <a:gd name="connsiteY350" fmla="*/ 6078651 h 6579704"/>
              <a:gd name="connsiteX351" fmla="*/ 8015654 w 11737976"/>
              <a:gd name="connsiteY351" fmla="*/ 5901361 h 6579704"/>
              <a:gd name="connsiteX352" fmla="*/ 7891283 w 11737976"/>
              <a:gd name="connsiteY352" fmla="*/ 5735764 h 6579704"/>
              <a:gd name="connsiteX353" fmla="*/ 8201623 w 11737976"/>
              <a:gd name="connsiteY353" fmla="*/ 6126230 h 6579704"/>
              <a:gd name="connsiteX354" fmla="*/ 8234787 w 11737976"/>
              <a:gd name="connsiteY354" fmla="*/ 6164706 h 6579704"/>
              <a:gd name="connsiteX355" fmla="*/ 8263219 w 11737976"/>
              <a:gd name="connsiteY355" fmla="*/ 6185504 h 6579704"/>
              <a:gd name="connsiteX356" fmla="*/ 8258483 w 11737976"/>
              <a:gd name="connsiteY356" fmla="*/ 6167829 h 6579704"/>
              <a:gd name="connsiteX357" fmla="*/ 8272703 w 11737976"/>
              <a:gd name="connsiteY357" fmla="*/ 6135601 h 6579704"/>
              <a:gd name="connsiteX358" fmla="*/ 8352068 w 11737976"/>
              <a:gd name="connsiteY358" fmla="*/ 6218533 h 6579704"/>
              <a:gd name="connsiteX359" fmla="*/ 8304693 w 11737976"/>
              <a:gd name="connsiteY359" fmla="*/ 6127031 h 6579704"/>
              <a:gd name="connsiteX360" fmla="*/ 8343786 w 11737976"/>
              <a:gd name="connsiteY360" fmla="*/ 6144973 h 6579704"/>
              <a:gd name="connsiteX361" fmla="*/ 8258508 w 11737976"/>
              <a:gd name="connsiteY361" fmla="*/ 5997319 h 6579704"/>
              <a:gd name="connsiteX362" fmla="*/ 8192175 w 11737976"/>
              <a:gd name="connsiteY362" fmla="*/ 5920368 h 6579704"/>
              <a:gd name="connsiteX363" fmla="*/ 8238371 w 11737976"/>
              <a:gd name="connsiteY363" fmla="*/ 5964823 h 6579704"/>
              <a:gd name="connsiteX364" fmla="*/ 8355640 w 11737976"/>
              <a:gd name="connsiteY364" fmla="*/ 6103906 h 6579704"/>
              <a:gd name="connsiteX365" fmla="*/ 8401837 w 11737976"/>
              <a:gd name="connsiteY365" fmla="*/ 6148363 h 6579704"/>
              <a:gd name="connsiteX366" fmla="*/ 8376966 w 11737976"/>
              <a:gd name="connsiteY366" fmla="*/ 6098192 h 6579704"/>
              <a:gd name="connsiteX367" fmla="*/ 8352094 w 11737976"/>
              <a:gd name="connsiteY367" fmla="*/ 6048022 h 6579704"/>
              <a:gd name="connsiteX368" fmla="*/ 8400660 w 11737976"/>
              <a:gd name="connsiteY368" fmla="*/ 6101316 h 6579704"/>
              <a:gd name="connsiteX369" fmla="*/ 8426721 w 11737976"/>
              <a:gd name="connsiteY369" fmla="*/ 6113277 h 6579704"/>
              <a:gd name="connsiteX370" fmla="*/ 8395923 w 11737976"/>
              <a:gd name="connsiteY370" fmla="*/ 6083640 h 6579704"/>
              <a:gd name="connsiteX371" fmla="*/ 8414882 w 11737976"/>
              <a:gd name="connsiteY371" fmla="*/ 6069088 h 6579704"/>
              <a:gd name="connsiteX372" fmla="*/ 8376979 w 11737976"/>
              <a:gd name="connsiteY372" fmla="*/ 6012936 h 6579704"/>
              <a:gd name="connsiteX373" fmla="*/ 8400673 w 11737976"/>
              <a:gd name="connsiteY373" fmla="*/ 6016060 h 6579704"/>
              <a:gd name="connsiteX374" fmla="*/ 8416072 w 11737976"/>
              <a:gd name="connsiteY374" fmla="*/ 6030879 h 6579704"/>
              <a:gd name="connsiteX375" fmla="*/ 8424367 w 11737976"/>
              <a:gd name="connsiteY375" fmla="*/ 6019183 h 6579704"/>
              <a:gd name="connsiteX376" fmla="*/ 8475301 w 11737976"/>
              <a:gd name="connsiteY376" fmla="*/ 6081316 h 6579704"/>
              <a:gd name="connsiteX377" fmla="*/ 8435029 w 11737976"/>
              <a:gd name="connsiteY377" fmla="*/ 6016327 h 6579704"/>
              <a:gd name="connsiteX378" fmla="*/ 8392392 w 11737976"/>
              <a:gd name="connsiteY378" fmla="*/ 5942499 h 6579704"/>
              <a:gd name="connsiteX379" fmla="*/ 8438589 w 11737976"/>
              <a:gd name="connsiteY379" fmla="*/ 5986956 h 6579704"/>
              <a:gd name="connsiteX380" fmla="*/ 8471755 w 11737976"/>
              <a:gd name="connsiteY380" fmla="*/ 6025432 h 6579704"/>
              <a:gd name="connsiteX381" fmla="*/ 8413716 w 11737976"/>
              <a:gd name="connsiteY381" fmla="*/ 5936786 h 6579704"/>
              <a:gd name="connsiteX382" fmla="*/ 8375813 w 11737976"/>
              <a:gd name="connsiteY382" fmla="*/ 5880635 h 6579704"/>
              <a:gd name="connsiteX383" fmla="*/ 8381741 w 11737976"/>
              <a:gd name="connsiteY383" fmla="*/ 5860101 h 6579704"/>
              <a:gd name="connsiteX384" fmla="*/ 8470576 w 11737976"/>
              <a:gd name="connsiteY384" fmla="*/ 5978384 h 6579704"/>
              <a:gd name="connsiteX385" fmla="*/ 8458737 w 11737976"/>
              <a:gd name="connsiteY385" fmla="*/ 5934196 h 6579704"/>
              <a:gd name="connsiteX386" fmla="*/ 8507302 w 11737976"/>
              <a:gd name="connsiteY386" fmla="*/ 5987488 h 6579704"/>
              <a:gd name="connsiteX387" fmla="*/ 8469399 w 11737976"/>
              <a:gd name="connsiteY387" fmla="*/ 5931338 h 6579704"/>
              <a:gd name="connsiteX388" fmla="*/ 8431495 w 11737976"/>
              <a:gd name="connsiteY388" fmla="*/ 5875188 h 6579704"/>
              <a:gd name="connsiteX389" fmla="*/ 8424392 w 11737976"/>
              <a:gd name="connsiteY389" fmla="*/ 5848673 h 6579704"/>
              <a:gd name="connsiteX390" fmla="*/ 8366355 w 11737976"/>
              <a:gd name="connsiteY390" fmla="*/ 5760028 h 6579704"/>
              <a:gd name="connsiteX391" fmla="*/ 8352147 w 11737976"/>
              <a:gd name="connsiteY391" fmla="*/ 5707001 h 6579704"/>
              <a:gd name="connsiteX392" fmla="*/ 8252647 w 11737976"/>
              <a:gd name="connsiteY392" fmla="*/ 5591575 h 6579704"/>
              <a:gd name="connsiteX393" fmla="*/ 7997977 w 11737976"/>
              <a:gd name="connsiteY393" fmla="*/ 5280916 h 6579704"/>
              <a:gd name="connsiteX394" fmla="*/ 8026408 w 11737976"/>
              <a:gd name="connsiteY394" fmla="*/ 5301715 h 6579704"/>
              <a:gd name="connsiteX395" fmla="*/ 8200537 w 11737976"/>
              <a:gd name="connsiteY395" fmla="*/ 5482396 h 6579704"/>
              <a:gd name="connsiteX396" fmla="*/ 8193432 w 11737976"/>
              <a:gd name="connsiteY396" fmla="*/ 5455882 h 6579704"/>
              <a:gd name="connsiteX397" fmla="*/ 7943500 w 11737976"/>
              <a:gd name="connsiteY397" fmla="*/ 5162900 h 6579704"/>
              <a:gd name="connsiteX398" fmla="*/ 7982593 w 11737976"/>
              <a:gd name="connsiteY398" fmla="*/ 5180841 h 6579704"/>
              <a:gd name="connsiteX399" fmla="*/ 8194621 w 11737976"/>
              <a:gd name="connsiteY399" fmla="*/ 5417673 h 6579704"/>
              <a:gd name="connsiteX400" fmla="*/ 7955352 w 11737976"/>
              <a:gd name="connsiteY400" fmla="*/ 5121833 h 6579704"/>
              <a:gd name="connsiteX401" fmla="*/ 7924553 w 11737976"/>
              <a:gd name="connsiteY401" fmla="*/ 5092197 h 6579704"/>
              <a:gd name="connsiteX402" fmla="*/ 7962965 w 11737976"/>
              <a:gd name="connsiteY402" fmla="*/ 4859809 h 6579704"/>
              <a:gd name="connsiteX403" fmla="*/ 7955907 w 11737976"/>
              <a:gd name="connsiteY403" fmla="*/ 4886250 h 6579704"/>
              <a:gd name="connsiteX404" fmla="*/ 7941322 w 11737976"/>
              <a:gd name="connsiteY404" fmla="*/ 4861549 h 6579704"/>
              <a:gd name="connsiteX405" fmla="*/ 7940630 w 11737976"/>
              <a:gd name="connsiteY405" fmla="*/ 4860656 h 6579704"/>
              <a:gd name="connsiteX406" fmla="*/ 7849387 w 11737976"/>
              <a:gd name="connsiteY406" fmla="*/ 4804336 h 6579704"/>
              <a:gd name="connsiteX407" fmla="*/ 7861805 w 11737976"/>
              <a:gd name="connsiteY407" fmla="*/ 4815364 h 6579704"/>
              <a:gd name="connsiteX408" fmla="*/ 7947762 w 11737976"/>
              <a:gd name="connsiteY408" fmla="*/ 4884245 h 6579704"/>
              <a:gd name="connsiteX409" fmla="*/ 7953926 w 11737976"/>
              <a:gd name="connsiteY409" fmla="*/ 4890436 h 6579704"/>
              <a:gd name="connsiteX410" fmla="*/ 7945568 w 11737976"/>
              <a:gd name="connsiteY410" fmla="*/ 4898629 h 6579704"/>
              <a:gd name="connsiteX411" fmla="*/ 7877204 w 11737976"/>
              <a:gd name="connsiteY411" fmla="*/ 4830183 h 6579704"/>
              <a:gd name="connsiteX412" fmla="*/ 7849387 w 11737976"/>
              <a:gd name="connsiteY412" fmla="*/ 4804336 h 6579704"/>
              <a:gd name="connsiteX413" fmla="*/ 7867808 w 11737976"/>
              <a:gd name="connsiteY413" fmla="*/ 4781094 h 6579704"/>
              <a:gd name="connsiteX414" fmla="*/ 7883177 w 11737976"/>
              <a:gd name="connsiteY414" fmla="*/ 4783877 h 6579704"/>
              <a:gd name="connsiteX415" fmla="*/ 7917690 w 11737976"/>
              <a:gd name="connsiteY415" fmla="*/ 4799733 h 6579704"/>
              <a:gd name="connsiteX416" fmla="*/ 7915876 w 11737976"/>
              <a:gd name="connsiteY416" fmla="*/ 4827266 h 6579704"/>
              <a:gd name="connsiteX417" fmla="*/ 7913074 w 11737976"/>
              <a:gd name="connsiteY417" fmla="*/ 4831772 h 6579704"/>
              <a:gd name="connsiteX418" fmla="*/ 7911562 w 11737976"/>
              <a:gd name="connsiteY418" fmla="*/ 4830449 h 6579704"/>
              <a:gd name="connsiteX419" fmla="*/ 7872620 w 11737976"/>
              <a:gd name="connsiteY419" fmla="*/ 4786417 h 6579704"/>
              <a:gd name="connsiteX420" fmla="*/ 10944099 w 11737976"/>
              <a:gd name="connsiteY420" fmla="*/ 4677332 h 6579704"/>
              <a:gd name="connsiteX421" fmla="*/ 10924911 w 11737976"/>
              <a:gd name="connsiteY421" fmla="*/ 4691792 h 6579704"/>
              <a:gd name="connsiteX422" fmla="*/ 10980247 w 11737976"/>
              <a:gd name="connsiteY422" fmla="*/ 4765217 h 6579704"/>
              <a:gd name="connsiteX423" fmla="*/ 10999433 w 11737976"/>
              <a:gd name="connsiteY423" fmla="*/ 4750760 h 6579704"/>
              <a:gd name="connsiteX424" fmla="*/ 10410739 w 11737976"/>
              <a:gd name="connsiteY424" fmla="*/ 4608299 h 6579704"/>
              <a:gd name="connsiteX425" fmla="*/ 10402078 w 11737976"/>
              <a:gd name="connsiteY425" fmla="*/ 4656691 h 6579704"/>
              <a:gd name="connsiteX426" fmla="*/ 10402075 w 11737976"/>
              <a:gd name="connsiteY426" fmla="*/ 4656692 h 6579704"/>
              <a:gd name="connsiteX427" fmla="*/ 10410735 w 11737976"/>
              <a:gd name="connsiteY427" fmla="*/ 4608302 h 6579704"/>
              <a:gd name="connsiteX428" fmla="*/ 10396113 w 11737976"/>
              <a:gd name="connsiteY428" fmla="*/ 4608858 h 6579704"/>
              <a:gd name="connsiteX429" fmla="*/ 10396115 w 11737976"/>
              <a:gd name="connsiteY429" fmla="*/ 4608853 h 6579704"/>
              <a:gd name="connsiteX430" fmla="*/ 10311063 w 11737976"/>
              <a:gd name="connsiteY430" fmla="*/ 4515957 h 6579704"/>
              <a:gd name="connsiteX431" fmla="*/ 10381491 w 11737976"/>
              <a:gd name="connsiteY431" fmla="*/ 4609409 h 6579704"/>
              <a:gd name="connsiteX432" fmla="*/ 10381487 w 11737976"/>
              <a:gd name="connsiteY432" fmla="*/ 4609411 h 6579704"/>
              <a:gd name="connsiteX433" fmla="*/ 10311061 w 11737976"/>
              <a:gd name="connsiteY433" fmla="*/ 4515959 h 6579704"/>
              <a:gd name="connsiteX434" fmla="*/ 10172072 w 11737976"/>
              <a:gd name="connsiteY434" fmla="*/ 4411346 h 6579704"/>
              <a:gd name="connsiteX435" fmla="*/ 10172081 w 11737976"/>
              <a:gd name="connsiteY435" fmla="*/ 4411373 h 6579704"/>
              <a:gd name="connsiteX436" fmla="*/ 10172077 w 11737976"/>
              <a:gd name="connsiteY436" fmla="*/ 4411368 h 6579704"/>
              <a:gd name="connsiteX437" fmla="*/ 10142586 w 11737976"/>
              <a:gd name="connsiteY437" fmla="*/ 4328378 h 6579704"/>
              <a:gd name="connsiteX438" fmla="*/ 10113321 w 11737976"/>
              <a:gd name="connsiteY438" fmla="*/ 4348379 h 6579704"/>
              <a:gd name="connsiteX439" fmla="*/ 10097562 w 11737976"/>
              <a:gd name="connsiteY439" fmla="*/ 4352405 h 6579704"/>
              <a:gd name="connsiteX440" fmla="*/ 10097558 w 11737976"/>
              <a:gd name="connsiteY440" fmla="*/ 4352405 h 6579704"/>
              <a:gd name="connsiteX441" fmla="*/ 10113323 w 11737976"/>
              <a:gd name="connsiteY441" fmla="*/ 4348375 h 6579704"/>
              <a:gd name="connsiteX442" fmla="*/ 10150561 w 11737976"/>
              <a:gd name="connsiteY442" fmla="*/ 4322960 h 6579704"/>
              <a:gd name="connsiteX443" fmla="*/ 10172072 w 11737976"/>
              <a:gd name="connsiteY443" fmla="*/ 4411346 h 6579704"/>
              <a:gd name="connsiteX444" fmla="*/ 10156407 w 11737976"/>
              <a:gd name="connsiteY444" fmla="*/ 4365622 h 6579704"/>
              <a:gd name="connsiteX445" fmla="*/ 10150559 w 11737976"/>
              <a:gd name="connsiteY445" fmla="*/ 4322930 h 6579704"/>
              <a:gd name="connsiteX446" fmla="*/ 10150561 w 11737976"/>
              <a:gd name="connsiteY446" fmla="*/ 4322960 h 6579704"/>
              <a:gd name="connsiteX447" fmla="*/ 10150555 w 11737976"/>
              <a:gd name="connsiteY447" fmla="*/ 4322933 h 6579704"/>
              <a:gd name="connsiteX448" fmla="*/ 11095421 w 11737976"/>
              <a:gd name="connsiteY448" fmla="*/ 4152576 h 6579704"/>
              <a:gd name="connsiteX449" fmla="*/ 11101257 w 11737976"/>
              <a:gd name="connsiteY449" fmla="*/ 4175865 h 6579704"/>
              <a:gd name="connsiteX450" fmla="*/ 11105197 w 11737976"/>
              <a:gd name="connsiteY450" fmla="*/ 4180106 h 6579704"/>
              <a:gd name="connsiteX451" fmla="*/ 10989046 w 11737976"/>
              <a:gd name="connsiteY451" fmla="*/ 4149221 h 6579704"/>
              <a:gd name="connsiteX452" fmla="*/ 10988475 w 11737976"/>
              <a:gd name="connsiteY452" fmla="*/ 4150013 h 6579704"/>
              <a:gd name="connsiteX453" fmla="*/ 10991672 w 11737976"/>
              <a:gd name="connsiteY453" fmla="*/ 4156616 h 6579704"/>
              <a:gd name="connsiteX454" fmla="*/ 10567312 w 11737976"/>
              <a:gd name="connsiteY454" fmla="*/ 4119852 h 6579704"/>
              <a:gd name="connsiteX455" fmla="*/ 10610023 w 11737976"/>
              <a:gd name="connsiteY455" fmla="*/ 4162430 h 6579704"/>
              <a:gd name="connsiteX456" fmla="*/ 10610023 w 11737976"/>
              <a:gd name="connsiteY456" fmla="*/ 4162433 h 6579704"/>
              <a:gd name="connsiteX457" fmla="*/ 10567319 w 11737976"/>
              <a:gd name="connsiteY457" fmla="*/ 4119863 h 6579704"/>
              <a:gd name="connsiteX458" fmla="*/ 11007027 w 11737976"/>
              <a:gd name="connsiteY458" fmla="*/ 3815892 h 6579704"/>
              <a:gd name="connsiteX459" fmla="*/ 11007118 w 11737976"/>
              <a:gd name="connsiteY459" fmla="*/ 3817310 h 6579704"/>
              <a:gd name="connsiteX460" fmla="*/ 11007027 w 11737976"/>
              <a:gd name="connsiteY460" fmla="*/ 3815895 h 6579704"/>
              <a:gd name="connsiteX461" fmla="*/ 11019980 w 11737976"/>
              <a:gd name="connsiteY461" fmla="*/ 3813270 h 6579704"/>
              <a:gd name="connsiteX462" fmla="*/ 11021212 w 11737976"/>
              <a:gd name="connsiteY462" fmla="*/ 3820704 h 6579704"/>
              <a:gd name="connsiteX463" fmla="*/ 11021211 w 11737976"/>
              <a:gd name="connsiteY463" fmla="*/ 3820705 h 6579704"/>
              <a:gd name="connsiteX464" fmla="*/ 6516060 w 11737976"/>
              <a:gd name="connsiteY464" fmla="*/ 3169134 h 6579704"/>
              <a:gd name="connsiteX465" fmla="*/ 6506730 w 11737976"/>
              <a:gd name="connsiteY465" fmla="*/ 3170303 h 6579704"/>
              <a:gd name="connsiteX466" fmla="*/ 6516060 w 11737976"/>
              <a:gd name="connsiteY466" fmla="*/ 3169134 h 6579704"/>
              <a:gd name="connsiteX467" fmla="*/ 6322175 w 11737976"/>
              <a:gd name="connsiteY467" fmla="*/ 3146639 h 6579704"/>
              <a:gd name="connsiteX468" fmla="*/ 6306515 w 11737976"/>
              <a:gd name="connsiteY468" fmla="*/ 3148170 h 6579704"/>
              <a:gd name="connsiteX469" fmla="*/ 6322175 w 11737976"/>
              <a:gd name="connsiteY469" fmla="*/ 3146639 h 6579704"/>
              <a:gd name="connsiteX470" fmla="*/ 6097856 w 11737976"/>
              <a:gd name="connsiteY470" fmla="*/ 3142510 h 6579704"/>
              <a:gd name="connsiteX471" fmla="*/ 6111037 w 11737976"/>
              <a:gd name="connsiteY471" fmla="*/ 3143714 h 6579704"/>
              <a:gd name="connsiteX472" fmla="*/ 6095190 w 11737976"/>
              <a:gd name="connsiteY472" fmla="*/ 3143224 h 6579704"/>
              <a:gd name="connsiteX473" fmla="*/ 6093620 w 11737976"/>
              <a:gd name="connsiteY473" fmla="*/ 3142697 h 6579704"/>
              <a:gd name="connsiteX474" fmla="*/ 6089012 w 11737976"/>
              <a:gd name="connsiteY474" fmla="*/ 3141150 h 6579704"/>
              <a:gd name="connsiteX475" fmla="*/ 6093620 w 11737976"/>
              <a:gd name="connsiteY475" fmla="*/ 3142697 h 6579704"/>
              <a:gd name="connsiteX476" fmla="*/ 6076680 w 11737976"/>
              <a:gd name="connsiteY476" fmla="*/ 3143448 h 6579704"/>
              <a:gd name="connsiteX477" fmla="*/ 10462514 w 11737976"/>
              <a:gd name="connsiteY477" fmla="*/ 2847471 h 6579704"/>
              <a:gd name="connsiteX478" fmla="*/ 10462517 w 11737976"/>
              <a:gd name="connsiteY478" fmla="*/ 2847472 h 6579704"/>
              <a:gd name="connsiteX479" fmla="*/ 10461131 w 11737976"/>
              <a:gd name="connsiteY479" fmla="*/ 2918986 h 6579704"/>
              <a:gd name="connsiteX480" fmla="*/ 10475519 w 11737976"/>
              <a:gd name="connsiteY480" fmla="*/ 2966364 h 6579704"/>
              <a:gd name="connsiteX481" fmla="*/ 10475519 w 11737976"/>
              <a:gd name="connsiteY481" fmla="*/ 2966372 h 6579704"/>
              <a:gd name="connsiteX482" fmla="*/ 10462514 w 11737976"/>
              <a:gd name="connsiteY482" fmla="*/ 2847471 h 6579704"/>
              <a:gd name="connsiteX483" fmla="*/ 7218157 w 11737976"/>
              <a:gd name="connsiteY483" fmla="*/ 2354525 h 6579704"/>
              <a:gd name="connsiteX484" fmla="*/ 7226575 w 11737976"/>
              <a:gd name="connsiteY484" fmla="*/ 2359958 h 6579704"/>
              <a:gd name="connsiteX485" fmla="*/ 7226575 w 11737976"/>
              <a:gd name="connsiteY485" fmla="*/ 2359963 h 6579704"/>
              <a:gd name="connsiteX486" fmla="*/ 7218155 w 11737976"/>
              <a:gd name="connsiteY486" fmla="*/ 2354527 h 6579704"/>
              <a:gd name="connsiteX487" fmla="*/ 7696483 w 11737976"/>
              <a:gd name="connsiteY487" fmla="*/ 2193531 h 6579704"/>
              <a:gd name="connsiteX488" fmla="*/ 7696483 w 11737976"/>
              <a:gd name="connsiteY488" fmla="*/ 2193532 h 6579704"/>
              <a:gd name="connsiteX489" fmla="*/ 7693496 w 11737976"/>
              <a:gd name="connsiteY489" fmla="*/ 2206778 h 6579704"/>
              <a:gd name="connsiteX490" fmla="*/ 7693496 w 11737976"/>
              <a:gd name="connsiteY490" fmla="*/ 2206776 h 6579704"/>
              <a:gd name="connsiteX491" fmla="*/ 7547673 w 11737976"/>
              <a:gd name="connsiteY491" fmla="*/ 2152832 h 6579704"/>
              <a:gd name="connsiteX492" fmla="*/ 7562659 w 11737976"/>
              <a:gd name="connsiteY492" fmla="*/ 2176051 h 6579704"/>
              <a:gd name="connsiteX493" fmla="*/ 7554097 w 11737976"/>
              <a:gd name="connsiteY493" fmla="*/ 2174602 h 6579704"/>
              <a:gd name="connsiteX494" fmla="*/ 7634634 w 11737976"/>
              <a:gd name="connsiteY494" fmla="*/ 2123571 h 6579704"/>
              <a:gd name="connsiteX495" fmla="*/ 7661368 w 11737976"/>
              <a:gd name="connsiteY495" fmla="*/ 2165951 h 6579704"/>
              <a:gd name="connsiteX496" fmla="*/ 7661367 w 11737976"/>
              <a:gd name="connsiteY496" fmla="*/ 2165953 h 6579704"/>
              <a:gd name="connsiteX497" fmla="*/ 7634633 w 11737976"/>
              <a:gd name="connsiteY497" fmla="*/ 2123572 h 6579704"/>
              <a:gd name="connsiteX498" fmla="*/ 7852929 w 11737976"/>
              <a:gd name="connsiteY498" fmla="*/ 2090149 h 6579704"/>
              <a:gd name="connsiteX499" fmla="*/ 7852929 w 11737976"/>
              <a:gd name="connsiteY499" fmla="*/ 2090150 h 6579704"/>
              <a:gd name="connsiteX500" fmla="*/ 7852927 w 11737976"/>
              <a:gd name="connsiteY500" fmla="*/ 2090150 h 6579704"/>
              <a:gd name="connsiteX501" fmla="*/ 7461843 w 11737976"/>
              <a:gd name="connsiteY501" fmla="*/ 2027920 h 6579704"/>
              <a:gd name="connsiteX502" fmla="*/ 7484165 w 11737976"/>
              <a:gd name="connsiteY502" fmla="*/ 2057066 h 6579704"/>
              <a:gd name="connsiteX503" fmla="*/ 7497009 w 11737976"/>
              <a:gd name="connsiteY503" fmla="*/ 2075578 h 6579704"/>
              <a:gd name="connsiteX504" fmla="*/ 7492588 w 11737976"/>
              <a:gd name="connsiteY504" fmla="*/ 2072570 h 6579704"/>
              <a:gd name="connsiteX505" fmla="*/ 7465049 w 11737976"/>
              <a:gd name="connsiteY505" fmla="*/ 2033770 h 6579704"/>
              <a:gd name="connsiteX506" fmla="*/ 7820741 w 11737976"/>
              <a:gd name="connsiteY506" fmla="*/ 2011392 h 6579704"/>
              <a:gd name="connsiteX507" fmla="*/ 7820745 w 11737976"/>
              <a:gd name="connsiteY507" fmla="*/ 2011398 h 6579704"/>
              <a:gd name="connsiteX508" fmla="*/ 7826296 w 11737976"/>
              <a:gd name="connsiteY508" fmla="*/ 2029439 h 6579704"/>
              <a:gd name="connsiteX509" fmla="*/ 7826295 w 11737976"/>
              <a:gd name="connsiteY509" fmla="*/ 2029440 h 6579704"/>
              <a:gd name="connsiteX510" fmla="*/ 7643571 w 11737976"/>
              <a:gd name="connsiteY510" fmla="*/ 1786715 h 6579704"/>
              <a:gd name="connsiteX511" fmla="*/ 7705954 w 11737976"/>
              <a:gd name="connsiteY511" fmla="*/ 1885601 h 6579704"/>
              <a:gd name="connsiteX512" fmla="*/ 7705952 w 11737976"/>
              <a:gd name="connsiteY512" fmla="*/ 1885603 h 6579704"/>
              <a:gd name="connsiteX513" fmla="*/ 7643569 w 11737976"/>
              <a:gd name="connsiteY513" fmla="*/ 1786716 h 6579704"/>
              <a:gd name="connsiteX514" fmla="*/ 8036809 w 11737976"/>
              <a:gd name="connsiteY514" fmla="*/ 1764165 h 6579704"/>
              <a:gd name="connsiteX515" fmla="*/ 8119704 w 11737976"/>
              <a:gd name="connsiteY515" fmla="*/ 1895567 h 6579704"/>
              <a:gd name="connsiteX516" fmla="*/ 8119703 w 11737976"/>
              <a:gd name="connsiteY516" fmla="*/ 1895566 h 6579704"/>
              <a:gd name="connsiteX517" fmla="*/ 8036808 w 11737976"/>
              <a:gd name="connsiteY517" fmla="*/ 1764167 h 6579704"/>
              <a:gd name="connsiteX518" fmla="*/ 7224889 w 11737976"/>
              <a:gd name="connsiteY518" fmla="*/ 1755931 h 6579704"/>
              <a:gd name="connsiteX519" fmla="*/ 7224889 w 11737976"/>
              <a:gd name="connsiteY519" fmla="*/ 1755931 h 6579704"/>
              <a:gd name="connsiteX520" fmla="*/ 8449318 w 11737976"/>
              <a:gd name="connsiteY520" fmla="*/ 1743017 h 6579704"/>
              <a:gd name="connsiteX521" fmla="*/ 8449322 w 11737976"/>
              <a:gd name="connsiteY521" fmla="*/ 1743022 h 6579704"/>
              <a:gd name="connsiteX522" fmla="*/ 8467079 w 11737976"/>
              <a:gd name="connsiteY522" fmla="*/ 1800729 h 6579704"/>
              <a:gd name="connsiteX523" fmla="*/ 8467078 w 11737976"/>
              <a:gd name="connsiteY523" fmla="*/ 1800732 h 6579704"/>
              <a:gd name="connsiteX524" fmla="*/ 7623253 w 11737976"/>
              <a:gd name="connsiteY524" fmla="*/ 1740469 h 6579704"/>
              <a:gd name="connsiteX525" fmla="*/ 7621821 w 11737976"/>
              <a:gd name="connsiteY525" fmla="*/ 1780325 h 6579704"/>
              <a:gd name="connsiteX526" fmla="*/ 7632696 w 11737976"/>
              <a:gd name="connsiteY526" fmla="*/ 1783517 h 6579704"/>
              <a:gd name="connsiteX527" fmla="*/ 7632694 w 11737976"/>
              <a:gd name="connsiteY527" fmla="*/ 1783521 h 6579704"/>
              <a:gd name="connsiteX528" fmla="*/ 7621820 w 11737976"/>
              <a:gd name="connsiteY528" fmla="*/ 1780328 h 6579704"/>
              <a:gd name="connsiteX529" fmla="*/ 7623250 w 11737976"/>
              <a:gd name="connsiteY529" fmla="*/ 1740470 h 6579704"/>
              <a:gd name="connsiteX530" fmla="*/ 9128385 w 11737976"/>
              <a:gd name="connsiteY530" fmla="*/ 1606758 h 6579704"/>
              <a:gd name="connsiteX531" fmla="*/ 9139743 w 11737976"/>
              <a:gd name="connsiteY531" fmla="*/ 1607219 h 6579704"/>
              <a:gd name="connsiteX532" fmla="*/ 9139748 w 11737976"/>
              <a:gd name="connsiteY532" fmla="*/ 1607222 h 6579704"/>
              <a:gd name="connsiteX533" fmla="*/ 9128384 w 11737976"/>
              <a:gd name="connsiteY533" fmla="*/ 1606760 h 6579704"/>
              <a:gd name="connsiteX534" fmla="*/ 9111069 w 11737976"/>
              <a:gd name="connsiteY534" fmla="*/ 1615522 h 6579704"/>
              <a:gd name="connsiteX535" fmla="*/ 7858205 w 11737976"/>
              <a:gd name="connsiteY535" fmla="*/ 1579347 h 6579704"/>
              <a:gd name="connsiteX536" fmla="*/ 7858207 w 11737976"/>
              <a:gd name="connsiteY536" fmla="*/ 1579347 h 6579704"/>
              <a:gd name="connsiteX537" fmla="*/ 7886016 w 11737976"/>
              <a:gd name="connsiteY537" fmla="*/ 1591831 h 6579704"/>
              <a:gd name="connsiteX538" fmla="*/ 7929861 w 11737976"/>
              <a:gd name="connsiteY538" fmla="*/ 1594649 h 6579704"/>
              <a:gd name="connsiteX539" fmla="*/ 7929863 w 11737976"/>
              <a:gd name="connsiteY539" fmla="*/ 1594650 h 6579704"/>
              <a:gd name="connsiteX540" fmla="*/ 7858205 w 11737976"/>
              <a:gd name="connsiteY540" fmla="*/ 1579347 h 6579704"/>
              <a:gd name="connsiteX541" fmla="*/ 9077897 w 11737976"/>
              <a:gd name="connsiteY541" fmla="*/ 1537263 h 6579704"/>
              <a:gd name="connsiteX542" fmla="*/ 9077900 w 11737976"/>
              <a:gd name="connsiteY542" fmla="*/ 1537268 h 6579704"/>
              <a:gd name="connsiteX543" fmla="*/ 9103206 w 11737976"/>
              <a:gd name="connsiteY543" fmla="*/ 1619500 h 6579704"/>
              <a:gd name="connsiteX544" fmla="*/ 9103202 w 11737976"/>
              <a:gd name="connsiteY544" fmla="*/ 1619501 h 6579704"/>
              <a:gd name="connsiteX545" fmla="*/ 9077897 w 11737976"/>
              <a:gd name="connsiteY545" fmla="*/ 1537263 h 6579704"/>
              <a:gd name="connsiteX546" fmla="*/ 8272147 w 11737976"/>
              <a:gd name="connsiteY546" fmla="*/ 1518339 h 6579704"/>
              <a:gd name="connsiteX547" fmla="*/ 8334531 w 11737976"/>
              <a:gd name="connsiteY547" fmla="*/ 1617226 h 6579704"/>
              <a:gd name="connsiteX548" fmla="*/ 8334530 w 11737976"/>
              <a:gd name="connsiteY548" fmla="*/ 1617227 h 6579704"/>
              <a:gd name="connsiteX549" fmla="*/ 8272145 w 11737976"/>
              <a:gd name="connsiteY549" fmla="*/ 1518342 h 6579704"/>
              <a:gd name="connsiteX550" fmla="*/ 7179762 w 11737976"/>
              <a:gd name="connsiteY550" fmla="*/ 1500834 h 6579704"/>
              <a:gd name="connsiteX551" fmla="*/ 7166927 w 11737976"/>
              <a:gd name="connsiteY551" fmla="*/ 1508569 h 6579704"/>
              <a:gd name="connsiteX552" fmla="*/ 7215943 w 11737976"/>
              <a:gd name="connsiteY552" fmla="*/ 1586265 h 6579704"/>
              <a:gd name="connsiteX553" fmla="*/ 7228777 w 11737976"/>
              <a:gd name="connsiteY553" fmla="*/ 1578528 h 6579704"/>
              <a:gd name="connsiteX554" fmla="*/ 8665385 w 11737976"/>
              <a:gd name="connsiteY554" fmla="*/ 1495792 h 6579704"/>
              <a:gd name="connsiteX555" fmla="*/ 8665387 w 11737976"/>
              <a:gd name="connsiteY555" fmla="*/ 1495792 h 6579704"/>
              <a:gd name="connsiteX556" fmla="*/ 8772328 w 11737976"/>
              <a:gd name="connsiteY556" fmla="*/ 1665310 h 6579704"/>
              <a:gd name="connsiteX557" fmla="*/ 8772327 w 11737976"/>
              <a:gd name="connsiteY557" fmla="*/ 1665310 h 6579704"/>
              <a:gd name="connsiteX558" fmla="*/ 8251830 w 11737976"/>
              <a:gd name="connsiteY558" fmla="*/ 1472093 h 6579704"/>
              <a:gd name="connsiteX559" fmla="*/ 8250401 w 11737976"/>
              <a:gd name="connsiteY559" fmla="*/ 1511951 h 6579704"/>
              <a:gd name="connsiteX560" fmla="*/ 8261272 w 11737976"/>
              <a:gd name="connsiteY560" fmla="*/ 1515142 h 6579704"/>
              <a:gd name="connsiteX561" fmla="*/ 8261272 w 11737976"/>
              <a:gd name="connsiteY561" fmla="*/ 1515145 h 6579704"/>
              <a:gd name="connsiteX562" fmla="*/ 8250397 w 11737976"/>
              <a:gd name="connsiteY562" fmla="*/ 1511951 h 6579704"/>
              <a:gd name="connsiteX563" fmla="*/ 8251828 w 11737976"/>
              <a:gd name="connsiteY563" fmla="*/ 1472096 h 6579704"/>
              <a:gd name="connsiteX564" fmla="*/ 9579171 w 11737976"/>
              <a:gd name="connsiteY564" fmla="*/ 1391101 h 6579704"/>
              <a:gd name="connsiteX565" fmla="*/ 9559917 w 11737976"/>
              <a:gd name="connsiteY565" fmla="*/ 1402704 h 6579704"/>
              <a:gd name="connsiteX566" fmla="*/ 9591111 w 11737976"/>
              <a:gd name="connsiteY566" fmla="*/ 1452148 h 6579704"/>
              <a:gd name="connsiteX567" fmla="*/ 9610361 w 11737976"/>
              <a:gd name="connsiteY567" fmla="*/ 1440542 h 6579704"/>
              <a:gd name="connsiteX568" fmla="*/ 8900726 w 11737976"/>
              <a:gd name="connsiteY568" fmla="*/ 1312585 h 6579704"/>
              <a:gd name="connsiteX569" fmla="*/ 8963111 w 11737976"/>
              <a:gd name="connsiteY569" fmla="*/ 1411472 h 6579704"/>
              <a:gd name="connsiteX570" fmla="*/ 8963108 w 11737976"/>
              <a:gd name="connsiteY570" fmla="*/ 1411474 h 6579704"/>
              <a:gd name="connsiteX571" fmla="*/ 8900725 w 11737976"/>
              <a:gd name="connsiteY571" fmla="*/ 1312586 h 6579704"/>
              <a:gd name="connsiteX572" fmla="*/ 8486783 w 11737976"/>
              <a:gd name="connsiteY572" fmla="*/ 1310973 h 6579704"/>
              <a:gd name="connsiteX573" fmla="*/ 8486784 w 11737976"/>
              <a:gd name="connsiteY573" fmla="*/ 1310973 h 6579704"/>
              <a:gd name="connsiteX574" fmla="*/ 8514593 w 11737976"/>
              <a:gd name="connsiteY574" fmla="*/ 1323458 h 6579704"/>
              <a:gd name="connsiteX575" fmla="*/ 8558440 w 11737976"/>
              <a:gd name="connsiteY575" fmla="*/ 1326273 h 6579704"/>
              <a:gd name="connsiteX576" fmla="*/ 8558440 w 11737976"/>
              <a:gd name="connsiteY576" fmla="*/ 1326274 h 6579704"/>
              <a:gd name="connsiteX577" fmla="*/ 8486783 w 11737976"/>
              <a:gd name="connsiteY577" fmla="*/ 1310973 h 6579704"/>
              <a:gd name="connsiteX578" fmla="*/ 9293963 w 11737976"/>
              <a:gd name="connsiteY578" fmla="*/ 1290036 h 6579704"/>
              <a:gd name="connsiteX579" fmla="*/ 9293965 w 11737976"/>
              <a:gd name="connsiteY579" fmla="*/ 1290036 h 6579704"/>
              <a:gd name="connsiteX580" fmla="*/ 9400907 w 11737976"/>
              <a:gd name="connsiteY580" fmla="*/ 1459554 h 6579704"/>
              <a:gd name="connsiteX581" fmla="*/ 9400905 w 11737976"/>
              <a:gd name="connsiteY581" fmla="*/ 1459554 h 6579704"/>
              <a:gd name="connsiteX582" fmla="*/ 9512330 w 11737976"/>
              <a:gd name="connsiteY582" fmla="*/ 1285151 h 6579704"/>
              <a:gd name="connsiteX583" fmla="*/ 9493077 w 11737976"/>
              <a:gd name="connsiteY583" fmla="*/ 1296757 h 6579704"/>
              <a:gd name="connsiteX584" fmla="*/ 9515357 w 11737976"/>
              <a:gd name="connsiteY584" fmla="*/ 1332072 h 6579704"/>
              <a:gd name="connsiteX585" fmla="*/ 9534609 w 11737976"/>
              <a:gd name="connsiteY585" fmla="*/ 1320467 h 6579704"/>
              <a:gd name="connsiteX586" fmla="*/ 8880409 w 11737976"/>
              <a:gd name="connsiteY586" fmla="*/ 1266339 h 6579704"/>
              <a:gd name="connsiteX587" fmla="*/ 8878978 w 11737976"/>
              <a:gd name="connsiteY587" fmla="*/ 1306195 h 6579704"/>
              <a:gd name="connsiteX588" fmla="*/ 8889851 w 11737976"/>
              <a:gd name="connsiteY588" fmla="*/ 1309388 h 6579704"/>
              <a:gd name="connsiteX589" fmla="*/ 8889850 w 11737976"/>
              <a:gd name="connsiteY589" fmla="*/ 1309391 h 6579704"/>
              <a:gd name="connsiteX590" fmla="*/ 8878977 w 11737976"/>
              <a:gd name="connsiteY590" fmla="*/ 1306197 h 6579704"/>
              <a:gd name="connsiteX591" fmla="*/ 8880407 w 11737976"/>
              <a:gd name="connsiteY591" fmla="*/ 1266340 h 6579704"/>
              <a:gd name="connsiteX592" fmla="*/ 7637902 w 11737976"/>
              <a:gd name="connsiteY592" fmla="*/ 1244182 h 6579704"/>
              <a:gd name="connsiteX593" fmla="*/ 7596903 w 11737976"/>
              <a:gd name="connsiteY593" fmla="*/ 1249394 h 6579704"/>
              <a:gd name="connsiteX594" fmla="*/ 7610272 w 11737976"/>
              <a:gd name="connsiteY594" fmla="*/ 1270585 h 6579704"/>
              <a:gd name="connsiteX595" fmla="*/ 7630058 w 11737976"/>
              <a:gd name="connsiteY595" fmla="*/ 1287906 h 6579704"/>
              <a:gd name="connsiteX596" fmla="*/ 7637902 w 11737976"/>
              <a:gd name="connsiteY596" fmla="*/ 1244182 h 6579704"/>
              <a:gd name="connsiteX597" fmla="*/ 9476684 w 11737976"/>
              <a:gd name="connsiteY597" fmla="*/ 1228646 h 6579704"/>
              <a:gd name="connsiteX598" fmla="*/ 9457432 w 11737976"/>
              <a:gd name="connsiteY598" fmla="*/ 1240249 h 6579704"/>
              <a:gd name="connsiteX599" fmla="*/ 9470799 w 11737976"/>
              <a:gd name="connsiteY599" fmla="*/ 1261442 h 6579704"/>
              <a:gd name="connsiteX600" fmla="*/ 9490051 w 11737976"/>
              <a:gd name="connsiteY600" fmla="*/ 1249835 h 6579704"/>
              <a:gd name="connsiteX601" fmla="*/ 7558229 w 11737976"/>
              <a:gd name="connsiteY601" fmla="*/ 1145969 h 6579704"/>
              <a:gd name="connsiteX602" fmla="*/ 7545391 w 11737976"/>
              <a:gd name="connsiteY602" fmla="*/ 1153705 h 6579704"/>
              <a:gd name="connsiteX603" fmla="*/ 7581572 w 11737976"/>
              <a:gd name="connsiteY603" fmla="*/ 1239139 h 6579704"/>
              <a:gd name="connsiteX604" fmla="*/ 7600827 w 11737976"/>
              <a:gd name="connsiteY604" fmla="*/ 1227533 h 6579704"/>
              <a:gd name="connsiteX605" fmla="*/ 9115362 w 11737976"/>
              <a:gd name="connsiteY605" fmla="*/ 1105217 h 6579704"/>
              <a:gd name="connsiteX606" fmla="*/ 9143171 w 11737976"/>
              <a:gd name="connsiteY606" fmla="*/ 1117702 h 6579704"/>
              <a:gd name="connsiteX607" fmla="*/ 9187018 w 11737976"/>
              <a:gd name="connsiteY607" fmla="*/ 1120518 h 6579704"/>
              <a:gd name="connsiteX608" fmla="*/ 9187019 w 11737976"/>
              <a:gd name="connsiteY608" fmla="*/ 1120520 h 6579704"/>
              <a:gd name="connsiteX609" fmla="*/ 9115361 w 11737976"/>
              <a:gd name="connsiteY609" fmla="*/ 1105218 h 6579704"/>
              <a:gd name="connsiteX610" fmla="*/ 7470177 w 11737976"/>
              <a:gd name="connsiteY610" fmla="*/ 1062556 h 6579704"/>
              <a:gd name="connsiteX611" fmla="*/ 7457339 w 11737976"/>
              <a:gd name="connsiteY611" fmla="*/ 1070293 h 6579704"/>
              <a:gd name="connsiteX612" fmla="*/ 7521685 w 11737976"/>
              <a:gd name="connsiteY612" fmla="*/ 1158246 h 6579704"/>
              <a:gd name="connsiteX613" fmla="*/ 7534520 w 11737976"/>
              <a:gd name="connsiteY613" fmla="*/ 1150510 h 6579704"/>
              <a:gd name="connsiteX614" fmla="*/ 8266481 w 11737976"/>
              <a:gd name="connsiteY614" fmla="*/ 975807 h 6579704"/>
              <a:gd name="connsiteX615" fmla="*/ 8225481 w 11737976"/>
              <a:gd name="connsiteY615" fmla="*/ 981020 h 6579704"/>
              <a:gd name="connsiteX616" fmla="*/ 8238849 w 11737976"/>
              <a:gd name="connsiteY616" fmla="*/ 1002212 h 6579704"/>
              <a:gd name="connsiteX617" fmla="*/ 8258636 w 11737976"/>
              <a:gd name="connsiteY617" fmla="*/ 1019533 h 6579704"/>
              <a:gd name="connsiteX618" fmla="*/ 8266481 w 11737976"/>
              <a:gd name="connsiteY618" fmla="*/ 975807 h 6579704"/>
              <a:gd name="connsiteX619" fmla="*/ 6826943 w 11737976"/>
              <a:gd name="connsiteY619" fmla="*/ 953207 h 6579704"/>
              <a:gd name="connsiteX620" fmla="*/ 6859755 w 11737976"/>
              <a:gd name="connsiteY620" fmla="*/ 1009684 h 6579704"/>
              <a:gd name="connsiteX621" fmla="*/ 6865292 w 11737976"/>
              <a:gd name="connsiteY621" fmla="*/ 1019459 h 6579704"/>
              <a:gd name="connsiteX622" fmla="*/ 6864587 w 11737976"/>
              <a:gd name="connsiteY622" fmla="*/ 1019046 h 6579704"/>
              <a:gd name="connsiteX623" fmla="*/ 6869582 w 11737976"/>
              <a:gd name="connsiteY623" fmla="*/ 1027033 h 6579704"/>
              <a:gd name="connsiteX624" fmla="*/ 6865292 w 11737976"/>
              <a:gd name="connsiteY624" fmla="*/ 1019459 h 6579704"/>
              <a:gd name="connsiteX625" fmla="*/ 6871360 w 11737976"/>
              <a:gd name="connsiteY625" fmla="*/ 1023004 h 6579704"/>
              <a:gd name="connsiteX626" fmla="*/ 6890908 w 11737976"/>
              <a:gd name="connsiteY626" fmla="*/ 1021318 h 6579704"/>
              <a:gd name="connsiteX627" fmla="*/ 6885447 w 11737976"/>
              <a:gd name="connsiteY627" fmla="*/ 1009030 h 6579704"/>
              <a:gd name="connsiteX628" fmla="*/ 6901712 w 11737976"/>
              <a:gd name="connsiteY628" fmla="*/ 1024991 h 6579704"/>
              <a:gd name="connsiteX629" fmla="*/ 6942530 w 11737976"/>
              <a:gd name="connsiteY629" fmla="*/ 1068629 h 6579704"/>
              <a:gd name="connsiteX630" fmla="*/ 6961418 w 11737976"/>
              <a:gd name="connsiteY630" fmla="*/ 1154736 h 6579704"/>
              <a:gd name="connsiteX631" fmla="*/ 6995286 w 11737976"/>
              <a:gd name="connsiteY631" fmla="*/ 1173319 h 6579704"/>
              <a:gd name="connsiteX632" fmla="*/ 7027192 w 11737976"/>
              <a:gd name="connsiteY632" fmla="*/ 1202831 h 6579704"/>
              <a:gd name="connsiteX633" fmla="*/ 7043586 w 11737976"/>
              <a:gd name="connsiteY633" fmla="*/ 1270943 h 6579704"/>
              <a:gd name="connsiteX634" fmla="*/ 7620731 w 11737976"/>
              <a:gd name="connsiteY634" fmla="*/ 2073458 h 6579704"/>
              <a:gd name="connsiteX635" fmla="*/ 7621265 w 11737976"/>
              <a:gd name="connsiteY635" fmla="*/ 2102383 h 6579704"/>
              <a:gd name="connsiteX636" fmla="*/ 7586149 w 11737976"/>
              <a:gd name="connsiteY636" fmla="*/ 2074805 h 6579704"/>
              <a:gd name="connsiteX637" fmla="*/ 7491859 w 11737976"/>
              <a:gd name="connsiteY637" fmla="*/ 1946406 h 6579704"/>
              <a:gd name="connsiteX638" fmla="*/ 7397571 w 11737976"/>
              <a:gd name="connsiteY638" fmla="*/ 1818006 h 6579704"/>
              <a:gd name="connsiteX639" fmla="*/ 7251056 w 11737976"/>
              <a:gd name="connsiteY639" fmla="*/ 1613844 h 6579704"/>
              <a:gd name="connsiteX640" fmla="*/ 7214960 w 11737976"/>
              <a:gd name="connsiteY640" fmla="*/ 1591731 h 6579704"/>
              <a:gd name="connsiteX641" fmla="*/ 7178865 w 11737976"/>
              <a:gd name="connsiteY641" fmla="*/ 1569619 h 6579704"/>
              <a:gd name="connsiteX642" fmla="*/ 7222310 w 11737976"/>
              <a:gd name="connsiteY642" fmla="*/ 1638484 h 6579704"/>
              <a:gd name="connsiteX643" fmla="*/ 7268367 w 11737976"/>
              <a:gd name="connsiteY643" fmla="*/ 1711490 h 6579704"/>
              <a:gd name="connsiteX644" fmla="*/ 7260436 w 11737976"/>
              <a:gd name="connsiteY644" fmla="*/ 1717988 h 6579704"/>
              <a:gd name="connsiteX645" fmla="*/ 7247406 w 11737976"/>
              <a:gd name="connsiteY645" fmla="*/ 1712006 h 6579704"/>
              <a:gd name="connsiteX646" fmla="*/ 7299516 w 11737976"/>
              <a:gd name="connsiteY646" fmla="*/ 1821186 h 6579704"/>
              <a:gd name="connsiteX647" fmla="*/ 7291222 w 11737976"/>
              <a:gd name="connsiteY647" fmla="*/ 1832880 h 6579704"/>
              <a:gd name="connsiteX648" fmla="*/ 7363469 w 11737976"/>
              <a:gd name="connsiteY648" fmla="*/ 1974553 h 6579704"/>
              <a:gd name="connsiteX649" fmla="*/ 7343334 w 11737976"/>
              <a:gd name="connsiteY649" fmla="*/ 1942058 h 6579704"/>
              <a:gd name="connsiteX650" fmla="*/ 7198839 w 11737976"/>
              <a:gd name="connsiteY650" fmla="*/ 1658715 h 6579704"/>
              <a:gd name="connsiteX651" fmla="*/ 7118299 w 11737976"/>
              <a:gd name="connsiteY651" fmla="*/ 1528734 h 6579704"/>
              <a:gd name="connsiteX652" fmla="*/ 7224889 w 11737976"/>
              <a:gd name="connsiteY652" fmla="*/ 1755931 h 6579704"/>
              <a:gd name="connsiteX653" fmla="*/ 7189355 w 11737976"/>
              <a:gd name="connsiteY653" fmla="*/ 1708618 h 6579704"/>
              <a:gd name="connsiteX654" fmla="*/ 7166851 w 11737976"/>
              <a:gd name="connsiteY654" fmla="*/ 1667284 h 6579704"/>
              <a:gd name="connsiteX655" fmla="*/ 7194091 w 11737976"/>
              <a:gd name="connsiteY655" fmla="*/ 1726292 h 6579704"/>
              <a:gd name="connsiteX656" fmla="*/ 7268706 w 11737976"/>
              <a:gd name="connsiteY656" fmla="*/ 1876804 h 6579704"/>
              <a:gd name="connsiteX657" fmla="*/ 7240274 w 11737976"/>
              <a:gd name="connsiteY657" fmla="*/ 1856003 h 6579704"/>
              <a:gd name="connsiteX658" fmla="*/ 7185796 w 11737976"/>
              <a:gd name="connsiteY658" fmla="*/ 1737987 h 6579704"/>
              <a:gd name="connsiteX659" fmla="*/ 7177500 w 11737976"/>
              <a:gd name="connsiteY659" fmla="*/ 1749682 h 6579704"/>
              <a:gd name="connsiteX660" fmla="*/ 7146703 w 11737976"/>
              <a:gd name="connsiteY660" fmla="*/ 1720046 h 6579704"/>
              <a:gd name="connsiteX661" fmla="*/ 7008134 w 11737976"/>
              <a:gd name="connsiteY661" fmla="*/ 1416166 h 6579704"/>
              <a:gd name="connsiteX662" fmla="*/ 6997472 w 11737976"/>
              <a:gd name="connsiteY662" fmla="*/ 1419025 h 6579704"/>
              <a:gd name="connsiteX663" fmla="*/ 6948907 w 11737976"/>
              <a:gd name="connsiteY663" fmla="*/ 1365730 h 6579704"/>
              <a:gd name="connsiteX664" fmla="*/ 6837581 w 11737976"/>
              <a:gd name="connsiteY664" fmla="*/ 1120859 h 6579704"/>
              <a:gd name="connsiteX665" fmla="*/ 6821004 w 11737976"/>
              <a:gd name="connsiteY665" fmla="*/ 1058995 h 6579704"/>
              <a:gd name="connsiteX666" fmla="*/ 6826930 w 11737976"/>
              <a:gd name="connsiteY666" fmla="*/ 1038461 h 6579704"/>
              <a:gd name="connsiteX667" fmla="*/ 6822196 w 11737976"/>
              <a:gd name="connsiteY667" fmla="*/ 1020786 h 6579704"/>
              <a:gd name="connsiteX668" fmla="*/ 6823386 w 11737976"/>
              <a:gd name="connsiteY668" fmla="*/ 982577 h 6579704"/>
              <a:gd name="connsiteX669" fmla="*/ 6849447 w 11737976"/>
              <a:gd name="connsiteY669" fmla="*/ 994537 h 6579704"/>
              <a:gd name="connsiteX670" fmla="*/ 6826943 w 11737976"/>
              <a:gd name="connsiteY670" fmla="*/ 953207 h 6579704"/>
              <a:gd name="connsiteX671" fmla="*/ 9269748 w 11737976"/>
              <a:gd name="connsiteY671" fmla="*/ 914669 h 6579704"/>
              <a:gd name="connsiteX672" fmla="*/ 9250496 w 11737976"/>
              <a:gd name="connsiteY672" fmla="*/ 926274 h 6579704"/>
              <a:gd name="connsiteX673" fmla="*/ 9321789 w 11737976"/>
              <a:gd name="connsiteY673" fmla="*/ 1039284 h 6579704"/>
              <a:gd name="connsiteX674" fmla="*/ 9341041 w 11737976"/>
              <a:gd name="connsiteY674" fmla="*/ 1027680 h 6579704"/>
              <a:gd name="connsiteX675" fmla="*/ 6973132 w 11737976"/>
              <a:gd name="connsiteY675" fmla="*/ 904338 h 6579704"/>
              <a:gd name="connsiteX676" fmla="*/ 6990812 w 11737976"/>
              <a:gd name="connsiteY676" fmla="*/ 925491 h 6579704"/>
              <a:gd name="connsiteX677" fmla="*/ 6990815 w 11737976"/>
              <a:gd name="connsiteY677" fmla="*/ 925496 h 6579704"/>
              <a:gd name="connsiteX678" fmla="*/ 6955691 w 11737976"/>
              <a:gd name="connsiteY678" fmla="*/ 883566 h 6579704"/>
              <a:gd name="connsiteX679" fmla="*/ 6967495 w 11737976"/>
              <a:gd name="connsiteY679" fmla="*/ 897593 h 6579704"/>
              <a:gd name="connsiteX680" fmla="*/ 6973132 w 11737976"/>
              <a:gd name="connsiteY680" fmla="*/ 904338 h 6579704"/>
              <a:gd name="connsiteX681" fmla="*/ 6967496 w 11737976"/>
              <a:gd name="connsiteY681" fmla="*/ 897595 h 6579704"/>
              <a:gd name="connsiteX682" fmla="*/ 7315651 w 11737976"/>
              <a:gd name="connsiteY682" fmla="*/ 883343 h 6579704"/>
              <a:gd name="connsiteX683" fmla="*/ 7314567 w 11737976"/>
              <a:gd name="connsiteY683" fmla="*/ 893124 h 6579704"/>
              <a:gd name="connsiteX684" fmla="*/ 7318306 w 11737976"/>
              <a:gd name="connsiteY684" fmla="*/ 920116 h 6579704"/>
              <a:gd name="connsiteX685" fmla="*/ 7390500 w 11737976"/>
              <a:gd name="connsiteY685" fmla="*/ 964342 h 6579704"/>
              <a:gd name="connsiteX686" fmla="*/ 7356723 w 11737976"/>
              <a:gd name="connsiteY686" fmla="*/ 921331 h 6579704"/>
              <a:gd name="connsiteX687" fmla="*/ 8186806 w 11737976"/>
              <a:gd name="connsiteY687" fmla="*/ 877593 h 6579704"/>
              <a:gd name="connsiteX688" fmla="*/ 8173969 w 11737976"/>
              <a:gd name="connsiteY688" fmla="*/ 885330 h 6579704"/>
              <a:gd name="connsiteX689" fmla="*/ 8210151 w 11737976"/>
              <a:gd name="connsiteY689" fmla="*/ 970765 h 6579704"/>
              <a:gd name="connsiteX690" fmla="*/ 8229406 w 11737976"/>
              <a:gd name="connsiteY690" fmla="*/ 959157 h 6579704"/>
              <a:gd name="connsiteX691" fmla="*/ 7308861 w 11737976"/>
              <a:gd name="connsiteY691" fmla="*/ 877065 h 6579704"/>
              <a:gd name="connsiteX692" fmla="*/ 7315649 w 11737976"/>
              <a:gd name="connsiteY692" fmla="*/ 883344 h 6579704"/>
              <a:gd name="connsiteX693" fmla="*/ 7315724 w 11737976"/>
              <a:gd name="connsiteY693" fmla="*/ 882675 h 6579704"/>
              <a:gd name="connsiteX694" fmla="*/ 7308861 w 11737976"/>
              <a:gd name="connsiteY694" fmla="*/ 877065 h 6579704"/>
              <a:gd name="connsiteX695" fmla="*/ 6938628 w 11737976"/>
              <a:gd name="connsiteY695" fmla="*/ 862981 h 6579704"/>
              <a:gd name="connsiteX696" fmla="*/ 6940961 w 11737976"/>
              <a:gd name="connsiteY696" fmla="*/ 866063 h 6579704"/>
              <a:gd name="connsiteX697" fmla="*/ 6955691 w 11737976"/>
              <a:gd name="connsiteY697" fmla="*/ 883566 h 6579704"/>
              <a:gd name="connsiteX698" fmla="*/ 6940958 w 11737976"/>
              <a:gd name="connsiteY698" fmla="*/ 866060 h 6579704"/>
              <a:gd name="connsiteX699" fmla="*/ 9195062 w 11737976"/>
              <a:gd name="connsiteY699" fmla="*/ 852447 h 6579704"/>
              <a:gd name="connsiteX700" fmla="*/ 9182227 w 11737976"/>
              <a:gd name="connsiteY700" fmla="*/ 860183 h 6579704"/>
              <a:gd name="connsiteX701" fmla="*/ 9241583 w 11737976"/>
              <a:gd name="connsiteY701" fmla="*/ 912148 h 6579704"/>
              <a:gd name="connsiteX702" fmla="*/ 9254419 w 11737976"/>
              <a:gd name="connsiteY702" fmla="*/ 904410 h 6579704"/>
              <a:gd name="connsiteX703" fmla="*/ 8098752 w 11737976"/>
              <a:gd name="connsiteY703" fmla="*/ 794180 h 6579704"/>
              <a:gd name="connsiteX704" fmla="*/ 8085917 w 11737976"/>
              <a:gd name="connsiteY704" fmla="*/ 801919 h 6579704"/>
              <a:gd name="connsiteX705" fmla="*/ 8150262 w 11737976"/>
              <a:gd name="connsiteY705" fmla="*/ 889871 h 6579704"/>
              <a:gd name="connsiteX706" fmla="*/ 8163096 w 11737976"/>
              <a:gd name="connsiteY706" fmla="*/ 882135 h 6579704"/>
              <a:gd name="connsiteX707" fmla="*/ 7224732 w 11737976"/>
              <a:gd name="connsiteY707" fmla="*/ 771789 h 6579704"/>
              <a:gd name="connsiteX708" fmla="*/ 7211896 w 11737976"/>
              <a:gd name="connsiteY708" fmla="*/ 779525 h 6579704"/>
              <a:gd name="connsiteX709" fmla="*/ 7245051 w 11737976"/>
              <a:gd name="connsiteY709" fmla="*/ 818038 h 6579704"/>
              <a:gd name="connsiteX710" fmla="*/ 7264304 w 11737976"/>
              <a:gd name="connsiteY710" fmla="*/ 806433 h 6579704"/>
              <a:gd name="connsiteX711" fmla="*/ 8895059 w 11737976"/>
              <a:gd name="connsiteY711" fmla="*/ 770051 h 6579704"/>
              <a:gd name="connsiteX712" fmla="*/ 8854059 w 11737976"/>
              <a:gd name="connsiteY712" fmla="*/ 775265 h 6579704"/>
              <a:gd name="connsiteX713" fmla="*/ 8867427 w 11737976"/>
              <a:gd name="connsiteY713" fmla="*/ 796456 h 6579704"/>
              <a:gd name="connsiteX714" fmla="*/ 8887214 w 11737976"/>
              <a:gd name="connsiteY714" fmla="*/ 813777 h 6579704"/>
              <a:gd name="connsiteX715" fmla="*/ 8895059 w 11737976"/>
              <a:gd name="connsiteY715" fmla="*/ 770051 h 6579704"/>
              <a:gd name="connsiteX716" fmla="*/ 8219364 w 11737976"/>
              <a:gd name="connsiteY716" fmla="*/ 681042 h 6579704"/>
              <a:gd name="connsiteX717" fmla="*/ 8252443 w 11737976"/>
              <a:gd name="connsiteY717" fmla="*/ 699189 h 6579704"/>
              <a:gd name="connsiteX718" fmla="*/ 8284350 w 11737976"/>
              <a:gd name="connsiteY718" fmla="*/ 728702 h 6579704"/>
              <a:gd name="connsiteX719" fmla="*/ 8289972 w 11737976"/>
              <a:gd name="connsiteY719" fmla="*/ 760282 h 6579704"/>
              <a:gd name="connsiteX720" fmla="*/ 8232507 w 11737976"/>
              <a:gd name="connsiteY720" fmla="*/ 694670 h 6579704"/>
              <a:gd name="connsiteX721" fmla="*/ 8815386 w 11737976"/>
              <a:gd name="connsiteY721" fmla="*/ 671837 h 6579704"/>
              <a:gd name="connsiteX722" fmla="*/ 8802548 w 11737976"/>
              <a:gd name="connsiteY722" fmla="*/ 679576 h 6579704"/>
              <a:gd name="connsiteX723" fmla="*/ 8838730 w 11737976"/>
              <a:gd name="connsiteY723" fmla="*/ 765010 h 6579704"/>
              <a:gd name="connsiteX724" fmla="*/ 8857983 w 11737976"/>
              <a:gd name="connsiteY724" fmla="*/ 753403 h 6579704"/>
              <a:gd name="connsiteX725" fmla="*/ 7601709 w 11737976"/>
              <a:gd name="connsiteY725" fmla="*/ 635962 h 6579704"/>
              <a:gd name="connsiteX726" fmla="*/ 7619389 w 11737976"/>
              <a:gd name="connsiteY726" fmla="*/ 657115 h 6579704"/>
              <a:gd name="connsiteX727" fmla="*/ 7619393 w 11737976"/>
              <a:gd name="connsiteY727" fmla="*/ 657121 h 6579704"/>
              <a:gd name="connsiteX728" fmla="*/ 7587023 w 11737976"/>
              <a:gd name="connsiteY728" fmla="*/ 618464 h 6579704"/>
              <a:gd name="connsiteX729" fmla="*/ 7596073 w 11737976"/>
              <a:gd name="connsiteY729" fmla="*/ 629218 h 6579704"/>
              <a:gd name="connsiteX730" fmla="*/ 7601709 w 11737976"/>
              <a:gd name="connsiteY730" fmla="*/ 635962 h 6579704"/>
              <a:gd name="connsiteX731" fmla="*/ 7596074 w 11737976"/>
              <a:gd name="connsiteY731" fmla="*/ 629220 h 6579704"/>
              <a:gd name="connsiteX732" fmla="*/ 7944228 w 11737976"/>
              <a:gd name="connsiteY732" fmla="*/ 614967 h 6579704"/>
              <a:gd name="connsiteX733" fmla="*/ 7943145 w 11737976"/>
              <a:gd name="connsiteY733" fmla="*/ 624749 h 6579704"/>
              <a:gd name="connsiteX734" fmla="*/ 7946885 w 11737976"/>
              <a:gd name="connsiteY734" fmla="*/ 651740 h 6579704"/>
              <a:gd name="connsiteX735" fmla="*/ 8019077 w 11737976"/>
              <a:gd name="connsiteY735" fmla="*/ 695967 h 6579704"/>
              <a:gd name="connsiteX736" fmla="*/ 7985301 w 11737976"/>
              <a:gd name="connsiteY736" fmla="*/ 652958 h 6579704"/>
              <a:gd name="connsiteX737" fmla="*/ 7937438 w 11737976"/>
              <a:gd name="connsiteY737" fmla="*/ 608689 h 6579704"/>
              <a:gd name="connsiteX738" fmla="*/ 7944226 w 11737976"/>
              <a:gd name="connsiteY738" fmla="*/ 614969 h 6579704"/>
              <a:gd name="connsiteX739" fmla="*/ 7944299 w 11737976"/>
              <a:gd name="connsiteY739" fmla="*/ 614301 h 6579704"/>
              <a:gd name="connsiteX740" fmla="*/ 7937438 w 11737976"/>
              <a:gd name="connsiteY740" fmla="*/ 608689 h 6579704"/>
              <a:gd name="connsiteX741" fmla="*/ 7567206 w 11737976"/>
              <a:gd name="connsiteY741" fmla="*/ 594606 h 6579704"/>
              <a:gd name="connsiteX742" fmla="*/ 7569538 w 11737976"/>
              <a:gd name="connsiteY742" fmla="*/ 597687 h 6579704"/>
              <a:gd name="connsiteX743" fmla="*/ 7587023 w 11737976"/>
              <a:gd name="connsiteY743" fmla="*/ 618464 h 6579704"/>
              <a:gd name="connsiteX744" fmla="*/ 7569536 w 11737976"/>
              <a:gd name="connsiteY744" fmla="*/ 597686 h 6579704"/>
              <a:gd name="connsiteX745" fmla="*/ 8727332 w 11737976"/>
              <a:gd name="connsiteY745" fmla="*/ 588426 h 6579704"/>
              <a:gd name="connsiteX746" fmla="*/ 8714495 w 11737976"/>
              <a:gd name="connsiteY746" fmla="*/ 596164 h 6579704"/>
              <a:gd name="connsiteX747" fmla="*/ 8778840 w 11737976"/>
              <a:gd name="connsiteY747" fmla="*/ 684115 h 6579704"/>
              <a:gd name="connsiteX748" fmla="*/ 8791675 w 11737976"/>
              <a:gd name="connsiteY748" fmla="*/ 676381 h 6579704"/>
              <a:gd name="connsiteX749" fmla="*/ 7521387 w 11737976"/>
              <a:gd name="connsiteY749" fmla="*/ 566994 h 6579704"/>
              <a:gd name="connsiteX750" fmla="*/ 7539925 w 11737976"/>
              <a:gd name="connsiteY750" fmla="*/ 575318 h 6579704"/>
              <a:gd name="connsiteX751" fmla="*/ 7556236 w 11737976"/>
              <a:gd name="connsiteY751" fmla="*/ 580112 h 6579704"/>
              <a:gd name="connsiteX752" fmla="*/ 7567206 w 11737976"/>
              <a:gd name="connsiteY752" fmla="*/ 594606 h 6579704"/>
              <a:gd name="connsiteX753" fmla="*/ 7556236 w 11737976"/>
              <a:gd name="connsiteY753" fmla="*/ 580113 h 6579704"/>
              <a:gd name="connsiteX754" fmla="*/ 7539928 w 11737976"/>
              <a:gd name="connsiteY754" fmla="*/ 575321 h 6579704"/>
              <a:gd name="connsiteX755" fmla="*/ 7521389 w 11737976"/>
              <a:gd name="connsiteY755" fmla="*/ 566998 h 6579704"/>
              <a:gd name="connsiteX756" fmla="*/ 7853309 w 11737976"/>
              <a:gd name="connsiteY756" fmla="*/ 503415 h 6579704"/>
              <a:gd name="connsiteX757" fmla="*/ 7840473 w 11737976"/>
              <a:gd name="connsiteY757" fmla="*/ 511150 h 6579704"/>
              <a:gd name="connsiteX758" fmla="*/ 7873628 w 11737976"/>
              <a:gd name="connsiteY758" fmla="*/ 549663 h 6579704"/>
              <a:gd name="connsiteX759" fmla="*/ 7892881 w 11737976"/>
              <a:gd name="connsiteY759" fmla="*/ 538058 h 6579704"/>
              <a:gd name="connsiteX760" fmla="*/ 8230288 w 11737976"/>
              <a:gd name="connsiteY760" fmla="*/ 430207 h 6579704"/>
              <a:gd name="connsiteX761" fmla="*/ 8247967 w 11737976"/>
              <a:gd name="connsiteY761" fmla="*/ 451360 h 6579704"/>
              <a:gd name="connsiteX762" fmla="*/ 8247971 w 11737976"/>
              <a:gd name="connsiteY762" fmla="*/ 451365 h 6579704"/>
              <a:gd name="connsiteX763" fmla="*/ 8572807 w 11737976"/>
              <a:gd name="connsiteY763" fmla="*/ 409213 h 6579704"/>
              <a:gd name="connsiteX764" fmla="*/ 8571721 w 11737976"/>
              <a:gd name="connsiteY764" fmla="*/ 418994 h 6579704"/>
              <a:gd name="connsiteX765" fmla="*/ 8575463 w 11737976"/>
              <a:gd name="connsiteY765" fmla="*/ 445986 h 6579704"/>
              <a:gd name="connsiteX766" fmla="*/ 8647655 w 11737976"/>
              <a:gd name="connsiteY766" fmla="*/ 490213 h 6579704"/>
              <a:gd name="connsiteX767" fmla="*/ 8613879 w 11737976"/>
              <a:gd name="connsiteY767" fmla="*/ 447202 h 6579704"/>
              <a:gd name="connsiteX768" fmla="*/ 8566016 w 11737976"/>
              <a:gd name="connsiteY768" fmla="*/ 402934 h 6579704"/>
              <a:gd name="connsiteX769" fmla="*/ 8572805 w 11737976"/>
              <a:gd name="connsiteY769" fmla="*/ 409214 h 6579704"/>
              <a:gd name="connsiteX770" fmla="*/ 8572879 w 11737976"/>
              <a:gd name="connsiteY770" fmla="*/ 408545 h 6579704"/>
              <a:gd name="connsiteX771" fmla="*/ 8566016 w 11737976"/>
              <a:gd name="connsiteY771" fmla="*/ 402934 h 6579704"/>
              <a:gd name="connsiteX772" fmla="*/ 8195784 w 11737976"/>
              <a:gd name="connsiteY772" fmla="*/ 388852 h 6579704"/>
              <a:gd name="connsiteX773" fmla="*/ 8198116 w 11737976"/>
              <a:gd name="connsiteY773" fmla="*/ 391931 h 6579704"/>
              <a:gd name="connsiteX774" fmla="*/ 8224651 w 11737976"/>
              <a:gd name="connsiteY774" fmla="*/ 423463 h 6579704"/>
              <a:gd name="connsiteX775" fmla="*/ 8230288 w 11737976"/>
              <a:gd name="connsiteY775" fmla="*/ 430207 h 6579704"/>
              <a:gd name="connsiteX776" fmla="*/ 8224651 w 11737976"/>
              <a:gd name="connsiteY776" fmla="*/ 423465 h 6579704"/>
              <a:gd name="connsiteX777" fmla="*/ 8198116 w 11737976"/>
              <a:gd name="connsiteY777" fmla="*/ 391934 h 6579704"/>
              <a:gd name="connsiteX778" fmla="*/ 8149965 w 11737976"/>
              <a:gd name="connsiteY778" fmla="*/ 361241 h 6579704"/>
              <a:gd name="connsiteX779" fmla="*/ 8168503 w 11737976"/>
              <a:gd name="connsiteY779" fmla="*/ 369564 h 6579704"/>
              <a:gd name="connsiteX780" fmla="*/ 8184813 w 11737976"/>
              <a:gd name="connsiteY780" fmla="*/ 374357 h 6579704"/>
              <a:gd name="connsiteX781" fmla="*/ 8184814 w 11737976"/>
              <a:gd name="connsiteY781" fmla="*/ 374359 h 6579704"/>
              <a:gd name="connsiteX782" fmla="*/ 8168506 w 11737976"/>
              <a:gd name="connsiteY782" fmla="*/ 369566 h 6579704"/>
              <a:gd name="connsiteX783" fmla="*/ 8149966 w 11737976"/>
              <a:gd name="connsiteY783" fmla="*/ 361242 h 6579704"/>
              <a:gd name="connsiteX784" fmla="*/ 8481888 w 11737976"/>
              <a:gd name="connsiteY784" fmla="*/ 297660 h 6579704"/>
              <a:gd name="connsiteX785" fmla="*/ 8469053 w 11737976"/>
              <a:gd name="connsiteY785" fmla="*/ 305396 h 6579704"/>
              <a:gd name="connsiteX786" fmla="*/ 8502206 w 11737976"/>
              <a:gd name="connsiteY786" fmla="*/ 343909 h 6579704"/>
              <a:gd name="connsiteX787" fmla="*/ 8521459 w 11737976"/>
              <a:gd name="connsiteY787" fmla="*/ 332304 h 6579704"/>
              <a:gd name="connsiteX788" fmla="*/ 8214226 w 11737976"/>
              <a:gd name="connsiteY788" fmla="*/ 86276 h 6579704"/>
              <a:gd name="connsiteX789" fmla="*/ 11737975 w 11737976"/>
              <a:gd name="connsiteY789" fmla="*/ 86276 h 6579704"/>
              <a:gd name="connsiteX790" fmla="*/ 11737975 w 11737976"/>
              <a:gd name="connsiteY790" fmla="*/ 5690845 h 6579704"/>
              <a:gd name="connsiteX791" fmla="*/ 11669932 w 11737976"/>
              <a:gd name="connsiteY791" fmla="*/ 5621764 h 6579704"/>
              <a:gd name="connsiteX792" fmla="*/ 11337877 w 11737976"/>
              <a:gd name="connsiteY792" fmla="*/ 5259734 h 6579704"/>
              <a:gd name="connsiteX793" fmla="*/ 11288275 w 11737976"/>
              <a:gd name="connsiteY793" fmla="*/ 5223852 h 6579704"/>
              <a:gd name="connsiteX794" fmla="*/ 11238669 w 11737976"/>
              <a:gd name="connsiteY794" fmla="*/ 5187970 h 6579704"/>
              <a:gd name="connsiteX795" fmla="*/ 11226741 w 11737976"/>
              <a:gd name="connsiteY795" fmla="*/ 5092300 h 6579704"/>
              <a:gd name="connsiteX796" fmla="*/ 11182635 w 11737976"/>
              <a:gd name="connsiteY796" fmla="*/ 5083673 h 6579704"/>
              <a:gd name="connsiteX797" fmla="*/ 11143092 w 11737976"/>
              <a:gd name="connsiteY797" fmla="*/ 5061142 h 6579704"/>
              <a:gd name="connsiteX798" fmla="*/ 11131629 w 11737976"/>
              <a:gd name="connsiteY798" fmla="*/ 4986052 h 6579704"/>
              <a:gd name="connsiteX799" fmla="*/ 10752677 w 11737976"/>
              <a:gd name="connsiteY799" fmla="*/ 4573019 h 6579704"/>
              <a:gd name="connsiteX800" fmla="*/ 10494511 w 11737976"/>
              <a:gd name="connsiteY800" fmla="*/ 4292338 h 6579704"/>
              <a:gd name="connsiteX801" fmla="*/ 10537107 w 11737976"/>
              <a:gd name="connsiteY801" fmla="*/ 4313625 h 6579704"/>
              <a:gd name="connsiteX802" fmla="*/ 10571810 w 11737976"/>
              <a:gd name="connsiteY802" fmla="*/ 4306978 h 6579704"/>
              <a:gd name="connsiteX803" fmla="*/ 10619693 w 11737976"/>
              <a:gd name="connsiteY803" fmla="*/ 4356635 h 6579704"/>
              <a:gd name="connsiteX804" fmla="*/ 10729662 w 11737976"/>
              <a:gd name="connsiteY804" fmla="*/ 4472618 h 6579704"/>
              <a:gd name="connsiteX805" fmla="*/ 10899763 w 11737976"/>
              <a:gd name="connsiteY805" fmla="*/ 4658415 h 6579704"/>
              <a:gd name="connsiteX806" fmla="*/ 10946384 w 11737976"/>
              <a:gd name="connsiteY806" fmla="*/ 4670378 h 6579704"/>
              <a:gd name="connsiteX807" fmla="*/ 10993004 w 11737976"/>
              <a:gd name="connsiteY807" fmla="*/ 4682342 h 6579704"/>
              <a:gd name="connsiteX808" fmla="*/ 10877303 w 11737976"/>
              <a:gd name="connsiteY808" fmla="*/ 4528814 h 6579704"/>
              <a:gd name="connsiteX809" fmla="*/ 10801849 w 11737976"/>
              <a:gd name="connsiteY809" fmla="*/ 4428685 h 6579704"/>
              <a:gd name="connsiteX810" fmla="*/ 10776229 w 11737976"/>
              <a:gd name="connsiteY810" fmla="*/ 4374731 h 6579704"/>
              <a:gd name="connsiteX811" fmla="*/ 10750609 w 11737976"/>
              <a:gd name="connsiteY811" fmla="*/ 4320773 h 6579704"/>
              <a:gd name="connsiteX812" fmla="*/ 10693225 w 11737976"/>
              <a:gd name="connsiteY812" fmla="*/ 4264590 h 6579704"/>
              <a:gd name="connsiteX813" fmla="*/ 10634987 w 11737976"/>
              <a:gd name="connsiteY813" fmla="*/ 4203350 h 6579704"/>
              <a:gd name="connsiteX814" fmla="*/ 10661363 w 11737976"/>
              <a:gd name="connsiteY814" fmla="*/ 4131486 h 6579704"/>
              <a:gd name="connsiteX815" fmla="*/ 10729099 w 11737976"/>
              <a:gd name="connsiteY815" fmla="*/ 4168650 h 6579704"/>
              <a:gd name="connsiteX816" fmla="*/ 10675625 w 11737976"/>
              <a:gd name="connsiteY816" fmla="*/ 4083893 h 6579704"/>
              <a:gd name="connsiteX817" fmla="*/ 10641407 w 11737976"/>
              <a:gd name="connsiteY817" fmla="*/ 3987529 h 6579704"/>
              <a:gd name="connsiteX818" fmla="*/ 10822869 w 11737976"/>
              <a:gd name="connsiteY818" fmla="*/ 4092634 h 6579704"/>
              <a:gd name="connsiteX819" fmla="*/ 10859411 w 11737976"/>
              <a:gd name="connsiteY819" fmla="*/ 4080354 h 6579704"/>
              <a:gd name="connsiteX820" fmla="*/ 10891499 w 11737976"/>
              <a:gd name="connsiteY820" fmla="*/ 4061014 h 6579704"/>
              <a:gd name="connsiteX821" fmla="*/ 10920922 w 11737976"/>
              <a:gd name="connsiteY821" fmla="*/ 3897039 h 6579704"/>
              <a:gd name="connsiteX822" fmla="*/ 10946593 w 11737976"/>
              <a:gd name="connsiteY822" fmla="*/ 3881568 h 6579704"/>
              <a:gd name="connsiteX823" fmla="*/ 11008844 w 11737976"/>
              <a:gd name="connsiteY823" fmla="*/ 3844045 h 6579704"/>
              <a:gd name="connsiteX824" fmla="*/ 11007118 w 11737976"/>
              <a:gd name="connsiteY824" fmla="*/ 3817310 h 6579704"/>
              <a:gd name="connsiteX825" fmla="*/ 11008845 w 11737976"/>
              <a:gd name="connsiteY825" fmla="*/ 3844043 h 6579704"/>
              <a:gd name="connsiteX826" fmla="*/ 11023606 w 11737976"/>
              <a:gd name="connsiteY826" fmla="*/ 3835147 h 6579704"/>
              <a:gd name="connsiteX827" fmla="*/ 11021212 w 11737976"/>
              <a:gd name="connsiteY827" fmla="*/ 3820704 h 6579704"/>
              <a:gd name="connsiteX828" fmla="*/ 11024321 w 11737976"/>
              <a:gd name="connsiteY828" fmla="*/ 3815219 h 6579704"/>
              <a:gd name="connsiteX829" fmla="*/ 11019980 w 11737976"/>
              <a:gd name="connsiteY829" fmla="*/ 3813270 h 6579704"/>
              <a:gd name="connsiteX830" fmla="*/ 11005780 w 11737976"/>
              <a:gd name="connsiteY830" fmla="*/ 3806897 h 6579704"/>
              <a:gd name="connsiteX831" fmla="*/ 10982785 w 11737976"/>
              <a:gd name="connsiteY831" fmla="*/ 3791509 h 6579704"/>
              <a:gd name="connsiteX832" fmla="*/ 10977263 w 11737976"/>
              <a:gd name="connsiteY832" fmla="*/ 3726592 h 6579704"/>
              <a:gd name="connsiteX833" fmla="*/ 10923260 w 11737976"/>
              <a:gd name="connsiteY833" fmla="*/ 3612908 h 6579704"/>
              <a:gd name="connsiteX834" fmla="*/ 10429376 w 11737976"/>
              <a:gd name="connsiteY834" fmla="*/ 2633469 h 6579704"/>
              <a:gd name="connsiteX835" fmla="*/ 10428661 w 11737976"/>
              <a:gd name="connsiteY835" fmla="*/ 2631460 h 6579704"/>
              <a:gd name="connsiteX836" fmla="*/ 10410979 w 11737976"/>
              <a:gd name="connsiteY836" fmla="*/ 2601529 h 6579704"/>
              <a:gd name="connsiteX837" fmla="*/ 10402457 w 11737976"/>
              <a:gd name="connsiteY837" fmla="*/ 2639946 h 6579704"/>
              <a:gd name="connsiteX838" fmla="*/ 10402457 w 11737976"/>
              <a:gd name="connsiteY838" fmla="*/ 2639941 h 6579704"/>
              <a:gd name="connsiteX839" fmla="*/ 10410979 w 11737976"/>
              <a:gd name="connsiteY839" fmla="*/ 2601527 h 6579704"/>
              <a:gd name="connsiteX840" fmla="*/ 10404241 w 11737976"/>
              <a:gd name="connsiteY840" fmla="*/ 2590122 h 6579704"/>
              <a:gd name="connsiteX841" fmla="*/ 10393723 w 11737976"/>
              <a:gd name="connsiteY841" fmla="*/ 2572491 h 6579704"/>
              <a:gd name="connsiteX842" fmla="*/ 10356118 w 11737976"/>
              <a:gd name="connsiteY842" fmla="*/ 2509452 h 6579704"/>
              <a:gd name="connsiteX843" fmla="*/ 10284287 w 11737976"/>
              <a:gd name="connsiteY843" fmla="*/ 2389451 h 6579704"/>
              <a:gd name="connsiteX844" fmla="*/ 10263599 w 11737976"/>
              <a:gd name="connsiteY844" fmla="*/ 2353269 h 6579704"/>
              <a:gd name="connsiteX845" fmla="*/ 10259333 w 11737976"/>
              <a:gd name="connsiteY845" fmla="*/ 2384996 h 6579704"/>
              <a:gd name="connsiteX846" fmla="*/ 9970227 w 11737976"/>
              <a:gd name="connsiteY846" fmla="*/ 1954813 h 6579704"/>
              <a:gd name="connsiteX847" fmla="*/ 9928427 w 11737976"/>
              <a:gd name="connsiteY847" fmla="*/ 1916638 h 6579704"/>
              <a:gd name="connsiteX848" fmla="*/ 9882175 w 11737976"/>
              <a:gd name="connsiteY848" fmla="*/ 1871399 h 6579704"/>
              <a:gd name="connsiteX849" fmla="*/ 10128851 w 11737976"/>
              <a:gd name="connsiteY849" fmla="*/ 2346656 h 6579704"/>
              <a:gd name="connsiteX850" fmla="*/ 10111292 w 11737976"/>
              <a:gd name="connsiteY850" fmla="*/ 2332866 h 6579704"/>
              <a:gd name="connsiteX851" fmla="*/ 10040265 w 11737976"/>
              <a:gd name="connsiteY851" fmla="*/ 2234318 h 6579704"/>
              <a:gd name="connsiteX852" fmla="*/ 9961486 w 11737976"/>
              <a:gd name="connsiteY852" fmla="*/ 2067323 h 6579704"/>
              <a:gd name="connsiteX853" fmla="*/ 9882705 w 11737976"/>
              <a:gd name="connsiteY853" fmla="*/ 1900327 h 6579704"/>
              <a:gd name="connsiteX854" fmla="*/ 9859712 w 11737976"/>
              <a:gd name="connsiteY854" fmla="*/ 1884938 h 6579704"/>
              <a:gd name="connsiteX855" fmla="*/ 9832263 w 11737976"/>
              <a:gd name="connsiteY855" fmla="*/ 1862488 h 6579704"/>
              <a:gd name="connsiteX856" fmla="*/ 9830750 w 11737976"/>
              <a:gd name="connsiteY856" fmla="*/ 1839029 h 6579704"/>
              <a:gd name="connsiteX857" fmla="*/ 9833693 w 11737976"/>
              <a:gd name="connsiteY857" fmla="*/ 1822631 h 6579704"/>
              <a:gd name="connsiteX858" fmla="*/ 9792159 w 11737976"/>
              <a:gd name="connsiteY858" fmla="*/ 1798918 h 6579704"/>
              <a:gd name="connsiteX859" fmla="*/ 9817296 w 11737976"/>
              <a:gd name="connsiteY859" fmla="*/ 1754518 h 6579704"/>
              <a:gd name="connsiteX860" fmla="*/ 9816183 w 11737976"/>
              <a:gd name="connsiteY860" fmla="*/ 1752754 h 6579704"/>
              <a:gd name="connsiteX861" fmla="*/ 9746001 w 11737976"/>
              <a:gd name="connsiteY861" fmla="*/ 1641508 h 6579704"/>
              <a:gd name="connsiteX862" fmla="*/ 9713380 w 11737976"/>
              <a:gd name="connsiteY862" fmla="*/ 1631925 h 6579704"/>
              <a:gd name="connsiteX863" fmla="*/ 9703937 w 11737976"/>
              <a:gd name="connsiteY863" fmla="*/ 1588870 h 6579704"/>
              <a:gd name="connsiteX864" fmla="*/ 9646009 w 11737976"/>
              <a:gd name="connsiteY864" fmla="*/ 1497051 h 6579704"/>
              <a:gd name="connsiteX865" fmla="*/ 9626755 w 11737976"/>
              <a:gd name="connsiteY865" fmla="*/ 1508653 h 6579704"/>
              <a:gd name="connsiteX866" fmla="*/ 9608932 w 11737976"/>
              <a:gd name="connsiteY866" fmla="*/ 1480402 h 6579704"/>
              <a:gd name="connsiteX867" fmla="*/ 9616418 w 11737976"/>
              <a:gd name="connsiteY867" fmla="*/ 1475890 h 6579704"/>
              <a:gd name="connsiteX868" fmla="*/ 9622390 w 11737976"/>
              <a:gd name="connsiteY868" fmla="*/ 1477162 h 6579704"/>
              <a:gd name="connsiteX869" fmla="*/ 9632640 w 11737976"/>
              <a:gd name="connsiteY869" fmla="*/ 1475858 h 6579704"/>
              <a:gd name="connsiteX870" fmla="*/ 9628184 w 11737976"/>
              <a:gd name="connsiteY870" fmla="*/ 1468797 h 6579704"/>
              <a:gd name="connsiteX871" fmla="*/ 9616418 w 11737976"/>
              <a:gd name="connsiteY871" fmla="*/ 1475890 h 6579704"/>
              <a:gd name="connsiteX872" fmla="*/ 9604476 w 11737976"/>
              <a:gd name="connsiteY872" fmla="*/ 1473336 h 6579704"/>
              <a:gd name="connsiteX873" fmla="*/ 9251027 w 11737976"/>
              <a:gd name="connsiteY873" fmla="*/ 955201 h 6579704"/>
              <a:gd name="connsiteX874" fmla="*/ 8950152 w 11737976"/>
              <a:gd name="connsiteY874" fmla="*/ 590605 h 6579704"/>
              <a:gd name="connsiteX875" fmla="*/ 8599897 w 11737976"/>
              <a:gd name="connsiteY875" fmla="*/ 246027 h 6579704"/>
              <a:gd name="connsiteX876" fmla="*/ 8882949 w 11737976"/>
              <a:gd name="connsiteY876" fmla="*/ 582368 h 6579704"/>
              <a:gd name="connsiteX877" fmla="*/ 8903267 w 11737976"/>
              <a:gd name="connsiteY877" fmla="*/ 628616 h 6579704"/>
              <a:gd name="connsiteX878" fmla="*/ 8890432 w 11737976"/>
              <a:gd name="connsiteY878" fmla="*/ 636352 h 6579704"/>
              <a:gd name="connsiteX879" fmla="*/ 8616825 w 11737976"/>
              <a:gd name="connsiteY879" fmla="*/ 343063 h 6579704"/>
              <a:gd name="connsiteX880" fmla="*/ 8676713 w 11737976"/>
              <a:gd name="connsiteY880" fmla="*/ 423953 h 6579704"/>
              <a:gd name="connsiteX881" fmla="*/ 8688119 w 11737976"/>
              <a:gd name="connsiteY881" fmla="*/ 456075 h 6579704"/>
              <a:gd name="connsiteX882" fmla="*/ 8769757 w 11737976"/>
              <a:gd name="connsiteY882" fmla="*/ 543356 h 6579704"/>
              <a:gd name="connsiteX883" fmla="*/ 8851393 w 11737976"/>
              <a:gd name="connsiteY883" fmla="*/ 630635 h 6579704"/>
              <a:gd name="connsiteX884" fmla="*/ 8868503 w 11737976"/>
              <a:gd name="connsiteY884" fmla="*/ 678818 h 6579704"/>
              <a:gd name="connsiteX885" fmla="*/ 8881156 w 11737976"/>
              <a:gd name="connsiteY885" fmla="*/ 719934 h 6579704"/>
              <a:gd name="connsiteX886" fmla="*/ 8916805 w 11737976"/>
              <a:gd name="connsiteY886" fmla="*/ 776441 h 6579704"/>
              <a:gd name="connsiteX887" fmla="*/ 8954413 w 11737976"/>
              <a:gd name="connsiteY887" fmla="*/ 822016 h 6579704"/>
              <a:gd name="connsiteX888" fmla="*/ 8979187 w 11737976"/>
              <a:gd name="connsiteY888" fmla="*/ 875326 h 6579704"/>
              <a:gd name="connsiteX889" fmla="*/ 8959935 w 11737976"/>
              <a:gd name="connsiteY889" fmla="*/ 886931 h 6579704"/>
              <a:gd name="connsiteX890" fmla="*/ 8927313 w 11737976"/>
              <a:gd name="connsiteY890" fmla="*/ 877347 h 6579704"/>
              <a:gd name="connsiteX891" fmla="*/ 8908425 w 11737976"/>
              <a:gd name="connsiteY891" fmla="*/ 791241 h 6579704"/>
              <a:gd name="connsiteX892" fmla="*/ 8883287 w 11737976"/>
              <a:gd name="connsiteY892" fmla="*/ 835640 h 6579704"/>
              <a:gd name="connsiteX893" fmla="*/ 8918935 w 11737976"/>
              <a:gd name="connsiteY893" fmla="*/ 892146 h 6579704"/>
              <a:gd name="connsiteX894" fmla="*/ 8770991 w 11737976"/>
              <a:gd name="connsiteY894" fmla="*/ 727844 h 6579704"/>
              <a:gd name="connsiteX895" fmla="*/ 8616097 w 11737976"/>
              <a:gd name="connsiteY895" fmla="*/ 538483 h 6579704"/>
              <a:gd name="connsiteX896" fmla="*/ 8288877 w 11737976"/>
              <a:gd name="connsiteY896" fmla="*/ 167225 h 6579704"/>
              <a:gd name="connsiteX897" fmla="*/ 8085141 w 11737976"/>
              <a:gd name="connsiteY897" fmla="*/ 86276 h 6579704"/>
              <a:gd name="connsiteX898" fmla="*/ 8202946 w 11737976"/>
              <a:gd name="connsiteY898" fmla="*/ 86276 h 6579704"/>
              <a:gd name="connsiteX899" fmla="*/ 8230022 w 11737976"/>
              <a:gd name="connsiteY899" fmla="*/ 120443 h 6579704"/>
              <a:gd name="connsiteX900" fmla="*/ 8344988 w 11737976"/>
              <a:gd name="connsiteY900" fmla="*/ 263191 h 6579704"/>
              <a:gd name="connsiteX901" fmla="*/ 8349976 w 11737976"/>
              <a:gd name="connsiteY901" fmla="*/ 299181 h 6579704"/>
              <a:gd name="connsiteX902" fmla="*/ 8262455 w 11737976"/>
              <a:gd name="connsiteY902" fmla="*/ 244693 h 6579704"/>
              <a:gd name="connsiteX903" fmla="*/ 8300597 w 11737976"/>
              <a:gd name="connsiteY903" fmla="*/ 319194 h 6579704"/>
              <a:gd name="connsiteX904" fmla="*/ 8184960 w 11737976"/>
              <a:gd name="connsiteY904" fmla="*/ 206099 h 6579704"/>
              <a:gd name="connsiteX905" fmla="*/ 7911271 w 11737976"/>
              <a:gd name="connsiteY905" fmla="*/ 86276 h 6579704"/>
              <a:gd name="connsiteX906" fmla="*/ 8075688 w 11737976"/>
              <a:gd name="connsiteY906" fmla="*/ 86276 h 6579704"/>
              <a:gd name="connsiteX907" fmla="*/ 8076274 w 11737976"/>
              <a:gd name="connsiteY907" fmla="*/ 118063 h 6579704"/>
              <a:gd name="connsiteX908" fmla="*/ 8076541 w 11737976"/>
              <a:gd name="connsiteY908" fmla="*/ 132527 h 6579704"/>
              <a:gd name="connsiteX909" fmla="*/ 8143380 w 11737976"/>
              <a:gd name="connsiteY909" fmla="*/ 238475 h 6579704"/>
              <a:gd name="connsiteX910" fmla="*/ 8124127 w 11737976"/>
              <a:gd name="connsiteY910" fmla="*/ 250081 h 6579704"/>
              <a:gd name="connsiteX911" fmla="*/ 8077023 w 11737976"/>
              <a:gd name="connsiteY911" fmla="*/ 217537 h 6579704"/>
              <a:gd name="connsiteX912" fmla="*/ 8070955 w 11737976"/>
              <a:gd name="connsiteY912" fmla="*/ 218218 h 6579704"/>
              <a:gd name="connsiteX913" fmla="*/ 8064770 w 11737976"/>
              <a:gd name="connsiteY913" fmla="*/ 198114 h 6579704"/>
              <a:gd name="connsiteX914" fmla="*/ 8042491 w 11737976"/>
              <a:gd name="connsiteY914" fmla="*/ 162799 h 6579704"/>
              <a:gd name="connsiteX915" fmla="*/ 8036605 w 11737976"/>
              <a:gd name="connsiteY915" fmla="*/ 195593 h 6579704"/>
              <a:gd name="connsiteX916" fmla="*/ 7947302 w 11737976"/>
              <a:gd name="connsiteY916" fmla="*/ 125121 h 6579704"/>
              <a:gd name="connsiteX917" fmla="*/ 0 w 11737976"/>
              <a:gd name="connsiteY917" fmla="*/ 86276 h 6579704"/>
              <a:gd name="connsiteX918" fmla="*/ 7814805 w 11737976"/>
              <a:gd name="connsiteY918" fmla="*/ 86276 h 6579704"/>
              <a:gd name="connsiteX919" fmla="*/ 7832105 w 11737976"/>
              <a:gd name="connsiteY919" fmla="*/ 109254 h 6579704"/>
              <a:gd name="connsiteX920" fmla="*/ 8118046 w 11737976"/>
              <a:gd name="connsiteY920" fmla="*/ 507219 h 6579704"/>
              <a:gd name="connsiteX921" fmla="*/ 8158867 w 11737976"/>
              <a:gd name="connsiteY921" fmla="*/ 550861 h 6579704"/>
              <a:gd name="connsiteX922" fmla="*/ 8199685 w 11737976"/>
              <a:gd name="connsiteY922" fmla="*/ 594500 h 6579704"/>
              <a:gd name="connsiteX923" fmla="*/ 8213317 w 11737976"/>
              <a:gd name="connsiteY923" fmla="*/ 630154 h 6579704"/>
              <a:gd name="connsiteX924" fmla="*/ 8218527 w 11737976"/>
              <a:gd name="connsiteY924" fmla="*/ 680173 h 6579704"/>
              <a:gd name="connsiteX925" fmla="*/ 8144442 w 11737976"/>
              <a:gd name="connsiteY925" fmla="*/ 603343 h 6579704"/>
              <a:gd name="connsiteX926" fmla="*/ 7971319 w 11737976"/>
              <a:gd name="connsiteY926" fmla="*/ 451780 h 6579704"/>
              <a:gd name="connsiteX927" fmla="*/ 8254370 w 11737976"/>
              <a:gd name="connsiteY927" fmla="*/ 788124 h 6579704"/>
              <a:gd name="connsiteX928" fmla="*/ 8274688 w 11737976"/>
              <a:gd name="connsiteY928" fmla="*/ 834371 h 6579704"/>
              <a:gd name="connsiteX929" fmla="*/ 8261853 w 11737976"/>
              <a:gd name="connsiteY929" fmla="*/ 842107 h 6579704"/>
              <a:gd name="connsiteX930" fmla="*/ 7988246 w 11737976"/>
              <a:gd name="connsiteY930" fmla="*/ 548818 h 6579704"/>
              <a:gd name="connsiteX931" fmla="*/ 8048137 w 11737976"/>
              <a:gd name="connsiteY931" fmla="*/ 629709 h 6579704"/>
              <a:gd name="connsiteX932" fmla="*/ 8059543 w 11737976"/>
              <a:gd name="connsiteY932" fmla="*/ 661829 h 6579704"/>
              <a:gd name="connsiteX933" fmla="*/ 8141180 w 11737976"/>
              <a:gd name="connsiteY933" fmla="*/ 749110 h 6579704"/>
              <a:gd name="connsiteX934" fmla="*/ 8222816 w 11737976"/>
              <a:gd name="connsiteY934" fmla="*/ 836390 h 6579704"/>
              <a:gd name="connsiteX935" fmla="*/ 8239925 w 11737976"/>
              <a:gd name="connsiteY935" fmla="*/ 884574 h 6579704"/>
              <a:gd name="connsiteX936" fmla="*/ 8252578 w 11737976"/>
              <a:gd name="connsiteY936" fmla="*/ 925690 h 6579704"/>
              <a:gd name="connsiteX937" fmla="*/ 8288227 w 11737976"/>
              <a:gd name="connsiteY937" fmla="*/ 982197 h 6579704"/>
              <a:gd name="connsiteX938" fmla="*/ 8325835 w 11737976"/>
              <a:gd name="connsiteY938" fmla="*/ 1027770 h 6579704"/>
              <a:gd name="connsiteX939" fmla="*/ 8350608 w 11737976"/>
              <a:gd name="connsiteY939" fmla="*/ 1081082 h 6579704"/>
              <a:gd name="connsiteX940" fmla="*/ 8331356 w 11737976"/>
              <a:gd name="connsiteY940" fmla="*/ 1092687 h 6579704"/>
              <a:gd name="connsiteX941" fmla="*/ 8298737 w 11737976"/>
              <a:gd name="connsiteY941" fmla="*/ 1083103 h 6579704"/>
              <a:gd name="connsiteX942" fmla="*/ 8279847 w 11737976"/>
              <a:gd name="connsiteY942" fmla="*/ 996997 h 6579704"/>
              <a:gd name="connsiteX943" fmla="*/ 8254708 w 11737976"/>
              <a:gd name="connsiteY943" fmla="*/ 1041394 h 6579704"/>
              <a:gd name="connsiteX944" fmla="*/ 8290356 w 11737976"/>
              <a:gd name="connsiteY944" fmla="*/ 1097902 h 6579704"/>
              <a:gd name="connsiteX945" fmla="*/ 8142413 w 11737976"/>
              <a:gd name="connsiteY945" fmla="*/ 933600 h 6579704"/>
              <a:gd name="connsiteX946" fmla="*/ 7987519 w 11737976"/>
              <a:gd name="connsiteY946" fmla="*/ 744237 h 6579704"/>
              <a:gd name="connsiteX947" fmla="*/ 7506084 w 11737976"/>
              <a:gd name="connsiteY947" fmla="*/ 205755 h 6579704"/>
              <a:gd name="connsiteX948" fmla="*/ 7716408 w 11737976"/>
              <a:gd name="connsiteY948" fmla="*/ 468945 h 6579704"/>
              <a:gd name="connsiteX949" fmla="*/ 7721398 w 11737976"/>
              <a:gd name="connsiteY949" fmla="*/ 504934 h 6579704"/>
              <a:gd name="connsiteX950" fmla="*/ 7633879 w 11737976"/>
              <a:gd name="connsiteY950" fmla="*/ 450448 h 6579704"/>
              <a:gd name="connsiteX951" fmla="*/ 7672020 w 11737976"/>
              <a:gd name="connsiteY951" fmla="*/ 524950 h 6579704"/>
              <a:gd name="connsiteX952" fmla="*/ 7446897 w 11737976"/>
              <a:gd name="connsiteY952" fmla="*/ 280429 h 6579704"/>
              <a:gd name="connsiteX953" fmla="*/ 7447963 w 11737976"/>
              <a:gd name="connsiteY953" fmla="*/ 338282 h 6579704"/>
              <a:gd name="connsiteX954" fmla="*/ 7514802 w 11737976"/>
              <a:gd name="connsiteY954" fmla="*/ 444229 h 6579704"/>
              <a:gd name="connsiteX955" fmla="*/ 7495549 w 11737976"/>
              <a:gd name="connsiteY955" fmla="*/ 455834 h 6579704"/>
              <a:gd name="connsiteX956" fmla="*/ 7448446 w 11737976"/>
              <a:gd name="connsiteY956" fmla="*/ 423292 h 6579704"/>
              <a:gd name="connsiteX957" fmla="*/ 7442377 w 11737976"/>
              <a:gd name="connsiteY957" fmla="*/ 423972 h 6579704"/>
              <a:gd name="connsiteX958" fmla="*/ 7436192 w 11737976"/>
              <a:gd name="connsiteY958" fmla="*/ 403868 h 6579704"/>
              <a:gd name="connsiteX959" fmla="*/ 7413914 w 11737976"/>
              <a:gd name="connsiteY959" fmla="*/ 368553 h 6579704"/>
              <a:gd name="connsiteX960" fmla="*/ 7408028 w 11737976"/>
              <a:gd name="connsiteY960" fmla="*/ 401348 h 6579704"/>
              <a:gd name="connsiteX961" fmla="*/ 7265072 w 11737976"/>
              <a:gd name="connsiteY961" fmla="*/ 273035 h 6579704"/>
              <a:gd name="connsiteX962" fmla="*/ 7145464 w 11737976"/>
              <a:gd name="connsiteY962" fmla="*/ 237892 h 6579704"/>
              <a:gd name="connsiteX963" fmla="*/ 7489468 w 11737976"/>
              <a:gd name="connsiteY963" fmla="*/ 712975 h 6579704"/>
              <a:gd name="connsiteX964" fmla="*/ 7530289 w 11737976"/>
              <a:gd name="connsiteY964" fmla="*/ 756617 h 6579704"/>
              <a:gd name="connsiteX965" fmla="*/ 7571108 w 11737976"/>
              <a:gd name="connsiteY965" fmla="*/ 800256 h 6579704"/>
              <a:gd name="connsiteX966" fmla="*/ 7589995 w 11737976"/>
              <a:gd name="connsiteY966" fmla="*/ 886362 h 6579704"/>
              <a:gd name="connsiteX967" fmla="*/ 7623864 w 11737976"/>
              <a:gd name="connsiteY967" fmla="*/ 904943 h 6579704"/>
              <a:gd name="connsiteX968" fmla="*/ 7655771 w 11737976"/>
              <a:gd name="connsiteY968" fmla="*/ 934457 h 6579704"/>
              <a:gd name="connsiteX969" fmla="*/ 7672165 w 11737976"/>
              <a:gd name="connsiteY969" fmla="*/ 1002568 h 6579704"/>
              <a:gd name="connsiteX970" fmla="*/ 7818679 w 11737976"/>
              <a:gd name="connsiteY970" fmla="*/ 1206727 h 6579704"/>
              <a:gd name="connsiteX971" fmla="*/ 7876467 w 11737976"/>
              <a:gd name="connsiteY971" fmla="*/ 1287063 h 6579704"/>
              <a:gd name="connsiteX972" fmla="*/ 7692996 w 11737976"/>
              <a:gd name="connsiteY972" fmla="*/ 1064735 h 6579704"/>
              <a:gd name="connsiteX973" fmla="*/ 7342742 w 11737976"/>
              <a:gd name="connsiteY973" fmla="*/ 720155 h 6579704"/>
              <a:gd name="connsiteX974" fmla="*/ 7625793 w 11737976"/>
              <a:gd name="connsiteY974" fmla="*/ 1056498 h 6579704"/>
              <a:gd name="connsiteX975" fmla="*/ 7646112 w 11737976"/>
              <a:gd name="connsiteY975" fmla="*/ 1102745 h 6579704"/>
              <a:gd name="connsiteX976" fmla="*/ 7633277 w 11737976"/>
              <a:gd name="connsiteY976" fmla="*/ 1110482 h 6579704"/>
              <a:gd name="connsiteX977" fmla="*/ 7359669 w 11737976"/>
              <a:gd name="connsiteY977" fmla="*/ 817192 h 6579704"/>
              <a:gd name="connsiteX978" fmla="*/ 7419558 w 11737976"/>
              <a:gd name="connsiteY978" fmla="*/ 898083 h 6579704"/>
              <a:gd name="connsiteX979" fmla="*/ 7430964 w 11737976"/>
              <a:gd name="connsiteY979" fmla="*/ 930204 h 6579704"/>
              <a:gd name="connsiteX980" fmla="*/ 7512602 w 11737976"/>
              <a:gd name="connsiteY980" fmla="*/ 1017485 h 6579704"/>
              <a:gd name="connsiteX981" fmla="*/ 7594237 w 11737976"/>
              <a:gd name="connsiteY981" fmla="*/ 1104764 h 6579704"/>
              <a:gd name="connsiteX982" fmla="*/ 7611347 w 11737976"/>
              <a:gd name="connsiteY982" fmla="*/ 1152948 h 6579704"/>
              <a:gd name="connsiteX983" fmla="*/ 7624000 w 11737976"/>
              <a:gd name="connsiteY983" fmla="*/ 1194064 h 6579704"/>
              <a:gd name="connsiteX984" fmla="*/ 7659649 w 11737976"/>
              <a:gd name="connsiteY984" fmla="*/ 1250572 h 6579704"/>
              <a:gd name="connsiteX985" fmla="*/ 7697258 w 11737976"/>
              <a:gd name="connsiteY985" fmla="*/ 1296147 h 6579704"/>
              <a:gd name="connsiteX986" fmla="*/ 7722031 w 11737976"/>
              <a:gd name="connsiteY986" fmla="*/ 1349456 h 6579704"/>
              <a:gd name="connsiteX987" fmla="*/ 7702780 w 11737976"/>
              <a:gd name="connsiteY987" fmla="*/ 1361062 h 6579704"/>
              <a:gd name="connsiteX988" fmla="*/ 7670157 w 11737976"/>
              <a:gd name="connsiteY988" fmla="*/ 1351478 h 6579704"/>
              <a:gd name="connsiteX989" fmla="*/ 7651269 w 11737976"/>
              <a:gd name="connsiteY989" fmla="*/ 1265372 h 6579704"/>
              <a:gd name="connsiteX990" fmla="*/ 7626132 w 11737976"/>
              <a:gd name="connsiteY990" fmla="*/ 1309770 h 6579704"/>
              <a:gd name="connsiteX991" fmla="*/ 7661780 w 11737976"/>
              <a:gd name="connsiteY991" fmla="*/ 1366276 h 6579704"/>
              <a:gd name="connsiteX992" fmla="*/ 7513836 w 11737976"/>
              <a:gd name="connsiteY992" fmla="*/ 1201975 h 6579704"/>
              <a:gd name="connsiteX993" fmla="*/ 7358942 w 11737976"/>
              <a:gd name="connsiteY993" fmla="*/ 1012613 h 6579704"/>
              <a:gd name="connsiteX994" fmla="*/ 6877506 w 11737976"/>
              <a:gd name="connsiteY994" fmla="*/ 474130 h 6579704"/>
              <a:gd name="connsiteX995" fmla="*/ 7087830 w 11737976"/>
              <a:gd name="connsiteY995" fmla="*/ 737320 h 6579704"/>
              <a:gd name="connsiteX996" fmla="*/ 7092820 w 11737976"/>
              <a:gd name="connsiteY996" fmla="*/ 773310 h 6579704"/>
              <a:gd name="connsiteX997" fmla="*/ 7005301 w 11737976"/>
              <a:gd name="connsiteY997" fmla="*/ 718822 h 6579704"/>
              <a:gd name="connsiteX998" fmla="*/ 7043443 w 11737976"/>
              <a:gd name="connsiteY998" fmla="*/ 793325 h 6579704"/>
              <a:gd name="connsiteX999" fmla="*/ 6818319 w 11737976"/>
              <a:gd name="connsiteY999" fmla="*/ 548803 h 6579704"/>
              <a:gd name="connsiteX1000" fmla="*/ 6819385 w 11737976"/>
              <a:gd name="connsiteY1000" fmla="*/ 606656 h 6579704"/>
              <a:gd name="connsiteX1001" fmla="*/ 6886224 w 11737976"/>
              <a:gd name="connsiteY1001" fmla="*/ 712606 h 6579704"/>
              <a:gd name="connsiteX1002" fmla="*/ 6866972 w 11737976"/>
              <a:gd name="connsiteY1002" fmla="*/ 724210 h 6579704"/>
              <a:gd name="connsiteX1003" fmla="*/ 6819868 w 11737976"/>
              <a:gd name="connsiteY1003" fmla="*/ 691667 h 6579704"/>
              <a:gd name="connsiteX1004" fmla="*/ 6813800 w 11737976"/>
              <a:gd name="connsiteY1004" fmla="*/ 692348 h 6579704"/>
              <a:gd name="connsiteX1005" fmla="*/ 6807614 w 11737976"/>
              <a:gd name="connsiteY1005" fmla="*/ 672244 h 6579704"/>
              <a:gd name="connsiteX1006" fmla="*/ 6785335 w 11737976"/>
              <a:gd name="connsiteY1006" fmla="*/ 636928 h 6579704"/>
              <a:gd name="connsiteX1007" fmla="*/ 6779451 w 11737976"/>
              <a:gd name="connsiteY1007" fmla="*/ 669722 h 6579704"/>
              <a:gd name="connsiteX1008" fmla="*/ 6636494 w 11737976"/>
              <a:gd name="connsiteY1008" fmla="*/ 541410 h 6579704"/>
              <a:gd name="connsiteX1009" fmla="*/ 6516887 w 11737976"/>
              <a:gd name="connsiteY1009" fmla="*/ 506267 h 6579704"/>
              <a:gd name="connsiteX1010" fmla="*/ 6651637 w 11737976"/>
              <a:gd name="connsiteY1010" fmla="*/ 688270 h 6579704"/>
              <a:gd name="connsiteX1011" fmla="*/ 6737366 w 11737976"/>
              <a:gd name="connsiteY1011" fmla="*/ 807583 h 6579704"/>
              <a:gd name="connsiteX1012" fmla="*/ 6737349 w 11737976"/>
              <a:gd name="connsiteY1012" fmla="*/ 808430 h 6579704"/>
              <a:gd name="connsiteX1013" fmla="*/ 6739089 w 11737976"/>
              <a:gd name="connsiteY1013" fmla="*/ 809984 h 6579704"/>
              <a:gd name="connsiteX1014" fmla="*/ 6745091 w 11737976"/>
              <a:gd name="connsiteY1014" fmla="*/ 818335 h 6579704"/>
              <a:gd name="connsiteX1015" fmla="*/ 6746402 w 11737976"/>
              <a:gd name="connsiteY1015" fmla="*/ 823227 h 6579704"/>
              <a:gd name="connsiteX1016" fmla="*/ 6748769 w 11737976"/>
              <a:gd name="connsiteY1016" fmla="*/ 832066 h 6579704"/>
              <a:gd name="connsiteX1017" fmla="*/ 6727444 w 11737976"/>
              <a:gd name="connsiteY1017" fmla="*/ 837780 h 6579704"/>
              <a:gd name="connsiteX1018" fmla="*/ 6702560 w 11737976"/>
              <a:gd name="connsiteY1018" fmla="*/ 872865 h 6579704"/>
              <a:gd name="connsiteX1019" fmla="*/ 6687161 w 11737976"/>
              <a:gd name="connsiteY1019" fmla="*/ 858047 h 6579704"/>
              <a:gd name="connsiteX1020" fmla="*/ 6662275 w 11737976"/>
              <a:gd name="connsiteY1020" fmla="*/ 893132 h 6579704"/>
              <a:gd name="connsiteX1021" fmla="*/ 6643317 w 11737976"/>
              <a:gd name="connsiteY1021" fmla="*/ 907683 h 6579704"/>
              <a:gd name="connsiteX1022" fmla="*/ 6629097 w 11737976"/>
              <a:gd name="connsiteY1022" fmla="*/ 939910 h 6579704"/>
              <a:gd name="connsiteX1023" fmla="*/ 6605401 w 11737976"/>
              <a:gd name="connsiteY1023" fmla="*/ 936788 h 6579704"/>
              <a:gd name="connsiteX1024" fmla="*/ 6601844 w 11737976"/>
              <a:gd name="connsiteY1024" fmla="*/ 966159 h 6579704"/>
              <a:gd name="connsiteX1025" fmla="*/ 6580517 w 11737976"/>
              <a:gd name="connsiteY1025" fmla="*/ 971872 h 6579704"/>
              <a:gd name="connsiteX1026" fmla="*/ 6582885 w 11737976"/>
              <a:gd name="connsiteY1026" fmla="*/ 980712 h 6579704"/>
              <a:gd name="connsiteX1027" fmla="*/ 6559192 w 11737976"/>
              <a:gd name="connsiteY1027" fmla="*/ 977589 h 6579704"/>
              <a:gd name="connsiteX1028" fmla="*/ 6563929 w 11737976"/>
              <a:gd name="connsiteY1028" fmla="*/ 995263 h 6579704"/>
              <a:gd name="connsiteX1029" fmla="*/ 6534307 w 11737976"/>
              <a:gd name="connsiteY1029" fmla="*/ 1012674 h 6579704"/>
              <a:gd name="connsiteX1030" fmla="*/ 6598273 w 11737976"/>
              <a:gd name="connsiteY1030" fmla="*/ 1080785 h 6579704"/>
              <a:gd name="connsiteX1031" fmla="*/ 6603007 w 11737976"/>
              <a:gd name="connsiteY1031" fmla="*/ 1098461 h 6579704"/>
              <a:gd name="connsiteX1032" fmla="*/ 6645647 w 11737976"/>
              <a:gd name="connsiteY1032" fmla="*/ 1172288 h 6579704"/>
              <a:gd name="connsiteX1033" fmla="*/ 6777109 w 11737976"/>
              <a:gd name="connsiteY1033" fmla="*/ 1449654 h 6579704"/>
              <a:gd name="connsiteX1034" fmla="*/ 6955947 w 11737976"/>
              <a:gd name="connsiteY1034" fmla="*/ 1818520 h 6579704"/>
              <a:gd name="connsiteX1035" fmla="*/ 7134783 w 11737976"/>
              <a:gd name="connsiteY1035" fmla="*/ 2187387 h 6579704"/>
              <a:gd name="connsiteX1036" fmla="*/ 7171537 w 11737976"/>
              <a:gd name="connsiteY1036" fmla="*/ 2253912 h 6579704"/>
              <a:gd name="connsiteX1037" fmla="*/ 7196099 w 11737976"/>
              <a:gd name="connsiteY1037" fmla="*/ 2300858 h 6579704"/>
              <a:gd name="connsiteX1038" fmla="*/ 7191153 w 11737976"/>
              <a:gd name="connsiteY1038" fmla="*/ 2310162 h 6579704"/>
              <a:gd name="connsiteX1039" fmla="*/ 7141593 w 11737976"/>
              <a:gd name="connsiteY1039" fmla="*/ 2212797 h 6579704"/>
              <a:gd name="connsiteX1040" fmla="*/ 6995026 w 11737976"/>
              <a:gd name="connsiteY1040" fmla="*/ 1921718 h 6579704"/>
              <a:gd name="connsiteX1041" fmla="*/ 6741576 w 11737976"/>
              <a:gd name="connsiteY1041" fmla="*/ 1402339 h 6579704"/>
              <a:gd name="connsiteX1042" fmla="*/ 6679990 w 11737976"/>
              <a:gd name="connsiteY1042" fmla="*/ 1257809 h 6579704"/>
              <a:gd name="connsiteX1043" fmla="*/ 6599449 w 11737976"/>
              <a:gd name="connsiteY1043" fmla="*/ 1127832 h 6579704"/>
              <a:gd name="connsiteX1044" fmla="*/ 6547325 w 11737976"/>
              <a:gd name="connsiteY1044" fmla="*/ 1103909 h 6579704"/>
              <a:gd name="connsiteX1045" fmla="*/ 6498760 w 11737976"/>
              <a:gd name="connsiteY1045" fmla="*/ 1050614 h 6579704"/>
              <a:gd name="connsiteX1046" fmla="*/ 6477434 w 11737976"/>
              <a:gd name="connsiteY1046" fmla="*/ 1056330 h 6579704"/>
              <a:gd name="connsiteX1047" fmla="*/ 6482169 w 11737976"/>
              <a:gd name="connsiteY1047" fmla="*/ 1074006 h 6579704"/>
              <a:gd name="connsiteX1048" fmla="*/ 6439518 w 11737976"/>
              <a:gd name="connsiteY1048" fmla="*/ 1085434 h 6579704"/>
              <a:gd name="connsiteX1049" fmla="*/ 6435958 w 11737976"/>
              <a:gd name="connsiteY1049" fmla="*/ 1114804 h 6579704"/>
              <a:gd name="connsiteX1050" fmla="*/ 6438327 w 11737976"/>
              <a:gd name="connsiteY1050" fmla="*/ 1123642 h 6579704"/>
              <a:gd name="connsiteX1051" fmla="*/ 6434770 w 11737976"/>
              <a:gd name="connsiteY1051" fmla="*/ 1153013 h 6579704"/>
              <a:gd name="connsiteX1052" fmla="*/ 6418180 w 11737976"/>
              <a:gd name="connsiteY1052" fmla="*/ 1176403 h 6579704"/>
              <a:gd name="connsiteX1053" fmla="*/ 6373159 w 11737976"/>
              <a:gd name="connsiteY1053" fmla="*/ 1178994 h 6579704"/>
              <a:gd name="connsiteX1054" fmla="*/ 6368410 w 11737976"/>
              <a:gd name="connsiteY1054" fmla="*/ 1246572 h 6579704"/>
              <a:gd name="connsiteX1055" fmla="*/ 6321021 w 11737976"/>
              <a:gd name="connsiteY1055" fmla="*/ 1240327 h 6579704"/>
              <a:gd name="connsiteX1056" fmla="*/ 6358924 w 11737976"/>
              <a:gd name="connsiteY1056" fmla="*/ 1296478 h 6579704"/>
              <a:gd name="connsiteX1057" fmla="*/ 6345893 w 11737976"/>
              <a:gd name="connsiteY1057" fmla="*/ 1290496 h 6579704"/>
              <a:gd name="connsiteX1058" fmla="*/ 6347072 w 11737976"/>
              <a:gd name="connsiteY1058" fmla="*/ 1337542 h 6579704"/>
              <a:gd name="connsiteX1059" fmla="*/ 6264149 w 11737976"/>
              <a:gd name="connsiteY1059" fmla="*/ 1283982 h 6579704"/>
              <a:gd name="connsiteX1060" fmla="*/ 6273621 w 11737976"/>
              <a:gd name="connsiteY1060" fmla="*/ 1319334 h 6579704"/>
              <a:gd name="connsiteX1061" fmla="*/ 6217937 w 11737976"/>
              <a:gd name="connsiteY1061" fmla="*/ 1324781 h 6579704"/>
              <a:gd name="connsiteX1062" fmla="*/ 6183568 w 11737976"/>
              <a:gd name="connsiteY1062" fmla="*/ 1409770 h 6579704"/>
              <a:gd name="connsiteX1063" fmla="*/ 6159875 w 11737976"/>
              <a:gd name="connsiteY1063" fmla="*/ 1406647 h 6579704"/>
              <a:gd name="connsiteX1064" fmla="*/ 6138548 w 11737976"/>
              <a:gd name="connsiteY1064" fmla="*/ 1412360 h 6579704"/>
              <a:gd name="connsiteX1065" fmla="*/ 6111294 w 11737976"/>
              <a:gd name="connsiteY1065" fmla="*/ 1438609 h 6579704"/>
              <a:gd name="connsiteX1066" fmla="*/ 6079307 w 11737976"/>
              <a:gd name="connsiteY1066" fmla="*/ 1447180 h 6579704"/>
              <a:gd name="connsiteX1067" fmla="*/ 6097074 w 11737976"/>
              <a:gd name="connsiteY1067" fmla="*/ 1470838 h 6579704"/>
              <a:gd name="connsiteX1068" fmla="*/ 6065085 w 11737976"/>
              <a:gd name="connsiteY1068" fmla="*/ 1479408 h 6579704"/>
              <a:gd name="connsiteX1069" fmla="*/ 6059158 w 11737976"/>
              <a:gd name="connsiteY1069" fmla="*/ 1499940 h 6579704"/>
              <a:gd name="connsiteX1070" fmla="*/ 6031906 w 11737976"/>
              <a:gd name="connsiteY1070" fmla="*/ 1526188 h 6579704"/>
              <a:gd name="connsiteX1071" fmla="*/ 6003474 w 11737976"/>
              <a:gd name="connsiteY1071" fmla="*/ 1505388 h 6579704"/>
              <a:gd name="connsiteX1072" fmla="*/ 6021242 w 11737976"/>
              <a:gd name="connsiteY1072" fmla="*/ 1529046 h 6579704"/>
              <a:gd name="connsiteX1073" fmla="*/ 5986886 w 11737976"/>
              <a:gd name="connsiteY1073" fmla="*/ 1528778 h 6579704"/>
              <a:gd name="connsiteX1074" fmla="*/ 5972664 w 11737976"/>
              <a:gd name="connsiteY1074" fmla="*/ 1561005 h 6579704"/>
              <a:gd name="connsiteX1075" fmla="*/ 5948970 w 11737976"/>
              <a:gd name="connsiteY1075" fmla="*/ 1557884 h 6579704"/>
              <a:gd name="connsiteX1076" fmla="*/ 5930012 w 11737976"/>
              <a:gd name="connsiteY1076" fmla="*/ 1572435 h 6579704"/>
              <a:gd name="connsiteX1077" fmla="*/ 5934748 w 11737976"/>
              <a:gd name="connsiteY1077" fmla="*/ 1590112 h 6579704"/>
              <a:gd name="connsiteX1078" fmla="*/ 5913421 w 11737976"/>
              <a:gd name="connsiteY1078" fmla="*/ 1595825 h 6579704"/>
              <a:gd name="connsiteX1079" fmla="*/ 5907495 w 11737976"/>
              <a:gd name="connsiteY1079" fmla="*/ 1616359 h 6579704"/>
              <a:gd name="connsiteX1080" fmla="*/ 5882610 w 11737976"/>
              <a:gd name="connsiteY1080" fmla="*/ 1651443 h 6579704"/>
              <a:gd name="connsiteX1081" fmla="*/ 5866021 w 11737976"/>
              <a:gd name="connsiteY1081" fmla="*/ 1674833 h 6579704"/>
              <a:gd name="connsiteX1082" fmla="*/ 5893248 w 11737976"/>
              <a:gd name="connsiteY1082" fmla="*/ 1819095 h 6579704"/>
              <a:gd name="connsiteX1083" fmla="*/ 6035360 w 11737976"/>
              <a:gd name="connsiteY1083" fmla="*/ 2178860 h 6579704"/>
              <a:gd name="connsiteX1084" fmla="*/ 6119447 w 11737976"/>
              <a:gd name="connsiteY1084" fmla="*/ 2364721 h 6579704"/>
              <a:gd name="connsiteX1085" fmla="*/ 6168014 w 11737976"/>
              <a:gd name="connsiteY1085" fmla="*/ 2418015 h 6579704"/>
              <a:gd name="connsiteX1086" fmla="*/ 6249732 w 11737976"/>
              <a:gd name="connsiteY1086" fmla="*/ 2595039 h 6579704"/>
              <a:gd name="connsiteX1087" fmla="*/ 6421465 w 11737976"/>
              <a:gd name="connsiteY1087" fmla="*/ 2937394 h 6579704"/>
              <a:gd name="connsiteX1088" fmla="*/ 6491344 w 11737976"/>
              <a:gd name="connsiteY1088" fmla="*/ 3070229 h 6579704"/>
              <a:gd name="connsiteX1089" fmla="*/ 6498448 w 11737976"/>
              <a:gd name="connsiteY1089" fmla="*/ 3096742 h 6579704"/>
              <a:gd name="connsiteX1090" fmla="*/ 6500818 w 11737976"/>
              <a:gd name="connsiteY1090" fmla="*/ 3105580 h 6579704"/>
              <a:gd name="connsiteX1091" fmla="*/ 6518584 w 11737976"/>
              <a:gd name="connsiteY1091" fmla="*/ 3129237 h 6579704"/>
              <a:gd name="connsiteX1092" fmla="*/ 6507921 w 11737976"/>
              <a:gd name="connsiteY1092" fmla="*/ 3132094 h 6579704"/>
              <a:gd name="connsiteX1093" fmla="*/ 6528056 w 11737976"/>
              <a:gd name="connsiteY1093" fmla="*/ 3164587 h 6579704"/>
              <a:gd name="connsiteX1094" fmla="*/ 6456975 w 11737976"/>
              <a:gd name="connsiteY1094" fmla="*/ 3155216 h 6579704"/>
              <a:gd name="connsiteX1095" fmla="*/ 6506730 w 11737976"/>
              <a:gd name="connsiteY1095" fmla="*/ 3170303 h 6579704"/>
              <a:gd name="connsiteX1096" fmla="*/ 6304147 w 11737976"/>
              <a:gd name="connsiteY1096" fmla="*/ 3139333 h 6579704"/>
              <a:gd name="connsiteX1097" fmla="*/ 6306515 w 11737976"/>
              <a:gd name="connsiteY1097" fmla="*/ 3148170 h 6579704"/>
              <a:gd name="connsiteX1098" fmla="*/ 6138249 w 11737976"/>
              <a:gd name="connsiteY1098" fmla="*/ 3131984 h 6579704"/>
              <a:gd name="connsiteX1099" fmla="*/ 6089012 w 11737976"/>
              <a:gd name="connsiteY1099" fmla="*/ 3141150 h 6579704"/>
              <a:gd name="connsiteX1100" fmla="*/ 6087342 w 11737976"/>
              <a:gd name="connsiteY1100" fmla="*/ 3140591 h 6579704"/>
              <a:gd name="connsiteX1101" fmla="*/ 6076680 w 11737976"/>
              <a:gd name="connsiteY1101" fmla="*/ 3143448 h 6579704"/>
              <a:gd name="connsiteX1102" fmla="*/ 6067849 w 11737976"/>
              <a:gd name="connsiteY1102" fmla="*/ 3145814 h 6579704"/>
              <a:gd name="connsiteX1103" fmla="*/ 5991375 w 11737976"/>
              <a:gd name="connsiteY1103" fmla="*/ 3166306 h 6579704"/>
              <a:gd name="connsiteX1104" fmla="*/ 5981889 w 11737976"/>
              <a:gd name="connsiteY1104" fmla="*/ 3216209 h 6579704"/>
              <a:gd name="connsiteX1105" fmla="*/ 5930943 w 11737976"/>
              <a:gd name="connsiteY1105" fmla="*/ 3239331 h 6579704"/>
              <a:gd name="connsiteX1106" fmla="*/ 5914353 w 11737976"/>
              <a:gd name="connsiteY1106" fmla="*/ 3262721 h 6579704"/>
              <a:gd name="connsiteX1107" fmla="*/ 5893029 w 11737976"/>
              <a:gd name="connsiteY1107" fmla="*/ 3268437 h 6579704"/>
              <a:gd name="connsiteX1108" fmla="*/ 5897764 w 11737976"/>
              <a:gd name="connsiteY1108" fmla="*/ 3286112 h 6579704"/>
              <a:gd name="connsiteX1109" fmla="*/ 5878806 w 11737976"/>
              <a:gd name="connsiteY1109" fmla="*/ 3300665 h 6579704"/>
              <a:gd name="connsiteX1110" fmla="*/ 5862216 w 11737976"/>
              <a:gd name="connsiteY1110" fmla="*/ 3324055 h 6579704"/>
              <a:gd name="connsiteX1111" fmla="*/ 5830228 w 11737976"/>
              <a:gd name="connsiteY1111" fmla="*/ 3332626 h 6579704"/>
              <a:gd name="connsiteX1112" fmla="*/ 5805342 w 11737976"/>
              <a:gd name="connsiteY1112" fmla="*/ 3367710 h 6579704"/>
              <a:gd name="connsiteX1113" fmla="*/ 5775722 w 11737976"/>
              <a:gd name="connsiteY1113" fmla="*/ 3385121 h 6579704"/>
              <a:gd name="connsiteX1114" fmla="*/ 5753205 w 11737976"/>
              <a:gd name="connsiteY1114" fmla="*/ 3429043 h 6579704"/>
              <a:gd name="connsiteX1115" fmla="*/ 5738395 w 11737976"/>
              <a:gd name="connsiteY1115" fmla="*/ 3437747 h 6579704"/>
              <a:gd name="connsiteX1116" fmla="*/ 5733106 w 11737976"/>
              <a:gd name="connsiteY1116" fmla="*/ 3440857 h 6579704"/>
              <a:gd name="connsiteX1117" fmla="*/ 5732026 w 11737976"/>
              <a:gd name="connsiteY1117" fmla="*/ 3440639 h 6579704"/>
              <a:gd name="connsiteX1118" fmla="*/ 5723585 w 11737976"/>
              <a:gd name="connsiteY1118" fmla="*/ 3446452 h 6579704"/>
              <a:gd name="connsiteX1119" fmla="*/ 5733106 w 11737976"/>
              <a:gd name="connsiteY1119" fmla="*/ 3440857 h 6579704"/>
              <a:gd name="connsiteX1120" fmla="*/ 5736747 w 11737976"/>
              <a:gd name="connsiteY1120" fmla="*/ 3441593 h 6579704"/>
              <a:gd name="connsiteX1121" fmla="*/ 5734249 w 11737976"/>
              <a:gd name="connsiteY1121" fmla="*/ 3443594 h 6579704"/>
              <a:gd name="connsiteX1122" fmla="*/ 5693965 w 11737976"/>
              <a:gd name="connsiteY1122" fmla="*/ 3463863 h 6579704"/>
              <a:gd name="connsiteX1123" fmla="*/ 5677374 w 11737976"/>
              <a:gd name="connsiteY1123" fmla="*/ 3487252 h 6579704"/>
              <a:gd name="connsiteX1124" fmla="*/ 5641827 w 11737976"/>
              <a:gd name="connsiteY1124" fmla="*/ 3525194 h 6579704"/>
              <a:gd name="connsiteX1125" fmla="*/ 5622869 w 11737976"/>
              <a:gd name="connsiteY1125" fmla="*/ 3539745 h 6579704"/>
              <a:gd name="connsiteX1126" fmla="*/ 5606279 w 11737976"/>
              <a:gd name="connsiteY1126" fmla="*/ 3563135 h 6579704"/>
              <a:gd name="connsiteX1127" fmla="*/ 5587321 w 11737976"/>
              <a:gd name="connsiteY1127" fmla="*/ 3577688 h 6579704"/>
              <a:gd name="connsiteX1128" fmla="*/ 5579027 w 11737976"/>
              <a:gd name="connsiteY1128" fmla="*/ 3589384 h 6579704"/>
              <a:gd name="connsiteX1129" fmla="*/ 5547037 w 11737976"/>
              <a:gd name="connsiteY1129" fmla="*/ 3597955 h 6579704"/>
              <a:gd name="connsiteX1130" fmla="*/ 5543478 w 11737976"/>
              <a:gd name="connsiteY1130" fmla="*/ 3627326 h 6579704"/>
              <a:gd name="connsiteX1131" fmla="*/ 5503195 w 11737976"/>
              <a:gd name="connsiteY1131" fmla="*/ 3647591 h 6579704"/>
              <a:gd name="connsiteX1132" fmla="*/ 5459353 w 11737976"/>
              <a:gd name="connsiteY1132" fmla="*/ 3697228 h 6579704"/>
              <a:gd name="connsiteX1133" fmla="*/ 5438028 w 11737976"/>
              <a:gd name="connsiteY1133" fmla="*/ 3702943 h 6579704"/>
              <a:gd name="connsiteX1134" fmla="*/ 5404846 w 11737976"/>
              <a:gd name="connsiteY1134" fmla="*/ 3749722 h 6579704"/>
              <a:gd name="connsiteX1135" fmla="*/ 5372859 w 11737976"/>
              <a:gd name="connsiteY1135" fmla="*/ 3758295 h 6579704"/>
              <a:gd name="connsiteX1136" fmla="*/ 5369300 w 11737976"/>
              <a:gd name="connsiteY1136" fmla="*/ 3787666 h 6579704"/>
              <a:gd name="connsiteX1137" fmla="*/ 5329016 w 11737976"/>
              <a:gd name="connsiteY1137" fmla="*/ 3807932 h 6579704"/>
              <a:gd name="connsiteX1138" fmla="*/ 5304132 w 11737976"/>
              <a:gd name="connsiteY1138" fmla="*/ 3843017 h 6579704"/>
              <a:gd name="connsiteX1139" fmla="*/ 5257921 w 11737976"/>
              <a:gd name="connsiteY1139" fmla="*/ 3883816 h 6579704"/>
              <a:gd name="connsiteX1140" fmla="*/ 5241333 w 11737976"/>
              <a:gd name="connsiteY1140" fmla="*/ 3907207 h 6579704"/>
              <a:gd name="connsiteX1141" fmla="*/ 5198679 w 11737976"/>
              <a:gd name="connsiteY1141" fmla="*/ 3918636 h 6579704"/>
              <a:gd name="connsiteX1142" fmla="*/ 5184457 w 11737976"/>
              <a:gd name="connsiteY1142" fmla="*/ 3950861 h 6579704"/>
              <a:gd name="connsiteX1143" fmla="*/ 5154838 w 11737976"/>
              <a:gd name="connsiteY1143" fmla="*/ 3968271 h 6579704"/>
              <a:gd name="connsiteX1144" fmla="*/ 5121658 w 11737976"/>
              <a:gd name="connsiteY1144" fmla="*/ 4015053 h 6579704"/>
              <a:gd name="connsiteX1145" fmla="*/ 5127585 w 11737976"/>
              <a:gd name="connsiteY1145" fmla="*/ 3994520 h 6579704"/>
              <a:gd name="connsiteX1146" fmla="*/ 5100333 w 11737976"/>
              <a:gd name="connsiteY1146" fmla="*/ 4020767 h 6579704"/>
              <a:gd name="connsiteX1147" fmla="*/ 5070710 w 11737976"/>
              <a:gd name="connsiteY1147" fmla="*/ 4038176 h 6579704"/>
              <a:gd name="connsiteX1148" fmla="*/ 5045826 w 11737976"/>
              <a:gd name="connsiteY1148" fmla="*/ 4073261 h 6579704"/>
              <a:gd name="connsiteX1149" fmla="*/ 4991320 w 11737976"/>
              <a:gd name="connsiteY1149" fmla="*/ 4125756 h 6579704"/>
              <a:gd name="connsiteX1150" fmla="*/ 4968805 w 11737976"/>
              <a:gd name="connsiteY1150" fmla="*/ 4169679 h 6579704"/>
              <a:gd name="connsiteX1151" fmla="*/ 4949845 w 11737976"/>
              <a:gd name="connsiteY1151" fmla="*/ 4184230 h 6579704"/>
              <a:gd name="connsiteX1152" fmla="*/ 4940361 w 11737976"/>
              <a:gd name="connsiteY1152" fmla="*/ 4234135 h 6579704"/>
              <a:gd name="connsiteX1153" fmla="*/ 4939183 w 11737976"/>
              <a:gd name="connsiteY1153" fmla="*/ 4187089 h 6579704"/>
              <a:gd name="connsiteX1154" fmla="*/ 4975883 w 11737976"/>
              <a:gd name="connsiteY1154" fmla="*/ 4366703 h 6579704"/>
              <a:gd name="connsiteX1155" fmla="*/ 4991282 w 11737976"/>
              <a:gd name="connsiteY1155" fmla="*/ 4381521 h 6579704"/>
              <a:gd name="connsiteX1156" fmla="*/ 4979441 w 11737976"/>
              <a:gd name="connsiteY1156" fmla="*/ 4337332 h 6579704"/>
              <a:gd name="connsiteX1157" fmla="*/ 5014976 w 11737976"/>
              <a:gd name="connsiteY1157" fmla="*/ 4384645 h 6579704"/>
              <a:gd name="connsiteX1158" fmla="*/ 5305193 w 11737976"/>
              <a:gd name="connsiteY1158" fmla="*/ 4657361 h 6579704"/>
              <a:gd name="connsiteX1159" fmla="*/ 5664123 w 11737976"/>
              <a:gd name="connsiteY1159" fmla="*/ 4930611 h 6579704"/>
              <a:gd name="connsiteX1160" fmla="*/ 6012388 w 11737976"/>
              <a:gd name="connsiteY1160" fmla="*/ 5206718 h 6579704"/>
              <a:gd name="connsiteX1161" fmla="*/ 6321564 w 11737976"/>
              <a:gd name="connsiteY1161" fmla="*/ 5464883 h 6579704"/>
              <a:gd name="connsiteX1162" fmla="*/ 6345258 w 11737976"/>
              <a:gd name="connsiteY1162" fmla="*/ 5468005 h 6579704"/>
              <a:gd name="connsiteX1163" fmla="*/ 6257599 w 11737976"/>
              <a:gd name="connsiteY1163" fmla="*/ 5396770 h 6579704"/>
              <a:gd name="connsiteX1164" fmla="*/ 6165204 w 11737976"/>
              <a:gd name="connsiteY1164" fmla="*/ 5307858 h 6579704"/>
              <a:gd name="connsiteX1165" fmla="*/ 5948425 w 11737976"/>
              <a:gd name="connsiteY1165" fmla="*/ 5138605 h 6579704"/>
              <a:gd name="connsiteX1166" fmla="*/ 5628588 w 11737976"/>
              <a:gd name="connsiteY1166" fmla="*/ 4883298 h 6579704"/>
              <a:gd name="connsiteX1167" fmla="*/ 5540930 w 11737976"/>
              <a:gd name="connsiteY1167" fmla="*/ 4812062 h 6579704"/>
              <a:gd name="connsiteX1168" fmla="*/ 5564624 w 11737976"/>
              <a:gd name="connsiteY1168" fmla="*/ 4815186 h 6579704"/>
              <a:gd name="connsiteX1169" fmla="*/ 5649913 w 11737976"/>
              <a:gd name="connsiteY1169" fmla="*/ 4877584 h 6579704"/>
              <a:gd name="connsiteX1170" fmla="*/ 5982782 w 11737976"/>
              <a:gd name="connsiteY1170" fmla="*/ 5138871 h 6579704"/>
              <a:gd name="connsiteX1171" fmla="*/ 6415150 w 11737976"/>
              <a:gd name="connsiteY1171" fmla="*/ 5515587 h 6579704"/>
              <a:gd name="connsiteX1172" fmla="*/ 6636665 w 11737976"/>
              <a:gd name="connsiteY1172" fmla="*/ 5702513 h 6579704"/>
              <a:gd name="connsiteX1173" fmla="*/ 7151943 w 11737976"/>
              <a:gd name="connsiteY1173" fmla="*/ 6218043 h 6579704"/>
              <a:gd name="connsiteX1174" fmla="*/ 7238410 w 11737976"/>
              <a:gd name="connsiteY1174" fmla="*/ 6327487 h 6579704"/>
              <a:gd name="connsiteX1175" fmla="*/ 7236042 w 11737976"/>
              <a:gd name="connsiteY1175" fmla="*/ 6318650 h 6579704"/>
              <a:gd name="connsiteX1176" fmla="*/ 7310671 w 11737976"/>
              <a:gd name="connsiteY1176" fmla="*/ 6383905 h 6579704"/>
              <a:gd name="connsiteX1177" fmla="*/ 7305932 w 11737976"/>
              <a:gd name="connsiteY1177" fmla="*/ 6366230 h 6579704"/>
              <a:gd name="connsiteX1178" fmla="*/ 7311861 w 11737976"/>
              <a:gd name="connsiteY1178" fmla="*/ 6345696 h 6579704"/>
              <a:gd name="connsiteX1179" fmla="*/ 7260926 w 11737976"/>
              <a:gd name="connsiteY1179" fmla="*/ 6283564 h 6579704"/>
              <a:gd name="connsiteX1180" fmla="*/ 6913863 w 11737976"/>
              <a:gd name="connsiteY1180" fmla="*/ 5883994 h 6579704"/>
              <a:gd name="connsiteX1181" fmla="*/ 6494527 w 11737976"/>
              <a:gd name="connsiteY1181" fmla="*/ 5513260 h 6579704"/>
              <a:gd name="connsiteX1182" fmla="*/ 6476759 w 11737976"/>
              <a:gd name="connsiteY1182" fmla="*/ 5489604 h 6579704"/>
              <a:gd name="connsiteX1183" fmla="*/ 6544282 w 11737976"/>
              <a:gd name="connsiteY1183" fmla="*/ 5528347 h 6579704"/>
              <a:gd name="connsiteX1184" fmla="*/ 6711304 w 11737976"/>
              <a:gd name="connsiteY1184" fmla="*/ 5682516 h 6579704"/>
              <a:gd name="connsiteX1185" fmla="*/ 6937557 w 11737976"/>
              <a:gd name="connsiteY1185" fmla="*/ 5887118 h 6579704"/>
              <a:gd name="connsiteX1186" fmla="*/ 7300020 w 11737976"/>
              <a:gd name="connsiteY1186" fmla="*/ 6301507 h 6579704"/>
              <a:gd name="connsiteX1187" fmla="*/ 7399519 w 11737976"/>
              <a:gd name="connsiteY1187" fmla="*/ 6416932 h 6579704"/>
              <a:gd name="connsiteX1188" fmla="*/ 7392413 w 11737976"/>
              <a:gd name="connsiteY1188" fmla="*/ 6390419 h 6579704"/>
              <a:gd name="connsiteX1189" fmla="*/ 7372279 w 11737976"/>
              <a:gd name="connsiteY1189" fmla="*/ 6357926 h 6579704"/>
              <a:gd name="connsiteX1190" fmla="*/ 7278706 w 11737976"/>
              <a:gd name="connsiteY1190" fmla="*/ 6221967 h 6579704"/>
              <a:gd name="connsiteX1191" fmla="*/ 6661562 w 11737976"/>
              <a:gd name="connsiteY1191" fmla="*/ 5582175 h 6579704"/>
              <a:gd name="connsiteX1192" fmla="*/ 6571535 w 11737976"/>
              <a:gd name="connsiteY1192" fmla="*/ 5502100 h 6579704"/>
              <a:gd name="connsiteX1193" fmla="*/ 6584567 w 11737976"/>
              <a:gd name="connsiteY1193" fmla="*/ 5508079 h 6579704"/>
              <a:gd name="connsiteX1194" fmla="*/ 6957705 w 11737976"/>
              <a:gd name="connsiteY1194" fmla="*/ 5834356 h 6579704"/>
              <a:gd name="connsiteX1195" fmla="*/ 7317801 w 11737976"/>
              <a:gd name="connsiteY1195" fmla="*/ 6239908 h 6579704"/>
              <a:gd name="connsiteX1196" fmla="*/ 7111922 w 11737976"/>
              <a:gd name="connsiteY1196" fmla="*/ 5963391 h 6579704"/>
              <a:gd name="connsiteX1197" fmla="*/ 7039109 w 11737976"/>
              <a:gd name="connsiteY1197" fmla="*/ 5893057 h 6579704"/>
              <a:gd name="connsiteX1198" fmla="*/ 7007461 w 11737976"/>
              <a:gd name="connsiteY1198" fmla="*/ 5849442 h 6579704"/>
              <a:gd name="connsiteX1199" fmla="*/ 7027597 w 11737976"/>
              <a:gd name="connsiteY1199" fmla="*/ 5881936 h 6579704"/>
              <a:gd name="connsiteX1200" fmla="*/ 7039109 w 11737976"/>
              <a:gd name="connsiteY1200" fmla="*/ 5893057 h 6579704"/>
              <a:gd name="connsiteX1201" fmla="*/ 7039511 w 11737976"/>
              <a:gd name="connsiteY1201" fmla="*/ 5893611 h 6579704"/>
              <a:gd name="connsiteX1202" fmla="*/ 7002725 w 11737976"/>
              <a:gd name="connsiteY1202" fmla="*/ 5831766 h 6579704"/>
              <a:gd name="connsiteX1203" fmla="*/ 7097488 w 11737976"/>
              <a:gd name="connsiteY1203" fmla="*/ 5929517 h 6579704"/>
              <a:gd name="connsiteX1204" fmla="*/ 7349789 w 11737976"/>
              <a:gd name="connsiteY1204" fmla="*/ 6231337 h 6579704"/>
              <a:gd name="connsiteX1205" fmla="*/ 7110520 w 11737976"/>
              <a:gd name="connsiteY1205" fmla="*/ 5935496 h 6579704"/>
              <a:gd name="connsiteX1206" fmla="*/ 7095120 w 11737976"/>
              <a:gd name="connsiteY1206" fmla="*/ 5920678 h 6579704"/>
              <a:gd name="connsiteX1207" fmla="*/ 7041819 w 11737976"/>
              <a:gd name="connsiteY1207" fmla="*/ 5849708 h 6579704"/>
              <a:gd name="connsiteX1208" fmla="*/ 6903226 w 11737976"/>
              <a:gd name="connsiteY1208" fmla="*/ 5716341 h 6579704"/>
              <a:gd name="connsiteX1209" fmla="*/ 6810832 w 11737976"/>
              <a:gd name="connsiteY1209" fmla="*/ 5627429 h 6579704"/>
              <a:gd name="connsiteX1210" fmla="*/ 6751602 w 11737976"/>
              <a:gd name="connsiteY1210" fmla="*/ 5576992 h 6579704"/>
              <a:gd name="connsiteX1211" fmla="*/ 6716067 w 11737976"/>
              <a:gd name="connsiteY1211" fmla="*/ 5529679 h 6579704"/>
              <a:gd name="connsiteX1212" fmla="*/ 6759896 w 11737976"/>
              <a:gd name="connsiteY1212" fmla="*/ 5565297 h 6579704"/>
              <a:gd name="connsiteX1213" fmla="*/ 7060776 w 11737976"/>
              <a:gd name="connsiteY1213" fmla="*/ 5835157 h 6579704"/>
              <a:gd name="connsiteX1214" fmla="*/ 7372306 w 11737976"/>
              <a:gd name="connsiteY1214" fmla="*/ 6187416 h 6579704"/>
              <a:gd name="connsiteX1215" fmla="*/ 7425607 w 11737976"/>
              <a:gd name="connsiteY1215" fmla="*/ 6258383 h 6579704"/>
              <a:gd name="connsiteX1216" fmla="*/ 7387705 w 11737976"/>
              <a:gd name="connsiteY1216" fmla="*/ 6202232 h 6579704"/>
              <a:gd name="connsiteX1217" fmla="*/ 7071439 w 11737976"/>
              <a:gd name="connsiteY1217" fmla="*/ 5832299 h 6579704"/>
              <a:gd name="connsiteX1218" fmla="*/ 6675796 w 11737976"/>
              <a:gd name="connsiteY1218" fmla="*/ 5464690 h 6579704"/>
              <a:gd name="connsiteX1219" fmla="*/ 6949435 w 11737976"/>
              <a:gd name="connsiteY1219" fmla="*/ 5675540 h 6579704"/>
              <a:gd name="connsiteX1220" fmla="*/ 7187527 w 11737976"/>
              <a:gd name="connsiteY1220" fmla="*/ 5924336 h 6579704"/>
              <a:gd name="connsiteX1221" fmla="*/ 7590261 w 11737976"/>
              <a:gd name="connsiteY1221" fmla="*/ 6403713 h 6579704"/>
              <a:gd name="connsiteX1222" fmla="*/ 7654227 w 11737976"/>
              <a:gd name="connsiteY1222" fmla="*/ 6471825 h 6579704"/>
              <a:gd name="connsiteX1223" fmla="*/ 7642385 w 11737976"/>
              <a:gd name="connsiteY1223" fmla="*/ 6427635 h 6579704"/>
              <a:gd name="connsiteX1224" fmla="*/ 7525119 w 11737976"/>
              <a:gd name="connsiteY1224" fmla="*/ 6288553 h 6579704"/>
              <a:gd name="connsiteX1225" fmla="*/ 7555918 w 11737976"/>
              <a:gd name="connsiteY1225" fmla="*/ 6318191 h 6579704"/>
              <a:gd name="connsiteX1226" fmla="*/ 7653050 w 11737976"/>
              <a:gd name="connsiteY1226" fmla="*/ 6424780 h 6579704"/>
              <a:gd name="connsiteX1227" fmla="*/ 7700030 w 11737976"/>
              <a:gd name="connsiteY1227" fmla="*/ 6493427 h 6579704"/>
              <a:gd name="connsiteX1228" fmla="*/ 0 w 11737976"/>
              <a:gd name="connsiteY1228" fmla="*/ 6493427 h 6579704"/>
              <a:gd name="connsiteX1229" fmla="*/ 8075474 w 11737976"/>
              <a:gd name="connsiteY1229" fmla="*/ 74672 h 6579704"/>
              <a:gd name="connsiteX1230" fmla="*/ 8085141 w 11737976"/>
              <a:gd name="connsiteY1230" fmla="*/ 86276 h 6579704"/>
              <a:gd name="connsiteX1231" fmla="*/ 8075688 w 11737976"/>
              <a:gd name="connsiteY1231" fmla="*/ 86276 h 6579704"/>
              <a:gd name="connsiteX1232" fmla="*/ 7774043 w 11737976"/>
              <a:gd name="connsiteY1232" fmla="*/ 32137 h 6579704"/>
              <a:gd name="connsiteX1233" fmla="*/ 7893651 w 11737976"/>
              <a:gd name="connsiteY1233" fmla="*/ 67280 h 6579704"/>
              <a:gd name="connsiteX1234" fmla="*/ 7911271 w 11737976"/>
              <a:gd name="connsiteY1234" fmla="*/ 86276 h 6579704"/>
              <a:gd name="connsiteX1235" fmla="*/ 7814805 w 11737976"/>
              <a:gd name="connsiteY1235" fmla="*/ 86276 h 6579704"/>
              <a:gd name="connsiteX1236" fmla="*/ 8134662 w 11737976"/>
              <a:gd name="connsiteY1236" fmla="*/ 0 h 6579704"/>
              <a:gd name="connsiteX1237" fmla="*/ 8214226 w 11737976"/>
              <a:gd name="connsiteY1237" fmla="*/ 86276 h 6579704"/>
              <a:gd name="connsiteX1238" fmla="*/ 8202946 w 11737976"/>
              <a:gd name="connsiteY1238" fmla="*/ 86276 h 6579704"/>
              <a:gd name="connsiteX1239" fmla="*/ 8185907 w 11737976"/>
              <a:gd name="connsiteY1239" fmla="*/ 64775 h 6579704"/>
              <a:gd name="connsiteX1240" fmla="*/ 8134662 w 11737976"/>
              <a:gd name="connsiteY1240" fmla="*/ 0 h 6579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</a:cxnLst>
            <a:rect l="l" t="t" r="r" b="b"/>
            <a:pathLst>
              <a:path w="11737976" h="6579704">
                <a:moveTo>
                  <a:pt x="7768863" y="6493427"/>
                </a:moveTo>
                <a:lnTo>
                  <a:pt x="7779660" y="6493427"/>
                </a:lnTo>
                <a:lnTo>
                  <a:pt x="7793574" y="6506715"/>
                </a:lnTo>
                <a:cubicBezTo>
                  <a:pt x="7803495" y="6517081"/>
                  <a:pt x="7812379" y="6528910"/>
                  <a:pt x="7808231" y="6534758"/>
                </a:cubicBezTo>
                <a:cubicBezTo>
                  <a:pt x="7808231" y="6534758"/>
                  <a:pt x="7759665" y="6481462"/>
                  <a:pt x="7777433" y="6505121"/>
                </a:cubicBezTo>
                <a:close/>
                <a:moveTo>
                  <a:pt x="7700030" y="6493427"/>
                </a:moveTo>
                <a:lnTo>
                  <a:pt x="7718922" y="6493427"/>
                </a:lnTo>
                <a:lnTo>
                  <a:pt x="7734781" y="6516547"/>
                </a:lnTo>
                <a:cubicBezTo>
                  <a:pt x="7754916" y="6549043"/>
                  <a:pt x="7792819" y="6605193"/>
                  <a:pt x="7759653" y="6566719"/>
                </a:cubicBezTo>
                <a:cubicBezTo>
                  <a:pt x="7736554" y="6544490"/>
                  <a:pt x="7718786" y="6520834"/>
                  <a:pt x="7702352" y="6496820"/>
                </a:cubicBezTo>
                <a:close/>
                <a:moveTo>
                  <a:pt x="7246705" y="6315792"/>
                </a:moveTo>
                <a:cubicBezTo>
                  <a:pt x="7246705" y="6315792"/>
                  <a:pt x="7290534" y="6351412"/>
                  <a:pt x="7295270" y="6369086"/>
                </a:cubicBezTo>
                <a:cubicBezTo>
                  <a:pt x="7277059" y="6349101"/>
                  <a:pt x="7261715" y="6332492"/>
                  <a:pt x="7248904" y="6318829"/>
                </a:cubicBezTo>
                <a:lnTo>
                  <a:pt x="7246138" y="6315945"/>
                </a:lnTo>
                <a:close/>
                <a:moveTo>
                  <a:pt x="7595220" y="6298928"/>
                </a:moveTo>
                <a:cubicBezTo>
                  <a:pt x="7598942" y="6294823"/>
                  <a:pt x="7625816" y="6323143"/>
                  <a:pt x="7629368" y="6336399"/>
                </a:cubicBezTo>
                <a:cubicBezTo>
                  <a:pt x="7644768" y="6351219"/>
                  <a:pt x="7660167" y="6366039"/>
                  <a:pt x="7662534" y="6374875"/>
                </a:cubicBezTo>
                <a:cubicBezTo>
                  <a:pt x="7675565" y="6380857"/>
                  <a:pt x="7683860" y="6369160"/>
                  <a:pt x="7688597" y="6386837"/>
                </a:cubicBezTo>
                <a:cubicBezTo>
                  <a:pt x="7708143" y="6395808"/>
                  <a:pt x="7729685" y="6436214"/>
                  <a:pt x="7753225" y="6472088"/>
                </a:cubicBezTo>
                <a:lnTo>
                  <a:pt x="7768863" y="6493427"/>
                </a:lnTo>
                <a:lnTo>
                  <a:pt x="7718922" y="6493427"/>
                </a:lnTo>
                <a:lnTo>
                  <a:pt x="7706651" y="6475539"/>
                </a:lnTo>
                <a:cubicBezTo>
                  <a:pt x="7698063" y="6464815"/>
                  <a:pt x="7690364" y="6457406"/>
                  <a:pt x="7683848" y="6454415"/>
                </a:cubicBezTo>
                <a:cubicBezTo>
                  <a:pt x="7681480" y="6445578"/>
                  <a:pt x="7687406" y="6425046"/>
                  <a:pt x="7674375" y="6419065"/>
                </a:cubicBezTo>
                <a:cubicBezTo>
                  <a:pt x="7672006" y="6410227"/>
                  <a:pt x="7661343" y="6413084"/>
                  <a:pt x="7658976" y="6404246"/>
                </a:cubicBezTo>
                <a:cubicBezTo>
                  <a:pt x="7656608" y="6395408"/>
                  <a:pt x="7654240" y="6386571"/>
                  <a:pt x="7649504" y="6368894"/>
                </a:cubicBezTo>
                <a:cubicBezTo>
                  <a:pt x="7647135" y="6360056"/>
                  <a:pt x="7616336" y="6330420"/>
                  <a:pt x="7600938" y="6315601"/>
                </a:cubicBezTo>
                <a:cubicBezTo>
                  <a:pt x="7595312" y="6305268"/>
                  <a:pt x="7593980" y="6300296"/>
                  <a:pt x="7595220" y="6298928"/>
                </a:cubicBezTo>
                <a:close/>
                <a:moveTo>
                  <a:pt x="7194988" y="6264963"/>
                </a:moveTo>
                <a:cubicBezTo>
                  <a:pt x="7198391" y="6267354"/>
                  <a:pt x="7205589" y="6273973"/>
                  <a:pt x="7217721" y="6286262"/>
                </a:cubicBezTo>
                <a:lnTo>
                  <a:pt x="7246138" y="6315945"/>
                </a:lnTo>
                <a:lnTo>
                  <a:pt x="7241373" y="6317222"/>
                </a:lnTo>
                <a:cubicBezTo>
                  <a:pt x="7238708" y="6317935"/>
                  <a:pt x="7236042" y="6318650"/>
                  <a:pt x="7236042" y="6318650"/>
                </a:cubicBezTo>
                <a:cubicBezTo>
                  <a:pt x="7208723" y="6288672"/>
                  <a:pt x="7184779" y="6257791"/>
                  <a:pt x="7194988" y="6264963"/>
                </a:cubicBezTo>
                <a:close/>
                <a:moveTo>
                  <a:pt x="8257926" y="6165756"/>
                </a:moveTo>
                <a:lnTo>
                  <a:pt x="8258187" y="6166725"/>
                </a:lnTo>
                <a:cubicBezTo>
                  <a:pt x="8258483" y="6167829"/>
                  <a:pt x="8258483" y="6167829"/>
                  <a:pt x="8258483" y="6167829"/>
                </a:cubicBezTo>
                <a:close/>
                <a:moveTo>
                  <a:pt x="8256115" y="6158992"/>
                </a:moveTo>
                <a:cubicBezTo>
                  <a:pt x="8256115" y="6158992"/>
                  <a:pt x="8256707" y="6161202"/>
                  <a:pt x="8257300" y="6163411"/>
                </a:cubicBezTo>
                <a:lnTo>
                  <a:pt x="8257926" y="6165756"/>
                </a:lnTo>
                <a:close/>
                <a:moveTo>
                  <a:pt x="7662572" y="6119109"/>
                </a:moveTo>
                <a:cubicBezTo>
                  <a:pt x="7675604" y="6125090"/>
                  <a:pt x="7679453" y="6128794"/>
                  <a:pt x="7678121" y="6129151"/>
                </a:cubicBezTo>
                <a:lnTo>
                  <a:pt x="7673111" y="6127190"/>
                </a:lnTo>
                <a:close/>
                <a:moveTo>
                  <a:pt x="9517861" y="6084775"/>
                </a:moveTo>
                <a:lnTo>
                  <a:pt x="9489079" y="6106464"/>
                </a:lnTo>
                <a:lnTo>
                  <a:pt x="9538449" y="6132056"/>
                </a:lnTo>
                <a:lnTo>
                  <a:pt x="9557635" y="6117597"/>
                </a:lnTo>
                <a:close/>
                <a:moveTo>
                  <a:pt x="7883537" y="6037405"/>
                </a:moveTo>
                <a:cubicBezTo>
                  <a:pt x="7885907" y="6035586"/>
                  <a:pt x="7893606" y="6042996"/>
                  <a:pt x="7899526" y="6065090"/>
                </a:cubicBezTo>
                <a:cubicBezTo>
                  <a:pt x="7884127" y="6050271"/>
                  <a:pt x="7881167" y="6039224"/>
                  <a:pt x="7883537" y="6037405"/>
                </a:cubicBezTo>
                <a:close/>
                <a:moveTo>
                  <a:pt x="9430365" y="6034920"/>
                </a:moveTo>
                <a:lnTo>
                  <a:pt x="9430150" y="6035749"/>
                </a:lnTo>
                <a:cubicBezTo>
                  <a:pt x="9431029" y="6038575"/>
                  <a:pt x="9433903" y="6039897"/>
                  <a:pt x="9438781" y="6039712"/>
                </a:cubicBezTo>
                <a:close/>
                <a:moveTo>
                  <a:pt x="9339571" y="5967951"/>
                </a:moveTo>
                <a:cubicBezTo>
                  <a:pt x="9349629" y="5981302"/>
                  <a:pt x="9362926" y="5993959"/>
                  <a:pt x="9379461" y="6005919"/>
                </a:cubicBezTo>
                <a:lnTo>
                  <a:pt x="9430361" y="6034922"/>
                </a:lnTo>
                <a:lnTo>
                  <a:pt x="9433511" y="6022749"/>
                </a:lnTo>
                <a:cubicBezTo>
                  <a:pt x="9439753" y="6011069"/>
                  <a:pt x="9439519" y="6000780"/>
                  <a:pt x="9432811" y="5991878"/>
                </a:cubicBezTo>
                <a:cubicBezTo>
                  <a:pt x="9419397" y="5974079"/>
                  <a:pt x="9388317" y="5966103"/>
                  <a:pt x="9339571" y="5967951"/>
                </a:cubicBezTo>
                <a:close/>
                <a:moveTo>
                  <a:pt x="9890257" y="5853287"/>
                </a:moveTo>
                <a:lnTo>
                  <a:pt x="9918099" y="5877348"/>
                </a:lnTo>
                <a:cubicBezTo>
                  <a:pt x="9944615" y="5899230"/>
                  <a:pt x="9960390" y="5913508"/>
                  <a:pt x="9965420" y="5920183"/>
                </a:cubicBezTo>
                <a:cubicBezTo>
                  <a:pt x="9970450" y="5926858"/>
                  <a:pt x="9977761" y="5926582"/>
                  <a:pt x="9987356" y="5919352"/>
                </a:cubicBezTo>
                <a:cubicBezTo>
                  <a:pt x="9996949" y="5912121"/>
                  <a:pt x="10005099" y="5912958"/>
                  <a:pt x="10011807" y="5921857"/>
                </a:cubicBezTo>
                <a:lnTo>
                  <a:pt x="10011807" y="5921861"/>
                </a:lnTo>
                <a:lnTo>
                  <a:pt x="9987359" y="5919353"/>
                </a:lnTo>
                <a:cubicBezTo>
                  <a:pt x="9977764" y="5926583"/>
                  <a:pt x="9970451" y="5926860"/>
                  <a:pt x="9965420" y="5920185"/>
                </a:cubicBezTo>
                <a:cubicBezTo>
                  <a:pt x="9960389" y="5913510"/>
                  <a:pt x="9944618" y="5899233"/>
                  <a:pt x="9918099" y="5877351"/>
                </a:cubicBezTo>
                <a:lnTo>
                  <a:pt x="9890260" y="5853293"/>
                </a:lnTo>
                <a:close/>
                <a:moveTo>
                  <a:pt x="9189122" y="5788276"/>
                </a:moveTo>
                <a:lnTo>
                  <a:pt x="9169933" y="5802736"/>
                </a:lnTo>
                <a:lnTo>
                  <a:pt x="9244925" y="5882281"/>
                </a:lnTo>
                <a:lnTo>
                  <a:pt x="9264111" y="5867824"/>
                </a:lnTo>
                <a:close/>
                <a:moveTo>
                  <a:pt x="7456545" y="5740063"/>
                </a:moveTo>
                <a:cubicBezTo>
                  <a:pt x="7457600" y="5740668"/>
                  <a:pt x="7458858" y="5742700"/>
                  <a:pt x="7460042" y="5747119"/>
                </a:cubicBezTo>
                <a:cubicBezTo>
                  <a:pt x="7452046" y="5749260"/>
                  <a:pt x="7453380" y="5738246"/>
                  <a:pt x="7456545" y="5740063"/>
                </a:cubicBezTo>
                <a:close/>
                <a:moveTo>
                  <a:pt x="9119164" y="5715403"/>
                </a:moveTo>
                <a:lnTo>
                  <a:pt x="9090382" y="5737092"/>
                </a:lnTo>
                <a:lnTo>
                  <a:pt x="9136125" y="5817749"/>
                </a:lnTo>
                <a:lnTo>
                  <a:pt x="9155311" y="5803290"/>
                </a:lnTo>
                <a:close/>
                <a:moveTo>
                  <a:pt x="11737975" y="5690845"/>
                </a:moveTo>
                <a:lnTo>
                  <a:pt x="11737976" y="5690846"/>
                </a:lnTo>
                <a:lnTo>
                  <a:pt x="11737975" y="5690846"/>
                </a:lnTo>
                <a:close/>
                <a:moveTo>
                  <a:pt x="9059733" y="5676460"/>
                </a:moveTo>
                <a:cubicBezTo>
                  <a:pt x="9059733" y="5676460"/>
                  <a:pt x="9053649" y="5695001"/>
                  <a:pt x="9041481" y="5732081"/>
                </a:cubicBezTo>
                <a:lnTo>
                  <a:pt x="9099508" y="5709282"/>
                </a:lnTo>
                <a:cubicBezTo>
                  <a:pt x="9099508" y="5709282"/>
                  <a:pt x="9094478" y="5702608"/>
                  <a:pt x="9084419" y="5689257"/>
                </a:cubicBezTo>
                <a:cubicBezTo>
                  <a:pt x="9071315" y="5685176"/>
                  <a:pt x="9063086" y="5680910"/>
                  <a:pt x="9059733" y="5676460"/>
                </a:cubicBezTo>
                <a:close/>
                <a:moveTo>
                  <a:pt x="10629241" y="5646181"/>
                </a:moveTo>
                <a:cubicBezTo>
                  <a:pt x="10633316" y="5646598"/>
                  <a:pt x="10637031" y="5649033"/>
                  <a:pt x="10640385" y="5653483"/>
                </a:cubicBezTo>
                <a:lnTo>
                  <a:pt x="10640385" y="5653484"/>
                </a:lnTo>
                <a:lnTo>
                  <a:pt x="10615937" y="5650978"/>
                </a:lnTo>
                <a:lnTo>
                  <a:pt x="10610206" y="5653522"/>
                </a:lnTo>
                <a:lnTo>
                  <a:pt x="10610203" y="5653521"/>
                </a:lnTo>
                <a:lnTo>
                  <a:pt x="10615933" y="5650976"/>
                </a:lnTo>
                <a:cubicBezTo>
                  <a:pt x="10620731" y="5647363"/>
                  <a:pt x="10625165" y="5645762"/>
                  <a:pt x="10629241" y="5646181"/>
                </a:cubicBezTo>
                <a:close/>
                <a:moveTo>
                  <a:pt x="10578504" y="5636205"/>
                </a:moveTo>
                <a:lnTo>
                  <a:pt x="10578507" y="5636206"/>
                </a:lnTo>
                <a:lnTo>
                  <a:pt x="10593999" y="5651808"/>
                </a:lnTo>
                <a:cubicBezTo>
                  <a:pt x="10596513" y="5655147"/>
                  <a:pt x="10599599" y="5656746"/>
                  <a:pt x="10603253" y="5656607"/>
                </a:cubicBezTo>
                <a:lnTo>
                  <a:pt x="10608771" y="5654157"/>
                </a:lnTo>
                <a:lnTo>
                  <a:pt x="10608774" y="5654158"/>
                </a:lnTo>
                <a:lnTo>
                  <a:pt x="10603255" y="5656609"/>
                </a:lnTo>
                <a:cubicBezTo>
                  <a:pt x="10599599" y="5656747"/>
                  <a:pt x="10596511" y="5655148"/>
                  <a:pt x="10593999" y="5651811"/>
                </a:cubicBezTo>
                <a:close/>
                <a:moveTo>
                  <a:pt x="6810832" y="5627429"/>
                </a:moveTo>
                <a:cubicBezTo>
                  <a:pt x="6813199" y="5636267"/>
                  <a:pt x="6802536" y="5639122"/>
                  <a:pt x="6800168" y="5630285"/>
                </a:cubicBezTo>
                <a:cubicBezTo>
                  <a:pt x="6800168" y="5630285"/>
                  <a:pt x="6800168" y="5630285"/>
                  <a:pt x="6810832" y="5627429"/>
                </a:cubicBezTo>
                <a:close/>
                <a:moveTo>
                  <a:pt x="9884293" y="5512399"/>
                </a:moveTo>
                <a:lnTo>
                  <a:pt x="9896167" y="5524219"/>
                </a:lnTo>
                <a:lnTo>
                  <a:pt x="9932078" y="5557755"/>
                </a:lnTo>
                <a:lnTo>
                  <a:pt x="9925479" y="5557803"/>
                </a:lnTo>
                <a:cubicBezTo>
                  <a:pt x="9902783" y="5560952"/>
                  <a:pt x="9889601" y="5553442"/>
                  <a:pt x="9885935" y="5535273"/>
                </a:cubicBezTo>
                <a:close/>
                <a:moveTo>
                  <a:pt x="8753752" y="5415142"/>
                </a:moveTo>
                <a:cubicBezTo>
                  <a:pt x="8769975" y="5413382"/>
                  <a:pt x="8782199" y="5414636"/>
                  <a:pt x="8790428" y="5418901"/>
                </a:cubicBezTo>
                <a:lnTo>
                  <a:pt x="8790426" y="5418903"/>
                </a:lnTo>
                <a:cubicBezTo>
                  <a:pt x="8782197" y="5414638"/>
                  <a:pt x="8769972" y="5413385"/>
                  <a:pt x="8753747" y="5415146"/>
                </a:cubicBezTo>
                <a:lnTo>
                  <a:pt x="8693093" y="5429460"/>
                </a:lnTo>
                <a:lnTo>
                  <a:pt x="8693090" y="5429458"/>
                </a:lnTo>
                <a:cubicBezTo>
                  <a:pt x="8717307" y="5421674"/>
                  <a:pt x="8737529" y="5416902"/>
                  <a:pt x="8753752" y="5415142"/>
                </a:cubicBezTo>
                <a:close/>
                <a:moveTo>
                  <a:pt x="8321315" y="5406113"/>
                </a:moveTo>
                <a:lnTo>
                  <a:pt x="8328091" y="5409293"/>
                </a:lnTo>
                <a:cubicBezTo>
                  <a:pt x="8341750" y="5420284"/>
                  <a:pt x="8358406" y="5442462"/>
                  <a:pt x="8345080" y="5424721"/>
                </a:cubicBezTo>
                <a:cubicBezTo>
                  <a:pt x="8384761" y="5466187"/>
                  <a:pt x="8423555" y="5514994"/>
                  <a:pt x="8462347" y="5563803"/>
                </a:cubicBezTo>
                <a:lnTo>
                  <a:pt x="8482182" y="5588400"/>
                </a:lnTo>
                <a:lnTo>
                  <a:pt x="8472225" y="5595904"/>
                </a:lnTo>
                <a:lnTo>
                  <a:pt x="8459235" y="5578846"/>
                </a:lnTo>
                <a:cubicBezTo>
                  <a:pt x="8418518" y="5528184"/>
                  <a:pt x="8376467" y="5477880"/>
                  <a:pt x="8334418" y="5427578"/>
                </a:cubicBezTo>
                <a:cubicBezTo>
                  <a:pt x="8334418" y="5427578"/>
                  <a:pt x="8330568" y="5423873"/>
                  <a:pt x="8326420" y="5419064"/>
                </a:cubicBezTo>
                <a:lnTo>
                  <a:pt x="8319128" y="5407760"/>
                </a:lnTo>
                <a:close/>
                <a:moveTo>
                  <a:pt x="10621878" y="5404303"/>
                </a:moveTo>
                <a:lnTo>
                  <a:pt x="10642753" y="5418951"/>
                </a:lnTo>
                <a:lnTo>
                  <a:pt x="10627523" y="5409371"/>
                </a:lnTo>
                <a:close/>
                <a:moveTo>
                  <a:pt x="11147411" y="5379158"/>
                </a:moveTo>
                <a:lnTo>
                  <a:pt x="11175255" y="5403219"/>
                </a:lnTo>
                <a:cubicBezTo>
                  <a:pt x="11201772" y="5425100"/>
                  <a:pt x="11217545" y="5439379"/>
                  <a:pt x="11222577" y="5446054"/>
                </a:cubicBezTo>
                <a:cubicBezTo>
                  <a:pt x="11227605" y="5452728"/>
                  <a:pt x="11234917" y="5452451"/>
                  <a:pt x="11244513" y="5445221"/>
                </a:cubicBezTo>
                <a:cubicBezTo>
                  <a:pt x="11254105" y="5437991"/>
                  <a:pt x="11262254" y="5438828"/>
                  <a:pt x="11268963" y="5447728"/>
                </a:cubicBezTo>
                <a:lnTo>
                  <a:pt x="11268963" y="5447731"/>
                </a:lnTo>
                <a:lnTo>
                  <a:pt x="11244514" y="5445223"/>
                </a:lnTo>
                <a:cubicBezTo>
                  <a:pt x="11234919" y="5452454"/>
                  <a:pt x="11227608" y="5452730"/>
                  <a:pt x="11222577" y="5446055"/>
                </a:cubicBezTo>
                <a:cubicBezTo>
                  <a:pt x="11217547" y="5439380"/>
                  <a:pt x="11201773" y="5425102"/>
                  <a:pt x="11175255" y="5403222"/>
                </a:cubicBezTo>
                <a:lnTo>
                  <a:pt x="11147417" y="5379164"/>
                </a:lnTo>
                <a:close/>
                <a:moveTo>
                  <a:pt x="8189899" y="5314743"/>
                </a:moveTo>
                <a:lnTo>
                  <a:pt x="8204942" y="5333134"/>
                </a:lnTo>
                <a:lnTo>
                  <a:pt x="8202927" y="5331381"/>
                </a:lnTo>
                <a:cubicBezTo>
                  <a:pt x="8198929" y="5327124"/>
                  <a:pt x="8193747" y="5321112"/>
                  <a:pt x="8190231" y="5315987"/>
                </a:cubicBezTo>
                <a:close/>
                <a:moveTo>
                  <a:pt x="8451628" y="5109051"/>
                </a:moveTo>
                <a:lnTo>
                  <a:pt x="8451629" y="5109051"/>
                </a:lnTo>
                <a:lnTo>
                  <a:pt x="8572360" y="5269254"/>
                </a:lnTo>
                <a:lnTo>
                  <a:pt x="8572358" y="5269255"/>
                </a:lnTo>
                <a:close/>
                <a:moveTo>
                  <a:pt x="7924553" y="5092197"/>
                </a:moveTo>
                <a:cubicBezTo>
                  <a:pt x="7935216" y="5089339"/>
                  <a:pt x="7952984" y="5112998"/>
                  <a:pt x="7950616" y="5104158"/>
                </a:cubicBezTo>
                <a:cubicBezTo>
                  <a:pt x="7983783" y="5142633"/>
                  <a:pt x="8034716" y="5204765"/>
                  <a:pt x="8067883" y="5243240"/>
                </a:cubicBezTo>
                <a:cubicBezTo>
                  <a:pt x="8080913" y="5249221"/>
                  <a:pt x="8104607" y="5252345"/>
                  <a:pt x="8109343" y="5270021"/>
                </a:cubicBezTo>
                <a:cubicBezTo>
                  <a:pt x="8142511" y="5308496"/>
                  <a:pt x="8175677" y="5346972"/>
                  <a:pt x="8208843" y="5385446"/>
                </a:cubicBezTo>
                <a:cubicBezTo>
                  <a:pt x="8199369" y="5350094"/>
                  <a:pt x="8183973" y="5335275"/>
                  <a:pt x="8166205" y="5311618"/>
                </a:cubicBezTo>
                <a:cubicBezTo>
                  <a:pt x="8168571" y="5320458"/>
                  <a:pt x="8104607" y="5252345"/>
                  <a:pt x="8104607" y="5252345"/>
                </a:cubicBezTo>
                <a:cubicBezTo>
                  <a:pt x="8112902" y="5240649"/>
                  <a:pt x="8181603" y="5326437"/>
                  <a:pt x="8183973" y="5335275"/>
                </a:cubicBezTo>
                <a:cubicBezTo>
                  <a:pt x="8265704" y="5427045"/>
                  <a:pt x="8314269" y="5480339"/>
                  <a:pt x="8385338" y="5574965"/>
                </a:cubicBezTo>
                <a:cubicBezTo>
                  <a:pt x="8385338" y="5574965"/>
                  <a:pt x="8423241" y="5631115"/>
                  <a:pt x="8431536" y="5619421"/>
                </a:cubicBezTo>
                <a:cubicBezTo>
                  <a:pt x="8439831" y="5607726"/>
                  <a:pt x="8375865" y="5539614"/>
                  <a:pt x="8362835" y="5533634"/>
                </a:cubicBezTo>
                <a:cubicBezTo>
                  <a:pt x="8336182" y="5498147"/>
                  <a:pt x="8309533" y="5462664"/>
                  <a:pt x="8281253" y="5426431"/>
                </a:cubicBezTo>
                <a:lnTo>
                  <a:pt x="8204942" y="5333134"/>
                </a:lnTo>
                <a:lnTo>
                  <a:pt x="8208518" y="5336248"/>
                </a:lnTo>
                <a:cubicBezTo>
                  <a:pt x="8207907" y="5335301"/>
                  <a:pt x="8206287" y="5333255"/>
                  <a:pt x="8203303" y="5329783"/>
                </a:cubicBezTo>
                <a:lnTo>
                  <a:pt x="8189899" y="5314743"/>
                </a:lnTo>
                <a:lnTo>
                  <a:pt x="8187531" y="5305905"/>
                </a:lnTo>
                <a:cubicBezTo>
                  <a:pt x="8206488" y="5291354"/>
                  <a:pt x="8266894" y="5388835"/>
                  <a:pt x="8279925" y="5394818"/>
                </a:cubicBezTo>
                <a:cubicBezTo>
                  <a:pt x="8348626" y="5480606"/>
                  <a:pt x="8417327" y="5566393"/>
                  <a:pt x="8488397" y="5661019"/>
                </a:cubicBezTo>
                <a:cubicBezTo>
                  <a:pt x="8490763" y="5669858"/>
                  <a:pt x="8526299" y="5717171"/>
                  <a:pt x="8534594" y="5705476"/>
                </a:cubicBezTo>
                <a:cubicBezTo>
                  <a:pt x="8529858" y="5687801"/>
                  <a:pt x="8501428" y="5667001"/>
                  <a:pt x="8486029" y="5652182"/>
                </a:cubicBezTo>
                <a:cubicBezTo>
                  <a:pt x="8499061" y="5658163"/>
                  <a:pt x="8448125" y="5596031"/>
                  <a:pt x="8458787" y="5593174"/>
                </a:cubicBezTo>
                <a:lnTo>
                  <a:pt x="8467681" y="5599326"/>
                </a:lnTo>
                <a:lnTo>
                  <a:pt x="8462842" y="5602974"/>
                </a:lnTo>
                <a:lnTo>
                  <a:pt x="8543329" y="5709777"/>
                </a:lnTo>
                <a:lnTo>
                  <a:pt x="8547684" y="5706495"/>
                </a:lnTo>
                <a:lnTo>
                  <a:pt x="8576056" y="5732256"/>
                </a:lnTo>
                <a:lnTo>
                  <a:pt x="8563999" y="5716424"/>
                </a:lnTo>
                <a:lnTo>
                  <a:pt x="8637039" y="5754285"/>
                </a:lnTo>
                <a:lnTo>
                  <a:pt x="8656226" y="5739824"/>
                </a:lnTo>
                <a:lnTo>
                  <a:pt x="8582172" y="5701438"/>
                </a:lnTo>
                <a:lnTo>
                  <a:pt x="8563375" y="5715602"/>
                </a:lnTo>
                <a:lnTo>
                  <a:pt x="8553248" y="5702303"/>
                </a:lnTo>
                <a:lnTo>
                  <a:pt x="8568771" y="5690604"/>
                </a:lnTo>
                <a:lnTo>
                  <a:pt x="8579613" y="5702886"/>
                </a:lnTo>
                <a:lnTo>
                  <a:pt x="8570377" y="5689392"/>
                </a:lnTo>
                <a:lnTo>
                  <a:pt x="8572111" y="5688087"/>
                </a:lnTo>
                <a:lnTo>
                  <a:pt x="8543413" y="5650008"/>
                </a:lnTo>
                <a:lnTo>
                  <a:pt x="8525332" y="5623594"/>
                </a:lnTo>
                <a:lnTo>
                  <a:pt x="8499725" y="5592032"/>
                </a:lnTo>
                <a:lnTo>
                  <a:pt x="8491624" y="5581284"/>
                </a:lnTo>
                <a:lnTo>
                  <a:pt x="8491239" y="5581576"/>
                </a:lnTo>
                <a:lnTo>
                  <a:pt x="8461610" y="5545056"/>
                </a:lnTo>
                <a:cubicBezTo>
                  <a:pt x="8417635" y="5492899"/>
                  <a:pt x="8372327" y="5441101"/>
                  <a:pt x="8335608" y="5389369"/>
                </a:cubicBezTo>
                <a:cubicBezTo>
                  <a:pt x="8333831" y="5382741"/>
                  <a:pt x="8316063" y="5364413"/>
                  <a:pt x="8311789" y="5354458"/>
                </a:cubicBezTo>
                <a:lnTo>
                  <a:pt x="8312454" y="5351218"/>
                </a:lnTo>
                <a:lnTo>
                  <a:pt x="8334541" y="5377829"/>
                </a:lnTo>
                <a:cubicBezTo>
                  <a:pt x="8402219" y="5457652"/>
                  <a:pt x="8482774" y="5549577"/>
                  <a:pt x="8576209" y="5653600"/>
                </a:cubicBezTo>
                <a:cubicBezTo>
                  <a:pt x="8695692" y="5758926"/>
                  <a:pt x="8815178" y="5864248"/>
                  <a:pt x="8934661" y="5969573"/>
                </a:cubicBezTo>
                <a:cubicBezTo>
                  <a:pt x="9077309" y="6092325"/>
                  <a:pt x="9220856" y="6183005"/>
                  <a:pt x="9365299" y="6241610"/>
                </a:cubicBezTo>
                <a:cubicBezTo>
                  <a:pt x="9193405" y="6119964"/>
                  <a:pt x="9080627" y="6023541"/>
                  <a:pt x="9026969" y="5952339"/>
                </a:cubicBezTo>
                <a:cubicBezTo>
                  <a:pt x="9010199" y="5930090"/>
                  <a:pt x="9003338" y="5914328"/>
                  <a:pt x="9006380" y="5905059"/>
                </a:cubicBezTo>
                <a:lnTo>
                  <a:pt x="9025567" y="5890597"/>
                </a:lnTo>
                <a:cubicBezTo>
                  <a:pt x="9108782" y="5974412"/>
                  <a:pt x="9219573" y="6054890"/>
                  <a:pt x="9357933" y="6132033"/>
                </a:cubicBezTo>
                <a:cubicBezTo>
                  <a:pt x="9334769" y="6114604"/>
                  <a:pt x="9311449" y="6090312"/>
                  <a:pt x="9287975" y="6059162"/>
                </a:cubicBezTo>
                <a:lnTo>
                  <a:pt x="9277446" y="6025232"/>
                </a:lnTo>
                <a:cubicBezTo>
                  <a:pt x="9270738" y="6016331"/>
                  <a:pt x="9237669" y="5992410"/>
                  <a:pt x="9178239" y="5953468"/>
                </a:cubicBezTo>
                <a:cubicBezTo>
                  <a:pt x="9118808" y="5914528"/>
                  <a:pt x="9085740" y="5890606"/>
                  <a:pt x="9079031" y="5881707"/>
                </a:cubicBezTo>
                <a:cubicBezTo>
                  <a:pt x="9072325" y="5872805"/>
                  <a:pt x="9067061" y="5855839"/>
                  <a:pt x="9063239" y="5830811"/>
                </a:cubicBezTo>
                <a:cubicBezTo>
                  <a:pt x="9059420" y="5805779"/>
                  <a:pt x="9055831" y="5791040"/>
                  <a:pt x="9052479" y="5786590"/>
                </a:cubicBezTo>
                <a:cubicBezTo>
                  <a:pt x="9045771" y="5777690"/>
                  <a:pt x="9032357" y="5759889"/>
                  <a:pt x="9012235" y="5733189"/>
                </a:cubicBezTo>
                <a:cubicBezTo>
                  <a:pt x="8985717" y="5711308"/>
                  <a:pt x="8970781" y="5698142"/>
                  <a:pt x="8967428" y="5693692"/>
                </a:cubicBezTo>
                <a:cubicBezTo>
                  <a:pt x="8950659" y="5671442"/>
                  <a:pt x="8942121" y="5653456"/>
                  <a:pt x="8941809" y="5639736"/>
                </a:cubicBezTo>
                <a:lnTo>
                  <a:pt x="8970589" y="5618046"/>
                </a:lnTo>
                <a:lnTo>
                  <a:pt x="9014461" y="5616384"/>
                </a:lnTo>
                <a:cubicBezTo>
                  <a:pt x="9015397" y="5657543"/>
                  <a:pt x="9019372" y="5689433"/>
                  <a:pt x="9026392" y="5712053"/>
                </a:cubicBezTo>
                <a:cubicBezTo>
                  <a:pt x="9035518" y="5684244"/>
                  <a:pt x="9049674" y="5663109"/>
                  <a:pt x="9068861" y="5648650"/>
                </a:cubicBezTo>
                <a:cubicBezTo>
                  <a:pt x="9039302" y="5636038"/>
                  <a:pt x="9025889" y="5618238"/>
                  <a:pt x="9028617" y="5595249"/>
                </a:cubicBezTo>
                <a:cubicBezTo>
                  <a:pt x="9061219" y="5598588"/>
                  <a:pt x="9120807" y="5644391"/>
                  <a:pt x="9207377" y="5732655"/>
                </a:cubicBezTo>
                <a:cubicBezTo>
                  <a:pt x="9293949" y="5820917"/>
                  <a:pt x="9355367" y="5875804"/>
                  <a:pt x="9391633" y="5897315"/>
                </a:cubicBezTo>
                <a:cubicBezTo>
                  <a:pt x="9511117" y="6002639"/>
                  <a:pt x="9704815" y="6153209"/>
                  <a:pt x="9972717" y="6349028"/>
                </a:cubicBezTo>
                <a:cubicBezTo>
                  <a:pt x="9799888" y="6186222"/>
                  <a:pt x="9716826" y="6109270"/>
                  <a:pt x="9723533" y="6118169"/>
                </a:cubicBezTo>
                <a:cubicBezTo>
                  <a:pt x="9716826" y="6109270"/>
                  <a:pt x="9716514" y="6095549"/>
                  <a:pt x="9722599" y="6077010"/>
                </a:cubicBezTo>
                <a:cubicBezTo>
                  <a:pt x="9751847" y="6075900"/>
                  <a:pt x="9789477" y="6085916"/>
                  <a:pt x="9835495" y="6107058"/>
                </a:cubicBezTo>
                <a:cubicBezTo>
                  <a:pt x="9815683" y="6094077"/>
                  <a:pt x="9802113" y="6069417"/>
                  <a:pt x="9794785" y="6033076"/>
                </a:cubicBezTo>
                <a:cubicBezTo>
                  <a:pt x="9893522" y="6084261"/>
                  <a:pt x="9984503" y="6151757"/>
                  <a:pt x="10067719" y="6235569"/>
                </a:cubicBezTo>
                <a:cubicBezTo>
                  <a:pt x="10073179" y="6189590"/>
                  <a:pt x="10075911" y="6166600"/>
                  <a:pt x="10075911" y="6166600"/>
                </a:cubicBezTo>
                <a:cubicBezTo>
                  <a:pt x="10022253" y="6095399"/>
                  <a:pt x="9997102" y="6062022"/>
                  <a:pt x="10000455" y="6066472"/>
                </a:cubicBezTo>
                <a:lnTo>
                  <a:pt x="10029235" y="6044783"/>
                </a:lnTo>
                <a:cubicBezTo>
                  <a:pt x="10058795" y="6057394"/>
                  <a:pt x="10078869" y="6064072"/>
                  <a:pt x="10089456" y="6064813"/>
                </a:cubicBezTo>
                <a:lnTo>
                  <a:pt x="10098028" y="6061552"/>
                </a:lnTo>
                <a:lnTo>
                  <a:pt x="10103287" y="6083170"/>
                </a:lnTo>
                <a:cubicBezTo>
                  <a:pt x="10109995" y="6092072"/>
                  <a:pt x="10118379" y="6103196"/>
                  <a:pt x="10128440" y="6116547"/>
                </a:cubicBezTo>
                <a:lnTo>
                  <a:pt x="10142131" y="6074832"/>
                </a:lnTo>
                <a:cubicBezTo>
                  <a:pt x="10164672" y="6064822"/>
                  <a:pt x="10223947" y="6096904"/>
                  <a:pt x="10319955" y="6171077"/>
                </a:cubicBezTo>
                <a:cubicBezTo>
                  <a:pt x="10319955" y="6171077"/>
                  <a:pt x="10373577" y="6169044"/>
                  <a:pt x="10480819" y="6164975"/>
                </a:cubicBezTo>
                <a:cubicBezTo>
                  <a:pt x="10423436" y="6108792"/>
                  <a:pt x="10334073" y="6013912"/>
                  <a:pt x="10212727" y="5880337"/>
                </a:cubicBezTo>
                <a:lnTo>
                  <a:pt x="10185303" y="5849908"/>
                </a:lnTo>
                <a:lnTo>
                  <a:pt x="10186211" y="5849223"/>
                </a:lnTo>
                <a:lnTo>
                  <a:pt x="10180253" y="5844304"/>
                </a:lnTo>
                <a:lnTo>
                  <a:pt x="10080721" y="5733864"/>
                </a:lnTo>
                <a:cubicBezTo>
                  <a:pt x="10074013" y="5724964"/>
                  <a:pt x="10057480" y="5713003"/>
                  <a:pt x="10031119" y="5697981"/>
                </a:cubicBezTo>
                <a:cubicBezTo>
                  <a:pt x="10004755" y="5682962"/>
                  <a:pt x="9988221" y="5671002"/>
                  <a:pt x="9981514" y="5662100"/>
                </a:cubicBezTo>
                <a:cubicBezTo>
                  <a:pt x="9974806" y="5653201"/>
                  <a:pt x="9970459" y="5640779"/>
                  <a:pt x="9968471" y="5624833"/>
                </a:cubicBezTo>
                <a:lnTo>
                  <a:pt x="9969128" y="5590366"/>
                </a:lnTo>
                <a:lnTo>
                  <a:pt x="9988295" y="5606548"/>
                </a:lnTo>
                <a:cubicBezTo>
                  <a:pt x="10000506" y="5616099"/>
                  <a:pt x="10011145" y="5623561"/>
                  <a:pt x="10020211" y="5628939"/>
                </a:cubicBezTo>
                <a:cubicBezTo>
                  <a:pt x="10139695" y="5734263"/>
                  <a:pt x="10333391" y="5884835"/>
                  <a:pt x="10601297" y="6080653"/>
                </a:cubicBezTo>
                <a:cubicBezTo>
                  <a:pt x="10428466" y="5917847"/>
                  <a:pt x="10345403" y="5840895"/>
                  <a:pt x="10352111" y="5849794"/>
                </a:cubicBezTo>
                <a:cubicBezTo>
                  <a:pt x="10345403" y="5840895"/>
                  <a:pt x="10345091" y="5827175"/>
                  <a:pt x="10351175" y="5808634"/>
                </a:cubicBezTo>
                <a:cubicBezTo>
                  <a:pt x="10380425" y="5807525"/>
                  <a:pt x="10418055" y="5817542"/>
                  <a:pt x="10464072" y="5838684"/>
                </a:cubicBezTo>
                <a:cubicBezTo>
                  <a:pt x="10444262" y="5825702"/>
                  <a:pt x="10430691" y="5801041"/>
                  <a:pt x="10423361" y="5764701"/>
                </a:cubicBezTo>
                <a:cubicBezTo>
                  <a:pt x="10522099" y="5815884"/>
                  <a:pt x="10613081" y="5883382"/>
                  <a:pt x="10696295" y="5967194"/>
                </a:cubicBezTo>
                <a:cubicBezTo>
                  <a:pt x="10701758" y="5921214"/>
                  <a:pt x="10704487" y="5898225"/>
                  <a:pt x="10704487" y="5898225"/>
                </a:cubicBezTo>
                <a:cubicBezTo>
                  <a:pt x="10650831" y="5827023"/>
                  <a:pt x="10625679" y="5793648"/>
                  <a:pt x="10629033" y="5798097"/>
                </a:cubicBezTo>
                <a:lnTo>
                  <a:pt x="10657812" y="5776408"/>
                </a:lnTo>
                <a:cubicBezTo>
                  <a:pt x="10687373" y="5789018"/>
                  <a:pt x="10707447" y="5795697"/>
                  <a:pt x="10718035" y="5796438"/>
                </a:cubicBezTo>
                <a:lnTo>
                  <a:pt x="10726605" y="5793178"/>
                </a:lnTo>
                <a:lnTo>
                  <a:pt x="10731867" y="5814797"/>
                </a:lnTo>
                <a:cubicBezTo>
                  <a:pt x="10738574" y="5823696"/>
                  <a:pt x="10746957" y="5834821"/>
                  <a:pt x="10757019" y="5848172"/>
                </a:cubicBezTo>
                <a:lnTo>
                  <a:pt x="10770709" y="5806455"/>
                </a:lnTo>
                <a:cubicBezTo>
                  <a:pt x="10793251" y="5796447"/>
                  <a:pt x="10852525" y="5828528"/>
                  <a:pt x="10948532" y="5902703"/>
                </a:cubicBezTo>
                <a:cubicBezTo>
                  <a:pt x="10948532" y="5902703"/>
                  <a:pt x="11002154" y="5900669"/>
                  <a:pt x="11109397" y="5896602"/>
                </a:cubicBezTo>
                <a:cubicBezTo>
                  <a:pt x="11052015" y="5840417"/>
                  <a:pt x="10962650" y="5745537"/>
                  <a:pt x="10841305" y="5611962"/>
                </a:cubicBezTo>
                <a:lnTo>
                  <a:pt x="10742639" y="5502484"/>
                </a:lnTo>
                <a:lnTo>
                  <a:pt x="10752317" y="5510661"/>
                </a:lnTo>
                <a:cubicBezTo>
                  <a:pt x="10869760" y="5606622"/>
                  <a:pt x="11028945" y="5728034"/>
                  <a:pt x="11229874" y="5874897"/>
                </a:cubicBezTo>
                <a:cubicBezTo>
                  <a:pt x="11057045" y="5712093"/>
                  <a:pt x="10973981" y="5635139"/>
                  <a:pt x="10980689" y="5644040"/>
                </a:cubicBezTo>
                <a:cubicBezTo>
                  <a:pt x="10973981" y="5635139"/>
                  <a:pt x="10973671" y="5621419"/>
                  <a:pt x="10979754" y="5602879"/>
                </a:cubicBezTo>
                <a:cubicBezTo>
                  <a:pt x="11009004" y="5601769"/>
                  <a:pt x="11046633" y="5611786"/>
                  <a:pt x="11092650" y="5632928"/>
                </a:cubicBezTo>
                <a:cubicBezTo>
                  <a:pt x="11072841" y="5619947"/>
                  <a:pt x="11059269" y="5595287"/>
                  <a:pt x="11051939" y="5558946"/>
                </a:cubicBezTo>
                <a:cubicBezTo>
                  <a:pt x="11150679" y="5610131"/>
                  <a:pt x="11241657" y="5677628"/>
                  <a:pt x="11324875" y="5761440"/>
                </a:cubicBezTo>
                <a:cubicBezTo>
                  <a:pt x="11330335" y="5715460"/>
                  <a:pt x="11333067" y="5692469"/>
                  <a:pt x="11333067" y="5692469"/>
                </a:cubicBezTo>
                <a:cubicBezTo>
                  <a:pt x="11279409" y="5621268"/>
                  <a:pt x="11254257" y="5587892"/>
                  <a:pt x="11257611" y="5592343"/>
                </a:cubicBezTo>
                <a:lnTo>
                  <a:pt x="11286391" y="5570654"/>
                </a:lnTo>
                <a:cubicBezTo>
                  <a:pt x="11315951" y="5583264"/>
                  <a:pt x="11336025" y="5589941"/>
                  <a:pt x="11346613" y="5590684"/>
                </a:cubicBezTo>
                <a:lnTo>
                  <a:pt x="11355185" y="5587423"/>
                </a:lnTo>
                <a:lnTo>
                  <a:pt x="11360445" y="5609041"/>
                </a:lnTo>
                <a:cubicBezTo>
                  <a:pt x="11367151" y="5617942"/>
                  <a:pt x="11375535" y="5629066"/>
                  <a:pt x="11385598" y="5642416"/>
                </a:cubicBezTo>
                <a:lnTo>
                  <a:pt x="11399287" y="5600702"/>
                </a:lnTo>
                <a:cubicBezTo>
                  <a:pt x="11421829" y="5590692"/>
                  <a:pt x="11481104" y="5622774"/>
                  <a:pt x="11577111" y="5696947"/>
                </a:cubicBezTo>
                <a:cubicBezTo>
                  <a:pt x="11577111" y="5696947"/>
                  <a:pt x="11607273" y="5695803"/>
                  <a:pt x="11667597" y="5693515"/>
                </a:cubicBezTo>
                <a:lnTo>
                  <a:pt x="11737975" y="5690846"/>
                </a:lnTo>
                <a:lnTo>
                  <a:pt x="11737975" y="6493427"/>
                </a:lnTo>
                <a:lnTo>
                  <a:pt x="7779660" y="6493427"/>
                </a:lnTo>
                <a:lnTo>
                  <a:pt x="7779414" y="6493192"/>
                </a:lnTo>
                <a:cubicBezTo>
                  <a:pt x="7775435" y="6489670"/>
                  <a:pt x="7772695" y="6487444"/>
                  <a:pt x="7772695" y="6487444"/>
                </a:cubicBezTo>
                <a:cubicBezTo>
                  <a:pt x="7734795" y="6431293"/>
                  <a:pt x="7701628" y="6392818"/>
                  <a:pt x="7666093" y="6345503"/>
                </a:cubicBezTo>
                <a:cubicBezTo>
                  <a:pt x="7663726" y="6336666"/>
                  <a:pt x="7656621" y="6310152"/>
                  <a:pt x="7641222" y="6295335"/>
                </a:cubicBezTo>
                <a:cubicBezTo>
                  <a:pt x="7634117" y="6268821"/>
                  <a:pt x="7610423" y="6265698"/>
                  <a:pt x="7616349" y="6245164"/>
                </a:cubicBezTo>
                <a:cubicBezTo>
                  <a:pt x="7613982" y="6236325"/>
                  <a:pt x="7635310" y="6230612"/>
                  <a:pt x="7632940" y="6221774"/>
                </a:cubicBezTo>
                <a:cubicBezTo>
                  <a:pt x="7625835" y="6195260"/>
                  <a:pt x="7568974" y="6153661"/>
                  <a:pt x="7561870" y="6127148"/>
                </a:cubicBezTo>
                <a:cubicBezTo>
                  <a:pt x="7495537" y="6050197"/>
                  <a:pt x="7444605" y="5988065"/>
                  <a:pt x="7375903" y="5902277"/>
                </a:cubicBezTo>
                <a:cubicBezTo>
                  <a:pt x="7362872" y="5896298"/>
                  <a:pt x="7329705" y="5857821"/>
                  <a:pt x="7340368" y="5854964"/>
                </a:cubicBezTo>
                <a:cubicBezTo>
                  <a:pt x="7351031" y="5852107"/>
                  <a:pt x="7388933" y="5908259"/>
                  <a:pt x="7404333" y="5923077"/>
                </a:cubicBezTo>
                <a:cubicBezTo>
                  <a:pt x="7490801" y="6032521"/>
                  <a:pt x="7574901" y="6133127"/>
                  <a:pt x="7674402" y="6248554"/>
                </a:cubicBezTo>
                <a:cubicBezTo>
                  <a:pt x="7689800" y="6263373"/>
                  <a:pt x="7707567" y="6287030"/>
                  <a:pt x="7727703" y="6319524"/>
                </a:cubicBezTo>
                <a:cubicBezTo>
                  <a:pt x="7740735" y="6325504"/>
                  <a:pt x="7811803" y="6420130"/>
                  <a:pt x="7773901" y="6363980"/>
                </a:cubicBezTo>
                <a:cubicBezTo>
                  <a:pt x="7751397" y="6322647"/>
                  <a:pt x="7802331" y="6384779"/>
                  <a:pt x="7804698" y="6393616"/>
                </a:cubicBezTo>
                <a:cubicBezTo>
                  <a:pt x="7815363" y="6390760"/>
                  <a:pt x="7841424" y="6402722"/>
                  <a:pt x="7839055" y="6393884"/>
                </a:cubicBezTo>
                <a:cubicBezTo>
                  <a:pt x="7839055" y="6393884"/>
                  <a:pt x="7767986" y="6299257"/>
                  <a:pt x="7754955" y="6293277"/>
                </a:cubicBezTo>
                <a:cubicBezTo>
                  <a:pt x="7734820" y="6260782"/>
                  <a:pt x="7714686" y="6228287"/>
                  <a:pt x="7709948" y="6210611"/>
                </a:cubicBezTo>
                <a:cubicBezTo>
                  <a:pt x="7707580" y="6201774"/>
                  <a:pt x="7705213" y="6192936"/>
                  <a:pt x="7702844" y="6184100"/>
                </a:cubicBezTo>
                <a:cubicBezTo>
                  <a:pt x="7693371" y="6148747"/>
                  <a:pt x="7625849" y="6110005"/>
                  <a:pt x="7647173" y="6104290"/>
                </a:cubicBezTo>
                <a:cubicBezTo>
                  <a:pt x="7647173" y="6104290"/>
                  <a:pt x="7660206" y="6110272"/>
                  <a:pt x="7662572" y="6119109"/>
                </a:cubicBezTo>
                <a:cubicBezTo>
                  <a:pt x="7666422" y="6122813"/>
                  <a:pt x="7669977" y="6125414"/>
                  <a:pt x="7672735" y="6127043"/>
                </a:cubicBezTo>
                <a:lnTo>
                  <a:pt x="7673111" y="6127190"/>
                </a:lnTo>
                <a:lnTo>
                  <a:pt x="7675158" y="6128761"/>
                </a:lnTo>
                <a:cubicBezTo>
                  <a:pt x="7677381" y="6131719"/>
                  <a:pt x="7677973" y="6133927"/>
                  <a:pt x="7677973" y="6133927"/>
                </a:cubicBezTo>
                <a:cubicBezTo>
                  <a:pt x="7677973" y="6133927"/>
                  <a:pt x="7688636" y="6131071"/>
                  <a:pt x="7701667" y="6137052"/>
                </a:cubicBezTo>
                <a:cubicBezTo>
                  <a:pt x="7717066" y="6151871"/>
                  <a:pt x="7752599" y="6199184"/>
                  <a:pt x="7767999" y="6214003"/>
                </a:cubicBezTo>
                <a:cubicBezTo>
                  <a:pt x="7767999" y="6214003"/>
                  <a:pt x="7781031" y="6219982"/>
                  <a:pt x="7781031" y="6219982"/>
                </a:cubicBezTo>
                <a:cubicBezTo>
                  <a:pt x="7807093" y="6231944"/>
                  <a:pt x="7831965" y="6282114"/>
                  <a:pt x="7852100" y="6314610"/>
                </a:cubicBezTo>
                <a:cubicBezTo>
                  <a:pt x="7869868" y="6338266"/>
                  <a:pt x="7892371" y="6379597"/>
                  <a:pt x="7923169" y="6409235"/>
                </a:cubicBezTo>
                <a:cubicBezTo>
                  <a:pt x="7923169" y="6409235"/>
                  <a:pt x="7936200" y="6415215"/>
                  <a:pt x="7936200" y="6415215"/>
                </a:cubicBezTo>
                <a:cubicBezTo>
                  <a:pt x="7944493" y="6403520"/>
                  <a:pt x="7880531" y="6335408"/>
                  <a:pt x="7875794" y="6317734"/>
                </a:cubicBezTo>
                <a:cubicBezTo>
                  <a:pt x="7764454" y="6158117"/>
                  <a:pt x="7634156" y="6013053"/>
                  <a:pt x="7509784" y="5847459"/>
                </a:cubicBezTo>
                <a:cubicBezTo>
                  <a:pt x="7494386" y="5832641"/>
                  <a:pt x="7487282" y="5806128"/>
                  <a:pt x="7507417" y="5838620"/>
                </a:cubicBezTo>
                <a:cubicBezTo>
                  <a:pt x="7553614" y="5883077"/>
                  <a:pt x="7589148" y="5930391"/>
                  <a:pt x="7632978" y="5966008"/>
                </a:cubicBezTo>
                <a:cubicBezTo>
                  <a:pt x="7577309" y="5886201"/>
                  <a:pt x="7505048" y="5829782"/>
                  <a:pt x="7460042" y="5747119"/>
                </a:cubicBezTo>
                <a:cubicBezTo>
                  <a:pt x="7552438" y="5836031"/>
                  <a:pt x="7625874" y="5939494"/>
                  <a:pt x="7718270" y="6028406"/>
                </a:cubicBezTo>
                <a:cubicBezTo>
                  <a:pt x="7782233" y="6096519"/>
                  <a:pt x="7827241" y="6179183"/>
                  <a:pt x="7891206" y="6247297"/>
                </a:cubicBezTo>
                <a:cubicBezTo>
                  <a:pt x="7886471" y="6229620"/>
                  <a:pt x="7855673" y="6199984"/>
                  <a:pt x="7897132" y="6226762"/>
                </a:cubicBezTo>
                <a:cubicBezTo>
                  <a:pt x="7912531" y="6241582"/>
                  <a:pt x="7952802" y="6306571"/>
                  <a:pt x="7978864" y="6318532"/>
                </a:cubicBezTo>
                <a:cubicBezTo>
                  <a:pt x="7951624" y="6259524"/>
                  <a:pt x="7936225" y="6244706"/>
                  <a:pt x="7900692" y="6197393"/>
                </a:cubicBezTo>
                <a:cubicBezTo>
                  <a:pt x="7860421" y="6132402"/>
                  <a:pt x="7895955" y="6179715"/>
                  <a:pt x="7922017" y="6191680"/>
                </a:cubicBezTo>
                <a:cubicBezTo>
                  <a:pt x="7937416" y="6206496"/>
                  <a:pt x="7906618" y="6176860"/>
                  <a:pt x="7917280" y="6174002"/>
                </a:cubicBezTo>
                <a:cubicBezTo>
                  <a:pt x="7930311" y="6179983"/>
                  <a:pt x="7952816" y="6221317"/>
                  <a:pt x="7968213" y="6236134"/>
                </a:cubicBezTo>
                <a:cubicBezTo>
                  <a:pt x="7983614" y="6250953"/>
                  <a:pt x="7990718" y="6277466"/>
                  <a:pt x="8006116" y="6292284"/>
                </a:cubicBezTo>
                <a:cubicBezTo>
                  <a:pt x="8006116" y="6292284"/>
                  <a:pt x="8016779" y="6289428"/>
                  <a:pt x="8029812" y="6295408"/>
                </a:cubicBezTo>
                <a:cubicBezTo>
                  <a:pt x="8032180" y="6304247"/>
                  <a:pt x="8078376" y="6348702"/>
                  <a:pt x="8080745" y="6357540"/>
                </a:cubicBezTo>
                <a:cubicBezTo>
                  <a:pt x="8139973" y="6407977"/>
                  <a:pt x="8068904" y="6313351"/>
                  <a:pt x="8053506" y="6298532"/>
                </a:cubicBezTo>
                <a:cubicBezTo>
                  <a:pt x="8031001" y="6257200"/>
                  <a:pt x="8002570" y="6236402"/>
                  <a:pt x="7997836" y="6218724"/>
                </a:cubicBezTo>
                <a:cubicBezTo>
                  <a:pt x="7970594" y="6159717"/>
                  <a:pt x="7937429" y="6121242"/>
                  <a:pt x="7899526" y="6065090"/>
                </a:cubicBezTo>
                <a:cubicBezTo>
                  <a:pt x="7945724" y="6109546"/>
                  <a:pt x="7968228" y="6150878"/>
                  <a:pt x="8006131" y="6207030"/>
                </a:cubicBezTo>
                <a:cubicBezTo>
                  <a:pt x="8023898" y="6230688"/>
                  <a:pt x="8041666" y="6254343"/>
                  <a:pt x="8067728" y="6266304"/>
                </a:cubicBezTo>
                <a:cubicBezTo>
                  <a:pt x="8078389" y="6263446"/>
                  <a:pt x="8089052" y="6260591"/>
                  <a:pt x="8091421" y="6269429"/>
                </a:cubicBezTo>
                <a:cubicBezTo>
                  <a:pt x="8117482" y="6281389"/>
                  <a:pt x="8116292" y="6319598"/>
                  <a:pt x="8144723" y="6340396"/>
                </a:cubicBezTo>
                <a:cubicBezTo>
                  <a:pt x="8131691" y="6334417"/>
                  <a:pt x="8163680" y="6325844"/>
                  <a:pt x="8163680" y="6325844"/>
                </a:cubicBezTo>
                <a:cubicBezTo>
                  <a:pt x="8176709" y="6331826"/>
                  <a:pt x="8198025" y="6411366"/>
                  <a:pt x="8232382" y="6411632"/>
                </a:cubicBezTo>
                <a:cubicBezTo>
                  <a:pt x="8212247" y="6379141"/>
                  <a:pt x="8196846" y="6364319"/>
                  <a:pt x="8179081" y="6340663"/>
                </a:cubicBezTo>
                <a:cubicBezTo>
                  <a:pt x="8167240" y="6296474"/>
                  <a:pt x="8147103" y="6263979"/>
                  <a:pt x="8111569" y="6216667"/>
                </a:cubicBezTo>
                <a:cubicBezTo>
                  <a:pt x="8058268" y="6145698"/>
                  <a:pt x="8177902" y="6293618"/>
                  <a:pt x="8188565" y="6290760"/>
                </a:cubicBezTo>
                <a:cubicBezTo>
                  <a:pt x="8188565" y="6290760"/>
                  <a:pt x="8174357" y="6237733"/>
                  <a:pt x="8174357" y="6237733"/>
                </a:cubicBezTo>
                <a:cubicBezTo>
                  <a:pt x="8185019" y="6234876"/>
                  <a:pt x="8222923" y="6291027"/>
                  <a:pt x="8222923" y="6291027"/>
                </a:cubicBezTo>
                <a:cubicBezTo>
                  <a:pt x="8243057" y="6323521"/>
                  <a:pt x="8234762" y="6335216"/>
                  <a:pt x="8260823" y="6347177"/>
                </a:cubicBezTo>
                <a:cubicBezTo>
                  <a:pt x="8258456" y="6338340"/>
                  <a:pt x="8207523" y="6276208"/>
                  <a:pt x="8218184" y="6273350"/>
                </a:cubicBezTo>
                <a:cubicBezTo>
                  <a:pt x="8228847" y="6270494"/>
                  <a:pt x="8279783" y="6332626"/>
                  <a:pt x="8239512" y="6267636"/>
                </a:cubicBezTo>
                <a:cubicBezTo>
                  <a:pt x="8217009" y="6226305"/>
                  <a:pt x="8170811" y="6181848"/>
                  <a:pt x="8158971" y="6137659"/>
                </a:cubicBezTo>
                <a:cubicBezTo>
                  <a:pt x="8156603" y="6128821"/>
                  <a:pt x="8202800" y="6173277"/>
                  <a:pt x="8202800" y="6173277"/>
                </a:cubicBezTo>
                <a:cubicBezTo>
                  <a:pt x="8211095" y="6161582"/>
                  <a:pt x="8144761" y="6084631"/>
                  <a:pt x="8131730" y="6078651"/>
                </a:cubicBezTo>
                <a:cubicBezTo>
                  <a:pt x="8093828" y="6022499"/>
                  <a:pt x="8064220" y="5954653"/>
                  <a:pt x="8015654" y="5901361"/>
                </a:cubicBezTo>
                <a:cubicBezTo>
                  <a:pt x="7964720" y="5839229"/>
                  <a:pt x="7926818" y="5783077"/>
                  <a:pt x="7891283" y="5735764"/>
                </a:cubicBezTo>
                <a:cubicBezTo>
                  <a:pt x="7990782" y="5851190"/>
                  <a:pt x="8108051" y="5990271"/>
                  <a:pt x="8201623" y="6126230"/>
                </a:cubicBezTo>
                <a:cubicBezTo>
                  <a:pt x="8219389" y="6149887"/>
                  <a:pt x="8270323" y="6212019"/>
                  <a:pt x="8234787" y="6164706"/>
                </a:cubicBezTo>
                <a:cubicBezTo>
                  <a:pt x="8212286" y="6123372"/>
                  <a:pt x="8247821" y="6170687"/>
                  <a:pt x="8263219" y="6185504"/>
                </a:cubicBezTo>
                <a:cubicBezTo>
                  <a:pt x="8260851" y="6176667"/>
                  <a:pt x="8258483" y="6167829"/>
                  <a:pt x="8258483" y="6167829"/>
                </a:cubicBezTo>
                <a:cubicBezTo>
                  <a:pt x="8258483" y="6167829"/>
                  <a:pt x="8262041" y="6138459"/>
                  <a:pt x="8272703" y="6135601"/>
                </a:cubicBezTo>
                <a:cubicBezTo>
                  <a:pt x="8283368" y="6132744"/>
                  <a:pt x="8336669" y="6203715"/>
                  <a:pt x="8352068" y="6218533"/>
                </a:cubicBezTo>
                <a:cubicBezTo>
                  <a:pt x="8393528" y="6245312"/>
                  <a:pt x="8304693" y="6127031"/>
                  <a:pt x="8304693" y="6127031"/>
                </a:cubicBezTo>
                <a:cubicBezTo>
                  <a:pt x="8323652" y="6112477"/>
                  <a:pt x="8368658" y="6195142"/>
                  <a:pt x="8343786" y="6144973"/>
                </a:cubicBezTo>
                <a:cubicBezTo>
                  <a:pt x="8321282" y="6103641"/>
                  <a:pt x="8294041" y="6044632"/>
                  <a:pt x="8258508" y="5997319"/>
                </a:cubicBezTo>
                <a:cubicBezTo>
                  <a:pt x="8243110" y="5982500"/>
                  <a:pt x="8209943" y="5944024"/>
                  <a:pt x="8192175" y="5920368"/>
                </a:cubicBezTo>
                <a:cubicBezTo>
                  <a:pt x="8182703" y="5885016"/>
                  <a:pt x="8236005" y="5955986"/>
                  <a:pt x="8238371" y="5964823"/>
                </a:cubicBezTo>
                <a:cubicBezTo>
                  <a:pt x="8289308" y="6026955"/>
                  <a:pt x="8299970" y="6024099"/>
                  <a:pt x="8355640" y="6103906"/>
                </a:cubicBezTo>
                <a:cubicBezTo>
                  <a:pt x="8371039" y="6118725"/>
                  <a:pt x="8386438" y="6133544"/>
                  <a:pt x="8401837" y="6148363"/>
                </a:cubicBezTo>
                <a:cubicBezTo>
                  <a:pt x="8432636" y="6177999"/>
                  <a:pt x="8392364" y="6113011"/>
                  <a:pt x="8376966" y="6098192"/>
                </a:cubicBezTo>
                <a:cubicBezTo>
                  <a:pt x="8359198" y="6074536"/>
                  <a:pt x="8330768" y="6053736"/>
                  <a:pt x="8352094" y="6048022"/>
                </a:cubicBezTo>
                <a:cubicBezTo>
                  <a:pt x="8341430" y="6050879"/>
                  <a:pt x="8395923" y="6083640"/>
                  <a:pt x="8400660" y="6101316"/>
                </a:cubicBezTo>
                <a:cubicBezTo>
                  <a:pt x="8411321" y="6098458"/>
                  <a:pt x="8418427" y="6124973"/>
                  <a:pt x="8426721" y="6113277"/>
                </a:cubicBezTo>
                <a:cubicBezTo>
                  <a:pt x="8426721" y="6113277"/>
                  <a:pt x="8408955" y="6089620"/>
                  <a:pt x="8395923" y="6083640"/>
                </a:cubicBezTo>
                <a:cubicBezTo>
                  <a:pt x="8404219" y="6071945"/>
                  <a:pt x="8414882" y="6069088"/>
                  <a:pt x="8414882" y="6069088"/>
                </a:cubicBezTo>
                <a:cubicBezTo>
                  <a:pt x="8412512" y="6060249"/>
                  <a:pt x="8381714" y="6030613"/>
                  <a:pt x="8376979" y="6012936"/>
                </a:cubicBezTo>
                <a:cubicBezTo>
                  <a:pt x="8376979" y="6012936"/>
                  <a:pt x="8380537" y="5983566"/>
                  <a:pt x="8400673" y="6016060"/>
                </a:cubicBezTo>
                <a:cubicBezTo>
                  <a:pt x="8416072" y="6030879"/>
                  <a:pt x="8390009" y="6018918"/>
                  <a:pt x="8416072" y="6030879"/>
                </a:cubicBezTo>
                <a:cubicBezTo>
                  <a:pt x="8403040" y="6024897"/>
                  <a:pt x="8411336" y="6013204"/>
                  <a:pt x="8424367" y="6019183"/>
                </a:cubicBezTo>
                <a:cubicBezTo>
                  <a:pt x="8421998" y="6010346"/>
                  <a:pt x="8475301" y="6081316"/>
                  <a:pt x="8475301" y="6081316"/>
                </a:cubicBezTo>
                <a:cubicBezTo>
                  <a:pt x="8483594" y="6069620"/>
                  <a:pt x="8437397" y="6025166"/>
                  <a:pt x="8435029" y="6016327"/>
                </a:cubicBezTo>
                <a:cubicBezTo>
                  <a:pt x="8419631" y="6001509"/>
                  <a:pt x="8384096" y="5954195"/>
                  <a:pt x="8392392" y="5942499"/>
                </a:cubicBezTo>
                <a:cubicBezTo>
                  <a:pt x="8400685" y="5930806"/>
                  <a:pt x="8423189" y="5972137"/>
                  <a:pt x="8438589" y="5986956"/>
                </a:cubicBezTo>
                <a:cubicBezTo>
                  <a:pt x="8425558" y="5980974"/>
                  <a:pt x="8474122" y="6034269"/>
                  <a:pt x="8471755" y="6025432"/>
                </a:cubicBezTo>
                <a:cubicBezTo>
                  <a:pt x="8480049" y="6013736"/>
                  <a:pt x="8423189" y="5972137"/>
                  <a:pt x="8413716" y="5936786"/>
                </a:cubicBezTo>
                <a:cubicBezTo>
                  <a:pt x="8395948" y="5913129"/>
                  <a:pt x="8395948" y="5913129"/>
                  <a:pt x="8375813" y="5880635"/>
                </a:cubicBezTo>
                <a:cubicBezTo>
                  <a:pt x="8371078" y="5862959"/>
                  <a:pt x="8363973" y="5836445"/>
                  <a:pt x="8381741" y="5860101"/>
                </a:cubicBezTo>
                <a:cubicBezTo>
                  <a:pt x="8412537" y="5889739"/>
                  <a:pt x="8437410" y="5939909"/>
                  <a:pt x="8470576" y="5978384"/>
                </a:cubicBezTo>
                <a:cubicBezTo>
                  <a:pt x="8519143" y="6031679"/>
                  <a:pt x="8394772" y="5866083"/>
                  <a:pt x="8458737" y="5934196"/>
                </a:cubicBezTo>
                <a:cubicBezTo>
                  <a:pt x="8471767" y="5940175"/>
                  <a:pt x="8481241" y="5975528"/>
                  <a:pt x="8507302" y="5987488"/>
                </a:cubicBezTo>
                <a:cubicBezTo>
                  <a:pt x="8533365" y="5999450"/>
                  <a:pt x="8487167" y="5954995"/>
                  <a:pt x="8469399" y="5931338"/>
                </a:cubicBezTo>
                <a:cubicBezTo>
                  <a:pt x="8464663" y="5913661"/>
                  <a:pt x="8446897" y="5890007"/>
                  <a:pt x="8431495" y="5875188"/>
                </a:cubicBezTo>
                <a:cubicBezTo>
                  <a:pt x="8429129" y="5866349"/>
                  <a:pt x="8437423" y="5854654"/>
                  <a:pt x="8424392" y="5848673"/>
                </a:cubicBezTo>
                <a:cubicBezTo>
                  <a:pt x="8414920" y="5813321"/>
                  <a:pt x="8384121" y="5783684"/>
                  <a:pt x="8366355" y="5760028"/>
                </a:cubicBezTo>
                <a:cubicBezTo>
                  <a:pt x="8363986" y="5751190"/>
                  <a:pt x="8359249" y="5733514"/>
                  <a:pt x="8352147" y="5707001"/>
                </a:cubicBezTo>
                <a:cubicBezTo>
                  <a:pt x="8329642" y="5665668"/>
                  <a:pt x="8283445" y="5621213"/>
                  <a:pt x="8252647" y="5591575"/>
                </a:cubicBezTo>
                <a:cubicBezTo>
                  <a:pt x="8181577" y="5496949"/>
                  <a:pt x="8069047" y="5375542"/>
                  <a:pt x="7997977" y="5280916"/>
                </a:cubicBezTo>
                <a:cubicBezTo>
                  <a:pt x="7947043" y="5218784"/>
                  <a:pt x="8011009" y="5286896"/>
                  <a:pt x="8026408" y="5301715"/>
                </a:cubicBezTo>
                <a:cubicBezTo>
                  <a:pt x="8090373" y="5369828"/>
                  <a:pt x="8141308" y="5431960"/>
                  <a:pt x="8200537" y="5482396"/>
                </a:cubicBezTo>
                <a:cubicBezTo>
                  <a:pt x="8238437" y="5538547"/>
                  <a:pt x="8208830" y="5470702"/>
                  <a:pt x="8193432" y="5455882"/>
                </a:cubicBezTo>
                <a:cubicBezTo>
                  <a:pt x="8119994" y="5352420"/>
                  <a:pt x="8029967" y="5272345"/>
                  <a:pt x="7943500" y="5162900"/>
                </a:cubicBezTo>
                <a:cubicBezTo>
                  <a:pt x="7925732" y="5139243"/>
                  <a:pt x="7982593" y="5180841"/>
                  <a:pt x="7982593" y="5180841"/>
                </a:cubicBezTo>
                <a:cubicBezTo>
                  <a:pt x="8072619" y="5260916"/>
                  <a:pt x="8115258" y="5334742"/>
                  <a:pt x="8194621" y="5417673"/>
                </a:cubicBezTo>
                <a:cubicBezTo>
                  <a:pt x="8123551" y="5323050"/>
                  <a:pt x="8041821" y="5231279"/>
                  <a:pt x="7955352" y="5121833"/>
                </a:cubicBezTo>
                <a:cubicBezTo>
                  <a:pt x="7955352" y="5121833"/>
                  <a:pt x="7913891" y="5095052"/>
                  <a:pt x="7924553" y="5092197"/>
                </a:cubicBezTo>
                <a:close/>
                <a:moveTo>
                  <a:pt x="7962965" y="4859809"/>
                </a:moveTo>
                <a:lnTo>
                  <a:pt x="7955907" y="4886250"/>
                </a:lnTo>
                <a:lnTo>
                  <a:pt x="7941322" y="4861549"/>
                </a:lnTo>
                <a:lnTo>
                  <a:pt x="7940630" y="4860656"/>
                </a:lnTo>
                <a:close/>
                <a:moveTo>
                  <a:pt x="7849387" y="4804336"/>
                </a:moveTo>
                <a:cubicBezTo>
                  <a:pt x="7850404" y="4804804"/>
                  <a:pt x="7854107" y="4807955"/>
                  <a:pt x="7861805" y="4815364"/>
                </a:cubicBezTo>
                <a:cubicBezTo>
                  <a:pt x="7891125" y="4828822"/>
                  <a:pt x="7925775" y="4862164"/>
                  <a:pt x="7947762" y="4884245"/>
                </a:cubicBezTo>
                <a:lnTo>
                  <a:pt x="7953926" y="4890436"/>
                </a:lnTo>
                <a:lnTo>
                  <a:pt x="7945568" y="4898629"/>
                </a:lnTo>
                <a:lnTo>
                  <a:pt x="7877204" y="4830183"/>
                </a:lnTo>
                <a:cubicBezTo>
                  <a:pt x="7867431" y="4825698"/>
                  <a:pt x="7846332" y="4802936"/>
                  <a:pt x="7849387" y="4804336"/>
                </a:cubicBezTo>
                <a:close/>
                <a:moveTo>
                  <a:pt x="7867808" y="4781094"/>
                </a:moveTo>
                <a:lnTo>
                  <a:pt x="7883177" y="4783877"/>
                </a:lnTo>
                <a:cubicBezTo>
                  <a:pt x="7899478" y="4785549"/>
                  <a:pt x="7910983" y="4790833"/>
                  <a:pt x="7917690" y="4799733"/>
                </a:cubicBezTo>
                <a:cubicBezTo>
                  <a:pt x="7924397" y="4808633"/>
                  <a:pt x="7923793" y="4817811"/>
                  <a:pt x="7915876" y="4827266"/>
                </a:cubicBezTo>
                <a:lnTo>
                  <a:pt x="7913074" y="4831772"/>
                </a:lnTo>
                <a:lnTo>
                  <a:pt x="7911562" y="4830449"/>
                </a:lnTo>
                <a:cubicBezTo>
                  <a:pt x="7902678" y="4818623"/>
                  <a:pt x="7886687" y="4801593"/>
                  <a:pt x="7872620" y="4786417"/>
                </a:cubicBezTo>
                <a:close/>
                <a:moveTo>
                  <a:pt x="10944099" y="4677332"/>
                </a:moveTo>
                <a:lnTo>
                  <a:pt x="10924911" y="4691792"/>
                </a:lnTo>
                <a:lnTo>
                  <a:pt x="10980247" y="4765217"/>
                </a:lnTo>
                <a:lnTo>
                  <a:pt x="10999433" y="4750760"/>
                </a:lnTo>
                <a:close/>
                <a:moveTo>
                  <a:pt x="10410739" y="4608299"/>
                </a:moveTo>
                <a:lnTo>
                  <a:pt x="10402078" y="4656691"/>
                </a:lnTo>
                <a:lnTo>
                  <a:pt x="10402075" y="4656692"/>
                </a:lnTo>
                <a:lnTo>
                  <a:pt x="10410735" y="4608302"/>
                </a:lnTo>
                <a:lnTo>
                  <a:pt x="10396113" y="4608858"/>
                </a:lnTo>
                <a:lnTo>
                  <a:pt x="10396115" y="4608853"/>
                </a:lnTo>
                <a:close/>
                <a:moveTo>
                  <a:pt x="10311063" y="4515957"/>
                </a:moveTo>
                <a:lnTo>
                  <a:pt x="10381491" y="4609409"/>
                </a:lnTo>
                <a:lnTo>
                  <a:pt x="10381487" y="4609411"/>
                </a:lnTo>
                <a:lnTo>
                  <a:pt x="10311061" y="4515959"/>
                </a:lnTo>
                <a:close/>
                <a:moveTo>
                  <a:pt x="10172072" y="4411346"/>
                </a:moveTo>
                <a:lnTo>
                  <a:pt x="10172081" y="4411373"/>
                </a:lnTo>
                <a:lnTo>
                  <a:pt x="10172077" y="4411368"/>
                </a:lnTo>
                <a:close/>
                <a:moveTo>
                  <a:pt x="10142586" y="4328378"/>
                </a:moveTo>
                <a:lnTo>
                  <a:pt x="10113321" y="4348379"/>
                </a:lnTo>
                <a:lnTo>
                  <a:pt x="10097562" y="4352405"/>
                </a:lnTo>
                <a:lnTo>
                  <a:pt x="10097558" y="4352405"/>
                </a:lnTo>
                <a:cubicBezTo>
                  <a:pt x="10099235" y="4354632"/>
                  <a:pt x="10104489" y="4353286"/>
                  <a:pt x="10113323" y="4348375"/>
                </a:cubicBezTo>
                <a:close/>
                <a:moveTo>
                  <a:pt x="10150561" y="4322960"/>
                </a:moveTo>
                <a:lnTo>
                  <a:pt x="10172072" y="4411346"/>
                </a:lnTo>
                <a:lnTo>
                  <a:pt x="10156407" y="4365622"/>
                </a:lnTo>
                <a:close/>
                <a:moveTo>
                  <a:pt x="10150559" y="4322930"/>
                </a:moveTo>
                <a:lnTo>
                  <a:pt x="10150561" y="4322960"/>
                </a:lnTo>
                <a:lnTo>
                  <a:pt x="10150555" y="4322933"/>
                </a:lnTo>
                <a:close/>
                <a:moveTo>
                  <a:pt x="11095421" y="4152576"/>
                </a:moveTo>
                <a:cubicBezTo>
                  <a:pt x="11095598" y="4162216"/>
                  <a:pt x="11097545" y="4169980"/>
                  <a:pt x="11101257" y="4175865"/>
                </a:cubicBezTo>
                <a:lnTo>
                  <a:pt x="11105197" y="4180106"/>
                </a:lnTo>
                <a:close/>
                <a:moveTo>
                  <a:pt x="10989046" y="4149221"/>
                </a:moveTo>
                <a:lnTo>
                  <a:pt x="10988475" y="4150013"/>
                </a:lnTo>
                <a:cubicBezTo>
                  <a:pt x="10988749" y="4151469"/>
                  <a:pt x="10989815" y="4153671"/>
                  <a:pt x="10991672" y="4156616"/>
                </a:cubicBezTo>
                <a:close/>
                <a:moveTo>
                  <a:pt x="10567312" y="4119852"/>
                </a:moveTo>
                <a:lnTo>
                  <a:pt x="10610023" y="4162430"/>
                </a:lnTo>
                <a:lnTo>
                  <a:pt x="10610023" y="4162433"/>
                </a:lnTo>
                <a:lnTo>
                  <a:pt x="10567319" y="4119863"/>
                </a:lnTo>
                <a:close/>
                <a:moveTo>
                  <a:pt x="11007027" y="3815892"/>
                </a:moveTo>
                <a:lnTo>
                  <a:pt x="11007118" y="3817310"/>
                </a:lnTo>
                <a:lnTo>
                  <a:pt x="11007027" y="3815895"/>
                </a:lnTo>
                <a:close/>
                <a:moveTo>
                  <a:pt x="11019980" y="3813270"/>
                </a:moveTo>
                <a:lnTo>
                  <a:pt x="11021212" y="3820704"/>
                </a:lnTo>
                <a:lnTo>
                  <a:pt x="11021211" y="3820705"/>
                </a:lnTo>
                <a:close/>
                <a:moveTo>
                  <a:pt x="6516060" y="3169134"/>
                </a:moveTo>
                <a:cubicBezTo>
                  <a:pt x="6519614" y="3170402"/>
                  <a:pt x="6508506" y="3176931"/>
                  <a:pt x="6506730" y="3170303"/>
                </a:cubicBezTo>
                <a:cubicBezTo>
                  <a:pt x="6512061" y="3168874"/>
                  <a:pt x="6514875" y="3168712"/>
                  <a:pt x="6516060" y="3169134"/>
                </a:cubicBezTo>
                <a:close/>
                <a:moveTo>
                  <a:pt x="6322175" y="3146639"/>
                </a:moveTo>
                <a:cubicBezTo>
                  <a:pt x="6330283" y="3148907"/>
                  <a:pt x="6318064" y="3159284"/>
                  <a:pt x="6306515" y="3148170"/>
                </a:cubicBezTo>
                <a:cubicBezTo>
                  <a:pt x="6314512" y="3146028"/>
                  <a:pt x="6319473" y="3145883"/>
                  <a:pt x="6322175" y="3146639"/>
                </a:cubicBezTo>
                <a:close/>
                <a:moveTo>
                  <a:pt x="6097856" y="3142510"/>
                </a:moveTo>
                <a:cubicBezTo>
                  <a:pt x="6105112" y="3142935"/>
                  <a:pt x="6111037" y="3143714"/>
                  <a:pt x="6111037" y="3143714"/>
                </a:cubicBezTo>
                <a:cubicBezTo>
                  <a:pt x="6105704" y="3145144"/>
                  <a:pt x="6099781" y="3144362"/>
                  <a:pt x="6095190" y="3143224"/>
                </a:cubicBezTo>
                <a:lnTo>
                  <a:pt x="6093620" y="3142697"/>
                </a:lnTo>
                <a:close/>
                <a:moveTo>
                  <a:pt x="6089012" y="3141150"/>
                </a:moveTo>
                <a:lnTo>
                  <a:pt x="6093620" y="3142697"/>
                </a:lnTo>
                <a:lnTo>
                  <a:pt x="6076680" y="3143448"/>
                </a:lnTo>
                <a:close/>
                <a:moveTo>
                  <a:pt x="10462514" y="2847471"/>
                </a:moveTo>
                <a:lnTo>
                  <a:pt x="10462517" y="2847472"/>
                </a:lnTo>
                <a:lnTo>
                  <a:pt x="10461131" y="2918986"/>
                </a:lnTo>
                <a:lnTo>
                  <a:pt x="10475519" y="2966364"/>
                </a:lnTo>
                <a:lnTo>
                  <a:pt x="10475519" y="2966372"/>
                </a:lnTo>
                <a:cubicBezTo>
                  <a:pt x="10460667" y="2942829"/>
                  <a:pt x="10456333" y="2903194"/>
                  <a:pt x="10462514" y="2847471"/>
                </a:cubicBezTo>
                <a:close/>
                <a:moveTo>
                  <a:pt x="7218157" y="2354525"/>
                </a:moveTo>
                <a:lnTo>
                  <a:pt x="7226575" y="2359958"/>
                </a:lnTo>
                <a:lnTo>
                  <a:pt x="7226575" y="2359963"/>
                </a:lnTo>
                <a:lnTo>
                  <a:pt x="7218155" y="2354527"/>
                </a:lnTo>
                <a:close/>
                <a:moveTo>
                  <a:pt x="7696483" y="2193531"/>
                </a:moveTo>
                <a:lnTo>
                  <a:pt x="7696483" y="2193532"/>
                </a:lnTo>
                <a:lnTo>
                  <a:pt x="7693496" y="2206778"/>
                </a:lnTo>
                <a:lnTo>
                  <a:pt x="7693496" y="2206776"/>
                </a:lnTo>
                <a:close/>
                <a:moveTo>
                  <a:pt x="7547673" y="2152832"/>
                </a:moveTo>
                <a:lnTo>
                  <a:pt x="7562659" y="2176051"/>
                </a:lnTo>
                <a:lnTo>
                  <a:pt x="7554097" y="2174602"/>
                </a:lnTo>
                <a:close/>
                <a:moveTo>
                  <a:pt x="7634634" y="2123571"/>
                </a:moveTo>
                <a:lnTo>
                  <a:pt x="7661368" y="2165951"/>
                </a:lnTo>
                <a:lnTo>
                  <a:pt x="7661367" y="2165953"/>
                </a:lnTo>
                <a:lnTo>
                  <a:pt x="7634633" y="2123572"/>
                </a:lnTo>
                <a:close/>
                <a:moveTo>
                  <a:pt x="7852929" y="2090149"/>
                </a:moveTo>
                <a:lnTo>
                  <a:pt x="7852929" y="2090150"/>
                </a:lnTo>
                <a:lnTo>
                  <a:pt x="7852927" y="2090150"/>
                </a:lnTo>
                <a:close/>
                <a:moveTo>
                  <a:pt x="7461843" y="2027920"/>
                </a:moveTo>
                <a:lnTo>
                  <a:pt x="7484165" y="2057066"/>
                </a:lnTo>
                <a:lnTo>
                  <a:pt x="7497009" y="2075578"/>
                </a:lnTo>
                <a:lnTo>
                  <a:pt x="7492588" y="2072570"/>
                </a:lnTo>
                <a:cubicBezTo>
                  <a:pt x="7486073" y="2069579"/>
                  <a:pt x="7476005" y="2053332"/>
                  <a:pt x="7465049" y="2033770"/>
                </a:cubicBezTo>
                <a:close/>
                <a:moveTo>
                  <a:pt x="7820741" y="2011392"/>
                </a:moveTo>
                <a:lnTo>
                  <a:pt x="7820745" y="2011398"/>
                </a:lnTo>
                <a:lnTo>
                  <a:pt x="7826296" y="2029439"/>
                </a:lnTo>
                <a:lnTo>
                  <a:pt x="7826295" y="2029440"/>
                </a:lnTo>
                <a:close/>
                <a:moveTo>
                  <a:pt x="7643571" y="1786715"/>
                </a:moveTo>
                <a:lnTo>
                  <a:pt x="7705954" y="1885601"/>
                </a:lnTo>
                <a:lnTo>
                  <a:pt x="7705952" y="1885603"/>
                </a:lnTo>
                <a:lnTo>
                  <a:pt x="7643569" y="1786716"/>
                </a:lnTo>
                <a:close/>
                <a:moveTo>
                  <a:pt x="8036809" y="1764165"/>
                </a:moveTo>
                <a:lnTo>
                  <a:pt x="8119704" y="1895567"/>
                </a:lnTo>
                <a:lnTo>
                  <a:pt x="8119703" y="1895566"/>
                </a:lnTo>
                <a:lnTo>
                  <a:pt x="8036808" y="1764167"/>
                </a:lnTo>
                <a:close/>
                <a:moveTo>
                  <a:pt x="7224889" y="1755931"/>
                </a:moveTo>
                <a:cubicBezTo>
                  <a:pt x="7235552" y="1753072"/>
                  <a:pt x="7218962" y="1776463"/>
                  <a:pt x="7224889" y="1755931"/>
                </a:cubicBezTo>
                <a:close/>
                <a:moveTo>
                  <a:pt x="8449318" y="1743017"/>
                </a:moveTo>
                <a:lnTo>
                  <a:pt x="8449322" y="1743022"/>
                </a:lnTo>
                <a:lnTo>
                  <a:pt x="8467079" y="1800729"/>
                </a:lnTo>
                <a:lnTo>
                  <a:pt x="8467078" y="1800732"/>
                </a:lnTo>
                <a:close/>
                <a:moveTo>
                  <a:pt x="7623253" y="1740469"/>
                </a:moveTo>
                <a:lnTo>
                  <a:pt x="7621821" y="1780325"/>
                </a:lnTo>
                <a:lnTo>
                  <a:pt x="7632696" y="1783517"/>
                </a:lnTo>
                <a:lnTo>
                  <a:pt x="7632694" y="1783521"/>
                </a:lnTo>
                <a:lnTo>
                  <a:pt x="7621820" y="1780328"/>
                </a:lnTo>
                <a:lnTo>
                  <a:pt x="7623250" y="1740470"/>
                </a:lnTo>
                <a:close/>
                <a:moveTo>
                  <a:pt x="9128385" y="1606758"/>
                </a:moveTo>
                <a:lnTo>
                  <a:pt x="9139743" y="1607219"/>
                </a:lnTo>
                <a:lnTo>
                  <a:pt x="9139748" y="1607222"/>
                </a:lnTo>
                <a:cubicBezTo>
                  <a:pt x="9138261" y="1604868"/>
                  <a:pt x="9134475" y="1604714"/>
                  <a:pt x="9128384" y="1606760"/>
                </a:cubicBezTo>
                <a:lnTo>
                  <a:pt x="9111069" y="1615522"/>
                </a:lnTo>
                <a:close/>
                <a:moveTo>
                  <a:pt x="7858205" y="1579347"/>
                </a:moveTo>
                <a:lnTo>
                  <a:pt x="7858207" y="1579347"/>
                </a:lnTo>
                <a:cubicBezTo>
                  <a:pt x="7864802" y="1585120"/>
                  <a:pt x="7874070" y="1589282"/>
                  <a:pt x="7886016" y="1591831"/>
                </a:cubicBezTo>
                <a:lnTo>
                  <a:pt x="7929861" y="1594649"/>
                </a:lnTo>
                <a:lnTo>
                  <a:pt x="7929863" y="1594650"/>
                </a:lnTo>
                <a:cubicBezTo>
                  <a:pt x="7895280" y="1595998"/>
                  <a:pt x="7871395" y="1590896"/>
                  <a:pt x="7858205" y="1579347"/>
                </a:cubicBezTo>
                <a:close/>
                <a:moveTo>
                  <a:pt x="9077897" y="1537263"/>
                </a:moveTo>
                <a:lnTo>
                  <a:pt x="9077900" y="1537268"/>
                </a:lnTo>
                <a:lnTo>
                  <a:pt x="9103206" y="1619500"/>
                </a:lnTo>
                <a:lnTo>
                  <a:pt x="9103202" y="1619501"/>
                </a:lnTo>
                <a:cubicBezTo>
                  <a:pt x="9099878" y="1595507"/>
                  <a:pt x="9091443" y="1568096"/>
                  <a:pt x="9077897" y="1537263"/>
                </a:cubicBezTo>
                <a:close/>
                <a:moveTo>
                  <a:pt x="8272147" y="1518339"/>
                </a:moveTo>
                <a:lnTo>
                  <a:pt x="8334531" y="1617226"/>
                </a:lnTo>
                <a:lnTo>
                  <a:pt x="8334530" y="1617227"/>
                </a:lnTo>
                <a:lnTo>
                  <a:pt x="8272145" y="1518342"/>
                </a:lnTo>
                <a:close/>
                <a:moveTo>
                  <a:pt x="7179762" y="1500834"/>
                </a:moveTo>
                <a:lnTo>
                  <a:pt x="7166927" y="1508569"/>
                </a:lnTo>
                <a:lnTo>
                  <a:pt x="7215943" y="1586265"/>
                </a:lnTo>
                <a:lnTo>
                  <a:pt x="7228777" y="1578528"/>
                </a:lnTo>
                <a:close/>
                <a:moveTo>
                  <a:pt x="8665385" y="1495792"/>
                </a:moveTo>
                <a:lnTo>
                  <a:pt x="8665387" y="1495792"/>
                </a:lnTo>
                <a:lnTo>
                  <a:pt x="8772328" y="1665310"/>
                </a:lnTo>
                <a:lnTo>
                  <a:pt x="8772327" y="1665310"/>
                </a:lnTo>
                <a:close/>
                <a:moveTo>
                  <a:pt x="8251830" y="1472093"/>
                </a:moveTo>
                <a:lnTo>
                  <a:pt x="8250401" y="1511951"/>
                </a:lnTo>
                <a:lnTo>
                  <a:pt x="8261272" y="1515142"/>
                </a:lnTo>
                <a:lnTo>
                  <a:pt x="8261272" y="1515145"/>
                </a:lnTo>
                <a:lnTo>
                  <a:pt x="8250397" y="1511951"/>
                </a:lnTo>
                <a:lnTo>
                  <a:pt x="8251828" y="1472096"/>
                </a:lnTo>
                <a:close/>
                <a:moveTo>
                  <a:pt x="9579171" y="1391101"/>
                </a:moveTo>
                <a:lnTo>
                  <a:pt x="9559917" y="1402704"/>
                </a:lnTo>
                <a:lnTo>
                  <a:pt x="9591111" y="1452148"/>
                </a:lnTo>
                <a:lnTo>
                  <a:pt x="9610361" y="1440542"/>
                </a:lnTo>
                <a:close/>
                <a:moveTo>
                  <a:pt x="8900726" y="1312585"/>
                </a:moveTo>
                <a:lnTo>
                  <a:pt x="8963111" y="1411472"/>
                </a:lnTo>
                <a:lnTo>
                  <a:pt x="8963108" y="1411474"/>
                </a:lnTo>
                <a:lnTo>
                  <a:pt x="8900725" y="1312586"/>
                </a:lnTo>
                <a:close/>
                <a:moveTo>
                  <a:pt x="8486783" y="1310973"/>
                </a:moveTo>
                <a:lnTo>
                  <a:pt x="8486784" y="1310973"/>
                </a:lnTo>
                <a:cubicBezTo>
                  <a:pt x="8493379" y="1316745"/>
                  <a:pt x="8502649" y="1320907"/>
                  <a:pt x="8514593" y="1323458"/>
                </a:cubicBezTo>
                <a:lnTo>
                  <a:pt x="8558440" y="1326273"/>
                </a:lnTo>
                <a:lnTo>
                  <a:pt x="8558440" y="1326274"/>
                </a:lnTo>
                <a:cubicBezTo>
                  <a:pt x="8523859" y="1327621"/>
                  <a:pt x="8499973" y="1322522"/>
                  <a:pt x="8486783" y="1310973"/>
                </a:cubicBezTo>
                <a:close/>
                <a:moveTo>
                  <a:pt x="9293963" y="1290036"/>
                </a:moveTo>
                <a:lnTo>
                  <a:pt x="9293965" y="1290036"/>
                </a:lnTo>
                <a:lnTo>
                  <a:pt x="9400907" y="1459554"/>
                </a:lnTo>
                <a:lnTo>
                  <a:pt x="9400905" y="1459554"/>
                </a:lnTo>
                <a:close/>
                <a:moveTo>
                  <a:pt x="9512330" y="1285151"/>
                </a:moveTo>
                <a:lnTo>
                  <a:pt x="9493077" y="1296757"/>
                </a:lnTo>
                <a:lnTo>
                  <a:pt x="9515357" y="1332072"/>
                </a:lnTo>
                <a:lnTo>
                  <a:pt x="9534609" y="1320467"/>
                </a:lnTo>
                <a:close/>
                <a:moveTo>
                  <a:pt x="8880409" y="1266339"/>
                </a:moveTo>
                <a:lnTo>
                  <a:pt x="8878978" y="1306195"/>
                </a:lnTo>
                <a:lnTo>
                  <a:pt x="8889851" y="1309388"/>
                </a:lnTo>
                <a:lnTo>
                  <a:pt x="8889850" y="1309391"/>
                </a:lnTo>
                <a:lnTo>
                  <a:pt x="8878977" y="1306197"/>
                </a:lnTo>
                <a:lnTo>
                  <a:pt x="8880407" y="1266340"/>
                </a:lnTo>
                <a:close/>
                <a:moveTo>
                  <a:pt x="7637902" y="1244182"/>
                </a:moveTo>
                <a:lnTo>
                  <a:pt x="7596903" y="1249394"/>
                </a:lnTo>
                <a:cubicBezTo>
                  <a:pt x="7596903" y="1249394"/>
                  <a:pt x="7601359" y="1256458"/>
                  <a:pt x="7610272" y="1270585"/>
                </a:cubicBezTo>
                <a:cubicBezTo>
                  <a:pt x="7620492" y="1277425"/>
                  <a:pt x="7627087" y="1283198"/>
                  <a:pt x="7630058" y="1287906"/>
                </a:cubicBezTo>
                <a:cubicBezTo>
                  <a:pt x="7630058" y="1287906"/>
                  <a:pt x="7632673" y="1273332"/>
                  <a:pt x="7637902" y="1244182"/>
                </a:cubicBezTo>
                <a:close/>
                <a:moveTo>
                  <a:pt x="9476684" y="1228646"/>
                </a:moveTo>
                <a:lnTo>
                  <a:pt x="9457432" y="1240249"/>
                </a:lnTo>
                <a:lnTo>
                  <a:pt x="9470799" y="1261442"/>
                </a:lnTo>
                <a:lnTo>
                  <a:pt x="9490051" y="1249835"/>
                </a:lnTo>
                <a:close/>
                <a:moveTo>
                  <a:pt x="7558229" y="1145969"/>
                </a:moveTo>
                <a:lnTo>
                  <a:pt x="7545391" y="1153705"/>
                </a:lnTo>
                <a:lnTo>
                  <a:pt x="7581572" y="1239139"/>
                </a:lnTo>
                <a:lnTo>
                  <a:pt x="7600827" y="1227533"/>
                </a:lnTo>
                <a:close/>
                <a:moveTo>
                  <a:pt x="9115362" y="1105217"/>
                </a:moveTo>
                <a:cubicBezTo>
                  <a:pt x="9121957" y="1110992"/>
                  <a:pt x="9131225" y="1115153"/>
                  <a:pt x="9143171" y="1117702"/>
                </a:cubicBezTo>
                <a:lnTo>
                  <a:pt x="9187018" y="1120518"/>
                </a:lnTo>
                <a:lnTo>
                  <a:pt x="9187019" y="1120520"/>
                </a:lnTo>
                <a:cubicBezTo>
                  <a:pt x="9152437" y="1121867"/>
                  <a:pt x="9128551" y="1116767"/>
                  <a:pt x="9115361" y="1105218"/>
                </a:cubicBezTo>
                <a:close/>
                <a:moveTo>
                  <a:pt x="7470177" y="1062556"/>
                </a:moveTo>
                <a:lnTo>
                  <a:pt x="7457339" y="1070293"/>
                </a:lnTo>
                <a:lnTo>
                  <a:pt x="7521685" y="1158246"/>
                </a:lnTo>
                <a:lnTo>
                  <a:pt x="7534520" y="1150510"/>
                </a:lnTo>
                <a:close/>
                <a:moveTo>
                  <a:pt x="8266481" y="975807"/>
                </a:moveTo>
                <a:lnTo>
                  <a:pt x="8225481" y="981020"/>
                </a:lnTo>
                <a:cubicBezTo>
                  <a:pt x="8225481" y="981020"/>
                  <a:pt x="8229936" y="988083"/>
                  <a:pt x="8238849" y="1002212"/>
                </a:cubicBezTo>
                <a:cubicBezTo>
                  <a:pt x="8249069" y="1009049"/>
                  <a:pt x="8255664" y="1014822"/>
                  <a:pt x="8258636" y="1019533"/>
                </a:cubicBezTo>
                <a:cubicBezTo>
                  <a:pt x="8258636" y="1019533"/>
                  <a:pt x="8261250" y="1004958"/>
                  <a:pt x="8266481" y="975807"/>
                </a:cubicBezTo>
                <a:close/>
                <a:moveTo>
                  <a:pt x="6826943" y="953207"/>
                </a:moveTo>
                <a:cubicBezTo>
                  <a:pt x="6844714" y="955548"/>
                  <a:pt x="6851152" y="987569"/>
                  <a:pt x="6859755" y="1009684"/>
                </a:cubicBezTo>
                <a:lnTo>
                  <a:pt x="6865292" y="1019459"/>
                </a:lnTo>
                <a:lnTo>
                  <a:pt x="6864587" y="1019046"/>
                </a:lnTo>
                <a:cubicBezTo>
                  <a:pt x="6863882" y="1019089"/>
                  <a:pt x="6865140" y="1021117"/>
                  <a:pt x="6869582" y="1027033"/>
                </a:cubicBezTo>
                <a:lnTo>
                  <a:pt x="6865292" y="1019459"/>
                </a:lnTo>
                <a:lnTo>
                  <a:pt x="6871360" y="1023004"/>
                </a:lnTo>
                <a:cubicBezTo>
                  <a:pt x="6878171" y="1027099"/>
                  <a:pt x="6887945" y="1031586"/>
                  <a:pt x="6890908" y="1021318"/>
                </a:cubicBezTo>
                <a:lnTo>
                  <a:pt x="6885447" y="1009030"/>
                </a:lnTo>
                <a:lnTo>
                  <a:pt x="6901712" y="1024991"/>
                </a:lnTo>
                <a:cubicBezTo>
                  <a:pt x="6922981" y="1044666"/>
                  <a:pt x="6936589" y="1059213"/>
                  <a:pt x="6942530" y="1068629"/>
                </a:cubicBezTo>
                <a:cubicBezTo>
                  <a:pt x="6954410" y="1087465"/>
                  <a:pt x="6960707" y="1116168"/>
                  <a:pt x="6961418" y="1154736"/>
                </a:cubicBezTo>
                <a:cubicBezTo>
                  <a:pt x="6967358" y="1164154"/>
                  <a:pt x="6978649" y="1170347"/>
                  <a:pt x="6995286" y="1173319"/>
                </a:cubicBezTo>
                <a:cubicBezTo>
                  <a:pt x="7011922" y="1176288"/>
                  <a:pt x="7022558" y="1186127"/>
                  <a:pt x="7027192" y="1202831"/>
                </a:cubicBezTo>
                <a:cubicBezTo>
                  <a:pt x="7032180" y="1238822"/>
                  <a:pt x="7037645" y="1261525"/>
                  <a:pt x="7043586" y="1270943"/>
                </a:cubicBezTo>
                <a:cubicBezTo>
                  <a:pt x="7046557" y="1275652"/>
                  <a:pt x="7238940" y="1543156"/>
                  <a:pt x="7620731" y="2073458"/>
                </a:cubicBezTo>
                <a:lnTo>
                  <a:pt x="7621265" y="2102383"/>
                </a:lnTo>
                <a:cubicBezTo>
                  <a:pt x="7603795" y="2093415"/>
                  <a:pt x="7592091" y="2084221"/>
                  <a:pt x="7586149" y="2074805"/>
                </a:cubicBezTo>
                <a:cubicBezTo>
                  <a:pt x="7580207" y="2065386"/>
                  <a:pt x="7548779" y="2022586"/>
                  <a:pt x="7491859" y="1946406"/>
                </a:cubicBezTo>
                <a:cubicBezTo>
                  <a:pt x="7434942" y="1870224"/>
                  <a:pt x="7403511" y="1827425"/>
                  <a:pt x="7397571" y="1818006"/>
                </a:cubicBezTo>
                <a:cubicBezTo>
                  <a:pt x="7376777" y="1785043"/>
                  <a:pt x="7327938" y="1716990"/>
                  <a:pt x="7251056" y="1613844"/>
                </a:cubicBezTo>
                <a:cubicBezTo>
                  <a:pt x="7245114" y="1604427"/>
                  <a:pt x="7233082" y="1597057"/>
                  <a:pt x="7214960" y="1591731"/>
                </a:cubicBezTo>
                <a:cubicBezTo>
                  <a:pt x="7196837" y="1586407"/>
                  <a:pt x="7184806" y="1579037"/>
                  <a:pt x="7178865" y="1569619"/>
                </a:cubicBezTo>
                <a:cubicBezTo>
                  <a:pt x="7190747" y="1588454"/>
                  <a:pt x="7205229" y="1611408"/>
                  <a:pt x="7222310" y="1638484"/>
                </a:cubicBezTo>
                <a:lnTo>
                  <a:pt x="7268367" y="1711490"/>
                </a:lnTo>
                <a:lnTo>
                  <a:pt x="7260436" y="1717988"/>
                </a:lnTo>
                <a:cubicBezTo>
                  <a:pt x="7260436" y="1717988"/>
                  <a:pt x="7247406" y="1712006"/>
                  <a:pt x="7247406" y="1712006"/>
                </a:cubicBezTo>
                <a:cubicBezTo>
                  <a:pt x="7246216" y="1750216"/>
                  <a:pt x="7287676" y="1776997"/>
                  <a:pt x="7299516" y="1821186"/>
                </a:cubicBezTo>
                <a:cubicBezTo>
                  <a:pt x="7301884" y="1830024"/>
                  <a:pt x="7288854" y="1824041"/>
                  <a:pt x="7291222" y="1832880"/>
                </a:cubicBezTo>
                <a:cubicBezTo>
                  <a:pt x="7298327" y="1859395"/>
                  <a:pt x="7353996" y="1939202"/>
                  <a:pt x="7363469" y="1974553"/>
                </a:cubicBezTo>
                <a:cubicBezTo>
                  <a:pt x="7372941" y="2009904"/>
                  <a:pt x="7348068" y="1959734"/>
                  <a:pt x="7343334" y="1942058"/>
                </a:cubicBezTo>
                <a:cubicBezTo>
                  <a:pt x="7303062" y="1877072"/>
                  <a:pt x="7215416" y="1720578"/>
                  <a:pt x="7198839" y="1658715"/>
                </a:cubicBezTo>
                <a:cubicBezTo>
                  <a:pt x="7171601" y="1599705"/>
                  <a:pt x="7153833" y="1576047"/>
                  <a:pt x="7118299" y="1528734"/>
                </a:cubicBezTo>
                <a:cubicBezTo>
                  <a:pt x="7150274" y="1605419"/>
                  <a:pt x="7190545" y="1670408"/>
                  <a:pt x="7224889" y="1755931"/>
                </a:cubicBezTo>
                <a:cubicBezTo>
                  <a:pt x="7209489" y="1741111"/>
                  <a:pt x="7204754" y="1723435"/>
                  <a:pt x="7189355" y="1708618"/>
                </a:cubicBezTo>
                <a:cubicBezTo>
                  <a:pt x="7186987" y="1699779"/>
                  <a:pt x="7166851" y="1667284"/>
                  <a:pt x="7166851" y="1667284"/>
                </a:cubicBezTo>
                <a:cubicBezTo>
                  <a:pt x="7158557" y="1678979"/>
                  <a:pt x="7181059" y="1720312"/>
                  <a:pt x="7194091" y="1726292"/>
                </a:cubicBezTo>
                <a:cubicBezTo>
                  <a:pt x="7216593" y="1767624"/>
                  <a:pt x="7256865" y="1832612"/>
                  <a:pt x="7268706" y="1876804"/>
                </a:cubicBezTo>
                <a:cubicBezTo>
                  <a:pt x="7280546" y="1920992"/>
                  <a:pt x="7240274" y="1856003"/>
                  <a:pt x="7240274" y="1856003"/>
                </a:cubicBezTo>
                <a:cubicBezTo>
                  <a:pt x="7220139" y="1823510"/>
                  <a:pt x="7208300" y="1779320"/>
                  <a:pt x="7185796" y="1737987"/>
                </a:cubicBezTo>
                <a:cubicBezTo>
                  <a:pt x="7170397" y="1723168"/>
                  <a:pt x="7170397" y="1723168"/>
                  <a:pt x="7177500" y="1749682"/>
                </a:cubicBezTo>
                <a:cubicBezTo>
                  <a:pt x="7191710" y="1802710"/>
                  <a:pt x="7162102" y="1734865"/>
                  <a:pt x="7146703" y="1720046"/>
                </a:cubicBezTo>
                <a:cubicBezTo>
                  <a:pt x="7094590" y="1610867"/>
                  <a:pt x="7062615" y="1534185"/>
                  <a:pt x="7008134" y="1416166"/>
                </a:cubicBezTo>
                <a:cubicBezTo>
                  <a:pt x="6990369" y="1392510"/>
                  <a:pt x="6963128" y="1333503"/>
                  <a:pt x="6997472" y="1419025"/>
                </a:cubicBezTo>
                <a:cubicBezTo>
                  <a:pt x="7031817" y="1504547"/>
                  <a:pt x="6966674" y="1389386"/>
                  <a:pt x="6948907" y="1365730"/>
                </a:cubicBezTo>
                <a:cubicBezTo>
                  <a:pt x="6924036" y="1315559"/>
                  <a:pt x="6867188" y="1188705"/>
                  <a:pt x="6837581" y="1120859"/>
                </a:cubicBezTo>
                <a:cubicBezTo>
                  <a:pt x="6832845" y="1103184"/>
                  <a:pt x="6825740" y="1076669"/>
                  <a:pt x="6821004" y="1058995"/>
                </a:cubicBezTo>
                <a:cubicBezTo>
                  <a:pt x="6818634" y="1050156"/>
                  <a:pt x="6829299" y="1047299"/>
                  <a:pt x="6826930" y="1038461"/>
                </a:cubicBezTo>
                <a:cubicBezTo>
                  <a:pt x="6826930" y="1038461"/>
                  <a:pt x="6813901" y="1032480"/>
                  <a:pt x="6822196" y="1020786"/>
                </a:cubicBezTo>
                <a:cubicBezTo>
                  <a:pt x="6822196" y="1020786"/>
                  <a:pt x="6825753" y="991414"/>
                  <a:pt x="6823386" y="982577"/>
                </a:cubicBezTo>
                <a:cubicBezTo>
                  <a:pt x="6823386" y="982577"/>
                  <a:pt x="6841152" y="1006235"/>
                  <a:pt x="6849447" y="994537"/>
                </a:cubicBezTo>
                <a:cubicBezTo>
                  <a:pt x="6847078" y="985700"/>
                  <a:pt x="6805618" y="958921"/>
                  <a:pt x="6826943" y="953207"/>
                </a:cubicBezTo>
                <a:close/>
                <a:moveTo>
                  <a:pt x="9269748" y="914669"/>
                </a:moveTo>
                <a:lnTo>
                  <a:pt x="9250496" y="926274"/>
                </a:lnTo>
                <a:lnTo>
                  <a:pt x="9321789" y="1039284"/>
                </a:lnTo>
                <a:lnTo>
                  <a:pt x="9341041" y="1027680"/>
                </a:lnTo>
                <a:close/>
                <a:moveTo>
                  <a:pt x="6973132" y="904338"/>
                </a:moveTo>
                <a:lnTo>
                  <a:pt x="6990812" y="925491"/>
                </a:lnTo>
                <a:lnTo>
                  <a:pt x="6990815" y="925496"/>
                </a:lnTo>
                <a:close/>
                <a:moveTo>
                  <a:pt x="6955691" y="883566"/>
                </a:moveTo>
                <a:lnTo>
                  <a:pt x="6967495" y="897593"/>
                </a:lnTo>
                <a:lnTo>
                  <a:pt x="6973132" y="904338"/>
                </a:lnTo>
                <a:lnTo>
                  <a:pt x="6967496" y="897595"/>
                </a:lnTo>
                <a:close/>
                <a:moveTo>
                  <a:pt x="7315651" y="883343"/>
                </a:moveTo>
                <a:lnTo>
                  <a:pt x="7314567" y="893124"/>
                </a:lnTo>
                <a:cubicBezTo>
                  <a:pt x="7311118" y="901699"/>
                  <a:pt x="7312366" y="910698"/>
                  <a:pt x="7318306" y="920116"/>
                </a:cubicBezTo>
                <a:cubicBezTo>
                  <a:pt x="7330189" y="938951"/>
                  <a:pt x="7354253" y="953694"/>
                  <a:pt x="7390500" y="964342"/>
                </a:cubicBezTo>
                <a:cubicBezTo>
                  <a:pt x="7381588" y="950217"/>
                  <a:pt x="7370326" y="935880"/>
                  <a:pt x="7356723" y="921331"/>
                </a:cubicBezTo>
                <a:close/>
                <a:moveTo>
                  <a:pt x="8186806" y="877593"/>
                </a:moveTo>
                <a:lnTo>
                  <a:pt x="8173969" y="885330"/>
                </a:lnTo>
                <a:lnTo>
                  <a:pt x="8210151" y="970765"/>
                </a:lnTo>
                <a:lnTo>
                  <a:pt x="8229406" y="959157"/>
                </a:lnTo>
                <a:close/>
                <a:moveTo>
                  <a:pt x="7308861" y="877065"/>
                </a:moveTo>
                <a:lnTo>
                  <a:pt x="7315649" y="883344"/>
                </a:lnTo>
                <a:lnTo>
                  <a:pt x="7315724" y="882675"/>
                </a:lnTo>
                <a:cubicBezTo>
                  <a:pt x="7314772" y="880000"/>
                  <a:pt x="7312488" y="878128"/>
                  <a:pt x="7308861" y="877065"/>
                </a:cubicBezTo>
                <a:close/>
                <a:moveTo>
                  <a:pt x="6938628" y="862981"/>
                </a:moveTo>
                <a:lnTo>
                  <a:pt x="6940961" y="866063"/>
                </a:lnTo>
                <a:lnTo>
                  <a:pt x="6955691" y="883566"/>
                </a:lnTo>
                <a:lnTo>
                  <a:pt x="6940958" y="866060"/>
                </a:lnTo>
                <a:close/>
                <a:moveTo>
                  <a:pt x="9195062" y="852447"/>
                </a:moveTo>
                <a:lnTo>
                  <a:pt x="9182227" y="860183"/>
                </a:lnTo>
                <a:lnTo>
                  <a:pt x="9241583" y="912148"/>
                </a:lnTo>
                <a:lnTo>
                  <a:pt x="9254419" y="904410"/>
                </a:lnTo>
                <a:close/>
                <a:moveTo>
                  <a:pt x="8098752" y="794180"/>
                </a:moveTo>
                <a:lnTo>
                  <a:pt x="8085917" y="801919"/>
                </a:lnTo>
                <a:lnTo>
                  <a:pt x="8150262" y="889871"/>
                </a:lnTo>
                <a:lnTo>
                  <a:pt x="8163096" y="882135"/>
                </a:lnTo>
                <a:close/>
                <a:moveTo>
                  <a:pt x="7224732" y="771789"/>
                </a:moveTo>
                <a:lnTo>
                  <a:pt x="7211896" y="779525"/>
                </a:lnTo>
                <a:lnTo>
                  <a:pt x="7245051" y="818038"/>
                </a:lnTo>
                <a:lnTo>
                  <a:pt x="7264304" y="806433"/>
                </a:lnTo>
                <a:close/>
                <a:moveTo>
                  <a:pt x="8895059" y="770051"/>
                </a:moveTo>
                <a:lnTo>
                  <a:pt x="8854059" y="775265"/>
                </a:lnTo>
                <a:cubicBezTo>
                  <a:pt x="8854059" y="775265"/>
                  <a:pt x="8858514" y="782328"/>
                  <a:pt x="8867427" y="796456"/>
                </a:cubicBezTo>
                <a:cubicBezTo>
                  <a:pt x="8877646" y="803295"/>
                  <a:pt x="8884242" y="809067"/>
                  <a:pt x="8887214" y="813777"/>
                </a:cubicBezTo>
                <a:cubicBezTo>
                  <a:pt x="8887214" y="813777"/>
                  <a:pt x="8889829" y="799203"/>
                  <a:pt x="8895059" y="770051"/>
                </a:cubicBezTo>
                <a:close/>
                <a:moveTo>
                  <a:pt x="8219364" y="681042"/>
                </a:moveTo>
                <a:lnTo>
                  <a:pt x="8252443" y="699189"/>
                </a:lnTo>
                <a:cubicBezTo>
                  <a:pt x="8269079" y="702157"/>
                  <a:pt x="8279714" y="711997"/>
                  <a:pt x="8284350" y="728702"/>
                </a:cubicBezTo>
                <a:lnTo>
                  <a:pt x="8289972" y="760282"/>
                </a:lnTo>
                <a:lnTo>
                  <a:pt x="8232507" y="694670"/>
                </a:lnTo>
                <a:close/>
                <a:moveTo>
                  <a:pt x="8815386" y="671837"/>
                </a:moveTo>
                <a:lnTo>
                  <a:pt x="8802548" y="679576"/>
                </a:lnTo>
                <a:lnTo>
                  <a:pt x="8838730" y="765010"/>
                </a:lnTo>
                <a:lnTo>
                  <a:pt x="8857983" y="753403"/>
                </a:lnTo>
                <a:close/>
                <a:moveTo>
                  <a:pt x="7601709" y="635962"/>
                </a:moveTo>
                <a:lnTo>
                  <a:pt x="7619389" y="657115"/>
                </a:lnTo>
                <a:lnTo>
                  <a:pt x="7619393" y="657121"/>
                </a:lnTo>
                <a:close/>
                <a:moveTo>
                  <a:pt x="7587023" y="618464"/>
                </a:moveTo>
                <a:lnTo>
                  <a:pt x="7596073" y="629218"/>
                </a:lnTo>
                <a:lnTo>
                  <a:pt x="7601709" y="635962"/>
                </a:lnTo>
                <a:lnTo>
                  <a:pt x="7596074" y="629220"/>
                </a:lnTo>
                <a:close/>
                <a:moveTo>
                  <a:pt x="7944228" y="614967"/>
                </a:moveTo>
                <a:lnTo>
                  <a:pt x="7943145" y="624749"/>
                </a:lnTo>
                <a:cubicBezTo>
                  <a:pt x="7939695" y="633325"/>
                  <a:pt x="7940942" y="642323"/>
                  <a:pt x="7946885" y="651740"/>
                </a:cubicBezTo>
                <a:cubicBezTo>
                  <a:pt x="7958766" y="670576"/>
                  <a:pt x="7982831" y="685319"/>
                  <a:pt x="8019077" y="695967"/>
                </a:cubicBezTo>
                <a:cubicBezTo>
                  <a:pt x="8010164" y="681840"/>
                  <a:pt x="7998905" y="667506"/>
                  <a:pt x="7985301" y="652958"/>
                </a:cubicBezTo>
                <a:close/>
                <a:moveTo>
                  <a:pt x="7937438" y="608689"/>
                </a:moveTo>
                <a:lnTo>
                  <a:pt x="7944226" y="614969"/>
                </a:lnTo>
                <a:lnTo>
                  <a:pt x="7944299" y="614301"/>
                </a:lnTo>
                <a:cubicBezTo>
                  <a:pt x="7943350" y="611625"/>
                  <a:pt x="7941064" y="609752"/>
                  <a:pt x="7937438" y="608689"/>
                </a:cubicBezTo>
                <a:close/>
                <a:moveTo>
                  <a:pt x="7567206" y="594606"/>
                </a:moveTo>
                <a:lnTo>
                  <a:pt x="7569538" y="597687"/>
                </a:lnTo>
                <a:lnTo>
                  <a:pt x="7587023" y="618464"/>
                </a:lnTo>
                <a:lnTo>
                  <a:pt x="7569536" y="597686"/>
                </a:lnTo>
                <a:close/>
                <a:moveTo>
                  <a:pt x="8727332" y="588426"/>
                </a:moveTo>
                <a:lnTo>
                  <a:pt x="8714495" y="596164"/>
                </a:lnTo>
                <a:lnTo>
                  <a:pt x="8778840" y="684115"/>
                </a:lnTo>
                <a:lnTo>
                  <a:pt x="8791675" y="676381"/>
                </a:lnTo>
                <a:close/>
                <a:moveTo>
                  <a:pt x="7521387" y="566994"/>
                </a:moveTo>
                <a:lnTo>
                  <a:pt x="7539925" y="575318"/>
                </a:lnTo>
                <a:cubicBezTo>
                  <a:pt x="7546343" y="571452"/>
                  <a:pt x="7551780" y="573049"/>
                  <a:pt x="7556236" y="580112"/>
                </a:cubicBezTo>
                <a:lnTo>
                  <a:pt x="7567206" y="594606"/>
                </a:lnTo>
                <a:lnTo>
                  <a:pt x="7556236" y="580113"/>
                </a:lnTo>
                <a:cubicBezTo>
                  <a:pt x="7551781" y="573050"/>
                  <a:pt x="7546343" y="571452"/>
                  <a:pt x="7539928" y="575321"/>
                </a:cubicBezTo>
                <a:cubicBezTo>
                  <a:pt x="7533509" y="579191"/>
                  <a:pt x="7527328" y="576415"/>
                  <a:pt x="7521389" y="566998"/>
                </a:cubicBezTo>
                <a:close/>
                <a:moveTo>
                  <a:pt x="7853309" y="503415"/>
                </a:moveTo>
                <a:lnTo>
                  <a:pt x="7840473" y="511150"/>
                </a:lnTo>
                <a:lnTo>
                  <a:pt x="7873628" y="549663"/>
                </a:lnTo>
                <a:lnTo>
                  <a:pt x="7892881" y="538058"/>
                </a:lnTo>
                <a:close/>
                <a:moveTo>
                  <a:pt x="8230288" y="430207"/>
                </a:moveTo>
                <a:lnTo>
                  <a:pt x="8247967" y="451360"/>
                </a:lnTo>
                <a:lnTo>
                  <a:pt x="8247971" y="451365"/>
                </a:lnTo>
                <a:close/>
                <a:moveTo>
                  <a:pt x="8572807" y="409213"/>
                </a:moveTo>
                <a:lnTo>
                  <a:pt x="8571721" y="418994"/>
                </a:lnTo>
                <a:cubicBezTo>
                  <a:pt x="8568275" y="427570"/>
                  <a:pt x="8569521" y="436567"/>
                  <a:pt x="8575463" y="445986"/>
                </a:cubicBezTo>
                <a:cubicBezTo>
                  <a:pt x="8587345" y="464822"/>
                  <a:pt x="8611409" y="479565"/>
                  <a:pt x="8647655" y="490213"/>
                </a:cubicBezTo>
                <a:cubicBezTo>
                  <a:pt x="8638744" y="476087"/>
                  <a:pt x="8627484" y="461750"/>
                  <a:pt x="8613879" y="447202"/>
                </a:cubicBezTo>
                <a:close/>
                <a:moveTo>
                  <a:pt x="8566016" y="402934"/>
                </a:moveTo>
                <a:lnTo>
                  <a:pt x="8572805" y="409214"/>
                </a:lnTo>
                <a:lnTo>
                  <a:pt x="8572879" y="408545"/>
                </a:lnTo>
                <a:cubicBezTo>
                  <a:pt x="8571928" y="405870"/>
                  <a:pt x="8569643" y="403999"/>
                  <a:pt x="8566016" y="402934"/>
                </a:cubicBezTo>
                <a:close/>
                <a:moveTo>
                  <a:pt x="8195784" y="388852"/>
                </a:moveTo>
                <a:lnTo>
                  <a:pt x="8198116" y="391931"/>
                </a:lnTo>
                <a:cubicBezTo>
                  <a:pt x="8204753" y="400116"/>
                  <a:pt x="8213600" y="410626"/>
                  <a:pt x="8224651" y="423463"/>
                </a:cubicBezTo>
                <a:lnTo>
                  <a:pt x="8230288" y="430207"/>
                </a:lnTo>
                <a:lnTo>
                  <a:pt x="8224651" y="423465"/>
                </a:lnTo>
                <a:cubicBezTo>
                  <a:pt x="8213603" y="410628"/>
                  <a:pt x="8204757" y="400118"/>
                  <a:pt x="8198116" y="391934"/>
                </a:cubicBezTo>
                <a:close/>
                <a:moveTo>
                  <a:pt x="8149965" y="361241"/>
                </a:moveTo>
                <a:lnTo>
                  <a:pt x="8168503" y="369564"/>
                </a:lnTo>
                <a:cubicBezTo>
                  <a:pt x="8174923" y="365698"/>
                  <a:pt x="8180358" y="367295"/>
                  <a:pt x="8184813" y="374357"/>
                </a:cubicBezTo>
                <a:lnTo>
                  <a:pt x="8184814" y="374359"/>
                </a:lnTo>
                <a:lnTo>
                  <a:pt x="8168506" y="369566"/>
                </a:lnTo>
                <a:cubicBezTo>
                  <a:pt x="8162088" y="373436"/>
                  <a:pt x="8155906" y="370659"/>
                  <a:pt x="8149966" y="361242"/>
                </a:cubicBezTo>
                <a:close/>
                <a:moveTo>
                  <a:pt x="8481888" y="297660"/>
                </a:moveTo>
                <a:lnTo>
                  <a:pt x="8469053" y="305396"/>
                </a:lnTo>
                <a:lnTo>
                  <a:pt x="8502206" y="343909"/>
                </a:lnTo>
                <a:lnTo>
                  <a:pt x="8521459" y="332304"/>
                </a:lnTo>
                <a:close/>
                <a:moveTo>
                  <a:pt x="8214226" y="86276"/>
                </a:moveTo>
                <a:lnTo>
                  <a:pt x="11737975" y="86276"/>
                </a:lnTo>
                <a:lnTo>
                  <a:pt x="11737975" y="5690845"/>
                </a:lnTo>
                <a:lnTo>
                  <a:pt x="11669932" y="5621764"/>
                </a:lnTo>
                <a:cubicBezTo>
                  <a:pt x="11591229" y="5539784"/>
                  <a:pt x="11480544" y="5419107"/>
                  <a:pt x="11337877" y="5259734"/>
                </a:cubicBezTo>
                <a:cubicBezTo>
                  <a:pt x="11331169" y="5250833"/>
                  <a:pt x="11314635" y="5238874"/>
                  <a:pt x="11288275" y="5223852"/>
                </a:cubicBezTo>
                <a:cubicBezTo>
                  <a:pt x="11261912" y="5208832"/>
                  <a:pt x="11245379" y="5196872"/>
                  <a:pt x="11238669" y="5187970"/>
                </a:cubicBezTo>
                <a:cubicBezTo>
                  <a:pt x="11225255" y="5170171"/>
                  <a:pt x="11221279" y="5138281"/>
                  <a:pt x="11226741" y="5092300"/>
                </a:cubicBezTo>
                <a:cubicBezTo>
                  <a:pt x="11220034" y="5083399"/>
                  <a:pt x="11205331" y="5080524"/>
                  <a:pt x="11182635" y="5083673"/>
                </a:cubicBezTo>
                <a:cubicBezTo>
                  <a:pt x="11159939" y="5086823"/>
                  <a:pt x="11146757" y="5079312"/>
                  <a:pt x="11143092" y="5061142"/>
                </a:cubicBezTo>
                <a:cubicBezTo>
                  <a:pt x="11142158" y="5019982"/>
                  <a:pt x="11138337" y="4994952"/>
                  <a:pt x="11131629" y="4986052"/>
                </a:cubicBezTo>
                <a:cubicBezTo>
                  <a:pt x="11129113" y="4982715"/>
                  <a:pt x="11002797" y="4845039"/>
                  <a:pt x="10752677" y="4573019"/>
                </a:cubicBezTo>
                <a:lnTo>
                  <a:pt x="10494511" y="4292338"/>
                </a:lnTo>
                <a:lnTo>
                  <a:pt x="10537107" y="4313625"/>
                </a:lnTo>
                <a:lnTo>
                  <a:pt x="10571810" y="4306978"/>
                </a:lnTo>
                <a:lnTo>
                  <a:pt x="10619693" y="4356635"/>
                </a:lnTo>
                <a:cubicBezTo>
                  <a:pt x="10686299" y="4425056"/>
                  <a:pt x="10722955" y="4463717"/>
                  <a:pt x="10729662" y="4472618"/>
                </a:cubicBezTo>
                <a:cubicBezTo>
                  <a:pt x="10753138" y="4503770"/>
                  <a:pt x="10809837" y="4565701"/>
                  <a:pt x="10899763" y="4658415"/>
                </a:cubicBezTo>
                <a:cubicBezTo>
                  <a:pt x="10906469" y="4667314"/>
                  <a:pt x="10922009" y="4671302"/>
                  <a:pt x="10946384" y="4670378"/>
                </a:cubicBezTo>
                <a:cubicBezTo>
                  <a:pt x="10970756" y="4669454"/>
                  <a:pt x="10986299" y="4673443"/>
                  <a:pt x="10993004" y="4682342"/>
                </a:cubicBezTo>
                <a:cubicBezTo>
                  <a:pt x="10966175" y="4646741"/>
                  <a:pt x="10927609" y="4595564"/>
                  <a:pt x="10877303" y="4528814"/>
                </a:cubicBezTo>
                <a:cubicBezTo>
                  <a:pt x="10826999" y="4462062"/>
                  <a:pt x="10801849" y="4428685"/>
                  <a:pt x="10801849" y="4428685"/>
                </a:cubicBezTo>
                <a:cubicBezTo>
                  <a:pt x="10795139" y="4419786"/>
                  <a:pt x="10786601" y="4401800"/>
                  <a:pt x="10776229" y="4374731"/>
                </a:cubicBezTo>
                <a:cubicBezTo>
                  <a:pt x="10765855" y="4347659"/>
                  <a:pt x="10757317" y="4329673"/>
                  <a:pt x="10750609" y="4320773"/>
                </a:cubicBezTo>
                <a:cubicBezTo>
                  <a:pt x="10747255" y="4316323"/>
                  <a:pt x="10728129" y="4297596"/>
                  <a:pt x="10693225" y="4264590"/>
                </a:cubicBezTo>
                <a:lnTo>
                  <a:pt x="10634987" y="4203350"/>
                </a:lnTo>
                <a:lnTo>
                  <a:pt x="10661363" y="4131486"/>
                </a:lnTo>
                <a:cubicBezTo>
                  <a:pt x="10665639" y="4128908"/>
                  <a:pt x="10688221" y="4141295"/>
                  <a:pt x="10729099" y="4168650"/>
                </a:cubicBezTo>
                <a:cubicBezTo>
                  <a:pt x="10704381" y="4157554"/>
                  <a:pt x="10686555" y="4129300"/>
                  <a:pt x="10675625" y="4083893"/>
                </a:cubicBezTo>
                <a:cubicBezTo>
                  <a:pt x="10652816" y="4019649"/>
                  <a:pt x="10641407" y="3987529"/>
                  <a:pt x="10641407" y="3987529"/>
                </a:cubicBezTo>
                <a:cubicBezTo>
                  <a:pt x="10681932" y="3995599"/>
                  <a:pt x="10742419" y="4030635"/>
                  <a:pt x="10822869" y="4092634"/>
                </a:cubicBezTo>
                <a:cubicBezTo>
                  <a:pt x="10827146" y="4090055"/>
                  <a:pt x="10839327" y="4085962"/>
                  <a:pt x="10859411" y="4080354"/>
                </a:cubicBezTo>
                <a:cubicBezTo>
                  <a:pt x="10872247" y="4072617"/>
                  <a:pt x="10882944" y="4066172"/>
                  <a:pt x="10891499" y="4061014"/>
                </a:cubicBezTo>
                <a:cubicBezTo>
                  <a:pt x="10895778" y="4058435"/>
                  <a:pt x="10905585" y="4003776"/>
                  <a:pt x="10920922" y="3897039"/>
                </a:cubicBezTo>
                <a:cubicBezTo>
                  <a:pt x="10920922" y="3897039"/>
                  <a:pt x="10929479" y="3891884"/>
                  <a:pt x="10946593" y="3881568"/>
                </a:cubicBezTo>
                <a:lnTo>
                  <a:pt x="11008844" y="3844045"/>
                </a:lnTo>
                <a:lnTo>
                  <a:pt x="11007118" y="3817310"/>
                </a:lnTo>
                <a:lnTo>
                  <a:pt x="11008845" y="3844043"/>
                </a:lnTo>
                <a:lnTo>
                  <a:pt x="11023606" y="3835147"/>
                </a:lnTo>
                <a:lnTo>
                  <a:pt x="11021212" y="3820704"/>
                </a:lnTo>
                <a:lnTo>
                  <a:pt x="11024321" y="3815219"/>
                </a:lnTo>
                <a:lnTo>
                  <a:pt x="11019980" y="3813270"/>
                </a:lnTo>
                <a:lnTo>
                  <a:pt x="11005780" y="3806897"/>
                </a:lnTo>
                <a:cubicBezTo>
                  <a:pt x="10996391" y="3806054"/>
                  <a:pt x="10988727" y="3800925"/>
                  <a:pt x="10982785" y="3791509"/>
                </a:cubicBezTo>
                <a:cubicBezTo>
                  <a:pt x="10988727" y="3800925"/>
                  <a:pt x="10986887" y="3779287"/>
                  <a:pt x="10977263" y="3726592"/>
                </a:cubicBezTo>
                <a:cubicBezTo>
                  <a:pt x="10970966" y="3697890"/>
                  <a:pt x="10952967" y="3659994"/>
                  <a:pt x="10923260" y="3612908"/>
                </a:cubicBezTo>
                <a:lnTo>
                  <a:pt x="10429376" y="2633469"/>
                </a:lnTo>
                <a:cubicBezTo>
                  <a:pt x="10433087" y="2639356"/>
                  <a:pt x="10432849" y="2638686"/>
                  <a:pt x="10428661" y="2631460"/>
                </a:cubicBezTo>
                <a:lnTo>
                  <a:pt x="10410979" y="2601529"/>
                </a:lnTo>
                <a:lnTo>
                  <a:pt x="10402457" y="2639946"/>
                </a:lnTo>
                <a:lnTo>
                  <a:pt x="10402457" y="2639941"/>
                </a:lnTo>
                <a:lnTo>
                  <a:pt x="10410979" y="2601527"/>
                </a:lnTo>
                <a:lnTo>
                  <a:pt x="10404241" y="2590122"/>
                </a:lnTo>
                <a:lnTo>
                  <a:pt x="10393723" y="2572491"/>
                </a:lnTo>
                <a:lnTo>
                  <a:pt x="10356118" y="2509452"/>
                </a:lnTo>
                <a:cubicBezTo>
                  <a:pt x="10336126" y="2476007"/>
                  <a:pt x="10312184" y="2436008"/>
                  <a:pt x="10284287" y="2389451"/>
                </a:cubicBezTo>
                <a:lnTo>
                  <a:pt x="10263599" y="2353269"/>
                </a:lnTo>
                <a:lnTo>
                  <a:pt x="10259333" y="2384996"/>
                </a:lnTo>
                <a:cubicBezTo>
                  <a:pt x="10123992" y="2161104"/>
                  <a:pt x="10027623" y="2017706"/>
                  <a:pt x="9970227" y="1954813"/>
                </a:cubicBezTo>
                <a:cubicBezTo>
                  <a:pt x="9967257" y="1950104"/>
                  <a:pt x="9953323" y="1937379"/>
                  <a:pt x="9928427" y="1916638"/>
                </a:cubicBezTo>
                <a:cubicBezTo>
                  <a:pt x="9903533" y="1895896"/>
                  <a:pt x="9888115" y="1880817"/>
                  <a:pt x="9882175" y="1871399"/>
                </a:cubicBezTo>
                <a:lnTo>
                  <a:pt x="10128851" y="2346656"/>
                </a:lnTo>
                <a:cubicBezTo>
                  <a:pt x="10125880" y="2341948"/>
                  <a:pt x="10120027" y="2337350"/>
                  <a:pt x="10111292" y="2332866"/>
                </a:cubicBezTo>
                <a:cubicBezTo>
                  <a:pt x="10102560" y="2328381"/>
                  <a:pt x="10078883" y="2295532"/>
                  <a:pt x="10040265" y="2234318"/>
                </a:cubicBezTo>
                <a:cubicBezTo>
                  <a:pt x="10034323" y="2224901"/>
                  <a:pt x="10008063" y="2169234"/>
                  <a:pt x="9961486" y="2067323"/>
                </a:cubicBezTo>
                <a:cubicBezTo>
                  <a:pt x="9914908" y="1965409"/>
                  <a:pt x="9888649" y="1909743"/>
                  <a:pt x="9882705" y="1900327"/>
                </a:cubicBezTo>
                <a:cubicBezTo>
                  <a:pt x="9879736" y="1895618"/>
                  <a:pt x="9872071" y="1890487"/>
                  <a:pt x="9859712" y="1884938"/>
                </a:cubicBezTo>
                <a:cubicBezTo>
                  <a:pt x="9847353" y="1879391"/>
                  <a:pt x="9838205" y="1871908"/>
                  <a:pt x="9832263" y="1862488"/>
                </a:cubicBezTo>
                <a:cubicBezTo>
                  <a:pt x="9826321" y="1853071"/>
                  <a:pt x="9825819" y="1845250"/>
                  <a:pt x="9830750" y="1839029"/>
                </a:cubicBezTo>
                <a:cubicBezTo>
                  <a:pt x="9835683" y="1832805"/>
                  <a:pt x="9836662" y="1827339"/>
                  <a:pt x="9833693" y="1822631"/>
                </a:cubicBezTo>
                <a:cubicBezTo>
                  <a:pt x="9824779" y="1808504"/>
                  <a:pt x="9810935" y="1800600"/>
                  <a:pt x="9792159" y="1798918"/>
                </a:cubicBezTo>
                <a:cubicBezTo>
                  <a:pt x="9787527" y="1782215"/>
                  <a:pt x="9795905" y="1767416"/>
                  <a:pt x="9817296" y="1754518"/>
                </a:cubicBezTo>
                <a:lnTo>
                  <a:pt x="9816183" y="1752754"/>
                </a:lnTo>
                <a:cubicBezTo>
                  <a:pt x="9809499" y="1742158"/>
                  <a:pt x="9786106" y="1705076"/>
                  <a:pt x="9746001" y="1641508"/>
                </a:cubicBezTo>
                <a:cubicBezTo>
                  <a:pt x="9737089" y="1627381"/>
                  <a:pt x="9726215" y="1624186"/>
                  <a:pt x="9713380" y="1631925"/>
                </a:cubicBezTo>
                <a:cubicBezTo>
                  <a:pt x="9713380" y="1631925"/>
                  <a:pt x="9710233" y="1617572"/>
                  <a:pt x="9703937" y="1588870"/>
                </a:cubicBezTo>
                <a:lnTo>
                  <a:pt x="9646009" y="1497051"/>
                </a:lnTo>
                <a:lnTo>
                  <a:pt x="9626755" y="1508653"/>
                </a:lnTo>
                <a:lnTo>
                  <a:pt x="9608932" y="1480402"/>
                </a:lnTo>
                <a:lnTo>
                  <a:pt x="9616418" y="1475890"/>
                </a:lnTo>
                <a:lnTo>
                  <a:pt x="9622390" y="1477162"/>
                </a:lnTo>
                <a:cubicBezTo>
                  <a:pt x="9627087" y="1477582"/>
                  <a:pt x="9630501" y="1477148"/>
                  <a:pt x="9632640" y="1475858"/>
                </a:cubicBezTo>
                <a:lnTo>
                  <a:pt x="9628184" y="1468797"/>
                </a:lnTo>
                <a:lnTo>
                  <a:pt x="9616418" y="1475890"/>
                </a:lnTo>
                <a:lnTo>
                  <a:pt x="9604476" y="1473336"/>
                </a:lnTo>
                <a:cubicBezTo>
                  <a:pt x="9530209" y="1355618"/>
                  <a:pt x="9412391" y="1182905"/>
                  <a:pt x="9251027" y="955201"/>
                </a:cubicBezTo>
                <a:cubicBezTo>
                  <a:pt x="9150735" y="833669"/>
                  <a:pt x="9050442" y="712137"/>
                  <a:pt x="8950152" y="590605"/>
                </a:cubicBezTo>
                <a:cubicBezTo>
                  <a:pt x="8830729" y="448110"/>
                  <a:pt x="8713978" y="333249"/>
                  <a:pt x="8599897" y="246027"/>
                </a:cubicBezTo>
                <a:cubicBezTo>
                  <a:pt x="8741069" y="394914"/>
                  <a:pt x="8835418" y="507026"/>
                  <a:pt x="8882949" y="582368"/>
                </a:cubicBezTo>
                <a:cubicBezTo>
                  <a:pt x="8897800" y="605912"/>
                  <a:pt x="8904573" y="621328"/>
                  <a:pt x="8903267" y="628616"/>
                </a:cubicBezTo>
                <a:lnTo>
                  <a:pt x="8890432" y="636352"/>
                </a:lnTo>
                <a:cubicBezTo>
                  <a:pt x="8819492" y="542624"/>
                  <a:pt x="8728290" y="444861"/>
                  <a:pt x="8616825" y="343063"/>
                </a:cubicBezTo>
                <a:cubicBezTo>
                  <a:pt x="8635956" y="364027"/>
                  <a:pt x="8655920" y="390991"/>
                  <a:pt x="8676713" y="423953"/>
                </a:cubicBezTo>
                <a:lnTo>
                  <a:pt x="8688119" y="456075"/>
                </a:lnTo>
                <a:cubicBezTo>
                  <a:pt x="8694062" y="465491"/>
                  <a:pt x="8721274" y="494586"/>
                  <a:pt x="8769757" y="543356"/>
                </a:cubicBezTo>
                <a:cubicBezTo>
                  <a:pt x="8818240" y="592124"/>
                  <a:pt x="8845452" y="621218"/>
                  <a:pt x="8851393" y="630635"/>
                </a:cubicBezTo>
                <a:cubicBezTo>
                  <a:pt x="8857333" y="640053"/>
                  <a:pt x="8863039" y="656114"/>
                  <a:pt x="8868503" y="678818"/>
                </a:cubicBezTo>
                <a:cubicBezTo>
                  <a:pt x="8873968" y="701521"/>
                  <a:pt x="8878185" y="715227"/>
                  <a:pt x="8881156" y="719934"/>
                </a:cubicBezTo>
                <a:cubicBezTo>
                  <a:pt x="8887099" y="729355"/>
                  <a:pt x="8898979" y="748189"/>
                  <a:pt x="8916805" y="776441"/>
                </a:cubicBezTo>
                <a:cubicBezTo>
                  <a:pt x="8938905" y="802115"/>
                  <a:pt x="8951443" y="817306"/>
                  <a:pt x="8954413" y="822016"/>
                </a:cubicBezTo>
                <a:cubicBezTo>
                  <a:pt x="8969267" y="845559"/>
                  <a:pt x="8977525" y="863329"/>
                  <a:pt x="8979187" y="875326"/>
                </a:cubicBezTo>
                <a:lnTo>
                  <a:pt x="8959935" y="886931"/>
                </a:lnTo>
                <a:lnTo>
                  <a:pt x="8927313" y="877347"/>
                </a:lnTo>
                <a:cubicBezTo>
                  <a:pt x="8922325" y="841356"/>
                  <a:pt x="8916028" y="812654"/>
                  <a:pt x="8908425" y="791241"/>
                </a:cubicBezTo>
                <a:cubicBezTo>
                  <a:pt x="8904503" y="813104"/>
                  <a:pt x="8896122" y="827904"/>
                  <a:pt x="8883287" y="835640"/>
                </a:cubicBezTo>
                <a:cubicBezTo>
                  <a:pt x="8906697" y="854027"/>
                  <a:pt x="8918579" y="872862"/>
                  <a:pt x="8918935" y="892146"/>
                </a:cubicBezTo>
                <a:cubicBezTo>
                  <a:pt x="8894216" y="881047"/>
                  <a:pt x="8844903" y="826282"/>
                  <a:pt x="8770991" y="727844"/>
                </a:cubicBezTo>
                <a:cubicBezTo>
                  <a:pt x="8697082" y="629407"/>
                  <a:pt x="8645450" y="566288"/>
                  <a:pt x="8616097" y="538483"/>
                </a:cubicBezTo>
                <a:cubicBezTo>
                  <a:pt x="8540882" y="447335"/>
                  <a:pt x="8431807" y="323582"/>
                  <a:pt x="8288877" y="167225"/>
                </a:cubicBezTo>
                <a:close/>
                <a:moveTo>
                  <a:pt x="8085141" y="86276"/>
                </a:moveTo>
                <a:lnTo>
                  <a:pt x="8202946" y="86276"/>
                </a:lnTo>
                <a:lnTo>
                  <a:pt x="8230022" y="120443"/>
                </a:lnTo>
                <a:cubicBezTo>
                  <a:pt x="8311122" y="222671"/>
                  <a:pt x="8349445" y="270252"/>
                  <a:pt x="8344988" y="263191"/>
                </a:cubicBezTo>
                <a:cubicBezTo>
                  <a:pt x="8350930" y="272606"/>
                  <a:pt x="8352593" y="284604"/>
                  <a:pt x="8349976" y="299181"/>
                </a:cubicBezTo>
                <a:cubicBezTo>
                  <a:pt x="8328230" y="292790"/>
                  <a:pt x="8299056" y="274628"/>
                  <a:pt x="8262455" y="244693"/>
                </a:cubicBezTo>
                <a:cubicBezTo>
                  <a:pt x="8278617" y="260949"/>
                  <a:pt x="8291330" y="285784"/>
                  <a:pt x="8300597" y="319194"/>
                </a:cubicBezTo>
                <a:cubicBezTo>
                  <a:pt x="8261026" y="284552"/>
                  <a:pt x="8222480" y="246853"/>
                  <a:pt x="8184960" y="206099"/>
                </a:cubicBezTo>
                <a:close/>
                <a:moveTo>
                  <a:pt x="7911271" y="86276"/>
                </a:moveTo>
                <a:lnTo>
                  <a:pt x="8075688" y="86276"/>
                </a:lnTo>
                <a:lnTo>
                  <a:pt x="8076274" y="118063"/>
                </a:lnTo>
                <a:cubicBezTo>
                  <a:pt x="8076452" y="127706"/>
                  <a:pt x="8076541" y="132527"/>
                  <a:pt x="8076541" y="132527"/>
                </a:cubicBezTo>
                <a:cubicBezTo>
                  <a:pt x="8124070" y="207867"/>
                  <a:pt x="8146348" y="243185"/>
                  <a:pt x="8143380" y="238475"/>
                </a:cubicBezTo>
                <a:lnTo>
                  <a:pt x="8124127" y="250081"/>
                </a:lnTo>
                <a:cubicBezTo>
                  <a:pt x="8100717" y="231693"/>
                  <a:pt x="8085016" y="220846"/>
                  <a:pt x="8077023" y="217537"/>
                </a:cubicBezTo>
                <a:lnTo>
                  <a:pt x="8070955" y="218218"/>
                </a:lnTo>
                <a:lnTo>
                  <a:pt x="8064770" y="198114"/>
                </a:lnTo>
                <a:cubicBezTo>
                  <a:pt x="8058830" y="188696"/>
                  <a:pt x="8051402" y="176924"/>
                  <a:pt x="8042491" y="162799"/>
                </a:cubicBezTo>
                <a:lnTo>
                  <a:pt x="8036605" y="195593"/>
                </a:lnTo>
                <a:cubicBezTo>
                  <a:pt x="8024751" y="197864"/>
                  <a:pt x="7994983" y="174374"/>
                  <a:pt x="7947302" y="125121"/>
                </a:cubicBezTo>
                <a:close/>
                <a:moveTo>
                  <a:pt x="0" y="86276"/>
                </a:moveTo>
                <a:lnTo>
                  <a:pt x="7814805" y="86276"/>
                </a:lnTo>
                <a:lnTo>
                  <a:pt x="7832105" y="109254"/>
                </a:lnTo>
                <a:cubicBezTo>
                  <a:pt x="7899480" y="200255"/>
                  <a:pt x="7994794" y="332910"/>
                  <a:pt x="8118046" y="507219"/>
                </a:cubicBezTo>
                <a:cubicBezTo>
                  <a:pt x="8123991" y="516638"/>
                  <a:pt x="8137596" y="531186"/>
                  <a:pt x="8158867" y="550861"/>
                </a:cubicBezTo>
                <a:cubicBezTo>
                  <a:pt x="8180137" y="570537"/>
                  <a:pt x="8193743" y="585084"/>
                  <a:pt x="8199685" y="594500"/>
                </a:cubicBezTo>
                <a:cubicBezTo>
                  <a:pt x="8205626" y="603917"/>
                  <a:pt x="8210171" y="615801"/>
                  <a:pt x="8213317" y="630154"/>
                </a:cubicBezTo>
                <a:lnTo>
                  <a:pt x="8218527" y="680173"/>
                </a:lnTo>
                <a:lnTo>
                  <a:pt x="8144442" y="603343"/>
                </a:lnTo>
                <a:cubicBezTo>
                  <a:pt x="8086066" y="545913"/>
                  <a:pt x="8028357" y="495392"/>
                  <a:pt x="7971319" y="451780"/>
                </a:cubicBezTo>
                <a:cubicBezTo>
                  <a:pt x="8112491" y="600669"/>
                  <a:pt x="8206840" y="712780"/>
                  <a:pt x="8254370" y="788124"/>
                </a:cubicBezTo>
                <a:cubicBezTo>
                  <a:pt x="8269223" y="811668"/>
                  <a:pt x="8275996" y="827083"/>
                  <a:pt x="8274688" y="834371"/>
                </a:cubicBezTo>
                <a:lnTo>
                  <a:pt x="8261853" y="842107"/>
                </a:lnTo>
                <a:cubicBezTo>
                  <a:pt x="8190913" y="748380"/>
                  <a:pt x="8099710" y="650617"/>
                  <a:pt x="7988246" y="548818"/>
                </a:cubicBezTo>
                <a:cubicBezTo>
                  <a:pt x="8007379" y="569783"/>
                  <a:pt x="8027342" y="596744"/>
                  <a:pt x="8048137" y="629709"/>
                </a:cubicBezTo>
                <a:lnTo>
                  <a:pt x="8059543" y="661829"/>
                </a:lnTo>
                <a:cubicBezTo>
                  <a:pt x="8065484" y="671246"/>
                  <a:pt x="8092696" y="700342"/>
                  <a:pt x="8141180" y="749110"/>
                </a:cubicBezTo>
                <a:cubicBezTo>
                  <a:pt x="8189660" y="797880"/>
                  <a:pt x="8216872" y="826972"/>
                  <a:pt x="8222816" y="836390"/>
                </a:cubicBezTo>
                <a:cubicBezTo>
                  <a:pt x="8228755" y="845807"/>
                  <a:pt x="8234459" y="861868"/>
                  <a:pt x="8239925" y="884574"/>
                </a:cubicBezTo>
                <a:cubicBezTo>
                  <a:pt x="8245389" y="907275"/>
                  <a:pt x="8249607" y="920981"/>
                  <a:pt x="8252578" y="925690"/>
                </a:cubicBezTo>
                <a:cubicBezTo>
                  <a:pt x="8258519" y="935110"/>
                  <a:pt x="8270402" y="953943"/>
                  <a:pt x="8288227" y="982197"/>
                </a:cubicBezTo>
                <a:cubicBezTo>
                  <a:pt x="8310327" y="1007871"/>
                  <a:pt x="8322865" y="1023062"/>
                  <a:pt x="8325835" y="1027770"/>
                </a:cubicBezTo>
                <a:cubicBezTo>
                  <a:pt x="8340688" y="1051315"/>
                  <a:pt x="8348945" y="1069085"/>
                  <a:pt x="8350608" y="1081082"/>
                </a:cubicBezTo>
                <a:lnTo>
                  <a:pt x="8331356" y="1092687"/>
                </a:lnTo>
                <a:lnTo>
                  <a:pt x="8298737" y="1083103"/>
                </a:lnTo>
                <a:cubicBezTo>
                  <a:pt x="8293747" y="1047112"/>
                  <a:pt x="8287450" y="1018410"/>
                  <a:pt x="8279847" y="996997"/>
                </a:cubicBezTo>
                <a:cubicBezTo>
                  <a:pt x="8275925" y="1018858"/>
                  <a:pt x="8267544" y="1033660"/>
                  <a:pt x="8254708" y="1041394"/>
                </a:cubicBezTo>
                <a:cubicBezTo>
                  <a:pt x="8278119" y="1059783"/>
                  <a:pt x="8290002" y="1078617"/>
                  <a:pt x="8290356" y="1097902"/>
                </a:cubicBezTo>
                <a:cubicBezTo>
                  <a:pt x="8265637" y="1086801"/>
                  <a:pt x="8216325" y="1032035"/>
                  <a:pt x="8142413" y="933600"/>
                </a:cubicBezTo>
                <a:cubicBezTo>
                  <a:pt x="8068503" y="835162"/>
                  <a:pt x="8016872" y="772042"/>
                  <a:pt x="7987519" y="744237"/>
                </a:cubicBezTo>
                <a:cubicBezTo>
                  <a:pt x="7887230" y="622707"/>
                  <a:pt x="7726751" y="443213"/>
                  <a:pt x="7506084" y="205755"/>
                </a:cubicBezTo>
                <a:cubicBezTo>
                  <a:pt x="7652244" y="390634"/>
                  <a:pt x="7722351" y="478360"/>
                  <a:pt x="7716408" y="468945"/>
                </a:cubicBezTo>
                <a:cubicBezTo>
                  <a:pt x="7722351" y="478360"/>
                  <a:pt x="7724015" y="490359"/>
                  <a:pt x="7721398" y="504934"/>
                </a:cubicBezTo>
                <a:cubicBezTo>
                  <a:pt x="7699652" y="498544"/>
                  <a:pt x="7670478" y="480382"/>
                  <a:pt x="7633879" y="450448"/>
                </a:cubicBezTo>
                <a:cubicBezTo>
                  <a:pt x="7650038" y="466704"/>
                  <a:pt x="7662752" y="491537"/>
                  <a:pt x="7672020" y="524950"/>
                </a:cubicBezTo>
                <a:cubicBezTo>
                  <a:pt x="7592878" y="455663"/>
                  <a:pt x="7517837" y="374155"/>
                  <a:pt x="7446897" y="280429"/>
                </a:cubicBezTo>
                <a:cubicBezTo>
                  <a:pt x="7447607" y="318997"/>
                  <a:pt x="7447963" y="338282"/>
                  <a:pt x="7447963" y="338282"/>
                </a:cubicBezTo>
                <a:cubicBezTo>
                  <a:pt x="7495490" y="413620"/>
                  <a:pt x="7517771" y="448938"/>
                  <a:pt x="7514802" y="444229"/>
                </a:cubicBezTo>
                <a:lnTo>
                  <a:pt x="7495549" y="455834"/>
                </a:lnTo>
                <a:cubicBezTo>
                  <a:pt x="7472140" y="437446"/>
                  <a:pt x="7456438" y="426600"/>
                  <a:pt x="7448446" y="423292"/>
                </a:cubicBezTo>
                <a:lnTo>
                  <a:pt x="7442377" y="423972"/>
                </a:lnTo>
                <a:lnTo>
                  <a:pt x="7436192" y="403868"/>
                </a:lnTo>
                <a:cubicBezTo>
                  <a:pt x="7430252" y="394451"/>
                  <a:pt x="7422824" y="382679"/>
                  <a:pt x="7413914" y="368553"/>
                </a:cubicBezTo>
                <a:lnTo>
                  <a:pt x="7408028" y="401348"/>
                </a:lnTo>
                <a:cubicBezTo>
                  <a:pt x="7392223" y="404377"/>
                  <a:pt x="7344571" y="361606"/>
                  <a:pt x="7265072" y="273035"/>
                </a:cubicBezTo>
                <a:cubicBezTo>
                  <a:pt x="7265072" y="273035"/>
                  <a:pt x="7225203" y="261321"/>
                  <a:pt x="7145464" y="237892"/>
                </a:cubicBezTo>
                <a:cubicBezTo>
                  <a:pt x="7210466" y="322202"/>
                  <a:pt x="7325131" y="480563"/>
                  <a:pt x="7489468" y="712975"/>
                </a:cubicBezTo>
                <a:cubicBezTo>
                  <a:pt x="7495413" y="722392"/>
                  <a:pt x="7509018" y="736940"/>
                  <a:pt x="7530289" y="756617"/>
                </a:cubicBezTo>
                <a:cubicBezTo>
                  <a:pt x="7551561" y="776292"/>
                  <a:pt x="7565167" y="790840"/>
                  <a:pt x="7571108" y="800256"/>
                </a:cubicBezTo>
                <a:cubicBezTo>
                  <a:pt x="7582989" y="819091"/>
                  <a:pt x="7589285" y="847792"/>
                  <a:pt x="7589995" y="886362"/>
                </a:cubicBezTo>
                <a:cubicBezTo>
                  <a:pt x="7595935" y="895778"/>
                  <a:pt x="7607227" y="901973"/>
                  <a:pt x="7623864" y="904943"/>
                </a:cubicBezTo>
                <a:cubicBezTo>
                  <a:pt x="7640500" y="907911"/>
                  <a:pt x="7651135" y="917751"/>
                  <a:pt x="7655771" y="934457"/>
                </a:cubicBezTo>
                <a:cubicBezTo>
                  <a:pt x="7660759" y="970447"/>
                  <a:pt x="7666223" y="993151"/>
                  <a:pt x="7672165" y="1002568"/>
                </a:cubicBezTo>
                <a:cubicBezTo>
                  <a:pt x="7673650" y="1004922"/>
                  <a:pt x="7722488" y="1072975"/>
                  <a:pt x="7818679" y="1206727"/>
                </a:cubicBezTo>
                <a:lnTo>
                  <a:pt x="7876467" y="1287063"/>
                </a:lnTo>
                <a:lnTo>
                  <a:pt x="7692996" y="1064735"/>
                </a:lnTo>
                <a:cubicBezTo>
                  <a:pt x="7573573" y="922239"/>
                  <a:pt x="7456822" y="807379"/>
                  <a:pt x="7342742" y="720155"/>
                </a:cubicBezTo>
                <a:cubicBezTo>
                  <a:pt x="7483914" y="869043"/>
                  <a:pt x="7578262" y="981155"/>
                  <a:pt x="7625793" y="1056498"/>
                </a:cubicBezTo>
                <a:cubicBezTo>
                  <a:pt x="7640645" y="1080043"/>
                  <a:pt x="7647418" y="1095457"/>
                  <a:pt x="7646112" y="1102745"/>
                </a:cubicBezTo>
                <a:lnTo>
                  <a:pt x="7633277" y="1110482"/>
                </a:lnTo>
                <a:cubicBezTo>
                  <a:pt x="7562337" y="1016755"/>
                  <a:pt x="7471132" y="918992"/>
                  <a:pt x="7359669" y="817192"/>
                </a:cubicBezTo>
                <a:cubicBezTo>
                  <a:pt x="7378801" y="838158"/>
                  <a:pt x="7398765" y="865121"/>
                  <a:pt x="7419558" y="898083"/>
                </a:cubicBezTo>
                <a:lnTo>
                  <a:pt x="7430964" y="930204"/>
                </a:lnTo>
                <a:cubicBezTo>
                  <a:pt x="7436905" y="939621"/>
                  <a:pt x="7464118" y="968717"/>
                  <a:pt x="7512602" y="1017485"/>
                </a:cubicBezTo>
                <a:cubicBezTo>
                  <a:pt x="7561085" y="1066254"/>
                  <a:pt x="7588295" y="1095348"/>
                  <a:pt x="7594237" y="1104764"/>
                </a:cubicBezTo>
                <a:cubicBezTo>
                  <a:pt x="7600178" y="1114183"/>
                  <a:pt x="7605883" y="1130244"/>
                  <a:pt x="7611347" y="1152948"/>
                </a:cubicBezTo>
                <a:cubicBezTo>
                  <a:pt x="7616813" y="1175651"/>
                  <a:pt x="7621031" y="1189357"/>
                  <a:pt x="7624000" y="1194064"/>
                </a:cubicBezTo>
                <a:cubicBezTo>
                  <a:pt x="7629941" y="1203484"/>
                  <a:pt x="7641824" y="1222318"/>
                  <a:pt x="7659649" y="1250572"/>
                </a:cubicBezTo>
                <a:cubicBezTo>
                  <a:pt x="7681749" y="1276245"/>
                  <a:pt x="7694288" y="1291437"/>
                  <a:pt x="7697258" y="1296147"/>
                </a:cubicBezTo>
                <a:cubicBezTo>
                  <a:pt x="7712111" y="1319689"/>
                  <a:pt x="7720369" y="1337461"/>
                  <a:pt x="7722031" y="1349456"/>
                </a:cubicBezTo>
                <a:lnTo>
                  <a:pt x="7702780" y="1361062"/>
                </a:lnTo>
                <a:lnTo>
                  <a:pt x="7670157" y="1351478"/>
                </a:lnTo>
                <a:cubicBezTo>
                  <a:pt x="7665169" y="1315487"/>
                  <a:pt x="7658872" y="1286786"/>
                  <a:pt x="7651269" y="1265372"/>
                </a:cubicBezTo>
                <a:cubicBezTo>
                  <a:pt x="7647345" y="1287233"/>
                  <a:pt x="7638967" y="1302034"/>
                  <a:pt x="7626132" y="1309770"/>
                </a:cubicBezTo>
                <a:cubicBezTo>
                  <a:pt x="7649542" y="1328158"/>
                  <a:pt x="7661425" y="1346992"/>
                  <a:pt x="7661780" y="1366276"/>
                </a:cubicBezTo>
                <a:cubicBezTo>
                  <a:pt x="7637061" y="1355177"/>
                  <a:pt x="7587748" y="1300412"/>
                  <a:pt x="7513836" y="1201975"/>
                </a:cubicBezTo>
                <a:cubicBezTo>
                  <a:pt x="7439926" y="1103538"/>
                  <a:pt x="7388295" y="1040417"/>
                  <a:pt x="7358942" y="1012613"/>
                </a:cubicBezTo>
                <a:cubicBezTo>
                  <a:pt x="7258653" y="891083"/>
                  <a:pt x="7098173" y="711588"/>
                  <a:pt x="6877506" y="474130"/>
                </a:cubicBezTo>
                <a:cubicBezTo>
                  <a:pt x="7023664" y="659008"/>
                  <a:pt x="7093774" y="746735"/>
                  <a:pt x="7087830" y="737320"/>
                </a:cubicBezTo>
                <a:cubicBezTo>
                  <a:pt x="7093774" y="746735"/>
                  <a:pt x="7095437" y="758733"/>
                  <a:pt x="7092820" y="773310"/>
                </a:cubicBezTo>
                <a:cubicBezTo>
                  <a:pt x="7071074" y="766920"/>
                  <a:pt x="7041901" y="748757"/>
                  <a:pt x="7005301" y="718822"/>
                </a:cubicBezTo>
                <a:cubicBezTo>
                  <a:pt x="7021460" y="735080"/>
                  <a:pt x="7034174" y="759914"/>
                  <a:pt x="7043443" y="793325"/>
                </a:cubicBezTo>
                <a:cubicBezTo>
                  <a:pt x="6964300" y="724039"/>
                  <a:pt x="6889259" y="642530"/>
                  <a:pt x="6818319" y="548803"/>
                </a:cubicBezTo>
                <a:cubicBezTo>
                  <a:pt x="6819029" y="587371"/>
                  <a:pt x="6819385" y="606656"/>
                  <a:pt x="6819385" y="606656"/>
                </a:cubicBezTo>
                <a:cubicBezTo>
                  <a:pt x="6866912" y="681998"/>
                  <a:pt x="6889194" y="717314"/>
                  <a:pt x="6886224" y="712606"/>
                </a:cubicBezTo>
                <a:lnTo>
                  <a:pt x="6866972" y="724210"/>
                </a:lnTo>
                <a:cubicBezTo>
                  <a:pt x="6843560" y="705822"/>
                  <a:pt x="6827859" y="694975"/>
                  <a:pt x="6819868" y="691667"/>
                </a:cubicBezTo>
                <a:lnTo>
                  <a:pt x="6813800" y="692348"/>
                </a:lnTo>
                <a:lnTo>
                  <a:pt x="6807614" y="672244"/>
                </a:lnTo>
                <a:cubicBezTo>
                  <a:pt x="6801674" y="662827"/>
                  <a:pt x="6794246" y="651053"/>
                  <a:pt x="6785335" y="636928"/>
                </a:cubicBezTo>
                <a:lnTo>
                  <a:pt x="6779451" y="669722"/>
                </a:lnTo>
                <a:cubicBezTo>
                  <a:pt x="6763644" y="672751"/>
                  <a:pt x="6715992" y="629981"/>
                  <a:pt x="6636494" y="541410"/>
                </a:cubicBezTo>
                <a:cubicBezTo>
                  <a:pt x="6636494" y="541410"/>
                  <a:pt x="6596625" y="529696"/>
                  <a:pt x="6516887" y="506267"/>
                </a:cubicBezTo>
                <a:cubicBezTo>
                  <a:pt x="6549388" y="548421"/>
                  <a:pt x="6594303" y="609089"/>
                  <a:pt x="6651637" y="688270"/>
                </a:cubicBezTo>
                <a:lnTo>
                  <a:pt x="6737366" y="807583"/>
                </a:lnTo>
                <a:lnTo>
                  <a:pt x="6737349" y="808430"/>
                </a:lnTo>
                <a:lnTo>
                  <a:pt x="6739089" y="809984"/>
                </a:lnTo>
                <a:lnTo>
                  <a:pt x="6745091" y="818335"/>
                </a:lnTo>
                <a:lnTo>
                  <a:pt x="6746402" y="823227"/>
                </a:lnTo>
                <a:cubicBezTo>
                  <a:pt x="6746994" y="825438"/>
                  <a:pt x="6747586" y="827646"/>
                  <a:pt x="6748769" y="832066"/>
                </a:cubicBezTo>
                <a:cubicBezTo>
                  <a:pt x="6746402" y="823227"/>
                  <a:pt x="6735739" y="826086"/>
                  <a:pt x="6727444" y="837780"/>
                </a:cubicBezTo>
                <a:cubicBezTo>
                  <a:pt x="6708486" y="852333"/>
                  <a:pt x="6721518" y="858313"/>
                  <a:pt x="6702560" y="872865"/>
                </a:cubicBezTo>
                <a:cubicBezTo>
                  <a:pt x="6702560" y="872865"/>
                  <a:pt x="6687161" y="858047"/>
                  <a:pt x="6687161" y="858047"/>
                </a:cubicBezTo>
                <a:cubicBezTo>
                  <a:pt x="6678866" y="869741"/>
                  <a:pt x="6670570" y="881437"/>
                  <a:pt x="6662275" y="893132"/>
                </a:cubicBezTo>
                <a:cubicBezTo>
                  <a:pt x="6662275" y="893132"/>
                  <a:pt x="6651612" y="895988"/>
                  <a:pt x="6643317" y="907683"/>
                </a:cubicBezTo>
                <a:cubicBezTo>
                  <a:pt x="6645685" y="916523"/>
                  <a:pt x="6639760" y="937055"/>
                  <a:pt x="6629097" y="939910"/>
                </a:cubicBezTo>
                <a:cubicBezTo>
                  <a:pt x="6629097" y="939910"/>
                  <a:pt x="6605401" y="936788"/>
                  <a:pt x="6605401" y="936788"/>
                </a:cubicBezTo>
                <a:cubicBezTo>
                  <a:pt x="6601844" y="966159"/>
                  <a:pt x="6662261" y="978386"/>
                  <a:pt x="6601844" y="966159"/>
                </a:cubicBezTo>
                <a:cubicBezTo>
                  <a:pt x="6580517" y="971872"/>
                  <a:pt x="6580517" y="971872"/>
                  <a:pt x="6580517" y="971872"/>
                </a:cubicBezTo>
                <a:cubicBezTo>
                  <a:pt x="6580517" y="971872"/>
                  <a:pt x="6582885" y="980712"/>
                  <a:pt x="6582885" y="980712"/>
                </a:cubicBezTo>
                <a:cubicBezTo>
                  <a:pt x="6563929" y="995263"/>
                  <a:pt x="6567488" y="965893"/>
                  <a:pt x="6559192" y="977589"/>
                </a:cubicBezTo>
                <a:cubicBezTo>
                  <a:pt x="6548529" y="980444"/>
                  <a:pt x="6574591" y="992407"/>
                  <a:pt x="6563929" y="995263"/>
                </a:cubicBezTo>
                <a:cubicBezTo>
                  <a:pt x="6558001" y="1015798"/>
                  <a:pt x="6540234" y="992141"/>
                  <a:pt x="6534307" y="1012674"/>
                </a:cubicBezTo>
                <a:cubicBezTo>
                  <a:pt x="6536676" y="1021511"/>
                  <a:pt x="6582873" y="1065966"/>
                  <a:pt x="6598273" y="1080785"/>
                </a:cubicBezTo>
                <a:cubicBezTo>
                  <a:pt x="6595905" y="1071948"/>
                  <a:pt x="6629070" y="1110424"/>
                  <a:pt x="6603007" y="1098461"/>
                </a:cubicBezTo>
                <a:cubicBezTo>
                  <a:pt x="6576946" y="1086501"/>
                  <a:pt x="6627880" y="1148633"/>
                  <a:pt x="6645647" y="1172288"/>
                </a:cubicBezTo>
                <a:cubicBezTo>
                  <a:pt x="6688286" y="1246115"/>
                  <a:pt x="6742765" y="1364132"/>
                  <a:pt x="6777109" y="1449654"/>
                </a:cubicBezTo>
                <a:cubicBezTo>
                  <a:pt x="6846988" y="1582487"/>
                  <a:pt x="6903836" y="1709343"/>
                  <a:pt x="6955947" y="1818520"/>
                </a:cubicBezTo>
                <a:cubicBezTo>
                  <a:pt x="7010427" y="1936537"/>
                  <a:pt x="7062538" y="2045714"/>
                  <a:pt x="7134783" y="2187387"/>
                </a:cubicBezTo>
                <a:cubicBezTo>
                  <a:pt x="7145443" y="2205846"/>
                  <a:pt x="7157954" y="2228541"/>
                  <a:pt x="7171537" y="2253912"/>
                </a:cubicBezTo>
                <a:lnTo>
                  <a:pt x="7196099" y="2300858"/>
                </a:lnTo>
                <a:lnTo>
                  <a:pt x="7191153" y="2310162"/>
                </a:lnTo>
                <a:lnTo>
                  <a:pt x="7141593" y="2212797"/>
                </a:lnTo>
                <a:cubicBezTo>
                  <a:pt x="7092737" y="2115770"/>
                  <a:pt x="7043585" y="2017640"/>
                  <a:pt x="6995026" y="1921718"/>
                </a:cubicBezTo>
                <a:cubicBezTo>
                  <a:pt x="6907380" y="1765227"/>
                  <a:pt x="6825661" y="1588201"/>
                  <a:pt x="6741576" y="1402339"/>
                </a:cubicBezTo>
                <a:cubicBezTo>
                  <a:pt x="6719071" y="1361008"/>
                  <a:pt x="6694199" y="1310837"/>
                  <a:pt x="6679990" y="1257809"/>
                </a:cubicBezTo>
                <a:cubicBezTo>
                  <a:pt x="6655119" y="1207640"/>
                  <a:pt x="6630249" y="1157469"/>
                  <a:pt x="6599449" y="1127832"/>
                </a:cubicBezTo>
                <a:cubicBezTo>
                  <a:pt x="6584051" y="1113015"/>
                  <a:pt x="6560356" y="1109889"/>
                  <a:pt x="6547325" y="1103909"/>
                </a:cubicBezTo>
                <a:cubicBezTo>
                  <a:pt x="6542590" y="1086232"/>
                  <a:pt x="6522454" y="1053738"/>
                  <a:pt x="6498760" y="1050614"/>
                </a:cubicBezTo>
                <a:cubicBezTo>
                  <a:pt x="6498760" y="1050614"/>
                  <a:pt x="6479802" y="1065167"/>
                  <a:pt x="6477434" y="1056330"/>
                </a:cubicBezTo>
                <a:cubicBezTo>
                  <a:pt x="6469138" y="1068024"/>
                  <a:pt x="6492832" y="1071147"/>
                  <a:pt x="6482169" y="1074006"/>
                </a:cubicBezTo>
                <a:cubicBezTo>
                  <a:pt x="6465580" y="1097396"/>
                  <a:pt x="6450180" y="1082577"/>
                  <a:pt x="6439518" y="1085434"/>
                </a:cubicBezTo>
                <a:cubicBezTo>
                  <a:pt x="6433591" y="1105966"/>
                  <a:pt x="6486906" y="1091682"/>
                  <a:pt x="6435958" y="1114804"/>
                </a:cubicBezTo>
                <a:cubicBezTo>
                  <a:pt x="6435958" y="1114804"/>
                  <a:pt x="6435958" y="1114804"/>
                  <a:pt x="6438327" y="1123642"/>
                </a:cubicBezTo>
                <a:cubicBezTo>
                  <a:pt x="6435958" y="1114804"/>
                  <a:pt x="6434770" y="1153013"/>
                  <a:pt x="6434770" y="1153013"/>
                </a:cubicBezTo>
                <a:cubicBezTo>
                  <a:pt x="6415812" y="1167566"/>
                  <a:pt x="6400411" y="1152747"/>
                  <a:pt x="6418180" y="1176403"/>
                </a:cubicBezTo>
                <a:cubicBezTo>
                  <a:pt x="6438314" y="1208898"/>
                  <a:pt x="6381454" y="1167298"/>
                  <a:pt x="6373159" y="1178994"/>
                </a:cubicBezTo>
                <a:cubicBezTo>
                  <a:pt x="6343539" y="1196404"/>
                  <a:pt x="6389735" y="1240860"/>
                  <a:pt x="6368410" y="1246572"/>
                </a:cubicBezTo>
                <a:cubicBezTo>
                  <a:pt x="6379072" y="1243717"/>
                  <a:pt x="6283120" y="1184174"/>
                  <a:pt x="6321021" y="1240327"/>
                </a:cubicBezTo>
                <a:cubicBezTo>
                  <a:pt x="6321021" y="1240327"/>
                  <a:pt x="6356557" y="1287640"/>
                  <a:pt x="6358924" y="1296478"/>
                </a:cubicBezTo>
                <a:cubicBezTo>
                  <a:pt x="6358924" y="1296478"/>
                  <a:pt x="6345893" y="1290496"/>
                  <a:pt x="6345893" y="1290496"/>
                </a:cubicBezTo>
                <a:cubicBezTo>
                  <a:pt x="6339967" y="1311030"/>
                  <a:pt x="6368397" y="1331828"/>
                  <a:pt x="6347072" y="1337542"/>
                </a:cubicBezTo>
                <a:cubicBezTo>
                  <a:pt x="6323377" y="1334419"/>
                  <a:pt x="6304433" y="1263715"/>
                  <a:pt x="6264149" y="1283982"/>
                </a:cubicBezTo>
                <a:cubicBezTo>
                  <a:pt x="6232159" y="1292556"/>
                  <a:pt x="6287843" y="1287106"/>
                  <a:pt x="6273621" y="1319334"/>
                </a:cubicBezTo>
                <a:cubicBezTo>
                  <a:pt x="6262958" y="1322192"/>
                  <a:pt x="6200170" y="1301125"/>
                  <a:pt x="6217937" y="1324781"/>
                </a:cubicBezTo>
                <a:cubicBezTo>
                  <a:pt x="6149224" y="1324249"/>
                  <a:pt x="6255828" y="1466189"/>
                  <a:pt x="6183568" y="1409770"/>
                </a:cubicBezTo>
                <a:cubicBezTo>
                  <a:pt x="6165800" y="1386114"/>
                  <a:pt x="6181200" y="1400933"/>
                  <a:pt x="6159875" y="1406647"/>
                </a:cubicBezTo>
                <a:cubicBezTo>
                  <a:pt x="6149212" y="1409506"/>
                  <a:pt x="6149212" y="1409506"/>
                  <a:pt x="6138548" y="1412360"/>
                </a:cubicBezTo>
                <a:cubicBezTo>
                  <a:pt x="6127885" y="1415219"/>
                  <a:pt x="6121959" y="1435750"/>
                  <a:pt x="6111294" y="1438609"/>
                </a:cubicBezTo>
                <a:cubicBezTo>
                  <a:pt x="6100634" y="1441467"/>
                  <a:pt x="6095895" y="1423790"/>
                  <a:pt x="6079307" y="1447180"/>
                </a:cubicBezTo>
                <a:cubicBezTo>
                  <a:pt x="6087602" y="1435484"/>
                  <a:pt x="6097074" y="1470838"/>
                  <a:pt x="6097074" y="1470838"/>
                </a:cubicBezTo>
                <a:cubicBezTo>
                  <a:pt x="6086412" y="1473692"/>
                  <a:pt x="6073380" y="1467713"/>
                  <a:pt x="6065085" y="1479408"/>
                </a:cubicBezTo>
                <a:cubicBezTo>
                  <a:pt x="6054422" y="1482265"/>
                  <a:pt x="6067454" y="1488245"/>
                  <a:pt x="6059158" y="1499940"/>
                </a:cubicBezTo>
                <a:cubicBezTo>
                  <a:pt x="6069821" y="1497083"/>
                  <a:pt x="6031906" y="1526188"/>
                  <a:pt x="6031906" y="1526188"/>
                </a:cubicBezTo>
                <a:cubicBezTo>
                  <a:pt x="6021242" y="1529046"/>
                  <a:pt x="6024800" y="1499674"/>
                  <a:pt x="6003474" y="1505388"/>
                </a:cubicBezTo>
                <a:cubicBezTo>
                  <a:pt x="6003474" y="1505388"/>
                  <a:pt x="6018874" y="1520206"/>
                  <a:pt x="6021242" y="1529046"/>
                </a:cubicBezTo>
                <a:cubicBezTo>
                  <a:pt x="6021242" y="1529046"/>
                  <a:pt x="5997548" y="1525922"/>
                  <a:pt x="5986886" y="1528778"/>
                </a:cubicBezTo>
                <a:cubicBezTo>
                  <a:pt x="5965559" y="1534492"/>
                  <a:pt x="5983326" y="1558150"/>
                  <a:pt x="5972664" y="1561005"/>
                </a:cubicBezTo>
                <a:cubicBezTo>
                  <a:pt x="5964369" y="1572701"/>
                  <a:pt x="5967928" y="1543332"/>
                  <a:pt x="5948970" y="1557884"/>
                </a:cubicBezTo>
                <a:cubicBezTo>
                  <a:pt x="5948970" y="1557884"/>
                  <a:pt x="5940674" y="1569578"/>
                  <a:pt x="5930012" y="1572435"/>
                </a:cubicBezTo>
                <a:cubicBezTo>
                  <a:pt x="5932381" y="1581273"/>
                  <a:pt x="5945411" y="1587254"/>
                  <a:pt x="5934748" y="1590112"/>
                </a:cubicBezTo>
                <a:cubicBezTo>
                  <a:pt x="5924087" y="1592968"/>
                  <a:pt x="5911055" y="1586988"/>
                  <a:pt x="5913421" y="1595825"/>
                </a:cubicBezTo>
                <a:cubicBezTo>
                  <a:pt x="5902758" y="1598683"/>
                  <a:pt x="5915790" y="1604663"/>
                  <a:pt x="5907495" y="1616359"/>
                </a:cubicBezTo>
                <a:cubicBezTo>
                  <a:pt x="5899201" y="1628054"/>
                  <a:pt x="5890906" y="1639748"/>
                  <a:pt x="5882610" y="1651443"/>
                </a:cubicBezTo>
                <a:cubicBezTo>
                  <a:pt x="5863653" y="1665997"/>
                  <a:pt x="5871949" y="1654301"/>
                  <a:pt x="5866021" y="1674833"/>
                </a:cubicBezTo>
                <a:cubicBezTo>
                  <a:pt x="5843505" y="1718756"/>
                  <a:pt x="5868377" y="1768928"/>
                  <a:pt x="5893248" y="1819095"/>
                </a:cubicBezTo>
                <a:cubicBezTo>
                  <a:pt x="5937065" y="1939970"/>
                  <a:pt x="5980881" y="2060843"/>
                  <a:pt x="6035360" y="2178860"/>
                </a:cubicBezTo>
                <a:cubicBezTo>
                  <a:pt x="6064968" y="2246705"/>
                  <a:pt x="6094576" y="2314552"/>
                  <a:pt x="6119447" y="2364721"/>
                </a:cubicBezTo>
                <a:cubicBezTo>
                  <a:pt x="6137215" y="2388379"/>
                  <a:pt x="6152613" y="2403197"/>
                  <a:pt x="6168014" y="2418015"/>
                </a:cubicBezTo>
                <a:cubicBezTo>
                  <a:pt x="6203548" y="2465328"/>
                  <a:pt x="6222492" y="2536032"/>
                  <a:pt x="6249732" y="2595039"/>
                </a:cubicBezTo>
                <a:cubicBezTo>
                  <a:pt x="6314875" y="2710199"/>
                  <a:pt x="6369354" y="2828217"/>
                  <a:pt x="6421465" y="2937394"/>
                </a:cubicBezTo>
                <a:cubicBezTo>
                  <a:pt x="6446338" y="2987564"/>
                  <a:pt x="6477135" y="3017200"/>
                  <a:pt x="6491344" y="3070229"/>
                </a:cubicBezTo>
                <a:cubicBezTo>
                  <a:pt x="6493713" y="3079067"/>
                  <a:pt x="6496079" y="3087905"/>
                  <a:pt x="6498448" y="3096742"/>
                </a:cubicBezTo>
                <a:cubicBezTo>
                  <a:pt x="6498448" y="3096742"/>
                  <a:pt x="6500818" y="3105580"/>
                  <a:pt x="6500818" y="3105580"/>
                </a:cubicBezTo>
                <a:cubicBezTo>
                  <a:pt x="6503184" y="3114418"/>
                  <a:pt x="6529246" y="3126378"/>
                  <a:pt x="6518584" y="3129237"/>
                </a:cubicBezTo>
                <a:cubicBezTo>
                  <a:pt x="6518584" y="3129237"/>
                  <a:pt x="6507921" y="3132094"/>
                  <a:pt x="6507921" y="3132094"/>
                </a:cubicBezTo>
                <a:cubicBezTo>
                  <a:pt x="6512657" y="3149769"/>
                  <a:pt x="6547014" y="3150035"/>
                  <a:pt x="6528056" y="3164587"/>
                </a:cubicBezTo>
                <a:cubicBezTo>
                  <a:pt x="6506730" y="3170303"/>
                  <a:pt x="6475931" y="3140665"/>
                  <a:pt x="6456975" y="3155216"/>
                </a:cubicBezTo>
                <a:cubicBezTo>
                  <a:pt x="6470005" y="3161198"/>
                  <a:pt x="6493699" y="3164321"/>
                  <a:pt x="6506730" y="3170303"/>
                </a:cubicBezTo>
                <a:cubicBezTo>
                  <a:pt x="6435648" y="3160932"/>
                  <a:pt x="6375228" y="3148703"/>
                  <a:pt x="6304147" y="3139333"/>
                </a:cubicBezTo>
                <a:cubicBezTo>
                  <a:pt x="6304147" y="3139333"/>
                  <a:pt x="6306515" y="3148170"/>
                  <a:pt x="6306515" y="3148170"/>
                </a:cubicBezTo>
                <a:cubicBezTo>
                  <a:pt x="6256756" y="3154399"/>
                  <a:pt x="6199004" y="3130800"/>
                  <a:pt x="6138249" y="3131984"/>
                </a:cubicBezTo>
                <a:lnTo>
                  <a:pt x="6089012" y="3141150"/>
                </a:lnTo>
                <a:lnTo>
                  <a:pt x="6087342" y="3140591"/>
                </a:lnTo>
                <a:lnTo>
                  <a:pt x="6076680" y="3143448"/>
                </a:lnTo>
                <a:lnTo>
                  <a:pt x="6067849" y="3145814"/>
                </a:lnTo>
                <a:cubicBezTo>
                  <a:pt x="6039358" y="3153448"/>
                  <a:pt x="5991375" y="3166306"/>
                  <a:pt x="5991375" y="3166306"/>
                </a:cubicBezTo>
                <a:cubicBezTo>
                  <a:pt x="5983080" y="3177999"/>
                  <a:pt x="5990186" y="3204513"/>
                  <a:pt x="5981889" y="3216209"/>
                </a:cubicBezTo>
                <a:cubicBezTo>
                  <a:pt x="5973595" y="3227904"/>
                  <a:pt x="5949901" y="3224780"/>
                  <a:pt x="5930943" y="3239331"/>
                </a:cubicBezTo>
                <a:cubicBezTo>
                  <a:pt x="5922649" y="3251028"/>
                  <a:pt x="5925016" y="3259867"/>
                  <a:pt x="5914353" y="3262721"/>
                </a:cubicBezTo>
                <a:cubicBezTo>
                  <a:pt x="5916722" y="3271560"/>
                  <a:pt x="5903691" y="3265579"/>
                  <a:pt x="5893029" y="3268437"/>
                </a:cubicBezTo>
                <a:cubicBezTo>
                  <a:pt x="5884733" y="3280130"/>
                  <a:pt x="5897764" y="3286112"/>
                  <a:pt x="5897764" y="3286112"/>
                </a:cubicBezTo>
                <a:cubicBezTo>
                  <a:pt x="5900131" y="3294949"/>
                  <a:pt x="5887100" y="3288969"/>
                  <a:pt x="5878806" y="3300665"/>
                </a:cubicBezTo>
                <a:cubicBezTo>
                  <a:pt x="5868142" y="3303520"/>
                  <a:pt x="5870511" y="3312359"/>
                  <a:pt x="5862216" y="3324055"/>
                </a:cubicBezTo>
                <a:cubicBezTo>
                  <a:pt x="5851553" y="3326911"/>
                  <a:pt x="5840890" y="3329768"/>
                  <a:pt x="5830228" y="3332626"/>
                </a:cubicBezTo>
                <a:cubicBezTo>
                  <a:pt x="5832595" y="3341464"/>
                  <a:pt x="5824300" y="3353159"/>
                  <a:pt x="5805342" y="3367710"/>
                </a:cubicBezTo>
                <a:cubicBezTo>
                  <a:pt x="5794679" y="3370568"/>
                  <a:pt x="5784017" y="3373425"/>
                  <a:pt x="5775722" y="3385121"/>
                </a:cubicBezTo>
                <a:cubicBezTo>
                  <a:pt x="5756763" y="3399672"/>
                  <a:pt x="5763868" y="3426185"/>
                  <a:pt x="5753205" y="3429043"/>
                </a:cubicBezTo>
                <a:cubicBezTo>
                  <a:pt x="5749058" y="3434890"/>
                  <a:pt x="5743726" y="3436319"/>
                  <a:pt x="5738395" y="3437747"/>
                </a:cubicBezTo>
                <a:lnTo>
                  <a:pt x="5733106" y="3440857"/>
                </a:lnTo>
                <a:lnTo>
                  <a:pt x="5732026" y="3440639"/>
                </a:lnTo>
                <a:cubicBezTo>
                  <a:pt x="5727732" y="3440606"/>
                  <a:pt x="5722400" y="3442033"/>
                  <a:pt x="5723585" y="3446452"/>
                </a:cubicBezTo>
                <a:lnTo>
                  <a:pt x="5733106" y="3440857"/>
                </a:lnTo>
                <a:lnTo>
                  <a:pt x="5736747" y="3441593"/>
                </a:lnTo>
                <a:cubicBezTo>
                  <a:pt x="5737431" y="3442149"/>
                  <a:pt x="5736913" y="3442882"/>
                  <a:pt x="5734249" y="3443594"/>
                </a:cubicBezTo>
                <a:cubicBezTo>
                  <a:pt x="5736615" y="3452434"/>
                  <a:pt x="5702260" y="3452166"/>
                  <a:pt x="5693965" y="3463863"/>
                </a:cubicBezTo>
                <a:cubicBezTo>
                  <a:pt x="5683301" y="3466718"/>
                  <a:pt x="5685669" y="3475556"/>
                  <a:pt x="5677374" y="3487252"/>
                </a:cubicBezTo>
                <a:cubicBezTo>
                  <a:pt x="5656049" y="3492966"/>
                  <a:pt x="5658416" y="3501804"/>
                  <a:pt x="5641827" y="3525194"/>
                </a:cubicBezTo>
                <a:cubicBezTo>
                  <a:pt x="5631163" y="3528052"/>
                  <a:pt x="5620501" y="3530908"/>
                  <a:pt x="5622869" y="3539745"/>
                </a:cubicBezTo>
                <a:cubicBezTo>
                  <a:pt x="5612205" y="3542603"/>
                  <a:pt x="5616942" y="3560280"/>
                  <a:pt x="5606279" y="3563135"/>
                </a:cubicBezTo>
                <a:cubicBezTo>
                  <a:pt x="5608647" y="3571973"/>
                  <a:pt x="5595616" y="3565994"/>
                  <a:pt x="5587321" y="3577688"/>
                </a:cubicBezTo>
                <a:cubicBezTo>
                  <a:pt x="5587321" y="3577688"/>
                  <a:pt x="5589689" y="3586526"/>
                  <a:pt x="5579027" y="3589384"/>
                </a:cubicBezTo>
                <a:cubicBezTo>
                  <a:pt x="5579027" y="3589384"/>
                  <a:pt x="5557701" y="3595097"/>
                  <a:pt x="5547037" y="3597955"/>
                </a:cubicBezTo>
                <a:cubicBezTo>
                  <a:pt x="5547037" y="3597955"/>
                  <a:pt x="5543478" y="3627326"/>
                  <a:pt x="5543478" y="3627326"/>
                </a:cubicBezTo>
                <a:cubicBezTo>
                  <a:pt x="5535184" y="3639020"/>
                  <a:pt x="5513858" y="3644734"/>
                  <a:pt x="5503195" y="3647591"/>
                </a:cubicBezTo>
                <a:cubicBezTo>
                  <a:pt x="5484237" y="3662144"/>
                  <a:pt x="5478311" y="3682677"/>
                  <a:pt x="5459353" y="3697228"/>
                </a:cubicBezTo>
                <a:cubicBezTo>
                  <a:pt x="5459353" y="3697228"/>
                  <a:pt x="5448690" y="3700086"/>
                  <a:pt x="5438028" y="3702943"/>
                </a:cubicBezTo>
                <a:cubicBezTo>
                  <a:pt x="5419068" y="3717494"/>
                  <a:pt x="5423806" y="3735171"/>
                  <a:pt x="5404846" y="3749722"/>
                </a:cubicBezTo>
                <a:cubicBezTo>
                  <a:pt x="5394184" y="3752580"/>
                  <a:pt x="5383522" y="3755438"/>
                  <a:pt x="5372859" y="3758295"/>
                </a:cubicBezTo>
                <a:cubicBezTo>
                  <a:pt x="5364564" y="3769990"/>
                  <a:pt x="5366931" y="3778829"/>
                  <a:pt x="5369300" y="3787666"/>
                </a:cubicBezTo>
                <a:cubicBezTo>
                  <a:pt x="5358637" y="3790522"/>
                  <a:pt x="5337312" y="3796236"/>
                  <a:pt x="5329016" y="3807932"/>
                </a:cubicBezTo>
                <a:cubicBezTo>
                  <a:pt x="5318353" y="3810790"/>
                  <a:pt x="5312425" y="3831322"/>
                  <a:pt x="5304132" y="3843017"/>
                </a:cubicBezTo>
                <a:cubicBezTo>
                  <a:pt x="5285175" y="3857569"/>
                  <a:pt x="5274509" y="3860427"/>
                  <a:pt x="5257921" y="3883816"/>
                </a:cubicBezTo>
                <a:cubicBezTo>
                  <a:pt x="5249625" y="3895512"/>
                  <a:pt x="5249625" y="3895512"/>
                  <a:pt x="5241333" y="3907207"/>
                </a:cubicBezTo>
                <a:cubicBezTo>
                  <a:pt x="5230669" y="3910063"/>
                  <a:pt x="5206973" y="3906940"/>
                  <a:pt x="5198679" y="3918636"/>
                </a:cubicBezTo>
                <a:cubicBezTo>
                  <a:pt x="5190385" y="3930329"/>
                  <a:pt x="5192754" y="3939168"/>
                  <a:pt x="5184457" y="3950861"/>
                </a:cubicBezTo>
                <a:cubicBezTo>
                  <a:pt x="5165501" y="3965415"/>
                  <a:pt x="5173795" y="3953720"/>
                  <a:pt x="5154838" y="3968271"/>
                </a:cubicBezTo>
                <a:cubicBezTo>
                  <a:pt x="5154838" y="3968271"/>
                  <a:pt x="5124026" y="4023890"/>
                  <a:pt x="5121658" y="4015053"/>
                </a:cubicBezTo>
                <a:cubicBezTo>
                  <a:pt x="5110995" y="4017908"/>
                  <a:pt x="5116921" y="3997377"/>
                  <a:pt x="5127585" y="3994520"/>
                </a:cubicBezTo>
                <a:cubicBezTo>
                  <a:pt x="5106258" y="4000234"/>
                  <a:pt x="5119288" y="4006214"/>
                  <a:pt x="5100333" y="4020767"/>
                </a:cubicBezTo>
                <a:cubicBezTo>
                  <a:pt x="5092036" y="4032462"/>
                  <a:pt x="5081374" y="4035319"/>
                  <a:pt x="5070710" y="4038176"/>
                </a:cubicBezTo>
                <a:cubicBezTo>
                  <a:pt x="5062417" y="4049870"/>
                  <a:pt x="5054121" y="4061566"/>
                  <a:pt x="5045826" y="4073261"/>
                </a:cubicBezTo>
                <a:cubicBezTo>
                  <a:pt x="5029236" y="4096651"/>
                  <a:pt x="5007910" y="4102365"/>
                  <a:pt x="4991320" y="4125756"/>
                </a:cubicBezTo>
                <a:cubicBezTo>
                  <a:pt x="4972364" y="4140308"/>
                  <a:pt x="4987762" y="4155127"/>
                  <a:pt x="4968805" y="4169679"/>
                </a:cubicBezTo>
                <a:cubicBezTo>
                  <a:pt x="4968805" y="4169679"/>
                  <a:pt x="4947478" y="4175393"/>
                  <a:pt x="4949845" y="4184230"/>
                </a:cubicBezTo>
                <a:cubicBezTo>
                  <a:pt x="4947478" y="4175393"/>
                  <a:pt x="4953391" y="4240116"/>
                  <a:pt x="4940361" y="4234135"/>
                </a:cubicBezTo>
                <a:cubicBezTo>
                  <a:pt x="4924963" y="4219316"/>
                  <a:pt x="4943921" y="4204763"/>
                  <a:pt x="4939183" y="4187089"/>
                </a:cubicBezTo>
                <a:cubicBezTo>
                  <a:pt x="4911931" y="4213334"/>
                  <a:pt x="4942718" y="4328227"/>
                  <a:pt x="4975883" y="4366703"/>
                </a:cubicBezTo>
                <a:cubicBezTo>
                  <a:pt x="4975883" y="4366703"/>
                  <a:pt x="5009049" y="4405178"/>
                  <a:pt x="4991282" y="4381521"/>
                </a:cubicBezTo>
                <a:cubicBezTo>
                  <a:pt x="4988913" y="4372684"/>
                  <a:pt x="4966411" y="4331351"/>
                  <a:pt x="4979441" y="4337332"/>
                </a:cubicBezTo>
                <a:cubicBezTo>
                  <a:pt x="4979441" y="4337332"/>
                  <a:pt x="5001944" y="4378665"/>
                  <a:pt x="5014976" y="4384645"/>
                </a:cubicBezTo>
                <a:cubicBezTo>
                  <a:pt x="5088412" y="4488108"/>
                  <a:pt x="5202134" y="4571306"/>
                  <a:pt x="5305193" y="4657361"/>
                </a:cubicBezTo>
                <a:cubicBezTo>
                  <a:pt x="5423649" y="4758234"/>
                  <a:pt x="5535002" y="4832595"/>
                  <a:pt x="5664123" y="4930611"/>
                </a:cubicBezTo>
                <a:cubicBezTo>
                  <a:pt x="5777843" y="5013809"/>
                  <a:pt x="5893934" y="5105845"/>
                  <a:pt x="6012388" y="5206718"/>
                </a:cubicBezTo>
                <a:cubicBezTo>
                  <a:pt x="6115447" y="5292772"/>
                  <a:pt x="6216139" y="5369989"/>
                  <a:pt x="6321564" y="5464883"/>
                </a:cubicBezTo>
                <a:cubicBezTo>
                  <a:pt x="6336964" y="5479701"/>
                  <a:pt x="6391456" y="5512462"/>
                  <a:pt x="6345258" y="5468005"/>
                </a:cubicBezTo>
                <a:cubicBezTo>
                  <a:pt x="6316828" y="5447206"/>
                  <a:pt x="6286030" y="5417569"/>
                  <a:pt x="6257599" y="5396770"/>
                </a:cubicBezTo>
                <a:cubicBezTo>
                  <a:pt x="6224433" y="5358294"/>
                  <a:pt x="6196003" y="5337495"/>
                  <a:pt x="6165204" y="5307858"/>
                </a:cubicBezTo>
                <a:cubicBezTo>
                  <a:pt x="6092945" y="5251440"/>
                  <a:pt x="6020685" y="5195023"/>
                  <a:pt x="5948425" y="5138605"/>
                </a:cubicBezTo>
                <a:cubicBezTo>
                  <a:pt x="5845368" y="5052550"/>
                  <a:pt x="5744678" y="4975333"/>
                  <a:pt x="5628588" y="4883298"/>
                </a:cubicBezTo>
                <a:cubicBezTo>
                  <a:pt x="5613189" y="4868479"/>
                  <a:pt x="5569360" y="4832861"/>
                  <a:pt x="5540930" y="4812062"/>
                </a:cubicBezTo>
                <a:cubicBezTo>
                  <a:pt x="5510131" y="4782425"/>
                  <a:pt x="5549224" y="4800367"/>
                  <a:pt x="5564624" y="4815186"/>
                </a:cubicBezTo>
                <a:cubicBezTo>
                  <a:pt x="5590685" y="4827147"/>
                  <a:pt x="5621483" y="4856784"/>
                  <a:pt x="5649913" y="4877584"/>
                </a:cubicBezTo>
                <a:cubicBezTo>
                  <a:pt x="5766003" y="4969620"/>
                  <a:pt x="5871428" y="5064511"/>
                  <a:pt x="5982782" y="5138871"/>
                </a:cubicBezTo>
                <a:cubicBezTo>
                  <a:pt x="6140331" y="5257688"/>
                  <a:pt x="6281292" y="5399893"/>
                  <a:pt x="6415150" y="5515587"/>
                </a:cubicBezTo>
                <a:cubicBezTo>
                  <a:pt x="6489777" y="5580842"/>
                  <a:pt x="6562037" y="5637258"/>
                  <a:pt x="6636665" y="5702513"/>
                </a:cubicBezTo>
                <a:cubicBezTo>
                  <a:pt x="6825013" y="5850967"/>
                  <a:pt x="6988478" y="6034505"/>
                  <a:pt x="7151943" y="6218043"/>
                </a:cubicBezTo>
                <a:cubicBezTo>
                  <a:pt x="7185109" y="6256518"/>
                  <a:pt x="7207612" y="6297850"/>
                  <a:pt x="7238410" y="6327487"/>
                </a:cubicBezTo>
                <a:cubicBezTo>
                  <a:pt x="7238410" y="6327487"/>
                  <a:pt x="7236042" y="6318650"/>
                  <a:pt x="7236042" y="6318650"/>
                </a:cubicBezTo>
                <a:cubicBezTo>
                  <a:pt x="7269209" y="6357126"/>
                  <a:pt x="7310671" y="6383905"/>
                  <a:pt x="7310671" y="6383905"/>
                </a:cubicBezTo>
                <a:cubicBezTo>
                  <a:pt x="7310671" y="6383905"/>
                  <a:pt x="7305932" y="6366230"/>
                  <a:pt x="7305932" y="6366230"/>
                </a:cubicBezTo>
                <a:cubicBezTo>
                  <a:pt x="7303566" y="6357392"/>
                  <a:pt x="7316597" y="6363371"/>
                  <a:pt x="7311861" y="6345696"/>
                </a:cubicBezTo>
                <a:cubicBezTo>
                  <a:pt x="7296461" y="6330877"/>
                  <a:pt x="7276326" y="6298383"/>
                  <a:pt x="7260926" y="6283564"/>
                </a:cubicBezTo>
                <a:cubicBezTo>
                  <a:pt x="7146028" y="6153319"/>
                  <a:pt x="7026393" y="6005401"/>
                  <a:pt x="6913863" y="5883994"/>
                </a:cubicBezTo>
                <a:cubicBezTo>
                  <a:pt x="6785934" y="5747768"/>
                  <a:pt x="6633119" y="5646629"/>
                  <a:pt x="6494527" y="5513260"/>
                </a:cubicBezTo>
                <a:cubicBezTo>
                  <a:pt x="6494527" y="5513260"/>
                  <a:pt x="6466097" y="5492461"/>
                  <a:pt x="6476759" y="5489604"/>
                </a:cubicBezTo>
                <a:cubicBezTo>
                  <a:pt x="6476759" y="5489604"/>
                  <a:pt x="6531250" y="5522365"/>
                  <a:pt x="6544282" y="5528347"/>
                </a:cubicBezTo>
                <a:cubicBezTo>
                  <a:pt x="6590480" y="5572802"/>
                  <a:pt x="6665108" y="5638058"/>
                  <a:pt x="6711304" y="5682516"/>
                </a:cubicBezTo>
                <a:cubicBezTo>
                  <a:pt x="6798964" y="5753750"/>
                  <a:pt x="6860560" y="5813025"/>
                  <a:pt x="6937557" y="5887118"/>
                </a:cubicBezTo>
                <a:cubicBezTo>
                  <a:pt x="7067854" y="6032180"/>
                  <a:pt x="7169722" y="6156445"/>
                  <a:pt x="7300020" y="6301507"/>
                </a:cubicBezTo>
                <a:cubicBezTo>
                  <a:pt x="7333186" y="6339982"/>
                  <a:pt x="7353321" y="6372477"/>
                  <a:pt x="7399519" y="6416932"/>
                </a:cubicBezTo>
                <a:cubicBezTo>
                  <a:pt x="7427949" y="6437733"/>
                  <a:pt x="7410181" y="6414076"/>
                  <a:pt x="7392413" y="6390419"/>
                </a:cubicBezTo>
                <a:cubicBezTo>
                  <a:pt x="7387680" y="6372744"/>
                  <a:pt x="7379383" y="6384438"/>
                  <a:pt x="7372279" y="6357926"/>
                </a:cubicBezTo>
                <a:cubicBezTo>
                  <a:pt x="7362809" y="6322572"/>
                  <a:pt x="7314241" y="6269279"/>
                  <a:pt x="7278706" y="6221967"/>
                </a:cubicBezTo>
                <a:cubicBezTo>
                  <a:pt x="7101033" y="5985401"/>
                  <a:pt x="6885445" y="5777939"/>
                  <a:pt x="6661562" y="5582175"/>
                </a:cubicBezTo>
                <a:cubicBezTo>
                  <a:pt x="6646163" y="5567355"/>
                  <a:pt x="6589301" y="5525756"/>
                  <a:pt x="6571535" y="5502100"/>
                </a:cubicBezTo>
                <a:cubicBezTo>
                  <a:pt x="6543105" y="5481300"/>
                  <a:pt x="6569167" y="5493261"/>
                  <a:pt x="6584567" y="5508079"/>
                </a:cubicBezTo>
                <a:cubicBezTo>
                  <a:pt x="6716056" y="5614934"/>
                  <a:pt x="6834512" y="5715808"/>
                  <a:pt x="6957705" y="5834356"/>
                </a:cubicBezTo>
                <a:cubicBezTo>
                  <a:pt x="7085635" y="5970582"/>
                  <a:pt x="7202901" y="6109664"/>
                  <a:pt x="7317801" y="6239908"/>
                </a:cubicBezTo>
                <a:cubicBezTo>
                  <a:pt x="7259169" y="6149053"/>
                  <a:pt x="7191878" y="6049864"/>
                  <a:pt x="7111922" y="5963391"/>
                </a:cubicBezTo>
                <a:lnTo>
                  <a:pt x="7039109" y="5893057"/>
                </a:lnTo>
                <a:lnTo>
                  <a:pt x="7007461" y="5849442"/>
                </a:lnTo>
                <a:cubicBezTo>
                  <a:pt x="7012197" y="5867117"/>
                  <a:pt x="7025228" y="5873099"/>
                  <a:pt x="7027597" y="5881936"/>
                </a:cubicBezTo>
                <a:lnTo>
                  <a:pt x="7039109" y="5893057"/>
                </a:lnTo>
                <a:lnTo>
                  <a:pt x="7039511" y="5893611"/>
                </a:lnTo>
                <a:cubicBezTo>
                  <a:pt x="7175467" y="6084084"/>
                  <a:pt x="6960519" y="5834195"/>
                  <a:pt x="7002725" y="5831766"/>
                </a:cubicBezTo>
                <a:cubicBezTo>
                  <a:pt x="7013389" y="5828909"/>
                  <a:pt x="7082089" y="5914698"/>
                  <a:pt x="7097488" y="5929517"/>
                </a:cubicBezTo>
                <a:cubicBezTo>
                  <a:pt x="7179221" y="6021285"/>
                  <a:pt x="7268056" y="6139568"/>
                  <a:pt x="7349789" y="6231337"/>
                </a:cubicBezTo>
                <a:cubicBezTo>
                  <a:pt x="7273983" y="6119036"/>
                  <a:pt x="7192252" y="6027266"/>
                  <a:pt x="7110520" y="5935496"/>
                </a:cubicBezTo>
                <a:cubicBezTo>
                  <a:pt x="7110520" y="5935496"/>
                  <a:pt x="7097488" y="5929517"/>
                  <a:pt x="7095120" y="5920678"/>
                </a:cubicBezTo>
                <a:cubicBezTo>
                  <a:pt x="7129477" y="5920945"/>
                  <a:pt x="7057217" y="5864527"/>
                  <a:pt x="7041819" y="5849708"/>
                </a:cubicBezTo>
                <a:cubicBezTo>
                  <a:pt x="6993252" y="5796416"/>
                  <a:pt x="6957719" y="5749101"/>
                  <a:pt x="6903226" y="5716341"/>
                </a:cubicBezTo>
                <a:cubicBezTo>
                  <a:pt x="6859396" y="5680723"/>
                  <a:pt x="6849924" y="5645372"/>
                  <a:pt x="6810832" y="5627429"/>
                </a:cubicBezTo>
                <a:cubicBezTo>
                  <a:pt x="6797800" y="5621448"/>
                  <a:pt x="6780032" y="5597792"/>
                  <a:pt x="6751602" y="5576992"/>
                </a:cubicBezTo>
                <a:cubicBezTo>
                  <a:pt x="6736204" y="5562173"/>
                  <a:pt x="6705405" y="5532536"/>
                  <a:pt x="6716067" y="5529679"/>
                </a:cubicBezTo>
                <a:cubicBezTo>
                  <a:pt x="6716067" y="5529679"/>
                  <a:pt x="6757529" y="5556460"/>
                  <a:pt x="6759896" y="5565297"/>
                </a:cubicBezTo>
                <a:cubicBezTo>
                  <a:pt x="6860587" y="5642514"/>
                  <a:pt x="6968381" y="5746243"/>
                  <a:pt x="7060776" y="5835157"/>
                </a:cubicBezTo>
                <a:cubicBezTo>
                  <a:pt x="7188706" y="5971382"/>
                  <a:pt x="7262142" y="6074845"/>
                  <a:pt x="7372306" y="6187416"/>
                </a:cubicBezTo>
                <a:cubicBezTo>
                  <a:pt x="7374673" y="6196251"/>
                  <a:pt x="7399545" y="6246422"/>
                  <a:pt x="7425607" y="6258383"/>
                </a:cubicBezTo>
                <a:cubicBezTo>
                  <a:pt x="7454037" y="6279183"/>
                  <a:pt x="7405472" y="6225889"/>
                  <a:pt x="7387705" y="6202232"/>
                </a:cubicBezTo>
                <a:cubicBezTo>
                  <a:pt x="7296501" y="6075112"/>
                  <a:pt x="7181602" y="5944869"/>
                  <a:pt x="7071439" y="5832299"/>
                </a:cubicBezTo>
                <a:cubicBezTo>
                  <a:pt x="6943509" y="5696075"/>
                  <a:pt x="6801358" y="5592077"/>
                  <a:pt x="6675796" y="5464690"/>
                </a:cubicBezTo>
                <a:cubicBezTo>
                  <a:pt x="6771751" y="5524232"/>
                  <a:pt x="6872440" y="5601449"/>
                  <a:pt x="6949435" y="5675540"/>
                </a:cubicBezTo>
                <a:cubicBezTo>
                  <a:pt x="7028801" y="5758472"/>
                  <a:pt x="7108163" y="5841403"/>
                  <a:pt x="7187527" y="5924336"/>
                </a:cubicBezTo>
                <a:cubicBezTo>
                  <a:pt x="7320193" y="6078236"/>
                  <a:pt x="7457596" y="6249812"/>
                  <a:pt x="7590261" y="6403713"/>
                </a:cubicBezTo>
                <a:cubicBezTo>
                  <a:pt x="7608029" y="6427370"/>
                  <a:pt x="7628164" y="6459864"/>
                  <a:pt x="7654227" y="6471825"/>
                </a:cubicBezTo>
                <a:cubicBezTo>
                  <a:pt x="7695688" y="6498605"/>
                  <a:pt x="7660153" y="6451292"/>
                  <a:pt x="7642385" y="6427635"/>
                </a:cubicBezTo>
                <a:cubicBezTo>
                  <a:pt x="7606852" y="6380323"/>
                  <a:pt x="7563022" y="6344704"/>
                  <a:pt x="7525119" y="6288553"/>
                </a:cubicBezTo>
                <a:cubicBezTo>
                  <a:pt x="7520382" y="6270878"/>
                  <a:pt x="7553550" y="6309354"/>
                  <a:pt x="7555918" y="6318191"/>
                </a:cubicBezTo>
                <a:cubicBezTo>
                  <a:pt x="7589084" y="6356667"/>
                  <a:pt x="7622251" y="6395142"/>
                  <a:pt x="7653050" y="6424780"/>
                </a:cubicBezTo>
                <a:lnTo>
                  <a:pt x="7700030" y="6493427"/>
                </a:lnTo>
                <a:lnTo>
                  <a:pt x="0" y="6493427"/>
                </a:lnTo>
                <a:close/>
                <a:moveTo>
                  <a:pt x="8075474" y="74672"/>
                </a:moveTo>
                <a:lnTo>
                  <a:pt x="8085141" y="86276"/>
                </a:lnTo>
                <a:lnTo>
                  <a:pt x="8075688" y="86276"/>
                </a:lnTo>
                <a:close/>
                <a:moveTo>
                  <a:pt x="7774043" y="32137"/>
                </a:moveTo>
                <a:cubicBezTo>
                  <a:pt x="7853780" y="55566"/>
                  <a:pt x="7893651" y="67280"/>
                  <a:pt x="7893651" y="67280"/>
                </a:cubicBezTo>
                <a:lnTo>
                  <a:pt x="7911271" y="86276"/>
                </a:lnTo>
                <a:lnTo>
                  <a:pt x="7814805" y="86276"/>
                </a:lnTo>
                <a:close/>
                <a:moveTo>
                  <a:pt x="8134662" y="0"/>
                </a:moveTo>
                <a:lnTo>
                  <a:pt x="8214226" y="86276"/>
                </a:lnTo>
                <a:lnTo>
                  <a:pt x="8202946" y="86276"/>
                </a:lnTo>
                <a:lnTo>
                  <a:pt x="8185907" y="64775"/>
                </a:lnTo>
                <a:cubicBezTo>
                  <a:pt x="8170013" y="44702"/>
                  <a:pt x="8152932" y="23110"/>
                  <a:pt x="8134662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F2FCC36-B5EE-46D2-A7DB-525A32CECF0F}"/>
              </a:ext>
            </a:extLst>
          </p:cNvPr>
          <p:cNvSpPr txBox="1"/>
          <p:nvPr/>
        </p:nvSpPr>
        <p:spPr>
          <a:xfrm flipH="1">
            <a:off x="442945" y="1017408"/>
            <a:ext cx="2015442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ADD YOUR </a:t>
            </a:r>
          </a:p>
          <a:p>
            <a:pPr algn="just"/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TITLE HERE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748CDDE-A9E2-4DAD-9F33-74AAA47538A4}"/>
              </a:ext>
            </a:extLst>
          </p:cNvPr>
          <p:cNvSpPr txBox="1"/>
          <p:nvPr/>
        </p:nvSpPr>
        <p:spPr>
          <a:xfrm flipH="1">
            <a:off x="442944" y="2178963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1C0C0C3-8B7B-49F3-BD3F-C78AE46E9DC7}"/>
              </a:ext>
            </a:extLst>
          </p:cNvPr>
          <p:cNvSpPr txBox="1"/>
          <p:nvPr/>
        </p:nvSpPr>
        <p:spPr>
          <a:xfrm flipH="1">
            <a:off x="442944" y="3331866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E2F139B-4725-473B-8B2C-009C9EDC4F51}"/>
              </a:ext>
            </a:extLst>
          </p:cNvPr>
          <p:cNvSpPr txBox="1"/>
          <p:nvPr/>
        </p:nvSpPr>
        <p:spPr>
          <a:xfrm flipH="1">
            <a:off x="442944" y="4414224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4073866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338A5D0-1C31-4E02-9E0F-E54F2C3BBB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22708" b="22708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26D6ACC4-8AC2-8A4B-8B78-4F3DF068820B}"/>
              </a:ext>
            </a:extLst>
          </p:cNvPr>
          <p:cNvSpPr/>
          <p:nvPr/>
        </p:nvSpPr>
        <p:spPr>
          <a:xfrm>
            <a:off x="227013" y="225425"/>
            <a:ext cx="11737976" cy="6407150"/>
          </a:xfrm>
          <a:custGeom>
            <a:avLst/>
            <a:gdLst>
              <a:gd name="connsiteX0" fmla="*/ 6544153 w 11737976"/>
              <a:gd name="connsiteY0" fmla="*/ 5864397 h 6407150"/>
              <a:gd name="connsiteX1" fmla="*/ 6542296 w 11737976"/>
              <a:gd name="connsiteY1" fmla="*/ 5867949 h 6407150"/>
              <a:gd name="connsiteX2" fmla="*/ 6549622 w 11737976"/>
              <a:gd name="connsiteY2" fmla="*/ 5868780 h 6407150"/>
              <a:gd name="connsiteX3" fmla="*/ 6544153 w 11737976"/>
              <a:gd name="connsiteY3" fmla="*/ 5864397 h 6407150"/>
              <a:gd name="connsiteX4" fmla="*/ 6333033 w 11737976"/>
              <a:gd name="connsiteY4" fmla="*/ 5858975 h 6407150"/>
              <a:gd name="connsiteX5" fmla="*/ 6331008 w 11737976"/>
              <a:gd name="connsiteY5" fmla="*/ 5862845 h 6407150"/>
              <a:gd name="connsiteX6" fmla="*/ 6338071 w 11737976"/>
              <a:gd name="connsiteY6" fmla="*/ 5861027 h 6407150"/>
              <a:gd name="connsiteX7" fmla="*/ 6333033 w 11737976"/>
              <a:gd name="connsiteY7" fmla="*/ 5858975 h 6407150"/>
              <a:gd name="connsiteX8" fmla="*/ 1621316 w 11737976"/>
              <a:gd name="connsiteY8" fmla="*/ 5856482 h 6407150"/>
              <a:gd name="connsiteX9" fmla="*/ 1618240 w 11737976"/>
              <a:gd name="connsiteY9" fmla="*/ 5857011 h 6407150"/>
              <a:gd name="connsiteX10" fmla="*/ 1616043 w 11737976"/>
              <a:gd name="connsiteY10" fmla="*/ 5860847 h 6407150"/>
              <a:gd name="connsiteX11" fmla="*/ 1615165 w 11737976"/>
              <a:gd name="connsiteY11" fmla="*/ 5863592 h 6407150"/>
              <a:gd name="connsiteX12" fmla="*/ 1614286 w 11737976"/>
              <a:gd name="connsiteY12" fmla="*/ 5866335 h 6407150"/>
              <a:gd name="connsiteX13" fmla="*/ 1615165 w 11737976"/>
              <a:gd name="connsiteY13" fmla="*/ 5869643 h 6407150"/>
              <a:gd name="connsiteX14" fmla="*/ 1617363 w 11737976"/>
              <a:gd name="connsiteY14" fmla="*/ 5868833 h 6407150"/>
              <a:gd name="connsiteX15" fmla="*/ 1618679 w 11737976"/>
              <a:gd name="connsiteY15" fmla="*/ 5864717 h 6407150"/>
              <a:gd name="connsiteX16" fmla="*/ 1620437 w 11737976"/>
              <a:gd name="connsiteY16" fmla="*/ 5859227 h 6407150"/>
              <a:gd name="connsiteX17" fmla="*/ 1621316 w 11737976"/>
              <a:gd name="connsiteY17" fmla="*/ 5856482 h 6407150"/>
              <a:gd name="connsiteX18" fmla="*/ 6265960 w 11737976"/>
              <a:gd name="connsiteY18" fmla="*/ 5850788 h 6407150"/>
              <a:gd name="connsiteX19" fmla="*/ 6270440 w 11737976"/>
              <a:gd name="connsiteY19" fmla="*/ 5854740 h 6407150"/>
              <a:gd name="connsiteX20" fmla="*/ 6271774 w 11737976"/>
              <a:gd name="connsiteY20" fmla="*/ 5852191 h 6407150"/>
              <a:gd name="connsiteX21" fmla="*/ 6274158 w 11737976"/>
              <a:gd name="connsiteY21" fmla="*/ 5851808 h 6407150"/>
              <a:gd name="connsiteX22" fmla="*/ 6272441 w 11737976"/>
              <a:gd name="connsiteY22" fmla="*/ 5850917 h 6407150"/>
              <a:gd name="connsiteX23" fmla="*/ 6271774 w 11737976"/>
              <a:gd name="connsiteY23" fmla="*/ 5852191 h 6407150"/>
              <a:gd name="connsiteX24" fmla="*/ 6265960 w 11737976"/>
              <a:gd name="connsiteY24" fmla="*/ 5850788 h 6407150"/>
              <a:gd name="connsiteX25" fmla="*/ 4498376 w 11737976"/>
              <a:gd name="connsiteY25" fmla="*/ 5849372 h 6407150"/>
              <a:gd name="connsiteX26" fmla="*/ 4495918 w 11737976"/>
              <a:gd name="connsiteY26" fmla="*/ 5852913 h 6407150"/>
              <a:gd name="connsiteX27" fmla="*/ 4503656 w 11737976"/>
              <a:gd name="connsiteY27" fmla="*/ 5864314 h 6407150"/>
              <a:gd name="connsiteX28" fmla="*/ 4504980 w 11737976"/>
              <a:gd name="connsiteY28" fmla="*/ 5859899 h 6407150"/>
              <a:gd name="connsiteX29" fmla="*/ 4507633 w 11737976"/>
              <a:gd name="connsiteY29" fmla="*/ 5851070 h 6407150"/>
              <a:gd name="connsiteX30" fmla="*/ 4498376 w 11737976"/>
              <a:gd name="connsiteY30" fmla="*/ 5849372 h 6407150"/>
              <a:gd name="connsiteX31" fmla="*/ 6417386 w 11737976"/>
              <a:gd name="connsiteY31" fmla="*/ 5848325 h 6407150"/>
              <a:gd name="connsiteX32" fmla="*/ 6417499 w 11737976"/>
              <a:gd name="connsiteY32" fmla="*/ 5850581 h 6407150"/>
              <a:gd name="connsiteX33" fmla="*/ 6421550 w 11737976"/>
              <a:gd name="connsiteY33" fmla="*/ 5851334 h 6407150"/>
              <a:gd name="connsiteX34" fmla="*/ 6423669 w 11737976"/>
              <a:gd name="connsiteY34" fmla="*/ 5848676 h 6407150"/>
              <a:gd name="connsiteX35" fmla="*/ 6417386 w 11737976"/>
              <a:gd name="connsiteY35" fmla="*/ 5848325 h 6407150"/>
              <a:gd name="connsiteX36" fmla="*/ 6296467 w 11737976"/>
              <a:gd name="connsiteY36" fmla="*/ 5845792 h 6407150"/>
              <a:gd name="connsiteX37" fmla="*/ 6304330 w 11737976"/>
              <a:gd name="connsiteY37" fmla="*/ 5850542 h 6407150"/>
              <a:gd name="connsiteX38" fmla="*/ 6301398 w 11737976"/>
              <a:gd name="connsiteY38" fmla="*/ 5846254 h 6407150"/>
              <a:gd name="connsiteX39" fmla="*/ 6296467 w 11737976"/>
              <a:gd name="connsiteY39" fmla="*/ 5845792 h 6407150"/>
              <a:gd name="connsiteX40" fmla="*/ 6336110 w 11737976"/>
              <a:gd name="connsiteY40" fmla="*/ 5841727 h 6407150"/>
              <a:gd name="connsiteX41" fmla="*/ 6336374 w 11737976"/>
              <a:gd name="connsiteY41" fmla="*/ 5841835 h 6407150"/>
              <a:gd name="connsiteX42" fmla="*/ 6336915 w 11737976"/>
              <a:gd name="connsiteY42" fmla="*/ 5842751 h 6407150"/>
              <a:gd name="connsiteX43" fmla="*/ 6336247 w 11737976"/>
              <a:gd name="connsiteY43" fmla="*/ 5842289 h 6407150"/>
              <a:gd name="connsiteX44" fmla="*/ 6281912 w 11737976"/>
              <a:gd name="connsiteY44" fmla="*/ 5838611 h 6407150"/>
              <a:gd name="connsiteX45" fmla="*/ 6277031 w 11737976"/>
              <a:gd name="connsiteY45" fmla="*/ 5842146 h 6407150"/>
              <a:gd name="connsiteX46" fmla="*/ 6285029 w 11737976"/>
              <a:gd name="connsiteY46" fmla="*/ 5845403 h 6407150"/>
              <a:gd name="connsiteX47" fmla="*/ 6281912 w 11737976"/>
              <a:gd name="connsiteY47" fmla="*/ 5838611 h 6407150"/>
              <a:gd name="connsiteX48" fmla="*/ 1537910 w 11737976"/>
              <a:gd name="connsiteY48" fmla="*/ 5835864 h 6407150"/>
              <a:gd name="connsiteX49" fmla="*/ 1538296 w 11737976"/>
              <a:gd name="connsiteY49" fmla="*/ 5843417 h 6407150"/>
              <a:gd name="connsiteX50" fmla="*/ 1540331 w 11737976"/>
              <a:gd name="connsiteY50" fmla="*/ 5841027 h 6407150"/>
              <a:gd name="connsiteX51" fmla="*/ 1537910 w 11737976"/>
              <a:gd name="connsiteY51" fmla="*/ 5835864 h 6407150"/>
              <a:gd name="connsiteX52" fmla="*/ 4638689 w 11737976"/>
              <a:gd name="connsiteY52" fmla="*/ 5835807 h 6407150"/>
              <a:gd name="connsiteX53" fmla="*/ 4637437 w 11737976"/>
              <a:gd name="connsiteY53" fmla="*/ 5839977 h 6407150"/>
              <a:gd name="connsiteX54" fmla="*/ 4634934 w 11737976"/>
              <a:gd name="connsiteY54" fmla="*/ 5848315 h 6407150"/>
              <a:gd name="connsiteX55" fmla="*/ 4642819 w 11737976"/>
              <a:gd name="connsiteY55" fmla="*/ 5859224 h 6407150"/>
              <a:gd name="connsiteX56" fmla="*/ 4647826 w 11737976"/>
              <a:gd name="connsiteY56" fmla="*/ 5842548 h 6407150"/>
              <a:gd name="connsiteX57" fmla="*/ 4638689 w 11737976"/>
              <a:gd name="connsiteY57" fmla="*/ 5835807 h 6407150"/>
              <a:gd name="connsiteX58" fmla="*/ 1625016 w 11737976"/>
              <a:gd name="connsiteY58" fmla="*/ 5835513 h 6407150"/>
              <a:gd name="connsiteX59" fmla="*/ 1623272 w 11737976"/>
              <a:gd name="connsiteY59" fmla="*/ 5837902 h 6407150"/>
              <a:gd name="connsiteX60" fmla="*/ 1619388 w 11737976"/>
              <a:gd name="connsiteY60" fmla="*/ 5846974 h 6407150"/>
              <a:gd name="connsiteX61" fmla="*/ 1618960 w 11737976"/>
              <a:gd name="connsiteY61" fmla="*/ 5848310 h 6407150"/>
              <a:gd name="connsiteX62" fmla="*/ 1618070 w 11737976"/>
              <a:gd name="connsiteY62" fmla="*/ 5848026 h 6407150"/>
              <a:gd name="connsiteX63" fmla="*/ 1619422 w 11737976"/>
              <a:gd name="connsiteY63" fmla="*/ 5849933 h 6407150"/>
              <a:gd name="connsiteX64" fmla="*/ 1620738 w 11737976"/>
              <a:gd name="connsiteY64" fmla="*/ 5848880 h 6407150"/>
              <a:gd name="connsiteX65" fmla="*/ 1621628 w 11737976"/>
              <a:gd name="connsiteY65" fmla="*/ 5849164 h 6407150"/>
              <a:gd name="connsiteX66" fmla="*/ 1624665 w 11737976"/>
              <a:gd name="connsiteY66" fmla="*/ 5843505 h 6407150"/>
              <a:gd name="connsiteX67" fmla="*/ 1626369 w 11737976"/>
              <a:gd name="connsiteY67" fmla="*/ 5837419 h 6407150"/>
              <a:gd name="connsiteX68" fmla="*/ 1625016 w 11737976"/>
              <a:gd name="connsiteY68" fmla="*/ 5835513 h 6407150"/>
              <a:gd name="connsiteX69" fmla="*/ 1806961 w 11737976"/>
              <a:gd name="connsiteY69" fmla="*/ 5832236 h 6407150"/>
              <a:gd name="connsiteX70" fmla="*/ 1805101 w 11737976"/>
              <a:gd name="connsiteY70" fmla="*/ 5838040 h 6407150"/>
              <a:gd name="connsiteX71" fmla="*/ 1808318 w 11737976"/>
              <a:gd name="connsiteY71" fmla="*/ 5833009 h 6407150"/>
              <a:gd name="connsiteX72" fmla="*/ 1806961 w 11737976"/>
              <a:gd name="connsiteY72" fmla="*/ 5832236 h 6407150"/>
              <a:gd name="connsiteX73" fmla="*/ 6341775 w 11737976"/>
              <a:gd name="connsiteY73" fmla="*/ 5831885 h 6407150"/>
              <a:gd name="connsiteX74" fmla="*/ 6340451 w 11737976"/>
              <a:gd name="connsiteY74" fmla="*/ 5834414 h 6407150"/>
              <a:gd name="connsiteX75" fmla="*/ 6333327 w 11737976"/>
              <a:gd name="connsiteY75" fmla="*/ 5837648 h 6407150"/>
              <a:gd name="connsiteX76" fmla="*/ 6335630 w 11737976"/>
              <a:gd name="connsiteY76" fmla="*/ 5839737 h 6407150"/>
              <a:gd name="connsiteX77" fmla="*/ 6336110 w 11737976"/>
              <a:gd name="connsiteY77" fmla="*/ 5841727 h 6407150"/>
              <a:gd name="connsiteX78" fmla="*/ 6334375 w 11737976"/>
              <a:gd name="connsiteY78" fmla="*/ 5841021 h 6407150"/>
              <a:gd name="connsiteX79" fmla="*/ 6332376 w 11737976"/>
              <a:gd name="connsiteY79" fmla="*/ 5840206 h 6407150"/>
              <a:gd name="connsiteX80" fmla="*/ 6331661 w 11737976"/>
              <a:gd name="connsiteY80" fmla="*/ 5841573 h 6407150"/>
              <a:gd name="connsiteX81" fmla="*/ 6338944 w 11737976"/>
              <a:gd name="connsiteY81" fmla="*/ 5846196 h 6407150"/>
              <a:gd name="connsiteX82" fmla="*/ 6337659 w 11737976"/>
              <a:gd name="connsiteY82" fmla="*/ 5844015 h 6407150"/>
              <a:gd name="connsiteX83" fmla="*/ 6336915 w 11737976"/>
              <a:gd name="connsiteY83" fmla="*/ 5842751 h 6407150"/>
              <a:gd name="connsiteX84" fmla="*/ 6340298 w 11737976"/>
              <a:gd name="connsiteY84" fmla="*/ 5845091 h 6407150"/>
              <a:gd name="connsiteX85" fmla="*/ 6351241 w 11737976"/>
              <a:gd name="connsiteY85" fmla="*/ 5844946 h 6407150"/>
              <a:gd name="connsiteX86" fmla="*/ 6344930 w 11737976"/>
              <a:gd name="connsiteY86" fmla="*/ 5836238 h 6407150"/>
              <a:gd name="connsiteX87" fmla="*/ 6346253 w 11737976"/>
              <a:gd name="connsiteY87" fmla="*/ 5833709 h 6407150"/>
              <a:gd name="connsiteX88" fmla="*/ 6341775 w 11737976"/>
              <a:gd name="connsiteY88" fmla="*/ 5831885 h 6407150"/>
              <a:gd name="connsiteX89" fmla="*/ 6427712 w 11737976"/>
              <a:gd name="connsiteY89" fmla="*/ 5830441 h 6407150"/>
              <a:gd name="connsiteX90" fmla="*/ 6421047 w 11737976"/>
              <a:gd name="connsiteY90" fmla="*/ 5833911 h 6407150"/>
              <a:gd name="connsiteX91" fmla="*/ 6428628 w 11737976"/>
              <a:gd name="connsiteY91" fmla="*/ 5834486 h 6407150"/>
              <a:gd name="connsiteX92" fmla="*/ 6427712 w 11737976"/>
              <a:gd name="connsiteY92" fmla="*/ 5830441 h 6407150"/>
              <a:gd name="connsiteX93" fmla="*/ 6310460 w 11737976"/>
              <a:gd name="connsiteY93" fmla="*/ 5830175 h 6407150"/>
              <a:gd name="connsiteX94" fmla="*/ 6311658 w 11737976"/>
              <a:gd name="connsiteY94" fmla="*/ 5835710 h 6407150"/>
              <a:gd name="connsiteX95" fmla="*/ 6314519 w 11737976"/>
              <a:gd name="connsiteY95" fmla="*/ 5834934 h 6407150"/>
              <a:gd name="connsiteX96" fmla="*/ 6310460 w 11737976"/>
              <a:gd name="connsiteY96" fmla="*/ 5830175 h 6407150"/>
              <a:gd name="connsiteX97" fmla="*/ 1778611 w 11737976"/>
              <a:gd name="connsiteY97" fmla="*/ 5829561 h 6407150"/>
              <a:gd name="connsiteX98" fmla="*/ 1773501 w 11737976"/>
              <a:gd name="connsiteY98" fmla="*/ 5836726 h 6407150"/>
              <a:gd name="connsiteX99" fmla="*/ 1778293 w 11737976"/>
              <a:gd name="connsiteY99" fmla="*/ 5834960 h 6407150"/>
              <a:gd name="connsiteX100" fmla="*/ 1778611 w 11737976"/>
              <a:gd name="connsiteY100" fmla="*/ 5829561 h 6407150"/>
              <a:gd name="connsiteX101" fmla="*/ 4621260 w 11737976"/>
              <a:gd name="connsiteY101" fmla="*/ 5826596 h 6407150"/>
              <a:gd name="connsiteX102" fmla="*/ 4620977 w 11737976"/>
              <a:gd name="connsiteY102" fmla="*/ 5827541 h 6407150"/>
              <a:gd name="connsiteX103" fmla="*/ 4620978 w 11737976"/>
              <a:gd name="connsiteY103" fmla="*/ 5827535 h 6407150"/>
              <a:gd name="connsiteX104" fmla="*/ 6282377 w 11737976"/>
              <a:gd name="connsiteY104" fmla="*/ 5824975 h 6407150"/>
              <a:gd name="connsiteX105" fmla="*/ 6282741 w 11737976"/>
              <a:gd name="connsiteY105" fmla="*/ 5829376 h 6407150"/>
              <a:gd name="connsiteX106" fmla="*/ 6294209 w 11737976"/>
              <a:gd name="connsiteY106" fmla="*/ 5827861 h 6407150"/>
              <a:gd name="connsiteX107" fmla="*/ 6282377 w 11737976"/>
              <a:gd name="connsiteY107" fmla="*/ 5824975 h 6407150"/>
              <a:gd name="connsiteX108" fmla="*/ 6420107 w 11737976"/>
              <a:gd name="connsiteY108" fmla="*/ 5824582 h 6407150"/>
              <a:gd name="connsiteX109" fmla="*/ 6419452 w 11737976"/>
              <a:gd name="connsiteY109" fmla="*/ 5825834 h 6407150"/>
              <a:gd name="connsiteX110" fmla="*/ 6413345 w 11737976"/>
              <a:gd name="connsiteY110" fmla="*/ 5826384 h 6407150"/>
              <a:gd name="connsiteX111" fmla="*/ 6418141 w 11737976"/>
              <a:gd name="connsiteY111" fmla="*/ 5828338 h 6407150"/>
              <a:gd name="connsiteX112" fmla="*/ 6420951 w 11737976"/>
              <a:gd name="connsiteY112" fmla="*/ 5828532 h 6407150"/>
              <a:gd name="connsiteX113" fmla="*/ 6424251 w 11737976"/>
              <a:gd name="connsiteY113" fmla="*/ 5827788 h 6407150"/>
              <a:gd name="connsiteX114" fmla="*/ 6420107 w 11737976"/>
              <a:gd name="connsiteY114" fmla="*/ 5824582 h 6407150"/>
              <a:gd name="connsiteX115" fmla="*/ 1574867 w 11737976"/>
              <a:gd name="connsiteY115" fmla="*/ 5823648 h 6407150"/>
              <a:gd name="connsiteX116" fmla="*/ 1573557 w 11737976"/>
              <a:gd name="connsiteY116" fmla="*/ 5824715 h 6407150"/>
              <a:gd name="connsiteX117" fmla="*/ 1572246 w 11737976"/>
              <a:gd name="connsiteY117" fmla="*/ 5825781 h 6407150"/>
              <a:gd name="connsiteX118" fmla="*/ 1572694 w 11737976"/>
              <a:gd name="connsiteY118" fmla="*/ 5827411 h 6407150"/>
              <a:gd name="connsiteX119" fmla="*/ 1574452 w 11737976"/>
              <a:gd name="connsiteY119" fmla="*/ 5827974 h 6407150"/>
              <a:gd name="connsiteX120" fmla="*/ 1576193 w 11737976"/>
              <a:gd name="connsiteY120" fmla="*/ 5825559 h 6407150"/>
              <a:gd name="connsiteX121" fmla="*/ 1576901 w 11737976"/>
              <a:gd name="connsiteY121" fmla="*/ 5824485 h 6407150"/>
              <a:gd name="connsiteX122" fmla="*/ 1576625 w 11737976"/>
              <a:gd name="connsiteY122" fmla="*/ 5824210 h 6407150"/>
              <a:gd name="connsiteX123" fmla="*/ 1574867 w 11737976"/>
              <a:gd name="connsiteY123" fmla="*/ 5823648 h 6407150"/>
              <a:gd name="connsiteX124" fmla="*/ 6309746 w 11737976"/>
              <a:gd name="connsiteY124" fmla="*/ 5820415 h 6407150"/>
              <a:gd name="connsiteX125" fmla="*/ 6308384 w 11737976"/>
              <a:gd name="connsiteY125" fmla="*/ 5823017 h 6407150"/>
              <a:gd name="connsiteX126" fmla="*/ 6307704 w 11737976"/>
              <a:gd name="connsiteY126" fmla="*/ 5824317 h 6407150"/>
              <a:gd name="connsiteX127" fmla="*/ 6306343 w 11737976"/>
              <a:gd name="connsiteY127" fmla="*/ 5826919 h 6407150"/>
              <a:gd name="connsiteX128" fmla="*/ 6309662 w 11737976"/>
              <a:gd name="connsiteY128" fmla="*/ 5829848 h 6407150"/>
              <a:gd name="connsiteX129" fmla="*/ 6313841 w 11737976"/>
              <a:gd name="connsiteY129" fmla="*/ 5829974 h 6407150"/>
              <a:gd name="connsiteX130" fmla="*/ 6315020 w 11737976"/>
              <a:gd name="connsiteY130" fmla="*/ 5828876 h 6407150"/>
              <a:gd name="connsiteX131" fmla="*/ 6312383 w 11737976"/>
              <a:gd name="connsiteY131" fmla="*/ 5824647 h 6407150"/>
              <a:gd name="connsiteX132" fmla="*/ 6313745 w 11737976"/>
              <a:gd name="connsiteY132" fmla="*/ 5822045 h 6407150"/>
              <a:gd name="connsiteX133" fmla="*/ 6314426 w 11737976"/>
              <a:gd name="connsiteY133" fmla="*/ 5820744 h 6407150"/>
              <a:gd name="connsiteX134" fmla="*/ 6309746 w 11737976"/>
              <a:gd name="connsiteY134" fmla="*/ 5820415 h 6407150"/>
              <a:gd name="connsiteX135" fmla="*/ 1811110 w 11737976"/>
              <a:gd name="connsiteY135" fmla="*/ 5820380 h 6407150"/>
              <a:gd name="connsiteX136" fmla="*/ 1809999 w 11737976"/>
              <a:gd name="connsiteY136" fmla="*/ 5828801 h 6407150"/>
              <a:gd name="connsiteX137" fmla="*/ 1811559 w 11737976"/>
              <a:gd name="connsiteY137" fmla="*/ 5826863 h 6407150"/>
              <a:gd name="connsiteX138" fmla="*/ 1813438 w 11737976"/>
              <a:gd name="connsiteY138" fmla="*/ 5820987 h 6407150"/>
              <a:gd name="connsiteX139" fmla="*/ 1811110 w 11737976"/>
              <a:gd name="connsiteY139" fmla="*/ 5820380 h 6407150"/>
              <a:gd name="connsiteX140" fmla="*/ 1784619 w 11737976"/>
              <a:gd name="connsiteY140" fmla="*/ 5819596 h 6407150"/>
              <a:gd name="connsiteX141" fmla="*/ 1779493 w 11737976"/>
              <a:gd name="connsiteY141" fmla="*/ 5823720 h 6407150"/>
              <a:gd name="connsiteX142" fmla="*/ 1782109 w 11737976"/>
              <a:gd name="connsiteY142" fmla="*/ 5827438 h 6407150"/>
              <a:gd name="connsiteX143" fmla="*/ 1785624 w 11737976"/>
              <a:gd name="connsiteY143" fmla="*/ 5821472 h 6407150"/>
              <a:gd name="connsiteX144" fmla="*/ 1784619 w 11737976"/>
              <a:gd name="connsiteY144" fmla="*/ 5819596 h 6407150"/>
              <a:gd name="connsiteX145" fmla="*/ 1543096 w 11737976"/>
              <a:gd name="connsiteY145" fmla="*/ 5819557 h 6407150"/>
              <a:gd name="connsiteX146" fmla="*/ 1540159 w 11737976"/>
              <a:gd name="connsiteY146" fmla="*/ 5820084 h 6407150"/>
              <a:gd name="connsiteX147" fmla="*/ 1540569 w 11737976"/>
              <a:gd name="connsiteY147" fmla="*/ 5821681 h 6407150"/>
              <a:gd name="connsiteX148" fmla="*/ 1539703 w 11737976"/>
              <a:gd name="connsiteY148" fmla="*/ 5827271 h 6407150"/>
              <a:gd name="connsiteX149" fmla="*/ 1540113 w 11737976"/>
              <a:gd name="connsiteY149" fmla="*/ 5828870 h 6407150"/>
              <a:gd name="connsiteX150" fmla="*/ 1541788 w 11737976"/>
              <a:gd name="connsiteY150" fmla="*/ 5829406 h 6407150"/>
              <a:gd name="connsiteX151" fmla="*/ 1543697 w 11737976"/>
              <a:gd name="connsiteY151" fmla="*/ 5824884 h 6407150"/>
              <a:gd name="connsiteX152" fmla="*/ 1543096 w 11737976"/>
              <a:gd name="connsiteY152" fmla="*/ 5819557 h 6407150"/>
              <a:gd name="connsiteX153" fmla="*/ 1467712 w 11737976"/>
              <a:gd name="connsiteY153" fmla="*/ 5817582 h 6407150"/>
              <a:gd name="connsiteX154" fmla="*/ 1466405 w 11737976"/>
              <a:gd name="connsiteY154" fmla="*/ 5818785 h 6407150"/>
              <a:gd name="connsiteX155" fmla="*/ 1465934 w 11737976"/>
              <a:gd name="connsiteY155" fmla="*/ 5820256 h 6407150"/>
              <a:gd name="connsiteX156" fmla="*/ 1464627 w 11737976"/>
              <a:gd name="connsiteY156" fmla="*/ 5821458 h 6407150"/>
              <a:gd name="connsiteX157" fmla="*/ 1464994 w 11737976"/>
              <a:gd name="connsiteY157" fmla="*/ 5823196 h 6407150"/>
              <a:gd name="connsiteX158" fmla="*/ 1467137 w 11737976"/>
              <a:gd name="connsiteY158" fmla="*/ 5822262 h 6407150"/>
              <a:gd name="connsiteX159" fmla="*/ 1467610 w 11737976"/>
              <a:gd name="connsiteY159" fmla="*/ 5820791 h 6407150"/>
              <a:gd name="connsiteX160" fmla="*/ 1468079 w 11737976"/>
              <a:gd name="connsiteY160" fmla="*/ 5819321 h 6407150"/>
              <a:gd name="connsiteX161" fmla="*/ 1467712 w 11737976"/>
              <a:gd name="connsiteY161" fmla="*/ 5817582 h 6407150"/>
              <a:gd name="connsiteX162" fmla="*/ 1548383 w 11737976"/>
              <a:gd name="connsiteY162" fmla="*/ 5815846 h 6407150"/>
              <a:gd name="connsiteX163" fmla="*/ 1546861 w 11737976"/>
              <a:gd name="connsiteY163" fmla="*/ 5816440 h 6407150"/>
              <a:gd name="connsiteX164" fmla="*/ 1550000 w 11737976"/>
              <a:gd name="connsiteY164" fmla="*/ 5821767 h 6407150"/>
              <a:gd name="connsiteX165" fmla="*/ 1551257 w 11737976"/>
              <a:gd name="connsiteY165" fmla="*/ 5817846 h 6407150"/>
              <a:gd name="connsiteX166" fmla="*/ 1548383 w 11737976"/>
              <a:gd name="connsiteY166" fmla="*/ 5815846 h 6407150"/>
              <a:gd name="connsiteX167" fmla="*/ 6433481 w 11737976"/>
              <a:gd name="connsiteY167" fmla="*/ 5810147 h 6407150"/>
              <a:gd name="connsiteX168" fmla="*/ 6435747 w 11737976"/>
              <a:gd name="connsiteY168" fmla="*/ 5815710 h 6407150"/>
              <a:gd name="connsiteX169" fmla="*/ 6438728 w 11737976"/>
              <a:gd name="connsiteY169" fmla="*/ 5812791 h 6407150"/>
              <a:gd name="connsiteX170" fmla="*/ 6433481 w 11737976"/>
              <a:gd name="connsiteY170" fmla="*/ 5810147 h 6407150"/>
              <a:gd name="connsiteX171" fmla="*/ 1523712 w 11737976"/>
              <a:gd name="connsiteY171" fmla="*/ 5809030 h 6407150"/>
              <a:gd name="connsiteX172" fmla="*/ 1520697 w 11737976"/>
              <a:gd name="connsiteY172" fmla="*/ 5809531 h 6407150"/>
              <a:gd name="connsiteX173" fmla="*/ 1519844 w 11737976"/>
              <a:gd name="connsiteY173" fmla="*/ 5812192 h 6407150"/>
              <a:gd name="connsiteX174" fmla="*/ 1518994 w 11737976"/>
              <a:gd name="connsiteY174" fmla="*/ 5814853 h 6407150"/>
              <a:gd name="connsiteX175" fmla="*/ 1520294 w 11737976"/>
              <a:gd name="connsiteY175" fmla="*/ 5816736 h 6407150"/>
              <a:gd name="connsiteX176" fmla="*/ 1522446 w 11737976"/>
              <a:gd name="connsiteY176" fmla="*/ 5815958 h 6407150"/>
              <a:gd name="connsiteX177" fmla="*/ 1522873 w 11737976"/>
              <a:gd name="connsiteY177" fmla="*/ 5814628 h 6407150"/>
              <a:gd name="connsiteX178" fmla="*/ 1523723 w 11737976"/>
              <a:gd name="connsiteY178" fmla="*/ 5811967 h 6407150"/>
              <a:gd name="connsiteX179" fmla="*/ 1523712 w 11737976"/>
              <a:gd name="connsiteY179" fmla="*/ 5809030 h 6407150"/>
              <a:gd name="connsiteX180" fmla="*/ 1607940 w 11737976"/>
              <a:gd name="connsiteY180" fmla="*/ 5808973 h 6407150"/>
              <a:gd name="connsiteX181" fmla="*/ 1603178 w 11737976"/>
              <a:gd name="connsiteY181" fmla="*/ 5810615 h 6407150"/>
              <a:gd name="connsiteX182" fmla="*/ 1602822 w 11737976"/>
              <a:gd name="connsiteY182" fmla="*/ 5810361 h 6407150"/>
              <a:gd name="connsiteX183" fmla="*/ 1603025 w 11737976"/>
              <a:gd name="connsiteY183" fmla="*/ 5810669 h 6407150"/>
              <a:gd name="connsiteX184" fmla="*/ 1602820 w 11737976"/>
              <a:gd name="connsiteY184" fmla="*/ 5810738 h 6407150"/>
              <a:gd name="connsiteX185" fmla="*/ 1604079 w 11737976"/>
              <a:gd name="connsiteY185" fmla="*/ 5812276 h 6407150"/>
              <a:gd name="connsiteX186" fmla="*/ 1603025 w 11737976"/>
              <a:gd name="connsiteY186" fmla="*/ 5810669 h 6407150"/>
              <a:gd name="connsiteX187" fmla="*/ 1603178 w 11737976"/>
              <a:gd name="connsiteY187" fmla="*/ 5810615 h 6407150"/>
              <a:gd name="connsiteX188" fmla="*/ 1606623 w 11737976"/>
              <a:gd name="connsiteY188" fmla="*/ 5813090 h 6407150"/>
              <a:gd name="connsiteX189" fmla="*/ 1608267 w 11737976"/>
              <a:gd name="connsiteY189" fmla="*/ 5810000 h 6407150"/>
              <a:gd name="connsiteX190" fmla="*/ 1607940 w 11737976"/>
              <a:gd name="connsiteY190" fmla="*/ 5808973 h 6407150"/>
              <a:gd name="connsiteX191" fmla="*/ 1390438 w 11737976"/>
              <a:gd name="connsiteY191" fmla="*/ 5807618 h 6407150"/>
              <a:gd name="connsiteX192" fmla="*/ 1390820 w 11737976"/>
              <a:gd name="connsiteY192" fmla="*/ 5809721 h 6407150"/>
              <a:gd name="connsiteX193" fmla="*/ 1394214 w 11737976"/>
              <a:gd name="connsiteY193" fmla="*/ 5807925 h 6407150"/>
              <a:gd name="connsiteX194" fmla="*/ 1390438 w 11737976"/>
              <a:gd name="connsiteY194" fmla="*/ 5807618 h 6407150"/>
              <a:gd name="connsiteX195" fmla="*/ 6284780 w 11737976"/>
              <a:gd name="connsiteY195" fmla="*/ 5807563 h 6407150"/>
              <a:gd name="connsiteX196" fmla="*/ 6283540 w 11737976"/>
              <a:gd name="connsiteY196" fmla="*/ 5809930 h 6407150"/>
              <a:gd name="connsiteX197" fmla="*/ 6287805 w 11737976"/>
              <a:gd name="connsiteY197" fmla="*/ 5811667 h 6407150"/>
              <a:gd name="connsiteX198" fmla="*/ 6291451 w 11737976"/>
              <a:gd name="connsiteY198" fmla="*/ 5814589 h 6407150"/>
              <a:gd name="connsiteX199" fmla="*/ 6284780 w 11737976"/>
              <a:gd name="connsiteY199" fmla="*/ 5807563 h 6407150"/>
              <a:gd name="connsiteX200" fmla="*/ 1771783 w 11737976"/>
              <a:gd name="connsiteY200" fmla="*/ 5806182 h 6407150"/>
              <a:gd name="connsiteX201" fmla="*/ 1769177 w 11737976"/>
              <a:gd name="connsiteY201" fmla="*/ 5811352 h 6407150"/>
              <a:gd name="connsiteX202" fmla="*/ 1767007 w 11737976"/>
              <a:gd name="connsiteY202" fmla="*/ 5815160 h 6407150"/>
              <a:gd name="connsiteX203" fmla="*/ 1767434 w 11737976"/>
              <a:gd name="connsiteY203" fmla="*/ 5816798 h 6407150"/>
              <a:gd name="connsiteX204" fmla="*/ 1768297 w 11737976"/>
              <a:gd name="connsiteY204" fmla="*/ 5817075 h 6407150"/>
              <a:gd name="connsiteX205" fmla="*/ 1770904 w 11737976"/>
              <a:gd name="connsiteY205" fmla="*/ 5811904 h 6407150"/>
              <a:gd name="connsiteX206" fmla="*/ 1773074 w 11737976"/>
              <a:gd name="connsiteY206" fmla="*/ 5808097 h 6407150"/>
              <a:gd name="connsiteX207" fmla="*/ 1773510 w 11737976"/>
              <a:gd name="connsiteY207" fmla="*/ 5806735 h 6407150"/>
              <a:gd name="connsiteX208" fmla="*/ 1771783 w 11737976"/>
              <a:gd name="connsiteY208" fmla="*/ 5806182 h 6407150"/>
              <a:gd name="connsiteX209" fmla="*/ 1788918 w 11737976"/>
              <a:gd name="connsiteY209" fmla="*/ 5803141 h 6407150"/>
              <a:gd name="connsiteX210" fmla="*/ 1786859 w 11737976"/>
              <a:gd name="connsiteY210" fmla="*/ 5803949 h 6407150"/>
              <a:gd name="connsiteX211" fmla="*/ 1786398 w 11737976"/>
              <a:gd name="connsiteY211" fmla="*/ 5808200 h 6407150"/>
              <a:gd name="connsiteX212" fmla="*/ 1785973 w 11737976"/>
              <a:gd name="connsiteY212" fmla="*/ 5809531 h 6407150"/>
              <a:gd name="connsiteX213" fmla="*/ 1786753 w 11737976"/>
              <a:gd name="connsiteY213" fmla="*/ 5812715 h 6407150"/>
              <a:gd name="connsiteX214" fmla="*/ 1789238 w 11737976"/>
              <a:gd name="connsiteY214" fmla="*/ 5810577 h 6407150"/>
              <a:gd name="connsiteX215" fmla="*/ 1790089 w 11737976"/>
              <a:gd name="connsiteY215" fmla="*/ 5807915 h 6407150"/>
              <a:gd name="connsiteX216" fmla="*/ 1790124 w 11737976"/>
              <a:gd name="connsiteY216" fmla="*/ 5804994 h 6407150"/>
              <a:gd name="connsiteX217" fmla="*/ 1788918 w 11737976"/>
              <a:gd name="connsiteY217" fmla="*/ 5803141 h 6407150"/>
              <a:gd name="connsiteX218" fmla="*/ 6103879 w 11737976"/>
              <a:gd name="connsiteY218" fmla="*/ 5801002 h 6407150"/>
              <a:gd name="connsiteX219" fmla="*/ 6104894 w 11737976"/>
              <a:gd name="connsiteY219" fmla="*/ 5802768 h 6407150"/>
              <a:gd name="connsiteX220" fmla="*/ 6111027 w 11737976"/>
              <a:gd name="connsiteY220" fmla="*/ 5802174 h 6407150"/>
              <a:gd name="connsiteX221" fmla="*/ 6105560 w 11737976"/>
              <a:gd name="connsiteY221" fmla="*/ 5801495 h 6407150"/>
              <a:gd name="connsiteX222" fmla="*/ 6103879 w 11737976"/>
              <a:gd name="connsiteY222" fmla="*/ 5801002 h 6407150"/>
              <a:gd name="connsiteX223" fmla="*/ 1379445 w 11737976"/>
              <a:gd name="connsiteY223" fmla="*/ 5798479 h 6407150"/>
              <a:gd name="connsiteX224" fmla="*/ 1378378 w 11737976"/>
              <a:gd name="connsiteY224" fmla="*/ 5804109 h 6407150"/>
              <a:gd name="connsiteX225" fmla="*/ 1379121 w 11737976"/>
              <a:gd name="connsiteY225" fmla="*/ 5801383 h 6407150"/>
              <a:gd name="connsiteX226" fmla="*/ 1379445 w 11737976"/>
              <a:gd name="connsiteY226" fmla="*/ 5798479 h 6407150"/>
              <a:gd name="connsiteX227" fmla="*/ 1385557 w 11737976"/>
              <a:gd name="connsiteY227" fmla="*/ 5796150 h 6407150"/>
              <a:gd name="connsiteX228" fmla="*/ 1382590 w 11737976"/>
              <a:gd name="connsiteY228" fmla="*/ 5799522 h 6407150"/>
              <a:gd name="connsiteX229" fmla="*/ 1386420 w 11737976"/>
              <a:gd name="connsiteY229" fmla="*/ 5797506 h 6407150"/>
              <a:gd name="connsiteX230" fmla="*/ 1385557 w 11737976"/>
              <a:gd name="connsiteY230" fmla="*/ 5796150 h 6407150"/>
              <a:gd name="connsiteX231" fmla="*/ 6162428 w 11737976"/>
              <a:gd name="connsiteY231" fmla="*/ 5794172 h 6407150"/>
              <a:gd name="connsiteX232" fmla="*/ 6168519 w 11737976"/>
              <a:gd name="connsiteY232" fmla="*/ 5801073 h 6407150"/>
              <a:gd name="connsiteX233" fmla="*/ 6169791 w 11737976"/>
              <a:gd name="connsiteY233" fmla="*/ 5798645 h 6407150"/>
              <a:gd name="connsiteX234" fmla="*/ 6162428 w 11737976"/>
              <a:gd name="connsiteY234" fmla="*/ 5794172 h 6407150"/>
              <a:gd name="connsiteX235" fmla="*/ 6290901 w 11737976"/>
              <a:gd name="connsiteY235" fmla="*/ 5793971 h 6407150"/>
              <a:gd name="connsiteX236" fmla="*/ 6290468 w 11737976"/>
              <a:gd name="connsiteY236" fmla="*/ 5796072 h 6407150"/>
              <a:gd name="connsiteX237" fmla="*/ 6300694 w 11737976"/>
              <a:gd name="connsiteY237" fmla="*/ 5796925 h 6407150"/>
              <a:gd name="connsiteX238" fmla="*/ 6290901 w 11737976"/>
              <a:gd name="connsiteY238" fmla="*/ 5793971 h 6407150"/>
              <a:gd name="connsiteX239" fmla="*/ 1755060 w 11737976"/>
              <a:gd name="connsiteY239" fmla="*/ 5793385 h 6407150"/>
              <a:gd name="connsiteX240" fmla="*/ 1753792 w 11737976"/>
              <a:gd name="connsiteY240" fmla="*/ 5794464 h 6407150"/>
              <a:gd name="connsiteX241" fmla="*/ 1752091 w 11737976"/>
              <a:gd name="connsiteY241" fmla="*/ 5796892 h 6407150"/>
              <a:gd name="connsiteX242" fmla="*/ 1752498 w 11737976"/>
              <a:gd name="connsiteY242" fmla="*/ 5798508 h 6407150"/>
              <a:gd name="connsiteX243" fmla="*/ 1753765 w 11737976"/>
              <a:gd name="connsiteY243" fmla="*/ 5797429 h 6407150"/>
              <a:gd name="connsiteX244" fmla="*/ 1755464 w 11737976"/>
              <a:gd name="connsiteY244" fmla="*/ 5795000 h 6407150"/>
              <a:gd name="connsiteX245" fmla="*/ 1755060 w 11737976"/>
              <a:gd name="connsiteY245" fmla="*/ 5793385 h 6407150"/>
              <a:gd name="connsiteX246" fmla="*/ 1452696 w 11737976"/>
              <a:gd name="connsiteY246" fmla="*/ 5790622 h 6407150"/>
              <a:gd name="connsiteX247" fmla="*/ 1451861 w 11737976"/>
              <a:gd name="connsiteY247" fmla="*/ 5793236 h 6407150"/>
              <a:gd name="connsiteX248" fmla="*/ 1452384 w 11737976"/>
              <a:gd name="connsiteY248" fmla="*/ 5794844 h 6407150"/>
              <a:gd name="connsiteX249" fmla="*/ 1453744 w 11737976"/>
              <a:gd name="connsiteY249" fmla="*/ 5793838 h 6407150"/>
              <a:gd name="connsiteX250" fmla="*/ 1454580 w 11737976"/>
              <a:gd name="connsiteY250" fmla="*/ 5791224 h 6407150"/>
              <a:gd name="connsiteX251" fmla="*/ 1453638 w 11737976"/>
              <a:gd name="connsiteY251" fmla="*/ 5790923 h 6407150"/>
              <a:gd name="connsiteX252" fmla="*/ 1452696 w 11737976"/>
              <a:gd name="connsiteY252" fmla="*/ 5790622 h 6407150"/>
              <a:gd name="connsiteX253" fmla="*/ 6253422 w 11737976"/>
              <a:gd name="connsiteY253" fmla="*/ 5787609 h 6407150"/>
              <a:gd name="connsiteX254" fmla="*/ 6255420 w 11737976"/>
              <a:gd name="connsiteY254" fmla="*/ 5790743 h 6407150"/>
              <a:gd name="connsiteX255" fmla="*/ 6262220 w 11737976"/>
              <a:gd name="connsiteY255" fmla="*/ 5788874 h 6407150"/>
              <a:gd name="connsiteX256" fmla="*/ 6253422 w 11737976"/>
              <a:gd name="connsiteY256" fmla="*/ 5787609 h 6407150"/>
              <a:gd name="connsiteX257" fmla="*/ 6133331 w 11737976"/>
              <a:gd name="connsiteY257" fmla="*/ 5786739 h 6407150"/>
              <a:gd name="connsiteX258" fmla="*/ 6132658 w 11737976"/>
              <a:gd name="connsiteY258" fmla="*/ 5788029 h 6407150"/>
              <a:gd name="connsiteX259" fmla="*/ 6131982 w 11737976"/>
              <a:gd name="connsiteY259" fmla="*/ 5789319 h 6407150"/>
              <a:gd name="connsiteX260" fmla="*/ 6131307 w 11737976"/>
              <a:gd name="connsiteY260" fmla="*/ 5790608 h 6407150"/>
              <a:gd name="connsiteX261" fmla="*/ 6133814 w 11737976"/>
              <a:gd name="connsiteY261" fmla="*/ 5796324 h 6407150"/>
              <a:gd name="connsiteX262" fmla="*/ 6143552 w 11737976"/>
              <a:gd name="connsiteY262" fmla="*/ 5798727 h 6407150"/>
              <a:gd name="connsiteX263" fmla="*/ 6152616 w 11737976"/>
              <a:gd name="connsiteY263" fmla="*/ 5802419 h 6407150"/>
              <a:gd name="connsiteX264" fmla="*/ 6154399 w 11737976"/>
              <a:gd name="connsiteY264" fmla="*/ 5802950 h 6407150"/>
              <a:gd name="connsiteX265" fmla="*/ 6153291 w 11737976"/>
              <a:gd name="connsiteY265" fmla="*/ 5801129 h 6407150"/>
              <a:gd name="connsiteX266" fmla="*/ 6144228 w 11737976"/>
              <a:gd name="connsiteY266" fmla="*/ 5797436 h 6407150"/>
              <a:gd name="connsiteX267" fmla="*/ 6134489 w 11737976"/>
              <a:gd name="connsiteY267" fmla="*/ 5795034 h 6407150"/>
              <a:gd name="connsiteX268" fmla="*/ 6136514 w 11737976"/>
              <a:gd name="connsiteY268" fmla="*/ 5791165 h 6407150"/>
              <a:gd name="connsiteX269" fmla="*/ 6137189 w 11737976"/>
              <a:gd name="connsiteY269" fmla="*/ 5789876 h 6407150"/>
              <a:gd name="connsiteX270" fmla="*/ 6133331 w 11737976"/>
              <a:gd name="connsiteY270" fmla="*/ 5786739 h 6407150"/>
              <a:gd name="connsiteX271" fmla="*/ 6306117 w 11737976"/>
              <a:gd name="connsiteY271" fmla="*/ 5785327 h 6407150"/>
              <a:gd name="connsiteX272" fmla="*/ 6304995 w 11737976"/>
              <a:gd name="connsiteY272" fmla="*/ 5788341 h 6407150"/>
              <a:gd name="connsiteX273" fmla="*/ 6308195 w 11737976"/>
              <a:gd name="connsiteY273" fmla="*/ 5788310 h 6407150"/>
              <a:gd name="connsiteX274" fmla="*/ 6306117 w 11737976"/>
              <a:gd name="connsiteY274" fmla="*/ 5785327 h 6407150"/>
              <a:gd name="connsiteX275" fmla="*/ 1828620 w 11737976"/>
              <a:gd name="connsiteY275" fmla="*/ 5779646 h 6407150"/>
              <a:gd name="connsiteX276" fmla="*/ 1826768 w 11737976"/>
              <a:gd name="connsiteY276" fmla="*/ 5788240 h 6407150"/>
              <a:gd name="connsiteX277" fmla="*/ 1829373 w 11737976"/>
              <a:gd name="connsiteY277" fmla="*/ 5780892 h 6407150"/>
              <a:gd name="connsiteX278" fmla="*/ 1828620 w 11737976"/>
              <a:gd name="connsiteY278" fmla="*/ 5779646 h 6407150"/>
              <a:gd name="connsiteX279" fmla="*/ 1593090 w 11737976"/>
              <a:gd name="connsiteY279" fmla="*/ 5778824 h 6407150"/>
              <a:gd name="connsiteX280" fmla="*/ 1591794 w 11737976"/>
              <a:gd name="connsiteY280" fmla="*/ 5779953 h 6407150"/>
              <a:gd name="connsiteX281" fmla="*/ 1590498 w 11737976"/>
              <a:gd name="connsiteY281" fmla="*/ 5781083 h 6407150"/>
              <a:gd name="connsiteX282" fmla="*/ 1590051 w 11737976"/>
              <a:gd name="connsiteY282" fmla="*/ 5782482 h 6407150"/>
              <a:gd name="connsiteX283" fmla="*/ 1587011 w 11737976"/>
              <a:gd name="connsiteY283" fmla="*/ 5786141 h 6407150"/>
              <a:gd name="connsiteX284" fmla="*/ 1588257 w 11737976"/>
              <a:gd name="connsiteY284" fmla="*/ 5788083 h 6407150"/>
              <a:gd name="connsiteX285" fmla="*/ 1591247 w 11737976"/>
              <a:gd name="connsiteY285" fmla="*/ 5787497 h 6407150"/>
              <a:gd name="connsiteX286" fmla="*/ 1592144 w 11737976"/>
              <a:gd name="connsiteY286" fmla="*/ 5784697 h 6407150"/>
              <a:gd name="connsiteX287" fmla="*/ 1595983 w 11737976"/>
              <a:gd name="connsiteY287" fmla="*/ 5784382 h 6407150"/>
              <a:gd name="connsiteX288" fmla="*/ 1595584 w 11737976"/>
              <a:gd name="connsiteY288" fmla="*/ 5782709 h 6407150"/>
              <a:gd name="connsiteX289" fmla="*/ 1593440 w 11737976"/>
              <a:gd name="connsiteY289" fmla="*/ 5783568 h 6407150"/>
              <a:gd name="connsiteX290" fmla="*/ 1593042 w 11737976"/>
              <a:gd name="connsiteY290" fmla="*/ 5781896 h 6407150"/>
              <a:gd name="connsiteX291" fmla="*/ 1593489 w 11737976"/>
              <a:gd name="connsiteY291" fmla="*/ 5780496 h 6407150"/>
              <a:gd name="connsiteX292" fmla="*/ 1593090 w 11737976"/>
              <a:gd name="connsiteY292" fmla="*/ 5778824 h 6407150"/>
              <a:gd name="connsiteX293" fmla="*/ 1432945 w 11737976"/>
              <a:gd name="connsiteY293" fmla="*/ 5778602 h 6407150"/>
              <a:gd name="connsiteX294" fmla="*/ 1434274 w 11737976"/>
              <a:gd name="connsiteY294" fmla="*/ 5780501 h 6407150"/>
              <a:gd name="connsiteX295" fmla="*/ 1431210 w 11737976"/>
              <a:gd name="connsiteY295" fmla="*/ 5780993 h 6407150"/>
              <a:gd name="connsiteX296" fmla="*/ 1432562 w 11737976"/>
              <a:gd name="connsiteY296" fmla="*/ 5785848 h 6407150"/>
              <a:gd name="connsiteX297" fmla="*/ 1435205 w 11737976"/>
              <a:gd name="connsiteY297" fmla="*/ 5780245 h 6407150"/>
              <a:gd name="connsiteX298" fmla="*/ 1432945 w 11737976"/>
              <a:gd name="connsiteY298" fmla="*/ 5778602 h 6407150"/>
              <a:gd name="connsiteX299" fmla="*/ 1378432 w 11737976"/>
              <a:gd name="connsiteY299" fmla="*/ 5777725 h 6407150"/>
              <a:gd name="connsiteX300" fmla="*/ 1379301 w 11737976"/>
              <a:gd name="connsiteY300" fmla="*/ 5780639 h 6407150"/>
              <a:gd name="connsiteX301" fmla="*/ 1380645 w 11737976"/>
              <a:gd name="connsiteY301" fmla="*/ 5779447 h 6407150"/>
              <a:gd name="connsiteX302" fmla="*/ 1382389 w 11737976"/>
              <a:gd name="connsiteY302" fmla="*/ 5780004 h 6407150"/>
              <a:gd name="connsiteX303" fmla="*/ 1378432 w 11737976"/>
              <a:gd name="connsiteY303" fmla="*/ 5777725 h 6407150"/>
              <a:gd name="connsiteX304" fmla="*/ 6144619 w 11737976"/>
              <a:gd name="connsiteY304" fmla="*/ 5777530 h 6407150"/>
              <a:gd name="connsiteX305" fmla="*/ 6149695 w 11737976"/>
              <a:gd name="connsiteY305" fmla="*/ 5781734 h 6407150"/>
              <a:gd name="connsiteX306" fmla="*/ 6144619 w 11737976"/>
              <a:gd name="connsiteY306" fmla="*/ 5777530 h 6407150"/>
              <a:gd name="connsiteX307" fmla="*/ 1637422 w 11737976"/>
              <a:gd name="connsiteY307" fmla="*/ 5776483 h 6407150"/>
              <a:gd name="connsiteX308" fmla="*/ 1636075 w 11737976"/>
              <a:gd name="connsiteY308" fmla="*/ 5777723 h 6407150"/>
              <a:gd name="connsiteX309" fmla="*/ 1637783 w 11737976"/>
              <a:gd name="connsiteY309" fmla="*/ 5778187 h 6407150"/>
              <a:gd name="connsiteX310" fmla="*/ 1637801 w 11737976"/>
              <a:gd name="connsiteY310" fmla="*/ 5778276 h 6407150"/>
              <a:gd name="connsiteX311" fmla="*/ 1637878 w 11737976"/>
              <a:gd name="connsiteY311" fmla="*/ 5778213 h 6407150"/>
              <a:gd name="connsiteX312" fmla="*/ 1640384 w 11737976"/>
              <a:gd name="connsiteY312" fmla="*/ 5778894 h 6407150"/>
              <a:gd name="connsiteX313" fmla="*/ 1639096 w 11737976"/>
              <a:gd name="connsiteY313" fmla="*/ 5777205 h 6407150"/>
              <a:gd name="connsiteX314" fmla="*/ 1637878 w 11737976"/>
              <a:gd name="connsiteY314" fmla="*/ 5778213 h 6407150"/>
              <a:gd name="connsiteX315" fmla="*/ 1637783 w 11737976"/>
              <a:gd name="connsiteY315" fmla="*/ 5778187 h 6407150"/>
              <a:gd name="connsiteX316" fmla="*/ 6220280 w 11737976"/>
              <a:gd name="connsiteY316" fmla="*/ 5776319 h 6407150"/>
              <a:gd name="connsiteX317" fmla="*/ 6222712 w 11737976"/>
              <a:gd name="connsiteY317" fmla="*/ 5781866 h 6407150"/>
              <a:gd name="connsiteX318" fmla="*/ 6222058 w 11737976"/>
              <a:gd name="connsiteY318" fmla="*/ 5783119 h 6407150"/>
              <a:gd name="connsiteX319" fmla="*/ 6227112 w 11737976"/>
              <a:gd name="connsiteY319" fmla="*/ 5783658 h 6407150"/>
              <a:gd name="connsiteX320" fmla="*/ 6230968 w 11737976"/>
              <a:gd name="connsiteY320" fmla="*/ 5782025 h 6407150"/>
              <a:gd name="connsiteX321" fmla="*/ 6229077 w 11737976"/>
              <a:gd name="connsiteY321" fmla="*/ 5779901 h 6407150"/>
              <a:gd name="connsiteX322" fmla="*/ 6224025 w 11737976"/>
              <a:gd name="connsiteY322" fmla="*/ 5779363 h 6407150"/>
              <a:gd name="connsiteX323" fmla="*/ 6220280 w 11737976"/>
              <a:gd name="connsiteY323" fmla="*/ 5776319 h 6407150"/>
              <a:gd name="connsiteX324" fmla="*/ 1799692 w 11737976"/>
              <a:gd name="connsiteY324" fmla="*/ 5776308 h 6407150"/>
              <a:gd name="connsiteX325" fmla="*/ 1799770 w 11737976"/>
              <a:gd name="connsiteY325" fmla="*/ 5781219 h 6407150"/>
              <a:gd name="connsiteX326" fmla="*/ 1801409 w 11737976"/>
              <a:gd name="connsiteY326" fmla="*/ 5776534 h 6407150"/>
              <a:gd name="connsiteX327" fmla="*/ 1799692 w 11737976"/>
              <a:gd name="connsiteY327" fmla="*/ 5776308 h 6407150"/>
              <a:gd name="connsiteX328" fmla="*/ 1783359 w 11737976"/>
              <a:gd name="connsiteY328" fmla="*/ 5775966 h 6407150"/>
              <a:gd name="connsiteX329" fmla="*/ 1781989 w 11737976"/>
              <a:gd name="connsiteY329" fmla="*/ 5777001 h 6407150"/>
              <a:gd name="connsiteX330" fmla="*/ 1781562 w 11737976"/>
              <a:gd name="connsiteY330" fmla="*/ 5778338 h 6407150"/>
              <a:gd name="connsiteX331" fmla="*/ 1778138 w 11737976"/>
              <a:gd name="connsiteY331" fmla="*/ 5789031 h 6407150"/>
              <a:gd name="connsiteX332" fmla="*/ 1777711 w 11737976"/>
              <a:gd name="connsiteY332" fmla="*/ 5790368 h 6407150"/>
              <a:gd name="connsiteX333" fmla="*/ 1780022 w 11737976"/>
              <a:gd name="connsiteY333" fmla="*/ 5789634 h 6407150"/>
              <a:gd name="connsiteX334" fmla="*/ 1783446 w 11737976"/>
              <a:gd name="connsiteY334" fmla="*/ 5778941 h 6407150"/>
              <a:gd name="connsiteX335" fmla="*/ 1783874 w 11737976"/>
              <a:gd name="connsiteY335" fmla="*/ 5777604 h 6407150"/>
              <a:gd name="connsiteX336" fmla="*/ 1783359 w 11737976"/>
              <a:gd name="connsiteY336" fmla="*/ 5775966 h 6407150"/>
              <a:gd name="connsiteX337" fmla="*/ 6758700 w 11737976"/>
              <a:gd name="connsiteY337" fmla="*/ 5775130 h 6407150"/>
              <a:gd name="connsiteX338" fmla="*/ 6756619 w 11737976"/>
              <a:gd name="connsiteY338" fmla="*/ 5778162 h 6407150"/>
              <a:gd name="connsiteX339" fmla="*/ 6767147 w 11737976"/>
              <a:gd name="connsiteY339" fmla="*/ 5780084 h 6407150"/>
              <a:gd name="connsiteX340" fmla="*/ 6768022 w 11737976"/>
              <a:gd name="connsiteY340" fmla="*/ 5776343 h 6407150"/>
              <a:gd name="connsiteX341" fmla="*/ 6758700 w 11737976"/>
              <a:gd name="connsiteY341" fmla="*/ 5775130 h 6407150"/>
              <a:gd name="connsiteX342" fmla="*/ 4720227 w 11737976"/>
              <a:gd name="connsiteY342" fmla="*/ 5774836 h 6407150"/>
              <a:gd name="connsiteX343" fmla="*/ 4706438 w 11737976"/>
              <a:gd name="connsiteY343" fmla="*/ 5783596 h 6407150"/>
              <a:gd name="connsiteX344" fmla="*/ 4728451 w 11737976"/>
              <a:gd name="connsiteY344" fmla="*/ 5784616 h 6407150"/>
              <a:gd name="connsiteX345" fmla="*/ 4720227 w 11737976"/>
              <a:gd name="connsiteY345" fmla="*/ 5774836 h 6407150"/>
              <a:gd name="connsiteX346" fmla="*/ 1527083 w 11737976"/>
              <a:gd name="connsiteY346" fmla="*/ 5774447 h 6407150"/>
              <a:gd name="connsiteX347" fmla="*/ 1517875 w 11737976"/>
              <a:gd name="connsiteY347" fmla="*/ 5777263 h 6407150"/>
              <a:gd name="connsiteX348" fmla="*/ 1522061 w 11737976"/>
              <a:gd name="connsiteY348" fmla="*/ 5781484 h 6407150"/>
              <a:gd name="connsiteX349" fmla="*/ 1527083 w 11737976"/>
              <a:gd name="connsiteY349" fmla="*/ 5774447 h 6407150"/>
              <a:gd name="connsiteX350" fmla="*/ 1695004 w 11737976"/>
              <a:gd name="connsiteY350" fmla="*/ 5774161 h 6407150"/>
              <a:gd name="connsiteX351" fmla="*/ 1689354 w 11737976"/>
              <a:gd name="connsiteY351" fmla="*/ 5783160 h 6407150"/>
              <a:gd name="connsiteX352" fmla="*/ 1696522 w 11737976"/>
              <a:gd name="connsiteY352" fmla="*/ 5776988 h 6407150"/>
              <a:gd name="connsiteX353" fmla="*/ 1695004 w 11737976"/>
              <a:gd name="connsiteY353" fmla="*/ 5774161 h 6407150"/>
              <a:gd name="connsiteX354" fmla="*/ 6105854 w 11737976"/>
              <a:gd name="connsiteY354" fmla="*/ 5771216 h 6407150"/>
              <a:gd name="connsiteX355" fmla="*/ 6109149 w 11737976"/>
              <a:gd name="connsiteY355" fmla="*/ 5772951 h 6407150"/>
              <a:gd name="connsiteX356" fmla="*/ 6109924 w 11737976"/>
              <a:gd name="connsiteY356" fmla="*/ 5775389 h 6407150"/>
              <a:gd name="connsiteX357" fmla="*/ 6111953 w 11737976"/>
              <a:gd name="connsiteY357" fmla="*/ 5776610 h 6407150"/>
              <a:gd name="connsiteX358" fmla="*/ 6117031 w 11737976"/>
              <a:gd name="connsiteY358" fmla="*/ 5777100 h 6407150"/>
              <a:gd name="connsiteX359" fmla="*/ 6109149 w 11737976"/>
              <a:gd name="connsiteY359" fmla="*/ 5772951 h 6407150"/>
              <a:gd name="connsiteX360" fmla="*/ 6108916 w 11737976"/>
              <a:gd name="connsiteY360" fmla="*/ 5772216 h 6407150"/>
              <a:gd name="connsiteX361" fmla="*/ 6105854 w 11737976"/>
              <a:gd name="connsiteY361" fmla="*/ 5771216 h 6407150"/>
              <a:gd name="connsiteX362" fmla="*/ 6141908 w 11737976"/>
              <a:gd name="connsiteY362" fmla="*/ 5770350 h 6407150"/>
              <a:gd name="connsiteX363" fmla="*/ 6140479 w 11737976"/>
              <a:gd name="connsiteY363" fmla="*/ 5773083 h 6407150"/>
              <a:gd name="connsiteX364" fmla="*/ 6144563 w 11737976"/>
              <a:gd name="connsiteY364" fmla="*/ 5776403 h 6407150"/>
              <a:gd name="connsiteX365" fmla="*/ 6145278 w 11737976"/>
              <a:gd name="connsiteY365" fmla="*/ 5775036 h 6407150"/>
              <a:gd name="connsiteX366" fmla="*/ 6146705 w 11737976"/>
              <a:gd name="connsiteY366" fmla="*/ 5772305 h 6407150"/>
              <a:gd name="connsiteX367" fmla="*/ 6147421 w 11737976"/>
              <a:gd name="connsiteY367" fmla="*/ 5770940 h 6407150"/>
              <a:gd name="connsiteX368" fmla="*/ 6141908 w 11737976"/>
              <a:gd name="connsiteY368" fmla="*/ 5770350 h 6407150"/>
              <a:gd name="connsiteX369" fmla="*/ 1458920 w 11737976"/>
              <a:gd name="connsiteY369" fmla="*/ 5768658 h 6407150"/>
              <a:gd name="connsiteX370" fmla="*/ 1459260 w 11737976"/>
              <a:gd name="connsiteY370" fmla="*/ 5773361 h 6407150"/>
              <a:gd name="connsiteX371" fmla="*/ 1458920 w 11737976"/>
              <a:gd name="connsiteY371" fmla="*/ 5768658 h 6407150"/>
              <a:gd name="connsiteX372" fmla="*/ 1615374 w 11737976"/>
              <a:gd name="connsiteY372" fmla="*/ 5768017 h 6407150"/>
              <a:gd name="connsiteX373" fmla="*/ 1613302 w 11737976"/>
              <a:gd name="connsiteY373" fmla="*/ 5768867 h 6407150"/>
              <a:gd name="connsiteX374" fmla="*/ 1612424 w 11737976"/>
              <a:gd name="connsiteY374" fmla="*/ 5771612 h 6407150"/>
              <a:gd name="connsiteX375" fmla="*/ 1616042 w 11737976"/>
              <a:gd name="connsiteY375" fmla="*/ 5770500 h 6407150"/>
              <a:gd name="connsiteX376" fmla="*/ 1615374 w 11737976"/>
              <a:gd name="connsiteY376" fmla="*/ 5768017 h 6407150"/>
              <a:gd name="connsiteX377" fmla="*/ 1635570 w 11737976"/>
              <a:gd name="connsiteY377" fmla="*/ 5767411 h 6407150"/>
              <a:gd name="connsiteX378" fmla="*/ 1631235 w 11737976"/>
              <a:gd name="connsiteY378" fmla="*/ 5774824 h 6407150"/>
              <a:gd name="connsiteX379" fmla="*/ 1635570 w 11737976"/>
              <a:gd name="connsiteY379" fmla="*/ 5767411 h 6407150"/>
              <a:gd name="connsiteX380" fmla="*/ 1776139 w 11737976"/>
              <a:gd name="connsiteY380" fmla="*/ 5766090 h 6407150"/>
              <a:gd name="connsiteX381" fmla="*/ 1772279 w 11737976"/>
              <a:gd name="connsiteY381" fmla="*/ 5775120 h 6407150"/>
              <a:gd name="connsiteX382" fmla="*/ 1776139 w 11737976"/>
              <a:gd name="connsiteY382" fmla="*/ 5766090 h 6407150"/>
              <a:gd name="connsiteX383" fmla="*/ 1835492 w 11737976"/>
              <a:gd name="connsiteY383" fmla="*/ 5764016 h 6407150"/>
              <a:gd name="connsiteX384" fmla="*/ 1833268 w 11737976"/>
              <a:gd name="connsiteY384" fmla="*/ 5767935 h 6407150"/>
              <a:gd name="connsiteX385" fmla="*/ 1831044 w 11737976"/>
              <a:gd name="connsiteY385" fmla="*/ 5771854 h 6407150"/>
              <a:gd name="connsiteX386" fmla="*/ 1830597 w 11737976"/>
              <a:gd name="connsiteY386" fmla="*/ 5773254 h 6407150"/>
              <a:gd name="connsiteX387" fmla="*/ 1832355 w 11737976"/>
              <a:gd name="connsiteY387" fmla="*/ 5773816 h 6407150"/>
              <a:gd name="connsiteX388" fmla="*/ 1835457 w 11737976"/>
              <a:gd name="connsiteY388" fmla="*/ 5770179 h 6407150"/>
              <a:gd name="connsiteX389" fmla="*/ 1837680 w 11737976"/>
              <a:gd name="connsiteY389" fmla="*/ 5766259 h 6407150"/>
              <a:gd name="connsiteX390" fmla="*/ 1837250 w 11737976"/>
              <a:gd name="connsiteY390" fmla="*/ 5764577 h 6407150"/>
              <a:gd name="connsiteX391" fmla="*/ 1835492 w 11737976"/>
              <a:gd name="connsiteY391" fmla="*/ 5764016 h 6407150"/>
              <a:gd name="connsiteX392" fmla="*/ 1541781 w 11737976"/>
              <a:gd name="connsiteY392" fmla="*/ 5761320 h 6407150"/>
              <a:gd name="connsiteX393" fmla="*/ 1539689 w 11737976"/>
              <a:gd name="connsiteY393" fmla="*/ 5762091 h 6407150"/>
              <a:gd name="connsiteX394" fmla="*/ 1535504 w 11737976"/>
              <a:gd name="connsiteY394" fmla="*/ 5766515 h 6407150"/>
              <a:gd name="connsiteX395" fmla="*/ 1536760 w 11737976"/>
              <a:gd name="connsiteY395" fmla="*/ 5768358 h 6407150"/>
              <a:gd name="connsiteX396" fmla="*/ 1538015 w 11737976"/>
              <a:gd name="connsiteY396" fmla="*/ 5767319 h 6407150"/>
              <a:gd name="connsiteX397" fmla="*/ 1541363 w 11737976"/>
              <a:gd name="connsiteY397" fmla="*/ 5762627 h 6407150"/>
              <a:gd name="connsiteX398" fmla="*/ 1541886 w 11737976"/>
              <a:gd name="connsiteY398" fmla="*/ 5762073 h 6407150"/>
              <a:gd name="connsiteX399" fmla="*/ 1541781 w 11737976"/>
              <a:gd name="connsiteY399" fmla="*/ 5761320 h 6407150"/>
              <a:gd name="connsiteX400" fmla="*/ 6164165 w 11737976"/>
              <a:gd name="connsiteY400" fmla="*/ 5761192 h 6407150"/>
              <a:gd name="connsiteX401" fmla="*/ 6171979 w 11737976"/>
              <a:gd name="connsiteY401" fmla="*/ 5766032 h 6407150"/>
              <a:gd name="connsiteX402" fmla="*/ 6171264 w 11737976"/>
              <a:gd name="connsiteY402" fmla="*/ 5767398 h 6407150"/>
              <a:gd name="connsiteX403" fmla="*/ 6173579 w 11737976"/>
              <a:gd name="connsiteY403" fmla="*/ 5766684 h 6407150"/>
              <a:gd name="connsiteX404" fmla="*/ 6172694 w 11737976"/>
              <a:gd name="connsiteY404" fmla="*/ 5764667 h 6407150"/>
              <a:gd name="connsiteX405" fmla="*/ 6164165 w 11737976"/>
              <a:gd name="connsiteY405" fmla="*/ 5761192 h 6407150"/>
              <a:gd name="connsiteX406" fmla="*/ 1789038 w 11737976"/>
              <a:gd name="connsiteY406" fmla="*/ 5761033 h 6407150"/>
              <a:gd name="connsiteX407" fmla="*/ 1786382 w 11737976"/>
              <a:gd name="connsiteY407" fmla="*/ 5766307 h 6407150"/>
              <a:gd name="connsiteX408" fmla="*/ 1789683 w 11737976"/>
              <a:gd name="connsiteY408" fmla="*/ 5765449 h 6407150"/>
              <a:gd name="connsiteX409" fmla="*/ 1789038 w 11737976"/>
              <a:gd name="connsiteY409" fmla="*/ 5761033 h 6407150"/>
              <a:gd name="connsiteX410" fmla="*/ 1577810 w 11737976"/>
              <a:gd name="connsiteY410" fmla="*/ 5760912 h 6407150"/>
              <a:gd name="connsiteX411" fmla="*/ 1573953 w 11737976"/>
              <a:gd name="connsiteY411" fmla="*/ 5760991 h 6407150"/>
              <a:gd name="connsiteX412" fmla="*/ 1573542 w 11737976"/>
              <a:gd name="connsiteY412" fmla="*/ 5765363 h 6407150"/>
              <a:gd name="connsiteX413" fmla="*/ 1579359 w 11737976"/>
              <a:gd name="connsiteY413" fmla="*/ 5765723 h 6407150"/>
              <a:gd name="connsiteX414" fmla="*/ 1580665 w 11737976"/>
              <a:gd name="connsiteY414" fmla="*/ 5761638 h 6407150"/>
              <a:gd name="connsiteX415" fmla="*/ 1577810 w 11737976"/>
              <a:gd name="connsiteY415" fmla="*/ 5760912 h 6407150"/>
              <a:gd name="connsiteX416" fmla="*/ 6222662 w 11737976"/>
              <a:gd name="connsiteY416" fmla="*/ 5760642 h 6407150"/>
              <a:gd name="connsiteX417" fmla="*/ 6225566 w 11737976"/>
              <a:gd name="connsiteY417" fmla="*/ 5764980 h 6407150"/>
              <a:gd name="connsiteX418" fmla="*/ 6223525 w 11737976"/>
              <a:gd name="connsiteY418" fmla="*/ 5768883 h 6407150"/>
              <a:gd name="connsiteX419" fmla="*/ 6222844 w 11737976"/>
              <a:gd name="connsiteY419" fmla="*/ 5770184 h 6407150"/>
              <a:gd name="connsiteX420" fmla="*/ 6227110 w 11737976"/>
              <a:gd name="connsiteY420" fmla="*/ 5771921 h 6407150"/>
              <a:gd name="connsiteX421" fmla="*/ 6230325 w 11737976"/>
              <a:gd name="connsiteY421" fmla="*/ 5769484 h 6407150"/>
              <a:gd name="connsiteX422" fmla="*/ 6229832 w 11737976"/>
              <a:gd name="connsiteY422" fmla="*/ 5766717 h 6407150"/>
              <a:gd name="connsiteX423" fmla="*/ 6226928 w 11737976"/>
              <a:gd name="connsiteY423" fmla="*/ 5762379 h 6407150"/>
              <a:gd name="connsiteX424" fmla="*/ 6227608 w 11737976"/>
              <a:gd name="connsiteY424" fmla="*/ 5761078 h 6407150"/>
              <a:gd name="connsiteX425" fmla="*/ 6222662 w 11737976"/>
              <a:gd name="connsiteY425" fmla="*/ 5760642 h 6407150"/>
              <a:gd name="connsiteX426" fmla="*/ 1575770 w 11737976"/>
              <a:gd name="connsiteY426" fmla="*/ 5757174 h 6407150"/>
              <a:gd name="connsiteX427" fmla="*/ 1578745 w 11737976"/>
              <a:gd name="connsiteY427" fmla="*/ 5757915 h 6407150"/>
              <a:gd name="connsiteX428" fmla="*/ 1575770 w 11737976"/>
              <a:gd name="connsiteY428" fmla="*/ 5757174 h 6407150"/>
              <a:gd name="connsiteX429" fmla="*/ 1699938 w 11737976"/>
              <a:gd name="connsiteY429" fmla="*/ 5756817 h 6407150"/>
              <a:gd name="connsiteX430" fmla="*/ 1699898 w 11737976"/>
              <a:gd name="connsiteY430" fmla="*/ 5757296 h 6407150"/>
              <a:gd name="connsiteX431" fmla="*/ 1699924 w 11737976"/>
              <a:gd name="connsiteY431" fmla="*/ 5756827 h 6407150"/>
              <a:gd name="connsiteX432" fmla="*/ 1703150 w 11737976"/>
              <a:gd name="connsiteY432" fmla="*/ 5754614 h 6407150"/>
              <a:gd name="connsiteX433" fmla="*/ 1699938 w 11737976"/>
              <a:gd name="connsiteY433" fmla="*/ 5756817 h 6407150"/>
              <a:gd name="connsiteX434" fmla="*/ 1700110 w 11737976"/>
              <a:gd name="connsiteY434" fmla="*/ 5754858 h 6407150"/>
              <a:gd name="connsiteX435" fmla="*/ 1700036 w 11737976"/>
              <a:gd name="connsiteY435" fmla="*/ 5754834 h 6407150"/>
              <a:gd name="connsiteX436" fmla="*/ 1699924 w 11737976"/>
              <a:gd name="connsiteY436" fmla="*/ 5756827 h 6407150"/>
              <a:gd name="connsiteX437" fmla="*/ 1697182 w 11737976"/>
              <a:gd name="connsiteY437" fmla="*/ 5758709 h 6407150"/>
              <a:gd name="connsiteX438" fmla="*/ 1703070 w 11737976"/>
              <a:gd name="connsiteY438" fmla="*/ 5763596 h 6407150"/>
              <a:gd name="connsiteX439" fmla="*/ 1705247 w 11737976"/>
              <a:gd name="connsiteY439" fmla="*/ 5758464 h 6407150"/>
              <a:gd name="connsiteX440" fmla="*/ 1705695 w 11737976"/>
              <a:gd name="connsiteY440" fmla="*/ 5756626 h 6407150"/>
              <a:gd name="connsiteX441" fmla="*/ 1703150 w 11737976"/>
              <a:gd name="connsiteY441" fmla="*/ 5754614 h 6407150"/>
              <a:gd name="connsiteX442" fmla="*/ 6267939 w 11737976"/>
              <a:gd name="connsiteY442" fmla="*/ 5754248 h 6407150"/>
              <a:gd name="connsiteX443" fmla="*/ 6273628 w 11737976"/>
              <a:gd name="connsiteY443" fmla="*/ 5757181 h 6407150"/>
              <a:gd name="connsiteX444" fmla="*/ 6275004 w 11737976"/>
              <a:gd name="connsiteY444" fmla="*/ 5757509 h 6407150"/>
              <a:gd name="connsiteX445" fmla="*/ 6267939 w 11737976"/>
              <a:gd name="connsiteY445" fmla="*/ 5754248 h 6407150"/>
              <a:gd name="connsiteX446" fmla="*/ 1779715 w 11737976"/>
              <a:gd name="connsiteY446" fmla="*/ 5752105 h 6407150"/>
              <a:gd name="connsiteX447" fmla="*/ 1777512 w 11737976"/>
              <a:gd name="connsiteY447" fmla="*/ 5752931 h 6407150"/>
              <a:gd name="connsiteX448" fmla="*/ 1775300 w 11737976"/>
              <a:gd name="connsiteY448" fmla="*/ 5756816 h 6407150"/>
              <a:gd name="connsiteX449" fmla="*/ 1774856 w 11737976"/>
              <a:gd name="connsiteY449" fmla="*/ 5758204 h 6407150"/>
              <a:gd name="connsiteX450" fmla="*/ 1776169 w 11737976"/>
              <a:gd name="connsiteY450" fmla="*/ 5760156 h 6407150"/>
              <a:gd name="connsiteX451" fmla="*/ 1778372 w 11737976"/>
              <a:gd name="connsiteY451" fmla="*/ 5759330 h 6407150"/>
              <a:gd name="connsiteX452" fmla="*/ 1781028 w 11737976"/>
              <a:gd name="connsiteY452" fmla="*/ 5754056 h 6407150"/>
              <a:gd name="connsiteX453" fmla="*/ 1779715 w 11737976"/>
              <a:gd name="connsiteY453" fmla="*/ 5752105 h 6407150"/>
              <a:gd name="connsiteX454" fmla="*/ 6163096 w 11737976"/>
              <a:gd name="connsiteY454" fmla="*/ 5751290 h 6407150"/>
              <a:gd name="connsiteX455" fmla="*/ 6169580 w 11737976"/>
              <a:gd name="connsiteY455" fmla="*/ 5757375 h 6407150"/>
              <a:gd name="connsiteX456" fmla="*/ 6171018 w 11737976"/>
              <a:gd name="connsiteY456" fmla="*/ 5756252 h 6407150"/>
              <a:gd name="connsiteX457" fmla="*/ 6166540 w 11737976"/>
              <a:gd name="connsiteY457" fmla="*/ 5754428 h 6407150"/>
              <a:gd name="connsiteX458" fmla="*/ 6163096 w 11737976"/>
              <a:gd name="connsiteY458" fmla="*/ 5751290 h 6407150"/>
              <a:gd name="connsiteX459" fmla="*/ 6206384 w 11737976"/>
              <a:gd name="connsiteY459" fmla="*/ 5750961 h 6407150"/>
              <a:gd name="connsiteX460" fmla="*/ 6205749 w 11737976"/>
              <a:gd name="connsiteY460" fmla="*/ 5752174 h 6407150"/>
              <a:gd name="connsiteX461" fmla="*/ 6210014 w 11737976"/>
              <a:gd name="connsiteY461" fmla="*/ 5753912 h 6407150"/>
              <a:gd name="connsiteX462" fmla="*/ 6214914 w 11737976"/>
              <a:gd name="connsiteY462" fmla="*/ 5754435 h 6407150"/>
              <a:gd name="connsiteX463" fmla="*/ 6219816 w 11737976"/>
              <a:gd name="connsiteY463" fmla="*/ 5754958 h 6407150"/>
              <a:gd name="connsiteX464" fmla="*/ 6220451 w 11737976"/>
              <a:gd name="connsiteY464" fmla="*/ 5753744 h 6407150"/>
              <a:gd name="connsiteX465" fmla="*/ 6216185 w 11737976"/>
              <a:gd name="connsiteY465" fmla="*/ 5752007 h 6407150"/>
              <a:gd name="connsiteX466" fmla="*/ 6211286 w 11737976"/>
              <a:gd name="connsiteY466" fmla="*/ 5751483 h 6407150"/>
              <a:gd name="connsiteX467" fmla="*/ 6206384 w 11737976"/>
              <a:gd name="connsiteY467" fmla="*/ 5750961 h 6407150"/>
              <a:gd name="connsiteX468" fmla="*/ 1720424 w 11737976"/>
              <a:gd name="connsiteY468" fmla="*/ 5750958 h 6407150"/>
              <a:gd name="connsiteX469" fmla="*/ 1717757 w 11737976"/>
              <a:gd name="connsiteY469" fmla="*/ 5759291 h 6407150"/>
              <a:gd name="connsiteX470" fmla="*/ 1720943 w 11737976"/>
              <a:gd name="connsiteY470" fmla="*/ 5752990 h 6407150"/>
              <a:gd name="connsiteX471" fmla="*/ 1720424 w 11737976"/>
              <a:gd name="connsiteY471" fmla="*/ 5750958 h 6407150"/>
              <a:gd name="connsiteX472" fmla="*/ 1636543 w 11737976"/>
              <a:gd name="connsiteY472" fmla="*/ 5749505 h 6407150"/>
              <a:gd name="connsiteX473" fmla="*/ 1630934 w 11737976"/>
              <a:gd name="connsiteY473" fmla="*/ 5758111 h 6407150"/>
              <a:gd name="connsiteX474" fmla="*/ 1633524 w 11737976"/>
              <a:gd name="connsiteY474" fmla="*/ 5758939 h 6407150"/>
              <a:gd name="connsiteX475" fmla="*/ 1634817 w 11737976"/>
              <a:gd name="connsiteY475" fmla="*/ 5760840 h 6407150"/>
              <a:gd name="connsiteX476" fmla="*/ 1637623 w 11737976"/>
              <a:gd name="connsiteY476" fmla="*/ 5754680 h 6407150"/>
              <a:gd name="connsiteX477" fmla="*/ 1636543 w 11737976"/>
              <a:gd name="connsiteY477" fmla="*/ 5749505 h 6407150"/>
              <a:gd name="connsiteX478" fmla="*/ 5396718 w 11737976"/>
              <a:gd name="connsiteY478" fmla="*/ 5749341 h 6407150"/>
              <a:gd name="connsiteX479" fmla="*/ 5380018 w 11737976"/>
              <a:gd name="connsiteY479" fmla="*/ 5762997 h 6407150"/>
              <a:gd name="connsiteX480" fmla="*/ 5400047 w 11737976"/>
              <a:gd name="connsiteY480" fmla="*/ 5754876 h 6407150"/>
              <a:gd name="connsiteX481" fmla="*/ 5396718 w 11737976"/>
              <a:gd name="connsiteY481" fmla="*/ 5749341 h 6407150"/>
              <a:gd name="connsiteX482" fmla="*/ 1654516 w 11737976"/>
              <a:gd name="connsiteY482" fmla="*/ 5749205 h 6407150"/>
              <a:gd name="connsiteX483" fmla="*/ 1653636 w 11737976"/>
              <a:gd name="connsiteY483" fmla="*/ 5751950 h 6407150"/>
              <a:gd name="connsiteX484" fmla="*/ 1651023 w 11737976"/>
              <a:gd name="connsiteY484" fmla="*/ 5757165 h 6407150"/>
              <a:gd name="connsiteX485" fmla="*/ 1650562 w 11737976"/>
              <a:gd name="connsiteY485" fmla="*/ 5761557 h 6407150"/>
              <a:gd name="connsiteX486" fmla="*/ 1649706 w 11737976"/>
              <a:gd name="connsiteY486" fmla="*/ 5761283 h 6407150"/>
              <a:gd name="connsiteX487" fmla="*/ 1644063 w 11737976"/>
              <a:gd name="connsiteY487" fmla="*/ 5770067 h 6407150"/>
              <a:gd name="connsiteX488" fmla="*/ 1647880 w 11737976"/>
              <a:gd name="connsiteY488" fmla="*/ 5775829 h 6407150"/>
              <a:gd name="connsiteX489" fmla="*/ 1655281 w 11737976"/>
              <a:gd name="connsiteY489" fmla="*/ 5761554 h 6407150"/>
              <a:gd name="connsiteX490" fmla="*/ 1652712 w 11737976"/>
              <a:gd name="connsiteY490" fmla="*/ 5760732 h 6407150"/>
              <a:gd name="connsiteX491" fmla="*/ 1655349 w 11737976"/>
              <a:gd name="connsiteY491" fmla="*/ 5752498 h 6407150"/>
              <a:gd name="connsiteX492" fmla="*/ 1656643 w 11737976"/>
              <a:gd name="connsiteY492" fmla="*/ 5751401 h 6407150"/>
              <a:gd name="connsiteX493" fmla="*/ 1655370 w 11737976"/>
              <a:gd name="connsiteY493" fmla="*/ 5749480 h 6407150"/>
              <a:gd name="connsiteX494" fmla="*/ 1654516 w 11737976"/>
              <a:gd name="connsiteY494" fmla="*/ 5749205 h 6407150"/>
              <a:gd name="connsiteX495" fmla="*/ 6110651 w 11737976"/>
              <a:gd name="connsiteY495" fmla="*/ 5748505 h 6407150"/>
              <a:gd name="connsiteX496" fmla="*/ 6114138 w 11737976"/>
              <a:gd name="connsiteY496" fmla="*/ 5752965 h 6407150"/>
              <a:gd name="connsiteX497" fmla="*/ 6120903 w 11737976"/>
              <a:gd name="connsiteY497" fmla="*/ 5751163 h 6407150"/>
              <a:gd name="connsiteX498" fmla="*/ 6110651 w 11737976"/>
              <a:gd name="connsiteY498" fmla="*/ 5748505 h 6407150"/>
              <a:gd name="connsiteX499" fmla="*/ 6143677 w 11737976"/>
              <a:gd name="connsiteY499" fmla="*/ 5748428 h 6407150"/>
              <a:gd name="connsiteX500" fmla="*/ 6143041 w 11737976"/>
              <a:gd name="connsiteY500" fmla="*/ 5749642 h 6407150"/>
              <a:gd name="connsiteX501" fmla="*/ 6142408 w 11737976"/>
              <a:gd name="connsiteY501" fmla="*/ 5750856 h 6407150"/>
              <a:gd name="connsiteX502" fmla="*/ 6146570 w 11737976"/>
              <a:gd name="connsiteY502" fmla="*/ 5754024 h 6407150"/>
              <a:gd name="connsiteX503" fmla="*/ 6147206 w 11737976"/>
              <a:gd name="connsiteY503" fmla="*/ 5752811 h 6407150"/>
              <a:gd name="connsiteX504" fmla="*/ 6148476 w 11737976"/>
              <a:gd name="connsiteY504" fmla="*/ 5750383 h 6407150"/>
              <a:gd name="connsiteX505" fmla="*/ 6143677 w 11737976"/>
              <a:gd name="connsiteY505" fmla="*/ 5748428 h 6407150"/>
              <a:gd name="connsiteX506" fmla="*/ 5981020 w 11737976"/>
              <a:gd name="connsiteY506" fmla="*/ 5748373 h 6407150"/>
              <a:gd name="connsiteX507" fmla="*/ 5980586 w 11737976"/>
              <a:gd name="connsiteY507" fmla="*/ 5750475 h 6407150"/>
              <a:gd name="connsiteX508" fmla="*/ 5987349 w 11737976"/>
              <a:gd name="connsiteY508" fmla="*/ 5751572 h 6407150"/>
              <a:gd name="connsiteX509" fmla="*/ 5990813 w 11737976"/>
              <a:gd name="connsiteY509" fmla="*/ 5751327 h 6407150"/>
              <a:gd name="connsiteX510" fmla="*/ 5981020 w 11737976"/>
              <a:gd name="connsiteY510" fmla="*/ 5748373 h 6407150"/>
              <a:gd name="connsiteX511" fmla="*/ 6041161 w 11737976"/>
              <a:gd name="connsiteY511" fmla="*/ 5747812 h 6407150"/>
              <a:gd name="connsiteX512" fmla="*/ 6053760 w 11737976"/>
              <a:gd name="connsiteY512" fmla="*/ 5754325 h 6407150"/>
              <a:gd name="connsiteX513" fmla="*/ 6058159 w 11737976"/>
              <a:gd name="connsiteY513" fmla="*/ 5756117 h 6407150"/>
              <a:gd name="connsiteX514" fmla="*/ 6054357 w 11737976"/>
              <a:gd name="connsiteY514" fmla="*/ 5753188 h 6407150"/>
              <a:gd name="connsiteX515" fmla="*/ 6045561 w 11737976"/>
              <a:gd name="connsiteY515" fmla="*/ 5749604 h 6407150"/>
              <a:gd name="connsiteX516" fmla="*/ 6046154 w 11737976"/>
              <a:gd name="connsiteY516" fmla="*/ 5748466 h 6407150"/>
              <a:gd name="connsiteX517" fmla="*/ 6041161 w 11737976"/>
              <a:gd name="connsiteY517" fmla="*/ 5747812 h 6407150"/>
              <a:gd name="connsiteX518" fmla="*/ 1835604 w 11737976"/>
              <a:gd name="connsiteY518" fmla="*/ 5746886 h 6407150"/>
              <a:gd name="connsiteX519" fmla="*/ 1833322 w 11737976"/>
              <a:gd name="connsiteY519" fmla="*/ 5749966 h 6407150"/>
              <a:gd name="connsiteX520" fmla="*/ 1835604 w 11737976"/>
              <a:gd name="connsiteY520" fmla="*/ 5746886 h 6407150"/>
              <a:gd name="connsiteX521" fmla="*/ 1604235 w 11737976"/>
              <a:gd name="connsiteY521" fmla="*/ 5746600 h 6407150"/>
              <a:gd name="connsiteX522" fmla="*/ 1600001 w 11737976"/>
              <a:gd name="connsiteY522" fmla="*/ 5754209 h 6407150"/>
              <a:gd name="connsiteX523" fmla="*/ 1598647 w 11737976"/>
              <a:gd name="connsiteY523" fmla="*/ 5761246 h 6407150"/>
              <a:gd name="connsiteX524" fmla="*/ 1596913 w 11737976"/>
              <a:gd name="connsiteY524" fmla="*/ 5766666 h 6407150"/>
              <a:gd name="connsiteX525" fmla="*/ 1597296 w 11737976"/>
              <a:gd name="connsiteY525" fmla="*/ 5768282 h 6407150"/>
              <a:gd name="connsiteX526" fmla="*/ 1599361 w 11737976"/>
              <a:gd name="connsiteY526" fmla="*/ 5767450 h 6407150"/>
              <a:gd name="connsiteX527" fmla="*/ 1600279 w 11737976"/>
              <a:gd name="connsiteY527" fmla="*/ 5761767 h 6407150"/>
              <a:gd name="connsiteX528" fmla="*/ 1605434 w 11737976"/>
              <a:gd name="connsiteY528" fmla="*/ 5748478 h 6407150"/>
              <a:gd name="connsiteX529" fmla="*/ 1606119 w 11737976"/>
              <a:gd name="connsiteY529" fmla="*/ 5747392 h 6407150"/>
              <a:gd name="connsiteX530" fmla="*/ 1605867 w 11737976"/>
              <a:gd name="connsiteY530" fmla="*/ 5747123 h 6407150"/>
              <a:gd name="connsiteX531" fmla="*/ 1604235 w 11737976"/>
              <a:gd name="connsiteY531" fmla="*/ 5746600 h 6407150"/>
              <a:gd name="connsiteX532" fmla="*/ 6090366 w 11737976"/>
              <a:gd name="connsiteY532" fmla="*/ 5746484 h 6407150"/>
              <a:gd name="connsiteX533" fmla="*/ 6098628 w 11737976"/>
              <a:gd name="connsiteY533" fmla="*/ 5752942 h 6407150"/>
              <a:gd name="connsiteX534" fmla="*/ 6099963 w 11737976"/>
              <a:gd name="connsiteY534" fmla="*/ 5750392 h 6407150"/>
              <a:gd name="connsiteX535" fmla="*/ 6090366 w 11737976"/>
              <a:gd name="connsiteY535" fmla="*/ 5746484 h 6407150"/>
              <a:gd name="connsiteX536" fmla="*/ 1579652 w 11737976"/>
              <a:gd name="connsiteY536" fmla="*/ 5746424 h 6407150"/>
              <a:gd name="connsiteX537" fmla="*/ 1574579 w 11737976"/>
              <a:gd name="connsiteY537" fmla="*/ 5750746 h 6407150"/>
              <a:gd name="connsiteX538" fmla="*/ 1579652 w 11737976"/>
              <a:gd name="connsiteY538" fmla="*/ 5746424 h 6407150"/>
              <a:gd name="connsiteX539" fmla="*/ 6234862 w 11737976"/>
              <a:gd name="connsiteY539" fmla="*/ 5745324 h 6407150"/>
              <a:gd name="connsiteX540" fmla="*/ 6234429 w 11737976"/>
              <a:gd name="connsiteY540" fmla="*/ 5747426 h 6407150"/>
              <a:gd name="connsiteX541" fmla="*/ 6243226 w 11737976"/>
              <a:gd name="connsiteY541" fmla="*/ 5751010 h 6407150"/>
              <a:gd name="connsiteX542" fmla="*/ 6234862 w 11737976"/>
              <a:gd name="connsiteY542" fmla="*/ 5745324 h 6407150"/>
              <a:gd name="connsiteX543" fmla="*/ 6161094 w 11737976"/>
              <a:gd name="connsiteY543" fmla="*/ 5744808 h 6407150"/>
              <a:gd name="connsiteX544" fmla="*/ 6173890 w 11737976"/>
              <a:gd name="connsiteY544" fmla="*/ 5750021 h 6407150"/>
              <a:gd name="connsiteX545" fmla="*/ 6161094 w 11737976"/>
              <a:gd name="connsiteY545" fmla="*/ 5744808 h 6407150"/>
              <a:gd name="connsiteX546" fmla="*/ 6031722 w 11737976"/>
              <a:gd name="connsiteY546" fmla="*/ 5743139 h 6407150"/>
              <a:gd name="connsiteX547" fmla="*/ 6031721 w 11737976"/>
              <a:gd name="connsiteY547" fmla="*/ 5745458 h 6407150"/>
              <a:gd name="connsiteX548" fmla="*/ 6035609 w 11737976"/>
              <a:gd name="connsiteY548" fmla="*/ 5745753 h 6407150"/>
              <a:gd name="connsiteX549" fmla="*/ 6035720 w 11737976"/>
              <a:gd name="connsiteY549" fmla="*/ 5747087 h 6407150"/>
              <a:gd name="connsiteX550" fmla="*/ 6036387 w 11737976"/>
              <a:gd name="connsiteY550" fmla="*/ 5745813 h 6407150"/>
              <a:gd name="connsiteX551" fmla="*/ 6035609 w 11737976"/>
              <a:gd name="connsiteY551" fmla="*/ 5745753 h 6407150"/>
              <a:gd name="connsiteX552" fmla="*/ 6035471 w 11737976"/>
              <a:gd name="connsiteY552" fmla="*/ 5744086 h 6407150"/>
              <a:gd name="connsiteX553" fmla="*/ 6037722 w 11737976"/>
              <a:gd name="connsiteY553" fmla="*/ 5743263 h 6407150"/>
              <a:gd name="connsiteX554" fmla="*/ 6031722 w 11737976"/>
              <a:gd name="connsiteY554" fmla="*/ 5743139 h 6407150"/>
              <a:gd name="connsiteX555" fmla="*/ 1499086 w 11737976"/>
              <a:gd name="connsiteY555" fmla="*/ 5740640 h 6407150"/>
              <a:gd name="connsiteX556" fmla="*/ 1502906 w 11737976"/>
              <a:gd name="connsiteY556" fmla="*/ 5741131 h 6407150"/>
              <a:gd name="connsiteX557" fmla="*/ 1503731 w 11737976"/>
              <a:gd name="connsiteY557" fmla="*/ 5741100 h 6407150"/>
              <a:gd name="connsiteX558" fmla="*/ 1499086 w 11737976"/>
              <a:gd name="connsiteY558" fmla="*/ 5740640 h 6407150"/>
              <a:gd name="connsiteX559" fmla="*/ 6200679 w 11737976"/>
              <a:gd name="connsiteY559" fmla="*/ 5739615 h 6407150"/>
              <a:gd name="connsiteX560" fmla="*/ 6195370 w 11737976"/>
              <a:gd name="connsiteY560" fmla="*/ 5740490 h 6407150"/>
              <a:gd name="connsiteX561" fmla="*/ 6190717 w 11737976"/>
              <a:gd name="connsiteY561" fmla="*/ 5740113 h 6407150"/>
              <a:gd name="connsiteX562" fmla="*/ 6190061 w 11737976"/>
              <a:gd name="connsiteY562" fmla="*/ 5741365 h 6407150"/>
              <a:gd name="connsiteX563" fmla="*/ 6194060 w 11737976"/>
              <a:gd name="connsiteY563" fmla="*/ 5742995 h 6407150"/>
              <a:gd name="connsiteX564" fmla="*/ 6199369 w 11737976"/>
              <a:gd name="connsiteY564" fmla="*/ 5742119 h 6407150"/>
              <a:gd name="connsiteX565" fmla="*/ 6200023 w 11737976"/>
              <a:gd name="connsiteY565" fmla="*/ 5740867 h 6407150"/>
              <a:gd name="connsiteX566" fmla="*/ 6200679 w 11737976"/>
              <a:gd name="connsiteY566" fmla="*/ 5739615 h 6407150"/>
              <a:gd name="connsiteX567" fmla="*/ 6039674 w 11737976"/>
              <a:gd name="connsiteY567" fmla="*/ 5739529 h 6407150"/>
              <a:gd name="connsiteX568" fmla="*/ 6054068 w 11737976"/>
              <a:gd name="connsiteY568" fmla="*/ 5745393 h 6407150"/>
              <a:gd name="connsiteX569" fmla="*/ 6039674 w 11737976"/>
              <a:gd name="connsiteY569" fmla="*/ 5739529 h 6407150"/>
              <a:gd name="connsiteX570" fmla="*/ 7321826 w 11737976"/>
              <a:gd name="connsiteY570" fmla="*/ 5739383 h 6407150"/>
              <a:gd name="connsiteX571" fmla="*/ 7320952 w 11737976"/>
              <a:gd name="connsiteY571" fmla="*/ 5743124 h 6407150"/>
              <a:gd name="connsiteX572" fmla="*/ 7320078 w 11737976"/>
              <a:gd name="connsiteY572" fmla="*/ 5746864 h 6407150"/>
              <a:gd name="connsiteX573" fmla="*/ 7330606 w 11737976"/>
              <a:gd name="connsiteY573" fmla="*/ 5748786 h 6407150"/>
              <a:gd name="connsiteX574" fmla="*/ 7331483 w 11737976"/>
              <a:gd name="connsiteY574" fmla="*/ 5745046 h 6407150"/>
              <a:gd name="connsiteX575" fmla="*/ 7332356 w 11737976"/>
              <a:gd name="connsiteY575" fmla="*/ 5741304 h 6407150"/>
              <a:gd name="connsiteX576" fmla="*/ 7321826 w 11737976"/>
              <a:gd name="connsiteY576" fmla="*/ 5739383 h 6407150"/>
              <a:gd name="connsiteX577" fmla="*/ 6244528 w 11737976"/>
              <a:gd name="connsiteY577" fmla="*/ 5739252 h 6407150"/>
              <a:gd name="connsiteX578" fmla="*/ 6238528 w 11737976"/>
              <a:gd name="connsiteY578" fmla="*/ 5741447 h 6407150"/>
              <a:gd name="connsiteX579" fmla="*/ 6242839 w 11737976"/>
              <a:gd name="connsiteY579" fmla="*/ 5743783 h 6407150"/>
              <a:gd name="connsiteX580" fmla="*/ 6245526 w 11737976"/>
              <a:gd name="connsiteY580" fmla="*/ 5743137 h 6407150"/>
              <a:gd name="connsiteX581" fmla="*/ 6244528 w 11737976"/>
              <a:gd name="connsiteY581" fmla="*/ 5739252 h 6407150"/>
              <a:gd name="connsiteX582" fmla="*/ 4615663 w 11737976"/>
              <a:gd name="connsiteY582" fmla="*/ 5739021 h 6407150"/>
              <a:gd name="connsiteX583" fmla="*/ 4619465 w 11737976"/>
              <a:gd name="connsiteY583" fmla="*/ 5761764 h 6407150"/>
              <a:gd name="connsiteX584" fmla="*/ 4609571 w 11737976"/>
              <a:gd name="connsiteY584" fmla="*/ 5759315 h 6407150"/>
              <a:gd name="connsiteX585" fmla="*/ 4608352 w 11737976"/>
              <a:gd name="connsiteY585" fmla="*/ 5763375 h 6407150"/>
              <a:gd name="connsiteX586" fmla="*/ 4599679 w 11737976"/>
              <a:gd name="connsiteY586" fmla="*/ 5756868 h 6407150"/>
              <a:gd name="connsiteX587" fmla="*/ 4613227 w 11737976"/>
              <a:gd name="connsiteY587" fmla="*/ 5747138 h 6407150"/>
              <a:gd name="connsiteX588" fmla="*/ 4615663 w 11737976"/>
              <a:gd name="connsiteY588" fmla="*/ 5739021 h 6407150"/>
              <a:gd name="connsiteX589" fmla="*/ 1776841 w 11737976"/>
              <a:gd name="connsiteY589" fmla="*/ 5737677 h 6407150"/>
              <a:gd name="connsiteX590" fmla="*/ 1774682 w 11737976"/>
              <a:gd name="connsiteY590" fmla="*/ 5738479 h 6407150"/>
              <a:gd name="connsiteX591" fmla="*/ 1774249 w 11737976"/>
              <a:gd name="connsiteY591" fmla="*/ 5739832 h 6407150"/>
              <a:gd name="connsiteX592" fmla="*/ 1770354 w 11737976"/>
              <a:gd name="connsiteY592" fmla="*/ 5746051 h 6407150"/>
              <a:gd name="connsiteX593" fmla="*/ 1766040 w 11737976"/>
              <a:gd name="connsiteY593" fmla="*/ 5744670 h 6407150"/>
              <a:gd name="connsiteX594" fmla="*/ 1764287 w 11737976"/>
              <a:gd name="connsiteY594" fmla="*/ 5765012 h 6407150"/>
              <a:gd name="connsiteX595" fmla="*/ 1759521 w 11737976"/>
              <a:gd name="connsiteY595" fmla="*/ 5776924 h 6407150"/>
              <a:gd name="connsiteX596" fmla="*/ 1756056 w 11737976"/>
              <a:gd name="connsiteY596" fmla="*/ 5784774 h 6407150"/>
              <a:gd name="connsiteX597" fmla="*/ 1756487 w 11737976"/>
              <a:gd name="connsiteY597" fmla="*/ 5786405 h 6407150"/>
              <a:gd name="connsiteX598" fmla="*/ 1758214 w 11737976"/>
              <a:gd name="connsiteY598" fmla="*/ 5786957 h 6407150"/>
              <a:gd name="connsiteX599" fmla="*/ 1761677 w 11737976"/>
              <a:gd name="connsiteY599" fmla="*/ 5779107 h 6407150"/>
              <a:gd name="connsiteX600" fmla="*/ 1767738 w 11737976"/>
              <a:gd name="connsiteY600" fmla="*/ 5766117 h 6407150"/>
              <a:gd name="connsiteX601" fmla="*/ 1774667 w 11737976"/>
              <a:gd name="connsiteY601" fmla="*/ 5750418 h 6407150"/>
              <a:gd name="connsiteX602" fmla="*/ 1772944 w 11737976"/>
              <a:gd name="connsiteY602" fmla="*/ 5746881 h 6407150"/>
              <a:gd name="connsiteX603" fmla="*/ 1775542 w 11737976"/>
              <a:gd name="connsiteY603" fmla="*/ 5741739 h 6407150"/>
              <a:gd name="connsiteX604" fmla="*/ 1777272 w 11737976"/>
              <a:gd name="connsiteY604" fmla="*/ 5739307 h 6407150"/>
              <a:gd name="connsiteX605" fmla="*/ 1776841 w 11737976"/>
              <a:gd name="connsiteY605" fmla="*/ 5737677 h 6407150"/>
              <a:gd name="connsiteX606" fmla="*/ 1475604 w 11737976"/>
              <a:gd name="connsiteY606" fmla="*/ 5736895 h 6407150"/>
              <a:gd name="connsiteX607" fmla="*/ 1474379 w 11737976"/>
              <a:gd name="connsiteY607" fmla="*/ 5738016 h 6407150"/>
              <a:gd name="connsiteX608" fmla="*/ 1471399 w 11737976"/>
              <a:gd name="connsiteY608" fmla="*/ 5744627 h 6407150"/>
              <a:gd name="connsiteX609" fmla="*/ 1468857 w 11737976"/>
              <a:gd name="connsiteY609" fmla="*/ 5749865 h 6407150"/>
              <a:gd name="connsiteX610" fmla="*/ 1469641 w 11737976"/>
              <a:gd name="connsiteY610" fmla="*/ 5750117 h 6407150"/>
              <a:gd name="connsiteX611" fmla="*/ 1470427 w 11737976"/>
              <a:gd name="connsiteY611" fmla="*/ 5750368 h 6407150"/>
              <a:gd name="connsiteX612" fmla="*/ 1472968 w 11737976"/>
              <a:gd name="connsiteY612" fmla="*/ 5745129 h 6407150"/>
              <a:gd name="connsiteX613" fmla="*/ 1475949 w 11737976"/>
              <a:gd name="connsiteY613" fmla="*/ 5738519 h 6407150"/>
              <a:gd name="connsiteX614" fmla="*/ 1475604 w 11737976"/>
              <a:gd name="connsiteY614" fmla="*/ 5736895 h 6407150"/>
              <a:gd name="connsiteX615" fmla="*/ 6412128 w 11737976"/>
              <a:gd name="connsiteY615" fmla="*/ 5736004 h 6407150"/>
              <a:gd name="connsiteX616" fmla="*/ 6426381 w 11737976"/>
              <a:gd name="connsiteY616" fmla="*/ 5740314 h 6407150"/>
              <a:gd name="connsiteX617" fmla="*/ 6426634 w 11737976"/>
              <a:gd name="connsiteY617" fmla="*/ 5738874 h 6407150"/>
              <a:gd name="connsiteX618" fmla="*/ 6412128 w 11737976"/>
              <a:gd name="connsiteY618" fmla="*/ 5736004 h 6407150"/>
              <a:gd name="connsiteX619" fmla="*/ 1641126 w 11737976"/>
              <a:gd name="connsiteY619" fmla="*/ 5735661 h 6407150"/>
              <a:gd name="connsiteX620" fmla="*/ 1639889 w 11737976"/>
              <a:gd name="connsiteY620" fmla="*/ 5735807 h 6407150"/>
              <a:gd name="connsiteX621" fmla="*/ 1640387 w 11737976"/>
              <a:gd name="connsiteY621" fmla="*/ 5743170 h 6407150"/>
              <a:gd name="connsiteX622" fmla="*/ 1643342 w 11737976"/>
              <a:gd name="connsiteY622" fmla="*/ 5736912 h 6407150"/>
              <a:gd name="connsiteX623" fmla="*/ 1641126 w 11737976"/>
              <a:gd name="connsiteY623" fmla="*/ 5735661 h 6407150"/>
              <a:gd name="connsiteX624" fmla="*/ 6080976 w 11737976"/>
              <a:gd name="connsiteY624" fmla="*/ 5734761 h 6407150"/>
              <a:gd name="connsiteX625" fmla="*/ 6096605 w 11737976"/>
              <a:gd name="connsiteY625" fmla="*/ 5745683 h 6407150"/>
              <a:gd name="connsiteX626" fmla="*/ 6099226 w 11737976"/>
              <a:gd name="connsiteY626" fmla="*/ 5740676 h 6407150"/>
              <a:gd name="connsiteX627" fmla="*/ 6089772 w 11737976"/>
              <a:gd name="connsiteY627" fmla="*/ 5738344 h 6407150"/>
              <a:gd name="connsiteX628" fmla="*/ 6080976 w 11737976"/>
              <a:gd name="connsiteY628" fmla="*/ 5734761 h 6407150"/>
              <a:gd name="connsiteX629" fmla="*/ 1840741 w 11737976"/>
              <a:gd name="connsiteY629" fmla="*/ 5733274 h 6407150"/>
              <a:gd name="connsiteX630" fmla="*/ 1839495 w 11737976"/>
              <a:gd name="connsiteY630" fmla="*/ 5734280 h 6407150"/>
              <a:gd name="connsiteX631" fmla="*/ 1837435 w 11737976"/>
              <a:gd name="connsiteY631" fmla="*/ 5737835 h 6407150"/>
              <a:gd name="connsiteX632" fmla="*/ 1837865 w 11737976"/>
              <a:gd name="connsiteY632" fmla="*/ 5739378 h 6407150"/>
              <a:gd name="connsiteX633" fmla="*/ 1839109 w 11737976"/>
              <a:gd name="connsiteY633" fmla="*/ 5738371 h 6407150"/>
              <a:gd name="connsiteX634" fmla="*/ 1841170 w 11737976"/>
              <a:gd name="connsiteY634" fmla="*/ 5734817 h 6407150"/>
              <a:gd name="connsiteX635" fmla="*/ 1840741 w 11737976"/>
              <a:gd name="connsiteY635" fmla="*/ 5733274 h 6407150"/>
              <a:gd name="connsiteX636" fmla="*/ 1465057 w 11737976"/>
              <a:gd name="connsiteY636" fmla="*/ 5731899 h 6407150"/>
              <a:gd name="connsiteX637" fmla="*/ 1460326 w 11737976"/>
              <a:gd name="connsiteY637" fmla="*/ 5737814 h 6407150"/>
              <a:gd name="connsiteX638" fmla="*/ 1460753 w 11737976"/>
              <a:gd name="connsiteY638" fmla="*/ 5739437 h 6407150"/>
              <a:gd name="connsiteX639" fmla="*/ 1459463 w 11737976"/>
              <a:gd name="connsiteY639" fmla="*/ 5740509 h 6407150"/>
              <a:gd name="connsiteX640" fmla="*/ 1461601 w 11737976"/>
              <a:gd name="connsiteY640" fmla="*/ 5745652 h 6407150"/>
              <a:gd name="connsiteX641" fmla="*/ 1462028 w 11737976"/>
              <a:gd name="connsiteY641" fmla="*/ 5747274 h 6407150"/>
              <a:gd name="connsiteX642" fmla="*/ 1459448 w 11737976"/>
              <a:gd name="connsiteY642" fmla="*/ 5749420 h 6407150"/>
              <a:gd name="connsiteX643" fmla="*/ 1458160 w 11737976"/>
              <a:gd name="connsiteY643" fmla="*/ 5750494 h 6407150"/>
              <a:gd name="connsiteX644" fmla="*/ 1457728 w 11737976"/>
              <a:gd name="connsiteY644" fmla="*/ 5751842 h 6407150"/>
              <a:gd name="connsiteX645" fmla="*/ 1458581 w 11737976"/>
              <a:gd name="connsiteY645" fmla="*/ 5755086 h 6407150"/>
              <a:gd name="connsiteX646" fmla="*/ 1459851 w 11737976"/>
              <a:gd name="connsiteY646" fmla="*/ 5765894 h 6407150"/>
              <a:gd name="connsiteX647" fmla="*/ 1465450 w 11737976"/>
              <a:gd name="connsiteY647" fmla="*/ 5754314 h 6407150"/>
              <a:gd name="connsiteX648" fmla="*/ 1462444 w 11737976"/>
              <a:gd name="connsiteY648" fmla="*/ 5754837 h 6407150"/>
              <a:gd name="connsiteX649" fmla="*/ 1461154 w 11737976"/>
              <a:gd name="connsiteY649" fmla="*/ 5755911 h 6407150"/>
              <a:gd name="connsiteX650" fmla="*/ 1460303 w 11737976"/>
              <a:gd name="connsiteY650" fmla="*/ 5752666 h 6407150"/>
              <a:gd name="connsiteX651" fmla="*/ 1461590 w 11737976"/>
              <a:gd name="connsiteY651" fmla="*/ 5751592 h 6407150"/>
              <a:gd name="connsiteX652" fmla="*/ 1464174 w 11737976"/>
              <a:gd name="connsiteY652" fmla="*/ 5746475 h 6407150"/>
              <a:gd name="connsiteX653" fmla="*/ 1462891 w 11737976"/>
              <a:gd name="connsiteY653" fmla="*/ 5744578 h 6407150"/>
              <a:gd name="connsiteX654" fmla="*/ 1462038 w 11737976"/>
              <a:gd name="connsiteY654" fmla="*/ 5741332 h 6407150"/>
              <a:gd name="connsiteX655" fmla="*/ 1466759 w 11737976"/>
              <a:gd name="connsiteY655" fmla="*/ 5741359 h 6407150"/>
              <a:gd name="connsiteX656" fmla="*/ 1468052 w 11737976"/>
              <a:gd name="connsiteY656" fmla="*/ 5737316 h 6407150"/>
              <a:gd name="connsiteX657" fmla="*/ 1468912 w 11737976"/>
              <a:gd name="connsiteY657" fmla="*/ 5737590 h 6407150"/>
              <a:gd name="connsiteX658" fmla="*/ 1465057 w 11737976"/>
              <a:gd name="connsiteY658" fmla="*/ 5731899 h 6407150"/>
              <a:gd name="connsiteX659" fmla="*/ 6175893 w 11737976"/>
              <a:gd name="connsiteY659" fmla="*/ 5728811 h 6407150"/>
              <a:gd name="connsiteX660" fmla="*/ 6175148 w 11737976"/>
              <a:gd name="connsiteY660" fmla="*/ 5729077 h 6407150"/>
              <a:gd name="connsiteX661" fmla="*/ 6175871 w 11737976"/>
              <a:gd name="connsiteY661" fmla="*/ 5736966 h 6407150"/>
              <a:gd name="connsiteX662" fmla="*/ 6174562 w 11737976"/>
              <a:gd name="connsiteY662" fmla="*/ 5739470 h 6407150"/>
              <a:gd name="connsiteX663" fmla="*/ 6178560 w 11737976"/>
              <a:gd name="connsiteY663" fmla="*/ 5741098 h 6407150"/>
              <a:gd name="connsiteX664" fmla="*/ 6179870 w 11737976"/>
              <a:gd name="connsiteY664" fmla="*/ 5738594 h 6407150"/>
              <a:gd name="connsiteX665" fmla="*/ 6179146 w 11737976"/>
              <a:gd name="connsiteY665" fmla="*/ 5730706 h 6407150"/>
              <a:gd name="connsiteX666" fmla="*/ 6175893 w 11737976"/>
              <a:gd name="connsiteY666" fmla="*/ 5728811 h 6407150"/>
              <a:gd name="connsiteX667" fmla="*/ 1561616 w 11737976"/>
              <a:gd name="connsiteY667" fmla="*/ 5728764 h 6407150"/>
              <a:gd name="connsiteX668" fmla="*/ 1561184 w 11737976"/>
              <a:gd name="connsiteY668" fmla="*/ 5730112 h 6407150"/>
              <a:gd name="connsiteX669" fmla="*/ 1562198 w 11737976"/>
              <a:gd name="connsiteY669" fmla="*/ 5729809 h 6407150"/>
              <a:gd name="connsiteX670" fmla="*/ 1561616 w 11737976"/>
              <a:gd name="connsiteY670" fmla="*/ 5728764 h 6407150"/>
              <a:gd name="connsiteX671" fmla="*/ 1584484 w 11737976"/>
              <a:gd name="connsiteY671" fmla="*/ 5728519 h 6407150"/>
              <a:gd name="connsiteX672" fmla="*/ 1580592 w 11737976"/>
              <a:gd name="connsiteY672" fmla="*/ 5731597 h 6407150"/>
              <a:gd name="connsiteX673" fmla="*/ 1581473 w 11737976"/>
              <a:gd name="connsiteY673" fmla="*/ 5731877 h 6407150"/>
              <a:gd name="connsiteX674" fmla="*/ 1582350 w 11737976"/>
              <a:gd name="connsiteY674" fmla="*/ 5732158 h 6407150"/>
              <a:gd name="connsiteX675" fmla="*/ 1584945 w 11737976"/>
              <a:gd name="connsiteY675" fmla="*/ 5730107 h 6407150"/>
              <a:gd name="connsiteX676" fmla="*/ 1585326 w 11737976"/>
              <a:gd name="connsiteY676" fmla="*/ 5730050 h 6407150"/>
              <a:gd name="connsiteX677" fmla="*/ 1585364 w 11737976"/>
              <a:gd name="connsiteY677" fmla="*/ 5728801 h 6407150"/>
              <a:gd name="connsiteX678" fmla="*/ 1584484 w 11737976"/>
              <a:gd name="connsiteY678" fmla="*/ 5728519 h 6407150"/>
              <a:gd name="connsiteX679" fmla="*/ 4239590 w 11737976"/>
              <a:gd name="connsiteY679" fmla="*/ 5727851 h 6407150"/>
              <a:gd name="connsiteX680" fmla="*/ 4235173 w 11737976"/>
              <a:gd name="connsiteY680" fmla="*/ 5733278 h 6407150"/>
              <a:gd name="connsiteX681" fmla="*/ 4236940 w 11737976"/>
              <a:gd name="connsiteY681" fmla="*/ 5736679 h 6407150"/>
              <a:gd name="connsiteX682" fmla="*/ 4239590 w 11737976"/>
              <a:gd name="connsiteY682" fmla="*/ 5727851 h 6407150"/>
              <a:gd name="connsiteX683" fmla="*/ 1571831 w 11737976"/>
              <a:gd name="connsiteY683" fmla="*/ 5727398 h 6407150"/>
              <a:gd name="connsiteX684" fmla="*/ 1570427 w 11737976"/>
              <a:gd name="connsiteY684" fmla="*/ 5728403 h 6407150"/>
              <a:gd name="connsiteX685" fmla="*/ 1568284 w 11737976"/>
              <a:gd name="connsiteY685" fmla="*/ 5732219 h 6407150"/>
              <a:gd name="connsiteX686" fmla="*/ 1570358 w 11737976"/>
              <a:gd name="connsiteY686" fmla="*/ 5734385 h 6407150"/>
              <a:gd name="connsiteX687" fmla="*/ 1569922 w 11737976"/>
              <a:gd name="connsiteY687" fmla="*/ 5735746 h 6407150"/>
              <a:gd name="connsiteX688" fmla="*/ 1573625 w 11737976"/>
              <a:gd name="connsiteY688" fmla="*/ 5732287 h 6407150"/>
              <a:gd name="connsiteX689" fmla="*/ 1572504 w 11737976"/>
              <a:gd name="connsiteY689" fmla="*/ 5730568 h 6407150"/>
              <a:gd name="connsiteX690" fmla="*/ 1571831 w 11737976"/>
              <a:gd name="connsiteY690" fmla="*/ 5727398 h 6407150"/>
              <a:gd name="connsiteX691" fmla="*/ 1531211 w 11737976"/>
              <a:gd name="connsiteY691" fmla="*/ 5726596 h 6407150"/>
              <a:gd name="connsiteX692" fmla="*/ 1530780 w 11737976"/>
              <a:gd name="connsiteY692" fmla="*/ 5727944 h 6407150"/>
              <a:gd name="connsiteX693" fmla="*/ 1529078 w 11737976"/>
              <a:gd name="connsiteY693" fmla="*/ 5730372 h 6407150"/>
              <a:gd name="connsiteX694" fmla="*/ 1528648 w 11737976"/>
              <a:gd name="connsiteY694" fmla="*/ 5731720 h 6407150"/>
              <a:gd name="connsiteX695" fmla="*/ 1529485 w 11737976"/>
              <a:gd name="connsiteY695" fmla="*/ 5731988 h 6407150"/>
              <a:gd name="connsiteX696" fmla="*/ 1532454 w 11737976"/>
              <a:gd name="connsiteY696" fmla="*/ 5728480 h 6407150"/>
              <a:gd name="connsiteX697" fmla="*/ 1534127 w 11737976"/>
              <a:gd name="connsiteY697" fmla="*/ 5729015 h 6407150"/>
              <a:gd name="connsiteX698" fmla="*/ 1535395 w 11737976"/>
              <a:gd name="connsiteY698" fmla="*/ 5727936 h 6407150"/>
              <a:gd name="connsiteX699" fmla="*/ 1534558 w 11737976"/>
              <a:gd name="connsiteY699" fmla="*/ 5727668 h 6407150"/>
              <a:gd name="connsiteX700" fmla="*/ 1531211 w 11737976"/>
              <a:gd name="connsiteY700" fmla="*/ 5726596 h 6407150"/>
              <a:gd name="connsiteX701" fmla="*/ 6096058 w 11737976"/>
              <a:gd name="connsiteY701" fmla="*/ 5725716 h 6407150"/>
              <a:gd name="connsiteX702" fmla="*/ 6084827 w 11737976"/>
              <a:gd name="connsiteY702" fmla="*/ 5727400 h 6407150"/>
              <a:gd name="connsiteX703" fmla="*/ 6083479 w 11737976"/>
              <a:gd name="connsiteY703" fmla="*/ 5729981 h 6407150"/>
              <a:gd name="connsiteX704" fmla="*/ 6091346 w 11737976"/>
              <a:gd name="connsiteY704" fmla="*/ 5731939 h 6407150"/>
              <a:gd name="connsiteX705" fmla="*/ 6095913 w 11737976"/>
              <a:gd name="connsiteY705" fmla="*/ 5730938 h 6407150"/>
              <a:gd name="connsiteX706" fmla="*/ 6096058 w 11737976"/>
              <a:gd name="connsiteY706" fmla="*/ 5725716 h 6407150"/>
              <a:gd name="connsiteX707" fmla="*/ 6133524 w 11737976"/>
              <a:gd name="connsiteY707" fmla="*/ 5725558 h 6407150"/>
              <a:gd name="connsiteX708" fmla="*/ 6134362 w 11737976"/>
              <a:gd name="connsiteY708" fmla="*/ 5726582 h 6407150"/>
              <a:gd name="connsiteX709" fmla="*/ 6133397 w 11737976"/>
              <a:gd name="connsiteY709" fmla="*/ 5725804 h 6407150"/>
              <a:gd name="connsiteX710" fmla="*/ 1729484 w 11737976"/>
              <a:gd name="connsiteY710" fmla="*/ 5725314 h 6407150"/>
              <a:gd name="connsiteX711" fmla="*/ 1728008 w 11737976"/>
              <a:gd name="connsiteY711" fmla="*/ 5726909 h 6407150"/>
              <a:gd name="connsiteX712" fmla="*/ 1727111 w 11737976"/>
              <a:gd name="connsiteY712" fmla="*/ 5728850 h 6407150"/>
              <a:gd name="connsiteX713" fmla="*/ 1726412 w 11737976"/>
              <a:gd name="connsiteY713" fmla="*/ 5729742 h 6407150"/>
              <a:gd name="connsiteX714" fmla="*/ 1726812 w 11737976"/>
              <a:gd name="connsiteY714" fmla="*/ 5729497 h 6407150"/>
              <a:gd name="connsiteX715" fmla="*/ 1727111 w 11737976"/>
              <a:gd name="connsiteY715" fmla="*/ 5728850 h 6407150"/>
              <a:gd name="connsiteX716" fmla="*/ 1727576 w 11737976"/>
              <a:gd name="connsiteY716" fmla="*/ 5728256 h 6407150"/>
              <a:gd name="connsiteX717" fmla="*/ 1729945 w 11737976"/>
              <a:gd name="connsiteY717" fmla="*/ 5726600 h 6407150"/>
              <a:gd name="connsiteX718" fmla="*/ 1729484 w 11737976"/>
              <a:gd name="connsiteY718" fmla="*/ 5725314 h 6407150"/>
              <a:gd name="connsiteX719" fmla="*/ 6042283 w 11737976"/>
              <a:gd name="connsiteY719" fmla="*/ 5725271 h 6407150"/>
              <a:gd name="connsiteX720" fmla="*/ 6039561 w 11737976"/>
              <a:gd name="connsiteY720" fmla="*/ 5730473 h 6407150"/>
              <a:gd name="connsiteX721" fmla="*/ 6049719 w 11737976"/>
              <a:gd name="connsiteY721" fmla="*/ 5731455 h 6407150"/>
              <a:gd name="connsiteX722" fmla="*/ 6051081 w 11737976"/>
              <a:gd name="connsiteY722" fmla="*/ 5728854 h 6407150"/>
              <a:gd name="connsiteX723" fmla="*/ 6042283 w 11737976"/>
              <a:gd name="connsiteY723" fmla="*/ 5725271 h 6407150"/>
              <a:gd name="connsiteX724" fmla="*/ 1643210 w 11737976"/>
              <a:gd name="connsiteY724" fmla="*/ 5725161 h 6407150"/>
              <a:gd name="connsiteX725" fmla="*/ 1642793 w 11737976"/>
              <a:gd name="connsiteY725" fmla="*/ 5726469 h 6407150"/>
              <a:gd name="connsiteX726" fmla="*/ 1642897 w 11737976"/>
              <a:gd name="connsiteY726" fmla="*/ 5729384 h 6407150"/>
              <a:gd name="connsiteX727" fmla="*/ 1644780 w 11737976"/>
              <a:gd name="connsiteY727" fmla="*/ 5729988 h 6407150"/>
              <a:gd name="connsiteX728" fmla="*/ 1645199 w 11737976"/>
              <a:gd name="connsiteY728" fmla="*/ 5728680 h 6407150"/>
              <a:gd name="connsiteX729" fmla="*/ 1643733 w 11737976"/>
              <a:gd name="connsiteY729" fmla="*/ 5726770 h 6407150"/>
              <a:gd name="connsiteX730" fmla="*/ 1643210 w 11737976"/>
              <a:gd name="connsiteY730" fmla="*/ 5725161 h 6407150"/>
              <a:gd name="connsiteX731" fmla="*/ 1851088 w 11737976"/>
              <a:gd name="connsiteY731" fmla="*/ 5724158 h 6407150"/>
              <a:gd name="connsiteX732" fmla="*/ 1839973 w 11737976"/>
              <a:gd name="connsiteY732" fmla="*/ 5750449 h 6407150"/>
              <a:gd name="connsiteX733" fmla="*/ 1840354 w 11737976"/>
              <a:gd name="connsiteY733" fmla="*/ 5752062 h 6407150"/>
              <a:gd name="connsiteX734" fmla="*/ 1841605 w 11737976"/>
              <a:gd name="connsiteY734" fmla="*/ 5750970 h 6407150"/>
              <a:gd name="connsiteX735" fmla="*/ 1852287 w 11737976"/>
              <a:gd name="connsiteY735" fmla="*/ 5726034 h 6407150"/>
              <a:gd name="connsiteX736" fmla="*/ 1851904 w 11737976"/>
              <a:gd name="connsiteY736" fmla="*/ 5724419 h 6407150"/>
              <a:gd name="connsiteX737" fmla="*/ 1851088 w 11737976"/>
              <a:gd name="connsiteY737" fmla="*/ 5724158 h 6407150"/>
              <a:gd name="connsiteX738" fmla="*/ 6193837 w 11737976"/>
              <a:gd name="connsiteY738" fmla="*/ 5723022 h 6407150"/>
              <a:gd name="connsiteX739" fmla="*/ 6196014 w 11737976"/>
              <a:gd name="connsiteY739" fmla="*/ 5726685 h 6407150"/>
              <a:gd name="connsiteX740" fmla="*/ 6193837 w 11737976"/>
              <a:gd name="connsiteY740" fmla="*/ 5723022 h 6407150"/>
              <a:gd name="connsiteX741" fmla="*/ 7069545 w 11737976"/>
              <a:gd name="connsiteY741" fmla="*/ 5722972 h 6407150"/>
              <a:gd name="connsiteX742" fmla="*/ 7068495 w 11737976"/>
              <a:gd name="connsiteY742" fmla="*/ 5727459 h 6407150"/>
              <a:gd name="connsiteX743" fmla="*/ 7073361 w 11737976"/>
              <a:gd name="connsiteY743" fmla="*/ 5724253 h 6407150"/>
              <a:gd name="connsiteX744" fmla="*/ 7069545 w 11737976"/>
              <a:gd name="connsiteY744" fmla="*/ 5722972 h 6407150"/>
              <a:gd name="connsiteX745" fmla="*/ 1514310 w 11737976"/>
              <a:gd name="connsiteY745" fmla="*/ 5722267 h 6407150"/>
              <a:gd name="connsiteX746" fmla="*/ 1504771 w 11737976"/>
              <a:gd name="connsiteY746" fmla="*/ 5728477 h 6407150"/>
              <a:gd name="connsiteX747" fmla="*/ 1505179 w 11737976"/>
              <a:gd name="connsiteY747" fmla="*/ 5730151 h 6407150"/>
              <a:gd name="connsiteX748" fmla="*/ 1506890 w 11737976"/>
              <a:gd name="connsiteY748" fmla="*/ 5730699 h 6407150"/>
              <a:gd name="connsiteX749" fmla="*/ 1515125 w 11737976"/>
              <a:gd name="connsiteY749" fmla="*/ 5725616 h 6407150"/>
              <a:gd name="connsiteX750" fmla="*/ 1515669 w 11737976"/>
              <a:gd name="connsiteY750" fmla="*/ 5725018 h 6407150"/>
              <a:gd name="connsiteX751" fmla="*/ 1515573 w 11737976"/>
              <a:gd name="connsiteY751" fmla="*/ 5724215 h 6407150"/>
              <a:gd name="connsiteX752" fmla="*/ 1514310 w 11737976"/>
              <a:gd name="connsiteY752" fmla="*/ 5722267 h 6407150"/>
              <a:gd name="connsiteX753" fmla="*/ 1657544 w 11737976"/>
              <a:gd name="connsiteY753" fmla="*/ 5722184 h 6407150"/>
              <a:gd name="connsiteX754" fmla="*/ 1656241 w 11737976"/>
              <a:gd name="connsiteY754" fmla="*/ 5723254 h 6407150"/>
              <a:gd name="connsiteX755" fmla="*/ 1654937 w 11737976"/>
              <a:gd name="connsiteY755" fmla="*/ 5724322 h 6407150"/>
              <a:gd name="connsiteX756" fmla="*/ 1654073 w 11737976"/>
              <a:gd name="connsiteY756" fmla="*/ 5727018 h 6407150"/>
              <a:gd name="connsiteX757" fmla="*/ 1653643 w 11737976"/>
              <a:gd name="connsiteY757" fmla="*/ 5728366 h 6407150"/>
              <a:gd name="connsiteX758" fmla="*/ 1649724 w 11737976"/>
              <a:gd name="connsiteY758" fmla="*/ 5728598 h 6407150"/>
              <a:gd name="connsiteX759" fmla="*/ 1649292 w 11737976"/>
              <a:gd name="connsiteY759" fmla="*/ 5729946 h 6407150"/>
              <a:gd name="connsiteX760" fmla="*/ 1651476 w 11737976"/>
              <a:gd name="connsiteY760" fmla="*/ 5732131 h 6407150"/>
              <a:gd name="connsiteX761" fmla="*/ 1652779 w 11737976"/>
              <a:gd name="connsiteY761" fmla="*/ 5731062 h 6407150"/>
              <a:gd name="connsiteX762" fmla="*/ 1654091 w 11737976"/>
              <a:gd name="connsiteY762" fmla="*/ 5732968 h 6407150"/>
              <a:gd name="connsiteX763" fmla="*/ 1652788 w 11737976"/>
              <a:gd name="connsiteY763" fmla="*/ 5734037 h 6407150"/>
              <a:gd name="connsiteX764" fmla="*/ 1649759 w 11737976"/>
              <a:gd name="connsiteY764" fmla="*/ 5740497 h 6407150"/>
              <a:gd name="connsiteX765" fmla="*/ 1649328 w 11737976"/>
              <a:gd name="connsiteY765" fmla="*/ 5741845 h 6407150"/>
              <a:gd name="connsiteX766" fmla="*/ 1649769 w 11737976"/>
              <a:gd name="connsiteY766" fmla="*/ 5743472 h 6407150"/>
              <a:gd name="connsiteX767" fmla="*/ 1651944 w 11737976"/>
              <a:gd name="connsiteY767" fmla="*/ 5742682 h 6407150"/>
              <a:gd name="connsiteX768" fmla="*/ 1655403 w 11737976"/>
              <a:gd name="connsiteY768" fmla="*/ 5734875 h 6407150"/>
              <a:gd name="connsiteX769" fmla="*/ 1656707 w 11737976"/>
              <a:gd name="connsiteY769" fmla="*/ 5733805 h 6407150"/>
              <a:gd name="connsiteX770" fmla="*/ 1657589 w 11737976"/>
              <a:gd name="connsiteY770" fmla="*/ 5737058 h 6407150"/>
              <a:gd name="connsiteX771" fmla="*/ 1658460 w 11737976"/>
              <a:gd name="connsiteY771" fmla="*/ 5737338 h 6407150"/>
              <a:gd name="connsiteX772" fmla="*/ 1659332 w 11737976"/>
              <a:gd name="connsiteY772" fmla="*/ 5737618 h 6407150"/>
              <a:gd name="connsiteX773" fmla="*/ 1661508 w 11737976"/>
              <a:gd name="connsiteY773" fmla="*/ 5736828 h 6407150"/>
              <a:gd name="connsiteX774" fmla="*/ 1663683 w 11737976"/>
              <a:gd name="connsiteY774" fmla="*/ 5736038 h 6407150"/>
              <a:gd name="connsiteX775" fmla="*/ 1665417 w 11737976"/>
              <a:gd name="connsiteY775" fmla="*/ 5733621 h 6407150"/>
              <a:gd name="connsiteX776" fmla="*/ 1663673 w 11737976"/>
              <a:gd name="connsiteY776" fmla="*/ 5733063 h 6407150"/>
              <a:gd name="connsiteX777" fmla="*/ 1660627 w 11737976"/>
              <a:gd name="connsiteY777" fmla="*/ 5733574 h 6407150"/>
              <a:gd name="connsiteX778" fmla="*/ 1659323 w 11737976"/>
              <a:gd name="connsiteY778" fmla="*/ 5734642 h 6407150"/>
              <a:gd name="connsiteX779" fmla="*/ 1658884 w 11737976"/>
              <a:gd name="connsiteY779" fmla="*/ 5733015 h 6407150"/>
              <a:gd name="connsiteX780" fmla="*/ 1659315 w 11737976"/>
              <a:gd name="connsiteY780" fmla="*/ 5731668 h 6407150"/>
              <a:gd name="connsiteX781" fmla="*/ 1660617 w 11737976"/>
              <a:gd name="connsiteY781" fmla="*/ 5730599 h 6407150"/>
              <a:gd name="connsiteX782" fmla="*/ 1660178 w 11737976"/>
              <a:gd name="connsiteY782" fmla="*/ 5728972 h 6407150"/>
              <a:gd name="connsiteX783" fmla="*/ 1658433 w 11737976"/>
              <a:gd name="connsiteY783" fmla="*/ 5728414 h 6407150"/>
              <a:gd name="connsiteX784" fmla="*/ 1658002 w 11737976"/>
              <a:gd name="connsiteY784" fmla="*/ 5729762 h 6407150"/>
              <a:gd name="connsiteX785" fmla="*/ 1657129 w 11737976"/>
              <a:gd name="connsiteY785" fmla="*/ 5729482 h 6407150"/>
              <a:gd name="connsiteX786" fmla="*/ 1655817 w 11737976"/>
              <a:gd name="connsiteY786" fmla="*/ 5727576 h 6407150"/>
              <a:gd name="connsiteX787" fmla="*/ 1657121 w 11737976"/>
              <a:gd name="connsiteY787" fmla="*/ 5726507 h 6407150"/>
              <a:gd name="connsiteX788" fmla="*/ 1657984 w 11737976"/>
              <a:gd name="connsiteY788" fmla="*/ 5723811 h 6407150"/>
              <a:gd name="connsiteX789" fmla="*/ 1657544 w 11737976"/>
              <a:gd name="connsiteY789" fmla="*/ 5722184 h 6407150"/>
              <a:gd name="connsiteX790" fmla="*/ 1679485 w 11737976"/>
              <a:gd name="connsiteY790" fmla="*/ 5721644 h 6407150"/>
              <a:gd name="connsiteX791" fmla="*/ 1676077 w 11737976"/>
              <a:gd name="connsiteY791" fmla="*/ 5726419 h 6407150"/>
              <a:gd name="connsiteX792" fmla="*/ 1676929 w 11737976"/>
              <a:gd name="connsiteY792" fmla="*/ 5729626 h 6407150"/>
              <a:gd name="connsiteX793" fmla="*/ 1679165 w 11737976"/>
              <a:gd name="connsiteY793" fmla="*/ 5725942 h 6407150"/>
              <a:gd name="connsiteX794" fmla="*/ 1679485 w 11737976"/>
              <a:gd name="connsiteY794" fmla="*/ 5721644 h 6407150"/>
              <a:gd name="connsiteX795" fmla="*/ 1673511 w 11737976"/>
              <a:gd name="connsiteY795" fmla="*/ 5721361 h 6407150"/>
              <a:gd name="connsiteX796" fmla="*/ 1671464 w 11737976"/>
              <a:gd name="connsiteY796" fmla="*/ 5725212 h 6407150"/>
              <a:gd name="connsiteX797" fmla="*/ 1670798 w 11737976"/>
              <a:gd name="connsiteY797" fmla="*/ 5726465 h 6407150"/>
              <a:gd name="connsiteX798" fmla="*/ 1671324 w 11737976"/>
              <a:gd name="connsiteY798" fmla="*/ 5725477 h 6407150"/>
              <a:gd name="connsiteX799" fmla="*/ 1671464 w 11737976"/>
              <a:gd name="connsiteY799" fmla="*/ 5725212 h 6407150"/>
              <a:gd name="connsiteX800" fmla="*/ 1672165 w 11737976"/>
              <a:gd name="connsiteY800" fmla="*/ 5723894 h 6407150"/>
              <a:gd name="connsiteX801" fmla="*/ 1673511 w 11737976"/>
              <a:gd name="connsiteY801" fmla="*/ 5721361 h 6407150"/>
              <a:gd name="connsiteX802" fmla="*/ 4085403 w 11737976"/>
              <a:gd name="connsiteY802" fmla="*/ 5721031 h 6407150"/>
              <a:gd name="connsiteX803" fmla="*/ 4077935 w 11737976"/>
              <a:gd name="connsiteY803" fmla="*/ 5745914 h 6407150"/>
              <a:gd name="connsiteX804" fmla="*/ 4074200 w 11737976"/>
              <a:gd name="connsiteY804" fmla="*/ 5758353 h 6407150"/>
              <a:gd name="connsiteX805" fmla="*/ 4083344 w 11737976"/>
              <a:gd name="connsiteY805" fmla="*/ 5765070 h 6407150"/>
              <a:gd name="connsiteX806" fmla="*/ 4084591 w 11737976"/>
              <a:gd name="connsiteY806" fmla="*/ 5760924 h 6407150"/>
              <a:gd name="connsiteX807" fmla="*/ 4088325 w 11737976"/>
              <a:gd name="connsiteY807" fmla="*/ 5748483 h 6407150"/>
              <a:gd name="connsiteX808" fmla="*/ 4085403 w 11737976"/>
              <a:gd name="connsiteY808" fmla="*/ 5721031 h 6407150"/>
              <a:gd name="connsiteX809" fmla="*/ 6125098 w 11737976"/>
              <a:gd name="connsiteY809" fmla="*/ 5720898 h 6407150"/>
              <a:gd name="connsiteX810" fmla="*/ 6134054 w 11737976"/>
              <a:gd name="connsiteY810" fmla="*/ 5724547 h 6407150"/>
              <a:gd name="connsiteX811" fmla="*/ 6133524 w 11737976"/>
              <a:gd name="connsiteY811" fmla="*/ 5725558 h 6407150"/>
              <a:gd name="connsiteX812" fmla="*/ 6133110 w 11737976"/>
              <a:gd name="connsiteY812" fmla="*/ 5725052 h 6407150"/>
              <a:gd name="connsiteX813" fmla="*/ 6123813 w 11737976"/>
              <a:gd name="connsiteY813" fmla="*/ 5723353 h 6407150"/>
              <a:gd name="connsiteX814" fmla="*/ 6124441 w 11737976"/>
              <a:gd name="connsiteY814" fmla="*/ 5722155 h 6407150"/>
              <a:gd name="connsiteX815" fmla="*/ 6125098 w 11737976"/>
              <a:gd name="connsiteY815" fmla="*/ 5720898 h 6407150"/>
              <a:gd name="connsiteX816" fmla="*/ 6044871 w 11737976"/>
              <a:gd name="connsiteY816" fmla="*/ 5720329 h 6407150"/>
              <a:gd name="connsiteX817" fmla="*/ 6039601 w 11737976"/>
              <a:gd name="connsiteY817" fmla="*/ 5721128 h 6407150"/>
              <a:gd name="connsiteX818" fmla="*/ 6038966 w 11737976"/>
              <a:gd name="connsiteY818" fmla="*/ 5722342 h 6407150"/>
              <a:gd name="connsiteX819" fmla="*/ 6048234 w 11737976"/>
              <a:gd name="connsiteY819" fmla="*/ 5723172 h 6407150"/>
              <a:gd name="connsiteX820" fmla="*/ 6044871 w 11737976"/>
              <a:gd name="connsiteY820" fmla="*/ 5720329 h 6407150"/>
              <a:gd name="connsiteX821" fmla="*/ 7121470 w 11737976"/>
              <a:gd name="connsiteY821" fmla="*/ 5719970 h 6407150"/>
              <a:gd name="connsiteX822" fmla="*/ 7109893 w 11737976"/>
              <a:gd name="connsiteY822" fmla="*/ 5722537 h 6407150"/>
              <a:gd name="connsiteX823" fmla="*/ 7120421 w 11737976"/>
              <a:gd name="connsiteY823" fmla="*/ 5724458 h 6407150"/>
              <a:gd name="connsiteX824" fmla="*/ 7121470 w 11737976"/>
              <a:gd name="connsiteY824" fmla="*/ 5719970 h 6407150"/>
              <a:gd name="connsiteX825" fmla="*/ 5344045 w 11737976"/>
              <a:gd name="connsiteY825" fmla="*/ 5719876 h 6407150"/>
              <a:gd name="connsiteX826" fmla="*/ 5342041 w 11737976"/>
              <a:gd name="connsiteY826" fmla="*/ 5722336 h 6407150"/>
              <a:gd name="connsiteX827" fmla="*/ 5343061 w 11737976"/>
              <a:gd name="connsiteY827" fmla="*/ 5725650 h 6407150"/>
              <a:gd name="connsiteX828" fmla="*/ 5345587 w 11737976"/>
              <a:gd name="connsiteY828" fmla="*/ 5727877 h 6407150"/>
              <a:gd name="connsiteX829" fmla="*/ 5347590 w 11737976"/>
              <a:gd name="connsiteY829" fmla="*/ 5725416 h 6407150"/>
              <a:gd name="connsiteX830" fmla="*/ 5346570 w 11737976"/>
              <a:gd name="connsiteY830" fmla="*/ 5722102 h 6407150"/>
              <a:gd name="connsiteX831" fmla="*/ 5344045 w 11737976"/>
              <a:gd name="connsiteY831" fmla="*/ 5719876 h 6407150"/>
              <a:gd name="connsiteX832" fmla="*/ 7286037 w 11737976"/>
              <a:gd name="connsiteY832" fmla="*/ 5719057 h 6407150"/>
              <a:gd name="connsiteX833" fmla="*/ 7283136 w 11737976"/>
              <a:gd name="connsiteY833" fmla="*/ 5731468 h 6407150"/>
              <a:gd name="connsiteX834" fmla="*/ 1806318 w 11737976"/>
              <a:gd name="connsiteY834" fmla="*/ 5719014 h 6407150"/>
              <a:gd name="connsiteX835" fmla="*/ 1804211 w 11737976"/>
              <a:gd name="connsiteY835" fmla="*/ 5719831 h 6407150"/>
              <a:gd name="connsiteX836" fmla="*/ 1798207 w 11737976"/>
              <a:gd name="connsiteY836" fmla="*/ 5732822 h 6407150"/>
              <a:gd name="connsiteX837" fmla="*/ 1790500 w 11737976"/>
              <a:gd name="connsiteY837" fmla="*/ 5748251 h 6407150"/>
              <a:gd name="connsiteX838" fmla="*/ 1790472 w 11737976"/>
              <a:gd name="connsiteY838" fmla="*/ 5751225 h 6407150"/>
              <a:gd name="connsiteX839" fmla="*/ 1792578 w 11737976"/>
              <a:gd name="connsiteY839" fmla="*/ 5750408 h 6407150"/>
              <a:gd name="connsiteX840" fmla="*/ 1801555 w 11737976"/>
              <a:gd name="connsiteY840" fmla="*/ 5733894 h 6407150"/>
              <a:gd name="connsiteX841" fmla="*/ 1807126 w 11737976"/>
              <a:gd name="connsiteY841" fmla="*/ 5722255 h 6407150"/>
              <a:gd name="connsiteX842" fmla="*/ 1806318 w 11737976"/>
              <a:gd name="connsiteY842" fmla="*/ 5719014 h 6407150"/>
              <a:gd name="connsiteX843" fmla="*/ 1616337 w 11737976"/>
              <a:gd name="connsiteY843" fmla="*/ 5717641 h 6407150"/>
              <a:gd name="connsiteX844" fmla="*/ 1615898 w 11737976"/>
              <a:gd name="connsiteY844" fmla="*/ 5719014 h 6407150"/>
              <a:gd name="connsiteX845" fmla="*/ 1614589 w 11737976"/>
              <a:gd name="connsiteY845" fmla="*/ 5720108 h 6407150"/>
              <a:gd name="connsiteX846" fmla="*/ 1613282 w 11737976"/>
              <a:gd name="connsiteY846" fmla="*/ 5721203 h 6407150"/>
              <a:gd name="connsiteX847" fmla="*/ 1613721 w 11737976"/>
              <a:gd name="connsiteY847" fmla="*/ 5719829 h 6407150"/>
              <a:gd name="connsiteX848" fmla="*/ 1608010 w 11737976"/>
              <a:gd name="connsiteY848" fmla="*/ 5737671 h 6407150"/>
              <a:gd name="connsiteX849" fmla="*/ 1615860 w 11737976"/>
              <a:gd name="connsiteY849" fmla="*/ 5731104 h 6407150"/>
              <a:gd name="connsiteX850" fmla="*/ 1615888 w 11737976"/>
              <a:gd name="connsiteY850" fmla="*/ 5722036 h 6407150"/>
              <a:gd name="connsiteX851" fmla="*/ 1615019 w 11737976"/>
              <a:gd name="connsiteY851" fmla="*/ 5721758 h 6407150"/>
              <a:gd name="connsiteX852" fmla="*/ 1616328 w 11737976"/>
              <a:gd name="connsiteY852" fmla="*/ 5720664 h 6407150"/>
              <a:gd name="connsiteX853" fmla="*/ 1618935 w 11737976"/>
              <a:gd name="connsiteY853" fmla="*/ 5721499 h 6407150"/>
              <a:gd name="connsiteX854" fmla="*/ 1620674 w 11737976"/>
              <a:gd name="connsiteY854" fmla="*/ 5722055 h 6407150"/>
              <a:gd name="connsiteX855" fmla="*/ 1620243 w 11737976"/>
              <a:gd name="connsiteY855" fmla="*/ 5720405 h 6407150"/>
              <a:gd name="connsiteX856" fmla="*/ 1616337 w 11737976"/>
              <a:gd name="connsiteY856" fmla="*/ 5717641 h 6407150"/>
              <a:gd name="connsiteX857" fmla="*/ 1631722 w 11737976"/>
              <a:gd name="connsiteY857" fmla="*/ 5716892 h 6407150"/>
              <a:gd name="connsiteX858" fmla="*/ 1626957 w 11737976"/>
              <a:gd name="connsiteY858" fmla="*/ 5722797 h 6407150"/>
              <a:gd name="connsiteX859" fmla="*/ 1629134 w 11737976"/>
              <a:gd name="connsiteY859" fmla="*/ 5724980 h 6407150"/>
              <a:gd name="connsiteX860" fmla="*/ 1633030 w 11737976"/>
              <a:gd name="connsiteY860" fmla="*/ 5719540 h 6407150"/>
              <a:gd name="connsiteX861" fmla="*/ 1631722 w 11737976"/>
              <a:gd name="connsiteY861" fmla="*/ 5716892 h 6407150"/>
              <a:gd name="connsiteX862" fmla="*/ 6121935 w 11737976"/>
              <a:gd name="connsiteY862" fmla="*/ 5716559 h 6407150"/>
              <a:gd name="connsiteX863" fmla="*/ 6121277 w 11737976"/>
              <a:gd name="connsiteY863" fmla="*/ 5717816 h 6407150"/>
              <a:gd name="connsiteX864" fmla="*/ 6120619 w 11737976"/>
              <a:gd name="connsiteY864" fmla="*/ 5719074 h 6407150"/>
              <a:gd name="connsiteX865" fmla="*/ 6119303 w 11737976"/>
              <a:gd name="connsiteY865" fmla="*/ 5721589 h 6407150"/>
              <a:gd name="connsiteX866" fmla="*/ 6110347 w 11737976"/>
              <a:gd name="connsiteY866" fmla="*/ 5717941 h 6407150"/>
              <a:gd name="connsiteX867" fmla="*/ 6112851 w 11737976"/>
              <a:gd name="connsiteY867" fmla="*/ 5723537 h 6407150"/>
              <a:gd name="connsiteX868" fmla="*/ 6107715 w 11737976"/>
              <a:gd name="connsiteY868" fmla="*/ 5722970 h 6407150"/>
              <a:gd name="connsiteX869" fmla="*/ 6103237 w 11737976"/>
              <a:gd name="connsiteY869" fmla="*/ 5721146 h 6407150"/>
              <a:gd name="connsiteX870" fmla="*/ 6098100 w 11737976"/>
              <a:gd name="connsiteY870" fmla="*/ 5720578 h 6407150"/>
              <a:gd name="connsiteX871" fmla="*/ 6102578 w 11737976"/>
              <a:gd name="connsiteY871" fmla="*/ 5722403 h 6407150"/>
              <a:gd name="connsiteX872" fmla="*/ 6116013 w 11737976"/>
              <a:gd name="connsiteY872" fmla="*/ 5727875 h 6407150"/>
              <a:gd name="connsiteX873" fmla="*/ 6119834 w 11737976"/>
              <a:gd name="connsiteY873" fmla="*/ 5730957 h 6407150"/>
              <a:gd name="connsiteX874" fmla="*/ 6109562 w 11737976"/>
              <a:gd name="connsiteY874" fmla="*/ 5729823 h 6407150"/>
              <a:gd name="connsiteX875" fmla="*/ 6113382 w 11737976"/>
              <a:gd name="connsiteY875" fmla="*/ 5732904 h 6407150"/>
              <a:gd name="connsiteX876" fmla="*/ 6123654 w 11737976"/>
              <a:gd name="connsiteY876" fmla="*/ 5734039 h 6407150"/>
              <a:gd name="connsiteX877" fmla="*/ 6128132 w 11737976"/>
              <a:gd name="connsiteY877" fmla="*/ 5735863 h 6407150"/>
              <a:gd name="connsiteX878" fmla="*/ 6135774 w 11737976"/>
              <a:gd name="connsiteY878" fmla="*/ 5742026 h 6407150"/>
              <a:gd name="connsiteX879" fmla="*/ 6146046 w 11737976"/>
              <a:gd name="connsiteY879" fmla="*/ 5743159 h 6407150"/>
              <a:gd name="connsiteX880" fmla="*/ 6146704 w 11737976"/>
              <a:gd name="connsiteY880" fmla="*/ 5741903 h 6407150"/>
              <a:gd name="connsiteX881" fmla="*/ 6142226 w 11737976"/>
              <a:gd name="connsiteY881" fmla="*/ 5740079 h 6407150"/>
              <a:gd name="connsiteX882" fmla="*/ 6136431 w 11737976"/>
              <a:gd name="connsiteY882" fmla="*/ 5740769 h 6407150"/>
              <a:gd name="connsiteX883" fmla="*/ 6128791 w 11737976"/>
              <a:gd name="connsiteY883" fmla="*/ 5734606 h 6407150"/>
              <a:gd name="connsiteX884" fmla="*/ 6135242 w 11737976"/>
              <a:gd name="connsiteY884" fmla="*/ 5732658 h 6407150"/>
              <a:gd name="connsiteX885" fmla="*/ 6123124 w 11737976"/>
              <a:gd name="connsiteY885" fmla="*/ 5724670 h 6407150"/>
              <a:gd name="connsiteX886" fmla="*/ 6123813 w 11737976"/>
              <a:gd name="connsiteY886" fmla="*/ 5723353 h 6407150"/>
              <a:gd name="connsiteX887" fmla="*/ 6132754 w 11737976"/>
              <a:gd name="connsiteY887" fmla="*/ 5728515 h 6407150"/>
              <a:gd name="connsiteX888" fmla="*/ 6134885 w 11737976"/>
              <a:gd name="connsiteY888" fmla="*/ 5727224 h 6407150"/>
              <a:gd name="connsiteX889" fmla="*/ 6134362 w 11737976"/>
              <a:gd name="connsiteY889" fmla="*/ 5726582 h 6407150"/>
              <a:gd name="connsiteX890" fmla="*/ 6136740 w 11737976"/>
              <a:gd name="connsiteY890" fmla="*/ 5728500 h 6407150"/>
              <a:gd name="connsiteX891" fmla="*/ 6137216 w 11737976"/>
              <a:gd name="connsiteY891" fmla="*/ 5728886 h 6407150"/>
              <a:gd name="connsiteX892" fmla="*/ 6137875 w 11737976"/>
              <a:gd name="connsiteY892" fmla="*/ 5727628 h 6407150"/>
              <a:gd name="connsiteX893" fmla="*/ 6142353 w 11737976"/>
              <a:gd name="connsiteY893" fmla="*/ 5729452 h 6407150"/>
              <a:gd name="connsiteX894" fmla="*/ 6151968 w 11737976"/>
              <a:gd name="connsiteY894" fmla="*/ 5731844 h 6407150"/>
              <a:gd name="connsiteX895" fmla="*/ 6150652 w 11737976"/>
              <a:gd name="connsiteY895" fmla="*/ 5734359 h 6407150"/>
              <a:gd name="connsiteX896" fmla="*/ 6155130 w 11737976"/>
              <a:gd name="connsiteY896" fmla="*/ 5736183 h 6407150"/>
              <a:gd name="connsiteX897" fmla="*/ 6155788 w 11737976"/>
              <a:gd name="connsiteY897" fmla="*/ 5734926 h 6407150"/>
              <a:gd name="connsiteX898" fmla="*/ 6160267 w 11737976"/>
              <a:gd name="connsiteY898" fmla="*/ 5736749 h 6407150"/>
              <a:gd name="connsiteX899" fmla="*/ 6169882 w 11737976"/>
              <a:gd name="connsiteY899" fmla="*/ 5739141 h 6407150"/>
              <a:gd name="connsiteX900" fmla="*/ 6170539 w 11737976"/>
              <a:gd name="connsiteY900" fmla="*/ 5737884 h 6407150"/>
              <a:gd name="connsiteX901" fmla="*/ 6171197 w 11737976"/>
              <a:gd name="connsiteY901" fmla="*/ 5736627 h 6407150"/>
              <a:gd name="connsiteX902" fmla="*/ 6166718 w 11737976"/>
              <a:gd name="connsiteY902" fmla="*/ 5734803 h 6407150"/>
              <a:gd name="connsiteX903" fmla="*/ 6161582 w 11737976"/>
              <a:gd name="connsiteY903" fmla="*/ 5734234 h 6407150"/>
              <a:gd name="connsiteX904" fmla="*/ 6157105 w 11737976"/>
              <a:gd name="connsiteY904" fmla="*/ 5732412 h 6407150"/>
              <a:gd name="connsiteX905" fmla="*/ 6157762 w 11737976"/>
              <a:gd name="connsiteY905" fmla="*/ 5731155 h 6407150"/>
              <a:gd name="connsiteX906" fmla="*/ 6159078 w 11737976"/>
              <a:gd name="connsiteY906" fmla="*/ 5728639 h 6407150"/>
              <a:gd name="connsiteX907" fmla="*/ 6157890 w 11737976"/>
              <a:gd name="connsiteY907" fmla="*/ 5720529 h 6407150"/>
              <a:gd name="connsiteX908" fmla="*/ 6148932 w 11737976"/>
              <a:gd name="connsiteY908" fmla="*/ 5716879 h 6407150"/>
              <a:gd name="connsiteX909" fmla="*/ 6148274 w 11737976"/>
              <a:gd name="connsiteY909" fmla="*/ 5718136 h 6407150"/>
              <a:gd name="connsiteX910" fmla="*/ 6147617 w 11737976"/>
              <a:gd name="connsiteY910" fmla="*/ 5719394 h 6407150"/>
              <a:gd name="connsiteX911" fmla="*/ 6149463 w 11737976"/>
              <a:gd name="connsiteY911" fmla="*/ 5726247 h 6407150"/>
              <a:gd name="connsiteX912" fmla="*/ 6139848 w 11737976"/>
              <a:gd name="connsiteY912" fmla="*/ 5723857 h 6407150"/>
              <a:gd name="connsiteX913" fmla="*/ 6136028 w 11737976"/>
              <a:gd name="connsiteY913" fmla="*/ 5720774 h 6407150"/>
              <a:gd name="connsiteX914" fmla="*/ 6134712 w 11737976"/>
              <a:gd name="connsiteY914" fmla="*/ 5723290 h 6407150"/>
              <a:gd name="connsiteX915" fmla="*/ 6125756 w 11737976"/>
              <a:gd name="connsiteY915" fmla="*/ 5719641 h 6407150"/>
              <a:gd name="connsiteX916" fmla="*/ 6121935 w 11737976"/>
              <a:gd name="connsiteY916" fmla="*/ 5716559 h 6407150"/>
              <a:gd name="connsiteX917" fmla="*/ 1437449 w 11737976"/>
              <a:gd name="connsiteY917" fmla="*/ 5715497 h 6407150"/>
              <a:gd name="connsiteX918" fmla="*/ 1434118 w 11737976"/>
              <a:gd name="connsiteY918" fmla="*/ 5718933 h 6407150"/>
              <a:gd name="connsiteX919" fmla="*/ 1437108 w 11737976"/>
              <a:gd name="connsiteY919" fmla="*/ 5721331 h 6407150"/>
              <a:gd name="connsiteX920" fmla="*/ 1441755 w 11737976"/>
              <a:gd name="connsiteY920" fmla="*/ 5715614 h 6407150"/>
              <a:gd name="connsiteX921" fmla="*/ 1437449 w 11737976"/>
              <a:gd name="connsiteY921" fmla="*/ 5715497 h 6407150"/>
              <a:gd name="connsiteX922" fmla="*/ 6085349 w 11737976"/>
              <a:gd name="connsiteY922" fmla="*/ 5715280 h 6407150"/>
              <a:gd name="connsiteX923" fmla="*/ 6084636 w 11737976"/>
              <a:gd name="connsiteY923" fmla="*/ 5716645 h 6407150"/>
              <a:gd name="connsiteX924" fmla="*/ 6083920 w 11737976"/>
              <a:gd name="connsiteY924" fmla="*/ 5718011 h 6407150"/>
              <a:gd name="connsiteX925" fmla="*/ 6083206 w 11737976"/>
              <a:gd name="connsiteY925" fmla="*/ 5719376 h 6407150"/>
              <a:gd name="connsiteX926" fmla="*/ 6087494 w 11737976"/>
              <a:gd name="connsiteY926" fmla="*/ 5720916 h 6407150"/>
              <a:gd name="connsiteX927" fmla="*/ 6088719 w 11737976"/>
              <a:gd name="connsiteY927" fmla="*/ 5719965 h 6407150"/>
              <a:gd name="connsiteX928" fmla="*/ 6089434 w 11737976"/>
              <a:gd name="connsiteY928" fmla="*/ 5718600 h 6407150"/>
              <a:gd name="connsiteX929" fmla="*/ 6085349 w 11737976"/>
              <a:gd name="connsiteY929" fmla="*/ 5715280 h 6407150"/>
              <a:gd name="connsiteX930" fmla="*/ 1794260 w 11737976"/>
              <a:gd name="connsiteY930" fmla="*/ 5715154 h 6407150"/>
              <a:gd name="connsiteX931" fmla="*/ 1784310 w 11737976"/>
              <a:gd name="connsiteY931" fmla="*/ 5731370 h 6407150"/>
              <a:gd name="connsiteX932" fmla="*/ 1785607 w 11737976"/>
              <a:gd name="connsiteY932" fmla="*/ 5730292 h 6407150"/>
              <a:gd name="connsiteX933" fmla="*/ 1781278 w 11737976"/>
              <a:gd name="connsiteY933" fmla="*/ 5740846 h 6407150"/>
              <a:gd name="connsiteX934" fmla="*/ 1782572 w 11737976"/>
              <a:gd name="connsiteY934" fmla="*/ 5742752 h 6407150"/>
              <a:gd name="connsiteX935" fmla="*/ 1783868 w 11737976"/>
              <a:gd name="connsiteY935" fmla="*/ 5741674 h 6407150"/>
              <a:gd name="connsiteX936" fmla="*/ 1787764 w 11737976"/>
              <a:gd name="connsiteY936" fmla="*/ 5732475 h 6407150"/>
              <a:gd name="connsiteX937" fmla="*/ 1794679 w 11737976"/>
              <a:gd name="connsiteY937" fmla="*/ 5725735 h 6407150"/>
              <a:gd name="connsiteX938" fmla="*/ 1796899 w 11737976"/>
              <a:gd name="connsiteY938" fmla="*/ 5720662 h 6407150"/>
              <a:gd name="connsiteX939" fmla="*/ 1794260 w 11737976"/>
              <a:gd name="connsiteY939" fmla="*/ 5715154 h 6407150"/>
              <a:gd name="connsiteX940" fmla="*/ 1468383 w 11737976"/>
              <a:gd name="connsiteY940" fmla="*/ 5715130 h 6407150"/>
              <a:gd name="connsiteX941" fmla="*/ 1466178 w 11737976"/>
              <a:gd name="connsiteY941" fmla="*/ 5715892 h 6407150"/>
              <a:gd name="connsiteX942" fmla="*/ 1464011 w 11737976"/>
              <a:gd name="connsiteY942" fmla="*/ 5719599 h 6407150"/>
              <a:gd name="connsiteX943" fmla="*/ 1463586 w 11737976"/>
              <a:gd name="connsiteY943" fmla="*/ 5720929 h 6407150"/>
              <a:gd name="connsiteX944" fmla="*/ 1463622 w 11737976"/>
              <a:gd name="connsiteY944" fmla="*/ 5723874 h 6407150"/>
              <a:gd name="connsiteX945" fmla="*/ 1466718 w 11737976"/>
              <a:gd name="connsiteY945" fmla="*/ 5723398 h 6407150"/>
              <a:gd name="connsiteX946" fmla="*/ 1468733 w 11737976"/>
              <a:gd name="connsiteY946" fmla="*/ 5720926 h 6407150"/>
              <a:gd name="connsiteX947" fmla="*/ 1469735 w 11737976"/>
              <a:gd name="connsiteY947" fmla="*/ 5717030 h 6407150"/>
              <a:gd name="connsiteX948" fmla="*/ 1468383 w 11737976"/>
              <a:gd name="connsiteY948" fmla="*/ 5715130 h 6407150"/>
              <a:gd name="connsiteX949" fmla="*/ 1832629 w 11737976"/>
              <a:gd name="connsiteY949" fmla="*/ 5713927 h 6407150"/>
              <a:gd name="connsiteX950" fmla="*/ 1829230 w 11737976"/>
              <a:gd name="connsiteY950" fmla="*/ 5715901 h 6407150"/>
              <a:gd name="connsiteX951" fmla="*/ 1827897 w 11737976"/>
              <a:gd name="connsiteY951" fmla="*/ 5720068 h 6407150"/>
              <a:gd name="connsiteX952" fmla="*/ 1833172 w 11737976"/>
              <a:gd name="connsiteY952" fmla="*/ 5716157 h 6407150"/>
              <a:gd name="connsiteX953" fmla="*/ 1832629 w 11737976"/>
              <a:gd name="connsiteY953" fmla="*/ 5713927 h 6407150"/>
              <a:gd name="connsiteX954" fmla="*/ 1808036 w 11737976"/>
              <a:gd name="connsiteY954" fmla="*/ 5713235 h 6407150"/>
              <a:gd name="connsiteX955" fmla="*/ 1808097 w 11737976"/>
              <a:gd name="connsiteY955" fmla="*/ 5716341 h 6407150"/>
              <a:gd name="connsiteX956" fmla="*/ 1809896 w 11737976"/>
              <a:gd name="connsiteY956" fmla="*/ 5713557 h 6407150"/>
              <a:gd name="connsiteX957" fmla="*/ 1808036 w 11737976"/>
              <a:gd name="connsiteY957" fmla="*/ 5713235 h 6407150"/>
              <a:gd name="connsiteX958" fmla="*/ 1433072 w 11737976"/>
              <a:gd name="connsiteY958" fmla="*/ 5713014 h 6407150"/>
              <a:gd name="connsiteX959" fmla="*/ 1430498 w 11737976"/>
              <a:gd name="connsiteY959" fmla="*/ 5718135 h 6407150"/>
              <a:gd name="connsiteX960" fmla="*/ 1434278 w 11737976"/>
              <a:gd name="connsiteY960" fmla="*/ 5714538 h 6407150"/>
              <a:gd name="connsiteX961" fmla="*/ 1433072 w 11737976"/>
              <a:gd name="connsiteY961" fmla="*/ 5713014 h 6407150"/>
              <a:gd name="connsiteX962" fmla="*/ 6130384 w 11737976"/>
              <a:gd name="connsiteY962" fmla="*/ 5710796 h 6407150"/>
              <a:gd name="connsiteX963" fmla="*/ 6140880 w 11737976"/>
              <a:gd name="connsiteY963" fmla="*/ 5721331 h 6407150"/>
              <a:gd name="connsiteX964" fmla="*/ 6144553 w 11737976"/>
              <a:gd name="connsiteY964" fmla="*/ 5718133 h 6407150"/>
              <a:gd name="connsiteX965" fmla="*/ 6144929 w 11737976"/>
              <a:gd name="connsiteY965" fmla="*/ 5713591 h 6407150"/>
              <a:gd name="connsiteX966" fmla="*/ 6139180 w 11737976"/>
              <a:gd name="connsiteY966" fmla="*/ 5714380 h 6407150"/>
              <a:gd name="connsiteX967" fmla="*/ 6130384 w 11737976"/>
              <a:gd name="connsiteY967" fmla="*/ 5710796 h 6407150"/>
              <a:gd name="connsiteX968" fmla="*/ 6054728 w 11737976"/>
              <a:gd name="connsiteY968" fmla="*/ 5710759 h 6407150"/>
              <a:gd name="connsiteX969" fmla="*/ 6065108 w 11737976"/>
              <a:gd name="connsiteY969" fmla="*/ 5715954 h 6407150"/>
              <a:gd name="connsiteX970" fmla="*/ 6069790 w 11737976"/>
              <a:gd name="connsiteY970" fmla="*/ 5715348 h 6407150"/>
              <a:gd name="connsiteX971" fmla="*/ 6064993 w 11737976"/>
              <a:gd name="connsiteY971" fmla="*/ 5713393 h 6407150"/>
              <a:gd name="connsiteX972" fmla="*/ 6066327 w 11737976"/>
              <a:gd name="connsiteY972" fmla="*/ 5710843 h 6407150"/>
              <a:gd name="connsiteX973" fmla="*/ 6054728 w 11737976"/>
              <a:gd name="connsiteY973" fmla="*/ 5710759 h 6407150"/>
              <a:gd name="connsiteX974" fmla="*/ 1428834 w 11737976"/>
              <a:gd name="connsiteY974" fmla="*/ 5708416 h 6407150"/>
              <a:gd name="connsiteX975" fmla="*/ 1427996 w 11737976"/>
              <a:gd name="connsiteY975" fmla="*/ 5711031 h 6407150"/>
              <a:gd name="connsiteX976" fmla="*/ 1428520 w 11737976"/>
              <a:gd name="connsiteY976" fmla="*/ 5712638 h 6407150"/>
              <a:gd name="connsiteX977" fmla="*/ 1429881 w 11737976"/>
              <a:gd name="connsiteY977" fmla="*/ 5711633 h 6407150"/>
              <a:gd name="connsiteX978" fmla="*/ 1430716 w 11737976"/>
              <a:gd name="connsiteY978" fmla="*/ 5709018 h 6407150"/>
              <a:gd name="connsiteX979" fmla="*/ 1429776 w 11737976"/>
              <a:gd name="connsiteY979" fmla="*/ 5708718 h 6407150"/>
              <a:gd name="connsiteX980" fmla="*/ 1428834 w 11737976"/>
              <a:gd name="connsiteY980" fmla="*/ 5708416 h 6407150"/>
              <a:gd name="connsiteX981" fmla="*/ 6153138 w 11737976"/>
              <a:gd name="connsiteY981" fmla="*/ 5708099 h 6407150"/>
              <a:gd name="connsiteX982" fmla="*/ 6152470 w 11737976"/>
              <a:gd name="connsiteY982" fmla="*/ 5709374 h 6407150"/>
              <a:gd name="connsiteX983" fmla="*/ 6155936 w 11737976"/>
              <a:gd name="connsiteY983" fmla="*/ 5713878 h 6407150"/>
              <a:gd name="connsiteX984" fmla="*/ 6164198 w 11737976"/>
              <a:gd name="connsiteY984" fmla="*/ 5720336 h 6407150"/>
              <a:gd name="connsiteX985" fmla="*/ 6164865 w 11737976"/>
              <a:gd name="connsiteY985" fmla="*/ 5719061 h 6407150"/>
              <a:gd name="connsiteX986" fmla="*/ 6161401 w 11737976"/>
              <a:gd name="connsiteY986" fmla="*/ 5714559 h 6407150"/>
              <a:gd name="connsiteX987" fmla="*/ 6153138 w 11737976"/>
              <a:gd name="connsiteY987" fmla="*/ 5708099 h 6407150"/>
              <a:gd name="connsiteX988" fmla="*/ 1565760 w 11737976"/>
              <a:gd name="connsiteY988" fmla="*/ 5707395 h 6407150"/>
              <a:gd name="connsiteX989" fmla="*/ 1564459 w 11737976"/>
              <a:gd name="connsiteY989" fmla="*/ 5708492 h 6407150"/>
              <a:gd name="connsiteX990" fmla="*/ 1564020 w 11737976"/>
              <a:gd name="connsiteY990" fmla="*/ 5709864 h 6407150"/>
              <a:gd name="connsiteX991" fmla="*/ 1564004 w 11737976"/>
              <a:gd name="connsiteY991" fmla="*/ 5712886 h 6407150"/>
              <a:gd name="connsiteX992" fmla="*/ 1565729 w 11737976"/>
              <a:gd name="connsiteY992" fmla="*/ 5713439 h 6407150"/>
              <a:gd name="connsiteX993" fmla="*/ 1566109 w 11737976"/>
              <a:gd name="connsiteY993" fmla="*/ 5713370 h 6407150"/>
              <a:gd name="connsiteX994" fmla="*/ 1566168 w 11737976"/>
              <a:gd name="connsiteY994" fmla="*/ 5712065 h 6407150"/>
              <a:gd name="connsiteX995" fmla="*/ 1567047 w 11737976"/>
              <a:gd name="connsiteY995" fmla="*/ 5709321 h 6407150"/>
              <a:gd name="connsiteX996" fmla="*/ 1565760 w 11737976"/>
              <a:gd name="connsiteY996" fmla="*/ 5707395 h 6407150"/>
              <a:gd name="connsiteX997" fmla="*/ 1580225 w 11737976"/>
              <a:gd name="connsiteY997" fmla="*/ 5706082 h 6407150"/>
              <a:gd name="connsiteX998" fmla="*/ 1575084 w 11737976"/>
              <a:gd name="connsiteY998" fmla="*/ 5710612 h 6407150"/>
              <a:gd name="connsiteX999" fmla="*/ 1580106 w 11737976"/>
              <a:gd name="connsiteY999" fmla="*/ 5712220 h 6407150"/>
              <a:gd name="connsiteX1000" fmla="*/ 1580225 w 11737976"/>
              <a:gd name="connsiteY1000" fmla="*/ 5706082 h 6407150"/>
              <a:gd name="connsiteX1001" fmla="*/ 6021159 w 11737976"/>
              <a:gd name="connsiteY1001" fmla="*/ 5704457 h 6407150"/>
              <a:gd name="connsiteX1002" fmla="*/ 6027725 w 11737976"/>
              <a:gd name="connsiteY1002" fmla="*/ 5711687 h 6407150"/>
              <a:gd name="connsiteX1003" fmla="*/ 6029938 w 11737976"/>
              <a:gd name="connsiteY1003" fmla="*/ 5712400 h 6407150"/>
              <a:gd name="connsiteX1004" fmla="*/ 6032645 w 11737976"/>
              <a:gd name="connsiteY1004" fmla="*/ 5712173 h 6407150"/>
              <a:gd name="connsiteX1005" fmla="*/ 6028379 w 11737976"/>
              <a:gd name="connsiteY1005" fmla="*/ 5710435 h 6407150"/>
              <a:gd name="connsiteX1006" fmla="*/ 6025425 w 11737976"/>
              <a:gd name="connsiteY1006" fmla="*/ 5706194 h 6407150"/>
              <a:gd name="connsiteX1007" fmla="*/ 6026079 w 11737976"/>
              <a:gd name="connsiteY1007" fmla="*/ 5704942 h 6407150"/>
              <a:gd name="connsiteX1008" fmla="*/ 6021159 w 11737976"/>
              <a:gd name="connsiteY1008" fmla="*/ 5704457 h 6407150"/>
              <a:gd name="connsiteX1009" fmla="*/ 6106578 w 11737976"/>
              <a:gd name="connsiteY1009" fmla="*/ 5704376 h 6407150"/>
              <a:gd name="connsiteX1010" fmla="*/ 6117773 w 11737976"/>
              <a:gd name="connsiteY1010" fmla="*/ 5713574 h 6407150"/>
              <a:gd name="connsiteX1011" fmla="*/ 6120191 w 11737976"/>
              <a:gd name="connsiteY1011" fmla="*/ 5708954 h 6407150"/>
              <a:gd name="connsiteX1012" fmla="*/ 6121107 w 11737976"/>
              <a:gd name="connsiteY1012" fmla="*/ 5707202 h 6407150"/>
              <a:gd name="connsiteX1013" fmla="*/ 6106578 w 11737976"/>
              <a:gd name="connsiteY1013" fmla="*/ 5704376 h 6407150"/>
              <a:gd name="connsiteX1014" fmla="*/ 1517372 w 11737976"/>
              <a:gd name="connsiteY1014" fmla="*/ 5703772 h 6407150"/>
              <a:gd name="connsiteX1015" fmla="*/ 1514834 w 11737976"/>
              <a:gd name="connsiteY1015" fmla="*/ 5709468 h 6407150"/>
              <a:gd name="connsiteX1016" fmla="*/ 1519203 w 11737976"/>
              <a:gd name="connsiteY1016" fmla="*/ 5704741 h 6407150"/>
              <a:gd name="connsiteX1017" fmla="*/ 1521792 w 11737976"/>
              <a:gd name="connsiteY1017" fmla="*/ 5705571 h 6407150"/>
              <a:gd name="connsiteX1018" fmla="*/ 1517372 w 11737976"/>
              <a:gd name="connsiteY1018" fmla="*/ 5703772 h 6407150"/>
              <a:gd name="connsiteX1019" fmla="*/ 1852796 w 11737976"/>
              <a:gd name="connsiteY1019" fmla="*/ 5700929 h 6407150"/>
              <a:gd name="connsiteX1020" fmla="*/ 1851498 w 11737976"/>
              <a:gd name="connsiteY1020" fmla="*/ 5702011 h 6407150"/>
              <a:gd name="connsiteX1021" fmla="*/ 1844993 w 11737976"/>
              <a:gd name="connsiteY1021" fmla="*/ 5716388 h 6407150"/>
              <a:gd name="connsiteX1022" fmla="*/ 1844558 w 11737976"/>
              <a:gd name="connsiteY1022" fmla="*/ 5717746 h 6407150"/>
              <a:gd name="connsiteX1023" fmla="*/ 1845421 w 11737976"/>
              <a:gd name="connsiteY1023" fmla="*/ 5718022 h 6407150"/>
              <a:gd name="connsiteX1024" fmla="*/ 1847147 w 11737976"/>
              <a:gd name="connsiteY1024" fmla="*/ 5718575 h 6407150"/>
              <a:gd name="connsiteX1025" fmla="*/ 1853224 w 11737976"/>
              <a:gd name="connsiteY1025" fmla="*/ 5702563 h 6407150"/>
              <a:gd name="connsiteX1026" fmla="*/ 1852796 w 11737976"/>
              <a:gd name="connsiteY1026" fmla="*/ 5700929 h 6407150"/>
              <a:gd name="connsiteX1027" fmla="*/ 1860595 w 11737976"/>
              <a:gd name="connsiteY1027" fmla="*/ 5700724 h 6407150"/>
              <a:gd name="connsiteX1028" fmla="*/ 1856297 w 11737976"/>
              <a:gd name="connsiteY1028" fmla="*/ 5708101 h 6407150"/>
              <a:gd name="connsiteX1029" fmla="*/ 1855448 w 11737976"/>
              <a:gd name="connsiteY1029" fmla="*/ 5710749 h 6407150"/>
              <a:gd name="connsiteX1030" fmla="*/ 1855903 w 11737976"/>
              <a:gd name="connsiteY1030" fmla="*/ 5712353 h 6407150"/>
              <a:gd name="connsiteX1031" fmla="*/ 1856360 w 11737976"/>
              <a:gd name="connsiteY1031" fmla="*/ 5713958 h 6407150"/>
              <a:gd name="connsiteX1032" fmla="*/ 1858540 w 11737976"/>
              <a:gd name="connsiteY1032" fmla="*/ 5713197 h 6407150"/>
              <a:gd name="connsiteX1033" fmla="*/ 1858964 w 11737976"/>
              <a:gd name="connsiteY1033" fmla="*/ 5711874 h 6407150"/>
              <a:gd name="connsiteX1034" fmla="*/ 1862809 w 11737976"/>
              <a:gd name="connsiteY1034" fmla="*/ 5702891 h 6407150"/>
              <a:gd name="connsiteX1035" fmla="*/ 1862353 w 11737976"/>
              <a:gd name="connsiteY1035" fmla="*/ 5701287 h 6407150"/>
              <a:gd name="connsiteX1036" fmla="*/ 1860595 w 11737976"/>
              <a:gd name="connsiteY1036" fmla="*/ 5700724 h 6407150"/>
              <a:gd name="connsiteX1037" fmla="*/ 1650348 w 11737976"/>
              <a:gd name="connsiteY1037" fmla="*/ 5700430 h 6407150"/>
              <a:gd name="connsiteX1038" fmla="*/ 1648168 w 11737976"/>
              <a:gd name="connsiteY1038" fmla="*/ 5704270 h 6407150"/>
              <a:gd name="connsiteX1039" fmla="*/ 1647728 w 11737976"/>
              <a:gd name="connsiteY1039" fmla="*/ 5705642 h 6407150"/>
              <a:gd name="connsiteX1040" fmla="*/ 1649015 w 11737976"/>
              <a:gd name="connsiteY1040" fmla="*/ 5707568 h 6407150"/>
              <a:gd name="connsiteX1041" fmla="*/ 1650316 w 11737976"/>
              <a:gd name="connsiteY1041" fmla="*/ 5706471 h 6407150"/>
              <a:gd name="connsiteX1042" fmla="*/ 1650756 w 11737976"/>
              <a:gd name="connsiteY1042" fmla="*/ 5705099 h 6407150"/>
              <a:gd name="connsiteX1043" fmla="*/ 1652059 w 11737976"/>
              <a:gd name="connsiteY1043" fmla="*/ 5704003 h 6407150"/>
              <a:gd name="connsiteX1044" fmla="*/ 1652074 w 11737976"/>
              <a:gd name="connsiteY1044" fmla="*/ 5700983 h 6407150"/>
              <a:gd name="connsiteX1045" fmla="*/ 1650348 w 11737976"/>
              <a:gd name="connsiteY1045" fmla="*/ 5700430 h 6407150"/>
              <a:gd name="connsiteX1046" fmla="*/ 1492115 w 11737976"/>
              <a:gd name="connsiteY1046" fmla="*/ 5700371 h 6407150"/>
              <a:gd name="connsiteX1047" fmla="*/ 1492985 w 11737976"/>
              <a:gd name="connsiteY1047" fmla="*/ 5701547 h 6407150"/>
              <a:gd name="connsiteX1048" fmla="*/ 1491914 w 11737976"/>
              <a:gd name="connsiteY1048" fmla="*/ 5702831 h 6407150"/>
              <a:gd name="connsiteX1049" fmla="*/ 1489458 w 11737976"/>
              <a:gd name="connsiteY1049" fmla="*/ 5705735 h 6407150"/>
              <a:gd name="connsiteX1050" fmla="*/ 1494000 w 11737976"/>
              <a:gd name="connsiteY1050" fmla="*/ 5702917 h 6407150"/>
              <a:gd name="connsiteX1051" fmla="*/ 1492985 w 11737976"/>
              <a:gd name="connsiteY1051" fmla="*/ 5701547 h 6407150"/>
              <a:gd name="connsiteX1052" fmla="*/ 1493081 w 11737976"/>
              <a:gd name="connsiteY1052" fmla="*/ 5701433 h 6407150"/>
              <a:gd name="connsiteX1053" fmla="*/ 1492115 w 11737976"/>
              <a:gd name="connsiteY1053" fmla="*/ 5700371 h 6407150"/>
              <a:gd name="connsiteX1054" fmla="*/ 1681632 w 11737976"/>
              <a:gd name="connsiteY1054" fmla="*/ 5700177 h 6407150"/>
              <a:gd name="connsiteX1055" fmla="*/ 1673145 w 11737976"/>
              <a:gd name="connsiteY1055" fmla="*/ 5703404 h 6407150"/>
              <a:gd name="connsiteX1056" fmla="*/ 1669695 w 11737976"/>
              <a:gd name="connsiteY1056" fmla="*/ 5714187 h 6407150"/>
              <a:gd name="connsiteX1057" fmla="*/ 1670109 w 11737976"/>
              <a:gd name="connsiteY1057" fmla="*/ 5715805 h 6407150"/>
              <a:gd name="connsiteX1058" fmla="*/ 1670954 w 11737976"/>
              <a:gd name="connsiteY1058" fmla="*/ 5716076 h 6407150"/>
              <a:gd name="connsiteX1059" fmla="*/ 1665415 w 11737976"/>
              <a:gd name="connsiteY1059" fmla="*/ 5721733 h 6407150"/>
              <a:gd name="connsiteX1060" fmla="*/ 1664984 w 11737976"/>
              <a:gd name="connsiteY1060" fmla="*/ 5723081 h 6407150"/>
              <a:gd name="connsiteX1061" fmla="*/ 1664553 w 11737976"/>
              <a:gd name="connsiteY1061" fmla="*/ 5724428 h 6407150"/>
              <a:gd name="connsiteX1062" fmla="*/ 1666675 w 11737976"/>
              <a:gd name="connsiteY1062" fmla="*/ 5723622 h 6407150"/>
              <a:gd name="connsiteX1063" fmla="*/ 1672211 w 11737976"/>
              <a:gd name="connsiteY1063" fmla="*/ 5717965 h 6407150"/>
              <a:gd name="connsiteX1064" fmla="*/ 1680285 w 11737976"/>
              <a:gd name="connsiteY1064" fmla="*/ 5713118 h 6407150"/>
              <a:gd name="connsiteX1065" fmla="*/ 1681632 w 11737976"/>
              <a:gd name="connsiteY1065" fmla="*/ 5700177 h 6407150"/>
              <a:gd name="connsiteX1066" fmla="*/ 7084529 w 11737976"/>
              <a:gd name="connsiteY1066" fmla="*/ 5699531 h 6407150"/>
              <a:gd name="connsiteX1067" fmla="*/ 7083562 w 11737976"/>
              <a:gd name="connsiteY1067" fmla="*/ 5703668 h 6407150"/>
              <a:gd name="connsiteX1068" fmla="*/ 7082594 w 11737976"/>
              <a:gd name="connsiteY1068" fmla="*/ 5707806 h 6407150"/>
              <a:gd name="connsiteX1069" fmla="*/ 7090544 w 11737976"/>
              <a:gd name="connsiteY1069" fmla="*/ 5717884 h 6407150"/>
              <a:gd name="connsiteX1070" fmla="*/ 7092477 w 11737976"/>
              <a:gd name="connsiteY1070" fmla="*/ 5709610 h 6407150"/>
              <a:gd name="connsiteX1071" fmla="*/ 7084529 w 11737976"/>
              <a:gd name="connsiteY1071" fmla="*/ 5699531 h 6407150"/>
              <a:gd name="connsiteX1072" fmla="*/ 5355751 w 11737976"/>
              <a:gd name="connsiteY1072" fmla="*/ 5696166 h 6407150"/>
              <a:gd name="connsiteX1073" fmla="*/ 5354275 w 11737976"/>
              <a:gd name="connsiteY1073" fmla="*/ 5697262 h 6407150"/>
              <a:gd name="connsiteX1074" fmla="*/ 5354721 w 11737976"/>
              <a:gd name="connsiteY1074" fmla="*/ 5704952 h 6407150"/>
              <a:gd name="connsiteX1075" fmla="*/ 5355664 w 11737976"/>
              <a:gd name="connsiteY1075" fmla="*/ 5711271 h 6407150"/>
              <a:gd name="connsiteX1076" fmla="*/ 5356642 w 11737976"/>
              <a:gd name="connsiteY1076" fmla="*/ 5711546 h 6407150"/>
              <a:gd name="connsiteX1077" fmla="*/ 5357621 w 11737976"/>
              <a:gd name="connsiteY1077" fmla="*/ 5711822 h 6407150"/>
              <a:gd name="connsiteX1078" fmla="*/ 5358118 w 11737976"/>
              <a:gd name="connsiteY1078" fmla="*/ 5710451 h 6407150"/>
              <a:gd name="connsiteX1079" fmla="*/ 5357174 w 11737976"/>
              <a:gd name="connsiteY1079" fmla="*/ 5704132 h 6407150"/>
              <a:gd name="connsiteX1080" fmla="*/ 5356231 w 11737976"/>
              <a:gd name="connsiteY1080" fmla="*/ 5697814 h 6407150"/>
              <a:gd name="connsiteX1081" fmla="*/ 5355751 w 11737976"/>
              <a:gd name="connsiteY1081" fmla="*/ 5696166 h 6407150"/>
              <a:gd name="connsiteX1082" fmla="*/ 1725863 w 11737976"/>
              <a:gd name="connsiteY1082" fmla="*/ 5694882 h 6407150"/>
              <a:gd name="connsiteX1083" fmla="*/ 1720681 w 11737976"/>
              <a:gd name="connsiteY1083" fmla="*/ 5708082 h 6407150"/>
              <a:gd name="connsiteX1084" fmla="*/ 1719380 w 11737976"/>
              <a:gd name="connsiteY1084" fmla="*/ 5709153 h 6407150"/>
              <a:gd name="connsiteX1085" fmla="*/ 1720687 w 11737976"/>
              <a:gd name="connsiteY1085" fmla="*/ 5711056 h 6407150"/>
              <a:gd name="connsiteX1086" fmla="*/ 1722856 w 11737976"/>
              <a:gd name="connsiteY1086" fmla="*/ 5710265 h 6407150"/>
              <a:gd name="connsiteX1087" fmla="*/ 1725465 w 11737976"/>
              <a:gd name="connsiteY1087" fmla="*/ 5711099 h 6407150"/>
              <a:gd name="connsiteX1088" fmla="*/ 1727946 w 11737976"/>
              <a:gd name="connsiteY1088" fmla="*/ 5703721 h 6407150"/>
              <a:gd name="connsiteX1089" fmla="*/ 1725863 w 11737976"/>
              <a:gd name="connsiteY1089" fmla="*/ 5694882 h 6407150"/>
              <a:gd name="connsiteX1090" fmla="*/ 1566240 w 11737976"/>
              <a:gd name="connsiteY1090" fmla="*/ 5694410 h 6407150"/>
              <a:gd name="connsiteX1091" fmla="*/ 1566151 w 11737976"/>
              <a:gd name="connsiteY1091" fmla="*/ 5697255 h 6407150"/>
              <a:gd name="connsiteX1092" fmla="*/ 1568192 w 11737976"/>
              <a:gd name="connsiteY1092" fmla="*/ 5694983 h 6407150"/>
              <a:gd name="connsiteX1093" fmla="*/ 1566240 w 11737976"/>
              <a:gd name="connsiteY1093" fmla="*/ 5694410 h 6407150"/>
              <a:gd name="connsiteX1094" fmla="*/ 1655507 w 11737976"/>
              <a:gd name="connsiteY1094" fmla="*/ 5693899 h 6407150"/>
              <a:gd name="connsiteX1095" fmla="*/ 1652860 w 11737976"/>
              <a:gd name="connsiteY1095" fmla="*/ 5697992 h 6407150"/>
              <a:gd name="connsiteX1096" fmla="*/ 1656169 w 11737976"/>
              <a:gd name="connsiteY1096" fmla="*/ 5696011 h 6407150"/>
              <a:gd name="connsiteX1097" fmla="*/ 1655507 w 11737976"/>
              <a:gd name="connsiteY1097" fmla="*/ 5693899 h 6407150"/>
              <a:gd name="connsiteX1098" fmla="*/ 5991646 w 11737976"/>
              <a:gd name="connsiteY1098" fmla="*/ 5693495 h 6407150"/>
              <a:gd name="connsiteX1099" fmla="*/ 5995655 w 11737976"/>
              <a:gd name="connsiteY1099" fmla="*/ 5696957 h 6407150"/>
              <a:gd name="connsiteX1100" fmla="*/ 5997274 w 11737976"/>
              <a:gd name="connsiteY1100" fmla="*/ 5696107 h 6407150"/>
              <a:gd name="connsiteX1101" fmla="*/ 5997647 w 11737976"/>
              <a:gd name="connsiteY1101" fmla="*/ 5696240 h 6407150"/>
              <a:gd name="connsiteX1102" fmla="*/ 5998776 w 11737976"/>
              <a:gd name="connsiteY1102" fmla="*/ 5695320 h 6407150"/>
              <a:gd name="connsiteX1103" fmla="*/ 5997274 w 11737976"/>
              <a:gd name="connsiteY1103" fmla="*/ 5696107 h 6407150"/>
              <a:gd name="connsiteX1104" fmla="*/ 5993830 w 11737976"/>
              <a:gd name="connsiteY1104" fmla="*/ 5694882 h 6407150"/>
              <a:gd name="connsiteX1105" fmla="*/ 5991646 w 11737976"/>
              <a:gd name="connsiteY1105" fmla="*/ 5693495 h 6407150"/>
              <a:gd name="connsiteX1106" fmla="*/ 1816800 w 11737976"/>
              <a:gd name="connsiteY1106" fmla="*/ 5692649 h 6407150"/>
              <a:gd name="connsiteX1107" fmla="*/ 1814662 w 11737976"/>
              <a:gd name="connsiteY1107" fmla="*/ 5693461 h 6407150"/>
              <a:gd name="connsiteX1108" fmla="*/ 1812071 w 11737976"/>
              <a:gd name="connsiteY1108" fmla="*/ 5698619 h 6407150"/>
              <a:gd name="connsiteX1109" fmla="*/ 1808196 w 11737976"/>
              <a:gd name="connsiteY1109" fmla="*/ 5704859 h 6407150"/>
              <a:gd name="connsiteX1110" fmla="*/ 1808178 w 11737976"/>
              <a:gd name="connsiteY1110" fmla="*/ 5707846 h 6407150"/>
              <a:gd name="connsiteX1111" fmla="*/ 1808596 w 11737976"/>
              <a:gd name="connsiteY1111" fmla="*/ 5709476 h 6407150"/>
              <a:gd name="connsiteX1112" fmla="*/ 1811169 w 11737976"/>
              <a:gd name="connsiteY1112" fmla="*/ 5707307 h 6407150"/>
              <a:gd name="connsiteX1113" fmla="*/ 1814194 w 11737976"/>
              <a:gd name="connsiteY1113" fmla="*/ 5700793 h 6407150"/>
              <a:gd name="connsiteX1114" fmla="*/ 1818070 w 11737976"/>
              <a:gd name="connsiteY1114" fmla="*/ 5694552 h 6407150"/>
              <a:gd name="connsiteX1115" fmla="*/ 1816800 w 11737976"/>
              <a:gd name="connsiteY1115" fmla="*/ 5692649 h 6407150"/>
              <a:gd name="connsiteX1116" fmla="*/ 4324666 w 11737976"/>
              <a:gd name="connsiteY1116" fmla="*/ 5692412 h 6407150"/>
              <a:gd name="connsiteX1117" fmla="*/ 4324258 w 11737976"/>
              <a:gd name="connsiteY1117" fmla="*/ 5696359 h 6407150"/>
              <a:gd name="connsiteX1118" fmla="*/ 4323446 w 11737976"/>
              <a:gd name="connsiteY1118" fmla="*/ 5696481 h 6407150"/>
              <a:gd name="connsiteX1119" fmla="*/ 6188633 w 11737976"/>
              <a:gd name="connsiteY1119" fmla="*/ 5692183 h 6407150"/>
              <a:gd name="connsiteX1120" fmla="*/ 6187443 w 11737976"/>
              <a:gd name="connsiteY1120" fmla="*/ 5694459 h 6407150"/>
              <a:gd name="connsiteX1121" fmla="*/ 6197039 w 11737976"/>
              <a:gd name="connsiteY1121" fmla="*/ 5698369 h 6407150"/>
              <a:gd name="connsiteX1122" fmla="*/ 6198229 w 11737976"/>
              <a:gd name="connsiteY1122" fmla="*/ 5696092 h 6407150"/>
              <a:gd name="connsiteX1123" fmla="*/ 6188633 w 11737976"/>
              <a:gd name="connsiteY1123" fmla="*/ 5692183 h 6407150"/>
              <a:gd name="connsiteX1124" fmla="*/ 1521267 w 11737976"/>
              <a:gd name="connsiteY1124" fmla="*/ 5692074 h 6407150"/>
              <a:gd name="connsiteX1125" fmla="*/ 1520860 w 11737976"/>
              <a:gd name="connsiteY1125" fmla="*/ 5693347 h 6407150"/>
              <a:gd name="connsiteX1126" fmla="*/ 1520043 w 11737976"/>
              <a:gd name="connsiteY1126" fmla="*/ 5695897 h 6407150"/>
              <a:gd name="connsiteX1127" fmla="*/ 1519636 w 11737976"/>
              <a:gd name="connsiteY1127" fmla="*/ 5697171 h 6407150"/>
              <a:gd name="connsiteX1128" fmla="*/ 1519228 w 11737976"/>
              <a:gd name="connsiteY1128" fmla="*/ 5698446 h 6407150"/>
              <a:gd name="connsiteX1129" fmla="*/ 1520065 w 11737976"/>
              <a:gd name="connsiteY1129" fmla="*/ 5698713 h 6407150"/>
              <a:gd name="connsiteX1130" fmla="*/ 1521311 w 11737976"/>
              <a:gd name="connsiteY1130" fmla="*/ 5697706 h 6407150"/>
              <a:gd name="connsiteX1131" fmla="*/ 1521718 w 11737976"/>
              <a:gd name="connsiteY1131" fmla="*/ 5696433 h 6407150"/>
              <a:gd name="connsiteX1132" fmla="*/ 1522941 w 11737976"/>
              <a:gd name="connsiteY1132" fmla="*/ 5692610 h 6407150"/>
              <a:gd name="connsiteX1133" fmla="*/ 1521267 w 11737976"/>
              <a:gd name="connsiteY1133" fmla="*/ 5692074 h 6407150"/>
              <a:gd name="connsiteX1134" fmla="*/ 5846222 w 11737976"/>
              <a:gd name="connsiteY1134" fmla="*/ 5692060 h 6407150"/>
              <a:gd name="connsiteX1135" fmla="*/ 5849668 w 11737976"/>
              <a:gd name="connsiteY1135" fmla="*/ 5695672 h 6407150"/>
              <a:gd name="connsiteX1136" fmla="*/ 5854068 w 11737976"/>
              <a:gd name="connsiteY1136" fmla="*/ 5697465 h 6407150"/>
              <a:gd name="connsiteX1137" fmla="*/ 5846222 w 11737976"/>
              <a:gd name="connsiteY1137" fmla="*/ 5692060 h 6407150"/>
              <a:gd name="connsiteX1138" fmla="*/ 1498512 w 11737976"/>
              <a:gd name="connsiteY1138" fmla="*/ 5691814 h 6407150"/>
              <a:gd name="connsiteX1139" fmla="*/ 1495498 w 11737976"/>
              <a:gd name="connsiteY1139" fmla="*/ 5698415 h 6407150"/>
              <a:gd name="connsiteX1140" fmla="*/ 1498512 w 11737976"/>
              <a:gd name="connsiteY1140" fmla="*/ 5691814 h 6407150"/>
              <a:gd name="connsiteX1141" fmla="*/ 1621355 w 11737976"/>
              <a:gd name="connsiteY1141" fmla="*/ 5691059 h 6407150"/>
              <a:gd name="connsiteX1142" fmla="*/ 1619733 w 11737976"/>
              <a:gd name="connsiteY1142" fmla="*/ 5692071 h 6407150"/>
              <a:gd name="connsiteX1143" fmla="*/ 1618424 w 11737976"/>
              <a:gd name="connsiteY1143" fmla="*/ 5692153 h 6407150"/>
              <a:gd name="connsiteX1144" fmla="*/ 1616129 w 11737976"/>
              <a:gd name="connsiteY1144" fmla="*/ 5692447 h 6407150"/>
              <a:gd name="connsiteX1145" fmla="*/ 1615863 w 11737976"/>
              <a:gd name="connsiteY1145" fmla="*/ 5692364 h 6407150"/>
              <a:gd name="connsiteX1146" fmla="*/ 1615841 w 11737976"/>
              <a:gd name="connsiteY1146" fmla="*/ 5692486 h 6407150"/>
              <a:gd name="connsiteX1147" fmla="*/ 1615702 w 11737976"/>
              <a:gd name="connsiteY1147" fmla="*/ 5692503 h 6407150"/>
              <a:gd name="connsiteX1148" fmla="*/ 1613263 w 11737976"/>
              <a:gd name="connsiteY1148" fmla="*/ 5694593 h 6407150"/>
              <a:gd name="connsiteX1149" fmla="*/ 1615420 w 11737976"/>
              <a:gd name="connsiteY1149" fmla="*/ 5693753 h 6407150"/>
              <a:gd name="connsiteX1150" fmla="*/ 1615295 w 11737976"/>
              <a:gd name="connsiteY1150" fmla="*/ 5695243 h 6407150"/>
              <a:gd name="connsiteX1151" fmla="*/ 1615841 w 11737976"/>
              <a:gd name="connsiteY1151" fmla="*/ 5692486 h 6407150"/>
              <a:gd name="connsiteX1152" fmla="*/ 1616129 w 11737976"/>
              <a:gd name="connsiteY1152" fmla="*/ 5692447 h 6407150"/>
              <a:gd name="connsiteX1153" fmla="*/ 1621000 w 11737976"/>
              <a:gd name="connsiteY1153" fmla="*/ 5694007 h 6407150"/>
              <a:gd name="connsiteX1154" fmla="*/ 1621355 w 11737976"/>
              <a:gd name="connsiteY1154" fmla="*/ 5691059 h 6407150"/>
              <a:gd name="connsiteX1155" fmla="*/ 1690256 w 11737976"/>
              <a:gd name="connsiteY1155" fmla="*/ 5691048 h 6407150"/>
              <a:gd name="connsiteX1156" fmla="*/ 1689825 w 11737976"/>
              <a:gd name="connsiteY1156" fmla="*/ 5692396 h 6407150"/>
              <a:gd name="connsiteX1157" fmla="*/ 1688963 w 11737976"/>
              <a:gd name="connsiteY1157" fmla="*/ 5695094 h 6407150"/>
              <a:gd name="connsiteX1158" fmla="*/ 1688083 w 11737976"/>
              <a:gd name="connsiteY1158" fmla="*/ 5694811 h 6407150"/>
              <a:gd name="connsiteX1159" fmla="*/ 1686324 w 11737976"/>
              <a:gd name="connsiteY1159" fmla="*/ 5694250 h 6407150"/>
              <a:gd name="connsiteX1160" fmla="*/ 1686773 w 11737976"/>
              <a:gd name="connsiteY1160" fmla="*/ 5695879 h 6407150"/>
              <a:gd name="connsiteX1161" fmla="*/ 1689409 w 11737976"/>
              <a:gd name="connsiteY1161" fmla="*/ 5696723 h 6407150"/>
              <a:gd name="connsiteX1162" fmla="*/ 1691582 w 11737976"/>
              <a:gd name="connsiteY1162" fmla="*/ 5692959 h 6407150"/>
              <a:gd name="connsiteX1163" fmla="*/ 1692014 w 11737976"/>
              <a:gd name="connsiteY1163" fmla="*/ 5691612 h 6407150"/>
              <a:gd name="connsiteX1164" fmla="*/ 1691134 w 11737976"/>
              <a:gd name="connsiteY1164" fmla="*/ 5691330 h 6407150"/>
              <a:gd name="connsiteX1165" fmla="*/ 1690256 w 11737976"/>
              <a:gd name="connsiteY1165" fmla="*/ 5691048 h 6407150"/>
              <a:gd name="connsiteX1166" fmla="*/ 1565574 w 11737976"/>
              <a:gd name="connsiteY1166" fmla="*/ 5689865 h 6407150"/>
              <a:gd name="connsiteX1167" fmla="*/ 1566883 w 11737976"/>
              <a:gd name="connsiteY1167" fmla="*/ 5691725 h 6407150"/>
              <a:gd name="connsiteX1168" fmla="*/ 1564739 w 11737976"/>
              <a:gd name="connsiteY1168" fmla="*/ 5692479 h 6407150"/>
              <a:gd name="connsiteX1169" fmla="*/ 1569918 w 11737976"/>
              <a:gd name="connsiteY1169" fmla="*/ 5694137 h 6407150"/>
              <a:gd name="connsiteX1170" fmla="*/ 1565574 w 11737976"/>
              <a:gd name="connsiteY1170" fmla="*/ 5689865 h 6407150"/>
              <a:gd name="connsiteX1171" fmla="*/ 1835767 w 11737976"/>
              <a:gd name="connsiteY1171" fmla="*/ 5689535 h 6407150"/>
              <a:gd name="connsiteX1172" fmla="*/ 1832338 w 11737976"/>
              <a:gd name="connsiteY1172" fmla="*/ 5691420 h 6407150"/>
              <a:gd name="connsiteX1173" fmla="*/ 1831904 w 11737976"/>
              <a:gd name="connsiteY1173" fmla="*/ 5692771 h 6407150"/>
              <a:gd name="connsiteX1174" fmla="*/ 1825422 w 11737976"/>
              <a:gd name="connsiteY1174" fmla="*/ 5710078 h 6407150"/>
              <a:gd name="connsiteX1175" fmla="*/ 1822825 w 11737976"/>
              <a:gd name="connsiteY1175" fmla="*/ 5718193 h 6407150"/>
              <a:gd name="connsiteX1176" fmla="*/ 1815910 w 11737976"/>
              <a:gd name="connsiteY1176" fmla="*/ 5736854 h 6407150"/>
              <a:gd name="connsiteX1177" fmla="*/ 1806842 w 11737976"/>
              <a:gd name="connsiteY1177" fmla="*/ 5759297 h 6407150"/>
              <a:gd name="connsiteX1178" fmla="*/ 1805988 w 11737976"/>
              <a:gd name="connsiteY1178" fmla="*/ 5759024 h 6407150"/>
              <a:gd name="connsiteX1179" fmla="*/ 1807264 w 11737976"/>
              <a:gd name="connsiteY1179" fmla="*/ 5760923 h 6407150"/>
              <a:gd name="connsiteX1180" fmla="*/ 1809406 w 11737976"/>
              <a:gd name="connsiteY1180" fmla="*/ 5760118 h 6407150"/>
              <a:gd name="connsiteX1181" fmla="*/ 1819329 w 11737976"/>
              <a:gd name="connsiteY1181" fmla="*/ 5737948 h 6407150"/>
              <a:gd name="connsiteX1182" fmla="*/ 1826243 w 11737976"/>
              <a:gd name="connsiteY1182" fmla="*/ 5719287 h 6407150"/>
              <a:gd name="connsiteX1183" fmla="*/ 1834412 w 11737976"/>
              <a:gd name="connsiteY1183" fmla="*/ 5708484 h 6407150"/>
              <a:gd name="connsiteX1184" fmla="*/ 1837634 w 11737976"/>
              <a:gd name="connsiteY1184" fmla="*/ 5699660 h 6407150"/>
              <a:gd name="connsiteX1185" fmla="*/ 1837874 w 11737976"/>
              <a:gd name="connsiteY1185" fmla="*/ 5697664 h 6407150"/>
              <a:gd name="connsiteX1186" fmla="*/ 1834879 w 11737976"/>
              <a:gd name="connsiteY1186" fmla="*/ 5698197 h 6407150"/>
              <a:gd name="connsiteX1187" fmla="*/ 1836177 w 11737976"/>
              <a:gd name="connsiteY1187" fmla="*/ 5694139 h 6407150"/>
              <a:gd name="connsiteX1188" fmla="*/ 1836610 w 11737976"/>
              <a:gd name="connsiteY1188" fmla="*/ 5692786 h 6407150"/>
              <a:gd name="connsiteX1189" fmla="*/ 1835767 w 11737976"/>
              <a:gd name="connsiteY1189" fmla="*/ 5689535 h 6407150"/>
              <a:gd name="connsiteX1190" fmla="*/ 1442737 w 11737976"/>
              <a:gd name="connsiteY1190" fmla="*/ 5689226 h 6407150"/>
              <a:gd name="connsiteX1191" fmla="*/ 1443568 w 11737976"/>
              <a:gd name="connsiteY1191" fmla="*/ 5695435 h 6407150"/>
              <a:gd name="connsiteX1192" fmla="*/ 1445559 w 11737976"/>
              <a:gd name="connsiteY1192" fmla="*/ 5690315 h 6407150"/>
              <a:gd name="connsiteX1193" fmla="*/ 1442737 w 11737976"/>
              <a:gd name="connsiteY1193" fmla="*/ 5689226 h 6407150"/>
              <a:gd name="connsiteX1194" fmla="*/ 1628455 w 11737976"/>
              <a:gd name="connsiteY1194" fmla="*/ 5689098 h 6407150"/>
              <a:gd name="connsiteX1195" fmla="*/ 1622020 w 11737976"/>
              <a:gd name="connsiteY1195" fmla="*/ 5694064 h 6407150"/>
              <a:gd name="connsiteX1196" fmla="*/ 1628455 w 11737976"/>
              <a:gd name="connsiteY1196" fmla="*/ 5689098 h 6407150"/>
              <a:gd name="connsiteX1197" fmla="*/ 4131211 w 11737976"/>
              <a:gd name="connsiteY1197" fmla="*/ 5688343 h 6407150"/>
              <a:gd name="connsiteX1198" fmla="*/ 4122021 w 11737976"/>
              <a:gd name="connsiteY1198" fmla="*/ 5690919 h 6407150"/>
              <a:gd name="connsiteX1199" fmla="*/ 4131211 w 11737976"/>
              <a:gd name="connsiteY1199" fmla="*/ 5688343 h 6407150"/>
              <a:gd name="connsiteX1200" fmla="*/ 1487684 w 11737976"/>
              <a:gd name="connsiteY1200" fmla="*/ 5687267 h 6407150"/>
              <a:gd name="connsiteX1201" fmla="*/ 1486375 w 11737976"/>
              <a:gd name="connsiteY1201" fmla="*/ 5691351 h 6407150"/>
              <a:gd name="connsiteX1202" fmla="*/ 1482906 w 11737976"/>
              <a:gd name="connsiteY1202" fmla="*/ 5696244 h 6407150"/>
              <a:gd name="connsiteX1203" fmla="*/ 1482034 w 11737976"/>
              <a:gd name="connsiteY1203" fmla="*/ 5698968 h 6407150"/>
              <a:gd name="connsiteX1204" fmla="*/ 1483760 w 11737976"/>
              <a:gd name="connsiteY1204" fmla="*/ 5699520 h 6407150"/>
              <a:gd name="connsiteX1205" fmla="*/ 1484196 w 11737976"/>
              <a:gd name="connsiteY1205" fmla="*/ 5698158 h 6407150"/>
              <a:gd name="connsiteX1206" fmla="*/ 1488101 w 11737976"/>
              <a:gd name="connsiteY1206" fmla="*/ 5691904 h 6407150"/>
              <a:gd name="connsiteX1207" fmla="*/ 1488973 w 11737976"/>
              <a:gd name="connsiteY1207" fmla="*/ 5689181 h 6407150"/>
              <a:gd name="connsiteX1208" fmla="*/ 1488547 w 11737976"/>
              <a:gd name="connsiteY1208" fmla="*/ 5687542 h 6407150"/>
              <a:gd name="connsiteX1209" fmla="*/ 1487684 w 11737976"/>
              <a:gd name="connsiteY1209" fmla="*/ 5687267 h 6407150"/>
              <a:gd name="connsiteX1210" fmla="*/ 1542925 w 11737976"/>
              <a:gd name="connsiteY1210" fmla="*/ 5687118 h 6407150"/>
              <a:gd name="connsiteX1211" fmla="*/ 1537839 w 11737976"/>
              <a:gd name="connsiteY1211" fmla="*/ 5691110 h 6407150"/>
              <a:gd name="connsiteX1212" fmla="*/ 1542925 w 11737976"/>
              <a:gd name="connsiteY1212" fmla="*/ 5687118 h 6407150"/>
              <a:gd name="connsiteX1213" fmla="*/ 1448355 w 11737976"/>
              <a:gd name="connsiteY1213" fmla="*/ 5686566 h 6407150"/>
              <a:gd name="connsiteX1214" fmla="*/ 1444400 w 11737976"/>
              <a:gd name="connsiteY1214" fmla="*/ 5686813 h 6407150"/>
              <a:gd name="connsiteX1215" fmla="*/ 1447476 w 11737976"/>
              <a:gd name="connsiteY1215" fmla="*/ 5689311 h 6407150"/>
              <a:gd name="connsiteX1216" fmla="*/ 1447037 w 11737976"/>
              <a:gd name="connsiteY1216" fmla="*/ 5687658 h 6407150"/>
              <a:gd name="connsiteX1217" fmla="*/ 1448191 w 11737976"/>
              <a:gd name="connsiteY1217" fmla="*/ 5687837 h 6407150"/>
              <a:gd name="connsiteX1218" fmla="*/ 1448355 w 11737976"/>
              <a:gd name="connsiteY1218" fmla="*/ 5686566 h 6407150"/>
              <a:gd name="connsiteX1219" fmla="*/ 1765661 w 11737976"/>
              <a:gd name="connsiteY1219" fmla="*/ 5686548 h 6407150"/>
              <a:gd name="connsiteX1220" fmla="*/ 1768190 w 11737976"/>
              <a:gd name="connsiteY1220" fmla="*/ 5690383 h 6407150"/>
              <a:gd name="connsiteX1221" fmla="*/ 1765661 w 11737976"/>
              <a:gd name="connsiteY1221" fmla="*/ 5686548 h 6407150"/>
              <a:gd name="connsiteX1222" fmla="*/ 1471440 w 11737976"/>
              <a:gd name="connsiteY1222" fmla="*/ 5684770 h 6407150"/>
              <a:gd name="connsiteX1223" fmla="*/ 1469274 w 11737976"/>
              <a:gd name="connsiteY1223" fmla="*/ 5685590 h 6407150"/>
              <a:gd name="connsiteX1224" fmla="*/ 1467532 w 11737976"/>
              <a:gd name="connsiteY1224" fmla="*/ 5688058 h 6407150"/>
              <a:gd name="connsiteX1225" fmla="*/ 1467093 w 11737976"/>
              <a:gd name="connsiteY1225" fmla="*/ 5689430 h 6407150"/>
              <a:gd name="connsiteX1226" fmla="*/ 1468380 w 11737976"/>
              <a:gd name="connsiteY1226" fmla="*/ 5691355 h 6407150"/>
              <a:gd name="connsiteX1227" fmla="*/ 1470121 w 11737976"/>
              <a:gd name="connsiteY1227" fmla="*/ 5688886 h 6407150"/>
              <a:gd name="connsiteX1228" fmla="*/ 1471424 w 11737976"/>
              <a:gd name="connsiteY1228" fmla="*/ 5687790 h 6407150"/>
              <a:gd name="connsiteX1229" fmla="*/ 1471440 w 11737976"/>
              <a:gd name="connsiteY1229" fmla="*/ 5684770 h 6407150"/>
              <a:gd name="connsiteX1230" fmla="*/ 1857109 w 11737976"/>
              <a:gd name="connsiteY1230" fmla="*/ 5684479 h 6407150"/>
              <a:gd name="connsiteX1231" fmla="*/ 1853108 w 11737976"/>
              <a:gd name="connsiteY1231" fmla="*/ 5694006 h 6407150"/>
              <a:gd name="connsiteX1232" fmla="*/ 1858824 w 11737976"/>
              <a:gd name="connsiteY1232" fmla="*/ 5691010 h 6407150"/>
              <a:gd name="connsiteX1233" fmla="*/ 1857109 w 11737976"/>
              <a:gd name="connsiteY1233" fmla="*/ 5684479 h 6407150"/>
              <a:gd name="connsiteX1234" fmla="*/ 1523946 w 11737976"/>
              <a:gd name="connsiteY1234" fmla="*/ 5684015 h 6407150"/>
              <a:gd name="connsiteX1235" fmla="*/ 1525051 w 11737976"/>
              <a:gd name="connsiteY1235" fmla="*/ 5685658 h 6407150"/>
              <a:gd name="connsiteX1236" fmla="*/ 1524097 w 11737976"/>
              <a:gd name="connsiteY1236" fmla="*/ 5686478 h 6407150"/>
              <a:gd name="connsiteX1237" fmla="*/ 1523640 w 11737976"/>
              <a:gd name="connsiteY1237" fmla="*/ 5686730 h 6407150"/>
              <a:gd name="connsiteX1238" fmla="*/ 1522902 w 11737976"/>
              <a:gd name="connsiteY1238" fmla="*/ 5687114 h 6407150"/>
              <a:gd name="connsiteX1239" fmla="*/ 1522313 w 11737976"/>
              <a:gd name="connsiteY1239" fmla="*/ 5687463 h 6407150"/>
              <a:gd name="connsiteX1240" fmla="*/ 1523640 w 11737976"/>
              <a:gd name="connsiteY1240" fmla="*/ 5686730 h 6407150"/>
              <a:gd name="connsiteX1241" fmla="*/ 1525218 w 11737976"/>
              <a:gd name="connsiteY1241" fmla="*/ 5685909 h 6407150"/>
              <a:gd name="connsiteX1242" fmla="*/ 1525051 w 11737976"/>
              <a:gd name="connsiteY1242" fmla="*/ 5685658 h 6407150"/>
              <a:gd name="connsiteX1243" fmla="*/ 1526121 w 11737976"/>
              <a:gd name="connsiteY1243" fmla="*/ 5684734 h 6407150"/>
              <a:gd name="connsiteX1244" fmla="*/ 1523946 w 11737976"/>
              <a:gd name="connsiteY1244" fmla="*/ 5684015 h 6407150"/>
              <a:gd name="connsiteX1245" fmla="*/ 1886016 w 11737976"/>
              <a:gd name="connsiteY1245" fmla="*/ 5683357 h 6407150"/>
              <a:gd name="connsiteX1246" fmla="*/ 1879865 w 11737976"/>
              <a:gd name="connsiteY1246" fmla="*/ 5687440 h 6407150"/>
              <a:gd name="connsiteX1247" fmla="*/ 1886016 w 11737976"/>
              <a:gd name="connsiteY1247" fmla="*/ 5683357 h 6407150"/>
              <a:gd name="connsiteX1248" fmla="*/ 1682619 w 11737976"/>
              <a:gd name="connsiteY1248" fmla="*/ 5682661 h 6407150"/>
              <a:gd name="connsiteX1249" fmla="*/ 1680496 w 11737976"/>
              <a:gd name="connsiteY1249" fmla="*/ 5683423 h 6407150"/>
              <a:gd name="connsiteX1250" fmla="*/ 1678808 w 11737976"/>
              <a:gd name="connsiteY1250" fmla="*/ 5685763 h 6407150"/>
              <a:gd name="connsiteX1251" fmla="*/ 1677956 w 11737976"/>
              <a:gd name="connsiteY1251" fmla="*/ 5685491 h 6407150"/>
              <a:gd name="connsiteX1252" fmla="*/ 1677103 w 11737976"/>
              <a:gd name="connsiteY1252" fmla="*/ 5685219 h 6407150"/>
              <a:gd name="connsiteX1253" fmla="*/ 1677538 w 11737976"/>
              <a:gd name="connsiteY1253" fmla="*/ 5686799 h 6407150"/>
              <a:gd name="connsiteX1254" fmla="*/ 1678389 w 11737976"/>
              <a:gd name="connsiteY1254" fmla="*/ 5687071 h 6407150"/>
              <a:gd name="connsiteX1255" fmla="*/ 1677119 w 11737976"/>
              <a:gd name="connsiteY1255" fmla="*/ 5688105 h 6407150"/>
              <a:gd name="connsiteX1256" fmla="*/ 1676715 w 11737976"/>
              <a:gd name="connsiteY1256" fmla="*/ 5692300 h 6407150"/>
              <a:gd name="connsiteX1257" fmla="*/ 1678002 w 11737976"/>
              <a:gd name="connsiteY1257" fmla="*/ 5694151 h 6407150"/>
              <a:gd name="connsiteX1258" fmla="*/ 1679273 w 11737976"/>
              <a:gd name="connsiteY1258" fmla="*/ 5693117 h 6407150"/>
              <a:gd name="connsiteX1259" fmla="*/ 1679691 w 11737976"/>
              <a:gd name="connsiteY1259" fmla="*/ 5691809 h 6407150"/>
              <a:gd name="connsiteX1260" fmla="*/ 1680527 w 11737976"/>
              <a:gd name="connsiteY1260" fmla="*/ 5689196 h 6407150"/>
              <a:gd name="connsiteX1261" fmla="*/ 1681797 w 11737976"/>
              <a:gd name="connsiteY1261" fmla="*/ 5688161 h 6407150"/>
              <a:gd name="connsiteX1262" fmla="*/ 1683485 w 11737976"/>
              <a:gd name="connsiteY1262" fmla="*/ 5685821 h 6407150"/>
              <a:gd name="connsiteX1263" fmla="*/ 1682619 w 11737976"/>
              <a:gd name="connsiteY1263" fmla="*/ 5682661 h 6407150"/>
              <a:gd name="connsiteX1264" fmla="*/ 4599164 w 11737976"/>
              <a:gd name="connsiteY1264" fmla="*/ 5682446 h 6407150"/>
              <a:gd name="connsiteX1265" fmla="*/ 4583846 w 11737976"/>
              <a:gd name="connsiteY1265" fmla="*/ 5708691 h 6407150"/>
              <a:gd name="connsiteX1266" fmla="*/ 4591970 w 11737976"/>
              <a:gd name="connsiteY1266" fmla="*/ 5706410 h 6407150"/>
              <a:gd name="connsiteX1267" fmla="*/ 4595567 w 11737976"/>
              <a:gd name="connsiteY1267" fmla="*/ 5694427 h 6407150"/>
              <a:gd name="connsiteX1268" fmla="*/ 4599164 w 11737976"/>
              <a:gd name="connsiteY1268" fmla="*/ 5682446 h 6407150"/>
              <a:gd name="connsiteX1269" fmla="*/ 1624845 w 11737976"/>
              <a:gd name="connsiteY1269" fmla="*/ 5681999 h 6407150"/>
              <a:gd name="connsiteX1270" fmla="*/ 1624845 w 11737976"/>
              <a:gd name="connsiteY1270" fmla="*/ 5684881 h 6407150"/>
              <a:gd name="connsiteX1271" fmla="*/ 1625263 w 11737976"/>
              <a:gd name="connsiteY1271" fmla="*/ 5686457 h 6407150"/>
              <a:gd name="connsiteX1272" fmla="*/ 1626518 w 11737976"/>
              <a:gd name="connsiteY1272" fmla="*/ 5685417 h 6407150"/>
              <a:gd name="connsiteX1273" fmla="*/ 1625681 w 11737976"/>
              <a:gd name="connsiteY1273" fmla="*/ 5682268 h 6407150"/>
              <a:gd name="connsiteX1274" fmla="*/ 1624845 w 11737976"/>
              <a:gd name="connsiteY1274" fmla="*/ 5681999 h 6407150"/>
              <a:gd name="connsiteX1275" fmla="*/ 5888755 w 11737976"/>
              <a:gd name="connsiteY1275" fmla="*/ 5679379 h 6407150"/>
              <a:gd name="connsiteX1276" fmla="*/ 5888309 w 11737976"/>
              <a:gd name="connsiteY1276" fmla="*/ 5680700 h 6407150"/>
              <a:gd name="connsiteX1277" fmla="*/ 5888089 w 11737976"/>
              <a:gd name="connsiteY1277" fmla="*/ 5680653 h 6407150"/>
              <a:gd name="connsiteX1278" fmla="*/ 5888259 w 11737976"/>
              <a:gd name="connsiteY1278" fmla="*/ 5680850 h 6407150"/>
              <a:gd name="connsiteX1279" fmla="*/ 5887438 w 11737976"/>
              <a:gd name="connsiteY1279" fmla="*/ 5683288 h 6407150"/>
              <a:gd name="connsiteX1280" fmla="*/ 5892220 w 11737976"/>
              <a:gd name="connsiteY1280" fmla="*/ 5683882 h 6407150"/>
              <a:gd name="connsiteX1281" fmla="*/ 5889903 w 11737976"/>
              <a:gd name="connsiteY1281" fmla="*/ 5682747 h 6407150"/>
              <a:gd name="connsiteX1282" fmla="*/ 5888259 w 11737976"/>
              <a:gd name="connsiteY1282" fmla="*/ 5680850 h 6407150"/>
              <a:gd name="connsiteX1283" fmla="*/ 5888309 w 11737976"/>
              <a:gd name="connsiteY1283" fmla="*/ 5680700 h 6407150"/>
              <a:gd name="connsiteX1284" fmla="*/ 5892020 w 11737976"/>
              <a:gd name="connsiteY1284" fmla="*/ 5681481 h 6407150"/>
              <a:gd name="connsiteX1285" fmla="*/ 5888755 w 11737976"/>
              <a:gd name="connsiteY1285" fmla="*/ 5679379 h 6407150"/>
              <a:gd name="connsiteX1286" fmla="*/ 1663702 w 11737976"/>
              <a:gd name="connsiteY1286" fmla="*/ 5679307 h 6407150"/>
              <a:gd name="connsiteX1287" fmla="*/ 1661628 w 11737976"/>
              <a:gd name="connsiteY1287" fmla="*/ 5680157 h 6407150"/>
              <a:gd name="connsiteX1288" fmla="*/ 1659935 w 11737976"/>
              <a:gd name="connsiteY1288" fmla="*/ 5682641 h 6407150"/>
              <a:gd name="connsiteX1289" fmla="*/ 1660312 w 11737976"/>
              <a:gd name="connsiteY1289" fmla="*/ 5684275 h 6407150"/>
              <a:gd name="connsiteX1290" fmla="*/ 1662760 w 11737976"/>
              <a:gd name="connsiteY1290" fmla="*/ 5685059 h 6407150"/>
              <a:gd name="connsiteX1291" fmla="*/ 1664894 w 11737976"/>
              <a:gd name="connsiteY1291" fmla="*/ 5681201 h 6407150"/>
              <a:gd name="connsiteX1292" fmla="*/ 1663702 w 11737976"/>
              <a:gd name="connsiteY1292" fmla="*/ 5679307 h 6407150"/>
              <a:gd name="connsiteX1293" fmla="*/ 9637478 w 11737976"/>
              <a:gd name="connsiteY1293" fmla="*/ 5679181 h 6407150"/>
              <a:gd name="connsiteX1294" fmla="*/ 9637150 w 11737976"/>
              <a:gd name="connsiteY1294" fmla="*/ 5681491 h 6407150"/>
              <a:gd name="connsiteX1295" fmla="*/ 9647438 w 11737976"/>
              <a:gd name="connsiteY1295" fmla="*/ 5682585 h 6407150"/>
              <a:gd name="connsiteX1296" fmla="*/ 9647767 w 11737976"/>
              <a:gd name="connsiteY1296" fmla="*/ 5680276 h 6407150"/>
              <a:gd name="connsiteX1297" fmla="*/ 9643908 w 11737976"/>
              <a:gd name="connsiteY1297" fmla="*/ 5679865 h 6407150"/>
              <a:gd name="connsiteX1298" fmla="*/ 1692444 w 11737976"/>
              <a:gd name="connsiteY1298" fmla="*/ 5678782 h 6407150"/>
              <a:gd name="connsiteX1299" fmla="*/ 1689784 w 11737976"/>
              <a:gd name="connsiteY1299" fmla="*/ 5680199 h 6407150"/>
              <a:gd name="connsiteX1300" fmla="*/ 1692013 w 11737976"/>
              <a:gd name="connsiteY1300" fmla="*/ 5682426 h 6407150"/>
              <a:gd name="connsiteX1301" fmla="*/ 1695120 w 11737976"/>
              <a:gd name="connsiteY1301" fmla="*/ 5681908 h 6407150"/>
              <a:gd name="connsiteX1302" fmla="*/ 1692444 w 11737976"/>
              <a:gd name="connsiteY1302" fmla="*/ 5678782 h 6407150"/>
              <a:gd name="connsiteX1303" fmla="*/ 4574303 w 11737976"/>
              <a:gd name="connsiteY1303" fmla="*/ 5678691 h 6407150"/>
              <a:gd name="connsiteX1304" fmla="*/ 4569713 w 11737976"/>
              <a:gd name="connsiteY1304" fmla="*/ 5678718 h 6407150"/>
              <a:gd name="connsiteX1305" fmla="*/ 4568493 w 11737976"/>
              <a:gd name="connsiteY1305" fmla="*/ 5682787 h 6407150"/>
              <a:gd name="connsiteX1306" fmla="*/ 4567271 w 11737976"/>
              <a:gd name="connsiteY1306" fmla="*/ 5686856 h 6407150"/>
              <a:gd name="connsiteX1307" fmla="*/ 4578243 w 11737976"/>
              <a:gd name="connsiteY1307" fmla="*/ 5685198 h 6407150"/>
              <a:gd name="connsiteX1308" fmla="*/ 4574303 w 11737976"/>
              <a:gd name="connsiteY1308" fmla="*/ 5678691 h 6407150"/>
              <a:gd name="connsiteX1309" fmla="*/ 3984042 w 11737976"/>
              <a:gd name="connsiteY1309" fmla="*/ 5678637 h 6407150"/>
              <a:gd name="connsiteX1310" fmla="*/ 3988353 w 11737976"/>
              <a:gd name="connsiteY1310" fmla="*/ 5681017 h 6407150"/>
              <a:gd name="connsiteX1311" fmla="*/ 3992826 w 11737976"/>
              <a:gd name="connsiteY1311" fmla="*/ 5681302 h 6407150"/>
              <a:gd name="connsiteX1312" fmla="*/ 3984042 w 11737976"/>
              <a:gd name="connsiteY1312" fmla="*/ 5678637 h 6407150"/>
              <a:gd name="connsiteX1313" fmla="*/ 1502872 w 11737976"/>
              <a:gd name="connsiteY1313" fmla="*/ 5678621 h 6407150"/>
              <a:gd name="connsiteX1314" fmla="*/ 1501554 w 11737976"/>
              <a:gd name="connsiteY1314" fmla="*/ 5679712 h 6407150"/>
              <a:gd name="connsiteX1315" fmla="*/ 1499359 w 11737976"/>
              <a:gd name="connsiteY1315" fmla="*/ 5683548 h 6407150"/>
              <a:gd name="connsiteX1316" fmla="*/ 1498479 w 11737976"/>
              <a:gd name="connsiteY1316" fmla="*/ 5683267 h 6407150"/>
              <a:gd name="connsiteX1317" fmla="*/ 1498918 w 11737976"/>
              <a:gd name="connsiteY1317" fmla="*/ 5684920 h 6407150"/>
              <a:gd name="connsiteX1318" fmla="*/ 1500676 w 11737976"/>
              <a:gd name="connsiteY1318" fmla="*/ 5685483 h 6407150"/>
              <a:gd name="connsiteX1319" fmla="*/ 1504192 w 11737976"/>
              <a:gd name="connsiteY1319" fmla="*/ 5680556 h 6407150"/>
              <a:gd name="connsiteX1320" fmla="*/ 1502872 w 11737976"/>
              <a:gd name="connsiteY1320" fmla="*/ 5678621 h 6407150"/>
              <a:gd name="connsiteX1321" fmla="*/ 6190403 w 11737976"/>
              <a:gd name="connsiteY1321" fmla="*/ 5677676 h 6407150"/>
              <a:gd name="connsiteX1322" fmla="*/ 6195200 w 11737976"/>
              <a:gd name="connsiteY1322" fmla="*/ 5679630 h 6407150"/>
              <a:gd name="connsiteX1323" fmla="*/ 6194554 w 11737976"/>
              <a:gd name="connsiteY1323" fmla="*/ 5680867 h 6407150"/>
              <a:gd name="connsiteX1324" fmla="*/ 6193260 w 11737976"/>
              <a:gd name="connsiteY1324" fmla="*/ 5683338 h 6407150"/>
              <a:gd name="connsiteX1325" fmla="*/ 6187817 w 11737976"/>
              <a:gd name="connsiteY1325" fmla="*/ 5682618 h 6407150"/>
              <a:gd name="connsiteX1326" fmla="*/ 6191968 w 11737976"/>
              <a:gd name="connsiteY1326" fmla="*/ 5685809 h 6407150"/>
              <a:gd name="connsiteX1327" fmla="*/ 6197413 w 11737976"/>
              <a:gd name="connsiteY1327" fmla="*/ 5686528 h 6407150"/>
              <a:gd name="connsiteX1328" fmla="*/ 6198059 w 11737976"/>
              <a:gd name="connsiteY1328" fmla="*/ 5685292 h 6407150"/>
              <a:gd name="connsiteX1329" fmla="*/ 6204151 w 11737976"/>
              <a:gd name="connsiteY1329" fmla="*/ 5684776 h 6407150"/>
              <a:gd name="connsiteX1330" fmla="*/ 6200645 w 11737976"/>
              <a:gd name="connsiteY1330" fmla="*/ 5680350 h 6407150"/>
              <a:gd name="connsiteX1331" fmla="*/ 6195847 w 11737976"/>
              <a:gd name="connsiteY1331" fmla="*/ 5678395 h 6407150"/>
              <a:gd name="connsiteX1332" fmla="*/ 6190403 w 11737976"/>
              <a:gd name="connsiteY1332" fmla="*/ 5677676 h 6407150"/>
              <a:gd name="connsiteX1333" fmla="*/ 1621296 w 11737976"/>
              <a:gd name="connsiteY1333" fmla="*/ 5676001 h 6407150"/>
              <a:gd name="connsiteX1334" fmla="*/ 1618205 w 11737976"/>
              <a:gd name="connsiteY1334" fmla="*/ 5679604 h 6407150"/>
              <a:gd name="connsiteX1335" fmla="*/ 1615559 w 11737976"/>
              <a:gd name="connsiteY1335" fmla="*/ 5681818 h 6407150"/>
              <a:gd name="connsiteX1336" fmla="*/ 1615115 w 11737976"/>
              <a:gd name="connsiteY1336" fmla="*/ 5683208 h 6407150"/>
              <a:gd name="connsiteX1337" fmla="*/ 1615994 w 11737976"/>
              <a:gd name="connsiteY1337" fmla="*/ 5683489 h 6407150"/>
              <a:gd name="connsiteX1338" fmla="*/ 1616871 w 11737976"/>
              <a:gd name="connsiteY1338" fmla="*/ 5683770 h 6407150"/>
              <a:gd name="connsiteX1339" fmla="*/ 1619084 w 11737976"/>
              <a:gd name="connsiteY1339" fmla="*/ 5679885 h 6407150"/>
              <a:gd name="connsiteX1340" fmla="*/ 1622175 w 11737976"/>
              <a:gd name="connsiteY1340" fmla="*/ 5676281 h 6407150"/>
              <a:gd name="connsiteX1341" fmla="*/ 1621296 w 11737976"/>
              <a:gd name="connsiteY1341" fmla="*/ 5676001 h 6407150"/>
              <a:gd name="connsiteX1342" fmla="*/ 4769646 w 11737976"/>
              <a:gd name="connsiteY1342" fmla="*/ 5675719 h 6407150"/>
              <a:gd name="connsiteX1343" fmla="*/ 4775734 w 11737976"/>
              <a:gd name="connsiteY1343" fmla="*/ 5690341 h 6407150"/>
              <a:gd name="connsiteX1344" fmla="*/ 4764759 w 11737976"/>
              <a:gd name="connsiteY1344" fmla="*/ 5691998 h 6407150"/>
              <a:gd name="connsiteX1345" fmla="*/ 4769646 w 11737976"/>
              <a:gd name="connsiteY1345" fmla="*/ 5675719 h 6407150"/>
              <a:gd name="connsiteX1346" fmla="*/ 1732468 w 11737976"/>
              <a:gd name="connsiteY1346" fmla="*/ 5674687 h 6407150"/>
              <a:gd name="connsiteX1347" fmla="*/ 1731640 w 11737976"/>
              <a:gd name="connsiteY1347" fmla="*/ 5683222 h 6407150"/>
              <a:gd name="connsiteX1348" fmla="*/ 1736784 w 11737976"/>
              <a:gd name="connsiteY1348" fmla="*/ 5676068 h 6407150"/>
              <a:gd name="connsiteX1349" fmla="*/ 1732468 w 11737976"/>
              <a:gd name="connsiteY1349" fmla="*/ 5674687 h 6407150"/>
              <a:gd name="connsiteX1350" fmla="*/ 5983785 w 11737976"/>
              <a:gd name="connsiteY1350" fmla="*/ 5673907 h 6407150"/>
              <a:gd name="connsiteX1351" fmla="*/ 5977166 w 11737976"/>
              <a:gd name="connsiteY1351" fmla="*/ 5677286 h 6407150"/>
              <a:gd name="connsiteX1352" fmla="*/ 5985166 w 11737976"/>
              <a:gd name="connsiteY1352" fmla="*/ 5680544 h 6407150"/>
              <a:gd name="connsiteX1353" fmla="*/ 5983785 w 11737976"/>
              <a:gd name="connsiteY1353" fmla="*/ 5673907 h 6407150"/>
              <a:gd name="connsiteX1354" fmla="*/ 1631512 w 11737976"/>
              <a:gd name="connsiteY1354" fmla="*/ 5673327 h 6407150"/>
              <a:gd name="connsiteX1355" fmla="*/ 1630102 w 11737976"/>
              <a:gd name="connsiteY1355" fmla="*/ 5683683 h 6407150"/>
              <a:gd name="connsiteX1356" fmla="*/ 1631861 w 11737976"/>
              <a:gd name="connsiteY1356" fmla="*/ 5681158 h 6407150"/>
              <a:gd name="connsiteX1357" fmla="*/ 1631512 w 11737976"/>
              <a:gd name="connsiteY1357" fmla="*/ 5673327 h 6407150"/>
              <a:gd name="connsiteX1358" fmla="*/ 6028172 w 11737976"/>
              <a:gd name="connsiteY1358" fmla="*/ 5672520 h 6407150"/>
              <a:gd name="connsiteX1359" fmla="*/ 6040311 w 11737976"/>
              <a:gd name="connsiteY1359" fmla="*/ 5678984 h 6407150"/>
              <a:gd name="connsiteX1360" fmla="*/ 6036700 w 11737976"/>
              <a:gd name="connsiteY1360" fmla="*/ 5675993 h 6407150"/>
              <a:gd name="connsiteX1361" fmla="*/ 6037357 w 11737976"/>
              <a:gd name="connsiteY1361" fmla="*/ 5674741 h 6407150"/>
              <a:gd name="connsiteX1362" fmla="*/ 6032435 w 11737976"/>
              <a:gd name="connsiteY1362" fmla="*/ 5674256 h 6407150"/>
              <a:gd name="connsiteX1363" fmla="*/ 6028172 w 11737976"/>
              <a:gd name="connsiteY1363" fmla="*/ 5672520 h 6407150"/>
              <a:gd name="connsiteX1364" fmla="*/ 1822461 w 11737976"/>
              <a:gd name="connsiteY1364" fmla="*/ 5671768 h 6407150"/>
              <a:gd name="connsiteX1365" fmla="*/ 1815892 w 11737976"/>
              <a:gd name="connsiteY1365" fmla="*/ 5677320 h 6407150"/>
              <a:gd name="connsiteX1366" fmla="*/ 1815024 w 11737976"/>
              <a:gd name="connsiteY1366" fmla="*/ 5677042 h 6407150"/>
              <a:gd name="connsiteX1367" fmla="*/ 1820180 w 11737976"/>
              <a:gd name="connsiteY1367" fmla="*/ 5687878 h 6407150"/>
              <a:gd name="connsiteX1368" fmla="*/ 1825397 w 11737976"/>
              <a:gd name="connsiteY1368" fmla="*/ 5676630 h 6407150"/>
              <a:gd name="connsiteX1369" fmla="*/ 1825069 w 11737976"/>
              <a:gd name="connsiteY1369" fmla="*/ 5672602 h 6407150"/>
              <a:gd name="connsiteX1370" fmla="*/ 1822461 w 11737976"/>
              <a:gd name="connsiteY1370" fmla="*/ 5671768 h 6407150"/>
              <a:gd name="connsiteX1371" fmla="*/ 1909650 w 11737976"/>
              <a:gd name="connsiteY1371" fmla="*/ 5671578 h 6407150"/>
              <a:gd name="connsiteX1372" fmla="*/ 1903092 w 11737976"/>
              <a:gd name="connsiteY1372" fmla="*/ 5682986 h 6407150"/>
              <a:gd name="connsiteX1373" fmla="*/ 1903971 w 11737976"/>
              <a:gd name="connsiteY1373" fmla="*/ 5683267 h 6407150"/>
              <a:gd name="connsiteX1374" fmla="*/ 1904849 w 11737976"/>
              <a:gd name="connsiteY1374" fmla="*/ 5683549 h 6407150"/>
              <a:gd name="connsiteX1375" fmla="*/ 1910973 w 11737976"/>
              <a:gd name="connsiteY1375" fmla="*/ 5673502 h 6407150"/>
              <a:gd name="connsiteX1376" fmla="*/ 1911408 w 11737976"/>
              <a:gd name="connsiteY1376" fmla="*/ 5672140 h 6407150"/>
              <a:gd name="connsiteX1377" fmla="*/ 1909650 w 11737976"/>
              <a:gd name="connsiteY1377" fmla="*/ 5671578 h 6407150"/>
              <a:gd name="connsiteX1378" fmla="*/ 1696955 w 11737976"/>
              <a:gd name="connsiteY1378" fmla="*/ 5670499 h 6407150"/>
              <a:gd name="connsiteX1379" fmla="*/ 1695214 w 11737976"/>
              <a:gd name="connsiteY1379" fmla="*/ 5672968 h 6407150"/>
              <a:gd name="connsiteX1380" fmla="*/ 1694334 w 11737976"/>
              <a:gd name="connsiteY1380" fmla="*/ 5675712 h 6407150"/>
              <a:gd name="connsiteX1381" fmla="*/ 1694758 w 11737976"/>
              <a:gd name="connsiteY1381" fmla="*/ 5677361 h 6407150"/>
              <a:gd name="connsiteX1382" fmla="*/ 1696061 w 11737976"/>
              <a:gd name="connsiteY1382" fmla="*/ 5676265 h 6407150"/>
              <a:gd name="connsiteX1383" fmla="*/ 1697364 w 11737976"/>
              <a:gd name="connsiteY1383" fmla="*/ 5675170 h 6407150"/>
              <a:gd name="connsiteX1384" fmla="*/ 1699106 w 11737976"/>
              <a:gd name="connsiteY1384" fmla="*/ 5672700 h 6407150"/>
              <a:gd name="connsiteX1385" fmla="*/ 1698682 w 11737976"/>
              <a:gd name="connsiteY1385" fmla="*/ 5671051 h 6407150"/>
              <a:gd name="connsiteX1386" fmla="*/ 1696955 w 11737976"/>
              <a:gd name="connsiteY1386" fmla="*/ 5670499 h 6407150"/>
              <a:gd name="connsiteX1387" fmla="*/ 1542155 w 11737976"/>
              <a:gd name="connsiteY1387" fmla="*/ 5668499 h 6407150"/>
              <a:gd name="connsiteX1388" fmla="*/ 1539537 w 11737976"/>
              <a:gd name="connsiteY1388" fmla="*/ 5670672 h 6407150"/>
              <a:gd name="connsiteX1389" fmla="*/ 1538664 w 11737976"/>
              <a:gd name="connsiteY1389" fmla="*/ 5670394 h 6407150"/>
              <a:gd name="connsiteX1390" fmla="*/ 1538225 w 11737976"/>
              <a:gd name="connsiteY1390" fmla="*/ 5674769 h 6407150"/>
              <a:gd name="connsiteX1391" fmla="*/ 1535173 w 11737976"/>
              <a:gd name="connsiteY1391" fmla="*/ 5675296 h 6407150"/>
              <a:gd name="connsiteX1392" fmla="*/ 1535608 w 11737976"/>
              <a:gd name="connsiteY1392" fmla="*/ 5676941 h 6407150"/>
              <a:gd name="connsiteX1393" fmla="*/ 1532992 w 11737976"/>
              <a:gd name="connsiteY1393" fmla="*/ 5676103 h 6407150"/>
              <a:gd name="connsiteX1394" fmla="*/ 1532121 w 11737976"/>
              <a:gd name="connsiteY1394" fmla="*/ 5675824 h 6407150"/>
              <a:gd name="connsiteX1395" fmla="*/ 1529066 w 11737976"/>
              <a:gd name="connsiteY1395" fmla="*/ 5679363 h 6407150"/>
              <a:gd name="connsiteX1396" fmla="*/ 1527757 w 11737976"/>
              <a:gd name="connsiteY1396" fmla="*/ 5680449 h 6407150"/>
              <a:gd name="connsiteX1397" fmla="*/ 1527320 w 11737976"/>
              <a:gd name="connsiteY1397" fmla="*/ 5681814 h 6407150"/>
              <a:gd name="connsiteX1398" fmla="*/ 1529063 w 11737976"/>
              <a:gd name="connsiteY1398" fmla="*/ 5682373 h 6407150"/>
              <a:gd name="connsiteX1399" fmla="*/ 1530808 w 11737976"/>
              <a:gd name="connsiteY1399" fmla="*/ 5679920 h 6407150"/>
              <a:gd name="connsiteX1400" fmla="*/ 1532555 w 11737976"/>
              <a:gd name="connsiteY1400" fmla="*/ 5677469 h 6407150"/>
              <a:gd name="connsiteX1401" fmla="*/ 1534299 w 11737976"/>
              <a:gd name="connsiteY1401" fmla="*/ 5678028 h 6407150"/>
              <a:gd name="connsiteX1402" fmla="*/ 1539090 w 11737976"/>
              <a:gd name="connsiteY1402" fmla="*/ 5687087 h 6407150"/>
              <a:gd name="connsiteX1403" fmla="*/ 1546072 w 11737976"/>
              <a:gd name="connsiteY1403" fmla="*/ 5677280 h 6407150"/>
              <a:gd name="connsiteX1404" fmla="*/ 1542155 w 11737976"/>
              <a:gd name="connsiteY1404" fmla="*/ 5668499 h 6407150"/>
              <a:gd name="connsiteX1405" fmla="*/ 6079006 w 11737976"/>
              <a:gd name="connsiteY1405" fmla="*/ 5666981 h 6407150"/>
              <a:gd name="connsiteX1406" fmla="*/ 6078125 w 11737976"/>
              <a:gd name="connsiteY1406" fmla="*/ 5667383 h 6407150"/>
              <a:gd name="connsiteX1407" fmla="*/ 6077558 w 11737976"/>
              <a:gd name="connsiteY1407" fmla="*/ 5667256 h 6407150"/>
              <a:gd name="connsiteX1408" fmla="*/ 1866576 w 11737976"/>
              <a:gd name="connsiteY1408" fmla="*/ 5666976 h 6407150"/>
              <a:gd name="connsiteX1409" fmla="*/ 1865320 w 11737976"/>
              <a:gd name="connsiteY1409" fmla="*/ 5668015 h 6407150"/>
              <a:gd name="connsiteX1410" fmla="*/ 1864066 w 11737976"/>
              <a:gd name="connsiteY1410" fmla="*/ 5669054 h 6407150"/>
              <a:gd name="connsiteX1411" fmla="*/ 1862392 w 11737976"/>
              <a:gd name="connsiteY1411" fmla="*/ 5671400 h 6407150"/>
              <a:gd name="connsiteX1412" fmla="*/ 1861135 w 11737976"/>
              <a:gd name="connsiteY1412" fmla="*/ 5672440 h 6407150"/>
              <a:gd name="connsiteX1413" fmla="*/ 1861555 w 11737976"/>
              <a:gd name="connsiteY1413" fmla="*/ 5674014 h 6407150"/>
              <a:gd name="connsiteX1414" fmla="*/ 1862392 w 11737976"/>
              <a:gd name="connsiteY1414" fmla="*/ 5674282 h 6407150"/>
              <a:gd name="connsiteX1415" fmla="*/ 1866158 w 11737976"/>
              <a:gd name="connsiteY1415" fmla="*/ 5671165 h 6407150"/>
              <a:gd name="connsiteX1416" fmla="*/ 1866996 w 11737976"/>
              <a:gd name="connsiteY1416" fmla="*/ 5668551 h 6407150"/>
              <a:gd name="connsiteX1417" fmla="*/ 1867414 w 11737976"/>
              <a:gd name="connsiteY1417" fmla="*/ 5667963 h 6407150"/>
              <a:gd name="connsiteX1418" fmla="*/ 1866576 w 11737976"/>
              <a:gd name="connsiteY1418" fmla="*/ 5666976 h 6407150"/>
              <a:gd name="connsiteX1419" fmla="*/ 1494664 w 11737976"/>
              <a:gd name="connsiteY1419" fmla="*/ 5665727 h 6407150"/>
              <a:gd name="connsiteX1420" fmla="*/ 1493392 w 11737976"/>
              <a:gd name="connsiteY1420" fmla="*/ 5666724 h 6407150"/>
              <a:gd name="connsiteX1421" fmla="*/ 1492577 w 11737976"/>
              <a:gd name="connsiteY1421" fmla="*/ 5669273 h 6407150"/>
              <a:gd name="connsiteX1422" fmla="*/ 1492624 w 11737976"/>
              <a:gd name="connsiteY1422" fmla="*/ 5672098 h 6407150"/>
              <a:gd name="connsiteX1423" fmla="*/ 1494760 w 11737976"/>
              <a:gd name="connsiteY1423" fmla="*/ 5671376 h 6407150"/>
              <a:gd name="connsiteX1424" fmla="*/ 1495983 w 11737976"/>
              <a:gd name="connsiteY1424" fmla="*/ 5667554 h 6407150"/>
              <a:gd name="connsiteX1425" fmla="*/ 1494664 w 11737976"/>
              <a:gd name="connsiteY1425" fmla="*/ 5665727 h 6407150"/>
              <a:gd name="connsiteX1426" fmla="*/ 9201037 w 11737976"/>
              <a:gd name="connsiteY1426" fmla="*/ 5664244 h 6407150"/>
              <a:gd name="connsiteX1427" fmla="*/ 9200525 w 11737976"/>
              <a:gd name="connsiteY1427" fmla="*/ 5667852 h 6407150"/>
              <a:gd name="connsiteX1428" fmla="*/ 9200935 w 11737976"/>
              <a:gd name="connsiteY1428" fmla="*/ 5664965 h 6407150"/>
              <a:gd name="connsiteX1429" fmla="*/ 9201037 w 11737976"/>
              <a:gd name="connsiteY1429" fmla="*/ 5664244 h 6407150"/>
              <a:gd name="connsiteX1430" fmla="*/ 1713237 w 11737976"/>
              <a:gd name="connsiteY1430" fmla="*/ 5660986 h 6407150"/>
              <a:gd name="connsiteX1431" fmla="*/ 1709274 w 11737976"/>
              <a:gd name="connsiteY1431" fmla="*/ 5664175 h 6407150"/>
              <a:gd name="connsiteX1432" fmla="*/ 1711941 w 11737976"/>
              <a:gd name="connsiteY1432" fmla="*/ 5665030 h 6407150"/>
              <a:gd name="connsiteX1433" fmla="*/ 1713237 w 11737976"/>
              <a:gd name="connsiteY1433" fmla="*/ 5660986 h 6407150"/>
              <a:gd name="connsiteX1434" fmla="*/ 6473197 w 11737976"/>
              <a:gd name="connsiteY1434" fmla="*/ 5660089 h 6407150"/>
              <a:gd name="connsiteX1435" fmla="*/ 6476566 w 11737976"/>
              <a:gd name="connsiteY1435" fmla="*/ 5664774 h 6407150"/>
              <a:gd name="connsiteX1436" fmla="*/ 6481364 w 11737976"/>
              <a:gd name="connsiteY1436" fmla="*/ 5666729 h 6407150"/>
              <a:gd name="connsiteX1437" fmla="*/ 6477995 w 11737976"/>
              <a:gd name="connsiteY1437" fmla="*/ 5662043 h 6407150"/>
              <a:gd name="connsiteX1438" fmla="*/ 6473197 w 11737976"/>
              <a:gd name="connsiteY1438" fmla="*/ 5660089 h 6407150"/>
              <a:gd name="connsiteX1439" fmla="*/ 1453859 w 11737976"/>
              <a:gd name="connsiteY1439" fmla="*/ 5659691 h 6407150"/>
              <a:gd name="connsiteX1440" fmla="*/ 1452565 w 11737976"/>
              <a:gd name="connsiteY1440" fmla="*/ 5660762 h 6407150"/>
              <a:gd name="connsiteX1441" fmla="*/ 1452134 w 11737976"/>
              <a:gd name="connsiteY1441" fmla="*/ 5662111 h 6407150"/>
              <a:gd name="connsiteX1442" fmla="*/ 1449976 w 11737976"/>
              <a:gd name="connsiteY1442" fmla="*/ 5662905 h 6407150"/>
              <a:gd name="connsiteX1443" fmla="*/ 1449545 w 11737976"/>
              <a:gd name="connsiteY1443" fmla="*/ 5664253 h 6407150"/>
              <a:gd name="connsiteX1444" fmla="*/ 1450408 w 11737976"/>
              <a:gd name="connsiteY1444" fmla="*/ 5664530 h 6407150"/>
              <a:gd name="connsiteX1445" fmla="*/ 1451271 w 11737976"/>
              <a:gd name="connsiteY1445" fmla="*/ 5664806 h 6407150"/>
              <a:gd name="connsiteX1446" fmla="*/ 1453429 w 11737976"/>
              <a:gd name="connsiteY1446" fmla="*/ 5664011 h 6407150"/>
              <a:gd name="connsiteX1447" fmla="*/ 1453861 w 11737976"/>
              <a:gd name="connsiteY1447" fmla="*/ 5662662 h 6407150"/>
              <a:gd name="connsiteX1448" fmla="*/ 1454292 w 11737976"/>
              <a:gd name="connsiteY1448" fmla="*/ 5661315 h 6407150"/>
              <a:gd name="connsiteX1449" fmla="*/ 1453859 w 11737976"/>
              <a:gd name="connsiteY1449" fmla="*/ 5659691 h 6407150"/>
              <a:gd name="connsiteX1450" fmla="*/ 1644852 w 11737976"/>
              <a:gd name="connsiteY1450" fmla="*/ 5658414 h 6407150"/>
              <a:gd name="connsiteX1451" fmla="*/ 1644278 w 11737976"/>
              <a:gd name="connsiteY1451" fmla="*/ 5661574 h 6407150"/>
              <a:gd name="connsiteX1452" fmla="*/ 1644852 w 11737976"/>
              <a:gd name="connsiteY1452" fmla="*/ 5658414 h 6407150"/>
              <a:gd name="connsiteX1453" fmla="*/ 1510628 w 11737976"/>
              <a:gd name="connsiteY1453" fmla="*/ 5658113 h 6407150"/>
              <a:gd name="connsiteX1454" fmla="*/ 1504113 w 11737976"/>
              <a:gd name="connsiteY1454" fmla="*/ 5662421 h 6407150"/>
              <a:gd name="connsiteX1455" fmla="*/ 1509345 w 11737976"/>
              <a:gd name="connsiteY1455" fmla="*/ 5664096 h 6407150"/>
              <a:gd name="connsiteX1456" fmla="*/ 1513663 w 11737976"/>
              <a:gd name="connsiteY1456" fmla="*/ 5659613 h 6407150"/>
              <a:gd name="connsiteX1457" fmla="*/ 1510628 w 11737976"/>
              <a:gd name="connsiteY1457" fmla="*/ 5658113 h 6407150"/>
              <a:gd name="connsiteX1458" fmla="*/ 1732029 w 11737976"/>
              <a:gd name="connsiteY1458" fmla="*/ 5657950 h 6407150"/>
              <a:gd name="connsiteX1459" fmla="*/ 1728823 w 11737976"/>
              <a:gd name="connsiteY1459" fmla="*/ 5659858 h 6407150"/>
              <a:gd name="connsiteX1460" fmla="*/ 1728397 w 11737976"/>
              <a:gd name="connsiteY1460" fmla="*/ 5661188 h 6407150"/>
              <a:gd name="connsiteX1461" fmla="*/ 1727545 w 11737976"/>
              <a:gd name="connsiteY1461" fmla="*/ 5663848 h 6407150"/>
              <a:gd name="connsiteX1462" fmla="*/ 1728262 w 11737976"/>
              <a:gd name="connsiteY1462" fmla="*/ 5667012 h 6407150"/>
              <a:gd name="connsiteX1463" fmla="*/ 1730684 w 11737976"/>
              <a:gd name="connsiteY1463" fmla="*/ 5664853 h 6407150"/>
              <a:gd name="connsiteX1464" fmla="*/ 1731109 w 11737976"/>
              <a:gd name="connsiteY1464" fmla="*/ 5663523 h 6407150"/>
              <a:gd name="connsiteX1465" fmla="*/ 1731961 w 11737976"/>
              <a:gd name="connsiteY1465" fmla="*/ 5660864 h 6407150"/>
              <a:gd name="connsiteX1466" fmla="*/ 1732029 w 11737976"/>
              <a:gd name="connsiteY1466" fmla="*/ 5657950 h 6407150"/>
              <a:gd name="connsiteX1467" fmla="*/ 1624182 w 11737976"/>
              <a:gd name="connsiteY1467" fmla="*/ 5657472 h 6407150"/>
              <a:gd name="connsiteX1468" fmla="*/ 1621107 w 11737976"/>
              <a:gd name="connsiteY1468" fmla="*/ 5658000 h 6407150"/>
              <a:gd name="connsiteX1469" fmla="*/ 1619349 w 11737976"/>
              <a:gd name="connsiteY1469" fmla="*/ 5663491 h 6407150"/>
              <a:gd name="connsiteX1470" fmla="*/ 1623579 w 11737976"/>
              <a:gd name="connsiteY1470" fmla="*/ 5661628 h 6407150"/>
              <a:gd name="connsiteX1471" fmla="*/ 1624182 w 11737976"/>
              <a:gd name="connsiteY1471" fmla="*/ 5657472 h 6407150"/>
              <a:gd name="connsiteX1472" fmla="*/ 1498757 w 11737976"/>
              <a:gd name="connsiteY1472" fmla="*/ 5656095 h 6407150"/>
              <a:gd name="connsiteX1473" fmla="*/ 1499162 w 11737976"/>
              <a:gd name="connsiteY1473" fmla="*/ 5657710 h 6407150"/>
              <a:gd name="connsiteX1474" fmla="*/ 1498730 w 11737976"/>
              <a:gd name="connsiteY1474" fmla="*/ 5659058 h 6407150"/>
              <a:gd name="connsiteX1475" fmla="*/ 1498300 w 11737976"/>
              <a:gd name="connsiteY1475" fmla="*/ 5660406 h 6407150"/>
              <a:gd name="connsiteX1476" fmla="*/ 1499136 w 11737976"/>
              <a:gd name="connsiteY1476" fmla="*/ 5660674 h 6407150"/>
              <a:gd name="connsiteX1477" fmla="*/ 1499568 w 11737976"/>
              <a:gd name="connsiteY1477" fmla="*/ 5659326 h 6407150"/>
              <a:gd name="connsiteX1478" fmla="*/ 1500431 w 11737976"/>
              <a:gd name="connsiteY1478" fmla="*/ 5656630 h 6407150"/>
              <a:gd name="connsiteX1479" fmla="*/ 1498757 w 11737976"/>
              <a:gd name="connsiteY1479" fmla="*/ 5656095 h 6407150"/>
              <a:gd name="connsiteX1480" fmla="*/ 4599750 w 11737976"/>
              <a:gd name="connsiteY1480" fmla="*/ 5655717 h 6407150"/>
              <a:gd name="connsiteX1481" fmla="*/ 4581851 w 11737976"/>
              <a:gd name="connsiteY1481" fmla="*/ 5678162 h 6407150"/>
              <a:gd name="connsiteX1482" fmla="*/ 4597247 w 11737976"/>
              <a:gd name="connsiteY1482" fmla="*/ 5664056 h 6407150"/>
              <a:gd name="connsiteX1483" fmla="*/ 4599750 w 11737976"/>
              <a:gd name="connsiteY1483" fmla="*/ 5655717 h 6407150"/>
              <a:gd name="connsiteX1484" fmla="*/ 6951014 w 11737976"/>
              <a:gd name="connsiteY1484" fmla="*/ 5653591 h 6407150"/>
              <a:gd name="connsiteX1485" fmla="*/ 6959931 w 11737976"/>
              <a:gd name="connsiteY1485" fmla="*/ 5659533 h 6407150"/>
              <a:gd name="connsiteX1486" fmla="*/ 6958964 w 11737976"/>
              <a:gd name="connsiteY1486" fmla="*/ 5663670 h 6407150"/>
              <a:gd name="connsiteX1487" fmla="*/ 6949080 w 11737976"/>
              <a:gd name="connsiteY1487" fmla="*/ 5661866 h 6407150"/>
              <a:gd name="connsiteX1488" fmla="*/ 6951014 w 11737976"/>
              <a:gd name="connsiteY1488" fmla="*/ 5653591 h 6407150"/>
              <a:gd name="connsiteX1489" fmla="*/ 1615163 w 11737976"/>
              <a:gd name="connsiteY1489" fmla="*/ 5653506 h 6407150"/>
              <a:gd name="connsiteX1490" fmla="*/ 1612183 w 11737976"/>
              <a:gd name="connsiteY1490" fmla="*/ 5662817 h 6407150"/>
              <a:gd name="connsiteX1491" fmla="*/ 1616284 w 11737976"/>
              <a:gd name="connsiteY1491" fmla="*/ 5656087 h 6407150"/>
              <a:gd name="connsiteX1492" fmla="*/ 1615163 w 11737976"/>
              <a:gd name="connsiteY1492" fmla="*/ 5653506 h 6407150"/>
              <a:gd name="connsiteX1493" fmla="*/ 1495275 w 11737976"/>
              <a:gd name="connsiteY1493" fmla="*/ 5652413 h 6407150"/>
              <a:gd name="connsiteX1494" fmla="*/ 1493098 w 11737976"/>
              <a:gd name="connsiteY1494" fmla="*/ 5653158 h 6407150"/>
              <a:gd name="connsiteX1495" fmla="*/ 1492221 w 11737976"/>
              <a:gd name="connsiteY1495" fmla="*/ 5652877 h 6407150"/>
              <a:gd name="connsiteX1496" fmla="*/ 1490921 w 11737976"/>
              <a:gd name="connsiteY1496" fmla="*/ 5653902 h 6407150"/>
              <a:gd name="connsiteX1497" fmla="*/ 1492262 w 11737976"/>
              <a:gd name="connsiteY1497" fmla="*/ 5655772 h 6407150"/>
              <a:gd name="connsiteX1498" fmla="*/ 1495735 w 11737976"/>
              <a:gd name="connsiteY1498" fmla="*/ 5654003 h 6407150"/>
              <a:gd name="connsiteX1499" fmla="*/ 1495275 w 11737976"/>
              <a:gd name="connsiteY1499" fmla="*/ 5652413 h 6407150"/>
              <a:gd name="connsiteX1500" fmla="*/ 9174896 w 11737976"/>
              <a:gd name="connsiteY1500" fmla="*/ 5652233 h 6407150"/>
              <a:gd name="connsiteX1501" fmla="*/ 9174406 w 11737976"/>
              <a:gd name="connsiteY1501" fmla="*/ 5655696 h 6407150"/>
              <a:gd name="connsiteX1502" fmla="*/ 9181262 w 11737976"/>
              <a:gd name="connsiteY1502" fmla="*/ 5656427 h 6407150"/>
              <a:gd name="connsiteX1503" fmla="*/ 9181754 w 11737976"/>
              <a:gd name="connsiteY1503" fmla="*/ 5652962 h 6407150"/>
              <a:gd name="connsiteX1504" fmla="*/ 9174896 w 11737976"/>
              <a:gd name="connsiteY1504" fmla="*/ 5652233 h 6407150"/>
              <a:gd name="connsiteX1505" fmla="*/ 4016328 w 11737976"/>
              <a:gd name="connsiteY1505" fmla="*/ 5652073 h 6407150"/>
              <a:gd name="connsiteX1506" fmla="*/ 4016425 w 11737976"/>
              <a:gd name="connsiteY1506" fmla="*/ 5653512 h 6407150"/>
              <a:gd name="connsiteX1507" fmla="*/ 4016214 w 11737976"/>
              <a:gd name="connsiteY1507" fmla="*/ 5653541 h 6407150"/>
              <a:gd name="connsiteX1508" fmla="*/ 4016434 w 11737976"/>
              <a:gd name="connsiteY1508" fmla="*/ 5653677 h 6407150"/>
              <a:gd name="connsiteX1509" fmla="*/ 4016612 w 11737976"/>
              <a:gd name="connsiteY1509" fmla="*/ 5656331 h 6407150"/>
              <a:gd name="connsiteX1510" fmla="*/ 4020981 w 11737976"/>
              <a:gd name="connsiteY1510" fmla="*/ 5655318 h 6407150"/>
              <a:gd name="connsiteX1511" fmla="*/ 4018555 w 11737976"/>
              <a:gd name="connsiteY1511" fmla="*/ 5654980 h 6407150"/>
              <a:gd name="connsiteX1512" fmla="*/ 4016434 w 11737976"/>
              <a:gd name="connsiteY1512" fmla="*/ 5653677 h 6407150"/>
              <a:gd name="connsiteX1513" fmla="*/ 4016425 w 11737976"/>
              <a:gd name="connsiteY1513" fmla="*/ 5653512 h 6407150"/>
              <a:gd name="connsiteX1514" fmla="*/ 4019931 w 11737976"/>
              <a:gd name="connsiteY1514" fmla="*/ 5653040 h 6407150"/>
              <a:gd name="connsiteX1515" fmla="*/ 4016328 w 11737976"/>
              <a:gd name="connsiteY1515" fmla="*/ 5652073 h 6407150"/>
              <a:gd name="connsiteX1516" fmla="*/ 5924692 w 11737976"/>
              <a:gd name="connsiteY1516" fmla="*/ 5651491 h 6407150"/>
              <a:gd name="connsiteX1517" fmla="*/ 5920183 w 11737976"/>
              <a:gd name="connsiteY1517" fmla="*/ 5652692 h 6407150"/>
              <a:gd name="connsiteX1518" fmla="*/ 5919528 w 11737976"/>
              <a:gd name="connsiteY1518" fmla="*/ 5653944 h 6407150"/>
              <a:gd name="connsiteX1519" fmla="*/ 5922072 w 11737976"/>
              <a:gd name="connsiteY1519" fmla="*/ 5656500 h 6407150"/>
              <a:gd name="connsiteX1520" fmla="*/ 5922727 w 11737976"/>
              <a:gd name="connsiteY1520" fmla="*/ 5655247 h 6407150"/>
              <a:gd name="connsiteX1521" fmla="*/ 5923381 w 11737976"/>
              <a:gd name="connsiteY1521" fmla="*/ 5653995 h 6407150"/>
              <a:gd name="connsiteX1522" fmla="*/ 5924692 w 11737976"/>
              <a:gd name="connsiteY1522" fmla="*/ 5651491 h 6407150"/>
              <a:gd name="connsiteX1523" fmla="*/ 5978903 w 11737976"/>
              <a:gd name="connsiteY1523" fmla="*/ 5650793 h 6407150"/>
              <a:gd name="connsiteX1524" fmla="*/ 5981990 w 11737976"/>
              <a:gd name="connsiteY1524" fmla="*/ 5655089 h 6407150"/>
              <a:gd name="connsiteX1525" fmla="*/ 5985734 w 11737976"/>
              <a:gd name="connsiteY1525" fmla="*/ 5658132 h 6407150"/>
              <a:gd name="connsiteX1526" fmla="*/ 5990133 w 11737976"/>
              <a:gd name="connsiteY1526" fmla="*/ 5659924 h 6407150"/>
              <a:gd name="connsiteX1527" fmla="*/ 5990788 w 11737976"/>
              <a:gd name="connsiteY1527" fmla="*/ 5658672 h 6407150"/>
              <a:gd name="connsiteX1528" fmla="*/ 5983956 w 11737976"/>
              <a:gd name="connsiteY1528" fmla="*/ 5651333 h 6407150"/>
              <a:gd name="connsiteX1529" fmla="*/ 5978903 w 11737976"/>
              <a:gd name="connsiteY1529" fmla="*/ 5650793 h 6407150"/>
              <a:gd name="connsiteX1530" fmla="*/ 6490338 w 11737976"/>
              <a:gd name="connsiteY1530" fmla="*/ 5650507 h 6407150"/>
              <a:gd name="connsiteX1531" fmla="*/ 6484627 w 11737976"/>
              <a:gd name="connsiteY1531" fmla="*/ 5651221 h 6407150"/>
              <a:gd name="connsiteX1532" fmla="*/ 6485749 w 11737976"/>
              <a:gd name="connsiteY1532" fmla="*/ 5659276 h 6407150"/>
              <a:gd name="connsiteX1533" fmla="*/ 6490612 w 11737976"/>
              <a:gd name="connsiteY1533" fmla="*/ 5670378 h 6407150"/>
              <a:gd name="connsiteX1534" fmla="*/ 6489956 w 11737976"/>
              <a:gd name="connsiteY1534" fmla="*/ 5671629 h 6407150"/>
              <a:gd name="connsiteX1535" fmla="*/ 6484902 w 11737976"/>
              <a:gd name="connsiteY1535" fmla="*/ 5671092 h 6407150"/>
              <a:gd name="connsiteX1536" fmla="*/ 6484246 w 11737976"/>
              <a:gd name="connsiteY1536" fmla="*/ 5672345 h 6407150"/>
              <a:gd name="connsiteX1537" fmla="*/ 6483590 w 11737976"/>
              <a:gd name="connsiteY1537" fmla="*/ 5673597 h 6407150"/>
              <a:gd name="connsiteX1538" fmla="*/ 6482935 w 11737976"/>
              <a:gd name="connsiteY1538" fmla="*/ 5674850 h 6407150"/>
              <a:gd name="connsiteX1539" fmla="*/ 6494819 w 11737976"/>
              <a:gd name="connsiteY1539" fmla="*/ 5682731 h 6407150"/>
              <a:gd name="connsiteX1540" fmla="*/ 6503617 w 11737976"/>
              <a:gd name="connsiteY1540" fmla="*/ 5686315 h 6407150"/>
              <a:gd name="connsiteX1541" fmla="*/ 6497251 w 11737976"/>
              <a:gd name="connsiteY1541" fmla="*/ 5688281 h 6407150"/>
              <a:gd name="connsiteX1542" fmla="*/ 6485366 w 11737976"/>
              <a:gd name="connsiteY1542" fmla="*/ 5680400 h 6407150"/>
              <a:gd name="connsiteX1543" fmla="*/ 6456163 w 11737976"/>
              <a:gd name="connsiteY1543" fmla="*/ 5685223 h 6407150"/>
              <a:gd name="connsiteX1544" fmla="*/ 6467391 w 11737976"/>
              <a:gd name="connsiteY1544" fmla="*/ 5694357 h 6407150"/>
              <a:gd name="connsiteX1545" fmla="*/ 6462801 w 11737976"/>
              <a:gd name="connsiteY1545" fmla="*/ 5703127 h 6407150"/>
              <a:gd name="connsiteX1546" fmla="*/ 6459524 w 11737976"/>
              <a:gd name="connsiteY1546" fmla="*/ 5709391 h 6407150"/>
              <a:gd name="connsiteX1547" fmla="*/ 6463267 w 11737976"/>
              <a:gd name="connsiteY1547" fmla="*/ 5712435 h 6407150"/>
              <a:gd name="connsiteX1548" fmla="*/ 6458213 w 11737976"/>
              <a:gd name="connsiteY1548" fmla="*/ 5711897 h 6407150"/>
              <a:gd name="connsiteX1549" fmla="*/ 6461955 w 11737976"/>
              <a:gd name="connsiteY1549" fmla="*/ 5714941 h 6407150"/>
              <a:gd name="connsiteX1550" fmla="*/ 6461300 w 11737976"/>
              <a:gd name="connsiteY1550" fmla="*/ 5716194 h 6407150"/>
              <a:gd name="connsiteX1551" fmla="*/ 6465044 w 11737976"/>
              <a:gd name="connsiteY1551" fmla="*/ 5719239 h 6407150"/>
              <a:gd name="connsiteX1552" fmla="*/ 6465699 w 11737976"/>
              <a:gd name="connsiteY1552" fmla="*/ 5717987 h 6407150"/>
              <a:gd name="connsiteX1553" fmla="*/ 6474495 w 11737976"/>
              <a:gd name="connsiteY1553" fmla="*/ 5721569 h 6407150"/>
              <a:gd name="connsiteX1554" fmla="*/ 6473184 w 11737976"/>
              <a:gd name="connsiteY1554" fmla="*/ 5724074 h 6407150"/>
              <a:gd name="connsiteX1555" fmla="*/ 6468131 w 11737976"/>
              <a:gd name="connsiteY1555" fmla="*/ 5723537 h 6407150"/>
              <a:gd name="connsiteX1556" fmla="*/ 6463731 w 11737976"/>
              <a:gd name="connsiteY1556" fmla="*/ 5721744 h 6407150"/>
              <a:gd name="connsiteX1557" fmla="*/ 6458678 w 11737976"/>
              <a:gd name="connsiteY1557" fmla="*/ 5721206 h 6407150"/>
              <a:gd name="connsiteX1558" fmla="*/ 6458021 w 11737976"/>
              <a:gd name="connsiteY1558" fmla="*/ 5722459 h 6407150"/>
              <a:gd name="connsiteX1559" fmla="*/ 6452313 w 11737976"/>
              <a:gd name="connsiteY1559" fmla="*/ 5723173 h 6407150"/>
              <a:gd name="connsiteX1560" fmla="*/ 6454089 w 11737976"/>
              <a:gd name="connsiteY1560" fmla="*/ 5729975 h 6407150"/>
              <a:gd name="connsiteX1561" fmla="*/ 6444636 w 11737976"/>
              <a:gd name="connsiteY1561" fmla="*/ 5727646 h 6407150"/>
              <a:gd name="connsiteX1562" fmla="*/ 6447531 w 11737976"/>
              <a:gd name="connsiteY1562" fmla="*/ 5742504 h 6407150"/>
              <a:gd name="connsiteX1563" fmla="*/ 6438545 w 11737976"/>
              <a:gd name="connsiteY1563" fmla="*/ 5749483 h 6407150"/>
              <a:gd name="connsiteX1564" fmla="*/ 6440320 w 11737976"/>
              <a:gd name="connsiteY1564" fmla="*/ 5756285 h 6407150"/>
              <a:gd name="connsiteX1565" fmla="*/ 6439666 w 11737976"/>
              <a:gd name="connsiteY1565" fmla="*/ 5757538 h 6407150"/>
              <a:gd name="connsiteX1566" fmla="*/ 6431798 w 11737976"/>
              <a:gd name="connsiteY1566" fmla="*/ 5772574 h 6407150"/>
              <a:gd name="connsiteX1567" fmla="*/ 6424778 w 11737976"/>
              <a:gd name="connsiteY1567" fmla="*/ 5775793 h 6407150"/>
              <a:gd name="connsiteX1568" fmla="*/ 6427864 w 11737976"/>
              <a:gd name="connsiteY1568" fmla="*/ 5780091 h 6407150"/>
              <a:gd name="connsiteX1569" fmla="*/ 6422811 w 11737976"/>
              <a:gd name="connsiteY1569" fmla="*/ 5779552 h 6407150"/>
              <a:gd name="connsiteX1570" fmla="*/ 6417757 w 11737976"/>
              <a:gd name="connsiteY1570" fmla="*/ 5779011 h 6407150"/>
              <a:gd name="connsiteX1571" fmla="*/ 6417100 w 11737976"/>
              <a:gd name="connsiteY1571" fmla="*/ 5780265 h 6407150"/>
              <a:gd name="connsiteX1572" fmla="*/ 6420844 w 11737976"/>
              <a:gd name="connsiteY1572" fmla="*/ 5783310 h 6407150"/>
              <a:gd name="connsiteX1573" fmla="*/ 6425899 w 11737976"/>
              <a:gd name="connsiteY1573" fmla="*/ 5783848 h 6407150"/>
              <a:gd name="connsiteX1574" fmla="*/ 6430297 w 11737976"/>
              <a:gd name="connsiteY1574" fmla="*/ 5785640 h 6407150"/>
              <a:gd name="connsiteX1575" fmla="*/ 6442181 w 11737976"/>
              <a:gd name="connsiteY1575" fmla="*/ 5793522 h 6407150"/>
              <a:gd name="connsiteX1576" fmla="*/ 6440868 w 11737976"/>
              <a:gd name="connsiteY1576" fmla="*/ 5796027 h 6407150"/>
              <a:gd name="connsiteX1577" fmla="*/ 6437126 w 11737976"/>
              <a:gd name="connsiteY1577" fmla="*/ 5792982 h 6407150"/>
              <a:gd name="connsiteX1578" fmla="*/ 6423741 w 11737976"/>
              <a:gd name="connsiteY1578" fmla="*/ 5798169 h 6407150"/>
              <a:gd name="connsiteX1579" fmla="*/ 6428139 w 11737976"/>
              <a:gd name="connsiteY1579" fmla="*/ 5799961 h 6407150"/>
              <a:gd name="connsiteX1580" fmla="*/ 6431225 w 11737976"/>
              <a:gd name="connsiteY1580" fmla="*/ 5804258 h 6407150"/>
              <a:gd name="connsiteX1581" fmla="*/ 6435625 w 11737976"/>
              <a:gd name="connsiteY1581" fmla="*/ 5806051 h 6407150"/>
              <a:gd name="connsiteX1582" fmla="*/ 6436280 w 11737976"/>
              <a:gd name="connsiteY1582" fmla="*/ 5804797 h 6407150"/>
              <a:gd name="connsiteX1583" fmla="*/ 6433193 w 11737976"/>
              <a:gd name="connsiteY1583" fmla="*/ 5800500 h 6407150"/>
              <a:gd name="connsiteX1584" fmla="*/ 6443302 w 11737976"/>
              <a:gd name="connsiteY1584" fmla="*/ 5801577 h 6407150"/>
              <a:gd name="connsiteX1585" fmla="*/ 6444612 w 11737976"/>
              <a:gd name="connsiteY1585" fmla="*/ 5799071 h 6407150"/>
              <a:gd name="connsiteX1586" fmla="*/ 6452290 w 11737976"/>
              <a:gd name="connsiteY1586" fmla="*/ 5794599 h 6407150"/>
              <a:gd name="connsiteX1587" fmla="*/ 6447891 w 11737976"/>
              <a:gd name="connsiteY1587" fmla="*/ 5792807 h 6407150"/>
              <a:gd name="connsiteX1588" fmla="*/ 6435352 w 11737976"/>
              <a:gd name="connsiteY1588" fmla="*/ 5786180 h 6407150"/>
              <a:gd name="connsiteX1589" fmla="*/ 6436662 w 11737976"/>
              <a:gd name="connsiteY1589" fmla="*/ 5783673 h 6407150"/>
              <a:gd name="connsiteX1590" fmla="*/ 6443026 w 11737976"/>
              <a:gd name="connsiteY1590" fmla="*/ 5781707 h 6407150"/>
              <a:gd name="connsiteX1591" fmla="*/ 6443682 w 11737976"/>
              <a:gd name="connsiteY1591" fmla="*/ 5780453 h 6407150"/>
              <a:gd name="connsiteX1592" fmla="*/ 6444339 w 11737976"/>
              <a:gd name="connsiteY1592" fmla="*/ 5779201 h 6407150"/>
              <a:gd name="connsiteX1593" fmla="*/ 6440596 w 11737976"/>
              <a:gd name="connsiteY1593" fmla="*/ 5776157 h 6407150"/>
              <a:gd name="connsiteX1594" fmla="*/ 6444994 w 11737976"/>
              <a:gd name="connsiteY1594" fmla="*/ 5777949 h 6407150"/>
              <a:gd name="connsiteX1595" fmla="*/ 6453790 w 11737976"/>
              <a:gd name="connsiteY1595" fmla="*/ 5781532 h 6407150"/>
              <a:gd name="connsiteX1596" fmla="*/ 6456414 w 11737976"/>
              <a:gd name="connsiteY1596" fmla="*/ 5776519 h 6407150"/>
              <a:gd name="connsiteX1597" fmla="*/ 6458380 w 11737976"/>
              <a:gd name="connsiteY1597" fmla="*/ 5772761 h 6407150"/>
              <a:gd name="connsiteX1598" fmla="*/ 6461658 w 11737976"/>
              <a:gd name="connsiteY1598" fmla="*/ 5766497 h 6407150"/>
              <a:gd name="connsiteX1599" fmla="*/ 6447807 w 11737976"/>
              <a:gd name="connsiteY1599" fmla="*/ 5762375 h 6407150"/>
              <a:gd name="connsiteX1600" fmla="*/ 6449118 w 11737976"/>
              <a:gd name="connsiteY1600" fmla="*/ 5759870 h 6407150"/>
              <a:gd name="connsiteX1601" fmla="*/ 6454828 w 11737976"/>
              <a:gd name="connsiteY1601" fmla="*/ 5759156 h 6407150"/>
              <a:gd name="connsiteX1602" fmla="*/ 6463625 w 11737976"/>
              <a:gd name="connsiteY1602" fmla="*/ 5762738 h 6407150"/>
              <a:gd name="connsiteX1603" fmla="*/ 6472613 w 11737976"/>
              <a:gd name="connsiteY1603" fmla="*/ 5755761 h 6407150"/>
              <a:gd name="connsiteX1604" fmla="*/ 6468870 w 11737976"/>
              <a:gd name="connsiteY1604" fmla="*/ 5752716 h 6407150"/>
              <a:gd name="connsiteX1605" fmla="*/ 6469525 w 11737976"/>
              <a:gd name="connsiteY1605" fmla="*/ 5751464 h 6407150"/>
              <a:gd name="connsiteX1606" fmla="*/ 6465128 w 11737976"/>
              <a:gd name="connsiteY1606" fmla="*/ 5749672 h 6407150"/>
              <a:gd name="connsiteX1607" fmla="*/ 6464470 w 11737976"/>
              <a:gd name="connsiteY1607" fmla="*/ 5750924 h 6407150"/>
              <a:gd name="connsiteX1608" fmla="*/ 6463350 w 11737976"/>
              <a:gd name="connsiteY1608" fmla="*/ 5742867 h 6407150"/>
              <a:gd name="connsiteX1609" fmla="*/ 6464006 w 11737976"/>
              <a:gd name="connsiteY1609" fmla="*/ 5741615 h 6407150"/>
              <a:gd name="connsiteX1610" fmla="*/ 6467750 w 11737976"/>
              <a:gd name="connsiteY1610" fmla="*/ 5744659 h 6407150"/>
              <a:gd name="connsiteX1611" fmla="*/ 6472148 w 11737976"/>
              <a:gd name="connsiteY1611" fmla="*/ 5746452 h 6407150"/>
              <a:gd name="connsiteX1612" fmla="*/ 6472803 w 11737976"/>
              <a:gd name="connsiteY1612" fmla="*/ 5745200 h 6407150"/>
              <a:gd name="connsiteX1613" fmla="*/ 6468405 w 11737976"/>
              <a:gd name="connsiteY1613" fmla="*/ 5743407 h 6407150"/>
              <a:gd name="connsiteX1614" fmla="*/ 6478705 w 11737976"/>
              <a:gd name="connsiteY1614" fmla="*/ 5733923 h 6407150"/>
              <a:gd name="connsiteX1615" fmla="*/ 6476927 w 11737976"/>
              <a:gd name="connsiteY1615" fmla="*/ 5727119 h 6407150"/>
              <a:gd name="connsiteX1616" fmla="*/ 6477582 w 11737976"/>
              <a:gd name="connsiteY1616" fmla="*/ 5725866 h 6407150"/>
              <a:gd name="connsiteX1617" fmla="*/ 6490314 w 11737976"/>
              <a:gd name="connsiteY1617" fmla="*/ 5721933 h 6407150"/>
              <a:gd name="connsiteX1618" fmla="*/ 6494713 w 11737976"/>
              <a:gd name="connsiteY1618" fmla="*/ 5723724 h 6407150"/>
              <a:gd name="connsiteX1619" fmla="*/ 6495369 w 11737976"/>
              <a:gd name="connsiteY1619" fmla="*/ 5722472 h 6407150"/>
              <a:gd name="connsiteX1620" fmla="*/ 6490970 w 11737976"/>
              <a:gd name="connsiteY1620" fmla="*/ 5720680 h 6407150"/>
              <a:gd name="connsiteX1621" fmla="*/ 6501925 w 11737976"/>
              <a:gd name="connsiteY1621" fmla="*/ 5709944 h 6407150"/>
              <a:gd name="connsiteX1622" fmla="*/ 6500994 w 11737976"/>
              <a:gd name="connsiteY1622" fmla="*/ 5691326 h 6407150"/>
              <a:gd name="connsiteX1623" fmla="*/ 6508015 w 11737976"/>
              <a:gd name="connsiteY1623" fmla="*/ 5688106 h 6407150"/>
              <a:gd name="connsiteX1624" fmla="*/ 6509981 w 11737976"/>
              <a:gd name="connsiteY1624" fmla="*/ 5684348 h 6407150"/>
              <a:gd name="connsiteX1625" fmla="*/ 6522248 w 11737976"/>
              <a:gd name="connsiteY1625" fmla="*/ 5671106 h 6407150"/>
              <a:gd name="connsiteX1626" fmla="*/ 6525990 w 11737976"/>
              <a:gd name="connsiteY1626" fmla="*/ 5674150 h 6407150"/>
              <a:gd name="connsiteX1627" fmla="*/ 6519350 w 11737976"/>
              <a:gd name="connsiteY1627" fmla="*/ 5656246 h 6407150"/>
              <a:gd name="connsiteX1628" fmla="*/ 6512329 w 11737976"/>
              <a:gd name="connsiteY1628" fmla="*/ 5659466 h 6407150"/>
              <a:gd name="connsiteX1629" fmla="*/ 6502876 w 11737976"/>
              <a:gd name="connsiteY1629" fmla="*/ 5657135 h 6407150"/>
              <a:gd name="connsiteX1630" fmla="*/ 6500445 w 11737976"/>
              <a:gd name="connsiteY1630" fmla="*/ 5651585 h 6407150"/>
              <a:gd name="connsiteX1631" fmla="*/ 6490338 w 11737976"/>
              <a:gd name="connsiteY1631" fmla="*/ 5650507 h 6407150"/>
              <a:gd name="connsiteX1632" fmla="*/ 4215857 w 11737976"/>
              <a:gd name="connsiteY1632" fmla="*/ 5650432 h 6407150"/>
              <a:gd name="connsiteX1633" fmla="*/ 4225387 w 11737976"/>
              <a:gd name="connsiteY1633" fmla="*/ 5653987 h 6407150"/>
              <a:gd name="connsiteX1634" fmla="*/ 4225616 w 11737976"/>
              <a:gd name="connsiteY1634" fmla="*/ 5651052 h 6407150"/>
              <a:gd name="connsiteX1635" fmla="*/ 4215857 w 11737976"/>
              <a:gd name="connsiteY1635" fmla="*/ 5650432 h 6407150"/>
              <a:gd name="connsiteX1636" fmla="*/ 1899353 w 11737976"/>
              <a:gd name="connsiteY1636" fmla="*/ 5650341 h 6407150"/>
              <a:gd name="connsiteX1637" fmla="*/ 1895481 w 11737976"/>
              <a:gd name="connsiteY1637" fmla="*/ 5656668 h 6407150"/>
              <a:gd name="connsiteX1638" fmla="*/ 1899353 w 11737976"/>
              <a:gd name="connsiteY1638" fmla="*/ 5650341 h 6407150"/>
              <a:gd name="connsiteX1639" fmla="*/ 6512119 w 11737976"/>
              <a:gd name="connsiteY1639" fmla="*/ 5648745 h 6407150"/>
              <a:gd name="connsiteX1640" fmla="*/ 6510153 w 11737976"/>
              <a:gd name="connsiteY1640" fmla="*/ 5652500 h 6407150"/>
              <a:gd name="connsiteX1641" fmla="*/ 6512119 w 11737976"/>
              <a:gd name="connsiteY1641" fmla="*/ 5648745 h 6407150"/>
              <a:gd name="connsiteX1642" fmla="*/ 1753109 w 11737976"/>
              <a:gd name="connsiteY1642" fmla="*/ 5648488 h 6407150"/>
              <a:gd name="connsiteX1643" fmla="*/ 1750563 w 11737976"/>
              <a:gd name="connsiteY1643" fmla="*/ 5653437 h 6407150"/>
              <a:gd name="connsiteX1644" fmla="*/ 1754470 w 11737976"/>
              <a:gd name="connsiteY1644" fmla="*/ 5653247 h 6407150"/>
              <a:gd name="connsiteX1645" fmla="*/ 1753109 w 11737976"/>
              <a:gd name="connsiteY1645" fmla="*/ 5648488 h 6407150"/>
              <a:gd name="connsiteX1646" fmla="*/ 4664692 w 11737976"/>
              <a:gd name="connsiteY1646" fmla="*/ 5646494 h 6407150"/>
              <a:gd name="connsiteX1647" fmla="*/ 4661039 w 11737976"/>
              <a:gd name="connsiteY1647" fmla="*/ 5658671 h 6407150"/>
              <a:gd name="connsiteX1648" fmla="*/ 4645052 w 11737976"/>
              <a:gd name="connsiteY1648" fmla="*/ 5676520 h 6407150"/>
              <a:gd name="connsiteX1649" fmla="*/ 4643833 w 11737976"/>
              <a:gd name="connsiteY1649" fmla="*/ 5680578 h 6407150"/>
              <a:gd name="connsiteX1650" fmla="*/ 4616736 w 11737976"/>
              <a:gd name="connsiteY1650" fmla="*/ 5700039 h 6407150"/>
              <a:gd name="connsiteX1651" fmla="*/ 4636524 w 11737976"/>
              <a:gd name="connsiteY1651" fmla="*/ 5704935 h 6407150"/>
              <a:gd name="connsiteX1652" fmla="*/ 4638960 w 11737976"/>
              <a:gd name="connsiteY1652" fmla="*/ 5696815 h 6407150"/>
              <a:gd name="connsiteX1653" fmla="*/ 4642615 w 11737976"/>
              <a:gd name="connsiteY1653" fmla="*/ 5684638 h 6407150"/>
              <a:gd name="connsiteX1654" fmla="*/ 4643833 w 11737976"/>
              <a:gd name="connsiteY1654" fmla="*/ 5680578 h 6407150"/>
              <a:gd name="connsiteX1655" fmla="*/ 4635303 w 11737976"/>
              <a:gd name="connsiteY1655" fmla="*/ 5708993 h 6407150"/>
              <a:gd name="connsiteX1656" fmla="*/ 4636670 w 11737976"/>
              <a:gd name="connsiteY1656" fmla="*/ 5739855 h 6407150"/>
              <a:gd name="connsiteX1657" fmla="*/ 4626775 w 11737976"/>
              <a:gd name="connsiteY1657" fmla="*/ 5737408 h 6407150"/>
              <a:gd name="connsiteX1658" fmla="*/ 4625559 w 11737976"/>
              <a:gd name="connsiteY1658" fmla="*/ 5741468 h 6407150"/>
              <a:gd name="connsiteX1659" fmla="*/ 4615663 w 11737976"/>
              <a:gd name="connsiteY1659" fmla="*/ 5739021 h 6407150"/>
              <a:gd name="connsiteX1660" fmla="*/ 4604552 w 11737976"/>
              <a:gd name="connsiteY1660" fmla="*/ 5740632 h 6407150"/>
              <a:gd name="connsiteX1661" fmla="*/ 4599679 w 11737976"/>
              <a:gd name="connsiteY1661" fmla="*/ 5756868 h 6407150"/>
              <a:gd name="connsiteX1662" fmla="*/ 4598460 w 11737976"/>
              <a:gd name="connsiteY1662" fmla="*/ 5760927 h 6407150"/>
              <a:gd name="connsiteX1663" fmla="*/ 4613081 w 11737976"/>
              <a:gd name="connsiteY1663" fmla="*/ 5712217 h 6407150"/>
              <a:gd name="connsiteX1664" fmla="*/ 4605624 w 11737976"/>
              <a:gd name="connsiteY1664" fmla="*/ 5701651 h 6407150"/>
              <a:gd name="connsiteX1665" fmla="*/ 4601968 w 11737976"/>
              <a:gd name="connsiteY1665" fmla="*/ 5713828 h 6407150"/>
              <a:gd name="connsiteX1666" fmla="*/ 4593293 w 11737976"/>
              <a:gd name="connsiteY1666" fmla="*/ 5707321 h 6407150"/>
              <a:gd name="connsiteX1667" fmla="*/ 4599532 w 11737976"/>
              <a:gd name="connsiteY1667" fmla="*/ 5721947 h 6407150"/>
              <a:gd name="connsiteX1668" fmla="*/ 4589637 w 11737976"/>
              <a:gd name="connsiteY1668" fmla="*/ 5719499 h 6407150"/>
              <a:gd name="connsiteX1669" fmla="*/ 4588420 w 11737976"/>
              <a:gd name="connsiteY1669" fmla="*/ 5723559 h 6407150"/>
              <a:gd name="connsiteX1670" fmla="*/ 4587201 w 11737976"/>
              <a:gd name="connsiteY1670" fmla="*/ 5727618 h 6407150"/>
              <a:gd name="connsiteX1671" fmla="*/ 4582327 w 11737976"/>
              <a:gd name="connsiteY1671" fmla="*/ 5743855 h 6407150"/>
              <a:gd name="connsiteX1672" fmla="*/ 4573653 w 11737976"/>
              <a:gd name="connsiteY1672" fmla="*/ 5737347 h 6407150"/>
              <a:gd name="connsiteX1673" fmla="*/ 4566342 w 11737976"/>
              <a:gd name="connsiteY1673" fmla="*/ 5761703 h 6407150"/>
              <a:gd name="connsiteX1674" fmla="*/ 4567559 w 11737976"/>
              <a:gd name="connsiteY1674" fmla="*/ 5757644 h 6407150"/>
              <a:gd name="connsiteX1675" fmla="*/ 4561323 w 11737976"/>
              <a:gd name="connsiteY1675" fmla="*/ 5743018 h 6407150"/>
              <a:gd name="connsiteX1676" fmla="*/ 4557668 w 11737976"/>
              <a:gd name="connsiteY1676" fmla="*/ 5755197 h 6407150"/>
              <a:gd name="connsiteX1677" fmla="*/ 4552794 w 11737976"/>
              <a:gd name="connsiteY1677" fmla="*/ 5771433 h 6407150"/>
              <a:gd name="connsiteX1678" fmla="*/ 4542899 w 11737976"/>
              <a:gd name="connsiteY1678" fmla="*/ 5768985 h 6407150"/>
              <a:gd name="connsiteX1679" fmla="*/ 4548993 w 11737976"/>
              <a:gd name="connsiteY1679" fmla="*/ 5748690 h 6407150"/>
              <a:gd name="connsiteX1680" fmla="*/ 4536660 w 11737976"/>
              <a:gd name="connsiteY1680" fmla="*/ 5754359 h 6407150"/>
              <a:gd name="connsiteX1681" fmla="*/ 4530568 w 11737976"/>
              <a:gd name="connsiteY1681" fmla="*/ 5774656 h 6407150"/>
              <a:gd name="connsiteX1682" fmla="*/ 4541680 w 11737976"/>
              <a:gd name="connsiteY1682" fmla="*/ 5773044 h 6407150"/>
              <a:gd name="connsiteX1683" fmla="*/ 4539244 w 11737976"/>
              <a:gd name="connsiteY1683" fmla="*/ 5781163 h 6407150"/>
              <a:gd name="connsiteX1684" fmla="*/ 4538026 w 11737976"/>
              <a:gd name="connsiteY1684" fmla="*/ 5785222 h 6407150"/>
              <a:gd name="connsiteX1685" fmla="*/ 4531934 w 11737976"/>
              <a:gd name="connsiteY1685" fmla="*/ 5805518 h 6407150"/>
              <a:gd name="connsiteX1686" fmla="*/ 4540609 w 11737976"/>
              <a:gd name="connsiteY1686" fmla="*/ 5812025 h 6407150"/>
              <a:gd name="connsiteX1687" fmla="*/ 4536954 w 11737976"/>
              <a:gd name="connsiteY1687" fmla="*/ 5824202 h 6407150"/>
              <a:gd name="connsiteX1688" fmla="*/ 4535736 w 11737976"/>
              <a:gd name="connsiteY1688" fmla="*/ 5828262 h 6407150"/>
              <a:gd name="connsiteX1689" fmla="*/ 4534518 w 11737976"/>
              <a:gd name="connsiteY1689" fmla="*/ 5832321 h 6407150"/>
              <a:gd name="connsiteX1690" fmla="*/ 4544409 w 11737976"/>
              <a:gd name="connsiteY1690" fmla="*/ 5834769 h 6407150"/>
              <a:gd name="connsiteX1691" fmla="*/ 4545627 w 11737976"/>
              <a:gd name="connsiteY1691" fmla="*/ 5830709 h 6407150"/>
              <a:gd name="connsiteX1692" fmla="*/ 4551719 w 11737976"/>
              <a:gd name="connsiteY1692" fmla="*/ 5810412 h 6407150"/>
              <a:gd name="connsiteX1693" fmla="*/ 4544557 w 11737976"/>
              <a:gd name="connsiteY1693" fmla="*/ 5869689 h 6407150"/>
              <a:gd name="connsiteX1694" fmla="*/ 4574091 w 11737976"/>
              <a:gd name="connsiteY1694" fmla="*/ 5842112 h 6407150"/>
              <a:gd name="connsiteX1695" fmla="*/ 4576529 w 11737976"/>
              <a:gd name="connsiteY1695" fmla="*/ 5833994 h 6407150"/>
              <a:gd name="connsiteX1696" fmla="*/ 4578965 w 11737976"/>
              <a:gd name="connsiteY1696" fmla="*/ 5825876 h 6407150"/>
              <a:gd name="connsiteX1697" fmla="*/ 4591293 w 11737976"/>
              <a:gd name="connsiteY1697" fmla="*/ 5820204 h 6407150"/>
              <a:gd name="connsiteX1698" fmla="*/ 4599969 w 11737976"/>
              <a:gd name="connsiteY1698" fmla="*/ 5826710 h 6407150"/>
              <a:gd name="connsiteX1699" fmla="*/ 4598750 w 11737976"/>
              <a:gd name="connsiteY1699" fmla="*/ 5830771 h 6407150"/>
              <a:gd name="connsiteX1700" fmla="*/ 4595096 w 11737976"/>
              <a:gd name="connsiteY1700" fmla="*/ 5842947 h 6407150"/>
              <a:gd name="connsiteX1701" fmla="*/ 4609864 w 11737976"/>
              <a:gd name="connsiteY1701" fmla="*/ 5829158 h 6407150"/>
              <a:gd name="connsiteX1702" fmla="*/ 4604843 w 11737976"/>
              <a:gd name="connsiteY1702" fmla="*/ 5810474 h 6407150"/>
              <a:gd name="connsiteX1703" fmla="*/ 4617174 w 11737976"/>
              <a:gd name="connsiteY1703" fmla="*/ 5804803 h 6407150"/>
              <a:gd name="connsiteX1704" fmla="*/ 4623240 w 11737976"/>
              <a:gd name="connsiteY1704" fmla="*/ 5815570 h 6407150"/>
              <a:gd name="connsiteX1705" fmla="*/ 4620978 w 11737976"/>
              <a:gd name="connsiteY1705" fmla="*/ 5827535 h 6407150"/>
              <a:gd name="connsiteX1706" fmla="*/ 4620975 w 11737976"/>
              <a:gd name="connsiteY1706" fmla="*/ 5827541 h 6407150"/>
              <a:gd name="connsiteX1707" fmla="*/ 4620977 w 11737976"/>
              <a:gd name="connsiteY1707" fmla="*/ 5827541 h 6407150"/>
              <a:gd name="connsiteX1708" fmla="*/ 4620975 w 11737976"/>
              <a:gd name="connsiteY1708" fmla="*/ 5827542 h 6407150"/>
              <a:gd name="connsiteX1709" fmla="*/ 4620975 w 11737976"/>
              <a:gd name="connsiteY1709" fmla="*/ 5827544 h 6407150"/>
              <a:gd name="connsiteX1710" fmla="*/ 4620975 w 11737976"/>
              <a:gd name="connsiteY1710" fmla="*/ 5827545 h 6407150"/>
              <a:gd name="connsiteX1711" fmla="*/ 4620974 w 11737976"/>
              <a:gd name="connsiteY1711" fmla="*/ 5827545 h 6407150"/>
              <a:gd name="connsiteX1712" fmla="*/ 4620974 w 11737976"/>
              <a:gd name="connsiteY1712" fmla="*/ 5827546 h 6407150"/>
              <a:gd name="connsiteX1713" fmla="*/ 4620975 w 11737976"/>
              <a:gd name="connsiteY1713" fmla="*/ 5827545 h 6407150"/>
              <a:gd name="connsiteX1714" fmla="*/ 4620517 w 11737976"/>
              <a:gd name="connsiteY1714" fmla="*/ 5829068 h 6407150"/>
              <a:gd name="connsiteX1715" fmla="*/ 4617318 w 11737976"/>
              <a:gd name="connsiteY1715" fmla="*/ 5839725 h 6407150"/>
              <a:gd name="connsiteX1716" fmla="*/ 4625995 w 11737976"/>
              <a:gd name="connsiteY1716" fmla="*/ 5846231 h 6407150"/>
              <a:gd name="connsiteX1717" fmla="*/ 4641981 w 11737976"/>
              <a:gd name="connsiteY1717" fmla="*/ 5828383 h 6407150"/>
              <a:gd name="connsiteX1718" fmla="*/ 4668933 w 11737976"/>
              <a:gd name="connsiteY1718" fmla="*/ 5774001 h 6407150"/>
              <a:gd name="connsiteX1719" fmla="*/ 4670151 w 11737976"/>
              <a:gd name="connsiteY1719" fmla="*/ 5769942 h 6407150"/>
              <a:gd name="connsiteX1720" fmla="*/ 4685990 w 11737976"/>
              <a:gd name="connsiteY1720" fmla="*/ 5717173 h 6407150"/>
              <a:gd name="connsiteX1721" fmla="*/ 4690864 w 11737976"/>
              <a:gd name="connsiteY1721" fmla="*/ 5700937 h 6407150"/>
              <a:gd name="connsiteX1722" fmla="*/ 4692083 w 11737976"/>
              <a:gd name="connsiteY1722" fmla="*/ 5696877 h 6407150"/>
              <a:gd name="connsiteX1723" fmla="*/ 4680970 w 11737976"/>
              <a:gd name="connsiteY1723" fmla="*/ 5698489 h 6407150"/>
              <a:gd name="connsiteX1724" fmla="*/ 4682189 w 11737976"/>
              <a:gd name="connsiteY1724" fmla="*/ 5694429 h 6407150"/>
              <a:gd name="connsiteX1725" fmla="*/ 4674733 w 11737976"/>
              <a:gd name="connsiteY1725" fmla="*/ 5683862 h 6407150"/>
              <a:gd name="connsiteX1726" fmla="*/ 4666055 w 11737976"/>
              <a:gd name="connsiteY1726" fmla="*/ 5677354 h 6407150"/>
              <a:gd name="connsiteX1727" fmla="*/ 4661183 w 11737976"/>
              <a:gd name="connsiteY1727" fmla="*/ 5693593 h 6407150"/>
              <a:gd name="connsiteX1728" fmla="*/ 4656165 w 11737976"/>
              <a:gd name="connsiteY1728" fmla="*/ 5674908 h 6407150"/>
              <a:gd name="connsiteX1729" fmla="*/ 4658601 w 11737976"/>
              <a:gd name="connsiteY1729" fmla="*/ 5666791 h 6407150"/>
              <a:gd name="connsiteX1730" fmla="*/ 4659820 w 11737976"/>
              <a:gd name="connsiteY1730" fmla="*/ 5662731 h 6407150"/>
              <a:gd name="connsiteX1731" fmla="*/ 4661039 w 11737976"/>
              <a:gd name="connsiteY1731" fmla="*/ 5658671 h 6407150"/>
              <a:gd name="connsiteX1732" fmla="*/ 4673367 w 11737976"/>
              <a:gd name="connsiteY1732" fmla="*/ 5653001 h 6407150"/>
              <a:gd name="connsiteX1733" fmla="*/ 4674584 w 11737976"/>
              <a:gd name="connsiteY1733" fmla="*/ 5648941 h 6407150"/>
              <a:gd name="connsiteX1734" fmla="*/ 4664692 w 11737976"/>
              <a:gd name="connsiteY1734" fmla="*/ 5646494 h 6407150"/>
              <a:gd name="connsiteX1735" fmla="*/ 5960041 w 11737976"/>
              <a:gd name="connsiteY1735" fmla="*/ 5645246 h 6407150"/>
              <a:gd name="connsiteX1736" fmla="*/ 5959829 w 11737976"/>
              <a:gd name="connsiteY1736" fmla="*/ 5649236 h 6407150"/>
              <a:gd name="connsiteX1737" fmla="*/ 5963991 w 11737976"/>
              <a:gd name="connsiteY1737" fmla="*/ 5647018 h 6407150"/>
              <a:gd name="connsiteX1738" fmla="*/ 5960041 w 11737976"/>
              <a:gd name="connsiteY1738" fmla="*/ 5645246 h 6407150"/>
              <a:gd name="connsiteX1739" fmla="*/ 9438935 w 11737976"/>
              <a:gd name="connsiteY1739" fmla="*/ 5645164 h 6407150"/>
              <a:gd name="connsiteX1740" fmla="*/ 9423389 w 11737976"/>
              <a:gd name="connsiteY1740" fmla="*/ 5649605 h 6407150"/>
              <a:gd name="connsiteX1741" fmla="*/ 9437231 w 11737976"/>
              <a:gd name="connsiteY1741" fmla="*/ 5657173 h 6407150"/>
              <a:gd name="connsiteX1742" fmla="*/ 9466624 w 11737976"/>
              <a:gd name="connsiteY1742" fmla="*/ 5660301 h 6407150"/>
              <a:gd name="connsiteX1743" fmla="*/ 9467477 w 11737976"/>
              <a:gd name="connsiteY1743" fmla="*/ 5654295 h 6407150"/>
              <a:gd name="connsiteX1744" fmla="*/ 9477272 w 11737976"/>
              <a:gd name="connsiteY1744" fmla="*/ 5655338 h 6407150"/>
              <a:gd name="connsiteX1745" fmla="*/ 9477697 w 11737976"/>
              <a:gd name="connsiteY1745" fmla="*/ 5652335 h 6407150"/>
              <a:gd name="connsiteX1746" fmla="*/ 9458104 w 11737976"/>
              <a:gd name="connsiteY1746" fmla="*/ 5650251 h 6407150"/>
              <a:gd name="connsiteX1747" fmla="*/ 9438935 w 11737976"/>
              <a:gd name="connsiteY1747" fmla="*/ 5645164 h 6407150"/>
              <a:gd name="connsiteX1748" fmla="*/ 1493769 w 11737976"/>
              <a:gd name="connsiteY1748" fmla="*/ 5644700 h 6407150"/>
              <a:gd name="connsiteX1749" fmla="*/ 1493607 w 11737976"/>
              <a:gd name="connsiteY1749" fmla="*/ 5648638 h 6407150"/>
              <a:gd name="connsiteX1750" fmla="*/ 1495578 w 11737976"/>
              <a:gd name="connsiteY1750" fmla="*/ 5645438 h 6407150"/>
              <a:gd name="connsiteX1751" fmla="*/ 1493769 w 11737976"/>
              <a:gd name="connsiteY1751" fmla="*/ 5644700 h 6407150"/>
              <a:gd name="connsiteX1752" fmla="*/ 1515992 w 11737976"/>
              <a:gd name="connsiteY1752" fmla="*/ 5644231 h 6407150"/>
              <a:gd name="connsiteX1753" fmla="*/ 1517496 w 11737976"/>
              <a:gd name="connsiteY1753" fmla="*/ 5647638 h 6407150"/>
              <a:gd name="connsiteX1754" fmla="*/ 1518359 w 11737976"/>
              <a:gd name="connsiteY1754" fmla="*/ 5644942 h 6407150"/>
              <a:gd name="connsiteX1755" fmla="*/ 1515992 w 11737976"/>
              <a:gd name="connsiteY1755" fmla="*/ 5644231 h 6407150"/>
              <a:gd name="connsiteX1756" fmla="*/ 1505569 w 11737976"/>
              <a:gd name="connsiteY1756" fmla="*/ 5643820 h 6407150"/>
              <a:gd name="connsiteX1757" fmla="*/ 1503410 w 11737976"/>
              <a:gd name="connsiteY1757" fmla="*/ 5644616 h 6407150"/>
              <a:gd name="connsiteX1758" fmla="*/ 1502548 w 11737976"/>
              <a:gd name="connsiteY1758" fmla="*/ 5644340 h 6407150"/>
              <a:gd name="connsiteX1759" fmla="*/ 1500822 w 11737976"/>
              <a:gd name="connsiteY1759" fmla="*/ 5646758 h 6407150"/>
              <a:gd name="connsiteX1760" fmla="*/ 1500391 w 11737976"/>
              <a:gd name="connsiteY1760" fmla="*/ 5648107 h 6407150"/>
              <a:gd name="connsiteX1761" fmla="*/ 1502549 w 11737976"/>
              <a:gd name="connsiteY1761" fmla="*/ 5647312 h 6407150"/>
              <a:gd name="connsiteX1762" fmla="*/ 1503843 w 11737976"/>
              <a:gd name="connsiteY1762" fmla="*/ 5646239 h 6407150"/>
              <a:gd name="connsiteX1763" fmla="*/ 1505137 w 11737976"/>
              <a:gd name="connsiteY1763" fmla="*/ 5645168 h 6407150"/>
              <a:gd name="connsiteX1764" fmla="*/ 1505569 w 11737976"/>
              <a:gd name="connsiteY1764" fmla="*/ 5643820 h 6407150"/>
              <a:gd name="connsiteX1765" fmla="*/ 1451793 w 11737976"/>
              <a:gd name="connsiteY1765" fmla="*/ 5642818 h 6407150"/>
              <a:gd name="connsiteX1766" fmla="*/ 1450524 w 11737976"/>
              <a:gd name="connsiteY1766" fmla="*/ 5643898 h 6407150"/>
              <a:gd name="connsiteX1767" fmla="*/ 1449660 w 11737976"/>
              <a:gd name="connsiteY1767" fmla="*/ 5646593 h 6407150"/>
              <a:gd name="connsiteX1768" fmla="*/ 1450067 w 11737976"/>
              <a:gd name="connsiteY1768" fmla="*/ 5648209 h 6407150"/>
              <a:gd name="connsiteX1769" fmla="*/ 1451335 w 11737976"/>
              <a:gd name="connsiteY1769" fmla="*/ 5647129 h 6407150"/>
              <a:gd name="connsiteX1770" fmla="*/ 1452197 w 11737976"/>
              <a:gd name="connsiteY1770" fmla="*/ 5644434 h 6407150"/>
              <a:gd name="connsiteX1771" fmla="*/ 1451793 w 11737976"/>
              <a:gd name="connsiteY1771" fmla="*/ 5642818 h 6407150"/>
              <a:gd name="connsiteX1772" fmla="*/ 1875175 w 11737976"/>
              <a:gd name="connsiteY1772" fmla="*/ 5642711 h 6407150"/>
              <a:gd name="connsiteX1773" fmla="*/ 1873010 w 11737976"/>
              <a:gd name="connsiteY1773" fmla="*/ 5643495 h 6407150"/>
              <a:gd name="connsiteX1774" fmla="*/ 1871283 w 11737976"/>
              <a:gd name="connsiteY1774" fmla="*/ 5645895 h 6407150"/>
              <a:gd name="connsiteX1775" fmla="*/ 1871294 w 11737976"/>
              <a:gd name="connsiteY1775" fmla="*/ 5648852 h 6407150"/>
              <a:gd name="connsiteX1776" fmla="*/ 1870437 w 11737976"/>
              <a:gd name="connsiteY1776" fmla="*/ 5651533 h 6407150"/>
              <a:gd name="connsiteX1777" fmla="*/ 1867434 w 11737976"/>
              <a:gd name="connsiteY1777" fmla="*/ 5660911 h 6407150"/>
              <a:gd name="connsiteX1778" fmla="*/ 1875350 w 11737976"/>
              <a:gd name="connsiteY1778" fmla="*/ 5657788 h 6407150"/>
              <a:gd name="connsiteX1779" fmla="*/ 1876141 w 11737976"/>
              <a:gd name="connsiteY1779" fmla="*/ 5655181 h 6407150"/>
              <a:gd name="connsiteX1780" fmla="*/ 1873914 w 11737976"/>
              <a:gd name="connsiteY1780" fmla="*/ 5652645 h 6407150"/>
              <a:gd name="connsiteX1781" fmla="*/ 1873901 w 11737976"/>
              <a:gd name="connsiteY1781" fmla="*/ 5649688 h 6407150"/>
              <a:gd name="connsiteX1782" fmla="*/ 1875188 w 11737976"/>
              <a:gd name="connsiteY1782" fmla="*/ 5645669 h 6407150"/>
              <a:gd name="connsiteX1783" fmla="*/ 1875175 w 11737976"/>
              <a:gd name="connsiteY1783" fmla="*/ 5642711 h 6407150"/>
              <a:gd name="connsiteX1784" fmla="*/ 1742040 w 11737976"/>
              <a:gd name="connsiteY1784" fmla="*/ 5641703 h 6407150"/>
              <a:gd name="connsiteX1785" fmla="*/ 1737181 w 11737976"/>
              <a:gd name="connsiteY1785" fmla="*/ 5647802 h 6407150"/>
              <a:gd name="connsiteX1786" fmla="*/ 1741091 w 11737976"/>
              <a:gd name="connsiteY1786" fmla="*/ 5645801 h 6407150"/>
              <a:gd name="connsiteX1787" fmla="*/ 1742040 w 11737976"/>
              <a:gd name="connsiteY1787" fmla="*/ 5641703 h 6407150"/>
              <a:gd name="connsiteX1788" fmla="*/ 5974581 w 11737976"/>
              <a:gd name="connsiteY1788" fmla="*/ 5641439 h 6407150"/>
              <a:gd name="connsiteX1789" fmla="*/ 5981205 w 11737976"/>
              <a:gd name="connsiteY1789" fmla="*/ 5648556 h 6407150"/>
              <a:gd name="connsiteX1790" fmla="*/ 5974581 w 11737976"/>
              <a:gd name="connsiteY1790" fmla="*/ 5641439 h 6407150"/>
              <a:gd name="connsiteX1791" fmla="*/ 1801313 w 11737976"/>
              <a:gd name="connsiteY1791" fmla="*/ 5640143 h 6407150"/>
              <a:gd name="connsiteX1792" fmla="*/ 1799156 w 11737976"/>
              <a:gd name="connsiteY1792" fmla="*/ 5640938 h 6407150"/>
              <a:gd name="connsiteX1793" fmla="*/ 1798293 w 11737976"/>
              <a:gd name="connsiteY1793" fmla="*/ 5640662 h 6407150"/>
              <a:gd name="connsiteX1794" fmla="*/ 1797861 w 11737976"/>
              <a:gd name="connsiteY1794" fmla="*/ 5642010 h 6407150"/>
              <a:gd name="connsiteX1795" fmla="*/ 1799587 w 11737976"/>
              <a:gd name="connsiteY1795" fmla="*/ 5645534 h 6407150"/>
              <a:gd name="connsiteX1796" fmla="*/ 1800882 w 11737976"/>
              <a:gd name="connsiteY1796" fmla="*/ 5644462 h 6407150"/>
              <a:gd name="connsiteX1797" fmla="*/ 1799588 w 11737976"/>
              <a:gd name="connsiteY1797" fmla="*/ 5642562 h 6407150"/>
              <a:gd name="connsiteX1798" fmla="*/ 1800882 w 11737976"/>
              <a:gd name="connsiteY1798" fmla="*/ 5641491 h 6407150"/>
              <a:gd name="connsiteX1799" fmla="*/ 1802176 w 11737976"/>
              <a:gd name="connsiteY1799" fmla="*/ 5640419 h 6407150"/>
              <a:gd name="connsiteX1800" fmla="*/ 1801313 w 11737976"/>
              <a:gd name="connsiteY1800" fmla="*/ 5640143 h 6407150"/>
              <a:gd name="connsiteX1801" fmla="*/ 1883219 w 11737976"/>
              <a:gd name="connsiteY1801" fmla="*/ 5639126 h 6407150"/>
              <a:gd name="connsiteX1802" fmla="*/ 1884490 w 11737976"/>
              <a:gd name="connsiteY1802" fmla="*/ 5644071 h 6407150"/>
              <a:gd name="connsiteX1803" fmla="*/ 1883219 w 11737976"/>
              <a:gd name="connsiteY1803" fmla="*/ 5639126 h 6407150"/>
              <a:gd name="connsiteX1804" fmla="*/ 1854838 w 11737976"/>
              <a:gd name="connsiteY1804" fmla="*/ 5638903 h 6407150"/>
              <a:gd name="connsiteX1805" fmla="*/ 1846678 w 11737976"/>
              <a:gd name="connsiteY1805" fmla="*/ 5643796 h 6407150"/>
              <a:gd name="connsiteX1806" fmla="*/ 1837962 w 11737976"/>
              <a:gd name="connsiteY1806" fmla="*/ 5671025 h 6407150"/>
              <a:gd name="connsiteX1807" fmla="*/ 1842217 w 11737976"/>
              <a:gd name="connsiteY1807" fmla="*/ 5675389 h 6407150"/>
              <a:gd name="connsiteX1808" fmla="*/ 1848249 w 11737976"/>
              <a:gd name="connsiteY1808" fmla="*/ 5668315 h 6407150"/>
              <a:gd name="connsiteX1809" fmla="*/ 1848685 w 11737976"/>
              <a:gd name="connsiteY1809" fmla="*/ 5666954 h 6407150"/>
              <a:gd name="connsiteX1810" fmla="*/ 1852103 w 11737976"/>
              <a:gd name="connsiteY1810" fmla="*/ 5668047 h 6407150"/>
              <a:gd name="connsiteX1811" fmla="*/ 1853394 w 11737976"/>
              <a:gd name="connsiteY1811" fmla="*/ 5666959 h 6407150"/>
              <a:gd name="connsiteX1812" fmla="*/ 1852539 w 11737976"/>
              <a:gd name="connsiteY1812" fmla="*/ 5666686 h 6407150"/>
              <a:gd name="connsiteX1813" fmla="*/ 1851685 w 11737976"/>
              <a:gd name="connsiteY1813" fmla="*/ 5666412 h 6407150"/>
              <a:gd name="connsiteX1814" fmla="*/ 1849976 w 11737976"/>
              <a:gd name="connsiteY1814" fmla="*/ 5665865 h 6407150"/>
              <a:gd name="connsiteX1815" fmla="*/ 1859110 w 11737976"/>
              <a:gd name="connsiteY1815" fmla="*/ 5640271 h 6407150"/>
              <a:gd name="connsiteX1816" fmla="*/ 1854838 w 11737976"/>
              <a:gd name="connsiteY1816" fmla="*/ 5638903 h 6407150"/>
              <a:gd name="connsiteX1817" fmla="*/ 1889245 w 11737976"/>
              <a:gd name="connsiteY1817" fmla="*/ 5638029 h 6407150"/>
              <a:gd name="connsiteX1818" fmla="*/ 1887930 w 11737976"/>
              <a:gd name="connsiteY1818" fmla="*/ 5639106 h 6407150"/>
              <a:gd name="connsiteX1819" fmla="*/ 1865670 w 11737976"/>
              <a:gd name="connsiteY1819" fmla="*/ 5687462 h 6407150"/>
              <a:gd name="connsiteX1820" fmla="*/ 1865234 w 11737976"/>
              <a:gd name="connsiteY1820" fmla="*/ 5688822 h 6407150"/>
              <a:gd name="connsiteX1821" fmla="*/ 1866557 w 11737976"/>
              <a:gd name="connsiteY1821" fmla="*/ 5690745 h 6407150"/>
              <a:gd name="connsiteX1822" fmla="*/ 1868752 w 11737976"/>
              <a:gd name="connsiteY1822" fmla="*/ 5689948 h 6407150"/>
              <a:gd name="connsiteX1823" fmla="*/ 1890568 w 11737976"/>
              <a:gd name="connsiteY1823" fmla="*/ 5639952 h 6407150"/>
              <a:gd name="connsiteX1824" fmla="*/ 1889245 w 11737976"/>
              <a:gd name="connsiteY1824" fmla="*/ 5638029 h 6407150"/>
              <a:gd name="connsiteX1825" fmla="*/ 1484322 w 11737976"/>
              <a:gd name="connsiteY1825" fmla="*/ 5634815 h 6407150"/>
              <a:gd name="connsiteX1826" fmla="*/ 1483580 w 11737976"/>
              <a:gd name="connsiteY1826" fmla="*/ 5635297 h 6407150"/>
              <a:gd name="connsiteX1827" fmla="*/ 1477162 w 11737976"/>
              <a:gd name="connsiteY1827" fmla="*/ 5640673 h 6407150"/>
              <a:gd name="connsiteX1828" fmla="*/ 1484322 w 11737976"/>
              <a:gd name="connsiteY1828" fmla="*/ 5634815 h 6407150"/>
              <a:gd name="connsiteX1829" fmla="*/ 2849021 w 11737976"/>
              <a:gd name="connsiteY1829" fmla="*/ 5633969 h 6407150"/>
              <a:gd name="connsiteX1830" fmla="*/ 2848864 w 11737976"/>
              <a:gd name="connsiteY1830" fmla="*/ 5637454 h 6407150"/>
              <a:gd name="connsiteX1831" fmla="*/ 2851980 w 11737976"/>
              <a:gd name="connsiteY1831" fmla="*/ 5635193 h 6407150"/>
              <a:gd name="connsiteX1832" fmla="*/ 2849021 w 11737976"/>
              <a:gd name="connsiteY1832" fmla="*/ 5633969 h 6407150"/>
              <a:gd name="connsiteX1833" fmla="*/ 4206050 w 11737976"/>
              <a:gd name="connsiteY1833" fmla="*/ 5633901 h 6407150"/>
              <a:gd name="connsiteX1834" fmla="*/ 4207715 w 11737976"/>
              <a:gd name="connsiteY1834" fmla="*/ 5634124 h 6407150"/>
              <a:gd name="connsiteX1835" fmla="*/ 4207257 w 11737976"/>
              <a:gd name="connsiteY1835" fmla="*/ 5634772 h 6407150"/>
              <a:gd name="connsiteX1836" fmla="*/ 4205505 w 11737976"/>
              <a:gd name="connsiteY1836" fmla="*/ 5635714 h 6407150"/>
              <a:gd name="connsiteX1837" fmla="*/ 1762629 w 11737976"/>
              <a:gd name="connsiteY1837" fmla="*/ 5633704 h 6407150"/>
              <a:gd name="connsiteX1838" fmla="*/ 1758393 w 11737976"/>
              <a:gd name="connsiteY1838" fmla="*/ 5640993 h 6407150"/>
              <a:gd name="connsiteX1839" fmla="*/ 1762934 w 11737976"/>
              <a:gd name="connsiteY1839" fmla="*/ 5634747 h 6407150"/>
              <a:gd name="connsiteX1840" fmla="*/ 1762629 w 11737976"/>
              <a:gd name="connsiteY1840" fmla="*/ 5633704 h 6407150"/>
              <a:gd name="connsiteX1841" fmla="*/ 1441381 w 11737976"/>
              <a:gd name="connsiteY1841" fmla="*/ 5633541 h 6407150"/>
              <a:gd name="connsiteX1842" fmla="*/ 1442354 w 11737976"/>
              <a:gd name="connsiteY1842" fmla="*/ 5636555 h 6407150"/>
              <a:gd name="connsiteX1843" fmla="*/ 1445776 w 11737976"/>
              <a:gd name="connsiteY1843" fmla="*/ 5634949 h 6407150"/>
              <a:gd name="connsiteX1844" fmla="*/ 1441381 w 11737976"/>
              <a:gd name="connsiteY1844" fmla="*/ 5633541 h 6407150"/>
              <a:gd name="connsiteX1845" fmla="*/ 1864197 w 11737976"/>
              <a:gd name="connsiteY1845" fmla="*/ 5633253 h 6407150"/>
              <a:gd name="connsiteX1846" fmla="*/ 1862880 w 11737976"/>
              <a:gd name="connsiteY1846" fmla="*/ 5640397 h 6407150"/>
              <a:gd name="connsiteX1847" fmla="*/ 1865043 w 11737976"/>
              <a:gd name="connsiteY1847" fmla="*/ 5634493 h 6407150"/>
              <a:gd name="connsiteX1848" fmla="*/ 1864197 w 11737976"/>
              <a:gd name="connsiteY1848" fmla="*/ 5633253 h 6407150"/>
              <a:gd name="connsiteX1849" fmla="*/ 2969609 w 11737976"/>
              <a:gd name="connsiteY1849" fmla="*/ 5633073 h 6407150"/>
              <a:gd name="connsiteX1850" fmla="*/ 2969518 w 11737976"/>
              <a:gd name="connsiteY1850" fmla="*/ 5635163 h 6407150"/>
              <a:gd name="connsiteX1851" fmla="*/ 2977632 w 11737976"/>
              <a:gd name="connsiteY1851" fmla="*/ 5633431 h 6407150"/>
              <a:gd name="connsiteX1852" fmla="*/ 2969609 w 11737976"/>
              <a:gd name="connsiteY1852" fmla="*/ 5633073 h 6407150"/>
              <a:gd name="connsiteX1853" fmla="*/ 1458727 w 11737976"/>
              <a:gd name="connsiteY1853" fmla="*/ 5633042 h 6407150"/>
              <a:gd name="connsiteX1854" fmla="*/ 1454899 w 11737976"/>
              <a:gd name="connsiteY1854" fmla="*/ 5636355 h 6407150"/>
              <a:gd name="connsiteX1855" fmla="*/ 1459084 w 11737976"/>
              <a:gd name="connsiteY1855" fmla="*/ 5637696 h 6407150"/>
              <a:gd name="connsiteX1856" fmla="*/ 1458727 w 11737976"/>
              <a:gd name="connsiteY1856" fmla="*/ 5633042 h 6407150"/>
              <a:gd name="connsiteX1857" fmla="*/ 1621983 w 11737976"/>
              <a:gd name="connsiteY1857" fmla="*/ 5631912 h 6407150"/>
              <a:gd name="connsiteX1858" fmla="*/ 1618482 w 11737976"/>
              <a:gd name="connsiteY1858" fmla="*/ 5633765 h 6407150"/>
              <a:gd name="connsiteX1859" fmla="*/ 1621550 w 11737976"/>
              <a:gd name="connsiteY1859" fmla="*/ 5633260 h 6407150"/>
              <a:gd name="connsiteX1860" fmla="*/ 1622755 w 11737976"/>
              <a:gd name="connsiteY1860" fmla="*/ 5632903 h 6407150"/>
              <a:gd name="connsiteX1861" fmla="*/ 1621983 w 11737976"/>
              <a:gd name="connsiteY1861" fmla="*/ 5631912 h 6407150"/>
              <a:gd name="connsiteX1862" fmla="*/ 9616437 w 11737976"/>
              <a:gd name="connsiteY1862" fmla="*/ 5631232 h 6407150"/>
              <a:gd name="connsiteX1863" fmla="*/ 9622979 w 11737976"/>
              <a:gd name="connsiteY1863" fmla="*/ 5636873 h 6407150"/>
              <a:gd name="connsiteX1864" fmla="*/ 9626231 w 11737976"/>
              <a:gd name="connsiteY1864" fmla="*/ 5635791 h 6407150"/>
              <a:gd name="connsiteX1865" fmla="*/ 9616437 w 11737976"/>
              <a:gd name="connsiteY1865" fmla="*/ 5631232 h 6407150"/>
              <a:gd name="connsiteX1866" fmla="*/ 9372811 w 11737976"/>
              <a:gd name="connsiteY1866" fmla="*/ 5631096 h 6407150"/>
              <a:gd name="connsiteX1867" fmla="*/ 9372319 w 11737976"/>
              <a:gd name="connsiteY1867" fmla="*/ 5634561 h 6407150"/>
              <a:gd name="connsiteX1868" fmla="*/ 9377709 w 11737976"/>
              <a:gd name="connsiteY1868" fmla="*/ 5633376 h 6407150"/>
              <a:gd name="connsiteX1869" fmla="*/ 9383096 w 11737976"/>
              <a:gd name="connsiteY1869" fmla="*/ 5632191 h 6407150"/>
              <a:gd name="connsiteX1870" fmla="*/ 9294568 w 11737976"/>
              <a:gd name="connsiteY1870" fmla="*/ 5630586 h 6407150"/>
              <a:gd name="connsiteX1871" fmla="*/ 9285723 w 11737976"/>
              <a:gd name="connsiteY1871" fmla="*/ 5631598 h 6407150"/>
              <a:gd name="connsiteX1872" fmla="*/ 9302431 w 11737976"/>
              <a:gd name="connsiteY1872" fmla="*/ 5636501 h 6407150"/>
              <a:gd name="connsiteX1873" fmla="*/ 9294568 w 11737976"/>
              <a:gd name="connsiteY1873" fmla="*/ 5630586 h 6407150"/>
              <a:gd name="connsiteX1874" fmla="*/ 6012083 w 11737976"/>
              <a:gd name="connsiteY1874" fmla="*/ 5629101 h 6407150"/>
              <a:gd name="connsiteX1875" fmla="*/ 6015451 w 11737976"/>
              <a:gd name="connsiteY1875" fmla="*/ 5633788 h 6407150"/>
              <a:gd name="connsiteX1876" fmla="*/ 6020238 w 11737976"/>
              <a:gd name="connsiteY1876" fmla="*/ 5631594 h 6407150"/>
              <a:gd name="connsiteX1877" fmla="*/ 6012083 w 11737976"/>
              <a:gd name="connsiteY1877" fmla="*/ 5629101 h 6407150"/>
              <a:gd name="connsiteX1878" fmla="*/ 6007006 w 11737976"/>
              <a:gd name="connsiteY1878" fmla="*/ 5628992 h 6407150"/>
              <a:gd name="connsiteX1879" fmla="*/ 6006339 w 11737976"/>
              <a:gd name="connsiteY1879" fmla="*/ 5631179 h 6407150"/>
              <a:gd name="connsiteX1880" fmla="*/ 6011730 w 11737976"/>
              <a:gd name="connsiteY1880" fmla="*/ 5631098 h 6407150"/>
              <a:gd name="connsiteX1881" fmla="*/ 6007006 w 11737976"/>
              <a:gd name="connsiteY1881" fmla="*/ 5628992 h 6407150"/>
              <a:gd name="connsiteX1882" fmla="*/ 2827821 w 11737976"/>
              <a:gd name="connsiteY1882" fmla="*/ 5628834 h 6407150"/>
              <a:gd name="connsiteX1883" fmla="*/ 2827726 w 11737976"/>
              <a:gd name="connsiteY1883" fmla="*/ 5630924 h 6407150"/>
              <a:gd name="connsiteX1884" fmla="*/ 2833075 w 11737976"/>
              <a:gd name="connsiteY1884" fmla="*/ 5631163 h 6407150"/>
              <a:gd name="connsiteX1885" fmla="*/ 2833168 w 11737976"/>
              <a:gd name="connsiteY1885" fmla="*/ 5629073 h 6407150"/>
              <a:gd name="connsiteX1886" fmla="*/ 2827821 w 11737976"/>
              <a:gd name="connsiteY1886" fmla="*/ 5628834 h 6407150"/>
              <a:gd name="connsiteX1887" fmla="*/ 2774256 w 11737976"/>
              <a:gd name="connsiteY1887" fmla="*/ 5628537 h 6407150"/>
              <a:gd name="connsiteX1888" fmla="*/ 2774161 w 11737976"/>
              <a:gd name="connsiteY1888" fmla="*/ 5630627 h 6407150"/>
              <a:gd name="connsiteX1889" fmla="*/ 2782184 w 11737976"/>
              <a:gd name="connsiteY1889" fmla="*/ 5630985 h 6407150"/>
              <a:gd name="connsiteX1890" fmla="*/ 2782278 w 11737976"/>
              <a:gd name="connsiteY1890" fmla="*/ 5628894 h 6407150"/>
              <a:gd name="connsiteX1891" fmla="*/ 2774256 w 11737976"/>
              <a:gd name="connsiteY1891" fmla="*/ 5628537 h 6407150"/>
              <a:gd name="connsiteX1892" fmla="*/ 1446298 w 11737976"/>
              <a:gd name="connsiteY1892" fmla="*/ 5627551 h 6407150"/>
              <a:gd name="connsiteX1893" fmla="*/ 1444599 w 11737976"/>
              <a:gd name="connsiteY1893" fmla="*/ 5629979 h 6407150"/>
              <a:gd name="connsiteX1894" fmla="*/ 1447515 w 11737976"/>
              <a:gd name="connsiteY1894" fmla="*/ 5632397 h 6407150"/>
              <a:gd name="connsiteX1895" fmla="*/ 1446246 w 11737976"/>
              <a:gd name="connsiteY1895" fmla="*/ 5633479 h 6407150"/>
              <a:gd name="connsiteX1896" fmla="*/ 1449619 w 11737976"/>
              <a:gd name="connsiteY1896" fmla="*/ 5631586 h 6407150"/>
              <a:gd name="connsiteX1897" fmla="*/ 1448809 w 11737976"/>
              <a:gd name="connsiteY1897" fmla="*/ 5628355 h 6407150"/>
              <a:gd name="connsiteX1898" fmla="*/ 1446298 w 11737976"/>
              <a:gd name="connsiteY1898" fmla="*/ 5627551 h 6407150"/>
              <a:gd name="connsiteX1899" fmla="*/ 1798083 w 11737976"/>
              <a:gd name="connsiteY1899" fmla="*/ 5626459 h 6407150"/>
              <a:gd name="connsiteX1900" fmla="*/ 1803969 w 11737976"/>
              <a:gd name="connsiteY1900" fmla="*/ 5629221 h 6407150"/>
              <a:gd name="connsiteX1901" fmla="*/ 1803064 w 11737976"/>
              <a:gd name="connsiteY1901" fmla="*/ 5628545 h 6407150"/>
              <a:gd name="connsiteX1902" fmla="*/ 1800879 w 11737976"/>
              <a:gd name="connsiteY1902" fmla="*/ 5626494 h 6407150"/>
              <a:gd name="connsiteX1903" fmla="*/ 1798083 w 11737976"/>
              <a:gd name="connsiteY1903" fmla="*/ 5626459 h 6407150"/>
              <a:gd name="connsiteX1904" fmla="*/ 5955578 w 11737976"/>
              <a:gd name="connsiteY1904" fmla="*/ 5625843 h 6407150"/>
              <a:gd name="connsiteX1905" fmla="*/ 5954916 w 11737976"/>
              <a:gd name="connsiteY1905" fmla="*/ 5627107 h 6407150"/>
              <a:gd name="connsiteX1906" fmla="*/ 5953593 w 11737976"/>
              <a:gd name="connsiteY1906" fmla="*/ 5629638 h 6407150"/>
              <a:gd name="connsiteX1907" fmla="*/ 5952931 w 11737976"/>
              <a:gd name="connsiteY1907" fmla="*/ 5630902 h 6407150"/>
              <a:gd name="connsiteX1908" fmla="*/ 5956534 w 11737976"/>
              <a:gd name="connsiteY1908" fmla="*/ 5633903 h 6407150"/>
              <a:gd name="connsiteX1909" fmla="*/ 5955873 w 11737976"/>
              <a:gd name="connsiteY1909" fmla="*/ 5635168 h 6407150"/>
              <a:gd name="connsiteX1910" fmla="*/ 5955210 w 11737976"/>
              <a:gd name="connsiteY1910" fmla="*/ 5636433 h 6407150"/>
              <a:gd name="connsiteX1911" fmla="*/ 5958814 w 11737976"/>
              <a:gd name="connsiteY1911" fmla="*/ 5639434 h 6407150"/>
              <a:gd name="connsiteX1912" fmla="*/ 5959475 w 11737976"/>
              <a:gd name="connsiteY1912" fmla="*/ 5638170 h 6407150"/>
              <a:gd name="connsiteX1913" fmla="*/ 5960137 w 11737976"/>
              <a:gd name="connsiteY1913" fmla="*/ 5636905 h 6407150"/>
              <a:gd name="connsiteX1914" fmla="*/ 5961461 w 11737976"/>
              <a:gd name="connsiteY1914" fmla="*/ 5634375 h 6407150"/>
              <a:gd name="connsiteX1915" fmla="*/ 5957857 w 11737976"/>
              <a:gd name="connsiteY1915" fmla="*/ 5631374 h 6407150"/>
              <a:gd name="connsiteX1916" fmla="*/ 5958520 w 11737976"/>
              <a:gd name="connsiteY1916" fmla="*/ 5630109 h 6407150"/>
              <a:gd name="connsiteX1917" fmla="*/ 5959842 w 11737976"/>
              <a:gd name="connsiteY1917" fmla="*/ 5627580 h 6407150"/>
              <a:gd name="connsiteX1918" fmla="*/ 5960504 w 11737976"/>
              <a:gd name="connsiteY1918" fmla="*/ 5626316 h 6407150"/>
              <a:gd name="connsiteX1919" fmla="*/ 5955578 w 11737976"/>
              <a:gd name="connsiteY1919" fmla="*/ 5625843 h 6407150"/>
              <a:gd name="connsiteX1920" fmla="*/ 1895992 w 11737976"/>
              <a:gd name="connsiteY1920" fmla="*/ 5625600 h 6407150"/>
              <a:gd name="connsiteX1921" fmla="*/ 1893795 w 11737976"/>
              <a:gd name="connsiteY1921" fmla="*/ 5626408 h 6407150"/>
              <a:gd name="connsiteX1922" fmla="*/ 1893356 w 11737976"/>
              <a:gd name="connsiteY1922" fmla="*/ 5627782 h 6407150"/>
              <a:gd name="connsiteX1923" fmla="*/ 1891598 w 11737976"/>
              <a:gd name="connsiteY1923" fmla="*/ 5630244 h 6407150"/>
              <a:gd name="connsiteX1924" fmla="*/ 1891160 w 11737976"/>
              <a:gd name="connsiteY1924" fmla="*/ 5631617 h 6407150"/>
              <a:gd name="connsiteX1925" fmla="*/ 1892917 w 11737976"/>
              <a:gd name="connsiteY1925" fmla="*/ 5632180 h 6407150"/>
              <a:gd name="connsiteX1926" fmla="*/ 1894235 w 11737976"/>
              <a:gd name="connsiteY1926" fmla="*/ 5631088 h 6407150"/>
              <a:gd name="connsiteX1927" fmla="*/ 1895553 w 11737976"/>
              <a:gd name="connsiteY1927" fmla="*/ 5629997 h 6407150"/>
              <a:gd name="connsiteX1928" fmla="*/ 1897311 w 11737976"/>
              <a:gd name="connsiteY1928" fmla="*/ 5627534 h 6407150"/>
              <a:gd name="connsiteX1929" fmla="*/ 1895992 w 11737976"/>
              <a:gd name="connsiteY1929" fmla="*/ 5625600 h 6407150"/>
              <a:gd name="connsiteX1930" fmla="*/ 5922183 w 11737976"/>
              <a:gd name="connsiteY1930" fmla="*/ 5624890 h 6407150"/>
              <a:gd name="connsiteX1931" fmla="*/ 5922462 w 11737976"/>
              <a:gd name="connsiteY1931" fmla="*/ 5627941 h 6407150"/>
              <a:gd name="connsiteX1932" fmla="*/ 5926227 w 11737976"/>
              <a:gd name="connsiteY1932" fmla="*/ 5626483 h 6407150"/>
              <a:gd name="connsiteX1933" fmla="*/ 5922183 w 11737976"/>
              <a:gd name="connsiteY1933" fmla="*/ 5624890 h 6407150"/>
              <a:gd name="connsiteX1934" fmla="*/ 5931504 w 11737976"/>
              <a:gd name="connsiteY1934" fmla="*/ 5624881 h 6407150"/>
              <a:gd name="connsiteX1935" fmla="*/ 5931442 w 11737976"/>
              <a:gd name="connsiteY1935" fmla="*/ 5629941 h 6407150"/>
              <a:gd name="connsiteX1936" fmla="*/ 5943347 w 11737976"/>
              <a:gd name="connsiteY1936" fmla="*/ 5626966 h 6407150"/>
              <a:gd name="connsiteX1937" fmla="*/ 5931504 w 11737976"/>
              <a:gd name="connsiteY1937" fmla="*/ 5624881 h 6407150"/>
              <a:gd name="connsiteX1938" fmla="*/ 1787276 w 11737976"/>
              <a:gd name="connsiteY1938" fmla="*/ 5624842 h 6407150"/>
              <a:gd name="connsiteX1939" fmla="*/ 1785144 w 11737976"/>
              <a:gd name="connsiteY1939" fmla="*/ 5625653 h 6407150"/>
              <a:gd name="connsiteX1940" fmla="*/ 1784277 w 11737976"/>
              <a:gd name="connsiteY1940" fmla="*/ 5628362 h 6407150"/>
              <a:gd name="connsiteX1941" fmla="*/ 1782906 w 11737976"/>
              <a:gd name="connsiteY1941" fmla="*/ 5644346 h 6407150"/>
              <a:gd name="connsiteX1942" fmla="*/ 1780738 w 11737976"/>
              <a:gd name="connsiteY1942" fmla="*/ 5651117 h 6407150"/>
              <a:gd name="connsiteX1943" fmla="*/ 1781587 w 11737976"/>
              <a:gd name="connsiteY1943" fmla="*/ 5651389 h 6407150"/>
              <a:gd name="connsiteX1944" fmla="*/ 1779420 w 11737976"/>
              <a:gd name="connsiteY1944" fmla="*/ 5658162 h 6407150"/>
              <a:gd name="connsiteX1945" fmla="*/ 1775970 w 11737976"/>
              <a:gd name="connsiteY1945" fmla="*/ 5666014 h 6407150"/>
              <a:gd name="connsiteX1946" fmla="*/ 1775120 w 11737976"/>
              <a:gd name="connsiteY1946" fmla="*/ 5665743 h 6407150"/>
              <a:gd name="connsiteX1947" fmla="*/ 1775988 w 11737976"/>
              <a:gd name="connsiteY1947" fmla="*/ 5663036 h 6407150"/>
              <a:gd name="connsiteX1948" fmla="*/ 1776421 w 11737976"/>
              <a:gd name="connsiteY1948" fmla="*/ 5661680 h 6407150"/>
              <a:gd name="connsiteX1949" fmla="*/ 1775155 w 11737976"/>
              <a:gd name="connsiteY1949" fmla="*/ 5659782 h 6407150"/>
              <a:gd name="connsiteX1950" fmla="*/ 1773023 w 11737976"/>
              <a:gd name="connsiteY1950" fmla="*/ 5660593 h 6407150"/>
              <a:gd name="connsiteX1951" fmla="*/ 1772589 w 11737976"/>
              <a:gd name="connsiteY1951" fmla="*/ 5661947 h 6407150"/>
              <a:gd name="connsiteX1952" fmla="*/ 1773439 w 11737976"/>
              <a:gd name="connsiteY1952" fmla="*/ 5662218 h 6407150"/>
              <a:gd name="connsiteX1953" fmla="*/ 1772138 w 11737976"/>
              <a:gd name="connsiteY1953" fmla="*/ 5666282 h 6407150"/>
              <a:gd name="connsiteX1954" fmla="*/ 1771706 w 11737976"/>
              <a:gd name="connsiteY1954" fmla="*/ 5667637 h 6407150"/>
              <a:gd name="connsiteX1955" fmla="*/ 1771272 w 11737976"/>
              <a:gd name="connsiteY1955" fmla="*/ 5668991 h 6407150"/>
              <a:gd name="connsiteX1956" fmla="*/ 1769121 w 11737976"/>
              <a:gd name="connsiteY1956" fmla="*/ 5672780 h 6407150"/>
              <a:gd name="connsiteX1957" fmla="*/ 1769955 w 11737976"/>
              <a:gd name="connsiteY1957" fmla="*/ 5676033 h 6407150"/>
              <a:gd name="connsiteX1958" fmla="*/ 1772520 w 11737976"/>
              <a:gd name="connsiteY1958" fmla="*/ 5673868 h 6407150"/>
              <a:gd name="connsiteX1959" fmla="*/ 1773802 w 11737976"/>
              <a:gd name="connsiteY1959" fmla="*/ 5672786 h 6407150"/>
              <a:gd name="connsiteX1960" fmla="*/ 1776386 w 11737976"/>
              <a:gd name="connsiteY1960" fmla="*/ 5667642 h 6407150"/>
              <a:gd name="connsiteX1961" fmla="*/ 1777668 w 11737976"/>
              <a:gd name="connsiteY1961" fmla="*/ 5666560 h 6407150"/>
              <a:gd name="connsiteX1962" fmla="*/ 1778518 w 11737976"/>
              <a:gd name="connsiteY1962" fmla="*/ 5666831 h 6407150"/>
              <a:gd name="connsiteX1963" fmla="*/ 1781119 w 11737976"/>
              <a:gd name="connsiteY1963" fmla="*/ 5658705 h 6407150"/>
              <a:gd name="connsiteX1964" fmla="*/ 1783286 w 11737976"/>
              <a:gd name="connsiteY1964" fmla="*/ 5651933 h 6407150"/>
              <a:gd name="connsiteX1965" fmla="*/ 1787332 w 11737976"/>
              <a:gd name="connsiteY1965" fmla="*/ 5648026 h 6407150"/>
              <a:gd name="connsiteX1966" fmla="*/ 1791921 w 11737976"/>
              <a:gd name="connsiteY1966" fmla="*/ 5630808 h 6407150"/>
              <a:gd name="connsiteX1967" fmla="*/ 1791071 w 11737976"/>
              <a:gd name="connsiteY1967" fmla="*/ 5630536 h 6407150"/>
              <a:gd name="connsiteX1968" fmla="*/ 1792787 w 11737976"/>
              <a:gd name="connsiteY1968" fmla="*/ 5628099 h 6407150"/>
              <a:gd name="connsiteX1969" fmla="*/ 1791523 w 11737976"/>
              <a:gd name="connsiteY1969" fmla="*/ 5626202 h 6407150"/>
              <a:gd name="connsiteX1970" fmla="*/ 1789391 w 11737976"/>
              <a:gd name="connsiteY1970" fmla="*/ 5627012 h 6407150"/>
              <a:gd name="connsiteX1971" fmla="*/ 1788957 w 11737976"/>
              <a:gd name="connsiteY1971" fmla="*/ 5628366 h 6407150"/>
              <a:gd name="connsiteX1972" fmla="*/ 1788107 w 11737976"/>
              <a:gd name="connsiteY1972" fmla="*/ 5628095 h 6407150"/>
              <a:gd name="connsiteX1973" fmla="*/ 1788541 w 11737976"/>
              <a:gd name="connsiteY1973" fmla="*/ 5626740 h 6407150"/>
              <a:gd name="connsiteX1974" fmla="*/ 1787276 w 11737976"/>
              <a:gd name="connsiteY1974" fmla="*/ 5624842 h 6407150"/>
              <a:gd name="connsiteX1975" fmla="*/ 2639150 w 11737976"/>
              <a:gd name="connsiteY1975" fmla="*/ 5624596 h 6407150"/>
              <a:gd name="connsiteX1976" fmla="*/ 2638994 w 11737976"/>
              <a:gd name="connsiteY1976" fmla="*/ 5628081 h 6407150"/>
              <a:gd name="connsiteX1977" fmla="*/ 2645758 w 11737976"/>
              <a:gd name="connsiteY1977" fmla="*/ 5626638 h 6407150"/>
              <a:gd name="connsiteX1978" fmla="*/ 2639150 w 11737976"/>
              <a:gd name="connsiteY1978" fmla="*/ 5624596 h 6407150"/>
              <a:gd name="connsiteX1979" fmla="*/ 1457858 w 11737976"/>
              <a:gd name="connsiteY1979" fmla="*/ 5623686 h 6407150"/>
              <a:gd name="connsiteX1980" fmla="*/ 1455690 w 11737976"/>
              <a:gd name="connsiteY1980" fmla="*/ 5624515 h 6407150"/>
              <a:gd name="connsiteX1981" fmla="*/ 1454384 w 11737976"/>
              <a:gd name="connsiteY1981" fmla="*/ 5625620 h 6407150"/>
              <a:gd name="connsiteX1982" fmla="*/ 1453942 w 11737976"/>
              <a:gd name="connsiteY1982" fmla="*/ 5627001 h 6407150"/>
              <a:gd name="connsiteX1983" fmla="*/ 1450027 w 11737976"/>
              <a:gd name="connsiteY1983" fmla="*/ 5630316 h 6407150"/>
              <a:gd name="connsiteX1984" fmla="*/ 1457558 w 11737976"/>
              <a:gd name="connsiteY1984" fmla="*/ 5631871 h 6407150"/>
              <a:gd name="connsiteX1985" fmla="*/ 1457837 w 11737976"/>
              <a:gd name="connsiteY1985" fmla="*/ 5626724 h 6407150"/>
              <a:gd name="connsiteX1986" fmla="*/ 1458700 w 11737976"/>
              <a:gd name="connsiteY1986" fmla="*/ 5627001 h 6407150"/>
              <a:gd name="connsiteX1987" fmla="*/ 1457858 w 11737976"/>
              <a:gd name="connsiteY1987" fmla="*/ 5623686 h 6407150"/>
              <a:gd name="connsiteX1988" fmla="*/ 1475120 w 11737976"/>
              <a:gd name="connsiteY1988" fmla="*/ 5623268 h 6407150"/>
              <a:gd name="connsiteX1989" fmla="*/ 1474651 w 11737976"/>
              <a:gd name="connsiteY1989" fmla="*/ 5624739 h 6407150"/>
              <a:gd name="connsiteX1990" fmla="*/ 1474180 w 11737976"/>
              <a:gd name="connsiteY1990" fmla="*/ 5626208 h 6407150"/>
              <a:gd name="connsiteX1991" fmla="*/ 1476299 w 11737976"/>
              <a:gd name="connsiteY1991" fmla="*/ 5628508 h 6407150"/>
              <a:gd name="connsiteX1992" fmla="*/ 1477633 w 11737976"/>
              <a:gd name="connsiteY1992" fmla="*/ 5627314 h 6407150"/>
              <a:gd name="connsiteX1993" fmla="*/ 1476769 w 11737976"/>
              <a:gd name="connsiteY1993" fmla="*/ 5627038 h 6407150"/>
              <a:gd name="connsiteX1994" fmla="*/ 1475513 w 11737976"/>
              <a:gd name="connsiteY1994" fmla="*/ 5625015 h 6407150"/>
              <a:gd name="connsiteX1995" fmla="*/ 1476376 w 11737976"/>
              <a:gd name="connsiteY1995" fmla="*/ 5625291 h 6407150"/>
              <a:gd name="connsiteX1996" fmla="*/ 1476847 w 11737976"/>
              <a:gd name="connsiteY1996" fmla="*/ 5623820 h 6407150"/>
              <a:gd name="connsiteX1997" fmla="*/ 1475985 w 11737976"/>
              <a:gd name="connsiteY1997" fmla="*/ 5623544 h 6407150"/>
              <a:gd name="connsiteX1998" fmla="*/ 1475120 w 11737976"/>
              <a:gd name="connsiteY1998" fmla="*/ 5623268 h 6407150"/>
              <a:gd name="connsiteX1999" fmla="*/ 1763098 w 11737976"/>
              <a:gd name="connsiteY1999" fmla="*/ 5623046 h 6407150"/>
              <a:gd name="connsiteX2000" fmla="*/ 1762209 w 11737976"/>
              <a:gd name="connsiteY2000" fmla="*/ 5625824 h 6407150"/>
              <a:gd name="connsiteX2001" fmla="*/ 1760380 w 11737976"/>
              <a:gd name="connsiteY2001" fmla="*/ 5628301 h 6407150"/>
              <a:gd name="connsiteX2002" fmla="*/ 1759934 w 11737976"/>
              <a:gd name="connsiteY2002" fmla="*/ 5629689 h 6407150"/>
              <a:gd name="connsiteX2003" fmla="*/ 1761818 w 11737976"/>
              <a:gd name="connsiteY2003" fmla="*/ 5630292 h 6407150"/>
              <a:gd name="connsiteX2004" fmla="*/ 1764537 w 11737976"/>
              <a:gd name="connsiteY2004" fmla="*/ 5625038 h 6407150"/>
              <a:gd name="connsiteX2005" fmla="*/ 1764982 w 11737976"/>
              <a:gd name="connsiteY2005" fmla="*/ 5623650 h 6407150"/>
              <a:gd name="connsiteX2006" fmla="*/ 1764041 w 11737976"/>
              <a:gd name="connsiteY2006" fmla="*/ 5623348 h 6407150"/>
              <a:gd name="connsiteX2007" fmla="*/ 1763098 w 11737976"/>
              <a:gd name="connsiteY2007" fmla="*/ 5623046 h 6407150"/>
              <a:gd name="connsiteX2008" fmla="*/ 5936024 w 11737976"/>
              <a:gd name="connsiteY2008" fmla="*/ 5622419 h 6407150"/>
              <a:gd name="connsiteX2009" fmla="*/ 5942668 w 11737976"/>
              <a:gd name="connsiteY2009" fmla="*/ 5623630 h 6407150"/>
              <a:gd name="connsiteX2010" fmla="*/ 5943650 w 11737976"/>
              <a:gd name="connsiteY2010" fmla="*/ 5622678 h 6407150"/>
              <a:gd name="connsiteX2011" fmla="*/ 5936024 w 11737976"/>
              <a:gd name="connsiteY2011" fmla="*/ 5622419 h 6407150"/>
              <a:gd name="connsiteX2012" fmla="*/ 8896202 w 11737976"/>
              <a:gd name="connsiteY2012" fmla="*/ 5621948 h 6407150"/>
              <a:gd name="connsiteX2013" fmla="*/ 8898089 w 11737976"/>
              <a:gd name="connsiteY2013" fmla="*/ 5625404 h 6407150"/>
              <a:gd name="connsiteX2014" fmla="*/ 8897242 w 11737976"/>
              <a:gd name="connsiteY2014" fmla="*/ 5623193 h 6407150"/>
              <a:gd name="connsiteX2015" fmla="*/ 8896202 w 11737976"/>
              <a:gd name="connsiteY2015" fmla="*/ 5621948 h 6407150"/>
              <a:gd name="connsiteX2016" fmla="*/ 1468215 w 11737976"/>
              <a:gd name="connsiteY2016" fmla="*/ 5621057 h 6407150"/>
              <a:gd name="connsiteX2017" fmla="*/ 1467745 w 11737976"/>
              <a:gd name="connsiteY2017" fmla="*/ 5622528 h 6407150"/>
              <a:gd name="connsiteX2018" fmla="*/ 1468112 w 11737976"/>
              <a:gd name="connsiteY2018" fmla="*/ 5624266 h 6407150"/>
              <a:gd name="connsiteX2019" fmla="*/ 1469314 w 11737976"/>
              <a:gd name="connsiteY2019" fmla="*/ 5626272 h 6407150"/>
              <a:gd name="connsiteX2020" fmla="*/ 1469786 w 11737976"/>
              <a:gd name="connsiteY2020" fmla="*/ 5624802 h 6407150"/>
              <a:gd name="connsiteX2021" fmla="*/ 1469053 w 11737976"/>
              <a:gd name="connsiteY2021" fmla="*/ 5621326 h 6407150"/>
              <a:gd name="connsiteX2022" fmla="*/ 1468215 w 11737976"/>
              <a:gd name="connsiteY2022" fmla="*/ 5621057 h 6407150"/>
              <a:gd name="connsiteX2023" fmla="*/ 1927213 w 11737976"/>
              <a:gd name="connsiteY2023" fmla="*/ 5620998 h 6407150"/>
              <a:gd name="connsiteX2024" fmla="*/ 1927504 w 11737976"/>
              <a:gd name="connsiteY2024" fmla="*/ 5624879 h 6407150"/>
              <a:gd name="connsiteX2025" fmla="*/ 1929035 w 11737976"/>
              <a:gd name="connsiteY2025" fmla="*/ 5622653 h 6407150"/>
              <a:gd name="connsiteX2026" fmla="*/ 1927213 w 11737976"/>
              <a:gd name="connsiteY2026" fmla="*/ 5620998 h 6407150"/>
              <a:gd name="connsiteX2027" fmla="*/ 8915697 w 11737976"/>
              <a:gd name="connsiteY2027" fmla="*/ 5619604 h 6407150"/>
              <a:gd name="connsiteX2028" fmla="*/ 8913430 w 11737976"/>
              <a:gd name="connsiteY2028" fmla="*/ 5622592 h 6407150"/>
              <a:gd name="connsiteX2029" fmla="*/ 8915697 w 11737976"/>
              <a:gd name="connsiteY2029" fmla="*/ 5619604 h 6407150"/>
              <a:gd name="connsiteX2030" fmla="*/ 9343259 w 11737976"/>
              <a:gd name="connsiteY2030" fmla="*/ 5618576 h 6407150"/>
              <a:gd name="connsiteX2031" fmla="*/ 9342769 w 11737976"/>
              <a:gd name="connsiteY2031" fmla="*/ 5622040 h 6407150"/>
              <a:gd name="connsiteX2032" fmla="*/ 9353057 w 11737976"/>
              <a:gd name="connsiteY2032" fmla="*/ 5623134 h 6407150"/>
              <a:gd name="connsiteX2033" fmla="*/ 9353549 w 11737976"/>
              <a:gd name="connsiteY2033" fmla="*/ 5619670 h 6407150"/>
              <a:gd name="connsiteX2034" fmla="*/ 9343259 w 11737976"/>
              <a:gd name="connsiteY2034" fmla="*/ 5618576 h 6407150"/>
              <a:gd name="connsiteX2035" fmla="*/ 6896487 w 11737976"/>
              <a:gd name="connsiteY2035" fmla="*/ 5618071 h 6407150"/>
              <a:gd name="connsiteX2036" fmla="*/ 6895507 w 11737976"/>
              <a:gd name="connsiteY2036" fmla="*/ 5622261 h 6407150"/>
              <a:gd name="connsiteX2037" fmla="*/ 6894528 w 11737976"/>
              <a:gd name="connsiteY2037" fmla="*/ 5626449 h 6407150"/>
              <a:gd name="connsiteX2038" fmla="*/ 6899273 w 11737976"/>
              <a:gd name="connsiteY2038" fmla="*/ 5635504 h 6407150"/>
              <a:gd name="connsiteX2039" fmla="*/ 6905057 w 11737976"/>
              <a:gd name="connsiteY2039" fmla="*/ 5628370 h 6407150"/>
              <a:gd name="connsiteX2040" fmla="*/ 6907015 w 11737976"/>
              <a:gd name="connsiteY2040" fmla="*/ 5619994 h 6407150"/>
              <a:gd name="connsiteX2041" fmla="*/ 6896487 w 11737976"/>
              <a:gd name="connsiteY2041" fmla="*/ 5618071 h 6407150"/>
              <a:gd name="connsiteX2042" fmla="*/ 8900491 w 11737976"/>
              <a:gd name="connsiteY2042" fmla="*/ 5616304 h 6407150"/>
              <a:gd name="connsiteX2043" fmla="*/ 8899546 w 11737976"/>
              <a:gd name="connsiteY2043" fmla="*/ 5620121 h 6407150"/>
              <a:gd name="connsiteX2044" fmla="*/ 8902113 w 11737976"/>
              <a:gd name="connsiteY2044" fmla="*/ 5616755 h 6407150"/>
              <a:gd name="connsiteX2045" fmla="*/ 8900491 w 11737976"/>
              <a:gd name="connsiteY2045" fmla="*/ 5616304 h 6407150"/>
              <a:gd name="connsiteX2046" fmla="*/ 4652851 w 11737976"/>
              <a:gd name="connsiteY2046" fmla="*/ 5614378 h 6407150"/>
              <a:gd name="connsiteX2047" fmla="*/ 4652537 w 11737976"/>
              <a:gd name="connsiteY2047" fmla="*/ 5618466 h 6407150"/>
              <a:gd name="connsiteX2048" fmla="*/ 4659199 w 11737976"/>
              <a:gd name="connsiteY2048" fmla="*/ 5616835 h 6407150"/>
              <a:gd name="connsiteX2049" fmla="*/ 4652851 w 11737976"/>
              <a:gd name="connsiteY2049" fmla="*/ 5614378 h 6407150"/>
              <a:gd name="connsiteX2050" fmla="*/ 9575325 w 11737976"/>
              <a:gd name="connsiteY2050" fmla="*/ 5614331 h 6407150"/>
              <a:gd name="connsiteX2051" fmla="*/ 9569823 w 11737976"/>
              <a:gd name="connsiteY2051" fmla="*/ 5616310 h 6407150"/>
              <a:gd name="connsiteX2052" fmla="*/ 9579702 w 11737976"/>
              <a:gd name="connsiteY2052" fmla="*/ 5620291 h 6407150"/>
              <a:gd name="connsiteX2053" fmla="*/ 9580521 w 11737976"/>
              <a:gd name="connsiteY2053" fmla="*/ 5614517 h 6407150"/>
              <a:gd name="connsiteX2054" fmla="*/ 9575325 w 11737976"/>
              <a:gd name="connsiteY2054" fmla="*/ 5614331 h 6407150"/>
              <a:gd name="connsiteX2055" fmla="*/ 1712649 w 11737976"/>
              <a:gd name="connsiteY2055" fmla="*/ 5610947 h 6407150"/>
              <a:gd name="connsiteX2056" fmla="*/ 1712358 w 11737976"/>
              <a:gd name="connsiteY2056" fmla="*/ 5612347 h 6407150"/>
              <a:gd name="connsiteX2057" fmla="*/ 1712008 w 11737976"/>
              <a:gd name="connsiteY2057" fmla="*/ 5611092 h 6407150"/>
              <a:gd name="connsiteX2058" fmla="*/ 7259838 w 11737976"/>
              <a:gd name="connsiteY2058" fmla="*/ 5610740 h 6407150"/>
              <a:gd name="connsiteX2059" fmla="*/ 7258871 w 11737976"/>
              <a:gd name="connsiteY2059" fmla="*/ 5614878 h 6407150"/>
              <a:gd name="connsiteX2060" fmla="*/ 7253069 w 11737976"/>
              <a:gd name="connsiteY2060" fmla="*/ 5639702 h 6407150"/>
              <a:gd name="connsiteX2061" fmla="*/ 7246087 w 11737976"/>
              <a:gd name="connsiteY2061" fmla="*/ 5625486 h 6407150"/>
              <a:gd name="connsiteX2062" fmla="*/ 7259838 w 11737976"/>
              <a:gd name="connsiteY2062" fmla="*/ 5610740 h 6407150"/>
              <a:gd name="connsiteX2063" fmla="*/ 3827473 w 11737976"/>
              <a:gd name="connsiteY2063" fmla="*/ 5610705 h 6407150"/>
              <a:gd name="connsiteX2064" fmla="*/ 3824883 w 11737976"/>
              <a:gd name="connsiteY2064" fmla="*/ 5612516 h 6407150"/>
              <a:gd name="connsiteX2065" fmla="*/ 3833149 w 11737976"/>
              <a:gd name="connsiteY2065" fmla="*/ 5612597 h 6407150"/>
              <a:gd name="connsiteX2066" fmla="*/ 3829882 w 11737976"/>
              <a:gd name="connsiteY2066" fmla="*/ 5611254 h 6407150"/>
              <a:gd name="connsiteX2067" fmla="*/ 3827473 w 11737976"/>
              <a:gd name="connsiteY2067" fmla="*/ 5610705 h 6407150"/>
              <a:gd name="connsiteX2068" fmla="*/ 8888111 w 11737976"/>
              <a:gd name="connsiteY2068" fmla="*/ 5607193 h 6407150"/>
              <a:gd name="connsiteX2069" fmla="*/ 8885472 w 11737976"/>
              <a:gd name="connsiteY2069" fmla="*/ 5609244 h 6407150"/>
              <a:gd name="connsiteX2070" fmla="*/ 8886092 w 11737976"/>
              <a:gd name="connsiteY2070" fmla="*/ 5607739 h 6407150"/>
              <a:gd name="connsiteX2071" fmla="*/ 8888111 w 11737976"/>
              <a:gd name="connsiteY2071" fmla="*/ 5607193 h 6407150"/>
              <a:gd name="connsiteX2072" fmla="*/ 5895979 w 11737976"/>
              <a:gd name="connsiteY2072" fmla="*/ 5606245 h 6407150"/>
              <a:gd name="connsiteX2073" fmla="*/ 5894014 w 11737976"/>
              <a:gd name="connsiteY2073" fmla="*/ 5610001 h 6407150"/>
              <a:gd name="connsiteX2074" fmla="*/ 5916006 w 11737976"/>
              <a:gd name="connsiteY2074" fmla="*/ 5618959 h 6407150"/>
              <a:gd name="connsiteX2075" fmla="*/ 5912262 w 11737976"/>
              <a:gd name="connsiteY2075" fmla="*/ 5615916 h 6407150"/>
              <a:gd name="connsiteX2076" fmla="*/ 5927424 w 11737976"/>
              <a:gd name="connsiteY2076" fmla="*/ 5617535 h 6407150"/>
              <a:gd name="connsiteX2077" fmla="*/ 5932478 w 11737976"/>
              <a:gd name="connsiteY2077" fmla="*/ 5618075 h 6407150"/>
              <a:gd name="connsiteX2078" fmla="*/ 5933132 w 11737976"/>
              <a:gd name="connsiteY2078" fmla="*/ 5616823 h 6407150"/>
              <a:gd name="connsiteX2079" fmla="*/ 5928733 w 11737976"/>
              <a:gd name="connsiteY2079" fmla="*/ 5615032 h 6407150"/>
              <a:gd name="connsiteX2080" fmla="*/ 5923681 w 11737976"/>
              <a:gd name="connsiteY2080" fmla="*/ 5614491 h 6407150"/>
              <a:gd name="connsiteX2081" fmla="*/ 5912918 w 11737976"/>
              <a:gd name="connsiteY2081" fmla="*/ 5614663 h 6407150"/>
              <a:gd name="connsiteX2082" fmla="*/ 5910485 w 11737976"/>
              <a:gd name="connsiteY2082" fmla="*/ 5609117 h 6407150"/>
              <a:gd name="connsiteX2083" fmla="*/ 5900378 w 11737976"/>
              <a:gd name="connsiteY2083" fmla="*/ 5608036 h 6407150"/>
              <a:gd name="connsiteX2084" fmla="*/ 5895979 w 11737976"/>
              <a:gd name="connsiteY2084" fmla="*/ 5606245 h 6407150"/>
              <a:gd name="connsiteX2085" fmla="*/ 1889094 w 11737976"/>
              <a:gd name="connsiteY2085" fmla="*/ 5605453 h 6407150"/>
              <a:gd name="connsiteX2086" fmla="*/ 1886449 w 11737976"/>
              <a:gd name="connsiteY2086" fmla="*/ 5610656 h 6407150"/>
              <a:gd name="connsiteX2087" fmla="*/ 1886010 w 11737976"/>
              <a:gd name="connsiteY2087" fmla="*/ 5612030 h 6407150"/>
              <a:gd name="connsiteX2088" fmla="*/ 1884692 w 11737976"/>
              <a:gd name="connsiteY2088" fmla="*/ 5616146 h 6407150"/>
              <a:gd name="connsiteX2089" fmla="*/ 1886032 w 11737976"/>
              <a:gd name="connsiteY2089" fmla="*/ 5618088 h 6407150"/>
              <a:gd name="connsiteX2090" fmla="*/ 1889138 w 11737976"/>
              <a:gd name="connsiteY2090" fmla="*/ 5617570 h 6407150"/>
              <a:gd name="connsiteX2091" fmla="*/ 1890456 w 11737976"/>
              <a:gd name="connsiteY2091" fmla="*/ 5613452 h 6407150"/>
              <a:gd name="connsiteX2092" fmla="*/ 1891774 w 11737976"/>
              <a:gd name="connsiteY2092" fmla="*/ 5609335 h 6407150"/>
              <a:gd name="connsiteX2093" fmla="*/ 1892600 w 11737976"/>
              <a:gd name="connsiteY2093" fmla="*/ 5607519 h 6407150"/>
              <a:gd name="connsiteX2094" fmla="*/ 1891763 w 11737976"/>
              <a:gd name="connsiteY2094" fmla="*/ 5606306 h 6407150"/>
              <a:gd name="connsiteX2095" fmla="*/ 1889094 w 11737976"/>
              <a:gd name="connsiteY2095" fmla="*/ 5605453 h 6407150"/>
              <a:gd name="connsiteX2096" fmla="*/ 2895872 w 11737976"/>
              <a:gd name="connsiteY2096" fmla="*/ 5604643 h 6407150"/>
              <a:gd name="connsiteX2097" fmla="*/ 2903518 w 11737976"/>
              <a:gd name="connsiteY2097" fmla="*/ 5613364 h 6407150"/>
              <a:gd name="connsiteX2098" fmla="*/ 2908753 w 11737976"/>
              <a:gd name="connsiteY2098" fmla="*/ 5608623 h 6407150"/>
              <a:gd name="connsiteX2099" fmla="*/ 2895872 w 11737976"/>
              <a:gd name="connsiteY2099" fmla="*/ 5604643 h 6407150"/>
              <a:gd name="connsiteX2100" fmla="*/ 1453671 w 11737976"/>
              <a:gd name="connsiteY2100" fmla="*/ 5604514 h 6407150"/>
              <a:gd name="connsiteX2101" fmla="*/ 1450721 w 11737976"/>
              <a:gd name="connsiteY2101" fmla="*/ 5605083 h 6407150"/>
              <a:gd name="connsiteX2102" fmla="*/ 1449005 w 11737976"/>
              <a:gd name="connsiteY2102" fmla="*/ 5607560 h 6407150"/>
              <a:gd name="connsiteX2103" fmla="*/ 1448566 w 11737976"/>
              <a:gd name="connsiteY2103" fmla="*/ 5608933 h 6407150"/>
              <a:gd name="connsiteX2104" fmla="*/ 1449801 w 11737976"/>
              <a:gd name="connsiteY2104" fmla="*/ 5610841 h 6407150"/>
              <a:gd name="connsiteX2105" fmla="*/ 1452751 w 11737976"/>
              <a:gd name="connsiteY2105" fmla="*/ 5610272 h 6407150"/>
              <a:gd name="connsiteX2106" fmla="*/ 1454467 w 11737976"/>
              <a:gd name="connsiteY2106" fmla="*/ 5607795 h 6407150"/>
              <a:gd name="connsiteX2107" fmla="*/ 1453671 w 11737976"/>
              <a:gd name="connsiteY2107" fmla="*/ 5604514 h 6407150"/>
              <a:gd name="connsiteX2108" fmla="*/ 9567370 w 11737976"/>
              <a:gd name="connsiteY2108" fmla="*/ 5604474 h 6407150"/>
              <a:gd name="connsiteX2109" fmla="*/ 9559582 w 11737976"/>
              <a:gd name="connsiteY2109" fmla="*/ 5608774 h 6407150"/>
              <a:gd name="connsiteX2110" fmla="*/ 9572598 w 11737976"/>
              <a:gd name="connsiteY2110" fmla="*/ 5609793 h 6407150"/>
              <a:gd name="connsiteX2111" fmla="*/ 9578848 w 11737976"/>
              <a:gd name="connsiteY2111" fmla="*/ 5607893 h 6407150"/>
              <a:gd name="connsiteX2112" fmla="*/ 9588689 w 11737976"/>
              <a:gd name="connsiteY2112" fmla="*/ 5606010 h 6407150"/>
              <a:gd name="connsiteX2113" fmla="*/ 9567370 w 11737976"/>
              <a:gd name="connsiteY2113" fmla="*/ 5604474 h 6407150"/>
              <a:gd name="connsiteX2114" fmla="*/ 2941548 w 11737976"/>
              <a:gd name="connsiteY2114" fmla="*/ 5601621 h 6407150"/>
              <a:gd name="connsiteX2115" fmla="*/ 2933457 w 11737976"/>
              <a:gd name="connsiteY2115" fmla="*/ 5602832 h 6407150"/>
              <a:gd name="connsiteX2116" fmla="*/ 2949497 w 11737976"/>
              <a:gd name="connsiteY2116" fmla="*/ 5603547 h 6407150"/>
              <a:gd name="connsiteX2117" fmla="*/ 2941548 w 11737976"/>
              <a:gd name="connsiteY2117" fmla="*/ 5601621 h 6407150"/>
              <a:gd name="connsiteX2118" fmla="*/ 1718048 w 11737976"/>
              <a:gd name="connsiteY2118" fmla="*/ 5601101 h 6407150"/>
              <a:gd name="connsiteX2119" fmla="*/ 1717183 w 11737976"/>
              <a:gd name="connsiteY2119" fmla="*/ 5603805 h 6407150"/>
              <a:gd name="connsiteX2120" fmla="*/ 1716750 w 11737976"/>
              <a:gd name="connsiteY2120" fmla="*/ 5605156 h 6407150"/>
              <a:gd name="connsiteX2121" fmla="*/ 1715891 w 11737976"/>
              <a:gd name="connsiteY2121" fmla="*/ 5604882 h 6407150"/>
              <a:gd name="connsiteX2122" fmla="*/ 1715772 w 11737976"/>
              <a:gd name="connsiteY2122" fmla="*/ 5604741 h 6407150"/>
              <a:gd name="connsiteX2123" fmla="*/ 1712459 w 11737976"/>
              <a:gd name="connsiteY2123" fmla="*/ 5600802 h 6407150"/>
              <a:gd name="connsiteX2124" fmla="*/ 1715772 w 11737976"/>
              <a:gd name="connsiteY2124" fmla="*/ 5604741 h 6407150"/>
              <a:gd name="connsiteX2125" fmla="*/ 1714166 w 11737976"/>
              <a:gd name="connsiteY2125" fmla="*/ 5607310 h 6407150"/>
              <a:gd name="connsiteX2126" fmla="*/ 1715445 w 11737976"/>
              <a:gd name="connsiteY2126" fmla="*/ 5612193 h 6407150"/>
              <a:gd name="connsiteX2127" fmla="*/ 1714051 w 11737976"/>
              <a:gd name="connsiteY2127" fmla="*/ 5610628 h 6407150"/>
              <a:gd name="connsiteX2128" fmla="*/ 1712649 w 11737976"/>
              <a:gd name="connsiteY2128" fmla="*/ 5610947 h 6407150"/>
              <a:gd name="connsiteX2129" fmla="*/ 1713738 w 11737976"/>
              <a:gd name="connsiteY2129" fmla="*/ 5605683 h 6407150"/>
              <a:gd name="connsiteX2130" fmla="*/ 1710734 w 11737976"/>
              <a:gd name="connsiteY2130" fmla="*/ 5603232 h 6407150"/>
              <a:gd name="connsiteX2131" fmla="*/ 1712459 w 11737976"/>
              <a:gd name="connsiteY2131" fmla="*/ 5600802 h 6407150"/>
              <a:gd name="connsiteX2132" fmla="*/ 9718344 w 11737976"/>
              <a:gd name="connsiteY2132" fmla="*/ 5599881 h 6407150"/>
              <a:gd name="connsiteX2133" fmla="*/ 9717885 w 11737976"/>
              <a:gd name="connsiteY2133" fmla="*/ 5603113 h 6407150"/>
              <a:gd name="connsiteX2134" fmla="*/ 9698310 w 11737976"/>
              <a:gd name="connsiteY2134" fmla="*/ 5603082 h 6407150"/>
              <a:gd name="connsiteX2135" fmla="*/ 9686107 w 11737976"/>
              <a:gd name="connsiteY2135" fmla="*/ 5606296 h 6407150"/>
              <a:gd name="connsiteX2136" fmla="*/ 9726795 w 11737976"/>
              <a:gd name="connsiteY2136" fmla="*/ 5613907 h 6407150"/>
              <a:gd name="connsiteX2137" fmla="*/ 9717885 w 11737976"/>
              <a:gd name="connsiteY2137" fmla="*/ 5603113 h 6407150"/>
              <a:gd name="connsiteX2138" fmla="*/ 9728170 w 11737976"/>
              <a:gd name="connsiteY2138" fmla="*/ 5604209 h 6407150"/>
              <a:gd name="connsiteX2139" fmla="*/ 9728630 w 11737976"/>
              <a:gd name="connsiteY2139" fmla="*/ 5600975 h 6407150"/>
              <a:gd name="connsiteX2140" fmla="*/ 9718344 w 11737976"/>
              <a:gd name="connsiteY2140" fmla="*/ 5599881 h 6407150"/>
              <a:gd name="connsiteX2141" fmla="*/ 1921496 w 11737976"/>
              <a:gd name="connsiteY2141" fmla="*/ 5599541 h 6407150"/>
              <a:gd name="connsiteX2142" fmla="*/ 1915011 w 11737976"/>
              <a:gd name="connsiteY2142" fmla="*/ 5604670 h 6407150"/>
              <a:gd name="connsiteX2143" fmla="*/ 1921496 w 11737976"/>
              <a:gd name="connsiteY2143" fmla="*/ 5599541 h 6407150"/>
              <a:gd name="connsiteX2144" fmla="*/ 1511319 w 11737976"/>
              <a:gd name="connsiteY2144" fmla="*/ 5599191 h 6407150"/>
              <a:gd name="connsiteX2145" fmla="*/ 1509212 w 11737976"/>
              <a:gd name="connsiteY2145" fmla="*/ 5600003 h 6407150"/>
              <a:gd name="connsiteX2146" fmla="*/ 1509188 w 11737976"/>
              <a:gd name="connsiteY2146" fmla="*/ 5602967 h 6407150"/>
              <a:gd name="connsiteX2147" fmla="*/ 1509593 w 11737976"/>
              <a:gd name="connsiteY2147" fmla="*/ 5604583 h 6407150"/>
              <a:gd name="connsiteX2148" fmla="*/ 1512077 w 11737976"/>
              <a:gd name="connsiteY2148" fmla="*/ 5608351 h 6407150"/>
              <a:gd name="connsiteX2149" fmla="*/ 1509947 w 11737976"/>
              <a:gd name="connsiteY2149" fmla="*/ 5612125 h 6407150"/>
              <a:gd name="connsiteX2150" fmla="*/ 1509516 w 11737976"/>
              <a:gd name="connsiteY2150" fmla="*/ 5613473 h 6407150"/>
              <a:gd name="connsiteX2151" fmla="*/ 1509083 w 11737976"/>
              <a:gd name="connsiteY2151" fmla="*/ 5614822 h 6407150"/>
              <a:gd name="connsiteX2152" fmla="*/ 1509489 w 11737976"/>
              <a:gd name="connsiteY2152" fmla="*/ 5616438 h 6407150"/>
              <a:gd name="connsiteX2153" fmla="*/ 1511595 w 11737976"/>
              <a:gd name="connsiteY2153" fmla="*/ 5615626 h 6407150"/>
              <a:gd name="connsiteX2154" fmla="*/ 1512457 w 11737976"/>
              <a:gd name="connsiteY2154" fmla="*/ 5612930 h 6407150"/>
              <a:gd name="connsiteX2155" fmla="*/ 1514589 w 11737976"/>
              <a:gd name="connsiteY2155" fmla="*/ 5609154 h 6407150"/>
              <a:gd name="connsiteX2156" fmla="*/ 1516694 w 11737976"/>
              <a:gd name="connsiteY2156" fmla="*/ 5608342 h 6407150"/>
              <a:gd name="connsiteX2157" fmla="*/ 1517557 w 11737976"/>
              <a:gd name="connsiteY2157" fmla="*/ 5605647 h 6407150"/>
              <a:gd name="connsiteX2158" fmla="*/ 1515452 w 11737976"/>
              <a:gd name="connsiteY2158" fmla="*/ 5606459 h 6407150"/>
              <a:gd name="connsiteX2159" fmla="*/ 1514615 w 11737976"/>
              <a:gd name="connsiteY2159" fmla="*/ 5606190 h 6407150"/>
              <a:gd name="connsiteX2160" fmla="*/ 1512131 w 11737976"/>
              <a:gd name="connsiteY2160" fmla="*/ 5602423 h 6407150"/>
              <a:gd name="connsiteX2161" fmla="*/ 1512561 w 11737976"/>
              <a:gd name="connsiteY2161" fmla="*/ 5601075 h 6407150"/>
              <a:gd name="connsiteX2162" fmla="*/ 1511319 w 11737976"/>
              <a:gd name="connsiteY2162" fmla="*/ 5599191 h 6407150"/>
              <a:gd name="connsiteX2163" fmla="*/ 1529735 w 11737976"/>
              <a:gd name="connsiteY2163" fmla="*/ 5598497 h 6407150"/>
              <a:gd name="connsiteX2164" fmla="*/ 1527491 w 11737976"/>
              <a:gd name="connsiteY2164" fmla="*/ 5598515 h 6407150"/>
              <a:gd name="connsiteX2165" fmla="*/ 1527919 w 11737976"/>
              <a:gd name="connsiteY2165" fmla="*/ 5600123 h 6407150"/>
              <a:gd name="connsiteX2166" fmla="*/ 1528346 w 11737976"/>
              <a:gd name="connsiteY2166" fmla="*/ 5601731 h 6407150"/>
              <a:gd name="connsiteX2167" fmla="*/ 1526210 w 11737976"/>
              <a:gd name="connsiteY2167" fmla="*/ 5599574 h 6407150"/>
              <a:gd name="connsiteX2168" fmla="*/ 1524927 w 11737976"/>
              <a:gd name="connsiteY2168" fmla="*/ 5600637 h 6407150"/>
              <a:gd name="connsiteX2169" fmla="*/ 1525783 w 11737976"/>
              <a:gd name="connsiteY2169" fmla="*/ 5600910 h 6407150"/>
              <a:gd name="connsiteX2170" fmla="*/ 1526210 w 11737976"/>
              <a:gd name="connsiteY2170" fmla="*/ 5602517 h 6407150"/>
              <a:gd name="connsiteX2171" fmla="*/ 1528347 w 11737976"/>
              <a:gd name="connsiteY2171" fmla="*/ 5604672 h 6407150"/>
              <a:gd name="connsiteX2172" fmla="*/ 1529200 w 11737976"/>
              <a:gd name="connsiteY2172" fmla="*/ 5604945 h 6407150"/>
              <a:gd name="connsiteX2173" fmla="*/ 1527066 w 11737976"/>
              <a:gd name="connsiteY2173" fmla="*/ 5608675 h 6407150"/>
              <a:gd name="connsiteX2174" fmla="*/ 1526638 w 11737976"/>
              <a:gd name="connsiteY2174" fmla="*/ 5610009 h 6407150"/>
              <a:gd name="connsiteX2175" fmla="*/ 1527493 w 11737976"/>
              <a:gd name="connsiteY2175" fmla="*/ 5610283 h 6407150"/>
              <a:gd name="connsiteX2176" fmla="*/ 1528347 w 11737976"/>
              <a:gd name="connsiteY2176" fmla="*/ 5610556 h 6407150"/>
              <a:gd name="connsiteX2177" fmla="*/ 1529628 w 11737976"/>
              <a:gd name="connsiteY2177" fmla="*/ 5606554 h 6407150"/>
              <a:gd name="connsiteX2178" fmla="*/ 1530483 w 11737976"/>
              <a:gd name="connsiteY2178" fmla="*/ 5606827 h 6407150"/>
              <a:gd name="connsiteX2179" fmla="*/ 1530484 w 11737976"/>
              <a:gd name="connsiteY2179" fmla="*/ 5609768 h 6407150"/>
              <a:gd name="connsiteX2180" fmla="*/ 1527065 w 11737976"/>
              <a:gd name="connsiteY2180" fmla="*/ 5611617 h 6407150"/>
              <a:gd name="connsiteX2181" fmla="*/ 1527067 w 11737976"/>
              <a:gd name="connsiteY2181" fmla="*/ 5620443 h 6407150"/>
              <a:gd name="connsiteX2182" fmla="*/ 1529630 w 11737976"/>
              <a:gd name="connsiteY2182" fmla="*/ 5621264 h 6407150"/>
              <a:gd name="connsiteX2183" fmla="*/ 1536464 w 11737976"/>
              <a:gd name="connsiteY2183" fmla="*/ 5617567 h 6407150"/>
              <a:gd name="connsiteX2184" fmla="*/ 1535182 w 11737976"/>
              <a:gd name="connsiteY2184" fmla="*/ 5609803 h 6407150"/>
              <a:gd name="connsiteX2185" fmla="*/ 1536037 w 11737976"/>
              <a:gd name="connsiteY2185" fmla="*/ 5607134 h 6407150"/>
              <a:gd name="connsiteX2186" fmla="*/ 1539293 w 11737976"/>
              <a:gd name="connsiteY2186" fmla="*/ 5603579 h 6407150"/>
              <a:gd name="connsiteX2187" fmla="*/ 1538543 w 11737976"/>
              <a:gd name="connsiteY2187" fmla="*/ 5602715 h 6407150"/>
              <a:gd name="connsiteX2188" fmla="*/ 1538759 w 11737976"/>
              <a:gd name="connsiteY2188" fmla="*/ 5602306 h 6407150"/>
              <a:gd name="connsiteX2189" fmla="*/ 1537745 w 11737976"/>
              <a:gd name="connsiteY2189" fmla="*/ 5601796 h 6407150"/>
              <a:gd name="connsiteX2190" fmla="*/ 1538543 w 11737976"/>
              <a:gd name="connsiteY2190" fmla="*/ 5602715 h 6407150"/>
              <a:gd name="connsiteX2191" fmla="*/ 1538172 w 11737976"/>
              <a:gd name="connsiteY2191" fmla="*/ 5603403 h 6407150"/>
              <a:gd name="connsiteX2192" fmla="*/ 1534327 w 11737976"/>
              <a:gd name="connsiteY2192" fmla="*/ 5603645 h 6407150"/>
              <a:gd name="connsiteX2193" fmla="*/ 1533899 w 11737976"/>
              <a:gd name="connsiteY2193" fmla="*/ 5599095 h 6407150"/>
              <a:gd name="connsiteX2194" fmla="*/ 1529735 w 11737976"/>
              <a:gd name="connsiteY2194" fmla="*/ 5598497 h 6407150"/>
              <a:gd name="connsiteX2195" fmla="*/ 4217259 w 11737976"/>
              <a:gd name="connsiteY2195" fmla="*/ 5596556 h 6407150"/>
              <a:gd name="connsiteX2196" fmla="*/ 4220008 w 11737976"/>
              <a:gd name="connsiteY2196" fmla="*/ 5596730 h 6407150"/>
              <a:gd name="connsiteX2197" fmla="*/ 4220571 w 11737976"/>
              <a:gd name="connsiteY2197" fmla="*/ 5596766 h 6407150"/>
              <a:gd name="connsiteX2198" fmla="*/ 4225068 w 11737976"/>
              <a:gd name="connsiteY2198" fmla="*/ 5597052 h 6407150"/>
              <a:gd name="connsiteX2199" fmla="*/ 4226259 w 11737976"/>
              <a:gd name="connsiteY2199" fmla="*/ 5597127 h 6407150"/>
              <a:gd name="connsiteX2200" fmla="*/ 4224997 w 11737976"/>
              <a:gd name="connsiteY2200" fmla="*/ 5602187 h 6407150"/>
              <a:gd name="connsiteX2201" fmla="*/ 4223083 w 11737976"/>
              <a:gd name="connsiteY2201" fmla="*/ 5602410 h 6407150"/>
              <a:gd name="connsiteX2202" fmla="*/ 4215085 w 11737976"/>
              <a:gd name="connsiteY2202" fmla="*/ 5603801 h 6407150"/>
              <a:gd name="connsiteX2203" fmla="*/ 2941819 w 11737976"/>
              <a:gd name="connsiteY2203" fmla="*/ 5595525 h 6407150"/>
              <a:gd name="connsiteX2204" fmla="*/ 2933633 w 11737976"/>
              <a:gd name="connsiteY2204" fmla="*/ 5598883 h 6407150"/>
              <a:gd name="connsiteX2205" fmla="*/ 2949592 w 11737976"/>
              <a:gd name="connsiteY2205" fmla="*/ 5601457 h 6407150"/>
              <a:gd name="connsiteX2206" fmla="*/ 2941819 w 11737976"/>
              <a:gd name="connsiteY2206" fmla="*/ 5595525 h 6407150"/>
              <a:gd name="connsiteX2207" fmla="*/ 4681583 w 11737976"/>
              <a:gd name="connsiteY2207" fmla="*/ 5593765 h 6407150"/>
              <a:gd name="connsiteX2208" fmla="*/ 4684973 w 11737976"/>
              <a:gd name="connsiteY2208" fmla="*/ 5607251 h 6407150"/>
              <a:gd name="connsiteX2209" fmla="*/ 4687329 w 11737976"/>
              <a:gd name="connsiteY2209" fmla="*/ 5599404 h 6407150"/>
              <a:gd name="connsiteX2210" fmla="*/ 4681583 w 11737976"/>
              <a:gd name="connsiteY2210" fmla="*/ 5593765 h 6407150"/>
              <a:gd name="connsiteX2211" fmla="*/ 6810521 w 11737976"/>
              <a:gd name="connsiteY2211" fmla="*/ 5593436 h 6407150"/>
              <a:gd name="connsiteX2212" fmla="*/ 6811858 w 11737976"/>
              <a:gd name="connsiteY2212" fmla="*/ 5599389 h 6407150"/>
              <a:gd name="connsiteX2213" fmla="*/ 6810790 w 11737976"/>
              <a:gd name="connsiteY2213" fmla="*/ 5597798 h 6407150"/>
              <a:gd name="connsiteX2214" fmla="*/ 6810521 w 11737976"/>
              <a:gd name="connsiteY2214" fmla="*/ 5593436 h 6407150"/>
              <a:gd name="connsiteX2215" fmla="*/ 4816630 w 11737976"/>
              <a:gd name="connsiteY2215" fmla="*/ 5593351 h 6407150"/>
              <a:gd name="connsiteX2216" fmla="*/ 4825774 w 11737976"/>
              <a:gd name="connsiteY2216" fmla="*/ 5593428 h 6407150"/>
              <a:gd name="connsiteX2217" fmla="*/ 4824553 w 11737976"/>
              <a:gd name="connsiteY2217" fmla="*/ 5597498 h 6407150"/>
              <a:gd name="connsiteX2218" fmla="*/ 4811136 w 11737976"/>
              <a:gd name="connsiteY2218" fmla="*/ 5607293 h 6407150"/>
              <a:gd name="connsiteX2219" fmla="*/ 4814800 w 11737976"/>
              <a:gd name="connsiteY2219" fmla="*/ 5595084 h 6407150"/>
              <a:gd name="connsiteX2220" fmla="*/ 4816630 w 11737976"/>
              <a:gd name="connsiteY2220" fmla="*/ 5593351 h 6407150"/>
              <a:gd name="connsiteX2221" fmla="*/ 2912597 w 11737976"/>
              <a:gd name="connsiteY2221" fmla="*/ 5590031 h 6407150"/>
              <a:gd name="connsiteX2222" fmla="*/ 2904399 w 11737976"/>
              <a:gd name="connsiteY2222" fmla="*/ 5593621 h 6407150"/>
              <a:gd name="connsiteX2223" fmla="*/ 2912158 w 11737976"/>
              <a:gd name="connsiteY2223" fmla="*/ 5599902 h 6407150"/>
              <a:gd name="connsiteX2224" fmla="*/ 2904399 w 11737976"/>
              <a:gd name="connsiteY2224" fmla="*/ 5593621 h 6407150"/>
              <a:gd name="connsiteX2225" fmla="*/ 2912509 w 11737976"/>
              <a:gd name="connsiteY2225" fmla="*/ 5592006 h 6407150"/>
              <a:gd name="connsiteX2226" fmla="*/ 2912597 w 11737976"/>
              <a:gd name="connsiteY2226" fmla="*/ 5590031 h 6407150"/>
              <a:gd name="connsiteX2227" fmla="*/ 4535071 w 11737976"/>
              <a:gd name="connsiteY2227" fmla="*/ 5588623 h 6407150"/>
              <a:gd name="connsiteX2228" fmla="*/ 4534212 w 11737976"/>
              <a:gd name="connsiteY2228" fmla="*/ 5589707 h 6407150"/>
              <a:gd name="connsiteX2229" fmla="*/ 4533182 w 11737976"/>
              <a:gd name="connsiteY2229" fmla="*/ 5588940 h 6407150"/>
              <a:gd name="connsiteX2230" fmla="*/ 9281388 w 11737976"/>
              <a:gd name="connsiteY2230" fmla="*/ 5588551 h 6407150"/>
              <a:gd name="connsiteX2231" fmla="*/ 9280897 w 11737976"/>
              <a:gd name="connsiteY2231" fmla="*/ 5592016 h 6407150"/>
              <a:gd name="connsiteX2232" fmla="*/ 9291185 w 11737976"/>
              <a:gd name="connsiteY2232" fmla="*/ 5593110 h 6407150"/>
              <a:gd name="connsiteX2233" fmla="*/ 9291677 w 11737976"/>
              <a:gd name="connsiteY2233" fmla="*/ 5589646 h 6407150"/>
              <a:gd name="connsiteX2234" fmla="*/ 9281388 w 11737976"/>
              <a:gd name="connsiteY2234" fmla="*/ 5588551 h 6407150"/>
              <a:gd name="connsiteX2235" fmla="*/ 2980218 w 11737976"/>
              <a:gd name="connsiteY2235" fmla="*/ 5587564 h 6407150"/>
              <a:gd name="connsiteX2236" fmla="*/ 2980130 w 11737976"/>
              <a:gd name="connsiteY2236" fmla="*/ 5589489 h 6407150"/>
              <a:gd name="connsiteX2237" fmla="*/ 2964987 w 11737976"/>
              <a:gd name="connsiteY2237" fmla="*/ 5592670 h 6407150"/>
              <a:gd name="connsiteX2238" fmla="*/ 2956384 w 11737976"/>
              <a:gd name="connsiteY2238" fmla="*/ 5617353 h 6407150"/>
              <a:gd name="connsiteX2239" fmla="*/ 2963784 w 11737976"/>
              <a:gd name="connsiteY2239" fmla="*/ 5619613 h 6407150"/>
              <a:gd name="connsiteX2240" fmla="*/ 2956297 w 11737976"/>
              <a:gd name="connsiteY2240" fmla="*/ 5619278 h 6407150"/>
              <a:gd name="connsiteX2241" fmla="*/ 2947781 w 11737976"/>
              <a:gd name="connsiteY2241" fmla="*/ 5642038 h 6407150"/>
              <a:gd name="connsiteX2242" fmla="*/ 2970239 w 11737976"/>
              <a:gd name="connsiteY2242" fmla="*/ 5643041 h 6407150"/>
              <a:gd name="connsiteX2243" fmla="*/ 2977895 w 11737976"/>
              <a:gd name="connsiteY2243" fmla="*/ 5639526 h 6407150"/>
              <a:gd name="connsiteX2244" fmla="*/ 2955524 w 11737976"/>
              <a:gd name="connsiteY2244" fmla="*/ 5636599 h 6407150"/>
              <a:gd name="connsiteX2245" fmla="*/ 2963182 w 11737976"/>
              <a:gd name="connsiteY2245" fmla="*/ 5633084 h 6407150"/>
              <a:gd name="connsiteX2246" fmla="*/ 2955783 w 11737976"/>
              <a:gd name="connsiteY2246" fmla="*/ 5630825 h 6407150"/>
              <a:gd name="connsiteX2247" fmla="*/ 2963440 w 11737976"/>
              <a:gd name="connsiteY2247" fmla="*/ 5627310 h 6407150"/>
              <a:gd name="connsiteX2248" fmla="*/ 2963355 w 11737976"/>
              <a:gd name="connsiteY2248" fmla="*/ 5629235 h 6407150"/>
              <a:gd name="connsiteX2249" fmla="*/ 2978325 w 11737976"/>
              <a:gd name="connsiteY2249" fmla="*/ 5629904 h 6407150"/>
              <a:gd name="connsiteX2250" fmla="*/ 2963440 w 11737976"/>
              <a:gd name="connsiteY2250" fmla="*/ 5627310 h 6407150"/>
              <a:gd name="connsiteX2251" fmla="*/ 2971012 w 11737976"/>
              <a:gd name="connsiteY2251" fmla="*/ 5625720 h 6407150"/>
              <a:gd name="connsiteX2252" fmla="*/ 2978756 w 11737976"/>
              <a:gd name="connsiteY2252" fmla="*/ 5620281 h 6407150"/>
              <a:gd name="connsiteX2253" fmla="*/ 2986155 w 11737976"/>
              <a:gd name="connsiteY2253" fmla="*/ 5622540 h 6407150"/>
              <a:gd name="connsiteX2254" fmla="*/ 2986586 w 11737976"/>
              <a:gd name="connsiteY2254" fmla="*/ 5612917 h 6407150"/>
              <a:gd name="connsiteX2255" fmla="*/ 2986671 w 11737976"/>
              <a:gd name="connsiteY2255" fmla="*/ 5610993 h 6407150"/>
              <a:gd name="connsiteX2256" fmla="*/ 2994328 w 11737976"/>
              <a:gd name="connsiteY2256" fmla="*/ 5607479 h 6407150"/>
              <a:gd name="connsiteX2257" fmla="*/ 2987101 w 11737976"/>
              <a:gd name="connsiteY2257" fmla="*/ 5601370 h 6407150"/>
              <a:gd name="connsiteX2258" fmla="*/ 2994587 w 11737976"/>
              <a:gd name="connsiteY2258" fmla="*/ 5601705 h 6407150"/>
              <a:gd name="connsiteX2259" fmla="*/ 3001988 w 11737976"/>
              <a:gd name="connsiteY2259" fmla="*/ 5603964 h 6407150"/>
              <a:gd name="connsiteX2260" fmla="*/ 3002074 w 11737976"/>
              <a:gd name="connsiteY2260" fmla="*/ 5602039 h 6407150"/>
              <a:gd name="connsiteX2261" fmla="*/ 3002160 w 11737976"/>
              <a:gd name="connsiteY2261" fmla="*/ 5600115 h 6407150"/>
              <a:gd name="connsiteX2262" fmla="*/ 2994673 w 11737976"/>
              <a:gd name="connsiteY2262" fmla="*/ 5599780 h 6407150"/>
              <a:gd name="connsiteX2263" fmla="*/ 2994845 w 11737976"/>
              <a:gd name="connsiteY2263" fmla="*/ 5595931 h 6407150"/>
              <a:gd name="connsiteX2264" fmla="*/ 3009817 w 11737976"/>
              <a:gd name="connsiteY2264" fmla="*/ 5596600 h 6407150"/>
              <a:gd name="connsiteX2265" fmla="*/ 3009989 w 11737976"/>
              <a:gd name="connsiteY2265" fmla="*/ 5592751 h 6407150"/>
              <a:gd name="connsiteX2266" fmla="*/ 3010074 w 11737976"/>
              <a:gd name="connsiteY2266" fmla="*/ 5590827 h 6407150"/>
              <a:gd name="connsiteX2267" fmla="*/ 2987618 w 11737976"/>
              <a:gd name="connsiteY2267" fmla="*/ 5589823 h 6407150"/>
              <a:gd name="connsiteX2268" fmla="*/ 2980218 w 11737976"/>
              <a:gd name="connsiteY2268" fmla="*/ 5587564 h 6407150"/>
              <a:gd name="connsiteX2269" fmla="*/ 8992781 w 11737976"/>
              <a:gd name="connsiteY2269" fmla="*/ 5587305 h 6407150"/>
              <a:gd name="connsiteX2270" fmla="*/ 8992200 w 11737976"/>
              <a:gd name="connsiteY2270" fmla="*/ 5588798 h 6407150"/>
              <a:gd name="connsiteX2271" fmla="*/ 8992589 w 11737976"/>
              <a:gd name="connsiteY2271" fmla="*/ 5590027 h 6407150"/>
              <a:gd name="connsiteX2272" fmla="*/ 8992009 w 11737976"/>
              <a:gd name="connsiteY2272" fmla="*/ 5591520 h 6407150"/>
              <a:gd name="connsiteX2273" fmla="*/ 8993366 w 11737976"/>
              <a:gd name="connsiteY2273" fmla="*/ 5592487 h 6407150"/>
              <a:gd name="connsiteX2274" fmla="*/ 8994916 w 11737976"/>
              <a:gd name="connsiteY2274" fmla="*/ 5590733 h 6407150"/>
              <a:gd name="connsiteX2275" fmla="*/ 8994527 w 11737976"/>
              <a:gd name="connsiteY2275" fmla="*/ 5589503 h 6407150"/>
              <a:gd name="connsiteX2276" fmla="*/ 8994138 w 11737976"/>
              <a:gd name="connsiteY2276" fmla="*/ 5588272 h 6407150"/>
              <a:gd name="connsiteX2277" fmla="*/ 8992781 w 11737976"/>
              <a:gd name="connsiteY2277" fmla="*/ 5587305 h 6407150"/>
              <a:gd name="connsiteX2278" fmla="*/ 4620505 w 11737976"/>
              <a:gd name="connsiteY2278" fmla="*/ 5586558 h 6407150"/>
              <a:gd name="connsiteX2279" fmla="*/ 4615560 w 11737976"/>
              <a:gd name="connsiteY2279" fmla="*/ 5603039 h 6407150"/>
              <a:gd name="connsiteX2280" fmla="*/ 4623721 w 11737976"/>
              <a:gd name="connsiteY2280" fmla="*/ 5600632 h 6407150"/>
              <a:gd name="connsiteX2281" fmla="*/ 4626195 w 11737976"/>
              <a:gd name="connsiteY2281" fmla="*/ 5592392 h 6407150"/>
              <a:gd name="connsiteX2282" fmla="*/ 4620505 w 11737976"/>
              <a:gd name="connsiteY2282" fmla="*/ 5586558 h 6407150"/>
              <a:gd name="connsiteX2283" fmla="*/ 5890972 w 11737976"/>
              <a:gd name="connsiteY2283" fmla="*/ 5586149 h 6407150"/>
              <a:gd name="connsiteX2284" fmla="*/ 5888987 w 11737976"/>
              <a:gd name="connsiteY2284" fmla="*/ 5589942 h 6407150"/>
              <a:gd name="connsiteX2285" fmla="*/ 5888325 w 11737976"/>
              <a:gd name="connsiteY2285" fmla="*/ 5591206 h 6407150"/>
              <a:gd name="connsiteX2286" fmla="*/ 5896642 w 11737976"/>
              <a:gd name="connsiteY2286" fmla="*/ 5594595 h 6407150"/>
              <a:gd name="connsiteX2287" fmla="*/ 5895319 w 11737976"/>
              <a:gd name="connsiteY2287" fmla="*/ 5597123 h 6407150"/>
              <a:gd name="connsiteX2288" fmla="*/ 5898817 w 11737976"/>
              <a:gd name="connsiteY2288" fmla="*/ 5600083 h 6407150"/>
              <a:gd name="connsiteX2289" fmla="*/ 5899477 w 11737976"/>
              <a:gd name="connsiteY2289" fmla="*/ 5598818 h 6407150"/>
              <a:gd name="connsiteX2290" fmla="*/ 5901462 w 11737976"/>
              <a:gd name="connsiteY2290" fmla="*/ 5595024 h 6407150"/>
              <a:gd name="connsiteX2291" fmla="*/ 5904959 w 11737976"/>
              <a:gd name="connsiteY2291" fmla="*/ 5597984 h 6407150"/>
              <a:gd name="connsiteX2292" fmla="*/ 5911764 w 11737976"/>
              <a:gd name="connsiteY2292" fmla="*/ 5594618 h 6407150"/>
              <a:gd name="connsiteX2293" fmla="*/ 5899289 w 11737976"/>
              <a:gd name="connsiteY2293" fmla="*/ 5589537 h 6407150"/>
              <a:gd name="connsiteX2294" fmla="*/ 5899950 w 11737976"/>
              <a:gd name="connsiteY2294" fmla="*/ 5588272 h 6407150"/>
              <a:gd name="connsiteX2295" fmla="*/ 5900612 w 11737976"/>
              <a:gd name="connsiteY2295" fmla="*/ 5587008 h 6407150"/>
              <a:gd name="connsiteX2296" fmla="*/ 5895791 w 11737976"/>
              <a:gd name="connsiteY2296" fmla="*/ 5586577 h 6407150"/>
              <a:gd name="connsiteX2297" fmla="*/ 5895130 w 11737976"/>
              <a:gd name="connsiteY2297" fmla="*/ 5587842 h 6407150"/>
              <a:gd name="connsiteX2298" fmla="*/ 5890972 w 11737976"/>
              <a:gd name="connsiteY2298" fmla="*/ 5586149 h 6407150"/>
              <a:gd name="connsiteX2299" fmla="*/ 1864947 w 11737976"/>
              <a:gd name="connsiteY2299" fmla="*/ 5585942 h 6407150"/>
              <a:gd name="connsiteX2300" fmla="*/ 1864514 w 11737976"/>
              <a:gd name="connsiteY2300" fmla="*/ 5587291 h 6407150"/>
              <a:gd name="connsiteX2301" fmla="*/ 1864082 w 11737976"/>
              <a:gd name="connsiteY2301" fmla="*/ 5588638 h 6407150"/>
              <a:gd name="connsiteX2302" fmla="*/ 1863652 w 11737976"/>
              <a:gd name="connsiteY2302" fmla="*/ 5589986 h 6407150"/>
              <a:gd name="connsiteX2303" fmla="*/ 1864163 w 11737976"/>
              <a:gd name="connsiteY2303" fmla="*/ 5591635 h 6407150"/>
              <a:gd name="connsiteX2304" fmla="*/ 1865535 w 11737976"/>
              <a:gd name="connsiteY2304" fmla="*/ 5590589 h 6407150"/>
              <a:gd name="connsiteX2305" fmla="*/ 1865967 w 11737976"/>
              <a:gd name="connsiteY2305" fmla="*/ 5589241 h 6407150"/>
              <a:gd name="connsiteX2306" fmla="*/ 1866397 w 11737976"/>
              <a:gd name="connsiteY2306" fmla="*/ 5587893 h 6407150"/>
              <a:gd name="connsiteX2307" fmla="*/ 1864947 w 11737976"/>
              <a:gd name="connsiteY2307" fmla="*/ 5585942 h 6407150"/>
              <a:gd name="connsiteX2308" fmla="*/ 1538290 w 11737976"/>
              <a:gd name="connsiteY2308" fmla="*/ 5585670 h 6407150"/>
              <a:gd name="connsiteX2309" fmla="*/ 1536530 w 11737976"/>
              <a:gd name="connsiteY2309" fmla="*/ 5596995 h 6407150"/>
              <a:gd name="connsiteX2310" fmla="*/ 1542993 w 11737976"/>
              <a:gd name="connsiteY2310" fmla="*/ 5591123 h 6407150"/>
              <a:gd name="connsiteX2311" fmla="*/ 1543360 w 11737976"/>
              <a:gd name="connsiteY2311" fmla="*/ 5587293 h 6407150"/>
              <a:gd name="connsiteX2312" fmla="*/ 1539117 w 11737976"/>
              <a:gd name="connsiteY2312" fmla="*/ 5588907 h 6407150"/>
              <a:gd name="connsiteX2313" fmla="*/ 1538290 w 11737976"/>
              <a:gd name="connsiteY2313" fmla="*/ 5585670 h 6407150"/>
              <a:gd name="connsiteX2314" fmla="*/ 5848094 w 11737976"/>
              <a:gd name="connsiteY2314" fmla="*/ 5585275 h 6407150"/>
              <a:gd name="connsiteX2315" fmla="*/ 5839828 w 11737976"/>
              <a:gd name="connsiteY2315" fmla="*/ 5591186 h 6407150"/>
              <a:gd name="connsiteX2316" fmla="*/ 5839161 w 11737976"/>
              <a:gd name="connsiteY2316" fmla="*/ 5592461 h 6407150"/>
              <a:gd name="connsiteX2317" fmla="*/ 5838493 w 11737976"/>
              <a:gd name="connsiteY2317" fmla="*/ 5593736 h 6407150"/>
              <a:gd name="connsiteX2318" fmla="*/ 5847023 w 11737976"/>
              <a:gd name="connsiteY2318" fmla="*/ 5597210 h 6407150"/>
              <a:gd name="connsiteX2319" fmla="*/ 5857291 w 11737976"/>
              <a:gd name="connsiteY2319" fmla="*/ 5587476 h 6407150"/>
              <a:gd name="connsiteX2320" fmla="*/ 5853026 w 11737976"/>
              <a:gd name="connsiteY2320" fmla="*/ 5585737 h 6407150"/>
              <a:gd name="connsiteX2321" fmla="*/ 5848094 w 11737976"/>
              <a:gd name="connsiteY2321" fmla="*/ 5585275 h 6407150"/>
              <a:gd name="connsiteX2322" fmla="*/ 5982715 w 11737976"/>
              <a:gd name="connsiteY2322" fmla="*/ 5585106 h 6407150"/>
              <a:gd name="connsiteX2323" fmla="*/ 5982001 w 11737976"/>
              <a:gd name="connsiteY2323" fmla="*/ 5586471 h 6407150"/>
              <a:gd name="connsiteX2324" fmla="*/ 5985284 w 11737976"/>
              <a:gd name="connsiteY2324" fmla="*/ 5589467 h 6407150"/>
              <a:gd name="connsiteX2325" fmla="*/ 5988641 w 11737976"/>
              <a:gd name="connsiteY2325" fmla="*/ 5590005 h 6407150"/>
              <a:gd name="connsiteX2326" fmla="*/ 5985999 w 11737976"/>
              <a:gd name="connsiteY2326" fmla="*/ 5588100 h 6407150"/>
              <a:gd name="connsiteX2327" fmla="*/ 5990713 w 11737976"/>
              <a:gd name="connsiteY2327" fmla="*/ 5588365 h 6407150"/>
              <a:gd name="connsiteX2328" fmla="*/ 5986713 w 11737976"/>
              <a:gd name="connsiteY2328" fmla="*/ 5586735 h 6407150"/>
              <a:gd name="connsiteX2329" fmla="*/ 5982715 w 11737976"/>
              <a:gd name="connsiteY2329" fmla="*/ 5585106 h 6407150"/>
              <a:gd name="connsiteX2330" fmla="*/ 1463896 w 11737976"/>
              <a:gd name="connsiteY2330" fmla="*/ 5581311 h 6407150"/>
              <a:gd name="connsiteX2331" fmla="*/ 1462601 w 11737976"/>
              <a:gd name="connsiteY2331" fmla="*/ 5582382 h 6407150"/>
              <a:gd name="connsiteX2332" fmla="*/ 1463464 w 11737976"/>
              <a:gd name="connsiteY2332" fmla="*/ 5582658 h 6407150"/>
              <a:gd name="connsiteX2333" fmla="*/ 1463033 w 11737976"/>
              <a:gd name="connsiteY2333" fmla="*/ 5584006 h 6407150"/>
              <a:gd name="connsiteX2334" fmla="*/ 1462603 w 11737976"/>
              <a:gd name="connsiteY2334" fmla="*/ 5585354 h 6407150"/>
              <a:gd name="connsiteX2335" fmla="*/ 1463896 w 11737976"/>
              <a:gd name="connsiteY2335" fmla="*/ 5587254 h 6407150"/>
              <a:gd name="connsiteX2336" fmla="*/ 1465191 w 11737976"/>
              <a:gd name="connsiteY2336" fmla="*/ 5586183 h 6407150"/>
              <a:gd name="connsiteX2337" fmla="*/ 1465623 w 11737976"/>
              <a:gd name="connsiteY2337" fmla="*/ 5584835 h 6407150"/>
              <a:gd name="connsiteX2338" fmla="*/ 1465622 w 11737976"/>
              <a:gd name="connsiteY2338" fmla="*/ 5581862 h 6407150"/>
              <a:gd name="connsiteX2339" fmla="*/ 1463896 w 11737976"/>
              <a:gd name="connsiteY2339" fmla="*/ 5581311 h 6407150"/>
              <a:gd name="connsiteX2340" fmla="*/ 8939645 w 11737976"/>
              <a:gd name="connsiteY2340" fmla="*/ 5579510 h 6407150"/>
              <a:gd name="connsiteX2341" fmla="*/ 8936500 w 11737976"/>
              <a:gd name="connsiteY2341" fmla="*/ 5579603 h 6407150"/>
              <a:gd name="connsiteX2342" fmla="*/ 8938888 w 11737976"/>
              <a:gd name="connsiteY2342" fmla="*/ 5580171 h 6407150"/>
              <a:gd name="connsiteX2343" fmla="*/ 8936188 w 11737976"/>
              <a:gd name="connsiteY2343" fmla="*/ 5582116 h 6407150"/>
              <a:gd name="connsiteX2344" fmla="*/ 8939346 w 11737976"/>
              <a:gd name="connsiteY2344" fmla="*/ 5586211 h 6407150"/>
              <a:gd name="connsiteX2345" fmla="*/ 8940301 w 11737976"/>
              <a:gd name="connsiteY2345" fmla="*/ 5584643 h 6407150"/>
              <a:gd name="connsiteX2346" fmla="*/ 8939645 w 11737976"/>
              <a:gd name="connsiteY2346" fmla="*/ 5579510 h 6407150"/>
              <a:gd name="connsiteX2347" fmla="*/ 5857295 w 11737976"/>
              <a:gd name="connsiteY2347" fmla="*/ 5578198 h 6407150"/>
              <a:gd name="connsiteX2348" fmla="*/ 5854312 w 11737976"/>
              <a:gd name="connsiteY2348" fmla="*/ 5580076 h 6407150"/>
              <a:gd name="connsiteX2349" fmla="*/ 5854595 w 11737976"/>
              <a:gd name="connsiteY2349" fmla="*/ 5582971 h 6407150"/>
              <a:gd name="connsiteX2350" fmla="*/ 5853656 w 11737976"/>
              <a:gd name="connsiteY2350" fmla="*/ 5582935 h 6407150"/>
              <a:gd name="connsiteX2351" fmla="*/ 5849046 w 11737976"/>
              <a:gd name="connsiteY2351" fmla="*/ 5581217 h 6407150"/>
              <a:gd name="connsiteX2352" fmla="*/ 5849562 w 11737976"/>
              <a:gd name="connsiteY2352" fmla="*/ 5582781 h 6407150"/>
              <a:gd name="connsiteX2353" fmla="*/ 5853656 w 11737976"/>
              <a:gd name="connsiteY2353" fmla="*/ 5582935 h 6407150"/>
              <a:gd name="connsiteX2354" fmla="*/ 5854627 w 11737976"/>
              <a:gd name="connsiteY2354" fmla="*/ 5583297 h 6407150"/>
              <a:gd name="connsiteX2355" fmla="*/ 5854595 w 11737976"/>
              <a:gd name="connsiteY2355" fmla="*/ 5582971 h 6407150"/>
              <a:gd name="connsiteX2356" fmla="*/ 5854793 w 11737976"/>
              <a:gd name="connsiteY2356" fmla="*/ 5582980 h 6407150"/>
              <a:gd name="connsiteX2357" fmla="*/ 5859027 w 11737976"/>
              <a:gd name="connsiteY2357" fmla="*/ 5585089 h 6407150"/>
              <a:gd name="connsiteX2358" fmla="*/ 5866092 w 11737976"/>
              <a:gd name="connsiteY2358" fmla="*/ 5581783 h 6407150"/>
              <a:gd name="connsiteX2359" fmla="*/ 5857295 w 11737976"/>
              <a:gd name="connsiteY2359" fmla="*/ 5578198 h 6407150"/>
              <a:gd name="connsiteX2360" fmla="*/ 1877173 w 11737976"/>
              <a:gd name="connsiteY2360" fmla="*/ 5577969 h 6407150"/>
              <a:gd name="connsiteX2361" fmla="*/ 1860368 w 11737976"/>
              <a:gd name="connsiteY2361" fmla="*/ 5618756 h 6407150"/>
              <a:gd name="connsiteX2362" fmla="*/ 1858250 w 11737976"/>
              <a:gd name="connsiteY2362" fmla="*/ 5616590 h 6407150"/>
              <a:gd name="connsiteX2363" fmla="*/ 1854791 w 11737976"/>
              <a:gd name="connsiteY2363" fmla="*/ 5627395 h 6407150"/>
              <a:gd name="connsiteX2364" fmla="*/ 1856044 w 11737976"/>
              <a:gd name="connsiteY2364" fmla="*/ 5632265 h 6407150"/>
              <a:gd name="connsiteX2365" fmla="*/ 1863292 w 11737976"/>
              <a:gd name="connsiteY2365" fmla="*/ 5630117 h 6407150"/>
              <a:gd name="connsiteX2366" fmla="*/ 1864157 w 11737976"/>
              <a:gd name="connsiteY2366" fmla="*/ 5627415 h 6407150"/>
              <a:gd name="connsiteX2367" fmla="*/ 1873582 w 11737976"/>
              <a:gd name="connsiteY2367" fmla="*/ 5615540 h 6407150"/>
              <a:gd name="connsiteX2368" fmla="*/ 1873626 w 11737976"/>
              <a:gd name="connsiteY2368" fmla="*/ 5606618 h 6407150"/>
              <a:gd name="connsiteX2369" fmla="*/ 1882574 w 11737976"/>
              <a:gd name="connsiteY2369" fmla="*/ 5605015 h 6407150"/>
              <a:gd name="connsiteX2370" fmla="*/ 1883908 w 11737976"/>
              <a:gd name="connsiteY2370" fmla="*/ 5601671 h 6407150"/>
              <a:gd name="connsiteX2371" fmla="*/ 1884304 w 11737976"/>
              <a:gd name="connsiteY2371" fmla="*/ 5599612 h 6407150"/>
              <a:gd name="connsiteX2372" fmla="*/ 1886033 w 11737976"/>
              <a:gd name="connsiteY2372" fmla="*/ 5594208 h 6407150"/>
              <a:gd name="connsiteX2373" fmla="*/ 1886898 w 11737976"/>
              <a:gd name="connsiteY2373" fmla="*/ 5591505 h 6407150"/>
              <a:gd name="connsiteX2374" fmla="*/ 1886481 w 11737976"/>
              <a:gd name="connsiteY2374" fmla="*/ 5589884 h 6407150"/>
              <a:gd name="connsiteX2375" fmla="*/ 1884347 w 11737976"/>
              <a:gd name="connsiteY2375" fmla="*/ 5590690 h 6407150"/>
              <a:gd name="connsiteX2376" fmla="*/ 1883483 w 11737976"/>
              <a:gd name="connsiteY2376" fmla="*/ 5593391 h 6407150"/>
              <a:gd name="connsiteX2377" fmla="*/ 1882185 w 11737976"/>
              <a:gd name="connsiteY2377" fmla="*/ 5597444 h 6407150"/>
              <a:gd name="connsiteX2378" fmla="*/ 1878352 w 11737976"/>
              <a:gd name="connsiteY2378" fmla="*/ 5597707 h 6407150"/>
              <a:gd name="connsiteX2379" fmla="*/ 1881379 w 11737976"/>
              <a:gd name="connsiteY2379" fmla="*/ 5588251 h 6407150"/>
              <a:gd name="connsiteX2380" fmla="*/ 1881840 w 11737976"/>
              <a:gd name="connsiteY2380" fmla="*/ 5580952 h 6407150"/>
              <a:gd name="connsiteX2381" fmla="*/ 1877173 w 11737976"/>
              <a:gd name="connsiteY2381" fmla="*/ 5577969 h 6407150"/>
              <a:gd name="connsiteX2382" fmla="*/ 4533007 w 11737976"/>
              <a:gd name="connsiteY2382" fmla="*/ 5577589 h 6407150"/>
              <a:gd name="connsiteX2383" fmla="*/ 4538434 w 11737976"/>
              <a:gd name="connsiteY2383" fmla="*/ 5579128 h 6407150"/>
              <a:gd name="connsiteX2384" fmla="*/ 4538212 w 11737976"/>
              <a:gd name="connsiteY2384" fmla="*/ 5582013 h 6407150"/>
              <a:gd name="connsiteX2385" fmla="*/ 4533849 w 11737976"/>
              <a:gd name="connsiteY2385" fmla="*/ 5580285 h 6407150"/>
              <a:gd name="connsiteX2386" fmla="*/ 4531496 w 11737976"/>
              <a:gd name="connsiteY2386" fmla="*/ 5582027 h 6407150"/>
              <a:gd name="connsiteX2387" fmla="*/ 4531486 w 11737976"/>
              <a:gd name="connsiteY2387" fmla="*/ 5581961 h 6407150"/>
              <a:gd name="connsiteX2388" fmla="*/ 5714104 w 11737976"/>
              <a:gd name="connsiteY2388" fmla="*/ 5577444 h 6407150"/>
              <a:gd name="connsiteX2389" fmla="*/ 5710811 w 11737976"/>
              <a:gd name="connsiteY2389" fmla="*/ 5578175 h 6407150"/>
              <a:gd name="connsiteX2390" fmla="*/ 5719108 w 11737976"/>
              <a:gd name="connsiteY2390" fmla="*/ 5581089 h 6407150"/>
              <a:gd name="connsiteX2391" fmla="*/ 5716322 w 11737976"/>
              <a:gd name="connsiteY2391" fmla="*/ 5578762 h 6407150"/>
              <a:gd name="connsiteX2392" fmla="*/ 5714104 w 11737976"/>
              <a:gd name="connsiteY2392" fmla="*/ 5577444 h 6407150"/>
              <a:gd name="connsiteX2393" fmla="*/ 8964823 w 11737976"/>
              <a:gd name="connsiteY2393" fmla="*/ 5576627 h 6407150"/>
              <a:gd name="connsiteX2394" fmla="*/ 8963732 w 11737976"/>
              <a:gd name="connsiteY2394" fmla="*/ 5576921 h 6407150"/>
              <a:gd name="connsiteX2395" fmla="*/ 8962642 w 11737976"/>
              <a:gd name="connsiteY2395" fmla="*/ 5577217 h 6407150"/>
              <a:gd name="connsiteX2396" fmla="*/ 8963334 w 11737976"/>
              <a:gd name="connsiteY2396" fmla="*/ 5579404 h 6407150"/>
              <a:gd name="connsiteX2397" fmla="*/ 8964769 w 11737976"/>
              <a:gd name="connsiteY2397" fmla="*/ 5580202 h 6407150"/>
              <a:gd name="connsiteX2398" fmla="*/ 8965515 w 11737976"/>
              <a:gd name="connsiteY2398" fmla="*/ 5578813 h 6407150"/>
              <a:gd name="connsiteX2399" fmla="*/ 8964823 w 11737976"/>
              <a:gd name="connsiteY2399" fmla="*/ 5576627 h 6407150"/>
              <a:gd name="connsiteX2400" fmla="*/ 2933603 w 11737976"/>
              <a:gd name="connsiteY2400" fmla="*/ 5575609 h 6407150"/>
              <a:gd name="connsiteX2401" fmla="*/ 2940827 w 11737976"/>
              <a:gd name="connsiteY2401" fmla="*/ 5581796 h 6407150"/>
              <a:gd name="connsiteX2402" fmla="*/ 2940653 w 11737976"/>
              <a:gd name="connsiteY2402" fmla="*/ 5585698 h 6407150"/>
              <a:gd name="connsiteX2403" fmla="*/ 2955887 w 11737976"/>
              <a:gd name="connsiteY2403" fmla="*/ 5580514 h 6407150"/>
              <a:gd name="connsiteX2404" fmla="*/ 2955973 w 11737976"/>
              <a:gd name="connsiteY2404" fmla="*/ 5578563 h 6407150"/>
              <a:gd name="connsiteX2405" fmla="*/ 2948400 w 11737976"/>
              <a:gd name="connsiteY2405" fmla="*/ 5580178 h 6407150"/>
              <a:gd name="connsiteX2406" fmla="*/ 2941002 w 11737976"/>
              <a:gd name="connsiteY2406" fmla="*/ 5577894 h 6407150"/>
              <a:gd name="connsiteX2407" fmla="*/ 2941089 w 11737976"/>
              <a:gd name="connsiteY2407" fmla="*/ 5575943 h 6407150"/>
              <a:gd name="connsiteX2408" fmla="*/ 2933603 w 11737976"/>
              <a:gd name="connsiteY2408" fmla="*/ 5575609 h 6407150"/>
              <a:gd name="connsiteX2409" fmla="*/ 8701817 w 11737976"/>
              <a:gd name="connsiteY2409" fmla="*/ 5574520 h 6407150"/>
              <a:gd name="connsiteX2410" fmla="*/ 8702488 w 11737976"/>
              <a:gd name="connsiteY2410" fmla="*/ 5581735 h 6407150"/>
              <a:gd name="connsiteX2411" fmla="*/ 8703949 w 11737976"/>
              <a:gd name="connsiteY2411" fmla="*/ 5578305 h 6407150"/>
              <a:gd name="connsiteX2412" fmla="*/ 8701817 w 11737976"/>
              <a:gd name="connsiteY2412" fmla="*/ 5574520 h 6407150"/>
              <a:gd name="connsiteX2413" fmla="*/ 5820989 w 11737976"/>
              <a:gd name="connsiteY2413" fmla="*/ 5574344 h 6407150"/>
              <a:gd name="connsiteX2414" fmla="*/ 5826387 w 11737976"/>
              <a:gd name="connsiteY2414" fmla="*/ 5579805 h 6407150"/>
              <a:gd name="connsiteX2415" fmla="*/ 5824721 w 11737976"/>
              <a:gd name="connsiteY2415" fmla="*/ 5577411 h 6407150"/>
              <a:gd name="connsiteX2416" fmla="*/ 5820989 w 11737976"/>
              <a:gd name="connsiteY2416" fmla="*/ 5574344 h 6407150"/>
              <a:gd name="connsiteX2417" fmla="*/ 8796295 w 11737976"/>
              <a:gd name="connsiteY2417" fmla="*/ 5574156 h 6407150"/>
              <a:gd name="connsiteX2418" fmla="*/ 8798314 w 11737976"/>
              <a:gd name="connsiteY2418" fmla="*/ 5582075 h 6407150"/>
              <a:gd name="connsiteX2419" fmla="*/ 8800641 w 11737976"/>
              <a:gd name="connsiteY2419" fmla="*/ 5577469 h 6407150"/>
              <a:gd name="connsiteX2420" fmla="*/ 8796295 w 11737976"/>
              <a:gd name="connsiteY2420" fmla="*/ 5574156 h 6407150"/>
              <a:gd name="connsiteX2421" fmla="*/ 9682595 w 11737976"/>
              <a:gd name="connsiteY2421" fmla="*/ 5573808 h 6407150"/>
              <a:gd name="connsiteX2422" fmla="*/ 9672139 w 11737976"/>
              <a:gd name="connsiteY2422" fmla="*/ 5582072 h 6407150"/>
              <a:gd name="connsiteX2423" fmla="*/ 9692822 w 11737976"/>
              <a:gd name="connsiteY2423" fmla="*/ 5583492 h 6407150"/>
              <a:gd name="connsiteX2424" fmla="*/ 9700444 w 11737976"/>
              <a:gd name="connsiteY2424" fmla="*/ 5578833 h 6407150"/>
              <a:gd name="connsiteX2425" fmla="*/ 9682595 w 11737976"/>
              <a:gd name="connsiteY2425" fmla="*/ 5573808 h 6407150"/>
              <a:gd name="connsiteX2426" fmla="*/ 8709998 w 11737976"/>
              <a:gd name="connsiteY2426" fmla="*/ 5573028 h 6407150"/>
              <a:gd name="connsiteX2427" fmla="*/ 8711497 w 11737976"/>
              <a:gd name="connsiteY2427" fmla="*/ 5576044 h 6407150"/>
              <a:gd name="connsiteX2428" fmla="*/ 8712479 w 11737976"/>
              <a:gd name="connsiteY2428" fmla="*/ 5573605 h 6407150"/>
              <a:gd name="connsiteX2429" fmla="*/ 8709998 w 11737976"/>
              <a:gd name="connsiteY2429" fmla="*/ 5573028 h 6407150"/>
              <a:gd name="connsiteX2430" fmla="*/ 2717836 w 11737976"/>
              <a:gd name="connsiteY2430" fmla="*/ 5572255 h 6407150"/>
              <a:gd name="connsiteX2431" fmla="*/ 2709658 w 11737976"/>
              <a:gd name="connsiteY2431" fmla="*/ 5575381 h 6407150"/>
              <a:gd name="connsiteX2432" fmla="*/ 2717758 w 11737976"/>
              <a:gd name="connsiteY2432" fmla="*/ 5573998 h 6407150"/>
              <a:gd name="connsiteX2433" fmla="*/ 2717836 w 11737976"/>
              <a:gd name="connsiteY2433" fmla="*/ 5572255 h 6407150"/>
              <a:gd name="connsiteX2434" fmla="*/ 3953306 w 11737976"/>
              <a:gd name="connsiteY2434" fmla="*/ 5572094 h 6407150"/>
              <a:gd name="connsiteX2435" fmla="*/ 3951096 w 11737976"/>
              <a:gd name="connsiteY2435" fmla="*/ 5572507 h 6407150"/>
              <a:gd name="connsiteX2436" fmla="*/ 3946643 w 11737976"/>
              <a:gd name="connsiteY2436" fmla="*/ 5573699 h 6407150"/>
              <a:gd name="connsiteX2437" fmla="*/ 3941627 w 11737976"/>
              <a:gd name="connsiteY2437" fmla="*/ 5582227 h 6407150"/>
              <a:gd name="connsiteX2438" fmla="*/ 3941516 w 11737976"/>
              <a:gd name="connsiteY2438" fmla="*/ 5583695 h 6407150"/>
              <a:gd name="connsiteX2439" fmla="*/ 3941402 w 11737976"/>
              <a:gd name="connsiteY2439" fmla="*/ 5585162 h 6407150"/>
              <a:gd name="connsiteX2440" fmla="*/ 3950076 w 11737976"/>
              <a:gd name="connsiteY2440" fmla="*/ 5585715 h 6407150"/>
              <a:gd name="connsiteX2441" fmla="*/ 3955432 w 11737976"/>
              <a:gd name="connsiteY2441" fmla="*/ 5572783 h 6407150"/>
              <a:gd name="connsiteX2442" fmla="*/ 3953306 w 11737976"/>
              <a:gd name="connsiteY2442" fmla="*/ 5572094 h 6407150"/>
              <a:gd name="connsiteX2443" fmla="*/ 3921387 w 11737976"/>
              <a:gd name="connsiteY2443" fmla="*/ 5571829 h 6407150"/>
              <a:gd name="connsiteX2444" fmla="*/ 3919122 w 11737976"/>
              <a:gd name="connsiteY2444" fmla="*/ 5572054 h 6407150"/>
              <a:gd name="connsiteX2445" fmla="*/ 3925803 w 11737976"/>
              <a:gd name="connsiteY2445" fmla="*/ 5575589 h 6407150"/>
              <a:gd name="connsiteX2446" fmla="*/ 3923481 w 11737976"/>
              <a:gd name="connsiteY2446" fmla="*/ 5573806 h 6407150"/>
              <a:gd name="connsiteX2447" fmla="*/ 3921387 w 11737976"/>
              <a:gd name="connsiteY2447" fmla="*/ 5571829 h 6407150"/>
              <a:gd name="connsiteX2448" fmla="*/ 1904292 w 11737976"/>
              <a:gd name="connsiteY2448" fmla="*/ 5569776 h 6407150"/>
              <a:gd name="connsiteX2449" fmla="*/ 1898651 w 11737976"/>
              <a:gd name="connsiteY2449" fmla="*/ 5581454 h 6407150"/>
              <a:gd name="connsiteX2450" fmla="*/ 1898216 w 11737976"/>
              <a:gd name="connsiteY2450" fmla="*/ 5582813 h 6407150"/>
              <a:gd name="connsiteX2451" fmla="*/ 1896911 w 11737976"/>
              <a:gd name="connsiteY2451" fmla="*/ 5586890 h 6407150"/>
              <a:gd name="connsiteX2452" fmla="*/ 1894757 w 11737976"/>
              <a:gd name="connsiteY2452" fmla="*/ 5584702 h 6407150"/>
              <a:gd name="connsiteX2453" fmla="*/ 1890840 w 11737976"/>
              <a:gd name="connsiteY2453" fmla="*/ 5596934 h 6407150"/>
              <a:gd name="connsiteX2454" fmla="*/ 1901226 w 11737976"/>
              <a:gd name="connsiteY2454" fmla="*/ 5588271 h 6407150"/>
              <a:gd name="connsiteX2455" fmla="*/ 1902967 w 11737976"/>
              <a:gd name="connsiteY2455" fmla="*/ 5582835 h 6407150"/>
              <a:gd name="connsiteX2456" fmla="*/ 1909030 w 11737976"/>
              <a:gd name="connsiteY2456" fmla="*/ 5575787 h 6407150"/>
              <a:gd name="connsiteX2457" fmla="*/ 1904292 w 11737976"/>
              <a:gd name="connsiteY2457" fmla="*/ 5569776 h 6407150"/>
              <a:gd name="connsiteX2458" fmla="*/ 4596895 w 11737976"/>
              <a:gd name="connsiteY2458" fmla="*/ 5569374 h 6407150"/>
              <a:gd name="connsiteX2459" fmla="*/ 4584483 w 11737976"/>
              <a:gd name="connsiteY2459" fmla="*/ 5595035 h 6407150"/>
              <a:gd name="connsiteX2460" fmla="*/ 4599733 w 11737976"/>
              <a:gd name="connsiteY2460" fmla="*/ 5581420 h 6407150"/>
              <a:gd name="connsiteX2461" fmla="*/ 4596088 w 11737976"/>
              <a:gd name="connsiteY2461" fmla="*/ 5593559 h 6407150"/>
              <a:gd name="connsiteX2462" fmla="*/ 4608906 w 11737976"/>
              <a:gd name="connsiteY2462" fmla="*/ 5588036 h 6407150"/>
              <a:gd name="connsiteX2463" fmla="*/ 4602162 w 11737976"/>
              <a:gd name="connsiteY2463" fmla="*/ 5573327 h 6407150"/>
              <a:gd name="connsiteX2464" fmla="*/ 4596895 w 11737976"/>
              <a:gd name="connsiteY2464" fmla="*/ 5569374 h 6407150"/>
              <a:gd name="connsiteX2465" fmla="*/ 6910607 w 11737976"/>
              <a:gd name="connsiteY2465" fmla="*/ 5567487 h 6407150"/>
              <a:gd name="connsiteX2466" fmla="*/ 6918044 w 11737976"/>
              <a:gd name="connsiteY2466" fmla="*/ 5574236 h 6407150"/>
              <a:gd name="connsiteX2467" fmla="*/ 6917077 w 11737976"/>
              <a:gd name="connsiteY2467" fmla="*/ 5578373 h 6407150"/>
              <a:gd name="connsiteX2468" fmla="*/ 6915143 w 11737976"/>
              <a:gd name="connsiteY2468" fmla="*/ 5586649 h 6407150"/>
              <a:gd name="connsiteX2469" fmla="*/ 6909131 w 11737976"/>
              <a:gd name="connsiteY2469" fmla="*/ 5568296 h 6407150"/>
              <a:gd name="connsiteX2470" fmla="*/ 6910607 w 11737976"/>
              <a:gd name="connsiteY2470" fmla="*/ 5567487 h 6407150"/>
              <a:gd name="connsiteX2471" fmla="*/ 3004556 w 11737976"/>
              <a:gd name="connsiteY2471" fmla="*/ 5567440 h 6407150"/>
              <a:gd name="connsiteX2472" fmla="*/ 2988391 w 11737976"/>
              <a:gd name="connsiteY2472" fmla="*/ 5572502 h 6407150"/>
              <a:gd name="connsiteX2473" fmla="*/ 2980904 w 11737976"/>
              <a:gd name="connsiteY2473" fmla="*/ 5572168 h 6407150"/>
              <a:gd name="connsiteX2474" fmla="*/ 2973075 w 11737976"/>
              <a:gd name="connsiteY2474" fmla="*/ 5579532 h 6407150"/>
              <a:gd name="connsiteX2475" fmla="*/ 2980304 w 11737976"/>
              <a:gd name="connsiteY2475" fmla="*/ 5585641 h 6407150"/>
              <a:gd name="connsiteX2476" fmla="*/ 3002848 w 11737976"/>
              <a:gd name="connsiteY2476" fmla="*/ 5584718 h 6407150"/>
              <a:gd name="connsiteX2477" fmla="*/ 3002761 w 11737976"/>
              <a:gd name="connsiteY2477" fmla="*/ 5586644 h 6407150"/>
              <a:gd name="connsiteX2478" fmla="*/ 3010246 w 11737976"/>
              <a:gd name="connsiteY2478" fmla="*/ 5586978 h 6407150"/>
              <a:gd name="connsiteX2479" fmla="*/ 3010418 w 11737976"/>
              <a:gd name="connsiteY2479" fmla="*/ 5583128 h 6407150"/>
              <a:gd name="connsiteX2480" fmla="*/ 3003018 w 11737976"/>
              <a:gd name="connsiteY2480" fmla="*/ 5580870 h 6407150"/>
              <a:gd name="connsiteX2481" fmla="*/ 3010504 w 11737976"/>
              <a:gd name="connsiteY2481" fmla="*/ 5581204 h 6407150"/>
              <a:gd name="connsiteX2482" fmla="*/ 3018076 w 11737976"/>
              <a:gd name="connsiteY2482" fmla="*/ 5579614 h 6407150"/>
              <a:gd name="connsiteX2483" fmla="*/ 3018162 w 11737976"/>
              <a:gd name="connsiteY2483" fmla="*/ 5577689 h 6407150"/>
              <a:gd name="connsiteX2484" fmla="*/ 3010676 w 11737976"/>
              <a:gd name="connsiteY2484" fmla="*/ 5577355 h 6407150"/>
              <a:gd name="connsiteX2485" fmla="*/ 3010589 w 11737976"/>
              <a:gd name="connsiteY2485" fmla="*/ 5579279 h 6407150"/>
              <a:gd name="connsiteX2486" fmla="*/ 3025819 w 11737976"/>
              <a:gd name="connsiteY2486" fmla="*/ 5574174 h 6407150"/>
              <a:gd name="connsiteX2487" fmla="*/ 3004556 w 11737976"/>
              <a:gd name="connsiteY2487" fmla="*/ 5567440 h 6407150"/>
              <a:gd name="connsiteX2488" fmla="*/ 8929332 w 11737976"/>
              <a:gd name="connsiteY2488" fmla="*/ 5566654 h 6407150"/>
              <a:gd name="connsiteX2489" fmla="*/ 8929744 w 11737976"/>
              <a:gd name="connsiteY2489" fmla="*/ 5570376 h 6407150"/>
              <a:gd name="connsiteX2490" fmla="*/ 8931424 w 11737976"/>
              <a:gd name="connsiteY2490" fmla="*/ 5569418 h 6407150"/>
              <a:gd name="connsiteX2491" fmla="*/ 8929332 w 11737976"/>
              <a:gd name="connsiteY2491" fmla="*/ 5566654 h 6407150"/>
              <a:gd name="connsiteX2492" fmla="*/ 1919243 w 11737976"/>
              <a:gd name="connsiteY2492" fmla="*/ 5564418 h 6407150"/>
              <a:gd name="connsiteX2493" fmla="*/ 1917948 w 11737976"/>
              <a:gd name="connsiteY2493" fmla="*/ 5565494 h 6407150"/>
              <a:gd name="connsiteX2494" fmla="*/ 1916649 w 11737976"/>
              <a:gd name="connsiteY2494" fmla="*/ 5569548 h 6407150"/>
              <a:gd name="connsiteX2495" fmla="*/ 1912326 w 11737976"/>
              <a:gd name="connsiteY2495" fmla="*/ 5580084 h 6407150"/>
              <a:gd name="connsiteX2496" fmla="*/ 1908431 w 11737976"/>
              <a:gd name="connsiteY2496" fmla="*/ 5592248 h 6407150"/>
              <a:gd name="connsiteX2497" fmla="*/ 1903677 w 11737976"/>
              <a:gd name="connsiteY2497" fmla="*/ 5601156 h 6407150"/>
              <a:gd name="connsiteX2498" fmla="*/ 1903245 w 11737976"/>
              <a:gd name="connsiteY2498" fmla="*/ 5602508 h 6407150"/>
              <a:gd name="connsiteX2499" fmla="*/ 1902379 w 11737976"/>
              <a:gd name="connsiteY2499" fmla="*/ 5605211 h 6407150"/>
              <a:gd name="connsiteX2500" fmla="*/ 1901947 w 11737976"/>
              <a:gd name="connsiteY2500" fmla="*/ 5606563 h 6407150"/>
              <a:gd name="connsiteX2501" fmla="*/ 1902378 w 11737976"/>
              <a:gd name="connsiteY2501" fmla="*/ 5608190 h 6407150"/>
              <a:gd name="connsiteX2502" fmla="*/ 1904537 w 11737976"/>
              <a:gd name="connsiteY2502" fmla="*/ 5607391 h 6407150"/>
              <a:gd name="connsiteX2503" fmla="*/ 1904969 w 11737976"/>
              <a:gd name="connsiteY2503" fmla="*/ 5606040 h 6407150"/>
              <a:gd name="connsiteX2504" fmla="*/ 1905401 w 11737976"/>
              <a:gd name="connsiteY2504" fmla="*/ 5604688 h 6407150"/>
              <a:gd name="connsiteX2505" fmla="*/ 1907989 w 11737976"/>
              <a:gd name="connsiteY2505" fmla="*/ 5608496 h 6407150"/>
              <a:gd name="connsiteX2506" fmla="*/ 1908852 w 11737976"/>
              <a:gd name="connsiteY2506" fmla="*/ 5608773 h 6407150"/>
              <a:gd name="connsiteX2507" fmla="*/ 1909285 w 11737976"/>
              <a:gd name="connsiteY2507" fmla="*/ 5607422 h 6407150"/>
              <a:gd name="connsiteX2508" fmla="*/ 1910580 w 11737976"/>
              <a:gd name="connsiteY2508" fmla="*/ 5606346 h 6407150"/>
              <a:gd name="connsiteX2509" fmla="*/ 1911876 w 11737976"/>
              <a:gd name="connsiteY2509" fmla="*/ 5605270 h 6407150"/>
              <a:gd name="connsiteX2510" fmla="*/ 1912309 w 11737976"/>
              <a:gd name="connsiteY2510" fmla="*/ 5603919 h 6407150"/>
              <a:gd name="connsiteX2511" fmla="*/ 1911446 w 11737976"/>
              <a:gd name="connsiteY2511" fmla="*/ 5603644 h 6407150"/>
              <a:gd name="connsiteX2512" fmla="*/ 1908854 w 11737976"/>
              <a:gd name="connsiteY2512" fmla="*/ 5605793 h 6407150"/>
              <a:gd name="connsiteX2513" fmla="*/ 1907129 w 11737976"/>
              <a:gd name="connsiteY2513" fmla="*/ 5602262 h 6407150"/>
              <a:gd name="connsiteX2514" fmla="*/ 1911883 w 11737976"/>
              <a:gd name="connsiteY2514" fmla="*/ 5593353 h 6407150"/>
              <a:gd name="connsiteX2515" fmla="*/ 1915779 w 11737976"/>
              <a:gd name="connsiteY2515" fmla="*/ 5581188 h 6407150"/>
              <a:gd name="connsiteX2516" fmla="*/ 1923985 w 11737976"/>
              <a:gd name="connsiteY2516" fmla="*/ 5573386 h 6407150"/>
              <a:gd name="connsiteX2517" fmla="*/ 1918809 w 11737976"/>
              <a:gd name="connsiteY2517" fmla="*/ 5568748 h 6407150"/>
              <a:gd name="connsiteX2518" fmla="*/ 1919674 w 11737976"/>
              <a:gd name="connsiteY2518" fmla="*/ 5566046 h 6407150"/>
              <a:gd name="connsiteX2519" fmla="*/ 1919243 w 11737976"/>
              <a:gd name="connsiteY2519" fmla="*/ 5564418 h 6407150"/>
              <a:gd name="connsiteX2520" fmla="*/ 3952045 w 11737976"/>
              <a:gd name="connsiteY2520" fmla="*/ 5563719 h 6407150"/>
              <a:gd name="connsiteX2521" fmla="*/ 3950142 w 11737976"/>
              <a:gd name="connsiteY2521" fmla="*/ 5566547 h 6407150"/>
              <a:gd name="connsiteX2522" fmla="*/ 3951446 w 11737976"/>
              <a:gd name="connsiteY2522" fmla="*/ 5569280 h 6407150"/>
              <a:gd name="connsiteX2523" fmla="*/ 3950619 w 11737976"/>
              <a:gd name="connsiteY2523" fmla="*/ 5569560 h 6407150"/>
              <a:gd name="connsiteX2524" fmla="*/ 3945987 w 11737976"/>
              <a:gd name="connsiteY2524" fmla="*/ 5569416 h 6407150"/>
              <a:gd name="connsiteX2525" fmla="*/ 3947007 w 11737976"/>
              <a:gd name="connsiteY2525" fmla="*/ 5570772 h 6407150"/>
              <a:gd name="connsiteX2526" fmla="*/ 3950619 w 11737976"/>
              <a:gd name="connsiteY2526" fmla="*/ 5569560 h 6407150"/>
              <a:gd name="connsiteX2527" fmla="*/ 3951592 w 11737976"/>
              <a:gd name="connsiteY2527" fmla="*/ 5569589 h 6407150"/>
              <a:gd name="connsiteX2528" fmla="*/ 3951446 w 11737976"/>
              <a:gd name="connsiteY2528" fmla="*/ 5569280 h 6407150"/>
              <a:gd name="connsiteX2529" fmla="*/ 3951621 w 11737976"/>
              <a:gd name="connsiteY2529" fmla="*/ 5569222 h 6407150"/>
              <a:gd name="connsiteX2530" fmla="*/ 3956065 w 11737976"/>
              <a:gd name="connsiteY2530" fmla="*/ 5569873 h 6407150"/>
              <a:gd name="connsiteX2531" fmla="*/ 3960992 w 11737976"/>
              <a:gd name="connsiteY2531" fmla="*/ 5564288 h 6407150"/>
              <a:gd name="connsiteX2532" fmla="*/ 3952045 w 11737976"/>
              <a:gd name="connsiteY2532" fmla="*/ 5563719 h 6407150"/>
              <a:gd name="connsiteX2533" fmla="*/ 8780938 w 11737976"/>
              <a:gd name="connsiteY2533" fmla="*/ 5563527 h 6407150"/>
              <a:gd name="connsiteX2534" fmla="*/ 8782221 w 11737976"/>
              <a:gd name="connsiteY2534" fmla="*/ 5568568 h 6407150"/>
              <a:gd name="connsiteX2535" fmla="*/ 8783490 w 11737976"/>
              <a:gd name="connsiteY2535" fmla="*/ 5565148 h 6407150"/>
              <a:gd name="connsiteX2536" fmla="*/ 8780938 w 11737976"/>
              <a:gd name="connsiteY2536" fmla="*/ 5563527 h 6407150"/>
              <a:gd name="connsiteX2537" fmla="*/ 8696602 w 11737976"/>
              <a:gd name="connsiteY2537" fmla="*/ 5563230 h 6407150"/>
              <a:gd name="connsiteX2538" fmla="*/ 8697613 w 11737976"/>
              <a:gd name="connsiteY2538" fmla="*/ 5567190 h 6407150"/>
              <a:gd name="connsiteX2539" fmla="*/ 8699585 w 11737976"/>
              <a:gd name="connsiteY2539" fmla="*/ 5565770 h 6407150"/>
              <a:gd name="connsiteX2540" fmla="*/ 8696602 w 11737976"/>
              <a:gd name="connsiteY2540" fmla="*/ 5563230 h 6407150"/>
              <a:gd name="connsiteX2541" fmla="*/ 8712825 w 11737976"/>
              <a:gd name="connsiteY2541" fmla="*/ 5562013 h 6407150"/>
              <a:gd name="connsiteX2542" fmla="*/ 8710208 w 11737976"/>
              <a:gd name="connsiteY2542" fmla="*/ 5564698 h 6407150"/>
              <a:gd name="connsiteX2543" fmla="*/ 8712959 w 11737976"/>
              <a:gd name="connsiteY2543" fmla="*/ 5571343 h 6407150"/>
              <a:gd name="connsiteX2544" fmla="*/ 8719497 w 11737976"/>
              <a:gd name="connsiteY2544" fmla="*/ 5572129 h 6407150"/>
              <a:gd name="connsiteX2545" fmla="*/ 8717505 w 11737976"/>
              <a:gd name="connsiteY2545" fmla="*/ 5564311 h 6407150"/>
              <a:gd name="connsiteX2546" fmla="*/ 8712825 w 11737976"/>
              <a:gd name="connsiteY2546" fmla="*/ 5562013 h 6407150"/>
              <a:gd name="connsiteX2547" fmla="*/ 9073918 w 11737976"/>
              <a:gd name="connsiteY2547" fmla="*/ 5561559 h 6407150"/>
              <a:gd name="connsiteX2548" fmla="*/ 9071616 w 11737976"/>
              <a:gd name="connsiteY2548" fmla="*/ 5562506 h 6407150"/>
              <a:gd name="connsiteX2549" fmla="*/ 9076341 w 11737976"/>
              <a:gd name="connsiteY2549" fmla="*/ 5567346 h 6407150"/>
              <a:gd name="connsiteX2550" fmla="*/ 9076945 w 11737976"/>
              <a:gd name="connsiteY2550" fmla="*/ 5564677 h 6407150"/>
              <a:gd name="connsiteX2551" fmla="*/ 9073918 w 11737976"/>
              <a:gd name="connsiteY2551" fmla="*/ 5561559 h 6407150"/>
              <a:gd name="connsiteX2552" fmla="*/ 4542035 w 11737976"/>
              <a:gd name="connsiteY2552" fmla="*/ 5561534 h 6407150"/>
              <a:gd name="connsiteX2553" fmla="*/ 4541745 w 11737976"/>
              <a:gd name="connsiteY2553" fmla="*/ 5562504 h 6407150"/>
              <a:gd name="connsiteX2554" fmla="*/ 4541737 w 11737976"/>
              <a:gd name="connsiteY2554" fmla="*/ 5562526 h 6407150"/>
              <a:gd name="connsiteX2555" fmla="*/ 4541071 w 11737976"/>
              <a:gd name="connsiteY2555" fmla="*/ 5562241 h 6407150"/>
              <a:gd name="connsiteX2556" fmla="*/ 1486343 w 11737976"/>
              <a:gd name="connsiteY2556" fmla="*/ 5561477 h 6407150"/>
              <a:gd name="connsiteX2557" fmla="*/ 1485050 w 11737976"/>
              <a:gd name="connsiteY2557" fmla="*/ 5562563 h 6407150"/>
              <a:gd name="connsiteX2558" fmla="*/ 1481614 w 11737976"/>
              <a:gd name="connsiteY2558" fmla="*/ 5564459 h 6407150"/>
              <a:gd name="connsiteX2559" fmla="*/ 1479045 w 11737976"/>
              <a:gd name="connsiteY2559" fmla="*/ 5563636 h 6407150"/>
              <a:gd name="connsiteX2560" fmla="*/ 1477754 w 11737976"/>
              <a:gd name="connsiteY2560" fmla="*/ 5564722 h 6407150"/>
              <a:gd name="connsiteX2561" fmla="*/ 1478176 w 11737976"/>
              <a:gd name="connsiteY2561" fmla="*/ 5566355 h 6407150"/>
              <a:gd name="connsiteX2562" fmla="*/ 1479887 w 11737976"/>
              <a:gd name="connsiteY2562" fmla="*/ 5566903 h 6407150"/>
              <a:gd name="connsiteX2563" fmla="*/ 1476448 w 11737976"/>
              <a:gd name="connsiteY2563" fmla="*/ 5568799 h 6407150"/>
              <a:gd name="connsiteX2564" fmla="*/ 1478583 w 11737976"/>
              <a:gd name="connsiteY2564" fmla="*/ 5570980 h 6407150"/>
              <a:gd name="connsiteX2565" fmla="*/ 1475551 w 11737976"/>
              <a:gd name="connsiteY2565" fmla="*/ 5577500 h 6407150"/>
              <a:gd name="connsiteX2566" fmla="*/ 1472969 w 11737976"/>
              <a:gd name="connsiteY2566" fmla="*/ 5579670 h 6407150"/>
              <a:gd name="connsiteX2567" fmla="*/ 1472534 w 11737976"/>
              <a:gd name="connsiteY2567" fmla="*/ 5581029 h 6407150"/>
              <a:gd name="connsiteX2568" fmla="*/ 1472522 w 11737976"/>
              <a:gd name="connsiteY2568" fmla="*/ 5584022 h 6407150"/>
              <a:gd name="connsiteX2569" fmla="*/ 1472493 w 11737976"/>
              <a:gd name="connsiteY2569" fmla="*/ 5590005 h 6407150"/>
              <a:gd name="connsiteX2570" fmla="*/ 1473349 w 11737976"/>
              <a:gd name="connsiteY2570" fmla="*/ 5590280 h 6407150"/>
              <a:gd name="connsiteX2571" fmla="*/ 1479356 w 11737976"/>
              <a:gd name="connsiteY2571" fmla="*/ 5589206 h 6407150"/>
              <a:gd name="connsiteX2572" fmla="*/ 1484070 w 11737976"/>
              <a:gd name="connsiteY2572" fmla="*/ 5589216 h 6407150"/>
              <a:gd name="connsiteX2573" fmla="*/ 1485783 w 11737976"/>
              <a:gd name="connsiteY2573" fmla="*/ 5589764 h 6407150"/>
              <a:gd name="connsiteX2574" fmla="*/ 1486218 w 11737976"/>
              <a:gd name="connsiteY2574" fmla="*/ 5588406 h 6407150"/>
              <a:gd name="connsiteX2575" fmla="*/ 1489234 w 11737976"/>
              <a:gd name="connsiteY2575" fmla="*/ 5584878 h 6407150"/>
              <a:gd name="connsiteX2576" fmla="*/ 1490960 w 11737976"/>
              <a:gd name="connsiteY2576" fmla="*/ 5582433 h 6407150"/>
              <a:gd name="connsiteX2577" fmla="*/ 1491395 w 11737976"/>
              <a:gd name="connsiteY2577" fmla="*/ 5581074 h 6407150"/>
              <a:gd name="connsiteX2578" fmla="*/ 1488421 w 11737976"/>
              <a:gd name="connsiteY2578" fmla="*/ 5575627 h 6407150"/>
              <a:gd name="connsiteX2579" fmla="*/ 1487564 w 11737976"/>
              <a:gd name="connsiteY2579" fmla="*/ 5575352 h 6407150"/>
              <a:gd name="connsiteX2580" fmla="*/ 1486708 w 11737976"/>
              <a:gd name="connsiteY2580" fmla="*/ 5575079 h 6407150"/>
              <a:gd name="connsiteX2581" fmla="*/ 1485417 w 11737976"/>
              <a:gd name="connsiteY2581" fmla="*/ 5576163 h 6407150"/>
              <a:gd name="connsiteX2582" fmla="*/ 1484126 w 11737976"/>
              <a:gd name="connsiteY2582" fmla="*/ 5577250 h 6407150"/>
              <a:gd name="connsiteX2583" fmla="*/ 1485403 w 11737976"/>
              <a:gd name="connsiteY2583" fmla="*/ 5579155 h 6407150"/>
              <a:gd name="connsiteX2584" fmla="*/ 1487550 w 11737976"/>
              <a:gd name="connsiteY2584" fmla="*/ 5578345 h 6407150"/>
              <a:gd name="connsiteX2585" fmla="*/ 1488828 w 11737976"/>
              <a:gd name="connsiteY2585" fmla="*/ 5580252 h 6407150"/>
              <a:gd name="connsiteX2586" fmla="*/ 1487101 w 11737976"/>
              <a:gd name="connsiteY2586" fmla="*/ 5582696 h 6407150"/>
              <a:gd name="connsiteX2587" fmla="*/ 1484941 w 11737976"/>
              <a:gd name="connsiteY2587" fmla="*/ 5586498 h 6407150"/>
              <a:gd name="connsiteX2588" fmla="*/ 1478513 w 11737976"/>
              <a:gd name="connsiteY2588" fmla="*/ 5585940 h 6407150"/>
              <a:gd name="connsiteX2589" fmla="*/ 1474220 w 11737976"/>
              <a:gd name="connsiteY2589" fmla="*/ 5587562 h 6407150"/>
              <a:gd name="connsiteX2590" fmla="*/ 1475089 w 11737976"/>
              <a:gd name="connsiteY2590" fmla="*/ 5584844 h 6407150"/>
              <a:gd name="connsiteX2591" fmla="*/ 1475103 w 11737976"/>
              <a:gd name="connsiteY2591" fmla="*/ 5581852 h 6407150"/>
              <a:gd name="connsiteX2592" fmla="*/ 1478119 w 11737976"/>
              <a:gd name="connsiteY2592" fmla="*/ 5578323 h 6407150"/>
              <a:gd name="connsiteX2593" fmla="*/ 1478976 w 11737976"/>
              <a:gd name="connsiteY2593" fmla="*/ 5578597 h 6407150"/>
              <a:gd name="connsiteX2594" fmla="*/ 1485038 w 11737976"/>
              <a:gd name="connsiteY2594" fmla="*/ 5565556 h 6407150"/>
              <a:gd name="connsiteX2595" fmla="*/ 1483747 w 11737976"/>
              <a:gd name="connsiteY2595" fmla="*/ 5566640 h 6407150"/>
              <a:gd name="connsiteX2596" fmla="*/ 1485473 w 11737976"/>
              <a:gd name="connsiteY2596" fmla="*/ 5564196 h 6407150"/>
              <a:gd name="connsiteX2597" fmla="*/ 1491886 w 11737976"/>
              <a:gd name="connsiteY2597" fmla="*/ 5567747 h 6407150"/>
              <a:gd name="connsiteX2598" fmla="*/ 1493177 w 11737976"/>
              <a:gd name="connsiteY2598" fmla="*/ 5566662 h 6407150"/>
              <a:gd name="connsiteX2599" fmla="*/ 1492755 w 11737976"/>
              <a:gd name="connsiteY2599" fmla="*/ 5565029 h 6407150"/>
              <a:gd name="connsiteX2600" fmla="*/ 1486343 w 11737976"/>
              <a:gd name="connsiteY2600" fmla="*/ 5561477 h 6407150"/>
              <a:gd name="connsiteX2601" fmla="*/ 2838254 w 11737976"/>
              <a:gd name="connsiteY2601" fmla="*/ 5560178 h 6407150"/>
              <a:gd name="connsiteX2602" fmla="*/ 2838175 w 11737976"/>
              <a:gd name="connsiteY2602" fmla="*/ 5561991 h 6407150"/>
              <a:gd name="connsiteX2603" fmla="*/ 2830579 w 11737976"/>
              <a:gd name="connsiteY2603" fmla="*/ 5567097 h 6407150"/>
              <a:gd name="connsiteX2604" fmla="*/ 2860149 w 11737976"/>
              <a:gd name="connsiteY2604" fmla="*/ 5564787 h 6407150"/>
              <a:gd name="connsiteX2605" fmla="*/ 2838254 w 11737976"/>
              <a:gd name="connsiteY2605" fmla="*/ 5560178 h 6407150"/>
              <a:gd name="connsiteX2606" fmla="*/ 8956052 w 11737976"/>
              <a:gd name="connsiteY2606" fmla="*/ 5559270 h 6407150"/>
              <a:gd name="connsiteX2607" fmla="*/ 8959088 w 11737976"/>
              <a:gd name="connsiteY2607" fmla="*/ 5562230 h 6407150"/>
              <a:gd name="connsiteX2608" fmla="*/ 8956052 w 11737976"/>
              <a:gd name="connsiteY2608" fmla="*/ 5559270 h 6407150"/>
              <a:gd name="connsiteX2609" fmla="*/ 6859847 w 11737976"/>
              <a:gd name="connsiteY2609" fmla="*/ 5558735 h 6407150"/>
              <a:gd name="connsiteX2610" fmla="*/ 6859760 w 11737976"/>
              <a:gd name="connsiteY2610" fmla="*/ 5559104 h 6407150"/>
              <a:gd name="connsiteX2611" fmla="*/ 6859827 w 11737976"/>
              <a:gd name="connsiteY2611" fmla="*/ 5558817 h 6407150"/>
              <a:gd name="connsiteX2612" fmla="*/ 2979630 w 11737976"/>
              <a:gd name="connsiteY2612" fmla="*/ 5558638 h 6407150"/>
              <a:gd name="connsiteX2613" fmla="*/ 2979459 w 11737976"/>
              <a:gd name="connsiteY2613" fmla="*/ 5562471 h 6407150"/>
              <a:gd name="connsiteX2614" fmla="*/ 2986726 w 11737976"/>
              <a:gd name="connsiteY2614" fmla="*/ 5564716 h 6407150"/>
              <a:gd name="connsiteX2615" fmla="*/ 2994251 w 11737976"/>
              <a:gd name="connsiteY2615" fmla="*/ 5561212 h 6407150"/>
              <a:gd name="connsiteX2616" fmla="*/ 2979630 w 11737976"/>
              <a:gd name="connsiteY2616" fmla="*/ 5558638 h 6407150"/>
              <a:gd name="connsiteX2617" fmla="*/ 6859879 w 11737976"/>
              <a:gd name="connsiteY2617" fmla="*/ 5558595 h 6407150"/>
              <a:gd name="connsiteX2618" fmla="*/ 6859847 w 11737976"/>
              <a:gd name="connsiteY2618" fmla="*/ 5558735 h 6407150"/>
              <a:gd name="connsiteX2619" fmla="*/ 6859876 w 11737976"/>
              <a:gd name="connsiteY2619" fmla="*/ 5558610 h 6407150"/>
              <a:gd name="connsiteX2620" fmla="*/ 6859934 w 11737976"/>
              <a:gd name="connsiteY2620" fmla="*/ 5558359 h 6407150"/>
              <a:gd name="connsiteX2621" fmla="*/ 6859879 w 11737976"/>
              <a:gd name="connsiteY2621" fmla="*/ 5558595 h 6407150"/>
              <a:gd name="connsiteX2622" fmla="*/ 6859920 w 11737976"/>
              <a:gd name="connsiteY2622" fmla="*/ 5558419 h 6407150"/>
              <a:gd name="connsiteX2623" fmla="*/ 6859962 w 11737976"/>
              <a:gd name="connsiteY2623" fmla="*/ 5558243 h 6407150"/>
              <a:gd name="connsiteX2624" fmla="*/ 6859934 w 11737976"/>
              <a:gd name="connsiteY2624" fmla="*/ 5558359 h 6407150"/>
              <a:gd name="connsiteX2625" fmla="*/ 6859959 w 11737976"/>
              <a:gd name="connsiteY2625" fmla="*/ 5558254 h 6407150"/>
              <a:gd name="connsiteX2626" fmla="*/ 6783566 w 11737976"/>
              <a:gd name="connsiteY2626" fmla="*/ 5557914 h 6407150"/>
              <a:gd name="connsiteX2627" fmla="*/ 6787644 w 11737976"/>
              <a:gd name="connsiteY2627" fmla="*/ 5559063 h 6407150"/>
              <a:gd name="connsiteX2628" fmla="*/ 6784743 w 11737976"/>
              <a:gd name="connsiteY2628" fmla="*/ 5571476 h 6407150"/>
              <a:gd name="connsiteX2629" fmla="*/ 6783566 w 11737976"/>
              <a:gd name="connsiteY2629" fmla="*/ 5557914 h 6407150"/>
              <a:gd name="connsiteX2630" fmla="*/ 3992865 w 11737976"/>
              <a:gd name="connsiteY2630" fmla="*/ 5557887 h 6407150"/>
              <a:gd name="connsiteX2631" fmla="*/ 3988525 w 11737976"/>
              <a:gd name="connsiteY2631" fmla="*/ 5559075 h 6407150"/>
              <a:gd name="connsiteX2632" fmla="*/ 3988412 w 11737976"/>
              <a:gd name="connsiteY2632" fmla="*/ 5560530 h 6407150"/>
              <a:gd name="connsiteX2633" fmla="*/ 3984182 w 11737976"/>
              <a:gd name="connsiteY2633" fmla="*/ 5560261 h 6407150"/>
              <a:gd name="connsiteX2634" fmla="*/ 3983846 w 11737976"/>
              <a:gd name="connsiteY2634" fmla="*/ 5564629 h 6407150"/>
              <a:gd name="connsiteX2635" fmla="*/ 3983734 w 11737976"/>
              <a:gd name="connsiteY2635" fmla="*/ 5566085 h 6407150"/>
              <a:gd name="connsiteX2636" fmla="*/ 3992190 w 11737976"/>
              <a:gd name="connsiteY2636" fmla="*/ 5566622 h 6407150"/>
              <a:gd name="connsiteX2637" fmla="*/ 3991966 w 11737976"/>
              <a:gd name="connsiteY2637" fmla="*/ 5569534 h 6407150"/>
              <a:gd name="connsiteX2638" fmla="*/ 3996083 w 11737976"/>
              <a:gd name="connsiteY2638" fmla="*/ 5571259 h 6407150"/>
              <a:gd name="connsiteX2639" fmla="*/ 3996196 w 11737976"/>
              <a:gd name="connsiteY2639" fmla="*/ 5569803 h 6407150"/>
              <a:gd name="connsiteX2640" fmla="*/ 3996533 w 11737976"/>
              <a:gd name="connsiteY2640" fmla="*/ 5565435 h 6407150"/>
              <a:gd name="connsiteX2641" fmla="*/ 4000647 w 11737976"/>
              <a:gd name="connsiteY2641" fmla="*/ 5567160 h 6407150"/>
              <a:gd name="connsiteX2642" fmla="*/ 4005327 w 11737976"/>
              <a:gd name="connsiteY2642" fmla="*/ 5561605 h 6407150"/>
              <a:gd name="connsiteX2643" fmla="*/ 3992641 w 11737976"/>
              <a:gd name="connsiteY2643" fmla="*/ 5560799 h 6407150"/>
              <a:gd name="connsiteX2644" fmla="*/ 3992752 w 11737976"/>
              <a:gd name="connsiteY2644" fmla="*/ 5559343 h 6407150"/>
              <a:gd name="connsiteX2645" fmla="*/ 3992865 w 11737976"/>
              <a:gd name="connsiteY2645" fmla="*/ 5557887 h 6407150"/>
              <a:gd name="connsiteX2646" fmla="*/ 8748139 w 11737976"/>
              <a:gd name="connsiteY2646" fmla="*/ 5557409 h 6407150"/>
              <a:gd name="connsiteX2647" fmla="*/ 8733537 w 11737976"/>
              <a:gd name="connsiteY2647" fmla="*/ 5563371 h 6407150"/>
              <a:gd name="connsiteX2648" fmla="*/ 8729939 w 11737976"/>
              <a:gd name="connsiteY2648" fmla="*/ 5570340 h 6407150"/>
              <a:gd name="connsiteX2649" fmla="*/ 8737321 w 11737976"/>
              <a:gd name="connsiteY2649" fmla="*/ 5590861 h 6407150"/>
              <a:gd name="connsiteX2650" fmla="*/ 8741679 w 11737976"/>
              <a:gd name="connsiteY2650" fmla="*/ 5586881 h 6407150"/>
              <a:gd name="connsiteX2651" fmla="*/ 8743746 w 11737976"/>
              <a:gd name="connsiteY2651" fmla="*/ 5578119 h 6407150"/>
              <a:gd name="connsiteX2652" fmla="*/ 8748089 w 11737976"/>
              <a:gd name="connsiteY2652" fmla="*/ 5582504 h 6407150"/>
              <a:gd name="connsiteX2653" fmla="*/ 8752211 w 11737976"/>
              <a:gd name="connsiteY2653" fmla="*/ 5569163 h 6407150"/>
              <a:gd name="connsiteX2654" fmla="*/ 8750179 w 11737976"/>
              <a:gd name="connsiteY2654" fmla="*/ 5561718 h 6407150"/>
              <a:gd name="connsiteX2655" fmla="*/ 8748139 w 11737976"/>
              <a:gd name="connsiteY2655" fmla="*/ 5557409 h 6407150"/>
              <a:gd name="connsiteX2656" fmla="*/ 6565256 w 11737976"/>
              <a:gd name="connsiteY2656" fmla="*/ 5557310 h 6407150"/>
              <a:gd name="connsiteX2657" fmla="*/ 6564598 w 11737976"/>
              <a:gd name="connsiteY2657" fmla="*/ 5558568 h 6407150"/>
              <a:gd name="connsiteX2658" fmla="*/ 6555381 w 11737976"/>
              <a:gd name="connsiteY2658" fmla="*/ 5576179 h 6407150"/>
              <a:gd name="connsiteX2659" fmla="*/ 6551533 w 11737976"/>
              <a:gd name="connsiteY2659" fmla="*/ 5573084 h 6407150"/>
              <a:gd name="connsiteX2660" fmla="*/ 6547024 w 11737976"/>
              <a:gd name="connsiteY2660" fmla="*/ 5571248 h 6407150"/>
              <a:gd name="connsiteX2661" fmla="*/ 6547683 w 11737976"/>
              <a:gd name="connsiteY2661" fmla="*/ 5569991 h 6407150"/>
              <a:gd name="connsiteX2662" fmla="*/ 6548341 w 11737976"/>
              <a:gd name="connsiteY2662" fmla="*/ 5568732 h 6407150"/>
              <a:gd name="connsiteX2663" fmla="*/ 6544492 w 11737976"/>
              <a:gd name="connsiteY2663" fmla="*/ 5565638 h 6407150"/>
              <a:gd name="connsiteX2664" fmla="*/ 6543833 w 11737976"/>
              <a:gd name="connsiteY2664" fmla="*/ 5566896 h 6407150"/>
              <a:gd name="connsiteX2665" fmla="*/ 6542517 w 11737976"/>
              <a:gd name="connsiteY2665" fmla="*/ 5569413 h 6407150"/>
              <a:gd name="connsiteX2666" fmla="*/ 6541860 w 11737976"/>
              <a:gd name="connsiteY2666" fmla="*/ 5570671 h 6407150"/>
              <a:gd name="connsiteX2667" fmla="*/ 6546367 w 11737976"/>
              <a:gd name="connsiteY2667" fmla="*/ 5572507 h 6407150"/>
              <a:gd name="connsiteX2668" fmla="*/ 6550874 w 11737976"/>
              <a:gd name="connsiteY2668" fmla="*/ 5574342 h 6407150"/>
              <a:gd name="connsiteX2669" fmla="*/ 6554725 w 11737976"/>
              <a:gd name="connsiteY2669" fmla="*/ 5577437 h 6407150"/>
              <a:gd name="connsiteX2670" fmla="*/ 6550216 w 11737976"/>
              <a:gd name="connsiteY2670" fmla="*/ 5575599 h 6407150"/>
              <a:gd name="connsiteX2671" fmla="*/ 6547584 w 11737976"/>
              <a:gd name="connsiteY2671" fmla="*/ 5580632 h 6407150"/>
              <a:gd name="connsiteX2672" fmla="*/ 6548900 w 11737976"/>
              <a:gd name="connsiteY2672" fmla="*/ 5578116 h 6407150"/>
              <a:gd name="connsiteX2673" fmla="*/ 6549558 w 11737976"/>
              <a:gd name="connsiteY2673" fmla="*/ 5576858 h 6407150"/>
              <a:gd name="connsiteX2674" fmla="*/ 6545051 w 11737976"/>
              <a:gd name="connsiteY2674" fmla="*/ 5575023 h 6407150"/>
              <a:gd name="connsiteX2675" fmla="*/ 6539225 w 11737976"/>
              <a:gd name="connsiteY2675" fmla="*/ 5575701 h 6407150"/>
              <a:gd name="connsiteX2676" fmla="*/ 6542417 w 11737976"/>
              <a:gd name="connsiteY2676" fmla="*/ 5580054 h 6407150"/>
              <a:gd name="connsiteX2677" fmla="*/ 6537911 w 11737976"/>
              <a:gd name="connsiteY2677" fmla="*/ 5578217 h 6407150"/>
              <a:gd name="connsiteX2678" fmla="*/ 6545510 w 11737976"/>
              <a:gd name="connsiteY2678" fmla="*/ 5595046 h 6407150"/>
              <a:gd name="connsiteX2679" fmla="*/ 6544851 w 11737976"/>
              <a:gd name="connsiteY2679" fmla="*/ 5596305 h 6407150"/>
              <a:gd name="connsiteX2680" fmla="*/ 6540342 w 11737976"/>
              <a:gd name="connsiteY2680" fmla="*/ 5594469 h 6407150"/>
              <a:gd name="connsiteX2681" fmla="*/ 6539685 w 11737976"/>
              <a:gd name="connsiteY2681" fmla="*/ 5595727 h 6407150"/>
              <a:gd name="connsiteX2682" fmla="*/ 6544193 w 11737976"/>
              <a:gd name="connsiteY2682" fmla="*/ 5597563 h 6407150"/>
              <a:gd name="connsiteX2683" fmla="*/ 6542876 w 11737976"/>
              <a:gd name="connsiteY2683" fmla="*/ 5600079 h 6407150"/>
              <a:gd name="connsiteX2684" fmla="*/ 6528036 w 11737976"/>
              <a:gd name="connsiteY2684" fmla="*/ 5597087 h 6407150"/>
              <a:gd name="connsiteX2685" fmla="*/ 6521454 w 11737976"/>
              <a:gd name="connsiteY2685" fmla="*/ 5609666 h 6407150"/>
              <a:gd name="connsiteX2686" fmla="*/ 6530470 w 11737976"/>
              <a:gd name="connsiteY2686" fmla="*/ 5613338 h 6407150"/>
              <a:gd name="connsiteX2687" fmla="*/ 6529811 w 11737976"/>
              <a:gd name="connsiteY2687" fmla="*/ 5614595 h 6407150"/>
              <a:gd name="connsiteX2688" fmla="*/ 6520139 w 11737976"/>
              <a:gd name="connsiteY2688" fmla="*/ 5612182 h 6407150"/>
              <a:gd name="connsiteX2689" fmla="*/ 6514872 w 11737976"/>
              <a:gd name="connsiteY2689" fmla="*/ 5622244 h 6407150"/>
              <a:gd name="connsiteX2690" fmla="*/ 6518064 w 11737976"/>
              <a:gd name="connsiteY2690" fmla="*/ 5626596 h 6407150"/>
              <a:gd name="connsiteX2691" fmla="*/ 6509706 w 11737976"/>
              <a:gd name="connsiteY2691" fmla="*/ 5621666 h 6407150"/>
              <a:gd name="connsiteX2692" fmla="*/ 6496743 w 11737976"/>
              <a:gd name="connsiteY2692" fmla="*/ 5625540 h 6407150"/>
              <a:gd name="connsiteX2693" fmla="*/ 6499934 w 11737976"/>
              <a:gd name="connsiteY2693" fmla="*/ 5629893 h 6407150"/>
              <a:gd name="connsiteX2694" fmla="*/ 6505099 w 11737976"/>
              <a:gd name="connsiteY2694" fmla="*/ 5630472 h 6407150"/>
              <a:gd name="connsiteX2695" fmla="*/ 6506973 w 11737976"/>
              <a:gd name="connsiteY2695" fmla="*/ 5637340 h 6407150"/>
              <a:gd name="connsiteX2696" fmla="*/ 6512797 w 11737976"/>
              <a:gd name="connsiteY2696" fmla="*/ 5636659 h 6407150"/>
              <a:gd name="connsiteX2697" fmla="*/ 6510164 w 11737976"/>
              <a:gd name="connsiteY2697" fmla="*/ 5641690 h 6407150"/>
              <a:gd name="connsiteX2698" fmla="*/ 6505657 w 11737976"/>
              <a:gd name="connsiteY2698" fmla="*/ 5639856 h 6407150"/>
              <a:gd name="connsiteX2699" fmla="*/ 6504999 w 11737976"/>
              <a:gd name="connsiteY2699" fmla="*/ 5641113 h 6407150"/>
              <a:gd name="connsiteX2700" fmla="*/ 6500492 w 11737976"/>
              <a:gd name="connsiteY2700" fmla="*/ 5639277 h 6407150"/>
              <a:gd name="connsiteX2701" fmla="*/ 6495983 w 11737976"/>
              <a:gd name="connsiteY2701" fmla="*/ 5637441 h 6407150"/>
              <a:gd name="connsiteX2702" fmla="*/ 6502366 w 11737976"/>
              <a:gd name="connsiteY2702" fmla="*/ 5646144 h 6407150"/>
              <a:gd name="connsiteX2703" fmla="*/ 6504340 w 11737976"/>
              <a:gd name="connsiteY2703" fmla="*/ 5642370 h 6407150"/>
              <a:gd name="connsiteX2704" fmla="*/ 6509505 w 11737976"/>
              <a:gd name="connsiteY2704" fmla="*/ 5642949 h 6407150"/>
              <a:gd name="connsiteX2705" fmla="*/ 6515230 w 11737976"/>
              <a:gd name="connsiteY2705" fmla="*/ 5652910 h 6407150"/>
              <a:gd name="connsiteX2706" fmla="*/ 6526244 w 11737976"/>
              <a:gd name="connsiteY2706" fmla="*/ 5654560 h 6407150"/>
              <a:gd name="connsiteX2707" fmla="*/ 6540501 w 11737976"/>
              <a:gd name="connsiteY2707" fmla="*/ 5646419 h 6407150"/>
              <a:gd name="connsiteX2708" fmla="*/ 6543234 w 11737976"/>
              <a:gd name="connsiteY2708" fmla="*/ 5630745 h 6407150"/>
              <a:gd name="connsiteX2709" fmla="*/ 6539485 w 11737976"/>
              <a:gd name="connsiteY2709" fmla="*/ 5617010 h 6407150"/>
              <a:gd name="connsiteX2710" fmla="*/ 6540144 w 11737976"/>
              <a:gd name="connsiteY2710" fmla="*/ 5615751 h 6407150"/>
              <a:gd name="connsiteX2711" fmla="*/ 6551891 w 11737976"/>
              <a:gd name="connsiteY2711" fmla="*/ 5603751 h 6407150"/>
              <a:gd name="connsiteX2712" fmla="*/ 6553208 w 11737976"/>
              <a:gd name="connsiteY2712" fmla="*/ 5601236 h 6407150"/>
              <a:gd name="connsiteX2713" fmla="*/ 6554524 w 11737976"/>
              <a:gd name="connsiteY2713" fmla="*/ 5598719 h 6407150"/>
              <a:gd name="connsiteX2714" fmla="*/ 6564299 w 11737976"/>
              <a:gd name="connsiteY2714" fmla="*/ 5590492 h 6407150"/>
              <a:gd name="connsiteX2715" fmla="*/ 6559891 w 11737976"/>
              <a:gd name="connsiteY2715" fmla="*/ 5578015 h 6407150"/>
              <a:gd name="connsiteX2716" fmla="*/ 6569764 w 11737976"/>
              <a:gd name="connsiteY2716" fmla="*/ 5559146 h 6407150"/>
              <a:gd name="connsiteX2717" fmla="*/ 6565256 w 11737976"/>
              <a:gd name="connsiteY2717" fmla="*/ 5557310 h 6407150"/>
              <a:gd name="connsiteX2718" fmla="*/ 1908963 w 11737976"/>
              <a:gd name="connsiteY2718" fmla="*/ 5555183 h 6407150"/>
              <a:gd name="connsiteX2719" fmla="*/ 1906766 w 11737976"/>
              <a:gd name="connsiteY2719" fmla="*/ 5562045 h 6407150"/>
              <a:gd name="connsiteX2720" fmla="*/ 1909774 w 11737976"/>
              <a:gd name="connsiteY2720" fmla="*/ 5556412 h 6407150"/>
              <a:gd name="connsiteX2721" fmla="*/ 1908963 w 11737976"/>
              <a:gd name="connsiteY2721" fmla="*/ 5555183 h 6407150"/>
              <a:gd name="connsiteX2722" fmla="*/ 6556248 w 11737976"/>
              <a:gd name="connsiteY2722" fmla="*/ 5555141 h 6407150"/>
              <a:gd name="connsiteX2723" fmla="*/ 6550957 w 11737976"/>
              <a:gd name="connsiteY2723" fmla="*/ 5555983 h 6407150"/>
              <a:gd name="connsiteX2724" fmla="*/ 6553017 w 11737976"/>
              <a:gd name="connsiteY2724" fmla="*/ 5561318 h 6407150"/>
              <a:gd name="connsiteX2725" fmla="*/ 6552369 w 11737976"/>
              <a:gd name="connsiteY2725" fmla="*/ 5562555 h 6407150"/>
              <a:gd name="connsiteX2726" fmla="*/ 6556192 w 11737976"/>
              <a:gd name="connsiteY2726" fmla="*/ 5563362 h 6407150"/>
              <a:gd name="connsiteX2727" fmla="*/ 6557015 w 11737976"/>
              <a:gd name="connsiteY2727" fmla="*/ 5562947 h 6407150"/>
              <a:gd name="connsiteX2728" fmla="*/ 6556248 w 11737976"/>
              <a:gd name="connsiteY2728" fmla="*/ 5555141 h 6407150"/>
              <a:gd name="connsiteX2729" fmla="*/ 6860686 w 11737976"/>
              <a:gd name="connsiteY2729" fmla="*/ 5555139 h 6407150"/>
              <a:gd name="connsiteX2730" fmla="*/ 6860565 w 11737976"/>
              <a:gd name="connsiteY2730" fmla="*/ 5555657 h 6407150"/>
              <a:gd name="connsiteX2731" fmla="*/ 6859959 w 11737976"/>
              <a:gd name="connsiteY2731" fmla="*/ 5558254 h 6407150"/>
              <a:gd name="connsiteX2732" fmla="*/ 6859920 w 11737976"/>
              <a:gd name="connsiteY2732" fmla="*/ 5558419 h 6407150"/>
              <a:gd name="connsiteX2733" fmla="*/ 6859876 w 11737976"/>
              <a:gd name="connsiteY2733" fmla="*/ 5558610 h 6407150"/>
              <a:gd name="connsiteX2734" fmla="*/ 6859827 w 11737976"/>
              <a:gd name="connsiteY2734" fmla="*/ 5558817 h 6407150"/>
              <a:gd name="connsiteX2735" fmla="*/ 6859719 w 11737976"/>
              <a:gd name="connsiteY2735" fmla="*/ 5559276 h 6407150"/>
              <a:gd name="connsiteX2736" fmla="*/ 6859760 w 11737976"/>
              <a:gd name="connsiteY2736" fmla="*/ 5559104 h 6407150"/>
              <a:gd name="connsiteX2737" fmla="*/ 6859719 w 11737976"/>
              <a:gd name="connsiteY2737" fmla="*/ 5559277 h 6407150"/>
              <a:gd name="connsiteX2738" fmla="*/ 6858753 w 11737976"/>
              <a:gd name="connsiteY2738" fmla="*/ 5563414 h 6407150"/>
              <a:gd name="connsiteX2739" fmla="*/ 6856818 w 11737976"/>
              <a:gd name="connsiteY2739" fmla="*/ 5571690 h 6407150"/>
              <a:gd name="connsiteX2740" fmla="*/ 6862822 w 11737976"/>
              <a:gd name="connsiteY2740" fmla="*/ 5562540 h 6407150"/>
              <a:gd name="connsiteX2741" fmla="*/ 6860686 w 11737976"/>
              <a:gd name="connsiteY2741" fmla="*/ 5555139 h 6407150"/>
              <a:gd name="connsiteX2742" fmla="*/ 9139995 w 11737976"/>
              <a:gd name="connsiteY2742" fmla="*/ 5554754 h 6407150"/>
              <a:gd name="connsiteX2743" fmla="*/ 9139093 w 11737976"/>
              <a:gd name="connsiteY2743" fmla="*/ 5561106 h 6407150"/>
              <a:gd name="connsiteX2744" fmla="*/ 9156931 w 11737976"/>
              <a:gd name="connsiteY2744" fmla="*/ 5566226 h 6407150"/>
              <a:gd name="connsiteX2745" fmla="*/ 9147787 w 11737976"/>
              <a:gd name="connsiteY2745" fmla="*/ 5565254 h 6407150"/>
              <a:gd name="connsiteX2746" fmla="*/ 9138191 w 11737976"/>
              <a:gd name="connsiteY2746" fmla="*/ 5567456 h 6407150"/>
              <a:gd name="connsiteX2747" fmla="*/ 9147336 w 11737976"/>
              <a:gd name="connsiteY2747" fmla="*/ 5568429 h 6407150"/>
              <a:gd name="connsiteX2748" fmla="*/ 9156482 w 11737976"/>
              <a:gd name="connsiteY2748" fmla="*/ 5569402 h 6407150"/>
              <a:gd name="connsiteX2749" fmla="*/ 9156931 w 11737976"/>
              <a:gd name="connsiteY2749" fmla="*/ 5566226 h 6407150"/>
              <a:gd name="connsiteX2750" fmla="*/ 9166524 w 11737976"/>
              <a:gd name="connsiteY2750" fmla="*/ 5564024 h 6407150"/>
              <a:gd name="connsiteX2751" fmla="*/ 9139995 w 11737976"/>
              <a:gd name="connsiteY2751" fmla="*/ 5554754 h 6407150"/>
              <a:gd name="connsiteX2752" fmla="*/ 1912158 w 11737976"/>
              <a:gd name="connsiteY2752" fmla="*/ 5554584 h 6407150"/>
              <a:gd name="connsiteX2753" fmla="*/ 1910814 w 11737976"/>
              <a:gd name="connsiteY2753" fmla="*/ 5561719 h 6407150"/>
              <a:gd name="connsiteX2754" fmla="*/ 1913625 w 11737976"/>
              <a:gd name="connsiteY2754" fmla="*/ 5556236 h 6407150"/>
              <a:gd name="connsiteX2755" fmla="*/ 1912158 w 11737976"/>
              <a:gd name="connsiteY2755" fmla="*/ 5554584 h 6407150"/>
              <a:gd name="connsiteX2756" fmla="*/ 4544188 w 11737976"/>
              <a:gd name="connsiteY2756" fmla="*/ 5554365 h 6407150"/>
              <a:gd name="connsiteX2757" fmla="*/ 4543424 w 11737976"/>
              <a:gd name="connsiteY2757" fmla="*/ 5556909 h 6407150"/>
              <a:gd name="connsiteX2758" fmla="*/ 4543219 w 11737976"/>
              <a:gd name="connsiteY2758" fmla="*/ 5557592 h 6407150"/>
              <a:gd name="connsiteX2759" fmla="*/ 4542638 w 11737976"/>
              <a:gd name="connsiteY2759" fmla="*/ 5557513 h 6407150"/>
              <a:gd name="connsiteX2760" fmla="*/ 9042347 w 11737976"/>
              <a:gd name="connsiteY2760" fmla="*/ 5552071 h 6407150"/>
              <a:gd name="connsiteX2761" fmla="*/ 9039703 w 11737976"/>
              <a:gd name="connsiteY2761" fmla="*/ 5553996 h 6407150"/>
              <a:gd name="connsiteX2762" fmla="*/ 9040405 w 11737976"/>
              <a:gd name="connsiteY2762" fmla="*/ 5556221 h 6407150"/>
              <a:gd name="connsiteX2763" fmla="*/ 9041110 w 11737976"/>
              <a:gd name="connsiteY2763" fmla="*/ 5558447 h 6407150"/>
              <a:gd name="connsiteX2764" fmla="*/ 9043459 w 11737976"/>
              <a:gd name="connsiteY2764" fmla="*/ 5559019 h 6407150"/>
              <a:gd name="connsiteX2765" fmla="*/ 9045105 w 11737976"/>
              <a:gd name="connsiteY2765" fmla="*/ 5557364 h 6407150"/>
              <a:gd name="connsiteX2766" fmla="*/ 9044754 w 11737976"/>
              <a:gd name="connsiteY2766" fmla="*/ 5556252 h 6407150"/>
              <a:gd name="connsiteX2767" fmla="*/ 9044051 w 11737976"/>
              <a:gd name="connsiteY2767" fmla="*/ 5554026 h 6407150"/>
              <a:gd name="connsiteX2768" fmla="*/ 9042347 w 11737976"/>
              <a:gd name="connsiteY2768" fmla="*/ 5552071 h 6407150"/>
              <a:gd name="connsiteX2769" fmla="*/ 6565795 w 11737976"/>
              <a:gd name="connsiteY2769" fmla="*/ 5551731 h 6407150"/>
              <a:gd name="connsiteX2770" fmla="*/ 6571682 w 11737976"/>
              <a:gd name="connsiteY2770" fmla="*/ 5557167 h 6407150"/>
              <a:gd name="connsiteX2771" fmla="*/ 6574303 w 11737976"/>
              <a:gd name="connsiteY2771" fmla="*/ 5552159 h 6407150"/>
              <a:gd name="connsiteX2772" fmla="*/ 6565795 w 11737976"/>
              <a:gd name="connsiteY2772" fmla="*/ 5551731 h 6407150"/>
              <a:gd name="connsiteX2773" fmla="*/ 5876361 w 11737976"/>
              <a:gd name="connsiteY2773" fmla="*/ 5551033 h 6407150"/>
              <a:gd name="connsiteX2774" fmla="*/ 5883704 w 11737976"/>
              <a:gd name="connsiteY2774" fmla="*/ 5555543 h 6407150"/>
              <a:gd name="connsiteX2775" fmla="*/ 5880360 w 11737976"/>
              <a:gd name="connsiteY2775" fmla="*/ 5552662 h 6407150"/>
              <a:gd name="connsiteX2776" fmla="*/ 5881015 w 11737976"/>
              <a:gd name="connsiteY2776" fmla="*/ 5551411 h 6407150"/>
              <a:gd name="connsiteX2777" fmla="*/ 5876361 w 11737976"/>
              <a:gd name="connsiteY2777" fmla="*/ 5551033 h 6407150"/>
              <a:gd name="connsiteX2778" fmla="*/ 1937917 w 11737976"/>
              <a:gd name="connsiteY2778" fmla="*/ 5550943 h 6407150"/>
              <a:gd name="connsiteX2779" fmla="*/ 1935764 w 11737976"/>
              <a:gd name="connsiteY2779" fmla="*/ 5551720 h 6407150"/>
              <a:gd name="connsiteX2780" fmla="*/ 1934914 w 11737976"/>
              <a:gd name="connsiteY2780" fmla="*/ 5554381 h 6407150"/>
              <a:gd name="connsiteX2781" fmla="*/ 1934062 w 11737976"/>
              <a:gd name="connsiteY2781" fmla="*/ 5557042 h 6407150"/>
              <a:gd name="connsiteX2782" fmla="*/ 1933636 w 11737976"/>
              <a:gd name="connsiteY2782" fmla="*/ 5558373 h 6407150"/>
              <a:gd name="connsiteX2783" fmla="*/ 1934073 w 11737976"/>
              <a:gd name="connsiteY2783" fmla="*/ 5559979 h 6407150"/>
              <a:gd name="connsiteX2784" fmla="*/ 1936224 w 11737976"/>
              <a:gd name="connsiteY2784" fmla="*/ 5559201 h 6407150"/>
              <a:gd name="connsiteX2785" fmla="*/ 1938791 w 11737976"/>
              <a:gd name="connsiteY2785" fmla="*/ 5554156 h 6407150"/>
              <a:gd name="connsiteX2786" fmla="*/ 1938355 w 11737976"/>
              <a:gd name="connsiteY2786" fmla="*/ 5552549 h 6407150"/>
              <a:gd name="connsiteX2787" fmla="*/ 1937917 w 11737976"/>
              <a:gd name="connsiteY2787" fmla="*/ 5550943 h 6407150"/>
              <a:gd name="connsiteX2788" fmla="*/ 9067273 w 11737976"/>
              <a:gd name="connsiteY2788" fmla="*/ 5548882 h 6407150"/>
              <a:gd name="connsiteX2789" fmla="*/ 9064716 w 11737976"/>
              <a:gd name="connsiteY2789" fmla="*/ 5550782 h 6407150"/>
              <a:gd name="connsiteX2790" fmla="*/ 9066038 w 11737976"/>
              <a:gd name="connsiteY2790" fmla="*/ 5551633 h 6407150"/>
              <a:gd name="connsiteX2791" fmla="*/ 9068414 w 11737976"/>
              <a:gd name="connsiteY2791" fmla="*/ 5555822 h 6407150"/>
              <a:gd name="connsiteX2792" fmla="*/ 9069733 w 11737976"/>
              <a:gd name="connsiteY2792" fmla="*/ 5556673 h 6407150"/>
              <a:gd name="connsiteX2793" fmla="*/ 9071671 w 11737976"/>
              <a:gd name="connsiteY2793" fmla="*/ 5556148 h 6407150"/>
              <a:gd name="connsiteX2794" fmla="*/ 9070925 w 11737976"/>
              <a:gd name="connsiteY2794" fmla="*/ 5552121 h 6407150"/>
              <a:gd name="connsiteX2795" fmla="*/ 9067273 w 11737976"/>
              <a:gd name="connsiteY2795" fmla="*/ 5548882 h 6407150"/>
              <a:gd name="connsiteX2796" fmla="*/ 2666419 w 11737976"/>
              <a:gd name="connsiteY2796" fmla="*/ 5546352 h 6407150"/>
              <a:gd name="connsiteX2797" fmla="*/ 2665329 w 11737976"/>
              <a:gd name="connsiteY2797" fmla="*/ 5548266 h 6407150"/>
              <a:gd name="connsiteX2798" fmla="*/ 2673350 w 11737976"/>
              <a:gd name="connsiteY2798" fmla="*/ 5548624 h 6407150"/>
              <a:gd name="connsiteX2799" fmla="*/ 2666419 w 11737976"/>
              <a:gd name="connsiteY2799" fmla="*/ 5546352 h 6407150"/>
              <a:gd name="connsiteX2800" fmla="*/ 1466545 w 11737976"/>
              <a:gd name="connsiteY2800" fmla="*/ 5546279 h 6407150"/>
              <a:gd name="connsiteX2801" fmla="*/ 1462400 w 11737976"/>
              <a:gd name="connsiteY2801" fmla="*/ 5550573 h 6407150"/>
              <a:gd name="connsiteX2802" fmla="*/ 1466545 w 11737976"/>
              <a:gd name="connsiteY2802" fmla="*/ 5546279 h 6407150"/>
              <a:gd name="connsiteX2803" fmla="*/ 2644034 w 11737976"/>
              <a:gd name="connsiteY2803" fmla="*/ 5545221 h 6407150"/>
              <a:gd name="connsiteX2804" fmla="*/ 2643943 w 11737976"/>
              <a:gd name="connsiteY2804" fmla="*/ 5547311 h 6407150"/>
              <a:gd name="connsiteX2805" fmla="*/ 2649382 w 11737976"/>
              <a:gd name="connsiteY2805" fmla="*/ 5545460 h 6407150"/>
              <a:gd name="connsiteX2806" fmla="*/ 2644034 w 11737976"/>
              <a:gd name="connsiteY2806" fmla="*/ 5545221 h 6407150"/>
              <a:gd name="connsiteX2807" fmla="*/ 5846720 w 11737976"/>
              <a:gd name="connsiteY2807" fmla="*/ 5545172 h 6407150"/>
              <a:gd name="connsiteX2808" fmla="*/ 5840399 w 11737976"/>
              <a:gd name="connsiteY2808" fmla="*/ 5547185 h 6407150"/>
              <a:gd name="connsiteX2809" fmla="*/ 5827758 w 11737976"/>
              <a:gd name="connsiteY2809" fmla="*/ 5551212 h 6407150"/>
              <a:gd name="connsiteX2810" fmla="*/ 5842485 w 11737976"/>
              <a:gd name="connsiteY2810" fmla="*/ 5563328 h 6407150"/>
              <a:gd name="connsiteX2811" fmla="*/ 5852487 w 11737976"/>
              <a:gd name="connsiteY2811" fmla="*/ 5564344 h 6407150"/>
              <a:gd name="connsiteX2812" fmla="*/ 5856445 w 11737976"/>
              <a:gd name="connsiteY2812" fmla="*/ 5556781 h 6407150"/>
              <a:gd name="connsiteX2813" fmla="*/ 5860786 w 11737976"/>
              <a:gd name="connsiteY2813" fmla="*/ 5558548 h 6407150"/>
              <a:gd name="connsiteX2814" fmla="*/ 5861446 w 11737976"/>
              <a:gd name="connsiteY2814" fmla="*/ 5557288 h 6407150"/>
              <a:gd name="connsiteX2815" fmla="*/ 5857106 w 11737976"/>
              <a:gd name="connsiteY2815" fmla="*/ 5555520 h 6407150"/>
              <a:gd name="connsiteX2816" fmla="*/ 5846720 w 11737976"/>
              <a:gd name="connsiteY2816" fmla="*/ 5545172 h 6407150"/>
              <a:gd name="connsiteX2817" fmla="*/ 2943403 w 11737976"/>
              <a:gd name="connsiteY2817" fmla="*/ 5545085 h 6407150"/>
              <a:gd name="connsiteX2818" fmla="*/ 2950899 w 11737976"/>
              <a:gd name="connsiteY2818" fmla="*/ 5545421 h 6407150"/>
              <a:gd name="connsiteX2819" fmla="*/ 2943231 w 11737976"/>
              <a:gd name="connsiteY2819" fmla="*/ 5548936 h 6407150"/>
              <a:gd name="connsiteX2820" fmla="*/ 2943403 w 11737976"/>
              <a:gd name="connsiteY2820" fmla="*/ 5545085 h 6407150"/>
              <a:gd name="connsiteX2821" fmla="*/ 6852740 w 11737976"/>
              <a:gd name="connsiteY2821" fmla="*/ 5545061 h 6407150"/>
              <a:gd name="connsiteX2822" fmla="*/ 6861654 w 11737976"/>
              <a:gd name="connsiteY2822" fmla="*/ 5551001 h 6407150"/>
              <a:gd name="connsiteX2823" fmla="*/ 6865735 w 11737976"/>
              <a:gd name="connsiteY2823" fmla="*/ 5577630 h 6407150"/>
              <a:gd name="connsiteX2824" fmla="*/ 6864768 w 11737976"/>
              <a:gd name="connsiteY2824" fmla="*/ 5581768 h 6407150"/>
              <a:gd name="connsiteX2825" fmla="*/ 6863800 w 11737976"/>
              <a:gd name="connsiteY2825" fmla="*/ 5585906 h 6407150"/>
              <a:gd name="connsiteX2826" fmla="*/ 6862834 w 11737976"/>
              <a:gd name="connsiteY2826" fmla="*/ 5590042 h 6407150"/>
              <a:gd name="connsiteX2827" fmla="*/ 6855851 w 11737976"/>
              <a:gd name="connsiteY2827" fmla="*/ 5575826 h 6407150"/>
              <a:gd name="connsiteX2828" fmla="*/ 6854884 w 11737976"/>
              <a:gd name="connsiteY2828" fmla="*/ 5579965 h 6407150"/>
              <a:gd name="connsiteX2829" fmla="*/ 6850805 w 11737976"/>
              <a:gd name="connsiteY2829" fmla="*/ 5553337 h 6407150"/>
              <a:gd name="connsiteX2830" fmla="*/ 6851774 w 11737976"/>
              <a:gd name="connsiteY2830" fmla="*/ 5549199 h 6407150"/>
              <a:gd name="connsiteX2831" fmla="*/ 6852740 w 11737976"/>
              <a:gd name="connsiteY2831" fmla="*/ 5545061 h 6407150"/>
              <a:gd name="connsiteX2832" fmla="*/ 6556755 w 11737976"/>
              <a:gd name="connsiteY2832" fmla="*/ 5544900 h 6407150"/>
              <a:gd name="connsiteX2833" fmla="*/ 6554756 w 11737976"/>
              <a:gd name="connsiteY2833" fmla="*/ 5548725 h 6407150"/>
              <a:gd name="connsiteX2834" fmla="*/ 6561753 w 11737976"/>
              <a:gd name="connsiteY2834" fmla="*/ 5549256 h 6407150"/>
              <a:gd name="connsiteX2835" fmla="*/ 6556755 w 11737976"/>
              <a:gd name="connsiteY2835" fmla="*/ 5544900 h 6407150"/>
              <a:gd name="connsiteX2836" fmla="*/ 1916416 w 11737976"/>
              <a:gd name="connsiteY2836" fmla="*/ 5544061 h 6407150"/>
              <a:gd name="connsiteX2837" fmla="*/ 1913450 w 11737976"/>
              <a:gd name="connsiteY2837" fmla="*/ 5550444 h 6407150"/>
              <a:gd name="connsiteX2838" fmla="*/ 1916497 w 11737976"/>
              <a:gd name="connsiteY2838" fmla="*/ 5548853 h 6407150"/>
              <a:gd name="connsiteX2839" fmla="*/ 1916416 w 11737976"/>
              <a:gd name="connsiteY2839" fmla="*/ 5544061 h 6407150"/>
              <a:gd name="connsiteX2840" fmla="*/ 2694987 w 11737976"/>
              <a:gd name="connsiteY2840" fmla="*/ 5544006 h 6407150"/>
              <a:gd name="connsiteX2841" fmla="*/ 2710951 w 11737976"/>
              <a:gd name="connsiteY2841" fmla="*/ 5546464 h 6407150"/>
              <a:gd name="connsiteX2842" fmla="*/ 2711029 w 11737976"/>
              <a:gd name="connsiteY2842" fmla="*/ 5544722 h 6407150"/>
              <a:gd name="connsiteX2843" fmla="*/ 2694987 w 11737976"/>
              <a:gd name="connsiteY2843" fmla="*/ 5544006 h 6407150"/>
              <a:gd name="connsiteX2844" fmla="*/ 9074227 w 11737976"/>
              <a:gd name="connsiteY2844" fmla="*/ 5543437 h 6407150"/>
              <a:gd name="connsiteX2845" fmla="*/ 9069141 w 11737976"/>
              <a:gd name="connsiteY2845" fmla="*/ 5544815 h 6407150"/>
              <a:gd name="connsiteX2846" fmla="*/ 9075265 w 11737976"/>
              <a:gd name="connsiteY2846" fmla="*/ 5546718 h 6407150"/>
              <a:gd name="connsiteX2847" fmla="*/ 9074227 w 11737976"/>
              <a:gd name="connsiteY2847" fmla="*/ 5543437 h 6407150"/>
              <a:gd name="connsiteX2848" fmla="*/ 3011147 w 11737976"/>
              <a:gd name="connsiteY2848" fmla="*/ 5542766 h 6407150"/>
              <a:gd name="connsiteX2849" fmla="*/ 3003711 w 11737976"/>
              <a:gd name="connsiteY2849" fmla="*/ 5544354 h 6407150"/>
              <a:gd name="connsiteX2850" fmla="*/ 3010890 w 11737976"/>
              <a:gd name="connsiteY2850" fmla="*/ 5548515 h 6407150"/>
              <a:gd name="connsiteX2851" fmla="*/ 3003540 w 11737976"/>
              <a:gd name="connsiteY2851" fmla="*/ 5548186 h 6407150"/>
              <a:gd name="connsiteX2852" fmla="*/ 3003626 w 11737976"/>
              <a:gd name="connsiteY2852" fmla="*/ 5546270 h 6407150"/>
              <a:gd name="connsiteX2853" fmla="*/ 2981569 w 11737976"/>
              <a:gd name="connsiteY2853" fmla="*/ 5545285 h 6407150"/>
              <a:gd name="connsiteX2854" fmla="*/ 2981225 w 11737976"/>
              <a:gd name="connsiteY2854" fmla="*/ 5552949 h 6407150"/>
              <a:gd name="connsiteX2855" fmla="*/ 3003454 w 11737976"/>
              <a:gd name="connsiteY2855" fmla="*/ 5550102 h 6407150"/>
              <a:gd name="connsiteX2856" fmla="*/ 3010806 w 11737976"/>
              <a:gd name="connsiteY2856" fmla="*/ 5550430 h 6407150"/>
              <a:gd name="connsiteX2857" fmla="*/ 3010463 w 11737976"/>
              <a:gd name="connsiteY2857" fmla="*/ 5558095 h 6407150"/>
              <a:gd name="connsiteX2858" fmla="*/ 2994518 w 11737976"/>
              <a:gd name="connsiteY2858" fmla="*/ 5555288 h 6407150"/>
              <a:gd name="connsiteX2859" fmla="*/ 2994424 w 11737976"/>
              <a:gd name="connsiteY2859" fmla="*/ 5557379 h 6407150"/>
              <a:gd name="connsiteX2860" fmla="*/ 3002443 w 11737976"/>
              <a:gd name="connsiteY2860" fmla="*/ 5557737 h 6407150"/>
              <a:gd name="connsiteX2861" fmla="*/ 3002350 w 11737976"/>
              <a:gd name="connsiteY2861" fmla="*/ 5559827 h 6407150"/>
              <a:gd name="connsiteX2862" fmla="*/ 3010462 w 11737976"/>
              <a:gd name="connsiteY2862" fmla="*/ 5558096 h 6407150"/>
              <a:gd name="connsiteX2863" fmla="*/ 3025169 w 11737976"/>
              <a:gd name="connsiteY2863" fmla="*/ 5558752 h 6407150"/>
              <a:gd name="connsiteX2864" fmla="*/ 3032777 w 11737976"/>
              <a:gd name="connsiteY2864" fmla="*/ 5553332 h 6407150"/>
              <a:gd name="connsiteX2865" fmla="*/ 3025511 w 11737976"/>
              <a:gd name="connsiteY2865" fmla="*/ 5551087 h 6407150"/>
              <a:gd name="connsiteX2866" fmla="*/ 3040215 w 11737976"/>
              <a:gd name="connsiteY2866" fmla="*/ 5551743 h 6407150"/>
              <a:gd name="connsiteX2867" fmla="*/ 3040386 w 11737976"/>
              <a:gd name="connsiteY2867" fmla="*/ 5547912 h 6407150"/>
              <a:gd name="connsiteX2868" fmla="*/ 3025682 w 11737976"/>
              <a:gd name="connsiteY2868" fmla="*/ 5547256 h 6407150"/>
              <a:gd name="connsiteX2869" fmla="*/ 3011147 w 11737976"/>
              <a:gd name="connsiteY2869" fmla="*/ 5542766 h 6407150"/>
              <a:gd name="connsiteX2870" fmla="*/ 8663344 w 11737976"/>
              <a:gd name="connsiteY2870" fmla="*/ 5541334 h 6407150"/>
              <a:gd name="connsiteX2871" fmla="*/ 8668229 w 11737976"/>
              <a:gd name="connsiteY2871" fmla="*/ 5556255 h 6407150"/>
              <a:gd name="connsiteX2872" fmla="*/ 8667719 w 11737976"/>
              <a:gd name="connsiteY2872" fmla="*/ 5546833 h 6407150"/>
              <a:gd name="connsiteX2873" fmla="*/ 8663344 w 11737976"/>
              <a:gd name="connsiteY2873" fmla="*/ 5541334 h 6407150"/>
              <a:gd name="connsiteX2874" fmla="*/ 1902641 w 11737976"/>
              <a:gd name="connsiteY2874" fmla="*/ 5539530 h 6407150"/>
              <a:gd name="connsiteX2875" fmla="*/ 1899133 w 11737976"/>
              <a:gd name="connsiteY2875" fmla="*/ 5541409 h 6407150"/>
              <a:gd name="connsiteX2876" fmla="*/ 1899154 w 11737976"/>
              <a:gd name="connsiteY2876" fmla="*/ 5550423 h 6407150"/>
              <a:gd name="connsiteX2877" fmla="*/ 1904011 w 11737976"/>
              <a:gd name="connsiteY2877" fmla="*/ 5542056 h 6407150"/>
              <a:gd name="connsiteX2878" fmla="*/ 1902641 w 11737976"/>
              <a:gd name="connsiteY2878" fmla="*/ 5539530 h 6407150"/>
              <a:gd name="connsiteX2879" fmla="*/ 4601710 w 11737976"/>
              <a:gd name="connsiteY2879" fmla="*/ 5537647 h 6407150"/>
              <a:gd name="connsiteX2880" fmla="*/ 4598066 w 11737976"/>
              <a:gd name="connsiteY2880" fmla="*/ 5549787 h 6407150"/>
              <a:gd name="connsiteX2881" fmla="*/ 4610885 w 11737976"/>
              <a:gd name="connsiteY2881" fmla="*/ 5544265 h 6407150"/>
              <a:gd name="connsiteX2882" fmla="*/ 4601710 w 11737976"/>
              <a:gd name="connsiteY2882" fmla="*/ 5537647 h 6407150"/>
              <a:gd name="connsiteX2883" fmla="*/ 2636355 w 11737976"/>
              <a:gd name="connsiteY2883" fmla="*/ 5537198 h 6407150"/>
              <a:gd name="connsiteX2884" fmla="*/ 2636263 w 11737976"/>
              <a:gd name="connsiteY2884" fmla="*/ 5539288 h 6407150"/>
              <a:gd name="connsiteX2885" fmla="*/ 2644378 w 11737976"/>
              <a:gd name="connsiteY2885" fmla="*/ 5537556 h 6407150"/>
              <a:gd name="connsiteX2886" fmla="*/ 2636355 w 11737976"/>
              <a:gd name="connsiteY2886" fmla="*/ 5537198 h 6407150"/>
              <a:gd name="connsiteX2887" fmla="*/ 6560264 w 11737976"/>
              <a:gd name="connsiteY2887" fmla="*/ 5536959 h 6407150"/>
              <a:gd name="connsiteX2888" fmla="*/ 6552625 w 11737976"/>
              <a:gd name="connsiteY2888" fmla="*/ 5541672 h 6407150"/>
              <a:gd name="connsiteX2889" fmla="*/ 6569685 w 11737976"/>
              <a:gd name="connsiteY2889" fmla="*/ 5548621 h 6407150"/>
              <a:gd name="connsiteX2890" fmla="*/ 6576451 w 11737976"/>
              <a:gd name="connsiteY2890" fmla="*/ 5548051 h 6407150"/>
              <a:gd name="connsiteX2891" fmla="*/ 6577326 w 11737976"/>
              <a:gd name="connsiteY2891" fmla="*/ 5543910 h 6407150"/>
              <a:gd name="connsiteX2892" fmla="*/ 6569470 w 11737976"/>
              <a:gd name="connsiteY2892" fmla="*/ 5539146 h 6407150"/>
              <a:gd name="connsiteX2893" fmla="*/ 6560264 w 11737976"/>
              <a:gd name="connsiteY2893" fmla="*/ 5536959 h 6407150"/>
              <a:gd name="connsiteX2894" fmla="*/ 1510568 w 11737976"/>
              <a:gd name="connsiteY2894" fmla="*/ 5536008 h 6407150"/>
              <a:gd name="connsiteX2895" fmla="*/ 1508810 w 11737976"/>
              <a:gd name="connsiteY2895" fmla="*/ 5541923 h 6407150"/>
              <a:gd name="connsiteX2896" fmla="*/ 1508370 w 11737976"/>
              <a:gd name="connsiteY2896" fmla="*/ 5540296 h 6407150"/>
              <a:gd name="connsiteX2897" fmla="*/ 1514464 w 11737976"/>
              <a:gd name="connsiteY2897" fmla="*/ 5539275 h 6407150"/>
              <a:gd name="connsiteX2898" fmla="*/ 1513582 w 11737976"/>
              <a:gd name="connsiteY2898" fmla="*/ 5536021 h 6407150"/>
              <a:gd name="connsiteX2899" fmla="*/ 1510568 w 11737976"/>
              <a:gd name="connsiteY2899" fmla="*/ 5536008 h 6407150"/>
              <a:gd name="connsiteX2900" fmla="*/ 8898854 w 11737976"/>
              <a:gd name="connsiteY2900" fmla="*/ 5535739 h 6407150"/>
              <a:gd name="connsiteX2901" fmla="*/ 8899299 w 11737976"/>
              <a:gd name="connsiteY2901" fmla="*/ 5540515 h 6407150"/>
              <a:gd name="connsiteX2902" fmla="*/ 8900905 w 11737976"/>
              <a:gd name="connsiteY2902" fmla="*/ 5536121 h 6407150"/>
              <a:gd name="connsiteX2903" fmla="*/ 8898854 w 11737976"/>
              <a:gd name="connsiteY2903" fmla="*/ 5535739 h 6407150"/>
              <a:gd name="connsiteX2904" fmla="*/ 3930796 w 11737976"/>
              <a:gd name="connsiteY2904" fmla="*/ 5534981 h 6407150"/>
              <a:gd name="connsiteX2905" fmla="*/ 3926045 w 11737976"/>
              <a:gd name="connsiteY2905" fmla="*/ 5539055 h 6407150"/>
              <a:gd name="connsiteX2906" fmla="*/ 3916544 w 11737976"/>
              <a:gd name="connsiteY2906" fmla="*/ 5547201 h 6407150"/>
              <a:gd name="connsiteX2907" fmla="*/ 3933755 w 11737976"/>
              <a:gd name="connsiteY2907" fmla="*/ 5554129 h 6407150"/>
              <a:gd name="connsiteX2908" fmla="*/ 3942808 w 11737976"/>
              <a:gd name="connsiteY2908" fmla="*/ 5551787 h 6407150"/>
              <a:gd name="connsiteX2909" fmla="*/ 3943479 w 11737976"/>
              <a:gd name="connsiteY2909" fmla="*/ 5543080 h 6407150"/>
              <a:gd name="connsiteX2910" fmla="*/ 3947895 w 11737976"/>
              <a:gd name="connsiteY2910" fmla="*/ 5543360 h 6407150"/>
              <a:gd name="connsiteX2911" fmla="*/ 3948007 w 11737976"/>
              <a:gd name="connsiteY2911" fmla="*/ 5541909 h 6407150"/>
              <a:gd name="connsiteX2912" fmla="*/ 3943592 w 11737976"/>
              <a:gd name="connsiteY2912" fmla="*/ 5541629 h 6407150"/>
              <a:gd name="connsiteX2913" fmla="*/ 3930796 w 11737976"/>
              <a:gd name="connsiteY2913" fmla="*/ 5534981 h 6407150"/>
              <a:gd name="connsiteX2914" fmla="*/ 8894262 w 11737976"/>
              <a:gd name="connsiteY2914" fmla="*/ 5534312 h 6407150"/>
              <a:gd name="connsiteX2915" fmla="*/ 8893174 w 11737976"/>
              <a:gd name="connsiteY2915" fmla="*/ 5534607 h 6407150"/>
              <a:gd name="connsiteX2916" fmla="*/ 8892082 w 11737976"/>
              <a:gd name="connsiteY2916" fmla="*/ 5534901 h 6407150"/>
              <a:gd name="connsiteX2917" fmla="*/ 8892774 w 11737976"/>
              <a:gd name="connsiteY2917" fmla="*/ 5537088 h 6407150"/>
              <a:gd name="connsiteX2918" fmla="*/ 8894210 w 11737976"/>
              <a:gd name="connsiteY2918" fmla="*/ 5537887 h 6407150"/>
              <a:gd name="connsiteX2919" fmla="*/ 8894954 w 11737976"/>
              <a:gd name="connsiteY2919" fmla="*/ 5536498 h 6407150"/>
              <a:gd name="connsiteX2920" fmla="*/ 8894262 w 11737976"/>
              <a:gd name="connsiteY2920" fmla="*/ 5534312 h 6407150"/>
              <a:gd name="connsiteX2921" fmla="*/ 3011583 w 11737976"/>
              <a:gd name="connsiteY2921" fmla="*/ 5533010 h 6407150"/>
              <a:gd name="connsiteX2922" fmla="*/ 3027459 w 11737976"/>
              <a:gd name="connsiteY2922" fmla="*/ 5537443 h 6407150"/>
              <a:gd name="connsiteX2923" fmla="*/ 3027625 w 11737976"/>
              <a:gd name="connsiteY2923" fmla="*/ 5533727 h 6407150"/>
              <a:gd name="connsiteX2924" fmla="*/ 8908803 w 11737976"/>
              <a:gd name="connsiteY2924" fmla="*/ 5532896 h 6407150"/>
              <a:gd name="connsiteX2925" fmla="*/ 8903282 w 11737976"/>
              <a:gd name="connsiteY2925" fmla="*/ 5539139 h 6407150"/>
              <a:gd name="connsiteX2926" fmla="*/ 8907571 w 11737976"/>
              <a:gd name="connsiteY2926" fmla="*/ 5539165 h 6407150"/>
              <a:gd name="connsiteX2927" fmla="*/ 8908803 w 11737976"/>
              <a:gd name="connsiteY2927" fmla="*/ 5532896 h 6407150"/>
              <a:gd name="connsiteX2928" fmla="*/ 5848849 w 11737976"/>
              <a:gd name="connsiteY2928" fmla="*/ 5532415 h 6407150"/>
              <a:gd name="connsiteX2929" fmla="*/ 5842384 w 11737976"/>
              <a:gd name="connsiteY2929" fmla="*/ 5534385 h 6407150"/>
              <a:gd name="connsiteX2930" fmla="*/ 5845540 w 11737976"/>
              <a:gd name="connsiteY2930" fmla="*/ 5538739 h 6407150"/>
              <a:gd name="connsiteX2931" fmla="*/ 5864114 w 11737976"/>
              <a:gd name="connsiteY2931" fmla="*/ 5544771 h 6407150"/>
              <a:gd name="connsiteX2932" fmla="*/ 5866099 w 11737976"/>
              <a:gd name="connsiteY2932" fmla="*/ 5540978 h 6407150"/>
              <a:gd name="connsiteX2933" fmla="*/ 5848849 w 11737976"/>
              <a:gd name="connsiteY2933" fmla="*/ 5532415 h 6407150"/>
              <a:gd name="connsiteX2934" fmla="*/ 1464439 w 11737976"/>
              <a:gd name="connsiteY2934" fmla="*/ 5532313 h 6407150"/>
              <a:gd name="connsiteX2935" fmla="*/ 1464048 w 11737976"/>
              <a:gd name="connsiteY2935" fmla="*/ 5536510 h 6407150"/>
              <a:gd name="connsiteX2936" fmla="*/ 1467056 w 11737976"/>
              <a:gd name="connsiteY2936" fmla="*/ 5536032 h 6407150"/>
              <a:gd name="connsiteX2937" fmla="*/ 1464439 w 11737976"/>
              <a:gd name="connsiteY2937" fmla="*/ 5532313 h 6407150"/>
              <a:gd name="connsiteX2938" fmla="*/ 8940854 w 11737976"/>
              <a:gd name="connsiteY2938" fmla="*/ 5531486 h 6407150"/>
              <a:gd name="connsiteX2939" fmla="*/ 8939657 w 11737976"/>
              <a:gd name="connsiteY2939" fmla="*/ 5537930 h 6407150"/>
              <a:gd name="connsiteX2940" fmla="*/ 8941006 w 11737976"/>
              <a:gd name="connsiteY2940" fmla="*/ 5538790 h 6407150"/>
              <a:gd name="connsiteX2941" fmla="*/ 8940369 w 11737976"/>
              <a:gd name="connsiteY2941" fmla="*/ 5540186 h 6407150"/>
              <a:gd name="connsiteX2942" fmla="*/ 8945411 w 11737976"/>
              <a:gd name="connsiteY2942" fmla="*/ 5542492 h 6407150"/>
              <a:gd name="connsiteX2943" fmla="*/ 8946760 w 11737976"/>
              <a:gd name="connsiteY2943" fmla="*/ 5543351 h 6407150"/>
              <a:gd name="connsiteX2944" fmla="*/ 8945487 w 11737976"/>
              <a:gd name="connsiteY2944" fmla="*/ 5546143 h 6407150"/>
              <a:gd name="connsiteX2945" fmla="*/ 8944849 w 11737976"/>
              <a:gd name="connsiteY2945" fmla="*/ 5547541 h 6407150"/>
              <a:gd name="connsiteX2946" fmla="*/ 8945206 w 11737976"/>
              <a:gd name="connsiteY2946" fmla="*/ 5548668 h 6407150"/>
              <a:gd name="connsiteX2947" fmla="*/ 8947906 w 11737976"/>
              <a:gd name="connsiteY2947" fmla="*/ 5550385 h 6407150"/>
              <a:gd name="connsiteX2948" fmla="*/ 8955364 w 11737976"/>
              <a:gd name="connsiteY2948" fmla="*/ 5556933 h 6407150"/>
              <a:gd name="connsiteX2949" fmla="*/ 8954143 w 11737976"/>
              <a:gd name="connsiteY2949" fmla="*/ 5546248 h 6407150"/>
              <a:gd name="connsiteX2950" fmla="*/ 8951522 w 11737976"/>
              <a:gd name="connsiteY2950" fmla="*/ 5548183 h 6407150"/>
              <a:gd name="connsiteX2951" fmla="*/ 8950884 w 11737976"/>
              <a:gd name="connsiteY2951" fmla="*/ 5549579 h 6407150"/>
              <a:gd name="connsiteX2952" fmla="*/ 8948185 w 11737976"/>
              <a:gd name="connsiteY2952" fmla="*/ 5547861 h 6407150"/>
              <a:gd name="connsiteX2953" fmla="*/ 8948821 w 11737976"/>
              <a:gd name="connsiteY2953" fmla="*/ 5546465 h 6407150"/>
              <a:gd name="connsiteX2954" fmla="*/ 8948390 w 11737976"/>
              <a:gd name="connsiteY2954" fmla="*/ 5541686 h 6407150"/>
              <a:gd name="connsiteX2955" fmla="*/ 8946047 w 11737976"/>
              <a:gd name="connsiteY2955" fmla="*/ 5541096 h 6407150"/>
              <a:gd name="connsiteX2956" fmla="*/ 8943349 w 11737976"/>
              <a:gd name="connsiteY2956" fmla="*/ 5539379 h 6407150"/>
              <a:gd name="connsiteX2957" fmla="*/ 8947958 w 11737976"/>
              <a:gd name="connsiteY2957" fmla="*/ 5536907 h 6407150"/>
              <a:gd name="connsiteX2958" fmla="*/ 8946888 w 11737976"/>
              <a:gd name="connsiteY2958" fmla="*/ 5533524 h 6407150"/>
              <a:gd name="connsiteX2959" fmla="*/ 8947882 w 11737976"/>
              <a:gd name="connsiteY2959" fmla="*/ 5533255 h 6407150"/>
              <a:gd name="connsiteX2960" fmla="*/ 8940854 w 11737976"/>
              <a:gd name="connsiteY2960" fmla="*/ 5531486 h 6407150"/>
              <a:gd name="connsiteX2961" fmla="*/ 2711651 w 11737976"/>
              <a:gd name="connsiteY2961" fmla="*/ 5530785 h 6407150"/>
              <a:gd name="connsiteX2962" fmla="*/ 2687494 w 11737976"/>
              <a:gd name="connsiteY2962" fmla="*/ 5531803 h 6407150"/>
              <a:gd name="connsiteX2963" fmla="*/ 2703443 w 11737976"/>
              <a:gd name="connsiteY2963" fmla="*/ 5534607 h 6407150"/>
              <a:gd name="connsiteX2964" fmla="*/ 2711651 w 11737976"/>
              <a:gd name="connsiteY2964" fmla="*/ 5530785 h 6407150"/>
              <a:gd name="connsiteX2965" fmla="*/ 3962846 w 11737976"/>
              <a:gd name="connsiteY2965" fmla="*/ 5529644 h 6407150"/>
              <a:gd name="connsiteX2966" fmla="*/ 3958669 w 11737976"/>
              <a:gd name="connsiteY2966" fmla="*/ 5530828 h 6407150"/>
              <a:gd name="connsiteX2967" fmla="*/ 3966690 w 11737976"/>
              <a:gd name="connsiteY2967" fmla="*/ 5532786 h 6407150"/>
              <a:gd name="connsiteX2968" fmla="*/ 3962733 w 11737976"/>
              <a:gd name="connsiteY2968" fmla="*/ 5531087 h 6407150"/>
              <a:gd name="connsiteX2969" fmla="*/ 3962846 w 11737976"/>
              <a:gd name="connsiteY2969" fmla="*/ 5529644 h 6407150"/>
              <a:gd name="connsiteX2970" fmla="*/ 8953995 w 11737976"/>
              <a:gd name="connsiteY2970" fmla="*/ 5529262 h 6407150"/>
              <a:gd name="connsiteX2971" fmla="*/ 8953450 w 11737976"/>
              <a:gd name="connsiteY2971" fmla="*/ 5530657 h 6407150"/>
              <a:gd name="connsiteX2972" fmla="*/ 8954355 w 11737976"/>
              <a:gd name="connsiteY2972" fmla="*/ 5536642 h 6407150"/>
              <a:gd name="connsiteX2973" fmla="*/ 8954898 w 11737976"/>
              <a:gd name="connsiteY2973" fmla="*/ 5541480 h 6407150"/>
              <a:gd name="connsiteX2974" fmla="*/ 8955806 w 11737976"/>
              <a:gd name="connsiteY2974" fmla="*/ 5541235 h 6407150"/>
              <a:gd name="connsiteX2975" fmla="*/ 8956715 w 11737976"/>
              <a:gd name="connsiteY2975" fmla="*/ 5540990 h 6407150"/>
              <a:gd name="connsiteX2976" fmla="*/ 8956171 w 11737976"/>
              <a:gd name="connsiteY2976" fmla="*/ 5536152 h 6407150"/>
              <a:gd name="connsiteX2977" fmla="*/ 8955266 w 11737976"/>
              <a:gd name="connsiteY2977" fmla="*/ 5530165 h 6407150"/>
              <a:gd name="connsiteX2978" fmla="*/ 8953995 w 11737976"/>
              <a:gd name="connsiteY2978" fmla="*/ 5529262 h 6407150"/>
              <a:gd name="connsiteX2979" fmla="*/ 3023062 w 11737976"/>
              <a:gd name="connsiteY2979" fmla="*/ 5529028 h 6407150"/>
              <a:gd name="connsiteX2980" fmla="*/ 3018438 w 11737976"/>
              <a:gd name="connsiteY2980" fmla="*/ 5529476 h 6407150"/>
              <a:gd name="connsiteX2981" fmla="*/ 3025712 w 11737976"/>
              <a:gd name="connsiteY2981" fmla="*/ 5531548 h 6407150"/>
              <a:gd name="connsiteX2982" fmla="*/ 3033143 w 11737976"/>
              <a:gd name="connsiteY2982" fmla="*/ 5530134 h 6407150"/>
              <a:gd name="connsiteX2983" fmla="*/ 3023062 w 11737976"/>
              <a:gd name="connsiteY2983" fmla="*/ 5529028 h 6407150"/>
              <a:gd name="connsiteX2984" fmla="*/ 1469349 w 11737976"/>
              <a:gd name="connsiteY2984" fmla="*/ 5529021 h 6407150"/>
              <a:gd name="connsiteX2985" fmla="*/ 1466361 w 11737976"/>
              <a:gd name="connsiteY2985" fmla="*/ 5529551 h 6407150"/>
              <a:gd name="connsiteX2986" fmla="*/ 1465500 w 11737976"/>
              <a:gd name="connsiteY2986" fmla="*/ 5532247 h 6407150"/>
              <a:gd name="connsiteX2987" fmla="*/ 1467622 w 11737976"/>
              <a:gd name="connsiteY2987" fmla="*/ 5534414 h 6407150"/>
              <a:gd name="connsiteX2988" fmla="*/ 1470398 w 11737976"/>
              <a:gd name="connsiteY2988" fmla="*/ 5529869 h 6407150"/>
              <a:gd name="connsiteX2989" fmla="*/ 1469349 w 11737976"/>
              <a:gd name="connsiteY2989" fmla="*/ 5529021 h 6407150"/>
              <a:gd name="connsiteX2990" fmla="*/ 6731499 w 11737976"/>
              <a:gd name="connsiteY2990" fmla="*/ 5528932 h 6407150"/>
              <a:gd name="connsiteX2991" fmla="*/ 6735135 w 11737976"/>
              <a:gd name="connsiteY2991" fmla="*/ 5533458 h 6407150"/>
              <a:gd name="connsiteX2992" fmla="*/ 6731499 w 11737976"/>
              <a:gd name="connsiteY2992" fmla="*/ 5528932 h 6407150"/>
              <a:gd name="connsiteX2993" fmla="*/ 9025712 w 11737976"/>
              <a:gd name="connsiteY2993" fmla="*/ 5527199 h 6407150"/>
              <a:gd name="connsiteX2994" fmla="*/ 9018376 w 11737976"/>
              <a:gd name="connsiteY2994" fmla="*/ 5533934 h 6407150"/>
              <a:gd name="connsiteX2995" fmla="*/ 9024879 w 11737976"/>
              <a:gd name="connsiteY2995" fmla="*/ 5534547 h 6407150"/>
              <a:gd name="connsiteX2996" fmla="*/ 9025712 w 11737976"/>
              <a:gd name="connsiteY2996" fmla="*/ 5527199 h 6407150"/>
              <a:gd name="connsiteX2997" fmla="*/ 2832366 w 11737976"/>
              <a:gd name="connsiteY2997" fmla="*/ 5527100 h 6407150"/>
              <a:gd name="connsiteX2998" fmla="*/ 2845671 w 11737976"/>
              <a:gd name="connsiteY2998" fmla="*/ 5529091 h 6407150"/>
              <a:gd name="connsiteX2999" fmla="*/ 2832366 w 11737976"/>
              <a:gd name="connsiteY2999" fmla="*/ 5527100 h 6407150"/>
              <a:gd name="connsiteX3000" fmla="*/ 6682810 w 11737976"/>
              <a:gd name="connsiteY3000" fmla="*/ 5522672 h 6407150"/>
              <a:gd name="connsiteX3001" fmla="*/ 6680876 w 11737976"/>
              <a:gd name="connsiteY3001" fmla="*/ 5530946 h 6407150"/>
              <a:gd name="connsiteX3002" fmla="*/ 6679909 w 11737976"/>
              <a:gd name="connsiteY3002" fmla="*/ 5535084 h 6407150"/>
              <a:gd name="connsiteX3003" fmla="*/ 6671049 w 11737976"/>
              <a:gd name="connsiteY3003" fmla="*/ 5539937 h 6407150"/>
              <a:gd name="connsiteX3004" fmla="*/ 3927983 w 11737976"/>
              <a:gd name="connsiteY3004" fmla="*/ 5521811 h 6407150"/>
              <a:gd name="connsiteX3005" fmla="*/ 3923092 w 11737976"/>
              <a:gd name="connsiteY3005" fmla="*/ 5525889 h 6407150"/>
              <a:gd name="connsiteX3006" fmla="*/ 3927420 w 11737976"/>
              <a:gd name="connsiteY3006" fmla="*/ 5529089 h 6407150"/>
              <a:gd name="connsiteX3007" fmla="*/ 3945751 w 11737976"/>
              <a:gd name="connsiteY3007" fmla="*/ 5528792 h 6407150"/>
              <a:gd name="connsiteX3008" fmla="*/ 3946087 w 11737976"/>
              <a:gd name="connsiteY3008" fmla="*/ 5524424 h 6407150"/>
              <a:gd name="connsiteX3009" fmla="*/ 3927983 w 11737976"/>
              <a:gd name="connsiteY3009" fmla="*/ 5521811 h 6407150"/>
              <a:gd name="connsiteX3010" fmla="*/ 4593748 w 11737976"/>
              <a:gd name="connsiteY3010" fmla="*/ 5521774 h 6407150"/>
              <a:gd name="connsiteX3011" fmla="*/ 4590795 w 11737976"/>
              <a:gd name="connsiteY3011" fmla="*/ 5522895 h 6407150"/>
              <a:gd name="connsiteX3012" fmla="*/ 4593532 w 11737976"/>
              <a:gd name="connsiteY3012" fmla="*/ 5527721 h 6407150"/>
              <a:gd name="connsiteX3013" fmla="*/ 4594856 w 11737976"/>
              <a:gd name="connsiteY3013" fmla="*/ 5523307 h 6407150"/>
              <a:gd name="connsiteX3014" fmla="*/ 4593748 w 11737976"/>
              <a:gd name="connsiteY3014" fmla="*/ 5521774 h 6407150"/>
              <a:gd name="connsiteX3015" fmla="*/ 5820104 w 11737976"/>
              <a:gd name="connsiteY3015" fmla="*/ 5520109 h 6407150"/>
              <a:gd name="connsiteX3016" fmla="*/ 5815830 w 11737976"/>
              <a:gd name="connsiteY3016" fmla="*/ 5522095 h 6407150"/>
              <a:gd name="connsiteX3017" fmla="*/ 5824361 w 11737976"/>
              <a:gd name="connsiteY3017" fmla="*/ 5525570 h 6407150"/>
              <a:gd name="connsiteX3018" fmla="*/ 5827299 w 11737976"/>
              <a:gd name="connsiteY3018" fmla="*/ 5523662 h 6407150"/>
              <a:gd name="connsiteX3019" fmla="*/ 5826504 w 11737976"/>
              <a:gd name="connsiteY3019" fmla="*/ 5521473 h 6407150"/>
              <a:gd name="connsiteX3020" fmla="*/ 5820104 w 11737976"/>
              <a:gd name="connsiteY3020" fmla="*/ 5520109 h 6407150"/>
              <a:gd name="connsiteX3021" fmla="*/ 6564434 w 11737976"/>
              <a:gd name="connsiteY3021" fmla="*/ 5519105 h 6407150"/>
              <a:gd name="connsiteX3022" fmla="*/ 6568186 w 11737976"/>
              <a:gd name="connsiteY3022" fmla="*/ 5522132 h 6407150"/>
              <a:gd name="connsiteX3023" fmla="*/ 6566893 w 11737976"/>
              <a:gd name="connsiteY3023" fmla="*/ 5524604 h 6407150"/>
              <a:gd name="connsiteX3024" fmla="*/ 6566246 w 11737976"/>
              <a:gd name="connsiteY3024" fmla="*/ 5525839 h 6407150"/>
              <a:gd name="connsiteX3025" fmla="*/ 6574396 w 11737976"/>
              <a:gd name="connsiteY3025" fmla="*/ 5530659 h 6407150"/>
              <a:gd name="connsiteX3026" fmla="*/ 6578796 w 11737976"/>
              <a:gd name="connsiteY3026" fmla="*/ 5532450 h 6407150"/>
              <a:gd name="connsiteX3027" fmla="*/ 6579442 w 11737976"/>
              <a:gd name="connsiteY3027" fmla="*/ 5531215 h 6407150"/>
              <a:gd name="connsiteX3028" fmla="*/ 6580735 w 11737976"/>
              <a:gd name="connsiteY3028" fmla="*/ 5528743 h 6407150"/>
              <a:gd name="connsiteX3029" fmla="*/ 6582027 w 11737976"/>
              <a:gd name="connsiteY3029" fmla="*/ 5526272 h 6407150"/>
              <a:gd name="connsiteX3030" fmla="*/ 6582676 w 11737976"/>
              <a:gd name="connsiteY3030" fmla="*/ 5525035 h 6407150"/>
              <a:gd name="connsiteX3031" fmla="*/ 6578277 w 11737976"/>
              <a:gd name="connsiteY3031" fmla="*/ 5523244 h 6407150"/>
              <a:gd name="connsiteX3032" fmla="*/ 6576337 w 11737976"/>
              <a:gd name="connsiteY3032" fmla="*/ 5526951 h 6407150"/>
              <a:gd name="connsiteX3033" fmla="*/ 6575690 w 11737976"/>
              <a:gd name="connsiteY3033" fmla="*/ 5528187 h 6407150"/>
              <a:gd name="connsiteX3034" fmla="*/ 6571290 w 11737976"/>
              <a:gd name="connsiteY3034" fmla="*/ 5526395 h 6407150"/>
              <a:gd name="connsiteX3035" fmla="*/ 6572583 w 11737976"/>
              <a:gd name="connsiteY3035" fmla="*/ 5523924 h 6407150"/>
              <a:gd name="connsiteX3036" fmla="*/ 6573231 w 11737976"/>
              <a:gd name="connsiteY3036" fmla="*/ 5522688 h 6407150"/>
              <a:gd name="connsiteX3037" fmla="*/ 6569480 w 11737976"/>
              <a:gd name="connsiteY3037" fmla="*/ 5519660 h 6407150"/>
              <a:gd name="connsiteX3038" fmla="*/ 6564434 w 11737976"/>
              <a:gd name="connsiteY3038" fmla="*/ 5519105 h 6407150"/>
              <a:gd name="connsiteX3039" fmla="*/ 3904588 w 11737976"/>
              <a:gd name="connsiteY3039" fmla="*/ 5518568 h 6407150"/>
              <a:gd name="connsiteX3040" fmla="*/ 3895551 w 11737976"/>
              <a:gd name="connsiteY3040" fmla="*/ 5522734 h 6407150"/>
              <a:gd name="connsiteX3041" fmla="*/ 3904225 w 11737976"/>
              <a:gd name="connsiteY3041" fmla="*/ 5523285 h 6407150"/>
              <a:gd name="connsiteX3042" fmla="*/ 3906079 w 11737976"/>
              <a:gd name="connsiteY3042" fmla="*/ 5520440 h 6407150"/>
              <a:gd name="connsiteX3043" fmla="*/ 3904588 w 11737976"/>
              <a:gd name="connsiteY3043" fmla="*/ 5518568 h 6407150"/>
              <a:gd name="connsiteX3044" fmla="*/ 8934435 w 11737976"/>
              <a:gd name="connsiteY3044" fmla="*/ 5518536 h 6407150"/>
              <a:gd name="connsiteX3045" fmla="*/ 8932728 w 11737976"/>
              <a:gd name="connsiteY3045" fmla="*/ 5520206 h 6407150"/>
              <a:gd name="connsiteX3046" fmla="*/ 8932754 w 11737976"/>
              <a:gd name="connsiteY3046" fmla="*/ 5523825 h 6407150"/>
              <a:gd name="connsiteX3047" fmla="*/ 8933106 w 11737976"/>
              <a:gd name="connsiteY3047" fmla="*/ 5524937 h 6407150"/>
              <a:gd name="connsiteX3048" fmla="*/ 8934837 w 11737976"/>
              <a:gd name="connsiteY3048" fmla="*/ 5526884 h 6407150"/>
              <a:gd name="connsiteX3049" fmla="*/ 8937574 w 11737976"/>
              <a:gd name="connsiteY3049" fmla="*/ 5524935 h 6407150"/>
              <a:gd name="connsiteX3050" fmla="*/ 8938113 w 11737976"/>
              <a:gd name="connsiteY3050" fmla="*/ 5522222 h 6407150"/>
              <a:gd name="connsiteX3051" fmla="*/ 8936846 w 11737976"/>
              <a:gd name="connsiteY3051" fmla="*/ 5519091 h 6407150"/>
              <a:gd name="connsiteX3052" fmla="*/ 8934435 w 11737976"/>
              <a:gd name="connsiteY3052" fmla="*/ 5518536 h 6407150"/>
              <a:gd name="connsiteX3053" fmla="*/ 1492544 w 11737976"/>
              <a:gd name="connsiteY3053" fmla="*/ 5518490 h 6407150"/>
              <a:gd name="connsiteX3054" fmla="*/ 1490823 w 11737976"/>
              <a:gd name="connsiteY3054" fmla="*/ 5520932 h 6407150"/>
              <a:gd name="connsiteX3055" fmla="*/ 1489972 w 11737976"/>
              <a:gd name="connsiteY3055" fmla="*/ 5520658 h 6407150"/>
              <a:gd name="connsiteX3056" fmla="*/ 1492544 w 11737976"/>
              <a:gd name="connsiteY3056" fmla="*/ 5518490 h 6407150"/>
              <a:gd name="connsiteX3057" fmla="*/ 3019621 w 11737976"/>
              <a:gd name="connsiteY3057" fmla="*/ 5518010 h 6407150"/>
              <a:gd name="connsiteX3058" fmla="*/ 3011832 w 11737976"/>
              <a:gd name="connsiteY3058" fmla="*/ 5527436 h 6407150"/>
              <a:gd name="connsiteX3059" fmla="*/ 3033977 w 11737976"/>
              <a:gd name="connsiteY3059" fmla="*/ 5526470 h 6407150"/>
              <a:gd name="connsiteX3060" fmla="*/ 3019621 w 11737976"/>
              <a:gd name="connsiteY3060" fmla="*/ 5518010 h 6407150"/>
              <a:gd name="connsiteX3061" fmla="*/ 8983787 w 11737976"/>
              <a:gd name="connsiteY3061" fmla="*/ 5517242 h 6407150"/>
              <a:gd name="connsiteX3062" fmla="*/ 8978220 w 11737976"/>
              <a:gd name="connsiteY3062" fmla="*/ 5519811 h 6407150"/>
              <a:gd name="connsiteX3063" fmla="*/ 8983001 w 11737976"/>
              <a:gd name="connsiteY3063" fmla="*/ 5517697 h 6407150"/>
              <a:gd name="connsiteX3064" fmla="*/ 8983787 w 11737976"/>
              <a:gd name="connsiteY3064" fmla="*/ 5517242 h 6407150"/>
              <a:gd name="connsiteX3065" fmla="*/ 1492127 w 11737976"/>
              <a:gd name="connsiteY3065" fmla="*/ 5516860 h 6407150"/>
              <a:gd name="connsiteX3066" fmla="*/ 1488266 w 11737976"/>
              <a:gd name="connsiteY3066" fmla="*/ 5520114 h 6407150"/>
              <a:gd name="connsiteX3067" fmla="*/ 1487832 w 11737976"/>
              <a:gd name="connsiteY3067" fmla="*/ 5521470 h 6407150"/>
              <a:gd name="connsiteX3068" fmla="*/ 1488683 w 11737976"/>
              <a:gd name="connsiteY3068" fmla="*/ 5521744 h 6407150"/>
              <a:gd name="connsiteX3069" fmla="*/ 1490389 w 11737976"/>
              <a:gd name="connsiteY3069" fmla="*/ 5522289 h 6407150"/>
              <a:gd name="connsiteX3070" fmla="*/ 1486964 w 11737976"/>
              <a:gd name="connsiteY3070" fmla="*/ 5524186 h 6407150"/>
              <a:gd name="connsiteX3071" fmla="*/ 1482654 w 11737976"/>
              <a:gd name="connsiteY3071" fmla="*/ 5531783 h 6407150"/>
              <a:gd name="connsiteX3072" fmla="*/ 1488634 w 11737976"/>
              <a:gd name="connsiteY3072" fmla="*/ 5530706 h 6407150"/>
              <a:gd name="connsiteX3073" fmla="*/ 1486461 w 11737976"/>
              <a:gd name="connsiteY3073" fmla="*/ 5537492 h 6407150"/>
              <a:gd name="connsiteX3074" fmla="*/ 1482219 w 11737976"/>
              <a:gd name="connsiteY3074" fmla="*/ 5533141 h 6407150"/>
              <a:gd name="connsiteX3075" fmla="*/ 1477924 w 11737976"/>
              <a:gd name="connsiteY3075" fmla="*/ 5537752 h 6407150"/>
              <a:gd name="connsiteX3076" fmla="*/ 1478760 w 11737976"/>
              <a:gd name="connsiteY3076" fmla="*/ 5541012 h 6407150"/>
              <a:gd name="connsiteX3077" fmla="*/ 1477890 w 11737976"/>
              <a:gd name="connsiteY3077" fmla="*/ 5543727 h 6407150"/>
              <a:gd name="connsiteX3078" fmla="*/ 1478308 w 11737976"/>
              <a:gd name="connsiteY3078" fmla="*/ 5545355 h 6407150"/>
              <a:gd name="connsiteX3079" fmla="*/ 1480446 w 11737976"/>
              <a:gd name="connsiteY3079" fmla="*/ 5544545 h 6407150"/>
              <a:gd name="connsiteX3080" fmla="*/ 1480882 w 11737976"/>
              <a:gd name="connsiteY3080" fmla="*/ 5543188 h 6407150"/>
              <a:gd name="connsiteX3081" fmla="*/ 1483855 w 11737976"/>
              <a:gd name="connsiteY3081" fmla="*/ 5545635 h 6407150"/>
              <a:gd name="connsiteX3082" fmla="*/ 1481700 w 11737976"/>
              <a:gd name="connsiteY3082" fmla="*/ 5549434 h 6407150"/>
              <a:gd name="connsiteX3083" fmla="*/ 1487246 w 11737976"/>
              <a:gd name="connsiteY3083" fmla="*/ 5549712 h 6407150"/>
              <a:gd name="connsiteX3084" fmla="*/ 1488532 w 11737976"/>
              <a:gd name="connsiteY3084" fmla="*/ 5548629 h 6407150"/>
              <a:gd name="connsiteX3085" fmla="*/ 1485525 w 11737976"/>
              <a:gd name="connsiteY3085" fmla="*/ 5552154 h 6407150"/>
              <a:gd name="connsiteX3086" fmla="*/ 1485942 w 11737976"/>
              <a:gd name="connsiteY3086" fmla="*/ 5553785 h 6407150"/>
              <a:gd name="connsiteX3087" fmla="*/ 1487229 w 11737976"/>
              <a:gd name="connsiteY3087" fmla="*/ 5552701 h 6407150"/>
              <a:gd name="connsiteX3088" fmla="*/ 1488516 w 11737976"/>
              <a:gd name="connsiteY3088" fmla="*/ 5551616 h 6407150"/>
              <a:gd name="connsiteX3089" fmla="*/ 1491506 w 11737976"/>
              <a:gd name="connsiteY3089" fmla="*/ 5551077 h 6407150"/>
              <a:gd name="connsiteX3090" fmla="*/ 1492341 w 11737976"/>
              <a:gd name="connsiteY3090" fmla="*/ 5554337 h 6407150"/>
              <a:gd name="connsiteX3091" fmla="*/ 1496216 w 11737976"/>
              <a:gd name="connsiteY3091" fmla="*/ 5548095 h 6407150"/>
              <a:gd name="connsiteX3092" fmla="*/ 1497503 w 11737976"/>
              <a:gd name="connsiteY3092" fmla="*/ 5547012 h 6407150"/>
              <a:gd name="connsiteX3093" fmla="*/ 1501363 w 11737976"/>
              <a:gd name="connsiteY3093" fmla="*/ 5543758 h 6407150"/>
              <a:gd name="connsiteX3094" fmla="*/ 1501797 w 11737976"/>
              <a:gd name="connsiteY3094" fmla="*/ 5542400 h 6407150"/>
              <a:gd name="connsiteX3095" fmla="*/ 1500093 w 11737976"/>
              <a:gd name="connsiteY3095" fmla="*/ 5541855 h 6407150"/>
              <a:gd name="connsiteX3096" fmla="*/ 1496667 w 11737976"/>
              <a:gd name="connsiteY3096" fmla="*/ 5543752 h 6407150"/>
              <a:gd name="connsiteX3097" fmla="*/ 1494096 w 11737976"/>
              <a:gd name="connsiteY3097" fmla="*/ 5545920 h 6407150"/>
              <a:gd name="connsiteX3098" fmla="*/ 1493243 w 11737976"/>
              <a:gd name="connsiteY3098" fmla="*/ 5545648 h 6407150"/>
              <a:gd name="connsiteX3099" fmla="*/ 1491539 w 11737976"/>
              <a:gd name="connsiteY3099" fmla="*/ 5545102 h 6407150"/>
              <a:gd name="connsiteX3100" fmla="*/ 1496735 w 11737976"/>
              <a:gd name="connsiteY3100" fmla="*/ 5531802 h 6407150"/>
              <a:gd name="connsiteX3101" fmla="*/ 1492544 w 11737976"/>
              <a:gd name="connsiteY3101" fmla="*/ 5518490 h 6407150"/>
              <a:gd name="connsiteX3102" fmla="*/ 1492978 w 11737976"/>
              <a:gd name="connsiteY3102" fmla="*/ 5517132 h 6407150"/>
              <a:gd name="connsiteX3103" fmla="*/ 1492127 w 11737976"/>
              <a:gd name="connsiteY3103" fmla="*/ 5516860 h 6407150"/>
              <a:gd name="connsiteX3104" fmla="*/ 1953898 w 11737976"/>
              <a:gd name="connsiteY3104" fmla="*/ 5515918 h 6407150"/>
              <a:gd name="connsiteX3105" fmla="*/ 1948787 w 11737976"/>
              <a:gd name="connsiteY3105" fmla="*/ 5523082 h 6407150"/>
              <a:gd name="connsiteX3106" fmla="*/ 1953898 w 11737976"/>
              <a:gd name="connsiteY3106" fmla="*/ 5515918 h 6407150"/>
              <a:gd name="connsiteX3107" fmla="*/ 7374888 w 11737976"/>
              <a:gd name="connsiteY3107" fmla="*/ 5515265 h 6407150"/>
              <a:gd name="connsiteX3108" fmla="*/ 7369086 w 11737976"/>
              <a:gd name="connsiteY3108" fmla="*/ 5540088 h 6407150"/>
              <a:gd name="connsiteX3109" fmla="*/ 7376779 w 11737976"/>
              <a:gd name="connsiteY3109" fmla="*/ 5523699 h 6407150"/>
              <a:gd name="connsiteX3110" fmla="*/ 7374888 w 11737976"/>
              <a:gd name="connsiteY3110" fmla="*/ 5515265 h 6407150"/>
              <a:gd name="connsiteX3111" fmla="*/ 8897936 w 11737976"/>
              <a:gd name="connsiteY3111" fmla="*/ 5513998 h 6407150"/>
              <a:gd name="connsiteX3112" fmla="*/ 8894561 w 11737976"/>
              <a:gd name="connsiteY3112" fmla="*/ 5514758 h 6407150"/>
              <a:gd name="connsiteX3113" fmla="*/ 8898946 w 11737976"/>
              <a:gd name="connsiteY3113" fmla="*/ 5518466 h 6407150"/>
              <a:gd name="connsiteX3114" fmla="*/ 8897936 w 11737976"/>
              <a:gd name="connsiteY3114" fmla="*/ 5513998 h 6407150"/>
              <a:gd name="connsiteX3115" fmla="*/ 8184730 w 11737976"/>
              <a:gd name="connsiteY3115" fmla="*/ 5512261 h 6407150"/>
              <a:gd name="connsiteX3116" fmla="*/ 8179818 w 11737976"/>
              <a:gd name="connsiteY3116" fmla="*/ 5513699 h 6407150"/>
              <a:gd name="connsiteX3117" fmla="*/ 8174821 w 11737976"/>
              <a:gd name="connsiteY3117" fmla="*/ 5520920 h 6407150"/>
              <a:gd name="connsiteX3118" fmla="*/ 8174777 w 11737976"/>
              <a:gd name="connsiteY3118" fmla="*/ 5523809 h 6407150"/>
              <a:gd name="connsiteX3119" fmla="*/ 8181503 w 11737976"/>
              <a:gd name="connsiteY3119" fmla="*/ 5523640 h 6407150"/>
              <a:gd name="connsiteX3120" fmla="*/ 8184579 w 11737976"/>
              <a:gd name="connsiteY3120" fmla="*/ 5522380 h 6407150"/>
              <a:gd name="connsiteX3121" fmla="*/ 8189575 w 11737976"/>
              <a:gd name="connsiteY3121" fmla="*/ 5515160 h 6407150"/>
              <a:gd name="connsiteX3122" fmla="*/ 8184730 w 11737976"/>
              <a:gd name="connsiteY3122" fmla="*/ 5512261 h 6407150"/>
              <a:gd name="connsiteX3123" fmla="*/ 2787092 w 11737976"/>
              <a:gd name="connsiteY3123" fmla="*/ 5511115 h 6407150"/>
              <a:gd name="connsiteX3124" fmla="*/ 2779255 w 11737976"/>
              <a:gd name="connsiteY3124" fmla="*/ 5516629 h 6407150"/>
              <a:gd name="connsiteX3125" fmla="*/ 2794318 w 11737976"/>
              <a:gd name="connsiteY3125" fmla="*/ 5519257 h 6407150"/>
              <a:gd name="connsiteX3126" fmla="*/ 2778732 w 11737976"/>
              <a:gd name="connsiteY3126" fmla="*/ 5528336 h 6407150"/>
              <a:gd name="connsiteX3127" fmla="*/ 2808510 w 11737976"/>
              <a:gd name="connsiteY3127" fmla="*/ 5541396 h 6407150"/>
              <a:gd name="connsiteX3128" fmla="*/ 2823661 w 11737976"/>
              <a:gd name="connsiteY3128" fmla="*/ 5542072 h 6407150"/>
              <a:gd name="connsiteX3129" fmla="*/ 2824009 w 11737976"/>
              <a:gd name="connsiteY3129" fmla="*/ 5534268 h 6407150"/>
              <a:gd name="connsiteX3130" fmla="*/ 2808946 w 11737976"/>
              <a:gd name="connsiteY3130" fmla="*/ 5531641 h 6407150"/>
              <a:gd name="connsiteX3131" fmla="*/ 2824357 w 11737976"/>
              <a:gd name="connsiteY3131" fmla="*/ 5526464 h 6407150"/>
              <a:gd name="connsiteX3132" fmla="*/ 2817218 w 11737976"/>
              <a:gd name="connsiteY3132" fmla="*/ 5516371 h 6407150"/>
              <a:gd name="connsiteX3133" fmla="*/ 2809730 w 11737976"/>
              <a:gd name="connsiteY3133" fmla="*/ 5514080 h 6407150"/>
              <a:gd name="connsiteX3134" fmla="*/ 2809643 w 11737976"/>
              <a:gd name="connsiteY3134" fmla="*/ 5516032 h 6407150"/>
              <a:gd name="connsiteX3135" fmla="*/ 2787092 w 11737976"/>
              <a:gd name="connsiteY3135" fmla="*/ 5511115 h 6407150"/>
              <a:gd name="connsiteX3136" fmla="*/ 3036137 w 11737976"/>
              <a:gd name="connsiteY3136" fmla="*/ 5511068 h 6407150"/>
              <a:gd name="connsiteX3137" fmla="*/ 3035967 w 11737976"/>
              <a:gd name="connsiteY3137" fmla="*/ 5514900 h 6407150"/>
              <a:gd name="connsiteX3138" fmla="*/ 3050766 w 11737976"/>
              <a:gd name="connsiteY3138" fmla="*/ 5519401 h 6407150"/>
              <a:gd name="connsiteX3139" fmla="*/ 3058596 w 11737976"/>
              <a:gd name="connsiteY3139" fmla="*/ 5512070 h 6407150"/>
              <a:gd name="connsiteX3140" fmla="*/ 3036137 w 11737976"/>
              <a:gd name="connsiteY3140" fmla="*/ 5511068 h 6407150"/>
              <a:gd name="connsiteX3141" fmla="*/ 6589458 w 11737976"/>
              <a:gd name="connsiteY3141" fmla="*/ 5510835 h 6407150"/>
              <a:gd name="connsiteX3142" fmla="*/ 6581143 w 11737976"/>
              <a:gd name="connsiteY3142" fmla="*/ 5516838 h 6407150"/>
              <a:gd name="connsiteX3143" fmla="*/ 6587429 w 11737976"/>
              <a:gd name="connsiteY3143" fmla="*/ 5518420 h 6407150"/>
              <a:gd name="connsiteX3144" fmla="*/ 6591023 w 11737976"/>
              <a:gd name="connsiteY3144" fmla="*/ 5517733 h 6407150"/>
              <a:gd name="connsiteX3145" fmla="*/ 6589458 w 11737976"/>
              <a:gd name="connsiteY3145" fmla="*/ 5510835 h 6407150"/>
              <a:gd name="connsiteX3146" fmla="*/ 6573508 w 11737976"/>
              <a:gd name="connsiteY3146" fmla="*/ 5510414 h 6407150"/>
              <a:gd name="connsiteX3147" fmla="*/ 6567338 w 11737976"/>
              <a:gd name="connsiteY3147" fmla="*/ 5512318 h 6407150"/>
              <a:gd name="connsiteX3148" fmla="*/ 6576504 w 11737976"/>
              <a:gd name="connsiteY3148" fmla="*/ 5514579 h 6407150"/>
              <a:gd name="connsiteX3149" fmla="*/ 6573508 w 11737976"/>
              <a:gd name="connsiteY3149" fmla="*/ 5510414 h 6407150"/>
              <a:gd name="connsiteX3150" fmla="*/ 1465797 w 11737976"/>
              <a:gd name="connsiteY3150" fmla="*/ 5510052 h 6407150"/>
              <a:gd name="connsiteX3151" fmla="*/ 1462842 w 11737976"/>
              <a:gd name="connsiteY3151" fmla="*/ 5510638 h 6407150"/>
              <a:gd name="connsiteX3152" fmla="*/ 1461457 w 11737976"/>
              <a:gd name="connsiteY3152" fmla="*/ 5517849 h 6407150"/>
              <a:gd name="connsiteX3153" fmla="*/ 1466086 w 11737976"/>
              <a:gd name="connsiteY3153" fmla="*/ 5517801 h 6407150"/>
              <a:gd name="connsiteX3154" fmla="*/ 1465797 w 11737976"/>
              <a:gd name="connsiteY3154" fmla="*/ 5510052 h 6407150"/>
              <a:gd name="connsiteX3155" fmla="*/ 8898496 w 11737976"/>
              <a:gd name="connsiteY3155" fmla="*/ 5510020 h 6407150"/>
              <a:gd name="connsiteX3156" fmla="*/ 8894791 w 11737976"/>
              <a:gd name="connsiteY3156" fmla="*/ 5512269 h 6407150"/>
              <a:gd name="connsiteX3157" fmla="*/ 8898040 w 11737976"/>
              <a:gd name="connsiteY3157" fmla="*/ 5512948 h 6407150"/>
              <a:gd name="connsiteX3158" fmla="*/ 8899221 w 11737976"/>
              <a:gd name="connsiteY3158" fmla="*/ 5512315 h 6407150"/>
              <a:gd name="connsiteX3159" fmla="*/ 8897843 w 11737976"/>
              <a:gd name="connsiteY3159" fmla="*/ 5511444 h 6407150"/>
              <a:gd name="connsiteX3160" fmla="*/ 8899067 w 11737976"/>
              <a:gd name="connsiteY3160" fmla="*/ 5510956 h 6407150"/>
              <a:gd name="connsiteX3161" fmla="*/ 8898496 w 11737976"/>
              <a:gd name="connsiteY3161" fmla="*/ 5510020 h 6407150"/>
              <a:gd name="connsiteX3162" fmla="*/ 3791215 w 11737976"/>
              <a:gd name="connsiteY3162" fmla="*/ 5509979 h 6407150"/>
              <a:gd name="connsiteX3163" fmla="*/ 3788566 w 11737976"/>
              <a:gd name="connsiteY3163" fmla="*/ 5511191 h 6407150"/>
              <a:gd name="connsiteX3164" fmla="*/ 3792633 w 11737976"/>
              <a:gd name="connsiteY3164" fmla="*/ 5511450 h 6407150"/>
              <a:gd name="connsiteX3165" fmla="*/ 3792513 w 11737976"/>
              <a:gd name="connsiteY3165" fmla="*/ 5513023 h 6407150"/>
              <a:gd name="connsiteX3166" fmla="*/ 3796700 w 11737976"/>
              <a:gd name="connsiteY3166" fmla="*/ 5511709 h 6407150"/>
              <a:gd name="connsiteX3167" fmla="*/ 3796821 w 11737976"/>
              <a:gd name="connsiteY3167" fmla="*/ 5510137 h 6407150"/>
              <a:gd name="connsiteX3168" fmla="*/ 3791215 w 11737976"/>
              <a:gd name="connsiteY3168" fmla="*/ 5509979 h 6407150"/>
              <a:gd name="connsiteX3169" fmla="*/ 1504097 w 11737976"/>
              <a:gd name="connsiteY3169" fmla="*/ 5508804 h 6407150"/>
              <a:gd name="connsiteX3170" fmla="*/ 1502806 w 11737976"/>
              <a:gd name="connsiteY3170" fmla="*/ 5509904 h 6407150"/>
              <a:gd name="connsiteX3171" fmla="*/ 1501515 w 11737976"/>
              <a:gd name="connsiteY3171" fmla="*/ 5511004 h 6407150"/>
              <a:gd name="connsiteX3172" fmla="*/ 1500224 w 11737976"/>
              <a:gd name="connsiteY3172" fmla="*/ 5512103 h 6407150"/>
              <a:gd name="connsiteX3173" fmla="*/ 1498933 w 11737976"/>
              <a:gd name="connsiteY3173" fmla="*/ 5513203 h 6407150"/>
              <a:gd name="connsiteX3174" fmla="*/ 1499785 w 11737976"/>
              <a:gd name="connsiteY3174" fmla="*/ 5513475 h 6407150"/>
              <a:gd name="connsiteX3175" fmla="*/ 1501488 w 11737976"/>
              <a:gd name="connsiteY3175" fmla="*/ 5514021 h 6407150"/>
              <a:gd name="connsiteX3176" fmla="*/ 1502780 w 11737976"/>
              <a:gd name="connsiteY3176" fmla="*/ 5512921 h 6407150"/>
              <a:gd name="connsiteX3177" fmla="*/ 1503631 w 11737976"/>
              <a:gd name="connsiteY3177" fmla="*/ 5513193 h 6407150"/>
              <a:gd name="connsiteX3178" fmla="*/ 1506600 w 11737976"/>
              <a:gd name="connsiteY3178" fmla="*/ 5515656 h 6407150"/>
              <a:gd name="connsiteX3179" fmla="*/ 1510887 w 11737976"/>
              <a:gd name="connsiteY3179" fmla="*/ 5514002 h 6407150"/>
              <a:gd name="connsiteX3180" fmla="*/ 1511326 w 11737976"/>
              <a:gd name="connsiteY3180" fmla="*/ 5512630 h 6407150"/>
              <a:gd name="connsiteX3181" fmla="*/ 1509622 w 11737976"/>
              <a:gd name="connsiteY3181" fmla="*/ 5512086 h 6407150"/>
              <a:gd name="connsiteX3182" fmla="*/ 1507478 w 11737976"/>
              <a:gd name="connsiteY3182" fmla="*/ 5512912 h 6407150"/>
              <a:gd name="connsiteX3183" fmla="*/ 1504510 w 11737976"/>
              <a:gd name="connsiteY3183" fmla="*/ 5510449 h 6407150"/>
              <a:gd name="connsiteX3184" fmla="*/ 1521719 w 11737976"/>
              <a:gd name="connsiteY3184" fmla="*/ 5507420 h 6407150"/>
              <a:gd name="connsiteX3185" fmla="*/ 1520015 w 11737976"/>
              <a:gd name="connsiteY3185" fmla="*/ 5512741 h 6407150"/>
              <a:gd name="connsiteX3186" fmla="*/ 1522852 w 11737976"/>
              <a:gd name="connsiteY3186" fmla="*/ 5509318 h 6407150"/>
              <a:gd name="connsiteX3187" fmla="*/ 1521719 w 11737976"/>
              <a:gd name="connsiteY3187" fmla="*/ 5507420 h 6407150"/>
              <a:gd name="connsiteX3188" fmla="*/ 1519509 w 11737976"/>
              <a:gd name="connsiteY3188" fmla="*/ 5504937 h 6407150"/>
              <a:gd name="connsiteX3189" fmla="*/ 1515556 w 11737976"/>
              <a:gd name="connsiteY3189" fmla="*/ 5511392 h 6407150"/>
              <a:gd name="connsiteX3190" fmla="*/ 1520536 w 11737976"/>
              <a:gd name="connsiteY3190" fmla="*/ 5504953 h 6407150"/>
              <a:gd name="connsiteX3191" fmla="*/ 1519509 w 11737976"/>
              <a:gd name="connsiteY3191" fmla="*/ 5504937 h 6407150"/>
              <a:gd name="connsiteX3192" fmla="*/ 3020019 w 11737976"/>
              <a:gd name="connsiteY3192" fmla="*/ 5504063 h 6407150"/>
              <a:gd name="connsiteX3193" fmla="*/ 3012626 w 11737976"/>
              <a:gd name="connsiteY3193" fmla="*/ 5509668 h 6407150"/>
              <a:gd name="connsiteX3194" fmla="*/ 3012538 w 11737976"/>
              <a:gd name="connsiteY3194" fmla="*/ 5511642 h 6407150"/>
              <a:gd name="connsiteX3195" fmla="*/ 3019490 w 11737976"/>
              <a:gd name="connsiteY3195" fmla="*/ 5515909 h 6407150"/>
              <a:gd name="connsiteX3196" fmla="*/ 3026795 w 11737976"/>
              <a:gd name="connsiteY3196" fmla="*/ 5512279 h 6407150"/>
              <a:gd name="connsiteX3197" fmla="*/ 3019667 w 11737976"/>
              <a:gd name="connsiteY3197" fmla="*/ 5511960 h 6407150"/>
              <a:gd name="connsiteX3198" fmla="*/ 3019755 w 11737976"/>
              <a:gd name="connsiteY3198" fmla="*/ 5509987 h 6407150"/>
              <a:gd name="connsiteX3199" fmla="*/ 3020019 w 11737976"/>
              <a:gd name="connsiteY3199" fmla="*/ 5504063 h 6407150"/>
              <a:gd name="connsiteX3200" fmla="*/ 9615822 w 11737976"/>
              <a:gd name="connsiteY3200" fmla="*/ 5500629 h 6407150"/>
              <a:gd name="connsiteX3201" fmla="*/ 9605946 w 11737976"/>
              <a:gd name="connsiteY3201" fmla="*/ 5500720 h 6407150"/>
              <a:gd name="connsiteX3202" fmla="*/ 9602561 w 11737976"/>
              <a:gd name="connsiteY3202" fmla="*/ 5507217 h 6407150"/>
              <a:gd name="connsiteX3203" fmla="*/ 9621446 w 11737976"/>
              <a:gd name="connsiteY3203" fmla="*/ 5510940 h 6407150"/>
              <a:gd name="connsiteX3204" fmla="*/ 9625377 w 11737976"/>
              <a:gd name="connsiteY3204" fmla="*/ 5502789 h 6407150"/>
              <a:gd name="connsiteX3205" fmla="*/ 9615822 w 11737976"/>
              <a:gd name="connsiteY3205" fmla="*/ 5500629 h 6407150"/>
              <a:gd name="connsiteX3206" fmla="*/ 2621933 w 11737976"/>
              <a:gd name="connsiteY3206" fmla="*/ 5500247 h 6407150"/>
              <a:gd name="connsiteX3207" fmla="*/ 2621871 w 11737976"/>
              <a:gd name="connsiteY3207" fmla="*/ 5501641 h 6407150"/>
              <a:gd name="connsiteX3208" fmla="*/ 2629954 w 11737976"/>
              <a:gd name="connsiteY3208" fmla="*/ 5500606 h 6407150"/>
              <a:gd name="connsiteX3209" fmla="*/ 2621933 w 11737976"/>
              <a:gd name="connsiteY3209" fmla="*/ 5500247 h 6407150"/>
              <a:gd name="connsiteX3210" fmla="*/ 8983234 w 11737976"/>
              <a:gd name="connsiteY3210" fmla="*/ 5499089 h 6407150"/>
              <a:gd name="connsiteX3211" fmla="*/ 8977528 w 11737976"/>
              <a:gd name="connsiteY3211" fmla="*/ 5508264 h 6407150"/>
              <a:gd name="connsiteX3212" fmla="*/ 8978890 w 11737976"/>
              <a:gd name="connsiteY3212" fmla="*/ 5509168 h 6407150"/>
              <a:gd name="connsiteX3213" fmla="*/ 8980871 w 11737976"/>
              <a:gd name="connsiteY3213" fmla="*/ 5508631 h 6407150"/>
              <a:gd name="connsiteX3214" fmla="*/ 8985956 w 11737976"/>
              <a:gd name="connsiteY3214" fmla="*/ 5500895 h 6407150"/>
              <a:gd name="connsiteX3215" fmla="*/ 8986142 w 11737976"/>
              <a:gd name="connsiteY3215" fmla="*/ 5500209 h 6407150"/>
              <a:gd name="connsiteX3216" fmla="*/ 8985586 w 11737976"/>
              <a:gd name="connsiteY3216" fmla="*/ 5499724 h 6407150"/>
              <a:gd name="connsiteX3217" fmla="*/ 8983234 w 11737976"/>
              <a:gd name="connsiteY3217" fmla="*/ 5499089 h 6407150"/>
              <a:gd name="connsiteX3218" fmla="*/ 2983645 w 11737976"/>
              <a:gd name="connsiteY3218" fmla="*/ 5498774 h 6407150"/>
              <a:gd name="connsiteX3219" fmla="*/ 2983389 w 11737976"/>
              <a:gd name="connsiteY3219" fmla="*/ 5504522 h 6407150"/>
              <a:gd name="connsiteX3220" fmla="*/ 3005447 w 11737976"/>
              <a:gd name="connsiteY3220" fmla="*/ 5505507 h 6407150"/>
              <a:gd name="connsiteX3221" fmla="*/ 3005616 w 11737976"/>
              <a:gd name="connsiteY3221" fmla="*/ 5501675 h 6407150"/>
              <a:gd name="connsiteX3222" fmla="*/ 2983645 w 11737976"/>
              <a:gd name="connsiteY3222" fmla="*/ 5498774 h 6407150"/>
              <a:gd name="connsiteX3223" fmla="*/ 2726926 w 11737976"/>
              <a:gd name="connsiteY3223" fmla="*/ 5498653 h 6407150"/>
              <a:gd name="connsiteX3224" fmla="*/ 2703856 w 11737976"/>
              <a:gd name="connsiteY3224" fmla="*/ 5505413 h 6407150"/>
              <a:gd name="connsiteX3225" fmla="*/ 2696280 w 11737976"/>
              <a:gd name="connsiteY3225" fmla="*/ 5505074 h 6407150"/>
              <a:gd name="connsiteX3226" fmla="*/ 2688531 w 11737976"/>
              <a:gd name="connsiteY3226" fmla="*/ 5508623 h 6407150"/>
              <a:gd name="connsiteX3227" fmla="*/ 2710910 w 11737976"/>
              <a:gd name="connsiteY3227" fmla="*/ 5517414 h 6407150"/>
              <a:gd name="connsiteX3228" fmla="*/ 2711171 w 11737976"/>
              <a:gd name="connsiteY3228" fmla="*/ 5511583 h 6407150"/>
              <a:gd name="connsiteX3229" fmla="*/ 2718572 w 11737976"/>
              <a:gd name="connsiteY3229" fmla="*/ 5515808 h 6407150"/>
              <a:gd name="connsiteX3230" fmla="*/ 2733633 w 11737976"/>
              <a:gd name="connsiteY3230" fmla="*/ 5518429 h 6407150"/>
              <a:gd name="connsiteX3231" fmla="*/ 2733546 w 11737976"/>
              <a:gd name="connsiteY3231" fmla="*/ 5520372 h 6407150"/>
              <a:gd name="connsiteX3232" fmla="*/ 2725973 w 11737976"/>
              <a:gd name="connsiteY3232" fmla="*/ 5520034 h 6407150"/>
              <a:gd name="connsiteX3233" fmla="*/ 2725884 w 11737976"/>
              <a:gd name="connsiteY3233" fmla="*/ 5521977 h 6407150"/>
              <a:gd name="connsiteX3234" fmla="*/ 2733460 w 11737976"/>
              <a:gd name="connsiteY3234" fmla="*/ 5522315 h 6407150"/>
              <a:gd name="connsiteX3235" fmla="*/ 2725624 w 11737976"/>
              <a:gd name="connsiteY3235" fmla="*/ 5527808 h 6407150"/>
              <a:gd name="connsiteX3236" fmla="*/ 2718051 w 11737976"/>
              <a:gd name="connsiteY3236" fmla="*/ 5527470 h 6407150"/>
              <a:gd name="connsiteX3237" fmla="*/ 2725104 w 11737976"/>
              <a:gd name="connsiteY3237" fmla="*/ 5539471 h 6407150"/>
              <a:gd name="connsiteX3238" fmla="*/ 2724843 w 11737976"/>
              <a:gd name="connsiteY3238" fmla="*/ 5545303 h 6407150"/>
              <a:gd name="connsiteX3239" fmla="*/ 2724756 w 11737976"/>
              <a:gd name="connsiteY3239" fmla="*/ 5547246 h 6407150"/>
              <a:gd name="connsiteX3240" fmla="*/ 2718162 w 11737976"/>
              <a:gd name="connsiteY3240" fmla="*/ 5546221 h 6407150"/>
              <a:gd name="connsiteX3241" fmla="*/ 2717183 w 11737976"/>
              <a:gd name="connsiteY3241" fmla="*/ 5546907 h 6407150"/>
              <a:gd name="connsiteX3242" fmla="*/ 2709434 w 11737976"/>
              <a:gd name="connsiteY3242" fmla="*/ 5550457 h 6407150"/>
              <a:gd name="connsiteX3243" fmla="*/ 2724496 w 11737976"/>
              <a:gd name="connsiteY3243" fmla="*/ 5553077 h 6407150"/>
              <a:gd name="connsiteX3244" fmla="*/ 2724321 w 11737976"/>
              <a:gd name="connsiteY3244" fmla="*/ 5556964 h 6407150"/>
              <a:gd name="connsiteX3245" fmla="*/ 2724235 w 11737976"/>
              <a:gd name="connsiteY3245" fmla="*/ 5558908 h 6407150"/>
              <a:gd name="connsiteX3246" fmla="*/ 2731723 w 11737976"/>
              <a:gd name="connsiteY3246" fmla="*/ 5561191 h 6407150"/>
              <a:gd name="connsiteX3247" fmla="*/ 2739298 w 11737976"/>
              <a:gd name="connsiteY3247" fmla="*/ 5561528 h 6407150"/>
              <a:gd name="connsiteX3248" fmla="*/ 2731810 w 11737976"/>
              <a:gd name="connsiteY3248" fmla="*/ 5559247 h 6407150"/>
              <a:gd name="connsiteX3249" fmla="*/ 2731897 w 11737976"/>
              <a:gd name="connsiteY3249" fmla="*/ 5557303 h 6407150"/>
              <a:gd name="connsiteX3250" fmla="*/ 2739732 w 11737976"/>
              <a:gd name="connsiteY3250" fmla="*/ 5551810 h 6407150"/>
              <a:gd name="connsiteX3251" fmla="*/ 2724756 w 11737976"/>
              <a:gd name="connsiteY3251" fmla="*/ 5547246 h 6407150"/>
              <a:gd name="connsiteX3252" fmla="*/ 2732331 w 11737976"/>
              <a:gd name="connsiteY3252" fmla="*/ 5547584 h 6407150"/>
              <a:gd name="connsiteX3253" fmla="*/ 2740081 w 11737976"/>
              <a:gd name="connsiteY3253" fmla="*/ 5544035 h 6407150"/>
              <a:gd name="connsiteX3254" fmla="*/ 2762370 w 11737976"/>
              <a:gd name="connsiteY3254" fmla="*/ 5554768 h 6407150"/>
              <a:gd name="connsiteX3255" fmla="*/ 2777174 w 11737976"/>
              <a:gd name="connsiteY3255" fmla="*/ 5563221 h 6407150"/>
              <a:gd name="connsiteX3256" fmla="*/ 2784664 w 11737976"/>
              <a:gd name="connsiteY3256" fmla="*/ 5565502 h 6407150"/>
              <a:gd name="connsiteX3257" fmla="*/ 2776914 w 11737976"/>
              <a:gd name="connsiteY3257" fmla="*/ 5569052 h 6407150"/>
              <a:gd name="connsiteX3258" fmla="*/ 2806954 w 11737976"/>
              <a:gd name="connsiteY3258" fmla="*/ 5576236 h 6407150"/>
              <a:gd name="connsiteX3259" fmla="*/ 2807301 w 11737976"/>
              <a:gd name="connsiteY3259" fmla="*/ 5568461 h 6407150"/>
              <a:gd name="connsiteX3260" fmla="*/ 2818042 w 11737976"/>
              <a:gd name="connsiteY3260" fmla="*/ 5561638 h 6407150"/>
              <a:gd name="connsiteX3261" fmla="*/ 2800247 w 11737976"/>
              <a:gd name="connsiteY3261" fmla="*/ 5556461 h 6407150"/>
              <a:gd name="connsiteX3262" fmla="*/ 2800334 w 11737976"/>
              <a:gd name="connsiteY3262" fmla="*/ 5554517 h 6407150"/>
              <a:gd name="connsiteX3263" fmla="*/ 2807996 w 11737976"/>
              <a:gd name="connsiteY3263" fmla="*/ 5552912 h 6407150"/>
              <a:gd name="connsiteX3264" fmla="*/ 2793106 w 11737976"/>
              <a:gd name="connsiteY3264" fmla="*/ 5546403 h 6407150"/>
              <a:gd name="connsiteX3265" fmla="*/ 2785617 w 11737976"/>
              <a:gd name="connsiteY3265" fmla="*/ 5544121 h 6407150"/>
              <a:gd name="connsiteX3266" fmla="*/ 2777868 w 11737976"/>
              <a:gd name="connsiteY3266" fmla="*/ 5547670 h 6407150"/>
              <a:gd name="connsiteX3267" fmla="*/ 2778042 w 11737976"/>
              <a:gd name="connsiteY3267" fmla="*/ 5543783 h 6407150"/>
              <a:gd name="connsiteX3268" fmla="*/ 2762804 w 11737976"/>
              <a:gd name="connsiteY3268" fmla="*/ 5545050 h 6407150"/>
              <a:gd name="connsiteX3269" fmla="*/ 2755317 w 11737976"/>
              <a:gd name="connsiteY3269" fmla="*/ 5542768 h 6407150"/>
              <a:gd name="connsiteX3270" fmla="*/ 2763326 w 11737976"/>
              <a:gd name="connsiteY3270" fmla="*/ 5533388 h 6407150"/>
              <a:gd name="connsiteX3271" fmla="*/ 2748262 w 11737976"/>
              <a:gd name="connsiteY3271" fmla="*/ 5530767 h 6407150"/>
              <a:gd name="connsiteX3272" fmla="*/ 2740601 w 11737976"/>
              <a:gd name="connsiteY3272" fmla="*/ 5532373 h 6407150"/>
              <a:gd name="connsiteX3273" fmla="*/ 2733112 w 11737976"/>
              <a:gd name="connsiteY3273" fmla="*/ 5530090 h 6407150"/>
              <a:gd name="connsiteX3274" fmla="*/ 2756011 w 11737976"/>
              <a:gd name="connsiteY3274" fmla="*/ 5527218 h 6407150"/>
              <a:gd name="connsiteX3275" fmla="*/ 2741208 w 11737976"/>
              <a:gd name="connsiteY3275" fmla="*/ 5518767 h 6407150"/>
              <a:gd name="connsiteX3276" fmla="*/ 2741295 w 11737976"/>
              <a:gd name="connsiteY3276" fmla="*/ 5516823 h 6407150"/>
              <a:gd name="connsiteX3277" fmla="*/ 2726840 w 11737976"/>
              <a:gd name="connsiteY3277" fmla="*/ 5500596 h 6407150"/>
              <a:gd name="connsiteX3278" fmla="*/ 2734415 w 11737976"/>
              <a:gd name="connsiteY3278" fmla="*/ 5500934 h 6407150"/>
              <a:gd name="connsiteX3279" fmla="*/ 2734502 w 11737976"/>
              <a:gd name="connsiteY3279" fmla="*/ 5498991 h 6407150"/>
              <a:gd name="connsiteX3280" fmla="*/ 2726926 w 11737976"/>
              <a:gd name="connsiteY3280" fmla="*/ 5498653 h 6407150"/>
              <a:gd name="connsiteX3281" fmla="*/ 3011122 w 11737976"/>
              <a:gd name="connsiteY3281" fmla="*/ 5498343 h 6407150"/>
              <a:gd name="connsiteX3282" fmla="*/ 3013047 w 11737976"/>
              <a:gd name="connsiteY3282" fmla="*/ 5500261 h 6407150"/>
              <a:gd name="connsiteX3283" fmla="*/ 3021161 w 11737976"/>
              <a:gd name="connsiteY3283" fmla="*/ 5498529 h 6407150"/>
              <a:gd name="connsiteX3284" fmla="*/ 3011122 w 11737976"/>
              <a:gd name="connsiteY3284" fmla="*/ 5498343 h 6407150"/>
              <a:gd name="connsiteX3285" fmla="*/ 1516811 w 11737976"/>
              <a:gd name="connsiteY3285" fmla="*/ 5498113 h 6407150"/>
              <a:gd name="connsiteX3286" fmla="*/ 1516130 w 11737976"/>
              <a:gd name="connsiteY3286" fmla="*/ 5500769 h 6407150"/>
              <a:gd name="connsiteX3287" fmla="*/ 1518710 w 11737976"/>
              <a:gd name="connsiteY3287" fmla="*/ 5498668 h 6407150"/>
              <a:gd name="connsiteX3288" fmla="*/ 1516811 w 11737976"/>
              <a:gd name="connsiteY3288" fmla="*/ 5498113 h 6407150"/>
              <a:gd name="connsiteX3289" fmla="*/ 3040611 w 11737976"/>
              <a:gd name="connsiteY3289" fmla="*/ 5497870 h 6407150"/>
              <a:gd name="connsiteX3290" fmla="*/ 3042547 w 11737976"/>
              <a:gd name="connsiteY3290" fmla="*/ 5499484 h 6407150"/>
              <a:gd name="connsiteX3291" fmla="*/ 3050646 w 11737976"/>
              <a:gd name="connsiteY3291" fmla="*/ 5498100 h 6407150"/>
              <a:gd name="connsiteX3292" fmla="*/ 3040611 w 11737976"/>
              <a:gd name="connsiteY3292" fmla="*/ 5497870 h 6407150"/>
              <a:gd name="connsiteX3293" fmla="*/ 2689052 w 11737976"/>
              <a:gd name="connsiteY3293" fmla="*/ 5496961 h 6407150"/>
              <a:gd name="connsiteX3294" fmla="*/ 2696886 w 11737976"/>
              <a:gd name="connsiteY3294" fmla="*/ 5501500 h 6407150"/>
              <a:gd name="connsiteX3295" fmla="*/ 2704907 w 11737976"/>
              <a:gd name="connsiteY3295" fmla="*/ 5501858 h 6407150"/>
              <a:gd name="connsiteX3296" fmla="*/ 2689052 w 11737976"/>
              <a:gd name="connsiteY3296" fmla="*/ 5496961 h 6407150"/>
              <a:gd name="connsiteX3297" fmla="*/ 8919925 w 11737976"/>
              <a:gd name="connsiteY3297" fmla="*/ 5496649 h 6407150"/>
              <a:gd name="connsiteX3298" fmla="*/ 8918290 w 11737976"/>
              <a:gd name="connsiteY3298" fmla="*/ 5498339 h 6407150"/>
              <a:gd name="connsiteX3299" fmla="*/ 8918017 w 11737976"/>
              <a:gd name="connsiteY3299" fmla="*/ 5500905 h 6407150"/>
              <a:gd name="connsiteX3300" fmla="*/ 8918379 w 11737976"/>
              <a:gd name="connsiteY3300" fmla="*/ 5502053 h 6407150"/>
              <a:gd name="connsiteX3301" fmla="*/ 8920741 w 11737976"/>
              <a:gd name="connsiteY3301" fmla="*/ 5502660 h 6407150"/>
              <a:gd name="connsiteX3302" fmla="*/ 8921015 w 11737976"/>
              <a:gd name="connsiteY3302" fmla="*/ 5500093 h 6407150"/>
              <a:gd name="connsiteX3303" fmla="*/ 8921651 w 11737976"/>
              <a:gd name="connsiteY3303" fmla="*/ 5498676 h 6407150"/>
              <a:gd name="connsiteX3304" fmla="*/ 8919925 w 11737976"/>
              <a:gd name="connsiteY3304" fmla="*/ 5496649 h 6407150"/>
              <a:gd name="connsiteX3305" fmla="*/ 2750253 w 11737976"/>
              <a:gd name="connsiteY3305" fmla="*/ 5496203 h 6407150"/>
              <a:gd name="connsiteX3306" fmla="*/ 2742591 w 11737976"/>
              <a:gd name="connsiteY3306" fmla="*/ 5497817 h 6407150"/>
              <a:gd name="connsiteX3307" fmla="*/ 2742504 w 11737976"/>
              <a:gd name="connsiteY3307" fmla="*/ 5499768 h 6407150"/>
              <a:gd name="connsiteX3308" fmla="*/ 2750081 w 11737976"/>
              <a:gd name="connsiteY3308" fmla="*/ 5500106 h 6407150"/>
              <a:gd name="connsiteX3309" fmla="*/ 2749905 w 11737976"/>
              <a:gd name="connsiteY3309" fmla="*/ 5504009 h 6407150"/>
              <a:gd name="connsiteX3310" fmla="*/ 2765055 w 11737976"/>
              <a:gd name="connsiteY3310" fmla="*/ 5504685 h 6407150"/>
              <a:gd name="connsiteX3311" fmla="*/ 2780119 w 11737976"/>
              <a:gd name="connsiteY3311" fmla="*/ 5507313 h 6407150"/>
              <a:gd name="connsiteX3312" fmla="*/ 2787782 w 11737976"/>
              <a:gd name="connsiteY3312" fmla="*/ 5505700 h 6407150"/>
              <a:gd name="connsiteX3313" fmla="*/ 2787868 w 11737976"/>
              <a:gd name="connsiteY3313" fmla="*/ 5503748 h 6407150"/>
              <a:gd name="connsiteX3314" fmla="*/ 2757829 w 11737976"/>
              <a:gd name="connsiteY3314" fmla="*/ 5496542 h 6407150"/>
              <a:gd name="connsiteX3315" fmla="*/ 2750253 w 11737976"/>
              <a:gd name="connsiteY3315" fmla="*/ 5496203 h 6407150"/>
              <a:gd name="connsiteX3316" fmla="*/ 8949029 w 11737976"/>
              <a:gd name="connsiteY3316" fmla="*/ 5496168 h 6407150"/>
              <a:gd name="connsiteX3317" fmla="*/ 8950553 w 11737976"/>
              <a:gd name="connsiteY3317" fmla="*/ 5496494 h 6407150"/>
              <a:gd name="connsiteX3318" fmla="*/ 8950251 w 11737976"/>
              <a:gd name="connsiteY3318" fmla="*/ 5497916 h 6407150"/>
              <a:gd name="connsiteX3319" fmla="*/ 8949532 w 11737976"/>
              <a:gd name="connsiteY3319" fmla="*/ 5501150 h 6407150"/>
              <a:gd name="connsiteX3320" fmla="*/ 8952330 w 11737976"/>
              <a:gd name="connsiteY3320" fmla="*/ 5496873 h 6407150"/>
              <a:gd name="connsiteX3321" fmla="*/ 8950553 w 11737976"/>
              <a:gd name="connsiteY3321" fmla="*/ 5496494 h 6407150"/>
              <a:gd name="connsiteX3322" fmla="*/ 8950580 w 11737976"/>
              <a:gd name="connsiteY3322" fmla="*/ 5496368 h 6407150"/>
              <a:gd name="connsiteX3323" fmla="*/ 8949029 w 11737976"/>
              <a:gd name="connsiteY3323" fmla="*/ 5496168 h 6407150"/>
              <a:gd name="connsiteX3324" fmla="*/ 1974498 w 11737976"/>
              <a:gd name="connsiteY3324" fmla="*/ 5495650 h 6407150"/>
              <a:gd name="connsiteX3325" fmla="*/ 1972774 w 11737976"/>
              <a:gd name="connsiteY3325" fmla="*/ 5498080 h 6407150"/>
              <a:gd name="connsiteX3326" fmla="*/ 1971908 w 11737976"/>
              <a:gd name="connsiteY3326" fmla="*/ 5500785 h 6407150"/>
              <a:gd name="connsiteX3327" fmla="*/ 1965013 w 11737976"/>
              <a:gd name="connsiteY3327" fmla="*/ 5510510 h 6407150"/>
              <a:gd name="connsiteX3328" fmla="*/ 1954259 w 11737976"/>
              <a:gd name="connsiteY3328" fmla="*/ 5517508 h 6407150"/>
              <a:gd name="connsiteX3329" fmla="*/ 1949446 w 11737976"/>
              <a:gd name="connsiteY3329" fmla="*/ 5550273 h 6407150"/>
              <a:gd name="connsiteX3330" fmla="*/ 1945550 w 11737976"/>
              <a:gd name="connsiteY3330" fmla="*/ 5562448 h 6407150"/>
              <a:gd name="connsiteX3331" fmla="*/ 1936472 w 11737976"/>
              <a:gd name="connsiteY3331" fmla="*/ 5584897 h 6407150"/>
              <a:gd name="connsiteX3332" fmla="*/ 1934756 w 11737976"/>
              <a:gd name="connsiteY3332" fmla="*/ 5584348 h 6407150"/>
              <a:gd name="connsiteX3333" fmla="*/ 1933899 w 11737976"/>
              <a:gd name="connsiteY3333" fmla="*/ 5584074 h 6407150"/>
              <a:gd name="connsiteX3334" fmla="*/ 1933040 w 11737976"/>
              <a:gd name="connsiteY3334" fmla="*/ 5583799 h 6407150"/>
              <a:gd name="connsiteX3335" fmla="*/ 1933466 w 11737976"/>
              <a:gd name="connsiteY3335" fmla="*/ 5585427 h 6407150"/>
              <a:gd name="connsiteX3336" fmla="*/ 1934324 w 11737976"/>
              <a:gd name="connsiteY3336" fmla="*/ 5585701 h 6407150"/>
              <a:gd name="connsiteX3337" fmla="*/ 1936039 w 11737976"/>
              <a:gd name="connsiteY3337" fmla="*/ 5586251 h 6407150"/>
              <a:gd name="connsiteX3338" fmla="*/ 1936465 w 11737976"/>
              <a:gd name="connsiteY3338" fmla="*/ 5587879 h 6407150"/>
              <a:gd name="connsiteX3339" fmla="*/ 1932150 w 11737976"/>
              <a:gd name="connsiteY3339" fmla="*/ 5595446 h 6407150"/>
              <a:gd name="connsiteX3340" fmla="*/ 1931292 w 11737976"/>
              <a:gd name="connsiteY3340" fmla="*/ 5595171 h 6407150"/>
              <a:gd name="connsiteX3341" fmla="*/ 1926570 w 11737976"/>
              <a:gd name="connsiteY3341" fmla="*/ 5595152 h 6407150"/>
              <a:gd name="connsiteX3342" fmla="*/ 1917932 w 11737976"/>
              <a:gd name="connsiteY3342" fmla="*/ 5613267 h 6407150"/>
              <a:gd name="connsiteX3343" fmla="*/ 1915734 w 11737976"/>
              <a:gd name="connsiteY3343" fmla="*/ 5631954 h 6407150"/>
              <a:gd name="connsiteX3344" fmla="*/ 1916161 w 11737976"/>
              <a:gd name="connsiteY3344" fmla="*/ 5633581 h 6407150"/>
              <a:gd name="connsiteX3345" fmla="*/ 1913155 w 11737976"/>
              <a:gd name="connsiteY3345" fmla="*/ 5634110 h 6407150"/>
              <a:gd name="connsiteX3346" fmla="*/ 1913578 w 11737976"/>
              <a:gd name="connsiteY3346" fmla="*/ 5635737 h 6407150"/>
              <a:gd name="connsiteX3347" fmla="*/ 1915728 w 11737976"/>
              <a:gd name="connsiteY3347" fmla="*/ 5634933 h 6407150"/>
              <a:gd name="connsiteX3348" fmla="*/ 1912263 w 11737976"/>
              <a:gd name="connsiteY3348" fmla="*/ 5645756 h 6407150"/>
              <a:gd name="connsiteX3349" fmla="*/ 1911398 w 11737976"/>
              <a:gd name="connsiteY3349" fmla="*/ 5648462 h 6407150"/>
              <a:gd name="connsiteX3350" fmla="*/ 1908815 w 11737976"/>
              <a:gd name="connsiteY3350" fmla="*/ 5650619 h 6407150"/>
              <a:gd name="connsiteX3351" fmla="*/ 1901045 w 11737976"/>
              <a:gd name="connsiteY3351" fmla="*/ 5666030 h 6407150"/>
              <a:gd name="connsiteX3352" fmla="*/ 1901902 w 11737976"/>
              <a:gd name="connsiteY3352" fmla="*/ 5666304 h 6407150"/>
              <a:gd name="connsiteX3353" fmla="*/ 1899737 w 11737976"/>
              <a:gd name="connsiteY3353" fmla="*/ 5673068 h 6407150"/>
              <a:gd name="connsiteX3354" fmla="*/ 1893682 w 11737976"/>
              <a:gd name="connsiteY3354" fmla="*/ 5689029 h 6407150"/>
              <a:gd name="connsiteX3355" fmla="*/ 1891550 w 11737976"/>
              <a:gd name="connsiteY3355" fmla="*/ 5683870 h 6407150"/>
              <a:gd name="connsiteX3356" fmla="*/ 1888944 w 11737976"/>
              <a:gd name="connsiteY3356" fmla="*/ 5694969 h 6407150"/>
              <a:gd name="connsiteX3357" fmla="*/ 1883756 w 11737976"/>
              <a:gd name="connsiteY3357" fmla="*/ 5708223 h 6407150"/>
              <a:gd name="connsiteX3358" fmla="*/ 1881149 w 11737976"/>
              <a:gd name="connsiteY3358" fmla="*/ 5719320 h 6407150"/>
              <a:gd name="connsiteX3359" fmla="*/ 1883289 w 11737976"/>
              <a:gd name="connsiteY3359" fmla="*/ 5721497 h 6407150"/>
              <a:gd name="connsiteX3360" fmla="*/ 1885872 w 11737976"/>
              <a:gd name="connsiteY3360" fmla="*/ 5719341 h 6407150"/>
              <a:gd name="connsiteX3361" fmla="*/ 1893235 w 11737976"/>
              <a:gd name="connsiteY3361" fmla="*/ 5696342 h 6407150"/>
              <a:gd name="connsiteX3362" fmla="*/ 1893666 w 11737976"/>
              <a:gd name="connsiteY3362" fmla="*/ 5694989 h 6407150"/>
              <a:gd name="connsiteX3363" fmla="*/ 1895391 w 11737976"/>
              <a:gd name="connsiteY3363" fmla="*/ 5692559 h 6407150"/>
              <a:gd name="connsiteX3364" fmla="*/ 1895824 w 11737976"/>
              <a:gd name="connsiteY3364" fmla="*/ 5691205 h 6407150"/>
              <a:gd name="connsiteX3365" fmla="*/ 1903170 w 11737976"/>
              <a:gd name="connsiteY3365" fmla="*/ 5674167 h 6407150"/>
              <a:gd name="connsiteX3366" fmla="*/ 1904477 w 11737976"/>
              <a:gd name="connsiteY3366" fmla="*/ 5667129 h 6407150"/>
              <a:gd name="connsiteX3367" fmla="*/ 1904910 w 11737976"/>
              <a:gd name="connsiteY3367" fmla="*/ 5665775 h 6407150"/>
              <a:gd name="connsiteX3368" fmla="*/ 1905768 w 11737976"/>
              <a:gd name="connsiteY3368" fmla="*/ 5666049 h 6407150"/>
              <a:gd name="connsiteX3369" fmla="*/ 1908798 w 11737976"/>
              <a:gd name="connsiteY3369" fmla="*/ 5656580 h 6407150"/>
              <a:gd name="connsiteX3370" fmla="*/ 1911373 w 11737976"/>
              <a:gd name="connsiteY3370" fmla="*/ 5657403 h 6407150"/>
              <a:gd name="connsiteX3371" fmla="*/ 1913538 w 11737976"/>
              <a:gd name="connsiteY3371" fmla="*/ 5650639 h 6407150"/>
              <a:gd name="connsiteX3372" fmla="*/ 1914396 w 11737976"/>
              <a:gd name="connsiteY3372" fmla="*/ 5650914 h 6407150"/>
              <a:gd name="connsiteX3373" fmla="*/ 1912655 w 11737976"/>
              <a:gd name="connsiteY3373" fmla="*/ 5659306 h 6407150"/>
              <a:gd name="connsiteX3374" fmla="*/ 1911364 w 11737976"/>
              <a:gd name="connsiteY3374" fmla="*/ 5660385 h 6407150"/>
              <a:gd name="connsiteX3375" fmla="*/ 1911791 w 11737976"/>
              <a:gd name="connsiteY3375" fmla="*/ 5662012 h 6407150"/>
              <a:gd name="connsiteX3376" fmla="*/ 1912648 w 11737976"/>
              <a:gd name="connsiteY3376" fmla="*/ 5662286 h 6407150"/>
              <a:gd name="connsiteX3377" fmla="*/ 1914371 w 11737976"/>
              <a:gd name="connsiteY3377" fmla="*/ 5659855 h 6407150"/>
              <a:gd name="connsiteX3378" fmla="*/ 1916545 w 11737976"/>
              <a:gd name="connsiteY3378" fmla="*/ 5650110 h 6407150"/>
              <a:gd name="connsiteX3379" fmla="*/ 1915686 w 11737976"/>
              <a:gd name="connsiteY3379" fmla="*/ 5649836 h 6407150"/>
              <a:gd name="connsiteX3380" fmla="*/ 1913970 w 11737976"/>
              <a:gd name="connsiteY3380" fmla="*/ 5649287 h 6407150"/>
              <a:gd name="connsiteX3381" fmla="*/ 1914836 w 11737976"/>
              <a:gd name="connsiteY3381" fmla="*/ 5646580 h 6407150"/>
              <a:gd name="connsiteX3382" fmla="*/ 1918301 w 11737976"/>
              <a:gd name="connsiteY3382" fmla="*/ 5635758 h 6407150"/>
              <a:gd name="connsiteX3383" fmla="*/ 1918733 w 11737976"/>
              <a:gd name="connsiteY3383" fmla="*/ 5634404 h 6407150"/>
              <a:gd name="connsiteX3384" fmla="*/ 1918743 w 11737976"/>
              <a:gd name="connsiteY3384" fmla="*/ 5631425 h 6407150"/>
              <a:gd name="connsiteX3385" fmla="*/ 1919600 w 11737976"/>
              <a:gd name="connsiteY3385" fmla="*/ 5631700 h 6407150"/>
              <a:gd name="connsiteX3386" fmla="*/ 1934724 w 11737976"/>
              <a:gd name="connsiteY3386" fmla="*/ 5596270 h 6407150"/>
              <a:gd name="connsiteX3387" fmla="*/ 1939037 w 11737976"/>
              <a:gd name="connsiteY3387" fmla="*/ 5588702 h 6407150"/>
              <a:gd name="connsiteX3388" fmla="*/ 1939471 w 11737976"/>
              <a:gd name="connsiteY3388" fmla="*/ 5587349 h 6407150"/>
              <a:gd name="connsiteX3389" fmla="*/ 1948981 w 11737976"/>
              <a:gd name="connsiteY3389" fmla="*/ 5563547 h 6407150"/>
              <a:gd name="connsiteX3390" fmla="*/ 1952880 w 11737976"/>
              <a:gd name="connsiteY3390" fmla="*/ 5551371 h 6407150"/>
              <a:gd name="connsiteX3391" fmla="*/ 1953737 w 11737976"/>
              <a:gd name="connsiteY3391" fmla="*/ 5551646 h 6407150"/>
              <a:gd name="connsiteX3392" fmla="*/ 1964105 w 11737976"/>
              <a:gd name="connsiteY3392" fmla="*/ 5528118 h 6407150"/>
              <a:gd name="connsiteX3393" fmla="*/ 1961524 w 11737976"/>
              <a:gd name="connsiteY3393" fmla="*/ 5530274 h 6407150"/>
              <a:gd name="connsiteX3394" fmla="*/ 1974475 w 11737976"/>
              <a:gd name="connsiteY3394" fmla="*/ 5504590 h 6407150"/>
              <a:gd name="connsiteX3395" fmla="*/ 1973617 w 11737976"/>
              <a:gd name="connsiteY3395" fmla="*/ 5504316 h 6407150"/>
              <a:gd name="connsiteX3396" fmla="*/ 1975772 w 11737976"/>
              <a:gd name="connsiteY3396" fmla="*/ 5501277 h 6407150"/>
              <a:gd name="connsiteX3397" fmla="*/ 1976640 w 11737976"/>
              <a:gd name="connsiteY3397" fmla="*/ 5497825 h 6407150"/>
              <a:gd name="connsiteX3398" fmla="*/ 1974498 w 11737976"/>
              <a:gd name="connsiteY3398" fmla="*/ 5495650 h 6407150"/>
              <a:gd name="connsiteX3399" fmla="*/ 4584609 w 11737976"/>
              <a:gd name="connsiteY3399" fmla="*/ 5495478 h 6407150"/>
              <a:gd name="connsiteX3400" fmla="*/ 4582400 w 11737976"/>
              <a:gd name="connsiteY3400" fmla="*/ 5502837 h 6407150"/>
              <a:gd name="connsiteX3401" fmla="*/ 4584609 w 11737976"/>
              <a:gd name="connsiteY3401" fmla="*/ 5495478 h 6407150"/>
              <a:gd name="connsiteX3402" fmla="*/ 1495510 w 11737976"/>
              <a:gd name="connsiteY3402" fmla="*/ 5494167 h 6407150"/>
              <a:gd name="connsiteX3403" fmla="*/ 1495067 w 11737976"/>
              <a:gd name="connsiteY3403" fmla="*/ 5495548 h 6407150"/>
              <a:gd name="connsiteX3404" fmla="*/ 1495488 w 11737976"/>
              <a:gd name="connsiteY3404" fmla="*/ 5497206 h 6407150"/>
              <a:gd name="connsiteX3405" fmla="*/ 1496351 w 11737976"/>
              <a:gd name="connsiteY3405" fmla="*/ 5497483 h 6407150"/>
              <a:gd name="connsiteX3406" fmla="*/ 1493319 w 11737976"/>
              <a:gd name="connsiteY3406" fmla="*/ 5498035 h 6407150"/>
              <a:gd name="connsiteX3407" fmla="*/ 1492878 w 11737976"/>
              <a:gd name="connsiteY3407" fmla="*/ 5499416 h 6407150"/>
              <a:gd name="connsiteX3408" fmla="*/ 1491594 w 11737976"/>
              <a:gd name="connsiteY3408" fmla="*/ 5497482 h 6407150"/>
              <a:gd name="connsiteX3409" fmla="*/ 1490289 w 11737976"/>
              <a:gd name="connsiteY3409" fmla="*/ 5498588 h 6407150"/>
              <a:gd name="connsiteX3410" fmla="*/ 1491151 w 11737976"/>
              <a:gd name="connsiteY3410" fmla="*/ 5498864 h 6407150"/>
              <a:gd name="connsiteX3411" fmla="*/ 1490709 w 11737976"/>
              <a:gd name="connsiteY3411" fmla="*/ 5500245 h 6407150"/>
              <a:gd name="connsiteX3412" fmla="*/ 1489805 w 11737976"/>
              <a:gd name="connsiteY3412" fmla="*/ 5506046 h 6407150"/>
              <a:gd name="connsiteX3413" fmla="*/ 1497551 w 11737976"/>
              <a:gd name="connsiteY3413" fmla="*/ 5511572 h 6407150"/>
              <a:gd name="connsiteX3414" fmla="*/ 1502645 w 11737976"/>
              <a:gd name="connsiteY3414" fmla="*/ 5501971 h 6407150"/>
              <a:gd name="connsiteX3415" fmla="*/ 1498962 w 11737976"/>
              <a:gd name="connsiteY3415" fmla="*/ 5495273 h 6407150"/>
              <a:gd name="connsiteX3416" fmla="*/ 1498520 w 11737976"/>
              <a:gd name="connsiteY3416" fmla="*/ 5496654 h 6407150"/>
              <a:gd name="connsiteX3417" fmla="*/ 1497235 w 11737976"/>
              <a:gd name="connsiteY3417" fmla="*/ 5494720 h 6407150"/>
              <a:gd name="connsiteX3418" fmla="*/ 1495510 w 11737976"/>
              <a:gd name="connsiteY3418" fmla="*/ 5494167 h 6407150"/>
              <a:gd name="connsiteX3419" fmla="*/ 8938170 w 11737976"/>
              <a:gd name="connsiteY3419" fmla="*/ 5489483 h 6407150"/>
              <a:gd name="connsiteX3420" fmla="*/ 8937171 w 11737976"/>
              <a:gd name="connsiteY3420" fmla="*/ 5489754 h 6407150"/>
              <a:gd name="connsiteX3421" fmla="*/ 8938249 w 11737976"/>
              <a:gd name="connsiteY3421" fmla="*/ 5493170 h 6407150"/>
              <a:gd name="connsiteX3422" fmla="*/ 8937692 w 11737976"/>
              <a:gd name="connsiteY3422" fmla="*/ 5498267 h 6407150"/>
              <a:gd name="connsiteX3423" fmla="*/ 8938411 w 11737976"/>
              <a:gd name="connsiteY3423" fmla="*/ 5500545 h 6407150"/>
              <a:gd name="connsiteX3424" fmla="*/ 8940409 w 11737976"/>
              <a:gd name="connsiteY3424" fmla="*/ 5500004 h 6407150"/>
              <a:gd name="connsiteX3425" fmla="*/ 8940051 w 11737976"/>
              <a:gd name="connsiteY3425" fmla="*/ 5498865 h 6407150"/>
              <a:gd name="connsiteX3426" fmla="*/ 8940248 w 11737976"/>
              <a:gd name="connsiteY3426" fmla="*/ 5492630 h 6407150"/>
              <a:gd name="connsiteX3427" fmla="*/ 8939528 w 11737976"/>
              <a:gd name="connsiteY3427" fmla="*/ 5490352 h 6407150"/>
              <a:gd name="connsiteX3428" fmla="*/ 8938170 w 11737976"/>
              <a:gd name="connsiteY3428" fmla="*/ 5489483 h 6407150"/>
              <a:gd name="connsiteX3429" fmla="*/ 8888377 w 11737976"/>
              <a:gd name="connsiteY3429" fmla="*/ 5489170 h 6407150"/>
              <a:gd name="connsiteX3430" fmla="*/ 8887734 w 11737976"/>
              <a:gd name="connsiteY3430" fmla="*/ 5490568 h 6407150"/>
              <a:gd name="connsiteX3431" fmla="*/ 8888091 w 11737976"/>
              <a:gd name="connsiteY3431" fmla="*/ 5491695 h 6407150"/>
              <a:gd name="connsiteX3432" fmla="*/ 8886449 w 11737976"/>
              <a:gd name="connsiteY3432" fmla="*/ 5493364 h 6407150"/>
              <a:gd name="connsiteX3433" fmla="*/ 8886805 w 11737976"/>
              <a:gd name="connsiteY3433" fmla="*/ 5494492 h 6407150"/>
              <a:gd name="connsiteX3434" fmla="*/ 8887804 w 11737976"/>
              <a:gd name="connsiteY3434" fmla="*/ 5494220 h 6407150"/>
              <a:gd name="connsiteX3435" fmla="*/ 8888803 w 11737976"/>
              <a:gd name="connsiteY3435" fmla="*/ 5493950 h 6407150"/>
              <a:gd name="connsiteX3436" fmla="*/ 8890445 w 11737976"/>
              <a:gd name="connsiteY3436" fmla="*/ 5492282 h 6407150"/>
              <a:gd name="connsiteX3437" fmla="*/ 8890089 w 11737976"/>
              <a:gd name="connsiteY3437" fmla="*/ 5491154 h 6407150"/>
              <a:gd name="connsiteX3438" fmla="*/ 8889733 w 11737976"/>
              <a:gd name="connsiteY3438" fmla="*/ 5490026 h 6407150"/>
              <a:gd name="connsiteX3439" fmla="*/ 8888377 w 11737976"/>
              <a:gd name="connsiteY3439" fmla="*/ 5489170 h 6407150"/>
              <a:gd name="connsiteX3440" fmla="*/ 2684046 w 11737976"/>
              <a:gd name="connsiteY3440" fmla="*/ 5489058 h 6407150"/>
              <a:gd name="connsiteX3441" fmla="*/ 2683955 w 11737976"/>
              <a:gd name="connsiteY3441" fmla="*/ 5491149 h 6407150"/>
              <a:gd name="connsiteX3442" fmla="*/ 2689395 w 11737976"/>
              <a:gd name="connsiteY3442" fmla="*/ 5489296 h 6407150"/>
              <a:gd name="connsiteX3443" fmla="*/ 2684046 w 11737976"/>
              <a:gd name="connsiteY3443" fmla="*/ 5489058 h 6407150"/>
              <a:gd name="connsiteX3444" fmla="*/ 4700271 w 11737976"/>
              <a:gd name="connsiteY3444" fmla="*/ 5488058 h 6407150"/>
              <a:gd name="connsiteX3445" fmla="*/ 4693408 w 11737976"/>
              <a:gd name="connsiteY3445" fmla="*/ 5497836 h 6407150"/>
              <a:gd name="connsiteX3446" fmla="*/ 4692942 w 11737976"/>
              <a:gd name="connsiteY3446" fmla="*/ 5512476 h 6407150"/>
              <a:gd name="connsiteX3447" fmla="*/ 4691721 w 11737976"/>
              <a:gd name="connsiteY3447" fmla="*/ 5516546 h 6407150"/>
              <a:gd name="connsiteX3448" fmla="*/ 4688056 w 11737976"/>
              <a:gd name="connsiteY3448" fmla="*/ 5528754 h 6407150"/>
              <a:gd name="connsiteX3449" fmla="*/ 4696584 w 11737976"/>
              <a:gd name="connsiteY3449" fmla="*/ 5535235 h 6407150"/>
              <a:gd name="connsiteX3450" fmla="*/ 4692900 w 11737976"/>
              <a:gd name="connsiteY3450" fmla="*/ 5582413 h 6407150"/>
              <a:gd name="connsiteX3451" fmla="*/ 4694122 w 11737976"/>
              <a:gd name="connsiteY3451" fmla="*/ 5578345 h 6407150"/>
              <a:gd name="connsiteX3452" fmla="*/ 4708758 w 11737976"/>
              <a:gd name="connsiteY3452" fmla="*/ 5564479 h 6407150"/>
              <a:gd name="connsiteX3453" fmla="*/ 4709980 w 11737976"/>
              <a:gd name="connsiteY3453" fmla="*/ 5560409 h 6407150"/>
              <a:gd name="connsiteX3454" fmla="*/ 4719752 w 11737976"/>
              <a:gd name="connsiteY3454" fmla="*/ 5527852 h 6407150"/>
              <a:gd name="connsiteX3455" fmla="*/ 4703894 w 11737976"/>
              <a:gd name="connsiteY3455" fmla="*/ 5545787 h 6407150"/>
              <a:gd name="connsiteX3456" fmla="*/ 4718552 w 11737976"/>
              <a:gd name="connsiteY3456" fmla="*/ 5496953 h 6407150"/>
              <a:gd name="connsiteX3457" fmla="*/ 4719773 w 11737976"/>
              <a:gd name="connsiteY3457" fmla="*/ 5492883 h 6407150"/>
              <a:gd name="connsiteX3458" fmla="*/ 4703914 w 11737976"/>
              <a:gd name="connsiteY3458" fmla="*/ 5510818 h 6407150"/>
              <a:gd name="connsiteX3459" fmla="*/ 4694163 w 11737976"/>
              <a:gd name="connsiteY3459" fmla="*/ 5508406 h 6407150"/>
              <a:gd name="connsiteX3460" fmla="*/ 4700271 w 11737976"/>
              <a:gd name="connsiteY3460" fmla="*/ 5488058 h 6407150"/>
              <a:gd name="connsiteX3461" fmla="*/ 1471184 w 11737976"/>
              <a:gd name="connsiteY3461" fmla="*/ 5488002 h 6407150"/>
              <a:gd name="connsiteX3462" fmla="*/ 1467732 w 11737976"/>
              <a:gd name="connsiteY3462" fmla="*/ 5492841 h 6407150"/>
              <a:gd name="connsiteX3463" fmla="*/ 1466868 w 11737976"/>
              <a:gd name="connsiteY3463" fmla="*/ 5498509 h 6407150"/>
              <a:gd name="connsiteX3464" fmla="*/ 1465142 w 11737976"/>
              <a:gd name="connsiteY3464" fmla="*/ 5503900 h 6407150"/>
              <a:gd name="connsiteX3465" fmla="*/ 1466007 w 11737976"/>
              <a:gd name="connsiteY3465" fmla="*/ 5504176 h 6407150"/>
              <a:gd name="connsiteX3466" fmla="*/ 1467733 w 11737976"/>
              <a:gd name="connsiteY3466" fmla="*/ 5504728 h 6407150"/>
              <a:gd name="connsiteX3467" fmla="*/ 1469027 w 11737976"/>
              <a:gd name="connsiteY3467" fmla="*/ 5497714 h 6407150"/>
              <a:gd name="connsiteX3468" fmla="*/ 1472478 w 11737976"/>
              <a:gd name="connsiteY3468" fmla="*/ 5489902 h 6407150"/>
              <a:gd name="connsiteX3469" fmla="*/ 1472910 w 11737976"/>
              <a:gd name="connsiteY3469" fmla="*/ 5488554 h 6407150"/>
              <a:gd name="connsiteX3470" fmla="*/ 1471184 w 11737976"/>
              <a:gd name="connsiteY3470" fmla="*/ 5488002 h 6407150"/>
              <a:gd name="connsiteX3471" fmla="*/ 8950326 w 11737976"/>
              <a:gd name="connsiteY3471" fmla="*/ 5487081 h 6407150"/>
              <a:gd name="connsiteX3472" fmla="*/ 8951195 w 11737976"/>
              <a:gd name="connsiteY3472" fmla="*/ 5493077 h 6407150"/>
              <a:gd name="connsiteX3473" fmla="*/ 8950326 w 11737976"/>
              <a:gd name="connsiteY3473" fmla="*/ 5487081 h 6407150"/>
              <a:gd name="connsiteX3474" fmla="*/ 5844423 w 11737976"/>
              <a:gd name="connsiteY3474" fmla="*/ 5486950 h 6407150"/>
              <a:gd name="connsiteX3475" fmla="*/ 5845418 w 11737976"/>
              <a:gd name="connsiteY3475" fmla="*/ 5488017 h 6407150"/>
              <a:gd name="connsiteX3476" fmla="*/ 5843577 w 11737976"/>
              <a:gd name="connsiteY3476" fmla="*/ 5487267 h 6407150"/>
              <a:gd name="connsiteX3477" fmla="*/ 1978295 w 11737976"/>
              <a:gd name="connsiteY3477" fmla="*/ 5486598 h 6407150"/>
              <a:gd name="connsiteX3478" fmla="*/ 1976235 w 11737976"/>
              <a:gd name="connsiteY3478" fmla="*/ 5490153 h 6407150"/>
              <a:gd name="connsiteX3479" fmla="*/ 1978527 w 11737976"/>
              <a:gd name="connsiteY3479" fmla="*/ 5489833 h 6407150"/>
              <a:gd name="connsiteX3480" fmla="*/ 1978295 w 11737976"/>
              <a:gd name="connsiteY3480" fmla="*/ 5486598 h 6407150"/>
              <a:gd name="connsiteX3481" fmla="*/ 4565866 w 11737976"/>
              <a:gd name="connsiteY3481" fmla="*/ 5486502 h 6407150"/>
              <a:gd name="connsiteX3482" fmla="*/ 4563732 w 11737976"/>
              <a:gd name="connsiteY3482" fmla="*/ 5489253 h 6407150"/>
              <a:gd name="connsiteX3483" fmla="*/ 4567375 w 11737976"/>
              <a:gd name="connsiteY3483" fmla="*/ 5512013 h 6407150"/>
              <a:gd name="connsiteX3484" fmla="*/ 4572261 w 11737976"/>
              <a:gd name="connsiteY3484" fmla="*/ 5495735 h 6407150"/>
              <a:gd name="connsiteX3485" fmla="*/ 4573482 w 11737976"/>
              <a:gd name="connsiteY3485" fmla="*/ 5491665 h 6407150"/>
              <a:gd name="connsiteX3486" fmla="*/ 4565866 w 11737976"/>
              <a:gd name="connsiteY3486" fmla="*/ 5486502 h 6407150"/>
              <a:gd name="connsiteX3487" fmla="*/ 4658017 w 11737976"/>
              <a:gd name="connsiteY3487" fmla="*/ 5486372 h 6407150"/>
              <a:gd name="connsiteX3488" fmla="*/ 4649516 w 11737976"/>
              <a:gd name="connsiteY3488" fmla="*/ 5514698 h 6407150"/>
              <a:gd name="connsiteX3489" fmla="*/ 4658017 w 11737976"/>
              <a:gd name="connsiteY3489" fmla="*/ 5486372 h 6407150"/>
              <a:gd name="connsiteX3490" fmla="*/ 3021750 w 11737976"/>
              <a:gd name="connsiteY3490" fmla="*/ 5485289 h 6407150"/>
              <a:gd name="connsiteX3491" fmla="*/ 3021595 w 11737976"/>
              <a:gd name="connsiteY3491" fmla="*/ 5488774 h 6407150"/>
              <a:gd name="connsiteX3492" fmla="*/ 3024680 w 11737976"/>
              <a:gd name="connsiteY3492" fmla="*/ 5487165 h 6407150"/>
              <a:gd name="connsiteX3493" fmla="*/ 3021750 w 11737976"/>
              <a:gd name="connsiteY3493" fmla="*/ 5485289 h 6407150"/>
              <a:gd name="connsiteX3494" fmla="*/ 3049236 w 11737976"/>
              <a:gd name="connsiteY3494" fmla="*/ 5484684 h 6407150"/>
              <a:gd name="connsiteX3495" fmla="*/ 3051161 w 11737976"/>
              <a:gd name="connsiteY3495" fmla="*/ 5486603 h 6407150"/>
              <a:gd name="connsiteX3496" fmla="*/ 3059275 w 11737976"/>
              <a:gd name="connsiteY3496" fmla="*/ 5484871 h 6407150"/>
              <a:gd name="connsiteX3497" fmla="*/ 3049236 w 11737976"/>
              <a:gd name="connsiteY3497" fmla="*/ 5484684 h 6407150"/>
              <a:gd name="connsiteX3498" fmla="*/ 8980901 w 11737976"/>
              <a:gd name="connsiteY3498" fmla="*/ 5483994 h 6407150"/>
              <a:gd name="connsiteX3499" fmla="*/ 8977904 w 11737976"/>
              <a:gd name="connsiteY3499" fmla="*/ 5484806 h 6407150"/>
              <a:gd name="connsiteX3500" fmla="*/ 8976376 w 11737976"/>
              <a:gd name="connsiteY3500" fmla="*/ 5490264 h 6407150"/>
              <a:gd name="connsiteX3501" fmla="*/ 8980901 w 11737976"/>
              <a:gd name="connsiteY3501" fmla="*/ 5483994 h 6407150"/>
              <a:gd name="connsiteX3502" fmla="*/ 9611472 w 11737976"/>
              <a:gd name="connsiteY3502" fmla="*/ 5482218 h 6407150"/>
              <a:gd name="connsiteX3503" fmla="*/ 9605970 w 11737976"/>
              <a:gd name="connsiteY3503" fmla="*/ 5484198 h 6407150"/>
              <a:gd name="connsiteX3504" fmla="*/ 9611585 w 11737976"/>
              <a:gd name="connsiteY3504" fmla="*/ 5486031 h 6407150"/>
              <a:gd name="connsiteX3505" fmla="*/ 9616259 w 11737976"/>
              <a:gd name="connsiteY3505" fmla="*/ 5485292 h 6407150"/>
              <a:gd name="connsiteX3506" fmla="*/ 9616668 w 11737976"/>
              <a:gd name="connsiteY3506" fmla="*/ 5482405 h 6407150"/>
              <a:gd name="connsiteX3507" fmla="*/ 9611472 w 11737976"/>
              <a:gd name="connsiteY3507" fmla="*/ 5482218 h 6407150"/>
              <a:gd name="connsiteX3508" fmla="*/ 2694511 w 11737976"/>
              <a:gd name="connsiteY3508" fmla="*/ 5480922 h 6407150"/>
              <a:gd name="connsiteX3509" fmla="*/ 2689713 w 11737976"/>
              <a:gd name="connsiteY3509" fmla="*/ 5482129 h 6407150"/>
              <a:gd name="connsiteX3510" fmla="*/ 2711933 w 11737976"/>
              <a:gd name="connsiteY3510" fmla="*/ 5494492 h 6407150"/>
              <a:gd name="connsiteX3511" fmla="*/ 2721491 w 11737976"/>
              <a:gd name="connsiteY3511" fmla="*/ 5492876 h 6407150"/>
              <a:gd name="connsiteX3512" fmla="*/ 2704864 w 11737976"/>
              <a:gd name="connsiteY3512" fmla="*/ 5482806 h 6407150"/>
              <a:gd name="connsiteX3513" fmla="*/ 2694511 w 11737976"/>
              <a:gd name="connsiteY3513" fmla="*/ 5480922 h 6407150"/>
              <a:gd name="connsiteX3514" fmla="*/ 2743029 w 11737976"/>
              <a:gd name="connsiteY3514" fmla="*/ 5480521 h 6407150"/>
              <a:gd name="connsiteX3515" fmla="*/ 2735258 w 11737976"/>
              <a:gd name="connsiteY3515" fmla="*/ 5482059 h 6407150"/>
              <a:gd name="connsiteX3516" fmla="*/ 2742693 w 11737976"/>
              <a:gd name="connsiteY3516" fmla="*/ 5488047 h 6407150"/>
              <a:gd name="connsiteX3517" fmla="*/ 2750294 w 11737976"/>
              <a:gd name="connsiteY3517" fmla="*/ 5490272 h 6407150"/>
              <a:gd name="connsiteX3518" fmla="*/ 2750126 w 11737976"/>
              <a:gd name="connsiteY3518" fmla="*/ 5494034 h 6407150"/>
              <a:gd name="connsiteX3519" fmla="*/ 2765414 w 11737976"/>
              <a:gd name="connsiteY3519" fmla="*/ 5496601 h 6407150"/>
              <a:gd name="connsiteX3520" fmla="*/ 2773184 w 11737976"/>
              <a:gd name="connsiteY3520" fmla="*/ 5495064 h 6407150"/>
              <a:gd name="connsiteX3521" fmla="*/ 2780621 w 11737976"/>
              <a:gd name="connsiteY3521" fmla="*/ 5501052 h 6407150"/>
              <a:gd name="connsiteX3522" fmla="*/ 2788980 w 11737976"/>
              <a:gd name="connsiteY3522" fmla="*/ 5486344 h 6407150"/>
              <a:gd name="connsiteX3523" fmla="*/ 2750631 w 11737976"/>
              <a:gd name="connsiteY3523" fmla="*/ 5482746 h 6407150"/>
              <a:gd name="connsiteX3524" fmla="*/ 2750715 w 11737976"/>
              <a:gd name="connsiteY3524" fmla="*/ 5480864 h 6407150"/>
              <a:gd name="connsiteX3525" fmla="*/ 2743029 w 11737976"/>
              <a:gd name="connsiteY3525" fmla="*/ 5480521 h 6407150"/>
              <a:gd name="connsiteX3526" fmla="*/ 5849362 w 11737976"/>
              <a:gd name="connsiteY3526" fmla="*/ 5480480 h 6407150"/>
              <a:gd name="connsiteX3527" fmla="*/ 5846733 w 11737976"/>
              <a:gd name="connsiteY3527" fmla="*/ 5485505 h 6407150"/>
              <a:gd name="connsiteX3528" fmla="*/ 5848049 w 11737976"/>
              <a:gd name="connsiteY3528" fmla="*/ 5482993 h 6407150"/>
              <a:gd name="connsiteX3529" fmla="*/ 5845523 w 11737976"/>
              <a:gd name="connsiteY3529" fmla="*/ 5486537 h 6407150"/>
              <a:gd name="connsiteX3530" fmla="*/ 5844423 w 11737976"/>
              <a:gd name="connsiteY3530" fmla="*/ 5486950 h 6407150"/>
              <a:gd name="connsiteX3531" fmla="*/ 5838546 w 11737976"/>
              <a:gd name="connsiteY3531" fmla="*/ 5480646 h 6407150"/>
              <a:gd name="connsiteX3532" fmla="*/ 5849362 w 11737976"/>
              <a:gd name="connsiteY3532" fmla="*/ 5480480 h 6407150"/>
              <a:gd name="connsiteX3533" fmla="*/ 2778868 w 11737976"/>
              <a:gd name="connsiteY3533" fmla="*/ 5480288 h 6407150"/>
              <a:gd name="connsiteX3534" fmla="*/ 2780791 w 11737976"/>
              <a:gd name="connsiteY3534" fmla="*/ 5482208 h 6407150"/>
              <a:gd name="connsiteX3535" fmla="*/ 2788905 w 11737976"/>
              <a:gd name="connsiteY3535" fmla="*/ 5480475 h 6407150"/>
              <a:gd name="connsiteX3536" fmla="*/ 2778868 w 11737976"/>
              <a:gd name="connsiteY3536" fmla="*/ 5480288 h 6407150"/>
              <a:gd name="connsiteX3537" fmla="*/ 1973953 w 11737976"/>
              <a:gd name="connsiteY3537" fmla="*/ 5479264 h 6407150"/>
              <a:gd name="connsiteX3538" fmla="*/ 1971860 w 11737976"/>
              <a:gd name="connsiteY3538" fmla="*/ 5480034 h 6407150"/>
              <a:gd name="connsiteX3539" fmla="*/ 1970186 w 11737976"/>
              <a:gd name="connsiteY3539" fmla="*/ 5485263 h 6407150"/>
              <a:gd name="connsiteX3540" fmla="*/ 1971442 w 11737976"/>
              <a:gd name="connsiteY3540" fmla="*/ 5487105 h 6407150"/>
              <a:gd name="connsiteX3541" fmla="*/ 1972698 w 11737976"/>
              <a:gd name="connsiteY3541" fmla="*/ 5486067 h 6407150"/>
              <a:gd name="connsiteX3542" fmla="*/ 1974371 w 11737976"/>
              <a:gd name="connsiteY3542" fmla="*/ 5480838 h 6407150"/>
              <a:gd name="connsiteX3543" fmla="*/ 1973953 w 11737976"/>
              <a:gd name="connsiteY3543" fmla="*/ 5479264 h 6407150"/>
              <a:gd name="connsiteX3544" fmla="*/ 8876648 w 11737976"/>
              <a:gd name="connsiteY3544" fmla="*/ 5478993 h 6407150"/>
              <a:gd name="connsiteX3545" fmla="*/ 8876035 w 11737976"/>
              <a:gd name="connsiteY3545" fmla="*/ 5480382 h 6407150"/>
              <a:gd name="connsiteX3546" fmla="*/ 8876749 w 11737976"/>
              <a:gd name="connsiteY3546" fmla="*/ 5482637 h 6407150"/>
              <a:gd name="connsiteX3547" fmla="*/ 8878074 w 11737976"/>
              <a:gd name="connsiteY3547" fmla="*/ 5483503 h 6407150"/>
              <a:gd name="connsiteX3548" fmla="*/ 8878686 w 11737976"/>
              <a:gd name="connsiteY3548" fmla="*/ 5482113 h 6407150"/>
              <a:gd name="connsiteX3549" fmla="*/ 8877974 w 11737976"/>
              <a:gd name="connsiteY3549" fmla="*/ 5479858 h 6407150"/>
              <a:gd name="connsiteX3550" fmla="*/ 8876648 w 11737976"/>
              <a:gd name="connsiteY3550" fmla="*/ 5478993 h 6407150"/>
              <a:gd name="connsiteX3551" fmla="*/ 3907526 w 11737976"/>
              <a:gd name="connsiteY3551" fmla="*/ 5478870 h 6407150"/>
              <a:gd name="connsiteX3552" fmla="*/ 3908782 w 11737976"/>
              <a:gd name="connsiteY3552" fmla="*/ 5479582 h 6407150"/>
              <a:gd name="connsiteX3553" fmla="*/ 3906907 w 11737976"/>
              <a:gd name="connsiteY3553" fmla="*/ 5479463 h 6407150"/>
              <a:gd name="connsiteX3554" fmla="*/ 3014011 w 11737976"/>
              <a:gd name="connsiteY3554" fmla="*/ 5478660 h 6407150"/>
              <a:gd name="connsiteX3555" fmla="*/ 3013918 w 11737976"/>
              <a:gd name="connsiteY3555" fmla="*/ 5480750 h 6407150"/>
              <a:gd name="connsiteX3556" fmla="*/ 3021939 w 11737976"/>
              <a:gd name="connsiteY3556" fmla="*/ 5481108 h 6407150"/>
              <a:gd name="connsiteX3557" fmla="*/ 3022032 w 11737976"/>
              <a:gd name="connsiteY3557" fmla="*/ 5479018 h 6407150"/>
              <a:gd name="connsiteX3558" fmla="*/ 3014011 w 11737976"/>
              <a:gd name="connsiteY3558" fmla="*/ 5478660 h 6407150"/>
              <a:gd name="connsiteX3559" fmla="*/ 9033010 w 11737976"/>
              <a:gd name="connsiteY3559" fmla="*/ 5478487 h 6407150"/>
              <a:gd name="connsiteX3560" fmla="*/ 9033366 w 11737976"/>
              <a:gd name="connsiteY3560" fmla="*/ 5479615 h 6407150"/>
              <a:gd name="connsiteX3561" fmla="*/ 9031574 w 11737976"/>
              <a:gd name="connsiteY3561" fmla="*/ 5481327 h 6407150"/>
              <a:gd name="connsiteX3562" fmla="*/ 9034180 w 11737976"/>
              <a:gd name="connsiteY3562" fmla="*/ 5478879 h 6407150"/>
              <a:gd name="connsiteX3563" fmla="*/ 9033010 w 11737976"/>
              <a:gd name="connsiteY3563" fmla="*/ 5478487 h 6407150"/>
              <a:gd name="connsiteX3564" fmla="*/ 1497663 w 11737976"/>
              <a:gd name="connsiteY3564" fmla="*/ 5478039 h 6407150"/>
              <a:gd name="connsiteX3565" fmla="*/ 1497974 w 11737976"/>
              <a:gd name="connsiteY3565" fmla="*/ 5480368 h 6407150"/>
              <a:gd name="connsiteX3566" fmla="*/ 1501470 w 11737976"/>
              <a:gd name="connsiteY3566" fmla="*/ 5478244 h 6407150"/>
              <a:gd name="connsiteX3567" fmla="*/ 1497663 w 11737976"/>
              <a:gd name="connsiteY3567" fmla="*/ 5478039 h 6407150"/>
              <a:gd name="connsiteX3568" fmla="*/ 1531163 w 11737976"/>
              <a:gd name="connsiteY3568" fmla="*/ 5477374 h 6407150"/>
              <a:gd name="connsiteX3569" fmla="*/ 1525326 w 11737976"/>
              <a:gd name="connsiteY3569" fmla="*/ 5481558 h 6407150"/>
              <a:gd name="connsiteX3570" fmla="*/ 1531163 w 11737976"/>
              <a:gd name="connsiteY3570" fmla="*/ 5477374 h 6407150"/>
              <a:gd name="connsiteX3571" fmla="*/ 8866263 w 11737976"/>
              <a:gd name="connsiteY3571" fmla="*/ 5476909 h 6407150"/>
              <a:gd name="connsiteX3572" fmla="*/ 8861175 w 11737976"/>
              <a:gd name="connsiteY3572" fmla="*/ 5478287 h 6407150"/>
              <a:gd name="connsiteX3573" fmla="*/ 8863859 w 11737976"/>
              <a:gd name="connsiteY3573" fmla="*/ 5479787 h 6407150"/>
              <a:gd name="connsiteX3574" fmla="*/ 8866263 w 11737976"/>
              <a:gd name="connsiteY3574" fmla="*/ 5476909 h 6407150"/>
              <a:gd name="connsiteX3575" fmla="*/ 3052628 w 11737976"/>
              <a:gd name="connsiteY3575" fmla="*/ 5476240 h 6407150"/>
              <a:gd name="connsiteX3576" fmla="*/ 3051517 w 11737976"/>
              <a:gd name="connsiteY3576" fmla="*/ 5478590 h 6407150"/>
              <a:gd name="connsiteX3577" fmla="*/ 3059367 w 11737976"/>
              <a:gd name="connsiteY3577" fmla="*/ 5482781 h 6407150"/>
              <a:gd name="connsiteX3578" fmla="*/ 3059625 w 11737976"/>
              <a:gd name="connsiteY3578" fmla="*/ 5477032 h 6407150"/>
              <a:gd name="connsiteX3579" fmla="*/ 3052628 w 11737976"/>
              <a:gd name="connsiteY3579" fmla="*/ 5476240 h 6407150"/>
              <a:gd name="connsiteX3580" fmla="*/ 8946973 w 11737976"/>
              <a:gd name="connsiteY3580" fmla="*/ 5475972 h 6407150"/>
              <a:gd name="connsiteX3581" fmla="*/ 8946318 w 11737976"/>
              <a:gd name="connsiteY3581" fmla="*/ 5477395 h 6407150"/>
              <a:gd name="connsiteX3582" fmla="*/ 8946389 w 11737976"/>
              <a:gd name="connsiteY3582" fmla="*/ 5481114 h 6407150"/>
              <a:gd name="connsiteX3583" fmla="*/ 8945373 w 11737976"/>
              <a:gd name="connsiteY3583" fmla="*/ 5481390 h 6407150"/>
              <a:gd name="connsiteX3584" fmla="*/ 8946752 w 11737976"/>
              <a:gd name="connsiteY3584" fmla="*/ 5482263 h 6407150"/>
              <a:gd name="connsiteX3585" fmla="*/ 8948787 w 11737976"/>
              <a:gd name="connsiteY3585" fmla="*/ 5481711 h 6407150"/>
              <a:gd name="connsiteX3586" fmla="*/ 8949371 w 11737976"/>
              <a:gd name="connsiteY3586" fmla="*/ 5476569 h 6407150"/>
              <a:gd name="connsiteX3587" fmla="*/ 8946973 w 11737976"/>
              <a:gd name="connsiteY3587" fmla="*/ 5475972 h 6407150"/>
              <a:gd name="connsiteX3588" fmla="*/ 8974556 w 11737976"/>
              <a:gd name="connsiteY3588" fmla="*/ 5474733 h 6407150"/>
              <a:gd name="connsiteX3589" fmla="*/ 8972619 w 11737976"/>
              <a:gd name="connsiteY3589" fmla="*/ 5475257 h 6407150"/>
              <a:gd name="connsiteX3590" fmla="*/ 8972956 w 11737976"/>
              <a:gd name="connsiteY3590" fmla="*/ 5476324 h 6407150"/>
              <a:gd name="connsiteX3591" fmla="*/ 8973630 w 11737976"/>
              <a:gd name="connsiteY3591" fmla="*/ 5478456 h 6407150"/>
              <a:gd name="connsiteX3592" fmla="*/ 8973967 w 11737976"/>
              <a:gd name="connsiteY3592" fmla="*/ 5479522 h 6407150"/>
              <a:gd name="connsiteX3593" fmla="*/ 8974304 w 11737976"/>
              <a:gd name="connsiteY3593" fmla="*/ 5480588 h 6407150"/>
              <a:gd name="connsiteX3594" fmla="*/ 8975272 w 11737976"/>
              <a:gd name="connsiteY3594" fmla="*/ 5480325 h 6407150"/>
              <a:gd name="connsiteX3595" fmla="*/ 8975906 w 11737976"/>
              <a:gd name="connsiteY3595" fmla="*/ 5478997 h 6407150"/>
              <a:gd name="connsiteX3596" fmla="*/ 8975568 w 11737976"/>
              <a:gd name="connsiteY3596" fmla="*/ 5477931 h 6407150"/>
              <a:gd name="connsiteX3597" fmla="*/ 8974556 w 11737976"/>
              <a:gd name="connsiteY3597" fmla="*/ 5474733 h 6407150"/>
              <a:gd name="connsiteX3598" fmla="*/ 9041377 w 11737976"/>
              <a:gd name="connsiteY3598" fmla="*/ 5473600 h 6407150"/>
              <a:gd name="connsiteX3599" fmla="*/ 9041488 w 11737976"/>
              <a:gd name="connsiteY3599" fmla="*/ 5477280 h 6407150"/>
              <a:gd name="connsiteX3600" fmla="*/ 9044754 w 11737976"/>
              <a:gd name="connsiteY3600" fmla="*/ 5477632 h 6407150"/>
              <a:gd name="connsiteX3601" fmla="*/ 9045115 w 11737976"/>
              <a:gd name="connsiteY3601" fmla="*/ 5478771 h 6407150"/>
              <a:gd name="connsiteX3602" fmla="*/ 9046725 w 11737976"/>
              <a:gd name="connsiteY3602" fmla="*/ 5474509 h 6407150"/>
              <a:gd name="connsiteX3603" fmla="*/ 9044643 w 11737976"/>
              <a:gd name="connsiteY3603" fmla="*/ 5473953 h 6407150"/>
              <a:gd name="connsiteX3604" fmla="*/ 9041377 w 11737976"/>
              <a:gd name="connsiteY3604" fmla="*/ 5473600 h 6407150"/>
              <a:gd name="connsiteX3605" fmla="*/ 3074570 w 11737976"/>
              <a:gd name="connsiteY3605" fmla="*/ 5472288 h 6407150"/>
              <a:gd name="connsiteX3606" fmla="*/ 3074322 w 11737976"/>
              <a:gd name="connsiteY3606" fmla="*/ 5477863 h 6407150"/>
              <a:gd name="connsiteX3607" fmla="*/ 3081005 w 11737976"/>
              <a:gd name="connsiteY3607" fmla="*/ 5478162 h 6407150"/>
              <a:gd name="connsiteX3608" fmla="*/ 3074570 w 11737976"/>
              <a:gd name="connsiteY3608" fmla="*/ 5472288 h 6407150"/>
              <a:gd name="connsiteX3609" fmla="*/ 8931561 w 11737976"/>
              <a:gd name="connsiteY3609" fmla="*/ 5471688 h 6407150"/>
              <a:gd name="connsiteX3610" fmla="*/ 8930898 w 11737976"/>
              <a:gd name="connsiteY3610" fmla="*/ 5473026 h 6407150"/>
              <a:gd name="connsiteX3611" fmla="*/ 8931572 w 11737976"/>
              <a:gd name="connsiteY3611" fmla="*/ 5475157 h 6407150"/>
              <a:gd name="connsiteX3612" fmla="*/ 8933244 w 11737976"/>
              <a:gd name="connsiteY3612" fmla="*/ 5477020 h 6407150"/>
              <a:gd name="connsiteX3613" fmla="*/ 8934905 w 11737976"/>
              <a:gd name="connsiteY3613" fmla="*/ 5475412 h 6407150"/>
              <a:gd name="connsiteX3614" fmla="*/ 8933894 w 11737976"/>
              <a:gd name="connsiteY3614" fmla="*/ 5472213 h 6407150"/>
              <a:gd name="connsiteX3615" fmla="*/ 8931561 w 11737976"/>
              <a:gd name="connsiteY3615" fmla="*/ 5471688 h 6407150"/>
              <a:gd name="connsiteX3616" fmla="*/ 8865417 w 11737976"/>
              <a:gd name="connsiteY3616" fmla="*/ 5470907 h 6407150"/>
              <a:gd name="connsiteX3617" fmla="*/ 8862510 w 11737976"/>
              <a:gd name="connsiteY3617" fmla="*/ 5471694 h 6407150"/>
              <a:gd name="connsiteX3618" fmla="*/ 8862254 w 11737976"/>
              <a:gd name="connsiteY3618" fmla="*/ 5474212 h 6407150"/>
              <a:gd name="connsiteX3619" fmla="*/ 8866486 w 11737976"/>
              <a:gd name="connsiteY3619" fmla="*/ 5474290 h 6407150"/>
              <a:gd name="connsiteX3620" fmla="*/ 8865873 w 11737976"/>
              <a:gd name="connsiteY3620" fmla="*/ 5475679 h 6407150"/>
              <a:gd name="connsiteX3621" fmla="*/ 8868067 w 11737976"/>
              <a:gd name="connsiteY3621" fmla="*/ 5472637 h 6407150"/>
              <a:gd name="connsiteX3622" fmla="*/ 8865417 w 11737976"/>
              <a:gd name="connsiteY3622" fmla="*/ 5470907 h 6407150"/>
              <a:gd name="connsiteX3623" fmla="*/ 3909450 w 11737976"/>
              <a:gd name="connsiteY3623" fmla="*/ 5470906 h 6407150"/>
              <a:gd name="connsiteX3624" fmla="*/ 3909003 w 11737976"/>
              <a:gd name="connsiteY3624" fmla="*/ 5476690 h 6407150"/>
              <a:gd name="connsiteX3625" fmla="*/ 3909227 w 11737976"/>
              <a:gd name="connsiteY3625" fmla="*/ 5473798 h 6407150"/>
              <a:gd name="connsiteX3626" fmla="*/ 3908330 w 11737976"/>
              <a:gd name="connsiteY3626" fmla="*/ 5478100 h 6407150"/>
              <a:gd name="connsiteX3627" fmla="*/ 3907526 w 11737976"/>
              <a:gd name="connsiteY3627" fmla="*/ 5478870 h 6407150"/>
              <a:gd name="connsiteX3628" fmla="*/ 3900123 w 11737976"/>
              <a:gd name="connsiteY3628" fmla="*/ 5474673 h 6407150"/>
              <a:gd name="connsiteX3629" fmla="*/ 3909450 w 11737976"/>
              <a:gd name="connsiteY3629" fmla="*/ 5470906 h 6407150"/>
              <a:gd name="connsiteX3630" fmla="*/ 8877769 w 11737976"/>
              <a:gd name="connsiteY3630" fmla="*/ 5468809 h 6407150"/>
              <a:gd name="connsiteX3631" fmla="*/ 8875951 w 11737976"/>
              <a:gd name="connsiteY3631" fmla="*/ 5473039 h 6407150"/>
              <a:gd name="connsiteX3632" fmla="*/ 8880794 w 11737976"/>
              <a:gd name="connsiteY3632" fmla="*/ 5471728 h 6407150"/>
              <a:gd name="connsiteX3633" fmla="*/ 8877769 w 11737976"/>
              <a:gd name="connsiteY3633" fmla="*/ 5468809 h 6407150"/>
              <a:gd name="connsiteX3634" fmla="*/ 2593906 w 11737976"/>
              <a:gd name="connsiteY3634" fmla="*/ 5468042 h 6407150"/>
              <a:gd name="connsiteX3635" fmla="*/ 2593823 w 11737976"/>
              <a:gd name="connsiteY3635" fmla="*/ 5469900 h 6407150"/>
              <a:gd name="connsiteX3636" fmla="*/ 2600574 w 11737976"/>
              <a:gd name="connsiteY3636" fmla="*/ 5468651 h 6407150"/>
              <a:gd name="connsiteX3637" fmla="*/ 2601909 w 11737976"/>
              <a:gd name="connsiteY3637" fmla="*/ 5468772 h 6407150"/>
              <a:gd name="connsiteX3638" fmla="*/ 2601759 w 11737976"/>
              <a:gd name="connsiteY3638" fmla="*/ 5472116 h 6407150"/>
              <a:gd name="connsiteX3639" fmla="*/ 2603910 w 11737976"/>
              <a:gd name="connsiteY3639" fmla="*/ 5468954 h 6407150"/>
              <a:gd name="connsiteX3640" fmla="*/ 2601909 w 11737976"/>
              <a:gd name="connsiteY3640" fmla="*/ 5468772 h 6407150"/>
              <a:gd name="connsiteX3641" fmla="*/ 2601926 w 11737976"/>
              <a:gd name="connsiteY3641" fmla="*/ 5468399 h 6407150"/>
              <a:gd name="connsiteX3642" fmla="*/ 2600574 w 11737976"/>
              <a:gd name="connsiteY3642" fmla="*/ 5468651 h 6407150"/>
              <a:gd name="connsiteX3643" fmla="*/ 8973117 w 11737976"/>
              <a:gd name="connsiteY3643" fmla="*/ 5467797 h 6407150"/>
              <a:gd name="connsiteX3644" fmla="*/ 8970585 w 11737976"/>
              <a:gd name="connsiteY3644" fmla="*/ 5468464 h 6407150"/>
              <a:gd name="connsiteX3645" fmla="*/ 8972605 w 11737976"/>
              <a:gd name="connsiteY3645" fmla="*/ 5468980 h 6407150"/>
              <a:gd name="connsiteX3646" fmla="*/ 8972151 w 11737976"/>
              <a:gd name="connsiteY3646" fmla="*/ 5470029 h 6407150"/>
              <a:gd name="connsiteX3647" fmla="*/ 8971851 w 11737976"/>
              <a:gd name="connsiteY3647" fmla="*/ 5470439 h 6407150"/>
              <a:gd name="connsiteX3648" fmla="*/ 8971354 w 11737976"/>
              <a:gd name="connsiteY3648" fmla="*/ 5471084 h 6407150"/>
              <a:gd name="connsiteX3649" fmla="*/ 8970983 w 11737976"/>
              <a:gd name="connsiteY3649" fmla="*/ 5471627 h 6407150"/>
              <a:gd name="connsiteX3650" fmla="*/ 8971851 w 11737976"/>
              <a:gd name="connsiteY3650" fmla="*/ 5470439 h 6407150"/>
              <a:gd name="connsiteX3651" fmla="*/ 8972914 w 11737976"/>
              <a:gd name="connsiteY3651" fmla="*/ 5469058 h 6407150"/>
              <a:gd name="connsiteX3652" fmla="*/ 8972605 w 11737976"/>
              <a:gd name="connsiteY3652" fmla="*/ 5468980 h 6407150"/>
              <a:gd name="connsiteX3653" fmla="*/ 3006490 w 11737976"/>
              <a:gd name="connsiteY3653" fmla="*/ 5467153 h 6407150"/>
              <a:gd name="connsiteX3654" fmla="*/ 3006396 w 11737976"/>
              <a:gd name="connsiteY3654" fmla="*/ 5469243 h 6407150"/>
              <a:gd name="connsiteX3655" fmla="*/ 3014418 w 11737976"/>
              <a:gd name="connsiteY3655" fmla="*/ 5469601 h 6407150"/>
              <a:gd name="connsiteX3656" fmla="*/ 3014511 w 11737976"/>
              <a:gd name="connsiteY3656" fmla="*/ 5467512 h 6407150"/>
              <a:gd name="connsiteX3657" fmla="*/ 3006490 w 11737976"/>
              <a:gd name="connsiteY3657" fmla="*/ 5467153 h 6407150"/>
              <a:gd name="connsiteX3658" fmla="*/ 9056140 w 11737976"/>
              <a:gd name="connsiteY3658" fmla="*/ 5465992 h 6407150"/>
              <a:gd name="connsiteX3659" fmla="*/ 9055124 w 11737976"/>
              <a:gd name="connsiteY3659" fmla="*/ 5466267 h 6407150"/>
              <a:gd name="connsiteX3660" fmla="*/ 9053109 w 11737976"/>
              <a:gd name="connsiteY3660" fmla="*/ 5470374 h 6407150"/>
              <a:gd name="connsiteX3661" fmla="*/ 9054126 w 11737976"/>
              <a:gd name="connsiteY3661" fmla="*/ 5470098 h 6407150"/>
              <a:gd name="connsiteX3662" fmla="*/ 9055143 w 11737976"/>
              <a:gd name="connsiteY3662" fmla="*/ 5469823 h 6407150"/>
              <a:gd name="connsiteX3663" fmla="*/ 9056486 w 11737976"/>
              <a:gd name="connsiteY3663" fmla="*/ 5467085 h 6407150"/>
              <a:gd name="connsiteX3664" fmla="*/ 9056825 w 11737976"/>
              <a:gd name="connsiteY3664" fmla="*/ 5466845 h 6407150"/>
              <a:gd name="connsiteX3665" fmla="*/ 9056140 w 11737976"/>
              <a:gd name="connsiteY3665" fmla="*/ 5465992 h 6407150"/>
              <a:gd name="connsiteX3666" fmla="*/ 2962007 w 11737976"/>
              <a:gd name="connsiteY3666" fmla="*/ 5464883 h 6407150"/>
              <a:gd name="connsiteX3667" fmla="*/ 2963257 w 11737976"/>
              <a:gd name="connsiteY3667" fmla="*/ 5464939 h 6407150"/>
              <a:gd name="connsiteX3668" fmla="*/ 2961921 w 11737976"/>
              <a:gd name="connsiteY3668" fmla="*/ 5466809 h 6407150"/>
              <a:gd name="connsiteX3669" fmla="*/ 2962007 w 11737976"/>
              <a:gd name="connsiteY3669" fmla="*/ 5464883 h 6407150"/>
              <a:gd name="connsiteX3670" fmla="*/ 6608734 w 11737976"/>
              <a:gd name="connsiteY3670" fmla="*/ 5463773 h 6407150"/>
              <a:gd name="connsiteX3671" fmla="*/ 6614153 w 11737976"/>
              <a:gd name="connsiteY3671" fmla="*/ 5465086 h 6407150"/>
              <a:gd name="connsiteX3672" fmla="*/ 6612459 w 11737976"/>
              <a:gd name="connsiteY3672" fmla="*/ 5471006 h 6407150"/>
              <a:gd name="connsiteX3673" fmla="*/ 6612055 w 11737976"/>
              <a:gd name="connsiteY3673" fmla="*/ 5472733 h 6407150"/>
              <a:gd name="connsiteX3674" fmla="*/ 6605453 w 11737976"/>
              <a:gd name="connsiteY3674" fmla="*/ 5470043 h 6407150"/>
              <a:gd name="connsiteX3675" fmla="*/ 6601601 w 11737976"/>
              <a:gd name="connsiteY3675" fmla="*/ 5466952 h 6407150"/>
              <a:gd name="connsiteX3676" fmla="*/ 6606109 w 11737976"/>
              <a:gd name="connsiteY3676" fmla="*/ 5468788 h 6407150"/>
              <a:gd name="connsiteX3677" fmla="*/ 6606765 w 11737976"/>
              <a:gd name="connsiteY3677" fmla="*/ 5467534 h 6407150"/>
              <a:gd name="connsiteX3678" fmla="*/ 6602257 w 11737976"/>
              <a:gd name="connsiteY3678" fmla="*/ 5465698 h 6407150"/>
              <a:gd name="connsiteX3679" fmla="*/ 6608077 w 11737976"/>
              <a:gd name="connsiteY3679" fmla="*/ 5465027 h 6407150"/>
              <a:gd name="connsiteX3680" fmla="*/ 6608734 w 11737976"/>
              <a:gd name="connsiteY3680" fmla="*/ 5463773 h 6407150"/>
              <a:gd name="connsiteX3681" fmla="*/ 3052186 w 11737976"/>
              <a:gd name="connsiteY3681" fmla="*/ 5463609 h 6407150"/>
              <a:gd name="connsiteX3682" fmla="*/ 3060051 w 11737976"/>
              <a:gd name="connsiteY3682" fmla="*/ 5467452 h 6407150"/>
              <a:gd name="connsiteX3683" fmla="*/ 3068151 w 11737976"/>
              <a:gd name="connsiteY3683" fmla="*/ 5466067 h 6407150"/>
              <a:gd name="connsiteX3684" fmla="*/ 3068228 w 11737976"/>
              <a:gd name="connsiteY3684" fmla="*/ 5464325 h 6407150"/>
              <a:gd name="connsiteX3685" fmla="*/ 3052186 w 11737976"/>
              <a:gd name="connsiteY3685" fmla="*/ 5463609 h 6407150"/>
              <a:gd name="connsiteX3686" fmla="*/ 2706627 w 11737976"/>
              <a:gd name="connsiteY3686" fmla="*/ 5463302 h 6407150"/>
              <a:gd name="connsiteX3687" fmla="*/ 2720978 w 11737976"/>
              <a:gd name="connsiteY3687" fmla="*/ 5471856 h 6407150"/>
              <a:gd name="connsiteX3688" fmla="*/ 2726073 w 11737976"/>
              <a:gd name="connsiteY3688" fmla="*/ 5468622 h 6407150"/>
              <a:gd name="connsiteX3689" fmla="*/ 2706627 w 11737976"/>
              <a:gd name="connsiteY3689" fmla="*/ 5463302 h 6407150"/>
              <a:gd name="connsiteX3690" fmla="*/ 8871534 w 11737976"/>
              <a:gd name="connsiteY3690" fmla="*/ 5463019 h 6407150"/>
              <a:gd name="connsiteX3691" fmla="*/ 8869902 w 11737976"/>
              <a:gd name="connsiteY3691" fmla="*/ 5464716 h 6407150"/>
              <a:gd name="connsiteX3692" fmla="*/ 8869267 w 11737976"/>
              <a:gd name="connsiteY3692" fmla="*/ 5466141 h 6407150"/>
              <a:gd name="connsiteX3693" fmla="*/ 8869633 w 11737976"/>
              <a:gd name="connsiteY3693" fmla="*/ 5467297 h 6407150"/>
              <a:gd name="connsiteX3694" fmla="*/ 8867732 w 11737976"/>
              <a:gd name="connsiteY3694" fmla="*/ 5471574 h 6407150"/>
              <a:gd name="connsiteX3695" fmla="*/ 8873400 w 11737976"/>
              <a:gd name="connsiteY3695" fmla="*/ 5472863 h 6407150"/>
              <a:gd name="connsiteX3696" fmla="*/ 8875956 w 11737976"/>
              <a:gd name="connsiteY3696" fmla="*/ 5468642 h 6407150"/>
              <a:gd name="connsiteX3697" fmla="*/ 8873264 w 11737976"/>
              <a:gd name="connsiteY3697" fmla="*/ 5465059 h 6407150"/>
              <a:gd name="connsiteX3698" fmla="*/ 8874263 w 11737976"/>
              <a:gd name="connsiteY3698" fmla="*/ 5464789 h 6407150"/>
              <a:gd name="connsiteX3699" fmla="*/ 8871534 w 11737976"/>
              <a:gd name="connsiteY3699" fmla="*/ 5463019 h 6407150"/>
              <a:gd name="connsiteX3700" fmla="*/ 2661107 w 11737976"/>
              <a:gd name="connsiteY3700" fmla="*/ 5462898 h 6407150"/>
              <a:gd name="connsiteX3701" fmla="*/ 2668594 w 11737976"/>
              <a:gd name="connsiteY3701" fmla="*/ 5475202 h 6407150"/>
              <a:gd name="connsiteX3702" fmla="*/ 2668504 w 11737976"/>
              <a:gd name="connsiteY3702" fmla="*/ 5477193 h 6407150"/>
              <a:gd name="connsiteX3703" fmla="*/ 2676525 w 11737976"/>
              <a:gd name="connsiteY3703" fmla="*/ 5477551 h 6407150"/>
              <a:gd name="connsiteX3704" fmla="*/ 2676615 w 11737976"/>
              <a:gd name="connsiteY3704" fmla="*/ 5475560 h 6407150"/>
              <a:gd name="connsiteX3705" fmla="*/ 2676704 w 11737976"/>
              <a:gd name="connsiteY3705" fmla="*/ 5473570 h 6407150"/>
              <a:gd name="connsiteX3706" fmla="*/ 2676970 w 11737976"/>
              <a:gd name="connsiteY3706" fmla="*/ 5467596 h 6407150"/>
              <a:gd name="connsiteX3707" fmla="*/ 2661107 w 11737976"/>
              <a:gd name="connsiteY3707" fmla="*/ 5462898 h 6407150"/>
              <a:gd name="connsiteX3708" fmla="*/ 8931933 w 11737976"/>
              <a:gd name="connsiteY3708" fmla="*/ 5462575 h 6407150"/>
              <a:gd name="connsiteX3709" fmla="*/ 8929995 w 11737976"/>
              <a:gd name="connsiteY3709" fmla="*/ 5463099 h 6407150"/>
              <a:gd name="connsiteX3710" fmla="*/ 8931321 w 11737976"/>
              <a:gd name="connsiteY3710" fmla="*/ 5463964 h 6407150"/>
              <a:gd name="connsiteX3711" fmla="*/ 8931678 w 11737976"/>
              <a:gd name="connsiteY3711" fmla="*/ 5465091 h 6407150"/>
              <a:gd name="connsiteX3712" fmla="*/ 8932033 w 11737976"/>
              <a:gd name="connsiteY3712" fmla="*/ 5466219 h 6407150"/>
              <a:gd name="connsiteX3713" fmla="*/ 8933001 w 11737976"/>
              <a:gd name="connsiteY3713" fmla="*/ 5465957 h 6407150"/>
              <a:gd name="connsiteX3714" fmla="*/ 8932645 w 11737976"/>
              <a:gd name="connsiteY3714" fmla="*/ 5464830 h 6407150"/>
              <a:gd name="connsiteX3715" fmla="*/ 8931933 w 11737976"/>
              <a:gd name="connsiteY3715" fmla="*/ 5462575 h 6407150"/>
              <a:gd name="connsiteX3716" fmla="*/ 8924488 w 11737976"/>
              <a:gd name="connsiteY3716" fmla="*/ 5462476 h 6407150"/>
              <a:gd name="connsiteX3717" fmla="*/ 8922799 w 11737976"/>
              <a:gd name="connsiteY3717" fmla="*/ 5464121 h 6407150"/>
              <a:gd name="connsiteX3718" fmla="*/ 8921782 w 11737976"/>
              <a:gd name="connsiteY3718" fmla="*/ 5464396 h 6407150"/>
              <a:gd name="connsiteX3719" fmla="*/ 8921109 w 11737976"/>
              <a:gd name="connsiteY3719" fmla="*/ 5465766 h 6407150"/>
              <a:gd name="connsiteX3720" fmla="*/ 8923489 w 11737976"/>
              <a:gd name="connsiteY3720" fmla="*/ 5466308 h 6407150"/>
              <a:gd name="connsiteX3721" fmla="*/ 8925849 w 11737976"/>
              <a:gd name="connsiteY3721" fmla="*/ 5463294 h 6407150"/>
              <a:gd name="connsiteX3722" fmla="*/ 8924488 w 11737976"/>
              <a:gd name="connsiteY3722" fmla="*/ 5462476 h 6407150"/>
              <a:gd name="connsiteX3723" fmla="*/ 8855946 w 11737976"/>
              <a:gd name="connsiteY3723" fmla="*/ 5460802 h 6407150"/>
              <a:gd name="connsiteX3724" fmla="*/ 8850281 w 11737976"/>
              <a:gd name="connsiteY3724" fmla="*/ 5462396 h 6407150"/>
              <a:gd name="connsiteX3725" fmla="*/ 8864517 w 11737976"/>
              <a:gd name="connsiteY3725" fmla="*/ 5465559 h 6407150"/>
              <a:gd name="connsiteX3726" fmla="*/ 8867427 w 11737976"/>
              <a:gd name="connsiteY3726" fmla="*/ 5464221 h 6407150"/>
              <a:gd name="connsiteX3727" fmla="*/ 8855946 w 11737976"/>
              <a:gd name="connsiteY3727" fmla="*/ 5460802 h 6407150"/>
              <a:gd name="connsiteX3728" fmla="*/ 1479207 w 11737976"/>
              <a:gd name="connsiteY3728" fmla="*/ 5459153 h 6407150"/>
              <a:gd name="connsiteX3729" fmla="*/ 1472201 w 11737976"/>
              <a:gd name="connsiteY3729" fmla="*/ 5466173 h 6407150"/>
              <a:gd name="connsiteX3730" fmla="*/ 1479207 w 11737976"/>
              <a:gd name="connsiteY3730" fmla="*/ 5459153 h 6407150"/>
              <a:gd name="connsiteX3731" fmla="*/ 2587304 w 11737976"/>
              <a:gd name="connsiteY3731" fmla="*/ 5458380 h 6407150"/>
              <a:gd name="connsiteX3732" fmla="*/ 2586247 w 11737976"/>
              <a:gd name="connsiteY3732" fmla="*/ 5459555 h 6407150"/>
              <a:gd name="connsiteX3733" fmla="*/ 2594331 w 11737976"/>
              <a:gd name="connsiteY3733" fmla="*/ 5458520 h 6407150"/>
              <a:gd name="connsiteX3734" fmla="*/ 2587304 w 11737976"/>
              <a:gd name="connsiteY3734" fmla="*/ 5458380 h 6407150"/>
              <a:gd name="connsiteX3735" fmla="*/ 9024921 w 11737976"/>
              <a:gd name="connsiteY3735" fmla="*/ 5458123 h 6407150"/>
              <a:gd name="connsiteX3736" fmla="*/ 9024429 w 11737976"/>
              <a:gd name="connsiteY3736" fmla="*/ 5461588 h 6407150"/>
              <a:gd name="connsiteX3737" fmla="*/ 9024191 w 11737976"/>
              <a:gd name="connsiteY3737" fmla="*/ 5463251 h 6407150"/>
              <a:gd name="connsiteX3738" fmla="*/ 9024101 w 11737976"/>
              <a:gd name="connsiteY3738" fmla="*/ 5463451 h 6407150"/>
              <a:gd name="connsiteX3739" fmla="*/ 9024146 w 11737976"/>
              <a:gd name="connsiteY3739" fmla="*/ 5463586 h 6407150"/>
              <a:gd name="connsiteX3740" fmla="*/ 9023937 w 11737976"/>
              <a:gd name="connsiteY3740" fmla="*/ 5465050 h 6407150"/>
              <a:gd name="connsiteX3741" fmla="*/ 9024788 w 11737976"/>
              <a:gd name="connsiteY3741" fmla="*/ 5464980 h 6407150"/>
              <a:gd name="connsiteX3742" fmla="*/ 9026190 w 11737976"/>
              <a:gd name="connsiteY3742" fmla="*/ 5466625 h 6407150"/>
              <a:gd name="connsiteX3743" fmla="*/ 9028189 w 11737976"/>
              <a:gd name="connsiteY3743" fmla="*/ 5466084 h 6407150"/>
              <a:gd name="connsiteX3744" fmla="*/ 9028518 w 11737976"/>
              <a:gd name="connsiteY3744" fmla="*/ 5465839 h 6407150"/>
              <a:gd name="connsiteX3745" fmla="*/ 9027825 w 11737976"/>
              <a:gd name="connsiteY3745" fmla="*/ 5464936 h 6407150"/>
              <a:gd name="connsiteX3746" fmla="*/ 9027760 w 11737976"/>
              <a:gd name="connsiteY3746" fmla="*/ 5464731 h 6407150"/>
              <a:gd name="connsiteX3747" fmla="*/ 9033185 w 11737976"/>
              <a:gd name="connsiteY3747" fmla="*/ 5464277 h 6407150"/>
              <a:gd name="connsiteX3748" fmla="*/ 9034718 w 11737976"/>
              <a:gd name="connsiteY3748" fmla="*/ 5462682 h 6407150"/>
              <a:gd name="connsiteX3749" fmla="*/ 9035208 w 11737976"/>
              <a:gd name="connsiteY3749" fmla="*/ 5459218 h 6407150"/>
              <a:gd name="connsiteX3750" fmla="*/ 9024921 w 11737976"/>
              <a:gd name="connsiteY3750" fmla="*/ 5458123 h 6407150"/>
              <a:gd name="connsiteX3751" fmla="*/ 3013676 w 11737976"/>
              <a:gd name="connsiteY3751" fmla="*/ 5458059 h 6407150"/>
              <a:gd name="connsiteX3752" fmla="*/ 3006738 w 11737976"/>
              <a:gd name="connsiteY3752" fmla="*/ 5461579 h 6407150"/>
              <a:gd name="connsiteX3753" fmla="*/ 3022966 w 11737976"/>
              <a:gd name="connsiteY3753" fmla="*/ 5458115 h 6407150"/>
              <a:gd name="connsiteX3754" fmla="*/ 3013676 w 11737976"/>
              <a:gd name="connsiteY3754" fmla="*/ 5458059 h 6407150"/>
              <a:gd name="connsiteX3755" fmla="*/ 8946527 w 11737976"/>
              <a:gd name="connsiteY3755" fmla="*/ 5457589 h 6407150"/>
              <a:gd name="connsiteX3756" fmla="*/ 8938851 w 11737976"/>
              <a:gd name="connsiteY3756" fmla="*/ 5464501 h 6407150"/>
              <a:gd name="connsiteX3757" fmla="*/ 8944907 w 11737976"/>
              <a:gd name="connsiteY3757" fmla="*/ 5462861 h 6407150"/>
              <a:gd name="connsiteX3758" fmla="*/ 8946527 w 11737976"/>
              <a:gd name="connsiteY3758" fmla="*/ 5457589 h 6407150"/>
              <a:gd name="connsiteX3759" fmla="*/ 8903694 w 11737976"/>
              <a:gd name="connsiteY3759" fmla="*/ 5456499 h 6407150"/>
              <a:gd name="connsiteX3760" fmla="*/ 8903250 w 11737976"/>
              <a:gd name="connsiteY3760" fmla="*/ 5457212 h 6407150"/>
              <a:gd name="connsiteX3761" fmla="*/ 8900102 w 11737976"/>
              <a:gd name="connsiteY3761" fmla="*/ 5464185 h 6407150"/>
              <a:gd name="connsiteX3762" fmla="*/ 8903694 w 11737976"/>
              <a:gd name="connsiteY3762" fmla="*/ 5456499 h 6407150"/>
              <a:gd name="connsiteX3763" fmla="*/ 8881068 w 11737976"/>
              <a:gd name="connsiteY3763" fmla="*/ 5455540 h 6407150"/>
              <a:gd name="connsiteX3764" fmla="*/ 8880099 w 11737976"/>
              <a:gd name="connsiteY3764" fmla="*/ 5455803 h 6407150"/>
              <a:gd name="connsiteX3765" fmla="*/ 8880490 w 11737976"/>
              <a:gd name="connsiteY3765" fmla="*/ 5457033 h 6407150"/>
              <a:gd name="connsiteX3766" fmla="*/ 8881846 w 11737976"/>
              <a:gd name="connsiteY3766" fmla="*/ 5458001 h 6407150"/>
              <a:gd name="connsiteX3767" fmla="*/ 8884172 w 11737976"/>
              <a:gd name="connsiteY3767" fmla="*/ 5458706 h 6407150"/>
              <a:gd name="connsiteX3768" fmla="*/ 8883785 w 11737976"/>
              <a:gd name="connsiteY3768" fmla="*/ 5457477 h 6407150"/>
              <a:gd name="connsiteX3769" fmla="*/ 8881068 w 11737976"/>
              <a:gd name="connsiteY3769" fmla="*/ 5455540 h 6407150"/>
              <a:gd name="connsiteX3770" fmla="*/ 1525276 w 11737976"/>
              <a:gd name="connsiteY3770" fmla="*/ 5454793 h 6407150"/>
              <a:gd name="connsiteX3771" fmla="*/ 1521007 w 11737976"/>
              <a:gd name="connsiteY3771" fmla="*/ 5459372 h 6407150"/>
              <a:gd name="connsiteX3772" fmla="*/ 1524381 w 11737976"/>
              <a:gd name="connsiteY3772" fmla="*/ 5463424 h 6407150"/>
              <a:gd name="connsiteX3773" fmla="*/ 1530792 w 11737976"/>
              <a:gd name="connsiteY3773" fmla="*/ 5455075 h 6407150"/>
              <a:gd name="connsiteX3774" fmla="*/ 1525276 w 11737976"/>
              <a:gd name="connsiteY3774" fmla="*/ 5454793 h 6407150"/>
              <a:gd name="connsiteX3775" fmla="*/ 2975578 w 11737976"/>
              <a:gd name="connsiteY3775" fmla="*/ 5454496 h 6407150"/>
              <a:gd name="connsiteX3776" fmla="*/ 2977440 w 11737976"/>
              <a:gd name="connsiteY3776" fmla="*/ 5457756 h 6407150"/>
              <a:gd name="connsiteX3777" fmla="*/ 2977353 w 11737976"/>
              <a:gd name="connsiteY3777" fmla="*/ 5459707 h 6407150"/>
              <a:gd name="connsiteX3778" fmla="*/ 2985374 w 11737976"/>
              <a:gd name="connsiteY3778" fmla="*/ 5460066 h 6407150"/>
              <a:gd name="connsiteX3779" fmla="*/ 2985549 w 11737976"/>
              <a:gd name="connsiteY3779" fmla="*/ 5456164 h 6407150"/>
              <a:gd name="connsiteX3780" fmla="*/ 2975578 w 11737976"/>
              <a:gd name="connsiteY3780" fmla="*/ 5454496 h 6407150"/>
              <a:gd name="connsiteX3781" fmla="*/ 9038057 w 11737976"/>
              <a:gd name="connsiteY3781" fmla="*/ 5453530 h 6407150"/>
              <a:gd name="connsiteX3782" fmla="*/ 9035663 w 11737976"/>
              <a:gd name="connsiteY3782" fmla="*/ 5459266 h 6407150"/>
              <a:gd name="connsiteX3783" fmla="*/ 9038121 w 11737976"/>
              <a:gd name="connsiteY3783" fmla="*/ 5459553 h 6407150"/>
              <a:gd name="connsiteX3784" fmla="*/ 9041475 w 11737976"/>
              <a:gd name="connsiteY3784" fmla="*/ 5457692 h 6407150"/>
              <a:gd name="connsiteX3785" fmla="*/ 9038057 w 11737976"/>
              <a:gd name="connsiteY3785" fmla="*/ 5453530 h 6407150"/>
              <a:gd name="connsiteX3786" fmla="*/ 8890091 w 11737976"/>
              <a:gd name="connsiteY3786" fmla="*/ 5453097 h 6407150"/>
              <a:gd name="connsiteX3787" fmla="*/ 8889091 w 11737976"/>
              <a:gd name="connsiteY3787" fmla="*/ 5453368 h 6407150"/>
              <a:gd name="connsiteX3788" fmla="*/ 8888093 w 11737976"/>
              <a:gd name="connsiteY3788" fmla="*/ 5453638 h 6407150"/>
              <a:gd name="connsiteX3789" fmla="*/ 8888481 w 11737976"/>
              <a:gd name="connsiteY3789" fmla="*/ 5454868 h 6407150"/>
              <a:gd name="connsiteX3790" fmla="*/ 8888869 w 11737976"/>
              <a:gd name="connsiteY3790" fmla="*/ 5456099 h 6407150"/>
              <a:gd name="connsiteX3791" fmla="*/ 8892255 w 11737976"/>
              <a:gd name="connsiteY3791" fmla="*/ 5456517 h 6407150"/>
              <a:gd name="connsiteX3792" fmla="*/ 8892866 w 11737976"/>
              <a:gd name="connsiteY3792" fmla="*/ 5455016 h 6407150"/>
              <a:gd name="connsiteX3793" fmla="*/ 8891866 w 11737976"/>
              <a:gd name="connsiteY3793" fmla="*/ 5455287 h 6407150"/>
              <a:gd name="connsiteX3794" fmla="*/ 8889480 w 11737976"/>
              <a:gd name="connsiteY3794" fmla="*/ 5454598 h 6407150"/>
              <a:gd name="connsiteX3795" fmla="*/ 8890480 w 11737976"/>
              <a:gd name="connsiteY3795" fmla="*/ 5454327 h 6407150"/>
              <a:gd name="connsiteX3796" fmla="*/ 8890091 w 11737976"/>
              <a:gd name="connsiteY3796" fmla="*/ 5453097 h 6407150"/>
              <a:gd name="connsiteX3797" fmla="*/ 8856421 w 11737976"/>
              <a:gd name="connsiteY3797" fmla="*/ 5452423 h 6407150"/>
              <a:gd name="connsiteX3798" fmla="*/ 8853877 w 11737976"/>
              <a:gd name="connsiteY3798" fmla="*/ 5454359 h 6407150"/>
              <a:gd name="connsiteX3799" fmla="*/ 8853633 w 11737976"/>
              <a:gd name="connsiteY3799" fmla="*/ 5456917 h 6407150"/>
              <a:gd name="connsiteX3800" fmla="*/ 8853996 w 11737976"/>
              <a:gd name="connsiteY3800" fmla="*/ 5458065 h 6407150"/>
              <a:gd name="connsiteX3801" fmla="*/ 8856298 w 11737976"/>
              <a:gd name="connsiteY3801" fmla="*/ 5458688 h 6407150"/>
              <a:gd name="connsiteX3802" fmla="*/ 8858841 w 11737976"/>
              <a:gd name="connsiteY3802" fmla="*/ 5456754 h 6407150"/>
              <a:gd name="connsiteX3803" fmla="*/ 8859084 w 11737976"/>
              <a:gd name="connsiteY3803" fmla="*/ 5454196 h 6407150"/>
              <a:gd name="connsiteX3804" fmla="*/ 8856421 w 11737976"/>
              <a:gd name="connsiteY3804" fmla="*/ 5452423 h 6407150"/>
              <a:gd name="connsiteX3805" fmla="*/ 2737023 w 11737976"/>
              <a:gd name="connsiteY3805" fmla="*/ 5452399 h 6407150"/>
              <a:gd name="connsiteX3806" fmla="*/ 2722271 w 11737976"/>
              <a:gd name="connsiteY3806" fmla="*/ 5457950 h 6407150"/>
              <a:gd name="connsiteX3807" fmla="*/ 2744585 w 11737976"/>
              <a:gd name="connsiteY3807" fmla="*/ 5453186 h 6407150"/>
              <a:gd name="connsiteX3808" fmla="*/ 2737023 w 11737976"/>
              <a:gd name="connsiteY3808" fmla="*/ 5452399 h 6407150"/>
              <a:gd name="connsiteX3809" fmla="*/ 8929557 w 11737976"/>
              <a:gd name="connsiteY3809" fmla="*/ 5451311 h 6407150"/>
              <a:gd name="connsiteX3810" fmla="*/ 8927915 w 11737976"/>
              <a:gd name="connsiteY3810" fmla="*/ 5452980 h 6407150"/>
              <a:gd name="connsiteX3811" fmla="*/ 8926915 w 11737976"/>
              <a:gd name="connsiteY3811" fmla="*/ 5453251 h 6407150"/>
              <a:gd name="connsiteX3812" fmla="*/ 8926630 w 11737976"/>
              <a:gd name="connsiteY3812" fmla="*/ 5455776 h 6407150"/>
              <a:gd name="connsiteX3813" fmla="*/ 8926985 w 11737976"/>
              <a:gd name="connsiteY3813" fmla="*/ 5456904 h 6407150"/>
              <a:gd name="connsiteX3814" fmla="*/ 8928627 w 11737976"/>
              <a:gd name="connsiteY3814" fmla="*/ 5455236 h 6407150"/>
              <a:gd name="connsiteX3815" fmla="*/ 8929269 w 11737976"/>
              <a:gd name="connsiteY3815" fmla="*/ 5453837 h 6407150"/>
              <a:gd name="connsiteX3816" fmla="*/ 8929913 w 11737976"/>
              <a:gd name="connsiteY3816" fmla="*/ 5452439 h 6407150"/>
              <a:gd name="connsiteX3817" fmla="*/ 8929557 w 11737976"/>
              <a:gd name="connsiteY3817" fmla="*/ 5451311 h 6407150"/>
              <a:gd name="connsiteX3818" fmla="*/ 1981379 w 11737976"/>
              <a:gd name="connsiteY3818" fmla="*/ 5450300 h 6407150"/>
              <a:gd name="connsiteX3819" fmla="*/ 1980122 w 11737976"/>
              <a:gd name="connsiteY3819" fmla="*/ 5454222 h 6407150"/>
              <a:gd name="connsiteX3820" fmla="*/ 1982635 w 11737976"/>
              <a:gd name="connsiteY3820" fmla="*/ 5455025 h 6407150"/>
              <a:gd name="connsiteX3821" fmla="*/ 1983889 w 11737976"/>
              <a:gd name="connsiteY3821" fmla="*/ 5451104 h 6407150"/>
              <a:gd name="connsiteX3822" fmla="*/ 1981379 w 11737976"/>
              <a:gd name="connsiteY3822" fmla="*/ 5450300 h 6407150"/>
              <a:gd name="connsiteX3823" fmla="*/ 1517084 w 11737976"/>
              <a:gd name="connsiteY3823" fmla="*/ 5450280 h 6407150"/>
              <a:gd name="connsiteX3824" fmla="*/ 1514055 w 11737976"/>
              <a:gd name="connsiteY3824" fmla="*/ 5450824 h 6407150"/>
              <a:gd name="connsiteX3825" fmla="*/ 1511025 w 11737976"/>
              <a:gd name="connsiteY3825" fmla="*/ 5451367 h 6407150"/>
              <a:gd name="connsiteX3826" fmla="*/ 1509723 w 11737976"/>
              <a:gd name="connsiteY3826" fmla="*/ 5452463 h 6407150"/>
              <a:gd name="connsiteX3827" fmla="*/ 1509285 w 11737976"/>
              <a:gd name="connsiteY3827" fmla="*/ 5453835 h 6407150"/>
              <a:gd name="connsiteX3828" fmla="*/ 1511874 w 11737976"/>
              <a:gd name="connsiteY3828" fmla="*/ 5454664 h 6407150"/>
              <a:gd name="connsiteX3829" fmla="*/ 1516205 w 11737976"/>
              <a:gd name="connsiteY3829" fmla="*/ 5453025 h 6407150"/>
              <a:gd name="connsiteX3830" fmla="*/ 1516967 w 11737976"/>
              <a:gd name="connsiteY3830" fmla="*/ 5451755 h 6407150"/>
              <a:gd name="connsiteX3831" fmla="*/ 1517084 w 11737976"/>
              <a:gd name="connsiteY3831" fmla="*/ 5450280 h 6407150"/>
              <a:gd name="connsiteX3832" fmla="*/ 9018168 w 11737976"/>
              <a:gd name="connsiteY3832" fmla="*/ 5449273 h 6407150"/>
              <a:gd name="connsiteX3833" fmla="*/ 9014464 w 11737976"/>
              <a:gd name="connsiteY3833" fmla="*/ 5450424 h 6407150"/>
              <a:gd name="connsiteX3834" fmla="*/ 9016807 w 11737976"/>
              <a:gd name="connsiteY3834" fmla="*/ 5450977 h 6407150"/>
              <a:gd name="connsiteX3835" fmla="*/ 9015155 w 11737976"/>
              <a:gd name="connsiteY3835" fmla="*/ 5452611 h 6407150"/>
              <a:gd name="connsiteX3836" fmla="*/ 9021149 w 11737976"/>
              <a:gd name="connsiteY3836" fmla="*/ 5450987 h 6407150"/>
              <a:gd name="connsiteX3837" fmla="*/ 9018168 w 11737976"/>
              <a:gd name="connsiteY3837" fmla="*/ 5449273 h 6407150"/>
              <a:gd name="connsiteX3838" fmla="*/ 9060223 w 11737976"/>
              <a:gd name="connsiteY3838" fmla="*/ 5448910 h 6407150"/>
              <a:gd name="connsiteX3839" fmla="*/ 9065092 w 11737976"/>
              <a:gd name="connsiteY3839" fmla="*/ 5449023 h 6407150"/>
              <a:gd name="connsiteX3840" fmla="*/ 9073810 w 11737976"/>
              <a:gd name="connsiteY3840" fmla="*/ 5456431 h 6407150"/>
              <a:gd name="connsiteX3841" fmla="*/ 9067399 w 11737976"/>
              <a:gd name="connsiteY3841" fmla="*/ 5458583 h 6407150"/>
              <a:gd name="connsiteX3842" fmla="*/ 9054109 w 11737976"/>
              <a:gd name="connsiteY3842" fmla="*/ 5457574 h 6407150"/>
              <a:gd name="connsiteX3843" fmla="*/ 9053424 w 11737976"/>
              <a:gd name="connsiteY3843" fmla="*/ 5458278 h 6407150"/>
              <a:gd name="connsiteX3844" fmla="*/ 9049104 w 11737976"/>
              <a:gd name="connsiteY3844" fmla="*/ 5450185 h 6407150"/>
              <a:gd name="connsiteX3845" fmla="*/ 9055013 w 11737976"/>
              <a:gd name="connsiteY3845" fmla="*/ 5451190 h 6407150"/>
              <a:gd name="connsiteX3846" fmla="*/ 9060223 w 11737976"/>
              <a:gd name="connsiteY3846" fmla="*/ 5448910 h 6407150"/>
              <a:gd name="connsiteX3847" fmla="*/ 8979370 w 11737976"/>
              <a:gd name="connsiteY3847" fmla="*/ 5448503 h 6407150"/>
              <a:gd name="connsiteX3848" fmla="*/ 8978073 w 11737976"/>
              <a:gd name="connsiteY3848" fmla="*/ 5451335 h 6407150"/>
              <a:gd name="connsiteX3849" fmla="*/ 8977064 w 11737976"/>
              <a:gd name="connsiteY3849" fmla="*/ 5451608 h 6407150"/>
              <a:gd name="connsiteX3850" fmla="*/ 8979157 w 11737976"/>
              <a:gd name="connsiteY3850" fmla="*/ 5454760 h 6407150"/>
              <a:gd name="connsiteX3851" fmla="*/ 8976489 w 11737976"/>
              <a:gd name="connsiteY3851" fmla="*/ 5456724 h 6407150"/>
              <a:gd name="connsiteX3852" fmla="*/ 8977859 w 11737976"/>
              <a:gd name="connsiteY3852" fmla="*/ 5457592 h 6407150"/>
              <a:gd name="connsiteX3853" fmla="*/ 8974833 w 11737976"/>
              <a:gd name="connsiteY3853" fmla="*/ 5458412 h 6407150"/>
              <a:gd name="connsiteX3854" fmla="*/ 8973823 w 11737976"/>
              <a:gd name="connsiteY3854" fmla="*/ 5458685 h 6407150"/>
              <a:gd name="connsiteX3855" fmla="*/ 8972888 w 11737976"/>
              <a:gd name="connsiteY3855" fmla="*/ 5462659 h 6407150"/>
              <a:gd name="connsiteX3856" fmla="*/ 8972239 w 11737976"/>
              <a:gd name="connsiteY3856" fmla="*/ 5464074 h 6407150"/>
              <a:gd name="connsiteX3857" fmla="*/ 8972600 w 11737976"/>
              <a:gd name="connsiteY3857" fmla="*/ 5465216 h 6407150"/>
              <a:gd name="connsiteX3858" fmla="*/ 8974619 w 11737976"/>
              <a:gd name="connsiteY3858" fmla="*/ 5464670 h 6407150"/>
              <a:gd name="connsiteX3859" fmla="*/ 8974907 w 11737976"/>
              <a:gd name="connsiteY3859" fmla="*/ 5462112 h 6407150"/>
              <a:gd name="connsiteX3860" fmla="*/ 8975193 w 11737976"/>
              <a:gd name="connsiteY3860" fmla="*/ 5459554 h 6407150"/>
              <a:gd name="connsiteX3861" fmla="*/ 8977211 w 11737976"/>
              <a:gd name="connsiteY3861" fmla="*/ 5459007 h 6407150"/>
              <a:gd name="connsiteX3862" fmla="*/ 8987091 w 11737976"/>
              <a:gd name="connsiteY3862" fmla="*/ 5462532 h 6407150"/>
              <a:gd name="connsiteX3863" fmla="*/ 8988239 w 11737976"/>
              <a:gd name="connsiteY3863" fmla="*/ 5452301 h 6407150"/>
              <a:gd name="connsiteX3864" fmla="*/ 8979370 w 11737976"/>
              <a:gd name="connsiteY3864" fmla="*/ 5448503 h 6407150"/>
              <a:gd name="connsiteX3865" fmla="*/ 4680789 w 11737976"/>
              <a:gd name="connsiteY3865" fmla="*/ 5448264 h 6407150"/>
              <a:gd name="connsiteX3866" fmla="*/ 4683684 w 11737976"/>
              <a:gd name="connsiteY3866" fmla="*/ 5451713 h 6407150"/>
              <a:gd name="connsiteX3867" fmla="*/ 4683369 w 11737976"/>
              <a:gd name="connsiteY3867" fmla="*/ 5451989 h 6407150"/>
              <a:gd name="connsiteX3868" fmla="*/ 9034924 w 11737976"/>
              <a:gd name="connsiteY3868" fmla="*/ 5447901 h 6407150"/>
              <a:gd name="connsiteX3869" fmla="*/ 9035901 w 11737976"/>
              <a:gd name="connsiteY3869" fmla="*/ 5447945 h 6407150"/>
              <a:gd name="connsiteX3870" fmla="*/ 9035262 w 11737976"/>
              <a:gd name="connsiteY3870" fmla="*/ 5448117 h 6407150"/>
              <a:gd name="connsiteX3871" fmla="*/ 3038198 w 11737976"/>
              <a:gd name="connsiteY3871" fmla="*/ 5446925 h 6407150"/>
              <a:gd name="connsiteX3872" fmla="*/ 3031234 w 11737976"/>
              <a:gd name="connsiteY3872" fmla="*/ 5452898 h 6407150"/>
              <a:gd name="connsiteX3873" fmla="*/ 3037919 w 11737976"/>
              <a:gd name="connsiteY3873" fmla="*/ 5453196 h 6407150"/>
              <a:gd name="connsiteX3874" fmla="*/ 3038106 w 11737976"/>
              <a:gd name="connsiteY3874" fmla="*/ 5449015 h 6407150"/>
              <a:gd name="connsiteX3875" fmla="*/ 3040623 w 11737976"/>
              <a:gd name="connsiteY3875" fmla="*/ 5448867 h 6407150"/>
              <a:gd name="connsiteX3876" fmla="*/ 3038198 w 11737976"/>
              <a:gd name="connsiteY3876" fmla="*/ 5446925 h 6407150"/>
              <a:gd name="connsiteX3877" fmla="*/ 1528357 w 11737976"/>
              <a:gd name="connsiteY3877" fmla="*/ 5446916 h 6407150"/>
              <a:gd name="connsiteX3878" fmla="*/ 1527441 w 11737976"/>
              <a:gd name="connsiteY3878" fmla="*/ 5447922 h 6407150"/>
              <a:gd name="connsiteX3879" fmla="*/ 1529599 w 11737976"/>
              <a:gd name="connsiteY3879" fmla="*/ 5447127 h 6407150"/>
              <a:gd name="connsiteX3880" fmla="*/ 1528357 w 11737976"/>
              <a:gd name="connsiteY3880" fmla="*/ 5446916 h 6407150"/>
              <a:gd name="connsiteX3881" fmla="*/ 2677894 w 11737976"/>
              <a:gd name="connsiteY3881" fmla="*/ 5446892 h 6407150"/>
              <a:gd name="connsiteX3882" fmla="*/ 2670372 w 11737976"/>
              <a:gd name="connsiteY3882" fmla="*/ 5450364 h 6407150"/>
              <a:gd name="connsiteX3883" fmla="*/ 2662766 w 11737976"/>
              <a:gd name="connsiteY3883" fmla="*/ 5455736 h 6407150"/>
              <a:gd name="connsiteX3884" fmla="*/ 2662935 w 11737976"/>
              <a:gd name="connsiteY3884" fmla="*/ 5451936 h 6407150"/>
              <a:gd name="connsiteX3885" fmla="*/ 2670457 w 11737976"/>
              <a:gd name="connsiteY3885" fmla="*/ 5448465 h 6407150"/>
              <a:gd name="connsiteX3886" fmla="*/ 2648316 w 11737976"/>
              <a:gd name="connsiteY3886" fmla="*/ 5449378 h 6407150"/>
              <a:gd name="connsiteX3887" fmla="*/ 2648061 w 11737976"/>
              <a:gd name="connsiteY3887" fmla="*/ 5455080 h 6407150"/>
              <a:gd name="connsiteX3888" fmla="*/ 2662512 w 11737976"/>
              <a:gd name="connsiteY3888" fmla="*/ 5461437 h 6407150"/>
              <a:gd name="connsiteX3889" fmla="*/ 2684822 w 11737976"/>
              <a:gd name="connsiteY3889" fmla="*/ 5456722 h 6407150"/>
              <a:gd name="connsiteX3890" fmla="*/ 2684652 w 11737976"/>
              <a:gd name="connsiteY3890" fmla="*/ 5460522 h 6407150"/>
              <a:gd name="connsiteX3891" fmla="*/ 2706454 w 11737976"/>
              <a:gd name="connsiteY3891" fmla="*/ 5467208 h 6407150"/>
              <a:gd name="connsiteX3892" fmla="*/ 2699696 w 11737976"/>
              <a:gd name="connsiteY3892" fmla="*/ 5453578 h 6407150"/>
              <a:gd name="connsiteX3893" fmla="*/ 2699782 w 11737976"/>
              <a:gd name="connsiteY3893" fmla="*/ 5451678 h 6407150"/>
              <a:gd name="connsiteX3894" fmla="*/ 2707218 w 11737976"/>
              <a:gd name="connsiteY3894" fmla="*/ 5450105 h 6407150"/>
              <a:gd name="connsiteX3895" fmla="*/ 2677894 w 11737976"/>
              <a:gd name="connsiteY3895" fmla="*/ 5446892 h 6407150"/>
              <a:gd name="connsiteX3896" fmla="*/ 9740128 w 11737976"/>
              <a:gd name="connsiteY3896" fmla="*/ 5446315 h 6407150"/>
              <a:gd name="connsiteX3897" fmla="*/ 9739637 w 11737976"/>
              <a:gd name="connsiteY3897" fmla="*/ 5449779 h 6407150"/>
              <a:gd name="connsiteX3898" fmla="*/ 9749925 w 11737976"/>
              <a:gd name="connsiteY3898" fmla="*/ 5450873 h 6407150"/>
              <a:gd name="connsiteX3899" fmla="*/ 9740128 w 11737976"/>
              <a:gd name="connsiteY3899" fmla="*/ 5446315 h 6407150"/>
              <a:gd name="connsiteX3900" fmla="*/ 3007452 w 11737976"/>
              <a:gd name="connsiteY3900" fmla="*/ 5445553 h 6407150"/>
              <a:gd name="connsiteX3901" fmla="*/ 3007172 w 11737976"/>
              <a:gd name="connsiteY3901" fmla="*/ 5451823 h 6407150"/>
              <a:gd name="connsiteX3902" fmla="*/ 3023495 w 11737976"/>
              <a:gd name="connsiteY3902" fmla="*/ 5446269 h 6407150"/>
              <a:gd name="connsiteX3903" fmla="*/ 3007452 w 11737976"/>
              <a:gd name="connsiteY3903" fmla="*/ 5445553 h 6407150"/>
              <a:gd name="connsiteX3904" fmla="*/ 8942649 w 11737976"/>
              <a:gd name="connsiteY3904" fmla="*/ 5445317 h 6407150"/>
              <a:gd name="connsiteX3905" fmla="*/ 8942117 w 11737976"/>
              <a:gd name="connsiteY3905" fmla="*/ 5449249 h 6407150"/>
              <a:gd name="connsiteX3906" fmla="*/ 8943361 w 11737976"/>
              <a:gd name="connsiteY3906" fmla="*/ 5447573 h 6407150"/>
              <a:gd name="connsiteX3907" fmla="*/ 8942649 w 11737976"/>
              <a:gd name="connsiteY3907" fmla="*/ 5445317 h 6407150"/>
              <a:gd name="connsiteX3908" fmla="*/ 3075782 w 11737976"/>
              <a:gd name="connsiteY3908" fmla="*/ 5445113 h 6407150"/>
              <a:gd name="connsiteX3909" fmla="*/ 3068082 w 11737976"/>
              <a:gd name="connsiteY3909" fmla="*/ 5452589 h 6407150"/>
              <a:gd name="connsiteX3910" fmla="*/ 3082786 w 11737976"/>
              <a:gd name="connsiteY3910" fmla="*/ 5453245 h 6407150"/>
              <a:gd name="connsiteX3911" fmla="*/ 3090139 w 11737976"/>
              <a:gd name="connsiteY3911" fmla="*/ 5453575 h 6407150"/>
              <a:gd name="connsiteX3912" fmla="*/ 3090488 w 11737976"/>
              <a:gd name="connsiteY3912" fmla="*/ 5445770 h 6407150"/>
              <a:gd name="connsiteX3913" fmla="*/ 3075782 w 11737976"/>
              <a:gd name="connsiteY3913" fmla="*/ 5445113 h 6407150"/>
              <a:gd name="connsiteX3914" fmla="*/ 2715509 w 11737976"/>
              <a:gd name="connsiteY3914" fmla="*/ 5444382 h 6407150"/>
              <a:gd name="connsiteX3915" fmla="*/ 2715416 w 11737976"/>
              <a:gd name="connsiteY3915" fmla="*/ 5446472 h 6407150"/>
              <a:gd name="connsiteX3916" fmla="*/ 2723439 w 11737976"/>
              <a:gd name="connsiteY3916" fmla="*/ 5446832 h 6407150"/>
              <a:gd name="connsiteX3917" fmla="*/ 2715509 w 11737976"/>
              <a:gd name="connsiteY3917" fmla="*/ 5444382 h 6407150"/>
              <a:gd name="connsiteX3918" fmla="*/ 1476672 w 11737976"/>
              <a:gd name="connsiteY3918" fmla="*/ 5443288 h 6407150"/>
              <a:gd name="connsiteX3919" fmla="*/ 1476223 w 11737976"/>
              <a:gd name="connsiteY3919" fmla="*/ 5444689 h 6407150"/>
              <a:gd name="connsiteX3920" fmla="*/ 1476190 w 11737976"/>
              <a:gd name="connsiteY3920" fmla="*/ 5447767 h 6407150"/>
              <a:gd name="connsiteX3921" fmla="*/ 1474846 w 11737976"/>
              <a:gd name="connsiteY3921" fmla="*/ 5451968 h 6407150"/>
              <a:gd name="connsiteX3922" fmla="*/ 1474398 w 11737976"/>
              <a:gd name="connsiteY3922" fmla="*/ 5453367 h 6407150"/>
              <a:gd name="connsiteX3923" fmla="*/ 1476123 w 11737976"/>
              <a:gd name="connsiteY3923" fmla="*/ 5453920 h 6407150"/>
              <a:gd name="connsiteX3924" fmla="*/ 1477916 w 11737976"/>
              <a:gd name="connsiteY3924" fmla="*/ 5448319 h 6407150"/>
              <a:gd name="connsiteX3925" fmla="*/ 1478398 w 11737976"/>
              <a:gd name="connsiteY3925" fmla="*/ 5443841 h 6407150"/>
              <a:gd name="connsiteX3926" fmla="*/ 1477535 w 11737976"/>
              <a:gd name="connsiteY3926" fmla="*/ 5443565 h 6407150"/>
              <a:gd name="connsiteX3927" fmla="*/ 1476672 w 11737976"/>
              <a:gd name="connsiteY3927" fmla="*/ 5443288 h 6407150"/>
              <a:gd name="connsiteX3928" fmla="*/ 2753188 w 11737976"/>
              <a:gd name="connsiteY3928" fmla="*/ 5440479 h 6407150"/>
              <a:gd name="connsiteX3929" fmla="*/ 2753102 w 11737976"/>
              <a:gd name="connsiteY3929" fmla="*/ 5442396 h 6407150"/>
              <a:gd name="connsiteX3930" fmla="*/ 2760370 w 11737976"/>
              <a:gd name="connsiteY3930" fmla="*/ 5444639 h 6407150"/>
              <a:gd name="connsiteX3931" fmla="*/ 2760284 w 11737976"/>
              <a:gd name="connsiteY3931" fmla="*/ 5446556 h 6407150"/>
              <a:gd name="connsiteX3932" fmla="*/ 2767550 w 11737976"/>
              <a:gd name="connsiteY3932" fmla="*/ 5448802 h 6407150"/>
              <a:gd name="connsiteX3933" fmla="*/ 2767721 w 11737976"/>
              <a:gd name="connsiteY3933" fmla="*/ 5444968 h 6407150"/>
              <a:gd name="connsiteX3934" fmla="*/ 2776997 w 11737976"/>
              <a:gd name="connsiteY3934" fmla="*/ 5443463 h 6407150"/>
              <a:gd name="connsiteX3935" fmla="*/ 2775244 w 11737976"/>
              <a:gd name="connsiteY3935" fmla="*/ 5441464 h 6407150"/>
              <a:gd name="connsiteX3936" fmla="*/ 2767807 w 11737976"/>
              <a:gd name="connsiteY3936" fmla="*/ 5443052 h 6407150"/>
              <a:gd name="connsiteX3937" fmla="*/ 2760457 w 11737976"/>
              <a:gd name="connsiteY3937" fmla="*/ 5442724 h 6407150"/>
              <a:gd name="connsiteX3938" fmla="*/ 2760541 w 11737976"/>
              <a:gd name="connsiteY3938" fmla="*/ 5440808 h 6407150"/>
              <a:gd name="connsiteX3939" fmla="*/ 2753188 w 11737976"/>
              <a:gd name="connsiteY3939" fmla="*/ 5440479 h 6407150"/>
              <a:gd name="connsiteX3940" fmla="*/ 2580404 w 11737976"/>
              <a:gd name="connsiteY3940" fmla="*/ 5440443 h 6407150"/>
              <a:gd name="connsiteX3941" fmla="*/ 2587088 w 11737976"/>
              <a:gd name="connsiteY3941" fmla="*/ 5440741 h 6407150"/>
              <a:gd name="connsiteX3942" fmla="*/ 2580404 w 11737976"/>
              <a:gd name="connsiteY3942" fmla="*/ 5440443 h 6407150"/>
              <a:gd name="connsiteX3943" fmla="*/ 9614566 w 11737976"/>
              <a:gd name="connsiteY3943" fmla="*/ 5439988 h 6407150"/>
              <a:gd name="connsiteX3944" fmla="*/ 9609150 w 11737976"/>
              <a:gd name="connsiteY3944" fmla="*/ 5461788 h 6407150"/>
              <a:gd name="connsiteX3945" fmla="*/ 9618793 w 11737976"/>
              <a:gd name="connsiteY3945" fmla="*/ 5475599 h 6407150"/>
              <a:gd name="connsiteX3946" fmla="*/ 9628830 w 11737976"/>
              <a:gd name="connsiteY3946" fmla="*/ 5470274 h 6407150"/>
              <a:gd name="connsiteX3947" fmla="*/ 9647119 w 11737976"/>
              <a:gd name="connsiteY3947" fmla="*/ 5472220 h 6407150"/>
              <a:gd name="connsiteX3948" fmla="*/ 9648459 w 11737976"/>
              <a:gd name="connsiteY3948" fmla="*/ 5462774 h 6407150"/>
              <a:gd name="connsiteX3949" fmla="*/ 9638869 w 11737976"/>
              <a:gd name="connsiteY3949" fmla="*/ 5464949 h 6407150"/>
              <a:gd name="connsiteX3950" fmla="*/ 9622367 w 11737976"/>
              <a:gd name="connsiteY3950" fmla="*/ 5450408 h 6407150"/>
              <a:gd name="connsiteX3951" fmla="*/ 9632852 w 11737976"/>
              <a:gd name="connsiteY3951" fmla="*/ 5441934 h 6407150"/>
              <a:gd name="connsiteX3952" fmla="*/ 9614566 w 11737976"/>
              <a:gd name="connsiteY3952" fmla="*/ 5439988 h 6407150"/>
              <a:gd name="connsiteX3953" fmla="*/ 2640076 w 11737976"/>
              <a:gd name="connsiteY3953" fmla="*/ 5438919 h 6407150"/>
              <a:gd name="connsiteX3954" fmla="*/ 2639640 w 11737976"/>
              <a:gd name="connsiteY3954" fmla="*/ 5448674 h 6407150"/>
              <a:gd name="connsiteX3955" fmla="*/ 2654431 w 11737976"/>
              <a:gd name="connsiteY3955" fmla="*/ 5447380 h 6407150"/>
              <a:gd name="connsiteX3956" fmla="*/ 2662045 w 11737976"/>
              <a:gd name="connsiteY3956" fmla="*/ 5441855 h 6407150"/>
              <a:gd name="connsiteX3957" fmla="*/ 2640076 w 11737976"/>
              <a:gd name="connsiteY3957" fmla="*/ 5438919 h 6407150"/>
              <a:gd name="connsiteX3958" fmla="*/ 2362564 w 11737976"/>
              <a:gd name="connsiteY3958" fmla="*/ 5437472 h 6407150"/>
              <a:gd name="connsiteX3959" fmla="*/ 2369847 w 11737976"/>
              <a:gd name="connsiteY3959" fmla="*/ 5441886 h 6407150"/>
              <a:gd name="connsiteX3960" fmla="*/ 2362564 w 11737976"/>
              <a:gd name="connsiteY3960" fmla="*/ 5437472 h 6407150"/>
              <a:gd name="connsiteX3961" fmla="*/ 7392464 w 11737976"/>
              <a:gd name="connsiteY3961" fmla="*/ 5437191 h 6407150"/>
              <a:gd name="connsiteX3962" fmla="*/ 7380973 w 11737976"/>
              <a:gd name="connsiteY3962" fmla="*/ 5439383 h 6407150"/>
              <a:gd name="connsiteX3963" fmla="*/ 7369435 w 11737976"/>
              <a:gd name="connsiteY3963" fmla="*/ 5488751 h 6407150"/>
              <a:gd name="connsiteX3964" fmla="*/ 7377077 w 11737976"/>
              <a:gd name="connsiteY3964" fmla="*/ 5503015 h 6407150"/>
              <a:gd name="connsiteX3965" fmla="*/ 7383809 w 11737976"/>
              <a:gd name="connsiteY3965" fmla="*/ 5474218 h 6407150"/>
              <a:gd name="connsiteX3966" fmla="*/ 7388618 w 11737976"/>
              <a:gd name="connsiteY3966" fmla="*/ 5453647 h 6407150"/>
              <a:gd name="connsiteX3967" fmla="*/ 7392464 w 11737976"/>
              <a:gd name="connsiteY3967" fmla="*/ 5437191 h 6407150"/>
              <a:gd name="connsiteX3968" fmla="*/ 6686094 w 11737976"/>
              <a:gd name="connsiteY3968" fmla="*/ 5436993 h 6407150"/>
              <a:gd name="connsiteX3969" fmla="*/ 6692271 w 11737976"/>
              <a:gd name="connsiteY3969" fmla="*/ 5438121 h 6407150"/>
              <a:gd name="connsiteX3970" fmla="*/ 6685037 w 11737976"/>
              <a:gd name="connsiteY3970" fmla="*/ 5439677 h 6407150"/>
              <a:gd name="connsiteX3971" fmla="*/ 1997855 w 11737976"/>
              <a:gd name="connsiteY3971" fmla="*/ 5434501 h 6407150"/>
              <a:gd name="connsiteX3972" fmla="*/ 1995188 w 11737976"/>
              <a:gd name="connsiteY3972" fmla="*/ 5448777 h 6407150"/>
              <a:gd name="connsiteX3973" fmla="*/ 2000252 w 11737976"/>
              <a:gd name="connsiteY3973" fmla="*/ 5441131 h 6407150"/>
              <a:gd name="connsiteX3974" fmla="*/ 1997855 w 11737976"/>
              <a:gd name="connsiteY3974" fmla="*/ 5434501 h 6407150"/>
              <a:gd name="connsiteX3975" fmla="*/ 9536845 w 11737976"/>
              <a:gd name="connsiteY3975" fmla="*/ 5431718 h 6407150"/>
              <a:gd name="connsiteX3976" fmla="*/ 9543673 w 11737976"/>
              <a:gd name="connsiteY3976" fmla="*/ 5435329 h 6407150"/>
              <a:gd name="connsiteX3977" fmla="*/ 9547130 w 11737976"/>
              <a:gd name="connsiteY3977" fmla="*/ 5432813 h 6407150"/>
              <a:gd name="connsiteX3978" fmla="*/ 9536845 w 11737976"/>
              <a:gd name="connsiteY3978" fmla="*/ 5431718 h 6407150"/>
              <a:gd name="connsiteX3979" fmla="*/ 8855005 w 11737976"/>
              <a:gd name="connsiteY3979" fmla="*/ 5430997 h 6407150"/>
              <a:gd name="connsiteX3980" fmla="*/ 8853008 w 11737976"/>
              <a:gd name="connsiteY3980" fmla="*/ 5431537 h 6407150"/>
              <a:gd name="connsiteX3981" fmla="*/ 8852365 w 11737976"/>
              <a:gd name="connsiteY3981" fmla="*/ 5432936 h 6407150"/>
              <a:gd name="connsiteX3982" fmla="*/ 8853364 w 11737976"/>
              <a:gd name="connsiteY3982" fmla="*/ 5432665 h 6407150"/>
              <a:gd name="connsiteX3983" fmla="*/ 8853721 w 11737976"/>
              <a:gd name="connsiteY3983" fmla="*/ 5433792 h 6407150"/>
              <a:gd name="connsiteX3984" fmla="*/ 8854077 w 11737976"/>
              <a:gd name="connsiteY3984" fmla="*/ 5434920 h 6407150"/>
              <a:gd name="connsiteX3985" fmla="*/ 8856432 w 11737976"/>
              <a:gd name="connsiteY3985" fmla="*/ 5435507 h 6407150"/>
              <a:gd name="connsiteX3986" fmla="*/ 8857073 w 11737976"/>
              <a:gd name="connsiteY3986" fmla="*/ 5434109 h 6407150"/>
              <a:gd name="connsiteX3987" fmla="*/ 8856717 w 11737976"/>
              <a:gd name="connsiteY3987" fmla="*/ 5432980 h 6407150"/>
              <a:gd name="connsiteX3988" fmla="*/ 8855005 w 11737976"/>
              <a:gd name="connsiteY3988" fmla="*/ 5430997 h 6407150"/>
              <a:gd name="connsiteX3989" fmla="*/ 1990498 w 11737976"/>
              <a:gd name="connsiteY3989" fmla="*/ 5430458 h 6407150"/>
              <a:gd name="connsiteX3990" fmla="*/ 1986524 w 11737976"/>
              <a:gd name="connsiteY3990" fmla="*/ 5440060 h 6407150"/>
              <a:gd name="connsiteX3991" fmla="*/ 1990498 w 11737976"/>
              <a:gd name="connsiteY3991" fmla="*/ 5430458 h 6407150"/>
              <a:gd name="connsiteX3992" fmla="*/ 3083150 w 11737976"/>
              <a:gd name="connsiteY3992" fmla="*/ 5430081 h 6407150"/>
              <a:gd name="connsiteX3993" fmla="*/ 3082985 w 11737976"/>
              <a:gd name="connsiteY3993" fmla="*/ 5433799 h 6407150"/>
              <a:gd name="connsiteX3994" fmla="*/ 3082902 w 11737976"/>
              <a:gd name="connsiteY3994" fmla="*/ 5435656 h 6407150"/>
              <a:gd name="connsiteX3995" fmla="*/ 3082654 w 11737976"/>
              <a:gd name="connsiteY3995" fmla="*/ 5441230 h 6407150"/>
              <a:gd name="connsiteX3996" fmla="*/ 3090675 w 11737976"/>
              <a:gd name="connsiteY3996" fmla="*/ 5441588 h 6407150"/>
              <a:gd name="connsiteX3997" fmla="*/ 3098778 w 11737976"/>
              <a:gd name="connsiteY3997" fmla="*/ 5440090 h 6407150"/>
              <a:gd name="connsiteX3998" fmla="*/ 3090841 w 11737976"/>
              <a:gd name="connsiteY3998" fmla="*/ 5437872 h 6407150"/>
              <a:gd name="connsiteX3999" fmla="*/ 3091005 w 11737976"/>
              <a:gd name="connsiteY3999" fmla="*/ 5434156 h 6407150"/>
              <a:gd name="connsiteX4000" fmla="*/ 3099111 w 11737976"/>
              <a:gd name="connsiteY4000" fmla="*/ 5432657 h 6407150"/>
              <a:gd name="connsiteX4001" fmla="*/ 3083150 w 11737976"/>
              <a:gd name="connsiteY4001" fmla="*/ 5430081 h 6407150"/>
              <a:gd name="connsiteX4002" fmla="*/ 3045661 w 11737976"/>
              <a:gd name="connsiteY4002" fmla="*/ 5429804 h 6407150"/>
              <a:gd name="connsiteX4003" fmla="*/ 3045567 w 11737976"/>
              <a:gd name="connsiteY4003" fmla="*/ 5431895 h 6407150"/>
              <a:gd name="connsiteX4004" fmla="*/ 3053401 w 11737976"/>
              <a:gd name="connsiteY4004" fmla="*/ 5436434 h 6407150"/>
              <a:gd name="connsiteX4005" fmla="*/ 3058590 w 11737976"/>
              <a:gd name="connsiteY4005" fmla="*/ 5432738 h 6407150"/>
              <a:gd name="connsiteX4006" fmla="*/ 3045661 w 11737976"/>
              <a:gd name="connsiteY4006" fmla="*/ 5429804 h 6407150"/>
              <a:gd name="connsiteX4007" fmla="*/ 1480625 w 11737976"/>
              <a:gd name="connsiteY4007" fmla="*/ 5428343 h 6407150"/>
              <a:gd name="connsiteX4008" fmla="*/ 1478004 w 11737976"/>
              <a:gd name="connsiteY4008" fmla="*/ 5430477 h 6407150"/>
              <a:gd name="connsiteX4009" fmla="*/ 1476710 w 11737976"/>
              <a:gd name="connsiteY4009" fmla="*/ 5434520 h 6407150"/>
              <a:gd name="connsiteX4010" fmla="*/ 1476278 w 11737976"/>
              <a:gd name="connsiteY4010" fmla="*/ 5435868 h 6407150"/>
              <a:gd name="connsiteX4011" fmla="*/ 1477173 w 11737976"/>
              <a:gd name="connsiteY4011" fmla="*/ 5439127 h 6407150"/>
              <a:gd name="connsiteX4012" fmla="*/ 1479362 w 11737976"/>
              <a:gd name="connsiteY4012" fmla="*/ 5438341 h 6407150"/>
              <a:gd name="connsiteX4013" fmla="*/ 1480225 w 11737976"/>
              <a:gd name="connsiteY4013" fmla="*/ 5435646 h 6407150"/>
              <a:gd name="connsiteX4014" fmla="*/ 1481951 w 11737976"/>
              <a:gd name="connsiteY4014" fmla="*/ 5430255 h 6407150"/>
              <a:gd name="connsiteX4015" fmla="*/ 1480625 w 11737976"/>
              <a:gd name="connsiteY4015" fmla="*/ 5428343 h 6407150"/>
              <a:gd name="connsiteX4016" fmla="*/ 1511895 w 11737976"/>
              <a:gd name="connsiteY4016" fmla="*/ 5428087 h 6407150"/>
              <a:gd name="connsiteX4017" fmla="*/ 1501566 w 11737976"/>
              <a:gd name="connsiteY4017" fmla="*/ 5442667 h 6407150"/>
              <a:gd name="connsiteX4018" fmla="*/ 1498997 w 11737976"/>
              <a:gd name="connsiteY4018" fmla="*/ 5441846 h 6407150"/>
              <a:gd name="connsiteX4019" fmla="*/ 1496391 w 11737976"/>
              <a:gd name="connsiteY4019" fmla="*/ 5452936 h 6407150"/>
              <a:gd name="connsiteX4020" fmla="*/ 1501969 w 11737976"/>
              <a:gd name="connsiteY4020" fmla="*/ 5450250 h 6407150"/>
              <a:gd name="connsiteX4021" fmla="*/ 1503672 w 11737976"/>
              <a:gd name="connsiteY4021" fmla="*/ 5453777 h 6407150"/>
              <a:gd name="connsiteX4022" fmla="*/ 1501526 w 11737976"/>
              <a:gd name="connsiteY4022" fmla="*/ 5454580 h 6407150"/>
              <a:gd name="connsiteX4023" fmla="*/ 1504095 w 11737976"/>
              <a:gd name="connsiteY4023" fmla="*/ 5455402 h 6407150"/>
              <a:gd name="connsiteX4024" fmla="*/ 1504528 w 11737976"/>
              <a:gd name="connsiteY4024" fmla="*/ 5454050 h 6407150"/>
              <a:gd name="connsiteX4025" fmla="*/ 1503220 w 11737976"/>
              <a:gd name="connsiteY4025" fmla="*/ 5461085 h 6407150"/>
              <a:gd name="connsiteX4026" fmla="*/ 1501912 w 11737976"/>
              <a:gd name="connsiteY4026" fmla="*/ 5468119 h 6407150"/>
              <a:gd name="connsiteX4027" fmla="*/ 1502769 w 11737976"/>
              <a:gd name="connsiteY4027" fmla="*/ 5468394 h 6407150"/>
              <a:gd name="connsiteX4028" fmla="*/ 1505336 w 11737976"/>
              <a:gd name="connsiteY4028" fmla="*/ 5469216 h 6407150"/>
              <a:gd name="connsiteX4029" fmla="*/ 1508770 w 11737976"/>
              <a:gd name="connsiteY4029" fmla="*/ 5467333 h 6407150"/>
              <a:gd name="connsiteX4030" fmla="*/ 1508780 w 11737976"/>
              <a:gd name="connsiteY4030" fmla="*/ 5464354 h 6407150"/>
              <a:gd name="connsiteX4031" fmla="*/ 1508356 w 11737976"/>
              <a:gd name="connsiteY4031" fmla="*/ 5462729 h 6407150"/>
              <a:gd name="connsiteX4032" fmla="*/ 1507068 w 11737976"/>
              <a:gd name="connsiteY4032" fmla="*/ 5463807 h 6407150"/>
              <a:gd name="connsiteX4033" fmla="*/ 1506202 w 11737976"/>
              <a:gd name="connsiteY4033" fmla="*/ 5466510 h 6407150"/>
              <a:gd name="connsiteX4034" fmla="*/ 1504913 w 11737976"/>
              <a:gd name="connsiteY4034" fmla="*/ 5467589 h 6407150"/>
              <a:gd name="connsiteX4035" fmla="*/ 1504057 w 11737976"/>
              <a:gd name="connsiteY4035" fmla="*/ 5467315 h 6407150"/>
              <a:gd name="connsiteX4036" fmla="*/ 1504932 w 11737976"/>
              <a:gd name="connsiteY4036" fmla="*/ 5461633 h 6407150"/>
              <a:gd name="connsiteX4037" fmla="*/ 1506240 w 11737976"/>
              <a:gd name="connsiteY4037" fmla="*/ 5454598 h 6407150"/>
              <a:gd name="connsiteX4038" fmla="*/ 1513973 w 11737976"/>
              <a:gd name="connsiteY4038" fmla="*/ 5448129 h 6407150"/>
              <a:gd name="connsiteX4039" fmla="*/ 1512270 w 11737976"/>
              <a:gd name="connsiteY4039" fmla="*/ 5444605 h 6407150"/>
              <a:gd name="connsiteX4040" fmla="*/ 1516128 w 11737976"/>
              <a:gd name="connsiteY4040" fmla="*/ 5444348 h 6407150"/>
              <a:gd name="connsiteX4041" fmla="*/ 1511895 w 11737976"/>
              <a:gd name="connsiteY4041" fmla="*/ 5428087 h 6407150"/>
              <a:gd name="connsiteX4042" fmla="*/ 1534484 w 11737976"/>
              <a:gd name="connsiteY4042" fmla="*/ 5426132 h 6407150"/>
              <a:gd name="connsiteX4043" fmla="*/ 1533207 w 11737976"/>
              <a:gd name="connsiteY4043" fmla="*/ 5427208 h 6407150"/>
              <a:gd name="connsiteX4044" fmla="*/ 1531927 w 11737976"/>
              <a:gd name="connsiteY4044" fmla="*/ 5428284 h 6407150"/>
              <a:gd name="connsiteX4045" fmla="*/ 1528522 w 11737976"/>
              <a:gd name="connsiteY4045" fmla="*/ 5430166 h 6407150"/>
              <a:gd name="connsiteX4046" fmla="*/ 1528090 w 11737976"/>
              <a:gd name="connsiteY4046" fmla="*/ 5431514 h 6407150"/>
              <a:gd name="connsiteX4047" fmla="*/ 1527628 w 11737976"/>
              <a:gd name="connsiteY4047" fmla="*/ 5438796 h 6407150"/>
              <a:gd name="connsiteX4048" fmla="*/ 1528476 w 11737976"/>
              <a:gd name="connsiteY4048" fmla="*/ 5439068 h 6407150"/>
              <a:gd name="connsiteX4049" fmla="*/ 1528893 w 11737976"/>
              <a:gd name="connsiteY4049" fmla="*/ 5440686 h 6407150"/>
              <a:gd name="connsiteX4050" fmla="*/ 1531850 w 11737976"/>
              <a:gd name="connsiteY4050" fmla="*/ 5443120 h 6407150"/>
              <a:gd name="connsiteX4051" fmla="*/ 1532713 w 11737976"/>
              <a:gd name="connsiteY4051" fmla="*/ 5440424 h 6407150"/>
              <a:gd name="connsiteX4052" fmla="*/ 1532297 w 11737976"/>
              <a:gd name="connsiteY4052" fmla="*/ 5438804 h 6407150"/>
              <a:gd name="connsiteX4053" fmla="*/ 1534273 w 11737976"/>
              <a:gd name="connsiteY4053" fmla="*/ 5436280 h 6407150"/>
              <a:gd name="connsiteX4054" fmla="*/ 1535302 w 11737976"/>
              <a:gd name="connsiteY4054" fmla="*/ 5432336 h 6407150"/>
              <a:gd name="connsiteX4055" fmla="*/ 1533191 w 11737976"/>
              <a:gd name="connsiteY4055" fmla="*/ 5430176 h 6407150"/>
              <a:gd name="connsiteX4056" fmla="*/ 1534901 w 11737976"/>
              <a:gd name="connsiteY4056" fmla="*/ 5427751 h 6407150"/>
              <a:gd name="connsiteX4057" fmla="*/ 1534484 w 11737976"/>
              <a:gd name="connsiteY4057" fmla="*/ 5426132 h 6407150"/>
              <a:gd name="connsiteX4058" fmla="*/ 2636364 w 11737976"/>
              <a:gd name="connsiteY4058" fmla="*/ 5424556 h 6407150"/>
              <a:gd name="connsiteX4059" fmla="*/ 2625305 w 11737976"/>
              <a:gd name="connsiteY4059" fmla="*/ 5424760 h 6407150"/>
              <a:gd name="connsiteX4060" fmla="*/ 2641345 w 11737976"/>
              <a:gd name="connsiteY4060" fmla="*/ 5425477 h 6407150"/>
              <a:gd name="connsiteX4061" fmla="*/ 2636364 w 11737976"/>
              <a:gd name="connsiteY4061" fmla="*/ 5424556 h 6407150"/>
              <a:gd name="connsiteX4062" fmla="*/ 2375652 w 11737976"/>
              <a:gd name="connsiteY4062" fmla="*/ 5424199 h 6407150"/>
              <a:gd name="connsiteX4063" fmla="*/ 2372278 w 11737976"/>
              <a:gd name="connsiteY4063" fmla="*/ 5425959 h 6407150"/>
              <a:gd name="connsiteX4064" fmla="*/ 2372922 w 11737976"/>
              <a:gd name="connsiteY4064" fmla="*/ 5427751 h 6407150"/>
              <a:gd name="connsiteX4065" fmla="*/ 2375773 w 11737976"/>
              <a:gd name="connsiteY4065" fmla="*/ 5427325 h 6407150"/>
              <a:gd name="connsiteX4066" fmla="*/ 2378625 w 11737976"/>
              <a:gd name="connsiteY4066" fmla="*/ 5426901 h 6407150"/>
              <a:gd name="connsiteX4067" fmla="*/ 2379147 w 11737976"/>
              <a:gd name="connsiteY4067" fmla="*/ 5425566 h 6407150"/>
              <a:gd name="connsiteX4068" fmla="*/ 2377982 w 11737976"/>
              <a:gd name="connsiteY4068" fmla="*/ 5425111 h 6407150"/>
              <a:gd name="connsiteX4069" fmla="*/ 2376817 w 11737976"/>
              <a:gd name="connsiteY4069" fmla="*/ 5424655 h 6407150"/>
              <a:gd name="connsiteX4070" fmla="*/ 2375652 w 11737976"/>
              <a:gd name="connsiteY4070" fmla="*/ 5424199 h 6407150"/>
              <a:gd name="connsiteX4071" fmla="*/ 3062107 w 11737976"/>
              <a:gd name="connsiteY4071" fmla="*/ 5421462 h 6407150"/>
              <a:gd name="connsiteX4072" fmla="*/ 3054024 w 11737976"/>
              <a:gd name="connsiteY4072" fmla="*/ 5422497 h 6407150"/>
              <a:gd name="connsiteX4073" fmla="*/ 3062045 w 11737976"/>
              <a:gd name="connsiteY4073" fmla="*/ 5422856 h 6407150"/>
              <a:gd name="connsiteX4074" fmla="*/ 3070066 w 11737976"/>
              <a:gd name="connsiteY4074" fmla="*/ 5423213 h 6407150"/>
              <a:gd name="connsiteX4075" fmla="*/ 3070128 w 11737976"/>
              <a:gd name="connsiteY4075" fmla="*/ 5421819 h 6407150"/>
              <a:gd name="connsiteX4076" fmla="*/ 3062107 w 11737976"/>
              <a:gd name="connsiteY4076" fmla="*/ 5421462 h 6407150"/>
              <a:gd name="connsiteX4077" fmla="*/ 2006066 w 11737976"/>
              <a:gd name="connsiteY4077" fmla="*/ 5420918 h 6407150"/>
              <a:gd name="connsiteX4078" fmla="*/ 2002980 w 11737976"/>
              <a:gd name="connsiteY4078" fmla="*/ 5421372 h 6407150"/>
              <a:gd name="connsiteX4079" fmla="*/ 2002561 w 11737976"/>
              <a:gd name="connsiteY4079" fmla="*/ 5422679 h 6407150"/>
              <a:gd name="connsiteX4080" fmla="*/ 2000835 w 11737976"/>
              <a:gd name="connsiteY4080" fmla="*/ 5425008 h 6407150"/>
              <a:gd name="connsiteX4081" fmla="*/ 1999946 w 11737976"/>
              <a:gd name="connsiteY4081" fmla="*/ 5424724 h 6407150"/>
              <a:gd name="connsiteX4082" fmla="*/ 2000887 w 11737976"/>
              <a:gd name="connsiteY4082" fmla="*/ 5427907 h 6407150"/>
              <a:gd name="connsiteX4083" fmla="*/ 2003974 w 11737976"/>
              <a:gd name="connsiteY4083" fmla="*/ 5427454 h 6407150"/>
              <a:gd name="connsiteX4084" fmla="*/ 2005700 w 11737976"/>
              <a:gd name="connsiteY4084" fmla="*/ 5425125 h 6407150"/>
              <a:gd name="connsiteX4085" fmla="*/ 2006119 w 11737976"/>
              <a:gd name="connsiteY4085" fmla="*/ 5423818 h 6407150"/>
              <a:gd name="connsiteX4086" fmla="*/ 2006066 w 11737976"/>
              <a:gd name="connsiteY4086" fmla="*/ 5420918 h 6407150"/>
              <a:gd name="connsiteX4087" fmla="*/ 2649605 w 11737976"/>
              <a:gd name="connsiteY4087" fmla="*/ 5420493 h 6407150"/>
              <a:gd name="connsiteX4088" fmla="*/ 2641428 w 11737976"/>
              <a:gd name="connsiteY4088" fmla="*/ 5423618 h 6407150"/>
              <a:gd name="connsiteX4089" fmla="*/ 2649605 w 11737976"/>
              <a:gd name="connsiteY4089" fmla="*/ 5420493 h 6407150"/>
              <a:gd name="connsiteX4090" fmla="*/ 2679106 w 11737976"/>
              <a:gd name="connsiteY4090" fmla="*/ 5419716 h 6407150"/>
              <a:gd name="connsiteX4091" fmla="*/ 2686957 w 11737976"/>
              <a:gd name="connsiteY4091" fmla="*/ 5423906 h 6407150"/>
              <a:gd name="connsiteX4092" fmla="*/ 2679106 w 11737976"/>
              <a:gd name="connsiteY4092" fmla="*/ 5419716 h 6407150"/>
              <a:gd name="connsiteX4093" fmla="*/ 8909453 w 11737976"/>
              <a:gd name="connsiteY4093" fmla="*/ 5418476 h 6407150"/>
              <a:gd name="connsiteX4094" fmla="*/ 8907870 w 11737976"/>
              <a:gd name="connsiteY4094" fmla="*/ 5420130 h 6407150"/>
              <a:gd name="connsiteX4095" fmla="*/ 8909553 w 11737976"/>
              <a:gd name="connsiteY4095" fmla="*/ 5422123 h 6407150"/>
              <a:gd name="connsiteX4096" fmla="*/ 8910877 w 11737976"/>
              <a:gd name="connsiteY4096" fmla="*/ 5422987 h 6407150"/>
              <a:gd name="connsiteX4097" fmla="*/ 8915465 w 11737976"/>
              <a:gd name="connsiteY4097" fmla="*/ 5424193 h 6407150"/>
              <a:gd name="connsiteX4098" fmla="*/ 8915566 w 11737976"/>
              <a:gd name="connsiteY4098" fmla="*/ 5427838 h 6407150"/>
              <a:gd name="connsiteX4099" fmla="*/ 8915922 w 11737976"/>
              <a:gd name="connsiteY4099" fmla="*/ 5428966 h 6407150"/>
              <a:gd name="connsiteX4100" fmla="*/ 8916279 w 11737976"/>
              <a:gd name="connsiteY4100" fmla="*/ 5430093 h 6407150"/>
              <a:gd name="connsiteX4101" fmla="*/ 8917603 w 11737976"/>
              <a:gd name="connsiteY4101" fmla="*/ 5430959 h 6407150"/>
              <a:gd name="connsiteX4102" fmla="*/ 8919185 w 11737976"/>
              <a:gd name="connsiteY4102" fmla="*/ 5429306 h 6407150"/>
              <a:gd name="connsiteX4103" fmla="*/ 8918471 w 11737976"/>
              <a:gd name="connsiteY4103" fmla="*/ 5427052 h 6407150"/>
              <a:gd name="connsiteX4104" fmla="*/ 8918371 w 11737976"/>
              <a:gd name="connsiteY4104" fmla="*/ 5423406 h 6407150"/>
              <a:gd name="connsiteX4105" fmla="*/ 8919952 w 11737976"/>
              <a:gd name="connsiteY4105" fmla="*/ 5421754 h 6407150"/>
              <a:gd name="connsiteX4106" fmla="*/ 8919240 w 11737976"/>
              <a:gd name="connsiteY4106" fmla="*/ 5419499 h 6407150"/>
              <a:gd name="connsiteX4107" fmla="*/ 8917658 w 11737976"/>
              <a:gd name="connsiteY4107" fmla="*/ 5421151 h 6407150"/>
              <a:gd name="connsiteX4108" fmla="*/ 8916689 w 11737976"/>
              <a:gd name="connsiteY4108" fmla="*/ 5421413 h 6407150"/>
              <a:gd name="connsiteX4109" fmla="*/ 8912103 w 11737976"/>
              <a:gd name="connsiteY4109" fmla="*/ 5420207 h 6407150"/>
              <a:gd name="connsiteX4110" fmla="*/ 8911746 w 11737976"/>
              <a:gd name="connsiteY4110" fmla="*/ 5419081 h 6407150"/>
              <a:gd name="connsiteX4111" fmla="*/ 8909453 w 11737976"/>
              <a:gd name="connsiteY4111" fmla="*/ 5418476 h 6407150"/>
              <a:gd name="connsiteX4112" fmla="*/ 3070408 w 11737976"/>
              <a:gd name="connsiteY4112" fmla="*/ 5415549 h 6407150"/>
              <a:gd name="connsiteX4113" fmla="*/ 3062199 w 11737976"/>
              <a:gd name="connsiteY4113" fmla="*/ 5419372 h 6407150"/>
              <a:gd name="connsiteX4114" fmla="*/ 3070408 w 11737976"/>
              <a:gd name="connsiteY4114" fmla="*/ 5415549 h 6407150"/>
              <a:gd name="connsiteX4115" fmla="*/ 3000801 w 11737976"/>
              <a:gd name="connsiteY4115" fmla="*/ 5414535 h 6407150"/>
              <a:gd name="connsiteX4116" fmla="*/ 3000708 w 11737976"/>
              <a:gd name="connsiteY4116" fmla="*/ 5416626 h 6407150"/>
              <a:gd name="connsiteX4117" fmla="*/ 3008823 w 11737976"/>
              <a:gd name="connsiteY4117" fmla="*/ 5414893 h 6407150"/>
              <a:gd name="connsiteX4118" fmla="*/ 3000801 w 11737976"/>
              <a:gd name="connsiteY4118" fmla="*/ 5414535 h 6407150"/>
              <a:gd name="connsiteX4119" fmla="*/ 9461860 w 11737976"/>
              <a:gd name="connsiteY4119" fmla="*/ 5414364 h 6407150"/>
              <a:gd name="connsiteX4120" fmla="*/ 9458119 w 11737976"/>
              <a:gd name="connsiteY4120" fmla="*/ 5423855 h 6407150"/>
              <a:gd name="connsiteX4121" fmla="*/ 9468191 w 11737976"/>
              <a:gd name="connsiteY4121" fmla="*/ 5437189 h 6407150"/>
              <a:gd name="connsiteX4122" fmla="*/ 9496922 w 11737976"/>
              <a:gd name="connsiteY4122" fmla="*/ 5437083 h 6407150"/>
              <a:gd name="connsiteX4123" fmla="*/ 9515341 w 11737976"/>
              <a:gd name="connsiteY4123" fmla="*/ 5442205 h 6407150"/>
              <a:gd name="connsiteX4124" fmla="*/ 9514014 w 11737976"/>
              <a:gd name="connsiteY4124" fmla="*/ 5451558 h 6407150"/>
              <a:gd name="connsiteX4125" fmla="*/ 9525211 w 11737976"/>
              <a:gd name="connsiteY4125" fmla="*/ 5440093 h 6407150"/>
              <a:gd name="connsiteX4126" fmla="*/ 9517552 w 11737976"/>
              <a:gd name="connsiteY4126" fmla="*/ 5426618 h 6407150"/>
              <a:gd name="connsiteX4127" fmla="*/ 9507679 w 11737976"/>
              <a:gd name="connsiteY4127" fmla="*/ 5428732 h 6407150"/>
              <a:gd name="connsiteX4128" fmla="*/ 9506795 w 11737976"/>
              <a:gd name="connsiteY4128" fmla="*/ 5434968 h 6407150"/>
              <a:gd name="connsiteX4129" fmla="*/ 9488379 w 11737976"/>
              <a:gd name="connsiteY4129" fmla="*/ 5429843 h 6407150"/>
              <a:gd name="connsiteX4130" fmla="*/ 9461860 w 11737976"/>
              <a:gd name="connsiteY4130" fmla="*/ 5414364 h 6407150"/>
              <a:gd name="connsiteX4131" fmla="*/ 9068578 w 11737976"/>
              <a:gd name="connsiteY4131" fmla="*/ 5413662 h 6407150"/>
              <a:gd name="connsiteX4132" fmla="*/ 9067608 w 11737976"/>
              <a:gd name="connsiteY4132" fmla="*/ 5413925 h 6407150"/>
              <a:gd name="connsiteX4133" fmla="*/ 9069268 w 11737976"/>
              <a:gd name="connsiteY4133" fmla="*/ 5415849 h 6407150"/>
              <a:gd name="connsiteX4134" fmla="*/ 9070583 w 11737976"/>
              <a:gd name="connsiteY4134" fmla="*/ 5416680 h 6407150"/>
              <a:gd name="connsiteX4135" fmla="*/ 9071206 w 11737976"/>
              <a:gd name="connsiteY4135" fmla="*/ 5415324 h 6407150"/>
              <a:gd name="connsiteX4136" fmla="*/ 9068578 w 11737976"/>
              <a:gd name="connsiteY4136" fmla="*/ 5413662 h 6407150"/>
              <a:gd name="connsiteX4137" fmla="*/ 2456890 w 11737976"/>
              <a:gd name="connsiteY4137" fmla="*/ 5412430 h 6407150"/>
              <a:gd name="connsiteX4138" fmla="*/ 2446443 w 11737976"/>
              <a:gd name="connsiteY4138" fmla="*/ 5416184 h 6407150"/>
              <a:gd name="connsiteX4139" fmla="*/ 2451476 w 11737976"/>
              <a:gd name="connsiteY4139" fmla="*/ 5419717 h 6407150"/>
              <a:gd name="connsiteX4140" fmla="*/ 2450944 w 11737976"/>
              <a:gd name="connsiteY4140" fmla="*/ 5421077 h 6407150"/>
              <a:gd name="connsiteX4141" fmla="*/ 2449882 w 11737976"/>
              <a:gd name="connsiteY4141" fmla="*/ 5423796 h 6407150"/>
              <a:gd name="connsiteX4142" fmla="*/ 2453801 w 11737976"/>
              <a:gd name="connsiteY4142" fmla="*/ 5426895 h 6407150"/>
              <a:gd name="connsiteX4143" fmla="*/ 2457669 w 11737976"/>
              <a:gd name="connsiteY4143" fmla="*/ 5426840 h 6407150"/>
              <a:gd name="connsiteX4144" fmla="*/ 2458202 w 11737976"/>
              <a:gd name="connsiteY4144" fmla="*/ 5425481 h 6407150"/>
              <a:gd name="connsiteX4145" fmla="*/ 2459795 w 11737976"/>
              <a:gd name="connsiteY4145" fmla="*/ 5421402 h 6407150"/>
              <a:gd name="connsiteX4146" fmla="*/ 2462219 w 11737976"/>
              <a:gd name="connsiteY4146" fmla="*/ 5420021 h 6407150"/>
              <a:gd name="connsiteX4147" fmla="*/ 2456890 w 11737976"/>
              <a:gd name="connsiteY4147" fmla="*/ 5412430 h 6407150"/>
              <a:gd name="connsiteX4148" fmla="*/ 3045729 w 11737976"/>
              <a:gd name="connsiteY4148" fmla="*/ 5412007 h 6407150"/>
              <a:gd name="connsiteX4149" fmla="*/ 3054439 w 11737976"/>
              <a:gd name="connsiteY4149" fmla="*/ 5413208 h 6407150"/>
              <a:gd name="connsiteX4150" fmla="*/ 3045729 w 11737976"/>
              <a:gd name="connsiteY4150" fmla="*/ 5412007 h 6407150"/>
              <a:gd name="connsiteX4151" fmla="*/ 2000426 w 11737976"/>
              <a:gd name="connsiteY4151" fmla="*/ 5411549 h 6407150"/>
              <a:gd name="connsiteX4152" fmla="*/ 1998236 w 11737976"/>
              <a:gd name="connsiteY4152" fmla="*/ 5412335 h 6407150"/>
              <a:gd name="connsiteX4153" fmla="*/ 1995615 w 11737976"/>
              <a:gd name="connsiteY4153" fmla="*/ 5414467 h 6407150"/>
              <a:gd name="connsiteX4154" fmla="*/ 1995184 w 11737976"/>
              <a:gd name="connsiteY4154" fmla="*/ 5415814 h 6407150"/>
              <a:gd name="connsiteX4155" fmla="*/ 1996064 w 11737976"/>
              <a:gd name="connsiteY4155" fmla="*/ 5416096 h 6407150"/>
              <a:gd name="connsiteX4156" fmla="*/ 1997822 w 11737976"/>
              <a:gd name="connsiteY4156" fmla="*/ 5416659 h 6407150"/>
              <a:gd name="connsiteX4157" fmla="*/ 1999994 w 11737976"/>
              <a:gd name="connsiteY4157" fmla="*/ 5412897 h 6407150"/>
              <a:gd name="connsiteX4158" fmla="*/ 2000378 w 11737976"/>
              <a:gd name="connsiteY4158" fmla="*/ 5412833 h 6407150"/>
              <a:gd name="connsiteX4159" fmla="*/ 2000426 w 11737976"/>
              <a:gd name="connsiteY4159" fmla="*/ 5411549 h 6407150"/>
              <a:gd name="connsiteX4160" fmla="*/ 9061720 w 11737976"/>
              <a:gd name="connsiteY4160" fmla="*/ 5411513 h 6407150"/>
              <a:gd name="connsiteX4161" fmla="*/ 9060703 w 11737976"/>
              <a:gd name="connsiteY4161" fmla="*/ 5411788 h 6407150"/>
              <a:gd name="connsiteX4162" fmla="*/ 9059770 w 11737976"/>
              <a:gd name="connsiteY4162" fmla="*/ 5415826 h 6407150"/>
              <a:gd name="connsiteX4163" fmla="*/ 9058468 w 11737976"/>
              <a:gd name="connsiteY4163" fmla="*/ 5418699 h 6407150"/>
              <a:gd name="connsiteX4164" fmla="*/ 9058837 w 11737976"/>
              <a:gd name="connsiteY4164" fmla="*/ 5419861 h 6407150"/>
              <a:gd name="connsiteX4165" fmla="*/ 9059853 w 11737976"/>
              <a:gd name="connsiteY4165" fmla="*/ 5419586 h 6407150"/>
              <a:gd name="connsiteX4166" fmla="*/ 9060871 w 11737976"/>
              <a:gd name="connsiteY4166" fmla="*/ 5419310 h 6407150"/>
              <a:gd name="connsiteX4167" fmla="*/ 9060786 w 11737976"/>
              <a:gd name="connsiteY4167" fmla="*/ 5415549 h 6407150"/>
              <a:gd name="connsiteX4168" fmla="*/ 9061720 w 11737976"/>
              <a:gd name="connsiteY4168" fmla="*/ 5411513 h 6407150"/>
              <a:gd name="connsiteX4169" fmla="*/ 9560691 w 11737976"/>
              <a:gd name="connsiteY4169" fmla="*/ 5410814 h 6407150"/>
              <a:gd name="connsiteX4170" fmla="*/ 9568281 w 11737976"/>
              <a:gd name="connsiteY4170" fmla="*/ 5418655 h 6407150"/>
              <a:gd name="connsiteX4171" fmla="*/ 9577838 w 11737976"/>
              <a:gd name="connsiteY4171" fmla="*/ 5412639 h 6407150"/>
              <a:gd name="connsiteX4172" fmla="*/ 9560691 w 11737976"/>
              <a:gd name="connsiteY4172" fmla="*/ 5410814 h 6407150"/>
              <a:gd name="connsiteX4173" fmla="*/ 2648797 w 11737976"/>
              <a:gd name="connsiteY4173" fmla="*/ 5408587 h 6407150"/>
              <a:gd name="connsiteX4174" fmla="*/ 2648549 w 11737976"/>
              <a:gd name="connsiteY4174" fmla="*/ 5414162 h 6407150"/>
              <a:gd name="connsiteX4175" fmla="*/ 2655316 w 11737976"/>
              <a:gd name="connsiteY4175" fmla="*/ 5412603 h 6407150"/>
              <a:gd name="connsiteX4176" fmla="*/ 2648797 w 11737976"/>
              <a:gd name="connsiteY4176" fmla="*/ 5408587 h 6407150"/>
              <a:gd name="connsiteX4177" fmla="*/ 2348580 w 11737976"/>
              <a:gd name="connsiteY4177" fmla="*/ 5407462 h 6407150"/>
              <a:gd name="connsiteX4178" fmla="*/ 2346405 w 11737976"/>
              <a:gd name="connsiteY4178" fmla="*/ 5409691 h 6407150"/>
              <a:gd name="connsiteX4179" fmla="*/ 2347013 w 11737976"/>
              <a:gd name="connsiteY4179" fmla="*/ 5411469 h 6407150"/>
              <a:gd name="connsiteX4180" fmla="*/ 2348145 w 11737976"/>
              <a:gd name="connsiteY4180" fmla="*/ 5411909 h 6407150"/>
              <a:gd name="connsiteX4181" fmla="*/ 2348667 w 11737976"/>
              <a:gd name="connsiteY4181" fmla="*/ 5410575 h 6407150"/>
              <a:gd name="connsiteX4182" fmla="*/ 2350842 w 11737976"/>
              <a:gd name="connsiteY4182" fmla="*/ 5408346 h 6407150"/>
              <a:gd name="connsiteX4183" fmla="*/ 2348580 w 11737976"/>
              <a:gd name="connsiteY4183" fmla="*/ 5407462 h 6407150"/>
              <a:gd name="connsiteX4184" fmla="*/ 8835412 w 11737976"/>
              <a:gd name="connsiteY4184" fmla="*/ 5406748 h 6407150"/>
              <a:gd name="connsiteX4185" fmla="*/ 8833853 w 11737976"/>
              <a:gd name="connsiteY4185" fmla="*/ 5411800 h 6407150"/>
              <a:gd name="connsiteX4186" fmla="*/ 8835412 w 11737976"/>
              <a:gd name="connsiteY4186" fmla="*/ 5406748 h 6407150"/>
              <a:gd name="connsiteX4187" fmla="*/ 8937947 w 11737976"/>
              <a:gd name="connsiteY4187" fmla="*/ 5406090 h 6407150"/>
              <a:gd name="connsiteX4188" fmla="*/ 8936668 w 11737976"/>
              <a:gd name="connsiteY4188" fmla="*/ 5406285 h 6407150"/>
              <a:gd name="connsiteX4189" fmla="*/ 8937971 w 11737976"/>
              <a:gd name="connsiteY4189" fmla="*/ 5406477 h 6407150"/>
              <a:gd name="connsiteX4190" fmla="*/ 8938010 w 11737976"/>
              <a:gd name="connsiteY4190" fmla="*/ 5407133 h 6407150"/>
              <a:gd name="connsiteX4191" fmla="*/ 8934406 w 11737976"/>
              <a:gd name="connsiteY4191" fmla="*/ 5409321 h 6407150"/>
              <a:gd name="connsiteX4192" fmla="*/ 8931370 w 11737976"/>
              <a:gd name="connsiteY4192" fmla="*/ 5406508 h 6407150"/>
              <a:gd name="connsiteX4193" fmla="*/ 8924799 w 11737976"/>
              <a:gd name="connsiteY4193" fmla="*/ 5409499 h 6407150"/>
              <a:gd name="connsiteX4194" fmla="*/ 8926142 w 11737976"/>
              <a:gd name="connsiteY4194" fmla="*/ 5410347 h 6407150"/>
              <a:gd name="connsiteX4195" fmla="*/ 8927484 w 11737976"/>
              <a:gd name="connsiteY4195" fmla="*/ 5411196 h 6407150"/>
              <a:gd name="connsiteX4196" fmla="*/ 8924165 w 11737976"/>
              <a:gd name="connsiteY4196" fmla="*/ 5410882 h 6407150"/>
              <a:gd name="connsiteX4197" fmla="*/ 8923527 w 11737976"/>
              <a:gd name="connsiteY4197" fmla="*/ 5412267 h 6407150"/>
              <a:gd name="connsiteX4198" fmla="*/ 8924516 w 11737976"/>
              <a:gd name="connsiteY4198" fmla="*/ 5411999 h 6407150"/>
              <a:gd name="connsiteX4199" fmla="*/ 8925858 w 11737976"/>
              <a:gd name="connsiteY4199" fmla="*/ 5412847 h 6407150"/>
              <a:gd name="connsiteX4200" fmla="*/ 8929177 w 11737976"/>
              <a:gd name="connsiteY4200" fmla="*/ 5413160 h 6407150"/>
              <a:gd name="connsiteX4201" fmla="*/ 8930168 w 11737976"/>
              <a:gd name="connsiteY4201" fmla="*/ 5412892 h 6407150"/>
              <a:gd name="connsiteX4202" fmla="*/ 8930236 w 11737976"/>
              <a:gd name="connsiteY4202" fmla="*/ 5416508 h 6407150"/>
              <a:gd name="connsiteX4203" fmla="*/ 8930589 w 11737976"/>
              <a:gd name="connsiteY4203" fmla="*/ 5417624 h 6407150"/>
              <a:gd name="connsiteX4204" fmla="*/ 8931578 w 11737976"/>
              <a:gd name="connsiteY4204" fmla="*/ 5417356 h 6407150"/>
              <a:gd name="connsiteX4205" fmla="*/ 8932566 w 11737976"/>
              <a:gd name="connsiteY4205" fmla="*/ 5417089 h 6407150"/>
              <a:gd name="connsiteX4206" fmla="*/ 8931508 w 11737976"/>
              <a:gd name="connsiteY4206" fmla="*/ 5413740 h 6407150"/>
              <a:gd name="connsiteX4207" fmla="*/ 8932498 w 11737976"/>
              <a:gd name="connsiteY4207" fmla="*/ 5413473 h 6407150"/>
              <a:gd name="connsiteX4208" fmla="*/ 8934192 w 11737976"/>
              <a:gd name="connsiteY4208" fmla="*/ 5415438 h 6407150"/>
              <a:gd name="connsiteX4209" fmla="*/ 8931931 w 11737976"/>
              <a:gd name="connsiteY4209" fmla="*/ 5418473 h 6407150"/>
              <a:gd name="connsiteX4210" fmla="*/ 8937014 w 11737976"/>
              <a:gd name="connsiteY4210" fmla="*/ 5424366 h 6407150"/>
              <a:gd name="connsiteX4211" fmla="*/ 8939981 w 11737976"/>
              <a:gd name="connsiteY4211" fmla="*/ 5423563 h 6407150"/>
              <a:gd name="connsiteX4212" fmla="*/ 8944503 w 11737976"/>
              <a:gd name="connsiteY4212" fmla="*/ 5417492 h 6407150"/>
              <a:gd name="connsiteX4213" fmla="*/ 8938784 w 11737976"/>
              <a:gd name="connsiteY4213" fmla="*/ 5412982 h 6407150"/>
              <a:gd name="connsiteX4214" fmla="*/ 8938078 w 11737976"/>
              <a:gd name="connsiteY4214" fmla="*/ 5410749 h 6407150"/>
              <a:gd name="connsiteX4215" fmla="*/ 8939202 w 11737976"/>
              <a:gd name="connsiteY4215" fmla="*/ 5406659 h 6407150"/>
              <a:gd name="connsiteX4216" fmla="*/ 8937971 w 11737976"/>
              <a:gd name="connsiteY4216" fmla="*/ 5406477 h 6407150"/>
              <a:gd name="connsiteX4217" fmla="*/ 9653646 w 11737976"/>
              <a:gd name="connsiteY4217" fmla="*/ 5405761 h 6407150"/>
              <a:gd name="connsiteX4218" fmla="*/ 9648214 w 11737976"/>
              <a:gd name="connsiteY4218" fmla="*/ 5407234 h 6407150"/>
              <a:gd name="connsiteX4219" fmla="*/ 9658503 w 11737976"/>
              <a:gd name="connsiteY4219" fmla="*/ 5408329 h 6407150"/>
              <a:gd name="connsiteX4220" fmla="*/ 9658831 w 11737976"/>
              <a:gd name="connsiteY4220" fmla="*/ 5406020 h 6407150"/>
              <a:gd name="connsiteX4221" fmla="*/ 9653646 w 11737976"/>
              <a:gd name="connsiteY4221" fmla="*/ 5405761 h 6407150"/>
              <a:gd name="connsiteX4222" fmla="*/ 3099422 w 11737976"/>
              <a:gd name="connsiteY4222" fmla="*/ 5405674 h 6407150"/>
              <a:gd name="connsiteX4223" fmla="*/ 3099090 w 11737976"/>
              <a:gd name="connsiteY4223" fmla="*/ 5413107 h 6407150"/>
              <a:gd name="connsiteX4224" fmla="*/ 3107184 w 11737976"/>
              <a:gd name="connsiteY4224" fmla="*/ 5411839 h 6407150"/>
              <a:gd name="connsiteX4225" fmla="*/ 3099422 w 11737976"/>
              <a:gd name="connsiteY4225" fmla="*/ 5405674 h 6407150"/>
              <a:gd name="connsiteX4226" fmla="*/ 9513565 w 11737976"/>
              <a:gd name="connsiteY4226" fmla="*/ 5405654 h 6407150"/>
              <a:gd name="connsiteX4227" fmla="*/ 9512196 w 11737976"/>
              <a:gd name="connsiteY4227" fmla="*/ 5409172 h 6407150"/>
              <a:gd name="connsiteX4228" fmla="*/ 9519055 w 11737976"/>
              <a:gd name="connsiteY4228" fmla="*/ 5409900 h 6407150"/>
              <a:gd name="connsiteX4229" fmla="*/ 9519462 w 11737976"/>
              <a:gd name="connsiteY4229" fmla="*/ 5407014 h 6407150"/>
              <a:gd name="connsiteX4230" fmla="*/ 9513565 w 11737976"/>
              <a:gd name="connsiteY4230" fmla="*/ 5405654 h 6407150"/>
              <a:gd name="connsiteX4231" fmla="*/ 8871716 w 11737976"/>
              <a:gd name="connsiteY4231" fmla="*/ 5405450 h 6407150"/>
              <a:gd name="connsiteX4232" fmla="*/ 8863430 w 11737976"/>
              <a:gd name="connsiteY4232" fmla="*/ 5406460 h 6407150"/>
              <a:gd name="connsiteX4233" fmla="*/ 8862799 w 11737976"/>
              <a:gd name="connsiteY4233" fmla="*/ 5407864 h 6407150"/>
              <a:gd name="connsiteX4234" fmla="*/ 8860545 w 11737976"/>
              <a:gd name="connsiteY4234" fmla="*/ 5410944 h 6407150"/>
              <a:gd name="connsiteX4235" fmla="*/ 8857572 w 11737976"/>
              <a:gd name="connsiteY4235" fmla="*/ 5411749 h 6407150"/>
              <a:gd name="connsiteX4236" fmla="*/ 8856941 w 11737976"/>
              <a:gd name="connsiteY4236" fmla="*/ 5413153 h 6407150"/>
              <a:gd name="connsiteX4237" fmla="*/ 8858291 w 11737976"/>
              <a:gd name="connsiteY4237" fmla="*/ 5414022 h 6407150"/>
              <a:gd name="connsiteX4238" fmla="*/ 8860272 w 11737976"/>
              <a:gd name="connsiteY4238" fmla="*/ 5413486 h 6407150"/>
              <a:gd name="connsiteX4239" fmla="*/ 8858019 w 11737976"/>
              <a:gd name="connsiteY4239" fmla="*/ 5416565 h 6407150"/>
              <a:gd name="connsiteX4240" fmla="*/ 8861350 w 11737976"/>
              <a:gd name="connsiteY4240" fmla="*/ 5416897 h 6407150"/>
              <a:gd name="connsiteX4241" fmla="*/ 8862157 w 11737976"/>
              <a:gd name="connsiteY4241" fmla="*/ 5422848 h 6407150"/>
              <a:gd name="connsiteX4242" fmla="*/ 8860893 w 11737976"/>
              <a:gd name="connsiteY4242" fmla="*/ 5425659 h 6407150"/>
              <a:gd name="connsiteX4243" fmla="*/ 8861252 w 11737976"/>
              <a:gd name="connsiteY4243" fmla="*/ 5426797 h 6407150"/>
              <a:gd name="connsiteX4244" fmla="*/ 8862962 w 11737976"/>
              <a:gd name="connsiteY4244" fmla="*/ 5428801 h 6407150"/>
              <a:gd name="connsiteX4245" fmla="*/ 8866380 w 11737976"/>
              <a:gd name="connsiteY4245" fmla="*/ 5432812 h 6407150"/>
              <a:gd name="connsiteX4246" fmla="*/ 8867372 w 11737976"/>
              <a:gd name="connsiteY4246" fmla="*/ 5432544 h 6407150"/>
              <a:gd name="connsiteX4247" fmla="*/ 8872598 w 11737976"/>
              <a:gd name="connsiteY4247" fmla="*/ 5428660 h 6407150"/>
              <a:gd name="connsiteX4248" fmla="*/ 8877192 w 11737976"/>
              <a:gd name="connsiteY4248" fmla="*/ 5426182 h 6407150"/>
              <a:gd name="connsiteX4249" fmla="*/ 8879174 w 11737976"/>
              <a:gd name="connsiteY4249" fmla="*/ 5425645 h 6407150"/>
              <a:gd name="connsiteX4250" fmla="*/ 8878815 w 11737976"/>
              <a:gd name="connsiteY4250" fmla="*/ 5424509 h 6407150"/>
              <a:gd name="connsiteX4251" fmla="*/ 8879718 w 11737976"/>
              <a:gd name="connsiteY4251" fmla="*/ 5420562 h 6407150"/>
              <a:gd name="connsiteX4252" fmla="*/ 8879991 w 11737976"/>
              <a:gd name="connsiteY4252" fmla="*/ 5418019 h 6407150"/>
              <a:gd name="connsiteX4253" fmla="*/ 8879631 w 11737976"/>
              <a:gd name="connsiteY4253" fmla="*/ 5416882 h 6407150"/>
              <a:gd name="connsiteX4254" fmla="*/ 8873599 w 11737976"/>
              <a:gd name="connsiteY4254" fmla="*/ 5414813 h 6407150"/>
              <a:gd name="connsiteX4255" fmla="*/ 8872608 w 11737976"/>
              <a:gd name="connsiteY4255" fmla="*/ 5415081 h 6407150"/>
              <a:gd name="connsiteX4256" fmla="*/ 8871618 w 11737976"/>
              <a:gd name="connsiteY4256" fmla="*/ 5415350 h 6407150"/>
              <a:gd name="connsiteX4257" fmla="*/ 8870986 w 11737976"/>
              <a:gd name="connsiteY4257" fmla="*/ 5416755 h 6407150"/>
              <a:gd name="connsiteX4258" fmla="*/ 8870355 w 11737976"/>
              <a:gd name="connsiteY4258" fmla="*/ 5418160 h 6407150"/>
              <a:gd name="connsiteX4259" fmla="*/ 8872695 w 11737976"/>
              <a:gd name="connsiteY4259" fmla="*/ 5418760 h 6407150"/>
              <a:gd name="connsiteX4260" fmla="*/ 8874318 w 11737976"/>
              <a:gd name="connsiteY4260" fmla="*/ 5417087 h 6407150"/>
              <a:gd name="connsiteX4261" fmla="*/ 8876659 w 11737976"/>
              <a:gd name="connsiteY4261" fmla="*/ 5417686 h 6407150"/>
              <a:gd name="connsiteX4262" fmla="*/ 8876387 w 11737976"/>
              <a:gd name="connsiteY4262" fmla="*/ 5420229 h 6407150"/>
              <a:gd name="connsiteX4263" fmla="*/ 8876474 w 11737976"/>
              <a:gd name="connsiteY4263" fmla="*/ 5423908 h 6407150"/>
              <a:gd name="connsiteX4264" fmla="*/ 8869898 w 11737976"/>
              <a:gd name="connsiteY4264" fmla="*/ 5426922 h 6407150"/>
              <a:gd name="connsiteX4265" fmla="*/ 8866654 w 11737976"/>
              <a:gd name="connsiteY4265" fmla="*/ 5430271 h 6407150"/>
              <a:gd name="connsiteX4266" fmla="*/ 8865934 w 11737976"/>
              <a:gd name="connsiteY4266" fmla="*/ 5427997 h 6407150"/>
              <a:gd name="connsiteX4267" fmla="*/ 8864225 w 11737976"/>
              <a:gd name="connsiteY4267" fmla="*/ 5425991 h 6407150"/>
              <a:gd name="connsiteX4268" fmla="*/ 8865128 w 11737976"/>
              <a:gd name="connsiteY4268" fmla="*/ 5422044 h 6407150"/>
              <a:gd name="connsiteX4269" fmla="*/ 8866120 w 11737976"/>
              <a:gd name="connsiteY4269" fmla="*/ 5421775 h 6407150"/>
              <a:gd name="connsiteX4270" fmla="*/ 8864508 w 11737976"/>
              <a:gd name="connsiteY4270" fmla="*/ 5409871 h 6407150"/>
              <a:gd name="connsiteX4271" fmla="*/ 8863876 w 11737976"/>
              <a:gd name="connsiteY4271" fmla="*/ 5411275 h 6407150"/>
              <a:gd name="connsiteX4272" fmla="*/ 8864149 w 11737976"/>
              <a:gd name="connsiteY4272" fmla="*/ 5408733 h 6407150"/>
              <a:gd name="connsiteX4273" fmla="*/ 8872435 w 11737976"/>
              <a:gd name="connsiteY4273" fmla="*/ 5407723 h 6407150"/>
              <a:gd name="connsiteX4274" fmla="*/ 8873067 w 11737976"/>
              <a:gd name="connsiteY4274" fmla="*/ 5406319 h 6407150"/>
              <a:gd name="connsiteX4275" fmla="*/ 8871716 w 11737976"/>
              <a:gd name="connsiteY4275" fmla="*/ 5405450 h 6407150"/>
              <a:gd name="connsiteX4276" fmla="*/ 3017340 w 11737976"/>
              <a:gd name="connsiteY4276" fmla="*/ 5404103 h 6407150"/>
              <a:gd name="connsiteX4277" fmla="*/ 3001217 w 11737976"/>
              <a:gd name="connsiteY4277" fmla="*/ 5405244 h 6407150"/>
              <a:gd name="connsiteX4278" fmla="*/ 3009070 w 11737976"/>
              <a:gd name="connsiteY4278" fmla="*/ 5409319 h 6407150"/>
              <a:gd name="connsiteX4279" fmla="*/ 3017340 w 11737976"/>
              <a:gd name="connsiteY4279" fmla="*/ 5404103 h 6407150"/>
              <a:gd name="connsiteX4280" fmla="*/ 2671772 w 11737976"/>
              <a:gd name="connsiteY4280" fmla="*/ 5404029 h 6407150"/>
              <a:gd name="connsiteX4281" fmla="*/ 2663673 w 11737976"/>
              <a:gd name="connsiteY4281" fmla="*/ 5405412 h 6407150"/>
              <a:gd name="connsiteX4282" fmla="*/ 2671617 w 11737976"/>
              <a:gd name="connsiteY4282" fmla="*/ 5407513 h 6407150"/>
              <a:gd name="connsiteX4283" fmla="*/ 2671772 w 11737976"/>
              <a:gd name="connsiteY4283" fmla="*/ 5404029 h 6407150"/>
              <a:gd name="connsiteX4284" fmla="*/ 9620257 w 11737976"/>
              <a:gd name="connsiteY4284" fmla="*/ 5401915 h 6407150"/>
              <a:gd name="connsiteX4285" fmla="*/ 9609122 w 11737976"/>
              <a:gd name="connsiteY4285" fmla="*/ 5412921 h 6407150"/>
              <a:gd name="connsiteX4286" fmla="*/ 9627557 w 11737976"/>
              <a:gd name="connsiteY4286" fmla="*/ 5417929 h 6407150"/>
              <a:gd name="connsiteX4287" fmla="*/ 9628834 w 11737976"/>
              <a:gd name="connsiteY4287" fmla="*/ 5408922 h 6407150"/>
              <a:gd name="connsiteX4288" fmla="*/ 9638689 w 11737976"/>
              <a:gd name="connsiteY4288" fmla="*/ 5406924 h 6407150"/>
              <a:gd name="connsiteX4289" fmla="*/ 9620257 w 11737976"/>
              <a:gd name="connsiteY4289" fmla="*/ 5401915 h 6407150"/>
              <a:gd name="connsiteX4290" fmla="*/ 9041779 w 11737976"/>
              <a:gd name="connsiteY4290" fmla="*/ 5400000 h 6407150"/>
              <a:gd name="connsiteX4291" fmla="*/ 9044242 w 11737976"/>
              <a:gd name="connsiteY4291" fmla="*/ 5407791 h 6407150"/>
              <a:gd name="connsiteX4292" fmla="*/ 9044358 w 11737976"/>
              <a:gd name="connsiteY4292" fmla="*/ 5401133 h 6407150"/>
              <a:gd name="connsiteX4293" fmla="*/ 9041779 w 11737976"/>
              <a:gd name="connsiteY4293" fmla="*/ 5400000 h 6407150"/>
              <a:gd name="connsiteX4294" fmla="*/ 4676603 w 11737976"/>
              <a:gd name="connsiteY4294" fmla="*/ 5399682 h 6407150"/>
              <a:gd name="connsiteX4295" fmla="*/ 4665016 w 11737976"/>
              <a:gd name="connsiteY4295" fmla="*/ 5401106 h 6407150"/>
              <a:gd name="connsiteX4296" fmla="*/ 4657821 w 11737976"/>
              <a:gd name="connsiteY4296" fmla="*/ 5425069 h 6407150"/>
              <a:gd name="connsiteX4297" fmla="*/ 4676603 w 11737976"/>
              <a:gd name="connsiteY4297" fmla="*/ 5399682 h 6407150"/>
              <a:gd name="connsiteX4298" fmla="*/ 9120912 w 11737976"/>
              <a:gd name="connsiteY4298" fmla="*/ 5399479 h 6407150"/>
              <a:gd name="connsiteX4299" fmla="*/ 9113287 w 11737976"/>
              <a:gd name="connsiteY4299" fmla="*/ 5399547 h 6407150"/>
              <a:gd name="connsiteX4300" fmla="*/ 9121368 w 11737976"/>
              <a:gd name="connsiteY4300" fmla="*/ 5403923 h 6407150"/>
              <a:gd name="connsiteX4301" fmla="*/ 9120912 w 11737976"/>
              <a:gd name="connsiteY4301" fmla="*/ 5399479 h 6407150"/>
              <a:gd name="connsiteX4302" fmla="*/ 2719618 w 11737976"/>
              <a:gd name="connsiteY4302" fmla="*/ 5399293 h 6407150"/>
              <a:gd name="connsiteX4303" fmla="*/ 2717502 w 11737976"/>
              <a:gd name="connsiteY4303" fmla="*/ 5399788 h 6407150"/>
              <a:gd name="connsiteX4304" fmla="*/ 2730870 w 11737976"/>
              <a:gd name="connsiteY4304" fmla="*/ 5400384 h 6407150"/>
              <a:gd name="connsiteX4305" fmla="*/ 2719618 w 11737976"/>
              <a:gd name="connsiteY4305" fmla="*/ 5399293 h 6407150"/>
              <a:gd name="connsiteX4306" fmla="*/ 8825321 w 11737976"/>
              <a:gd name="connsiteY4306" fmla="*/ 5398531 h 6407150"/>
              <a:gd name="connsiteX4307" fmla="*/ 8827358 w 11737976"/>
              <a:gd name="connsiteY4307" fmla="*/ 5401540 h 6407150"/>
              <a:gd name="connsiteX4308" fmla="*/ 8830009 w 11737976"/>
              <a:gd name="connsiteY4308" fmla="*/ 5399635 h 6407150"/>
              <a:gd name="connsiteX4309" fmla="*/ 8825321 w 11737976"/>
              <a:gd name="connsiteY4309" fmla="*/ 5398531 h 6407150"/>
              <a:gd name="connsiteX4310" fmla="*/ 6663069 w 11737976"/>
              <a:gd name="connsiteY4310" fmla="*/ 5396893 h 6407150"/>
              <a:gd name="connsiteX4311" fmla="*/ 6664536 w 11737976"/>
              <a:gd name="connsiteY4311" fmla="*/ 5398261 h 6407150"/>
              <a:gd name="connsiteX4312" fmla="*/ 6651775 w 11737976"/>
              <a:gd name="connsiteY4312" fmla="*/ 5411523 h 6407150"/>
              <a:gd name="connsiteX4313" fmla="*/ 6655910 w 11737976"/>
              <a:gd name="connsiteY4313" fmla="*/ 5414748 h 6407150"/>
              <a:gd name="connsiteX4314" fmla="*/ 6661371 w 11737976"/>
              <a:gd name="connsiteY4314" fmla="*/ 5415434 h 6407150"/>
              <a:gd name="connsiteX4315" fmla="*/ 6669334 w 11737976"/>
              <a:gd name="connsiteY4315" fmla="*/ 5400214 h 6407150"/>
              <a:gd name="connsiteX4316" fmla="*/ 6665201 w 11737976"/>
              <a:gd name="connsiteY4316" fmla="*/ 5396992 h 6407150"/>
              <a:gd name="connsiteX4317" fmla="*/ 6663069 w 11737976"/>
              <a:gd name="connsiteY4317" fmla="*/ 5396893 h 6407150"/>
              <a:gd name="connsiteX4318" fmla="*/ 2634624 w 11737976"/>
              <a:gd name="connsiteY4318" fmla="*/ 5396085 h 6407150"/>
              <a:gd name="connsiteX4319" fmla="*/ 2642456 w 11737976"/>
              <a:gd name="connsiteY4319" fmla="*/ 5400624 h 6407150"/>
              <a:gd name="connsiteX4320" fmla="*/ 2645591 w 11737976"/>
              <a:gd name="connsiteY4320" fmla="*/ 5397884 h 6407150"/>
              <a:gd name="connsiteX4321" fmla="*/ 2642643 w 11737976"/>
              <a:gd name="connsiteY4321" fmla="*/ 5396444 h 6407150"/>
              <a:gd name="connsiteX4322" fmla="*/ 2634624 w 11737976"/>
              <a:gd name="connsiteY4322" fmla="*/ 5396085 h 6407150"/>
              <a:gd name="connsiteX4323" fmla="*/ 1054173 w 11737976"/>
              <a:gd name="connsiteY4323" fmla="*/ 5395829 h 6407150"/>
              <a:gd name="connsiteX4324" fmla="*/ 1047049 w 11737976"/>
              <a:gd name="connsiteY4324" fmla="*/ 5400134 h 6407150"/>
              <a:gd name="connsiteX4325" fmla="*/ 1045893 w 11737976"/>
              <a:gd name="connsiteY4325" fmla="*/ 5402637 h 6407150"/>
              <a:gd name="connsiteX4326" fmla="*/ 1054939 w 11737976"/>
              <a:gd name="connsiteY4326" fmla="*/ 5405296 h 6407150"/>
              <a:gd name="connsiteX4327" fmla="*/ 1062062 w 11737976"/>
              <a:gd name="connsiteY4327" fmla="*/ 5400990 h 6407150"/>
              <a:gd name="connsiteX4328" fmla="*/ 1058986 w 11737976"/>
              <a:gd name="connsiteY4328" fmla="*/ 5396533 h 6407150"/>
              <a:gd name="connsiteX4329" fmla="*/ 1054173 w 11737976"/>
              <a:gd name="connsiteY4329" fmla="*/ 5395829 h 6407150"/>
              <a:gd name="connsiteX4330" fmla="*/ 9503713 w 11737976"/>
              <a:gd name="connsiteY4330" fmla="*/ 5395375 h 6407150"/>
              <a:gd name="connsiteX4331" fmla="*/ 9482236 w 11737976"/>
              <a:gd name="connsiteY4331" fmla="*/ 5399537 h 6407150"/>
              <a:gd name="connsiteX4332" fmla="*/ 9492073 w 11737976"/>
              <a:gd name="connsiteY4332" fmla="*/ 5403807 h 6407150"/>
              <a:gd name="connsiteX4333" fmla="*/ 9481335 w 11737976"/>
              <a:gd name="connsiteY4333" fmla="*/ 5405888 h 6407150"/>
              <a:gd name="connsiteX4334" fmla="*/ 9500108 w 11737976"/>
              <a:gd name="connsiteY4334" fmla="*/ 5420777 h 6407150"/>
              <a:gd name="connsiteX4335" fmla="*/ 9502361 w 11737976"/>
              <a:gd name="connsiteY4335" fmla="*/ 5404902 h 6407150"/>
              <a:gd name="connsiteX4336" fmla="*/ 9492073 w 11737976"/>
              <a:gd name="connsiteY4336" fmla="*/ 5403807 h 6407150"/>
              <a:gd name="connsiteX4337" fmla="*/ 9503713 w 11737976"/>
              <a:gd name="connsiteY4337" fmla="*/ 5395375 h 6407150"/>
              <a:gd name="connsiteX4338" fmla="*/ 8828204 w 11737976"/>
              <a:gd name="connsiteY4338" fmla="*/ 5393745 h 6407150"/>
              <a:gd name="connsiteX4339" fmla="*/ 8825603 w 11737976"/>
              <a:gd name="connsiteY4339" fmla="*/ 5395673 h 6407150"/>
              <a:gd name="connsiteX4340" fmla="*/ 8826315 w 11737976"/>
              <a:gd name="connsiteY4340" fmla="*/ 5397929 h 6407150"/>
              <a:gd name="connsiteX4341" fmla="*/ 8829629 w 11737976"/>
              <a:gd name="connsiteY4341" fmla="*/ 5398256 h 6407150"/>
              <a:gd name="connsiteX4342" fmla="*/ 8829713 w 11737976"/>
              <a:gd name="connsiteY4342" fmla="*/ 5393756 h 6407150"/>
              <a:gd name="connsiteX4343" fmla="*/ 8828204 w 11737976"/>
              <a:gd name="connsiteY4343" fmla="*/ 5393745 h 6407150"/>
              <a:gd name="connsiteX4344" fmla="*/ 2611958 w 11737976"/>
              <a:gd name="connsiteY4344" fmla="*/ 5393677 h 6407150"/>
              <a:gd name="connsiteX4345" fmla="*/ 2611874 w 11737976"/>
              <a:gd name="connsiteY4345" fmla="*/ 5395569 h 6407150"/>
              <a:gd name="connsiteX4346" fmla="*/ 2611705 w 11737976"/>
              <a:gd name="connsiteY4346" fmla="*/ 5399350 h 6407150"/>
              <a:gd name="connsiteX4347" fmla="*/ 2611620 w 11737976"/>
              <a:gd name="connsiteY4347" fmla="*/ 5401243 h 6407150"/>
              <a:gd name="connsiteX4348" fmla="*/ 2604438 w 11737976"/>
              <a:gd name="connsiteY4348" fmla="*/ 5397132 h 6407150"/>
              <a:gd name="connsiteX4349" fmla="*/ 2604185 w 11737976"/>
              <a:gd name="connsiteY4349" fmla="*/ 5402806 h 6407150"/>
              <a:gd name="connsiteX4350" fmla="*/ 2618888 w 11737976"/>
              <a:gd name="connsiteY4350" fmla="*/ 5403462 h 6407150"/>
              <a:gd name="connsiteX4351" fmla="*/ 2618805 w 11737976"/>
              <a:gd name="connsiteY4351" fmla="*/ 5405353 h 6407150"/>
              <a:gd name="connsiteX4352" fmla="*/ 2626073 w 11737976"/>
              <a:gd name="connsiteY4352" fmla="*/ 5407573 h 6407150"/>
              <a:gd name="connsiteX4353" fmla="*/ 2626240 w 11737976"/>
              <a:gd name="connsiteY4353" fmla="*/ 5403790 h 6407150"/>
              <a:gd name="connsiteX4354" fmla="*/ 2625354 w 11737976"/>
              <a:gd name="connsiteY4354" fmla="*/ 5403040 h 6407150"/>
              <a:gd name="connsiteX4355" fmla="*/ 2618888 w 11737976"/>
              <a:gd name="connsiteY4355" fmla="*/ 5403462 h 6407150"/>
              <a:gd name="connsiteX4356" fmla="*/ 2618972 w 11737976"/>
              <a:gd name="connsiteY4356" fmla="*/ 5401571 h 6407150"/>
              <a:gd name="connsiteX4357" fmla="*/ 2619056 w 11737976"/>
              <a:gd name="connsiteY4357" fmla="*/ 5399680 h 6407150"/>
              <a:gd name="connsiteX4358" fmla="*/ 2621053 w 11737976"/>
              <a:gd name="connsiteY4358" fmla="*/ 5396216 h 6407150"/>
              <a:gd name="connsiteX4359" fmla="*/ 2611958 w 11737976"/>
              <a:gd name="connsiteY4359" fmla="*/ 5393677 h 6407150"/>
              <a:gd name="connsiteX4360" fmla="*/ 8933780 w 11737976"/>
              <a:gd name="connsiteY4360" fmla="*/ 5393639 h 6407150"/>
              <a:gd name="connsiteX4361" fmla="*/ 8930580 w 11737976"/>
              <a:gd name="connsiteY4361" fmla="*/ 5396954 h 6407150"/>
              <a:gd name="connsiteX4362" fmla="*/ 8927912 w 11737976"/>
              <a:gd name="connsiteY4362" fmla="*/ 5395228 h 6407150"/>
              <a:gd name="connsiteX4363" fmla="*/ 8932718 w 11737976"/>
              <a:gd name="connsiteY4363" fmla="*/ 5403720 h 6407150"/>
              <a:gd name="connsiteX4364" fmla="*/ 8935629 w 11737976"/>
              <a:gd name="connsiteY4364" fmla="*/ 5396390 h 6407150"/>
              <a:gd name="connsiteX4365" fmla="*/ 8933780 w 11737976"/>
              <a:gd name="connsiteY4365" fmla="*/ 5393639 h 6407150"/>
              <a:gd name="connsiteX4366" fmla="*/ 2545000 w 11737976"/>
              <a:gd name="connsiteY4366" fmla="*/ 5393392 h 6407150"/>
              <a:gd name="connsiteX4367" fmla="*/ 2538281 w 11737976"/>
              <a:gd name="connsiteY4367" fmla="*/ 5393878 h 6407150"/>
              <a:gd name="connsiteX4368" fmla="*/ 2544873 w 11737976"/>
              <a:gd name="connsiteY4368" fmla="*/ 5396266 h 6407150"/>
              <a:gd name="connsiteX4369" fmla="*/ 2551649 w 11737976"/>
              <a:gd name="connsiteY4369" fmla="*/ 5394474 h 6407150"/>
              <a:gd name="connsiteX4370" fmla="*/ 2545000 w 11737976"/>
              <a:gd name="connsiteY4370" fmla="*/ 5393392 h 6407150"/>
              <a:gd name="connsiteX4371" fmla="*/ 1488483 w 11737976"/>
              <a:gd name="connsiteY4371" fmla="*/ 5391954 h 6407150"/>
              <a:gd name="connsiteX4372" fmla="*/ 1483970 w 11737976"/>
              <a:gd name="connsiteY4372" fmla="*/ 5414825 h 6407150"/>
              <a:gd name="connsiteX4373" fmla="*/ 1486812 w 11737976"/>
              <a:gd name="connsiteY4373" fmla="*/ 5413764 h 6407150"/>
              <a:gd name="connsiteX4374" fmla="*/ 1488824 w 11737976"/>
              <a:gd name="connsiteY4374" fmla="*/ 5399662 h 6407150"/>
              <a:gd name="connsiteX4375" fmla="*/ 1488483 w 11737976"/>
              <a:gd name="connsiteY4375" fmla="*/ 5391954 h 6407150"/>
              <a:gd name="connsiteX4376" fmla="*/ 9103870 w 11737976"/>
              <a:gd name="connsiteY4376" fmla="*/ 5391642 h 6407150"/>
              <a:gd name="connsiteX4377" fmla="*/ 9102346 w 11737976"/>
              <a:gd name="connsiteY4377" fmla="*/ 5393301 h 6407150"/>
              <a:gd name="connsiteX4378" fmla="*/ 9102126 w 11737976"/>
              <a:gd name="connsiteY4378" fmla="*/ 5395853 h 6407150"/>
              <a:gd name="connsiteX4379" fmla="*/ 9103434 w 11737976"/>
              <a:gd name="connsiteY4379" fmla="*/ 5396745 h 6407150"/>
              <a:gd name="connsiteX4380" fmla="*/ 9106267 w 11737976"/>
              <a:gd name="connsiteY4380" fmla="*/ 5395978 h 6407150"/>
              <a:gd name="connsiteX4381" fmla="*/ 9106124 w 11737976"/>
              <a:gd name="connsiteY4381" fmla="*/ 5392278 h 6407150"/>
              <a:gd name="connsiteX4382" fmla="*/ 9103870 w 11737976"/>
              <a:gd name="connsiteY4382" fmla="*/ 5391642 h 6407150"/>
              <a:gd name="connsiteX4383" fmla="*/ 2626849 w 11737976"/>
              <a:gd name="connsiteY4383" fmla="*/ 5390153 h 6407150"/>
              <a:gd name="connsiteX4384" fmla="*/ 2634621 w 11737976"/>
              <a:gd name="connsiteY4384" fmla="*/ 5396085 h 6407150"/>
              <a:gd name="connsiteX4385" fmla="*/ 2636751 w 11737976"/>
              <a:gd name="connsiteY4385" fmla="*/ 5393388 h 6407150"/>
              <a:gd name="connsiteX4386" fmla="*/ 2626849 w 11737976"/>
              <a:gd name="connsiteY4386" fmla="*/ 5390153 h 6407150"/>
              <a:gd name="connsiteX4387" fmla="*/ 3107775 w 11737976"/>
              <a:gd name="connsiteY4387" fmla="*/ 5388592 h 6407150"/>
              <a:gd name="connsiteX4388" fmla="*/ 3107619 w 11737976"/>
              <a:gd name="connsiteY4388" fmla="*/ 5392076 h 6407150"/>
              <a:gd name="connsiteX4389" fmla="*/ 3114459 w 11737976"/>
              <a:gd name="connsiteY4389" fmla="*/ 5388891 h 6407150"/>
              <a:gd name="connsiteX4390" fmla="*/ 3107775 w 11737976"/>
              <a:gd name="connsiteY4390" fmla="*/ 5388592 h 6407150"/>
              <a:gd name="connsiteX4391" fmla="*/ 1996657 w 11737976"/>
              <a:gd name="connsiteY4391" fmla="*/ 5388016 h 6407150"/>
              <a:gd name="connsiteX4392" fmla="*/ 1996595 w 11737976"/>
              <a:gd name="connsiteY4392" fmla="*/ 5390869 h 6407150"/>
              <a:gd name="connsiteX4393" fmla="*/ 1998680 w 11737976"/>
              <a:gd name="connsiteY4393" fmla="*/ 5388612 h 6407150"/>
              <a:gd name="connsiteX4394" fmla="*/ 1996657 w 11737976"/>
              <a:gd name="connsiteY4394" fmla="*/ 5388016 h 6407150"/>
              <a:gd name="connsiteX4395" fmla="*/ 9581331 w 11737976"/>
              <a:gd name="connsiteY4395" fmla="*/ 5388007 h 6407150"/>
              <a:gd name="connsiteX4396" fmla="*/ 9580458 w 11737976"/>
              <a:gd name="connsiteY4396" fmla="*/ 5394165 h 6407150"/>
              <a:gd name="connsiteX4397" fmla="*/ 9570170 w 11737976"/>
              <a:gd name="connsiteY4397" fmla="*/ 5393071 h 6407150"/>
              <a:gd name="connsiteX4398" fmla="*/ 9569733 w 11737976"/>
              <a:gd name="connsiteY4398" fmla="*/ 5396150 h 6407150"/>
              <a:gd name="connsiteX4399" fmla="*/ 9580021 w 11737976"/>
              <a:gd name="connsiteY4399" fmla="*/ 5397245 h 6407150"/>
              <a:gd name="connsiteX4400" fmla="*/ 9579586 w 11737976"/>
              <a:gd name="connsiteY4400" fmla="*/ 5400324 h 6407150"/>
              <a:gd name="connsiteX4401" fmla="*/ 9568860 w 11737976"/>
              <a:gd name="connsiteY4401" fmla="*/ 5402308 h 6407150"/>
              <a:gd name="connsiteX4402" fmla="*/ 9579148 w 11737976"/>
              <a:gd name="connsiteY4402" fmla="*/ 5403403 h 6407150"/>
              <a:gd name="connsiteX4403" fmla="*/ 9589871 w 11737976"/>
              <a:gd name="connsiteY4403" fmla="*/ 5401417 h 6407150"/>
              <a:gd name="connsiteX4404" fmla="*/ 9612628 w 11737976"/>
              <a:gd name="connsiteY4404" fmla="*/ 5388211 h 6407150"/>
              <a:gd name="connsiteX4405" fmla="*/ 9581331 w 11737976"/>
              <a:gd name="connsiteY4405" fmla="*/ 5388007 h 6407150"/>
              <a:gd name="connsiteX4406" fmla="*/ 9073496 w 11737976"/>
              <a:gd name="connsiteY4406" fmla="*/ 5387628 h 6407150"/>
              <a:gd name="connsiteX4407" fmla="*/ 9074758 w 11737976"/>
              <a:gd name="connsiteY4407" fmla="*/ 5390040 h 6407150"/>
              <a:gd name="connsiteX4408" fmla="*/ 9073496 w 11737976"/>
              <a:gd name="connsiteY4408" fmla="*/ 5387628 h 6407150"/>
              <a:gd name="connsiteX4409" fmla="*/ 1481620 w 11737976"/>
              <a:gd name="connsiteY4409" fmla="*/ 5387055 h 6407150"/>
              <a:gd name="connsiteX4410" fmla="*/ 1474835 w 11737976"/>
              <a:gd name="connsiteY4410" fmla="*/ 5390648 h 6407150"/>
              <a:gd name="connsiteX4411" fmla="*/ 1476554 w 11737976"/>
              <a:gd name="connsiteY4411" fmla="*/ 5394080 h 6407150"/>
              <a:gd name="connsiteX4412" fmla="*/ 1479110 w 11737976"/>
              <a:gd name="connsiteY4412" fmla="*/ 5394899 h 6407150"/>
              <a:gd name="connsiteX4413" fmla="*/ 1480365 w 11737976"/>
              <a:gd name="connsiteY4413" fmla="*/ 5390977 h 6407150"/>
              <a:gd name="connsiteX4414" fmla="*/ 1481217 w 11737976"/>
              <a:gd name="connsiteY4414" fmla="*/ 5391250 h 6407150"/>
              <a:gd name="connsiteX4415" fmla="*/ 1481620 w 11737976"/>
              <a:gd name="connsiteY4415" fmla="*/ 5387055 h 6407150"/>
              <a:gd name="connsiteX4416" fmla="*/ 2016503 w 11737976"/>
              <a:gd name="connsiteY4416" fmla="*/ 5385355 h 6407150"/>
              <a:gd name="connsiteX4417" fmla="*/ 2016115 w 11737976"/>
              <a:gd name="connsiteY4417" fmla="*/ 5392436 h 6407150"/>
              <a:gd name="connsiteX4418" fmla="*/ 2017901 w 11737976"/>
              <a:gd name="connsiteY4418" fmla="*/ 5388323 h 6407150"/>
              <a:gd name="connsiteX4419" fmla="*/ 2016503 w 11737976"/>
              <a:gd name="connsiteY4419" fmla="*/ 5385355 h 6407150"/>
              <a:gd name="connsiteX4420" fmla="*/ 3102101 w 11737976"/>
              <a:gd name="connsiteY4420" fmla="*/ 5384412 h 6407150"/>
              <a:gd name="connsiteX4421" fmla="*/ 3101184 w 11737976"/>
              <a:gd name="connsiteY4421" fmla="*/ 5386204 h 6407150"/>
              <a:gd name="connsiteX4422" fmla="*/ 3109551 w 11737976"/>
              <a:gd name="connsiteY4422" fmla="*/ 5386315 h 6407150"/>
              <a:gd name="connsiteX4423" fmla="*/ 3107961 w 11737976"/>
              <a:gd name="connsiteY4423" fmla="*/ 5384412 h 6407150"/>
              <a:gd name="connsiteX4424" fmla="*/ 3102101 w 11737976"/>
              <a:gd name="connsiteY4424" fmla="*/ 5384412 h 6407150"/>
              <a:gd name="connsiteX4425" fmla="*/ 9564623 w 11737976"/>
              <a:gd name="connsiteY4425" fmla="*/ 5383104 h 6407150"/>
              <a:gd name="connsiteX4426" fmla="*/ 9553926 w 11737976"/>
              <a:gd name="connsiteY4426" fmla="*/ 5384896 h 6407150"/>
              <a:gd name="connsiteX4427" fmla="*/ 9553517 w 11737976"/>
              <a:gd name="connsiteY4427" fmla="*/ 5387782 h 6407150"/>
              <a:gd name="connsiteX4428" fmla="*/ 9563805 w 11737976"/>
              <a:gd name="connsiteY4428" fmla="*/ 5388877 h 6407150"/>
              <a:gd name="connsiteX4429" fmla="*/ 9564213 w 11737976"/>
              <a:gd name="connsiteY4429" fmla="*/ 5385990 h 6407150"/>
              <a:gd name="connsiteX4430" fmla="*/ 9564623 w 11737976"/>
              <a:gd name="connsiteY4430" fmla="*/ 5383104 h 6407150"/>
              <a:gd name="connsiteX4431" fmla="*/ 8813825 w 11737976"/>
              <a:gd name="connsiteY4431" fmla="*/ 5382950 h 6407150"/>
              <a:gd name="connsiteX4432" fmla="*/ 8811285 w 11737976"/>
              <a:gd name="connsiteY4432" fmla="*/ 5384899 h 6407150"/>
              <a:gd name="connsiteX4433" fmla="*/ 8814090 w 11737976"/>
              <a:gd name="connsiteY4433" fmla="*/ 5390445 h 6407150"/>
              <a:gd name="connsiteX4434" fmla="*/ 8818566 w 11737976"/>
              <a:gd name="connsiteY4434" fmla="*/ 5387971 h 6407150"/>
              <a:gd name="connsiteX4435" fmla="*/ 8813825 w 11737976"/>
              <a:gd name="connsiteY4435" fmla="*/ 5382950 h 6407150"/>
              <a:gd name="connsiteX4436" fmla="*/ 9071898 w 11737976"/>
              <a:gd name="connsiteY4436" fmla="*/ 5382942 h 6407150"/>
              <a:gd name="connsiteX4437" fmla="*/ 9077306 w 11737976"/>
              <a:gd name="connsiteY4437" fmla="*/ 5386389 h 6407150"/>
              <a:gd name="connsiteX4438" fmla="*/ 9080726 w 11737976"/>
              <a:gd name="connsiteY4438" fmla="*/ 5390374 h 6407150"/>
              <a:gd name="connsiteX4439" fmla="*/ 9074477 w 11737976"/>
              <a:gd name="connsiteY4439" fmla="*/ 5394523 h 6407150"/>
              <a:gd name="connsiteX4440" fmla="*/ 9074959 w 11737976"/>
              <a:gd name="connsiteY4440" fmla="*/ 5397231 h 6407150"/>
              <a:gd name="connsiteX4441" fmla="*/ 9069516 w 11737976"/>
              <a:gd name="connsiteY4441" fmla="*/ 5397684 h 6407150"/>
              <a:gd name="connsiteX4442" fmla="*/ 9068868 w 11737976"/>
              <a:gd name="connsiteY4442" fmla="*/ 5397269 h 6407150"/>
              <a:gd name="connsiteX4443" fmla="*/ 9068508 w 11737976"/>
              <a:gd name="connsiteY4443" fmla="*/ 5396139 h 6407150"/>
              <a:gd name="connsiteX4444" fmla="*/ 9067794 w 11737976"/>
              <a:gd name="connsiteY4444" fmla="*/ 5393876 h 6407150"/>
              <a:gd name="connsiteX4445" fmla="*/ 9068633 w 11737976"/>
              <a:gd name="connsiteY4445" fmla="*/ 5386282 h 6407150"/>
              <a:gd name="connsiteX4446" fmla="*/ 9067639 w 11737976"/>
              <a:gd name="connsiteY4446" fmla="*/ 5386551 h 6407150"/>
              <a:gd name="connsiteX4447" fmla="*/ 9068276 w 11737976"/>
              <a:gd name="connsiteY4447" fmla="*/ 5385151 h 6407150"/>
              <a:gd name="connsiteX4448" fmla="*/ 9067920 w 11737976"/>
              <a:gd name="connsiteY4448" fmla="*/ 5384019 h 6407150"/>
              <a:gd name="connsiteX4449" fmla="*/ 9071898 w 11737976"/>
              <a:gd name="connsiteY4449" fmla="*/ 5382942 h 6407150"/>
              <a:gd name="connsiteX4450" fmla="*/ 8806716 w 11737976"/>
              <a:gd name="connsiteY4450" fmla="*/ 5382485 h 6407150"/>
              <a:gd name="connsiteX4451" fmla="*/ 8805998 w 11737976"/>
              <a:gd name="connsiteY4451" fmla="*/ 5387818 h 6407150"/>
              <a:gd name="connsiteX4452" fmla="*/ 8811763 w 11737976"/>
              <a:gd name="connsiteY4452" fmla="*/ 5402287 h 6407150"/>
              <a:gd name="connsiteX4453" fmla="*/ 8811739 w 11737976"/>
              <a:gd name="connsiteY4453" fmla="*/ 5391512 h 6407150"/>
              <a:gd name="connsiteX4454" fmla="*/ 8806716 w 11737976"/>
              <a:gd name="connsiteY4454" fmla="*/ 5382485 h 6407150"/>
              <a:gd name="connsiteX4455" fmla="*/ 9035982 w 11737976"/>
              <a:gd name="connsiteY4455" fmla="*/ 5381985 h 6407150"/>
              <a:gd name="connsiteX4456" fmla="*/ 9033644 w 11737976"/>
              <a:gd name="connsiteY4456" fmla="*/ 5385067 h 6407150"/>
              <a:gd name="connsiteX4457" fmla="*/ 9036338 w 11737976"/>
              <a:gd name="connsiteY4457" fmla="*/ 5383113 h 6407150"/>
              <a:gd name="connsiteX4458" fmla="*/ 9037304 w 11737976"/>
              <a:gd name="connsiteY4458" fmla="*/ 5382239 h 6407150"/>
              <a:gd name="connsiteX4459" fmla="*/ 9035982 w 11737976"/>
              <a:gd name="connsiteY4459" fmla="*/ 5381985 h 6407150"/>
              <a:gd name="connsiteX4460" fmla="*/ 6670582 w 11737976"/>
              <a:gd name="connsiteY4460" fmla="*/ 5381143 h 6407150"/>
              <a:gd name="connsiteX4461" fmla="*/ 6675954 w 11737976"/>
              <a:gd name="connsiteY4461" fmla="*/ 5387566 h 6407150"/>
              <a:gd name="connsiteX4462" fmla="*/ 6679130 w 11737976"/>
              <a:gd name="connsiteY4462" fmla="*/ 5381495 h 6407150"/>
              <a:gd name="connsiteX4463" fmla="*/ 6670582 w 11737976"/>
              <a:gd name="connsiteY4463" fmla="*/ 5381143 h 6407150"/>
              <a:gd name="connsiteX4464" fmla="*/ 9121535 w 11737976"/>
              <a:gd name="connsiteY4464" fmla="*/ 5380022 h 6407150"/>
              <a:gd name="connsiteX4465" fmla="*/ 9120536 w 11737976"/>
              <a:gd name="connsiteY4465" fmla="*/ 5381000 h 6407150"/>
              <a:gd name="connsiteX4466" fmla="*/ 9119466 w 11737976"/>
              <a:gd name="connsiteY4466" fmla="*/ 5381289 h 6407150"/>
              <a:gd name="connsiteX4467" fmla="*/ 9120287 w 11737976"/>
              <a:gd name="connsiteY4467" fmla="*/ 5380581 h 6407150"/>
              <a:gd name="connsiteX4468" fmla="*/ 2011693 w 11737976"/>
              <a:gd name="connsiteY4468" fmla="*/ 5376790 h 6407150"/>
              <a:gd name="connsiteX4469" fmla="*/ 2010426 w 11737976"/>
              <a:gd name="connsiteY4469" fmla="*/ 5386112 h 6407150"/>
              <a:gd name="connsiteX4470" fmla="*/ 2015059 w 11737976"/>
              <a:gd name="connsiteY4470" fmla="*/ 5377507 h 6407150"/>
              <a:gd name="connsiteX4471" fmla="*/ 2011693 w 11737976"/>
              <a:gd name="connsiteY4471" fmla="*/ 5376790 h 6407150"/>
              <a:gd name="connsiteX4472" fmla="*/ 8875279 w 11737976"/>
              <a:gd name="connsiteY4472" fmla="*/ 5375098 h 6407150"/>
              <a:gd name="connsiteX4473" fmla="*/ 8872066 w 11737976"/>
              <a:gd name="connsiteY4473" fmla="*/ 5381993 h 6407150"/>
              <a:gd name="connsiteX4474" fmla="*/ 8874033 w 11737976"/>
              <a:gd name="connsiteY4474" fmla="*/ 5381557 h 6407150"/>
              <a:gd name="connsiteX4475" fmla="*/ 8872667 w 11737976"/>
              <a:gd name="connsiteY4475" fmla="*/ 5380703 h 6407150"/>
              <a:gd name="connsiteX4476" fmla="*/ 8878009 w 11737976"/>
              <a:gd name="connsiteY4476" fmla="*/ 5376807 h 6407150"/>
              <a:gd name="connsiteX4477" fmla="*/ 8875279 w 11737976"/>
              <a:gd name="connsiteY4477" fmla="*/ 5375098 h 6407150"/>
              <a:gd name="connsiteX4478" fmla="*/ 8844709 w 11737976"/>
              <a:gd name="connsiteY4478" fmla="*/ 5374484 h 6407150"/>
              <a:gd name="connsiteX4479" fmla="*/ 8844440 w 11737976"/>
              <a:gd name="connsiteY4479" fmla="*/ 5377021 h 6407150"/>
              <a:gd name="connsiteX4480" fmla="*/ 8843455 w 11737976"/>
              <a:gd name="connsiteY4480" fmla="*/ 5377288 h 6407150"/>
              <a:gd name="connsiteX4481" fmla="*/ 8844709 w 11737976"/>
              <a:gd name="connsiteY4481" fmla="*/ 5374484 h 6407150"/>
              <a:gd name="connsiteX4482" fmla="*/ 2598125 w 11737976"/>
              <a:gd name="connsiteY4482" fmla="*/ 5373509 h 6407150"/>
              <a:gd name="connsiteX4483" fmla="*/ 2589940 w 11737976"/>
              <a:gd name="connsiteY4483" fmla="*/ 5376869 h 6407150"/>
              <a:gd name="connsiteX4484" fmla="*/ 2605898 w 11737976"/>
              <a:gd name="connsiteY4484" fmla="*/ 5379442 h 6407150"/>
              <a:gd name="connsiteX4485" fmla="*/ 2614168 w 11737976"/>
              <a:gd name="connsiteY4485" fmla="*/ 5374227 h 6407150"/>
              <a:gd name="connsiteX4486" fmla="*/ 2598125 w 11737976"/>
              <a:gd name="connsiteY4486" fmla="*/ 5373509 h 6407150"/>
              <a:gd name="connsiteX4487" fmla="*/ 8844350 w 11737976"/>
              <a:gd name="connsiteY4487" fmla="*/ 5373349 h 6407150"/>
              <a:gd name="connsiteX4488" fmla="*/ 8843364 w 11737976"/>
              <a:gd name="connsiteY4488" fmla="*/ 5373616 h 6407150"/>
              <a:gd name="connsiteX4489" fmla="*/ 8841484 w 11737976"/>
              <a:gd name="connsiteY4489" fmla="*/ 5377822 h 6407150"/>
              <a:gd name="connsiteX4490" fmla="*/ 8841841 w 11737976"/>
              <a:gd name="connsiteY4490" fmla="*/ 5378958 h 6407150"/>
              <a:gd name="connsiteX4491" fmla="*/ 8842828 w 11737976"/>
              <a:gd name="connsiteY4491" fmla="*/ 5378690 h 6407150"/>
              <a:gd name="connsiteX4492" fmla="*/ 8844800 w 11737976"/>
              <a:gd name="connsiteY4492" fmla="*/ 5378157 h 6407150"/>
              <a:gd name="connsiteX4493" fmla="*/ 8842561 w 11737976"/>
              <a:gd name="connsiteY4493" fmla="*/ 5381229 h 6407150"/>
              <a:gd name="connsiteX4494" fmla="*/ 8842741 w 11737976"/>
              <a:gd name="connsiteY4494" fmla="*/ 5388575 h 6407150"/>
              <a:gd name="connsiteX4495" fmla="*/ 8847939 w 11737976"/>
              <a:gd name="connsiteY4495" fmla="*/ 5384702 h 6407150"/>
              <a:gd name="connsiteX4496" fmla="*/ 8849733 w 11737976"/>
              <a:gd name="connsiteY4496" fmla="*/ 5390379 h 6407150"/>
              <a:gd name="connsiteX4497" fmla="*/ 8843099 w 11737976"/>
              <a:gd name="connsiteY4497" fmla="*/ 5389711 h 6407150"/>
              <a:gd name="connsiteX4498" fmla="*/ 8841576 w 11737976"/>
              <a:gd name="connsiteY4498" fmla="*/ 5395054 h 6407150"/>
              <a:gd name="connsiteX4499" fmla="*/ 8844265 w 11737976"/>
              <a:gd name="connsiteY4499" fmla="*/ 5396790 h 6407150"/>
              <a:gd name="connsiteX4500" fmla="*/ 8844983 w 11737976"/>
              <a:gd name="connsiteY4500" fmla="*/ 5399061 h 6407150"/>
              <a:gd name="connsiteX4501" fmla="*/ 8846329 w 11737976"/>
              <a:gd name="connsiteY4501" fmla="*/ 5399931 h 6407150"/>
              <a:gd name="connsiteX4502" fmla="*/ 8847942 w 11737976"/>
              <a:gd name="connsiteY4502" fmla="*/ 5398260 h 6407150"/>
              <a:gd name="connsiteX4503" fmla="*/ 8847584 w 11737976"/>
              <a:gd name="connsiteY4503" fmla="*/ 5397124 h 6407150"/>
              <a:gd name="connsiteX4504" fmla="*/ 8851887 w 11737976"/>
              <a:gd name="connsiteY4504" fmla="*/ 5397191 h 6407150"/>
              <a:gd name="connsiteX4505" fmla="*/ 8851977 w 11737976"/>
              <a:gd name="connsiteY4505" fmla="*/ 5400865 h 6407150"/>
              <a:gd name="connsiteX4506" fmla="*/ 8857534 w 11737976"/>
              <a:gd name="connsiteY4506" fmla="*/ 5398127 h 6407150"/>
              <a:gd name="connsiteX4507" fmla="*/ 8858161 w 11737976"/>
              <a:gd name="connsiteY4507" fmla="*/ 5396725 h 6407150"/>
              <a:gd name="connsiteX4508" fmla="*/ 8857266 w 11737976"/>
              <a:gd name="connsiteY4508" fmla="*/ 5400665 h 6407150"/>
              <a:gd name="connsiteX4509" fmla="*/ 8858610 w 11737976"/>
              <a:gd name="connsiteY4509" fmla="*/ 5401534 h 6407150"/>
              <a:gd name="connsiteX4510" fmla="*/ 8859237 w 11737976"/>
              <a:gd name="connsiteY4510" fmla="*/ 5400131 h 6407150"/>
              <a:gd name="connsiteX4511" fmla="*/ 8859866 w 11737976"/>
              <a:gd name="connsiteY4511" fmla="*/ 5398730 h 6407150"/>
              <a:gd name="connsiteX4512" fmla="*/ 8862465 w 11737976"/>
              <a:gd name="connsiteY4512" fmla="*/ 5396792 h 6407150"/>
              <a:gd name="connsiteX4513" fmla="*/ 8865155 w 11737976"/>
              <a:gd name="connsiteY4513" fmla="*/ 5398529 h 6407150"/>
              <a:gd name="connsiteX4514" fmla="*/ 8865332 w 11737976"/>
              <a:gd name="connsiteY4514" fmla="*/ 5392318 h 6407150"/>
              <a:gd name="connsiteX4515" fmla="*/ 8865959 w 11737976"/>
              <a:gd name="connsiteY4515" fmla="*/ 5390915 h 6407150"/>
              <a:gd name="connsiteX4516" fmla="*/ 8867841 w 11737976"/>
              <a:gd name="connsiteY4516" fmla="*/ 5386708 h 6407150"/>
              <a:gd name="connsiteX4517" fmla="*/ 8867483 w 11737976"/>
              <a:gd name="connsiteY4517" fmla="*/ 5385572 h 6407150"/>
              <a:gd name="connsiteX4518" fmla="*/ 8865511 w 11737976"/>
              <a:gd name="connsiteY4518" fmla="*/ 5386106 h 6407150"/>
              <a:gd name="connsiteX4519" fmla="*/ 8863270 w 11737976"/>
              <a:gd name="connsiteY4519" fmla="*/ 5389178 h 6407150"/>
              <a:gd name="connsiteX4520" fmla="*/ 8862016 w 11737976"/>
              <a:gd name="connsiteY4520" fmla="*/ 5391984 h 6407150"/>
              <a:gd name="connsiteX4521" fmla="*/ 8861029 w 11737976"/>
              <a:gd name="connsiteY4521" fmla="*/ 5392251 h 6407150"/>
              <a:gd name="connsiteX4522" fmla="*/ 8859057 w 11737976"/>
              <a:gd name="connsiteY4522" fmla="*/ 5392784 h 6407150"/>
              <a:gd name="connsiteX4523" fmla="*/ 8856456 w 11737976"/>
              <a:gd name="connsiteY4523" fmla="*/ 5381164 h 6407150"/>
              <a:gd name="connsiteX4524" fmla="*/ 8844709 w 11737976"/>
              <a:gd name="connsiteY4524" fmla="*/ 5374484 h 6407150"/>
              <a:gd name="connsiteX4525" fmla="*/ 8844350 w 11737976"/>
              <a:gd name="connsiteY4525" fmla="*/ 5373349 h 6407150"/>
              <a:gd name="connsiteX4526" fmla="*/ 9505967 w 11737976"/>
              <a:gd name="connsiteY4526" fmla="*/ 5373346 h 6407150"/>
              <a:gd name="connsiteX4527" fmla="*/ 9504132 w 11737976"/>
              <a:gd name="connsiteY4527" fmla="*/ 5386279 h 6407150"/>
              <a:gd name="connsiteX4528" fmla="*/ 9522991 w 11737976"/>
              <a:gd name="connsiteY4528" fmla="*/ 5388285 h 6407150"/>
              <a:gd name="connsiteX4529" fmla="*/ 9533796 w 11737976"/>
              <a:gd name="connsiteY4529" fmla="*/ 5379589 h 6407150"/>
              <a:gd name="connsiteX4530" fmla="*/ 9505967 w 11737976"/>
              <a:gd name="connsiteY4530" fmla="*/ 5373346 h 6407150"/>
              <a:gd name="connsiteX4531" fmla="*/ 9086026 w 11737976"/>
              <a:gd name="connsiteY4531" fmla="*/ 5372977 h 6407150"/>
              <a:gd name="connsiteX4532" fmla="*/ 9090440 w 11737976"/>
              <a:gd name="connsiteY4532" fmla="*/ 5376693 h 6407150"/>
              <a:gd name="connsiteX4533" fmla="*/ 9092151 w 11737976"/>
              <a:gd name="connsiteY4533" fmla="*/ 5378685 h 6407150"/>
              <a:gd name="connsiteX4534" fmla="*/ 9091339 w 11737976"/>
              <a:gd name="connsiteY4534" fmla="*/ 5381668 h 6407150"/>
              <a:gd name="connsiteX4535" fmla="*/ 9093236 w 11737976"/>
              <a:gd name="connsiteY4535" fmla="*/ 5385609 h 6407150"/>
              <a:gd name="connsiteX4536" fmla="*/ 9092193 w 11737976"/>
              <a:gd name="connsiteY4536" fmla="*/ 5385011 h 6407150"/>
              <a:gd name="connsiteX4537" fmla="*/ 9091192 w 11737976"/>
              <a:gd name="connsiteY4537" fmla="*/ 5385283 h 6407150"/>
              <a:gd name="connsiteX4538" fmla="*/ 9090194 w 11737976"/>
              <a:gd name="connsiteY4538" fmla="*/ 5385553 h 6407150"/>
              <a:gd name="connsiteX4539" fmla="*/ 9090517 w 11737976"/>
              <a:gd name="connsiteY4539" fmla="*/ 5386579 h 6407150"/>
              <a:gd name="connsiteX4540" fmla="*/ 9092840 w 11737976"/>
              <a:gd name="connsiteY4540" fmla="*/ 5387063 h 6407150"/>
              <a:gd name="connsiteX4541" fmla="*/ 9093838 w 11737976"/>
              <a:gd name="connsiteY4541" fmla="*/ 5386793 h 6407150"/>
              <a:gd name="connsiteX4542" fmla="*/ 9093515 w 11737976"/>
              <a:gd name="connsiteY4542" fmla="*/ 5385767 h 6407150"/>
              <a:gd name="connsiteX4543" fmla="*/ 9093386 w 11737976"/>
              <a:gd name="connsiteY4543" fmla="*/ 5385693 h 6407150"/>
              <a:gd name="connsiteX4544" fmla="*/ 9095936 w 11737976"/>
              <a:gd name="connsiteY4544" fmla="*/ 5384260 h 6407150"/>
              <a:gd name="connsiteX4545" fmla="*/ 9097559 w 11737976"/>
              <a:gd name="connsiteY4545" fmla="*/ 5382132 h 6407150"/>
              <a:gd name="connsiteX4546" fmla="*/ 9099269 w 11737976"/>
              <a:gd name="connsiteY4546" fmla="*/ 5384125 h 6407150"/>
              <a:gd name="connsiteX4547" fmla="*/ 9098273 w 11737976"/>
              <a:gd name="connsiteY4547" fmla="*/ 5384395 h 6407150"/>
              <a:gd name="connsiteX4548" fmla="*/ 9098631 w 11737976"/>
              <a:gd name="connsiteY4548" fmla="*/ 5385524 h 6407150"/>
              <a:gd name="connsiteX4549" fmla="*/ 9099625 w 11737976"/>
              <a:gd name="connsiteY4549" fmla="*/ 5385255 h 6407150"/>
              <a:gd name="connsiteX4550" fmla="*/ 9101258 w 11737976"/>
              <a:gd name="connsiteY4550" fmla="*/ 5383586 h 6407150"/>
              <a:gd name="connsiteX4551" fmla="*/ 9101615 w 11737976"/>
              <a:gd name="connsiteY4551" fmla="*/ 5384717 h 6407150"/>
              <a:gd name="connsiteX4552" fmla="*/ 9105602 w 11737976"/>
              <a:gd name="connsiteY4552" fmla="*/ 5385723 h 6407150"/>
              <a:gd name="connsiteX4553" fmla="*/ 9103021 w 11737976"/>
              <a:gd name="connsiteY4553" fmla="*/ 5388249 h 6407150"/>
              <a:gd name="connsiteX4554" fmla="*/ 9122628 w 11737976"/>
              <a:gd name="connsiteY4554" fmla="*/ 5391387 h 6407150"/>
              <a:gd name="connsiteX4555" fmla="*/ 9124018 w 11737976"/>
              <a:gd name="connsiteY4555" fmla="*/ 5393456 h 6407150"/>
              <a:gd name="connsiteX4556" fmla="*/ 9126334 w 11737976"/>
              <a:gd name="connsiteY4556" fmla="*/ 5394015 h 6407150"/>
              <a:gd name="connsiteX4557" fmla="*/ 9126975 w 11737976"/>
              <a:gd name="connsiteY4557" fmla="*/ 5392655 h 6407150"/>
              <a:gd name="connsiteX4558" fmla="*/ 9126739 w 11737976"/>
              <a:gd name="connsiteY4558" fmla="*/ 5391910 h 6407150"/>
              <a:gd name="connsiteX4559" fmla="*/ 9141519 w 11737976"/>
              <a:gd name="connsiteY4559" fmla="*/ 5392347 h 6407150"/>
              <a:gd name="connsiteX4560" fmla="*/ 9159861 w 11737976"/>
              <a:gd name="connsiteY4560" fmla="*/ 5400778 h 6407150"/>
              <a:gd name="connsiteX4561" fmla="*/ 9159409 w 11737976"/>
              <a:gd name="connsiteY4561" fmla="*/ 5403971 h 6407150"/>
              <a:gd name="connsiteX4562" fmla="*/ 9158955 w 11737976"/>
              <a:gd name="connsiteY4562" fmla="*/ 5407163 h 6407150"/>
              <a:gd name="connsiteX4563" fmla="*/ 9169034 w 11737976"/>
              <a:gd name="connsiteY4563" fmla="*/ 5404994 h 6407150"/>
              <a:gd name="connsiteX4564" fmla="*/ 9169486 w 11737976"/>
              <a:gd name="connsiteY4564" fmla="*/ 5401803 h 6407150"/>
              <a:gd name="connsiteX4565" fmla="*/ 9186924 w 11737976"/>
              <a:gd name="connsiteY4565" fmla="*/ 5416620 h 6407150"/>
              <a:gd name="connsiteX4566" fmla="*/ 9158049 w 11737976"/>
              <a:gd name="connsiteY4566" fmla="*/ 5413548 h 6407150"/>
              <a:gd name="connsiteX4567" fmla="*/ 9151639 w 11737976"/>
              <a:gd name="connsiteY4567" fmla="*/ 5415701 h 6407150"/>
              <a:gd name="connsiteX4568" fmla="*/ 9145763 w 11737976"/>
              <a:gd name="connsiteY4568" fmla="*/ 5415255 h 6407150"/>
              <a:gd name="connsiteX4569" fmla="*/ 9145773 w 11737976"/>
              <a:gd name="connsiteY4569" fmla="*/ 5414631 h 6407150"/>
              <a:gd name="connsiteX4570" fmla="*/ 9143608 w 11737976"/>
              <a:gd name="connsiteY4570" fmla="*/ 5411592 h 6407150"/>
              <a:gd name="connsiteX4571" fmla="*/ 9142545 w 11737976"/>
              <a:gd name="connsiteY4571" fmla="*/ 5415010 h 6407150"/>
              <a:gd name="connsiteX4572" fmla="*/ 9138350 w 11737976"/>
              <a:gd name="connsiteY4572" fmla="*/ 5414692 h 6407150"/>
              <a:gd name="connsiteX4573" fmla="*/ 9135132 w 11737976"/>
              <a:gd name="connsiteY4573" fmla="*/ 5411691 h 6407150"/>
              <a:gd name="connsiteX4574" fmla="*/ 9137046 w 11737976"/>
              <a:gd name="connsiteY4574" fmla="*/ 5408279 h 6407150"/>
              <a:gd name="connsiteX4575" fmla="*/ 9139478 w 11737976"/>
              <a:gd name="connsiteY4575" fmla="*/ 5405478 h 6407150"/>
              <a:gd name="connsiteX4576" fmla="*/ 9133337 w 11737976"/>
              <a:gd name="connsiteY4576" fmla="*/ 5396125 h 6407150"/>
              <a:gd name="connsiteX4577" fmla="*/ 9126937 w 11737976"/>
              <a:gd name="connsiteY4577" fmla="*/ 5402754 h 6407150"/>
              <a:gd name="connsiteX4578" fmla="*/ 9128353 w 11737976"/>
              <a:gd name="connsiteY4578" fmla="*/ 5408453 h 6407150"/>
              <a:gd name="connsiteX4579" fmla="*/ 9120006 w 11737976"/>
              <a:gd name="connsiteY4579" fmla="*/ 5406259 h 6407150"/>
              <a:gd name="connsiteX4580" fmla="*/ 9109022 w 11737976"/>
              <a:gd name="connsiteY4580" fmla="*/ 5414811 h 6407150"/>
              <a:gd name="connsiteX4581" fmla="*/ 9106388 w 11737976"/>
              <a:gd name="connsiteY4581" fmla="*/ 5413830 h 6407150"/>
              <a:gd name="connsiteX4582" fmla="*/ 9105038 w 11737976"/>
              <a:gd name="connsiteY4582" fmla="*/ 5412245 h 6407150"/>
              <a:gd name="connsiteX4583" fmla="*/ 9103356 w 11737976"/>
              <a:gd name="connsiteY4583" fmla="*/ 5412701 h 6407150"/>
              <a:gd name="connsiteX4584" fmla="*/ 9099889 w 11737976"/>
              <a:gd name="connsiteY4584" fmla="*/ 5411410 h 6407150"/>
              <a:gd name="connsiteX4585" fmla="*/ 9103275 w 11737976"/>
              <a:gd name="connsiteY4585" fmla="*/ 5406909 h 6407150"/>
              <a:gd name="connsiteX4586" fmla="*/ 9104247 w 11737976"/>
              <a:gd name="connsiteY4586" fmla="*/ 5406681 h 6407150"/>
              <a:gd name="connsiteX4587" fmla="*/ 9104078 w 11737976"/>
              <a:gd name="connsiteY4587" fmla="*/ 5409835 h 6407150"/>
              <a:gd name="connsiteX4588" fmla="*/ 9106159 w 11737976"/>
              <a:gd name="connsiteY4588" fmla="*/ 5406767 h 6407150"/>
              <a:gd name="connsiteX4589" fmla="*/ 9105493 w 11737976"/>
              <a:gd name="connsiteY4589" fmla="*/ 5406387 h 6407150"/>
              <a:gd name="connsiteX4590" fmla="*/ 9110381 w 11737976"/>
              <a:gd name="connsiteY4590" fmla="*/ 5405236 h 6407150"/>
              <a:gd name="connsiteX4591" fmla="*/ 9092041 w 11737976"/>
              <a:gd name="connsiteY4591" fmla="*/ 5396803 h 6407150"/>
              <a:gd name="connsiteX4592" fmla="*/ 9084567 w 11737976"/>
              <a:gd name="connsiteY4592" fmla="*/ 5396958 h 6407150"/>
              <a:gd name="connsiteX4593" fmla="*/ 9087425 w 11737976"/>
              <a:gd name="connsiteY4593" fmla="*/ 5389788 h 6407150"/>
              <a:gd name="connsiteX4594" fmla="*/ 9083477 w 11737976"/>
              <a:gd name="connsiteY4594" fmla="*/ 5378578 h 6407150"/>
              <a:gd name="connsiteX4595" fmla="*/ 9087456 w 11737976"/>
              <a:gd name="connsiteY4595" fmla="*/ 5377500 h 6407150"/>
              <a:gd name="connsiteX4596" fmla="*/ 9083756 w 11737976"/>
              <a:gd name="connsiteY4596" fmla="*/ 5376046 h 6407150"/>
              <a:gd name="connsiteX4597" fmla="*/ 9083399 w 11737976"/>
              <a:gd name="connsiteY4597" fmla="*/ 5374916 h 6407150"/>
              <a:gd name="connsiteX4598" fmla="*/ 9085031 w 11737976"/>
              <a:gd name="connsiteY4598" fmla="*/ 5373246 h 6407150"/>
              <a:gd name="connsiteX4599" fmla="*/ 9086026 w 11737976"/>
              <a:gd name="connsiteY4599" fmla="*/ 5372977 h 6407150"/>
              <a:gd name="connsiteX4600" fmla="*/ 9466900 w 11737976"/>
              <a:gd name="connsiteY4600" fmla="*/ 5372707 h 6407150"/>
              <a:gd name="connsiteX4601" fmla="*/ 9456581 w 11737976"/>
              <a:gd name="connsiteY4601" fmla="*/ 5384111 h 6407150"/>
              <a:gd name="connsiteX4602" fmla="*/ 9472853 w 11737976"/>
              <a:gd name="connsiteY4602" fmla="*/ 5392093 h 6407150"/>
              <a:gd name="connsiteX4603" fmla="*/ 9466900 w 11737976"/>
              <a:gd name="connsiteY4603" fmla="*/ 5372707 h 6407150"/>
              <a:gd name="connsiteX4604" fmla="*/ 9524459 w 11737976"/>
              <a:gd name="connsiteY4604" fmla="*/ 5371797 h 6407150"/>
              <a:gd name="connsiteX4605" fmla="*/ 9523968 w 11737976"/>
              <a:gd name="connsiteY4605" fmla="*/ 5375262 h 6407150"/>
              <a:gd name="connsiteX4606" fmla="*/ 9529172 w 11737976"/>
              <a:gd name="connsiteY4606" fmla="*/ 5375375 h 6407150"/>
              <a:gd name="connsiteX4607" fmla="*/ 9534747 w 11737976"/>
              <a:gd name="connsiteY4607" fmla="*/ 5372892 h 6407150"/>
              <a:gd name="connsiteX4608" fmla="*/ 9524459 w 11737976"/>
              <a:gd name="connsiteY4608" fmla="*/ 5371797 h 6407150"/>
              <a:gd name="connsiteX4609" fmla="*/ 8804858 w 11737976"/>
              <a:gd name="connsiteY4609" fmla="*/ 5371133 h 6407150"/>
              <a:gd name="connsiteX4610" fmla="*/ 8803746 w 11737976"/>
              <a:gd name="connsiteY4610" fmla="*/ 5371349 h 6407150"/>
              <a:gd name="connsiteX4611" fmla="*/ 8806143 w 11737976"/>
              <a:gd name="connsiteY4611" fmla="*/ 5376173 h 6407150"/>
              <a:gd name="connsiteX4612" fmla="*/ 8806015 w 11737976"/>
              <a:gd name="connsiteY4612" fmla="*/ 5373950 h 6407150"/>
              <a:gd name="connsiteX4613" fmla="*/ 8804858 w 11737976"/>
              <a:gd name="connsiteY4613" fmla="*/ 5371133 h 6407150"/>
              <a:gd name="connsiteX4614" fmla="*/ 3018169 w 11737976"/>
              <a:gd name="connsiteY4614" fmla="*/ 5370940 h 6407150"/>
              <a:gd name="connsiteX4615" fmla="*/ 3003936 w 11737976"/>
              <a:gd name="connsiteY4615" fmla="*/ 5374354 h 6407150"/>
              <a:gd name="connsiteX4616" fmla="*/ 3011451 w 11737976"/>
              <a:gd name="connsiteY4616" fmla="*/ 5378529 h 6407150"/>
              <a:gd name="connsiteX4617" fmla="*/ 3003592 w 11737976"/>
              <a:gd name="connsiteY4617" fmla="*/ 5382018 h 6407150"/>
              <a:gd name="connsiteX4618" fmla="*/ 2995906 w 11737976"/>
              <a:gd name="connsiteY4618" fmla="*/ 5381675 h 6407150"/>
              <a:gd name="connsiteX4619" fmla="*/ 2995821 w 11737976"/>
              <a:gd name="connsiteY4619" fmla="*/ 5383591 h 6407150"/>
              <a:gd name="connsiteX4620" fmla="*/ 3003508 w 11737976"/>
              <a:gd name="connsiteY4620" fmla="*/ 5383934 h 6407150"/>
              <a:gd name="connsiteX4621" fmla="*/ 3011194 w 11737976"/>
              <a:gd name="connsiteY4621" fmla="*/ 5384278 h 6407150"/>
              <a:gd name="connsiteX4622" fmla="*/ 2995137 w 11737976"/>
              <a:gd name="connsiteY4622" fmla="*/ 5398921 h 6407150"/>
              <a:gd name="connsiteX4623" fmla="*/ 3010595 w 11737976"/>
              <a:gd name="connsiteY4623" fmla="*/ 5397691 h 6407150"/>
              <a:gd name="connsiteX4624" fmla="*/ 3010853 w 11737976"/>
              <a:gd name="connsiteY4624" fmla="*/ 5391943 h 6407150"/>
              <a:gd name="connsiteX4625" fmla="*/ 3018454 w 11737976"/>
              <a:gd name="connsiteY4625" fmla="*/ 5394202 h 6407150"/>
              <a:gd name="connsiteX4626" fmla="*/ 3031489 w 11737976"/>
              <a:gd name="connsiteY4626" fmla="*/ 5382545 h 6407150"/>
              <a:gd name="connsiteX4627" fmla="*/ 3027166 w 11737976"/>
              <a:gd name="connsiteY4627" fmla="*/ 5371551 h 6407150"/>
              <a:gd name="connsiteX4628" fmla="*/ 3018169 w 11737976"/>
              <a:gd name="connsiteY4628" fmla="*/ 5370940 h 6407150"/>
              <a:gd name="connsiteX4629" fmla="*/ 9038604 w 11737976"/>
              <a:gd name="connsiteY4629" fmla="*/ 5369857 h 6407150"/>
              <a:gd name="connsiteX4630" fmla="*/ 9035699 w 11737976"/>
              <a:gd name="connsiteY4630" fmla="*/ 5374327 h 6407150"/>
              <a:gd name="connsiteX4631" fmla="*/ 9042024 w 11737976"/>
              <a:gd name="connsiteY4631" fmla="*/ 5373842 h 6407150"/>
              <a:gd name="connsiteX4632" fmla="*/ 9043019 w 11737976"/>
              <a:gd name="connsiteY4632" fmla="*/ 5373572 h 6407150"/>
              <a:gd name="connsiteX4633" fmla="*/ 9042740 w 11737976"/>
              <a:gd name="connsiteY4633" fmla="*/ 5376105 h 6407150"/>
              <a:gd name="connsiteX4634" fmla="*/ 9043097 w 11737976"/>
              <a:gd name="connsiteY4634" fmla="*/ 5377235 h 6407150"/>
              <a:gd name="connsiteX4635" fmla="*/ 9043454 w 11737976"/>
              <a:gd name="connsiteY4635" fmla="*/ 5378366 h 6407150"/>
              <a:gd name="connsiteX4636" fmla="*/ 9044448 w 11737976"/>
              <a:gd name="connsiteY4636" fmla="*/ 5378097 h 6407150"/>
              <a:gd name="connsiteX4637" fmla="*/ 9052765 w 11737976"/>
              <a:gd name="connsiteY4637" fmla="*/ 5377073 h 6407150"/>
              <a:gd name="connsiteX4638" fmla="*/ 9057334 w 11737976"/>
              <a:gd name="connsiteY4638" fmla="*/ 5388114 h 6407150"/>
              <a:gd name="connsiteX4639" fmla="*/ 9061593 w 11737976"/>
              <a:gd name="connsiteY4639" fmla="*/ 5384505 h 6407150"/>
              <a:gd name="connsiteX4640" fmla="*/ 9063303 w 11737976"/>
              <a:gd name="connsiteY4640" fmla="*/ 5386497 h 6407150"/>
              <a:gd name="connsiteX4641" fmla="*/ 9061391 w 11737976"/>
              <a:gd name="connsiteY4641" fmla="*/ 5390700 h 6407150"/>
              <a:gd name="connsiteX4642" fmla="*/ 9062385 w 11737976"/>
              <a:gd name="connsiteY4642" fmla="*/ 5390430 h 6407150"/>
              <a:gd name="connsiteX4643" fmla="*/ 9060754 w 11737976"/>
              <a:gd name="connsiteY4643" fmla="*/ 5392099 h 6407150"/>
              <a:gd name="connsiteX4644" fmla="*/ 9059758 w 11737976"/>
              <a:gd name="connsiteY4644" fmla="*/ 5392369 h 6407150"/>
              <a:gd name="connsiteX4645" fmla="*/ 9060116 w 11737976"/>
              <a:gd name="connsiteY4645" fmla="*/ 5393500 h 6407150"/>
              <a:gd name="connsiteX4646" fmla="*/ 9062105 w 11737976"/>
              <a:gd name="connsiteY4646" fmla="*/ 5392961 h 6407150"/>
              <a:gd name="connsiteX4647" fmla="*/ 9062463 w 11737976"/>
              <a:gd name="connsiteY4647" fmla="*/ 5394093 h 6407150"/>
              <a:gd name="connsiteX4648" fmla="*/ 9063535 w 11737976"/>
              <a:gd name="connsiteY4648" fmla="*/ 5397485 h 6407150"/>
              <a:gd name="connsiteX4649" fmla="*/ 9063750 w 11737976"/>
              <a:gd name="connsiteY4649" fmla="*/ 5398165 h 6407150"/>
              <a:gd name="connsiteX4650" fmla="*/ 9053497 w 11737976"/>
              <a:gd name="connsiteY4650" fmla="*/ 5399019 h 6407150"/>
              <a:gd name="connsiteX4651" fmla="*/ 9052840 w 11737976"/>
              <a:gd name="connsiteY4651" fmla="*/ 5397895 h 6407150"/>
              <a:gd name="connsiteX4652" fmla="*/ 9050151 w 11737976"/>
              <a:gd name="connsiteY4652" fmla="*/ 5399869 h 6407150"/>
              <a:gd name="connsiteX4653" fmla="*/ 9051603 w 11737976"/>
              <a:gd name="connsiteY4653" fmla="*/ 5404461 h 6407150"/>
              <a:gd name="connsiteX4654" fmla="*/ 9054598 w 11737976"/>
              <a:gd name="connsiteY4654" fmla="*/ 5401045 h 6407150"/>
              <a:gd name="connsiteX4655" fmla="*/ 9057985 w 11737976"/>
              <a:gd name="connsiteY4655" fmla="*/ 5404419 h 6407150"/>
              <a:gd name="connsiteX4656" fmla="*/ 9068766 w 11737976"/>
              <a:gd name="connsiteY4656" fmla="*/ 5406995 h 6407150"/>
              <a:gd name="connsiteX4657" fmla="*/ 9068304 w 11737976"/>
              <a:gd name="connsiteY4657" fmla="*/ 5410239 h 6407150"/>
              <a:gd name="connsiteX4658" fmla="*/ 9073692 w 11737976"/>
              <a:gd name="connsiteY4658" fmla="*/ 5412277 h 6407150"/>
              <a:gd name="connsiteX4659" fmla="*/ 9073952 w 11737976"/>
              <a:gd name="connsiteY4659" fmla="*/ 5409663 h 6407150"/>
              <a:gd name="connsiteX4660" fmla="*/ 9073275 w 11737976"/>
              <a:gd name="connsiteY4660" fmla="*/ 5408073 h 6407150"/>
              <a:gd name="connsiteX4661" fmla="*/ 9083464 w 11737976"/>
              <a:gd name="connsiteY4661" fmla="*/ 5410506 h 6407150"/>
              <a:gd name="connsiteX4662" fmla="*/ 9080836 w 11737976"/>
              <a:gd name="connsiteY4662" fmla="*/ 5411218 h 6407150"/>
              <a:gd name="connsiteX4663" fmla="*/ 9080538 w 11737976"/>
              <a:gd name="connsiteY4663" fmla="*/ 5414982 h 6407150"/>
              <a:gd name="connsiteX4664" fmla="*/ 9080740 w 11737976"/>
              <a:gd name="connsiteY4664" fmla="*/ 5416580 h 6407150"/>
              <a:gd name="connsiteX4665" fmla="*/ 9075749 w 11737976"/>
              <a:gd name="connsiteY4665" fmla="*/ 5416942 h 6407150"/>
              <a:gd name="connsiteX4666" fmla="*/ 9075112 w 11737976"/>
              <a:gd name="connsiteY4666" fmla="*/ 5417536 h 6407150"/>
              <a:gd name="connsiteX4667" fmla="*/ 9075210 w 11737976"/>
              <a:gd name="connsiteY4667" fmla="*/ 5416763 h 6407150"/>
              <a:gd name="connsiteX4668" fmla="*/ 9071349 w 11737976"/>
              <a:gd name="connsiteY4668" fmla="*/ 5419834 h 6407150"/>
              <a:gd name="connsiteX4669" fmla="*/ 9071485 w 11737976"/>
              <a:gd name="connsiteY4669" fmla="*/ 5420907 h 6407150"/>
              <a:gd name="connsiteX4670" fmla="*/ 9069828 w 11737976"/>
              <a:gd name="connsiteY4670" fmla="*/ 5422449 h 6407150"/>
              <a:gd name="connsiteX4671" fmla="*/ 9069430 w 11737976"/>
              <a:gd name="connsiteY4671" fmla="*/ 5421814 h 6407150"/>
              <a:gd name="connsiteX4672" fmla="*/ 9068435 w 11737976"/>
              <a:gd name="connsiteY4672" fmla="*/ 5423345 h 6407150"/>
              <a:gd name="connsiteX4673" fmla="*/ 9068397 w 11737976"/>
              <a:gd name="connsiteY4673" fmla="*/ 5423368 h 6407150"/>
              <a:gd name="connsiteX4674" fmla="*/ 9064072 w 11737976"/>
              <a:gd name="connsiteY4674" fmla="*/ 5421775 h 6407150"/>
              <a:gd name="connsiteX4675" fmla="*/ 9059090 w 11737976"/>
              <a:gd name="connsiteY4675" fmla="*/ 5422461 h 6407150"/>
              <a:gd name="connsiteX4676" fmla="*/ 9064145 w 11737976"/>
              <a:gd name="connsiteY4676" fmla="*/ 5426345 h 6407150"/>
              <a:gd name="connsiteX4677" fmla="*/ 9062939 w 11737976"/>
              <a:gd name="connsiteY4677" fmla="*/ 5427494 h 6407150"/>
              <a:gd name="connsiteX4678" fmla="*/ 9063591 w 11737976"/>
              <a:gd name="connsiteY4678" fmla="*/ 5428440 h 6407150"/>
              <a:gd name="connsiteX4679" fmla="*/ 9065015 w 11737976"/>
              <a:gd name="connsiteY4679" fmla="*/ 5426942 h 6407150"/>
              <a:gd name="connsiteX4680" fmla="*/ 9065579 w 11737976"/>
              <a:gd name="connsiteY4680" fmla="*/ 5427279 h 6407150"/>
              <a:gd name="connsiteX4681" fmla="*/ 9065944 w 11737976"/>
              <a:gd name="connsiteY4681" fmla="*/ 5427803 h 6407150"/>
              <a:gd name="connsiteX4682" fmla="*/ 9065728 w 11737976"/>
              <a:gd name="connsiteY4682" fmla="*/ 5427368 h 6407150"/>
              <a:gd name="connsiteX4683" fmla="*/ 9073056 w 11737976"/>
              <a:gd name="connsiteY4683" fmla="*/ 5431743 h 6407150"/>
              <a:gd name="connsiteX4684" fmla="*/ 9072269 w 11737976"/>
              <a:gd name="connsiteY4684" fmla="*/ 5431956 h 6407150"/>
              <a:gd name="connsiteX4685" fmla="*/ 9071632 w 11737976"/>
              <a:gd name="connsiteY4685" fmla="*/ 5433357 h 6407150"/>
              <a:gd name="connsiteX4686" fmla="*/ 9072983 w 11737976"/>
              <a:gd name="connsiteY4686" fmla="*/ 5434218 h 6407150"/>
              <a:gd name="connsiteX4687" fmla="*/ 9074973 w 11737976"/>
              <a:gd name="connsiteY4687" fmla="*/ 5433679 h 6407150"/>
              <a:gd name="connsiteX4688" fmla="*/ 9074989 w 11737976"/>
              <a:gd name="connsiteY4688" fmla="*/ 5434390 h 6407150"/>
              <a:gd name="connsiteX4689" fmla="*/ 9064496 w 11737976"/>
              <a:gd name="connsiteY4689" fmla="*/ 5435998 h 6407150"/>
              <a:gd name="connsiteX4690" fmla="*/ 9066450 w 11737976"/>
              <a:gd name="connsiteY4690" fmla="*/ 5439445 h 6407150"/>
              <a:gd name="connsiteX4691" fmla="*/ 9041992 w 11737976"/>
              <a:gd name="connsiteY4691" fmla="*/ 5439680 h 6407150"/>
              <a:gd name="connsiteX4692" fmla="*/ 9034246 w 11737976"/>
              <a:gd name="connsiteY4692" fmla="*/ 5438984 h 6407150"/>
              <a:gd name="connsiteX4693" fmla="*/ 9036406 w 11737976"/>
              <a:gd name="connsiteY4693" fmla="*/ 5437218 h 6407150"/>
              <a:gd name="connsiteX4694" fmla="*/ 9041277 w 11737976"/>
              <a:gd name="connsiteY4694" fmla="*/ 5432982 h 6407150"/>
              <a:gd name="connsiteX4695" fmla="*/ 9039606 w 11737976"/>
              <a:gd name="connsiteY4695" fmla="*/ 5423904 h 6407150"/>
              <a:gd name="connsiteX4696" fmla="*/ 9040182 w 11737976"/>
              <a:gd name="connsiteY4696" fmla="*/ 5424145 h 6407150"/>
              <a:gd name="connsiteX4697" fmla="*/ 9050408 w 11737976"/>
              <a:gd name="connsiteY4697" fmla="*/ 5425673 h 6407150"/>
              <a:gd name="connsiteX4698" fmla="*/ 9041105 w 11737976"/>
              <a:gd name="connsiteY4698" fmla="*/ 5417652 h 6407150"/>
              <a:gd name="connsiteX4699" fmla="*/ 9038082 w 11737976"/>
              <a:gd name="connsiteY4699" fmla="*/ 5418998 h 6407150"/>
              <a:gd name="connsiteX4700" fmla="*/ 9036860 w 11737976"/>
              <a:gd name="connsiteY4700" fmla="*/ 5415496 h 6407150"/>
              <a:gd name="connsiteX4701" fmla="*/ 9036917 w 11737976"/>
              <a:gd name="connsiteY4701" fmla="*/ 5415444 h 6407150"/>
              <a:gd name="connsiteX4702" fmla="*/ 9036814 w 11737976"/>
              <a:gd name="connsiteY4702" fmla="*/ 5415363 h 6407150"/>
              <a:gd name="connsiteX4703" fmla="*/ 9036551 w 11737976"/>
              <a:gd name="connsiteY4703" fmla="*/ 5414615 h 6407150"/>
              <a:gd name="connsiteX4704" fmla="*/ 9039257 w 11737976"/>
              <a:gd name="connsiteY4704" fmla="*/ 5416339 h 6407150"/>
              <a:gd name="connsiteX4705" fmla="*/ 9040812 w 11737976"/>
              <a:gd name="connsiteY4705" fmla="*/ 5411007 h 6407150"/>
              <a:gd name="connsiteX4706" fmla="*/ 9035200 w 11737976"/>
              <a:gd name="connsiteY4706" fmla="*/ 5413754 h 6407150"/>
              <a:gd name="connsiteX4707" fmla="*/ 9032327 w 11737976"/>
              <a:gd name="connsiteY4707" fmla="*/ 5402100 h 6407150"/>
              <a:gd name="connsiteX4708" fmla="*/ 9031751 w 11737976"/>
              <a:gd name="connsiteY4708" fmla="*/ 5392587 h 6407150"/>
              <a:gd name="connsiteX4709" fmla="*/ 9030040 w 11737976"/>
              <a:gd name="connsiteY4709" fmla="*/ 5390594 h 6407150"/>
              <a:gd name="connsiteX4710" fmla="*/ 9030679 w 11737976"/>
              <a:gd name="connsiteY4710" fmla="*/ 5389194 h 6407150"/>
              <a:gd name="connsiteX4711" fmla="*/ 9031673 w 11737976"/>
              <a:gd name="connsiteY4711" fmla="*/ 5388924 h 6407150"/>
              <a:gd name="connsiteX4712" fmla="*/ 9032310 w 11737976"/>
              <a:gd name="connsiteY4712" fmla="*/ 5387524 h 6407150"/>
              <a:gd name="connsiteX4713" fmla="*/ 9030321 w 11737976"/>
              <a:gd name="connsiteY4713" fmla="*/ 5388062 h 6407150"/>
              <a:gd name="connsiteX4714" fmla="*/ 9027694 w 11737976"/>
              <a:gd name="connsiteY4714" fmla="*/ 5390001 h 6407150"/>
              <a:gd name="connsiteX4715" fmla="*/ 9027337 w 11737976"/>
              <a:gd name="connsiteY4715" fmla="*/ 5388871 h 6407150"/>
              <a:gd name="connsiteX4716" fmla="*/ 9028176 w 11737976"/>
              <a:gd name="connsiteY4716" fmla="*/ 5381276 h 6407150"/>
              <a:gd name="connsiteX4717" fmla="*/ 9025472 w 11737976"/>
              <a:gd name="connsiteY4717" fmla="*/ 5379553 h 6407150"/>
              <a:gd name="connsiteX4718" fmla="*/ 9028815 w 11737976"/>
              <a:gd name="connsiteY4718" fmla="*/ 5379876 h 6407150"/>
              <a:gd name="connsiteX4719" fmla="*/ 9029808 w 11737976"/>
              <a:gd name="connsiteY4719" fmla="*/ 5379606 h 6407150"/>
              <a:gd name="connsiteX4720" fmla="*/ 9033507 w 11737976"/>
              <a:gd name="connsiteY4720" fmla="*/ 5381061 h 6407150"/>
              <a:gd name="connsiteX4721" fmla="*/ 9034144 w 11737976"/>
              <a:gd name="connsiteY4721" fmla="*/ 5379660 h 6407150"/>
              <a:gd name="connsiteX4722" fmla="*/ 9032791 w 11737976"/>
              <a:gd name="connsiteY4722" fmla="*/ 5378798 h 6407150"/>
              <a:gd name="connsiteX4723" fmla="*/ 9031440 w 11737976"/>
              <a:gd name="connsiteY4723" fmla="*/ 5377936 h 6407150"/>
              <a:gd name="connsiteX4724" fmla="*/ 9031083 w 11737976"/>
              <a:gd name="connsiteY4724" fmla="*/ 5376806 h 6407150"/>
              <a:gd name="connsiteX4725" fmla="*/ 9034067 w 11737976"/>
              <a:gd name="connsiteY4725" fmla="*/ 5375997 h 6407150"/>
              <a:gd name="connsiteX4726" fmla="*/ 9038604 w 11737976"/>
              <a:gd name="connsiteY4726" fmla="*/ 5369857 h 6407150"/>
              <a:gd name="connsiteX4727" fmla="*/ 9653620 w 11737976"/>
              <a:gd name="connsiteY4727" fmla="*/ 5369132 h 6407150"/>
              <a:gd name="connsiteX4728" fmla="*/ 9652638 w 11737976"/>
              <a:gd name="connsiteY4728" fmla="*/ 5376060 h 6407150"/>
              <a:gd name="connsiteX4729" fmla="*/ 9653620 w 11737976"/>
              <a:gd name="connsiteY4729" fmla="*/ 5369132 h 6407150"/>
              <a:gd name="connsiteX4730" fmla="*/ 2733464 w 11737976"/>
              <a:gd name="connsiteY4730" fmla="*/ 5366289 h 6407150"/>
              <a:gd name="connsiteX4731" fmla="*/ 2710921 w 11737976"/>
              <a:gd name="connsiteY4731" fmla="*/ 5367202 h 6407150"/>
              <a:gd name="connsiteX4732" fmla="*/ 2733037 w 11737976"/>
              <a:gd name="connsiteY4732" fmla="*/ 5375870 h 6407150"/>
              <a:gd name="connsiteX4733" fmla="*/ 2725551 w 11737976"/>
              <a:gd name="connsiteY4733" fmla="*/ 5375535 h 6407150"/>
              <a:gd name="connsiteX4734" fmla="*/ 2725465 w 11737976"/>
              <a:gd name="connsiteY4734" fmla="*/ 5377451 h 6407150"/>
              <a:gd name="connsiteX4735" fmla="*/ 2732950 w 11737976"/>
              <a:gd name="connsiteY4735" fmla="*/ 5377786 h 6407150"/>
              <a:gd name="connsiteX4736" fmla="*/ 2740352 w 11737976"/>
              <a:gd name="connsiteY4736" fmla="*/ 5380037 h 6407150"/>
              <a:gd name="connsiteX4737" fmla="*/ 2732866 w 11737976"/>
              <a:gd name="connsiteY4737" fmla="*/ 5379702 h 6407150"/>
              <a:gd name="connsiteX4738" fmla="*/ 2732779 w 11737976"/>
              <a:gd name="connsiteY4738" fmla="*/ 5381618 h 6407150"/>
              <a:gd name="connsiteX4739" fmla="*/ 2740266 w 11737976"/>
              <a:gd name="connsiteY4739" fmla="*/ 5381953 h 6407150"/>
              <a:gd name="connsiteX4740" fmla="*/ 2740352 w 11737976"/>
              <a:gd name="connsiteY4740" fmla="*/ 5380037 h 6407150"/>
              <a:gd name="connsiteX4741" fmla="*/ 2748264 w 11737976"/>
              <a:gd name="connsiteY4741" fmla="*/ 5370790 h 6407150"/>
              <a:gd name="connsiteX4742" fmla="*/ 2733378 w 11737976"/>
              <a:gd name="connsiteY4742" fmla="*/ 5368205 h 6407150"/>
              <a:gd name="connsiteX4743" fmla="*/ 2740950 w 11737976"/>
              <a:gd name="connsiteY4743" fmla="*/ 5366623 h 6407150"/>
              <a:gd name="connsiteX4744" fmla="*/ 2733464 w 11737976"/>
              <a:gd name="connsiteY4744" fmla="*/ 5366289 h 6407150"/>
              <a:gd name="connsiteX4745" fmla="*/ 2016156 w 11737976"/>
              <a:gd name="connsiteY4745" fmla="*/ 5365791 h 6407150"/>
              <a:gd name="connsiteX4746" fmla="*/ 2014051 w 11737976"/>
              <a:gd name="connsiteY4746" fmla="*/ 5366604 h 6407150"/>
              <a:gd name="connsiteX4747" fmla="*/ 2013189 w 11737976"/>
              <a:gd name="connsiteY4747" fmla="*/ 5369299 h 6407150"/>
              <a:gd name="connsiteX4748" fmla="*/ 2014430 w 11737976"/>
              <a:gd name="connsiteY4748" fmla="*/ 5371183 h 6407150"/>
              <a:gd name="connsiteX4749" fmla="*/ 2015699 w 11737976"/>
              <a:gd name="connsiteY4749" fmla="*/ 5370103 h 6407150"/>
              <a:gd name="connsiteX4750" fmla="*/ 2016562 w 11737976"/>
              <a:gd name="connsiteY4750" fmla="*/ 5367408 h 6407150"/>
              <a:gd name="connsiteX4751" fmla="*/ 2016156 w 11737976"/>
              <a:gd name="connsiteY4751" fmla="*/ 5365791 h 6407150"/>
              <a:gd name="connsiteX4752" fmla="*/ 9579349 w 11737976"/>
              <a:gd name="connsiteY4752" fmla="*/ 5365185 h 6407150"/>
              <a:gd name="connsiteX4753" fmla="*/ 9573774 w 11737976"/>
              <a:gd name="connsiteY4753" fmla="*/ 5367669 h 6407150"/>
              <a:gd name="connsiteX4754" fmla="*/ 9584062 w 11737976"/>
              <a:gd name="connsiteY4754" fmla="*/ 5368764 h 6407150"/>
              <a:gd name="connsiteX4755" fmla="*/ 9584553 w 11737976"/>
              <a:gd name="connsiteY4755" fmla="*/ 5365299 h 6407150"/>
              <a:gd name="connsiteX4756" fmla="*/ 9579349 w 11737976"/>
              <a:gd name="connsiteY4756" fmla="*/ 5365185 h 6407150"/>
              <a:gd name="connsiteX4757" fmla="*/ 2702985 w 11737976"/>
              <a:gd name="connsiteY4757" fmla="*/ 5364927 h 6407150"/>
              <a:gd name="connsiteX4758" fmla="*/ 2706965 w 11737976"/>
              <a:gd name="connsiteY4758" fmla="*/ 5365803 h 6407150"/>
              <a:gd name="connsiteX4759" fmla="*/ 2707838 w 11737976"/>
              <a:gd name="connsiteY4759" fmla="*/ 5365996 h 6407150"/>
              <a:gd name="connsiteX4760" fmla="*/ 2707570 w 11737976"/>
              <a:gd name="connsiteY4760" fmla="*/ 5366310 h 6407150"/>
              <a:gd name="connsiteX4761" fmla="*/ 2710944 w 11737976"/>
              <a:gd name="connsiteY4761" fmla="*/ 5366679 h 6407150"/>
              <a:gd name="connsiteX4762" fmla="*/ 2707838 w 11737976"/>
              <a:gd name="connsiteY4762" fmla="*/ 5365996 h 6407150"/>
              <a:gd name="connsiteX4763" fmla="*/ 2707968 w 11737976"/>
              <a:gd name="connsiteY4763" fmla="*/ 5365848 h 6407150"/>
              <a:gd name="connsiteX4764" fmla="*/ 2711007 w 11737976"/>
              <a:gd name="connsiteY4764" fmla="*/ 5365285 h 6407150"/>
              <a:gd name="connsiteX4765" fmla="*/ 2702985 w 11737976"/>
              <a:gd name="connsiteY4765" fmla="*/ 5364927 h 6407150"/>
              <a:gd name="connsiteX4766" fmla="*/ 8808365 w 11737976"/>
              <a:gd name="connsiteY4766" fmla="*/ 5364844 h 6407150"/>
              <a:gd name="connsiteX4767" fmla="*/ 8806367 w 11737976"/>
              <a:gd name="connsiteY4767" fmla="*/ 5365386 h 6407150"/>
              <a:gd name="connsiteX4768" fmla="*/ 8805794 w 11737976"/>
              <a:gd name="connsiteY4768" fmla="*/ 5370436 h 6407150"/>
              <a:gd name="connsiteX4769" fmla="*/ 8808218 w 11737976"/>
              <a:gd name="connsiteY4769" fmla="*/ 5374676 h 6407150"/>
              <a:gd name="connsiteX4770" fmla="*/ 8809645 w 11737976"/>
              <a:gd name="connsiteY4770" fmla="*/ 5379186 h 6407150"/>
              <a:gd name="connsiteX4771" fmla="*/ 8810644 w 11737976"/>
              <a:gd name="connsiteY4771" fmla="*/ 5378916 h 6407150"/>
              <a:gd name="connsiteX4772" fmla="*/ 8812641 w 11737976"/>
              <a:gd name="connsiteY4772" fmla="*/ 5378375 h 6407150"/>
              <a:gd name="connsiteX4773" fmla="*/ 8809860 w 11737976"/>
              <a:gd name="connsiteY4773" fmla="*/ 5373007 h 6407150"/>
              <a:gd name="connsiteX4774" fmla="*/ 8808722 w 11737976"/>
              <a:gd name="connsiteY4774" fmla="*/ 5365971 h 6407150"/>
              <a:gd name="connsiteX4775" fmla="*/ 8808365 w 11737976"/>
              <a:gd name="connsiteY4775" fmla="*/ 5364844 h 6407150"/>
              <a:gd name="connsiteX4776" fmla="*/ 3120571 w 11737976"/>
              <a:gd name="connsiteY4776" fmla="*/ 5364494 h 6407150"/>
              <a:gd name="connsiteX4777" fmla="*/ 3115413 w 11737976"/>
              <a:gd name="connsiteY4777" fmla="*/ 5367522 h 6407150"/>
              <a:gd name="connsiteX4778" fmla="*/ 3131372 w 11737976"/>
              <a:gd name="connsiteY4778" fmla="*/ 5370097 h 6407150"/>
              <a:gd name="connsiteX4779" fmla="*/ 3134536 w 11737976"/>
              <a:gd name="connsiteY4779" fmla="*/ 5366747 h 6407150"/>
              <a:gd name="connsiteX4780" fmla="*/ 3131621 w 11737976"/>
              <a:gd name="connsiteY4780" fmla="*/ 5364522 h 6407150"/>
              <a:gd name="connsiteX4781" fmla="*/ 3120571 w 11737976"/>
              <a:gd name="connsiteY4781" fmla="*/ 5364494 h 6407150"/>
              <a:gd name="connsiteX4782" fmla="*/ 2294293 w 11737976"/>
              <a:gd name="connsiteY4782" fmla="*/ 5362877 h 6407150"/>
              <a:gd name="connsiteX4783" fmla="*/ 2291533 w 11737976"/>
              <a:gd name="connsiteY4783" fmla="*/ 5363318 h 6407150"/>
              <a:gd name="connsiteX4784" fmla="*/ 2291020 w 11737976"/>
              <a:gd name="connsiteY4784" fmla="*/ 5364636 h 6407150"/>
              <a:gd name="connsiteX4785" fmla="*/ 2292231 w 11737976"/>
              <a:gd name="connsiteY4785" fmla="*/ 5368148 h 6407150"/>
              <a:gd name="connsiteX4786" fmla="*/ 2293445 w 11737976"/>
              <a:gd name="connsiteY4786" fmla="*/ 5371661 h 6407150"/>
              <a:gd name="connsiteX4787" fmla="*/ 2297415 w 11737976"/>
              <a:gd name="connsiteY4787" fmla="*/ 5374732 h 6407150"/>
              <a:gd name="connsiteX4788" fmla="*/ 2301294 w 11737976"/>
              <a:gd name="connsiteY4788" fmla="*/ 5374728 h 6407150"/>
              <a:gd name="connsiteX4789" fmla="*/ 2300597 w 11737976"/>
              <a:gd name="connsiteY4789" fmla="*/ 5369899 h 6407150"/>
              <a:gd name="connsiteX4790" fmla="*/ 2298262 w 11737976"/>
              <a:gd name="connsiteY4790" fmla="*/ 5365947 h 6407150"/>
              <a:gd name="connsiteX4791" fmla="*/ 2294293 w 11737976"/>
              <a:gd name="connsiteY4791" fmla="*/ 5362877 h 6407150"/>
              <a:gd name="connsiteX4792" fmla="*/ 2815615 w 11737976"/>
              <a:gd name="connsiteY4792" fmla="*/ 5362277 h 6407150"/>
              <a:gd name="connsiteX4793" fmla="*/ 2815553 w 11737976"/>
              <a:gd name="connsiteY4793" fmla="*/ 5363672 h 6407150"/>
              <a:gd name="connsiteX4794" fmla="*/ 2815615 w 11737976"/>
              <a:gd name="connsiteY4794" fmla="*/ 5362277 h 6407150"/>
              <a:gd name="connsiteX4795" fmla="*/ 2628126 w 11737976"/>
              <a:gd name="connsiteY4795" fmla="*/ 5361584 h 6407150"/>
              <a:gd name="connsiteX4796" fmla="*/ 2605988 w 11737976"/>
              <a:gd name="connsiteY4796" fmla="*/ 5362411 h 6407150"/>
              <a:gd name="connsiteX4797" fmla="*/ 2598555 w 11737976"/>
              <a:gd name="connsiteY4797" fmla="*/ 5363895 h 6407150"/>
              <a:gd name="connsiteX4798" fmla="*/ 2598312 w 11737976"/>
              <a:gd name="connsiteY4798" fmla="*/ 5369329 h 6407150"/>
              <a:gd name="connsiteX4799" fmla="*/ 2620369 w 11737976"/>
              <a:gd name="connsiteY4799" fmla="*/ 5370314 h 6407150"/>
              <a:gd name="connsiteX4800" fmla="*/ 2620531 w 11737976"/>
              <a:gd name="connsiteY4800" fmla="*/ 5366691 h 6407150"/>
              <a:gd name="connsiteX4801" fmla="*/ 2613177 w 11737976"/>
              <a:gd name="connsiteY4801" fmla="*/ 5366363 h 6407150"/>
              <a:gd name="connsiteX4802" fmla="*/ 2627964 w 11737976"/>
              <a:gd name="connsiteY4802" fmla="*/ 5365207 h 6407150"/>
              <a:gd name="connsiteX4803" fmla="*/ 2628126 w 11737976"/>
              <a:gd name="connsiteY4803" fmla="*/ 5361584 h 6407150"/>
              <a:gd name="connsiteX4804" fmla="*/ 8859613 w 11737976"/>
              <a:gd name="connsiteY4804" fmla="*/ 5360669 h 6407150"/>
              <a:gd name="connsiteX4805" fmla="*/ 8857640 w 11737976"/>
              <a:gd name="connsiteY4805" fmla="*/ 5361203 h 6407150"/>
              <a:gd name="connsiteX4806" fmla="*/ 8856030 w 11737976"/>
              <a:gd name="connsiteY4806" fmla="*/ 5362885 h 6407150"/>
              <a:gd name="connsiteX4807" fmla="*/ 8851723 w 11737976"/>
              <a:gd name="connsiteY4807" fmla="*/ 5362806 h 6407150"/>
              <a:gd name="connsiteX4808" fmla="*/ 8850375 w 11737976"/>
              <a:gd name="connsiteY4808" fmla="*/ 5361924 h 6407150"/>
              <a:gd name="connsiteX4809" fmla="*/ 8849752 w 11737976"/>
              <a:gd name="connsiteY4809" fmla="*/ 5363339 h 6407150"/>
              <a:gd name="connsiteX4810" fmla="*/ 8849128 w 11737976"/>
              <a:gd name="connsiteY4810" fmla="*/ 5364754 h 6407150"/>
              <a:gd name="connsiteX4811" fmla="*/ 8848505 w 11737976"/>
              <a:gd name="connsiteY4811" fmla="*/ 5366170 h 6407150"/>
              <a:gd name="connsiteX4812" fmla="*/ 8847882 w 11737976"/>
              <a:gd name="connsiteY4812" fmla="*/ 5367584 h 6407150"/>
              <a:gd name="connsiteX4813" fmla="*/ 8848868 w 11737976"/>
              <a:gd name="connsiteY4813" fmla="*/ 5367317 h 6407150"/>
              <a:gd name="connsiteX4814" fmla="*/ 8850840 w 11737976"/>
              <a:gd name="connsiteY4814" fmla="*/ 5366783 h 6407150"/>
              <a:gd name="connsiteX4815" fmla="*/ 8851463 w 11737976"/>
              <a:gd name="connsiteY4815" fmla="*/ 5365368 h 6407150"/>
              <a:gd name="connsiteX4816" fmla="*/ 8852449 w 11737976"/>
              <a:gd name="connsiteY4816" fmla="*/ 5365101 h 6407150"/>
              <a:gd name="connsiteX4817" fmla="*/ 8856756 w 11737976"/>
              <a:gd name="connsiteY4817" fmla="*/ 5365180 h 6407150"/>
              <a:gd name="connsiteX4818" fmla="*/ 8859974 w 11737976"/>
              <a:gd name="connsiteY4818" fmla="*/ 5361817 h 6407150"/>
              <a:gd name="connsiteX4819" fmla="*/ 8859613 w 11737976"/>
              <a:gd name="connsiteY4819" fmla="*/ 5360669 h 6407150"/>
              <a:gd name="connsiteX4820" fmla="*/ 2523704 w 11737976"/>
              <a:gd name="connsiteY4820" fmla="*/ 5360412 h 6407150"/>
              <a:gd name="connsiteX4821" fmla="*/ 2523612 w 11737976"/>
              <a:gd name="connsiteY4821" fmla="*/ 5362502 h 6407150"/>
              <a:gd name="connsiteX4822" fmla="*/ 2523704 w 11737976"/>
              <a:gd name="connsiteY4822" fmla="*/ 5360412 h 6407150"/>
              <a:gd name="connsiteX4823" fmla="*/ 6689915 w 11737976"/>
              <a:gd name="connsiteY4823" fmla="*/ 5360040 h 6407150"/>
              <a:gd name="connsiteX4824" fmla="*/ 6689674 w 11737976"/>
              <a:gd name="connsiteY4824" fmla="*/ 5361069 h 6407150"/>
              <a:gd name="connsiteX4825" fmla="*/ 6685576 w 11737976"/>
              <a:gd name="connsiteY4825" fmla="*/ 5360572 h 6407150"/>
              <a:gd name="connsiteX4826" fmla="*/ 2981809 w 11737976"/>
              <a:gd name="connsiteY4826" fmla="*/ 5359925 h 6407150"/>
              <a:gd name="connsiteX4827" fmla="*/ 2988597 w 11737976"/>
              <a:gd name="connsiteY4827" fmla="*/ 5367909 h 6407150"/>
              <a:gd name="connsiteX4828" fmla="*/ 2997605 w 11737976"/>
              <a:gd name="connsiteY4828" fmla="*/ 5366151 h 6407150"/>
              <a:gd name="connsiteX4829" fmla="*/ 2995981 w 11737976"/>
              <a:gd name="connsiteY4829" fmla="*/ 5362479 h 6407150"/>
              <a:gd name="connsiteX4830" fmla="*/ 2981809 w 11737976"/>
              <a:gd name="connsiteY4830" fmla="*/ 5359925 h 6407150"/>
              <a:gd name="connsiteX4831" fmla="*/ 2959085 w 11737976"/>
              <a:gd name="connsiteY4831" fmla="*/ 5358910 h 6407150"/>
              <a:gd name="connsiteX4832" fmla="*/ 2952323 w 11737976"/>
              <a:gd name="connsiteY4832" fmla="*/ 5360355 h 6407150"/>
              <a:gd name="connsiteX4833" fmla="*/ 2958929 w 11737976"/>
              <a:gd name="connsiteY4833" fmla="*/ 5362395 h 6407150"/>
              <a:gd name="connsiteX4834" fmla="*/ 2961513 w 11737976"/>
              <a:gd name="connsiteY4834" fmla="*/ 5360765 h 6407150"/>
              <a:gd name="connsiteX4835" fmla="*/ 2959085 w 11737976"/>
              <a:gd name="connsiteY4835" fmla="*/ 5358910 h 6407150"/>
              <a:gd name="connsiteX4836" fmla="*/ 6680031 w 11737976"/>
              <a:gd name="connsiteY4836" fmla="*/ 5358236 h 6407150"/>
              <a:gd name="connsiteX4837" fmla="*/ 6684042 w 11737976"/>
              <a:gd name="connsiteY4837" fmla="*/ 5360385 h 6407150"/>
              <a:gd name="connsiteX4838" fmla="*/ 6679653 w 11737976"/>
              <a:gd name="connsiteY4838" fmla="*/ 5359852 h 6407150"/>
              <a:gd name="connsiteX4839" fmla="*/ 8799392 w 11737976"/>
              <a:gd name="connsiteY4839" fmla="*/ 5357835 h 6407150"/>
              <a:gd name="connsiteX4840" fmla="*/ 8800108 w 11737976"/>
              <a:gd name="connsiteY4840" fmla="*/ 5364970 h 6407150"/>
              <a:gd name="connsiteX4841" fmla="*/ 8803397 w 11737976"/>
              <a:gd name="connsiteY4841" fmla="*/ 5367059 h 6407150"/>
              <a:gd name="connsiteX4842" fmla="*/ 8805363 w 11737976"/>
              <a:gd name="connsiteY4842" fmla="*/ 5363951 h 6407150"/>
              <a:gd name="connsiteX4843" fmla="*/ 8803049 w 11737976"/>
              <a:gd name="connsiteY4843" fmla="*/ 5359205 h 6407150"/>
              <a:gd name="connsiteX4844" fmla="*/ 8799392 w 11737976"/>
              <a:gd name="connsiteY4844" fmla="*/ 5357835 h 6407150"/>
              <a:gd name="connsiteX4845" fmla="*/ 2697089 w 11737976"/>
              <a:gd name="connsiteY4845" fmla="*/ 5356984 h 6407150"/>
              <a:gd name="connsiteX4846" fmla="*/ 2711194 w 11737976"/>
              <a:gd name="connsiteY4846" fmla="*/ 5361105 h 6407150"/>
              <a:gd name="connsiteX4847" fmla="*/ 2711271 w 11737976"/>
              <a:gd name="connsiteY4847" fmla="*/ 5359362 h 6407150"/>
              <a:gd name="connsiteX4848" fmla="*/ 2697089 w 11737976"/>
              <a:gd name="connsiteY4848" fmla="*/ 5356984 h 6407150"/>
              <a:gd name="connsiteX4849" fmla="*/ 2732830 w 11737976"/>
              <a:gd name="connsiteY4849" fmla="*/ 5356486 h 6407150"/>
              <a:gd name="connsiteX4850" fmla="*/ 2727329 w 11737976"/>
              <a:gd name="connsiteY4850" fmla="*/ 5359731 h 6407150"/>
              <a:gd name="connsiteX4851" fmla="*/ 2732752 w 11737976"/>
              <a:gd name="connsiteY4851" fmla="*/ 5358228 h 6407150"/>
              <a:gd name="connsiteX4852" fmla="*/ 2732830 w 11737976"/>
              <a:gd name="connsiteY4852" fmla="*/ 5356486 h 6407150"/>
              <a:gd name="connsiteX4853" fmla="*/ 8837584 w 11737976"/>
              <a:gd name="connsiteY4853" fmla="*/ 5355595 h 6407150"/>
              <a:gd name="connsiteX4854" fmla="*/ 8837950 w 11737976"/>
              <a:gd name="connsiteY4854" fmla="*/ 5356751 h 6407150"/>
              <a:gd name="connsiteX4855" fmla="*/ 8835588 w 11737976"/>
              <a:gd name="connsiteY4855" fmla="*/ 5356137 h 6407150"/>
              <a:gd name="connsiteX4856" fmla="*/ 8833590 w 11737976"/>
              <a:gd name="connsiteY4856" fmla="*/ 5356678 h 6407150"/>
              <a:gd name="connsiteX4857" fmla="*/ 8833954 w 11737976"/>
              <a:gd name="connsiteY4857" fmla="*/ 5357833 h 6407150"/>
              <a:gd name="connsiteX4858" fmla="*/ 8835317 w 11737976"/>
              <a:gd name="connsiteY4858" fmla="*/ 5358718 h 6407150"/>
              <a:gd name="connsiteX4859" fmla="*/ 8836317 w 11737976"/>
              <a:gd name="connsiteY4859" fmla="*/ 5358448 h 6407150"/>
              <a:gd name="connsiteX4860" fmla="*/ 8833685 w 11737976"/>
              <a:gd name="connsiteY4860" fmla="*/ 5360414 h 6407150"/>
              <a:gd name="connsiteX4861" fmla="*/ 8834050 w 11737976"/>
              <a:gd name="connsiteY4861" fmla="*/ 5361571 h 6407150"/>
              <a:gd name="connsiteX4862" fmla="*/ 8831688 w 11737976"/>
              <a:gd name="connsiteY4862" fmla="*/ 5360956 h 6407150"/>
              <a:gd name="connsiteX4863" fmla="*/ 8831054 w 11737976"/>
              <a:gd name="connsiteY4863" fmla="*/ 5362382 h 6407150"/>
              <a:gd name="connsiteX4864" fmla="*/ 8832052 w 11737976"/>
              <a:gd name="connsiteY4864" fmla="*/ 5362112 h 6407150"/>
              <a:gd name="connsiteX4865" fmla="*/ 8832419 w 11737976"/>
              <a:gd name="connsiteY4865" fmla="*/ 5363267 h 6407150"/>
              <a:gd name="connsiteX4866" fmla="*/ 8834878 w 11737976"/>
              <a:gd name="connsiteY4866" fmla="*/ 5367619 h 6407150"/>
              <a:gd name="connsiteX4867" fmla="*/ 8845598 w 11737976"/>
              <a:gd name="connsiteY4867" fmla="*/ 5367224 h 6407150"/>
              <a:gd name="connsiteX4868" fmla="*/ 8845027 w 11737976"/>
              <a:gd name="connsiteY4868" fmla="*/ 5358126 h 6407150"/>
              <a:gd name="connsiteX4869" fmla="*/ 8837584 w 11737976"/>
              <a:gd name="connsiteY4869" fmla="*/ 5355595 h 6407150"/>
              <a:gd name="connsiteX4870" fmla="*/ 9634851 w 11737976"/>
              <a:gd name="connsiteY4870" fmla="*/ 5354242 h 6407150"/>
              <a:gd name="connsiteX4871" fmla="*/ 9606105 w 11737976"/>
              <a:gd name="connsiteY4871" fmla="*/ 5354465 h 6407150"/>
              <a:gd name="connsiteX4872" fmla="*/ 9605646 w 11737976"/>
              <a:gd name="connsiteY4872" fmla="*/ 5357698 h 6407150"/>
              <a:gd name="connsiteX4873" fmla="*/ 9605186 w 11737976"/>
              <a:gd name="connsiteY4873" fmla="*/ 5360931 h 6407150"/>
              <a:gd name="connsiteX4874" fmla="*/ 9614617 w 11737976"/>
              <a:gd name="connsiteY4874" fmla="*/ 5361933 h 6407150"/>
              <a:gd name="connsiteX4875" fmla="*/ 9632558 w 11737976"/>
              <a:gd name="connsiteY4875" fmla="*/ 5370407 h 6407150"/>
              <a:gd name="connsiteX4876" fmla="*/ 9634851 w 11737976"/>
              <a:gd name="connsiteY4876" fmla="*/ 5354242 h 6407150"/>
              <a:gd name="connsiteX4877" fmla="*/ 3027696 w 11737976"/>
              <a:gd name="connsiteY4877" fmla="*/ 5352200 h 6407150"/>
              <a:gd name="connsiteX4878" fmla="*/ 3027540 w 11737976"/>
              <a:gd name="connsiteY4878" fmla="*/ 5355685 h 6407150"/>
              <a:gd name="connsiteX4879" fmla="*/ 3027618 w 11737976"/>
              <a:gd name="connsiteY4879" fmla="*/ 5353943 h 6407150"/>
              <a:gd name="connsiteX4880" fmla="*/ 3027696 w 11737976"/>
              <a:gd name="connsiteY4880" fmla="*/ 5352200 h 6407150"/>
              <a:gd name="connsiteX4881" fmla="*/ 8866725 w 11737976"/>
              <a:gd name="connsiteY4881" fmla="*/ 5351710 h 6407150"/>
              <a:gd name="connsiteX4882" fmla="*/ 8865466 w 11737976"/>
              <a:gd name="connsiteY4882" fmla="*/ 5356733 h 6407150"/>
              <a:gd name="connsiteX4883" fmla="*/ 8868132 w 11737976"/>
              <a:gd name="connsiteY4883" fmla="*/ 5356161 h 6407150"/>
              <a:gd name="connsiteX4884" fmla="*/ 8868920 w 11737976"/>
              <a:gd name="connsiteY4884" fmla="*/ 5352380 h 6407150"/>
              <a:gd name="connsiteX4885" fmla="*/ 8866725 w 11737976"/>
              <a:gd name="connsiteY4885" fmla="*/ 5351710 h 6407150"/>
              <a:gd name="connsiteX4886" fmla="*/ 3124859 w 11737976"/>
              <a:gd name="connsiteY4886" fmla="*/ 5350954 h 6407150"/>
              <a:gd name="connsiteX4887" fmla="*/ 3102630 w 11737976"/>
              <a:gd name="connsiteY4887" fmla="*/ 5353802 h 6407150"/>
              <a:gd name="connsiteX4888" fmla="*/ 3124516 w 11737976"/>
              <a:gd name="connsiteY4888" fmla="*/ 5358620 h 6407150"/>
              <a:gd name="connsiteX4889" fmla="*/ 3127476 w 11737976"/>
              <a:gd name="connsiteY4889" fmla="*/ 5354192 h 6407150"/>
              <a:gd name="connsiteX4890" fmla="*/ 3124859 w 11737976"/>
              <a:gd name="connsiteY4890" fmla="*/ 5350954 h 6407150"/>
              <a:gd name="connsiteX4891" fmla="*/ 8864153 w 11737976"/>
              <a:gd name="connsiteY4891" fmla="*/ 5350685 h 6407150"/>
              <a:gd name="connsiteX4892" fmla="*/ 8863147 w 11737976"/>
              <a:gd name="connsiteY4892" fmla="*/ 5351217 h 6407150"/>
              <a:gd name="connsiteX4893" fmla="*/ 8863014 w 11737976"/>
              <a:gd name="connsiteY4893" fmla="*/ 5357612 h 6407150"/>
              <a:gd name="connsiteX4894" fmla="*/ 8864153 w 11737976"/>
              <a:gd name="connsiteY4894" fmla="*/ 5350685 h 6407150"/>
              <a:gd name="connsiteX4895" fmla="*/ 2633430 w 11737976"/>
              <a:gd name="connsiteY4895" fmla="*/ 5349657 h 6407150"/>
              <a:gd name="connsiteX4896" fmla="*/ 2644697 w 11737976"/>
              <a:gd name="connsiteY4896" fmla="*/ 5350455 h 6407150"/>
              <a:gd name="connsiteX4897" fmla="*/ 2633430 w 11737976"/>
              <a:gd name="connsiteY4897" fmla="*/ 5349657 h 6407150"/>
              <a:gd name="connsiteX4898" fmla="*/ 2710809 w 11737976"/>
              <a:gd name="connsiteY4898" fmla="*/ 5345727 h 6407150"/>
              <a:gd name="connsiteX4899" fmla="*/ 2695753 w 11737976"/>
              <a:gd name="connsiteY4899" fmla="*/ 5346917 h 6407150"/>
              <a:gd name="connsiteX4900" fmla="*/ 2695588 w 11737976"/>
              <a:gd name="connsiteY4900" fmla="*/ 5350633 h 6407150"/>
              <a:gd name="connsiteX4901" fmla="*/ 2718129 w 11737976"/>
              <a:gd name="connsiteY4901" fmla="*/ 5349778 h 6407150"/>
              <a:gd name="connsiteX4902" fmla="*/ 2725530 w 11737976"/>
              <a:gd name="connsiteY4902" fmla="*/ 5351970 h 6407150"/>
              <a:gd name="connsiteX4903" fmla="*/ 2733017 w 11737976"/>
              <a:gd name="connsiteY4903" fmla="*/ 5352306 h 6407150"/>
              <a:gd name="connsiteX4904" fmla="*/ 2733100 w 11737976"/>
              <a:gd name="connsiteY4904" fmla="*/ 5350447 h 6407150"/>
              <a:gd name="connsiteX4905" fmla="*/ 2725613 w 11737976"/>
              <a:gd name="connsiteY4905" fmla="*/ 5350113 h 6407150"/>
              <a:gd name="connsiteX4906" fmla="*/ 2710809 w 11737976"/>
              <a:gd name="connsiteY4906" fmla="*/ 5345727 h 6407150"/>
              <a:gd name="connsiteX4907" fmla="*/ 8830222 w 11737976"/>
              <a:gd name="connsiteY4907" fmla="*/ 5342902 h 6407150"/>
              <a:gd name="connsiteX4908" fmla="*/ 8828040 w 11737976"/>
              <a:gd name="connsiteY4908" fmla="*/ 5346163 h 6407150"/>
              <a:gd name="connsiteX4909" fmla="*/ 8830222 w 11737976"/>
              <a:gd name="connsiteY4909" fmla="*/ 5342902 h 6407150"/>
              <a:gd name="connsiteX4910" fmla="*/ 2645039 w 11737976"/>
              <a:gd name="connsiteY4910" fmla="*/ 5342790 h 6407150"/>
              <a:gd name="connsiteX4911" fmla="*/ 2628843 w 11737976"/>
              <a:gd name="connsiteY4911" fmla="*/ 5345558 h 6407150"/>
              <a:gd name="connsiteX4912" fmla="*/ 2644884 w 11737976"/>
              <a:gd name="connsiteY4912" fmla="*/ 5346274 h 6407150"/>
              <a:gd name="connsiteX4913" fmla="*/ 2645039 w 11737976"/>
              <a:gd name="connsiteY4913" fmla="*/ 5342790 h 6407150"/>
              <a:gd name="connsiteX4914" fmla="*/ 2682562 w 11737976"/>
              <a:gd name="connsiteY4914" fmla="*/ 5342371 h 6407150"/>
              <a:gd name="connsiteX4915" fmla="*/ 2689152 w 11737976"/>
              <a:gd name="connsiteY4915" fmla="*/ 5344761 h 6407150"/>
              <a:gd name="connsiteX4916" fmla="*/ 2695836 w 11737976"/>
              <a:gd name="connsiteY4916" fmla="*/ 5345059 h 6407150"/>
              <a:gd name="connsiteX4917" fmla="*/ 2695930 w 11737976"/>
              <a:gd name="connsiteY4917" fmla="*/ 5342968 h 6407150"/>
              <a:gd name="connsiteX4918" fmla="*/ 2689246 w 11737976"/>
              <a:gd name="connsiteY4918" fmla="*/ 5342670 h 6407150"/>
              <a:gd name="connsiteX4919" fmla="*/ 2682562 w 11737976"/>
              <a:gd name="connsiteY4919" fmla="*/ 5342371 h 6407150"/>
              <a:gd name="connsiteX4920" fmla="*/ 2966547 w 11737976"/>
              <a:gd name="connsiteY4920" fmla="*/ 5341790 h 6407150"/>
              <a:gd name="connsiteX4921" fmla="*/ 2966376 w 11737976"/>
              <a:gd name="connsiteY4921" fmla="*/ 5345622 h 6407150"/>
              <a:gd name="connsiteX4922" fmla="*/ 2987781 w 11737976"/>
              <a:gd name="connsiteY4922" fmla="*/ 5349218 h 6407150"/>
              <a:gd name="connsiteX4923" fmla="*/ 3003891 w 11737976"/>
              <a:gd name="connsiteY4923" fmla="*/ 5345378 h 6407150"/>
              <a:gd name="connsiteX4924" fmla="*/ 3003976 w 11737976"/>
              <a:gd name="connsiteY4924" fmla="*/ 5343461 h 6407150"/>
              <a:gd name="connsiteX4925" fmla="*/ 2966547 w 11737976"/>
              <a:gd name="connsiteY4925" fmla="*/ 5341790 h 6407150"/>
              <a:gd name="connsiteX4926" fmla="*/ 2658498 w 11737976"/>
              <a:gd name="connsiteY4926" fmla="*/ 5341296 h 6407150"/>
              <a:gd name="connsiteX4927" fmla="*/ 2666335 w 11737976"/>
              <a:gd name="connsiteY4927" fmla="*/ 5345835 h 6407150"/>
              <a:gd name="connsiteX4928" fmla="*/ 2666520 w 11737976"/>
              <a:gd name="connsiteY4928" fmla="*/ 5341655 h 6407150"/>
              <a:gd name="connsiteX4929" fmla="*/ 2658498 w 11737976"/>
              <a:gd name="connsiteY4929" fmla="*/ 5341296 h 6407150"/>
              <a:gd name="connsiteX4930" fmla="*/ 2585687 w 11737976"/>
              <a:gd name="connsiteY4930" fmla="*/ 5340139 h 6407150"/>
              <a:gd name="connsiteX4931" fmla="*/ 2593088 w 11737976"/>
              <a:gd name="connsiteY4931" fmla="*/ 5342423 h 6407150"/>
              <a:gd name="connsiteX4932" fmla="*/ 2585253 w 11737976"/>
              <a:gd name="connsiteY4932" fmla="*/ 5349894 h 6407150"/>
              <a:gd name="connsiteX4933" fmla="*/ 2592302 w 11737976"/>
              <a:gd name="connsiteY4933" fmla="*/ 5359984 h 6407150"/>
              <a:gd name="connsiteX4934" fmla="*/ 2615282 w 11737976"/>
              <a:gd name="connsiteY4934" fmla="*/ 5349280 h 6407150"/>
              <a:gd name="connsiteX4935" fmla="*/ 2585687 w 11737976"/>
              <a:gd name="connsiteY4935" fmla="*/ 5340139 h 6407150"/>
              <a:gd name="connsiteX4936" fmla="*/ 9387659 w 11737976"/>
              <a:gd name="connsiteY4936" fmla="*/ 5339145 h 6407150"/>
              <a:gd name="connsiteX4937" fmla="*/ 9403074 w 11737976"/>
              <a:gd name="connsiteY4937" fmla="*/ 5339165 h 6407150"/>
              <a:gd name="connsiteX4938" fmla="*/ 9421871 w 11737976"/>
              <a:gd name="connsiteY4938" fmla="*/ 5344405 h 6407150"/>
              <a:gd name="connsiteX4939" fmla="*/ 9410433 w 11737976"/>
              <a:gd name="connsiteY4939" fmla="*/ 5356150 h 6407150"/>
              <a:gd name="connsiteX4940" fmla="*/ 9400808 w 11737976"/>
              <a:gd name="connsiteY4940" fmla="*/ 5355127 h 6407150"/>
              <a:gd name="connsiteX4941" fmla="*/ 9391639 w 11737976"/>
              <a:gd name="connsiteY4941" fmla="*/ 5350910 h 6407150"/>
              <a:gd name="connsiteX4942" fmla="*/ 9391186 w 11737976"/>
              <a:gd name="connsiteY4942" fmla="*/ 5354103 h 6407150"/>
              <a:gd name="connsiteX4943" fmla="*/ 9381561 w 11737976"/>
              <a:gd name="connsiteY4943" fmla="*/ 5353078 h 6407150"/>
              <a:gd name="connsiteX4944" fmla="*/ 9387659 w 11737976"/>
              <a:gd name="connsiteY4944" fmla="*/ 5339145 h 6407150"/>
              <a:gd name="connsiteX4945" fmla="*/ 9520803 w 11737976"/>
              <a:gd name="connsiteY4945" fmla="*/ 5336247 h 6407150"/>
              <a:gd name="connsiteX4946" fmla="*/ 9520361 w 11737976"/>
              <a:gd name="connsiteY4946" fmla="*/ 5339365 h 6407150"/>
              <a:gd name="connsiteX4947" fmla="*/ 9509760 w 11737976"/>
              <a:gd name="connsiteY4947" fmla="*/ 5344566 h 6407150"/>
              <a:gd name="connsiteX4948" fmla="*/ 9500045 w 11737976"/>
              <a:gd name="connsiteY4948" fmla="*/ 5343532 h 6407150"/>
              <a:gd name="connsiteX4949" fmla="*/ 9493143 w 11737976"/>
              <a:gd name="connsiteY4949" fmla="*/ 5357434 h 6407150"/>
              <a:gd name="connsiteX4950" fmla="*/ 9516381 w 11737976"/>
              <a:gd name="connsiteY4950" fmla="*/ 5367423 h 6407150"/>
              <a:gd name="connsiteX4951" fmla="*/ 9517707 w 11737976"/>
              <a:gd name="connsiteY4951" fmla="*/ 5358070 h 6407150"/>
              <a:gd name="connsiteX4952" fmla="*/ 9508433 w 11737976"/>
              <a:gd name="connsiteY4952" fmla="*/ 5353919 h 6407150"/>
              <a:gd name="connsiteX4953" fmla="*/ 9528307 w 11737976"/>
              <a:gd name="connsiteY4953" fmla="*/ 5352869 h 6407150"/>
              <a:gd name="connsiteX4954" fmla="*/ 9527423 w 11737976"/>
              <a:gd name="connsiteY4954" fmla="*/ 5359103 h 6407150"/>
              <a:gd name="connsiteX4955" fmla="*/ 9547295 w 11737976"/>
              <a:gd name="connsiteY4955" fmla="*/ 5358053 h 6407150"/>
              <a:gd name="connsiteX4956" fmla="*/ 9530077 w 11737976"/>
              <a:gd name="connsiteY4956" fmla="*/ 5340398 h 6407150"/>
              <a:gd name="connsiteX4957" fmla="*/ 9520803 w 11737976"/>
              <a:gd name="connsiteY4957" fmla="*/ 5336247 h 6407150"/>
              <a:gd name="connsiteX4958" fmla="*/ 2574533 w 11737976"/>
              <a:gd name="connsiteY4958" fmla="*/ 5335713 h 6407150"/>
              <a:gd name="connsiteX4959" fmla="*/ 2570274 w 11737976"/>
              <a:gd name="connsiteY4959" fmla="*/ 5337356 h 6407150"/>
              <a:gd name="connsiteX4960" fmla="*/ 2583642 w 11737976"/>
              <a:gd name="connsiteY4960" fmla="*/ 5337953 h 6407150"/>
              <a:gd name="connsiteX4961" fmla="*/ 2583735 w 11737976"/>
              <a:gd name="connsiteY4961" fmla="*/ 5335862 h 6407150"/>
              <a:gd name="connsiteX4962" fmla="*/ 2574533 w 11737976"/>
              <a:gd name="connsiteY4962" fmla="*/ 5335713 h 6407150"/>
              <a:gd name="connsiteX4963" fmla="*/ 2689588 w 11737976"/>
              <a:gd name="connsiteY4963" fmla="*/ 5335005 h 6407150"/>
              <a:gd name="connsiteX4964" fmla="*/ 2682717 w 11737976"/>
              <a:gd name="connsiteY4964" fmla="*/ 5338887 h 6407150"/>
              <a:gd name="connsiteX4965" fmla="*/ 2693671 w 11737976"/>
              <a:gd name="connsiteY4965" fmla="*/ 5337281 h 6407150"/>
              <a:gd name="connsiteX4966" fmla="*/ 2689588 w 11737976"/>
              <a:gd name="connsiteY4966" fmla="*/ 5335005 h 6407150"/>
              <a:gd name="connsiteX4967" fmla="*/ 9570818 w 11737976"/>
              <a:gd name="connsiteY4967" fmla="*/ 5334535 h 6407150"/>
              <a:gd name="connsiteX4968" fmla="*/ 9559853 w 11737976"/>
              <a:gd name="connsiteY4968" fmla="*/ 5343137 h 6407150"/>
              <a:gd name="connsiteX4969" fmla="*/ 9558032 w 11737976"/>
              <a:gd name="connsiteY4969" fmla="*/ 5355967 h 6407150"/>
              <a:gd name="connsiteX4970" fmla="*/ 9577689 w 11737976"/>
              <a:gd name="connsiteY4970" fmla="*/ 5354802 h 6407150"/>
              <a:gd name="connsiteX4971" fmla="*/ 9577235 w 11737976"/>
              <a:gd name="connsiteY4971" fmla="*/ 5358009 h 6407150"/>
              <a:gd name="connsiteX4972" fmla="*/ 9586380 w 11737976"/>
              <a:gd name="connsiteY4972" fmla="*/ 5362237 h 6407150"/>
              <a:gd name="connsiteX4973" fmla="*/ 9595980 w 11737976"/>
              <a:gd name="connsiteY4973" fmla="*/ 5362191 h 6407150"/>
              <a:gd name="connsiteX4974" fmla="*/ 9587745 w 11737976"/>
              <a:gd name="connsiteY4974" fmla="*/ 5352616 h 6407150"/>
              <a:gd name="connsiteX4975" fmla="*/ 9578144 w 11737976"/>
              <a:gd name="connsiteY4975" fmla="*/ 5351594 h 6407150"/>
              <a:gd name="connsiteX4976" fmla="*/ 9579055 w 11737976"/>
              <a:gd name="connsiteY4976" fmla="*/ 5345180 h 6407150"/>
              <a:gd name="connsiteX4977" fmla="*/ 9588656 w 11737976"/>
              <a:gd name="connsiteY4977" fmla="*/ 5346201 h 6407150"/>
              <a:gd name="connsiteX4978" fmla="*/ 9588200 w 11737976"/>
              <a:gd name="connsiteY4978" fmla="*/ 5349409 h 6407150"/>
              <a:gd name="connsiteX4979" fmla="*/ 9598255 w 11737976"/>
              <a:gd name="connsiteY4979" fmla="*/ 5347223 h 6407150"/>
              <a:gd name="connsiteX4980" fmla="*/ 9588656 w 11737976"/>
              <a:gd name="connsiteY4980" fmla="*/ 5346201 h 6407150"/>
              <a:gd name="connsiteX4981" fmla="*/ 9589110 w 11737976"/>
              <a:gd name="connsiteY4981" fmla="*/ 5342993 h 6407150"/>
              <a:gd name="connsiteX4982" fmla="*/ 9579509 w 11737976"/>
              <a:gd name="connsiteY4982" fmla="*/ 5341972 h 6407150"/>
              <a:gd name="connsiteX4983" fmla="*/ 9589565 w 11737976"/>
              <a:gd name="connsiteY4983" fmla="*/ 5339787 h 6407150"/>
              <a:gd name="connsiteX4984" fmla="*/ 9579964 w 11737976"/>
              <a:gd name="connsiteY4984" fmla="*/ 5338765 h 6407150"/>
              <a:gd name="connsiteX4985" fmla="*/ 9570818 w 11737976"/>
              <a:gd name="connsiteY4985" fmla="*/ 5334535 h 6407150"/>
              <a:gd name="connsiteX4986" fmla="*/ 9648309 w 11737976"/>
              <a:gd name="connsiteY4986" fmla="*/ 5332965 h 6407150"/>
              <a:gd name="connsiteX4987" fmla="*/ 9637470 w 11737976"/>
              <a:gd name="connsiteY4987" fmla="*/ 5335768 h 6407150"/>
              <a:gd name="connsiteX4988" fmla="*/ 9658044 w 11737976"/>
              <a:gd name="connsiteY4988" fmla="*/ 5337956 h 6407150"/>
              <a:gd name="connsiteX4989" fmla="*/ 9648309 w 11737976"/>
              <a:gd name="connsiteY4989" fmla="*/ 5332965 h 6407150"/>
              <a:gd name="connsiteX4990" fmla="*/ 3141093 w 11737976"/>
              <a:gd name="connsiteY4990" fmla="*/ 5332363 h 6407150"/>
              <a:gd name="connsiteX4991" fmla="*/ 3133001 w 11737976"/>
              <a:gd name="connsiteY4991" fmla="*/ 5333630 h 6407150"/>
              <a:gd name="connsiteX4992" fmla="*/ 3124978 w 11737976"/>
              <a:gd name="connsiteY4992" fmla="*/ 5333272 h 6407150"/>
              <a:gd name="connsiteX4993" fmla="*/ 3132917 w 11737976"/>
              <a:gd name="connsiteY4993" fmla="*/ 5335489 h 6407150"/>
              <a:gd name="connsiteX4994" fmla="*/ 3140853 w 11737976"/>
              <a:gd name="connsiteY4994" fmla="*/ 5337705 h 6407150"/>
              <a:gd name="connsiteX4995" fmla="*/ 3149124 w 11737976"/>
              <a:gd name="connsiteY4995" fmla="*/ 5332489 h 6407150"/>
              <a:gd name="connsiteX4996" fmla="*/ 3141093 w 11737976"/>
              <a:gd name="connsiteY4996" fmla="*/ 5332363 h 6407150"/>
              <a:gd name="connsiteX4997" fmla="*/ 3028661 w 11737976"/>
              <a:gd name="connsiteY4997" fmla="*/ 5330600 h 6407150"/>
              <a:gd name="connsiteX4998" fmla="*/ 3028568 w 11737976"/>
              <a:gd name="connsiteY4998" fmla="*/ 5332691 h 6407150"/>
              <a:gd name="connsiteX4999" fmla="*/ 3035696 w 11737976"/>
              <a:gd name="connsiteY4999" fmla="*/ 5333009 h 6407150"/>
              <a:gd name="connsiteX5000" fmla="*/ 3035603 w 11737976"/>
              <a:gd name="connsiteY5000" fmla="*/ 5335099 h 6407150"/>
              <a:gd name="connsiteX5001" fmla="*/ 3042732 w 11737976"/>
              <a:gd name="connsiteY5001" fmla="*/ 5335418 h 6407150"/>
              <a:gd name="connsiteX5002" fmla="*/ 3049956 w 11737976"/>
              <a:gd name="connsiteY5002" fmla="*/ 5333645 h 6407150"/>
              <a:gd name="connsiteX5003" fmla="*/ 3042861 w 11737976"/>
              <a:gd name="connsiteY5003" fmla="*/ 5332543 h 6407150"/>
              <a:gd name="connsiteX5004" fmla="*/ 3035696 w 11737976"/>
              <a:gd name="connsiteY5004" fmla="*/ 5333009 h 6407150"/>
              <a:gd name="connsiteX5005" fmla="*/ 3035791 w 11737976"/>
              <a:gd name="connsiteY5005" fmla="*/ 5330919 h 6407150"/>
              <a:gd name="connsiteX5006" fmla="*/ 3028661 w 11737976"/>
              <a:gd name="connsiteY5006" fmla="*/ 5330600 h 6407150"/>
              <a:gd name="connsiteX5007" fmla="*/ 3079612 w 11737976"/>
              <a:gd name="connsiteY5007" fmla="*/ 5329383 h 6407150"/>
              <a:gd name="connsiteX5008" fmla="*/ 3087477 w 11737976"/>
              <a:gd name="connsiteY5008" fmla="*/ 5333227 h 6407150"/>
              <a:gd name="connsiteX5009" fmla="*/ 3103518 w 11737976"/>
              <a:gd name="connsiteY5009" fmla="*/ 5333943 h 6407150"/>
              <a:gd name="connsiteX5010" fmla="*/ 3106603 w 11737976"/>
              <a:gd name="connsiteY5010" fmla="*/ 5332336 h 6407150"/>
              <a:gd name="connsiteX5011" fmla="*/ 3103674 w 11737976"/>
              <a:gd name="connsiteY5011" fmla="*/ 5330458 h 6407150"/>
              <a:gd name="connsiteX5012" fmla="*/ 3079612 w 11737976"/>
              <a:gd name="connsiteY5012" fmla="*/ 5329383 h 6407150"/>
              <a:gd name="connsiteX5013" fmla="*/ 9600245 w 11737976"/>
              <a:gd name="connsiteY5013" fmla="*/ 5328290 h 6407150"/>
              <a:gd name="connsiteX5014" fmla="*/ 9599753 w 11737976"/>
              <a:gd name="connsiteY5014" fmla="*/ 5331755 h 6407150"/>
              <a:gd name="connsiteX5015" fmla="*/ 9610041 w 11737976"/>
              <a:gd name="connsiteY5015" fmla="*/ 5332849 h 6407150"/>
              <a:gd name="connsiteX5016" fmla="*/ 9600245 w 11737976"/>
              <a:gd name="connsiteY5016" fmla="*/ 5328290 h 6407150"/>
              <a:gd name="connsiteX5017" fmla="*/ 2616315 w 11737976"/>
              <a:gd name="connsiteY5017" fmla="*/ 5326147 h 6407150"/>
              <a:gd name="connsiteX5018" fmla="*/ 2616223 w 11737976"/>
              <a:gd name="connsiteY5018" fmla="*/ 5328237 h 6407150"/>
              <a:gd name="connsiteX5019" fmla="*/ 2621570 w 11737976"/>
              <a:gd name="connsiteY5019" fmla="*/ 5328476 h 6407150"/>
              <a:gd name="connsiteX5020" fmla="*/ 2621663 w 11737976"/>
              <a:gd name="connsiteY5020" fmla="*/ 5326386 h 6407150"/>
              <a:gd name="connsiteX5021" fmla="*/ 2616315 w 11737976"/>
              <a:gd name="connsiteY5021" fmla="*/ 5326147 h 6407150"/>
              <a:gd name="connsiteX5022" fmla="*/ 9579671 w 11737976"/>
              <a:gd name="connsiteY5022" fmla="*/ 5326101 h 6407150"/>
              <a:gd name="connsiteX5023" fmla="*/ 9571996 w 11737976"/>
              <a:gd name="connsiteY5023" fmla="*/ 5331146 h 6407150"/>
              <a:gd name="connsiteX5024" fmla="*/ 9578853 w 11737976"/>
              <a:gd name="connsiteY5024" fmla="*/ 5331874 h 6407150"/>
              <a:gd name="connsiteX5025" fmla="*/ 9579671 w 11737976"/>
              <a:gd name="connsiteY5025" fmla="*/ 5326101 h 6407150"/>
              <a:gd name="connsiteX5026" fmla="*/ 9110842 w 11737976"/>
              <a:gd name="connsiteY5026" fmla="*/ 5325069 h 6407150"/>
              <a:gd name="connsiteX5027" fmla="*/ 9115239 w 11737976"/>
              <a:gd name="connsiteY5027" fmla="*/ 5325953 h 6407150"/>
              <a:gd name="connsiteX5028" fmla="*/ 9114736 w 11737976"/>
              <a:gd name="connsiteY5028" fmla="*/ 5327138 h 6407150"/>
              <a:gd name="connsiteX5029" fmla="*/ 9117458 w 11737976"/>
              <a:gd name="connsiteY5029" fmla="*/ 5326400 h 6407150"/>
              <a:gd name="connsiteX5030" fmla="*/ 9120362 w 11737976"/>
              <a:gd name="connsiteY5030" fmla="*/ 5326985 h 6407150"/>
              <a:gd name="connsiteX5031" fmla="*/ 9119787 w 11737976"/>
              <a:gd name="connsiteY5031" fmla="*/ 5329455 h 6407150"/>
              <a:gd name="connsiteX5032" fmla="*/ 9117797 w 11737976"/>
              <a:gd name="connsiteY5032" fmla="*/ 5329993 h 6407150"/>
              <a:gd name="connsiteX5033" fmla="*/ 9119507 w 11737976"/>
              <a:gd name="connsiteY5033" fmla="*/ 5331985 h 6407150"/>
              <a:gd name="connsiteX5034" fmla="*/ 9119149 w 11737976"/>
              <a:gd name="connsiteY5034" fmla="*/ 5330853 h 6407150"/>
              <a:gd name="connsiteX5035" fmla="*/ 9121365 w 11737976"/>
              <a:gd name="connsiteY5035" fmla="*/ 5327186 h 6407150"/>
              <a:gd name="connsiteX5036" fmla="*/ 9123827 w 11737976"/>
              <a:gd name="connsiteY5036" fmla="*/ 5327681 h 6407150"/>
              <a:gd name="connsiteX5037" fmla="*/ 9130422 w 11737976"/>
              <a:gd name="connsiteY5037" fmla="*/ 5332838 h 6407150"/>
              <a:gd name="connsiteX5038" fmla="*/ 9120183 w 11737976"/>
              <a:gd name="connsiteY5038" fmla="*/ 5337219 h 6407150"/>
              <a:gd name="connsiteX5039" fmla="*/ 9116692 w 11737976"/>
              <a:gd name="connsiteY5039" fmla="*/ 5337203 h 6407150"/>
              <a:gd name="connsiteX5040" fmla="*/ 9116601 w 11737976"/>
              <a:gd name="connsiteY5040" fmla="*/ 5336456 h 6407150"/>
              <a:gd name="connsiteX5041" fmla="*/ 9116050 w 11737976"/>
              <a:gd name="connsiteY5041" fmla="*/ 5337199 h 6407150"/>
              <a:gd name="connsiteX5042" fmla="*/ 9113626 w 11737976"/>
              <a:gd name="connsiteY5042" fmla="*/ 5337190 h 6407150"/>
              <a:gd name="connsiteX5043" fmla="*/ 9113905 w 11737976"/>
              <a:gd name="connsiteY5043" fmla="*/ 5335190 h 6407150"/>
              <a:gd name="connsiteX5044" fmla="*/ 9113180 w 11737976"/>
              <a:gd name="connsiteY5044" fmla="*/ 5332471 h 6407150"/>
              <a:gd name="connsiteX5045" fmla="*/ 9112186 w 11737976"/>
              <a:gd name="connsiteY5045" fmla="*/ 5332741 h 6407150"/>
              <a:gd name="connsiteX5046" fmla="*/ 9112108 w 11737976"/>
              <a:gd name="connsiteY5046" fmla="*/ 5329077 h 6407150"/>
              <a:gd name="connsiteX5047" fmla="*/ 3073115 w 11737976"/>
              <a:gd name="connsiteY5047" fmla="*/ 5324904 h 6407150"/>
              <a:gd name="connsiteX5048" fmla="*/ 3066254 w 11737976"/>
              <a:gd name="connsiteY5048" fmla="*/ 5328556 h 6407150"/>
              <a:gd name="connsiteX5049" fmla="*/ 3072850 w 11737976"/>
              <a:gd name="connsiteY5049" fmla="*/ 5330828 h 6407150"/>
              <a:gd name="connsiteX5050" fmla="*/ 3066078 w 11737976"/>
              <a:gd name="connsiteY5050" fmla="*/ 5332503 h 6407150"/>
              <a:gd name="connsiteX5051" fmla="*/ 3065990 w 11737976"/>
              <a:gd name="connsiteY5051" fmla="*/ 5334478 h 6407150"/>
              <a:gd name="connsiteX5052" fmla="*/ 3065902 w 11737976"/>
              <a:gd name="connsiteY5052" fmla="*/ 5336453 h 6407150"/>
              <a:gd name="connsiteX5053" fmla="*/ 3072675 w 11737976"/>
              <a:gd name="connsiteY5053" fmla="*/ 5334777 h 6407150"/>
              <a:gd name="connsiteX5054" fmla="*/ 3072762 w 11737976"/>
              <a:gd name="connsiteY5054" fmla="*/ 5332802 h 6407150"/>
              <a:gd name="connsiteX5055" fmla="*/ 3072850 w 11737976"/>
              <a:gd name="connsiteY5055" fmla="*/ 5330828 h 6407150"/>
              <a:gd name="connsiteX5056" fmla="*/ 3075522 w 11737976"/>
              <a:gd name="connsiteY5056" fmla="*/ 5327238 h 6407150"/>
              <a:gd name="connsiteX5057" fmla="*/ 3073115 w 11737976"/>
              <a:gd name="connsiteY5057" fmla="*/ 5324904 h 6407150"/>
              <a:gd name="connsiteX5058" fmla="*/ 2712905 w 11737976"/>
              <a:gd name="connsiteY5058" fmla="*/ 5322780 h 6407150"/>
              <a:gd name="connsiteX5059" fmla="*/ 2712812 w 11737976"/>
              <a:gd name="connsiteY5059" fmla="*/ 5324871 h 6407150"/>
              <a:gd name="connsiteX5060" fmla="*/ 2720831 w 11737976"/>
              <a:gd name="connsiteY5060" fmla="*/ 5325230 h 6407150"/>
              <a:gd name="connsiteX5061" fmla="*/ 2728853 w 11737976"/>
              <a:gd name="connsiteY5061" fmla="*/ 5325587 h 6407150"/>
              <a:gd name="connsiteX5062" fmla="*/ 2728945 w 11737976"/>
              <a:gd name="connsiteY5062" fmla="*/ 5323497 h 6407150"/>
              <a:gd name="connsiteX5063" fmla="*/ 2720924 w 11737976"/>
              <a:gd name="connsiteY5063" fmla="*/ 5323139 h 6407150"/>
              <a:gd name="connsiteX5064" fmla="*/ 2712905 w 11737976"/>
              <a:gd name="connsiteY5064" fmla="*/ 5322780 h 6407150"/>
              <a:gd name="connsiteX5065" fmla="*/ 2575218 w 11737976"/>
              <a:gd name="connsiteY5065" fmla="*/ 5320384 h 6407150"/>
              <a:gd name="connsiteX5066" fmla="*/ 2570959 w 11737976"/>
              <a:gd name="connsiteY5066" fmla="*/ 5322027 h 6407150"/>
              <a:gd name="connsiteX5067" fmla="*/ 2577643 w 11737976"/>
              <a:gd name="connsiteY5067" fmla="*/ 5322325 h 6407150"/>
              <a:gd name="connsiteX5068" fmla="*/ 2584420 w 11737976"/>
              <a:gd name="connsiteY5068" fmla="*/ 5320534 h 6407150"/>
              <a:gd name="connsiteX5069" fmla="*/ 2575218 w 11737976"/>
              <a:gd name="connsiteY5069" fmla="*/ 5320384 h 6407150"/>
              <a:gd name="connsiteX5070" fmla="*/ 2680703 w 11737976"/>
              <a:gd name="connsiteY5070" fmla="*/ 5316525 h 6407150"/>
              <a:gd name="connsiteX5071" fmla="*/ 2675581 w 11737976"/>
              <a:gd name="connsiteY5071" fmla="*/ 5318740 h 6407150"/>
              <a:gd name="connsiteX5072" fmla="*/ 2675494 w 11737976"/>
              <a:gd name="connsiteY5072" fmla="*/ 5320691 h 6407150"/>
              <a:gd name="connsiteX5073" fmla="*/ 2683340 w 11737976"/>
              <a:gd name="connsiteY5073" fmla="*/ 5324950 h 6407150"/>
              <a:gd name="connsiteX5074" fmla="*/ 2691709 w 11737976"/>
              <a:gd name="connsiteY5074" fmla="*/ 5317506 h 6407150"/>
              <a:gd name="connsiteX5075" fmla="*/ 2680703 w 11737976"/>
              <a:gd name="connsiteY5075" fmla="*/ 5316525 h 6407150"/>
              <a:gd name="connsiteX5076" fmla="*/ 3051803 w 11737976"/>
              <a:gd name="connsiteY5076" fmla="*/ 5316272 h 6407150"/>
              <a:gd name="connsiteX5077" fmla="*/ 3044231 w 11737976"/>
              <a:gd name="connsiteY5077" fmla="*/ 5317856 h 6407150"/>
              <a:gd name="connsiteX5078" fmla="*/ 3044146 w 11737976"/>
              <a:gd name="connsiteY5078" fmla="*/ 5319770 h 6407150"/>
              <a:gd name="connsiteX5079" fmla="*/ 3028918 w 11737976"/>
              <a:gd name="connsiteY5079" fmla="*/ 5324851 h 6407150"/>
              <a:gd name="connsiteX5080" fmla="*/ 3051119 w 11737976"/>
              <a:gd name="connsiteY5080" fmla="*/ 5331602 h 6407150"/>
              <a:gd name="connsiteX5081" fmla="*/ 3051632 w 11737976"/>
              <a:gd name="connsiteY5081" fmla="*/ 5320106 h 6407150"/>
              <a:gd name="connsiteX5082" fmla="*/ 3059289 w 11737976"/>
              <a:gd name="connsiteY5082" fmla="*/ 5316608 h 6407150"/>
              <a:gd name="connsiteX5083" fmla="*/ 3051803 w 11737976"/>
              <a:gd name="connsiteY5083" fmla="*/ 5316272 h 6407150"/>
              <a:gd name="connsiteX5084" fmla="*/ 8829310 w 11737976"/>
              <a:gd name="connsiteY5084" fmla="*/ 5315996 h 6407150"/>
              <a:gd name="connsiteX5085" fmla="*/ 8826676 w 11737976"/>
              <a:gd name="connsiteY5085" fmla="*/ 5317957 h 6407150"/>
              <a:gd name="connsiteX5086" fmla="*/ 8824041 w 11737976"/>
              <a:gd name="connsiteY5086" fmla="*/ 5319916 h 6407150"/>
              <a:gd name="connsiteX5087" fmla="*/ 8823405 w 11737976"/>
              <a:gd name="connsiteY5087" fmla="*/ 5321335 h 6407150"/>
              <a:gd name="connsiteX5088" fmla="*/ 8823768 w 11737976"/>
              <a:gd name="connsiteY5088" fmla="*/ 5322484 h 6407150"/>
              <a:gd name="connsiteX5089" fmla="*/ 8826765 w 11737976"/>
              <a:gd name="connsiteY5089" fmla="*/ 5321671 h 6407150"/>
              <a:gd name="connsiteX5090" fmla="*/ 8830036 w 11737976"/>
              <a:gd name="connsiteY5090" fmla="*/ 5318293 h 6407150"/>
              <a:gd name="connsiteX5091" fmla="*/ 8830048 w 11737976"/>
              <a:gd name="connsiteY5091" fmla="*/ 5317043 h 6407150"/>
              <a:gd name="connsiteX5092" fmla="*/ 8829310 w 11737976"/>
              <a:gd name="connsiteY5092" fmla="*/ 5315996 h 6407150"/>
              <a:gd name="connsiteX5093" fmla="*/ 2984793 w 11737976"/>
              <a:gd name="connsiteY5093" fmla="*/ 5315607 h 6407150"/>
              <a:gd name="connsiteX5094" fmla="*/ 2975697 w 11737976"/>
              <a:gd name="connsiteY5094" fmla="*/ 5316830 h 6407150"/>
              <a:gd name="connsiteX5095" fmla="*/ 2999843 w 11737976"/>
              <a:gd name="connsiteY5095" fmla="*/ 5316046 h 6407150"/>
              <a:gd name="connsiteX5096" fmla="*/ 2984793 w 11737976"/>
              <a:gd name="connsiteY5096" fmla="*/ 5315607 h 6407150"/>
              <a:gd name="connsiteX5097" fmla="*/ 2041784 w 11737976"/>
              <a:gd name="connsiteY5097" fmla="*/ 5314556 h 6407150"/>
              <a:gd name="connsiteX5098" fmla="*/ 2040529 w 11737976"/>
              <a:gd name="connsiteY5098" fmla="*/ 5318477 h 6407150"/>
              <a:gd name="connsiteX5099" fmla="*/ 2043353 w 11737976"/>
              <a:gd name="connsiteY5099" fmla="*/ 5319382 h 6407150"/>
              <a:gd name="connsiteX5100" fmla="*/ 2044608 w 11737976"/>
              <a:gd name="connsiteY5100" fmla="*/ 5315460 h 6407150"/>
              <a:gd name="connsiteX5101" fmla="*/ 2041784 w 11737976"/>
              <a:gd name="connsiteY5101" fmla="*/ 5314556 h 6407150"/>
              <a:gd name="connsiteX5102" fmla="*/ 9466520 w 11737976"/>
              <a:gd name="connsiteY5102" fmla="*/ 5314061 h 6407150"/>
              <a:gd name="connsiteX5103" fmla="*/ 9476315 w 11737976"/>
              <a:gd name="connsiteY5103" fmla="*/ 5318621 h 6407150"/>
              <a:gd name="connsiteX5104" fmla="*/ 9476807 w 11737976"/>
              <a:gd name="connsiteY5104" fmla="*/ 5315157 h 6407150"/>
              <a:gd name="connsiteX5105" fmla="*/ 9466520 w 11737976"/>
              <a:gd name="connsiteY5105" fmla="*/ 5314061 h 6407150"/>
              <a:gd name="connsiteX5106" fmla="*/ 8845411 w 11737976"/>
              <a:gd name="connsiteY5106" fmla="*/ 5311971 h 6407150"/>
              <a:gd name="connsiteX5107" fmla="*/ 8839882 w 11737976"/>
              <a:gd name="connsiteY5107" fmla="*/ 5314692 h 6407150"/>
              <a:gd name="connsiteX5108" fmla="*/ 8838364 w 11737976"/>
              <a:gd name="connsiteY5108" fmla="*/ 5319999 h 6407150"/>
              <a:gd name="connsiteX5109" fmla="*/ 8843982 w 11737976"/>
              <a:gd name="connsiteY5109" fmla="*/ 5320926 h 6407150"/>
              <a:gd name="connsiteX5110" fmla="*/ 8845411 w 11737976"/>
              <a:gd name="connsiteY5110" fmla="*/ 5311971 h 6407150"/>
              <a:gd name="connsiteX5111" fmla="*/ 3150089 w 11737976"/>
              <a:gd name="connsiteY5111" fmla="*/ 5310887 h 6407150"/>
              <a:gd name="connsiteX5112" fmla="*/ 3149996 w 11737976"/>
              <a:gd name="connsiteY5112" fmla="*/ 5312979 h 6407150"/>
              <a:gd name="connsiteX5113" fmla="*/ 3152082 w 11737976"/>
              <a:gd name="connsiteY5113" fmla="*/ 5311239 h 6407150"/>
              <a:gd name="connsiteX5114" fmla="*/ 3150089 w 11737976"/>
              <a:gd name="connsiteY5114" fmla="*/ 5310887 h 6407150"/>
              <a:gd name="connsiteX5115" fmla="*/ 8839674 w 11737976"/>
              <a:gd name="connsiteY5115" fmla="*/ 5307293 h 6407150"/>
              <a:gd name="connsiteX5116" fmla="*/ 8838031 w 11737976"/>
              <a:gd name="connsiteY5116" fmla="*/ 5308961 h 6407150"/>
              <a:gd name="connsiteX5117" fmla="*/ 8837139 w 11737976"/>
              <a:gd name="connsiteY5117" fmla="*/ 5310427 h 6407150"/>
              <a:gd name="connsiteX5118" fmla="*/ 8839674 w 11737976"/>
              <a:gd name="connsiteY5118" fmla="*/ 5307293 h 6407150"/>
              <a:gd name="connsiteX5119" fmla="*/ 9514613 w 11737976"/>
              <a:gd name="connsiteY5119" fmla="*/ 5306287 h 6407150"/>
              <a:gd name="connsiteX5120" fmla="*/ 9501270 w 11737976"/>
              <a:gd name="connsiteY5120" fmla="*/ 5316002 h 6407150"/>
              <a:gd name="connsiteX5121" fmla="*/ 9502070 w 11737976"/>
              <a:gd name="connsiteY5121" fmla="*/ 5327222 h 6407150"/>
              <a:gd name="connsiteX5122" fmla="*/ 9532581 w 11737976"/>
              <a:gd name="connsiteY5122" fmla="*/ 5314562 h 6407150"/>
              <a:gd name="connsiteX5123" fmla="*/ 9514613 w 11737976"/>
              <a:gd name="connsiteY5123" fmla="*/ 5306287 h 6407150"/>
              <a:gd name="connsiteX5124" fmla="*/ 9533961 w 11737976"/>
              <a:gd name="connsiteY5124" fmla="*/ 5304829 h 6407150"/>
              <a:gd name="connsiteX5125" fmla="*/ 9533469 w 11737976"/>
              <a:gd name="connsiteY5125" fmla="*/ 5308293 h 6407150"/>
              <a:gd name="connsiteX5126" fmla="*/ 9543757 w 11737976"/>
              <a:gd name="connsiteY5126" fmla="*/ 5309388 h 6407150"/>
              <a:gd name="connsiteX5127" fmla="*/ 9544249 w 11737976"/>
              <a:gd name="connsiteY5127" fmla="*/ 5305924 h 6407150"/>
              <a:gd name="connsiteX5128" fmla="*/ 8811481 w 11737976"/>
              <a:gd name="connsiteY5128" fmla="*/ 5303912 h 6407150"/>
              <a:gd name="connsiteX5129" fmla="*/ 8809825 w 11737976"/>
              <a:gd name="connsiteY5129" fmla="*/ 5319094 h 6407150"/>
              <a:gd name="connsiteX5130" fmla="*/ 8806854 w 11737976"/>
              <a:gd name="connsiteY5130" fmla="*/ 5319899 h 6407150"/>
              <a:gd name="connsiteX5131" fmla="*/ 8810705 w 11737976"/>
              <a:gd name="connsiteY5131" fmla="*/ 5328679 h 6407150"/>
              <a:gd name="connsiteX5132" fmla="*/ 8814585 w 11737976"/>
              <a:gd name="connsiteY5132" fmla="*/ 5323944 h 6407150"/>
              <a:gd name="connsiteX5133" fmla="*/ 8818272 w 11737976"/>
              <a:gd name="connsiteY5133" fmla="*/ 5325401 h 6407150"/>
              <a:gd name="connsiteX5134" fmla="*/ 8816650 w 11737976"/>
              <a:gd name="connsiteY5134" fmla="*/ 5327070 h 6407150"/>
              <a:gd name="connsiteX5135" fmla="*/ 8819621 w 11737976"/>
              <a:gd name="connsiteY5135" fmla="*/ 5326265 h 6407150"/>
              <a:gd name="connsiteX5136" fmla="*/ 8819264 w 11737976"/>
              <a:gd name="connsiteY5136" fmla="*/ 5325134 h 6407150"/>
              <a:gd name="connsiteX5137" fmla="*/ 8822042 w 11737976"/>
              <a:gd name="connsiteY5137" fmla="*/ 5330520 h 6407150"/>
              <a:gd name="connsiteX5138" fmla="*/ 8824819 w 11737976"/>
              <a:gd name="connsiteY5138" fmla="*/ 5335908 h 6407150"/>
              <a:gd name="connsiteX5139" fmla="*/ 8825811 w 11737976"/>
              <a:gd name="connsiteY5139" fmla="*/ 5335639 h 6407150"/>
              <a:gd name="connsiteX5140" fmla="*/ 8828783 w 11737976"/>
              <a:gd name="connsiteY5140" fmla="*/ 5334834 h 6407150"/>
              <a:gd name="connsiteX5141" fmla="*/ 8831041 w 11737976"/>
              <a:gd name="connsiteY5141" fmla="*/ 5331767 h 6407150"/>
              <a:gd name="connsiteX5142" fmla="*/ 8829335 w 11737976"/>
              <a:gd name="connsiteY5142" fmla="*/ 5329774 h 6407150"/>
              <a:gd name="connsiteX5143" fmla="*/ 8827987 w 11737976"/>
              <a:gd name="connsiteY5143" fmla="*/ 5328911 h 6407150"/>
              <a:gd name="connsiteX5144" fmla="*/ 8827354 w 11737976"/>
              <a:gd name="connsiteY5144" fmla="*/ 5330310 h 6407150"/>
              <a:gd name="connsiteX5145" fmla="*/ 8828068 w 11737976"/>
              <a:gd name="connsiteY5145" fmla="*/ 5332572 h 6407150"/>
              <a:gd name="connsiteX5146" fmla="*/ 8827435 w 11737976"/>
              <a:gd name="connsiteY5146" fmla="*/ 5333971 h 6407150"/>
              <a:gd name="connsiteX5147" fmla="*/ 8826445 w 11737976"/>
              <a:gd name="connsiteY5147" fmla="*/ 5334239 h 6407150"/>
              <a:gd name="connsiteX5148" fmla="*/ 8824023 w 11737976"/>
              <a:gd name="connsiteY5148" fmla="*/ 5329984 h 6407150"/>
              <a:gd name="connsiteX5149" fmla="*/ 8821246 w 11737976"/>
              <a:gd name="connsiteY5149" fmla="*/ 5324597 h 6407150"/>
              <a:gd name="connsiteX5150" fmla="*/ 8825045 w 11737976"/>
              <a:gd name="connsiteY5150" fmla="*/ 5316201 h 6407150"/>
              <a:gd name="connsiteX5151" fmla="*/ 8821358 w 11737976"/>
              <a:gd name="connsiteY5151" fmla="*/ 5314744 h 6407150"/>
              <a:gd name="connsiteX5152" fmla="*/ 8824965 w 11737976"/>
              <a:gd name="connsiteY5152" fmla="*/ 5312539 h 6407150"/>
              <a:gd name="connsiteX5153" fmla="*/ 8811481 w 11737976"/>
              <a:gd name="connsiteY5153" fmla="*/ 5303912 h 6407150"/>
              <a:gd name="connsiteX5154" fmla="*/ 3156732 w 11737976"/>
              <a:gd name="connsiteY5154" fmla="*/ 5302108 h 6407150"/>
              <a:gd name="connsiteX5155" fmla="*/ 3142390 w 11737976"/>
              <a:gd name="connsiteY5155" fmla="*/ 5303330 h 6407150"/>
              <a:gd name="connsiteX5156" fmla="*/ 3142225 w 11737976"/>
              <a:gd name="connsiteY5156" fmla="*/ 5307046 h 6407150"/>
              <a:gd name="connsiteX5157" fmla="*/ 3156482 w 11737976"/>
              <a:gd name="connsiteY5157" fmla="*/ 5307683 h 6407150"/>
              <a:gd name="connsiteX5158" fmla="*/ 3159281 w 11737976"/>
              <a:gd name="connsiteY5158" fmla="*/ 5305015 h 6407150"/>
              <a:gd name="connsiteX5159" fmla="*/ 3156732 w 11737976"/>
              <a:gd name="connsiteY5159" fmla="*/ 5302108 h 6407150"/>
              <a:gd name="connsiteX5160" fmla="*/ 2587043 w 11737976"/>
              <a:gd name="connsiteY5160" fmla="*/ 5301800 h 6407150"/>
              <a:gd name="connsiteX5161" fmla="*/ 2579742 w 11737976"/>
              <a:gd name="connsiteY5161" fmla="*/ 5305314 h 6407150"/>
              <a:gd name="connsiteX5162" fmla="*/ 2601131 w 11737976"/>
              <a:gd name="connsiteY5162" fmla="*/ 5306269 h 6407150"/>
              <a:gd name="connsiteX5163" fmla="*/ 2587043 w 11737976"/>
              <a:gd name="connsiteY5163" fmla="*/ 5301800 h 6407150"/>
              <a:gd name="connsiteX5164" fmla="*/ 7425001 w 11737976"/>
              <a:gd name="connsiteY5164" fmla="*/ 5300867 h 6407150"/>
              <a:gd name="connsiteX5165" fmla="*/ 7424989 w 11737976"/>
              <a:gd name="connsiteY5165" fmla="*/ 5300918 h 6407150"/>
              <a:gd name="connsiteX5166" fmla="*/ 7424948 w 11737976"/>
              <a:gd name="connsiteY5166" fmla="*/ 5301091 h 6407150"/>
              <a:gd name="connsiteX5167" fmla="*/ 5868958 w 11737976"/>
              <a:gd name="connsiteY5167" fmla="*/ 5299509 h 6407150"/>
              <a:gd name="connsiteX5168" fmla="*/ 5878458 w 11737976"/>
              <a:gd name="connsiteY5168" fmla="*/ 5301854 h 6407150"/>
              <a:gd name="connsiteX5169" fmla="*/ 5888618 w 11737976"/>
              <a:gd name="connsiteY5169" fmla="*/ 5302946 h 6407150"/>
              <a:gd name="connsiteX5170" fmla="*/ 5881566 w 11737976"/>
              <a:gd name="connsiteY5170" fmla="*/ 5306168 h 6407150"/>
              <a:gd name="connsiteX5171" fmla="*/ 5885331 w 11737976"/>
              <a:gd name="connsiteY5171" fmla="*/ 5309226 h 6407150"/>
              <a:gd name="connsiteX5172" fmla="*/ 5861069 w 11737976"/>
              <a:gd name="connsiteY5172" fmla="*/ 5314581 h 6407150"/>
              <a:gd name="connsiteX5173" fmla="*/ 5864178 w 11737976"/>
              <a:gd name="connsiteY5173" fmla="*/ 5318895 h 6407150"/>
              <a:gd name="connsiteX5174" fmla="*/ 5858277 w 11737976"/>
              <a:gd name="connsiteY5174" fmla="*/ 5319920 h 6407150"/>
              <a:gd name="connsiteX5175" fmla="*/ 5856833 w 11737976"/>
              <a:gd name="connsiteY5175" fmla="*/ 5319668 h 6407150"/>
              <a:gd name="connsiteX5176" fmla="*/ 5863837 w 11737976"/>
              <a:gd name="connsiteY5176" fmla="*/ 5306514 h 6407150"/>
              <a:gd name="connsiteX5177" fmla="*/ 5865014 w 11737976"/>
              <a:gd name="connsiteY5177" fmla="*/ 5307045 h 6407150"/>
              <a:gd name="connsiteX5178" fmla="*/ 5870093 w 11737976"/>
              <a:gd name="connsiteY5178" fmla="*/ 5307590 h 6407150"/>
              <a:gd name="connsiteX5179" fmla="*/ 5866329 w 11737976"/>
              <a:gd name="connsiteY5179" fmla="*/ 5304533 h 6407150"/>
              <a:gd name="connsiteX5180" fmla="*/ 5866985 w 11737976"/>
              <a:gd name="connsiteY5180" fmla="*/ 5303277 h 6407150"/>
              <a:gd name="connsiteX5181" fmla="*/ 5868958 w 11737976"/>
              <a:gd name="connsiteY5181" fmla="*/ 5299509 h 6407150"/>
              <a:gd name="connsiteX5182" fmla="*/ 2671981 w 11737976"/>
              <a:gd name="connsiteY5182" fmla="*/ 5299353 h 6407150"/>
              <a:gd name="connsiteX5183" fmla="*/ 2660290 w 11737976"/>
              <a:gd name="connsiteY5183" fmla="*/ 5301230 h 6407150"/>
              <a:gd name="connsiteX5184" fmla="*/ 2683117 w 11737976"/>
              <a:gd name="connsiteY5184" fmla="*/ 5309929 h 6407150"/>
              <a:gd name="connsiteX5185" fmla="*/ 2698565 w 11737976"/>
              <a:gd name="connsiteY5185" fmla="*/ 5310620 h 6407150"/>
              <a:gd name="connsiteX5186" fmla="*/ 2713841 w 11737976"/>
              <a:gd name="connsiteY5186" fmla="*/ 5315142 h 6407150"/>
              <a:gd name="connsiteX5187" fmla="*/ 2729544 w 11737976"/>
              <a:gd name="connsiteY5187" fmla="*/ 5310083 h 6407150"/>
              <a:gd name="connsiteX5188" fmla="*/ 2675737 w 11737976"/>
              <a:gd name="connsiteY5188" fmla="*/ 5301920 h 6407150"/>
              <a:gd name="connsiteX5189" fmla="*/ 2683545 w 11737976"/>
              <a:gd name="connsiteY5189" fmla="*/ 5300349 h 6407150"/>
              <a:gd name="connsiteX5190" fmla="*/ 2671981 w 11737976"/>
              <a:gd name="connsiteY5190" fmla="*/ 5299353 h 6407150"/>
              <a:gd name="connsiteX5191" fmla="*/ 2968631 w 11737976"/>
              <a:gd name="connsiteY5191" fmla="*/ 5295104 h 6407150"/>
              <a:gd name="connsiteX5192" fmla="*/ 2968539 w 11737976"/>
              <a:gd name="connsiteY5192" fmla="*/ 5297194 h 6407150"/>
              <a:gd name="connsiteX5193" fmla="*/ 2976465 w 11737976"/>
              <a:gd name="connsiteY5193" fmla="*/ 5299642 h 6407150"/>
              <a:gd name="connsiteX5194" fmla="*/ 2976560 w 11737976"/>
              <a:gd name="connsiteY5194" fmla="*/ 5297552 h 6407150"/>
              <a:gd name="connsiteX5195" fmla="*/ 2976653 w 11737976"/>
              <a:gd name="connsiteY5195" fmla="*/ 5295462 h 6407150"/>
              <a:gd name="connsiteX5196" fmla="*/ 2968631 w 11737976"/>
              <a:gd name="connsiteY5196" fmla="*/ 5295104 h 6407150"/>
              <a:gd name="connsiteX5197" fmla="*/ 8832338 w 11737976"/>
              <a:gd name="connsiteY5197" fmla="*/ 5290696 h 6407150"/>
              <a:gd name="connsiteX5198" fmla="*/ 8831714 w 11737976"/>
              <a:gd name="connsiteY5198" fmla="*/ 5292089 h 6407150"/>
              <a:gd name="connsiteX5199" fmla="*/ 8831089 w 11737976"/>
              <a:gd name="connsiteY5199" fmla="*/ 5293481 h 6407150"/>
              <a:gd name="connsiteX5200" fmla="*/ 8828859 w 11737976"/>
              <a:gd name="connsiteY5200" fmla="*/ 5296535 h 6407150"/>
              <a:gd name="connsiteX5201" fmla="*/ 8829216 w 11737976"/>
              <a:gd name="connsiteY5201" fmla="*/ 5297662 h 6407150"/>
              <a:gd name="connsiteX5202" fmla="*/ 8832959 w 11737976"/>
              <a:gd name="connsiteY5202" fmla="*/ 5302768 h 6407150"/>
              <a:gd name="connsiteX5203" fmla="*/ 8833940 w 11737976"/>
              <a:gd name="connsiteY5203" fmla="*/ 5302503 h 6407150"/>
              <a:gd name="connsiteX5204" fmla="*/ 8835277 w 11737976"/>
              <a:gd name="connsiteY5204" fmla="*/ 5303365 h 6407150"/>
              <a:gd name="connsiteX5205" fmla="*/ 8839557 w 11737976"/>
              <a:gd name="connsiteY5205" fmla="*/ 5303430 h 6407150"/>
              <a:gd name="connsiteX5206" fmla="*/ 8838843 w 11737976"/>
              <a:gd name="connsiteY5206" fmla="*/ 5301175 h 6407150"/>
              <a:gd name="connsiteX5207" fmla="*/ 8837506 w 11737976"/>
              <a:gd name="connsiteY5207" fmla="*/ 5300313 h 6407150"/>
              <a:gd name="connsiteX5208" fmla="*/ 8837976 w 11737976"/>
              <a:gd name="connsiteY5208" fmla="*/ 5297586 h 6407150"/>
              <a:gd name="connsiteX5209" fmla="*/ 8836706 w 11737976"/>
              <a:gd name="connsiteY5209" fmla="*/ 5294410 h 6407150"/>
              <a:gd name="connsiteX5210" fmla="*/ 8833406 w 11737976"/>
              <a:gd name="connsiteY5210" fmla="*/ 5294078 h 6407150"/>
              <a:gd name="connsiteX5211" fmla="*/ 8833675 w 11737976"/>
              <a:gd name="connsiteY5211" fmla="*/ 5291558 h 6407150"/>
              <a:gd name="connsiteX5212" fmla="*/ 8832338 w 11737976"/>
              <a:gd name="connsiteY5212" fmla="*/ 5290696 h 6407150"/>
              <a:gd name="connsiteX5213" fmla="*/ 8801813 w 11737976"/>
              <a:gd name="connsiteY5213" fmla="*/ 5290324 h 6407150"/>
              <a:gd name="connsiteX5214" fmla="*/ 8802529 w 11737976"/>
              <a:gd name="connsiteY5214" fmla="*/ 5292585 h 6407150"/>
              <a:gd name="connsiteX5215" fmla="*/ 8798347 w 11737976"/>
              <a:gd name="connsiteY5215" fmla="*/ 5299858 h 6407150"/>
              <a:gd name="connsiteX5216" fmla="*/ 8797708 w 11737976"/>
              <a:gd name="connsiteY5216" fmla="*/ 5301258 h 6407150"/>
              <a:gd name="connsiteX5217" fmla="*/ 8795487 w 11737976"/>
              <a:gd name="connsiteY5217" fmla="*/ 5300631 h 6407150"/>
              <a:gd name="connsiteX5218" fmla="*/ 8794282 w 11737976"/>
              <a:gd name="connsiteY5218" fmla="*/ 5299956 h 6407150"/>
              <a:gd name="connsiteX5219" fmla="*/ 8796589 w 11737976"/>
              <a:gd name="connsiteY5219" fmla="*/ 5295669 h 6407150"/>
              <a:gd name="connsiteX5220" fmla="*/ 8795925 w 11737976"/>
              <a:gd name="connsiteY5220" fmla="*/ 5294248 h 6407150"/>
              <a:gd name="connsiteX5221" fmla="*/ 8797003 w 11737976"/>
              <a:gd name="connsiteY5221" fmla="*/ 5293469 h 6407150"/>
              <a:gd name="connsiteX5222" fmla="*/ 8801813 w 11737976"/>
              <a:gd name="connsiteY5222" fmla="*/ 5290324 h 6407150"/>
              <a:gd name="connsiteX5223" fmla="*/ 6625402 w 11737976"/>
              <a:gd name="connsiteY5223" fmla="*/ 5289168 h 6407150"/>
              <a:gd name="connsiteX5224" fmla="*/ 6631207 w 11737976"/>
              <a:gd name="connsiteY5224" fmla="*/ 5290805 h 6407150"/>
              <a:gd name="connsiteX5225" fmla="*/ 6632345 w 11737976"/>
              <a:gd name="connsiteY5225" fmla="*/ 5297766 h 6407150"/>
              <a:gd name="connsiteX5226" fmla="*/ 6624309 w 11737976"/>
              <a:gd name="connsiteY5226" fmla="*/ 5303182 h 6407150"/>
              <a:gd name="connsiteX5227" fmla="*/ 6623296 w 11737976"/>
              <a:gd name="connsiteY5227" fmla="*/ 5300881 h 6407150"/>
              <a:gd name="connsiteX5228" fmla="*/ 6625402 w 11737976"/>
              <a:gd name="connsiteY5228" fmla="*/ 5289168 h 6407150"/>
              <a:gd name="connsiteX5229" fmla="*/ 2655643 w 11737976"/>
              <a:gd name="connsiteY5229" fmla="*/ 5285313 h 6407150"/>
              <a:gd name="connsiteX5230" fmla="*/ 2655564 w 11737976"/>
              <a:gd name="connsiteY5230" fmla="*/ 5287056 h 6407150"/>
              <a:gd name="connsiteX5231" fmla="*/ 2660912 w 11737976"/>
              <a:gd name="connsiteY5231" fmla="*/ 5287295 h 6407150"/>
              <a:gd name="connsiteX5232" fmla="*/ 2655643 w 11737976"/>
              <a:gd name="connsiteY5232" fmla="*/ 5285313 h 6407150"/>
              <a:gd name="connsiteX5233" fmla="*/ 3157287 w 11737976"/>
              <a:gd name="connsiteY5233" fmla="*/ 5284679 h 6407150"/>
              <a:gd name="connsiteX5234" fmla="*/ 3149849 w 11737976"/>
              <a:gd name="connsiteY5234" fmla="*/ 5286266 h 6407150"/>
              <a:gd name="connsiteX5235" fmla="*/ 3142497 w 11737976"/>
              <a:gd name="connsiteY5235" fmla="*/ 5285936 h 6407150"/>
              <a:gd name="connsiteX5236" fmla="*/ 3134889 w 11737976"/>
              <a:gd name="connsiteY5236" fmla="*/ 5291358 h 6407150"/>
              <a:gd name="connsiteX5237" fmla="*/ 3149592 w 11737976"/>
              <a:gd name="connsiteY5237" fmla="*/ 5292015 h 6407150"/>
              <a:gd name="connsiteX5238" fmla="*/ 3157117 w 11737976"/>
              <a:gd name="connsiteY5238" fmla="*/ 5288510 h 6407150"/>
              <a:gd name="connsiteX5239" fmla="*/ 3157202 w 11737976"/>
              <a:gd name="connsiteY5239" fmla="*/ 5286594 h 6407150"/>
              <a:gd name="connsiteX5240" fmla="*/ 3164555 w 11737976"/>
              <a:gd name="connsiteY5240" fmla="*/ 5286923 h 6407150"/>
              <a:gd name="connsiteX5241" fmla="*/ 3157287 w 11737976"/>
              <a:gd name="connsiteY5241" fmla="*/ 5284679 h 6407150"/>
              <a:gd name="connsiteX5242" fmla="*/ 9540535 w 11737976"/>
              <a:gd name="connsiteY5242" fmla="*/ 5278425 h 6407150"/>
              <a:gd name="connsiteX5243" fmla="*/ 9539280 w 11737976"/>
              <a:gd name="connsiteY5243" fmla="*/ 5279610 h 6407150"/>
              <a:gd name="connsiteX5244" fmla="*/ 9535819 w 11737976"/>
              <a:gd name="connsiteY5244" fmla="*/ 5281000 h 6407150"/>
              <a:gd name="connsiteX5245" fmla="*/ 9538789 w 11737976"/>
              <a:gd name="connsiteY5245" fmla="*/ 5283074 h 6407150"/>
              <a:gd name="connsiteX5246" fmla="*/ 9547852 w 11737976"/>
              <a:gd name="connsiteY5246" fmla="*/ 5280523 h 6407150"/>
              <a:gd name="connsiteX5247" fmla="*/ 9540535 w 11737976"/>
              <a:gd name="connsiteY5247" fmla="*/ 5278425 h 6407150"/>
              <a:gd name="connsiteX5248" fmla="*/ 2610441 w 11737976"/>
              <a:gd name="connsiteY5248" fmla="*/ 5277710 h 6407150"/>
              <a:gd name="connsiteX5249" fmla="*/ 2610276 w 11737976"/>
              <a:gd name="connsiteY5249" fmla="*/ 5281426 h 6407150"/>
              <a:gd name="connsiteX5250" fmla="*/ 2616960 w 11737976"/>
              <a:gd name="connsiteY5250" fmla="*/ 5281724 h 6407150"/>
              <a:gd name="connsiteX5251" fmla="*/ 2623809 w 11737976"/>
              <a:gd name="connsiteY5251" fmla="*/ 5278307 h 6407150"/>
              <a:gd name="connsiteX5252" fmla="*/ 2610441 w 11737976"/>
              <a:gd name="connsiteY5252" fmla="*/ 5277710 h 6407150"/>
              <a:gd name="connsiteX5253" fmla="*/ 2977491 w 11737976"/>
              <a:gd name="connsiteY5253" fmla="*/ 5276649 h 6407150"/>
              <a:gd name="connsiteX5254" fmla="*/ 2985015 w 11737976"/>
              <a:gd name="connsiteY5254" fmla="*/ 5288155 h 6407150"/>
              <a:gd name="connsiteX5255" fmla="*/ 2985347 w 11737976"/>
              <a:gd name="connsiteY5255" fmla="*/ 5280723 h 6407150"/>
              <a:gd name="connsiteX5256" fmla="*/ 2993369 w 11737976"/>
              <a:gd name="connsiteY5256" fmla="*/ 5281082 h 6407150"/>
              <a:gd name="connsiteX5257" fmla="*/ 2993451 w 11737976"/>
              <a:gd name="connsiteY5257" fmla="*/ 5279223 h 6407150"/>
              <a:gd name="connsiteX5258" fmla="*/ 2977491 w 11737976"/>
              <a:gd name="connsiteY5258" fmla="*/ 5276649 h 6407150"/>
              <a:gd name="connsiteX5259" fmla="*/ 9628517 w 11737976"/>
              <a:gd name="connsiteY5259" fmla="*/ 5276211 h 6407150"/>
              <a:gd name="connsiteX5260" fmla="*/ 9597503 w 11737976"/>
              <a:gd name="connsiteY5260" fmla="*/ 5288736 h 6407150"/>
              <a:gd name="connsiteX5261" fmla="*/ 9578301 w 11737976"/>
              <a:gd name="connsiteY5261" fmla="*/ 5286692 h 6407150"/>
              <a:gd name="connsiteX5262" fmla="*/ 9587461 w 11737976"/>
              <a:gd name="connsiteY5262" fmla="*/ 5290831 h 6407150"/>
              <a:gd name="connsiteX5263" fmla="*/ 9577416 w 11737976"/>
              <a:gd name="connsiteY5263" fmla="*/ 5292928 h 6407150"/>
              <a:gd name="connsiteX5264" fmla="*/ 9587018 w 11737976"/>
              <a:gd name="connsiteY5264" fmla="*/ 5293949 h 6407150"/>
              <a:gd name="connsiteX5265" fmla="*/ 9606220 w 11737976"/>
              <a:gd name="connsiteY5265" fmla="*/ 5295992 h 6407150"/>
              <a:gd name="connsiteX5266" fmla="*/ 9614936 w 11737976"/>
              <a:gd name="connsiteY5266" fmla="*/ 5303249 h 6407150"/>
              <a:gd name="connsiteX5267" fmla="*/ 9645065 w 11737976"/>
              <a:gd name="connsiteY5267" fmla="*/ 5296961 h 6407150"/>
              <a:gd name="connsiteX5268" fmla="*/ 9653781 w 11737976"/>
              <a:gd name="connsiteY5268" fmla="*/ 5304216 h 6407150"/>
              <a:gd name="connsiteX5269" fmla="*/ 9665152 w 11737976"/>
              <a:gd name="connsiteY5269" fmla="*/ 5292768 h 6407150"/>
              <a:gd name="connsiteX5270" fmla="*/ 9645507 w 11737976"/>
              <a:gd name="connsiteY5270" fmla="*/ 5293844 h 6407150"/>
              <a:gd name="connsiteX5271" fmla="*/ 9628517 w 11737976"/>
              <a:gd name="connsiteY5271" fmla="*/ 5276211 h 6407150"/>
              <a:gd name="connsiteX5272" fmla="*/ 3060558 w 11737976"/>
              <a:gd name="connsiteY5272" fmla="*/ 5276169 h 6407150"/>
              <a:gd name="connsiteX5273" fmla="*/ 3060465 w 11737976"/>
              <a:gd name="connsiteY5273" fmla="*/ 5278259 h 6407150"/>
              <a:gd name="connsiteX5274" fmla="*/ 3068487 w 11737976"/>
              <a:gd name="connsiteY5274" fmla="*/ 5278617 h 6407150"/>
              <a:gd name="connsiteX5275" fmla="*/ 3068580 w 11737976"/>
              <a:gd name="connsiteY5275" fmla="*/ 5276528 h 6407150"/>
              <a:gd name="connsiteX5276" fmla="*/ 3060558 w 11737976"/>
              <a:gd name="connsiteY5276" fmla="*/ 5276169 h 6407150"/>
              <a:gd name="connsiteX5277" fmla="*/ 9569736 w 11737976"/>
              <a:gd name="connsiteY5277" fmla="*/ 5273474 h 6407150"/>
              <a:gd name="connsiteX5278" fmla="*/ 9568916 w 11737976"/>
              <a:gd name="connsiteY5278" fmla="*/ 5279247 h 6407150"/>
              <a:gd name="connsiteX5279" fmla="*/ 9569736 w 11737976"/>
              <a:gd name="connsiteY5279" fmla="*/ 5273474 h 6407150"/>
              <a:gd name="connsiteX5280" fmla="*/ 3068735 w 11737976"/>
              <a:gd name="connsiteY5280" fmla="*/ 5273043 h 6407150"/>
              <a:gd name="connsiteX5281" fmla="*/ 3060636 w 11737976"/>
              <a:gd name="connsiteY5281" fmla="*/ 5274427 h 6407150"/>
              <a:gd name="connsiteX5282" fmla="*/ 3068657 w 11737976"/>
              <a:gd name="connsiteY5282" fmla="*/ 5274785 h 6407150"/>
              <a:gd name="connsiteX5283" fmla="*/ 3068735 w 11737976"/>
              <a:gd name="connsiteY5283" fmla="*/ 5273043 h 6407150"/>
              <a:gd name="connsiteX5284" fmla="*/ 3855997 w 11737976"/>
              <a:gd name="connsiteY5284" fmla="*/ 5272680 h 6407150"/>
              <a:gd name="connsiteX5285" fmla="*/ 3851005 w 11737976"/>
              <a:gd name="connsiteY5285" fmla="*/ 5273840 h 6407150"/>
              <a:gd name="connsiteX5286" fmla="*/ 3850778 w 11737976"/>
              <a:gd name="connsiteY5286" fmla="*/ 5276773 h 6407150"/>
              <a:gd name="connsiteX5287" fmla="*/ 3850664 w 11737976"/>
              <a:gd name="connsiteY5287" fmla="*/ 5278241 h 6407150"/>
              <a:gd name="connsiteX5288" fmla="*/ 3860311 w 11737976"/>
              <a:gd name="connsiteY5288" fmla="*/ 5280330 h 6407150"/>
              <a:gd name="connsiteX5289" fmla="*/ 3860423 w 11737976"/>
              <a:gd name="connsiteY5289" fmla="*/ 5278861 h 6407150"/>
              <a:gd name="connsiteX5290" fmla="*/ 3865529 w 11737976"/>
              <a:gd name="connsiteY5290" fmla="*/ 5276238 h 6407150"/>
              <a:gd name="connsiteX5291" fmla="*/ 3860764 w 11737976"/>
              <a:gd name="connsiteY5291" fmla="*/ 5274459 h 6407150"/>
              <a:gd name="connsiteX5292" fmla="*/ 3860649 w 11737976"/>
              <a:gd name="connsiteY5292" fmla="*/ 5275927 h 6407150"/>
              <a:gd name="connsiteX5293" fmla="*/ 3855655 w 11737976"/>
              <a:gd name="connsiteY5293" fmla="*/ 5277083 h 6407150"/>
              <a:gd name="connsiteX5294" fmla="*/ 3855882 w 11737976"/>
              <a:gd name="connsiteY5294" fmla="*/ 5274148 h 6407150"/>
              <a:gd name="connsiteX5295" fmla="*/ 3855997 w 11737976"/>
              <a:gd name="connsiteY5295" fmla="*/ 5272680 h 6407150"/>
              <a:gd name="connsiteX5296" fmla="*/ 8581108 w 11737976"/>
              <a:gd name="connsiteY5296" fmla="*/ 5270508 h 6407150"/>
              <a:gd name="connsiteX5297" fmla="*/ 8579996 w 11737976"/>
              <a:gd name="connsiteY5297" fmla="*/ 5270724 h 6407150"/>
              <a:gd name="connsiteX5298" fmla="*/ 8580547 w 11737976"/>
              <a:gd name="connsiteY5298" fmla="*/ 5272883 h 6407150"/>
              <a:gd name="connsiteX5299" fmla="*/ 8581660 w 11737976"/>
              <a:gd name="connsiteY5299" fmla="*/ 5272669 h 6407150"/>
              <a:gd name="connsiteX5300" fmla="*/ 8581108 w 11737976"/>
              <a:gd name="connsiteY5300" fmla="*/ 5270508 h 6407150"/>
              <a:gd name="connsiteX5301" fmla="*/ 6630182 w 11737976"/>
              <a:gd name="connsiteY5301" fmla="*/ 5269781 h 6407150"/>
              <a:gd name="connsiteX5302" fmla="*/ 6634933 w 11737976"/>
              <a:gd name="connsiteY5302" fmla="*/ 5270955 h 6407150"/>
              <a:gd name="connsiteX5303" fmla="*/ 6635030 w 11737976"/>
              <a:gd name="connsiteY5303" fmla="*/ 5270978 h 6407150"/>
              <a:gd name="connsiteX5304" fmla="*/ 6632243 w 11737976"/>
              <a:gd name="connsiteY5304" fmla="*/ 5274463 h 6407150"/>
              <a:gd name="connsiteX5305" fmla="*/ 3158655 w 11737976"/>
              <a:gd name="connsiteY5305" fmla="*/ 5269031 h 6407150"/>
              <a:gd name="connsiteX5306" fmla="*/ 3158571 w 11737976"/>
              <a:gd name="connsiteY5306" fmla="*/ 5270911 h 6407150"/>
              <a:gd name="connsiteX5307" fmla="*/ 3151219 w 11737976"/>
              <a:gd name="connsiteY5307" fmla="*/ 5270583 h 6407150"/>
              <a:gd name="connsiteX5308" fmla="*/ 3150967 w 11737976"/>
              <a:gd name="connsiteY5308" fmla="*/ 5276227 h 6407150"/>
              <a:gd name="connsiteX5309" fmla="*/ 3165587 w 11737976"/>
              <a:gd name="connsiteY5309" fmla="*/ 5278765 h 6407150"/>
              <a:gd name="connsiteX5310" fmla="*/ 3173276 w 11737976"/>
              <a:gd name="connsiteY5310" fmla="*/ 5271568 h 6407150"/>
              <a:gd name="connsiteX5311" fmla="*/ 3166007 w 11737976"/>
              <a:gd name="connsiteY5311" fmla="*/ 5269359 h 6407150"/>
              <a:gd name="connsiteX5312" fmla="*/ 3158655 w 11737976"/>
              <a:gd name="connsiteY5312" fmla="*/ 5269031 h 6407150"/>
              <a:gd name="connsiteX5313" fmla="*/ 8581998 w 11737976"/>
              <a:gd name="connsiteY5313" fmla="*/ 5265349 h 6407150"/>
              <a:gd name="connsiteX5314" fmla="*/ 8581267 w 11737976"/>
              <a:gd name="connsiteY5314" fmla="*/ 5266548 h 6407150"/>
              <a:gd name="connsiteX5315" fmla="*/ 8581524 w 11737976"/>
              <a:gd name="connsiteY5315" fmla="*/ 5267556 h 6407150"/>
              <a:gd name="connsiteX5316" fmla="*/ 8582770 w 11737976"/>
              <a:gd name="connsiteY5316" fmla="*/ 5268372 h 6407150"/>
              <a:gd name="connsiteX5317" fmla="*/ 8583759 w 11737976"/>
              <a:gd name="connsiteY5317" fmla="*/ 5268181 h 6407150"/>
              <a:gd name="connsiteX5318" fmla="*/ 8584233 w 11737976"/>
              <a:gd name="connsiteY5318" fmla="*/ 5265974 h 6407150"/>
              <a:gd name="connsiteX5319" fmla="*/ 8583244 w 11737976"/>
              <a:gd name="connsiteY5319" fmla="*/ 5266165 h 6407150"/>
              <a:gd name="connsiteX5320" fmla="*/ 8582255 w 11737976"/>
              <a:gd name="connsiteY5320" fmla="*/ 5266356 h 6407150"/>
              <a:gd name="connsiteX5321" fmla="*/ 8581998 w 11737976"/>
              <a:gd name="connsiteY5321" fmla="*/ 5265349 h 6407150"/>
              <a:gd name="connsiteX5322" fmla="*/ 9588354 w 11737976"/>
              <a:gd name="connsiteY5322" fmla="*/ 5264907 h 6407150"/>
              <a:gd name="connsiteX5323" fmla="*/ 9598149 w 11737976"/>
              <a:gd name="connsiteY5323" fmla="*/ 5269466 h 6407150"/>
              <a:gd name="connsiteX5324" fmla="*/ 9588354 w 11737976"/>
              <a:gd name="connsiteY5324" fmla="*/ 5264907 h 6407150"/>
              <a:gd name="connsiteX5325" fmla="*/ 6632812 w 11737976"/>
              <a:gd name="connsiteY5325" fmla="*/ 5264757 h 6407150"/>
              <a:gd name="connsiteX5326" fmla="*/ 6637234 w 11737976"/>
              <a:gd name="connsiteY5326" fmla="*/ 5266559 h 6407150"/>
              <a:gd name="connsiteX5327" fmla="*/ 6637891 w 11737976"/>
              <a:gd name="connsiteY5327" fmla="*/ 5265302 h 6407150"/>
              <a:gd name="connsiteX5328" fmla="*/ 6639440 w 11737976"/>
              <a:gd name="connsiteY5328" fmla="*/ 5265468 h 6407150"/>
              <a:gd name="connsiteX5329" fmla="*/ 6636163 w 11737976"/>
              <a:gd name="connsiteY5329" fmla="*/ 5269563 h 6407150"/>
              <a:gd name="connsiteX5330" fmla="*/ 6634343 w 11737976"/>
              <a:gd name="connsiteY5330" fmla="*/ 5268238 h 6407150"/>
              <a:gd name="connsiteX5331" fmla="*/ 6632812 w 11737976"/>
              <a:gd name="connsiteY5331" fmla="*/ 5264757 h 6407150"/>
              <a:gd name="connsiteX5332" fmla="*/ 3069265 w 11737976"/>
              <a:gd name="connsiteY5332" fmla="*/ 5261196 h 6407150"/>
              <a:gd name="connsiteX5333" fmla="*/ 3069171 w 11737976"/>
              <a:gd name="connsiteY5333" fmla="*/ 5263287 h 6407150"/>
              <a:gd name="connsiteX5334" fmla="*/ 3069078 w 11737976"/>
              <a:gd name="connsiteY5334" fmla="*/ 5265378 h 6407150"/>
              <a:gd name="connsiteX5335" fmla="*/ 3077099 w 11737976"/>
              <a:gd name="connsiteY5335" fmla="*/ 5265736 h 6407150"/>
              <a:gd name="connsiteX5336" fmla="*/ 3077192 w 11737976"/>
              <a:gd name="connsiteY5336" fmla="*/ 5263647 h 6407150"/>
              <a:gd name="connsiteX5337" fmla="*/ 3077286 w 11737976"/>
              <a:gd name="connsiteY5337" fmla="*/ 5261555 h 6407150"/>
              <a:gd name="connsiteX5338" fmla="*/ 3069265 w 11737976"/>
              <a:gd name="connsiteY5338" fmla="*/ 5261196 h 6407150"/>
              <a:gd name="connsiteX5339" fmla="*/ 3106788 w 11737976"/>
              <a:gd name="connsiteY5339" fmla="*/ 5260779 h 6407150"/>
              <a:gd name="connsiteX5340" fmla="*/ 3082444 w 11737976"/>
              <a:gd name="connsiteY5340" fmla="*/ 5265976 h 6407150"/>
              <a:gd name="connsiteX5341" fmla="*/ 3098486 w 11737976"/>
              <a:gd name="connsiteY5341" fmla="*/ 5266692 h 6407150"/>
              <a:gd name="connsiteX5342" fmla="*/ 3106788 w 11737976"/>
              <a:gd name="connsiteY5342" fmla="*/ 5260779 h 6407150"/>
              <a:gd name="connsiteX5343" fmla="*/ 3144371 w 11737976"/>
              <a:gd name="connsiteY5343" fmla="*/ 5258967 h 6407150"/>
              <a:gd name="connsiteX5344" fmla="*/ 3151470 w 11737976"/>
              <a:gd name="connsiteY5344" fmla="*/ 5264939 h 6407150"/>
              <a:gd name="connsiteX5345" fmla="*/ 3158738 w 11737976"/>
              <a:gd name="connsiteY5345" fmla="*/ 5267148 h 6407150"/>
              <a:gd name="connsiteX5346" fmla="*/ 3158821 w 11737976"/>
              <a:gd name="connsiteY5346" fmla="*/ 5265268 h 6407150"/>
              <a:gd name="connsiteX5347" fmla="*/ 3144371 w 11737976"/>
              <a:gd name="connsiteY5347" fmla="*/ 5258967 h 6407150"/>
              <a:gd name="connsiteX5348" fmla="*/ 9631303 w 11737976"/>
              <a:gd name="connsiteY5348" fmla="*/ 5256582 h 6407150"/>
              <a:gd name="connsiteX5349" fmla="*/ 9630811 w 11737976"/>
              <a:gd name="connsiteY5349" fmla="*/ 5260048 h 6407150"/>
              <a:gd name="connsiteX5350" fmla="*/ 9636873 w 11737976"/>
              <a:gd name="connsiteY5350" fmla="*/ 5260253 h 6407150"/>
              <a:gd name="connsiteX5351" fmla="*/ 9638160 w 11737976"/>
              <a:gd name="connsiteY5351" fmla="*/ 5257313 h 6407150"/>
              <a:gd name="connsiteX5352" fmla="*/ 9631303 w 11737976"/>
              <a:gd name="connsiteY5352" fmla="*/ 5256582 h 6407150"/>
              <a:gd name="connsiteX5353" fmla="*/ 9561742 w 11737976"/>
              <a:gd name="connsiteY5353" fmla="*/ 5256215 h 6407150"/>
              <a:gd name="connsiteX5354" fmla="*/ 9561413 w 11737976"/>
              <a:gd name="connsiteY5354" fmla="*/ 5258524 h 6407150"/>
              <a:gd name="connsiteX5355" fmla="*/ 9566599 w 11737976"/>
              <a:gd name="connsiteY5355" fmla="*/ 5258784 h 6407150"/>
              <a:gd name="connsiteX5356" fmla="*/ 9572030 w 11737976"/>
              <a:gd name="connsiteY5356" fmla="*/ 5257310 h 6407150"/>
              <a:gd name="connsiteX5357" fmla="*/ 9561742 w 11737976"/>
              <a:gd name="connsiteY5357" fmla="*/ 5256215 h 6407150"/>
              <a:gd name="connsiteX5358" fmla="*/ 8577071 w 11737976"/>
              <a:gd name="connsiteY5358" fmla="*/ 5254667 h 6407150"/>
              <a:gd name="connsiteX5359" fmla="*/ 8576214 w 11737976"/>
              <a:gd name="connsiteY5359" fmla="*/ 5255890 h 6407150"/>
              <a:gd name="connsiteX5360" fmla="*/ 8576985 w 11737976"/>
              <a:gd name="connsiteY5360" fmla="*/ 5258914 h 6407150"/>
              <a:gd name="connsiteX5361" fmla="*/ 8578355 w 11737976"/>
              <a:gd name="connsiteY5361" fmla="*/ 5259707 h 6407150"/>
              <a:gd name="connsiteX5362" fmla="*/ 8579211 w 11737976"/>
              <a:gd name="connsiteY5362" fmla="*/ 5258483 h 6407150"/>
              <a:gd name="connsiteX5363" fmla="*/ 8578439 w 11737976"/>
              <a:gd name="connsiteY5363" fmla="*/ 5255460 h 6407150"/>
              <a:gd name="connsiteX5364" fmla="*/ 8577071 w 11737976"/>
              <a:gd name="connsiteY5364" fmla="*/ 5254667 h 6407150"/>
              <a:gd name="connsiteX5365" fmla="*/ 9595239 w 11737976"/>
              <a:gd name="connsiteY5365" fmla="*/ 5253186 h 6407150"/>
              <a:gd name="connsiteX5366" fmla="*/ 9589665 w 11737976"/>
              <a:gd name="connsiteY5366" fmla="*/ 5255669 h 6407150"/>
              <a:gd name="connsiteX5367" fmla="*/ 9599952 w 11737976"/>
              <a:gd name="connsiteY5367" fmla="*/ 5256764 h 6407150"/>
              <a:gd name="connsiteX5368" fmla="*/ 9600443 w 11737976"/>
              <a:gd name="connsiteY5368" fmla="*/ 5253300 h 6407150"/>
              <a:gd name="connsiteX5369" fmla="*/ 9595239 w 11737976"/>
              <a:gd name="connsiteY5369" fmla="*/ 5253186 h 6407150"/>
              <a:gd name="connsiteX5370" fmla="*/ 3091149 w 11737976"/>
              <a:gd name="connsiteY5370" fmla="*/ 5251004 h 6407150"/>
              <a:gd name="connsiteX5371" fmla="*/ 3091087 w 11737976"/>
              <a:gd name="connsiteY5371" fmla="*/ 5252398 h 6407150"/>
              <a:gd name="connsiteX5372" fmla="*/ 3099108 w 11737976"/>
              <a:gd name="connsiteY5372" fmla="*/ 5252756 h 6407150"/>
              <a:gd name="connsiteX5373" fmla="*/ 3099170 w 11737976"/>
              <a:gd name="connsiteY5373" fmla="*/ 5251361 h 6407150"/>
              <a:gd name="connsiteX5374" fmla="*/ 3091149 w 11737976"/>
              <a:gd name="connsiteY5374" fmla="*/ 5251004 h 6407150"/>
              <a:gd name="connsiteX5375" fmla="*/ 3136694 w 11737976"/>
              <a:gd name="connsiteY5375" fmla="*/ 5250944 h 6407150"/>
              <a:gd name="connsiteX5376" fmla="*/ 3136537 w 11737976"/>
              <a:gd name="connsiteY5376" fmla="*/ 5254427 h 6407150"/>
              <a:gd name="connsiteX5377" fmla="*/ 3139623 w 11737976"/>
              <a:gd name="connsiteY5377" fmla="*/ 5252820 h 6407150"/>
              <a:gd name="connsiteX5378" fmla="*/ 3136694 w 11737976"/>
              <a:gd name="connsiteY5378" fmla="*/ 5250944 h 6407150"/>
              <a:gd name="connsiteX5379" fmla="*/ 2550072 w 11737976"/>
              <a:gd name="connsiteY5379" fmla="*/ 5249878 h 6407150"/>
              <a:gd name="connsiteX5380" fmla="*/ 2550010 w 11737976"/>
              <a:gd name="connsiteY5380" fmla="*/ 5251272 h 6407150"/>
              <a:gd name="connsiteX5381" fmla="*/ 2558093 w 11737976"/>
              <a:gd name="connsiteY5381" fmla="*/ 5250236 h 6407150"/>
              <a:gd name="connsiteX5382" fmla="*/ 2550072 w 11737976"/>
              <a:gd name="connsiteY5382" fmla="*/ 5249878 h 6407150"/>
              <a:gd name="connsiteX5383" fmla="*/ 2681586 w 11737976"/>
              <a:gd name="connsiteY5383" fmla="*/ 5249273 h 6407150"/>
              <a:gd name="connsiteX5384" fmla="*/ 2670192 w 11737976"/>
              <a:gd name="connsiteY5384" fmla="*/ 5249483 h 6407150"/>
              <a:gd name="connsiteX5385" fmla="*/ 2662360 w 11737976"/>
              <a:gd name="connsiteY5385" fmla="*/ 5254893 h 6407150"/>
              <a:gd name="connsiteX5386" fmla="*/ 2669936 w 11737976"/>
              <a:gd name="connsiteY5386" fmla="*/ 5255231 h 6407150"/>
              <a:gd name="connsiteX5387" fmla="*/ 2685000 w 11737976"/>
              <a:gd name="connsiteY5387" fmla="*/ 5257824 h 6407150"/>
              <a:gd name="connsiteX5388" fmla="*/ 2677254 w 11737976"/>
              <a:gd name="connsiteY5388" fmla="*/ 5261318 h 6407150"/>
              <a:gd name="connsiteX5389" fmla="*/ 2684744 w 11737976"/>
              <a:gd name="connsiteY5389" fmla="*/ 5263573 h 6407150"/>
              <a:gd name="connsiteX5390" fmla="*/ 2692404 w 11737976"/>
              <a:gd name="connsiteY5390" fmla="*/ 5261995 h 6407150"/>
              <a:gd name="connsiteX5391" fmla="*/ 2707810 w 11737976"/>
              <a:gd name="connsiteY5391" fmla="*/ 5256923 h 6407150"/>
              <a:gd name="connsiteX5392" fmla="*/ 2685084 w 11737976"/>
              <a:gd name="connsiteY5392" fmla="*/ 5255908 h 6407150"/>
              <a:gd name="connsiteX5393" fmla="*/ 2677510 w 11737976"/>
              <a:gd name="connsiteY5393" fmla="*/ 5255569 h 6407150"/>
              <a:gd name="connsiteX5394" fmla="*/ 2677596 w 11737976"/>
              <a:gd name="connsiteY5394" fmla="*/ 5253653 h 6407150"/>
              <a:gd name="connsiteX5395" fmla="*/ 2692917 w 11737976"/>
              <a:gd name="connsiteY5395" fmla="*/ 5250498 h 6407150"/>
              <a:gd name="connsiteX5396" fmla="*/ 2681586 w 11737976"/>
              <a:gd name="connsiteY5396" fmla="*/ 5249273 h 6407150"/>
              <a:gd name="connsiteX5397" fmla="*/ 3083315 w 11737976"/>
              <a:gd name="connsiteY5397" fmla="*/ 5246465 h 6407150"/>
              <a:gd name="connsiteX5398" fmla="*/ 3083223 w 11737976"/>
              <a:gd name="connsiteY5398" fmla="*/ 5248555 h 6407150"/>
              <a:gd name="connsiteX5399" fmla="*/ 3091243 w 11737976"/>
              <a:gd name="connsiteY5399" fmla="*/ 5248914 h 6407150"/>
              <a:gd name="connsiteX5400" fmla="*/ 3091337 w 11737976"/>
              <a:gd name="connsiteY5400" fmla="*/ 5246823 h 6407150"/>
              <a:gd name="connsiteX5401" fmla="*/ 3083315 w 11737976"/>
              <a:gd name="connsiteY5401" fmla="*/ 5246465 h 6407150"/>
              <a:gd name="connsiteX5402" fmla="*/ 3119455 w 11737976"/>
              <a:gd name="connsiteY5402" fmla="*/ 5245632 h 6407150"/>
              <a:gd name="connsiteX5403" fmla="*/ 3106790 w 11737976"/>
              <a:gd name="connsiteY5403" fmla="*/ 5245717 h 6407150"/>
              <a:gd name="connsiteX5404" fmla="*/ 3113718 w 11737976"/>
              <a:gd name="connsiteY5404" fmla="*/ 5255504 h 6407150"/>
              <a:gd name="connsiteX5405" fmla="*/ 3121072 w 11737976"/>
              <a:gd name="connsiteY5405" fmla="*/ 5255831 h 6407150"/>
              <a:gd name="connsiteX5406" fmla="*/ 3125085 w 11737976"/>
              <a:gd name="connsiteY5406" fmla="*/ 5248431 h 6407150"/>
              <a:gd name="connsiteX5407" fmla="*/ 3119455 w 11737976"/>
              <a:gd name="connsiteY5407" fmla="*/ 5245632 h 6407150"/>
              <a:gd name="connsiteX5408" fmla="*/ 9476512 w 11737976"/>
              <a:gd name="connsiteY5408" fmla="*/ 5243630 h 6407150"/>
              <a:gd name="connsiteX5409" fmla="*/ 9476020 w 11737976"/>
              <a:gd name="connsiteY5409" fmla="*/ 5247095 h 6407150"/>
              <a:gd name="connsiteX5410" fmla="*/ 9486308 w 11737976"/>
              <a:gd name="connsiteY5410" fmla="*/ 5248190 h 6407150"/>
              <a:gd name="connsiteX5411" fmla="*/ 9486799 w 11737976"/>
              <a:gd name="connsiteY5411" fmla="*/ 5244725 h 6407150"/>
              <a:gd name="connsiteX5412" fmla="*/ 9476512 w 11737976"/>
              <a:gd name="connsiteY5412" fmla="*/ 5243630 h 6407150"/>
              <a:gd name="connsiteX5413" fmla="*/ 2649520 w 11737976"/>
              <a:gd name="connsiteY5413" fmla="*/ 5242450 h 6407150"/>
              <a:gd name="connsiteX5414" fmla="*/ 2649271 w 11737976"/>
              <a:gd name="connsiteY5414" fmla="*/ 5248025 h 6407150"/>
              <a:gd name="connsiteX5415" fmla="*/ 2657459 w 11737976"/>
              <a:gd name="connsiteY5415" fmla="*/ 5244667 h 6407150"/>
              <a:gd name="connsiteX5416" fmla="*/ 2649520 w 11737976"/>
              <a:gd name="connsiteY5416" fmla="*/ 5242450 h 6407150"/>
              <a:gd name="connsiteX5417" fmla="*/ 3083502 w 11737976"/>
              <a:gd name="connsiteY5417" fmla="*/ 5242284 h 6407150"/>
              <a:gd name="connsiteX5418" fmla="*/ 3091430 w 11737976"/>
              <a:gd name="connsiteY5418" fmla="*/ 5244734 h 6407150"/>
              <a:gd name="connsiteX5419" fmla="*/ 3091525 w 11737976"/>
              <a:gd name="connsiteY5419" fmla="*/ 5242643 h 6407150"/>
              <a:gd name="connsiteX5420" fmla="*/ 3083502 w 11737976"/>
              <a:gd name="connsiteY5420" fmla="*/ 5242284 h 6407150"/>
              <a:gd name="connsiteX5421" fmla="*/ 9516773 w 11737976"/>
              <a:gd name="connsiteY5421" fmla="*/ 5238904 h 6407150"/>
              <a:gd name="connsiteX5422" fmla="*/ 9515129 w 11737976"/>
              <a:gd name="connsiteY5422" fmla="*/ 5241293 h 6407150"/>
              <a:gd name="connsiteX5423" fmla="*/ 9525007 w 11737976"/>
              <a:gd name="connsiteY5423" fmla="*/ 5245275 h 6407150"/>
              <a:gd name="connsiteX5424" fmla="*/ 9525417 w 11737976"/>
              <a:gd name="connsiteY5424" fmla="*/ 5242388 h 6407150"/>
              <a:gd name="connsiteX5425" fmla="*/ 9525826 w 11737976"/>
              <a:gd name="connsiteY5425" fmla="*/ 5239501 h 6407150"/>
              <a:gd name="connsiteX5426" fmla="*/ 9516773 w 11737976"/>
              <a:gd name="connsiteY5426" fmla="*/ 5238904 h 6407150"/>
              <a:gd name="connsiteX5427" fmla="*/ 2668092 w 11737976"/>
              <a:gd name="connsiteY5427" fmla="*/ 5237520 h 6407150"/>
              <a:gd name="connsiteX5428" fmla="*/ 2665028 w 11737976"/>
              <a:gd name="connsiteY5428" fmla="*/ 5243143 h 6407150"/>
              <a:gd name="connsiteX5429" fmla="*/ 2687570 w 11737976"/>
              <a:gd name="connsiteY5429" fmla="*/ 5242229 h 6407150"/>
              <a:gd name="connsiteX5430" fmla="*/ 2687742 w 11737976"/>
              <a:gd name="connsiteY5430" fmla="*/ 5238398 h 6407150"/>
              <a:gd name="connsiteX5431" fmla="*/ 2668092 w 11737976"/>
              <a:gd name="connsiteY5431" fmla="*/ 5237520 h 6407150"/>
              <a:gd name="connsiteX5432" fmla="*/ 2972270 w 11737976"/>
              <a:gd name="connsiteY5432" fmla="*/ 5236137 h 6407150"/>
              <a:gd name="connsiteX5433" fmla="*/ 2971199 w 11737976"/>
              <a:gd name="connsiteY5433" fmla="*/ 5237616 h 6407150"/>
              <a:gd name="connsiteX5434" fmla="*/ 2979143 w 11737976"/>
              <a:gd name="connsiteY5434" fmla="*/ 5239717 h 6407150"/>
              <a:gd name="connsiteX5435" fmla="*/ 2979299 w 11737976"/>
              <a:gd name="connsiteY5435" fmla="*/ 5236234 h 6407150"/>
              <a:gd name="connsiteX5436" fmla="*/ 2972270 w 11737976"/>
              <a:gd name="connsiteY5436" fmla="*/ 5236137 h 6407150"/>
              <a:gd name="connsiteX5437" fmla="*/ 9641273 w 11737976"/>
              <a:gd name="connsiteY5437" fmla="*/ 5235376 h 6407150"/>
              <a:gd name="connsiteX5438" fmla="*/ 9640781 w 11737976"/>
              <a:gd name="connsiteY5438" fmla="*/ 5238839 h 6407150"/>
              <a:gd name="connsiteX5439" fmla="*/ 9651068 w 11737976"/>
              <a:gd name="connsiteY5439" fmla="*/ 5239934 h 6407150"/>
              <a:gd name="connsiteX5440" fmla="*/ 9651562 w 11737976"/>
              <a:gd name="connsiteY5440" fmla="*/ 5236470 h 6407150"/>
              <a:gd name="connsiteX5441" fmla="*/ 9641273 w 11737976"/>
              <a:gd name="connsiteY5441" fmla="*/ 5235376 h 6407150"/>
              <a:gd name="connsiteX5442" fmla="*/ 9543953 w 11737976"/>
              <a:gd name="connsiteY5442" fmla="*/ 5234397 h 6407150"/>
              <a:gd name="connsiteX5443" fmla="*/ 9543461 w 11737976"/>
              <a:gd name="connsiteY5443" fmla="*/ 5237861 h 6407150"/>
              <a:gd name="connsiteX5444" fmla="*/ 9553749 w 11737976"/>
              <a:gd name="connsiteY5444" fmla="*/ 5238956 h 6407150"/>
              <a:gd name="connsiteX5445" fmla="*/ 9543953 w 11737976"/>
              <a:gd name="connsiteY5445" fmla="*/ 5234397 h 6407150"/>
              <a:gd name="connsiteX5446" fmla="*/ 9447346 w 11737976"/>
              <a:gd name="connsiteY5446" fmla="*/ 5233702 h 6407150"/>
              <a:gd name="connsiteX5447" fmla="*/ 9446892 w 11737976"/>
              <a:gd name="connsiteY5447" fmla="*/ 5236894 h 6407150"/>
              <a:gd name="connsiteX5448" fmla="*/ 9436814 w 11737976"/>
              <a:gd name="connsiteY5448" fmla="*/ 5239063 h 6407150"/>
              <a:gd name="connsiteX5449" fmla="*/ 9427643 w 11737976"/>
              <a:gd name="connsiteY5449" fmla="*/ 5234846 h 6407150"/>
              <a:gd name="connsiteX5450" fmla="*/ 9447346 w 11737976"/>
              <a:gd name="connsiteY5450" fmla="*/ 5233702 h 6407150"/>
              <a:gd name="connsiteX5451" fmla="*/ 3175884 w 11737976"/>
              <a:gd name="connsiteY5451" fmla="*/ 5233144 h 6407150"/>
              <a:gd name="connsiteX5452" fmla="*/ 3145243 w 11737976"/>
              <a:gd name="connsiteY5452" fmla="*/ 5239457 h 6407150"/>
              <a:gd name="connsiteX5453" fmla="*/ 3160221 w 11737976"/>
              <a:gd name="connsiteY5453" fmla="*/ 5243965 h 6407150"/>
              <a:gd name="connsiteX5454" fmla="*/ 3152474 w 11737976"/>
              <a:gd name="connsiteY5454" fmla="*/ 5247459 h 6407150"/>
              <a:gd name="connsiteX5455" fmla="*/ 3152389 w 11737976"/>
              <a:gd name="connsiteY5455" fmla="*/ 5249376 h 6407150"/>
              <a:gd name="connsiteX5456" fmla="*/ 3152303 w 11737976"/>
              <a:gd name="connsiteY5456" fmla="*/ 5251292 h 6407150"/>
              <a:gd name="connsiteX5457" fmla="*/ 3182434 w 11737976"/>
              <a:gd name="connsiteY5457" fmla="*/ 5256477 h 6407150"/>
              <a:gd name="connsiteX5458" fmla="*/ 3182775 w 11737976"/>
              <a:gd name="connsiteY5458" fmla="*/ 5248812 h 6407150"/>
              <a:gd name="connsiteX5459" fmla="*/ 3182861 w 11737976"/>
              <a:gd name="connsiteY5459" fmla="*/ 5246896 h 6407150"/>
              <a:gd name="connsiteX5460" fmla="*/ 3175457 w 11737976"/>
              <a:gd name="connsiteY5460" fmla="*/ 5242725 h 6407150"/>
              <a:gd name="connsiteX5461" fmla="*/ 3183031 w 11737976"/>
              <a:gd name="connsiteY5461" fmla="*/ 5243063 h 6407150"/>
              <a:gd name="connsiteX5462" fmla="*/ 3175884 w 11737976"/>
              <a:gd name="connsiteY5462" fmla="*/ 5233144 h 6407150"/>
              <a:gd name="connsiteX5463" fmla="*/ 9639478 w 11737976"/>
              <a:gd name="connsiteY5463" fmla="*/ 5231669 h 6407150"/>
              <a:gd name="connsiteX5464" fmla="*/ 9624127 w 11737976"/>
              <a:gd name="connsiteY5464" fmla="*/ 5233552 h 6407150"/>
              <a:gd name="connsiteX5465" fmla="*/ 9632781 w 11737976"/>
              <a:gd name="connsiteY5465" fmla="*/ 5237988 h 6407150"/>
              <a:gd name="connsiteX5466" fmla="*/ 9639478 w 11737976"/>
              <a:gd name="connsiteY5466" fmla="*/ 5231669 h 6407150"/>
              <a:gd name="connsiteX5467" fmla="*/ 6639743 w 11737976"/>
              <a:gd name="connsiteY5467" fmla="*/ 5231009 h 6407150"/>
              <a:gd name="connsiteX5468" fmla="*/ 6644904 w 11737976"/>
              <a:gd name="connsiteY5468" fmla="*/ 5231396 h 6407150"/>
              <a:gd name="connsiteX5469" fmla="*/ 6647927 w 11737976"/>
              <a:gd name="connsiteY5469" fmla="*/ 5231100 h 6407150"/>
              <a:gd name="connsiteX5470" fmla="*/ 6647817 w 11737976"/>
              <a:gd name="connsiteY5470" fmla="*/ 5231568 h 6407150"/>
              <a:gd name="connsiteX5471" fmla="*/ 6643950 w 11737976"/>
              <a:gd name="connsiteY5471" fmla="*/ 5248117 h 6407150"/>
              <a:gd name="connsiteX5472" fmla="*/ 6640572 w 11737976"/>
              <a:gd name="connsiteY5472" fmla="*/ 5262567 h 6407150"/>
              <a:gd name="connsiteX5473" fmla="*/ 6631675 w 11737976"/>
              <a:gd name="connsiteY5473" fmla="*/ 5256675 h 6407150"/>
              <a:gd name="connsiteX5474" fmla="*/ 6632513 w 11737976"/>
              <a:gd name="connsiteY5474" fmla="*/ 5244826 h 6407150"/>
              <a:gd name="connsiteX5475" fmla="*/ 6638249 w 11737976"/>
              <a:gd name="connsiteY5475" fmla="*/ 5244114 h 6407150"/>
              <a:gd name="connsiteX5476" fmla="*/ 6639743 w 11737976"/>
              <a:gd name="connsiteY5476" fmla="*/ 5231009 h 6407150"/>
              <a:gd name="connsiteX5477" fmla="*/ 2641997 w 11737976"/>
              <a:gd name="connsiteY5477" fmla="*/ 5230943 h 6407150"/>
              <a:gd name="connsiteX5478" fmla="*/ 2641935 w 11737976"/>
              <a:gd name="connsiteY5478" fmla="*/ 5232336 h 6407150"/>
              <a:gd name="connsiteX5479" fmla="*/ 2649956 w 11737976"/>
              <a:gd name="connsiteY5479" fmla="*/ 5232695 h 6407150"/>
              <a:gd name="connsiteX5480" fmla="*/ 2650018 w 11737976"/>
              <a:gd name="connsiteY5480" fmla="*/ 5231301 h 6407150"/>
              <a:gd name="connsiteX5481" fmla="*/ 2641997 w 11737976"/>
              <a:gd name="connsiteY5481" fmla="*/ 5230943 h 6407150"/>
              <a:gd name="connsiteX5482" fmla="*/ 3175150 w 11737976"/>
              <a:gd name="connsiteY5482" fmla="*/ 5229621 h 6407150"/>
              <a:gd name="connsiteX5483" fmla="*/ 3175071 w 11737976"/>
              <a:gd name="connsiteY5483" fmla="*/ 5231363 h 6407150"/>
              <a:gd name="connsiteX5484" fmla="*/ 3183171 w 11737976"/>
              <a:gd name="connsiteY5484" fmla="*/ 5229980 h 6407150"/>
              <a:gd name="connsiteX5485" fmla="*/ 3175150 w 11737976"/>
              <a:gd name="connsiteY5485" fmla="*/ 5229621 h 6407150"/>
              <a:gd name="connsiteX5486" fmla="*/ 2979641 w 11737976"/>
              <a:gd name="connsiteY5486" fmla="*/ 5228569 h 6407150"/>
              <a:gd name="connsiteX5487" fmla="*/ 2979485 w 11737976"/>
              <a:gd name="connsiteY5487" fmla="*/ 5232053 h 6407150"/>
              <a:gd name="connsiteX5488" fmla="*/ 2995604 w 11737976"/>
              <a:gd name="connsiteY5488" fmla="*/ 5231028 h 6407150"/>
              <a:gd name="connsiteX5489" fmla="*/ 2979641 w 11737976"/>
              <a:gd name="connsiteY5489" fmla="*/ 5228569 h 6407150"/>
              <a:gd name="connsiteX5490" fmla="*/ 3845173 w 11737976"/>
              <a:gd name="connsiteY5490" fmla="*/ 5227893 h 6407150"/>
              <a:gd name="connsiteX5491" fmla="*/ 3847414 w 11737976"/>
              <a:gd name="connsiteY5491" fmla="*/ 5232528 h 6407150"/>
              <a:gd name="connsiteX5492" fmla="*/ 3846040 w 11737976"/>
              <a:gd name="connsiteY5492" fmla="*/ 5232231 h 6407150"/>
              <a:gd name="connsiteX5493" fmla="*/ 3843194 w 11737976"/>
              <a:gd name="connsiteY5493" fmla="*/ 5231616 h 6407150"/>
              <a:gd name="connsiteX5494" fmla="*/ 3825778 w 11737976"/>
              <a:gd name="connsiteY5494" fmla="*/ 5227172 h 6407150"/>
              <a:gd name="connsiteX5495" fmla="*/ 3825315 w 11737976"/>
              <a:gd name="connsiteY5495" fmla="*/ 5229723 h 6407150"/>
              <a:gd name="connsiteX5496" fmla="*/ 3827986 w 11737976"/>
              <a:gd name="connsiteY5496" fmla="*/ 5231630 h 6407150"/>
              <a:gd name="connsiteX5497" fmla="*/ 3831412 w 11737976"/>
              <a:gd name="connsiteY5497" fmla="*/ 5232156 h 6407150"/>
              <a:gd name="connsiteX5498" fmla="*/ 3831875 w 11737976"/>
              <a:gd name="connsiteY5498" fmla="*/ 5229604 h 6407150"/>
              <a:gd name="connsiteX5499" fmla="*/ 3829203 w 11737976"/>
              <a:gd name="connsiteY5499" fmla="*/ 5227697 h 6407150"/>
              <a:gd name="connsiteX5500" fmla="*/ 3825778 w 11737976"/>
              <a:gd name="connsiteY5500" fmla="*/ 5227172 h 6407150"/>
              <a:gd name="connsiteX5501" fmla="*/ 3077502 w 11737976"/>
              <a:gd name="connsiteY5501" fmla="*/ 5226656 h 6407150"/>
              <a:gd name="connsiteX5502" fmla="*/ 3070726 w 11737976"/>
              <a:gd name="connsiteY5502" fmla="*/ 5228448 h 6407150"/>
              <a:gd name="connsiteX5503" fmla="*/ 3084001 w 11737976"/>
              <a:gd name="connsiteY5503" fmla="*/ 5231135 h 6407150"/>
              <a:gd name="connsiteX5504" fmla="*/ 3077502 w 11737976"/>
              <a:gd name="connsiteY5504" fmla="*/ 5226656 h 6407150"/>
              <a:gd name="connsiteX5505" fmla="*/ 2570698 w 11737976"/>
              <a:gd name="connsiteY5505" fmla="*/ 5224059 h 6407150"/>
              <a:gd name="connsiteX5506" fmla="*/ 2566402 w 11737976"/>
              <a:gd name="connsiteY5506" fmla="*/ 5225179 h 6407150"/>
              <a:gd name="connsiteX5507" fmla="*/ 2575163 w 11737976"/>
              <a:gd name="connsiteY5507" fmla="*/ 5225803 h 6407150"/>
              <a:gd name="connsiteX5508" fmla="*/ 2570698 w 11737976"/>
              <a:gd name="connsiteY5508" fmla="*/ 5224059 h 6407150"/>
              <a:gd name="connsiteX5509" fmla="*/ 3092365 w 11737976"/>
              <a:gd name="connsiteY5509" fmla="*/ 5223828 h 6407150"/>
              <a:gd name="connsiteX5510" fmla="*/ 3092208 w 11737976"/>
              <a:gd name="connsiteY5510" fmla="*/ 5227313 h 6407150"/>
              <a:gd name="connsiteX5511" fmla="*/ 3092365 w 11737976"/>
              <a:gd name="connsiteY5511" fmla="*/ 5223828 h 6407150"/>
              <a:gd name="connsiteX5512" fmla="*/ 8570901 w 11737976"/>
              <a:gd name="connsiteY5512" fmla="*/ 5221482 h 6407150"/>
              <a:gd name="connsiteX5513" fmla="*/ 8567527 w 11737976"/>
              <a:gd name="connsiteY5513" fmla="*/ 5229446 h 6407150"/>
              <a:gd name="connsiteX5514" fmla="*/ 8573692 w 11737976"/>
              <a:gd name="connsiteY5514" fmla="*/ 5232431 h 6407150"/>
              <a:gd name="connsiteX5515" fmla="*/ 8574200 w 11737976"/>
              <a:gd name="connsiteY5515" fmla="*/ 5234421 h 6407150"/>
              <a:gd name="connsiteX5516" fmla="*/ 8573917 w 11737976"/>
              <a:gd name="connsiteY5516" fmla="*/ 5241787 h 6407150"/>
              <a:gd name="connsiteX5517" fmla="*/ 8577514 w 11737976"/>
              <a:gd name="connsiteY5517" fmla="*/ 5243180 h 6407150"/>
              <a:gd name="connsiteX5518" fmla="*/ 8577768 w 11737976"/>
              <a:gd name="connsiteY5518" fmla="*/ 5244175 h 6407150"/>
              <a:gd name="connsiteX5519" fmla="*/ 8582619 w 11737976"/>
              <a:gd name="connsiteY5519" fmla="*/ 5254726 h 6407150"/>
              <a:gd name="connsiteX5520" fmla="*/ 8586741 w 11737976"/>
              <a:gd name="connsiteY5520" fmla="*/ 5253927 h 6407150"/>
              <a:gd name="connsiteX5521" fmla="*/ 8590100 w 11737976"/>
              <a:gd name="connsiteY5521" fmla="*/ 5250144 h 6407150"/>
              <a:gd name="connsiteX5522" fmla="*/ 8588339 w 11737976"/>
              <a:gd name="connsiteY5522" fmla="*/ 5238996 h 6407150"/>
              <a:gd name="connsiteX5523" fmla="*/ 8580113 w 11737976"/>
              <a:gd name="connsiteY5523" fmla="*/ 5236410 h 6407150"/>
              <a:gd name="connsiteX5524" fmla="*/ 8580606 w 11737976"/>
              <a:gd name="connsiteY5524" fmla="*/ 5242582 h 6407150"/>
              <a:gd name="connsiteX5525" fmla="*/ 8579321 w 11737976"/>
              <a:gd name="connsiteY5525" fmla="*/ 5241786 h 6407150"/>
              <a:gd name="connsiteX5526" fmla="*/ 8578291 w 11737976"/>
              <a:gd name="connsiteY5526" fmla="*/ 5241986 h 6407150"/>
              <a:gd name="connsiteX5527" fmla="*/ 8577007 w 11737976"/>
              <a:gd name="connsiteY5527" fmla="*/ 5241189 h 6407150"/>
              <a:gd name="connsiteX5528" fmla="*/ 8575485 w 11737976"/>
              <a:gd name="connsiteY5528" fmla="*/ 5235218 h 6407150"/>
              <a:gd name="connsiteX5529" fmla="*/ 8574470 w 11737976"/>
              <a:gd name="connsiteY5529" fmla="*/ 5231237 h 6407150"/>
              <a:gd name="connsiteX5530" fmla="*/ 8575768 w 11737976"/>
              <a:gd name="connsiteY5530" fmla="*/ 5227851 h 6407150"/>
              <a:gd name="connsiteX5531" fmla="*/ 8570901 w 11737976"/>
              <a:gd name="connsiteY5531" fmla="*/ 5221482 h 6407150"/>
              <a:gd name="connsiteX5532" fmla="*/ 3146270 w 11737976"/>
              <a:gd name="connsiteY5532" fmla="*/ 5216461 h 6407150"/>
              <a:gd name="connsiteX5533" fmla="*/ 3146187 w 11737976"/>
              <a:gd name="connsiteY5533" fmla="*/ 5218353 h 6407150"/>
              <a:gd name="connsiteX5534" fmla="*/ 3146018 w 11737976"/>
              <a:gd name="connsiteY5534" fmla="*/ 5222136 h 6407150"/>
              <a:gd name="connsiteX5535" fmla="*/ 3145933 w 11737976"/>
              <a:gd name="connsiteY5535" fmla="*/ 5224026 h 6407150"/>
              <a:gd name="connsiteX5536" fmla="*/ 3145763 w 11737976"/>
              <a:gd name="connsiteY5536" fmla="*/ 5227809 h 6407150"/>
              <a:gd name="connsiteX5537" fmla="*/ 3145679 w 11737976"/>
              <a:gd name="connsiteY5537" fmla="*/ 5229701 h 6407150"/>
              <a:gd name="connsiteX5538" fmla="*/ 3152364 w 11737976"/>
              <a:gd name="connsiteY5538" fmla="*/ 5230000 h 6407150"/>
              <a:gd name="connsiteX5539" fmla="*/ 3152532 w 11737976"/>
              <a:gd name="connsiteY5539" fmla="*/ 5226217 h 6407150"/>
              <a:gd name="connsiteX5540" fmla="*/ 3152701 w 11737976"/>
              <a:gd name="connsiteY5540" fmla="*/ 5222434 h 6407150"/>
              <a:gd name="connsiteX5541" fmla="*/ 3152870 w 11737976"/>
              <a:gd name="connsiteY5541" fmla="*/ 5218652 h 6407150"/>
              <a:gd name="connsiteX5542" fmla="*/ 3152955 w 11737976"/>
              <a:gd name="connsiteY5542" fmla="*/ 5216759 h 6407150"/>
              <a:gd name="connsiteX5543" fmla="*/ 3146270 w 11737976"/>
              <a:gd name="connsiteY5543" fmla="*/ 5216461 h 6407150"/>
              <a:gd name="connsiteX5544" fmla="*/ 2702748 w 11737976"/>
              <a:gd name="connsiteY5544" fmla="*/ 5215994 h 6407150"/>
              <a:gd name="connsiteX5545" fmla="*/ 2650023 w 11737976"/>
              <a:gd name="connsiteY5545" fmla="*/ 5219427 h 6407150"/>
              <a:gd name="connsiteX5546" fmla="*/ 2672251 w 11737976"/>
              <a:gd name="connsiteY5546" fmla="*/ 5226208 h 6407150"/>
              <a:gd name="connsiteX5547" fmla="*/ 2679403 w 11737976"/>
              <a:gd name="connsiteY5547" fmla="*/ 5234245 h 6407150"/>
              <a:gd name="connsiteX5548" fmla="*/ 2686899 w 11737976"/>
              <a:gd name="connsiteY5548" fmla="*/ 5234580 h 6407150"/>
              <a:gd name="connsiteX5549" fmla="*/ 2701544 w 11737976"/>
              <a:gd name="connsiteY5549" fmla="*/ 5242951 h 6407150"/>
              <a:gd name="connsiteX5550" fmla="*/ 2724031 w 11737976"/>
              <a:gd name="connsiteY5550" fmla="*/ 5243956 h 6407150"/>
              <a:gd name="connsiteX5551" fmla="*/ 2724547 w 11737976"/>
              <a:gd name="connsiteY5551" fmla="*/ 5232403 h 6407150"/>
              <a:gd name="connsiteX5552" fmla="*/ 2709471 w 11737976"/>
              <a:gd name="connsiteY5552" fmla="*/ 5233658 h 6407150"/>
              <a:gd name="connsiteX5553" fmla="*/ 2701803 w 11737976"/>
              <a:gd name="connsiteY5553" fmla="*/ 5237174 h 6407150"/>
              <a:gd name="connsiteX5554" fmla="*/ 2701890 w 11737976"/>
              <a:gd name="connsiteY5554" fmla="*/ 5235250 h 6407150"/>
              <a:gd name="connsiteX5555" fmla="*/ 2709729 w 11737976"/>
              <a:gd name="connsiteY5555" fmla="*/ 5227882 h 6407150"/>
              <a:gd name="connsiteX5556" fmla="*/ 2732215 w 11737976"/>
              <a:gd name="connsiteY5556" fmla="*/ 5228886 h 6407150"/>
              <a:gd name="connsiteX5557" fmla="*/ 2754186 w 11737976"/>
              <a:gd name="connsiteY5557" fmla="*/ 5241443 h 6407150"/>
              <a:gd name="connsiteX5558" fmla="*/ 2746518 w 11737976"/>
              <a:gd name="connsiteY5558" fmla="*/ 5244960 h 6407150"/>
              <a:gd name="connsiteX5559" fmla="*/ 2754012 w 11737976"/>
              <a:gd name="connsiteY5559" fmla="*/ 5245294 h 6407150"/>
              <a:gd name="connsiteX5560" fmla="*/ 2753582 w 11737976"/>
              <a:gd name="connsiteY5560" fmla="*/ 5254921 h 6407150"/>
              <a:gd name="connsiteX5561" fmla="*/ 2760993 w 11737976"/>
              <a:gd name="connsiteY5561" fmla="*/ 5257182 h 6407150"/>
              <a:gd name="connsiteX5562" fmla="*/ 2738335 w 11737976"/>
              <a:gd name="connsiteY5562" fmla="*/ 5260029 h 6407150"/>
              <a:gd name="connsiteX5563" fmla="*/ 2745571 w 11737976"/>
              <a:gd name="connsiteY5563" fmla="*/ 5266141 h 6407150"/>
              <a:gd name="connsiteX5564" fmla="*/ 2775296 w 11737976"/>
              <a:gd name="connsiteY5564" fmla="*/ 5273256 h 6407150"/>
              <a:gd name="connsiteX5565" fmla="*/ 2775037 w 11737976"/>
              <a:gd name="connsiteY5565" fmla="*/ 5279034 h 6407150"/>
              <a:gd name="connsiteX5566" fmla="*/ 2730151 w 11737976"/>
              <a:gd name="connsiteY5566" fmla="*/ 5275099 h 6407150"/>
              <a:gd name="connsiteX5567" fmla="*/ 2730236 w 11737976"/>
              <a:gd name="connsiteY5567" fmla="*/ 5273172 h 6407150"/>
              <a:gd name="connsiteX5568" fmla="*/ 2715161 w 11737976"/>
              <a:gd name="connsiteY5568" fmla="*/ 5274428 h 6407150"/>
              <a:gd name="connsiteX5569" fmla="*/ 2715334 w 11737976"/>
              <a:gd name="connsiteY5569" fmla="*/ 5270578 h 6407150"/>
              <a:gd name="connsiteX5570" fmla="*/ 2700341 w 11737976"/>
              <a:gd name="connsiteY5570" fmla="*/ 5269908 h 6407150"/>
              <a:gd name="connsiteX5571" fmla="*/ 2708008 w 11737976"/>
              <a:gd name="connsiteY5571" fmla="*/ 5266392 h 6407150"/>
              <a:gd name="connsiteX5572" fmla="*/ 2708180 w 11737976"/>
              <a:gd name="connsiteY5572" fmla="*/ 5262541 h 6407150"/>
              <a:gd name="connsiteX5573" fmla="*/ 2700599 w 11737976"/>
              <a:gd name="connsiteY5573" fmla="*/ 5264132 h 6407150"/>
              <a:gd name="connsiteX5574" fmla="*/ 2685437 w 11737976"/>
              <a:gd name="connsiteY5574" fmla="*/ 5267313 h 6407150"/>
              <a:gd name="connsiteX5575" fmla="*/ 2677941 w 11737976"/>
              <a:gd name="connsiteY5575" fmla="*/ 5266979 h 6407150"/>
              <a:gd name="connsiteX5576" fmla="*/ 2655454 w 11737976"/>
              <a:gd name="connsiteY5576" fmla="*/ 5265974 h 6407150"/>
              <a:gd name="connsiteX5577" fmla="*/ 2662692 w 11737976"/>
              <a:gd name="connsiteY5577" fmla="*/ 5272085 h 6407150"/>
              <a:gd name="connsiteX5578" fmla="*/ 2647615 w 11737976"/>
              <a:gd name="connsiteY5578" fmla="*/ 5273341 h 6407150"/>
              <a:gd name="connsiteX5579" fmla="*/ 2647700 w 11737976"/>
              <a:gd name="connsiteY5579" fmla="*/ 5271416 h 6407150"/>
              <a:gd name="connsiteX5580" fmla="*/ 2640204 w 11737976"/>
              <a:gd name="connsiteY5580" fmla="*/ 5271081 h 6407150"/>
              <a:gd name="connsiteX5581" fmla="*/ 2640121 w 11737976"/>
              <a:gd name="connsiteY5581" fmla="*/ 5273007 h 6407150"/>
              <a:gd name="connsiteX5582" fmla="*/ 2647529 w 11737976"/>
              <a:gd name="connsiteY5582" fmla="*/ 5275268 h 6407150"/>
              <a:gd name="connsiteX5583" fmla="*/ 2670016 w 11737976"/>
              <a:gd name="connsiteY5583" fmla="*/ 5276272 h 6407150"/>
              <a:gd name="connsiteX5584" fmla="*/ 2677165 w 11737976"/>
              <a:gd name="connsiteY5584" fmla="*/ 5284308 h 6407150"/>
              <a:gd name="connsiteX5585" fmla="*/ 2699739 w 11737976"/>
              <a:gd name="connsiteY5585" fmla="*/ 5283388 h 6407150"/>
              <a:gd name="connsiteX5586" fmla="*/ 2706977 w 11737976"/>
              <a:gd name="connsiteY5586" fmla="*/ 5289498 h 6407150"/>
              <a:gd name="connsiteX5587" fmla="*/ 2721966 w 11737976"/>
              <a:gd name="connsiteY5587" fmla="*/ 5290167 h 6407150"/>
              <a:gd name="connsiteX5588" fmla="*/ 2699395 w 11737976"/>
              <a:gd name="connsiteY5588" fmla="*/ 5291089 h 6407150"/>
              <a:gd name="connsiteX5589" fmla="*/ 2699051 w 11737976"/>
              <a:gd name="connsiteY5589" fmla="*/ 5298792 h 6407150"/>
              <a:gd name="connsiteX5590" fmla="*/ 2706546 w 11737976"/>
              <a:gd name="connsiteY5590" fmla="*/ 5299125 h 6407150"/>
              <a:gd name="connsiteX5591" fmla="*/ 2713955 w 11737976"/>
              <a:gd name="connsiteY5591" fmla="*/ 5301386 h 6407150"/>
              <a:gd name="connsiteX5592" fmla="*/ 2729033 w 11737976"/>
              <a:gd name="connsiteY5592" fmla="*/ 5300130 h 6407150"/>
              <a:gd name="connsiteX5593" fmla="*/ 2720247 w 11737976"/>
              <a:gd name="connsiteY5593" fmla="*/ 5328678 h 6407150"/>
              <a:gd name="connsiteX5594" fmla="*/ 2712840 w 11737976"/>
              <a:gd name="connsiteY5594" fmla="*/ 5326417 h 6407150"/>
              <a:gd name="connsiteX5595" fmla="*/ 2712753 w 11737976"/>
              <a:gd name="connsiteY5595" fmla="*/ 5328343 h 6407150"/>
              <a:gd name="connsiteX5596" fmla="*/ 2720161 w 11737976"/>
              <a:gd name="connsiteY5596" fmla="*/ 5330603 h 6407150"/>
              <a:gd name="connsiteX5597" fmla="*/ 2719988 w 11737976"/>
              <a:gd name="connsiteY5597" fmla="*/ 5334455 h 6407150"/>
              <a:gd name="connsiteX5598" fmla="*/ 2704827 w 11737976"/>
              <a:gd name="connsiteY5598" fmla="*/ 5337636 h 6407150"/>
              <a:gd name="connsiteX5599" fmla="*/ 2734724 w 11737976"/>
              <a:gd name="connsiteY5599" fmla="*/ 5340901 h 6407150"/>
              <a:gd name="connsiteX5600" fmla="*/ 2756522 w 11737976"/>
              <a:gd name="connsiteY5600" fmla="*/ 5357309 h 6407150"/>
              <a:gd name="connsiteX5601" fmla="*/ 2771426 w 11737976"/>
              <a:gd name="connsiteY5601" fmla="*/ 5359904 h 6407150"/>
              <a:gd name="connsiteX5602" fmla="*/ 2808816 w 11737976"/>
              <a:gd name="connsiteY5602" fmla="*/ 5363504 h 6407150"/>
              <a:gd name="connsiteX5603" fmla="*/ 2808987 w 11737976"/>
              <a:gd name="connsiteY5603" fmla="*/ 5359652 h 6407150"/>
              <a:gd name="connsiteX5604" fmla="*/ 2816656 w 11737976"/>
              <a:gd name="connsiteY5604" fmla="*/ 5356136 h 6407150"/>
              <a:gd name="connsiteX5605" fmla="*/ 2801838 w 11737976"/>
              <a:gd name="connsiteY5605" fmla="*/ 5351615 h 6407150"/>
              <a:gd name="connsiteX5606" fmla="*/ 2831646 w 11737976"/>
              <a:gd name="connsiteY5606" fmla="*/ 5356807 h 6407150"/>
              <a:gd name="connsiteX5607" fmla="*/ 2816398 w 11737976"/>
              <a:gd name="connsiteY5607" fmla="*/ 5361913 h 6407150"/>
              <a:gd name="connsiteX5608" fmla="*/ 2831388 w 11737976"/>
              <a:gd name="connsiteY5608" fmla="*/ 5362583 h 6407150"/>
              <a:gd name="connsiteX5609" fmla="*/ 2831302 w 11737976"/>
              <a:gd name="connsiteY5609" fmla="*/ 5364507 h 6407150"/>
              <a:gd name="connsiteX5610" fmla="*/ 2838713 w 11737976"/>
              <a:gd name="connsiteY5610" fmla="*/ 5366768 h 6407150"/>
              <a:gd name="connsiteX5611" fmla="*/ 2846294 w 11737976"/>
              <a:gd name="connsiteY5611" fmla="*/ 5365177 h 6407150"/>
              <a:gd name="connsiteX5612" fmla="*/ 2838799 w 11737976"/>
              <a:gd name="connsiteY5612" fmla="*/ 5364842 h 6407150"/>
              <a:gd name="connsiteX5613" fmla="*/ 2838884 w 11737976"/>
              <a:gd name="connsiteY5613" fmla="*/ 5362917 h 6407150"/>
              <a:gd name="connsiteX5614" fmla="*/ 2839057 w 11737976"/>
              <a:gd name="connsiteY5614" fmla="*/ 5359066 h 6407150"/>
              <a:gd name="connsiteX5615" fmla="*/ 2846467 w 11737976"/>
              <a:gd name="connsiteY5615" fmla="*/ 5361327 h 6407150"/>
              <a:gd name="connsiteX5616" fmla="*/ 2868952 w 11737976"/>
              <a:gd name="connsiteY5616" fmla="*/ 5362330 h 6407150"/>
              <a:gd name="connsiteX5617" fmla="*/ 2868866 w 11737976"/>
              <a:gd name="connsiteY5617" fmla="*/ 5364256 h 6407150"/>
              <a:gd name="connsiteX5618" fmla="*/ 2868781 w 11737976"/>
              <a:gd name="connsiteY5618" fmla="*/ 5366181 h 6407150"/>
              <a:gd name="connsiteX5619" fmla="*/ 2846122 w 11737976"/>
              <a:gd name="connsiteY5619" fmla="*/ 5369029 h 6407150"/>
              <a:gd name="connsiteX5620" fmla="*/ 2831217 w 11737976"/>
              <a:gd name="connsiteY5620" fmla="*/ 5366433 h 6407150"/>
              <a:gd name="connsiteX5621" fmla="*/ 2823550 w 11737976"/>
              <a:gd name="connsiteY5621" fmla="*/ 5369950 h 6407150"/>
              <a:gd name="connsiteX5622" fmla="*/ 2756177 w 11737976"/>
              <a:gd name="connsiteY5622" fmla="*/ 5365011 h 6407150"/>
              <a:gd name="connsiteX5623" fmla="*/ 2748595 w 11737976"/>
              <a:gd name="connsiteY5623" fmla="*/ 5366601 h 6407150"/>
              <a:gd name="connsiteX5624" fmla="*/ 2755920 w 11737976"/>
              <a:gd name="connsiteY5624" fmla="*/ 5370788 h 6407150"/>
              <a:gd name="connsiteX5625" fmla="*/ 2763328 w 11737976"/>
              <a:gd name="connsiteY5625" fmla="*/ 5373048 h 6407150"/>
              <a:gd name="connsiteX5626" fmla="*/ 2755834 w 11737976"/>
              <a:gd name="connsiteY5626" fmla="*/ 5372713 h 6407150"/>
              <a:gd name="connsiteX5627" fmla="*/ 2770737 w 11737976"/>
              <a:gd name="connsiteY5627" fmla="*/ 5375307 h 6407150"/>
              <a:gd name="connsiteX5628" fmla="*/ 2755402 w 11737976"/>
              <a:gd name="connsiteY5628" fmla="*/ 5382342 h 6407150"/>
              <a:gd name="connsiteX5629" fmla="*/ 2747907 w 11737976"/>
              <a:gd name="connsiteY5629" fmla="*/ 5382006 h 6407150"/>
              <a:gd name="connsiteX5630" fmla="*/ 2747735 w 11737976"/>
              <a:gd name="connsiteY5630" fmla="*/ 5385857 h 6407150"/>
              <a:gd name="connsiteX5631" fmla="*/ 2747649 w 11737976"/>
              <a:gd name="connsiteY5631" fmla="*/ 5387783 h 6407150"/>
              <a:gd name="connsiteX5632" fmla="*/ 2740067 w 11737976"/>
              <a:gd name="connsiteY5632" fmla="*/ 5389373 h 6407150"/>
              <a:gd name="connsiteX5633" fmla="*/ 2724905 w 11737976"/>
              <a:gd name="connsiteY5633" fmla="*/ 5392555 h 6407150"/>
              <a:gd name="connsiteX5634" fmla="*/ 2724991 w 11737976"/>
              <a:gd name="connsiteY5634" fmla="*/ 5390629 h 6407150"/>
              <a:gd name="connsiteX5635" fmla="*/ 2725076 w 11737976"/>
              <a:gd name="connsiteY5635" fmla="*/ 5388704 h 6407150"/>
              <a:gd name="connsiteX5636" fmla="*/ 2732573 w 11737976"/>
              <a:gd name="connsiteY5636" fmla="*/ 5389038 h 6407150"/>
              <a:gd name="connsiteX5637" fmla="*/ 2710259 w 11737976"/>
              <a:gd name="connsiteY5637" fmla="*/ 5384182 h 6407150"/>
              <a:gd name="connsiteX5638" fmla="*/ 2717494 w 11737976"/>
              <a:gd name="connsiteY5638" fmla="*/ 5390294 h 6407150"/>
              <a:gd name="connsiteX5639" fmla="*/ 2717409 w 11737976"/>
              <a:gd name="connsiteY5639" fmla="*/ 5392220 h 6407150"/>
              <a:gd name="connsiteX5640" fmla="*/ 2717238 w 11737976"/>
              <a:gd name="connsiteY5640" fmla="*/ 5396070 h 6407150"/>
              <a:gd name="connsiteX5641" fmla="*/ 2754801 w 11737976"/>
              <a:gd name="connsiteY5641" fmla="*/ 5395820 h 6407150"/>
              <a:gd name="connsiteX5642" fmla="*/ 2762037 w 11737976"/>
              <a:gd name="connsiteY5642" fmla="*/ 5401931 h 6407150"/>
              <a:gd name="connsiteX5643" fmla="*/ 2731972 w 11737976"/>
              <a:gd name="connsiteY5643" fmla="*/ 5402517 h 6407150"/>
              <a:gd name="connsiteX5644" fmla="*/ 2746789 w 11737976"/>
              <a:gd name="connsiteY5644" fmla="*/ 5407037 h 6407150"/>
              <a:gd name="connsiteX5645" fmla="*/ 2776770 w 11737976"/>
              <a:gd name="connsiteY5645" fmla="*/ 5408377 h 6407150"/>
              <a:gd name="connsiteX5646" fmla="*/ 2776685 w 11737976"/>
              <a:gd name="connsiteY5646" fmla="*/ 5410302 h 6407150"/>
              <a:gd name="connsiteX5647" fmla="*/ 2776514 w 11737976"/>
              <a:gd name="connsiteY5647" fmla="*/ 5414152 h 6407150"/>
              <a:gd name="connsiteX5648" fmla="*/ 2753941 w 11737976"/>
              <a:gd name="connsiteY5648" fmla="*/ 5415075 h 6407150"/>
              <a:gd name="connsiteX5649" fmla="*/ 2761264 w 11737976"/>
              <a:gd name="connsiteY5649" fmla="*/ 5419260 h 6407150"/>
              <a:gd name="connsiteX5650" fmla="*/ 2738777 w 11737976"/>
              <a:gd name="connsiteY5650" fmla="*/ 5418256 h 6407150"/>
              <a:gd name="connsiteX5651" fmla="*/ 2738606 w 11737976"/>
              <a:gd name="connsiteY5651" fmla="*/ 5422107 h 6407150"/>
              <a:gd name="connsiteX5652" fmla="*/ 2753339 w 11737976"/>
              <a:gd name="connsiteY5652" fmla="*/ 5428553 h 6407150"/>
              <a:gd name="connsiteX5653" fmla="*/ 2738261 w 11737976"/>
              <a:gd name="connsiteY5653" fmla="*/ 5429809 h 6407150"/>
              <a:gd name="connsiteX5654" fmla="*/ 2752909 w 11737976"/>
              <a:gd name="connsiteY5654" fmla="*/ 5438181 h 6407150"/>
              <a:gd name="connsiteX5655" fmla="*/ 2775568 w 11737976"/>
              <a:gd name="connsiteY5655" fmla="*/ 5435334 h 6407150"/>
              <a:gd name="connsiteX5656" fmla="*/ 2768157 w 11737976"/>
              <a:gd name="connsiteY5656" fmla="*/ 5433074 h 6407150"/>
              <a:gd name="connsiteX5657" fmla="*/ 2798054 w 11737976"/>
              <a:gd name="connsiteY5657" fmla="*/ 5436339 h 6407150"/>
              <a:gd name="connsiteX5658" fmla="*/ 2790214 w 11737976"/>
              <a:gd name="connsiteY5658" fmla="*/ 5443705 h 6407150"/>
              <a:gd name="connsiteX5659" fmla="*/ 2804946 w 11737976"/>
              <a:gd name="connsiteY5659" fmla="*/ 5450152 h 6407150"/>
              <a:gd name="connsiteX5660" fmla="*/ 2797279 w 11737976"/>
              <a:gd name="connsiteY5660" fmla="*/ 5453668 h 6407150"/>
              <a:gd name="connsiteX5661" fmla="*/ 2789784 w 11737976"/>
              <a:gd name="connsiteY5661" fmla="*/ 5453333 h 6407150"/>
              <a:gd name="connsiteX5662" fmla="*/ 2767212 w 11737976"/>
              <a:gd name="connsiteY5662" fmla="*/ 5454254 h 6407150"/>
              <a:gd name="connsiteX5663" fmla="*/ 2759286 w 11737976"/>
              <a:gd name="connsiteY5663" fmla="*/ 5463548 h 6407150"/>
              <a:gd name="connsiteX5664" fmla="*/ 2751791 w 11737976"/>
              <a:gd name="connsiteY5664" fmla="*/ 5463212 h 6407150"/>
              <a:gd name="connsiteX5665" fmla="*/ 2744295 w 11737976"/>
              <a:gd name="connsiteY5665" fmla="*/ 5462878 h 6407150"/>
              <a:gd name="connsiteX5666" fmla="*/ 2744209 w 11737976"/>
              <a:gd name="connsiteY5666" fmla="*/ 5464802 h 6407150"/>
              <a:gd name="connsiteX5667" fmla="*/ 2751706 w 11737976"/>
              <a:gd name="connsiteY5667" fmla="*/ 5465137 h 6407150"/>
              <a:gd name="connsiteX5668" fmla="*/ 2751447 w 11737976"/>
              <a:gd name="connsiteY5668" fmla="*/ 5470914 h 6407150"/>
              <a:gd name="connsiteX5669" fmla="*/ 2773675 w 11737976"/>
              <a:gd name="connsiteY5669" fmla="*/ 5477695 h 6407150"/>
              <a:gd name="connsiteX5670" fmla="*/ 2781428 w 11737976"/>
              <a:gd name="connsiteY5670" fmla="*/ 5472254 h 6407150"/>
              <a:gd name="connsiteX5671" fmla="*/ 2788923 w 11737976"/>
              <a:gd name="connsiteY5671" fmla="*/ 5472589 h 6407150"/>
              <a:gd name="connsiteX5672" fmla="*/ 2788837 w 11737976"/>
              <a:gd name="connsiteY5672" fmla="*/ 5474513 h 6407150"/>
              <a:gd name="connsiteX5673" fmla="*/ 2796334 w 11737976"/>
              <a:gd name="connsiteY5673" fmla="*/ 5474849 h 6407150"/>
              <a:gd name="connsiteX5674" fmla="*/ 2788666 w 11737976"/>
              <a:gd name="connsiteY5674" fmla="*/ 5478364 h 6407150"/>
              <a:gd name="connsiteX5675" fmla="*/ 2818218 w 11737976"/>
              <a:gd name="connsiteY5675" fmla="*/ 5489331 h 6407150"/>
              <a:gd name="connsiteX5676" fmla="*/ 2802968 w 11737976"/>
              <a:gd name="connsiteY5676" fmla="*/ 5494438 h 6407150"/>
              <a:gd name="connsiteX5677" fmla="*/ 2825541 w 11737976"/>
              <a:gd name="connsiteY5677" fmla="*/ 5493517 h 6407150"/>
              <a:gd name="connsiteX5678" fmla="*/ 2832692 w 11737976"/>
              <a:gd name="connsiteY5678" fmla="*/ 5501554 h 6407150"/>
              <a:gd name="connsiteX5679" fmla="*/ 2817617 w 11737976"/>
              <a:gd name="connsiteY5679" fmla="*/ 5502810 h 6407150"/>
              <a:gd name="connsiteX5680" fmla="*/ 2817702 w 11737976"/>
              <a:gd name="connsiteY5680" fmla="*/ 5500884 h 6407150"/>
              <a:gd name="connsiteX5681" fmla="*/ 2824853 w 11737976"/>
              <a:gd name="connsiteY5681" fmla="*/ 5508922 h 6407150"/>
              <a:gd name="connsiteX5682" fmla="*/ 2817272 w 11737976"/>
              <a:gd name="connsiteY5682" fmla="*/ 5510513 h 6407150"/>
              <a:gd name="connsiteX5683" fmla="*/ 2817100 w 11737976"/>
              <a:gd name="connsiteY5683" fmla="*/ 5514363 h 6407150"/>
              <a:gd name="connsiteX5684" fmla="*/ 2832005 w 11737976"/>
              <a:gd name="connsiteY5684" fmla="*/ 5516958 h 6407150"/>
              <a:gd name="connsiteX5685" fmla="*/ 2831918 w 11737976"/>
              <a:gd name="connsiteY5685" fmla="*/ 5518884 h 6407150"/>
              <a:gd name="connsiteX5686" fmla="*/ 2839156 w 11737976"/>
              <a:gd name="connsiteY5686" fmla="*/ 5524995 h 6407150"/>
              <a:gd name="connsiteX5687" fmla="*/ 2861727 w 11737976"/>
              <a:gd name="connsiteY5687" fmla="*/ 5524074 h 6407150"/>
              <a:gd name="connsiteX5688" fmla="*/ 2868448 w 11737976"/>
              <a:gd name="connsiteY5688" fmla="*/ 5541738 h 6407150"/>
              <a:gd name="connsiteX5689" fmla="*/ 2860869 w 11737976"/>
              <a:gd name="connsiteY5689" fmla="*/ 5543329 h 6407150"/>
              <a:gd name="connsiteX5690" fmla="*/ 2853372 w 11737976"/>
              <a:gd name="connsiteY5690" fmla="*/ 5542994 h 6407150"/>
              <a:gd name="connsiteX5691" fmla="*/ 2845704 w 11737976"/>
              <a:gd name="connsiteY5691" fmla="*/ 5546510 h 6407150"/>
              <a:gd name="connsiteX5692" fmla="*/ 2868278 w 11737976"/>
              <a:gd name="connsiteY5692" fmla="*/ 5545589 h 6407150"/>
              <a:gd name="connsiteX5693" fmla="*/ 2868363 w 11737976"/>
              <a:gd name="connsiteY5693" fmla="*/ 5543663 h 6407150"/>
              <a:gd name="connsiteX5694" fmla="*/ 2875686 w 11737976"/>
              <a:gd name="connsiteY5694" fmla="*/ 5547850 h 6407150"/>
              <a:gd name="connsiteX5695" fmla="*/ 2860526 w 11737976"/>
              <a:gd name="connsiteY5695" fmla="*/ 5551031 h 6407150"/>
              <a:gd name="connsiteX5696" fmla="*/ 2882925 w 11737976"/>
              <a:gd name="connsiteY5696" fmla="*/ 5553960 h 6407150"/>
              <a:gd name="connsiteX5697" fmla="*/ 2890594 w 11737976"/>
              <a:gd name="connsiteY5697" fmla="*/ 5550444 h 6407150"/>
              <a:gd name="connsiteX5698" fmla="*/ 2913079 w 11737976"/>
              <a:gd name="connsiteY5698" fmla="*/ 5551449 h 6407150"/>
              <a:gd name="connsiteX5699" fmla="*/ 2920401 w 11737976"/>
              <a:gd name="connsiteY5699" fmla="*/ 5555635 h 6407150"/>
              <a:gd name="connsiteX5700" fmla="*/ 2928069 w 11737976"/>
              <a:gd name="connsiteY5700" fmla="*/ 5552119 h 6407150"/>
              <a:gd name="connsiteX5701" fmla="*/ 2920660 w 11737976"/>
              <a:gd name="connsiteY5701" fmla="*/ 5549859 h 6407150"/>
              <a:gd name="connsiteX5702" fmla="*/ 2943231 w 11737976"/>
              <a:gd name="connsiteY5702" fmla="*/ 5548936 h 6407150"/>
              <a:gd name="connsiteX5703" fmla="*/ 2950726 w 11737976"/>
              <a:gd name="connsiteY5703" fmla="*/ 5549272 h 6407150"/>
              <a:gd name="connsiteX5704" fmla="*/ 2950383 w 11737976"/>
              <a:gd name="connsiteY5704" fmla="*/ 5556973 h 6407150"/>
              <a:gd name="connsiteX5705" fmla="*/ 2973387 w 11737976"/>
              <a:gd name="connsiteY5705" fmla="*/ 5546425 h 6407150"/>
              <a:gd name="connsiteX5706" fmla="*/ 2966147 w 11737976"/>
              <a:gd name="connsiteY5706" fmla="*/ 5540314 h 6407150"/>
              <a:gd name="connsiteX5707" fmla="*/ 2966234 w 11737976"/>
              <a:gd name="connsiteY5707" fmla="*/ 5538388 h 6407150"/>
              <a:gd name="connsiteX5708" fmla="*/ 2966319 w 11737976"/>
              <a:gd name="connsiteY5708" fmla="*/ 5536462 h 6407150"/>
              <a:gd name="connsiteX5709" fmla="*/ 2958912 w 11737976"/>
              <a:gd name="connsiteY5709" fmla="*/ 5534202 h 6407150"/>
              <a:gd name="connsiteX5710" fmla="*/ 2967008 w 11737976"/>
              <a:gd name="connsiteY5710" fmla="*/ 5521057 h 6407150"/>
              <a:gd name="connsiteX5711" fmla="*/ 2959514 w 11737976"/>
              <a:gd name="connsiteY5711" fmla="*/ 5520724 h 6407150"/>
              <a:gd name="connsiteX5712" fmla="*/ 2952276 w 11737976"/>
              <a:gd name="connsiteY5712" fmla="*/ 5514613 h 6407150"/>
              <a:gd name="connsiteX5713" fmla="*/ 2958677 w 11737976"/>
              <a:gd name="connsiteY5713" fmla="*/ 5514195 h 6407150"/>
              <a:gd name="connsiteX5714" fmla="*/ 2959770 w 11737976"/>
              <a:gd name="connsiteY5714" fmla="*/ 5514947 h 6407150"/>
              <a:gd name="connsiteX5715" fmla="*/ 2958867 w 11737976"/>
              <a:gd name="connsiteY5715" fmla="*/ 5514184 h 6407150"/>
              <a:gd name="connsiteX5716" fmla="*/ 2958677 w 11737976"/>
              <a:gd name="connsiteY5716" fmla="*/ 5514195 h 6407150"/>
              <a:gd name="connsiteX5717" fmla="*/ 2956584 w 11737976"/>
              <a:gd name="connsiteY5717" fmla="*/ 5512755 h 6407150"/>
              <a:gd name="connsiteX5718" fmla="*/ 2952705 w 11737976"/>
              <a:gd name="connsiteY5718" fmla="*/ 5504985 h 6407150"/>
              <a:gd name="connsiteX5719" fmla="*/ 2960546 w 11737976"/>
              <a:gd name="connsiteY5719" fmla="*/ 5497617 h 6407150"/>
              <a:gd name="connsiteX5720" fmla="*/ 2945898 w 11737976"/>
              <a:gd name="connsiteY5720" fmla="*/ 5489245 h 6407150"/>
              <a:gd name="connsiteX5721" fmla="*/ 2946070 w 11737976"/>
              <a:gd name="connsiteY5721" fmla="*/ 5485394 h 6407150"/>
              <a:gd name="connsiteX5722" fmla="*/ 2923497 w 11737976"/>
              <a:gd name="connsiteY5722" fmla="*/ 5486315 h 6407150"/>
              <a:gd name="connsiteX5723" fmla="*/ 2930563 w 11737976"/>
              <a:gd name="connsiteY5723" fmla="*/ 5496278 h 6407150"/>
              <a:gd name="connsiteX5724" fmla="*/ 2922895 w 11737976"/>
              <a:gd name="connsiteY5724" fmla="*/ 5499795 h 6407150"/>
              <a:gd name="connsiteX5725" fmla="*/ 2915400 w 11737976"/>
              <a:gd name="connsiteY5725" fmla="*/ 5499460 h 6407150"/>
              <a:gd name="connsiteX5726" fmla="*/ 2908421 w 11737976"/>
              <a:gd name="connsiteY5726" fmla="*/ 5487572 h 6407150"/>
              <a:gd name="connsiteX5727" fmla="*/ 2901097 w 11737976"/>
              <a:gd name="connsiteY5727" fmla="*/ 5483386 h 6407150"/>
              <a:gd name="connsiteX5728" fmla="*/ 2908680 w 11737976"/>
              <a:gd name="connsiteY5728" fmla="*/ 5481796 h 6407150"/>
              <a:gd name="connsiteX5729" fmla="*/ 2901354 w 11737976"/>
              <a:gd name="connsiteY5729" fmla="*/ 5477609 h 6407150"/>
              <a:gd name="connsiteX5730" fmla="*/ 2916261 w 11737976"/>
              <a:gd name="connsiteY5730" fmla="*/ 5480205 h 6407150"/>
              <a:gd name="connsiteX5731" fmla="*/ 2923928 w 11737976"/>
              <a:gd name="connsiteY5731" fmla="*/ 5476688 h 6407150"/>
              <a:gd name="connsiteX5732" fmla="*/ 2938919 w 11737976"/>
              <a:gd name="connsiteY5732" fmla="*/ 5477358 h 6407150"/>
              <a:gd name="connsiteX5733" fmla="*/ 2946241 w 11737976"/>
              <a:gd name="connsiteY5733" fmla="*/ 5481544 h 6407150"/>
              <a:gd name="connsiteX5734" fmla="*/ 2969071 w 11737976"/>
              <a:gd name="connsiteY5734" fmla="*/ 5474845 h 6407150"/>
              <a:gd name="connsiteX5735" fmla="*/ 2954340 w 11737976"/>
              <a:gd name="connsiteY5735" fmla="*/ 5468400 h 6407150"/>
              <a:gd name="connsiteX5736" fmla="*/ 2961921 w 11737976"/>
              <a:gd name="connsiteY5736" fmla="*/ 5466809 h 6407150"/>
              <a:gd name="connsiteX5737" fmla="*/ 2969416 w 11737976"/>
              <a:gd name="connsiteY5737" fmla="*/ 5467144 h 6407150"/>
              <a:gd name="connsiteX5738" fmla="*/ 2969502 w 11737976"/>
              <a:gd name="connsiteY5738" fmla="*/ 5465218 h 6407150"/>
              <a:gd name="connsiteX5739" fmla="*/ 2963257 w 11737976"/>
              <a:gd name="connsiteY5739" fmla="*/ 5464939 h 6407150"/>
              <a:gd name="connsiteX5740" fmla="*/ 2969933 w 11737976"/>
              <a:gd name="connsiteY5740" fmla="*/ 5455591 h 6407150"/>
              <a:gd name="connsiteX5741" fmla="*/ 2970447 w 11737976"/>
              <a:gd name="connsiteY5741" fmla="*/ 5444037 h 6407150"/>
              <a:gd name="connsiteX5742" fmla="*/ 2992934 w 11737976"/>
              <a:gd name="connsiteY5742" fmla="*/ 5445042 h 6407150"/>
              <a:gd name="connsiteX5743" fmla="*/ 3000860 w 11737976"/>
              <a:gd name="connsiteY5743" fmla="*/ 5435749 h 6407150"/>
              <a:gd name="connsiteX5744" fmla="*/ 3015935 w 11737976"/>
              <a:gd name="connsiteY5744" fmla="*/ 5434494 h 6407150"/>
              <a:gd name="connsiteX5745" fmla="*/ 3001031 w 11737976"/>
              <a:gd name="connsiteY5745" fmla="*/ 5431899 h 6407150"/>
              <a:gd name="connsiteX5746" fmla="*/ 3008700 w 11737976"/>
              <a:gd name="connsiteY5746" fmla="*/ 5428383 h 6407150"/>
              <a:gd name="connsiteX5747" fmla="*/ 2986128 w 11737976"/>
              <a:gd name="connsiteY5747" fmla="*/ 5429303 h 6407150"/>
              <a:gd name="connsiteX5748" fmla="*/ 2993535 w 11737976"/>
              <a:gd name="connsiteY5748" fmla="*/ 5431563 h 6407150"/>
              <a:gd name="connsiteX5749" fmla="*/ 2963211 w 11737976"/>
              <a:gd name="connsiteY5749" fmla="*/ 5437927 h 6407150"/>
              <a:gd name="connsiteX5750" fmla="*/ 2955802 w 11737976"/>
              <a:gd name="connsiteY5750" fmla="*/ 5435666 h 6407150"/>
              <a:gd name="connsiteX5751" fmla="*/ 2963469 w 11737976"/>
              <a:gd name="connsiteY5751" fmla="*/ 5432149 h 6407150"/>
              <a:gd name="connsiteX5752" fmla="*/ 2948993 w 11737976"/>
              <a:gd name="connsiteY5752" fmla="*/ 5419927 h 6407150"/>
              <a:gd name="connsiteX5753" fmla="*/ 2949854 w 11737976"/>
              <a:gd name="connsiteY5753" fmla="*/ 5400671 h 6407150"/>
              <a:gd name="connsiteX5754" fmla="*/ 2957866 w 11737976"/>
              <a:gd name="connsiteY5754" fmla="*/ 5389454 h 6407150"/>
              <a:gd name="connsiteX5755" fmla="*/ 2950368 w 11737976"/>
              <a:gd name="connsiteY5755" fmla="*/ 5389120 h 6407150"/>
              <a:gd name="connsiteX5756" fmla="*/ 2965877 w 11737976"/>
              <a:gd name="connsiteY5756" fmla="*/ 5378236 h 6407150"/>
              <a:gd name="connsiteX5757" fmla="*/ 2943391 w 11737976"/>
              <a:gd name="connsiteY5757" fmla="*/ 5377231 h 6407150"/>
              <a:gd name="connsiteX5758" fmla="*/ 2935981 w 11737976"/>
              <a:gd name="connsiteY5758" fmla="*/ 5374971 h 6407150"/>
              <a:gd name="connsiteX5759" fmla="*/ 2951659 w 11737976"/>
              <a:gd name="connsiteY5759" fmla="*/ 5360236 h 6407150"/>
              <a:gd name="connsiteX5760" fmla="*/ 2937099 w 11737976"/>
              <a:gd name="connsiteY5760" fmla="*/ 5349939 h 6407150"/>
              <a:gd name="connsiteX5761" fmla="*/ 2944682 w 11737976"/>
              <a:gd name="connsiteY5761" fmla="*/ 5348349 h 6407150"/>
              <a:gd name="connsiteX5762" fmla="*/ 2937271 w 11737976"/>
              <a:gd name="connsiteY5762" fmla="*/ 5346088 h 6407150"/>
              <a:gd name="connsiteX5763" fmla="*/ 2944768 w 11737976"/>
              <a:gd name="connsiteY5763" fmla="*/ 5346423 h 6407150"/>
              <a:gd name="connsiteX5764" fmla="*/ 2952777 w 11737976"/>
              <a:gd name="connsiteY5764" fmla="*/ 5335205 h 6407150"/>
              <a:gd name="connsiteX5765" fmla="*/ 2960273 w 11737976"/>
              <a:gd name="connsiteY5765" fmla="*/ 5335540 h 6407150"/>
              <a:gd name="connsiteX5766" fmla="*/ 2960360 w 11737976"/>
              <a:gd name="connsiteY5766" fmla="*/ 5333614 h 6407150"/>
              <a:gd name="connsiteX5767" fmla="*/ 2952862 w 11737976"/>
              <a:gd name="connsiteY5767" fmla="*/ 5333279 h 6407150"/>
              <a:gd name="connsiteX5768" fmla="*/ 2945541 w 11737976"/>
              <a:gd name="connsiteY5768" fmla="*/ 5329093 h 6407150"/>
              <a:gd name="connsiteX5769" fmla="*/ 2953724 w 11737976"/>
              <a:gd name="connsiteY5769" fmla="*/ 5314024 h 6407150"/>
              <a:gd name="connsiteX5770" fmla="*/ 2976295 w 11737976"/>
              <a:gd name="connsiteY5770" fmla="*/ 5313103 h 6407150"/>
              <a:gd name="connsiteX5771" fmla="*/ 2983705 w 11737976"/>
              <a:gd name="connsiteY5771" fmla="*/ 5315363 h 6407150"/>
              <a:gd name="connsiteX5772" fmla="*/ 2976468 w 11737976"/>
              <a:gd name="connsiteY5772" fmla="*/ 5309252 h 6407150"/>
              <a:gd name="connsiteX5773" fmla="*/ 2984135 w 11737976"/>
              <a:gd name="connsiteY5773" fmla="*/ 5305736 h 6407150"/>
              <a:gd name="connsiteX5774" fmla="*/ 2991804 w 11737976"/>
              <a:gd name="connsiteY5774" fmla="*/ 5302219 h 6407150"/>
              <a:gd name="connsiteX5775" fmla="*/ 2999384 w 11737976"/>
              <a:gd name="connsiteY5775" fmla="*/ 5300629 h 6407150"/>
              <a:gd name="connsiteX5776" fmla="*/ 2991890 w 11737976"/>
              <a:gd name="connsiteY5776" fmla="*/ 5300295 h 6407150"/>
              <a:gd name="connsiteX5777" fmla="*/ 2984308 w 11737976"/>
              <a:gd name="connsiteY5777" fmla="*/ 5301885 h 6407150"/>
              <a:gd name="connsiteX5778" fmla="*/ 2969231 w 11737976"/>
              <a:gd name="connsiteY5778" fmla="*/ 5303140 h 6407150"/>
              <a:gd name="connsiteX5779" fmla="*/ 2961822 w 11737976"/>
              <a:gd name="connsiteY5779" fmla="*/ 5300880 h 6407150"/>
              <a:gd name="connsiteX5780" fmla="*/ 2962595 w 11737976"/>
              <a:gd name="connsiteY5780" fmla="*/ 5283551 h 6407150"/>
              <a:gd name="connsiteX5781" fmla="*/ 2955357 w 11737976"/>
              <a:gd name="connsiteY5781" fmla="*/ 5277439 h 6407150"/>
              <a:gd name="connsiteX5782" fmla="*/ 2963110 w 11737976"/>
              <a:gd name="connsiteY5782" fmla="*/ 5271998 h 6407150"/>
              <a:gd name="connsiteX5783" fmla="*/ 2978014 w 11737976"/>
              <a:gd name="connsiteY5783" fmla="*/ 5274592 h 6407150"/>
              <a:gd name="connsiteX5784" fmla="*/ 2985598 w 11737976"/>
              <a:gd name="connsiteY5784" fmla="*/ 5273002 h 6407150"/>
              <a:gd name="connsiteX5785" fmla="*/ 2985684 w 11737976"/>
              <a:gd name="connsiteY5785" fmla="*/ 5271077 h 6407150"/>
              <a:gd name="connsiteX5786" fmla="*/ 2963283 w 11737976"/>
              <a:gd name="connsiteY5786" fmla="*/ 5268147 h 6407150"/>
              <a:gd name="connsiteX5787" fmla="*/ 2963456 w 11737976"/>
              <a:gd name="connsiteY5787" fmla="*/ 5264296 h 6407150"/>
              <a:gd name="connsiteX5788" fmla="*/ 2978445 w 11737976"/>
              <a:gd name="connsiteY5788" fmla="*/ 5264965 h 6407150"/>
              <a:gd name="connsiteX5789" fmla="*/ 2978876 w 11737976"/>
              <a:gd name="connsiteY5789" fmla="*/ 5255337 h 6407150"/>
              <a:gd name="connsiteX5790" fmla="*/ 2956476 w 11737976"/>
              <a:gd name="connsiteY5790" fmla="*/ 5252409 h 6407150"/>
              <a:gd name="connsiteX5791" fmla="*/ 2934333 w 11737976"/>
              <a:gd name="connsiteY5791" fmla="*/ 5243702 h 6407150"/>
              <a:gd name="connsiteX5792" fmla="*/ 2918999 w 11737976"/>
              <a:gd name="connsiteY5792" fmla="*/ 5250735 h 6407150"/>
              <a:gd name="connsiteX5793" fmla="*/ 2918654 w 11737976"/>
              <a:gd name="connsiteY5793" fmla="*/ 5258435 h 6407150"/>
              <a:gd name="connsiteX5794" fmla="*/ 2888500 w 11737976"/>
              <a:gd name="connsiteY5794" fmla="*/ 5260948 h 6407150"/>
              <a:gd name="connsiteX5795" fmla="*/ 2888672 w 11737976"/>
              <a:gd name="connsiteY5795" fmla="*/ 5257097 h 6407150"/>
              <a:gd name="connsiteX5796" fmla="*/ 2911331 w 11737976"/>
              <a:gd name="connsiteY5796" fmla="*/ 5254250 h 6407150"/>
              <a:gd name="connsiteX5797" fmla="*/ 2927010 w 11737976"/>
              <a:gd name="connsiteY5797" fmla="*/ 5239516 h 6407150"/>
              <a:gd name="connsiteX5798" fmla="*/ 2934418 w 11737976"/>
              <a:gd name="connsiteY5798" fmla="*/ 5241776 h 6407150"/>
              <a:gd name="connsiteX5799" fmla="*/ 2934591 w 11737976"/>
              <a:gd name="connsiteY5799" fmla="*/ 5237924 h 6407150"/>
              <a:gd name="connsiteX5800" fmla="*/ 2904696 w 11737976"/>
              <a:gd name="connsiteY5800" fmla="*/ 5234661 h 6407150"/>
              <a:gd name="connsiteX5801" fmla="*/ 2934849 w 11737976"/>
              <a:gd name="connsiteY5801" fmla="*/ 5232148 h 6407150"/>
              <a:gd name="connsiteX5802" fmla="*/ 2904954 w 11737976"/>
              <a:gd name="connsiteY5802" fmla="*/ 5228885 h 6407150"/>
              <a:gd name="connsiteX5803" fmla="*/ 2859980 w 11737976"/>
              <a:gd name="connsiteY5803" fmla="*/ 5226876 h 6407150"/>
              <a:gd name="connsiteX5804" fmla="*/ 2852315 w 11737976"/>
              <a:gd name="connsiteY5804" fmla="*/ 5230391 h 6407150"/>
              <a:gd name="connsiteX5805" fmla="*/ 2874714 w 11737976"/>
              <a:gd name="connsiteY5805" fmla="*/ 5233321 h 6407150"/>
              <a:gd name="connsiteX5806" fmla="*/ 2822246 w 11737976"/>
              <a:gd name="connsiteY5806" fmla="*/ 5230978 h 6407150"/>
              <a:gd name="connsiteX5807" fmla="*/ 2822418 w 11737976"/>
              <a:gd name="connsiteY5807" fmla="*/ 5227126 h 6407150"/>
              <a:gd name="connsiteX5808" fmla="*/ 2829828 w 11737976"/>
              <a:gd name="connsiteY5808" fmla="*/ 5229388 h 6407150"/>
              <a:gd name="connsiteX5809" fmla="*/ 2837494 w 11737976"/>
              <a:gd name="connsiteY5809" fmla="*/ 5225870 h 6407150"/>
              <a:gd name="connsiteX5810" fmla="*/ 2822503 w 11737976"/>
              <a:gd name="connsiteY5810" fmla="*/ 5225202 h 6407150"/>
              <a:gd name="connsiteX5811" fmla="*/ 2777531 w 11737976"/>
              <a:gd name="connsiteY5811" fmla="*/ 5223192 h 6407150"/>
              <a:gd name="connsiteX5812" fmla="*/ 2777789 w 11737976"/>
              <a:gd name="connsiteY5812" fmla="*/ 5217416 h 6407150"/>
              <a:gd name="connsiteX5813" fmla="*/ 2770036 w 11737976"/>
              <a:gd name="connsiteY5813" fmla="*/ 5222858 h 6407150"/>
              <a:gd name="connsiteX5814" fmla="*/ 2747551 w 11737976"/>
              <a:gd name="connsiteY5814" fmla="*/ 5221854 h 6407150"/>
              <a:gd name="connsiteX5815" fmla="*/ 2747635 w 11737976"/>
              <a:gd name="connsiteY5815" fmla="*/ 5219927 h 6407150"/>
              <a:gd name="connsiteX5816" fmla="*/ 2740227 w 11737976"/>
              <a:gd name="connsiteY5816" fmla="*/ 5217667 h 6407150"/>
              <a:gd name="connsiteX5817" fmla="*/ 2732559 w 11737976"/>
              <a:gd name="connsiteY5817" fmla="*/ 5221184 h 6407150"/>
              <a:gd name="connsiteX5818" fmla="*/ 2725235 w 11737976"/>
              <a:gd name="connsiteY5818" fmla="*/ 5216999 h 6407150"/>
              <a:gd name="connsiteX5819" fmla="*/ 2717568 w 11737976"/>
              <a:gd name="connsiteY5819" fmla="*/ 5220515 h 6407150"/>
              <a:gd name="connsiteX5820" fmla="*/ 2702748 w 11737976"/>
              <a:gd name="connsiteY5820" fmla="*/ 5215994 h 6407150"/>
              <a:gd name="connsiteX5821" fmla="*/ 9637203 w 11737976"/>
              <a:gd name="connsiteY5821" fmla="*/ 5215016 h 6407150"/>
              <a:gd name="connsiteX5822" fmla="*/ 9604988 w 11737976"/>
              <a:gd name="connsiteY5822" fmla="*/ 5221259 h 6407150"/>
              <a:gd name="connsiteX5823" fmla="*/ 9604540 w 11737976"/>
              <a:gd name="connsiteY5823" fmla="*/ 5224435 h 6407150"/>
              <a:gd name="connsiteX5824" fmla="*/ 9635850 w 11737976"/>
              <a:gd name="connsiteY5824" fmla="*/ 5224543 h 6407150"/>
              <a:gd name="connsiteX5825" fmla="*/ 9637203 w 11737976"/>
              <a:gd name="connsiteY5825" fmla="*/ 5215016 h 6407150"/>
              <a:gd name="connsiteX5826" fmla="*/ 9442396 w 11737976"/>
              <a:gd name="connsiteY5826" fmla="*/ 5214215 h 6407150"/>
              <a:gd name="connsiteX5827" fmla="*/ 9441904 w 11737976"/>
              <a:gd name="connsiteY5827" fmla="*/ 5217680 h 6407150"/>
              <a:gd name="connsiteX5828" fmla="*/ 9448763 w 11737976"/>
              <a:gd name="connsiteY5828" fmla="*/ 5218409 h 6407150"/>
              <a:gd name="connsiteX5829" fmla="*/ 9449254 w 11737976"/>
              <a:gd name="connsiteY5829" fmla="*/ 5214946 h 6407150"/>
              <a:gd name="connsiteX5830" fmla="*/ 9442396 w 11737976"/>
              <a:gd name="connsiteY5830" fmla="*/ 5214215 h 6407150"/>
              <a:gd name="connsiteX5831" fmla="*/ 2545706 w 11737976"/>
              <a:gd name="connsiteY5831" fmla="*/ 5212678 h 6407150"/>
              <a:gd name="connsiteX5832" fmla="*/ 2545456 w 11737976"/>
              <a:gd name="connsiteY5832" fmla="*/ 5218254 h 6407150"/>
              <a:gd name="connsiteX5833" fmla="*/ 2552890 w 11737976"/>
              <a:gd name="connsiteY5833" fmla="*/ 5216723 h 6407150"/>
              <a:gd name="connsiteX5834" fmla="*/ 2567679 w 11737976"/>
              <a:gd name="connsiteY5834" fmla="*/ 5215522 h 6407150"/>
              <a:gd name="connsiteX5835" fmla="*/ 2553057 w 11737976"/>
              <a:gd name="connsiteY5835" fmla="*/ 5213007 h 6407150"/>
              <a:gd name="connsiteX5836" fmla="*/ 2552974 w 11737976"/>
              <a:gd name="connsiteY5836" fmla="*/ 5214865 h 6407150"/>
              <a:gd name="connsiteX5837" fmla="*/ 2545706 w 11737976"/>
              <a:gd name="connsiteY5837" fmla="*/ 5212678 h 6407150"/>
              <a:gd name="connsiteX5838" fmla="*/ 2752388 w 11737976"/>
              <a:gd name="connsiteY5838" fmla="*/ 5210957 h 6407150"/>
              <a:gd name="connsiteX5839" fmla="*/ 2747308 w 11737976"/>
              <a:gd name="connsiteY5839" fmla="*/ 5212258 h 6407150"/>
              <a:gd name="connsiteX5840" fmla="*/ 2747229 w 11737976"/>
              <a:gd name="connsiteY5840" fmla="*/ 5214000 h 6407150"/>
              <a:gd name="connsiteX5841" fmla="*/ 2763428 w 11737976"/>
              <a:gd name="connsiteY5841" fmla="*/ 5211231 h 6407150"/>
              <a:gd name="connsiteX5842" fmla="*/ 2752388 w 11737976"/>
              <a:gd name="connsiteY5842" fmla="*/ 5210957 h 6407150"/>
              <a:gd name="connsiteX5843" fmla="*/ 2589010 w 11737976"/>
              <a:gd name="connsiteY5843" fmla="*/ 5210921 h 6407150"/>
              <a:gd name="connsiteX5844" fmla="*/ 2589123 w 11737976"/>
              <a:gd name="connsiteY5844" fmla="*/ 5211026 h 6407150"/>
              <a:gd name="connsiteX5845" fmla="*/ 2588936 w 11737976"/>
              <a:gd name="connsiteY5845" fmla="*/ 5210953 h 6407150"/>
              <a:gd name="connsiteX5846" fmla="*/ 6644419 w 11737976"/>
              <a:gd name="connsiteY5846" fmla="*/ 5210699 h 6407150"/>
              <a:gd name="connsiteX5847" fmla="*/ 6652085 w 11737976"/>
              <a:gd name="connsiteY5847" fmla="*/ 5213307 h 6407150"/>
              <a:gd name="connsiteX5848" fmla="*/ 6648972 w 11737976"/>
              <a:gd name="connsiteY5848" fmla="*/ 5226630 h 6407150"/>
              <a:gd name="connsiteX5849" fmla="*/ 6648108 w 11737976"/>
              <a:gd name="connsiteY5849" fmla="*/ 5225273 h 6407150"/>
              <a:gd name="connsiteX5850" fmla="*/ 6644419 w 11737976"/>
              <a:gd name="connsiteY5850" fmla="*/ 5210699 h 6407150"/>
              <a:gd name="connsiteX5851" fmla="*/ 2131624 w 11737976"/>
              <a:gd name="connsiteY5851" fmla="*/ 5209744 h 6407150"/>
              <a:gd name="connsiteX5852" fmla="*/ 2130485 w 11737976"/>
              <a:gd name="connsiteY5852" fmla="*/ 5212658 h 6407150"/>
              <a:gd name="connsiteX5853" fmla="*/ 2136241 w 11737976"/>
              <a:gd name="connsiteY5853" fmla="*/ 5214907 h 6407150"/>
              <a:gd name="connsiteX5854" fmla="*/ 2137380 w 11737976"/>
              <a:gd name="connsiteY5854" fmla="*/ 5211994 h 6407150"/>
              <a:gd name="connsiteX5855" fmla="*/ 2131624 w 11737976"/>
              <a:gd name="connsiteY5855" fmla="*/ 5209744 h 6407150"/>
              <a:gd name="connsiteX5856" fmla="*/ 8569892 w 11737976"/>
              <a:gd name="connsiteY5856" fmla="*/ 5209210 h 6407150"/>
              <a:gd name="connsiteX5857" fmla="*/ 8569151 w 11737976"/>
              <a:gd name="connsiteY5857" fmla="*/ 5210379 h 6407150"/>
              <a:gd name="connsiteX5858" fmla="*/ 8569899 w 11737976"/>
              <a:gd name="connsiteY5858" fmla="*/ 5213310 h 6407150"/>
              <a:gd name="connsiteX5859" fmla="*/ 8569160 w 11737976"/>
              <a:gd name="connsiteY5859" fmla="*/ 5214479 h 6407150"/>
              <a:gd name="connsiteX5860" fmla="*/ 8570397 w 11737976"/>
              <a:gd name="connsiteY5860" fmla="*/ 5215264 h 6407150"/>
              <a:gd name="connsiteX5861" fmla="*/ 8571386 w 11737976"/>
              <a:gd name="connsiteY5861" fmla="*/ 5215074 h 6407150"/>
              <a:gd name="connsiteX5862" fmla="*/ 8571379 w 11737976"/>
              <a:gd name="connsiteY5862" fmla="*/ 5210972 h 6407150"/>
              <a:gd name="connsiteX5863" fmla="*/ 8569892 w 11737976"/>
              <a:gd name="connsiteY5863" fmla="*/ 5209210 h 6407150"/>
              <a:gd name="connsiteX5864" fmla="*/ 3124332 w 11737976"/>
              <a:gd name="connsiteY5864" fmla="*/ 5207802 h 6407150"/>
              <a:gd name="connsiteX5865" fmla="*/ 3131119 w 11737976"/>
              <a:gd name="connsiteY5865" fmla="*/ 5215786 h 6407150"/>
              <a:gd name="connsiteX5866" fmla="*/ 3133105 w 11737976"/>
              <a:gd name="connsiteY5866" fmla="*/ 5211313 h 6407150"/>
              <a:gd name="connsiteX5867" fmla="*/ 3124332 w 11737976"/>
              <a:gd name="connsiteY5867" fmla="*/ 5207802 h 6407150"/>
              <a:gd name="connsiteX5868" fmla="*/ 3823500 w 11737976"/>
              <a:gd name="connsiteY5868" fmla="*/ 5205711 h 6407150"/>
              <a:gd name="connsiteX5869" fmla="*/ 3822778 w 11737976"/>
              <a:gd name="connsiteY5869" fmla="*/ 5207087 h 6407150"/>
              <a:gd name="connsiteX5870" fmla="*/ 3827273 w 11737976"/>
              <a:gd name="connsiteY5870" fmla="*/ 5212304 h 6407150"/>
              <a:gd name="connsiteX5871" fmla="*/ 3831480 w 11737976"/>
              <a:gd name="connsiteY5871" fmla="*/ 5216352 h 6407150"/>
              <a:gd name="connsiteX5872" fmla="*/ 3832493 w 11737976"/>
              <a:gd name="connsiteY5872" fmla="*/ 5216144 h 6407150"/>
              <a:gd name="connsiteX5873" fmla="*/ 3833507 w 11737976"/>
              <a:gd name="connsiteY5873" fmla="*/ 5215935 h 6407150"/>
              <a:gd name="connsiteX5874" fmla="*/ 3833217 w 11737976"/>
              <a:gd name="connsiteY5874" fmla="*/ 5214768 h 6407150"/>
              <a:gd name="connsiteX5875" fmla="*/ 3829011 w 11737976"/>
              <a:gd name="connsiteY5875" fmla="*/ 5210719 h 6407150"/>
              <a:gd name="connsiteX5876" fmla="*/ 3824805 w 11737976"/>
              <a:gd name="connsiteY5876" fmla="*/ 5206670 h 6407150"/>
              <a:gd name="connsiteX5877" fmla="*/ 3823500 w 11737976"/>
              <a:gd name="connsiteY5877" fmla="*/ 5205711 h 6407150"/>
              <a:gd name="connsiteX5878" fmla="*/ 3175200 w 11737976"/>
              <a:gd name="connsiteY5878" fmla="*/ 5204488 h 6407150"/>
              <a:gd name="connsiteX5879" fmla="*/ 3182188 w 11737976"/>
              <a:gd name="connsiteY5879" fmla="*/ 5215971 h 6407150"/>
              <a:gd name="connsiteX5880" fmla="*/ 3183792 w 11737976"/>
              <a:gd name="connsiteY5880" fmla="*/ 5216042 h 6407150"/>
              <a:gd name="connsiteX5881" fmla="*/ 3167574 w 11737976"/>
              <a:gd name="connsiteY5881" fmla="*/ 5219275 h 6407150"/>
              <a:gd name="connsiteX5882" fmla="*/ 3175594 w 11737976"/>
              <a:gd name="connsiteY5882" fmla="*/ 5219633 h 6407150"/>
              <a:gd name="connsiteX5883" fmla="*/ 3183263 w 11737976"/>
              <a:gd name="connsiteY5883" fmla="*/ 5227889 h 6407150"/>
              <a:gd name="connsiteX5884" fmla="*/ 3191636 w 11737976"/>
              <a:gd name="connsiteY5884" fmla="*/ 5220349 h 6407150"/>
              <a:gd name="connsiteX5885" fmla="*/ 3183614 w 11737976"/>
              <a:gd name="connsiteY5885" fmla="*/ 5219992 h 6407150"/>
              <a:gd name="connsiteX5886" fmla="*/ 3183792 w 11737976"/>
              <a:gd name="connsiteY5886" fmla="*/ 5216042 h 6407150"/>
              <a:gd name="connsiteX5887" fmla="*/ 3197160 w 11737976"/>
              <a:gd name="connsiteY5887" fmla="*/ 5216640 h 6407150"/>
              <a:gd name="connsiteX5888" fmla="*/ 3175200 w 11737976"/>
              <a:gd name="connsiteY5888" fmla="*/ 5204488 h 6407150"/>
              <a:gd name="connsiteX5889" fmla="*/ 3035318 w 11737976"/>
              <a:gd name="connsiteY5889" fmla="*/ 5204044 h 6407150"/>
              <a:gd name="connsiteX5890" fmla="*/ 3034247 w 11737976"/>
              <a:gd name="connsiteY5890" fmla="*/ 5205524 h 6407150"/>
              <a:gd name="connsiteX5891" fmla="*/ 3034170 w 11737976"/>
              <a:gd name="connsiteY5891" fmla="*/ 5207266 h 6407150"/>
              <a:gd name="connsiteX5892" fmla="*/ 3042190 w 11737976"/>
              <a:gd name="connsiteY5892" fmla="*/ 5207624 h 6407150"/>
              <a:gd name="connsiteX5893" fmla="*/ 3042268 w 11737976"/>
              <a:gd name="connsiteY5893" fmla="*/ 5205881 h 6407150"/>
              <a:gd name="connsiteX5894" fmla="*/ 3042346 w 11737976"/>
              <a:gd name="connsiteY5894" fmla="*/ 5204139 h 6407150"/>
              <a:gd name="connsiteX5895" fmla="*/ 3035318 w 11737976"/>
              <a:gd name="connsiteY5895" fmla="*/ 5204044 h 6407150"/>
              <a:gd name="connsiteX5896" fmla="*/ 2972740 w 11737976"/>
              <a:gd name="connsiteY5896" fmla="*/ 5203125 h 6407150"/>
              <a:gd name="connsiteX5897" fmla="*/ 2972677 w 11737976"/>
              <a:gd name="connsiteY5897" fmla="*/ 5204519 h 6407150"/>
              <a:gd name="connsiteX5898" fmla="*/ 2980698 w 11737976"/>
              <a:gd name="connsiteY5898" fmla="*/ 5204877 h 6407150"/>
              <a:gd name="connsiteX5899" fmla="*/ 2980762 w 11737976"/>
              <a:gd name="connsiteY5899" fmla="*/ 5203484 h 6407150"/>
              <a:gd name="connsiteX5900" fmla="*/ 2972740 w 11737976"/>
              <a:gd name="connsiteY5900" fmla="*/ 5203125 h 6407150"/>
              <a:gd name="connsiteX5901" fmla="*/ 7396485 w 11737976"/>
              <a:gd name="connsiteY5901" fmla="*/ 5200831 h 6407150"/>
              <a:gd name="connsiteX5902" fmla="*/ 7395436 w 11737976"/>
              <a:gd name="connsiteY5902" fmla="*/ 5205320 h 6407150"/>
              <a:gd name="connsiteX5903" fmla="*/ 7405964 w 11737976"/>
              <a:gd name="connsiteY5903" fmla="*/ 5207241 h 6407150"/>
              <a:gd name="connsiteX5904" fmla="*/ 7407012 w 11737976"/>
              <a:gd name="connsiteY5904" fmla="*/ 5202753 h 6407150"/>
              <a:gd name="connsiteX5905" fmla="*/ 7396485 w 11737976"/>
              <a:gd name="connsiteY5905" fmla="*/ 5200831 h 6407150"/>
              <a:gd name="connsiteX5906" fmla="*/ 8561081 w 11737976"/>
              <a:gd name="connsiteY5906" fmla="*/ 5200607 h 6407150"/>
              <a:gd name="connsiteX5907" fmla="*/ 8563067 w 11737976"/>
              <a:gd name="connsiteY5907" fmla="*/ 5204324 h 6407150"/>
              <a:gd name="connsiteX5908" fmla="*/ 8561081 w 11737976"/>
              <a:gd name="connsiteY5908" fmla="*/ 5200607 h 6407150"/>
              <a:gd name="connsiteX5909" fmla="*/ 3130913 w 11737976"/>
              <a:gd name="connsiteY5909" fmla="*/ 5200416 h 6407150"/>
              <a:gd name="connsiteX5910" fmla="*/ 3138685 w 11737976"/>
              <a:gd name="connsiteY5910" fmla="*/ 5206348 h 6407150"/>
              <a:gd name="connsiteX5911" fmla="*/ 3146873 w 11737976"/>
              <a:gd name="connsiteY5911" fmla="*/ 5202990 h 6407150"/>
              <a:gd name="connsiteX5912" fmla="*/ 3130913 w 11737976"/>
              <a:gd name="connsiteY5912" fmla="*/ 5200416 h 6407150"/>
              <a:gd name="connsiteX5913" fmla="*/ 2997080 w 11737976"/>
              <a:gd name="connsiteY5913" fmla="*/ 5197930 h 6407150"/>
              <a:gd name="connsiteX5914" fmla="*/ 2988968 w 11737976"/>
              <a:gd name="connsiteY5914" fmla="*/ 5199661 h 6407150"/>
              <a:gd name="connsiteX5915" fmla="*/ 2999005 w 11737976"/>
              <a:gd name="connsiteY5915" fmla="*/ 5199848 h 6407150"/>
              <a:gd name="connsiteX5916" fmla="*/ 2997080 w 11737976"/>
              <a:gd name="connsiteY5916" fmla="*/ 5197930 h 6407150"/>
              <a:gd name="connsiteX5917" fmla="*/ 9396193 w 11737976"/>
              <a:gd name="connsiteY5917" fmla="*/ 5196406 h 6407150"/>
              <a:gd name="connsiteX5918" fmla="*/ 9395702 w 11737976"/>
              <a:gd name="connsiteY5918" fmla="*/ 5199871 h 6407150"/>
              <a:gd name="connsiteX5919" fmla="*/ 9402561 w 11737976"/>
              <a:gd name="connsiteY5919" fmla="*/ 5200601 h 6407150"/>
              <a:gd name="connsiteX5920" fmla="*/ 9396193 w 11737976"/>
              <a:gd name="connsiteY5920" fmla="*/ 5196406 h 6407150"/>
              <a:gd name="connsiteX5921" fmla="*/ 3155317 w 11737976"/>
              <a:gd name="connsiteY5921" fmla="*/ 5193825 h 6407150"/>
              <a:gd name="connsiteX5922" fmla="*/ 3155223 w 11737976"/>
              <a:gd name="connsiteY5922" fmla="*/ 5195916 h 6407150"/>
              <a:gd name="connsiteX5923" fmla="*/ 3160571 w 11737976"/>
              <a:gd name="connsiteY5923" fmla="*/ 5196154 h 6407150"/>
              <a:gd name="connsiteX5924" fmla="*/ 3160571 w 11737976"/>
              <a:gd name="connsiteY5924" fmla="*/ 5196154 h 6407150"/>
              <a:gd name="connsiteX5925" fmla="*/ 3168342 w 11737976"/>
              <a:gd name="connsiteY5925" fmla="*/ 5202087 h 6407150"/>
              <a:gd name="connsiteX5926" fmla="*/ 3192571 w 11737976"/>
              <a:gd name="connsiteY5926" fmla="*/ 5199445 h 6407150"/>
              <a:gd name="connsiteX5927" fmla="*/ 3160571 w 11737976"/>
              <a:gd name="connsiteY5927" fmla="*/ 5196154 h 6407150"/>
              <a:gd name="connsiteX5928" fmla="*/ 3160665 w 11737976"/>
              <a:gd name="connsiteY5928" fmla="*/ 5194064 h 6407150"/>
              <a:gd name="connsiteX5929" fmla="*/ 3155317 w 11737976"/>
              <a:gd name="connsiteY5929" fmla="*/ 5193825 h 6407150"/>
              <a:gd name="connsiteX5930" fmla="*/ 2576716 w 11737976"/>
              <a:gd name="connsiteY5930" fmla="*/ 5193118 h 6407150"/>
              <a:gd name="connsiteX5931" fmla="*/ 2576560 w 11737976"/>
              <a:gd name="connsiteY5931" fmla="*/ 5196602 h 6407150"/>
              <a:gd name="connsiteX5932" fmla="*/ 2584963 w 11737976"/>
              <a:gd name="connsiteY5932" fmla="*/ 5195886 h 6407150"/>
              <a:gd name="connsiteX5933" fmla="*/ 2583400 w 11737976"/>
              <a:gd name="connsiteY5933" fmla="*/ 5193417 h 6407150"/>
              <a:gd name="connsiteX5934" fmla="*/ 2576716 w 11737976"/>
              <a:gd name="connsiteY5934" fmla="*/ 5193118 h 6407150"/>
              <a:gd name="connsiteX5935" fmla="*/ 9570916 w 11737976"/>
              <a:gd name="connsiteY5935" fmla="*/ 5191555 h 6407150"/>
              <a:gd name="connsiteX5936" fmla="*/ 9549440 w 11737976"/>
              <a:gd name="connsiteY5936" fmla="*/ 5195718 h 6407150"/>
              <a:gd name="connsiteX5937" fmla="*/ 9570017 w 11737976"/>
              <a:gd name="connsiteY5937" fmla="*/ 5197906 h 6407150"/>
              <a:gd name="connsiteX5938" fmla="*/ 9559277 w 11737976"/>
              <a:gd name="connsiteY5938" fmla="*/ 5199987 h 6407150"/>
              <a:gd name="connsiteX5939" fmla="*/ 9558828 w 11737976"/>
              <a:gd name="connsiteY5939" fmla="*/ 5203162 h 6407150"/>
              <a:gd name="connsiteX5940" fmla="*/ 9569566 w 11737976"/>
              <a:gd name="connsiteY5940" fmla="*/ 5201082 h 6407150"/>
              <a:gd name="connsiteX5941" fmla="*/ 9570916 w 11737976"/>
              <a:gd name="connsiteY5941" fmla="*/ 5191555 h 6407150"/>
              <a:gd name="connsiteX5942" fmla="*/ 3095162 w 11737976"/>
              <a:gd name="connsiteY5942" fmla="*/ 5191139 h 6407150"/>
              <a:gd name="connsiteX5943" fmla="*/ 3079670 w 11737976"/>
              <a:gd name="connsiteY5943" fmla="*/ 5198127 h 6407150"/>
              <a:gd name="connsiteX5944" fmla="*/ 3079585 w 11737976"/>
              <a:gd name="connsiteY5944" fmla="*/ 5200043 h 6407150"/>
              <a:gd name="connsiteX5945" fmla="*/ 3072010 w 11737976"/>
              <a:gd name="connsiteY5945" fmla="*/ 5199706 h 6407150"/>
              <a:gd name="connsiteX5946" fmla="*/ 3071924 w 11737976"/>
              <a:gd name="connsiteY5946" fmla="*/ 5201622 h 6407150"/>
              <a:gd name="connsiteX5947" fmla="*/ 3079499 w 11737976"/>
              <a:gd name="connsiteY5947" fmla="*/ 5201960 h 6407150"/>
              <a:gd name="connsiteX5948" fmla="*/ 3079585 w 11737976"/>
              <a:gd name="connsiteY5948" fmla="*/ 5200043 h 6407150"/>
              <a:gd name="connsiteX5949" fmla="*/ 3087245 w 11737976"/>
              <a:gd name="connsiteY5949" fmla="*/ 5198466 h 6407150"/>
              <a:gd name="connsiteX5950" fmla="*/ 3086903 w 11737976"/>
              <a:gd name="connsiteY5950" fmla="*/ 5206130 h 6407150"/>
              <a:gd name="connsiteX5951" fmla="*/ 3079329 w 11737976"/>
              <a:gd name="connsiteY5951" fmla="*/ 5205792 h 6407150"/>
              <a:gd name="connsiteX5952" fmla="*/ 3079242 w 11737976"/>
              <a:gd name="connsiteY5952" fmla="*/ 5207708 h 6407150"/>
              <a:gd name="connsiteX5953" fmla="*/ 3094135 w 11737976"/>
              <a:gd name="connsiteY5953" fmla="*/ 5214133 h 6407150"/>
              <a:gd name="connsiteX5954" fmla="*/ 3117459 w 11737976"/>
              <a:gd name="connsiteY5954" fmla="*/ 5201736 h 6407150"/>
              <a:gd name="connsiteX5955" fmla="*/ 3095162 w 11737976"/>
              <a:gd name="connsiteY5955" fmla="*/ 5191139 h 6407150"/>
              <a:gd name="connsiteX5956" fmla="*/ 6657608 w 11737976"/>
              <a:gd name="connsiteY5956" fmla="*/ 5189684 h 6407150"/>
              <a:gd name="connsiteX5957" fmla="*/ 6653982 w 11737976"/>
              <a:gd name="connsiteY5957" fmla="*/ 5205192 h 6407150"/>
              <a:gd name="connsiteX5958" fmla="*/ 6653786 w 11737976"/>
              <a:gd name="connsiteY5958" fmla="*/ 5206033 h 6407150"/>
              <a:gd name="connsiteX5959" fmla="*/ 6649781 w 11737976"/>
              <a:gd name="connsiteY5959" fmla="*/ 5201573 h 6407150"/>
              <a:gd name="connsiteX5960" fmla="*/ 6655838 w 11737976"/>
              <a:gd name="connsiteY5960" fmla="*/ 5191278 h 6407150"/>
              <a:gd name="connsiteX5961" fmla="*/ 9434343 w 11737976"/>
              <a:gd name="connsiteY5961" fmla="*/ 5187573 h 6407150"/>
              <a:gd name="connsiteX5962" fmla="*/ 9422558 w 11737976"/>
              <a:gd name="connsiteY5962" fmla="*/ 5201947 h 6407150"/>
              <a:gd name="connsiteX5963" fmla="*/ 9445252 w 11737976"/>
              <a:gd name="connsiteY5963" fmla="*/ 5205143 h 6407150"/>
              <a:gd name="connsiteX5964" fmla="*/ 9461398 w 11737976"/>
              <a:gd name="connsiteY5964" fmla="*/ 5202954 h 6407150"/>
              <a:gd name="connsiteX5965" fmla="*/ 9434343 w 11737976"/>
              <a:gd name="connsiteY5965" fmla="*/ 5187573 h 6407150"/>
              <a:gd name="connsiteX5966" fmla="*/ 9631009 w 11737976"/>
              <a:gd name="connsiteY5966" fmla="*/ 5185057 h 6407150"/>
              <a:gd name="connsiteX5967" fmla="*/ 9626906 w 11737976"/>
              <a:gd name="connsiteY5967" fmla="*/ 5186378 h 6407150"/>
              <a:gd name="connsiteX5968" fmla="*/ 9630518 w 11737976"/>
              <a:gd name="connsiteY5968" fmla="*/ 5188521 h 6407150"/>
              <a:gd name="connsiteX5969" fmla="*/ 9631009 w 11737976"/>
              <a:gd name="connsiteY5969" fmla="*/ 5185057 h 6407150"/>
              <a:gd name="connsiteX5970" fmla="*/ 3161100 w 11737976"/>
              <a:gd name="connsiteY5970" fmla="*/ 5184308 h 6407150"/>
              <a:gd name="connsiteX5971" fmla="*/ 3155675 w 11737976"/>
              <a:gd name="connsiteY5971" fmla="*/ 5185813 h 6407150"/>
              <a:gd name="connsiteX5972" fmla="*/ 3160945 w 11737976"/>
              <a:gd name="connsiteY5972" fmla="*/ 5187793 h 6407150"/>
              <a:gd name="connsiteX5973" fmla="*/ 3161100 w 11737976"/>
              <a:gd name="connsiteY5973" fmla="*/ 5184308 h 6407150"/>
              <a:gd name="connsiteX5974" fmla="*/ 2080849 w 11737976"/>
              <a:gd name="connsiteY5974" fmla="*/ 5183868 h 6407150"/>
              <a:gd name="connsiteX5975" fmla="*/ 2076207 w 11737976"/>
              <a:gd name="connsiteY5975" fmla="*/ 5189717 h 6407150"/>
              <a:gd name="connsiteX5976" fmla="*/ 2081033 w 11737976"/>
              <a:gd name="connsiteY5976" fmla="*/ 5188695 h 6407150"/>
              <a:gd name="connsiteX5977" fmla="*/ 2080849 w 11737976"/>
              <a:gd name="connsiteY5977" fmla="*/ 5183868 h 6407150"/>
              <a:gd name="connsiteX5978" fmla="*/ 3027268 w 11737976"/>
              <a:gd name="connsiteY5978" fmla="*/ 5181822 h 6407150"/>
              <a:gd name="connsiteX5979" fmla="*/ 3018980 w 11737976"/>
              <a:gd name="connsiteY5979" fmla="*/ 5187436 h 6407150"/>
              <a:gd name="connsiteX5980" fmla="*/ 3018803 w 11737976"/>
              <a:gd name="connsiteY5980" fmla="*/ 5191419 h 6407150"/>
              <a:gd name="connsiteX5981" fmla="*/ 3018624 w 11737976"/>
              <a:gd name="connsiteY5981" fmla="*/ 5195400 h 6407150"/>
              <a:gd name="connsiteX5982" fmla="*/ 3026646 w 11737976"/>
              <a:gd name="connsiteY5982" fmla="*/ 5195759 h 6407150"/>
              <a:gd name="connsiteX5983" fmla="*/ 3026823 w 11737976"/>
              <a:gd name="connsiteY5983" fmla="*/ 5191777 h 6407150"/>
              <a:gd name="connsiteX5984" fmla="*/ 3026913 w 11737976"/>
              <a:gd name="connsiteY5984" fmla="*/ 5189787 h 6407150"/>
              <a:gd name="connsiteX5985" fmla="*/ 3030097 w 11737976"/>
              <a:gd name="connsiteY5985" fmla="*/ 5185939 h 6407150"/>
              <a:gd name="connsiteX5986" fmla="*/ 3027268 w 11737976"/>
              <a:gd name="connsiteY5986" fmla="*/ 5181822 h 6407150"/>
              <a:gd name="connsiteX5987" fmla="*/ 9642115 w 11737976"/>
              <a:gd name="connsiteY5987" fmla="*/ 5180377 h 6407150"/>
              <a:gd name="connsiteX5988" fmla="*/ 9640763 w 11737976"/>
              <a:gd name="connsiteY5988" fmla="*/ 5189903 h 6407150"/>
              <a:gd name="connsiteX5989" fmla="*/ 9657908 w 11737976"/>
              <a:gd name="connsiteY5989" fmla="*/ 5191728 h 6407150"/>
              <a:gd name="connsiteX5990" fmla="*/ 9650686 w 11737976"/>
              <a:gd name="connsiteY5990" fmla="*/ 5181291 h 6407150"/>
              <a:gd name="connsiteX5991" fmla="*/ 9642115 w 11737976"/>
              <a:gd name="connsiteY5991" fmla="*/ 5180377 h 6407150"/>
              <a:gd name="connsiteX5992" fmla="*/ 7419177 w 11737976"/>
              <a:gd name="connsiteY5992" fmla="*/ 5180064 h 6407150"/>
              <a:gd name="connsiteX5993" fmla="*/ 7410073 w 11737976"/>
              <a:gd name="connsiteY5993" fmla="*/ 5189663 h 6407150"/>
              <a:gd name="connsiteX5994" fmla="*/ 7416755 w 11737976"/>
              <a:gd name="connsiteY5994" fmla="*/ 5208040 h 6407150"/>
              <a:gd name="connsiteX5995" fmla="*/ 7415793 w 11737976"/>
              <a:gd name="connsiteY5995" fmla="*/ 5212155 h 6407150"/>
              <a:gd name="connsiteX5996" fmla="*/ 7434012 w 11737976"/>
              <a:gd name="connsiteY5996" fmla="*/ 5181163 h 6407150"/>
              <a:gd name="connsiteX5997" fmla="*/ 7419177 w 11737976"/>
              <a:gd name="connsiteY5997" fmla="*/ 5180064 h 6407150"/>
              <a:gd name="connsiteX5998" fmla="*/ 2569380 w 11737976"/>
              <a:gd name="connsiteY5998" fmla="*/ 5177430 h 6407150"/>
              <a:gd name="connsiteX5999" fmla="*/ 2569380 w 11737976"/>
              <a:gd name="connsiteY5999" fmla="*/ 5177430 h 6407150"/>
              <a:gd name="connsiteX6000" fmla="*/ 3027611 w 11737976"/>
              <a:gd name="connsiteY6000" fmla="*/ 5174158 h 6407150"/>
              <a:gd name="connsiteX6001" fmla="*/ 3019309 w 11737976"/>
              <a:gd name="connsiteY6001" fmla="*/ 5180071 h 6407150"/>
              <a:gd name="connsiteX6002" fmla="*/ 3027611 w 11737976"/>
              <a:gd name="connsiteY6002" fmla="*/ 5174158 h 6407150"/>
              <a:gd name="connsiteX6003" fmla="*/ 9544503 w 11737976"/>
              <a:gd name="connsiteY6003" fmla="*/ 5173274 h 6407150"/>
              <a:gd name="connsiteX6004" fmla="*/ 9533982 w 11737976"/>
              <a:gd name="connsiteY6004" fmla="*/ 5182001 h 6407150"/>
              <a:gd name="connsiteX6005" fmla="*/ 9552271 w 11737976"/>
              <a:gd name="connsiteY6005" fmla="*/ 5183947 h 6407150"/>
              <a:gd name="connsiteX6006" fmla="*/ 9553187 w 11737976"/>
              <a:gd name="connsiteY6006" fmla="*/ 5177480 h 6407150"/>
              <a:gd name="connsiteX6007" fmla="*/ 9544503 w 11737976"/>
              <a:gd name="connsiteY6007" fmla="*/ 5173274 h 6407150"/>
              <a:gd name="connsiteX6008" fmla="*/ 3185752 w 11737976"/>
              <a:gd name="connsiteY6008" fmla="*/ 5172144 h 6407150"/>
              <a:gd name="connsiteX6009" fmla="*/ 3185496 w 11737976"/>
              <a:gd name="connsiteY6009" fmla="*/ 5177893 h 6407150"/>
              <a:gd name="connsiteX6010" fmla="*/ 3195618 w 11737976"/>
              <a:gd name="connsiteY6010" fmla="*/ 5176185 h 6407150"/>
              <a:gd name="connsiteX6011" fmla="*/ 3185752 w 11737976"/>
              <a:gd name="connsiteY6011" fmla="*/ 5172144 h 6407150"/>
              <a:gd name="connsiteX6012" fmla="*/ 3156344 w 11737976"/>
              <a:gd name="connsiteY6012" fmla="*/ 5170831 h 6407150"/>
              <a:gd name="connsiteX6013" fmla="*/ 3156282 w 11737976"/>
              <a:gd name="connsiteY6013" fmla="*/ 5172224 h 6407150"/>
              <a:gd name="connsiteX6014" fmla="*/ 3161629 w 11737976"/>
              <a:gd name="connsiteY6014" fmla="*/ 5172463 h 6407150"/>
              <a:gd name="connsiteX6015" fmla="*/ 3161691 w 11737976"/>
              <a:gd name="connsiteY6015" fmla="*/ 5171070 h 6407150"/>
              <a:gd name="connsiteX6016" fmla="*/ 3156344 w 11737976"/>
              <a:gd name="connsiteY6016" fmla="*/ 5170831 h 6407150"/>
              <a:gd name="connsiteX6017" fmla="*/ 7443279 w 11737976"/>
              <a:gd name="connsiteY6017" fmla="*/ 5168914 h 6407150"/>
              <a:gd name="connsiteX6018" fmla="*/ 7435935 w 11737976"/>
              <a:gd name="connsiteY6018" fmla="*/ 5172936 h 6407150"/>
              <a:gd name="connsiteX6019" fmla="*/ 7441030 w 11737976"/>
              <a:gd name="connsiteY6019" fmla="*/ 5182446 h 6407150"/>
              <a:gd name="connsiteX6020" fmla="*/ 7443915 w 11737976"/>
              <a:gd name="connsiteY6020" fmla="*/ 5170104 h 6407150"/>
              <a:gd name="connsiteX6021" fmla="*/ 7443279 w 11737976"/>
              <a:gd name="connsiteY6021" fmla="*/ 5168914 h 6407150"/>
              <a:gd name="connsiteX6022" fmla="*/ 9602277 w 11737976"/>
              <a:gd name="connsiteY6022" fmla="*/ 5166763 h 6407150"/>
              <a:gd name="connsiteX6023" fmla="*/ 9601869 w 11737976"/>
              <a:gd name="connsiteY6023" fmla="*/ 5169649 h 6407150"/>
              <a:gd name="connsiteX6024" fmla="*/ 9601459 w 11737976"/>
              <a:gd name="connsiteY6024" fmla="*/ 5172535 h 6407150"/>
              <a:gd name="connsiteX6025" fmla="*/ 9611747 w 11737976"/>
              <a:gd name="connsiteY6025" fmla="*/ 5173631 h 6407150"/>
              <a:gd name="connsiteX6026" fmla="*/ 9612157 w 11737976"/>
              <a:gd name="connsiteY6026" fmla="*/ 5170745 h 6407150"/>
              <a:gd name="connsiteX6027" fmla="*/ 9602277 w 11737976"/>
              <a:gd name="connsiteY6027" fmla="*/ 5166763 h 6407150"/>
              <a:gd name="connsiteX6028" fmla="*/ 5935731 w 11737976"/>
              <a:gd name="connsiteY6028" fmla="*/ 5165531 h 6407150"/>
              <a:gd name="connsiteX6029" fmla="*/ 5936007 w 11737976"/>
              <a:gd name="connsiteY6029" fmla="*/ 5165672 h 6407150"/>
              <a:gd name="connsiteX6030" fmla="*/ 5938201 w 11737976"/>
              <a:gd name="connsiteY6030" fmla="*/ 5165672 h 6407150"/>
              <a:gd name="connsiteX6031" fmla="*/ 5940396 w 11737976"/>
              <a:gd name="connsiteY6031" fmla="*/ 5170158 h 6407150"/>
              <a:gd name="connsiteX6032" fmla="*/ 5938202 w 11737976"/>
              <a:gd name="connsiteY6032" fmla="*/ 5172402 h 6407150"/>
              <a:gd name="connsiteX6033" fmla="*/ 5938201 w 11737976"/>
              <a:gd name="connsiteY6033" fmla="*/ 5174644 h 6407150"/>
              <a:gd name="connsiteX6034" fmla="*/ 5940396 w 11737976"/>
              <a:gd name="connsiteY6034" fmla="*/ 5174644 h 6407150"/>
              <a:gd name="connsiteX6035" fmla="*/ 5942590 w 11737976"/>
              <a:gd name="connsiteY6035" fmla="*/ 5172401 h 6407150"/>
              <a:gd name="connsiteX6036" fmla="*/ 5944783 w 11737976"/>
              <a:gd name="connsiteY6036" fmla="*/ 5183617 h 6407150"/>
              <a:gd name="connsiteX6037" fmla="*/ 5947115 w 11737976"/>
              <a:gd name="connsiteY6037" fmla="*/ 5183503 h 6407150"/>
              <a:gd name="connsiteX6038" fmla="*/ 5946854 w 11737976"/>
              <a:gd name="connsiteY6038" fmla="*/ 5187809 h 6407150"/>
              <a:gd name="connsiteX6039" fmla="*/ 5952194 w 11737976"/>
              <a:gd name="connsiteY6039" fmla="*/ 5191700 h 6407150"/>
              <a:gd name="connsiteX6040" fmla="*/ 5945144 w 11737976"/>
              <a:gd name="connsiteY6040" fmla="*/ 5194922 h 6407150"/>
              <a:gd name="connsiteX6041" fmla="*/ 5938092 w 11737976"/>
              <a:gd name="connsiteY6041" fmla="*/ 5198146 h 6407150"/>
              <a:gd name="connsiteX6042" fmla="*/ 5931519 w 11737976"/>
              <a:gd name="connsiteY6042" fmla="*/ 5210706 h 6407150"/>
              <a:gd name="connsiteX6043" fmla="*/ 5925782 w 11737976"/>
              <a:gd name="connsiteY6043" fmla="*/ 5211418 h 6407150"/>
              <a:gd name="connsiteX6044" fmla="*/ 5929368 w 11737976"/>
              <a:gd name="connsiteY6044" fmla="*/ 5225068 h 6407150"/>
              <a:gd name="connsiteX6045" fmla="*/ 5916403 w 11737976"/>
              <a:gd name="connsiteY6045" fmla="*/ 5239596 h 6407150"/>
              <a:gd name="connsiteX6046" fmla="*/ 5911605 w 11737976"/>
              <a:gd name="connsiteY6046" fmla="*/ 5258856 h 6407150"/>
              <a:gd name="connsiteX6047" fmla="*/ 5908993 w 11737976"/>
              <a:gd name="connsiteY6047" fmla="*/ 5264008 h 6407150"/>
              <a:gd name="connsiteX6048" fmla="*/ 5903914 w 11737976"/>
              <a:gd name="connsiteY6048" fmla="*/ 5263462 h 6407150"/>
              <a:gd name="connsiteX6049" fmla="*/ 5910129 w 11737976"/>
              <a:gd name="connsiteY6049" fmla="*/ 5272088 h 6407150"/>
              <a:gd name="connsiteX6050" fmla="*/ 5903735 w 11737976"/>
              <a:gd name="connsiteY6050" fmla="*/ 5274056 h 6407150"/>
              <a:gd name="connsiteX6051" fmla="*/ 5906186 w 11737976"/>
              <a:gd name="connsiteY6051" fmla="*/ 5279626 h 6407150"/>
              <a:gd name="connsiteX6052" fmla="*/ 5886168 w 11737976"/>
              <a:gd name="connsiteY6052" fmla="*/ 5297377 h 6407150"/>
              <a:gd name="connsiteX6053" fmla="*/ 5889932 w 11737976"/>
              <a:gd name="connsiteY6053" fmla="*/ 5300433 h 6407150"/>
              <a:gd name="connsiteX6054" fmla="*/ 5885510 w 11737976"/>
              <a:gd name="connsiteY6054" fmla="*/ 5298632 h 6407150"/>
              <a:gd name="connsiteX6055" fmla="*/ 5870272 w 11737976"/>
              <a:gd name="connsiteY6055" fmla="*/ 5296997 h 6407150"/>
              <a:gd name="connsiteX6056" fmla="*/ 5869391 w 11737976"/>
              <a:gd name="connsiteY6056" fmla="*/ 5297400 h 6407150"/>
              <a:gd name="connsiteX6057" fmla="*/ 5868766 w 11737976"/>
              <a:gd name="connsiteY6057" fmla="*/ 5297258 h 6407150"/>
              <a:gd name="connsiteX6058" fmla="*/ 5871161 w 11737976"/>
              <a:gd name="connsiteY6058" fmla="*/ 5292761 h 6407150"/>
              <a:gd name="connsiteX6059" fmla="*/ 5871676 w 11737976"/>
              <a:gd name="connsiteY6059" fmla="*/ 5293005 h 6407150"/>
              <a:gd name="connsiteX6060" fmla="*/ 5872344 w 11737976"/>
              <a:gd name="connsiteY6060" fmla="*/ 5291730 h 6407150"/>
              <a:gd name="connsiteX6061" fmla="*/ 5878476 w 11737976"/>
              <a:gd name="connsiteY6061" fmla="*/ 5291135 h 6407150"/>
              <a:gd name="connsiteX6062" fmla="*/ 5874345 w 11737976"/>
              <a:gd name="connsiteY6062" fmla="*/ 5287906 h 6407150"/>
              <a:gd name="connsiteX6063" fmla="*/ 5873677 w 11737976"/>
              <a:gd name="connsiteY6063" fmla="*/ 5289180 h 6407150"/>
              <a:gd name="connsiteX6064" fmla="*/ 5872892 w 11737976"/>
              <a:gd name="connsiteY6064" fmla="*/ 5289511 h 6407150"/>
              <a:gd name="connsiteX6065" fmla="*/ 5873027 w 11737976"/>
              <a:gd name="connsiteY6065" fmla="*/ 5289259 h 6407150"/>
              <a:gd name="connsiteX6066" fmla="*/ 5870241 w 11737976"/>
              <a:gd name="connsiteY6066" fmla="*/ 5285982 h 6407150"/>
              <a:gd name="connsiteX6067" fmla="*/ 5871679 w 11737976"/>
              <a:gd name="connsiteY6067" fmla="*/ 5286047 h 6407150"/>
              <a:gd name="connsiteX6068" fmla="*/ 5870213 w 11737976"/>
              <a:gd name="connsiteY6068" fmla="*/ 5284676 h 6407150"/>
              <a:gd name="connsiteX6069" fmla="*/ 5868920 w 11737976"/>
              <a:gd name="connsiteY6069" fmla="*/ 5284250 h 6407150"/>
              <a:gd name="connsiteX6070" fmla="*/ 5869272 w 11737976"/>
              <a:gd name="connsiteY6070" fmla="*/ 5278883 h 6407150"/>
              <a:gd name="connsiteX6071" fmla="*/ 5869587 w 11737976"/>
              <a:gd name="connsiteY6071" fmla="*/ 5277693 h 6407150"/>
              <a:gd name="connsiteX6072" fmla="*/ 5876403 w 11737976"/>
              <a:gd name="connsiteY6072" fmla="*/ 5276091 h 6407150"/>
              <a:gd name="connsiteX6073" fmla="*/ 5876958 w 11737976"/>
              <a:gd name="connsiteY6073" fmla="*/ 5272402 h 6407150"/>
              <a:gd name="connsiteX6074" fmla="*/ 5872585 w 11737976"/>
              <a:gd name="connsiteY6074" fmla="*/ 5268943 h 6407150"/>
              <a:gd name="connsiteX6075" fmla="*/ 5872080 w 11737976"/>
              <a:gd name="connsiteY6075" fmla="*/ 5268206 h 6407150"/>
              <a:gd name="connsiteX6076" fmla="*/ 5872101 w 11737976"/>
              <a:gd name="connsiteY6076" fmla="*/ 5268130 h 6407150"/>
              <a:gd name="connsiteX6077" fmla="*/ 5898055 w 11737976"/>
              <a:gd name="connsiteY6077" fmla="*/ 5214345 h 6407150"/>
              <a:gd name="connsiteX6078" fmla="*/ 5917083 w 11737976"/>
              <a:gd name="connsiteY6078" fmla="*/ 5206303 h 6407150"/>
              <a:gd name="connsiteX6079" fmla="*/ 5926452 w 11737976"/>
              <a:gd name="connsiteY6079" fmla="*/ 5185286 h 6407150"/>
              <a:gd name="connsiteX6080" fmla="*/ 2095392 w 11737976"/>
              <a:gd name="connsiteY6080" fmla="*/ 5162979 h 6407150"/>
              <a:gd name="connsiteX6081" fmla="*/ 2096610 w 11737976"/>
              <a:gd name="connsiteY6081" fmla="*/ 5166535 h 6407150"/>
              <a:gd name="connsiteX6082" fmla="*/ 2097532 w 11737976"/>
              <a:gd name="connsiteY6082" fmla="*/ 5166413 h 6407150"/>
              <a:gd name="connsiteX6083" fmla="*/ 2095392 w 11737976"/>
              <a:gd name="connsiteY6083" fmla="*/ 5162979 h 6407150"/>
              <a:gd name="connsiteX6084" fmla="*/ 3200540 w 11737976"/>
              <a:gd name="connsiteY6084" fmla="*/ 5160936 h 6407150"/>
              <a:gd name="connsiteX6085" fmla="*/ 3186021 w 11737976"/>
              <a:gd name="connsiteY6085" fmla="*/ 5166152 h 6407150"/>
              <a:gd name="connsiteX6086" fmla="*/ 3192976 w 11737976"/>
              <a:gd name="connsiteY6086" fmla="*/ 5170372 h 6407150"/>
              <a:gd name="connsiteX6087" fmla="*/ 3207322 w 11737976"/>
              <a:gd name="connsiteY6087" fmla="*/ 5169059 h 6407150"/>
              <a:gd name="connsiteX6088" fmla="*/ 3207498 w 11737976"/>
              <a:gd name="connsiteY6088" fmla="*/ 5165156 h 6407150"/>
              <a:gd name="connsiteX6089" fmla="*/ 3200540 w 11737976"/>
              <a:gd name="connsiteY6089" fmla="*/ 5160936 h 6407150"/>
              <a:gd name="connsiteX6090" fmla="*/ 5098457 w 11737976"/>
              <a:gd name="connsiteY6090" fmla="*/ 5159886 h 6407150"/>
              <a:gd name="connsiteX6091" fmla="*/ 5096460 w 11737976"/>
              <a:gd name="connsiteY6091" fmla="*/ 5164533 h 6407150"/>
              <a:gd name="connsiteX6092" fmla="*/ 5098091 w 11737976"/>
              <a:gd name="connsiteY6092" fmla="*/ 5164667 h 6407150"/>
              <a:gd name="connsiteX6093" fmla="*/ 5098457 w 11737976"/>
              <a:gd name="connsiteY6093" fmla="*/ 5159886 h 6407150"/>
              <a:gd name="connsiteX6094" fmla="*/ 9565052 w 11737976"/>
              <a:gd name="connsiteY6094" fmla="*/ 5159287 h 6407150"/>
              <a:gd name="connsiteX6095" fmla="*/ 9553945 w 11737976"/>
              <a:gd name="connsiteY6095" fmla="*/ 5163965 h 6407150"/>
              <a:gd name="connsiteX6096" fmla="*/ 9564233 w 11737976"/>
              <a:gd name="connsiteY6096" fmla="*/ 5165060 h 6407150"/>
              <a:gd name="connsiteX6097" fmla="*/ 9574518 w 11737976"/>
              <a:gd name="connsiteY6097" fmla="*/ 5166154 h 6407150"/>
              <a:gd name="connsiteX6098" fmla="*/ 9574929 w 11737976"/>
              <a:gd name="connsiteY6098" fmla="*/ 5163266 h 6407150"/>
              <a:gd name="connsiteX6099" fmla="*/ 9564643 w 11737976"/>
              <a:gd name="connsiteY6099" fmla="*/ 5162174 h 6407150"/>
              <a:gd name="connsiteX6100" fmla="*/ 9565052 w 11737976"/>
              <a:gd name="connsiteY6100" fmla="*/ 5159287 h 6407150"/>
              <a:gd name="connsiteX6101" fmla="*/ 2662775 w 11737976"/>
              <a:gd name="connsiteY6101" fmla="*/ 5157528 h 6407150"/>
              <a:gd name="connsiteX6102" fmla="*/ 2663929 w 11737976"/>
              <a:gd name="connsiteY6102" fmla="*/ 5158190 h 6407150"/>
              <a:gd name="connsiteX6103" fmla="*/ 2667573 w 11737976"/>
              <a:gd name="connsiteY6103" fmla="*/ 5160278 h 6407150"/>
              <a:gd name="connsiteX6104" fmla="*/ 2664296 w 11737976"/>
              <a:gd name="connsiteY6104" fmla="*/ 5160432 h 6407150"/>
              <a:gd name="connsiteX6105" fmla="*/ 2663869 w 11737976"/>
              <a:gd name="connsiteY6105" fmla="*/ 5160984 h 6407150"/>
              <a:gd name="connsiteX6106" fmla="*/ 2662393 w 11737976"/>
              <a:gd name="connsiteY6106" fmla="*/ 5159517 h 6407150"/>
              <a:gd name="connsiteX6107" fmla="*/ 3170334 w 11737976"/>
              <a:gd name="connsiteY6107" fmla="*/ 5157492 h 6407150"/>
              <a:gd name="connsiteX6108" fmla="*/ 3162127 w 11737976"/>
              <a:gd name="connsiteY6108" fmla="*/ 5161314 h 6407150"/>
              <a:gd name="connsiteX6109" fmla="*/ 3178075 w 11737976"/>
              <a:gd name="connsiteY6109" fmla="*/ 5164122 h 6407150"/>
              <a:gd name="connsiteX6110" fmla="*/ 3186190 w 11737976"/>
              <a:gd name="connsiteY6110" fmla="*/ 5162389 h 6407150"/>
              <a:gd name="connsiteX6111" fmla="*/ 3170334 w 11737976"/>
              <a:gd name="connsiteY6111" fmla="*/ 5157492 h 6407150"/>
              <a:gd name="connsiteX6112" fmla="*/ 9546233 w 11737976"/>
              <a:gd name="connsiteY6112" fmla="*/ 5156990 h 6407150"/>
              <a:gd name="connsiteX6113" fmla="*/ 9542568 w 11737976"/>
              <a:gd name="connsiteY6113" fmla="*/ 5159824 h 6407150"/>
              <a:gd name="connsiteX6114" fmla="*/ 9545331 w 11737976"/>
              <a:gd name="connsiteY6114" fmla="*/ 5163341 h 6407150"/>
              <a:gd name="connsiteX6115" fmla="*/ 9544881 w 11737976"/>
              <a:gd name="connsiteY6115" fmla="*/ 5166517 h 6407150"/>
              <a:gd name="connsiteX6116" fmla="*/ 9553454 w 11737976"/>
              <a:gd name="connsiteY6116" fmla="*/ 5167429 h 6407150"/>
              <a:gd name="connsiteX6117" fmla="*/ 9545331 w 11737976"/>
              <a:gd name="connsiteY6117" fmla="*/ 5163341 h 6407150"/>
              <a:gd name="connsiteX6118" fmla="*/ 9554805 w 11737976"/>
              <a:gd name="connsiteY6118" fmla="*/ 5157902 h 6407150"/>
              <a:gd name="connsiteX6119" fmla="*/ 9546233 w 11737976"/>
              <a:gd name="connsiteY6119" fmla="*/ 5156990 h 6407150"/>
              <a:gd name="connsiteX6120" fmla="*/ 2095376 w 11737976"/>
              <a:gd name="connsiteY6120" fmla="*/ 5156955 h 6407150"/>
              <a:gd name="connsiteX6121" fmla="*/ 2097066 w 11737976"/>
              <a:gd name="connsiteY6121" fmla="*/ 5160136 h 6407150"/>
              <a:gd name="connsiteX6122" fmla="*/ 2095376 w 11737976"/>
              <a:gd name="connsiteY6122" fmla="*/ 5156955 h 6407150"/>
              <a:gd name="connsiteX6123" fmla="*/ 3103403 w 11737976"/>
              <a:gd name="connsiteY6123" fmla="*/ 5156598 h 6407150"/>
              <a:gd name="connsiteX6124" fmla="*/ 3095288 w 11737976"/>
              <a:gd name="connsiteY6124" fmla="*/ 5158330 h 6407150"/>
              <a:gd name="connsiteX6125" fmla="*/ 3103309 w 11737976"/>
              <a:gd name="connsiteY6125" fmla="*/ 5158688 h 6407150"/>
              <a:gd name="connsiteX6126" fmla="*/ 3103403 w 11737976"/>
              <a:gd name="connsiteY6126" fmla="*/ 5156598 h 6407150"/>
              <a:gd name="connsiteX6127" fmla="*/ 2667100 w 11737976"/>
              <a:gd name="connsiteY6127" fmla="*/ 5155701 h 6407150"/>
              <a:gd name="connsiteX6128" fmla="*/ 2666822 w 11737976"/>
              <a:gd name="connsiteY6128" fmla="*/ 5156153 h 6407150"/>
              <a:gd name="connsiteX6129" fmla="*/ 2665805 w 11737976"/>
              <a:gd name="connsiteY6129" fmla="*/ 5156145 h 6407150"/>
              <a:gd name="connsiteX6130" fmla="*/ 6672692 w 11737976"/>
              <a:gd name="connsiteY6130" fmla="*/ 5154280 h 6407150"/>
              <a:gd name="connsiteX6131" fmla="*/ 6675106 w 11737976"/>
              <a:gd name="connsiteY6131" fmla="*/ 5158899 h 6407150"/>
              <a:gd name="connsiteX6132" fmla="*/ 6674138 w 11737976"/>
              <a:gd name="connsiteY6132" fmla="*/ 5163036 h 6407150"/>
              <a:gd name="connsiteX6133" fmla="*/ 6670384 w 11737976"/>
              <a:gd name="connsiteY6133" fmla="*/ 5162581 h 6407150"/>
              <a:gd name="connsiteX6134" fmla="*/ 6670814 w 11737976"/>
              <a:gd name="connsiteY6134" fmla="*/ 5161378 h 6407150"/>
              <a:gd name="connsiteX6135" fmla="*/ 6670196 w 11737976"/>
              <a:gd name="connsiteY6135" fmla="*/ 5162559 h 6407150"/>
              <a:gd name="connsiteX6136" fmla="*/ 6670180 w 11737976"/>
              <a:gd name="connsiteY6136" fmla="*/ 5162556 h 6407150"/>
              <a:gd name="connsiteX6137" fmla="*/ 2606860 w 11737976"/>
              <a:gd name="connsiteY6137" fmla="*/ 5153969 h 6407150"/>
              <a:gd name="connsiteX6138" fmla="*/ 2599033 w 11737976"/>
              <a:gd name="connsiteY6138" fmla="*/ 5161300 h 6407150"/>
              <a:gd name="connsiteX6139" fmla="*/ 2617181 w 11737976"/>
              <a:gd name="connsiteY6139" fmla="*/ 5156441 h 6407150"/>
              <a:gd name="connsiteX6140" fmla="*/ 2606860 w 11737976"/>
              <a:gd name="connsiteY6140" fmla="*/ 5153969 h 6407150"/>
              <a:gd name="connsiteX6141" fmla="*/ 3088949 w 11737976"/>
              <a:gd name="connsiteY6141" fmla="*/ 5150366 h 6407150"/>
              <a:gd name="connsiteX6142" fmla="*/ 3082187 w 11737976"/>
              <a:gd name="connsiteY6142" fmla="*/ 5151809 h 6407150"/>
              <a:gd name="connsiteX6143" fmla="*/ 3088792 w 11737976"/>
              <a:gd name="connsiteY6143" fmla="*/ 5153850 h 6407150"/>
              <a:gd name="connsiteX6144" fmla="*/ 3088949 w 11737976"/>
              <a:gd name="connsiteY6144" fmla="*/ 5150366 h 6407150"/>
              <a:gd name="connsiteX6145" fmla="*/ 9605062 w 11737976"/>
              <a:gd name="connsiteY6145" fmla="*/ 5147134 h 6407150"/>
              <a:gd name="connsiteX6146" fmla="*/ 9604572 w 11737976"/>
              <a:gd name="connsiteY6146" fmla="*/ 5150599 h 6407150"/>
              <a:gd name="connsiteX6147" fmla="*/ 9614859 w 11737976"/>
              <a:gd name="connsiteY6147" fmla="*/ 5151694 h 6407150"/>
              <a:gd name="connsiteX6148" fmla="*/ 9615351 w 11737976"/>
              <a:gd name="connsiteY6148" fmla="*/ 5148229 h 6407150"/>
              <a:gd name="connsiteX6149" fmla="*/ 9605062 w 11737976"/>
              <a:gd name="connsiteY6149" fmla="*/ 5147134 h 6407150"/>
              <a:gd name="connsiteX6150" fmla="*/ 7409074 w 11737976"/>
              <a:gd name="connsiteY6150" fmla="*/ 5146975 h 6407150"/>
              <a:gd name="connsiteX6151" fmla="*/ 7408024 w 11737976"/>
              <a:gd name="connsiteY6151" fmla="*/ 5151463 h 6407150"/>
              <a:gd name="connsiteX6152" fmla="*/ 7396564 w 11737976"/>
              <a:gd name="connsiteY6152" fmla="*/ 5153531 h 6407150"/>
              <a:gd name="connsiteX6153" fmla="*/ 7393766 w 11737976"/>
              <a:gd name="connsiteY6153" fmla="*/ 5165498 h 6407150"/>
              <a:gd name="connsiteX6154" fmla="*/ 7400564 w 11737976"/>
              <a:gd name="connsiteY6154" fmla="*/ 5183377 h 6407150"/>
              <a:gd name="connsiteX6155" fmla="*/ 7407091 w 11737976"/>
              <a:gd name="connsiteY6155" fmla="*/ 5155452 h 6407150"/>
              <a:gd name="connsiteX6156" fmla="*/ 7407207 w 11737976"/>
              <a:gd name="connsiteY6156" fmla="*/ 5154953 h 6407150"/>
              <a:gd name="connsiteX6157" fmla="*/ 7418670 w 11737976"/>
              <a:gd name="connsiteY6157" fmla="*/ 5152886 h 6407150"/>
              <a:gd name="connsiteX6158" fmla="*/ 7409074 w 11737976"/>
              <a:gd name="connsiteY6158" fmla="*/ 5146975 h 6407150"/>
              <a:gd name="connsiteX6159" fmla="*/ 9598204 w 11737976"/>
              <a:gd name="connsiteY6159" fmla="*/ 5146405 h 6407150"/>
              <a:gd name="connsiteX6160" fmla="*/ 9576757 w 11737976"/>
              <a:gd name="connsiteY6160" fmla="*/ 5150375 h 6407150"/>
              <a:gd name="connsiteX6161" fmla="*/ 9596893 w 11737976"/>
              <a:gd name="connsiteY6161" fmla="*/ 5155641 h 6407150"/>
              <a:gd name="connsiteX6162" fmla="*/ 9598204 w 11737976"/>
              <a:gd name="connsiteY6162" fmla="*/ 5146405 h 6407150"/>
              <a:gd name="connsiteX6163" fmla="*/ 3178872 w 11737976"/>
              <a:gd name="connsiteY6163" fmla="*/ 5146257 h 6407150"/>
              <a:gd name="connsiteX6164" fmla="*/ 3178700 w 11737976"/>
              <a:gd name="connsiteY6164" fmla="*/ 5150121 h 6407150"/>
              <a:gd name="connsiteX6165" fmla="*/ 3171125 w 11737976"/>
              <a:gd name="connsiteY6165" fmla="*/ 5149783 h 6407150"/>
              <a:gd name="connsiteX6166" fmla="*/ 3178872 w 11737976"/>
              <a:gd name="connsiteY6166" fmla="*/ 5146257 h 6407150"/>
              <a:gd name="connsiteX6167" fmla="*/ 7640006 w 11737976"/>
              <a:gd name="connsiteY6167" fmla="*/ 5138787 h 6407150"/>
              <a:gd name="connsiteX6168" fmla="*/ 7634555 w 11737976"/>
              <a:gd name="connsiteY6168" fmla="*/ 5140091 h 6407150"/>
              <a:gd name="connsiteX6169" fmla="*/ 7635621 w 11737976"/>
              <a:gd name="connsiteY6169" fmla="*/ 5141408 h 6407150"/>
              <a:gd name="connsiteX6170" fmla="*/ 7639969 w 11737976"/>
              <a:gd name="connsiteY6170" fmla="*/ 5141251 h 6407150"/>
              <a:gd name="connsiteX6171" fmla="*/ 7644332 w 11737976"/>
              <a:gd name="connsiteY6171" fmla="*/ 5140107 h 6407150"/>
              <a:gd name="connsiteX6172" fmla="*/ 7640006 w 11737976"/>
              <a:gd name="connsiteY6172" fmla="*/ 5138787 h 6407150"/>
              <a:gd name="connsiteX6173" fmla="*/ 9636868 w 11737976"/>
              <a:gd name="connsiteY6173" fmla="*/ 5137626 h 6407150"/>
              <a:gd name="connsiteX6174" fmla="*/ 9633856 w 11737976"/>
              <a:gd name="connsiteY6174" fmla="*/ 5141995 h 6407150"/>
              <a:gd name="connsiteX6175" fmla="*/ 9644988 w 11737976"/>
              <a:gd name="connsiteY6175" fmla="*/ 5147866 h 6407150"/>
              <a:gd name="connsiteX6176" fmla="*/ 9654416 w 11737976"/>
              <a:gd name="connsiteY6176" fmla="*/ 5148870 h 6407150"/>
              <a:gd name="connsiteX6177" fmla="*/ 9665157 w 11737976"/>
              <a:gd name="connsiteY6177" fmla="*/ 5140637 h 6407150"/>
              <a:gd name="connsiteX6178" fmla="*/ 9636868 w 11737976"/>
              <a:gd name="connsiteY6178" fmla="*/ 5137626 h 6407150"/>
              <a:gd name="connsiteX6179" fmla="*/ 5069763 w 11737976"/>
              <a:gd name="connsiteY6179" fmla="*/ 5134299 h 6407150"/>
              <a:gd name="connsiteX6180" fmla="*/ 5067607 w 11737976"/>
              <a:gd name="connsiteY6180" fmla="*/ 5138664 h 6407150"/>
              <a:gd name="connsiteX6181" fmla="*/ 5074078 w 11737976"/>
              <a:gd name="connsiteY6181" fmla="*/ 5143026 h 6407150"/>
              <a:gd name="connsiteX6182" fmla="*/ 5078391 w 11737976"/>
              <a:gd name="connsiteY6182" fmla="*/ 5145207 h 6407150"/>
              <a:gd name="connsiteX6183" fmla="*/ 5082708 w 11737976"/>
              <a:gd name="connsiteY6183" fmla="*/ 5145207 h 6407150"/>
              <a:gd name="connsiteX6184" fmla="*/ 5082708 w 11737976"/>
              <a:gd name="connsiteY6184" fmla="*/ 5140845 h 6407150"/>
              <a:gd name="connsiteX6185" fmla="*/ 5076236 w 11737976"/>
              <a:gd name="connsiteY6185" fmla="*/ 5136482 h 6407150"/>
              <a:gd name="connsiteX6186" fmla="*/ 5071921 w 11737976"/>
              <a:gd name="connsiteY6186" fmla="*/ 5134299 h 6407150"/>
              <a:gd name="connsiteX6187" fmla="*/ 5069763 w 11737976"/>
              <a:gd name="connsiteY6187" fmla="*/ 5134299 h 6407150"/>
              <a:gd name="connsiteX6188" fmla="*/ 2667575 w 11737976"/>
              <a:gd name="connsiteY6188" fmla="*/ 5134244 h 6407150"/>
              <a:gd name="connsiteX6189" fmla="*/ 2668688 w 11737976"/>
              <a:gd name="connsiteY6189" fmla="*/ 5135298 h 6407150"/>
              <a:gd name="connsiteX6190" fmla="*/ 2675717 w 11737976"/>
              <a:gd name="connsiteY6190" fmla="*/ 5145239 h 6407150"/>
              <a:gd name="connsiteX6191" fmla="*/ 2670875 w 11737976"/>
              <a:gd name="connsiteY6191" fmla="*/ 5145644 h 6407150"/>
              <a:gd name="connsiteX6192" fmla="*/ 2663850 w 11737976"/>
              <a:gd name="connsiteY6192" fmla="*/ 5142898 h 6407150"/>
              <a:gd name="connsiteX6193" fmla="*/ 2664373 w 11737976"/>
              <a:gd name="connsiteY6193" fmla="*/ 5141558 h 6407150"/>
              <a:gd name="connsiteX6194" fmla="*/ 3171609 w 11737976"/>
              <a:gd name="connsiteY6194" fmla="*/ 5128922 h 6407150"/>
              <a:gd name="connsiteX6195" fmla="*/ 3171453 w 11737976"/>
              <a:gd name="connsiteY6195" fmla="*/ 5132407 h 6407150"/>
              <a:gd name="connsiteX6196" fmla="*/ 3174568 w 11737976"/>
              <a:gd name="connsiteY6196" fmla="*/ 5130147 h 6407150"/>
              <a:gd name="connsiteX6197" fmla="*/ 3171609 w 11737976"/>
              <a:gd name="connsiteY6197" fmla="*/ 5128922 h 6407150"/>
              <a:gd name="connsiteX6198" fmla="*/ 9493262 w 11737976"/>
              <a:gd name="connsiteY6198" fmla="*/ 5125571 h 6407150"/>
              <a:gd name="connsiteX6199" fmla="*/ 9492359 w 11737976"/>
              <a:gd name="connsiteY6199" fmla="*/ 5131920 h 6407150"/>
              <a:gd name="connsiteX6200" fmla="*/ 9509506 w 11737976"/>
              <a:gd name="connsiteY6200" fmla="*/ 5133745 h 6407150"/>
              <a:gd name="connsiteX6201" fmla="*/ 9509956 w 11737976"/>
              <a:gd name="connsiteY6201" fmla="*/ 5130569 h 6407150"/>
              <a:gd name="connsiteX6202" fmla="*/ 9493262 w 11737976"/>
              <a:gd name="connsiteY6202" fmla="*/ 5125571 h 6407150"/>
              <a:gd name="connsiteX6203" fmla="*/ 2819480 w 11737976"/>
              <a:gd name="connsiteY6203" fmla="*/ 5124739 h 6407150"/>
              <a:gd name="connsiteX6204" fmla="*/ 2811728 w 11737976"/>
              <a:gd name="connsiteY6204" fmla="*/ 5130182 h 6407150"/>
              <a:gd name="connsiteX6205" fmla="*/ 2834300 w 11737976"/>
              <a:gd name="connsiteY6205" fmla="*/ 5129260 h 6407150"/>
              <a:gd name="connsiteX6206" fmla="*/ 2856442 w 11737976"/>
              <a:gd name="connsiteY6206" fmla="*/ 5137966 h 6407150"/>
              <a:gd name="connsiteX6207" fmla="*/ 2864023 w 11737976"/>
              <a:gd name="connsiteY6207" fmla="*/ 5136376 h 6407150"/>
              <a:gd name="connsiteX6208" fmla="*/ 2871432 w 11737976"/>
              <a:gd name="connsiteY6208" fmla="*/ 5138635 h 6407150"/>
              <a:gd name="connsiteX6209" fmla="*/ 2886423 w 11737976"/>
              <a:gd name="connsiteY6209" fmla="*/ 5139306 h 6407150"/>
              <a:gd name="connsiteX6210" fmla="*/ 2886250 w 11737976"/>
              <a:gd name="connsiteY6210" fmla="*/ 5143157 h 6407150"/>
              <a:gd name="connsiteX6211" fmla="*/ 2871174 w 11737976"/>
              <a:gd name="connsiteY6211" fmla="*/ 5144413 h 6407150"/>
              <a:gd name="connsiteX6212" fmla="*/ 2871261 w 11737976"/>
              <a:gd name="connsiteY6212" fmla="*/ 5142487 h 6407150"/>
              <a:gd name="connsiteX6213" fmla="*/ 2841451 w 11737976"/>
              <a:gd name="connsiteY6213" fmla="*/ 5137297 h 6407150"/>
              <a:gd name="connsiteX6214" fmla="*/ 2826373 w 11737976"/>
              <a:gd name="connsiteY6214" fmla="*/ 5138553 h 6407150"/>
              <a:gd name="connsiteX6215" fmla="*/ 2818878 w 11737976"/>
              <a:gd name="connsiteY6215" fmla="*/ 5138218 h 6407150"/>
              <a:gd name="connsiteX6216" fmla="*/ 2811384 w 11737976"/>
              <a:gd name="connsiteY6216" fmla="*/ 5137884 h 6407150"/>
              <a:gd name="connsiteX6217" fmla="*/ 2804231 w 11737976"/>
              <a:gd name="connsiteY6217" fmla="*/ 5129847 h 6407150"/>
              <a:gd name="connsiteX6218" fmla="*/ 2804318 w 11737976"/>
              <a:gd name="connsiteY6218" fmla="*/ 5127921 h 6407150"/>
              <a:gd name="connsiteX6219" fmla="*/ 2819480 w 11737976"/>
              <a:gd name="connsiteY6219" fmla="*/ 5124739 h 6407150"/>
              <a:gd name="connsiteX6220" fmla="*/ 3148392 w 11737976"/>
              <a:gd name="connsiteY6220" fmla="*/ 5123959 h 6407150"/>
              <a:gd name="connsiteX6221" fmla="*/ 3150315 w 11737976"/>
              <a:gd name="connsiteY6221" fmla="*/ 5125878 h 6407150"/>
              <a:gd name="connsiteX6222" fmla="*/ 3158429 w 11737976"/>
              <a:gd name="connsiteY6222" fmla="*/ 5124145 h 6407150"/>
              <a:gd name="connsiteX6223" fmla="*/ 3148392 w 11737976"/>
              <a:gd name="connsiteY6223" fmla="*/ 5123959 h 6407150"/>
              <a:gd name="connsiteX6224" fmla="*/ 3201548 w 11737976"/>
              <a:gd name="connsiteY6224" fmla="*/ 5118391 h 6407150"/>
              <a:gd name="connsiteX6225" fmla="*/ 3201455 w 11737976"/>
              <a:gd name="connsiteY6225" fmla="*/ 5120481 h 6407150"/>
              <a:gd name="connsiteX6226" fmla="*/ 3201362 w 11737976"/>
              <a:gd name="connsiteY6226" fmla="*/ 5122572 h 6407150"/>
              <a:gd name="connsiteX6227" fmla="*/ 3205384 w 11737976"/>
              <a:gd name="connsiteY6227" fmla="*/ 5122489 h 6407150"/>
              <a:gd name="connsiteX6228" fmla="*/ 3209474 w 11737976"/>
              <a:gd name="connsiteY6228" fmla="*/ 5120840 h 6407150"/>
              <a:gd name="connsiteX6229" fmla="*/ 3209381 w 11737976"/>
              <a:gd name="connsiteY6229" fmla="*/ 5122930 h 6407150"/>
              <a:gd name="connsiteX6230" fmla="*/ 3217402 w 11737976"/>
              <a:gd name="connsiteY6230" fmla="*/ 5123287 h 6407150"/>
              <a:gd name="connsiteX6231" fmla="*/ 3217495 w 11737976"/>
              <a:gd name="connsiteY6231" fmla="*/ 5121198 h 6407150"/>
              <a:gd name="connsiteX6232" fmla="*/ 3216493 w 11737976"/>
              <a:gd name="connsiteY6232" fmla="*/ 5121153 h 6407150"/>
              <a:gd name="connsiteX6233" fmla="*/ 3209475 w 11737976"/>
              <a:gd name="connsiteY6233" fmla="*/ 5120840 h 6407150"/>
              <a:gd name="connsiteX6234" fmla="*/ 3209476 w 11737976"/>
              <a:gd name="connsiteY6234" fmla="*/ 5120839 h 6407150"/>
              <a:gd name="connsiteX6235" fmla="*/ 3209570 w 11737976"/>
              <a:gd name="connsiteY6235" fmla="*/ 5118749 h 6407150"/>
              <a:gd name="connsiteX6236" fmla="*/ 3201548 w 11737976"/>
              <a:gd name="connsiteY6236" fmla="*/ 5118391 h 6407150"/>
              <a:gd name="connsiteX6237" fmla="*/ 8546639 w 11737976"/>
              <a:gd name="connsiteY6237" fmla="*/ 5117751 h 6407150"/>
              <a:gd name="connsiteX6238" fmla="*/ 8548867 w 11737976"/>
              <a:gd name="connsiteY6238" fmla="*/ 5122673 h 6407150"/>
              <a:gd name="connsiteX6239" fmla="*/ 8546639 w 11737976"/>
              <a:gd name="connsiteY6239" fmla="*/ 5117751 h 6407150"/>
              <a:gd name="connsiteX6240" fmla="*/ 3180160 w 11737976"/>
              <a:gd name="connsiteY6240" fmla="*/ 5117435 h 6407150"/>
              <a:gd name="connsiteX6241" fmla="*/ 3180067 w 11737976"/>
              <a:gd name="connsiteY6241" fmla="*/ 5119526 h 6407150"/>
              <a:gd name="connsiteX6242" fmla="*/ 3188088 w 11737976"/>
              <a:gd name="connsiteY6242" fmla="*/ 5119884 h 6407150"/>
              <a:gd name="connsiteX6243" fmla="*/ 3188181 w 11737976"/>
              <a:gd name="connsiteY6243" fmla="*/ 5117793 h 6407150"/>
              <a:gd name="connsiteX6244" fmla="*/ 3180160 w 11737976"/>
              <a:gd name="connsiteY6244" fmla="*/ 5117435 h 6407150"/>
              <a:gd name="connsiteX6245" fmla="*/ 2122103 w 11737976"/>
              <a:gd name="connsiteY6245" fmla="*/ 5115080 h 6407150"/>
              <a:gd name="connsiteX6246" fmla="*/ 2121799 w 11737976"/>
              <a:gd name="connsiteY6246" fmla="*/ 5119145 h 6407150"/>
              <a:gd name="connsiteX6247" fmla="*/ 2133325 w 11737976"/>
              <a:gd name="connsiteY6247" fmla="*/ 5119284 h 6407150"/>
              <a:gd name="connsiteX6248" fmla="*/ 2132079 w 11737976"/>
              <a:gd name="connsiteY6248" fmla="*/ 5115886 h 6407150"/>
              <a:gd name="connsiteX6249" fmla="*/ 2122103 w 11737976"/>
              <a:gd name="connsiteY6249" fmla="*/ 5115080 h 6407150"/>
              <a:gd name="connsiteX6250" fmla="*/ 2789930 w 11737976"/>
              <a:gd name="connsiteY6250" fmla="*/ 5113774 h 6407150"/>
              <a:gd name="connsiteX6251" fmla="*/ 2797424 w 11737976"/>
              <a:gd name="connsiteY6251" fmla="*/ 5114108 h 6407150"/>
              <a:gd name="connsiteX6252" fmla="*/ 2797337 w 11737976"/>
              <a:gd name="connsiteY6252" fmla="*/ 5116033 h 6407150"/>
              <a:gd name="connsiteX6253" fmla="*/ 2782176 w 11737976"/>
              <a:gd name="connsiteY6253" fmla="*/ 5119215 h 6407150"/>
              <a:gd name="connsiteX6254" fmla="*/ 2789930 w 11737976"/>
              <a:gd name="connsiteY6254" fmla="*/ 5113774 h 6407150"/>
              <a:gd name="connsiteX6255" fmla="*/ 3112080 w 11737976"/>
              <a:gd name="connsiteY6255" fmla="*/ 5112300 h 6407150"/>
              <a:gd name="connsiteX6256" fmla="*/ 3102778 w 11737976"/>
              <a:gd name="connsiteY6256" fmla="*/ 5150603 h 6407150"/>
              <a:gd name="connsiteX6257" fmla="*/ 3117841 w 11737976"/>
              <a:gd name="connsiteY6257" fmla="*/ 5153211 h 6407150"/>
              <a:gd name="connsiteX6258" fmla="*/ 3118186 w 11737976"/>
              <a:gd name="connsiteY6258" fmla="*/ 5145483 h 6407150"/>
              <a:gd name="connsiteX6259" fmla="*/ 3148400 w 11737976"/>
              <a:gd name="connsiteY6259" fmla="*/ 5148768 h 6407150"/>
              <a:gd name="connsiteX6260" fmla="*/ 3171125 w 11737976"/>
              <a:gd name="connsiteY6260" fmla="*/ 5149783 h 6407150"/>
              <a:gd name="connsiteX6261" fmla="*/ 3163377 w 11737976"/>
              <a:gd name="connsiteY6261" fmla="*/ 5153310 h 6407150"/>
              <a:gd name="connsiteX6262" fmla="*/ 3178527 w 11737976"/>
              <a:gd name="connsiteY6262" fmla="*/ 5153986 h 6407150"/>
              <a:gd name="connsiteX6263" fmla="*/ 3178615 w 11737976"/>
              <a:gd name="connsiteY6263" fmla="*/ 5152054 h 6407150"/>
              <a:gd name="connsiteX6264" fmla="*/ 3185930 w 11737976"/>
              <a:gd name="connsiteY6264" fmla="*/ 5158189 h 6407150"/>
              <a:gd name="connsiteX6265" fmla="*/ 3201081 w 11737976"/>
              <a:gd name="connsiteY6265" fmla="*/ 5158865 h 6407150"/>
              <a:gd name="connsiteX6266" fmla="*/ 3209001 w 11737976"/>
              <a:gd name="connsiteY6266" fmla="*/ 5151474 h 6407150"/>
              <a:gd name="connsiteX6267" fmla="*/ 3218535 w 11737976"/>
              <a:gd name="connsiteY6267" fmla="*/ 5150449 h 6407150"/>
              <a:gd name="connsiteX6268" fmla="*/ 3216834 w 11737976"/>
              <a:gd name="connsiteY6268" fmla="*/ 5146017 h 6407150"/>
              <a:gd name="connsiteX6269" fmla="*/ 3201598 w 11737976"/>
              <a:gd name="connsiteY6269" fmla="*/ 5147273 h 6407150"/>
              <a:gd name="connsiteX6270" fmla="*/ 3201943 w 11737976"/>
              <a:gd name="connsiteY6270" fmla="*/ 5139545 h 6407150"/>
              <a:gd name="connsiteX6271" fmla="*/ 3186534 w 11737976"/>
              <a:gd name="connsiteY6271" fmla="*/ 5144663 h 6407150"/>
              <a:gd name="connsiteX6272" fmla="*/ 3178959 w 11737976"/>
              <a:gd name="connsiteY6272" fmla="*/ 5144325 h 6407150"/>
              <a:gd name="connsiteX6273" fmla="*/ 3163809 w 11737976"/>
              <a:gd name="connsiteY6273" fmla="*/ 5143648 h 6407150"/>
              <a:gd name="connsiteX6274" fmla="*/ 3141687 w 11737976"/>
              <a:gd name="connsiteY6274" fmla="*/ 5129111 h 6407150"/>
              <a:gd name="connsiteX6275" fmla="*/ 3134026 w 11737976"/>
              <a:gd name="connsiteY6275" fmla="*/ 5130703 h 6407150"/>
              <a:gd name="connsiteX6276" fmla="*/ 3112080 w 11737976"/>
              <a:gd name="connsiteY6276" fmla="*/ 5112300 h 6407150"/>
              <a:gd name="connsiteX6277" fmla="*/ 3008964 w 11737976"/>
              <a:gd name="connsiteY6277" fmla="*/ 5111883 h 6407150"/>
              <a:gd name="connsiteX6278" fmla="*/ 3008885 w 11737976"/>
              <a:gd name="connsiteY6278" fmla="*/ 5113626 h 6407150"/>
              <a:gd name="connsiteX6279" fmla="*/ 3008807 w 11737976"/>
              <a:gd name="connsiteY6279" fmla="*/ 5115367 h 6407150"/>
              <a:gd name="connsiteX6280" fmla="*/ 3014232 w 11737976"/>
              <a:gd name="connsiteY6280" fmla="*/ 5113865 h 6407150"/>
              <a:gd name="connsiteX6281" fmla="*/ 3014310 w 11737976"/>
              <a:gd name="connsiteY6281" fmla="*/ 5112123 h 6407150"/>
              <a:gd name="connsiteX6282" fmla="*/ 3008964 w 11737976"/>
              <a:gd name="connsiteY6282" fmla="*/ 5111883 h 6407150"/>
              <a:gd name="connsiteX6283" fmla="*/ 2624719 w 11737976"/>
              <a:gd name="connsiteY6283" fmla="*/ 5107989 h 6407150"/>
              <a:gd name="connsiteX6284" fmla="*/ 2617941 w 11737976"/>
              <a:gd name="connsiteY6284" fmla="*/ 5109781 h 6407150"/>
              <a:gd name="connsiteX6285" fmla="*/ 2631310 w 11737976"/>
              <a:gd name="connsiteY6285" fmla="*/ 5110377 h 6407150"/>
              <a:gd name="connsiteX6286" fmla="*/ 2624719 w 11737976"/>
              <a:gd name="connsiteY6286" fmla="*/ 5107989 h 6407150"/>
              <a:gd name="connsiteX6287" fmla="*/ 3177620 w 11737976"/>
              <a:gd name="connsiteY6287" fmla="*/ 5106850 h 6407150"/>
              <a:gd name="connsiteX6288" fmla="*/ 3164450 w 11737976"/>
              <a:gd name="connsiteY6288" fmla="*/ 5109287 h 6407150"/>
              <a:gd name="connsiteX6289" fmla="*/ 3180410 w 11737976"/>
              <a:gd name="connsiteY6289" fmla="*/ 5111861 h 6407150"/>
              <a:gd name="connsiteX6290" fmla="*/ 3196615 w 11737976"/>
              <a:gd name="connsiteY6290" fmla="*/ 5108861 h 6407150"/>
              <a:gd name="connsiteX6291" fmla="*/ 3177620 w 11737976"/>
              <a:gd name="connsiteY6291" fmla="*/ 5106850 h 6407150"/>
              <a:gd name="connsiteX6292" fmla="*/ 3202232 w 11737976"/>
              <a:gd name="connsiteY6292" fmla="*/ 5103061 h 6407150"/>
              <a:gd name="connsiteX6293" fmla="*/ 3201890 w 11737976"/>
              <a:gd name="connsiteY6293" fmla="*/ 5110726 h 6407150"/>
              <a:gd name="connsiteX6294" fmla="*/ 3218104 w 11737976"/>
              <a:gd name="connsiteY6294" fmla="*/ 5107610 h 6407150"/>
              <a:gd name="connsiteX6295" fmla="*/ 3210252 w 11737976"/>
              <a:gd name="connsiteY6295" fmla="*/ 5103420 h 6407150"/>
              <a:gd name="connsiteX6296" fmla="*/ 3202232 w 11737976"/>
              <a:gd name="connsiteY6296" fmla="*/ 5103061 h 6407150"/>
              <a:gd name="connsiteX6297" fmla="*/ 5925608 w 11737976"/>
              <a:gd name="connsiteY6297" fmla="*/ 5102877 h 6407150"/>
              <a:gd name="connsiteX6298" fmla="*/ 5927411 w 11737976"/>
              <a:gd name="connsiteY6298" fmla="*/ 5107347 h 6407150"/>
              <a:gd name="connsiteX6299" fmla="*/ 5922842 w 11737976"/>
              <a:gd name="connsiteY6299" fmla="*/ 5107347 h 6407150"/>
              <a:gd name="connsiteX6300" fmla="*/ 5922508 w 11737976"/>
              <a:gd name="connsiteY6300" fmla="*/ 5107234 h 6407150"/>
              <a:gd name="connsiteX6301" fmla="*/ 3113024 w 11737976"/>
              <a:gd name="connsiteY6301" fmla="*/ 5101172 h 6407150"/>
              <a:gd name="connsiteX6302" fmla="*/ 3120059 w 11737976"/>
              <a:gd name="connsiteY6302" fmla="*/ 5103580 h 6407150"/>
              <a:gd name="connsiteX6303" fmla="*/ 3127189 w 11737976"/>
              <a:gd name="connsiteY6303" fmla="*/ 5103898 h 6407150"/>
              <a:gd name="connsiteX6304" fmla="*/ 3127283 w 11737976"/>
              <a:gd name="connsiteY6304" fmla="*/ 5101808 h 6407150"/>
              <a:gd name="connsiteX6305" fmla="*/ 3113024 w 11737976"/>
              <a:gd name="connsiteY6305" fmla="*/ 5101172 h 6407150"/>
              <a:gd name="connsiteX6306" fmla="*/ 2108796 w 11737976"/>
              <a:gd name="connsiteY6306" fmla="*/ 5100122 h 6407150"/>
              <a:gd name="connsiteX6307" fmla="*/ 2109522 w 11737976"/>
              <a:gd name="connsiteY6307" fmla="*/ 5100355 h 6407150"/>
              <a:gd name="connsiteX6308" fmla="*/ 2110382 w 11737976"/>
              <a:gd name="connsiteY6308" fmla="*/ 5100630 h 6407150"/>
              <a:gd name="connsiteX6309" fmla="*/ 2109090 w 11737976"/>
              <a:gd name="connsiteY6309" fmla="*/ 5101706 h 6407150"/>
              <a:gd name="connsiteX6310" fmla="*/ 2108772 w 11737976"/>
              <a:gd name="connsiteY6310" fmla="*/ 5099989 h 6407150"/>
              <a:gd name="connsiteX6311" fmla="*/ 2108796 w 11737976"/>
              <a:gd name="connsiteY6311" fmla="*/ 5100122 h 6407150"/>
              <a:gd name="connsiteX6312" fmla="*/ 2108663 w 11737976"/>
              <a:gd name="connsiteY6312" fmla="*/ 5100079 h 6407150"/>
              <a:gd name="connsiteX6313" fmla="*/ 9544954 w 11737976"/>
              <a:gd name="connsiteY6313" fmla="*/ 5098545 h 6407150"/>
              <a:gd name="connsiteX6314" fmla="*/ 9541841 w 11737976"/>
              <a:gd name="connsiteY6314" fmla="*/ 5120483 h 6407150"/>
              <a:gd name="connsiteX6315" fmla="*/ 9563335 w 11737976"/>
              <a:gd name="connsiteY6315" fmla="*/ 5120782 h 6407150"/>
              <a:gd name="connsiteX6316" fmla="*/ 9571020 w 11737976"/>
              <a:gd name="connsiteY6316" fmla="*/ 5117225 h 6407150"/>
              <a:gd name="connsiteX6317" fmla="*/ 9552162 w 11737976"/>
              <a:gd name="connsiteY6317" fmla="*/ 5115219 h 6407150"/>
              <a:gd name="connsiteX6318" fmla="*/ 9544954 w 11737976"/>
              <a:gd name="connsiteY6318" fmla="*/ 5098545 h 6407150"/>
              <a:gd name="connsiteX6319" fmla="*/ 2129772 w 11737976"/>
              <a:gd name="connsiteY6319" fmla="*/ 5098054 h 6407150"/>
              <a:gd name="connsiteX6320" fmla="*/ 2128207 w 11737976"/>
              <a:gd name="connsiteY6320" fmla="*/ 5102059 h 6407150"/>
              <a:gd name="connsiteX6321" fmla="*/ 2136894 w 11737976"/>
              <a:gd name="connsiteY6321" fmla="*/ 5102568 h 6407150"/>
              <a:gd name="connsiteX6322" fmla="*/ 2129772 w 11737976"/>
              <a:gd name="connsiteY6322" fmla="*/ 5098054 h 6407150"/>
              <a:gd name="connsiteX6323" fmla="*/ 5965628 w 11737976"/>
              <a:gd name="connsiteY6323" fmla="*/ 5097535 h 6407150"/>
              <a:gd name="connsiteX6324" fmla="*/ 5971113 w 11737976"/>
              <a:gd name="connsiteY6324" fmla="*/ 5100618 h 6407150"/>
              <a:gd name="connsiteX6325" fmla="*/ 5968918 w 11737976"/>
              <a:gd name="connsiteY6325" fmla="*/ 5100618 h 6407150"/>
              <a:gd name="connsiteX6326" fmla="*/ 5966724 w 11737976"/>
              <a:gd name="connsiteY6326" fmla="*/ 5102862 h 6407150"/>
              <a:gd name="connsiteX6327" fmla="*/ 5968918 w 11737976"/>
              <a:gd name="connsiteY6327" fmla="*/ 5105104 h 6407150"/>
              <a:gd name="connsiteX6328" fmla="*/ 5971113 w 11737976"/>
              <a:gd name="connsiteY6328" fmla="*/ 5105105 h 6407150"/>
              <a:gd name="connsiteX6329" fmla="*/ 5984276 w 11737976"/>
              <a:gd name="connsiteY6329" fmla="*/ 5127537 h 6407150"/>
              <a:gd name="connsiteX6330" fmla="*/ 5986300 w 11737976"/>
              <a:gd name="connsiteY6330" fmla="*/ 5128706 h 6407150"/>
              <a:gd name="connsiteX6331" fmla="*/ 5980458 w 11737976"/>
              <a:gd name="connsiteY6331" fmla="*/ 5137688 h 6407150"/>
              <a:gd name="connsiteX6332" fmla="*/ 5975200 w 11737976"/>
              <a:gd name="connsiteY6332" fmla="*/ 5147736 h 6407150"/>
              <a:gd name="connsiteX6333" fmla="*/ 5970778 w 11737976"/>
              <a:gd name="connsiteY6333" fmla="*/ 5145935 h 6407150"/>
              <a:gd name="connsiteX6334" fmla="*/ 5969942 w 11737976"/>
              <a:gd name="connsiteY6334" fmla="*/ 5157785 h 6407150"/>
              <a:gd name="connsiteX6335" fmla="*/ 5965340 w 11737976"/>
              <a:gd name="connsiteY6335" fmla="*/ 5166578 h 6407150"/>
              <a:gd name="connsiteX6336" fmla="*/ 5964466 w 11737976"/>
              <a:gd name="connsiteY6336" fmla="*/ 5167584 h 6407150"/>
              <a:gd name="connsiteX6337" fmla="*/ 5961067 w 11737976"/>
              <a:gd name="connsiteY6337" fmla="*/ 5163709 h 6407150"/>
              <a:gd name="connsiteX6338" fmla="*/ 5940395 w 11737976"/>
              <a:gd name="connsiteY6338" fmla="*/ 5161186 h 6407150"/>
              <a:gd name="connsiteX6339" fmla="*/ 5937246 w 11737976"/>
              <a:gd name="connsiteY6339" fmla="*/ 5161185 h 6407150"/>
              <a:gd name="connsiteX6340" fmla="*/ 5934223 w 11737976"/>
              <a:gd name="connsiteY6340" fmla="*/ 5159362 h 6407150"/>
              <a:gd name="connsiteX6341" fmla="*/ 5933812 w 11737976"/>
              <a:gd name="connsiteY6341" fmla="*/ 5158942 h 6407150"/>
              <a:gd name="connsiteX6342" fmla="*/ 5933707 w 11737976"/>
              <a:gd name="connsiteY6342" fmla="*/ 5159050 h 6407150"/>
              <a:gd name="connsiteX6343" fmla="*/ 5931268 w 11737976"/>
              <a:gd name="connsiteY6343" fmla="*/ 5157580 h 6407150"/>
              <a:gd name="connsiteX6344" fmla="*/ 5927445 w 11737976"/>
              <a:gd name="connsiteY6344" fmla="*/ 5151096 h 6407150"/>
              <a:gd name="connsiteX6345" fmla="*/ 5924571 w 11737976"/>
              <a:gd name="connsiteY6345" fmla="*/ 5129416 h 6407150"/>
              <a:gd name="connsiteX6346" fmla="*/ 5916576 w 11737976"/>
              <a:gd name="connsiteY6346" fmla="*/ 5125691 h 6407150"/>
              <a:gd name="connsiteX6347" fmla="*/ 5916737 w 11737976"/>
              <a:gd name="connsiteY6347" fmla="*/ 5121226 h 6407150"/>
              <a:gd name="connsiteX6348" fmla="*/ 5918453 w 11737976"/>
              <a:gd name="connsiteY6348" fmla="*/ 5120807 h 6407150"/>
              <a:gd name="connsiteX6349" fmla="*/ 5922842 w 11737976"/>
              <a:gd name="connsiteY6349" fmla="*/ 5111835 h 6407150"/>
              <a:gd name="connsiteX6350" fmla="*/ 5929220 w 11737976"/>
              <a:gd name="connsiteY6350" fmla="*/ 5111835 h 6407150"/>
              <a:gd name="connsiteX6351" fmla="*/ 5931544 w 11737976"/>
              <a:gd name="connsiteY6351" fmla="*/ 5117598 h 6407150"/>
              <a:gd name="connsiteX6352" fmla="*/ 5939360 w 11737976"/>
              <a:gd name="connsiteY6352" fmla="*/ 5128609 h 6407150"/>
              <a:gd name="connsiteX6353" fmla="*/ 5938014 w 11737976"/>
              <a:gd name="connsiteY6353" fmla="*/ 5128817 h 6407150"/>
              <a:gd name="connsiteX6354" fmla="*/ 5940267 w 11737976"/>
              <a:gd name="connsiteY6354" fmla="*/ 5130408 h 6407150"/>
              <a:gd name="connsiteX6355" fmla="*/ 5940547 w 11737976"/>
              <a:gd name="connsiteY6355" fmla="*/ 5130280 h 6407150"/>
              <a:gd name="connsiteX6356" fmla="*/ 5941139 w 11737976"/>
              <a:gd name="connsiteY6356" fmla="*/ 5131114 h 6407150"/>
              <a:gd name="connsiteX6357" fmla="*/ 5961046 w 11737976"/>
              <a:gd name="connsiteY6357" fmla="*/ 5110277 h 6407150"/>
              <a:gd name="connsiteX6358" fmla="*/ 5963909 w 11737976"/>
              <a:gd name="connsiteY6358" fmla="*/ 5097668 h 6407150"/>
              <a:gd name="connsiteX6359" fmla="*/ 3165598 w 11737976"/>
              <a:gd name="connsiteY6359" fmla="*/ 5094835 h 6407150"/>
              <a:gd name="connsiteX6360" fmla="*/ 3159722 w 11737976"/>
              <a:gd name="connsiteY6360" fmla="*/ 5095229 h 6407150"/>
              <a:gd name="connsiteX6361" fmla="*/ 3166327 w 11737976"/>
              <a:gd name="connsiteY6361" fmla="*/ 5097268 h 6407150"/>
              <a:gd name="connsiteX6362" fmla="*/ 3168843 w 11737976"/>
              <a:gd name="connsiteY6362" fmla="*/ 5097164 h 6407150"/>
              <a:gd name="connsiteX6363" fmla="*/ 3166406 w 11737976"/>
              <a:gd name="connsiteY6363" fmla="*/ 5095526 h 6407150"/>
              <a:gd name="connsiteX6364" fmla="*/ 3165598 w 11737976"/>
              <a:gd name="connsiteY6364" fmla="*/ 5094835 h 6407150"/>
              <a:gd name="connsiteX6365" fmla="*/ 9438695 w 11737976"/>
              <a:gd name="connsiteY6365" fmla="*/ 5093101 h 6407150"/>
              <a:gd name="connsiteX6366" fmla="*/ 9438204 w 11737976"/>
              <a:gd name="connsiteY6366" fmla="*/ 5096564 h 6407150"/>
              <a:gd name="connsiteX6367" fmla="*/ 9439519 w 11737976"/>
              <a:gd name="connsiteY6367" fmla="*/ 5097638 h 6407150"/>
              <a:gd name="connsiteX6368" fmla="*/ 9438695 w 11737976"/>
              <a:gd name="connsiteY6368" fmla="*/ 5093101 h 6407150"/>
              <a:gd name="connsiteX6369" fmla="*/ 8543105 w 11737976"/>
              <a:gd name="connsiteY6369" fmla="*/ 5093060 h 6407150"/>
              <a:gd name="connsiteX6370" fmla="*/ 8539237 w 11737976"/>
              <a:gd name="connsiteY6370" fmla="*/ 5097669 h 6407150"/>
              <a:gd name="connsiteX6371" fmla="*/ 8538255 w 11737976"/>
              <a:gd name="connsiteY6371" fmla="*/ 5097935 h 6407150"/>
              <a:gd name="connsiteX6372" fmla="*/ 8543216 w 11737976"/>
              <a:gd name="connsiteY6372" fmla="*/ 5100152 h 6407150"/>
              <a:gd name="connsiteX6373" fmla="*/ 8545013 w 11737976"/>
              <a:gd name="connsiteY6373" fmla="*/ 5093991 h 6407150"/>
              <a:gd name="connsiteX6374" fmla="*/ 8543105 w 11737976"/>
              <a:gd name="connsiteY6374" fmla="*/ 5093060 h 6407150"/>
              <a:gd name="connsiteX6375" fmla="*/ 8536693 w 11737976"/>
              <a:gd name="connsiteY6375" fmla="*/ 5091720 h 6407150"/>
              <a:gd name="connsiteX6376" fmla="*/ 8535479 w 11737976"/>
              <a:gd name="connsiteY6376" fmla="*/ 5096111 h 6407150"/>
              <a:gd name="connsiteX6377" fmla="*/ 8538817 w 11737976"/>
              <a:gd name="connsiteY6377" fmla="*/ 5095464 h 6407150"/>
              <a:gd name="connsiteX6378" fmla="*/ 8537983 w 11737976"/>
              <a:gd name="connsiteY6378" fmla="*/ 5092768 h 6407150"/>
              <a:gd name="connsiteX6379" fmla="*/ 8536693 w 11737976"/>
              <a:gd name="connsiteY6379" fmla="*/ 5091720 h 6407150"/>
              <a:gd name="connsiteX6380" fmla="*/ 2851816 w 11737976"/>
              <a:gd name="connsiteY6380" fmla="*/ 5091599 h 6407150"/>
              <a:gd name="connsiteX6381" fmla="*/ 2843732 w 11737976"/>
              <a:gd name="connsiteY6381" fmla="*/ 5092635 h 6407150"/>
              <a:gd name="connsiteX6382" fmla="*/ 2851816 w 11737976"/>
              <a:gd name="connsiteY6382" fmla="*/ 5091599 h 6407150"/>
              <a:gd name="connsiteX6383" fmla="*/ 7412182 w 11737976"/>
              <a:gd name="connsiteY6383" fmla="*/ 5086709 h 6407150"/>
              <a:gd name="connsiteX6384" fmla="*/ 7408335 w 11737976"/>
              <a:gd name="connsiteY6384" fmla="*/ 5103165 h 6407150"/>
              <a:gd name="connsiteX6385" fmla="*/ 7408337 w 11737976"/>
              <a:gd name="connsiteY6385" fmla="*/ 5103164 h 6407150"/>
              <a:gd name="connsiteX6386" fmla="*/ 7419825 w 11737976"/>
              <a:gd name="connsiteY6386" fmla="*/ 5100973 h 6407150"/>
              <a:gd name="connsiteX6387" fmla="*/ 7421748 w 11737976"/>
              <a:gd name="connsiteY6387" fmla="*/ 5092745 h 6407150"/>
              <a:gd name="connsiteX6388" fmla="*/ 7412182 w 11737976"/>
              <a:gd name="connsiteY6388" fmla="*/ 5086709 h 6407150"/>
              <a:gd name="connsiteX6389" fmla="*/ 2686187 w 11737976"/>
              <a:gd name="connsiteY6389" fmla="*/ 5086483 h 6407150"/>
              <a:gd name="connsiteX6390" fmla="*/ 2687795 w 11737976"/>
              <a:gd name="connsiteY6390" fmla="*/ 5086665 h 6407150"/>
              <a:gd name="connsiteX6391" fmla="*/ 2699803 w 11737976"/>
              <a:gd name="connsiteY6391" fmla="*/ 5089867 h 6407150"/>
              <a:gd name="connsiteX6392" fmla="*/ 2705354 w 11737976"/>
              <a:gd name="connsiteY6392" fmla="*/ 5090496 h 6407150"/>
              <a:gd name="connsiteX6393" fmla="*/ 2704825 w 11737976"/>
              <a:gd name="connsiteY6393" fmla="*/ 5094604 h 6407150"/>
              <a:gd name="connsiteX6394" fmla="*/ 2701310 w 11737976"/>
              <a:gd name="connsiteY6394" fmla="*/ 5097157 h 6407150"/>
              <a:gd name="connsiteX6395" fmla="*/ 2700756 w 11737976"/>
              <a:gd name="connsiteY6395" fmla="*/ 5097119 h 6407150"/>
              <a:gd name="connsiteX6396" fmla="*/ 2692691 w 11737976"/>
              <a:gd name="connsiteY6396" fmla="*/ 5094883 h 6407150"/>
              <a:gd name="connsiteX6397" fmla="*/ 2685486 w 11737976"/>
              <a:gd name="connsiteY6397" fmla="*/ 5094191 h 6407150"/>
              <a:gd name="connsiteX6398" fmla="*/ 3211031 w 11737976"/>
              <a:gd name="connsiteY6398" fmla="*/ 5086000 h 6407150"/>
              <a:gd name="connsiteX6399" fmla="*/ 3210937 w 11737976"/>
              <a:gd name="connsiteY6399" fmla="*/ 5088090 h 6407150"/>
              <a:gd name="connsiteX6400" fmla="*/ 3218959 w 11737976"/>
              <a:gd name="connsiteY6400" fmla="*/ 5088447 h 6407150"/>
              <a:gd name="connsiteX6401" fmla="*/ 3211031 w 11737976"/>
              <a:gd name="connsiteY6401" fmla="*/ 5086000 h 6407150"/>
              <a:gd name="connsiteX6402" fmla="*/ 2114748 w 11737976"/>
              <a:gd name="connsiteY6402" fmla="*/ 5084346 h 6407150"/>
              <a:gd name="connsiteX6403" fmla="*/ 2117647 w 11737976"/>
              <a:gd name="connsiteY6403" fmla="*/ 5090096 h 6407150"/>
              <a:gd name="connsiteX6404" fmla="*/ 2119714 w 11737976"/>
              <a:gd name="connsiteY6404" fmla="*/ 5086863 h 6407150"/>
              <a:gd name="connsiteX6405" fmla="*/ 2114748 w 11737976"/>
              <a:gd name="connsiteY6405" fmla="*/ 5084346 h 6407150"/>
              <a:gd name="connsiteX6406" fmla="*/ 3061127 w 11737976"/>
              <a:gd name="connsiteY6406" fmla="*/ 5083494 h 6407150"/>
              <a:gd name="connsiteX6407" fmla="*/ 3060877 w 11737976"/>
              <a:gd name="connsiteY6407" fmla="*/ 5089067 h 6407150"/>
              <a:gd name="connsiteX6408" fmla="*/ 3069148 w 11737976"/>
              <a:gd name="connsiteY6408" fmla="*/ 5083851 h 6407150"/>
              <a:gd name="connsiteX6409" fmla="*/ 3061127 w 11737976"/>
              <a:gd name="connsiteY6409" fmla="*/ 5083494 h 6407150"/>
              <a:gd name="connsiteX6410" fmla="*/ 2813018 w 11737976"/>
              <a:gd name="connsiteY6410" fmla="*/ 5080558 h 6407150"/>
              <a:gd name="connsiteX6411" fmla="*/ 2805826 w 11737976"/>
              <a:gd name="connsiteY6411" fmla="*/ 5081632 h 6407150"/>
              <a:gd name="connsiteX6412" fmla="*/ 2812789 w 11737976"/>
              <a:gd name="connsiteY6412" fmla="*/ 5085667 h 6407150"/>
              <a:gd name="connsiteX6413" fmla="*/ 2820086 w 11737976"/>
              <a:gd name="connsiteY6413" fmla="*/ 5082269 h 6407150"/>
              <a:gd name="connsiteX6414" fmla="*/ 2813018 w 11737976"/>
              <a:gd name="connsiteY6414" fmla="*/ 5080558 h 6407150"/>
              <a:gd name="connsiteX6415" fmla="*/ 3182957 w 11737976"/>
              <a:gd name="connsiteY6415" fmla="*/ 5077327 h 6407150"/>
              <a:gd name="connsiteX6416" fmla="*/ 3181874 w 11737976"/>
              <a:gd name="connsiteY6416" fmla="*/ 5079112 h 6407150"/>
              <a:gd name="connsiteX6417" fmla="*/ 3189893 w 11737976"/>
              <a:gd name="connsiteY6417" fmla="*/ 5079470 h 6407150"/>
              <a:gd name="connsiteX6418" fmla="*/ 3197915 w 11737976"/>
              <a:gd name="connsiteY6418" fmla="*/ 5079828 h 6407150"/>
              <a:gd name="connsiteX6419" fmla="*/ 3189986 w 11737976"/>
              <a:gd name="connsiteY6419" fmla="*/ 5077379 h 6407150"/>
              <a:gd name="connsiteX6420" fmla="*/ 3182957 w 11737976"/>
              <a:gd name="connsiteY6420" fmla="*/ 5077327 h 6407150"/>
              <a:gd name="connsiteX6421" fmla="*/ 2133307 w 11737976"/>
              <a:gd name="connsiteY6421" fmla="*/ 5075773 h 6407150"/>
              <a:gd name="connsiteX6422" fmla="*/ 2135554 w 11737976"/>
              <a:gd name="connsiteY6422" fmla="*/ 5083006 h 6407150"/>
              <a:gd name="connsiteX6423" fmla="*/ 2133100 w 11737976"/>
              <a:gd name="connsiteY6423" fmla="*/ 5085595 h 6407150"/>
              <a:gd name="connsiteX6424" fmla="*/ 2126558 w 11737976"/>
              <a:gd name="connsiteY6424" fmla="*/ 5085613 h 6407150"/>
              <a:gd name="connsiteX6425" fmla="*/ 2127187 w 11737976"/>
              <a:gd name="connsiteY6425" fmla="*/ 5083650 h 6407150"/>
              <a:gd name="connsiteX6426" fmla="*/ 2131930 w 11737976"/>
              <a:gd name="connsiteY6426" fmla="*/ 5077715 h 6407150"/>
              <a:gd name="connsiteX6427" fmla="*/ 9627059 w 11737976"/>
              <a:gd name="connsiteY6427" fmla="*/ 5074903 h 6407150"/>
              <a:gd name="connsiteX6428" fmla="*/ 9625343 w 11737976"/>
              <a:gd name="connsiteY6428" fmla="*/ 5077797 h 6407150"/>
              <a:gd name="connsiteX6429" fmla="*/ 9615056 w 11737976"/>
              <a:gd name="connsiteY6429" fmla="*/ 5076702 h 6407150"/>
              <a:gd name="connsiteX6430" fmla="*/ 9624852 w 11737976"/>
              <a:gd name="connsiteY6430" fmla="*/ 5081261 h 6407150"/>
              <a:gd name="connsiteX6431" fmla="*/ 9625343 w 11737976"/>
              <a:gd name="connsiteY6431" fmla="*/ 5077797 h 6407150"/>
              <a:gd name="connsiteX6432" fmla="*/ 9645424 w 11737976"/>
              <a:gd name="connsiteY6432" fmla="*/ 5083450 h 6407150"/>
              <a:gd name="connsiteX6433" fmla="*/ 9636122 w 11737976"/>
              <a:gd name="connsiteY6433" fmla="*/ 5075427 h 6407150"/>
              <a:gd name="connsiteX6434" fmla="*/ 9627059 w 11737976"/>
              <a:gd name="connsiteY6434" fmla="*/ 5074903 h 6407150"/>
              <a:gd name="connsiteX6435" fmla="*/ 9588849 w 11737976"/>
              <a:gd name="connsiteY6435" fmla="*/ 5074352 h 6407150"/>
              <a:gd name="connsiteX6436" fmla="*/ 9587132 w 11737976"/>
              <a:gd name="connsiteY6436" fmla="*/ 5077248 h 6407150"/>
              <a:gd name="connsiteX6437" fmla="*/ 9597421 w 11737976"/>
              <a:gd name="connsiteY6437" fmla="*/ 5078343 h 6407150"/>
              <a:gd name="connsiteX6438" fmla="*/ 9602624 w 11737976"/>
              <a:gd name="connsiteY6438" fmla="*/ 5078456 h 6407150"/>
              <a:gd name="connsiteX6439" fmla="*/ 9608196 w 11737976"/>
              <a:gd name="connsiteY6439" fmla="*/ 5075973 h 6407150"/>
              <a:gd name="connsiteX6440" fmla="*/ 9597911 w 11737976"/>
              <a:gd name="connsiteY6440" fmla="*/ 5074878 h 6407150"/>
              <a:gd name="connsiteX6441" fmla="*/ 9588849 w 11737976"/>
              <a:gd name="connsiteY6441" fmla="*/ 5074352 h 6407150"/>
              <a:gd name="connsiteX6442" fmla="*/ 3149202 w 11737976"/>
              <a:gd name="connsiteY6442" fmla="*/ 5073957 h 6407150"/>
              <a:gd name="connsiteX6443" fmla="*/ 3144525 w 11737976"/>
              <a:gd name="connsiteY6443" fmla="*/ 5075581 h 6407150"/>
              <a:gd name="connsiteX6444" fmla="*/ 3159063 w 11737976"/>
              <a:gd name="connsiteY6444" fmla="*/ 5079954 h 6407150"/>
              <a:gd name="connsiteX6445" fmla="*/ 3144358 w 11737976"/>
              <a:gd name="connsiteY6445" fmla="*/ 5079298 h 6407150"/>
              <a:gd name="connsiteX6446" fmla="*/ 3166250 w 11737976"/>
              <a:gd name="connsiteY6446" fmla="*/ 5083999 h 6407150"/>
              <a:gd name="connsiteX6447" fmla="*/ 3173936 w 11737976"/>
              <a:gd name="connsiteY6447" fmla="*/ 5076895 h 6407150"/>
              <a:gd name="connsiteX6448" fmla="*/ 3149202 w 11737976"/>
              <a:gd name="connsiteY6448" fmla="*/ 5073957 h 6407150"/>
              <a:gd name="connsiteX6449" fmla="*/ 6684887 w 11737976"/>
              <a:gd name="connsiteY6449" fmla="*/ 5072974 h 6407150"/>
              <a:gd name="connsiteX6450" fmla="*/ 6684255 w 11737976"/>
              <a:gd name="connsiteY6450" fmla="*/ 5075676 h 6407150"/>
              <a:gd name="connsiteX6451" fmla="*/ 6683718 w 11737976"/>
              <a:gd name="connsiteY6451" fmla="*/ 5075206 h 6407150"/>
              <a:gd name="connsiteX6452" fmla="*/ 6684377 w 11737976"/>
              <a:gd name="connsiteY6452" fmla="*/ 5073950 h 6407150"/>
              <a:gd name="connsiteX6453" fmla="*/ 2888861 w 11737976"/>
              <a:gd name="connsiteY6453" fmla="*/ 5071871 h 6407150"/>
              <a:gd name="connsiteX6454" fmla="*/ 2882094 w 11737976"/>
              <a:gd name="connsiteY6454" fmla="*/ 5073403 h 6407150"/>
              <a:gd name="connsiteX6455" fmla="*/ 2882001 w 11737976"/>
              <a:gd name="connsiteY6455" fmla="*/ 5075493 h 6407150"/>
              <a:gd name="connsiteX6456" fmla="*/ 2895556 w 11737976"/>
              <a:gd name="connsiteY6456" fmla="*/ 5071909 h 6407150"/>
              <a:gd name="connsiteX6457" fmla="*/ 2888861 w 11737976"/>
              <a:gd name="connsiteY6457" fmla="*/ 5071871 h 6407150"/>
              <a:gd name="connsiteX6458" fmla="*/ 3129542 w 11737976"/>
              <a:gd name="connsiteY6458" fmla="*/ 5071188 h 6407150"/>
              <a:gd name="connsiteX6459" fmla="*/ 3106738 w 11737976"/>
              <a:gd name="connsiteY6459" fmla="*/ 5071985 h 6407150"/>
              <a:gd name="connsiteX6460" fmla="*/ 3099081 w 11737976"/>
              <a:gd name="connsiteY6460" fmla="*/ 5073459 h 6407150"/>
              <a:gd name="connsiteX6461" fmla="*/ 3106656 w 11737976"/>
              <a:gd name="connsiteY6461" fmla="*/ 5073797 h 6407150"/>
              <a:gd name="connsiteX6462" fmla="*/ 3121562 w 11737976"/>
              <a:gd name="connsiteY6462" fmla="*/ 5079909 h 6407150"/>
              <a:gd name="connsiteX6463" fmla="*/ 3144450 w 11737976"/>
              <a:gd name="connsiteY6463" fmla="*/ 5077301 h 6407150"/>
              <a:gd name="connsiteX6464" fmla="*/ 3129381 w 11737976"/>
              <a:gd name="connsiteY6464" fmla="*/ 5074812 h 6407150"/>
              <a:gd name="connsiteX6465" fmla="*/ 3129542 w 11737976"/>
              <a:gd name="connsiteY6465" fmla="*/ 5071188 h 6407150"/>
              <a:gd name="connsiteX6466" fmla="*/ 3212384 w 11737976"/>
              <a:gd name="connsiteY6466" fmla="*/ 5070700 h 6407150"/>
              <a:gd name="connsiteX6467" fmla="*/ 3204860 w 11737976"/>
              <a:gd name="connsiteY6467" fmla="*/ 5074204 h 6407150"/>
              <a:gd name="connsiteX6468" fmla="*/ 3191494 w 11737976"/>
              <a:gd name="connsiteY6468" fmla="*/ 5073606 h 6407150"/>
              <a:gd name="connsiteX6469" fmla="*/ 3198256 w 11737976"/>
              <a:gd name="connsiteY6469" fmla="*/ 5072163 h 6407150"/>
              <a:gd name="connsiteX6470" fmla="*/ 3190235 w 11737976"/>
              <a:gd name="connsiteY6470" fmla="*/ 5071806 h 6407150"/>
              <a:gd name="connsiteX6471" fmla="*/ 3190142 w 11737976"/>
              <a:gd name="connsiteY6471" fmla="*/ 5073896 h 6407150"/>
              <a:gd name="connsiteX6472" fmla="*/ 3190862 w 11737976"/>
              <a:gd name="connsiteY6472" fmla="*/ 5073742 h 6407150"/>
              <a:gd name="connsiteX6473" fmla="*/ 3197432 w 11737976"/>
              <a:gd name="connsiteY6473" fmla="*/ 5075552 h 6407150"/>
              <a:gd name="connsiteX6474" fmla="*/ 3204774 w 11737976"/>
              <a:gd name="connsiteY6474" fmla="*/ 5076120 h 6407150"/>
              <a:gd name="connsiteX6475" fmla="*/ 3204518 w 11737976"/>
              <a:gd name="connsiteY6475" fmla="*/ 5081868 h 6407150"/>
              <a:gd name="connsiteX6476" fmla="*/ 3219138 w 11737976"/>
              <a:gd name="connsiteY6476" fmla="*/ 5084441 h 6407150"/>
              <a:gd name="connsiteX6477" fmla="*/ 3212384 w 11737976"/>
              <a:gd name="connsiteY6477" fmla="*/ 5070700 h 6407150"/>
              <a:gd name="connsiteX6478" fmla="*/ 2111368 w 11737976"/>
              <a:gd name="connsiteY6478" fmla="*/ 5066558 h 6407150"/>
              <a:gd name="connsiteX6479" fmla="*/ 2115451 w 11737976"/>
              <a:gd name="connsiteY6479" fmla="*/ 5069163 h 6407150"/>
              <a:gd name="connsiteX6480" fmla="*/ 2116579 w 11737976"/>
              <a:gd name="connsiteY6480" fmla="*/ 5069603 h 6407150"/>
              <a:gd name="connsiteX6481" fmla="*/ 2117707 w 11737976"/>
              <a:gd name="connsiteY6481" fmla="*/ 5070044 h 6407150"/>
              <a:gd name="connsiteX6482" fmla="*/ 2120042 w 11737976"/>
              <a:gd name="connsiteY6482" fmla="*/ 5074047 h 6407150"/>
              <a:gd name="connsiteX6483" fmla="*/ 2124554 w 11737976"/>
              <a:gd name="connsiteY6483" fmla="*/ 5075811 h 6407150"/>
              <a:gd name="connsiteX6484" fmla="*/ 2125602 w 11737976"/>
              <a:gd name="connsiteY6484" fmla="*/ 5073129 h 6407150"/>
              <a:gd name="connsiteX6485" fmla="*/ 2124473 w 11737976"/>
              <a:gd name="connsiteY6485" fmla="*/ 5072689 h 6407150"/>
              <a:gd name="connsiteX6486" fmla="*/ 2128380 w 11737976"/>
              <a:gd name="connsiteY6486" fmla="*/ 5072670 h 6407150"/>
              <a:gd name="connsiteX6487" fmla="*/ 2130443 w 11737976"/>
              <a:gd name="connsiteY6487" fmla="*/ 5073477 h 6407150"/>
              <a:gd name="connsiteX6488" fmla="*/ 2129350 w 11737976"/>
              <a:gd name="connsiteY6488" fmla="*/ 5076888 h 6407150"/>
              <a:gd name="connsiteX6489" fmla="*/ 2125041 w 11737976"/>
              <a:gd name="connsiteY6489" fmla="*/ 5081472 h 6407150"/>
              <a:gd name="connsiteX6490" fmla="*/ 2122890 w 11737976"/>
              <a:gd name="connsiteY6490" fmla="*/ 5082274 h 6407150"/>
              <a:gd name="connsiteX6491" fmla="*/ 2123316 w 11737976"/>
              <a:gd name="connsiteY6491" fmla="*/ 5083902 h 6407150"/>
              <a:gd name="connsiteX6492" fmla="*/ 2121146 w 11737976"/>
              <a:gd name="connsiteY6492" fmla="*/ 5093640 h 6407150"/>
              <a:gd name="connsiteX6493" fmla="*/ 2118988 w 11737976"/>
              <a:gd name="connsiteY6493" fmla="*/ 5097422 h 6407150"/>
              <a:gd name="connsiteX6494" fmla="*/ 2115549 w 11737976"/>
              <a:gd name="connsiteY6494" fmla="*/ 5096321 h 6407150"/>
              <a:gd name="connsiteX6495" fmla="*/ 2115989 w 11737976"/>
              <a:gd name="connsiteY6495" fmla="*/ 5091990 h 6407150"/>
              <a:gd name="connsiteX6496" fmla="*/ 2110815 w 11737976"/>
              <a:gd name="connsiteY6496" fmla="*/ 5099278 h 6407150"/>
              <a:gd name="connsiteX6497" fmla="*/ 2109955 w 11737976"/>
              <a:gd name="connsiteY6497" fmla="*/ 5099002 h 6407150"/>
              <a:gd name="connsiteX6498" fmla="*/ 2108772 w 11737976"/>
              <a:gd name="connsiteY6498" fmla="*/ 5099989 h 6407150"/>
              <a:gd name="connsiteX6499" fmla="*/ 2107442 w 11737976"/>
              <a:gd name="connsiteY6499" fmla="*/ 5092794 h 6407150"/>
              <a:gd name="connsiteX6500" fmla="*/ 2111283 w 11737976"/>
              <a:gd name="connsiteY6500" fmla="*/ 5080050 h 6407150"/>
              <a:gd name="connsiteX6501" fmla="*/ 2109138 w 11737976"/>
              <a:gd name="connsiteY6501" fmla="*/ 5077873 h 6407150"/>
              <a:gd name="connsiteX6502" fmla="*/ 2110711 w 11737976"/>
              <a:gd name="connsiteY6502" fmla="*/ 5068244 h 6407150"/>
              <a:gd name="connsiteX6503" fmla="*/ 2874418 w 11737976"/>
              <a:gd name="connsiteY6503" fmla="*/ 5065380 h 6407150"/>
              <a:gd name="connsiteX6504" fmla="*/ 2858291 w 11737976"/>
              <a:gd name="connsiteY6504" fmla="*/ 5066579 h 6407150"/>
              <a:gd name="connsiteX6505" fmla="*/ 2878557 w 11737976"/>
              <a:gd name="connsiteY6505" fmla="*/ 5068295 h 6407150"/>
              <a:gd name="connsiteX6506" fmla="*/ 2874418 w 11737976"/>
              <a:gd name="connsiteY6506" fmla="*/ 5065380 h 6407150"/>
              <a:gd name="connsiteX6507" fmla="*/ 2694230 w 11737976"/>
              <a:gd name="connsiteY6507" fmla="*/ 5065165 h 6407150"/>
              <a:gd name="connsiteX6508" fmla="*/ 2699425 w 11737976"/>
              <a:gd name="connsiteY6508" fmla="*/ 5069078 h 6407150"/>
              <a:gd name="connsiteX6509" fmla="*/ 2701203 w 11737976"/>
              <a:gd name="connsiteY6509" fmla="*/ 5071600 h 6407150"/>
              <a:gd name="connsiteX6510" fmla="*/ 2700735 w 11737976"/>
              <a:gd name="connsiteY6510" fmla="*/ 5071605 h 6407150"/>
              <a:gd name="connsiteX6511" fmla="*/ 2695533 w 11737976"/>
              <a:gd name="connsiteY6511" fmla="*/ 5070404 h 6407150"/>
              <a:gd name="connsiteX6512" fmla="*/ 2692772 w 11737976"/>
              <a:gd name="connsiteY6512" fmla="*/ 5069145 h 6407150"/>
              <a:gd name="connsiteX6513" fmla="*/ 1451272 w 11737976"/>
              <a:gd name="connsiteY6513" fmla="*/ 5064481 h 6407150"/>
              <a:gd name="connsiteX6514" fmla="*/ 1445778 w 11737976"/>
              <a:gd name="connsiteY6514" fmla="*/ 5067047 h 6407150"/>
              <a:gd name="connsiteX6515" fmla="*/ 1444932 w 11737976"/>
              <a:gd name="connsiteY6515" fmla="*/ 5066775 h 6407150"/>
              <a:gd name="connsiteX6516" fmla="*/ 1447066 w 11737976"/>
              <a:gd name="connsiteY6516" fmla="*/ 5071780 h 6407150"/>
              <a:gd name="connsiteX6517" fmla="*/ 1452046 w 11737976"/>
              <a:gd name="connsiteY6517" fmla="*/ 5066485 h 6407150"/>
              <a:gd name="connsiteX6518" fmla="*/ 1451272 w 11737976"/>
              <a:gd name="connsiteY6518" fmla="*/ 5064481 h 6407150"/>
              <a:gd name="connsiteX6519" fmla="*/ 3052249 w 11737976"/>
              <a:gd name="connsiteY6519" fmla="*/ 5062293 h 6407150"/>
              <a:gd name="connsiteX6520" fmla="*/ 3048639 w 11737976"/>
              <a:gd name="connsiteY6520" fmla="*/ 5063212 h 6407150"/>
              <a:gd name="connsiteX6521" fmla="*/ 3070439 w 11737976"/>
              <a:gd name="connsiteY6521" fmla="*/ 5069946 h 6407150"/>
              <a:gd name="connsiteX6522" fmla="*/ 3078049 w 11737976"/>
              <a:gd name="connsiteY6522" fmla="*/ 5064525 h 6407150"/>
              <a:gd name="connsiteX6523" fmla="*/ 3052249 w 11737976"/>
              <a:gd name="connsiteY6523" fmla="*/ 5062293 h 6407150"/>
              <a:gd name="connsiteX6524" fmla="*/ 2746977 w 11737976"/>
              <a:gd name="connsiteY6524" fmla="*/ 5059688 h 6407150"/>
              <a:gd name="connsiteX6525" fmla="*/ 2732371 w 11737976"/>
              <a:gd name="connsiteY6525" fmla="*/ 5066855 h 6407150"/>
              <a:gd name="connsiteX6526" fmla="*/ 2746541 w 11737976"/>
              <a:gd name="connsiteY6526" fmla="*/ 5069443 h 6407150"/>
              <a:gd name="connsiteX6527" fmla="*/ 2749466 w 11737976"/>
              <a:gd name="connsiteY6527" fmla="*/ 5063953 h 6407150"/>
              <a:gd name="connsiteX6528" fmla="*/ 2746977 w 11737976"/>
              <a:gd name="connsiteY6528" fmla="*/ 5059688 h 6407150"/>
              <a:gd name="connsiteX6529" fmla="*/ 2814462 w 11737976"/>
              <a:gd name="connsiteY6529" fmla="*/ 5058207 h 6407150"/>
              <a:gd name="connsiteX6530" fmla="*/ 2807749 w 11737976"/>
              <a:gd name="connsiteY6530" fmla="*/ 5058563 h 6407150"/>
              <a:gd name="connsiteX6531" fmla="*/ 2821118 w 11737976"/>
              <a:gd name="connsiteY6531" fmla="*/ 5059159 h 6407150"/>
              <a:gd name="connsiteX6532" fmla="*/ 2814462 w 11737976"/>
              <a:gd name="connsiteY6532" fmla="*/ 5058207 h 6407150"/>
              <a:gd name="connsiteX6533" fmla="*/ 8557030 w 11737976"/>
              <a:gd name="connsiteY6533" fmla="*/ 5058174 h 6407150"/>
              <a:gd name="connsiteX6534" fmla="*/ 8560079 w 11737976"/>
              <a:gd name="connsiteY6534" fmla="*/ 5061172 h 6407150"/>
              <a:gd name="connsiteX6535" fmla="*/ 8559513 w 11737976"/>
              <a:gd name="connsiteY6535" fmla="*/ 5061542 h 6407150"/>
              <a:gd name="connsiteX6536" fmla="*/ 8558611 w 11737976"/>
              <a:gd name="connsiteY6536" fmla="*/ 5062620 h 6407150"/>
              <a:gd name="connsiteX6537" fmla="*/ 8558161 w 11737976"/>
              <a:gd name="connsiteY6537" fmla="*/ 5061416 h 6407150"/>
              <a:gd name="connsiteX6538" fmla="*/ 8553791 w 11737976"/>
              <a:gd name="connsiteY6538" fmla="*/ 5065389 h 6407150"/>
              <a:gd name="connsiteX6539" fmla="*/ 8546993 w 11737976"/>
              <a:gd name="connsiteY6539" fmla="*/ 5060694 h 6407150"/>
              <a:gd name="connsiteX6540" fmla="*/ 8546433 w 11737976"/>
              <a:gd name="connsiteY6540" fmla="*/ 5059380 h 6407150"/>
              <a:gd name="connsiteX6541" fmla="*/ 8550977 w 11737976"/>
              <a:gd name="connsiteY6541" fmla="*/ 5059576 h 6407150"/>
              <a:gd name="connsiteX6542" fmla="*/ 3001821 w 11737976"/>
              <a:gd name="connsiteY6542" fmla="*/ 5056915 h 6407150"/>
              <a:gd name="connsiteX6543" fmla="*/ 2995229 w 11737976"/>
              <a:gd name="connsiteY6543" fmla="*/ 5057344 h 6407150"/>
              <a:gd name="connsiteX6544" fmla="*/ 2942417 w 11737976"/>
              <a:gd name="connsiteY6544" fmla="*/ 5062703 h 6407150"/>
              <a:gd name="connsiteX6545" fmla="*/ 2919500 w 11737976"/>
              <a:gd name="connsiteY6545" fmla="*/ 5071326 h 6407150"/>
              <a:gd name="connsiteX6546" fmla="*/ 2949225 w 11737976"/>
              <a:gd name="connsiteY6546" fmla="*/ 5078442 h 6407150"/>
              <a:gd name="connsiteX6547" fmla="*/ 2934148 w 11737976"/>
              <a:gd name="connsiteY6547" fmla="*/ 5079698 h 6407150"/>
              <a:gd name="connsiteX6548" fmla="*/ 2949053 w 11737976"/>
              <a:gd name="connsiteY6548" fmla="*/ 5082292 h 6407150"/>
              <a:gd name="connsiteX6549" fmla="*/ 2933977 w 11737976"/>
              <a:gd name="connsiteY6549" fmla="*/ 5083548 h 6407150"/>
              <a:gd name="connsiteX6550" fmla="*/ 2933546 w 11737976"/>
              <a:gd name="connsiteY6550" fmla="*/ 5093177 h 6407150"/>
              <a:gd name="connsiteX6551" fmla="*/ 2925966 w 11737976"/>
              <a:gd name="connsiteY6551" fmla="*/ 5094768 h 6407150"/>
              <a:gd name="connsiteX6552" fmla="*/ 2918467 w 11737976"/>
              <a:gd name="connsiteY6552" fmla="*/ 5094432 h 6407150"/>
              <a:gd name="connsiteX6553" fmla="*/ 2918556 w 11737976"/>
              <a:gd name="connsiteY6553" fmla="*/ 5092507 h 6407150"/>
              <a:gd name="connsiteX6554" fmla="*/ 2918899 w 11737976"/>
              <a:gd name="connsiteY6554" fmla="*/ 5084804 h 6407150"/>
              <a:gd name="connsiteX6555" fmla="*/ 2911662 w 11737976"/>
              <a:gd name="connsiteY6555" fmla="*/ 5078694 h 6407150"/>
              <a:gd name="connsiteX6556" fmla="*/ 2911749 w 11737976"/>
              <a:gd name="connsiteY6556" fmla="*/ 5076769 h 6407150"/>
              <a:gd name="connsiteX6557" fmla="*/ 2904253 w 11737976"/>
              <a:gd name="connsiteY6557" fmla="*/ 5076433 h 6407150"/>
              <a:gd name="connsiteX6558" fmla="*/ 2904166 w 11737976"/>
              <a:gd name="connsiteY6558" fmla="*/ 5078359 h 6407150"/>
              <a:gd name="connsiteX6559" fmla="*/ 2896499 w 11737976"/>
              <a:gd name="connsiteY6559" fmla="*/ 5081875 h 6407150"/>
              <a:gd name="connsiteX6560" fmla="*/ 2889088 w 11737976"/>
              <a:gd name="connsiteY6560" fmla="*/ 5079615 h 6407150"/>
              <a:gd name="connsiteX6561" fmla="*/ 2858678 w 11737976"/>
              <a:gd name="connsiteY6561" fmla="*/ 5087904 h 6407150"/>
              <a:gd name="connsiteX6562" fmla="*/ 2851096 w 11737976"/>
              <a:gd name="connsiteY6562" fmla="*/ 5089494 h 6407150"/>
              <a:gd name="connsiteX6563" fmla="*/ 2873410 w 11737976"/>
              <a:gd name="connsiteY6563" fmla="*/ 5094349 h 6407150"/>
              <a:gd name="connsiteX6564" fmla="*/ 2880820 w 11737976"/>
              <a:gd name="connsiteY6564" fmla="*/ 5096611 h 6407150"/>
              <a:gd name="connsiteX6565" fmla="*/ 2888487 w 11737976"/>
              <a:gd name="connsiteY6565" fmla="*/ 5093093 h 6407150"/>
              <a:gd name="connsiteX6566" fmla="*/ 2888401 w 11737976"/>
              <a:gd name="connsiteY6566" fmla="*/ 5095020 h 6407150"/>
              <a:gd name="connsiteX6567" fmla="*/ 2895896 w 11737976"/>
              <a:gd name="connsiteY6567" fmla="*/ 5095354 h 6407150"/>
              <a:gd name="connsiteX6568" fmla="*/ 2895983 w 11737976"/>
              <a:gd name="connsiteY6568" fmla="*/ 5093427 h 6407150"/>
              <a:gd name="connsiteX6569" fmla="*/ 2903479 w 11737976"/>
              <a:gd name="connsiteY6569" fmla="*/ 5093763 h 6407150"/>
              <a:gd name="connsiteX6570" fmla="*/ 2910974 w 11737976"/>
              <a:gd name="connsiteY6570" fmla="*/ 5094097 h 6407150"/>
              <a:gd name="connsiteX6571" fmla="*/ 2918383 w 11737976"/>
              <a:gd name="connsiteY6571" fmla="*/ 5096358 h 6407150"/>
              <a:gd name="connsiteX6572" fmla="*/ 2910804 w 11737976"/>
              <a:gd name="connsiteY6572" fmla="*/ 5097948 h 6407150"/>
              <a:gd name="connsiteX6573" fmla="*/ 2895468 w 11737976"/>
              <a:gd name="connsiteY6573" fmla="*/ 5104981 h 6407150"/>
              <a:gd name="connsiteX6574" fmla="*/ 2880390 w 11737976"/>
              <a:gd name="connsiteY6574" fmla="*/ 5106237 h 6407150"/>
              <a:gd name="connsiteX6575" fmla="*/ 2880475 w 11737976"/>
              <a:gd name="connsiteY6575" fmla="*/ 5104312 h 6407150"/>
              <a:gd name="connsiteX6576" fmla="*/ 2857733 w 11737976"/>
              <a:gd name="connsiteY6576" fmla="*/ 5109084 h 6407150"/>
              <a:gd name="connsiteX6577" fmla="*/ 2835417 w 11737976"/>
              <a:gd name="connsiteY6577" fmla="*/ 5104229 h 6407150"/>
              <a:gd name="connsiteX6578" fmla="*/ 2827749 w 11737976"/>
              <a:gd name="connsiteY6578" fmla="*/ 5107745 h 6407150"/>
              <a:gd name="connsiteX6579" fmla="*/ 2827491 w 11737976"/>
              <a:gd name="connsiteY6579" fmla="*/ 5113521 h 6407150"/>
              <a:gd name="connsiteX6580" fmla="*/ 2842310 w 11737976"/>
              <a:gd name="connsiteY6580" fmla="*/ 5118042 h 6407150"/>
              <a:gd name="connsiteX6581" fmla="*/ 2857388 w 11737976"/>
              <a:gd name="connsiteY6581" fmla="*/ 5116786 h 6407150"/>
              <a:gd name="connsiteX6582" fmla="*/ 2857302 w 11737976"/>
              <a:gd name="connsiteY6582" fmla="*/ 5118711 h 6407150"/>
              <a:gd name="connsiteX6583" fmla="*/ 2864796 w 11737976"/>
              <a:gd name="connsiteY6583" fmla="*/ 5119047 h 6407150"/>
              <a:gd name="connsiteX6584" fmla="*/ 2834645 w 11737976"/>
              <a:gd name="connsiteY6584" fmla="*/ 5121558 h 6407150"/>
              <a:gd name="connsiteX6585" fmla="*/ 2819737 w 11737976"/>
              <a:gd name="connsiteY6585" fmla="*/ 5118963 h 6407150"/>
              <a:gd name="connsiteX6586" fmla="*/ 2819910 w 11737976"/>
              <a:gd name="connsiteY6586" fmla="*/ 5115111 h 6407150"/>
              <a:gd name="connsiteX6587" fmla="*/ 2797424 w 11737976"/>
              <a:gd name="connsiteY6587" fmla="*/ 5114108 h 6407150"/>
              <a:gd name="connsiteX6588" fmla="*/ 2805091 w 11737976"/>
              <a:gd name="connsiteY6588" fmla="*/ 5110591 h 6407150"/>
              <a:gd name="connsiteX6589" fmla="*/ 2789930 w 11737976"/>
              <a:gd name="connsiteY6589" fmla="*/ 5113774 h 6407150"/>
              <a:gd name="connsiteX6590" fmla="*/ 2782691 w 11737976"/>
              <a:gd name="connsiteY6590" fmla="*/ 5107661 h 6407150"/>
              <a:gd name="connsiteX6591" fmla="*/ 2782254 w 11737976"/>
              <a:gd name="connsiteY6591" fmla="*/ 5107578 h 6407150"/>
              <a:gd name="connsiteX6592" fmla="*/ 2811396 w 11737976"/>
              <a:gd name="connsiteY6592" fmla="*/ 5108878 h 6407150"/>
              <a:gd name="connsiteX6593" fmla="*/ 2818882 w 11737976"/>
              <a:gd name="connsiteY6593" fmla="*/ 5109214 h 6407150"/>
              <a:gd name="connsiteX6594" fmla="*/ 2818964 w 11737976"/>
              <a:gd name="connsiteY6594" fmla="*/ 5107354 h 6407150"/>
              <a:gd name="connsiteX6595" fmla="*/ 2811480 w 11737976"/>
              <a:gd name="connsiteY6595" fmla="*/ 5107020 h 6407150"/>
              <a:gd name="connsiteX6596" fmla="*/ 2789105 w 11737976"/>
              <a:gd name="connsiteY6596" fmla="*/ 5104159 h 6407150"/>
              <a:gd name="connsiteX6597" fmla="*/ 2781640 w 11737976"/>
              <a:gd name="connsiteY6597" fmla="*/ 5107458 h 6407150"/>
              <a:gd name="connsiteX6598" fmla="*/ 2765008 w 11737976"/>
              <a:gd name="connsiteY6598" fmla="*/ 5104219 h 6407150"/>
              <a:gd name="connsiteX6599" fmla="*/ 2752881 w 11737976"/>
              <a:gd name="connsiteY6599" fmla="*/ 5102472 h 6407150"/>
              <a:gd name="connsiteX6600" fmla="*/ 2752452 w 11737976"/>
              <a:gd name="connsiteY6600" fmla="*/ 5112100 h 6407150"/>
              <a:gd name="connsiteX6601" fmla="*/ 2759603 w 11737976"/>
              <a:gd name="connsiteY6601" fmla="*/ 5120135 h 6407150"/>
              <a:gd name="connsiteX6602" fmla="*/ 2774507 w 11737976"/>
              <a:gd name="connsiteY6602" fmla="*/ 5122731 h 6407150"/>
              <a:gd name="connsiteX6603" fmla="*/ 2782089 w 11737976"/>
              <a:gd name="connsiteY6603" fmla="*/ 5121141 h 6407150"/>
              <a:gd name="connsiteX6604" fmla="*/ 2796906 w 11737976"/>
              <a:gd name="connsiteY6604" fmla="*/ 5125661 h 6407150"/>
              <a:gd name="connsiteX6605" fmla="*/ 2796822 w 11737976"/>
              <a:gd name="connsiteY6605" fmla="*/ 5127587 h 6407150"/>
              <a:gd name="connsiteX6606" fmla="*/ 2774249 w 11737976"/>
              <a:gd name="connsiteY6606" fmla="*/ 5128508 h 6407150"/>
              <a:gd name="connsiteX6607" fmla="*/ 2774421 w 11737976"/>
              <a:gd name="connsiteY6607" fmla="*/ 5124656 h 6407150"/>
              <a:gd name="connsiteX6608" fmla="*/ 2759087 w 11737976"/>
              <a:gd name="connsiteY6608" fmla="*/ 5131689 h 6407150"/>
              <a:gd name="connsiteX6609" fmla="*/ 2788726 w 11737976"/>
              <a:gd name="connsiteY6609" fmla="*/ 5140730 h 6407150"/>
              <a:gd name="connsiteX6610" fmla="*/ 2818705 w 11737976"/>
              <a:gd name="connsiteY6610" fmla="*/ 5142069 h 6407150"/>
              <a:gd name="connsiteX6611" fmla="*/ 2825943 w 11737976"/>
              <a:gd name="connsiteY6611" fmla="*/ 5148180 h 6407150"/>
              <a:gd name="connsiteX6612" fmla="*/ 2848516 w 11737976"/>
              <a:gd name="connsiteY6612" fmla="*/ 5147259 h 6407150"/>
              <a:gd name="connsiteX6613" fmla="*/ 2856270 w 11737976"/>
              <a:gd name="connsiteY6613" fmla="*/ 5141818 h 6407150"/>
              <a:gd name="connsiteX6614" fmla="*/ 2863679 w 11737976"/>
              <a:gd name="connsiteY6614" fmla="*/ 5144077 h 6407150"/>
              <a:gd name="connsiteX6615" fmla="*/ 2863593 w 11737976"/>
              <a:gd name="connsiteY6615" fmla="*/ 5146003 h 6407150"/>
              <a:gd name="connsiteX6616" fmla="*/ 2871088 w 11737976"/>
              <a:gd name="connsiteY6616" fmla="*/ 5146338 h 6407150"/>
              <a:gd name="connsiteX6617" fmla="*/ 2871174 w 11737976"/>
              <a:gd name="connsiteY6617" fmla="*/ 5144413 h 6407150"/>
              <a:gd name="connsiteX6618" fmla="*/ 2886078 w 11737976"/>
              <a:gd name="connsiteY6618" fmla="*/ 5147009 h 6407150"/>
              <a:gd name="connsiteX6619" fmla="*/ 2885734 w 11737976"/>
              <a:gd name="connsiteY6619" fmla="*/ 5154709 h 6407150"/>
              <a:gd name="connsiteX6620" fmla="*/ 2900813 w 11737976"/>
              <a:gd name="connsiteY6620" fmla="*/ 5153453 h 6407150"/>
              <a:gd name="connsiteX6621" fmla="*/ 2908137 w 11737976"/>
              <a:gd name="connsiteY6621" fmla="*/ 5157639 h 6407150"/>
              <a:gd name="connsiteX6622" fmla="*/ 2908051 w 11737976"/>
              <a:gd name="connsiteY6622" fmla="*/ 5159565 h 6407150"/>
              <a:gd name="connsiteX6623" fmla="*/ 2907965 w 11737976"/>
              <a:gd name="connsiteY6623" fmla="*/ 5161490 h 6407150"/>
              <a:gd name="connsiteX6624" fmla="*/ 2907878 w 11737976"/>
              <a:gd name="connsiteY6624" fmla="*/ 5163416 h 6407150"/>
              <a:gd name="connsiteX6625" fmla="*/ 2915373 w 11737976"/>
              <a:gd name="connsiteY6625" fmla="*/ 5163750 h 6407150"/>
              <a:gd name="connsiteX6626" fmla="*/ 2915287 w 11737976"/>
              <a:gd name="connsiteY6626" fmla="*/ 5165677 h 6407150"/>
              <a:gd name="connsiteX6627" fmla="*/ 2900124 w 11737976"/>
              <a:gd name="connsiteY6627" fmla="*/ 5168858 h 6407150"/>
              <a:gd name="connsiteX6628" fmla="*/ 2877724 w 11737976"/>
              <a:gd name="connsiteY6628" fmla="*/ 5165928 h 6407150"/>
              <a:gd name="connsiteX6629" fmla="*/ 2877811 w 11737976"/>
              <a:gd name="connsiteY6629" fmla="*/ 5164003 h 6407150"/>
              <a:gd name="connsiteX6630" fmla="*/ 2885390 w 11737976"/>
              <a:gd name="connsiteY6630" fmla="*/ 5162413 h 6407150"/>
              <a:gd name="connsiteX6631" fmla="*/ 2893060 w 11737976"/>
              <a:gd name="connsiteY6631" fmla="*/ 5158896 h 6407150"/>
              <a:gd name="connsiteX6632" fmla="*/ 2877981 w 11737976"/>
              <a:gd name="connsiteY6632" fmla="*/ 5160152 h 6407150"/>
              <a:gd name="connsiteX6633" fmla="*/ 2870314 w 11737976"/>
              <a:gd name="connsiteY6633" fmla="*/ 5163668 h 6407150"/>
              <a:gd name="connsiteX6634" fmla="*/ 2855325 w 11737976"/>
              <a:gd name="connsiteY6634" fmla="*/ 5162998 h 6407150"/>
              <a:gd name="connsiteX6635" fmla="*/ 2855066 w 11737976"/>
              <a:gd name="connsiteY6635" fmla="*/ 5168774 h 6407150"/>
              <a:gd name="connsiteX6636" fmla="*/ 2847484 w 11737976"/>
              <a:gd name="connsiteY6636" fmla="*/ 5170365 h 6407150"/>
              <a:gd name="connsiteX6637" fmla="*/ 2847742 w 11737976"/>
              <a:gd name="connsiteY6637" fmla="*/ 5164589 h 6407150"/>
              <a:gd name="connsiteX6638" fmla="*/ 2788122 w 11737976"/>
              <a:gd name="connsiteY6638" fmla="*/ 5154209 h 6407150"/>
              <a:gd name="connsiteX6639" fmla="*/ 2810094 w 11737976"/>
              <a:gd name="connsiteY6639" fmla="*/ 5166766 h 6407150"/>
              <a:gd name="connsiteX6640" fmla="*/ 2780112 w 11737976"/>
              <a:gd name="connsiteY6640" fmla="*/ 5165427 h 6407150"/>
              <a:gd name="connsiteX6641" fmla="*/ 2787092 w 11737976"/>
              <a:gd name="connsiteY6641" fmla="*/ 5177316 h 6407150"/>
              <a:gd name="connsiteX6642" fmla="*/ 2764863 w 11737976"/>
              <a:gd name="connsiteY6642" fmla="*/ 5170534 h 6407150"/>
              <a:gd name="connsiteX6643" fmla="*/ 2757366 w 11737976"/>
              <a:gd name="connsiteY6643" fmla="*/ 5170200 h 6407150"/>
              <a:gd name="connsiteX6644" fmla="*/ 2749957 w 11737976"/>
              <a:gd name="connsiteY6644" fmla="*/ 5167939 h 6407150"/>
              <a:gd name="connsiteX6645" fmla="*/ 2734967 w 11737976"/>
              <a:gd name="connsiteY6645" fmla="*/ 5167269 h 6407150"/>
              <a:gd name="connsiteX6646" fmla="*/ 2749441 w 11737976"/>
              <a:gd name="connsiteY6646" fmla="*/ 5179492 h 6407150"/>
              <a:gd name="connsiteX6647" fmla="*/ 2756766 w 11737976"/>
              <a:gd name="connsiteY6647" fmla="*/ 5183678 h 6407150"/>
              <a:gd name="connsiteX6648" fmla="*/ 2734193 w 11737976"/>
              <a:gd name="connsiteY6648" fmla="*/ 5184599 h 6407150"/>
              <a:gd name="connsiteX6649" fmla="*/ 2726869 w 11737976"/>
              <a:gd name="connsiteY6649" fmla="*/ 5180413 h 6407150"/>
              <a:gd name="connsiteX6650" fmla="*/ 2711191 w 11737976"/>
              <a:gd name="connsiteY6650" fmla="*/ 5195148 h 6407150"/>
              <a:gd name="connsiteX6651" fmla="*/ 2688876 w 11737976"/>
              <a:gd name="connsiteY6651" fmla="*/ 5190293 h 6407150"/>
              <a:gd name="connsiteX6652" fmla="*/ 2688705 w 11737976"/>
              <a:gd name="connsiteY6652" fmla="*/ 5194143 h 6407150"/>
              <a:gd name="connsiteX6653" fmla="*/ 2673626 w 11737976"/>
              <a:gd name="connsiteY6653" fmla="*/ 5195400 h 6407150"/>
              <a:gd name="connsiteX6654" fmla="*/ 2673454 w 11737976"/>
              <a:gd name="connsiteY6654" fmla="*/ 5199250 h 6407150"/>
              <a:gd name="connsiteX6655" fmla="*/ 2665702 w 11737976"/>
              <a:gd name="connsiteY6655" fmla="*/ 5204692 h 6407150"/>
              <a:gd name="connsiteX6656" fmla="*/ 2665616 w 11737976"/>
              <a:gd name="connsiteY6656" fmla="*/ 5206618 h 6407150"/>
              <a:gd name="connsiteX6657" fmla="*/ 2680435 w 11737976"/>
              <a:gd name="connsiteY6657" fmla="*/ 5211138 h 6407150"/>
              <a:gd name="connsiteX6658" fmla="*/ 2725923 w 11737976"/>
              <a:gd name="connsiteY6658" fmla="*/ 5201594 h 6407150"/>
              <a:gd name="connsiteX6659" fmla="*/ 2741430 w 11737976"/>
              <a:gd name="connsiteY6659" fmla="*/ 5190711 h 6407150"/>
              <a:gd name="connsiteX6660" fmla="*/ 2741173 w 11737976"/>
              <a:gd name="connsiteY6660" fmla="*/ 5196487 h 6407150"/>
              <a:gd name="connsiteX6661" fmla="*/ 2748668 w 11737976"/>
              <a:gd name="connsiteY6661" fmla="*/ 5196823 h 6407150"/>
              <a:gd name="connsiteX6662" fmla="*/ 2755733 w 11737976"/>
              <a:gd name="connsiteY6662" fmla="*/ 5206785 h 6407150"/>
              <a:gd name="connsiteX6663" fmla="*/ 2785973 w 11737976"/>
              <a:gd name="connsiteY6663" fmla="*/ 5202346 h 6407150"/>
              <a:gd name="connsiteX6664" fmla="*/ 2793124 w 11737976"/>
              <a:gd name="connsiteY6664" fmla="*/ 5210385 h 6407150"/>
              <a:gd name="connsiteX6665" fmla="*/ 2808029 w 11737976"/>
              <a:gd name="connsiteY6665" fmla="*/ 5212979 h 6407150"/>
              <a:gd name="connsiteX6666" fmla="*/ 2823192 w 11737976"/>
              <a:gd name="connsiteY6666" fmla="*/ 5209797 h 6407150"/>
              <a:gd name="connsiteX6667" fmla="*/ 2830430 w 11737976"/>
              <a:gd name="connsiteY6667" fmla="*/ 5215908 h 6407150"/>
              <a:gd name="connsiteX6668" fmla="*/ 2837752 w 11737976"/>
              <a:gd name="connsiteY6668" fmla="*/ 5220094 h 6407150"/>
              <a:gd name="connsiteX6669" fmla="*/ 2830086 w 11737976"/>
              <a:gd name="connsiteY6669" fmla="*/ 5223611 h 6407150"/>
              <a:gd name="connsiteX6670" fmla="*/ 2860152 w 11737976"/>
              <a:gd name="connsiteY6670" fmla="*/ 5223024 h 6407150"/>
              <a:gd name="connsiteX6671" fmla="*/ 2882553 w 11737976"/>
              <a:gd name="connsiteY6671" fmla="*/ 5225954 h 6407150"/>
              <a:gd name="connsiteX6672" fmla="*/ 2897717 w 11737976"/>
              <a:gd name="connsiteY6672" fmla="*/ 5222773 h 6407150"/>
              <a:gd name="connsiteX6673" fmla="*/ 2905040 w 11737976"/>
              <a:gd name="connsiteY6673" fmla="*/ 5226958 h 6407150"/>
              <a:gd name="connsiteX6674" fmla="*/ 2912706 w 11737976"/>
              <a:gd name="connsiteY6674" fmla="*/ 5223442 h 6407150"/>
              <a:gd name="connsiteX6675" fmla="*/ 2935107 w 11737976"/>
              <a:gd name="connsiteY6675" fmla="*/ 5226372 h 6407150"/>
              <a:gd name="connsiteX6676" fmla="*/ 2942259 w 11737976"/>
              <a:gd name="connsiteY6676" fmla="*/ 5234408 h 6407150"/>
              <a:gd name="connsiteX6677" fmla="*/ 2957249 w 11737976"/>
              <a:gd name="connsiteY6677" fmla="*/ 5235078 h 6407150"/>
              <a:gd name="connsiteX6678" fmla="*/ 2965261 w 11737976"/>
              <a:gd name="connsiteY6678" fmla="*/ 5223861 h 6407150"/>
              <a:gd name="connsiteX6679" fmla="*/ 2980079 w 11737976"/>
              <a:gd name="connsiteY6679" fmla="*/ 5228381 h 6407150"/>
              <a:gd name="connsiteX6680" fmla="*/ 2987661 w 11737976"/>
              <a:gd name="connsiteY6680" fmla="*/ 5226789 h 6407150"/>
              <a:gd name="connsiteX6681" fmla="*/ 2995157 w 11737976"/>
              <a:gd name="connsiteY6681" fmla="*/ 5227125 h 6407150"/>
              <a:gd name="connsiteX6682" fmla="*/ 3002996 w 11737976"/>
              <a:gd name="connsiteY6682" fmla="*/ 5219757 h 6407150"/>
              <a:gd name="connsiteX6683" fmla="*/ 2995501 w 11737976"/>
              <a:gd name="connsiteY6683" fmla="*/ 5219422 h 6407150"/>
              <a:gd name="connsiteX6684" fmla="*/ 2988265 w 11737976"/>
              <a:gd name="connsiteY6684" fmla="*/ 5213311 h 6407150"/>
              <a:gd name="connsiteX6685" fmla="*/ 2973187 w 11737976"/>
              <a:gd name="connsiteY6685" fmla="*/ 5214566 h 6407150"/>
              <a:gd name="connsiteX6686" fmla="*/ 2966207 w 11737976"/>
              <a:gd name="connsiteY6686" fmla="*/ 5202679 h 6407150"/>
              <a:gd name="connsiteX6687" fmla="*/ 2958710 w 11737976"/>
              <a:gd name="connsiteY6687" fmla="*/ 5202344 h 6407150"/>
              <a:gd name="connsiteX6688" fmla="*/ 2981370 w 11737976"/>
              <a:gd name="connsiteY6688" fmla="*/ 5199498 h 6407150"/>
              <a:gd name="connsiteX6689" fmla="*/ 3004199 w 11737976"/>
              <a:gd name="connsiteY6689" fmla="*/ 5192800 h 6407150"/>
              <a:gd name="connsiteX6690" fmla="*/ 3012039 w 11737976"/>
              <a:gd name="connsiteY6690" fmla="*/ 5185433 h 6407150"/>
              <a:gd name="connsiteX6691" fmla="*/ 2997136 w 11737976"/>
              <a:gd name="connsiteY6691" fmla="*/ 5182838 h 6407150"/>
              <a:gd name="connsiteX6692" fmla="*/ 3004974 w 11737976"/>
              <a:gd name="connsiteY6692" fmla="*/ 5175471 h 6407150"/>
              <a:gd name="connsiteX6693" fmla="*/ 2997566 w 11737976"/>
              <a:gd name="connsiteY6693" fmla="*/ 5173211 h 6407150"/>
              <a:gd name="connsiteX6694" fmla="*/ 3005146 w 11737976"/>
              <a:gd name="connsiteY6694" fmla="*/ 5171619 h 6407150"/>
              <a:gd name="connsiteX6695" fmla="*/ 2990070 w 11737976"/>
              <a:gd name="connsiteY6695" fmla="*/ 5172875 h 6407150"/>
              <a:gd name="connsiteX6696" fmla="*/ 2989985 w 11737976"/>
              <a:gd name="connsiteY6696" fmla="*/ 5174801 h 6407150"/>
              <a:gd name="connsiteX6697" fmla="*/ 2982487 w 11737976"/>
              <a:gd name="connsiteY6697" fmla="*/ 5174467 h 6407150"/>
              <a:gd name="connsiteX6698" fmla="*/ 2982315 w 11737976"/>
              <a:gd name="connsiteY6698" fmla="*/ 5178317 h 6407150"/>
              <a:gd name="connsiteX6699" fmla="*/ 2974820 w 11737976"/>
              <a:gd name="connsiteY6699" fmla="*/ 5177982 h 6407150"/>
              <a:gd name="connsiteX6700" fmla="*/ 2967325 w 11737976"/>
              <a:gd name="connsiteY6700" fmla="*/ 5177648 h 6407150"/>
              <a:gd name="connsiteX6701" fmla="*/ 2967240 w 11737976"/>
              <a:gd name="connsiteY6701" fmla="*/ 5179572 h 6407150"/>
              <a:gd name="connsiteX6702" fmla="*/ 2959742 w 11737976"/>
              <a:gd name="connsiteY6702" fmla="*/ 5179238 h 6407150"/>
              <a:gd name="connsiteX6703" fmla="*/ 2952420 w 11737976"/>
              <a:gd name="connsiteY6703" fmla="*/ 5175052 h 6407150"/>
              <a:gd name="connsiteX6704" fmla="*/ 2960173 w 11737976"/>
              <a:gd name="connsiteY6704" fmla="*/ 5169611 h 6407150"/>
              <a:gd name="connsiteX6705" fmla="*/ 2975423 w 11737976"/>
              <a:gd name="connsiteY6705" fmla="*/ 5164504 h 6407150"/>
              <a:gd name="connsiteX6706" fmla="*/ 2997738 w 11737976"/>
              <a:gd name="connsiteY6706" fmla="*/ 5169359 h 6407150"/>
              <a:gd name="connsiteX6707" fmla="*/ 3020654 w 11737976"/>
              <a:gd name="connsiteY6707" fmla="*/ 5160735 h 6407150"/>
              <a:gd name="connsiteX6708" fmla="*/ 3020912 w 11737976"/>
              <a:gd name="connsiteY6708" fmla="*/ 5154959 h 6407150"/>
              <a:gd name="connsiteX6709" fmla="*/ 3006093 w 11737976"/>
              <a:gd name="connsiteY6709" fmla="*/ 5150439 h 6407150"/>
              <a:gd name="connsiteX6710" fmla="*/ 3006178 w 11737976"/>
              <a:gd name="connsiteY6710" fmla="*/ 5148513 h 6407150"/>
              <a:gd name="connsiteX6711" fmla="*/ 3013588 w 11737976"/>
              <a:gd name="connsiteY6711" fmla="*/ 5150774 h 6407150"/>
              <a:gd name="connsiteX6712" fmla="*/ 3021256 w 11737976"/>
              <a:gd name="connsiteY6712" fmla="*/ 5147257 h 6407150"/>
              <a:gd name="connsiteX6713" fmla="*/ 3013761 w 11737976"/>
              <a:gd name="connsiteY6713" fmla="*/ 5146923 h 6407150"/>
              <a:gd name="connsiteX6714" fmla="*/ 3006692 w 11737976"/>
              <a:gd name="connsiteY6714" fmla="*/ 5136961 h 6407150"/>
              <a:gd name="connsiteX6715" fmla="*/ 3006866 w 11737976"/>
              <a:gd name="connsiteY6715" fmla="*/ 5133108 h 6407150"/>
              <a:gd name="connsiteX6716" fmla="*/ 3029955 w 11737976"/>
              <a:gd name="connsiteY6716" fmla="*/ 5120633 h 6407150"/>
              <a:gd name="connsiteX6717" fmla="*/ 3037450 w 11737976"/>
              <a:gd name="connsiteY6717" fmla="*/ 5120969 h 6407150"/>
              <a:gd name="connsiteX6718" fmla="*/ 3037364 w 11737976"/>
              <a:gd name="connsiteY6718" fmla="*/ 5122895 h 6407150"/>
              <a:gd name="connsiteX6719" fmla="*/ 3037277 w 11737976"/>
              <a:gd name="connsiteY6719" fmla="*/ 5124820 h 6407150"/>
              <a:gd name="connsiteX6720" fmla="*/ 3044688 w 11737976"/>
              <a:gd name="connsiteY6720" fmla="*/ 5127081 h 6407150"/>
              <a:gd name="connsiteX6721" fmla="*/ 3052269 w 11737976"/>
              <a:gd name="connsiteY6721" fmla="*/ 5125489 h 6407150"/>
              <a:gd name="connsiteX6722" fmla="*/ 3052095 w 11737976"/>
              <a:gd name="connsiteY6722" fmla="*/ 5129341 h 6407150"/>
              <a:gd name="connsiteX6723" fmla="*/ 3059591 w 11737976"/>
              <a:gd name="connsiteY6723" fmla="*/ 5129676 h 6407150"/>
              <a:gd name="connsiteX6724" fmla="*/ 3067604 w 11737976"/>
              <a:gd name="connsiteY6724" fmla="*/ 5118457 h 6407150"/>
              <a:gd name="connsiteX6725" fmla="*/ 3060366 w 11737976"/>
              <a:gd name="connsiteY6725" fmla="*/ 5112346 h 6407150"/>
              <a:gd name="connsiteX6726" fmla="*/ 3052698 w 11737976"/>
              <a:gd name="connsiteY6726" fmla="*/ 5115862 h 6407150"/>
              <a:gd name="connsiteX6727" fmla="*/ 3030040 w 11737976"/>
              <a:gd name="connsiteY6727" fmla="*/ 5118709 h 6407150"/>
              <a:gd name="connsiteX6728" fmla="*/ 2992563 w 11737976"/>
              <a:gd name="connsiteY6728" fmla="*/ 5117035 h 6407150"/>
              <a:gd name="connsiteX6729" fmla="*/ 2992649 w 11737976"/>
              <a:gd name="connsiteY6729" fmla="*/ 5115110 h 6407150"/>
              <a:gd name="connsiteX6730" fmla="*/ 3000146 w 11737976"/>
              <a:gd name="connsiteY6730" fmla="*/ 5115445 h 6407150"/>
              <a:gd name="connsiteX6731" fmla="*/ 3000231 w 11737976"/>
              <a:gd name="connsiteY6731" fmla="*/ 5113519 h 6407150"/>
              <a:gd name="connsiteX6732" fmla="*/ 2992736 w 11737976"/>
              <a:gd name="connsiteY6732" fmla="*/ 5113184 h 6407150"/>
              <a:gd name="connsiteX6733" fmla="*/ 2985239 w 11737976"/>
              <a:gd name="connsiteY6733" fmla="*/ 5112850 h 6407150"/>
              <a:gd name="connsiteX6734" fmla="*/ 2985326 w 11737976"/>
              <a:gd name="connsiteY6734" fmla="*/ 5110924 h 6407150"/>
              <a:gd name="connsiteX6735" fmla="*/ 3007983 w 11737976"/>
              <a:gd name="connsiteY6735" fmla="*/ 5108077 h 6407150"/>
              <a:gd name="connsiteX6736" fmla="*/ 3008069 w 11737976"/>
              <a:gd name="connsiteY6736" fmla="*/ 5106151 h 6407150"/>
              <a:gd name="connsiteX6737" fmla="*/ 3008155 w 11737976"/>
              <a:gd name="connsiteY6737" fmla="*/ 5104226 h 6407150"/>
              <a:gd name="connsiteX6738" fmla="*/ 3000575 w 11737976"/>
              <a:gd name="connsiteY6738" fmla="*/ 5105817 h 6407150"/>
              <a:gd name="connsiteX6739" fmla="*/ 3000920 w 11737976"/>
              <a:gd name="connsiteY6739" fmla="*/ 5098115 h 6407150"/>
              <a:gd name="connsiteX6740" fmla="*/ 2970938 w 11737976"/>
              <a:gd name="connsiteY6740" fmla="*/ 5096776 h 6407150"/>
              <a:gd name="connsiteX6741" fmla="*/ 2971109 w 11737976"/>
              <a:gd name="connsiteY6741" fmla="*/ 5092924 h 6407150"/>
              <a:gd name="connsiteX6742" fmla="*/ 2978691 w 11737976"/>
              <a:gd name="connsiteY6742" fmla="*/ 5091334 h 6407150"/>
              <a:gd name="connsiteX6743" fmla="*/ 2963871 w 11737976"/>
              <a:gd name="connsiteY6743" fmla="*/ 5086812 h 6407150"/>
              <a:gd name="connsiteX6744" fmla="*/ 2971625 w 11737976"/>
              <a:gd name="connsiteY6744" fmla="*/ 5081371 h 6407150"/>
              <a:gd name="connsiteX6745" fmla="*/ 2993939 w 11737976"/>
              <a:gd name="connsiteY6745" fmla="*/ 5086227 h 6407150"/>
              <a:gd name="connsiteX6746" fmla="*/ 2994112 w 11737976"/>
              <a:gd name="connsiteY6746" fmla="*/ 5082377 h 6407150"/>
              <a:gd name="connsiteX6747" fmla="*/ 3001608 w 11737976"/>
              <a:gd name="connsiteY6747" fmla="*/ 5082711 h 6407150"/>
              <a:gd name="connsiteX6748" fmla="*/ 3016512 w 11737976"/>
              <a:gd name="connsiteY6748" fmla="*/ 5085306 h 6407150"/>
              <a:gd name="connsiteX6749" fmla="*/ 3024094 w 11737976"/>
              <a:gd name="connsiteY6749" fmla="*/ 5083715 h 6407150"/>
              <a:gd name="connsiteX6750" fmla="*/ 3009876 w 11737976"/>
              <a:gd name="connsiteY6750" fmla="*/ 5065716 h 6407150"/>
              <a:gd name="connsiteX6751" fmla="*/ 3010134 w 11737976"/>
              <a:gd name="connsiteY6751" fmla="*/ 5059939 h 6407150"/>
              <a:gd name="connsiteX6752" fmla="*/ 3010220 w 11737976"/>
              <a:gd name="connsiteY6752" fmla="*/ 5058015 h 6407150"/>
              <a:gd name="connsiteX6753" fmla="*/ 3002725 w 11737976"/>
              <a:gd name="connsiteY6753" fmla="*/ 5057679 h 6407150"/>
              <a:gd name="connsiteX6754" fmla="*/ 3001821 w 11737976"/>
              <a:gd name="connsiteY6754" fmla="*/ 5056915 h 6407150"/>
              <a:gd name="connsiteX6755" fmla="*/ 3016892 w 11737976"/>
              <a:gd name="connsiteY6755" fmla="*/ 5054288 h 6407150"/>
              <a:gd name="connsiteX6756" fmla="*/ 3011451 w 11737976"/>
              <a:gd name="connsiteY6756" fmla="*/ 5056140 h 6407150"/>
              <a:gd name="connsiteX6757" fmla="*/ 3016798 w 11737976"/>
              <a:gd name="connsiteY6757" fmla="*/ 5056378 h 6407150"/>
              <a:gd name="connsiteX6758" fmla="*/ 3016892 w 11737976"/>
              <a:gd name="connsiteY6758" fmla="*/ 5054288 h 6407150"/>
              <a:gd name="connsiteX6759" fmla="*/ 8518843 w 11737976"/>
              <a:gd name="connsiteY6759" fmla="*/ 5053978 h 6407150"/>
              <a:gd name="connsiteX6760" fmla="*/ 8510816 w 11737976"/>
              <a:gd name="connsiteY6760" fmla="*/ 5059775 h 6407150"/>
              <a:gd name="connsiteX6761" fmla="*/ 8513537 w 11737976"/>
              <a:gd name="connsiteY6761" fmla="*/ 5061454 h 6407150"/>
              <a:gd name="connsiteX6762" fmla="*/ 8518843 w 11737976"/>
              <a:gd name="connsiteY6762" fmla="*/ 5053978 h 6407150"/>
              <a:gd name="connsiteX6763" fmla="*/ 2706087 w 11737976"/>
              <a:gd name="connsiteY6763" fmla="*/ 5052927 h 6407150"/>
              <a:gd name="connsiteX6764" fmla="*/ 2710762 w 11737976"/>
              <a:gd name="connsiteY6764" fmla="*/ 5053439 h 6407150"/>
              <a:gd name="connsiteX6765" fmla="*/ 2715257 w 11737976"/>
              <a:gd name="connsiteY6765" fmla="*/ 5057933 h 6407150"/>
              <a:gd name="connsiteX6766" fmla="*/ 2715861 w 11737976"/>
              <a:gd name="connsiteY6766" fmla="*/ 5059714 h 6407150"/>
              <a:gd name="connsiteX6767" fmla="*/ 2717592 w 11737976"/>
              <a:gd name="connsiteY6767" fmla="*/ 5061935 h 6407150"/>
              <a:gd name="connsiteX6768" fmla="*/ 2715941 w 11737976"/>
              <a:gd name="connsiteY6768" fmla="*/ 5062836 h 6407150"/>
              <a:gd name="connsiteX6769" fmla="*/ 2698582 w 11737976"/>
              <a:gd name="connsiteY6769" fmla="*/ 5060686 h 6407150"/>
              <a:gd name="connsiteX6770" fmla="*/ 2699044 w 11737976"/>
              <a:gd name="connsiteY6770" fmla="*/ 5053067 h 6407150"/>
              <a:gd name="connsiteX6771" fmla="*/ 3062529 w 11737976"/>
              <a:gd name="connsiteY6771" fmla="*/ 5052136 h 6407150"/>
              <a:gd name="connsiteX6772" fmla="*/ 3078382 w 11737976"/>
              <a:gd name="connsiteY6772" fmla="*/ 5057035 h 6407150"/>
              <a:gd name="connsiteX6773" fmla="*/ 3078570 w 11737976"/>
              <a:gd name="connsiteY6773" fmla="*/ 5052853 h 6407150"/>
              <a:gd name="connsiteX6774" fmla="*/ 3062529 w 11737976"/>
              <a:gd name="connsiteY6774" fmla="*/ 5052136 h 6407150"/>
              <a:gd name="connsiteX6775" fmla="*/ 9503707 w 11737976"/>
              <a:gd name="connsiteY6775" fmla="*/ 5051962 h 6407150"/>
              <a:gd name="connsiteX6776" fmla="*/ 9482639 w 11737976"/>
              <a:gd name="connsiteY6776" fmla="*/ 5053238 h 6407150"/>
              <a:gd name="connsiteX6777" fmla="*/ 9482148 w 11737976"/>
              <a:gd name="connsiteY6777" fmla="*/ 5056702 h 6407150"/>
              <a:gd name="connsiteX6778" fmla="*/ 9500458 w 11737976"/>
              <a:gd name="connsiteY6778" fmla="*/ 5056452 h 6407150"/>
              <a:gd name="connsiteX6779" fmla="*/ 9503707 w 11737976"/>
              <a:gd name="connsiteY6779" fmla="*/ 5051962 h 6407150"/>
              <a:gd name="connsiteX6780" fmla="*/ 8563669 w 11737976"/>
              <a:gd name="connsiteY6780" fmla="*/ 5051880 h 6407150"/>
              <a:gd name="connsiteX6781" fmla="*/ 8563781 w 11737976"/>
              <a:gd name="connsiteY6781" fmla="*/ 5051971 h 6407150"/>
              <a:gd name="connsiteX6782" fmla="*/ 8563473 w 11737976"/>
              <a:gd name="connsiteY6782" fmla="*/ 5055118 h 6407150"/>
              <a:gd name="connsiteX6783" fmla="*/ 8563471 w 11737976"/>
              <a:gd name="connsiteY6783" fmla="*/ 5058955 h 6407150"/>
              <a:gd name="connsiteX6784" fmla="*/ 8561621 w 11737976"/>
              <a:gd name="connsiteY6784" fmla="*/ 5060164 h 6407150"/>
              <a:gd name="connsiteX6785" fmla="*/ 8561264 w 11737976"/>
              <a:gd name="connsiteY6785" fmla="*/ 5052475 h 6407150"/>
              <a:gd name="connsiteX6786" fmla="*/ 8563669 w 11737976"/>
              <a:gd name="connsiteY6786" fmla="*/ 5051880 h 6407150"/>
              <a:gd name="connsiteX6787" fmla="*/ 2913066 w 11737976"/>
              <a:gd name="connsiteY6787" fmla="*/ 5051746 h 6407150"/>
              <a:gd name="connsiteX6788" fmla="*/ 2905408 w 11737976"/>
              <a:gd name="connsiteY6788" fmla="*/ 5055243 h 6407150"/>
              <a:gd name="connsiteX6789" fmla="*/ 2897837 w 11737976"/>
              <a:gd name="connsiteY6789" fmla="*/ 5056826 h 6407150"/>
              <a:gd name="connsiteX6790" fmla="*/ 2882608 w 11737976"/>
              <a:gd name="connsiteY6790" fmla="*/ 5061906 h 6407150"/>
              <a:gd name="connsiteX6791" fmla="*/ 2897409 w 11737976"/>
              <a:gd name="connsiteY6791" fmla="*/ 5066406 h 6407150"/>
              <a:gd name="connsiteX6792" fmla="*/ 2905237 w 11737976"/>
              <a:gd name="connsiteY6792" fmla="*/ 5059076 h 6407150"/>
              <a:gd name="connsiteX6793" fmla="*/ 2905323 w 11737976"/>
              <a:gd name="connsiteY6793" fmla="*/ 5057159 h 6407150"/>
              <a:gd name="connsiteX6794" fmla="*/ 2920295 w 11737976"/>
              <a:gd name="connsiteY6794" fmla="*/ 5057828 h 6407150"/>
              <a:gd name="connsiteX6795" fmla="*/ 2920551 w 11737976"/>
              <a:gd name="connsiteY6795" fmla="*/ 5052079 h 6407150"/>
              <a:gd name="connsiteX6796" fmla="*/ 2913066 w 11737976"/>
              <a:gd name="connsiteY6796" fmla="*/ 5051746 h 6407150"/>
              <a:gd name="connsiteX6797" fmla="*/ 3191560 w 11737976"/>
              <a:gd name="connsiteY6797" fmla="*/ 5050714 h 6407150"/>
              <a:gd name="connsiteX6798" fmla="*/ 3183855 w 11737976"/>
              <a:gd name="connsiteY6798" fmla="*/ 5051853 h 6407150"/>
              <a:gd name="connsiteX6799" fmla="*/ 3183767 w 11737976"/>
              <a:gd name="connsiteY6799" fmla="*/ 5053829 h 6407150"/>
              <a:gd name="connsiteX6800" fmla="*/ 3176041 w 11737976"/>
              <a:gd name="connsiteY6800" fmla="*/ 5055461 h 6407150"/>
              <a:gd name="connsiteX6801" fmla="*/ 3176130 w 11737976"/>
              <a:gd name="connsiteY6801" fmla="*/ 5053487 h 6407150"/>
              <a:gd name="connsiteX6802" fmla="*/ 3160586 w 11737976"/>
              <a:gd name="connsiteY6802" fmla="*/ 5058728 h 6407150"/>
              <a:gd name="connsiteX6803" fmla="*/ 3152948 w 11737976"/>
              <a:gd name="connsiteY6803" fmla="*/ 5058387 h 6407150"/>
              <a:gd name="connsiteX6804" fmla="*/ 3152860 w 11737976"/>
              <a:gd name="connsiteY6804" fmla="*/ 5060361 h 6407150"/>
              <a:gd name="connsiteX6805" fmla="*/ 3160586 w 11737976"/>
              <a:gd name="connsiteY6805" fmla="*/ 5058728 h 6407150"/>
              <a:gd name="connsiteX6806" fmla="*/ 3175777 w 11737976"/>
              <a:gd name="connsiteY6806" fmla="*/ 5061384 h 6407150"/>
              <a:gd name="connsiteX6807" fmla="*/ 3176041 w 11737976"/>
              <a:gd name="connsiteY6807" fmla="*/ 5055461 h 6407150"/>
              <a:gd name="connsiteX6808" fmla="*/ 3183679 w 11737976"/>
              <a:gd name="connsiteY6808" fmla="*/ 5055803 h 6407150"/>
              <a:gd name="connsiteX6809" fmla="*/ 3191317 w 11737976"/>
              <a:gd name="connsiteY6809" fmla="*/ 5056144 h 6407150"/>
              <a:gd name="connsiteX6810" fmla="*/ 3199134 w 11737976"/>
              <a:gd name="connsiteY6810" fmla="*/ 5052536 h 6407150"/>
              <a:gd name="connsiteX6811" fmla="*/ 3191560 w 11737976"/>
              <a:gd name="connsiteY6811" fmla="*/ 5050714 h 6407150"/>
              <a:gd name="connsiteX6812" fmla="*/ 2808201 w 11737976"/>
              <a:gd name="connsiteY6812" fmla="*/ 5048458 h 6407150"/>
              <a:gd name="connsiteX6813" fmla="*/ 2792066 w 11737976"/>
              <a:gd name="connsiteY6813" fmla="*/ 5049833 h 6407150"/>
              <a:gd name="connsiteX6814" fmla="*/ 2784046 w 11737976"/>
              <a:gd name="connsiteY6814" fmla="*/ 5049475 h 6407150"/>
              <a:gd name="connsiteX6815" fmla="*/ 2783954 w 11737976"/>
              <a:gd name="connsiteY6815" fmla="*/ 5051565 h 6407150"/>
              <a:gd name="connsiteX6816" fmla="*/ 2791974 w 11737976"/>
              <a:gd name="connsiteY6816" fmla="*/ 5051922 h 6407150"/>
              <a:gd name="connsiteX6817" fmla="*/ 2816035 w 11737976"/>
              <a:gd name="connsiteY6817" fmla="*/ 5052997 h 6407150"/>
              <a:gd name="connsiteX6818" fmla="*/ 2808201 w 11737976"/>
              <a:gd name="connsiteY6818" fmla="*/ 5048458 h 6407150"/>
              <a:gd name="connsiteX6819" fmla="*/ 5109286 w 11737976"/>
              <a:gd name="connsiteY6819" fmla="*/ 5044429 h 6407150"/>
              <a:gd name="connsiteX6820" fmla="*/ 5110320 w 11737976"/>
              <a:gd name="connsiteY6820" fmla="*/ 5046812 h 6407150"/>
              <a:gd name="connsiteX6821" fmla="*/ 5111416 w 11737976"/>
              <a:gd name="connsiteY6821" fmla="*/ 5051016 h 6407150"/>
              <a:gd name="connsiteX6822" fmla="*/ 5098942 w 11737976"/>
              <a:gd name="connsiteY6822" fmla="*/ 5051559 h 6407150"/>
              <a:gd name="connsiteX6823" fmla="*/ 5099100 w 11737976"/>
              <a:gd name="connsiteY6823" fmla="*/ 5051239 h 6407150"/>
              <a:gd name="connsiteX6824" fmla="*/ 3162040 w 11737976"/>
              <a:gd name="connsiteY6824" fmla="*/ 5043316 h 6407150"/>
              <a:gd name="connsiteX6825" fmla="*/ 3153927 w 11737976"/>
              <a:gd name="connsiteY6825" fmla="*/ 5045048 h 6407150"/>
              <a:gd name="connsiteX6826" fmla="*/ 3161948 w 11737976"/>
              <a:gd name="connsiteY6826" fmla="*/ 5045406 h 6407150"/>
              <a:gd name="connsiteX6827" fmla="*/ 3162040 w 11737976"/>
              <a:gd name="connsiteY6827" fmla="*/ 5043316 h 6407150"/>
              <a:gd name="connsiteX6828" fmla="*/ 9679304 w 11737976"/>
              <a:gd name="connsiteY6828" fmla="*/ 5040905 h 6407150"/>
              <a:gd name="connsiteX6829" fmla="*/ 9668465 w 11737976"/>
              <a:gd name="connsiteY6829" fmla="*/ 5043707 h 6407150"/>
              <a:gd name="connsiteX6830" fmla="*/ 9689039 w 11737976"/>
              <a:gd name="connsiteY6830" fmla="*/ 5045896 h 6407150"/>
              <a:gd name="connsiteX6831" fmla="*/ 9679304 w 11737976"/>
              <a:gd name="connsiteY6831" fmla="*/ 5040905 h 6407150"/>
              <a:gd name="connsiteX6832" fmla="*/ 5115034 w 11737976"/>
              <a:gd name="connsiteY6832" fmla="*/ 5040586 h 6407150"/>
              <a:gd name="connsiteX6833" fmla="*/ 5113608 w 11737976"/>
              <a:gd name="connsiteY6833" fmla="*/ 5042047 h 6407150"/>
              <a:gd name="connsiteX6834" fmla="*/ 5113410 w 11737976"/>
              <a:gd name="connsiteY6834" fmla="*/ 5041671 h 6407150"/>
              <a:gd name="connsiteX6835" fmla="*/ 2702338 w 11737976"/>
              <a:gd name="connsiteY6835" fmla="*/ 5039940 h 6407150"/>
              <a:gd name="connsiteX6836" fmla="*/ 2702922 w 11737976"/>
              <a:gd name="connsiteY6836" fmla="*/ 5039967 h 6407150"/>
              <a:gd name="connsiteX6837" fmla="*/ 2702664 w 11737976"/>
              <a:gd name="connsiteY6837" fmla="*/ 5045760 h 6407150"/>
              <a:gd name="connsiteX6838" fmla="*/ 2699523 w 11737976"/>
              <a:gd name="connsiteY6838" fmla="*/ 5045210 h 6407150"/>
              <a:gd name="connsiteX6839" fmla="*/ 2699660 w 11737976"/>
              <a:gd name="connsiteY6839" fmla="*/ 5042954 h 6407150"/>
              <a:gd name="connsiteX6840" fmla="*/ 2898799 w 11737976"/>
              <a:gd name="connsiteY6840" fmla="*/ 5039239 h 6407150"/>
              <a:gd name="connsiteX6841" fmla="*/ 2876092 w 11737976"/>
              <a:gd name="connsiteY6841" fmla="*/ 5047825 h 6407150"/>
              <a:gd name="connsiteX6842" fmla="*/ 2853812 w 11737976"/>
              <a:gd name="connsiteY6842" fmla="*/ 5046829 h 6407150"/>
              <a:gd name="connsiteX6843" fmla="*/ 2868408 w 11737976"/>
              <a:gd name="connsiteY6843" fmla="*/ 5053242 h 6407150"/>
              <a:gd name="connsiteX6844" fmla="*/ 2883263 w 11737976"/>
              <a:gd name="connsiteY6844" fmla="*/ 5053905 h 6407150"/>
              <a:gd name="connsiteX6845" fmla="*/ 2898199 w 11737976"/>
              <a:gd name="connsiteY6845" fmla="*/ 5052653 h 6407150"/>
              <a:gd name="connsiteX6846" fmla="*/ 2898542 w 11737976"/>
              <a:gd name="connsiteY6846" fmla="*/ 5044988 h 6407150"/>
              <a:gd name="connsiteX6847" fmla="*/ 2920909 w 11737976"/>
              <a:gd name="connsiteY6847" fmla="*/ 5044066 h 6407150"/>
              <a:gd name="connsiteX6848" fmla="*/ 2921080 w 11737976"/>
              <a:gd name="connsiteY6848" fmla="*/ 5040233 h 6407150"/>
              <a:gd name="connsiteX6849" fmla="*/ 2913653 w 11737976"/>
              <a:gd name="connsiteY6849" fmla="*/ 5039902 h 6407150"/>
              <a:gd name="connsiteX6850" fmla="*/ 2913567 w 11737976"/>
              <a:gd name="connsiteY6850" fmla="*/ 5041819 h 6407150"/>
              <a:gd name="connsiteX6851" fmla="*/ 2913482 w 11737976"/>
              <a:gd name="connsiteY6851" fmla="*/ 5043734 h 6407150"/>
              <a:gd name="connsiteX6852" fmla="*/ 2898628 w 11737976"/>
              <a:gd name="connsiteY6852" fmla="*/ 5043071 h 6407150"/>
              <a:gd name="connsiteX6853" fmla="*/ 2898670 w 11737976"/>
              <a:gd name="connsiteY6853" fmla="*/ 5042114 h 6407150"/>
              <a:gd name="connsiteX6854" fmla="*/ 2898799 w 11737976"/>
              <a:gd name="connsiteY6854" fmla="*/ 5039239 h 6407150"/>
              <a:gd name="connsiteX6855" fmla="*/ 3078438 w 11737976"/>
              <a:gd name="connsiteY6855" fmla="*/ 5035197 h 6407150"/>
              <a:gd name="connsiteX6856" fmla="*/ 3071971 w 11737976"/>
              <a:gd name="connsiteY6856" fmla="*/ 5035629 h 6407150"/>
              <a:gd name="connsiteX6857" fmla="*/ 3057011 w 11737976"/>
              <a:gd name="connsiteY6857" fmla="*/ 5040721 h 6407150"/>
              <a:gd name="connsiteX6858" fmla="*/ 3079068 w 11737976"/>
              <a:gd name="connsiteY6858" fmla="*/ 5041705 h 6407150"/>
              <a:gd name="connsiteX6859" fmla="*/ 3079324 w 11737976"/>
              <a:gd name="connsiteY6859" fmla="*/ 5035957 h 6407150"/>
              <a:gd name="connsiteX6860" fmla="*/ 3078438 w 11737976"/>
              <a:gd name="connsiteY6860" fmla="*/ 5035197 h 6407150"/>
              <a:gd name="connsiteX6861" fmla="*/ 9483953 w 11737976"/>
              <a:gd name="connsiteY6861" fmla="*/ 5034771 h 6407150"/>
              <a:gd name="connsiteX6862" fmla="*/ 9474646 w 11737976"/>
              <a:gd name="connsiteY6862" fmla="*/ 5035978 h 6407150"/>
              <a:gd name="connsiteX6863" fmla="*/ 9484442 w 11737976"/>
              <a:gd name="connsiteY6863" fmla="*/ 5040536 h 6407150"/>
              <a:gd name="connsiteX6864" fmla="*/ 9483953 w 11737976"/>
              <a:gd name="connsiteY6864" fmla="*/ 5034771 h 6407150"/>
              <a:gd name="connsiteX6865" fmla="*/ 3213367 w 11737976"/>
              <a:gd name="connsiteY6865" fmla="*/ 5033740 h 6407150"/>
              <a:gd name="connsiteX6866" fmla="*/ 3213180 w 11737976"/>
              <a:gd name="connsiteY6866" fmla="*/ 5037920 h 6407150"/>
              <a:gd name="connsiteX6867" fmla="*/ 3221201 w 11737976"/>
              <a:gd name="connsiteY6867" fmla="*/ 5038278 h 6407150"/>
              <a:gd name="connsiteX6868" fmla="*/ 3221294 w 11737976"/>
              <a:gd name="connsiteY6868" fmla="*/ 5036189 h 6407150"/>
              <a:gd name="connsiteX6869" fmla="*/ 3221387 w 11737976"/>
              <a:gd name="connsiteY6869" fmla="*/ 5034097 h 6407150"/>
              <a:gd name="connsiteX6870" fmla="*/ 3213367 w 11737976"/>
              <a:gd name="connsiteY6870" fmla="*/ 5033740 h 6407150"/>
              <a:gd name="connsiteX6871" fmla="*/ 2709802 w 11737976"/>
              <a:gd name="connsiteY6871" fmla="*/ 5031539 h 6407150"/>
              <a:gd name="connsiteX6872" fmla="*/ 2718208 w 11737976"/>
              <a:gd name="connsiteY6872" fmla="*/ 5032909 h 6407150"/>
              <a:gd name="connsiteX6873" fmla="*/ 2718107 w 11737976"/>
              <a:gd name="connsiteY6873" fmla="*/ 5035177 h 6407150"/>
              <a:gd name="connsiteX6874" fmla="*/ 2708534 w 11737976"/>
              <a:gd name="connsiteY6874" fmla="*/ 5035220 h 6407150"/>
              <a:gd name="connsiteX6875" fmla="*/ 2709140 w 11737976"/>
              <a:gd name="connsiteY6875" fmla="*/ 5035608 h 6407150"/>
              <a:gd name="connsiteX6876" fmla="*/ 2706126 w 11737976"/>
              <a:gd name="connsiteY6876" fmla="*/ 5035678 h 6407150"/>
              <a:gd name="connsiteX6877" fmla="*/ 3154124 w 11737976"/>
              <a:gd name="connsiteY6877" fmla="*/ 5029698 h 6407150"/>
              <a:gd name="connsiteX6878" fmla="*/ 3161142 w 11737976"/>
              <a:gd name="connsiteY6878" fmla="*/ 5041611 h 6407150"/>
              <a:gd name="connsiteX6879" fmla="*/ 3168674 w 11737976"/>
              <a:gd name="connsiteY6879" fmla="*/ 5041946 h 6407150"/>
              <a:gd name="connsiteX6880" fmla="*/ 3168589 w 11737976"/>
              <a:gd name="connsiteY6880" fmla="*/ 5043878 h 6407150"/>
              <a:gd name="connsiteX6881" fmla="*/ 3176124 w 11737976"/>
              <a:gd name="connsiteY6881" fmla="*/ 5044213 h 6407150"/>
              <a:gd name="connsiteX6882" fmla="*/ 3191107 w 11737976"/>
              <a:gd name="connsiteY6882" fmla="*/ 5046816 h 6407150"/>
              <a:gd name="connsiteX6883" fmla="*/ 3206348 w 11737976"/>
              <a:gd name="connsiteY6883" fmla="*/ 5043631 h 6407150"/>
              <a:gd name="connsiteX6884" fmla="*/ 3213883 w 11737976"/>
              <a:gd name="connsiteY6884" fmla="*/ 5043967 h 6407150"/>
              <a:gd name="connsiteX6885" fmla="*/ 3221331 w 11737976"/>
              <a:gd name="connsiteY6885" fmla="*/ 5046233 h 6407150"/>
              <a:gd name="connsiteX6886" fmla="*/ 3221245 w 11737976"/>
              <a:gd name="connsiteY6886" fmla="*/ 5048163 h 6407150"/>
              <a:gd name="connsiteX6887" fmla="*/ 3213711 w 11737976"/>
              <a:gd name="connsiteY6887" fmla="*/ 5047826 h 6407150"/>
              <a:gd name="connsiteX6888" fmla="*/ 3220815 w 11737976"/>
              <a:gd name="connsiteY6888" fmla="*/ 5057811 h 6407150"/>
              <a:gd name="connsiteX6889" fmla="*/ 3228522 w 11737976"/>
              <a:gd name="connsiteY6889" fmla="*/ 5054287 h 6407150"/>
              <a:gd name="connsiteX6890" fmla="*/ 3228693 w 11737976"/>
              <a:gd name="connsiteY6890" fmla="*/ 5050428 h 6407150"/>
              <a:gd name="connsiteX6891" fmla="*/ 3221160 w 11737976"/>
              <a:gd name="connsiteY6891" fmla="*/ 5050093 h 6407150"/>
              <a:gd name="connsiteX6892" fmla="*/ 3228866 w 11737976"/>
              <a:gd name="connsiteY6892" fmla="*/ 5046569 h 6407150"/>
              <a:gd name="connsiteX6893" fmla="*/ 3221505 w 11737976"/>
              <a:gd name="connsiteY6893" fmla="*/ 5042373 h 6407150"/>
              <a:gd name="connsiteX6894" fmla="*/ 3213969 w 11737976"/>
              <a:gd name="connsiteY6894" fmla="*/ 5042037 h 6407150"/>
              <a:gd name="connsiteX6895" fmla="*/ 3206434 w 11737976"/>
              <a:gd name="connsiteY6895" fmla="*/ 5041701 h 6407150"/>
              <a:gd name="connsiteX6896" fmla="*/ 3206348 w 11737976"/>
              <a:gd name="connsiteY6896" fmla="*/ 5043631 h 6407150"/>
              <a:gd name="connsiteX6897" fmla="*/ 3188519 w 11737976"/>
              <a:gd name="connsiteY6897" fmla="*/ 5041383 h 6407150"/>
              <a:gd name="connsiteX6898" fmla="*/ 3176209 w 11737976"/>
              <a:gd name="connsiteY6898" fmla="*/ 5042284 h 6407150"/>
              <a:gd name="connsiteX6899" fmla="*/ 3168674 w 11737976"/>
              <a:gd name="connsiteY6899" fmla="*/ 5041946 h 6407150"/>
              <a:gd name="connsiteX6900" fmla="*/ 3168761 w 11737976"/>
              <a:gd name="connsiteY6900" fmla="*/ 5040017 h 6407150"/>
              <a:gd name="connsiteX6901" fmla="*/ 3176381 w 11737976"/>
              <a:gd name="connsiteY6901" fmla="*/ 5038425 h 6407150"/>
              <a:gd name="connsiteX6902" fmla="*/ 3168847 w 11737976"/>
              <a:gd name="connsiteY6902" fmla="*/ 5038088 h 6407150"/>
              <a:gd name="connsiteX6903" fmla="*/ 3169192 w 11737976"/>
              <a:gd name="connsiteY6903" fmla="*/ 5030370 h 6407150"/>
              <a:gd name="connsiteX6904" fmla="*/ 3154124 w 11737976"/>
              <a:gd name="connsiteY6904" fmla="*/ 5029698 h 6407150"/>
              <a:gd name="connsiteX6905" fmla="*/ 5138040 w 11737976"/>
              <a:gd name="connsiteY6905" fmla="*/ 5027480 h 6407150"/>
              <a:gd name="connsiteX6906" fmla="*/ 5142566 w 11737976"/>
              <a:gd name="connsiteY6906" fmla="*/ 5028590 h 6407150"/>
              <a:gd name="connsiteX6907" fmla="*/ 5137184 w 11737976"/>
              <a:gd name="connsiteY6907" fmla="*/ 5044182 h 6407150"/>
              <a:gd name="connsiteX6908" fmla="*/ 5135089 w 11737976"/>
              <a:gd name="connsiteY6908" fmla="*/ 5051748 h 6407150"/>
              <a:gd name="connsiteX6909" fmla="*/ 5128941 w 11737976"/>
              <a:gd name="connsiteY6909" fmla="*/ 5044289 h 6407150"/>
              <a:gd name="connsiteX6910" fmla="*/ 5123189 w 11737976"/>
              <a:gd name="connsiteY6910" fmla="*/ 5044570 h 6407150"/>
              <a:gd name="connsiteX6911" fmla="*/ 5116002 w 11737976"/>
              <a:gd name="connsiteY6911" fmla="*/ 5039939 h 6407150"/>
              <a:gd name="connsiteX6912" fmla="*/ 5116634 w 11737976"/>
              <a:gd name="connsiteY6912" fmla="*/ 5039517 h 6407150"/>
              <a:gd name="connsiteX6913" fmla="*/ 5137041 w 11737976"/>
              <a:gd name="connsiteY6913" fmla="*/ 5028788 h 6407150"/>
              <a:gd name="connsiteX6914" fmla="*/ 9448087 w 11737976"/>
              <a:gd name="connsiteY6914" fmla="*/ 5026902 h 6407150"/>
              <a:gd name="connsiteX6915" fmla="*/ 9447650 w 11737976"/>
              <a:gd name="connsiteY6915" fmla="*/ 5029981 h 6407150"/>
              <a:gd name="connsiteX6916" fmla="*/ 9464686 w 11737976"/>
              <a:gd name="connsiteY6916" fmla="*/ 5032575 h 6407150"/>
              <a:gd name="connsiteX6917" fmla="*/ 9475518 w 11737976"/>
              <a:gd name="connsiteY6917" fmla="*/ 5029821 h 6407150"/>
              <a:gd name="connsiteX6918" fmla="*/ 9448087 w 11737976"/>
              <a:gd name="connsiteY6918" fmla="*/ 5026902 h 6407150"/>
              <a:gd name="connsiteX6919" fmla="*/ 2711255 w 11737976"/>
              <a:gd name="connsiteY6919" fmla="*/ 5020988 h 6407150"/>
              <a:gd name="connsiteX6920" fmla="*/ 2718641 w 11737976"/>
              <a:gd name="connsiteY6920" fmla="*/ 5023254 h 6407150"/>
              <a:gd name="connsiteX6921" fmla="*/ 2708122 w 11737976"/>
              <a:gd name="connsiteY6921" fmla="*/ 5025032 h 6407150"/>
              <a:gd name="connsiteX6922" fmla="*/ 2707630 w 11737976"/>
              <a:gd name="connsiteY6922" fmla="*/ 5023498 h 6407150"/>
              <a:gd name="connsiteX6923" fmla="*/ 2708825 w 11737976"/>
              <a:gd name="connsiteY6923" fmla="*/ 5021115 h 6407150"/>
              <a:gd name="connsiteX6924" fmla="*/ 3192724 w 11737976"/>
              <a:gd name="connsiteY6924" fmla="*/ 5016060 h 6407150"/>
              <a:gd name="connsiteX6925" fmla="*/ 3192567 w 11737976"/>
              <a:gd name="connsiteY6925" fmla="*/ 5019545 h 6407150"/>
              <a:gd name="connsiteX6926" fmla="*/ 3200745 w 11737976"/>
              <a:gd name="connsiteY6926" fmla="*/ 5016419 h 6407150"/>
              <a:gd name="connsiteX6927" fmla="*/ 3192724 w 11737976"/>
              <a:gd name="connsiteY6927" fmla="*/ 5016060 h 6407150"/>
              <a:gd name="connsiteX6928" fmla="*/ 2136991 w 11737976"/>
              <a:gd name="connsiteY6928" fmla="*/ 5015718 h 6407150"/>
              <a:gd name="connsiteX6929" fmla="*/ 2137531 w 11737976"/>
              <a:gd name="connsiteY6929" fmla="*/ 5015994 h 6407150"/>
              <a:gd name="connsiteX6930" fmla="*/ 2136793 w 11737976"/>
              <a:gd name="connsiteY6930" fmla="*/ 5015832 h 6407150"/>
              <a:gd name="connsiteX6931" fmla="*/ 3132061 w 11737976"/>
              <a:gd name="connsiteY6931" fmla="*/ 5014747 h 6407150"/>
              <a:gd name="connsiteX6932" fmla="*/ 3108990 w 11737976"/>
              <a:gd name="connsiteY6932" fmla="*/ 5021507 h 6407150"/>
              <a:gd name="connsiteX6933" fmla="*/ 3116564 w 11737976"/>
              <a:gd name="connsiteY6933" fmla="*/ 5021845 h 6407150"/>
              <a:gd name="connsiteX6934" fmla="*/ 3116390 w 11737976"/>
              <a:gd name="connsiteY6934" fmla="*/ 5025733 h 6407150"/>
              <a:gd name="connsiteX6935" fmla="*/ 3123532 w 11737976"/>
              <a:gd name="connsiteY6935" fmla="*/ 5035790 h 6407150"/>
              <a:gd name="connsiteX6936" fmla="*/ 3123271 w 11737976"/>
              <a:gd name="connsiteY6936" fmla="*/ 5041621 h 6407150"/>
              <a:gd name="connsiteX6937" fmla="*/ 3108034 w 11737976"/>
              <a:gd name="connsiteY6937" fmla="*/ 5042888 h 6407150"/>
              <a:gd name="connsiteX6938" fmla="*/ 3115348 w 11737976"/>
              <a:gd name="connsiteY6938" fmla="*/ 5049058 h 6407150"/>
              <a:gd name="connsiteX6939" fmla="*/ 3145737 w 11737976"/>
              <a:gd name="connsiteY6939" fmla="*/ 5048468 h 6407150"/>
              <a:gd name="connsiteX6940" fmla="*/ 3146084 w 11737976"/>
              <a:gd name="connsiteY6940" fmla="*/ 5040692 h 6407150"/>
              <a:gd name="connsiteX6941" fmla="*/ 3131020 w 11737976"/>
              <a:gd name="connsiteY6941" fmla="*/ 5038072 h 6407150"/>
              <a:gd name="connsiteX6942" fmla="*/ 3138942 w 11737976"/>
              <a:gd name="connsiteY6942" fmla="*/ 5030636 h 6407150"/>
              <a:gd name="connsiteX6943" fmla="*/ 3146692 w 11737976"/>
              <a:gd name="connsiteY6943" fmla="*/ 5027087 h 6407150"/>
              <a:gd name="connsiteX6944" fmla="*/ 3132061 w 11737976"/>
              <a:gd name="connsiteY6944" fmla="*/ 5014747 h 6407150"/>
              <a:gd name="connsiteX6945" fmla="*/ 2862045 w 11737976"/>
              <a:gd name="connsiteY6945" fmla="*/ 5012462 h 6407150"/>
              <a:gd name="connsiteX6946" fmla="*/ 2868729 w 11737976"/>
              <a:gd name="connsiteY6946" fmla="*/ 5012761 h 6407150"/>
              <a:gd name="connsiteX6947" fmla="*/ 2862045 w 11737976"/>
              <a:gd name="connsiteY6947" fmla="*/ 5012462 h 6407150"/>
              <a:gd name="connsiteX6948" fmla="*/ 8521327 w 11737976"/>
              <a:gd name="connsiteY6948" fmla="*/ 5010069 h 6407150"/>
              <a:gd name="connsiteX6949" fmla="*/ 8518772 w 11737976"/>
              <a:gd name="connsiteY6949" fmla="*/ 5012642 h 6407150"/>
              <a:gd name="connsiteX6950" fmla="*/ 8520285 w 11737976"/>
              <a:gd name="connsiteY6950" fmla="*/ 5018582 h 6407150"/>
              <a:gd name="connsiteX6951" fmla="*/ 8522336 w 11737976"/>
              <a:gd name="connsiteY6951" fmla="*/ 5014029 h 6407150"/>
              <a:gd name="connsiteX6952" fmla="*/ 8521327 w 11737976"/>
              <a:gd name="connsiteY6952" fmla="*/ 5010069 h 6407150"/>
              <a:gd name="connsiteX6953" fmla="*/ 3222477 w 11737976"/>
              <a:gd name="connsiteY6953" fmla="*/ 5009708 h 6407150"/>
              <a:gd name="connsiteX6954" fmla="*/ 3214373 w 11737976"/>
              <a:gd name="connsiteY6954" fmla="*/ 5011209 h 6407150"/>
              <a:gd name="connsiteX6955" fmla="*/ 3221979 w 11737976"/>
              <a:gd name="connsiteY6955" fmla="*/ 5020858 h 6407150"/>
              <a:gd name="connsiteX6956" fmla="*/ 3222394 w 11737976"/>
              <a:gd name="connsiteY6956" fmla="*/ 5011567 h 6407150"/>
              <a:gd name="connsiteX6957" fmla="*/ 3222477 w 11737976"/>
              <a:gd name="connsiteY6957" fmla="*/ 5009708 h 6407150"/>
              <a:gd name="connsiteX6958" fmla="*/ 1452325 w 11737976"/>
              <a:gd name="connsiteY6958" fmla="*/ 5009395 h 6407150"/>
              <a:gd name="connsiteX6959" fmla="*/ 1448760 w 11737976"/>
              <a:gd name="connsiteY6959" fmla="*/ 5012653 h 6407150"/>
              <a:gd name="connsiteX6960" fmla="*/ 1449651 w 11737976"/>
              <a:gd name="connsiteY6960" fmla="*/ 5015872 h 6407150"/>
              <a:gd name="connsiteX6961" fmla="*/ 1457884 w 11737976"/>
              <a:gd name="connsiteY6961" fmla="*/ 5011174 h 6407150"/>
              <a:gd name="connsiteX6962" fmla="*/ 1452325 w 11737976"/>
              <a:gd name="connsiteY6962" fmla="*/ 5009395 h 6407150"/>
              <a:gd name="connsiteX6963" fmla="*/ 2906407 w 11737976"/>
              <a:gd name="connsiteY6963" fmla="*/ 5008859 h 6407150"/>
              <a:gd name="connsiteX6964" fmla="*/ 2922294 w 11737976"/>
              <a:gd name="connsiteY6964" fmla="*/ 5013060 h 6407150"/>
              <a:gd name="connsiteX6965" fmla="*/ 2906407 w 11737976"/>
              <a:gd name="connsiteY6965" fmla="*/ 5008859 h 6407150"/>
              <a:gd name="connsiteX6966" fmla="*/ 2939730 w 11737976"/>
              <a:gd name="connsiteY6966" fmla="*/ 5008775 h 6407150"/>
              <a:gd name="connsiteX6967" fmla="*/ 2930468 w 11737976"/>
              <a:gd name="connsiteY6967" fmla="*/ 5009933 h 6407150"/>
              <a:gd name="connsiteX6968" fmla="*/ 2937061 w 11737976"/>
              <a:gd name="connsiteY6968" fmla="*/ 5012322 h 6407150"/>
              <a:gd name="connsiteX6969" fmla="*/ 2943837 w 11737976"/>
              <a:gd name="connsiteY6969" fmla="*/ 5010530 h 6407150"/>
              <a:gd name="connsiteX6970" fmla="*/ 2939730 w 11737976"/>
              <a:gd name="connsiteY6970" fmla="*/ 5008775 h 6407150"/>
              <a:gd name="connsiteX6971" fmla="*/ 9578402 w 11737976"/>
              <a:gd name="connsiteY6971" fmla="*/ 5007950 h 6407150"/>
              <a:gd name="connsiteX6972" fmla="*/ 9574535 w 11737976"/>
              <a:gd name="connsiteY6972" fmla="*/ 5010663 h 6407150"/>
              <a:gd name="connsiteX6973" fmla="*/ 9577528 w 11737976"/>
              <a:gd name="connsiteY6973" fmla="*/ 5014108 h 6407150"/>
              <a:gd name="connsiteX6974" fmla="*/ 9588012 w 11737976"/>
              <a:gd name="connsiteY6974" fmla="*/ 5013807 h 6407150"/>
              <a:gd name="connsiteX6975" fmla="*/ 9578402 w 11737976"/>
              <a:gd name="connsiteY6975" fmla="*/ 5007950 h 6407150"/>
              <a:gd name="connsiteX6976" fmla="*/ 2748421 w 11737976"/>
              <a:gd name="connsiteY6976" fmla="*/ 5007388 h 6407150"/>
              <a:gd name="connsiteX6977" fmla="*/ 2742981 w 11737976"/>
              <a:gd name="connsiteY6977" fmla="*/ 5009240 h 6407150"/>
              <a:gd name="connsiteX6978" fmla="*/ 2748329 w 11737976"/>
              <a:gd name="connsiteY6978" fmla="*/ 5009478 h 6407150"/>
              <a:gd name="connsiteX6979" fmla="*/ 2748421 w 11737976"/>
              <a:gd name="connsiteY6979" fmla="*/ 5007388 h 6407150"/>
              <a:gd name="connsiteX6980" fmla="*/ 2764555 w 11737976"/>
              <a:gd name="connsiteY6980" fmla="*/ 5006014 h 6407150"/>
              <a:gd name="connsiteX6981" fmla="*/ 2756442 w 11737976"/>
              <a:gd name="connsiteY6981" fmla="*/ 5007746 h 6407150"/>
              <a:gd name="connsiteX6982" fmla="*/ 2764368 w 11737976"/>
              <a:gd name="connsiteY6982" fmla="*/ 5010195 h 6407150"/>
              <a:gd name="connsiteX6983" fmla="*/ 2767469 w 11737976"/>
              <a:gd name="connsiteY6983" fmla="*/ 5008238 h 6407150"/>
              <a:gd name="connsiteX6984" fmla="*/ 2764555 w 11737976"/>
              <a:gd name="connsiteY6984" fmla="*/ 5006014 h 6407150"/>
              <a:gd name="connsiteX6985" fmla="*/ 2944087 w 11737976"/>
              <a:gd name="connsiteY6985" fmla="*/ 5004956 h 6407150"/>
              <a:gd name="connsiteX6986" fmla="*/ 2942071 w 11737976"/>
              <a:gd name="connsiteY6986" fmla="*/ 5005084 h 6407150"/>
              <a:gd name="connsiteX6987" fmla="*/ 2944009 w 11737976"/>
              <a:gd name="connsiteY6987" fmla="*/ 5006699 h 6407150"/>
              <a:gd name="connsiteX6988" fmla="*/ 3028125 w 11737976"/>
              <a:gd name="connsiteY6988" fmla="*/ 5004612 h 6407150"/>
              <a:gd name="connsiteX6989" fmla="*/ 3026059 w 11737976"/>
              <a:gd name="connsiteY6989" fmla="*/ 5007027 h 6407150"/>
              <a:gd name="connsiteX6990" fmla="*/ 3025229 w 11737976"/>
              <a:gd name="connsiteY6990" fmla="*/ 5006406 h 6407150"/>
              <a:gd name="connsiteX6991" fmla="*/ 3028125 w 11737976"/>
              <a:gd name="connsiteY6991" fmla="*/ 5004612 h 6407150"/>
              <a:gd name="connsiteX6992" fmla="*/ 3131669 w 11737976"/>
              <a:gd name="connsiteY6992" fmla="*/ 5003559 h 6407150"/>
              <a:gd name="connsiteX6993" fmla="*/ 3131575 w 11737976"/>
              <a:gd name="connsiteY6993" fmla="*/ 5005651 h 6407150"/>
              <a:gd name="connsiteX6994" fmla="*/ 3139689 w 11737976"/>
              <a:gd name="connsiteY6994" fmla="*/ 5003917 h 6407150"/>
              <a:gd name="connsiteX6995" fmla="*/ 3131669 w 11737976"/>
              <a:gd name="connsiteY6995" fmla="*/ 5003559 h 6407150"/>
              <a:gd name="connsiteX6996" fmla="*/ 8515955 w 11737976"/>
              <a:gd name="connsiteY6996" fmla="*/ 5003381 h 6407150"/>
              <a:gd name="connsiteX6997" fmla="*/ 8513602 w 11737976"/>
              <a:gd name="connsiteY6997" fmla="*/ 5009804 h 6407150"/>
              <a:gd name="connsiteX6998" fmla="*/ 8515955 w 11737976"/>
              <a:gd name="connsiteY6998" fmla="*/ 5003381 h 6407150"/>
              <a:gd name="connsiteX6999" fmla="*/ 3223587 w 11737976"/>
              <a:gd name="connsiteY6999" fmla="*/ 4999810 h 6407150"/>
              <a:gd name="connsiteX7000" fmla="*/ 3201273 w 11737976"/>
              <a:gd name="connsiteY7000" fmla="*/ 5004574 h 6407150"/>
              <a:gd name="connsiteX7001" fmla="*/ 3223331 w 11737976"/>
              <a:gd name="connsiteY7001" fmla="*/ 5005558 h 6407150"/>
              <a:gd name="connsiteX7002" fmla="*/ 3230855 w 11737976"/>
              <a:gd name="connsiteY7002" fmla="*/ 5002053 h 6407150"/>
              <a:gd name="connsiteX7003" fmla="*/ 3223587 w 11737976"/>
              <a:gd name="connsiteY7003" fmla="*/ 4999810 h 6407150"/>
              <a:gd name="connsiteX7004" fmla="*/ 8530455 w 11737976"/>
              <a:gd name="connsiteY7004" fmla="*/ 4999330 h 6407150"/>
              <a:gd name="connsiteX7005" fmla="*/ 8531873 w 11737976"/>
              <a:gd name="connsiteY7005" fmla="*/ 4999978 h 6407150"/>
              <a:gd name="connsiteX7006" fmla="*/ 8531489 w 11737976"/>
              <a:gd name="connsiteY7006" fmla="*/ 5000774 h 6407150"/>
              <a:gd name="connsiteX7007" fmla="*/ 3073929 w 11737976"/>
              <a:gd name="connsiteY7007" fmla="*/ 4996792 h 6407150"/>
              <a:gd name="connsiteX7008" fmla="*/ 3065840 w 11737976"/>
              <a:gd name="connsiteY7008" fmla="*/ 5007951 h 6407150"/>
              <a:gd name="connsiteX7009" fmla="*/ 3073415 w 11737976"/>
              <a:gd name="connsiteY7009" fmla="*/ 5008289 h 6407150"/>
              <a:gd name="connsiteX7010" fmla="*/ 3065583 w 11737976"/>
              <a:gd name="connsiteY7010" fmla="*/ 5013698 h 6407150"/>
              <a:gd name="connsiteX7011" fmla="*/ 3065499 w 11737976"/>
              <a:gd name="connsiteY7011" fmla="*/ 5015615 h 6407150"/>
              <a:gd name="connsiteX7012" fmla="*/ 3065327 w 11737976"/>
              <a:gd name="connsiteY7012" fmla="*/ 5019448 h 6407150"/>
              <a:gd name="connsiteX7013" fmla="*/ 3088138 w 11737976"/>
              <a:gd name="connsiteY7013" fmla="*/ 5018546 h 6407150"/>
              <a:gd name="connsiteX7014" fmla="*/ 3080563 w 11737976"/>
              <a:gd name="connsiteY7014" fmla="*/ 5018208 h 6407150"/>
              <a:gd name="connsiteX7015" fmla="*/ 3080648 w 11737976"/>
              <a:gd name="connsiteY7015" fmla="*/ 5016292 h 6407150"/>
              <a:gd name="connsiteX7016" fmla="*/ 3073073 w 11737976"/>
              <a:gd name="connsiteY7016" fmla="*/ 5015954 h 6407150"/>
              <a:gd name="connsiteX7017" fmla="*/ 3073158 w 11737976"/>
              <a:gd name="connsiteY7017" fmla="*/ 5014037 h 6407150"/>
              <a:gd name="connsiteX7018" fmla="*/ 3073415 w 11737976"/>
              <a:gd name="connsiteY7018" fmla="*/ 5008289 h 6407150"/>
              <a:gd name="connsiteX7019" fmla="*/ 3081161 w 11737976"/>
              <a:gd name="connsiteY7019" fmla="*/ 5004794 h 6407150"/>
              <a:gd name="connsiteX7020" fmla="*/ 3073672 w 11737976"/>
              <a:gd name="connsiteY7020" fmla="*/ 5002539 h 6407150"/>
              <a:gd name="connsiteX7021" fmla="*/ 3088909 w 11737976"/>
              <a:gd name="connsiteY7021" fmla="*/ 5001299 h 6407150"/>
              <a:gd name="connsiteX7022" fmla="*/ 3073929 w 11737976"/>
              <a:gd name="connsiteY7022" fmla="*/ 4996792 h 6407150"/>
              <a:gd name="connsiteX7023" fmla="*/ 8495225 w 11737976"/>
              <a:gd name="connsiteY7023" fmla="*/ 4993392 h 6407150"/>
              <a:gd name="connsiteX7024" fmla="*/ 8493136 w 11737976"/>
              <a:gd name="connsiteY7024" fmla="*/ 4993538 h 6407150"/>
              <a:gd name="connsiteX7025" fmla="*/ 8494561 w 11737976"/>
              <a:gd name="connsiteY7025" fmla="*/ 4998047 h 6407150"/>
              <a:gd name="connsiteX7026" fmla="*/ 8495225 w 11737976"/>
              <a:gd name="connsiteY7026" fmla="*/ 4993392 h 6407150"/>
              <a:gd name="connsiteX7027" fmla="*/ 7445393 w 11737976"/>
              <a:gd name="connsiteY7027" fmla="*/ 4993211 h 6407150"/>
              <a:gd name="connsiteX7028" fmla="*/ 7432610 w 11737976"/>
              <a:gd name="connsiteY7028" fmla="*/ 5003819 h 6407150"/>
              <a:gd name="connsiteX7029" fmla="*/ 7428742 w 11737976"/>
              <a:gd name="connsiteY7029" fmla="*/ 5020368 h 6407150"/>
              <a:gd name="connsiteX7030" fmla="*/ 7421971 w 11737976"/>
              <a:gd name="connsiteY7030" fmla="*/ 5049330 h 6407150"/>
              <a:gd name="connsiteX7031" fmla="*/ 7421006 w 11737976"/>
              <a:gd name="connsiteY7031" fmla="*/ 5053468 h 6407150"/>
              <a:gd name="connsiteX7032" fmla="*/ 7417137 w 11737976"/>
              <a:gd name="connsiteY7032" fmla="*/ 5070016 h 6407150"/>
              <a:gd name="connsiteX7033" fmla="*/ 7416169 w 11737976"/>
              <a:gd name="connsiteY7033" fmla="*/ 5074155 h 6407150"/>
              <a:gd name="connsiteX7034" fmla="*/ 7424118 w 11737976"/>
              <a:gd name="connsiteY7034" fmla="*/ 5084233 h 6407150"/>
              <a:gd name="connsiteX7035" fmla="*/ 7426053 w 11737976"/>
              <a:gd name="connsiteY7035" fmla="*/ 5075958 h 6407150"/>
              <a:gd name="connsiteX7036" fmla="*/ 7427019 w 11737976"/>
              <a:gd name="connsiteY7036" fmla="*/ 5071820 h 6407150"/>
              <a:gd name="connsiteX7037" fmla="*/ 7421971 w 11737976"/>
              <a:gd name="connsiteY7037" fmla="*/ 5049330 h 6407150"/>
              <a:gd name="connsiteX7038" fmla="*/ 7431855 w 11737976"/>
              <a:gd name="connsiteY7038" fmla="*/ 5051133 h 6407150"/>
              <a:gd name="connsiteX7039" fmla="*/ 7433789 w 11737976"/>
              <a:gd name="connsiteY7039" fmla="*/ 5042860 h 6407150"/>
              <a:gd name="connsiteX7040" fmla="*/ 7438625 w 11737976"/>
              <a:gd name="connsiteY7040" fmla="*/ 5022172 h 6407150"/>
              <a:gd name="connsiteX7041" fmla="*/ 7447538 w 11737976"/>
              <a:gd name="connsiteY7041" fmla="*/ 5028114 h 6407150"/>
              <a:gd name="connsiteX7042" fmla="*/ 7451408 w 11737976"/>
              <a:gd name="connsiteY7042" fmla="*/ 5011564 h 6407150"/>
              <a:gd name="connsiteX7043" fmla="*/ 7441525 w 11737976"/>
              <a:gd name="connsiteY7043" fmla="*/ 5009761 h 6407150"/>
              <a:gd name="connsiteX7044" fmla="*/ 7445393 w 11737976"/>
              <a:gd name="connsiteY7044" fmla="*/ 4993211 h 6407150"/>
              <a:gd name="connsiteX7045" fmla="*/ 2757126 w 11737976"/>
              <a:gd name="connsiteY7045" fmla="*/ 4992417 h 6407150"/>
              <a:gd name="connsiteX7046" fmla="*/ 2757033 w 11737976"/>
              <a:gd name="connsiteY7046" fmla="*/ 4994508 h 6407150"/>
              <a:gd name="connsiteX7047" fmla="*/ 2765054 w 11737976"/>
              <a:gd name="connsiteY7047" fmla="*/ 4994865 h 6407150"/>
              <a:gd name="connsiteX7048" fmla="*/ 2765148 w 11737976"/>
              <a:gd name="connsiteY7048" fmla="*/ 4992775 h 6407150"/>
              <a:gd name="connsiteX7049" fmla="*/ 2757126 w 11737976"/>
              <a:gd name="connsiteY7049" fmla="*/ 4992417 h 6407150"/>
              <a:gd name="connsiteX7050" fmla="*/ 2869757 w 11737976"/>
              <a:gd name="connsiteY7050" fmla="*/ 4989766 h 6407150"/>
              <a:gd name="connsiteX7051" fmla="*/ 2869664 w 11737976"/>
              <a:gd name="connsiteY7051" fmla="*/ 4991857 h 6407150"/>
              <a:gd name="connsiteX7052" fmla="*/ 2877684 w 11737976"/>
              <a:gd name="connsiteY7052" fmla="*/ 4992215 h 6407150"/>
              <a:gd name="connsiteX7053" fmla="*/ 2877778 w 11737976"/>
              <a:gd name="connsiteY7053" fmla="*/ 4990124 h 6407150"/>
              <a:gd name="connsiteX7054" fmla="*/ 2869757 w 11737976"/>
              <a:gd name="connsiteY7054" fmla="*/ 4989766 h 6407150"/>
              <a:gd name="connsiteX7055" fmla="*/ 8516949 w 11737976"/>
              <a:gd name="connsiteY7055" fmla="*/ 4987089 h 6407150"/>
              <a:gd name="connsiteX7056" fmla="*/ 8511726 w 11737976"/>
              <a:gd name="connsiteY7056" fmla="*/ 4994437 h 6407150"/>
              <a:gd name="connsiteX7057" fmla="*/ 8519025 w 11737976"/>
              <a:gd name="connsiteY7057" fmla="*/ 4993648 h 6407150"/>
              <a:gd name="connsiteX7058" fmla="*/ 8520965 w 11737976"/>
              <a:gd name="connsiteY7058" fmla="*/ 4989562 h 6407150"/>
              <a:gd name="connsiteX7059" fmla="*/ 8516949 w 11737976"/>
              <a:gd name="connsiteY7059" fmla="*/ 4987089 h 6407150"/>
              <a:gd name="connsiteX7060" fmla="*/ 3052769 w 11737976"/>
              <a:gd name="connsiteY7060" fmla="*/ 4985765 h 6407150"/>
              <a:gd name="connsiteX7061" fmla="*/ 3052071 w 11737976"/>
              <a:gd name="connsiteY7061" fmla="*/ 4986389 h 6407150"/>
              <a:gd name="connsiteX7062" fmla="*/ 3051992 w 11737976"/>
              <a:gd name="connsiteY7062" fmla="*/ 4988132 h 6407150"/>
              <a:gd name="connsiteX7063" fmla="*/ 3057418 w 11737976"/>
              <a:gd name="connsiteY7063" fmla="*/ 4986628 h 6407150"/>
              <a:gd name="connsiteX7064" fmla="*/ 3052769 w 11737976"/>
              <a:gd name="connsiteY7064" fmla="*/ 4985765 h 6407150"/>
              <a:gd name="connsiteX7065" fmla="*/ 2840536 w 11737976"/>
              <a:gd name="connsiteY7065" fmla="*/ 4984272 h 6407150"/>
              <a:gd name="connsiteX7066" fmla="*/ 2832421 w 11737976"/>
              <a:gd name="connsiteY7066" fmla="*/ 4986005 h 6407150"/>
              <a:gd name="connsiteX7067" fmla="*/ 2840441 w 11737976"/>
              <a:gd name="connsiteY7067" fmla="*/ 4986362 h 6407150"/>
              <a:gd name="connsiteX7068" fmla="*/ 2840536 w 11737976"/>
              <a:gd name="connsiteY7068" fmla="*/ 4984272 h 6407150"/>
              <a:gd name="connsiteX7069" fmla="*/ 3080682 w 11737976"/>
              <a:gd name="connsiteY7069" fmla="*/ 4983041 h 6407150"/>
              <a:gd name="connsiteX7070" fmla="*/ 3073630 w 11737976"/>
              <a:gd name="connsiteY7070" fmla="*/ 4983511 h 6407150"/>
              <a:gd name="connsiteX7071" fmla="*/ 3073536 w 11737976"/>
              <a:gd name="connsiteY7071" fmla="*/ 4985601 h 6407150"/>
              <a:gd name="connsiteX7072" fmla="*/ 3081557 w 11737976"/>
              <a:gd name="connsiteY7072" fmla="*/ 4985961 h 6407150"/>
              <a:gd name="connsiteX7073" fmla="*/ 3081651 w 11737976"/>
              <a:gd name="connsiteY7073" fmla="*/ 4983870 h 6407150"/>
              <a:gd name="connsiteX7074" fmla="*/ 3080682 w 11737976"/>
              <a:gd name="connsiteY7074" fmla="*/ 4983041 h 6407150"/>
              <a:gd name="connsiteX7075" fmla="*/ 8511823 w 11737976"/>
              <a:gd name="connsiteY7075" fmla="*/ 4980910 h 6407150"/>
              <a:gd name="connsiteX7076" fmla="*/ 8509459 w 11737976"/>
              <a:gd name="connsiteY7076" fmla="*/ 4986536 h 6407150"/>
              <a:gd name="connsiteX7077" fmla="*/ 8513637 w 11737976"/>
              <a:gd name="connsiteY7077" fmla="*/ 4986650 h 6407150"/>
              <a:gd name="connsiteX7078" fmla="*/ 8513171 w 11737976"/>
              <a:gd name="connsiteY7078" fmla="*/ 4982725 h 6407150"/>
              <a:gd name="connsiteX7079" fmla="*/ 8511823 w 11737976"/>
              <a:gd name="connsiteY7079" fmla="*/ 4980910 h 6407150"/>
              <a:gd name="connsiteX7080" fmla="*/ 7469868 w 11737976"/>
              <a:gd name="connsiteY7080" fmla="*/ 4980809 h 6407150"/>
              <a:gd name="connsiteX7081" fmla="*/ 7464998 w 11737976"/>
              <a:gd name="connsiteY7081" fmla="*/ 5001646 h 6407150"/>
              <a:gd name="connsiteX7082" fmla="*/ 7471381 w 11737976"/>
              <a:gd name="connsiteY7082" fmla="*/ 4991948 h 6407150"/>
              <a:gd name="connsiteX7083" fmla="*/ 7469868 w 11737976"/>
              <a:gd name="connsiteY7083" fmla="*/ 4980809 h 6407150"/>
              <a:gd name="connsiteX7084" fmla="*/ 2148266 w 11737976"/>
              <a:gd name="connsiteY7084" fmla="*/ 4980802 h 6407150"/>
              <a:gd name="connsiteX7085" fmla="*/ 2148074 w 11737976"/>
              <a:gd name="connsiteY7085" fmla="*/ 4983615 h 6407150"/>
              <a:gd name="connsiteX7086" fmla="*/ 2146959 w 11737976"/>
              <a:gd name="connsiteY7086" fmla="*/ 4991870 h 6407150"/>
              <a:gd name="connsiteX7087" fmla="*/ 2145831 w 11737976"/>
              <a:gd name="connsiteY7087" fmla="*/ 4991429 h 6407150"/>
              <a:gd name="connsiteX7088" fmla="*/ 2140192 w 11737976"/>
              <a:gd name="connsiteY7088" fmla="*/ 4989225 h 6407150"/>
              <a:gd name="connsiteX7089" fmla="*/ 2138541 w 11737976"/>
              <a:gd name="connsiteY7089" fmla="*/ 4990124 h 6407150"/>
              <a:gd name="connsiteX7090" fmla="*/ 2139668 w 11737976"/>
              <a:gd name="connsiteY7090" fmla="*/ 4990565 h 6407150"/>
              <a:gd name="connsiteX7091" fmla="*/ 2145308 w 11737976"/>
              <a:gd name="connsiteY7091" fmla="*/ 4992769 h 6407150"/>
              <a:gd name="connsiteX7092" fmla="*/ 2145912 w 11737976"/>
              <a:gd name="connsiteY7092" fmla="*/ 4994550 h 6407150"/>
              <a:gd name="connsiteX7093" fmla="*/ 2144864 w 11737976"/>
              <a:gd name="connsiteY7093" fmla="*/ 4997231 h 6407150"/>
              <a:gd name="connsiteX7094" fmla="*/ 2137518 w 11737976"/>
              <a:gd name="connsiteY7094" fmla="*/ 4996483 h 6407150"/>
              <a:gd name="connsiteX7095" fmla="*/ 2128583 w 11737976"/>
              <a:gd name="connsiteY7095" fmla="*/ 4993901 h 6407150"/>
              <a:gd name="connsiteX7096" fmla="*/ 2129430 w 11737976"/>
              <a:gd name="connsiteY7096" fmla="*/ 4992090 h 6407150"/>
              <a:gd name="connsiteX7097" fmla="*/ 2128236 w 11737976"/>
              <a:gd name="connsiteY7097" fmla="*/ 4991568 h 6407150"/>
              <a:gd name="connsiteX7098" fmla="*/ 2123926 w 11737976"/>
              <a:gd name="connsiteY7098" fmla="*/ 4996152 h 6407150"/>
              <a:gd name="connsiteX7099" fmla="*/ 2135996 w 11737976"/>
              <a:gd name="connsiteY7099" fmla="*/ 4982127 h 6407150"/>
              <a:gd name="connsiteX7100" fmla="*/ 2135990 w 11737976"/>
              <a:gd name="connsiteY7100" fmla="*/ 4985107 h 6407150"/>
              <a:gd name="connsiteX7101" fmla="*/ 2144382 w 11737976"/>
              <a:gd name="connsiteY7101" fmla="*/ 4981458 h 6407150"/>
              <a:gd name="connsiteX7102" fmla="*/ 3223970 w 11737976"/>
              <a:gd name="connsiteY7102" fmla="*/ 4976262 h 6407150"/>
              <a:gd name="connsiteX7103" fmla="*/ 3215775 w 11737976"/>
              <a:gd name="connsiteY7103" fmla="*/ 4979806 h 6407150"/>
              <a:gd name="connsiteX7104" fmla="*/ 3215688 w 11737976"/>
              <a:gd name="connsiteY7104" fmla="*/ 4981757 h 6407150"/>
              <a:gd name="connsiteX7105" fmla="*/ 3215600 w 11737976"/>
              <a:gd name="connsiteY7105" fmla="*/ 4983709 h 6407150"/>
              <a:gd name="connsiteX7106" fmla="*/ 3215513 w 11737976"/>
              <a:gd name="connsiteY7106" fmla="*/ 4985660 h 6407150"/>
              <a:gd name="connsiteX7107" fmla="*/ 3223534 w 11737976"/>
              <a:gd name="connsiteY7107" fmla="*/ 4986017 h 6407150"/>
              <a:gd name="connsiteX7108" fmla="*/ 3223622 w 11737976"/>
              <a:gd name="connsiteY7108" fmla="*/ 4984067 h 6407150"/>
              <a:gd name="connsiteX7109" fmla="*/ 3231728 w 11737976"/>
              <a:gd name="connsiteY7109" fmla="*/ 4982474 h 6407150"/>
              <a:gd name="connsiteX7110" fmla="*/ 3223797 w 11737976"/>
              <a:gd name="connsiteY7110" fmla="*/ 4980164 h 6407150"/>
              <a:gd name="connsiteX7111" fmla="*/ 3223883 w 11737976"/>
              <a:gd name="connsiteY7111" fmla="*/ 4978214 h 6407150"/>
              <a:gd name="connsiteX7112" fmla="*/ 3231903 w 11737976"/>
              <a:gd name="connsiteY7112" fmla="*/ 4978572 h 6407150"/>
              <a:gd name="connsiteX7113" fmla="*/ 3223970 w 11737976"/>
              <a:gd name="connsiteY7113" fmla="*/ 4976262 h 6407150"/>
              <a:gd name="connsiteX7114" fmla="*/ 1478124 w 11737976"/>
              <a:gd name="connsiteY7114" fmla="*/ 4974194 h 6407150"/>
              <a:gd name="connsiteX7115" fmla="*/ 1471287 w 11737976"/>
              <a:gd name="connsiteY7115" fmla="*/ 4977949 h 6407150"/>
              <a:gd name="connsiteX7116" fmla="*/ 1478124 w 11737976"/>
              <a:gd name="connsiteY7116" fmla="*/ 4974194 h 6407150"/>
              <a:gd name="connsiteX7117" fmla="*/ 2744631 w 11737976"/>
              <a:gd name="connsiteY7117" fmla="*/ 4972309 h 6407150"/>
              <a:gd name="connsiteX7118" fmla="*/ 2736517 w 11737976"/>
              <a:gd name="connsiteY7118" fmla="*/ 4974041 h 6407150"/>
              <a:gd name="connsiteX7119" fmla="*/ 2744631 w 11737976"/>
              <a:gd name="connsiteY7119" fmla="*/ 4972309 h 6407150"/>
              <a:gd name="connsiteX7120" fmla="*/ 3222145 w 11737976"/>
              <a:gd name="connsiteY7120" fmla="*/ 4972167 h 6407150"/>
              <a:gd name="connsiteX7121" fmla="*/ 3224033 w 11737976"/>
              <a:gd name="connsiteY7121" fmla="*/ 4974869 h 6407150"/>
              <a:gd name="connsiteX7122" fmla="*/ 3232145 w 11737976"/>
              <a:gd name="connsiteY7122" fmla="*/ 4973138 h 6407150"/>
              <a:gd name="connsiteX7123" fmla="*/ 3222145 w 11737976"/>
              <a:gd name="connsiteY7123" fmla="*/ 4972167 h 6407150"/>
              <a:gd name="connsiteX7124" fmla="*/ 8520708 w 11737976"/>
              <a:gd name="connsiteY7124" fmla="*/ 4970594 h 6407150"/>
              <a:gd name="connsiteX7125" fmla="*/ 8526713 w 11737976"/>
              <a:gd name="connsiteY7125" fmla="*/ 4976819 h 6407150"/>
              <a:gd name="connsiteX7126" fmla="*/ 8527071 w 11737976"/>
              <a:gd name="connsiteY7126" fmla="*/ 4977950 h 6407150"/>
              <a:gd name="connsiteX7127" fmla="*/ 8525798 w 11737976"/>
              <a:gd name="connsiteY7127" fmla="*/ 4986737 h 6407150"/>
              <a:gd name="connsiteX7128" fmla="*/ 8526092 w 11737976"/>
              <a:gd name="connsiteY7128" fmla="*/ 4987376 h 6407150"/>
              <a:gd name="connsiteX7129" fmla="*/ 8525831 w 11737976"/>
              <a:gd name="connsiteY7129" fmla="*/ 4989494 h 6407150"/>
              <a:gd name="connsiteX7130" fmla="*/ 8522511 w 11737976"/>
              <a:gd name="connsiteY7130" fmla="*/ 4984923 h 6407150"/>
              <a:gd name="connsiteX7131" fmla="*/ 8521499 w 11737976"/>
              <a:gd name="connsiteY7131" fmla="*/ 4980950 h 6407150"/>
              <a:gd name="connsiteX7132" fmla="*/ 8521245 w 11737976"/>
              <a:gd name="connsiteY7132" fmla="*/ 4979957 h 6407150"/>
              <a:gd name="connsiteX7133" fmla="*/ 7543391 w 11737976"/>
              <a:gd name="connsiteY7133" fmla="*/ 4969920 h 6407150"/>
              <a:gd name="connsiteX7134" fmla="*/ 7539271 w 11737976"/>
              <a:gd name="connsiteY7134" fmla="*/ 4973066 h 6407150"/>
              <a:gd name="connsiteX7135" fmla="*/ 7543321 w 11737976"/>
              <a:gd name="connsiteY7135" fmla="*/ 4974650 h 6407150"/>
              <a:gd name="connsiteX7136" fmla="*/ 7543821 w 11737976"/>
              <a:gd name="connsiteY7136" fmla="*/ 4975242 h 6407150"/>
              <a:gd name="connsiteX7137" fmla="*/ 7547395 w 11737976"/>
              <a:gd name="connsiteY7137" fmla="*/ 4974656 h 6407150"/>
              <a:gd name="connsiteX7138" fmla="*/ 7543345 w 11737976"/>
              <a:gd name="connsiteY7138" fmla="*/ 4973072 h 6407150"/>
              <a:gd name="connsiteX7139" fmla="*/ 7547444 w 11737976"/>
              <a:gd name="connsiteY7139" fmla="*/ 4971504 h 6407150"/>
              <a:gd name="connsiteX7140" fmla="*/ 7547467 w 11737976"/>
              <a:gd name="connsiteY7140" fmla="*/ 4969926 h 6407150"/>
              <a:gd name="connsiteX7141" fmla="*/ 7543391 w 11737976"/>
              <a:gd name="connsiteY7141" fmla="*/ 4969920 h 6407150"/>
              <a:gd name="connsiteX7142" fmla="*/ 3194142 w 11737976"/>
              <a:gd name="connsiteY7142" fmla="*/ 4969344 h 6407150"/>
              <a:gd name="connsiteX7143" fmla="*/ 3194055 w 11737976"/>
              <a:gd name="connsiteY7143" fmla="*/ 4971274 h 6407150"/>
              <a:gd name="connsiteX7144" fmla="*/ 3186529 w 11737976"/>
              <a:gd name="connsiteY7144" fmla="*/ 4974805 h 6407150"/>
              <a:gd name="connsiteX7145" fmla="*/ 3193882 w 11737976"/>
              <a:gd name="connsiteY7145" fmla="*/ 4975133 h 6407150"/>
              <a:gd name="connsiteX7146" fmla="*/ 3193797 w 11737976"/>
              <a:gd name="connsiteY7146" fmla="*/ 4977063 h 6407150"/>
              <a:gd name="connsiteX7147" fmla="*/ 3186358 w 11737976"/>
              <a:gd name="connsiteY7147" fmla="*/ 4978664 h 6407150"/>
              <a:gd name="connsiteX7148" fmla="*/ 3186185 w 11737976"/>
              <a:gd name="connsiteY7148" fmla="*/ 4982524 h 6407150"/>
              <a:gd name="connsiteX7149" fmla="*/ 3193366 w 11737976"/>
              <a:gd name="connsiteY7149" fmla="*/ 4986711 h 6407150"/>
              <a:gd name="connsiteX7150" fmla="*/ 3185927 w 11737976"/>
              <a:gd name="connsiteY7150" fmla="*/ 4988312 h 6407150"/>
              <a:gd name="connsiteX7151" fmla="*/ 3193107 w 11737976"/>
              <a:gd name="connsiteY7151" fmla="*/ 4992500 h 6407150"/>
              <a:gd name="connsiteX7152" fmla="*/ 3193021 w 11737976"/>
              <a:gd name="connsiteY7152" fmla="*/ 4994430 h 6407150"/>
              <a:gd name="connsiteX7153" fmla="*/ 3200459 w 11737976"/>
              <a:gd name="connsiteY7153" fmla="*/ 4992829 h 6407150"/>
              <a:gd name="connsiteX7154" fmla="*/ 3200544 w 11737976"/>
              <a:gd name="connsiteY7154" fmla="*/ 4990900 h 6407150"/>
              <a:gd name="connsiteX7155" fmla="*/ 3206404 w 11737976"/>
              <a:gd name="connsiteY7155" fmla="*/ 4983427 h 6407150"/>
              <a:gd name="connsiteX7156" fmla="*/ 3201234 w 11737976"/>
              <a:gd name="connsiteY7156" fmla="*/ 4975462 h 6407150"/>
              <a:gd name="connsiteX7157" fmla="*/ 3201407 w 11737976"/>
              <a:gd name="connsiteY7157" fmla="*/ 4971603 h 6407150"/>
              <a:gd name="connsiteX7158" fmla="*/ 3201492 w 11737976"/>
              <a:gd name="connsiteY7158" fmla="*/ 4969673 h 6407150"/>
              <a:gd name="connsiteX7159" fmla="*/ 3194142 w 11737976"/>
              <a:gd name="connsiteY7159" fmla="*/ 4969344 h 6407150"/>
              <a:gd name="connsiteX7160" fmla="*/ 9562264 w 11737976"/>
              <a:gd name="connsiteY7160" fmla="*/ 4967945 h 6407150"/>
              <a:gd name="connsiteX7161" fmla="*/ 9532609 w 11737976"/>
              <a:gd name="connsiteY7161" fmla="*/ 4970883 h 6407150"/>
              <a:gd name="connsiteX7162" fmla="*/ 9541359 w 11737976"/>
              <a:gd name="connsiteY7162" fmla="*/ 4977909 h 6407150"/>
              <a:gd name="connsiteX7163" fmla="*/ 9550959 w 11737976"/>
              <a:gd name="connsiteY7163" fmla="*/ 4978931 h 6407150"/>
              <a:gd name="connsiteX7164" fmla="*/ 9569736 w 11737976"/>
              <a:gd name="connsiteY7164" fmla="*/ 4983976 h 6407150"/>
              <a:gd name="connsiteX7165" fmla="*/ 9580613 w 11737976"/>
              <a:gd name="connsiteY7165" fmla="*/ 4975992 h 6407150"/>
              <a:gd name="connsiteX7166" fmla="*/ 9562264 w 11737976"/>
              <a:gd name="connsiteY7166" fmla="*/ 4967945 h 6407150"/>
              <a:gd name="connsiteX7167" fmla="*/ 3090448 w 11737976"/>
              <a:gd name="connsiteY7167" fmla="*/ 4966808 h 6407150"/>
              <a:gd name="connsiteX7168" fmla="*/ 3090356 w 11737976"/>
              <a:gd name="connsiteY7168" fmla="*/ 4968899 h 6407150"/>
              <a:gd name="connsiteX7169" fmla="*/ 3095702 w 11737976"/>
              <a:gd name="connsiteY7169" fmla="*/ 4969138 h 6407150"/>
              <a:gd name="connsiteX7170" fmla="*/ 3095796 w 11737976"/>
              <a:gd name="connsiteY7170" fmla="*/ 4967048 h 6407150"/>
              <a:gd name="connsiteX7171" fmla="*/ 3090448 w 11737976"/>
              <a:gd name="connsiteY7171" fmla="*/ 4966808 h 6407150"/>
              <a:gd name="connsiteX7172" fmla="*/ 8517996 w 11737976"/>
              <a:gd name="connsiteY7172" fmla="*/ 4965484 h 6407150"/>
              <a:gd name="connsiteX7173" fmla="*/ 8520697 w 11737976"/>
              <a:gd name="connsiteY7173" fmla="*/ 4970421 h 6407150"/>
              <a:gd name="connsiteX7174" fmla="*/ 8520708 w 11737976"/>
              <a:gd name="connsiteY7174" fmla="*/ 4970594 h 6407150"/>
              <a:gd name="connsiteX7175" fmla="*/ 8520588 w 11737976"/>
              <a:gd name="connsiteY7175" fmla="*/ 4970471 h 6407150"/>
              <a:gd name="connsiteX7176" fmla="*/ 8516665 w 11737976"/>
              <a:gd name="connsiteY7176" fmla="*/ 4963052 h 6407150"/>
              <a:gd name="connsiteX7177" fmla="*/ 8516763 w 11737976"/>
              <a:gd name="connsiteY7177" fmla="*/ 4963110 h 6407150"/>
              <a:gd name="connsiteX7178" fmla="*/ 8517996 w 11737976"/>
              <a:gd name="connsiteY7178" fmla="*/ 4965484 h 6407150"/>
              <a:gd name="connsiteX7179" fmla="*/ 1469558 w 11737976"/>
              <a:gd name="connsiteY7179" fmla="*/ 4962807 h 6407150"/>
              <a:gd name="connsiteX7180" fmla="*/ 1462355 w 11737976"/>
              <a:gd name="connsiteY7180" fmla="*/ 4967705 h 6407150"/>
              <a:gd name="connsiteX7181" fmla="*/ 1469558 w 11737976"/>
              <a:gd name="connsiteY7181" fmla="*/ 4962807 h 6407150"/>
              <a:gd name="connsiteX7182" fmla="*/ 9575592 w 11737976"/>
              <a:gd name="connsiteY7182" fmla="*/ 4962330 h 6407150"/>
              <a:gd name="connsiteX7183" fmla="*/ 9575100 w 11737976"/>
              <a:gd name="connsiteY7183" fmla="*/ 4965794 h 6407150"/>
              <a:gd name="connsiteX7184" fmla="*/ 9578589 w 11737976"/>
              <a:gd name="connsiteY7184" fmla="*/ 4965725 h 6407150"/>
              <a:gd name="connsiteX7185" fmla="*/ 9582448 w 11737976"/>
              <a:gd name="connsiteY7185" fmla="*/ 4963059 h 6407150"/>
              <a:gd name="connsiteX7186" fmla="*/ 9575592 w 11737976"/>
              <a:gd name="connsiteY7186" fmla="*/ 4962330 h 6407150"/>
              <a:gd name="connsiteX7187" fmla="*/ 9603512 w 11737976"/>
              <a:gd name="connsiteY7187" fmla="*/ 4961785 h 6407150"/>
              <a:gd name="connsiteX7188" fmla="*/ 9613309 w 11737976"/>
              <a:gd name="connsiteY7188" fmla="*/ 4966344 h 6407150"/>
              <a:gd name="connsiteX7189" fmla="*/ 9613801 w 11737976"/>
              <a:gd name="connsiteY7189" fmla="*/ 4962879 h 6407150"/>
              <a:gd name="connsiteX7190" fmla="*/ 9603512 w 11737976"/>
              <a:gd name="connsiteY7190" fmla="*/ 4961785 h 6407150"/>
              <a:gd name="connsiteX7191" fmla="*/ 2771611 w 11737976"/>
              <a:gd name="connsiteY7191" fmla="*/ 4960510 h 6407150"/>
              <a:gd name="connsiteX7192" fmla="*/ 2766517 w 11737976"/>
              <a:gd name="connsiteY7192" fmla="*/ 4962116 h 6407150"/>
              <a:gd name="connsiteX7193" fmla="*/ 2774537 w 11737976"/>
              <a:gd name="connsiteY7193" fmla="*/ 4962474 h 6407150"/>
              <a:gd name="connsiteX7194" fmla="*/ 2782652 w 11737976"/>
              <a:gd name="connsiteY7194" fmla="*/ 4960740 h 6407150"/>
              <a:gd name="connsiteX7195" fmla="*/ 2771611 w 11737976"/>
              <a:gd name="connsiteY7195" fmla="*/ 4960510 h 6407150"/>
              <a:gd name="connsiteX7196" fmla="*/ 7453130 w 11737976"/>
              <a:gd name="connsiteY7196" fmla="*/ 4960112 h 6407150"/>
              <a:gd name="connsiteX7197" fmla="*/ 7440347 w 11737976"/>
              <a:gd name="connsiteY7197" fmla="*/ 4970720 h 6407150"/>
              <a:gd name="connsiteX7198" fmla="*/ 7437446 w 11737976"/>
              <a:gd name="connsiteY7198" fmla="*/ 4983131 h 6407150"/>
              <a:gd name="connsiteX7199" fmla="*/ 7437343 w 11737976"/>
              <a:gd name="connsiteY7199" fmla="*/ 4984259 h 6407150"/>
              <a:gd name="connsiteX7200" fmla="*/ 7448296 w 11737976"/>
              <a:gd name="connsiteY7200" fmla="*/ 4980798 h 6407150"/>
              <a:gd name="connsiteX7201" fmla="*/ 7446361 w 11737976"/>
              <a:gd name="connsiteY7201" fmla="*/ 4989073 h 6407150"/>
              <a:gd name="connsiteX7202" fmla="*/ 7448296 w 11737976"/>
              <a:gd name="connsiteY7202" fmla="*/ 4980798 h 6407150"/>
              <a:gd name="connsiteX7203" fmla="*/ 7543543 w 11737976"/>
              <a:gd name="connsiteY7203" fmla="*/ 4959933 h 6407150"/>
              <a:gd name="connsiteX7204" fmla="*/ 7540977 w 11737976"/>
              <a:gd name="connsiteY7204" fmla="*/ 4962978 h 6407150"/>
              <a:gd name="connsiteX7205" fmla="*/ 7545066 w 11737976"/>
              <a:gd name="connsiteY7205" fmla="*/ 4963365 h 6407150"/>
              <a:gd name="connsiteX7206" fmla="*/ 7543543 w 11737976"/>
              <a:gd name="connsiteY7206" fmla="*/ 4959933 h 6407150"/>
              <a:gd name="connsiteX7207" fmla="*/ 1486421 w 11737976"/>
              <a:gd name="connsiteY7207" fmla="*/ 4957937 h 6407150"/>
              <a:gd name="connsiteX7208" fmla="*/ 1480894 w 11737976"/>
              <a:gd name="connsiteY7208" fmla="*/ 4963193 h 6407150"/>
              <a:gd name="connsiteX7209" fmla="*/ 1486421 w 11737976"/>
              <a:gd name="connsiteY7209" fmla="*/ 4957937 h 6407150"/>
              <a:gd name="connsiteX7210" fmla="*/ 3124302 w 11737976"/>
              <a:gd name="connsiteY7210" fmla="*/ 4956696 h 6407150"/>
              <a:gd name="connsiteX7211" fmla="*/ 3112280 w 11737976"/>
              <a:gd name="connsiteY7211" fmla="*/ 4957878 h 6407150"/>
              <a:gd name="connsiteX7212" fmla="*/ 3119542 w 11737976"/>
              <a:gd name="connsiteY7212" fmla="*/ 4960165 h 6407150"/>
              <a:gd name="connsiteX7213" fmla="*/ 3112105 w 11737976"/>
              <a:gd name="connsiteY7213" fmla="*/ 4961797 h 6407150"/>
              <a:gd name="connsiteX7214" fmla="*/ 3119282 w 11737976"/>
              <a:gd name="connsiteY7214" fmla="*/ 4966045 h 6407150"/>
              <a:gd name="connsiteX7215" fmla="*/ 3125934 w 11737976"/>
              <a:gd name="connsiteY7215" fmla="*/ 4982052 h 6407150"/>
              <a:gd name="connsiteX7216" fmla="*/ 3118406 w 11737976"/>
              <a:gd name="connsiteY7216" fmla="*/ 4985643 h 6407150"/>
              <a:gd name="connsiteX7217" fmla="*/ 3125757 w 11737976"/>
              <a:gd name="connsiteY7217" fmla="*/ 4985971 h 6407150"/>
              <a:gd name="connsiteX7218" fmla="*/ 3133111 w 11737976"/>
              <a:gd name="connsiteY7218" fmla="*/ 4986299 h 6407150"/>
              <a:gd name="connsiteX7219" fmla="*/ 3155256 w 11737976"/>
              <a:gd name="connsiteY7219" fmla="*/ 4985324 h 6407150"/>
              <a:gd name="connsiteX7220" fmla="*/ 3155080 w 11737976"/>
              <a:gd name="connsiteY7220" fmla="*/ 4989245 h 6407150"/>
              <a:gd name="connsiteX7221" fmla="*/ 3162432 w 11737976"/>
              <a:gd name="connsiteY7221" fmla="*/ 4989573 h 6407150"/>
              <a:gd name="connsiteX7222" fmla="*/ 3169784 w 11737976"/>
              <a:gd name="connsiteY7222" fmla="*/ 4989902 h 6407150"/>
              <a:gd name="connsiteX7223" fmla="*/ 3169872 w 11737976"/>
              <a:gd name="connsiteY7223" fmla="*/ 4987941 h 6407150"/>
              <a:gd name="connsiteX7224" fmla="*/ 3162607 w 11737976"/>
              <a:gd name="connsiteY7224" fmla="*/ 4985653 h 6407150"/>
              <a:gd name="connsiteX7225" fmla="*/ 3162694 w 11737976"/>
              <a:gd name="connsiteY7225" fmla="*/ 4983693 h 6407150"/>
              <a:gd name="connsiteX7226" fmla="*/ 3162780 w 11737976"/>
              <a:gd name="connsiteY7226" fmla="*/ 4981733 h 6407150"/>
              <a:gd name="connsiteX7227" fmla="*/ 3155518 w 11737976"/>
              <a:gd name="connsiteY7227" fmla="*/ 4979446 h 6407150"/>
              <a:gd name="connsiteX7228" fmla="*/ 3155605 w 11737976"/>
              <a:gd name="connsiteY7228" fmla="*/ 4977486 h 6407150"/>
              <a:gd name="connsiteX7229" fmla="*/ 3163219 w 11737976"/>
              <a:gd name="connsiteY7229" fmla="*/ 4971935 h 6407150"/>
              <a:gd name="connsiteX7230" fmla="*/ 3155868 w 11737976"/>
              <a:gd name="connsiteY7230" fmla="*/ 4971606 h 6407150"/>
              <a:gd name="connsiteX7231" fmla="*/ 3148604 w 11737976"/>
              <a:gd name="connsiteY7231" fmla="*/ 4969319 h 6407150"/>
              <a:gd name="connsiteX7232" fmla="*/ 3148515 w 11737976"/>
              <a:gd name="connsiteY7232" fmla="*/ 4971278 h 6407150"/>
              <a:gd name="connsiteX7233" fmla="*/ 3141076 w 11737976"/>
              <a:gd name="connsiteY7233" fmla="*/ 4972910 h 6407150"/>
              <a:gd name="connsiteX7234" fmla="*/ 3141163 w 11737976"/>
              <a:gd name="connsiteY7234" fmla="*/ 4970949 h 6407150"/>
              <a:gd name="connsiteX7235" fmla="*/ 3141513 w 11737976"/>
              <a:gd name="connsiteY7235" fmla="*/ 4963111 h 6407150"/>
              <a:gd name="connsiteX7236" fmla="*/ 3148866 w 11737976"/>
              <a:gd name="connsiteY7236" fmla="*/ 4963440 h 6407150"/>
              <a:gd name="connsiteX7237" fmla="*/ 3148953 w 11737976"/>
              <a:gd name="connsiteY7237" fmla="*/ 4961478 h 6407150"/>
              <a:gd name="connsiteX7238" fmla="*/ 3141600 w 11737976"/>
              <a:gd name="connsiteY7238" fmla="*/ 4961151 h 6407150"/>
              <a:gd name="connsiteX7239" fmla="*/ 3141776 w 11737976"/>
              <a:gd name="connsiteY7239" fmla="*/ 4957232 h 6407150"/>
              <a:gd name="connsiteX7240" fmla="*/ 3124302 w 11737976"/>
              <a:gd name="connsiteY7240" fmla="*/ 4956696 h 6407150"/>
              <a:gd name="connsiteX7241" fmla="*/ 2943638 w 11737976"/>
              <a:gd name="connsiteY7241" fmla="*/ 4955015 h 6407150"/>
              <a:gd name="connsiteX7242" fmla="*/ 2924858 w 11737976"/>
              <a:gd name="connsiteY7242" fmla="*/ 4955643 h 6407150"/>
              <a:gd name="connsiteX7243" fmla="*/ 2932083 w 11737976"/>
              <a:gd name="connsiteY7243" fmla="*/ 4961830 h 6407150"/>
              <a:gd name="connsiteX7244" fmla="*/ 2947141 w 11737976"/>
              <a:gd name="connsiteY7244" fmla="*/ 4960547 h 6407150"/>
              <a:gd name="connsiteX7245" fmla="*/ 2939743 w 11737976"/>
              <a:gd name="connsiteY7245" fmla="*/ 4958262 h 6407150"/>
              <a:gd name="connsiteX7246" fmla="*/ 2954715 w 11737976"/>
              <a:gd name="connsiteY7246" fmla="*/ 4958931 h 6407150"/>
              <a:gd name="connsiteX7247" fmla="*/ 2962288 w 11737976"/>
              <a:gd name="connsiteY7247" fmla="*/ 4957314 h 6407150"/>
              <a:gd name="connsiteX7248" fmla="*/ 2943638 w 11737976"/>
              <a:gd name="connsiteY7248" fmla="*/ 4955015 h 6407150"/>
              <a:gd name="connsiteX7249" fmla="*/ 1491669 w 11737976"/>
              <a:gd name="connsiteY7249" fmla="*/ 4954504 h 6407150"/>
              <a:gd name="connsiteX7250" fmla="*/ 1490712 w 11737976"/>
              <a:gd name="connsiteY7250" fmla="*/ 4959312 h 6407150"/>
              <a:gd name="connsiteX7251" fmla="*/ 1495108 w 11737976"/>
              <a:gd name="connsiteY7251" fmla="*/ 4955981 h 6407150"/>
              <a:gd name="connsiteX7252" fmla="*/ 1491669 w 11737976"/>
              <a:gd name="connsiteY7252" fmla="*/ 4954504 h 6407150"/>
              <a:gd name="connsiteX7253" fmla="*/ 2872297 w 11737976"/>
              <a:gd name="connsiteY7253" fmla="*/ 4952875 h 6407150"/>
              <a:gd name="connsiteX7254" fmla="*/ 2872121 w 11737976"/>
              <a:gd name="connsiteY7254" fmla="*/ 4956825 h 6407150"/>
              <a:gd name="connsiteX7255" fmla="*/ 2841556 w 11737976"/>
              <a:gd name="connsiteY7255" fmla="*/ 4961394 h 6407150"/>
              <a:gd name="connsiteX7256" fmla="*/ 2856617 w 11737976"/>
              <a:gd name="connsiteY7256" fmla="*/ 4964045 h 6407150"/>
              <a:gd name="connsiteX7257" fmla="*/ 2879344 w 11737976"/>
              <a:gd name="connsiteY7257" fmla="*/ 4965060 h 6407150"/>
              <a:gd name="connsiteX7258" fmla="*/ 2887183 w 11737976"/>
              <a:gd name="connsiteY7258" fmla="*/ 4959476 h 6407150"/>
              <a:gd name="connsiteX7259" fmla="*/ 2872297 w 11737976"/>
              <a:gd name="connsiteY7259" fmla="*/ 4952875 h 6407150"/>
              <a:gd name="connsiteX7260" fmla="*/ 2909882 w 11737976"/>
              <a:gd name="connsiteY7260" fmla="*/ 4951063 h 6407150"/>
              <a:gd name="connsiteX7261" fmla="*/ 2895458 w 11737976"/>
              <a:gd name="connsiteY7261" fmla="*/ 4954143 h 6407150"/>
              <a:gd name="connsiteX7262" fmla="*/ 2895375 w 11737976"/>
              <a:gd name="connsiteY7262" fmla="*/ 4956001 h 6407150"/>
              <a:gd name="connsiteX7263" fmla="*/ 2910619 w 11737976"/>
              <a:gd name="connsiteY7263" fmla="*/ 4954587 h 6407150"/>
              <a:gd name="connsiteX7264" fmla="*/ 2909882 w 11737976"/>
              <a:gd name="connsiteY7264" fmla="*/ 4951063 h 6407150"/>
              <a:gd name="connsiteX7265" fmla="*/ 3201759 w 11737976"/>
              <a:gd name="connsiteY7265" fmla="*/ 4948739 h 6407150"/>
              <a:gd name="connsiteX7266" fmla="*/ 3194241 w 11737976"/>
              <a:gd name="connsiteY7266" fmla="*/ 4952128 h 6407150"/>
              <a:gd name="connsiteX7267" fmla="*/ 3179620 w 11737976"/>
              <a:gd name="connsiteY7267" fmla="*/ 4949612 h 6407150"/>
              <a:gd name="connsiteX7268" fmla="*/ 3179287 w 11737976"/>
              <a:gd name="connsiteY7268" fmla="*/ 4957045 h 6407150"/>
              <a:gd name="connsiteX7269" fmla="*/ 3193909 w 11737976"/>
              <a:gd name="connsiteY7269" fmla="*/ 4959560 h 6407150"/>
              <a:gd name="connsiteX7270" fmla="*/ 3203348 w 11737976"/>
              <a:gd name="connsiteY7270" fmla="*/ 4954396 h 6407150"/>
              <a:gd name="connsiteX7271" fmla="*/ 3201759 w 11737976"/>
              <a:gd name="connsiteY7271" fmla="*/ 4948739 h 6407150"/>
              <a:gd name="connsiteX7272" fmla="*/ 2775159 w 11737976"/>
              <a:gd name="connsiteY7272" fmla="*/ 4948538 h 6407150"/>
              <a:gd name="connsiteX7273" fmla="*/ 2766952 w 11737976"/>
              <a:gd name="connsiteY7273" fmla="*/ 4952360 h 6407150"/>
              <a:gd name="connsiteX7274" fmla="*/ 2782994 w 11737976"/>
              <a:gd name="connsiteY7274" fmla="*/ 4953077 h 6407150"/>
              <a:gd name="connsiteX7275" fmla="*/ 2775159 w 11737976"/>
              <a:gd name="connsiteY7275" fmla="*/ 4948538 h 6407150"/>
              <a:gd name="connsiteX7276" fmla="*/ 8517103 w 11737976"/>
              <a:gd name="connsiteY7276" fmla="*/ 4947323 h 6407150"/>
              <a:gd name="connsiteX7277" fmla="*/ 8514963 w 11737976"/>
              <a:gd name="connsiteY7277" fmla="*/ 4948905 h 6407150"/>
              <a:gd name="connsiteX7278" fmla="*/ 8516305 w 11737976"/>
              <a:gd name="connsiteY7278" fmla="*/ 4950040 h 6407150"/>
              <a:gd name="connsiteX7279" fmla="*/ 8516163 w 11737976"/>
              <a:gd name="connsiteY7279" fmla="*/ 4950134 h 6407150"/>
              <a:gd name="connsiteX7280" fmla="*/ 8516840 w 11737976"/>
              <a:gd name="connsiteY7280" fmla="*/ 4950491 h 6407150"/>
              <a:gd name="connsiteX7281" fmla="*/ 8516305 w 11737976"/>
              <a:gd name="connsiteY7281" fmla="*/ 4950040 h 6407150"/>
              <a:gd name="connsiteX7282" fmla="*/ 8516777 w 11737976"/>
              <a:gd name="connsiteY7282" fmla="*/ 4949722 h 6407150"/>
              <a:gd name="connsiteX7283" fmla="*/ 8517103 w 11737976"/>
              <a:gd name="connsiteY7283" fmla="*/ 4947323 h 6407150"/>
              <a:gd name="connsiteX7284" fmla="*/ 2752943 w 11737976"/>
              <a:gd name="connsiteY7284" fmla="*/ 4946148 h 6407150"/>
              <a:gd name="connsiteX7285" fmla="*/ 2767120 w 11737976"/>
              <a:gd name="connsiteY7285" fmla="*/ 4948644 h 6407150"/>
              <a:gd name="connsiteX7286" fmla="*/ 2752943 w 11737976"/>
              <a:gd name="connsiteY7286" fmla="*/ 4946148 h 6407150"/>
              <a:gd name="connsiteX7287" fmla="*/ 3075342 w 11737976"/>
              <a:gd name="connsiteY7287" fmla="*/ 4945188 h 6407150"/>
              <a:gd name="connsiteX7288" fmla="*/ 3075083 w 11737976"/>
              <a:gd name="connsiteY7288" fmla="*/ 4950967 h 6407150"/>
              <a:gd name="connsiteX7289" fmla="*/ 3067683 w 11737976"/>
              <a:gd name="connsiteY7289" fmla="*/ 4948706 h 6407150"/>
              <a:gd name="connsiteX7290" fmla="*/ 3059509 w 11737976"/>
              <a:gd name="connsiteY7290" fmla="*/ 4963784 h 6407150"/>
              <a:gd name="connsiteX7291" fmla="*/ 3036966 w 11737976"/>
              <a:gd name="connsiteY7291" fmla="*/ 4964708 h 6407150"/>
              <a:gd name="connsiteX7292" fmla="*/ 3066822 w 11737976"/>
              <a:gd name="connsiteY7292" fmla="*/ 4967970 h 6407150"/>
              <a:gd name="connsiteX7293" fmla="*/ 3074050 w 11737976"/>
              <a:gd name="connsiteY7293" fmla="*/ 4974085 h 6407150"/>
              <a:gd name="connsiteX7294" fmla="*/ 3073878 w 11737976"/>
              <a:gd name="connsiteY7294" fmla="*/ 4977937 h 6407150"/>
              <a:gd name="connsiteX7295" fmla="*/ 3089022 w 11737976"/>
              <a:gd name="connsiteY7295" fmla="*/ 4974753 h 6407150"/>
              <a:gd name="connsiteX7296" fmla="*/ 3096508 w 11737976"/>
              <a:gd name="connsiteY7296" fmla="*/ 4975087 h 6407150"/>
              <a:gd name="connsiteX7297" fmla="*/ 3096593 w 11737976"/>
              <a:gd name="connsiteY7297" fmla="*/ 4973161 h 6407150"/>
              <a:gd name="connsiteX7298" fmla="*/ 3089108 w 11737976"/>
              <a:gd name="connsiteY7298" fmla="*/ 4972827 h 6407150"/>
              <a:gd name="connsiteX7299" fmla="*/ 3081708 w 11737976"/>
              <a:gd name="connsiteY7299" fmla="*/ 4970567 h 6407150"/>
              <a:gd name="connsiteX7300" fmla="*/ 3089796 w 11737976"/>
              <a:gd name="connsiteY7300" fmla="*/ 4957416 h 6407150"/>
              <a:gd name="connsiteX7301" fmla="*/ 3097282 w 11737976"/>
              <a:gd name="connsiteY7301" fmla="*/ 4957750 h 6407150"/>
              <a:gd name="connsiteX7302" fmla="*/ 3104681 w 11737976"/>
              <a:gd name="connsiteY7302" fmla="*/ 4960010 h 6407150"/>
              <a:gd name="connsiteX7303" fmla="*/ 3107737 w 11737976"/>
              <a:gd name="connsiteY7303" fmla="*/ 4954597 h 6407150"/>
              <a:gd name="connsiteX7304" fmla="*/ 3105113 w 11737976"/>
              <a:gd name="connsiteY7304" fmla="*/ 4950378 h 6407150"/>
              <a:gd name="connsiteX7305" fmla="*/ 3097627 w 11737976"/>
              <a:gd name="connsiteY7305" fmla="*/ 4950043 h 6407150"/>
              <a:gd name="connsiteX7306" fmla="*/ 3089883 w 11737976"/>
              <a:gd name="connsiteY7306" fmla="*/ 4955489 h 6407150"/>
              <a:gd name="connsiteX7307" fmla="*/ 3082827 w 11737976"/>
              <a:gd name="connsiteY7307" fmla="*/ 4945522 h 6407150"/>
              <a:gd name="connsiteX7308" fmla="*/ 3075342 w 11737976"/>
              <a:gd name="connsiteY7308" fmla="*/ 4945188 h 6407150"/>
              <a:gd name="connsiteX7309" fmla="*/ 2925374 w 11737976"/>
              <a:gd name="connsiteY7309" fmla="*/ 4944076 h 6407150"/>
              <a:gd name="connsiteX7310" fmla="*/ 2909248 w 11737976"/>
              <a:gd name="connsiteY7310" fmla="*/ 4945275 h 6407150"/>
              <a:gd name="connsiteX7311" fmla="*/ 2925032 w 11737976"/>
              <a:gd name="connsiteY7311" fmla="*/ 4951741 h 6407150"/>
              <a:gd name="connsiteX7312" fmla="*/ 2925374 w 11737976"/>
              <a:gd name="connsiteY7312" fmla="*/ 4944076 h 6407150"/>
              <a:gd name="connsiteX7313" fmla="*/ 3223403 w 11737976"/>
              <a:gd name="connsiteY7313" fmla="*/ 4943990 h 6407150"/>
              <a:gd name="connsiteX7314" fmla="*/ 3225339 w 11737976"/>
              <a:gd name="connsiteY7314" fmla="*/ 4945604 h 6407150"/>
              <a:gd name="connsiteX7315" fmla="*/ 3233437 w 11737976"/>
              <a:gd name="connsiteY7315" fmla="*/ 4944220 h 6407150"/>
              <a:gd name="connsiteX7316" fmla="*/ 3223403 w 11737976"/>
              <a:gd name="connsiteY7316" fmla="*/ 4943990 h 6407150"/>
              <a:gd name="connsiteX7317" fmla="*/ 3178672 w 11737976"/>
              <a:gd name="connsiteY7317" fmla="*/ 4942701 h 6407150"/>
              <a:gd name="connsiteX7318" fmla="*/ 3171681 w 11737976"/>
              <a:gd name="connsiteY7318" fmla="*/ 4947396 h 6407150"/>
              <a:gd name="connsiteX7319" fmla="*/ 3187722 w 11737976"/>
              <a:gd name="connsiteY7319" fmla="*/ 4948113 h 6407150"/>
              <a:gd name="connsiteX7320" fmla="*/ 3187629 w 11737976"/>
              <a:gd name="connsiteY7320" fmla="*/ 4950203 h 6407150"/>
              <a:gd name="connsiteX7321" fmla="*/ 3195650 w 11737976"/>
              <a:gd name="connsiteY7321" fmla="*/ 4950561 h 6407150"/>
              <a:gd name="connsiteX7322" fmla="*/ 3195744 w 11737976"/>
              <a:gd name="connsiteY7322" fmla="*/ 4948470 h 6407150"/>
              <a:gd name="connsiteX7323" fmla="*/ 3187722 w 11737976"/>
              <a:gd name="connsiteY7323" fmla="*/ 4948113 h 6407150"/>
              <a:gd name="connsiteX7324" fmla="*/ 3187910 w 11737976"/>
              <a:gd name="connsiteY7324" fmla="*/ 4943931 h 6407150"/>
              <a:gd name="connsiteX7325" fmla="*/ 3178672 w 11737976"/>
              <a:gd name="connsiteY7325" fmla="*/ 4942701 h 6407150"/>
              <a:gd name="connsiteX7326" fmla="*/ 3147450 w 11737976"/>
              <a:gd name="connsiteY7326" fmla="*/ 4942649 h 6407150"/>
              <a:gd name="connsiteX7327" fmla="*/ 3142367 w 11737976"/>
              <a:gd name="connsiteY7327" fmla="*/ 4943993 h 6407150"/>
              <a:gd name="connsiteX7328" fmla="*/ 3158408 w 11737976"/>
              <a:gd name="connsiteY7328" fmla="*/ 4944709 h 6407150"/>
              <a:gd name="connsiteX7329" fmla="*/ 3147450 w 11737976"/>
              <a:gd name="connsiteY7329" fmla="*/ 4942649 h 6407150"/>
              <a:gd name="connsiteX7330" fmla="*/ 1490485 w 11737976"/>
              <a:gd name="connsiteY7330" fmla="*/ 4941766 h 6407150"/>
              <a:gd name="connsiteX7331" fmla="*/ 1488860 w 11737976"/>
              <a:gd name="connsiteY7331" fmla="*/ 4946470 h 6407150"/>
              <a:gd name="connsiteX7332" fmla="*/ 1494447 w 11737976"/>
              <a:gd name="connsiteY7332" fmla="*/ 4949699 h 6407150"/>
              <a:gd name="connsiteX7333" fmla="*/ 1498276 w 11737976"/>
              <a:gd name="connsiteY7333" fmla="*/ 4946603 h 6407150"/>
              <a:gd name="connsiteX7334" fmla="*/ 1496958 w 11737976"/>
              <a:gd name="connsiteY7334" fmla="*/ 4941857 h 6407150"/>
              <a:gd name="connsiteX7335" fmla="*/ 1490485 w 11737976"/>
              <a:gd name="connsiteY7335" fmla="*/ 4941766 h 6407150"/>
              <a:gd name="connsiteX7336" fmla="*/ 2992463 w 11737976"/>
              <a:gd name="connsiteY7336" fmla="*/ 4941486 h 6407150"/>
              <a:gd name="connsiteX7337" fmla="*/ 2992400 w 11737976"/>
              <a:gd name="connsiteY7337" fmla="*/ 4942880 h 6407150"/>
              <a:gd name="connsiteX7338" fmla="*/ 3000422 w 11737976"/>
              <a:gd name="connsiteY7338" fmla="*/ 4943238 h 6407150"/>
              <a:gd name="connsiteX7339" fmla="*/ 3000484 w 11737976"/>
              <a:gd name="connsiteY7339" fmla="*/ 4941844 h 6407150"/>
              <a:gd name="connsiteX7340" fmla="*/ 2992463 w 11737976"/>
              <a:gd name="connsiteY7340" fmla="*/ 4941486 h 6407150"/>
              <a:gd name="connsiteX7341" fmla="*/ 8531873 w 11737976"/>
              <a:gd name="connsiteY7341" fmla="*/ 4941416 h 6407150"/>
              <a:gd name="connsiteX7342" fmla="*/ 8536901 w 11737976"/>
              <a:gd name="connsiteY7342" fmla="*/ 4950052 h 6407150"/>
              <a:gd name="connsiteX7343" fmla="*/ 8539321 w 11737976"/>
              <a:gd name="connsiteY7343" fmla="*/ 4956533 h 6407150"/>
              <a:gd name="connsiteX7344" fmla="*/ 8539261 w 11737976"/>
              <a:gd name="connsiteY7344" fmla="*/ 4956615 h 6407150"/>
              <a:gd name="connsiteX7345" fmla="*/ 8531587 w 11737976"/>
              <a:gd name="connsiteY7345" fmla="*/ 4958924 h 6407150"/>
              <a:gd name="connsiteX7346" fmla="*/ 8530976 w 11737976"/>
              <a:gd name="connsiteY7346" fmla="*/ 4958837 h 6407150"/>
              <a:gd name="connsiteX7347" fmla="*/ 8530671 w 11737976"/>
              <a:gd name="connsiteY7347" fmla="*/ 4957284 h 6407150"/>
              <a:gd name="connsiteX7348" fmla="*/ 8531873 w 11737976"/>
              <a:gd name="connsiteY7348" fmla="*/ 4941416 h 6407150"/>
              <a:gd name="connsiteX7349" fmla="*/ 2767586 w 11737976"/>
              <a:gd name="connsiteY7349" fmla="*/ 4940537 h 6407150"/>
              <a:gd name="connsiteX7350" fmla="*/ 2765316 w 11737976"/>
              <a:gd name="connsiteY7350" fmla="*/ 4943008 h 6407150"/>
              <a:gd name="connsiteX7351" fmla="*/ 2765795 w 11737976"/>
              <a:gd name="connsiteY7351" fmla="*/ 4944627 h 6407150"/>
              <a:gd name="connsiteX7352" fmla="*/ 2763285 w 11737976"/>
              <a:gd name="connsiteY7352" fmla="*/ 4944515 h 6407150"/>
              <a:gd name="connsiteX7353" fmla="*/ 2759274 w 11737976"/>
              <a:gd name="connsiteY7353" fmla="*/ 4944337 h 6407150"/>
              <a:gd name="connsiteX7354" fmla="*/ 2759180 w 11737976"/>
              <a:gd name="connsiteY7354" fmla="*/ 4946428 h 6407150"/>
              <a:gd name="connsiteX7355" fmla="*/ 2767202 w 11737976"/>
              <a:gd name="connsiteY7355" fmla="*/ 4946785 h 6407150"/>
              <a:gd name="connsiteX7356" fmla="*/ 2783430 w 11737976"/>
              <a:gd name="connsiteY7356" fmla="*/ 4943321 h 6407150"/>
              <a:gd name="connsiteX7357" fmla="*/ 2775268 w 11737976"/>
              <a:gd name="connsiteY7357" fmla="*/ 4943317 h 6407150"/>
              <a:gd name="connsiteX7358" fmla="*/ 2767202 w 11737976"/>
              <a:gd name="connsiteY7358" fmla="*/ 4946785 h 6407150"/>
              <a:gd name="connsiteX7359" fmla="*/ 2767296 w 11737976"/>
              <a:gd name="connsiteY7359" fmla="*/ 4944695 h 6407150"/>
              <a:gd name="connsiteX7360" fmla="*/ 2766992 w 11737976"/>
              <a:gd name="connsiteY7360" fmla="*/ 4944681 h 6407150"/>
              <a:gd name="connsiteX7361" fmla="*/ 2768708 w 11737976"/>
              <a:gd name="connsiteY7361" fmla="*/ 4944334 h 6407150"/>
              <a:gd name="connsiteX7362" fmla="*/ 2770977 w 11737976"/>
              <a:gd name="connsiteY7362" fmla="*/ 4941863 h 6407150"/>
              <a:gd name="connsiteX7363" fmla="*/ 2769846 w 11737976"/>
              <a:gd name="connsiteY7363" fmla="*/ 4941421 h 6407150"/>
              <a:gd name="connsiteX7364" fmla="*/ 2767586 w 11737976"/>
              <a:gd name="connsiteY7364" fmla="*/ 4940537 h 6407150"/>
              <a:gd name="connsiteX7365" fmla="*/ 2828142 w 11737976"/>
              <a:gd name="connsiteY7365" fmla="*/ 4939916 h 6407150"/>
              <a:gd name="connsiteX7366" fmla="*/ 2843055 w 11737976"/>
              <a:gd name="connsiteY7366" fmla="*/ 4942505 h 6407150"/>
              <a:gd name="connsiteX7367" fmla="*/ 2835470 w 11737976"/>
              <a:gd name="connsiteY7367" fmla="*/ 4944089 h 6407150"/>
              <a:gd name="connsiteX7368" fmla="*/ 2828142 w 11737976"/>
              <a:gd name="connsiteY7368" fmla="*/ 4939916 h 6407150"/>
              <a:gd name="connsiteX7369" fmla="*/ 8521555 w 11737976"/>
              <a:gd name="connsiteY7369" fmla="*/ 4939016 h 6407150"/>
              <a:gd name="connsiteX7370" fmla="*/ 8518239 w 11737976"/>
              <a:gd name="connsiteY7370" fmla="*/ 4941783 h 6407150"/>
              <a:gd name="connsiteX7371" fmla="*/ 8518237 w 11737976"/>
              <a:gd name="connsiteY7371" fmla="*/ 4942545 h 6407150"/>
              <a:gd name="connsiteX7372" fmla="*/ 8517849 w 11737976"/>
              <a:gd name="connsiteY7372" fmla="*/ 4941984 h 6407150"/>
              <a:gd name="connsiteX7373" fmla="*/ 8520858 w 11737976"/>
              <a:gd name="connsiteY7373" fmla="*/ 4949712 h 6407150"/>
              <a:gd name="connsiteX7374" fmla="*/ 8519905 w 11737976"/>
              <a:gd name="connsiteY7374" fmla="*/ 4944963 h 6407150"/>
              <a:gd name="connsiteX7375" fmla="*/ 8518805 w 11737976"/>
              <a:gd name="connsiteY7375" fmla="*/ 4943367 h 6407150"/>
              <a:gd name="connsiteX7376" fmla="*/ 8519556 w 11737976"/>
              <a:gd name="connsiteY7376" fmla="*/ 4943296 h 6407150"/>
              <a:gd name="connsiteX7377" fmla="*/ 8520578 w 11737976"/>
              <a:gd name="connsiteY7377" fmla="*/ 4942552 h 6407150"/>
              <a:gd name="connsiteX7378" fmla="*/ 8520999 w 11737976"/>
              <a:gd name="connsiteY7378" fmla="*/ 4942533 h 6407150"/>
              <a:gd name="connsiteX7379" fmla="*/ 8521052 w 11737976"/>
              <a:gd name="connsiteY7379" fmla="*/ 4943543 h 6407150"/>
              <a:gd name="connsiteX7380" fmla="*/ 8522185 w 11737976"/>
              <a:gd name="connsiteY7380" fmla="*/ 4946271 h 6407150"/>
              <a:gd name="connsiteX7381" fmla="*/ 8522584 w 11737976"/>
              <a:gd name="connsiteY7381" fmla="*/ 4944399 h 6407150"/>
              <a:gd name="connsiteX7382" fmla="*/ 8521551 w 11737976"/>
              <a:gd name="connsiteY7382" fmla="*/ 4942508 h 6407150"/>
              <a:gd name="connsiteX7383" fmla="*/ 8522645 w 11737976"/>
              <a:gd name="connsiteY7383" fmla="*/ 4942460 h 6407150"/>
              <a:gd name="connsiteX7384" fmla="*/ 8521555 w 11737976"/>
              <a:gd name="connsiteY7384" fmla="*/ 4939016 h 6407150"/>
              <a:gd name="connsiteX7385" fmla="*/ 2971696 w 11737976"/>
              <a:gd name="connsiteY7385" fmla="*/ 4936569 h 6407150"/>
              <a:gd name="connsiteX7386" fmla="*/ 2971519 w 11737976"/>
              <a:gd name="connsiteY7386" fmla="*/ 4940551 h 6407150"/>
              <a:gd name="connsiteX7387" fmla="*/ 2979183 w 11737976"/>
              <a:gd name="connsiteY7387" fmla="*/ 4938898 h 6407150"/>
              <a:gd name="connsiteX7388" fmla="*/ 2971696 w 11737976"/>
              <a:gd name="connsiteY7388" fmla="*/ 4936569 h 6407150"/>
              <a:gd name="connsiteX7389" fmla="*/ 2846614 w 11737976"/>
              <a:gd name="connsiteY7389" fmla="*/ 4936385 h 6407150"/>
              <a:gd name="connsiteX7390" fmla="*/ 2843311 w 11737976"/>
              <a:gd name="connsiteY7390" fmla="*/ 4936748 h 6407150"/>
              <a:gd name="connsiteX7391" fmla="*/ 2828142 w 11737976"/>
              <a:gd name="connsiteY7391" fmla="*/ 4939916 h 6407150"/>
              <a:gd name="connsiteX7392" fmla="*/ 2820384 w 11737976"/>
              <a:gd name="connsiteY7392" fmla="*/ 4945338 h 6407150"/>
              <a:gd name="connsiteX7393" fmla="*/ 2812887 w 11737976"/>
              <a:gd name="connsiteY7393" fmla="*/ 4945003 h 6407150"/>
              <a:gd name="connsiteX7394" fmla="*/ 2805387 w 11737976"/>
              <a:gd name="connsiteY7394" fmla="*/ 4944669 h 6407150"/>
              <a:gd name="connsiteX7395" fmla="*/ 2805302 w 11737976"/>
              <a:gd name="connsiteY7395" fmla="*/ 4946587 h 6407150"/>
              <a:gd name="connsiteX7396" fmla="*/ 2797717 w 11737976"/>
              <a:gd name="connsiteY7396" fmla="*/ 4948171 h 6407150"/>
              <a:gd name="connsiteX7397" fmla="*/ 2790303 w 11737976"/>
              <a:gd name="connsiteY7397" fmla="*/ 4945917 h 6407150"/>
              <a:gd name="connsiteX7398" fmla="*/ 2774792 w 11737976"/>
              <a:gd name="connsiteY7398" fmla="*/ 4956762 h 6407150"/>
              <a:gd name="connsiteX7399" fmla="*/ 2811944 w 11737976"/>
              <a:gd name="connsiteY7399" fmla="*/ 4966113 h 6407150"/>
              <a:gd name="connsiteX7400" fmla="*/ 2811601 w 11737976"/>
              <a:gd name="connsiteY7400" fmla="*/ 4973789 h 6407150"/>
              <a:gd name="connsiteX7401" fmla="*/ 2833840 w 11737976"/>
              <a:gd name="connsiteY7401" fmla="*/ 4980552 h 6407150"/>
              <a:gd name="connsiteX7402" fmla="*/ 2848837 w 11737976"/>
              <a:gd name="connsiteY7402" fmla="*/ 4981220 h 6407150"/>
              <a:gd name="connsiteX7403" fmla="*/ 2863665 w 11737976"/>
              <a:gd name="connsiteY7403" fmla="*/ 4985729 h 6407150"/>
              <a:gd name="connsiteX7404" fmla="*/ 2863750 w 11737976"/>
              <a:gd name="connsiteY7404" fmla="*/ 4983810 h 6407150"/>
              <a:gd name="connsiteX7405" fmla="*/ 2886076 w 11737976"/>
              <a:gd name="connsiteY7405" fmla="*/ 4988653 h 6407150"/>
              <a:gd name="connsiteX7406" fmla="*/ 2901244 w 11737976"/>
              <a:gd name="connsiteY7406" fmla="*/ 4985485 h 6407150"/>
              <a:gd name="connsiteX7407" fmla="*/ 2923828 w 11737976"/>
              <a:gd name="connsiteY7407" fmla="*/ 4984570 h 6407150"/>
              <a:gd name="connsiteX7408" fmla="*/ 2923656 w 11737976"/>
              <a:gd name="connsiteY7408" fmla="*/ 4988408 h 6407150"/>
              <a:gd name="connsiteX7409" fmla="*/ 2931069 w 11737976"/>
              <a:gd name="connsiteY7409" fmla="*/ 4990663 h 6407150"/>
              <a:gd name="connsiteX7410" fmla="*/ 2968649 w 11737976"/>
              <a:gd name="connsiteY7410" fmla="*/ 4990418 h 6407150"/>
              <a:gd name="connsiteX7411" fmla="*/ 2960895 w 11737976"/>
              <a:gd name="connsiteY7411" fmla="*/ 4995840 h 6407150"/>
              <a:gd name="connsiteX7412" fmla="*/ 2960808 w 11737976"/>
              <a:gd name="connsiteY7412" fmla="*/ 4997760 h 6407150"/>
              <a:gd name="connsiteX7413" fmla="*/ 2968307 w 11737976"/>
              <a:gd name="connsiteY7413" fmla="*/ 4998095 h 6407150"/>
              <a:gd name="connsiteX7414" fmla="*/ 2983390 w 11737976"/>
              <a:gd name="connsiteY7414" fmla="*/ 4996845 h 6407150"/>
              <a:gd name="connsiteX7415" fmla="*/ 2975635 w 11737976"/>
              <a:gd name="connsiteY7415" fmla="*/ 5002267 h 6407150"/>
              <a:gd name="connsiteX7416" fmla="*/ 2960637 w 11737976"/>
              <a:gd name="connsiteY7416" fmla="*/ 5001597 h 6407150"/>
              <a:gd name="connsiteX7417" fmla="*/ 2952795 w 11737976"/>
              <a:gd name="connsiteY7417" fmla="*/ 5008938 h 6407150"/>
              <a:gd name="connsiteX7418" fmla="*/ 2960209 w 11737976"/>
              <a:gd name="connsiteY7418" fmla="*/ 5011192 h 6407150"/>
              <a:gd name="connsiteX7419" fmla="*/ 2960123 w 11737976"/>
              <a:gd name="connsiteY7419" fmla="*/ 5013111 h 6407150"/>
              <a:gd name="connsiteX7420" fmla="*/ 2959953 w 11737976"/>
              <a:gd name="connsiteY7420" fmla="*/ 5016950 h 6407150"/>
              <a:gd name="connsiteX7421" fmla="*/ 2929870 w 11737976"/>
              <a:gd name="connsiteY7421" fmla="*/ 5017529 h 6407150"/>
              <a:gd name="connsiteX7422" fmla="*/ 2914871 w 11737976"/>
              <a:gd name="connsiteY7422" fmla="*/ 5016860 h 6407150"/>
              <a:gd name="connsiteX7423" fmla="*/ 2892547 w 11737976"/>
              <a:gd name="connsiteY7423" fmla="*/ 5012016 h 6407150"/>
              <a:gd name="connsiteX7424" fmla="*/ 2892289 w 11737976"/>
              <a:gd name="connsiteY7424" fmla="*/ 5017774 h 6407150"/>
              <a:gd name="connsiteX7425" fmla="*/ 2877290 w 11737976"/>
              <a:gd name="connsiteY7425" fmla="*/ 5017104 h 6407150"/>
              <a:gd name="connsiteX7426" fmla="*/ 2892204 w 11737976"/>
              <a:gd name="connsiteY7426" fmla="*/ 5019693 h 6407150"/>
              <a:gd name="connsiteX7427" fmla="*/ 2899789 w 11737976"/>
              <a:gd name="connsiteY7427" fmla="*/ 5018108 h 6407150"/>
              <a:gd name="connsiteX7428" fmla="*/ 2922199 w 11737976"/>
              <a:gd name="connsiteY7428" fmla="*/ 5021033 h 6407150"/>
              <a:gd name="connsiteX7429" fmla="*/ 2914441 w 11737976"/>
              <a:gd name="connsiteY7429" fmla="*/ 5026454 h 6407150"/>
              <a:gd name="connsiteX7430" fmla="*/ 2921770 w 11737976"/>
              <a:gd name="connsiteY7430" fmla="*/ 5030628 h 6407150"/>
              <a:gd name="connsiteX7431" fmla="*/ 2921684 w 11737976"/>
              <a:gd name="connsiteY7431" fmla="*/ 5032547 h 6407150"/>
              <a:gd name="connsiteX7432" fmla="*/ 2936596 w 11737976"/>
              <a:gd name="connsiteY7432" fmla="*/ 5035135 h 6407150"/>
              <a:gd name="connsiteX7433" fmla="*/ 2936682 w 11737976"/>
              <a:gd name="connsiteY7433" fmla="*/ 5033216 h 6407150"/>
              <a:gd name="connsiteX7434" fmla="*/ 2951424 w 11737976"/>
              <a:gd name="connsiteY7434" fmla="*/ 5039644 h 6407150"/>
              <a:gd name="connsiteX7435" fmla="*/ 2943838 w 11737976"/>
              <a:gd name="connsiteY7435" fmla="*/ 5041228 h 6407150"/>
              <a:gd name="connsiteX7436" fmla="*/ 2950045 w 11737976"/>
              <a:gd name="connsiteY7436" fmla="*/ 5046451 h 6407150"/>
              <a:gd name="connsiteX7437" fmla="*/ 2944287 w 11737976"/>
              <a:gd name="connsiteY7437" fmla="*/ 5045459 h 6407150"/>
              <a:gd name="connsiteX7438" fmla="*/ 2943871 w 11737976"/>
              <a:gd name="connsiteY7438" fmla="*/ 5054751 h 6407150"/>
              <a:gd name="connsiteX7439" fmla="*/ 2951139 w 11737976"/>
              <a:gd name="connsiteY7439" fmla="*/ 5056937 h 6407150"/>
              <a:gd name="connsiteX7440" fmla="*/ 2966013 w 11737976"/>
              <a:gd name="connsiteY7440" fmla="*/ 5053877 h 6407150"/>
              <a:gd name="connsiteX7441" fmla="*/ 2958908 w 11737976"/>
              <a:gd name="connsiteY7441" fmla="*/ 5047974 h 6407150"/>
              <a:gd name="connsiteX7442" fmla="*/ 2952896 w 11737976"/>
              <a:gd name="connsiteY7442" fmla="*/ 5046940 h 6407150"/>
              <a:gd name="connsiteX7443" fmla="*/ 2966249 w 11737976"/>
              <a:gd name="connsiteY7443" fmla="*/ 5044152 h 6407150"/>
              <a:gd name="connsiteX7444" fmla="*/ 2973148 w 11737976"/>
              <a:gd name="connsiteY7444" fmla="*/ 5057920 h 6407150"/>
              <a:gd name="connsiteX7445" fmla="*/ 2988318 w 11737976"/>
              <a:gd name="connsiteY7445" fmla="*/ 5054752 h 6407150"/>
              <a:gd name="connsiteX7446" fmla="*/ 2980904 w 11737976"/>
              <a:gd name="connsiteY7446" fmla="*/ 5052498 h 6407150"/>
              <a:gd name="connsiteX7447" fmla="*/ 2988404 w 11737976"/>
              <a:gd name="connsiteY7447" fmla="*/ 5052834 h 6407150"/>
              <a:gd name="connsiteX7448" fmla="*/ 2980991 w 11737976"/>
              <a:gd name="connsiteY7448" fmla="*/ 5050579 h 6407150"/>
              <a:gd name="connsiteX7449" fmla="*/ 2988490 w 11737976"/>
              <a:gd name="connsiteY7449" fmla="*/ 5050914 h 6407150"/>
              <a:gd name="connsiteX7450" fmla="*/ 3003745 w 11737976"/>
              <a:gd name="connsiteY7450" fmla="*/ 5045826 h 6407150"/>
              <a:gd name="connsiteX7451" fmla="*/ 3003487 w 11737976"/>
              <a:gd name="connsiteY7451" fmla="*/ 5051583 h 6407150"/>
              <a:gd name="connsiteX7452" fmla="*/ 2995816 w 11737976"/>
              <a:gd name="connsiteY7452" fmla="*/ 5055086 h 6407150"/>
              <a:gd name="connsiteX7453" fmla="*/ 3010900 w 11737976"/>
              <a:gd name="connsiteY7453" fmla="*/ 5053838 h 6407150"/>
              <a:gd name="connsiteX7454" fmla="*/ 3003400 w 11737976"/>
              <a:gd name="connsiteY7454" fmla="*/ 5053502 h 6407150"/>
              <a:gd name="connsiteX7455" fmla="*/ 3010986 w 11737976"/>
              <a:gd name="connsiteY7455" fmla="*/ 5051918 h 6407150"/>
              <a:gd name="connsiteX7456" fmla="*/ 3025898 w 11737976"/>
              <a:gd name="connsiteY7456" fmla="*/ 5054507 h 6407150"/>
              <a:gd name="connsiteX7457" fmla="*/ 3078734 w 11737976"/>
              <a:gd name="connsiteY7457" fmla="*/ 5049176 h 6407150"/>
              <a:gd name="connsiteX7458" fmla="*/ 3071407 w 11737976"/>
              <a:gd name="connsiteY7458" fmla="*/ 5045002 h 6407150"/>
              <a:gd name="connsiteX7459" fmla="*/ 3056408 w 11737976"/>
              <a:gd name="connsiteY7459" fmla="*/ 5044333 h 6407150"/>
              <a:gd name="connsiteX7460" fmla="*/ 3019600 w 11737976"/>
              <a:gd name="connsiteY7460" fmla="*/ 5027305 h 6407150"/>
              <a:gd name="connsiteX7461" fmla="*/ 3034683 w 11737976"/>
              <a:gd name="connsiteY7461" fmla="*/ 5026056 h 6407150"/>
              <a:gd name="connsiteX7462" fmla="*/ 3034768 w 11737976"/>
              <a:gd name="connsiteY7462" fmla="*/ 5024136 h 6407150"/>
              <a:gd name="connsiteX7463" fmla="*/ 3012186 w 11737976"/>
              <a:gd name="connsiteY7463" fmla="*/ 5025051 h 6407150"/>
              <a:gd name="connsiteX7464" fmla="*/ 3012528 w 11737976"/>
              <a:gd name="connsiteY7464" fmla="*/ 5017375 h 6407150"/>
              <a:gd name="connsiteX7465" fmla="*/ 3020114 w 11737976"/>
              <a:gd name="connsiteY7465" fmla="*/ 5015792 h 6407150"/>
              <a:gd name="connsiteX7466" fmla="*/ 3027612 w 11737976"/>
              <a:gd name="connsiteY7466" fmla="*/ 5016126 h 6407150"/>
              <a:gd name="connsiteX7467" fmla="*/ 3027696 w 11737976"/>
              <a:gd name="connsiteY7467" fmla="*/ 5014207 h 6407150"/>
              <a:gd name="connsiteX7468" fmla="*/ 3020200 w 11737976"/>
              <a:gd name="connsiteY7468" fmla="*/ 5013872 h 6407150"/>
              <a:gd name="connsiteX7469" fmla="*/ 3026059 w 11737976"/>
              <a:gd name="connsiteY7469" fmla="*/ 5007027 h 6407150"/>
              <a:gd name="connsiteX7470" fmla="*/ 3027955 w 11737976"/>
              <a:gd name="connsiteY7470" fmla="*/ 5008449 h 6407150"/>
              <a:gd name="connsiteX7471" fmla="*/ 3050539 w 11737976"/>
              <a:gd name="connsiteY7471" fmla="*/ 5007535 h 6407150"/>
              <a:gd name="connsiteX7472" fmla="*/ 3043211 w 11737976"/>
              <a:gd name="connsiteY7472" fmla="*/ 5003363 h 6407150"/>
              <a:gd name="connsiteX7473" fmla="*/ 3043725 w 11737976"/>
              <a:gd name="connsiteY7473" fmla="*/ 4991848 h 6407150"/>
              <a:gd name="connsiteX7474" fmla="*/ 3043896 w 11737976"/>
              <a:gd name="connsiteY7474" fmla="*/ 4988010 h 6407150"/>
              <a:gd name="connsiteX7475" fmla="*/ 3036826 w 11737976"/>
              <a:gd name="connsiteY7475" fmla="*/ 4978079 h 6407150"/>
              <a:gd name="connsiteX7476" fmla="*/ 3044496 w 11737976"/>
              <a:gd name="connsiteY7476" fmla="*/ 4974577 h 6407150"/>
              <a:gd name="connsiteX7477" fmla="*/ 3036997 w 11737976"/>
              <a:gd name="connsiteY7477" fmla="*/ 4974242 h 6407150"/>
              <a:gd name="connsiteX7478" fmla="*/ 3037168 w 11737976"/>
              <a:gd name="connsiteY7478" fmla="*/ 4970404 h 6407150"/>
              <a:gd name="connsiteX7479" fmla="*/ 3014501 w 11737976"/>
              <a:gd name="connsiteY7479" fmla="*/ 4973236 h 6407150"/>
              <a:gd name="connsiteX7480" fmla="*/ 3006744 w 11737976"/>
              <a:gd name="connsiteY7480" fmla="*/ 4978659 h 6407150"/>
              <a:gd name="connsiteX7481" fmla="*/ 3007515 w 11737976"/>
              <a:gd name="connsiteY7481" fmla="*/ 4961388 h 6407150"/>
              <a:gd name="connsiteX7482" fmla="*/ 3022514 w 11737976"/>
              <a:gd name="connsiteY7482" fmla="*/ 4962058 h 6407150"/>
              <a:gd name="connsiteX7483" fmla="*/ 3030011 w 11737976"/>
              <a:gd name="connsiteY7483" fmla="*/ 4962392 h 6407150"/>
              <a:gd name="connsiteX7484" fmla="*/ 3030098 w 11737976"/>
              <a:gd name="connsiteY7484" fmla="*/ 4960473 h 6407150"/>
              <a:gd name="connsiteX7485" fmla="*/ 3015100 w 11737976"/>
              <a:gd name="connsiteY7485" fmla="*/ 4959804 h 6407150"/>
              <a:gd name="connsiteX7486" fmla="*/ 3007601 w 11737976"/>
              <a:gd name="connsiteY7486" fmla="*/ 4959468 h 6407150"/>
              <a:gd name="connsiteX7487" fmla="*/ 3007944 w 11737976"/>
              <a:gd name="connsiteY7487" fmla="*/ 4951792 h 6407150"/>
              <a:gd name="connsiteX7488" fmla="*/ 3015272 w 11737976"/>
              <a:gd name="connsiteY7488" fmla="*/ 4955965 h 6407150"/>
              <a:gd name="connsiteX7489" fmla="*/ 3045267 w 11737976"/>
              <a:gd name="connsiteY7489" fmla="*/ 4957305 h 6407150"/>
              <a:gd name="connsiteX7490" fmla="*/ 3045783 w 11737976"/>
              <a:gd name="connsiteY7490" fmla="*/ 4945791 h 6407150"/>
              <a:gd name="connsiteX7491" fmla="*/ 3037940 w 11737976"/>
              <a:gd name="connsiteY7491" fmla="*/ 4953132 h 6407150"/>
              <a:gd name="connsiteX7492" fmla="*/ 3023114 w 11737976"/>
              <a:gd name="connsiteY7492" fmla="*/ 4948623 h 6407150"/>
              <a:gd name="connsiteX7493" fmla="*/ 3030697 w 11737976"/>
              <a:gd name="connsiteY7493" fmla="*/ 4947039 h 6407150"/>
              <a:gd name="connsiteX7494" fmla="*/ 3023371 w 11737976"/>
              <a:gd name="connsiteY7494" fmla="*/ 4942866 h 6407150"/>
              <a:gd name="connsiteX7495" fmla="*/ 3008116 w 11737976"/>
              <a:gd name="connsiteY7495" fmla="*/ 4947953 h 6407150"/>
              <a:gd name="connsiteX7496" fmla="*/ 2970449 w 11737976"/>
              <a:gd name="connsiteY7496" fmla="*/ 4950117 h 6407150"/>
              <a:gd name="connsiteX7497" fmla="*/ 2970277 w 11737976"/>
              <a:gd name="connsiteY7497" fmla="*/ 4953956 h 6407150"/>
              <a:gd name="connsiteX7498" fmla="*/ 2977519 w 11737976"/>
              <a:gd name="connsiteY7498" fmla="*/ 4960048 h 6407150"/>
              <a:gd name="connsiteX7499" fmla="*/ 2970020 w 11737976"/>
              <a:gd name="connsiteY7499" fmla="*/ 4959714 h 6407150"/>
              <a:gd name="connsiteX7500" fmla="*/ 2969763 w 11737976"/>
              <a:gd name="connsiteY7500" fmla="*/ 4965470 h 6407150"/>
              <a:gd name="connsiteX7501" fmla="*/ 2969677 w 11737976"/>
              <a:gd name="connsiteY7501" fmla="*/ 4967389 h 6407150"/>
              <a:gd name="connsiteX7502" fmla="*/ 2962180 w 11737976"/>
              <a:gd name="connsiteY7502" fmla="*/ 4967054 h 6407150"/>
              <a:gd name="connsiteX7503" fmla="*/ 2947267 w 11737976"/>
              <a:gd name="connsiteY7503" fmla="*/ 4964466 h 6407150"/>
              <a:gd name="connsiteX7504" fmla="*/ 2924170 w 11737976"/>
              <a:gd name="connsiteY7504" fmla="*/ 4976894 h 6407150"/>
              <a:gd name="connsiteX7505" fmla="*/ 2916757 w 11737976"/>
              <a:gd name="connsiteY7505" fmla="*/ 4974639 h 6407150"/>
              <a:gd name="connsiteX7506" fmla="*/ 2901760 w 11737976"/>
              <a:gd name="connsiteY7506" fmla="*/ 4973969 h 6407150"/>
              <a:gd name="connsiteX7507" fmla="*/ 2901846 w 11737976"/>
              <a:gd name="connsiteY7507" fmla="*/ 4972051 h 6407150"/>
              <a:gd name="connsiteX7508" fmla="*/ 2894432 w 11737976"/>
              <a:gd name="connsiteY7508" fmla="*/ 4969797 h 6407150"/>
              <a:gd name="connsiteX7509" fmla="*/ 2864351 w 11737976"/>
              <a:gd name="connsiteY7509" fmla="*/ 4970376 h 6407150"/>
              <a:gd name="connsiteX7510" fmla="*/ 2849266 w 11737976"/>
              <a:gd name="connsiteY7510" fmla="*/ 4971626 h 6407150"/>
              <a:gd name="connsiteX7511" fmla="*/ 2856938 w 11737976"/>
              <a:gd name="connsiteY7511" fmla="*/ 4968122 h 6407150"/>
              <a:gd name="connsiteX7512" fmla="*/ 2842024 w 11737976"/>
              <a:gd name="connsiteY7512" fmla="*/ 4965533 h 6407150"/>
              <a:gd name="connsiteX7513" fmla="*/ 2827112 w 11737976"/>
              <a:gd name="connsiteY7513" fmla="*/ 4962944 h 6407150"/>
              <a:gd name="connsiteX7514" fmla="*/ 2797631 w 11737976"/>
              <a:gd name="connsiteY7514" fmla="*/ 4950091 h 6407150"/>
              <a:gd name="connsiteX7515" fmla="*/ 2805131 w 11737976"/>
              <a:gd name="connsiteY7515" fmla="*/ 4950426 h 6407150"/>
              <a:gd name="connsiteX7516" fmla="*/ 2805217 w 11737976"/>
              <a:gd name="connsiteY7516" fmla="*/ 4948506 h 6407150"/>
              <a:gd name="connsiteX7517" fmla="*/ 2812801 w 11737976"/>
              <a:gd name="connsiteY7517" fmla="*/ 4946922 h 6407150"/>
              <a:gd name="connsiteX7518" fmla="*/ 2820299 w 11737976"/>
              <a:gd name="connsiteY7518" fmla="*/ 4947257 h 6407150"/>
              <a:gd name="connsiteX7519" fmla="*/ 2850381 w 11737976"/>
              <a:gd name="connsiteY7519" fmla="*/ 4946678 h 6407150"/>
              <a:gd name="connsiteX7520" fmla="*/ 2857794 w 11737976"/>
              <a:gd name="connsiteY7520" fmla="*/ 4948933 h 6407150"/>
              <a:gd name="connsiteX7521" fmla="*/ 2857623 w 11737976"/>
              <a:gd name="connsiteY7521" fmla="*/ 4952769 h 6407150"/>
              <a:gd name="connsiteX7522" fmla="*/ 2865208 w 11737976"/>
              <a:gd name="connsiteY7522" fmla="*/ 4951186 h 6407150"/>
              <a:gd name="connsiteX7523" fmla="*/ 2887618 w 11737976"/>
              <a:gd name="connsiteY7523" fmla="*/ 4954109 h 6407150"/>
              <a:gd name="connsiteX7524" fmla="*/ 2887876 w 11737976"/>
              <a:gd name="connsiteY7524" fmla="*/ 4948352 h 6407150"/>
              <a:gd name="connsiteX7525" fmla="*/ 2857880 w 11737976"/>
              <a:gd name="connsiteY7525" fmla="*/ 4947013 h 6407150"/>
              <a:gd name="connsiteX7526" fmla="*/ 2873051 w 11737976"/>
              <a:gd name="connsiteY7526" fmla="*/ 4943845 h 6407150"/>
              <a:gd name="connsiteX7527" fmla="*/ 2865807 w 11737976"/>
              <a:gd name="connsiteY7527" fmla="*/ 4937752 h 6407150"/>
              <a:gd name="connsiteX7528" fmla="*/ 2850724 w 11737976"/>
              <a:gd name="connsiteY7528" fmla="*/ 4939001 h 6407150"/>
              <a:gd name="connsiteX7529" fmla="*/ 2846614 w 11737976"/>
              <a:gd name="connsiteY7529" fmla="*/ 4936385 h 6407150"/>
              <a:gd name="connsiteX7530" fmla="*/ 1476383 w 11737976"/>
              <a:gd name="connsiteY7530" fmla="*/ 4935271 h 6407150"/>
              <a:gd name="connsiteX7531" fmla="*/ 1474657 w 11737976"/>
              <a:gd name="connsiteY7531" fmla="*/ 4940663 h 6407150"/>
              <a:gd name="connsiteX7532" fmla="*/ 1477934 w 11737976"/>
              <a:gd name="connsiteY7532" fmla="*/ 4936279 h 6407150"/>
              <a:gd name="connsiteX7533" fmla="*/ 1476383 w 11737976"/>
              <a:gd name="connsiteY7533" fmla="*/ 4935271 h 6407150"/>
              <a:gd name="connsiteX7534" fmla="*/ 3309566 w 11737976"/>
              <a:gd name="connsiteY7534" fmla="*/ 4934911 h 6407150"/>
              <a:gd name="connsiteX7535" fmla="*/ 3310275 w 11737976"/>
              <a:gd name="connsiteY7535" fmla="*/ 4938995 h 6407150"/>
              <a:gd name="connsiteX7536" fmla="*/ 3309566 w 11737976"/>
              <a:gd name="connsiteY7536" fmla="*/ 4934911 h 6407150"/>
              <a:gd name="connsiteX7537" fmla="*/ 1497098 w 11737976"/>
              <a:gd name="connsiteY7537" fmla="*/ 4932716 h 6407150"/>
              <a:gd name="connsiteX7538" fmla="*/ 1492045 w 11737976"/>
              <a:gd name="connsiteY7538" fmla="*/ 4937151 h 6407150"/>
              <a:gd name="connsiteX7539" fmla="*/ 1494901 w 11737976"/>
              <a:gd name="connsiteY7539" fmla="*/ 4939578 h 6407150"/>
              <a:gd name="connsiteX7540" fmla="*/ 1496948 w 11737976"/>
              <a:gd name="connsiteY7540" fmla="*/ 4935316 h 6407150"/>
              <a:gd name="connsiteX7541" fmla="*/ 1497098 w 11737976"/>
              <a:gd name="connsiteY7541" fmla="*/ 4932716 h 6407150"/>
              <a:gd name="connsiteX7542" fmla="*/ 2842839 w 11737976"/>
              <a:gd name="connsiteY7542" fmla="*/ 4932709 h 6407150"/>
              <a:gd name="connsiteX7543" fmla="*/ 2850765 w 11737976"/>
              <a:gd name="connsiteY7543" fmla="*/ 4935158 h 6407150"/>
              <a:gd name="connsiteX7544" fmla="*/ 2852852 w 11737976"/>
              <a:gd name="connsiteY7544" fmla="*/ 4933418 h 6407150"/>
              <a:gd name="connsiteX7545" fmla="*/ 2842839 w 11737976"/>
              <a:gd name="connsiteY7545" fmla="*/ 4932709 h 6407150"/>
              <a:gd name="connsiteX7546" fmla="*/ 2767989 w 11737976"/>
              <a:gd name="connsiteY7546" fmla="*/ 4929133 h 6407150"/>
              <a:gd name="connsiteX7547" fmla="*/ 2775175 w 11737976"/>
              <a:gd name="connsiteY7547" fmla="*/ 4933179 h 6407150"/>
              <a:gd name="connsiteX7548" fmla="*/ 2797315 w 11737976"/>
              <a:gd name="connsiteY7548" fmla="*/ 4932305 h 6407150"/>
              <a:gd name="connsiteX7549" fmla="*/ 2767989 w 11737976"/>
              <a:gd name="connsiteY7549" fmla="*/ 4929133 h 6407150"/>
              <a:gd name="connsiteX7550" fmla="*/ 8468535 w 11737976"/>
              <a:gd name="connsiteY7550" fmla="*/ 4928871 h 6407150"/>
              <a:gd name="connsiteX7551" fmla="*/ 8465999 w 11737976"/>
              <a:gd name="connsiteY7551" fmla="*/ 4938127 h 6407150"/>
              <a:gd name="connsiteX7552" fmla="*/ 8470037 w 11737976"/>
              <a:gd name="connsiteY7552" fmla="*/ 4930492 h 6407150"/>
              <a:gd name="connsiteX7553" fmla="*/ 8468535 w 11737976"/>
              <a:gd name="connsiteY7553" fmla="*/ 4928871 h 6407150"/>
              <a:gd name="connsiteX7554" fmla="*/ 9559506 w 11737976"/>
              <a:gd name="connsiteY7554" fmla="*/ 4928504 h 6407150"/>
              <a:gd name="connsiteX7555" fmla="*/ 9558228 w 11737976"/>
              <a:gd name="connsiteY7555" fmla="*/ 4937511 h 6407150"/>
              <a:gd name="connsiteX7556" fmla="*/ 9567600 w 11737976"/>
              <a:gd name="connsiteY7556" fmla="*/ 4941554 h 6407150"/>
              <a:gd name="connsiteX7557" fmla="*/ 9598269 w 11737976"/>
              <a:gd name="connsiteY7557" fmla="*/ 4935676 h 6407150"/>
              <a:gd name="connsiteX7558" fmla="*/ 9608066 w 11737976"/>
              <a:gd name="connsiteY7558" fmla="*/ 4936718 h 6407150"/>
              <a:gd name="connsiteX7559" fmla="*/ 9626805 w 11737976"/>
              <a:gd name="connsiteY7559" fmla="*/ 4944807 h 6407150"/>
              <a:gd name="connsiteX7560" fmla="*/ 9618714 w 11737976"/>
              <a:gd name="connsiteY7560" fmla="*/ 4931757 h 6407150"/>
              <a:gd name="connsiteX7561" fmla="*/ 9608491 w 11737976"/>
              <a:gd name="connsiteY7561" fmla="*/ 4933716 h 6407150"/>
              <a:gd name="connsiteX7562" fmla="*/ 9598693 w 11737976"/>
              <a:gd name="connsiteY7562" fmla="*/ 4932674 h 6407150"/>
              <a:gd name="connsiteX7563" fmla="*/ 9588895 w 11737976"/>
              <a:gd name="connsiteY7563" fmla="*/ 4931632 h 6407150"/>
              <a:gd name="connsiteX7564" fmla="*/ 9578249 w 11737976"/>
              <a:gd name="connsiteY7564" fmla="*/ 4936594 h 6407150"/>
              <a:gd name="connsiteX7565" fmla="*/ 9559506 w 11737976"/>
              <a:gd name="connsiteY7565" fmla="*/ 4928504 h 6407150"/>
              <a:gd name="connsiteX7566" fmla="*/ 2880466 w 11737976"/>
              <a:gd name="connsiteY7566" fmla="*/ 4928503 h 6407150"/>
              <a:gd name="connsiteX7567" fmla="*/ 2864157 w 11737976"/>
              <a:gd name="connsiteY7567" fmla="*/ 4935197 h 6407150"/>
              <a:gd name="connsiteX7568" fmla="*/ 2879482 w 11737976"/>
              <a:gd name="connsiteY7568" fmla="*/ 4931972 h 6407150"/>
              <a:gd name="connsiteX7569" fmla="*/ 2894631 w 11737976"/>
              <a:gd name="connsiteY7569" fmla="*/ 4932649 h 6407150"/>
              <a:gd name="connsiteX7570" fmla="*/ 2902120 w 11737976"/>
              <a:gd name="connsiteY7570" fmla="*/ 4934938 h 6407150"/>
              <a:gd name="connsiteX7571" fmla="*/ 2909782 w 11737976"/>
              <a:gd name="connsiteY7571" fmla="*/ 4933325 h 6407150"/>
              <a:gd name="connsiteX7572" fmla="*/ 2902206 w 11737976"/>
              <a:gd name="connsiteY7572" fmla="*/ 4932987 h 6407150"/>
              <a:gd name="connsiteX7573" fmla="*/ 2894718 w 11737976"/>
              <a:gd name="connsiteY7573" fmla="*/ 4930698 h 6407150"/>
              <a:gd name="connsiteX7574" fmla="*/ 2894806 w 11737976"/>
              <a:gd name="connsiteY7574" fmla="*/ 4928746 h 6407150"/>
              <a:gd name="connsiteX7575" fmla="*/ 2880466 w 11737976"/>
              <a:gd name="connsiteY7575" fmla="*/ 4928503 h 6407150"/>
              <a:gd name="connsiteX7576" fmla="*/ 3181910 w 11737976"/>
              <a:gd name="connsiteY7576" fmla="*/ 4928304 h 6407150"/>
              <a:gd name="connsiteX7577" fmla="*/ 3151523 w 11737976"/>
              <a:gd name="connsiteY7577" fmla="*/ 4928886 h 6407150"/>
              <a:gd name="connsiteX7578" fmla="*/ 3143775 w 11737976"/>
              <a:gd name="connsiteY7578" fmla="*/ 4932418 h 6407150"/>
              <a:gd name="connsiteX7579" fmla="*/ 3136201 w 11737976"/>
              <a:gd name="connsiteY7579" fmla="*/ 4932080 h 6407150"/>
              <a:gd name="connsiteX7580" fmla="*/ 3113130 w 11737976"/>
              <a:gd name="connsiteY7580" fmla="*/ 4938808 h 6407150"/>
              <a:gd name="connsiteX7581" fmla="*/ 3128281 w 11737976"/>
              <a:gd name="connsiteY7581" fmla="*/ 4939485 h 6407150"/>
              <a:gd name="connsiteX7582" fmla="*/ 3128107 w 11737976"/>
              <a:gd name="connsiteY7582" fmla="*/ 4943356 h 6407150"/>
              <a:gd name="connsiteX7583" fmla="*/ 3166414 w 11737976"/>
              <a:gd name="connsiteY7583" fmla="*/ 4935370 h 6407150"/>
              <a:gd name="connsiteX7584" fmla="*/ 3173902 w 11737976"/>
              <a:gd name="connsiteY7584" fmla="*/ 4937644 h 6407150"/>
              <a:gd name="connsiteX7585" fmla="*/ 3181477 w 11737976"/>
              <a:gd name="connsiteY7585" fmla="*/ 4937982 h 6407150"/>
              <a:gd name="connsiteX7586" fmla="*/ 3181390 w 11737976"/>
              <a:gd name="connsiteY7586" fmla="*/ 4939917 h 6407150"/>
              <a:gd name="connsiteX7587" fmla="*/ 3189052 w 11737976"/>
              <a:gd name="connsiteY7587" fmla="*/ 4938320 h 6407150"/>
              <a:gd name="connsiteX7588" fmla="*/ 3196713 w 11737976"/>
              <a:gd name="connsiteY7588" fmla="*/ 4936723 h 6407150"/>
              <a:gd name="connsiteX7589" fmla="*/ 3197866 w 11737976"/>
              <a:gd name="connsiteY7589" fmla="*/ 4932168 h 6407150"/>
              <a:gd name="connsiteX7590" fmla="*/ 3181910 w 11737976"/>
              <a:gd name="connsiteY7590" fmla="*/ 4928304 h 6407150"/>
              <a:gd name="connsiteX7591" fmla="*/ 8515381 w 11737976"/>
              <a:gd name="connsiteY7591" fmla="*/ 4927980 h 6407150"/>
              <a:gd name="connsiteX7592" fmla="*/ 8517533 w 11737976"/>
              <a:gd name="connsiteY7592" fmla="*/ 4932600 h 6407150"/>
              <a:gd name="connsiteX7593" fmla="*/ 8515381 w 11737976"/>
              <a:gd name="connsiteY7593" fmla="*/ 4927980 h 6407150"/>
              <a:gd name="connsiteX7594" fmla="*/ 8499511 w 11737976"/>
              <a:gd name="connsiteY7594" fmla="*/ 4927716 h 6407150"/>
              <a:gd name="connsiteX7595" fmla="*/ 8500817 w 11737976"/>
              <a:gd name="connsiteY7595" fmla="*/ 4938579 h 6407150"/>
              <a:gd name="connsiteX7596" fmla="*/ 8504328 w 11737976"/>
              <a:gd name="connsiteY7596" fmla="*/ 4936937 h 6407150"/>
              <a:gd name="connsiteX7597" fmla="*/ 8504375 w 11737976"/>
              <a:gd name="connsiteY7597" fmla="*/ 4940526 h 6407150"/>
              <a:gd name="connsiteX7598" fmla="*/ 8506883 w 11737976"/>
              <a:gd name="connsiteY7598" fmla="*/ 4949354 h 6407150"/>
              <a:gd name="connsiteX7599" fmla="*/ 8510385 w 11737976"/>
              <a:gd name="connsiteY7599" fmla="*/ 4949857 h 6407150"/>
              <a:gd name="connsiteX7600" fmla="*/ 8510301 w 11737976"/>
              <a:gd name="connsiteY7600" fmla="*/ 4942396 h 6407150"/>
              <a:gd name="connsiteX7601" fmla="*/ 8507673 w 11737976"/>
              <a:gd name="connsiteY7601" fmla="*/ 4938706 h 6407150"/>
              <a:gd name="connsiteX7602" fmla="*/ 8505305 w 11737976"/>
              <a:gd name="connsiteY7602" fmla="*/ 4936215 h 6407150"/>
              <a:gd name="connsiteX7603" fmla="*/ 8505707 w 11737976"/>
              <a:gd name="connsiteY7603" fmla="*/ 4933049 h 6407150"/>
              <a:gd name="connsiteX7604" fmla="*/ 8499511 w 11737976"/>
              <a:gd name="connsiteY7604" fmla="*/ 4927716 h 6407150"/>
              <a:gd name="connsiteX7605" fmla="*/ 3097601 w 11737976"/>
              <a:gd name="connsiteY7605" fmla="*/ 4926632 h 6407150"/>
              <a:gd name="connsiteX7606" fmla="*/ 3097522 w 11737976"/>
              <a:gd name="connsiteY7606" fmla="*/ 4928375 h 6407150"/>
              <a:gd name="connsiteX7607" fmla="*/ 3097444 w 11737976"/>
              <a:gd name="connsiteY7607" fmla="*/ 4930117 h 6407150"/>
              <a:gd name="connsiteX7608" fmla="*/ 3105544 w 11737976"/>
              <a:gd name="connsiteY7608" fmla="*/ 4928733 h 6407150"/>
              <a:gd name="connsiteX7609" fmla="*/ 3105621 w 11737976"/>
              <a:gd name="connsiteY7609" fmla="*/ 4926991 h 6407150"/>
              <a:gd name="connsiteX7610" fmla="*/ 3097601 w 11737976"/>
              <a:gd name="connsiteY7610" fmla="*/ 4926632 h 6407150"/>
              <a:gd name="connsiteX7611" fmla="*/ 2949417 w 11737976"/>
              <a:gd name="connsiteY7611" fmla="*/ 4925600 h 6407150"/>
              <a:gd name="connsiteX7612" fmla="*/ 2934000 w 11737976"/>
              <a:gd name="connsiteY7612" fmla="*/ 4930896 h 6407150"/>
              <a:gd name="connsiteX7613" fmla="*/ 2948972 w 11737976"/>
              <a:gd name="connsiteY7613" fmla="*/ 4935554 h 6407150"/>
              <a:gd name="connsiteX7614" fmla="*/ 2971785 w 11737976"/>
              <a:gd name="connsiteY7614" fmla="*/ 4934578 h 6407150"/>
              <a:gd name="connsiteX7615" fmla="*/ 2971965 w 11737976"/>
              <a:gd name="connsiteY7615" fmla="*/ 4930596 h 6407150"/>
              <a:gd name="connsiteX7616" fmla="*/ 2949417 w 11737976"/>
              <a:gd name="connsiteY7616" fmla="*/ 4925600 h 6407150"/>
              <a:gd name="connsiteX7617" fmla="*/ 3069383 w 11737976"/>
              <a:gd name="connsiteY7617" fmla="*/ 4925249 h 6407150"/>
              <a:gd name="connsiteX7618" fmla="*/ 3069126 w 11737976"/>
              <a:gd name="connsiteY7618" fmla="*/ 4931028 h 6407150"/>
              <a:gd name="connsiteX7619" fmla="*/ 3069383 w 11737976"/>
              <a:gd name="connsiteY7619" fmla="*/ 4925249 h 6407150"/>
              <a:gd name="connsiteX7620" fmla="*/ 3226273 w 11737976"/>
              <a:gd name="connsiteY7620" fmla="*/ 4924700 h 6407150"/>
              <a:gd name="connsiteX7621" fmla="*/ 3218097 w 11737976"/>
              <a:gd name="connsiteY7621" fmla="*/ 4927826 h 6407150"/>
              <a:gd name="connsiteX7622" fmla="*/ 3234138 w 11737976"/>
              <a:gd name="connsiteY7622" fmla="*/ 4928543 h 6407150"/>
              <a:gd name="connsiteX7623" fmla="*/ 3226273 w 11737976"/>
              <a:gd name="connsiteY7623" fmla="*/ 4924700 h 6407150"/>
              <a:gd name="connsiteX7624" fmla="*/ 9639031 w 11737976"/>
              <a:gd name="connsiteY7624" fmla="*/ 4924073 h 6407150"/>
              <a:gd name="connsiteX7625" fmla="*/ 9634749 w 11737976"/>
              <a:gd name="connsiteY7625" fmla="*/ 4929713 h 6407150"/>
              <a:gd name="connsiteX7626" fmla="*/ 9637327 w 11737976"/>
              <a:gd name="connsiteY7626" fmla="*/ 4936082 h 6407150"/>
              <a:gd name="connsiteX7627" fmla="*/ 9655614 w 11737976"/>
              <a:gd name="connsiteY7627" fmla="*/ 4938027 h 6407150"/>
              <a:gd name="connsiteX7628" fmla="*/ 9665610 w 11737976"/>
              <a:gd name="connsiteY7628" fmla="*/ 4932996 h 6407150"/>
              <a:gd name="connsiteX7629" fmla="*/ 9666035 w 11737976"/>
              <a:gd name="connsiteY7629" fmla="*/ 4929994 h 6407150"/>
              <a:gd name="connsiteX7630" fmla="*/ 9683896 w 11737976"/>
              <a:gd name="connsiteY7630" fmla="*/ 4934942 h 6407150"/>
              <a:gd name="connsiteX7631" fmla="*/ 9675179 w 11737976"/>
              <a:gd name="connsiteY7631" fmla="*/ 4930967 h 6407150"/>
              <a:gd name="connsiteX7632" fmla="*/ 9639031 w 11737976"/>
              <a:gd name="connsiteY7632" fmla="*/ 4924073 h 6407150"/>
              <a:gd name="connsiteX7633" fmla="*/ 2784299 w 11737976"/>
              <a:gd name="connsiteY7633" fmla="*/ 4923811 h 6407150"/>
              <a:gd name="connsiteX7634" fmla="*/ 2790796 w 11737976"/>
              <a:gd name="connsiteY7634" fmla="*/ 4928290 h 6407150"/>
              <a:gd name="connsiteX7635" fmla="*/ 2797575 w 11737976"/>
              <a:gd name="connsiteY7635" fmla="*/ 4926498 h 6407150"/>
              <a:gd name="connsiteX7636" fmla="*/ 2784299 w 11737976"/>
              <a:gd name="connsiteY7636" fmla="*/ 4923811 h 6407150"/>
              <a:gd name="connsiteX7637" fmla="*/ 2797730 w 11737976"/>
              <a:gd name="connsiteY7637" fmla="*/ 4923014 h 6407150"/>
              <a:gd name="connsiteX7638" fmla="*/ 2797667 w 11737976"/>
              <a:gd name="connsiteY7638" fmla="*/ 4924408 h 6407150"/>
              <a:gd name="connsiteX7639" fmla="*/ 2805752 w 11737976"/>
              <a:gd name="connsiteY7639" fmla="*/ 4923372 h 6407150"/>
              <a:gd name="connsiteX7640" fmla="*/ 2797730 w 11737976"/>
              <a:gd name="connsiteY7640" fmla="*/ 4923014 h 6407150"/>
              <a:gd name="connsiteX7641" fmla="*/ 9491845 w 11737976"/>
              <a:gd name="connsiteY7641" fmla="*/ 4914742 h 6407150"/>
              <a:gd name="connsiteX7642" fmla="*/ 9511927 w 11737976"/>
              <a:gd name="connsiteY7642" fmla="*/ 4920396 h 6407150"/>
              <a:gd name="connsiteX7643" fmla="*/ 9491845 w 11737976"/>
              <a:gd name="connsiteY7643" fmla="*/ 4914742 h 6407150"/>
              <a:gd name="connsiteX7644" fmla="*/ 3264232 w 11737976"/>
              <a:gd name="connsiteY7644" fmla="*/ 4914526 h 6407150"/>
              <a:gd name="connsiteX7645" fmla="*/ 3264045 w 11737976"/>
              <a:gd name="connsiteY7645" fmla="*/ 4918706 h 6407150"/>
              <a:gd name="connsiteX7646" fmla="*/ 3272158 w 11737976"/>
              <a:gd name="connsiteY7646" fmla="*/ 4916974 h 6407150"/>
              <a:gd name="connsiteX7647" fmla="*/ 3264232 w 11737976"/>
              <a:gd name="connsiteY7647" fmla="*/ 4914526 h 6407150"/>
              <a:gd name="connsiteX7648" fmla="*/ 8471473 w 11737976"/>
              <a:gd name="connsiteY7648" fmla="*/ 4914389 h 6407150"/>
              <a:gd name="connsiteX7649" fmla="*/ 8473920 w 11737976"/>
              <a:gd name="connsiteY7649" fmla="*/ 4932421 h 6407150"/>
              <a:gd name="connsiteX7650" fmla="*/ 8478350 w 11737976"/>
              <a:gd name="connsiteY7650" fmla="*/ 4923276 h 6407150"/>
              <a:gd name="connsiteX7651" fmla="*/ 8471473 w 11737976"/>
              <a:gd name="connsiteY7651" fmla="*/ 4914389 h 6407150"/>
              <a:gd name="connsiteX7652" fmla="*/ 3203715 w 11737976"/>
              <a:gd name="connsiteY7652" fmla="*/ 4913917 h 6407150"/>
              <a:gd name="connsiteX7653" fmla="*/ 3203631 w 11737976"/>
              <a:gd name="connsiteY7653" fmla="*/ 4915808 h 6407150"/>
              <a:gd name="connsiteX7654" fmla="*/ 3203378 w 11737976"/>
              <a:gd name="connsiteY7654" fmla="*/ 4921483 h 6407150"/>
              <a:gd name="connsiteX7655" fmla="*/ 3180751 w 11737976"/>
              <a:gd name="connsiteY7655" fmla="*/ 4924262 h 6407150"/>
              <a:gd name="connsiteX7656" fmla="*/ 3218265 w 11737976"/>
              <a:gd name="connsiteY7656" fmla="*/ 4924043 h 6407150"/>
              <a:gd name="connsiteX7657" fmla="*/ 3203715 w 11737976"/>
              <a:gd name="connsiteY7657" fmla="*/ 4913917 h 6407150"/>
              <a:gd name="connsiteX7658" fmla="*/ 3226800 w 11737976"/>
              <a:gd name="connsiteY7658" fmla="*/ 4912853 h 6407150"/>
              <a:gd name="connsiteX7659" fmla="*/ 3226521 w 11737976"/>
              <a:gd name="connsiteY7659" fmla="*/ 4919125 h 6407150"/>
              <a:gd name="connsiteX7660" fmla="*/ 3242842 w 11737976"/>
              <a:gd name="connsiteY7660" fmla="*/ 4913570 h 6407150"/>
              <a:gd name="connsiteX7661" fmla="*/ 3234823 w 11737976"/>
              <a:gd name="connsiteY7661" fmla="*/ 4913213 h 6407150"/>
              <a:gd name="connsiteX7662" fmla="*/ 3205412 w 11737976"/>
              <a:gd name="connsiteY7662" fmla="*/ 4911899 h 6407150"/>
              <a:gd name="connsiteX7663" fmla="*/ 3205319 w 11737976"/>
              <a:gd name="connsiteY7663" fmla="*/ 4913989 h 6407150"/>
              <a:gd name="connsiteX7664" fmla="*/ 3210667 w 11737976"/>
              <a:gd name="connsiteY7664" fmla="*/ 4914227 h 6407150"/>
              <a:gd name="connsiteX7665" fmla="*/ 3210760 w 11737976"/>
              <a:gd name="connsiteY7665" fmla="*/ 4912137 h 6407150"/>
              <a:gd name="connsiteX7666" fmla="*/ 3205412 w 11737976"/>
              <a:gd name="connsiteY7666" fmla="*/ 4911899 h 6407150"/>
              <a:gd name="connsiteX7667" fmla="*/ 2806279 w 11737976"/>
              <a:gd name="connsiteY7667" fmla="*/ 4911527 h 6407150"/>
              <a:gd name="connsiteX7668" fmla="*/ 2814301 w 11737976"/>
              <a:gd name="connsiteY7668" fmla="*/ 4911884 h 6407150"/>
              <a:gd name="connsiteX7669" fmla="*/ 2806279 w 11737976"/>
              <a:gd name="connsiteY7669" fmla="*/ 4911527 h 6407150"/>
              <a:gd name="connsiteX7670" fmla="*/ 9539936 w 11737976"/>
              <a:gd name="connsiteY7670" fmla="*/ 4911069 h 6407150"/>
              <a:gd name="connsiteX7671" fmla="*/ 9533876 w 11737976"/>
              <a:gd name="connsiteY7671" fmla="*/ 4912885 h 6407150"/>
              <a:gd name="connsiteX7672" fmla="*/ 9542105 w 11737976"/>
              <a:gd name="connsiteY7672" fmla="*/ 4920324 h 6407150"/>
              <a:gd name="connsiteX7673" fmla="*/ 9541646 w 11737976"/>
              <a:gd name="connsiteY7673" fmla="*/ 4923558 h 6407150"/>
              <a:gd name="connsiteX7674" fmla="*/ 9550788 w 11737976"/>
              <a:gd name="connsiteY7674" fmla="*/ 4924529 h 6407150"/>
              <a:gd name="connsiteX7675" fmla="*/ 9551706 w 11737976"/>
              <a:gd name="connsiteY7675" fmla="*/ 4918064 h 6407150"/>
              <a:gd name="connsiteX7676" fmla="*/ 9560849 w 11737976"/>
              <a:gd name="connsiteY7676" fmla="*/ 4919037 h 6407150"/>
              <a:gd name="connsiteX7677" fmla="*/ 9588739 w 11737976"/>
              <a:gd name="connsiteY7677" fmla="*/ 4918721 h 6407150"/>
              <a:gd name="connsiteX7678" fmla="*/ 9570911 w 11737976"/>
              <a:gd name="connsiteY7678" fmla="*/ 4913544 h 6407150"/>
              <a:gd name="connsiteX7679" fmla="*/ 9561308 w 11737976"/>
              <a:gd name="connsiteY7679" fmla="*/ 4915804 h 6407150"/>
              <a:gd name="connsiteX7680" fmla="*/ 9552165 w 11737976"/>
              <a:gd name="connsiteY7680" fmla="*/ 4914831 h 6407150"/>
              <a:gd name="connsiteX7681" fmla="*/ 9539936 w 11737976"/>
              <a:gd name="connsiteY7681" fmla="*/ 4911069 h 6407150"/>
              <a:gd name="connsiteX7682" fmla="*/ 7616845 w 11737976"/>
              <a:gd name="connsiteY7682" fmla="*/ 4908006 h 6407150"/>
              <a:gd name="connsiteX7683" fmla="*/ 7616824 w 11737976"/>
              <a:gd name="connsiteY7683" fmla="*/ 4909409 h 6407150"/>
              <a:gd name="connsiteX7684" fmla="*/ 7616782 w 11737976"/>
              <a:gd name="connsiteY7684" fmla="*/ 4912212 h 6407150"/>
              <a:gd name="connsiteX7685" fmla="*/ 7620041 w 11737976"/>
              <a:gd name="connsiteY7685" fmla="*/ 4912216 h 6407150"/>
              <a:gd name="connsiteX7686" fmla="*/ 7620063 w 11737976"/>
              <a:gd name="connsiteY7686" fmla="*/ 4910816 h 6407150"/>
              <a:gd name="connsiteX7687" fmla="*/ 7620085 w 11737976"/>
              <a:gd name="connsiteY7687" fmla="*/ 4909413 h 6407150"/>
              <a:gd name="connsiteX7688" fmla="*/ 7620105 w 11737976"/>
              <a:gd name="connsiteY7688" fmla="*/ 4908012 h 6407150"/>
              <a:gd name="connsiteX7689" fmla="*/ 7616845 w 11737976"/>
              <a:gd name="connsiteY7689" fmla="*/ 4908006 h 6407150"/>
              <a:gd name="connsiteX7690" fmla="*/ 2866968 w 11737976"/>
              <a:gd name="connsiteY7690" fmla="*/ 4906557 h 6407150"/>
              <a:gd name="connsiteX7691" fmla="*/ 2843967 w 11737976"/>
              <a:gd name="connsiteY7691" fmla="*/ 4907450 h 6407150"/>
              <a:gd name="connsiteX7692" fmla="*/ 2858729 w 11737976"/>
              <a:gd name="connsiteY7692" fmla="*/ 4919629 h 6407150"/>
              <a:gd name="connsiteX7693" fmla="*/ 2897009 w 11737976"/>
              <a:gd name="connsiteY7693" fmla="*/ 4919419 h 6407150"/>
              <a:gd name="connsiteX7694" fmla="*/ 2889371 w 11737976"/>
              <a:gd name="connsiteY7694" fmla="*/ 4919078 h 6407150"/>
              <a:gd name="connsiteX7695" fmla="*/ 2866968 w 11737976"/>
              <a:gd name="connsiteY7695" fmla="*/ 4906557 h 6407150"/>
              <a:gd name="connsiteX7696" fmla="*/ 7603016 w 11737976"/>
              <a:gd name="connsiteY7696" fmla="*/ 4906409 h 6407150"/>
              <a:gd name="connsiteX7697" fmla="*/ 7598919 w 11737976"/>
              <a:gd name="connsiteY7697" fmla="*/ 4907849 h 6407150"/>
              <a:gd name="connsiteX7698" fmla="*/ 7598876 w 11737976"/>
              <a:gd name="connsiteY7698" fmla="*/ 4910740 h 6407150"/>
              <a:gd name="connsiteX7699" fmla="*/ 7598854 w 11737976"/>
              <a:gd name="connsiteY7699" fmla="*/ 4912185 h 6407150"/>
              <a:gd name="connsiteX7700" fmla="*/ 7602928 w 11737976"/>
              <a:gd name="connsiteY7700" fmla="*/ 4912191 h 6407150"/>
              <a:gd name="connsiteX7701" fmla="*/ 7607068 w 11737976"/>
              <a:gd name="connsiteY7701" fmla="*/ 4907861 h 6407150"/>
              <a:gd name="connsiteX7702" fmla="*/ 7603016 w 11737976"/>
              <a:gd name="connsiteY7702" fmla="*/ 4906409 h 6407150"/>
              <a:gd name="connsiteX7703" fmla="*/ 2973054 w 11737976"/>
              <a:gd name="connsiteY7703" fmla="*/ 4905400 h 6407150"/>
              <a:gd name="connsiteX7704" fmla="*/ 2972967 w 11737976"/>
              <a:gd name="connsiteY7704" fmla="*/ 4907335 h 6407150"/>
              <a:gd name="connsiteX7705" fmla="*/ 2980664 w 11737976"/>
              <a:gd name="connsiteY7705" fmla="*/ 4905740 h 6407150"/>
              <a:gd name="connsiteX7706" fmla="*/ 2973054 w 11737976"/>
              <a:gd name="connsiteY7706" fmla="*/ 4905400 h 6407150"/>
              <a:gd name="connsiteX7707" fmla="*/ 3130176 w 11737976"/>
              <a:gd name="connsiteY7707" fmla="*/ 4905048 h 6407150"/>
              <a:gd name="connsiteX7708" fmla="*/ 3121999 w 11737976"/>
              <a:gd name="connsiteY7708" fmla="*/ 4920198 h 6407150"/>
              <a:gd name="connsiteX7709" fmla="*/ 3136884 w 11737976"/>
              <a:gd name="connsiteY7709" fmla="*/ 4922802 h 6407150"/>
              <a:gd name="connsiteX7710" fmla="*/ 3137230 w 11737976"/>
              <a:gd name="connsiteY7710" fmla="*/ 4915060 h 6407150"/>
              <a:gd name="connsiteX7711" fmla="*/ 3159774 w 11737976"/>
              <a:gd name="connsiteY7711" fmla="*/ 4914127 h 6407150"/>
              <a:gd name="connsiteX7712" fmla="*/ 3159787 w 11737976"/>
              <a:gd name="connsiteY7712" fmla="*/ 4913817 h 6407150"/>
              <a:gd name="connsiteX7713" fmla="*/ 3167107 w 11737976"/>
              <a:gd name="connsiteY7713" fmla="*/ 4917869 h 6407150"/>
              <a:gd name="connsiteX7714" fmla="*/ 3189647 w 11737976"/>
              <a:gd name="connsiteY7714" fmla="*/ 4917013 h 6407150"/>
              <a:gd name="connsiteX7715" fmla="*/ 3189731 w 11737976"/>
              <a:gd name="connsiteY7715" fmla="*/ 4915154 h 6407150"/>
              <a:gd name="connsiteX7716" fmla="*/ 3197216 w 11737976"/>
              <a:gd name="connsiteY7716" fmla="*/ 4915489 h 6407150"/>
              <a:gd name="connsiteX7717" fmla="*/ 3197300 w 11737976"/>
              <a:gd name="connsiteY7717" fmla="*/ 4913630 h 6407150"/>
              <a:gd name="connsiteX7718" fmla="*/ 3189814 w 11737976"/>
              <a:gd name="connsiteY7718" fmla="*/ 4913297 h 6407150"/>
              <a:gd name="connsiteX7719" fmla="*/ 3189731 w 11737976"/>
              <a:gd name="connsiteY7719" fmla="*/ 4915154 h 6407150"/>
              <a:gd name="connsiteX7720" fmla="*/ 3171983 w 11737976"/>
              <a:gd name="connsiteY7720" fmla="*/ 4913664 h 6407150"/>
              <a:gd name="connsiteX7721" fmla="*/ 3159787 w 11737976"/>
              <a:gd name="connsiteY7721" fmla="*/ 4913817 h 6407150"/>
              <a:gd name="connsiteX7722" fmla="*/ 3159946 w 11737976"/>
              <a:gd name="connsiteY7722" fmla="*/ 4910257 h 6407150"/>
              <a:gd name="connsiteX7723" fmla="*/ 3137490 w 11737976"/>
              <a:gd name="connsiteY7723" fmla="*/ 4909254 h 6407150"/>
              <a:gd name="connsiteX7724" fmla="*/ 3130176 w 11737976"/>
              <a:gd name="connsiteY7724" fmla="*/ 4905048 h 6407150"/>
              <a:gd name="connsiteX7725" fmla="*/ 3209300 w 11737976"/>
              <a:gd name="connsiteY7725" fmla="*/ 4904857 h 6407150"/>
              <a:gd name="connsiteX7726" fmla="*/ 3204780 w 11737976"/>
              <a:gd name="connsiteY7726" fmla="*/ 4906052 h 6407150"/>
              <a:gd name="connsiteX7727" fmla="*/ 3197653 w 11737976"/>
              <a:gd name="connsiteY7727" fmla="*/ 4905734 h 6407150"/>
              <a:gd name="connsiteX7728" fmla="*/ 3204698 w 11737976"/>
              <a:gd name="connsiteY7728" fmla="*/ 4907910 h 6407150"/>
              <a:gd name="connsiteX7729" fmla="*/ 3211827 w 11737976"/>
              <a:gd name="connsiteY7729" fmla="*/ 4908228 h 6407150"/>
              <a:gd name="connsiteX7730" fmla="*/ 3219040 w 11737976"/>
              <a:gd name="connsiteY7730" fmla="*/ 4906689 h 6407150"/>
              <a:gd name="connsiteX7731" fmla="*/ 3209300 w 11737976"/>
              <a:gd name="connsiteY7731" fmla="*/ 4904857 h 6407150"/>
              <a:gd name="connsiteX7732" fmla="*/ 3189714 w 11737976"/>
              <a:gd name="connsiteY7732" fmla="*/ 4903517 h 6407150"/>
              <a:gd name="connsiteX7733" fmla="*/ 3189621 w 11737976"/>
              <a:gd name="connsiteY7733" fmla="*/ 4905607 h 6407150"/>
              <a:gd name="connsiteX7734" fmla="*/ 3197736 w 11737976"/>
              <a:gd name="connsiteY7734" fmla="*/ 4903875 h 6407150"/>
              <a:gd name="connsiteX7735" fmla="*/ 3189714 w 11737976"/>
              <a:gd name="connsiteY7735" fmla="*/ 4903517 h 6407150"/>
              <a:gd name="connsiteX7736" fmla="*/ 2919961 w 11737976"/>
              <a:gd name="connsiteY7736" fmla="*/ 4899150 h 6407150"/>
              <a:gd name="connsiteX7737" fmla="*/ 2904571 w 11737976"/>
              <a:gd name="connsiteY7737" fmla="*/ 4902341 h 6407150"/>
              <a:gd name="connsiteX7738" fmla="*/ 2889437 w 11737976"/>
              <a:gd name="connsiteY7738" fmla="*/ 4899725 h 6407150"/>
              <a:gd name="connsiteX7739" fmla="*/ 2881397 w 11737976"/>
              <a:gd name="connsiteY7739" fmla="*/ 4909064 h 6407150"/>
              <a:gd name="connsiteX7740" fmla="*/ 2896615 w 11737976"/>
              <a:gd name="connsiteY7740" fmla="*/ 4909744 h 6407150"/>
              <a:gd name="connsiteX7741" fmla="*/ 2903965 w 11737976"/>
              <a:gd name="connsiteY7741" fmla="*/ 4915890 h 6407150"/>
              <a:gd name="connsiteX7742" fmla="*/ 2911746 w 11737976"/>
              <a:gd name="connsiteY7742" fmla="*/ 4912358 h 6407150"/>
              <a:gd name="connsiteX7743" fmla="*/ 2926795 w 11737976"/>
              <a:gd name="connsiteY7743" fmla="*/ 4916910 h 6407150"/>
              <a:gd name="connsiteX7744" fmla="*/ 2957231 w 11737976"/>
              <a:gd name="connsiteY7744" fmla="*/ 4918269 h 6407150"/>
              <a:gd name="connsiteX7745" fmla="*/ 2965012 w 11737976"/>
              <a:gd name="connsiteY7745" fmla="*/ 4914737 h 6407150"/>
              <a:gd name="connsiteX7746" fmla="*/ 2980145 w 11737976"/>
              <a:gd name="connsiteY7746" fmla="*/ 4917353 h 6407150"/>
              <a:gd name="connsiteX7747" fmla="*/ 2972794 w 11737976"/>
              <a:gd name="connsiteY7747" fmla="*/ 4911206 h 6407150"/>
              <a:gd name="connsiteX7748" fmla="*/ 2957577 w 11737976"/>
              <a:gd name="connsiteY7748" fmla="*/ 4910527 h 6407150"/>
              <a:gd name="connsiteX7749" fmla="*/ 2919702 w 11737976"/>
              <a:gd name="connsiteY7749" fmla="*/ 4904956 h 6407150"/>
              <a:gd name="connsiteX7750" fmla="*/ 2919961 w 11737976"/>
              <a:gd name="connsiteY7750" fmla="*/ 4899150 h 6407150"/>
              <a:gd name="connsiteX7751" fmla="*/ 2935543 w 11737976"/>
              <a:gd name="connsiteY7751" fmla="*/ 4896354 h 6407150"/>
              <a:gd name="connsiteX7752" fmla="*/ 2935461 w 11737976"/>
              <a:gd name="connsiteY7752" fmla="*/ 4898212 h 6407150"/>
              <a:gd name="connsiteX7753" fmla="*/ 2942589 w 11737976"/>
              <a:gd name="connsiteY7753" fmla="*/ 4898530 h 6407150"/>
              <a:gd name="connsiteX7754" fmla="*/ 2949634 w 11737976"/>
              <a:gd name="connsiteY7754" fmla="*/ 4900708 h 6407150"/>
              <a:gd name="connsiteX7755" fmla="*/ 2949552 w 11737976"/>
              <a:gd name="connsiteY7755" fmla="*/ 4902566 h 6407150"/>
              <a:gd name="connsiteX7756" fmla="*/ 2956682 w 11737976"/>
              <a:gd name="connsiteY7756" fmla="*/ 4902884 h 6407150"/>
              <a:gd name="connsiteX7757" fmla="*/ 2956765 w 11737976"/>
              <a:gd name="connsiteY7757" fmla="*/ 4901026 h 6407150"/>
              <a:gd name="connsiteX7758" fmla="*/ 2949801 w 11737976"/>
              <a:gd name="connsiteY7758" fmla="*/ 4896991 h 6407150"/>
              <a:gd name="connsiteX7759" fmla="*/ 2942672 w 11737976"/>
              <a:gd name="connsiteY7759" fmla="*/ 4896672 h 6407150"/>
              <a:gd name="connsiteX7760" fmla="*/ 2935543 w 11737976"/>
              <a:gd name="connsiteY7760" fmla="*/ 4896354 h 6407150"/>
              <a:gd name="connsiteX7761" fmla="*/ 1529219 w 11737976"/>
              <a:gd name="connsiteY7761" fmla="*/ 4895339 h 6407150"/>
              <a:gd name="connsiteX7762" fmla="*/ 1525233 w 11737976"/>
              <a:gd name="connsiteY7762" fmla="*/ 4898603 h 6407150"/>
              <a:gd name="connsiteX7763" fmla="*/ 1527902 w 11737976"/>
              <a:gd name="connsiteY7763" fmla="*/ 4899456 h 6407150"/>
              <a:gd name="connsiteX7764" fmla="*/ 1529219 w 11737976"/>
              <a:gd name="connsiteY7764" fmla="*/ 4895339 h 6407150"/>
              <a:gd name="connsiteX7765" fmla="*/ 9486057 w 11737976"/>
              <a:gd name="connsiteY7765" fmla="*/ 4894200 h 6407150"/>
              <a:gd name="connsiteX7766" fmla="*/ 9484707 w 11737976"/>
              <a:gd name="connsiteY7766" fmla="*/ 4903727 h 6407150"/>
              <a:gd name="connsiteX7767" fmla="*/ 9474991 w 11737976"/>
              <a:gd name="connsiteY7767" fmla="*/ 4902692 h 6407150"/>
              <a:gd name="connsiteX7768" fmla="*/ 9465725 w 11737976"/>
              <a:gd name="connsiteY7768" fmla="*/ 4898484 h 6407150"/>
              <a:gd name="connsiteX7769" fmla="*/ 9456010 w 11737976"/>
              <a:gd name="connsiteY7769" fmla="*/ 4897451 h 6407150"/>
              <a:gd name="connsiteX7770" fmla="*/ 9455561 w 11737976"/>
              <a:gd name="connsiteY7770" fmla="*/ 4900626 h 6407150"/>
              <a:gd name="connsiteX7771" fmla="*/ 9465275 w 11737976"/>
              <a:gd name="connsiteY7771" fmla="*/ 4901659 h 6407150"/>
              <a:gd name="connsiteX7772" fmla="*/ 9464825 w 11737976"/>
              <a:gd name="connsiteY7772" fmla="*/ 4904835 h 6407150"/>
              <a:gd name="connsiteX7773" fmla="*/ 9474540 w 11737976"/>
              <a:gd name="connsiteY7773" fmla="*/ 4905868 h 6407150"/>
              <a:gd name="connsiteX7774" fmla="*/ 9484255 w 11737976"/>
              <a:gd name="connsiteY7774" fmla="*/ 4906903 h 6407150"/>
              <a:gd name="connsiteX7775" fmla="*/ 9510404 w 11737976"/>
              <a:gd name="connsiteY7775" fmla="*/ 4908324 h 6407150"/>
              <a:gd name="connsiteX7776" fmla="*/ 9513852 w 11737976"/>
              <a:gd name="connsiteY7776" fmla="*/ 4906827 h 6407150"/>
              <a:gd name="connsiteX7777" fmla="*/ 9505039 w 11737976"/>
              <a:gd name="connsiteY7777" fmla="*/ 4899443 h 6407150"/>
              <a:gd name="connsiteX7778" fmla="*/ 9486057 w 11737976"/>
              <a:gd name="connsiteY7778" fmla="*/ 4894200 h 6407150"/>
              <a:gd name="connsiteX7779" fmla="*/ 2836167 w 11737976"/>
              <a:gd name="connsiteY7779" fmla="*/ 4893579 h 6407150"/>
              <a:gd name="connsiteX7780" fmla="*/ 2813565 w 11737976"/>
              <a:gd name="connsiteY7780" fmla="*/ 4898354 h 6407150"/>
              <a:gd name="connsiteX7781" fmla="*/ 2835822 w 11737976"/>
              <a:gd name="connsiteY7781" fmla="*/ 4901276 h 6407150"/>
              <a:gd name="connsiteX7782" fmla="*/ 2828290 w 11737976"/>
              <a:gd name="connsiteY7782" fmla="*/ 4902868 h 6407150"/>
              <a:gd name="connsiteX7783" fmla="*/ 2820412 w 11737976"/>
              <a:gd name="connsiteY7783" fmla="*/ 4912158 h 6407150"/>
              <a:gd name="connsiteX7784" fmla="*/ 2829903 w 11737976"/>
              <a:gd name="connsiteY7784" fmla="*/ 4908483 h 6407150"/>
              <a:gd name="connsiteX7785" fmla="*/ 2828290 w 11737976"/>
              <a:gd name="connsiteY7785" fmla="*/ 4902868 h 6407150"/>
              <a:gd name="connsiteX7786" fmla="*/ 2835736 w 11737976"/>
              <a:gd name="connsiteY7786" fmla="*/ 4903200 h 6407150"/>
              <a:gd name="connsiteX7787" fmla="*/ 2843185 w 11737976"/>
              <a:gd name="connsiteY7787" fmla="*/ 4903533 h 6407150"/>
              <a:gd name="connsiteX7788" fmla="*/ 2843443 w 11737976"/>
              <a:gd name="connsiteY7788" fmla="*/ 4897760 h 6407150"/>
              <a:gd name="connsiteX7789" fmla="*/ 2850889 w 11737976"/>
              <a:gd name="connsiteY7789" fmla="*/ 4898092 h 6407150"/>
              <a:gd name="connsiteX7790" fmla="*/ 2858336 w 11737976"/>
              <a:gd name="connsiteY7790" fmla="*/ 4898425 h 6407150"/>
              <a:gd name="connsiteX7791" fmla="*/ 2865871 w 11737976"/>
              <a:gd name="connsiteY7791" fmla="*/ 4896833 h 6407150"/>
              <a:gd name="connsiteX7792" fmla="*/ 2850976 w 11737976"/>
              <a:gd name="connsiteY7792" fmla="*/ 4896168 h 6407150"/>
              <a:gd name="connsiteX7793" fmla="*/ 2836167 w 11737976"/>
              <a:gd name="connsiteY7793" fmla="*/ 4893579 h 6407150"/>
              <a:gd name="connsiteX7794" fmla="*/ 2678608 w 11737976"/>
              <a:gd name="connsiteY7794" fmla="*/ 4891073 h 6407150"/>
              <a:gd name="connsiteX7795" fmla="*/ 2678546 w 11737976"/>
              <a:gd name="connsiteY7795" fmla="*/ 4892440 h 6407150"/>
              <a:gd name="connsiteX7796" fmla="*/ 2678458 w 11737976"/>
              <a:gd name="connsiteY7796" fmla="*/ 4894414 h 6407150"/>
              <a:gd name="connsiteX7797" fmla="*/ 2685681 w 11737976"/>
              <a:gd name="connsiteY7797" fmla="*/ 4902650 h 6407150"/>
              <a:gd name="connsiteX7798" fmla="*/ 2687513 w 11737976"/>
              <a:gd name="connsiteY7798" fmla="*/ 4902731 h 6407150"/>
              <a:gd name="connsiteX7799" fmla="*/ 2686788 w 11737976"/>
              <a:gd name="connsiteY7799" fmla="*/ 4904609 h 6407150"/>
              <a:gd name="connsiteX7800" fmla="*/ 2686042 w 11737976"/>
              <a:gd name="connsiteY7800" fmla="*/ 4904562 h 6407150"/>
              <a:gd name="connsiteX7801" fmla="*/ 2686632 w 11737976"/>
              <a:gd name="connsiteY7801" fmla="*/ 4905016 h 6407150"/>
              <a:gd name="connsiteX7802" fmla="*/ 2684484 w 11737976"/>
              <a:gd name="connsiteY7802" fmla="*/ 4910579 h 6407150"/>
              <a:gd name="connsiteX7803" fmla="*/ 2688076 w 11737976"/>
              <a:gd name="connsiteY7803" fmla="*/ 4918276 h 6407150"/>
              <a:gd name="connsiteX7804" fmla="*/ 2685442 w 11737976"/>
              <a:gd name="connsiteY7804" fmla="*/ 4917999 h 6407150"/>
              <a:gd name="connsiteX7805" fmla="*/ 2685285 w 11737976"/>
              <a:gd name="connsiteY7805" fmla="*/ 4921483 h 6407150"/>
              <a:gd name="connsiteX7806" fmla="*/ 2689191 w 11737976"/>
              <a:gd name="connsiteY7806" fmla="*/ 4921422 h 6407150"/>
              <a:gd name="connsiteX7807" fmla="*/ 2684681 w 11737976"/>
              <a:gd name="connsiteY7807" fmla="*/ 4927021 h 6407150"/>
              <a:gd name="connsiteX7808" fmla="*/ 2680794 w 11737976"/>
              <a:gd name="connsiteY7808" fmla="*/ 4933227 h 6407150"/>
              <a:gd name="connsiteX7809" fmla="*/ 2683249 w 11737976"/>
              <a:gd name="connsiteY7809" fmla="*/ 4936505 h 6407150"/>
              <a:gd name="connsiteX7810" fmla="*/ 2684585 w 11737976"/>
              <a:gd name="connsiteY7810" fmla="*/ 4938948 h 6407150"/>
              <a:gd name="connsiteX7811" fmla="*/ 2684506 w 11737976"/>
              <a:gd name="connsiteY7811" fmla="*/ 4939003 h 6407150"/>
              <a:gd name="connsiteX7812" fmla="*/ 2684615 w 11737976"/>
              <a:gd name="connsiteY7812" fmla="*/ 4939000 h 6407150"/>
              <a:gd name="connsiteX7813" fmla="*/ 2684860 w 11737976"/>
              <a:gd name="connsiteY7813" fmla="*/ 4939451 h 6407150"/>
              <a:gd name="connsiteX7814" fmla="*/ 2684463 w 11737976"/>
              <a:gd name="connsiteY7814" fmla="*/ 4940989 h 6407150"/>
              <a:gd name="connsiteX7815" fmla="*/ 2684416 w 11737976"/>
              <a:gd name="connsiteY7815" fmla="*/ 4940994 h 6407150"/>
              <a:gd name="connsiteX7816" fmla="*/ 2684405 w 11737976"/>
              <a:gd name="connsiteY7816" fmla="*/ 4941210 h 6407150"/>
              <a:gd name="connsiteX7817" fmla="*/ 2682956 w 11737976"/>
              <a:gd name="connsiteY7817" fmla="*/ 4946818 h 6407150"/>
              <a:gd name="connsiteX7818" fmla="*/ 2680146 w 11737976"/>
              <a:gd name="connsiteY7818" fmla="*/ 4951514 h 6407150"/>
              <a:gd name="connsiteX7819" fmla="*/ 2675029 w 11737976"/>
              <a:gd name="connsiteY7819" fmla="*/ 4947969 h 6407150"/>
              <a:gd name="connsiteX7820" fmla="*/ 2662460 w 11737976"/>
              <a:gd name="connsiteY7820" fmla="*/ 4980135 h 6407150"/>
              <a:gd name="connsiteX7821" fmla="*/ 2668123 w 11737976"/>
              <a:gd name="connsiteY7821" fmla="*/ 4986018 h 6407150"/>
              <a:gd name="connsiteX7822" fmla="*/ 2668239 w 11737976"/>
              <a:gd name="connsiteY7822" fmla="*/ 4986411 h 6407150"/>
              <a:gd name="connsiteX7823" fmla="*/ 2668102 w 11737976"/>
              <a:gd name="connsiteY7823" fmla="*/ 4986345 h 6407150"/>
              <a:gd name="connsiteX7824" fmla="*/ 2660973 w 11737976"/>
              <a:gd name="connsiteY7824" fmla="*/ 4986027 h 6407150"/>
              <a:gd name="connsiteX7825" fmla="*/ 2660886 w 11737976"/>
              <a:gd name="connsiteY7825" fmla="*/ 4987944 h 6407150"/>
              <a:gd name="connsiteX7826" fmla="*/ 2668015 w 11737976"/>
              <a:gd name="connsiteY7826" fmla="*/ 4988262 h 6407150"/>
              <a:gd name="connsiteX7827" fmla="*/ 2667931 w 11737976"/>
              <a:gd name="connsiteY7827" fmla="*/ 4990179 h 6407150"/>
              <a:gd name="connsiteX7828" fmla="*/ 2667489 w 11737976"/>
              <a:gd name="connsiteY7828" fmla="*/ 4990329 h 6407150"/>
              <a:gd name="connsiteX7829" fmla="*/ 2665379 w 11737976"/>
              <a:gd name="connsiteY7829" fmla="*/ 4990545 h 6407150"/>
              <a:gd name="connsiteX7830" fmla="*/ 2661652 w 11737976"/>
              <a:gd name="connsiteY7830" fmla="*/ 4992180 h 6407150"/>
              <a:gd name="connsiteX7831" fmla="*/ 2669547 w 11737976"/>
              <a:gd name="connsiteY7831" fmla="*/ 4995264 h 6407150"/>
              <a:gd name="connsiteX7832" fmla="*/ 2660082 w 11737976"/>
              <a:gd name="connsiteY7832" fmla="*/ 4996199 h 6407150"/>
              <a:gd name="connsiteX7833" fmla="*/ 2654079 w 11737976"/>
              <a:gd name="connsiteY7833" fmla="*/ 5001579 h 6407150"/>
              <a:gd name="connsiteX7834" fmla="*/ 2660926 w 11737976"/>
              <a:gd name="connsiteY7834" fmla="*/ 5007345 h 6407150"/>
              <a:gd name="connsiteX7835" fmla="*/ 2650813 w 11737976"/>
              <a:gd name="connsiteY7835" fmla="*/ 5026567 h 6407150"/>
              <a:gd name="connsiteX7836" fmla="*/ 2650290 w 11737976"/>
              <a:gd name="connsiteY7836" fmla="*/ 5027908 h 6407150"/>
              <a:gd name="connsiteX7837" fmla="*/ 2645174 w 11737976"/>
              <a:gd name="connsiteY7837" fmla="*/ 5024363 h 6407150"/>
              <a:gd name="connsiteX7838" fmla="*/ 2644853 w 11737976"/>
              <a:gd name="connsiteY7838" fmla="*/ 5011879 h 6407150"/>
              <a:gd name="connsiteX7839" fmla="*/ 2649045 w 11737976"/>
              <a:gd name="connsiteY7839" fmla="*/ 5001156 h 6407150"/>
              <a:gd name="connsiteX7840" fmla="*/ 2656136 w 11737976"/>
              <a:gd name="connsiteY7840" fmla="*/ 4973029 h 6407150"/>
              <a:gd name="connsiteX7841" fmla="*/ 2652673 w 11737976"/>
              <a:gd name="connsiteY7841" fmla="*/ 4968586 h 6407150"/>
              <a:gd name="connsiteX7842" fmla="*/ 2673022 w 11737976"/>
              <a:gd name="connsiteY7842" fmla="*/ 4896974 h 6407150"/>
              <a:gd name="connsiteX7843" fmla="*/ 2674093 w 11737976"/>
              <a:gd name="connsiteY7843" fmla="*/ 4891757 h 6407150"/>
              <a:gd name="connsiteX7844" fmla="*/ 7602763 w 11737976"/>
              <a:gd name="connsiteY7844" fmla="*/ 4890640 h 6407150"/>
              <a:gd name="connsiteX7845" fmla="*/ 7592441 w 11737976"/>
              <a:gd name="connsiteY7845" fmla="*/ 4894304 h 6407150"/>
              <a:gd name="connsiteX7846" fmla="*/ 7602637 w 11737976"/>
              <a:gd name="connsiteY7846" fmla="*/ 4899050 h 6407150"/>
              <a:gd name="connsiteX7847" fmla="*/ 7602763 w 11737976"/>
              <a:gd name="connsiteY7847" fmla="*/ 4890640 h 6407150"/>
              <a:gd name="connsiteX7848" fmla="*/ 3160820 w 11737976"/>
              <a:gd name="connsiteY7848" fmla="*/ 4890636 h 6407150"/>
              <a:gd name="connsiteX7849" fmla="*/ 3160647 w 11737976"/>
              <a:gd name="connsiteY7849" fmla="*/ 4894539 h 6407150"/>
              <a:gd name="connsiteX7850" fmla="*/ 3168842 w 11737976"/>
              <a:gd name="connsiteY7850" fmla="*/ 4890994 h 6407150"/>
              <a:gd name="connsiteX7851" fmla="*/ 3160820 w 11737976"/>
              <a:gd name="connsiteY7851" fmla="*/ 4890636 h 6407150"/>
              <a:gd name="connsiteX7852" fmla="*/ 2777899 w 11737976"/>
              <a:gd name="connsiteY7852" fmla="*/ 4887219 h 6407150"/>
              <a:gd name="connsiteX7853" fmla="*/ 2777804 w 11737976"/>
              <a:gd name="connsiteY7853" fmla="*/ 4889310 h 6407150"/>
              <a:gd name="connsiteX7854" fmla="*/ 2777899 w 11737976"/>
              <a:gd name="connsiteY7854" fmla="*/ 4887219 h 6407150"/>
              <a:gd name="connsiteX7855" fmla="*/ 8494934 w 11737976"/>
              <a:gd name="connsiteY7855" fmla="*/ 4886226 h 6407150"/>
              <a:gd name="connsiteX7856" fmla="*/ 8492790 w 11737976"/>
              <a:gd name="connsiteY7856" fmla="*/ 4889181 h 6407150"/>
              <a:gd name="connsiteX7857" fmla="*/ 8496915 w 11737976"/>
              <a:gd name="connsiteY7857" fmla="*/ 4889250 h 6407150"/>
              <a:gd name="connsiteX7858" fmla="*/ 8496503 w 11737976"/>
              <a:gd name="connsiteY7858" fmla="*/ 4887136 h 6407150"/>
              <a:gd name="connsiteX7859" fmla="*/ 8494934 w 11737976"/>
              <a:gd name="connsiteY7859" fmla="*/ 4886226 h 6407150"/>
              <a:gd name="connsiteX7860" fmla="*/ 3191161 w 11737976"/>
              <a:gd name="connsiteY7860" fmla="*/ 4886127 h 6407150"/>
              <a:gd name="connsiteX7861" fmla="*/ 3187930 w 11737976"/>
              <a:gd name="connsiteY7861" fmla="*/ 4886283 h 6407150"/>
              <a:gd name="connsiteX7862" fmla="*/ 3187712 w 11737976"/>
              <a:gd name="connsiteY7862" fmla="*/ 4886569 h 6407150"/>
              <a:gd name="connsiteX7863" fmla="*/ 3168933 w 11737976"/>
              <a:gd name="connsiteY7863" fmla="*/ 4888974 h 6407150"/>
              <a:gd name="connsiteX7864" fmla="*/ 3183551 w 11737976"/>
              <a:gd name="connsiteY7864" fmla="*/ 4891547 h 6407150"/>
              <a:gd name="connsiteX7865" fmla="*/ 3183466 w 11737976"/>
              <a:gd name="connsiteY7865" fmla="*/ 4893463 h 6407150"/>
              <a:gd name="connsiteX7866" fmla="*/ 3176029 w 11737976"/>
              <a:gd name="connsiteY7866" fmla="*/ 4895051 h 6407150"/>
              <a:gd name="connsiteX7867" fmla="*/ 3183209 w 11737976"/>
              <a:gd name="connsiteY7867" fmla="*/ 4899212 h 6407150"/>
              <a:gd name="connsiteX7868" fmla="*/ 3190476 w 11737976"/>
              <a:gd name="connsiteY7868" fmla="*/ 4901456 h 6407150"/>
              <a:gd name="connsiteX7869" fmla="*/ 3193403 w 11737976"/>
              <a:gd name="connsiteY7869" fmla="*/ 4897748 h 6407150"/>
              <a:gd name="connsiteX7870" fmla="*/ 3190819 w 11737976"/>
              <a:gd name="connsiteY7870" fmla="*/ 4893793 h 6407150"/>
              <a:gd name="connsiteX7871" fmla="*/ 3183551 w 11737976"/>
              <a:gd name="connsiteY7871" fmla="*/ 4891547 h 6407150"/>
              <a:gd name="connsiteX7872" fmla="*/ 3190904 w 11737976"/>
              <a:gd name="connsiteY7872" fmla="*/ 4891876 h 6407150"/>
              <a:gd name="connsiteX7873" fmla="*/ 3183722 w 11737976"/>
              <a:gd name="connsiteY7873" fmla="*/ 4887715 h 6407150"/>
              <a:gd name="connsiteX7874" fmla="*/ 3187441 w 11737976"/>
              <a:gd name="connsiteY7874" fmla="*/ 4886921 h 6407150"/>
              <a:gd name="connsiteX7875" fmla="*/ 3187712 w 11737976"/>
              <a:gd name="connsiteY7875" fmla="*/ 4886569 h 6407150"/>
              <a:gd name="connsiteX7876" fmla="*/ 3162031 w 11737976"/>
              <a:gd name="connsiteY7876" fmla="*/ 4886048 h 6407150"/>
              <a:gd name="connsiteX7877" fmla="*/ 3160995 w 11737976"/>
              <a:gd name="connsiteY7877" fmla="*/ 4886734 h 6407150"/>
              <a:gd name="connsiteX7878" fmla="*/ 3160908 w 11737976"/>
              <a:gd name="connsiteY7878" fmla="*/ 4888685 h 6407150"/>
              <a:gd name="connsiteX7879" fmla="*/ 3169017 w 11737976"/>
              <a:gd name="connsiteY7879" fmla="*/ 4887093 h 6407150"/>
              <a:gd name="connsiteX7880" fmla="*/ 3162031 w 11737976"/>
              <a:gd name="connsiteY7880" fmla="*/ 4886048 h 6407150"/>
              <a:gd name="connsiteX7881" fmla="*/ 8511133 w 11737976"/>
              <a:gd name="connsiteY7881" fmla="*/ 4885073 h 6407150"/>
              <a:gd name="connsiteX7882" fmla="*/ 8512121 w 11737976"/>
              <a:gd name="connsiteY7882" fmla="*/ 4886225 h 6407150"/>
              <a:gd name="connsiteX7883" fmla="*/ 8513431 w 11737976"/>
              <a:gd name="connsiteY7883" fmla="*/ 4886556 h 6407150"/>
              <a:gd name="connsiteX7884" fmla="*/ 8513769 w 11737976"/>
              <a:gd name="connsiteY7884" fmla="*/ 4889932 h 6407150"/>
              <a:gd name="connsiteX7885" fmla="*/ 8513054 w 11737976"/>
              <a:gd name="connsiteY7885" fmla="*/ 4892938 h 6407150"/>
              <a:gd name="connsiteX7886" fmla="*/ 1543399 w 11737976"/>
              <a:gd name="connsiteY7886" fmla="*/ 4883605 h 6407150"/>
              <a:gd name="connsiteX7887" fmla="*/ 1543311 w 11737976"/>
              <a:gd name="connsiteY7887" fmla="*/ 4886449 h 6407150"/>
              <a:gd name="connsiteX7888" fmla="*/ 1545353 w 11737976"/>
              <a:gd name="connsiteY7888" fmla="*/ 4884177 h 6407150"/>
              <a:gd name="connsiteX7889" fmla="*/ 1543399 w 11737976"/>
              <a:gd name="connsiteY7889" fmla="*/ 4883605 h 6407150"/>
              <a:gd name="connsiteX7890" fmla="*/ 2912010 w 11737976"/>
              <a:gd name="connsiteY7890" fmla="*/ 4883434 h 6407150"/>
              <a:gd name="connsiteX7891" fmla="*/ 2911916 w 11737976"/>
              <a:gd name="connsiteY7891" fmla="*/ 4885525 h 6407150"/>
              <a:gd name="connsiteX7892" fmla="*/ 2914901 w 11737976"/>
              <a:gd name="connsiteY7892" fmla="*/ 4886181 h 6407150"/>
              <a:gd name="connsiteX7893" fmla="*/ 2912010 w 11737976"/>
              <a:gd name="connsiteY7893" fmla="*/ 4883434 h 6407150"/>
              <a:gd name="connsiteX7894" fmla="*/ 2874203 w 11737976"/>
              <a:gd name="connsiteY7894" fmla="*/ 4878254 h 6407150"/>
              <a:gd name="connsiteX7895" fmla="*/ 2866460 w 11737976"/>
              <a:gd name="connsiteY7895" fmla="*/ 4883668 h 6407150"/>
              <a:gd name="connsiteX7896" fmla="*/ 2903890 w 11737976"/>
              <a:gd name="connsiteY7896" fmla="*/ 4885340 h 6407150"/>
              <a:gd name="connsiteX7897" fmla="*/ 2874203 w 11737976"/>
              <a:gd name="connsiteY7897" fmla="*/ 4878254 h 6407150"/>
              <a:gd name="connsiteX7898" fmla="*/ 3232422 w 11737976"/>
              <a:gd name="connsiteY7898" fmla="*/ 4876973 h 6407150"/>
              <a:gd name="connsiteX7899" fmla="*/ 3228356 w 11737976"/>
              <a:gd name="connsiteY7899" fmla="*/ 4878013 h 6407150"/>
              <a:gd name="connsiteX7900" fmla="*/ 3238390 w 11737976"/>
              <a:gd name="connsiteY7900" fmla="*/ 4878288 h 6407150"/>
              <a:gd name="connsiteX7901" fmla="*/ 3236441 w 11737976"/>
              <a:gd name="connsiteY7901" fmla="*/ 4876979 h 6407150"/>
              <a:gd name="connsiteX7902" fmla="*/ 3232422 w 11737976"/>
              <a:gd name="connsiteY7902" fmla="*/ 4876973 h 6407150"/>
              <a:gd name="connsiteX7903" fmla="*/ 8464496 w 11737976"/>
              <a:gd name="connsiteY7903" fmla="*/ 4875774 h 6407150"/>
              <a:gd name="connsiteX7904" fmla="*/ 8466311 w 11737976"/>
              <a:gd name="connsiteY7904" fmla="*/ 4881514 h 6407150"/>
              <a:gd name="connsiteX7905" fmla="*/ 8466235 w 11737976"/>
              <a:gd name="connsiteY7905" fmla="*/ 4876452 h 6407150"/>
              <a:gd name="connsiteX7906" fmla="*/ 8464496 w 11737976"/>
              <a:gd name="connsiteY7906" fmla="*/ 4875774 h 6407150"/>
              <a:gd name="connsiteX7907" fmla="*/ 2791857 w 11737976"/>
              <a:gd name="connsiteY7907" fmla="*/ 4874577 h 6407150"/>
              <a:gd name="connsiteX7908" fmla="*/ 2778333 w 11737976"/>
              <a:gd name="connsiteY7908" fmla="*/ 4877464 h 6407150"/>
              <a:gd name="connsiteX7909" fmla="*/ 2791780 w 11737976"/>
              <a:gd name="connsiteY7909" fmla="*/ 4876319 h 6407150"/>
              <a:gd name="connsiteX7910" fmla="*/ 2791857 w 11737976"/>
              <a:gd name="connsiteY7910" fmla="*/ 4874577 h 6407150"/>
              <a:gd name="connsiteX7911" fmla="*/ 7639366 w 11737976"/>
              <a:gd name="connsiteY7911" fmla="*/ 4873349 h 6407150"/>
              <a:gd name="connsiteX7912" fmla="*/ 7637800 w 11737976"/>
              <a:gd name="connsiteY7912" fmla="*/ 4875976 h 6407150"/>
              <a:gd name="connsiteX7913" fmla="*/ 7639304 w 11737976"/>
              <a:gd name="connsiteY7913" fmla="*/ 4877554 h 6407150"/>
              <a:gd name="connsiteX7914" fmla="*/ 7639366 w 11737976"/>
              <a:gd name="connsiteY7914" fmla="*/ 4873349 h 6407150"/>
              <a:gd name="connsiteX7915" fmla="*/ 2920530 w 11737976"/>
              <a:gd name="connsiteY7915" fmla="*/ 4872643 h 6407150"/>
              <a:gd name="connsiteX7916" fmla="*/ 2920451 w 11737976"/>
              <a:gd name="connsiteY7916" fmla="*/ 4874386 h 6407150"/>
              <a:gd name="connsiteX7917" fmla="*/ 2936493 w 11737976"/>
              <a:gd name="connsiteY7917" fmla="*/ 4875102 h 6407150"/>
              <a:gd name="connsiteX7918" fmla="*/ 2928549 w 11737976"/>
              <a:gd name="connsiteY7918" fmla="*/ 4873001 h 6407150"/>
              <a:gd name="connsiteX7919" fmla="*/ 2920530 w 11737976"/>
              <a:gd name="connsiteY7919" fmla="*/ 4872643 h 6407150"/>
              <a:gd name="connsiteX7920" fmla="*/ 2867886 w 11737976"/>
              <a:gd name="connsiteY7920" fmla="*/ 4871689 h 6407150"/>
              <a:gd name="connsiteX7921" fmla="*/ 2853442 w 11737976"/>
              <a:gd name="connsiteY7921" fmla="*/ 4875233 h 6407150"/>
              <a:gd name="connsiteX7922" fmla="*/ 2860570 w 11737976"/>
              <a:gd name="connsiteY7922" fmla="*/ 4875551 h 6407150"/>
              <a:gd name="connsiteX7923" fmla="*/ 2867607 w 11737976"/>
              <a:gd name="connsiteY7923" fmla="*/ 4877960 h 6407150"/>
              <a:gd name="connsiteX7924" fmla="*/ 2867699 w 11737976"/>
              <a:gd name="connsiteY7924" fmla="*/ 4875870 h 6407150"/>
              <a:gd name="connsiteX7925" fmla="*/ 2867792 w 11737976"/>
              <a:gd name="connsiteY7925" fmla="*/ 4873779 h 6407150"/>
              <a:gd name="connsiteX7926" fmla="*/ 2875017 w 11737976"/>
              <a:gd name="connsiteY7926" fmla="*/ 4872007 h 6407150"/>
              <a:gd name="connsiteX7927" fmla="*/ 2867886 w 11737976"/>
              <a:gd name="connsiteY7927" fmla="*/ 4871689 h 6407150"/>
              <a:gd name="connsiteX7928" fmla="*/ 1520603 w 11737976"/>
              <a:gd name="connsiteY7928" fmla="*/ 4871616 h 6407150"/>
              <a:gd name="connsiteX7929" fmla="*/ 1514958 w 11737976"/>
              <a:gd name="connsiteY7929" fmla="*/ 4883425 h 6407150"/>
              <a:gd name="connsiteX7930" fmla="*/ 1521723 w 11737976"/>
              <a:gd name="connsiteY7930" fmla="*/ 4880484 h 6407150"/>
              <a:gd name="connsiteX7931" fmla="*/ 1520603 w 11737976"/>
              <a:gd name="connsiteY7931" fmla="*/ 4871616 h 6407150"/>
              <a:gd name="connsiteX7932" fmla="*/ 3213705 w 11737976"/>
              <a:gd name="connsiteY7932" fmla="*/ 4866188 h 6407150"/>
              <a:gd name="connsiteX7933" fmla="*/ 3199115 w 11737976"/>
              <a:gd name="connsiteY7933" fmla="*/ 4872984 h 6407150"/>
              <a:gd name="connsiteX7934" fmla="*/ 3220337 w 11737976"/>
              <a:gd name="connsiteY7934" fmla="*/ 4877656 h 6407150"/>
              <a:gd name="connsiteX7935" fmla="*/ 3213705 w 11737976"/>
              <a:gd name="connsiteY7935" fmla="*/ 4866188 h 6407150"/>
              <a:gd name="connsiteX7936" fmla="*/ 3154184 w 11737976"/>
              <a:gd name="connsiteY7936" fmla="*/ 4859341 h 6407150"/>
              <a:gd name="connsiteX7937" fmla="*/ 3154090 w 11737976"/>
              <a:gd name="connsiteY7937" fmla="*/ 4861432 h 6407150"/>
              <a:gd name="connsiteX7938" fmla="*/ 3157144 w 11737976"/>
              <a:gd name="connsiteY7938" fmla="*/ 4860520 h 6407150"/>
              <a:gd name="connsiteX7939" fmla="*/ 3154184 w 11737976"/>
              <a:gd name="connsiteY7939" fmla="*/ 4859341 h 6407150"/>
              <a:gd name="connsiteX7940" fmla="*/ 2898158 w 11737976"/>
              <a:gd name="connsiteY7940" fmla="*/ 4857679 h 6407150"/>
              <a:gd name="connsiteX7941" fmla="*/ 2875613 w 11737976"/>
              <a:gd name="connsiteY7941" fmla="*/ 4858653 h 6407150"/>
              <a:gd name="connsiteX7942" fmla="*/ 2883010 w 11737976"/>
              <a:gd name="connsiteY7942" fmla="*/ 4860960 h 6407150"/>
              <a:gd name="connsiteX7943" fmla="*/ 2905379 w 11737976"/>
              <a:gd name="connsiteY7943" fmla="*/ 4863937 h 6407150"/>
              <a:gd name="connsiteX7944" fmla="*/ 2912865 w 11737976"/>
              <a:gd name="connsiteY7944" fmla="*/ 4864272 h 6407150"/>
              <a:gd name="connsiteX7945" fmla="*/ 2912954 w 11737976"/>
              <a:gd name="connsiteY7945" fmla="*/ 4862297 h 6407150"/>
              <a:gd name="connsiteX7946" fmla="*/ 2905469 w 11737976"/>
              <a:gd name="connsiteY7946" fmla="*/ 4861963 h 6407150"/>
              <a:gd name="connsiteX7947" fmla="*/ 2905379 w 11737976"/>
              <a:gd name="connsiteY7947" fmla="*/ 4863937 h 6407150"/>
              <a:gd name="connsiteX7948" fmla="*/ 2898158 w 11737976"/>
              <a:gd name="connsiteY7948" fmla="*/ 4857679 h 6407150"/>
              <a:gd name="connsiteX7949" fmla="*/ 3162359 w 11737976"/>
              <a:gd name="connsiteY7949" fmla="*/ 4856215 h 6407150"/>
              <a:gd name="connsiteX7950" fmla="*/ 3154245 w 11737976"/>
              <a:gd name="connsiteY7950" fmla="*/ 4857948 h 6407150"/>
              <a:gd name="connsiteX7951" fmla="*/ 3170287 w 11737976"/>
              <a:gd name="connsiteY7951" fmla="*/ 4858664 h 6407150"/>
              <a:gd name="connsiteX7952" fmla="*/ 3162359 w 11737976"/>
              <a:gd name="connsiteY7952" fmla="*/ 4856215 h 6407150"/>
              <a:gd name="connsiteX7953" fmla="*/ 8488066 w 11737976"/>
              <a:gd name="connsiteY7953" fmla="*/ 4855190 h 6407150"/>
              <a:gd name="connsiteX7954" fmla="*/ 8487939 w 11737976"/>
              <a:gd name="connsiteY7954" fmla="*/ 4859057 h 6407150"/>
              <a:gd name="connsiteX7955" fmla="*/ 8485633 w 11737976"/>
              <a:gd name="connsiteY7955" fmla="*/ 4856697 h 6407150"/>
              <a:gd name="connsiteX7956" fmla="*/ 8474665 w 11737976"/>
              <a:gd name="connsiteY7956" fmla="*/ 4863323 h 6407150"/>
              <a:gd name="connsiteX7957" fmla="*/ 8486527 w 11737976"/>
              <a:gd name="connsiteY7957" fmla="*/ 4869855 h 6407150"/>
              <a:gd name="connsiteX7958" fmla="*/ 8499389 w 11737976"/>
              <a:gd name="connsiteY7958" fmla="*/ 4876117 h 6407150"/>
              <a:gd name="connsiteX7959" fmla="*/ 8501445 w 11737976"/>
              <a:gd name="connsiteY7959" fmla="*/ 4870992 h 6407150"/>
              <a:gd name="connsiteX7960" fmla="*/ 8499205 w 11737976"/>
              <a:gd name="connsiteY7960" fmla="*/ 4865203 h 6407150"/>
              <a:gd name="connsiteX7961" fmla="*/ 8488825 w 11737976"/>
              <a:gd name="connsiteY7961" fmla="*/ 4859963 h 6407150"/>
              <a:gd name="connsiteX7962" fmla="*/ 8488203 w 11737976"/>
              <a:gd name="connsiteY7962" fmla="*/ 4859327 h 6407150"/>
              <a:gd name="connsiteX7963" fmla="*/ 3132685 w 11737976"/>
              <a:gd name="connsiteY7963" fmla="*/ 4854724 h 6407150"/>
              <a:gd name="connsiteX7964" fmla="*/ 3130357 w 11737976"/>
              <a:gd name="connsiteY7964" fmla="*/ 4856359 h 6407150"/>
              <a:gd name="connsiteX7965" fmla="*/ 3129796 w 11737976"/>
              <a:gd name="connsiteY7965" fmla="*/ 4856286 h 6407150"/>
              <a:gd name="connsiteX7966" fmla="*/ 3132685 w 11737976"/>
              <a:gd name="connsiteY7966" fmla="*/ 4854724 h 6407150"/>
              <a:gd name="connsiteX7967" fmla="*/ 726264 w 11737976"/>
              <a:gd name="connsiteY7967" fmla="*/ 4852731 h 6407150"/>
              <a:gd name="connsiteX7968" fmla="*/ 726680 w 11737976"/>
              <a:gd name="connsiteY7968" fmla="*/ 4854304 h 6407150"/>
              <a:gd name="connsiteX7969" fmla="*/ 734731 w 11737976"/>
              <a:gd name="connsiteY7969" fmla="*/ 4856640 h 6407150"/>
              <a:gd name="connsiteX7970" fmla="*/ 731493 w 11737976"/>
              <a:gd name="connsiteY7970" fmla="*/ 4853766 h 6407150"/>
              <a:gd name="connsiteX7971" fmla="*/ 726264 w 11737976"/>
              <a:gd name="connsiteY7971" fmla="*/ 4852731 h 6407150"/>
              <a:gd name="connsiteX7972" fmla="*/ 9580705 w 11737976"/>
              <a:gd name="connsiteY7972" fmla="*/ 4852700 h 6407150"/>
              <a:gd name="connsiteX7973" fmla="*/ 9569939 w 11737976"/>
              <a:gd name="connsiteY7973" fmla="*/ 4861099 h 6407150"/>
              <a:gd name="connsiteX7974" fmla="*/ 9542095 w 11737976"/>
              <a:gd name="connsiteY7974" fmla="*/ 4854955 h 6407150"/>
              <a:gd name="connsiteX7975" fmla="*/ 9541650 w 11737976"/>
              <a:gd name="connsiteY7975" fmla="*/ 4858089 h 6407150"/>
              <a:gd name="connsiteX7976" fmla="*/ 9559620 w 11737976"/>
              <a:gd name="connsiteY7976" fmla="*/ 4866364 h 6407150"/>
              <a:gd name="connsiteX7977" fmla="*/ 9569051 w 11737976"/>
              <a:gd name="connsiteY7977" fmla="*/ 4867367 h 6407150"/>
              <a:gd name="connsiteX7978" fmla="*/ 9577591 w 11737976"/>
              <a:gd name="connsiteY7978" fmla="*/ 4874639 h 6407150"/>
              <a:gd name="connsiteX7979" fmla="*/ 9596895 w 11737976"/>
              <a:gd name="connsiteY7979" fmla="*/ 4873512 h 6407150"/>
              <a:gd name="connsiteX7980" fmla="*/ 9606380 w 11737976"/>
              <a:gd name="connsiteY7980" fmla="*/ 4874122 h 6407150"/>
              <a:gd name="connsiteX7981" fmla="*/ 9616197 w 11737976"/>
              <a:gd name="connsiteY7981" fmla="*/ 4872384 h 6407150"/>
              <a:gd name="connsiteX7982" fmla="*/ 9606769 w 11737976"/>
              <a:gd name="connsiteY7982" fmla="*/ 4871380 h 6407150"/>
              <a:gd name="connsiteX7983" fmla="*/ 9597339 w 11737976"/>
              <a:gd name="connsiteY7983" fmla="*/ 4870377 h 6407150"/>
              <a:gd name="connsiteX7984" fmla="*/ 9588354 w 11737976"/>
              <a:gd name="connsiteY7984" fmla="*/ 4866240 h 6407150"/>
              <a:gd name="connsiteX7985" fmla="*/ 9608103 w 11737976"/>
              <a:gd name="connsiteY7985" fmla="*/ 4861979 h 6407150"/>
              <a:gd name="connsiteX7986" fmla="*/ 9608548 w 11737976"/>
              <a:gd name="connsiteY7986" fmla="*/ 4858845 h 6407150"/>
              <a:gd name="connsiteX7987" fmla="*/ 9580705 w 11737976"/>
              <a:gd name="connsiteY7987" fmla="*/ 4852700 h 6407150"/>
              <a:gd name="connsiteX7988" fmla="*/ 3208090 w 11737976"/>
              <a:gd name="connsiteY7988" fmla="*/ 4851974 h 6407150"/>
              <a:gd name="connsiteX7989" fmla="*/ 3183933 w 11737976"/>
              <a:gd name="connsiteY7989" fmla="*/ 4852990 h 6407150"/>
              <a:gd name="connsiteX7990" fmla="*/ 3175633 w 11737976"/>
              <a:gd name="connsiteY7990" fmla="*/ 4858902 h 6407150"/>
              <a:gd name="connsiteX7991" fmla="*/ 3208090 w 11737976"/>
              <a:gd name="connsiteY7991" fmla="*/ 4851974 h 6407150"/>
              <a:gd name="connsiteX7992" fmla="*/ 2703517 w 11737976"/>
              <a:gd name="connsiteY7992" fmla="*/ 4850529 h 6407150"/>
              <a:gd name="connsiteX7993" fmla="*/ 2703803 w 11737976"/>
              <a:gd name="connsiteY7993" fmla="*/ 4851066 h 6407150"/>
              <a:gd name="connsiteX7994" fmla="*/ 2704930 w 11737976"/>
              <a:gd name="connsiteY7994" fmla="*/ 4851507 h 6407150"/>
              <a:gd name="connsiteX7995" fmla="*/ 2710045 w 11737976"/>
              <a:gd name="connsiteY7995" fmla="*/ 4855052 h 6407150"/>
              <a:gd name="connsiteX7996" fmla="*/ 2711173 w 11737976"/>
              <a:gd name="connsiteY7996" fmla="*/ 4855492 h 6407150"/>
              <a:gd name="connsiteX7997" fmla="*/ 2713508 w 11737976"/>
              <a:gd name="connsiteY7997" fmla="*/ 4859495 h 6407150"/>
              <a:gd name="connsiteX7998" fmla="*/ 2704566 w 11737976"/>
              <a:gd name="connsiteY7998" fmla="*/ 4859090 h 6407150"/>
              <a:gd name="connsiteX7999" fmla="*/ 2712461 w 11737976"/>
              <a:gd name="connsiteY7999" fmla="*/ 4862176 h 6407150"/>
              <a:gd name="connsiteX8000" fmla="*/ 2704726 w 11737976"/>
              <a:gd name="connsiteY8000" fmla="*/ 4865334 h 6407150"/>
              <a:gd name="connsiteX8001" fmla="*/ 2709842 w 11737976"/>
              <a:gd name="connsiteY8001" fmla="*/ 4868877 h 6407150"/>
              <a:gd name="connsiteX8002" fmla="*/ 2704807 w 11737976"/>
              <a:gd name="connsiteY8002" fmla="*/ 4868454 h 6407150"/>
              <a:gd name="connsiteX8003" fmla="*/ 2703156 w 11737976"/>
              <a:gd name="connsiteY8003" fmla="*/ 4869354 h 6407150"/>
              <a:gd name="connsiteX8004" fmla="*/ 2699852 w 11737976"/>
              <a:gd name="connsiteY8004" fmla="*/ 4871153 h 6407150"/>
              <a:gd name="connsiteX8005" fmla="*/ 2702189 w 11737976"/>
              <a:gd name="connsiteY8005" fmla="*/ 4875155 h 6407150"/>
              <a:gd name="connsiteX8006" fmla="*/ 2703317 w 11737976"/>
              <a:gd name="connsiteY8006" fmla="*/ 4875596 h 6407150"/>
              <a:gd name="connsiteX8007" fmla="*/ 2708954 w 11737976"/>
              <a:gd name="connsiteY8007" fmla="*/ 4877800 h 6407150"/>
              <a:gd name="connsiteX8008" fmla="*/ 2711735 w 11737976"/>
              <a:gd name="connsiteY8008" fmla="*/ 4877341 h 6407150"/>
              <a:gd name="connsiteX8009" fmla="*/ 2696870 w 11737976"/>
              <a:gd name="connsiteY8009" fmla="*/ 4885437 h 6407150"/>
              <a:gd name="connsiteX8010" fmla="*/ 2696724 w 11737976"/>
              <a:gd name="connsiteY8010" fmla="*/ 4885843 h 6407150"/>
              <a:gd name="connsiteX8011" fmla="*/ 2695921 w 11737976"/>
              <a:gd name="connsiteY8011" fmla="*/ 4885827 h 6407150"/>
              <a:gd name="connsiteX8012" fmla="*/ 2694864 w 11737976"/>
              <a:gd name="connsiteY8012" fmla="*/ 4887001 h 6407150"/>
              <a:gd name="connsiteX8013" fmla="*/ 2696286 w 11737976"/>
              <a:gd name="connsiteY8013" fmla="*/ 4887065 h 6407150"/>
              <a:gd name="connsiteX8014" fmla="*/ 2694661 w 11737976"/>
              <a:gd name="connsiteY8014" fmla="*/ 4891582 h 6407150"/>
              <a:gd name="connsiteX8015" fmla="*/ 2693784 w 11737976"/>
              <a:gd name="connsiteY8015" fmla="*/ 4891142 h 6407150"/>
              <a:gd name="connsiteX8016" fmla="*/ 2686121 w 11737976"/>
              <a:gd name="connsiteY8016" fmla="*/ 4892778 h 6407150"/>
              <a:gd name="connsiteX8017" fmla="*/ 2685185 w 11737976"/>
              <a:gd name="connsiteY8017" fmla="*/ 4892489 h 6407150"/>
              <a:gd name="connsiteX8018" fmla="*/ 2679946 w 11737976"/>
              <a:gd name="connsiteY8018" fmla="*/ 4890871 h 6407150"/>
              <a:gd name="connsiteX8019" fmla="*/ 2681929 w 11737976"/>
              <a:gd name="connsiteY8019" fmla="*/ 4890570 h 6407150"/>
              <a:gd name="connsiteX8020" fmla="*/ 2682579 w 11737976"/>
              <a:gd name="connsiteY8020" fmla="*/ 4887415 h 6407150"/>
              <a:gd name="connsiteX8021" fmla="*/ 2677819 w 11737976"/>
              <a:gd name="connsiteY8021" fmla="*/ 4886609 h 6407150"/>
              <a:gd name="connsiteX8022" fmla="*/ 2675240 w 11737976"/>
              <a:gd name="connsiteY8022" fmla="*/ 4886171 h 6407150"/>
              <a:gd name="connsiteX8023" fmla="*/ 2675928 w 11737976"/>
              <a:gd name="connsiteY8023" fmla="*/ 4882818 h 6407150"/>
              <a:gd name="connsiteX8024" fmla="*/ 2679640 w 11737976"/>
              <a:gd name="connsiteY8024" fmla="*/ 4882798 h 6407150"/>
              <a:gd name="connsiteX8025" fmla="*/ 2682918 w 11737976"/>
              <a:gd name="connsiteY8025" fmla="*/ 4884548 h 6407150"/>
              <a:gd name="connsiteX8026" fmla="*/ 2686842 w 11737976"/>
              <a:gd name="connsiteY8026" fmla="*/ 4886643 h 6407150"/>
              <a:gd name="connsiteX8027" fmla="*/ 2694950 w 11737976"/>
              <a:gd name="connsiteY8027" fmla="*/ 4885086 h 6407150"/>
              <a:gd name="connsiteX8028" fmla="*/ 2689628 w 11737976"/>
              <a:gd name="connsiteY8028" fmla="*/ 4882742 h 6407150"/>
              <a:gd name="connsiteX8029" fmla="*/ 2693395 w 11737976"/>
              <a:gd name="connsiteY8029" fmla="*/ 4882719 h 6407150"/>
              <a:gd name="connsiteX8030" fmla="*/ 2684169 w 11737976"/>
              <a:gd name="connsiteY8030" fmla="*/ 4873235 h 6407150"/>
              <a:gd name="connsiteX8031" fmla="*/ 2678203 w 11737976"/>
              <a:gd name="connsiteY8031" fmla="*/ 4871736 h 6407150"/>
              <a:gd name="connsiteX8032" fmla="*/ 2679941 w 11737976"/>
              <a:gd name="connsiteY8032" fmla="*/ 4863272 h 6407150"/>
              <a:gd name="connsiteX8033" fmla="*/ 2686945 w 11737976"/>
              <a:gd name="connsiteY8033" fmla="*/ 4861862 h 6407150"/>
              <a:gd name="connsiteX8034" fmla="*/ 2688025 w 11737976"/>
              <a:gd name="connsiteY8034" fmla="*/ 4860164 h 6407150"/>
              <a:gd name="connsiteX8035" fmla="*/ 2681007 w 11737976"/>
              <a:gd name="connsiteY8035" fmla="*/ 4859851 h 6407150"/>
              <a:gd name="connsiteX8036" fmla="*/ 2680647 w 11737976"/>
              <a:gd name="connsiteY8036" fmla="*/ 4859835 h 6407150"/>
              <a:gd name="connsiteX8037" fmla="*/ 2681773 w 11737976"/>
              <a:gd name="connsiteY8037" fmla="*/ 4854351 h 6407150"/>
              <a:gd name="connsiteX8038" fmla="*/ 2691276 w 11737976"/>
              <a:gd name="connsiteY8038" fmla="*/ 4855079 h 6407150"/>
              <a:gd name="connsiteX8039" fmla="*/ 2696877 w 11737976"/>
              <a:gd name="connsiteY8039" fmla="*/ 4857247 h 6407150"/>
              <a:gd name="connsiteX8040" fmla="*/ 2699257 w 11737976"/>
              <a:gd name="connsiteY8040" fmla="*/ 4851556 h 6407150"/>
              <a:gd name="connsiteX8041" fmla="*/ 9677371 w 11737976"/>
              <a:gd name="connsiteY8041" fmla="*/ 4850093 h 6407150"/>
              <a:gd name="connsiteX8042" fmla="*/ 9667353 w 11737976"/>
              <a:gd name="connsiteY8042" fmla="*/ 4855278 h 6407150"/>
              <a:gd name="connsiteX8043" fmla="*/ 9685205 w 11737976"/>
              <a:gd name="connsiteY8043" fmla="*/ 4860303 h 6407150"/>
              <a:gd name="connsiteX8044" fmla="*/ 9695658 w 11737976"/>
              <a:gd name="connsiteY8044" fmla="*/ 4852040 h 6407150"/>
              <a:gd name="connsiteX8045" fmla="*/ 9677371 w 11737976"/>
              <a:gd name="connsiteY8045" fmla="*/ 4850093 h 6407150"/>
              <a:gd name="connsiteX8046" fmla="*/ 3161692 w 11737976"/>
              <a:gd name="connsiteY8046" fmla="*/ 4845854 h 6407150"/>
              <a:gd name="connsiteX8047" fmla="*/ 3162700 w 11737976"/>
              <a:gd name="connsiteY8047" fmla="*/ 4848550 h 6407150"/>
              <a:gd name="connsiteX8048" fmla="*/ 3170815 w 11737976"/>
              <a:gd name="connsiteY8048" fmla="*/ 4846818 h 6407150"/>
              <a:gd name="connsiteX8049" fmla="*/ 3161692 w 11737976"/>
              <a:gd name="connsiteY8049" fmla="*/ 4845854 h 6407150"/>
              <a:gd name="connsiteX8050" fmla="*/ 8506220 w 11737976"/>
              <a:gd name="connsiteY8050" fmla="*/ 4844488 h 6407150"/>
              <a:gd name="connsiteX8051" fmla="*/ 8508518 w 11737976"/>
              <a:gd name="connsiteY8051" fmla="*/ 4847168 h 6407150"/>
              <a:gd name="connsiteX8052" fmla="*/ 8509080 w 11737976"/>
              <a:gd name="connsiteY8052" fmla="*/ 4852011 h 6407150"/>
              <a:gd name="connsiteX8053" fmla="*/ 8513149 w 11737976"/>
              <a:gd name="connsiteY8053" fmla="*/ 4851614 h 6407150"/>
              <a:gd name="connsiteX8054" fmla="*/ 8514023 w 11737976"/>
              <a:gd name="connsiteY8054" fmla="*/ 4852062 h 6407150"/>
              <a:gd name="connsiteX8055" fmla="*/ 8513769 w 11737976"/>
              <a:gd name="connsiteY8055" fmla="*/ 4853855 h 6407150"/>
              <a:gd name="connsiteX8056" fmla="*/ 8511143 w 11737976"/>
              <a:gd name="connsiteY8056" fmla="*/ 4855794 h 6407150"/>
              <a:gd name="connsiteX8057" fmla="*/ 8508579 w 11737976"/>
              <a:gd name="connsiteY8057" fmla="*/ 4852805 h 6407150"/>
              <a:gd name="connsiteX8058" fmla="*/ 8506331 w 11737976"/>
              <a:gd name="connsiteY8058" fmla="*/ 4853415 h 6407150"/>
              <a:gd name="connsiteX8059" fmla="*/ 8506935 w 11737976"/>
              <a:gd name="connsiteY8059" fmla="*/ 4850992 h 6407150"/>
              <a:gd name="connsiteX8060" fmla="*/ 8506867 w 11737976"/>
              <a:gd name="connsiteY8060" fmla="*/ 4850487 h 6407150"/>
              <a:gd name="connsiteX8061" fmla="*/ 8507367 w 11737976"/>
              <a:gd name="connsiteY8061" fmla="*/ 4850678 h 6407150"/>
              <a:gd name="connsiteX8062" fmla="*/ 8506566 w 11737976"/>
              <a:gd name="connsiteY8062" fmla="*/ 4845580 h 6407150"/>
              <a:gd name="connsiteX8063" fmla="*/ 8496158 w 11737976"/>
              <a:gd name="connsiteY8063" fmla="*/ 4844179 h 6407150"/>
              <a:gd name="connsiteX8064" fmla="*/ 8494117 w 11737976"/>
              <a:gd name="connsiteY8064" fmla="*/ 4852969 h 6407150"/>
              <a:gd name="connsiteX8065" fmla="*/ 8496411 w 11737976"/>
              <a:gd name="connsiteY8065" fmla="*/ 4853574 h 6407150"/>
              <a:gd name="connsiteX8066" fmla="*/ 8496158 w 11737976"/>
              <a:gd name="connsiteY8066" fmla="*/ 4844179 h 6407150"/>
              <a:gd name="connsiteX8067" fmla="*/ 2718933 w 11737976"/>
              <a:gd name="connsiteY8067" fmla="*/ 4844102 h 6407150"/>
              <a:gd name="connsiteX8068" fmla="*/ 2722734 w 11737976"/>
              <a:gd name="connsiteY8068" fmla="*/ 4849197 h 6407150"/>
              <a:gd name="connsiteX8069" fmla="*/ 2722210 w 11737976"/>
              <a:gd name="connsiteY8069" fmla="*/ 4850536 h 6407150"/>
              <a:gd name="connsiteX8070" fmla="*/ 2712824 w 11737976"/>
              <a:gd name="connsiteY8070" fmla="*/ 4854593 h 6407150"/>
              <a:gd name="connsiteX8071" fmla="*/ 2711697 w 11737976"/>
              <a:gd name="connsiteY8071" fmla="*/ 4854152 h 6407150"/>
              <a:gd name="connsiteX8072" fmla="*/ 2709582 w 11737976"/>
              <a:gd name="connsiteY8072" fmla="*/ 4853326 h 6407150"/>
              <a:gd name="connsiteX8073" fmla="*/ 2709441 w 11737976"/>
              <a:gd name="connsiteY8073" fmla="*/ 4853271 h 6407150"/>
              <a:gd name="connsiteX8074" fmla="*/ 2705897 w 11737976"/>
              <a:gd name="connsiteY8074" fmla="*/ 4845706 h 6407150"/>
              <a:gd name="connsiteX8075" fmla="*/ 2702760 w 11737976"/>
              <a:gd name="connsiteY8075" fmla="*/ 4847524 h 6407150"/>
              <a:gd name="connsiteX8076" fmla="*/ 2699462 w 11737976"/>
              <a:gd name="connsiteY8076" fmla="*/ 4844682 h 6407150"/>
              <a:gd name="connsiteX8077" fmla="*/ 2718160 w 11737976"/>
              <a:gd name="connsiteY8077" fmla="*/ 4847854 h 6407150"/>
              <a:gd name="connsiteX8078" fmla="*/ 3215809 w 11737976"/>
              <a:gd name="connsiteY8078" fmla="*/ 4839053 h 6407150"/>
              <a:gd name="connsiteX8079" fmla="*/ 3208423 w 11737976"/>
              <a:gd name="connsiteY8079" fmla="*/ 4844483 h 6407150"/>
              <a:gd name="connsiteX8080" fmla="*/ 3215553 w 11737976"/>
              <a:gd name="connsiteY8080" fmla="*/ 4844802 h 6407150"/>
              <a:gd name="connsiteX8081" fmla="*/ 3215467 w 11737976"/>
              <a:gd name="connsiteY8081" fmla="*/ 4846718 h 6407150"/>
              <a:gd name="connsiteX8082" fmla="*/ 3222597 w 11737976"/>
              <a:gd name="connsiteY8082" fmla="*/ 4847036 h 6407150"/>
              <a:gd name="connsiteX8083" fmla="*/ 3222683 w 11737976"/>
              <a:gd name="connsiteY8083" fmla="*/ 4845120 h 6407150"/>
              <a:gd name="connsiteX8084" fmla="*/ 3229898 w 11737976"/>
              <a:gd name="connsiteY8084" fmla="*/ 4843522 h 6407150"/>
              <a:gd name="connsiteX8085" fmla="*/ 3215809 w 11737976"/>
              <a:gd name="connsiteY8085" fmla="*/ 4839053 h 6407150"/>
              <a:gd name="connsiteX8086" fmla="*/ 8457246 w 11737976"/>
              <a:gd name="connsiteY8086" fmla="*/ 4838569 h 6407150"/>
              <a:gd name="connsiteX8087" fmla="*/ 8456242 w 11737976"/>
              <a:gd name="connsiteY8087" fmla="*/ 4846089 h 6407150"/>
              <a:gd name="connsiteX8088" fmla="*/ 8460122 w 11737976"/>
              <a:gd name="connsiteY8088" fmla="*/ 4842320 h 6407150"/>
              <a:gd name="connsiteX8089" fmla="*/ 8457246 w 11737976"/>
              <a:gd name="connsiteY8089" fmla="*/ 4838569 h 6407150"/>
              <a:gd name="connsiteX8090" fmla="*/ 3238183 w 11737976"/>
              <a:gd name="connsiteY8090" fmla="*/ 4837957 h 6407150"/>
              <a:gd name="connsiteX8091" fmla="*/ 3237841 w 11737976"/>
              <a:gd name="connsiteY8091" fmla="*/ 4845622 h 6407150"/>
              <a:gd name="connsiteX8092" fmla="*/ 3245861 w 11737976"/>
              <a:gd name="connsiteY8092" fmla="*/ 4845981 h 6407150"/>
              <a:gd name="connsiteX8093" fmla="*/ 3238183 w 11737976"/>
              <a:gd name="connsiteY8093" fmla="*/ 4837957 h 6407150"/>
              <a:gd name="connsiteX8094" fmla="*/ 8509341 w 11737976"/>
              <a:gd name="connsiteY8094" fmla="*/ 4836974 h 6407150"/>
              <a:gd name="connsiteX8095" fmla="*/ 8509762 w 11737976"/>
              <a:gd name="connsiteY8095" fmla="*/ 4837751 h 6407150"/>
              <a:gd name="connsiteX8096" fmla="*/ 8509451 w 11737976"/>
              <a:gd name="connsiteY8096" fmla="*/ 4839061 h 6407150"/>
              <a:gd name="connsiteX8097" fmla="*/ 8508611 w 11737976"/>
              <a:gd name="connsiteY8097" fmla="*/ 4837507 h 6407150"/>
              <a:gd name="connsiteX8098" fmla="*/ 2685483 w 11737976"/>
              <a:gd name="connsiteY8098" fmla="*/ 4836277 h 6407150"/>
              <a:gd name="connsiteX8099" fmla="*/ 2685682 w 11737976"/>
              <a:gd name="connsiteY8099" fmla="*/ 4836708 h 6407150"/>
              <a:gd name="connsiteX8100" fmla="*/ 2685369 w 11737976"/>
              <a:gd name="connsiteY8100" fmla="*/ 4836829 h 6407150"/>
              <a:gd name="connsiteX8101" fmla="*/ 2713885 w 11737976"/>
              <a:gd name="connsiteY8101" fmla="*/ 4831918 h 6407150"/>
              <a:gd name="connsiteX8102" fmla="*/ 2717716 w 11737976"/>
              <a:gd name="connsiteY8102" fmla="*/ 4833352 h 6407150"/>
              <a:gd name="connsiteX8103" fmla="*/ 2721852 w 11737976"/>
              <a:gd name="connsiteY8103" fmla="*/ 4833957 h 6407150"/>
              <a:gd name="connsiteX8104" fmla="*/ 2719795 w 11737976"/>
              <a:gd name="connsiteY8104" fmla="*/ 4838005 h 6407150"/>
              <a:gd name="connsiteX8105" fmla="*/ 2718586 w 11737976"/>
              <a:gd name="connsiteY8105" fmla="*/ 4841424 h 6407150"/>
              <a:gd name="connsiteX8106" fmla="*/ 2711614 w 11737976"/>
              <a:gd name="connsiteY8106" fmla="*/ 4840242 h 6407150"/>
              <a:gd name="connsiteX8107" fmla="*/ 2712344 w 11737976"/>
              <a:gd name="connsiteY8107" fmla="*/ 4835866 h 6407150"/>
              <a:gd name="connsiteX8108" fmla="*/ 8504631 w 11737976"/>
              <a:gd name="connsiteY8108" fmla="*/ 4831772 h 6407150"/>
              <a:gd name="connsiteX8109" fmla="*/ 8506011 w 11737976"/>
              <a:gd name="connsiteY8109" fmla="*/ 4832800 h 6407150"/>
              <a:gd name="connsiteX8110" fmla="*/ 8505293 w 11737976"/>
              <a:gd name="connsiteY8110" fmla="*/ 4832937 h 6407150"/>
              <a:gd name="connsiteX8111" fmla="*/ 8504345 w 11737976"/>
              <a:gd name="connsiteY8111" fmla="*/ 4834400 h 6407150"/>
              <a:gd name="connsiteX8112" fmla="*/ 3141200 w 11737976"/>
              <a:gd name="connsiteY8112" fmla="*/ 4830134 h 6407150"/>
              <a:gd name="connsiteX8113" fmla="*/ 3133573 w 11737976"/>
              <a:gd name="connsiteY8113" fmla="*/ 4840966 h 6407150"/>
              <a:gd name="connsiteX8114" fmla="*/ 3147997 w 11737976"/>
              <a:gd name="connsiteY8114" fmla="*/ 4837886 h 6407150"/>
              <a:gd name="connsiteX8115" fmla="*/ 3141200 w 11737976"/>
              <a:gd name="connsiteY8115" fmla="*/ 4830134 h 6407150"/>
              <a:gd name="connsiteX8116" fmla="*/ 3230505 w 11737976"/>
              <a:gd name="connsiteY8116" fmla="*/ 4829935 h 6407150"/>
              <a:gd name="connsiteX8117" fmla="*/ 3238432 w 11737976"/>
              <a:gd name="connsiteY8117" fmla="*/ 4832383 h 6407150"/>
              <a:gd name="connsiteX8118" fmla="*/ 3238526 w 11737976"/>
              <a:gd name="connsiteY8118" fmla="*/ 4830292 h 6407150"/>
              <a:gd name="connsiteX8119" fmla="*/ 3230505 w 11737976"/>
              <a:gd name="connsiteY8119" fmla="*/ 4829935 h 6407150"/>
              <a:gd name="connsiteX8120" fmla="*/ 2914500 w 11737976"/>
              <a:gd name="connsiteY8120" fmla="*/ 4827690 h 6407150"/>
              <a:gd name="connsiteX8121" fmla="*/ 2914406 w 11737976"/>
              <a:gd name="connsiteY8121" fmla="*/ 4829780 h 6407150"/>
              <a:gd name="connsiteX8122" fmla="*/ 2922521 w 11737976"/>
              <a:gd name="connsiteY8122" fmla="*/ 4828048 h 6407150"/>
              <a:gd name="connsiteX8123" fmla="*/ 2914500 w 11737976"/>
              <a:gd name="connsiteY8123" fmla="*/ 4827690 h 6407150"/>
              <a:gd name="connsiteX8124" fmla="*/ 1542458 w 11737976"/>
              <a:gd name="connsiteY8124" fmla="*/ 4826738 h 6407150"/>
              <a:gd name="connsiteX8125" fmla="*/ 1539173 w 11737976"/>
              <a:gd name="connsiteY8125" fmla="*/ 4828568 h 6407150"/>
              <a:gd name="connsiteX8126" fmla="*/ 1542019 w 11737976"/>
              <a:gd name="connsiteY8126" fmla="*/ 4830920 h 6407150"/>
              <a:gd name="connsiteX8127" fmla="*/ 1543007 w 11737976"/>
              <a:gd name="connsiteY8127" fmla="*/ 4828535 h 6407150"/>
              <a:gd name="connsiteX8128" fmla="*/ 1542458 w 11737976"/>
              <a:gd name="connsiteY8128" fmla="*/ 4826738 h 6407150"/>
              <a:gd name="connsiteX8129" fmla="*/ 2807083 w 11737976"/>
              <a:gd name="connsiteY8129" fmla="*/ 4826077 h 6407150"/>
              <a:gd name="connsiteX8130" fmla="*/ 2802040 w 11737976"/>
              <a:gd name="connsiteY8130" fmla="*/ 4826507 h 6407150"/>
              <a:gd name="connsiteX8131" fmla="*/ 2809982 w 11737976"/>
              <a:gd name="connsiteY8131" fmla="*/ 4828607 h 6407150"/>
              <a:gd name="connsiteX8132" fmla="*/ 2818082 w 11737976"/>
              <a:gd name="connsiteY8132" fmla="*/ 4827224 h 6407150"/>
              <a:gd name="connsiteX8133" fmla="*/ 2807083 w 11737976"/>
              <a:gd name="connsiteY8133" fmla="*/ 4826077 h 6407150"/>
              <a:gd name="connsiteX8134" fmla="*/ 9595084 w 11737976"/>
              <a:gd name="connsiteY8134" fmla="*/ 4824930 h 6407150"/>
              <a:gd name="connsiteX8135" fmla="*/ 9611738 w 11737976"/>
              <a:gd name="connsiteY8135" fmla="*/ 4830217 h 6407150"/>
              <a:gd name="connsiteX8136" fmla="*/ 9612230 w 11737976"/>
              <a:gd name="connsiteY8136" fmla="*/ 4826754 h 6407150"/>
              <a:gd name="connsiteX8137" fmla="*/ 9595084 w 11737976"/>
              <a:gd name="connsiteY8137" fmla="*/ 4824930 h 6407150"/>
              <a:gd name="connsiteX8138" fmla="*/ 3193233 w 11737976"/>
              <a:gd name="connsiteY8138" fmla="*/ 4824778 h 6407150"/>
              <a:gd name="connsiteX8139" fmla="*/ 3193146 w 11737976"/>
              <a:gd name="connsiteY8139" fmla="*/ 4826729 h 6407150"/>
              <a:gd name="connsiteX8140" fmla="*/ 3200544 w 11737976"/>
              <a:gd name="connsiteY8140" fmla="*/ 4829015 h 6407150"/>
              <a:gd name="connsiteX8141" fmla="*/ 3207769 w 11737976"/>
              <a:gd name="connsiteY8141" fmla="*/ 4835202 h 6407150"/>
              <a:gd name="connsiteX8142" fmla="*/ 3220085 w 11737976"/>
              <a:gd name="connsiteY8142" fmla="*/ 4832332 h 6407150"/>
              <a:gd name="connsiteX8143" fmla="*/ 3215690 w 11737976"/>
              <a:gd name="connsiteY8143" fmla="*/ 4825782 h 6407150"/>
              <a:gd name="connsiteX8144" fmla="*/ 3200631 w 11737976"/>
              <a:gd name="connsiteY8144" fmla="*/ 4827065 h 6407150"/>
              <a:gd name="connsiteX8145" fmla="*/ 3200719 w 11737976"/>
              <a:gd name="connsiteY8145" fmla="*/ 4825114 h 6407150"/>
              <a:gd name="connsiteX8146" fmla="*/ 3193233 w 11737976"/>
              <a:gd name="connsiteY8146" fmla="*/ 4824778 h 6407150"/>
              <a:gd name="connsiteX8147" fmla="*/ 2688617 w 11737976"/>
              <a:gd name="connsiteY8147" fmla="*/ 4821002 h 6407150"/>
              <a:gd name="connsiteX8148" fmla="*/ 2689312 w 11737976"/>
              <a:gd name="connsiteY8148" fmla="*/ 4821356 h 6407150"/>
              <a:gd name="connsiteX8149" fmla="*/ 2696630 w 11737976"/>
              <a:gd name="connsiteY8149" fmla="*/ 4827501 h 6407150"/>
              <a:gd name="connsiteX8150" fmla="*/ 2705584 w 11737976"/>
              <a:gd name="connsiteY8150" fmla="*/ 4828810 h 6407150"/>
              <a:gd name="connsiteX8151" fmla="*/ 2708530 w 11737976"/>
              <a:gd name="connsiteY8151" fmla="*/ 4829914 h 6407150"/>
              <a:gd name="connsiteX8152" fmla="*/ 2707832 w 11737976"/>
              <a:gd name="connsiteY8152" fmla="*/ 4834102 h 6407150"/>
              <a:gd name="connsiteX8153" fmla="*/ 2705817 w 11737976"/>
              <a:gd name="connsiteY8153" fmla="*/ 4839259 h 6407150"/>
              <a:gd name="connsiteX8154" fmla="*/ 2700754 w 11737976"/>
              <a:gd name="connsiteY8154" fmla="*/ 4838401 h 6407150"/>
              <a:gd name="connsiteX8155" fmla="*/ 2695799 w 11737976"/>
              <a:gd name="connsiteY8155" fmla="*/ 4833089 h 6407150"/>
              <a:gd name="connsiteX8156" fmla="*/ 2686754 w 11737976"/>
              <a:gd name="connsiteY8156" fmla="*/ 4830080 h 6407150"/>
              <a:gd name="connsiteX8157" fmla="*/ 3209615 w 11737976"/>
              <a:gd name="connsiteY8157" fmla="*/ 4817831 h 6407150"/>
              <a:gd name="connsiteX8158" fmla="*/ 3209365 w 11737976"/>
              <a:gd name="connsiteY8158" fmla="*/ 4823405 h 6407150"/>
              <a:gd name="connsiteX8159" fmla="*/ 3211463 w 11737976"/>
              <a:gd name="connsiteY8159" fmla="*/ 4821404 h 6407150"/>
              <a:gd name="connsiteX8160" fmla="*/ 3209615 w 11737976"/>
              <a:gd name="connsiteY8160" fmla="*/ 4817831 h 6407150"/>
              <a:gd name="connsiteX8161" fmla="*/ 3192180 w 11737976"/>
              <a:gd name="connsiteY8161" fmla="*/ 4817352 h 6407150"/>
              <a:gd name="connsiteX8162" fmla="*/ 3177376 w 11737976"/>
              <a:gd name="connsiteY8162" fmla="*/ 4819882 h 6407150"/>
              <a:gd name="connsiteX8163" fmla="*/ 3193417 w 11737976"/>
              <a:gd name="connsiteY8163" fmla="*/ 4820598 h 6407150"/>
              <a:gd name="connsiteX8164" fmla="*/ 3201594 w 11737976"/>
              <a:gd name="connsiteY8164" fmla="*/ 4817471 h 6407150"/>
              <a:gd name="connsiteX8165" fmla="*/ 3192180 w 11737976"/>
              <a:gd name="connsiteY8165" fmla="*/ 4817352 h 6407150"/>
              <a:gd name="connsiteX8166" fmla="*/ 2690388 w 11737976"/>
              <a:gd name="connsiteY8166" fmla="*/ 4814826 h 6407150"/>
              <a:gd name="connsiteX8167" fmla="*/ 2695251 w 11737976"/>
              <a:gd name="connsiteY8167" fmla="*/ 4817252 h 6407150"/>
              <a:gd name="connsiteX8168" fmla="*/ 2689526 w 11737976"/>
              <a:gd name="connsiteY8168" fmla="*/ 4817483 h 6407150"/>
              <a:gd name="connsiteX8169" fmla="*/ 2710240 w 11737976"/>
              <a:gd name="connsiteY8169" fmla="*/ 4811307 h 6407150"/>
              <a:gd name="connsiteX8170" fmla="*/ 2710050 w 11737976"/>
              <a:gd name="connsiteY8170" fmla="*/ 4811795 h 6407150"/>
              <a:gd name="connsiteX8171" fmla="*/ 2708923 w 11737976"/>
              <a:gd name="connsiteY8171" fmla="*/ 4811354 h 6407150"/>
              <a:gd name="connsiteX8172" fmla="*/ 2708821 w 11737976"/>
              <a:gd name="connsiteY8172" fmla="*/ 4811315 h 6407150"/>
              <a:gd name="connsiteX8173" fmla="*/ 2915374 w 11737976"/>
              <a:gd name="connsiteY8173" fmla="*/ 4808178 h 6407150"/>
              <a:gd name="connsiteX8174" fmla="*/ 2915278 w 11737976"/>
              <a:gd name="connsiteY8174" fmla="*/ 4810270 h 6407150"/>
              <a:gd name="connsiteX8175" fmla="*/ 2915374 w 11737976"/>
              <a:gd name="connsiteY8175" fmla="*/ 4808178 h 6407150"/>
              <a:gd name="connsiteX8176" fmla="*/ 8452847 w 11737976"/>
              <a:gd name="connsiteY8176" fmla="*/ 4807712 h 6407150"/>
              <a:gd name="connsiteX8177" fmla="*/ 8449173 w 11737976"/>
              <a:gd name="connsiteY8177" fmla="*/ 4816052 h 6407150"/>
              <a:gd name="connsiteX8178" fmla="*/ 8455005 w 11737976"/>
              <a:gd name="connsiteY8178" fmla="*/ 4810169 h 6407150"/>
              <a:gd name="connsiteX8179" fmla="*/ 8452847 w 11737976"/>
              <a:gd name="connsiteY8179" fmla="*/ 4807712 h 6407150"/>
              <a:gd name="connsiteX8180" fmla="*/ 2693872 w 11737976"/>
              <a:gd name="connsiteY8180" fmla="*/ 4804107 h 6407150"/>
              <a:gd name="connsiteX8181" fmla="*/ 2704293 w 11737976"/>
              <a:gd name="connsiteY8181" fmla="*/ 4804674 h 6407150"/>
              <a:gd name="connsiteX8182" fmla="*/ 2706556 w 11737976"/>
              <a:gd name="connsiteY8182" fmla="*/ 4805136 h 6407150"/>
              <a:gd name="connsiteX8183" fmla="*/ 2707365 w 11737976"/>
              <a:gd name="connsiteY8183" fmla="*/ 4804840 h 6407150"/>
              <a:gd name="connsiteX8184" fmla="*/ 2711060 w 11737976"/>
              <a:gd name="connsiteY8184" fmla="*/ 4805041 h 6407150"/>
              <a:gd name="connsiteX8185" fmla="*/ 2712146 w 11737976"/>
              <a:gd name="connsiteY8185" fmla="*/ 4806435 h 6407150"/>
              <a:gd name="connsiteX8186" fmla="*/ 2710695 w 11737976"/>
              <a:gd name="connsiteY8186" fmla="*/ 4810145 h 6407150"/>
              <a:gd name="connsiteX8187" fmla="*/ 2702493 w 11737976"/>
              <a:gd name="connsiteY8187" fmla="*/ 4808033 h 6407150"/>
              <a:gd name="connsiteX8188" fmla="*/ 2696428 w 11737976"/>
              <a:gd name="connsiteY8188" fmla="*/ 4808114 h 6407150"/>
              <a:gd name="connsiteX8189" fmla="*/ 2705190 w 11737976"/>
              <a:gd name="connsiteY8189" fmla="*/ 4812554 h 6407150"/>
              <a:gd name="connsiteX8190" fmla="*/ 2706652 w 11737976"/>
              <a:gd name="connsiteY8190" fmla="*/ 4811325 h 6407150"/>
              <a:gd name="connsiteX8191" fmla="*/ 2707636 w 11737976"/>
              <a:gd name="connsiteY8191" fmla="*/ 4811321 h 6407150"/>
              <a:gd name="connsiteX8192" fmla="*/ 2707270 w 11737976"/>
              <a:gd name="connsiteY8192" fmla="*/ 4812254 h 6407150"/>
              <a:gd name="connsiteX8193" fmla="*/ 2708400 w 11737976"/>
              <a:gd name="connsiteY8193" fmla="*/ 4812694 h 6407150"/>
              <a:gd name="connsiteX8194" fmla="*/ 2706950 w 11737976"/>
              <a:gd name="connsiteY8194" fmla="*/ 4816400 h 6407150"/>
              <a:gd name="connsiteX8195" fmla="*/ 2690769 w 11737976"/>
              <a:gd name="connsiteY8195" fmla="*/ 4813656 h 6407150"/>
              <a:gd name="connsiteX8196" fmla="*/ 2848627 w 11737976"/>
              <a:gd name="connsiteY8196" fmla="*/ 4803103 h 6407150"/>
              <a:gd name="connsiteX8197" fmla="*/ 2832492 w 11737976"/>
              <a:gd name="connsiteY8197" fmla="*/ 4804478 h 6407150"/>
              <a:gd name="connsiteX8198" fmla="*/ 2848440 w 11737976"/>
              <a:gd name="connsiteY8198" fmla="*/ 4807284 h 6407150"/>
              <a:gd name="connsiteX8199" fmla="*/ 2848627 w 11737976"/>
              <a:gd name="connsiteY8199" fmla="*/ 4803103 h 6407150"/>
              <a:gd name="connsiteX8200" fmla="*/ 2948044 w 11737976"/>
              <a:gd name="connsiteY8200" fmla="*/ 4796373 h 6407150"/>
              <a:gd name="connsiteX8201" fmla="*/ 2931925 w 11737976"/>
              <a:gd name="connsiteY8201" fmla="*/ 4797399 h 6407150"/>
              <a:gd name="connsiteX8202" fmla="*/ 2939867 w 11737976"/>
              <a:gd name="connsiteY8202" fmla="*/ 4799499 h 6407150"/>
              <a:gd name="connsiteX8203" fmla="*/ 2948044 w 11737976"/>
              <a:gd name="connsiteY8203" fmla="*/ 4796373 h 6407150"/>
              <a:gd name="connsiteX8204" fmla="*/ 2969919 w 11737976"/>
              <a:gd name="connsiteY8204" fmla="*/ 4795338 h 6407150"/>
              <a:gd name="connsiteX8205" fmla="*/ 2969832 w 11737976"/>
              <a:gd name="connsiteY8205" fmla="*/ 4797264 h 6407150"/>
              <a:gd name="connsiteX8206" fmla="*/ 2962328 w 11737976"/>
              <a:gd name="connsiteY8206" fmla="*/ 4796929 h 6407150"/>
              <a:gd name="connsiteX8207" fmla="*/ 2954824 w 11737976"/>
              <a:gd name="connsiteY8207" fmla="*/ 4796594 h 6407150"/>
              <a:gd name="connsiteX8208" fmla="*/ 2969919 w 11737976"/>
              <a:gd name="connsiteY8208" fmla="*/ 4795338 h 6407150"/>
              <a:gd name="connsiteX8209" fmla="*/ 8489247 w 11737976"/>
              <a:gd name="connsiteY8209" fmla="*/ 4792959 h 6407150"/>
              <a:gd name="connsiteX8210" fmla="*/ 8486607 w 11737976"/>
              <a:gd name="connsiteY8210" fmla="*/ 4808363 h 6407150"/>
              <a:gd name="connsiteX8211" fmla="*/ 8493717 w 11737976"/>
              <a:gd name="connsiteY8211" fmla="*/ 4800316 h 6407150"/>
              <a:gd name="connsiteX8212" fmla="*/ 8492461 w 11737976"/>
              <a:gd name="connsiteY8212" fmla="*/ 4795914 h 6407150"/>
              <a:gd name="connsiteX8213" fmla="*/ 8489247 w 11737976"/>
              <a:gd name="connsiteY8213" fmla="*/ 4792959 h 6407150"/>
              <a:gd name="connsiteX8214" fmla="*/ 9589386 w 11737976"/>
              <a:gd name="connsiteY8214" fmla="*/ 4791506 h 6407150"/>
              <a:gd name="connsiteX8215" fmla="*/ 9578607 w 11737976"/>
              <a:gd name="connsiteY8215" fmla="*/ 4793875 h 6407150"/>
              <a:gd name="connsiteX8216" fmla="*/ 9591526 w 11737976"/>
              <a:gd name="connsiteY8216" fmla="*/ 4794810 h 6407150"/>
              <a:gd name="connsiteX8217" fmla="*/ 9589386 w 11737976"/>
              <a:gd name="connsiteY8217" fmla="*/ 4791506 h 6407150"/>
              <a:gd name="connsiteX8218" fmla="*/ 9509537 w 11737976"/>
              <a:gd name="connsiteY8218" fmla="*/ 4790043 h 6407150"/>
              <a:gd name="connsiteX8219" fmla="*/ 9509046 w 11737976"/>
              <a:gd name="connsiteY8219" fmla="*/ 4793506 h 6407150"/>
              <a:gd name="connsiteX8220" fmla="*/ 9519333 w 11737976"/>
              <a:gd name="connsiteY8220" fmla="*/ 4794601 h 6407150"/>
              <a:gd name="connsiteX8221" fmla="*/ 9509537 w 11737976"/>
              <a:gd name="connsiteY8221" fmla="*/ 4790043 h 6407150"/>
              <a:gd name="connsiteX8222" fmla="*/ 9608572 w 11737976"/>
              <a:gd name="connsiteY8222" fmla="*/ 4788127 h 6407150"/>
              <a:gd name="connsiteX8223" fmla="*/ 9606857 w 11737976"/>
              <a:gd name="connsiteY8223" fmla="*/ 4791020 h 6407150"/>
              <a:gd name="connsiteX8224" fmla="*/ 9617144 w 11737976"/>
              <a:gd name="connsiteY8224" fmla="*/ 4792114 h 6407150"/>
              <a:gd name="connsiteX8225" fmla="*/ 9617635 w 11737976"/>
              <a:gd name="connsiteY8225" fmla="*/ 4788651 h 6407150"/>
              <a:gd name="connsiteX8226" fmla="*/ 9608572 w 11737976"/>
              <a:gd name="connsiteY8226" fmla="*/ 4788127 h 6407150"/>
              <a:gd name="connsiteX8227" fmla="*/ 9561139 w 11737976"/>
              <a:gd name="connsiteY8227" fmla="*/ 4786156 h 6407150"/>
              <a:gd name="connsiteX8228" fmla="*/ 9554242 w 11737976"/>
              <a:gd name="connsiteY8228" fmla="*/ 4793884 h 6407150"/>
              <a:gd name="connsiteX8229" fmla="*/ 9568930 w 11737976"/>
              <a:gd name="connsiteY8229" fmla="*/ 4796655 h 6407150"/>
              <a:gd name="connsiteX8230" fmla="*/ 9561139 w 11737976"/>
              <a:gd name="connsiteY8230" fmla="*/ 4786156 h 6407150"/>
              <a:gd name="connsiteX8231" fmla="*/ 8483696 w 11737976"/>
              <a:gd name="connsiteY8231" fmla="*/ 4786144 h 6407150"/>
              <a:gd name="connsiteX8232" fmla="*/ 8483935 w 11737976"/>
              <a:gd name="connsiteY8232" fmla="*/ 4787080 h 6407150"/>
              <a:gd name="connsiteX8233" fmla="*/ 8484651 w 11737976"/>
              <a:gd name="connsiteY8233" fmla="*/ 4789888 h 6407150"/>
              <a:gd name="connsiteX8234" fmla="*/ 8484890 w 11737976"/>
              <a:gd name="connsiteY8234" fmla="*/ 4790824 h 6407150"/>
              <a:gd name="connsiteX8235" fmla="*/ 8485391 w 11737976"/>
              <a:gd name="connsiteY8235" fmla="*/ 4789745 h 6407150"/>
              <a:gd name="connsiteX8236" fmla="*/ 8484677 w 11737976"/>
              <a:gd name="connsiteY8236" fmla="*/ 4786937 h 6407150"/>
              <a:gd name="connsiteX8237" fmla="*/ 8483696 w 11737976"/>
              <a:gd name="connsiteY8237" fmla="*/ 4786144 h 6407150"/>
              <a:gd name="connsiteX8238" fmla="*/ 2721861 w 11737976"/>
              <a:gd name="connsiteY8238" fmla="*/ 4785642 h 6407150"/>
              <a:gd name="connsiteX8239" fmla="*/ 2723019 w 11737976"/>
              <a:gd name="connsiteY8239" fmla="*/ 4786617 h 6407150"/>
              <a:gd name="connsiteX8240" fmla="*/ 2735704 w 11737976"/>
              <a:gd name="connsiteY8240" fmla="*/ 4790800 h 6407150"/>
              <a:gd name="connsiteX8241" fmla="*/ 2736236 w 11737976"/>
              <a:gd name="connsiteY8241" fmla="*/ 4791362 h 6407150"/>
              <a:gd name="connsiteX8242" fmla="*/ 2727933 w 11737976"/>
              <a:gd name="connsiteY8242" fmla="*/ 4812604 h 6407150"/>
              <a:gd name="connsiteX8243" fmla="*/ 2728285 w 11737976"/>
              <a:gd name="connsiteY8243" fmla="*/ 4820853 h 6407150"/>
              <a:gd name="connsiteX8244" fmla="*/ 2727085 w 11737976"/>
              <a:gd name="connsiteY8244" fmla="*/ 4822810 h 6407150"/>
              <a:gd name="connsiteX8245" fmla="*/ 2726328 w 11737976"/>
              <a:gd name="connsiteY8245" fmla="*/ 4821069 h 6407150"/>
              <a:gd name="connsiteX8246" fmla="*/ 2719786 w 11737976"/>
              <a:gd name="connsiteY8246" fmla="*/ 4818838 h 6407150"/>
              <a:gd name="connsiteX8247" fmla="*/ 2719621 w 11737976"/>
              <a:gd name="connsiteY8247" fmla="*/ 4822535 h 6407150"/>
              <a:gd name="connsiteX8248" fmla="*/ 2718106 w 11737976"/>
              <a:gd name="connsiteY8248" fmla="*/ 4821123 h 6407150"/>
              <a:gd name="connsiteX8249" fmla="*/ 2719676 w 11737976"/>
              <a:gd name="connsiteY8249" fmla="*/ 4817102 h 6407150"/>
              <a:gd name="connsiteX8250" fmla="*/ 2720201 w 11737976"/>
              <a:gd name="connsiteY8250" fmla="*/ 4815762 h 6407150"/>
              <a:gd name="connsiteX8251" fmla="*/ 2721328 w 11737976"/>
              <a:gd name="connsiteY8251" fmla="*/ 4816202 h 6407150"/>
              <a:gd name="connsiteX8252" fmla="*/ 2719596 w 11737976"/>
              <a:gd name="connsiteY8252" fmla="*/ 4813980 h 6407150"/>
              <a:gd name="connsiteX8253" fmla="*/ 2721166 w 11737976"/>
              <a:gd name="connsiteY8253" fmla="*/ 4809960 h 6407150"/>
              <a:gd name="connsiteX8254" fmla="*/ 2720564 w 11737976"/>
              <a:gd name="connsiteY8254" fmla="*/ 4808179 h 6407150"/>
              <a:gd name="connsiteX8255" fmla="*/ 2721530 w 11737976"/>
              <a:gd name="connsiteY8255" fmla="*/ 4802378 h 6407150"/>
              <a:gd name="connsiteX8256" fmla="*/ 3172310 w 11737976"/>
              <a:gd name="connsiteY8256" fmla="*/ 4783348 h 6407150"/>
              <a:gd name="connsiteX8257" fmla="*/ 3172155 w 11737976"/>
              <a:gd name="connsiteY8257" fmla="*/ 4786834 h 6407150"/>
              <a:gd name="connsiteX8258" fmla="*/ 3174796 w 11737976"/>
              <a:gd name="connsiteY8258" fmla="*/ 4783897 h 6407150"/>
              <a:gd name="connsiteX8259" fmla="*/ 3172310 w 11737976"/>
              <a:gd name="connsiteY8259" fmla="*/ 4783348 h 6407150"/>
              <a:gd name="connsiteX8260" fmla="*/ 2948008 w 11737976"/>
              <a:gd name="connsiteY8260" fmla="*/ 4780848 h 6407150"/>
              <a:gd name="connsiteX8261" fmla="*/ 2954824 w 11737976"/>
              <a:gd name="connsiteY8261" fmla="*/ 4796594 h 6407150"/>
              <a:gd name="connsiteX8262" fmla="*/ 2954737 w 11737976"/>
              <a:gd name="connsiteY8262" fmla="*/ 4798519 h 6407150"/>
              <a:gd name="connsiteX8263" fmla="*/ 2962242 w 11737976"/>
              <a:gd name="connsiteY8263" fmla="*/ 4798854 h 6407150"/>
              <a:gd name="connsiteX8264" fmla="*/ 2962156 w 11737976"/>
              <a:gd name="connsiteY8264" fmla="*/ 4800781 h 6407150"/>
              <a:gd name="connsiteX8265" fmla="*/ 2954565 w 11737976"/>
              <a:gd name="connsiteY8265" fmla="*/ 4802374 h 6407150"/>
              <a:gd name="connsiteX8266" fmla="*/ 2946805 w 11737976"/>
              <a:gd name="connsiteY8266" fmla="*/ 4807817 h 6407150"/>
              <a:gd name="connsiteX8267" fmla="*/ 2924032 w 11737976"/>
              <a:gd name="connsiteY8267" fmla="*/ 4812592 h 6407150"/>
              <a:gd name="connsiteX8268" fmla="*/ 2909024 w 11737976"/>
              <a:gd name="connsiteY8268" fmla="*/ 4811922 h 6407150"/>
              <a:gd name="connsiteX8269" fmla="*/ 2901521 w 11737976"/>
              <a:gd name="connsiteY8269" fmla="*/ 4811585 h 6407150"/>
              <a:gd name="connsiteX8270" fmla="*/ 2894018 w 11737976"/>
              <a:gd name="connsiteY8270" fmla="*/ 4811251 h 6407150"/>
              <a:gd name="connsiteX8271" fmla="*/ 2893931 w 11737976"/>
              <a:gd name="connsiteY8271" fmla="*/ 4813178 h 6407150"/>
              <a:gd name="connsiteX8272" fmla="*/ 2901436 w 11737976"/>
              <a:gd name="connsiteY8272" fmla="*/ 4813512 h 6407150"/>
              <a:gd name="connsiteX8273" fmla="*/ 2893759 w 11737976"/>
              <a:gd name="connsiteY8273" fmla="*/ 4817030 h 6407150"/>
              <a:gd name="connsiteX8274" fmla="*/ 2908594 w 11737976"/>
              <a:gd name="connsiteY8274" fmla="*/ 4821553 h 6407150"/>
              <a:gd name="connsiteX8275" fmla="*/ 2893501 w 11737976"/>
              <a:gd name="connsiteY8275" fmla="*/ 4822810 h 6407150"/>
              <a:gd name="connsiteX8276" fmla="*/ 2885996 w 11737976"/>
              <a:gd name="connsiteY8276" fmla="*/ 4822474 h 6407150"/>
              <a:gd name="connsiteX8277" fmla="*/ 2893587 w 11737976"/>
              <a:gd name="connsiteY8277" fmla="*/ 4820883 h 6407150"/>
              <a:gd name="connsiteX8278" fmla="*/ 2871504 w 11737976"/>
              <a:gd name="connsiteY8278" fmla="*/ 4810245 h 6407150"/>
              <a:gd name="connsiteX8279" fmla="*/ 2878836 w 11737976"/>
              <a:gd name="connsiteY8279" fmla="*/ 4814433 h 6407150"/>
              <a:gd name="connsiteX8280" fmla="*/ 2833641 w 11737976"/>
              <a:gd name="connsiteY8280" fmla="*/ 4816275 h 6407150"/>
              <a:gd name="connsiteX8281" fmla="*/ 2826136 w 11737976"/>
              <a:gd name="connsiteY8281" fmla="*/ 4815940 h 6407150"/>
              <a:gd name="connsiteX8282" fmla="*/ 2818630 w 11737976"/>
              <a:gd name="connsiteY8282" fmla="*/ 4815605 h 6407150"/>
              <a:gd name="connsiteX8283" fmla="*/ 2811042 w 11737976"/>
              <a:gd name="connsiteY8283" fmla="*/ 4817196 h 6407150"/>
              <a:gd name="connsiteX8284" fmla="*/ 2796205 w 11737976"/>
              <a:gd name="connsiteY8284" fmla="*/ 4812672 h 6407150"/>
              <a:gd name="connsiteX8285" fmla="*/ 2795485 w 11737976"/>
              <a:gd name="connsiteY8285" fmla="*/ 4812926 h 6407150"/>
              <a:gd name="connsiteX8286" fmla="*/ 2797578 w 11737976"/>
              <a:gd name="connsiteY8286" fmla="*/ 4807379 h 6407150"/>
              <a:gd name="connsiteX8287" fmla="*/ 2806520 w 11737976"/>
              <a:gd name="connsiteY8287" fmla="*/ 4807784 h 6407150"/>
              <a:gd name="connsiteX8288" fmla="*/ 2801245 w 11737976"/>
              <a:gd name="connsiteY8288" fmla="*/ 4797998 h 6407150"/>
              <a:gd name="connsiteX8289" fmla="*/ 2805130 w 11737976"/>
              <a:gd name="connsiteY8289" fmla="*/ 4781376 h 6407150"/>
              <a:gd name="connsiteX8290" fmla="*/ 2820180 w 11737976"/>
              <a:gd name="connsiteY8290" fmla="*/ 4780928 h 6407150"/>
              <a:gd name="connsiteX8291" fmla="*/ 2812074 w 11737976"/>
              <a:gd name="connsiteY8291" fmla="*/ 4794078 h 6407150"/>
              <a:gd name="connsiteX8292" fmla="*/ 2811988 w 11737976"/>
              <a:gd name="connsiteY8292" fmla="*/ 4796004 h 6407150"/>
              <a:gd name="connsiteX8293" fmla="*/ 2819320 w 11737976"/>
              <a:gd name="connsiteY8293" fmla="*/ 4800193 h 6407150"/>
              <a:gd name="connsiteX8294" fmla="*/ 2819148 w 11737976"/>
              <a:gd name="connsiteY8294" fmla="*/ 4804046 h 6407150"/>
              <a:gd name="connsiteX8295" fmla="*/ 2834241 w 11737976"/>
              <a:gd name="connsiteY8295" fmla="*/ 4802789 h 6407150"/>
              <a:gd name="connsiteX8296" fmla="*/ 2826824 w 11737976"/>
              <a:gd name="connsiteY8296" fmla="*/ 4800527 h 6407150"/>
              <a:gd name="connsiteX8297" fmla="*/ 2819578 w 11737976"/>
              <a:gd name="connsiteY8297" fmla="*/ 4794414 h 6407150"/>
              <a:gd name="connsiteX8298" fmla="*/ 2834499 w 11737976"/>
              <a:gd name="connsiteY8298" fmla="*/ 4797010 h 6407150"/>
              <a:gd name="connsiteX8299" fmla="*/ 2842177 w 11737976"/>
              <a:gd name="connsiteY8299" fmla="*/ 4793492 h 6407150"/>
              <a:gd name="connsiteX8300" fmla="*/ 2842090 w 11737976"/>
              <a:gd name="connsiteY8300" fmla="*/ 4795419 h 6407150"/>
              <a:gd name="connsiteX8301" fmla="*/ 2842004 w 11737976"/>
              <a:gd name="connsiteY8301" fmla="*/ 4797346 h 6407150"/>
              <a:gd name="connsiteX8302" fmla="*/ 2849422 w 11737976"/>
              <a:gd name="connsiteY8302" fmla="*/ 4799607 h 6407150"/>
              <a:gd name="connsiteX8303" fmla="*/ 2856928 w 11737976"/>
              <a:gd name="connsiteY8303" fmla="*/ 4799942 h 6407150"/>
              <a:gd name="connsiteX8304" fmla="*/ 2864345 w 11737976"/>
              <a:gd name="connsiteY8304" fmla="*/ 4802204 h 6407150"/>
              <a:gd name="connsiteX8305" fmla="*/ 2902038 w 11737976"/>
              <a:gd name="connsiteY8305" fmla="*/ 4800026 h 6407150"/>
              <a:gd name="connsiteX8306" fmla="*/ 2902124 w 11737976"/>
              <a:gd name="connsiteY8306" fmla="*/ 4798101 h 6407150"/>
              <a:gd name="connsiteX8307" fmla="*/ 2894706 w 11737976"/>
              <a:gd name="connsiteY8307" fmla="*/ 4795839 h 6407150"/>
              <a:gd name="connsiteX8308" fmla="*/ 2894792 w 11737976"/>
              <a:gd name="connsiteY8308" fmla="*/ 4793912 h 6407150"/>
              <a:gd name="connsiteX8309" fmla="*/ 2894877 w 11737976"/>
              <a:gd name="connsiteY8309" fmla="*/ 4791985 h 6407150"/>
              <a:gd name="connsiteX8310" fmla="*/ 2902382 w 11737976"/>
              <a:gd name="connsiteY8310" fmla="*/ 4792321 h 6407150"/>
              <a:gd name="connsiteX8311" fmla="*/ 2940248 w 11737976"/>
              <a:gd name="connsiteY8311" fmla="*/ 4786291 h 6407150"/>
              <a:gd name="connsiteX8312" fmla="*/ 2948008 w 11737976"/>
              <a:gd name="connsiteY8312" fmla="*/ 4780848 h 6407150"/>
              <a:gd name="connsiteX8313" fmla="*/ 2703577 w 11737976"/>
              <a:gd name="connsiteY8313" fmla="*/ 4776227 h 6407150"/>
              <a:gd name="connsiteX8314" fmla="*/ 2705561 w 11737976"/>
              <a:gd name="connsiteY8314" fmla="*/ 4776813 h 6407150"/>
              <a:gd name="connsiteX8315" fmla="*/ 2703411 w 11737976"/>
              <a:gd name="connsiteY8315" fmla="*/ 4777032 h 6407150"/>
              <a:gd name="connsiteX8316" fmla="*/ 2726182 w 11737976"/>
              <a:gd name="connsiteY8316" fmla="*/ 4763712 h 6407150"/>
              <a:gd name="connsiteX8317" fmla="*/ 2723357 w 11737976"/>
              <a:gd name="connsiteY8317" fmla="*/ 4764147 h 6407150"/>
              <a:gd name="connsiteX8318" fmla="*/ 2722836 w 11737976"/>
              <a:gd name="connsiteY8318" fmla="*/ 4765482 h 6407150"/>
              <a:gd name="connsiteX8319" fmla="*/ 2722314 w 11737976"/>
              <a:gd name="connsiteY8319" fmla="*/ 4766818 h 6407150"/>
              <a:gd name="connsiteX8320" fmla="*/ 2724095 w 11737976"/>
              <a:gd name="connsiteY8320" fmla="*/ 4769053 h 6407150"/>
              <a:gd name="connsiteX8321" fmla="*/ 2728071 w 11737976"/>
              <a:gd name="connsiteY8321" fmla="*/ 4769067 h 6407150"/>
              <a:gd name="connsiteX8322" fmla="*/ 2728592 w 11737976"/>
              <a:gd name="connsiteY8322" fmla="*/ 4767733 h 6407150"/>
              <a:gd name="connsiteX8323" fmla="*/ 2729114 w 11737976"/>
              <a:gd name="connsiteY8323" fmla="*/ 4766396 h 6407150"/>
              <a:gd name="connsiteX8324" fmla="*/ 2726182 w 11737976"/>
              <a:gd name="connsiteY8324" fmla="*/ 4763712 h 6407150"/>
              <a:gd name="connsiteX8325" fmla="*/ 8439149 w 11737976"/>
              <a:gd name="connsiteY8325" fmla="*/ 4761125 h 6407150"/>
              <a:gd name="connsiteX8326" fmla="*/ 8439168 w 11737976"/>
              <a:gd name="connsiteY8326" fmla="*/ 4764681 h 6407150"/>
              <a:gd name="connsiteX8327" fmla="*/ 8442546 w 11737976"/>
              <a:gd name="connsiteY8327" fmla="*/ 4761393 h 6407150"/>
              <a:gd name="connsiteX8328" fmla="*/ 8439149 w 11737976"/>
              <a:gd name="connsiteY8328" fmla="*/ 4761125 h 6407150"/>
              <a:gd name="connsiteX8329" fmla="*/ 2733749 w 11737976"/>
              <a:gd name="connsiteY8329" fmla="*/ 4759253 h 6407150"/>
              <a:gd name="connsiteX8330" fmla="*/ 2735785 w 11737976"/>
              <a:gd name="connsiteY8330" fmla="*/ 4762185 h 6407150"/>
              <a:gd name="connsiteX8331" fmla="*/ 2746573 w 11737976"/>
              <a:gd name="connsiteY8331" fmla="*/ 4761058 h 6407150"/>
              <a:gd name="connsiteX8332" fmla="*/ 2733749 w 11737976"/>
              <a:gd name="connsiteY8332" fmla="*/ 4759253 h 6407150"/>
              <a:gd name="connsiteX8333" fmla="*/ 8493733 w 11737976"/>
              <a:gd name="connsiteY8333" fmla="*/ 4758038 h 6407150"/>
              <a:gd name="connsiteX8334" fmla="*/ 8495399 w 11737976"/>
              <a:gd name="connsiteY8334" fmla="*/ 4762789 h 6407150"/>
              <a:gd name="connsiteX8335" fmla="*/ 8495205 w 11737976"/>
              <a:gd name="connsiteY8335" fmla="*/ 4764625 h 6407150"/>
              <a:gd name="connsiteX8336" fmla="*/ 8491271 w 11737976"/>
              <a:gd name="connsiteY8336" fmla="*/ 4779619 h 6407150"/>
              <a:gd name="connsiteX8337" fmla="*/ 8491599 w 11737976"/>
              <a:gd name="connsiteY8337" fmla="*/ 4780171 h 6407150"/>
              <a:gd name="connsiteX8338" fmla="*/ 8491097 w 11737976"/>
              <a:gd name="connsiteY8338" fmla="*/ 4781480 h 6407150"/>
              <a:gd name="connsiteX8339" fmla="*/ 8488817 w 11737976"/>
              <a:gd name="connsiteY8339" fmla="*/ 4772539 h 6407150"/>
              <a:gd name="connsiteX8340" fmla="*/ 8487577 w 11737976"/>
              <a:gd name="connsiteY8340" fmla="*/ 4759229 h 6407150"/>
              <a:gd name="connsiteX8341" fmla="*/ 8493733 w 11737976"/>
              <a:gd name="connsiteY8341" fmla="*/ 4758038 h 6407150"/>
              <a:gd name="connsiteX8342" fmla="*/ 9477550 w 11737976"/>
              <a:gd name="connsiteY8342" fmla="*/ 4753822 h 6407150"/>
              <a:gd name="connsiteX8343" fmla="*/ 9458770 w 11737976"/>
              <a:gd name="connsiteY8343" fmla="*/ 4755339 h 6407150"/>
              <a:gd name="connsiteX8344" fmla="*/ 9474649 w 11737976"/>
              <a:gd name="connsiteY8344" fmla="*/ 4757908 h 6407150"/>
              <a:gd name="connsiteX8345" fmla="*/ 9477550 w 11737976"/>
              <a:gd name="connsiteY8345" fmla="*/ 4753822 h 6407150"/>
              <a:gd name="connsiteX8346" fmla="*/ 2723673 w 11737976"/>
              <a:gd name="connsiteY8346" fmla="*/ 4753637 h 6407150"/>
              <a:gd name="connsiteX8347" fmla="*/ 2722630 w 11737976"/>
              <a:gd name="connsiteY8347" fmla="*/ 4756306 h 6407150"/>
              <a:gd name="connsiteX8348" fmla="*/ 2729012 w 11737976"/>
              <a:gd name="connsiteY8348" fmla="*/ 4757262 h 6407150"/>
              <a:gd name="connsiteX8349" fmla="*/ 2727021 w 11737976"/>
              <a:gd name="connsiteY8349" fmla="*/ 4754944 h 6407150"/>
              <a:gd name="connsiteX8350" fmla="*/ 2723673 w 11737976"/>
              <a:gd name="connsiteY8350" fmla="*/ 4753637 h 6407150"/>
              <a:gd name="connsiteX8351" fmla="*/ 8465231 w 11737976"/>
              <a:gd name="connsiteY8351" fmla="*/ 4752222 h 6407150"/>
              <a:gd name="connsiteX8352" fmla="*/ 8466983 w 11737976"/>
              <a:gd name="connsiteY8352" fmla="*/ 4758642 h 6407150"/>
              <a:gd name="connsiteX8353" fmla="*/ 8466513 w 11737976"/>
              <a:gd name="connsiteY8353" fmla="*/ 4761936 h 6407150"/>
              <a:gd name="connsiteX8354" fmla="*/ 8468863 w 11737976"/>
              <a:gd name="connsiteY8354" fmla="*/ 4765534 h 6407150"/>
              <a:gd name="connsiteX8355" fmla="*/ 8469369 w 11737976"/>
              <a:gd name="connsiteY8355" fmla="*/ 4767395 h 6407150"/>
              <a:gd name="connsiteX8356" fmla="*/ 8471695 w 11737976"/>
              <a:gd name="connsiteY8356" fmla="*/ 4771814 h 6407150"/>
              <a:gd name="connsiteX8357" fmla="*/ 8470769 w 11737976"/>
              <a:gd name="connsiteY8357" fmla="*/ 4772328 h 6407150"/>
              <a:gd name="connsiteX8358" fmla="*/ 8470865 w 11737976"/>
              <a:gd name="connsiteY8358" fmla="*/ 4776128 h 6407150"/>
              <a:gd name="connsiteX8359" fmla="*/ 8473241 w 11737976"/>
              <a:gd name="connsiteY8359" fmla="*/ 4774480 h 6407150"/>
              <a:gd name="connsiteX8360" fmla="*/ 8477199 w 11737976"/>
              <a:gd name="connsiteY8360" fmla="*/ 4777956 h 6407150"/>
              <a:gd name="connsiteX8361" fmla="*/ 8476735 w 11737976"/>
              <a:gd name="connsiteY8361" fmla="*/ 4767658 h 6407150"/>
              <a:gd name="connsiteX8362" fmla="*/ 8473139 w 11737976"/>
              <a:gd name="connsiteY8362" fmla="*/ 4766275 h 6407150"/>
              <a:gd name="connsiteX8363" fmla="*/ 8472813 w 11737976"/>
              <a:gd name="connsiteY8363" fmla="*/ 4764992 h 6407150"/>
              <a:gd name="connsiteX8364" fmla="*/ 8473109 w 11737976"/>
              <a:gd name="connsiteY8364" fmla="*/ 4764452 h 6407150"/>
              <a:gd name="connsiteX8365" fmla="*/ 8473779 w 11737976"/>
              <a:gd name="connsiteY8365" fmla="*/ 4759969 h 6407150"/>
              <a:gd name="connsiteX8366" fmla="*/ 8472153 w 11737976"/>
              <a:gd name="connsiteY8366" fmla="*/ 4756334 h 6407150"/>
              <a:gd name="connsiteX8367" fmla="*/ 8470458 w 11737976"/>
              <a:gd name="connsiteY8367" fmla="*/ 4755761 h 6407150"/>
              <a:gd name="connsiteX8368" fmla="*/ 8470363 w 11737976"/>
              <a:gd name="connsiteY8368" fmla="*/ 4755384 h 6407150"/>
              <a:gd name="connsiteX8369" fmla="*/ 8465231 w 11737976"/>
              <a:gd name="connsiteY8369" fmla="*/ 4752222 h 6407150"/>
              <a:gd name="connsiteX8370" fmla="*/ 2881676 w 11737976"/>
              <a:gd name="connsiteY8370" fmla="*/ 4750860 h 6407150"/>
              <a:gd name="connsiteX8371" fmla="*/ 2885417 w 11737976"/>
              <a:gd name="connsiteY8371" fmla="*/ 4751268 h 6407150"/>
              <a:gd name="connsiteX8372" fmla="*/ 2886153 w 11737976"/>
              <a:gd name="connsiteY8372" fmla="*/ 4751639 h 6407150"/>
              <a:gd name="connsiteX8373" fmla="*/ 3173773 w 11737976"/>
              <a:gd name="connsiteY8373" fmla="*/ 4750599 h 6407150"/>
              <a:gd name="connsiteX8374" fmla="*/ 3180457 w 11737976"/>
              <a:gd name="connsiteY8374" fmla="*/ 4750897 h 6407150"/>
              <a:gd name="connsiteX8375" fmla="*/ 3173773 w 11737976"/>
              <a:gd name="connsiteY8375" fmla="*/ 4750599 h 6407150"/>
              <a:gd name="connsiteX8376" fmla="*/ 9595611 w 11737976"/>
              <a:gd name="connsiteY8376" fmla="*/ 4747630 h 6407150"/>
              <a:gd name="connsiteX8377" fmla="*/ 9604587 w 11737976"/>
              <a:gd name="connsiteY8377" fmla="*/ 4757961 h 6407150"/>
              <a:gd name="connsiteX8378" fmla="*/ 9605899 w 11737976"/>
              <a:gd name="connsiteY8378" fmla="*/ 4748724 h 6407150"/>
              <a:gd name="connsiteX8379" fmla="*/ 9595611 w 11737976"/>
              <a:gd name="connsiteY8379" fmla="*/ 4747630 h 6407150"/>
              <a:gd name="connsiteX8380" fmla="*/ 8464027 w 11737976"/>
              <a:gd name="connsiteY8380" fmla="*/ 4747000 h 6407150"/>
              <a:gd name="connsiteX8381" fmla="*/ 8462719 w 11737976"/>
              <a:gd name="connsiteY8381" fmla="*/ 4749847 h 6407150"/>
              <a:gd name="connsiteX8382" fmla="*/ 8464027 w 11737976"/>
              <a:gd name="connsiteY8382" fmla="*/ 4747000 h 6407150"/>
              <a:gd name="connsiteX8383" fmla="*/ 2927045 w 11737976"/>
              <a:gd name="connsiteY8383" fmla="*/ 4745165 h 6407150"/>
              <a:gd name="connsiteX8384" fmla="*/ 2934463 w 11737976"/>
              <a:gd name="connsiteY8384" fmla="*/ 4747426 h 6407150"/>
              <a:gd name="connsiteX8385" fmla="*/ 2948869 w 11737976"/>
              <a:gd name="connsiteY8385" fmla="*/ 4761582 h 6407150"/>
              <a:gd name="connsiteX8386" fmla="*/ 2933775 w 11737976"/>
              <a:gd name="connsiteY8386" fmla="*/ 4762839 h 6407150"/>
              <a:gd name="connsiteX8387" fmla="*/ 2940935 w 11737976"/>
              <a:gd name="connsiteY8387" fmla="*/ 4770879 h 6407150"/>
              <a:gd name="connsiteX8388" fmla="*/ 2925840 w 11737976"/>
              <a:gd name="connsiteY8388" fmla="*/ 4772136 h 6407150"/>
              <a:gd name="connsiteX8389" fmla="*/ 2926098 w 11737976"/>
              <a:gd name="connsiteY8389" fmla="*/ 4766356 h 6407150"/>
              <a:gd name="connsiteX8390" fmla="*/ 2903328 w 11737976"/>
              <a:gd name="connsiteY8390" fmla="*/ 4771130 h 6407150"/>
              <a:gd name="connsiteX8391" fmla="*/ 2903070 w 11737976"/>
              <a:gd name="connsiteY8391" fmla="*/ 4776909 h 6407150"/>
              <a:gd name="connsiteX8392" fmla="*/ 2873483 w 11737976"/>
              <a:gd name="connsiteY8392" fmla="*/ 4765936 h 6407150"/>
              <a:gd name="connsiteX8393" fmla="*/ 2858133 w 11737976"/>
              <a:gd name="connsiteY8393" fmla="*/ 4772972 h 6407150"/>
              <a:gd name="connsiteX8394" fmla="*/ 2843209 w 11737976"/>
              <a:gd name="connsiteY8394" fmla="*/ 4770376 h 6407150"/>
              <a:gd name="connsiteX8395" fmla="*/ 2835361 w 11737976"/>
              <a:gd name="connsiteY8395" fmla="*/ 4777745 h 6407150"/>
              <a:gd name="connsiteX8396" fmla="*/ 2835618 w 11737976"/>
              <a:gd name="connsiteY8396" fmla="*/ 4771967 h 6407150"/>
              <a:gd name="connsiteX8397" fmla="*/ 2820610 w 11737976"/>
              <a:gd name="connsiteY8397" fmla="*/ 4771296 h 6407150"/>
              <a:gd name="connsiteX8398" fmla="*/ 2818530 w 11737976"/>
              <a:gd name="connsiteY8398" fmla="*/ 4775787 h 6407150"/>
              <a:gd name="connsiteX8399" fmla="*/ 2805870 w 11737976"/>
              <a:gd name="connsiteY8399" fmla="*/ 4778214 h 6407150"/>
              <a:gd name="connsiteX8400" fmla="*/ 2809914 w 11737976"/>
              <a:gd name="connsiteY8400" fmla="*/ 4760908 h 6407150"/>
              <a:gd name="connsiteX8401" fmla="*/ 2821126 w 11737976"/>
              <a:gd name="connsiteY8401" fmla="*/ 4759738 h 6407150"/>
              <a:gd name="connsiteX8402" fmla="*/ 2843467 w 11737976"/>
              <a:gd name="connsiteY8402" fmla="*/ 4764596 h 6407150"/>
              <a:gd name="connsiteX8403" fmla="*/ 2866065 w 11737976"/>
              <a:gd name="connsiteY8403" fmla="*/ 4763675 h 6407150"/>
              <a:gd name="connsiteX8404" fmla="*/ 2866236 w 11737976"/>
              <a:gd name="connsiteY8404" fmla="*/ 4759822 h 6407150"/>
              <a:gd name="connsiteX8405" fmla="*/ 2881247 w 11737976"/>
              <a:gd name="connsiteY8405" fmla="*/ 4760492 h 6407150"/>
              <a:gd name="connsiteX8406" fmla="*/ 2881505 w 11737976"/>
              <a:gd name="connsiteY8406" fmla="*/ 4754713 h 6407150"/>
              <a:gd name="connsiteX8407" fmla="*/ 2889095 w 11737976"/>
              <a:gd name="connsiteY8407" fmla="*/ 4753122 h 6407150"/>
              <a:gd name="connsiteX8408" fmla="*/ 2886153 w 11737976"/>
              <a:gd name="connsiteY8408" fmla="*/ 4751639 h 6407150"/>
              <a:gd name="connsiteX8409" fmla="*/ 2889138 w 11737976"/>
              <a:gd name="connsiteY8409" fmla="*/ 4752159 h 6407150"/>
              <a:gd name="connsiteX8410" fmla="*/ 2896599 w 11737976"/>
              <a:gd name="connsiteY8410" fmla="*/ 4753457 h 6407150"/>
              <a:gd name="connsiteX8411" fmla="*/ 2904447 w 11737976"/>
              <a:gd name="connsiteY8411" fmla="*/ 4746086 h 6407150"/>
              <a:gd name="connsiteX8412" fmla="*/ 2926873 w 11737976"/>
              <a:gd name="connsiteY8412" fmla="*/ 4749019 h 6407150"/>
              <a:gd name="connsiteX8413" fmla="*/ 2927045 w 11737976"/>
              <a:gd name="connsiteY8413" fmla="*/ 4745165 h 6407150"/>
              <a:gd name="connsiteX8414" fmla="*/ 2844413 w 11737976"/>
              <a:gd name="connsiteY8414" fmla="*/ 4743405 h 6407150"/>
              <a:gd name="connsiteX8415" fmla="*/ 2851918 w 11737976"/>
              <a:gd name="connsiteY8415" fmla="*/ 4743740 h 6407150"/>
              <a:gd name="connsiteX8416" fmla="*/ 2851832 w 11737976"/>
              <a:gd name="connsiteY8416" fmla="*/ 4745667 h 6407150"/>
              <a:gd name="connsiteX8417" fmla="*/ 2836737 w 11737976"/>
              <a:gd name="connsiteY8417" fmla="*/ 4746922 h 6407150"/>
              <a:gd name="connsiteX8418" fmla="*/ 2836822 w 11737976"/>
              <a:gd name="connsiteY8418" fmla="*/ 4744996 h 6407150"/>
              <a:gd name="connsiteX8419" fmla="*/ 2844413 w 11737976"/>
              <a:gd name="connsiteY8419" fmla="*/ 4743405 h 6407150"/>
              <a:gd name="connsiteX8420" fmla="*/ 9644274 w 11737976"/>
              <a:gd name="connsiteY8420" fmla="*/ 4739915 h 6407150"/>
              <a:gd name="connsiteX8421" fmla="*/ 9640025 w 11737976"/>
              <a:gd name="connsiteY8421" fmla="*/ 4745324 h 6407150"/>
              <a:gd name="connsiteX8422" fmla="*/ 9642963 w 11737976"/>
              <a:gd name="connsiteY8422" fmla="*/ 4749152 h 6407150"/>
              <a:gd name="connsiteX8423" fmla="*/ 9652107 w 11737976"/>
              <a:gd name="connsiteY8423" fmla="*/ 4749099 h 6407150"/>
              <a:gd name="connsiteX8424" fmla="*/ 9644274 w 11737976"/>
              <a:gd name="connsiteY8424" fmla="*/ 4739915 h 6407150"/>
              <a:gd name="connsiteX8425" fmla="*/ 9615943 w 11737976"/>
              <a:gd name="connsiteY8425" fmla="*/ 4739244 h 6407150"/>
              <a:gd name="connsiteX8426" fmla="*/ 9612483 w 11737976"/>
              <a:gd name="connsiteY8426" fmla="*/ 4740634 h 6407150"/>
              <a:gd name="connsiteX8427" fmla="*/ 9615452 w 11737976"/>
              <a:gd name="connsiteY8427" fmla="*/ 4742709 h 6407150"/>
              <a:gd name="connsiteX8428" fmla="*/ 9624024 w 11737976"/>
              <a:gd name="connsiteY8428" fmla="*/ 4743621 h 6407150"/>
              <a:gd name="connsiteX8429" fmla="*/ 9615943 w 11737976"/>
              <a:gd name="connsiteY8429" fmla="*/ 4739244 h 6407150"/>
              <a:gd name="connsiteX8430" fmla="*/ 3213148 w 11737976"/>
              <a:gd name="connsiteY8430" fmla="*/ 4738694 h 6407150"/>
              <a:gd name="connsiteX8431" fmla="*/ 3212895 w 11737976"/>
              <a:gd name="connsiteY8431" fmla="*/ 4744368 h 6407150"/>
              <a:gd name="connsiteX8432" fmla="*/ 3220213 w 11737976"/>
              <a:gd name="connsiteY8432" fmla="*/ 4748484 h 6407150"/>
              <a:gd name="connsiteX8433" fmla="*/ 3227867 w 11737976"/>
              <a:gd name="connsiteY8433" fmla="*/ 4745037 h 6407150"/>
              <a:gd name="connsiteX8434" fmla="*/ 3242838 w 11737976"/>
              <a:gd name="connsiteY8434" fmla="*/ 4745705 h 6407150"/>
              <a:gd name="connsiteX8435" fmla="*/ 3213148 w 11737976"/>
              <a:gd name="connsiteY8435" fmla="*/ 4738694 h 6407150"/>
              <a:gd name="connsiteX8436" fmla="*/ 8458685 w 11737976"/>
              <a:gd name="connsiteY8436" fmla="*/ 4737585 h 6407150"/>
              <a:gd name="connsiteX8437" fmla="*/ 8455780 w 11737976"/>
              <a:gd name="connsiteY8437" fmla="*/ 4738373 h 6407150"/>
              <a:gd name="connsiteX8438" fmla="*/ 8456427 w 11737976"/>
              <a:gd name="connsiteY8438" fmla="*/ 4740423 h 6407150"/>
              <a:gd name="connsiteX8439" fmla="*/ 8459335 w 11737976"/>
              <a:gd name="connsiteY8439" fmla="*/ 4739636 h 6407150"/>
              <a:gd name="connsiteX8440" fmla="*/ 8458685 w 11737976"/>
              <a:gd name="connsiteY8440" fmla="*/ 4737585 h 6407150"/>
              <a:gd name="connsiteX8441" fmla="*/ 3182478 w 11737976"/>
              <a:gd name="connsiteY8441" fmla="*/ 4735628 h 6407150"/>
              <a:gd name="connsiteX8442" fmla="*/ 3174628 w 11737976"/>
              <a:gd name="connsiteY8442" fmla="*/ 4746448 h 6407150"/>
              <a:gd name="connsiteX8443" fmla="*/ 3196852 w 11737976"/>
              <a:gd name="connsiteY8443" fmla="*/ 4743718 h 6407150"/>
              <a:gd name="connsiteX8444" fmla="*/ 3189581 w 11737976"/>
              <a:gd name="connsiteY8444" fmla="*/ 4741531 h 6407150"/>
              <a:gd name="connsiteX8445" fmla="*/ 3189664 w 11737976"/>
              <a:gd name="connsiteY8445" fmla="*/ 4739673 h 6407150"/>
              <a:gd name="connsiteX8446" fmla="*/ 3182311 w 11737976"/>
              <a:gd name="connsiteY8446" fmla="*/ 4739344 h 6407150"/>
              <a:gd name="connsiteX8447" fmla="*/ 3182478 w 11737976"/>
              <a:gd name="connsiteY8447" fmla="*/ 4735628 h 6407150"/>
              <a:gd name="connsiteX8448" fmla="*/ 9647625 w 11737976"/>
              <a:gd name="connsiteY8448" fmla="*/ 4733678 h 6407150"/>
              <a:gd name="connsiteX8449" fmla="*/ 9645908 w 11737976"/>
              <a:gd name="connsiteY8449" fmla="*/ 4736573 h 6407150"/>
              <a:gd name="connsiteX8450" fmla="*/ 9656197 w 11737976"/>
              <a:gd name="connsiteY8450" fmla="*/ 4737668 h 6407150"/>
              <a:gd name="connsiteX8451" fmla="*/ 9656687 w 11737976"/>
              <a:gd name="connsiteY8451" fmla="*/ 4734203 h 6407150"/>
              <a:gd name="connsiteX8452" fmla="*/ 9647625 w 11737976"/>
              <a:gd name="connsiteY8452" fmla="*/ 4733678 h 6407150"/>
              <a:gd name="connsiteX8453" fmla="*/ 3212707 w 11737976"/>
              <a:gd name="connsiteY8453" fmla="*/ 4728599 h 6407150"/>
              <a:gd name="connsiteX8454" fmla="*/ 3212427 w 11737976"/>
              <a:gd name="connsiteY8454" fmla="*/ 4734871 h 6407150"/>
              <a:gd name="connsiteX8455" fmla="*/ 3226872 w 11737976"/>
              <a:gd name="connsiteY8455" fmla="*/ 4731327 h 6407150"/>
              <a:gd name="connsiteX8456" fmla="*/ 3212707 w 11737976"/>
              <a:gd name="connsiteY8456" fmla="*/ 4728599 h 6407150"/>
              <a:gd name="connsiteX8457" fmla="*/ 3228372 w 11737976"/>
              <a:gd name="connsiteY8457" fmla="*/ 4727727 h 6407150"/>
              <a:gd name="connsiteX8458" fmla="*/ 3220711 w 11737976"/>
              <a:gd name="connsiteY8458" fmla="*/ 4729307 h 6407150"/>
              <a:gd name="connsiteX8459" fmla="*/ 3243264 w 11737976"/>
              <a:gd name="connsiteY8459" fmla="*/ 4734153 h 6407150"/>
              <a:gd name="connsiteX8460" fmla="*/ 3228372 w 11737976"/>
              <a:gd name="connsiteY8460" fmla="*/ 4727727 h 6407150"/>
              <a:gd name="connsiteX8461" fmla="*/ 3180344 w 11737976"/>
              <a:gd name="connsiteY8461" fmla="*/ 4727198 h 6407150"/>
              <a:gd name="connsiteX8462" fmla="*/ 3176059 w 11737976"/>
              <a:gd name="connsiteY8462" fmla="*/ 4729407 h 6407150"/>
              <a:gd name="connsiteX8463" fmla="*/ 3175973 w 11737976"/>
              <a:gd name="connsiteY8463" fmla="*/ 4731323 h 6407150"/>
              <a:gd name="connsiteX8464" fmla="*/ 3182573 w 11737976"/>
              <a:gd name="connsiteY8464" fmla="*/ 4733538 h 6407150"/>
              <a:gd name="connsiteX8465" fmla="*/ 3182657 w 11737976"/>
              <a:gd name="connsiteY8465" fmla="*/ 4731621 h 6407150"/>
              <a:gd name="connsiteX8466" fmla="*/ 3189514 w 11737976"/>
              <a:gd name="connsiteY8466" fmla="*/ 4728087 h 6407150"/>
              <a:gd name="connsiteX8467" fmla="*/ 3180344 w 11737976"/>
              <a:gd name="connsiteY8467" fmla="*/ 4727198 h 6407150"/>
              <a:gd name="connsiteX8468" fmla="*/ 3205732 w 11737976"/>
              <a:gd name="connsiteY8468" fmla="*/ 4724797 h 6407150"/>
              <a:gd name="connsiteX8469" fmla="*/ 3205561 w 11737976"/>
              <a:gd name="connsiteY8469" fmla="*/ 4728630 h 6407150"/>
              <a:gd name="connsiteX8470" fmla="*/ 3213221 w 11737976"/>
              <a:gd name="connsiteY8470" fmla="*/ 4727051 h 6407150"/>
              <a:gd name="connsiteX8471" fmla="*/ 3216136 w 11737976"/>
              <a:gd name="connsiteY8471" fmla="*/ 4725501 h 6407150"/>
              <a:gd name="connsiteX8472" fmla="*/ 3213307 w 11737976"/>
              <a:gd name="connsiteY8472" fmla="*/ 4725135 h 6407150"/>
              <a:gd name="connsiteX8473" fmla="*/ 3205732 w 11737976"/>
              <a:gd name="connsiteY8473" fmla="*/ 4724797 h 6407150"/>
              <a:gd name="connsiteX8474" fmla="*/ 9509896 w 11737976"/>
              <a:gd name="connsiteY8474" fmla="*/ 4722100 h 6407150"/>
              <a:gd name="connsiteX8475" fmla="*/ 9479384 w 11737976"/>
              <a:gd name="connsiteY8475" fmla="*/ 4728621 h 6407150"/>
              <a:gd name="connsiteX8476" fmla="*/ 9526140 w 11737976"/>
              <a:gd name="connsiteY8476" fmla="*/ 4746620 h 6407150"/>
              <a:gd name="connsiteX8477" fmla="*/ 9525231 w 11737976"/>
              <a:gd name="connsiteY8477" fmla="*/ 4753034 h 6407150"/>
              <a:gd name="connsiteX8478" fmla="*/ 9555285 w 11737976"/>
              <a:gd name="connsiteY8478" fmla="*/ 4749720 h 6407150"/>
              <a:gd name="connsiteX8479" fmla="*/ 9545116 w 11737976"/>
              <a:gd name="connsiteY8479" fmla="*/ 4751894 h 6407150"/>
              <a:gd name="connsiteX8480" fmla="*/ 9574260 w 11737976"/>
              <a:gd name="connsiteY8480" fmla="*/ 4754995 h 6407150"/>
              <a:gd name="connsiteX8481" fmla="*/ 9566365 w 11737976"/>
              <a:gd name="connsiteY8481" fmla="*/ 4741132 h 6407150"/>
              <a:gd name="connsiteX8482" fmla="*/ 9586251 w 11737976"/>
              <a:gd name="connsiteY8482" fmla="*/ 4739992 h 6407150"/>
              <a:gd name="connsiteX8483" fmla="*/ 9567730 w 11737976"/>
              <a:gd name="connsiteY8483" fmla="*/ 4731510 h 6407150"/>
              <a:gd name="connsiteX8484" fmla="*/ 9557105 w 11737976"/>
              <a:gd name="connsiteY8484" fmla="*/ 4736891 h 6407150"/>
              <a:gd name="connsiteX8485" fmla="*/ 9528415 w 11737976"/>
              <a:gd name="connsiteY8485" fmla="*/ 4730584 h 6407150"/>
              <a:gd name="connsiteX8486" fmla="*/ 9509896 w 11737976"/>
              <a:gd name="connsiteY8486" fmla="*/ 4722100 h 6407150"/>
              <a:gd name="connsiteX8487" fmla="*/ 8476565 w 11737976"/>
              <a:gd name="connsiteY8487" fmla="*/ 4719043 h 6407150"/>
              <a:gd name="connsiteX8488" fmla="*/ 8476547 w 11737976"/>
              <a:gd name="connsiteY8488" fmla="*/ 4719890 h 6407150"/>
              <a:gd name="connsiteX8489" fmla="*/ 8475687 w 11737976"/>
              <a:gd name="connsiteY8489" fmla="*/ 4719280 h 6407150"/>
              <a:gd name="connsiteX8490" fmla="*/ 9442360 w 11737976"/>
              <a:gd name="connsiteY8490" fmla="*/ 4717949 h 6407150"/>
              <a:gd name="connsiteX8491" fmla="*/ 9439200 w 11737976"/>
              <a:gd name="connsiteY8491" fmla="*/ 4719557 h 6407150"/>
              <a:gd name="connsiteX8492" fmla="*/ 9438524 w 11737976"/>
              <a:gd name="connsiteY8492" fmla="*/ 4719162 h 6407150"/>
              <a:gd name="connsiteX8493" fmla="*/ 9442360 w 11737976"/>
              <a:gd name="connsiteY8493" fmla="*/ 4717949 h 6407150"/>
              <a:gd name="connsiteX8494" fmla="*/ 8475849 w 11737976"/>
              <a:gd name="connsiteY8494" fmla="*/ 4716780 h 6407150"/>
              <a:gd name="connsiteX8495" fmla="*/ 8475582 w 11737976"/>
              <a:gd name="connsiteY8495" fmla="*/ 4719207 h 6407150"/>
              <a:gd name="connsiteX8496" fmla="*/ 8475143 w 11737976"/>
              <a:gd name="connsiteY8496" fmla="*/ 4718897 h 6407150"/>
              <a:gd name="connsiteX8497" fmla="*/ 8475395 w 11737976"/>
              <a:gd name="connsiteY8497" fmla="*/ 4719890 h 6407150"/>
              <a:gd name="connsiteX8498" fmla="*/ 8473344 w 11737976"/>
              <a:gd name="connsiteY8498" fmla="*/ 4720287 h 6407150"/>
              <a:gd name="connsiteX8499" fmla="*/ 8473091 w 11737976"/>
              <a:gd name="connsiteY8499" fmla="*/ 4719293 h 6407150"/>
              <a:gd name="connsiteX8500" fmla="*/ 8472811 w 11737976"/>
              <a:gd name="connsiteY8500" fmla="*/ 4717691 h 6407150"/>
              <a:gd name="connsiteX8501" fmla="*/ 3224583 w 11737976"/>
              <a:gd name="connsiteY8501" fmla="*/ 4714642 h 6407150"/>
              <a:gd name="connsiteX8502" fmla="*/ 3213846 w 11737976"/>
              <a:gd name="connsiteY8502" fmla="*/ 4723066 h 6407150"/>
              <a:gd name="connsiteX8503" fmla="*/ 3243339 w 11737976"/>
              <a:gd name="connsiteY8503" fmla="*/ 4722521 h 6407150"/>
              <a:gd name="connsiteX8504" fmla="*/ 3236318 w 11737976"/>
              <a:gd name="connsiteY8504" fmla="*/ 4714759 h 6407150"/>
              <a:gd name="connsiteX8505" fmla="*/ 3224583 w 11737976"/>
              <a:gd name="connsiteY8505" fmla="*/ 4714642 h 6407150"/>
              <a:gd name="connsiteX8506" fmla="*/ 2875151 w 11737976"/>
              <a:gd name="connsiteY8506" fmla="*/ 4713845 h 6407150"/>
              <a:gd name="connsiteX8507" fmla="*/ 2875806 w 11737976"/>
              <a:gd name="connsiteY8507" fmla="*/ 4713922 h 6407150"/>
              <a:gd name="connsiteX8508" fmla="*/ 2875720 w 11737976"/>
              <a:gd name="connsiteY8508" fmla="*/ 4715848 h 6407150"/>
              <a:gd name="connsiteX8509" fmla="*/ 2875303 w 11737976"/>
              <a:gd name="connsiteY8509" fmla="*/ 4715852 h 6407150"/>
              <a:gd name="connsiteX8510" fmla="*/ 2874982 w 11737976"/>
              <a:gd name="connsiteY8510" fmla="*/ 4713975 h 6407150"/>
              <a:gd name="connsiteX8511" fmla="*/ 9600255 w 11737976"/>
              <a:gd name="connsiteY8511" fmla="*/ 4706711 h 6407150"/>
              <a:gd name="connsiteX8512" fmla="*/ 9590783 w 11737976"/>
              <a:gd name="connsiteY8512" fmla="*/ 4708047 h 6407150"/>
              <a:gd name="connsiteX8513" fmla="*/ 9597744 w 11737976"/>
              <a:gd name="connsiteY8513" fmla="*/ 4724416 h 6407150"/>
              <a:gd name="connsiteX8514" fmla="*/ 9618214 w 11737976"/>
              <a:gd name="connsiteY8514" fmla="*/ 4710966 h 6407150"/>
              <a:gd name="connsiteX8515" fmla="*/ 9618650 w 11737976"/>
              <a:gd name="connsiteY8515" fmla="*/ 4707887 h 6407150"/>
              <a:gd name="connsiteX8516" fmla="*/ 9609072 w 11737976"/>
              <a:gd name="connsiteY8516" fmla="*/ 4709993 h 6407150"/>
              <a:gd name="connsiteX8517" fmla="*/ 9600255 w 11737976"/>
              <a:gd name="connsiteY8517" fmla="*/ 4706711 h 6407150"/>
              <a:gd name="connsiteX8518" fmla="*/ 8463051 w 11737976"/>
              <a:gd name="connsiteY8518" fmla="*/ 4705075 h 6407150"/>
              <a:gd name="connsiteX8519" fmla="*/ 8463603 w 11737976"/>
              <a:gd name="connsiteY8519" fmla="*/ 4705363 h 6407150"/>
              <a:gd name="connsiteX8520" fmla="*/ 8464340 w 11737976"/>
              <a:gd name="connsiteY8520" fmla="*/ 4708790 h 6407150"/>
              <a:gd name="connsiteX8521" fmla="*/ 8461663 w 11737976"/>
              <a:gd name="connsiteY8521" fmla="*/ 4704354 h 6407150"/>
              <a:gd name="connsiteX8522" fmla="*/ 8462585 w 11737976"/>
              <a:gd name="connsiteY8522" fmla="*/ 4704833 h 6407150"/>
              <a:gd name="connsiteX8523" fmla="*/ 8461461 w 11737976"/>
              <a:gd name="connsiteY8523" fmla="*/ 4705746 h 6407150"/>
              <a:gd name="connsiteX8524" fmla="*/ 8460879 w 11737976"/>
              <a:gd name="connsiteY8524" fmla="*/ 4704737 h 6407150"/>
              <a:gd name="connsiteX8525" fmla="*/ 2744163 w 11737976"/>
              <a:gd name="connsiteY8525" fmla="*/ 4701208 h 6407150"/>
              <a:gd name="connsiteX8526" fmla="*/ 2736104 w 11737976"/>
              <a:gd name="connsiteY8526" fmla="*/ 4715162 h 6407150"/>
              <a:gd name="connsiteX8527" fmla="*/ 2737234 w 11737976"/>
              <a:gd name="connsiteY8527" fmla="*/ 4715603 h 6407150"/>
              <a:gd name="connsiteX8528" fmla="*/ 2736180 w 11737976"/>
              <a:gd name="connsiteY8528" fmla="*/ 4718300 h 6407150"/>
              <a:gd name="connsiteX8529" fmla="*/ 2735729 w 11737976"/>
              <a:gd name="connsiteY8529" fmla="*/ 4722788 h 6407150"/>
              <a:gd name="connsiteX8530" fmla="*/ 2737464 w 11737976"/>
              <a:gd name="connsiteY8530" fmla="*/ 4725021 h 6407150"/>
              <a:gd name="connsiteX8531" fmla="*/ 2739122 w 11737976"/>
              <a:gd name="connsiteY8531" fmla="*/ 4724114 h 6407150"/>
              <a:gd name="connsiteX8532" fmla="*/ 2740702 w 11737976"/>
              <a:gd name="connsiteY8532" fmla="*/ 4720068 h 6407150"/>
              <a:gd name="connsiteX8533" fmla="*/ 2741757 w 11737976"/>
              <a:gd name="connsiteY8533" fmla="*/ 4717370 h 6407150"/>
              <a:gd name="connsiteX8534" fmla="*/ 2751677 w 11737976"/>
              <a:gd name="connsiteY8534" fmla="*/ 4710751 h 6407150"/>
              <a:gd name="connsiteX8535" fmla="*/ 2750497 w 11737976"/>
              <a:gd name="connsiteY8535" fmla="*/ 4708348 h 6407150"/>
              <a:gd name="connsiteX8536" fmla="*/ 2744163 w 11737976"/>
              <a:gd name="connsiteY8536" fmla="*/ 4701208 h 6407150"/>
              <a:gd name="connsiteX8537" fmla="*/ 2921519 w 11737976"/>
              <a:gd name="connsiteY8537" fmla="*/ 4700522 h 6407150"/>
              <a:gd name="connsiteX8538" fmla="*/ 2913928 w 11737976"/>
              <a:gd name="connsiteY8538" fmla="*/ 4702112 h 6407150"/>
              <a:gd name="connsiteX8539" fmla="*/ 2928938 w 11737976"/>
              <a:gd name="connsiteY8539" fmla="*/ 4702783 h 6407150"/>
              <a:gd name="connsiteX8540" fmla="*/ 2936356 w 11737976"/>
              <a:gd name="connsiteY8540" fmla="*/ 4705045 h 6407150"/>
              <a:gd name="connsiteX8541" fmla="*/ 2936527 w 11737976"/>
              <a:gd name="connsiteY8541" fmla="*/ 4701192 h 6407150"/>
              <a:gd name="connsiteX8542" fmla="*/ 2921519 w 11737976"/>
              <a:gd name="connsiteY8542" fmla="*/ 4700522 h 6407150"/>
              <a:gd name="connsiteX8543" fmla="*/ 9503294 w 11737976"/>
              <a:gd name="connsiteY8543" fmla="*/ 4699129 h 6407150"/>
              <a:gd name="connsiteX8544" fmla="*/ 9483561 w 11737976"/>
              <a:gd name="connsiteY8544" fmla="*/ 4703282 h 6407150"/>
              <a:gd name="connsiteX8545" fmla="*/ 9482686 w 11737976"/>
              <a:gd name="connsiteY8545" fmla="*/ 4709439 h 6407150"/>
              <a:gd name="connsiteX8546" fmla="*/ 9500674 w 11737976"/>
              <a:gd name="connsiteY8546" fmla="*/ 4717604 h 6407150"/>
              <a:gd name="connsiteX8547" fmla="*/ 9503294 w 11737976"/>
              <a:gd name="connsiteY8547" fmla="*/ 4699129 h 6407150"/>
              <a:gd name="connsiteX8548" fmla="*/ 3244720 w 11737976"/>
              <a:gd name="connsiteY8548" fmla="*/ 4691629 h 6407150"/>
              <a:gd name="connsiteX8549" fmla="*/ 3244628 w 11737976"/>
              <a:gd name="connsiteY8549" fmla="*/ 4693720 h 6407150"/>
              <a:gd name="connsiteX8550" fmla="*/ 3247682 w 11737976"/>
              <a:gd name="connsiteY8550" fmla="*/ 4692808 h 6407150"/>
              <a:gd name="connsiteX8551" fmla="*/ 3244720 w 11737976"/>
              <a:gd name="connsiteY8551" fmla="*/ 4691629 h 6407150"/>
              <a:gd name="connsiteX8552" fmla="*/ 2903379 w 11737976"/>
              <a:gd name="connsiteY8552" fmla="*/ 4690565 h 6407150"/>
              <a:gd name="connsiteX8553" fmla="*/ 2899133 w 11737976"/>
              <a:gd name="connsiteY8553" fmla="*/ 4691904 h 6407150"/>
              <a:gd name="connsiteX8554" fmla="*/ 2912423 w 11737976"/>
              <a:gd name="connsiteY8554" fmla="*/ 4694243 h 6407150"/>
              <a:gd name="connsiteX8555" fmla="*/ 2912580 w 11737976"/>
              <a:gd name="connsiteY8555" fmla="*/ 4690759 h 6407150"/>
              <a:gd name="connsiteX8556" fmla="*/ 2903379 w 11737976"/>
              <a:gd name="connsiteY8556" fmla="*/ 4690565 h 6407150"/>
              <a:gd name="connsiteX8557" fmla="*/ 2741231 w 11737976"/>
              <a:gd name="connsiteY8557" fmla="*/ 4688550 h 6407150"/>
              <a:gd name="connsiteX8558" fmla="*/ 2741145 w 11737976"/>
              <a:gd name="connsiteY8558" fmla="*/ 4690501 h 6407150"/>
              <a:gd name="connsiteX8559" fmla="*/ 2748991 w 11737976"/>
              <a:gd name="connsiteY8559" fmla="*/ 4694763 h 6407150"/>
              <a:gd name="connsiteX8560" fmla="*/ 2749166 w 11737976"/>
              <a:gd name="connsiteY8560" fmla="*/ 4690861 h 6407150"/>
              <a:gd name="connsiteX8561" fmla="*/ 2741231 w 11737976"/>
              <a:gd name="connsiteY8561" fmla="*/ 4688550 h 6407150"/>
              <a:gd name="connsiteX8562" fmla="*/ 2861875 w 11737976"/>
              <a:gd name="connsiteY8562" fmla="*/ 4686399 h 6407150"/>
              <a:gd name="connsiteX8563" fmla="*/ 2861782 w 11737976"/>
              <a:gd name="connsiteY8563" fmla="*/ 4688489 h 6407150"/>
              <a:gd name="connsiteX8564" fmla="*/ 2853760 w 11737976"/>
              <a:gd name="connsiteY8564" fmla="*/ 4688131 h 6407150"/>
              <a:gd name="connsiteX8565" fmla="*/ 2853697 w 11737976"/>
              <a:gd name="connsiteY8565" fmla="*/ 4689525 h 6407150"/>
              <a:gd name="connsiteX8566" fmla="*/ 2861720 w 11737976"/>
              <a:gd name="connsiteY8566" fmla="*/ 4689883 h 6407150"/>
              <a:gd name="connsiteX8567" fmla="*/ 2861782 w 11737976"/>
              <a:gd name="connsiteY8567" fmla="*/ 4688489 h 6407150"/>
              <a:gd name="connsiteX8568" fmla="*/ 2869803 w 11737976"/>
              <a:gd name="connsiteY8568" fmla="*/ 4688849 h 6407150"/>
              <a:gd name="connsiteX8569" fmla="*/ 2861875 w 11737976"/>
              <a:gd name="connsiteY8569" fmla="*/ 4686399 h 6407150"/>
              <a:gd name="connsiteX8570" fmla="*/ 9537184 w 11737976"/>
              <a:gd name="connsiteY8570" fmla="*/ 4679294 h 6407150"/>
              <a:gd name="connsiteX8571" fmla="*/ 9526458 w 11737976"/>
              <a:gd name="connsiteY8571" fmla="*/ 4684795 h 6407150"/>
              <a:gd name="connsiteX8572" fmla="*/ 9516197 w 11737976"/>
              <a:gd name="connsiteY8572" fmla="*/ 4687023 h 6407150"/>
              <a:gd name="connsiteX8573" fmla="*/ 9525992 w 11737976"/>
              <a:gd name="connsiteY8573" fmla="*/ 4688066 h 6407150"/>
              <a:gd name="connsiteX8574" fmla="*/ 9534399 w 11737976"/>
              <a:gd name="connsiteY8574" fmla="*/ 4698923 h 6407150"/>
              <a:gd name="connsiteX8575" fmla="*/ 9537184 w 11737976"/>
              <a:gd name="connsiteY8575" fmla="*/ 4679294 h 6407150"/>
              <a:gd name="connsiteX8576" fmla="*/ 2744913 w 11737976"/>
              <a:gd name="connsiteY8576" fmla="*/ 4675072 h 6407150"/>
              <a:gd name="connsiteX8577" fmla="*/ 2734300 w 11737976"/>
              <a:gd name="connsiteY8577" fmla="*/ 4683912 h 6407150"/>
              <a:gd name="connsiteX8578" fmla="*/ 2742799 w 11737976"/>
              <a:gd name="connsiteY8578" fmla="*/ 4685353 h 6407150"/>
              <a:gd name="connsiteX8579" fmla="*/ 2744209 w 11737976"/>
              <a:gd name="connsiteY8579" fmla="*/ 4678499 h 6407150"/>
              <a:gd name="connsiteX8580" fmla="*/ 2747484 w 11737976"/>
              <a:gd name="connsiteY8580" fmla="*/ 4678612 h 6407150"/>
              <a:gd name="connsiteX8581" fmla="*/ 2744913 w 11737976"/>
              <a:gd name="connsiteY8581" fmla="*/ 4675072 h 6407150"/>
              <a:gd name="connsiteX8582" fmla="*/ 8454893 w 11737976"/>
              <a:gd name="connsiteY8582" fmla="*/ 4673628 h 6407150"/>
              <a:gd name="connsiteX8583" fmla="*/ 8452947 w 11737976"/>
              <a:gd name="connsiteY8583" fmla="*/ 4691291 h 6407150"/>
              <a:gd name="connsiteX8584" fmla="*/ 8451956 w 11737976"/>
              <a:gd name="connsiteY8584" fmla="*/ 4691559 h 6407150"/>
              <a:gd name="connsiteX8585" fmla="*/ 8447993 w 11737976"/>
              <a:gd name="connsiteY8585" fmla="*/ 4692632 h 6407150"/>
              <a:gd name="connsiteX8586" fmla="*/ 8447158 w 11737976"/>
              <a:gd name="connsiteY8586" fmla="*/ 4700203 h 6407150"/>
              <a:gd name="connsiteX8587" fmla="*/ 8451677 w 11737976"/>
              <a:gd name="connsiteY8587" fmla="*/ 4694082 h 6407150"/>
              <a:gd name="connsiteX8588" fmla="*/ 8452668 w 11737976"/>
              <a:gd name="connsiteY8588" fmla="*/ 4693814 h 6407150"/>
              <a:gd name="connsiteX8589" fmla="*/ 8453659 w 11737976"/>
              <a:gd name="connsiteY8589" fmla="*/ 4693546 h 6407150"/>
              <a:gd name="connsiteX8590" fmla="*/ 8456077 w 11737976"/>
              <a:gd name="connsiteY8590" fmla="*/ 4697787 h 6407150"/>
              <a:gd name="connsiteX8591" fmla="*/ 8462319 w 11737976"/>
              <a:gd name="connsiteY8591" fmla="*/ 4690743 h 6407150"/>
              <a:gd name="connsiteX8592" fmla="*/ 8462995 w 11737976"/>
              <a:gd name="connsiteY8592" fmla="*/ 4687384 h 6407150"/>
              <a:gd name="connsiteX8593" fmla="*/ 8463395 w 11737976"/>
              <a:gd name="connsiteY8593" fmla="*/ 4688195 h 6407150"/>
              <a:gd name="connsiteX8594" fmla="*/ 8463553 w 11737976"/>
              <a:gd name="connsiteY8594" fmla="*/ 4686780 h 6407150"/>
              <a:gd name="connsiteX8595" fmla="*/ 8463309 w 11737976"/>
              <a:gd name="connsiteY8595" fmla="*/ 4685824 h 6407150"/>
              <a:gd name="connsiteX8596" fmla="*/ 8464045 w 11737976"/>
              <a:gd name="connsiteY8596" fmla="*/ 4682165 h 6407150"/>
              <a:gd name="connsiteX8597" fmla="*/ 8454893 w 11737976"/>
              <a:gd name="connsiteY8597" fmla="*/ 4673628 h 6407150"/>
              <a:gd name="connsiteX8598" fmla="*/ 9488419 w 11737976"/>
              <a:gd name="connsiteY8598" fmla="*/ 4669027 h 6407150"/>
              <a:gd name="connsiteX8599" fmla="*/ 9477804 w 11737976"/>
              <a:gd name="connsiteY8599" fmla="*/ 4670242 h 6407150"/>
              <a:gd name="connsiteX8600" fmla="*/ 9476931 w 11737976"/>
              <a:gd name="connsiteY8600" fmla="*/ 4676399 h 6407150"/>
              <a:gd name="connsiteX8601" fmla="*/ 9494938 w 11737976"/>
              <a:gd name="connsiteY8601" fmla="*/ 4684029 h 6407150"/>
              <a:gd name="connsiteX8602" fmla="*/ 9497066 w 11737976"/>
              <a:gd name="connsiteY8602" fmla="*/ 4681668 h 6407150"/>
              <a:gd name="connsiteX8603" fmla="*/ 9498378 w 11737976"/>
              <a:gd name="connsiteY8603" fmla="*/ 4672430 h 6407150"/>
              <a:gd name="connsiteX8604" fmla="*/ 9488419 w 11737976"/>
              <a:gd name="connsiteY8604" fmla="*/ 4669027 h 6407150"/>
              <a:gd name="connsiteX8605" fmla="*/ 2747474 w 11737976"/>
              <a:gd name="connsiteY8605" fmla="*/ 4668482 h 6407150"/>
              <a:gd name="connsiteX8606" fmla="*/ 2746334 w 11737976"/>
              <a:gd name="connsiteY8606" fmla="*/ 4671396 h 6407150"/>
              <a:gd name="connsiteX8607" fmla="*/ 2752091 w 11737976"/>
              <a:gd name="connsiteY8607" fmla="*/ 4673647 h 6407150"/>
              <a:gd name="connsiteX8608" fmla="*/ 2753230 w 11737976"/>
              <a:gd name="connsiteY8608" fmla="*/ 4670732 h 6407150"/>
              <a:gd name="connsiteX8609" fmla="*/ 2747474 w 11737976"/>
              <a:gd name="connsiteY8609" fmla="*/ 4668482 h 6407150"/>
              <a:gd name="connsiteX8610" fmla="*/ 713115 w 11737976"/>
              <a:gd name="connsiteY8610" fmla="*/ 4667998 h 6407150"/>
              <a:gd name="connsiteX8611" fmla="*/ 708326 w 11737976"/>
              <a:gd name="connsiteY8611" fmla="*/ 4669101 h 6407150"/>
              <a:gd name="connsiteX8612" fmla="*/ 711222 w 11737976"/>
              <a:gd name="connsiteY8612" fmla="*/ 4672094 h 6407150"/>
              <a:gd name="connsiteX8613" fmla="*/ 714750 w 11737976"/>
              <a:gd name="connsiteY8613" fmla="*/ 4673723 h 6407150"/>
              <a:gd name="connsiteX8614" fmla="*/ 711853 w 11737976"/>
              <a:gd name="connsiteY8614" fmla="*/ 4670730 h 6407150"/>
              <a:gd name="connsiteX8615" fmla="*/ 716011 w 11737976"/>
              <a:gd name="connsiteY8615" fmla="*/ 4670992 h 6407150"/>
              <a:gd name="connsiteX8616" fmla="*/ 716643 w 11737976"/>
              <a:gd name="connsiteY8616" fmla="*/ 4669627 h 6407150"/>
              <a:gd name="connsiteX8617" fmla="*/ 713115 w 11737976"/>
              <a:gd name="connsiteY8617" fmla="*/ 4667998 h 6407150"/>
              <a:gd name="connsiteX8618" fmla="*/ 3245097 w 11737976"/>
              <a:gd name="connsiteY8618" fmla="*/ 4667624 h 6407150"/>
              <a:gd name="connsiteX8619" fmla="*/ 3245268 w 11737976"/>
              <a:gd name="connsiteY8619" fmla="*/ 4667692 h 6407150"/>
              <a:gd name="connsiteX8620" fmla="*/ 3248363 w 11737976"/>
              <a:gd name="connsiteY8620" fmla="*/ 4674391 h 6407150"/>
              <a:gd name="connsiteX8621" fmla="*/ 3250095 w 11737976"/>
              <a:gd name="connsiteY8621" fmla="*/ 4682335 h 6407150"/>
              <a:gd name="connsiteX8622" fmla="*/ 3244295 w 11737976"/>
              <a:gd name="connsiteY8622" fmla="*/ 4681130 h 6407150"/>
              <a:gd name="connsiteX8623" fmla="*/ 3244417 w 11737976"/>
              <a:gd name="connsiteY8623" fmla="*/ 4678400 h 6407150"/>
              <a:gd name="connsiteX8624" fmla="*/ 3243882 w 11737976"/>
              <a:gd name="connsiteY8624" fmla="*/ 4670353 h 6407150"/>
              <a:gd name="connsiteX8625" fmla="*/ 2836414 w 11737976"/>
              <a:gd name="connsiteY8625" fmla="*/ 4666517 h 6407150"/>
              <a:gd name="connsiteX8626" fmla="*/ 2868189 w 11737976"/>
              <a:gd name="connsiteY8626" fmla="*/ 4674010 h 6407150"/>
              <a:gd name="connsiteX8627" fmla="*/ 2915047 w 11737976"/>
              <a:gd name="connsiteY8627" fmla="*/ 4677069 h 6407150"/>
              <a:gd name="connsiteX8628" fmla="*/ 2914961 w 11737976"/>
              <a:gd name="connsiteY8628" fmla="*/ 4678995 h 6407150"/>
              <a:gd name="connsiteX8629" fmla="*/ 2937732 w 11737976"/>
              <a:gd name="connsiteY8629" fmla="*/ 4674222 h 6407150"/>
              <a:gd name="connsiteX8630" fmla="*/ 2907974 w 11737976"/>
              <a:gd name="connsiteY8630" fmla="*/ 4667101 h 6407150"/>
              <a:gd name="connsiteX8631" fmla="*/ 2930487 w 11737976"/>
              <a:gd name="connsiteY8631" fmla="*/ 4668107 h 6407150"/>
              <a:gd name="connsiteX8632" fmla="*/ 2937991 w 11737976"/>
              <a:gd name="connsiteY8632" fmla="*/ 4668442 h 6407150"/>
              <a:gd name="connsiteX8633" fmla="*/ 2937905 w 11737976"/>
              <a:gd name="connsiteY8633" fmla="*/ 4670368 h 6407150"/>
              <a:gd name="connsiteX8634" fmla="*/ 2945408 w 11737976"/>
              <a:gd name="connsiteY8634" fmla="*/ 4670704 h 6407150"/>
              <a:gd name="connsiteX8635" fmla="*/ 2945495 w 11737976"/>
              <a:gd name="connsiteY8635" fmla="*/ 4668777 h 6407150"/>
              <a:gd name="connsiteX8636" fmla="*/ 2967920 w 11737976"/>
              <a:gd name="connsiteY8636" fmla="*/ 4671708 h 6407150"/>
              <a:gd name="connsiteX8637" fmla="*/ 2975425 w 11737976"/>
              <a:gd name="connsiteY8637" fmla="*/ 4672044 h 6407150"/>
              <a:gd name="connsiteX8638" fmla="*/ 2952741 w 11737976"/>
              <a:gd name="connsiteY8638" fmla="*/ 4674892 h 6407150"/>
              <a:gd name="connsiteX8639" fmla="*/ 2982672 w 11737976"/>
              <a:gd name="connsiteY8639" fmla="*/ 4678159 h 6407150"/>
              <a:gd name="connsiteX8640" fmla="*/ 2960073 w 11737976"/>
              <a:gd name="connsiteY8640" fmla="*/ 4679079 h 6407150"/>
              <a:gd name="connsiteX8641" fmla="*/ 2959642 w 11737976"/>
              <a:gd name="connsiteY8641" fmla="*/ 4688712 h 6407150"/>
              <a:gd name="connsiteX8642" fmla="*/ 2937131 w 11737976"/>
              <a:gd name="connsiteY8642" fmla="*/ 4687706 h 6407150"/>
              <a:gd name="connsiteX8643" fmla="*/ 2922121 w 11737976"/>
              <a:gd name="connsiteY8643" fmla="*/ 4687036 h 6407150"/>
              <a:gd name="connsiteX8644" fmla="*/ 2914532 w 11737976"/>
              <a:gd name="connsiteY8644" fmla="*/ 4688627 h 6407150"/>
              <a:gd name="connsiteX8645" fmla="*/ 2922036 w 11737976"/>
              <a:gd name="connsiteY8645" fmla="*/ 4688963 h 6407150"/>
              <a:gd name="connsiteX8646" fmla="*/ 2937044 w 11737976"/>
              <a:gd name="connsiteY8646" fmla="*/ 4689633 h 6407150"/>
              <a:gd name="connsiteX8647" fmla="*/ 2959642 w 11737976"/>
              <a:gd name="connsiteY8647" fmla="*/ 4688712 h 6407150"/>
              <a:gd name="connsiteX8648" fmla="*/ 2951796 w 11737976"/>
              <a:gd name="connsiteY8648" fmla="*/ 4696083 h 6407150"/>
              <a:gd name="connsiteX8649" fmla="*/ 2951279 w 11737976"/>
              <a:gd name="connsiteY8649" fmla="*/ 4707642 h 6407150"/>
              <a:gd name="connsiteX8650" fmla="*/ 2906254 w 11737976"/>
              <a:gd name="connsiteY8650" fmla="*/ 4705631 h 6407150"/>
              <a:gd name="connsiteX8651" fmla="*/ 2906339 w 11737976"/>
              <a:gd name="connsiteY8651" fmla="*/ 4703704 h 6407150"/>
              <a:gd name="connsiteX8652" fmla="*/ 2906426 w 11737976"/>
              <a:gd name="connsiteY8652" fmla="*/ 4701778 h 6407150"/>
              <a:gd name="connsiteX8653" fmla="*/ 2906511 w 11737976"/>
              <a:gd name="connsiteY8653" fmla="*/ 4699852 h 6407150"/>
              <a:gd name="connsiteX8654" fmla="*/ 2883914 w 11737976"/>
              <a:gd name="connsiteY8654" fmla="*/ 4700773 h 6407150"/>
              <a:gd name="connsiteX8655" fmla="*/ 2891330 w 11737976"/>
              <a:gd name="connsiteY8655" fmla="*/ 4703034 h 6407150"/>
              <a:gd name="connsiteX8656" fmla="*/ 2880700 w 11737976"/>
              <a:gd name="connsiteY8656" fmla="*/ 4709557 h 6407150"/>
              <a:gd name="connsiteX8657" fmla="*/ 2875151 w 11737976"/>
              <a:gd name="connsiteY8657" fmla="*/ 4713845 h 6407150"/>
              <a:gd name="connsiteX8658" fmla="*/ 2867157 w 11737976"/>
              <a:gd name="connsiteY8658" fmla="*/ 4712903 h 6407150"/>
              <a:gd name="connsiteX8659" fmla="*/ 2861058 w 11737976"/>
              <a:gd name="connsiteY8659" fmla="*/ 4707472 h 6407150"/>
              <a:gd name="connsiteX8660" fmla="*/ 2868818 w 11737976"/>
              <a:gd name="connsiteY8660" fmla="*/ 4702029 h 6407150"/>
              <a:gd name="connsiteX8661" fmla="*/ 2861315 w 11737976"/>
              <a:gd name="connsiteY8661" fmla="*/ 4701694 h 6407150"/>
              <a:gd name="connsiteX8662" fmla="*/ 2853982 w 11737976"/>
              <a:gd name="connsiteY8662" fmla="*/ 4697505 h 6407150"/>
              <a:gd name="connsiteX8663" fmla="*/ 2839147 w 11737976"/>
              <a:gd name="connsiteY8663" fmla="*/ 4692982 h 6407150"/>
              <a:gd name="connsiteX8664" fmla="*/ 2845790 w 11737976"/>
              <a:gd name="connsiteY8664" fmla="*/ 4712582 h 6407150"/>
              <a:gd name="connsiteX8665" fmla="*/ 2845617 w 11737976"/>
              <a:gd name="connsiteY8665" fmla="*/ 4716434 h 6407150"/>
              <a:gd name="connsiteX8666" fmla="*/ 2857856 w 11737976"/>
              <a:gd name="connsiteY8666" fmla="*/ 4716015 h 6407150"/>
              <a:gd name="connsiteX8667" fmla="*/ 2875303 w 11737976"/>
              <a:gd name="connsiteY8667" fmla="*/ 4715852 h 6407150"/>
              <a:gd name="connsiteX8668" fmla="*/ 2875634 w 11737976"/>
              <a:gd name="connsiteY8668" fmla="*/ 4717775 h 6407150"/>
              <a:gd name="connsiteX8669" fmla="*/ 2868044 w 11737976"/>
              <a:gd name="connsiteY8669" fmla="*/ 4719366 h 6407150"/>
              <a:gd name="connsiteX8670" fmla="*/ 2875462 w 11737976"/>
              <a:gd name="connsiteY8670" fmla="*/ 4721627 h 6407150"/>
              <a:gd name="connsiteX8671" fmla="*/ 2867785 w 11737976"/>
              <a:gd name="connsiteY8671" fmla="*/ 4725145 h 6407150"/>
              <a:gd name="connsiteX8672" fmla="*/ 2867699 w 11737976"/>
              <a:gd name="connsiteY8672" fmla="*/ 4727072 h 6407150"/>
              <a:gd name="connsiteX8673" fmla="*/ 2845101 w 11737976"/>
              <a:gd name="connsiteY8673" fmla="*/ 4727992 h 6407150"/>
              <a:gd name="connsiteX8674" fmla="*/ 2852692 w 11737976"/>
              <a:gd name="connsiteY8674" fmla="*/ 4726402 h 6407150"/>
              <a:gd name="connsiteX8675" fmla="*/ 2830352 w 11737976"/>
              <a:gd name="connsiteY8675" fmla="*/ 4721544 h 6407150"/>
              <a:gd name="connsiteX8676" fmla="*/ 2830007 w 11737976"/>
              <a:gd name="connsiteY8676" fmla="*/ 4729249 h 6407150"/>
              <a:gd name="connsiteX8677" fmla="*/ 2852434 w 11737976"/>
              <a:gd name="connsiteY8677" fmla="*/ 4732181 h 6407150"/>
              <a:gd name="connsiteX8678" fmla="*/ 2859768 w 11737976"/>
              <a:gd name="connsiteY8678" fmla="*/ 4736370 h 6407150"/>
              <a:gd name="connsiteX8679" fmla="*/ 2867440 w 11737976"/>
              <a:gd name="connsiteY8679" fmla="*/ 4732851 h 6407150"/>
              <a:gd name="connsiteX8680" fmla="*/ 2882278 w 11737976"/>
              <a:gd name="connsiteY8680" fmla="*/ 4737375 h 6407150"/>
              <a:gd name="connsiteX8681" fmla="*/ 2867097 w 11737976"/>
              <a:gd name="connsiteY8681" fmla="*/ 4740557 h 6407150"/>
              <a:gd name="connsiteX8682" fmla="*/ 2866839 w 11737976"/>
              <a:gd name="connsiteY8682" fmla="*/ 4746336 h 6407150"/>
              <a:gd name="connsiteX8683" fmla="*/ 2859423 w 11737976"/>
              <a:gd name="connsiteY8683" fmla="*/ 4744075 h 6407150"/>
              <a:gd name="connsiteX8684" fmla="*/ 2852176 w 11737976"/>
              <a:gd name="connsiteY8684" fmla="*/ 4737961 h 6407150"/>
              <a:gd name="connsiteX8685" fmla="*/ 2844413 w 11737976"/>
              <a:gd name="connsiteY8685" fmla="*/ 4743405 h 6407150"/>
              <a:gd name="connsiteX8686" fmla="*/ 2837081 w 11737976"/>
              <a:gd name="connsiteY8686" fmla="*/ 4739217 h 6407150"/>
              <a:gd name="connsiteX8687" fmla="*/ 2829577 w 11737976"/>
              <a:gd name="connsiteY8687" fmla="*/ 4738882 h 6407150"/>
              <a:gd name="connsiteX8688" fmla="*/ 2829319 w 11737976"/>
              <a:gd name="connsiteY8688" fmla="*/ 4744661 h 6407150"/>
              <a:gd name="connsiteX8689" fmla="*/ 2813709 w 11737976"/>
              <a:gd name="connsiteY8689" fmla="*/ 4757476 h 6407150"/>
              <a:gd name="connsiteX8690" fmla="*/ 2810989 w 11737976"/>
              <a:gd name="connsiteY8690" fmla="*/ 4756358 h 6407150"/>
              <a:gd name="connsiteX8691" fmla="*/ 2819381 w 11737976"/>
              <a:gd name="connsiteY8691" fmla="*/ 4721657 h 6407150"/>
              <a:gd name="connsiteX8692" fmla="*/ 2823170 w 11737976"/>
              <a:gd name="connsiteY8692" fmla="*/ 4695329 h 6407150"/>
              <a:gd name="connsiteX8693" fmla="*/ 2834339 w 11737976"/>
              <a:gd name="connsiteY8693" fmla="*/ 4679224 h 6407150"/>
              <a:gd name="connsiteX8694" fmla="*/ 2817995 w 11737976"/>
              <a:gd name="connsiteY8694" fmla="*/ 4661026 h 6407150"/>
              <a:gd name="connsiteX8695" fmla="*/ 2824489 w 11737976"/>
              <a:gd name="connsiteY8695" fmla="*/ 4662455 h 6407150"/>
              <a:gd name="connsiteX8696" fmla="*/ 2824226 w 11737976"/>
              <a:gd name="connsiteY8696" fmla="*/ 4663104 h 6407150"/>
              <a:gd name="connsiteX8697" fmla="*/ 2821129 w 11737976"/>
              <a:gd name="connsiteY8697" fmla="*/ 4666505 h 6407150"/>
              <a:gd name="connsiteX8698" fmla="*/ 2815231 w 11737976"/>
              <a:gd name="connsiteY8698" fmla="*/ 4666759 h 6407150"/>
              <a:gd name="connsiteX8699" fmla="*/ 2815601 w 11737976"/>
              <a:gd name="connsiteY8699" fmla="*/ 4664962 h 6407150"/>
              <a:gd name="connsiteX8700" fmla="*/ 2817856 w 11737976"/>
              <a:gd name="connsiteY8700" fmla="*/ 4662353 h 6407150"/>
              <a:gd name="connsiteX8701" fmla="*/ 2816728 w 11737976"/>
              <a:gd name="connsiteY8701" fmla="*/ 4661913 h 6407150"/>
              <a:gd name="connsiteX8702" fmla="*/ 2816944 w 11737976"/>
              <a:gd name="connsiteY8702" fmla="*/ 4661362 h 6407150"/>
              <a:gd name="connsiteX8703" fmla="*/ 717109 w 11737976"/>
              <a:gd name="connsiteY8703" fmla="*/ 4659348 h 6407150"/>
              <a:gd name="connsiteX8704" fmla="*/ 713705 w 11737976"/>
              <a:gd name="connsiteY8704" fmla="*/ 4660981 h 6407150"/>
              <a:gd name="connsiteX8705" fmla="*/ 717109 w 11737976"/>
              <a:gd name="connsiteY8705" fmla="*/ 4659348 h 6407150"/>
              <a:gd name="connsiteX8706" fmla="*/ 2818851 w 11737976"/>
              <a:gd name="connsiteY8706" fmla="*/ 4656480 h 6407150"/>
              <a:gd name="connsiteX8707" fmla="*/ 2820383 w 11737976"/>
              <a:gd name="connsiteY8707" fmla="*/ 4658030 h 6407150"/>
              <a:gd name="connsiteX8708" fmla="*/ 2818490 w 11737976"/>
              <a:gd name="connsiteY8708" fmla="*/ 4657408 h 6407150"/>
              <a:gd name="connsiteX8709" fmla="*/ 3206891 w 11737976"/>
              <a:gd name="connsiteY8709" fmla="*/ 4653852 h 6407150"/>
              <a:gd name="connsiteX8710" fmla="*/ 3208829 w 11737976"/>
              <a:gd name="connsiteY8710" fmla="*/ 4655465 h 6407150"/>
              <a:gd name="connsiteX8711" fmla="*/ 3216772 w 11737976"/>
              <a:gd name="connsiteY8711" fmla="*/ 4657566 h 6407150"/>
              <a:gd name="connsiteX8712" fmla="*/ 3216928 w 11737976"/>
              <a:gd name="connsiteY8712" fmla="*/ 4654082 h 6407150"/>
              <a:gd name="connsiteX8713" fmla="*/ 3206891 w 11737976"/>
              <a:gd name="connsiteY8713" fmla="*/ 4653852 h 6407150"/>
              <a:gd name="connsiteX8714" fmla="*/ 2759290 w 11737976"/>
              <a:gd name="connsiteY8714" fmla="*/ 4647958 h 6407150"/>
              <a:gd name="connsiteX8715" fmla="*/ 2758585 w 11737976"/>
              <a:gd name="connsiteY8715" fmla="*/ 4651385 h 6407150"/>
              <a:gd name="connsiteX8716" fmla="*/ 2767372 w 11737976"/>
              <a:gd name="connsiteY8716" fmla="*/ 4659968 h 6407150"/>
              <a:gd name="connsiteX8717" fmla="*/ 2775070 w 11737976"/>
              <a:gd name="connsiteY8717" fmla="*/ 4654624 h 6407150"/>
              <a:gd name="connsiteX8718" fmla="*/ 2759290 w 11737976"/>
              <a:gd name="connsiteY8718" fmla="*/ 4647958 h 6407150"/>
              <a:gd name="connsiteX8719" fmla="*/ 9560283 w 11737976"/>
              <a:gd name="connsiteY8719" fmla="*/ 4643953 h 6407150"/>
              <a:gd name="connsiteX8720" fmla="*/ 9570996 w 11737976"/>
              <a:gd name="connsiteY8720" fmla="*/ 4651246 h 6407150"/>
              <a:gd name="connsiteX8721" fmla="*/ 9571979 w 11737976"/>
              <a:gd name="connsiteY8721" fmla="*/ 4644318 h 6407150"/>
              <a:gd name="connsiteX8722" fmla="*/ 9560283 w 11737976"/>
              <a:gd name="connsiteY8722" fmla="*/ 4643953 h 6407150"/>
              <a:gd name="connsiteX8723" fmla="*/ 800713 w 11737976"/>
              <a:gd name="connsiteY8723" fmla="*/ 4643273 h 6407150"/>
              <a:gd name="connsiteX8724" fmla="*/ 800153 w 11737976"/>
              <a:gd name="connsiteY8724" fmla="*/ 4644487 h 6407150"/>
              <a:gd name="connsiteX8725" fmla="*/ 799033 w 11737976"/>
              <a:gd name="connsiteY8725" fmla="*/ 4646915 h 6407150"/>
              <a:gd name="connsiteX8726" fmla="*/ 801855 w 11737976"/>
              <a:gd name="connsiteY8726" fmla="*/ 4648218 h 6407150"/>
              <a:gd name="connsiteX8727" fmla="*/ 802415 w 11737976"/>
              <a:gd name="connsiteY8727" fmla="*/ 4647003 h 6407150"/>
              <a:gd name="connsiteX8728" fmla="*/ 802975 w 11737976"/>
              <a:gd name="connsiteY8728" fmla="*/ 4645789 h 6407150"/>
              <a:gd name="connsiteX8729" fmla="*/ 803536 w 11737976"/>
              <a:gd name="connsiteY8729" fmla="*/ 4644575 h 6407150"/>
              <a:gd name="connsiteX8730" fmla="*/ 800713 w 11737976"/>
              <a:gd name="connsiteY8730" fmla="*/ 4643273 h 6407150"/>
              <a:gd name="connsiteX8731" fmla="*/ 2801329 w 11737976"/>
              <a:gd name="connsiteY8731" fmla="*/ 4639805 h 6407150"/>
              <a:gd name="connsiteX8732" fmla="*/ 2803313 w 11737976"/>
              <a:gd name="connsiteY8732" fmla="*/ 4642416 h 6407150"/>
              <a:gd name="connsiteX8733" fmla="*/ 2811483 w 11737976"/>
              <a:gd name="connsiteY8733" fmla="*/ 4645050 h 6407150"/>
              <a:gd name="connsiteX8734" fmla="*/ 2814887 w 11737976"/>
              <a:gd name="connsiteY8734" fmla="*/ 4643573 h 6407150"/>
              <a:gd name="connsiteX8735" fmla="*/ 2814983 w 11737976"/>
              <a:gd name="connsiteY8735" fmla="*/ 4643460 h 6407150"/>
              <a:gd name="connsiteX8736" fmla="*/ 2815723 w 11737976"/>
              <a:gd name="connsiteY8736" fmla="*/ 4644526 h 6407150"/>
              <a:gd name="connsiteX8737" fmla="*/ 2811578 w 11737976"/>
              <a:gd name="connsiteY8737" fmla="*/ 4655134 h 6407150"/>
              <a:gd name="connsiteX8738" fmla="*/ 2807354 w 11737976"/>
              <a:gd name="connsiteY8738" fmla="*/ 4653744 h 6407150"/>
              <a:gd name="connsiteX8739" fmla="*/ 2801993 w 11737976"/>
              <a:gd name="connsiteY8739" fmla="*/ 4658156 h 6407150"/>
              <a:gd name="connsiteX8740" fmla="*/ 2804754 w 11737976"/>
              <a:gd name="connsiteY8740" fmla="*/ 4659286 h 6407150"/>
              <a:gd name="connsiteX8741" fmla="*/ 2803901 w 11737976"/>
              <a:gd name="connsiteY8741" fmla="*/ 4659289 h 6407150"/>
              <a:gd name="connsiteX8742" fmla="*/ 2793970 w 11737976"/>
              <a:gd name="connsiteY8742" fmla="*/ 4666923 h 6407150"/>
              <a:gd name="connsiteX8743" fmla="*/ 2799846 w 11737976"/>
              <a:gd name="connsiteY8743" fmla="*/ 4654228 h 6407150"/>
              <a:gd name="connsiteX8744" fmla="*/ 2799735 w 11737976"/>
              <a:gd name="connsiteY8744" fmla="*/ 4653271 h 6407150"/>
              <a:gd name="connsiteX8745" fmla="*/ 2802533 w 11737976"/>
              <a:gd name="connsiteY8745" fmla="*/ 4652679 h 6407150"/>
              <a:gd name="connsiteX8746" fmla="*/ 2799653 w 11737976"/>
              <a:gd name="connsiteY8746" fmla="*/ 4652550 h 6407150"/>
              <a:gd name="connsiteX8747" fmla="*/ 2799048 w 11737976"/>
              <a:gd name="connsiteY8747" fmla="*/ 4647278 h 6407150"/>
              <a:gd name="connsiteX8748" fmla="*/ 787513 w 11737976"/>
              <a:gd name="connsiteY8748" fmla="*/ 4635710 h 6407150"/>
              <a:gd name="connsiteX8749" fmla="*/ 785243 w 11737976"/>
              <a:gd name="connsiteY8749" fmla="*/ 4635992 h 6407150"/>
              <a:gd name="connsiteX8750" fmla="*/ 784087 w 11737976"/>
              <a:gd name="connsiteY8750" fmla="*/ 4638495 h 6407150"/>
              <a:gd name="connsiteX8751" fmla="*/ 783509 w 11737976"/>
              <a:gd name="connsiteY8751" fmla="*/ 4639747 h 6407150"/>
              <a:gd name="connsiteX8752" fmla="*/ 787036 w 11737976"/>
              <a:gd name="connsiteY8752" fmla="*/ 4641376 h 6407150"/>
              <a:gd name="connsiteX8753" fmla="*/ 792299 w 11737976"/>
              <a:gd name="connsiteY8753" fmla="*/ 4639248 h 6407150"/>
              <a:gd name="connsiteX8754" fmla="*/ 789349 w 11737976"/>
              <a:gd name="connsiteY8754" fmla="*/ 4636368 h 6407150"/>
              <a:gd name="connsiteX8755" fmla="*/ 787513 w 11737976"/>
              <a:gd name="connsiteY8755" fmla="*/ 4635710 h 6407150"/>
              <a:gd name="connsiteX8756" fmla="*/ 2859212 w 11737976"/>
              <a:gd name="connsiteY8756" fmla="*/ 4630950 h 6407150"/>
              <a:gd name="connsiteX8757" fmla="*/ 2859765 w 11737976"/>
              <a:gd name="connsiteY8757" fmla="*/ 4631168 h 6407150"/>
              <a:gd name="connsiteX8758" fmla="*/ 2856909 w 11737976"/>
              <a:gd name="connsiteY8758" fmla="*/ 4632006 h 6407150"/>
              <a:gd name="connsiteX8759" fmla="*/ 2819575 w 11737976"/>
              <a:gd name="connsiteY8759" fmla="*/ 4627834 h 6407150"/>
              <a:gd name="connsiteX8760" fmla="*/ 2816531 w 11737976"/>
              <a:gd name="connsiteY8760" fmla="*/ 4632482 h 6407150"/>
              <a:gd name="connsiteX8761" fmla="*/ 2816008 w 11737976"/>
              <a:gd name="connsiteY8761" fmla="*/ 4633822 h 6407150"/>
              <a:gd name="connsiteX8762" fmla="*/ 2814899 w 11737976"/>
              <a:gd name="connsiteY8762" fmla="*/ 4635063 h 6407150"/>
              <a:gd name="connsiteX8763" fmla="*/ 2811981 w 11737976"/>
              <a:gd name="connsiteY8763" fmla="*/ 4633901 h 6407150"/>
              <a:gd name="connsiteX8764" fmla="*/ 2803610 w 11737976"/>
              <a:gd name="connsiteY8764" fmla="*/ 4635796 h 6407150"/>
              <a:gd name="connsiteX8765" fmla="*/ 2802020 w 11737976"/>
              <a:gd name="connsiteY8765" fmla="*/ 4637539 h 6407150"/>
              <a:gd name="connsiteX8766" fmla="*/ 2803909 w 11737976"/>
              <a:gd name="connsiteY8766" fmla="*/ 4631351 h 6407150"/>
              <a:gd name="connsiteX8767" fmla="*/ 2804501 w 11737976"/>
              <a:gd name="connsiteY8767" fmla="*/ 4631471 h 6407150"/>
              <a:gd name="connsiteX8768" fmla="*/ 2816026 w 11737976"/>
              <a:gd name="connsiteY8768" fmla="*/ 4628350 h 6407150"/>
              <a:gd name="connsiteX8769" fmla="*/ 2830389 w 11737976"/>
              <a:gd name="connsiteY8769" fmla="*/ 4625769 h 6407150"/>
              <a:gd name="connsiteX8770" fmla="*/ 2832573 w 11737976"/>
              <a:gd name="connsiteY8770" fmla="*/ 4628074 h 6407150"/>
              <a:gd name="connsiteX8771" fmla="*/ 2841163 w 11737976"/>
              <a:gd name="connsiteY8771" fmla="*/ 4630651 h 6407150"/>
              <a:gd name="connsiteX8772" fmla="*/ 2838938 w 11737976"/>
              <a:gd name="connsiteY8772" fmla="*/ 4635465 h 6407150"/>
              <a:gd name="connsiteX8773" fmla="*/ 2836951 w 11737976"/>
              <a:gd name="connsiteY8773" fmla="*/ 4636905 h 6407150"/>
              <a:gd name="connsiteX8774" fmla="*/ 2837765 w 11737976"/>
              <a:gd name="connsiteY8774" fmla="*/ 4638002 h 6407150"/>
              <a:gd name="connsiteX8775" fmla="*/ 2829416 w 11737976"/>
              <a:gd name="connsiteY8775" fmla="*/ 4656057 h 6407150"/>
              <a:gd name="connsiteX8776" fmla="*/ 2828995 w 11737976"/>
              <a:gd name="connsiteY8776" fmla="*/ 4656400 h 6407150"/>
              <a:gd name="connsiteX8777" fmla="*/ 2822787 w 11737976"/>
              <a:gd name="connsiteY8777" fmla="*/ 4654398 h 6407150"/>
              <a:gd name="connsiteX8778" fmla="*/ 2819422 w 11737976"/>
              <a:gd name="connsiteY8778" fmla="*/ 4655021 h 6407150"/>
              <a:gd name="connsiteX8779" fmla="*/ 2822490 w 11737976"/>
              <a:gd name="connsiteY8779" fmla="*/ 4647171 h 6407150"/>
              <a:gd name="connsiteX8780" fmla="*/ 2823619 w 11737976"/>
              <a:gd name="connsiteY8780" fmla="*/ 4647612 h 6407150"/>
              <a:gd name="connsiteX8781" fmla="*/ 2828225 w 11737976"/>
              <a:gd name="connsiteY8781" fmla="*/ 4640503 h 6407150"/>
              <a:gd name="connsiteX8782" fmla="*/ 2826498 w 11737976"/>
              <a:gd name="connsiteY8782" fmla="*/ 4638797 h 6407150"/>
              <a:gd name="connsiteX8783" fmla="*/ 2826520 w 11737976"/>
              <a:gd name="connsiteY8783" fmla="*/ 4638274 h 6407150"/>
              <a:gd name="connsiteX8784" fmla="*/ 2825823 w 11737976"/>
              <a:gd name="connsiteY8784" fmla="*/ 4638131 h 6407150"/>
              <a:gd name="connsiteX8785" fmla="*/ 2825029 w 11737976"/>
              <a:gd name="connsiteY8785" fmla="*/ 4637347 h 6407150"/>
              <a:gd name="connsiteX8786" fmla="*/ 2823901 w 11737976"/>
              <a:gd name="connsiteY8786" fmla="*/ 4636907 h 6407150"/>
              <a:gd name="connsiteX8787" fmla="*/ 2827649 w 11737976"/>
              <a:gd name="connsiteY8787" fmla="*/ 4630647 h 6407150"/>
              <a:gd name="connsiteX8788" fmla="*/ 2842161 w 11737976"/>
              <a:gd name="connsiteY8788" fmla="*/ 4625556 h 6407150"/>
              <a:gd name="connsiteX8789" fmla="*/ 2843492 w 11737976"/>
              <a:gd name="connsiteY8789" fmla="*/ 4625616 h 6407150"/>
              <a:gd name="connsiteX8790" fmla="*/ 2842995 w 11737976"/>
              <a:gd name="connsiteY8790" fmla="*/ 4626692 h 6407150"/>
              <a:gd name="connsiteX8791" fmla="*/ 2769382 w 11737976"/>
              <a:gd name="connsiteY8791" fmla="*/ 4624299 h 6407150"/>
              <a:gd name="connsiteX8792" fmla="*/ 2789523 w 11737976"/>
              <a:gd name="connsiteY8792" fmla="*/ 4626925 h 6407150"/>
              <a:gd name="connsiteX8793" fmla="*/ 2791292 w 11737976"/>
              <a:gd name="connsiteY8793" fmla="*/ 4627637 h 6407150"/>
              <a:gd name="connsiteX8794" fmla="*/ 2782131 w 11737976"/>
              <a:gd name="connsiteY8794" fmla="*/ 4626711 h 6407150"/>
              <a:gd name="connsiteX8795" fmla="*/ 2783446 w 11737976"/>
              <a:gd name="connsiteY8795" fmla="*/ 4633141 h 6407150"/>
              <a:gd name="connsiteX8796" fmla="*/ 2791210 w 11737976"/>
              <a:gd name="connsiteY8796" fmla="*/ 4631599 h 6407150"/>
              <a:gd name="connsiteX8797" fmla="*/ 2789352 w 11737976"/>
              <a:gd name="connsiteY8797" fmla="*/ 4637688 h 6407150"/>
              <a:gd name="connsiteX8798" fmla="*/ 2784018 w 11737976"/>
              <a:gd name="connsiteY8798" fmla="*/ 4636783 h 6407150"/>
              <a:gd name="connsiteX8799" fmla="*/ 2782744 w 11737976"/>
              <a:gd name="connsiteY8799" fmla="*/ 4636568 h 6407150"/>
              <a:gd name="connsiteX8800" fmla="*/ 2772075 w 11737976"/>
              <a:gd name="connsiteY8800" fmla="*/ 4637122 h 6407150"/>
              <a:gd name="connsiteX8801" fmla="*/ 2782274 w 11737976"/>
              <a:gd name="connsiteY8801" fmla="*/ 4638852 h 6407150"/>
              <a:gd name="connsiteX8802" fmla="*/ 2787373 w 11737976"/>
              <a:gd name="connsiteY8802" fmla="*/ 4639717 h 6407150"/>
              <a:gd name="connsiteX8803" fmla="*/ 2788666 w 11737976"/>
              <a:gd name="connsiteY8803" fmla="*/ 4639936 h 6407150"/>
              <a:gd name="connsiteX8804" fmla="*/ 2787770 w 11737976"/>
              <a:gd name="connsiteY8804" fmla="*/ 4642871 h 6407150"/>
              <a:gd name="connsiteX8805" fmla="*/ 2788899 w 11737976"/>
              <a:gd name="connsiteY8805" fmla="*/ 4643311 h 6407150"/>
              <a:gd name="connsiteX8806" fmla="*/ 2786404 w 11737976"/>
              <a:gd name="connsiteY8806" fmla="*/ 4646187 h 6407150"/>
              <a:gd name="connsiteX8807" fmla="*/ 2776709 w 11737976"/>
              <a:gd name="connsiteY8807" fmla="*/ 4647168 h 6407150"/>
              <a:gd name="connsiteX8808" fmla="*/ 2775831 w 11737976"/>
              <a:gd name="connsiteY8808" fmla="*/ 4650745 h 6407150"/>
              <a:gd name="connsiteX8809" fmla="*/ 2779271 w 11737976"/>
              <a:gd name="connsiteY8809" fmla="*/ 4653735 h 6407150"/>
              <a:gd name="connsiteX8810" fmla="*/ 2773725 w 11737976"/>
              <a:gd name="connsiteY8810" fmla="*/ 4658432 h 6407150"/>
              <a:gd name="connsiteX8811" fmla="*/ 2772420 w 11737976"/>
              <a:gd name="connsiteY8811" fmla="*/ 4675495 h 6407150"/>
              <a:gd name="connsiteX8812" fmla="*/ 2767333 w 11737976"/>
              <a:gd name="connsiteY8812" fmla="*/ 4677244 h 6407150"/>
              <a:gd name="connsiteX8813" fmla="*/ 2763236 w 11737976"/>
              <a:gd name="connsiteY8813" fmla="*/ 4675710 h 6407150"/>
              <a:gd name="connsiteX8814" fmla="*/ 2763103 w 11737976"/>
              <a:gd name="connsiteY8814" fmla="*/ 4678700 h 6407150"/>
              <a:gd name="connsiteX8815" fmla="*/ 2761906 w 11737976"/>
              <a:gd name="connsiteY8815" fmla="*/ 4679111 h 6407150"/>
              <a:gd name="connsiteX8816" fmla="*/ 2766708 w 11737976"/>
              <a:gd name="connsiteY8816" fmla="*/ 4689435 h 6407150"/>
              <a:gd name="connsiteX8817" fmla="*/ 2764240 w 11737976"/>
              <a:gd name="connsiteY8817" fmla="*/ 4696504 h 6407150"/>
              <a:gd name="connsiteX8818" fmla="*/ 2762115 w 11737976"/>
              <a:gd name="connsiteY8818" fmla="*/ 4700795 h 6407150"/>
              <a:gd name="connsiteX8819" fmla="*/ 2762650 w 11737976"/>
              <a:gd name="connsiteY8819" fmla="*/ 4700820 h 6407150"/>
              <a:gd name="connsiteX8820" fmla="*/ 2760899 w 11737976"/>
              <a:gd name="connsiteY8820" fmla="*/ 4704973 h 6407150"/>
              <a:gd name="connsiteX8821" fmla="*/ 2758206 w 11737976"/>
              <a:gd name="connsiteY8821" fmla="*/ 4704516 h 6407150"/>
              <a:gd name="connsiteX8822" fmla="*/ 2760348 w 11737976"/>
              <a:gd name="connsiteY8822" fmla="*/ 4706282 h 6407150"/>
              <a:gd name="connsiteX8823" fmla="*/ 2758923 w 11737976"/>
              <a:gd name="connsiteY8823" fmla="*/ 4709664 h 6407150"/>
              <a:gd name="connsiteX8824" fmla="*/ 2761821 w 11737976"/>
              <a:gd name="connsiteY8824" fmla="*/ 4719246 h 6407150"/>
              <a:gd name="connsiteX8825" fmla="*/ 2757165 w 11737976"/>
              <a:gd name="connsiteY8825" fmla="*/ 4725872 h 6407150"/>
              <a:gd name="connsiteX8826" fmla="*/ 2755236 w 11737976"/>
              <a:gd name="connsiteY8826" fmla="*/ 4725365 h 6407150"/>
              <a:gd name="connsiteX8827" fmla="*/ 2753152 w 11737976"/>
              <a:gd name="connsiteY8827" fmla="*/ 4729075 h 6407150"/>
              <a:gd name="connsiteX8828" fmla="*/ 2753540 w 11737976"/>
              <a:gd name="connsiteY8828" fmla="*/ 4733611 h 6407150"/>
              <a:gd name="connsiteX8829" fmla="*/ 2756933 w 11737976"/>
              <a:gd name="connsiteY8829" fmla="*/ 4734995 h 6407150"/>
              <a:gd name="connsiteX8830" fmla="*/ 2757268 w 11737976"/>
              <a:gd name="connsiteY8830" fmla="*/ 4737550 h 6407150"/>
              <a:gd name="connsiteX8831" fmla="*/ 2757784 w 11737976"/>
              <a:gd name="connsiteY8831" fmla="*/ 4737753 h 6407150"/>
              <a:gd name="connsiteX8832" fmla="*/ 2756114 w 11737976"/>
              <a:gd name="connsiteY8832" fmla="*/ 4738918 h 6407150"/>
              <a:gd name="connsiteX8833" fmla="*/ 2753134 w 11737976"/>
              <a:gd name="connsiteY8833" fmla="*/ 4739403 h 6407150"/>
              <a:gd name="connsiteX8834" fmla="*/ 2748519 w 11737976"/>
              <a:gd name="connsiteY8834" fmla="*/ 4738779 h 6407150"/>
              <a:gd name="connsiteX8835" fmla="*/ 2746715 w 11737976"/>
              <a:gd name="connsiteY8835" fmla="*/ 4739527 h 6407150"/>
              <a:gd name="connsiteX8836" fmla="*/ 2747760 w 11737976"/>
              <a:gd name="connsiteY8836" fmla="*/ 4740278 h 6407150"/>
              <a:gd name="connsiteX8837" fmla="*/ 2745602 w 11737976"/>
              <a:gd name="connsiteY8837" fmla="*/ 4740629 h 6407150"/>
              <a:gd name="connsiteX8838" fmla="*/ 2745516 w 11737976"/>
              <a:gd name="connsiteY8838" fmla="*/ 4742565 h 6407150"/>
              <a:gd name="connsiteX8839" fmla="*/ 2734219 w 11737976"/>
              <a:gd name="connsiteY8839" fmla="*/ 4740606 h 6407150"/>
              <a:gd name="connsiteX8840" fmla="*/ 2732974 w 11737976"/>
              <a:gd name="connsiteY8840" fmla="*/ 4740708 h 6407150"/>
              <a:gd name="connsiteX8841" fmla="*/ 2732769 w 11737976"/>
              <a:gd name="connsiteY8841" fmla="*/ 4739256 h 6407150"/>
              <a:gd name="connsiteX8842" fmla="*/ 2735254 w 11737976"/>
              <a:gd name="connsiteY8842" fmla="*/ 4736534 h 6407150"/>
              <a:gd name="connsiteX8843" fmla="*/ 2736320 w 11737976"/>
              <a:gd name="connsiteY8843" fmla="*/ 4734619 h 6407150"/>
              <a:gd name="connsiteX8844" fmla="*/ 2735740 w 11737976"/>
              <a:gd name="connsiteY8844" fmla="*/ 4732060 h 6407150"/>
              <a:gd name="connsiteX8845" fmla="*/ 2734075 w 11737976"/>
              <a:gd name="connsiteY8845" fmla="*/ 4729853 h 6407150"/>
              <a:gd name="connsiteX8846" fmla="*/ 2732450 w 11737976"/>
              <a:gd name="connsiteY8846" fmla="*/ 4730774 h 6407150"/>
              <a:gd name="connsiteX8847" fmla="*/ 2730868 w 11737976"/>
              <a:gd name="connsiteY8847" fmla="*/ 4734821 h 6407150"/>
              <a:gd name="connsiteX8848" fmla="*/ 2728719 w 11737976"/>
              <a:gd name="connsiteY8848" fmla="*/ 4737089 h 6407150"/>
              <a:gd name="connsiteX8849" fmla="*/ 2729856 w 11737976"/>
              <a:gd name="connsiteY8849" fmla="*/ 4740644 h 6407150"/>
              <a:gd name="connsiteX8850" fmla="*/ 2730169 w 11737976"/>
              <a:gd name="connsiteY8850" fmla="*/ 4740942 h 6407150"/>
              <a:gd name="connsiteX8851" fmla="*/ 2722791 w 11737976"/>
              <a:gd name="connsiteY8851" fmla="*/ 4741551 h 6407150"/>
              <a:gd name="connsiteX8852" fmla="*/ 2730193 w 11737976"/>
              <a:gd name="connsiteY8852" fmla="*/ 4745760 h 6407150"/>
              <a:gd name="connsiteX8853" fmla="*/ 2745431 w 11737976"/>
              <a:gd name="connsiteY8853" fmla="*/ 4744502 h 6407150"/>
              <a:gd name="connsiteX8854" fmla="*/ 2753090 w 11737976"/>
              <a:gd name="connsiteY8854" fmla="*/ 4742904 h 6407150"/>
              <a:gd name="connsiteX8855" fmla="*/ 2753245 w 11737976"/>
              <a:gd name="connsiteY8855" fmla="*/ 4742881 h 6407150"/>
              <a:gd name="connsiteX8856" fmla="*/ 2748989 w 11737976"/>
              <a:gd name="connsiteY8856" fmla="*/ 4746676 h 6407150"/>
              <a:gd name="connsiteX8857" fmla="*/ 2751062 w 11737976"/>
              <a:gd name="connsiteY8857" fmla="*/ 4756755 h 6407150"/>
              <a:gd name="connsiteX8858" fmla="*/ 2750538 w 11737976"/>
              <a:gd name="connsiteY8858" fmla="*/ 4758095 h 6407150"/>
              <a:gd name="connsiteX8859" fmla="*/ 2745247 w 11737976"/>
              <a:gd name="connsiteY8859" fmla="*/ 4778565 h 6407150"/>
              <a:gd name="connsiteX8860" fmla="*/ 2745293 w 11737976"/>
              <a:gd name="connsiteY8860" fmla="*/ 4777543 h 6407150"/>
              <a:gd name="connsiteX8861" fmla="*/ 2729168 w 11737976"/>
              <a:gd name="connsiteY8861" fmla="*/ 4778684 h 6407150"/>
              <a:gd name="connsiteX8862" fmla="*/ 2740134 w 11737976"/>
              <a:gd name="connsiteY8862" fmla="*/ 4780571 h 6407150"/>
              <a:gd name="connsiteX8863" fmla="*/ 2745019 w 11737976"/>
              <a:gd name="connsiteY8863" fmla="*/ 4779444 h 6407150"/>
              <a:gd name="connsiteX8864" fmla="*/ 2743931 w 11737976"/>
              <a:gd name="connsiteY8864" fmla="*/ 4783662 h 6407150"/>
              <a:gd name="connsiteX8865" fmla="*/ 2724310 w 11737976"/>
              <a:gd name="connsiteY8865" fmla="*/ 4780335 h 6407150"/>
              <a:gd name="connsiteX8866" fmla="*/ 2721952 w 11737976"/>
              <a:gd name="connsiteY8866" fmla="*/ 4781141 h 6407150"/>
              <a:gd name="connsiteX8867" fmla="*/ 2722016 w 11737976"/>
              <a:gd name="connsiteY8867" fmla="*/ 4777848 h 6407150"/>
              <a:gd name="connsiteX8868" fmla="*/ 2718030 w 11737976"/>
              <a:gd name="connsiteY8868" fmla="*/ 4774745 h 6407150"/>
              <a:gd name="connsiteX8869" fmla="*/ 2714122 w 11737976"/>
              <a:gd name="connsiteY8869" fmla="*/ 4774763 h 6407150"/>
              <a:gd name="connsiteX8870" fmla="*/ 2713599 w 11737976"/>
              <a:gd name="connsiteY8870" fmla="*/ 4776103 h 6407150"/>
              <a:gd name="connsiteX8871" fmla="*/ 2715470 w 11737976"/>
              <a:gd name="connsiteY8871" fmla="*/ 4789194 h 6407150"/>
              <a:gd name="connsiteX8872" fmla="*/ 2713805 w 11737976"/>
              <a:gd name="connsiteY8872" fmla="*/ 4797276 h 6407150"/>
              <a:gd name="connsiteX8873" fmla="*/ 2712944 w 11737976"/>
              <a:gd name="connsiteY8873" fmla="*/ 4796789 h 6407150"/>
              <a:gd name="connsiteX8874" fmla="*/ 2701158 w 11737976"/>
              <a:gd name="connsiteY8874" fmla="*/ 4789410 h 6407150"/>
              <a:gd name="connsiteX8875" fmla="*/ 2698086 w 11737976"/>
              <a:gd name="connsiteY8875" fmla="*/ 4791144 h 6407150"/>
              <a:gd name="connsiteX8876" fmla="*/ 2700008 w 11737976"/>
              <a:gd name="connsiteY8876" fmla="*/ 4785233 h 6407150"/>
              <a:gd name="connsiteX8877" fmla="*/ 2701579 w 11737976"/>
              <a:gd name="connsiteY8877" fmla="*/ 4785936 h 6407150"/>
              <a:gd name="connsiteX8878" fmla="*/ 2711975 w 11737976"/>
              <a:gd name="connsiteY8878" fmla="*/ 4781000 h 6407150"/>
              <a:gd name="connsiteX8879" fmla="*/ 2702910 w 11737976"/>
              <a:gd name="connsiteY8879" fmla="*/ 4779463 h 6407150"/>
              <a:gd name="connsiteX8880" fmla="*/ 2703322 w 11737976"/>
              <a:gd name="connsiteY8880" fmla="*/ 4777464 h 6407150"/>
              <a:gd name="connsiteX8881" fmla="*/ 2704108 w 11737976"/>
              <a:gd name="connsiteY8881" fmla="*/ 4777499 h 6407150"/>
              <a:gd name="connsiteX8882" fmla="*/ 2707784 w 11737976"/>
              <a:gd name="connsiteY8882" fmla="*/ 4777663 h 6407150"/>
              <a:gd name="connsiteX8883" fmla="*/ 2707794 w 11737976"/>
              <a:gd name="connsiteY8883" fmla="*/ 4777474 h 6407150"/>
              <a:gd name="connsiteX8884" fmla="*/ 2709795 w 11737976"/>
              <a:gd name="connsiteY8884" fmla="*/ 4778066 h 6407150"/>
              <a:gd name="connsiteX8885" fmla="*/ 2707851 w 11737976"/>
              <a:gd name="connsiteY8885" fmla="*/ 4776191 h 6407150"/>
              <a:gd name="connsiteX8886" fmla="*/ 2707869 w 11737976"/>
              <a:gd name="connsiteY8886" fmla="*/ 4775772 h 6407150"/>
              <a:gd name="connsiteX8887" fmla="*/ 2707639 w 11737976"/>
              <a:gd name="connsiteY8887" fmla="*/ 4775988 h 6407150"/>
              <a:gd name="connsiteX8888" fmla="*/ 2707226 w 11737976"/>
              <a:gd name="connsiteY8888" fmla="*/ 4775589 h 6407150"/>
              <a:gd name="connsiteX8889" fmla="*/ 2704378 w 11737976"/>
              <a:gd name="connsiteY8889" fmla="*/ 4772236 h 6407150"/>
              <a:gd name="connsiteX8890" fmla="*/ 2707087 w 11737976"/>
              <a:gd name="connsiteY8890" fmla="*/ 4772656 h 6407150"/>
              <a:gd name="connsiteX8891" fmla="*/ 2708037 w 11737976"/>
              <a:gd name="connsiteY8891" fmla="*/ 4771989 h 6407150"/>
              <a:gd name="connsiteX8892" fmla="*/ 2704885 w 11737976"/>
              <a:gd name="connsiteY8892" fmla="*/ 4770327 h 6407150"/>
              <a:gd name="connsiteX8893" fmla="*/ 2715357 w 11737976"/>
              <a:gd name="connsiteY8893" fmla="*/ 4739839 h 6407150"/>
              <a:gd name="connsiteX8894" fmla="*/ 2716289 w 11737976"/>
              <a:gd name="connsiteY8894" fmla="*/ 4739373 h 6407150"/>
              <a:gd name="connsiteX8895" fmla="*/ 2717008 w 11737976"/>
              <a:gd name="connsiteY8895" fmla="*/ 4738294 h 6407150"/>
              <a:gd name="connsiteX8896" fmla="*/ 2716084 w 11737976"/>
              <a:gd name="connsiteY8896" fmla="*/ 4737727 h 6407150"/>
              <a:gd name="connsiteX8897" fmla="*/ 2719596 w 11737976"/>
              <a:gd name="connsiteY8897" fmla="*/ 4727499 h 6407150"/>
              <a:gd name="connsiteX8898" fmla="*/ 2725058 w 11737976"/>
              <a:gd name="connsiteY8898" fmla="*/ 4726387 h 6407150"/>
              <a:gd name="connsiteX8899" fmla="*/ 2727940 w 11737976"/>
              <a:gd name="connsiteY8899" fmla="*/ 4723706 h 6407150"/>
              <a:gd name="connsiteX8900" fmla="*/ 2725308 w 11737976"/>
              <a:gd name="connsiteY8900" fmla="*/ 4720778 h 6407150"/>
              <a:gd name="connsiteX8901" fmla="*/ 2720418 w 11737976"/>
              <a:gd name="connsiteY8901" fmla="*/ 4719317 h 6407150"/>
              <a:gd name="connsiteX8902" fmla="*/ 2720938 w 11737976"/>
              <a:gd name="connsiteY8902" fmla="*/ 4714083 h 6407150"/>
              <a:gd name="connsiteX8903" fmla="*/ 2722872 w 11737976"/>
              <a:gd name="connsiteY8903" fmla="*/ 4702479 h 6407150"/>
              <a:gd name="connsiteX8904" fmla="*/ 2730205 w 11737976"/>
              <a:gd name="connsiteY8904" fmla="*/ 4683716 h 6407150"/>
              <a:gd name="connsiteX8905" fmla="*/ 2726138 w 11737976"/>
              <a:gd name="connsiteY8905" fmla="*/ 4677492 h 6407150"/>
              <a:gd name="connsiteX8906" fmla="*/ 2737662 w 11737976"/>
              <a:gd name="connsiteY8906" fmla="*/ 4648006 h 6407150"/>
              <a:gd name="connsiteX8907" fmla="*/ 2744862 w 11737976"/>
              <a:gd name="connsiteY8907" fmla="*/ 4645799 h 6407150"/>
              <a:gd name="connsiteX8908" fmla="*/ 2741506 w 11737976"/>
              <a:gd name="connsiteY8908" fmla="*/ 4642506 h 6407150"/>
              <a:gd name="connsiteX8909" fmla="*/ 2743300 w 11737976"/>
              <a:gd name="connsiteY8909" fmla="*/ 4642238 h 6407150"/>
              <a:gd name="connsiteX8910" fmla="*/ 2741772 w 11737976"/>
              <a:gd name="connsiteY8910" fmla="*/ 4641037 h 6407150"/>
              <a:gd name="connsiteX8911" fmla="*/ 2745698 w 11737976"/>
              <a:gd name="connsiteY8911" fmla="*/ 4640332 h 6407150"/>
              <a:gd name="connsiteX8912" fmla="*/ 2750270 w 11737976"/>
              <a:gd name="connsiteY8912" fmla="*/ 4639029 h 6407150"/>
              <a:gd name="connsiteX8913" fmla="*/ 2748585 w 11737976"/>
              <a:gd name="connsiteY8913" fmla="*/ 4630453 h 6407150"/>
              <a:gd name="connsiteX8914" fmla="*/ 2750111 w 11737976"/>
              <a:gd name="connsiteY8914" fmla="*/ 4626329 h 6407150"/>
              <a:gd name="connsiteX8915" fmla="*/ 2751459 w 11737976"/>
              <a:gd name="connsiteY8915" fmla="*/ 4626831 h 6407150"/>
              <a:gd name="connsiteX8916" fmla="*/ 2759139 w 11737976"/>
              <a:gd name="connsiteY8916" fmla="*/ 4627507 h 6407150"/>
              <a:gd name="connsiteX8917" fmla="*/ 2760140 w 11737976"/>
              <a:gd name="connsiteY8917" fmla="*/ 4626339 h 6407150"/>
              <a:gd name="connsiteX8918" fmla="*/ 2765314 w 11737976"/>
              <a:gd name="connsiteY8918" fmla="*/ 4624525 h 6407150"/>
              <a:gd name="connsiteX8919" fmla="*/ 2767654 w 11737976"/>
              <a:gd name="connsiteY8919" fmla="*/ 4625013 h 6407150"/>
              <a:gd name="connsiteX8920" fmla="*/ 2857338 w 11737976"/>
              <a:gd name="connsiteY8920" fmla="*/ 4622374 h 6407150"/>
              <a:gd name="connsiteX8921" fmla="*/ 2879678 w 11737976"/>
              <a:gd name="connsiteY8921" fmla="*/ 4627232 h 6407150"/>
              <a:gd name="connsiteX8922" fmla="*/ 2864586 w 11737976"/>
              <a:gd name="connsiteY8922" fmla="*/ 4628488 h 6407150"/>
              <a:gd name="connsiteX8923" fmla="*/ 2859212 w 11737976"/>
              <a:gd name="connsiteY8923" fmla="*/ 4630950 h 6407150"/>
              <a:gd name="connsiteX8924" fmla="*/ 2856995 w 11737976"/>
              <a:gd name="connsiteY8924" fmla="*/ 4630079 h 6407150"/>
              <a:gd name="connsiteX8925" fmla="*/ 2849812 w 11737976"/>
              <a:gd name="connsiteY8925" fmla="*/ 4631291 h 6407150"/>
              <a:gd name="connsiteX8926" fmla="*/ 2853610 w 11737976"/>
              <a:gd name="connsiteY8926" fmla="*/ 4622886 h 6407150"/>
              <a:gd name="connsiteX8927" fmla="*/ 833636 w 11737976"/>
              <a:gd name="connsiteY8927" fmla="*/ 4622021 h 6407150"/>
              <a:gd name="connsiteX8928" fmla="*/ 831263 w 11737976"/>
              <a:gd name="connsiteY8928" fmla="*/ 4623687 h 6407150"/>
              <a:gd name="connsiteX8929" fmla="*/ 831954 w 11737976"/>
              <a:gd name="connsiteY8929" fmla="*/ 4625664 h 6407150"/>
              <a:gd name="connsiteX8930" fmla="*/ 833636 w 11737976"/>
              <a:gd name="connsiteY8930" fmla="*/ 4622021 h 6407150"/>
              <a:gd name="connsiteX8931" fmla="*/ 9515296 w 11737976"/>
              <a:gd name="connsiteY8931" fmla="*/ 4621879 h 6407150"/>
              <a:gd name="connsiteX8932" fmla="*/ 9504343 w 11737976"/>
              <a:gd name="connsiteY8932" fmla="*/ 4630383 h 6407150"/>
              <a:gd name="connsiteX8933" fmla="*/ 9513493 w 11737976"/>
              <a:gd name="connsiteY8933" fmla="*/ 4634580 h 6407150"/>
              <a:gd name="connsiteX8934" fmla="*/ 9552347 w 11737976"/>
              <a:gd name="connsiteY8934" fmla="*/ 4635490 h 6407150"/>
              <a:gd name="connsiteX8935" fmla="*/ 9524896 w 11737976"/>
              <a:gd name="connsiteY8935" fmla="*/ 4622900 h 6407150"/>
              <a:gd name="connsiteX8936" fmla="*/ 9515296 w 11737976"/>
              <a:gd name="connsiteY8936" fmla="*/ 4621879 h 6407150"/>
              <a:gd name="connsiteX8937" fmla="*/ 9446421 w 11737976"/>
              <a:gd name="connsiteY8937" fmla="*/ 4621584 h 6407150"/>
              <a:gd name="connsiteX8938" fmla="*/ 9446094 w 11737976"/>
              <a:gd name="connsiteY8938" fmla="*/ 4623893 h 6407150"/>
              <a:gd name="connsiteX8939" fmla="*/ 9435806 w 11737976"/>
              <a:gd name="connsiteY8939" fmla="*/ 4622798 h 6407150"/>
              <a:gd name="connsiteX8940" fmla="*/ 9445603 w 11737976"/>
              <a:gd name="connsiteY8940" fmla="*/ 4627357 h 6407150"/>
              <a:gd name="connsiteX8941" fmla="*/ 9446094 w 11737976"/>
              <a:gd name="connsiteY8941" fmla="*/ 4623893 h 6407150"/>
              <a:gd name="connsiteX8942" fmla="*/ 9456383 w 11737976"/>
              <a:gd name="connsiteY8942" fmla="*/ 4624987 h 6407150"/>
              <a:gd name="connsiteX8943" fmla="*/ 9456710 w 11737976"/>
              <a:gd name="connsiteY8943" fmla="*/ 4622677 h 6407150"/>
              <a:gd name="connsiteX8944" fmla="*/ 9446421 w 11737976"/>
              <a:gd name="connsiteY8944" fmla="*/ 4621584 h 6407150"/>
              <a:gd name="connsiteX8945" fmla="*/ 9592759 w 11737976"/>
              <a:gd name="connsiteY8945" fmla="*/ 4620510 h 6407150"/>
              <a:gd name="connsiteX8946" fmla="*/ 9591842 w 11737976"/>
              <a:gd name="connsiteY8946" fmla="*/ 4626977 h 6407150"/>
              <a:gd name="connsiteX8947" fmla="*/ 9601671 w 11737976"/>
              <a:gd name="connsiteY8947" fmla="*/ 4631303 h 6407150"/>
              <a:gd name="connsiteX8948" fmla="*/ 9602129 w 11737976"/>
              <a:gd name="connsiteY8948" fmla="*/ 4628071 h 6407150"/>
              <a:gd name="connsiteX8949" fmla="*/ 9592759 w 11737976"/>
              <a:gd name="connsiteY8949" fmla="*/ 4620510 h 6407150"/>
              <a:gd name="connsiteX8950" fmla="*/ 787005 w 11737976"/>
              <a:gd name="connsiteY8950" fmla="*/ 4619892 h 6407150"/>
              <a:gd name="connsiteX8951" fmla="*/ 784870 w 11737976"/>
              <a:gd name="connsiteY8951" fmla="*/ 4621598 h 6407150"/>
              <a:gd name="connsiteX8952" fmla="*/ 791868 w 11737976"/>
              <a:gd name="connsiteY8952" fmla="*/ 4629800 h 6407150"/>
              <a:gd name="connsiteX8953" fmla="*/ 795231 w 11737976"/>
              <a:gd name="connsiteY8953" fmla="*/ 4622516 h 6407150"/>
              <a:gd name="connsiteX8954" fmla="*/ 787005 w 11737976"/>
              <a:gd name="connsiteY8954" fmla="*/ 4619892 h 6407150"/>
              <a:gd name="connsiteX8955" fmla="*/ 2753494 w 11737976"/>
              <a:gd name="connsiteY8955" fmla="*/ 4617759 h 6407150"/>
              <a:gd name="connsiteX8956" fmla="*/ 2757213 w 11737976"/>
              <a:gd name="connsiteY8956" fmla="*/ 4619285 h 6407150"/>
              <a:gd name="connsiteX8957" fmla="*/ 2756348 w 11737976"/>
              <a:gd name="connsiteY8957" fmla="*/ 4620240 h 6407150"/>
              <a:gd name="connsiteX8958" fmla="*/ 2758237 w 11737976"/>
              <a:gd name="connsiteY8958" fmla="*/ 4621756 h 6407150"/>
              <a:gd name="connsiteX8959" fmla="*/ 2751709 w 11737976"/>
              <a:gd name="connsiteY8959" fmla="*/ 4622069 h 6407150"/>
              <a:gd name="connsiteX8960" fmla="*/ 2962826 w 11737976"/>
              <a:gd name="connsiteY8960" fmla="*/ 4617432 h 6407150"/>
              <a:gd name="connsiteX8961" fmla="*/ 2970330 w 11737976"/>
              <a:gd name="connsiteY8961" fmla="*/ 4617768 h 6407150"/>
              <a:gd name="connsiteX8962" fmla="*/ 2992413 w 11737976"/>
              <a:gd name="connsiteY8962" fmla="*/ 4628406 h 6407150"/>
              <a:gd name="connsiteX8963" fmla="*/ 2992584 w 11737976"/>
              <a:gd name="connsiteY8963" fmla="*/ 4624553 h 6407150"/>
              <a:gd name="connsiteX8964" fmla="*/ 2999831 w 11737976"/>
              <a:gd name="connsiteY8964" fmla="*/ 4630668 h 6407150"/>
              <a:gd name="connsiteX8965" fmla="*/ 2977232 w 11737976"/>
              <a:gd name="connsiteY8965" fmla="*/ 4631589 h 6407150"/>
              <a:gd name="connsiteX8966" fmla="*/ 2961705 w 11737976"/>
              <a:gd name="connsiteY8966" fmla="*/ 4642477 h 6407150"/>
              <a:gd name="connsiteX8967" fmla="*/ 2954289 w 11737976"/>
              <a:gd name="connsiteY8967" fmla="*/ 4640216 h 6407150"/>
              <a:gd name="connsiteX8968" fmla="*/ 2961621 w 11737976"/>
              <a:gd name="connsiteY8968" fmla="*/ 4644403 h 6407150"/>
              <a:gd name="connsiteX8969" fmla="*/ 2961705 w 11737976"/>
              <a:gd name="connsiteY8969" fmla="*/ 4642477 h 6407150"/>
              <a:gd name="connsiteX8970" fmla="*/ 2961450 w 11737976"/>
              <a:gd name="connsiteY8970" fmla="*/ 4648256 h 6407150"/>
              <a:gd name="connsiteX8971" fmla="*/ 2953946 w 11737976"/>
              <a:gd name="connsiteY8971" fmla="*/ 4647921 h 6407150"/>
              <a:gd name="connsiteX8972" fmla="*/ 2946528 w 11737976"/>
              <a:gd name="connsiteY8972" fmla="*/ 4645660 h 6407150"/>
              <a:gd name="connsiteX8973" fmla="*/ 2946614 w 11737976"/>
              <a:gd name="connsiteY8973" fmla="*/ 4643733 h 6407150"/>
              <a:gd name="connsiteX8974" fmla="*/ 2939110 w 11737976"/>
              <a:gd name="connsiteY8974" fmla="*/ 4643397 h 6407150"/>
              <a:gd name="connsiteX8975" fmla="*/ 2931346 w 11737976"/>
              <a:gd name="connsiteY8975" fmla="*/ 4648843 h 6407150"/>
              <a:gd name="connsiteX8976" fmla="*/ 2931862 w 11737976"/>
              <a:gd name="connsiteY8976" fmla="*/ 4637285 h 6407150"/>
              <a:gd name="connsiteX8977" fmla="*/ 2924358 w 11737976"/>
              <a:gd name="connsiteY8977" fmla="*/ 4636949 h 6407150"/>
              <a:gd name="connsiteX8978" fmla="*/ 2909266 w 11737976"/>
              <a:gd name="connsiteY8978" fmla="*/ 4638204 h 6407150"/>
              <a:gd name="connsiteX8979" fmla="*/ 2894429 w 11737976"/>
              <a:gd name="connsiteY8979" fmla="*/ 4633682 h 6407150"/>
              <a:gd name="connsiteX8980" fmla="*/ 2909179 w 11737976"/>
              <a:gd name="connsiteY8980" fmla="*/ 4640132 h 6407150"/>
              <a:gd name="connsiteX8981" fmla="*/ 2894084 w 11737976"/>
              <a:gd name="connsiteY8981" fmla="*/ 4641387 h 6407150"/>
              <a:gd name="connsiteX8982" fmla="*/ 2924100 w 11737976"/>
              <a:gd name="connsiteY8982" fmla="*/ 4642727 h 6407150"/>
              <a:gd name="connsiteX8983" fmla="*/ 2908836 w 11737976"/>
              <a:gd name="connsiteY8983" fmla="*/ 4647837 h 6407150"/>
              <a:gd name="connsiteX8984" fmla="*/ 2893827 w 11737976"/>
              <a:gd name="connsiteY8984" fmla="*/ 4647167 h 6407150"/>
              <a:gd name="connsiteX8985" fmla="*/ 2878645 w 11737976"/>
              <a:gd name="connsiteY8985" fmla="*/ 4650349 h 6407150"/>
              <a:gd name="connsiteX8986" fmla="*/ 2848716 w 11737976"/>
              <a:gd name="connsiteY8986" fmla="*/ 4647082 h 6407150"/>
              <a:gd name="connsiteX8987" fmla="*/ 2844920 w 11737976"/>
              <a:gd name="connsiteY8987" fmla="*/ 4647877 h 6407150"/>
              <a:gd name="connsiteX8988" fmla="*/ 2842048 w 11737976"/>
              <a:gd name="connsiteY8988" fmla="*/ 4648479 h 6407150"/>
              <a:gd name="connsiteX8989" fmla="*/ 2844626 w 11737976"/>
              <a:gd name="connsiteY8989" fmla="*/ 4642771 h 6407150"/>
              <a:gd name="connsiteX8990" fmla="*/ 2856308 w 11737976"/>
              <a:gd name="connsiteY8990" fmla="*/ 4645491 h 6407150"/>
              <a:gd name="connsiteX8991" fmla="*/ 2856650 w 11737976"/>
              <a:gd name="connsiteY8991" fmla="*/ 4637785 h 6407150"/>
              <a:gd name="connsiteX8992" fmla="*/ 2871657 w 11737976"/>
              <a:gd name="connsiteY8992" fmla="*/ 4638456 h 6407150"/>
              <a:gd name="connsiteX8993" fmla="*/ 2864241 w 11737976"/>
              <a:gd name="connsiteY8993" fmla="*/ 4636194 h 6407150"/>
              <a:gd name="connsiteX8994" fmla="*/ 2879592 w 11737976"/>
              <a:gd name="connsiteY8994" fmla="*/ 4629158 h 6407150"/>
              <a:gd name="connsiteX8995" fmla="*/ 2879678 w 11737976"/>
              <a:gd name="connsiteY8995" fmla="*/ 4627232 h 6407150"/>
              <a:gd name="connsiteX8996" fmla="*/ 2902105 w 11737976"/>
              <a:gd name="connsiteY8996" fmla="*/ 4630163 h 6407150"/>
              <a:gd name="connsiteX8997" fmla="*/ 2924530 w 11737976"/>
              <a:gd name="connsiteY8997" fmla="*/ 4633095 h 6407150"/>
              <a:gd name="connsiteX8998" fmla="*/ 2924444 w 11737976"/>
              <a:gd name="connsiteY8998" fmla="*/ 4635022 h 6407150"/>
              <a:gd name="connsiteX8999" fmla="*/ 2939539 w 11737976"/>
              <a:gd name="connsiteY8999" fmla="*/ 4633766 h 6407150"/>
              <a:gd name="connsiteX9000" fmla="*/ 2954720 w 11737976"/>
              <a:gd name="connsiteY9000" fmla="*/ 4630584 h 6407150"/>
              <a:gd name="connsiteX9001" fmla="*/ 2954977 w 11737976"/>
              <a:gd name="connsiteY9001" fmla="*/ 4624804 h 6407150"/>
              <a:gd name="connsiteX9002" fmla="*/ 2947647 w 11737976"/>
              <a:gd name="connsiteY9002" fmla="*/ 4620616 h 6407150"/>
              <a:gd name="connsiteX9003" fmla="*/ 2962826 w 11737976"/>
              <a:gd name="connsiteY9003" fmla="*/ 4617432 h 6407150"/>
              <a:gd name="connsiteX9004" fmla="*/ 9663109 w 11737976"/>
              <a:gd name="connsiteY9004" fmla="*/ 4615336 h 6407150"/>
              <a:gd name="connsiteX9005" fmla="*/ 9662288 w 11737976"/>
              <a:gd name="connsiteY9005" fmla="*/ 4621110 h 6407150"/>
              <a:gd name="connsiteX9006" fmla="*/ 9672062 w 11737976"/>
              <a:gd name="connsiteY9006" fmla="*/ 4621234 h 6407150"/>
              <a:gd name="connsiteX9007" fmla="*/ 9663109 w 11737976"/>
              <a:gd name="connsiteY9007" fmla="*/ 4615336 h 6407150"/>
              <a:gd name="connsiteX9008" fmla="*/ 9381764 w 11737976"/>
              <a:gd name="connsiteY9008" fmla="*/ 4611187 h 6407150"/>
              <a:gd name="connsiteX9009" fmla="*/ 9380944 w 11737976"/>
              <a:gd name="connsiteY9009" fmla="*/ 4616960 h 6407150"/>
              <a:gd name="connsiteX9010" fmla="*/ 9392782 w 11737976"/>
              <a:gd name="connsiteY9010" fmla="*/ 4617854 h 6407150"/>
              <a:gd name="connsiteX9011" fmla="*/ 9398499 w 11737976"/>
              <a:gd name="connsiteY9011" fmla="*/ 4615898 h 6407150"/>
              <a:gd name="connsiteX9012" fmla="*/ 9381764 w 11737976"/>
              <a:gd name="connsiteY9012" fmla="*/ 4611187 h 6407150"/>
              <a:gd name="connsiteX9013" fmla="*/ 9556320 w 11737976"/>
              <a:gd name="connsiteY9013" fmla="*/ 4607491 h 6407150"/>
              <a:gd name="connsiteX9014" fmla="*/ 9554518 w 11737976"/>
              <a:gd name="connsiteY9014" fmla="*/ 4620192 h 6407150"/>
              <a:gd name="connsiteX9015" fmla="*/ 9576893 w 11737976"/>
              <a:gd name="connsiteY9015" fmla="*/ 4609679 h 6407150"/>
              <a:gd name="connsiteX9016" fmla="*/ 9556320 w 11737976"/>
              <a:gd name="connsiteY9016" fmla="*/ 4607491 h 6407150"/>
              <a:gd name="connsiteX9017" fmla="*/ 2837973 w 11737976"/>
              <a:gd name="connsiteY9017" fmla="*/ 4607017 h 6407150"/>
              <a:gd name="connsiteX9018" fmla="*/ 2835218 w 11737976"/>
              <a:gd name="connsiteY9018" fmla="*/ 4607395 h 6407150"/>
              <a:gd name="connsiteX9019" fmla="*/ 2833641 w 11737976"/>
              <a:gd name="connsiteY9019" fmla="*/ 4609417 h 6407150"/>
              <a:gd name="connsiteX9020" fmla="*/ 2828722 w 11737976"/>
              <a:gd name="connsiteY9020" fmla="*/ 4608990 h 6407150"/>
              <a:gd name="connsiteX9021" fmla="*/ 2826822 w 11737976"/>
              <a:gd name="connsiteY9021" fmla="*/ 4611523 h 6407150"/>
              <a:gd name="connsiteX9022" fmla="*/ 2833547 w 11737976"/>
              <a:gd name="connsiteY9022" fmla="*/ 4611109 h 6407150"/>
              <a:gd name="connsiteX9023" fmla="*/ 2833738 w 11737976"/>
              <a:gd name="connsiteY9023" fmla="*/ 4611183 h 6407150"/>
              <a:gd name="connsiteX9024" fmla="*/ 2835998 w 11737976"/>
              <a:gd name="connsiteY9024" fmla="*/ 4612067 h 6407150"/>
              <a:gd name="connsiteX9025" fmla="*/ 2836934 w 11737976"/>
              <a:gd name="connsiteY9025" fmla="*/ 4610867 h 6407150"/>
              <a:gd name="connsiteX9026" fmla="*/ 2841174 w 11737976"/>
              <a:gd name="connsiteY9026" fmla="*/ 4610069 h 6407150"/>
              <a:gd name="connsiteX9027" fmla="*/ 2837787 w 11737976"/>
              <a:gd name="connsiteY9027" fmla="*/ 4609775 h 6407150"/>
              <a:gd name="connsiteX9028" fmla="*/ 2838609 w 11737976"/>
              <a:gd name="connsiteY9028" fmla="*/ 4608721 h 6407150"/>
              <a:gd name="connsiteX9029" fmla="*/ 2837973 w 11737976"/>
              <a:gd name="connsiteY9029" fmla="*/ 4607017 h 6407150"/>
              <a:gd name="connsiteX9030" fmla="*/ 9507985 w 11737976"/>
              <a:gd name="connsiteY9030" fmla="*/ 4598598 h 6407150"/>
              <a:gd name="connsiteX9031" fmla="*/ 9506150 w 11737976"/>
              <a:gd name="connsiteY9031" fmla="*/ 4611529 h 6407150"/>
              <a:gd name="connsiteX9032" fmla="*/ 9534438 w 11737976"/>
              <a:gd name="connsiteY9032" fmla="*/ 4614539 h 6407150"/>
              <a:gd name="connsiteX9033" fmla="*/ 9507985 w 11737976"/>
              <a:gd name="connsiteY9033" fmla="*/ 4598598 h 6407150"/>
              <a:gd name="connsiteX9034" fmla="*/ 2873722 w 11737976"/>
              <a:gd name="connsiteY9034" fmla="*/ 4592221 h 6407150"/>
              <a:gd name="connsiteX9035" fmla="*/ 2910815 w 11737976"/>
              <a:gd name="connsiteY9035" fmla="*/ 4603528 h 6407150"/>
              <a:gd name="connsiteX9036" fmla="*/ 2880368 w 11737976"/>
              <a:gd name="connsiteY9036" fmla="*/ 4611820 h 6407150"/>
              <a:gd name="connsiteX9037" fmla="*/ 2863979 w 11737976"/>
              <a:gd name="connsiteY9037" fmla="*/ 4599958 h 6407150"/>
              <a:gd name="connsiteX9038" fmla="*/ 2862915 w 11737976"/>
              <a:gd name="connsiteY9038" fmla="*/ 4599068 h 6407150"/>
              <a:gd name="connsiteX9039" fmla="*/ 2864824 w 11737976"/>
              <a:gd name="connsiteY9039" fmla="*/ 4593789 h 6407150"/>
              <a:gd name="connsiteX9040" fmla="*/ 2866122 w 11737976"/>
              <a:gd name="connsiteY9040" fmla="*/ 4594053 h 6407150"/>
              <a:gd name="connsiteX9041" fmla="*/ 2873722 w 11737976"/>
              <a:gd name="connsiteY9041" fmla="*/ 4592221 h 6407150"/>
              <a:gd name="connsiteX9042" fmla="*/ 9352798 w 11737976"/>
              <a:gd name="connsiteY9042" fmla="*/ 4591765 h 6407150"/>
              <a:gd name="connsiteX9043" fmla="*/ 9351891 w 11737976"/>
              <a:gd name="connsiteY9043" fmla="*/ 4598151 h 6407150"/>
              <a:gd name="connsiteX9044" fmla="*/ 9371140 w 11737976"/>
              <a:gd name="connsiteY9044" fmla="*/ 4600199 h 6407150"/>
              <a:gd name="connsiteX9045" fmla="*/ 9381217 w 11737976"/>
              <a:gd name="connsiteY9045" fmla="*/ 4598030 h 6407150"/>
              <a:gd name="connsiteX9046" fmla="*/ 9361969 w 11737976"/>
              <a:gd name="connsiteY9046" fmla="*/ 4595982 h 6407150"/>
              <a:gd name="connsiteX9047" fmla="*/ 9352798 w 11737976"/>
              <a:gd name="connsiteY9047" fmla="*/ 4591765 h 6407150"/>
              <a:gd name="connsiteX9048" fmla="*/ 2841697 w 11737976"/>
              <a:gd name="connsiteY9048" fmla="*/ 4591120 h 6407150"/>
              <a:gd name="connsiteX9049" fmla="*/ 2840557 w 11737976"/>
              <a:gd name="connsiteY9049" fmla="*/ 4594034 h 6407150"/>
              <a:gd name="connsiteX9050" fmla="*/ 2842182 w 11737976"/>
              <a:gd name="connsiteY9050" fmla="*/ 4596348 h 6407150"/>
              <a:gd name="connsiteX9051" fmla="*/ 2843847 w 11737976"/>
              <a:gd name="connsiteY9051" fmla="*/ 4595320 h 6407150"/>
              <a:gd name="connsiteX9052" fmla="*/ 2844985 w 11737976"/>
              <a:gd name="connsiteY9052" fmla="*/ 4592406 h 6407150"/>
              <a:gd name="connsiteX9053" fmla="*/ 2843890 w 11737976"/>
              <a:gd name="connsiteY9053" fmla="*/ 4591978 h 6407150"/>
              <a:gd name="connsiteX9054" fmla="*/ 2841697 w 11737976"/>
              <a:gd name="connsiteY9054" fmla="*/ 4591120 h 6407150"/>
              <a:gd name="connsiteX9055" fmla="*/ 2791249 w 11737976"/>
              <a:gd name="connsiteY9055" fmla="*/ 4588291 h 6407150"/>
              <a:gd name="connsiteX9056" fmla="*/ 2799177 w 11737976"/>
              <a:gd name="connsiteY9056" fmla="*/ 4590739 h 6407150"/>
              <a:gd name="connsiteX9057" fmla="*/ 2799270 w 11737976"/>
              <a:gd name="connsiteY9057" fmla="*/ 4588649 h 6407150"/>
              <a:gd name="connsiteX9058" fmla="*/ 2791249 w 11737976"/>
              <a:gd name="connsiteY9058" fmla="*/ 4588291 h 6407150"/>
              <a:gd name="connsiteX9059" fmla="*/ 9521389 w 11737976"/>
              <a:gd name="connsiteY9059" fmla="*/ 4583849 h 6407150"/>
              <a:gd name="connsiteX9060" fmla="*/ 9534810 w 11737976"/>
              <a:gd name="connsiteY9060" fmla="*/ 4592750 h 6407150"/>
              <a:gd name="connsiteX9061" fmla="*/ 9537660 w 11737976"/>
              <a:gd name="connsiteY9061" fmla="*/ 4591832 h 6407150"/>
              <a:gd name="connsiteX9062" fmla="*/ 9521389 w 11737976"/>
              <a:gd name="connsiteY9062" fmla="*/ 4583849 h 6407150"/>
              <a:gd name="connsiteX9063" fmla="*/ 2819298 w 11737976"/>
              <a:gd name="connsiteY9063" fmla="*/ 4581097 h 6407150"/>
              <a:gd name="connsiteX9064" fmla="*/ 2820633 w 11737976"/>
              <a:gd name="connsiteY9064" fmla="*/ 4581405 h 6407150"/>
              <a:gd name="connsiteX9065" fmla="*/ 2821453 w 11737976"/>
              <a:gd name="connsiteY9065" fmla="*/ 4584096 h 6407150"/>
              <a:gd name="connsiteX9066" fmla="*/ 2832719 w 11737976"/>
              <a:gd name="connsiteY9066" fmla="*/ 4584357 h 6407150"/>
              <a:gd name="connsiteX9067" fmla="*/ 2843298 w 11737976"/>
              <a:gd name="connsiteY9067" fmla="*/ 4583252 h 6407150"/>
              <a:gd name="connsiteX9068" fmla="*/ 2842792 w 11737976"/>
              <a:gd name="connsiteY9068" fmla="*/ 4584100 h 6407150"/>
              <a:gd name="connsiteX9069" fmla="*/ 2844000 w 11737976"/>
              <a:gd name="connsiteY9069" fmla="*/ 4584297 h 6407150"/>
              <a:gd name="connsiteX9070" fmla="*/ 2843965 w 11737976"/>
              <a:gd name="connsiteY9070" fmla="*/ 4585101 h 6407150"/>
              <a:gd name="connsiteX9071" fmla="*/ 2854207 w 11737976"/>
              <a:gd name="connsiteY9071" fmla="*/ 4587248 h 6407150"/>
              <a:gd name="connsiteX9072" fmla="*/ 2858240 w 11737976"/>
              <a:gd name="connsiteY9072" fmla="*/ 4587634 h 6407150"/>
              <a:gd name="connsiteX9073" fmla="*/ 2857369 w 11737976"/>
              <a:gd name="connsiteY9073" fmla="*/ 4590118 h 6407150"/>
              <a:gd name="connsiteX9074" fmla="*/ 2851650 w 11737976"/>
              <a:gd name="connsiteY9074" fmla="*/ 4589148 h 6407150"/>
              <a:gd name="connsiteX9075" fmla="*/ 2850588 w 11737976"/>
              <a:gd name="connsiteY9075" fmla="*/ 4588968 h 6407150"/>
              <a:gd name="connsiteX9076" fmla="*/ 2849413 w 11737976"/>
              <a:gd name="connsiteY9076" fmla="*/ 4594679 h 6407150"/>
              <a:gd name="connsiteX9077" fmla="*/ 2855020 w 11737976"/>
              <a:gd name="connsiteY9077" fmla="*/ 4591474 h 6407150"/>
              <a:gd name="connsiteX9078" fmla="*/ 2857083 w 11737976"/>
              <a:gd name="connsiteY9078" fmla="*/ 4590934 h 6407150"/>
              <a:gd name="connsiteX9079" fmla="*/ 2855423 w 11737976"/>
              <a:gd name="connsiteY9079" fmla="*/ 4595662 h 6407150"/>
              <a:gd name="connsiteX9080" fmla="*/ 2850996 w 11737976"/>
              <a:gd name="connsiteY9080" fmla="*/ 4596031 h 6407150"/>
              <a:gd name="connsiteX9081" fmla="*/ 2843447 w 11737976"/>
              <a:gd name="connsiteY9081" fmla="*/ 4596659 h 6407150"/>
              <a:gd name="connsiteX9082" fmla="*/ 2843361 w 11737976"/>
              <a:gd name="connsiteY9082" fmla="*/ 4598586 h 6407150"/>
              <a:gd name="connsiteX9083" fmla="*/ 2850866 w 11737976"/>
              <a:gd name="connsiteY9083" fmla="*/ 4598921 h 6407150"/>
              <a:gd name="connsiteX9084" fmla="*/ 2851642 w 11737976"/>
              <a:gd name="connsiteY9084" fmla="*/ 4602574 h 6407150"/>
              <a:gd name="connsiteX9085" fmla="*/ 2852877 w 11737976"/>
              <a:gd name="connsiteY9085" fmla="*/ 4602915 h 6407150"/>
              <a:gd name="connsiteX9086" fmla="*/ 2850369 w 11737976"/>
              <a:gd name="connsiteY9086" fmla="*/ 4610062 h 6407150"/>
              <a:gd name="connsiteX9087" fmla="*/ 2850438 w 11737976"/>
              <a:gd name="connsiteY9087" fmla="*/ 4608554 h 6407150"/>
              <a:gd name="connsiteX9088" fmla="*/ 2842932 w 11737976"/>
              <a:gd name="connsiteY9088" fmla="*/ 4608218 h 6407150"/>
              <a:gd name="connsiteX9089" fmla="*/ 2842847 w 11737976"/>
              <a:gd name="connsiteY9089" fmla="*/ 4610144 h 6407150"/>
              <a:gd name="connsiteX9090" fmla="*/ 2844411 w 11737976"/>
              <a:gd name="connsiteY9090" fmla="*/ 4622429 h 6407150"/>
              <a:gd name="connsiteX9091" fmla="*/ 2842159 w 11737976"/>
              <a:gd name="connsiteY9091" fmla="*/ 4625553 h 6407150"/>
              <a:gd name="connsiteX9092" fmla="*/ 2835079 w 11737976"/>
              <a:gd name="connsiteY9092" fmla="*/ 4615891 h 6407150"/>
              <a:gd name="connsiteX9093" fmla="*/ 2828529 w 11737976"/>
              <a:gd name="connsiteY9093" fmla="*/ 4620696 h 6407150"/>
              <a:gd name="connsiteX9094" fmla="*/ 2826805 w 11737976"/>
              <a:gd name="connsiteY9094" fmla="*/ 4619501 h 6407150"/>
              <a:gd name="connsiteX9095" fmla="*/ 2823499 w 11737976"/>
              <a:gd name="connsiteY9095" fmla="*/ 4621301 h 6407150"/>
              <a:gd name="connsiteX9096" fmla="*/ 2823430 w 11737976"/>
              <a:gd name="connsiteY9096" fmla="*/ 4621418 h 6407150"/>
              <a:gd name="connsiteX9097" fmla="*/ 2820181 w 11737976"/>
              <a:gd name="connsiteY9097" fmla="*/ 4620293 h 6407150"/>
              <a:gd name="connsiteX9098" fmla="*/ 2807812 w 11737976"/>
              <a:gd name="connsiteY9098" fmla="*/ 4618562 h 6407150"/>
              <a:gd name="connsiteX9099" fmla="*/ 2808316 w 11737976"/>
              <a:gd name="connsiteY9099" fmla="*/ 4616911 h 6407150"/>
              <a:gd name="connsiteX9100" fmla="*/ 2809807 w 11737976"/>
              <a:gd name="connsiteY9100" fmla="*/ 4609769 h 6407150"/>
              <a:gd name="connsiteX9101" fmla="*/ 2810332 w 11737976"/>
              <a:gd name="connsiteY9101" fmla="*/ 4608428 h 6407150"/>
              <a:gd name="connsiteX9102" fmla="*/ 2815489 w 11737976"/>
              <a:gd name="connsiteY9102" fmla="*/ 4591906 h 6407150"/>
              <a:gd name="connsiteX9103" fmla="*/ 9677046 w 11737976"/>
              <a:gd name="connsiteY9103" fmla="*/ 4578435 h 6407150"/>
              <a:gd name="connsiteX9104" fmla="*/ 9668186 w 11737976"/>
              <a:gd name="connsiteY9104" fmla="*/ 4579543 h 6407150"/>
              <a:gd name="connsiteX9105" fmla="*/ 9680014 w 11737976"/>
              <a:gd name="connsiteY9105" fmla="*/ 4580508 h 6407150"/>
              <a:gd name="connsiteX9106" fmla="*/ 9685659 w 11737976"/>
              <a:gd name="connsiteY9106" fmla="*/ 4579058 h 6407150"/>
              <a:gd name="connsiteX9107" fmla="*/ 9677046 w 11737976"/>
              <a:gd name="connsiteY9107" fmla="*/ 4578435 h 6407150"/>
              <a:gd name="connsiteX9108" fmla="*/ 9432962 w 11737976"/>
              <a:gd name="connsiteY9108" fmla="*/ 4577613 h 6407150"/>
              <a:gd name="connsiteX9109" fmla="*/ 9433499 w 11737976"/>
              <a:gd name="connsiteY9109" fmla="*/ 4577633 h 6407150"/>
              <a:gd name="connsiteX9110" fmla="*/ 9433582 w 11737976"/>
              <a:gd name="connsiteY9110" fmla="*/ 4580767 h 6407150"/>
              <a:gd name="connsiteX9111" fmla="*/ 9433340 w 11737976"/>
              <a:gd name="connsiteY9111" fmla="*/ 4580974 h 6407150"/>
              <a:gd name="connsiteX9112" fmla="*/ 9432508 w 11737976"/>
              <a:gd name="connsiteY9112" fmla="*/ 4580805 h 6407150"/>
              <a:gd name="connsiteX9113" fmla="*/ 9432962 w 11737976"/>
              <a:gd name="connsiteY9113" fmla="*/ 4577613 h 6407150"/>
              <a:gd name="connsiteX9114" fmla="*/ 8426287 w 11737976"/>
              <a:gd name="connsiteY9114" fmla="*/ 4569964 h 6407150"/>
              <a:gd name="connsiteX9115" fmla="*/ 8427016 w 11737976"/>
              <a:gd name="connsiteY9115" fmla="*/ 4571860 h 6407150"/>
              <a:gd name="connsiteX9116" fmla="*/ 8426347 w 11737976"/>
              <a:gd name="connsiteY9116" fmla="*/ 4576108 h 6407150"/>
              <a:gd name="connsiteX9117" fmla="*/ 8424269 w 11737976"/>
              <a:gd name="connsiteY9117" fmla="*/ 4577465 h 6407150"/>
              <a:gd name="connsiteX9118" fmla="*/ 8425931 w 11737976"/>
              <a:gd name="connsiteY9118" fmla="*/ 4570066 h 6407150"/>
              <a:gd name="connsiteX9119" fmla="*/ 2837235 w 11737976"/>
              <a:gd name="connsiteY9119" fmla="*/ 4567427 h 6407150"/>
              <a:gd name="connsiteX9120" fmla="*/ 2836633 w 11737976"/>
              <a:gd name="connsiteY9120" fmla="*/ 4580912 h 6407150"/>
              <a:gd name="connsiteX9121" fmla="*/ 2819632 w 11737976"/>
              <a:gd name="connsiteY9121" fmla="*/ 4580153 h 6407150"/>
              <a:gd name="connsiteX9122" fmla="*/ 2819977 w 11737976"/>
              <a:gd name="connsiteY9122" fmla="*/ 4579176 h 6407150"/>
              <a:gd name="connsiteX9123" fmla="*/ 2820437 w 11737976"/>
              <a:gd name="connsiteY9123" fmla="*/ 4575413 h 6407150"/>
              <a:gd name="connsiteX9124" fmla="*/ 2829300 w 11737976"/>
              <a:gd name="connsiteY9124" fmla="*/ 4576724 h 6407150"/>
              <a:gd name="connsiteX9125" fmla="*/ 2821969 w 11737976"/>
              <a:gd name="connsiteY9125" fmla="*/ 4572537 h 6407150"/>
              <a:gd name="connsiteX9126" fmla="*/ 2837235 w 11737976"/>
              <a:gd name="connsiteY9126" fmla="*/ 4567427 h 6407150"/>
              <a:gd name="connsiteX9127" fmla="*/ 9640352 w 11737976"/>
              <a:gd name="connsiteY9127" fmla="*/ 4567205 h 6407150"/>
              <a:gd name="connsiteX9128" fmla="*/ 9625061 w 11737976"/>
              <a:gd name="connsiteY9128" fmla="*/ 4573782 h 6407150"/>
              <a:gd name="connsiteX9129" fmla="*/ 9638059 w 11737976"/>
              <a:gd name="connsiteY9129" fmla="*/ 4583369 h 6407150"/>
              <a:gd name="connsiteX9130" fmla="*/ 9658294 w 11737976"/>
              <a:gd name="connsiteY9130" fmla="*/ 4575678 h 6407150"/>
              <a:gd name="connsiteX9131" fmla="*/ 9640352 w 11737976"/>
              <a:gd name="connsiteY9131" fmla="*/ 4567205 h 6407150"/>
              <a:gd name="connsiteX9132" fmla="*/ 9782310 w 11737976"/>
              <a:gd name="connsiteY9132" fmla="*/ 4566340 h 6407150"/>
              <a:gd name="connsiteX9133" fmla="*/ 9777594 w 11737976"/>
              <a:gd name="connsiteY9133" fmla="*/ 4568915 h 6407150"/>
              <a:gd name="connsiteX9134" fmla="*/ 9785675 w 11737976"/>
              <a:gd name="connsiteY9134" fmla="*/ 4573290 h 6407150"/>
              <a:gd name="connsiteX9135" fmla="*/ 9786657 w 11737976"/>
              <a:gd name="connsiteY9135" fmla="*/ 4566363 h 6407150"/>
              <a:gd name="connsiteX9136" fmla="*/ 9782310 w 11737976"/>
              <a:gd name="connsiteY9136" fmla="*/ 4566340 h 6407150"/>
              <a:gd name="connsiteX9137" fmla="*/ 9691015 w 11737976"/>
              <a:gd name="connsiteY9137" fmla="*/ 4559703 h 6407150"/>
              <a:gd name="connsiteX9138" fmla="*/ 9678801 w 11737976"/>
              <a:gd name="connsiteY9138" fmla="*/ 4578328 h 6407150"/>
              <a:gd name="connsiteX9139" fmla="*/ 9707088 w 11737976"/>
              <a:gd name="connsiteY9139" fmla="*/ 4581337 h 6407150"/>
              <a:gd name="connsiteX9140" fmla="*/ 9718839 w 11737976"/>
              <a:gd name="connsiteY9140" fmla="*/ 4565984 h 6407150"/>
              <a:gd name="connsiteX9141" fmla="*/ 9691015 w 11737976"/>
              <a:gd name="connsiteY9141" fmla="*/ 4559703 h 6407150"/>
              <a:gd name="connsiteX9142" fmla="*/ 9768620 w 11737976"/>
              <a:gd name="connsiteY9142" fmla="*/ 4558584 h 6407150"/>
              <a:gd name="connsiteX9143" fmla="*/ 9757923 w 11737976"/>
              <a:gd name="connsiteY9143" fmla="*/ 4560375 h 6407150"/>
              <a:gd name="connsiteX9144" fmla="*/ 9766822 w 11737976"/>
              <a:gd name="connsiteY9144" fmla="*/ 4562054 h 6407150"/>
              <a:gd name="connsiteX9145" fmla="*/ 9768620 w 11737976"/>
              <a:gd name="connsiteY9145" fmla="*/ 4558584 h 6407150"/>
              <a:gd name="connsiteX9146" fmla="*/ 2778249 w 11737976"/>
              <a:gd name="connsiteY9146" fmla="*/ 4557970 h 6407150"/>
              <a:gd name="connsiteX9147" fmla="*/ 2792296 w 11737976"/>
              <a:gd name="connsiteY9147" fmla="*/ 4563489 h 6407150"/>
              <a:gd name="connsiteX9148" fmla="*/ 2784707 w 11737976"/>
              <a:gd name="connsiteY9148" fmla="*/ 4565082 h 6407150"/>
              <a:gd name="connsiteX9149" fmla="*/ 2799630 w 11737976"/>
              <a:gd name="connsiteY9149" fmla="*/ 4567678 h 6407150"/>
              <a:gd name="connsiteX9150" fmla="*/ 2805958 w 11737976"/>
              <a:gd name="connsiteY9150" fmla="*/ 4573270 h 6407150"/>
              <a:gd name="connsiteX9151" fmla="*/ 2813275 w 11737976"/>
              <a:gd name="connsiteY9151" fmla="*/ 4574353 h 6407150"/>
              <a:gd name="connsiteX9152" fmla="*/ 2813135 w 11737976"/>
              <a:gd name="connsiteY9152" fmla="*/ 4576309 h 6407150"/>
              <a:gd name="connsiteX9153" fmla="*/ 2808722 w 11737976"/>
              <a:gd name="connsiteY9153" fmla="*/ 4589261 h 6407150"/>
              <a:gd name="connsiteX9154" fmla="*/ 2797765 w 11737976"/>
              <a:gd name="connsiteY9154" fmla="*/ 4597338 h 6407150"/>
              <a:gd name="connsiteX9155" fmla="*/ 2800543 w 11737976"/>
              <a:gd name="connsiteY9155" fmla="*/ 4596879 h 6407150"/>
              <a:gd name="connsiteX9156" fmla="*/ 2801308 w 11737976"/>
              <a:gd name="connsiteY9156" fmla="*/ 4604903 h 6407150"/>
              <a:gd name="connsiteX9157" fmla="*/ 2799658 w 11737976"/>
              <a:gd name="connsiteY9157" fmla="*/ 4605802 h 6407150"/>
              <a:gd name="connsiteX9158" fmla="*/ 2797038 w 11737976"/>
              <a:gd name="connsiteY9158" fmla="*/ 4612503 h 6407150"/>
              <a:gd name="connsiteX9159" fmla="*/ 2795476 w 11737976"/>
              <a:gd name="connsiteY9159" fmla="*/ 4617624 h 6407150"/>
              <a:gd name="connsiteX9160" fmla="*/ 2789956 w 11737976"/>
              <a:gd name="connsiteY9160" fmla="*/ 4617246 h 6407150"/>
              <a:gd name="connsiteX9161" fmla="*/ 2790128 w 11737976"/>
              <a:gd name="connsiteY9161" fmla="*/ 4613375 h 6407150"/>
              <a:gd name="connsiteX9162" fmla="*/ 2767233 w 11737976"/>
              <a:gd name="connsiteY9162" fmla="*/ 4616231 h 6407150"/>
              <a:gd name="connsiteX9163" fmla="*/ 2774892 w 11737976"/>
              <a:gd name="connsiteY9163" fmla="*/ 4614635 h 6407150"/>
              <a:gd name="connsiteX9164" fmla="*/ 2755153 w 11737976"/>
              <a:gd name="connsiteY9164" fmla="*/ 4613753 h 6407150"/>
              <a:gd name="connsiteX9165" fmla="*/ 9661993 w 11737976"/>
              <a:gd name="connsiteY9165" fmla="*/ 4549582 h 6407150"/>
              <a:gd name="connsiteX9166" fmla="*/ 9671790 w 11737976"/>
              <a:gd name="connsiteY9166" fmla="*/ 4554140 h 6407150"/>
              <a:gd name="connsiteX9167" fmla="*/ 9672283 w 11737976"/>
              <a:gd name="connsiteY9167" fmla="*/ 4550677 h 6407150"/>
              <a:gd name="connsiteX9168" fmla="*/ 9661993 w 11737976"/>
              <a:gd name="connsiteY9168" fmla="*/ 4549582 h 6407150"/>
              <a:gd name="connsiteX9169" fmla="*/ 9537598 w 11737976"/>
              <a:gd name="connsiteY9169" fmla="*/ 4543184 h 6407150"/>
              <a:gd name="connsiteX9170" fmla="*/ 9545352 w 11737976"/>
              <a:gd name="connsiteY9170" fmla="*/ 4553973 h 6407150"/>
              <a:gd name="connsiteX9171" fmla="*/ 9554494 w 11737976"/>
              <a:gd name="connsiteY9171" fmla="*/ 4554945 h 6407150"/>
              <a:gd name="connsiteX9172" fmla="*/ 9553565 w 11737976"/>
              <a:gd name="connsiteY9172" fmla="*/ 4561488 h 6407150"/>
              <a:gd name="connsiteX9173" fmla="*/ 9563637 w 11737976"/>
              <a:gd name="connsiteY9173" fmla="*/ 4555918 h 6407150"/>
              <a:gd name="connsiteX9174" fmla="*/ 9554494 w 11737976"/>
              <a:gd name="connsiteY9174" fmla="*/ 4554945 h 6407150"/>
              <a:gd name="connsiteX9175" fmla="*/ 9565030 w 11737976"/>
              <a:gd name="connsiteY9175" fmla="*/ 4546104 h 6407150"/>
              <a:gd name="connsiteX9176" fmla="*/ 9537598 w 11737976"/>
              <a:gd name="connsiteY9176" fmla="*/ 4543184 h 6407150"/>
              <a:gd name="connsiteX9177" fmla="*/ 2831149 w 11737976"/>
              <a:gd name="connsiteY9177" fmla="*/ 4538531 h 6407150"/>
              <a:gd name="connsiteX9178" fmla="*/ 2835220 w 11737976"/>
              <a:gd name="connsiteY9178" fmla="*/ 4538888 h 6407150"/>
              <a:gd name="connsiteX9179" fmla="*/ 2837837 w 11737976"/>
              <a:gd name="connsiteY9179" fmla="*/ 4553941 h 6407150"/>
              <a:gd name="connsiteX9180" fmla="*/ 2837924 w 11737976"/>
              <a:gd name="connsiteY9180" fmla="*/ 4552015 h 6407150"/>
              <a:gd name="connsiteX9181" fmla="*/ 2829786 w 11737976"/>
              <a:gd name="connsiteY9181" fmla="*/ 4550011 h 6407150"/>
              <a:gd name="connsiteX9182" fmla="*/ 2830359 w 11737976"/>
              <a:gd name="connsiteY9182" fmla="*/ 4540553 h 6407150"/>
              <a:gd name="connsiteX9183" fmla="*/ 2817374 w 11737976"/>
              <a:gd name="connsiteY9183" fmla="*/ 4538284 h 6407150"/>
              <a:gd name="connsiteX9184" fmla="*/ 2815324 w 11737976"/>
              <a:gd name="connsiteY9184" fmla="*/ 4547422 h 6407150"/>
              <a:gd name="connsiteX9185" fmla="*/ 2815305 w 11737976"/>
              <a:gd name="connsiteY9185" fmla="*/ 4556390 h 6407150"/>
              <a:gd name="connsiteX9186" fmla="*/ 2796458 w 11737976"/>
              <a:gd name="connsiteY9186" fmla="*/ 4554506 h 6407150"/>
              <a:gd name="connsiteX9187" fmla="*/ 2779611 w 11737976"/>
              <a:gd name="connsiteY9187" fmla="*/ 4554680 h 6407150"/>
              <a:gd name="connsiteX9188" fmla="*/ 2780496 w 11737976"/>
              <a:gd name="connsiteY9188" fmla="*/ 4552543 h 6407150"/>
              <a:gd name="connsiteX9189" fmla="*/ 2784190 w 11737976"/>
              <a:gd name="connsiteY9189" fmla="*/ 4539418 h 6407150"/>
              <a:gd name="connsiteX9190" fmla="*/ 2788683 w 11737976"/>
              <a:gd name="connsiteY9190" fmla="*/ 4539199 h 6407150"/>
              <a:gd name="connsiteX9191" fmla="*/ 2793414 w 11737976"/>
              <a:gd name="connsiteY9191" fmla="*/ 4538445 h 6407150"/>
              <a:gd name="connsiteX9192" fmla="*/ 2800920 w 11737976"/>
              <a:gd name="connsiteY9192" fmla="*/ 4538781 h 6407150"/>
              <a:gd name="connsiteX9193" fmla="*/ 2815033 w 11737976"/>
              <a:gd name="connsiteY9193" fmla="*/ 4538446 h 6407150"/>
              <a:gd name="connsiteX9194" fmla="*/ 2823519 w 11737976"/>
              <a:gd name="connsiteY9194" fmla="*/ 4537860 h 6407150"/>
              <a:gd name="connsiteX9195" fmla="*/ 2826121 w 11737976"/>
              <a:gd name="connsiteY9195" fmla="*/ 4538088 h 6407150"/>
              <a:gd name="connsiteX9196" fmla="*/ 2825848 w 11737976"/>
              <a:gd name="connsiteY9196" fmla="*/ 4538791 h 6407150"/>
              <a:gd name="connsiteX9197" fmla="*/ 2823590 w 11737976"/>
              <a:gd name="connsiteY9197" fmla="*/ 4537909 h 6407150"/>
              <a:gd name="connsiteX9198" fmla="*/ 2823475 w 11737976"/>
              <a:gd name="connsiteY9198" fmla="*/ 4537862 h 6407150"/>
              <a:gd name="connsiteX9199" fmla="*/ 773606 w 11737976"/>
              <a:gd name="connsiteY9199" fmla="*/ 4536510 h 6407150"/>
              <a:gd name="connsiteX9200" fmla="*/ 772563 w 11737976"/>
              <a:gd name="connsiteY9200" fmla="*/ 4537381 h 6407150"/>
              <a:gd name="connsiteX9201" fmla="*/ 771974 w 11737976"/>
              <a:gd name="connsiteY9201" fmla="*/ 4538655 h 6407150"/>
              <a:gd name="connsiteX9202" fmla="*/ 770796 w 11737976"/>
              <a:gd name="connsiteY9202" fmla="*/ 4541205 h 6407150"/>
              <a:gd name="connsiteX9203" fmla="*/ 774442 w 11737976"/>
              <a:gd name="connsiteY9203" fmla="*/ 4544435 h 6407150"/>
              <a:gd name="connsiteX9204" fmla="*/ 775030 w 11737976"/>
              <a:gd name="connsiteY9204" fmla="*/ 4543160 h 6407150"/>
              <a:gd name="connsiteX9205" fmla="*/ 776208 w 11737976"/>
              <a:gd name="connsiteY9205" fmla="*/ 4540611 h 6407150"/>
              <a:gd name="connsiteX9206" fmla="*/ 777386 w 11737976"/>
              <a:gd name="connsiteY9206" fmla="*/ 4538061 h 6407150"/>
              <a:gd name="connsiteX9207" fmla="*/ 773606 w 11737976"/>
              <a:gd name="connsiteY9207" fmla="*/ 4536510 h 6407150"/>
              <a:gd name="connsiteX9208" fmla="*/ 9564751 w 11737976"/>
              <a:gd name="connsiteY9208" fmla="*/ 4528274 h 6407150"/>
              <a:gd name="connsiteX9209" fmla="*/ 9528461 w 11737976"/>
              <a:gd name="connsiteY9209" fmla="*/ 4529905 h 6407150"/>
              <a:gd name="connsiteX9210" fmla="*/ 9523965 w 11737976"/>
              <a:gd name="connsiteY9210" fmla="*/ 4535532 h 6407150"/>
              <a:gd name="connsiteX9211" fmla="*/ 9527096 w 11737976"/>
              <a:gd name="connsiteY9211" fmla="*/ 4539528 h 6407150"/>
              <a:gd name="connsiteX9212" fmla="*/ 9526640 w 11737976"/>
              <a:gd name="connsiteY9212" fmla="*/ 4542734 h 6407150"/>
              <a:gd name="connsiteX9213" fmla="*/ 9536356 w 11737976"/>
              <a:gd name="connsiteY9213" fmla="*/ 4543769 h 6407150"/>
              <a:gd name="connsiteX9214" fmla="*/ 9536810 w 11737976"/>
              <a:gd name="connsiteY9214" fmla="*/ 4540561 h 6407150"/>
              <a:gd name="connsiteX9215" fmla="*/ 9575672 w 11737976"/>
              <a:gd name="connsiteY9215" fmla="*/ 4544696 h 6407150"/>
              <a:gd name="connsiteX9216" fmla="*/ 9565501 w 11737976"/>
              <a:gd name="connsiteY9216" fmla="*/ 4546870 h 6407150"/>
              <a:gd name="connsiteX9217" fmla="*/ 9584478 w 11737976"/>
              <a:gd name="connsiteY9217" fmla="*/ 4552144 h 6407150"/>
              <a:gd name="connsiteX9218" fmla="*/ 9605272 w 11737976"/>
              <a:gd name="connsiteY9218" fmla="*/ 4544590 h 6407150"/>
              <a:gd name="connsiteX9219" fmla="*/ 9605725 w 11737976"/>
              <a:gd name="connsiteY9219" fmla="*/ 4541383 h 6407150"/>
              <a:gd name="connsiteX9220" fmla="*/ 9634872 w 11737976"/>
              <a:gd name="connsiteY9220" fmla="*/ 4544483 h 6407150"/>
              <a:gd name="connsiteX9221" fmla="*/ 9626067 w 11737976"/>
              <a:gd name="connsiteY9221" fmla="*/ 4537036 h 6407150"/>
              <a:gd name="connsiteX9222" fmla="*/ 9606181 w 11737976"/>
              <a:gd name="connsiteY9222" fmla="*/ 4538175 h 6407150"/>
              <a:gd name="connsiteX9223" fmla="*/ 9596012 w 11737976"/>
              <a:gd name="connsiteY9223" fmla="*/ 4540348 h 6407150"/>
              <a:gd name="connsiteX9224" fmla="*/ 9586298 w 11737976"/>
              <a:gd name="connsiteY9224" fmla="*/ 4539315 h 6407150"/>
              <a:gd name="connsiteX9225" fmla="*/ 9596923 w 11737976"/>
              <a:gd name="connsiteY9225" fmla="*/ 4533935 h 6407150"/>
              <a:gd name="connsiteX9226" fmla="*/ 9587663 w 11737976"/>
              <a:gd name="connsiteY9226" fmla="*/ 4529693 h 6407150"/>
              <a:gd name="connsiteX9227" fmla="*/ 9577493 w 11737976"/>
              <a:gd name="connsiteY9227" fmla="*/ 4531868 h 6407150"/>
              <a:gd name="connsiteX9228" fmla="*/ 9564751 w 11737976"/>
              <a:gd name="connsiteY9228" fmla="*/ 4528274 h 6407150"/>
              <a:gd name="connsiteX9229" fmla="*/ 9479271 w 11737976"/>
              <a:gd name="connsiteY9229" fmla="*/ 4526643 h 6407150"/>
              <a:gd name="connsiteX9230" fmla="*/ 9488782 w 11737976"/>
              <a:gd name="connsiteY9230" fmla="*/ 4528465 h 6407150"/>
              <a:gd name="connsiteX9231" fmla="*/ 9488331 w 11737976"/>
              <a:gd name="connsiteY9231" fmla="*/ 4531658 h 6407150"/>
              <a:gd name="connsiteX9232" fmla="*/ 9478251 w 11737976"/>
              <a:gd name="connsiteY9232" fmla="*/ 4533825 h 6407150"/>
              <a:gd name="connsiteX9233" fmla="*/ 9468628 w 11737976"/>
              <a:gd name="connsiteY9233" fmla="*/ 4532801 h 6407150"/>
              <a:gd name="connsiteX9234" fmla="*/ 9469080 w 11737976"/>
              <a:gd name="connsiteY9234" fmla="*/ 4529609 h 6407150"/>
              <a:gd name="connsiteX9235" fmla="*/ 9479271 w 11737976"/>
              <a:gd name="connsiteY9235" fmla="*/ 4526643 h 6407150"/>
              <a:gd name="connsiteX9236" fmla="*/ 784371 w 11737976"/>
              <a:gd name="connsiteY9236" fmla="*/ 4524166 h 6407150"/>
              <a:gd name="connsiteX9237" fmla="*/ 778665 w 11737976"/>
              <a:gd name="connsiteY9237" fmla="*/ 4525399 h 6407150"/>
              <a:gd name="connsiteX9238" fmla="*/ 781429 w 11737976"/>
              <a:gd name="connsiteY9238" fmla="*/ 4530540 h 6407150"/>
              <a:gd name="connsiteX9239" fmla="*/ 784371 w 11737976"/>
              <a:gd name="connsiteY9239" fmla="*/ 4524166 h 6407150"/>
              <a:gd name="connsiteX9240" fmla="*/ 2826176 w 11737976"/>
              <a:gd name="connsiteY9240" fmla="*/ 4521940 h 6407150"/>
              <a:gd name="connsiteX9241" fmla="*/ 2826043 w 11737976"/>
              <a:gd name="connsiteY9241" fmla="*/ 4522643 h 6407150"/>
              <a:gd name="connsiteX9242" fmla="*/ 2824100 w 11737976"/>
              <a:gd name="connsiteY9242" fmla="*/ 4522557 h 6407150"/>
              <a:gd name="connsiteX9243" fmla="*/ 2808950 w 11737976"/>
              <a:gd name="connsiteY9243" fmla="*/ 4521881 h 6407150"/>
              <a:gd name="connsiteX9244" fmla="*/ 2816526 w 11737976"/>
              <a:gd name="connsiteY9244" fmla="*/ 4522219 h 6407150"/>
              <a:gd name="connsiteX9245" fmla="*/ 2824014 w 11737976"/>
              <a:gd name="connsiteY9245" fmla="*/ 4524474 h 6407150"/>
              <a:gd name="connsiteX9246" fmla="*/ 2824962 w 11737976"/>
              <a:gd name="connsiteY9246" fmla="*/ 4524515 h 6407150"/>
              <a:gd name="connsiteX9247" fmla="*/ 2826256 w 11737976"/>
              <a:gd name="connsiteY9247" fmla="*/ 4524573 h 6407150"/>
              <a:gd name="connsiteX9248" fmla="*/ 2828990 w 11737976"/>
              <a:gd name="connsiteY9248" fmla="*/ 4530749 h 6407150"/>
              <a:gd name="connsiteX9249" fmla="*/ 2828014 w 11737976"/>
              <a:gd name="connsiteY9249" fmla="*/ 4533249 h 6407150"/>
              <a:gd name="connsiteX9250" fmla="*/ 2823777 w 11737976"/>
              <a:gd name="connsiteY9250" fmla="*/ 4532081 h 6407150"/>
              <a:gd name="connsiteX9251" fmla="*/ 2801090 w 11737976"/>
              <a:gd name="connsiteY9251" fmla="*/ 4534928 h 6407150"/>
              <a:gd name="connsiteX9252" fmla="*/ 2801004 w 11737976"/>
              <a:gd name="connsiteY9252" fmla="*/ 4536855 h 6407150"/>
              <a:gd name="connsiteX9253" fmla="*/ 2793501 w 11737976"/>
              <a:gd name="connsiteY9253" fmla="*/ 4536519 h 6407150"/>
              <a:gd name="connsiteX9254" fmla="*/ 2785922 w 11737976"/>
              <a:gd name="connsiteY9254" fmla="*/ 4537870 h 6407150"/>
              <a:gd name="connsiteX9255" fmla="*/ 2784629 w 11737976"/>
              <a:gd name="connsiteY9255" fmla="*/ 4537854 h 6407150"/>
              <a:gd name="connsiteX9256" fmla="*/ 2788847 w 11737976"/>
              <a:gd name="connsiteY9256" fmla="*/ 4522869 h 6407150"/>
              <a:gd name="connsiteX9257" fmla="*/ 2789895 w 11737976"/>
              <a:gd name="connsiteY9257" fmla="*/ 4523669 h 6407150"/>
              <a:gd name="connsiteX9258" fmla="*/ 2793630 w 11737976"/>
              <a:gd name="connsiteY9258" fmla="*/ 4525037 h 6407150"/>
              <a:gd name="connsiteX9259" fmla="*/ 2808693 w 11737976"/>
              <a:gd name="connsiteY9259" fmla="*/ 4527629 h 6407150"/>
              <a:gd name="connsiteX9260" fmla="*/ 2808950 w 11737976"/>
              <a:gd name="connsiteY9260" fmla="*/ 4521881 h 6407150"/>
              <a:gd name="connsiteX9261" fmla="*/ 2845572 w 11737976"/>
              <a:gd name="connsiteY9261" fmla="*/ 4519649 h 6407150"/>
              <a:gd name="connsiteX9262" fmla="*/ 2846805 w 11737976"/>
              <a:gd name="connsiteY9262" fmla="*/ 4521528 h 6407150"/>
              <a:gd name="connsiteX9263" fmla="*/ 2846546 w 11737976"/>
              <a:gd name="connsiteY9263" fmla="*/ 4527306 h 6407150"/>
              <a:gd name="connsiteX9264" fmla="*/ 2853878 w 11737976"/>
              <a:gd name="connsiteY9264" fmla="*/ 4531495 h 6407150"/>
              <a:gd name="connsiteX9265" fmla="*/ 2846115 w 11737976"/>
              <a:gd name="connsiteY9265" fmla="*/ 4536938 h 6407150"/>
              <a:gd name="connsiteX9266" fmla="*/ 2837348 w 11737976"/>
              <a:gd name="connsiteY9266" fmla="*/ 4535944 h 6407150"/>
              <a:gd name="connsiteX9267" fmla="*/ 2832702 w 11737976"/>
              <a:gd name="connsiteY9267" fmla="*/ 4534556 h 6407150"/>
              <a:gd name="connsiteX9268" fmla="*/ 2833501 w 11737976"/>
              <a:gd name="connsiteY9268" fmla="*/ 4532512 h 6407150"/>
              <a:gd name="connsiteX9269" fmla="*/ 2834630 w 11737976"/>
              <a:gd name="connsiteY9269" fmla="*/ 4532953 h 6407150"/>
              <a:gd name="connsiteX9270" fmla="*/ 2843643 w 11737976"/>
              <a:gd name="connsiteY9270" fmla="*/ 4520180 h 6407150"/>
              <a:gd name="connsiteX9271" fmla="*/ 9425851 w 11737976"/>
              <a:gd name="connsiteY9271" fmla="*/ 4517556 h 6407150"/>
              <a:gd name="connsiteX9272" fmla="*/ 9431489 w 11737976"/>
              <a:gd name="connsiteY9272" fmla="*/ 4519129 h 6407150"/>
              <a:gd name="connsiteX9273" fmla="*/ 9426733 w 11737976"/>
              <a:gd name="connsiteY9273" fmla="*/ 4518218 h 6407150"/>
              <a:gd name="connsiteX9274" fmla="*/ 9559304 w 11737976"/>
              <a:gd name="connsiteY9274" fmla="*/ 4512871 h 6407150"/>
              <a:gd name="connsiteX9275" fmla="*/ 9548523 w 11737976"/>
              <a:gd name="connsiteY9275" fmla="*/ 4515240 h 6407150"/>
              <a:gd name="connsiteX9276" fmla="*/ 9569098 w 11737976"/>
              <a:gd name="connsiteY9276" fmla="*/ 4517430 h 6407150"/>
              <a:gd name="connsiteX9277" fmla="*/ 9559304 w 11737976"/>
              <a:gd name="connsiteY9277" fmla="*/ 4512871 h 6407150"/>
              <a:gd name="connsiteX9278" fmla="*/ 3192295 w 11737976"/>
              <a:gd name="connsiteY9278" fmla="*/ 4512052 h 6407150"/>
              <a:gd name="connsiteX9279" fmla="*/ 3205581 w 11737976"/>
              <a:gd name="connsiteY9279" fmla="*/ 4515860 h 6407150"/>
              <a:gd name="connsiteX9280" fmla="*/ 3207064 w 11737976"/>
              <a:gd name="connsiteY9280" fmla="*/ 4519232 h 6407150"/>
              <a:gd name="connsiteX9281" fmla="*/ 3206851 w 11737976"/>
              <a:gd name="connsiteY9281" fmla="*/ 4525314 h 6407150"/>
              <a:gd name="connsiteX9282" fmla="*/ 3198567 w 11737976"/>
              <a:gd name="connsiteY9282" fmla="*/ 4525353 h 6407150"/>
              <a:gd name="connsiteX9283" fmla="*/ 3199439 w 11737976"/>
              <a:gd name="connsiteY9283" fmla="*/ 4528324 h 6407150"/>
              <a:gd name="connsiteX9284" fmla="*/ 3205979 w 11737976"/>
              <a:gd name="connsiteY9284" fmla="*/ 4531401 h 6407150"/>
              <a:gd name="connsiteX9285" fmla="*/ 3198628 w 11737976"/>
              <a:gd name="connsiteY9285" fmla="*/ 4531701 h 6407150"/>
              <a:gd name="connsiteX9286" fmla="*/ 3190898 w 11737976"/>
              <a:gd name="connsiteY9286" fmla="*/ 4531020 h 6407150"/>
              <a:gd name="connsiteX9287" fmla="*/ 3195189 w 11737976"/>
              <a:gd name="connsiteY9287" fmla="*/ 4556757 h 6407150"/>
              <a:gd name="connsiteX9288" fmla="*/ 3200085 w 11737976"/>
              <a:gd name="connsiteY9288" fmla="*/ 4559381 h 6407150"/>
              <a:gd name="connsiteX9289" fmla="*/ 3204967 w 11737976"/>
              <a:gd name="connsiteY9289" fmla="*/ 4561998 h 6407150"/>
              <a:gd name="connsiteX9290" fmla="*/ 3204780 w 11737976"/>
              <a:gd name="connsiteY9290" fmla="*/ 4566193 h 6407150"/>
              <a:gd name="connsiteX9291" fmla="*/ 3204463 w 11737976"/>
              <a:gd name="connsiteY9291" fmla="*/ 4572699 h 6407150"/>
              <a:gd name="connsiteX9292" fmla="*/ 3204488 w 11737976"/>
              <a:gd name="connsiteY9292" fmla="*/ 4572735 h 6407150"/>
              <a:gd name="connsiteX9293" fmla="*/ 3204422 w 11737976"/>
              <a:gd name="connsiteY9293" fmla="*/ 4574208 h 6407150"/>
              <a:gd name="connsiteX9294" fmla="*/ 3205524 w 11737976"/>
              <a:gd name="connsiteY9294" fmla="*/ 4574302 h 6407150"/>
              <a:gd name="connsiteX9295" fmla="*/ 3209570 w 11737976"/>
              <a:gd name="connsiteY9295" fmla="*/ 4580422 h 6407150"/>
              <a:gd name="connsiteX9296" fmla="*/ 3213722 w 11737976"/>
              <a:gd name="connsiteY9296" fmla="*/ 4601347 h 6407150"/>
              <a:gd name="connsiteX9297" fmla="*/ 3222508 w 11737976"/>
              <a:gd name="connsiteY9297" fmla="*/ 4606803 h 6407150"/>
              <a:gd name="connsiteX9298" fmla="*/ 3222659 w 11737976"/>
              <a:gd name="connsiteY9298" fmla="*/ 4614265 h 6407150"/>
              <a:gd name="connsiteX9299" fmla="*/ 3218588 w 11737976"/>
              <a:gd name="connsiteY9299" fmla="*/ 4614862 h 6407150"/>
              <a:gd name="connsiteX9300" fmla="*/ 3211150 w 11737976"/>
              <a:gd name="connsiteY9300" fmla="*/ 4613081 h 6407150"/>
              <a:gd name="connsiteX9301" fmla="*/ 3203388 w 11737976"/>
              <a:gd name="connsiteY9301" fmla="*/ 4618525 h 6407150"/>
              <a:gd name="connsiteX9302" fmla="*/ 3196399 w 11737976"/>
              <a:gd name="connsiteY9302" fmla="*/ 4606633 h 6407150"/>
              <a:gd name="connsiteX9303" fmla="*/ 3181563 w 11737976"/>
              <a:gd name="connsiteY9303" fmla="*/ 4602109 h 6407150"/>
              <a:gd name="connsiteX9304" fmla="*/ 3181821 w 11737976"/>
              <a:gd name="connsiteY9304" fmla="*/ 4596330 h 6407150"/>
              <a:gd name="connsiteX9305" fmla="*/ 3197432 w 11737976"/>
              <a:gd name="connsiteY9305" fmla="*/ 4583514 h 6407150"/>
              <a:gd name="connsiteX9306" fmla="*/ 3183541 w 11737976"/>
              <a:gd name="connsiteY9306" fmla="*/ 4557800 h 6407150"/>
              <a:gd name="connsiteX9307" fmla="*/ 3191219 w 11737976"/>
              <a:gd name="connsiteY9307" fmla="*/ 4554282 h 6407150"/>
              <a:gd name="connsiteX9308" fmla="*/ 3183971 w 11737976"/>
              <a:gd name="connsiteY9308" fmla="*/ 4548168 h 6407150"/>
              <a:gd name="connsiteX9309" fmla="*/ 3184230 w 11737976"/>
              <a:gd name="connsiteY9309" fmla="*/ 4542388 h 6407150"/>
              <a:gd name="connsiteX9310" fmla="*/ 3184660 w 11737976"/>
              <a:gd name="connsiteY9310" fmla="*/ 4532757 h 6407150"/>
              <a:gd name="connsiteX9311" fmla="*/ 3184855 w 11737976"/>
              <a:gd name="connsiteY9311" fmla="*/ 4528388 h 6407150"/>
              <a:gd name="connsiteX9312" fmla="*/ 3184874 w 11737976"/>
              <a:gd name="connsiteY9312" fmla="*/ 4528500 h 6407150"/>
              <a:gd name="connsiteX9313" fmla="*/ 3192009 w 11737976"/>
              <a:gd name="connsiteY9313" fmla="*/ 4527037 h 6407150"/>
              <a:gd name="connsiteX9314" fmla="*/ 3188606 w 11737976"/>
              <a:gd name="connsiteY9314" fmla="*/ 4513378 h 6407150"/>
              <a:gd name="connsiteX9315" fmla="*/ 3188303 w 11737976"/>
              <a:gd name="connsiteY9315" fmla="*/ 4512788 h 6407150"/>
              <a:gd name="connsiteX9316" fmla="*/ 2832276 w 11737976"/>
              <a:gd name="connsiteY9316" fmla="*/ 4509300 h 6407150"/>
              <a:gd name="connsiteX9317" fmla="*/ 2830665 w 11737976"/>
              <a:gd name="connsiteY9317" fmla="*/ 4511635 h 6407150"/>
              <a:gd name="connsiteX9318" fmla="*/ 2829444 w 11737976"/>
              <a:gd name="connsiteY9318" fmla="*/ 4510376 h 6407150"/>
              <a:gd name="connsiteX9319" fmla="*/ 2829131 w 11737976"/>
              <a:gd name="connsiteY9319" fmla="*/ 4509488 h 6407150"/>
              <a:gd name="connsiteX9320" fmla="*/ 2793567 w 11737976"/>
              <a:gd name="connsiteY9320" fmla="*/ 4506100 h 6407150"/>
              <a:gd name="connsiteX9321" fmla="*/ 2809799 w 11737976"/>
              <a:gd name="connsiteY9321" fmla="*/ 4508293 h 6407150"/>
              <a:gd name="connsiteX9322" fmla="*/ 2817045 w 11737976"/>
              <a:gd name="connsiteY9322" fmla="*/ 4514407 h 6407150"/>
              <a:gd name="connsiteX9323" fmla="*/ 2824593 w 11737976"/>
              <a:gd name="connsiteY9323" fmla="*/ 4513779 h 6407150"/>
              <a:gd name="connsiteX9324" fmla="*/ 2829466 w 11737976"/>
              <a:gd name="connsiteY9324" fmla="*/ 4513373 h 6407150"/>
              <a:gd name="connsiteX9325" fmla="*/ 2827164 w 11737976"/>
              <a:gd name="connsiteY9325" fmla="*/ 4516710 h 6407150"/>
              <a:gd name="connsiteX9326" fmla="*/ 2826368 w 11737976"/>
              <a:gd name="connsiteY9326" fmla="*/ 4520923 h 6407150"/>
              <a:gd name="connsiteX9327" fmla="*/ 2824185 w 11737976"/>
              <a:gd name="connsiteY9327" fmla="*/ 4520640 h 6407150"/>
              <a:gd name="connsiteX9328" fmla="*/ 2816610 w 11737976"/>
              <a:gd name="connsiteY9328" fmla="*/ 4520302 h 6407150"/>
              <a:gd name="connsiteX9329" fmla="*/ 2809036 w 11737976"/>
              <a:gd name="connsiteY9329" fmla="*/ 4519964 h 6407150"/>
              <a:gd name="connsiteX9330" fmla="*/ 2794822 w 11737976"/>
              <a:gd name="connsiteY9330" fmla="*/ 4519569 h 6407150"/>
              <a:gd name="connsiteX9331" fmla="*/ 2789706 w 11737976"/>
              <a:gd name="connsiteY9331" fmla="*/ 4519822 h 6407150"/>
              <a:gd name="connsiteX9332" fmla="*/ 2791115 w 11737976"/>
              <a:gd name="connsiteY9332" fmla="*/ 4514810 h 6407150"/>
              <a:gd name="connsiteX9333" fmla="*/ 2794494 w 11737976"/>
              <a:gd name="connsiteY9333" fmla="*/ 4515649 h 6407150"/>
              <a:gd name="connsiteX9334" fmla="*/ 2802538 w 11737976"/>
              <a:gd name="connsiteY9334" fmla="*/ 4515485 h 6407150"/>
              <a:gd name="connsiteX9335" fmla="*/ 2797606 w 11737976"/>
              <a:gd name="connsiteY9335" fmla="*/ 4513431 h 6407150"/>
              <a:gd name="connsiteX9336" fmla="*/ 2791619 w 11737976"/>
              <a:gd name="connsiteY9336" fmla="*/ 4513022 h 6407150"/>
              <a:gd name="connsiteX9337" fmla="*/ 9717209 w 11737976"/>
              <a:gd name="connsiteY9337" fmla="*/ 4503886 h 6407150"/>
              <a:gd name="connsiteX9338" fmla="*/ 9704715 w 11737976"/>
              <a:gd name="connsiteY9338" fmla="*/ 4509151 h 6407150"/>
              <a:gd name="connsiteX9339" fmla="*/ 9715734 w 11737976"/>
              <a:gd name="connsiteY9339" fmla="*/ 4514279 h 6407150"/>
              <a:gd name="connsiteX9340" fmla="*/ 9727004 w 11737976"/>
              <a:gd name="connsiteY9340" fmla="*/ 4508445 h 6407150"/>
              <a:gd name="connsiteX9341" fmla="*/ 9717209 w 11737976"/>
              <a:gd name="connsiteY9341" fmla="*/ 4503886 h 6407150"/>
              <a:gd name="connsiteX9342" fmla="*/ 801184 w 11737976"/>
              <a:gd name="connsiteY9342" fmla="*/ 4487747 h 6407150"/>
              <a:gd name="connsiteX9343" fmla="*/ 796451 w 11737976"/>
              <a:gd name="connsiteY9343" fmla="*/ 4490587 h 6407150"/>
              <a:gd name="connsiteX9344" fmla="*/ 798243 w 11737976"/>
              <a:gd name="connsiteY9344" fmla="*/ 4494120 h 6407150"/>
              <a:gd name="connsiteX9345" fmla="*/ 801184 w 11737976"/>
              <a:gd name="connsiteY9345" fmla="*/ 4487747 h 6407150"/>
              <a:gd name="connsiteX9346" fmla="*/ 2822952 w 11737976"/>
              <a:gd name="connsiteY9346" fmla="*/ 4487647 h 6407150"/>
              <a:gd name="connsiteX9347" fmla="*/ 2824817 w 11737976"/>
              <a:gd name="connsiteY9347" fmla="*/ 4487730 h 6407150"/>
              <a:gd name="connsiteX9348" fmla="*/ 2825754 w 11737976"/>
              <a:gd name="connsiteY9348" fmla="*/ 4487773 h 6407150"/>
              <a:gd name="connsiteX9349" fmla="*/ 2831925 w 11737976"/>
              <a:gd name="connsiteY9349" fmla="*/ 4488049 h 6407150"/>
              <a:gd name="connsiteX9350" fmla="*/ 2834068 w 11737976"/>
              <a:gd name="connsiteY9350" fmla="*/ 4489248 h 6407150"/>
              <a:gd name="connsiteX9351" fmla="*/ 2834143 w 11737976"/>
              <a:gd name="connsiteY9351" fmla="*/ 4489353 h 6407150"/>
              <a:gd name="connsiteX9352" fmla="*/ 2834756 w 11737976"/>
              <a:gd name="connsiteY9352" fmla="*/ 4489633 h 6407150"/>
              <a:gd name="connsiteX9353" fmla="*/ 2835731 w 11737976"/>
              <a:gd name="connsiteY9353" fmla="*/ 4490179 h 6407150"/>
              <a:gd name="connsiteX9354" fmla="*/ 2837983 w 11737976"/>
              <a:gd name="connsiteY9354" fmla="*/ 4492696 h 6407150"/>
              <a:gd name="connsiteX9355" fmla="*/ 2832072 w 11737976"/>
              <a:gd name="connsiteY9355" fmla="*/ 4493604 h 6407150"/>
              <a:gd name="connsiteX9356" fmla="*/ 2821016 w 11737976"/>
              <a:gd name="connsiteY9356" fmla="*/ 4493299 h 6407150"/>
              <a:gd name="connsiteX9357" fmla="*/ 2821247 w 11737976"/>
              <a:gd name="connsiteY9357" fmla="*/ 4492180 h 6407150"/>
              <a:gd name="connsiteX9358" fmla="*/ 2821912 w 11737976"/>
              <a:gd name="connsiteY9358" fmla="*/ 4488944 h 6407150"/>
              <a:gd name="connsiteX9359" fmla="*/ 2826013 w 11737976"/>
              <a:gd name="connsiteY9359" fmla="*/ 4481994 h 6407150"/>
              <a:gd name="connsiteX9360" fmla="*/ 2840848 w 11737976"/>
              <a:gd name="connsiteY9360" fmla="*/ 4486516 h 6407150"/>
              <a:gd name="connsiteX9361" fmla="*/ 2825840 w 11737976"/>
              <a:gd name="connsiteY9361" fmla="*/ 4485846 h 6407150"/>
              <a:gd name="connsiteX9362" fmla="*/ 2824902 w 11737976"/>
              <a:gd name="connsiteY9362" fmla="*/ 4485805 h 6407150"/>
              <a:gd name="connsiteX9363" fmla="*/ 2824448 w 11737976"/>
              <a:gd name="connsiteY9363" fmla="*/ 4485784 h 6407150"/>
              <a:gd name="connsiteX9364" fmla="*/ 2826347 w 11737976"/>
              <a:gd name="connsiteY9364" fmla="*/ 4483416 h 6407150"/>
              <a:gd name="connsiteX9365" fmla="*/ 2825611 w 11737976"/>
              <a:gd name="connsiteY9365" fmla="*/ 4482153 h 6407150"/>
              <a:gd name="connsiteX9366" fmla="*/ 9676748 w 11737976"/>
              <a:gd name="connsiteY9366" fmla="*/ 4481624 h 6407150"/>
              <a:gd name="connsiteX9367" fmla="*/ 9670076 w 11737976"/>
              <a:gd name="connsiteY9367" fmla="*/ 4486482 h 6407150"/>
              <a:gd name="connsiteX9368" fmla="*/ 9660646 w 11737976"/>
              <a:gd name="connsiteY9368" fmla="*/ 4485479 h 6407150"/>
              <a:gd name="connsiteX9369" fmla="*/ 9660201 w 11737976"/>
              <a:gd name="connsiteY9369" fmla="*/ 4488612 h 6407150"/>
              <a:gd name="connsiteX9370" fmla="*/ 9670076 w 11737976"/>
              <a:gd name="connsiteY9370" fmla="*/ 4486482 h 6407150"/>
              <a:gd name="connsiteX9371" fmla="*/ 9668742 w 11737976"/>
              <a:gd name="connsiteY9371" fmla="*/ 4495884 h 6407150"/>
              <a:gd name="connsiteX9372" fmla="*/ 9659312 w 11737976"/>
              <a:gd name="connsiteY9372" fmla="*/ 4494880 h 6407150"/>
              <a:gd name="connsiteX9373" fmla="*/ 9686711 w 11737976"/>
              <a:gd name="connsiteY9373" fmla="*/ 4504158 h 6407150"/>
              <a:gd name="connsiteX9374" fmla="*/ 9698364 w 11737976"/>
              <a:gd name="connsiteY9374" fmla="*/ 4489491 h 6407150"/>
              <a:gd name="connsiteX9375" fmla="*/ 9689824 w 11737976"/>
              <a:gd name="connsiteY9375" fmla="*/ 4482220 h 6407150"/>
              <a:gd name="connsiteX9376" fmla="*/ 9676748 w 11737976"/>
              <a:gd name="connsiteY9376" fmla="*/ 4481624 h 6407150"/>
              <a:gd name="connsiteX9377" fmla="*/ 9619416 w 11737976"/>
              <a:gd name="connsiteY9377" fmla="*/ 4478636 h 6407150"/>
              <a:gd name="connsiteX9378" fmla="*/ 9612658 w 11737976"/>
              <a:gd name="connsiteY9378" fmla="*/ 4480262 h 6407150"/>
              <a:gd name="connsiteX9379" fmla="*/ 9612222 w 11737976"/>
              <a:gd name="connsiteY9379" fmla="*/ 4483341 h 6407150"/>
              <a:gd name="connsiteX9380" fmla="*/ 9626586 w 11737976"/>
              <a:gd name="connsiteY9380" fmla="*/ 4483306 h 6407150"/>
              <a:gd name="connsiteX9381" fmla="*/ 9633231 w 11737976"/>
              <a:gd name="connsiteY9381" fmla="*/ 4482451 h 6407150"/>
              <a:gd name="connsiteX9382" fmla="*/ 9619416 w 11737976"/>
              <a:gd name="connsiteY9382" fmla="*/ 4478636 h 6407150"/>
              <a:gd name="connsiteX9383" fmla="*/ 805339 w 11737976"/>
              <a:gd name="connsiteY9383" fmla="*/ 4477513 h 6407150"/>
              <a:gd name="connsiteX9384" fmla="*/ 802985 w 11737976"/>
              <a:gd name="connsiteY9384" fmla="*/ 4482613 h 6407150"/>
              <a:gd name="connsiteX9385" fmla="*/ 805339 w 11737976"/>
              <a:gd name="connsiteY9385" fmla="*/ 4477513 h 6407150"/>
              <a:gd name="connsiteX9386" fmla="*/ 2811347 w 11737976"/>
              <a:gd name="connsiteY9386" fmla="*/ 4473617 h 6407150"/>
              <a:gd name="connsiteX9387" fmla="*/ 2833775 w 11737976"/>
              <a:gd name="connsiteY9387" fmla="*/ 4476548 h 6407150"/>
              <a:gd name="connsiteX9388" fmla="*/ 2826099 w 11737976"/>
              <a:gd name="connsiteY9388" fmla="*/ 4480066 h 6407150"/>
              <a:gd name="connsiteX9389" fmla="*/ 2826013 w 11737976"/>
              <a:gd name="connsiteY9389" fmla="*/ 4481994 h 6407150"/>
              <a:gd name="connsiteX9390" fmla="*/ 2825475 w 11737976"/>
              <a:gd name="connsiteY9390" fmla="*/ 4481920 h 6407150"/>
              <a:gd name="connsiteX9391" fmla="*/ 2823909 w 11737976"/>
              <a:gd name="connsiteY9391" fmla="*/ 4479234 h 6407150"/>
              <a:gd name="connsiteX9392" fmla="*/ 2819144 w 11737976"/>
              <a:gd name="connsiteY9392" fmla="*/ 4481054 h 6407150"/>
              <a:gd name="connsiteX9393" fmla="*/ 2817488 w 11737976"/>
              <a:gd name="connsiteY9393" fmla="*/ 4480828 h 6407150"/>
              <a:gd name="connsiteX9394" fmla="*/ 2813629 w 11737976"/>
              <a:gd name="connsiteY9394" fmla="*/ 4481402 h 6407150"/>
              <a:gd name="connsiteX9395" fmla="*/ 2815728 w 11737976"/>
              <a:gd name="connsiteY9395" fmla="*/ 4482357 h 6407150"/>
              <a:gd name="connsiteX9396" fmla="*/ 2815557 w 11737976"/>
              <a:gd name="connsiteY9396" fmla="*/ 4482423 h 6407150"/>
              <a:gd name="connsiteX9397" fmla="*/ 2814078 w 11737976"/>
              <a:gd name="connsiteY9397" fmla="*/ 4484266 h 6407150"/>
              <a:gd name="connsiteX9398" fmla="*/ 2821912 w 11737976"/>
              <a:gd name="connsiteY9398" fmla="*/ 4488944 h 6407150"/>
              <a:gd name="connsiteX9399" fmla="*/ 2814142 w 11737976"/>
              <a:gd name="connsiteY9399" fmla="*/ 4489301 h 6407150"/>
              <a:gd name="connsiteX9400" fmla="*/ 2812823 w 11737976"/>
              <a:gd name="connsiteY9400" fmla="*/ 4490660 h 6407150"/>
              <a:gd name="connsiteX9401" fmla="*/ 2811555 w 11737976"/>
              <a:gd name="connsiteY9401" fmla="*/ 4490034 h 6407150"/>
              <a:gd name="connsiteX9402" fmla="*/ 2810747 w 11737976"/>
              <a:gd name="connsiteY9402" fmla="*/ 4487102 h 6407150"/>
              <a:gd name="connsiteX9403" fmla="*/ 2799277 w 11737976"/>
              <a:gd name="connsiteY9403" fmla="*/ 4485811 h 6407150"/>
              <a:gd name="connsiteX9404" fmla="*/ 2800420 w 11737976"/>
              <a:gd name="connsiteY9404" fmla="*/ 4481750 h 6407150"/>
              <a:gd name="connsiteX9405" fmla="*/ 2802624 w 11737976"/>
              <a:gd name="connsiteY9405" fmla="*/ 4480094 h 6407150"/>
              <a:gd name="connsiteX9406" fmla="*/ 2803468 w 11737976"/>
              <a:gd name="connsiteY9406" fmla="*/ 4477872 h 6407150"/>
              <a:gd name="connsiteX9407" fmla="*/ 2805433 w 11737976"/>
              <a:gd name="connsiteY9407" fmla="*/ 4477511 h 6407150"/>
              <a:gd name="connsiteX9408" fmla="*/ 2808616 w 11737976"/>
              <a:gd name="connsiteY9408" fmla="*/ 4476437 h 6407150"/>
              <a:gd name="connsiteX9409" fmla="*/ 2806174 w 11737976"/>
              <a:gd name="connsiteY9409" fmla="*/ 4474702 h 6407150"/>
              <a:gd name="connsiteX9410" fmla="*/ 2807553 w 11737976"/>
              <a:gd name="connsiteY9410" fmla="*/ 4474413 h 6407150"/>
              <a:gd name="connsiteX9411" fmla="*/ 2811347 w 11737976"/>
              <a:gd name="connsiteY9411" fmla="*/ 4473617 h 6407150"/>
              <a:gd name="connsiteX9412" fmla="*/ 808702 w 11737976"/>
              <a:gd name="connsiteY9412" fmla="*/ 4470231 h 6407150"/>
              <a:gd name="connsiteX9413" fmla="*/ 810271 w 11737976"/>
              <a:gd name="connsiteY9413" fmla="*/ 4477031 h 6407150"/>
              <a:gd name="connsiteX9414" fmla="*/ 808702 w 11737976"/>
              <a:gd name="connsiteY9414" fmla="*/ 4470231 h 6407150"/>
              <a:gd name="connsiteX9415" fmla="*/ 918774 w 11737976"/>
              <a:gd name="connsiteY9415" fmla="*/ 4469136 h 6407150"/>
              <a:gd name="connsiteX9416" fmla="*/ 915832 w 11737976"/>
              <a:gd name="connsiteY9416" fmla="*/ 4475509 h 6407150"/>
              <a:gd name="connsiteX9417" fmla="*/ 918774 w 11737976"/>
              <a:gd name="connsiteY9417" fmla="*/ 4469136 h 6407150"/>
              <a:gd name="connsiteX9418" fmla="*/ 928262 w 11737976"/>
              <a:gd name="connsiteY9418" fmla="*/ 4459709 h 6407150"/>
              <a:gd name="connsiteX9419" fmla="*/ 928847 w 11737976"/>
              <a:gd name="connsiteY9419" fmla="*/ 4467711 h 6407150"/>
              <a:gd name="connsiteX9420" fmla="*/ 928262 w 11737976"/>
              <a:gd name="connsiteY9420" fmla="*/ 4459709 h 6407150"/>
              <a:gd name="connsiteX9421" fmla="*/ 3174570 w 11737976"/>
              <a:gd name="connsiteY9421" fmla="*/ 4456939 h 6407150"/>
              <a:gd name="connsiteX9422" fmla="*/ 3185380 w 11737976"/>
              <a:gd name="connsiteY9422" fmla="*/ 4469919 h 6407150"/>
              <a:gd name="connsiteX9423" fmla="*/ 3191156 w 11737976"/>
              <a:gd name="connsiteY9423" fmla="*/ 4483044 h 6407150"/>
              <a:gd name="connsiteX9424" fmla="*/ 3190605 w 11737976"/>
              <a:gd name="connsiteY9424" fmla="*/ 4483700 h 6407150"/>
              <a:gd name="connsiteX9425" fmla="*/ 3186899 w 11737976"/>
              <a:gd name="connsiteY9425" fmla="*/ 4486710 h 6407150"/>
              <a:gd name="connsiteX9426" fmla="*/ 3193281 w 11737976"/>
              <a:gd name="connsiteY9426" fmla="*/ 4487876 h 6407150"/>
              <a:gd name="connsiteX9427" fmla="*/ 3199740 w 11737976"/>
              <a:gd name="connsiteY9427" fmla="*/ 4502568 h 6407150"/>
              <a:gd name="connsiteX9428" fmla="*/ 3199587 w 11737976"/>
              <a:gd name="connsiteY9428" fmla="*/ 4502498 h 6407150"/>
              <a:gd name="connsiteX9429" fmla="*/ 3195363 w 11737976"/>
              <a:gd name="connsiteY9429" fmla="*/ 4507109 h 6407150"/>
              <a:gd name="connsiteX9430" fmla="*/ 3191442 w 11737976"/>
              <a:gd name="connsiteY9430" fmla="*/ 4511392 h 6407150"/>
              <a:gd name="connsiteX9431" fmla="*/ 3186872 w 11737976"/>
              <a:gd name="connsiteY9431" fmla="*/ 4509999 h 6407150"/>
              <a:gd name="connsiteX9432" fmla="*/ 3182361 w 11737976"/>
              <a:gd name="connsiteY9432" fmla="*/ 4501209 h 6407150"/>
              <a:gd name="connsiteX9433" fmla="*/ 3182073 w 11737976"/>
              <a:gd name="connsiteY9433" fmla="*/ 4500059 h 6407150"/>
              <a:gd name="connsiteX9434" fmla="*/ 3181338 w 11737976"/>
              <a:gd name="connsiteY9434" fmla="*/ 4492803 h 6407150"/>
              <a:gd name="connsiteX9435" fmla="*/ 3178989 w 11737976"/>
              <a:gd name="connsiteY9435" fmla="*/ 4488416 h 6407150"/>
              <a:gd name="connsiteX9436" fmla="*/ 3179136 w 11737976"/>
              <a:gd name="connsiteY9436" fmla="*/ 4488113 h 6407150"/>
              <a:gd name="connsiteX9437" fmla="*/ 3178693 w 11737976"/>
              <a:gd name="connsiteY9437" fmla="*/ 4487859 h 6407150"/>
              <a:gd name="connsiteX9438" fmla="*/ 3177330 w 11737976"/>
              <a:gd name="connsiteY9438" fmla="*/ 4485314 h 6407150"/>
              <a:gd name="connsiteX9439" fmla="*/ 3175054 w 11737976"/>
              <a:gd name="connsiteY9439" fmla="*/ 4485781 h 6407150"/>
              <a:gd name="connsiteX9440" fmla="*/ 3171804 w 11737976"/>
              <a:gd name="connsiteY9440" fmla="*/ 4483925 h 6407150"/>
              <a:gd name="connsiteX9441" fmla="*/ 3179481 w 11737976"/>
              <a:gd name="connsiteY9441" fmla="*/ 4480407 h 6407150"/>
              <a:gd name="connsiteX9442" fmla="*/ 3172062 w 11737976"/>
              <a:gd name="connsiteY9442" fmla="*/ 4478145 h 6407150"/>
              <a:gd name="connsiteX9443" fmla="*/ 3172407 w 11737976"/>
              <a:gd name="connsiteY9443" fmla="*/ 4470440 h 6407150"/>
              <a:gd name="connsiteX9444" fmla="*/ 3172619 w 11737976"/>
              <a:gd name="connsiteY9444" fmla="*/ 4465673 h 6407150"/>
              <a:gd name="connsiteX9445" fmla="*/ 3172629 w 11737976"/>
              <a:gd name="connsiteY9445" fmla="*/ 4465655 h 6407150"/>
              <a:gd name="connsiteX9446" fmla="*/ 3174570 w 11737976"/>
              <a:gd name="connsiteY9446" fmla="*/ 4456939 h 6407150"/>
              <a:gd name="connsiteX9447" fmla="*/ 9562135 w 11737976"/>
              <a:gd name="connsiteY9447" fmla="*/ 4456108 h 6407150"/>
              <a:gd name="connsiteX9448" fmla="*/ 9556634 w 11737976"/>
              <a:gd name="connsiteY9448" fmla="*/ 4458086 h 6407150"/>
              <a:gd name="connsiteX9449" fmla="*/ 9575665 w 11737976"/>
              <a:gd name="connsiteY9449" fmla="*/ 4461943 h 6407150"/>
              <a:gd name="connsiteX9450" fmla="*/ 9587903 w 11737976"/>
              <a:gd name="connsiteY9450" fmla="*/ 4458484 h 6407150"/>
              <a:gd name="connsiteX9451" fmla="*/ 9567330 w 11737976"/>
              <a:gd name="connsiteY9451" fmla="*/ 4456294 h 6407150"/>
              <a:gd name="connsiteX9452" fmla="*/ 9562135 w 11737976"/>
              <a:gd name="connsiteY9452" fmla="*/ 4456108 h 6407150"/>
              <a:gd name="connsiteX9453" fmla="*/ 821637 w 11737976"/>
              <a:gd name="connsiteY9453" fmla="*/ 4453338 h 6407150"/>
              <a:gd name="connsiteX9454" fmla="*/ 823685 w 11737976"/>
              <a:gd name="connsiteY9454" fmla="*/ 4460027 h 6407150"/>
              <a:gd name="connsiteX9455" fmla="*/ 821637 w 11737976"/>
              <a:gd name="connsiteY9455" fmla="*/ 4453338 h 6407150"/>
              <a:gd name="connsiteX9456" fmla="*/ 9765172 w 11737976"/>
              <a:gd name="connsiteY9456" fmla="*/ 4450388 h 6407150"/>
              <a:gd name="connsiteX9457" fmla="*/ 9754883 w 11737976"/>
              <a:gd name="connsiteY9457" fmla="*/ 4454215 h 6407150"/>
              <a:gd name="connsiteX9458" fmla="*/ 9773398 w 11737976"/>
              <a:gd name="connsiteY9458" fmla="*/ 4461109 h 6407150"/>
              <a:gd name="connsiteX9459" fmla="*/ 9772479 w 11737976"/>
              <a:gd name="connsiteY9459" fmla="*/ 4467574 h 6407150"/>
              <a:gd name="connsiteX9460" fmla="*/ 9782381 w 11737976"/>
              <a:gd name="connsiteY9460" fmla="*/ 4467550 h 6407150"/>
              <a:gd name="connsiteX9461" fmla="*/ 9793057 w 11737976"/>
              <a:gd name="connsiteY9461" fmla="*/ 4459918 h 6407150"/>
              <a:gd name="connsiteX9462" fmla="*/ 9765172 w 11737976"/>
              <a:gd name="connsiteY9462" fmla="*/ 4450388 h 6407150"/>
              <a:gd name="connsiteX9463" fmla="*/ 826387 w 11737976"/>
              <a:gd name="connsiteY9463" fmla="*/ 4443049 h 6407150"/>
              <a:gd name="connsiteX9464" fmla="*/ 828308 w 11737976"/>
              <a:gd name="connsiteY9464" fmla="*/ 4450012 h 6407150"/>
              <a:gd name="connsiteX9465" fmla="*/ 826387 w 11737976"/>
              <a:gd name="connsiteY9465" fmla="*/ 4443049 h 6407150"/>
              <a:gd name="connsiteX9466" fmla="*/ 9667106 w 11737976"/>
              <a:gd name="connsiteY9466" fmla="*/ 4439953 h 6407150"/>
              <a:gd name="connsiteX9467" fmla="*/ 9655442 w 11737976"/>
              <a:gd name="connsiteY9467" fmla="*/ 4448559 h 6407150"/>
              <a:gd name="connsiteX9468" fmla="*/ 9664813 w 11737976"/>
              <a:gd name="connsiteY9468" fmla="*/ 4456119 h 6407150"/>
              <a:gd name="connsiteX9469" fmla="*/ 9667106 w 11737976"/>
              <a:gd name="connsiteY9469" fmla="*/ 4439953 h 6407150"/>
              <a:gd name="connsiteX9470" fmla="*/ 2797878 w 11737976"/>
              <a:gd name="connsiteY9470" fmla="*/ 4439872 h 6407150"/>
              <a:gd name="connsiteX9471" fmla="*/ 2805806 w 11737976"/>
              <a:gd name="connsiteY9471" fmla="*/ 4442321 h 6407150"/>
              <a:gd name="connsiteX9472" fmla="*/ 2797878 w 11737976"/>
              <a:gd name="connsiteY9472" fmla="*/ 4439872 h 6407150"/>
              <a:gd name="connsiteX9473" fmla="*/ 3166364 w 11737976"/>
              <a:gd name="connsiteY9473" fmla="*/ 4437354 h 6407150"/>
              <a:gd name="connsiteX9474" fmla="*/ 3173610 w 11737976"/>
              <a:gd name="connsiteY9474" fmla="*/ 4443470 h 6407150"/>
              <a:gd name="connsiteX9475" fmla="*/ 3175710 w 11737976"/>
              <a:gd name="connsiteY9475" fmla="*/ 4443257 h 6407150"/>
              <a:gd name="connsiteX9476" fmla="*/ 3175742 w 11737976"/>
              <a:gd name="connsiteY9476" fmla="*/ 4444599 h 6407150"/>
              <a:gd name="connsiteX9477" fmla="*/ 3166835 w 11737976"/>
              <a:gd name="connsiteY9477" fmla="*/ 4446428 h 6407150"/>
              <a:gd name="connsiteX9478" fmla="*/ 3168835 w 11737976"/>
              <a:gd name="connsiteY9478" fmla="*/ 4445186 h 6407150"/>
              <a:gd name="connsiteX9479" fmla="*/ 3166107 w 11737976"/>
              <a:gd name="connsiteY9479" fmla="*/ 4443133 h 6407150"/>
              <a:gd name="connsiteX9480" fmla="*/ 3166364 w 11737976"/>
              <a:gd name="connsiteY9480" fmla="*/ 4437354 h 6407150"/>
              <a:gd name="connsiteX9481" fmla="*/ 9325962 w 11737976"/>
              <a:gd name="connsiteY9481" fmla="*/ 4436614 h 6407150"/>
              <a:gd name="connsiteX9482" fmla="*/ 9335585 w 11737976"/>
              <a:gd name="connsiteY9482" fmla="*/ 4437636 h 6407150"/>
              <a:gd name="connsiteX9483" fmla="*/ 9345210 w 11737976"/>
              <a:gd name="connsiteY9483" fmla="*/ 4438661 h 6407150"/>
              <a:gd name="connsiteX9484" fmla="*/ 9325508 w 11737976"/>
              <a:gd name="connsiteY9484" fmla="*/ 4439806 h 6407150"/>
              <a:gd name="connsiteX9485" fmla="*/ 9325962 w 11737976"/>
              <a:gd name="connsiteY9485" fmla="*/ 4436614 h 6407150"/>
              <a:gd name="connsiteX9486" fmla="*/ 9365026 w 11737976"/>
              <a:gd name="connsiteY9486" fmla="*/ 4434771 h 6407150"/>
              <a:gd name="connsiteX9487" fmla="*/ 9353920 w 11737976"/>
              <a:gd name="connsiteY9487" fmla="*/ 4439450 h 6407150"/>
              <a:gd name="connsiteX9488" fmla="*/ 9371508 w 11737976"/>
              <a:gd name="connsiteY9488" fmla="*/ 4439672 h 6407150"/>
              <a:gd name="connsiteX9489" fmla="*/ 9374902 w 11737976"/>
              <a:gd name="connsiteY9489" fmla="*/ 4438752 h 6407150"/>
              <a:gd name="connsiteX9490" fmla="*/ 9365026 w 11737976"/>
              <a:gd name="connsiteY9490" fmla="*/ 4434771 h 6407150"/>
              <a:gd name="connsiteX9491" fmla="*/ 2820843 w 11737976"/>
              <a:gd name="connsiteY9491" fmla="*/ 4434548 h 6407150"/>
              <a:gd name="connsiteX9492" fmla="*/ 2828079 w 11737976"/>
              <a:gd name="connsiteY9492" fmla="*/ 4435758 h 6407150"/>
              <a:gd name="connsiteX9493" fmla="*/ 2835152 w 11737976"/>
              <a:gd name="connsiteY9493" fmla="*/ 4445725 h 6407150"/>
              <a:gd name="connsiteX9494" fmla="*/ 2827563 w 11737976"/>
              <a:gd name="connsiteY9494" fmla="*/ 4447317 h 6407150"/>
              <a:gd name="connsiteX9495" fmla="*/ 2842398 w 11737976"/>
              <a:gd name="connsiteY9495" fmla="*/ 4451839 h 6407150"/>
              <a:gd name="connsiteX9496" fmla="*/ 2834807 w 11737976"/>
              <a:gd name="connsiteY9496" fmla="*/ 4453432 h 6407150"/>
              <a:gd name="connsiteX9497" fmla="*/ 2816941 w 11737976"/>
              <a:gd name="connsiteY9497" fmla="*/ 4453598 h 6407150"/>
              <a:gd name="connsiteX9498" fmla="*/ 2812062 w 11737976"/>
              <a:gd name="connsiteY9498" fmla="*/ 4453765 h 6407150"/>
              <a:gd name="connsiteX9499" fmla="*/ 2815118 w 11737976"/>
              <a:gd name="connsiteY9499" fmla="*/ 4447080 h 6407150"/>
              <a:gd name="connsiteX9500" fmla="*/ 2816302 w 11737976"/>
              <a:gd name="connsiteY9500" fmla="*/ 4447211 h 6407150"/>
              <a:gd name="connsiteX9501" fmla="*/ 2827027 w 11737976"/>
              <a:gd name="connsiteY9501" fmla="*/ 4446992 h 6407150"/>
              <a:gd name="connsiteX9502" fmla="*/ 2827112 w 11737976"/>
              <a:gd name="connsiteY9502" fmla="*/ 4445134 h 6407150"/>
              <a:gd name="connsiteX9503" fmla="*/ 2816397 w 11737976"/>
              <a:gd name="connsiteY9503" fmla="*/ 4444281 h 6407150"/>
              <a:gd name="connsiteX9504" fmla="*/ 2798365 w 11737976"/>
              <a:gd name="connsiteY9504" fmla="*/ 4428655 h 6407150"/>
              <a:gd name="connsiteX9505" fmla="*/ 2810352 w 11737976"/>
              <a:gd name="connsiteY9505" fmla="*/ 4432795 h 6407150"/>
              <a:gd name="connsiteX9506" fmla="*/ 2812199 w 11737976"/>
              <a:gd name="connsiteY9506" fmla="*/ 4433103 h 6407150"/>
              <a:gd name="connsiteX9507" fmla="*/ 2806489 w 11737976"/>
              <a:gd name="connsiteY9507" fmla="*/ 4445601 h 6407150"/>
              <a:gd name="connsiteX9508" fmla="*/ 2805640 w 11737976"/>
              <a:gd name="connsiteY9508" fmla="*/ 4446037 h 6407150"/>
              <a:gd name="connsiteX9509" fmla="*/ 2806259 w 11737976"/>
              <a:gd name="connsiteY9509" fmla="*/ 4446104 h 6407150"/>
              <a:gd name="connsiteX9510" fmla="*/ 2802957 w 11737976"/>
              <a:gd name="connsiteY9510" fmla="*/ 4453331 h 6407150"/>
              <a:gd name="connsiteX9511" fmla="*/ 2801241 w 11737976"/>
              <a:gd name="connsiteY9511" fmla="*/ 4452656 h 6407150"/>
              <a:gd name="connsiteX9512" fmla="*/ 2785905 w 11737976"/>
              <a:gd name="connsiteY9512" fmla="*/ 4448834 h 6407150"/>
              <a:gd name="connsiteX9513" fmla="*/ 2784738 w 11737976"/>
              <a:gd name="connsiteY9513" fmla="*/ 4447611 h 6407150"/>
              <a:gd name="connsiteX9514" fmla="*/ 2790198 w 11737976"/>
              <a:gd name="connsiteY9514" fmla="*/ 4446065 h 6407150"/>
              <a:gd name="connsiteX9515" fmla="*/ 2794120 w 11737976"/>
              <a:gd name="connsiteY9515" fmla="*/ 4433693 h 6407150"/>
              <a:gd name="connsiteX9516" fmla="*/ 2794988 w 11737976"/>
              <a:gd name="connsiteY9516" fmla="*/ 4432368 h 6407150"/>
              <a:gd name="connsiteX9517" fmla="*/ 2798220 w 11737976"/>
              <a:gd name="connsiteY9517" fmla="*/ 4432207 h 6407150"/>
              <a:gd name="connsiteX9518" fmla="*/ 2798314 w 11737976"/>
              <a:gd name="connsiteY9518" fmla="*/ 4430116 h 6407150"/>
              <a:gd name="connsiteX9519" fmla="*/ 2796402 w 11737976"/>
              <a:gd name="connsiteY9519" fmla="*/ 4430208 h 6407150"/>
              <a:gd name="connsiteX9520" fmla="*/ 2796537 w 11737976"/>
              <a:gd name="connsiteY9520" fmla="*/ 4430002 h 6407150"/>
              <a:gd name="connsiteX9521" fmla="*/ 9698383 w 11737976"/>
              <a:gd name="connsiteY9521" fmla="*/ 4428044 h 6407150"/>
              <a:gd name="connsiteX9522" fmla="*/ 9689401 w 11737976"/>
              <a:gd name="connsiteY9522" fmla="*/ 4430019 h 6407150"/>
              <a:gd name="connsiteX9523" fmla="*/ 9701085 w 11737976"/>
              <a:gd name="connsiteY9523" fmla="*/ 4431995 h 6407150"/>
              <a:gd name="connsiteX9524" fmla="*/ 9706955 w 11737976"/>
              <a:gd name="connsiteY9524" fmla="*/ 4428957 h 6407150"/>
              <a:gd name="connsiteX9525" fmla="*/ 9698383 w 11737976"/>
              <a:gd name="connsiteY9525" fmla="*/ 4428044 h 6407150"/>
              <a:gd name="connsiteX9526" fmla="*/ 9484391 w 11737976"/>
              <a:gd name="connsiteY9526" fmla="*/ 4427546 h 6407150"/>
              <a:gd name="connsiteX9527" fmla="*/ 9483410 w 11737976"/>
              <a:gd name="connsiteY9527" fmla="*/ 4434474 h 6407150"/>
              <a:gd name="connsiteX9528" fmla="*/ 9504473 w 11737976"/>
              <a:gd name="connsiteY9528" fmla="*/ 4433199 h 6407150"/>
              <a:gd name="connsiteX9529" fmla="*/ 9484391 w 11737976"/>
              <a:gd name="connsiteY9529" fmla="*/ 4427546 h 6407150"/>
              <a:gd name="connsiteX9530" fmla="*/ 3172077 w 11737976"/>
              <a:gd name="connsiteY9530" fmla="*/ 4425186 h 6407150"/>
              <a:gd name="connsiteX9531" fmla="*/ 3170224 w 11737976"/>
              <a:gd name="connsiteY9531" fmla="*/ 4426310 h 6407150"/>
              <a:gd name="connsiteX9532" fmla="*/ 3174564 w 11737976"/>
              <a:gd name="connsiteY9532" fmla="*/ 4426610 h 6407150"/>
              <a:gd name="connsiteX9533" fmla="*/ 3172077 w 11737976"/>
              <a:gd name="connsiteY9533" fmla="*/ 4425186 h 6407150"/>
              <a:gd name="connsiteX9534" fmla="*/ 848383 w 11737976"/>
              <a:gd name="connsiteY9534" fmla="*/ 4420127 h 6407150"/>
              <a:gd name="connsiteX9535" fmla="*/ 845304 w 11737976"/>
              <a:gd name="connsiteY9535" fmla="*/ 4424326 h 6407150"/>
              <a:gd name="connsiteX9536" fmla="*/ 856252 w 11737976"/>
              <a:gd name="connsiteY9536" fmla="*/ 4420387 h 6407150"/>
              <a:gd name="connsiteX9537" fmla="*/ 848383 w 11737976"/>
              <a:gd name="connsiteY9537" fmla="*/ 4420127 h 6407150"/>
              <a:gd name="connsiteX9538" fmla="*/ 3159634 w 11737976"/>
              <a:gd name="connsiteY9538" fmla="*/ 4419682 h 6407150"/>
              <a:gd name="connsiteX9539" fmla="*/ 3167138 w 11737976"/>
              <a:gd name="connsiteY9539" fmla="*/ 4420017 h 6407150"/>
              <a:gd name="connsiteX9540" fmla="*/ 3172064 w 11737976"/>
              <a:gd name="connsiteY9540" fmla="*/ 4420236 h 6407150"/>
              <a:gd name="connsiteX9541" fmla="*/ 3175334 w 11737976"/>
              <a:gd name="connsiteY9541" fmla="*/ 4426989 h 6407150"/>
              <a:gd name="connsiteX9542" fmla="*/ 3175484 w 11737976"/>
              <a:gd name="connsiteY9542" fmla="*/ 4433510 h 6407150"/>
              <a:gd name="connsiteX9543" fmla="*/ 3174062 w 11737976"/>
              <a:gd name="connsiteY9543" fmla="*/ 4433356 h 6407150"/>
              <a:gd name="connsiteX9544" fmla="*/ 3166450 w 11737976"/>
              <a:gd name="connsiteY9544" fmla="*/ 4435429 h 6407150"/>
              <a:gd name="connsiteX9545" fmla="*/ 3159548 w 11737976"/>
              <a:gd name="connsiteY9545" fmla="*/ 4421608 h 6407150"/>
              <a:gd name="connsiteX9546" fmla="*/ 3167053 w 11737976"/>
              <a:gd name="connsiteY9546" fmla="*/ 4421943 h 6407150"/>
              <a:gd name="connsiteX9547" fmla="*/ 3159634 w 11737976"/>
              <a:gd name="connsiteY9547" fmla="*/ 4419682 h 6407150"/>
              <a:gd name="connsiteX9548" fmla="*/ 9398668 w 11737976"/>
              <a:gd name="connsiteY9548" fmla="*/ 4418425 h 6407150"/>
              <a:gd name="connsiteX9549" fmla="*/ 9398176 w 11737976"/>
              <a:gd name="connsiteY9549" fmla="*/ 4421889 h 6407150"/>
              <a:gd name="connsiteX9550" fmla="*/ 9401870 w 11737976"/>
              <a:gd name="connsiteY9550" fmla="*/ 4421733 h 6407150"/>
              <a:gd name="connsiteX9551" fmla="*/ 9398668 w 11737976"/>
              <a:gd name="connsiteY9551" fmla="*/ 4418425 h 6407150"/>
              <a:gd name="connsiteX9552" fmla="*/ 2835609 w 11737976"/>
              <a:gd name="connsiteY9552" fmla="*/ 4403477 h 6407150"/>
              <a:gd name="connsiteX9553" fmla="*/ 2836086 w 11737976"/>
              <a:gd name="connsiteY9553" fmla="*/ 4403783 h 6407150"/>
              <a:gd name="connsiteX9554" fmla="*/ 2836698 w 11737976"/>
              <a:gd name="connsiteY9554" fmla="*/ 4411049 h 6407150"/>
              <a:gd name="connsiteX9555" fmla="*/ 2831575 w 11737976"/>
              <a:gd name="connsiteY9555" fmla="*/ 4411925 h 6407150"/>
              <a:gd name="connsiteX9556" fmla="*/ 864400 w 11737976"/>
              <a:gd name="connsiteY9556" fmla="*/ 4401505 h 6407150"/>
              <a:gd name="connsiteX9557" fmla="*/ 856743 w 11737976"/>
              <a:gd name="connsiteY9557" fmla="*/ 4406965 h 6407150"/>
              <a:gd name="connsiteX9558" fmla="*/ 864400 w 11737976"/>
              <a:gd name="connsiteY9558" fmla="*/ 4401505 h 6407150"/>
              <a:gd name="connsiteX9559" fmla="*/ 2809804 w 11737976"/>
              <a:gd name="connsiteY9559" fmla="*/ 4397959 h 6407150"/>
              <a:gd name="connsiteX9560" fmla="*/ 2814683 w 11737976"/>
              <a:gd name="connsiteY9560" fmla="*/ 4398967 h 6407150"/>
              <a:gd name="connsiteX9561" fmla="*/ 2821058 w 11737976"/>
              <a:gd name="connsiteY9561" fmla="*/ 4399047 h 6407150"/>
              <a:gd name="connsiteX9562" fmla="*/ 2820723 w 11737976"/>
              <a:gd name="connsiteY9562" fmla="*/ 4400675 h 6407150"/>
              <a:gd name="connsiteX9563" fmla="*/ 2821998 w 11737976"/>
              <a:gd name="connsiteY9563" fmla="*/ 4400891 h 6407150"/>
              <a:gd name="connsiteX9564" fmla="*/ 2827233 w 11737976"/>
              <a:gd name="connsiteY9564" fmla="*/ 4401780 h 6407150"/>
              <a:gd name="connsiteX9565" fmla="*/ 2821692 w 11737976"/>
              <a:gd name="connsiteY9565" fmla="*/ 4413215 h 6407150"/>
              <a:gd name="connsiteX9566" fmla="*/ 2806511 w 11737976"/>
              <a:gd name="connsiteY9566" fmla="*/ 4413562 h 6407150"/>
              <a:gd name="connsiteX9567" fmla="*/ 2799349 w 11737976"/>
              <a:gd name="connsiteY9567" fmla="*/ 4413931 h 6407150"/>
              <a:gd name="connsiteX9568" fmla="*/ 2808322 w 11737976"/>
              <a:gd name="connsiteY9568" fmla="*/ 4406968 h 6407150"/>
              <a:gd name="connsiteX9569" fmla="*/ 9586300 w 11737976"/>
              <a:gd name="connsiteY9569" fmla="*/ 4396196 h 6407150"/>
              <a:gd name="connsiteX9570" fmla="*/ 9579378 w 11737976"/>
              <a:gd name="connsiteY9570" fmla="*/ 4398974 h 6407150"/>
              <a:gd name="connsiteX9571" fmla="*/ 9595602 w 11737976"/>
              <a:gd name="connsiteY9571" fmla="*/ 4404217 h 6407150"/>
              <a:gd name="connsiteX9572" fmla="*/ 9586300 w 11737976"/>
              <a:gd name="connsiteY9572" fmla="*/ 4396196 h 6407150"/>
              <a:gd name="connsiteX9573" fmla="*/ 9537804 w 11737976"/>
              <a:gd name="connsiteY9573" fmla="*/ 4394551 h 6407150"/>
              <a:gd name="connsiteX9574" fmla="*/ 9527107 w 11737976"/>
              <a:gd name="connsiteY9574" fmla="*/ 4396343 h 6407150"/>
              <a:gd name="connsiteX9575" fmla="*/ 9547679 w 11737976"/>
              <a:gd name="connsiteY9575" fmla="*/ 4398532 h 6407150"/>
              <a:gd name="connsiteX9576" fmla="*/ 9537804 w 11737976"/>
              <a:gd name="connsiteY9576" fmla="*/ 4394551 h 6407150"/>
              <a:gd name="connsiteX9577" fmla="*/ 9762314 w 11737976"/>
              <a:gd name="connsiteY9577" fmla="*/ 4394484 h 6407150"/>
              <a:gd name="connsiteX9578" fmla="*/ 9753587 w 11737976"/>
              <a:gd name="connsiteY9578" fmla="*/ 4394655 h 6407150"/>
              <a:gd name="connsiteX9579" fmla="*/ 9753178 w 11737976"/>
              <a:gd name="connsiteY9579" fmla="*/ 4397542 h 6407150"/>
              <a:gd name="connsiteX9580" fmla="*/ 9761750 w 11737976"/>
              <a:gd name="connsiteY9580" fmla="*/ 4398454 h 6407150"/>
              <a:gd name="connsiteX9581" fmla="*/ 9769303 w 11737976"/>
              <a:gd name="connsiteY9581" fmla="*/ 4398891 h 6407150"/>
              <a:gd name="connsiteX9582" fmla="*/ 9770732 w 11737976"/>
              <a:gd name="connsiteY9582" fmla="*/ 4396480 h 6407150"/>
              <a:gd name="connsiteX9583" fmla="*/ 9762314 w 11737976"/>
              <a:gd name="connsiteY9583" fmla="*/ 4394484 h 6407150"/>
              <a:gd name="connsiteX9584" fmla="*/ 9606832 w 11737976"/>
              <a:gd name="connsiteY9584" fmla="*/ 4392519 h 6407150"/>
              <a:gd name="connsiteX9585" fmla="*/ 9604413 w 11737976"/>
              <a:gd name="connsiteY9585" fmla="*/ 4401126 h 6407150"/>
              <a:gd name="connsiteX9586" fmla="*/ 9623888 w 11737976"/>
              <a:gd name="connsiteY9586" fmla="*/ 4407227 h 6407150"/>
              <a:gd name="connsiteX9587" fmla="*/ 9633320 w 11737976"/>
              <a:gd name="connsiteY9587" fmla="*/ 4408230 h 6407150"/>
              <a:gd name="connsiteX9588" fmla="*/ 9624339 w 11737976"/>
              <a:gd name="connsiteY9588" fmla="*/ 4404052 h 6407150"/>
              <a:gd name="connsiteX9589" fmla="*/ 9616263 w 11737976"/>
              <a:gd name="connsiteY9589" fmla="*/ 4393522 h 6407150"/>
              <a:gd name="connsiteX9590" fmla="*/ 9606832 w 11737976"/>
              <a:gd name="connsiteY9590" fmla="*/ 4392519 h 6407150"/>
              <a:gd name="connsiteX9591" fmla="*/ 9722811 w 11737976"/>
              <a:gd name="connsiteY9591" fmla="*/ 4390794 h 6407150"/>
              <a:gd name="connsiteX9592" fmla="*/ 9722320 w 11737976"/>
              <a:gd name="connsiteY9592" fmla="*/ 4394259 h 6407150"/>
              <a:gd name="connsiteX9593" fmla="*/ 9732238 w 11737976"/>
              <a:gd name="connsiteY9593" fmla="*/ 4397950 h 6407150"/>
              <a:gd name="connsiteX9594" fmla="*/ 9742893 w 11737976"/>
              <a:gd name="connsiteY9594" fmla="*/ 4396447 h 6407150"/>
              <a:gd name="connsiteX9595" fmla="*/ 9722811 w 11737976"/>
              <a:gd name="connsiteY9595" fmla="*/ 4390794 h 6407150"/>
              <a:gd name="connsiteX9596" fmla="*/ 9559359 w 11737976"/>
              <a:gd name="connsiteY9596" fmla="*/ 4389811 h 6407150"/>
              <a:gd name="connsiteX9597" fmla="*/ 9565724 w 11737976"/>
              <a:gd name="connsiteY9597" fmla="*/ 4394005 h 6407150"/>
              <a:gd name="connsiteX9598" fmla="*/ 9566215 w 11737976"/>
              <a:gd name="connsiteY9598" fmla="*/ 4390541 h 6407150"/>
              <a:gd name="connsiteX9599" fmla="*/ 9559359 w 11737976"/>
              <a:gd name="connsiteY9599" fmla="*/ 4389811 h 6407150"/>
              <a:gd name="connsiteX9600" fmla="*/ 9646390 w 11737976"/>
              <a:gd name="connsiteY9600" fmla="*/ 4389695 h 6407150"/>
              <a:gd name="connsiteX9601" fmla="*/ 9644114 w 11737976"/>
              <a:gd name="connsiteY9601" fmla="*/ 4405732 h 6407150"/>
              <a:gd name="connsiteX9602" fmla="*/ 9643660 w 11737976"/>
              <a:gd name="connsiteY9602" fmla="*/ 4408939 h 6407150"/>
              <a:gd name="connsiteX9603" fmla="*/ 9652464 w 11737976"/>
              <a:gd name="connsiteY9603" fmla="*/ 4416388 h 6407150"/>
              <a:gd name="connsiteX9604" fmla="*/ 9653375 w 11737976"/>
              <a:gd name="connsiteY9604" fmla="*/ 4409973 h 6407150"/>
              <a:gd name="connsiteX9605" fmla="*/ 9653830 w 11737976"/>
              <a:gd name="connsiteY9605" fmla="*/ 4406766 h 6407150"/>
              <a:gd name="connsiteX9606" fmla="*/ 9663545 w 11737976"/>
              <a:gd name="connsiteY9606" fmla="*/ 4407799 h 6407150"/>
              <a:gd name="connsiteX9607" fmla="*/ 9661724 w 11737976"/>
              <a:gd name="connsiteY9607" fmla="*/ 4420629 h 6407150"/>
              <a:gd name="connsiteX9608" fmla="*/ 9691326 w 11737976"/>
              <a:gd name="connsiteY9608" fmla="*/ 4420523 h 6407150"/>
              <a:gd name="connsiteX9609" fmla="*/ 9700586 w 11737976"/>
              <a:gd name="connsiteY9609" fmla="*/ 4424763 h 6407150"/>
              <a:gd name="connsiteX9610" fmla="*/ 9683886 w 11737976"/>
              <a:gd name="connsiteY9610" fmla="*/ 4403452 h 6407150"/>
              <a:gd name="connsiteX9611" fmla="*/ 9646390 w 11737976"/>
              <a:gd name="connsiteY9611" fmla="*/ 4389695 h 6407150"/>
              <a:gd name="connsiteX9612" fmla="*/ 9398052 w 11737976"/>
              <a:gd name="connsiteY9612" fmla="*/ 4385981 h 6407150"/>
              <a:gd name="connsiteX9613" fmla="*/ 9392477 w 11737976"/>
              <a:gd name="connsiteY9613" fmla="*/ 4388465 h 6407150"/>
              <a:gd name="connsiteX9614" fmla="*/ 9402765 w 11737976"/>
              <a:gd name="connsiteY9614" fmla="*/ 4389560 h 6407150"/>
              <a:gd name="connsiteX9615" fmla="*/ 9403257 w 11737976"/>
              <a:gd name="connsiteY9615" fmla="*/ 4386095 h 6407150"/>
              <a:gd name="connsiteX9616" fmla="*/ 9398052 w 11737976"/>
              <a:gd name="connsiteY9616" fmla="*/ 4385981 h 6407150"/>
              <a:gd name="connsiteX9617" fmla="*/ 9590362 w 11737976"/>
              <a:gd name="connsiteY9617" fmla="*/ 4357735 h 6407150"/>
              <a:gd name="connsiteX9618" fmla="*/ 9589438 w 11737976"/>
              <a:gd name="connsiteY9618" fmla="*/ 4364243 h 6407150"/>
              <a:gd name="connsiteX9619" fmla="*/ 9609102 w 11737976"/>
              <a:gd name="connsiteY9619" fmla="*/ 4363032 h 6407150"/>
              <a:gd name="connsiteX9620" fmla="*/ 9590362 w 11737976"/>
              <a:gd name="connsiteY9620" fmla="*/ 4357735 h 6407150"/>
              <a:gd name="connsiteX9621" fmla="*/ 9161330 w 11737976"/>
              <a:gd name="connsiteY9621" fmla="*/ 4357529 h 6407150"/>
              <a:gd name="connsiteX9622" fmla="*/ 9170048 w 11737976"/>
              <a:gd name="connsiteY9622" fmla="*/ 4364938 h 6407150"/>
              <a:gd name="connsiteX9623" fmla="*/ 9198467 w 11737976"/>
              <a:gd name="connsiteY9623" fmla="*/ 4371201 h 6407150"/>
              <a:gd name="connsiteX9624" fmla="*/ 9188390 w 11737976"/>
              <a:gd name="connsiteY9624" fmla="*/ 4373369 h 6407150"/>
              <a:gd name="connsiteX9625" fmla="*/ 9198014 w 11737976"/>
              <a:gd name="connsiteY9625" fmla="*/ 4374394 h 6407150"/>
              <a:gd name="connsiteX9626" fmla="*/ 9175143 w 11737976"/>
              <a:gd name="connsiteY9626" fmla="*/ 4397884 h 6407150"/>
              <a:gd name="connsiteX9627" fmla="*/ 9165972 w 11737976"/>
              <a:gd name="connsiteY9627" fmla="*/ 4393667 h 6407150"/>
              <a:gd name="connsiteX9628" fmla="*/ 9155895 w 11737976"/>
              <a:gd name="connsiteY9628" fmla="*/ 4395835 h 6407150"/>
              <a:gd name="connsiteX9629" fmla="*/ 9146212 w 11737976"/>
              <a:gd name="connsiteY9629" fmla="*/ 4392993 h 6407150"/>
              <a:gd name="connsiteX9630" fmla="*/ 9147573 w 11737976"/>
              <a:gd name="connsiteY9630" fmla="*/ 4386297 h 6407150"/>
              <a:gd name="connsiteX9631" fmla="*/ 9144682 w 11737976"/>
              <a:gd name="connsiteY9631" fmla="*/ 4379712 h 6407150"/>
              <a:gd name="connsiteX9632" fmla="*/ 9146357 w 11737976"/>
              <a:gd name="connsiteY9632" fmla="*/ 4372199 h 6407150"/>
              <a:gd name="connsiteX9633" fmla="*/ 9146224 w 11737976"/>
              <a:gd name="connsiteY9633" fmla="*/ 4368883 h 6407150"/>
              <a:gd name="connsiteX9634" fmla="*/ 9149893 w 11737976"/>
              <a:gd name="connsiteY9634" fmla="*/ 4369273 h 6407150"/>
              <a:gd name="connsiteX9635" fmla="*/ 9161330 w 11737976"/>
              <a:gd name="connsiteY9635" fmla="*/ 4357529 h 6407150"/>
              <a:gd name="connsiteX9636" fmla="*/ 9786998 w 11737976"/>
              <a:gd name="connsiteY9636" fmla="*/ 4355430 h 6407150"/>
              <a:gd name="connsiteX9637" fmla="*/ 9791164 w 11737976"/>
              <a:gd name="connsiteY9637" fmla="*/ 4356602 h 6407150"/>
              <a:gd name="connsiteX9638" fmla="*/ 9790609 w 11737976"/>
              <a:gd name="connsiteY9638" fmla="*/ 4357571 h 6407150"/>
              <a:gd name="connsiteX9639" fmla="*/ 9786506 w 11737976"/>
              <a:gd name="connsiteY9639" fmla="*/ 4358893 h 6407150"/>
              <a:gd name="connsiteX9640" fmla="*/ 9807079 w 11737976"/>
              <a:gd name="connsiteY9640" fmla="*/ 4361083 h 6407150"/>
              <a:gd name="connsiteX9641" fmla="*/ 9813937 w 11737976"/>
              <a:gd name="connsiteY9641" fmla="*/ 4361812 h 6407150"/>
              <a:gd name="connsiteX9642" fmla="*/ 9814429 w 11737976"/>
              <a:gd name="connsiteY9642" fmla="*/ 4358348 h 6407150"/>
              <a:gd name="connsiteX9643" fmla="*/ 9807571 w 11737976"/>
              <a:gd name="connsiteY9643" fmla="*/ 4357618 h 6407150"/>
              <a:gd name="connsiteX9644" fmla="*/ 9807079 w 11737976"/>
              <a:gd name="connsiteY9644" fmla="*/ 4361083 h 6407150"/>
              <a:gd name="connsiteX9645" fmla="*/ 9797039 w 11737976"/>
              <a:gd name="connsiteY9645" fmla="*/ 4358256 h 6407150"/>
              <a:gd name="connsiteX9646" fmla="*/ 9791164 w 11737976"/>
              <a:gd name="connsiteY9646" fmla="*/ 4356602 h 6407150"/>
              <a:gd name="connsiteX9647" fmla="*/ 9791261 w 11737976"/>
              <a:gd name="connsiteY9647" fmla="*/ 4356433 h 6407150"/>
              <a:gd name="connsiteX9648" fmla="*/ 9786998 w 11737976"/>
              <a:gd name="connsiteY9648" fmla="*/ 4355430 h 6407150"/>
              <a:gd name="connsiteX9649" fmla="*/ 9749281 w 11737976"/>
              <a:gd name="connsiteY9649" fmla="*/ 4351417 h 6407150"/>
              <a:gd name="connsiteX9650" fmla="*/ 9744440 w 11737976"/>
              <a:gd name="connsiteY9650" fmla="*/ 4357934 h 6407150"/>
              <a:gd name="connsiteX9651" fmla="*/ 9747315 w 11737976"/>
              <a:gd name="connsiteY9651" fmla="*/ 4365271 h 6407150"/>
              <a:gd name="connsiteX9652" fmla="*/ 9758584 w 11737976"/>
              <a:gd name="connsiteY9652" fmla="*/ 4359438 h 6407150"/>
              <a:gd name="connsiteX9653" fmla="*/ 9749281 w 11737976"/>
              <a:gd name="connsiteY9653" fmla="*/ 4351417 h 6407150"/>
              <a:gd name="connsiteX9654" fmla="*/ 9711892 w 11737976"/>
              <a:gd name="connsiteY9654" fmla="*/ 4345094 h 6407150"/>
              <a:gd name="connsiteX9655" fmla="*/ 9700785 w 11737976"/>
              <a:gd name="connsiteY9655" fmla="*/ 4349773 h 6407150"/>
              <a:gd name="connsiteX9656" fmla="*/ 9711072 w 11737976"/>
              <a:gd name="connsiteY9656" fmla="*/ 4350868 h 6407150"/>
              <a:gd name="connsiteX9657" fmla="*/ 9711892 w 11737976"/>
              <a:gd name="connsiteY9657" fmla="*/ 4345094 h 6407150"/>
              <a:gd name="connsiteX9658" fmla="*/ 9612796 w 11737976"/>
              <a:gd name="connsiteY9658" fmla="*/ 4344366 h 6407150"/>
              <a:gd name="connsiteX9659" fmla="*/ 9603792 w 11737976"/>
              <a:gd name="connsiteY9659" fmla="*/ 4346484 h 6407150"/>
              <a:gd name="connsiteX9660" fmla="*/ 9620448 w 11737976"/>
              <a:gd name="connsiteY9660" fmla="*/ 4351773 h 6407150"/>
              <a:gd name="connsiteX9661" fmla="*/ 9621430 w 11737976"/>
              <a:gd name="connsiteY9661" fmla="*/ 4344846 h 6407150"/>
              <a:gd name="connsiteX9662" fmla="*/ 9612796 w 11737976"/>
              <a:gd name="connsiteY9662" fmla="*/ 4344366 h 6407150"/>
              <a:gd name="connsiteX9663" fmla="*/ 9789127 w 11737976"/>
              <a:gd name="connsiteY9663" fmla="*/ 4340419 h 6407150"/>
              <a:gd name="connsiteX9664" fmla="*/ 9788226 w 11737976"/>
              <a:gd name="connsiteY9664" fmla="*/ 4346770 h 6407150"/>
              <a:gd name="connsiteX9665" fmla="*/ 9787777 w 11737976"/>
              <a:gd name="connsiteY9665" fmla="*/ 4349945 h 6407150"/>
              <a:gd name="connsiteX9666" fmla="*/ 9787326 w 11737976"/>
              <a:gd name="connsiteY9666" fmla="*/ 4353120 h 6407150"/>
              <a:gd name="connsiteX9667" fmla="*/ 9797614 w 11737976"/>
              <a:gd name="connsiteY9667" fmla="*/ 4354214 h 6407150"/>
              <a:gd name="connsiteX9668" fmla="*/ 9798064 w 11737976"/>
              <a:gd name="connsiteY9668" fmla="*/ 4351039 h 6407150"/>
              <a:gd name="connsiteX9669" fmla="*/ 9798514 w 11737976"/>
              <a:gd name="connsiteY9669" fmla="*/ 4347863 h 6407150"/>
              <a:gd name="connsiteX9670" fmla="*/ 9798964 w 11737976"/>
              <a:gd name="connsiteY9670" fmla="*/ 4344689 h 6407150"/>
              <a:gd name="connsiteX9671" fmla="*/ 9789127 w 11737976"/>
              <a:gd name="connsiteY9671" fmla="*/ 4340419 h 6407150"/>
              <a:gd name="connsiteX9672" fmla="*/ 9761427 w 11737976"/>
              <a:gd name="connsiteY9672" fmla="*/ 4327143 h 6407150"/>
              <a:gd name="connsiteX9673" fmla="*/ 9752393 w 11737976"/>
              <a:gd name="connsiteY9673" fmla="*/ 4329478 h 6407150"/>
              <a:gd name="connsiteX9674" fmla="*/ 9769539 w 11737976"/>
              <a:gd name="connsiteY9674" fmla="*/ 4331303 h 6407150"/>
              <a:gd name="connsiteX9675" fmla="*/ 9761427 w 11737976"/>
              <a:gd name="connsiteY9675" fmla="*/ 4327143 h 6407150"/>
              <a:gd name="connsiteX9676" fmla="*/ 9443555 w 11737976"/>
              <a:gd name="connsiteY9676" fmla="*/ 4325310 h 6407150"/>
              <a:gd name="connsiteX9677" fmla="*/ 9420966 w 11737976"/>
              <a:gd name="connsiteY9677" fmla="*/ 4329962 h 6407150"/>
              <a:gd name="connsiteX9678" fmla="*/ 9411365 w 11737976"/>
              <a:gd name="connsiteY9678" fmla="*/ 4328942 h 6407150"/>
              <a:gd name="connsiteX9679" fmla="*/ 9410901 w 11737976"/>
              <a:gd name="connsiteY9679" fmla="*/ 4332213 h 6407150"/>
              <a:gd name="connsiteX9680" fmla="*/ 9420502 w 11737976"/>
              <a:gd name="connsiteY9680" fmla="*/ 4333234 h 6407150"/>
              <a:gd name="connsiteX9681" fmla="*/ 9420966 w 11737976"/>
              <a:gd name="connsiteY9681" fmla="*/ 4329962 h 6407150"/>
              <a:gd name="connsiteX9682" fmla="*/ 9429174 w 11737976"/>
              <a:gd name="connsiteY9682" fmla="*/ 4340799 h 6407150"/>
              <a:gd name="connsiteX9683" fmla="*/ 9458442 w 11737976"/>
              <a:gd name="connsiteY9683" fmla="*/ 4340591 h 6407150"/>
              <a:gd name="connsiteX9684" fmla="*/ 9449304 w 11737976"/>
              <a:gd name="connsiteY9684" fmla="*/ 4336299 h 6407150"/>
              <a:gd name="connsiteX9685" fmla="*/ 9443555 w 11737976"/>
              <a:gd name="connsiteY9685" fmla="*/ 4325310 h 6407150"/>
              <a:gd name="connsiteX9686" fmla="*/ 9129245 w 11737976"/>
              <a:gd name="connsiteY9686" fmla="*/ 4321712 h 6407150"/>
              <a:gd name="connsiteX9687" fmla="*/ 9134371 w 11737976"/>
              <a:gd name="connsiteY9687" fmla="*/ 4322256 h 6407150"/>
              <a:gd name="connsiteX9688" fmla="*/ 9134487 w 11737976"/>
              <a:gd name="connsiteY9688" fmla="*/ 4323535 h 6407150"/>
              <a:gd name="connsiteX9689" fmla="*/ 9134603 w 11737976"/>
              <a:gd name="connsiteY9689" fmla="*/ 4324390 h 6407150"/>
              <a:gd name="connsiteX9690" fmla="*/ 9132769 w 11737976"/>
              <a:gd name="connsiteY9690" fmla="*/ 4325818 h 6407150"/>
              <a:gd name="connsiteX9691" fmla="*/ 9460368 w 11737976"/>
              <a:gd name="connsiteY9691" fmla="*/ 4321556 h 6407150"/>
              <a:gd name="connsiteX9692" fmla="*/ 9459017 w 11737976"/>
              <a:gd name="connsiteY9692" fmla="*/ 4331082 h 6407150"/>
              <a:gd name="connsiteX9693" fmla="*/ 9487590 w 11737976"/>
              <a:gd name="connsiteY9693" fmla="*/ 4334123 h 6407150"/>
              <a:gd name="connsiteX9694" fmla="*/ 9476266 w 11737976"/>
              <a:gd name="connsiteY9694" fmla="*/ 4345809 h 6407150"/>
              <a:gd name="connsiteX9695" fmla="*/ 9456766 w 11737976"/>
              <a:gd name="connsiteY9695" fmla="*/ 4346958 h 6407150"/>
              <a:gd name="connsiteX9696" fmla="*/ 9446789 w 11737976"/>
              <a:gd name="connsiteY9696" fmla="*/ 4349119 h 6407150"/>
              <a:gd name="connsiteX9697" fmla="*/ 9456314 w 11737976"/>
              <a:gd name="connsiteY9697" fmla="*/ 4350133 h 6407150"/>
              <a:gd name="connsiteX9698" fmla="*/ 9493962 w 11737976"/>
              <a:gd name="connsiteY9698" fmla="*/ 4357361 h 6407150"/>
              <a:gd name="connsiteX9699" fmla="*/ 9511483 w 11737976"/>
              <a:gd name="connsiteY9699" fmla="*/ 4361644 h 6407150"/>
              <a:gd name="connsiteX9700" fmla="*/ 9521914 w 11737976"/>
              <a:gd name="connsiteY9700" fmla="*/ 4360472 h 6407150"/>
              <a:gd name="connsiteX9701" fmla="*/ 9530447 w 11737976"/>
              <a:gd name="connsiteY9701" fmla="*/ 4367876 h 6407150"/>
              <a:gd name="connsiteX9702" fmla="*/ 9568852 w 11737976"/>
              <a:gd name="connsiteY9702" fmla="*/ 4371962 h 6407150"/>
              <a:gd name="connsiteX9703" fmla="*/ 9568389 w 11737976"/>
              <a:gd name="connsiteY9703" fmla="*/ 4375217 h 6407150"/>
              <a:gd name="connsiteX9704" fmla="*/ 9549188 w 11737976"/>
              <a:gd name="connsiteY9704" fmla="*/ 4373173 h 6407150"/>
              <a:gd name="connsiteX9705" fmla="*/ 9567005 w 11737976"/>
              <a:gd name="connsiteY9705" fmla="*/ 4384977 h 6407150"/>
              <a:gd name="connsiteX9706" fmla="*/ 9577528 w 11737976"/>
              <a:gd name="connsiteY9706" fmla="*/ 4379491 h 6407150"/>
              <a:gd name="connsiteX9707" fmla="*/ 9587130 w 11737976"/>
              <a:gd name="connsiteY9707" fmla="*/ 4380513 h 6407150"/>
              <a:gd name="connsiteX9708" fmla="*/ 9588526 w 11737976"/>
              <a:gd name="connsiteY9708" fmla="*/ 4380504 h 6407150"/>
              <a:gd name="connsiteX9709" fmla="*/ 9587692 w 11737976"/>
              <a:gd name="connsiteY9709" fmla="*/ 4386380 h 6407150"/>
              <a:gd name="connsiteX9710" fmla="*/ 9566666 w 11737976"/>
              <a:gd name="connsiteY9710" fmla="*/ 4387366 h 6407150"/>
              <a:gd name="connsiteX9711" fmla="*/ 9597528 w 11737976"/>
              <a:gd name="connsiteY9711" fmla="*/ 4390649 h 6407150"/>
              <a:gd name="connsiteX9712" fmla="*/ 9588988 w 11737976"/>
              <a:gd name="connsiteY9712" fmla="*/ 4380501 h 6407150"/>
              <a:gd name="connsiteX9713" fmla="*/ 9601763 w 11737976"/>
              <a:gd name="connsiteY9713" fmla="*/ 4380418 h 6407150"/>
              <a:gd name="connsiteX9714" fmla="*/ 9616394 w 11737976"/>
              <a:gd name="connsiteY9714" fmla="*/ 4380324 h 6407150"/>
              <a:gd name="connsiteX9715" fmla="*/ 9607717 w 11737976"/>
              <a:gd name="connsiteY9715" fmla="*/ 4372794 h 6407150"/>
              <a:gd name="connsiteX9716" fmla="*/ 9598115 w 11737976"/>
              <a:gd name="connsiteY9716" fmla="*/ 4371773 h 6407150"/>
              <a:gd name="connsiteX9717" fmla="*/ 9588975 w 11737976"/>
              <a:gd name="connsiteY9717" fmla="*/ 4367498 h 6407150"/>
              <a:gd name="connsiteX9718" fmla="*/ 9587592 w 11737976"/>
              <a:gd name="connsiteY9718" fmla="*/ 4377259 h 6407150"/>
              <a:gd name="connsiteX9719" fmla="*/ 9577990 w 11737976"/>
              <a:gd name="connsiteY9719" fmla="*/ 4376238 h 6407150"/>
              <a:gd name="connsiteX9720" fmla="*/ 9578453 w 11737976"/>
              <a:gd name="connsiteY9720" fmla="*/ 4372984 h 6407150"/>
              <a:gd name="connsiteX9721" fmla="*/ 9568852 w 11737976"/>
              <a:gd name="connsiteY9721" fmla="*/ 4371962 h 6407150"/>
              <a:gd name="connsiteX9722" fmla="*/ 9556976 w 11737976"/>
              <a:gd name="connsiteY9722" fmla="*/ 4361201 h 6407150"/>
              <a:gd name="connsiteX9723" fmla="*/ 9522526 w 11737976"/>
              <a:gd name="connsiteY9723" fmla="*/ 4360365 h 6407150"/>
              <a:gd name="connsiteX9724" fmla="*/ 9520036 w 11737976"/>
              <a:gd name="connsiteY9724" fmla="*/ 4352481 h 6407150"/>
              <a:gd name="connsiteX9725" fmla="*/ 9524338 w 11737976"/>
              <a:gd name="connsiteY9725" fmla="*/ 4347701 h 6407150"/>
              <a:gd name="connsiteX9726" fmla="*/ 9525239 w 11737976"/>
              <a:gd name="connsiteY9726" fmla="*/ 4341350 h 6407150"/>
              <a:gd name="connsiteX9727" fmla="*/ 9535214 w 11737976"/>
              <a:gd name="connsiteY9727" fmla="*/ 4339189 h 6407150"/>
              <a:gd name="connsiteX9728" fmla="*/ 9525689 w 11737976"/>
              <a:gd name="connsiteY9728" fmla="*/ 4338176 h 6407150"/>
              <a:gd name="connsiteX9729" fmla="*/ 9516617 w 11737976"/>
              <a:gd name="connsiteY9729" fmla="*/ 4333987 h 6407150"/>
              <a:gd name="connsiteX9730" fmla="*/ 9506641 w 11737976"/>
              <a:gd name="connsiteY9730" fmla="*/ 4336149 h 6407150"/>
              <a:gd name="connsiteX9731" fmla="*/ 9498017 w 11737976"/>
              <a:gd name="connsiteY9731" fmla="*/ 4328784 h 6407150"/>
              <a:gd name="connsiteX9732" fmla="*/ 9460368 w 11737976"/>
              <a:gd name="connsiteY9732" fmla="*/ 4321556 h 6407150"/>
              <a:gd name="connsiteX9733" fmla="*/ 9587316 w 11737976"/>
              <a:gd name="connsiteY9733" fmla="*/ 4315430 h 6407150"/>
              <a:gd name="connsiteX9734" fmla="*/ 9569761 w 11737976"/>
              <a:gd name="connsiteY9734" fmla="*/ 4316493 h 6407150"/>
              <a:gd name="connsiteX9735" fmla="*/ 9569350 w 11737976"/>
              <a:gd name="connsiteY9735" fmla="*/ 4319379 h 6407150"/>
              <a:gd name="connsiteX9736" fmla="*/ 9581240 w 11737976"/>
              <a:gd name="connsiteY9736" fmla="*/ 4319913 h 6407150"/>
              <a:gd name="connsiteX9737" fmla="*/ 9587316 w 11737976"/>
              <a:gd name="connsiteY9737" fmla="*/ 4315430 h 6407150"/>
              <a:gd name="connsiteX9738" fmla="*/ 9472201 w 11737976"/>
              <a:gd name="connsiteY9738" fmla="*/ 4309043 h 6407150"/>
              <a:gd name="connsiteX9739" fmla="*/ 9471709 w 11737976"/>
              <a:gd name="connsiteY9739" fmla="*/ 4312507 h 6407150"/>
              <a:gd name="connsiteX9740" fmla="*/ 9471218 w 11737976"/>
              <a:gd name="connsiteY9740" fmla="*/ 4315970 h 6407150"/>
              <a:gd name="connsiteX9741" fmla="*/ 9461582 w 11737976"/>
              <a:gd name="connsiteY9741" fmla="*/ 4318461 h 6407150"/>
              <a:gd name="connsiteX9742" fmla="*/ 9470726 w 11737976"/>
              <a:gd name="connsiteY9742" fmla="*/ 4319435 h 6407150"/>
              <a:gd name="connsiteX9743" fmla="*/ 9489995 w 11737976"/>
              <a:gd name="connsiteY9743" fmla="*/ 4314452 h 6407150"/>
              <a:gd name="connsiteX9744" fmla="*/ 9480852 w 11737976"/>
              <a:gd name="connsiteY9744" fmla="*/ 4313480 h 6407150"/>
              <a:gd name="connsiteX9745" fmla="*/ 9472201 w 11737976"/>
              <a:gd name="connsiteY9745" fmla="*/ 4309043 h 6407150"/>
              <a:gd name="connsiteX9746" fmla="*/ 9393392 w 11737976"/>
              <a:gd name="connsiteY9746" fmla="*/ 4308422 h 6407150"/>
              <a:gd name="connsiteX9747" fmla="*/ 9382797 w 11737976"/>
              <a:gd name="connsiteY9747" fmla="*/ 4309493 h 6407150"/>
              <a:gd name="connsiteX9748" fmla="*/ 9392676 w 11737976"/>
              <a:gd name="connsiteY9748" fmla="*/ 4313475 h 6407150"/>
              <a:gd name="connsiteX9749" fmla="*/ 9402962 w 11737976"/>
              <a:gd name="connsiteY9749" fmla="*/ 4314569 h 6407150"/>
              <a:gd name="connsiteX9750" fmla="*/ 9403371 w 11737976"/>
              <a:gd name="connsiteY9750" fmla="*/ 4311682 h 6407150"/>
              <a:gd name="connsiteX9751" fmla="*/ 9393392 w 11737976"/>
              <a:gd name="connsiteY9751" fmla="*/ 4308422 h 6407150"/>
              <a:gd name="connsiteX9752" fmla="*/ 9707011 w 11737976"/>
              <a:gd name="connsiteY9752" fmla="*/ 4305897 h 6407150"/>
              <a:gd name="connsiteX9753" fmla="*/ 9696271 w 11737976"/>
              <a:gd name="connsiteY9753" fmla="*/ 4307977 h 6407150"/>
              <a:gd name="connsiteX9754" fmla="*/ 9709915 w 11737976"/>
              <a:gd name="connsiteY9754" fmla="*/ 4315321 h 6407150"/>
              <a:gd name="connsiteX9755" fmla="*/ 9716395 w 11737976"/>
              <a:gd name="connsiteY9755" fmla="*/ 4313341 h 6407150"/>
              <a:gd name="connsiteX9756" fmla="*/ 9707011 w 11737976"/>
              <a:gd name="connsiteY9756" fmla="*/ 4305897 h 6407150"/>
              <a:gd name="connsiteX9757" fmla="*/ 9676149 w 11737976"/>
              <a:gd name="connsiteY9757" fmla="*/ 4302614 h 6407150"/>
              <a:gd name="connsiteX9758" fmla="*/ 9686108 w 11737976"/>
              <a:gd name="connsiteY9758" fmla="*/ 4306017 h 6407150"/>
              <a:gd name="connsiteX9759" fmla="*/ 9695149 w 11737976"/>
              <a:gd name="connsiteY9759" fmla="*/ 4306686 h 6407150"/>
              <a:gd name="connsiteX9760" fmla="*/ 9696721 w 11737976"/>
              <a:gd name="connsiteY9760" fmla="*/ 4304803 h 6407150"/>
              <a:gd name="connsiteX9761" fmla="*/ 9676149 w 11737976"/>
              <a:gd name="connsiteY9761" fmla="*/ 4302614 h 6407150"/>
              <a:gd name="connsiteX9762" fmla="*/ 9127920 w 11737976"/>
              <a:gd name="connsiteY9762" fmla="*/ 4302128 h 6407150"/>
              <a:gd name="connsiteX9763" fmla="*/ 9130078 w 11737976"/>
              <a:gd name="connsiteY9763" fmla="*/ 4302357 h 6407150"/>
              <a:gd name="connsiteX9764" fmla="*/ 9139702 w 11737976"/>
              <a:gd name="connsiteY9764" fmla="*/ 4303382 h 6407150"/>
              <a:gd name="connsiteX9765" fmla="*/ 9142170 w 11737976"/>
              <a:gd name="connsiteY9765" fmla="*/ 4315037 h 6407150"/>
              <a:gd name="connsiteX9766" fmla="*/ 9137473 w 11737976"/>
              <a:gd name="connsiteY9766" fmla="*/ 4319312 h 6407150"/>
              <a:gd name="connsiteX9767" fmla="*/ 9137395 w 11737976"/>
              <a:gd name="connsiteY9767" fmla="*/ 4319065 h 6407150"/>
              <a:gd name="connsiteX9768" fmla="*/ 9135686 w 11737976"/>
              <a:gd name="connsiteY9768" fmla="*/ 4317072 h 6407150"/>
              <a:gd name="connsiteX9769" fmla="*/ 9134053 w 11737976"/>
              <a:gd name="connsiteY9769" fmla="*/ 4318742 h 6407150"/>
              <a:gd name="connsiteX9770" fmla="*/ 9134075 w 11737976"/>
              <a:gd name="connsiteY9770" fmla="*/ 4318984 h 6407150"/>
              <a:gd name="connsiteX9771" fmla="*/ 9127813 w 11737976"/>
              <a:gd name="connsiteY9771" fmla="*/ 4318319 h 6407150"/>
              <a:gd name="connsiteX9772" fmla="*/ 9127604 w 11737976"/>
              <a:gd name="connsiteY9772" fmla="*/ 4319799 h 6407150"/>
              <a:gd name="connsiteX9773" fmla="*/ 9127443 w 11737976"/>
              <a:gd name="connsiteY9773" fmla="*/ 4319610 h 6407150"/>
              <a:gd name="connsiteX9774" fmla="*/ 9122086 w 11737976"/>
              <a:gd name="connsiteY9774" fmla="*/ 4304792 h 6407150"/>
              <a:gd name="connsiteX9775" fmla="*/ 9735421 w 11737976"/>
              <a:gd name="connsiteY9775" fmla="*/ 4301888 h 6407150"/>
              <a:gd name="connsiteX9776" fmla="*/ 9734438 w 11737976"/>
              <a:gd name="connsiteY9776" fmla="*/ 4308815 h 6407150"/>
              <a:gd name="connsiteX9777" fmla="*/ 9739644 w 11737976"/>
              <a:gd name="connsiteY9777" fmla="*/ 4308930 h 6407150"/>
              <a:gd name="connsiteX9778" fmla="*/ 9745218 w 11737976"/>
              <a:gd name="connsiteY9778" fmla="*/ 4306446 h 6407150"/>
              <a:gd name="connsiteX9779" fmla="*/ 9735421 w 11737976"/>
              <a:gd name="connsiteY9779" fmla="*/ 4301888 h 6407150"/>
              <a:gd name="connsiteX9780" fmla="*/ 9756980 w 11737976"/>
              <a:gd name="connsiteY9780" fmla="*/ 4297148 h 6407150"/>
              <a:gd name="connsiteX9781" fmla="*/ 9756489 w 11737976"/>
              <a:gd name="connsiteY9781" fmla="*/ 4300613 h 6407150"/>
              <a:gd name="connsiteX9782" fmla="*/ 9766776 w 11737976"/>
              <a:gd name="connsiteY9782" fmla="*/ 4301707 h 6407150"/>
              <a:gd name="connsiteX9783" fmla="*/ 9767268 w 11737976"/>
              <a:gd name="connsiteY9783" fmla="*/ 4298243 h 6407150"/>
              <a:gd name="connsiteX9784" fmla="*/ 9756980 w 11737976"/>
              <a:gd name="connsiteY9784" fmla="*/ 4297148 h 6407150"/>
              <a:gd name="connsiteX9785" fmla="*/ 9614376 w 11737976"/>
              <a:gd name="connsiteY9785" fmla="*/ 4296432 h 6407150"/>
              <a:gd name="connsiteX9786" fmla="*/ 9619326 w 11737976"/>
              <a:gd name="connsiteY9786" fmla="*/ 4302428 h 6407150"/>
              <a:gd name="connsiteX9787" fmla="*/ 9628470 w 11737976"/>
              <a:gd name="connsiteY9787" fmla="*/ 4303400 h 6407150"/>
              <a:gd name="connsiteX9788" fmla="*/ 9629343 w 11737976"/>
              <a:gd name="connsiteY9788" fmla="*/ 4297242 h 6407150"/>
              <a:gd name="connsiteX9789" fmla="*/ 9614376 w 11737976"/>
              <a:gd name="connsiteY9789" fmla="*/ 4296432 h 6407150"/>
              <a:gd name="connsiteX9790" fmla="*/ 9590101 w 11737976"/>
              <a:gd name="connsiteY9790" fmla="*/ 4295801 h 6407150"/>
              <a:gd name="connsiteX9791" fmla="*/ 9589609 w 11737976"/>
              <a:gd name="connsiteY9791" fmla="*/ 4299266 h 6407150"/>
              <a:gd name="connsiteX9792" fmla="*/ 9596919 w 11737976"/>
              <a:gd name="connsiteY9792" fmla="*/ 4299494 h 6407150"/>
              <a:gd name="connsiteX9793" fmla="*/ 9590101 w 11737976"/>
              <a:gd name="connsiteY9793" fmla="*/ 4295801 h 6407150"/>
              <a:gd name="connsiteX9794" fmla="*/ 9426689 w 11737976"/>
              <a:gd name="connsiteY9794" fmla="*/ 4294532 h 6407150"/>
              <a:gd name="connsiteX9795" fmla="*/ 9463740 w 11737976"/>
              <a:gd name="connsiteY9795" fmla="*/ 4308143 h 6407150"/>
              <a:gd name="connsiteX9796" fmla="*/ 9474692 w 11737976"/>
              <a:gd name="connsiteY9796" fmla="*/ 4299639 h 6407150"/>
              <a:gd name="connsiteX9797" fmla="*/ 9426689 w 11737976"/>
              <a:gd name="connsiteY9797" fmla="*/ 4294532 h 6407150"/>
              <a:gd name="connsiteX9798" fmla="*/ 9412627 w 11737976"/>
              <a:gd name="connsiteY9798" fmla="*/ 4292449 h 6407150"/>
              <a:gd name="connsiteX9799" fmla="*/ 9415870 w 11737976"/>
              <a:gd name="connsiteY9799" fmla="*/ 4297190 h 6407150"/>
              <a:gd name="connsiteX9800" fmla="*/ 9416362 w 11737976"/>
              <a:gd name="connsiteY9800" fmla="*/ 4293725 h 6407150"/>
              <a:gd name="connsiteX9801" fmla="*/ 9412627 w 11737976"/>
              <a:gd name="connsiteY9801" fmla="*/ 4292449 h 6407150"/>
              <a:gd name="connsiteX9802" fmla="*/ 9769396 w 11737976"/>
              <a:gd name="connsiteY9802" fmla="*/ 4283233 h 6407150"/>
              <a:gd name="connsiteX9803" fmla="*/ 9769069 w 11737976"/>
              <a:gd name="connsiteY9803" fmla="*/ 4285542 h 6407150"/>
              <a:gd name="connsiteX9804" fmla="*/ 9775925 w 11737976"/>
              <a:gd name="connsiteY9804" fmla="*/ 4286272 h 6407150"/>
              <a:gd name="connsiteX9805" fmla="*/ 9769396 w 11737976"/>
              <a:gd name="connsiteY9805" fmla="*/ 4283233 h 6407150"/>
              <a:gd name="connsiteX9806" fmla="*/ 9691919 w 11737976"/>
              <a:gd name="connsiteY9806" fmla="*/ 4277333 h 6407150"/>
              <a:gd name="connsiteX9807" fmla="*/ 9661381 w 11737976"/>
              <a:gd name="connsiteY9807" fmla="*/ 4284048 h 6407150"/>
              <a:gd name="connsiteX9808" fmla="*/ 9690527 w 11737976"/>
              <a:gd name="connsiteY9808" fmla="*/ 4287148 h 6407150"/>
              <a:gd name="connsiteX9809" fmla="*/ 9698849 w 11737976"/>
              <a:gd name="connsiteY9809" fmla="*/ 4297996 h 6407150"/>
              <a:gd name="connsiteX9810" fmla="*/ 9709029 w 11737976"/>
              <a:gd name="connsiteY9810" fmla="*/ 4295759 h 6407150"/>
              <a:gd name="connsiteX9811" fmla="*/ 9718280 w 11737976"/>
              <a:gd name="connsiteY9811" fmla="*/ 4300064 h 6407150"/>
              <a:gd name="connsiteX9812" fmla="*/ 9718745 w 11737976"/>
              <a:gd name="connsiteY9812" fmla="*/ 4296792 h 6407150"/>
              <a:gd name="connsiteX9813" fmla="*/ 9719209 w 11737976"/>
              <a:gd name="connsiteY9813" fmla="*/ 4293520 h 6407150"/>
              <a:gd name="connsiteX9814" fmla="*/ 9711351 w 11737976"/>
              <a:gd name="connsiteY9814" fmla="*/ 4279401 h 6407150"/>
              <a:gd name="connsiteX9815" fmla="*/ 9691919 w 11737976"/>
              <a:gd name="connsiteY9815" fmla="*/ 4277333 h 6407150"/>
              <a:gd name="connsiteX9816" fmla="*/ 9561870 w 11737976"/>
              <a:gd name="connsiteY9816" fmla="*/ 4274632 h 6407150"/>
              <a:gd name="connsiteX9817" fmla="*/ 9555109 w 11737976"/>
              <a:gd name="connsiteY9817" fmla="*/ 4279577 h 6407150"/>
              <a:gd name="connsiteX9818" fmla="*/ 9563302 w 11737976"/>
              <a:gd name="connsiteY9818" fmla="*/ 4290160 h 6407150"/>
              <a:gd name="connsiteX9819" fmla="*/ 9552847 w 11737976"/>
              <a:gd name="connsiteY9819" fmla="*/ 4295522 h 6407150"/>
              <a:gd name="connsiteX9820" fmla="*/ 9561493 w 11737976"/>
              <a:gd name="connsiteY9820" fmla="*/ 4302916 h 6407150"/>
              <a:gd name="connsiteX9821" fmla="*/ 9532385 w 11737976"/>
              <a:gd name="connsiteY9821" fmla="*/ 4303056 h 6407150"/>
              <a:gd name="connsiteX9822" fmla="*/ 9532838 w 11737976"/>
              <a:gd name="connsiteY9822" fmla="*/ 4299868 h 6407150"/>
              <a:gd name="connsiteX9823" fmla="*/ 9523285 w 11737976"/>
              <a:gd name="connsiteY9823" fmla="*/ 4298852 h 6407150"/>
              <a:gd name="connsiteX9824" fmla="*/ 9522833 w 11737976"/>
              <a:gd name="connsiteY9824" fmla="*/ 4302040 h 6407150"/>
              <a:gd name="connsiteX9825" fmla="*/ 9511924 w 11737976"/>
              <a:gd name="connsiteY9825" fmla="*/ 4310591 h 6407150"/>
              <a:gd name="connsiteX9826" fmla="*/ 9521475 w 11737976"/>
              <a:gd name="connsiteY9826" fmla="*/ 4311607 h 6407150"/>
              <a:gd name="connsiteX9827" fmla="*/ 9521024 w 11737976"/>
              <a:gd name="connsiteY9827" fmla="*/ 4314795 h 6407150"/>
              <a:gd name="connsiteX9828" fmla="*/ 9520118 w 11737976"/>
              <a:gd name="connsiteY9828" fmla="*/ 4321174 h 6407150"/>
              <a:gd name="connsiteX9829" fmla="*/ 9529669 w 11737976"/>
              <a:gd name="connsiteY9829" fmla="*/ 4322190 h 6407150"/>
              <a:gd name="connsiteX9830" fmla="*/ 9530575 w 11737976"/>
              <a:gd name="connsiteY9830" fmla="*/ 4315813 h 6407150"/>
              <a:gd name="connsiteX9831" fmla="*/ 9531027 w 11737976"/>
              <a:gd name="connsiteY9831" fmla="*/ 4312624 h 6407150"/>
              <a:gd name="connsiteX9832" fmla="*/ 9531481 w 11737976"/>
              <a:gd name="connsiteY9832" fmla="*/ 4309435 h 6407150"/>
              <a:gd name="connsiteX9833" fmla="*/ 9570141 w 11737976"/>
              <a:gd name="connsiteY9833" fmla="*/ 4310311 h 6407150"/>
              <a:gd name="connsiteX9834" fmla="*/ 9582407 w 11737976"/>
              <a:gd name="connsiteY9834" fmla="*/ 4292193 h 6407150"/>
              <a:gd name="connsiteX9835" fmla="*/ 9611968 w 11737976"/>
              <a:gd name="connsiteY9835" fmla="*/ 4288863 h 6407150"/>
              <a:gd name="connsiteX9836" fmla="*/ 9582860 w 11737976"/>
              <a:gd name="connsiteY9836" fmla="*/ 4289004 h 6407150"/>
              <a:gd name="connsiteX9837" fmla="*/ 9575119 w 11737976"/>
              <a:gd name="connsiteY9837" fmla="*/ 4275233 h 6407150"/>
              <a:gd name="connsiteX9838" fmla="*/ 9561870 w 11737976"/>
              <a:gd name="connsiteY9838" fmla="*/ 4274632 h 6407150"/>
              <a:gd name="connsiteX9839" fmla="*/ 9121563 w 11737976"/>
              <a:gd name="connsiteY9839" fmla="*/ 4268012 h 6407150"/>
              <a:gd name="connsiteX9840" fmla="*/ 9122876 w 11737976"/>
              <a:gd name="connsiteY9840" fmla="*/ 4279587 h 6407150"/>
              <a:gd name="connsiteX9841" fmla="*/ 9119195 w 11737976"/>
              <a:gd name="connsiteY9841" fmla="*/ 4278562 h 6407150"/>
              <a:gd name="connsiteX9842" fmla="*/ 9119950 w 11737976"/>
              <a:gd name="connsiteY9842" fmla="*/ 4268996 h 6407150"/>
              <a:gd name="connsiteX9843" fmla="*/ 9361674 w 11737976"/>
              <a:gd name="connsiteY9843" fmla="*/ 4262121 h 6407150"/>
              <a:gd name="connsiteX9844" fmla="*/ 9361237 w 11737976"/>
              <a:gd name="connsiteY9844" fmla="*/ 4265200 h 6407150"/>
              <a:gd name="connsiteX9845" fmla="*/ 9369508 w 11737976"/>
              <a:gd name="connsiteY9845" fmla="*/ 4272332 h 6407150"/>
              <a:gd name="connsiteX9846" fmla="*/ 9378651 w 11737976"/>
              <a:gd name="connsiteY9846" fmla="*/ 4273305 h 6407150"/>
              <a:gd name="connsiteX9847" fmla="*/ 9387794 w 11737976"/>
              <a:gd name="connsiteY9847" fmla="*/ 4274277 h 6407150"/>
              <a:gd name="connsiteX9848" fmla="*/ 9388231 w 11737976"/>
              <a:gd name="connsiteY9848" fmla="*/ 4271199 h 6407150"/>
              <a:gd name="connsiteX9849" fmla="*/ 9379087 w 11737976"/>
              <a:gd name="connsiteY9849" fmla="*/ 4270226 h 6407150"/>
              <a:gd name="connsiteX9850" fmla="*/ 9370382 w 11737976"/>
              <a:gd name="connsiteY9850" fmla="*/ 4266173 h 6407150"/>
              <a:gd name="connsiteX9851" fmla="*/ 9370818 w 11737976"/>
              <a:gd name="connsiteY9851" fmla="*/ 4263094 h 6407150"/>
              <a:gd name="connsiteX9852" fmla="*/ 9361674 w 11737976"/>
              <a:gd name="connsiteY9852" fmla="*/ 4262121 h 6407150"/>
              <a:gd name="connsiteX9853" fmla="*/ 9704288 w 11737976"/>
              <a:gd name="connsiteY9853" fmla="*/ 4256380 h 6407150"/>
              <a:gd name="connsiteX9854" fmla="*/ 9683754 w 11737976"/>
              <a:gd name="connsiteY9854" fmla="*/ 4263739 h 6407150"/>
              <a:gd name="connsiteX9855" fmla="*/ 9671198 w 11737976"/>
              <a:gd name="connsiteY9855" fmla="*/ 4266379 h 6407150"/>
              <a:gd name="connsiteX9856" fmla="*/ 9672374 w 11737976"/>
              <a:gd name="connsiteY9856" fmla="*/ 4275254 h 6407150"/>
              <a:gd name="connsiteX9857" fmla="*/ 9682863 w 11737976"/>
              <a:gd name="connsiteY9857" fmla="*/ 4270008 h 6407150"/>
              <a:gd name="connsiteX9858" fmla="*/ 9711222 w 11737976"/>
              <a:gd name="connsiteY9858" fmla="*/ 4276206 h 6407150"/>
              <a:gd name="connsiteX9859" fmla="*/ 9704288 w 11737976"/>
              <a:gd name="connsiteY9859" fmla="*/ 4256380 h 6407150"/>
              <a:gd name="connsiteX9860" fmla="*/ 9539171 w 11737976"/>
              <a:gd name="connsiteY9860" fmla="*/ 4255222 h 6407150"/>
              <a:gd name="connsiteX9861" fmla="*/ 9526272 w 11737976"/>
              <a:gd name="connsiteY9861" fmla="*/ 4260729 h 6407150"/>
              <a:gd name="connsiteX9862" fmla="*/ 9527357 w 11737976"/>
              <a:gd name="connsiteY9862" fmla="*/ 4270150 h 6407150"/>
              <a:gd name="connsiteX9863" fmla="*/ 9517806 w 11737976"/>
              <a:gd name="connsiteY9863" fmla="*/ 4269134 h 6407150"/>
              <a:gd name="connsiteX9864" fmla="*/ 9508253 w 11737976"/>
              <a:gd name="connsiteY9864" fmla="*/ 4268119 h 6407150"/>
              <a:gd name="connsiteX9865" fmla="*/ 9506896 w 11737976"/>
              <a:gd name="connsiteY9865" fmla="*/ 4277685 h 6407150"/>
              <a:gd name="connsiteX9866" fmla="*/ 9497344 w 11737976"/>
              <a:gd name="connsiteY9866" fmla="*/ 4276668 h 6407150"/>
              <a:gd name="connsiteX9867" fmla="*/ 9487793 w 11737976"/>
              <a:gd name="connsiteY9867" fmla="*/ 4275652 h 6407150"/>
              <a:gd name="connsiteX9868" fmla="*/ 9477788 w 11737976"/>
              <a:gd name="connsiteY9868" fmla="*/ 4277824 h 6407150"/>
              <a:gd name="connsiteX9869" fmla="*/ 9496892 w 11737976"/>
              <a:gd name="connsiteY9869" fmla="*/ 4279858 h 6407150"/>
              <a:gd name="connsiteX9870" fmla="*/ 9515544 w 11737976"/>
              <a:gd name="connsiteY9870" fmla="*/ 4285079 h 6407150"/>
              <a:gd name="connsiteX9871" fmla="*/ 9545558 w 11737976"/>
              <a:gd name="connsiteY9871" fmla="*/ 4278561 h 6407150"/>
              <a:gd name="connsiteX9872" fmla="*/ 9517354 w 11737976"/>
              <a:gd name="connsiteY9872" fmla="*/ 4272324 h 6407150"/>
              <a:gd name="connsiteX9873" fmla="*/ 9527357 w 11737976"/>
              <a:gd name="connsiteY9873" fmla="*/ 4270150 h 6407150"/>
              <a:gd name="connsiteX9874" fmla="*/ 9539885 w 11737976"/>
              <a:gd name="connsiteY9874" fmla="*/ 4269410 h 6407150"/>
              <a:gd name="connsiteX9875" fmla="*/ 9539171 w 11737976"/>
              <a:gd name="connsiteY9875" fmla="*/ 4255222 h 6407150"/>
              <a:gd name="connsiteX9876" fmla="*/ 9556380 w 11737976"/>
              <a:gd name="connsiteY9876" fmla="*/ 4254416 h 6407150"/>
              <a:gd name="connsiteX9877" fmla="*/ 9547011 w 11737976"/>
              <a:gd name="connsiteY9877" fmla="*/ 4256056 h 6407150"/>
              <a:gd name="connsiteX9878" fmla="*/ 9557297 w 11737976"/>
              <a:gd name="connsiteY9878" fmla="*/ 4257151 h 6407150"/>
              <a:gd name="connsiteX9879" fmla="*/ 9556380 w 11737976"/>
              <a:gd name="connsiteY9879" fmla="*/ 4254416 h 6407150"/>
              <a:gd name="connsiteX9880" fmla="*/ 9341449 w 11737976"/>
              <a:gd name="connsiteY9880" fmla="*/ 4253718 h 6407150"/>
              <a:gd name="connsiteX9881" fmla="*/ 9331233 w 11737976"/>
              <a:gd name="connsiteY9881" fmla="*/ 4255887 h 6407150"/>
              <a:gd name="connsiteX9882" fmla="*/ 9340993 w 11737976"/>
              <a:gd name="connsiteY9882" fmla="*/ 4256926 h 6407150"/>
              <a:gd name="connsiteX9883" fmla="*/ 9341449 w 11737976"/>
              <a:gd name="connsiteY9883" fmla="*/ 4253718 h 6407150"/>
              <a:gd name="connsiteX9884" fmla="*/ 9829337 w 11737976"/>
              <a:gd name="connsiteY9884" fmla="*/ 4253277 h 6407150"/>
              <a:gd name="connsiteX9885" fmla="*/ 9814857 w 11737976"/>
              <a:gd name="connsiteY9885" fmla="*/ 4255691 h 6407150"/>
              <a:gd name="connsiteX9886" fmla="*/ 9819291 w 11737976"/>
              <a:gd name="connsiteY9886" fmla="*/ 4262756 h 6407150"/>
              <a:gd name="connsiteX9887" fmla="*/ 9829337 w 11737976"/>
              <a:gd name="connsiteY9887" fmla="*/ 4253277 h 6407150"/>
              <a:gd name="connsiteX9888" fmla="*/ 9715200 w 11737976"/>
              <a:gd name="connsiteY9888" fmla="*/ 4248165 h 6407150"/>
              <a:gd name="connsiteX9889" fmla="*/ 9699362 w 11737976"/>
              <a:gd name="connsiteY9889" fmla="*/ 4249410 h 6407150"/>
              <a:gd name="connsiteX9890" fmla="*/ 9714381 w 11737976"/>
              <a:gd name="connsiteY9890" fmla="*/ 4253939 h 6407150"/>
              <a:gd name="connsiteX9891" fmla="*/ 9715200 w 11737976"/>
              <a:gd name="connsiteY9891" fmla="*/ 4248165 h 6407150"/>
              <a:gd name="connsiteX9892" fmla="*/ 9773143 w 11737976"/>
              <a:gd name="connsiteY9892" fmla="*/ 4244563 h 6407150"/>
              <a:gd name="connsiteX9893" fmla="*/ 9769819 w 11737976"/>
              <a:gd name="connsiteY9893" fmla="*/ 4244990 h 6407150"/>
              <a:gd name="connsiteX9894" fmla="*/ 9772269 w 11737976"/>
              <a:gd name="connsiteY9894" fmla="*/ 4250721 h 6407150"/>
              <a:gd name="connsiteX9895" fmla="*/ 9775961 w 11737976"/>
              <a:gd name="connsiteY9895" fmla="*/ 4250577 h 6407150"/>
              <a:gd name="connsiteX9896" fmla="*/ 9773143 w 11737976"/>
              <a:gd name="connsiteY9896" fmla="*/ 4244563 h 6407150"/>
              <a:gd name="connsiteX9897" fmla="*/ 9107684 w 11737976"/>
              <a:gd name="connsiteY9897" fmla="*/ 4237182 h 6407150"/>
              <a:gd name="connsiteX9898" fmla="*/ 9107322 w 11737976"/>
              <a:gd name="connsiteY9898" fmla="*/ 4237575 h 6407150"/>
              <a:gd name="connsiteX9899" fmla="*/ 9107161 w 11737976"/>
              <a:gd name="connsiteY9899" fmla="*/ 4237185 h 6407150"/>
              <a:gd name="connsiteX9900" fmla="*/ 9363696 w 11737976"/>
              <a:gd name="connsiteY9900" fmla="*/ 4236550 h 6407150"/>
              <a:gd name="connsiteX9901" fmla="*/ 9353027 w 11737976"/>
              <a:gd name="connsiteY9901" fmla="*/ 4241928 h 6407150"/>
              <a:gd name="connsiteX9902" fmla="*/ 9333963 w 11737976"/>
              <a:gd name="connsiteY9902" fmla="*/ 4236644 h 6407150"/>
              <a:gd name="connsiteX9903" fmla="*/ 9342359 w 11737976"/>
              <a:gd name="connsiteY9903" fmla="*/ 4247303 h 6407150"/>
              <a:gd name="connsiteX9904" fmla="*/ 9361877 w 11737976"/>
              <a:gd name="connsiteY9904" fmla="*/ 4249381 h 6407150"/>
              <a:gd name="connsiteX9905" fmla="*/ 9409763 w 11737976"/>
              <a:gd name="connsiteY9905" fmla="*/ 4260988 h 6407150"/>
              <a:gd name="connsiteX9906" fmla="*/ 9408398 w 11737976"/>
              <a:gd name="connsiteY9906" fmla="*/ 4270609 h 6407150"/>
              <a:gd name="connsiteX9907" fmla="*/ 9428824 w 11737976"/>
              <a:gd name="connsiteY9907" fmla="*/ 4266270 h 6407150"/>
              <a:gd name="connsiteX9908" fmla="*/ 9447889 w 11737976"/>
              <a:gd name="connsiteY9908" fmla="*/ 4271555 h 6407150"/>
              <a:gd name="connsiteX9909" fmla="*/ 9459924 w 11737976"/>
              <a:gd name="connsiteY9909" fmla="*/ 4256556 h 6407150"/>
              <a:gd name="connsiteX9910" fmla="*/ 9440405 w 11737976"/>
              <a:gd name="connsiteY9910" fmla="*/ 4254479 h 6407150"/>
              <a:gd name="connsiteX9911" fmla="*/ 9432010 w 11737976"/>
              <a:gd name="connsiteY9911" fmla="*/ 4243820 h 6407150"/>
              <a:gd name="connsiteX9912" fmla="*/ 9421342 w 11737976"/>
              <a:gd name="connsiteY9912" fmla="*/ 4249196 h 6407150"/>
              <a:gd name="connsiteX9913" fmla="*/ 9402733 w 11737976"/>
              <a:gd name="connsiteY9913" fmla="*/ 4240704 h 6407150"/>
              <a:gd name="connsiteX9914" fmla="*/ 9363696 w 11737976"/>
              <a:gd name="connsiteY9914" fmla="*/ 4236550 h 6407150"/>
              <a:gd name="connsiteX9915" fmla="*/ 9565511 w 11737976"/>
              <a:gd name="connsiteY9915" fmla="*/ 4236048 h 6407150"/>
              <a:gd name="connsiteX9916" fmla="*/ 9560081 w 11737976"/>
              <a:gd name="connsiteY9916" fmla="*/ 4237522 h 6407150"/>
              <a:gd name="connsiteX9917" fmla="*/ 9570368 w 11737976"/>
              <a:gd name="connsiteY9917" fmla="*/ 4238616 h 6407150"/>
              <a:gd name="connsiteX9918" fmla="*/ 9570695 w 11737976"/>
              <a:gd name="connsiteY9918" fmla="*/ 4236307 h 6407150"/>
              <a:gd name="connsiteX9919" fmla="*/ 9565511 w 11737976"/>
              <a:gd name="connsiteY9919" fmla="*/ 4236048 h 6407150"/>
              <a:gd name="connsiteX9920" fmla="*/ 9466838 w 11737976"/>
              <a:gd name="connsiteY9920" fmla="*/ 4235842 h 6407150"/>
              <a:gd name="connsiteX9921" fmla="*/ 9441613 w 11737976"/>
              <a:gd name="connsiteY9921" fmla="*/ 4238395 h 6407150"/>
              <a:gd name="connsiteX9922" fmla="*/ 9451411 w 11737976"/>
              <a:gd name="connsiteY9922" fmla="*/ 4239438 h 6407150"/>
              <a:gd name="connsiteX9923" fmla="*/ 9478099 w 11737976"/>
              <a:gd name="connsiteY9923" fmla="*/ 4261616 h 6407150"/>
              <a:gd name="connsiteX9924" fmla="*/ 9507939 w 11737976"/>
              <a:gd name="connsiteY9924" fmla="*/ 4261568 h 6407150"/>
              <a:gd name="connsiteX9925" fmla="*/ 9491049 w 11737976"/>
              <a:gd name="connsiteY9925" fmla="*/ 4240432 h 6407150"/>
              <a:gd name="connsiteX9926" fmla="*/ 9466838 w 11737976"/>
              <a:gd name="connsiteY9926" fmla="*/ 4235842 h 6407150"/>
              <a:gd name="connsiteX9927" fmla="*/ 9638299 w 11737976"/>
              <a:gd name="connsiteY9927" fmla="*/ 4232951 h 6407150"/>
              <a:gd name="connsiteX9928" fmla="*/ 9586583 w 11737976"/>
              <a:gd name="connsiteY9928" fmla="*/ 4246982 h 6407150"/>
              <a:gd name="connsiteX9929" fmla="*/ 9624406 w 11737976"/>
              <a:gd name="connsiteY9929" fmla="*/ 4260774 h 6407150"/>
              <a:gd name="connsiteX9930" fmla="*/ 9655160 w 11737976"/>
              <a:gd name="connsiteY9930" fmla="*/ 4254280 h 6407150"/>
              <a:gd name="connsiteX9931" fmla="*/ 9636022 w 11737976"/>
              <a:gd name="connsiteY9931" fmla="*/ 4248987 h 6407150"/>
              <a:gd name="connsiteX9932" fmla="*/ 9646276 w 11737976"/>
              <a:gd name="connsiteY9932" fmla="*/ 4246822 h 6407150"/>
              <a:gd name="connsiteX9933" fmla="*/ 9647639 w 11737976"/>
              <a:gd name="connsiteY9933" fmla="*/ 4237201 h 6407150"/>
              <a:gd name="connsiteX9934" fmla="*/ 9638299 w 11737976"/>
              <a:gd name="connsiteY9934" fmla="*/ 4232951 h 6407150"/>
              <a:gd name="connsiteX9935" fmla="*/ 9575903 w 11737976"/>
              <a:gd name="connsiteY9935" fmla="*/ 4230268 h 6407150"/>
              <a:gd name="connsiteX9936" fmla="*/ 9571186 w 11737976"/>
              <a:gd name="connsiteY9936" fmla="*/ 4232843 h 6407150"/>
              <a:gd name="connsiteX9937" fmla="*/ 9587841 w 11737976"/>
              <a:gd name="connsiteY9937" fmla="*/ 4238131 h 6407150"/>
              <a:gd name="connsiteX9938" fmla="*/ 9580251 w 11737976"/>
              <a:gd name="connsiteY9938" fmla="*/ 4230290 h 6407150"/>
              <a:gd name="connsiteX9939" fmla="*/ 9575903 w 11737976"/>
              <a:gd name="connsiteY9939" fmla="*/ 4230268 h 6407150"/>
              <a:gd name="connsiteX9940" fmla="*/ 9601277 w 11737976"/>
              <a:gd name="connsiteY9940" fmla="*/ 4223151 h 6407150"/>
              <a:gd name="connsiteX9941" fmla="*/ 9572551 w 11737976"/>
              <a:gd name="connsiteY9941" fmla="*/ 4223220 h 6407150"/>
              <a:gd name="connsiteX9942" fmla="*/ 9609833 w 11737976"/>
              <a:gd name="connsiteY9942" fmla="*/ 4230313 h 6407150"/>
              <a:gd name="connsiteX9943" fmla="*/ 9601277 w 11737976"/>
              <a:gd name="connsiteY9943" fmla="*/ 4223151 h 6407150"/>
              <a:gd name="connsiteX9944" fmla="*/ 9504083 w 11737976"/>
              <a:gd name="connsiteY9944" fmla="*/ 4215155 h 6407150"/>
              <a:gd name="connsiteX9945" fmla="*/ 9501081 w 11737976"/>
              <a:gd name="connsiteY9945" fmla="*/ 4217912 h 6407150"/>
              <a:gd name="connsiteX9946" fmla="*/ 9513876 w 11737976"/>
              <a:gd name="connsiteY9946" fmla="*/ 4219713 h 6407150"/>
              <a:gd name="connsiteX9947" fmla="*/ 9504083 w 11737976"/>
              <a:gd name="connsiteY9947" fmla="*/ 4215155 h 6407150"/>
              <a:gd name="connsiteX9948" fmla="*/ 9432857 w 11737976"/>
              <a:gd name="connsiteY9948" fmla="*/ 4212207 h 6407150"/>
              <a:gd name="connsiteX9949" fmla="*/ 9427599 w 11737976"/>
              <a:gd name="connsiteY9949" fmla="*/ 4214519 h 6407150"/>
              <a:gd name="connsiteX9950" fmla="*/ 9437315 w 11737976"/>
              <a:gd name="connsiteY9950" fmla="*/ 4215552 h 6407150"/>
              <a:gd name="connsiteX9951" fmla="*/ 9446571 w 11737976"/>
              <a:gd name="connsiteY9951" fmla="*/ 4219819 h 6407150"/>
              <a:gd name="connsiteX9952" fmla="*/ 9446112 w 11737976"/>
              <a:gd name="connsiteY9952" fmla="*/ 4223051 h 6407150"/>
              <a:gd name="connsiteX9953" fmla="*/ 9464573 w 11737976"/>
              <a:gd name="connsiteY9953" fmla="*/ 4224349 h 6407150"/>
              <a:gd name="connsiteX9954" fmla="*/ 9486809 w 11737976"/>
              <a:gd name="connsiteY9954" fmla="*/ 4214254 h 6407150"/>
              <a:gd name="connsiteX9955" fmla="*/ 9466460 w 11737976"/>
              <a:gd name="connsiteY9955" fmla="*/ 4218652 h 6407150"/>
              <a:gd name="connsiteX9956" fmla="*/ 9447030 w 11737976"/>
              <a:gd name="connsiteY9956" fmla="*/ 4216585 h 6407150"/>
              <a:gd name="connsiteX9957" fmla="*/ 9437772 w 11737976"/>
              <a:gd name="connsiteY9957" fmla="*/ 4212319 h 6407150"/>
              <a:gd name="connsiteX9958" fmla="*/ 9432857 w 11737976"/>
              <a:gd name="connsiteY9958" fmla="*/ 4212207 h 6407150"/>
              <a:gd name="connsiteX9959" fmla="*/ 9709991 w 11737976"/>
              <a:gd name="connsiteY9959" fmla="*/ 4211277 h 6407150"/>
              <a:gd name="connsiteX9960" fmla="*/ 9719787 w 11737976"/>
              <a:gd name="connsiteY9960" fmla="*/ 4215836 h 6407150"/>
              <a:gd name="connsiteX9961" fmla="*/ 9720278 w 11737976"/>
              <a:gd name="connsiteY9961" fmla="*/ 4212372 h 6407150"/>
              <a:gd name="connsiteX9962" fmla="*/ 9709991 w 11737976"/>
              <a:gd name="connsiteY9962" fmla="*/ 4211277 h 6407150"/>
              <a:gd name="connsiteX9963" fmla="*/ 9651184 w 11737976"/>
              <a:gd name="connsiteY9963" fmla="*/ 4208703 h 6407150"/>
              <a:gd name="connsiteX9964" fmla="*/ 9650739 w 11737976"/>
              <a:gd name="connsiteY9964" fmla="*/ 4211837 h 6407150"/>
              <a:gd name="connsiteX9965" fmla="*/ 9660538 w 11737976"/>
              <a:gd name="connsiteY9965" fmla="*/ 4212879 h 6407150"/>
              <a:gd name="connsiteX9966" fmla="*/ 9651184 w 11737976"/>
              <a:gd name="connsiteY9966" fmla="*/ 4208703 h 6407150"/>
              <a:gd name="connsiteX9967" fmla="*/ 9221563 w 11737976"/>
              <a:gd name="connsiteY9967" fmla="*/ 4208399 h 6407150"/>
              <a:gd name="connsiteX9968" fmla="*/ 9220205 w 11737976"/>
              <a:gd name="connsiteY9968" fmla="*/ 4217975 h 6407150"/>
              <a:gd name="connsiteX9969" fmla="*/ 9221563 w 11737976"/>
              <a:gd name="connsiteY9969" fmla="*/ 4208399 h 6407150"/>
              <a:gd name="connsiteX9970" fmla="*/ 9377422 w 11737976"/>
              <a:gd name="connsiteY9970" fmla="*/ 4208376 h 6407150"/>
              <a:gd name="connsiteX9971" fmla="*/ 9347808 w 11737976"/>
              <a:gd name="connsiteY9971" fmla="*/ 4208573 h 6407150"/>
              <a:gd name="connsiteX9972" fmla="*/ 9346873 w 11737976"/>
              <a:gd name="connsiteY9972" fmla="*/ 4215172 h 6407150"/>
              <a:gd name="connsiteX9973" fmla="*/ 9375082 w 11737976"/>
              <a:gd name="connsiteY9973" fmla="*/ 4224871 h 6407150"/>
              <a:gd name="connsiteX9974" fmla="*/ 9395916 w 11737976"/>
              <a:gd name="connsiteY9974" fmla="*/ 4217041 h 6407150"/>
              <a:gd name="connsiteX9975" fmla="*/ 9377422 w 11737976"/>
              <a:gd name="connsiteY9975" fmla="*/ 4208376 h 6407150"/>
              <a:gd name="connsiteX9976" fmla="*/ 9175804 w 11737976"/>
              <a:gd name="connsiteY9976" fmla="*/ 4207550 h 6407150"/>
              <a:gd name="connsiteX9977" fmla="*/ 9174161 w 11737976"/>
              <a:gd name="connsiteY9977" fmla="*/ 4209939 h 6407150"/>
              <a:gd name="connsiteX9978" fmla="*/ 9173751 w 11737976"/>
              <a:gd name="connsiteY9978" fmla="*/ 4212827 h 6407150"/>
              <a:gd name="connsiteX9979" fmla="*/ 9184039 w 11737976"/>
              <a:gd name="connsiteY9979" fmla="*/ 4213921 h 6407150"/>
              <a:gd name="connsiteX9980" fmla="*/ 9184447 w 11737976"/>
              <a:gd name="connsiteY9980" fmla="*/ 4211034 h 6407150"/>
              <a:gd name="connsiteX9981" fmla="*/ 9184856 w 11737976"/>
              <a:gd name="connsiteY9981" fmla="*/ 4208147 h 6407150"/>
              <a:gd name="connsiteX9982" fmla="*/ 9175804 w 11737976"/>
              <a:gd name="connsiteY9982" fmla="*/ 4207550 h 6407150"/>
              <a:gd name="connsiteX9983" fmla="*/ 9691261 w 11737976"/>
              <a:gd name="connsiteY9983" fmla="*/ 4206605 h 6407150"/>
              <a:gd name="connsiteX9984" fmla="*/ 9693961 w 11737976"/>
              <a:gd name="connsiteY9984" fmla="*/ 4207275 h 6407150"/>
              <a:gd name="connsiteX9985" fmla="*/ 9691405 w 11737976"/>
              <a:gd name="connsiteY9985" fmla="*/ 4207347 h 6407150"/>
              <a:gd name="connsiteX9986" fmla="*/ 9690981 w 11737976"/>
              <a:gd name="connsiteY9986" fmla="*/ 4207242 h 6407150"/>
              <a:gd name="connsiteX9987" fmla="*/ 9787557 w 11737976"/>
              <a:gd name="connsiteY9987" fmla="*/ 4204293 h 6407150"/>
              <a:gd name="connsiteX9988" fmla="*/ 9796042 w 11737976"/>
              <a:gd name="connsiteY9988" fmla="*/ 4218088 h 6407150"/>
              <a:gd name="connsiteX9989" fmla="*/ 9806330 w 11737976"/>
              <a:gd name="connsiteY9989" fmla="*/ 4219183 h 6407150"/>
              <a:gd name="connsiteX9990" fmla="*/ 9807681 w 11737976"/>
              <a:gd name="connsiteY9990" fmla="*/ 4209658 h 6407150"/>
              <a:gd name="connsiteX9991" fmla="*/ 9787557 w 11737976"/>
              <a:gd name="connsiteY9991" fmla="*/ 4204293 h 6407150"/>
              <a:gd name="connsiteX9992" fmla="*/ 9100701 w 11737976"/>
              <a:gd name="connsiteY9992" fmla="*/ 4202723 h 6407150"/>
              <a:gd name="connsiteX9993" fmla="*/ 9102327 w 11737976"/>
              <a:gd name="connsiteY9993" fmla="*/ 4202791 h 6407150"/>
              <a:gd name="connsiteX9994" fmla="*/ 9114853 w 11737976"/>
              <a:gd name="connsiteY9994" fmla="*/ 4206819 h 6407150"/>
              <a:gd name="connsiteX9995" fmla="*/ 9115562 w 11737976"/>
              <a:gd name="connsiteY9995" fmla="*/ 4205170 h 6407150"/>
              <a:gd name="connsiteX9996" fmla="*/ 9116446 w 11737976"/>
              <a:gd name="connsiteY9996" fmla="*/ 4211774 h 6407150"/>
              <a:gd name="connsiteX9997" fmla="*/ 9119305 w 11737976"/>
              <a:gd name="connsiteY9997" fmla="*/ 4220823 h 6407150"/>
              <a:gd name="connsiteX9998" fmla="*/ 9120379 w 11737976"/>
              <a:gd name="connsiteY9998" fmla="*/ 4224217 h 6407150"/>
              <a:gd name="connsiteX9999" fmla="*/ 9119383 w 11737976"/>
              <a:gd name="connsiteY9999" fmla="*/ 4224487 h 6407150"/>
              <a:gd name="connsiteX10000" fmla="*/ 9112535 w 11737976"/>
              <a:gd name="connsiteY10000" fmla="*/ 4231918 h 6407150"/>
              <a:gd name="connsiteX10001" fmla="*/ 9104694 w 11737976"/>
              <a:gd name="connsiteY10001" fmla="*/ 4231119 h 6407150"/>
              <a:gd name="connsiteX10002" fmla="*/ 9106552 w 11737976"/>
              <a:gd name="connsiteY10002" fmla="*/ 4224891 h 6407150"/>
              <a:gd name="connsiteX10003" fmla="*/ 9108768 w 11737976"/>
              <a:gd name="connsiteY10003" fmla="*/ 4211398 h 6407150"/>
              <a:gd name="connsiteX10004" fmla="*/ 9101448 w 11737976"/>
              <a:gd name="connsiteY10004" fmla="*/ 4212153 h 6407150"/>
              <a:gd name="connsiteX10005" fmla="*/ 9525407 w 11737976"/>
              <a:gd name="connsiteY10005" fmla="*/ 4201284 h 6407150"/>
              <a:gd name="connsiteX10006" fmla="*/ 9534123 w 11737976"/>
              <a:gd name="connsiteY10006" fmla="*/ 4208666 h 6407150"/>
              <a:gd name="connsiteX10007" fmla="*/ 9515337 w 11737976"/>
              <a:gd name="connsiteY10007" fmla="*/ 4203439 h 6407150"/>
              <a:gd name="connsiteX10008" fmla="*/ 9525407 w 11737976"/>
              <a:gd name="connsiteY10008" fmla="*/ 4201284 h 6407150"/>
              <a:gd name="connsiteX10009" fmla="*/ 9613981 w 11737976"/>
              <a:gd name="connsiteY10009" fmla="*/ 4201062 h 6407150"/>
              <a:gd name="connsiteX10010" fmla="*/ 9592426 w 11737976"/>
              <a:gd name="connsiteY10010" fmla="*/ 4205801 h 6407150"/>
              <a:gd name="connsiteX10011" fmla="*/ 9602958 w 11737976"/>
              <a:gd name="connsiteY10011" fmla="*/ 4206317 h 6407150"/>
              <a:gd name="connsiteX10012" fmla="*/ 9613981 w 11737976"/>
              <a:gd name="connsiteY10012" fmla="*/ 4201062 h 6407150"/>
              <a:gd name="connsiteX10013" fmla="*/ 9613490 w 11737976"/>
              <a:gd name="connsiteY10013" fmla="*/ 4204527 h 6407150"/>
              <a:gd name="connsiteX10014" fmla="*/ 9623778 w 11737976"/>
              <a:gd name="connsiteY10014" fmla="*/ 4205621 h 6407150"/>
              <a:gd name="connsiteX10015" fmla="*/ 9624269 w 11737976"/>
              <a:gd name="connsiteY10015" fmla="*/ 4202157 h 6407150"/>
              <a:gd name="connsiteX10016" fmla="*/ 9613981 w 11737976"/>
              <a:gd name="connsiteY10016" fmla="*/ 4201062 h 6407150"/>
              <a:gd name="connsiteX10017" fmla="*/ 9692442 w 11737976"/>
              <a:gd name="connsiteY10017" fmla="*/ 4200033 h 6407150"/>
              <a:gd name="connsiteX10018" fmla="*/ 9682997 w 11737976"/>
              <a:gd name="connsiteY10018" fmla="*/ 4205280 h 6407150"/>
              <a:gd name="connsiteX10019" fmla="*/ 9690981 w 11737976"/>
              <a:gd name="connsiteY10019" fmla="*/ 4207242 h 6407150"/>
              <a:gd name="connsiteX10020" fmla="*/ 9689425 w 11737976"/>
              <a:gd name="connsiteY10020" fmla="*/ 4210784 h 6407150"/>
              <a:gd name="connsiteX10021" fmla="*/ 9680573 w 11737976"/>
              <a:gd name="connsiteY10021" fmla="*/ 4211831 h 6407150"/>
              <a:gd name="connsiteX10022" fmla="*/ 9670334 w 11737976"/>
              <a:gd name="connsiteY10022" fmla="*/ 4213922 h 6407150"/>
              <a:gd name="connsiteX10023" fmla="*/ 9689481 w 11737976"/>
              <a:gd name="connsiteY10023" fmla="*/ 4219142 h 6407150"/>
              <a:gd name="connsiteX10024" fmla="*/ 9708632 w 11737976"/>
              <a:gd name="connsiteY10024" fmla="*/ 4224360 h 6407150"/>
              <a:gd name="connsiteX10025" fmla="*/ 9708188 w 11737976"/>
              <a:gd name="connsiteY10025" fmla="*/ 4227494 h 6407150"/>
              <a:gd name="connsiteX10026" fmla="*/ 9719317 w 11737976"/>
              <a:gd name="connsiteY10026" fmla="*/ 4219134 h 6407150"/>
              <a:gd name="connsiteX10027" fmla="*/ 9699724 w 11737976"/>
              <a:gd name="connsiteY10027" fmla="*/ 4217050 h 6407150"/>
              <a:gd name="connsiteX10028" fmla="*/ 9701057 w 11737976"/>
              <a:gd name="connsiteY10028" fmla="*/ 4207647 h 6407150"/>
              <a:gd name="connsiteX10029" fmla="*/ 9699667 w 11737976"/>
              <a:gd name="connsiteY10029" fmla="*/ 4208692 h 6407150"/>
              <a:gd name="connsiteX10030" fmla="*/ 9693961 w 11737976"/>
              <a:gd name="connsiteY10030" fmla="*/ 4207275 h 6407150"/>
              <a:gd name="connsiteX10031" fmla="*/ 9700141 w 11737976"/>
              <a:gd name="connsiteY10031" fmla="*/ 4207104 h 6407150"/>
              <a:gd name="connsiteX10032" fmla="*/ 9692442 w 11737976"/>
              <a:gd name="connsiteY10032" fmla="*/ 4200033 h 6407150"/>
              <a:gd name="connsiteX10033" fmla="*/ 9344296 w 11737976"/>
              <a:gd name="connsiteY10033" fmla="*/ 4198572 h 6407150"/>
              <a:gd name="connsiteX10034" fmla="*/ 9339028 w 11737976"/>
              <a:gd name="connsiteY10034" fmla="*/ 4200942 h 6407150"/>
              <a:gd name="connsiteX10035" fmla="*/ 9348276 w 11737976"/>
              <a:gd name="connsiteY10035" fmla="*/ 4205274 h 6407150"/>
              <a:gd name="connsiteX10036" fmla="*/ 9349212 w 11737976"/>
              <a:gd name="connsiteY10036" fmla="*/ 4198677 h 6407150"/>
              <a:gd name="connsiteX10037" fmla="*/ 9344296 w 11737976"/>
              <a:gd name="connsiteY10037" fmla="*/ 4198572 h 6407150"/>
              <a:gd name="connsiteX10038" fmla="*/ 9630857 w 11737976"/>
              <a:gd name="connsiteY10038" fmla="*/ 4196607 h 6407150"/>
              <a:gd name="connsiteX10039" fmla="*/ 9614418 w 11737976"/>
              <a:gd name="connsiteY10039" fmla="*/ 4197984 h 6407150"/>
              <a:gd name="connsiteX10040" fmla="*/ 9632271 w 11737976"/>
              <a:gd name="connsiteY10040" fmla="*/ 4203008 h 6407150"/>
              <a:gd name="connsiteX10041" fmla="*/ 9630857 w 11737976"/>
              <a:gd name="connsiteY10041" fmla="*/ 4196607 h 6407150"/>
              <a:gd name="connsiteX10042" fmla="*/ 9312390 w 11737976"/>
              <a:gd name="connsiteY10042" fmla="*/ 4192415 h 6407150"/>
              <a:gd name="connsiteX10043" fmla="*/ 9312063 w 11737976"/>
              <a:gd name="connsiteY10043" fmla="*/ 4194724 h 6407150"/>
              <a:gd name="connsiteX10044" fmla="*/ 9322351 w 11737976"/>
              <a:gd name="connsiteY10044" fmla="*/ 4195818 h 6407150"/>
              <a:gd name="connsiteX10045" fmla="*/ 9322678 w 11737976"/>
              <a:gd name="connsiteY10045" fmla="*/ 4193510 h 6407150"/>
              <a:gd name="connsiteX10046" fmla="*/ 9312390 w 11737976"/>
              <a:gd name="connsiteY10046" fmla="*/ 4192415 h 6407150"/>
              <a:gd name="connsiteX10047" fmla="*/ 9594719 w 11737976"/>
              <a:gd name="connsiteY10047" fmla="*/ 4189636 h 6407150"/>
              <a:gd name="connsiteX10048" fmla="*/ 9604023 w 11737976"/>
              <a:gd name="connsiteY10048" fmla="*/ 4197659 h 6407150"/>
              <a:gd name="connsiteX10049" fmla="*/ 9615293 w 11737976"/>
              <a:gd name="connsiteY10049" fmla="*/ 4191825 h 6407150"/>
              <a:gd name="connsiteX10050" fmla="*/ 9594719 w 11737976"/>
              <a:gd name="connsiteY10050" fmla="*/ 4189636 h 6407150"/>
              <a:gd name="connsiteX10051" fmla="*/ 9791565 w 11737976"/>
              <a:gd name="connsiteY10051" fmla="*/ 4188312 h 6407150"/>
              <a:gd name="connsiteX10052" fmla="*/ 9782554 w 11737976"/>
              <a:gd name="connsiteY10052" fmla="*/ 4190478 h 6407150"/>
              <a:gd name="connsiteX10053" fmla="*/ 9790253 w 11737976"/>
              <a:gd name="connsiteY10053" fmla="*/ 4197548 h 6407150"/>
              <a:gd name="connsiteX10054" fmla="*/ 9791565 w 11737976"/>
              <a:gd name="connsiteY10054" fmla="*/ 4188312 h 6407150"/>
              <a:gd name="connsiteX10055" fmla="*/ 9411186 w 11737976"/>
              <a:gd name="connsiteY10055" fmla="*/ 4183001 h 6407150"/>
              <a:gd name="connsiteX10056" fmla="*/ 9409384 w 11737976"/>
              <a:gd name="connsiteY10056" fmla="*/ 4195703 h 6407150"/>
              <a:gd name="connsiteX10057" fmla="*/ 9423754 w 11737976"/>
              <a:gd name="connsiteY10057" fmla="*/ 4195619 h 6407150"/>
              <a:gd name="connsiteX10058" fmla="*/ 9430408 w 11737976"/>
              <a:gd name="connsiteY10058" fmla="*/ 4194716 h 6407150"/>
              <a:gd name="connsiteX10059" fmla="*/ 9411186 w 11737976"/>
              <a:gd name="connsiteY10059" fmla="*/ 4183001 h 6407150"/>
              <a:gd name="connsiteX10060" fmla="*/ 9119248 w 11737976"/>
              <a:gd name="connsiteY10060" fmla="*/ 4179922 h 6407150"/>
              <a:gd name="connsiteX10061" fmla="*/ 9108776 w 11737976"/>
              <a:gd name="connsiteY10061" fmla="*/ 4180126 h 6407150"/>
              <a:gd name="connsiteX10062" fmla="*/ 9122553 w 11737976"/>
              <a:gd name="connsiteY10062" fmla="*/ 4184229 h 6407150"/>
              <a:gd name="connsiteX10063" fmla="*/ 9129350 w 11737976"/>
              <a:gd name="connsiteY10063" fmla="*/ 4182315 h 6407150"/>
              <a:gd name="connsiteX10064" fmla="*/ 9119248 w 11737976"/>
              <a:gd name="connsiteY10064" fmla="*/ 4179922 h 6407150"/>
              <a:gd name="connsiteX10065" fmla="*/ 9450213 w 11737976"/>
              <a:gd name="connsiteY10065" fmla="*/ 4177778 h 6407150"/>
              <a:gd name="connsiteX10066" fmla="*/ 9430292 w 11737976"/>
              <a:gd name="connsiteY10066" fmla="*/ 4179174 h 6407150"/>
              <a:gd name="connsiteX10067" fmla="*/ 9430617 w 11737976"/>
              <a:gd name="connsiteY10067" fmla="*/ 4185070 h 6407150"/>
              <a:gd name="connsiteX10068" fmla="*/ 9449776 w 11737976"/>
              <a:gd name="connsiteY10068" fmla="*/ 4180856 h 6407150"/>
              <a:gd name="connsiteX10069" fmla="*/ 9450213 w 11737976"/>
              <a:gd name="connsiteY10069" fmla="*/ 4177778 h 6407150"/>
              <a:gd name="connsiteX10070" fmla="*/ 9647795 w 11737976"/>
              <a:gd name="connsiteY10070" fmla="*/ 4175358 h 6407150"/>
              <a:gd name="connsiteX10071" fmla="*/ 9650636 w 11737976"/>
              <a:gd name="connsiteY10071" fmla="*/ 4179262 h 6407150"/>
              <a:gd name="connsiteX10072" fmla="*/ 9647452 w 11737976"/>
              <a:gd name="connsiteY10072" fmla="*/ 4181780 h 6407150"/>
              <a:gd name="connsiteX10073" fmla="*/ 9637669 w 11737976"/>
              <a:gd name="connsiteY10073" fmla="*/ 4181313 h 6407150"/>
              <a:gd name="connsiteX10074" fmla="*/ 9646812 w 11737976"/>
              <a:gd name="connsiteY10074" fmla="*/ 4182286 h 6407150"/>
              <a:gd name="connsiteX10075" fmla="*/ 9647452 w 11737976"/>
              <a:gd name="connsiteY10075" fmla="*/ 4181780 h 6407150"/>
              <a:gd name="connsiteX10076" fmla="*/ 9652649 w 11737976"/>
              <a:gd name="connsiteY10076" fmla="*/ 4182028 h 6407150"/>
              <a:gd name="connsiteX10077" fmla="*/ 9650636 w 11737976"/>
              <a:gd name="connsiteY10077" fmla="*/ 4179262 h 6407150"/>
              <a:gd name="connsiteX10078" fmla="*/ 9650732 w 11737976"/>
              <a:gd name="connsiteY10078" fmla="*/ 4179187 h 6407150"/>
              <a:gd name="connsiteX10079" fmla="*/ 9647795 w 11737976"/>
              <a:gd name="connsiteY10079" fmla="*/ 4175358 h 6407150"/>
              <a:gd name="connsiteX10080" fmla="*/ 9607299 w 11737976"/>
              <a:gd name="connsiteY10080" fmla="*/ 4174566 h 6407150"/>
              <a:gd name="connsiteX10081" fmla="*/ 9596520 w 11737976"/>
              <a:gd name="connsiteY10081" fmla="*/ 4176935 h 6407150"/>
              <a:gd name="connsiteX10082" fmla="*/ 9610726 w 11737976"/>
              <a:gd name="connsiteY10082" fmla="*/ 4178008 h 6407150"/>
              <a:gd name="connsiteX10083" fmla="*/ 9617584 w 11737976"/>
              <a:gd name="connsiteY10083" fmla="*/ 4175660 h 6407150"/>
              <a:gd name="connsiteX10084" fmla="*/ 9607299 w 11737976"/>
              <a:gd name="connsiteY10084" fmla="*/ 4174566 h 6407150"/>
              <a:gd name="connsiteX10085" fmla="*/ 9841457 w 11737976"/>
              <a:gd name="connsiteY10085" fmla="*/ 4167835 h 6407150"/>
              <a:gd name="connsiteX10086" fmla="*/ 9841131 w 11737976"/>
              <a:gd name="connsiteY10086" fmla="*/ 4170144 h 6407150"/>
              <a:gd name="connsiteX10087" fmla="*/ 9841457 w 11737976"/>
              <a:gd name="connsiteY10087" fmla="*/ 4167835 h 6407150"/>
              <a:gd name="connsiteX10088" fmla="*/ 9403879 w 11737976"/>
              <a:gd name="connsiteY10088" fmla="*/ 4165815 h 6407150"/>
              <a:gd name="connsiteX10089" fmla="*/ 9384219 w 11737976"/>
              <a:gd name="connsiteY10089" fmla="*/ 4167006 h 6407150"/>
              <a:gd name="connsiteX10090" fmla="*/ 9393360 w 11737976"/>
              <a:gd name="connsiteY10090" fmla="*/ 4171260 h 6407150"/>
              <a:gd name="connsiteX10091" fmla="*/ 9374158 w 11737976"/>
              <a:gd name="connsiteY10091" fmla="*/ 4169217 h 6407150"/>
              <a:gd name="connsiteX10092" fmla="*/ 9364099 w 11737976"/>
              <a:gd name="connsiteY10092" fmla="*/ 4171428 h 6407150"/>
              <a:gd name="connsiteX10093" fmla="*/ 9412105 w 11737976"/>
              <a:gd name="connsiteY10093" fmla="*/ 4176536 h 6407150"/>
              <a:gd name="connsiteX10094" fmla="*/ 9403879 w 11737976"/>
              <a:gd name="connsiteY10094" fmla="*/ 4165815 h 6407150"/>
              <a:gd name="connsiteX10095" fmla="*/ 9472510 w 11737976"/>
              <a:gd name="connsiteY10095" fmla="*/ 4163740 h 6407150"/>
              <a:gd name="connsiteX10096" fmla="*/ 9461402 w 11737976"/>
              <a:gd name="connsiteY10096" fmla="*/ 4172521 h 6407150"/>
              <a:gd name="connsiteX10097" fmla="*/ 9479440 w 11737976"/>
              <a:gd name="connsiteY10097" fmla="*/ 4184403 h 6407150"/>
              <a:gd name="connsiteX10098" fmla="*/ 9480369 w 11737976"/>
              <a:gd name="connsiteY10098" fmla="*/ 4177860 h 6407150"/>
              <a:gd name="connsiteX10099" fmla="*/ 9520623 w 11737976"/>
              <a:gd name="connsiteY10099" fmla="*/ 4172180 h 6407150"/>
              <a:gd name="connsiteX10100" fmla="*/ 9501657 w 11737976"/>
              <a:gd name="connsiteY10100" fmla="*/ 4166841 h 6407150"/>
              <a:gd name="connsiteX10101" fmla="*/ 9472510 w 11737976"/>
              <a:gd name="connsiteY10101" fmla="*/ 4163740 h 6407150"/>
              <a:gd name="connsiteX10102" fmla="*/ 9793945 w 11737976"/>
              <a:gd name="connsiteY10102" fmla="*/ 4159263 h 6407150"/>
              <a:gd name="connsiteX10103" fmla="*/ 9786677 w 11737976"/>
              <a:gd name="connsiteY10103" fmla="*/ 4161420 h 6407150"/>
              <a:gd name="connsiteX10104" fmla="*/ 9793534 w 11737976"/>
              <a:gd name="connsiteY10104" fmla="*/ 4162150 h 6407150"/>
              <a:gd name="connsiteX10105" fmla="*/ 9793945 w 11737976"/>
              <a:gd name="connsiteY10105" fmla="*/ 4159263 h 6407150"/>
              <a:gd name="connsiteX10106" fmla="*/ 9825297 w 11737976"/>
              <a:gd name="connsiteY10106" fmla="*/ 4159083 h 6407150"/>
              <a:gd name="connsiteX10107" fmla="*/ 9820764 w 11737976"/>
              <a:gd name="connsiteY10107" fmla="*/ 4163435 h 6407150"/>
              <a:gd name="connsiteX10108" fmla="*/ 9824315 w 11737976"/>
              <a:gd name="connsiteY10108" fmla="*/ 4166011 h 6407150"/>
              <a:gd name="connsiteX10109" fmla="*/ 9825297 w 11737976"/>
              <a:gd name="connsiteY10109" fmla="*/ 4159083 h 6407150"/>
              <a:gd name="connsiteX10110" fmla="*/ 9653211 w 11737976"/>
              <a:gd name="connsiteY10110" fmla="*/ 4157620 h 6407150"/>
              <a:gd name="connsiteX10111" fmla="*/ 9647638 w 11737976"/>
              <a:gd name="connsiteY10111" fmla="*/ 4160104 h 6407150"/>
              <a:gd name="connsiteX10112" fmla="*/ 9660742 w 11737976"/>
              <a:gd name="connsiteY10112" fmla="*/ 4159740 h 6407150"/>
              <a:gd name="connsiteX10113" fmla="*/ 9658417 w 11737976"/>
              <a:gd name="connsiteY10113" fmla="*/ 4157735 h 6407150"/>
              <a:gd name="connsiteX10114" fmla="*/ 9653211 w 11737976"/>
              <a:gd name="connsiteY10114" fmla="*/ 4157620 h 6407150"/>
              <a:gd name="connsiteX10115" fmla="*/ 9111335 w 11737976"/>
              <a:gd name="connsiteY10115" fmla="*/ 4151687 h 6407150"/>
              <a:gd name="connsiteX10116" fmla="*/ 9108430 w 11737976"/>
              <a:gd name="connsiteY10116" fmla="*/ 4152475 h 6407150"/>
              <a:gd name="connsiteX10117" fmla="*/ 9107460 w 11737976"/>
              <a:gd name="connsiteY10117" fmla="*/ 4152737 h 6407150"/>
              <a:gd name="connsiteX10118" fmla="*/ 9106851 w 11737976"/>
              <a:gd name="connsiteY10118" fmla="*/ 4154136 h 6407150"/>
              <a:gd name="connsiteX10119" fmla="*/ 9105882 w 11737976"/>
              <a:gd name="connsiteY10119" fmla="*/ 4154398 h 6407150"/>
              <a:gd name="connsiteX10120" fmla="*/ 9107896 w 11737976"/>
              <a:gd name="connsiteY10120" fmla="*/ 4167428 h 6407150"/>
              <a:gd name="connsiteX10121" fmla="*/ 9108975 w 11737976"/>
              <a:gd name="connsiteY10121" fmla="*/ 4170839 h 6407150"/>
              <a:gd name="connsiteX10122" fmla="*/ 9110411 w 11737976"/>
              <a:gd name="connsiteY10122" fmla="*/ 4175387 h 6407150"/>
              <a:gd name="connsiteX10123" fmla="*/ 9113068 w 11737976"/>
              <a:gd name="connsiteY10123" fmla="*/ 4177136 h 6407150"/>
              <a:gd name="connsiteX10124" fmla="*/ 9114287 w 11737976"/>
              <a:gd name="connsiteY10124" fmla="*/ 4174338 h 6407150"/>
              <a:gd name="connsiteX10125" fmla="*/ 9112490 w 11737976"/>
              <a:gd name="connsiteY10125" fmla="*/ 4168654 h 6407150"/>
              <a:gd name="connsiteX10126" fmla="*/ 9110476 w 11737976"/>
              <a:gd name="connsiteY10126" fmla="*/ 4155623 h 6407150"/>
              <a:gd name="connsiteX10127" fmla="*/ 9111695 w 11737976"/>
              <a:gd name="connsiteY10127" fmla="*/ 4152824 h 6407150"/>
              <a:gd name="connsiteX10128" fmla="*/ 9111335 w 11737976"/>
              <a:gd name="connsiteY10128" fmla="*/ 4151687 h 6407150"/>
              <a:gd name="connsiteX10129" fmla="*/ 9659399 w 11737976"/>
              <a:gd name="connsiteY10129" fmla="*/ 4150808 h 6407150"/>
              <a:gd name="connsiteX10130" fmla="*/ 9658908 w 11737976"/>
              <a:gd name="connsiteY10130" fmla="*/ 4154271 h 6407150"/>
              <a:gd name="connsiteX10131" fmla="*/ 9669196 w 11737976"/>
              <a:gd name="connsiteY10131" fmla="*/ 4155366 h 6407150"/>
              <a:gd name="connsiteX10132" fmla="*/ 9669687 w 11737976"/>
              <a:gd name="connsiteY10132" fmla="*/ 4151902 h 6407150"/>
              <a:gd name="connsiteX10133" fmla="*/ 9659399 w 11737976"/>
              <a:gd name="connsiteY10133" fmla="*/ 4150808 h 6407150"/>
              <a:gd name="connsiteX10134" fmla="*/ 9700144 w 11737976"/>
              <a:gd name="connsiteY10134" fmla="*/ 4145766 h 6407150"/>
              <a:gd name="connsiteX10135" fmla="*/ 9679513 w 11737976"/>
              <a:gd name="connsiteY10135" fmla="*/ 4150101 h 6407150"/>
              <a:gd name="connsiteX10136" fmla="*/ 9656146 w 11737976"/>
              <a:gd name="connsiteY10136" fmla="*/ 4173736 h 6407150"/>
              <a:gd name="connsiteX10137" fmla="*/ 9674494 w 11737976"/>
              <a:gd name="connsiteY10137" fmla="*/ 4185483 h 6407150"/>
              <a:gd name="connsiteX10138" fmla="*/ 9678879 w 11737976"/>
              <a:gd name="connsiteY10138" fmla="*/ 4185439 h 6407150"/>
              <a:gd name="connsiteX10139" fmla="*/ 9684812 w 11737976"/>
              <a:gd name="connsiteY10139" fmla="*/ 4183315 h 6407150"/>
              <a:gd name="connsiteX10140" fmla="*/ 9696038 w 11737976"/>
              <a:gd name="connsiteY10140" fmla="*/ 4174715 h 6407150"/>
              <a:gd name="connsiteX10141" fmla="*/ 9705438 w 11737976"/>
              <a:gd name="connsiteY10141" fmla="*/ 4178980 h 6407150"/>
              <a:gd name="connsiteX10142" fmla="*/ 9714840 w 11737976"/>
              <a:gd name="connsiteY10142" fmla="*/ 4183245 h 6407150"/>
              <a:gd name="connsiteX10143" fmla="*/ 9704983 w 11737976"/>
              <a:gd name="connsiteY10143" fmla="*/ 4182197 h 6407150"/>
              <a:gd name="connsiteX10144" fmla="*/ 9733643 w 11737976"/>
              <a:gd name="connsiteY10144" fmla="*/ 4191777 h 6407150"/>
              <a:gd name="connsiteX10145" fmla="*/ 9715296 w 11737976"/>
              <a:gd name="connsiteY10145" fmla="*/ 4180028 h 6407150"/>
              <a:gd name="connsiteX10146" fmla="*/ 9705438 w 11737976"/>
              <a:gd name="connsiteY10146" fmla="*/ 4178980 h 6407150"/>
              <a:gd name="connsiteX10147" fmla="*/ 9706351 w 11737976"/>
              <a:gd name="connsiteY10147" fmla="*/ 4172547 h 6407150"/>
              <a:gd name="connsiteX10148" fmla="*/ 9716210 w 11737976"/>
              <a:gd name="connsiteY10148" fmla="*/ 4173596 h 6407150"/>
              <a:gd name="connsiteX10149" fmla="*/ 9720440 w 11737976"/>
              <a:gd name="connsiteY10149" fmla="*/ 4173536 h 6407150"/>
              <a:gd name="connsiteX10150" fmla="*/ 9716667 w 11737976"/>
              <a:gd name="connsiteY10150" fmla="*/ 4170379 h 6407150"/>
              <a:gd name="connsiteX10151" fmla="*/ 9706351 w 11737976"/>
              <a:gd name="connsiteY10151" fmla="*/ 4172547 h 6407150"/>
              <a:gd name="connsiteX10152" fmla="*/ 9697406 w 11737976"/>
              <a:gd name="connsiteY10152" fmla="*/ 4165066 h 6407150"/>
              <a:gd name="connsiteX10153" fmla="*/ 9707265 w 11737976"/>
              <a:gd name="connsiteY10153" fmla="*/ 4166114 h 6407150"/>
              <a:gd name="connsiteX10154" fmla="*/ 9718491 w 11737976"/>
              <a:gd name="connsiteY10154" fmla="*/ 4157513 h 6407150"/>
              <a:gd name="connsiteX10155" fmla="*/ 9719403 w 11737976"/>
              <a:gd name="connsiteY10155" fmla="*/ 4151080 h 6407150"/>
              <a:gd name="connsiteX10156" fmla="*/ 9699688 w 11737976"/>
              <a:gd name="connsiteY10156" fmla="*/ 4148982 h 6407150"/>
              <a:gd name="connsiteX10157" fmla="*/ 9700144 w 11737976"/>
              <a:gd name="connsiteY10157" fmla="*/ 4145766 h 6407150"/>
              <a:gd name="connsiteX10158" fmla="*/ 9194030 w 11737976"/>
              <a:gd name="connsiteY10158" fmla="*/ 4143487 h 6407150"/>
              <a:gd name="connsiteX10159" fmla="*/ 9193539 w 11737976"/>
              <a:gd name="connsiteY10159" fmla="*/ 4146951 h 6407150"/>
              <a:gd name="connsiteX10160" fmla="*/ 9200397 w 11737976"/>
              <a:gd name="connsiteY10160" fmla="*/ 4147681 h 6407150"/>
              <a:gd name="connsiteX10161" fmla="*/ 9200888 w 11737976"/>
              <a:gd name="connsiteY10161" fmla="*/ 4144217 h 6407150"/>
              <a:gd name="connsiteX10162" fmla="*/ 9194030 w 11737976"/>
              <a:gd name="connsiteY10162" fmla="*/ 4143487 h 6407150"/>
              <a:gd name="connsiteX10163" fmla="*/ 9799018 w 11737976"/>
              <a:gd name="connsiteY10163" fmla="*/ 4139877 h 6407150"/>
              <a:gd name="connsiteX10164" fmla="*/ 9788070 w 11737976"/>
              <a:gd name="connsiteY10164" fmla="*/ 4151605 h 6407150"/>
              <a:gd name="connsiteX10165" fmla="*/ 9815501 w 11737976"/>
              <a:gd name="connsiteY10165" fmla="*/ 4154524 h 6407150"/>
              <a:gd name="connsiteX10166" fmla="*/ 9815952 w 11737976"/>
              <a:gd name="connsiteY10166" fmla="*/ 4151348 h 6407150"/>
              <a:gd name="connsiteX10167" fmla="*/ 9808160 w 11737976"/>
              <a:gd name="connsiteY10167" fmla="*/ 4140850 h 6407150"/>
              <a:gd name="connsiteX10168" fmla="*/ 9799018 w 11737976"/>
              <a:gd name="connsiteY10168" fmla="*/ 4139877 h 6407150"/>
              <a:gd name="connsiteX10169" fmla="*/ 9650914 w 11737976"/>
              <a:gd name="connsiteY10169" fmla="*/ 4137012 h 6407150"/>
              <a:gd name="connsiteX10170" fmla="*/ 9660711 w 11737976"/>
              <a:gd name="connsiteY10170" fmla="*/ 4141571 h 6407150"/>
              <a:gd name="connsiteX10171" fmla="*/ 9650914 w 11737976"/>
              <a:gd name="connsiteY10171" fmla="*/ 4137012 h 6407150"/>
              <a:gd name="connsiteX10172" fmla="*/ 9720802 w 11737976"/>
              <a:gd name="connsiteY10172" fmla="*/ 4135072 h 6407150"/>
              <a:gd name="connsiteX10173" fmla="*/ 9720311 w 11737976"/>
              <a:gd name="connsiteY10173" fmla="*/ 4138536 h 6407150"/>
              <a:gd name="connsiteX10174" fmla="*/ 9729374 w 11737976"/>
              <a:gd name="connsiteY10174" fmla="*/ 4139060 h 6407150"/>
              <a:gd name="connsiteX10175" fmla="*/ 9731089 w 11737976"/>
              <a:gd name="connsiteY10175" fmla="*/ 4136166 h 6407150"/>
              <a:gd name="connsiteX10176" fmla="*/ 9720802 w 11737976"/>
              <a:gd name="connsiteY10176" fmla="*/ 4135072 h 6407150"/>
              <a:gd name="connsiteX10177" fmla="*/ 9526490 w 11737976"/>
              <a:gd name="connsiteY10177" fmla="*/ 4130806 h 6407150"/>
              <a:gd name="connsiteX10178" fmla="*/ 9525999 w 11737976"/>
              <a:gd name="connsiteY10178" fmla="*/ 4134271 h 6407150"/>
              <a:gd name="connsiteX10179" fmla="*/ 9531204 w 11737976"/>
              <a:gd name="connsiteY10179" fmla="*/ 4134384 h 6407150"/>
              <a:gd name="connsiteX10180" fmla="*/ 9536778 w 11737976"/>
              <a:gd name="connsiteY10180" fmla="*/ 4131901 h 6407150"/>
              <a:gd name="connsiteX10181" fmla="*/ 9526490 w 11737976"/>
              <a:gd name="connsiteY10181" fmla="*/ 4130806 h 6407150"/>
              <a:gd name="connsiteX10182" fmla="*/ 9223755 w 11737976"/>
              <a:gd name="connsiteY10182" fmla="*/ 4130240 h 6407150"/>
              <a:gd name="connsiteX10183" fmla="*/ 9203647 w 11737976"/>
              <a:gd name="connsiteY10183" fmla="*/ 4134582 h 6407150"/>
              <a:gd name="connsiteX10184" fmla="*/ 9194046 w 11737976"/>
              <a:gd name="connsiteY10184" fmla="*/ 4133561 h 6407150"/>
              <a:gd name="connsiteX10185" fmla="*/ 9193594 w 11737976"/>
              <a:gd name="connsiteY10185" fmla="*/ 4136753 h 6407150"/>
              <a:gd name="connsiteX10186" fmla="*/ 9203194 w 11737976"/>
              <a:gd name="connsiteY10186" fmla="*/ 4137775 h 6407150"/>
              <a:gd name="connsiteX10187" fmla="*/ 9212342 w 11737976"/>
              <a:gd name="connsiteY10187" fmla="*/ 4141989 h 6407150"/>
              <a:gd name="connsiteX10188" fmla="*/ 9199572 w 11737976"/>
              <a:gd name="connsiteY10188" fmla="*/ 4163312 h 6407150"/>
              <a:gd name="connsiteX10189" fmla="*/ 9189971 w 11737976"/>
              <a:gd name="connsiteY10189" fmla="*/ 4162291 h 6407150"/>
              <a:gd name="connsiteX10190" fmla="*/ 9180823 w 11737976"/>
              <a:gd name="connsiteY10190" fmla="*/ 4158077 h 6407150"/>
              <a:gd name="connsiteX10191" fmla="*/ 9175920 w 11737976"/>
              <a:gd name="connsiteY10191" fmla="*/ 4166871 h 6407150"/>
              <a:gd name="connsiteX10192" fmla="*/ 9178558 w 11737976"/>
              <a:gd name="connsiteY10192" fmla="*/ 4174038 h 6407150"/>
              <a:gd name="connsiteX10193" fmla="*/ 9188159 w 11737976"/>
              <a:gd name="connsiteY10193" fmla="*/ 4175060 h 6407150"/>
              <a:gd name="connsiteX10194" fmla="*/ 9199118 w 11737976"/>
              <a:gd name="connsiteY10194" fmla="*/ 4166504 h 6407150"/>
              <a:gd name="connsiteX10195" fmla="*/ 9206454 w 11737976"/>
              <a:gd name="connsiteY10195" fmla="*/ 4183487 h 6407150"/>
              <a:gd name="connsiteX10196" fmla="*/ 9216055 w 11737976"/>
              <a:gd name="connsiteY10196" fmla="*/ 4184510 h 6407150"/>
              <a:gd name="connsiteX10197" fmla="*/ 9217414 w 11737976"/>
              <a:gd name="connsiteY10197" fmla="*/ 4174932 h 6407150"/>
              <a:gd name="connsiteX10198" fmla="*/ 9226563 w 11737976"/>
              <a:gd name="connsiteY10198" fmla="*/ 4179145 h 6407150"/>
              <a:gd name="connsiteX10199" fmla="*/ 9239786 w 11737976"/>
              <a:gd name="connsiteY10199" fmla="*/ 4154630 h 6407150"/>
              <a:gd name="connsiteX10200" fmla="*/ 9269042 w 11737976"/>
              <a:gd name="connsiteY10200" fmla="*/ 4154502 h 6407150"/>
              <a:gd name="connsiteX10201" fmla="*/ 9231091 w 11737976"/>
              <a:gd name="connsiteY10201" fmla="*/ 4147223 h 6407150"/>
              <a:gd name="connsiteX10202" fmla="*/ 9222848 w 11737976"/>
              <a:gd name="connsiteY10202" fmla="*/ 4136625 h 6407150"/>
              <a:gd name="connsiteX10203" fmla="*/ 9223755 w 11737976"/>
              <a:gd name="connsiteY10203" fmla="*/ 4130240 h 6407150"/>
              <a:gd name="connsiteX10204" fmla="*/ 9736917 w 11737976"/>
              <a:gd name="connsiteY10204" fmla="*/ 4127813 h 6407150"/>
              <a:gd name="connsiteX10205" fmla="*/ 9731950 w 11737976"/>
              <a:gd name="connsiteY10205" fmla="*/ 4130104 h 6407150"/>
              <a:gd name="connsiteX10206" fmla="*/ 9740645 w 11737976"/>
              <a:gd name="connsiteY10206" fmla="*/ 4134253 h 6407150"/>
              <a:gd name="connsiteX10207" fmla="*/ 9748887 w 11737976"/>
              <a:gd name="connsiteY10207" fmla="*/ 4141576 h 6407150"/>
              <a:gd name="connsiteX10208" fmla="*/ 9758030 w 11737976"/>
              <a:gd name="connsiteY10208" fmla="*/ 4142549 h 6407150"/>
              <a:gd name="connsiteX10209" fmla="*/ 9758480 w 11737976"/>
              <a:gd name="connsiteY10209" fmla="*/ 4139374 h 6407150"/>
              <a:gd name="connsiteX10210" fmla="*/ 9749337 w 11737976"/>
              <a:gd name="connsiteY10210" fmla="*/ 4138400 h 6407150"/>
              <a:gd name="connsiteX10211" fmla="*/ 9749786 w 11737976"/>
              <a:gd name="connsiteY10211" fmla="*/ 4135226 h 6407150"/>
              <a:gd name="connsiteX10212" fmla="*/ 9741546 w 11737976"/>
              <a:gd name="connsiteY10212" fmla="*/ 4127902 h 6407150"/>
              <a:gd name="connsiteX10213" fmla="*/ 9736917 w 11737976"/>
              <a:gd name="connsiteY10213" fmla="*/ 4127813 h 6407150"/>
              <a:gd name="connsiteX10214" fmla="*/ 9663005 w 11737976"/>
              <a:gd name="connsiteY10214" fmla="*/ 4125407 h 6407150"/>
              <a:gd name="connsiteX10215" fmla="*/ 9651981 w 11737976"/>
              <a:gd name="connsiteY10215" fmla="*/ 4126430 h 6407150"/>
              <a:gd name="connsiteX10216" fmla="*/ 9653448 w 11737976"/>
              <a:gd name="connsiteY10216" fmla="*/ 4131422 h 6407150"/>
              <a:gd name="connsiteX10217" fmla="*/ 9663005 w 11737976"/>
              <a:gd name="connsiteY10217" fmla="*/ 4125407 h 6407150"/>
              <a:gd name="connsiteX10218" fmla="*/ 9625284 w 11737976"/>
              <a:gd name="connsiteY10218" fmla="*/ 4121392 h 6407150"/>
              <a:gd name="connsiteX10219" fmla="*/ 9624793 w 11737976"/>
              <a:gd name="connsiteY10219" fmla="*/ 4124856 h 6407150"/>
              <a:gd name="connsiteX10220" fmla="*/ 9635080 w 11737976"/>
              <a:gd name="connsiteY10220" fmla="*/ 4125951 h 6407150"/>
              <a:gd name="connsiteX10221" fmla="*/ 9635573 w 11737976"/>
              <a:gd name="connsiteY10221" fmla="*/ 4122487 h 6407150"/>
              <a:gd name="connsiteX10222" fmla="*/ 9625284 w 11737976"/>
              <a:gd name="connsiteY10222" fmla="*/ 4121392 h 6407150"/>
              <a:gd name="connsiteX10223" fmla="*/ 9723098 w 11737976"/>
              <a:gd name="connsiteY10223" fmla="*/ 4118907 h 6407150"/>
              <a:gd name="connsiteX10224" fmla="*/ 9712318 w 11737976"/>
              <a:gd name="connsiteY10224" fmla="*/ 4121276 h 6407150"/>
              <a:gd name="connsiteX10225" fmla="*/ 9722115 w 11737976"/>
              <a:gd name="connsiteY10225" fmla="*/ 4125834 h 6407150"/>
              <a:gd name="connsiteX10226" fmla="*/ 9723098 w 11737976"/>
              <a:gd name="connsiteY10226" fmla="*/ 4118907 h 6407150"/>
              <a:gd name="connsiteX10227" fmla="*/ 9479468 w 11737976"/>
              <a:gd name="connsiteY10227" fmla="*/ 4118771 h 6407150"/>
              <a:gd name="connsiteX10228" fmla="*/ 9478977 w 11737976"/>
              <a:gd name="connsiteY10228" fmla="*/ 4122235 h 6407150"/>
              <a:gd name="connsiteX10229" fmla="*/ 9489265 w 11737976"/>
              <a:gd name="connsiteY10229" fmla="*/ 4123329 h 6407150"/>
              <a:gd name="connsiteX10230" fmla="*/ 9489756 w 11737976"/>
              <a:gd name="connsiteY10230" fmla="*/ 4119865 h 6407150"/>
              <a:gd name="connsiteX10231" fmla="*/ 9479468 w 11737976"/>
              <a:gd name="connsiteY10231" fmla="*/ 4118771 h 6407150"/>
              <a:gd name="connsiteX10232" fmla="*/ 9215269 w 11737976"/>
              <a:gd name="connsiteY10232" fmla="*/ 4116446 h 6407150"/>
              <a:gd name="connsiteX10233" fmla="*/ 9214778 w 11737976"/>
              <a:gd name="connsiteY10233" fmla="*/ 4119910 h 6407150"/>
              <a:gd name="connsiteX10234" fmla="*/ 9225065 w 11737976"/>
              <a:gd name="connsiteY10234" fmla="*/ 4121004 h 6407150"/>
              <a:gd name="connsiteX10235" fmla="*/ 9225556 w 11737976"/>
              <a:gd name="connsiteY10235" fmla="*/ 4117541 h 6407150"/>
              <a:gd name="connsiteX10236" fmla="*/ 9215269 w 11737976"/>
              <a:gd name="connsiteY10236" fmla="*/ 4116446 h 6407150"/>
              <a:gd name="connsiteX10237" fmla="*/ 9253807 w 11737976"/>
              <a:gd name="connsiteY10237" fmla="*/ 4114686 h 6407150"/>
              <a:gd name="connsiteX10238" fmla="*/ 9246540 w 11737976"/>
              <a:gd name="connsiteY10238" fmla="*/ 4116843 h 6407150"/>
              <a:gd name="connsiteX10239" fmla="*/ 9252387 w 11737976"/>
              <a:gd name="connsiteY10239" fmla="*/ 4118563 h 6407150"/>
              <a:gd name="connsiteX10240" fmla="*/ 9253397 w 11737976"/>
              <a:gd name="connsiteY10240" fmla="*/ 4117572 h 6407150"/>
              <a:gd name="connsiteX10241" fmla="*/ 9253807 w 11737976"/>
              <a:gd name="connsiteY10241" fmla="*/ 4114686 h 6407150"/>
              <a:gd name="connsiteX10242" fmla="*/ 9790569 w 11737976"/>
              <a:gd name="connsiteY10242" fmla="*/ 4114072 h 6407150"/>
              <a:gd name="connsiteX10243" fmla="*/ 9782698 w 11737976"/>
              <a:gd name="connsiteY10243" fmla="*/ 4115872 h 6407150"/>
              <a:gd name="connsiteX10244" fmla="*/ 9791271 w 11737976"/>
              <a:gd name="connsiteY10244" fmla="*/ 4116784 h 6407150"/>
              <a:gd name="connsiteX10245" fmla="*/ 9790569 w 11737976"/>
              <a:gd name="connsiteY10245" fmla="*/ 4114072 h 6407150"/>
              <a:gd name="connsiteX10246" fmla="*/ 9832013 w 11737976"/>
              <a:gd name="connsiteY10246" fmla="*/ 4111743 h 6407150"/>
              <a:gd name="connsiteX10247" fmla="*/ 9818828 w 11737976"/>
              <a:gd name="connsiteY10247" fmla="*/ 4112683 h 6407150"/>
              <a:gd name="connsiteX10248" fmla="*/ 9820417 w 11737976"/>
              <a:gd name="connsiteY10248" fmla="*/ 4119885 h 6407150"/>
              <a:gd name="connsiteX10249" fmla="*/ 9832013 w 11737976"/>
              <a:gd name="connsiteY10249" fmla="*/ 4111743 h 6407150"/>
              <a:gd name="connsiteX10250" fmla="*/ 9685871 w 11737976"/>
              <a:gd name="connsiteY10250" fmla="*/ 4111430 h 6407150"/>
              <a:gd name="connsiteX10251" fmla="*/ 9685380 w 11737976"/>
              <a:gd name="connsiteY10251" fmla="*/ 4114894 h 6407150"/>
              <a:gd name="connsiteX10252" fmla="*/ 9695667 w 11737976"/>
              <a:gd name="connsiteY10252" fmla="*/ 4115989 h 6407150"/>
              <a:gd name="connsiteX10253" fmla="*/ 9696159 w 11737976"/>
              <a:gd name="connsiteY10253" fmla="*/ 4112524 h 6407150"/>
              <a:gd name="connsiteX10254" fmla="*/ 9685871 w 11737976"/>
              <a:gd name="connsiteY10254" fmla="*/ 4111430 h 6407150"/>
              <a:gd name="connsiteX10255" fmla="*/ 9715103 w 11737976"/>
              <a:gd name="connsiteY10255" fmla="*/ 4101647 h 6407150"/>
              <a:gd name="connsiteX10256" fmla="*/ 9704323 w 11737976"/>
              <a:gd name="connsiteY10256" fmla="*/ 4104017 h 6407150"/>
              <a:gd name="connsiteX10257" fmla="*/ 9717245 w 11737976"/>
              <a:gd name="connsiteY10257" fmla="*/ 4104952 h 6407150"/>
              <a:gd name="connsiteX10258" fmla="*/ 9715103 w 11737976"/>
              <a:gd name="connsiteY10258" fmla="*/ 4101647 h 6407150"/>
              <a:gd name="connsiteX10259" fmla="*/ 9649462 w 11737976"/>
              <a:gd name="connsiteY10259" fmla="*/ 4098179 h 6407150"/>
              <a:gd name="connsiteX10260" fmla="*/ 9648970 w 11737976"/>
              <a:gd name="connsiteY10260" fmla="*/ 4101644 h 6407150"/>
              <a:gd name="connsiteX10261" fmla="*/ 9655033 w 11737976"/>
              <a:gd name="connsiteY10261" fmla="*/ 4101849 h 6407150"/>
              <a:gd name="connsiteX10262" fmla="*/ 9656320 w 11737976"/>
              <a:gd name="connsiteY10262" fmla="*/ 4098909 h 6407150"/>
              <a:gd name="connsiteX10263" fmla="*/ 9649462 w 11737976"/>
              <a:gd name="connsiteY10263" fmla="*/ 4098179 h 6407150"/>
              <a:gd name="connsiteX10264" fmla="*/ 9736536 w 11737976"/>
              <a:gd name="connsiteY10264" fmla="*/ 4097776 h 6407150"/>
              <a:gd name="connsiteX10265" fmla="*/ 9733120 w 11737976"/>
              <a:gd name="connsiteY10265" fmla="*/ 4103456 h 6407150"/>
              <a:gd name="connsiteX10266" fmla="*/ 9745471 w 11737976"/>
              <a:gd name="connsiteY10266" fmla="*/ 4108396 h 6407150"/>
              <a:gd name="connsiteX10267" fmla="*/ 9745921 w 11737976"/>
              <a:gd name="connsiteY10267" fmla="*/ 4105220 h 6407150"/>
              <a:gd name="connsiteX10268" fmla="*/ 9746824 w 11737976"/>
              <a:gd name="connsiteY10268" fmla="*/ 4098869 h 6407150"/>
              <a:gd name="connsiteX10269" fmla="*/ 9736536 w 11737976"/>
              <a:gd name="connsiteY10269" fmla="*/ 4097776 h 6407150"/>
              <a:gd name="connsiteX10270" fmla="*/ 9628890 w 11737976"/>
              <a:gd name="connsiteY10270" fmla="*/ 4095991 h 6407150"/>
              <a:gd name="connsiteX10271" fmla="*/ 9624542 w 11737976"/>
              <a:gd name="connsiteY10271" fmla="*/ 4099046 h 6407150"/>
              <a:gd name="connsiteX10272" fmla="*/ 9627908 w 11737976"/>
              <a:gd name="connsiteY10272" fmla="*/ 4102919 h 6407150"/>
              <a:gd name="connsiteX10273" fmla="*/ 9633112 w 11737976"/>
              <a:gd name="connsiteY10273" fmla="*/ 4103034 h 6407150"/>
              <a:gd name="connsiteX10274" fmla="*/ 9638684 w 11737976"/>
              <a:gd name="connsiteY10274" fmla="*/ 4100549 h 6407150"/>
              <a:gd name="connsiteX10275" fmla="*/ 9628890 w 11737976"/>
              <a:gd name="connsiteY10275" fmla="*/ 4095991 h 6407150"/>
              <a:gd name="connsiteX10276" fmla="*/ 9396451 w 11737976"/>
              <a:gd name="connsiteY10276" fmla="*/ 4090599 h 6407150"/>
              <a:gd name="connsiteX10277" fmla="*/ 9396041 w 11737976"/>
              <a:gd name="connsiteY10277" fmla="*/ 4093486 h 6407150"/>
              <a:gd name="connsiteX10278" fmla="*/ 9398663 w 11737976"/>
              <a:gd name="connsiteY10278" fmla="*/ 4093398 h 6407150"/>
              <a:gd name="connsiteX10279" fmla="*/ 9399107 w 11737976"/>
              <a:gd name="connsiteY10279" fmla="*/ 4092576 h 6407150"/>
              <a:gd name="connsiteX10280" fmla="*/ 9290626 w 11737976"/>
              <a:gd name="connsiteY10280" fmla="*/ 4084939 h 6407150"/>
              <a:gd name="connsiteX10281" fmla="*/ 9291587 w 11737976"/>
              <a:gd name="connsiteY10281" fmla="*/ 4086023 h 6407150"/>
              <a:gd name="connsiteX10282" fmla="*/ 9287531 w 11737976"/>
              <a:gd name="connsiteY10282" fmla="*/ 4088819 h 6407150"/>
              <a:gd name="connsiteX10283" fmla="*/ 9502541 w 11737976"/>
              <a:gd name="connsiteY10283" fmla="*/ 4083427 h 6407150"/>
              <a:gd name="connsiteX10284" fmla="*/ 9494670 w 11737976"/>
              <a:gd name="connsiteY10284" fmla="*/ 4085227 h 6407150"/>
              <a:gd name="connsiteX10285" fmla="*/ 9503244 w 11737976"/>
              <a:gd name="connsiteY10285" fmla="*/ 4086139 h 6407150"/>
              <a:gd name="connsiteX10286" fmla="*/ 9502541 w 11737976"/>
              <a:gd name="connsiteY10286" fmla="*/ 4083427 h 6407150"/>
              <a:gd name="connsiteX10287" fmla="*/ 9533102 w 11737976"/>
              <a:gd name="connsiteY10287" fmla="*/ 4082915 h 6407150"/>
              <a:gd name="connsiteX10288" fmla="*/ 9531742 w 11737976"/>
              <a:gd name="connsiteY10288" fmla="*/ 4092507 h 6407150"/>
              <a:gd name="connsiteX10289" fmla="*/ 9522179 w 11737976"/>
              <a:gd name="connsiteY10289" fmla="*/ 4091489 h 6407150"/>
              <a:gd name="connsiteX10290" fmla="*/ 9521725 w 11737976"/>
              <a:gd name="connsiteY10290" fmla="*/ 4094687 h 6407150"/>
              <a:gd name="connsiteX10291" fmla="*/ 9492577 w 11737976"/>
              <a:gd name="connsiteY10291" fmla="*/ 4094831 h 6407150"/>
              <a:gd name="connsiteX10292" fmla="*/ 9493031 w 11737976"/>
              <a:gd name="connsiteY10292" fmla="*/ 4091634 h 6407150"/>
              <a:gd name="connsiteX10293" fmla="*/ 9483463 w 11737976"/>
              <a:gd name="connsiteY10293" fmla="*/ 4090617 h 6407150"/>
              <a:gd name="connsiteX10294" fmla="*/ 9483009 w 11737976"/>
              <a:gd name="connsiteY10294" fmla="*/ 4093813 h 6407150"/>
              <a:gd name="connsiteX10295" fmla="*/ 9492577 w 11737976"/>
              <a:gd name="connsiteY10295" fmla="*/ 4094831 h 6407150"/>
              <a:gd name="connsiteX10296" fmla="*/ 9511252 w 11737976"/>
              <a:gd name="connsiteY10296" fmla="*/ 4100064 h 6407150"/>
              <a:gd name="connsiteX10297" fmla="*/ 9500778 w 11737976"/>
              <a:gd name="connsiteY10297" fmla="*/ 4105441 h 6407150"/>
              <a:gd name="connsiteX10298" fmla="*/ 9500325 w 11737976"/>
              <a:gd name="connsiteY10298" fmla="*/ 4108638 h 6407150"/>
              <a:gd name="connsiteX10299" fmla="*/ 9490762 w 11737976"/>
              <a:gd name="connsiteY10299" fmla="*/ 4107622 h 6407150"/>
              <a:gd name="connsiteX10300" fmla="*/ 9490308 w 11737976"/>
              <a:gd name="connsiteY10300" fmla="*/ 4110819 h 6407150"/>
              <a:gd name="connsiteX10301" fmla="*/ 9500325 w 11737976"/>
              <a:gd name="connsiteY10301" fmla="*/ 4108638 h 6407150"/>
              <a:gd name="connsiteX10302" fmla="*/ 9509889 w 11737976"/>
              <a:gd name="connsiteY10302" fmla="*/ 4109657 h 6407150"/>
              <a:gd name="connsiteX10303" fmla="*/ 9508529 w 11737976"/>
              <a:gd name="connsiteY10303" fmla="*/ 4119249 h 6407150"/>
              <a:gd name="connsiteX10304" fmla="*/ 9526752 w 11737976"/>
              <a:gd name="connsiteY10304" fmla="*/ 4127678 h 6407150"/>
              <a:gd name="connsiteX10305" fmla="*/ 9567279 w 11737976"/>
              <a:gd name="connsiteY10305" fmla="*/ 4115762 h 6407150"/>
              <a:gd name="connsiteX10306" fmla="*/ 9585956 w 11737976"/>
              <a:gd name="connsiteY10306" fmla="*/ 4120995 h 6407150"/>
              <a:gd name="connsiteX10307" fmla="*/ 9595974 w 11737976"/>
              <a:gd name="connsiteY10307" fmla="*/ 4118816 h 6407150"/>
              <a:gd name="connsiteX10308" fmla="*/ 9604177 w 11737976"/>
              <a:gd name="connsiteY10308" fmla="*/ 4129426 h 6407150"/>
              <a:gd name="connsiteX10309" fmla="*/ 9593706 w 11737976"/>
              <a:gd name="connsiteY10309" fmla="*/ 4134802 h 6407150"/>
              <a:gd name="connsiteX10310" fmla="*/ 9584142 w 11737976"/>
              <a:gd name="connsiteY10310" fmla="*/ 4133786 h 6407150"/>
              <a:gd name="connsiteX10311" fmla="*/ 9571400 w 11737976"/>
              <a:gd name="connsiteY10311" fmla="*/ 4155151 h 6407150"/>
              <a:gd name="connsiteX10312" fmla="*/ 9599642 w 11737976"/>
              <a:gd name="connsiteY10312" fmla="*/ 4161400 h 6407150"/>
              <a:gd name="connsiteX10313" fmla="*/ 9618318 w 11737976"/>
              <a:gd name="connsiteY10313" fmla="*/ 4166633 h 6407150"/>
              <a:gd name="connsiteX10314" fmla="*/ 9647468 w 11737976"/>
              <a:gd name="connsiteY10314" fmla="*/ 4166489 h 6407150"/>
              <a:gd name="connsiteX10315" fmla="*/ 9657031 w 11737976"/>
              <a:gd name="connsiteY10315" fmla="*/ 4167506 h 6407150"/>
              <a:gd name="connsiteX10316" fmla="*/ 9657484 w 11737976"/>
              <a:gd name="connsiteY10316" fmla="*/ 4164309 h 6407150"/>
              <a:gd name="connsiteX10317" fmla="*/ 9647920 w 11737976"/>
              <a:gd name="connsiteY10317" fmla="*/ 4163291 h 6407150"/>
              <a:gd name="connsiteX10318" fmla="*/ 9638810 w 11737976"/>
              <a:gd name="connsiteY10318" fmla="*/ 4159075 h 6407150"/>
              <a:gd name="connsiteX10319" fmla="*/ 9639263 w 11737976"/>
              <a:gd name="connsiteY10319" fmla="*/ 4155878 h 6407150"/>
              <a:gd name="connsiteX10320" fmla="*/ 9639717 w 11737976"/>
              <a:gd name="connsiteY10320" fmla="*/ 4152681 h 6407150"/>
              <a:gd name="connsiteX10321" fmla="*/ 9640170 w 11737976"/>
              <a:gd name="connsiteY10321" fmla="*/ 4149484 h 6407150"/>
              <a:gd name="connsiteX10322" fmla="*/ 9630151 w 11737976"/>
              <a:gd name="connsiteY10322" fmla="*/ 4151663 h 6407150"/>
              <a:gd name="connsiteX10323" fmla="*/ 9629696 w 11737976"/>
              <a:gd name="connsiteY10323" fmla="*/ 4154860 h 6407150"/>
              <a:gd name="connsiteX10324" fmla="*/ 9629244 w 11737976"/>
              <a:gd name="connsiteY10324" fmla="*/ 4158057 h 6407150"/>
              <a:gd name="connsiteX10325" fmla="*/ 9631965 w 11737976"/>
              <a:gd name="connsiteY10325" fmla="*/ 4138873 h 6407150"/>
              <a:gd name="connsiteX10326" fmla="*/ 9607807 w 11737976"/>
              <a:gd name="connsiteY10326" fmla="*/ 4103846 h 6407150"/>
              <a:gd name="connsiteX10327" fmla="*/ 9629205 w 11737976"/>
              <a:gd name="connsiteY10327" fmla="*/ 4089894 h 6407150"/>
              <a:gd name="connsiteX10328" fmla="*/ 9611441 w 11737976"/>
              <a:gd name="connsiteY10328" fmla="*/ 4086788 h 6407150"/>
              <a:gd name="connsiteX10329" fmla="*/ 9600511 w 11737976"/>
              <a:gd name="connsiteY10329" fmla="*/ 4086841 h 6407150"/>
              <a:gd name="connsiteX10330" fmla="*/ 9608262 w 11737976"/>
              <a:gd name="connsiteY10330" fmla="*/ 4100649 h 6407150"/>
              <a:gd name="connsiteX10331" fmla="*/ 9607807 w 11737976"/>
              <a:gd name="connsiteY10331" fmla="*/ 4103846 h 6407150"/>
              <a:gd name="connsiteX10332" fmla="*/ 9606446 w 11737976"/>
              <a:gd name="connsiteY10332" fmla="*/ 4113438 h 6407150"/>
              <a:gd name="connsiteX10333" fmla="*/ 9596882 w 11737976"/>
              <a:gd name="connsiteY10333" fmla="*/ 4112420 h 6407150"/>
              <a:gd name="connsiteX10334" fmla="*/ 9589132 w 11737976"/>
              <a:gd name="connsiteY10334" fmla="*/ 4098614 h 6407150"/>
              <a:gd name="connsiteX10335" fmla="*/ 9579567 w 11737976"/>
              <a:gd name="connsiteY10335" fmla="*/ 4097595 h 6407150"/>
              <a:gd name="connsiteX10336" fmla="*/ 9570001 w 11737976"/>
              <a:gd name="connsiteY10336" fmla="*/ 4096578 h 6407150"/>
              <a:gd name="connsiteX10337" fmla="*/ 9533102 w 11737976"/>
              <a:gd name="connsiteY10337" fmla="*/ 4082915 h 6407150"/>
              <a:gd name="connsiteX10338" fmla="*/ 9425602 w 11737976"/>
              <a:gd name="connsiteY10338" fmla="*/ 4081394 h 6407150"/>
              <a:gd name="connsiteX10339" fmla="*/ 9445357 w 11737976"/>
              <a:gd name="connsiteY10339" fmla="*/ 4089356 h 6407150"/>
              <a:gd name="connsiteX10340" fmla="*/ 9425602 w 11737976"/>
              <a:gd name="connsiteY10340" fmla="*/ 4081394 h 6407150"/>
              <a:gd name="connsiteX10341" fmla="*/ 9398853 w 11737976"/>
              <a:gd name="connsiteY10341" fmla="*/ 4081332 h 6407150"/>
              <a:gd name="connsiteX10342" fmla="*/ 9397352 w 11737976"/>
              <a:gd name="connsiteY10342" fmla="*/ 4084249 h 6407150"/>
              <a:gd name="connsiteX10343" fmla="*/ 9402340 w 11737976"/>
              <a:gd name="connsiteY10343" fmla="*/ 4087417 h 6407150"/>
              <a:gd name="connsiteX10344" fmla="*/ 9414497 w 11737976"/>
              <a:gd name="connsiteY10344" fmla="*/ 4086073 h 6407150"/>
              <a:gd name="connsiteX10345" fmla="*/ 9406416 w 11737976"/>
              <a:gd name="connsiteY10345" fmla="*/ 4081697 h 6407150"/>
              <a:gd name="connsiteX10346" fmla="*/ 9398853 w 11737976"/>
              <a:gd name="connsiteY10346" fmla="*/ 4081332 h 6407150"/>
              <a:gd name="connsiteX10347" fmla="*/ 9149011 w 11737976"/>
              <a:gd name="connsiteY10347" fmla="*/ 4080534 h 6407150"/>
              <a:gd name="connsiteX10348" fmla="*/ 9143437 w 11737976"/>
              <a:gd name="connsiteY10348" fmla="*/ 4083017 h 6407150"/>
              <a:gd name="connsiteX10349" fmla="*/ 9153725 w 11737976"/>
              <a:gd name="connsiteY10349" fmla="*/ 4084112 h 6407150"/>
              <a:gd name="connsiteX10350" fmla="*/ 9154216 w 11737976"/>
              <a:gd name="connsiteY10350" fmla="*/ 4080649 h 6407150"/>
              <a:gd name="connsiteX10351" fmla="*/ 9149011 w 11737976"/>
              <a:gd name="connsiteY10351" fmla="*/ 4080534 h 6407150"/>
              <a:gd name="connsiteX10352" fmla="*/ 9810696 w 11737976"/>
              <a:gd name="connsiteY10352" fmla="*/ 4061127 h 6407150"/>
              <a:gd name="connsiteX10353" fmla="*/ 9809255 w 11737976"/>
              <a:gd name="connsiteY10353" fmla="*/ 4063612 h 6407150"/>
              <a:gd name="connsiteX10354" fmla="*/ 9817829 w 11737976"/>
              <a:gd name="connsiteY10354" fmla="*/ 4064524 h 6407150"/>
              <a:gd name="connsiteX10355" fmla="*/ 9810696 w 11737976"/>
              <a:gd name="connsiteY10355" fmla="*/ 4061127 h 6407150"/>
              <a:gd name="connsiteX10356" fmla="*/ 9220239 w 11737976"/>
              <a:gd name="connsiteY10356" fmla="*/ 4059946 h 6407150"/>
              <a:gd name="connsiteX10357" fmla="*/ 9212560 w 11737976"/>
              <a:gd name="connsiteY10357" fmla="*/ 4061950 h 6407150"/>
              <a:gd name="connsiteX10358" fmla="*/ 9222275 w 11737976"/>
              <a:gd name="connsiteY10358" fmla="*/ 4062984 h 6407150"/>
              <a:gd name="connsiteX10359" fmla="*/ 9221825 w 11737976"/>
              <a:gd name="connsiteY10359" fmla="*/ 4066158 h 6407150"/>
              <a:gd name="connsiteX10360" fmla="*/ 9231541 w 11737976"/>
              <a:gd name="connsiteY10360" fmla="*/ 4067192 h 6407150"/>
              <a:gd name="connsiteX10361" fmla="*/ 9231090 w 11737976"/>
              <a:gd name="connsiteY10361" fmla="*/ 4070368 h 6407150"/>
              <a:gd name="connsiteX10362" fmla="*/ 9229738 w 11737976"/>
              <a:gd name="connsiteY10362" fmla="*/ 4079893 h 6407150"/>
              <a:gd name="connsiteX10363" fmla="*/ 9219122 w 11737976"/>
              <a:gd name="connsiteY10363" fmla="*/ 4085210 h 6407150"/>
              <a:gd name="connsiteX10364" fmla="*/ 9228386 w 11737976"/>
              <a:gd name="connsiteY10364" fmla="*/ 4089419 h 6407150"/>
              <a:gd name="connsiteX10365" fmla="*/ 9208505 w 11737976"/>
              <a:gd name="connsiteY10365" fmla="*/ 4090528 h 6407150"/>
              <a:gd name="connsiteX10366" fmla="*/ 9227036 w 11737976"/>
              <a:gd name="connsiteY10366" fmla="*/ 4098946 h 6407150"/>
              <a:gd name="connsiteX10367" fmla="*/ 9241145 w 11737976"/>
              <a:gd name="connsiteY10367" fmla="*/ 4098331 h 6407150"/>
              <a:gd name="connsiteX10368" fmla="*/ 9239454 w 11737976"/>
              <a:gd name="connsiteY10368" fmla="*/ 4080927 h 6407150"/>
              <a:gd name="connsiteX10369" fmla="*/ 9229738 w 11737976"/>
              <a:gd name="connsiteY10369" fmla="*/ 4079893 h 6407150"/>
              <a:gd name="connsiteX10370" fmla="*/ 9240806 w 11737976"/>
              <a:gd name="connsiteY10370" fmla="*/ 4071401 h 6407150"/>
              <a:gd name="connsiteX10371" fmla="*/ 9241255 w 11737976"/>
              <a:gd name="connsiteY10371" fmla="*/ 4068226 h 6407150"/>
              <a:gd name="connsiteX10372" fmla="*/ 9242156 w 11737976"/>
              <a:gd name="connsiteY10372" fmla="*/ 4061876 h 6407150"/>
              <a:gd name="connsiteX10373" fmla="*/ 9220239 w 11737976"/>
              <a:gd name="connsiteY10373" fmla="*/ 4059946 h 6407150"/>
              <a:gd name="connsiteX10374" fmla="*/ 9829100 w 11737976"/>
              <a:gd name="connsiteY10374" fmla="*/ 4058689 h 6407150"/>
              <a:gd name="connsiteX10375" fmla="*/ 9818320 w 11737976"/>
              <a:gd name="connsiteY10375" fmla="*/ 4061059 h 6407150"/>
              <a:gd name="connsiteX10376" fmla="*/ 9828609 w 11737976"/>
              <a:gd name="connsiteY10376" fmla="*/ 4062154 h 6407150"/>
              <a:gd name="connsiteX10377" fmla="*/ 9829100 w 11737976"/>
              <a:gd name="connsiteY10377" fmla="*/ 4058689 h 6407150"/>
              <a:gd name="connsiteX10378" fmla="*/ 9858699 w 11737976"/>
              <a:gd name="connsiteY10378" fmla="*/ 4046309 h 6407150"/>
              <a:gd name="connsiteX10379" fmla="*/ 9857797 w 11737976"/>
              <a:gd name="connsiteY10379" fmla="*/ 4052660 h 6407150"/>
              <a:gd name="connsiteX10380" fmla="*/ 9888209 w 11737976"/>
              <a:gd name="connsiteY10380" fmla="*/ 4059119 h 6407150"/>
              <a:gd name="connsiteX10381" fmla="*/ 9890010 w 11737976"/>
              <a:gd name="connsiteY10381" fmla="*/ 4046417 h 6407150"/>
              <a:gd name="connsiteX10382" fmla="*/ 9858699 w 11737976"/>
              <a:gd name="connsiteY10382" fmla="*/ 4046309 h 6407150"/>
              <a:gd name="connsiteX10383" fmla="*/ 9746980 w 11737976"/>
              <a:gd name="connsiteY10383" fmla="*/ 4024167 h 6407150"/>
              <a:gd name="connsiteX10384" fmla="*/ 9736201 w 11737976"/>
              <a:gd name="connsiteY10384" fmla="*/ 4026536 h 6407150"/>
              <a:gd name="connsiteX10385" fmla="*/ 9746487 w 11737976"/>
              <a:gd name="connsiteY10385" fmla="*/ 4027632 h 6407150"/>
              <a:gd name="connsiteX10386" fmla="*/ 9746980 w 11737976"/>
              <a:gd name="connsiteY10386" fmla="*/ 4024167 h 6407150"/>
              <a:gd name="connsiteX10387" fmla="*/ 9228373 w 11737976"/>
              <a:gd name="connsiteY10387" fmla="*/ 4024074 h 6407150"/>
              <a:gd name="connsiteX10388" fmla="*/ 9227022 w 11737976"/>
              <a:gd name="connsiteY10388" fmla="*/ 4033601 h 6407150"/>
              <a:gd name="connsiteX10389" fmla="*/ 9236453 w 11737976"/>
              <a:gd name="connsiteY10389" fmla="*/ 4034604 h 6407150"/>
              <a:gd name="connsiteX10390" fmla="*/ 9256663 w 11737976"/>
              <a:gd name="connsiteY10390" fmla="*/ 4027084 h 6407150"/>
              <a:gd name="connsiteX10391" fmla="*/ 9228373 w 11737976"/>
              <a:gd name="connsiteY10391" fmla="*/ 4024074 h 6407150"/>
              <a:gd name="connsiteX10392" fmla="*/ 9785516 w 11737976"/>
              <a:gd name="connsiteY10392" fmla="*/ 4022408 h 6407150"/>
              <a:gd name="connsiteX10393" fmla="*/ 9772401 w 11737976"/>
              <a:gd name="connsiteY10393" fmla="*/ 4022843 h 6407150"/>
              <a:gd name="connsiteX10394" fmla="*/ 9774411 w 11737976"/>
              <a:gd name="connsiteY10394" fmla="*/ 4027086 h 6407150"/>
              <a:gd name="connsiteX10395" fmla="*/ 9785516 w 11737976"/>
              <a:gd name="connsiteY10395" fmla="*/ 4022408 h 6407150"/>
              <a:gd name="connsiteX10396" fmla="*/ 9569812 w 11737976"/>
              <a:gd name="connsiteY10396" fmla="*/ 4021727 h 6407150"/>
              <a:gd name="connsiteX10397" fmla="*/ 9579116 w 11737976"/>
              <a:gd name="connsiteY10397" fmla="*/ 4029749 h 6407150"/>
              <a:gd name="connsiteX10398" fmla="*/ 9600181 w 11737976"/>
              <a:gd name="connsiteY10398" fmla="*/ 4028473 h 6407150"/>
              <a:gd name="connsiteX10399" fmla="*/ 9610468 w 11737976"/>
              <a:gd name="connsiteY10399" fmla="*/ 4029568 h 6407150"/>
              <a:gd name="connsiteX10400" fmla="*/ 9610958 w 11737976"/>
              <a:gd name="connsiteY10400" fmla="*/ 4026104 h 6407150"/>
              <a:gd name="connsiteX10401" fmla="*/ 9600674 w 11737976"/>
              <a:gd name="connsiteY10401" fmla="*/ 4025010 h 6407150"/>
              <a:gd name="connsiteX10402" fmla="*/ 9569812 w 11737976"/>
              <a:gd name="connsiteY10402" fmla="*/ 4021727 h 6407150"/>
              <a:gd name="connsiteX10403" fmla="*/ 9483218 w 11737976"/>
              <a:gd name="connsiteY10403" fmla="*/ 4016029 h 6407150"/>
              <a:gd name="connsiteX10404" fmla="*/ 9463719 w 11737976"/>
              <a:gd name="connsiteY10404" fmla="*/ 4017178 h 6407150"/>
              <a:gd name="connsiteX10405" fmla="*/ 9461917 w 11737976"/>
              <a:gd name="connsiteY10405" fmla="*/ 4029879 h 6407150"/>
              <a:gd name="connsiteX10406" fmla="*/ 9432893 w 11737976"/>
              <a:gd name="connsiteY10406" fmla="*/ 4030013 h 6407150"/>
              <a:gd name="connsiteX10407" fmla="*/ 9431990 w 11737976"/>
              <a:gd name="connsiteY10407" fmla="*/ 4036364 h 6407150"/>
              <a:gd name="connsiteX10408" fmla="*/ 9441517 w 11737976"/>
              <a:gd name="connsiteY10408" fmla="*/ 4037377 h 6407150"/>
              <a:gd name="connsiteX10409" fmla="*/ 9441966 w 11737976"/>
              <a:gd name="connsiteY10409" fmla="*/ 4034201 h 6407150"/>
              <a:gd name="connsiteX10410" fmla="*/ 9442417 w 11737976"/>
              <a:gd name="connsiteY10410" fmla="*/ 4031027 h 6407150"/>
              <a:gd name="connsiteX10411" fmla="*/ 9461467 w 11737976"/>
              <a:gd name="connsiteY10411" fmla="*/ 4033054 h 6407150"/>
              <a:gd name="connsiteX10412" fmla="*/ 9461242 w 11737976"/>
              <a:gd name="connsiteY10412" fmla="*/ 4034640 h 6407150"/>
              <a:gd name="connsiteX10413" fmla="*/ 9460567 w 11737976"/>
              <a:gd name="connsiteY10413" fmla="*/ 4039404 h 6407150"/>
              <a:gd name="connsiteX10414" fmla="*/ 9491393 w 11737976"/>
              <a:gd name="connsiteY10414" fmla="*/ 4026568 h 6407150"/>
              <a:gd name="connsiteX10415" fmla="*/ 9519966 w 11737976"/>
              <a:gd name="connsiteY10415" fmla="*/ 4029608 h 6407150"/>
              <a:gd name="connsiteX10416" fmla="*/ 9502271 w 11737976"/>
              <a:gd name="connsiteY10416" fmla="*/ 4018056 h 6407150"/>
              <a:gd name="connsiteX10417" fmla="*/ 9483218 w 11737976"/>
              <a:gd name="connsiteY10417" fmla="*/ 4016029 h 6407150"/>
              <a:gd name="connsiteX10418" fmla="*/ 9122077 w 11737976"/>
              <a:gd name="connsiteY10418" fmla="*/ 4012767 h 6407150"/>
              <a:gd name="connsiteX10419" fmla="*/ 9121585 w 11737976"/>
              <a:gd name="connsiteY10419" fmla="*/ 4016230 h 6407150"/>
              <a:gd name="connsiteX10420" fmla="*/ 9132366 w 11737976"/>
              <a:gd name="connsiteY10420" fmla="*/ 4013861 h 6407150"/>
              <a:gd name="connsiteX10421" fmla="*/ 9122077 w 11737976"/>
              <a:gd name="connsiteY10421" fmla="*/ 4012767 h 6407150"/>
              <a:gd name="connsiteX10422" fmla="*/ 9573226 w 11737976"/>
              <a:gd name="connsiteY10422" fmla="*/ 4009930 h 6407150"/>
              <a:gd name="connsiteX10423" fmla="*/ 9564345 w 11737976"/>
              <a:gd name="connsiteY10423" fmla="*/ 4011182 h 6407150"/>
              <a:gd name="connsiteX10424" fmla="*/ 9581492 w 11737976"/>
              <a:gd name="connsiteY10424" fmla="*/ 4013007 h 6407150"/>
              <a:gd name="connsiteX10425" fmla="*/ 9573226 w 11737976"/>
              <a:gd name="connsiteY10425" fmla="*/ 4009930 h 6407150"/>
              <a:gd name="connsiteX10426" fmla="*/ 9167186 w 11737976"/>
              <a:gd name="connsiteY10426" fmla="*/ 4007124 h 6407150"/>
              <a:gd name="connsiteX10427" fmla="*/ 9143542 w 11737976"/>
              <a:gd name="connsiteY10427" fmla="*/ 4008696 h 6407150"/>
              <a:gd name="connsiteX10428" fmla="*/ 9141713 w 11737976"/>
              <a:gd name="connsiteY10428" fmla="*/ 4021579 h 6407150"/>
              <a:gd name="connsiteX10429" fmla="*/ 9160686 w 11737976"/>
              <a:gd name="connsiteY10429" fmla="*/ 4026867 h 6407150"/>
              <a:gd name="connsiteX10430" fmla="*/ 9149144 w 11737976"/>
              <a:gd name="connsiteY10430" fmla="*/ 4038716 h 6407150"/>
              <a:gd name="connsiteX10431" fmla="*/ 9138514 w 11737976"/>
              <a:gd name="connsiteY10431" fmla="*/ 4044124 h 6407150"/>
              <a:gd name="connsiteX10432" fmla="*/ 9155204 w 11737976"/>
              <a:gd name="connsiteY10432" fmla="*/ 4065517 h 6407150"/>
              <a:gd name="connsiteX10433" fmla="*/ 9186177 w 11737976"/>
              <a:gd name="connsiteY10433" fmla="*/ 4055735 h 6407150"/>
              <a:gd name="connsiteX10434" fmla="*/ 9176461 w 11737976"/>
              <a:gd name="connsiteY10434" fmla="*/ 4054701 h 6407150"/>
              <a:gd name="connsiteX10435" fmla="*/ 9177376 w 11737976"/>
              <a:gd name="connsiteY10435" fmla="*/ 4048259 h 6407150"/>
              <a:gd name="connsiteX10436" fmla="*/ 9169945 w 11737976"/>
              <a:gd name="connsiteY10436" fmla="*/ 4031121 h 6407150"/>
              <a:gd name="connsiteX10437" fmla="*/ 9171316 w 11737976"/>
              <a:gd name="connsiteY10437" fmla="*/ 4021460 h 6407150"/>
              <a:gd name="connsiteX10438" fmla="*/ 9191204 w 11737976"/>
              <a:gd name="connsiteY10438" fmla="*/ 4020305 h 6407150"/>
              <a:gd name="connsiteX10439" fmla="*/ 9182859 w 11737976"/>
              <a:gd name="connsiteY10439" fmla="*/ 4009609 h 6407150"/>
              <a:gd name="connsiteX10440" fmla="*/ 9167186 w 11737976"/>
              <a:gd name="connsiteY10440" fmla="*/ 4007124 h 6407150"/>
              <a:gd name="connsiteX10441" fmla="*/ 9367937 w 11737976"/>
              <a:gd name="connsiteY10441" fmla="*/ 4003763 h 6407150"/>
              <a:gd name="connsiteX10442" fmla="*/ 9347797 w 11737976"/>
              <a:gd name="connsiteY10442" fmla="*/ 4008077 h 6407150"/>
              <a:gd name="connsiteX10443" fmla="*/ 9356966 w 11737976"/>
              <a:gd name="connsiteY10443" fmla="*/ 4012279 h 6407150"/>
              <a:gd name="connsiteX10444" fmla="*/ 9347346 w 11737976"/>
              <a:gd name="connsiteY10444" fmla="*/ 4011255 h 6407150"/>
              <a:gd name="connsiteX10445" fmla="*/ 9356514 w 11737976"/>
              <a:gd name="connsiteY10445" fmla="*/ 4015460 h 6407150"/>
              <a:gd name="connsiteX10446" fmla="*/ 9346895 w 11737976"/>
              <a:gd name="connsiteY10446" fmla="*/ 4014436 h 6407150"/>
              <a:gd name="connsiteX10447" fmla="*/ 9326308 w 11737976"/>
              <a:gd name="connsiteY10447" fmla="*/ 4021929 h 6407150"/>
              <a:gd name="connsiteX10448" fmla="*/ 9327661 w 11737976"/>
              <a:gd name="connsiteY10448" fmla="*/ 4012390 h 6407150"/>
              <a:gd name="connsiteX10449" fmla="*/ 9338182 w 11737976"/>
              <a:gd name="connsiteY10449" fmla="*/ 4007053 h 6407150"/>
              <a:gd name="connsiteX10450" fmla="*/ 9318494 w 11737976"/>
              <a:gd name="connsiteY10450" fmla="*/ 4008187 h 6407150"/>
              <a:gd name="connsiteX10451" fmla="*/ 9328112 w 11737976"/>
              <a:gd name="connsiteY10451" fmla="*/ 4009209 h 6407150"/>
              <a:gd name="connsiteX10452" fmla="*/ 9318043 w 11737976"/>
              <a:gd name="connsiteY10452" fmla="*/ 4011367 h 6407150"/>
              <a:gd name="connsiteX10453" fmla="*/ 9299260 w 11737976"/>
              <a:gd name="connsiteY10453" fmla="*/ 4006140 h 6407150"/>
              <a:gd name="connsiteX10454" fmla="*/ 9230130 w 11737976"/>
              <a:gd name="connsiteY10454" fmla="*/ 4011697 h 6407150"/>
              <a:gd name="connsiteX10455" fmla="*/ 9238846 w 11737976"/>
              <a:gd name="connsiteY10455" fmla="*/ 4019080 h 6407150"/>
              <a:gd name="connsiteX10456" fmla="*/ 9258083 w 11737976"/>
              <a:gd name="connsiteY10456" fmla="*/ 4021127 h 6407150"/>
              <a:gd name="connsiteX10457" fmla="*/ 9302559 w 11737976"/>
              <a:gd name="connsiteY10457" fmla="*/ 4051683 h 6407150"/>
              <a:gd name="connsiteX10458" fmla="*/ 9282875 w 11737976"/>
              <a:gd name="connsiteY10458" fmla="*/ 4052816 h 6407150"/>
              <a:gd name="connsiteX10459" fmla="*/ 9282423 w 11737976"/>
              <a:gd name="connsiteY10459" fmla="*/ 4055996 h 6407150"/>
              <a:gd name="connsiteX10460" fmla="*/ 9311727 w 11737976"/>
              <a:gd name="connsiteY10460" fmla="*/ 4055884 h 6407150"/>
              <a:gd name="connsiteX10461" fmla="*/ 9309923 w 11737976"/>
              <a:gd name="connsiteY10461" fmla="*/ 4068605 h 6407150"/>
              <a:gd name="connsiteX10462" fmla="*/ 9299853 w 11737976"/>
              <a:gd name="connsiteY10462" fmla="*/ 4070762 h 6407150"/>
              <a:gd name="connsiteX10463" fmla="*/ 9290236 w 11737976"/>
              <a:gd name="connsiteY10463" fmla="*/ 4069739 h 6407150"/>
              <a:gd name="connsiteX10464" fmla="*/ 9289786 w 11737976"/>
              <a:gd name="connsiteY10464" fmla="*/ 4072919 h 6407150"/>
              <a:gd name="connsiteX10465" fmla="*/ 9299402 w 11737976"/>
              <a:gd name="connsiteY10465" fmla="*/ 4073942 h 6407150"/>
              <a:gd name="connsiteX10466" fmla="*/ 9290626 w 11737976"/>
              <a:gd name="connsiteY10466" fmla="*/ 4084939 h 6407150"/>
              <a:gd name="connsiteX10467" fmla="*/ 9288433 w 11737976"/>
              <a:gd name="connsiteY10467" fmla="*/ 4082459 h 6407150"/>
              <a:gd name="connsiteX10468" fmla="*/ 9259127 w 11737976"/>
              <a:gd name="connsiteY10468" fmla="*/ 4082569 h 6407150"/>
              <a:gd name="connsiteX10469" fmla="*/ 9267843 w 11737976"/>
              <a:gd name="connsiteY10469" fmla="*/ 4089952 h 6407150"/>
              <a:gd name="connsiteX10470" fmla="*/ 9265136 w 11737976"/>
              <a:gd name="connsiteY10470" fmla="*/ 4109033 h 6407150"/>
              <a:gd name="connsiteX10471" fmla="*/ 9264234 w 11737976"/>
              <a:gd name="connsiteY10471" fmla="*/ 4115392 h 6407150"/>
              <a:gd name="connsiteX10472" fmla="*/ 9271595 w 11737976"/>
              <a:gd name="connsiteY10472" fmla="*/ 4132315 h 6407150"/>
              <a:gd name="connsiteX10473" fmla="*/ 9261076 w 11737976"/>
              <a:gd name="connsiteY10473" fmla="*/ 4137652 h 6407150"/>
              <a:gd name="connsiteX10474" fmla="*/ 9270695 w 11737976"/>
              <a:gd name="connsiteY10474" fmla="*/ 4138675 h 6407150"/>
              <a:gd name="connsiteX10475" fmla="*/ 9269791 w 11737976"/>
              <a:gd name="connsiteY10475" fmla="*/ 4145035 h 6407150"/>
              <a:gd name="connsiteX10476" fmla="*/ 9299546 w 11737976"/>
              <a:gd name="connsiteY10476" fmla="*/ 4141744 h 6407150"/>
              <a:gd name="connsiteX10477" fmla="*/ 9310516 w 11737976"/>
              <a:gd name="connsiteY10477" fmla="*/ 4133228 h 6407150"/>
              <a:gd name="connsiteX10478" fmla="*/ 9306457 w 11737976"/>
              <a:gd name="connsiteY10478" fmla="*/ 4161848 h 6407150"/>
              <a:gd name="connsiteX10479" fmla="*/ 9287221 w 11737976"/>
              <a:gd name="connsiteY10479" fmla="*/ 4159802 h 6407150"/>
              <a:gd name="connsiteX10480" fmla="*/ 9277604 w 11737976"/>
              <a:gd name="connsiteY10480" fmla="*/ 4158778 h 6407150"/>
              <a:gd name="connsiteX10481" fmla="*/ 9277153 w 11737976"/>
              <a:gd name="connsiteY10481" fmla="*/ 4161958 h 6407150"/>
              <a:gd name="connsiteX10482" fmla="*/ 9296387 w 11737976"/>
              <a:gd name="connsiteY10482" fmla="*/ 4164004 h 6407150"/>
              <a:gd name="connsiteX10483" fmla="*/ 9306005 w 11737976"/>
              <a:gd name="connsiteY10483" fmla="*/ 4165029 h 6407150"/>
              <a:gd name="connsiteX10484" fmla="*/ 9304200 w 11737976"/>
              <a:gd name="connsiteY10484" fmla="*/ 4177748 h 6407150"/>
              <a:gd name="connsiteX10485" fmla="*/ 9295486 w 11737976"/>
              <a:gd name="connsiteY10485" fmla="*/ 4170364 h 6407150"/>
              <a:gd name="connsiteX10486" fmla="*/ 9257015 w 11737976"/>
              <a:gd name="connsiteY10486" fmla="*/ 4166271 h 6407150"/>
              <a:gd name="connsiteX10487" fmla="*/ 9254308 w 11737976"/>
              <a:gd name="connsiteY10487" fmla="*/ 4185351 h 6407150"/>
              <a:gd name="connsiteX10488" fmla="*/ 9265730 w 11737976"/>
              <a:gd name="connsiteY10488" fmla="*/ 4173654 h 6407150"/>
              <a:gd name="connsiteX10489" fmla="*/ 9284064 w 11737976"/>
              <a:gd name="connsiteY10489" fmla="*/ 4182061 h 6407150"/>
              <a:gd name="connsiteX10490" fmla="*/ 9273995 w 11737976"/>
              <a:gd name="connsiteY10490" fmla="*/ 4184218 h 6407150"/>
              <a:gd name="connsiteX10491" fmla="*/ 9282709 w 11737976"/>
              <a:gd name="connsiteY10491" fmla="*/ 4191601 h 6407150"/>
              <a:gd name="connsiteX10492" fmla="*/ 9303299 w 11737976"/>
              <a:gd name="connsiteY10492" fmla="*/ 4184107 h 6407150"/>
              <a:gd name="connsiteX10493" fmla="*/ 9352290 w 11737976"/>
              <a:gd name="connsiteY10493" fmla="*/ 4182864 h 6407150"/>
              <a:gd name="connsiteX10494" fmla="*/ 9353193 w 11737976"/>
              <a:gd name="connsiteY10494" fmla="*/ 4176504 h 6407150"/>
              <a:gd name="connsiteX10495" fmla="*/ 9344927 w 11737976"/>
              <a:gd name="connsiteY10495" fmla="*/ 4165941 h 6407150"/>
              <a:gd name="connsiteX10496" fmla="*/ 9354546 w 11737976"/>
              <a:gd name="connsiteY10496" fmla="*/ 4166964 h 6407150"/>
              <a:gd name="connsiteX10497" fmla="*/ 9355900 w 11737976"/>
              <a:gd name="connsiteY10497" fmla="*/ 4157423 h 6407150"/>
              <a:gd name="connsiteX10498" fmla="*/ 9356350 w 11737976"/>
              <a:gd name="connsiteY10498" fmla="*/ 4154245 h 6407150"/>
              <a:gd name="connsiteX10499" fmla="*/ 9365966 w 11737976"/>
              <a:gd name="connsiteY10499" fmla="*/ 4155268 h 6407150"/>
              <a:gd name="connsiteX10500" fmla="*/ 9384752 w 11737976"/>
              <a:gd name="connsiteY10500" fmla="*/ 4160494 h 6407150"/>
              <a:gd name="connsiteX10501" fmla="*/ 9416762 w 11737976"/>
              <a:gd name="connsiteY10501" fmla="*/ 4141304 h 6407150"/>
              <a:gd name="connsiteX10502" fmla="*/ 9425930 w 11737976"/>
              <a:gd name="connsiteY10502" fmla="*/ 4145508 h 6407150"/>
              <a:gd name="connsiteX10503" fmla="*/ 9445164 w 11737976"/>
              <a:gd name="connsiteY10503" fmla="*/ 4147555 h 6407150"/>
              <a:gd name="connsiteX10504" fmla="*/ 9444712 w 11737976"/>
              <a:gd name="connsiteY10504" fmla="*/ 4150735 h 6407150"/>
              <a:gd name="connsiteX10505" fmla="*/ 9453880 w 11737976"/>
              <a:gd name="connsiteY10505" fmla="*/ 4154937 h 6407150"/>
              <a:gd name="connsiteX10506" fmla="*/ 9492801 w 11737976"/>
              <a:gd name="connsiteY10506" fmla="*/ 4155850 h 6407150"/>
              <a:gd name="connsiteX10507" fmla="*/ 9512490 w 11737976"/>
              <a:gd name="connsiteY10507" fmla="*/ 4154717 h 6407150"/>
              <a:gd name="connsiteX10508" fmla="*/ 9501968 w 11737976"/>
              <a:gd name="connsiteY10508" fmla="*/ 4160054 h 6407150"/>
              <a:gd name="connsiteX10509" fmla="*/ 9520751 w 11737976"/>
              <a:gd name="connsiteY10509" fmla="*/ 4165280 h 6407150"/>
              <a:gd name="connsiteX10510" fmla="*/ 9539536 w 11737976"/>
              <a:gd name="connsiteY10510" fmla="*/ 4170506 h 6407150"/>
              <a:gd name="connsiteX10511" fmla="*/ 9575300 w 11737976"/>
              <a:gd name="connsiteY10511" fmla="*/ 4193680 h 6407150"/>
              <a:gd name="connsiteX10512" fmla="*/ 9565682 w 11737976"/>
              <a:gd name="connsiteY10512" fmla="*/ 4192657 h 6407150"/>
              <a:gd name="connsiteX10513" fmla="*/ 9565230 w 11737976"/>
              <a:gd name="connsiteY10513" fmla="*/ 4195837 h 6407150"/>
              <a:gd name="connsiteX10514" fmla="*/ 9555160 w 11737976"/>
              <a:gd name="connsiteY10514" fmla="*/ 4197993 h 6407150"/>
              <a:gd name="connsiteX10515" fmla="*/ 9545546 w 11737976"/>
              <a:gd name="connsiteY10515" fmla="*/ 4196971 h 6407150"/>
              <a:gd name="connsiteX10516" fmla="*/ 9506623 w 11737976"/>
              <a:gd name="connsiteY10516" fmla="*/ 4196057 h 6407150"/>
              <a:gd name="connsiteX10517" fmla="*/ 9497457 w 11737976"/>
              <a:gd name="connsiteY10517" fmla="*/ 4191854 h 6407150"/>
              <a:gd name="connsiteX10518" fmla="*/ 9498358 w 11737976"/>
              <a:gd name="connsiteY10518" fmla="*/ 4185493 h 6407150"/>
              <a:gd name="connsiteX10519" fmla="*/ 9488290 w 11737976"/>
              <a:gd name="connsiteY10519" fmla="*/ 4187651 h 6407150"/>
              <a:gd name="connsiteX10520" fmla="*/ 9459888 w 11737976"/>
              <a:gd name="connsiteY10520" fmla="*/ 4181401 h 6407150"/>
              <a:gd name="connsiteX10521" fmla="*/ 9458534 w 11737976"/>
              <a:gd name="connsiteY10521" fmla="*/ 4190940 h 6407150"/>
              <a:gd name="connsiteX10522" fmla="*/ 9497005 w 11737976"/>
              <a:gd name="connsiteY10522" fmla="*/ 4195033 h 6407150"/>
              <a:gd name="connsiteX10523" fmla="*/ 9476867 w 11737976"/>
              <a:gd name="connsiteY10523" fmla="*/ 4199346 h 6407150"/>
              <a:gd name="connsiteX10524" fmla="*/ 9485131 w 11737976"/>
              <a:gd name="connsiteY10524" fmla="*/ 4209910 h 6407150"/>
              <a:gd name="connsiteX10525" fmla="*/ 9504819 w 11737976"/>
              <a:gd name="connsiteY10525" fmla="*/ 4208777 h 6407150"/>
              <a:gd name="connsiteX10526" fmla="*/ 9509657 w 11737976"/>
              <a:gd name="connsiteY10526" fmla="*/ 4213377 h 6407150"/>
              <a:gd name="connsiteX10527" fmla="*/ 9513984 w 11737976"/>
              <a:gd name="connsiteY10527" fmla="*/ 4212980 h 6407150"/>
              <a:gd name="connsiteX10528" fmla="*/ 9534123 w 11737976"/>
              <a:gd name="connsiteY10528" fmla="*/ 4208666 h 6407150"/>
              <a:gd name="connsiteX10529" fmla="*/ 9545095 w 11737976"/>
              <a:gd name="connsiteY10529" fmla="*/ 4200150 h 6407150"/>
              <a:gd name="connsiteX10530" fmla="*/ 9554710 w 11737976"/>
              <a:gd name="connsiteY10530" fmla="*/ 4201173 h 6407150"/>
              <a:gd name="connsiteX10531" fmla="*/ 9564329 w 11737976"/>
              <a:gd name="connsiteY10531" fmla="*/ 4202197 h 6407150"/>
              <a:gd name="connsiteX10532" fmla="*/ 9564779 w 11737976"/>
              <a:gd name="connsiteY10532" fmla="*/ 4199017 h 6407150"/>
              <a:gd name="connsiteX10533" fmla="*/ 9574850 w 11737976"/>
              <a:gd name="connsiteY10533" fmla="*/ 4196860 h 6407150"/>
              <a:gd name="connsiteX10534" fmla="*/ 9584016 w 11737976"/>
              <a:gd name="connsiteY10534" fmla="*/ 4201063 h 6407150"/>
              <a:gd name="connsiteX10535" fmla="*/ 9605957 w 11737976"/>
              <a:gd name="connsiteY10535" fmla="*/ 4184031 h 6407150"/>
              <a:gd name="connsiteX10536" fmla="*/ 9559673 w 11737976"/>
              <a:gd name="connsiteY10536" fmla="*/ 4166194 h 6407150"/>
              <a:gd name="connsiteX10537" fmla="*/ 9561477 w 11737976"/>
              <a:gd name="connsiteY10537" fmla="*/ 4153473 h 6407150"/>
              <a:gd name="connsiteX10538" fmla="*/ 9533980 w 11737976"/>
              <a:gd name="connsiteY10538" fmla="*/ 4140863 h 6407150"/>
              <a:gd name="connsiteX10539" fmla="*/ 9514744 w 11737976"/>
              <a:gd name="connsiteY10539" fmla="*/ 4138817 h 6407150"/>
              <a:gd name="connsiteX10540" fmla="*/ 9496410 w 11737976"/>
              <a:gd name="connsiteY10540" fmla="*/ 4130411 h 6407150"/>
              <a:gd name="connsiteX10541" fmla="*/ 9495959 w 11737976"/>
              <a:gd name="connsiteY10541" fmla="*/ 4133592 h 6407150"/>
              <a:gd name="connsiteX10542" fmla="*/ 9468009 w 11737976"/>
              <a:gd name="connsiteY10542" fmla="*/ 4124161 h 6407150"/>
              <a:gd name="connsiteX10543" fmla="*/ 9447870 w 11737976"/>
              <a:gd name="connsiteY10543" fmla="*/ 4128475 h 6407150"/>
              <a:gd name="connsiteX10544" fmla="*/ 9418567 w 11737976"/>
              <a:gd name="connsiteY10544" fmla="*/ 4128585 h 6407150"/>
              <a:gd name="connsiteX10545" fmla="*/ 9419469 w 11737976"/>
              <a:gd name="connsiteY10545" fmla="*/ 4122225 h 6407150"/>
              <a:gd name="connsiteX10546" fmla="*/ 9410303 w 11737976"/>
              <a:gd name="connsiteY10546" fmla="*/ 4118021 h 6407150"/>
              <a:gd name="connsiteX10547" fmla="*/ 9361765 w 11737976"/>
              <a:gd name="connsiteY10547" fmla="*/ 4116085 h 6407150"/>
              <a:gd name="connsiteX10548" fmla="*/ 9372733 w 11737976"/>
              <a:gd name="connsiteY10548" fmla="*/ 4107567 h 6407150"/>
              <a:gd name="connsiteX10549" fmla="*/ 9373184 w 11737976"/>
              <a:gd name="connsiteY10549" fmla="*/ 4104388 h 6407150"/>
              <a:gd name="connsiteX10550" fmla="*/ 9363568 w 11737976"/>
              <a:gd name="connsiteY10550" fmla="*/ 4103365 h 6407150"/>
              <a:gd name="connsiteX10551" fmla="*/ 9343881 w 11737976"/>
              <a:gd name="connsiteY10551" fmla="*/ 4104499 h 6407150"/>
              <a:gd name="connsiteX10552" fmla="*/ 9354852 w 11737976"/>
              <a:gd name="connsiteY10552" fmla="*/ 4095982 h 6407150"/>
              <a:gd name="connsiteX10553" fmla="*/ 9374087 w 11737976"/>
              <a:gd name="connsiteY10553" fmla="*/ 4098028 h 6407150"/>
              <a:gd name="connsiteX10554" fmla="*/ 9385510 w 11737976"/>
              <a:gd name="connsiteY10554" fmla="*/ 4086332 h 6407150"/>
              <a:gd name="connsiteX10555" fmla="*/ 9376343 w 11737976"/>
              <a:gd name="connsiteY10555" fmla="*/ 4082128 h 6407150"/>
              <a:gd name="connsiteX10556" fmla="*/ 9376794 w 11737976"/>
              <a:gd name="connsiteY10556" fmla="*/ 4078948 h 6407150"/>
              <a:gd name="connsiteX10557" fmla="*/ 9377696 w 11737976"/>
              <a:gd name="connsiteY10557" fmla="*/ 4072589 h 6407150"/>
              <a:gd name="connsiteX10558" fmla="*/ 9416619 w 11737976"/>
              <a:gd name="connsiteY10558" fmla="*/ 4073501 h 6407150"/>
              <a:gd name="connsiteX10559" fmla="*/ 9435854 w 11737976"/>
              <a:gd name="connsiteY10559" fmla="*/ 4075549 h 6407150"/>
              <a:gd name="connsiteX10560" fmla="*/ 9463804 w 11737976"/>
              <a:gd name="connsiteY10560" fmla="*/ 4084979 h 6407150"/>
              <a:gd name="connsiteX10561" fmla="*/ 9465158 w 11737976"/>
              <a:gd name="connsiteY10561" fmla="*/ 4075439 h 6407150"/>
              <a:gd name="connsiteX10562" fmla="*/ 9484395 w 11737976"/>
              <a:gd name="connsiteY10562" fmla="*/ 4077485 h 6407150"/>
              <a:gd name="connsiteX10563" fmla="*/ 9465609 w 11737976"/>
              <a:gd name="connsiteY10563" fmla="*/ 4072259 h 6407150"/>
              <a:gd name="connsiteX10564" fmla="*/ 9455541 w 11737976"/>
              <a:gd name="connsiteY10564" fmla="*/ 4074414 h 6407150"/>
              <a:gd name="connsiteX10565" fmla="*/ 9427138 w 11737976"/>
              <a:gd name="connsiteY10565" fmla="*/ 4068165 h 6407150"/>
              <a:gd name="connsiteX10566" fmla="*/ 9438111 w 11737976"/>
              <a:gd name="connsiteY10566" fmla="*/ 4059649 h 6407150"/>
              <a:gd name="connsiteX10567" fmla="*/ 9429395 w 11737976"/>
              <a:gd name="connsiteY10567" fmla="*/ 4052265 h 6407150"/>
              <a:gd name="connsiteX10568" fmla="*/ 9429845 w 11737976"/>
              <a:gd name="connsiteY10568" fmla="*/ 4049086 h 6407150"/>
              <a:gd name="connsiteX10569" fmla="*/ 9411062 w 11737976"/>
              <a:gd name="connsiteY10569" fmla="*/ 4043858 h 6407150"/>
              <a:gd name="connsiteX10570" fmla="*/ 9410611 w 11737976"/>
              <a:gd name="connsiteY10570" fmla="*/ 4047039 h 6407150"/>
              <a:gd name="connsiteX10571" fmla="*/ 9392729 w 11737976"/>
              <a:gd name="connsiteY10571" fmla="*/ 4035452 h 6407150"/>
              <a:gd name="connsiteX10572" fmla="*/ 9402798 w 11737976"/>
              <a:gd name="connsiteY10572" fmla="*/ 4033296 h 6407150"/>
              <a:gd name="connsiteX10573" fmla="*/ 9395714 w 11737976"/>
              <a:gd name="connsiteY10573" fmla="*/ 4024240 h 6407150"/>
              <a:gd name="connsiteX10574" fmla="*/ 9402969 w 11737976"/>
              <a:gd name="connsiteY10574" fmla="*/ 4026243 h 6407150"/>
              <a:gd name="connsiteX10575" fmla="*/ 9405154 w 11737976"/>
              <a:gd name="connsiteY10575" fmla="*/ 4010848 h 6407150"/>
              <a:gd name="connsiteX10576" fmla="*/ 9396163 w 11737976"/>
              <a:gd name="connsiteY10576" fmla="*/ 4006767 h 6407150"/>
              <a:gd name="connsiteX10577" fmla="*/ 9376428 w 11737976"/>
              <a:gd name="connsiteY10577" fmla="*/ 4010918 h 6407150"/>
              <a:gd name="connsiteX10578" fmla="*/ 9384548 w 11737976"/>
              <a:gd name="connsiteY10578" fmla="*/ 4021158 h 6407150"/>
              <a:gd name="connsiteX10579" fmla="*/ 9392122 w 11737976"/>
              <a:gd name="connsiteY10579" fmla="*/ 4023249 h 6407150"/>
              <a:gd name="connsiteX10580" fmla="*/ 9374396 w 11737976"/>
              <a:gd name="connsiteY10580" fmla="*/ 4027047 h 6407150"/>
              <a:gd name="connsiteX10581" fmla="*/ 9367937 w 11737976"/>
              <a:gd name="connsiteY10581" fmla="*/ 4003763 h 6407150"/>
              <a:gd name="connsiteX10582" fmla="*/ 9311335 w 11737976"/>
              <a:gd name="connsiteY10582" fmla="*/ 4003601 h 6407150"/>
              <a:gd name="connsiteX10583" fmla="*/ 9310843 w 11737976"/>
              <a:gd name="connsiteY10583" fmla="*/ 4007065 h 6407150"/>
              <a:gd name="connsiteX10584" fmla="*/ 9318194 w 11737976"/>
              <a:gd name="connsiteY10584" fmla="*/ 4004330 h 6407150"/>
              <a:gd name="connsiteX10585" fmla="*/ 9311335 w 11737976"/>
              <a:gd name="connsiteY10585" fmla="*/ 4003601 h 6407150"/>
              <a:gd name="connsiteX10586" fmla="*/ 9865047 w 11737976"/>
              <a:gd name="connsiteY10586" fmla="*/ 4001567 h 6407150"/>
              <a:gd name="connsiteX10587" fmla="*/ 9864555 w 11737976"/>
              <a:gd name="connsiteY10587" fmla="*/ 4005031 h 6407150"/>
              <a:gd name="connsiteX10588" fmla="*/ 9874843 w 11737976"/>
              <a:gd name="connsiteY10588" fmla="*/ 4006126 h 6407150"/>
              <a:gd name="connsiteX10589" fmla="*/ 9875334 w 11737976"/>
              <a:gd name="connsiteY10589" fmla="*/ 4002662 h 6407150"/>
              <a:gd name="connsiteX10590" fmla="*/ 9865047 w 11737976"/>
              <a:gd name="connsiteY10590" fmla="*/ 4001567 h 6407150"/>
              <a:gd name="connsiteX10591" fmla="*/ 9662409 w 11737976"/>
              <a:gd name="connsiteY10591" fmla="*/ 3998760 h 6407150"/>
              <a:gd name="connsiteX10592" fmla="*/ 9657661 w 11737976"/>
              <a:gd name="connsiteY10592" fmla="*/ 4007691 h 6407150"/>
              <a:gd name="connsiteX10593" fmla="*/ 9660116 w 11737976"/>
              <a:gd name="connsiteY10593" fmla="*/ 4014926 h 6407150"/>
              <a:gd name="connsiteX10594" fmla="*/ 9680236 w 11737976"/>
              <a:gd name="connsiteY10594" fmla="*/ 4003940 h 6407150"/>
              <a:gd name="connsiteX10595" fmla="*/ 9662409 w 11737976"/>
              <a:gd name="connsiteY10595" fmla="*/ 3998760 h 6407150"/>
              <a:gd name="connsiteX10596" fmla="*/ 9231978 w 11737976"/>
              <a:gd name="connsiteY10596" fmla="*/ 3998674 h 6407150"/>
              <a:gd name="connsiteX10597" fmla="*/ 9230995 w 11737976"/>
              <a:gd name="connsiteY10597" fmla="*/ 4005602 h 6407150"/>
              <a:gd name="connsiteX10598" fmla="*/ 9251568 w 11737976"/>
              <a:gd name="connsiteY10598" fmla="*/ 4007791 h 6407150"/>
              <a:gd name="connsiteX10599" fmla="*/ 9231978 w 11737976"/>
              <a:gd name="connsiteY10599" fmla="*/ 3998674 h 6407150"/>
              <a:gd name="connsiteX10600" fmla="*/ 9467182 w 11737976"/>
              <a:gd name="connsiteY10600" fmla="*/ 3994398 h 6407150"/>
              <a:gd name="connsiteX10601" fmla="*/ 9455779 w 11737976"/>
              <a:gd name="connsiteY10601" fmla="*/ 4006079 h 6407150"/>
              <a:gd name="connsiteX10602" fmla="*/ 9455329 w 11737976"/>
              <a:gd name="connsiteY10602" fmla="*/ 4009252 h 6407150"/>
              <a:gd name="connsiteX10603" fmla="*/ 9436126 w 11737976"/>
              <a:gd name="connsiteY10603" fmla="*/ 4007209 h 6407150"/>
              <a:gd name="connsiteX10604" fmla="*/ 9434775 w 11737976"/>
              <a:gd name="connsiteY10604" fmla="*/ 4016736 h 6407150"/>
              <a:gd name="connsiteX10605" fmla="*/ 9444376 w 11737976"/>
              <a:gd name="connsiteY10605" fmla="*/ 4017757 h 6407150"/>
              <a:gd name="connsiteX10606" fmla="*/ 9454878 w 11737976"/>
              <a:gd name="connsiteY10606" fmla="*/ 4012428 h 6407150"/>
              <a:gd name="connsiteX10607" fmla="*/ 9464929 w 11737976"/>
              <a:gd name="connsiteY10607" fmla="*/ 4010274 h 6407150"/>
              <a:gd name="connsiteX10608" fmla="*/ 9485484 w 11737976"/>
              <a:gd name="connsiteY10608" fmla="*/ 4002791 h 6407150"/>
              <a:gd name="connsiteX10609" fmla="*/ 9467182 w 11737976"/>
              <a:gd name="connsiteY10609" fmla="*/ 3994398 h 6407150"/>
              <a:gd name="connsiteX10610" fmla="*/ 9819821 w 11737976"/>
              <a:gd name="connsiteY10610" fmla="*/ 3993240 h 6407150"/>
              <a:gd name="connsiteX10611" fmla="*/ 9808841 w 11737976"/>
              <a:gd name="connsiteY10611" fmla="*/ 4005198 h 6407150"/>
              <a:gd name="connsiteX10612" fmla="*/ 9817527 w 11737976"/>
              <a:gd name="connsiteY10612" fmla="*/ 4009405 h 6407150"/>
              <a:gd name="connsiteX10613" fmla="*/ 9816151 w 11737976"/>
              <a:gd name="connsiteY10613" fmla="*/ 4019104 h 6407150"/>
              <a:gd name="connsiteX10614" fmla="*/ 9825295 w 11737976"/>
              <a:gd name="connsiteY10614" fmla="*/ 4020076 h 6407150"/>
              <a:gd name="connsiteX10615" fmla="*/ 9843124 w 11737976"/>
              <a:gd name="connsiteY10615" fmla="*/ 4025254 h 6407150"/>
              <a:gd name="connsiteX10616" fmla="*/ 9862328 w 11737976"/>
              <a:gd name="connsiteY10616" fmla="*/ 4020734 h 6407150"/>
              <a:gd name="connsiteX10617" fmla="*/ 9846794 w 11737976"/>
              <a:gd name="connsiteY10617" fmla="*/ 3999391 h 6407150"/>
              <a:gd name="connsiteX10618" fmla="*/ 9819821 w 11737976"/>
              <a:gd name="connsiteY10618" fmla="*/ 3993240 h 6407150"/>
              <a:gd name="connsiteX10619" fmla="*/ 9506449 w 11737976"/>
              <a:gd name="connsiteY10619" fmla="*/ 3990423 h 6407150"/>
              <a:gd name="connsiteX10620" fmla="*/ 9491845 w 11737976"/>
              <a:gd name="connsiteY10620" fmla="*/ 3992440 h 6407150"/>
              <a:gd name="connsiteX10621" fmla="*/ 9496669 w 11737976"/>
              <a:gd name="connsiteY10621" fmla="*/ 3997535 h 6407150"/>
              <a:gd name="connsiteX10622" fmla="*/ 9517692 w 11737976"/>
              <a:gd name="connsiteY10622" fmla="*/ 3996550 h 6407150"/>
              <a:gd name="connsiteX10623" fmla="*/ 9506449 w 11737976"/>
              <a:gd name="connsiteY10623" fmla="*/ 3990423 h 6407150"/>
              <a:gd name="connsiteX10624" fmla="*/ 9488676 w 11737976"/>
              <a:gd name="connsiteY10624" fmla="*/ 3980277 h 6407150"/>
              <a:gd name="connsiteX10625" fmla="*/ 9470548 w 11737976"/>
              <a:gd name="connsiteY10625" fmla="*/ 3985380 h 6407150"/>
              <a:gd name="connsiteX10626" fmla="*/ 9479183 w 11737976"/>
              <a:gd name="connsiteY10626" fmla="*/ 3985859 h 6407150"/>
              <a:gd name="connsiteX10627" fmla="*/ 9488186 w 11737976"/>
              <a:gd name="connsiteY10627" fmla="*/ 3983740 h 6407150"/>
              <a:gd name="connsiteX10628" fmla="*/ 9488676 w 11737976"/>
              <a:gd name="connsiteY10628" fmla="*/ 3980277 h 6407150"/>
              <a:gd name="connsiteX10629" fmla="*/ 9244521 w 11737976"/>
              <a:gd name="connsiteY10629" fmla="*/ 3977740 h 6407150"/>
              <a:gd name="connsiteX10630" fmla="*/ 9233739 w 11737976"/>
              <a:gd name="connsiteY10630" fmla="*/ 3986260 h 6407150"/>
              <a:gd name="connsiteX10631" fmla="*/ 9266636 w 11737976"/>
              <a:gd name="connsiteY10631" fmla="*/ 3991574 h 6407150"/>
              <a:gd name="connsiteX10632" fmla="*/ 9271457 w 11737976"/>
              <a:gd name="connsiteY10632" fmla="*/ 3990274 h 6407150"/>
              <a:gd name="connsiteX10633" fmla="*/ 9244521 w 11737976"/>
              <a:gd name="connsiteY10633" fmla="*/ 3977740 h 6407150"/>
              <a:gd name="connsiteX10634" fmla="*/ 9579798 w 11737976"/>
              <a:gd name="connsiteY10634" fmla="*/ 3967701 h 6407150"/>
              <a:gd name="connsiteX10635" fmla="*/ 9569779 w 11737976"/>
              <a:gd name="connsiteY10635" fmla="*/ 3972887 h 6407150"/>
              <a:gd name="connsiteX10636" fmla="*/ 9584964 w 11737976"/>
              <a:gd name="connsiteY10636" fmla="*/ 3976261 h 6407150"/>
              <a:gd name="connsiteX10637" fmla="*/ 9588067 w 11737976"/>
              <a:gd name="connsiteY10637" fmla="*/ 3974833 h 6407150"/>
              <a:gd name="connsiteX10638" fmla="*/ 9579798 w 11737976"/>
              <a:gd name="connsiteY10638" fmla="*/ 3967701 h 6407150"/>
              <a:gd name="connsiteX10639" fmla="*/ 9540513 w 11737976"/>
              <a:gd name="connsiteY10639" fmla="*/ 3967038 h 6407150"/>
              <a:gd name="connsiteX10640" fmla="*/ 9529568 w 11737976"/>
              <a:gd name="connsiteY10640" fmla="*/ 3975619 h 6407150"/>
              <a:gd name="connsiteX10641" fmla="*/ 9519987 w 11737976"/>
              <a:gd name="connsiteY10641" fmla="*/ 3974599 h 6407150"/>
              <a:gd name="connsiteX10642" fmla="*/ 9519535 w 11737976"/>
              <a:gd name="connsiteY10642" fmla="*/ 3977798 h 6407150"/>
              <a:gd name="connsiteX10643" fmla="*/ 9508137 w 11737976"/>
              <a:gd name="connsiteY10643" fmla="*/ 3989580 h 6407150"/>
              <a:gd name="connsiteX10644" fmla="*/ 9527299 w 11737976"/>
              <a:gd name="connsiteY10644" fmla="*/ 3991617 h 6407150"/>
              <a:gd name="connsiteX10645" fmla="*/ 9547822 w 11737976"/>
              <a:gd name="connsiteY10645" fmla="*/ 3984057 h 6407150"/>
              <a:gd name="connsiteX10646" fmla="*/ 9557403 w 11737976"/>
              <a:gd name="connsiteY10646" fmla="*/ 3985076 h 6407150"/>
              <a:gd name="connsiteX10647" fmla="*/ 9556495 w 11737976"/>
              <a:gd name="connsiteY10647" fmla="*/ 3991476 h 6407150"/>
              <a:gd name="connsiteX10648" fmla="*/ 9566076 w 11737976"/>
              <a:gd name="connsiteY10648" fmla="*/ 3992496 h 6407150"/>
              <a:gd name="connsiteX10649" fmla="*/ 9555588 w 11737976"/>
              <a:gd name="connsiteY10649" fmla="*/ 3997876 h 6407150"/>
              <a:gd name="connsiteX10650" fmla="*/ 9556042 w 11737976"/>
              <a:gd name="connsiteY10650" fmla="*/ 3994677 h 6407150"/>
              <a:gd name="connsiteX10651" fmla="*/ 9536426 w 11737976"/>
              <a:gd name="connsiteY10651" fmla="*/ 3995838 h 6407150"/>
              <a:gd name="connsiteX10652" fmla="*/ 9544644 w 11737976"/>
              <a:gd name="connsiteY10652" fmla="*/ 4006457 h 6407150"/>
              <a:gd name="connsiteX10653" fmla="*/ 9525483 w 11737976"/>
              <a:gd name="connsiteY10653" fmla="*/ 4004418 h 6407150"/>
              <a:gd name="connsiteX10654" fmla="*/ 9525028 w 11737976"/>
              <a:gd name="connsiteY10654" fmla="*/ 4007618 h 6407150"/>
              <a:gd name="connsiteX10655" fmla="*/ 9534610 w 11737976"/>
              <a:gd name="connsiteY10655" fmla="*/ 4008637 h 6407150"/>
              <a:gd name="connsiteX10656" fmla="*/ 9544190 w 11737976"/>
              <a:gd name="connsiteY10656" fmla="*/ 4009657 h 6407150"/>
              <a:gd name="connsiteX10657" fmla="*/ 9554224 w 11737976"/>
              <a:gd name="connsiteY10657" fmla="*/ 4007476 h 6407150"/>
              <a:gd name="connsiteX10658" fmla="*/ 9564260 w 11737976"/>
              <a:gd name="connsiteY10658" fmla="*/ 4005295 h 6407150"/>
              <a:gd name="connsiteX10659" fmla="*/ 9574294 w 11737976"/>
              <a:gd name="connsiteY10659" fmla="*/ 4003115 h 6407150"/>
              <a:gd name="connsiteX10660" fmla="*/ 9575202 w 11737976"/>
              <a:gd name="connsiteY10660" fmla="*/ 3996714 h 6407150"/>
              <a:gd name="connsiteX10661" fmla="*/ 9604852 w 11737976"/>
              <a:gd name="connsiteY10661" fmla="*/ 3993373 h 6407150"/>
              <a:gd name="connsiteX10662" fmla="*/ 9612617 w 11737976"/>
              <a:gd name="connsiteY10662" fmla="*/ 4007193 h 6407150"/>
              <a:gd name="connsiteX10663" fmla="*/ 9612164 w 11737976"/>
              <a:gd name="connsiteY10663" fmla="*/ 4010392 h 6407150"/>
              <a:gd name="connsiteX10664" fmla="*/ 9601220 w 11737976"/>
              <a:gd name="connsiteY10664" fmla="*/ 4018973 h 6407150"/>
              <a:gd name="connsiteX10665" fmla="*/ 9628600 w 11737976"/>
              <a:gd name="connsiteY10665" fmla="*/ 4031631 h 6407150"/>
              <a:gd name="connsiteX10666" fmla="*/ 9665562 w 11737976"/>
              <a:gd name="connsiteY10666" fmla="*/ 4045308 h 6407150"/>
              <a:gd name="connsiteX10667" fmla="*/ 9674236 w 11737976"/>
              <a:gd name="connsiteY10667" fmla="*/ 4052727 h 6407150"/>
              <a:gd name="connsiteX10668" fmla="*/ 9664654 w 11737976"/>
              <a:gd name="connsiteY10668" fmla="*/ 4051708 h 6407150"/>
              <a:gd name="connsiteX10669" fmla="*/ 9673782 w 11737976"/>
              <a:gd name="connsiteY10669" fmla="*/ 4055928 h 6407150"/>
              <a:gd name="connsiteX10670" fmla="*/ 9683362 w 11737976"/>
              <a:gd name="connsiteY10670" fmla="*/ 4056946 h 6407150"/>
              <a:gd name="connsiteX10671" fmla="*/ 9662385 w 11737976"/>
              <a:gd name="connsiteY10671" fmla="*/ 4067708 h 6407150"/>
              <a:gd name="connsiteX10672" fmla="*/ 9670603 w 11737976"/>
              <a:gd name="connsiteY10672" fmla="*/ 4078328 h 6407150"/>
              <a:gd name="connsiteX10673" fmla="*/ 9650532 w 11737976"/>
              <a:gd name="connsiteY10673" fmla="*/ 4082689 h 6407150"/>
              <a:gd name="connsiteX10674" fmla="*/ 9641407 w 11737976"/>
              <a:gd name="connsiteY10674" fmla="*/ 4078469 h 6407150"/>
              <a:gd name="connsiteX10675" fmla="*/ 9641863 w 11737976"/>
              <a:gd name="connsiteY10675" fmla="*/ 4075270 h 6407150"/>
              <a:gd name="connsiteX10676" fmla="*/ 9651895 w 11737976"/>
              <a:gd name="connsiteY10676" fmla="*/ 4073088 h 6407150"/>
              <a:gd name="connsiteX10677" fmla="*/ 9624060 w 11737976"/>
              <a:gd name="connsiteY10677" fmla="*/ 4063631 h 6407150"/>
              <a:gd name="connsiteX10678" fmla="*/ 9614026 w 11737976"/>
              <a:gd name="connsiteY10678" fmla="*/ 4065812 h 6407150"/>
              <a:gd name="connsiteX10679" fmla="*/ 9604900 w 11737976"/>
              <a:gd name="connsiteY10679" fmla="*/ 4061593 h 6407150"/>
              <a:gd name="connsiteX10680" fmla="*/ 9615389 w 11737976"/>
              <a:gd name="connsiteY10680" fmla="*/ 4056211 h 6407150"/>
              <a:gd name="connsiteX10681" fmla="*/ 9568393 w 11737976"/>
              <a:gd name="connsiteY10681" fmla="*/ 4044714 h 6407150"/>
              <a:gd name="connsiteX10682" fmla="*/ 9520035 w 11737976"/>
              <a:gd name="connsiteY10682" fmla="*/ 4042818 h 6407150"/>
              <a:gd name="connsiteX10683" fmla="*/ 9520489 w 11737976"/>
              <a:gd name="connsiteY10683" fmla="*/ 4039617 h 6407150"/>
              <a:gd name="connsiteX10684" fmla="*/ 9520942 w 11737976"/>
              <a:gd name="connsiteY10684" fmla="*/ 4036418 h 6407150"/>
              <a:gd name="connsiteX10685" fmla="*/ 9511361 w 11737976"/>
              <a:gd name="connsiteY10685" fmla="*/ 4035398 h 6407150"/>
              <a:gd name="connsiteX10686" fmla="*/ 9510453 w 11737976"/>
              <a:gd name="connsiteY10686" fmla="*/ 4041798 h 6407150"/>
              <a:gd name="connsiteX10687" fmla="*/ 9499513 w 11737976"/>
              <a:gd name="connsiteY10687" fmla="*/ 4050380 h 6407150"/>
              <a:gd name="connsiteX10688" fmla="*/ 9489931 w 11737976"/>
              <a:gd name="connsiteY10688" fmla="*/ 4049360 h 6407150"/>
              <a:gd name="connsiteX10689" fmla="*/ 9469409 w 11737976"/>
              <a:gd name="connsiteY10689" fmla="*/ 4056921 h 6407150"/>
              <a:gd name="connsiteX10690" fmla="*/ 9478987 w 11737976"/>
              <a:gd name="connsiteY10690" fmla="*/ 4057940 h 6407150"/>
              <a:gd name="connsiteX10691" fmla="*/ 9468500 w 11737976"/>
              <a:gd name="connsiteY10691" fmla="*/ 4063322 h 6407150"/>
              <a:gd name="connsiteX10692" fmla="*/ 9459373 w 11737976"/>
              <a:gd name="connsiteY10692" fmla="*/ 4059100 h 6407150"/>
              <a:gd name="connsiteX10693" fmla="*/ 9448884 w 11737976"/>
              <a:gd name="connsiteY10693" fmla="*/ 4064483 h 6407150"/>
              <a:gd name="connsiteX10694" fmla="*/ 9467591 w 11737976"/>
              <a:gd name="connsiteY10694" fmla="*/ 4069720 h 6407150"/>
              <a:gd name="connsiteX10695" fmla="*/ 9486753 w 11737976"/>
              <a:gd name="connsiteY10695" fmla="*/ 4071759 h 6407150"/>
              <a:gd name="connsiteX10696" fmla="*/ 9486298 w 11737976"/>
              <a:gd name="connsiteY10696" fmla="*/ 4074960 h 6407150"/>
              <a:gd name="connsiteX10697" fmla="*/ 9505460 w 11737976"/>
              <a:gd name="connsiteY10697" fmla="*/ 4076998 h 6407150"/>
              <a:gd name="connsiteX10698" fmla="*/ 9496333 w 11737976"/>
              <a:gd name="connsiteY10698" fmla="*/ 4072779 h 6407150"/>
              <a:gd name="connsiteX10699" fmla="*/ 9506367 w 11737976"/>
              <a:gd name="connsiteY10699" fmla="*/ 4070598 h 6407150"/>
              <a:gd name="connsiteX10700" fmla="*/ 9525530 w 11737976"/>
              <a:gd name="connsiteY10700" fmla="*/ 4072636 h 6407150"/>
              <a:gd name="connsiteX10701" fmla="*/ 9525077 w 11737976"/>
              <a:gd name="connsiteY10701" fmla="*/ 4075836 h 6407150"/>
              <a:gd name="connsiteX10702" fmla="*/ 9554274 w 11737976"/>
              <a:gd name="connsiteY10702" fmla="*/ 4075695 h 6407150"/>
              <a:gd name="connsiteX10703" fmla="*/ 9565213 w 11737976"/>
              <a:gd name="connsiteY10703" fmla="*/ 4067114 h 6407150"/>
              <a:gd name="connsiteX10704" fmla="*/ 9583014 w 11737976"/>
              <a:gd name="connsiteY10704" fmla="*/ 4078754 h 6407150"/>
              <a:gd name="connsiteX10705" fmla="*/ 9602174 w 11737976"/>
              <a:gd name="connsiteY10705" fmla="*/ 4080792 h 6407150"/>
              <a:gd name="connsiteX10706" fmla="*/ 9611303 w 11737976"/>
              <a:gd name="connsiteY10706" fmla="*/ 4085011 h 6407150"/>
              <a:gd name="connsiteX10707" fmla="*/ 9622245 w 11737976"/>
              <a:gd name="connsiteY10707" fmla="*/ 4076430 h 6407150"/>
              <a:gd name="connsiteX10708" fmla="*/ 9632280 w 11737976"/>
              <a:gd name="connsiteY10708" fmla="*/ 4074250 h 6407150"/>
              <a:gd name="connsiteX10709" fmla="*/ 9631826 w 11737976"/>
              <a:gd name="connsiteY10709" fmla="*/ 4077449 h 6407150"/>
              <a:gd name="connsiteX10710" fmla="*/ 9631371 w 11737976"/>
              <a:gd name="connsiteY10710" fmla="*/ 4080649 h 6407150"/>
              <a:gd name="connsiteX10711" fmla="*/ 9640952 w 11737976"/>
              <a:gd name="connsiteY10711" fmla="*/ 4081669 h 6407150"/>
              <a:gd name="connsiteX10712" fmla="*/ 9650532 w 11737976"/>
              <a:gd name="connsiteY10712" fmla="*/ 4082689 h 6407150"/>
              <a:gd name="connsiteX10713" fmla="*/ 9649625 w 11737976"/>
              <a:gd name="connsiteY10713" fmla="*/ 4089089 h 6407150"/>
              <a:gd name="connsiteX10714" fmla="*/ 9669243 w 11737976"/>
              <a:gd name="connsiteY10714" fmla="*/ 4087928 h 6407150"/>
              <a:gd name="connsiteX10715" fmla="*/ 9687495 w 11737976"/>
              <a:gd name="connsiteY10715" fmla="*/ 4096366 h 6407150"/>
              <a:gd name="connsiteX10716" fmla="*/ 9697984 w 11737976"/>
              <a:gd name="connsiteY10716" fmla="*/ 4090986 h 6407150"/>
              <a:gd name="connsiteX10717" fmla="*/ 9717144 w 11737976"/>
              <a:gd name="connsiteY10717" fmla="*/ 4093025 h 6407150"/>
              <a:gd name="connsiteX10718" fmla="*/ 9727180 w 11737976"/>
              <a:gd name="connsiteY10718" fmla="*/ 4090844 h 6407150"/>
              <a:gd name="connsiteX10719" fmla="*/ 9718507 w 11737976"/>
              <a:gd name="connsiteY10719" fmla="*/ 4083424 h 6407150"/>
              <a:gd name="connsiteX10720" fmla="*/ 9699346 w 11737976"/>
              <a:gd name="connsiteY10720" fmla="*/ 4081386 h 6407150"/>
              <a:gd name="connsiteX10721" fmla="*/ 9690218 w 11737976"/>
              <a:gd name="connsiteY10721" fmla="*/ 4077166 h 6407150"/>
              <a:gd name="connsiteX10722" fmla="*/ 9719414 w 11737976"/>
              <a:gd name="connsiteY10722" fmla="*/ 4077024 h 6407150"/>
              <a:gd name="connsiteX10723" fmla="*/ 9710744 w 11737976"/>
              <a:gd name="connsiteY10723" fmla="*/ 4069605 h 6407150"/>
              <a:gd name="connsiteX10724" fmla="*/ 9692489 w 11737976"/>
              <a:gd name="connsiteY10724" fmla="*/ 4061167 h 6407150"/>
              <a:gd name="connsiteX10725" fmla="*/ 9693396 w 11737976"/>
              <a:gd name="connsiteY10725" fmla="*/ 4054766 h 6407150"/>
              <a:gd name="connsiteX10726" fmla="*/ 9713013 w 11737976"/>
              <a:gd name="connsiteY10726" fmla="*/ 4053606 h 6407150"/>
              <a:gd name="connsiteX10727" fmla="*/ 9722593 w 11737976"/>
              <a:gd name="connsiteY10727" fmla="*/ 4054625 h 6407150"/>
              <a:gd name="connsiteX10728" fmla="*/ 9721684 w 11737976"/>
              <a:gd name="connsiteY10728" fmla="*/ 4061025 h 6407150"/>
              <a:gd name="connsiteX10729" fmla="*/ 9732174 w 11737976"/>
              <a:gd name="connsiteY10729" fmla="*/ 4055644 h 6407150"/>
              <a:gd name="connsiteX10730" fmla="*/ 9732627 w 11737976"/>
              <a:gd name="connsiteY10730" fmla="*/ 4052445 h 6407150"/>
              <a:gd name="connsiteX10731" fmla="*/ 9740848 w 11737976"/>
              <a:gd name="connsiteY10731" fmla="*/ 4063063 h 6407150"/>
              <a:gd name="connsiteX10732" fmla="*/ 9760008 w 11737976"/>
              <a:gd name="connsiteY10732" fmla="*/ 4065103 h 6407150"/>
              <a:gd name="connsiteX10733" fmla="*/ 9761371 w 11737976"/>
              <a:gd name="connsiteY10733" fmla="*/ 4055501 h 6407150"/>
              <a:gd name="connsiteX10734" fmla="*/ 9780531 w 11737976"/>
              <a:gd name="connsiteY10734" fmla="*/ 4057542 h 6407150"/>
              <a:gd name="connsiteX10735" fmla="*/ 9772768 w 11737976"/>
              <a:gd name="connsiteY10735" fmla="*/ 4043722 h 6407150"/>
              <a:gd name="connsiteX10736" fmla="*/ 9752243 w 11737976"/>
              <a:gd name="connsiteY10736" fmla="*/ 4051282 h 6407150"/>
              <a:gd name="connsiteX10737" fmla="*/ 9733082 w 11737976"/>
              <a:gd name="connsiteY10737" fmla="*/ 4049243 h 6407150"/>
              <a:gd name="connsiteX10738" fmla="*/ 9723047 w 11737976"/>
              <a:gd name="connsiteY10738" fmla="*/ 4051425 h 6407150"/>
              <a:gd name="connsiteX10739" fmla="*/ 9713468 w 11737976"/>
              <a:gd name="connsiteY10739" fmla="*/ 4050404 h 6407150"/>
              <a:gd name="connsiteX10740" fmla="*/ 9714830 w 11737976"/>
              <a:gd name="connsiteY10740" fmla="*/ 4040805 h 6407150"/>
              <a:gd name="connsiteX10741" fmla="*/ 9733535 w 11737976"/>
              <a:gd name="connsiteY10741" fmla="*/ 4046045 h 6407150"/>
              <a:gd name="connsiteX10742" fmla="*/ 9744026 w 11737976"/>
              <a:gd name="connsiteY10742" fmla="*/ 4040664 h 6407150"/>
              <a:gd name="connsiteX10743" fmla="*/ 9726224 w 11737976"/>
              <a:gd name="connsiteY10743" fmla="*/ 4029025 h 6407150"/>
              <a:gd name="connsiteX10744" fmla="*/ 9697482 w 11737976"/>
              <a:gd name="connsiteY10744" fmla="*/ 4025967 h 6407150"/>
              <a:gd name="connsiteX10745" fmla="*/ 9706156 w 11737976"/>
              <a:gd name="connsiteY10745" fmla="*/ 4033387 h 6407150"/>
              <a:gd name="connsiteX10746" fmla="*/ 9686539 w 11737976"/>
              <a:gd name="connsiteY10746" fmla="*/ 4034548 h 6407150"/>
              <a:gd name="connsiteX10747" fmla="*/ 9697027 w 11737976"/>
              <a:gd name="connsiteY10747" fmla="*/ 4029165 h 6407150"/>
              <a:gd name="connsiteX10748" fmla="*/ 9678322 w 11737976"/>
              <a:gd name="connsiteY10748" fmla="*/ 4023928 h 6407150"/>
              <a:gd name="connsiteX10749" fmla="*/ 9678775 w 11737976"/>
              <a:gd name="connsiteY10749" fmla="*/ 4020728 h 6407150"/>
              <a:gd name="connsiteX10750" fmla="*/ 9688810 w 11737976"/>
              <a:gd name="connsiteY10750" fmla="*/ 4018546 h 6407150"/>
              <a:gd name="connsiteX10751" fmla="*/ 9689262 w 11737976"/>
              <a:gd name="connsiteY10751" fmla="*/ 4015348 h 6407150"/>
              <a:gd name="connsiteX10752" fmla="*/ 9679684 w 11737976"/>
              <a:gd name="connsiteY10752" fmla="*/ 4014328 h 6407150"/>
              <a:gd name="connsiteX10753" fmla="*/ 9670102 w 11737976"/>
              <a:gd name="connsiteY10753" fmla="*/ 4013308 h 6407150"/>
              <a:gd name="connsiteX10754" fmla="*/ 9659613 w 11737976"/>
              <a:gd name="connsiteY10754" fmla="*/ 4018689 h 6407150"/>
              <a:gd name="connsiteX10755" fmla="*/ 9668739 w 11737976"/>
              <a:gd name="connsiteY10755" fmla="*/ 4022908 h 6407150"/>
              <a:gd name="connsiteX10756" fmla="*/ 9657796 w 11737976"/>
              <a:gd name="connsiteY10756" fmla="*/ 4031490 h 6407150"/>
              <a:gd name="connsiteX10757" fmla="*/ 9649579 w 11737976"/>
              <a:gd name="connsiteY10757" fmla="*/ 4020870 h 6407150"/>
              <a:gd name="connsiteX10758" fmla="*/ 9650487 w 11737976"/>
              <a:gd name="connsiteY10758" fmla="*/ 4014469 h 6407150"/>
              <a:gd name="connsiteX10759" fmla="*/ 9621745 w 11737976"/>
              <a:gd name="connsiteY10759" fmla="*/ 4011412 h 6407150"/>
              <a:gd name="connsiteX10760" fmla="*/ 9622199 w 11737976"/>
              <a:gd name="connsiteY10760" fmla="*/ 4008212 h 6407150"/>
              <a:gd name="connsiteX10761" fmla="*/ 9624924 w 11737976"/>
              <a:gd name="connsiteY10761" fmla="*/ 3989012 h 6407150"/>
              <a:gd name="connsiteX10762" fmla="*/ 9604852 w 11737976"/>
              <a:gd name="connsiteY10762" fmla="*/ 3993373 h 6407150"/>
              <a:gd name="connsiteX10763" fmla="*/ 9596180 w 11737976"/>
              <a:gd name="connsiteY10763" fmla="*/ 3985955 h 6407150"/>
              <a:gd name="connsiteX10764" fmla="*/ 9557403 w 11737976"/>
              <a:gd name="connsiteY10764" fmla="*/ 3985076 h 6407150"/>
              <a:gd name="connsiteX10765" fmla="*/ 9557857 w 11737976"/>
              <a:gd name="connsiteY10765" fmla="*/ 3981876 h 6407150"/>
              <a:gd name="connsiteX10766" fmla="*/ 9540513 w 11737976"/>
              <a:gd name="connsiteY10766" fmla="*/ 3967038 h 6407150"/>
              <a:gd name="connsiteX10767" fmla="*/ 9080210 w 11737976"/>
              <a:gd name="connsiteY10767" fmla="*/ 3963187 h 6407150"/>
              <a:gd name="connsiteX10768" fmla="*/ 9088952 w 11737976"/>
              <a:gd name="connsiteY10768" fmla="*/ 3964117 h 6407150"/>
              <a:gd name="connsiteX10769" fmla="*/ 9081107 w 11737976"/>
              <a:gd name="connsiteY10769" fmla="*/ 3965842 h 6407150"/>
              <a:gd name="connsiteX10770" fmla="*/ 9180315 w 11737976"/>
              <a:gd name="connsiteY10770" fmla="*/ 3958016 h 6407150"/>
              <a:gd name="connsiteX10771" fmla="*/ 9150316 w 11737976"/>
              <a:gd name="connsiteY10771" fmla="*/ 3960918 h 6407150"/>
              <a:gd name="connsiteX10772" fmla="*/ 9169321 w 11737976"/>
              <a:gd name="connsiteY10772" fmla="*/ 3965988 h 6407150"/>
              <a:gd name="connsiteX10773" fmla="*/ 9168470 w 11737976"/>
              <a:gd name="connsiteY10773" fmla="*/ 3971992 h 6407150"/>
              <a:gd name="connsiteX10774" fmla="*/ 9190542 w 11737976"/>
              <a:gd name="connsiteY10774" fmla="*/ 3972817 h 6407150"/>
              <a:gd name="connsiteX10775" fmla="*/ 9198042 w 11737976"/>
              <a:gd name="connsiteY10775" fmla="*/ 3972091 h 6407150"/>
              <a:gd name="connsiteX10776" fmla="*/ 9208183 w 11737976"/>
              <a:gd name="connsiteY10776" fmla="*/ 3970123 h 6407150"/>
              <a:gd name="connsiteX10777" fmla="*/ 9198467 w 11737976"/>
              <a:gd name="connsiteY10777" fmla="*/ 3969090 h 6407150"/>
              <a:gd name="connsiteX10778" fmla="*/ 9180315 w 11737976"/>
              <a:gd name="connsiteY10778" fmla="*/ 3958016 h 6407150"/>
              <a:gd name="connsiteX10779" fmla="*/ 9535920 w 11737976"/>
              <a:gd name="connsiteY10779" fmla="*/ 3953950 h 6407150"/>
              <a:gd name="connsiteX10780" fmla="*/ 9530490 w 11737976"/>
              <a:gd name="connsiteY10780" fmla="*/ 3955423 h 6407150"/>
              <a:gd name="connsiteX10781" fmla="*/ 9543512 w 11737976"/>
              <a:gd name="connsiteY10781" fmla="*/ 3955637 h 6407150"/>
              <a:gd name="connsiteX10782" fmla="*/ 9541104 w 11737976"/>
              <a:gd name="connsiteY10782" fmla="*/ 3954209 h 6407150"/>
              <a:gd name="connsiteX10783" fmla="*/ 9535920 w 11737976"/>
              <a:gd name="connsiteY10783" fmla="*/ 3953950 h 6407150"/>
              <a:gd name="connsiteX10784" fmla="*/ 9903278 w 11737976"/>
              <a:gd name="connsiteY10784" fmla="*/ 3952893 h 6407150"/>
              <a:gd name="connsiteX10785" fmla="*/ 9902787 w 11737976"/>
              <a:gd name="connsiteY10785" fmla="*/ 3956358 h 6407150"/>
              <a:gd name="connsiteX10786" fmla="*/ 9913076 w 11737976"/>
              <a:gd name="connsiteY10786" fmla="*/ 3957452 h 6407150"/>
              <a:gd name="connsiteX10787" fmla="*/ 9913567 w 11737976"/>
              <a:gd name="connsiteY10787" fmla="*/ 3953988 h 6407150"/>
              <a:gd name="connsiteX10788" fmla="*/ 9903278 w 11737976"/>
              <a:gd name="connsiteY10788" fmla="*/ 3952893 h 6407150"/>
              <a:gd name="connsiteX10789" fmla="*/ 9087100 w 11737976"/>
              <a:gd name="connsiteY10789" fmla="*/ 3952638 h 6407150"/>
              <a:gd name="connsiteX10790" fmla="*/ 9081772 w 11737976"/>
              <a:gd name="connsiteY10790" fmla="*/ 3953390 h 6407150"/>
              <a:gd name="connsiteX10791" fmla="*/ 9091568 w 11737976"/>
              <a:gd name="connsiteY10791" fmla="*/ 3957949 h 6407150"/>
              <a:gd name="connsiteX10792" fmla="*/ 9100628 w 11737976"/>
              <a:gd name="connsiteY10792" fmla="*/ 3958473 h 6407150"/>
              <a:gd name="connsiteX10793" fmla="*/ 9102347 w 11737976"/>
              <a:gd name="connsiteY10793" fmla="*/ 3955579 h 6407150"/>
              <a:gd name="connsiteX10794" fmla="*/ 9092059 w 11737976"/>
              <a:gd name="connsiteY10794" fmla="*/ 3954485 h 6407150"/>
              <a:gd name="connsiteX10795" fmla="*/ 9087100 w 11737976"/>
              <a:gd name="connsiteY10795" fmla="*/ 3952638 h 6407150"/>
              <a:gd name="connsiteX10796" fmla="*/ 9774934 w 11737976"/>
              <a:gd name="connsiteY10796" fmla="*/ 3949787 h 6407150"/>
              <a:gd name="connsiteX10797" fmla="*/ 9773100 w 11737976"/>
              <a:gd name="connsiteY10797" fmla="*/ 3962719 h 6407150"/>
              <a:gd name="connsiteX10798" fmla="*/ 9793218 w 11737976"/>
              <a:gd name="connsiteY10798" fmla="*/ 3968141 h 6407150"/>
              <a:gd name="connsiteX10799" fmla="*/ 9804878 w 11737976"/>
              <a:gd name="connsiteY10799" fmla="*/ 3959536 h 6407150"/>
              <a:gd name="connsiteX10800" fmla="*/ 9774934 w 11737976"/>
              <a:gd name="connsiteY10800" fmla="*/ 3949787 h 6407150"/>
              <a:gd name="connsiteX10801" fmla="*/ 9123374 w 11737976"/>
              <a:gd name="connsiteY10801" fmla="*/ 3948441 h 6407150"/>
              <a:gd name="connsiteX10802" fmla="*/ 9112196 w 11737976"/>
              <a:gd name="connsiteY10802" fmla="*/ 3959753 h 6407150"/>
              <a:gd name="connsiteX10803" fmla="*/ 9143592 w 11737976"/>
              <a:gd name="connsiteY10803" fmla="*/ 3966170 h 6407150"/>
              <a:gd name="connsiteX10804" fmla="*/ 9149915 w 11737976"/>
              <a:gd name="connsiteY10804" fmla="*/ 3963767 h 6407150"/>
              <a:gd name="connsiteX10805" fmla="*/ 9131931 w 11737976"/>
              <a:gd name="connsiteY10805" fmla="*/ 3955603 h 6407150"/>
              <a:gd name="connsiteX10806" fmla="*/ 9150789 w 11737976"/>
              <a:gd name="connsiteY10806" fmla="*/ 3957609 h 6407150"/>
              <a:gd name="connsiteX10807" fmla="*/ 9123374 w 11737976"/>
              <a:gd name="connsiteY10807" fmla="*/ 3948441 h 6407150"/>
              <a:gd name="connsiteX10808" fmla="*/ 9260253 w 11737976"/>
              <a:gd name="connsiteY10808" fmla="*/ 3946596 h 6407150"/>
              <a:gd name="connsiteX10809" fmla="*/ 9248655 w 11737976"/>
              <a:gd name="connsiteY10809" fmla="*/ 3954738 h 6407150"/>
              <a:gd name="connsiteX10810" fmla="*/ 9258942 w 11737976"/>
              <a:gd name="connsiteY10810" fmla="*/ 3955833 h 6407150"/>
              <a:gd name="connsiteX10811" fmla="*/ 9260253 w 11737976"/>
              <a:gd name="connsiteY10811" fmla="*/ 3946596 h 6407150"/>
              <a:gd name="connsiteX10812" fmla="*/ 9823918 w 11737976"/>
              <a:gd name="connsiteY10812" fmla="*/ 3937270 h 6407150"/>
              <a:gd name="connsiteX10813" fmla="*/ 9818375 w 11737976"/>
              <a:gd name="connsiteY10813" fmla="*/ 3937999 h 6407150"/>
              <a:gd name="connsiteX10814" fmla="*/ 9826455 w 11737976"/>
              <a:gd name="connsiteY10814" fmla="*/ 3942375 h 6407150"/>
              <a:gd name="connsiteX10815" fmla="*/ 9835520 w 11737976"/>
              <a:gd name="connsiteY10815" fmla="*/ 3939823 h 6407150"/>
              <a:gd name="connsiteX10816" fmla="*/ 9823918 w 11737976"/>
              <a:gd name="connsiteY10816" fmla="*/ 3937270 h 6407150"/>
              <a:gd name="connsiteX10817" fmla="*/ 9563784 w 11737976"/>
              <a:gd name="connsiteY10817" fmla="*/ 3936437 h 6407150"/>
              <a:gd name="connsiteX10818" fmla="*/ 9560881 w 11737976"/>
              <a:gd name="connsiteY10818" fmla="*/ 3948335 h 6407150"/>
              <a:gd name="connsiteX10819" fmla="*/ 9580199 w 11737976"/>
              <a:gd name="connsiteY10819" fmla="*/ 3957717 h 6407150"/>
              <a:gd name="connsiteX10820" fmla="*/ 9599799 w 11737976"/>
              <a:gd name="connsiteY10820" fmla="*/ 3956546 h 6407150"/>
              <a:gd name="connsiteX10821" fmla="*/ 9589316 w 11737976"/>
              <a:gd name="connsiteY10821" fmla="*/ 3961942 h 6407150"/>
              <a:gd name="connsiteX10822" fmla="*/ 9597067 w 11737976"/>
              <a:gd name="connsiteY10822" fmla="*/ 3975790 h 6407150"/>
              <a:gd name="connsiteX10823" fmla="*/ 9616669 w 11737976"/>
              <a:gd name="connsiteY10823" fmla="*/ 3974619 h 6407150"/>
              <a:gd name="connsiteX10824" fmla="*/ 9653137 w 11737976"/>
              <a:gd name="connsiteY10824" fmla="*/ 3991523 h 6407150"/>
              <a:gd name="connsiteX10825" fmla="*/ 9690517 w 11737976"/>
              <a:gd name="connsiteY10825" fmla="*/ 4002011 h 6407150"/>
              <a:gd name="connsiteX10826" fmla="*/ 9692337 w 11737976"/>
              <a:gd name="connsiteY10826" fmla="*/ 3989181 h 6407150"/>
              <a:gd name="connsiteX10827" fmla="*/ 9683219 w 11737976"/>
              <a:gd name="connsiteY10827" fmla="*/ 3984957 h 6407150"/>
              <a:gd name="connsiteX10828" fmla="*/ 9703730 w 11737976"/>
              <a:gd name="connsiteY10828" fmla="*/ 3977371 h 6407150"/>
              <a:gd name="connsiteX10829" fmla="*/ 9712847 w 11737976"/>
              <a:gd name="connsiteY10829" fmla="*/ 3981597 h 6407150"/>
              <a:gd name="connsiteX10830" fmla="*/ 9710571 w 11737976"/>
              <a:gd name="connsiteY10830" fmla="*/ 3997634 h 6407150"/>
              <a:gd name="connsiteX10831" fmla="*/ 9738378 w 11737976"/>
              <a:gd name="connsiteY10831" fmla="*/ 4007104 h 6407150"/>
              <a:gd name="connsiteX10832" fmla="*/ 9742823 w 11737976"/>
              <a:gd name="connsiteY10832" fmla="*/ 4010018 h 6407150"/>
              <a:gd name="connsiteX10833" fmla="*/ 9747953 w 11737976"/>
              <a:gd name="connsiteY10833" fmla="*/ 4008122 h 6407150"/>
              <a:gd name="connsiteX10834" fmla="*/ 9738833 w 11737976"/>
              <a:gd name="connsiteY10834" fmla="*/ 4003897 h 6407150"/>
              <a:gd name="connsiteX10835" fmla="*/ 9759799 w 11737976"/>
              <a:gd name="connsiteY10835" fmla="*/ 3993105 h 6407150"/>
              <a:gd name="connsiteX10836" fmla="*/ 9759345 w 11737976"/>
              <a:gd name="connsiteY10836" fmla="*/ 3996312 h 6407150"/>
              <a:gd name="connsiteX10837" fmla="*/ 9778487 w 11737976"/>
              <a:gd name="connsiteY10837" fmla="*/ 3998348 h 6407150"/>
              <a:gd name="connsiteX10838" fmla="*/ 9770280 w 11737976"/>
              <a:gd name="connsiteY10838" fmla="*/ 3987709 h 6407150"/>
              <a:gd name="connsiteX10839" fmla="*/ 9752503 w 11737976"/>
              <a:gd name="connsiteY10839" fmla="*/ 3976049 h 6407150"/>
              <a:gd name="connsiteX10840" fmla="*/ 9715123 w 11737976"/>
              <a:gd name="connsiteY10840" fmla="*/ 3965561 h 6407150"/>
              <a:gd name="connsiteX10841" fmla="*/ 9704186 w 11737976"/>
              <a:gd name="connsiteY10841" fmla="*/ 3974165 h 6407150"/>
              <a:gd name="connsiteX10842" fmla="*/ 9685495 w 11737976"/>
              <a:gd name="connsiteY10842" fmla="*/ 3968921 h 6407150"/>
              <a:gd name="connsiteX10843" fmla="*/ 9667716 w 11737976"/>
              <a:gd name="connsiteY10843" fmla="*/ 3957261 h 6407150"/>
              <a:gd name="connsiteX10844" fmla="*/ 9658142 w 11737976"/>
              <a:gd name="connsiteY10844" fmla="*/ 3956243 h 6407150"/>
              <a:gd name="connsiteX10845" fmla="*/ 9649026 w 11737976"/>
              <a:gd name="connsiteY10845" fmla="*/ 3952017 h 6407150"/>
              <a:gd name="connsiteX10846" fmla="*/ 9640363 w 11737976"/>
              <a:gd name="connsiteY10846" fmla="*/ 3944585 h 6407150"/>
              <a:gd name="connsiteX10847" fmla="*/ 9621218 w 11737976"/>
              <a:gd name="connsiteY10847" fmla="*/ 3942547 h 6407150"/>
              <a:gd name="connsiteX10848" fmla="*/ 9612101 w 11737976"/>
              <a:gd name="connsiteY10848" fmla="*/ 3938321 h 6407150"/>
              <a:gd name="connsiteX10849" fmla="*/ 9611646 w 11737976"/>
              <a:gd name="connsiteY10849" fmla="*/ 3941529 h 6407150"/>
              <a:gd name="connsiteX10850" fmla="*/ 9601618 w 11737976"/>
              <a:gd name="connsiteY10850" fmla="*/ 3943717 h 6407150"/>
              <a:gd name="connsiteX10851" fmla="*/ 9592501 w 11737976"/>
              <a:gd name="connsiteY10851" fmla="*/ 3939492 h 6407150"/>
              <a:gd name="connsiteX10852" fmla="*/ 9563784 w 11737976"/>
              <a:gd name="connsiteY10852" fmla="*/ 3936437 h 6407150"/>
              <a:gd name="connsiteX10853" fmla="*/ 9794866 w 11737976"/>
              <a:gd name="connsiteY10853" fmla="*/ 3928905 h 6407150"/>
              <a:gd name="connsiteX10854" fmla="*/ 9788008 w 11737976"/>
              <a:gd name="connsiteY10854" fmla="*/ 3931251 h 6407150"/>
              <a:gd name="connsiteX10855" fmla="*/ 9797803 w 11737976"/>
              <a:gd name="connsiteY10855" fmla="*/ 3935810 h 6407150"/>
              <a:gd name="connsiteX10856" fmla="*/ 9803627 w 11737976"/>
              <a:gd name="connsiteY10856" fmla="*/ 3937309 h 6407150"/>
              <a:gd name="connsiteX10857" fmla="*/ 9809073 w 11737976"/>
              <a:gd name="connsiteY10857" fmla="*/ 3929976 h 6407150"/>
              <a:gd name="connsiteX10858" fmla="*/ 9794866 w 11737976"/>
              <a:gd name="connsiteY10858" fmla="*/ 3928905 h 6407150"/>
              <a:gd name="connsiteX10859" fmla="*/ 9125629 w 11737976"/>
              <a:gd name="connsiteY10859" fmla="*/ 3926411 h 6407150"/>
              <a:gd name="connsiteX10860" fmla="*/ 9122363 w 11737976"/>
              <a:gd name="connsiteY10860" fmla="*/ 3926429 h 6407150"/>
              <a:gd name="connsiteX10861" fmla="*/ 9125219 w 11737976"/>
              <a:gd name="connsiteY10861" fmla="*/ 3929298 h 6407150"/>
              <a:gd name="connsiteX10862" fmla="*/ 9133793 w 11737976"/>
              <a:gd name="connsiteY10862" fmla="*/ 3930210 h 6407150"/>
              <a:gd name="connsiteX10863" fmla="*/ 9125629 w 11737976"/>
              <a:gd name="connsiteY10863" fmla="*/ 3926411 h 6407150"/>
              <a:gd name="connsiteX10864" fmla="*/ 9177311 w 11737976"/>
              <a:gd name="connsiteY10864" fmla="*/ 3917846 h 6407150"/>
              <a:gd name="connsiteX10865" fmla="*/ 9176820 w 11737976"/>
              <a:gd name="connsiteY10865" fmla="*/ 3921310 h 6407150"/>
              <a:gd name="connsiteX10866" fmla="*/ 9195108 w 11737976"/>
              <a:gd name="connsiteY10866" fmla="*/ 3923255 h 6407150"/>
              <a:gd name="connsiteX10867" fmla="*/ 9186457 w 11737976"/>
              <a:gd name="connsiteY10867" fmla="*/ 3918818 h 6407150"/>
              <a:gd name="connsiteX10868" fmla="*/ 9177311 w 11737976"/>
              <a:gd name="connsiteY10868" fmla="*/ 3917846 h 6407150"/>
              <a:gd name="connsiteX10869" fmla="*/ 9828346 w 11737976"/>
              <a:gd name="connsiteY10869" fmla="*/ 3916791 h 6407150"/>
              <a:gd name="connsiteX10870" fmla="*/ 9828018 w 11737976"/>
              <a:gd name="connsiteY10870" fmla="*/ 3919100 h 6407150"/>
              <a:gd name="connsiteX10871" fmla="*/ 9838305 w 11737976"/>
              <a:gd name="connsiteY10871" fmla="*/ 3920194 h 6407150"/>
              <a:gd name="connsiteX10872" fmla="*/ 9828346 w 11737976"/>
              <a:gd name="connsiteY10872" fmla="*/ 3916791 h 6407150"/>
              <a:gd name="connsiteX10873" fmla="*/ 9625258 w 11737976"/>
              <a:gd name="connsiteY10873" fmla="*/ 3913927 h 6407150"/>
              <a:gd name="connsiteX10874" fmla="*/ 9614286 w 11737976"/>
              <a:gd name="connsiteY10874" fmla="*/ 3922477 h 6407150"/>
              <a:gd name="connsiteX10875" fmla="*/ 9604674 w 11737976"/>
              <a:gd name="connsiteY10875" fmla="*/ 3921454 h 6407150"/>
              <a:gd name="connsiteX10876" fmla="*/ 9605127 w 11737976"/>
              <a:gd name="connsiteY10876" fmla="*/ 3918263 h 6407150"/>
              <a:gd name="connsiteX10877" fmla="*/ 9625258 w 11737976"/>
              <a:gd name="connsiteY10877" fmla="*/ 3913927 h 6407150"/>
              <a:gd name="connsiteX10878" fmla="*/ 9743092 w 11737976"/>
              <a:gd name="connsiteY10878" fmla="*/ 3913581 h 6407150"/>
              <a:gd name="connsiteX10879" fmla="*/ 9732775 w 11737976"/>
              <a:gd name="connsiteY10879" fmla="*/ 3915765 h 6407150"/>
              <a:gd name="connsiteX10880" fmla="*/ 9720166 w 11737976"/>
              <a:gd name="connsiteY10880" fmla="*/ 3934113 h 6407150"/>
              <a:gd name="connsiteX10881" fmla="*/ 9687837 w 11737976"/>
              <a:gd name="connsiteY10881" fmla="*/ 3950365 h 6407150"/>
              <a:gd name="connsiteX10882" fmla="*/ 9766703 w 11737976"/>
              <a:gd name="connsiteY10882" fmla="*/ 3958756 h 6407150"/>
              <a:gd name="connsiteX10883" fmla="*/ 9768078 w 11737976"/>
              <a:gd name="connsiteY10883" fmla="*/ 3949057 h 6407150"/>
              <a:gd name="connsiteX10884" fmla="*/ 9758680 w 11737976"/>
              <a:gd name="connsiteY10884" fmla="*/ 3944775 h 6407150"/>
              <a:gd name="connsiteX10885" fmla="*/ 9769456 w 11737976"/>
              <a:gd name="connsiteY10885" fmla="*/ 3939359 h 6407150"/>
              <a:gd name="connsiteX10886" fmla="*/ 9743092 w 11737976"/>
              <a:gd name="connsiteY10886" fmla="*/ 3913581 h 6407150"/>
              <a:gd name="connsiteX10887" fmla="*/ 9888112 w 11737976"/>
              <a:gd name="connsiteY10887" fmla="*/ 3912602 h 6407150"/>
              <a:gd name="connsiteX10888" fmla="*/ 9897416 w 11737976"/>
              <a:gd name="connsiteY10888" fmla="*/ 3920624 h 6407150"/>
              <a:gd name="connsiteX10889" fmla="*/ 9908194 w 11737976"/>
              <a:gd name="connsiteY10889" fmla="*/ 3918254 h 6407150"/>
              <a:gd name="connsiteX10890" fmla="*/ 9888112 w 11737976"/>
              <a:gd name="connsiteY10890" fmla="*/ 3912602 h 6407150"/>
              <a:gd name="connsiteX10891" fmla="*/ 9801406 w 11737976"/>
              <a:gd name="connsiteY10891" fmla="*/ 3910408 h 6407150"/>
              <a:gd name="connsiteX10892" fmla="*/ 9790626 w 11737976"/>
              <a:gd name="connsiteY10892" fmla="*/ 3912778 h 6407150"/>
              <a:gd name="connsiteX10893" fmla="*/ 9800914 w 11737976"/>
              <a:gd name="connsiteY10893" fmla="*/ 3913872 h 6407150"/>
              <a:gd name="connsiteX10894" fmla="*/ 9801406 w 11737976"/>
              <a:gd name="connsiteY10894" fmla="*/ 3910408 h 6407150"/>
              <a:gd name="connsiteX10895" fmla="*/ 9908361 w 11737976"/>
              <a:gd name="connsiteY10895" fmla="*/ 3908896 h 6407150"/>
              <a:gd name="connsiteX10896" fmla="*/ 9905060 w 11737976"/>
              <a:gd name="connsiteY10896" fmla="*/ 3915796 h 6407150"/>
              <a:gd name="connsiteX10897" fmla="*/ 9916152 w 11737976"/>
              <a:gd name="connsiteY10897" fmla="*/ 3919394 h 6407150"/>
              <a:gd name="connsiteX10898" fmla="*/ 9908361 w 11737976"/>
              <a:gd name="connsiteY10898" fmla="*/ 3908896 h 6407150"/>
              <a:gd name="connsiteX10899" fmla="*/ 9332114 w 11737976"/>
              <a:gd name="connsiteY10899" fmla="*/ 3906187 h 6407150"/>
              <a:gd name="connsiteX10900" fmla="*/ 9324847 w 11737976"/>
              <a:gd name="connsiteY10900" fmla="*/ 3908345 h 6407150"/>
              <a:gd name="connsiteX10901" fmla="*/ 9324438 w 11737976"/>
              <a:gd name="connsiteY10901" fmla="*/ 3911231 h 6407150"/>
              <a:gd name="connsiteX10902" fmla="*/ 9331295 w 11737976"/>
              <a:gd name="connsiteY10902" fmla="*/ 3911960 h 6407150"/>
              <a:gd name="connsiteX10903" fmla="*/ 9331705 w 11737976"/>
              <a:gd name="connsiteY10903" fmla="*/ 3909074 h 6407150"/>
              <a:gd name="connsiteX10904" fmla="*/ 9332114 w 11737976"/>
              <a:gd name="connsiteY10904" fmla="*/ 3906187 h 6407150"/>
              <a:gd name="connsiteX10905" fmla="*/ 9095793 w 11737976"/>
              <a:gd name="connsiteY10905" fmla="*/ 3900577 h 6407150"/>
              <a:gd name="connsiteX10906" fmla="*/ 9088600 w 11737976"/>
              <a:gd name="connsiteY10906" fmla="*/ 3905282 h 6407150"/>
              <a:gd name="connsiteX10907" fmla="*/ 9112757 w 11737976"/>
              <a:gd name="connsiteY10907" fmla="*/ 3909805 h 6407150"/>
              <a:gd name="connsiteX10908" fmla="*/ 9130183 w 11737976"/>
              <a:gd name="connsiteY10908" fmla="*/ 3906581 h 6407150"/>
              <a:gd name="connsiteX10909" fmla="*/ 9110047 w 11737976"/>
              <a:gd name="connsiteY10909" fmla="*/ 3901313 h 6407150"/>
              <a:gd name="connsiteX10910" fmla="*/ 9095793 w 11737976"/>
              <a:gd name="connsiteY10910" fmla="*/ 3900577 h 6407150"/>
              <a:gd name="connsiteX10911" fmla="*/ 9873259 w 11737976"/>
              <a:gd name="connsiteY10911" fmla="*/ 3894613 h 6407150"/>
              <a:gd name="connsiteX10912" fmla="*/ 9870967 w 11737976"/>
              <a:gd name="connsiteY10912" fmla="*/ 3910776 h 6407150"/>
              <a:gd name="connsiteX10913" fmla="*/ 9861993 w 11737976"/>
              <a:gd name="connsiteY10913" fmla="*/ 3900447 h 6407150"/>
              <a:gd name="connsiteX10914" fmla="*/ 9844784 w 11737976"/>
              <a:gd name="connsiteY10914" fmla="*/ 3902132 h 6407150"/>
              <a:gd name="connsiteX10915" fmla="*/ 9850394 w 11737976"/>
              <a:gd name="connsiteY10915" fmla="*/ 3908589 h 6407150"/>
              <a:gd name="connsiteX10916" fmla="*/ 9870965 w 11737976"/>
              <a:gd name="connsiteY10916" fmla="*/ 3910777 h 6407150"/>
              <a:gd name="connsiteX10917" fmla="*/ 9870919 w 11737976"/>
              <a:gd name="connsiteY10917" fmla="*/ 3911108 h 6407150"/>
              <a:gd name="connsiteX10918" fmla="*/ 9870451 w 11737976"/>
              <a:gd name="connsiteY10918" fmla="*/ 3914406 h 6407150"/>
              <a:gd name="connsiteX10919" fmla="*/ 9881468 w 11737976"/>
              <a:gd name="connsiteY10919" fmla="*/ 3902183 h 6407150"/>
              <a:gd name="connsiteX10920" fmla="*/ 9900223 w 11737976"/>
              <a:gd name="connsiteY10920" fmla="*/ 3900830 h 6407150"/>
              <a:gd name="connsiteX10921" fmla="*/ 9873259 w 11737976"/>
              <a:gd name="connsiteY10921" fmla="*/ 3894613 h 6407150"/>
              <a:gd name="connsiteX10922" fmla="*/ 9101561 w 11737976"/>
              <a:gd name="connsiteY10922" fmla="*/ 3887518 h 6407150"/>
              <a:gd name="connsiteX10923" fmla="*/ 9101068 w 11737976"/>
              <a:gd name="connsiteY10923" fmla="*/ 3890980 h 6407150"/>
              <a:gd name="connsiteX10924" fmla="*/ 9111357 w 11737976"/>
              <a:gd name="connsiteY10924" fmla="*/ 3892075 h 6407150"/>
              <a:gd name="connsiteX10925" fmla="*/ 9111848 w 11737976"/>
              <a:gd name="connsiteY10925" fmla="*/ 3888612 h 6407150"/>
              <a:gd name="connsiteX10926" fmla="*/ 9101561 w 11737976"/>
              <a:gd name="connsiteY10926" fmla="*/ 3887518 h 6407150"/>
              <a:gd name="connsiteX10927" fmla="*/ 9074131 w 11737976"/>
              <a:gd name="connsiteY10927" fmla="*/ 3884598 h 6407150"/>
              <a:gd name="connsiteX10928" fmla="*/ 9074131 w 11737976"/>
              <a:gd name="connsiteY10928" fmla="*/ 3884599 h 6407150"/>
              <a:gd name="connsiteX10929" fmla="*/ 9074130 w 11737976"/>
              <a:gd name="connsiteY10929" fmla="*/ 3884599 h 6407150"/>
              <a:gd name="connsiteX10930" fmla="*/ 9064335 w 11737976"/>
              <a:gd name="connsiteY10930" fmla="*/ 3880040 h 6407150"/>
              <a:gd name="connsiteX10931" fmla="*/ 9063843 w 11737976"/>
              <a:gd name="connsiteY10931" fmla="*/ 3883504 h 6407150"/>
              <a:gd name="connsiteX10932" fmla="*/ 9065129 w 11737976"/>
              <a:gd name="connsiteY10932" fmla="*/ 3883640 h 6407150"/>
              <a:gd name="connsiteX10933" fmla="*/ 9074130 w 11737976"/>
              <a:gd name="connsiteY10933" fmla="*/ 3884599 h 6407150"/>
              <a:gd name="connsiteX10934" fmla="*/ 9074129 w 11737976"/>
              <a:gd name="connsiteY10934" fmla="*/ 3884599 h 6407150"/>
              <a:gd name="connsiteX10935" fmla="*/ 9073638 w 11737976"/>
              <a:gd name="connsiteY10935" fmla="*/ 3888062 h 6407150"/>
              <a:gd name="connsiteX10936" fmla="*/ 9083925 w 11737976"/>
              <a:gd name="connsiteY10936" fmla="*/ 3889157 h 6407150"/>
              <a:gd name="connsiteX10937" fmla="*/ 9084417 w 11737976"/>
              <a:gd name="connsiteY10937" fmla="*/ 3885693 h 6407150"/>
              <a:gd name="connsiteX10938" fmla="*/ 9084908 w 11737976"/>
              <a:gd name="connsiteY10938" fmla="*/ 3882229 h 6407150"/>
              <a:gd name="connsiteX10939" fmla="*/ 9079703 w 11737976"/>
              <a:gd name="connsiteY10939" fmla="*/ 3882115 h 6407150"/>
              <a:gd name="connsiteX10940" fmla="*/ 9074131 w 11737976"/>
              <a:gd name="connsiteY10940" fmla="*/ 3884598 h 6407150"/>
              <a:gd name="connsiteX10941" fmla="*/ 9074193 w 11737976"/>
              <a:gd name="connsiteY10941" fmla="*/ 3884166 h 6407150"/>
              <a:gd name="connsiteX10942" fmla="*/ 9074622 w 11737976"/>
              <a:gd name="connsiteY10942" fmla="*/ 3881135 h 6407150"/>
              <a:gd name="connsiteX10943" fmla="*/ 9064335 w 11737976"/>
              <a:gd name="connsiteY10943" fmla="*/ 3880040 h 6407150"/>
              <a:gd name="connsiteX10944" fmla="*/ 9151368 w 11737976"/>
              <a:gd name="connsiteY10944" fmla="*/ 3879923 h 6407150"/>
              <a:gd name="connsiteX10945" fmla="*/ 9140589 w 11737976"/>
              <a:gd name="connsiteY10945" fmla="*/ 3882293 h 6407150"/>
              <a:gd name="connsiteX10946" fmla="*/ 9153511 w 11737976"/>
              <a:gd name="connsiteY10946" fmla="*/ 3883227 h 6407150"/>
              <a:gd name="connsiteX10947" fmla="*/ 9151368 w 11737976"/>
              <a:gd name="connsiteY10947" fmla="*/ 3879923 h 6407150"/>
              <a:gd name="connsiteX10948" fmla="*/ 9125248 w 11737976"/>
              <a:gd name="connsiteY10948" fmla="*/ 3867768 h 6407150"/>
              <a:gd name="connsiteX10949" fmla="*/ 9120828 w 11737976"/>
              <a:gd name="connsiteY10949" fmla="*/ 3871325 h 6407150"/>
              <a:gd name="connsiteX10950" fmla="*/ 9124429 w 11737976"/>
              <a:gd name="connsiteY10950" fmla="*/ 3873542 h 6407150"/>
              <a:gd name="connsiteX10951" fmla="*/ 9128839 w 11737976"/>
              <a:gd name="connsiteY10951" fmla="*/ 3873507 h 6407150"/>
              <a:gd name="connsiteX10952" fmla="*/ 9125248 w 11737976"/>
              <a:gd name="connsiteY10952" fmla="*/ 3867768 h 6407150"/>
              <a:gd name="connsiteX10953" fmla="*/ 9505209 w 11737976"/>
              <a:gd name="connsiteY10953" fmla="*/ 3865932 h 6407150"/>
              <a:gd name="connsiteX10954" fmla="*/ 9514878 w 11737976"/>
              <a:gd name="connsiteY10954" fmla="*/ 3866556 h 6407150"/>
              <a:gd name="connsiteX10955" fmla="*/ 9514426 w 11737976"/>
              <a:gd name="connsiteY10955" fmla="*/ 3869746 h 6407150"/>
              <a:gd name="connsiteX10956" fmla="*/ 9551974 w 11737976"/>
              <a:gd name="connsiteY10956" fmla="*/ 3880220 h 6407150"/>
              <a:gd name="connsiteX10957" fmla="*/ 9571653 w 11737976"/>
              <a:gd name="connsiteY10957" fmla="*/ 3879074 h 6407150"/>
              <a:gd name="connsiteX10958" fmla="*/ 9581267 w 11737976"/>
              <a:gd name="connsiteY10958" fmla="*/ 3880097 h 6407150"/>
              <a:gd name="connsiteX10959" fmla="*/ 9590879 w 11737976"/>
              <a:gd name="connsiteY10959" fmla="*/ 3881120 h 6407150"/>
              <a:gd name="connsiteX10960" fmla="*/ 9598681 w 11737976"/>
              <a:gd name="connsiteY10960" fmla="*/ 3894905 h 6407150"/>
              <a:gd name="connsiteX10961" fmla="*/ 9598228 w 11737976"/>
              <a:gd name="connsiteY10961" fmla="*/ 3898096 h 6407150"/>
              <a:gd name="connsiteX10962" fmla="*/ 9578097 w 11737976"/>
              <a:gd name="connsiteY10962" fmla="*/ 3902432 h 6407150"/>
              <a:gd name="connsiteX10963" fmla="*/ 9589068 w 11737976"/>
              <a:gd name="connsiteY10963" fmla="*/ 3893883 h 6407150"/>
              <a:gd name="connsiteX10964" fmla="*/ 9559776 w 11737976"/>
              <a:gd name="connsiteY10964" fmla="*/ 3894005 h 6407150"/>
              <a:gd name="connsiteX10965" fmla="*/ 9532747 w 11737976"/>
              <a:gd name="connsiteY10965" fmla="*/ 3878174 h 6407150"/>
              <a:gd name="connsiteX10966" fmla="*/ 9522682 w 11737976"/>
              <a:gd name="connsiteY10966" fmla="*/ 3880342 h 6407150"/>
              <a:gd name="connsiteX10967" fmla="*/ 9513521 w 11737976"/>
              <a:gd name="connsiteY10967" fmla="*/ 3876128 h 6407150"/>
              <a:gd name="connsiteX10968" fmla="*/ 9494295 w 11737976"/>
              <a:gd name="connsiteY10968" fmla="*/ 3874083 h 6407150"/>
              <a:gd name="connsiteX10969" fmla="*/ 9495200 w 11737976"/>
              <a:gd name="connsiteY10969" fmla="*/ 3867701 h 6407150"/>
              <a:gd name="connsiteX10970" fmla="*/ 9505209 w 11737976"/>
              <a:gd name="connsiteY10970" fmla="*/ 3865932 h 6407150"/>
              <a:gd name="connsiteX10971" fmla="*/ 4530430 w 11737976"/>
              <a:gd name="connsiteY10971" fmla="*/ 3864195 h 6407150"/>
              <a:gd name="connsiteX10972" fmla="*/ 4531461 w 11737976"/>
              <a:gd name="connsiteY10972" fmla="*/ 3867156 h 6407150"/>
              <a:gd name="connsiteX10973" fmla="*/ 4531600 w 11737976"/>
              <a:gd name="connsiteY10973" fmla="*/ 3870348 h 6407150"/>
              <a:gd name="connsiteX10974" fmla="*/ 4530227 w 11737976"/>
              <a:gd name="connsiteY10974" fmla="*/ 3866823 h 6407150"/>
              <a:gd name="connsiteX10975" fmla="*/ 9869064 w 11737976"/>
              <a:gd name="connsiteY10975" fmla="*/ 3855488 h 6407150"/>
              <a:gd name="connsiteX10976" fmla="*/ 9844783 w 11737976"/>
              <a:gd name="connsiteY10976" fmla="*/ 3862422 h 6407150"/>
              <a:gd name="connsiteX10977" fmla="*/ 9857661 w 11737976"/>
              <a:gd name="connsiteY10977" fmla="*/ 3867168 h 6407150"/>
              <a:gd name="connsiteX10978" fmla="*/ 9869064 w 11737976"/>
              <a:gd name="connsiteY10978" fmla="*/ 3855488 h 6407150"/>
              <a:gd name="connsiteX10979" fmla="*/ 9947420 w 11737976"/>
              <a:gd name="connsiteY10979" fmla="*/ 3838040 h 6407150"/>
              <a:gd name="connsiteX10980" fmla="*/ 9946929 w 11737976"/>
              <a:gd name="connsiteY10980" fmla="*/ 3841504 h 6407150"/>
              <a:gd name="connsiteX10981" fmla="*/ 9957215 w 11737976"/>
              <a:gd name="connsiteY10981" fmla="*/ 3842598 h 6407150"/>
              <a:gd name="connsiteX10982" fmla="*/ 9957707 w 11737976"/>
              <a:gd name="connsiteY10982" fmla="*/ 3839135 h 6407150"/>
              <a:gd name="connsiteX10983" fmla="*/ 9947420 w 11737976"/>
              <a:gd name="connsiteY10983" fmla="*/ 3838040 h 6407150"/>
              <a:gd name="connsiteX10984" fmla="*/ 9119042 w 11737976"/>
              <a:gd name="connsiteY10984" fmla="*/ 3837913 h 6407150"/>
              <a:gd name="connsiteX10985" fmla="*/ 9128756 w 11737976"/>
              <a:gd name="connsiteY10985" fmla="*/ 3838948 h 6407150"/>
              <a:gd name="connsiteX10986" fmla="*/ 9118133 w 11737976"/>
              <a:gd name="connsiteY10986" fmla="*/ 3844316 h 6407150"/>
              <a:gd name="connsiteX10987" fmla="*/ 9235726 w 11737976"/>
              <a:gd name="connsiteY10987" fmla="*/ 3837328 h 6407150"/>
              <a:gd name="connsiteX10988" fmla="*/ 9234906 w 11737976"/>
              <a:gd name="connsiteY10988" fmla="*/ 3843102 h 6407150"/>
              <a:gd name="connsiteX10989" fmla="*/ 9243889 w 11737976"/>
              <a:gd name="connsiteY10989" fmla="*/ 3841127 h 6407150"/>
              <a:gd name="connsiteX10990" fmla="*/ 9235726 w 11737976"/>
              <a:gd name="connsiteY10990" fmla="*/ 3837328 h 6407150"/>
              <a:gd name="connsiteX10991" fmla="*/ 9912808 w 11737976"/>
              <a:gd name="connsiteY10991" fmla="*/ 3829111 h 6407150"/>
              <a:gd name="connsiteX10992" fmla="*/ 9910194 w 11737976"/>
              <a:gd name="connsiteY10992" fmla="*/ 3830563 h 6407150"/>
              <a:gd name="connsiteX10993" fmla="*/ 9915787 w 11737976"/>
              <a:gd name="connsiteY10993" fmla="*/ 3830388 h 6407150"/>
              <a:gd name="connsiteX10994" fmla="*/ 9912808 w 11737976"/>
              <a:gd name="connsiteY10994" fmla="*/ 3829111 h 6407150"/>
              <a:gd name="connsiteX10995" fmla="*/ 9217849 w 11737976"/>
              <a:gd name="connsiteY10995" fmla="*/ 3828393 h 6407150"/>
              <a:gd name="connsiteX10996" fmla="*/ 9217359 w 11737976"/>
              <a:gd name="connsiteY10996" fmla="*/ 3831858 h 6407150"/>
              <a:gd name="connsiteX10997" fmla="*/ 9222564 w 11737976"/>
              <a:gd name="connsiteY10997" fmla="*/ 3831973 h 6407150"/>
              <a:gd name="connsiteX10998" fmla="*/ 9228138 w 11737976"/>
              <a:gd name="connsiteY10998" fmla="*/ 3829487 h 6407150"/>
              <a:gd name="connsiteX10999" fmla="*/ 9217849 w 11737976"/>
              <a:gd name="connsiteY10999" fmla="*/ 3828393 h 6407150"/>
              <a:gd name="connsiteX11000" fmla="*/ 9091712 w 11737976"/>
              <a:gd name="connsiteY11000" fmla="*/ 3822006 h 6407150"/>
              <a:gd name="connsiteX11001" fmla="*/ 9080180 w 11737976"/>
              <a:gd name="connsiteY11001" fmla="*/ 3833778 h 6407150"/>
              <a:gd name="connsiteX11002" fmla="*/ 9067693 w 11737976"/>
              <a:gd name="connsiteY11002" fmla="*/ 3834887 h 6407150"/>
              <a:gd name="connsiteX11003" fmla="*/ 9069102 w 11737976"/>
              <a:gd name="connsiteY11003" fmla="*/ 3842349 h 6407150"/>
              <a:gd name="connsiteX11004" fmla="*/ 9088986 w 11737976"/>
              <a:gd name="connsiteY11004" fmla="*/ 3841215 h 6407150"/>
              <a:gd name="connsiteX11005" fmla="*/ 9087169 w 11737976"/>
              <a:gd name="connsiteY11005" fmla="*/ 3854021 h 6407150"/>
              <a:gd name="connsiteX11006" fmla="*/ 9107963 w 11737976"/>
              <a:gd name="connsiteY11006" fmla="*/ 3846484 h 6407150"/>
              <a:gd name="connsiteX11007" fmla="*/ 9117678 w 11737976"/>
              <a:gd name="connsiteY11007" fmla="*/ 3847518 h 6407150"/>
              <a:gd name="connsiteX11008" fmla="*/ 9137109 w 11737976"/>
              <a:gd name="connsiteY11008" fmla="*/ 3849586 h 6407150"/>
              <a:gd name="connsiteX11009" fmla="*/ 9163076 w 11737976"/>
              <a:gd name="connsiteY11009" fmla="*/ 3875096 h 6407150"/>
              <a:gd name="connsiteX11010" fmla="*/ 9173245 w 11737976"/>
              <a:gd name="connsiteY11010" fmla="*/ 3872929 h 6407150"/>
              <a:gd name="connsiteX11011" fmla="*/ 9198301 w 11737976"/>
              <a:gd name="connsiteY11011" fmla="*/ 3904843 h 6407150"/>
              <a:gd name="connsiteX11012" fmla="*/ 9217102 w 11737976"/>
              <a:gd name="connsiteY11012" fmla="*/ 3841846 h 6407150"/>
              <a:gd name="connsiteX11013" fmla="*/ 9198123 w 11737976"/>
              <a:gd name="connsiteY11013" fmla="*/ 3836578 h 6407150"/>
              <a:gd name="connsiteX11014" fmla="*/ 9196307 w 11737976"/>
              <a:gd name="connsiteY11014" fmla="*/ 3849384 h 6407150"/>
              <a:gd name="connsiteX11015" fmla="*/ 9157903 w 11737976"/>
              <a:gd name="connsiteY11015" fmla="*/ 3842048 h 6407150"/>
              <a:gd name="connsiteX11016" fmla="*/ 9128756 w 11737976"/>
              <a:gd name="connsiteY11016" fmla="*/ 3838948 h 6407150"/>
              <a:gd name="connsiteX11017" fmla="*/ 9139380 w 11737976"/>
              <a:gd name="connsiteY11017" fmla="*/ 3833578 h 6407150"/>
              <a:gd name="connsiteX11018" fmla="*/ 9119950 w 11737976"/>
              <a:gd name="connsiteY11018" fmla="*/ 3831510 h 6407150"/>
              <a:gd name="connsiteX11019" fmla="*/ 9119495 w 11737976"/>
              <a:gd name="connsiteY11019" fmla="*/ 3834712 h 6407150"/>
              <a:gd name="connsiteX11020" fmla="*/ 9111143 w 11737976"/>
              <a:gd name="connsiteY11020" fmla="*/ 3824073 h 6407150"/>
              <a:gd name="connsiteX11021" fmla="*/ 9091712 w 11737976"/>
              <a:gd name="connsiteY11021" fmla="*/ 3822006 h 6407150"/>
              <a:gd name="connsiteX11022" fmla="*/ 9921467 w 11737976"/>
              <a:gd name="connsiteY11022" fmla="*/ 3816526 h 6407150"/>
              <a:gd name="connsiteX11023" fmla="*/ 9922877 w 11737976"/>
              <a:gd name="connsiteY11023" fmla="*/ 3822927 h 6407150"/>
              <a:gd name="connsiteX11024" fmla="*/ 9939316 w 11737976"/>
              <a:gd name="connsiteY11024" fmla="*/ 3821550 h 6407150"/>
              <a:gd name="connsiteX11025" fmla="*/ 9921467 w 11737976"/>
              <a:gd name="connsiteY11025" fmla="*/ 3816526 h 6407150"/>
              <a:gd name="connsiteX11026" fmla="*/ 9122331 w 11737976"/>
              <a:gd name="connsiteY11026" fmla="*/ 3814716 h 6407150"/>
              <a:gd name="connsiteX11027" fmla="*/ 9111553 w 11737976"/>
              <a:gd name="connsiteY11027" fmla="*/ 3817085 h 6407150"/>
              <a:gd name="connsiteX11028" fmla="*/ 9131146 w 11737976"/>
              <a:gd name="connsiteY11028" fmla="*/ 3826201 h 6407150"/>
              <a:gd name="connsiteX11029" fmla="*/ 9142414 w 11737976"/>
              <a:gd name="connsiteY11029" fmla="*/ 3820369 h 6407150"/>
              <a:gd name="connsiteX11030" fmla="*/ 9122331 w 11737976"/>
              <a:gd name="connsiteY11030" fmla="*/ 3814716 h 6407150"/>
              <a:gd name="connsiteX11031" fmla="*/ 9738033 w 11737976"/>
              <a:gd name="connsiteY11031" fmla="*/ 3809616 h 6407150"/>
              <a:gd name="connsiteX11032" fmla="*/ 9735774 w 11737976"/>
              <a:gd name="connsiteY11032" fmla="*/ 3825538 h 6407150"/>
              <a:gd name="connsiteX11033" fmla="*/ 9754450 w 11737976"/>
              <a:gd name="connsiteY11033" fmla="*/ 3830756 h 6407150"/>
              <a:gd name="connsiteX11034" fmla="*/ 9743983 w 11737976"/>
              <a:gd name="connsiteY11034" fmla="*/ 3836106 h 6407150"/>
              <a:gd name="connsiteX11035" fmla="*/ 9724851 w 11737976"/>
              <a:gd name="connsiteY11035" fmla="*/ 3834071 h 6407150"/>
              <a:gd name="connsiteX11036" fmla="*/ 9724401 w 11737976"/>
              <a:gd name="connsiteY11036" fmla="*/ 3837255 h 6407150"/>
              <a:gd name="connsiteX11037" fmla="*/ 9733967 w 11737976"/>
              <a:gd name="connsiteY11037" fmla="*/ 3838273 h 6407150"/>
              <a:gd name="connsiteX11038" fmla="*/ 9743983 w 11737976"/>
              <a:gd name="connsiteY11038" fmla="*/ 3836106 h 6407150"/>
              <a:gd name="connsiteX11039" fmla="*/ 9721691 w 11737976"/>
              <a:gd name="connsiteY11039" fmla="*/ 3856359 h 6407150"/>
              <a:gd name="connsiteX11040" fmla="*/ 9740369 w 11737976"/>
              <a:gd name="connsiteY11040" fmla="*/ 3861579 h 6407150"/>
              <a:gd name="connsiteX11041" fmla="*/ 9729902 w 11737976"/>
              <a:gd name="connsiteY11041" fmla="*/ 3866929 h 6407150"/>
              <a:gd name="connsiteX11042" fmla="*/ 9710319 w 11737976"/>
              <a:gd name="connsiteY11042" fmla="*/ 3868076 h 6407150"/>
              <a:gd name="connsiteX11043" fmla="*/ 9682528 w 11737976"/>
              <a:gd name="connsiteY11043" fmla="*/ 3858656 h 6407150"/>
              <a:gd name="connsiteX11044" fmla="*/ 9681172 w 11737976"/>
              <a:gd name="connsiteY11044" fmla="*/ 3868209 h 6407150"/>
              <a:gd name="connsiteX11045" fmla="*/ 9662044 w 11737976"/>
              <a:gd name="connsiteY11045" fmla="*/ 3866173 h 6407150"/>
              <a:gd name="connsiteX11046" fmla="*/ 9654736 w 11737976"/>
              <a:gd name="connsiteY11046" fmla="*/ 3849235 h 6407150"/>
              <a:gd name="connsiteX11047" fmla="*/ 9623331 w 11737976"/>
              <a:gd name="connsiteY11047" fmla="*/ 3865287 h 6407150"/>
              <a:gd name="connsiteX11048" fmla="*/ 9642010 w 11737976"/>
              <a:gd name="connsiteY11048" fmla="*/ 3870506 h 6407150"/>
              <a:gd name="connsiteX11049" fmla="*/ 9640203 w 11737976"/>
              <a:gd name="connsiteY11049" fmla="*/ 3883242 h 6407150"/>
              <a:gd name="connsiteX11050" fmla="*/ 9659333 w 11737976"/>
              <a:gd name="connsiteY11050" fmla="*/ 3885277 h 6407150"/>
              <a:gd name="connsiteX11051" fmla="*/ 9670253 w 11737976"/>
              <a:gd name="connsiteY11051" fmla="*/ 3876743 h 6407150"/>
              <a:gd name="connsiteX11052" fmla="*/ 9677108 w 11737976"/>
              <a:gd name="connsiteY11052" fmla="*/ 3896865 h 6407150"/>
              <a:gd name="connsiteX11053" fmla="*/ 9744964 w 11737976"/>
              <a:gd name="connsiteY11053" fmla="*/ 3897621 h 6407150"/>
              <a:gd name="connsiteX11054" fmla="*/ 9744060 w 11737976"/>
              <a:gd name="connsiteY11054" fmla="*/ 3903988 h 6407150"/>
              <a:gd name="connsiteX11055" fmla="*/ 9743609 w 11737976"/>
              <a:gd name="connsiteY11055" fmla="*/ 3907172 h 6407150"/>
              <a:gd name="connsiteX11056" fmla="*/ 9761835 w 11737976"/>
              <a:gd name="connsiteY11056" fmla="*/ 3915575 h 6407150"/>
              <a:gd name="connsiteX11057" fmla="*/ 9762739 w 11737976"/>
              <a:gd name="connsiteY11057" fmla="*/ 3909207 h 6407150"/>
              <a:gd name="connsiteX11058" fmla="*/ 9781870 w 11737976"/>
              <a:gd name="connsiteY11058" fmla="*/ 3911243 h 6407150"/>
              <a:gd name="connsiteX11059" fmla="*/ 9767256 w 11737976"/>
              <a:gd name="connsiteY11059" fmla="*/ 3877368 h 6407150"/>
              <a:gd name="connsiteX11060" fmla="*/ 9786839 w 11737976"/>
              <a:gd name="connsiteY11060" fmla="*/ 3876218 h 6407150"/>
              <a:gd name="connsiteX11061" fmla="*/ 9779080 w 11737976"/>
              <a:gd name="connsiteY11061" fmla="*/ 3862466 h 6407150"/>
              <a:gd name="connsiteX11062" fmla="*/ 9789097 w 11737976"/>
              <a:gd name="connsiteY11062" fmla="*/ 3860300 h 6407150"/>
              <a:gd name="connsiteX11063" fmla="*/ 9780436 w 11737976"/>
              <a:gd name="connsiteY11063" fmla="*/ 3852913 h 6407150"/>
              <a:gd name="connsiteX11064" fmla="*/ 9790452 w 11737976"/>
              <a:gd name="connsiteY11064" fmla="*/ 3850747 h 6407150"/>
              <a:gd name="connsiteX11065" fmla="*/ 9809582 w 11737976"/>
              <a:gd name="connsiteY11065" fmla="*/ 3852782 h 6407150"/>
              <a:gd name="connsiteX11066" fmla="*/ 9775387 w 11737976"/>
              <a:gd name="connsiteY11066" fmla="*/ 3820056 h 6407150"/>
              <a:gd name="connsiteX11067" fmla="*/ 9784952 w 11737976"/>
              <a:gd name="connsiteY11067" fmla="*/ 3821073 h 6407150"/>
              <a:gd name="connsiteX11068" fmla="*/ 9786306 w 11737976"/>
              <a:gd name="connsiteY11068" fmla="*/ 3811522 h 6407150"/>
              <a:gd name="connsiteX11069" fmla="*/ 9756709 w 11737976"/>
              <a:gd name="connsiteY11069" fmla="*/ 3814836 h 6407150"/>
              <a:gd name="connsiteX11070" fmla="*/ 9738033 w 11737976"/>
              <a:gd name="connsiteY11070" fmla="*/ 3809616 h 6407150"/>
              <a:gd name="connsiteX11071" fmla="*/ 9811120 w 11737976"/>
              <a:gd name="connsiteY11071" fmla="*/ 3805151 h 6407150"/>
              <a:gd name="connsiteX11072" fmla="*/ 9805617 w 11737976"/>
              <a:gd name="connsiteY11072" fmla="*/ 3807129 h 6407150"/>
              <a:gd name="connsiteX11073" fmla="*/ 9815495 w 11737976"/>
              <a:gd name="connsiteY11073" fmla="*/ 3811111 h 6407150"/>
              <a:gd name="connsiteX11074" fmla="*/ 9816315 w 11737976"/>
              <a:gd name="connsiteY11074" fmla="*/ 3805337 h 6407150"/>
              <a:gd name="connsiteX11075" fmla="*/ 9811120 w 11737976"/>
              <a:gd name="connsiteY11075" fmla="*/ 3805151 h 6407150"/>
              <a:gd name="connsiteX11076" fmla="*/ 9104213 w 11737976"/>
              <a:gd name="connsiteY11076" fmla="*/ 3803411 h 6407150"/>
              <a:gd name="connsiteX11077" fmla="*/ 9085465 w 11737976"/>
              <a:gd name="connsiteY11077" fmla="*/ 3804698 h 6407150"/>
              <a:gd name="connsiteX11078" fmla="*/ 9084548 w 11737976"/>
              <a:gd name="connsiteY11078" fmla="*/ 3811164 h 6407150"/>
              <a:gd name="connsiteX11079" fmla="*/ 9092775 w 11737976"/>
              <a:gd name="connsiteY11079" fmla="*/ 3818604 h 6407150"/>
              <a:gd name="connsiteX11080" fmla="*/ 9112438 w 11737976"/>
              <a:gd name="connsiteY11080" fmla="*/ 3810850 h 6407150"/>
              <a:gd name="connsiteX11081" fmla="*/ 9104213 w 11737976"/>
              <a:gd name="connsiteY11081" fmla="*/ 3803411 h 6407150"/>
              <a:gd name="connsiteX11082" fmla="*/ 9145036 w 11737976"/>
              <a:gd name="connsiteY11082" fmla="*/ 3801895 h 6407150"/>
              <a:gd name="connsiteX11083" fmla="*/ 9144708 w 11737976"/>
              <a:gd name="connsiteY11083" fmla="*/ 3804203 h 6407150"/>
              <a:gd name="connsiteX11084" fmla="*/ 9151565 w 11737976"/>
              <a:gd name="connsiteY11084" fmla="*/ 3804933 h 6407150"/>
              <a:gd name="connsiteX11085" fmla="*/ 9151893 w 11737976"/>
              <a:gd name="connsiteY11085" fmla="*/ 3802624 h 6407150"/>
              <a:gd name="connsiteX11086" fmla="*/ 9145036 w 11737976"/>
              <a:gd name="connsiteY11086" fmla="*/ 3801895 h 6407150"/>
              <a:gd name="connsiteX11087" fmla="*/ 9904330 w 11737976"/>
              <a:gd name="connsiteY11087" fmla="*/ 3798294 h 6407150"/>
              <a:gd name="connsiteX11088" fmla="*/ 9893358 w 11737976"/>
              <a:gd name="connsiteY11088" fmla="*/ 3798958 h 6407150"/>
              <a:gd name="connsiteX11089" fmla="*/ 9894937 w 11737976"/>
              <a:gd name="connsiteY11089" fmla="*/ 3803155 h 6407150"/>
              <a:gd name="connsiteX11090" fmla="*/ 9903509 w 11737976"/>
              <a:gd name="connsiteY11090" fmla="*/ 3804068 h 6407150"/>
              <a:gd name="connsiteX11091" fmla="*/ 9904330 w 11737976"/>
              <a:gd name="connsiteY11091" fmla="*/ 3798294 h 6407150"/>
              <a:gd name="connsiteX11092" fmla="*/ 9330044 w 11737976"/>
              <a:gd name="connsiteY11092" fmla="*/ 3798137 h 6407150"/>
              <a:gd name="connsiteX11093" fmla="*/ 9318282 w 11737976"/>
              <a:gd name="connsiteY11093" fmla="*/ 3807434 h 6407150"/>
              <a:gd name="connsiteX11094" fmla="*/ 9330044 w 11737976"/>
              <a:gd name="connsiteY11094" fmla="*/ 3798137 h 6407150"/>
              <a:gd name="connsiteX11095" fmla="*/ 9105536 w 11737976"/>
              <a:gd name="connsiteY11095" fmla="*/ 3790518 h 6407150"/>
              <a:gd name="connsiteX11096" fmla="*/ 9101834 w 11737976"/>
              <a:gd name="connsiteY11096" fmla="*/ 3793598 h 6407150"/>
              <a:gd name="connsiteX11097" fmla="*/ 9113849 w 11737976"/>
              <a:gd name="connsiteY11097" fmla="*/ 3800921 h 6407150"/>
              <a:gd name="connsiteX11098" fmla="*/ 9115200 w 11737976"/>
              <a:gd name="connsiteY11098" fmla="*/ 3791395 h 6407150"/>
              <a:gd name="connsiteX11099" fmla="*/ 9105536 w 11737976"/>
              <a:gd name="connsiteY11099" fmla="*/ 3790518 h 6407150"/>
              <a:gd name="connsiteX11100" fmla="*/ 9847839 w 11737976"/>
              <a:gd name="connsiteY11100" fmla="*/ 3779390 h 6407150"/>
              <a:gd name="connsiteX11101" fmla="*/ 9847388 w 11737976"/>
              <a:gd name="connsiteY11101" fmla="*/ 3782565 h 6407150"/>
              <a:gd name="connsiteX11102" fmla="*/ 9857226 w 11737976"/>
              <a:gd name="connsiteY11102" fmla="*/ 3786836 h 6407150"/>
              <a:gd name="connsiteX11103" fmla="*/ 9846938 w 11737976"/>
              <a:gd name="connsiteY11103" fmla="*/ 3785739 h 6407150"/>
              <a:gd name="connsiteX11104" fmla="*/ 9846487 w 11737976"/>
              <a:gd name="connsiteY11104" fmla="*/ 3788916 h 6407150"/>
              <a:gd name="connsiteX11105" fmla="*/ 9856325 w 11737976"/>
              <a:gd name="connsiteY11105" fmla="*/ 3793186 h 6407150"/>
              <a:gd name="connsiteX11106" fmla="*/ 9856775 w 11737976"/>
              <a:gd name="connsiteY11106" fmla="*/ 3790011 h 6407150"/>
              <a:gd name="connsiteX11107" fmla="*/ 9867063 w 11737976"/>
              <a:gd name="connsiteY11107" fmla="*/ 3791105 h 6407150"/>
              <a:gd name="connsiteX11108" fmla="*/ 9866613 w 11737976"/>
              <a:gd name="connsiteY11108" fmla="*/ 3794280 h 6407150"/>
              <a:gd name="connsiteX11109" fmla="*/ 9876899 w 11737976"/>
              <a:gd name="connsiteY11109" fmla="*/ 3795375 h 6407150"/>
              <a:gd name="connsiteX11110" fmla="*/ 9877348 w 11737976"/>
              <a:gd name="connsiteY11110" fmla="*/ 3792199 h 6407150"/>
              <a:gd name="connsiteX11111" fmla="*/ 9867513 w 11737976"/>
              <a:gd name="connsiteY11111" fmla="*/ 3787930 h 6407150"/>
              <a:gd name="connsiteX11112" fmla="*/ 9857226 w 11737976"/>
              <a:gd name="connsiteY11112" fmla="*/ 3786836 h 6407150"/>
              <a:gd name="connsiteX11113" fmla="*/ 9857676 w 11737976"/>
              <a:gd name="connsiteY11113" fmla="*/ 3783660 h 6407150"/>
              <a:gd name="connsiteX11114" fmla="*/ 9858126 w 11737976"/>
              <a:gd name="connsiteY11114" fmla="*/ 3780485 h 6407150"/>
              <a:gd name="connsiteX11115" fmla="*/ 9847839 w 11737976"/>
              <a:gd name="connsiteY11115" fmla="*/ 3779390 h 6407150"/>
              <a:gd name="connsiteX11116" fmla="*/ 9148639 w 11737976"/>
              <a:gd name="connsiteY11116" fmla="*/ 3776491 h 6407150"/>
              <a:gd name="connsiteX11117" fmla="*/ 9147821 w 11737976"/>
              <a:gd name="connsiteY11117" fmla="*/ 3782265 h 6407150"/>
              <a:gd name="connsiteX11118" fmla="*/ 9151300 w 11737976"/>
              <a:gd name="connsiteY11118" fmla="*/ 3782269 h 6407150"/>
              <a:gd name="connsiteX11119" fmla="*/ 9155089 w 11737976"/>
              <a:gd name="connsiteY11119" fmla="*/ 3780109 h 6407150"/>
              <a:gd name="connsiteX11120" fmla="*/ 9148639 w 11737976"/>
              <a:gd name="connsiteY11120" fmla="*/ 3776491 h 6407150"/>
              <a:gd name="connsiteX11121" fmla="*/ 9028515 w 11737976"/>
              <a:gd name="connsiteY11121" fmla="*/ 3772735 h 6407150"/>
              <a:gd name="connsiteX11122" fmla="*/ 9033585 w 11737976"/>
              <a:gd name="connsiteY11122" fmla="*/ 3778483 h 6407150"/>
              <a:gd name="connsiteX11123" fmla="*/ 9032665 w 11737976"/>
              <a:gd name="connsiteY11123" fmla="*/ 3774281 h 6407150"/>
              <a:gd name="connsiteX11124" fmla="*/ 9028515 w 11737976"/>
              <a:gd name="connsiteY11124" fmla="*/ 3772735 h 6407150"/>
              <a:gd name="connsiteX11125" fmla="*/ 9323360 w 11737976"/>
              <a:gd name="connsiteY11125" fmla="*/ 3771641 h 6407150"/>
              <a:gd name="connsiteX11126" fmla="*/ 9322425 w 11737976"/>
              <a:gd name="connsiteY11126" fmla="*/ 3778239 h 6407150"/>
              <a:gd name="connsiteX11127" fmla="*/ 9321956 w 11737976"/>
              <a:gd name="connsiteY11127" fmla="*/ 3781538 h 6407150"/>
              <a:gd name="connsiteX11128" fmla="*/ 9317163 w 11737976"/>
              <a:gd name="connsiteY11128" fmla="*/ 3787725 h 6407150"/>
              <a:gd name="connsiteX11129" fmla="*/ 9320084 w 11737976"/>
              <a:gd name="connsiteY11129" fmla="*/ 3794734 h 6407150"/>
              <a:gd name="connsiteX11130" fmla="*/ 9331776 w 11737976"/>
              <a:gd name="connsiteY11130" fmla="*/ 3785932 h 6407150"/>
              <a:gd name="connsiteX11131" fmla="*/ 9332711 w 11737976"/>
              <a:gd name="connsiteY11131" fmla="*/ 3779333 h 6407150"/>
              <a:gd name="connsiteX11132" fmla="*/ 9333649 w 11737976"/>
              <a:gd name="connsiteY11132" fmla="*/ 3772736 h 6407150"/>
              <a:gd name="connsiteX11133" fmla="*/ 9323360 w 11737976"/>
              <a:gd name="connsiteY11133" fmla="*/ 3771641 h 6407150"/>
              <a:gd name="connsiteX11134" fmla="*/ 9359755 w 11737976"/>
              <a:gd name="connsiteY11134" fmla="*/ 3766577 h 6407150"/>
              <a:gd name="connsiteX11135" fmla="*/ 9361898 w 11737976"/>
              <a:gd name="connsiteY11135" fmla="*/ 3769881 h 6407150"/>
              <a:gd name="connsiteX11136" fmla="*/ 9372675 w 11737976"/>
              <a:gd name="connsiteY11136" fmla="*/ 3767513 h 6407150"/>
              <a:gd name="connsiteX11137" fmla="*/ 9359755 w 11737976"/>
              <a:gd name="connsiteY11137" fmla="*/ 3766577 h 6407150"/>
              <a:gd name="connsiteX11138" fmla="*/ 9910059 w 11737976"/>
              <a:gd name="connsiteY11138" fmla="*/ 3766086 h 6407150"/>
              <a:gd name="connsiteX11139" fmla="*/ 9899987 w 11737976"/>
              <a:gd name="connsiteY11139" fmla="*/ 3771656 h 6407150"/>
              <a:gd name="connsiteX11140" fmla="*/ 9890377 w 11737976"/>
              <a:gd name="connsiteY11140" fmla="*/ 3773954 h 6407150"/>
              <a:gd name="connsiteX11141" fmla="*/ 9907274 w 11737976"/>
              <a:gd name="connsiteY11141" fmla="*/ 3785714 h 6407150"/>
              <a:gd name="connsiteX11142" fmla="*/ 9910059 w 11737976"/>
              <a:gd name="connsiteY11142" fmla="*/ 3766086 h 6407150"/>
              <a:gd name="connsiteX11143" fmla="*/ 9948309 w 11737976"/>
              <a:gd name="connsiteY11143" fmla="*/ 3764295 h 6407150"/>
              <a:gd name="connsiteX11144" fmla="*/ 9938445 w 11737976"/>
              <a:gd name="connsiteY11144" fmla="*/ 3766371 h 6407150"/>
              <a:gd name="connsiteX11145" fmla="*/ 9919147 w 11737976"/>
              <a:gd name="connsiteY11145" fmla="*/ 3767444 h 6407150"/>
              <a:gd name="connsiteX11146" fmla="*/ 9937570 w 11737976"/>
              <a:gd name="connsiteY11146" fmla="*/ 3772529 h 6407150"/>
              <a:gd name="connsiteX11147" fmla="*/ 9938006 w 11737976"/>
              <a:gd name="connsiteY11147" fmla="*/ 3769451 h 6407150"/>
              <a:gd name="connsiteX11148" fmla="*/ 9946998 w 11737976"/>
              <a:gd name="connsiteY11148" fmla="*/ 3773532 h 6407150"/>
              <a:gd name="connsiteX11149" fmla="*/ 9948309 w 11737976"/>
              <a:gd name="connsiteY11149" fmla="*/ 3764295 h 6407150"/>
              <a:gd name="connsiteX11150" fmla="*/ 9384271 w 11737976"/>
              <a:gd name="connsiteY11150" fmla="*/ 3759370 h 6407150"/>
              <a:gd name="connsiteX11151" fmla="*/ 9383944 w 11737976"/>
              <a:gd name="connsiteY11151" fmla="*/ 3761678 h 6407150"/>
              <a:gd name="connsiteX11152" fmla="*/ 9394231 w 11737976"/>
              <a:gd name="connsiteY11152" fmla="*/ 3762773 h 6407150"/>
              <a:gd name="connsiteX11153" fmla="*/ 9394558 w 11737976"/>
              <a:gd name="connsiteY11153" fmla="*/ 3760463 h 6407150"/>
              <a:gd name="connsiteX11154" fmla="*/ 9384271 w 11737976"/>
              <a:gd name="connsiteY11154" fmla="*/ 3759370 h 6407150"/>
              <a:gd name="connsiteX11155" fmla="*/ 4474525 w 11737976"/>
              <a:gd name="connsiteY11155" fmla="*/ 3758835 h 6407150"/>
              <a:gd name="connsiteX11156" fmla="*/ 4474403 w 11737976"/>
              <a:gd name="connsiteY11156" fmla="*/ 3760408 h 6407150"/>
              <a:gd name="connsiteX11157" fmla="*/ 4479284 w 11737976"/>
              <a:gd name="connsiteY11157" fmla="*/ 3760717 h 6407150"/>
              <a:gd name="connsiteX11158" fmla="*/ 4479403 w 11737976"/>
              <a:gd name="connsiteY11158" fmla="*/ 3759145 h 6407150"/>
              <a:gd name="connsiteX11159" fmla="*/ 4474525 w 11737976"/>
              <a:gd name="connsiteY11159" fmla="*/ 3758835 h 6407150"/>
              <a:gd name="connsiteX11160" fmla="*/ 9672926 w 11737976"/>
              <a:gd name="connsiteY11160" fmla="*/ 3757996 h 6407150"/>
              <a:gd name="connsiteX11161" fmla="*/ 9665781 w 11737976"/>
              <a:gd name="connsiteY11161" fmla="*/ 3762364 h 6407150"/>
              <a:gd name="connsiteX11162" fmla="*/ 9679976 w 11737976"/>
              <a:gd name="connsiteY11162" fmla="*/ 3763509 h 6407150"/>
              <a:gd name="connsiteX11163" fmla="*/ 9686763 w 11737976"/>
              <a:gd name="connsiteY11163" fmla="*/ 3761666 h 6407150"/>
              <a:gd name="connsiteX11164" fmla="*/ 9687173 w 11737976"/>
              <a:gd name="connsiteY11164" fmla="*/ 3758780 h 6407150"/>
              <a:gd name="connsiteX11165" fmla="*/ 9672926 w 11737976"/>
              <a:gd name="connsiteY11165" fmla="*/ 3757996 h 6407150"/>
              <a:gd name="connsiteX11166" fmla="*/ 9122068 w 11737976"/>
              <a:gd name="connsiteY11166" fmla="*/ 3752178 h 6407150"/>
              <a:gd name="connsiteX11167" fmla="*/ 9109894 w 11737976"/>
              <a:gd name="connsiteY11167" fmla="*/ 3755181 h 6407150"/>
              <a:gd name="connsiteX11168" fmla="*/ 9150605 w 11737976"/>
              <a:gd name="connsiteY11168" fmla="*/ 3762636 h 6407150"/>
              <a:gd name="connsiteX11169" fmla="*/ 9150113 w 11737976"/>
              <a:gd name="connsiteY11169" fmla="*/ 3766100 h 6407150"/>
              <a:gd name="connsiteX11170" fmla="*/ 9156971 w 11737976"/>
              <a:gd name="connsiteY11170" fmla="*/ 3766831 h 6407150"/>
              <a:gd name="connsiteX11171" fmla="*/ 9157463 w 11737976"/>
              <a:gd name="connsiteY11171" fmla="*/ 3763366 h 6407150"/>
              <a:gd name="connsiteX11172" fmla="*/ 9150605 w 11737976"/>
              <a:gd name="connsiteY11172" fmla="*/ 3762636 h 6407150"/>
              <a:gd name="connsiteX11173" fmla="*/ 9141630 w 11737976"/>
              <a:gd name="connsiteY11173" fmla="*/ 3752306 h 6407150"/>
              <a:gd name="connsiteX11174" fmla="*/ 9122068 w 11737976"/>
              <a:gd name="connsiteY11174" fmla="*/ 3752178 h 6407150"/>
              <a:gd name="connsiteX11175" fmla="*/ 9305406 w 11737976"/>
              <a:gd name="connsiteY11175" fmla="*/ 3750978 h 6407150"/>
              <a:gd name="connsiteX11176" fmla="*/ 9304995 w 11737976"/>
              <a:gd name="connsiteY11176" fmla="*/ 3753865 h 6407150"/>
              <a:gd name="connsiteX11177" fmla="*/ 9304586 w 11737976"/>
              <a:gd name="connsiteY11177" fmla="*/ 3756752 h 6407150"/>
              <a:gd name="connsiteX11178" fmla="*/ 9313639 w 11737976"/>
              <a:gd name="connsiteY11178" fmla="*/ 3757348 h 6407150"/>
              <a:gd name="connsiteX11179" fmla="*/ 9315283 w 11737976"/>
              <a:gd name="connsiteY11179" fmla="*/ 3754959 h 6407150"/>
              <a:gd name="connsiteX11180" fmla="*/ 9315692 w 11737976"/>
              <a:gd name="connsiteY11180" fmla="*/ 3752073 h 6407150"/>
              <a:gd name="connsiteX11181" fmla="*/ 9305406 w 11737976"/>
              <a:gd name="connsiteY11181" fmla="*/ 3750978 h 6407150"/>
              <a:gd name="connsiteX11182" fmla="*/ 9180658 w 11737976"/>
              <a:gd name="connsiteY11182" fmla="*/ 3747081 h 6407150"/>
              <a:gd name="connsiteX11183" fmla="*/ 9169496 w 11737976"/>
              <a:gd name="connsiteY11183" fmla="*/ 3752145 h 6407150"/>
              <a:gd name="connsiteX11184" fmla="*/ 9189634 w 11737976"/>
              <a:gd name="connsiteY11184" fmla="*/ 3757413 h 6407150"/>
              <a:gd name="connsiteX11185" fmla="*/ 9180658 w 11737976"/>
              <a:gd name="connsiteY11185" fmla="*/ 3747081 h 6407150"/>
              <a:gd name="connsiteX11186" fmla="*/ 9239528 w 11737976"/>
              <a:gd name="connsiteY11186" fmla="*/ 3736935 h 6407150"/>
              <a:gd name="connsiteX11187" fmla="*/ 9207229 w 11737976"/>
              <a:gd name="connsiteY11187" fmla="*/ 3756061 h 6407150"/>
              <a:gd name="connsiteX11188" fmla="*/ 9234122 w 11737976"/>
              <a:gd name="connsiteY11188" fmla="*/ 3775040 h 6407150"/>
              <a:gd name="connsiteX11189" fmla="*/ 9255354 w 11737976"/>
              <a:gd name="connsiteY11189" fmla="*/ 3764405 h 6407150"/>
              <a:gd name="connsiteX11190" fmla="*/ 9255805 w 11737976"/>
              <a:gd name="connsiteY11190" fmla="*/ 3761231 h 6407150"/>
              <a:gd name="connsiteX11191" fmla="*/ 9265520 w 11737976"/>
              <a:gd name="connsiteY11191" fmla="*/ 3762264 h 6407150"/>
              <a:gd name="connsiteX11192" fmla="*/ 9265971 w 11737976"/>
              <a:gd name="connsiteY11192" fmla="*/ 3759089 h 6407150"/>
              <a:gd name="connsiteX11193" fmla="*/ 9256255 w 11737976"/>
              <a:gd name="connsiteY11193" fmla="*/ 3758055 h 6407150"/>
              <a:gd name="connsiteX11194" fmla="*/ 9255805 w 11737976"/>
              <a:gd name="connsiteY11194" fmla="*/ 3761231 h 6407150"/>
              <a:gd name="connsiteX11195" fmla="*/ 9245639 w 11737976"/>
              <a:gd name="connsiteY11195" fmla="*/ 3763371 h 6407150"/>
              <a:gd name="connsiteX11196" fmla="*/ 9247442 w 11737976"/>
              <a:gd name="connsiteY11196" fmla="*/ 3750671 h 6407150"/>
              <a:gd name="connsiteX11197" fmla="*/ 9257156 w 11737976"/>
              <a:gd name="connsiteY11197" fmla="*/ 3751704 h 6407150"/>
              <a:gd name="connsiteX11198" fmla="*/ 9257607 w 11737976"/>
              <a:gd name="connsiteY11198" fmla="*/ 3748529 h 6407150"/>
              <a:gd name="connsiteX11199" fmla="*/ 9239528 w 11737976"/>
              <a:gd name="connsiteY11199" fmla="*/ 3736935 h 6407150"/>
              <a:gd name="connsiteX11200" fmla="*/ 9816019 w 11737976"/>
              <a:gd name="connsiteY11200" fmla="*/ 3733811 h 6407150"/>
              <a:gd name="connsiteX11201" fmla="*/ 9815691 w 11737976"/>
              <a:gd name="connsiteY11201" fmla="*/ 3736120 h 6407150"/>
              <a:gd name="connsiteX11202" fmla="*/ 9825978 w 11737976"/>
              <a:gd name="connsiteY11202" fmla="*/ 3737215 h 6407150"/>
              <a:gd name="connsiteX11203" fmla="*/ 9826306 w 11737976"/>
              <a:gd name="connsiteY11203" fmla="*/ 3734905 h 6407150"/>
              <a:gd name="connsiteX11204" fmla="*/ 9816019 w 11737976"/>
              <a:gd name="connsiteY11204" fmla="*/ 3733811 h 6407150"/>
              <a:gd name="connsiteX11205" fmla="*/ 9192095 w 11737976"/>
              <a:gd name="connsiteY11205" fmla="*/ 3731889 h 6407150"/>
              <a:gd name="connsiteX11206" fmla="*/ 9188738 w 11737976"/>
              <a:gd name="connsiteY11206" fmla="*/ 3739188 h 6407150"/>
              <a:gd name="connsiteX11207" fmla="*/ 9199436 w 11737976"/>
              <a:gd name="connsiteY11207" fmla="*/ 3745563 h 6407150"/>
              <a:gd name="connsiteX11208" fmla="*/ 9192095 w 11737976"/>
              <a:gd name="connsiteY11208" fmla="*/ 3731889 h 6407150"/>
              <a:gd name="connsiteX11209" fmla="*/ 9906285 w 11737976"/>
              <a:gd name="connsiteY11209" fmla="*/ 3730522 h 6407150"/>
              <a:gd name="connsiteX11210" fmla="*/ 9905860 w 11737976"/>
              <a:gd name="connsiteY11210" fmla="*/ 3733524 h 6407150"/>
              <a:gd name="connsiteX11211" fmla="*/ 9918262 w 11737976"/>
              <a:gd name="connsiteY11211" fmla="*/ 3740558 h 6407150"/>
              <a:gd name="connsiteX11212" fmla="*/ 9925061 w 11737976"/>
              <a:gd name="connsiteY11212" fmla="*/ 3735567 h 6407150"/>
              <a:gd name="connsiteX11213" fmla="*/ 9906285 w 11737976"/>
              <a:gd name="connsiteY11213" fmla="*/ 3730522 h 6407150"/>
              <a:gd name="connsiteX11214" fmla="*/ 9865499 w 11737976"/>
              <a:gd name="connsiteY11214" fmla="*/ 3728527 h 6407150"/>
              <a:gd name="connsiteX11215" fmla="*/ 9854720 w 11737976"/>
              <a:gd name="connsiteY11215" fmla="*/ 3730896 h 6407150"/>
              <a:gd name="connsiteX11216" fmla="*/ 9865007 w 11737976"/>
              <a:gd name="connsiteY11216" fmla="*/ 3731990 h 6407150"/>
              <a:gd name="connsiteX11217" fmla="*/ 9875293 w 11737976"/>
              <a:gd name="connsiteY11217" fmla="*/ 3733084 h 6407150"/>
              <a:gd name="connsiteX11218" fmla="*/ 9865499 w 11737976"/>
              <a:gd name="connsiteY11218" fmla="*/ 3728527 h 6407150"/>
              <a:gd name="connsiteX11219" fmla="*/ 4488708 w 11737976"/>
              <a:gd name="connsiteY11219" fmla="*/ 3717274 h 6407150"/>
              <a:gd name="connsiteX11220" fmla="*/ 4489621 w 11737976"/>
              <a:gd name="connsiteY11220" fmla="*/ 3719935 h 6407150"/>
              <a:gd name="connsiteX11221" fmla="*/ 4494992 w 11737976"/>
              <a:gd name="connsiteY11221" fmla="*/ 3724108 h 6407150"/>
              <a:gd name="connsiteX11222" fmla="*/ 4494965 w 11737976"/>
              <a:gd name="connsiteY11222" fmla="*/ 3732453 h 6407150"/>
              <a:gd name="connsiteX11223" fmla="*/ 4493434 w 11737976"/>
              <a:gd name="connsiteY11223" fmla="*/ 3730664 h 6407150"/>
              <a:gd name="connsiteX11224" fmla="*/ 4493181 w 11737976"/>
              <a:gd name="connsiteY11224" fmla="*/ 3729670 h 6407150"/>
              <a:gd name="connsiteX11225" fmla="*/ 4492410 w 11737976"/>
              <a:gd name="connsiteY11225" fmla="*/ 3730863 h 6407150"/>
              <a:gd name="connsiteX11226" fmla="*/ 4492661 w 11737976"/>
              <a:gd name="connsiteY11226" fmla="*/ 3731856 h 6407150"/>
              <a:gd name="connsiteX11227" fmla="*/ 4494446 w 11737976"/>
              <a:gd name="connsiteY11227" fmla="*/ 3734637 h 6407150"/>
              <a:gd name="connsiteX11228" fmla="*/ 4500444 w 11737976"/>
              <a:gd name="connsiteY11228" fmla="*/ 3754835 h 6407150"/>
              <a:gd name="connsiteX11229" fmla="*/ 4496087 w 11737976"/>
              <a:gd name="connsiteY11229" fmla="*/ 3760204 h 6407150"/>
              <a:gd name="connsiteX11230" fmla="*/ 4479019 w 11737976"/>
              <a:gd name="connsiteY11230" fmla="*/ 3769110 h 6407150"/>
              <a:gd name="connsiteX11231" fmla="*/ 4457207 w 11737976"/>
              <a:gd name="connsiteY11231" fmla="*/ 3759005 h 6407150"/>
              <a:gd name="connsiteX11232" fmla="*/ 4452264 w 11737976"/>
              <a:gd name="connsiteY11232" fmla="*/ 3764502 h 6407150"/>
              <a:gd name="connsiteX11233" fmla="*/ 4461925 w 11737976"/>
              <a:gd name="connsiteY11233" fmla="*/ 3756398 h 6407150"/>
              <a:gd name="connsiteX11234" fmla="*/ 4486192 w 11737976"/>
              <a:gd name="connsiteY11234" fmla="*/ 3734691 h 6407150"/>
              <a:gd name="connsiteX11235" fmla="*/ 9798424 w 11737976"/>
              <a:gd name="connsiteY11235" fmla="*/ 3715530 h 6407150"/>
              <a:gd name="connsiteX11236" fmla="*/ 9769170 w 11737976"/>
              <a:gd name="connsiteY11236" fmla="*/ 3715640 h 6407150"/>
              <a:gd name="connsiteX11237" fmla="*/ 9768269 w 11737976"/>
              <a:gd name="connsiteY11237" fmla="*/ 3721991 h 6407150"/>
              <a:gd name="connsiteX11238" fmla="*/ 9793472 w 11737976"/>
              <a:gd name="connsiteY11238" fmla="*/ 3724672 h 6407150"/>
              <a:gd name="connsiteX11239" fmla="*/ 9798424 w 11737976"/>
              <a:gd name="connsiteY11239" fmla="*/ 3715530 h 6407150"/>
              <a:gd name="connsiteX11240" fmla="*/ 9244353 w 11737976"/>
              <a:gd name="connsiteY11240" fmla="*/ 3715181 h 6407150"/>
              <a:gd name="connsiteX11241" fmla="*/ 9243535 w 11737976"/>
              <a:gd name="connsiteY11241" fmla="*/ 3720953 h 6407150"/>
              <a:gd name="connsiteX11242" fmla="*/ 9249689 w 11737976"/>
              <a:gd name="connsiteY11242" fmla="*/ 3720693 h 6407150"/>
              <a:gd name="connsiteX11243" fmla="*/ 9244353 w 11737976"/>
              <a:gd name="connsiteY11243" fmla="*/ 3715181 h 6407150"/>
              <a:gd name="connsiteX11244" fmla="*/ 9376464 w 11737976"/>
              <a:gd name="connsiteY11244" fmla="*/ 3713193 h 6407150"/>
              <a:gd name="connsiteX11245" fmla="*/ 9369676 w 11737976"/>
              <a:gd name="connsiteY11245" fmla="*/ 3715036 h 6407150"/>
              <a:gd name="connsiteX11246" fmla="*/ 9389840 w 11737976"/>
              <a:gd name="connsiteY11246" fmla="*/ 3720111 h 6407150"/>
              <a:gd name="connsiteX11247" fmla="*/ 9390661 w 11737976"/>
              <a:gd name="connsiteY11247" fmla="*/ 3714340 h 6407150"/>
              <a:gd name="connsiteX11248" fmla="*/ 9390660 w 11737976"/>
              <a:gd name="connsiteY11248" fmla="*/ 3714339 h 6407150"/>
              <a:gd name="connsiteX11249" fmla="*/ 9376464 w 11737976"/>
              <a:gd name="connsiteY11249" fmla="*/ 3713193 h 6407150"/>
              <a:gd name="connsiteX11250" fmla="*/ 9419892 w 11737976"/>
              <a:gd name="connsiteY11250" fmla="*/ 3710703 h 6407150"/>
              <a:gd name="connsiteX11251" fmla="*/ 9407562 w 11737976"/>
              <a:gd name="connsiteY11251" fmla="*/ 3728825 h 6407150"/>
              <a:gd name="connsiteX11252" fmla="*/ 9389241 w 11737976"/>
              <a:gd name="connsiteY11252" fmla="*/ 3720397 h 6407150"/>
              <a:gd name="connsiteX11253" fmla="*/ 9379174 w 11737976"/>
              <a:gd name="connsiteY11253" fmla="*/ 3722566 h 6407150"/>
              <a:gd name="connsiteX11254" fmla="*/ 9369561 w 11737976"/>
              <a:gd name="connsiteY11254" fmla="*/ 3721542 h 6407150"/>
              <a:gd name="connsiteX11255" fmla="*/ 9358138 w 11737976"/>
              <a:gd name="connsiteY11255" fmla="*/ 3733282 h 6407150"/>
              <a:gd name="connsiteX11256" fmla="*/ 9367750 w 11737976"/>
              <a:gd name="connsiteY11256" fmla="*/ 3734305 h 6407150"/>
              <a:gd name="connsiteX11257" fmla="*/ 9376006 w 11737976"/>
              <a:gd name="connsiteY11257" fmla="*/ 3744901 h 6407150"/>
              <a:gd name="connsiteX11258" fmla="*/ 9395685 w 11737976"/>
              <a:gd name="connsiteY11258" fmla="*/ 3743754 h 6407150"/>
              <a:gd name="connsiteX11259" fmla="*/ 9402582 w 11737976"/>
              <a:gd name="connsiteY11259" fmla="*/ 3763921 h 6407150"/>
              <a:gd name="connsiteX11260" fmla="*/ 9412196 w 11737976"/>
              <a:gd name="connsiteY11260" fmla="*/ 3764944 h 6407150"/>
              <a:gd name="connsiteX11261" fmla="*/ 9382451 w 11737976"/>
              <a:gd name="connsiteY11261" fmla="*/ 3768257 h 6407150"/>
              <a:gd name="connsiteX11262" fmla="*/ 9351801 w 11737976"/>
              <a:gd name="connsiteY11262" fmla="*/ 3777951 h 6407150"/>
              <a:gd name="connsiteX11263" fmla="*/ 9340377 w 11737976"/>
              <a:gd name="connsiteY11263" fmla="*/ 3789690 h 6407150"/>
              <a:gd name="connsiteX11264" fmla="*/ 9359148 w 11737976"/>
              <a:gd name="connsiteY11264" fmla="*/ 3794928 h 6407150"/>
              <a:gd name="connsiteX11265" fmla="*/ 9347728 w 11737976"/>
              <a:gd name="connsiteY11265" fmla="*/ 3806667 h 6407150"/>
              <a:gd name="connsiteX11266" fmla="*/ 9356887 w 11737976"/>
              <a:gd name="connsiteY11266" fmla="*/ 3810881 h 6407150"/>
              <a:gd name="connsiteX11267" fmla="*/ 9346822 w 11737976"/>
              <a:gd name="connsiteY11267" fmla="*/ 3813049 h 6407150"/>
              <a:gd name="connsiteX11268" fmla="*/ 9366500 w 11737976"/>
              <a:gd name="connsiteY11268" fmla="*/ 3811903 h 6407150"/>
              <a:gd name="connsiteX11269" fmla="*/ 9366952 w 11737976"/>
              <a:gd name="connsiteY11269" fmla="*/ 3808712 h 6407150"/>
              <a:gd name="connsiteX11270" fmla="*/ 9376566 w 11737976"/>
              <a:gd name="connsiteY11270" fmla="*/ 3809735 h 6407150"/>
              <a:gd name="connsiteX11271" fmla="*/ 9377472 w 11737976"/>
              <a:gd name="connsiteY11271" fmla="*/ 3803355 h 6407150"/>
              <a:gd name="connsiteX11272" fmla="*/ 9387084 w 11737976"/>
              <a:gd name="connsiteY11272" fmla="*/ 3804377 h 6407150"/>
              <a:gd name="connsiteX11273" fmla="*/ 9396698 w 11737976"/>
              <a:gd name="connsiteY11273" fmla="*/ 3805400 h 6407150"/>
              <a:gd name="connsiteX11274" fmla="*/ 9397151 w 11737976"/>
              <a:gd name="connsiteY11274" fmla="*/ 3802209 h 6407150"/>
              <a:gd name="connsiteX11275" fmla="*/ 9406764 w 11737976"/>
              <a:gd name="connsiteY11275" fmla="*/ 3803232 h 6407150"/>
              <a:gd name="connsiteX11276" fmla="*/ 9415471 w 11737976"/>
              <a:gd name="connsiteY11276" fmla="*/ 3810636 h 6407150"/>
              <a:gd name="connsiteX11277" fmla="*/ 9404501 w 11737976"/>
              <a:gd name="connsiteY11277" fmla="*/ 3819185 h 6407150"/>
              <a:gd name="connsiteX11278" fmla="*/ 9383916 w 11737976"/>
              <a:gd name="connsiteY11278" fmla="*/ 3826711 h 6407150"/>
              <a:gd name="connsiteX11279" fmla="*/ 9355981 w 11737976"/>
              <a:gd name="connsiteY11279" fmla="*/ 3817262 h 6407150"/>
              <a:gd name="connsiteX11280" fmla="*/ 9324877 w 11737976"/>
              <a:gd name="connsiteY11280" fmla="*/ 3830147 h 6407150"/>
              <a:gd name="connsiteX11281" fmla="*/ 9323521 w 11737976"/>
              <a:gd name="connsiteY11281" fmla="*/ 3839719 h 6407150"/>
              <a:gd name="connsiteX11282" fmla="*/ 9341842 w 11737976"/>
              <a:gd name="connsiteY11282" fmla="*/ 3848146 h 6407150"/>
              <a:gd name="connsiteX11283" fmla="*/ 9341389 w 11737976"/>
              <a:gd name="connsiteY11283" fmla="*/ 3851336 h 6407150"/>
              <a:gd name="connsiteX11284" fmla="*/ 9332229 w 11737976"/>
              <a:gd name="connsiteY11284" fmla="*/ 3847123 h 6407150"/>
              <a:gd name="connsiteX11285" fmla="*/ 9321709 w 11737976"/>
              <a:gd name="connsiteY11285" fmla="*/ 3852481 h 6407150"/>
              <a:gd name="connsiteX11286" fmla="*/ 9331324 w 11737976"/>
              <a:gd name="connsiteY11286" fmla="*/ 3853504 h 6407150"/>
              <a:gd name="connsiteX11287" fmla="*/ 9338674 w 11737976"/>
              <a:gd name="connsiteY11287" fmla="*/ 3870481 h 6407150"/>
              <a:gd name="connsiteX11288" fmla="*/ 9337769 w 11737976"/>
              <a:gd name="connsiteY11288" fmla="*/ 3876861 h 6407150"/>
              <a:gd name="connsiteX11289" fmla="*/ 9305760 w 11737976"/>
              <a:gd name="connsiteY11289" fmla="*/ 3896128 h 6407150"/>
              <a:gd name="connsiteX11290" fmla="*/ 9296147 w 11737976"/>
              <a:gd name="connsiteY11290" fmla="*/ 3895105 h 6407150"/>
              <a:gd name="connsiteX11291" fmla="*/ 9296599 w 11737976"/>
              <a:gd name="connsiteY11291" fmla="*/ 3891915 h 6407150"/>
              <a:gd name="connsiteX11292" fmla="*/ 9297051 w 11737976"/>
              <a:gd name="connsiteY11292" fmla="*/ 3888724 h 6407150"/>
              <a:gd name="connsiteX11293" fmla="*/ 9287890 w 11737976"/>
              <a:gd name="connsiteY11293" fmla="*/ 3884509 h 6407150"/>
              <a:gd name="connsiteX11294" fmla="*/ 9277826 w 11737976"/>
              <a:gd name="connsiteY11294" fmla="*/ 3886678 h 6407150"/>
              <a:gd name="connsiteX11295" fmla="*/ 9278732 w 11737976"/>
              <a:gd name="connsiteY11295" fmla="*/ 3880296 h 6407150"/>
              <a:gd name="connsiteX11296" fmla="*/ 9269117 w 11737976"/>
              <a:gd name="connsiteY11296" fmla="*/ 3879274 h 6407150"/>
              <a:gd name="connsiteX11297" fmla="*/ 9256786 w 11737976"/>
              <a:gd name="connsiteY11297" fmla="*/ 3897395 h 6407150"/>
              <a:gd name="connsiteX11298" fmla="*/ 9265044 w 11737976"/>
              <a:gd name="connsiteY11298" fmla="*/ 3907989 h 6407150"/>
              <a:gd name="connsiteX11299" fmla="*/ 9275562 w 11737976"/>
              <a:gd name="connsiteY11299" fmla="*/ 3902630 h 6407150"/>
              <a:gd name="connsiteX11300" fmla="*/ 9305307 w 11737976"/>
              <a:gd name="connsiteY11300" fmla="*/ 3899318 h 6407150"/>
              <a:gd name="connsiteX11301" fmla="*/ 9353372 w 11737976"/>
              <a:gd name="connsiteY11301" fmla="*/ 3904432 h 6407150"/>
              <a:gd name="connsiteX11302" fmla="*/ 9352920 w 11737976"/>
              <a:gd name="connsiteY11302" fmla="*/ 3907622 h 6407150"/>
              <a:gd name="connsiteX11303" fmla="*/ 9343306 w 11737976"/>
              <a:gd name="connsiteY11303" fmla="*/ 3906600 h 6407150"/>
              <a:gd name="connsiteX11304" fmla="*/ 9342852 w 11737976"/>
              <a:gd name="connsiteY11304" fmla="*/ 3909791 h 6407150"/>
              <a:gd name="connsiteX11305" fmla="*/ 9352466 w 11737976"/>
              <a:gd name="connsiteY11305" fmla="*/ 3910813 h 6407150"/>
              <a:gd name="connsiteX11306" fmla="*/ 9362081 w 11737976"/>
              <a:gd name="connsiteY11306" fmla="*/ 3911837 h 6407150"/>
              <a:gd name="connsiteX11307" fmla="*/ 9361629 w 11737976"/>
              <a:gd name="connsiteY11307" fmla="*/ 3915028 h 6407150"/>
              <a:gd name="connsiteX11308" fmla="*/ 9331884 w 11737976"/>
              <a:gd name="connsiteY11308" fmla="*/ 3918340 h 6407150"/>
              <a:gd name="connsiteX11309" fmla="*/ 9331431 w 11737976"/>
              <a:gd name="connsiteY11309" fmla="*/ 3921530 h 6407150"/>
              <a:gd name="connsiteX11310" fmla="*/ 9330978 w 11737976"/>
              <a:gd name="connsiteY11310" fmla="*/ 3924721 h 6407150"/>
              <a:gd name="connsiteX11311" fmla="*/ 9341043 w 11737976"/>
              <a:gd name="connsiteY11311" fmla="*/ 3922553 h 6407150"/>
              <a:gd name="connsiteX11312" fmla="*/ 9339232 w 11737976"/>
              <a:gd name="connsiteY11312" fmla="*/ 3935316 h 6407150"/>
              <a:gd name="connsiteX11313" fmla="*/ 9377685 w 11737976"/>
              <a:gd name="connsiteY11313" fmla="*/ 3939408 h 6407150"/>
              <a:gd name="connsiteX11314" fmla="*/ 9376779 w 11737976"/>
              <a:gd name="connsiteY11314" fmla="*/ 3945788 h 6407150"/>
              <a:gd name="connsiteX11315" fmla="*/ 9366714 w 11737976"/>
              <a:gd name="connsiteY11315" fmla="*/ 3947957 h 6407150"/>
              <a:gd name="connsiteX11316" fmla="*/ 9385035 w 11737976"/>
              <a:gd name="connsiteY11316" fmla="*/ 3956383 h 6407150"/>
              <a:gd name="connsiteX11317" fmla="*/ 9374064 w 11737976"/>
              <a:gd name="connsiteY11317" fmla="*/ 3964932 h 6407150"/>
              <a:gd name="connsiteX11318" fmla="*/ 9346129 w 11737976"/>
              <a:gd name="connsiteY11318" fmla="*/ 3955483 h 6407150"/>
              <a:gd name="connsiteX11319" fmla="*/ 9345225 w 11737976"/>
              <a:gd name="connsiteY11319" fmla="*/ 3961864 h 6407150"/>
              <a:gd name="connsiteX11320" fmla="*/ 9335611 w 11737976"/>
              <a:gd name="connsiteY11320" fmla="*/ 3960841 h 6407150"/>
              <a:gd name="connsiteX11321" fmla="*/ 9316838 w 11737976"/>
              <a:gd name="connsiteY11321" fmla="*/ 3955605 h 6407150"/>
              <a:gd name="connsiteX11322" fmla="*/ 9306771 w 11737976"/>
              <a:gd name="connsiteY11322" fmla="*/ 3957773 h 6407150"/>
              <a:gd name="connsiteX11323" fmla="*/ 9321926 w 11737976"/>
              <a:gd name="connsiteY11323" fmla="*/ 3988534 h 6407150"/>
              <a:gd name="connsiteX11324" fmla="*/ 9320567 w 11737976"/>
              <a:gd name="connsiteY11324" fmla="*/ 3998106 h 6407150"/>
              <a:gd name="connsiteX11325" fmla="*/ 9320114 w 11737976"/>
              <a:gd name="connsiteY11325" fmla="*/ 4001297 h 6407150"/>
              <a:gd name="connsiteX11326" fmla="*/ 9329726 w 11737976"/>
              <a:gd name="connsiteY11326" fmla="*/ 4002319 h 6407150"/>
              <a:gd name="connsiteX11327" fmla="*/ 9339340 w 11737976"/>
              <a:gd name="connsiteY11327" fmla="*/ 4003342 h 6407150"/>
              <a:gd name="connsiteX11328" fmla="*/ 9408443 w 11737976"/>
              <a:gd name="connsiteY11328" fmla="*/ 3997740 h 6407150"/>
              <a:gd name="connsiteX11329" fmla="*/ 9439546 w 11737976"/>
              <a:gd name="connsiteY11329" fmla="*/ 3984856 h 6407150"/>
              <a:gd name="connsiteX11330" fmla="*/ 9402451 w 11737976"/>
              <a:gd name="connsiteY11330" fmla="*/ 3971191 h 6407150"/>
              <a:gd name="connsiteX11331" fmla="*/ 9422129 w 11737976"/>
              <a:gd name="connsiteY11331" fmla="*/ 3970047 h 6407150"/>
              <a:gd name="connsiteX11332" fmla="*/ 9403355 w 11737976"/>
              <a:gd name="connsiteY11332" fmla="*/ 3964810 h 6407150"/>
              <a:gd name="connsiteX11333" fmla="*/ 9423033 w 11737976"/>
              <a:gd name="connsiteY11333" fmla="*/ 3963666 h 6407150"/>
              <a:gd name="connsiteX11334" fmla="*/ 9425298 w 11737976"/>
              <a:gd name="connsiteY11334" fmla="*/ 3947712 h 6407150"/>
              <a:gd name="connsiteX11335" fmla="*/ 9435364 w 11737976"/>
              <a:gd name="connsiteY11335" fmla="*/ 3945544 h 6407150"/>
              <a:gd name="connsiteX11336" fmla="*/ 9444977 w 11737976"/>
              <a:gd name="connsiteY11336" fmla="*/ 3946567 h 6407150"/>
              <a:gd name="connsiteX11337" fmla="*/ 9444525 w 11737976"/>
              <a:gd name="connsiteY11337" fmla="*/ 3949758 h 6407150"/>
              <a:gd name="connsiteX11338" fmla="*/ 9442715 w 11737976"/>
              <a:gd name="connsiteY11338" fmla="*/ 3962521 h 6407150"/>
              <a:gd name="connsiteX11339" fmla="*/ 9450968 w 11737976"/>
              <a:gd name="connsiteY11339" fmla="*/ 3973115 h 6407150"/>
              <a:gd name="connsiteX11340" fmla="*/ 9450515 w 11737976"/>
              <a:gd name="connsiteY11340" fmla="*/ 3976306 h 6407150"/>
              <a:gd name="connsiteX11341" fmla="*/ 9460129 w 11737976"/>
              <a:gd name="connsiteY11341" fmla="*/ 3977328 h 6407150"/>
              <a:gd name="connsiteX11342" fmla="*/ 9460582 w 11737976"/>
              <a:gd name="connsiteY11342" fmla="*/ 3974137 h 6407150"/>
              <a:gd name="connsiteX11343" fmla="*/ 9471101 w 11737976"/>
              <a:gd name="connsiteY11343" fmla="*/ 3968780 h 6407150"/>
              <a:gd name="connsiteX11344" fmla="*/ 9480262 w 11737976"/>
              <a:gd name="connsiteY11344" fmla="*/ 3972993 h 6407150"/>
              <a:gd name="connsiteX11345" fmla="*/ 9520978 w 11737976"/>
              <a:gd name="connsiteY11345" fmla="*/ 3961130 h 6407150"/>
              <a:gd name="connsiteX11346" fmla="*/ 9531044 w 11737976"/>
              <a:gd name="connsiteY11346" fmla="*/ 3958963 h 6407150"/>
              <a:gd name="connsiteX11347" fmla="*/ 9503110 w 11737976"/>
              <a:gd name="connsiteY11347" fmla="*/ 3949514 h 6407150"/>
              <a:gd name="connsiteX11348" fmla="*/ 9493948 w 11737976"/>
              <a:gd name="connsiteY11348" fmla="*/ 3945300 h 6407150"/>
              <a:gd name="connsiteX11349" fmla="*/ 9483432 w 11737976"/>
              <a:gd name="connsiteY11349" fmla="*/ 3950658 h 6407150"/>
              <a:gd name="connsiteX11350" fmla="*/ 9483885 w 11737976"/>
              <a:gd name="connsiteY11350" fmla="*/ 3947467 h 6407150"/>
              <a:gd name="connsiteX11351" fmla="*/ 9474270 w 11737976"/>
              <a:gd name="connsiteY11351" fmla="*/ 3946445 h 6407150"/>
              <a:gd name="connsiteX11352" fmla="*/ 9473818 w 11737976"/>
              <a:gd name="connsiteY11352" fmla="*/ 3949636 h 6407150"/>
              <a:gd name="connsiteX11353" fmla="*/ 9464204 w 11737976"/>
              <a:gd name="connsiteY11353" fmla="*/ 3948612 h 6407150"/>
              <a:gd name="connsiteX11354" fmla="*/ 9454590 w 11737976"/>
              <a:gd name="connsiteY11354" fmla="*/ 3947590 h 6407150"/>
              <a:gd name="connsiteX11355" fmla="*/ 9445430 w 11737976"/>
              <a:gd name="connsiteY11355" fmla="*/ 3943377 h 6407150"/>
              <a:gd name="connsiteX11356" fmla="*/ 9455495 w 11737976"/>
              <a:gd name="connsiteY11356" fmla="*/ 3941208 h 6407150"/>
              <a:gd name="connsiteX11357" fmla="*/ 9476533 w 11737976"/>
              <a:gd name="connsiteY11357" fmla="*/ 3930491 h 6407150"/>
              <a:gd name="connsiteX11358" fmla="*/ 9496211 w 11737976"/>
              <a:gd name="connsiteY11358" fmla="*/ 3929346 h 6407150"/>
              <a:gd name="connsiteX11359" fmla="*/ 9495759 w 11737976"/>
              <a:gd name="connsiteY11359" fmla="*/ 3932536 h 6407150"/>
              <a:gd name="connsiteX11360" fmla="*/ 9525958 w 11737976"/>
              <a:gd name="connsiteY11360" fmla="*/ 3926034 h 6407150"/>
              <a:gd name="connsiteX11361" fmla="*/ 9553891 w 11737976"/>
              <a:gd name="connsiteY11361" fmla="*/ 3935484 h 6407150"/>
              <a:gd name="connsiteX11362" fmla="*/ 9564409 w 11737976"/>
              <a:gd name="connsiteY11362" fmla="*/ 3930125 h 6407150"/>
              <a:gd name="connsiteX11363" fmla="*/ 9565768 w 11737976"/>
              <a:gd name="connsiteY11363" fmla="*/ 3920553 h 6407150"/>
              <a:gd name="connsiteX11364" fmla="*/ 9547448 w 11737976"/>
              <a:gd name="connsiteY11364" fmla="*/ 3912125 h 6407150"/>
              <a:gd name="connsiteX11365" fmla="*/ 9527768 w 11737976"/>
              <a:gd name="connsiteY11365" fmla="*/ 3913271 h 6407150"/>
              <a:gd name="connsiteX11366" fmla="*/ 9528219 w 11737976"/>
              <a:gd name="connsiteY11366" fmla="*/ 3910081 h 6407150"/>
              <a:gd name="connsiteX11367" fmla="*/ 9518608 w 11737976"/>
              <a:gd name="connsiteY11367" fmla="*/ 3909057 h 6407150"/>
              <a:gd name="connsiteX11368" fmla="*/ 9557965 w 11737976"/>
              <a:gd name="connsiteY11368" fmla="*/ 3906768 h 6407150"/>
              <a:gd name="connsiteX11369" fmla="*/ 9576739 w 11737976"/>
              <a:gd name="connsiteY11369" fmla="*/ 3912004 h 6407150"/>
              <a:gd name="connsiteX11370" fmla="*/ 9575835 w 11737976"/>
              <a:gd name="connsiteY11370" fmla="*/ 3918385 h 6407150"/>
              <a:gd name="connsiteX11371" fmla="*/ 9604674 w 11737976"/>
              <a:gd name="connsiteY11371" fmla="*/ 3921454 h 6407150"/>
              <a:gd name="connsiteX11372" fmla="*/ 9596319 w 11737976"/>
              <a:gd name="connsiteY11372" fmla="*/ 3920160 h 6407150"/>
              <a:gd name="connsiteX11373" fmla="*/ 9594156 w 11737976"/>
              <a:gd name="connsiteY11373" fmla="*/ 3926813 h 6407150"/>
              <a:gd name="connsiteX11374" fmla="*/ 9607485 w 11737976"/>
              <a:gd name="connsiteY11374" fmla="*/ 3927421 h 6407150"/>
              <a:gd name="connsiteX11375" fmla="*/ 9614286 w 11737976"/>
              <a:gd name="connsiteY11375" fmla="*/ 3922477 h 6407150"/>
              <a:gd name="connsiteX11376" fmla="*/ 9622542 w 11737976"/>
              <a:gd name="connsiteY11376" fmla="*/ 3933071 h 6407150"/>
              <a:gd name="connsiteX11377" fmla="*/ 9623090 w 11737976"/>
              <a:gd name="connsiteY11377" fmla="*/ 3933239 h 6407150"/>
              <a:gd name="connsiteX11378" fmla="*/ 9585715 w 11737976"/>
              <a:gd name="connsiteY11378" fmla="*/ 3929264 h 6407150"/>
              <a:gd name="connsiteX11379" fmla="*/ 9576113 w 11737976"/>
              <a:gd name="connsiteY11379" fmla="*/ 3928240 h 6407150"/>
              <a:gd name="connsiteX11380" fmla="*/ 9575676 w 11737976"/>
              <a:gd name="connsiteY11380" fmla="*/ 3931321 h 6407150"/>
              <a:gd name="connsiteX11381" fmla="*/ 9585277 w 11737976"/>
              <a:gd name="connsiteY11381" fmla="*/ 3932341 h 6407150"/>
              <a:gd name="connsiteX11382" fmla="*/ 9613643 w 11737976"/>
              <a:gd name="connsiteY11382" fmla="*/ 3938486 h 6407150"/>
              <a:gd name="connsiteX11383" fmla="*/ 9623860 w 11737976"/>
              <a:gd name="connsiteY11383" fmla="*/ 3933476 h 6407150"/>
              <a:gd name="connsiteX11384" fmla="*/ 9644749 w 11737976"/>
              <a:gd name="connsiteY11384" fmla="*/ 3939888 h 6407150"/>
              <a:gd name="connsiteX11385" fmla="*/ 9660089 w 11737976"/>
              <a:gd name="connsiteY11385" fmla="*/ 3943544 h 6407150"/>
              <a:gd name="connsiteX11386" fmla="*/ 9662352 w 11737976"/>
              <a:gd name="connsiteY11386" fmla="*/ 3927591 h 6407150"/>
              <a:gd name="connsiteX11387" fmla="*/ 9654550 w 11737976"/>
              <a:gd name="connsiteY11387" fmla="*/ 3913805 h 6407150"/>
              <a:gd name="connsiteX11388" fmla="*/ 9635777 w 11737976"/>
              <a:gd name="connsiteY11388" fmla="*/ 3908569 h 6407150"/>
              <a:gd name="connsiteX11389" fmla="*/ 9625710 w 11737976"/>
              <a:gd name="connsiteY11389" fmla="*/ 3910737 h 6407150"/>
              <a:gd name="connsiteX11390" fmla="*/ 9607390 w 11737976"/>
              <a:gd name="connsiteY11390" fmla="*/ 3902310 h 6407150"/>
              <a:gd name="connsiteX11391" fmla="*/ 9607843 w 11737976"/>
              <a:gd name="connsiteY11391" fmla="*/ 3899119 h 6407150"/>
              <a:gd name="connsiteX11392" fmla="*/ 9637135 w 11737976"/>
              <a:gd name="connsiteY11392" fmla="*/ 3898997 h 6407150"/>
              <a:gd name="connsiteX11393" fmla="*/ 9636231 w 11737976"/>
              <a:gd name="connsiteY11393" fmla="*/ 3905378 h 6407150"/>
              <a:gd name="connsiteX11394" fmla="*/ 9657266 w 11737976"/>
              <a:gd name="connsiteY11394" fmla="*/ 3894662 h 6407150"/>
              <a:gd name="connsiteX11395" fmla="*/ 9620623 w 11737976"/>
              <a:gd name="connsiteY11395" fmla="*/ 3877807 h 6407150"/>
              <a:gd name="connsiteX11396" fmla="*/ 9582171 w 11737976"/>
              <a:gd name="connsiteY11396" fmla="*/ 3873715 h 6407150"/>
              <a:gd name="connsiteX11397" fmla="*/ 9573916 w 11737976"/>
              <a:gd name="connsiteY11397" fmla="*/ 3863122 h 6407150"/>
              <a:gd name="connsiteX11398" fmla="*/ 9544624 w 11737976"/>
              <a:gd name="connsiteY11398" fmla="*/ 3863244 h 6407150"/>
              <a:gd name="connsiteX11399" fmla="*/ 9533652 w 11737976"/>
              <a:gd name="connsiteY11399" fmla="*/ 3871792 h 6407150"/>
              <a:gd name="connsiteX11400" fmla="*/ 9524493 w 11737976"/>
              <a:gd name="connsiteY11400" fmla="*/ 3867580 h 6407150"/>
              <a:gd name="connsiteX11401" fmla="*/ 9524946 w 11737976"/>
              <a:gd name="connsiteY11401" fmla="*/ 3864389 h 6407150"/>
              <a:gd name="connsiteX11402" fmla="*/ 9515331 w 11737976"/>
              <a:gd name="connsiteY11402" fmla="*/ 3863365 h 6407150"/>
              <a:gd name="connsiteX11403" fmla="*/ 9514878 w 11737976"/>
              <a:gd name="connsiteY11403" fmla="*/ 3866556 h 6407150"/>
              <a:gd name="connsiteX11404" fmla="*/ 9496106 w 11737976"/>
              <a:gd name="connsiteY11404" fmla="*/ 3861320 h 6407150"/>
              <a:gd name="connsiteX11405" fmla="*/ 9497917 w 11737976"/>
              <a:gd name="connsiteY11405" fmla="*/ 3848557 h 6407150"/>
              <a:gd name="connsiteX11406" fmla="*/ 9478236 w 11737976"/>
              <a:gd name="connsiteY11406" fmla="*/ 3849702 h 6407150"/>
              <a:gd name="connsiteX11407" fmla="*/ 9469528 w 11737976"/>
              <a:gd name="connsiteY11407" fmla="*/ 3842298 h 6407150"/>
              <a:gd name="connsiteX11408" fmla="*/ 9469981 w 11737976"/>
              <a:gd name="connsiteY11408" fmla="*/ 3839107 h 6407150"/>
              <a:gd name="connsiteX11409" fmla="*/ 9470433 w 11737976"/>
              <a:gd name="connsiteY11409" fmla="*/ 3835917 h 6407150"/>
              <a:gd name="connsiteX11410" fmla="*/ 9470886 w 11737976"/>
              <a:gd name="connsiteY11410" fmla="*/ 3832726 h 6407150"/>
              <a:gd name="connsiteX11411" fmla="*/ 9461274 w 11737976"/>
              <a:gd name="connsiteY11411" fmla="*/ 3831704 h 6407150"/>
              <a:gd name="connsiteX11412" fmla="*/ 9461726 w 11737976"/>
              <a:gd name="connsiteY11412" fmla="*/ 3828513 h 6407150"/>
              <a:gd name="connsiteX11413" fmla="*/ 9481858 w 11737976"/>
              <a:gd name="connsiteY11413" fmla="*/ 3824177 h 6407150"/>
              <a:gd name="connsiteX11414" fmla="*/ 9510244 w 11737976"/>
              <a:gd name="connsiteY11414" fmla="*/ 3830436 h 6407150"/>
              <a:gd name="connsiteX11415" fmla="*/ 9509792 w 11737976"/>
              <a:gd name="connsiteY11415" fmla="*/ 3833627 h 6407150"/>
              <a:gd name="connsiteX11416" fmla="*/ 9499728 w 11737976"/>
              <a:gd name="connsiteY11416" fmla="*/ 3835796 h 6407150"/>
              <a:gd name="connsiteX11417" fmla="*/ 9489208 w 11737976"/>
              <a:gd name="connsiteY11417" fmla="*/ 3841153 h 6407150"/>
              <a:gd name="connsiteX11418" fmla="*/ 9508886 w 11737976"/>
              <a:gd name="connsiteY11418" fmla="*/ 3840008 h 6407150"/>
              <a:gd name="connsiteX11419" fmla="*/ 9519406 w 11737976"/>
              <a:gd name="connsiteY11419" fmla="*/ 3834650 h 6407150"/>
              <a:gd name="connsiteX11420" fmla="*/ 9538631 w 11737976"/>
              <a:gd name="connsiteY11420" fmla="*/ 3836695 h 6407150"/>
              <a:gd name="connsiteX11421" fmla="*/ 9539989 w 11737976"/>
              <a:gd name="connsiteY11421" fmla="*/ 3827123 h 6407150"/>
              <a:gd name="connsiteX11422" fmla="*/ 9550057 w 11737976"/>
              <a:gd name="connsiteY11422" fmla="*/ 3824956 h 6407150"/>
              <a:gd name="connsiteX11423" fmla="*/ 9548698 w 11737976"/>
              <a:gd name="connsiteY11423" fmla="*/ 3834527 h 6407150"/>
              <a:gd name="connsiteX11424" fmla="*/ 9623791 w 11737976"/>
              <a:gd name="connsiteY11424" fmla="*/ 3855472 h 6407150"/>
              <a:gd name="connsiteX11425" fmla="*/ 9597669 w 11737976"/>
              <a:gd name="connsiteY11425" fmla="*/ 3833261 h 6407150"/>
              <a:gd name="connsiteX11426" fmla="*/ 9636121 w 11737976"/>
              <a:gd name="connsiteY11426" fmla="*/ 3837351 h 6407150"/>
              <a:gd name="connsiteX11427" fmla="*/ 9629223 w 11737976"/>
              <a:gd name="connsiteY11427" fmla="*/ 3817185 h 6407150"/>
              <a:gd name="connsiteX11428" fmla="*/ 9656704 w 11737976"/>
              <a:gd name="connsiteY11428" fmla="*/ 3829825 h 6407150"/>
              <a:gd name="connsiteX11429" fmla="*/ 9666319 w 11737976"/>
              <a:gd name="connsiteY11429" fmla="*/ 3830848 h 6407150"/>
              <a:gd name="connsiteX11430" fmla="*/ 9675481 w 11737976"/>
              <a:gd name="connsiteY11430" fmla="*/ 3835062 h 6407150"/>
              <a:gd name="connsiteX11431" fmla="*/ 9694706 w 11737976"/>
              <a:gd name="connsiteY11431" fmla="*/ 3837107 h 6407150"/>
              <a:gd name="connsiteX11432" fmla="*/ 9678196 w 11737976"/>
              <a:gd name="connsiteY11432" fmla="*/ 3815918 h 6407150"/>
              <a:gd name="connsiteX11433" fmla="*/ 9669487 w 11737976"/>
              <a:gd name="connsiteY11433" fmla="*/ 3808514 h 6407150"/>
              <a:gd name="connsiteX11434" fmla="*/ 9698779 w 11737976"/>
              <a:gd name="connsiteY11434" fmla="*/ 3808392 h 6407150"/>
              <a:gd name="connsiteX11435" fmla="*/ 9707488 w 11737976"/>
              <a:gd name="connsiteY11435" fmla="*/ 3815796 h 6407150"/>
              <a:gd name="connsiteX11436" fmla="*/ 9730335 w 11737976"/>
              <a:gd name="connsiteY11436" fmla="*/ 3792315 h 6407150"/>
              <a:gd name="connsiteX11437" fmla="*/ 9758269 w 11737976"/>
              <a:gd name="connsiteY11437" fmla="*/ 3801766 h 6407150"/>
              <a:gd name="connsiteX11438" fmla="*/ 9759174 w 11737976"/>
              <a:gd name="connsiteY11438" fmla="*/ 3795384 h 6407150"/>
              <a:gd name="connsiteX11439" fmla="*/ 9778855 w 11737976"/>
              <a:gd name="connsiteY11439" fmla="*/ 3794240 h 6407150"/>
              <a:gd name="connsiteX11440" fmla="*/ 9779761 w 11737976"/>
              <a:gd name="connsiteY11440" fmla="*/ 3787857 h 6407150"/>
              <a:gd name="connsiteX11441" fmla="*/ 9790731 w 11737976"/>
              <a:gd name="connsiteY11441" fmla="*/ 3779309 h 6407150"/>
              <a:gd name="connsiteX11442" fmla="*/ 9791184 w 11737976"/>
              <a:gd name="connsiteY11442" fmla="*/ 3776118 h 6407150"/>
              <a:gd name="connsiteX11443" fmla="*/ 9772862 w 11737976"/>
              <a:gd name="connsiteY11443" fmla="*/ 3767692 h 6407150"/>
              <a:gd name="connsiteX11444" fmla="*/ 9712468 w 11737976"/>
              <a:gd name="connsiteY11444" fmla="*/ 3780699 h 6407150"/>
              <a:gd name="connsiteX11445" fmla="*/ 9690524 w 11737976"/>
              <a:gd name="connsiteY11445" fmla="*/ 3797797 h 6407150"/>
              <a:gd name="connsiteX11446" fmla="*/ 9691882 w 11737976"/>
              <a:gd name="connsiteY11446" fmla="*/ 3788224 h 6407150"/>
              <a:gd name="connsiteX11447" fmla="*/ 9682270 w 11737976"/>
              <a:gd name="connsiteY11447" fmla="*/ 3787202 h 6407150"/>
              <a:gd name="connsiteX11448" fmla="*/ 9674920 w 11737976"/>
              <a:gd name="connsiteY11448" fmla="*/ 3770225 h 6407150"/>
              <a:gd name="connsiteX11449" fmla="*/ 9635109 w 11737976"/>
              <a:gd name="connsiteY11449" fmla="*/ 3775707 h 6407150"/>
              <a:gd name="connsiteX11450" fmla="*/ 9627308 w 11737976"/>
              <a:gd name="connsiteY11450" fmla="*/ 3761921 h 6407150"/>
              <a:gd name="connsiteX11451" fmla="*/ 9608532 w 11737976"/>
              <a:gd name="connsiteY11451" fmla="*/ 3756684 h 6407150"/>
              <a:gd name="connsiteX11452" fmla="*/ 9588401 w 11737976"/>
              <a:gd name="connsiteY11452" fmla="*/ 3761021 h 6407150"/>
              <a:gd name="connsiteX11453" fmla="*/ 9580146 w 11737976"/>
              <a:gd name="connsiteY11453" fmla="*/ 3750426 h 6407150"/>
              <a:gd name="connsiteX11454" fmla="*/ 9571439 w 11737976"/>
              <a:gd name="connsiteY11454" fmla="*/ 3743022 h 6407150"/>
              <a:gd name="connsiteX11455" fmla="*/ 9581957 w 11737976"/>
              <a:gd name="connsiteY11455" fmla="*/ 3737663 h 6407150"/>
              <a:gd name="connsiteX11456" fmla="*/ 9543052 w 11737976"/>
              <a:gd name="connsiteY11456" fmla="*/ 3736762 h 6407150"/>
              <a:gd name="connsiteX11457" fmla="*/ 9514667 w 11737976"/>
              <a:gd name="connsiteY11457" fmla="*/ 3730503 h 6407150"/>
              <a:gd name="connsiteX11458" fmla="*/ 9494533 w 11737976"/>
              <a:gd name="connsiteY11458" fmla="*/ 3734839 h 6407150"/>
              <a:gd name="connsiteX11459" fmla="*/ 9485823 w 11737976"/>
              <a:gd name="connsiteY11459" fmla="*/ 3727434 h 6407150"/>
              <a:gd name="connsiteX11460" fmla="*/ 9475306 w 11737976"/>
              <a:gd name="connsiteY11460" fmla="*/ 3732794 h 6407150"/>
              <a:gd name="connsiteX11461" fmla="*/ 9446920 w 11737976"/>
              <a:gd name="connsiteY11461" fmla="*/ 3726534 h 6407150"/>
              <a:gd name="connsiteX11462" fmla="*/ 9439116 w 11737976"/>
              <a:gd name="connsiteY11462" fmla="*/ 3712748 h 6407150"/>
              <a:gd name="connsiteX11463" fmla="*/ 9419892 w 11737976"/>
              <a:gd name="connsiteY11463" fmla="*/ 3710703 h 6407150"/>
              <a:gd name="connsiteX11464" fmla="*/ 9255624 w 11737976"/>
              <a:gd name="connsiteY11464" fmla="*/ 3709347 h 6407150"/>
              <a:gd name="connsiteX11465" fmla="*/ 9263214 w 11737976"/>
              <a:gd name="connsiteY11465" fmla="*/ 3717187 h 6407150"/>
              <a:gd name="connsiteX11466" fmla="*/ 9272277 w 11737976"/>
              <a:gd name="connsiteY11466" fmla="*/ 3714635 h 6407150"/>
              <a:gd name="connsiteX11467" fmla="*/ 9255624 w 11737976"/>
              <a:gd name="connsiteY11467" fmla="*/ 3709347 h 6407150"/>
              <a:gd name="connsiteX11468" fmla="*/ 9948292 w 11737976"/>
              <a:gd name="connsiteY11468" fmla="*/ 3709207 h 6407150"/>
              <a:gd name="connsiteX11469" fmla="*/ 9937678 w 11737976"/>
              <a:gd name="connsiteY11469" fmla="*/ 3710422 h 6407150"/>
              <a:gd name="connsiteX11470" fmla="*/ 9947965 w 11737976"/>
              <a:gd name="connsiteY11470" fmla="*/ 3711516 h 6407150"/>
              <a:gd name="connsiteX11471" fmla="*/ 9948292 w 11737976"/>
              <a:gd name="connsiteY11471" fmla="*/ 3709207 h 6407150"/>
              <a:gd name="connsiteX11472" fmla="*/ 9126953 w 11737976"/>
              <a:gd name="connsiteY11472" fmla="*/ 3708550 h 6407150"/>
              <a:gd name="connsiteX11473" fmla="*/ 9114808 w 11737976"/>
              <a:gd name="connsiteY11473" fmla="*/ 3720541 h 6407150"/>
              <a:gd name="connsiteX11474" fmla="*/ 9125097 w 11737976"/>
              <a:gd name="connsiteY11474" fmla="*/ 3721636 h 6407150"/>
              <a:gd name="connsiteX11475" fmla="*/ 9124168 w 11737976"/>
              <a:gd name="connsiteY11475" fmla="*/ 3728179 h 6407150"/>
              <a:gd name="connsiteX11476" fmla="*/ 9107023 w 11737976"/>
              <a:gd name="connsiteY11476" fmla="*/ 3726354 h 6407150"/>
              <a:gd name="connsiteX11477" fmla="*/ 9133205 w 11737976"/>
              <a:gd name="connsiteY11477" fmla="*/ 3747892 h 6407150"/>
              <a:gd name="connsiteX11478" fmla="*/ 9126225 w 11737976"/>
              <a:gd name="connsiteY11478" fmla="*/ 3728397 h 6407150"/>
              <a:gd name="connsiteX11479" fmla="*/ 9124168 w 11737976"/>
              <a:gd name="connsiteY11479" fmla="*/ 3728179 h 6407150"/>
              <a:gd name="connsiteX11480" fmla="*/ 9138429 w 11737976"/>
              <a:gd name="connsiteY11480" fmla="*/ 3728866 h 6407150"/>
              <a:gd name="connsiteX11481" fmla="*/ 9145670 w 11737976"/>
              <a:gd name="connsiteY11481" fmla="*/ 3723824 h 6407150"/>
              <a:gd name="connsiteX11482" fmla="*/ 9135384 w 11737976"/>
              <a:gd name="connsiteY11482" fmla="*/ 3722730 h 6407150"/>
              <a:gd name="connsiteX11483" fmla="*/ 9126953 w 11737976"/>
              <a:gd name="connsiteY11483" fmla="*/ 3708550 h 6407150"/>
              <a:gd name="connsiteX11484" fmla="*/ 9819623 w 11737976"/>
              <a:gd name="connsiteY11484" fmla="*/ 3708410 h 6407150"/>
              <a:gd name="connsiteX11485" fmla="*/ 9808461 w 11737976"/>
              <a:gd name="connsiteY11485" fmla="*/ 3713473 h 6407150"/>
              <a:gd name="connsiteX11486" fmla="*/ 9818312 w 11737976"/>
              <a:gd name="connsiteY11486" fmla="*/ 3717646 h 6407150"/>
              <a:gd name="connsiteX11487" fmla="*/ 9819623 w 11737976"/>
              <a:gd name="connsiteY11487" fmla="*/ 3708410 h 6407150"/>
              <a:gd name="connsiteX11488" fmla="*/ 9167202 w 11737976"/>
              <a:gd name="connsiteY11488" fmla="*/ 3706972 h 6407150"/>
              <a:gd name="connsiteX11489" fmla="*/ 9166312 w 11737976"/>
              <a:gd name="connsiteY11489" fmla="*/ 3713240 h 6407150"/>
              <a:gd name="connsiteX11490" fmla="*/ 9165423 w 11737976"/>
              <a:gd name="connsiteY11490" fmla="*/ 3719508 h 6407150"/>
              <a:gd name="connsiteX11491" fmla="*/ 9164534 w 11737976"/>
              <a:gd name="connsiteY11491" fmla="*/ 3725776 h 6407150"/>
              <a:gd name="connsiteX11492" fmla="*/ 9164089 w 11737976"/>
              <a:gd name="connsiteY11492" fmla="*/ 3728910 h 6407150"/>
              <a:gd name="connsiteX11493" fmla="*/ 9172662 w 11737976"/>
              <a:gd name="connsiteY11493" fmla="*/ 3729822 h 6407150"/>
              <a:gd name="connsiteX11494" fmla="*/ 9173107 w 11737976"/>
              <a:gd name="connsiteY11494" fmla="*/ 3726688 h 6407150"/>
              <a:gd name="connsiteX11495" fmla="*/ 9173996 w 11737976"/>
              <a:gd name="connsiteY11495" fmla="*/ 3720420 h 6407150"/>
              <a:gd name="connsiteX11496" fmla="*/ 9174441 w 11737976"/>
              <a:gd name="connsiteY11496" fmla="*/ 3717285 h 6407150"/>
              <a:gd name="connsiteX11497" fmla="*/ 9175330 w 11737976"/>
              <a:gd name="connsiteY11497" fmla="*/ 3711019 h 6407150"/>
              <a:gd name="connsiteX11498" fmla="*/ 9175775 w 11737976"/>
              <a:gd name="connsiteY11498" fmla="*/ 3707884 h 6407150"/>
              <a:gd name="connsiteX11499" fmla="*/ 9167202 w 11737976"/>
              <a:gd name="connsiteY11499" fmla="*/ 3706972 h 6407150"/>
              <a:gd name="connsiteX11500" fmla="*/ 9908290 w 11737976"/>
              <a:gd name="connsiteY11500" fmla="*/ 3704950 h 6407150"/>
              <a:gd name="connsiteX11501" fmla="*/ 9894817 w 11737976"/>
              <a:gd name="connsiteY11501" fmla="*/ 3709964 h 6407150"/>
              <a:gd name="connsiteX11502" fmla="*/ 9915632 w 11737976"/>
              <a:gd name="connsiteY11502" fmla="*/ 3718624 h 6407150"/>
              <a:gd name="connsiteX11503" fmla="*/ 9908290 w 11737976"/>
              <a:gd name="connsiteY11503" fmla="*/ 3704950 h 6407150"/>
              <a:gd name="connsiteX11504" fmla="*/ 9392461 w 11737976"/>
              <a:gd name="connsiteY11504" fmla="*/ 3701638 h 6407150"/>
              <a:gd name="connsiteX11505" fmla="*/ 9391643 w 11737976"/>
              <a:gd name="connsiteY11505" fmla="*/ 3707412 h 6407150"/>
              <a:gd name="connsiteX11506" fmla="*/ 9400696 w 11737976"/>
              <a:gd name="connsiteY11506" fmla="*/ 3708009 h 6407150"/>
              <a:gd name="connsiteX11507" fmla="*/ 9402339 w 11737976"/>
              <a:gd name="connsiteY11507" fmla="*/ 3705619 h 6407150"/>
              <a:gd name="connsiteX11508" fmla="*/ 9392461 w 11737976"/>
              <a:gd name="connsiteY11508" fmla="*/ 3701638 h 6407150"/>
              <a:gd name="connsiteX11509" fmla="*/ 9129240 w 11737976"/>
              <a:gd name="connsiteY11509" fmla="*/ 3701615 h 6407150"/>
              <a:gd name="connsiteX11510" fmla="*/ 9127443 w 11737976"/>
              <a:gd name="connsiteY11510" fmla="*/ 3705086 h 6407150"/>
              <a:gd name="connsiteX11511" fmla="*/ 9137730 w 11737976"/>
              <a:gd name="connsiteY11511" fmla="*/ 3706181 h 6407150"/>
              <a:gd name="connsiteX11512" fmla="*/ 9138140 w 11737976"/>
              <a:gd name="connsiteY11512" fmla="*/ 3703293 h 6407150"/>
              <a:gd name="connsiteX11513" fmla="*/ 9129240 w 11737976"/>
              <a:gd name="connsiteY11513" fmla="*/ 3701615 h 6407150"/>
              <a:gd name="connsiteX11514" fmla="*/ 9248449 w 11737976"/>
              <a:gd name="connsiteY11514" fmla="*/ 3686315 h 6407150"/>
              <a:gd name="connsiteX11515" fmla="*/ 9247958 w 11737976"/>
              <a:gd name="connsiteY11515" fmla="*/ 3689778 h 6407150"/>
              <a:gd name="connsiteX11516" fmla="*/ 9258246 w 11737976"/>
              <a:gd name="connsiteY11516" fmla="*/ 3690874 h 6407150"/>
              <a:gd name="connsiteX11517" fmla="*/ 9248449 w 11737976"/>
              <a:gd name="connsiteY11517" fmla="*/ 3686315 h 6407150"/>
              <a:gd name="connsiteX11518" fmla="*/ 9912080 w 11737976"/>
              <a:gd name="connsiteY11518" fmla="*/ 3682338 h 6407150"/>
              <a:gd name="connsiteX11519" fmla="*/ 9901299 w 11737976"/>
              <a:gd name="connsiteY11519" fmla="*/ 3687798 h 6407150"/>
              <a:gd name="connsiteX11520" fmla="*/ 9911215 w 11737976"/>
              <a:gd name="connsiteY11520" fmla="*/ 3688439 h 6407150"/>
              <a:gd name="connsiteX11521" fmla="*/ 9921476 w 11737976"/>
              <a:gd name="connsiteY11521" fmla="*/ 3686641 h 6407150"/>
              <a:gd name="connsiteX11522" fmla="*/ 9912080 w 11737976"/>
              <a:gd name="connsiteY11522" fmla="*/ 3682338 h 6407150"/>
              <a:gd name="connsiteX11523" fmla="*/ 9764406 w 11737976"/>
              <a:gd name="connsiteY11523" fmla="*/ 3679496 h 6407150"/>
              <a:gd name="connsiteX11524" fmla="*/ 9766441 w 11737976"/>
              <a:gd name="connsiteY11524" fmla="*/ 3682534 h 6407150"/>
              <a:gd name="connsiteX11525" fmla="*/ 9745659 w 11737976"/>
              <a:gd name="connsiteY11525" fmla="*/ 3689992 h 6407150"/>
              <a:gd name="connsiteX11526" fmla="*/ 9774806 w 11737976"/>
              <a:gd name="connsiteY11526" fmla="*/ 3693093 h 6407150"/>
              <a:gd name="connsiteX11527" fmla="*/ 9784520 w 11737976"/>
              <a:gd name="connsiteY11527" fmla="*/ 3694127 h 6407150"/>
              <a:gd name="connsiteX11528" fmla="*/ 9784070 w 11737976"/>
              <a:gd name="connsiteY11528" fmla="*/ 3697301 h 6407150"/>
              <a:gd name="connsiteX11529" fmla="*/ 9763739 w 11737976"/>
              <a:gd name="connsiteY11529" fmla="*/ 3701583 h 6407150"/>
              <a:gd name="connsiteX11530" fmla="*/ 9792886 w 11737976"/>
              <a:gd name="connsiteY11530" fmla="*/ 3704685 h 6407150"/>
              <a:gd name="connsiteX11531" fmla="*/ 9803952 w 11737976"/>
              <a:gd name="connsiteY11531" fmla="*/ 3696193 h 6407150"/>
              <a:gd name="connsiteX11532" fmla="*/ 9794236 w 11737976"/>
              <a:gd name="connsiteY11532" fmla="*/ 3695159 h 6407150"/>
              <a:gd name="connsiteX11533" fmla="*/ 9775255 w 11737976"/>
              <a:gd name="connsiteY11533" fmla="*/ 3689917 h 6407150"/>
              <a:gd name="connsiteX11534" fmla="*/ 9785872 w 11737976"/>
              <a:gd name="connsiteY11534" fmla="*/ 3684601 h 6407150"/>
              <a:gd name="connsiteX11535" fmla="*/ 9776607 w 11737976"/>
              <a:gd name="connsiteY11535" fmla="*/ 3680391 h 6407150"/>
              <a:gd name="connsiteX11536" fmla="*/ 9764406 w 11737976"/>
              <a:gd name="connsiteY11536" fmla="*/ 3679496 h 6407150"/>
              <a:gd name="connsiteX11537" fmla="*/ 9249431 w 11737976"/>
              <a:gd name="connsiteY11537" fmla="*/ 3679387 h 6407150"/>
              <a:gd name="connsiteX11538" fmla="*/ 9248938 w 11737976"/>
              <a:gd name="connsiteY11538" fmla="*/ 3682851 h 6407150"/>
              <a:gd name="connsiteX11539" fmla="*/ 9259226 w 11737976"/>
              <a:gd name="connsiteY11539" fmla="*/ 3683946 h 6407150"/>
              <a:gd name="connsiteX11540" fmla="*/ 9259719 w 11737976"/>
              <a:gd name="connsiteY11540" fmla="*/ 3680482 h 6407150"/>
              <a:gd name="connsiteX11541" fmla="*/ 9249431 w 11737976"/>
              <a:gd name="connsiteY11541" fmla="*/ 3679387 h 6407150"/>
              <a:gd name="connsiteX11542" fmla="*/ 9239964 w 11737976"/>
              <a:gd name="connsiteY11542" fmla="*/ 3672521 h 6407150"/>
              <a:gd name="connsiteX11543" fmla="*/ 9239638 w 11737976"/>
              <a:gd name="connsiteY11543" fmla="*/ 3674829 h 6407150"/>
              <a:gd name="connsiteX11544" fmla="*/ 9249924 w 11737976"/>
              <a:gd name="connsiteY11544" fmla="*/ 3675924 h 6407150"/>
              <a:gd name="connsiteX11545" fmla="*/ 9250252 w 11737976"/>
              <a:gd name="connsiteY11545" fmla="*/ 3673615 h 6407150"/>
              <a:gd name="connsiteX11546" fmla="*/ 9239964 w 11737976"/>
              <a:gd name="connsiteY11546" fmla="*/ 3672521 h 6407150"/>
              <a:gd name="connsiteX11547" fmla="*/ 9191960 w 11737976"/>
              <a:gd name="connsiteY11547" fmla="*/ 3667412 h 6407150"/>
              <a:gd name="connsiteX11548" fmla="*/ 9187692 w 11737976"/>
              <a:gd name="connsiteY11548" fmla="*/ 3669888 h 6407150"/>
              <a:gd name="connsiteX11549" fmla="*/ 9191142 w 11737976"/>
              <a:gd name="connsiteY11549" fmla="*/ 3673185 h 6407150"/>
              <a:gd name="connsiteX11550" fmla="*/ 9191960 w 11737976"/>
              <a:gd name="connsiteY11550" fmla="*/ 3667412 h 6407150"/>
              <a:gd name="connsiteX11551" fmla="*/ 9212168 w 11737976"/>
              <a:gd name="connsiteY11551" fmla="*/ 3666045 h 6407150"/>
              <a:gd name="connsiteX11552" fmla="*/ 9205673 w 11737976"/>
              <a:gd name="connsiteY11552" fmla="*/ 3678080 h 6407150"/>
              <a:gd name="connsiteX11553" fmla="*/ 9228802 w 11737976"/>
              <a:gd name="connsiteY11553" fmla="*/ 3683722 h 6407150"/>
              <a:gd name="connsiteX11554" fmla="*/ 9221598 w 11737976"/>
              <a:gd name="connsiteY11554" fmla="*/ 3667049 h 6407150"/>
              <a:gd name="connsiteX11555" fmla="*/ 9212168 w 11737976"/>
              <a:gd name="connsiteY11555" fmla="*/ 3666045 h 6407150"/>
              <a:gd name="connsiteX11556" fmla="*/ 9133097 w 11737976"/>
              <a:gd name="connsiteY11556" fmla="*/ 3661149 h 6407150"/>
              <a:gd name="connsiteX11557" fmla="*/ 9131295 w 11737976"/>
              <a:gd name="connsiteY11557" fmla="*/ 3673851 h 6407150"/>
              <a:gd name="connsiteX11558" fmla="*/ 9130845 w 11737976"/>
              <a:gd name="connsiteY11558" fmla="*/ 3677025 h 6407150"/>
              <a:gd name="connsiteX11559" fmla="*/ 9139660 w 11737976"/>
              <a:gd name="connsiteY11559" fmla="*/ 3684410 h 6407150"/>
              <a:gd name="connsiteX11560" fmla="*/ 9129944 w 11737976"/>
              <a:gd name="connsiteY11560" fmla="*/ 3683375 h 6407150"/>
              <a:gd name="connsiteX11561" fmla="*/ 9137407 w 11737976"/>
              <a:gd name="connsiteY11561" fmla="*/ 3700285 h 6407150"/>
              <a:gd name="connsiteX11562" fmla="*/ 9178071 w 11737976"/>
              <a:gd name="connsiteY11562" fmla="*/ 3691719 h 6407150"/>
              <a:gd name="connsiteX11563" fmla="*/ 9159541 w 11737976"/>
              <a:gd name="connsiteY11563" fmla="*/ 3683302 h 6407150"/>
              <a:gd name="connsiteX11564" fmla="*/ 9170156 w 11737976"/>
              <a:gd name="connsiteY11564" fmla="*/ 3677985 h 6407150"/>
              <a:gd name="connsiteX11565" fmla="*/ 9170607 w 11737976"/>
              <a:gd name="connsiteY11565" fmla="*/ 3674810 h 6407150"/>
              <a:gd name="connsiteX11566" fmla="*/ 9171058 w 11737976"/>
              <a:gd name="connsiteY11566" fmla="*/ 3671634 h 6407150"/>
              <a:gd name="connsiteX11567" fmla="*/ 9133097 w 11737976"/>
              <a:gd name="connsiteY11567" fmla="*/ 3661149 h 6407150"/>
              <a:gd name="connsiteX11568" fmla="*/ 9915773 w 11737976"/>
              <a:gd name="connsiteY11568" fmla="*/ 3656307 h 6407150"/>
              <a:gd name="connsiteX11569" fmla="*/ 9885736 w 11737976"/>
              <a:gd name="connsiteY11569" fmla="*/ 3656414 h 6407150"/>
              <a:gd name="connsiteX11570" fmla="*/ 9913004 w 11737976"/>
              <a:gd name="connsiteY11570" fmla="*/ 3675830 h 6407150"/>
              <a:gd name="connsiteX11571" fmla="*/ 9942577 w 11737976"/>
              <a:gd name="connsiteY11571" fmla="*/ 3678977 h 6407150"/>
              <a:gd name="connsiteX11572" fmla="*/ 9953358 w 11737976"/>
              <a:gd name="connsiteY11572" fmla="*/ 3673518 h 6407150"/>
              <a:gd name="connsiteX11573" fmla="*/ 9924708 w 11737976"/>
              <a:gd name="connsiteY11573" fmla="*/ 3663864 h 6407150"/>
              <a:gd name="connsiteX11574" fmla="*/ 9934103 w 11737976"/>
              <a:gd name="connsiteY11574" fmla="*/ 3668167 h 6407150"/>
              <a:gd name="connsiteX11575" fmla="*/ 9923785 w 11737976"/>
              <a:gd name="connsiteY11575" fmla="*/ 3670371 h 6407150"/>
              <a:gd name="connsiteX11576" fmla="*/ 9904529 w 11737976"/>
              <a:gd name="connsiteY11576" fmla="*/ 3665020 h 6407150"/>
              <a:gd name="connsiteX11577" fmla="*/ 9915773 w 11737976"/>
              <a:gd name="connsiteY11577" fmla="*/ 3656307 h 6407150"/>
              <a:gd name="connsiteX11578" fmla="*/ 9874964 w 11737976"/>
              <a:gd name="connsiteY11578" fmla="*/ 3654132 h 6407150"/>
              <a:gd name="connsiteX11579" fmla="*/ 9867299 w 11737976"/>
              <a:gd name="connsiteY11579" fmla="*/ 3654489 h 6407150"/>
              <a:gd name="connsiteX11580" fmla="*/ 9857853 w 11737976"/>
              <a:gd name="connsiteY11580" fmla="*/ 3659734 h 6407150"/>
              <a:gd name="connsiteX11581" fmla="*/ 9874999 w 11737976"/>
              <a:gd name="connsiteY11581" fmla="*/ 3661558 h 6407150"/>
              <a:gd name="connsiteX11582" fmla="*/ 9875872 w 11737976"/>
              <a:gd name="connsiteY11582" fmla="*/ 3655400 h 6407150"/>
              <a:gd name="connsiteX11583" fmla="*/ 9874964 w 11737976"/>
              <a:gd name="connsiteY11583" fmla="*/ 3654132 h 6407150"/>
              <a:gd name="connsiteX11584" fmla="*/ 9270668 w 11737976"/>
              <a:gd name="connsiteY11584" fmla="*/ 3652346 h 6407150"/>
              <a:gd name="connsiteX11585" fmla="*/ 9270178 w 11737976"/>
              <a:gd name="connsiteY11585" fmla="*/ 3655810 h 6407150"/>
              <a:gd name="connsiteX11586" fmla="*/ 9269687 w 11737976"/>
              <a:gd name="connsiteY11586" fmla="*/ 3659273 h 6407150"/>
              <a:gd name="connsiteX11587" fmla="*/ 9279974 w 11737976"/>
              <a:gd name="connsiteY11587" fmla="*/ 3660369 h 6407150"/>
              <a:gd name="connsiteX11588" fmla="*/ 9280465 w 11737976"/>
              <a:gd name="connsiteY11588" fmla="*/ 3656904 h 6407150"/>
              <a:gd name="connsiteX11589" fmla="*/ 9280957 w 11737976"/>
              <a:gd name="connsiteY11589" fmla="*/ 3653441 h 6407150"/>
              <a:gd name="connsiteX11590" fmla="*/ 9270668 w 11737976"/>
              <a:gd name="connsiteY11590" fmla="*/ 3652346 h 6407150"/>
              <a:gd name="connsiteX11591" fmla="*/ 9243241 w 11737976"/>
              <a:gd name="connsiteY11591" fmla="*/ 3649427 h 6407150"/>
              <a:gd name="connsiteX11592" fmla="*/ 9231479 w 11737976"/>
              <a:gd name="connsiteY11592" fmla="*/ 3658724 h 6407150"/>
              <a:gd name="connsiteX11593" fmla="*/ 9247279 w 11737976"/>
              <a:gd name="connsiteY11593" fmla="*/ 3657768 h 6407150"/>
              <a:gd name="connsiteX11594" fmla="*/ 9263816 w 11737976"/>
              <a:gd name="connsiteY11594" fmla="*/ 3651616 h 6407150"/>
              <a:gd name="connsiteX11595" fmla="*/ 9243241 w 11737976"/>
              <a:gd name="connsiteY11595" fmla="*/ 3649427 h 6407150"/>
              <a:gd name="connsiteX11596" fmla="*/ 9165567 w 11737976"/>
              <a:gd name="connsiteY11596" fmla="*/ 3644914 h 6407150"/>
              <a:gd name="connsiteX11597" fmla="*/ 9165125 w 11737976"/>
              <a:gd name="connsiteY11597" fmla="*/ 3648031 h 6407150"/>
              <a:gd name="connsiteX11598" fmla="*/ 9182656 w 11737976"/>
              <a:gd name="connsiteY11598" fmla="*/ 3659390 h 6407150"/>
              <a:gd name="connsiteX11599" fmla="*/ 9174554 w 11737976"/>
              <a:gd name="connsiteY11599" fmla="*/ 3649034 h 6407150"/>
              <a:gd name="connsiteX11600" fmla="*/ 9165567 w 11737976"/>
              <a:gd name="connsiteY11600" fmla="*/ 3644914 h 6407150"/>
              <a:gd name="connsiteX11601" fmla="*/ 9815152 w 11737976"/>
              <a:gd name="connsiteY11601" fmla="*/ 3641785 h 6407150"/>
              <a:gd name="connsiteX11602" fmla="*/ 9811569 w 11737976"/>
              <a:gd name="connsiteY11602" fmla="*/ 3642502 h 6407150"/>
              <a:gd name="connsiteX11603" fmla="*/ 9818017 w 11737976"/>
              <a:gd name="connsiteY11603" fmla="*/ 3646119 h 6407150"/>
              <a:gd name="connsiteX11604" fmla="*/ 9818427 w 11737976"/>
              <a:gd name="connsiteY11604" fmla="*/ 3643232 h 6407150"/>
              <a:gd name="connsiteX11605" fmla="*/ 9815152 w 11737976"/>
              <a:gd name="connsiteY11605" fmla="*/ 3641785 h 6407150"/>
              <a:gd name="connsiteX11606" fmla="*/ 9938242 w 11737976"/>
              <a:gd name="connsiteY11606" fmla="*/ 3638987 h 6407150"/>
              <a:gd name="connsiteX11607" fmla="*/ 9908479 w 11737976"/>
              <a:gd name="connsiteY11607" fmla="*/ 3646368 h 6407150"/>
              <a:gd name="connsiteX11608" fmla="*/ 9934412 w 11737976"/>
              <a:gd name="connsiteY11608" fmla="*/ 3649127 h 6407150"/>
              <a:gd name="connsiteX11609" fmla="*/ 9947672 w 11737976"/>
              <a:gd name="connsiteY11609" fmla="*/ 3639990 h 6407150"/>
              <a:gd name="connsiteX11610" fmla="*/ 9938242 w 11737976"/>
              <a:gd name="connsiteY11610" fmla="*/ 3638987 h 6407150"/>
              <a:gd name="connsiteX11611" fmla="*/ 9288621 w 11737976"/>
              <a:gd name="connsiteY11611" fmla="*/ 3636235 h 6407150"/>
              <a:gd name="connsiteX11612" fmla="*/ 9283169 w 11737976"/>
              <a:gd name="connsiteY11612" fmla="*/ 3637852 h 6407150"/>
              <a:gd name="connsiteX11613" fmla="*/ 9282759 w 11737976"/>
              <a:gd name="connsiteY11613" fmla="*/ 3640739 h 6407150"/>
              <a:gd name="connsiteX11614" fmla="*/ 9291966 w 11737976"/>
              <a:gd name="connsiteY11614" fmla="*/ 3640254 h 6407150"/>
              <a:gd name="connsiteX11615" fmla="*/ 9293458 w 11737976"/>
              <a:gd name="connsiteY11615" fmla="*/ 3638948 h 6407150"/>
              <a:gd name="connsiteX11616" fmla="*/ 9288621 w 11737976"/>
              <a:gd name="connsiteY11616" fmla="*/ 3636235 h 6407150"/>
              <a:gd name="connsiteX11617" fmla="*/ 9284070 w 11737976"/>
              <a:gd name="connsiteY11617" fmla="*/ 3631501 h 6407150"/>
              <a:gd name="connsiteX11618" fmla="*/ 9283579 w 11737976"/>
              <a:gd name="connsiteY11618" fmla="*/ 3634966 h 6407150"/>
              <a:gd name="connsiteX11619" fmla="*/ 9293866 w 11737976"/>
              <a:gd name="connsiteY11619" fmla="*/ 3636061 h 6407150"/>
              <a:gd name="connsiteX11620" fmla="*/ 9294357 w 11737976"/>
              <a:gd name="connsiteY11620" fmla="*/ 3632596 h 6407150"/>
              <a:gd name="connsiteX11621" fmla="*/ 9284070 w 11737976"/>
              <a:gd name="connsiteY11621" fmla="*/ 3631501 h 6407150"/>
              <a:gd name="connsiteX11622" fmla="*/ 8940621 w 11737976"/>
              <a:gd name="connsiteY11622" fmla="*/ 3627598 h 6407150"/>
              <a:gd name="connsiteX11623" fmla="*/ 8942852 w 11737976"/>
              <a:gd name="connsiteY11623" fmla="*/ 3628313 h 6407150"/>
              <a:gd name="connsiteX11624" fmla="*/ 8943138 w 11737976"/>
              <a:gd name="connsiteY11624" fmla="*/ 3629220 h 6407150"/>
              <a:gd name="connsiteX11625" fmla="*/ 8942162 w 11737976"/>
              <a:gd name="connsiteY11625" fmla="*/ 3629899 h 6407150"/>
              <a:gd name="connsiteX11626" fmla="*/ 8939590 w 11737976"/>
              <a:gd name="connsiteY11626" fmla="*/ 3628632 h 6407150"/>
              <a:gd name="connsiteX11627" fmla="*/ 8940621 w 11737976"/>
              <a:gd name="connsiteY11627" fmla="*/ 3627598 h 6407150"/>
              <a:gd name="connsiteX11628" fmla="*/ 9158791 w 11737976"/>
              <a:gd name="connsiteY11628" fmla="*/ 3625205 h 6407150"/>
              <a:gd name="connsiteX11629" fmla="*/ 9147591 w 11737976"/>
              <a:gd name="connsiteY11629" fmla="*/ 3636671 h 6407150"/>
              <a:gd name="connsiteX11630" fmla="*/ 9156580 w 11737976"/>
              <a:gd name="connsiteY11630" fmla="*/ 3640793 h 6407150"/>
              <a:gd name="connsiteX11631" fmla="*/ 9166011 w 11737976"/>
              <a:gd name="connsiteY11631" fmla="*/ 3641796 h 6407150"/>
              <a:gd name="connsiteX11632" fmla="*/ 9166453 w 11737976"/>
              <a:gd name="connsiteY11632" fmla="*/ 3638678 h 6407150"/>
              <a:gd name="connsiteX11633" fmla="*/ 9175880 w 11737976"/>
              <a:gd name="connsiteY11633" fmla="*/ 3639682 h 6407150"/>
              <a:gd name="connsiteX11634" fmla="*/ 9177207 w 11737976"/>
              <a:gd name="connsiteY11634" fmla="*/ 3630328 h 6407150"/>
              <a:gd name="connsiteX11635" fmla="*/ 9158791 w 11737976"/>
              <a:gd name="connsiteY11635" fmla="*/ 3625205 h 6407150"/>
              <a:gd name="connsiteX11636" fmla="*/ 9393480 w 11737976"/>
              <a:gd name="connsiteY11636" fmla="*/ 3620874 h 6407150"/>
              <a:gd name="connsiteX11637" fmla="*/ 9391731 w 11737976"/>
              <a:gd name="connsiteY11637" fmla="*/ 3633190 h 6407150"/>
              <a:gd name="connsiteX11638" fmla="*/ 9381443 w 11737976"/>
              <a:gd name="connsiteY11638" fmla="*/ 3632095 h 6407150"/>
              <a:gd name="connsiteX11639" fmla="*/ 9381008 w 11737976"/>
              <a:gd name="connsiteY11639" fmla="*/ 3635174 h 6407150"/>
              <a:gd name="connsiteX11640" fmla="*/ 9401146 w 11737976"/>
              <a:gd name="connsiteY11640" fmla="*/ 3640442 h 6407150"/>
              <a:gd name="connsiteX11641" fmla="*/ 9393480 w 11737976"/>
              <a:gd name="connsiteY11641" fmla="*/ 3620874 h 6407150"/>
              <a:gd name="connsiteX11642" fmla="*/ 8960397 w 11737976"/>
              <a:gd name="connsiteY11642" fmla="*/ 3615367 h 6407150"/>
              <a:gd name="connsiteX11643" fmla="*/ 8960757 w 11737976"/>
              <a:gd name="connsiteY11643" fmla="*/ 3616505 h 6407150"/>
              <a:gd name="connsiteX11644" fmla="*/ 8961476 w 11737976"/>
              <a:gd name="connsiteY11644" fmla="*/ 3618784 h 6407150"/>
              <a:gd name="connsiteX11645" fmla="*/ 8956160 w 11737976"/>
              <a:gd name="connsiteY11645" fmla="*/ 3622696 h 6407150"/>
              <a:gd name="connsiteX11646" fmla="*/ 8960332 w 11737976"/>
              <a:gd name="connsiteY11646" fmla="*/ 3628986 h 6407150"/>
              <a:gd name="connsiteX11647" fmla="*/ 8960405 w 11737976"/>
              <a:gd name="connsiteY11647" fmla="*/ 3632674 h 6407150"/>
              <a:gd name="connsiteX11648" fmla="*/ 8961485 w 11737976"/>
              <a:gd name="connsiteY11648" fmla="*/ 3636090 h 6407150"/>
              <a:gd name="connsiteX11649" fmla="*/ 8962852 w 11737976"/>
              <a:gd name="connsiteY11649" fmla="*/ 3636957 h 6407150"/>
              <a:gd name="connsiteX11650" fmla="*/ 8963498 w 11737976"/>
              <a:gd name="connsiteY11650" fmla="*/ 3635545 h 6407150"/>
              <a:gd name="connsiteX11651" fmla="*/ 8963424 w 11737976"/>
              <a:gd name="connsiteY11651" fmla="*/ 3631856 h 6407150"/>
              <a:gd name="connsiteX11652" fmla="*/ 8963350 w 11737976"/>
              <a:gd name="connsiteY11652" fmla="*/ 3628167 h 6407150"/>
              <a:gd name="connsiteX11653" fmla="*/ 8966176 w 11737976"/>
              <a:gd name="connsiteY11653" fmla="*/ 3620099 h 6407150"/>
              <a:gd name="connsiteX11654" fmla="*/ 8963849 w 11737976"/>
              <a:gd name="connsiteY11654" fmla="*/ 3619378 h 6407150"/>
              <a:gd name="connsiteX11655" fmla="*/ 8962843 w 11737976"/>
              <a:gd name="connsiteY11655" fmla="*/ 3619650 h 6407150"/>
              <a:gd name="connsiteX11656" fmla="*/ 8961763 w 11737976"/>
              <a:gd name="connsiteY11656" fmla="*/ 3616233 h 6407150"/>
              <a:gd name="connsiteX11657" fmla="*/ 8960397 w 11737976"/>
              <a:gd name="connsiteY11657" fmla="*/ 3615367 h 6407150"/>
              <a:gd name="connsiteX11658" fmla="*/ 9902877 w 11737976"/>
              <a:gd name="connsiteY11658" fmla="*/ 3612257 h 6407150"/>
              <a:gd name="connsiteX11659" fmla="*/ 9892083 w 11737976"/>
              <a:gd name="connsiteY11659" fmla="*/ 3614736 h 6407150"/>
              <a:gd name="connsiteX11660" fmla="*/ 9909471 w 11737976"/>
              <a:gd name="connsiteY11660" fmla="*/ 3623031 h 6407150"/>
              <a:gd name="connsiteX11661" fmla="*/ 9919513 w 11737976"/>
              <a:gd name="connsiteY11661" fmla="*/ 3617654 h 6407150"/>
              <a:gd name="connsiteX11662" fmla="*/ 9902877 w 11737976"/>
              <a:gd name="connsiteY11662" fmla="*/ 3612257 h 6407150"/>
              <a:gd name="connsiteX11663" fmla="*/ 9181783 w 11737976"/>
              <a:gd name="connsiteY11663" fmla="*/ 3604210 h 6407150"/>
              <a:gd name="connsiteX11664" fmla="*/ 9171452 w 11737976"/>
              <a:gd name="connsiteY11664" fmla="*/ 3609559 h 6407150"/>
              <a:gd name="connsiteX11665" fmla="*/ 9171003 w 11737976"/>
              <a:gd name="connsiteY11665" fmla="*/ 3612733 h 6407150"/>
              <a:gd name="connsiteX11666" fmla="*/ 9161572 w 11737976"/>
              <a:gd name="connsiteY11666" fmla="*/ 3611730 h 6407150"/>
              <a:gd name="connsiteX11667" fmla="*/ 9170551 w 11737976"/>
              <a:gd name="connsiteY11667" fmla="*/ 3615909 h 6407150"/>
              <a:gd name="connsiteX11668" fmla="*/ 9180432 w 11737976"/>
              <a:gd name="connsiteY11668" fmla="*/ 3613737 h 6407150"/>
              <a:gd name="connsiteX11669" fmla="*/ 9189860 w 11737976"/>
              <a:gd name="connsiteY11669" fmla="*/ 3614740 h 6407150"/>
              <a:gd name="connsiteX11670" fmla="*/ 9200642 w 11737976"/>
              <a:gd name="connsiteY11670" fmla="*/ 3606217 h 6407150"/>
              <a:gd name="connsiteX11671" fmla="*/ 9181783 w 11737976"/>
              <a:gd name="connsiteY11671" fmla="*/ 3604210 h 6407150"/>
              <a:gd name="connsiteX11672" fmla="*/ 9406551 w 11737976"/>
              <a:gd name="connsiteY11672" fmla="*/ 3602340 h 6407150"/>
              <a:gd name="connsiteX11673" fmla="*/ 9406058 w 11737976"/>
              <a:gd name="connsiteY11673" fmla="*/ 3605804 h 6407150"/>
              <a:gd name="connsiteX11674" fmla="*/ 9405566 w 11737976"/>
              <a:gd name="connsiteY11674" fmla="*/ 3609268 h 6407150"/>
              <a:gd name="connsiteX11675" fmla="*/ 9415854 w 11737976"/>
              <a:gd name="connsiteY11675" fmla="*/ 3610362 h 6407150"/>
              <a:gd name="connsiteX11676" fmla="*/ 9416346 w 11737976"/>
              <a:gd name="connsiteY11676" fmla="*/ 3606899 h 6407150"/>
              <a:gd name="connsiteX11677" fmla="*/ 9406551 w 11737976"/>
              <a:gd name="connsiteY11677" fmla="*/ 3602340 h 6407150"/>
              <a:gd name="connsiteX11678" fmla="*/ 9748207 w 11737976"/>
              <a:gd name="connsiteY11678" fmla="*/ 3592981 h 6407150"/>
              <a:gd name="connsiteX11679" fmla="*/ 9727046 w 11737976"/>
              <a:gd name="connsiteY11679" fmla="*/ 3600399 h 6407150"/>
              <a:gd name="connsiteX11680" fmla="*/ 9795034 w 11737976"/>
              <a:gd name="connsiteY11680" fmla="*/ 3617303 h 6407150"/>
              <a:gd name="connsiteX11681" fmla="*/ 9784677 w 11737976"/>
              <a:gd name="connsiteY11681" fmla="*/ 3619424 h 6407150"/>
              <a:gd name="connsiteX11682" fmla="*/ 9799424 w 11737976"/>
              <a:gd name="connsiteY11682" fmla="*/ 3621798 h 6407150"/>
              <a:gd name="connsiteX11683" fmla="*/ 9814845 w 11737976"/>
              <a:gd name="connsiteY11683" fmla="*/ 3619411 h 6407150"/>
              <a:gd name="connsiteX11684" fmla="*/ 9786931 w 11737976"/>
              <a:gd name="connsiteY11684" fmla="*/ 3603548 h 6407150"/>
              <a:gd name="connsiteX11685" fmla="*/ 9767119 w 11737976"/>
              <a:gd name="connsiteY11685" fmla="*/ 3601440 h 6407150"/>
              <a:gd name="connsiteX11686" fmla="*/ 9748207 w 11737976"/>
              <a:gd name="connsiteY11686" fmla="*/ 3592981 h 6407150"/>
              <a:gd name="connsiteX11687" fmla="*/ 9926498 w 11737976"/>
              <a:gd name="connsiteY11687" fmla="*/ 3588363 h 6407150"/>
              <a:gd name="connsiteX11688" fmla="*/ 9925243 w 11737976"/>
              <a:gd name="connsiteY11688" fmla="*/ 3589548 h 6407150"/>
              <a:gd name="connsiteX11689" fmla="*/ 9916178 w 11737976"/>
              <a:gd name="connsiteY11689" fmla="*/ 3592099 h 6407150"/>
              <a:gd name="connsiteX11690" fmla="*/ 9928027 w 11737976"/>
              <a:gd name="connsiteY11690" fmla="*/ 3592922 h 6407150"/>
              <a:gd name="connsiteX11691" fmla="*/ 9933815 w 11737976"/>
              <a:gd name="connsiteY11691" fmla="*/ 3590460 h 6407150"/>
              <a:gd name="connsiteX11692" fmla="*/ 9926498 w 11737976"/>
              <a:gd name="connsiteY11692" fmla="*/ 3588363 h 6407150"/>
              <a:gd name="connsiteX11693" fmla="*/ 9789309 w 11737976"/>
              <a:gd name="connsiteY11693" fmla="*/ 3578602 h 6407150"/>
              <a:gd name="connsiteX11694" fmla="*/ 9777188 w 11737976"/>
              <a:gd name="connsiteY11694" fmla="*/ 3590440 h 6407150"/>
              <a:gd name="connsiteX11695" fmla="*/ 9791217 w 11737976"/>
              <a:gd name="connsiteY11695" fmla="*/ 3592752 h 6407150"/>
              <a:gd name="connsiteX11696" fmla="*/ 9798220 w 11737976"/>
              <a:gd name="connsiteY11696" fmla="*/ 3589396 h 6407150"/>
              <a:gd name="connsiteX11697" fmla="*/ 9798678 w 11737976"/>
              <a:gd name="connsiteY11697" fmla="*/ 3586162 h 6407150"/>
              <a:gd name="connsiteX11698" fmla="*/ 9789309 w 11737976"/>
              <a:gd name="connsiteY11698" fmla="*/ 3578602 h 6407150"/>
              <a:gd name="connsiteX11699" fmla="*/ 9175671 w 11737976"/>
              <a:gd name="connsiteY11699" fmla="*/ 3577776 h 6407150"/>
              <a:gd name="connsiteX11700" fmla="*/ 9171587 w 11737976"/>
              <a:gd name="connsiteY11700" fmla="*/ 3582028 h 6407150"/>
              <a:gd name="connsiteX11701" fmla="*/ 9174362 w 11737976"/>
              <a:gd name="connsiteY11701" fmla="*/ 3587012 h 6407150"/>
              <a:gd name="connsiteX11702" fmla="*/ 9193084 w 11737976"/>
              <a:gd name="connsiteY11702" fmla="*/ 3585879 h 6407150"/>
              <a:gd name="connsiteX11703" fmla="*/ 9193957 w 11737976"/>
              <a:gd name="connsiteY11703" fmla="*/ 3579721 h 6407150"/>
              <a:gd name="connsiteX11704" fmla="*/ 9175671 w 11737976"/>
              <a:gd name="connsiteY11704" fmla="*/ 3577776 h 6407150"/>
              <a:gd name="connsiteX11705" fmla="*/ 9869647 w 11737976"/>
              <a:gd name="connsiteY11705" fmla="*/ 3576600 h 6407150"/>
              <a:gd name="connsiteX11706" fmla="*/ 9869156 w 11737976"/>
              <a:gd name="connsiteY11706" fmla="*/ 3580065 h 6407150"/>
              <a:gd name="connsiteX11707" fmla="*/ 9876015 w 11737976"/>
              <a:gd name="connsiteY11707" fmla="*/ 3580795 h 6407150"/>
              <a:gd name="connsiteX11708" fmla="*/ 9876505 w 11737976"/>
              <a:gd name="connsiteY11708" fmla="*/ 3577331 h 6407150"/>
              <a:gd name="connsiteX11709" fmla="*/ 9869647 w 11737976"/>
              <a:gd name="connsiteY11709" fmla="*/ 3576600 h 6407150"/>
              <a:gd name="connsiteX11710" fmla="*/ 9730690 w 11737976"/>
              <a:gd name="connsiteY11710" fmla="*/ 3574709 h 6407150"/>
              <a:gd name="connsiteX11711" fmla="*/ 9730199 w 11737976"/>
              <a:gd name="connsiteY11711" fmla="*/ 3578172 h 6407150"/>
              <a:gd name="connsiteX11712" fmla="*/ 9740487 w 11737976"/>
              <a:gd name="connsiteY11712" fmla="*/ 3579267 h 6407150"/>
              <a:gd name="connsiteX11713" fmla="*/ 9750772 w 11737976"/>
              <a:gd name="connsiteY11713" fmla="*/ 3580361 h 6407150"/>
              <a:gd name="connsiteX11714" fmla="*/ 9751263 w 11737976"/>
              <a:gd name="connsiteY11714" fmla="*/ 3576897 h 6407150"/>
              <a:gd name="connsiteX11715" fmla="*/ 9740978 w 11737976"/>
              <a:gd name="connsiteY11715" fmla="*/ 3575803 h 6407150"/>
              <a:gd name="connsiteX11716" fmla="*/ 9730690 w 11737976"/>
              <a:gd name="connsiteY11716" fmla="*/ 3574709 h 6407150"/>
              <a:gd name="connsiteX11717" fmla="*/ 9391578 w 11737976"/>
              <a:gd name="connsiteY11717" fmla="*/ 3569882 h 6407150"/>
              <a:gd name="connsiteX11718" fmla="*/ 9379294 w 11737976"/>
              <a:gd name="connsiteY11718" fmla="*/ 3573655 h 6407150"/>
              <a:gd name="connsiteX11719" fmla="*/ 9406964 w 11737976"/>
              <a:gd name="connsiteY11719" fmla="*/ 3575280 h 6407150"/>
              <a:gd name="connsiteX11720" fmla="*/ 9410593 w 11737976"/>
              <a:gd name="connsiteY11720" fmla="*/ 3573859 h 6407150"/>
              <a:gd name="connsiteX11721" fmla="*/ 9391578 w 11737976"/>
              <a:gd name="connsiteY11721" fmla="*/ 3569882 h 6407150"/>
              <a:gd name="connsiteX11722" fmla="*/ 9184983 w 11737976"/>
              <a:gd name="connsiteY11722" fmla="*/ 3569388 h 6407150"/>
              <a:gd name="connsiteX11723" fmla="*/ 9181982 w 11737976"/>
              <a:gd name="connsiteY11723" fmla="*/ 3572147 h 6407150"/>
              <a:gd name="connsiteX11724" fmla="*/ 9184491 w 11737976"/>
              <a:gd name="connsiteY11724" fmla="*/ 3572853 h 6407150"/>
              <a:gd name="connsiteX11725" fmla="*/ 9184983 w 11737976"/>
              <a:gd name="connsiteY11725" fmla="*/ 3569388 h 6407150"/>
              <a:gd name="connsiteX11726" fmla="*/ 9926000 w 11737976"/>
              <a:gd name="connsiteY11726" fmla="*/ 3561206 h 6407150"/>
              <a:gd name="connsiteX11727" fmla="*/ 9920275 w 11737976"/>
              <a:gd name="connsiteY11727" fmla="*/ 3563235 h 6407150"/>
              <a:gd name="connsiteX11728" fmla="*/ 9919782 w 11737976"/>
              <a:gd name="connsiteY11728" fmla="*/ 3566699 h 6407150"/>
              <a:gd name="connsiteX11729" fmla="*/ 9931631 w 11737976"/>
              <a:gd name="connsiteY11729" fmla="*/ 3567520 h 6407150"/>
              <a:gd name="connsiteX11730" fmla="*/ 9937418 w 11737976"/>
              <a:gd name="connsiteY11730" fmla="*/ 3565058 h 6407150"/>
              <a:gd name="connsiteX11731" fmla="*/ 9926000 w 11737976"/>
              <a:gd name="connsiteY11731" fmla="*/ 3561206 h 6407150"/>
              <a:gd name="connsiteX11732" fmla="*/ 9792586 w 11737976"/>
              <a:gd name="connsiteY11732" fmla="*/ 3555510 h 6407150"/>
              <a:gd name="connsiteX11733" fmla="*/ 9778166 w 11737976"/>
              <a:gd name="connsiteY11733" fmla="*/ 3557491 h 6407150"/>
              <a:gd name="connsiteX11734" fmla="*/ 9783030 w 11737976"/>
              <a:gd name="connsiteY11734" fmla="*/ 3561525 h 6407150"/>
              <a:gd name="connsiteX11735" fmla="*/ 9792586 w 11737976"/>
              <a:gd name="connsiteY11735" fmla="*/ 3555510 h 6407150"/>
              <a:gd name="connsiteX11736" fmla="*/ 9842719 w 11737976"/>
              <a:gd name="connsiteY11736" fmla="*/ 3545607 h 6407150"/>
              <a:gd name="connsiteX11737" fmla="*/ 9841901 w 11737976"/>
              <a:gd name="connsiteY11737" fmla="*/ 3551380 h 6407150"/>
              <a:gd name="connsiteX11738" fmla="*/ 9856302 w 11737976"/>
              <a:gd name="connsiteY11738" fmla="*/ 3551081 h 6407150"/>
              <a:gd name="connsiteX11739" fmla="*/ 9863294 w 11737976"/>
              <a:gd name="connsiteY11739" fmla="*/ 3547795 h 6407150"/>
              <a:gd name="connsiteX11740" fmla="*/ 9842719 w 11737976"/>
              <a:gd name="connsiteY11740" fmla="*/ 3545607 h 6407150"/>
              <a:gd name="connsiteX11741" fmla="*/ 9814962 w 11737976"/>
              <a:gd name="connsiteY11741" fmla="*/ 3544997 h 6407150"/>
              <a:gd name="connsiteX11742" fmla="*/ 9813979 w 11737976"/>
              <a:gd name="connsiteY11742" fmla="*/ 3551924 h 6407150"/>
              <a:gd name="connsiteX11743" fmla="*/ 9824266 w 11737976"/>
              <a:gd name="connsiteY11743" fmla="*/ 3553019 h 6407150"/>
              <a:gd name="connsiteX11744" fmla="*/ 9814962 w 11737976"/>
              <a:gd name="connsiteY11744" fmla="*/ 3544997 h 6407150"/>
              <a:gd name="connsiteX11745" fmla="*/ 9315885 w 11737976"/>
              <a:gd name="connsiteY11745" fmla="*/ 3544640 h 6407150"/>
              <a:gd name="connsiteX11746" fmla="*/ 9313182 w 11737976"/>
              <a:gd name="connsiteY11746" fmla="*/ 3563691 h 6407150"/>
              <a:gd name="connsiteX11747" fmla="*/ 9302680 w 11737976"/>
              <a:gd name="connsiteY11747" fmla="*/ 3569020 h 6407150"/>
              <a:gd name="connsiteX11748" fmla="*/ 9312281 w 11737976"/>
              <a:gd name="connsiteY11748" fmla="*/ 3570041 h 6407150"/>
              <a:gd name="connsiteX11749" fmla="*/ 9322333 w 11737976"/>
              <a:gd name="connsiteY11749" fmla="*/ 3567887 h 6407150"/>
              <a:gd name="connsiteX11750" fmla="*/ 9322783 w 11737976"/>
              <a:gd name="connsiteY11750" fmla="*/ 3564712 h 6407150"/>
              <a:gd name="connsiteX11751" fmla="*/ 9343337 w 11737976"/>
              <a:gd name="connsiteY11751" fmla="*/ 3557230 h 6407150"/>
              <a:gd name="connsiteX11752" fmla="*/ 9315885 w 11737976"/>
              <a:gd name="connsiteY11752" fmla="*/ 3544640 h 6407150"/>
              <a:gd name="connsiteX11753" fmla="*/ 9776751 w 11737976"/>
              <a:gd name="connsiteY11753" fmla="*/ 3544447 h 6407150"/>
              <a:gd name="connsiteX11754" fmla="*/ 9776259 w 11737976"/>
              <a:gd name="connsiteY11754" fmla="*/ 3547911 h 6407150"/>
              <a:gd name="connsiteX11755" fmla="*/ 9784833 w 11737976"/>
              <a:gd name="connsiteY11755" fmla="*/ 3548823 h 6407150"/>
              <a:gd name="connsiteX11756" fmla="*/ 9793405 w 11737976"/>
              <a:gd name="connsiteY11756" fmla="*/ 3549736 h 6407150"/>
              <a:gd name="connsiteX11757" fmla="*/ 9785325 w 11737976"/>
              <a:gd name="connsiteY11757" fmla="*/ 3545360 h 6407150"/>
              <a:gd name="connsiteX11758" fmla="*/ 9776751 w 11737976"/>
              <a:gd name="connsiteY11758" fmla="*/ 3544447 h 6407150"/>
              <a:gd name="connsiteX11759" fmla="*/ 9327386 w 11737976"/>
              <a:gd name="connsiteY11759" fmla="*/ 3538830 h 6407150"/>
              <a:gd name="connsiteX11760" fmla="*/ 9317748 w 11737976"/>
              <a:gd name="connsiteY11760" fmla="*/ 3541321 h 6407150"/>
              <a:gd name="connsiteX11761" fmla="*/ 9336036 w 11737976"/>
              <a:gd name="connsiteY11761" fmla="*/ 3543266 h 6407150"/>
              <a:gd name="connsiteX11762" fmla="*/ 9335545 w 11737976"/>
              <a:gd name="connsiteY11762" fmla="*/ 3546731 h 6407150"/>
              <a:gd name="connsiteX11763" fmla="*/ 9344688 w 11737976"/>
              <a:gd name="connsiteY11763" fmla="*/ 3547703 h 6407150"/>
              <a:gd name="connsiteX11764" fmla="*/ 9345179 w 11737976"/>
              <a:gd name="connsiteY11764" fmla="*/ 3544239 h 6407150"/>
              <a:gd name="connsiteX11765" fmla="*/ 9336036 w 11737976"/>
              <a:gd name="connsiteY11765" fmla="*/ 3543266 h 6407150"/>
              <a:gd name="connsiteX11766" fmla="*/ 9336527 w 11737976"/>
              <a:gd name="connsiteY11766" fmla="*/ 3539803 h 6407150"/>
              <a:gd name="connsiteX11767" fmla="*/ 9327386 w 11737976"/>
              <a:gd name="connsiteY11767" fmla="*/ 3538830 h 6407150"/>
              <a:gd name="connsiteX11768" fmla="*/ 9856664 w 11737976"/>
              <a:gd name="connsiteY11768" fmla="*/ 3537895 h 6407150"/>
              <a:gd name="connsiteX11769" fmla="*/ 9843703 w 11737976"/>
              <a:gd name="connsiteY11769" fmla="*/ 3538679 h 6407150"/>
              <a:gd name="connsiteX11770" fmla="*/ 9858101 w 11737976"/>
              <a:gd name="connsiteY11770" fmla="*/ 3540705 h 6407150"/>
              <a:gd name="connsiteX11771" fmla="*/ 9856664 w 11737976"/>
              <a:gd name="connsiteY11771" fmla="*/ 3537895 h 6407150"/>
              <a:gd name="connsiteX11772" fmla="*/ 9248682 w 11737976"/>
              <a:gd name="connsiteY11772" fmla="*/ 3537489 h 6407150"/>
              <a:gd name="connsiteX11773" fmla="*/ 9244415 w 11737976"/>
              <a:gd name="connsiteY11773" fmla="*/ 3539964 h 6407150"/>
              <a:gd name="connsiteX11774" fmla="*/ 9247862 w 11737976"/>
              <a:gd name="connsiteY11774" fmla="*/ 3543263 h 6407150"/>
              <a:gd name="connsiteX11775" fmla="*/ 9278720 w 11737976"/>
              <a:gd name="connsiteY11775" fmla="*/ 3546545 h 6407150"/>
              <a:gd name="connsiteX11776" fmla="*/ 9269255 w 11737976"/>
              <a:gd name="connsiteY11776" fmla="*/ 3539677 h 6407150"/>
              <a:gd name="connsiteX11777" fmla="*/ 9248682 w 11737976"/>
              <a:gd name="connsiteY11777" fmla="*/ 3537489 h 6407150"/>
              <a:gd name="connsiteX11778" fmla="*/ 9290110 w 11737976"/>
              <a:gd name="connsiteY11778" fmla="*/ 3535279 h 6407150"/>
              <a:gd name="connsiteX11779" fmla="*/ 9288632 w 11737976"/>
              <a:gd name="connsiteY11779" fmla="*/ 3538027 h 6407150"/>
              <a:gd name="connsiteX11780" fmla="*/ 9288168 w 11737976"/>
              <a:gd name="connsiteY11780" fmla="*/ 3541299 h 6407150"/>
              <a:gd name="connsiteX11781" fmla="*/ 9287703 w 11737976"/>
              <a:gd name="connsiteY11781" fmla="*/ 3544571 h 6407150"/>
              <a:gd name="connsiteX11782" fmla="*/ 9283619 w 11737976"/>
              <a:gd name="connsiteY11782" fmla="*/ 3550363 h 6407150"/>
              <a:gd name="connsiteX11783" fmla="*/ 9286310 w 11737976"/>
              <a:gd name="connsiteY11783" fmla="*/ 3554385 h 6407150"/>
              <a:gd name="connsiteX11784" fmla="*/ 9295811 w 11737976"/>
              <a:gd name="connsiteY11784" fmla="*/ 3548755 h 6407150"/>
              <a:gd name="connsiteX11785" fmla="*/ 9287703 w 11737976"/>
              <a:gd name="connsiteY11785" fmla="*/ 3544571 h 6407150"/>
              <a:gd name="connsiteX11786" fmla="*/ 9296740 w 11737976"/>
              <a:gd name="connsiteY11786" fmla="*/ 3542211 h 6407150"/>
              <a:gd name="connsiteX11787" fmla="*/ 9297205 w 11737976"/>
              <a:gd name="connsiteY11787" fmla="*/ 3538939 h 6407150"/>
              <a:gd name="connsiteX11788" fmla="*/ 9297668 w 11737976"/>
              <a:gd name="connsiteY11788" fmla="*/ 3535668 h 6407150"/>
              <a:gd name="connsiteX11789" fmla="*/ 9290110 w 11737976"/>
              <a:gd name="connsiteY11789" fmla="*/ 3535279 h 6407150"/>
              <a:gd name="connsiteX11790" fmla="*/ 9730058 w 11737976"/>
              <a:gd name="connsiteY11790" fmla="*/ 3530103 h 6407150"/>
              <a:gd name="connsiteX11791" fmla="*/ 9729621 w 11737976"/>
              <a:gd name="connsiteY11791" fmla="*/ 3533182 h 6407150"/>
              <a:gd name="connsiteX11792" fmla="*/ 9739220 w 11737976"/>
              <a:gd name="connsiteY11792" fmla="*/ 3534204 h 6407150"/>
              <a:gd name="connsiteX11793" fmla="*/ 9757549 w 11737976"/>
              <a:gd name="connsiteY11793" fmla="*/ 3542406 h 6407150"/>
              <a:gd name="connsiteX11794" fmla="*/ 9777188 w 11737976"/>
              <a:gd name="connsiteY11794" fmla="*/ 3541369 h 6407150"/>
              <a:gd name="connsiteX11795" fmla="*/ 9778062 w 11737976"/>
              <a:gd name="connsiteY11795" fmla="*/ 3535211 h 6407150"/>
              <a:gd name="connsiteX11796" fmla="*/ 9748822 w 11737976"/>
              <a:gd name="connsiteY11796" fmla="*/ 3535225 h 6407150"/>
              <a:gd name="connsiteX11797" fmla="*/ 9739658 w 11737976"/>
              <a:gd name="connsiteY11797" fmla="*/ 3531125 h 6407150"/>
              <a:gd name="connsiteX11798" fmla="*/ 9730058 w 11737976"/>
              <a:gd name="connsiteY11798" fmla="*/ 3530103 h 6407150"/>
              <a:gd name="connsiteX11799" fmla="*/ 9201168 w 11737976"/>
              <a:gd name="connsiteY11799" fmla="*/ 3528918 h 6407150"/>
              <a:gd name="connsiteX11800" fmla="*/ 9189569 w 11737976"/>
              <a:gd name="connsiteY11800" fmla="*/ 3537060 h 6407150"/>
              <a:gd name="connsiteX11801" fmla="*/ 9210579 w 11737976"/>
              <a:gd name="connsiteY11801" fmla="*/ 3536170 h 6407150"/>
              <a:gd name="connsiteX11802" fmla="*/ 9220868 w 11737976"/>
              <a:gd name="connsiteY11802" fmla="*/ 3537264 h 6407150"/>
              <a:gd name="connsiteX11803" fmla="*/ 9211016 w 11737976"/>
              <a:gd name="connsiteY11803" fmla="*/ 3533091 h 6407150"/>
              <a:gd name="connsiteX11804" fmla="*/ 9201168 w 11737976"/>
              <a:gd name="connsiteY11804" fmla="*/ 3528918 h 6407150"/>
              <a:gd name="connsiteX11805" fmla="*/ 8922988 w 11737976"/>
              <a:gd name="connsiteY11805" fmla="*/ 3527576 h 6407150"/>
              <a:gd name="connsiteX11806" fmla="*/ 8915958 w 11737976"/>
              <a:gd name="connsiteY11806" fmla="*/ 3529479 h 6407150"/>
              <a:gd name="connsiteX11807" fmla="*/ 8927186 w 11737976"/>
              <a:gd name="connsiteY11807" fmla="*/ 3554659 h 6407150"/>
              <a:gd name="connsiteX11808" fmla="*/ 8927544 w 11737976"/>
              <a:gd name="connsiteY11808" fmla="*/ 3555790 h 6407150"/>
              <a:gd name="connsiteX11809" fmla="*/ 8933192 w 11737976"/>
              <a:gd name="connsiteY11809" fmla="*/ 3570212 h 6407150"/>
              <a:gd name="connsiteX11810" fmla="*/ 8941228 w 11737976"/>
              <a:gd name="connsiteY11810" fmla="*/ 3568036 h 6407150"/>
              <a:gd name="connsiteX11811" fmla="*/ 8938890 w 11737976"/>
              <a:gd name="connsiteY11811" fmla="*/ 3559774 h 6407150"/>
              <a:gd name="connsiteX11812" fmla="*/ 8932565 w 11737976"/>
              <a:gd name="connsiteY11812" fmla="*/ 3554430 h 6407150"/>
              <a:gd name="connsiteX11813" fmla="*/ 8932209 w 11737976"/>
              <a:gd name="connsiteY11813" fmla="*/ 3553300 h 6407150"/>
              <a:gd name="connsiteX11814" fmla="*/ 8922988 w 11737976"/>
              <a:gd name="connsiteY11814" fmla="*/ 3527576 h 6407150"/>
              <a:gd name="connsiteX11815" fmla="*/ 10002098 w 11737976"/>
              <a:gd name="connsiteY11815" fmla="*/ 3526230 h 6407150"/>
              <a:gd name="connsiteX11816" fmla="*/ 10001606 w 11737976"/>
              <a:gd name="connsiteY11816" fmla="*/ 3529694 h 6407150"/>
              <a:gd name="connsiteX11817" fmla="*/ 10002098 w 11737976"/>
              <a:gd name="connsiteY11817" fmla="*/ 3526230 h 6407150"/>
              <a:gd name="connsiteX11818" fmla="*/ 9913007 w 11737976"/>
              <a:gd name="connsiteY11818" fmla="*/ 3526128 h 6407150"/>
              <a:gd name="connsiteX11819" fmla="*/ 9881453 w 11737976"/>
              <a:gd name="connsiteY11819" fmla="*/ 3542461 h 6407150"/>
              <a:gd name="connsiteX11820" fmla="*/ 9918022 w 11737976"/>
              <a:gd name="connsiteY11820" fmla="*/ 3559479 h 6407150"/>
              <a:gd name="connsiteX11821" fmla="*/ 9908879 w 11737976"/>
              <a:gd name="connsiteY11821" fmla="*/ 3555225 h 6407150"/>
              <a:gd name="connsiteX11822" fmla="*/ 9920315 w 11737976"/>
              <a:gd name="connsiteY11822" fmla="*/ 3543314 h 6407150"/>
              <a:gd name="connsiteX11823" fmla="*/ 9913007 w 11737976"/>
              <a:gd name="connsiteY11823" fmla="*/ 3526128 h 6407150"/>
              <a:gd name="connsiteX11824" fmla="*/ 9400748 w 11737976"/>
              <a:gd name="connsiteY11824" fmla="*/ 3519348 h 6407150"/>
              <a:gd name="connsiteX11825" fmla="*/ 9379276 w 11737976"/>
              <a:gd name="connsiteY11825" fmla="*/ 3524719 h 6407150"/>
              <a:gd name="connsiteX11826" fmla="*/ 9378826 w 11737976"/>
              <a:gd name="connsiteY11826" fmla="*/ 3527895 h 6407150"/>
              <a:gd name="connsiteX11827" fmla="*/ 9426830 w 11737976"/>
              <a:gd name="connsiteY11827" fmla="*/ 3533002 h 6407150"/>
              <a:gd name="connsiteX11828" fmla="*/ 9427731 w 11737976"/>
              <a:gd name="connsiteY11828" fmla="*/ 3526652 h 6407150"/>
              <a:gd name="connsiteX11829" fmla="*/ 9400748 w 11737976"/>
              <a:gd name="connsiteY11829" fmla="*/ 3519348 h 6407150"/>
              <a:gd name="connsiteX11830" fmla="*/ 9738717 w 11737976"/>
              <a:gd name="connsiteY11830" fmla="*/ 3518132 h 6407150"/>
              <a:gd name="connsiteX11831" fmla="*/ 9731449 w 11737976"/>
              <a:gd name="connsiteY11831" fmla="*/ 3520288 h 6407150"/>
              <a:gd name="connsiteX11832" fmla="*/ 9731039 w 11737976"/>
              <a:gd name="connsiteY11832" fmla="*/ 3523175 h 6407150"/>
              <a:gd name="connsiteX11833" fmla="*/ 9738717 w 11737976"/>
              <a:gd name="connsiteY11833" fmla="*/ 3518132 h 6407150"/>
              <a:gd name="connsiteX11834" fmla="*/ 9759782 w 11737976"/>
              <a:gd name="connsiteY11834" fmla="*/ 3516857 h 6407150"/>
              <a:gd name="connsiteX11835" fmla="*/ 9759372 w 11737976"/>
              <a:gd name="connsiteY11835" fmla="*/ 3519743 h 6407150"/>
              <a:gd name="connsiteX11836" fmla="*/ 9777251 w 11737976"/>
              <a:gd name="connsiteY11836" fmla="*/ 3524577 h 6407150"/>
              <a:gd name="connsiteX11837" fmla="*/ 9759782 w 11737976"/>
              <a:gd name="connsiteY11837" fmla="*/ 3516857 h 6407150"/>
              <a:gd name="connsiteX11838" fmla="*/ 6522447 w 11737976"/>
              <a:gd name="connsiteY11838" fmla="*/ 3516834 h 6407150"/>
              <a:gd name="connsiteX11839" fmla="*/ 6521327 w 11737976"/>
              <a:gd name="connsiteY11839" fmla="*/ 3519218 h 6407150"/>
              <a:gd name="connsiteX11840" fmla="*/ 6521949 w 11737976"/>
              <a:gd name="connsiteY11840" fmla="*/ 3521016 h 6407150"/>
              <a:gd name="connsiteX11841" fmla="*/ 6525673 w 11737976"/>
              <a:gd name="connsiteY11841" fmla="*/ 3519186 h 6407150"/>
              <a:gd name="connsiteX11842" fmla="*/ 6522447 w 11737976"/>
              <a:gd name="connsiteY11842" fmla="*/ 3516834 h 6407150"/>
              <a:gd name="connsiteX11843" fmla="*/ 9761092 w 11737976"/>
              <a:gd name="connsiteY11843" fmla="*/ 3507621 h 6407150"/>
              <a:gd name="connsiteX11844" fmla="*/ 9764975 w 11737976"/>
              <a:gd name="connsiteY11844" fmla="*/ 3508947 h 6407150"/>
              <a:gd name="connsiteX11845" fmla="*/ 9764785 w 11737976"/>
              <a:gd name="connsiteY11845" fmla="*/ 3509185 h 6407150"/>
              <a:gd name="connsiteX11846" fmla="*/ 9760763 w 11737976"/>
              <a:gd name="connsiteY11846" fmla="*/ 3509930 h 6407150"/>
              <a:gd name="connsiteX11847" fmla="*/ 9771052 w 11737976"/>
              <a:gd name="connsiteY11847" fmla="*/ 3511025 h 6407150"/>
              <a:gd name="connsiteX11848" fmla="*/ 9766072 w 11737976"/>
              <a:gd name="connsiteY11848" fmla="*/ 3509322 h 6407150"/>
              <a:gd name="connsiteX11849" fmla="*/ 9764975 w 11737976"/>
              <a:gd name="connsiteY11849" fmla="*/ 3508947 h 6407150"/>
              <a:gd name="connsiteX11850" fmla="*/ 9765381 w 11737976"/>
              <a:gd name="connsiteY11850" fmla="*/ 3508443 h 6407150"/>
              <a:gd name="connsiteX11851" fmla="*/ 9761092 w 11737976"/>
              <a:gd name="connsiteY11851" fmla="*/ 3507621 h 6407150"/>
              <a:gd name="connsiteX11852" fmla="*/ 9878622 w 11737976"/>
              <a:gd name="connsiteY11852" fmla="*/ 3507233 h 6407150"/>
              <a:gd name="connsiteX11853" fmla="*/ 9877769 w 11737976"/>
              <a:gd name="connsiteY11853" fmla="*/ 3513236 h 6407150"/>
              <a:gd name="connsiteX11854" fmla="*/ 9887200 w 11737976"/>
              <a:gd name="connsiteY11854" fmla="*/ 3514240 h 6407150"/>
              <a:gd name="connsiteX11855" fmla="*/ 9867913 w 11737976"/>
              <a:gd name="connsiteY11855" fmla="*/ 3515235 h 6407150"/>
              <a:gd name="connsiteX11856" fmla="*/ 9867062 w 11737976"/>
              <a:gd name="connsiteY11856" fmla="*/ 3521239 h 6407150"/>
              <a:gd name="connsiteX11857" fmla="*/ 9895777 w 11737976"/>
              <a:gd name="connsiteY11857" fmla="*/ 3521247 h 6407150"/>
              <a:gd name="connsiteX11858" fmla="*/ 9905633 w 11737976"/>
              <a:gd name="connsiteY11858" fmla="*/ 3519248 h 6407150"/>
              <a:gd name="connsiteX11859" fmla="*/ 9906911 w 11737976"/>
              <a:gd name="connsiteY11859" fmla="*/ 3510243 h 6407150"/>
              <a:gd name="connsiteX11860" fmla="*/ 9878622 w 11737976"/>
              <a:gd name="connsiteY11860" fmla="*/ 3507233 h 6407150"/>
              <a:gd name="connsiteX11861" fmla="*/ 9350585 w 11737976"/>
              <a:gd name="connsiteY11861" fmla="*/ 3506137 h 6407150"/>
              <a:gd name="connsiteX11862" fmla="*/ 9350175 w 11737976"/>
              <a:gd name="connsiteY11862" fmla="*/ 3509024 h 6407150"/>
              <a:gd name="connsiteX11863" fmla="*/ 9349765 w 11737976"/>
              <a:gd name="connsiteY11863" fmla="*/ 3511910 h 6407150"/>
              <a:gd name="connsiteX11864" fmla="*/ 9350585 w 11737976"/>
              <a:gd name="connsiteY11864" fmla="*/ 3506137 h 6407150"/>
              <a:gd name="connsiteX11865" fmla="*/ 9625563 w 11737976"/>
              <a:gd name="connsiteY11865" fmla="*/ 3506094 h 6407150"/>
              <a:gd name="connsiteX11866" fmla="*/ 9625237 w 11737976"/>
              <a:gd name="connsiteY11866" fmla="*/ 3508402 h 6407150"/>
              <a:gd name="connsiteX11867" fmla="*/ 9625563 w 11737976"/>
              <a:gd name="connsiteY11867" fmla="*/ 3506094 h 6407150"/>
              <a:gd name="connsiteX11868" fmla="*/ 9440317 w 11737976"/>
              <a:gd name="connsiteY11868" fmla="*/ 3499275 h 6407150"/>
              <a:gd name="connsiteX11869" fmla="*/ 9436694 w 11737976"/>
              <a:gd name="connsiteY11869" fmla="*/ 3501820 h 6407150"/>
              <a:gd name="connsiteX11870" fmla="*/ 9439498 w 11737976"/>
              <a:gd name="connsiteY11870" fmla="*/ 3505048 h 6407150"/>
              <a:gd name="connsiteX11871" fmla="*/ 9448479 w 11737976"/>
              <a:gd name="connsiteY11871" fmla="*/ 3503074 h 6407150"/>
              <a:gd name="connsiteX11872" fmla="*/ 9440317 w 11737976"/>
              <a:gd name="connsiteY11872" fmla="*/ 3499275 h 6407150"/>
              <a:gd name="connsiteX11873" fmla="*/ 9225962 w 11737976"/>
              <a:gd name="connsiteY11873" fmla="*/ 3495221 h 6407150"/>
              <a:gd name="connsiteX11874" fmla="*/ 9221355 w 11737976"/>
              <a:gd name="connsiteY11874" fmla="*/ 3502386 h 6407150"/>
              <a:gd name="connsiteX11875" fmla="*/ 9224161 w 11737976"/>
              <a:gd name="connsiteY11875" fmla="*/ 3507923 h 6407150"/>
              <a:gd name="connsiteX11876" fmla="*/ 9245658 w 11737976"/>
              <a:gd name="connsiteY11876" fmla="*/ 3508196 h 6407150"/>
              <a:gd name="connsiteX11877" fmla="*/ 9253350 w 11737976"/>
              <a:gd name="connsiteY11877" fmla="*/ 3504583 h 6407150"/>
              <a:gd name="connsiteX11878" fmla="*/ 9225962 w 11737976"/>
              <a:gd name="connsiteY11878" fmla="*/ 3495221 h 6407150"/>
              <a:gd name="connsiteX11879" fmla="*/ 9898916 w 11737976"/>
              <a:gd name="connsiteY11879" fmla="*/ 3492983 h 6407150"/>
              <a:gd name="connsiteX11880" fmla="*/ 9887317 w 11737976"/>
              <a:gd name="connsiteY11880" fmla="*/ 3501125 h 6407150"/>
              <a:gd name="connsiteX11881" fmla="*/ 9907893 w 11737976"/>
              <a:gd name="connsiteY11881" fmla="*/ 3503314 h 6407150"/>
              <a:gd name="connsiteX11882" fmla="*/ 9919051 w 11737976"/>
              <a:gd name="connsiteY11882" fmla="*/ 3498251 h 6407150"/>
              <a:gd name="connsiteX11883" fmla="*/ 9898916 w 11737976"/>
              <a:gd name="connsiteY11883" fmla="*/ 3492983 h 6407150"/>
              <a:gd name="connsiteX11884" fmla="*/ 9403010 w 11737976"/>
              <a:gd name="connsiteY11884" fmla="*/ 3488274 h 6407150"/>
              <a:gd name="connsiteX11885" fmla="*/ 9391073 w 11737976"/>
              <a:gd name="connsiteY11885" fmla="*/ 3490630 h 6407150"/>
              <a:gd name="connsiteX11886" fmla="*/ 9392516 w 11737976"/>
              <a:gd name="connsiteY11886" fmla="*/ 3496827 h 6407150"/>
              <a:gd name="connsiteX11887" fmla="*/ 9410351 w 11737976"/>
              <a:gd name="connsiteY11887" fmla="*/ 3501948 h 6407150"/>
              <a:gd name="connsiteX11888" fmla="*/ 9403010 w 11737976"/>
              <a:gd name="connsiteY11888" fmla="*/ 3488274 h 6407150"/>
              <a:gd name="connsiteX11889" fmla="*/ 9725964 w 11737976"/>
              <a:gd name="connsiteY11889" fmla="*/ 3480442 h 6407150"/>
              <a:gd name="connsiteX11890" fmla="*/ 9725514 w 11737976"/>
              <a:gd name="connsiteY11890" fmla="*/ 3483618 h 6407150"/>
              <a:gd name="connsiteX11891" fmla="*/ 9713660 w 11737976"/>
              <a:gd name="connsiteY11891" fmla="*/ 3498471 h 6407150"/>
              <a:gd name="connsiteX11892" fmla="*/ 9732412 w 11737976"/>
              <a:gd name="connsiteY11892" fmla="*/ 3503690 h 6407150"/>
              <a:gd name="connsiteX11893" fmla="*/ 9722361 w 11737976"/>
              <a:gd name="connsiteY11893" fmla="*/ 3505844 h 6407150"/>
              <a:gd name="connsiteX11894" fmla="*/ 9731962 w 11737976"/>
              <a:gd name="connsiteY11894" fmla="*/ 3506866 h 6407150"/>
              <a:gd name="connsiteX11895" fmla="*/ 9761215 w 11737976"/>
              <a:gd name="connsiteY11895" fmla="*/ 3506754 h 6407150"/>
              <a:gd name="connsiteX11896" fmla="*/ 9734213 w 11737976"/>
              <a:gd name="connsiteY11896" fmla="*/ 3490988 h 6407150"/>
              <a:gd name="connsiteX11897" fmla="*/ 9743815 w 11737976"/>
              <a:gd name="connsiteY11897" fmla="*/ 3492010 h 6407150"/>
              <a:gd name="connsiteX11898" fmla="*/ 9744266 w 11737976"/>
              <a:gd name="connsiteY11898" fmla="*/ 3488835 h 6407150"/>
              <a:gd name="connsiteX11899" fmla="*/ 9734664 w 11737976"/>
              <a:gd name="connsiteY11899" fmla="*/ 3487814 h 6407150"/>
              <a:gd name="connsiteX11900" fmla="*/ 9725514 w 11737976"/>
              <a:gd name="connsiteY11900" fmla="*/ 3483618 h 6407150"/>
              <a:gd name="connsiteX11901" fmla="*/ 9735115 w 11737976"/>
              <a:gd name="connsiteY11901" fmla="*/ 3484639 h 6407150"/>
              <a:gd name="connsiteX11902" fmla="*/ 9735565 w 11737976"/>
              <a:gd name="connsiteY11902" fmla="*/ 3481464 h 6407150"/>
              <a:gd name="connsiteX11903" fmla="*/ 9725964 w 11737976"/>
              <a:gd name="connsiteY11903" fmla="*/ 3480442 h 6407150"/>
              <a:gd name="connsiteX11904" fmla="*/ 9219153 w 11737976"/>
              <a:gd name="connsiteY11904" fmla="*/ 3475744 h 6407150"/>
              <a:gd name="connsiteX11905" fmla="*/ 9214476 w 11737976"/>
              <a:gd name="connsiteY11905" fmla="*/ 3481107 h 6407150"/>
              <a:gd name="connsiteX11906" fmla="*/ 9217841 w 11737976"/>
              <a:gd name="connsiteY11906" fmla="*/ 3484981 h 6407150"/>
              <a:gd name="connsiteX11907" fmla="*/ 9232095 w 11737976"/>
              <a:gd name="connsiteY11907" fmla="*/ 3485716 h 6407150"/>
              <a:gd name="connsiteX11908" fmla="*/ 9239290 w 11737976"/>
              <a:gd name="connsiteY11908" fmla="*/ 3481012 h 6407150"/>
              <a:gd name="connsiteX11909" fmla="*/ 9219153 w 11737976"/>
              <a:gd name="connsiteY11909" fmla="*/ 3475744 h 6407150"/>
              <a:gd name="connsiteX11910" fmla="*/ 9980652 w 11737976"/>
              <a:gd name="connsiteY11910" fmla="*/ 3468861 h 6407150"/>
              <a:gd name="connsiteX11911" fmla="*/ 9971588 w 11737976"/>
              <a:gd name="connsiteY11911" fmla="*/ 3471414 h 6407150"/>
              <a:gd name="connsiteX11912" fmla="*/ 9988734 w 11737976"/>
              <a:gd name="connsiteY11912" fmla="*/ 3473238 h 6407150"/>
              <a:gd name="connsiteX11913" fmla="*/ 9980652 w 11737976"/>
              <a:gd name="connsiteY11913" fmla="*/ 3468861 h 6407150"/>
              <a:gd name="connsiteX11914" fmla="*/ 6553117 w 11737976"/>
              <a:gd name="connsiteY11914" fmla="*/ 3464329 h 6407150"/>
              <a:gd name="connsiteX11915" fmla="*/ 6545450 w 11737976"/>
              <a:gd name="connsiteY11915" fmla="*/ 3467269 h 6407150"/>
              <a:gd name="connsiteX11916" fmla="*/ 6546720 w 11737976"/>
              <a:gd name="connsiteY11916" fmla="*/ 3476138 h 6407150"/>
              <a:gd name="connsiteX11917" fmla="*/ 6553117 w 11737976"/>
              <a:gd name="connsiteY11917" fmla="*/ 3464329 h 6407150"/>
              <a:gd name="connsiteX11918" fmla="*/ 9864803 w 11737976"/>
              <a:gd name="connsiteY11918" fmla="*/ 3463568 h 6407150"/>
              <a:gd name="connsiteX11919" fmla="*/ 9861575 w 11737976"/>
              <a:gd name="connsiteY11919" fmla="*/ 3467913 h 6407150"/>
              <a:gd name="connsiteX11920" fmla="*/ 9873777 w 11737976"/>
              <a:gd name="connsiteY11920" fmla="*/ 3473899 h 6407150"/>
              <a:gd name="connsiteX11921" fmla="*/ 9864803 w 11737976"/>
              <a:gd name="connsiteY11921" fmla="*/ 3463568 h 6407150"/>
              <a:gd name="connsiteX11922" fmla="*/ 6520983 w 11737976"/>
              <a:gd name="connsiteY11922" fmla="*/ 3461305 h 6407150"/>
              <a:gd name="connsiteX11923" fmla="*/ 6518667 w 11737976"/>
              <a:gd name="connsiteY11923" fmla="*/ 3463576 h 6407150"/>
              <a:gd name="connsiteX11924" fmla="*/ 6520881 w 11737976"/>
              <a:gd name="connsiteY11924" fmla="*/ 3464149 h 6407150"/>
              <a:gd name="connsiteX11925" fmla="*/ 6520983 w 11737976"/>
              <a:gd name="connsiteY11925" fmla="*/ 3461305 h 6407150"/>
              <a:gd name="connsiteX11926" fmla="*/ 9855498 w 11737976"/>
              <a:gd name="connsiteY11926" fmla="*/ 3455545 h 6407150"/>
              <a:gd name="connsiteX11927" fmla="*/ 9850963 w 11737976"/>
              <a:gd name="connsiteY11927" fmla="*/ 3459897 h 6407150"/>
              <a:gd name="connsiteX11928" fmla="*/ 9854515 w 11737976"/>
              <a:gd name="connsiteY11928" fmla="*/ 3462474 h 6407150"/>
              <a:gd name="connsiteX11929" fmla="*/ 9864800 w 11737976"/>
              <a:gd name="connsiteY11929" fmla="*/ 3463568 h 6407150"/>
              <a:gd name="connsiteX11930" fmla="*/ 9855498 w 11737976"/>
              <a:gd name="connsiteY11930" fmla="*/ 3455545 h 6407150"/>
              <a:gd name="connsiteX11931" fmla="*/ 9741360 w 11737976"/>
              <a:gd name="connsiteY11931" fmla="*/ 3450435 h 6407150"/>
              <a:gd name="connsiteX11932" fmla="*/ 9755689 w 11737976"/>
              <a:gd name="connsiteY11932" fmla="*/ 3452948 h 6407150"/>
              <a:gd name="connsiteX11933" fmla="*/ 9758506 w 11737976"/>
              <a:gd name="connsiteY11933" fmla="*/ 3452258 h 6407150"/>
              <a:gd name="connsiteX11934" fmla="*/ 9741360 w 11737976"/>
              <a:gd name="connsiteY11934" fmla="*/ 3450435 h 6407150"/>
              <a:gd name="connsiteX11935" fmla="*/ 9250189 w 11737976"/>
              <a:gd name="connsiteY11935" fmla="*/ 3450183 h 6407150"/>
              <a:gd name="connsiteX11936" fmla="*/ 9251903 w 11737976"/>
              <a:gd name="connsiteY11936" fmla="*/ 3453443 h 6407150"/>
              <a:gd name="connsiteX11937" fmla="*/ 9259465 w 11737976"/>
              <a:gd name="connsiteY11937" fmla="*/ 3453808 h 6407150"/>
              <a:gd name="connsiteX11938" fmla="*/ 9260968 w 11737976"/>
              <a:gd name="connsiteY11938" fmla="*/ 3450892 h 6407150"/>
              <a:gd name="connsiteX11939" fmla="*/ 9250189 w 11737976"/>
              <a:gd name="connsiteY11939" fmla="*/ 3450183 h 6407150"/>
              <a:gd name="connsiteX11940" fmla="*/ 6538447 w 11737976"/>
              <a:gd name="connsiteY11940" fmla="*/ 3448298 h 6407150"/>
              <a:gd name="connsiteX11941" fmla="*/ 6536953 w 11737976"/>
              <a:gd name="connsiteY11941" fmla="*/ 3452415 h 6407150"/>
              <a:gd name="connsiteX11942" fmla="*/ 6541470 w 11737976"/>
              <a:gd name="connsiteY11942" fmla="*/ 3449152 h 6407150"/>
              <a:gd name="connsiteX11943" fmla="*/ 6538447 w 11737976"/>
              <a:gd name="connsiteY11943" fmla="*/ 3448298 h 6407150"/>
              <a:gd name="connsiteX11944" fmla="*/ 9877875 w 11737976"/>
              <a:gd name="connsiteY11944" fmla="*/ 3445034 h 6407150"/>
              <a:gd name="connsiteX11945" fmla="*/ 9876984 w 11737976"/>
              <a:gd name="connsiteY11945" fmla="*/ 3451302 h 6407150"/>
              <a:gd name="connsiteX11946" fmla="*/ 9886414 w 11737976"/>
              <a:gd name="connsiteY11946" fmla="*/ 3452305 h 6407150"/>
              <a:gd name="connsiteX11947" fmla="*/ 9885969 w 11737976"/>
              <a:gd name="connsiteY11947" fmla="*/ 3455437 h 6407150"/>
              <a:gd name="connsiteX11948" fmla="*/ 9885525 w 11737976"/>
              <a:gd name="connsiteY11948" fmla="*/ 3458572 h 6407150"/>
              <a:gd name="connsiteX11949" fmla="*/ 9882335 w 11737976"/>
              <a:gd name="connsiteY11949" fmla="*/ 3464198 h 6407150"/>
              <a:gd name="connsiteX11950" fmla="*/ 9893621 w 11737976"/>
              <a:gd name="connsiteY11950" fmla="*/ 3468977 h 6407150"/>
              <a:gd name="connsiteX11951" fmla="*/ 9894065 w 11737976"/>
              <a:gd name="connsiteY11951" fmla="*/ 3465844 h 6407150"/>
              <a:gd name="connsiteX11952" fmla="*/ 9894955 w 11737976"/>
              <a:gd name="connsiteY11952" fmla="*/ 3459576 h 6407150"/>
              <a:gd name="connsiteX11953" fmla="*/ 9895400 w 11737976"/>
              <a:gd name="connsiteY11953" fmla="*/ 3456441 h 6407150"/>
              <a:gd name="connsiteX11954" fmla="*/ 9903938 w 11737976"/>
              <a:gd name="connsiteY11954" fmla="*/ 3463714 h 6407150"/>
              <a:gd name="connsiteX11955" fmla="*/ 9905272 w 11737976"/>
              <a:gd name="connsiteY11955" fmla="*/ 3454310 h 6407150"/>
              <a:gd name="connsiteX11956" fmla="*/ 9896011 w 11737976"/>
              <a:gd name="connsiteY11956" fmla="*/ 3452133 h 6407150"/>
              <a:gd name="connsiteX11957" fmla="*/ 9886414 w 11737976"/>
              <a:gd name="connsiteY11957" fmla="*/ 3452305 h 6407150"/>
              <a:gd name="connsiteX11958" fmla="*/ 9886859 w 11737976"/>
              <a:gd name="connsiteY11958" fmla="*/ 3449171 h 6407150"/>
              <a:gd name="connsiteX11959" fmla="*/ 9877875 w 11737976"/>
              <a:gd name="connsiteY11959" fmla="*/ 3445034 h 6407150"/>
              <a:gd name="connsiteX11960" fmla="*/ 9819088 w 11737976"/>
              <a:gd name="connsiteY11960" fmla="*/ 3442295 h 6407150"/>
              <a:gd name="connsiteX11961" fmla="*/ 9818271 w 11737976"/>
              <a:gd name="connsiteY11961" fmla="*/ 3448068 h 6407150"/>
              <a:gd name="connsiteX11962" fmla="*/ 9828967 w 11737976"/>
              <a:gd name="connsiteY11962" fmla="*/ 3446277 h 6407150"/>
              <a:gd name="connsiteX11963" fmla="*/ 9819088 w 11737976"/>
              <a:gd name="connsiteY11963" fmla="*/ 3442295 h 6407150"/>
              <a:gd name="connsiteX11964" fmla="*/ 9253705 w 11737976"/>
              <a:gd name="connsiteY11964" fmla="*/ 3440743 h 6407150"/>
              <a:gd name="connsiteX11965" fmla="*/ 9244313 w 11737976"/>
              <a:gd name="connsiteY11965" fmla="*/ 3445604 h 6407150"/>
              <a:gd name="connsiteX11966" fmla="*/ 9252885 w 11737976"/>
              <a:gd name="connsiteY11966" fmla="*/ 3446515 h 6407150"/>
              <a:gd name="connsiteX11967" fmla="*/ 9253705 w 11737976"/>
              <a:gd name="connsiteY11967" fmla="*/ 3440743 h 6407150"/>
              <a:gd name="connsiteX11968" fmla="*/ 9390160 w 11737976"/>
              <a:gd name="connsiteY11968" fmla="*/ 3435740 h 6407150"/>
              <a:gd name="connsiteX11969" fmla="*/ 9379907 w 11737976"/>
              <a:gd name="connsiteY11969" fmla="*/ 3437469 h 6407150"/>
              <a:gd name="connsiteX11970" fmla="*/ 9378556 w 11737976"/>
              <a:gd name="connsiteY11970" fmla="*/ 3446994 h 6407150"/>
              <a:gd name="connsiteX11971" fmla="*/ 9369146 w 11737976"/>
              <a:gd name="connsiteY11971" fmla="*/ 3442770 h 6407150"/>
              <a:gd name="connsiteX11972" fmla="*/ 9350256 w 11737976"/>
              <a:gd name="connsiteY11972" fmla="*/ 3461308 h 6407150"/>
              <a:gd name="connsiteX11973" fmla="*/ 9353882 w 11737976"/>
              <a:gd name="connsiteY11973" fmla="*/ 3479824 h 6407150"/>
              <a:gd name="connsiteX11974" fmla="*/ 9365385 w 11737976"/>
              <a:gd name="connsiteY11974" fmla="*/ 3481400 h 6407150"/>
              <a:gd name="connsiteX11975" fmla="*/ 9384358 w 11737976"/>
              <a:gd name="connsiteY11975" fmla="*/ 3476621 h 6407150"/>
              <a:gd name="connsiteX11976" fmla="*/ 9375401 w 11737976"/>
              <a:gd name="connsiteY11976" fmla="*/ 3469222 h 6407150"/>
              <a:gd name="connsiteX11977" fmla="*/ 9386161 w 11737976"/>
              <a:gd name="connsiteY11977" fmla="*/ 3463919 h 6407150"/>
              <a:gd name="connsiteX11978" fmla="*/ 9396019 w 11737976"/>
              <a:gd name="connsiteY11978" fmla="*/ 3464968 h 6407150"/>
              <a:gd name="connsiteX11979" fmla="*/ 9396469 w 11737976"/>
              <a:gd name="connsiteY11979" fmla="*/ 3461792 h 6407150"/>
              <a:gd name="connsiteX11980" fmla="*/ 9386611 w 11737976"/>
              <a:gd name="connsiteY11980" fmla="*/ 3460744 h 6407150"/>
              <a:gd name="connsiteX11981" fmla="*/ 9376753 w 11737976"/>
              <a:gd name="connsiteY11981" fmla="*/ 3459695 h 6407150"/>
              <a:gd name="connsiteX11982" fmla="*/ 9400074 w 11737976"/>
              <a:gd name="connsiteY11982" fmla="*/ 3436391 h 6407150"/>
              <a:gd name="connsiteX11983" fmla="*/ 9390160 w 11737976"/>
              <a:gd name="connsiteY11983" fmla="*/ 3435740 h 6407150"/>
              <a:gd name="connsiteX11984" fmla="*/ 9845696 w 11737976"/>
              <a:gd name="connsiteY11984" fmla="*/ 3432625 h 6407150"/>
              <a:gd name="connsiteX11985" fmla="*/ 9841028 w 11737976"/>
              <a:gd name="connsiteY11985" fmla="*/ 3434863 h 6407150"/>
              <a:gd name="connsiteX11986" fmla="*/ 9848727 w 11737976"/>
              <a:gd name="connsiteY11986" fmla="*/ 3441933 h 6407150"/>
              <a:gd name="connsiteX11987" fmla="*/ 9850038 w 11737976"/>
              <a:gd name="connsiteY11987" fmla="*/ 3432697 h 6407150"/>
              <a:gd name="connsiteX11988" fmla="*/ 9845696 w 11737976"/>
              <a:gd name="connsiteY11988" fmla="*/ 3432625 h 6407150"/>
              <a:gd name="connsiteX11989" fmla="*/ 9383938 w 11737976"/>
              <a:gd name="connsiteY11989" fmla="*/ 3418265 h 6407150"/>
              <a:gd name="connsiteX11990" fmla="*/ 9372341 w 11737976"/>
              <a:gd name="connsiteY11990" fmla="*/ 3426408 h 6407150"/>
              <a:gd name="connsiteX11991" fmla="*/ 9386703 w 11737976"/>
              <a:gd name="connsiteY11991" fmla="*/ 3426373 h 6407150"/>
              <a:gd name="connsiteX11992" fmla="*/ 9393350 w 11737976"/>
              <a:gd name="connsiteY11992" fmla="*/ 3425517 h 6407150"/>
              <a:gd name="connsiteX11993" fmla="*/ 9383938 w 11737976"/>
              <a:gd name="connsiteY11993" fmla="*/ 3418265 h 6407150"/>
              <a:gd name="connsiteX11994" fmla="*/ 9860904 w 11737976"/>
              <a:gd name="connsiteY11994" fmla="*/ 3417442 h 6407150"/>
              <a:gd name="connsiteX11995" fmla="*/ 9849796 w 11737976"/>
              <a:gd name="connsiteY11995" fmla="*/ 3422122 h 6407150"/>
              <a:gd name="connsiteX11996" fmla="*/ 9860904 w 11737976"/>
              <a:gd name="connsiteY11996" fmla="*/ 3417442 h 6407150"/>
              <a:gd name="connsiteX11997" fmla="*/ 9805558 w 11737976"/>
              <a:gd name="connsiteY11997" fmla="*/ 3412319 h 6407150"/>
              <a:gd name="connsiteX11998" fmla="*/ 9802201 w 11737976"/>
              <a:gd name="connsiteY11998" fmla="*/ 3414128 h 6407150"/>
              <a:gd name="connsiteX11999" fmla="*/ 9811588 w 11737976"/>
              <a:gd name="connsiteY11999" fmla="*/ 3421572 h 6407150"/>
              <a:gd name="connsiteX12000" fmla="*/ 9805558 w 11737976"/>
              <a:gd name="connsiteY12000" fmla="*/ 3412319 h 6407150"/>
              <a:gd name="connsiteX12001" fmla="*/ 9872119 w 11737976"/>
              <a:gd name="connsiteY12001" fmla="*/ 3411994 h 6407150"/>
              <a:gd name="connsiteX12002" fmla="*/ 9861341 w 11737976"/>
              <a:gd name="connsiteY12002" fmla="*/ 3414365 h 6407150"/>
              <a:gd name="connsiteX12003" fmla="*/ 9881913 w 11737976"/>
              <a:gd name="connsiteY12003" fmla="*/ 3416553 h 6407150"/>
              <a:gd name="connsiteX12004" fmla="*/ 9872119 w 11737976"/>
              <a:gd name="connsiteY12004" fmla="*/ 3411994 h 6407150"/>
              <a:gd name="connsiteX12005" fmla="*/ 6575848 w 11737976"/>
              <a:gd name="connsiteY12005" fmla="*/ 3408176 h 6407150"/>
              <a:gd name="connsiteX12006" fmla="*/ 6573530 w 11737976"/>
              <a:gd name="connsiteY12006" fmla="*/ 3412438 h 6407150"/>
              <a:gd name="connsiteX12007" fmla="*/ 6573359 w 11737976"/>
              <a:gd name="connsiteY12007" fmla="*/ 3415037 h 6407150"/>
              <a:gd name="connsiteX12008" fmla="*/ 6579087 w 11737976"/>
              <a:gd name="connsiteY12008" fmla="*/ 3410602 h 6407150"/>
              <a:gd name="connsiteX12009" fmla="*/ 6575848 w 11737976"/>
              <a:gd name="connsiteY12009" fmla="*/ 3408176 h 6407150"/>
              <a:gd name="connsiteX12010" fmla="*/ 6598794 w 11737976"/>
              <a:gd name="connsiteY12010" fmla="*/ 3407091 h 6407150"/>
              <a:gd name="connsiteX12011" fmla="*/ 6595080 w 11737976"/>
              <a:gd name="connsiteY12011" fmla="*/ 3411475 h 6407150"/>
              <a:gd name="connsiteX12012" fmla="*/ 6596838 w 11737976"/>
              <a:gd name="connsiteY12012" fmla="*/ 3412483 h 6407150"/>
              <a:gd name="connsiteX12013" fmla="*/ 6598794 w 11737976"/>
              <a:gd name="connsiteY12013" fmla="*/ 3407091 h 6407150"/>
              <a:gd name="connsiteX12014" fmla="*/ 9386963 w 11737976"/>
              <a:gd name="connsiteY12014" fmla="*/ 3406133 h 6407150"/>
              <a:gd name="connsiteX12015" fmla="*/ 9385246 w 11737976"/>
              <a:gd name="connsiteY12015" fmla="*/ 3409028 h 6407150"/>
              <a:gd name="connsiteX12016" fmla="*/ 9395534 w 11737976"/>
              <a:gd name="connsiteY12016" fmla="*/ 3410122 h 6407150"/>
              <a:gd name="connsiteX12017" fmla="*/ 9396026 w 11737976"/>
              <a:gd name="connsiteY12017" fmla="*/ 3406658 h 6407150"/>
              <a:gd name="connsiteX12018" fmla="*/ 9386963 w 11737976"/>
              <a:gd name="connsiteY12018" fmla="*/ 3406133 h 6407150"/>
              <a:gd name="connsiteX12019" fmla="*/ 9333426 w 11737976"/>
              <a:gd name="connsiteY12019" fmla="*/ 3405402 h 6407150"/>
              <a:gd name="connsiteX12020" fmla="*/ 9326083 w 11737976"/>
              <a:gd name="connsiteY12020" fmla="*/ 3408984 h 6407150"/>
              <a:gd name="connsiteX12021" fmla="*/ 9343191 w 11737976"/>
              <a:gd name="connsiteY12021" fmla="*/ 3411738 h 6407150"/>
              <a:gd name="connsiteX12022" fmla="*/ 9333426 w 11737976"/>
              <a:gd name="connsiteY12022" fmla="*/ 3405402 h 6407150"/>
              <a:gd name="connsiteX12023" fmla="*/ 9259599 w 11737976"/>
              <a:gd name="connsiteY12023" fmla="*/ 3404302 h 6407150"/>
              <a:gd name="connsiteX12024" fmla="*/ 9257774 w 11737976"/>
              <a:gd name="connsiteY12024" fmla="*/ 3407967 h 6407150"/>
              <a:gd name="connsiteX12025" fmla="*/ 9266696 w 11737976"/>
              <a:gd name="connsiteY12025" fmla="*/ 3418684 h 6407150"/>
              <a:gd name="connsiteX12026" fmla="*/ 9268443 w 11737976"/>
              <a:gd name="connsiteY12026" fmla="*/ 3406368 h 6407150"/>
              <a:gd name="connsiteX12027" fmla="*/ 9259599 w 11737976"/>
              <a:gd name="connsiteY12027" fmla="*/ 3404302 h 6407150"/>
              <a:gd name="connsiteX12028" fmla="*/ 9317163 w 11737976"/>
              <a:gd name="connsiteY12028" fmla="*/ 3398268 h 6407150"/>
              <a:gd name="connsiteX12029" fmla="*/ 9305892 w 11737976"/>
              <a:gd name="connsiteY12029" fmla="*/ 3404102 h 6407150"/>
              <a:gd name="connsiteX12030" fmla="*/ 9318872 w 11737976"/>
              <a:gd name="connsiteY12030" fmla="*/ 3404604 h 6407150"/>
              <a:gd name="connsiteX12031" fmla="*/ 9317163 w 11737976"/>
              <a:gd name="connsiteY12031" fmla="*/ 3398268 h 6407150"/>
              <a:gd name="connsiteX12032" fmla="*/ 6576363 w 11737976"/>
              <a:gd name="connsiteY12032" fmla="*/ 3398054 h 6407150"/>
              <a:gd name="connsiteX12033" fmla="*/ 6572024 w 11737976"/>
              <a:gd name="connsiteY12033" fmla="*/ 3401151 h 6407150"/>
              <a:gd name="connsiteX12034" fmla="*/ 6573519 w 11737976"/>
              <a:gd name="connsiteY12034" fmla="*/ 3405897 h 6407150"/>
              <a:gd name="connsiteX12035" fmla="*/ 6580854 w 11737976"/>
              <a:gd name="connsiteY12035" fmla="*/ 3405987 h 6407150"/>
              <a:gd name="connsiteX12036" fmla="*/ 6582696 w 11737976"/>
              <a:gd name="connsiteY12036" fmla="*/ 3401285 h 6407150"/>
              <a:gd name="connsiteX12037" fmla="*/ 6576363 w 11737976"/>
              <a:gd name="connsiteY12037" fmla="*/ 3398054 h 6407150"/>
              <a:gd name="connsiteX12038" fmla="*/ 9307691 w 11737976"/>
              <a:gd name="connsiteY12038" fmla="*/ 3391400 h 6407150"/>
              <a:gd name="connsiteX12039" fmla="*/ 9307364 w 11737976"/>
              <a:gd name="connsiteY12039" fmla="*/ 3393710 h 6407150"/>
              <a:gd name="connsiteX12040" fmla="*/ 9317650 w 11737976"/>
              <a:gd name="connsiteY12040" fmla="*/ 3394804 h 6407150"/>
              <a:gd name="connsiteX12041" fmla="*/ 9328264 w 11737976"/>
              <a:gd name="connsiteY12041" fmla="*/ 3393589 h 6407150"/>
              <a:gd name="connsiteX12042" fmla="*/ 9317978 w 11737976"/>
              <a:gd name="connsiteY12042" fmla="*/ 3392495 h 6407150"/>
              <a:gd name="connsiteX12043" fmla="*/ 9307691 w 11737976"/>
              <a:gd name="connsiteY12043" fmla="*/ 3391400 h 6407150"/>
              <a:gd name="connsiteX12044" fmla="*/ 9942183 w 11737976"/>
              <a:gd name="connsiteY12044" fmla="*/ 3388878 h 6407150"/>
              <a:gd name="connsiteX12045" fmla="*/ 9934068 w 11737976"/>
              <a:gd name="connsiteY12045" fmla="*/ 3392410 h 6407150"/>
              <a:gd name="connsiteX12046" fmla="*/ 9942640 w 11737976"/>
              <a:gd name="connsiteY12046" fmla="*/ 3393323 h 6407150"/>
              <a:gd name="connsiteX12047" fmla="*/ 9942183 w 11737976"/>
              <a:gd name="connsiteY12047" fmla="*/ 3388878 h 6407150"/>
              <a:gd name="connsiteX12048" fmla="*/ 6580597 w 11737976"/>
              <a:gd name="connsiteY12048" fmla="*/ 3388443 h 6407150"/>
              <a:gd name="connsiteX12049" fmla="*/ 6575616 w 11737976"/>
              <a:gd name="connsiteY12049" fmla="*/ 3391773 h 6407150"/>
              <a:gd name="connsiteX12050" fmla="*/ 6579513 w 11737976"/>
              <a:gd name="connsiteY12050" fmla="*/ 3393251 h 6407150"/>
              <a:gd name="connsiteX12051" fmla="*/ 6580597 w 11737976"/>
              <a:gd name="connsiteY12051" fmla="*/ 3388443 h 6407150"/>
              <a:gd name="connsiteX12052" fmla="*/ 6591726 w 11737976"/>
              <a:gd name="connsiteY12052" fmla="*/ 3384562 h 6407150"/>
              <a:gd name="connsiteX12053" fmla="*/ 6585461 w 11737976"/>
              <a:gd name="connsiteY12053" fmla="*/ 3389816 h 6407150"/>
              <a:gd name="connsiteX12054" fmla="*/ 6591726 w 11737976"/>
              <a:gd name="connsiteY12054" fmla="*/ 3384562 h 6407150"/>
              <a:gd name="connsiteX12055" fmla="*/ 6607733 w 11737976"/>
              <a:gd name="connsiteY12055" fmla="*/ 3379537 h 6407150"/>
              <a:gd name="connsiteX12056" fmla="*/ 6604572 w 11737976"/>
              <a:gd name="connsiteY12056" fmla="*/ 3384947 h 6407150"/>
              <a:gd name="connsiteX12057" fmla="*/ 6612736 w 11737976"/>
              <a:gd name="connsiteY12057" fmla="*/ 3380049 h 6407150"/>
              <a:gd name="connsiteX12058" fmla="*/ 6607733 w 11737976"/>
              <a:gd name="connsiteY12058" fmla="*/ 3379537 h 6407150"/>
              <a:gd name="connsiteX12059" fmla="*/ 9867658 w 11737976"/>
              <a:gd name="connsiteY12059" fmla="*/ 3375967 h 6407150"/>
              <a:gd name="connsiteX12060" fmla="*/ 9848341 w 11737976"/>
              <a:gd name="connsiteY12060" fmla="*/ 3377195 h 6407150"/>
              <a:gd name="connsiteX12061" fmla="*/ 9837536 w 11737976"/>
              <a:gd name="connsiteY12061" fmla="*/ 3385889 h 6407150"/>
              <a:gd name="connsiteX12062" fmla="*/ 9865364 w 11737976"/>
              <a:gd name="connsiteY12062" fmla="*/ 3392133 h 6407150"/>
              <a:gd name="connsiteX12063" fmla="*/ 9867658 w 11737976"/>
              <a:gd name="connsiteY12063" fmla="*/ 3375967 h 6407150"/>
              <a:gd name="connsiteX12064" fmla="*/ 9759194 w 11737976"/>
              <a:gd name="connsiteY12064" fmla="*/ 3373803 h 6407150"/>
              <a:gd name="connsiteX12065" fmla="*/ 9768990 w 11737976"/>
              <a:gd name="connsiteY12065" fmla="*/ 3378363 h 6407150"/>
              <a:gd name="connsiteX12066" fmla="*/ 9769481 w 11737976"/>
              <a:gd name="connsiteY12066" fmla="*/ 3374898 h 6407150"/>
              <a:gd name="connsiteX12067" fmla="*/ 9759194 w 11737976"/>
              <a:gd name="connsiteY12067" fmla="*/ 3373803 h 6407150"/>
              <a:gd name="connsiteX12068" fmla="*/ 9331542 w 11737976"/>
              <a:gd name="connsiteY12068" fmla="*/ 3370496 h 6407150"/>
              <a:gd name="connsiteX12069" fmla="*/ 9324190 w 11737976"/>
              <a:gd name="connsiteY12069" fmla="*/ 3376306 h 6407150"/>
              <a:gd name="connsiteX12070" fmla="*/ 9340355 w 11737976"/>
              <a:gd name="connsiteY12070" fmla="*/ 3381983 h 6407150"/>
              <a:gd name="connsiteX12071" fmla="*/ 9340845 w 11737976"/>
              <a:gd name="connsiteY12071" fmla="*/ 3378519 h 6407150"/>
              <a:gd name="connsiteX12072" fmla="*/ 9331542 w 11737976"/>
              <a:gd name="connsiteY12072" fmla="*/ 3370496 h 6407150"/>
              <a:gd name="connsiteX12073" fmla="*/ 6597662 w 11737976"/>
              <a:gd name="connsiteY12073" fmla="*/ 3369150 h 6407150"/>
              <a:gd name="connsiteX12074" fmla="*/ 6594864 w 11737976"/>
              <a:gd name="connsiteY12074" fmla="*/ 3373560 h 6407150"/>
              <a:gd name="connsiteX12075" fmla="*/ 6602614 w 11737976"/>
              <a:gd name="connsiteY12075" fmla="*/ 3369805 h 6407150"/>
              <a:gd name="connsiteX12076" fmla="*/ 6597662 w 11737976"/>
              <a:gd name="connsiteY12076" fmla="*/ 3369150 h 6407150"/>
              <a:gd name="connsiteX12077" fmla="*/ 9702618 w 11737976"/>
              <a:gd name="connsiteY12077" fmla="*/ 3367784 h 6407150"/>
              <a:gd name="connsiteX12078" fmla="*/ 9701717 w 11737976"/>
              <a:gd name="connsiteY12078" fmla="*/ 3374135 h 6407150"/>
              <a:gd name="connsiteX12079" fmla="*/ 9689480 w 11737976"/>
              <a:gd name="connsiteY12079" fmla="*/ 3376055 h 6407150"/>
              <a:gd name="connsiteX12080" fmla="*/ 9691386 w 11737976"/>
              <a:gd name="connsiteY12080" fmla="*/ 3379482 h 6407150"/>
              <a:gd name="connsiteX12081" fmla="*/ 9701266 w 11737976"/>
              <a:gd name="connsiteY12081" fmla="*/ 3377310 h 6407150"/>
              <a:gd name="connsiteX12082" fmla="*/ 9710696 w 11737976"/>
              <a:gd name="connsiteY12082" fmla="*/ 3378312 h 6407150"/>
              <a:gd name="connsiteX12083" fmla="*/ 9710243 w 11737976"/>
              <a:gd name="connsiteY12083" fmla="*/ 3381488 h 6407150"/>
              <a:gd name="connsiteX12084" fmla="*/ 9719675 w 11737976"/>
              <a:gd name="connsiteY12084" fmla="*/ 3382492 h 6407150"/>
              <a:gd name="connsiteX12085" fmla="*/ 9720125 w 11737976"/>
              <a:gd name="connsiteY12085" fmla="*/ 3379316 h 6407150"/>
              <a:gd name="connsiteX12086" fmla="*/ 9711146 w 11737976"/>
              <a:gd name="connsiteY12086" fmla="*/ 3375139 h 6407150"/>
              <a:gd name="connsiteX12087" fmla="*/ 9711595 w 11737976"/>
              <a:gd name="connsiteY12087" fmla="*/ 3371963 h 6407150"/>
              <a:gd name="connsiteX12088" fmla="*/ 9702618 w 11737976"/>
              <a:gd name="connsiteY12088" fmla="*/ 3367784 h 6407150"/>
              <a:gd name="connsiteX12089" fmla="*/ 9929449 w 11737976"/>
              <a:gd name="connsiteY12089" fmla="*/ 3360565 h 6407150"/>
              <a:gd name="connsiteX12090" fmla="*/ 9927875 w 11737976"/>
              <a:gd name="connsiteY12090" fmla="*/ 3362450 h 6407150"/>
              <a:gd name="connsiteX12091" fmla="*/ 9936917 w 11737976"/>
              <a:gd name="connsiteY12091" fmla="*/ 3363118 h 6407150"/>
              <a:gd name="connsiteX12092" fmla="*/ 9938491 w 11737976"/>
              <a:gd name="connsiteY12092" fmla="*/ 3361234 h 6407150"/>
              <a:gd name="connsiteX12093" fmla="*/ 9929449 w 11737976"/>
              <a:gd name="connsiteY12093" fmla="*/ 3360565 h 6407150"/>
              <a:gd name="connsiteX12094" fmla="*/ 9275301 w 11737976"/>
              <a:gd name="connsiteY12094" fmla="*/ 3359043 h 6407150"/>
              <a:gd name="connsiteX12095" fmla="*/ 9273634 w 11737976"/>
              <a:gd name="connsiteY12095" fmla="*/ 3361601 h 6407150"/>
              <a:gd name="connsiteX12096" fmla="*/ 9283484 w 11737976"/>
              <a:gd name="connsiteY12096" fmla="*/ 3365774 h 6407150"/>
              <a:gd name="connsiteX12097" fmla="*/ 9282610 w 11737976"/>
              <a:gd name="connsiteY12097" fmla="*/ 3371931 h 6407150"/>
              <a:gd name="connsiteX12098" fmla="*/ 9271885 w 11737976"/>
              <a:gd name="connsiteY12098" fmla="*/ 3373917 h 6407150"/>
              <a:gd name="connsiteX12099" fmla="*/ 9292024 w 11737976"/>
              <a:gd name="connsiteY12099" fmla="*/ 3379185 h 6407150"/>
              <a:gd name="connsiteX12100" fmla="*/ 9292898 w 11737976"/>
              <a:gd name="connsiteY12100" fmla="*/ 3373026 h 6407150"/>
              <a:gd name="connsiteX12101" fmla="*/ 9293335 w 11737976"/>
              <a:gd name="connsiteY12101" fmla="*/ 3369947 h 6407150"/>
              <a:gd name="connsiteX12102" fmla="*/ 9294644 w 11737976"/>
              <a:gd name="connsiteY12102" fmla="*/ 3360710 h 6407150"/>
              <a:gd name="connsiteX12103" fmla="*/ 9284358 w 11737976"/>
              <a:gd name="connsiteY12103" fmla="*/ 3359616 h 6407150"/>
              <a:gd name="connsiteX12104" fmla="*/ 9275301 w 11737976"/>
              <a:gd name="connsiteY12104" fmla="*/ 3359043 h 6407150"/>
              <a:gd name="connsiteX12105" fmla="*/ 9762672 w 11737976"/>
              <a:gd name="connsiteY12105" fmla="*/ 3355421 h 6407150"/>
              <a:gd name="connsiteX12106" fmla="*/ 9733032 w 11737976"/>
              <a:gd name="connsiteY12106" fmla="*/ 3361937 h 6407150"/>
              <a:gd name="connsiteX12107" fmla="*/ 9754417 w 11737976"/>
              <a:gd name="connsiteY12107" fmla="*/ 3363004 h 6407150"/>
              <a:gd name="connsiteX12108" fmla="*/ 9762672 w 11737976"/>
              <a:gd name="connsiteY12108" fmla="*/ 3355421 h 6407150"/>
              <a:gd name="connsiteX12109" fmla="*/ 5839184 w 11737976"/>
              <a:gd name="connsiteY12109" fmla="*/ 3350523 h 6407150"/>
              <a:gd name="connsiteX12110" fmla="*/ 5847510 w 11737976"/>
              <a:gd name="connsiteY12110" fmla="*/ 3351271 h 6407150"/>
              <a:gd name="connsiteX12111" fmla="*/ 5857637 w 11737976"/>
              <a:gd name="connsiteY12111" fmla="*/ 3353852 h 6407150"/>
              <a:gd name="connsiteX12112" fmla="*/ 5856676 w 11737976"/>
              <a:gd name="connsiteY12112" fmla="*/ 3355664 h 6407150"/>
              <a:gd name="connsiteX12113" fmla="*/ 5858030 w 11737976"/>
              <a:gd name="connsiteY12113" fmla="*/ 3356186 h 6407150"/>
              <a:gd name="connsiteX12114" fmla="*/ 5862914 w 11737976"/>
              <a:gd name="connsiteY12114" fmla="*/ 3351603 h 6407150"/>
              <a:gd name="connsiteX12115" fmla="*/ 5849235 w 11737976"/>
              <a:gd name="connsiteY12115" fmla="*/ 3365627 h 6407150"/>
              <a:gd name="connsiteX12116" fmla="*/ 5849241 w 11737976"/>
              <a:gd name="connsiteY12116" fmla="*/ 3362647 h 6407150"/>
              <a:gd name="connsiteX12117" fmla="*/ 5839729 w 11737976"/>
              <a:gd name="connsiteY12117" fmla="*/ 3366296 h 6407150"/>
              <a:gd name="connsiteX12118" fmla="*/ 5835328 w 11737976"/>
              <a:gd name="connsiteY12118" fmla="*/ 3366952 h 6407150"/>
              <a:gd name="connsiteX12119" fmla="*/ 5835547 w 11737976"/>
              <a:gd name="connsiteY12119" fmla="*/ 3364139 h 6407150"/>
              <a:gd name="connsiteX12120" fmla="*/ 5836808 w 11737976"/>
              <a:gd name="connsiteY12120" fmla="*/ 3355884 h 6407150"/>
              <a:gd name="connsiteX12121" fmla="*/ 5838086 w 11737976"/>
              <a:gd name="connsiteY12121" fmla="*/ 3356325 h 6407150"/>
              <a:gd name="connsiteX12122" fmla="*/ 5844479 w 11737976"/>
              <a:gd name="connsiteY12122" fmla="*/ 3358529 h 6407150"/>
              <a:gd name="connsiteX12123" fmla="*/ 5846350 w 11737976"/>
              <a:gd name="connsiteY12123" fmla="*/ 3357629 h 6407150"/>
              <a:gd name="connsiteX12124" fmla="*/ 5845072 w 11737976"/>
              <a:gd name="connsiteY12124" fmla="*/ 3357189 h 6407150"/>
              <a:gd name="connsiteX12125" fmla="*/ 5838680 w 11737976"/>
              <a:gd name="connsiteY12125" fmla="*/ 3354985 h 6407150"/>
              <a:gd name="connsiteX12126" fmla="*/ 5837995 w 11737976"/>
              <a:gd name="connsiteY12126" fmla="*/ 3353204 h 6407150"/>
              <a:gd name="connsiteX12127" fmla="*/ 5839184 w 11737976"/>
              <a:gd name="connsiteY12127" fmla="*/ 3350523 h 6407150"/>
              <a:gd name="connsiteX12128" fmla="*/ 9393931 w 11737976"/>
              <a:gd name="connsiteY12128" fmla="*/ 3347832 h 6407150"/>
              <a:gd name="connsiteX12129" fmla="*/ 9371881 w 11737976"/>
              <a:gd name="connsiteY12129" fmla="*/ 3356036 h 6407150"/>
              <a:gd name="connsiteX12130" fmla="*/ 9392456 w 11737976"/>
              <a:gd name="connsiteY12130" fmla="*/ 3358224 h 6407150"/>
              <a:gd name="connsiteX12131" fmla="*/ 9393931 w 11737976"/>
              <a:gd name="connsiteY12131" fmla="*/ 3347832 h 6407150"/>
              <a:gd name="connsiteX12132" fmla="*/ 9354496 w 11737976"/>
              <a:gd name="connsiteY12132" fmla="*/ 3343637 h 6407150"/>
              <a:gd name="connsiteX12133" fmla="*/ 9353514 w 11737976"/>
              <a:gd name="connsiteY12133" fmla="*/ 3350565 h 6407150"/>
              <a:gd name="connsiteX12134" fmla="*/ 9350239 w 11737976"/>
              <a:gd name="connsiteY12134" fmla="*/ 3350656 h 6407150"/>
              <a:gd name="connsiteX12135" fmla="*/ 9353022 w 11737976"/>
              <a:gd name="connsiteY12135" fmla="*/ 3354030 h 6407150"/>
              <a:gd name="connsiteX12136" fmla="*/ 9363069 w 11737976"/>
              <a:gd name="connsiteY12136" fmla="*/ 3344550 h 6407150"/>
              <a:gd name="connsiteX12137" fmla="*/ 9354496 w 11737976"/>
              <a:gd name="connsiteY12137" fmla="*/ 3343637 h 6407150"/>
              <a:gd name="connsiteX12138" fmla="*/ 9784725 w 11737976"/>
              <a:gd name="connsiteY12138" fmla="*/ 3341039 h 6407150"/>
              <a:gd name="connsiteX12139" fmla="*/ 9791028 w 11737976"/>
              <a:gd name="connsiteY12139" fmla="*/ 3364085 h 6407150"/>
              <a:gd name="connsiteX12140" fmla="*/ 9790582 w 11737976"/>
              <a:gd name="connsiteY12140" fmla="*/ 3367234 h 6407150"/>
              <a:gd name="connsiteX12141" fmla="*/ 9780705 w 11737976"/>
              <a:gd name="connsiteY12141" fmla="*/ 3369380 h 6407150"/>
              <a:gd name="connsiteX12142" fmla="*/ 9817977 w 11737976"/>
              <a:gd name="connsiteY12142" fmla="*/ 3376543 h 6407150"/>
              <a:gd name="connsiteX12143" fmla="*/ 9828298 w 11737976"/>
              <a:gd name="connsiteY12143" fmla="*/ 3371248 h 6407150"/>
              <a:gd name="connsiteX12144" fmla="*/ 9839069 w 11737976"/>
              <a:gd name="connsiteY12144" fmla="*/ 3362802 h 6407150"/>
              <a:gd name="connsiteX12145" fmla="*/ 9838176 w 11737976"/>
              <a:gd name="connsiteY12145" fmla="*/ 3369100 h 6407150"/>
              <a:gd name="connsiteX12146" fmla="*/ 9827852 w 11737976"/>
              <a:gd name="connsiteY12146" fmla="*/ 3374395 h 6407150"/>
              <a:gd name="connsiteX12147" fmla="*/ 9856587 w 11737976"/>
              <a:gd name="connsiteY12147" fmla="*/ 3374258 h 6407150"/>
              <a:gd name="connsiteX12148" fmla="*/ 9857928 w 11737976"/>
              <a:gd name="connsiteY12148" fmla="*/ 3364809 h 6407150"/>
              <a:gd name="connsiteX12149" fmla="*/ 9840409 w 11737976"/>
              <a:gd name="connsiteY12149" fmla="*/ 3353357 h 6407150"/>
              <a:gd name="connsiteX12150" fmla="*/ 9810781 w 11737976"/>
              <a:gd name="connsiteY12150" fmla="*/ 3359793 h 6407150"/>
              <a:gd name="connsiteX12151" fmla="*/ 9811674 w 11737976"/>
              <a:gd name="connsiteY12151" fmla="*/ 3353495 h 6407150"/>
              <a:gd name="connsiteX12152" fmla="*/ 9784725 w 11737976"/>
              <a:gd name="connsiteY12152" fmla="*/ 3341039 h 6407150"/>
              <a:gd name="connsiteX12153" fmla="*/ 9287174 w 11737976"/>
              <a:gd name="connsiteY12153" fmla="*/ 3339757 h 6407150"/>
              <a:gd name="connsiteX12154" fmla="*/ 9285340 w 11737976"/>
              <a:gd name="connsiteY12154" fmla="*/ 3352688 h 6407150"/>
              <a:gd name="connsiteX12155" fmla="*/ 9304201 w 11737976"/>
              <a:gd name="connsiteY12155" fmla="*/ 3354695 h 6407150"/>
              <a:gd name="connsiteX12156" fmla="*/ 9315464 w 11737976"/>
              <a:gd name="connsiteY12156" fmla="*/ 3342766 h 6407150"/>
              <a:gd name="connsiteX12157" fmla="*/ 9296606 w 11737976"/>
              <a:gd name="connsiteY12157" fmla="*/ 3340760 h 6407150"/>
              <a:gd name="connsiteX12158" fmla="*/ 9287174 w 11737976"/>
              <a:gd name="connsiteY12158" fmla="*/ 3339757 h 6407150"/>
              <a:gd name="connsiteX12159" fmla="*/ 9920702 w 11737976"/>
              <a:gd name="connsiteY12159" fmla="*/ 3339417 h 6407150"/>
              <a:gd name="connsiteX12160" fmla="*/ 9917367 w 11737976"/>
              <a:gd name="connsiteY12160" fmla="*/ 3344532 h 6407150"/>
              <a:gd name="connsiteX12161" fmla="*/ 9919916 w 11737976"/>
              <a:gd name="connsiteY12161" fmla="*/ 3344960 h 6407150"/>
              <a:gd name="connsiteX12162" fmla="*/ 9919829 w 11737976"/>
              <a:gd name="connsiteY12162" fmla="*/ 3345576 h 6407150"/>
              <a:gd name="connsiteX12163" fmla="*/ 9921616 w 11737976"/>
              <a:gd name="connsiteY12163" fmla="*/ 3345245 h 6407150"/>
              <a:gd name="connsiteX12164" fmla="*/ 9930114 w 11737976"/>
              <a:gd name="connsiteY12164" fmla="*/ 3346670 h 6407150"/>
              <a:gd name="connsiteX12165" fmla="*/ 9930551 w 11737976"/>
              <a:gd name="connsiteY12165" fmla="*/ 3343591 h 6407150"/>
              <a:gd name="connsiteX12166" fmla="*/ 9921616 w 11737976"/>
              <a:gd name="connsiteY12166" fmla="*/ 3345245 h 6407150"/>
              <a:gd name="connsiteX12167" fmla="*/ 9919916 w 11737976"/>
              <a:gd name="connsiteY12167" fmla="*/ 3344960 h 6407150"/>
              <a:gd name="connsiteX12168" fmla="*/ 9423522 w 11737976"/>
              <a:gd name="connsiteY12168" fmla="*/ 3335510 h 6407150"/>
              <a:gd name="connsiteX12169" fmla="*/ 9422604 w 11737976"/>
              <a:gd name="connsiteY12169" fmla="*/ 3341976 h 6407150"/>
              <a:gd name="connsiteX12170" fmla="*/ 9435176 w 11737976"/>
              <a:gd name="connsiteY12170" fmla="*/ 3345365 h 6407150"/>
              <a:gd name="connsiteX12171" fmla="*/ 9433351 w 11737976"/>
              <a:gd name="connsiteY12171" fmla="*/ 3339838 h 6407150"/>
              <a:gd name="connsiteX12172" fmla="*/ 9433808 w 11737976"/>
              <a:gd name="connsiteY12172" fmla="*/ 3336605 h 6407150"/>
              <a:gd name="connsiteX12173" fmla="*/ 9423522 w 11737976"/>
              <a:gd name="connsiteY12173" fmla="*/ 3335510 h 6407150"/>
              <a:gd name="connsiteX12174" fmla="*/ 9766808 w 11737976"/>
              <a:gd name="connsiteY12174" fmla="*/ 3332420 h 6407150"/>
              <a:gd name="connsiteX12175" fmla="*/ 9759658 w 11737976"/>
              <a:gd name="connsiteY12175" fmla="*/ 3337470 h 6407150"/>
              <a:gd name="connsiteX12176" fmla="*/ 9776698 w 11737976"/>
              <a:gd name="connsiteY12176" fmla="*/ 3348565 h 6407150"/>
              <a:gd name="connsiteX12177" fmla="*/ 9783810 w 11737976"/>
              <a:gd name="connsiteY12177" fmla="*/ 3347512 h 6407150"/>
              <a:gd name="connsiteX12178" fmla="*/ 9766808 w 11737976"/>
              <a:gd name="connsiteY12178" fmla="*/ 3332420 h 6407150"/>
              <a:gd name="connsiteX12179" fmla="*/ 6627136 w 11737976"/>
              <a:gd name="connsiteY12179" fmla="*/ 3331882 h 6407150"/>
              <a:gd name="connsiteX12180" fmla="*/ 6617805 w 11737976"/>
              <a:gd name="connsiteY12180" fmla="*/ 3336580 h 6407150"/>
              <a:gd name="connsiteX12181" fmla="*/ 6624105 w 11737976"/>
              <a:gd name="connsiteY12181" fmla="*/ 3338359 h 6407150"/>
              <a:gd name="connsiteX12182" fmla="*/ 6628145 w 11737976"/>
              <a:gd name="connsiteY12182" fmla="*/ 3335101 h 6407150"/>
              <a:gd name="connsiteX12183" fmla="*/ 6627136 w 11737976"/>
              <a:gd name="connsiteY12183" fmla="*/ 3331882 h 6407150"/>
              <a:gd name="connsiteX12184" fmla="*/ 5847495 w 11737976"/>
              <a:gd name="connsiteY12184" fmla="*/ 3331760 h 6407150"/>
              <a:gd name="connsiteX12185" fmla="*/ 5848331 w 11737976"/>
              <a:gd name="connsiteY12185" fmla="*/ 3331922 h 6407150"/>
              <a:gd name="connsiteX12186" fmla="*/ 5848106 w 11737976"/>
              <a:gd name="connsiteY12186" fmla="*/ 3332037 h 6407150"/>
              <a:gd name="connsiteX12187" fmla="*/ 9396222 w 11737976"/>
              <a:gd name="connsiteY12187" fmla="*/ 3331668 h 6407150"/>
              <a:gd name="connsiteX12188" fmla="*/ 9374666 w 11737976"/>
              <a:gd name="connsiteY12188" fmla="*/ 3336408 h 6407150"/>
              <a:gd name="connsiteX12189" fmla="*/ 9386643 w 11737976"/>
              <a:gd name="connsiteY12189" fmla="*/ 3337077 h 6407150"/>
              <a:gd name="connsiteX12190" fmla="*/ 9396222 w 11737976"/>
              <a:gd name="connsiteY12190" fmla="*/ 3331668 h 6407150"/>
              <a:gd name="connsiteX12191" fmla="*/ 9454984 w 11737976"/>
              <a:gd name="connsiteY12191" fmla="*/ 3325780 h 6407150"/>
              <a:gd name="connsiteX12192" fmla="*/ 9454531 w 11737976"/>
              <a:gd name="connsiteY12192" fmla="*/ 3328970 h 6407150"/>
              <a:gd name="connsiteX12193" fmla="*/ 9452929 w 11737976"/>
              <a:gd name="connsiteY12193" fmla="*/ 3328800 h 6407150"/>
              <a:gd name="connsiteX12194" fmla="*/ 9825183 w 11737976"/>
              <a:gd name="connsiteY12194" fmla="*/ 3325738 h 6407150"/>
              <a:gd name="connsiteX12195" fmla="*/ 9824715 w 11737976"/>
              <a:gd name="connsiteY12195" fmla="*/ 3329037 h 6407150"/>
              <a:gd name="connsiteX12196" fmla="*/ 9824246 w 11737976"/>
              <a:gd name="connsiteY12196" fmla="*/ 3332335 h 6407150"/>
              <a:gd name="connsiteX12197" fmla="*/ 9822842 w 11737976"/>
              <a:gd name="connsiteY12197" fmla="*/ 3342233 h 6407150"/>
              <a:gd name="connsiteX12198" fmla="*/ 9842479 w 11737976"/>
              <a:gd name="connsiteY12198" fmla="*/ 3351020 h 6407150"/>
              <a:gd name="connsiteX12199" fmla="*/ 9835002 w 11737976"/>
              <a:gd name="connsiteY12199" fmla="*/ 3330132 h 6407150"/>
              <a:gd name="connsiteX12200" fmla="*/ 9835470 w 11737976"/>
              <a:gd name="connsiteY12200" fmla="*/ 3326833 h 6407150"/>
              <a:gd name="connsiteX12201" fmla="*/ 9825183 w 11737976"/>
              <a:gd name="connsiteY12201" fmla="*/ 3325738 h 6407150"/>
              <a:gd name="connsiteX12202" fmla="*/ 998504 w 11737976"/>
              <a:gd name="connsiteY12202" fmla="*/ 3322060 h 6407150"/>
              <a:gd name="connsiteX12203" fmla="*/ 992701 w 11737976"/>
              <a:gd name="connsiteY12203" fmla="*/ 3346885 h 6407150"/>
              <a:gd name="connsiteX12204" fmla="*/ 986687 w 11737976"/>
              <a:gd name="connsiteY12204" fmla="*/ 3328532 h 6407150"/>
              <a:gd name="connsiteX12205" fmla="*/ 998504 w 11737976"/>
              <a:gd name="connsiteY12205" fmla="*/ 3322060 h 6407150"/>
              <a:gd name="connsiteX12206" fmla="*/ 9323270 w 11737976"/>
              <a:gd name="connsiteY12206" fmla="*/ 3318411 h 6407150"/>
              <a:gd name="connsiteX12207" fmla="*/ 9317767 w 11737976"/>
              <a:gd name="connsiteY12207" fmla="*/ 3320390 h 6407150"/>
              <a:gd name="connsiteX12208" fmla="*/ 9317358 w 11737976"/>
              <a:gd name="connsiteY12208" fmla="*/ 3323277 h 6407150"/>
              <a:gd name="connsiteX12209" fmla="*/ 9337931 w 11737976"/>
              <a:gd name="connsiteY12209" fmla="*/ 3325466 h 6407150"/>
              <a:gd name="connsiteX12210" fmla="*/ 9328465 w 11737976"/>
              <a:gd name="connsiteY12210" fmla="*/ 3318598 h 6407150"/>
              <a:gd name="connsiteX12211" fmla="*/ 9323270 w 11737976"/>
              <a:gd name="connsiteY12211" fmla="*/ 3318411 h 6407150"/>
              <a:gd name="connsiteX12212" fmla="*/ 9387736 w 11737976"/>
              <a:gd name="connsiteY12212" fmla="*/ 3317873 h 6407150"/>
              <a:gd name="connsiteX12213" fmla="*/ 9387244 w 11737976"/>
              <a:gd name="connsiteY12213" fmla="*/ 3321336 h 6407150"/>
              <a:gd name="connsiteX12214" fmla="*/ 9397533 w 11737976"/>
              <a:gd name="connsiteY12214" fmla="*/ 3322430 h 6407150"/>
              <a:gd name="connsiteX12215" fmla="*/ 9398024 w 11737976"/>
              <a:gd name="connsiteY12215" fmla="*/ 3318968 h 6407150"/>
              <a:gd name="connsiteX12216" fmla="*/ 9387736 w 11737976"/>
              <a:gd name="connsiteY12216" fmla="*/ 3317873 h 6407150"/>
              <a:gd name="connsiteX12217" fmla="*/ 9686438 w 11737976"/>
              <a:gd name="connsiteY12217" fmla="*/ 3310097 h 6407150"/>
              <a:gd name="connsiteX12218" fmla="*/ 9680680 w 11737976"/>
              <a:gd name="connsiteY12218" fmla="*/ 3313879 h 6407150"/>
              <a:gd name="connsiteX12219" fmla="*/ 9693599 w 11737976"/>
              <a:gd name="connsiteY12219" fmla="*/ 3314815 h 6407150"/>
              <a:gd name="connsiteX12220" fmla="*/ 9691459 w 11737976"/>
              <a:gd name="connsiteY12220" fmla="*/ 3311510 h 6407150"/>
              <a:gd name="connsiteX12221" fmla="*/ 9686438 w 11737976"/>
              <a:gd name="connsiteY12221" fmla="*/ 3310097 h 6407150"/>
              <a:gd name="connsiteX12222" fmla="*/ 9818010 w 11737976"/>
              <a:gd name="connsiteY12222" fmla="*/ 3302705 h 6407150"/>
              <a:gd name="connsiteX12223" fmla="*/ 9810661 w 11737976"/>
              <a:gd name="connsiteY12223" fmla="*/ 3305440 h 6407150"/>
              <a:gd name="connsiteX12224" fmla="*/ 9817517 w 11737976"/>
              <a:gd name="connsiteY12224" fmla="*/ 3306170 h 6407150"/>
              <a:gd name="connsiteX12225" fmla="*/ 9818010 w 11737976"/>
              <a:gd name="connsiteY12225" fmla="*/ 3302705 h 6407150"/>
              <a:gd name="connsiteX12226" fmla="*/ 9303325 w 11737976"/>
              <a:gd name="connsiteY12226" fmla="*/ 3299515 h 6407150"/>
              <a:gd name="connsiteX12227" fmla="*/ 9310587 w 11737976"/>
              <a:gd name="connsiteY12227" fmla="*/ 3309664 h 6407150"/>
              <a:gd name="connsiteX12228" fmla="*/ 9311897 w 11737976"/>
              <a:gd name="connsiteY12228" fmla="*/ 3300427 h 6407150"/>
              <a:gd name="connsiteX12229" fmla="*/ 9303325 w 11737976"/>
              <a:gd name="connsiteY12229" fmla="*/ 3299515 h 6407150"/>
              <a:gd name="connsiteX12230" fmla="*/ 9380072 w 11737976"/>
              <a:gd name="connsiteY12230" fmla="*/ 3298304 h 6407150"/>
              <a:gd name="connsiteX12231" fmla="*/ 9379580 w 11737976"/>
              <a:gd name="connsiteY12231" fmla="*/ 3301767 h 6407150"/>
              <a:gd name="connsiteX12232" fmla="*/ 9389867 w 11737976"/>
              <a:gd name="connsiteY12232" fmla="*/ 3302864 h 6407150"/>
              <a:gd name="connsiteX12233" fmla="*/ 9390359 w 11737976"/>
              <a:gd name="connsiteY12233" fmla="*/ 3299398 h 6407150"/>
              <a:gd name="connsiteX12234" fmla="*/ 9380072 w 11737976"/>
              <a:gd name="connsiteY12234" fmla="*/ 3298304 h 6407150"/>
              <a:gd name="connsiteX12235" fmla="*/ 9782499 w 11737976"/>
              <a:gd name="connsiteY12235" fmla="*/ 3295411 h 6407150"/>
              <a:gd name="connsiteX12236" fmla="*/ 9769877 w 11737976"/>
              <a:gd name="connsiteY12236" fmla="*/ 3297498 h 6407150"/>
              <a:gd name="connsiteX12237" fmla="*/ 9789546 w 11737976"/>
              <a:gd name="connsiteY12237" fmla="*/ 3315249 h 6407150"/>
              <a:gd name="connsiteX12238" fmla="*/ 9802571 w 11737976"/>
              <a:gd name="connsiteY12238" fmla="*/ 3319021 h 6407150"/>
              <a:gd name="connsiteX12239" fmla="*/ 9808978 w 11737976"/>
              <a:gd name="connsiteY12239" fmla="*/ 3317317 h 6407150"/>
              <a:gd name="connsiteX12240" fmla="*/ 9782499 w 11737976"/>
              <a:gd name="connsiteY12240" fmla="*/ 3295411 h 6407150"/>
              <a:gd name="connsiteX12241" fmla="*/ 9332067 w 11737976"/>
              <a:gd name="connsiteY12241" fmla="*/ 3293196 h 6407150"/>
              <a:gd name="connsiteX12242" fmla="*/ 9330715 w 11737976"/>
              <a:gd name="connsiteY12242" fmla="*/ 3302722 h 6407150"/>
              <a:gd name="connsiteX12243" fmla="*/ 9339605 w 11737976"/>
              <a:gd name="connsiteY12243" fmla="*/ 3304472 h 6407150"/>
              <a:gd name="connsiteX12244" fmla="*/ 9341454 w 11737976"/>
              <a:gd name="connsiteY12244" fmla="*/ 3300641 h 6407150"/>
              <a:gd name="connsiteX12245" fmla="*/ 9332067 w 11737976"/>
              <a:gd name="connsiteY12245" fmla="*/ 3293196 h 6407150"/>
              <a:gd name="connsiteX12246" fmla="*/ 9894802 w 11737976"/>
              <a:gd name="connsiteY12246" fmla="*/ 3288900 h 6407150"/>
              <a:gd name="connsiteX12247" fmla="*/ 9889372 w 11737976"/>
              <a:gd name="connsiteY12247" fmla="*/ 3290374 h 6407150"/>
              <a:gd name="connsiteX12248" fmla="*/ 9899660 w 11737976"/>
              <a:gd name="connsiteY12248" fmla="*/ 3291468 h 6407150"/>
              <a:gd name="connsiteX12249" fmla="*/ 9899987 w 11737976"/>
              <a:gd name="connsiteY12249" fmla="*/ 3289159 h 6407150"/>
              <a:gd name="connsiteX12250" fmla="*/ 9894802 w 11737976"/>
              <a:gd name="connsiteY12250" fmla="*/ 3288900 h 6407150"/>
              <a:gd name="connsiteX12251" fmla="*/ 9343337 w 11737976"/>
              <a:gd name="connsiteY12251" fmla="*/ 3287364 h 6407150"/>
              <a:gd name="connsiteX12252" fmla="*/ 9332559 w 11737976"/>
              <a:gd name="connsiteY12252" fmla="*/ 3289733 h 6407150"/>
              <a:gd name="connsiteX12253" fmla="*/ 9345478 w 11737976"/>
              <a:gd name="connsiteY12253" fmla="*/ 3290668 h 6407150"/>
              <a:gd name="connsiteX12254" fmla="*/ 9343337 w 11737976"/>
              <a:gd name="connsiteY12254" fmla="*/ 3287364 h 6407150"/>
              <a:gd name="connsiteX12255" fmla="*/ 9381875 w 11737976"/>
              <a:gd name="connsiteY12255" fmla="*/ 3285603 h 6407150"/>
              <a:gd name="connsiteX12256" fmla="*/ 9377608 w 11737976"/>
              <a:gd name="connsiteY12256" fmla="*/ 3288080 h 6407150"/>
              <a:gd name="connsiteX12257" fmla="*/ 9381056 w 11737976"/>
              <a:gd name="connsiteY12257" fmla="*/ 3291377 h 6407150"/>
              <a:gd name="connsiteX12258" fmla="*/ 9388417 w 11737976"/>
              <a:gd name="connsiteY12258" fmla="*/ 3291244 h 6407150"/>
              <a:gd name="connsiteX12259" fmla="*/ 9381875 w 11737976"/>
              <a:gd name="connsiteY12259" fmla="*/ 3285603 h 6407150"/>
              <a:gd name="connsiteX12260" fmla="*/ 9792871 w 11737976"/>
              <a:gd name="connsiteY12260" fmla="*/ 3283623 h 6407150"/>
              <a:gd name="connsiteX12261" fmla="*/ 9812462 w 11737976"/>
              <a:gd name="connsiteY12261" fmla="*/ 3292739 h 6407150"/>
              <a:gd name="connsiteX12262" fmla="*/ 9803159 w 11737976"/>
              <a:gd name="connsiteY12262" fmla="*/ 3284717 h 6407150"/>
              <a:gd name="connsiteX12263" fmla="*/ 9792871 w 11737976"/>
              <a:gd name="connsiteY12263" fmla="*/ 3283623 h 6407150"/>
              <a:gd name="connsiteX12264" fmla="*/ 9695023 w 11737976"/>
              <a:gd name="connsiteY12264" fmla="*/ 3280244 h 6407150"/>
              <a:gd name="connsiteX12265" fmla="*/ 9681626 w 11737976"/>
              <a:gd name="connsiteY12265" fmla="*/ 3304134 h 6407150"/>
              <a:gd name="connsiteX12266" fmla="*/ 9730475 w 11737976"/>
              <a:gd name="connsiteY12266" fmla="*/ 3312497 h 6407150"/>
              <a:gd name="connsiteX12267" fmla="*/ 9730033 w 11737976"/>
              <a:gd name="connsiteY12267" fmla="*/ 3315614 h 6407150"/>
              <a:gd name="connsiteX12268" fmla="*/ 9739891 w 11737976"/>
              <a:gd name="connsiteY12268" fmla="*/ 3316663 h 6407150"/>
              <a:gd name="connsiteX12269" fmla="*/ 9750191 w 11737976"/>
              <a:gd name="connsiteY12269" fmla="*/ 3314595 h 6407150"/>
              <a:gd name="connsiteX12270" fmla="*/ 9741660 w 11737976"/>
              <a:gd name="connsiteY12270" fmla="*/ 3304193 h 6407150"/>
              <a:gd name="connsiteX12271" fmla="*/ 9732244 w 11737976"/>
              <a:gd name="connsiteY12271" fmla="*/ 3300026 h 6407150"/>
              <a:gd name="connsiteX12272" fmla="*/ 9733129 w 11737976"/>
              <a:gd name="connsiteY12272" fmla="*/ 3293792 h 6407150"/>
              <a:gd name="connsiteX12273" fmla="*/ 9713856 w 11737976"/>
              <a:gd name="connsiteY12273" fmla="*/ 3288577 h 6407150"/>
              <a:gd name="connsiteX12274" fmla="*/ 9703555 w 11737976"/>
              <a:gd name="connsiteY12274" fmla="*/ 3290645 h 6407150"/>
              <a:gd name="connsiteX12275" fmla="*/ 9695023 w 11737976"/>
              <a:gd name="connsiteY12275" fmla="*/ 3280244 h 6407150"/>
              <a:gd name="connsiteX12276" fmla="*/ 6630066 w 11737976"/>
              <a:gd name="connsiteY12276" fmla="*/ 3275974 h 6407150"/>
              <a:gd name="connsiteX12277" fmla="*/ 6624422 w 11737976"/>
              <a:gd name="connsiteY12277" fmla="*/ 3281269 h 6407150"/>
              <a:gd name="connsiteX12278" fmla="*/ 6625299 w 11737976"/>
              <a:gd name="connsiteY12278" fmla="*/ 3283273 h 6407150"/>
              <a:gd name="connsiteX12279" fmla="*/ 6631525 w 11737976"/>
              <a:gd name="connsiteY12279" fmla="*/ 3280707 h 6407150"/>
              <a:gd name="connsiteX12280" fmla="*/ 6632485 w 11737976"/>
              <a:gd name="connsiteY12280" fmla="*/ 3280980 h 6407150"/>
              <a:gd name="connsiteX12281" fmla="*/ 6630066 w 11737976"/>
              <a:gd name="connsiteY12281" fmla="*/ 3275974 h 6407150"/>
              <a:gd name="connsiteX12282" fmla="*/ 9696781 w 11737976"/>
              <a:gd name="connsiteY12282" fmla="*/ 3269882 h 6407150"/>
              <a:gd name="connsiteX12283" fmla="*/ 9686608 w 11737976"/>
              <a:gd name="connsiteY12283" fmla="*/ 3272082 h 6407150"/>
              <a:gd name="connsiteX12284" fmla="*/ 9686149 w 11737976"/>
              <a:gd name="connsiteY12284" fmla="*/ 3275314 h 6407150"/>
              <a:gd name="connsiteX12285" fmla="*/ 9723634 w 11737976"/>
              <a:gd name="connsiteY12285" fmla="*/ 3289148 h 6407150"/>
              <a:gd name="connsiteX12286" fmla="*/ 9733349 w 11737976"/>
              <a:gd name="connsiteY12286" fmla="*/ 3290183 h 6407150"/>
              <a:gd name="connsiteX12287" fmla="*/ 9738265 w 11737976"/>
              <a:gd name="connsiteY12287" fmla="*/ 3290295 h 6407150"/>
              <a:gd name="connsiteX12288" fmla="*/ 9743523 w 11737976"/>
              <a:gd name="connsiteY12288" fmla="*/ 3287982 h 6407150"/>
              <a:gd name="connsiteX12289" fmla="*/ 9743982 w 11737976"/>
              <a:gd name="connsiteY12289" fmla="*/ 3284750 h 6407150"/>
              <a:gd name="connsiteX12290" fmla="*/ 9734267 w 11737976"/>
              <a:gd name="connsiteY12290" fmla="*/ 3283716 h 6407150"/>
              <a:gd name="connsiteX12291" fmla="*/ 9735184 w 11737976"/>
              <a:gd name="connsiteY12291" fmla="*/ 3277250 h 6407150"/>
              <a:gd name="connsiteX12292" fmla="*/ 9715753 w 11737976"/>
              <a:gd name="connsiteY12292" fmla="*/ 3275182 h 6407150"/>
              <a:gd name="connsiteX12293" fmla="*/ 9696781 w 11737976"/>
              <a:gd name="connsiteY12293" fmla="*/ 3269882 h 6407150"/>
              <a:gd name="connsiteX12294" fmla="*/ 9394946 w 11737976"/>
              <a:gd name="connsiteY12294" fmla="*/ 3267070 h 6407150"/>
              <a:gd name="connsiteX12295" fmla="*/ 9384166 w 11737976"/>
              <a:gd name="connsiteY12295" fmla="*/ 3269439 h 6407150"/>
              <a:gd name="connsiteX12296" fmla="*/ 9397087 w 11737976"/>
              <a:gd name="connsiteY12296" fmla="*/ 3270374 h 6407150"/>
              <a:gd name="connsiteX12297" fmla="*/ 9394946 w 11737976"/>
              <a:gd name="connsiteY12297" fmla="*/ 3267070 h 6407150"/>
              <a:gd name="connsiteX12298" fmla="*/ 9351542 w 11737976"/>
              <a:gd name="connsiteY12298" fmla="*/ 3266333 h 6407150"/>
              <a:gd name="connsiteX12299" fmla="*/ 9346040 w 11737976"/>
              <a:gd name="connsiteY12299" fmla="*/ 3268311 h 6407150"/>
              <a:gd name="connsiteX12300" fmla="*/ 9358951 w 11737976"/>
              <a:gd name="connsiteY12300" fmla="*/ 3269319 h 6407150"/>
              <a:gd name="connsiteX12301" fmla="*/ 9356738 w 11737976"/>
              <a:gd name="connsiteY12301" fmla="*/ 3266519 h 6407150"/>
              <a:gd name="connsiteX12302" fmla="*/ 9351542 w 11737976"/>
              <a:gd name="connsiteY12302" fmla="*/ 3266333 h 6407150"/>
              <a:gd name="connsiteX12303" fmla="*/ 5859932 w 11737976"/>
              <a:gd name="connsiteY12303" fmla="*/ 3262141 h 6407150"/>
              <a:gd name="connsiteX12304" fmla="*/ 5859219 w 11737976"/>
              <a:gd name="connsiteY12304" fmla="*/ 3264104 h 6407150"/>
              <a:gd name="connsiteX12305" fmla="*/ 5853843 w 11737976"/>
              <a:gd name="connsiteY12305" fmla="*/ 3270039 h 6407150"/>
              <a:gd name="connsiteX12306" fmla="*/ 5852282 w 11737976"/>
              <a:gd name="connsiteY12306" fmla="*/ 3271981 h 6407150"/>
              <a:gd name="connsiteX12307" fmla="*/ 5849735 w 11737976"/>
              <a:gd name="connsiteY12307" fmla="*/ 3264748 h 6407150"/>
              <a:gd name="connsiteX12308" fmla="*/ 5852517 w 11737976"/>
              <a:gd name="connsiteY12308" fmla="*/ 3262159 h 6407150"/>
              <a:gd name="connsiteX12309" fmla="*/ 9405684 w 11737976"/>
              <a:gd name="connsiteY12309" fmla="*/ 3258834 h 6407150"/>
              <a:gd name="connsiteX12310" fmla="*/ 9404783 w 11737976"/>
              <a:gd name="connsiteY12310" fmla="*/ 3265185 h 6407150"/>
              <a:gd name="connsiteX12311" fmla="*/ 9432622 w 11737976"/>
              <a:gd name="connsiteY12311" fmla="*/ 3271370 h 6407150"/>
              <a:gd name="connsiteX12312" fmla="*/ 9433973 w 11737976"/>
              <a:gd name="connsiteY12312" fmla="*/ 3261844 h 6407150"/>
              <a:gd name="connsiteX12313" fmla="*/ 9405684 w 11737976"/>
              <a:gd name="connsiteY12313" fmla="*/ 3258834 h 6407150"/>
              <a:gd name="connsiteX12314" fmla="*/ 5870032 w 11737976"/>
              <a:gd name="connsiteY12314" fmla="*/ 3257659 h 6407150"/>
              <a:gd name="connsiteX12315" fmla="*/ 5867688 w 11737976"/>
              <a:gd name="connsiteY12315" fmla="*/ 3260891 h 6407150"/>
              <a:gd name="connsiteX12316" fmla="*/ 5873316 w 11737976"/>
              <a:gd name="connsiteY12316" fmla="*/ 3263408 h 6407150"/>
              <a:gd name="connsiteX12317" fmla="*/ 5870032 w 11737976"/>
              <a:gd name="connsiteY12317" fmla="*/ 3257659 h 6407150"/>
              <a:gd name="connsiteX12318" fmla="*/ 5880090 w 11737976"/>
              <a:gd name="connsiteY12318" fmla="*/ 3247765 h 6407150"/>
              <a:gd name="connsiteX12319" fmla="*/ 5881598 w 11737976"/>
              <a:gd name="connsiteY12319" fmla="*/ 3254959 h 6407150"/>
              <a:gd name="connsiteX12320" fmla="*/ 5877243 w 11737976"/>
              <a:gd name="connsiteY12320" fmla="*/ 3267704 h 6407150"/>
              <a:gd name="connsiteX12321" fmla="*/ 5879675 w 11737976"/>
              <a:gd name="connsiteY12321" fmla="*/ 3269881 h 6407150"/>
              <a:gd name="connsiteX12322" fmla="*/ 5877893 w 11737976"/>
              <a:gd name="connsiteY12322" fmla="*/ 3279509 h 6407150"/>
              <a:gd name="connsiteX12323" fmla="*/ 5877147 w 11737976"/>
              <a:gd name="connsiteY12323" fmla="*/ 3281196 h 6407150"/>
              <a:gd name="connsiteX12324" fmla="*/ 5872520 w 11737976"/>
              <a:gd name="connsiteY12324" fmla="*/ 3278591 h 6407150"/>
              <a:gd name="connsiteX12325" fmla="*/ 5871242 w 11737976"/>
              <a:gd name="connsiteY12325" fmla="*/ 3278151 h 6407150"/>
              <a:gd name="connsiteX12326" fmla="*/ 5869964 w 11737976"/>
              <a:gd name="connsiteY12326" fmla="*/ 3277710 h 6407150"/>
              <a:gd name="connsiteX12327" fmla="*/ 5867316 w 11737976"/>
              <a:gd name="connsiteY12327" fmla="*/ 3273707 h 6407150"/>
              <a:gd name="connsiteX12328" fmla="*/ 5862202 w 11737976"/>
              <a:gd name="connsiteY12328" fmla="*/ 3271944 h 6407150"/>
              <a:gd name="connsiteX12329" fmla="*/ 5861016 w 11737976"/>
              <a:gd name="connsiteY12329" fmla="*/ 3274625 h 6407150"/>
              <a:gd name="connsiteX12330" fmla="*/ 5862294 w 11737976"/>
              <a:gd name="connsiteY12330" fmla="*/ 3275066 h 6407150"/>
              <a:gd name="connsiteX12331" fmla="*/ 5857866 w 11737976"/>
              <a:gd name="connsiteY12331" fmla="*/ 3275083 h 6407150"/>
              <a:gd name="connsiteX12332" fmla="*/ 5855529 w 11737976"/>
              <a:gd name="connsiteY12332" fmla="*/ 3274277 h 6407150"/>
              <a:gd name="connsiteX12333" fmla="*/ 5856765 w 11737976"/>
              <a:gd name="connsiteY12333" fmla="*/ 3270866 h 6407150"/>
              <a:gd name="connsiteX12334" fmla="*/ 5861650 w 11737976"/>
              <a:gd name="connsiteY12334" fmla="*/ 3266282 h 6407150"/>
              <a:gd name="connsiteX12335" fmla="*/ 5864089 w 11737976"/>
              <a:gd name="connsiteY12335" fmla="*/ 3265481 h 6407150"/>
              <a:gd name="connsiteX12336" fmla="*/ 5863606 w 11737976"/>
              <a:gd name="connsiteY12336" fmla="*/ 3263852 h 6407150"/>
              <a:gd name="connsiteX12337" fmla="*/ 5866065 w 11737976"/>
              <a:gd name="connsiteY12337" fmla="*/ 3254113 h 6407150"/>
              <a:gd name="connsiteX12338" fmla="*/ 5868511 w 11737976"/>
              <a:gd name="connsiteY12338" fmla="*/ 3250332 h 6407150"/>
              <a:gd name="connsiteX12339" fmla="*/ 5872407 w 11737976"/>
              <a:gd name="connsiteY12339" fmla="*/ 3251433 h 6407150"/>
              <a:gd name="connsiteX12340" fmla="*/ 5871910 w 11737976"/>
              <a:gd name="connsiteY12340" fmla="*/ 3255763 h 6407150"/>
              <a:gd name="connsiteX12341" fmla="*/ 5877774 w 11737976"/>
              <a:gd name="connsiteY12341" fmla="*/ 3248476 h 6407150"/>
              <a:gd name="connsiteX12342" fmla="*/ 5878749 w 11737976"/>
              <a:gd name="connsiteY12342" fmla="*/ 3248751 h 6407150"/>
              <a:gd name="connsiteX12343" fmla="*/ 5880062 w 11737976"/>
              <a:gd name="connsiteY12343" fmla="*/ 3247632 h 6407150"/>
              <a:gd name="connsiteX12344" fmla="*/ 5880214 w 11737976"/>
              <a:gd name="connsiteY12344" fmla="*/ 3247674 h 6407150"/>
              <a:gd name="connsiteX12345" fmla="*/ 5880090 w 11737976"/>
              <a:gd name="connsiteY12345" fmla="*/ 3247765 h 6407150"/>
              <a:gd name="connsiteX12346" fmla="*/ 5879730 w 11737976"/>
              <a:gd name="connsiteY12346" fmla="*/ 3246047 h 6407150"/>
              <a:gd name="connsiteX12347" fmla="*/ 5880062 w 11737976"/>
              <a:gd name="connsiteY12347" fmla="*/ 3247632 h 6407150"/>
              <a:gd name="connsiteX12348" fmla="*/ 5879240 w 11737976"/>
              <a:gd name="connsiteY12348" fmla="*/ 3247399 h 6407150"/>
              <a:gd name="connsiteX12349" fmla="*/ 5878266 w 11737976"/>
              <a:gd name="connsiteY12349" fmla="*/ 3247125 h 6407150"/>
              <a:gd name="connsiteX12350" fmla="*/ 5879730 w 11737976"/>
              <a:gd name="connsiteY12350" fmla="*/ 3246047 h 6407150"/>
              <a:gd name="connsiteX12351" fmla="*/ 5848216 w 11737976"/>
              <a:gd name="connsiteY12351" fmla="*/ 3245186 h 6407150"/>
              <a:gd name="connsiteX12352" fmla="*/ 5856289 w 11737976"/>
              <a:gd name="connsiteY12352" fmla="*/ 3249701 h 6407150"/>
              <a:gd name="connsiteX12353" fmla="*/ 5858063 w 11737976"/>
              <a:gd name="connsiteY12353" fmla="*/ 3245695 h 6407150"/>
              <a:gd name="connsiteX12354" fmla="*/ 5848216 w 11737976"/>
              <a:gd name="connsiteY12354" fmla="*/ 3245186 h 6407150"/>
              <a:gd name="connsiteX12355" fmla="*/ 9389407 w 11737976"/>
              <a:gd name="connsiteY12355" fmla="*/ 3240694 h 6407150"/>
              <a:gd name="connsiteX12356" fmla="*/ 9379335 w 11737976"/>
              <a:gd name="connsiteY12356" fmla="*/ 3246265 h 6407150"/>
              <a:gd name="connsiteX12357" fmla="*/ 9388479 w 11737976"/>
              <a:gd name="connsiteY12357" fmla="*/ 3247237 h 6407150"/>
              <a:gd name="connsiteX12358" fmla="*/ 9388014 w 11737976"/>
              <a:gd name="connsiteY12358" fmla="*/ 3250509 h 6407150"/>
              <a:gd name="connsiteX12359" fmla="*/ 9386621 w 11737976"/>
              <a:gd name="connsiteY12359" fmla="*/ 3260323 h 6407150"/>
              <a:gd name="connsiteX12360" fmla="*/ 9397157 w 11737976"/>
              <a:gd name="connsiteY12360" fmla="*/ 3251481 h 6407150"/>
              <a:gd name="connsiteX12361" fmla="*/ 9397621 w 11737976"/>
              <a:gd name="connsiteY12361" fmla="*/ 3248211 h 6407150"/>
              <a:gd name="connsiteX12362" fmla="*/ 9389407 w 11737976"/>
              <a:gd name="connsiteY12362" fmla="*/ 3240694 h 6407150"/>
              <a:gd name="connsiteX12363" fmla="*/ 9349665 w 11737976"/>
              <a:gd name="connsiteY12363" fmla="*/ 3232949 h 6407150"/>
              <a:gd name="connsiteX12364" fmla="*/ 9338261 w 11737976"/>
              <a:gd name="connsiteY12364" fmla="*/ 3244629 h 6407150"/>
              <a:gd name="connsiteX12365" fmla="*/ 9367065 w 11737976"/>
              <a:gd name="connsiteY12365" fmla="*/ 3247693 h 6407150"/>
              <a:gd name="connsiteX12366" fmla="*/ 9367966 w 11737976"/>
              <a:gd name="connsiteY12366" fmla="*/ 3241342 h 6407150"/>
              <a:gd name="connsiteX12367" fmla="*/ 9349665 w 11737976"/>
              <a:gd name="connsiteY12367" fmla="*/ 3232949 h 6407150"/>
              <a:gd name="connsiteX12368" fmla="*/ 9616053 w 11737976"/>
              <a:gd name="connsiteY12368" fmla="*/ 3229648 h 6407150"/>
              <a:gd name="connsiteX12369" fmla="*/ 9632870 w 11737976"/>
              <a:gd name="connsiteY12369" fmla="*/ 3233781 h 6407150"/>
              <a:gd name="connsiteX12370" fmla="*/ 9616053 w 11737976"/>
              <a:gd name="connsiteY12370" fmla="*/ 3229648 h 6407150"/>
              <a:gd name="connsiteX12371" fmla="*/ 9800573 w 11737976"/>
              <a:gd name="connsiteY12371" fmla="*/ 3229355 h 6407150"/>
              <a:gd name="connsiteX12372" fmla="*/ 9789302 w 11737976"/>
              <a:gd name="connsiteY12372" fmla="*/ 3235188 h 6407150"/>
              <a:gd name="connsiteX12373" fmla="*/ 9804795 w 11737976"/>
              <a:gd name="connsiteY12373" fmla="*/ 3236397 h 6407150"/>
              <a:gd name="connsiteX12374" fmla="*/ 9820656 w 11737976"/>
              <a:gd name="connsiteY12374" fmla="*/ 3235007 h 6407150"/>
              <a:gd name="connsiteX12375" fmla="*/ 9800573 w 11737976"/>
              <a:gd name="connsiteY12375" fmla="*/ 3229355 h 6407150"/>
              <a:gd name="connsiteX12376" fmla="*/ 5852261 w 11737976"/>
              <a:gd name="connsiteY12376" fmla="*/ 3228470 h 6407150"/>
              <a:gd name="connsiteX12377" fmla="*/ 5853673 w 11737976"/>
              <a:gd name="connsiteY12377" fmla="*/ 3231868 h 6407150"/>
              <a:gd name="connsiteX12378" fmla="*/ 5864981 w 11737976"/>
              <a:gd name="connsiteY12378" fmla="*/ 3232674 h 6407150"/>
              <a:gd name="connsiteX12379" fmla="*/ 5865324 w 11737976"/>
              <a:gd name="connsiteY12379" fmla="*/ 3228609 h 6407150"/>
              <a:gd name="connsiteX12380" fmla="*/ 5852261 w 11737976"/>
              <a:gd name="connsiteY12380" fmla="*/ 3228470 h 6407150"/>
              <a:gd name="connsiteX12381" fmla="*/ 9879032 w 11737976"/>
              <a:gd name="connsiteY12381" fmla="*/ 3225250 h 6407150"/>
              <a:gd name="connsiteX12382" fmla="*/ 9877317 w 11737976"/>
              <a:gd name="connsiteY12382" fmla="*/ 3228144 h 6407150"/>
              <a:gd name="connsiteX12383" fmla="*/ 9887604 w 11737976"/>
              <a:gd name="connsiteY12383" fmla="*/ 3229238 h 6407150"/>
              <a:gd name="connsiteX12384" fmla="*/ 9888096 w 11737976"/>
              <a:gd name="connsiteY12384" fmla="*/ 3225775 h 6407150"/>
              <a:gd name="connsiteX12385" fmla="*/ 9879032 w 11737976"/>
              <a:gd name="connsiteY12385" fmla="*/ 3225250 h 6407150"/>
              <a:gd name="connsiteX12386" fmla="*/ 9401334 w 11737976"/>
              <a:gd name="connsiteY12386" fmla="*/ 3222038 h 6407150"/>
              <a:gd name="connsiteX12387" fmla="*/ 9372587 w 11737976"/>
              <a:gd name="connsiteY12387" fmla="*/ 3222261 h 6407150"/>
              <a:gd name="connsiteX12388" fmla="*/ 9389611 w 11737976"/>
              <a:gd name="connsiteY12388" fmla="*/ 3237201 h 6407150"/>
              <a:gd name="connsiteX12389" fmla="*/ 9401334 w 11737976"/>
              <a:gd name="connsiteY12389" fmla="*/ 3222038 h 6407150"/>
              <a:gd name="connsiteX12390" fmla="*/ 9384153 w 11737976"/>
              <a:gd name="connsiteY12390" fmla="*/ 3214351 h 6407150"/>
              <a:gd name="connsiteX12391" fmla="*/ 9374312 w 11737976"/>
              <a:gd name="connsiteY12391" fmla="*/ 3216234 h 6407150"/>
              <a:gd name="connsiteX12392" fmla="*/ 9387126 w 11737976"/>
              <a:gd name="connsiteY12392" fmla="*/ 3218696 h 6407150"/>
              <a:gd name="connsiteX12393" fmla="*/ 9393173 w 11737976"/>
              <a:gd name="connsiteY12393" fmla="*/ 3218241 h 6407150"/>
              <a:gd name="connsiteX12394" fmla="*/ 9384153 w 11737976"/>
              <a:gd name="connsiteY12394" fmla="*/ 3214351 h 6407150"/>
              <a:gd name="connsiteX12395" fmla="*/ 9879610 w 11737976"/>
              <a:gd name="connsiteY12395" fmla="*/ 3211979 h 6407150"/>
              <a:gd name="connsiteX12396" fmla="*/ 9872260 w 11737976"/>
              <a:gd name="connsiteY12396" fmla="*/ 3214713 h 6407150"/>
              <a:gd name="connsiteX12397" fmla="*/ 9879118 w 11737976"/>
              <a:gd name="connsiteY12397" fmla="*/ 3215443 h 6407150"/>
              <a:gd name="connsiteX12398" fmla="*/ 9879610 w 11737976"/>
              <a:gd name="connsiteY12398" fmla="*/ 3211979 h 6407150"/>
              <a:gd name="connsiteX12399" fmla="*/ 9646760 w 11737976"/>
              <a:gd name="connsiteY12399" fmla="*/ 3209473 h 6407150"/>
              <a:gd name="connsiteX12400" fmla="*/ 9644925 w 11737976"/>
              <a:gd name="connsiteY12400" fmla="*/ 3222406 h 6407150"/>
              <a:gd name="connsiteX12401" fmla="*/ 9663899 w 11737976"/>
              <a:gd name="connsiteY12401" fmla="*/ 3227706 h 6407150"/>
              <a:gd name="connsiteX12402" fmla="*/ 9643092 w 11737976"/>
              <a:gd name="connsiteY12402" fmla="*/ 3235337 h 6407150"/>
              <a:gd name="connsiteX12403" fmla="*/ 9650513 w 11737976"/>
              <a:gd name="connsiteY12403" fmla="*/ 3252536 h 6407150"/>
              <a:gd name="connsiteX12404" fmla="*/ 9659770 w 11737976"/>
              <a:gd name="connsiteY12404" fmla="*/ 3256803 h 6407150"/>
              <a:gd name="connsiteX12405" fmla="*/ 9660229 w 11737976"/>
              <a:gd name="connsiteY12405" fmla="*/ 3253570 h 6407150"/>
              <a:gd name="connsiteX12406" fmla="*/ 9688458 w 11737976"/>
              <a:gd name="connsiteY12406" fmla="*/ 3263137 h 6407150"/>
              <a:gd name="connsiteX12407" fmla="*/ 9699548 w 11737976"/>
              <a:gd name="connsiteY12407" fmla="*/ 3254471 h 6407150"/>
              <a:gd name="connsiteX12408" fmla="*/ 9680578 w 11737976"/>
              <a:gd name="connsiteY12408" fmla="*/ 3249171 h 6407150"/>
              <a:gd name="connsiteX12409" fmla="*/ 9702301 w 11737976"/>
              <a:gd name="connsiteY12409" fmla="*/ 3235074 h 6407150"/>
              <a:gd name="connsiteX12410" fmla="*/ 9666192 w 11737976"/>
              <a:gd name="connsiteY12410" fmla="*/ 3211542 h 6407150"/>
              <a:gd name="connsiteX12411" fmla="*/ 9646760 w 11737976"/>
              <a:gd name="connsiteY12411" fmla="*/ 3209473 h 6407150"/>
              <a:gd name="connsiteX12412" fmla="*/ 9792987 w 11737976"/>
              <a:gd name="connsiteY12412" fmla="*/ 3209208 h 6407150"/>
              <a:gd name="connsiteX12413" fmla="*/ 9792578 w 11737976"/>
              <a:gd name="connsiteY12413" fmla="*/ 3212095 h 6407150"/>
              <a:gd name="connsiteX12414" fmla="*/ 9813152 w 11737976"/>
              <a:gd name="connsiteY12414" fmla="*/ 3214284 h 6407150"/>
              <a:gd name="connsiteX12415" fmla="*/ 9792987 w 11737976"/>
              <a:gd name="connsiteY12415" fmla="*/ 3209208 h 6407150"/>
              <a:gd name="connsiteX12416" fmla="*/ 9841893 w 11737976"/>
              <a:gd name="connsiteY12416" fmla="*/ 3207966 h 6407150"/>
              <a:gd name="connsiteX12417" fmla="*/ 9850433 w 11737976"/>
              <a:gd name="connsiteY12417" fmla="*/ 3212172 h 6407150"/>
              <a:gd name="connsiteX12418" fmla="*/ 9852181 w 11737976"/>
              <a:gd name="connsiteY12418" fmla="*/ 3209061 h 6407150"/>
              <a:gd name="connsiteX12419" fmla="*/ 9841893 w 11737976"/>
              <a:gd name="connsiteY12419" fmla="*/ 3207966 h 6407150"/>
              <a:gd name="connsiteX12420" fmla="*/ 9382945 w 11737976"/>
              <a:gd name="connsiteY12420" fmla="*/ 3204455 h 6407150"/>
              <a:gd name="connsiteX12421" fmla="*/ 9382071 w 11737976"/>
              <a:gd name="connsiteY12421" fmla="*/ 3210612 h 6407150"/>
              <a:gd name="connsiteX12422" fmla="*/ 9402645 w 11737976"/>
              <a:gd name="connsiteY12422" fmla="*/ 3212801 h 6407150"/>
              <a:gd name="connsiteX12423" fmla="*/ 9493677 w 11737976"/>
              <a:gd name="connsiteY12423" fmla="*/ 3190628 h 6407150"/>
              <a:gd name="connsiteX12424" fmla="*/ 9492773 w 11737976"/>
              <a:gd name="connsiteY12424" fmla="*/ 3197008 h 6407150"/>
              <a:gd name="connsiteX12425" fmla="*/ 9483159 w 11737976"/>
              <a:gd name="connsiteY12425" fmla="*/ 3195986 h 6407150"/>
              <a:gd name="connsiteX12426" fmla="*/ 9493677 w 11737976"/>
              <a:gd name="connsiteY12426" fmla="*/ 3190628 h 6407150"/>
              <a:gd name="connsiteX12427" fmla="*/ 5893357 w 11737976"/>
              <a:gd name="connsiteY12427" fmla="*/ 3187618 h 6407150"/>
              <a:gd name="connsiteX12428" fmla="*/ 5895272 w 11737976"/>
              <a:gd name="connsiteY12428" fmla="*/ 3190798 h 6407150"/>
              <a:gd name="connsiteX12429" fmla="*/ 5893357 w 11737976"/>
              <a:gd name="connsiteY12429" fmla="*/ 3187618 h 6407150"/>
              <a:gd name="connsiteX12430" fmla="*/ 5893875 w 11737976"/>
              <a:gd name="connsiteY12430" fmla="*/ 3181220 h 6407150"/>
              <a:gd name="connsiteX12431" fmla="*/ 5892830 w 11737976"/>
              <a:gd name="connsiteY12431" fmla="*/ 3181341 h 6407150"/>
              <a:gd name="connsiteX12432" fmla="*/ 5895255 w 11737976"/>
              <a:gd name="connsiteY12432" fmla="*/ 3184774 h 6407150"/>
              <a:gd name="connsiteX12433" fmla="*/ 5893875 w 11737976"/>
              <a:gd name="connsiteY12433" fmla="*/ 3181220 h 6407150"/>
              <a:gd name="connsiteX12434" fmla="*/ 9485874 w 11737976"/>
              <a:gd name="connsiteY12434" fmla="*/ 3176842 h 6407150"/>
              <a:gd name="connsiteX12435" fmla="*/ 9454317 w 11737976"/>
              <a:gd name="connsiteY12435" fmla="*/ 3192918 h 6407150"/>
              <a:gd name="connsiteX12436" fmla="*/ 9462574 w 11737976"/>
              <a:gd name="connsiteY12436" fmla="*/ 3203513 h 6407150"/>
              <a:gd name="connsiteX12437" fmla="*/ 9462122 w 11737976"/>
              <a:gd name="connsiteY12437" fmla="*/ 3206703 h 6407150"/>
              <a:gd name="connsiteX12438" fmla="*/ 9461669 w 11737976"/>
              <a:gd name="connsiteY12438" fmla="*/ 3209894 h 6407150"/>
              <a:gd name="connsiteX12439" fmla="*/ 9470828 w 11737976"/>
              <a:gd name="connsiteY12439" fmla="*/ 3214108 h 6407150"/>
              <a:gd name="connsiteX12440" fmla="*/ 9458047 w 11737976"/>
              <a:gd name="connsiteY12440" fmla="*/ 3235419 h 6407150"/>
              <a:gd name="connsiteX12441" fmla="*/ 9467658 w 11737976"/>
              <a:gd name="connsiteY12441" fmla="*/ 3236442 h 6407150"/>
              <a:gd name="connsiteX12442" fmla="*/ 9475915 w 11737976"/>
              <a:gd name="connsiteY12442" fmla="*/ 3247037 h 6407150"/>
              <a:gd name="connsiteX12443" fmla="*/ 9467579 w 11737976"/>
              <a:gd name="connsiteY12443" fmla="*/ 3247329 h 6407150"/>
              <a:gd name="connsiteX12444" fmla="*/ 9466301 w 11737976"/>
              <a:gd name="connsiteY12444" fmla="*/ 3246014 h 6407150"/>
              <a:gd name="connsiteX12445" fmla="*/ 9467333 w 11737976"/>
              <a:gd name="connsiteY12445" fmla="*/ 3247337 h 6407150"/>
              <a:gd name="connsiteX12446" fmla="*/ 9467579 w 11737976"/>
              <a:gd name="connsiteY12446" fmla="*/ 3247329 h 6407150"/>
              <a:gd name="connsiteX12447" fmla="*/ 9470026 w 11737976"/>
              <a:gd name="connsiteY12447" fmla="*/ 3249851 h 6407150"/>
              <a:gd name="connsiteX12448" fmla="*/ 9473651 w 11737976"/>
              <a:gd name="connsiteY12448" fmla="*/ 3262989 h 6407150"/>
              <a:gd name="connsiteX12449" fmla="*/ 9462226 w 11737976"/>
              <a:gd name="connsiteY12449" fmla="*/ 3274730 h 6407150"/>
              <a:gd name="connsiteX12450" fmla="*/ 9479643 w 11737976"/>
              <a:gd name="connsiteY12450" fmla="*/ 3289538 h 6407150"/>
              <a:gd name="connsiteX12451" fmla="*/ 9478739 w 11737976"/>
              <a:gd name="connsiteY12451" fmla="*/ 3295919 h 6407150"/>
              <a:gd name="connsiteX12452" fmla="*/ 9508030 w 11737976"/>
              <a:gd name="connsiteY12452" fmla="*/ 3295797 h 6407150"/>
              <a:gd name="connsiteX12453" fmla="*/ 9500680 w 11737976"/>
              <a:gd name="connsiteY12453" fmla="*/ 3278822 h 6407150"/>
              <a:gd name="connsiteX12454" fmla="*/ 9511199 w 11737976"/>
              <a:gd name="connsiteY12454" fmla="*/ 3273462 h 6407150"/>
              <a:gd name="connsiteX12455" fmla="*/ 9520811 w 11737976"/>
              <a:gd name="connsiteY12455" fmla="*/ 3274485 h 6407150"/>
              <a:gd name="connsiteX12456" fmla="*/ 9527709 w 11737976"/>
              <a:gd name="connsiteY12456" fmla="*/ 3294652 h 6407150"/>
              <a:gd name="connsiteX12457" fmla="*/ 9536417 w 11737976"/>
              <a:gd name="connsiteY12457" fmla="*/ 3302056 h 6407150"/>
              <a:gd name="connsiteX12458" fmla="*/ 9526352 w 11737976"/>
              <a:gd name="connsiteY12458" fmla="*/ 3304223 h 6407150"/>
              <a:gd name="connsiteX12459" fmla="*/ 9535059 w 11737976"/>
              <a:gd name="connsiteY12459" fmla="*/ 3311628 h 6407150"/>
              <a:gd name="connsiteX12460" fmla="*/ 9516284 w 11737976"/>
              <a:gd name="connsiteY12460" fmla="*/ 3306391 h 6407150"/>
              <a:gd name="connsiteX12461" fmla="*/ 9505766 w 11737976"/>
              <a:gd name="connsiteY12461" fmla="*/ 3311751 h 6407150"/>
              <a:gd name="connsiteX12462" fmla="*/ 9486539 w 11737976"/>
              <a:gd name="connsiteY12462" fmla="*/ 3309704 h 6407150"/>
              <a:gd name="connsiteX12463" fmla="*/ 9477833 w 11737976"/>
              <a:gd name="connsiteY12463" fmla="*/ 3302300 h 6407150"/>
              <a:gd name="connsiteX12464" fmla="*/ 9447183 w 11737976"/>
              <a:gd name="connsiteY12464" fmla="*/ 3311994 h 6407150"/>
              <a:gd name="connsiteX12465" fmla="*/ 9465051 w 11737976"/>
              <a:gd name="connsiteY12465" fmla="*/ 3323612 h 6407150"/>
              <a:gd name="connsiteX12466" fmla="*/ 9454984 w 11737976"/>
              <a:gd name="connsiteY12466" fmla="*/ 3325780 h 6407150"/>
              <a:gd name="connsiteX12467" fmla="*/ 9445372 w 11737976"/>
              <a:gd name="connsiteY12467" fmla="*/ 3324758 h 6407150"/>
              <a:gd name="connsiteX12468" fmla="*/ 9444919 w 11737976"/>
              <a:gd name="connsiteY12468" fmla="*/ 3327949 h 6407150"/>
              <a:gd name="connsiteX12469" fmla="*/ 9452929 w 11737976"/>
              <a:gd name="connsiteY12469" fmla="*/ 3328800 h 6407150"/>
              <a:gd name="connsiteX12470" fmla="*/ 9442655 w 11737976"/>
              <a:gd name="connsiteY12470" fmla="*/ 3343901 h 6407150"/>
              <a:gd name="connsiteX12471" fmla="*/ 9439939 w 11737976"/>
              <a:gd name="connsiteY12471" fmla="*/ 3363044 h 6407150"/>
              <a:gd name="connsiteX12472" fmla="*/ 9411101 w 11737976"/>
              <a:gd name="connsiteY12472" fmla="*/ 3359977 h 6407150"/>
              <a:gd name="connsiteX12473" fmla="*/ 9399223 w 11737976"/>
              <a:gd name="connsiteY12473" fmla="*/ 3374906 h 6407150"/>
              <a:gd name="connsiteX12474" fmla="*/ 9379545 w 11737976"/>
              <a:gd name="connsiteY12474" fmla="*/ 3376052 h 6407150"/>
              <a:gd name="connsiteX12475" fmla="*/ 9398318 w 11737976"/>
              <a:gd name="connsiteY12475" fmla="*/ 3381289 h 6407150"/>
              <a:gd name="connsiteX12476" fmla="*/ 9387799 w 11737976"/>
              <a:gd name="connsiteY12476" fmla="*/ 3386646 h 6407150"/>
              <a:gd name="connsiteX12477" fmla="*/ 9417092 w 11737976"/>
              <a:gd name="connsiteY12477" fmla="*/ 3386523 h 6407150"/>
              <a:gd name="connsiteX12478" fmla="*/ 9407932 w 11737976"/>
              <a:gd name="connsiteY12478" fmla="*/ 3382311 h 6407150"/>
              <a:gd name="connsiteX12479" fmla="*/ 9448194 w 11737976"/>
              <a:gd name="connsiteY12479" fmla="*/ 3373639 h 6407150"/>
              <a:gd name="connsiteX12480" fmla="*/ 9457355 w 11737976"/>
              <a:gd name="connsiteY12480" fmla="*/ 3377853 h 6407150"/>
              <a:gd name="connsiteX12481" fmla="*/ 9446836 w 11737976"/>
              <a:gd name="connsiteY12481" fmla="*/ 3383212 h 6407150"/>
              <a:gd name="connsiteX12482" fmla="*/ 9463348 w 11737976"/>
              <a:gd name="connsiteY12482" fmla="*/ 3404401 h 6407150"/>
              <a:gd name="connsiteX12483" fmla="*/ 9458821 w 11737976"/>
              <a:gd name="connsiteY12483" fmla="*/ 3436307 h 6407150"/>
              <a:gd name="connsiteX12484" fmla="*/ 9446492 w 11737976"/>
              <a:gd name="connsiteY12484" fmla="*/ 3454428 h 6407150"/>
              <a:gd name="connsiteX12485" fmla="*/ 9456105 w 11737976"/>
              <a:gd name="connsiteY12485" fmla="*/ 3455451 h 6407150"/>
              <a:gd name="connsiteX12486" fmla="*/ 9434162 w 11737976"/>
              <a:gd name="connsiteY12486" fmla="*/ 3472550 h 6407150"/>
              <a:gd name="connsiteX12487" fmla="*/ 9463000 w 11737976"/>
              <a:gd name="connsiteY12487" fmla="*/ 3475618 h 6407150"/>
              <a:gd name="connsiteX12488" fmla="*/ 9472161 w 11737976"/>
              <a:gd name="connsiteY12488" fmla="*/ 3479831 h 6407150"/>
              <a:gd name="connsiteX12489" fmla="*/ 9449314 w 11737976"/>
              <a:gd name="connsiteY12489" fmla="*/ 3503311 h 6407150"/>
              <a:gd name="connsiteX12490" fmla="*/ 9466278 w 11737976"/>
              <a:gd name="connsiteY12490" fmla="*/ 3521310 h 6407150"/>
              <a:gd name="connsiteX12491" fmla="*/ 9456209 w 11737976"/>
              <a:gd name="connsiteY12491" fmla="*/ 3523477 h 6407150"/>
              <a:gd name="connsiteX12492" fmla="*/ 9465372 w 11737976"/>
              <a:gd name="connsiteY12492" fmla="*/ 3527692 h 6407150"/>
              <a:gd name="connsiteX12493" fmla="*/ 9455758 w 11737976"/>
              <a:gd name="connsiteY12493" fmla="*/ 3526669 h 6407150"/>
              <a:gd name="connsiteX12494" fmla="*/ 9443430 w 11737976"/>
              <a:gd name="connsiteY12494" fmla="*/ 3544789 h 6407150"/>
              <a:gd name="connsiteX12495" fmla="*/ 9433817 w 11737976"/>
              <a:gd name="connsiteY12495" fmla="*/ 3543767 h 6407150"/>
              <a:gd name="connsiteX12496" fmla="*/ 9433364 w 11737976"/>
              <a:gd name="connsiteY12496" fmla="*/ 3546957 h 6407150"/>
              <a:gd name="connsiteX12497" fmla="*/ 9442978 w 11737976"/>
              <a:gd name="connsiteY12497" fmla="*/ 3547980 h 6407150"/>
              <a:gd name="connsiteX12498" fmla="*/ 9451685 w 11737976"/>
              <a:gd name="connsiteY12498" fmla="*/ 3555384 h 6407150"/>
              <a:gd name="connsiteX12499" fmla="*/ 9438450 w 11737976"/>
              <a:gd name="connsiteY12499" fmla="*/ 3579887 h 6407150"/>
              <a:gd name="connsiteX12500" fmla="*/ 9409158 w 11737976"/>
              <a:gd name="connsiteY12500" fmla="*/ 3580009 h 6407150"/>
              <a:gd name="connsiteX12501" fmla="*/ 9399998 w 11737976"/>
              <a:gd name="connsiteY12501" fmla="*/ 3575795 h 6407150"/>
              <a:gd name="connsiteX12502" fmla="*/ 9408254 w 11737976"/>
              <a:gd name="connsiteY12502" fmla="*/ 3586390 h 6407150"/>
              <a:gd name="connsiteX12503" fmla="*/ 9397734 w 11737976"/>
              <a:gd name="connsiteY12503" fmla="*/ 3591749 h 6407150"/>
              <a:gd name="connsiteX12504" fmla="*/ 9387215 w 11737976"/>
              <a:gd name="connsiteY12504" fmla="*/ 3597107 h 6407150"/>
              <a:gd name="connsiteX12505" fmla="*/ 9377152 w 11737976"/>
              <a:gd name="connsiteY12505" fmla="*/ 3599275 h 6407150"/>
              <a:gd name="connsiteX12506" fmla="*/ 9386763 w 11737976"/>
              <a:gd name="connsiteY12506" fmla="*/ 3600297 h 6407150"/>
              <a:gd name="connsiteX12507" fmla="*/ 9396829 w 11737976"/>
              <a:gd name="connsiteY12507" fmla="*/ 3598130 h 6407150"/>
              <a:gd name="connsiteX12508" fmla="*/ 9416507 w 11737976"/>
              <a:gd name="connsiteY12508" fmla="*/ 3596985 h 6407150"/>
              <a:gd name="connsiteX12509" fmla="*/ 9425668 w 11737976"/>
              <a:gd name="connsiteY12509" fmla="*/ 3601198 h 6407150"/>
              <a:gd name="connsiteX12510" fmla="*/ 9421595 w 11737976"/>
              <a:gd name="connsiteY12510" fmla="*/ 3629914 h 6407150"/>
              <a:gd name="connsiteX12511" fmla="*/ 9429849 w 11737976"/>
              <a:gd name="connsiteY12511" fmla="*/ 3640508 h 6407150"/>
              <a:gd name="connsiteX12512" fmla="*/ 9418877 w 11737976"/>
              <a:gd name="connsiteY12512" fmla="*/ 3649059 h 6407150"/>
              <a:gd name="connsiteX12513" fmla="*/ 9400106 w 11737976"/>
              <a:gd name="connsiteY12513" fmla="*/ 3643821 h 6407150"/>
              <a:gd name="connsiteX12514" fmla="*/ 9390039 w 11737976"/>
              <a:gd name="connsiteY12514" fmla="*/ 3645990 h 6407150"/>
              <a:gd name="connsiteX12515" fmla="*/ 9389586 w 11737976"/>
              <a:gd name="connsiteY12515" fmla="*/ 3649181 h 6407150"/>
              <a:gd name="connsiteX12516" fmla="*/ 9417973 w 11737976"/>
              <a:gd name="connsiteY12516" fmla="*/ 3655440 h 6407150"/>
              <a:gd name="connsiteX12517" fmla="*/ 9417067 w 11737976"/>
              <a:gd name="connsiteY12517" fmla="*/ 3661821 h 6407150"/>
              <a:gd name="connsiteX12518" fmla="*/ 9397842 w 11737976"/>
              <a:gd name="connsiteY12518" fmla="*/ 3659775 h 6407150"/>
              <a:gd name="connsiteX12519" fmla="*/ 9395578 w 11737976"/>
              <a:gd name="connsiteY12519" fmla="*/ 3675728 h 6407150"/>
              <a:gd name="connsiteX12520" fmla="*/ 9423966 w 11737976"/>
              <a:gd name="connsiteY12520" fmla="*/ 3681987 h 6407150"/>
              <a:gd name="connsiteX12521" fmla="*/ 9450994 w 11737976"/>
              <a:gd name="connsiteY12521" fmla="*/ 3697819 h 6407150"/>
              <a:gd name="connsiteX12522" fmla="*/ 9472030 w 11737976"/>
              <a:gd name="connsiteY12522" fmla="*/ 3687102 h 6407150"/>
              <a:gd name="connsiteX12523" fmla="*/ 9473841 w 11737976"/>
              <a:gd name="connsiteY12523" fmla="*/ 3674338 h 6407150"/>
              <a:gd name="connsiteX12524" fmla="*/ 9513199 w 11737976"/>
              <a:gd name="connsiteY12524" fmla="*/ 3672049 h 6407150"/>
              <a:gd name="connsiteX12525" fmla="*/ 9512295 w 11737976"/>
              <a:gd name="connsiteY12525" fmla="*/ 3678430 h 6407150"/>
              <a:gd name="connsiteX12526" fmla="*/ 9482549 w 11737976"/>
              <a:gd name="connsiteY12526" fmla="*/ 3681743 h 6407150"/>
              <a:gd name="connsiteX12527" fmla="*/ 9459700 w 11737976"/>
              <a:gd name="connsiteY12527" fmla="*/ 3705222 h 6407150"/>
              <a:gd name="connsiteX12528" fmla="*/ 9450541 w 11737976"/>
              <a:gd name="connsiteY12528" fmla="*/ 3701009 h 6407150"/>
              <a:gd name="connsiteX12529" fmla="*/ 9449636 w 11737976"/>
              <a:gd name="connsiteY12529" fmla="*/ 3707391 h 6407150"/>
              <a:gd name="connsiteX12530" fmla="*/ 9487634 w 11737976"/>
              <a:gd name="connsiteY12530" fmla="*/ 3714672 h 6407150"/>
              <a:gd name="connsiteX12531" fmla="*/ 9448279 w 11737976"/>
              <a:gd name="connsiteY12531" fmla="*/ 3716963 h 6407150"/>
              <a:gd name="connsiteX12532" fmla="*/ 9486277 w 11737976"/>
              <a:gd name="connsiteY12532" fmla="*/ 3724244 h 6407150"/>
              <a:gd name="connsiteX12533" fmla="*/ 9543959 w 11737976"/>
              <a:gd name="connsiteY12533" fmla="*/ 3730381 h 6407150"/>
              <a:gd name="connsiteX12534" fmla="*/ 9554474 w 11737976"/>
              <a:gd name="connsiteY12534" fmla="*/ 3725022 h 6407150"/>
              <a:gd name="connsiteX12535" fmla="*/ 9526088 w 11737976"/>
              <a:gd name="connsiteY12535" fmla="*/ 3718763 h 6407150"/>
              <a:gd name="connsiteX12536" fmla="*/ 9593380 w 11737976"/>
              <a:gd name="connsiteY12536" fmla="*/ 3725923 h 6407150"/>
              <a:gd name="connsiteX12537" fmla="*/ 9592476 w 11737976"/>
              <a:gd name="connsiteY12537" fmla="*/ 3732305 h 6407150"/>
              <a:gd name="connsiteX12538" fmla="*/ 9583313 w 11737976"/>
              <a:gd name="connsiteY12538" fmla="*/ 3728091 h 6407150"/>
              <a:gd name="connsiteX12539" fmla="*/ 9572797 w 11737976"/>
              <a:gd name="connsiteY12539" fmla="*/ 3733450 h 6407150"/>
              <a:gd name="connsiteX12540" fmla="*/ 9592023 w 11737976"/>
              <a:gd name="connsiteY12540" fmla="*/ 3735495 h 6407150"/>
              <a:gd name="connsiteX12541" fmla="*/ 9649701 w 11737976"/>
              <a:gd name="connsiteY12541" fmla="*/ 3741632 h 6407150"/>
              <a:gd name="connsiteX12542" fmla="*/ 9648344 w 11737976"/>
              <a:gd name="connsiteY12542" fmla="*/ 3751205 h 6407150"/>
              <a:gd name="connsiteX12543" fmla="*/ 9659316 w 11737976"/>
              <a:gd name="connsiteY12543" fmla="*/ 3742655 h 6407150"/>
              <a:gd name="connsiteX12544" fmla="*/ 9688155 w 11737976"/>
              <a:gd name="connsiteY12544" fmla="*/ 3745723 h 6407150"/>
              <a:gd name="connsiteX12545" fmla="*/ 9687702 w 11737976"/>
              <a:gd name="connsiteY12545" fmla="*/ 3748914 h 6407150"/>
              <a:gd name="connsiteX12546" fmla="*/ 9696862 w 11737976"/>
              <a:gd name="connsiteY12546" fmla="*/ 3753127 h 6407150"/>
              <a:gd name="connsiteX12547" fmla="*/ 9707380 w 11737976"/>
              <a:gd name="connsiteY12547" fmla="*/ 3747768 h 6407150"/>
              <a:gd name="connsiteX12548" fmla="*/ 9716088 w 11737976"/>
              <a:gd name="connsiteY12548" fmla="*/ 3755173 h 6407150"/>
              <a:gd name="connsiteX12549" fmla="*/ 9726606 w 11737976"/>
              <a:gd name="connsiteY12549" fmla="*/ 3749814 h 6407150"/>
              <a:gd name="connsiteX12550" fmla="*/ 9744929 w 11737976"/>
              <a:gd name="connsiteY12550" fmla="*/ 3758241 h 6407150"/>
              <a:gd name="connsiteX12551" fmla="*/ 9813580 w 11737976"/>
              <a:gd name="connsiteY12551" fmla="*/ 3755830 h 6407150"/>
              <a:gd name="connsiteX12552" fmla="*/ 9786098 w 11737976"/>
              <a:gd name="connsiteY12552" fmla="*/ 3743189 h 6407150"/>
              <a:gd name="connsiteX12553" fmla="*/ 9778296 w 11737976"/>
              <a:gd name="connsiteY12553" fmla="*/ 3729403 h 6407150"/>
              <a:gd name="connsiteX12554" fmla="*/ 9768681 w 11737976"/>
              <a:gd name="connsiteY12554" fmla="*/ 3728381 h 6407150"/>
              <a:gd name="connsiteX12555" fmla="*/ 9751266 w 11737976"/>
              <a:gd name="connsiteY12555" fmla="*/ 3713573 h 6407150"/>
              <a:gd name="connsiteX12556" fmla="*/ 9722427 w 11737976"/>
              <a:gd name="connsiteY12556" fmla="*/ 3710504 h 6407150"/>
              <a:gd name="connsiteX12557" fmla="*/ 9719711 w 11737976"/>
              <a:gd name="connsiteY12557" fmla="*/ 3729647 h 6407150"/>
              <a:gd name="connsiteX12558" fmla="*/ 9739389 w 11737976"/>
              <a:gd name="connsiteY12558" fmla="*/ 3728504 h 6407150"/>
              <a:gd name="connsiteX12559" fmla="*/ 9749909 w 11737976"/>
              <a:gd name="connsiteY12559" fmla="*/ 3723144 h 6407150"/>
              <a:gd name="connsiteX12560" fmla="*/ 9749454 w 11737976"/>
              <a:gd name="connsiteY12560" fmla="*/ 3726335 h 6407150"/>
              <a:gd name="connsiteX12561" fmla="*/ 9738030 w 11737976"/>
              <a:gd name="connsiteY12561" fmla="*/ 3738074 h 6407150"/>
              <a:gd name="connsiteX12562" fmla="*/ 9709191 w 11737976"/>
              <a:gd name="connsiteY12562" fmla="*/ 3735007 h 6407150"/>
              <a:gd name="connsiteX12563" fmla="*/ 9683068 w 11737976"/>
              <a:gd name="connsiteY12563" fmla="*/ 3712794 h 6407150"/>
              <a:gd name="connsiteX12564" fmla="*/ 9693586 w 11737976"/>
              <a:gd name="connsiteY12564" fmla="*/ 3707436 h 6407150"/>
              <a:gd name="connsiteX12565" fmla="*/ 9683972 w 11737976"/>
              <a:gd name="connsiteY12565" fmla="*/ 3706413 h 6407150"/>
              <a:gd name="connsiteX12566" fmla="*/ 9686237 w 11737976"/>
              <a:gd name="connsiteY12566" fmla="*/ 3690459 h 6407150"/>
              <a:gd name="connsiteX12567" fmla="*/ 9677075 w 11737976"/>
              <a:gd name="connsiteY12567" fmla="*/ 3686246 h 6407150"/>
              <a:gd name="connsiteX12568" fmla="*/ 9706820 w 11737976"/>
              <a:gd name="connsiteY12568" fmla="*/ 3682934 h 6407150"/>
              <a:gd name="connsiteX12569" fmla="*/ 9698567 w 11737976"/>
              <a:gd name="connsiteY12569" fmla="*/ 3672339 h 6407150"/>
              <a:gd name="connsiteX12570" fmla="*/ 9661471 w 11737976"/>
              <a:gd name="connsiteY12570" fmla="*/ 3658675 h 6407150"/>
              <a:gd name="connsiteX12571" fmla="*/ 9662830 w 11737976"/>
              <a:gd name="connsiteY12571" fmla="*/ 3649104 h 6407150"/>
              <a:gd name="connsiteX12572" fmla="*/ 9720056 w 11737976"/>
              <a:gd name="connsiteY12572" fmla="*/ 3658431 h 6407150"/>
              <a:gd name="connsiteX12573" fmla="*/ 9719603 w 11737976"/>
              <a:gd name="connsiteY12573" fmla="*/ 3661621 h 6407150"/>
              <a:gd name="connsiteX12574" fmla="*/ 9739281 w 11737976"/>
              <a:gd name="connsiteY12574" fmla="*/ 3660477 h 6407150"/>
              <a:gd name="connsiteX12575" fmla="*/ 9738375 w 11737976"/>
              <a:gd name="connsiteY12575" fmla="*/ 3666858 h 6407150"/>
              <a:gd name="connsiteX12576" fmla="*/ 9757603 w 11737976"/>
              <a:gd name="connsiteY12576" fmla="*/ 3668904 h 6407150"/>
              <a:gd name="connsiteX12577" fmla="*/ 9747084 w 11737976"/>
              <a:gd name="connsiteY12577" fmla="*/ 3674262 h 6407150"/>
              <a:gd name="connsiteX12578" fmla="*/ 9746178 w 11737976"/>
              <a:gd name="connsiteY12578" fmla="*/ 3680643 h 6407150"/>
              <a:gd name="connsiteX12579" fmla="*/ 9756244 w 11737976"/>
              <a:gd name="connsiteY12579" fmla="*/ 3678476 h 6407150"/>
              <a:gd name="connsiteX12580" fmla="*/ 9776377 w 11737976"/>
              <a:gd name="connsiteY12580" fmla="*/ 3674141 h 6407150"/>
              <a:gd name="connsiteX12581" fmla="*/ 9785991 w 11737976"/>
              <a:gd name="connsiteY12581" fmla="*/ 3675163 h 6407150"/>
              <a:gd name="connsiteX12582" fmla="*/ 9814830 w 11737976"/>
              <a:gd name="connsiteY12582" fmla="*/ 3678231 h 6407150"/>
              <a:gd name="connsiteX12583" fmla="*/ 9806575 w 11737976"/>
              <a:gd name="connsiteY12583" fmla="*/ 3667636 h 6407150"/>
              <a:gd name="connsiteX12584" fmla="*/ 9826254 w 11737976"/>
              <a:gd name="connsiteY12584" fmla="*/ 3666492 h 6407150"/>
              <a:gd name="connsiteX12585" fmla="*/ 9825801 w 11737976"/>
              <a:gd name="connsiteY12585" fmla="*/ 3669682 h 6407150"/>
              <a:gd name="connsiteX12586" fmla="*/ 9835412 w 11737976"/>
              <a:gd name="connsiteY12586" fmla="*/ 3670705 h 6407150"/>
              <a:gd name="connsiteX12587" fmla="*/ 9835866 w 11737976"/>
              <a:gd name="connsiteY12587" fmla="*/ 3667514 h 6407150"/>
              <a:gd name="connsiteX12588" fmla="*/ 9826706 w 11737976"/>
              <a:gd name="connsiteY12588" fmla="*/ 3663301 h 6407150"/>
              <a:gd name="connsiteX12589" fmla="*/ 9797867 w 11737976"/>
              <a:gd name="connsiteY12589" fmla="*/ 3660232 h 6407150"/>
              <a:gd name="connsiteX12590" fmla="*/ 9790063 w 11737976"/>
              <a:gd name="connsiteY12590" fmla="*/ 3646447 h 6407150"/>
              <a:gd name="connsiteX12591" fmla="*/ 9760772 w 11737976"/>
              <a:gd name="connsiteY12591" fmla="*/ 3646568 h 6407150"/>
              <a:gd name="connsiteX12592" fmla="*/ 9752516 w 11737976"/>
              <a:gd name="connsiteY12592" fmla="*/ 3635974 h 6407150"/>
              <a:gd name="connsiteX12593" fmla="*/ 9733291 w 11737976"/>
              <a:gd name="connsiteY12593" fmla="*/ 3633929 h 6407150"/>
              <a:gd name="connsiteX12594" fmla="*/ 9762584 w 11737976"/>
              <a:gd name="connsiteY12594" fmla="*/ 3633807 h 6407150"/>
              <a:gd name="connsiteX12595" fmla="*/ 9764394 w 11737976"/>
              <a:gd name="connsiteY12595" fmla="*/ 3621043 h 6407150"/>
              <a:gd name="connsiteX12596" fmla="*/ 9754780 w 11737976"/>
              <a:gd name="connsiteY12596" fmla="*/ 3620020 h 6407150"/>
              <a:gd name="connsiteX12597" fmla="*/ 9745618 w 11737976"/>
              <a:gd name="connsiteY12597" fmla="*/ 3615807 h 6407150"/>
              <a:gd name="connsiteX12598" fmla="*/ 9725940 w 11737976"/>
              <a:gd name="connsiteY12598" fmla="*/ 3616953 h 6407150"/>
              <a:gd name="connsiteX12599" fmla="*/ 9742343 w 11737976"/>
              <a:gd name="connsiteY12599" fmla="*/ 3570115 h 6407150"/>
              <a:gd name="connsiteX12600" fmla="*/ 9751502 w 11737976"/>
              <a:gd name="connsiteY12600" fmla="*/ 3574330 h 6407150"/>
              <a:gd name="connsiteX12601" fmla="*/ 9751955 w 11737976"/>
              <a:gd name="connsiteY12601" fmla="*/ 3571139 h 6407150"/>
              <a:gd name="connsiteX12602" fmla="*/ 9742797 w 11737976"/>
              <a:gd name="connsiteY12602" fmla="*/ 3566925 h 6407150"/>
              <a:gd name="connsiteX12603" fmla="*/ 9743703 w 11737976"/>
              <a:gd name="connsiteY12603" fmla="*/ 3560543 h 6407150"/>
              <a:gd name="connsiteX12604" fmla="*/ 9763832 w 11737976"/>
              <a:gd name="connsiteY12604" fmla="*/ 3556209 h 6407150"/>
              <a:gd name="connsiteX12605" fmla="*/ 9725832 w 11737976"/>
              <a:gd name="connsiteY12605" fmla="*/ 3548925 h 6407150"/>
              <a:gd name="connsiteX12606" fmla="*/ 9700615 w 11737976"/>
              <a:gd name="connsiteY12606" fmla="*/ 3520331 h 6407150"/>
              <a:gd name="connsiteX12607" fmla="*/ 9681841 w 11737976"/>
              <a:gd name="connsiteY12607" fmla="*/ 3515096 h 6407150"/>
              <a:gd name="connsiteX12608" fmla="*/ 9634230 w 11737976"/>
              <a:gd name="connsiteY12608" fmla="*/ 3506792 h 6407150"/>
              <a:gd name="connsiteX12609" fmla="*/ 9633324 w 11737976"/>
              <a:gd name="connsiteY12609" fmla="*/ 3513172 h 6407150"/>
              <a:gd name="connsiteX12610" fmla="*/ 9622805 w 11737976"/>
              <a:gd name="connsiteY12610" fmla="*/ 3518532 h 6407150"/>
              <a:gd name="connsiteX12611" fmla="*/ 9641125 w 11737976"/>
              <a:gd name="connsiteY12611" fmla="*/ 3526958 h 6407150"/>
              <a:gd name="connsiteX12612" fmla="*/ 9603578 w 11737976"/>
              <a:gd name="connsiteY12612" fmla="*/ 3516486 h 6407150"/>
              <a:gd name="connsiteX12613" fmla="*/ 9624162 w 11737976"/>
              <a:gd name="connsiteY12613" fmla="*/ 3508959 h 6407150"/>
              <a:gd name="connsiteX12614" fmla="*/ 9604937 w 11737976"/>
              <a:gd name="connsiteY12614" fmla="*/ 3506913 h 6407150"/>
              <a:gd name="connsiteX12615" fmla="*/ 9605389 w 11737976"/>
              <a:gd name="connsiteY12615" fmla="*/ 3503723 h 6407150"/>
              <a:gd name="connsiteX12616" fmla="*/ 9596229 w 11737976"/>
              <a:gd name="connsiteY12616" fmla="*/ 3499509 h 6407150"/>
              <a:gd name="connsiteX12617" fmla="*/ 9586161 w 11737976"/>
              <a:gd name="connsiteY12617" fmla="*/ 3501677 h 6407150"/>
              <a:gd name="connsiteX12618" fmla="*/ 9595775 w 11737976"/>
              <a:gd name="connsiteY12618" fmla="*/ 3502700 h 6407150"/>
              <a:gd name="connsiteX12619" fmla="*/ 9595322 w 11737976"/>
              <a:gd name="connsiteY12619" fmla="*/ 3505891 h 6407150"/>
              <a:gd name="connsiteX12620" fmla="*/ 9594417 w 11737976"/>
              <a:gd name="connsiteY12620" fmla="*/ 3512272 h 6407150"/>
              <a:gd name="connsiteX12621" fmla="*/ 9585257 w 11737976"/>
              <a:gd name="connsiteY12621" fmla="*/ 3508058 h 6407150"/>
              <a:gd name="connsiteX12622" fmla="*/ 9556417 w 11737976"/>
              <a:gd name="connsiteY12622" fmla="*/ 3504990 h 6407150"/>
              <a:gd name="connsiteX12623" fmla="*/ 9556869 w 11737976"/>
              <a:gd name="connsiteY12623" fmla="*/ 3501799 h 6407150"/>
              <a:gd name="connsiteX12624" fmla="*/ 9557322 w 11737976"/>
              <a:gd name="connsiteY12624" fmla="*/ 3498609 h 6407150"/>
              <a:gd name="connsiteX12625" fmla="*/ 9587068 w 11737976"/>
              <a:gd name="connsiteY12625" fmla="*/ 3495296 h 6407150"/>
              <a:gd name="connsiteX12626" fmla="*/ 9605842 w 11737976"/>
              <a:gd name="connsiteY12626" fmla="*/ 3500533 h 6407150"/>
              <a:gd name="connsiteX12627" fmla="*/ 9616359 w 11737976"/>
              <a:gd name="connsiteY12627" fmla="*/ 3495172 h 6407150"/>
              <a:gd name="connsiteX12628" fmla="*/ 9702424 w 11737976"/>
              <a:gd name="connsiteY12628" fmla="*/ 3507570 h 6407150"/>
              <a:gd name="connsiteX12629" fmla="*/ 9712491 w 11737976"/>
              <a:gd name="connsiteY12629" fmla="*/ 3505402 h 6407150"/>
              <a:gd name="connsiteX12630" fmla="*/ 9703783 w 11737976"/>
              <a:gd name="connsiteY12630" fmla="*/ 3497997 h 6407150"/>
              <a:gd name="connsiteX12631" fmla="*/ 9694623 w 11737976"/>
              <a:gd name="connsiteY12631" fmla="*/ 3493785 h 6407150"/>
              <a:gd name="connsiteX12632" fmla="*/ 9704235 w 11737976"/>
              <a:gd name="connsiteY12632" fmla="*/ 3494808 h 6407150"/>
              <a:gd name="connsiteX12633" fmla="*/ 9685462 w 11737976"/>
              <a:gd name="connsiteY12633" fmla="*/ 3489572 h 6407150"/>
              <a:gd name="connsiteX12634" fmla="*/ 9706498 w 11737976"/>
              <a:gd name="connsiteY12634" fmla="*/ 3478853 h 6407150"/>
              <a:gd name="connsiteX12635" fmla="*/ 9716113 w 11737976"/>
              <a:gd name="connsiteY12635" fmla="*/ 3479876 h 6407150"/>
              <a:gd name="connsiteX12636" fmla="*/ 9717018 w 11737976"/>
              <a:gd name="connsiteY12636" fmla="*/ 3473496 h 6407150"/>
              <a:gd name="connsiteX12637" fmla="*/ 9717471 w 11737976"/>
              <a:gd name="connsiteY12637" fmla="*/ 3470305 h 6407150"/>
              <a:gd name="connsiteX12638" fmla="*/ 9727537 w 11737976"/>
              <a:gd name="connsiteY12638" fmla="*/ 3468136 h 6407150"/>
              <a:gd name="connsiteX12639" fmla="*/ 9747668 w 11737976"/>
              <a:gd name="connsiteY12639" fmla="*/ 3463801 h 6407150"/>
              <a:gd name="connsiteX12640" fmla="*/ 9747215 w 11737976"/>
              <a:gd name="connsiteY12640" fmla="*/ 3466992 h 6407150"/>
              <a:gd name="connsiteX12641" fmla="*/ 9746763 w 11737976"/>
              <a:gd name="connsiteY12641" fmla="*/ 3470182 h 6407150"/>
              <a:gd name="connsiteX12642" fmla="*/ 9737149 w 11737976"/>
              <a:gd name="connsiteY12642" fmla="*/ 3469160 h 6407150"/>
              <a:gd name="connsiteX12643" fmla="*/ 9765083 w 11737976"/>
              <a:gd name="connsiteY12643" fmla="*/ 3478609 h 6407150"/>
              <a:gd name="connsiteX12644" fmla="*/ 9756829 w 11737976"/>
              <a:gd name="connsiteY12644" fmla="*/ 3468014 h 6407150"/>
              <a:gd name="connsiteX12645" fmla="*/ 9757282 w 11737976"/>
              <a:gd name="connsiteY12645" fmla="*/ 3464824 h 6407150"/>
              <a:gd name="connsiteX12646" fmla="*/ 9758187 w 11737976"/>
              <a:gd name="connsiteY12646" fmla="*/ 3458443 h 6407150"/>
              <a:gd name="connsiteX12647" fmla="*/ 9709667 w 11737976"/>
              <a:gd name="connsiteY12647" fmla="*/ 3456520 h 6407150"/>
              <a:gd name="connsiteX12648" fmla="*/ 9701414 w 11737976"/>
              <a:gd name="connsiteY12648" fmla="*/ 3445925 h 6407150"/>
              <a:gd name="connsiteX12649" fmla="*/ 9740318 w 11737976"/>
              <a:gd name="connsiteY12649" fmla="*/ 3446826 h 6407150"/>
              <a:gd name="connsiteX12650" fmla="*/ 9721998 w 11737976"/>
              <a:gd name="connsiteY12650" fmla="*/ 3438398 h 6407150"/>
              <a:gd name="connsiteX12651" fmla="*/ 9683544 w 11737976"/>
              <a:gd name="connsiteY12651" fmla="*/ 3434308 h 6407150"/>
              <a:gd name="connsiteX12652" fmla="*/ 9683997 w 11737976"/>
              <a:gd name="connsiteY12652" fmla="*/ 3431116 h 6407150"/>
              <a:gd name="connsiteX12653" fmla="*/ 9684902 w 11737976"/>
              <a:gd name="connsiteY12653" fmla="*/ 3424735 h 6407150"/>
              <a:gd name="connsiteX12654" fmla="*/ 9714195 w 11737976"/>
              <a:gd name="connsiteY12654" fmla="*/ 3424612 h 6407150"/>
              <a:gd name="connsiteX12655" fmla="*/ 9705489 w 11737976"/>
              <a:gd name="connsiteY12655" fmla="*/ 3417208 h 6407150"/>
              <a:gd name="connsiteX12656" fmla="*/ 9734327 w 11737976"/>
              <a:gd name="connsiteY12656" fmla="*/ 3420278 h 6407150"/>
              <a:gd name="connsiteX12657" fmla="*/ 9735232 w 11737976"/>
              <a:gd name="connsiteY12657" fmla="*/ 3413897 h 6407150"/>
              <a:gd name="connsiteX12658" fmla="*/ 9717362 w 11737976"/>
              <a:gd name="connsiteY12658" fmla="*/ 3402278 h 6407150"/>
              <a:gd name="connsiteX12659" fmla="*/ 9737044 w 11737976"/>
              <a:gd name="connsiteY12659" fmla="*/ 3401134 h 6407150"/>
              <a:gd name="connsiteX12660" fmla="*/ 9719625 w 11737976"/>
              <a:gd name="connsiteY12660" fmla="*/ 3386326 h 6407150"/>
              <a:gd name="connsiteX12661" fmla="*/ 9689881 w 11737976"/>
              <a:gd name="connsiteY12661" fmla="*/ 3389637 h 6407150"/>
              <a:gd name="connsiteX12662" fmla="*/ 9699043 w 11737976"/>
              <a:gd name="connsiteY12662" fmla="*/ 3393852 h 6407150"/>
              <a:gd name="connsiteX12663" fmla="*/ 9661042 w 11737976"/>
              <a:gd name="connsiteY12663" fmla="*/ 3386569 h 6407150"/>
              <a:gd name="connsiteX12664" fmla="*/ 9672466 w 11737976"/>
              <a:gd name="connsiteY12664" fmla="*/ 3374830 h 6407150"/>
              <a:gd name="connsiteX12665" fmla="*/ 9654600 w 11737976"/>
              <a:gd name="connsiteY12665" fmla="*/ 3363213 h 6407150"/>
              <a:gd name="connsiteX12666" fmla="*/ 9665117 w 11737976"/>
              <a:gd name="connsiteY12666" fmla="*/ 3357854 h 6407150"/>
              <a:gd name="connsiteX12667" fmla="*/ 9674730 w 11737976"/>
              <a:gd name="connsiteY12667" fmla="*/ 3358877 h 6407150"/>
              <a:gd name="connsiteX12668" fmla="*/ 9704022 w 11737976"/>
              <a:gd name="connsiteY12668" fmla="*/ 3358753 h 6407150"/>
              <a:gd name="connsiteX12669" fmla="*/ 9715900 w 11737976"/>
              <a:gd name="connsiteY12669" fmla="*/ 3343823 h 6407150"/>
              <a:gd name="connsiteX12670" fmla="*/ 9725511 w 11737976"/>
              <a:gd name="connsiteY12670" fmla="*/ 3344846 h 6407150"/>
              <a:gd name="connsiteX12671" fmla="*/ 9735125 w 11737976"/>
              <a:gd name="connsiteY12671" fmla="*/ 3345869 h 6407150"/>
              <a:gd name="connsiteX12672" fmla="*/ 9735577 w 11737976"/>
              <a:gd name="connsiteY12672" fmla="*/ 3342679 h 6407150"/>
              <a:gd name="connsiteX12673" fmla="*/ 9725963 w 11737976"/>
              <a:gd name="connsiteY12673" fmla="*/ 3341656 h 6407150"/>
              <a:gd name="connsiteX12674" fmla="*/ 9727321 w 11737976"/>
              <a:gd name="connsiteY12674" fmla="*/ 3332084 h 6407150"/>
              <a:gd name="connsiteX12675" fmla="*/ 9699840 w 11737976"/>
              <a:gd name="connsiteY12675" fmla="*/ 3319444 h 6407150"/>
              <a:gd name="connsiteX12676" fmla="*/ 9688870 w 11737976"/>
              <a:gd name="connsiteY12676" fmla="*/ 3327993 h 6407150"/>
              <a:gd name="connsiteX12677" fmla="*/ 9679257 w 11737976"/>
              <a:gd name="connsiteY12677" fmla="*/ 3326970 h 6407150"/>
              <a:gd name="connsiteX12678" fmla="*/ 9679709 w 11737976"/>
              <a:gd name="connsiteY12678" fmla="*/ 3323779 h 6407150"/>
              <a:gd name="connsiteX12679" fmla="*/ 9670096 w 11737976"/>
              <a:gd name="connsiteY12679" fmla="*/ 3322756 h 6407150"/>
              <a:gd name="connsiteX12680" fmla="*/ 9680615 w 11737976"/>
              <a:gd name="connsiteY12680" fmla="*/ 3317398 h 6407150"/>
              <a:gd name="connsiteX12681" fmla="*/ 9644425 w 11737976"/>
              <a:gd name="connsiteY12681" fmla="*/ 3297354 h 6407150"/>
              <a:gd name="connsiteX12682" fmla="*/ 9665011 w 11737976"/>
              <a:gd name="connsiteY12682" fmla="*/ 3289827 h 6407150"/>
              <a:gd name="connsiteX12683" fmla="*/ 9635718 w 11737976"/>
              <a:gd name="connsiteY12683" fmla="*/ 3289949 h 6407150"/>
              <a:gd name="connsiteX12684" fmla="*/ 9627915 w 11737976"/>
              <a:gd name="connsiteY12684" fmla="*/ 3276164 h 6407150"/>
              <a:gd name="connsiteX12685" fmla="*/ 9647592 w 11737976"/>
              <a:gd name="connsiteY12685" fmla="*/ 3275019 h 6407150"/>
              <a:gd name="connsiteX12686" fmla="*/ 9647141 w 11737976"/>
              <a:gd name="connsiteY12686" fmla="*/ 3278210 h 6407150"/>
              <a:gd name="connsiteX12687" fmla="*/ 9639339 w 11737976"/>
              <a:gd name="connsiteY12687" fmla="*/ 3264425 h 6407150"/>
              <a:gd name="connsiteX12688" fmla="*/ 9649404 w 11737976"/>
              <a:gd name="connsiteY12688" fmla="*/ 3262256 h 6407150"/>
              <a:gd name="connsiteX12689" fmla="*/ 9650310 w 11737976"/>
              <a:gd name="connsiteY12689" fmla="*/ 3255875 h 6407150"/>
              <a:gd name="connsiteX12690" fmla="*/ 9631536 w 11737976"/>
              <a:gd name="connsiteY12690" fmla="*/ 3250639 h 6407150"/>
              <a:gd name="connsiteX12691" fmla="*/ 9631988 w 11737976"/>
              <a:gd name="connsiteY12691" fmla="*/ 3247449 h 6407150"/>
              <a:gd name="connsiteX12692" fmla="*/ 9623734 w 11737976"/>
              <a:gd name="connsiteY12692" fmla="*/ 3236853 h 6407150"/>
              <a:gd name="connsiteX12693" fmla="*/ 9594442 w 11737976"/>
              <a:gd name="connsiteY12693" fmla="*/ 3236975 h 6407150"/>
              <a:gd name="connsiteX12694" fmla="*/ 9588903 w 11737976"/>
              <a:gd name="connsiteY12694" fmla="*/ 3207236 h 6407150"/>
              <a:gd name="connsiteX12695" fmla="*/ 9598968 w 11737976"/>
              <a:gd name="connsiteY12695" fmla="*/ 3205069 h 6407150"/>
              <a:gd name="connsiteX12696" fmla="*/ 9608581 w 11737976"/>
              <a:gd name="connsiteY12696" fmla="*/ 3206092 h 6407150"/>
              <a:gd name="connsiteX12697" fmla="*/ 9619101 w 11737976"/>
              <a:gd name="connsiteY12697" fmla="*/ 3200733 h 6407150"/>
              <a:gd name="connsiteX12698" fmla="*/ 9589809 w 11737976"/>
              <a:gd name="connsiteY12698" fmla="*/ 3200855 h 6407150"/>
              <a:gd name="connsiteX12699" fmla="*/ 9589356 w 11737976"/>
              <a:gd name="connsiteY12699" fmla="*/ 3204046 h 6407150"/>
              <a:gd name="connsiteX12700" fmla="*/ 9580648 w 11737976"/>
              <a:gd name="connsiteY12700" fmla="*/ 3196641 h 6407150"/>
              <a:gd name="connsiteX12701" fmla="*/ 9600778 w 11737976"/>
              <a:gd name="connsiteY12701" fmla="*/ 3192306 h 6407150"/>
              <a:gd name="connsiteX12702" fmla="*/ 9572391 w 11737976"/>
              <a:gd name="connsiteY12702" fmla="*/ 3186047 h 6407150"/>
              <a:gd name="connsiteX12703" fmla="*/ 9561872 w 11737976"/>
              <a:gd name="connsiteY12703" fmla="*/ 3191405 h 6407150"/>
              <a:gd name="connsiteX12704" fmla="*/ 9533033 w 11737976"/>
              <a:gd name="connsiteY12704" fmla="*/ 3188337 h 6407150"/>
              <a:gd name="connsiteX12705" fmla="*/ 9524327 w 11737976"/>
              <a:gd name="connsiteY12705" fmla="*/ 3180934 h 6407150"/>
              <a:gd name="connsiteX12706" fmla="*/ 9513807 w 11737976"/>
              <a:gd name="connsiteY12706" fmla="*/ 3186292 h 6407150"/>
              <a:gd name="connsiteX12707" fmla="*/ 9522969 w 11737976"/>
              <a:gd name="connsiteY12707" fmla="*/ 3190505 h 6407150"/>
              <a:gd name="connsiteX12708" fmla="*/ 9493677 w 11737976"/>
              <a:gd name="connsiteY12708" fmla="*/ 3190628 h 6407150"/>
              <a:gd name="connsiteX12709" fmla="*/ 9484064 w 11737976"/>
              <a:gd name="connsiteY12709" fmla="*/ 3189604 h 6407150"/>
              <a:gd name="connsiteX12710" fmla="*/ 9485874 w 11737976"/>
              <a:gd name="connsiteY12710" fmla="*/ 3176842 h 6407150"/>
              <a:gd name="connsiteX12711" fmla="*/ 9419318 w 11737976"/>
              <a:gd name="connsiteY12711" fmla="*/ 3168866 h 6407150"/>
              <a:gd name="connsiteX12712" fmla="*/ 9408541 w 11737976"/>
              <a:gd name="connsiteY12712" fmla="*/ 3171235 h 6407150"/>
              <a:gd name="connsiteX12713" fmla="*/ 9389681 w 11737976"/>
              <a:gd name="connsiteY12713" fmla="*/ 3169230 h 6407150"/>
              <a:gd name="connsiteX12714" fmla="*/ 9378902 w 11737976"/>
              <a:gd name="connsiteY12714" fmla="*/ 3177751 h 6407150"/>
              <a:gd name="connsiteX12715" fmla="*/ 9387881 w 11737976"/>
              <a:gd name="connsiteY12715" fmla="*/ 3181929 h 6407150"/>
              <a:gd name="connsiteX12716" fmla="*/ 9369021 w 11737976"/>
              <a:gd name="connsiteY12716" fmla="*/ 3179923 h 6407150"/>
              <a:gd name="connsiteX12717" fmla="*/ 9368120 w 11737976"/>
              <a:gd name="connsiteY12717" fmla="*/ 3186273 h 6407150"/>
              <a:gd name="connsiteX12718" fmla="*/ 9386979 w 11737976"/>
              <a:gd name="connsiteY12718" fmla="*/ 3188280 h 6407150"/>
              <a:gd name="connsiteX12719" fmla="*/ 9404938 w 11737976"/>
              <a:gd name="connsiteY12719" fmla="*/ 3196637 h 6407150"/>
              <a:gd name="connsiteX12720" fmla="*/ 9414817 w 11737976"/>
              <a:gd name="connsiteY12720" fmla="*/ 3194465 h 6407150"/>
              <a:gd name="connsiteX12721" fmla="*/ 9406289 w 11737976"/>
              <a:gd name="connsiteY12721" fmla="*/ 3187111 h 6407150"/>
              <a:gd name="connsiteX12722" fmla="*/ 9415719 w 11737976"/>
              <a:gd name="connsiteY12722" fmla="*/ 3188115 h 6407150"/>
              <a:gd name="connsiteX12723" fmla="*/ 9415268 w 11737976"/>
              <a:gd name="connsiteY12723" fmla="*/ 3191289 h 6407150"/>
              <a:gd name="connsiteX12724" fmla="*/ 9443556 w 11737976"/>
              <a:gd name="connsiteY12724" fmla="*/ 3194300 h 6407150"/>
              <a:gd name="connsiteX12725" fmla="*/ 9445357 w 11737976"/>
              <a:gd name="connsiteY12725" fmla="*/ 3181599 h 6407150"/>
              <a:gd name="connsiteX12726" fmla="*/ 9416168 w 11737976"/>
              <a:gd name="connsiteY12726" fmla="*/ 3184940 h 6407150"/>
              <a:gd name="connsiteX12727" fmla="*/ 9406740 w 11737976"/>
              <a:gd name="connsiteY12727" fmla="*/ 3183937 h 6407150"/>
              <a:gd name="connsiteX12728" fmla="*/ 9408541 w 11737976"/>
              <a:gd name="connsiteY12728" fmla="*/ 3171236 h 6407150"/>
              <a:gd name="connsiteX12729" fmla="*/ 9428621 w 11737976"/>
              <a:gd name="connsiteY12729" fmla="*/ 3176888 h 6407150"/>
              <a:gd name="connsiteX12730" fmla="*/ 9429113 w 11737976"/>
              <a:gd name="connsiteY12730" fmla="*/ 3173426 h 6407150"/>
              <a:gd name="connsiteX12731" fmla="*/ 9418827 w 11737976"/>
              <a:gd name="connsiteY12731" fmla="*/ 3172330 h 6407150"/>
              <a:gd name="connsiteX12732" fmla="*/ 9419318 w 11737976"/>
              <a:gd name="connsiteY12732" fmla="*/ 3168866 h 6407150"/>
              <a:gd name="connsiteX12733" fmla="*/ 9642274 w 11737976"/>
              <a:gd name="connsiteY12733" fmla="*/ 3167506 h 6407150"/>
              <a:gd name="connsiteX12734" fmla="*/ 9603704 w 11737976"/>
              <a:gd name="connsiteY12734" fmla="*/ 3169496 h 6407150"/>
              <a:gd name="connsiteX12735" fmla="*/ 9631139 w 11737976"/>
              <a:gd name="connsiteY12735" fmla="*/ 3178510 h 6407150"/>
              <a:gd name="connsiteX12736" fmla="*/ 9631566 w 11737976"/>
              <a:gd name="connsiteY12736" fmla="*/ 3175507 h 6407150"/>
              <a:gd name="connsiteX12737" fmla="*/ 9642274 w 11737976"/>
              <a:gd name="connsiteY12737" fmla="*/ 3167506 h 6407150"/>
              <a:gd name="connsiteX12738" fmla="*/ 9440347 w 11737976"/>
              <a:gd name="connsiteY12738" fmla="*/ 3161726 h 6407150"/>
              <a:gd name="connsiteX12739" fmla="*/ 9430016 w 11737976"/>
              <a:gd name="connsiteY12739" fmla="*/ 3167074 h 6407150"/>
              <a:gd name="connsiteX12740" fmla="*/ 9448426 w 11737976"/>
              <a:gd name="connsiteY12740" fmla="*/ 3172255 h 6407150"/>
              <a:gd name="connsiteX12741" fmla="*/ 9449328 w 11737976"/>
              <a:gd name="connsiteY12741" fmla="*/ 3165905 h 6407150"/>
              <a:gd name="connsiteX12742" fmla="*/ 9440347 w 11737976"/>
              <a:gd name="connsiteY12742" fmla="*/ 3161726 h 6407150"/>
              <a:gd name="connsiteX12743" fmla="*/ 9799786 w 11737976"/>
              <a:gd name="connsiteY12743" fmla="*/ 3161292 h 6407150"/>
              <a:gd name="connsiteX12744" fmla="*/ 9789090 w 11737976"/>
              <a:gd name="connsiteY12744" fmla="*/ 3163085 h 6407150"/>
              <a:gd name="connsiteX12745" fmla="*/ 9788679 w 11737976"/>
              <a:gd name="connsiteY12745" fmla="*/ 3165971 h 6407150"/>
              <a:gd name="connsiteX12746" fmla="*/ 9799786 w 11737976"/>
              <a:gd name="connsiteY12746" fmla="*/ 3161292 h 6407150"/>
              <a:gd name="connsiteX12747" fmla="*/ 5916999 w 11737976"/>
              <a:gd name="connsiteY12747" fmla="*/ 3158037 h 6407150"/>
              <a:gd name="connsiteX12748" fmla="*/ 5911529 w 11737976"/>
              <a:gd name="connsiteY12748" fmla="*/ 3159059 h 6407150"/>
              <a:gd name="connsiteX12749" fmla="*/ 5911739 w 11737976"/>
              <a:gd name="connsiteY12749" fmla="*/ 3163886 h 6407150"/>
              <a:gd name="connsiteX12750" fmla="*/ 5916999 w 11737976"/>
              <a:gd name="connsiteY12750" fmla="*/ 3158037 h 6407150"/>
              <a:gd name="connsiteX12751" fmla="*/ 9674382 w 11737976"/>
              <a:gd name="connsiteY12751" fmla="*/ 3153810 h 6407150"/>
              <a:gd name="connsiteX12752" fmla="*/ 9672554 w 11737976"/>
              <a:gd name="connsiteY12752" fmla="*/ 3166693 h 6407150"/>
              <a:gd name="connsiteX12753" fmla="*/ 9657482 w 11737976"/>
              <a:gd name="connsiteY12753" fmla="*/ 3177351 h 6407150"/>
              <a:gd name="connsiteX12754" fmla="*/ 9679528 w 11737976"/>
              <a:gd name="connsiteY12754" fmla="*/ 3187053 h 6407150"/>
              <a:gd name="connsiteX12755" fmla="*/ 9679071 w 11737976"/>
              <a:gd name="connsiteY12755" fmla="*/ 3190272 h 6407150"/>
              <a:gd name="connsiteX12756" fmla="*/ 9668898 w 11737976"/>
              <a:gd name="connsiteY12756" fmla="*/ 3192459 h 6407150"/>
              <a:gd name="connsiteX12757" fmla="*/ 9686958 w 11737976"/>
              <a:gd name="connsiteY12757" fmla="*/ 3204189 h 6407150"/>
              <a:gd name="connsiteX12758" fmla="*/ 9696216 w 11737976"/>
              <a:gd name="connsiteY12758" fmla="*/ 3208444 h 6407150"/>
              <a:gd name="connsiteX12759" fmla="*/ 9706847 w 11737976"/>
              <a:gd name="connsiteY12759" fmla="*/ 3203036 h 6407150"/>
              <a:gd name="connsiteX12760" fmla="*/ 9705932 w 11737976"/>
              <a:gd name="connsiteY12760" fmla="*/ 3209479 h 6407150"/>
              <a:gd name="connsiteX12761" fmla="*/ 9725821 w 11737976"/>
              <a:gd name="connsiteY12761" fmla="*/ 3208324 h 6407150"/>
              <a:gd name="connsiteX12762" fmla="*/ 9735080 w 11737976"/>
              <a:gd name="connsiteY12762" fmla="*/ 3212579 h 6407150"/>
              <a:gd name="connsiteX12763" fmla="*/ 9723078 w 11737976"/>
              <a:gd name="connsiteY12763" fmla="*/ 3227649 h 6407150"/>
              <a:gd name="connsiteX12764" fmla="*/ 9742052 w 11737976"/>
              <a:gd name="connsiteY12764" fmla="*/ 3232937 h 6407150"/>
              <a:gd name="connsiteX12765" fmla="*/ 9752225 w 11737976"/>
              <a:gd name="connsiteY12765" fmla="*/ 3230751 h 6407150"/>
              <a:gd name="connsiteX12766" fmla="*/ 9761484 w 11737976"/>
              <a:gd name="connsiteY12766" fmla="*/ 3235005 h 6407150"/>
              <a:gd name="connsiteX12767" fmla="*/ 9731422 w 11737976"/>
              <a:gd name="connsiteY12767" fmla="*/ 3238345 h 6407150"/>
              <a:gd name="connsiteX12768" fmla="*/ 9749027 w 11737976"/>
              <a:gd name="connsiteY12768" fmla="*/ 3253296 h 6407150"/>
              <a:gd name="connsiteX12769" fmla="*/ 9748569 w 11737976"/>
              <a:gd name="connsiteY12769" fmla="*/ 3256516 h 6407150"/>
              <a:gd name="connsiteX12770" fmla="*/ 9764345 w 11737976"/>
              <a:gd name="connsiteY12770" fmla="*/ 3284351 h 6407150"/>
              <a:gd name="connsiteX12771" fmla="*/ 9754629 w 11737976"/>
              <a:gd name="connsiteY12771" fmla="*/ 3283317 h 6407150"/>
              <a:gd name="connsiteX12772" fmla="*/ 9754172 w 11737976"/>
              <a:gd name="connsiteY12772" fmla="*/ 3286537 h 6407150"/>
              <a:gd name="connsiteX12773" fmla="*/ 9763887 w 11737976"/>
              <a:gd name="connsiteY12773" fmla="*/ 3287571 h 6407150"/>
              <a:gd name="connsiteX12774" fmla="*/ 9794859 w 11737976"/>
              <a:gd name="connsiteY12774" fmla="*/ 3277789 h 6407150"/>
              <a:gd name="connsiteX12775" fmla="*/ 9804574 w 11737976"/>
              <a:gd name="connsiteY12775" fmla="*/ 3278822 h 6407150"/>
              <a:gd name="connsiteX12776" fmla="*/ 9815203 w 11737976"/>
              <a:gd name="connsiteY12776" fmla="*/ 3273414 h 6407150"/>
              <a:gd name="connsiteX12777" fmla="*/ 9787885 w 11737976"/>
              <a:gd name="connsiteY12777" fmla="*/ 3257430 h 6407150"/>
              <a:gd name="connsiteX12778" fmla="*/ 9786516 w 11737976"/>
              <a:gd name="connsiteY12778" fmla="*/ 3267093 h 6407150"/>
              <a:gd name="connsiteX12779" fmla="*/ 9777713 w 11737976"/>
              <a:gd name="connsiteY12779" fmla="*/ 3259617 h 6407150"/>
              <a:gd name="connsiteX12780" fmla="*/ 9758741 w 11737976"/>
              <a:gd name="connsiteY12780" fmla="*/ 3254328 h 6407150"/>
              <a:gd name="connsiteX12781" fmla="*/ 9759198 w 11737976"/>
              <a:gd name="connsiteY12781" fmla="*/ 3251109 h 6407150"/>
              <a:gd name="connsiteX12782" fmla="*/ 9768913 w 11737976"/>
              <a:gd name="connsiteY12782" fmla="*/ 3252143 h 6407150"/>
              <a:gd name="connsiteX12783" fmla="*/ 9769371 w 11737976"/>
              <a:gd name="connsiteY12783" fmla="*/ 3248922 h 6407150"/>
              <a:gd name="connsiteX12784" fmla="*/ 9759655 w 11737976"/>
              <a:gd name="connsiteY12784" fmla="*/ 3247889 h 6407150"/>
              <a:gd name="connsiteX12785" fmla="*/ 9770742 w 11737976"/>
              <a:gd name="connsiteY12785" fmla="*/ 3239259 h 6407150"/>
              <a:gd name="connsiteX12786" fmla="*/ 9780455 w 11737976"/>
              <a:gd name="connsiteY12786" fmla="*/ 3240293 h 6407150"/>
              <a:gd name="connsiteX12787" fmla="*/ 9773484 w 11737976"/>
              <a:gd name="connsiteY12787" fmla="*/ 3219934 h 6407150"/>
              <a:gd name="connsiteX12788" fmla="*/ 9774854 w 11737976"/>
              <a:gd name="connsiteY12788" fmla="*/ 3210272 h 6407150"/>
              <a:gd name="connsiteX12789" fmla="*/ 9775311 w 11737976"/>
              <a:gd name="connsiteY12789" fmla="*/ 3207050 h 6407150"/>
              <a:gd name="connsiteX12790" fmla="*/ 9783639 w 11737976"/>
              <a:gd name="connsiteY12790" fmla="*/ 3209163 h 6407150"/>
              <a:gd name="connsiteX12791" fmla="*/ 9785025 w 11737976"/>
              <a:gd name="connsiteY12791" fmla="*/ 3208084 h 6407150"/>
              <a:gd name="connsiteX12792" fmla="*/ 9795653 w 11737976"/>
              <a:gd name="connsiteY12792" fmla="*/ 3202677 h 6407150"/>
              <a:gd name="connsiteX12793" fmla="*/ 9776682 w 11737976"/>
              <a:gd name="connsiteY12793" fmla="*/ 3197389 h 6407150"/>
              <a:gd name="connsiteX12794" fmla="*/ 9777597 w 11737976"/>
              <a:gd name="connsiteY12794" fmla="*/ 3190946 h 6407150"/>
              <a:gd name="connsiteX12795" fmla="*/ 9778052 w 11737976"/>
              <a:gd name="connsiteY12795" fmla="*/ 3187726 h 6407150"/>
              <a:gd name="connsiteX12796" fmla="*/ 9768794 w 11737976"/>
              <a:gd name="connsiteY12796" fmla="*/ 3183472 h 6407150"/>
              <a:gd name="connsiteX12797" fmla="*/ 9759078 w 11737976"/>
              <a:gd name="connsiteY12797" fmla="*/ 3182438 h 6407150"/>
              <a:gd name="connsiteX12798" fmla="*/ 9768338 w 11737976"/>
              <a:gd name="connsiteY12798" fmla="*/ 3186693 h 6407150"/>
              <a:gd name="connsiteX12799" fmla="*/ 9767880 w 11737976"/>
              <a:gd name="connsiteY12799" fmla="*/ 3189914 h 6407150"/>
              <a:gd name="connsiteX12800" fmla="*/ 9756794 w 11737976"/>
              <a:gd name="connsiteY12800" fmla="*/ 3198542 h 6407150"/>
              <a:gd name="connsiteX12801" fmla="*/ 9775311 w 11737976"/>
              <a:gd name="connsiteY12801" fmla="*/ 3207050 h 6407150"/>
              <a:gd name="connsiteX12802" fmla="*/ 9765595 w 11737976"/>
              <a:gd name="connsiteY12802" fmla="*/ 3206017 h 6407150"/>
              <a:gd name="connsiteX12803" fmla="*/ 9754967 w 11737976"/>
              <a:gd name="connsiteY12803" fmla="*/ 3211424 h 6407150"/>
              <a:gd name="connsiteX12804" fmla="*/ 9728105 w 11737976"/>
              <a:gd name="connsiteY12804" fmla="*/ 3192221 h 6407150"/>
              <a:gd name="connsiteX12805" fmla="*/ 9710502 w 11737976"/>
              <a:gd name="connsiteY12805" fmla="*/ 3177270 h 6407150"/>
              <a:gd name="connsiteX12806" fmla="*/ 9701243 w 11737976"/>
              <a:gd name="connsiteY12806" fmla="*/ 3173015 h 6407150"/>
              <a:gd name="connsiteX12807" fmla="*/ 9711873 w 11737976"/>
              <a:gd name="connsiteY12807" fmla="*/ 3167607 h 6407150"/>
              <a:gd name="connsiteX12808" fmla="*/ 9674382 w 11737976"/>
              <a:gd name="connsiteY12808" fmla="*/ 3153810 h 6407150"/>
              <a:gd name="connsiteX12809" fmla="*/ 5848955 w 11737976"/>
              <a:gd name="connsiteY12809" fmla="*/ 3132847 h 6407150"/>
              <a:gd name="connsiteX12810" fmla="*/ 5847665 w 11737976"/>
              <a:gd name="connsiteY12810" fmla="*/ 3135761 h 6407150"/>
              <a:gd name="connsiteX12811" fmla="*/ 5854190 w 11737976"/>
              <a:gd name="connsiteY12811" fmla="*/ 3138010 h 6407150"/>
              <a:gd name="connsiteX12812" fmla="*/ 5855480 w 11737976"/>
              <a:gd name="connsiteY12812" fmla="*/ 3135096 h 6407150"/>
              <a:gd name="connsiteX12813" fmla="*/ 5848955 w 11737976"/>
              <a:gd name="connsiteY12813" fmla="*/ 3132847 h 6407150"/>
              <a:gd name="connsiteX12814" fmla="*/ 9503528 w 11737976"/>
              <a:gd name="connsiteY12814" fmla="*/ 3129771 h 6407150"/>
              <a:gd name="connsiteX12815" fmla="*/ 9482949 w 11737976"/>
              <a:gd name="connsiteY12815" fmla="*/ 3137426 h 6407150"/>
              <a:gd name="connsiteX12816" fmla="*/ 9482491 w 11737976"/>
              <a:gd name="connsiteY12816" fmla="*/ 3140660 h 6407150"/>
              <a:gd name="connsiteX12817" fmla="*/ 9492550 w 11737976"/>
              <a:gd name="connsiteY12817" fmla="*/ 3138449 h 6407150"/>
              <a:gd name="connsiteX12818" fmla="*/ 9501693 w 11737976"/>
              <a:gd name="connsiteY12818" fmla="*/ 3142703 h 6407150"/>
              <a:gd name="connsiteX12819" fmla="*/ 9501233 w 11737976"/>
              <a:gd name="connsiteY12819" fmla="*/ 3145936 h 6407150"/>
              <a:gd name="connsiteX12820" fmla="*/ 9510835 w 11737976"/>
              <a:gd name="connsiteY12820" fmla="*/ 3146957 h 6407150"/>
              <a:gd name="connsiteX12821" fmla="*/ 9502610 w 11737976"/>
              <a:gd name="connsiteY12821" fmla="*/ 3136237 h 6407150"/>
              <a:gd name="connsiteX12822" fmla="*/ 9503528 w 11737976"/>
              <a:gd name="connsiteY12822" fmla="*/ 3129771 h 6407150"/>
              <a:gd name="connsiteX12823" fmla="*/ 8772397 w 11737976"/>
              <a:gd name="connsiteY12823" fmla="*/ 3125639 h 6407150"/>
              <a:gd name="connsiteX12824" fmla="*/ 8773358 w 11737976"/>
              <a:gd name="connsiteY12824" fmla="*/ 3129671 h 6407150"/>
              <a:gd name="connsiteX12825" fmla="*/ 8772397 w 11737976"/>
              <a:gd name="connsiteY12825" fmla="*/ 3125639 h 6407150"/>
              <a:gd name="connsiteX12826" fmla="*/ 9413948 w 11737976"/>
              <a:gd name="connsiteY12826" fmla="*/ 3123310 h 6407150"/>
              <a:gd name="connsiteX12827" fmla="*/ 9413042 w 11737976"/>
              <a:gd name="connsiteY12827" fmla="*/ 3129688 h 6407150"/>
              <a:gd name="connsiteX12828" fmla="*/ 9422191 w 11737976"/>
              <a:gd name="connsiteY12828" fmla="*/ 3133898 h 6407150"/>
              <a:gd name="connsiteX12829" fmla="*/ 9412590 w 11737976"/>
              <a:gd name="connsiteY12829" fmla="*/ 3132877 h 6407150"/>
              <a:gd name="connsiteX12830" fmla="*/ 9402536 w 11737976"/>
              <a:gd name="connsiteY12830" fmla="*/ 3135044 h 6407150"/>
              <a:gd name="connsiteX12831" fmla="*/ 9402083 w 11737976"/>
              <a:gd name="connsiteY12831" fmla="*/ 3138234 h 6407150"/>
              <a:gd name="connsiteX12832" fmla="*/ 9411684 w 11737976"/>
              <a:gd name="connsiteY12832" fmla="*/ 3139254 h 6407150"/>
              <a:gd name="connsiteX12833" fmla="*/ 9412137 w 11737976"/>
              <a:gd name="connsiteY12833" fmla="*/ 3136066 h 6407150"/>
              <a:gd name="connsiteX12834" fmla="*/ 9391579 w 11737976"/>
              <a:gd name="connsiteY12834" fmla="*/ 3143589 h 6407150"/>
              <a:gd name="connsiteX12835" fmla="*/ 9422709 w 11737976"/>
              <a:gd name="connsiteY12835" fmla="*/ 3156461 h 6407150"/>
              <a:gd name="connsiteX12836" fmla="*/ 9435114 w 11737976"/>
              <a:gd name="connsiteY12836" fmla="*/ 3155505 h 6407150"/>
              <a:gd name="connsiteX12837" fmla="*/ 9439582 w 11737976"/>
              <a:gd name="connsiteY12837" fmla="*/ 3148697 h 6407150"/>
              <a:gd name="connsiteX12838" fmla="*/ 9449184 w 11737976"/>
              <a:gd name="connsiteY12838" fmla="*/ 3149719 h 6407150"/>
              <a:gd name="connsiteX12839" fmla="*/ 9460594 w 11737976"/>
              <a:gd name="connsiteY12839" fmla="*/ 3137984 h 6407150"/>
              <a:gd name="connsiteX12840" fmla="*/ 9452351 w 11737976"/>
              <a:gd name="connsiteY12840" fmla="*/ 3127396 h 6407150"/>
              <a:gd name="connsiteX12841" fmla="*/ 9423094 w 11737976"/>
              <a:gd name="connsiteY12841" fmla="*/ 3127520 h 6407150"/>
              <a:gd name="connsiteX12842" fmla="*/ 9423548 w 11737976"/>
              <a:gd name="connsiteY12842" fmla="*/ 3124331 h 6407150"/>
              <a:gd name="connsiteX12843" fmla="*/ 9413948 w 11737976"/>
              <a:gd name="connsiteY12843" fmla="*/ 3123310 h 6407150"/>
              <a:gd name="connsiteX12844" fmla="*/ 1057559 w 11737976"/>
              <a:gd name="connsiteY12844" fmla="*/ 3107979 h 6407150"/>
              <a:gd name="connsiteX12845" fmla="*/ 1058672 w 11737976"/>
              <a:gd name="connsiteY12845" fmla="*/ 3108720 h 6407150"/>
              <a:gd name="connsiteX12846" fmla="*/ 1068555 w 11737976"/>
              <a:gd name="connsiteY12846" fmla="*/ 3110525 h 6407150"/>
              <a:gd name="connsiteX12847" fmla="*/ 1067589 w 11737976"/>
              <a:gd name="connsiteY12847" fmla="*/ 3114661 h 6407150"/>
              <a:gd name="connsiteX12848" fmla="*/ 1055772 w 11737976"/>
              <a:gd name="connsiteY12848" fmla="*/ 3121133 h 6407150"/>
              <a:gd name="connsiteX12849" fmla="*/ 1053837 w 11737976"/>
              <a:gd name="connsiteY12849" fmla="*/ 3129407 h 6407150"/>
              <a:gd name="connsiteX12850" fmla="*/ 1053397 w 11737976"/>
              <a:gd name="connsiteY12850" fmla="*/ 3114768 h 6407150"/>
              <a:gd name="connsiteX12851" fmla="*/ 9542822 w 11737976"/>
              <a:gd name="connsiteY12851" fmla="*/ 3107971 h 6407150"/>
              <a:gd name="connsiteX12852" fmla="*/ 9551717 w 11737976"/>
              <a:gd name="connsiteY12852" fmla="*/ 3118880 h 6407150"/>
              <a:gd name="connsiteX12853" fmla="*/ 9540965 w 11737976"/>
              <a:gd name="connsiteY12853" fmla="*/ 3121056 h 6407150"/>
              <a:gd name="connsiteX12854" fmla="*/ 9540501 w 11737976"/>
              <a:gd name="connsiteY12854" fmla="*/ 3124329 h 6407150"/>
              <a:gd name="connsiteX12855" fmla="*/ 9551717 w 11737976"/>
              <a:gd name="connsiteY12855" fmla="*/ 3118880 h 6407150"/>
              <a:gd name="connsiteX12856" fmla="*/ 9542822 w 11737976"/>
              <a:gd name="connsiteY12856" fmla="*/ 3107971 h 6407150"/>
              <a:gd name="connsiteX12857" fmla="*/ 1059640 w 11737976"/>
              <a:gd name="connsiteY12857" fmla="*/ 3104583 h 6407150"/>
              <a:gd name="connsiteX12858" fmla="*/ 1057559 w 11737976"/>
              <a:gd name="connsiteY12858" fmla="*/ 3107979 h 6407150"/>
              <a:gd name="connsiteX12859" fmla="*/ 1056891 w 11737976"/>
              <a:gd name="connsiteY12859" fmla="*/ 3107533 h 6407150"/>
              <a:gd name="connsiteX12860" fmla="*/ 9494789 w 11737976"/>
              <a:gd name="connsiteY12860" fmla="*/ 3103057 h 6407150"/>
              <a:gd name="connsiteX12861" fmla="*/ 9503766 w 11737976"/>
              <a:gd name="connsiteY12861" fmla="*/ 3113387 h 6407150"/>
              <a:gd name="connsiteX12862" fmla="*/ 9514927 w 11737976"/>
              <a:gd name="connsiteY12862" fmla="*/ 3108324 h 6407150"/>
              <a:gd name="connsiteX12863" fmla="*/ 9494789 w 11737976"/>
              <a:gd name="connsiteY12863" fmla="*/ 3103057 h 6407150"/>
              <a:gd name="connsiteX12864" fmla="*/ 9502079 w 11737976"/>
              <a:gd name="connsiteY12864" fmla="*/ 3097678 h 6407150"/>
              <a:gd name="connsiteX12865" fmla="*/ 9495280 w 11737976"/>
              <a:gd name="connsiteY12865" fmla="*/ 3099593 h 6407150"/>
              <a:gd name="connsiteX12866" fmla="*/ 9512363 w 11737976"/>
              <a:gd name="connsiteY12866" fmla="*/ 3103388 h 6407150"/>
              <a:gd name="connsiteX12867" fmla="*/ 9515854 w 11737976"/>
              <a:gd name="connsiteY12867" fmla="*/ 3101781 h 6407150"/>
              <a:gd name="connsiteX12868" fmla="*/ 9502079 w 11737976"/>
              <a:gd name="connsiteY12868" fmla="*/ 3097678 h 6407150"/>
              <a:gd name="connsiteX12869" fmla="*/ 9556359 w 11737976"/>
              <a:gd name="connsiteY12869" fmla="*/ 3086166 h 6407150"/>
              <a:gd name="connsiteX12870" fmla="*/ 9548760 w 11737976"/>
              <a:gd name="connsiteY12870" fmla="*/ 3093709 h 6407150"/>
              <a:gd name="connsiteX12871" fmla="*/ 9564678 w 11737976"/>
              <a:gd name="connsiteY12871" fmla="*/ 3101115 h 6407150"/>
              <a:gd name="connsiteX12872" fmla="*/ 9556359 w 11737976"/>
              <a:gd name="connsiteY12872" fmla="*/ 3086166 h 6407150"/>
              <a:gd name="connsiteX12873" fmla="*/ 9895989 w 11737976"/>
              <a:gd name="connsiteY12873" fmla="*/ 3078130 h 6407150"/>
              <a:gd name="connsiteX12874" fmla="*/ 9891345 w 11737976"/>
              <a:gd name="connsiteY12874" fmla="*/ 3080199 h 6407150"/>
              <a:gd name="connsiteX12875" fmla="*/ 9899510 w 11737976"/>
              <a:gd name="connsiteY12875" fmla="*/ 3083999 h 6407150"/>
              <a:gd name="connsiteX12876" fmla="*/ 9900328 w 11737976"/>
              <a:gd name="connsiteY12876" fmla="*/ 3078225 h 6407150"/>
              <a:gd name="connsiteX12877" fmla="*/ 9895989 w 11737976"/>
              <a:gd name="connsiteY12877" fmla="*/ 3078130 h 6407150"/>
              <a:gd name="connsiteX12878" fmla="*/ 9716063 w 11737976"/>
              <a:gd name="connsiteY12878" fmla="*/ 3064480 h 6407150"/>
              <a:gd name="connsiteX12879" fmla="*/ 9715571 w 11737976"/>
              <a:gd name="connsiteY12879" fmla="*/ 3067944 h 6407150"/>
              <a:gd name="connsiteX12880" fmla="*/ 9725859 w 11737976"/>
              <a:gd name="connsiteY12880" fmla="*/ 3069038 h 6407150"/>
              <a:gd name="connsiteX12881" fmla="*/ 9726350 w 11737976"/>
              <a:gd name="connsiteY12881" fmla="*/ 3065574 h 6407150"/>
              <a:gd name="connsiteX12882" fmla="*/ 9716063 w 11737976"/>
              <a:gd name="connsiteY12882" fmla="*/ 3064480 h 6407150"/>
              <a:gd name="connsiteX12883" fmla="*/ 9650421 w 11737976"/>
              <a:gd name="connsiteY12883" fmla="*/ 3061012 h 6407150"/>
              <a:gd name="connsiteX12884" fmla="*/ 9649929 w 11737976"/>
              <a:gd name="connsiteY12884" fmla="*/ 3064476 h 6407150"/>
              <a:gd name="connsiteX12885" fmla="*/ 9656788 w 11737976"/>
              <a:gd name="connsiteY12885" fmla="*/ 3065206 h 6407150"/>
              <a:gd name="connsiteX12886" fmla="*/ 9657279 w 11737976"/>
              <a:gd name="connsiteY12886" fmla="*/ 3061742 h 6407150"/>
              <a:gd name="connsiteX12887" fmla="*/ 9650421 w 11737976"/>
              <a:gd name="connsiteY12887" fmla="*/ 3061012 h 6407150"/>
              <a:gd name="connsiteX12888" fmla="*/ 9631162 w 11737976"/>
              <a:gd name="connsiteY12888" fmla="*/ 3049587 h 6407150"/>
              <a:gd name="connsiteX12889" fmla="*/ 9626740 w 11737976"/>
              <a:gd name="connsiteY12889" fmla="*/ 3053144 h 6407150"/>
              <a:gd name="connsiteX12890" fmla="*/ 9630341 w 11737976"/>
              <a:gd name="connsiteY12890" fmla="*/ 3055360 h 6407150"/>
              <a:gd name="connsiteX12891" fmla="*/ 9631162 w 11737976"/>
              <a:gd name="connsiteY12891" fmla="*/ 3049587 h 6407150"/>
              <a:gd name="connsiteX12892" fmla="*/ 9465994 w 11737976"/>
              <a:gd name="connsiteY12892" fmla="*/ 3045345 h 6407150"/>
              <a:gd name="connsiteX12893" fmla="*/ 9464278 w 11737976"/>
              <a:gd name="connsiteY12893" fmla="*/ 3048239 h 6407150"/>
              <a:gd name="connsiteX12894" fmla="*/ 9474566 w 11737976"/>
              <a:gd name="connsiteY12894" fmla="*/ 3049334 h 6407150"/>
              <a:gd name="connsiteX12895" fmla="*/ 9475056 w 11737976"/>
              <a:gd name="connsiteY12895" fmla="*/ 3045870 h 6407150"/>
              <a:gd name="connsiteX12896" fmla="*/ 9465994 w 11737976"/>
              <a:gd name="connsiteY12896" fmla="*/ 3045345 h 6407150"/>
              <a:gd name="connsiteX12897" fmla="*/ 9475524 w 11737976"/>
              <a:gd name="connsiteY12897" fmla="*/ 3032749 h 6407150"/>
              <a:gd name="connsiteX12898" fmla="*/ 9465018 w 11737976"/>
              <a:gd name="connsiteY12898" fmla="*/ 3038106 h 6407150"/>
              <a:gd name="connsiteX12899" fmla="*/ 9493368 w 11737976"/>
              <a:gd name="connsiteY12899" fmla="*/ 3044358 h 6407150"/>
              <a:gd name="connsiteX12900" fmla="*/ 9482863 w 11737976"/>
              <a:gd name="connsiteY12900" fmla="*/ 3049715 h 6407150"/>
              <a:gd name="connsiteX12901" fmla="*/ 9492012 w 11737976"/>
              <a:gd name="connsiteY12901" fmla="*/ 3053926 h 6407150"/>
              <a:gd name="connsiteX12902" fmla="*/ 9481505 w 11737976"/>
              <a:gd name="connsiteY12902" fmla="*/ 3059282 h 6407150"/>
              <a:gd name="connsiteX12903" fmla="*/ 9481958 w 11737976"/>
              <a:gd name="connsiteY12903" fmla="*/ 3056092 h 6407150"/>
              <a:gd name="connsiteX12904" fmla="*/ 9462756 w 11737976"/>
              <a:gd name="connsiteY12904" fmla="*/ 3054050 h 6407150"/>
              <a:gd name="connsiteX12905" fmla="*/ 9481505 w 11737976"/>
              <a:gd name="connsiteY12905" fmla="*/ 3059282 h 6407150"/>
              <a:gd name="connsiteX12906" fmla="*/ 9471453 w 11737976"/>
              <a:gd name="connsiteY12906" fmla="*/ 3061448 h 6407150"/>
              <a:gd name="connsiteX12907" fmla="*/ 9460495 w 11737976"/>
              <a:gd name="connsiteY12907" fmla="*/ 3069994 h 6407150"/>
              <a:gd name="connsiteX12908" fmla="*/ 9451346 w 11737976"/>
              <a:gd name="connsiteY12908" fmla="*/ 3065784 h 6407150"/>
              <a:gd name="connsiteX12909" fmla="*/ 9449083 w 11737976"/>
              <a:gd name="connsiteY12909" fmla="*/ 3081729 h 6407150"/>
              <a:gd name="connsiteX12910" fmla="*/ 9448631 w 11737976"/>
              <a:gd name="connsiteY12910" fmla="*/ 3084918 h 6407150"/>
              <a:gd name="connsiteX12911" fmla="*/ 9438127 w 11737976"/>
              <a:gd name="connsiteY12911" fmla="*/ 3090275 h 6407150"/>
              <a:gd name="connsiteX12912" fmla="*/ 9446369 w 11737976"/>
              <a:gd name="connsiteY12912" fmla="*/ 3100863 h 6407150"/>
              <a:gd name="connsiteX12913" fmla="*/ 9436768 w 11737976"/>
              <a:gd name="connsiteY12913" fmla="*/ 3099841 h 6407150"/>
              <a:gd name="connsiteX12914" fmla="*/ 9427620 w 11737976"/>
              <a:gd name="connsiteY12914" fmla="*/ 3095631 h 6407150"/>
              <a:gd name="connsiteX12915" fmla="*/ 9427167 w 11737976"/>
              <a:gd name="connsiteY12915" fmla="*/ 3098820 h 6407150"/>
              <a:gd name="connsiteX12916" fmla="*/ 9426714 w 11737976"/>
              <a:gd name="connsiteY12916" fmla="*/ 3102009 h 6407150"/>
              <a:gd name="connsiteX12917" fmla="*/ 9436316 w 11737976"/>
              <a:gd name="connsiteY12917" fmla="*/ 3103030 h 6407150"/>
              <a:gd name="connsiteX12918" fmla="*/ 9435411 w 11737976"/>
              <a:gd name="connsiteY12918" fmla="*/ 3109408 h 6407150"/>
              <a:gd name="connsiteX12919" fmla="*/ 9416209 w 11737976"/>
              <a:gd name="connsiteY12919" fmla="*/ 3107365 h 6407150"/>
              <a:gd name="connsiteX12920" fmla="*/ 9415305 w 11737976"/>
              <a:gd name="connsiteY12920" fmla="*/ 3113744 h 6407150"/>
              <a:gd name="connsiteX12921" fmla="*/ 9414851 w 11737976"/>
              <a:gd name="connsiteY12921" fmla="*/ 3116932 h 6407150"/>
              <a:gd name="connsiteX12922" fmla="*/ 9443654 w 11737976"/>
              <a:gd name="connsiteY12922" fmla="*/ 3119996 h 6407150"/>
              <a:gd name="connsiteX12923" fmla="*/ 9452804 w 11737976"/>
              <a:gd name="connsiteY12923" fmla="*/ 3124207 h 6407150"/>
              <a:gd name="connsiteX12924" fmla="*/ 9453255 w 11737976"/>
              <a:gd name="connsiteY12924" fmla="*/ 3121018 h 6407150"/>
              <a:gd name="connsiteX12925" fmla="*/ 9473362 w 11737976"/>
              <a:gd name="connsiteY12925" fmla="*/ 3116684 h 6407150"/>
              <a:gd name="connsiteX12926" fmla="*/ 9488845 w 11737976"/>
              <a:gd name="connsiteY12926" fmla="*/ 3076248 h 6407150"/>
              <a:gd name="connsiteX12927" fmla="*/ 9479697 w 11737976"/>
              <a:gd name="connsiteY12927" fmla="*/ 3072038 h 6407150"/>
              <a:gd name="connsiteX12928" fmla="*/ 9489297 w 11737976"/>
              <a:gd name="connsiteY12928" fmla="*/ 3073059 h 6407150"/>
              <a:gd name="connsiteX12929" fmla="*/ 9504327 w 11737976"/>
              <a:gd name="connsiteY12929" fmla="*/ 3035813 h 6407150"/>
              <a:gd name="connsiteX12930" fmla="*/ 9475524 w 11737976"/>
              <a:gd name="connsiteY12930" fmla="*/ 3032749 h 6407150"/>
              <a:gd name="connsiteX12931" fmla="*/ 5954235 w 11737976"/>
              <a:gd name="connsiteY12931" fmla="*/ 3028372 h 6407150"/>
              <a:gd name="connsiteX12932" fmla="*/ 5952813 w 11737976"/>
              <a:gd name="connsiteY12932" fmla="*/ 3032294 h 6407150"/>
              <a:gd name="connsiteX12933" fmla="*/ 5956015 w 11737976"/>
              <a:gd name="connsiteY12933" fmla="*/ 3033198 h 6407150"/>
              <a:gd name="connsiteX12934" fmla="*/ 5957436 w 11737976"/>
              <a:gd name="connsiteY12934" fmla="*/ 3029277 h 6407150"/>
              <a:gd name="connsiteX12935" fmla="*/ 5954235 w 11737976"/>
              <a:gd name="connsiteY12935" fmla="*/ 3028372 h 6407150"/>
              <a:gd name="connsiteX12936" fmla="*/ 1064053 w 11737976"/>
              <a:gd name="connsiteY12936" fmla="*/ 2997541 h 6407150"/>
              <a:gd name="connsiteX12937" fmla="*/ 1072969 w 11737976"/>
              <a:gd name="connsiteY12937" fmla="*/ 3003482 h 6407150"/>
              <a:gd name="connsiteX12938" fmla="*/ 1073935 w 11737976"/>
              <a:gd name="connsiteY12938" fmla="*/ 2999346 h 6407150"/>
              <a:gd name="connsiteX12939" fmla="*/ 1064053 w 11737976"/>
              <a:gd name="connsiteY12939" fmla="*/ 2997541 h 6407150"/>
              <a:gd name="connsiteX12940" fmla="*/ 5580219 w 11737976"/>
              <a:gd name="connsiteY12940" fmla="*/ 2986973 h 6407150"/>
              <a:gd name="connsiteX12941" fmla="*/ 5580472 w 11737976"/>
              <a:gd name="connsiteY12941" fmla="*/ 2988629 h 6407150"/>
              <a:gd name="connsiteX12942" fmla="*/ 5576574 w 11737976"/>
              <a:gd name="connsiteY12942" fmla="*/ 2990519 h 6407150"/>
              <a:gd name="connsiteX12943" fmla="*/ 5571456 w 11737976"/>
              <a:gd name="connsiteY12943" fmla="*/ 2989043 h 6407150"/>
              <a:gd name="connsiteX12944" fmla="*/ 5573031 w 11737976"/>
              <a:gd name="connsiteY12944" fmla="*/ 2988637 h 6407150"/>
              <a:gd name="connsiteX12945" fmla="*/ 5569057 w 11737976"/>
              <a:gd name="connsiteY12945" fmla="*/ 2988350 h 6407150"/>
              <a:gd name="connsiteX12946" fmla="*/ 5567228 w 11737976"/>
              <a:gd name="connsiteY12946" fmla="*/ 2987823 h 6407150"/>
              <a:gd name="connsiteX12947" fmla="*/ 5576157 w 11737976"/>
              <a:gd name="connsiteY12947" fmla="*/ 2987102 h 6407150"/>
              <a:gd name="connsiteX12948" fmla="*/ 5566601 w 11737976"/>
              <a:gd name="connsiteY12948" fmla="*/ 2986121 h 6407150"/>
              <a:gd name="connsiteX12949" fmla="*/ 5566259 w 11737976"/>
              <a:gd name="connsiteY12949" fmla="*/ 2987542 h 6407150"/>
              <a:gd name="connsiteX12950" fmla="*/ 5565407 w 11737976"/>
              <a:gd name="connsiteY12950" fmla="*/ 2987297 h 6407150"/>
              <a:gd name="connsiteX12951" fmla="*/ 5672191 w 11737976"/>
              <a:gd name="connsiteY12951" fmla="*/ 2979691 h 6407150"/>
              <a:gd name="connsiteX12952" fmla="*/ 5672406 w 11737976"/>
              <a:gd name="connsiteY12952" fmla="*/ 2979726 h 6407150"/>
              <a:gd name="connsiteX12953" fmla="*/ 5672626 w 11737976"/>
              <a:gd name="connsiteY12953" fmla="*/ 2980801 h 6407150"/>
              <a:gd name="connsiteX12954" fmla="*/ 5987016 w 11737976"/>
              <a:gd name="connsiteY12954" fmla="*/ 2976572 h 6407150"/>
              <a:gd name="connsiteX12955" fmla="*/ 5985578 w 11737976"/>
              <a:gd name="connsiteY12955" fmla="*/ 2977651 h 6407150"/>
              <a:gd name="connsiteX12956" fmla="*/ 5984600 w 11737976"/>
              <a:gd name="connsiteY12956" fmla="*/ 2980347 h 6407150"/>
              <a:gd name="connsiteX12957" fmla="*/ 5985060 w 11737976"/>
              <a:gd name="connsiteY12957" fmla="*/ 2981963 h 6407150"/>
              <a:gd name="connsiteX12958" fmla="*/ 5987447 w 11737976"/>
              <a:gd name="connsiteY12958" fmla="*/ 2981150 h 6407150"/>
              <a:gd name="connsiteX12959" fmla="*/ 5988425 w 11737976"/>
              <a:gd name="connsiteY12959" fmla="*/ 2978455 h 6407150"/>
              <a:gd name="connsiteX12960" fmla="*/ 5987016 w 11737976"/>
              <a:gd name="connsiteY12960" fmla="*/ 2976572 h 6407150"/>
              <a:gd name="connsiteX12961" fmla="*/ 5666283 w 11737976"/>
              <a:gd name="connsiteY12961" fmla="*/ 2973023 h 6407150"/>
              <a:gd name="connsiteX12962" fmla="*/ 5661886 w 11737976"/>
              <a:gd name="connsiteY12962" fmla="*/ 2973026 h 6407150"/>
              <a:gd name="connsiteX12963" fmla="*/ 5662676 w 11737976"/>
              <a:gd name="connsiteY12963" fmla="*/ 2977856 h 6407150"/>
              <a:gd name="connsiteX12964" fmla="*/ 5665322 w 11737976"/>
              <a:gd name="connsiteY12964" fmla="*/ 2981806 h 6407150"/>
              <a:gd name="connsiteX12965" fmla="*/ 5669822 w 11737976"/>
              <a:gd name="connsiteY12965" fmla="*/ 2984878 h 6407150"/>
              <a:gd name="connsiteX12966" fmla="*/ 5672948 w 11737976"/>
              <a:gd name="connsiteY12966" fmla="*/ 2984436 h 6407150"/>
              <a:gd name="connsiteX12967" fmla="*/ 5673531 w 11737976"/>
              <a:gd name="connsiteY12967" fmla="*/ 2983119 h 6407150"/>
              <a:gd name="connsiteX12968" fmla="*/ 5673315 w 11737976"/>
              <a:gd name="connsiteY12968" fmla="*/ 2982565 h 6407150"/>
              <a:gd name="connsiteX12969" fmla="*/ 5676937 w 11737976"/>
              <a:gd name="connsiteY12969" fmla="*/ 2978449 h 6407150"/>
              <a:gd name="connsiteX12970" fmla="*/ 5674030 w 11737976"/>
              <a:gd name="connsiteY12970" fmla="*/ 2975942 h 6407150"/>
              <a:gd name="connsiteX12971" fmla="*/ 5670534 w 11737976"/>
              <a:gd name="connsiteY12971" fmla="*/ 2975924 h 6407150"/>
              <a:gd name="connsiteX12972" fmla="*/ 5655992 w 11737976"/>
              <a:gd name="connsiteY12972" fmla="*/ 2968163 h 6407150"/>
              <a:gd name="connsiteX12973" fmla="*/ 5645295 w 11737976"/>
              <a:gd name="connsiteY12973" fmla="*/ 2969955 h 6407150"/>
              <a:gd name="connsiteX12974" fmla="*/ 5654194 w 11737976"/>
              <a:gd name="connsiteY12974" fmla="*/ 2971633 h 6407150"/>
              <a:gd name="connsiteX12975" fmla="*/ 5655992 w 11737976"/>
              <a:gd name="connsiteY12975" fmla="*/ 2968163 h 6407150"/>
              <a:gd name="connsiteX12976" fmla="*/ 5991555 w 11737976"/>
              <a:gd name="connsiteY12976" fmla="*/ 2961643 h 6407150"/>
              <a:gd name="connsiteX12977" fmla="*/ 5986305 w 11737976"/>
              <a:gd name="connsiteY12977" fmla="*/ 2970247 h 6407150"/>
              <a:gd name="connsiteX12978" fmla="*/ 5990119 w 11737976"/>
              <a:gd name="connsiteY12978" fmla="*/ 2970964 h 6407150"/>
              <a:gd name="connsiteX12979" fmla="*/ 5991555 w 11737976"/>
              <a:gd name="connsiteY12979" fmla="*/ 2961643 h 6407150"/>
              <a:gd name="connsiteX12980" fmla="*/ 6007231 w 11737976"/>
              <a:gd name="connsiteY12980" fmla="*/ 2956884 h 6407150"/>
              <a:gd name="connsiteX12981" fmla="*/ 6004868 w 11737976"/>
              <a:gd name="connsiteY12981" fmla="*/ 2959142 h 6407150"/>
              <a:gd name="connsiteX12982" fmla="*/ 6007162 w 11737976"/>
              <a:gd name="connsiteY12982" fmla="*/ 2959738 h 6407150"/>
              <a:gd name="connsiteX12983" fmla="*/ 6007231 w 11737976"/>
              <a:gd name="connsiteY12983" fmla="*/ 2956884 h 6407150"/>
              <a:gd name="connsiteX12984" fmla="*/ 5985108 w 11737976"/>
              <a:gd name="connsiteY12984" fmla="*/ 2955319 h 6407150"/>
              <a:gd name="connsiteX12985" fmla="*/ 5983084 w 11737976"/>
              <a:gd name="connsiteY12985" fmla="*/ 2959431 h 6407150"/>
              <a:gd name="connsiteX12986" fmla="*/ 5984668 w 11737976"/>
              <a:gd name="connsiteY12986" fmla="*/ 2962399 h 6407150"/>
              <a:gd name="connsiteX12987" fmla="*/ 5985108 w 11737976"/>
              <a:gd name="connsiteY12987" fmla="*/ 2955319 h 6407150"/>
              <a:gd name="connsiteX12988" fmla="*/ 6593747 w 11737976"/>
              <a:gd name="connsiteY12988" fmla="*/ 2952856 h 6407150"/>
              <a:gd name="connsiteX12989" fmla="*/ 6592325 w 11737976"/>
              <a:gd name="connsiteY12989" fmla="*/ 2956777 h 6407150"/>
              <a:gd name="connsiteX12990" fmla="*/ 6591359 w 11737976"/>
              <a:gd name="connsiteY12990" fmla="*/ 2956504 h 6407150"/>
              <a:gd name="connsiteX12991" fmla="*/ 6590902 w 11737976"/>
              <a:gd name="connsiteY12991" fmla="*/ 2960698 h 6407150"/>
              <a:gd name="connsiteX12992" fmla="*/ 6598593 w 11737976"/>
              <a:gd name="connsiteY12992" fmla="*/ 2957106 h 6407150"/>
              <a:gd name="connsiteX12993" fmla="*/ 6596644 w 11737976"/>
              <a:gd name="connsiteY12993" fmla="*/ 2953674 h 6407150"/>
              <a:gd name="connsiteX12994" fmla="*/ 6593747 w 11737976"/>
              <a:gd name="connsiteY12994" fmla="*/ 2952856 h 6407150"/>
              <a:gd name="connsiteX12995" fmla="*/ 7074502 w 11737976"/>
              <a:gd name="connsiteY12995" fmla="*/ 2942458 h 6407150"/>
              <a:gd name="connsiteX12996" fmla="*/ 7066428 w 11737976"/>
              <a:gd name="connsiteY12996" fmla="*/ 2946763 h 6407150"/>
              <a:gd name="connsiteX12997" fmla="*/ 7069914 w 11737976"/>
              <a:gd name="connsiteY12997" fmla="*/ 2951221 h 6407150"/>
              <a:gd name="connsiteX12998" fmla="*/ 7075369 w 11737976"/>
              <a:gd name="connsiteY12998" fmla="*/ 2951924 h 6407150"/>
              <a:gd name="connsiteX12999" fmla="*/ 7083445 w 11737976"/>
              <a:gd name="connsiteY12999" fmla="*/ 2947621 h 6407150"/>
              <a:gd name="connsiteX13000" fmla="*/ 7084753 w 11737976"/>
              <a:gd name="connsiteY13000" fmla="*/ 2945117 h 6407150"/>
              <a:gd name="connsiteX13001" fmla="*/ 7074502 w 11737976"/>
              <a:gd name="connsiteY13001" fmla="*/ 2942458 h 6407150"/>
              <a:gd name="connsiteX13002" fmla="*/ 5608787 w 11737976"/>
              <a:gd name="connsiteY13002" fmla="*/ 2935844 h 6407150"/>
              <a:gd name="connsiteX13003" fmla="*/ 5608194 w 11737976"/>
              <a:gd name="connsiteY13003" fmla="*/ 2937179 h 6407150"/>
              <a:gd name="connsiteX13004" fmla="*/ 5605731 w 11737976"/>
              <a:gd name="connsiteY13004" fmla="*/ 2939407 h 6407150"/>
              <a:gd name="connsiteX13005" fmla="*/ 5608293 w 11737976"/>
              <a:gd name="connsiteY13005" fmla="*/ 2940292 h 6407150"/>
              <a:gd name="connsiteX13006" fmla="*/ 5610757 w 11737976"/>
              <a:gd name="connsiteY13006" fmla="*/ 2938063 h 6407150"/>
              <a:gd name="connsiteX13007" fmla="*/ 5610068 w 11737976"/>
              <a:gd name="connsiteY13007" fmla="*/ 2936286 h 6407150"/>
              <a:gd name="connsiteX13008" fmla="*/ 5608787 w 11737976"/>
              <a:gd name="connsiteY13008" fmla="*/ 2935844 h 6407150"/>
              <a:gd name="connsiteX13009" fmla="*/ 5584166 w 11737976"/>
              <a:gd name="connsiteY13009" fmla="*/ 2933797 h 6407150"/>
              <a:gd name="connsiteX13010" fmla="*/ 5582840 w 11737976"/>
              <a:gd name="connsiteY13010" fmla="*/ 2938213 h 6407150"/>
              <a:gd name="connsiteX13011" fmla="*/ 5593229 w 11737976"/>
              <a:gd name="connsiteY13011" fmla="*/ 2940784 h 6407150"/>
              <a:gd name="connsiteX13012" fmla="*/ 5584166 w 11737976"/>
              <a:gd name="connsiteY13012" fmla="*/ 2933797 h 6407150"/>
              <a:gd name="connsiteX13013" fmla="*/ 6588238 w 11737976"/>
              <a:gd name="connsiteY13013" fmla="*/ 2932928 h 6407150"/>
              <a:gd name="connsiteX13014" fmla="*/ 6585017 w 11737976"/>
              <a:gd name="connsiteY13014" fmla="*/ 2933990 h 6407150"/>
              <a:gd name="connsiteX13015" fmla="*/ 6582737 w 11737976"/>
              <a:gd name="connsiteY13015" fmla="*/ 2948092 h 6407150"/>
              <a:gd name="connsiteX13016" fmla="*/ 6583124 w 11737976"/>
              <a:gd name="connsiteY13016" fmla="*/ 2955800 h 6407150"/>
              <a:gd name="connsiteX13017" fmla="*/ 6588238 w 11737976"/>
              <a:gd name="connsiteY13017" fmla="*/ 2932928 h 6407150"/>
              <a:gd name="connsiteX13018" fmla="*/ 6005841 w 11737976"/>
              <a:gd name="connsiteY13018" fmla="*/ 2931095 h 6407150"/>
              <a:gd name="connsiteX13019" fmla="*/ 6003378 w 11737976"/>
              <a:gd name="connsiteY13019" fmla="*/ 2934857 h 6407150"/>
              <a:gd name="connsiteX13020" fmla="*/ 6002943 w 11737976"/>
              <a:gd name="connsiteY13020" fmla="*/ 2934921 h 6407150"/>
              <a:gd name="connsiteX13021" fmla="*/ 6002888 w 11737976"/>
              <a:gd name="connsiteY13021" fmla="*/ 2936206 h 6407150"/>
              <a:gd name="connsiteX13022" fmla="*/ 6005370 w 11737976"/>
              <a:gd name="connsiteY13022" fmla="*/ 2935420 h 6407150"/>
              <a:gd name="connsiteX13023" fmla="*/ 6008341 w 11737976"/>
              <a:gd name="connsiteY13023" fmla="*/ 2933287 h 6407150"/>
              <a:gd name="connsiteX13024" fmla="*/ 6008830 w 11737976"/>
              <a:gd name="connsiteY13024" fmla="*/ 2931939 h 6407150"/>
              <a:gd name="connsiteX13025" fmla="*/ 6007833 w 11737976"/>
              <a:gd name="connsiteY13025" fmla="*/ 2931659 h 6407150"/>
              <a:gd name="connsiteX13026" fmla="*/ 6005841 w 11737976"/>
              <a:gd name="connsiteY13026" fmla="*/ 2931095 h 6407150"/>
              <a:gd name="connsiteX13027" fmla="*/ 6002364 w 11737976"/>
              <a:gd name="connsiteY13027" fmla="*/ 2919847 h 6407150"/>
              <a:gd name="connsiteX13028" fmla="*/ 5998867 w 11737976"/>
              <a:gd name="connsiteY13028" fmla="*/ 2920300 h 6407150"/>
              <a:gd name="connsiteX13029" fmla="*/ 5996911 w 11737976"/>
              <a:gd name="connsiteY13029" fmla="*/ 2922630 h 6407150"/>
              <a:gd name="connsiteX13030" fmla="*/ 5996438 w 11737976"/>
              <a:gd name="connsiteY13030" fmla="*/ 2923936 h 6407150"/>
              <a:gd name="connsiteX13031" fmla="*/ 5996497 w 11737976"/>
              <a:gd name="connsiteY13031" fmla="*/ 2926836 h 6407150"/>
              <a:gd name="connsiteX13032" fmla="*/ 5999995 w 11737976"/>
              <a:gd name="connsiteY13032" fmla="*/ 2926381 h 6407150"/>
              <a:gd name="connsiteX13033" fmla="*/ 6000469 w 11737976"/>
              <a:gd name="connsiteY13033" fmla="*/ 2925075 h 6407150"/>
              <a:gd name="connsiteX13034" fmla="*/ 6002426 w 11737976"/>
              <a:gd name="connsiteY13034" fmla="*/ 2922747 h 6407150"/>
              <a:gd name="connsiteX13035" fmla="*/ 6003434 w 11737976"/>
              <a:gd name="connsiteY13035" fmla="*/ 2923030 h 6407150"/>
              <a:gd name="connsiteX13036" fmla="*/ 6002364 w 11737976"/>
              <a:gd name="connsiteY13036" fmla="*/ 2919847 h 6407150"/>
              <a:gd name="connsiteX13037" fmla="*/ 6595942 w 11737976"/>
              <a:gd name="connsiteY13037" fmla="*/ 2908627 h 6407150"/>
              <a:gd name="connsiteX13038" fmla="*/ 6593461 w 11737976"/>
              <a:gd name="connsiteY13038" fmla="*/ 2909413 h 6407150"/>
              <a:gd name="connsiteX13039" fmla="*/ 6592482 w 11737976"/>
              <a:gd name="connsiteY13039" fmla="*/ 2912108 h 6407150"/>
              <a:gd name="connsiteX13040" fmla="*/ 6590527 w 11737976"/>
              <a:gd name="connsiteY13040" fmla="*/ 2917499 h 6407150"/>
              <a:gd name="connsiteX13041" fmla="*/ 6592030 w 11737976"/>
              <a:gd name="connsiteY13041" fmla="*/ 2919410 h 6407150"/>
              <a:gd name="connsiteX13042" fmla="*/ 6595000 w 11737976"/>
              <a:gd name="connsiteY13042" fmla="*/ 2917277 h 6407150"/>
              <a:gd name="connsiteX13043" fmla="*/ 6596467 w 11737976"/>
              <a:gd name="connsiteY13043" fmla="*/ 2913234 h 6407150"/>
              <a:gd name="connsiteX13044" fmla="*/ 6596957 w 11737976"/>
              <a:gd name="connsiteY13044" fmla="*/ 2911886 h 6407150"/>
              <a:gd name="connsiteX13045" fmla="*/ 6595942 w 11737976"/>
              <a:gd name="connsiteY13045" fmla="*/ 2908627 h 6407150"/>
              <a:gd name="connsiteX13046" fmla="*/ 6018645 w 11737976"/>
              <a:gd name="connsiteY13046" fmla="*/ 2907693 h 6407150"/>
              <a:gd name="connsiteX13047" fmla="*/ 6014142 w 11737976"/>
              <a:gd name="connsiteY13047" fmla="*/ 2917296 h 6407150"/>
              <a:gd name="connsiteX13048" fmla="*/ 6018645 w 11737976"/>
              <a:gd name="connsiteY13048" fmla="*/ 2907693 h 6407150"/>
              <a:gd name="connsiteX13049" fmla="*/ 6533972 w 11737976"/>
              <a:gd name="connsiteY13049" fmla="*/ 2904634 h 6407150"/>
              <a:gd name="connsiteX13050" fmla="*/ 6532993 w 11737976"/>
              <a:gd name="connsiteY13050" fmla="*/ 2907330 h 6407150"/>
              <a:gd name="connsiteX13051" fmla="*/ 6533464 w 11737976"/>
              <a:gd name="connsiteY13051" fmla="*/ 2908949 h 6407150"/>
              <a:gd name="connsiteX13052" fmla="*/ 6531225 w 11737976"/>
              <a:gd name="connsiteY13052" fmla="*/ 2911475 h 6407150"/>
              <a:gd name="connsiteX13053" fmla="*/ 6530059 w 11737976"/>
              <a:gd name="connsiteY13053" fmla="*/ 2915418 h 6407150"/>
              <a:gd name="connsiteX13054" fmla="*/ 6532453 w 11737976"/>
              <a:gd name="connsiteY13054" fmla="*/ 2917578 h 6407150"/>
              <a:gd name="connsiteX13055" fmla="*/ 6530514 w 11737976"/>
              <a:gd name="connsiteY13055" fmla="*/ 2920004 h 6407150"/>
              <a:gd name="connsiteX13056" fmla="*/ 6530985 w 11737976"/>
              <a:gd name="connsiteY13056" fmla="*/ 2921623 h 6407150"/>
              <a:gd name="connsiteX13057" fmla="*/ 6532436 w 11737976"/>
              <a:gd name="connsiteY13057" fmla="*/ 2920546 h 6407150"/>
              <a:gd name="connsiteX13058" fmla="*/ 6533885 w 11737976"/>
              <a:gd name="connsiteY13058" fmla="*/ 2919470 h 6407150"/>
              <a:gd name="connsiteX13059" fmla="*/ 6537743 w 11737976"/>
              <a:gd name="connsiteY13059" fmla="*/ 2917588 h 6407150"/>
              <a:gd name="connsiteX13060" fmla="*/ 6538233 w 11737976"/>
              <a:gd name="connsiteY13060" fmla="*/ 2916240 h 6407150"/>
              <a:gd name="connsiteX13061" fmla="*/ 6538757 w 11737976"/>
              <a:gd name="connsiteY13061" fmla="*/ 2908959 h 6407150"/>
              <a:gd name="connsiteX13062" fmla="*/ 6537796 w 11737976"/>
              <a:gd name="connsiteY13062" fmla="*/ 2908687 h 6407150"/>
              <a:gd name="connsiteX13063" fmla="*/ 6537324 w 11737976"/>
              <a:gd name="connsiteY13063" fmla="*/ 2907068 h 6407150"/>
              <a:gd name="connsiteX13064" fmla="*/ 6533972 w 11737976"/>
              <a:gd name="connsiteY13064" fmla="*/ 2904634 h 6407150"/>
              <a:gd name="connsiteX13065" fmla="*/ 6008826 w 11737976"/>
              <a:gd name="connsiteY13065" fmla="*/ 2898977 h 6407150"/>
              <a:gd name="connsiteX13066" fmla="*/ 6003086 w 11737976"/>
              <a:gd name="connsiteY13066" fmla="*/ 2906622 h 6407150"/>
              <a:gd name="connsiteX13067" fmla="*/ 6005803 w 11737976"/>
              <a:gd name="connsiteY13067" fmla="*/ 2913253 h 6407150"/>
              <a:gd name="connsiteX13068" fmla="*/ 6008826 w 11737976"/>
              <a:gd name="connsiteY13068" fmla="*/ 2898977 h 6407150"/>
              <a:gd name="connsiteX13069" fmla="*/ 6540680 w 11737976"/>
              <a:gd name="connsiteY13069" fmla="*/ 2898829 h 6407150"/>
              <a:gd name="connsiteX13070" fmla="*/ 6536524 w 11737976"/>
              <a:gd name="connsiteY13070" fmla="*/ 2900627 h 6407150"/>
              <a:gd name="connsiteX13071" fmla="*/ 6537929 w 11737976"/>
              <a:gd name="connsiteY13071" fmla="*/ 2900838 h 6407150"/>
              <a:gd name="connsiteX13072" fmla="*/ 6538969 w 11737976"/>
              <a:gd name="connsiteY13072" fmla="*/ 2899832 h 6407150"/>
              <a:gd name="connsiteX13073" fmla="*/ 6540680 w 11737976"/>
              <a:gd name="connsiteY13073" fmla="*/ 2898829 h 6407150"/>
              <a:gd name="connsiteX13074" fmla="*/ 6597133 w 11737976"/>
              <a:gd name="connsiteY13074" fmla="*/ 2893834 h 6407150"/>
              <a:gd name="connsiteX13075" fmla="*/ 6595100 w 11737976"/>
              <a:gd name="connsiteY13075" fmla="*/ 2899435 h 6407150"/>
              <a:gd name="connsiteX13076" fmla="*/ 6594554 w 11737976"/>
              <a:gd name="connsiteY13076" fmla="*/ 2903913 h 6407150"/>
              <a:gd name="connsiteX13077" fmla="*/ 6595532 w 11737976"/>
              <a:gd name="connsiteY13077" fmla="*/ 2904189 h 6407150"/>
              <a:gd name="connsiteX13078" fmla="*/ 6596510 w 11737976"/>
              <a:gd name="connsiteY13078" fmla="*/ 2904466 h 6407150"/>
              <a:gd name="connsiteX13079" fmla="*/ 6597020 w 11737976"/>
              <a:gd name="connsiteY13079" fmla="*/ 2903064 h 6407150"/>
              <a:gd name="connsiteX13080" fmla="*/ 6597056 w 11737976"/>
              <a:gd name="connsiteY13080" fmla="*/ 2899988 h 6407150"/>
              <a:gd name="connsiteX13081" fmla="*/ 6598581 w 11737976"/>
              <a:gd name="connsiteY13081" fmla="*/ 2895787 h 6407150"/>
              <a:gd name="connsiteX13082" fmla="*/ 6599089 w 11737976"/>
              <a:gd name="connsiteY13082" fmla="*/ 2894386 h 6407150"/>
              <a:gd name="connsiteX13083" fmla="*/ 6597133 w 11737976"/>
              <a:gd name="connsiteY13083" fmla="*/ 2893834 h 6407150"/>
              <a:gd name="connsiteX13084" fmla="*/ 6556613 w 11737976"/>
              <a:gd name="connsiteY13084" fmla="*/ 2893090 h 6407150"/>
              <a:gd name="connsiteX13085" fmla="*/ 6551703 w 11737976"/>
              <a:gd name="connsiteY13085" fmla="*/ 2894729 h 6407150"/>
              <a:gd name="connsiteX13086" fmla="*/ 6550839 w 11737976"/>
              <a:gd name="connsiteY13086" fmla="*/ 2895998 h 6407150"/>
              <a:gd name="connsiteX13087" fmla="*/ 6550708 w 11737976"/>
              <a:gd name="connsiteY13087" fmla="*/ 2897474 h 6407150"/>
              <a:gd name="connsiteX13088" fmla="*/ 6554141 w 11737976"/>
              <a:gd name="connsiteY13088" fmla="*/ 2896931 h 6407150"/>
              <a:gd name="connsiteX13089" fmla="*/ 6557573 w 11737976"/>
              <a:gd name="connsiteY13089" fmla="*/ 2896387 h 6407150"/>
              <a:gd name="connsiteX13090" fmla="*/ 6559050 w 11737976"/>
              <a:gd name="connsiteY13090" fmla="*/ 2895291 h 6407150"/>
              <a:gd name="connsiteX13091" fmla="*/ 6559547 w 11737976"/>
              <a:gd name="connsiteY13091" fmla="*/ 2893918 h 6407150"/>
              <a:gd name="connsiteX13092" fmla="*/ 6556613 w 11737976"/>
              <a:gd name="connsiteY13092" fmla="*/ 2893090 h 6407150"/>
              <a:gd name="connsiteX13093" fmla="*/ 6023054 w 11737976"/>
              <a:gd name="connsiteY13093" fmla="*/ 2892729 h 6407150"/>
              <a:gd name="connsiteX13094" fmla="*/ 6021632 w 11737976"/>
              <a:gd name="connsiteY13094" fmla="*/ 2896650 h 6407150"/>
              <a:gd name="connsiteX13095" fmla="*/ 6024478 w 11737976"/>
              <a:gd name="connsiteY13095" fmla="*/ 2897454 h 6407150"/>
              <a:gd name="connsiteX13096" fmla="*/ 6025901 w 11737976"/>
              <a:gd name="connsiteY13096" fmla="*/ 2893532 h 6407150"/>
              <a:gd name="connsiteX13097" fmla="*/ 6023054 w 11737976"/>
              <a:gd name="connsiteY13097" fmla="*/ 2892729 h 6407150"/>
              <a:gd name="connsiteX13098" fmla="*/ 6542437 w 11737976"/>
              <a:gd name="connsiteY13098" fmla="*/ 2884330 h 6407150"/>
              <a:gd name="connsiteX13099" fmla="*/ 6535171 w 11737976"/>
              <a:gd name="connsiteY13099" fmla="*/ 2892680 h 6407150"/>
              <a:gd name="connsiteX13100" fmla="*/ 6541423 w 11737976"/>
              <a:gd name="connsiteY13100" fmla="*/ 2892961 h 6407150"/>
              <a:gd name="connsiteX13101" fmla="*/ 6546261 w 11737976"/>
              <a:gd name="connsiteY13101" fmla="*/ 2888382 h 6407150"/>
              <a:gd name="connsiteX13102" fmla="*/ 6542437 w 11737976"/>
              <a:gd name="connsiteY13102" fmla="*/ 2884330 h 6407150"/>
              <a:gd name="connsiteX13103" fmla="*/ 6601576 w 11737976"/>
              <a:gd name="connsiteY13103" fmla="*/ 2881581 h 6407150"/>
              <a:gd name="connsiteX13104" fmla="*/ 6593637 w 11737976"/>
              <a:gd name="connsiteY13104" fmla="*/ 2888601 h 6407150"/>
              <a:gd name="connsiteX13105" fmla="*/ 6601576 w 11737976"/>
              <a:gd name="connsiteY13105" fmla="*/ 2881581 h 6407150"/>
              <a:gd name="connsiteX13106" fmla="*/ 8235011 w 11737976"/>
              <a:gd name="connsiteY13106" fmla="*/ 2881104 h 6407150"/>
              <a:gd name="connsiteX13107" fmla="*/ 8234011 w 11737976"/>
              <a:gd name="connsiteY13107" fmla="*/ 2881374 h 6407150"/>
              <a:gd name="connsiteX13108" fmla="*/ 8233013 w 11737976"/>
              <a:gd name="connsiteY13108" fmla="*/ 2881644 h 6407150"/>
              <a:gd name="connsiteX13109" fmla="*/ 8233375 w 11737976"/>
              <a:gd name="connsiteY13109" fmla="*/ 2882791 h 6407150"/>
              <a:gd name="connsiteX13110" fmla="*/ 8237823 w 11737976"/>
              <a:gd name="connsiteY13110" fmla="*/ 2886572 h 6407150"/>
              <a:gd name="connsiteX13111" fmla="*/ 8242272 w 11737976"/>
              <a:gd name="connsiteY13111" fmla="*/ 2890353 h 6407150"/>
              <a:gd name="connsiteX13112" fmla="*/ 8243634 w 11737976"/>
              <a:gd name="connsiteY13112" fmla="*/ 2891230 h 6407150"/>
              <a:gd name="connsiteX13113" fmla="*/ 8244271 w 11737976"/>
              <a:gd name="connsiteY13113" fmla="*/ 2889812 h 6407150"/>
              <a:gd name="connsiteX13114" fmla="*/ 8239459 w 11737976"/>
              <a:gd name="connsiteY13114" fmla="*/ 2884884 h 6407150"/>
              <a:gd name="connsiteX13115" fmla="*/ 8235011 w 11737976"/>
              <a:gd name="connsiteY13115" fmla="*/ 2881104 h 6407150"/>
              <a:gd name="connsiteX13116" fmla="*/ 6564023 w 11737976"/>
              <a:gd name="connsiteY13116" fmla="*/ 2878539 h 6407150"/>
              <a:gd name="connsiteX13117" fmla="*/ 6560130 w 11737976"/>
              <a:gd name="connsiteY13117" fmla="*/ 2880423 h 6407150"/>
              <a:gd name="connsiteX13118" fmla="*/ 6560119 w 11737976"/>
              <a:gd name="connsiteY13118" fmla="*/ 2883400 h 6407150"/>
              <a:gd name="connsiteX13119" fmla="*/ 6560599 w 11737976"/>
              <a:gd name="connsiteY13119" fmla="*/ 2885026 h 6407150"/>
              <a:gd name="connsiteX13120" fmla="*/ 6562060 w 11737976"/>
              <a:gd name="connsiteY13120" fmla="*/ 2883948 h 6407150"/>
              <a:gd name="connsiteX13121" fmla="*/ 6563041 w 11737976"/>
              <a:gd name="connsiteY13121" fmla="*/ 2881243 h 6407150"/>
              <a:gd name="connsiteX13122" fmla="*/ 6564503 w 11737976"/>
              <a:gd name="connsiteY13122" fmla="*/ 2880165 h 6407150"/>
              <a:gd name="connsiteX13123" fmla="*/ 6565472 w 11737976"/>
              <a:gd name="connsiteY13123" fmla="*/ 2880439 h 6407150"/>
              <a:gd name="connsiteX13124" fmla="*/ 6564479 w 11737976"/>
              <a:gd name="connsiteY13124" fmla="*/ 2886121 h 6407150"/>
              <a:gd name="connsiteX13125" fmla="*/ 6562998 w 11737976"/>
              <a:gd name="connsiteY13125" fmla="*/ 2893156 h 6407150"/>
              <a:gd name="connsiteX13126" fmla="*/ 6554233 w 11737976"/>
              <a:gd name="connsiteY13126" fmla="*/ 2899625 h 6407150"/>
              <a:gd name="connsiteX13127" fmla="*/ 6556163 w 11737976"/>
              <a:gd name="connsiteY13127" fmla="*/ 2903150 h 6407150"/>
              <a:gd name="connsiteX13128" fmla="*/ 6551791 w 11737976"/>
              <a:gd name="connsiteY13128" fmla="*/ 2903407 h 6407150"/>
              <a:gd name="connsiteX13129" fmla="*/ 6556589 w 11737976"/>
              <a:gd name="connsiteY13129" fmla="*/ 2919667 h 6407150"/>
              <a:gd name="connsiteX13130" fmla="*/ 6568296 w 11737976"/>
              <a:gd name="connsiteY13130" fmla="*/ 2905087 h 6407150"/>
              <a:gd name="connsiteX13131" fmla="*/ 6571207 w 11737976"/>
              <a:gd name="connsiteY13131" fmla="*/ 2905908 h 6407150"/>
              <a:gd name="connsiteX13132" fmla="*/ 6574161 w 11737976"/>
              <a:gd name="connsiteY13132" fmla="*/ 2894818 h 6407150"/>
              <a:gd name="connsiteX13133" fmla="*/ 6567839 w 11737976"/>
              <a:gd name="connsiteY13133" fmla="*/ 2897504 h 6407150"/>
              <a:gd name="connsiteX13134" fmla="*/ 6565908 w 11737976"/>
              <a:gd name="connsiteY13134" fmla="*/ 2893978 h 6407150"/>
              <a:gd name="connsiteX13135" fmla="*/ 6568339 w 11737976"/>
              <a:gd name="connsiteY13135" fmla="*/ 2893174 h 6407150"/>
              <a:gd name="connsiteX13136" fmla="*/ 6565428 w 11737976"/>
              <a:gd name="connsiteY13136" fmla="*/ 2892352 h 6407150"/>
              <a:gd name="connsiteX13137" fmla="*/ 6564938 w 11737976"/>
              <a:gd name="connsiteY13137" fmla="*/ 2893704 h 6407150"/>
              <a:gd name="connsiteX13138" fmla="*/ 6566420 w 11737976"/>
              <a:gd name="connsiteY13138" fmla="*/ 2886670 h 6407150"/>
              <a:gd name="connsiteX13139" fmla="*/ 6567903 w 11737976"/>
              <a:gd name="connsiteY13139" fmla="*/ 2879635 h 6407150"/>
              <a:gd name="connsiteX13140" fmla="*/ 6566933 w 11737976"/>
              <a:gd name="connsiteY13140" fmla="*/ 2879361 h 6407150"/>
              <a:gd name="connsiteX13141" fmla="*/ 6564023 w 11737976"/>
              <a:gd name="connsiteY13141" fmla="*/ 2878539 h 6407150"/>
              <a:gd name="connsiteX13142" fmla="*/ 6572367 w 11737976"/>
              <a:gd name="connsiteY13142" fmla="*/ 2867387 h 6407150"/>
              <a:gd name="connsiteX13143" fmla="*/ 6568403 w 11737976"/>
              <a:gd name="connsiteY13143" fmla="*/ 2869509 h 6407150"/>
              <a:gd name="connsiteX13144" fmla="*/ 6572719 w 11737976"/>
              <a:gd name="connsiteY13144" fmla="*/ 2869716 h 6407150"/>
              <a:gd name="connsiteX13145" fmla="*/ 6572367 w 11737976"/>
              <a:gd name="connsiteY13145" fmla="*/ 2867387 h 6407150"/>
              <a:gd name="connsiteX13146" fmla="*/ 6541367 w 11737976"/>
              <a:gd name="connsiteY13146" fmla="*/ 2866197 h 6407150"/>
              <a:gd name="connsiteX13147" fmla="*/ 6534749 w 11737976"/>
              <a:gd name="connsiteY13147" fmla="*/ 2870381 h 6407150"/>
              <a:gd name="connsiteX13148" fmla="*/ 6541367 w 11737976"/>
              <a:gd name="connsiteY13148" fmla="*/ 2866197 h 6407150"/>
              <a:gd name="connsiteX13149" fmla="*/ 8218105 w 11737976"/>
              <a:gd name="connsiteY13149" fmla="*/ 2865945 h 6407150"/>
              <a:gd name="connsiteX13150" fmla="*/ 8219495 w 11737976"/>
              <a:gd name="connsiteY13150" fmla="*/ 2866156 h 6407150"/>
              <a:gd name="connsiteX13151" fmla="*/ 8222374 w 11737976"/>
              <a:gd name="connsiteY13151" fmla="*/ 2866595 h 6407150"/>
              <a:gd name="connsiteX13152" fmla="*/ 8220629 w 11737976"/>
              <a:gd name="connsiteY13152" fmla="*/ 2870432 h 6407150"/>
              <a:gd name="connsiteX13153" fmla="*/ 8234100 w 11737976"/>
              <a:gd name="connsiteY13153" fmla="*/ 2865326 h 6407150"/>
              <a:gd name="connsiteX13154" fmla="*/ 8233796 w 11737976"/>
              <a:gd name="connsiteY13154" fmla="*/ 2867902 h 6407150"/>
              <a:gd name="connsiteX13155" fmla="*/ 8236580 w 11737976"/>
              <a:gd name="connsiteY13155" fmla="*/ 2869639 h 6407150"/>
              <a:gd name="connsiteX13156" fmla="*/ 8240031 w 11737976"/>
              <a:gd name="connsiteY13156" fmla="*/ 2869951 h 6407150"/>
              <a:gd name="connsiteX13157" fmla="*/ 8240335 w 11737976"/>
              <a:gd name="connsiteY13157" fmla="*/ 2867376 h 6407150"/>
              <a:gd name="connsiteX13158" fmla="*/ 8237551 w 11737976"/>
              <a:gd name="connsiteY13158" fmla="*/ 2865638 h 6407150"/>
              <a:gd name="connsiteX13159" fmla="*/ 8234100 w 11737976"/>
              <a:gd name="connsiteY13159" fmla="*/ 2865326 h 6407150"/>
              <a:gd name="connsiteX13160" fmla="*/ 6035739 w 11737976"/>
              <a:gd name="connsiteY13160" fmla="*/ 2860649 h 6407150"/>
              <a:gd name="connsiteX13161" fmla="*/ 6034316 w 11737976"/>
              <a:gd name="connsiteY13161" fmla="*/ 2861688 h 6407150"/>
              <a:gd name="connsiteX13162" fmla="*/ 6032420 w 11737976"/>
              <a:gd name="connsiteY13162" fmla="*/ 2866916 h 6407150"/>
              <a:gd name="connsiteX13163" fmla="*/ 6032894 w 11737976"/>
              <a:gd name="connsiteY13163" fmla="*/ 2868491 h 6407150"/>
              <a:gd name="connsiteX13164" fmla="*/ 6035266 w 11737976"/>
              <a:gd name="connsiteY13164" fmla="*/ 2867720 h 6407150"/>
              <a:gd name="connsiteX13165" fmla="*/ 6037162 w 11737976"/>
              <a:gd name="connsiteY13165" fmla="*/ 2862492 h 6407150"/>
              <a:gd name="connsiteX13166" fmla="*/ 6035739 w 11737976"/>
              <a:gd name="connsiteY13166" fmla="*/ 2860649 h 6407150"/>
              <a:gd name="connsiteX13167" fmla="*/ 5652544 w 11737976"/>
              <a:gd name="connsiteY13167" fmla="*/ 2859967 h 6407150"/>
              <a:gd name="connsiteX13168" fmla="*/ 5642255 w 11737976"/>
              <a:gd name="connsiteY13168" fmla="*/ 2863794 h 6407150"/>
              <a:gd name="connsiteX13169" fmla="*/ 5660769 w 11737976"/>
              <a:gd name="connsiteY13169" fmla="*/ 2870688 h 6407150"/>
              <a:gd name="connsiteX13170" fmla="*/ 5659851 w 11737976"/>
              <a:gd name="connsiteY13170" fmla="*/ 2877153 h 6407150"/>
              <a:gd name="connsiteX13171" fmla="*/ 5669753 w 11737976"/>
              <a:gd name="connsiteY13171" fmla="*/ 2877129 h 6407150"/>
              <a:gd name="connsiteX13172" fmla="*/ 5680429 w 11737976"/>
              <a:gd name="connsiteY13172" fmla="*/ 2869497 h 6407150"/>
              <a:gd name="connsiteX13173" fmla="*/ 5652544 w 11737976"/>
              <a:gd name="connsiteY13173" fmla="*/ 2859967 h 6407150"/>
              <a:gd name="connsiteX13174" fmla="*/ 6030308 w 11737976"/>
              <a:gd name="connsiteY13174" fmla="*/ 2857601 h 6407150"/>
              <a:gd name="connsiteX13175" fmla="*/ 6027708 w 11737976"/>
              <a:gd name="connsiteY13175" fmla="*/ 2857921 h 6407150"/>
              <a:gd name="connsiteX13176" fmla="*/ 6027972 w 11737976"/>
              <a:gd name="connsiteY13176" fmla="*/ 2861156 h 6407150"/>
              <a:gd name="connsiteX13177" fmla="*/ 6030308 w 11737976"/>
              <a:gd name="connsiteY13177" fmla="*/ 2857601 h 6407150"/>
              <a:gd name="connsiteX13178" fmla="*/ 5606413 w 11737976"/>
              <a:gd name="connsiteY13178" fmla="*/ 2853126 h 6407150"/>
              <a:gd name="connsiteX13179" fmla="*/ 5595439 w 11737976"/>
              <a:gd name="connsiteY13179" fmla="*/ 2854784 h 6407150"/>
              <a:gd name="connsiteX13180" fmla="*/ 5594218 w 11737976"/>
              <a:gd name="connsiteY13180" fmla="*/ 2858854 h 6407150"/>
              <a:gd name="connsiteX13181" fmla="*/ 5589333 w 11737976"/>
              <a:gd name="connsiteY13181" fmla="*/ 2875132 h 6407150"/>
              <a:gd name="connsiteX13182" fmla="*/ 5594218 w 11737976"/>
              <a:gd name="connsiteY13182" fmla="*/ 2858854 h 6407150"/>
              <a:gd name="connsiteX13183" fmla="*/ 5605192 w 11737976"/>
              <a:gd name="connsiteY13183" fmla="*/ 2857196 h 6407150"/>
              <a:gd name="connsiteX13184" fmla="*/ 5606413 w 11737976"/>
              <a:gd name="connsiteY13184" fmla="*/ 2853126 h 6407150"/>
              <a:gd name="connsiteX13185" fmla="*/ 1096968 w 11737976"/>
              <a:gd name="connsiteY13185" fmla="*/ 2848444 h 6407150"/>
              <a:gd name="connsiteX13186" fmla="*/ 1084349 w 11737976"/>
              <a:gd name="connsiteY13186" fmla="*/ 2863301 h 6407150"/>
              <a:gd name="connsiteX13187" fmla="*/ 1069806 w 11737976"/>
              <a:gd name="connsiteY13187" fmla="*/ 2886382 h 6407150"/>
              <a:gd name="connsiteX13188" fmla="*/ 1076655 w 11737976"/>
              <a:gd name="connsiteY13188" fmla="*/ 2896212 h 6407150"/>
              <a:gd name="connsiteX13189" fmla="*/ 1087353 w 11737976"/>
              <a:gd name="connsiteY13189" fmla="*/ 2889586 h 6407150"/>
              <a:gd name="connsiteX13190" fmla="*/ 1096968 w 11737976"/>
              <a:gd name="connsiteY13190" fmla="*/ 2848444 h 6407150"/>
              <a:gd name="connsiteX13191" fmla="*/ 6551788 w 11737976"/>
              <a:gd name="connsiteY13191" fmla="*/ 2846985 h 6407150"/>
              <a:gd name="connsiteX13192" fmla="*/ 6548863 w 11737976"/>
              <a:gd name="connsiteY13192" fmla="*/ 2849085 h 6407150"/>
              <a:gd name="connsiteX13193" fmla="*/ 6551016 w 11737976"/>
              <a:gd name="connsiteY13193" fmla="*/ 2849642 h 6407150"/>
              <a:gd name="connsiteX13194" fmla="*/ 6551788 w 11737976"/>
              <a:gd name="connsiteY13194" fmla="*/ 2846985 h 6407150"/>
              <a:gd name="connsiteX13195" fmla="*/ 6606641 w 11737976"/>
              <a:gd name="connsiteY13195" fmla="*/ 2843025 h 6407150"/>
              <a:gd name="connsiteX13196" fmla="*/ 6605175 w 11737976"/>
              <a:gd name="connsiteY13196" fmla="*/ 2850041 h 6407150"/>
              <a:gd name="connsiteX13197" fmla="*/ 6601264 w 11737976"/>
              <a:gd name="connsiteY13197" fmla="*/ 2857852 h 6407150"/>
              <a:gd name="connsiteX13198" fmla="*/ 6600775 w 11737976"/>
              <a:gd name="connsiteY13198" fmla="*/ 2859200 h 6407150"/>
              <a:gd name="connsiteX13199" fmla="*/ 6602731 w 11737976"/>
              <a:gd name="connsiteY13199" fmla="*/ 2859752 h 6407150"/>
              <a:gd name="connsiteX13200" fmla="*/ 6606644 w 11737976"/>
              <a:gd name="connsiteY13200" fmla="*/ 2854914 h 6407150"/>
              <a:gd name="connsiteX13201" fmla="*/ 6607622 w 11737976"/>
              <a:gd name="connsiteY13201" fmla="*/ 2849245 h 6407150"/>
              <a:gd name="connsiteX13202" fmla="*/ 6609576 w 11737976"/>
              <a:gd name="connsiteY13202" fmla="*/ 2843854 h 6407150"/>
              <a:gd name="connsiteX13203" fmla="*/ 6608598 w 11737976"/>
              <a:gd name="connsiteY13203" fmla="*/ 2843579 h 6407150"/>
              <a:gd name="connsiteX13204" fmla="*/ 6606641 w 11737976"/>
              <a:gd name="connsiteY13204" fmla="*/ 2843025 h 6407150"/>
              <a:gd name="connsiteX13205" fmla="*/ 1101916 w 11737976"/>
              <a:gd name="connsiteY13205" fmla="*/ 2841063 h 6407150"/>
              <a:gd name="connsiteX13206" fmla="*/ 1099834 w 11737976"/>
              <a:gd name="connsiteY13206" fmla="*/ 2844460 h 6407150"/>
              <a:gd name="connsiteX13207" fmla="*/ 1098868 w 11737976"/>
              <a:gd name="connsiteY13207" fmla="*/ 2848596 h 6407150"/>
              <a:gd name="connsiteX13208" fmla="*/ 1097900 w 11737976"/>
              <a:gd name="connsiteY13208" fmla="*/ 2852734 h 6407150"/>
              <a:gd name="connsiteX13209" fmla="*/ 1089196 w 11737976"/>
              <a:gd name="connsiteY13209" fmla="*/ 2889971 h 6407150"/>
              <a:gd name="connsiteX13210" fmla="*/ 1087263 w 11737976"/>
              <a:gd name="connsiteY13210" fmla="*/ 2898244 h 6407150"/>
              <a:gd name="connsiteX13211" fmla="*/ 1086295 w 11737976"/>
              <a:gd name="connsiteY13211" fmla="*/ 2902382 h 6407150"/>
              <a:gd name="connsiteX13212" fmla="*/ 1087962 w 11737976"/>
              <a:gd name="connsiteY13212" fmla="*/ 2910807 h 6407150"/>
              <a:gd name="connsiteX13213" fmla="*/ 1082427 w 11737976"/>
              <a:gd name="connsiteY13213" fmla="*/ 2918931 h 6407150"/>
              <a:gd name="connsiteX13214" fmla="*/ 1088068 w 11737976"/>
              <a:gd name="connsiteY13214" fmla="*/ 2911333 h 6407150"/>
              <a:gd name="connsiteX13215" fmla="*/ 1087962 w 11737976"/>
              <a:gd name="connsiteY13215" fmla="*/ 2910807 h 6407150"/>
              <a:gd name="connsiteX13216" fmla="*/ 1098112 w 11737976"/>
              <a:gd name="connsiteY13216" fmla="*/ 2895912 h 6407150"/>
              <a:gd name="connsiteX13217" fmla="*/ 1089196 w 11737976"/>
              <a:gd name="connsiteY13217" fmla="*/ 2889971 h 6407150"/>
              <a:gd name="connsiteX13218" fmla="*/ 1107784 w 11737976"/>
              <a:gd name="connsiteY13218" fmla="*/ 2854537 h 6407150"/>
              <a:gd name="connsiteX13219" fmla="*/ 1108752 w 11737976"/>
              <a:gd name="connsiteY13219" fmla="*/ 2850401 h 6407150"/>
              <a:gd name="connsiteX13220" fmla="*/ 1109718 w 11737976"/>
              <a:gd name="connsiteY13220" fmla="*/ 2846263 h 6407150"/>
              <a:gd name="connsiteX13221" fmla="*/ 1110685 w 11737976"/>
              <a:gd name="connsiteY13221" fmla="*/ 2842125 h 6407150"/>
              <a:gd name="connsiteX13222" fmla="*/ 1101916 w 11737976"/>
              <a:gd name="connsiteY13222" fmla="*/ 2841063 h 6407150"/>
              <a:gd name="connsiteX13223" fmla="*/ 6552439 w 11737976"/>
              <a:gd name="connsiteY13223" fmla="*/ 2836362 h 6407150"/>
              <a:gd name="connsiteX13224" fmla="*/ 6546795 w 11737976"/>
              <a:gd name="connsiteY13224" fmla="*/ 2842801 h 6407150"/>
              <a:gd name="connsiteX13225" fmla="*/ 6547959 w 11737976"/>
              <a:gd name="connsiteY13225" fmla="*/ 2842817 h 6407150"/>
              <a:gd name="connsiteX13226" fmla="*/ 6552439 w 11737976"/>
              <a:gd name="connsiteY13226" fmla="*/ 2836362 h 6407150"/>
              <a:gd name="connsiteX13227" fmla="*/ 6572846 w 11737976"/>
              <a:gd name="connsiteY13227" fmla="*/ 2836182 h 6407150"/>
              <a:gd name="connsiteX13228" fmla="*/ 6567071 w 11737976"/>
              <a:gd name="connsiteY13228" fmla="*/ 2845782 h 6407150"/>
              <a:gd name="connsiteX13229" fmla="*/ 6571247 w 11737976"/>
              <a:gd name="connsiteY13229" fmla="*/ 2852481 h 6407150"/>
              <a:gd name="connsiteX13230" fmla="*/ 6571748 w 11737976"/>
              <a:gd name="connsiteY13230" fmla="*/ 2851101 h 6407150"/>
              <a:gd name="connsiteX13231" fmla="*/ 6573204 w 11737976"/>
              <a:gd name="connsiteY13231" fmla="*/ 2853034 h 6407150"/>
              <a:gd name="connsiteX13232" fmla="*/ 6575160 w 11737976"/>
              <a:gd name="connsiteY13232" fmla="*/ 2853587 h 6407150"/>
              <a:gd name="connsiteX13233" fmla="*/ 6575661 w 11737976"/>
              <a:gd name="connsiteY13233" fmla="*/ 2852206 h 6407150"/>
              <a:gd name="connsiteX13234" fmla="*/ 6575184 w 11737976"/>
              <a:gd name="connsiteY13234" fmla="*/ 2850548 h 6407150"/>
              <a:gd name="connsiteX13235" fmla="*/ 6574207 w 11737976"/>
              <a:gd name="connsiteY13235" fmla="*/ 2850271 h 6407150"/>
              <a:gd name="connsiteX13236" fmla="*/ 6577642 w 11737976"/>
              <a:gd name="connsiteY13236" fmla="*/ 2849719 h 6407150"/>
              <a:gd name="connsiteX13237" fmla="*/ 6578142 w 11737976"/>
              <a:gd name="connsiteY13237" fmla="*/ 2848338 h 6407150"/>
              <a:gd name="connsiteX13238" fmla="*/ 6579598 w 11737976"/>
              <a:gd name="connsiteY13238" fmla="*/ 2850272 h 6407150"/>
              <a:gd name="connsiteX13239" fmla="*/ 6581077 w 11737976"/>
              <a:gd name="connsiteY13239" fmla="*/ 2849167 h 6407150"/>
              <a:gd name="connsiteX13240" fmla="*/ 6580099 w 11737976"/>
              <a:gd name="connsiteY13240" fmla="*/ 2848891 h 6407150"/>
              <a:gd name="connsiteX13241" fmla="*/ 6580601 w 11737976"/>
              <a:gd name="connsiteY13241" fmla="*/ 2847509 h 6407150"/>
              <a:gd name="connsiteX13242" fmla="*/ 6581626 w 11737976"/>
              <a:gd name="connsiteY13242" fmla="*/ 2841708 h 6407150"/>
              <a:gd name="connsiteX13243" fmla="*/ 6572846 w 11737976"/>
              <a:gd name="connsiteY13243" fmla="*/ 2836182 h 6407150"/>
              <a:gd name="connsiteX13244" fmla="*/ 6547384 w 11737976"/>
              <a:gd name="connsiteY13244" fmla="*/ 2835013 h 6407150"/>
              <a:gd name="connsiteX13245" fmla="*/ 6544171 w 11737976"/>
              <a:gd name="connsiteY13245" fmla="*/ 2838436 h 6407150"/>
              <a:gd name="connsiteX13246" fmla="*/ 6545454 w 11737976"/>
              <a:gd name="connsiteY13246" fmla="*/ 2840334 h 6407150"/>
              <a:gd name="connsiteX13247" fmla="*/ 6547384 w 11737976"/>
              <a:gd name="connsiteY13247" fmla="*/ 2835013 h 6407150"/>
              <a:gd name="connsiteX13248" fmla="*/ 6562590 w 11737976"/>
              <a:gd name="connsiteY13248" fmla="*/ 2832097 h 6407150"/>
              <a:gd name="connsiteX13249" fmla="*/ 6557732 w 11737976"/>
              <a:gd name="connsiteY13249" fmla="*/ 2833752 h 6407150"/>
              <a:gd name="connsiteX13250" fmla="*/ 6557234 w 11737976"/>
              <a:gd name="connsiteY13250" fmla="*/ 2835123 h 6407150"/>
              <a:gd name="connsiteX13251" fmla="*/ 6559165 w 11737976"/>
              <a:gd name="connsiteY13251" fmla="*/ 2835669 h 6407150"/>
              <a:gd name="connsiteX13252" fmla="*/ 6561593 w 11737976"/>
              <a:gd name="connsiteY13252" fmla="*/ 2834842 h 6407150"/>
              <a:gd name="connsiteX13253" fmla="*/ 6564958 w 11737976"/>
              <a:gd name="connsiteY13253" fmla="*/ 2837305 h 6407150"/>
              <a:gd name="connsiteX13254" fmla="*/ 6565426 w 11737976"/>
              <a:gd name="connsiteY13254" fmla="*/ 2838951 h 6407150"/>
              <a:gd name="connsiteX13255" fmla="*/ 6566890 w 11737976"/>
              <a:gd name="connsiteY13255" fmla="*/ 2837851 h 6407150"/>
              <a:gd name="connsiteX13256" fmla="*/ 6568354 w 11737976"/>
              <a:gd name="connsiteY13256" fmla="*/ 2836750 h 6407150"/>
              <a:gd name="connsiteX13257" fmla="*/ 6569816 w 11737976"/>
              <a:gd name="connsiteY13257" fmla="*/ 2835652 h 6407150"/>
              <a:gd name="connsiteX13258" fmla="*/ 6571280 w 11737976"/>
              <a:gd name="connsiteY13258" fmla="*/ 2834551 h 6407150"/>
              <a:gd name="connsiteX13259" fmla="*/ 6570314 w 11737976"/>
              <a:gd name="connsiteY13259" fmla="*/ 2834280 h 6407150"/>
              <a:gd name="connsiteX13260" fmla="*/ 6568383 w 11737976"/>
              <a:gd name="connsiteY13260" fmla="*/ 2833734 h 6407150"/>
              <a:gd name="connsiteX13261" fmla="*/ 6566921 w 11737976"/>
              <a:gd name="connsiteY13261" fmla="*/ 2834833 h 6407150"/>
              <a:gd name="connsiteX13262" fmla="*/ 6565954 w 11737976"/>
              <a:gd name="connsiteY13262" fmla="*/ 2834561 h 6407150"/>
              <a:gd name="connsiteX13263" fmla="*/ 6562590 w 11737976"/>
              <a:gd name="connsiteY13263" fmla="*/ 2832097 h 6407150"/>
              <a:gd name="connsiteX13264" fmla="*/ 6613755 w 11737976"/>
              <a:gd name="connsiteY13264" fmla="*/ 2829905 h 6407150"/>
              <a:gd name="connsiteX13265" fmla="*/ 6608508 w 11737976"/>
              <a:gd name="connsiteY13265" fmla="*/ 2829953 h 6407150"/>
              <a:gd name="connsiteX13266" fmla="*/ 6608836 w 11737976"/>
              <a:gd name="connsiteY13266" fmla="*/ 2837702 h 6407150"/>
              <a:gd name="connsiteX13267" fmla="*/ 6612185 w 11737976"/>
              <a:gd name="connsiteY13267" fmla="*/ 2837116 h 6407150"/>
              <a:gd name="connsiteX13268" fmla="*/ 6613755 w 11737976"/>
              <a:gd name="connsiteY13268" fmla="*/ 2829905 h 6407150"/>
              <a:gd name="connsiteX13269" fmla="*/ 6580471 w 11737976"/>
              <a:gd name="connsiteY13269" fmla="*/ 2826822 h 6407150"/>
              <a:gd name="connsiteX13270" fmla="*/ 6581437 w 11737976"/>
              <a:gd name="connsiteY13270" fmla="*/ 2827096 h 6407150"/>
              <a:gd name="connsiteX13271" fmla="*/ 6578521 w 11737976"/>
              <a:gd name="connsiteY13271" fmla="*/ 2829264 h 6407150"/>
              <a:gd name="connsiteX13272" fmla="*/ 6580471 w 11737976"/>
              <a:gd name="connsiteY13272" fmla="*/ 2826822 h 6407150"/>
              <a:gd name="connsiteX13273" fmla="*/ 6061416 w 11737976"/>
              <a:gd name="connsiteY13273" fmla="*/ 2824672 h 6407150"/>
              <a:gd name="connsiteX13274" fmla="*/ 6055623 w 11737976"/>
              <a:gd name="connsiteY13274" fmla="*/ 2831836 h 6407150"/>
              <a:gd name="connsiteX13275" fmla="*/ 6061416 w 11737976"/>
              <a:gd name="connsiteY13275" fmla="*/ 2824672 h 6407150"/>
              <a:gd name="connsiteX13276" fmla="*/ 1126367 w 11737976"/>
              <a:gd name="connsiteY13276" fmla="*/ 2819105 h 6407150"/>
              <a:gd name="connsiteX13277" fmla="*/ 1124434 w 11737976"/>
              <a:gd name="connsiteY13277" fmla="*/ 2827379 h 6407150"/>
              <a:gd name="connsiteX13278" fmla="*/ 1126367 w 11737976"/>
              <a:gd name="connsiteY13278" fmla="*/ 2819105 h 6407150"/>
              <a:gd name="connsiteX13279" fmla="*/ 8202273 w 11737976"/>
              <a:gd name="connsiteY13279" fmla="*/ 2819035 h 6407150"/>
              <a:gd name="connsiteX13280" fmla="*/ 8202253 w 11737976"/>
              <a:gd name="connsiteY13280" fmla="*/ 2820507 h 6407150"/>
              <a:gd name="connsiteX13281" fmla="*/ 8197317 w 11737976"/>
              <a:gd name="connsiteY13281" fmla="*/ 2823442 h 6407150"/>
              <a:gd name="connsiteX13282" fmla="*/ 8202183 w 11737976"/>
              <a:gd name="connsiteY13282" fmla="*/ 2824922 h 6407150"/>
              <a:gd name="connsiteX13283" fmla="*/ 8202207 w 11737976"/>
              <a:gd name="connsiteY13283" fmla="*/ 2823449 h 6407150"/>
              <a:gd name="connsiteX13284" fmla="*/ 8207119 w 11737976"/>
              <a:gd name="connsiteY13284" fmla="*/ 2821987 h 6407150"/>
              <a:gd name="connsiteX13285" fmla="*/ 8207074 w 11737976"/>
              <a:gd name="connsiteY13285" fmla="*/ 2824929 h 6407150"/>
              <a:gd name="connsiteX13286" fmla="*/ 8207052 w 11737976"/>
              <a:gd name="connsiteY13286" fmla="*/ 2826402 h 6407150"/>
              <a:gd name="connsiteX13287" fmla="*/ 8211963 w 11737976"/>
              <a:gd name="connsiteY13287" fmla="*/ 2824936 h 6407150"/>
              <a:gd name="connsiteX13288" fmla="*/ 8212005 w 11737976"/>
              <a:gd name="connsiteY13288" fmla="*/ 2821995 h 6407150"/>
              <a:gd name="connsiteX13289" fmla="*/ 8212029 w 11737976"/>
              <a:gd name="connsiteY13289" fmla="*/ 2820522 h 6407150"/>
              <a:gd name="connsiteX13290" fmla="*/ 8202273 w 11737976"/>
              <a:gd name="connsiteY13290" fmla="*/ 2819035 h 6407150"/>
              <a:gd name="connsiteX13291" fmla="*/ 5541202 w 11737976"/>
              <a:gd name="connsiteY13291" fmla="*/ 2816345 h 6407150"/>
              <a:gd name="connsiteX13292" fmla="*/ 5550917 w 11737976"/>
              <a:gd name="connsiteY13292" fmla="*/ 2817378 h 6407150"/>
              <a:gd name="connsiteX13293" fmla="*/ 5549730 w 11737976"/>
              <a:gd name="connsiteY13293" fmla="*/ 2825743 h 6407150"/>
              <a:gd name="connsiteX13294" fmla="*/ 5547458 w 11737976"/>
              <a:gd name="connsiteY13294" fmla="*/ 2824879 h 6407150"/>
              <a:gd name="connsiteX13295" fmla="*/ 5540598 w 11737976"/>
              <a:gd name="connsiteY13295" fmla="*/ 2828100 h 6407150"/>
              <a:gd name="connsiteX13296" fmla="*/ 5536933 w 11737976"/>
              <a:gd name="connsiteY13296" fmla="*/ 2840309 h 6407150"/>
              <a:gd name="connsiteX13297" fmla="*/ 5527180 w 11737976"/>
              <a:gd name="connsiteY13297" fmla="*/ 2837896 h 6407150"/>
              <a:gd name="connsiteX13298" fmla="*/ 5530846 w 11737976"/>
              <a:gd name="connsiteY13298" fmla="*/ 2825688 h 6407150"/>
              <a:gd name="connsiteX13299" fmla="*/ 5531969 w 11737976"/>
              <a:gd name="connsiteY13299" fmla="*/ 2821946 h 6407150"/>
              <a:gd name="connsiteX13300" fmla="*/ 5539836 w 11737976"/>
              <a:gd name="connsiteY13300" fmla="*/ 2825967 h 6407150"/>
              <a:gd name="connsiteX13301" fmla="*/ 5540746 w 11737976"/>
              <a:gd name="connsiteY13301" fmla="*/ 2819552 h 6407150"/>
              <a:gd name="connsiteX13302" fmla="*/ 5541202 w 11737976"/>
              <a:gd name="connsiteY13302" fmla="*/ 2816345 h 6407150"/>
              <a:gd name="connsiteX13303" fmla="*/ 6606766 w 11737976"/>
              <a:gd name="connsiteY13303" fmla="*/ 2813340 h 6407150"/>
              <a:gd name="connsiteX13304" fmla="*/ 6603620 w 11737976"/>
              <a:gd name="connsiteY13304" fmla="*/ 2817885 h 6407150"/>
              <a:gd name="connsiteX13305" fmla="*/ 6604810 w 11737976"/>
              <a:gd name="connsiteY13305" fmla="*/ 2818733 h 6407150"/>
              <a:gd name="connsiteX13306" fmla="*/ 6608196 w 11737976"/>
              <a:gd name="connsiteY13306" fmla="*/ 2818204 h 6407150"/>
              <a:gd name="connsiteX13307" fmla="*/ 6609173 w 11737976"/>
              <a:gd name="connsiteY13307" fmla="*/ 2815507 h 6407150"/>
              <a:gd name="connsiteX13308" fmla="*/ 6606766 w 11737976"/>
              <a:gd name="connsiteY13308" fmla="*/ 2813340 h 6407150"/>
              <a:gd name="connsiteX13309" fmla="*/ 6610818 w 11737976"/>
              <a:gd name="connsiteY13309" fmla="*/ 2811245 h 6407150"/>
              <a:gd name="connsiteX13310" fmla="*/ 6607409 w 11737976"/>
              <a:gd name="connsiteY13310" fmla="*/ 2811722 h 6407150"/>
              <a:gd name="connsiteX13311" fmla="*/ 6610375 w 11737976"/>
              <a:gd name="connsiteY13311" fmla="*/ 2815441 h 6407150"/>
              <a:gd name="connsiteX13312" fmla="*/ 6610818 w 11737976"/>
              <a:gd name="connsiteY13312" fmla="*/ 2811245 h 6407150"/>
              <a:gd name="connsiteX13313" fmla="*/ 5536259 w 11737976"/>
              <a:gd name="connsiteY13313" fmla="*/ 2807652 h 6407150"/>
              <a:gd name="connsiteX13314" fmla="*/ 5536267 w 11737976"/>
              <a:gd name="connsiteY13314" fmla="*/ 2807680 h 6407150"/>
              <a:gd name="connsiteX13315" fmla="*/ 5536196 w 11737976"/>
              <a:gd name="connsiteY13315" fmla="*/ 2811437 h 6407150"/>
              <a:gd name="connsiteX13316" fmla="*/ 5534771 w 11737976"/>
              <a:gd name="connsiteY13316" fmla="*/ 2812611 h 6407150"/>
              <a:gd name="connsiteX13317" fmla="*/ 6560086 w 11737976"/>
              <a:gd name="connsiteY13317" fmla="*/ 2805832 h 6407150"/>
              <a:gd name="connsiteX13318" fmla="*/ 6560584 w 11737976"/>
              <a:gd name="connsiteY13318" fmla="*/ 2807459 h 6407150"/>
              <a:gd name="connsiteX13319" fmla="*/ 6553677 w 11737976"/>
              <a:gd name="connsiteY13319" fmla="*/ 2808479 h 6407150"/>
              <a:gd name="connsiteX13320" fmla="*/ 6554676 w 11737976"/>
              <a:gd name="connsiteY13320" fmla="*/ 2811733 h 6407150"/>
              <a:gd name="connsiteX13321" fmla="*/ 6558092 w 11737976"/>
              <a:gd name="connsiteY13321" fmla="*/ 2811746 h 6407150"/>
              <a:gd name="connsiteX13322" fmla="*/ 6560086 w 11737976"/>
              <a:gd name="connsiteY13322" fmla="*/ 2805832 h 6407150"/>
              <a:gd name="connsiteX13323" fmla="*/ 7318176 w 11737976"/>
              <a:gd name="connsiteY13323" fmla="*/ 2804412 h 6407150"/>
              <a:gd name="connsiteX13324" fmla="*/ 7326125 w 11737976"/>
              <a:gd name="connsiteY13324" fmla="*/ 2814491 h 6407150"/>
              <a:gd name="connsiteX13325" fmla="*/ 7324190 w 11737976"/>
              <a:gd name="connsiteY13325" fmla="*/ 2822766 h 6407150"/>
              <a:gd name="connsiteX13326" fmla="*/ 7322256 w 11737976"/>
              <a:gd name="connsiteY13326" fmla="*/ 2831041 h 6407150"/>
              <a:gd name="connsiteX13327" fmla="*/ 7305603 w 11737976"/>
              <a:gd name="connsiteY13327" fmla="*/ 2858198 h 6407150"/>
              <a:gd name="connsiteX13328" fmla="*/ 7313553 w 11737976"/>
              <a:gd name="connsiteY13328" fmla="*/ 2868275 h 6407150"/>
              <a:gd name="connsiteX13329" fmla="*/ 7319355 w 11737976"/>
              <a:gd name="connsiteY13329" fmla="*/ 2843452 h 6407150"/>
              <a:gd name="connsiteX13330" fmla="*/ 7311619 w 11737976"/>
              <a:gd name="connsiteY13330" fmla="*/ 2876551 h 6407150"/>
              <a:gd name="connsiteX13331" fmla="*/ 7316663 w 11737976"/>
              <a:gd name="connsiteY13331" fmla="*/ 2899042 h 6407150"/>
              <a:gd name="connsiteX13332" fmla="*/ 7302914 w 11737976"/>
              <a:gd name="connsiteY13332" fmla="*/ 2913788 h 6407150"/>
              <a:gd name="connsiteX13333" fmla="*/ 7310651 w 11737976"/>
              <a:gd name="connsiteY13333" fmla="*/ 2880688 h 6407150"/>
              <a:gd name="connsiteX13334" fmla="*/ 7298834 w 11737976"/>
              <a:gd name="connsiteY13334" fmla="*/ 2887160 h 6407150"/>
              <a:gd name="connsiteX13335" fmla="*/ 7303669 w 11737976"/>
              <a:gd name="connsiteY13335" fmla="*/ 2866472 h 6407150"/>
              <a:gd name="connsiteX13336" fmla="*/ 7293788 w 11737976"/>
              <a:gd name="connsiteY13336" fmla="*/ 2864669 h 6407150"/>
              <a:gd name="connsiteX13337" fmla="*/ 7306572 w 11737976"/>
              <a:gd name="connsiteY13337" fmla="*/ 2854060 h 6407150"/>
              <a:gd name="connsiteX13338" fmla="*/ 7300558 w 11737976"/>
              <a:gd name="connsiteY13338" fmla="*/ 2835706 h 6407150"/>
              <a:gd name="connsiteX13339" fmla="*/ 7310439 w 11737976"/>
              <a:gd name="connsiteY13339" fmla="*/ 2837511 h 6407150"/>
              <a:gd name="connsiteX13340" fmla="*/ 7314307 w 11737976"/>
              <a:gd name="connsiteY13340" fmla="*/ 2820962 h 6407150"/>
              <a:gd name="connsiteX13341" fmla="*/ 7318176 w 11737976"/>
              <a:gd name="connsiteY13341" fmla="*/ 2804412 h 6407150"/>
              <a:gd name="connsiteX13342" fmla="*/ 5649685 w 11737976"/>
              <a:gd name="connsiteY13342" fmla="*/ 2804063 h 6407150"/>
              <a:gd name="connsiteX13343" fmla="*/ 5640959 w 11737976"/>
              <a:gd name="connsiteY13343" fmla="*/ 2804233 h 6407150"/>
              <a:gd name="connsiteX13344" fmla="*/ 5640550 w 11737976"/>
              <a:gd name="connsiteY13344" fmla="*/ 2807121 h 6407150"/>
              <a:gd name="connsiteX13345" fmla="*/ 5649122 w 11737976"/>
              <a:gd name="connsiteY13345" fmla="*/ 2808033 h 6407150"/>
              <a:gd name="connsiteX13346" fmla="*/ 5656675 w 11737976"/>
              <a:gd name="connsiteY13346" fmla="*/ 2808470 h 6407150"/>
              <a:gd name="connsiteX13347" fmla="*/ 5658104 w 11737976"/>
              <a:gd name="connsiteY13347" fmla="*/ 2806059 h 6407150"/>
              <a:gd name="connsiteX13348" fmla="*/ 5649685 w 11737976"/>
              <a:gd name="connsiteY13348" fmla="*/ 2804063 h 6407150"/>
              <a:gd name="connsiteX13349" fmla="*/ 5610182 w 11737976"/>
              <a:gd name="connsiteY13349" fmla="*/ 2800373 h 6407150"/>
              <a:gd name="connsiteX13350" fmla="*/ 5609691 w 11737976"/>
              <a:gd name="connsiteY13350" fmla="*/ 2803839 h 6407150"/>
              <a:gd name="connsiteX13351" fmla="*/ 5619609 w 11737976"/>
              <a:gd name="connsiteY13351" fmla="*/ 2807530 h 6407150"/>
              <a:gd name="connsiteX13352" fmla="*/ 5630265 w 11737976"/>
              <a:gd name="connsiteY13352" fmla="*/ 2806026 h 6407150"/>
              <a:gd name="connsiteX13353" fmla="*/ 5610182 w 11737976"/>
              <a:gd name="connsiteY13353" fmla="*/ 2800373 h 6407150"/>
              <a:gd name="connsiteX13354" fmla="*/ 6117671 w 11737976"/>
              <a:gd name="connsiteY13354" fmla="*/ 2797331 h 6407150"/>
              <a:gd name="connsiteX13355" fmla="*/ 6112164 w 11737976"/>
              <a:gd name="connsiteY13355" fmla="*/ 2805698 h 6407150"/>
              <a:gd name="connsiteX13356" fmla="*/ 6113719 w 11737976"/>
              <a:gd name="connsiteY13356" fmla="*/ 2808224 h 6407150"/>
              <a:gd name="connsiteX13357" fmla="*/ 6117695 w 11737976"/>
              <a:gd name="connsiteY13357" fmla="*/ 2806345 h 6407150"/>
              <a:gd name="connsiteX13358" fmla="*/ 6117671 w 11737976"/>
              <a:gd name="connsiteY13358" fmla="*/ 2797331 h 6407150"/>
              <a:gd name="connsiteX13359" fmla="*/ 6101467 w 11737976"/>
              <a:gd name="connsiteY13359" fmla="*/ 2797310 h 6407150"/>
              <a:gd name="connsiteX13360" fmla="*/ 6098014 w 11737976"/>
              <a:gd name="connsiteY13360" fmla="*/ 2798901 h 6407150"/>
              <a:gd name="connsiteX13361" fmla="*/ 6098105 w 11737976"/>
              <a:gd name="connsiteY13361" fmla="*/ 2803694 h 6407150"/>
              <a:gd name="connsiteX13362" fmla="*/ 6101467 w 11737976"/>
              <a:gd name="connsiteY13362" fmla="*/ 2797310 h 6407150"/>
              <a:gd name="connsiteX13363" fmla="*/ 6612685 w 11737976"/>
              <a:gd name="connsiteY13363" fmla="*/ 2797181 h 6407150"/>
              <a:gd name="connsiteX13364" fmla="*/ 6607988 w 11737976"/>
              <a:gd name="connsiteY13364" fmla="*/ 2801475 h 6407150"/>
              <a:gd name="connsiteX13365" fmla="*/ 6612685 w 11737976"/>
              <a:gd name="connsiteY13365" fmla="*/ 2797181 h 6407150"/>
              <a:gd name="connsiteX13366" fmla="*/ 6578751 w 11737976"/>
              <a:gd name="connsiteY13366" fmla="*/ 2793417 h 6407150"/>
              <a:gd name="connsiteX13367" fmla="*/ 6574358 w 11737976"/>
              <a:gd name="connsiteY13367" fmla="*/ 2799658 h 6407150"/>
              <a:gd name="connsiteX13368" fmla="*/ 6572900 w 11737976"/>
              <a:gd name="connsiteY13368" fmla="*/ 2800742 h 6407150"/>
              <a:gd name="connsiteX13369" fmla="*/ 6568526 w 11737976"/>
              <a:gd name="connsiteY13369" fmla="*/ 2803996 h 6407150"/>
              <a:gd name="connsiteX13370" fmla="*/ 6568033 w 11737976"/>
              <a:gd name="connsiteY13370" fmla="*/ 2805354 h 6407150"/>
              <a:gd name="connsiteX13371" fmla="*/ 6569966 w 11737976"/>
              <a:gd name="connsiteY13371" fmla="*/ 2805899 h 6407150"/>
              <a:gd name="connsiteX13372" fmla="*/ 6573846 w 11737976"/>
              <a:gd name="connsiteY13372" fmla="*/ 2804002 h 6407150"/>
              <a:gd name="connsiteX13373" fmla="*/ 6576761 w 11737976"/>
              <a:gd name="connsiteY13373" fmla="*/ 2801834 h 6407150"/>
              <a:gd name="connsiteX13374" fmla="*/ 6577728 w 11737976"/>
              <a:gd name="connsiteY13374" fmla="*/ 2802106 h 6407150"/>
              <a:gd name="connsiteX13375" fmla="*/ 6579660 w 11737976"/>
              <a:gd name="connsiteY13375" fmla="*/ 2802652 h 6407150"/>
              <a:gd name="connsiteX13376" fmla="*/ 6573770 w 11737976"/>
              <a:gd name="connsiteY13376" fmla="*/ 2815952 h 6407150"/>
              <a:gd name="connsiteX13377" fmla="*/ 6578521 w 11737976"/>
              <a:gd name="connsiteY13377" fmla="*/ 2829264 h 6407150"/>
              <a:gd name="connsiteX13378" fmla="*/ 6578029 w 11737976"/>
              <a:gd name="connsiteY13378" fmla="*/ 2830622 h 6407150"/>
              <a:gd name="connsiteX13379" fmla="*/ 6578994 w 11737976"/>
              <a:gd name="connsiteY13379" fmla="*/ 2830895 h 6407150"/>
              <a:gd name="connsiteX13380" fmla="*/ 6583369 w 11737976"/>
              <a:gd name="connsiteY13380" fmla="*/ 2827641 h 6407150"/>
              <a:gd name="connsiteX13381" fmla="*/ 6583861 w 11737976"/>
              <a:gd name="connsiteY13381" fmla="*/ 2826284 h 6407150"/>
              <a:gd name="connsiteX13382" fmla="*/ 6582896 w 11737976"/>
              <a:gd name="connsiteY13382" fmla="*/ 2826010 h 6407150"/>
              <a:gd name="connsiteX13383" fmla="*/ 6580964 w 11737976"/>
              <a:gd name="connsiteY13383" fmla="*/ 2825465 h 6407150"/>
              <a:gd name="connsiteX13384" fmla="*/ 6584844 w 11737976"/>
              <a:gd name="connsiteY13384" fmla="*/ 2823568 h 6407150"/>
              <a:gd name="connsiteX13385" fmla="*/ 6589730 w 11737976"/>
              <a:gd name="connsiteY13385" fmla="*/ 2815971 h 6407150"/>
              <a:gd name="connsiteX13386" fmla="*/ 6582953 w 11737976"/>
              <a:gd name="connsiteY13386" fmla="*/ 2817048 h 6407150"/>
              <a:gd name="connsiteX13387" fmla="*/ 6585414 w 11737976"/>
              <a:gd name="connsiteY13387" fmla="*/ 2810263 h 6407150"/>
              <a:gd name="connsiteX13388" fmla="*/ 6590224 w 11737976"/>
              <a:gd name="connsiteY13388" fmla="*/ 2814614 h 6407150"/>
              <a:gd name="connsiteX13389" fmla="*/ 6595091 w 11737976"/>
              <a:gd name="connsiteY13389" fmla="*/ 2810002 h 6407150"/>
              <a:gd name="connsiteX13390" fmla="*/ 6594144 w 11737976"/>
              <a:gd name="connsiteY13390" fmla="*/ 2806742 h 6407150"/>
              <a:gd name="connsiteX13391" fmla="*/ 6595128 w 11737976"/>
              <a:gd name="connsiteY13391" fmla="*/ 2804027 h 6407150"/>
              <a:gd name="connsiteX13392" fmla="*/ 6594655 w 11737976"/>
              <a:gd name="connsiteY13392" fmla="*/ 2802399 h 6407150"/>
              <a:gd name="connsiteX13393" fmla="*/ 6592233 w 11737976"/>
              <a:gd name="connsiteY13393" fmla="*/ 2803210 h 6407150"/>
              <a:gd name="connsiteX13394" fmla="*/ 6591739 w 11737976"/>
              <a:gd name="connsiteY13394" fmla="*/ 2804567 h 6407150"/>
              <a:gd name="connsiteX13395" fmla="*/ 6588369 w 11737976"/>
              <a:gd name="connsiteY13395" fmla="*/ 2802119 h 6407150"/>
              <a:gd name="connsiteX13396" fmla="*/ 6590812 w 11737976"/>
              <a:gd name="connsiteY13396" fmla="*/ 2798320 h 6407150"/>
              <a:gd name="connsiteX13397" fmla="*/ 6584526 w 11737976"/>
              <a:gd name="connsiteY13397" fmla="*/ 2798041 h 6407150"/>
              <a:gd name="connsiteX13398" fmla="*/ 6583069 w 11737976"/>
              <a:gd name="connsiteY13398" fmla="*/ 2799125 h 6407150"/>
              <a:gd name="connsiteX13399" fmla="*/ 6586476 w 11737976"/>
              <a:gd name="connsiteY13399" fmla="*/ 2795599 h 6407150"/>
              <a:gd name="connsiteX13400" fmla="*/ 6586002 w 11737976"/>
              <a:gd name="connsiteY13400" fmla="*/ 2793970 h 6407150"/>
              <a:gd name="connsiteX13401" fmla="*/ 6584546 w 11737976"/>
              <a:gd name="connsiteY13401" fmla="*/ 2795053 h 6407150"/>
              <a:gd name="connsiteX13402" fmla="*/ 6583087 w 11737976"/>
              <a:gd name="connsiteY13402" fmla="*/ 2796138 h 6407150"/>
              <a:gd name="connsiteX13403" fmla="*/ 6579698 w 11737976"/>
              <a:gd name="connsiteY13403" fmla="*/ 2796676 h 6407150"/>
              <a:gd name="connsiteX13404" fmla="*/ 6578751 w 11737976"/>
              <a:gd name="connsiteY13404" fmla="*/ 2793417 h 6407150"/>
              <a:gd name="connsiteX13405" fmla="*/ 6078094 w 11737976"/>
              <a:gd name="connsiteY13405" fmla="*/ 2787775 h 6407150"/>
              <a:gd name="connsiteX13406" fmla="*/ 6075654 w 11737976"/>
              <a:gd name="connsiteY13406" fmla="*/ 2788553 h 6407150"/>
              <a:gd name="connsiteX13407" fmla="*/ 6072745 w 11737976"/>
              <a:gd name="connsiteY13407" fmla="*/ 2793598 h 6407150"/>
              <a:gd name="connsiteX13408" fmla="*/ 6073241 w 11737976"/>
              <a:gd name="connsiteY13408" fmla="*/ 2795205 h 6407150"/>
              <a:gd name="connsiteX13409" fmla="*/ 6073736 w 11737976"/>
              <a:gd name="connsiteY13409" fmla="*/ 2796812 h 6407150"/>
              <a:gd name="connsiteX13410" fmla="*/ 6076176 w 11737976"/>
              <a:gd name="connsiteY13410" fmla="*/ 2796034 h 6407150"/>
              <a:gd name="connsiteX13411" fmla="*/ 6077142 w 11737976"/>
              <a:gd name="connsiteY13411" fmla="*/ 2793374 h 6407150"/>
              <a:gd name="connsiteX13412" fmla="*/ 6078106 w 11737976"/>
              <a:gd name="connsiteY13412" fmla="*/ 2790712 h 6407150"/>
              <a:gd name="connsiteX13413" fmla="*/ 6078590 w 11737976"/>
              <a:gd name="connsiteY13413" fmla="*/ 2789382 h 6407150"/>
              <a:gd name="connsiteX13414" fmla="*/ 6078094 w 11737976"/>
              <a:gd name="connsiteY13414" fmla="*/ 2787775 h 6407150"/>
              <a:gd name="connsiteX13415" fmla="*/ 6104456 w 11737976"/>
              <a:gd name="connsiteY13415" fmla="*/ 2786035 h 6407150"/>
              <a:gd name="connsiteX13416" fmla="*/ 6101269 w 11737976"/>
              <a:gd name="connsiteY13416" fmla="*/ 2791518 h 6407150"/>
              <a:gd name="connsiteX13417" fmla="*/ 6102932 w 11737976"/>
              <a:gd name="connsiteY13417" fmla="*/ 2793169 h 6407150"/>
              <a:gd name="connsiteX13418" fmla="*/ 6104456 w 11737976"/>
              <a:gd name="connsiteY13418" fmla="*/ 2786035 h 6407150"/>
              <a:gd name="connsiteX13419" fmla="*/ 6109043 w 11737976"/>
              <a:gd name="connsiteY13419" fmla="*/ 2785709 h 6407150"/>
              <a:gd name="connsiteX13420" fmla="*/ 6105634 w 11737976"/>
              <a:gd name="connsiteY13420" fmla="*/ 2791342 h 6407150"/>
              <a:gd name="connsiteX13421" fmla="*/ 6106553 w 11737976"/>
              <a:gd name="connsiteY13421" fmla="*/ 2792570 h 6407150"/>
              <a:gd name="connsiteX13422" fmla="*/ 6109043 w 11737976"/>
              <a:gd name="connsiteY13422" fmla="*/ 2785709 h 6407150"/>
              <a:gd name="connsiteX13423" fmla="*/ 5674370 w 11737976"/>
              <a:gd name="connsiteY13423" fmla="*/ 2765009 h 6407150"/>
              <a:gd name="connsiteX13424" fmla="*/ 5678535 w 11737976"/>
              <a:gd name="connsiteY13424" fmla="*/ 2766182 h 6407150"/>
              <a:gd name="connsiteX13425" fmla="*/ 5677981 w 11737976"/>
              <a:gd name="connsiteY13425" fmla="*/ 2767150 h 6407150"/>
              <a:gd name="connsiteX13426" fmla="*/ 5673878 w 11737976"/>
              <a:gd name="connsiteY13426" fmla="*/ 2768472 h 6407150"/>
              <a:gd name="connsiteX13427" fmla="*/ 5694451 w 11737976"/>
              <a:gd name="connsiteY13427" fmla="*/ 2770662 h 6407150"/>
              <a:gd name="connsiteX13428" fmla="*/ 5701308 w 11737976"/>
              <a:gd name="connsiteY13428" fmla="*/ 2771391 h 6407150"/>
              <a:gd name="connsiteX13429" fmla="*/ 5701801 w 11737976"/>
              <a:gd name="connsiteY13429" fmla="*/ 2767927 h 6407150"/>
              <a:gd name="connsiteX13430" fmla="*/ 5694943 w 11737976"/>
              <a:gd name="connsiteY13430" fmla="*/ 2767197 h 6407150"/>
              <a:gd name="connsiteX13431" fmla="*/ 5694451 w 11737976"/>
              <a:gd name="connsiteY13431" fmla="*/ 2770662 h 6407150"/>
              <a:gd name="connsiteX13432" fmla="*/ 5684411 w 11737976"/>
              <a:gd name="connsiteY13432" fmla="*/ 2767835 h 6407150"/>
              <a:gd name="connsiteX13433" fmla="*/ 5678535 w 11737976"/>
              <a:gd name="connsiteY13433" fmla="*/ 2766182 h 6407150"/>
              <a:gd name="connsiteX13434" fmla="*/ 5678633 w 11737976"/>
              <a:gd name="connsiteY13434" fmla="*/ 2766012 h 6407150"/>
              <a:gd name="connsiteX13435" fmla="*/ 5674370 w 11737976"/>
              <a:gd name="connsiteY13435" fmla="*/ 2765009 h 6407150"/>
              <a:gd name="connsiteX13436" fmla="*/ 5636653 w 11737976"/>
              <a:gd name="connsiteY13436" fmla="*/ 2760996 h 6407150"/>
              <a:gd name="connsiteX13437" fmla="*/ 5631812 w 11737976"/>
              <a:gd name="connsiteY13437" fmla="*/ 2767513 h 6407150"/>
              <a:gd name="connsiteX13438" fmla="*/ 5634687 w 11737976"/>
              <a:gd name="connsiteY13438" fmla="*/ 2774851 h 6407150"/>
              <a:gd name="connsiteX13439" fmla="*/ 5645956 w 11737976"/>
              <a:gd name="connsiteY13439" fmla="*/ 2769017 h 6407150"/>
              <a:gd name="connsiteX13440" fmla="*/ 5636653 w 11737976"/>
              <a:gd name="connsiteY13440" fmla="*/ 2760996 h 6407150"/>
              <a:gd name="connsiteX13441" fmla="*/ 6610991 w 11737976"/>
              <a:gd name="connsiteY13441" fmla="*/ 2760500 h 6407150"/>
              <a:gd name="connsiteX13442" fmla="*/ 6609522 w 11737976"/>
              <a:gd name="connsiteY13442" fmla="*/ 2761571 h 6407150"/>
              <a:gd name="connsiteX13443" fmla="*/ 6609034 w 11737976"/>
              <a:gd name="connsiteY13443" fmla="*/ 2762920 h 6407150"/>
              <a:gd name="connsiteX13444" fmla="*/ 6609034 w 11737976"/>
              <a:gd name="connsiteY13444" fmla="*/ 2765892 h 6407150"/>
              <a:gd name="connsiteX13445" fmla="*/ 6610991 w 11737976"/>
              <a:gd name="connsiteY13445" fmla="*/ 2766444 h 6407150"/>
              <a:gd name="connsiteX13446" fmla="*/ 6612458 w 11737976"/>
              <a:gd name="connsiteY13446" fmla="*/ 2765371 h 6407150"/>
              <a:gd name="connsiteX13447" fmla="*/ 6611480 w 11737976"/>
              <a:gd name="connsiteY13447" fmla="*/ 2765097 h 6407150"/>
              <a:gd name="connsiteX13448" fmla="*/ 6611968 w 11737976"/>
              <a:gd name="connsiteY13448" fmla="*/ 2763747 h 6407150"/>
              <a:gd name="connsiteX13449" fmla="*/ 6612458 w 11737976"/>
              <a:gd name="connsiteY13449" fmla="*/ 2762400 h 6407150"/>
              <a:gd name="connsiteX13450" fmla="*/ 6610991 w 11737976"/>
              <a:gd name="connsiteY13450" fmla="*/ 2760500 h 6407150"/>
              <a:gd name="connsiteX13451" fmla="*/ 5536982 w 11737976"/>
              <a:gd name="connsiteY13451" fmla="*/ 2758716 h 6407150"/>
              <a:gd name="connsiteX13452" fmla="*/ 5535761 w 11737976"/>
              <a:gd name="connsiteY13452" fmla="*/ 2761328 h 6407150"/>
              <a:gd name="connsiteX13453" fmla="*/ 5529665 w 11737976"/>
              <a:gd name="connsiteY13453" fmla="*/ 2759819 h 6407150"/>
              <a:gd name="connsiteX13454" fmla="*/ 6600276 w 11737976"/>
              <a:gd name="connsiteY13454" fmla="*/ 2757474 h 6407150"/>
              <a:gd name="connsiteX13455" fmla="*/ 6593470 w 11737976"/>
              <a:gd name="connsiteY13455" fmla="*/ 2758549 h 6407150"/>
              <a:gd name="connsiteX13456" fmla="*/ 6588125 w 11737976"/>
              <a:gd name="connsiteY13456" fmla="*/ 2758537 h 6407150"/>
              <a:gd name="connsiteX13457" fmla="*/ 6586183 w 11737976"/>
              <a:gd name="connsiteY13457" fmla="*/ 2757990 h 6407150"/>
              <a:gd name="connsiteX13458" fmla="*/ 6585692 w 11737976"/>
              <a:gd name="connsiteY13458" fmla="*/ 2759348 h 6407150"/>
              <a:gd name="connsiteX13459" fmla="*/ 6582272 w 11737976"/>
              <a:gd name="connsiteY13459" fmla="*/ 2762876 h 6407150"/>
              <a:gd name="connsiteX13460" fmla="*/ 6580316 w 11737976"/>
              <a:gd name="connsiteY13460" fmla="*/ 2765321 h 6407150"/>
              <a:gd name="connsiteX13461" fmla="*/ 6579823 w 11737976"/>
              <a:gd name="connsiteY13461" fmla="*/ 2766679 h 6407150"/>
              <a:gd name="connsiteX13462" fmla="*/ 6583195 w 11737976"/>
              <a:gd name="connsiteY13462" fmla="*/ 2772128 h 6407150"/>
              <a:gd name="connsiteX13463" fmla="*/ 6584164 w 11737976"/>
              <a:gd name="connsiteY13463" fmla="*/ 2772401 h 6407150"/>
              <a:gd name="connsiteX13464" fmla="*/ 6585136 w 11737976"/>
              <a:gd name="connsiteY13464" fmla="*/ 2772675 h 6407150"/>
              <a:gd name="connsiteX13465" fmla="*/ 6586599 w 11737976"/>
              <a:gd name="connsiteY13465" fmla="*/ 2771592 h 6407150"/>
              <a:gd name="connsiteX13466" fmla="*/ 6588062 w 11737976"/>
              <a:gd name="connsiteY13466" fmla="*/ 2770505 h 6407150"/>
              <a:gd name="connsiteX13467" fmla="*/ 6586614 w 11737976"/>
              <a:gd name="connsiteY13467" fmla="*/ 2768599 h 6407150"/>
              <a:gd name="connsiteX13468" fmla="*/ 6584181 w 11737976"/>
              <a:gd name="connsiteY13468" fmla="*/ 2769408 h 6407150"/>
              <a:gd name="connsiteX13469" fmla="*/ 6582732 w 11737976"/>
              <a:gd name="connsiteY13469" fmla="*/ 2767502 h 6407150"/>
              <a:gd name="connsiteX13470" fmla="*/ 6584689 w 11737976"/>
              <a:gd name="connsiteY13470" fmla="*/ 2765058 h 6407150"/>
              <a:gd name="connsiteX13471" fmla="*/ 6587138 w 11737976"/>
              <a:gd name="connsiteY13471" fmla="*/ 2761255 h 6407150"/>
              <a:gd name="connsiteX13472" fmla="*/ 6594424 w 11737976"/>
              <a:gd name="connsiteY13472" fmla="*/ 2761814 h 6407150"/>
              <a:gd name="connsiteX13473" fmla="*/ 6599290 w 11737976"/>
              <a:gd name="connsiteY13473" fmla="*/ 2760192 h 6407150"/>
              <a:gd name="connsiteX13474" fmla="*/ 6598305 w 11737976"/>
              <a:gd name="connsiteY13474" fmla="*/ 2762911 h 6407150"/>
              <a:gd name="connsiteX13475" fmla="*/ 6598289 w 11737976"/>
              <a:gd name="connsiteY13475" fmla="*/ 2765903 h 6407150"/>
              <a:gd name="connsiteX13476" fmla="*/ 6594870 w 11737976"/>
              <a:gd name="connsiteY13476" fmla="*/ 2769432 h 6407150"/>
              <a:gd name="connsiteX13477" fmla="*/ 6593899 w 11737976"/>
              <a:gd name="connsiteY13477" fmla="*/ 2769157 h 6407150"/>
              <a:gd name="connsiteX13478" fmla="*/ 6587028 w 11737976"/>
              <a:gd name="connsiteY13478" fmla="*/ 2782199 h 6407150"/>
              <a:gd name="connsiteX13479" fmla="*/ 6588492 w 11737976"/>
              <a:gd name="connsiteY13479" fmla="*/ 2781114 h 6407150"/>
              <a:gd name="connsiteX13480" fmla="*/ 6586535 w 11737976"/>
              <a:gd name="connsiteY13480" fmla="*/ 2783558 h 6407150"/>
              <a:gd name="connsiteX13481" fmla="*/ 6579266 w 11737976"/>
              <a:gd name="connsiteY13481" fmla="*/ 2780008 h 6407150"/>
              <a:gd name="connsiteX13482" fmla="*/ 6577804 w 11737976"/>
              <a:gd name="connsiteY13482" fmla="*/ 2781093 h 6407150"/>
              <a:gd name="connsiteX13483" fmla="*/ 6578281 w 11737976"/>
              <a:gd name="connsiteY13483" fmla="*/ 2782725 h 6407150"/>
              <a:gd name="connsiteX13484" fmla="*/ 6585549 w 11737976"/>
              <a:gd name="connsiteY13484" fmla="*/ 2786277 h 6407150"/>
              <a:gd name="connsiteX13485" fmla="*/ 6587013 w 11737976"/>
              <a:gd name="connsiteY13485" fmla="*/ 2785191 h 6407150"/>
              <a:gd name="connsiteX13486" fmla="*/ 6590909 w 11737976"/>
              <a:gd name="connsiteY13486" fmla="*/ 2783295 h 6407150"/>
              <a:gd name="connsiteX13487" fmla="*/ 6593821 w 11737976"/>
              <a:gd name="connsiteY13487" fmla="*/ 2784118 h 6407150"/>
              <a:gd name="connsiteX13488" fmla="*/ 6595283 w 11737976"/>
              <a:gd name="connsiteY13488" fmla="*/ 2783032 h 6407150"/>
              <a:gd name="connsiteX13489" fmla="*/ 6594806 w 11737976"/>
              <a:gd name="connsiteY13489" fmla="*/ 2781399 h 6407150"/>
              <a:gd name="connsiteX13490" fmla="*/ 6592866 w 11737976"/>
              <a:gd name="connsiteY13490" fmla="*/ 2780852 h 6407150"/>
              <a:gd name="connsiteX13491" fmla="*/ 6596763 w 11737976"/>
              <a:gd name="connsiteY13491" fmla="*/ 2778956 h 6407150"/>
              <a:gd name="connsiteX13492" fmla="*/ 6594345 w 11737976"/>
              <a:gd name="connsiteY13492" fmla="*/ 2776774 h 6407150"/>
              <a:gd name="connsiteX13493" fmla="*/ 6597781 w 11737976"/>
              <a:gd name="connsiteY13493" fmla="*/ 2770254 h 6407150"/>
              <a:gd name="connsiteX13494" fmla="*/ 6600707 w 11737976"/>
              <a:gd name="connsiteY13494" fmla="*/ 2768084 h 6407150"/>
              <a:gd name="connsiteX13495" fmla="*/ 6601200 w 11737976"/>
              <a:gd name="connsiteY13495" fmla="*/ 2766725 h 6407150"/>
              <a:gd name="connsiteX13496" fmla="*/ 6601215 w 11737976"/>
              <a:gd name="connsiteY13496" fmla="*/ 2763732 h 6407150"/>
              <a:gd name="connsiteX13497" fmla="*/ 6601247 w 11737976"/>
              <a:gd name="connsiteY13497" fmla="*/ 2757748 h 6407150"/>
              <a:gd name="connsiteX13498" fmla="*/ 6600276 w 11737976"/>
              <a:gd name="connsiteY13498" fmla="*/ 2757474 h 6407150"/>
              <a:gd name="connsiteX13499" fmla="*/ 6157330 w 11737976"/>
              <a:gd name="connsiteY13499" fmla="*/ 2756118 h 6407150"/>
              <a:gd name="connsiteX13500" fmla="*/ 6155774 w 11737976"/>
              <a:gd name="connsiteY13500" fmla="*/ 2757166 h 6407150"/>
              <a:gd name="connsiteX13501" fmla="*/ 6155285 w 11737976"/>
              <a:gd name="connsiteY13501" fmla="*/ 2758513 h 6407150"/>
              <a:gd name="connsiteX13502" fmla="*/ 6154796 w 11737976"/>
              <a:gd name="connsiteY13502" fmla="*/ 2759861 h 6407150"/>
              <a:gd name="connsiteX13503" fmla="*/ 6156442 w 11737976"/>
              <a:gd name="connsiteY13503" fmla="*/ 2761812 h 6407150"/>
              <a:gd name="connsiteX13504" fmla="*/ 6156931 w 11737976"/>
              <a:gd name="connsiteY13504" fmla="*/ 2760463 h 6407150"/>
              <a:gd name="connsiteX13505" fmla="*/ 6157420 w 11737976"/>
              <a:gd name="connsiteY13505" fmla="*/ 2759116 h 6407150"/>
              <a:gd name="connsiteX13506" fmla="*/ 6157908 w 11737976"/>
              <a:gd name="connsiteY13506" fmla="*/ 2757769 h 6407150"/>
              <a:gd name="connsiteX13507" fmla="*/ 6157330 w 11737976"/>
              <a:gd name="connsiteY13507" fmla="*/ 2756118 h 6407150"/>
              <a:gd name="connsiteX13508" fmla="*/ 6127092 w 11737976"/>
              <a:gd name="connsiteY13508" fmla="*/ 2750820 h 6407150"/>
              <a:gd name="connsiteX13509" fmla="*/ 6115321 w 11737976"/>
              <a:gd name="connsiteY13509" fmla="*/ 2759483 h 6407150"/>
              <a:gd name="connsiteX13510" fmla="*/ 6113349 w 11737976"/>
              <a:gd name="connsiteY13510" fmla="*/ 2764919 h 6407150"/>
              <a:gd name="connsiteX13511" fmla="*/ 6106478 w 11737976"/>
              <a:gd name="connsiteY13511" fmla="*/ 2771968 h 6407150"/>
              <a:gd name="connsiteX13512" fmla="*/ 6111847 w 11737976"/>
              <a:gd name="connsiteY13512" fmla="*/ 2777979 h 6407150"/>
              <a:gd name="connsiteX13513" fmla="*/ 6118241 w 11737976"/>
              <a:gd name="connsiteY13513" fmla="*/ 2766301 h 6407150"/>
              <a:gd name="connsiteX13514" fmla="*/ 6118734 w 11737976"/>
              <a:gd name="connsiteY13514" fmla="*/ 2764941 h 6407150"/>
              <a:gd name="connsiteX13515" fmla="*/ 6120213 w 11737976"/>
              <a:gd name="connsiteY13515" fmla="*/ 2760865 h 6407150"/>
              <a:gd name="connsiteX13516" fmla="*/ 6122654 w 11737976"/>
              <a:gd name="connsiteY13516" fmla="*/ 2763052 h 6407150"/>
              <a:gd name="connsiteX13517" fmla="*/ 6127092 w 11737976"/>
              <a:gd name="connsiteY13517" fmla="*/ 2750820 h 6407150"/>
              <a:gd name="connsiteX13518" fmla="*/ 6528668 w 11737976"/>
              <a:gd name="connsiteY13518" fmla="*/ 2750759 h 6407150"/>
              <a:gd name="connsiteX13519" fmla="*/ 6521341 w 11737976"/>
              <a:gd name="connsiteY13519" fmla="*/ 2756632 h 6407150"/>
              <a:gd name="connsiteX13520" fmla="*/ 6520926 w 11737976"/>
              <a:gd name="connsiteY13520" fmla="*/ 2760460 h 6407150"/>
              <a:gd name="connsiteX13521" fmla="*/ 6525736 w 11737976"/>
              <a:gd name="connsiteY13521" fmla="*/ 2758847 h 6407150"/>
              <a:gd name="connsiteX13522" fmla="*/ 6526673 w 11737976"/>
              <a:gd name="connsiteY13522" fmla="*/ 2762084 h 6407150"/>
              <a:gd name="connsiteX13523" fmla="*/ 6528668 w 11737976"/>
              <a:gd name="connsiteY13523" fmla="*/ 2750759 h 6407150"/>
              <a:gd name="connsiteX13524" fmla="*/ 5676499 w 11737976"/>
              <a:gd name="connsiteY13524" fmla="*/ 2749998 h 6407150"/>
              <a:gd name="connsiteX13525" fmla="*/ 5675598 w 11737976"/>
              <a:gd name="connsiteY13525" fmla="*/ 2756349 h 6407150"/>
              <a:gd name="connsiteX13526" fmla="*/ 5675149 w 11737976"/>
              <a:gd name="connsiteY13526" fmla="*/ 2759524 h 6407150"/>
              <a:gd name="connsiteX13527" fmla="*/ 5674697 w 11737976"/>
              <a:gd name="connsiteY13527" fmla="*/ 2762699 h 6407150"/>
              <a:gd name="connsiteX13528" fmla="*/ 5684985 w 11737976"/>
              <a:gd name="connsiteY13528" fmla="*/ 2763793 h 6407150"/>
              <a:gd name="connsiteX13529" fmla="*/ 5685435 w 11737976"/>
              <a:gd name="connsiteY13529" fmla="*/ 2760618 h 6407150"/>
              <a:gd name="connsiteX13530" fmla="*/ 5685886 w 11737976"/>
              <a:gd name="connsiteY13530" fmla="*/ 2757442 h 6407150"/>
              <a:gd name="connsiteX13531" fmla="*/ 5686336 w 11737976"/>
              <a:gd name="connsiteY13531" fmla="*/ 2754269 h 6407150"/>
              <a:gd name="connsiteX13532" fmla="*/ 5676499 w 11737976"/>
              <a:gd name="connsiteY13532" fmla="*/ 2749998 h 6407150"/>
              <a:gd name="connsiteX13533" fmla="*/ 1153658 w 11737976"/>
              <a:gd name="connsiteY13533" fmla="*/ 2746436 h 6407150"/>
              <a:gd name="connsiteX13534" fmla="*/ 1161604 w 11737976"/>
              <a:gd name="connsiteY13534" fmla="*/ 2756513 h 6407150"/>
              <a:gd name="connsiteX13535" fmla="*/ 1151724 w 11737976"/>
              <a:gd name="connsiteY13535" fmla="*/ 2754711 h 6407150"/>
              <a:gd name="connsiteX13536" fmla="*/ 6099699 w 11737976"/>
              <a:gd name="connsiteY13536" fmla="*/ 2743084 h 6407150"/>
              <a:gd name="connsiteX13537" fmla="*/ 6092348 w 11737976"/>
              <a:gd name="connsiteY13537" fmla="*/ 2748213 h 6407150"/>
              <a:gd name="connsiteX13538" fmla="*/ 6099699 w 11737976"/>
              <a:gd name="connsiteY13538" fmla="*/ 2743084 h 6407150"/>
              <a:gd name="connsiteX13539" fmla="*/ 6324407 w 11737976"/>
              <a:gd name="connsiteY13539" fmla="*/ 2742597 h 6407150"/>
              <a:gd name="connsiteX13540" fmla="*/ 6325380 w 11737976"/>
              <a:gd name="connsiteY13540" fmla="*/ 2742873 h 6407150"/>
              <a:gd name="connsiteX13541" fmla="*/ 6325514 w 11737976"/>
              <a:gd name="connsiteY13541" fmla="*/ 2743013 h 6407150"/>
              <a:gd name="connsiteX13542" fmla="*/ 6322935 w 11737976"/>
              <a:gd name="connsiteY13542" fmla="*/ 2746653 h 6407150"/>
              <a:gd name="connsiteX13543" fmla="*/ 6323916 w 11737976"/>
              <a:gd name="connsiteY13543" fmla="*/ 2743949 h 6407150"/>
              <a:gd name="connsiteX13544" fmla="*/ 6324407 w 11737976"/>
              <a:gd name="connsiteY13544" fmla="*/ 2742597 h 6407150"/>
              <a:gd name="connsiteX13545" fmla="*/ 6106678 w 11737976"/>
              <a:gd name="connsiteY13545" fmla="*/ 2738981 h 6407150"/>
              <a:gd name="connsiteX13546" fmla="*/ 6106188 w 11737976"/>
              <a:gd name="connsiteY13546" fmla="*/ 2740333 h 6407150"/>
              <a:gd name="connsiteX13547" fmla="*/ 6104720 w 11737976"/>
              <a:gd name="connsiteY13547" fmla="*/ 2741408 h 6407150"/>
              <a:gd name="connsiteX13548" fmla="*/ 6103252 w 11737976"/>
              <a:gd name="connsiteY13548" fmla="*/ 2742484 h 6407150"/>
              <a:gd name="connsiteX13549" fmla="*/ 6102760 w 11737976"/>
              <a:gd name="connsiteY13549" fmla="*/ 2743835 h 6407150"/>
              <a:gd name="connsiteX13550" fmla="*/ 6103739 w 11737976"/>
              <a:gd name="connsiteY13550" fmla="*/ 2744111 h 6407150"/>
              <a:gd name="connsiteX13551" fmla="*/ 6106677 w 11737976"/>
              <a:gd name="connsiteY13551" fmla="*/ 2741960 h 6407150"/>
              <a:gd name="connsiteX13552" fmla="*/ 6108630 w 11737976"/>
              <a:gd name="connsiteY13552" fmla="*/ 2745492 h 6407150"/>
              <a:gd name="connsiteX13553" fmla="*/ 6103242 w 11737976"/>
              <a:gd name="connsiteY13553" fmla="*/ 2754402 h 6407150"/>
              <a:gd name="connsiteX13554" fmla="*/ 6098828 w 11737976"/>
              <a:gd name="connsiteY13554" fmla="*/ 2766565 h 6407150"/>
              <a:gd name="connsiteX13555" fmla="*/ 6089527 w 11737976"/>
              <a:gd name="connsiteY13555" fmla="*/ 2774368 h 6407150"/>
              <a:gd name="connsiteX13556" fmla="*/ 6095394 w 11737976"/>
              <a:gd name="connsiteY13556" fmla="*/ 2779005 h 6407150"/>
              <a:gd name="connsiteX13557" fmla="*/ 6094412 w 11737976"/>
              <a:gd name="connsiteY13557" fmla="*/ 2781708 h 6407150"/>
              <a:gd name="connsiteX13558" fmla="*/ 6094901 w 11737976"/>
              <a:gd name="connsiteY13558" fmla="*/ 2783336 h 6407150"/>
              <a:gd name="connsiteX13559" fmla="*/ 6096370 w 11737976"/>
              <a:gd name="connsiteY13559" fmla="*/ 2782261 h 6407150"/>
              <a:gd name="connsiteX13560" fmla="*/ 6097841 w 11737976"/>
              <a:gd name="connsiteY13560" fmla="*/ 2778207 h 6407150"/>
              <a:gd name="connsiteX13561" fmla="*/ 6102741 w 11737976"/>
              <a:gd name="connsiteY13561" fmla="*/ 2767670 h 6407150"/>
              <a:gd name="connsiteX13562" fmla="*/ 6107155 w 11737976"/>
              <a:gd name="connsiteY13562" fmla="*/ 2755506 h 6407150"/>
              <a:gd name="connsiteX13563" fmla="*/ 6112544 w 11737976"/>
              <a:gd name="connsiteY13563" fmla="*/ 2746598 h 6407150"/>
              <a:gd name="connsiteX13564" fmla="*/ 6113034 w 11737976"/>
              <a:gd name="connsiteY13564" fmla="*/ 2745246 h 6407150"/>
              <a:gd name="connsiteX13565" fmla="*/ 6114015 w 11737976"/>
              <a:gd name="connsiteY13565" fmla="*/ 2742543 h 6407150"/>
              <a:gd name="connsiteX13566" fmla="*/ 6114505 w 11737976"/>
              <a:gd name="connsiteY13566" fmla="*/ 2741191 h 6407150"/>
              <a:gd name="connsiteX13567" fmla="*/ 6114017 w 11737976"/>
              <a:gd name="connsiteY13567" fmla="*/ 2739564 h 6407150"/>
              <a:gd name="connsiteX13568" fmla="*/ 6111570 w 11737976"/>
              <a:gd name="connsiteY13568" fmla="*/ 2740363 h 6407150"/>
              <a:gd name="connsiteX13569" fmla="*/ 6111080 w 11737976"/>
              <a:gd name="connsiteY13569" fmla="*/ 2741715 h 6407150"/>
              <a:gd name="connsiteX13570" fmla="*/ 6110590 w 11737976"/>
              <a:gd name="connsiteY13570" fmla="*/ 2743066 h 6407150"/>
              <a:gd name="connsiteX13571" fmla="*/ 6107657 w 11737976"/>
              <a:gd name="connsiteY13571" fmla="*/ 2739258 h 6407150"/>
              <a:gd name="connsiteX13572" fmla="*/ 6106678 w 11737976"/>
              <a:gd name="connsiteY13572" fmla="*/ 2738981 h 6407150"/>
              <a:gd name="connsiteX13573" fmla="*/ 6626966 w 11737976"/>
              <a:gd name="connsiteY13573" fmla="*/ 2736914 h 6407150"/>
              <a:gd name="connsiteX13574" fmla="*/ 6623623 w 11737976"/>
              <a:gd name="connsiteY13574" fmla="*/ 2737482 h 6407150"/>
              <a:gd name="connsiteX13575" fmla="*/ 6621677 w 11737976"/>
              <a:gd name="connsiteY13575" fmla="*/ 2739959 h 6407150"/>
              <a:gd name="connsiteX13576" fmla="*/ 6622580 w 11737976"/>
              <a:gd name="connsiteY13576" fmla="*/ 2743240 h 6407150"/>
              <a:gd name="connsiteX13577" fmla="*/ 6625923 w 11737976"/>
              <a:gd name="connsiteY13577" fmla="*/ 2742671 h 6407150"/>
              <a:gd name="connsiteX13578" fmla="*/ 6627867 w 11737976"/>
              <a:gd name="connsiteY13578" fmla="*/ 2740195 h 6407150"/>
              <a:gd name="connsiteX13579" fmla="*/ 6628365 w 11737976"/>
              <a:gd name="connsiteY13579" fmla="*/ 2738821 h 6407150"/>
              <a:gd name="connsiteX13580" fmla="*/ 6626966 w 11737976"/>
              <a:gd name="connsiteY13580" fmla="*/ 2736914 h 6407150"/>
              <a:gd name="connsiteX13581" fmla="*/ 5648799 w 11737976"/>
              <a:gd name="connsiteY13581" fmla="*/ 2736723 h 6407150"/>
              <a:gd name="connsiteX13582" fmla="*/ 5639765 w 11737976"/>
              <a:gd name="connsiteY13582" fmla="*/ 2739058 h 6407150"/>
              <a:gd name="connsiteX13583" fmla="*/ 5656911 w 11737976"/>
              <a:gd name="connsiteY13583" fmla="*/ 2740882 h 6407150"/>
              <a:gd name="connsiteX13584" fmla="*/ 5648799 w 11737976"/>
              <a:gd name="connsiteY13584" fmla="*/ 2736723 h 6407150"/>
              <a:gd name="connsiteX13585" fmla="*/ 6325885 w 11737976"/>
              <a:gd name="connsiteY13585" fmla="*/ 2735561 h 6407150"/>
              <a:gd name="connsiteX13586" fmla="*/ 6327465 w 11737976"/>
              <a:gd name="connsiteY13586" fmla="*/ 2737126 h 6407150"/>
              <a:gd name="connsiteX13587" fmla="*/ 6329055 w 11737976"/>
              <a:gd name="connsiteY13587" fmla="*/ 2736806 h 6407150"/>
              <a:gd name="connsiteX13588" fmla="*/ 6327820 w 11737976"/>
              <a:gd name="connsiteY13588" fmla="*/ 2742071 h 6407150"/>
              <a:gd name="connsiteX13589" fmla="*/ 6331226 w 11737976"/>
              <a:gd name="connsiteY13589" fmla="*/ 2744522 h 6407150"/>
              <a:gd name="connsiteX13590" fmla="*/ 6329269 w 11737976"/>
              <a:gd name="connsiteY13590" fmla="*/ 2746952 h 6407150"/>
              <a:gd name="connsiteX13591" fmla="*/ 6325514 w 11737976"/>
              <a:gd name="connsiteY13591" fmla="*/ 2743013 h 6407150"/>
              <a:gd name="connsiteX13592" fmla="*/ 6327335 w 11737976"/>
              <a:gd name="connsiteY13592" fmla="*/ 2740444 h 6407150"/>
              <a:gd name="connsiteX13593" fmla="*/ 6325885 w 11737976"/>
              <a:gd name="connsiteY13593" fmla="*/ 2735561 h 6407150"/>
              <a:gd name="connsiteX13594" fmla="*/ 6329383 w 11737976"/>
              <a:gd name="connsiteY13594" fmla="*/ 2735407 h 6407150"/>
              <a:gd name="connsiteX13595" fmla="*/ 6329781 w 11737976"/>
              <a:gd name="connsiteY13595" fmla="*/ 2736662 h 6407150"/>
              <a:gd name="connsiteX13596" fmla="*/ 6329055 w 11737976"/>
              <a:gd name="connsiteY13596" fmla="*/ 2736806 h 6407150"/>
              <a:gd name="connsiteX13597" fmla="*/ 6559315 w 11737976"/>
              <a:gd name="connsiteY13597" fmla="*/ 2731316 h 6407150"/>
              <a:gd name="connsiteX13598" fmla="*/ 6556929 w 11737976"/>
              <a:gd name="connsiteY13598" fmla="*/ 2732128 h 6407150"/>
              <a:gd name="connsiteX13599" fmla="*/ 6555951 w 11737976"/>
              <a:gd name="connsiteY13599" fmla="*/ 2734824 h 6407150"/>
              <a:gd name="connsiteX13600" fmla="*/ 6553536 w 11737976"/>
              <a:gd name="connsiteY13600" fmla="*/ 2738600 h 6407150"/>
              <a:gd name="connsiteX13601" fmla="*/ 6551150 w 11737976"/>
              <a:gd name="connsiteY13601" fmla="*/ 2739411 h 6407150"/>
              <a:gd name="connsiteX13602" fmla="*/ 6550171 w 11737976"/>
              <a:gd name="connsiteY13602" fmla="*/ 2742108 h 6407150"/>
              <a:gd name="connsiteX13603" fmla="*/ 6552557 w 11737976"/>
              <a:gd name="connsiteY13603" fmla="*/ 2741295 h 6407150"/>
              <a:gd name="connsiteX13604" fmla="*/ 6553506 w 11737976"/>
              <a:gd name="connsiteY13604" fmla="*/ 2741563 h 6407150"/>
              <a:gd name="connsiteX13605" fmla="*/ 6556321 w 11737976"/>
              <a:gd name="connsiteY13605" fmla="*/ 2745332 h 6407150"/>
              <a:gd name="connsiteX13606" fmla="*/ 6555834 w 11737976"/>
              <a:gd name="connsiteY13606" fmla="*/ 2746679 h 6407150"/>
              <a:gd name="connsiteX13607" fmla="*/ 6557242 w 11737976"/>
              <a:gd name="connsiteY13607" fmla="*/ 2748563 h 6407150"/>
              <a:gd name="connsiteX13608" fmla="*/ 6559629 w 11737976"/>
              <a:gd name="connsiteY13608" fmla="*/ 2747751 h 6407150"/>
              <a:gd name="connsiteX13609" fmla="*/ 6559657 w 11737976"/>
              <a:gd name="connsiteY13609" fmla="*/ 2744786 h 6407150"/>
              <a:gd name="connsiteX13610" fmla="*/ 6559197 w 11737976"/>
              <a:gd name="connsiteY13610" fmla="*/ 2743171 h 6407150"/>
              <a:gd name="connsiteX13611" fmla="*/ 6556382 w 11737976"/>
              <a:gd name="connsiteY13611" fmla="*/ 2739404 h 6407150"/>
              <a:gd name="connsiteX13612" fmla="*/ 6558797 w 11737976"/>
              <a:gd name="connsiteY13612" fmla="*/ 2735628 h 6407150"/>
              <a:gd name="connsiteX13613" fmla="*/ 6559286 w 11737976"/>
              <a:gd name="connsiteY13613" fmla="*/ 2734280 h 6407150"/>
              <a:gd name="connsiteX13614" fmla="*/ 6559774 w 11737976"/>
              <a:gd name="connsiteY13614" fmla="*/ 2732933 h 6407150"/>
              <a:gd name="connsiteX13615" fmla="*/ 6559315 w 11737976"/>
              <a:gd name="connsiteY13615" fmla="*/ 2731316 h 6407150"/>
              <a:gd name="connsiteX13616" fmla="*/ 6132543 w 11737976"/>
              <a:gd name="connsiteY13616" fmla="*/ 2729666 h 6407150"/>
              <a:gd name="connsiteX13617" fmla="*/ 6129022 w 11737976"/>
              <a:gd name="connsiteY13617" fmla="*/ 2730184 h 6407150"/>
              <a:gd name="connsiteX13618" fmla="*/ 6127529 w 11737976"/>
              <a:gd name="connsiteY13618" fmla="*/ 2734303 h 6407150"/>
              <a:gd name="connsiteX13619" fmla="*/ 6126035 w 11737976"/>
              <a:gd name="connsiteY13619" fmla="*/ 2738419 h 6407150"/>
              <a:gd name="connsiteX13620" fmla="*/ 6125098 w 11737976"/>
              <a:gd name="connsiteY13620" fmla="*/ 2740235 h 6407150"/>
              <a:gd name="connsiteX13621" fmla="*/ 6126047 w 11737976"/>
              <a:gd name="connsiteY13621" fmla="*/ 2741449 h 6407150"/>
              <a:gd name="connsiteX13622" fmla="*/ 6129073 w 11737976"/>
              <a:gd name="connsiteY13622" fmla="*/ 2742302 h 6407150"/>
              <a:gd name="connsiteX13623" fmla="*/ 6132070 w 11737976"/>
              <a:gd name="connsiteY13623" fmla="*/ 2737098 h 6407150"/>
              <a:gd name="connsiteX13624" fmla="*/ 6132568 w 11737976"/>
              <a:gd name="connsiteY13624" fmla="*/ 2735725 h 6407150"/>
              <a:gd name="connsiteX13625" fmla="*/ 6134063 w 11737976"/>
              <a:gd name="connsiteY13625" fmla="*/ 2731609 h 6407150"/>
              <a:gd name="connsiteX13626" fmla="*/ 6132543 w 11737976"/>
              <a:gd name="connsiteY13626" fmla="*/ 2729666 h 6407150"/>
              <a:gd name="connsiteX13627" fmla="*/ 6536488 w 11737976"/>
              <a:gd name="connsiteY13627" fmla="*/ 2726491 h 6407150"/>
              <a:gd name="connsiteX13628" fmla="*/ 6528742 w 11737976"/>
              <a:gd name="connsiteY13628" fmla="*/ 2730188 h 6407150"/>
              <a:gd name="connsiteX13629" fmla="*/ 6530195 w 11737976"/>
              <a:gd name="connsiteY13629" fmla="*/ 2737951 h 6407150"/>
              <a:gd name="connsiteX13630" fmla="*/ 6529225 w 11737976"/>
              <a:gd name="connsiteY13630" fmla="*/ 2740620 h 6407150"/>
              <a:gd name="connsiteX13631" fmla="*/ 6525535 w 11737976"/>
              <a:gd name="connsiteY13631" fmla="*/ 2744175 h 6407150"/>
              <a:gd name="connsiteX13632" fmla="*/ 6526387 w 11737976"/>
              <a:gd name="connsiteY13632" fmla="*/ 2745039 h 6407150"/>
              <a:gd name="connsiteX13633" fmla="*/ 6526140 w 11737976"/>
              <a:gd name="connsiteY13633" fmla="*/ 2745449 h 6407150"/>
              <a:gd name="connsiteX13634" fmla="*/ 6527289 w 11737976"/>
              <a:gd name="connsiteY13634" fmla="*/ 2745958 h 6407150"/>
              <a:gd name="connsiteX13635" fmla="*/ 6526387 w 11737976"/>
              <a:gd name="connsiteY13635" fmla="*/ 2745039 h 6407150"/>
              <a:gd name="connsiteX13636" fmla="*/ 6526806 w 11737976"/>
              <a:gd name="connsiteY13636" fmla="*/ 2744350 h 6407150"/>
              <a:gd name="connsiteX13637" fmla="*/ 6531163 w 11737976"/>
              <a:gd name="connsiteY13637" fmla="*/ 2744109 h 6407150"/>
              <a:gd name="connsiteX13638" fmla="*/ 6531648 w 11737976"/>
              <a:gd name="connsiteY13638" fmla="*/ 2748659 h 6407150"/>
              <a:gd name="connsiteX13639" fmla="*/ 6536368 w 11737976"/>
              <a:gd name="connsiteY13639" fmla="*/ 2749257 h 6407150"/>
              <a:gd name="connsiteX13640" fmla="*/ 6538911 w 11737976"/>
              <a:gd name="connsiteY13640" fmla="*/ 2749239 h 6407150"/>
              <a:gd name="connsiteX13641" fmla="*/ 6538427 w 11737976"/>
              <a:gd name="connsiteY13641" fmla="*/ 2747631 h 6407150"/>
              <a:gd name="connsiteX13642" fmla="*/ 6537943 w 11737976"/>
              <a:gd name="connsiteY13642" fmla="*/ 2746024 h 6407150"/>
              <a:gd name="connsiteX13643" fmla="*/ 6540364 w 11737976"/>
              <a:gd name="connsiteY13643" fmla="*/ 2748179 h 6407150"/>
              <a:gd name="connsiteX13644" fmla="*/ 6541817 w 11737976"/>
              <a:gd name="connsiteY13644" fmla="*/ 2747118 h 6407150"/>
              <a:gd name="connsiteX13645" fmla="*/ 6540848 w 11737976"/>
              <a:gd name="connsiteY13645" fmla="*/ 2746844 h 6407150"/>
              <a:gd name="connsiteX13646" fmla="*/ 6540363 w 11737976"/>
              <a:gd name="connsiteY13646" fmla="*/ 2745236 h 6407150"/>
              <a:gd name="connsiteX13647" fmla="*/ 6537942 w 11737976"/>
              <a:gd name="connsiteY13647" fmla="*/ 2743082 h 6407150"/>
              <a:gd name="connsiteX13648" fmla="*/ 6536975 w 11737976"/>
              <a:gd name="connsiteY13648" fmla="*/ 2742808 h 6407150"/>
              <a:gd name="connsiteX13649" fmla="*/ 6539394 w 11737976"/>
              <a:gd name="connsiteY13649" fmla="*/ 2739079 h 6407150"/>
              <a:gd name="connsiteX13650" fmla="*/ 6539879 w 11737976"/>
              <a:gd name="connsiteY13650" fmla="*/ 2737745 h 6407150"/>
              <a:gd name="connsiteX13651" fmla="*/ 6538910 w 11737976"/>
              <a:gd name="connsiteY13651" fmla="*/ 2737471 h 6407150"/>
              <a:gd name="connsiteX13652" fmla="*/ 6537942 w 11737976"/>
              <a:gd name="connsiteY13652" fmla="*/ 2737198 h 6407150"/>
              <a:gd name="connsiteX13653" fmla="*/ 6536490 w 11737976"/>
              <a:gd name="connsiteY13653" fmla="*/ 2741201 h 6407150"/>
              <a:gd name="connsiteX13654" fmla="*/ 6535521 w 11737976"/>
              <a:gd name="connsiteY13654" fmla="*/ 2740928 h 6407150"/>
              <a:gd name="connsiteX13655" fmla="*/ 6535521 w 11737976"/>
              <a:gd name="connsiteY13655" fmla="*/ 2737985 h 6407150"/>
              <a:gd name="connsiteX13656" fmla="*/ 6539394 w 11737976"/>
              <a:gd name="connsiteY13656" fmla="*/ 2736137 h 6407150"/>
              <a:gd name="connsiteX13657" fmla="*/ 6539393 w 11737976"/>
              <a:gd name="connsiteY13657" fmla="*/ 2727311 h 6407150"/>
              <a:gd name="connsiteX13658" fmla="*/ 6536488 w 11737976"/>
              <a:gd name="connsiteY13658" fmla="*/ 2726491 h 6407150"/>
              <a:gd name="connsiteX13659" fmla="*/ 7397327 w 11737976"/>
              <a:gd name="connsiteY13659" fmla="*/ 2723979 h 6407150"/>
              <a:gd name="connsiteX13660" fmla="*/ 7380154 w 11737976"/>
              <a:gd name="connsiteY13660" fmla="*/ 2750480 h 6407150"/>
              <a:gd name="connsiteX13661" fmla="*/ 7391631 w 11737976"/>
              <a:gd name="connsiteY13661" fmla="*/ 2748342 h 6407150"/>
              <a:gd name="connsiteX13662" fmla="*/ 7397327 w 11737976"/>
              <a:gd name="connsiteY13662" fmla="*/ 2723979 h 6407150"/>
              <a:gd name="connsiteX13663" fmla="*/ 6085538 w 11737976"/>
              <a:gd name="connsiteY13663" fmla="*/ 2722875 h 6407150"/>
              <a:gd name="connsiteX13664" fmla="*/ 6083804 w 11737976"/>
              <a:gd name="connsiteY13664" fmla="*/ 2725101 h 6407150"/>
              <a:gd name="connsiteX13665" fmla="*/ 6085868 w 11737976"/>
              <a:gd name="connsiteY13665" fmla="*/ 2726756 h 6407150"/>
              <a:gd name="connsiteX13666" fmla="*/ 6085538 w 11737976"/>
              <a:gd name="connsiteY13666" fmla="*/ 2722875 h 6407150"/>
              <a:gd name="connsiteX13667" fmla="*/ 1115549 w 11737976"/>
              <a:gd name="connsiteY13667" fmla="*/ 2721997 h 6407150"/>
              <a:gd name="connsiteX13668" fmla="*/ 1102915 w 11737976"/>
              <a:gd name="connsiteY13668" fmla="*/ 2736910 h 6407150"/>
              <a:gd name="connsiteX13669" fmla="*/ 1100021 w 11737976"/>
              <a:gd name="connsiteY13669" fmla="*/ 2749298 h 6407150"/>
              <a:gd name="connsiteX13670" fmla="*/ 1099054 w 11737976"/>
              <a:gd name="connsiteY13670" fmla="*/ 2753427 h 6407150"/>
              <a:gd name="connsiteX13671" fmla="*/ 1095194 w 11737976"/>
              <a:gd name="connsiteY13671" fmla="*/ 2769943 h 6407150"/>
              <a:gd name="connsiteX13672" fmla="*/ 1077735 w 11737976"/>
              <a:gd name="connsiteY13672" fmla="*/ 2805501 h 6407150"/>
              <a:gd name="connsiteX13673" fmla="*/ 1079944 w 11737976"/>
              <a:gd name="connsiteY13673" fmla="*/ 2812563 h 6407150"/>
              <a:gd name="connsiteX13674" fmla="*/ 1084579 w 11737976"/>
              <a:gd name="connsiteY13674" fmla="*/ 2815362 h 6407150"/>
              <a:gd name="connsiteX13675" fmla="*/ 1085544 w 11737976"/>
              <a:gd name="connsiteY13675" fmla="*/ 2811232 h 6407150"/>
              <a:gd name="connsiteX13676" fmla="*/ 1105899 w 11737976"/>
              <a:gd name="connsiteY13676" fmla="*/ 2763287 h 6407150"/>
              <a:gd name="connsiteX13677" fmla="*/ 1107828 w 11737976"/>
              <a:gd name="connsiteY13677" fmla="*/ 2755029 h 6407150"/>
              <a:gd name="connsiteX13678" fmla="*/ 1111689 w 11737976"/>
              <a:gd name="connsiteY13678" fmla="*/ 2738513 h 6407150"/>
              <a:gd name="connsiteX13679" fmla="*/ 1115549 w 11737976"/>
              <a:gd name="connsiteY13679" fmla="*/ 2721997 h 6407150"/>
              <a:gd name="connsiteX13680" fmla="*/ 6604849 w 11737976"/>
              <a:gd name="connsiteY13680" fmla="*/ 2721481 h 6407150"/>
              <a:gd name="connsiteX13681" fmla="*/ 6604315 w 11737976"/>
              <a:gd name="connsiteY13681" fmla="*/ 2722952 h 6407150"/>
              <a:gd name="connsiteX13682" fmla="*/ 6605145 w 11737976"/>
              <a:gd name="connsiteY13682" fmla="*/ 2726428 h 6407150"/>
              <a:gd name="connsiteX13683" fmla="*/ 6606094 w 11737976"/>
              <a:gd name="connsiteY13683" fmla="*/ 2726697 h 6407150"/>
              <a:gd name="connsiteX13684" fmla="*/ 6606628 w 11737976"/>
              <a:gd name="connsiteY13684" fmla="*/ 2725227 h 6407150"/>
              <a:gd name="connsiteX13685" fmla="*/ 6606212 w 11737976"/>
              <a:gd name="connsiteY13685" fmla="*/ 2723488 h 6407150"/>
              <a:gd name="connsiteX13686" fmla="*/ 6604849 w 11737976"/>
              <a:gd name="connsiteY13686" fmla="*/ 2721481 h 6407150"/>
              <a:gd name="connsiteX13687" fmla="*/ 6596933 w 11737976"/>
              <a:gd name="connsiteY13687" fmla="*/ 2719246 h 6407150"/>
              <a:gd name="connsiteX13688" fmla="*/ 6595422 w 11737976"/>
              <a:gd name="connsiteY13688" fmla="*/ 2720440 h 6407150"/>
              <a:gd name="connsiteX13689" fmla="*/ 6596400 w 11737976"/>
              <a:gd name="connsiteY13689" fmla="*/ 2720716 h 6407150"/>
              <a:gd name="connsiteX13690" fmla="*/ 6597824 w 11737976"/>
              <a:gd name="connsiteY13690" fmla="*/ 2722738 h 6407150"/>
              <a:gd name="connsiteX13691" fmla="*/ 6596845 w 11737976"/>
              <a:gd name="connsiteY13691" fmla="*/ 2722463 h 6407150"/>
              <a:gd name="connsiteX13692" fmla="*/ 6596312 w 11737976"/>
              <a:gd name="connsiteY13692" fmla="*/ 2723934 h 6407150"/>
              <a:gd name="connsiteX13693" fmla="*/ 6597290 w 11737976"/>
              <a:gd name="connsiteY13693" fmla="*/ 2724210 h 6407150"/>
              <a:gd name="connsiteX13694" fmla="*/ 6598268 w 11737976"/>
              <a:gd name="connsiteY13694" fmla="*/ 2724486 h 6407150"/>
              <a:gd name="connsiteX13695" fmla="*/ 6598802 w 11737976"/>
              <a:gd name="connsiteY13695" fmla="*/ 2723015 h 6407150"/>
              <a:gd name="connsiteX13696" fmla="*/ 6599335 w 11737976"/>
              <a:gd name="connsiteY13696" fmla="*/ 2721545 h 6407150"/>
              <a:gd name="connsiteX13697" fmla="*/ 6596933 w 11737976"/>
              <a:gd name="connsiteY13697" fmla="*/ 2719246 h 6407150"/>
              <a:gd name="connsiteX13698" fmla="*/ 6225553 w 11737976"/>
              <a:gd name="connsiteY13698" fmla="*/ 2718534 h 6407150"/>
              <a:gd name="connsiteX13699" fmla="*/ 6226579 w 11737976"/>
              <a:gd name="connsiteY13699" fmla="*/ 2719209 h 6407150"/>
              <a:gd name="connsiteX13700" fmla="*/ 6229054 w 11737976"/>
              <a:gd name="connsiteY13700" fmla="*/ 2721260 h 6407150"/>
              <a:gd name="connsiteX13701" fmla="*/ 6232224 w 11737976"/>
              <a:gd name="connsiteY13701" fmla="*/ 2721295 h 6407150"/>
              <a:gd name="connsiteX13702" fmla="*/ 6225553 w 11737976"/>
              <a:gd name="connsiteY13702" fmla="*/ 2718534 h 6407150"/>
              <a:gd name="connsiteX13703" fmla="*/ 6273326 w 11737976"/>
              <a:gd name="connsiteY13703" fmla="*/ 2717462 h 6407150"/>
              <a:gd name="connsiteX13704" fmla="*/ 6270245 w 11737976"/>
              <a:gd name="connsiteY13704" fmla="*/ 2722716 h 6407150"/>
              <a:gd name="connsiteX13705" fmla="*/ 6269741 w 11737976"/>
              <a:gd name="connsiteY13705" fmla="*/ 2724105 h 6407150"/>
              <a:gd name="connsiteX13706" fmla="*/ 6270808 w 11737976"/>
              <a:gd name="connsiteY13706" fmla="*/ 2724406 h 6407150"/>
              <a:gd name="connsiteX13707" fmla="*/ 6271875 w 11737976"/>
              <a:gd name="connsiteY13707" fmla="*/ 2724708 h 6407150"/>
              <a:gd name="connsiteX13708" fmla="*/ 6272883 w 11737976"/>
              <a:gd name="connsiteY13708" fmla="*/ 2721930 h 6407150"/>
              <a:gd name="connsiteX13709" fmla="*/ 6274958 w 11737976"/>
              <a:gd name="connsiteY13709" fmla="*/ 2719454 h 6407150"/>
              <a:gd name="connsiteX13710" fmla="*/ 6275462 w 11737976"/>
              <a:gd name="connsiteY13710" fmla="*/ 2718065 h 6407150"/>
              <a:gd name="connsiteX13711" fmla="*/ 6273326 w 11737976"/>
              <a:gd name="connsiteY13711" fmla="*/ 2717462 h 6407150"/>
              <a:gd name="connsiteX13712" fmla="*/ 6124739 w 11737976"/>
              <a:gd name="connsiteY13712" fmla="*/ 2715575 h 6407150"/>
              <a:gd name="connsiteX13713" fmla="*/ 6123246 w 11737976"/>
              <a:gd name="connsiteY13713" fmla="*/ 2716666 h 6407150"/>
              <a:gd name="connsiteX13714" fmla="*/ 6121752 w 11737976"/>
              <a:gd name="connsiteY13714" fmla="*/ 2717757 h 6407150"/>
              <a:gd name="connsiteX13715" fmla="*/ 6119760 w 11737976"/>
              <a:gd name="connsiteY13715" fmla="*/ 2720221 h 6407150"/>
              <a:gd name="connsiteX13716" fmla="*/ 6121254 w 11737976"/>
              <a:gd name="connsiteY13716" fmla="*/ 2722155 h 6407150"/>
              <a:gd name="connsiteX13717" fmla="*/ 6123744 w 11737976"/>
              <a:gd name="connsiteY13717" fmla="*/ 2721346 h 6407150"/>
              <a:gd name="connsiteX13718" fmla="*/ 6124243 w 11737976"/>
              <a:gd name="connsiteY13718" fmla="*/ 2719972 h 6407150"/>
              <a:gd name="connsiteX13719" fmla="*/ 6126235 w 11737976"/>
              <a:gd name="connsiteY13719" fmla="*/ 2717511 h 6407150"/>
              <a:gd name="connsiteX13720" fmla="*/ 6126731 w 11737976"/>
              <a:gd name="connsiteY13720" fmla="*/ 2716137 h 6407150"/>
              <a:gd name="connsiteX13721" fmla="*/ 6124739 w 11737976"/>
              <a:gd name="connsiteY13721" fmla="*/ 2715575 h 6407150"/>
              <a:gd name="connsiteX13722" fmla="*/ 6166530 w 11737976"/>
              <a:gd name="connsiteY13722" fmla="*/ 2715489 h 6407150"/>
              <a:gd name="connsiteX13723" fmla="*/ 6158316 w 11737976"/>
              <a:gd name="connsiteY13723" fmla="*/ 2717638 h 6407150"/>
              <a:gd name="connsiteX13724" fmla="*/ 6157335 w 11737976"/>
              <a:gd name="connsiteY13724" fmla="*/ 2720339 h 6407150"/>
              <a:gd name="connsiteX13725" fmla="*/ 6146654 w 11737976"/>
              <a:gd name="connsiteY13725" fmla="*/ 2732214 h 6407150"/>
              <a:gd name="connsiteX13726" fmla="*/ 6146604 w 11737976"/>
              <a:gd name="connsiteY13726" fmla="*/ 2741136 h 6407150"/>
              <a:gd name="connsiteX13727" fmla="*/ 6136462 w 11737976"/>
              <a:gd name="connsiteY13727" fmla="*/ 2742739 h 6407150"/>
              <a:gd name="connsiteX13728" fmla="*/ 6134952 w 11737976"/>
              <a:gd name="connsiteY13728" fmla="*/ 2746082 h 6407150"/>
              <a:gd name="connsiteX13729" fmla="*/ 6134502 w 11737976"/>
              <a:gd name="connsiteY13729" fmla="*/ 2748143 h 6407150"/>
              <a:gd name="connsiteX13730" fmla="*/ 6132541 w 11737976"/>
              <a:gd name="connsiteY13730" fmla="*/ 2753546 h 6407150"/>
              <a:gd name="connsiteX13731" fmla="*/ 6131561 w 11737976"/>
              <a:gd name="connsiteY13731" fmla="*/ 2756248 h 6407150"/>
              <a:gd name="connsiteX13732" fmla="*/ 6132034 w 11737976"/>
              <a:gd name="connsiteY13732" fmla="*/ 2757871 h 6407150"/>
              <a:gd name="connsiteX13733" fmla="*/ 6134452 w 11737976"/>
              <a:gd name="connsiteY13733" fmla="*/ 2757064 h 6407150"/>
              <a:gd name="connsiteX13734" fmla="*/ 6135432 w 11737976"/>
              <a:gd name="connsiteY13734" fmla="*/ 2754363 h 6407150"/>
              <a:gd name="connsiteX13735" fmla="*/ 6136902 w 11737976"/>
              <a:gd name="connsiteY13735" fmla="*/ 2750310 h 6407150"/>
              <a:gd name="connsiteX13736" fmla="*/ 6141247 w 11737976"/>
              <a:gd name="connsiteY13736" fmla="*/ 2750048 h 6407150"/>
              <a:gd name="connsiteX13737" fmla="*/ 6137816 w 11737976"/>
              <a:gd name="connsiteY13737" fmla="*/ 2759503 h 6407150"/>
              <a:gd name="connsiteX13738" fmla="*/ 6137294 w 11737976"/>
              <a:gd name="connsiteY13738" fmla="*/ 2766802 h 6407150"/>
              <a:gd name="connsiteX13739" fmla="*/ 6142583 w 11737976"/>
              <a:gd name="connsiteY13739" fmla="*/ 2769786 h 6407150"/>
              <a:gd name="connsiteX13740" fmla="*/ 6161630 w 11737976"/>
              <a:gd name="connsiteY13740" fmla="*/ 2728998 h 6407150"/>
              <a:gd name="connsiteX13741" fmla="*/ 6164031 w 11737976"/>
              <a:gd name="connsiteY13741" fmla="*/ 2731164 h 6407150"/>
              <a:gd name="connsiteX13742" fmla="*/ 6167951 w 11737976"/>
              <a:gd name="connsiteY13742" fmla="*/ 2720359 h 6407150"/>
              <a:gd name="connsiteX13743" fmla="*/ 6166530 w 11737976"/>
              <a:gd name="connsiteY13743" fmla="*/ 2715489 h 6407150"/>
              <a:gd name="connsiteX13744" fmla="*/ 5594382 w 11737976"/>
              <a:gd name="connsiteY13744" fmla="*/ 2715476 h 6407150"/>
              <a:gd name="connsiteX13745" fmla="*/ 5583643 w 11737976"/>
              <a:gd name="connsiteY13745" fmla="*/ 2717557 h 6407150"/>
              <a:gd name="connsiteX13746" fmla="*/ 5597286 w 11737976"/>
              <a:gd name="connsiteY13746" fmla="*/ 2724900 h 6407150"/>
              <a:gd name="connsiteX13747" fmla="*/ 5603768 w 11737976"/>
              <a:gd name="connsiteY13747" fmla="*/ 2722921 h 6407150"/>
              <a:gd name="connsiteX13748" fmla="*/ 5594382 w 11737976"/>
              <a:gd name="connsiteY13748" fmla="*/ 2715476 h 6407150"/>
              <a:gd name="connsiteX13749" fmla="*/ 6630995 w 11737976"/>
              <a:gd name="connsiteY13749" fmla="*/ 2714275 h 6407150"/>
              <a:gd name="connsiteX13750" fmla="*/ 6627172 w 11737976"/>
              <a:gd name="connsiteY13750" fmla="*/ 2716167 h 6407150"/>
              <a:gd name="connsiteX13751" fmla="*/ 6628090 w 11737976"/>
              <a:gd name="connsiteY13751" fmla="*/ 2719400 h 6407150"/>
              <a:gd name="connsiteX13752" fmla="*/ 6630936 w 11737976"/>
              <a:gd name="connsiteY13752" fmla="*/ 2720203 h 6407150"/>
              <a:gd name="connsiteX13753" fmla="*/ 6632864 w 11737976"/>
              <a:gd name="connsiteY13753" fmla="*/ 2717776 h 6407150"/>
              <a:gd name="connsiteX13754" fmla="*/ 6629556 w 11737976"/>
              <a:gd name="connsiteY13754" fmla="*/ 2715356 h 6407150"/>
              <a:gd name="connsiteX13755" fmla="*/ 6630995 w 11737976"/>
              <a:gd name="connsiteY13755" fmla="*/ 2714275 h 6407150"/>
              <a:gd name="connsiteX13756" fmla="*/ 6623091 w 11737976"/>
              <a:gd name="connsiteY13756" fmla="*/ 2712989 h 6407150"/>
              <a:gd name="connsiteX13757" fmla="*/ 6618174 w 11737976"/>
              <a:gd name="connsiteY13757" fmla="*/ 2715883 h 6407150"/>
              <a:gd name="connsiteX13758" fmla="*/ 6617858 w 11737976"/>
              <a:gd name="connsiteY13758" fmla="*/ 2721029 h 6407150"/>
              <a:gd name="connsiteX13759" fmla="*/ 6616879 w 11737976"/>
              <a:gd name="connsiteY13759" fmla="*/ 2720753 h 6407150"/>
              <a:gd name="connsiteX13760" fmla="*/ 6617833 w 11737976"/>
              <a:gd name="connsiteY13760" fmla="*/ 2724068 h 6407150"/>
              <a:gd name="connsiteX13761" fmla="*/ 6620292 w 11737976"/>
              <a:gd name="connsiteY13761" fmla="*/ 2723240 h 6407150"/>
              <a:gd name="connsiteX13762" fmla="*/ 6621771 w 11737976"/>
              <a:gd name="connsiteY13762" fmla="*/ 2722134 h 6407150"/>
              <a:gd name="connsiteX13763" fmla="*/ 6622272 w 11737976"/>
              <a:gd name="connsiteY13763" fmla="*/ 2720753 h 6407150"/>
              <a:gd name="connsiteX13764" fmla="*/ 6626710 w 11737976"/>
              <a:gd name="connsiteY13764" fmla="*/ 2717438 h 6407150"/>
              <a:gd name="connsiteX13765" fmla="*/ 6623091 w 11737976"/>
              <a:gd name="connsiteY13765" fmla="*/ 2712989 h 6407150"/>
              <a:gd name="connsiteX13766" fmla="*/ 6432352 w 11737976"/>
              <a:gd name="connsiteY13766" fmla="*/ 2712093 h 6407150"/>
              <a:gd name="connsiteX13767" fmla="*/ 6432305 w 11737976"/>
              <a:gd name="connsiteY13767" fmla="*/ 2714495 h 6407150"/>
              <a:gd name="connsiteX13768" fmla="*/ 6430940 w 11737976"/>
              <a:gd name="connsiteY13768" fmla="*/ 2714851 h 6407150"/>
              <a:gd name="connsiteX13769" fmla="*/ 6431817 w 11737976"/>
              <a:gd name="connsiteY13769" fmla="*/ 2715842 h 6407150"/>
              <a:gd name="connsiteX13770" fmla="*/ 6435782 w 11737976"/>
              <a:gd name="connsiteY13770" fmla="*/ 2713990 h 6407150"/>
              <a:gd name="connsiteX13771" fmla="*/ 6432352 w 11737976"/>
              <a:gd name="connsiteY13771" fmla="*/ 2712093 h 6407150"/>
              <a:gd name="connsiteX13772" fmla="*/ 5622793 w 11737976"/>
              <a:gd name="connsiteY13772" fmla="*/ 2711467 h 6407150"/>
              <a:gd name="connsiteX13773" fmla="*/ 5621810 w 11737976"/>
              <a:gd name="connsiteY13773" fmla="*/ 2718394 h 6407150"/>
              <a:gd name="connsiteX13774" fmla="*/ 5627016 w 11737976"/>
              <a:gd name="connsiteY13774" fmla="*/ 2718509 h 6407150"/>
              <a:gd name="connsiteX13775" fmla="*/ 5632589 w 11737976"/>
              <a:gd name="connsiteY13775" fmla="*/ 2716026 h 6407150"/>
              <a:gd name="connsiteX13776" fmla="*/ 5622793 w 11737976"/>
              <a:gd name="connsiteY13776" fmla="*/ 2711467 h 6407150"/>
              <a:gd name="connsiteX13777" fmla="*/ 6635406 w 11737976"/>
              <a:gd name="connsiteY13777" fmla="*/ 2711199 h 6407150"/>
              <a:gd name="connsiteX13778" fmla="*/ 6631528 w 11737976"/>
              <a:gd name="connsiteY13778" fmla="*/ 2712806 h 6407150"/>
              <a:gd name="connsiteX13779" fmla="*/ 6636509 w 11737976"/>
              <a:gd name="connsiteY13779" fmla="*/ 2714213 h 6407150"/>
              <a:gd name="connsiteX13780" fmla="*/ 6635406 w 11737976"/>
              <a:gd name="connsiteY13780" fmla="*/ 2711199 h 6407150"/>
              <a:gd name="connsiteX13781" fmla="*/ 6616445 w 11737976"/>
              <a:gd name="connsiteY13781" fmla="*/ 2710058 h 6407150"/>
              <a:gd name="connsiteX13782" fmla="*/ 6616849 w 11737976"/>
              <a:gd name="connsiteY13782" fmla="*/ 2714712 h 6407150"/>
              <a:gd name="connsiteX13783" fmla="*/ 6621187 w 11737976"/>
              <a:gd name="connsiteY13783" fmla="*/ 2711399 h 6407150"/>
              <a:gd name="connsiteX13784" fmla="*/ 6616445 w 11737976"/>
              <a:gd name="connsiteY13784" fmla="*/ 2710058 h 6407150"/>
              <a:gd name="connsiteX13785" fmla="*/ 1162362 w 11737976"/>
              <a:gd name="connsiteY13785" fmla="*/ 2709200 h 6407150"/>
              <a:gd name="connsiteX13786" fmla="*/ 1169341 w 11737976"/>
              <a:gd name="connsiteY13786" fmla="*/ 2723415 h 6407150"/>
              <a:gd name="connsiteX13787" fmla="*/ 1153658 w 11737976"/>
              <a:gd name="connsiteY13787" fmla="*/ 2746436 h 6407150"/>
              <a:gd name="connsiteX13788" fmla="*/ 1141840 w 11737976"/>
              <a:gd name="connsiteY13788" fmla="*/ 2752906 h 6407150"/>
              <a:gd name="connsiteX13789" fmla="*/ 1149577 w 11737976"/>
              <a:gd name="connsiteY13789" fmla="*/ 2719806 h 6407150"/>
              <a:gd name="connsiteX13790" fmla="*/ 1160428 w 11737976"/>
              <a:gd name="connsiteY13790" fmla="*/ 2717474 h 6407150"/>
              <a:gd name="connsiteX13791" fmla="*/ 1162362 w 11737976"/>
              <a:gd name="connsiteY13791" fmla="*/ 2709200 h 6407150"/>
              <a:gd name="connsiteX13792" fmla="*/ 6158782 w 11737976"/>
              <a:gd name="connsiteY13792" fmla="*/ 2707358 h 6407150"/>
              <a:gd name="connsiteX13793" fmla="*/ 6156332 w 11737976"/>
              <a:gd name="connsiteY13793" fmla="*/ 2713260 h 6407150"/>
              <a:gd name="connsiteX13794" fmla="*/ 6157289 w 11737976"/>
              <a:gd name="connsiteY13794" fmla="*/ 2714500 h 6407150"/>
              <a:gd name="connsiteX13795" fmla="*/ 6158782 w 11737976"/>
              <a:gd name="connsiteY13795" fmla="*/ 2707358 h 6407150"/>
              <a:gd name="connsiteX13796" fmla="*/ 6595954 w 11737976"/>
              <a:gd name="connsiteY13796" fmla="*/ 2707081 h 6407150"/>
              <a:gd name="connsiteX13797" fmla="*/ 6587840 w 11737976"/>
              <a:gd name="connsiteY13797" fmla="*/ 2712940 h 6407150"/>
              <a:gd name="connsiteX13798" fmla="*/ 6588681 w 11737976"/>
              <a:gd name="connsiteY13798" fmla="*/ 2712458 h 6407150"/>
              <a:gd name="connsiteX13799" fmla="*/ 6595954 w 11737976"/>
              <a:gd name="connsiteY13799" fmla="*/ 2707081 h 6407150"/>
              <a:gd name="connsiteX13800" fmla="*/ 6277208 w 11737976"/>
              <a:gd name="connsiteY13800" fmla="*/ 2706761 h 6407150"/>
              <a:gd name="connsiteX13801" fmla="*/ 6272061 w 11737976"/>
              <a:gd name="connsiteY13801" fmla="*/ 2713006 h 6407150"/>
              <a:gd name="connsiteX13802" fmla="*/ 6272408 w 11737976"/>
              <a:gd name="connsiteY13802" fmla="*/ 2714050 h 6407150"/>
              <a:gd name="connsiteX13803" fmla="*/ 6277208 w 11737976"/>
              <a:gd name="connsiteY13803" fmla="*/ 2706761 h 6407150"/>
              <a:gd name="connsiteX13804" fmla="*/ 5644351 w 11737976"/>
              <a:gd name="connsiteY13804" fmla="*/ 2706727 h 6407150"/>
              <a:gd name="connsiteX13805" fmla="*/ 5643861 w 11737976"/>
              <a:gd name="connsiteY13805" fmla="*/ 2710192 h 6407150"/>
              <a:gd name="connsiteX13806" fmla="*/ 5654148 w 11737976"/>
              <a:gd name="connsiteY13806" fmla="*/ 2711286 h 6407150"/>
              <a:gd name="connsiteX13807" fmla="*/ 5654640 w 11737976"/>
              <a:gd name="connsiteY13807" fmla="*/ 2707822 h 6407150"/>
              <a:gd name="connsiteX13808" fmla="*/ 5644351 w 11737976"/>
              <a:gd name="connsiteY13808" fmla="*/ 2706727 h 6407150"/>
              <a:gd name="connsiteX13809" fmla="*/ 6134290 w 11737976"/>
              <a:gd name="connsiteY13809" fmla="*/ 2703683 h 6407150"/>
              <a:gd name="connsiteX13810" fmla="*/ 6135731 w 11737976"/>
              <a:gd name="connsiteY13810" fmla="*/ 2708629 h 6407150"/>
              <a:gd name="connsiteX13811" fmla="*/ 6134290 w 11737976"/>
              <a:gd name="connsiteY13811" fmla="*/ 2703683 h 6407150"/>
              <a:gd name="connsiteX13812" fmla="*/ 1965465 w 11737976"/>
              <a:gd name="connsiteY13812" fmla="*/ 2702428 h 6407150"/>
              <a:gd name="connsiteX13813" fmla="*/ 1956753 w 11737976"/>
              <a:gd name="connsiteY13813" fmla="*/ 2703816 h 6407150"/>
              <a:gd name="connsiteX13814" fmla="*/ 1965402 w 11737976"/>
              <a:gd name="connsiteY13814" fmla="*/ 2706634 h 6407150"/>
              <a:gd name="connsiteX13815" fmla="*/ 1965465 w 11737976"/>
              <a:gd name="connsiteY13815" fmla="*/ 2702428 h 6407150"/>
              <a:gd name="connsiteX13816" fmla="*/ 6230518 w 11737976"/>
              <a:gd name="connsiteY13816" fmla="*/ 2702221 h 6407150"/>
              <a:gd name="connsiteX13817" fmla="*/ 6229051 w 11737976"/>
              <a:gd name="connsiteY13817" fmla="*/ 2703291 h 6407150"/>
              <a:gd name="connsiteX13818" fmla="*/ 6230518 w 11737976"/>
              <a:gd name="connsiteY13818" fmla="*/ 2705193 h 6407150"/>
              <a:gd name="connsiteX13819" fmla="*/ 6229051 w 11737976"/>
              <a:gd name="connsiteY13819" fmla="*/ 2706264 h 6407150"/>
              <a:gd name="connsiteX13820" fmla="*/ 6227584 w 11737976"/>
              <a:gd name="connsiteY13820" fmla="*/ 2707335 h 6407150"/>
              <a:gd name="connsiteX13821" fmla="*/ 6228563 w 11737976"/>
              <a:gd name="connsiteY13821" fmla="*/ 2707611 h 6407150"/>
              <a:gd name="connsiteX13822" fmla="*/ 6231007 w 11737976"/>
              <a:gd name="connsiteY13822" fmla="*/ 2706816 h 6407150"/>
              <a:gd name="connsiteX13823" fmla="*/ 6231986 w 11737976"/>
              <a:gd name="connsiteY13823" fmla="*/ 2707093 h 6407150"/>
              <a:gd name="connsiteX13824" fmla="*/ 6232475 w 11737976"/>
              <a:gd name="connsiteY13824" fmla="*/ 2705745 h 6407150"/>
              <a:gd name="connsiteX13825" fmla="*/ 6230518 w 11737976"/>
              <a:gd name="connsiteY13825" fmla="*/ 2702221 h 6407150"/>
              <a:gd name="connsiteX13826" fmla="*/ 6552867 w 11737976"/>
              <a:gd name="connsiteY13826" fmla="*/ 2699970 h 6407150"/>
              <a:gd name="connsiteX13827" fmla="*/ 6550241 w 11737976"/>
              <a:gd name="connsiteY13827" fmla="*/ 2700115 h 6407150"/>
              <a:gd name="connsiteX13828" fmla="*/ 6549262 w 11737976"/>
              <a:gd name="connsiteY13828" fmla="*/ 2702812 h 6407150"/>
              <a:gd name="connsiteX13829" fmla="*/ 6551946 w 11737976"/>
              <a:gd name="connsiteY13829" fmla="*/ 2703523 h 6407150"/>
              <a:gd name="connsiteX13830" fmla="*/ 6552867 w 11737976"/>
              <a:gd name="connsiteY13830" fmla="*/ 2699970 h 6407150"/>
              <a:gd name="connsiteX13831" fmla="*/ 6301251 w 11737976"/>
              <a:gd name="connsiteY13831" fmla="*/ 2699952 h 6407150"/>
              <a:gd name="connsiteX13832" fmla="*/ 6296819 w 11737976"/>
              <a:gd name="connsiteY13832" fmla="*/ 2701954 h 6407150"/>
              <a:gd name="connsiteX13833" fmla="*/ 6295742 w 11737976"/>
              <a:gd name="connsiteY13833" fmla="*/ 2706051 h 6407150"/>
              <a:gd name="connsiteX13834" fmla="*/ 6301251 w 11737976"/>
              <a:gd name="connsiteY13834" fmla="*/ 2699952 h 6407150"/>
              <a:gd name="connsiteX13835" fmla="*/ 6569628 w 11737976"/>
              <a:gd name="connsiteY13835" fmla="*/ 2699647 h 6407150"/>
              <a:gd name="connsiteX13836" fmla="*/ 6567182 w 11737976"/>
              <a:gd name="connsiteY13836" fmla="*/ 2700443 h 6407150"/>
              <a:gd name="connsiteX13837" fmla="*/ 6565715 w 11737976"/>
              <a:gd name="connsiteY13837" fmla="*/ 2701514 h 6407150"/>
              <a:gd name="connsiteX13838" fmla="*/ 6564247 w 11737976"/>
              <a:gd name="connsiteY13838" fmla="*/ 2702585 h 6407150"/>
              <a:gd name="connsiteX13839" fmla="*/ 6563758 w 11737976"/>
              <a:gd name="connsiteY13839" fmla="*/ 2703934 h 6407150"/>
              <a:gd name="connsiteX13840" fmla="*/ 6566204 w 11737976"/>
              <a:gd name="connsiteY13840" fmla="*/ 2703138 h 6407150"/>
              <a:gd name="connsiteX13841" fmla="*/ 6567183 w 11737976"/>
              <a:gd name="connsiteY13841" fmla="*/ 2703414 h 6407150"/>
              <a:gd name="connsiteX13842" fmla="*/ 6569139 w 11737976"/>
              <a:gd name="connsiteY13842" fmla="*/ 2700995 h 6407150"/>
              <a:gd name="connsiteX13843" fmla="*/ 6569628 w 11737976"/>
              <a:gd name="connsiteY13843" fmla="*/ 2699647 h 6407150"/>
              <a:gd name="connsiteX13844" fmla="*/ 6626665 w 11737976"/>
              <a:gd name="connsiteY13844" fmla="*/ 2699545 h 6407150"/>
              <a:gd name="connsiteX13845" fmla="*/ 6625227 w 11737976"/>
              <a:gd name="connsiteY13845" fmla="*/ 2700624 h 6407150"/>
              <a:gd name="connsiteX13846" fmla="*/ 6624249 w 11737976"/>
              <a:gd name="connsiteY13846" fmla="*/ 2703320 h 6407150"/>
              <a:gd name="connsiteX13847" fmla="*/ 6624709 w 11737976"/>
              <a:gd name="connsiteY13847" fmla="*/ 2704937 h 6407150"/>
              <a:gd name="connsiteX13848" fmla="*/ 6626147 w 11737976"/>
              <a:gd name="connsiteY13848" fmla="*/ 2703855 h 6407150"/>
              <a:gd name="connsiteX13849" fmla="*/ 6627125 w 11737976"/>
              <a:gd name="connsiteY13849" fmla="*/ 2701161 h 6407150"/>
              <a:gd name="connsiteX13850" fmla="*/ 6626665 w 11737976"/>
              <a:gd name="connsiteY13850" fmla="*/ 2699545 h 6407150"/>
              <a:gd name="connsiteX13851" fmla="*/ 6577315 w 11737976"/>
              <a:gd name="connsiteY13851" fmla="*/ 2699117 h 6407150"/>
              <a:gd name="connsiteX13852" fmla="*/ 6575082 w 11737976"/>
              <a:gd name="connsiteY13852" fmla="*/ 2702315 h 6407150"/>
              <a:gd name="connsiteX13853" fmla="*/ 6577133 w 11737976"/>
              <a:gd name="connsiteY13853" fmla="*/ 2703054 h 6407150"/>
              <a:gd name="connsiteX13854" fmla="*/ 6577315 w 11737976"/>
              <a:gd name="connsiteY13854" fmla="*/ 2699117 h 6407150"/>
              <a:gd name="connsiteX13855" fmla="*/ 7370160 w 11737976"/>
              <a:gd name="connsiteY13855" fmla="*/ 2698695 h 6407150"/>
              <a:gd name="connsiteX13856" fmla="*/ 7372965 w 11737976"/>
              <a:gd name="connsiteY13856" fmla="*/ 2702252 h 6407150"/>
              <a:gd name="connsiteX13857" fmla="*/ 7369863 w 11737976"/>
              <a:gd name="connsiteY13857" fmla="*/ 2698989 h 6407150"/>
              <a:gd name="connsiteX13858" fmla="*/ 6284417 w 11737976"/>
              <a:gd name="connsiteY13858" fmla="*/ 2694027 h 6407150"/>
              <a:gd name="connsiteX13859" fmla="*/ 6281655 w 11737976"/>
              <a:gd name="connsiteY13859" fmla="*/ 2694508 h 6407150"/>
              <a:gd name="connsiteX13860" fmla="*/ 6283197 w 11737976"/>
              <a:gd name="connsiteY13860" fmla="*/ 2699266 h 6407150"/>
              <a:gd name="connsiteX13861" fmla="*/ 6286083 w 11737976"/>
              <a:gd name="connsiteY13861" fmla="*/ 2694318 h 6407150"/>
              <a:gd name="connsiteX13862" fmla="*/ 6284417 w 11737976"/>
              <a:gd name="connsiteY13862" fmla="*/ 2694027 h 6407150"/>
              <a:gd name="connsiteX13863" fmla="*/ 5656767 w 11737976"/>
              <a:gd name="connsiteY13863" fmla="*/ 2692812 h 6407150"/>
              <a:gd name="connsiteX13864" fmla="*/ 5656440 w 11737976"/>
              <a:gd name="connsiteY13864" fmla="*/ 2695121 h 6407150"/>
              <a:gd name="connsiteX13865" fmla="*/ 5663297 w 11737976"/>
              <a:gd name="connsiteY13865" fmla="*/ 2695851 h 6407150"/>
              <a:gd name="connsiteX13866" fmla="*/ 5656767 w 11737976"/>
              <a:gd name="connsiteY13866" fmla="*/ 2692812 h 6407150"/>
              <a:gd name="connsiteX13867" fmla="*/ 6578841 w 11737976"/>
              <a:gd name="connsiteY13867" fmla="*/ 2691983 h 6407150"/>
              <a:gd name="connsiteX13868" fmla="*/ 6574905 w 11737976"/>
              <a:gd name="connsiteY13868" fmla="*/ 2693752 h 6407150"/>
              <a:gd name="connsiteX13869" fmla="*/ 6575426 w 11737976"/>
              <a:gd name="connsiteY13869" fmla="*/ 2695341 h 6407150"/>
              <a:gd name="connsiteX13870" fmla="*/ 6577892 w 11737976"/>
              <a:gd name="connsiteY13870" fmla="*/ 2694596 h 6407150"/>
              <a:gd name="connsiteX13871" fmla="*/ 6578888 w 11737976"/>
              <a:gd name="connsiteY13871" fmla="*/ 2694878 h 6407150"/>
              <a:gd name="connsiteX13872" fmla="*/ 6580359 w 11737976"/>
              <a:gd name="connsiteY13872" fmla="*/ 2693852 h 6407150"/>
              <a:gd name="connsiteX13873" fmla="*/ 6578841 w 11737976"/>
              <a:gd name="connsiteY13873" fmla="*/ 2691983 h 6407150"/>
              <a:gd name="connsiteX13874" fmla="*/ 6124319 w 11737976"/>
              <a:gd name="connsiteY13874" fmla="*/ 2690630 h 6407150"/>
              <a:gd name="connsiteX13875" fmla="*/ 6121833 w 11737976"/>
              <a:gd name="connsiteY13875" fmla="*/ 2691087 h 6407150"/>
              <a:gd name="connsiteX13876" fmla="*/ 6117445 w 11737976"/>
              <a:gd name="connsiteY13876" fmla="*/ 2697413 h 6407150"/>
              <a:gd name="connsiteX13877" fmla="*/ 6124319 w 11737976"/>
              <a:gd name="connsiteY13877" fmla="*/ 2690630 h 6407150"/>
              <a:gd name="connsiteX13878" fmla="*/ 6571049 w 11737976"/>
              <a:gd name="connsiteY13878" fmla="*/ 2687080 h 6407150"/>
              <a:gd name="connsiteX13879" fmla="*/ 6570560 w 11737976"/>
              <a:gd name="connsiteY13879" fmla="*/ 2688428 h 6407150"/>
              <a:gd name="connsiteX13880" fmla="*/ 6569583 w 11737976"/>
              <a:gd name="connsiteY13880" fmla="*/ 2691123 h 6407150"/>
              <a:gd name="connsiteX13881" fmla="*/ 6571479 w 11737976"/>
              <a:gd name="connsiteY13881" fmla="*/ 2691659 h 6407150"/>
              <a:gd name="connsiteX13882" fmla="*/ 6571020 w 11737976"/>
              <a:gd name="connsiteY13882" fmla="*/ 2690043 h 6407150"/>
              <a:gd name="connsiteX13883" fmla="*/ 6571509 w 11737976"/>
              <a:gd name="connsiteY13883" fmla="*/ 2688696 h 6407150"/>
              <a:gd name="connsiteX13884" fmla="*/ 6571998 w 11737976"/>
              <a:gd name="connsiteY13884" fmla="*/ 2687349 h 6407150"/>
              <a:gd name="connsiteX13885" fmla="*/ 6571049 w 11737976"/>
              <a:gd name="connsiteY13885" fmla="*/ 2687080 h 6407150"/>
              <a:gd name="connsiteX13886" fmla="*/ 6153621 w 11737976"/>
              <a:gd name="connsiteY13886" fmla="*/ 2686843 h 6407150"/>
              <a:gd name="connsiteX13887" fmla="*/ 6144649 w 11737976"/>
              <a:gd name="connsiteY13887" fmla="*/ 2689966 h 6407150"/>
              <a:gd name="connsiteX13888" fmla="*/ 6143754 w 11737976"/>
              <a:gd name="connsiteY13888" fmla="*/ 2692573 h 6407150"/>
              <a:gd name="connsiteX13889" fmla="*/ 6146277 w 11737976"/>
              <a:gd name="connsiteY13889" fmla="*/ 2695109 h 6407150"/>
              <a:gd name="connsiteX13890" fmla="*/ 6146291 w 11737976"/>
              <a:gd name="connsiteY13890" fmla="*/ 2698067 h 6407150"/>
              <a:gd name="connsiteX13891" fmla="*/ 6144832 w 11737976"/>
              <a:gd name="connsiteY13891" fmla="*/ 2702086 h 6407150"/>
              <a:gd name="connsiteX13892" fmla="*/ 6144846 w 11737976"/>
              <a:gd name="connsiteY13892" fmla="*/ 2705043 h 6407150"/>
              <a:gd name="connsiteX13893" fmla="*/ 6147302 w 11737976"/>
              <a:gd name="connsiteY13893" fmla="*/ 2704260 h 6407150"/>
              <a:gd name="connsiteX13894" fmla="*/ 6149259 w 11737976"/>
              <a:gd name="connsiteY13894" fmla="*/ 2701858 h 6407150"/>
              <a:gd name="connsiteX13895" fmla="*/ 6149247 w 11737976"/>
              <a:gd name="connsiteY13895" fmla="*/ 2698901 h 6407150"/>
              <a:gd name="connsiteX13896" fmla="*/ 6150218 w 11737976"/>
              <a:gd name="connsiteY13896" fmla="*/ 2696221 h 6407150"/>
              <a:gd name="connsiteX13897" fmla="*/ 6153621 w 11737976"/>
              <a:gd name="connsiteY13897" fmla="*/ 2686843 h 6407150"/>
              <a:gd name="connsiteX13898" fmla="*/ 6406546 w 11737976"/>
              <a:gd name="connsiteY13898" fmla="*/ 2686180 h 6407150"/>
              <a:gd name="connsiteX13899" fmla="*/ 6405897 w 11737976"/>
              <a:gd name="connsiteY13899" fmla="*/ 2689341 h 6407150"/>
              <a:gd name="connsiteX13900" fmla="*/ 6406546 w 11737976"/>
              <a:gd name="connsiteY13900" fmla="*/ 2686180 h 6407150"/>
              <a:gd name="connsiteX13901" fmla="*/ 6442923 w 11737976"/>
              <a:gd name="connsiteY13901" fmla="*/ 2684937 h 6407150"/>
              <a:gd name="connsiteX13902" fmla="*/ 6438274 w 11737976"/>
              <a:gd name="connsiteY13902" fmla="*/ 2691668 h 6407150"/>
              <a:gd name="connsiteX13903" fmla="*/ 6439545 w 11737976"/>
              <a:gd name="connsiteY13903" fmla="*/ 2694248 h 6407150"/>
              <a:gd name="connsiteX13904" fmla="*/ 6442923 w 11737976"/>
              <a:gd name="connsiteY13904" fmla="*/ 2684937 h 6407150"/>
              <a:gd name="connsiteX13905" fmla="*/ 6434799 w 11737976"/>
              <a:gd name="connsiteY13905" fmla="*/ 2684263 h 6407150"/>
              <a:gd name="connsiteX13906" fmla="*/ 6430006 w 11737976"/>
              <a:gd name="connsiteY13906" fmla="*/ 2686125 h 6407150"/>
              <a:gd name="connsiteX13907" fmla="*/ 6429322 w 11737976"/>
              <a:gd name="connsiteY13907" fmla="*/ 2690282 h 6407150"/>
              <a:gd name="connsiteX13908" fmla="*/ 6432808 w 11737976"/>
              <a:gd name="connsiteY13908" fmla="*/ 2689753 h 6407150"/>
              <a:gd name="connsiteX13909" fmla="*/ 6434799 w 11737976"/>
              <a:gd name="connsiteY13909" fmla="*/ 2684263 h 6407150"/>
              <a:gd name="connsiteX13910" fmla="*/ 6559479 w 11737976"/>
              <a:gd name="connsiteY13910" fmla="*/ 2683658 h 6407150"/>
              <a:gd name="connsiteX13911" fmla="*/ 6554585 w 11737976"/>
              <a:gd name="connsiteY13911" fmla="*/ 2688142 h 6407150"/>
              <a:gd name="connsiteX13912" fmla="*/ 6558024 w 11737976"/>
              <a:gd name="connsiteY13912" fmla="*/ 2689640 h 6407150"/>
              <a:gd name="connsiteX13913" fmla="*/ 6565408 w 11737976"/>
              <a:gd name="connsiteY13913" fmla="*/ 2685332 h 6407150"/>
              <a:gd name="connsiteX13914" fmla="*/ 6559479 w 11737976"/>
              <a:gd name="connsiteY13914" fmla="*/ 2683658 h 6407150"/>
              <a:gd name="connsiteX13915" fmla="*/ 6625299 w 11737976"/>
              <a:gd name="connsiteY13915" fmla="*/ 2682947 h 6407150"/>
              <a:gd name="connsiteX13916" fmla="*/ 6622854 w 11737976"/>
              <a:gd name="connsiteY13916" fmla="*/ 2683743 h 6407150"/>
              <a:gd name="connsiteX13917" fmla="*/ 6622365 w 11737976"/>
              <a:gd name="connsiteY13917" fmla="*/ 2685092 h 6407150"/>
              <a:gd name="connsiteX13918" fmla="*/ 6621876 w 11737976"/>
              <a:gd name="connsiteY13918" fmla="*/ 2686439 h 6407150"/>
              <a:gd name="connsiteX13919" fmla="*/ 6622365 w 11737976"/>
              <a:gd name="connsiteY13919" fmla="*/ 2688064 h 6407150"/>
              <a:gd name="connsiteX13920" fmla="*/ 6623833 w 11737976"/>
              <a:gd name="connsiteY13920" fmla="*/ 2686992 h 6407150"/>
              <a:gd name="connsiteX13921" fmla="*/ 6624322 w 11737976"/>
              <a:gd name="connsiteY13921" fmla="*/ 2685644 h 6407150"/>
              <a:gd name="connsiteX13922" fmla="*/ 6626768 w 11737976"/>
              <a:gd name="connsiteY13922" fmla="*/ 2684849 h 6407150"/>
              <a:gd name="connsiteX13923" fmla="*/ 6627256 w 11737976"/>
              <a:gd name="connsiteY13923" fmla="*/ 2683501 h 6407150"/>
              <a:gd name="connsiteX13924" fmla="*/ 6626278 w 11737976"/>
              <a:gd name="connsiteY13924" fmla="*/ 2683224 h 6407150"/>
              <a:gd name="connsiteX13925" fmla="*/ 6625299 w 11737976"/>
              <a:gd name="connsiteY13925" fmla="*/ 2682947 h 6407150"/>
              <a:gd name="connsiteX13926" fmla="*/ 6329856 w 11737976"/>
              <a:gd name="connsiteY13926" fmla="*/ 2682725 h 6407150"/>
              <a:gd name="connsiteX13927" fmla="*/ 6328389 w 11737976"/>
              <a:gd name="connsiteY13927" fmla="*/ 2686768 h 6407150"/>
              <a:gd name="connsiteX13928" fmla="*/ 6332879 w 11737976"/>
              <a:gd name="connsiteY13928" fmla="*/ 2683579 h 6407150"/>
              <a:gd name="connsiteX13929" fmla="*/ 6329856 w 11737976"/>
              <a:gd name="connsiteY13929" fmla="*/ 2682725 h 6407150"/>
              <a:gd name="connsiteX13930" fmla="*/ 6311358 w 11737976"/>
              <a:gd name="connsiteY13930" fmla="*/ 2680743 h 6407150"/>
              <a:gd name="connsiteX13931" fmla="*/ 6308615 w 11737976"/>
              <a:gd name="connsiteY13931" fmla="*/ 2682900 h 6407150"/>
              <a:gd name="connsiteX13932" fmla="*/ 6308131 w 11737976"/>
              <a:gd name="connsiteY13932" fmla="*/ 2684230 h 6407150"/>
              <a:gd name="connsiteX13933" fmla="*/ 6307166 w 11737976"/>
              <a:gd name="connsiteY13933" fmla="*/ 2686891 h 6407150"/>
              <a:gd name="connsiteX13934" fmla="*/ 6307090 w 11737976"/>
              <a:gd name="connsiteY13934" fmla="*/ 2689804 h 6407150"/>
              <a:gd name="connsiteX13935" fmla="*/ 6310724 w 11737976"/>
              <a:gd name="connsiteY13935" fmla="*/ 2687896 h 6407150"/>
              <a:gd name="connsiteX13936" fmla="*/ 6311205 w 11737976"/>
              <a:gd name="connsiteY13936" fmla="*/ 2686566 h 6407150"/>
              <a:gd name="connsiteX13937" fmla="*/ 6312171 w 11737976"/>
              <a:gd name="connsiteY13937" fmla="*/ 2683906 h 6407150"/>
              <a:gd name="connsiteX13938" fmla="*/ 6311358 w 11737976"/>
              <a:gd name="connsiteY13938" fmla="*/ 2680743 h 6407150"/>
              <a:gd name="connsiteX13939" fmla="*/ 6578430 w 11737976"/>
              <a:gd name="connsiteY13939" fmla="*/ 2675656 h 6407150"/>
              <a:gd name="connsiteX13940" fmla="*/ 6576011 w 11737976"/>
              <a:gd name="connsiteY13940" fmla="*/ 2676378 h 6407150"/>
              <a:gd name="connsiteX13941" fmla="*/ 6574624 w 11737976"/>
              <a:gd name="connsiteY13941" fmla="*/ 2680200 h 6407150"/>
              <a:gd name="connsiteX13942" fmla="*/ 6576118 w 11737976"/>
              <a:gd name="connsiteY13942" fmla="*/ 2682027 h 6407150"/>
              <a:gd name="connsiteX13943" fmla="*/ 6577559 w 11737976"/>
              <a:gd name="connsiteY13943" fmla="*/ 2681030 h 6407150"/>
              <a:gd name="connsiteX13944" fmla="*/ 6578483 w 11737976"/>
              <a:gd name="connsiteY13944" fmla="*/ 2678481 h 6407150"/>
              <a:gd name="connsiteX13945" fmla="*/ 6578430 w 11737976"/>
              <a:gd name="connsiteY13945" fmla="*/ 2675656 h 6407150"/>
              <a:gd name="connsiteX13946" fmla="*/ 1871090 w 11737976"/>
              <a:gd name="connsiteY13946" fmla="*/ 2674634 h 6407150"/>
              <a:gd name="connsiteX13947" fmla="*/ 1871364 w 11737976"/>
              <a:gd name="connsiteY13947" fmla="*/ 2674957 h 6407150"/>
              <a:gd name="connsiteX13948" fmla="*/ 1870983 w 11737976"/>
              <a:gd name="connsiteY13948" fmla="*/ 2675090 h 6407150"/>
              <a:gd name="connsiteX13949" fmla="*/ 6159337 w 11737976"/>
              <a:gd name="connsiteY13949" fmla="*/ 2673472 h 6407150"/>
              <a:gd name="connsiteX13950" fmla="*/ 6155068 w 11737976"/>
              <a:gd name="connsiteY13950" fmla="*/ 2676590 h 6407150"/>
              <a:gd name="connsiteX13951" fmla="*/ 6154120 w 11737976"/>
              <a:gd name="connsiteY13951" fmla="*/ 2679203 h 6407150"/>
              <a:gd name="connsiteX13952" fmla="*/ 6153646 w 11737976"/>
              <a:gd name="connsiteY13952" fmla="*/ 2679791 h 6407150"/>
              <a:gd name="connsiteX13953" fmla="*/ 6154594 w 11737976"/>
              <a:gd name="connsiteY13953" fmla="*/ 2680779 h 6407150"/>
              <a:gd name="connsiteX13954" fmla="*/ 6156017 w 11737976"/>
              <a:gd name="connsiteY13954" fmla="*/ 2679739 h 6407150"/>
              <a:gd name="connsiteX13955" fmla="*/ 6157440 w 11737976"/>
              <a:gd name="connsiteY13955" fmla="*/ 2678699 h 6407150"/>
              <a:gd name="connsiteX13956" fmla="*/ 6159336 w 11737976"/>
              <a:gd name="connsiteY13956" fmla="*/ 2676355 h 6407150"/>
              <a:gd name="connsiteX13957" fmla="*/ 6160760 w 11737976"/>
              <a:gd name="connsiteY13957" fmla="*/ 2675315 h 6407150"/>
              <a:gd name="connsiteX13958" fmla="*/ 6160285 w 11737976"/>
              <a:gd name="connsiteY13958" fmla="*/ 2673740 h 6407150"/>
              <a:gd name="connsiteX13959" fmla="*/ 6159337 w 11737976"/>
              <a:gd name="connsiteY13959" fmla="*/ 2673472 h 6407150"/>
              <a:gd name="connsiteX13960" fmla="*/ 6182203 w 11737976"/>
              <a:gd name="connsiteY13960" fmla="*/ 2672366 h 6407150"/>
              <a:gd name="connsiteX13961" fmla="*/ 6175365 w 11737976"/>
              <a:gd name="connsiteY13961" fmla="*/ 2679439 h 6407150"/>
              <a:gd name="connsiteX13962" fmla="*/ 6174872 w 11737976"/>
              <a:gd name="connsiteY13962" fmla="*/ 2680800 h 6407150"/>
              <a:gd name="connsiteX13963" fmla="*/ 6170997 w 11737976"/>
              <a:gd name="connsiteY13963" fmla="*/ 2679707 h 6407150"/>
              <a:gd name="connsiteX13964" fmla="*/ 6169535 w 11737976"/>
              <a:gd name="connsiteY13964" fmla="*/ 2680795 h 6407150"/>
              <a:gd name="connsiteX13965" fmla="*/ 6170503 w 11737976"/>
              <a:gd name="connsiteY13965" fmla="*/ 2681069 h 6407150"/>
              <a:gd name="connsiteX13966" fmla="*/ 6171473 w 11737976"/>
              <a:gd name="connsiteY13966" fmla="*/ 2681342 h 6407150"/>
              <a:gd name="connsiteX13967" fmla="*/ 6173409 w 11737976"/>
              <a:gd name="connsiteY13967" fmla="*/ 2681889 h 6407150"/>
              <a:gd name="connsiteX13968" fmla="*/ 6163056 w 11737976"/>
              <a:gd name="connsiteY13968" fmla="*/ 2707484 h 6407150"/>
              <a:gd name="connsiteX13969" fmla="*/ 6167899 w 11737976"/>
              <a:gd name="connsiteY13969" fmla="*/ 2708851 h 6407150"/>
              <a:gd name="connsiteX13970" fmla="*/ 6177147 w 11737976"/>
              <a:gd name="connsiteY13970" fmla="*/ 2703958 h 6407150"/>
              <a:gd name="connsiteX13971" fmla="*/ 6187026 w 11737976"/>
              <a:gd name="connsiteY13971" fmla="*/ 2676728 h 6407150"/>
              <a:gd name="connsiteX13972" fmla="*/ 6182203 w 11737976"/>
              <a:gd name="connsiteY13972" fmla="*/ 2672366 h 6407150"/>
              <a:gd name="connsiteX13973" fmla="*/ 6264105 w 11737976"/>
              <a:gd name="connsiteY13973" fmla="*/ 2671720 h 6407150"/>
              <a:gd name="connsiteX13974" fmla="*/ 6261197 w 11737976"/>
              <a:gd name="connsiteY13974" fmla="*/ 2673886 h 6407150"/>
              <a:gd name="connsiteX13975" fmla="*/ 6259744 w 11737976"/>
              <a:gd name="connsiteY13975" fmla="*/ 2674968 h 6407150"/>
              <a:gd name="connsiteX13976" fmla="*/ 6256816 w 11737976"/>
              <a:gd name="connsiteY13976" fmla="*/ 2680113 h 6407150"/>
              <a:gd name="connsiteX13977" fmla="*/ 6255362 w 11737976"/>
              <a:gd name="connsiteY13977" fmla="*/ 2681195 h 6407150"/>
              <a:gd name="connsiteX13978" fmla="*/ 6254400 w 11737976"/>
              <a:gd name="connsiteY13978" fmla="*/ 2680923 h 6407150"/>
              <a:gd name="connsiteX13979" fmla="*/ 6251451 w 11737976"/>
              <a:gd name="connsiteY13979" fmla="*/ 2689049 h 6407150"/>
              <a:gd name="connsiteX13980" fmla="*/ 6248994 w 11737976"/>
              <a:gd name="connsiteY13980" fmla="*/ 2695821 h 6407150"/>
              <a:gd name="connsiteX13981" fmla="*/ 6244409 w 11737976"/>
              <a:gd name="connsiteY13981" fmla="*/ 2699727 h 6407150"/>
              <a:gd name="connsiteX13982" fmla="*/ 6239209 w 11737976"/>
              <a:gd name="connsiteY13982" fmla="*/ 2716946 h 6407150"/>
              <a:gd name="connsiteX13983" fmla="*/ 6240171 w 11737976"/>
              <a:gd name="connsiteY13983" fmla="*/ 2717218 h 6407150"/>
              <a:gd name="connsiteX13984" fmla="*/ 6238227 w 11737976"/>
              <a:gd name="connsiteY13984" fmla="*/ 2719654 h 6407150"/>
              <a:gd name="connsiteX13985" fmla="*/ 6239659 w 11737976"/>
              <a:gd name="connsiteY13985" fmla="*/ 2721552 h 6407150"/>
              <a:gd name="connsiteX13986" fmla="*/ 6242076 w 11737976"/>
              <a:gd name="connsiteY13986" fmla="*/ 2720742 h 6407150"/>
              <a:gd name="connsiteX13987" fmla="*/ 6242568 w 11737976"/>
              <a:gd name="connsiteY13987" fmla="*/ 2719388 h 6407150"/>
              <a:gd name="connsiteX13988" fmla="*/ 6243529 w 11737976"/>
              <a:gd name="connsiteY13988" fmla="*/ 2719660 h 6407150"/>
              <a:gd name="connsiteX13989" fmla="*/ 6243039 w 11737976"/>
              <a:gd name="connsiteY13989" fmla="*/ 2721014 h 6407150"/>
              <a:gd name="connsiteX13990" fmla="*/ 6244472 w 11737976"/>
              <a:gd name="connsiteY13990" fmla="*/ 2722913 h 6407150"/>
              <a:gd name="connsiteX13991" fmla="*/ 6246889 w 11737976"/>
              <a:gd name="connsiteY13991" fmla="*/ 2722101 h 6407150"/>
              <a:gd name="connsiteX13992" fmla="*/ 6247871 w 11737976"/>
              <a:gd name="connsiteY13992" fmla="*/ 2719393 h 6407150"/>
              <a:gd name="connsiteX13993" fmla="*/ 6249427 w 11737976"/>
              <a:gd name="connsiteY13993" fmla="*/ 2703409 h 6407150"/>
              <a:gd name="connsiteX13994" fmla="*/ 6251882 w 11737976"/>
              <a:gd name="connsiteY13994" fmla="*/ 2696638 h 6407150"/>
              <a:gd name="connsiteX13995" fmla="*/ 6250921 w 11737976"/>
              <a:gd name="connsiteY13995" fmla="*/ 2696365 h 6407150"/>
              <a:gd name="connsiteX13996" fmla="*/ 6253376 w 11737976"/>
              <a:gd name="connsiteY13996" fmla="*/ 2689593 h 6407150"/>
              <a:gd name="connsiteX13997" fmla="*/ 6257287 w 11737976"/>
              <a:gd name="connsiteY13997" fmla="*/ 2681739 h 6407150"/>
              <a:gd name="connsiteX13998" fmla="*/ 6258249 w 11737976"/>
              <a:gd name="connsiteY13998" fmla="*/ 2682011 h 6407150"/>
              <a:gd name="connsiteX13999" fmla="*/ 6257267 w 11737976"/>
              <a:gd name="connsiteY13999" fmla="*/ 2684719 h 6407150"/>
              <a:gd name="connsiteX14000" fmla="*/ 6256775 w 11737976"/>
              <a:gd name="connsiteY14000" fmla="*/ 2686075 h 6407150"/>
              <a:gd name="connsiteX14001" fmla="*/ 6258210 w 11737976"/>
              <a:gd name="connsiteY14001" fmla="*/ 2687972 h 6407150"/>
              <a:gd name="connsiteX14002" fmla="*/ 6260626 w 11737976"/>
              <a:gd name="connsiteY14002" fmla="*/ 2687161 h 6407150"/>
              <a:gd name="connsiteX14003" fmla="*/ 6261118 w 11737976"/>
              <a:gd name="connsiteY14003" fmla="*/ 2685806 h 6407150"/>
              <a:gd name="connsiteX14004" fmla="*/ 6260155 w 11737976"/>
              <a:gd name="connsiteY14004" fmla="*/ 2685535 h 6407150"/>
              <a:gd name="connsiteX14005" fmla="*/ 6261629 w 11737976"/>
              <a:gd name="connsiteY14005" fmla="*/ 2681473 h 6407150"/>
              <a:gd name="connsiteX14006" fmla="*/ 6262120 w 11737976"/>
              <a:gd name="connsiteY14006" fmla="*/ 2680118 h 6407150"/>
              <a:gd name="connsiteX14007" fmla="*/ 6262612 w 11737976"/>
              <a:gd name="connsiteY14007" fmla="*/ 2678764 h 6407150"/>
              <a:gd name="connsiteX14008" fmla="*/ 6265048 w 11737976"/>
              <a:gd name="connsiteY14008" fmla="*/ 2674974 h 6407150"/>
              <a:gd name="connsiteX14009" fmla="*/ 6264105 w 11737976"/>
              <a:gd name="connsiteY14009" fmla="*/ 2671720 h 6407150"/>
              <a:gd name="connsiteX14010" fmla="*/ 6349331 w 11737976"/>
              <a:gd name="connsiteY14010" fmla="*/ 2670393 h 6407150"/>
              <a:gd name="connsiteX14011" fmla="*/ 6347856 w 11737976"/>
              <a:gd name="connsiteY14011" fmla="*/ 2671490 h 6407150"/>
              <a:gd name="connsiteX14012" fmla="*/ 6346380 w 11737976"/>
              <a:gd name="connsiteY14012" fmla="*/ 2672585 h 6407150"/>
              <a:gd name="connsiteX14013" fmla="*/ 6344404 w 11737976"/>
              <a:gd name="connsiteY14013" fmla="*/ 2675054 h 6407150"/>
              <a:gd name="connsiteX14014" fmla="*/ 6344886 w 11737976"/>
              <a:gd name="connsiteY14014" fmla="*/ 2676703 h 6407150"/>
              <a:gd name="connsiteX14015" fmla="*/ 6346842 w 11737976"/>
              <a:gd name="connsiteY14015" fmla="*/ 2677255 h 6407150"/>
              <a:gd name="connsiteX14016" fmla="*/ 6348816 w 11737976"/>
              <a:gd name="connsiteY14016" fmla="*/ 2674787 h 6407150"/>
              <a:gd name="connsiteX14017" fmla="*/ 6349813 w 11737976"/>
              <a:gd name="connsiteY14017" fmla="*/ 2672043 h 6407150"/>
              <a:gd name="connsiteX14018" fmla="*/ 6349331 w 11737976"/>
              <a:gd name="connsiteY14018" fmla="*/ 2670393 h 6407150"/>
              <a:gd name="connsiteX14019" fmla="*/ 1967409 w 11737976"/>
              <a:gd name="connsiteY14019" fmla="*/ 2668770 h 6407150"/>
              <a:gd name="connsiteX14020" fmla="*/ 1970594 w 11737976"/>
              <a:gd name="connsiteY14020" fmla="*/ 2671760 h 6407150"/>
              <a:gd name="connsiteX14021" fmla="*/ 1970016 w 11737976"/>
              <a:gd name="connsiteY14021" fmla="*/ 2673012 h 6407150"/>
              <a:gd name="connsiteX14022" fmla="*/ 1974356 w 11737976"/>
              <a:gd name="connsiteY14022" fmla="*/ 2673497 h 6407150"/>
              <a:gd name="connsiteX14023" fmla="*/ 1978119 w 11737976"/>
              <a:gd name="connsiteY14023" fmla="*/ 2675234 h 6407150"/>
              <a:gd name="connsiteX14024" fmla="*/ 1967409 w 11737976"/>
              <a:gd name="connsiteY14024" fmla="*/ 2668770 h 6407150"/>
              <a:gd name="connsiteX14025" fmla="*/ 6352443 w 11737976"/>
              <a:gd name="connsiteY14025" fmla="*/ 2665328 h 6407150"/>
              <a:gd name="connsiteX14026" fmla="*/ 6348922 w 11737976"/>
              <a:gd name="connsiteY14026" fmla="*/ 2665846 h 6407150"/>
              <a:gd name="connsiteX14027" fmla="*/ 6351955 w 11737976"/>
              <a:gd name="connsiteY14027" fmla="*/ 2668972 h 6407150"/>
              <a:gd name="connsiteX14028" fmla="*/ 6354970 w 11737976"/>
              <a:gd name="connsiteY14028" fmla="*/ 2667554 h 6407150"/>
              <a:gd name="connsiteX14029" fmla="*/ 6352443 w 11737976"/>
              <a:gd name="connsiteY14029" fmla="*/ 2665328 h 6407150"/>
              <a:gd name="connsiteX14030" fmla="*/ 6307531 w 11737976"/>
              <a:gd name="connsiteY14030" fmla="*/ 2664532 h 6407150"/>
              <a:gd name="connsiteX14031" fmla="*/ 6301699 w 11737976"/>
              <a:gd name="connsiteY14031" fmla="*/ 2671686 h 6407150"/>
              <a:gd name="connsiteX14032" fmla="*/ 6306591 w 11737976"/>
              <a:gd name="connsiteY14032" fmla="*/ 2673067 h 6407150"/>
              <a:gd name="connsiteX14033" fmla="*/ 6307531 w 11737976"/>
              <a:gd name="connsiteY14033" fmla="*/ 2664532 h 6407150"/>
              <a:gd name="connsiteX14034" fmla="*/ 6111216 w 11737976"/>
              <a:gd name="connsiteY14034" fmla="*/ 2664205 h 6407150"/>
              <a:gd name="connsiteX14035" fmla="*/ 6104275 w 11737976"/>
              <a:gd name="connsiteY14035" fmla="*/ 2674253 h 6407150"/>
              <a:gd name="connsiteX14036" fmla="*/ 6103782 w 11737976"/>
              <a:gd name="connsiteY14036" fmla="*/ 2675613 h 6407150"/>
              <a:gd name="connsiteX14037" fmla="*/ 6105774 w 11737976"/>
              <a:gd name="connsiteY14037" fmla="*/ 2676176 h 6407150"/>
              <a:gd name="connsiteX14038" fmla="*/ 6113208 w 11737976"/>
              <a:gd name="connsiteY14038" fmla="*/ 2664767 h 6407150"/>
              <a:gd name="connsiteX14039" fmla="*/ 6112212 w 11737976"/>
              <a:gd name="connsiteY14039" fmla="*/ 2664486 h 6407150"/>
              <a:gd name="connsiteX14040" fmla="*/ 6111216 w 11737976"/>
              <a:gd name="connsiteY14040" fmla="*/ 2664205 h 6407150"/>
              <a:gd name="connsiteX14041" fmla="*/ 6422614 w 11737976"/>
              <a:gd name="connsiteY14041" fmla="*/ 2664071 h 6407150"/>
              <a:gd name="connsiteX14042" fmla="*/ 6420619 w 11737976"/>
              <a:gd name="connsiteY14042" fmla="*/ 2666596 h 6407150"/>
              <a:gd name="connsiteX14043" fmla="*/ 6421013 w 11737976"/>
              <a:gd name="connsiteY14043" fmla="*/ 2674427 h 6407150"/>
              <a:gd name="connsiteX14044" fmla="*/ 6422614 w 11737976"/>
              <a:gd name="connsiteY14044" fmla="*/ 2664071 h 6407150"/>
              <a:gd name="connsiteX14045" fmla="*/ 6437608 w 11737976"/>
              <a:gd name="connsiteY14045" fmla="*/ 2663984 h 6407150"/>
              <a:gd name="connsiteX14046" fmla="*/ 6435100 w 11737976"/>
              <a:gd name="connsiteY14046" fmla="*/ 2667869 h 6407150"/>
              <a:gd name="connsiteX14047" fmla="*/ 6431597 w 11737976"/>
              <a:gd name="connsiteY14047" fmla="*/ 2671473 h 6407150"/>
              <a:gd name="connsiteX14048" fmla="*/ 6432593 w 11737976"/>
              <a:gd name="connsiteY14048" fmla="*/ 2671753 h 6407150"/>
              <a:gd name="connsiteX14049" fmla="*/ 6436097 w 11737976"/>
              <a:gd name="connsiteY14049" fmla="*/ 2668150 h 6407150"/>
              <a:gd name="connsiteX14050" fmla="*/ 6439096 w 11737976"/>
              <a:gd name="connsiteY14050" fmla="*/ 2665936 h 6407150"/>
              <a:gd name="connsiteX14051" fmla="*/ 6439600 w 11737976"/>
              <a:gd name="connsiteY14051" fmla="*/ 2664546 h 6407150"/>
              <a:gd name="connsiteX14052" fmla="*/ 6438604 w 11737976"/>
              <a:gd name="connsiteY14052" fmla="*/ 2664266 h 6407150"/>
              <a:gd name="connsiteX14053" fmla="*/ 6437608 w 11737976"/>
              <a:gd name="connsiteY14053" fmla="*/ 2663984 h 6407150"/>
              <a:gd name="connsiteX14054" fmla="*/ 5716710 w 11737976"/>
              <a:gd name="connsiteY14054" fmla="*/ 2662856 h 6407150"/>
              <a:gd name="connsiteX14055" fmla="*/ 5702227 w 11737976"/>
              <a:gd name="connsiteY14055" fmla="*/ 2665270 h 6407150"/>
              <a:gd name="connsiteX14056" fmla="*/ 5706663 w 11737976"/>
              <a:gd name="connsiteY14056" fmla="*/ 2672336 h 6407150"/>
              <a:gd name="connsiteX14057" fmla="*/ 5716710 w 11737976"/>
              <a:gd name="connsiteY14057" fmla="*/ 2662856 h 6407150"/>
              <a:gd name="connsiteX14058" fmla="*/ 6385598 w 11737976"/>
              <a:gd name="connsiteY14058" fmla="*/ 2662695 h 6407150"/>
              <a:gd name="connsiteX14059" fmla="*/ 6383179 w 11737976"/>
              <a:gd name="connsiteY14059" fmla="*/ 2666553 h 6407150"/>
              <a:gd name="connsiteX14060" fmla="*/ 6384532 w 11737976"/>
              <a:gd name="connsiteY14060" fmla="*/ 2668448 h 6407150"/>
              <a:gd name="connsiteX14061" fmla="*/ 6386880 w 11737976"/>
              <a:gd name="connsiteY14061" fmla="*/ 2667598 h 6407150"/>
              <a:gd name="connsiteX14062" fmla="*/ 6388801 w 11737976"/>
              <a:gd name="connsiteY14062" fmla="*/ 2665114 h 6407150"/>
              <a:gd name="connsiteX14063" fmla="*/ 6388374 w 11737976"/>
              <a:gd name="connsiteY14063" fmla="*/ 2663479 h 6407150"/>
              <a:gd name="connsiteX14064" fmla="*/ 6385598 w 11737976"/>
              <a:gd name="connsiteY14064" fmla="*/ 2662695 h 6407150"/>
              <a:gd name="connsiteX14065" fmla="*/ 6569304 w 11737976"/>
              <a:gd name="connsiteY14065" fmla="*/ 2662271 h 6407150"/>
              <a:gd name="connsiteX14066" fmla="*/ 6565320 w 11737976"/>
              <a:gd name="connsiteY14066" fmla="*/ 2667198 h 6407150"/>
              <a:gd name="connsiteX14067" fmla="*/ 6566815 w 11737976"/>
              <a:gd name="connsiteY14067" fmla="*/ 2669133 h 6407150"/>
              <a:gd name="connsiteX14068" fmla="*/ 6568308 w 11737976"/>
              <a:gd name="connsiteY14068" fmla="*/ 2668041 h 6407150"/>
              <a:gd name="connsiteX14069" fmla="*/ 6570798 w 11737976"/>
              <a:gd name="connsiteY14069" fmla="*/ 2664207 h 6407150"/>
              <a:gd name="connsiteX14070" fmla="*/ 6571793 w 11737976"/>
              <a:gd name="connsiteY14070" fmla="*/ 2664487 h 6407150"/>
              <a:gd name="connsiteX14071" fmla="*/ 6571296 w 11737976"/>
              <a:gd name="connsiteY14071" fmla="*/ 2662834 h 6407150"/>
              <a:gd name="connsiteX14072" fmla="*/ 6569304 w 11737976"/>
              <a:gd name="connsiteY14072" fmla="*/ 2662271 h 6407150"/>
              <a:gd name="connsiteX14073" fmla="*/ 6428098 w 11737976"/>
              <a:gd name="connsiteY14073" fmla="*/ 2661298 h 6407150"/>
              <a:gd name="connsiteX14074" fmla="*/ 6426675 w 11737976"/>
              <a:gd name="connsiteY14074" fmla="*/ 2662337 h 6407150"/>
              <a:gd name="connsiteX14075" fmla="*/ 6427624 w 11737976"/>
              <a:gd name="connsiteY14075" fmla="*/ 2665486 h 6407150"/>
              <a:gd name="connsiteX14076" fmla="*/ 6428572 w 11737976"/>
              <a:gd name="connsiteY14076" fmla="*/ 2665755 h 6407150"/>
              <a:gd name="connsiteX14077" fmla="*/ 6428572 w 11737976"/>
              <a:gd name="connsiteY14077" fmla="*/ 2662872 h 6407150"/>
              <a:gd name="connsiteX14078" fmla="*/ 6428098 w 11737976"/>
              <a:gd name="connsiteY14078" fmla="*/ 2661298 h 6407150"/>
              <a:gd name="connsiteX14079" fmla="*/ 6525767 w 11737976"/>
              <a:gd name="connsiteY14079" fmla="*/ 2660667 h 6407150"/>
              <a:gd name="connsiteX14080" fmla="*/ 6517852 w 11737976"/>
              <a:gd name="connsiteY14080" fmla="*/ 2670474 h 6407150"/>
              <a:gd name="connsiteX14081" fmla="*/ 6522293 w 11737976"/>
              <a:gd name="connsiteY14081" fmla="*/ 2679254 h 6407150"/>
              <a:gd name="connsiteX14082" fmla="*/ 6525259 w 11737976"/>
              <a:gd name="connsiteY14082" fmla="*/ 2677082 h 6407150"/>
              <a:gd name="connsiteX14083" fmla="*/ 6526248 w 11737976"/>
              <a:gd name="connsiteY14083" fmla="*/ 2677361 h 6407150"/>
              <a:gd name="connsiteX14084" fmla="*/ 6526745 w 11737976"/>
              <a:gd name="connsiteY14084" fmla="*/ 2672986 h 6407150"/>
              <a:gd name="connsiteX14085" fmla="*/ 6530205 w 11737976"/>
              <a:gd name="connsiteY14085" fmla="*/ 2672458 h 6407150"/>
              <a:gd name="connsiteX14086" fmla="*/ 6529712 w 11737976"/>
              <a:gd name="connsiteY14086" fmla="*/ 2670813 h 6407150"/>
              <a:gd name="connsiteX14087" fmla="*/ 6532677 w 11737976"/>
              <a:gd name="connsiteY14087" fmla="*/ 2671650 h 6407150"/>
              <a:gd name="connsiteX14088" fmla="*/ 6533665 w 11737976"/>
              <a:gd name="connsiteY14088" fmla="*/ 2671930 h 6407150"/>
              <a:gd name="connsiteX14089" fmla="*/ 6537127 w 11737976"/>
              <a:gd name="connsiteY14089" fmla="*/ 2668391 h 6407150"/>
              <a:gd name="connsiteX14090" fmla="*/ 6538611 w 11737976"/>
              <a:gd name="connsiteY14090" fmla="*/ 2667305 h 6407150"/>
              <a:gd name="connsiteX14091" fmla="*/ 6539107 w 11737976"/>
              <a:gd name="connsiteY14091" fmla="*/ 2665940 h 6407150"/>
              <a:gd name="connsiteX14092" fmla="*/ 6537130 w 11737976"/>
              <a:gd name="connsiteY14092" fmla="*/ 2665381 h 6407150"/>
              <a:gd name="connsiteX14093" fmla="*/ 6535152 w 11737976"/>
              <a:gd name="connsiteY14093" fmla="*/ 2667833 h 6407150"/>
              <a:gd name="connsiteX14094" fmla="*/ 6533173 w 11737976"/>
              <a:gd name="connsiteY14094" fmla="*/ 2670285 h 6407150"/>
              <a:gd name="connsiteX14095" fmla="*/ 6531196 w 11737976"/>
              <a:gd name="connsiteY14095" fmla="*/ 2669727 h 6407150"/>
              <a:gd name="connsiteX14096" fmla="*/ 6525767 w 11737976"/>
              <a:gd name="connsiteY14096" fmla="*/ 2660667 h 6407150"/>
              <a:gd name="connsiteX14097" fmla="*/ 6139532 w 11737976"/>
              <a:gd name="connsiteY14097" fmla="*/ 2660314 h 6407150"/>
              <a:gd name="connsiteX14098" fmla="*/ 6132560 w 11737976"/>
              <a:gd name="connsiteY14098" fmla="*/ 2664397 h 6407150"/>
              <a:gd name="connsiteX14099" fmla="*/ 6139532 w 11737976"/>
              <a:gd name="connsiteY14099" fmla="*/ 2660314 h 6407150"/>
              <a:gd name="connsiteX14100" fmla="*/ 6544780 w 11737976"/>
              <a:gd name="connsiteY14100" fmla="*/ 2660291 h 6407150"/>
              <a:gd name="connsiteX14101" fmla="*/ 6543278 w 11737976"/>
              <a:gd name="connsiteY14101" fmla="*/ 2661024 h 6407150"/>
              <a:gd name="connsiteX14102" fmla="*/ 6541488 w 11737976"/>
              <a:gd name="connsiteY14102" fmla="*/ 2661846 h 6407150"/>
              <a:gd name="connsiteX14103" fmla="*/ 6541679 w 11737976"/>
              <a:gd name="connsiteY14103" fmla="*/ 2662096 h 6407150"/>
              <a:gd name="connsiteX14104" fmla="*/ 6540464 w 11737976"/>
              <a:gd name="connsiteY14104" fmla="*/ 2663020 h 6407150"/>
              <a:gd name="connsiteX14105" fmla="*/ 6542930 w 11737976"/>
              <a:gd name="connsiteY14105" fmla="*/ 2663739 h 6407150"/>
              <a:gd name="connsiteX14106" fmla="*/ 6541679 w 11737976"/>
              <a:gd name="connsiteY14106" fmla="*/ 2662096 h 6407150"/>
              <a:gd name="connsiteX14107" fmla="*/ 6542760 w 11737976"/>
              <a:gd name="connsiteY14107" fmla="*/ 2661276 h 6407150"/>
              <a:gd name="connsiteX14108" fmla="*/ 6543278 w 11737976"/>
              <a:gd name="connsiteY14108" fmla="*/ 2661024 h 6407150"/>
              <a:gd name="connsiteX14109" fmla="*/ 6544113 w 11737976"/>
              <a:gd name="connsiteY14109" fmla="*/ 2660640 h 6407150"/>
              <a:gd name="connsiteX14110" fmla="*/ 6544780 w 11737976"/>
              <a:gd name="connsiteY14110" fmla="*/ 2660291 h 6407150"/>
              <a:gd name="connsiteX14111" fmla="*/ 6207179 w 11737976"/>
              <a:gd name="connsiteY14111" fmla="*/ 2659876 h 6407150"/>
              <a:gd name="connsiteX14112" fmla="*/ 6201266 w 11737976"/>
              <a:gd name="connsiteY14112" fmla="*/ 2671124 h 6407150"/>
              <a:gd name="connsiteX14113" fmla="*/ 6201638 w 11737976"/>
              <a:gd name="connsiteY14113" fmla="*/ 2675152 h 6407150"/>
              <a:gd name="connsiteX14114" fmla="*/ 6204594 w 11737976"/>
              <a:gd name="connsiteY14114" fmla="*/ 2675987 h 6407150"/>
              <a:gd name="connsiteX14115" fmla="*/ 6212038 w 11737976"/>
              <a:gd name="connsiteY14115" fmla="*/ 2670435 h 6407150"/>
              <a:gd name="connsiteX14116" fmla="*/ 6213024 w 11737976"/>
              <a:gd name="connsiteY14116" fmla="*/ 2670712 h 6407150"/>
              <a:gd name="connsiteX14117" fmla="*/ 6207179 w 11737976"/>
              <a:gd name="connsiteY14117" fmla="*/ 2659876 h 6407150"/>
              <a:gd name="connsiteX14118" fmla="*/ 5557153 w 11737976"/>
              <a:gd name="connsiteY14118" fmla="*/ 2659513 h 6407150"/>
              <a:gd name="connsiteX14119" fmla="*/ 5544346 w 11737976"/>
              <a:gd name="connsiteY14119" fmla="*/ 2676017 h 6407150"/>
              <a:gd name="connsiteX14120" fmla="*/ 5546788 w 11737976"/>
              <a:gd name="connsiteY14120" fmla="*/ 2667879 h 6407150"/>
              <a:gd name="connsiteX14121" fmla="*/ 5548011 w 11737976"/>
              <a:gd name="connsiteY14121" fmla="*/ 2663809 h 6407150"/>
              <a:gd name="connsiteX14122" fmla="*/ 6629600 w 11737976"/>
              <a:gd name="connsiteY14122" fmla="*/ 2658442 h 6407150"/>
              <a:gd name="connsiteX14123" fmla="*/ 6630100 w 11737976"/>
              <a:gd name="connsiteY14123" fmla="*/ 2660097 h 6407150"/>
              <a:gd name="connsiteX14124" fmla="*/ 6628792 w 11737976"/>
              <a:gd name="connsiteY14124" fmla="*/ 2659917 h 6407150"/>
              <a:gd name="connsiteX14125" fmla="*/ 6628606 w 11737976"/>
              <a:gd name="connsiteY14125" fmla="*/ 2661188 h 6407150"/>
              <a:gd name="connsiteX14126" fmla="*/ 6633088 w 11737976"/>
              <a:gd name="connsiteY14126" fmla="*/ 2660941 h 6407150"/>
              <a:gd name="connsiteX14127" fmla="*/ 6629600 w 11737976"/>
              <a:gd name="connsiteY14127" fmla="*/ 2658442 h 6407150"/>
              <a:gd name="connsiteX14128" fmla="*/ 5590873 w 11737976"/>
              <a:gd name="connsiteY14128" fmla="*/ 2657416 h 6407150"/>
              <a:gd name="connsiteX14129" fmla="*/ 5586734 w 11737976"/>
              <a:gd name="connsiteY14129" fmla="*/ 2658990 h 6407150"/>
              <a:gd name="connsiteX14130" fmla="*/ 5601753 w 11737976"/>
              <a:gd name="connsiteY14130" fmla="*/ 2663518 h 6407150"/>
              <a:gd name="connsiteX14131" fmla="*/ 5602571 w 11737976"/>
              <a:gd name="connsiteY14131" fmla="*/ 2657744 h 6407150"/>
              <a:gd name="connsiteX14132" fmla="*/ 5590873 w 11737976"/>
              <a:gd name="connsiteY14132" fmla="*/ 2657416 h 6407150"/>
              <a:gd name="connsiteX14133" fmla="*/ 5477089 w 11737976"/>
              <a:gd name="connsiteY14133" fmla="*/ 2657092 h 6407150"/>
              <a:gd name="connsiteX14134" fmla="*/ 5490949 w 11737976"/>
              <a:gd name="connsiteY14134" fmla="*/ 2659438 h 6407150"/>
              <a:gd name="connsiteX14135" fmla="*/ 5500383 w 11737976"/>
              <a:gd name="connsiteY14135" fmla="*/ 2663037 h 6407150"/>
              <a:gd name="connsiteX14136" fmla="*/ 5503696 w 11737976"/>
              <a:gd name="connsiteY14136" fmla="*/ 2665163 h 6407150"/>
              <a:gd name="connsiteX14137" fmla="*/ 5480950 w 11737976"/>
              <a:gd name="connsiteY14137" fmla="*/ 2677821 h 6407150"/>
              <a:gd name="connsiteX14138" fmla="*/ 5482172 w 11737976"/>
              <a:gd name="connsiteY14138" fmla="*/ 2673749 h 6407150"/>
              <a:gd name="connsiteX14139" fmla="*/ 5476087 w 11737976"/>
              <a:gd name="connsiteY14139" fmla="*/ 2659130 h 6407150"/>
              <a:gd name="connsiteX14140" fmla="*/ 6154615 w 11737976"/>
              <a:gd name="connsiteY14140" fmla="*/ 2657009 h 6407150"/>
              <a:gd name="connsiteX14141" fmla="*/ 6152129 w 11737976"/>
              <a:gd name="connsiteY14141" fmla="*/ 2657806 h 6407150"/>
              <a:gd name="connsiteX14142" fmla="*/ 6127402 w 11737976"/>
              <a:gd name="connsiteY14142" fmla="*/ 2707802 h 6407150"/>
              <a:gd name="connsiteX14143" fmla="*/ 6128901 w 11737976"/>
              <a:gd name="connsiteY14143" fmla="*/ 2709725 h 6407150"/>
              <a:gd name="connsiteX14144" fmla="*/ 6130390 w 11737976"/>
              <a:gd name="connsiteY14144" fmla="*/ 2708648 h 6407150"/>
              <a:gd name="connsiteX14145" fmla="*/ 6155621 w 11737976"/>
              <a:gd name="connsiteY14145" fmla="*/ 2660292 h 6407150"/>
              <a:gd name="connsiteX14146" fmla="*/ 6156114 w 11737976"/>
              <a:gd name="connsiteY14146" fmla="*/ 2658932 h 6407150"/>
              <a:gd name="connsiteX14147" fmla="*/ 6154615 w 11737976"/>
              <a:gd name="connsiteY14147" fmla="*/ 2657009 h 6407150"/>
              <a:gd name="connsiteX14148" fmla="*/ 6527183 w 11737976"/>
              <a:gd name="connsiteY14148" fmla="*/ 2656644 h 6407150"/>
              <a:gd name="connsiteX14149" fmla="*/ 6521419 w 11737976"/>
              <a:gd name="connsiteY14149" fmla="*/ 2660636 h 6407150"/>
              <a:gd name="connsiteX14150" fmla="*/ 6527183 w 11737976"/>
              <a:gd name="connsiteY14150" fmla="*/ 2656644 h 6407150"/>
              <a:gd name="connsiteX14151" fmla="*/ 6269744 w 11737976"/>
              <a:gd name="connsiteY14151" fmla="*/ 2656508 h 6407150"/>
              <a:gd name="connsiteX14152" fmla="*/ 6266104 w 11737976"/>
              <a:gd name="connsiteY14152" fmla="*/ 2657372 h 6407150"/>
              <a:gd name="connsiteX14153" fmla="*/ 6268972 w 11737976"/>
              <a:gd name="connsiteY14153" fmla="*/ 2661207 h 6407150"/>
              <a:gd name="connsiteX14154" fmla="*/ 6269744 w 11737976"/>
              <a:gd name="connsiteY14154" fmla="*/ 2656508 h 6407150"/>
              <a:gd name="connsiteX14155" fmla="*/ 6605908 w 11737976"/>
              <a:gd name="connsiteY14155" fmla="*/ 2656399 h 6407150"/>
              <a:gd name="connsiteX14156" fmla="*/ 6603934 w 11737976"/>
              <a:gd name="connsiteY14156" fmla="*/ 2658868 h 6407150"/>
              <a:gd name="connsiteX14157" fmla="*/ 6602457 w 11737976"/>
              <a:gd name="connsiteY14157" fmla="*/ 2659964 h 6407150"/>
              <a:gd name="connsiteX14158" fmla="*/ 6602440 w 11737976"/>
              <a:gd name="connsiteY14158" fmla="*/ 2662984 h 6407150"/>
              <a:gd name="connsiteX14159" fmla="*/ 6604895 w 11737976"/>
              <a:gd name="connsiteY14159" fmla="*/ 2662164 h 6407150"/>
              <a:gd name="connsiteX14160" fmla="*/ 6606870 w 11737976"/>
              <a:gd name="connsiteY14160" fmla="*/ 2659697 h 6407150"/>
              <a:gd name="connsiteX14161" fmla="*/ 6607367 w 11737976"/>
              <a:gd name="connsiteY14161" fmla="*/ 2658324 h 6407150"/>
              <a:gd name="connsiteX14162" fmla="*/ 6605908 w 11737976"/>
              <a:gd name="connsiteY14162" fmla="*/ 2656399 h 6407150"/>
              <a:gd name="connsiteX14163" fmla="*/ 5660514 w 11737976"/>
              <a:gd name="connsiteY14163" fmla="*/ 2654141 h 6407150"/>
              <a:gd name="connsiteX14164" fmla="*/ 5657191 w 11737976"/>
              <a:gd name="connsiteY14164" fmla="*/ 2654569 h 6407150"/>
              <a:gd name="connsiteX14165" fmla="*/ 5659641 w 11737976"/>
              <a:gd name="connsiteY14165" fmla="*/ 2660300 h 6407150"/>
              <a:gd name="connsiteX14166" fmla="*/ 5663332 w 11737976"/>
              <a:gd name="connsiteY14166" fmla="*/ 2660156 h 6407150"/>
              <a:gd name="connsiteX14167" fmla="*/ 5660514 w 11737976"/>
              <a:gd name="connsiteY14167" fmla="*/ 2654141 h 6407150"/>
              <a:gd name="connsiteX14168" fmla="*/ 6169858 w 11737976"/>
              <a:gd name="connsiteY14168" fmla="*/ 2653748 h 6407150"/>
              <a:gd name="connsiteX14169" fmla="*/ 6163379 w 11737976"/>
              <a:gd name="connsiteY14169" fmla="*/ 2656744 h 6407150"/>
              <a:gd name="connsiteX14170" fmla="*/ 6165324 w 11737976"/>
              <a:gd name="connsiteY14170" fmla="*/ 2663274 h 6407150"/>
              <a:gd name="connsiteX14171" fmla="*/ 6169858 w 11737976"/>
              <a:gd name="connsiteY14171" fmla="*/ 2653748 h 6407150"/>
              <a:gd name="connsiteX14172" fmla="*/ 6431772 w 11737976"/>
              <a:gd name="connsiteY14172" fmla="*/ 2653691 h 6407150"/>
              <a:gd name="connsiteX14173" fmla="*/ 6424480 w 11737976"/>
              <a:gd name="connsiteY14173" fmla="*/ 2658655 h 6407150"/>
              <a:gd name="connsiteX14174" fmla="*/ 6431772 w 11737976"/>
              <a:gd name="connsiteY14174" fmla="*/ 2653691 h 6407150"/>
              <a:gd name="connsiteX14175" fmla="*/ 6490826 w 11737976"/>
              <a:gd name="connsiteY14175" fmla="*/ 2653617 h 6407150"/>
              <a:gd name="connsiteX14176" fmla="*/ 6495747 w 11737976"/>
              <a:gd name="connsiteY14176" fmla="*/ 2657889 h 6407150"/>
              <a:gd name="connsiteX14177" fmla="*/ 6494264 w 11737976"/>
              <a:gd name="connsiteY14177" fmla="*/ 2656029 h 6407150"/>
              <a:gd name="connsiteX14178" fmla="*/ 6496696 w 11737976"/>
              <a:gd name="connsiteY14178" fmla="*/ 2655275 h 6407150"/>
              <a:gd name="connsiteX14179" fmla="*/ 6490826 w 11737976"/>
              <a:gd name="connsiteY14179" fmla="*/ 2653617 h 6407150"/>
              <a:gd name="connsiteX14180" fmla="*/ 6368324 w 11737976"/>
              <a:gd name="connsiteY14180" fmla="*/ 2653603 h 6407150"/>
              <a:gd name="connsiteX14181" fmla="*/ 6366884 w 11737976"/>
              <a:gd name="connsiteY14181" fmla="*/ 2654638 h 6407150"/>
              <a:gd name="connsiteX14182" fmla="*/ 6366410 w 11737976"/>
              <a:gd name="connsiteY14182" fmla="*/ 2655944 h 6407150"/>
              <a:gd name="connsiteX14183" fmla="*/ 6365462 w 11737976"/>
              <a:gd name="connsiteY14183" fmla="*/ 2658558 h 6407150"/>
              <a:gd name="connsiteX14184" fmla="*/ 6364022 w 11737976"/>
              <a:gd name="connsiteY14184" fmla="*/ 2659592 h 6407150"/>
              <a:gd name="connsiteX14185" fmla="*/ 6362108 w 11737976"/>
              <a:gd name="connsiteY14185" fmla="*/ 2661933 h 6407150"/>
              <a:gd name="connsiteX14186" fmla="*/ 6363089 w 11737976"/>
              <a:gd name="connsiteY14186" fmla="*/ 2665093 h 6407150"/>
              <a:gd name="connsiteX14187" fmla="*/ 6365496 w 11737976"/>
              <a:gd name="connsiteY14187" fmla="*/ 2664332 h 6407150"/>
              <a:gd name="connsiteX14188" fmla="*/ 6367409 w 11737976"/>
              <a:gd name="connsiteY14188" fmla="*/ 2661990 h 6407150"/>
              <a:gd name="connsiteX14189" fmla="*/ 6368376 w 11737976"/>
              <a:gd name="connsiteY14189" fmla="*/ 2662263 h 6407150"/>
              <a:gd name="connsiteX14190" fmla="*/ 6369342 w 11737976"/>
              <a:gd name="connsiteY14190" fmla="*/ 2662536 h 6407150"/>
              <a:gd name="connsiteX14191" fmla="*/ 6368850 w 11737976"/>
              <a:gd name="connsiteY14191" fmla="*/ 2660956 h 6407150"/>
              <a:gd name="connsiteX14192" fmla="*/ 6367885 w 11737976"/>
              <a:gd name="connsiteY14192" fmla="*/ 2660684 h 6407150"/>
              <a:gd name="connsiteX14193" fmla="*/ 6369325 w 11737976"/>
              <a:gd name="connsiteY14193" fmla="*/ 2659649 h 6407150"/>
              <a:gd name="connsiteX14194" fmla="*/ 6369781 w 11737976"/>
              <a:gd name="connsiteY14194" fmla="*/ 2655454 h 6407150"/>
              <a:gd name="connsiteX14195" fmla="*/ 6368324 w 11737976"/>
              <a:gd name="connsiteY14195" fmla="*/ 2653603 h 6407150"/>
              <a:gd name="connsiteX14196" fmla="*/ 6439395 w 11737976"/>
              <a:gd name="connsiteY14196" fmla="*/ 2652512 h 6407150"/>
              <a:gd name="connsiteX14197" fmla="*/ 6438776 w 11737976"/>
              <a:gd name="connsiteY14197" fmla="*/ 2655269 h 6407150"/>
              <a:gd name="connsiteX14198" fmla="*/ 6438450 w 11737976"/>
              <a:gd name="connsiteY14198" fmla="*/ 2655307 h 6407150"/>
              <a:gd name="connsiteX14199" fmla="*/ 6432929 w 11737976"/>
              <a:gd name="connsiteY14199" fmla="*/ 2653746 h 6407150"/>
              <a:gd name="connsiteX14200" fmla="*/ 6432527 w 11737976"/>
              <a:gd name="connsiteY14200" fmla="*/ 2656695 h 6407150"/>
              <a:gd name="connsiteX14201" fmla="*/ 6434366 w 11737976"/>
              <a:gd name="connsiteY14201" fmla="*/ 2655684 h 6407150"/>
              <a:gd name="connsiteX14202" fmla="*/ 6435850 w 11737976"/>
              <a:gd name="connsiteY14202" fmla="*/ 2655600 h 6407150"/>
              <a:gd name="connsiteX14203" fmla="*/ 6438450 w 11737976"/>
              <a:gd name="connsiteY14203" fmla="*/ 2655307 h 6407150"/>
              <a:gd name="connsiteX14204" fmla="*/ 6438751 w 11737976"/>
              <a:gd name="connsiteY14204" fmla="*/ 2655391 h 6407150"/>
              <a:gd name="connsiteX14205" fmla="*/ 6438776 w 11737976"/>
              <a:gd name="connsiteY14205" fmla="*/ 2655269 h 6407150"/>
              <a:gd name="connsiteX14206" fmla="*/ 6438935 w 11737976"/>
              <a:gd name="connsiteY14206" fmla="*/ 2655252 h 6407150"/>
              <a:gd name="connsiteX14207" fmla="*/ 6441698 w 11737976"/>
              <a:gd name="connsiteY14207" fmla="*/ 2653160 h 6407150"/>
              <a:gd name="connsiteX14208" fmla="*/ 6439254 w 11737976"/>
              <a:gd name="connsiteY14208" fmla="*/ 2654002 h 6407150"/>
              <a:gd name="connsiteX14209" fmla="*/ 6439395 w 11737976"/>
              <a:gd name="connsiteY14209" fmla="*/ 2652512 h 6407150"/>
              <a:gd name="connsiteX14210" fmla="*/ 6634031 w 11737976"/>
              <a:gd name="connsiteY14210" fmla="*/ 2652319 h 6407150"/>
              <a:gd name="connsiteX14211" fmla="*/ 6631773 w 11737976"/>
              <a:gd name="connsiteY14211" fmla="*/ 2657439 h 6407150"/>
              <a:gd name="connsiteX14212" fmla="*/ 6634972 w 11737976"/>
              <a:gd name="connsiteY14212" fmla="*/ 2658528 h 6407150"/>
              <a:gd name="connsiteX14213" fmla="*/ 6634031 w 11737976"/>
              <a:gd name="connsiteY14213" fmla="*/ 2652319 h 6407150"/>
              <a:gd name="connsiteX14214" fmla="*/ 5479443 w 11737976"/>
              <a:gd name="connsiteY14214" fmla="*/ 2652310 h 6407150"/>
              <a:gd name="connsiteX14215" fmla="*/ 5483185 w 11737976"/>
              <a:gd name="connsiteY14215" fmla="*/ 2652773 h 6407150"/>
              <a:gd name="connsiteX14216" fmla="*/ 5478210 w 11737976"/>
              <a:gd name="connsiteY14216" fmla="*/ 2654815 h 6407150"/>
              <a:gd name="connsiteX14217" fmla="*/ 6355394 w 11737976"/>
              <a:gd name="connsiteY14217" fmla="*/ 2651032 h 6407150"/>
              <a:gd name="connsiteX14218" fmla="*/ 6352932 w 11737976"/>
              <a:gd name="connsiteY14218" fmla="*/ 2654794 h 6407150"/>
              <a:gd name="connsiteX14219" fmla="*/ 6352442 w 11737976"/>
              <a:gd name="connsiteY14219" fmla="*/ 2656142 h 6407150"/>
              <a:gd name="connsiteX14220" fmla="*/ 6353439 w 11737976"/>
              <a:gd name="connsiteY14220" fmla="*/ 2656424 h 6407150"/>
              <a:gd name="connsiteX14221" fmla="*/ 6354435 w 11737976"/>
              <a:gd name="connsiteY14221" fmla="*/ 2656705 h 6407150"/>
              <a:gd name="connsiteX14222" fmla="*/ 6354924 w 11737976"/>
              <a:gd name="connsiteY14222" fmla="*/ 2655358 h 6407150"/>
              <a:gd name="connsiteX14223" fmla="*/ 6355901 w 11737976"/>
              <a:gd name="connsiteY14223" fmla="*/ 2652661 h 6407150"/>
              <a:gd name="connsiteX14224" fmla="*/ 6356898 w 11737976"/>
              <a:gd name="connsiteY14224" fmla="*/ 2652943 h 6407150"/>
              <a:gd name="connsiteX14225" fmla="*/ 6358891 w 11737976"/>
              <a:gd name="connsiteY14225" fmla="*/ 2653504 h 6407150"/>
              <a:gd name="connsiteX14226" fmla="*/ 6358383 w 11737976"/>
              <a:gd name="connsiteY14226" fmla="*/ 2651876 h 6407150"/>
              <a:gd name="connsiteX14227" fmla="*/ 6355394 w 11737976"/>
              <a:gd name="connsiteY14227" fmla="*/ 2651032 h 6407150"/>
              <a:gd name="connsiteX14228" fmla="*/ 6495095 w 11737976"/>
              <a:gd name="connsiteY14228" fmla="*/ 2650499 h 6407150"/>
              <a:gd name="connsiteX14229" fmla="*/ 6492781 w 11737976"/>
              <a:gd name="connsiteY14229" fmla="*/ 2652771 h 6407150"/>
              <a:gd name="connsiteX14230" fmla="*/ 6494994 w 11737976"/>
              <a:gd name="connsiteY14230" fmla="*/ 2653344 h 6407150"/>
              <a:gd name="connsiteX14231" fmla="*/ 6495095 w 11737976"/>
              <a:gd name="connsiteY14231" fmla="*/ 2650499 h 6407150"/>
              <a:gd name="connsiteX14232" fmla="*/ 6396820 w 11737976"/>
              <a:gd name="connsiteY14232" fmla="*/ 2649762 h 6407150"/>
              <a:gd name="connsiteX14233" fmla="*/ 6393069 w 11737976"/>
              <a:gd name="connsiteY14233" fmla="*/ 2651743 h 6407150"/>
              <a:gd name="connsiteX14234" fmla="*/ 6393819 w 11737976"/>
              <a:gd name="connsiteY14234" fmla="*/ 2653855 h 6407150"/>
              <a:gd name="connsiteX14235" fmla="*/ 6396820 w 11737976"/>
              <a:gd name="connsiteY14235" fmla="*/ 2649762 h 6407150"/>
              <a:gd name="connsiteX14236" fmla="*/ 6575172 w 11737976"/>
              <a:gd name="connsiteY14236" fmla="*/ 2649340 h 6407150"/>
              <a:gd name="connsiteX14237" fmla="*/ 6571757 w 11737976"/>
              <a:gd name="connsiteY14237" fmla="*/ 2655940 h 6407150"/>
              <a:gd name="connsiteX14238" fmla="*/ 6575172 w 11737976"/>
              <a:gd name="connsiteY14238" fmla="*/ 2649340 h 6407150"/>
              <a:gd name="connsiteX14239" fmla="*/ 6547328 w 11737976"/>
              <a:gd name="connsiteY14239" fmla="*/ 2649041 h 6407150"/>
              <a:gd name="connsiteX14240" fmla="*/ 6545917 w 11737976"/>
              <a:gd name="connsiteY14240" fmla="*/ 2650048 h 6407150"/>
              <a:gd name="connsiteX14241" fmla="*/ 6545455 w 11737976"/>
              <a:gd name="connsiteY14241" fmla="*/ 2651322 h 6407150"/>
              <a:gd name="connsiteX14242" fmla="*/ 6544069 w 11737976"/>
              <a:gd name="connsiteY14242" fmla="*/ 2655144 h 6407150"/>
              <a:gd name="connsiteX14243" fmla="*/ 6545965 w 11737976"/>
              <a:gd name="connsiteY14243" fmla="*/ 2655681 h 6407150"/>
              <a:gd name="connsiteX14244" fmla="*/ 6546428 w 11737976"/>
              <a:gd name="connsiteY14244" fmla="*/ 2654407 h 6407150"/>
              <a:gd name="connsiteX14245" fmla="*/ 6547353 w 11737976"/>
              <a:gd name="connsiteY14245" fmla="*/ 2651858 h 6407150"/>
              <a:gd name="connsiteX14246" fmla="*/ 6547815 w 11737976"/>
              <a:gd name="connsiteY14246" fmla="*/ 2650583 h 6407150"/>
              <a:gd name="connsiteX14247" fmla="*/ 6548277 w 11737976"/>
              <a:gd name="connsiteY14247" fmla="*/ 2649309 h 6407150"/>
              <a:gd name="connsiteX14248" fmla="*/ 6547328 w 11737976"/>
              <a:gd name="connsiteY14248" fmla="*/ 2649041 h 6407150"/>
              <a:gd name="connsiteX14249" fmla="*/ 6588475 w 11737976"/>
              <a:gd name="connsiteY14249" fmla="*/ 2648234 h 6407150"/>
              <a:gd name="connsiteX14250" fmla="*/ 6587982 w 11737976"/>
              <a:gd name="connsiteY14250" fmla="*/ 2649595 h 6407150"/>
              <a:gd name="connsiteX14251" fmla="*/ 6583556 w 11737976"/>
              <a:gd name="connsiteY14251" fmla="*/ 2655850 h 6407150"/>
              <a:gd name="connsiteX14252" fmla="*/ 6582569 w 11737976"/>
              <a:gd name="connsiteY14252" fmla="*/ 2658573 h 6407150"/>
              <a:gd name="connsiteX14253" fmla="*/ 6583052 w 11737976"/>
              <a:gd name="connsiteY14253" fmla="*/ 2660212 h 6407150"/>
              <a:gd name="connsiteX14254" fmla="*/ 6584030 w 11737976"/>
              <a:gd name="connsiteY14254" fmla="*/ 2660487 h 6407150"/>
              <a:gd name="connsiteX14255" fmla="*/ 6585513 w 11737976"/>
              <a:gd name="connsiteY14255" fmla="*/ 2656403 h 6407150"/>
              <a:gd name="connsiteX14256" fmla="*/ 6589444 w 11737976"/>
              <a:gd name="connsiteY14256" fmla="*/ 2651510 h 6407150"/>
              <a:gd name="connsiteX14257" fmla="*/ 6590432 w 11737976"/>
              <a:gd name="connsiteY14257" fmla="*/ 2648786 h 6407150"/>
              <a:gd name="connsiteX14258" fmla="*/ 6588475 w 11737976"/>
              <a:gd name="connsiteY14258" fmla="*/ 2648234 h 6407150"/>
              <a:gd name="connsiteX14259" fmla="*/ 6582018 w 11737976"/>
              <a:gd name="connsiteY14259" fmla="*/ 2642020 h 6407150"/>
              <a:gd name="connsiteX14260" fmla="*/ 6576870 w 11737976"/>
              <a:gd name="connsiteY14260" fmla="*/ 2644837 h 6407150"/>
              <a:gd name="connsiteX14261" fmla="*/ 6578020 w 11737976"/>
              <a:gd name="connsiteY14261" fmla="*/ 2646207 h 6407150"/>
              <a:gd name="connsiteX14262" fmla="*/ 6577912 w 11737976"/>
              <a:gd name="connsiteY14262" fmla="*/ 2646321 h 6407150"/>
              <a:gd name="connsiteX14263" fmla="*/ 6579008 w 11737976"/>
              <a:gd name="connsiteY14263" fmla="*/ 2647384 h 6407150"/>
              <a:gd name="connsiteX14264" fmla="*/ 6578020 w 11737976"/>
              <a:gd name="connsiteY14264" fmla="*/ 2646207 h 6407150"/>
              <a:gd name="connsiteX14265" fmla="*/ 6579235 w 11737976"/>
              <a:gd name="connsiteY14265" fmla="*/ 2644923 h 6407150"/>
              <a:gd name="connsiteX14266" fmla="*/ 6582018 w 11737976"/>
              <a:gd name="connsiteY14266" fmla="*/ 2642020 h 6407150"/>
              <a:gd name="connsiteX14267" fmla="*/ 7467785 w 11737976"/>
              <a:gd name="connsiteY14267" fmla="*/ 2641689 h 6407150"/>
              <a:gd name="connsiteX14268" fmla="*/ 7466037 w 11737976"/>
              <a:gd name="connsiteY14268" fmla="*/ 2649170 h 6407150"/>
              <a:gd name="connsiteX14269" fmla="*/ 7467785 w 11737976"/>
              <a:gd name="connsiteY14269" fmla="*/ 2641689 h 6407150"/>
              <a:gd name="connsiteX14270" fmla="*/ 6401177 w 11737976"/>
              <a:gd name="connsiteY14270" fmla="*/ 2640186 h 6407150"/>
              <a:gd name="connsiteX14271" fmla="*/ 6399701 w 11737976"/>
              <a:gd name="connsiteY14271" fmla="*/ 2641282 h 6407150"/>
              <a:gd name="connsiteX14272" fmla="*/ 6399204 w 11737976"/>
              <a:gd name="connsiteY14272" fmla="*/ 2642655 h 6407150"/>
              <a:gd name="connsiteX14273" fmla="*/ 6397726 w 11737976"/>
              <a:gd name="connsiteY14273" fmla="*/ 2643751 h 6407150"/>
              <a:gd name="connsiteX14274" fmla="*/ 6397710 w 11737976"/>
              <a:gd name="connsiteY14274" fmla="*/ 2646772 h 6407150"/>
              <a:gd name="connsiteX14275" fmla="*/ 6399666 w 11737976"/>
              <a:gd name="connsiteY14275" fmla="*/ 2647325 h 6407150"/>
              <a:gd name="connsiteX14276" fmla="*/ 6402139 w 11737976"/>
              <a:gd name="connsiteY14276" fmla="*/ 2643484 h 6407150"/>
              <a:gd name="connsiteX14277" fmla="*/ 6402637 w 11737976"/>
              <a:gd name="connsiteY14277" fmla="*/ 2642112 h 6407150"/>
              <a:gd name="connsiteX14278" fmla="*/ 6401177 w 11737976"/>
              <a:gd name="connsiteY14278" fmla="*/ 2640186 h 6407150"/>
              <a:gd name="connsiteX14279" fmla="*/ 1988698 w 11737976"/>
              <a:gd name="connsiteY14279" fmla="*/ 2638338 h 6407150"/>
              <a:gd name="connsiteX14280" fmla="*/ 1988675 w 11737976"/>
              <a:gd name="connsiteY14280" fmla="*/ 2639915 h 6407150"/>
              <a:gd name="connsiteX14281" fmla="*/ 1993565 w 11737976"/>
              <a:gd name="connsiteY14281" fmla="*/ 2639922 h 6407150"/>
              <a:gd name="connsiteX14282" fmla="*/ 1993589 w 11737976"/>
              <a:gd name="connsiteY14282" fmla="*/ 2638344 h 6407150"/>
              <a:gd name="connsiteX14283" fmla="*/ 1988698 w 11737976"/>
              <a:gd name="connsiteY14283" fmla="*/ 2638338 h 6407150"/>
              <a:gd name="connsiteX14284" fmla="*/ 6553257 w 11737976"/>
              <a:gd name="connsiteY14284" fmla="*/ 2638287 h 6407150"/>
              <a:gd name="connsiteX14285" fmla="*/ 6548306 w 11737976"/>
              <a:gd name="connsiteY14285" fmla="*/ 2643013 h 6407150"/>
              <a:gd name="connsiteX14286" fmla="*/ 6545371 w 11737976"/>
              <a:gd name="connsiteY14286" fmla="*/ 2642184 h 6407150"/>
              <a:gd name="connsiteX14287" fmla="*/ 6550381 w 11737976"/>
              <a:gd name="connsiteY14287" fmla="*/ 2643982 h 6407150"/>
              <a:gd name="connsiteX14288" fmla="*/ 6553257 w 11737976"/>
              <a:gd name="connsiteY14288" fmla="*/ 2638287 h 6407150"/>
              <a:gd name="connsiteX14289" fmla="*/ 6220309 w 11737976"/>
              <a:gd name="connsiteY14289" fmla="*/ 2638278 h 6407150"/>
              <a:gd name="connsiteX14290" fmla="*/ 6217392 w 11737976"/>
              <a:gd name="connsiteY14290" fmla="*/ 2640447 h 6407150"/>
              <a:gd name="connsiteX14291" fmla="*/ 6213965 w 11737976"/>
              <a:gd name="connsiteY14291" fmla="*/ 2646961 h 6407150"/>
              <a:gd name="connsiteX14292" fmla="*/ 6209571 w 11737976"/>
              <a:gd name="connsiteY14292" fmla="*/ 2653202 h 6407150"/>
              <a:gd name="connsiteX14293" fmla="*/ 6211010 w 11737976"/>
              <a:gd name="connsiteY14293" fmla="*/ 2655105 h 6407150"/>
              <a:gd name="connsiteX14294" fmla="*/ 6213434 w 11737976"/>
              <a:gd name="connsiteY14294" fmla="*/ 2654293 h 6407150"/>
              <a:gd name="connsiteX14295" fmla="*/ 6216369 w 11737976"/>
              <a:gd name="connsiteY14295" fmla="*/ 2649136 h 6407150"/>
              <a:gd name="connsiteX14296" fmla="*/ 6220762 w 11737976"/>
              <a:gd name="connsiteY14296" fmla="*/ 2642894 h 6407150"/>
              <a:gd name="connsiteX14297" fmla="*/ 6220782 w 11737976"/>
              <a:gd name="connsiteY14297" fmla="*/ 2639908 h 6407150"/>
              <a:gd name="connsiteX14298" fmla="*/ 6220309 w 11737976"/>
              <a:gd name="connsiteY14298" fmla="*/ 2638278 h 6407150"/>
              <a:gd name="connsiteX14299" fmla="*/ 1915152 w 11737976"/>
              <a:gd name="connsiteY14299" fmla="*/ 2637210 h 6407150"/>
              <a:gd name="connsiteX14300" fmla="*/ 1918406 w 11737976"/>
              <a:gd name="connsiteY14300" fmla="*/ 2642482 h 6407150"/>
              <a:gd name="connsiteX14301" fmla="*/ 1915814 w 11737976"/>
              <a:gd name="connsiteY14301" fmla="*/ 2646810 h 6407150"/>
              <a:gd name="connsiteX14302" fmla="*/ 1918556 w 11737976"/>
              <a:gd name="connsiteY14302" fmla="*/ 2651125 h 6407150"/>
              <a:gd name="connsiteX14303" fmla="*/ 1910754 w 11737976"/>
              <a:gd name="connsiteY14303" fmla="*/ 2647522 h 6407150"/>
              <a:gd name="connsiteX14304" fmla="*/ 1910174 w 11737976"/>
              <a:gd name="connsiteY14304" fmla="*/ 2648778 h 6407150"/>
              <a:gd name="connsiteX14305" fmla="*/ 1905111 w 11737976"/>
              <a:gd name="connsiteY14305" fmla="*/ 2649489 h 6407150"/>
              <a:gd name="connsiteX14306" fmla="*/ 1901210 w 11737976"/>
              <a:gd name="connsiteY14306" fmla="*/ 2647688 h 6407150"/>
              <a:gd name="connsiteX14307" fmla="*/ 1901110 w 11737976"/>
              <a:gd name="connsiteY14307" fmla="*/ 2647641 h 6407150"/>
              <a:gd name="connsiteX14308" fmla="*/ 1903409 w 11737976"/>
              <a:gd name="connsiteY14308" fmla="*/ 2646560 h 6407150"/>
              <a:gd name="connsiteX14309" fmla="*/ 1908471 w 11737976"/>
              <a:gd name="connsiteY14309" fmla="*/ 2646945 h 6407150"/>
              <a:gd name="connsiteX14310" fmla="*/ 1910482 w 11737976"/>
              <a:gd name="connsiteY14310" fmla="*/ 2638343 h 6407150"/>
              <a:gd name="connsiteX14311" fmla="*/ 1914002 w 11737976"/>
              <a:gd name="connsiteY14311" fmla="*/ 2638292 h 6407150"/>
              <a:gd name="connsiteX14312" fmla="*/ 6314530 w 11737976"/>
              <a:gd name="connsiteY14312" fmla="*/ 2636655 h 6407150"/>
              <a:gd name="connsiteX14313" fmla="*/ 6311717 w 11737976"/>
              <a:gd name="connsiteY14313" fmla="*/ 2644033 h 6407150"/>
              <a:gd name="connsiteX14314" fmla="*/ 6314078 w 11737976"/>
              <a:gd name="connsiteY14314" fmla="*/ 2652871 h 6407150"/>
              <a:gd name="connsiteX14315" fmla="*/ 6319952 w 11737976"/>
              <a:gd name="connsiteY14315" fmla="*/ 2639671 h 6407150"/>
              <a:gd name="connsiteX14316" fmla="*/ 6321426 w 11737976"/>
              <a:gd name="connsiteY14316" fmla="*/ 2638602 h 6407150"/>
              <a:gd name="connsiteX14317" fmla="*/ 6319944 w 11737976"/>
              <a:gd name="connsiteY14317" fmla="*/ 2636698 h 6407150"/>
              <a:gd name="connsiteX14318" fmla="*/ 6317484 w 11737976"/>
              <a:gd name="connsiteY14318" fmla="*/ 2637489 h 6407150"/>
              <a:gd name="connsiteX14319" fmla="*/ 6314530 w 11737976"/>
              <a:gd name="connsiteY14319" fmla="*/ 2636655 h 6407150"/>
              <a:gd name="connsiteX14320" fmla="*/ 6483218 w 11737976"/>
              <a:gd name="connsiteY14320" fmla="*/ 2635489 h 6407150"/>
              <a:gd name="connsiteX14321" fmla="*/ 6479279 w 11737976"/>
              <a:gd name="connsiteY14321" fmla="*/ 2635535 h 6407150"/>
              <a:gd name="connsiteX14322" fmla="*/ 6479144 w 11737976"/>
              <a:gd name="connsiteY14322" fmla="*/ 2641672 h 6407150"/>
              <a:gd name="connsiteX14323" fmla="*/ 6484971 w 11737976"/>
              <a:gd name="connsiteY14323" fmla="*/ 2637142 h 6407150"/>
              <a:gd name="connsiteX14324" fmla="*/ 6483218 w 11737976"/>
              <a:gd name="connsiteY14324" fmla="*/ 2635489 h 6407150"/>
              <a:gd name="connsiteX14325" fmla="*/ 6651084 w 11737976"/>
              <a:gd name="connsiteY14325" fmla="*/ 2635116 h 6407150"/>
              <a:gd name="connsiteX14326" fmla="*/ 6649543 w 11737976"/>
              <a:gd name="connsiteY14326" fmla="*/ 2636121 h 6407150"/>
              <a:gd name="connsiteX14327" fmla="*/ 6648596 w 11737976"/>
              <a:gd name="connsiteY14327" fmla="*/ 2638735 h 6407150"/>
              <a:gd name="connsiteX14328" fmla="*/ 6649661 w 11737976"/>
              <a:gd name="connsiteY14328" fmla="*/ 2639037 h 6407150"/>
              <a:gd name="connsiteX14329" fmla="*/ 6650730 w 11737976"/>
              <a:gd name="connsiteY14329" fmla="*/ 2639339 h 6407150"/>
              <a:gd name="connsiteX14330" fmla="*/ 6651678 w 11737976"/>
              <a:gd name="connsiteY14330" fmla="*/ 2636723 h 6407150"/>
              <a:gd name="connsiteX14331" fmla="*/ 6651084 w 11737976"/>
              <a:gd name="connsiteY14331" fmla="*/ 2635116 h 6407150"/>
              <a:gd name="connsiteX14332" fmla="*/ 6495572 w 11737976"/>
              <a:gd name="connsiteY14332" fmla="*/ 2634315 h 6407150"/>
              <a:gd name="connsiteX14333" fmla="*/ 6495143 w 11737976"/>
              <a:gd name="connsiteY14333" fmla="*/ 2634385 h 6407150"/>
              <a:gd name="connsiteX14334" fmla="*/ 6495075 w 11737976"/>
              <a:gd name="connsiteY14334" fmla="*/ 2635689 h 6407150"/>
              <a:gd name="connsiteX14335" fmla="*/ 6494078 w 11737976"/>
              <a:gd name="connsiteY14335" fmla="*/ 2638433 h 6407150"/>
              <a:gd name="connsiteX14336" fmla="*/ 6495538 w 11737976"/>
              <a:gd name="connsiteY14336" fmla="*/ 2640358 h 6407150"/>
              <a:gd name="connsiteX14337" fmla="*/ 6497013 w 11737976"/>
              <a:gd name="connsiteY14337" fmla="*/ 2639262 h 6407150"/>
              <a:gd name="connsiteX14338" fmla="*/ 6497511 w 11737976"/>
              <a:gd name="connsiteY14338" fmla="*/ 2637890 h 6407150"/>
              <a:gd name="connsiteX14339" fmla="*/ 6497529 w 11737976"/>
              <a:gd name="connsiteY14339" fmla="*/ 2634868 h 6407150"/>
              <a:gd name="connsiteX14340" fmla="*/ 6495572 w 11737976"/>
              <a:gd name="connsiteY14340" fmla="*/ 2634315 h 6407150"/>
              <a:gd name="connsiteX14341" fmla="*/ 7400063 w 11737976"/>
              <a:gd name="connsiteY14341" fmla="*/ 2634008 h 6407150"/>
              <a:gd name="connsiteX14342" fmla="*/ 7393333 w 11737976"/>
              <a:gd name="connsiteY14342" fmla="*/ 2662806 h 6407150"/>
              <a:gd name="connsiteX14343" fmla="*/ 6166173 w 11737976"/>
              <a:gd name="connsiteY14343" fmla="*/ 2633797 h 6407150"/>
              <a:gd name="connsiteX14344" fmla="*/ 6163701 w 11737976"/>
              <a:gd name="connsiteY14344" fmla="*/ 2634557 h 6407150"/>
              <a:gd name="connsiteX14345" fmla="*/ 6163222 w 11737976"/>
              <a:gd name="connsiteY14345" fmla="*/ 2635880 h 6407150"/>
              <a:gd name="connsiteX14346" fmla="*/ 6158864 w 11737976"/>
              <a:gd name="connsiteY14346" fmla="*/ 2644863 h 6407150"/>
              <a:gd name="connsiteX14347" fmla="*/ 6159380 w 11737976"/>
              <a:gd name="connsiteY14347" fmla="*/ 2646467 h 6407150"/>
              <a:gd name="connsiteX14348" fmla="*/ 6161372 w 11737976"/>
              <a:gd name="connsiteY14348" fmla="*/ 2647030 h 6407150"/>
              <a:gd name="connsiteX14349" fmla="*/ 6166245 w 11737976"/>
              <a:gd name="connsiteY14349" fmla="*/ 2639652 h 6407150"/>
              <a:gd name="connsiteX14350" fmla="*/ 6167206 w 11737976"/>
              <a:gd name="connsiteY14350" fmla="*/ 2637006 h 6407150"/>
              <a:gd name="connsiteX14351" fmla="*/ 6166690 w 11737976"/>
              <a:gd name="connsiteY14351" fmla="*/ 2635401 h 6407150"/>
              <a:gd name="connsiteX14352" fmla="*/ 6166173 w 11737976"/>
              <a:gd name="connsiteY14352" fmla="*/ 2633797 h 6407150"/>
              <a:gd name="connsiteX14353" fmla="*/ 7482213 w 11737976"/>
              <a:gd name="connsiteY14353" fmla="*/ 2631600 h 6407150"/>
              <a:gd name="connsiteX14354" fmla="*/ 7478345 w 11737976"/>
              <a:gd name="connsiteY14354" fmla="*/ 2648150 h 6407150"/>
              <a:gd name="connsiteX14355" fmla="*/ 7477378 w 11737976"/>
              <a:gd name="connsiteY14355" fmla="*/ 2652287 h 6407150"/>
              <a:gd name="connsiteX14356" fmla="*/ 7485298 w 11737976"/>
              <a:gd name="connsiteY14356" fmla="*/ 2656968 h 6407150"/>
              <a:gd name="connsiteX14357" fmla="*/ 7487258 w 11737976"/>
              <a:gd name="connsiteY14357" fmla="*/ 2654090 h 6407150"/>
              <a:gd name="connsiteX14358" fmla="*/ 7482213 w 11737976"/>
              <a:gd name="connsiteY14358" fmla="*/ 2631600 h 6407150"/>
              <a:gd name="connsiteX14359" fmla="*/ 6220874 w 11737976"/>
              <a:gd name="connsiteY14359" fmla="*/ 2631414 h 6407150"/>
              <a:gd name="connsiteX14360" fmla="*/ 6218836 w 11737976"/>
              <a:gd name="connsiteY14360" fmla="*/ 2634196 h 6407150"/>
              <a:gd name="connsiteX14361" fmla="*/ 6220943 w 11737976"/>
              <a:gd name="connsiteY14361" fmla="*/ 2634520 h 6407150"/>
              <a:gd name="connsiteX14362" fmla="*/ 6220874 w 11737976"/>
              <a:gd name="connsiteY14362" fmla="*/ 2631414 h 6407150"/>
              <a:gd name="connsiteX14363" fmla="*/ 1988441 w 11737976"/>
              <a:gd name="connsiteY14363" fmla="*/ 2629944 h 6407150"/>
              <a:gd name="connsiteX14364" fmla="*/ 2010839 w 11737976"/>
              <a:gd name="connsiteY14364" fmla="*/ 2638679 h 6407150"/>
              <a:gd name="connsiteX14365" fmla="*/ 2015433 w 11737976"/>
              <a:gd name="connsiteY14365" fmla="*/ 2632886 h 6407150"/>
              <a:gd name="connsiteX14366" fmla="*/ 2006290 w 11737976"/>
              <a:gd name="connsiteY14366" fmla="*/ 2641573 h 6407150"/>
              <a:gd name="connsiteX14367" fmla="*/ 1983414 w 11737976"/>
              <a:gd name="connsiteY14367" fmla="*/ 2664742 h 6407150"/>
              <a:gd name="connsiteX14368" fmla="*/ 1982654 w 11737976"/>
              <a:gd name="connsiteY14368" fmla="*/ 2715500 h 6407150"/>
              <a:gd name="connsiteX14369" fmla="*/ 1974445 w 11737976"/>
              <a:gd name="connsiteY14369" fmla="*/ 2737061 h 6407150"/>
              <a:gd name="connsiteX14370" fmla="*/ 1974069 w 11737976"/>
              <a:gd name="connsiteY14370" fmla="*/ 2743280 h 6407150"/>
              <a:gd name="connsiteX14371" fmla="*/ 1971848 w 11737976"/>
              <a:gd name="connsiteY14371" fmla="*/ 2742015 h 6407150"/>
              <a:gd name="connsiteX14372" fmla="*/ 1967749 w 11737976"/>
              <a:gd name="connsiteY14372" fmla="*/ 2739361 h 6407150"/>
              <a:gd name="connsiteX14373" fmla="*/ 1973390 w 11737976"/>
              <a:gd name="connsiteY14373" fmla="*/ 2737393 h 6407150"/>
              <a:gd name="connsiteX14374" fmla="*/ 1967327 w 11737976"/>
              <a:gd name="connsiteY14374" fmla="*/ 2730023 h 6407150"/>
              <a:gd name="connsiteX14375" fmla="*/ 1971809 w 11737976"/>
              <a:gd name="connsiteY14375" fmla="*/ 2730568 h 6407150"/>
              <a:gd name="connsiteX14376" fmla="*/ 1967907 w 11737976"/>
              <a:gd name="connsiteY14376" fmla="*/ 2728766 h 6407150"/>
              <a:gd name="connsiteX14377" fmla="*/ 1964005 w 11737976"/>
              <a:gd name="connsiteY14377" fmla="*/ 2726966 h 6407150"/>
              <a:gd name="connsiteX14378" fmla="*/ 1973548 w 11737976"/>
              <a:gd name="connsiteY14378" fmla="*/ 2726800 h 6407150"/>
              <a:gd name="connsiteX14379" fmla="*/ 1975868 w 11737976"/>
              <a:gd name="connsiteY14379" fmla="*/ 2721776 h 6407150"/>
              <a:gd name="connsiteX14380" fmla="*/ 1963584 w 11737976"/>
              <a:gd name="connsiteY14380" fmla="*/ 2717628 h 6407150"/>
              <a:gd name="connsiteX14381" fmla="*/ 1964743 w 11737976"/>
              <a:gd name="connsiteY14381" fmla="*/ 2715116 h 6407150"/>
              <a:gd name="connsiteX14382" fmla="*/ 1956361 w 11737976"/>
              <a:gd name="connsiteY14382" fmla="*/ 2712769 h 6407150"/>
              <a:gd name="connsiteX14383" fmla="*/ 1957520 w 11737976"/>
              <a:gd name="connsiteY14383" fmla="*/ 2710257 h 6407150"/>
              <a:gd name="connsiteX14384" fmla="*/ 1958680 w 11737976"/>
              <a:gd name="connsiteY14384" fmla="*/ 2707745 h 6407150"/>
              <a:gd name="connsiteX14385" fmla="*/ 1955359 w 11737976"/>
              <a:gd name="connsiteY14385" fmla="*/ 2704687 h 6407150"/>
              <a:gd name="connsiteX14386" fmla="*/ 1955938 w 11737976"/>
              <a:gd name="connsiteY14386" fmla="*/ 2703432 h 6407150"/>
              <a:gd name="connsiteX14387" fmla="*/ 1954221 w 11737976"/>
              <a:gd name="connsiteY14387" fmla="*/ 2699005 h 6407150"/>
              <a:gd name="connsiteX14388" fmla="*/ 1955733 w 11737976"/>
              <a:gd name="connsiteY14388" fmla="*/ 2699259 h 6407150"/>
              <a:gd name="connsiteX14389" fmla="*/ 1954196 w 11737976"/>
              <a:gd name="connsiteY14389" fmla="*/ 2696956 h 6407150"/>
              <a:gd name="connsiteX14390" fmla="*/ 1954357 w 11737976"/>
              <a:gd name="connsiteY14390" fmla="*/ 2696606 h 6407150"/>
              <a:gd name="connsiteX14391" fmla="*/ 1954936 w 11737976"/>
              <a:gd name="connsiteY14391" fmla="*/ 2695350 h 6407150"/>
              <a:gd name="connsiteX14392" fmla="*/ 1951035 w 11737976"/>
              <a:gd name="connsiteY14392" fmla="*/ 2693548 h 6407150"/>
              <a:gd name="connsiteX14393" fmla="*/ 1947134 w 11737976"/>
              <a:gd name="connsiteY14393" fmla="*/ 2691747 h 6407150"/>
              <a:gd name="connsiteX14394" fmla="*/ 1943230 w 11737976"/>
              <a:gd name="connsiteY14394" fmla="*/ 2689946 h 6407150"/>
              <a:gd name="connsiteX14395" fmla="*/ 1943046 w 11737976"/>
              <a:gd name="connsiteY14395" fmla="*/ 2689248 h 6407150"/>
              <a:gd name="connsiteX14396" fmla="*/ 1947018 w 11737976"/>
              <a:gd name="connsiteY14396" fmla="*/ 2688050 h 6407150"/>
              <a:gd name="connsiteX14397" fmla="*/ 1947456 w 11737976"/>
              <a:gd name="connsiteY14397" fmla="*/ 2658888 h 6407150"/>
              <a:gd name="connsiteX14398" fmla="*/ 1947540 w 11737976"/>
              <a:gd name="connsiteY14398" fmla="*/ 2653088 h 6407150"/>
              <a:gd name="connsiteX14399" fmla="*/ 1965630 w 11737976"/>
              <a:gd name="connsiteY14399" fmla="*/ 2648765 h 6407150"/>
              <a:gd name="connsiteX14400" fmla="*/ 1971958 w 11737976"/>
              <a:gd name="connsiteY14400" fmla="*/ 2639891 h 6407150"/>
              <a:gd name="connsiteX14401" fmla="*/ 1976964 w 11737976"/>
              <a:gd name="connsiteY14401" fmla="*/ 2636870 h 6407150"/>
              <a:gd name="connsiteX14402" fmla="*/ 1977935 w 11737976"/>
              <a:gd name="connsiteY14402" fmla="*/ 2637319 h 6407150"/>
              <a:gd name="connsiteX14403" fmla="*/ 1980544 w 11737976"/>
              <a:gd name="connsiteY14403" fmla="*/ 2641560 h 6407150"/>
              <a:gd name="connsiteX14404" fmla="*/ 1979966 w 11737976"/>
              <a:gd name="connsiteY14404" fmla="*/ 2642812 h 6407150"/>
              <a:gd name="connsiteX14405" fmla="*/ 1984307 w 11737976"/>
              <a:gd name="connsiteY14405" fmla="*/ 2643297 h 6407150"/>
              <a:gd name="connsiteX14406" fmla="*/ 1978514 w 11737976"/>
              <a:gd name="connsiteY14406" fmla="*/ 2636067 h 6407150"/>
              <a:gd name="connsiteX14407" fmla="*/ 1978377 w 11737976"/>
              <a:gd name="connsiteY14407" fmla="*/ 2636018 h 6407150"/>
              <a:gd name="connsiteX14408" fmla="*/ 6648843 w 11737976"/>
              <a:gd name="connsiteY14408" fmla="*/ 2629619 h 6407150"/>
              <a:gd name="connsiteX14409" fmla="*/ 6644559 w 11737976"/>
              <a:gd name="connsiteY14409" fmla="*/ 2633216 h 6407150"/>
              <a:gd name="connsiteX14410" fmla="*/ 6645927 w 11737976"/>
              <a:gd name="connsiteY14410" fmla="*/ 2634740 h 6407150"/>
              <a:gd name="connsiteX14411" fmla="*/ 6648843 w 11737976"/>
              <a:gd name="connsiteY14411" fmla="*/ 2629619 h 6407150"/>
              <a:gd name="connsiteX14412" fmla="*/ 6176615 w 11737976"/>
              <a:gd name="connsiteY14412" fmla="*/ 2629179 h 6407150"/>
              <a:gd name="connsiteX14413" fmla="*/ 6169727 w 11737976"/>
              <a:gd name="connsiteY14413" fmla="*/ 2645191 h 6407150"/>
              <a:gd name="connsiteX14414" fmla="*/ 6170213 w 11737976"/>
              <a:gd name="connsiteY14414" fmla="*/ 2646825 h 6407150"/>
              <a:gd name="connsiteX14415" fmla="*/ 6171684 w 11737976"/>
              <a:gd name="connsiteY14415" fmla="*/ 2645743 h 6407150"/>
              <a:gd name="connsiteX14416" fmla="*/ 6179057 w 11737976"/>
              <a:gd name="connsiteY14416" fmla="*/ 2631366 h 6407150"/>
              <a:gd name="connsiteX14417" fmla="*/ 6179549 w 11737976"/>
              <a:gd name="connsiteY14417" fmla="*/ 2630009 h 6407150"/>
              <a:gd name="connsiteX14418" fmla="*/ 6178572 w 11737976"/>
              <a:gd name="connsiteY14418" fmla="*/ 2629732 h 6407150"/>
              <a:gd name="connsiteX14419" fmla="*/ 6176615 w 11737976"/>
              <a:gd name="connsiteY14419" fmla="*/ 2629179 h 6407150"/>
              <a:gd name="connsiteX14420" fmla="*/ 6198433 w 11737976"/>
              <a:gd name="connsiteY14420" fmla="*/ 2627687 h 6407150"/>
              <a:gd name="connsiteX14421" fmla="*/ 6192455 w 11737976"/>
              <a:gd name="connsiteY14421" fmla="*/ 2631597 h 6407150"/>
              <a:gd name="connsiteX14422" fmla="*/ 6193068 w 11737976"/>
              <a:gd name="connsiteY14422" fmla="*/ 2633828 h 6407150"/>
              <a:gd name="connsiteX14423" fmla="*/ 6196921 w 11737976"/>
              <a:gd name="connsiteY14423" fmla="*/ 2631854 h 6407150"/>
              <a:gd name="connsiteX14424" fmla="*/ 6198433 w 11737976"/>
              <a:gd name="connsiteY14424" fmla="*/ 2627687 h 6407150"/>
              <a:gd name="connsiteX14425" fmla="*/ 6641351 w 11737976"/>
              <a:gd name="connsiteY14425" fmla="*/ 2626423 h 6407150"/>
              <a:gd name="connsiteX14426" fmla="*/ 6636084 w 11737976"/>
              <a:gd name="connsiteY14426" fmla="*/ 2632140 h 6407150"/>
              <a:gd name="connsiteX14427" fmla="*/ 6640966 w 11737976"/>
              <a:gd name="connsiteY14427" fmla="*/ 2632258 h 6407150"/>
              <a:gd name="connsiteX14428" fmla="*/ 6644741 w 11737976"/>
              <a:gd name="connsiteY14428" fmla="*/ 2628822 h 6407150"/>
              <a:gd name="connsiteX14429" fmla="*/ 6641351 w 11737976"/>
              <a:gd name="connsiteY14429" fmla="*/ 2626423 h 6407150"/>
              <a:gd name="connsiteX14430" fmla="*/ 6135650 w 11737976"/>
              <a:gd name="connsiteY14430" fmla="*/ 2626257 h 6407150"/>
              <a:gd name="connsiteX14431" fmla="*/ 6132725 w 11737976"/>
              <a:gd name="connsiteY14431" fmla="*/ 2628413 h 6407150"/>
              <a:gd name="connsiteX14432" fmla="*/ 6124381 w 11737976"/>
              <a:gd name="connsiteY14432" fmla="*/ 2651413 h 6407150"/>
              <a:gd name="connsiteX14433" fmla="*/ 6123890 w 11737976"/>
              <a:gd name="connsiteY14433" fmla="*/ 2652765 h 6407150"/>
              <a:gd name="connsiteX14434" fmla="*/ 6121935 w 11737976"/>
              <a:gd name="connsiteY14434" fmla="*/ 2655195 h 6407150"/>
              <a:gd name="connsiteX14435" fmla="*/ 6121445 w 11737976"/>
              <a:gd name="connsiteY14435" fmla="*/ 2656549 h 6407150"/>
              <a:gd name="connsiteX14436" fmla="*/ 6113119 w 11737976"/>
              <a:gd name="connsiteY14436" fmla="*/ 2673587 h 6407150"/>
              <a:gd name="connsiteX14437" fmla="*/ 6111638 w 11737976"/>
              <a:gd name="connsiteY14437" fmla="*/ 2680626 h 6407150"/>
              <a:gd name="connsiteX14438" fmla="*/ 6111147 w 11737976"/>
              <a:gd name="connsiteY14438" fmla="*/ 2681979 h 6407150"/>
              <a:gd name="connsiteX14439" fmla="*/ 6110174 w 11737976"/>
              <a:gd name="connsiteY14439" fmla="*/ 2681704 h 6407150"/>
              <a:gd name="connsiteX14440" fmla="*/ 6106739 w 11737976"/>
              <a:gd name="connsiteY14440" fmla="*/ 2691174 h 6407150"/>
              <a:gd name="connsiteX14441" fmla="*/ 6103822 w 11737976"/>
              <a:gd name="connsiteY14441" fmla="*/ 2690351 h 6407150"/>
              <a:gd name="connsiteX14442" fmla="*/ 6101368 w 11737976"/>
              <a:gd name="connsiteY14442" fmla="*/ 2697115 h 6407150"/>
              <a:gd name="connsiteX14443" fmla="*/ 6100395 w 11737976"/>
              <a:gd name="connsiteY14443" fmla="*/ 2696840 h 6407150"/>
              <a:gd name="connsiteX14444" fmla="*/ 6102368 w 11737976"/>
              <a:gd name="connsiteY14444" fmla="*/ 2688448 h 6407150"/>
              <a:gd name="connsiteX14445" fmla="*/ 6103831 w 11737976"/>
              <a:gd name="connsiteY14445" fmla="*/ 2687370 h 6407150"/>
              <a:gd name="connsiteX14446" fmla="*/ 6103349 w 11737976"/>
              <a:gd name="connsiteY14446" fmla="*/ 2685742 h 6407150"/>
              <a:gd name="connsiteX14447" fmla="*/ 6102377 w 11737976"/>
              <a:gd name="connsiteY14447" fmla="*/ 2685468 h 6407150"/>
              <a:gd name="connsiteX14448" fmla="*/ 6100423 w 11737976"/>
              <a:gd name="connsiteY14448" fmla="*/ 2687900 h 6407150"/>
              <a:gd name="connsiteX14449" fmla="*/ 6097960 w 11737976"/>
              <a:gd name="connsiteY14449" fmla="*/ 2697643 h 6407150"/>
              <a:gd name="connsiteX14450" fmla="*/ 6098932 w 11737976"/>
              <a:gd name="connsiteY14450" fmla="*/ 2697918 h 6407150"/>
              <a:gd name="connsiteX14451" fmla="*/ 6100878 w 11737976"/>
              <a:gd name="connsiteY14451" fmla="*/ 2698468 h 6407150"/>
              <a:gd name="connsiteX14452" fmla="*/ 6099895 w 11737976"/>
              <a:gd name="connsiteY14452" fmla="*/ 2701174 h 6407150"/>
              <a:gd name="connsiteX14453" fmla="*/ 6095969 w 11737976"/>
              <a:gd name="connsiteY14453" fmla="*/ 2711997 h 6407150"/>
              <a:gd name="connsiteX14454" fmla="*/ 6095478 w 11737976"/>
              <a:gd name="connsiteY14454" fmla="*/ 2713349 h 6407150"/>
              <a:gd name="connsiteX14455" fmla="*/ 6095469 w 11737976"/>
              <a:gd name="connsiteY14455" fmla="*/ 2716330 h 6407150"/>
              <a:gd name="connsiteX14456" fmla="*/ 6094497 w 11737976"/>
              <a:gd name="connsiteY14456" fmla="*/ 2716055 h 6407150"/>
              <a:gd name="connsiteX14457" fmla="*/ 6077356 w 11737976"/>
              <a:gd name="connsiteY14457" fmla="*/ 2751484 h 6407150"/>
              <a:gd name="connsiteX14458" fmla="*/ 6072465 w 11737976"/>
              <a:gd name="connsiteY14458" fmla="*/ 2759052 h 6407150"/>
              <a:gd name="connsiteX14459" fmla="*/ 6071975 w 11737976"/>
              <a:gd name="connsiteY14459" fmla="*/ 2760405 h 6407150"/>
              <a:gd name="connsiteX14460" fmla="*/ 6061196 w 11737976"/>
              <a:gd name="connsiteY14460" fmla="*/ 2784207 h 6407150"/>
              <a:gd name="connsiteX14461" fmla="*/ 6056779 w 11737976"/>
              <a:gd name="connsiteY14461" fmla="*/ 2796383 h 6407150"/>
              <a:gd name="connsiteX14462" fmla="*/ 6055806 w 11737976"/>
              <a:gd name="connsiteY14462" fmla="*/ 2796108 h 6407150"/>
              <a:gd name="connsiteX14463" fmla="*/ 6044055 w 11737976"/>
              <a:gd name="connsiteY14463" fmla="*/ 2819636 h 6407150"/>
              <a:gd name="connsiteX14464" fmla="*/ 6046982 w 11737976"/>
              <a:gd name="connsiteY14464" fmla="*/ 2817480 h 6407150"/>
              <a:gd name="connsiteX14465" fmla="*/ 6032302 w 11737976"/>
              <a:gd name="connsiteY14465" fmla="*/ 2843164 h 6407150"/>
              <a:gd name="connsiteX14466" fmla="*/ 6033276 w 11737976"/>
              <a:gd name="connsiteY14466" fmla="*/ 2843438 h 6407150"/>
              <a:gd name="connsiteX14467" fmla="*/ 6030832 w 11737976"/>
              <a:gd name="connsiteY14467" fmla="*/ 2846477 h 6407150"/>
              <a:gd name="connsiteX14468" fmla="*/ 6029848 w 11737976"/>
              <a:gd name="connsiteY14468" fmla="*/ 2849928 h 6407150"/>
              <a:gd name="connsiteX14469" fmla="*/ 6032276 w 11737976"/>
              <a:gd name="connsiteY14469" fmla="*/ 2852105 h 6407150"/>
              <a:gd name="connsiteX14470" fmla="*/ 6034229 w 11737976"/>
              <a:gd name="connsiteY14470" fmla="*/ 2849674 h 6407150"/>
              <a:gd name="connsiteX14471" fmla="*/ 6035212 w 11737976"/>
              <a:gd name="connsiteY14471" fmla="*/ 2846969 h 6407150"/>
              <a:gd name="connsiteX14472" fmla="*/ 6043026 w 11737976"/>
              <a:gd name="connsiteY14472" fmla="*/ 2837244 h 6407150"/>
              <a:gd name="connsiteX14473" fmla="*/ 6055214 w 11737976"/>
              <a:gd name="connsiteY14473" fmla="*/ 2830246 h 6407150"/>
              <a:gd name="connsiteX14474" fmla="*/ 6060668 w 11737976"/>
              <a:gd name="connsiteY14474" fmla="*/ 2797481 h 6407150"/>
              <a:gd name="connsiteX14475" fmla="*/ 6065085 w 11737976"/>
              <a:gd name="connsiteY14475" fmla="*/ 2785306 h 6407150"/>
              <a:gd name="connsiteX14476" fmla="*/ 6075373 w 11737976"/>
              <a:gd name="connsiteY14476" fmla="*/ 2762857 h 6407150"/>
              <a:gd name="connsiteX14477" fmla="*/ 6077318 w 11737976"/>
              <a:gd name="connsiteY14477" fmla="*/ 2763407 h 6407150"/>
              <a:gd name="connsiteX14478" fmla="*/ 6078291 w 11737976"/>
              <a:gd name="connsiteY14478" fmla="*/ 2763680 h 6407150"/>
              <a:gd name="connsiteX14479" fmla="*/ 6079263 w 11737976"/>
              <a:gd name="connsiteY14479" fmla="*/ 2763955 h 6407150"/>
              <a:gd name="connsiteX14480" fmla="*/ 6078783 w 11737976"/>
              <a:gd name="connsiteY14480" fmla="*/ 2762327 h 6407150"/>
              <a:gd name="connsiteX14481" fmla="*/ 6077809 w 11737976"/>
              <a:gd name="connsiteY14481" fmla="*/ 2762053 h 6407150"/>
              <a:gd name="connsiteX14482" fmla="*/ 6075864 w 11737976"/>
              <a:gd name="connsiteY14482" fmla="*/ 2761503 h 6407150"/>
              <a:gd name="connsiteX14483" fmla="*/ 6075383 w 11737976"/>
              <a:gd name="connsiteY14483" fmla="*/ 2759875 h 6407150"/>
              <a:gd name="connsiteX14484" fmla="*/ 6080273 w 11737976"/>
              <a:gd name="connsiteY14484" fmla="*/ 2752308 h 6407150"/>
              <a:gd name="connsiteX14485" fmla="*/ 6081246 w 11737976"/>
              <a:gd name="connsiteY14485" fmla="*/ 2752583 h 6407150"/>
              <a:gd name="connsiteX14486" fmla="*/ 6086597 w 11737976"/>
              <a:gd name="connsiteY14486" fmla="*/ 2752602 h 6407150"/>
              <a:gd name="connsiteX14487" fmla="*/ 6096386 w 11737976"/>
              <a:gd name="connsiteY14487" fmla="*/ 2734488 h 6407150"/>
              <a:gd name="connsiteX14488" fmla="*/ 6098877 w 11737976"/>
              <a:gd name="connsiteY14488" fmla="*/ 2715801 h 6407150"/>
              <a:gd name="connsiteX14489" fmla="*/ 6098395 w 11737976"/>
              <a:gd name="connsiteY14489" fmla="*/ 2714173 h 6407150"/>
              <a:gd name="connsiteX14490" fmla="*/ 6101803 w 11737976"/>
              <a:gd name="connsiteY14490" fmla="*/ 2713643 h 6407150"/>
              <a:gd name="connsiteX14491" fmla="*/ 6101322 w 11737976"/>
              <a:gd name="connsiteY14491" fmla="*/ 2712018 h 6407150"/>
              <a:gd name="connsiteX14492" fmla="*/ 6098887 w 11737976"/>
              <a:gd name="connsiteY14492" fmla="*/ 2712821 h 6407150"/>
              <a:gd name="connsiteX14493" fmla="*/ 6102813 w 11737976"/>
              <a:gd name="connsiteY14493" fmla="*/ 2701997 h 6407150"/>
              <a:gd name="connsiteX14494" fmla="*/ 6103794 w 11737976"/>
              <a:gd name="connsiteY14494" fmla="*/ 2699292 h 6407150"/>
              <a:gd name="connsiteX14495" fmla="*/ 6106720 w 11737976"/>
              <a:gd name="connsiteY14495" fmla="*/ 2697135 h 6407150"/>
              <a:gd name="connsiteX14496" fmla="*/ 6115528 w 11737976"/>
              <a:gd name="connsiteY14496" fmla="*/ 2681724 h 6407150"/>
              <a:gd name="connsiteX14497" fmla="*/ 6114555 w 11737976"/>
              <a:gd name="connsiteY14497" fmla="*/ 2681450 h 6407150"/>
              <a:gd name="connsiteX14498" fmla="*/ 6117009 w 11737976"/>
              <a:gd name="connsiteY14498" fmla="*/ 2674687 h 6407150"/>
              <a:gd name="connsiteX14499" fmla="*/ 6123872 w 11737976"/>
              <a:gd name="connsiteY14499" fmla="*/ 2658726 h 6407150"/>
              <a:gd name="connsiteX14500" fmla="*/ 6126288 w 11737976"/>
              <a:gd name="connsiteY14500" fmla="*/ 2663883 h 6407150"/>
              <a:gd name="connsiteX14501" fmla="*/ 6129242 w 11737976"/>
              <a:gd name="connsiteY14501" fmla="*/ 2652785 h 6407150"/>
              <a:gd name="connsiteX14502" fmla="*/ 6135123 w 11737976"/>
              <a:gd name="connsiteY14502" fmla="*/ 2639531 h 6407150"/>
              <a:gd name="connsiteX14503" fmla="*/ 6138077 w 11737976"/>
              <a:gd name="connsiteY14503" fmla="*/ 2628434 h 6407150"/>
              <a:gd name="connsiteX14504" fmla="*/ 6135650 w 11737976"/>
              <a:gd name="connsiteY14504" fmla="*/ 2626257 h 6407150"/>
              <a:gd name="connsiteX14505" fmla="*/ 6611300 w 11737976"/>
              <a:gd name="connsiteY14505" fmla="*/ 2623880 h 6407150"/>
              <a:gd name="connsiteX14506" fmla="*/ 6607793 w 11737976"/>
              <a:gd name="connsiteY14506" fmla="*/ 2624356 h 6407150"/>
              <a:gd name="connsiteX14507" fmla="*/ 6605508 w 11737976"/>
              <a:gd name="connsiteY14507" fmla="*/ 2626827 h 6407150"/>
              <a:gd name="connsiteX14508" fmla="*/ 6604373 w 11737976"/>
              <a:gd name="connsiteY14508" fmla="*/ 2630724 h 6407150"/>
              <a:gd name="connsiteX14509" fmla="*/ 6605906 w 11737976"/>
              <a:gd name="connsiteY14509" fmla="*/ 2632624 h 6407150"/>
              <a:gd name="connsiteX14510" fmla="*/ 6608404 w 11737976"/>
              <a:gd name="connsiteY14510" fmla="*/ 2631862 h 6407150"/>
              <a:gd name="connsiteX14511" fmla="*/ 6610859 w 11737976"/>
              <a:gd name="connsiteY14511" fmla="*/ 2628156 h 6407150"/>
              <a:gd name="connsiteX14512" fmla="*/ 6611342 w 11737976"/>
              <a:gd name="connsiteY14512" fmla="*/ 2626825 h 6407150"/>
              <a:gd name="connsiteX14513" fmla="*/ 6611300 w 11737976"/>
              <a:gd name="connsiteY14513" fmla="*/ 2623880 h 6407150"/>
              <a:gd name="connsiteX14514" fmla="*/ 8142848 w 11737976"/>
              <a:gd name="connsiteY14514" fmla="*/ 2623800 h 6407150"/>
              <a:gd name="connsiteX14515" fmla="*/ 8150497 w 11737976"/>
              <a:gd name="connsiteY14515" fmla="*/ 2627532 h 6407150"/>
              <a:gd name="connsiteX14516" fmla="*/ 8141420 w 11737976"/>
              <a:gd name="connsiteY14516" fmla="*/ 2631869 h 6407150"/>
              <a:gd name="connsiteX14517" fmla="*/ 8141508 w 11737976"/>
              <a:gd name="connsiteY14517" fmla="*/ 2626067 h 6407150"/>
              <a:gd name="connsiteX14518" fmla="*/ 8141464 w 11737976"/>
              <a:gd name="connsiteY14518" fmla="*/ 2628969 h 6407150"/>
              <a:gd name="connsiteX14519" fmla="*/ 8142092 w 11737976"/>
              <a:gd name="connsiteY14519" fmla="*/ 2624619 h 6407150"/>
              <a:gd name="connsiteX14520" fmla="*/ 6383566 w 11737976"/>
              <a:gd name="connsiteY14520" fmla="*/ 2623326 h 6407150"/>
              <a:gd name="connsiteX14521" fmla="*/ 6381161 w 11737976"/>
              <a:gd name="connsiteY14521" fmla="*/ 2624133 h 6407150"/>
              <a:gd name="connsiteX14522" fmla="*/ 6374885 w 11737976"/>
              <a:gd name="connsiteY14522" fmla="*/ 2629789 h 6407150"/>
              <a:gd name="connsiteX14523" fmla="*/ 6365736 w 11737976"/>
              <a:gd name="connsiteY14523" fmla="*/ 2634635 h 6407150"/>
              <a:gd name="connsiteX14524" fmla="*/ 6364209 w 11737976"/>
              <a:gd name="connsiteY14524" fmla="*/ 2647577 h 6407150"/>
              <a:gd name="connsiteX14525" fmla="*/ 6373828 w 11737976"/>
              <a:gd name="connsiteY14525" fmla="*/ 2644350 h 6407150"/>
              <a:gd name="connsiteX14526" fmla="*/ 6377739 w 11737976"/>
              <a:gd name="connsiteY14526" fmla="*/ 2633568 h 6407150"/>
              <a:gd name="connsiteX14527" fmla="*/ 6377270 w 11737976"/>
              <a:gd name="connsiteY14527" fmla="*/ 2631949 h 6407150"/>
              <a:gd name="connsiteX14528" fmla="*/ 6376312 w 11737976"/>
              <a:gd name="connsiteY14528" fmla="*/ 2631678 h 6407150"/>
              <a:gd name="connsiteX14529" fmla="*/ 6382588 w 11737976"/>
              <a:gd name="connsiteY14529" fmla="*/ 2626021 h 6407150"/>
              <a:gd name="connsiteX14530" fmla="*/ 6383077 w 11737976"/>
              <a:gd name="connsiteY14530" fmla="*/ 2624673 h 6407150"/>
              <a:gd name="connsiteX14531" fmla="*/ 6383566 w 11737976"/>
              <a:gd name="connsiteY14531" fmla="*/ 2623326 h 6407150"/>
              <a:gd name="connsiteX14532" fmla="*/ 8141551 w 11737976"/>
              <a:gd name="connsiteY14532" fmla="*/ 2623167 h 6407150"/>
              <a:gd name="connsiteX14533" fmla="*/ 8143429 w 11737976"/>
              <a:gd name="connsiteY14533" fmla="*/ 2623170 h 6407150"/>
              <a:gd name="connsiteX14534" fmla="*/ 8142848 w 11737976"/>
              <a:gd name="connsiteY14534" fmla="*/ 2623800 h 6407150"/>
              <a:gd name="connsiteX14535" fmla="*/ 6423709 w 11737976"/>
              <a:gd name="connsiteY14535" fmla="*/ 2622774 h 6407150"/>
              <a:gd name="connsiteX14536" fmla="*/ 6419293 w 11737976"/>
              <a:gd name="connsiteY14536" fmla="*/ 2628214 h 6407150"/>
              <a:gd name="connsiteX14537" fmla="*/ 6420777 w 11737976"/>
              <a:gd name="connsiteY14537" fmla="*/ 2630862 h 6407150"/>
              <a:gd name="connsiteX14538" fmla="*/ 6426177 w 11737976"/>
              <a:gd name="connsiteY14538" fmla="*/ 2624958 h 6407150"/>
              <a:gd name="connsiteX14539" fmla="*/ 6423709 w 11737976"/>
              <a:gd name="connsiteY14539" fmla="*/ 2622774 h 6407150"/>
              <a:gd name="connsiteX14540" fmla="*/ 6376489 w 11737976"/>
              <a:gd name="connsiteY14540" fmla="*/ 2621289 h 6407150"/>
              <a:gd name="connsiteX14541" fmla="*/ 6375733 w 11737976"/>
              <a:gd name="connsiteY14541" fmla="*/ 2622542 h 6407150"/>
              <a:gd name="connsiteX14542" fmla="*/ 6374940 w 11737976"/>
              <a:gd name="connsiteY14542" fmla="*/ 2623860 h 6407150"/>
              <a:gd name="connsiteX14543" fmla="*/ 6373414 w 11737976"/>
              <a:gd name="connsiteY14543" fmla="*/ 2626393 h 6407150"/>
              <a:gd name="connsiteX14544" fmla="*/ 6375733 w 11737976"/>
              <a:gd name="connsiteY14544" fmla="*/ 2622542 h 6407150"/>
              <a:gd name="connsiteX14545" fmla="*/ 6375893 w 11737976"/>
              <a:gd name="connsiteY14545" fmla="*/ 2622277 h 6407150"/>
              <a:gd name="connsiteX14546" fmla="*/ 6376489 w 11737976"/>
              <a:gd name="connsiteY14546" fmla="*/ 2621289 h 6407150"/>
              <a:gd name="connsiteX14547" fmla="*/ 5445633 w 11737976"/>
              <a:gd name="connsiteY14547" fmla="*/ 2620992 h 6407150"/>
              <a:gd name="connsiteX14548" fmla="*/ 5441967 w 11737976"/>
              <a:gd name="connsiteY14548" fmla="*/ 2633200 h 6407150"/>
              <a:gd name="connsiteX14549" fmla="*/ 5597363 w 11737976"/>
              <a:gd name="connsiteY14549" fmla="*/ 2620856 h 6407150"/>
              <a:gd name="connsiteX14550" fmla="*/ 5607159 w 11737976"/>
              <a:gd name="connsiteY14550" fmla="*/ 2625415 h 6407150"/>
              <a:gd name="connsiteX14551" fmla="*/ 5607650 w 11737976"/>
              <a:gd name="connsiteY14551" fmla="*/ 2621951 h 6407150"/>
              <a:gd name="connsiteX14552" fmla="*/ 5597363 w 11737976"/>
              <a:gd name="connsiteY14552" fmla="*/ 2620856 h 6407150"/>
              <a:gd name="connsiteX14553" fmla="*/ 5374228 w 11737976"/>
              <a:gd name="connsiteY14553" fmla="*/ 2619390 h 6407150"/>
              <a:gd name="connsiteX14554" fmla="*/ 5378573 w 11737976"/>
              <a:gd name="connsiteY14554" fmla="*/ 2635004 h 6407150"/>
              <a:gd name="connsiteX14555" fmla="*/ 5377351 w 11737976"/>
              <a:gd name="connsiteY14555" fmla="*/ 2639074 h 6407150"/>
              <a:gd name="connsiteX14556" fmla="*/ 5376129 w 11737976"/>
              <a:gd name="connsiteY14556" fmla="*/ 2643144 h 6407150"/>
              <a:gd name="connsiteX14557" fmla="*/ 5367601 w 11737976"/>
              <a:gd name="connsiteY14557" fmla="*/ 2636662 h 6407150"/>
              <a:gd name="connsiteX14558" fmla="*/ 5362420 w 11737976"/>
              <a:gd name="connsiteY14558" fmla="*/ 2633741 h 6407150"/>
              <a:gd name="connsiteX14559" fmla="*/ 5362332 w 11737976"/>
              <a:gd name="connsiteY14559" fmla="*/ 2632519 h 6407150"/>
              <a:gd name="connsiteX14560" fmla="*/ 5368157 w 11737976"/>
              <a:gd name="connsiteY14560" fmla="*/ 2631727 h 6407150"/>
              <a:gd name="connsiteX14561" fmla="*/ 5368823 w 11737976"/>
              <a:gd name="connsiteY14561" fmla="*/ 2632593 h 6407150"/>
              <a:gd name="connsiteX14562" fmla="*/ 5368975 w 11737976"/>
              <a:gd name="connsiteY14562" fmla="*/ 2632083 h 6407150"/>
              <a:gd name="connsiteX14563" fmla="*/ 5369577 w 11737976"/>
              <a:gd name="connsiteY14563" fmla="*/ 2630079 h 6407150"/>
              <a:gd name="connsiteX14564" fmla="*/ 5374181 w 11737976"/>
              <a:gd name="connsiteY14564" fmla="*/ 2623834 h 6407150"/>
              <a:gd name="connsiteX14565" fmla="*/ 5371564 w 11737976"/>
              <a:gd name="connsiteY14565" fmla="*/ 2623461 h 6407150"/>
              <a:gd name="connsiteX14566" fmla="*/ 5372760 w 11737976"/>
              <a:gd name="connsiteY14566" fmla="*/ 2619476 h 6407150"/>
              <a:gd name="connsiteX14567" fmla="*/ 5389877 w 11737976"/>
              <a:gd name="connsiteY14567" fmla="*/ 2618489 h 6407150"/>
              <a:gd name="connsiteX14568" fmla="*/ 5389650 w 11737976"/>
              <a:gd name="connsiteY14568" fmla="*/ 2625365 h 6407150"/>
              <a:gd name="connsiteX14569" fmla="*/ 5386992 w 11737976"/>
              <a:gd name="connsiteY14569" fmla="*/ 2626292 h 6407150"/>
              <a:gd name="connsiteX14570" fmla="*/ 5388452 w 11737976"/>
              <a:gd name="connsiteY14570" fmla="*/ 2627492 h 6407150"/>
              <a:gd name="connsiteX14571" fmla="*/ 5389574 w 11737976"/>
              <a:gd name="connsiteY14571" fmla="*/ 2627650 h 6407150"/>
              <a:gd name="connsiteX14572" fmla="*/ 5389569 w 11737976"/>
              <a:gd name="connsiteY14572" fmla="*/ 2627820 h 6407150"/>
              <a:gd name="connsiteX14573" fmla="*/ 5388325 w 11737976"/>
              <a:gd name="connsiteY14573" fmla="*/ 2637417 h 6407150"/>
              <a:gd name="connsiteX14574" fmla="*/ 5379793 w 11737976"/>
              <a:gd name="connsiteY14574" fmla="*/ 2630935 h 6407150"/>
              <a:gd name="connsiteX14575" fmla="*/ 5382237 w 11737976"/>
              <a:gd name="connsiteY14575" fmla="*/ 2622796 h 6407150"/>
              <a:gd name="connsiteX14576" fmla="*/ 5383418 w 11737976"/>
              <a:gd name="connsiteY14576" fmla="*/ 2618861 h 6407150"/>
              <a:gd name="connsiteX14577" fmla="*/ 5538555 w 11737976"/>
              <a:gd name="connsiteY14577" fmla="*/ 2618283 h 6407150"/>
              <a:gd name="connsiteX14578" fmla="*/ 5538111 w 11737976"/>
              <a:gd name="connsiteY14578" fmla="*/ 2621416 h 6407150"/>
              <a:gd name="connsiteX14579" fmla="*/ 5547908 w 11737976"/>
              <a:gd name="connsiteY14579" fmla="*/ 2622458 h 6407150"/>
              <a:gd name="connsiteX14580" fmla="*/ 5538555 w 11737976"/>
              <a:gd name="connsiteY14580" fmla="*/ 2618283 h 6407150"/>
              <a:gd name="connsiteX14581" fmla="*/ 6369539 w 11737976"/>
              <a:gd name="connsiteY14581" fmla="*/ 2618128 h 6407150"/>
              <a:gd name="connsiteX14582" fmla="*/ 6367005 w 11737976"/>
              <a:gd name="connsiteY14582" fmla="*/ 2621813 h 6407150"/>
              <a:gd name="connsiteX14583" fmla="*/ 6366643 w 11737976"/>
              <a:gd name="connsiteY14583" fmla="*/ 2626111 h 6407150"/>
              <a:gd name="connsiteX14584" fmla="*/ 6370506 w 11737976"/>
              <a:gd name="connsiteY14584" fmla="*/ 2621335 h 6407150"/>
              <a:gd name="connsiteX14585" fmla="*/ 6369539 w 11737976"/>
              <a:gd name="connsiteY14585" fmla="*/ 2618128 h 6407150"/>
              <a:gd name="connsiteX14586" fmla="*/ 6313456 w 11737976"/>
              <a:gd name="connsiteY14586" fmla="*/ 2618013 h 6407150"/>
              <a:gd name="connsiteX14587" fmla="*/ 6313002 w 11737976"/>
              <a:gd name="connsiteY14587" fmla="*/ 2618257 h 6407150"/>
              <a:gd name="connsiteX14588" fmla="*/ 6312663 w 11737976"/>
              <a:gd name="connsiteY14588" fmla="*/ 2618904 h 6407150"/>
              <a:gd name="connsiteX14589" fmla="*/ 6312137 w 11737976"/>
              <a:gd name="connsiteY14589" fmla="*/ 2619498 h 6407150"/>
              <a:gd name="connsiteX14590" fmla="*/ 6309451 w 11737976"/>
              <a:gd name="connsiteY14590" fmla="*/ 2621153 h 6407150"/>
              <a:gd name="connsiteX14591" fmla="*/ 6309975 w 11737976"/>
              <a:gd name="connsiteY14591" fmla="*/ 2622440 h 6407150"/>
              <a:gd name="connsiteX14592" fmla="*/ 6311648 w 11737976"/>
              <a:gd name="connsiteY14592" fmla="*/ 2620845 h 6407150"/>
              <a:gd name="connsiteX14593" fmla="*/ 6312663 w 11737976"/>
              <a:gd name="connsiteY14593" fmla="*/ 2618904 h 6407150"/>
              <a:gd name="connsiteX14594" fmla="*/ 1927808 w 11737976"/>
              <a:gd name="connsiteY14594" fmla="*/ 2617969 h 6407150"/>
              <a:gd name="connsiteX14595" fmla="*/ 1927196 w 11737976"/>
              <a:gd name="connsiteY14595" fmla="*/ 2619548 h 6407150"/>
              <a:gd name="connsiteX14596" fmla="*/ 1925680 w 11737976"/>
              <a:gd name="connsiteY14596" fmla="*/ 2618245 h 6407150"/>
              <a:gd name="connsiteX14597" fmla="*/ 6405977 w 11737976"/>
              <a:gd name="connsiteY14597" fmla="*/ 2617767 h 6407150"/>
              <a:gd name="connsiteX14598" fmla="*/ 6405502 w 11737976"/>
              <a:gd name="connsiteY14598" fmla="*/ 2619075 h 6407150"/>
              <a:gd name="connsiteX14599" fmla="*/ 6407164 w 11737976"/>
              <a:gd name="connsiteY14599" fmla="*/ 2620985 h 6407150"/>
              <a:gd name="connsiteX14600" fmla="*/ 6407757 w 11737976"/>
              <a:gd name="connsiteY14600" fmla="*/ 2622593 h 6407150"/>
              <a:gd name="connsiteX14601" fmla="*/ 6408231 w 11737976"/>
              <a:gd name="connsiteY14601" fmla="*/ 2621285 h 6407150"/>
              <a:gd name="connsiteX14602" fmla="*/ 6408112 w 11737976"/>
              <a:gd name="connsiteY14602" fmla="*/ 2618370 h 6407150"/>
              <a:gd name="connsiteX14603" fmla="*/ 6405977 w 11737976"/>
              <a:gd name="connsiteY14603" fmla="*/ 2617767 h 6407150"/>
              <a:gd name="connsiteX14604" fmla="*/ 7455133 w 11737976"/>
              <a:gd name="connsiteY14604" fmla="*/ 2617542 h 6407150"/>
              <a:gd name="connsiteX14605" fmla="*/ 7454084 w 11737976"/>
              <a:gd name="connsiteY14605" fmla="*/ 2622030 h 6407150"/>
              <a:gd name="connsiteX14606" fmla="*/ 7455286 w 11737976"/>
              <a:gd name="connsiteY14606" fmla="*/ 2623492 h 6407150"/>
              <a:gd name="connsiteX14607" fmla="*/ 7458164 w 11737976"/>
              <a:gd name="connsiteY14607" fmla="*/ 2622189 h 6407150"/>
              <a:gd name="connsiteX14608" fmla="*/ 7455133 w 11737976"/>
              <a:gd name="connsiteY14608" fmla="*/ 2617542 h 6407150"/>
              <a:gd name="connsiteX14609" fmla="*/ 6562261 w 11737976"/>
              <a:gd name="connsiteY14609" fmla="*/ 2617056 h 6407150"/>
              <a:gd name="connsiteX14610" fmla="*/ 6552928 w 11737976"/>
              <a:gd name="connsiteY14610" fmla="*/ 2622139 h 6407150"/>
              <a:gd name="connsiteX14611" fmla="*/ 6552311 w 11737976"/>
              <a:gd name="connsiteY14611" fmla="*/ 2622736 h 6407150"/>
              <a:gd name="connsiteX14612" fmla="*/ 6552420 w 11737976"/>
              <a:gd name="connsiteY14612" fmla="*/ 2623539 h 6407150"/>
              <a:gd name="connsiteX14613" fmla="*/ 6553853 w 11737976"/>
              <a:gd name="connsiteY14613" fmla="*/ 2625487 h 6407150"/>
              <a:gd name="connsiteX14614" fmla="*/ 6564663 w 11737976"/>
              <a:gd name="connsiteY14614" fmla="*/ 2619277 h 6407150"/>
              <a:gd name="connsiteX14615" fmla="*/ 6564200 w 11737976"/>
              <a:gd name="connsiteY14615" fmla="*/ 2617603 h 6407150"/>
              <a:gd name="connsiteX14616" fmla="*/ 6562261 w 11737976"/>
              <a:gd name="connsiteY14616" fmla="*/ 2617056 h 6407150"/>
              <a:gd name="connsiteX14617" fmla="*/ 6503319 w 11737976"/>
              <a:gd name="connsiteY14617" fmla="*/ 2616887 h 6407150"/>
              <a:gd name="connsiteX14618" fmla="*/ 6499575 w 11737976"/>
              <a:gd name="connsiteY14618" fmla="*/ 2617945 h 6407150"/>
              <a:gd name="connsiteX14619" fmla="*/ 6500235 w 11737976"/>
              <a:gd name="connsiteY14619" fmla="*/ 2618990 h 6407150"/>
              <a:gd name="connsiteX14620" fmla="*/ 6500725 w 11737976"/>
              <a:gd name="connsiteY14620" fmla="*/ 2617643 h 6407150"/>
              <a:gd name="connsiteX14621" fmla="*/ 6503319 w 11737976"/>
              <a:gd name="connsiteY14621" fmla="*/ 2616887 h 6407150"/>
              <a:gd name="connsiteX14622" fmla="*/ 5578633 w 11737976"/>
              <a:gd name="connsiteY14622" fmla="*/ 2616184 h 6407150"/>
              <a:gd name="connsiteX14623" fmla="*/ 5581332 w 11737976"/>
              <a:gd name="connsiteY14623" fmla="*/ 2616854 h 6407150"/>
              <a:gd name="connsiteX14624" fmla="*/ 5578777 w 11737976"/>
              <a:gd name="connsiteY14624" fmla="*/ 2616926 h 6407150"/>
              <a:gd name="connsiteX14625" fmla="*/ 5578352 w 11737976"/>
              <a:gd name="connsiteY14625" fmla="*/ 2616822 h 6407150"/>
              <a:gd name="connsiteX14626" fmla="*/ 6536652 w 11737976"/>
              <a:gd name="connsiteY14626" fmla="*/ 2615767 h 6407150"/>
              <a:gd name="connsiteX14627" fmla="*/ 6533288 w 11737976"/>
              <a:gd name="connsiteY14627" fmla="*/ 2619274 h 6407150"/>
              <a:gd name="connsiteX14628" fmla="*/ 6531391 w 11737976"/>
              <a:gd name="connsiteY14628" fmla="*/ 2618739 h 6407150"/>
              <a:gd name="connsiteX14629" fmla="*/ 6529953 w 11737976"/>
              <a:gd name="connsiteY14629" fmla="*/ 2619818 h 6407150"/>
              <a:gd name="connsiteX14630" fmla="*/ 6530903 w 11737976"/>
              <a:gd name="connsiteY14630" fmla="*/ 2620086 h 6407150"/>
              <a:gd name="connsiteX14631" fmla="*/ 6534696 w 11737976"/>
              <a:gd name="connsiteY14631" fmla="*/ 2621158 h 6407150"/>
              <a:gd name="connsiteX14632" fmla="*/ 6535185 w 11737976"/>
              <a:gd name="connsiteY14632" fmla="*/ 2619810 h 6407150"/>
              <a:gd name="connsiteX14633" fmla="*/ 6537113 w 11737976"/>
              <a:gd name="connsiteY14633" fmla="*/ 2617383 h 6407150"/>
              <a:gd name="connsiteX14634" fmla="*/ 6537601 w 11737976"/>
              <a:gd name="connsiteY14634" fmla="*/ 2616035 h 6407150"/>
              <a:gd name="connsiteX14635" fmla="*/ 6536652 w 11737976"/>
              <a:gd name="connsiteY14635" fmla="*/ 2615767 h 6407150"/>
              <a:gd name="connsiteX14636" fmla="*/ 6476734 w 11737976"/>
              <a:gd name="connsiteY14636" fmla="*/ 2615595 h 6407150"/>
              <a:gd name="connsiteX14637" fmla="*/ 6473794 w 11737976"/>
              <a:gd name="connsiteY14637" fmla="*/ 2617648 h 6407150"/>
              <a:gd name="connsiteX14638" fmla="*/ 6473361 w 11737976"/>
              <a:gd name="connsiteY14638" fmla="*/ 2617705 h 6407150"/>
              <a:gd name="connsiteX14639" fmla="*/ 6473319 w 11737976"/>
              <a:gd name="connsiteY14639" fmla="*/ 2618953 h 6407150"/>
              <a:gd name="connsiteX14640" fmla="*/ 6474315 w 11737976"/>
              <a:gd name="connsiteY14640" fmla="*/ 2619236 h 6407150"/>
              <a:gd name="connsiteX14641" fmla="*/ 6478726 w 11737976"/>
              <a:gd name="connsiteY14641" fmla="*/ 2616157 h 6407150"/>
              <a:gd name="connsiteX14642" fmla="*/ 6477729 w 11737976"/>
              <a:gd name="connsiteY14642" fmla="*/ 2615877 h 6407150"/>
              <a:gd name="connsiteX14643" fmla="*/ 6476734 w 11737976"/>
              <a:gd name="connsiteY14643" fmla="*/ 2615595 h 6407150"/>
              <a:gd name="connsiteX14644" fmla="*/ 5674928 w 11737976"/>
              <a:gd name="connsiteY14644" fmla="*/ 2613872 h 6407150"/>
              <a:gd name="connsiteX14645" fmla="*/ 5683414 w 11737976"/>
              <a:gd name="connsiteY14645" fmla="*/ 2627667 h 6407150"/>
              <a:gd name="connsiteX14646" fmla="*/ 5693702 w 11737976"/>
              <a:gd name="connsiteY14646" fmla="*/ 2628762 h 6407150"/>
              <a:gd name="connsiteX14647" fmla="*/ 5695053 w 11737976"/>
              <a:gd name="connsiteY14647" fmla="*/ 2619238 h 6407150"/>
              <a:gd name="connsiteX14648" fmla="*/ 5674928 w 11737976"/>
              <a:gd name="connsiteY14648" fmla="*/ 2613872 h 6407150"/>
              <a:gd name="connsiteX14649" fmla="*/ 1926838 w 11737976"/>
              <a:gd name="connsiteY14649" fmla="*/ 2612452 h 6407150"/>
              <a:gd name="connsiteX14650" fmla="*/ 1926999 w 11737976"/>
              <a:gd name="connsiteY14650" fmla="*/ 2612610 h 6407150"/>
              <a:gd name="connsiteX14651" fmla="*/ 1928163 w 11737976"/>
              <a:gd name="connsiteY14651" fmla="*/ 2612708 h 6407150"/>
              <a:gd name="connsiteX14652" fmla="*/ 1929350 w 11737976"/>
              <a:gd name="connsiteY14652" fmla="*/ 2613994 h 6407150"/>
              <a:gd name="connsiteX14653" fmla="*/ 1928025 w 11737976"/>
              <a:gd name="connsiteY14653" fmla="*/ 2617409 h 6407150"/>
              <a:gd name="connsiteX14654" fmla="*/ 1925824 w 11737976"/>
              <a:gd name="connsiteY14654" fmla="*/ 2616787 h 6407150"/>
              <a:gd name="connsiteX14655" fmla="*/ 1925969 w 11737976"/>
              <a:gd name="connsiteY14655" fmla="*/ 2616166 h 6407150"/>
              <a:gd name="connsiteX14656" fmla="*/ 6490820 w 11737976"/>
              <a:gd name="connsiteY14656" fmla="*/ 2612009 h 6407150"/>
              <a:gd name="connsiteX14657" fmla="*/ 6486624 w 11737976"/>
              <a:gd name="connsiteY14657" fmla="*/ 2615468 h 6407150"/>
              <a:gd name="connsiteX14658" fmla="*/ 6487895 w 11737976"/>
              <a:gd name="connsiteY14658" fmla="*/ 2617186 h 6407150"/>
              <a:gd name="connsiteX14659" fmla="*/ 6488658 w 11737976"/>
              <a:gd name="connsiteY14659" fmla="*/ 2620357 h 6407150"/>
              <a:gd name="connsiteX14660" fmla="*/ 6490249 w 11737976"/>
              <a:gd name="connsiteY14660" fmla="*/ 2619352 h 6407150"/>
              <a:gd name="connsiteX14661" fmla="*/ 6492679 w 11737976"/>
              <a:gd name="connsiteY14661" fmla="*/ 2615535 h 6407150"/>
              <a:gd name="connsiteX14662" fmla="*/ 6490326 w 11737976"/>
              <a:gd name="connsiteY14662" fmla="*/ 2613370 h 6407150"/>
              <a:gd name="connsiteX14663" fmla="*/ 6490820 w 11737976"/>
              <a:gd name="connsiteY14663" fmla="*/ 2612009 h 6407150"/>
              <a:gd name="connsiteX14664" fmla="*/ 6447652 w 11737976"/>
              <a:gd name="connsiteY14664" fmla="*/ 2610084 h 6407150"/>
              <a:gd name="connsiteX14665" fmla="*/ 6438755 w 11737976"/>
              <a:gd name="connsiteY14665" fmla="*/ 2616649 h 6407150"/>
              <a:gd name="connsiteX14666" fmla="*/ 6438723 w 11737976"/>
              <a:gd name="connsiteY14666" fmla="*/ 2625718 h 6407150"/>
              <a:gd name="connsiteX14667" fmla="*/ 6439709 w 11737976"/>
              <a:gd name="connsiteY14667" fmla="*/ 2625996 h 6407150"/>
              <a:gd name="connsiteX14668" fmla="*/ 6438224 w 11737976"/>
              <a:gd name="connsiteY14668" fmla="*/ 2627091 h 6407150"/>
              <a:gd name="connsiteX14669" fmla="*/ 6435268 w 11737976"/>
              <a:gd name="connsiteY14669" fmla="*/ 2626255 h 6407150"/>
              <a:gd name="connsiteX14670" fmla="*/ 6433298 w 11737976"/>
              <a:gd name="connsiteY14670" fmla="*/ 2625699 h 6407150"/>
              <a:gd name="connsiteX14671" fmla="*/ 6433786 w 11737976"/>
              <a:gd name="connsiteY14671" fmla="*/ 2627350 h 6407150"/>
              <a:gd name="connsiteX14672" fmla="*/ 6438214 w 11737976"/>
              <a:gd name="connsiteY14672" fmla="*/ 2630114 h 6407150"/>
              <a:gd name="connsiteX14673" fmla="*/ 6438711 w 11737976"/>
              <a:gd name="connsiteY14673" fmla="*/ 2628740 h 6407150"/>
              <a:gd name="connsiteX14674" fmla="*/ 6440196 w 11737976"/>
              <a:gd name="connsiteY14674" fmla="*/ 2627646 h 6407150"/>
              <a:gd name="connsiteX14675" fmla="*/ 6441678 w 11737976"/>
              <a:gd name="connsiteY14675" fmla="*/ 2626552 h 6407150"/>
              <a:gd name="connsiteX14676" fmla="*/ 6441180 w 11737976"/>
              <a:gd name="connsiteY14676" fmla="*/ 2627926 h 6407150"/>
              <a:gd name="connsiteX14677" fmla="*/ 6447652 w 11737976"/>
              <a:gd name="connsiteY14677" fmla="*/ 2610084 h 6407150"/>
              <a:gd name="connsiteX14678" fmla="*/ 5579814 w 11737976"/>
              <a:gd name="connsiteY14678" fmla="*/ 2609614 h 6407150"/>
              <a:gd name="connsiteX14679" fmla="*/ 5570368 w 11737976"/>
              <a:gd name="connsiteY14679" fmla="*/ 2614859 h 6407150"/>
              <a:gd name="connsiteX14680" fmla="*/ 5578352 w 11737976"/>
              <a:gd name="connsiteY14680" fmla="*/ 2616822 h 6407150"/>
              <a:gd name="connsiteX14681" fmla="*/ 5576796 w 11737976"/>
              <a:gd name="connsiteY14681" fmla="*/ 2620363 h 6407150"/>
              <a:gd name="connsiteX14682" fmla="*/ 5567945 w 11737976"/>
              <a:gd name="connsiteY14682" fmla="*/ 2621410 h 6407150"/>
              <a:gd name="connsiteX14683" fmla="*/ 5557705 w 11737976"/>
              <a:gd name="connsiteY14683" fmla="*/ 2623501 h 6407150"/>
              <a:gd name="connsiteX14684" fmla="*/ 5576853 w 11737976"/>
              <a:gd name="connsiteY14684" fmla="*/ 2628722 h 6407150"/>
              <a:gd name="connsiteX14685" fmla="*/ 5596004 w 11737976"/>
              <a:gd name="connsiteY14685" fmla="*/ 2633939 h 6407150"/>
              <a:gd name="connsiteX14686" fmla="*/ 5595559 w 11737976"/>
              <a:gd name="connsiteY14686" fmla="*/ 2637073 h 6407150"/>
              <a:gd name="connsiteX14687" fmla="*/ 5606688 w 11737976"/>
              <a:gd name="connsiteY14687" fmla="*/ 2628713 h 6407150"/>
              <a:gd name="connsiteX14688" fmla="*/ 5587096 w 11737976"/>
              <a:gd name="connsiteY14688" fmla="*/ 2626628 h 6407150"/>
              <a:gd name="connsiteX14689" fmla="*/ 5588429 w 11737976"/>
              <a:gd name="connsiteY14689" fmla="*/ 2617227 h 6407150"/>
              <a:gd name="connsiteX14690" fmla="*/ 5587039 w 11737976"/>
              <a:gd name="connsiteY14690" fmla="*/ 2618271 h 6407150"/>
              <a:gd name="connsiteX14691" fmla="*/ 5581332 w 11737976"/>
              <a:gd name="connsiteY14691" fmla="*/ 2616854 h 6407150"/>
              <a:gd name="connsiteX14692" fmla="*/ 5587513 w 11737976"/>
              <a:gd name="connsiteY14692" fmla="*/ 2616684 h 6407150"/>
              <a:gd name="connsiteX14693" fmla="*/ 5579814 w 11737976"/>
              <a:gd name="connsiteY14693" fmla="*/ 2609614 h 6407150"/>
              <a:gd name="connsiteX14694" fmla="*/ 5365312 w 11737976"/>
              <a:gd name="connsiteY14694" fmla="*/ 2609387 h 6407150"/>
              <a:gd name="connsiteX14695" fmla="*/ 5375165 w 11737976"/>
              <a:gd name="connsiteY14695" fmla="*/ 2613627 h 6407150"/>
              <a:gd name="connsiteX14696" fmla="*/ 5374164 w 11737976"/>
              <a:gd name="connsiteY14696" fmla="*/ 2619159 h 6407150"/>
              <a:gd name="connsiteX14697" fmla="*/ 5374170 w 11737976"/>
              <a:gd name="connsiteY14697" fmla="*/ 2619181 h 6407150"/>
              <a:gd name="connsiteX14698" fmla="*/ 5372770 w 11737976"/>
              <a:gd name="connsiteY14698" fmla="*/ 2619441 h 6407150"/>
              <a:gd name="connsiteX14699" fmla="*/ 5373708 w 11737976"/>
              <a:gd name="connsiteY14699" fmla="*/ 2616314 h 6407150"/>
              <a:gd name="connsiteX14700" fmla="*/ 5368667 w 11737976"/>
              <a:gd name="connsiteY14700" fmla="*/ 2623046 h 6407150"/>
              <a:gd name="connsiteX14701" fmla="*/ 5364364 w 11737976"/>
              <a:gd name="connsiteY14701" fmla="*/ 2622430 h 6407150"/>
              <a:gd name="connsiteX14702" fmla="*/ 5362137 w 11737976"/>
              <a:gd name="connsiteY14702" fmla="*/ 2623596 h 6407150"/>
              <a:gd name="connsiteX14703" fmla="*/ 5363498 w 11737976"/>
              <a:gd name="connsiteY14703" fmla="*/ 2615974 h 6407150"/>
              <a:gd name="connsiteX14704" fmla="*/ 5365178 w 11737976"/>
              <a:gd name="connsiteY14704" fmla="*/ 2609832 h 6407150"/>
              <a:gd name="connsiteX14705" fmla="*/ 6187136 w 11737976"/>
              <a:gd name="connsiteY14705" fmla="*/ 2608377 h 6407150"/>
              <a:gd name="connsiteX14706" fmla="*/ 6185725 w 11737976"/>
              <a:gd name="connsiteY14706" fmla="*/ 2609383 h 6407150"/>
              <a:gd name="connsiteX14707" fmla="*/ 6183389 w 11737976"/>
              <a:gd name="connsiteY14707" fmla="*/ 2612938 h 6407150"/>
              <a:gd name="connsiteX14708" fmla="*/ 6183875 w 11737976"/>
              <a:gd name="connsiteY14708" fmla="*/ 2614481 h 6407150"/>
              <a:gd name="connsiteX14709" fmla="*/ 6185286 w 11737976"/>
              <a:gd name="connsiteY14709" fmla="*/ 2613474 h 6407150"/>
              <a:gd name="connsiteX14710" fmla="*/ 6187622 w 11737976"/>
              <a:gd name="connsiteY14710" fmla="*/ 2609918 h 6407150"/>
              <a:gd name="connsiteX14711" fmla="*/ 6187136 w 11737976"/>
              <a:gd name="connsiteY14711" fmla="*/ 2608377 h 6407150"/>
              <a:gd name="connsiteX14712" fmla="*/ 5376152 w 11737976"/>
              <a:gd name="connsiteY14712" fmla="*/ 2608175 h 6407150"/>
              <a:gd name="connsiteX14713" fmla="*/ 5375918 w 11737976"/>
              <a:gd name="connsiteY14713" fmla="*/ 2609461 h 6407150"/>
              <a:gd name="connsiteX14714" fmla="*/ 5375767 w 11737976"/>
              <a:gd name="connsiteY14714" fmla="*/ 2609456 h 6407150"/>
              <a:gd name="connsiteX14715" fmla="*/ 6566776 w 11737976"/>
              <a:gd name="connsiteY14715" fmla="*/ 2606623 h 6407150"/>
              <a:gd name="connsiteX14716" fmla="*/ 6565842 w 11737976"/>
              <a:gd name="connsiteY14716" fmla="*/ 2606654 h 6407150"/>
              <a:gd name="connsiteX14717" fmla="*/ 6571106 w 11737976"/>
              <a:gd name="connsiteY14717" fmla="*/ 2607114 h 6407150"/>
              <a:gd name="connsiteX14718" fmla="*/ 6566776 w 11737976"/>
              <a:gd name="connsiteY14718" fmla="*/ 2606623 h 6407150"/>
              <a:gd name="connsiteX14719" fmla="*/ 5460432 w 11737976"/>
              <a:gd name="connsiteY14719" fmla="*/ 2606584 h 6407150"/>
              <a:gd name="connsiteX14720" fmla="*/ 5456605 w 11737976"/>
              <a:gd name="connsiteY14720" fmla="*/ 2619336 h 6407150"/>
              <a:gd name="connsiteX14721" fmla="*/ 5445633 w 11737976"/>
              <a:gd name="connsiteY14721" fmla="*/ 2620992 h 6407150"/>
              <a:gd name="connsiteX14722" fmla="*/ 5446854 w 11737976"/>
              <a:gd name="connsiteY14722" fmla="*/ 2616924 h 6407150"/>
              <a:gd name="connsiteX14723" fmla="*/ 5438168 w 11737976"/>
              <a:gd name="connsiteY14723" fmla="*/ 2615321 h 6407150"/>
              <a:gd name="connsiteX14724" fmla="*/ 5438923 w 11737976"/>
              <a:gd name="connsiteY14724" fmla="*/ 2610417 h 6407150"/>
              <a:gd name="connsiteX14725" fmla="*/ 5440880 w 11737976"/>
              <a:gd name="connsiteY14725" fmla="*/ 2610625 h 6407150"/>
              <a:gd name="connsiteX14726" fmla="*/ 5442082 w 11737976"/>
              <a:gd name="connsiteY14726" fmla="*/ 2610752 h 6407150"/>
              <a:gd name="connsiteX14727" fmla="*/ 5451701 w 11737976"/>
              <a:gd name="connsiteY14727" fmla="*/ 2611776 h 6407150"/>
              <a:gd name="connsiteX14728" fmla="*/ 5452151 w 11737976"/>
              <a:gd name="connsiteY14728" fmla="*/ 2608596 h 6407150"/>
              <a:gd name="connsiteX14729" fmla="*/ 5453579 w 11737976"/>
              <a:gd name="connsiteY14729" fmla="*/ 2607134 h 6407150"/>
              <a:gd name="connsiteX14730" fmla="*/ 6249805 w 11737976"/>
              <a:gd name="connsiteY14730" fmla="*/ 2605002 h 6407150"/>
              <a:gd name="connsiteX14731" fmla="*/ 6248336 w 11737976"/>
              <a:gd name="connsiteY14731" fmla="*/ 2606079 h 6407150"/>
              <a:gd name="connsiteX14732" fmla="*/ 6243919 w 11737976"/>
              <a:gd name="connsiteY14732" fmla="*/ 2615279 h 6407150"/>
              <a:gd name="connsiteX14733" fmla="*/ 6236081 w 11737976"/>
              <a:gd name="connsiteY14733" fmla="*/ 2622020 h 6407150"/>
              <a:gd name="connsiteX14734" fmla="*/ 6233566 w 11737976"/>
              <a:gd name="connsiteY14734" fmla="*/ 2627091 h 6407150"/>
              <a:gd name="connsiteX14735" fmla="*/ 6236558 w 11737976"/>
              <a:gd name="connsiteY14735" fmla="*/ 2632600 h 6407150"/>
              <a:gd name="connsiteX14736" fmla="*/ 6247834 w 11737976"/>
              <a:gd name="connsiteY14736" fmla="*/ 2616385 h 6407150"/>
              <a:gd name="connsiteX14737" fmla="*/ 6246364 w 11737976"/>
              <a:gd name="connsiteY14737" fmla="*/ 2617462 h 6407150"/>
              <a:gd name="connsiteX14738" fmla="*/ 6251271 w 11737976"/>
              <a:gd name="connsiteY14738" fmla="*/ 2606909 h 6407150"/>
              <a:gd name="connsiteX14739" fmla="*/ 6249805 w 11737976"/>
              <a:gd name="connsiteY14739" fmla="*/ 2605002 h 6407150"/>
              <a:gd name="connsiteX14740" fmla="*/ 6410955 w 11737976"/>
              <a:gd name="connsiteY14740" fmla="*/ 2604583 h 6407150"/>
              <a:gd name="connsiteX14741" fmla="*/ 6407607 w 11737976"/>
              <a:gd name="connsiteY14741" fmla="*/ 2610842 h 6407150"/>
              <a:gd name="connsiteX14742" fmla="*/ 6410120 w 11737976"/>
              <a:gd name="connsiteY14742" fmla="*/ 2612092 h 6407150"/>
              <a:gd name="connsiteX14743" fmla="*/ 6411519 w 11737976"/>
              <a:gd name="connsiteY14743" fmla="*/ 2611947 h 6407150"/>
              <a:gd name="connsiteX14744" fmla="*/ 6410955 w 11737976"/>
              <a:gd name="connsiteY14744" fmla="*/ 2604583 h 6407150"/>
              <a:gd name="connsiteX14745" fmla="*/ 6400323 w 11737976"/>
              <a:gd name="connsiteY14745" fmla="*/ 2604283 h 6407150"/>
              <a:gd name="connsiteX14746" fmla="*/ 6397858 w 11737976"/>
              <a:gd name="connsiteY14746" fmla="*/ 2605072 h 6407150"/>
              <a:gd name="connsiteX14747" fmla="*/ 6393936 w 11737976"/>
              <a:gd name="connsiteY14747" fmla="*/ 2612880 h 6407150"/>
              <a:gd name="connsiteX14748" fmla="*/ 6392459 w 11737976"/>
              <a:gd name="connsiteY14748" fmla="*/ 2613949 h 6407150"/>
              <a:gd name="connsiteX14749" fmla="*/ 6391460 w 11737976"/>
              <a:gd name="connsiteY14749" fmla="*/ 2610695 h 6407150"/>
              <a:gd name="connsiteX14750" fmla="*/ 6390471 w 11737976"/>
              <a:gd name="connsiteY14750" fmla="*/ 2610416 h 6407150"/>
              <a:gd name="connsiteX14751" fmla="*/ 6389483 w 11737976"/>
              <a:gd name="connsiteY14751" fmla="*/ 2610137 h 6407150"/>
              <a:gd name="connsiteX14752" fmla="*/ 6387019 w 11737976"/>
              <a:gd name="connsiteY14752" fmla="*/ 2610927 h 6407150"/>
              <a:gd name="connsiteX14753" fmla="*/ 6384554 w 11737976"/>
              <a:gd name="connsiteY14753" fmla="*/ 2611716 h 6407150"/>
              <a:gd name="connsiteX14754" fmla="*/ 6382587 w 11737976"/>
              <a:gd name="connsiteY14754" fmla="*/ 2614134 h 6407150"/>
              <a:gd name="connsiteX14755" fmla="*/ 6384564 w 11737976"/>
              <a:gd name="connsiteY14755" fmla="*/ 2614692 h 6407150"/>
              <a:gd name="connsiteX14756" fmla="*/ 6388017 w 11737976"/>
              <a:gd name="connsiteY14756" fmla="*/ 2614181 h 6407150"/>
              <a:gd name="connsiteX14757" fmla="*/ 6389494 w 11737976"/>
              <a:gd name="connsiteY14757" fmla="*/ 2613113 h 6407150"/>
              <a:gd name="connsiteX14758" fmla="*/ 6389993 w 11737976"/>
              <a:gd name="connsiteY14758" fmla="*/ 2614738 h 6407150"/>
              <a:gd name="connsiteX14759" fmla="*/ 6389503 w 11737976"/>
              <a:gd name="connsiteY14759" fmla="*/ 2616086 h 6407150"/>
              <a:gd name="connsiteX14760" fmla="*/ 6388028 w 11737976"/>
              <a:gd name="connsiteY14760" fmla="*/ 2617155 h 6407150"/>
              <a:gd name="connsiteX14761" fmla="*/ 6388525 w 11737976"/>
              <a:gd name="connsiteY14761" fmla="*/ 2618782 h 6407150"/>
              <a:gd name="connsiteX14762" fmla="*/ 6390503 w 11737976"/>
              <a:gd name="connsiteY14762" fmla="*/ 2619340 h 6407150"/>
              <a:gd name="connsiteX14763" fmla="*/ 6390990 w 11737976"/>
              <a:gd name="connsiteY14763" fmla="*/ 2617993 h 6407150"/>
              <a:gd name="connsiteX14764" fmla="*/ 6391980 w 11737976"/>
              <a:gd name="connsiteY14764" fmla="*/ 2618271 h 6407150"/>
              <a:gd name="connsiteX14765" fmla="*/ 6393467 w 11737976"/>
              <a:gd name="connsiteY14765" fmla="*/ 2620178 h 6407150"/>
              <a:gd name="connsiteX14766" fmla="*/ 6391989 w 11737976"/>
              <a:gd name="connsiteY14766" fmla="*/ 2621246 h 6407150"/>
              <a:gd name="connsiteX14767" fmla="*/ 6391012 w 11737976"/>
              <a:gd name="connsiteY14767" fmla="*/ 2623942 h 6407150"/>
              <a:gd name="connsiteX14768" fmla="*/ 6391510 w 11737976"/>
              <a:gd name="connsiteY14768" fmla="*/ 2625570 h 6407150"/>
              <a:gd name="connsiteX14769" fmla="*/ 6392988 w 11737976"/>
              <a:gd name="connsiteY14769" fmla="*/ 2624500 h 6407150"/>
              <a:gd name="connsiteX14770" fmla="*/ 6394466 w 11737976"/>
              <a:gd name="connsiteY14770" fmla="*/ 2623432 h 6407150"/>
              <a:gd name="connsiteX14771" fmla="*/ 6395443 w 11737976"/>
              <a:gd name="connsiteY14771" fmla="*/ 2620736 h 6407150"/>
              <a:gd name="connsiteX14772" fmla="*/ 6395933 w 11737976"/>
              <a:gd name="connsiteY14772" fmla="*/ 2619389 h 6407150"/>
              <a:gd name="connsiteX14773" fmla="*/ 6400375 w 11737976"/>
              <a:gd name="connsiteY14773" fmla="*/ 2619156 h 6407150"/>
              <a:gd name="connsiteX14774" fmla="*/ 6400863 w 11737976"/>
              <a:gd name="connsiteY14774" fmla="*/ 2617810 h 6407150"/>
              <a:gd name="connsiteX14775" fmla="*/ 6398387 w 11737976"/>
              <a:gd name="connsiteY14775" fmla="*/ 2615624 h 6407150"/>
              <a:gd name="connsiteX14776" fmla="*/ 6396911 w 11737976"/>
              <a:gd name="connsiteY14776" fmla="*/ 2616692 h 6407150"/>
              <a:gd name="connsiteX14777" fmla="*/ 6395423 w 11737976"/>
              <a:gd name="connsiteY14777" fmla="*/ 2614786 h 6407150"/>
              <a:gd name="connsiteX14778" fmla="*/ 6396900 w 11737976"/>
              <a:gd name="connsiteY14778" fmla="*/ 2613717 h 6407150"/>
              <a:gd name="connsiteX14779" fmla="*/ 6400333 w 11737976"/>
              <a:gd name="connsiteY14779" fmla="*/ 2607257 h 6407150"/>
              <a:gd name="connsiteX14780" fmla="*/ 6400822 w 11737976"/>
              <a:gd name="connsiteY14780" fmla="*/ 2605910 h 6407150"/>
              <a:gd name="connsiteX14781" fmla="*/ 6400323 w 11737976"/>
              <a:gd name="connsiteY14781" fmla="*/ 2604283 h 6407150"/>
              <a:gd name="connsiteX14782" fmla="*/ 5378568 w 11737976"/>
              <a:gd name="connsiteY14782" fmla="*/ 2603684 h 6407150"/>
              <a:gd name="connsiteX14783" fmla="*/ 5384377 w 11737976"/>
              <a:gd name="connsiteY14783" fmla="*/ 2604612 h 6407150"/>
              <a:gd name="connsiteX14784" fmla="*/ 5380853 w 11737976"/>
              <a:gd name="connsiteY14784" fmla="*/ 2607165 h 6407150"/>
              <a:gd name="connsiteX14785" fmla="*/ 5378286 w 11737976"/>
              <a:gd name="connsiteY14785" fmla="*/ 2605425 h 6407150"/>
              <a:gd name="connsiteX14786" fmla="*/ 5377207 w 11737976"/>
              <a:gd name="connsiteY14786" fmla="*/ 2603467 h 6407150"/>
              <a:gd name="connsiteX14787" fmla="*/ 5377549 w 11737976"/>
              <a:gd name="connsiteY14787" fmla="*/ 2603521 h 6407150"/>
              <a:gd name="connsiteX14788" fmla="*/ 5377373 w 11737976"/>
              <a:gd name="connsiteY14788" fmla="*/ 2604105 h 6407150"/>
              <a:gd name="connsiteX14789" fmla="*/ 5367552 w 11737976"/>
              <a:gd name="connsiteY14789" fmla="*/ 2601924 h 6407150"/>
              <a:gd name="connsiteX14790" fmla="*/ 5368131 w 11737976"/>
              <a:gd name="connsiteY14790" fmla="*/ 2602018 h 6407150"/>
              <a:gd name="connsiteX14791" fmla="*/ 5367313 w 11737976"/>
              <a:gd name="connsiteY14791" fmla="*/ 2607081 h 6407150"/>
              <a:gd name="connsiteX14792" fmla="*/ 5370454 w 11737976"/>
              <a:gd name="connsiteY14792" fmla="*/ 2609211 h 6407150"/>
              <a:gd name="connsiteX14793" fmla="*/ 5365434 w 11737976"/>
              <a:gd name="connsiteY14793" fmla="*/ 2608981 h 6407150"/>
              <a:gd name="connsiteX14794" fmla="*/ 5366399 w 11737976"/>
              <a:gd name="connsiteY14794" fmla="*/ 2605762 h 6407150"/>
              <a:gd name="connsiteX14795" fmla="*/ 5678937 w 11737976"/>
              <a:gd name="connsiteY14795" fmla="*/ 2597891 h 6407150"/>
              <a:gd name="connsiteX14796" fmla="*/ 5669926 w 11737976"/>
              <a:gd name="connsiteY14796" fmla="*/ 2600057 h 6407150"/>
              <a:gd name="connsiteX14797" fmla="*/ 5677624 w 11737976"/>
              <a:gd name="connsiteY14797" fmla="*/ 2607127 h 6407150"/>
              <a:gd name="connsiteX14798" fmla="*/ 5678937 w 11737976"/>
              <a:gd name="connsiteY14798" fmla="*/ 2597891 h 6407150"/>
              <a:gd name="connsiteX14799" fmla="*/ 5316423 w 11737976"/>
              <a:gd name="connsiteY14799" fmla="*/ 2597770 h 6407150"/>
              <a:gd name="connsiteX14800" fmla="*/ 5321286 w 11737976"/>
              <a:gd name="connsiteY14800" fmla="*/ 2616460 h 6407150"/>
              <a:gd name="connsiteX14801" fmla="*/ 5312758 w 11737976"/>
              <a:gd name="connsiteY14801" fmla="*/ 2609979 h 6407150"/>
              <a:gd name="connsiteX14802" fmla="*/ 5313979 w 11737976"/>
              <a:gd name="connsiteY14802" fmla="*/ 2605910 h 6407150"/>
              <a:gd name="connsiteX14803" fmla="*/ 5314323 w 11737976"/>
              <a:gd name="connsiteY14803" fmla="*/ 2604765 h 6407150"/>
              <a:gd name="connsiteX14804" fmla="*/ 5317780 w 11737976"/>
              <a:gd name="connsiteY14804" fmla="*/ 2604295 h 6407150"/>
              <a:gd name="connsiteX14805" fmla="*/ 5314720 w 11737976"/>
              <a:gd name="connsiteY14805" fmla="*/ 2603444 h 6407150"/>
              <a:gd name="connsiteX14806" fmla="*/ 6603589 w 11737976"/>
              <a:gd name="connsiteY14806" fmla="*/ 2597387 h 6407150"/>
              <a:gd name="connsiteX14807" fmla="*/ 6600708 w 11737976"/>
              <a:gd name="connsiteY14807" fmla="*/ 2602626 h 6407150"/>
              <a:gd name="connsiteX14808" fmla="*/ 6597330 w 11737976"/>
              <a:gd name="connsiteY14808" fmla="*/ 2609235 h 6407150"/>
              <a:gd name="connsiteX14809" fmla="*/ 6597720 w 11737976"/>
              <a:gd name="connsiteY14809" fmla="*/ 2610859 h 6407150"/>
              <a:gd name="connsiteX14810" fmla="*/ 6599108 w 11737976"/>
              <a:gd name="connsiteY14810" fmla="*/ 2609738 h 6407150"/>
              <a:gd name="connsiteX14811" fmla="*/ 6602487 w 11737976"/>
              <a:gd name="connsiteY14811" fmla="*/ 2603127 h 6407150"/>
              <a:gd name="connsiteX14812" fmla="*/ 6605368 w 11737976"/>
              <a:gd name="connsiteY14812" fmla="*/ 2597889 h 6407150"/>
              <a:gd name="connsiteX14813" fmla="*/ 6604478 w 11737976"/>
              <a:gd name="connsiteY14813" fmla="*/ 2597637 h 6407150"/>
              <a:gd name="connsiteX14814" fmla="*/ 6603589 w 11737976"/>
              <a:gd name="connsiteY14814" fmla="*/ 2597387 h 6407150"/>
              <a:gd name="connsiteX14815" fmla="*/ 6192379 w 11737976"/>
              <a:gd name="connsiteY14815" fmla="*/ 2597021 h 6407150"/>
              <a:gd name="connsiteX14816" fmla="*/ 6189697 w 11737976"/>
              <a:gd name="connsiteY14816" fmla="*/ 2600868 h 6407150"/>
              <a:gd name="connsiteX14817" fmla="*/ 6192285 w 11737976"/>
              <a:gd name="connsiteY14817" fmla="*/ 2597788 h 6407150"/>
              <a:gd name="connsiteX14818" fmla="*/ 6192379 w 11737976"/>
              <a:gd name="connsiteY14818" fmla="*/ 2597021 h 6407150"/>
              <a:gd name="connsiteX14819" fmla="*/ 6485542 w 11737976"/>
              <a:gd name="connsiteY14819" fmla="*/ 2597010 h 6407150"/>
              <a:gd name="connsiteX14820" fmla="*/ 6479792 w 11737976"/>
              <a:gd name="connsiteY14820" fmla="*/ 2601330 h 6407150"/>
              <a:gd name="connsiteX14821" fmla="*/ 6485542 w 11737976"/>
              <a:gd name="connsiteY14821" fmla="*/ 2597010 h 6407150"/>
              <a:gd name="connsiteX14822" fmla="*/ 1930516 w 11737976"/>
              <a:gd name="connsiteY14822" fmla="*/ 2596716 h 6407150"/>
              <a:gd name="connsiteX14823" fmla="*/ 1932170 w 11737976"/>
              <a:gd name="connsiteY14823" fmla="*/ 2598363 h 6407150"/>
              <a:gd name="connsiteX14824" fmla="*/ 1932478 w 11737976"/>
              <a:gd name="connsiteY14824" fmla="*/ 2605932 h 6407150"/>
              <a:gd name="connsiteX14825" fmla="*/ 1931662 w 11737976"/>
              <a:gd name="connsiteY14825" fmla="*/ 2608038 h 6407150"/>
              <a:gd name="connsiteX14826" fmla="*/ 1928025 w 11737976"/>
              <a:gd name="connsiteY14826" fmla="*/ 2607374 h 6407150"/>
              <a:gd name="connsiteX14827" fmla="*/ 1929959 w 11737976"/>
              <a:gd name="connsiteY14827" fmla="*/ 2599099 h 6407150"/>
              <a:gd name="connsiteX14828" fmla="*/ 6240851 w 11737976"/>
              <a:gd name="connsiteY14828" fmla="*/ 2596530 h 6407150"/>
              <a:gd name="connsiteX14829" fmla="*/ 6238463 w 11737976"/>
              <a:gd name="connsiteY14829" fmla="*/ 2597346 h 6407150"/>
              <a:gd name="connsiteX14830" fmla="*/ 6228289 w 11737976"/>
              <a:gd name="connsiteY14830" fmla="*/ 2613860 h 6407150"/>
              <a:gd name="connsiteX14831" fmla="*/ 6221974 w 11737976"/>
              <a:gd name="connsiteY14831" fmla="*/ 2625499 h 6407150"/>
              <a:gd name="connsiteX14832" fmla="*/ 6222891 w 11737976"/>
              <a:gd name="connsiteY14832" fmla="*/ 2628740 h 6407150"/>
              <a:gd name="connsiteX14833" fmla="*/ 6225279 w 11737976"/>
              <a:gd name="connsiteY14833" fmla="*/ 2627924 h 6407150"/>
              <a:gd name="connsiteX14834" fmla="*/ 6232083 w 11737976"/>
              <a:gd name="connsiteY14834" fmla="*/ 2614932 h 6407150"/>
              <a:gd name="connsiteX14835" fmla="*/ 6240818 w 11737976"/>
              <a:gd name="connsiteY14835" fmla="*/ 2599503 h 6407150"/>
              <a:gd name="connsiteX14836" fmla="*/ 6240851 w 11737976"/>
              <a:gd name="connsiteY14836" fmla="*/ 2596530 h 6407150"/>
              <a:gd name="connsiteX14837" fmla="*/ 6184314 w 11737976"/>
              <a:gd name="connsiteY14837" fmla="*/ 2595691 h 6407150"/>
              <a:gd name="connsiteX14838" fmla="*/ 6182897 w 11737976"/>
              <a:gd name="connsiteY14838" fmla="*/ 2596784 h 6407150"/>
              <a:gd name="connsiteX14839" fmla="*/ 6170791 w 11737976"/>
              <a:gd name="connsiteY14839" fmla="*/ 2621720 h 6407150"/>
              <a:gd name="connsiteX14840" fmla="*/ 6171223 w 11737976"/>
              <a:gd name="connsiteY14840" fmla="*/ 2623335 h 6407150"/>
              <a:gd name="connsiteX14841" fmla="*/ 6172149 w 11737976"/>
              <a:gd name="connsiteY14841" fmla="*/ 2623596 h 6407150"/>
              <a:gd name="connsiteX14842" fmla="*/ 6184746 w 11737976"/>
              <a:gd name="connsiteY14842" fmla="*/ 2597306 h 6407150"/>
              <a:gd name="connsiteX14843" fmla="*/ 6184314 w 11737976"/>
              <a:gd name="connsiteY14843" fmla="*/ 2595691 h 6407150"/>
              <a:gd name="connsiteX14844" fmla="*/ 5390787 w 11737976"/>
              <a:gd name="connsiteY14844" fmla="*/ 2594310 h 6407150"/>
              <a:gd name="connsiteX14845" fmla="*/ 5390232 w 11737976"/>
              <a:gd name="connsiteY14845" fmla="*/ 2601617 h 6407150"/>
              <a:gd name="connsiteX14846" fmla="*/ 5390206 w 11737976"/>
              <a:gd name="connsiteY14846" fmla="*/ 2603065 h 6407150"/>
              <a:gd name="connsiteX14847" fmla="*/ 5384828 w 11737976"/>
              <a:gd name="connsiteY14847" fmla="*/ 2601433 h 6407150"/>
              <a:gd name="connsiteX14848" fmla="*/ 5385110 w 11737976"/>
              <a:gd name="connsiteY14848" fmla="*/ 2599446 h 6407150"/>
              <a:gd name="connsiteX14849" fmla="*/ 5385605 w 11737976"/>
              <a:gd name="connsiteY14849" fmla="*/ 2595962 h 6407150"/>
              <a:gd name="connsiteX14850" fmla="*/ 5320238 w 11737976"/>
              <a:gd name="connsiteY14850" fmla="*/ 2594155 h 6407150"/>
              <a:gd name="connsiteX14851" fmla="*/ 5316423 w 11737976"/>
              <a:gd name="connsiteY14851" fmla="*/ 2597770 h 6407150"/>
              <a:gd name="connsiteX14852" fmla="*/ 5317503 w 11737976"/>
              <a:gd name="connsiteY14852" fmla="*/ 2594173 h 6407150"/>
              <a:gd name="connsiteX14853" fmla="*/ 5317989 w 11737976"/>
              <a:gd name="connsiteY14853" fmla="*/ 2594648 h 6407150"/>
              <a:gd name="connsiteX14854" fmla="*/ 7440148 w 11737976"/>
              <a:gd name="connsiteY14854" fmla="*/ 2593604 h 6407150"/>
              <a:gd name="connsiteX14855" fmla="*/ 7436788 w 11737976"/>
              <a:gd name="connsiteY14855" fmla="*/ 2602105 h 6407150"/>
              <a:gd name="connsiteX14856" fmla="*/ 7446356 w 11737976"/>
              <a:gd name="connsiteY14856" fmla="*/ 2608141 h 6407150"/>
              <a:gd name="connsiteX14857" fmla="*/ 7449240 w 11737976"/>
              <a:gd name="connsiteY14857" fmla="*/ 2595799 h 6407150"/>
              <a:gd name="connsiteX14858" fmla="*/ 7440148 w 11737976"/>
              <a:gd name="connsiteY14858" fmla="*/ 2593604 h 6407150"/>
              <a:gd name="connsiteX14859" fmla="*/ 5420299 w 11737976"/>
              <a:gd name="connsiteY14859" fmla="*/ 2591452 h 6407150"/>
              <a:gd name="connsiteX14860" fmla="*/ 5421266 w 11737976"/>
              <a:gd name="connsiteY14860" fmla="*/ 2593106 h 6407150"/>
              <a:gd name="connsiteX14861" fmla="*/ 5421265 w 11737976"/>
              <a:gd name="connsiteY14861" fmla="*/ 2597477 h 6407150"/>
              <a:gd name="connsiteX14862" fmla="*/ 6343506 w 11737976"/>
              <a:gd name="connsiteY14862" fmla="*/ 2590458 h 6407150"/>
              <a:gd name="connsiteX14863" fmla="*/ 6343477 w 11737976"/>
              <a:gd name="connsiteY14863" fmla="*/ 2590927 h 6407150"/>
              <a:gd name="connsiteX14864" fmla="*/ 6343460 w 11737976"/>
              <a:gd name="connsiteY14864" fmla="*/ 2590937 h 6407150"/>
              <a:gd name="connsiteX14865" fmla="*/ 6323265 w 11737976"/>
              <a:gd name="connsiteY14865" fmla="*/ 2588463 h 6407150"/>
              <a:gd name="connsiteX14866" fmla="*/ 6319655 w 11737976"/>
              <a:gd name="connsiteY14866" fmla="*/ 2594764 h 6407150"/>
              <a:gd name="connsiteX14867" fmla="*/ 6320242 w 11737976"/>
              <a:gd name="connsiteY14867" fmla="*/ 2596797 h 6407150"/>
              <a:gd name="connsiteX14868" fmla="*/ 6323265 w 11737976"/>
              <a:gd name="connsiteY14868" fmla="*/ 2588463 h 6407150"/>
              <a:gd name="connsiteX14869" fmla="*/ 6483629 w 11737976"/>
              <a:gd name="connsiteY14869" fmla="*/ 2588373 h 6407150"/>
              <a:gd name="connsiteX14870" fmla="*/ 6480821 w 11737976"/>
              <a:gd name="connsiteY14870" fmla="*/ 2589840 h 6407150"/>
              <a:gd name="connsiteX14871" fmla="*/ 6484193 w 11737976"/>
              <a:gd name="connsiteY14871" fmla="*/ 2590580 h 6407150"/>
              <a:gd name="connsiteX14872" fmla="*/ 6483629 w 11737976"/>
              <a:gd name="connsiteY14872" fmla="*/ 2588373 h 6407150"/>
              <a:gd name="connsiteX14873" fmla="*/ 5382665 w 11737976"/>
              <a:gd name="connsiteY14873" fmla="*/ 2588336 h 6407150"/>
              <a:gd name="connsiteX14874" fmla="*/ 5390881 w 11737976"/>
              <a:gd name="connsiteY14874" fmla="*/ 2588830 h 6407150"/>
              <a:gd name="connsiteX14875" fmla="*/ 5390787 w 11737976"/>
              <a:gd name="connsiteY14875" fmla="*/ 2594310 h 6407150"/>
              <a:gd name="connsiteX14876" fmla="*/ 5386065 w 11737976"/>
              <a:gd name="connsiteY14876" fmla="*/ 2592595 h 6407150"/>
              <a:gd name="connsiteX14877" fmla="*/ 6257060 w 11737976"/>
              <a:gd name="connsiteY14877" fmla="*/ 2587598 h 6407150"/>
              <a:gd name="connsiteX14878" fmla="*/ 6254564 w 11737976"/>
              <a:gd name="connsiteY14878" fmla="*/ 2588424 h 6407150"/>
              <a:gd name="connsiteX14879" fmla="*/ 6251553 w 11737976"/>
              <a:gd name="connsiteY14879" fmla="*/ 2593698 h 6407150"/>
              <a:gd name="connsiteX14880" fmla="*/ 6253042 w 11737976"/>
              <a:gd name="connsiteY14880" fmla="*/ 2595649 h 6407150"/>
              <a:gd name="connsiteX14881" fmla="*/ 6255538 w 11737976"/>
              <a:gd name="connsiteY14881" fmla="*/ 2594823 h 6407150"/>
              <a:gd name="connsiteX14882" fmla="*/ 6258045 w 11737976"/>
              <a:gd name="connsiteY14882" fmla="*/ 2590939 h 6407150"/>
              <a:gd name="connsiteX14883" fmla="*/ 6258549 w 11737976"/>
              <a:gd name="connsiteY14883" fmla="*/ 2589550 h 6407150"/>
              <a:gd name="connsiteX14884" fmla="*/ 6257060 w 11737976"/>
              <a:gd name="connsiteY14884" fmla="*/ 2587598 h 6407150"/>
              <a:gd name="connsiteX14885" fmla="*/ 5367741 w 11737976"/>
              <a:gd name="connsiteY14885" fmla="*/ 2587439 h 6407150"/>
              <a:gd name="connsiteX14886" fmla="*/ 5382116 w 11737976"/>
              <a:gd name="connsiteY14886" fmla="*/ 2588303 h 6407150"/>
              <a:gd name="connsiteX14887" fmla="*/ 5381037 w 11737976"/>
              <a:gd name="connsiteY14887" fmla="*/ 2591897 h 6407150"/>
              <a:gd name="connsiteX14888" fmla="*/ 5384110 w 11737976"/>
              <a:gd name="connsiteY14888" fmla="*/ 2595203 h 6407150"/>
              <a:gd name="connsiteX14889" fmla="*/ 5377088 w 11737976"/>
              <a:gd name="connsiteY14889" fmla="*/ 2595768 h 6407150"/>
              <a:gd name="connsiteX14890" fmla="*/ 5375661 w 11737976"/>
              <a:gd name="connsiteY14890" fmla="*/ 2597230 h 6407150"/>
              <a:gd name="connsiteX14891" fmla="*/ 5366469 w 11737976"/>
              <a:gd name="connsiteY14891" fmla="*/ 2597037 h 6407150"/>
              <a:gd name="connsiteX14892" fmla="*/ 5364348 w 11737976"/>
              <a:gd name="connsiteY14892" fmla="*/ 2596511 h 6407150"/>
              <a:gd name="connsiteX14893" fmla="*/ 5361291 w 11737976"/>
              <a:gd name="connsiteY14893" fmla="*/ 2595297 h 6407150"/>
              <a:gd name="connsiteX14894" fmla="*/ 5359379 w 11737976"/>
              <a:gd name="connsiteY14894" fmla="*/ 2594254 h 6407150"/>
              <a:gd name="connsiteX14895" fmla="*/ 5361212 w 11737976"/>
              <a:gd name="connsiteY14895" fmla="*/ 2588150 h 6407150"/>
              <a:gd name="connsiteX14896" fmla="*/ 5361437 w 11737976"/>
              <a:gd name="connsiteY14896" fmla="*/ 2588429 h 6407150"/>
              <a:gd name="connsiteX14897" fmla="*/ 5366812 w 11737976"/>
              <a:gd name="connsiteY14897" fmla="*/ 2593983 h 6407150"/>
              <a:gd name="connsiteX14898" fmla="*/ 5367741 w 11737976"/>
              <a:gd name="connsiteY14898" fmla="*/ 2587439 h 6407150"/>
              <a:gd name="connsiteX14899" fmla="*/ 6417269 w 11737976"/>
              <a:gd name="connsiteY14899" fmla="*/ 2586914 h 6407150"/>
              <a:gd name="connsiteX14900" fmla="*/ 6414089 w 11737976"/>
              <a:gd name="connsiteY14900" fmla="*/ 2593075 h 6407150"/>
              <a:gd name="connsiteX14901" fmla="*/ 6415313 w 11737976"/>
              <a:gd name="connsiteY14901" fmla="*/ 2598249 h 6407150"/>
              <a:gd name="connsiteX14902" fmla="*/ 6421671 w 11737976"/>
              <a:gd name="connsiteY14902" fmla="*/ 2589643 h 6407150"/>
              <a:gd name="connsiteX14903" fmla="*/ 6418736 w 11737976"/>
              <a:gd name="connsiteY14903" fmla="*/ 2588814 h 6407150"/>
              <a:gd name="connsiteX14904" fmla="*/ 6417269 w 11737976"/>
              <a:gd name="connsiteY14904" fmla="*/ 2586914 h 6407150"/>
              <a:gd name="connsiteX14905" fmla="*/ 6221817 w 11737976"/>
              <a:gd name="connsiteY14905" fmla="*/ 2586831 h 6407150"/>
              <a:gd name="connsiteX14906" fmla="*/ 6219391 w 11737976"/>
              <a:gd name="connsiteY14906" fmla="*/ 2587636 h 6407150"/>
              <a:gd name="connsiteX14907" fmla="*/ 6208144 w 11737976"/>
              <a:gd name="connsiteY14907" fmla="*/ 2609806 h 6407150"/>
              <a:gd name="connsiteX14908" fmla="*/ 6200306 w 11737976"/>
              <a:gd name="connsiteY14908" fmla="*/ 2628467 h 6407150"/>
              <a:gd name="connsiteX14909" fmla="*/ 6191049 w 11737976"/>
              <a:gd name="connsiteY14909" fmla="*/ 2639271 h 6407150"/>
              <a:gd name="connsiteX14910" fmla="*/ 6187398 w 11737976"/>
              <a:gd name="connsiteY14910" fmla="*/ 2648094 h 6407150"/>
              <a:gd name="connsiteX14911" fmla="*/ 6187124 w 11737976"/>
              <a:gd name="connsiteY14911" fmla="*/ 2650091 h 6407150"/>
              <a:gd name="connsiteX14912" fmla="*/ 6190520 w 11737976"/>
              <a:gd name="connsiteY14912" fmla="*/ 2649558 h 6407150"/>
              <a:gd name="connsiteX14913" fmla="*/ 6189049 w 11737976"/>
              <a:gd name="connsiteY14913" fmla="*/ 2653616 h 6407150"/>
              <a:gd name="connsiteX14914" fmla="*/ 6188557 w 11737976"/>
              <a:gd name="connsiteY14914" fmla="*/ 2654968 h 6407150"/>
              <a:gd name="connsiteX14915" fmla="*/ 6189514 w 11737976"/>
              <a:gd name="connsiteY14915" fmla="*/ 2658219 h 6407150"/>
              <a:gd name="connsiteX14916" fmla="*/ 6193399 w 11737976"/>
              <a:gd name="connsiteY14916" fmla="*/ 2656334 h 6407150"/>
              <a:gd name="connsiteX14917" fmla="*/ 6193890 w 11737976"/>
              <a:gd name="connsiteY14917" fmla="*/ 2654983 h 6407150"/>
              <a:gd name="connsiteX14918" fmla="*/ 6201237 w 11737976"/>
              <a:gd name="connsiteY14918" fmla="*/ 2637676 h 6407150"/>
              <a:gd name="connsiteX14919" fmla="*/ 6204181 w 11737976"/>
              <a:gd name="connsiteY14919" fmla="*/ 2629562 h 6407150"/>
              <a:gd name="connsiteX14920" fmla="*/ 6212019 w 11737976"/>
              <a:gd name="connsiteY14920" fmla="*/ 2610901 h 6407150"/>
              <a:gd name="connsiteX14921" fmla="*/ 6222296 w 11737976"/>
              <a:gd name="connsiteY14921" fmla="*/ 2588457 h 6407150"/>
              <a:gd name="connsiteX14922" fmla="*/ 6223264 w 11737976"/>
              <a:gd name="connsiteY14922" fmla="*/ 2588730 h 6407150"/>
              <a:gd name="connsiteX14923" fmla="*/ 6221817 w 11737976"/>
              <a:gd name="connsiteY14923" fmla="*/ 2586831 h 6407150"/>
              <a:gd name="connsiteX14924" fmla="*/ 5535167 w 11737976"/>
              <a:gd name="connsiteY14924" fmla="*/ 2584938 h 6407150"/>
              <a:gd name="connsiteX14925" fmla="*/ 5538007 w 11737976"/>
              <a:gd name="connsiteY14925" fmla="*/ 2588841 h 6407150"/>
              <a:gd name="connsiteX14926" fmla="*/ 5534824 w 11737976"/>
              <a:gd name="connsiteY14926" fmla="*/ 2591359 h 6407150"/>
              <a:gd name="connsiteX14927" fmla="*/ 5525040 w 11737976"/>
              <a:gd name="connsiteY14927" fmla="*/ 2590892 h 6407150"/>
              <a:gd name="connsiteX14928" fmla="*/ 5534184 w 11737976"/>
              <a:gd name="connsiteY14928" fmla="*/ 2591865 h 6407150"/>
              <a:gd name="connsiteX14929" fmla="*/ 5534824 w 11737976"/>
              <a:gd name="connsiteY14929" fmla="*/ 2591359 h 6407150"/>
              <a:gd name="connsiteX14930" fmla="*/ 5540021 w 11737976"/>
              <a:gd name="connsiteY14930" fmla="*/ 2591607 h 6407150"/>
              <a:gd name="connsiteX14931" fmla="*/ 5538007 w 11737976"/>
              <a:gd name="connsiteY14931" fmla="*/ 2588841 h 6407150"/>
              <a:gd name="connsiteX14932" fmla="*/ 5538104 w 11737976"/>
              <a:gd name="connsiteY14932" fmla="*/ 2588766 h 6407150"/>
              <a:gd name="connsiteX14933" fmla="*/ 5535167 w 11737976"/>
              <a:gd name="connsiteY14933" fmla="*/ 2584938 h 6407150"/>
              <a:gd name="connsiteX14934" fmla="*/ 6198537 w 11737976"/>
              <a:gd name="connsiteY14934" fmla="*/ 2584703 h 6407150"/>
              <a:gd name="connsiteX14935" fmla="*/ 6196181 w 11737976"/>
              <a:gd name="connsiteY14935" fmla="*/ 2585471 h 6407150"/>
              <a:gd name="connsiteX14936" fmla="*/ 6196739 w 11737976"/>
              <a:gd name="connsiteY14936" fmla="*/ 2588394 h 6407150"/>
              <a:gd name="connsiteX14937" fmla="*/ 6198537 w 11737976"/>
              <a:gd name="connsiteY14937" fmla="*/ 2584703 h 6407150"/>
              <a:gd name="connsiteX14938" fmla="*/ 7503498 w 11737976"/>
              <a:gd name="connsiteY14938" fmla="*/ 2584612 h 6407150"/>
              <a:gd name="connsiteX14939" fmla="*/ 7504083 w 11737976"/>
              <a:gd name="connsiteY14939" fmla="*/ 2584654 h 6407150"/>
              <a:gd name="connsiteX14940" fmla="*/ 7502731 w 11737976"/>
              <a:gd name="connsiteY14940" fmla="*/ 2587893 h 6407150"/>
              <a:gd name="connsiteX14941" fmla="*/ 7503336 w 11737976"/>
              <a:gd name="connsiteY14941" fmla="*/ 2585305 h 6407150"/>
              <a:gd name="connsiteX14942" fmla="*/ 5435604 w 11737976"/>
              <a:gd name="connsiteY14942" fmla="*/ 2584605 h 6407150"/>
              <a:gd name="connsiteX14943" fmla="*/ 5436427 w 11737976"/>
              <a:gd name="connsiteY14943" fmla="*/ 2585033 h 6407150"/>
              <a:gd name="connsiteX14944" fmla="*/ 5459071 w 11737976"/>
              <a:gd name="connsiteY14944" fmla="*/ 2595310 h 6407150"/>
              <a:gd name="connsiteX14945" fmla="*/ 5462669 w 11737976"/>
              <a:gd name="connsiteY14945" fmla="*/ 2603257 h 6407150"/>
              <a:gd name="connsiteX14946" fmla="*/ 5462655 w 11737976"/>
              <a:gd name="connsiteY14946" fmla="*/ 2603253 h 6407150"/>
              <a:gd name="connsiteX14947" fmla="*/ 5458032 w 11737976"/>
              <a:gd name="connsiteY14947" fmla="*/ 2601556 h 6407150"/>
              <a:gd name="connsiteX14948" fmla="*/ 5453053 w 11737976"/>
              <a:gd name="connsiteY14948" fmla="*/ 2602237 h 6407150"/>
              <a:gd name="connsiteX14949" fmla="*/ 5452602 w 11737976"/>
              <a:gd name="connsiteY14949" fmla="*/ 2605416 h 6407150"/>
              <a:gd name="connsiteX14950" fmla="*/ 5442532 w 11737976"/>
              <a:gd name="connsiteY14950" fmla="*/ 2607572 h 6407150"/>
              <a:gd name="connsiteX14951" fmla="*/ 5439410 w 11737976"/>
              <a:gd name="connsiteY14951" fmla="*/ 2607241 h 6407150"/>
              <a:gd name="connsiteX14952" fmla="*/ 5439544 w 11737976"/>
              <a:gd name="connsiteY14952" fmla="*/ 2606372 h 6407150"/>
              <a:gd name="connsiteX14953" fmla="*/ 5452962 w 11737976"/>
              <a:gd name="connsiteY14953" fmla="*/ 2596576 h 6407150"/>
              <a:gd name="connsiteX14954" fmla="*/ 5444431 w 11737976"/>
              <a:gd name="connsiteY14954" fmla="*/ 2590094 h 6407150"/>
              <a:gd name="connsiteX14955" fmla="*/ 5432237 w 11737976"/>
              <a:gd name="connsiteY14955" fmla="*/ 2595821 h 6407150"/>
              <a:gd name="connsiteX14956" fmla="*/ 5494671 w 11737976"/>
              <a:gd name="connsiteY14956" fmla="*/ 2584145 h 6407150"/>
              <a:gd name="connsiteX14957" fmla="*/ 5483891 w 11737976"/>
              <a:gd name="connsiteY14957" fmla="*/ 2586514 h 6407150"/>
              <a:gd name="connsiteX14958" fmla="*/ 5498098 w 11737976"/>
              <a:gd name="connsiteY14958" fmla="*/ 2587588 h 6407150"/>
              <a:gd name="connsiteX14959" fmla="*/ 5504956 w 11737976"/>
              <a:gd name="connsiteY14959" fmla="*/ 2585239 h 6407150"/>
              <a:gd name="connsiteX14960" fmla="*/ 5494671 w 11737976"/>
              <a:gd name="connsiteY14960" fmla="*/ 2584145 h 6407150"/>
              <a:gd name="connsiteX14961" fmla="*/ 6345622 w 11737976"/>
              <a:gd name="connsiteY14961" fmla="*/ 2583332 h 6407150"/>
              <a:gd name="connsiteX14962" fmla="*/ 6339910 w 11737976"/>
              <a:gd name="connsiteY14962" fmla="*/ 2584159 h 6407150"/>
              <a:gd name="connsiteX14963" fmla="*/ 6337444 w 11737976"/>
              <a:gd name="connsiteY14963" fmla="*/ 2589290 h 6407150"/>
              <a:gd name="connsiteX14964" fmla="*/ 6336937 w 11737976"/>
              <a:gd name="connsiteY14964" fmla="*/ 2591128 h 6407150"/>
              <a:gd name="connsiteX14965" fmla="*/ 6339819 w 11737976"/>
              <a:gd name="connsiteY14965" fmla="*/ 2593140 h 6407150"/>
              <a:gd name="connsiteX14966" fmla="*/ 6343460 w 11737976"/>
              <a:gd name="connsiteY14966" fmla="*/ 2590937 h 6407150"/>
              <a:gd name="connsiteX14967" fmla="*/ 6343265 w 11737976"/>
              <a:gd name="connsiteY14967" fmla="*/ 2592896 h 6407150"/>
              <a:gd name="connsiteX14968" fmla="*/ 6343349 w 11737976"/>
              <a:gd name="connsiteY14968" fmla="*/ 2592920 h 6407150"/>
              <a:gd name="connsiteX14969" fmla="*/ 6343477 w 11737976"/>
              <a:gd name="connsiteY14969" fmla="*/ 2590927 h 6407150"/>
              <a:gd name="connsiteX14970" fmla="*/ 6346585 w 11737976"/>
              <a:gd name="connsiteY14970" fmla="*/ 2589045 h 6407150"/>
              <a:gd name="connsiteX14971" fmla="*/ 6345622 w 11737976"/>
              <a:gd name="connsiteY14971" fmla="*/ 2583332 h 6407150"/>
              <a:gd name="connsiteX14972" fmla="*/ 8255523 w 11737976"/>
              <a:gd name="connsiteY14972" fmla="*/ 2582588 h 6407150"/>
              <a:gd name="connsiteX14973" fmla="*/ 8251427 w 11737976"/>
              <a:gd name="connsiteY14973" fmla="*/ 2584160 h 6407150"/>
              <a:gd name="connsiteX14974" fmla="*/ 8251403 w 11737976"/>
              <a:gd name="connsiteY14974" fmla="*/ 2585735 h 6407150"/>
              <a:gd name="connsiteX14975" fmla="*/ 8257009 w 11737976"/>
              <a:gd name="connsiteY14975" fmla="*/ 2585546 h 6407150"/>
              <a:gd name="connsiteX14976" fmla="*/ 8259576 w 11737976"/>
              <a:gd name="connsiteY14976" fmla="*/ 2584172 h 6407150"/>
              <a:gd name="connsiteX14977" fmla="*/ 8255501 w 11737976"/>
              <a:gd name="connsiteY14977" fmla="*/ 2584165 h 6407150"/>
              <a:gd name="connsiteX14978" fmla="*/ 8255523 w 11737976"/>
              <a:gd name="connsiteY14978" fmla="*/ 2582588 h 6407150"/>
              <a:gd name="connsiteX14979" fmla="*/ 6645117 w 11737976"/>
              <a:gd name="connsiteY14979" fmla="*/ 2582306 h 6407150"/>
              <a:gd name="connsiteX14980" fmla="*/ 6643126 w 11737976"/>
              <a:gd name="connsiteY14980" fmla="*/ 2582356 h 6407150"/>
              <a:gd name="connsiteX14981" fmla="*/ 6642897 w 11737976"/>
              <a:gd name="connsiteY14981" fmla="*/ 2586333 h 6407150"/>
              <a:gd name="connsiteX14982" fmla="*/ 6645117 w 11737976"/>
              <a:gd name="connsiteY14982" fmla="*/ 2582306 h 6407150"/>
              <a:gd name="connsiteX14983" fmla="*/ 6615576 w 11737976"/>
              <a:gd name="connsiteY14983" fmla="*/ 2581860 h 6407150"/>
              <a:gd name="connsiteX14984" fmla="*/ 6609230 w 11737976"/>
              <a:gd name="connsiteY14984" fmla="*/ 2593441 h 6407150"/>
              <a:gd name="connsiteX14985" fmla="*/ 6612637 w 11737976"/>
              <a:gd name="connsiteY14985" fmla="*/ 2592918 h 6407150"/>
              <a:gd name="connsiteX14986" fmla="*/ 6614098 w 11737976"/>
              <a:gd name="connsiteY14986" fmla="*/ 2591843 h 6407150"/>
              <a:gd name="connsiteX14987" fmla="*/ 6615063 w 11737976"/>
              <a:gd name="connsiteY14987" fmla="*/ 2595088 h 6407150"/>
              <a:gd name="connsiteX14988" fmla="*/ 6613603 w 11737976"/>
              <a:gd name="connsiteY14988" fmla="*/ 2596162 h 6407150"/>
              <a:gd name="connsiteX14989" fmla="*/ 6610675 w 11737976"/>
              <a:gd name="connsiteY14989" fmla="*/ 2601279 h 6407150"/>
              <a:gd name="connsiteX14990" fmla="*/ 6612130 w 11737976"/>
              <a:gd name="connsiteY14990" fmla="*/ 2603175 h 6407150"/>
              <a:gd name="connsiteX14991" fmla="*/ 6613097 w 11737976"/>
              <a:gd name="connsiteY14991" fmla="*/ 2606421 h 6407150"/>
              <a:gd name="connsiteX14992" fmla="*/ 6607746 w 11737976"/>
              <a:gd name="connsiteY14992" fmla="*/ 2606395 h 6407150"/>
              <a:gd name="connsiteX14993" fmla="*/ 6606279 w 11737976"/>
              <a:gd name="connsiteY14993" fmla="*/ 2610438 h 6407150"/>
              <a:gd name="connsiteX14994" fmla="*/ 6605307 w 11737976"/>
              <a:gd name="connsiteY14994" fmla="*/ 2610165 h 6407150"/>
              <a:gd name="connsiteX14995" fmla="*/ 6609674 w 11737976"/>
              <a:gd name="connsiteY14995" fmla="*/ 2615856 h 6407150"/>
              <a:gd name="connsiteX14996" fmla="*/ 6615036 w 11737976"/>
              <a:gd name="connsiteY14996" fmla="*/ 2609941 h 6407150"/>
              <a:gd name="connsiteX14997" fmla="*/ 6614554 w 11737976"/>
              <a:gd name="connsiteY14997" fmla="*/ 2608317 h 6407150"/>
              <a:gd name="connsiteX14998" fmla="*/ 6616014 w 11737976"/>
              <a:gd name="connsiteY14998" fmla="*/ 2607245 h 6407150"/>
              <a:gd name="connsiteX14999" fmla="*/ 6613592 w 11737976"/>
              <a:gd name="connsiteY14999" fmla="*/ 2602102 h 6407150"/>
              <a:gd name="connsiteX15000" fmla="*/ 6613108 w 11737976"/>
              <a:gd name="connsiteY15000" fmla="*/ 2600480 h 6407150"/>
              <a:gd name="connsiteX15001" fmla="*/ 6616031 w 11737976"/>
              <a:gd name="connsiteY15001" fmla="*/ 2598335 h 6407150"/>
              <a:gd name="connsiteX15002" fmla="*/ 6617493 w 11737976"/>
              <a:gd name="connsiteY15002" fmla="*/ 2597260 h 6407150"/>
              <a:gd name="connsiteX15003" fmla="*/ 6617981 w 11737976"/>
              <a:gd name="connsiteY15003" fmla="*/ 2595913 h 6407150"/>
              <a:gd name="connsiteX15004" fmla="*/ 6617014 w 11737976"/>
              <a:gd name="connsiteY15004" fmla="*/ 2592667 h 6407150"/>
              <a:gd name="connsiteX15005" fmla="*/ 6615576 w 11737976"/>
              <a:gd name="connsiteY15005" fmla="*/ 2581860 h 6407150"/>
              <a:gd name="connsiteX15006" fmla="*/ 6245486 w 11737976"/>
              <a:gd name="connsiteY15006" fmla="*/ 2581448 h 6407150"/>
              <a:gd name="connsiteX15007" fmla="*/ 6241744 w 11737976"/>
              <a:gd name="connsiteY15007" fmla="*/ 2582305 h 6407150"/>
              <a:gd name="connsiteX15008" fmla="*/ 6242475 w 11737976"/>
              <a:gd name="connsiteY15008" fmla="*/ 2586720 h 6407150"/>
              <a:gd name="connsiteX15009" fmla="*/ 6245486 w 11737976"/>
              <a:gd name="connsiteY15009" fmla="*/ 2581448 h 6407150"/>
              <a:gd name="connsiteX15010" fmla="*/ 6482429 w 11737976"/>
              <a:gd name="connsiteY15010" fmla="*/ 2581180 h 6407150"/>
              <a:gd name="connsiteX15011" fmla="*/ 6480126 w 11737976"/>
              <a:gd name="connsiteY15011" fmla="*/ 2582031 h 6407150"/>
              <a:gd name="connsiteX15012" fmla="*/ 6478645 w 11737976"/>
              <a:gd name="connsiteY15012" fmla="*/ 2586116 h 6407150"/>
              <a:gd name="connsiteX15013" fmla="*/ 6481881 w 11737976"/>
              <a:gd name="connsiteY15013" fmla="*/ 2586843 h 6407150"/>
              <a:gd name="connsiteX15014" fmla="*/ 6486252 w 11737976"/>
              <a:gd name="connsiteY15014" fmla="*/ 2586764 h 6407150"/>
              <a:gd name="connsiteX15015" fmla="*/ 6486718 w 11737976"/>
              <a:gd name="connsiteY15015" fmla="*/ 2582391 h 6407150"/>
              <a:gd name="connsiteX15016" fmla="*/ 6482429 w 11737976"/>
              <a:gd name="connsiteY15016" fmla="*/ 2581180 h 6407150"/>
              <a:gd name="connsiteX15017" fmla="*/ 7504671 w 11737976"/>
              <a:gd name="connsiteY15017" fmla="*/ 2579595 h 6407150"/>
              <a:gd name="connsiteX15018" fmla="*/ 7505355 w 11737976"/>
              <a:gd name="connsiteY15018" fmla="*/ 2579838 h 6407150"/>
              <a:gd name="connsiteX15019" fmla="*/ 7504436 w 11737976"/>
              <a:gd name="connsiteY15019" fmla="*/ 2580604 h 6407150"/>
              <a:gd name="connsiteX15020" fmla="*/ 7504665 w 11737976"/>
              <a:gd name="connsiteY15020" fmla="*/ 2579617 h 6407150"/>
              <a:gd name="connsiteX15021" fmla="*/ 6459797 w 11737976"/>
              <a:gd name="connsiteY15021" fmla="*/ 2579472 h 6407150"/>
              <a:gd name="connsiteX15022" fmla="*/ 6457455 w 11737976"/>
              <a:gd name="connsiteY15022" fmla="*/ 2580304 h 6407150"/>
              <a:gd name="connsiteX15023" fmla="*/ 6456414 w 11737976"/>
              <a:gd name="connsiteY15023" fmla="*/ 2585987 h 6407150"/>
              <a:gd name="connsiteX15024" fmla="*/ 6450572 w 11737976"/>
              <a:gd name="connsiteY15024" fmla="*/ 2599276 h 6407150"/>
              <a:gd name="connsiteX15025" fmla="*/ 6449795 w 11737976"/>
              <a:gd name="connsiteY15025" fmla="*/ 2600362 h 6407150"/>
              <a:gd name="connsiteX15026" fmla="*/ 6450080 w 11737976"/>
              <a:gd name="connsiteY15026" fmla="*/ 2600631 h 6407150"/>
              <a:gd name="connsiteX15027" fmla="*/ 6451930 w 11737976"/>
              <a:gd name="connsiteY15027" fmla="*/ 2601154 h 6407150"/>
              <a:gd name="connsiteX15028" fmla="*/ 6456730 w 11737976"/>
              <a:gd name="connsiteY15028" fmla="*/ 2593546 h 6407150"/>
              <a:gd name="connsiteX15029" fmla="*/ 6458263 w 11737976"/>
              <a:gd name="connsiteY15029" fmla="*/ 2586509 h 6407150"/>
              <a:gd name="connsiteX15030" fmla="*/ 6460229 w 11737976"/>
              <a:gd name="connsiteY15030" fmla="*/ 2581088 h 6407150"/>
              <a:gd name="connsiteX15031" fmla="*/ 6459797 w 11737976"/>
              <a:gd name="connsiteY15031" fmla="*/ 2579472 h 6407150"/>
              <a:gd name="connsiteX15032" fmla="*/ 6528406 w 11737976"/>
              <a:gd name="connsiteY15032" fmla="*/ 2579396 h 6407150"/>
              <a:gd name="connsiteX15033" fmla="*/ 6526984 w 11737976"/>
              <a:gd name="connsiteY15033" fmla="*/ 2580435 h 6407150"/>
              <a:gd name="connsiteX15034" fmla="*/ 6523189 w 11737976"/>
              <a:gd name="connsiteY15034" fmla="*/ 2585128 h 6407150"/>
              <a:gd name="connsiteX15035" fmla="*/ 6522597 w 11737976"/>
              <a:gd name="connsiteY15035" fmla="*/ 2585681 h 6407150"/>
              <a:gd name="connsiteX15036" fmla="*/ 6522716 w 11737976"/>
              <a:gd name="connsiteY15036" fmla="*/ 2586434 h 6407150"/>
              <a:gd name="connsiteX15037" fmla="*/ 6525087 w 11737976"/>
              <a:gd name="connsiteY15037" fmla="*/ 2585664 h 6407150"/>
              <a:gd name="connsiteX15038" fmla="*/ 6529830 w 11737976"/>
              <a:gd name="connsiteY15038" fmla="*/ 2581239 h 6407150"/>
              <a:gd name="connsiteX15039" fmla="*/ 6528406 w 11737976"/>
              <a:gd name="connsiteY15039" fmla="*/ 2579396 h 6407150"/>
              <a:gd name="connsiteX15040" fmla="*/ 8143391 w 11737976"/>
              <a:gd name="connsiteY15040" fmla="*/ 2579266 h 6407150"/>
              <a:gd name="connsiteX15041" fmla="*/ 8141717 w 11737976"/>
              <a:gd name="connsiteY15041" fmla="*/ 2582221 h 6407150"/>
              <a:gd name="connsiteX15042" fmla="*/ 8143321 w 11737976"/>
              <a:gd name="connsiteY15042" fmla="*/ 2583997 h 6407150"/>
              <a:gd name="connsiteX15043" fmla="*/ 8152083 w 11737976"/>
              <a:gd name="connsiteY15043" fmla="*/ 2579279 h 6407150"/>
              <a:gd name="connsiteX15044" fmla="*/ 8143391 w 11737976"/>
              <a:gd name="connsiteY15044" fmla="*/ 2579266 h 6407150"/>
              <a:gd name="connsiteX15045" fmla="*/ 5728829 w 11737976"/>
              <a:gd name="connsiteY15045" fmla="*/ 2577414 h 6407150"/>
              <a:gd name="connsiteX15046" fmla="*/ 5728502 w 11737976"/>
              <a:gd name="connsiteY15046" fmla="*/ 2579723 h 6407150"/>
              <a:gd name="connsiteX15047" fmla="*/ 5728829 w 11737976"/>
              <a:gd name="connsiteY15047" fmla="*/ 2577414 h 6407150"/>
              <a:gd name="connsiteX15048" fmla="*/ 6442650 w 11737976"/>
              <a:gd name="connsiteY15048" fmla="*/ 2576143 h 6407150"/>
              <a:gd name="connsiteX15049" fmla="*/ 6438549 w 11737976"/>
              <a:gd name="connsiteY15049" fmla="*/ 2577254 h 6407150"/>
              <a:gd name="connsiteX15050" fmla="*/ 6439305 w 11737976"/>
              <a:gd name="connsiteY15050" fmla="*/ 2579737 h 6407150"/>
              <a:gd name="connsiteX15051" fmla="*/ 6441654 w 11737976"/>
              <a:gd name="connsiteY15051" fmla="*/ 2578887 h 6407150"/>
              <a:gd name="connsiteX15052" fmla="*/ 6442650 w 11737976"/>
              <a:gd name="connsiteY15052" fmla="*/ 2576143 h 6407150"/>
              <a:gd name="connsiteX15053" fmla="*/ 8119880 w 11737976"/>
              <a:gd name="connsiteY15053" fmla="*/ 2574910 h 6407150"/>
              <a:gd name="connsiteX15054" fmla="*/ 8101605 w 11737976"/>
              <a:gd name="connsiteY15054" fmla="*/ 2576343 h 6407150"/>
              <a:gd name="connsiteX15055" fmla="*/ 8101539 w 11737976"/>
              <a:gd name="connsiteY15055" fmla="*/ 2580723 h 6407150"/>
              <a:gd name="connsiteX15056" fmla="*/ 8119770 w 11737976"/>
              <a:gd name="connsiteY15056" fmla="*/ 2582210 h 6407150"/>
              <a:gd name="connsiteX15057" fmla="*/ 8124399 w 11737976"/>
              <a:gd name="connsiteY15057" fmla="*/ 2577836 h 6407150"/>
              <a:gd name="connsiteX15058" fmla="*/ 8119880 w 11737976"/>
              <a:gd name="connsiteY15058" fmla="*/ 2574910 h 6407150"/>
              <a:gd name="connsiteX15059" fmla="*/ 6616245 w 11737976"/>
              <a:gd name="connsiteY15059" fmla="*/ 2574394 h 6407150"/>
              <a:gd name="connsiteX15060" fmla="*/ 6616631 w 11737976"/>
              <a:gd name="connsiteY15060" fmla="*/ 2579096 h 6407150"/>
              <a:gd name="connsiteX15061" fmla="*/ 6616245 w 11737976"/>
              <a:gd name="connsiteY15061" fmla="*/ 2574394 h 6407150"/>
              <a:gd name="connsiteX15062" fmla="*/ 6193380 w 11737976"/>
              <a:gd name="connsiteY15062" fmla="*/ 2573937 h 6407150"/>
              <a:gd name="connsiteX15063" fmla="*/ 6189865 w 11737976"/>
              <a:gd name="connsiteY15063" fmla="*/ 2577576 h 6407150"/>
              <a:gd name="connsiteX15064" fmla="*/ 6187345 w 11737976"/>
              <a:gd name="connsiteY15064" fmla="*/ 2581495 h 6407150"/>
              <a:gd name="connsiteX15065" fmla="*/ 6187832 w 11737976"/>
              <a:gd name="connsiteY15065" fmla="*/ 2583177 h 6407150"/>
              <a:gd name="connsiteX15066" fmla="*/ 6189824 w 11737976"/>
              <a:gd name="connsiteY15066" fmla="*/ 2583739 h 6407150"/>
              <a:gd name="connsiteX15067" fmla="*/ 6192345 w 11737976"/>
              <a:gd name="connsiteY15067" fmla="*/ 2579819 h 6407150"/>
              <a:gd name="connsiteX15068" fmla="*/ 6194865 w 11737976"/>
              <a:gd name="connsiteY15068" fmla="*/ 2575901 h 6407150"/>
              <a:gd name="connsiteX15069" fmla="*/ 6195373 w 11737976"/>
              <a:gd name="connsiteY15069" fmla="*/ 2574501 h 6407150"/>
              <a:gd name="connsiteX15070" fmla="*/ 6193380 w 11737976"/>
              <a:gd name="connsiteY15070" fmla="*/ 2573937 h 6407150"/>
              <a:gd name="connsiteX15071" fmla="*/ 8084537 w 11737976"/>
              <a:gd name="connsiteY15071" fmla="*/ 2573298 h 6407150"/>
              <a:gd name="connsiteX15072" fmla="*/ 8080458 w 11737976"/>
              <a:gd name="connsiteY15072" fmla="*/ 2573654 h 6407150"/>
              <a:gd name="connsiteX15073" fmla="*/ 8084510 w 11737976"/>
              <a:gd name="connsiteY15073" fmla="*/ 2575105 h 6407150"/>
              <a:gd name="connsiteX15074" fmla="*/ 8084488 w 11737976"/>
              <a:gd name="connsiteY15074" fmla="*/ 2576551 h 6407150"/>
              <a:gd name="connsiteX15075" fmla="*/ 8088585 w 11737976"/>
              <a:gd name="connsiteY15075" fmla="*/ 2575112 h 6407150"/>
              <a:gd name="connsiteX15076" fmla="*/ 8084537 w 11737976"/>
              <a:gd name="connsiteY15076" fmla="*/ 2573298 h 6407150"/>
              <a:gd name="connsiteX15077" fmla="*/ 5396612 w 11737976"/>
              <a:gd name="connsiteY15077" fmla="*/ 2573282 h 6407150"/>
              <a:gd name="connsiteX15078" fmla="*/ 5408123 w 11737976"/>
              <a:gd name="connsiteY15078" fmla="*/ 2574860 h 6407150"/>
              <a:gd name="connsiteX15079" fmla="*/ 5413909 w 11737976"/>
              <a:gd name="connsiteY15079" fmla="*/ 2577090 h 6407150"/>
              <a:gd name="connsiteX15080" fmla="*/ 5418156 w 11737976"/>
              <a:gd name="connsiteY15080" fmla="*/ 2578069 h 6407150"/>
              <a:gd name="connsiteX15081" fmla="*/ 5420299 w 11737976"/>
              <a:gd name="connsiteY15081" fmla="*/ 2591452 h 6407150"/>
              <a:gd name="connsiteX15082" fmla="*/ 5419210 w 11737976"/>
              <a:gd name="connsiteY15082" fmla="*/ 2589593 h 6407150"/>
              <a:gd name="connsiteX15083" fmla="*/ 5413955 w 11737976"/>
              <a:gd name="connsiteY15083" fmla="*/ 2586926 h 6407150"/>
              <a:gd name="connsiteX15084" fmla="*/ 5399318 w 11737976"/>
              <a:gd name="connsiteY15084" fmla="*/ 2600791 h 6407150"/>
              <a:gd name="connsiteX15085" fmla="*/ 5401761 w 11737976"/>
              <a:gd name="connsiteY15085" fmla="*/ 2592652 h 6407150"/>
              <a:gd name="connsiteX15086" fmla="*/ 5402983 w 11737976"/>
              <a:gd name="connsiteY15086" fmla="*/ 2588582 h 6407150"/>
              <a:gd name="connsiteX15087" fmla="*/ 5402203 w 11737976"/>
              <a:gd name="connsiteY15087" fmla="*/ 2586709 h 6407150"/>
              <a:gd name="connsiteX15088" fmla="*/ 5403981 w 11737976"/>
              <a:gd name="connsiteY15088" fmla="*/ 2586158 h 6407150"/>
              <a:gd name="connsiteX15089" fmla="*/ 5407995 w 11737976"/>
              <a:gd name="connsiteY15089" fmla="*/ 2581759 h 6407150"/>
              <a:gd name="connsiteX15090" fmla="*/ 5399099 w 11737976"/>
              <a:gd name="connsiteY15090" fmla="*/ 2579255 h 6407150"/>
              <a:gd name="connsiteX15091" fmla="*/ 5396896 w 11737976"/>
              <a:gd name="connsiteY15091" fmla="*/ 2573962 h 6407150"/>
              <a:gd name="connsiteX15092" fmla="*/ 6421329 w 11737976"/>
              <a:gd name="connsiteY15092" fmla="*/ 2572930 h 6407150"/>
              <a:gd name="connsiteX15093" fmla="*/ 6416416 w 11737976"/>
              <a:gd name="connsiteY15093" fmla="*/ 2580343 h 6407150"/>
              <a:gd name="connsiteX15094" fmla="*/ 6421329 w 11737976"/>
              <a:gd name="connsiteY15094" fmla="*/ 2572930 h 6407150"/>
              <a:gd name="connsiteX15095" fmla="*/ 6261470 w 11737976"/>
              <a:gd name="connsiteY15095" fmla="*/ 2572633 h 6407150"/>
              <a:gd name="connsiteX15096" fmla="*/ 6257096 w 11737976"/>
              <a:gd name="connsiteY15096" fmla="*/ 2581665 h 6407150"/>
              <a:gd name="connsiteX15097" fmla="*/ 6261470 w 11737976"/>
              <a:gd name="connsiteY15097" fmla="*/ 2572633 h 6407150"/>
              <a:gd name="connsiteX15098" fmla="*/ 6402463 w 11737976"/>
              <a:gd name="connsiteY15098" fmla="*/ 2571925 h 6407150"/>
              <a:gd name="connsiteX15099" fmla="*/ 6394075 w 11737976"/>
              <a:gd name="connsiteY15099" fmla="*/ 2586201 h 6407150"/>
              <a:gd name="connsiteX15100" fmla="*/ 6396986 w 11737976"/>
              <a:gd name="connsiteY15100" fmla="*/ 2587022 h 6407150"/>
              <a:gd name="connsiteX15101" fmla="*/ 6393999 w 11737976"/>
              <a:gd name="connsiteY15101" fmla="*/ 2595256 h 6407150"/>
              <a:gd name="connsiteX15102" fmla="*/ 6392531 w 11737976"/>
              <a:gd name="connsiteY15102" fmla="*/ 2596354 h 6407150"/>
              <a:gd name="connsiteX15103" fmla="*/ 6393973 w 11737976"/>
              <a:gd name="connsiteY15103" fmla="*/ 2598274 h 6407150"/>
              <a:gd name="connsiteX15104" fmla="*/ 6394943 w 11737976"/>
              <a:gd name="connsiteY15104" fmla="*/ 2598549 h 6407150"/>
              <a:gd name="connsiteX15105" fmla="*/ 6395939 w 11737976"/>
              <a:gd name="connsiteY15105" fmla="*/ 2595804 h 6407150"/>
              <a:gd name="connsiteX15106" fmla="*/ 6398900 w 11737976"/>
              <a:gd name="connsiteY15106" fmla="*/ 2590589 h 6407150"/>
              <a:gd name="connsiteX15107" fmla="*/ 6399424 w 11737976"/>
              <a:gd name="connsiteY15107" fmla="*/ 2586196 h 6407150"/>
              <a:gd name="connsiteX15108" fmla="*/ 6400394 w 11737976"/>
              <a:gd name="connsiteY15108" fmla="*/ 2586471 h 6407150"/>
              <a:gd name="connsiteX15109" fmla="*/ 6406791 w 11737976"/>
              <a:gd name="connsiteY15109" fmla="*/ 2577688 h 6407150"/>
              <a:gd name="connsiteX15110" fmla="*/ 6402463 w 11737976"/>
              <a:gd name="connsiteY15110" fmla="*/ 2571925 h 6407150"/>
              <a:gd name="connsiteX15111" fmla="*/ 7352567 w 11737976"/>
              <a:gd name="connsiteY15111" fmla="*/ 2569111 h 6407150"/>
              <a:gd name="connsiteX15112" fmla="*/ 7351601 w 11737976"/>
              <a:gd name="connsiteY15112" fmla="*/ 2573247 h 6407150"/>
              <a:gd name="connsiteX15113" fmla="*/ 7337852 w 11737976"/>
              <a:gd name="connsiteY15113" fmla="*/ 2587994 h 6407150"/>
              <a:gd name="connsiteX15114" fmla="*/ 7336884 w 11737976"/>
              <a:gd name="connsiteY15114" fmla="*/ 2592131 h 6407150"/>
              <a:gd name="connsiteX15115" fmla="*/ 7329147 w 11737976"/>
              <a:gd name="connsiteY15115" fmla="*/ 2625231 h 6407150"/>
              <a:gd name="connsiteX15116" fmla="*/ 7343864 w 11737976"/>
              <a:gd name="connsiteY15116" fmla="*/ 2606348 h 6407150"/>
              <a:gd name="connsiteX15117" fmla="*/ 7332260 w 11737976"/>
              <a:gd name="connsiteY15117" fmla="*/ 2655995 h 6407150"/>
              <a:gd name="connsiteX15118" fmla="*/ 7331292 w 11737976"/>
              <a:gd name="connsiteY15118" fmla="*/ 2660134 h 6407150"/>
              <a:gd name="connsiteX15119" fmla="*/ 7346010 w 11737976"/>
              <a:gd name="connsiteY15119" fmla="*/ 2641250 h 6407150"/>
              <a:gd name="connsiteX15120" fmla="*/ 7355892 w 11737976"/>
              <a:gd name="connsiteY15120" fmla="*/ 2643054 h 6407150"/>
              <a:gd name="connsiteX15121" fmla="*/ 7351055 w 11737976"/>
              <a:gd name="connsiteY15121" fmla="*/ 2663741 h 6407150"/>
              <a:gd name="connsiteX15122" fmla="*/ 7357301 w 11737976"/>
              <a:gd name="connsiteY15122" fmla="*/ 2653557 h 6407150"/>
              <a:gd name="connsiteX15123" fmla="*/ 7356858 w 11737976"/>
              <a:gd name="connsiteY15123" fmla="*/ 2638916 h 6407150"/>
              <a:gd name="connsiteX15124" fmla="*/ 7357825 w 11737976"/>
              <a:gd name="connsiteY15124" fmla="*/ 2634779 h 6407150"/>
              <a:gd name="connsiteX15125" fmla="*/ 7360726 w 11737976"/>
              <a:gd name="connsiteY15125" fmla="*/ 2622367 h 6407150"/>
              <a:gd name="connsiteX15126" fmla="*/ 7351813 w 11737976"/>
              <a:gd name="connsiteY15126" fmla="*/ 2616426 h 6407150"/>
              <a:gd name="connsiteX15127" fmla="*/ 7352567 w 11737976"/>
              <a:gd name="connsiteY15127" fmla="*/ 2569111 h 6407150"/>
              <a:gd name="connsiteX15128" fmla="*/ 6410959 w 11737976"/>
              <a:gd name="connsiteY15128" fmla="*/ 2568860 h 6407150"/>
              <a:gd name="connsiteX15129" fmla="*/ 6412420 w 11737976"/>
              <a:gd name="connsiteY15129" fmla="*/ 2570549 h 6407150"/>
              <a:gd name="connsiteX15130" fmla="*/ 6413800 w 11737976"/>
              <a:gd name="connsiteY15130" fmla="*/ 2569541 h 6407150"/>
              <a:gd name="connsiteX15131" fmla="*/ 6413908 w 11737976"/>
              <a:gd name="connsiteY15131" fmla="*/ 2569567 h 6407150"/>
              <a:gd name="connsiteX15132" fmla="*/ 6414316 w 11737976"/>
              <a:gd name="connsiteY15132" fmla="*/ 2571271 h 6407150"/>
              <a:gd name="connsiteX15133" fmla="*/ 6415843 w 11737976"/>
              <a:gd name="connsiteY15133" fmla="*/ 2570030 h 6407150"/>
              <a:gd name="connsiteX15134" fmla="*/ 6413908 w 11737976"/>
              <a:gd name="connsiteY15134" fmla="*/ 2569567 h 6407150"/>
              <a:gd name="connsiteX15135" fmla="*/ 6413887 w 11737976"/>
              <a:gd name="connsiteY15135" fmla="*/ 2569478 h 6407150"/>
              <a:gd name="connsiteX15136" fmla="*/ 6413800 w 11737976"/>
              <a:gd name="connsiteY15136" fmla="*/ 2569541 h 6407150"/>
              <a:gd name="connsiteX15137" fmla="*/ 5681317 w 11737976"/>
              <a:gd name="connsiteY15137" fmla="*/ 2568842 h 6407150"/>
              <a:gd name="connsiteX15138" fmla="*/ 5674049 w 11737976"/>
              <a:gd name="connsiteY15138" fmla="*/ 2570999 h 6407150"/>
              <a:gd name="connsiteX15139" fmla="*/ 5680906 w 11737976"/>
              <a:gd name="connsiteY15139" fmla="*/ 2571729 h 6407150"/>
              <a:gd name="connsiteX15140" fmla="*/ 5681317 w 11737976"/>
              <a:gd name="connsiteY15140" fmla="*/ 2568842 h 6407150"/>
              <a:gd name="connsiteX15141" fmla="*/ 5712669 w 11737976"/>
              <a:gd name="connsiteY15141" fmla="*/ 2568662 h 6407150"/>
              <a:gd name="connsiteX15142" fmla="*/ 5708135 w 11737976"/>
              <a:gd name="connsiteY15142" fmla="*/ 2573014 h 6407150"/>
              <a:gd name="connsiteX15143" fmla="*/ 5711687 w 11737976"/>
              <a:gd name="connsiteY15143" fmla="*/ 2575590 h 6407150"/>
              <a:gd name="connsiteX15144" fmla="*/ 5712669 w 11737976"/>
              <a:gd name="connsiteY15144" fmla="*/ 2568662 h 6407150"/>
              <a:gd name="connsiteX15145" fmla="*/ 5540583 w 11737976"/>
              <a:gd name="connsiteY15145" fmla="*/ 2567200 h 6407150"/>
              <a:gd name="connsiteX15146" fmla="*/ 5535009 w 11737976"/>
              <a:gd name="connsiteY15146" fmla="*/ 2569683 h 6407150"/>
              <a:gd name="connsiteX15147" fmla="*/ 5548113 w 11737976"/>
              <a:gd name="connsiteY15147" fmla="*/ 2569320 h 6407150"/>
              <a:gd name="connsiteX15148" fmla="*/ 5545789 w 11737976"/>
              <a:gd name="connsiteY15148" fmla="*/ 2567314 h 6407150"/>
              <a:gd name="connsiteX15149" fmla="*/ 5540583 w 11737976"/>
              <a:gd name="connsiteY15149" fmla="*/ 2567200 h 6407150"/>
              <a:gd name="connsiteX15150" fmla="*/ 6706870 w 11737976"/>
              <a:gd name="connsiteY15150" fmla="*/ 2567115 h 6407150"/>
              <a:gd name="connsiteX15151" fmla="*/ 6705347 w 11737976"/>
              <a:gd name="connsiteY15151" fmla="*/ 2568308 h 6407150"/>
              <a:gd name="connsiteX15152" fmla="*/ 6703371 w 11737976"/>
              <a:gd name="connsiteY15152" fmla="*/ 2567750 h 6407150"/>
              <a:gd name="connsiteX15153" fmla="*/ 6707856 w 11737976"/>
              <a:gd name="connsiteY15153" fmla="*/ 2570029 h 6407150"/>
              <a:gd name="connsiteX15154" fmla="*/ 6706870 w 11737976"/>
              <a:gd name="connsiteY15154" fmla="*/ 2567115 h 6407150"/>
              <a:gd name="connsiteX15155" fmla="*/ 6230312 w 11737976"/>
              <a:gd name="connsiteY15155" fmla="*/ 2566535 h 6407150"/>
              <a:gd name="connsiteX15156" fmla="*/ 6228453 w 11737976"/>
              <a:gd name="connsiteY15156" fmla="*/ 2571221 h 6407150"/>
              <a:gd name="connsiteX15157" fmla="*/ 6230402 w 11737976"/>
              <a:gd name="connsiteY15157" fmla="*/ 2571445 h 6407150"/>
              <a:gd name="connsiteX15158" fmla="*/ 6230312 w 11737976"/>
              <a:gd name="connsiteY15158" fmla="*/ 2566535 h 6407150"/>
              <a:gd name="connsiteX15159" fmla="*/ 6545067 w 11737976"/>
              <a:gd name="connsiteY15159" fmla="*/ 2566270 h 6407150"/>
              <a:gd name="connsiteX15160" fmla="*/ 6539375 w 11737976"/>
              <a:gd name="connsiteY15160" fmla="*/ 2573307 h 6407150"/>
              <a:gd name="connsiteX15161" fmla="*/ 6549810 w 11737976"/>
              <a:gd name="connsiteY15161" fmla="*/ 2570491 h 6407150"/>
              <a:gd name="connsiteX15162" fmla="*/ 6545067 w 11737976"/>
              <a:gd name="connsiteY15162" fmla="*/ 2566270 h 6407150"/>
              <a:gd name="connsiteX15163" fmla="*/ 6355456 w 11737976"/>
              <a:gd name="connsiteY15163" fmla="*/ 2564595 h 6407150"/>
              <a:gd name="connsiteX15164" fmla="*/ 6347333 w 11737976"/>
              <a:gd name="connsiteY15164" fmla="*/ 2570766 h 6407150"/>
              <a:gd name="connsiteX15165" fmla="*/ 6349053 w 11737976"/>
              <a:gd name="connsiteY15165" fmla="*/ 2573593 h 6407150"/>
              <a:gd name="connsiteX15166" fmla="*/ 6355456 w 11737976"/>
              <a:gd name="connsiteY15166" fmla="*/ 2564595 h 6407150"/>
              <a:gd name="connsiteX15167" fmla="*/ 5399860 w 11737976"/>
              <a:gd name="connsiteY15167" fmla="*/ 2564297 h 6407150"/>
              <a:gd name="connsiteX15168" fmla="*/ 5394600 w 11737976"/>
              <a:gd name="connsiteY15168" fmla="*/ 2566965 h 6407150"/>
              <a:gd name="connsiteX15169" fmla="*/ 5394091 w 11737976"/>
              <a:gd name="connsiteY15169" fmla="*/ 2567223 h 6407150"/>
              <a:gd name="connsiteX15170" fmla="*/ 5393036 w 11737976"/>
              <a:gd name="connsiteY15170" fmla="*/ 2564690 h 6407150"/>
              <a:gd name="connsiteX15171" fmla="*/ 6646504 w 11737976"/>
              <a:gd name="connsiteY15171" fmla="*/ 2561907 h 6407150"/>
              <a:gd name="connsiteX15172" fmla="*/ 6643510 w 11737976"/>
              <a:gd name="connsiteY15172" fmla="*/ 2567509 h 6407150"/>
              <a:gd name="connsiteX15173" fmla="*/ 6646070 w 11737976"/>
              <a:gd name="connsiteY15173" fmla="*/ 2569152 h 6407150"/>
              <a:gd name="connsiteX15174" fmla="*/ 6644564 w 11737976"/>
              <a:gd name="connsiteY15174" fmla="*/ 2567253 h 6407150"/>
              <a:gd name="connsiteX15175" fmla="*/ 6648037 w 11737976"/>
              <a:gd name="connsiteY15175" fmla="*/ 2566761 h 6407150"/>
              <a:gd name="connsiteX15176" fmla="*/ 6646504 w 11737976"/>
              <a:gd name="connsiteY15176" fmla="*/ 2561907 h 6407150"/>
              <a:gd name="connsiteX15177" fmla="*/ 6277412 w 11737976"/>
              <a:gd name="connsiteY15177" fmla="*/ 2560797 h 6407150"/>
              <a:gd name="connsiteX15178" fmla="*/ 6273485 w 11737976"/>
              <a:gd name="connsiteY15178" fmla="*/ 2568647 h 6407150"/>
              <a:gd name="connsiteX15179" fmla="*/ 6266616 w 11737976"/>
              <a:gd name="connsiteY15179" fmla="*/ 2581636 h 6407150"/>
              <a:gd name="connsiteX15180" fmla="*/ 6258763 w 11737976"/>
              <a:gd name="connsiteY15180" fmla="*/ 2597336 h 6407150"/>
              <a:gd name="connsiteX15181" fmla="*/ 6260716 w 11737976"/>
              <a:gd name="connsiteY15181" fmla="*/ 2600873 h 6407150"/>
              <a:gd name="connsiteX15182" fmla="*/ 6257772 w 11737976"/>
              <a:gd name="connsiteY15182" fmla="*/ 2606015 h 6407150"/>
              <a:gd name="connsiteX15183" fmla="*/ 6255811 w 11737976"/>
              <a:gd name="connsiteY15183" fmla="*/ 2608446 h 6407150"/>
              <a:gd name="connsiteX15184" fmla="*/ 6256298 w 11737976"/>
              <a:gd name="connsiteY15184" fmla="*/ 2610077 h 6407150"/>
              <a:gd name="connsiteX15185" fmla="*/ 6258747 w 11737976"/>
              <a:gd name="connsiteY15185" fmla="*/ 2609275 h 6407150"/>
              <a:gd name="connsiteX15186" fmla="*/ 6259237 w 11737976"/>
              <a:gd name="connsiteY15186" fmla="*/ 2607921 h 6407150"/>
              <a:gd name="connsiteX15187" fmla="*/ 6263651 w 11737976"/>
              <a:gd name="connsiteY15187" fmla="*/ 2601703 h 6407150"/>
              <a:gd name="connsiteX15188" fmla="*/ 6268542 w 11737976"/>
              <a:gd name="connsiteY15188" fmla="*/ 2603084 h 6407150"/>
              <a:gd name="connsiteX15189" fmla="*/ 6270529 w 11737976"/>
              <a:gd name="connsiteY15189" fmla="*/ 2582743 h 6407150"/>
              <a:gd name="connsiteX15190" fmla="*/ 6275929 w 11737976"/>
              <a:gd name="connsiteY15190" fmla="*/ 2570830 h 6407150"/>
              <a:gd name="connsiteX15191" fmla="*/ 6279856 w 11737976"/>
              <a:gd name="connsiteY15191" fmla="*/ 2562980 h 6407150"/>
              <a:gd name="connsiteX15192" fmla="*/ 6279368 w 11737976"/>
              <a:gd name="connsiteY15192" fmla="*/ 2561350 h 6407150"/>
              <a:gd name="connsiteX15193" fmla="*/ 6277412 w 11737976"/>
              <a:gd name="connsiteY15193" fmla="*/ 2560797 h 6407150"/>
              <a:gd name="connsiteX15194" fmla="*/ 5546771 w 11737976"/>
              <a:gd name="connsiteY15194" fmla="*/ 2560387 h 6407150"/>
              <a:gd name="connsiteX15195" fmla="*/ 5546280 w 11737976"/>
              <a:gd name="connsiteY15195" fmla="*/ 2563851 h 6407150"/>
              <a:gd name="connsiteX15196" fmla="*/ 5556568 w 11737976"/>
              <a:gd name="connsiteY15196" fmla="*/ 2564945 h 6407150"/>
              <a:gd name="connsiteX15197" fmla="*/ 5557059 w 11737976"/>
              <a:gd name="connsiteY15197" fmla="*/ 2561481 h 6407150"/>
              <a:gd name="connsiteX15198" fmla="*/ 5546771 w 11737976"/>
              <a:gd name="connsiteY15198" fmla="*/ 2560387 h 6407150"/>
              <a:gd name="connsiteX15199" fmla="*/ 6470040 w 11737976"/>
              <a:gd name="connsiteY15199" fmla="*/ 2559671 h 6407150"/>
              <a:gd name="connsiteX15200" fmla="*/ 6466650 w 11737976"/>
              <a:gd name="connsiteY15200" fmla="*/ 2560257 h 6407150"/>
              <a:gd name="connsiteX15201" fmla="*/ 6465634 w 11737976"/>
              <a:gd name="connsiteY15201" fmla="*/ 2563057 h 6407150"/>
              <a:gd name="connsiteX15202" fmla="*/ 6461284 w 11737976"/>
              <a:gd name="connsiteY15202" fmla="*/ 2563373 h 6407150"/>
              <a:gd name="connsiteX15203" fmla="*/ 6461736 w 11737976"/>
              <a:gd name="connsiteY15203" fmla="*/ 2565045 h 6407150"/>
              <a:gd name="connsiteX15204" fmla="*/ 6464165 w 11737976"/>
              <a:gd name="connsiteY15204" fmla="*/ 2564186 h 6407150"/>
              <a:gd name="connsiteX15205" fmla="*/ 6464617 w 11737976"/>
              <a:gd name="connsiteY15205" fmla="*/ 2565858 h 6407150"/>
              <a:gd name="connsiteX15206" fmla="*/ 6464109 w 11737976"/>
              <a:gd name="connsiteY15206" fmla="*/ 2567259 h 6407150"/>
              <a:gd name="connsiteX15207" fmla="*/ 6464561 w 11737976"/>
              <a:gd name="connsiteY15207" fmla="*/ 2568930 h 6407150"/>
              <a:gd name="connsiteX15208" fmla="*/ 6466031 w 11737976"/>
              <a:gd name="connsiteY15208" fmla="*/ 2567801 h 6407150"/>
              <a:gd name="connsiteX15209" fmla="*/ 6467499 w 11737976"/>
              <a:gd name="connsiteY15209" fmla="*/ 2566672 h 6407150"/>
              <a:gd name="connsiteX15210" fmla="*/ 6468007 w 11737976"/>
              <a:gd name="connsiteY15210" fmla="*/ 2565273 h 6407150"/>
              <a:gd name="connsiteX15211" fmla="*/ 6471453 w 11737976"/>
              <a:gd name="connsiteY15211" fmla="*/ 2561613 h 6407150"/>
              <a:gd name="connsiteX15212" fmla="*/ 6470040 w 11737976"/>
              <a:gd name="connsiteY15212" fmla="*/ 2559671 h 6407150"/>
              <a:gd name="connsiteX15213" fmla="*/ 6199712 w 11737976"/>
              <a:gd name="connsiteY15213" fmla="*/ 2559515 h 6407150"/>
              <a:gd name="connsiteX15214" fmla="*/ 6196759 w 11737976"/>
              <a:gd name="connsiteY15214" fmla="*/ 2566862 h 6407150"/>
              <a:gd name="connsiteX15215" fmla="*/ 6197613 w 11737976"/>
              <a:gd name="connsiteY15215" fmla="*/ 2568108 h 6407150"/>
              <a:gd name="connsiteX15216" fmla="*/ 6199712 w 11737976"/>
              <a:gd name="connsiteY15216" fmla="*/ 2559515 h 6407150"/>
              <a:gd name="connsiteX15217" fmla="*/ 7513686 w 11737976"/>
              <a:gd name="connsiteY15217" fmla="*/ 2559498 h 6407150"/>
              <a:gd name="connsiteX15218" fmla="*/ 7513701 w 11737976"/>
              <a:gd name="connsiteY15218" fmla="*/ 2559562 h 6407150"/>
              <a:gd name="connsiteX15219" fmla="*/ 7512452 w 11737976"/>
              <a:gd name="connsiteY15219" fmla="*/ 2564020 h 6407150"/>
              <a:gd name="connsiteX15220" fmla="*/ 7506940 w 11737976"/>
              <a:gd name="connsiteY15220" fmla="*/ 2562821 h 6407150"/>
              <a:gd name="connsiteX15221" fmla="*/ 7506983 w 11737976"/>
              <a:gd name="connsiteY15221" fmla="*/ 2559928 h 6407150"/>
              <a:gd name="connsiteX15222" fmla="*/ 7511444 w 11737976"/>
              <a:gd name="connsiteY15222" fmla="*/ 2561381 h 6407150"/>
              <a:gd name="connsiteX15223" fmla="*/ 5328861 w 11737976"/>
              <a:gd name="connsiteY15223" fmla="*/ 2557462 h 6407150"/>
              <a:gd name="connsiteX15224" fmla="*/ 5326601 w 11737976"/>
              <a:gd name="connsiteY15224" fmla="*/ 2564992 h 6407150"/>
              <a:gd name="connsiteX15225" fmla="*/ 5336989 w 11737976"/>
              <a:gd name="connsiteY15225" fmla="*/ 2567564 h 6407150"/>
              <a:gd name="connsiteX15226" fmla="*/ 5338226 w 11737976"/>
              <a:gd name="connsiteY15226" fmla="*/ 2563443 h 6407150"/>
              <a:gd name="connsiteX15227" fmla="*/ 5338851 w 11737976"/>
              <a:gd name="connsiteY15227" fmla="*/ 2561360 h 6407150"/>
              <a:gd name="connsiteX15228" fmla="*/ 5340444 w 11737976"/>
              <a:gd name="connsiteY15228" fmla="*/ 2561606 h 6407150"/>
              <a:gd name="connsiteX15229" fmla="*/ 5341252 w 11737976"/>
              <a:gd name="connsiteY15229" fmla="*/ 2564516 h 6407150"/>
              <a:gd name="connsiteX15230" fmla="*/ 5380173 w 11737976"/>
              <a:gd name="connsiteY15230" fmla="*/ 2565429 h 6407150"/>
              <a:gd name="connsiteX15231" fmla="*/ 5389768 w 11737976"/>
              <a:gd name="connsiteY15231" fmla="*/ 2564878 h 6407150"/>
              <a:gd name="connsiteX15232" fmla="*/ 5390290 w 11737976"/>
              <a:gd name="connsiteY15232" fmla="*/ 2569152 h 6407150"/>
              <a:gd name="connsiteX15233" fmla="*/ 5389340 w 11737976"/>
              <a:gd name="connsiteY15233" fmla="*/ 2569633 h 6407150"/>
              <a:gd name="connsiteX15234" fmla="*/ 5390430 w 11737976"/>
              <a:gd name="connsiteY15234" fmla="*/ 2570297 h 6407150"/>
              <a:gd name="connsiteX15235" fmla="*/ 5391104 w 11737976"/>
              <a:gd name="connsiteY15235" fmla="*/ 2575808 h 6407150"/>
              <a:gd name="connsiteX15236" fmla="*/ 5391084 w 11737976"/>
              <a:gd name="connsiteY15236" fmla="*/ 2576999 h 6407150"/>
              <a:gd name="connsiteX15237" fmla="*/ 5389028 w 11737976"/>
              <a:gd name="connsiteY15237" fmla="*/ 2576420 h 6407150"/>
              <a:gd name="connsiteX15238" fmla="*/ 5377750 w 11737976"/>
              <a:gd name="connsiteY15238" fmla="*/ 2577711 h 6407150"/>
              <a:gd name="connsiteX15239" fmla="*/ 5365267 w 11737976"/>
              <a:gd name="connsiteY15239" fmla="*/ 2574644 h 6407150"/>
              <a:gd name="connsiteX15240" fmla="*/ 5366421 w 11737976"/>
              <a:gd name="connsiteY15240" fmla="*/ 2570794 h 6407150"/>
              <a:gd name="connsiteX15241" fmla="*/ 5357891 w 11737976"/>
              <a:gd name="connsiteY15241" fmla="*/ 2564312 h 6407150"/>
              <a:gd name="connsiteX15242" fmla="*/ 5356669 w 11737976"/>
              <a:gd name="connsiteY15242" fmla="*/ 2568382 h 6407150"/>
              <a:gd name="connsiteX15243" fmla="*/ 5354226 w 11737976"/>
              <a:gd name="connsiteY15243" fmla="*/ 2576520 h 6407150"/>
              <a:gd name="connsiteX15244" fmla="*/ 5353360 w 11737976"/>
              <a:gd name="connsiteY15244" fmla="*/ 2579404 h 6407150"/>
              <a:gd name="connsiteX15245" fmla="*/ 5348774 w 11737976"/>
              <a:gd name="connsiteY15245" fmla="*/ 2582101 h 6407150"/>
              <a:gd name="connsiteX15246" fmla="*/ 5352270 w 11737976"/>
              <a:gd name="connsiteY15246" fmla="*/ 2583036 h 6407150"/>
              <a:gd name="connsiteX15247" fmla="*/ 5351783 w 11737976"/>
              <a:gd name="connsiteY15247" fmla="*/ 2584659 h 6407150"/>
              <a:gd name="connsiteX15248" fmla="*/ 5342033 w 11737976"/>
              <a:gd name="connsiteY15248" fmla="*/ 2582248 h 6407150"/>
              <a:gd name="connsiteX15249" fmla="*/ 5343254 w 11737976"/>
              <a:gd name="connsiteY15249" fmla="*/ 2578178 h 6407150"/>
              <a:gd name="connsiteX15250" fmla="*/ 5345697 w 11737976"/>
              <a:gd name="connsiteY15250" fmla="*/ 2570039 h 6407150"/>
              <a:gd name="connsiteX15251" fmla="*/ 5335945 w 11737976"/>
              <a:gd name="connsiteY15251" fmla="*/ 2567626 h 6407150"/>
              <a:gd name="connsiteX15252" fmla="*/ 5333502 w 11737976"/>
              <a:gd name="connsiteY15252" fmla="*/ 2575765 h 6407150"/>
              <a:gd name="connsiteX15253" fmla="*/ 5332281 w 11737976"/>
              <a:gd name="connsiteY15253" fmla="*/ 2579835 h 6407150"/>
              <a:gd name="connsiteX15254" fmla="*/ 5331059 w 11737976"/>
              <a:gd name="connsiteY15254" fmla="*/ 2583903 h 6407150"/>
              <a:gd name="connsiteX15255" fmla="*/ 5326601 w 11737976"/>
              <a:gd name="connsiteY15255" fmla="*/ 2588126 h 6407150"/>
              <a:gd name="connsiteX15256" fmla="*/ 5319161 w 11737976"/>
              <a:gd name="connsiteY15256" fmla="*/ 2588649 h 6407150"/>
              <a:gd name="connsiteX15257" fmla="*/ 5321309 w 11737976"/>
              <a:gd name="connsiteY15257" fmla="*/ 2581493 h 6407150"/>
              <a:gd name="connsiteX15258" fmla="*/ 5327184 w 11737976"/>
              <a:gd name="connsiteY15258" fmla="*/ 2557613 h 6407150"/>
              <a:gd name="connsiteX15259" fmla="*/ 6255314 w 11737976"/>
              <a:gd name="connsiteY15259" fmla="*/ 2557387 h 6407150"/>
              <a:gd name="connsiteX15260" fmla="*/ 6252693 w 11737976"/>
              <a:gd name="connsiteY15260" fmla="*/ 2558120 h 6407150"/>
              <a:gd name="connsiteX15261" fmla="*/ 6248814 w 11737976"/>
              <a:gd name="connsiteY15261" fmla="*/ 2568813 h 6407150"/>
              <a:gd name="connsiteX15262" fmla="*/ 6248330 w 11737976"/>
              <a:gd name="connsiteY15262" fmla="*/ 2570150 h 6407150"/>
              <a:gd name="connsiteX15263" fmla="*/ 6248912 w 11737976"/>
              <a:gd name="connsiteY15263" fmla="*/ 2571788 h 6407150"/>
              <a:gd name="connsiteX15264" fmla="*/ 6250464 w 11737976"/>
              <a:gd name="connsiteY15264" fmla="*/ 2570753 h 6407150"/>
              <a:gd name="connsiteX15265" fmla="*/ 6250949 w 11737976"/>
              <a:gd name="connsiteY15265" fmla="*/ 2569416 h 6407150"/>
              <a:gd name="connsiteX15266" fmla="*/ 6254829 w 11737976"/>
              <a:gd name="connsiteY15266" fmla="*/ 2558724 h 6407150"/>
              <a:gd name="connsiteX15267" fmla="*/ 6255314 w 11737976"/>
              <a:gd name="connsiteY15267" fmla="*/ 2557387 h 6407150"/>
              <a:gd name="connsiteX15268" fmla="*/ 5587515 w 11737976"/>
              <a:gd name="connsiteY15268" fmla="*/ 2555345 h 6407150"/>
              <a:gd name="connsiteX15269" fmla="*/ 5566885 w 11737976"/>
              <a:gd name="connsiteY15269" fmla="*/ 2559681 h 6407150"/>
              <a:gd name="connsiteX15270" fmla="*/ 5543518 w 11737976"/>
              <a:gd name="connsiteY15270" fmla="*/ 2583315 h 6407150"/>
              <a:gd name="connsiteX15271" fmla="*/ 5561865 w 11737976"/>
              <a:gd name="connsiteY15271" fmla="*/ 2595062 h 6407150"/>
              <a:gd name="connsiteX15272" fmla="*/ 5566250 w 11737976"/>
              <a:gd name="connsiteY15272" fmla="*/ 2595018 h 6407150"/>
              <a:gd name="connsiteX15273" fmla="*/ 5572183 w 11737976"/>
              <a:gd name="connsiteY15273" fmla="*/ 2592894 h 6407150"/>
              <a:gd name="connsiteX15274" fmla="*/ 5583409 w 11737976"/>
              <a:gd name="connsiteY15274" fmla="*/ 2584294 h 6407150"/>
              <a:gd name="connsiteX15275" fmla="*/ 5592810 w 11737976"/>
              <a:gd name="connsiteY15275" fmla="*/ 2588559 h 6407150"/>
              <a:gd name="connsiteX15276" fmla="*/ 5602212 w 11737976"/>
              <a:gd name="connsiteY15276" fmla="*/ 2592824 h 6407150"/>
              <a:gd name="connsiteX15277" fmla="*/ 5592354 w 11737976"/>
              <a:gd name="connsiteY15277" fmla="*/ 2591776 h 6407150"/>
              <a:gd name="connsiteX15278" fmla="*/ 5621015 w 11737976"/>
              <a:gd name="connsiteY15278" fmla="*/ 2601357 h 6407150"/>
              <a:gd name="connsiteX15279" fmla="*/ 5602668 w 11737976"/>
              <a:gd name="connsiteY15279" fmla="*/ 2589608 h 6407150"/>
              <a:gd name="connsiteX15280" fmla="*/ 5592810 w 11737976"/>
              <a:gd name="connsiteY15280" fmla="*/ 2588559 h 6407150"/>
              <a:gd name="connsiteX15281" fmla="*/ 5593723 w 11737976"/>
              <a:gd name="connsiteY15281" fmla="*/ 2582126 h 6407150"/>
              <a:gd name="connsiteX15282" fmla="*/ 5603582 w 11737976"/>
              <a:gd name="connsiteY15282" fmla="*/ 2583175 h 6407150"/>
              <a:gd name="connsiteX15283" fmla="*/ 5607812 w 11737976"/>
              <a:gd name="connsiteY15283" fmla="*/ 2583115 h 6407150"/>
              <a:gd name="connsiteX15284" fmla="*/ 5604038 w 11737976"/>
              <a:gd name="connsiteY15284" fmla="*/ 2579958 h 6407150"/>
              <a:gd name="connsiteX15285" fmla="*/ 5593723 w 11737976"/>
              <a:gd name="connsiteY15285" fmla="*/ 2582126 h 6407150"/>
              <a:gd name="connsiteX15286" fmla="*/ 5584778 w 11737976"/>
              <a:gd name="connsiteY15286" fmla="*/ 2574645 h 6407150"/>
              <a:gd name="connsiteX15287" fmla="*/ 5594636 w 11737976"/>
              <a:gd name="connsiteY15287" fmla="*/ 2575693 h 6407150"/>
              <a:gd name="connsiteX15288" fmla="*/ 5605863 w 11737976"/>
              <a:gd name="connsiteY15288" fmla="*/ 2567092 h 6407150"/>
              <a:gd name="connsiteX15289" fmla="*/ 5606775 w 11737976"/>
              <a:gd name="connsiteY15289" fmla="*/ 2560659 h 6407150"/>
              <a:gd name="connsiteX15290" fmla="*/ 5587059 w 11737976"/>
              <a:gd name="connsiteY15290" fmla="*/ 2558562 h 6407150"/>
              <a:gd name="connsiteX15291" fmla="*/ 5587515 w 11737976"/>
              <a:gd name="connsiteY15291" fmla="*/ 2555345 h 6407150"/>
              <a:gd name="connsiteX15292" fmla="*/ 6624038 w 11737976"/>
              <a:gd name="connsiteY15292" fmla="*/ 2552910 h 6407150"/>
              <a:gd name="connsiteX15293" fmla="*/ 6622497 w 11737976"/>
              <a:gd name="connsiteY15293" fmla="*/ 2553915 h 6407150"/>
              <a:gd name="connsiteX15294" fmla="*/ 6621548 w 11737976"/>
              <a:gd name="connsiteY15294" fmla="*/ 2556530 h 6407150"/>
              <a:gd name="connsiteX15295" fmla="*/ 6622616 w 11737976"/>
              <a:gd name="connsiteY15295" fmla="*/ 2556831 h 6407150"/>
              <a:gd name="connsiteX15296" fmla="*/ 6623684 w 11737976"/>
              <a:gd name="connsiteY15296" fmla="*/ 2557132 h 6407150"/>
              <a:gd name="connsiteX15297" fmla="*/ 6624632 w 11737976"/>
              <a:gd name="connsiteY15297" fmla="*/ 2554518 h 6407150"/>
              <a:gd name="connsiteX15298" fmla="*/ 6624038 w 11737976"/>
              <a:gd name="connsiteY15298" fmla="*/ 2552910 h 6407150"/>
              <a:gd name="connsiteX15299" fmla="*/ 7510499 w 11737976"/>
              <a:gd name="connsiteY15299" fmla="*/ 2552000 h 6407150"/>
              <a:gd name="connsiteX15300" fmla="*/ 7511574 w 11737976"/>
              <a:gd name="connsiteY15300" fmla="*/ 2552703 h 6407150"/>
              <a:gd name="connsiteX15301" fmla="*/ 7509708 w 11737976"/>
              <a:gd name="connsiteY15301" fmla="*/ 2553136 h 6407150"/>
              <a:gd name="connsiteX15302" fmla="*/ 7233018 w 11737976"/>
              <a:gd name="connsiteY15302" fmla="*/ 2551604 h 6407150"/>
              <a:gd name="connsiteX15303" fmla="*/ 7230115 w 11737976"/>
              <a:gd name="connsiteY15303" fmla="*/ 2564016 h 6407150"/>
              <a:gd name="connsiteX15304" fmla="*/ 7219266 w 11737976"/>
              <a:gd name="connsiteY15304" fmla="*/ 2566348 h 6407150"/>
              <a:gd name="connsiteX15305" fmla="*/ 7220232 w 11737976"/>
              <a:gd name="connsiteY15305" fmla="*/ 2562212 h 6407150"/>
              <a:gd name="connsiteX15306" fmla="*/ 7233018 w 11737976"/>
              <a:gd name="connsiteY15306" fmla="*/ 2551604 h 6407150"/>
              <a:gd name="connsiteX15307" fmla="*/ 5177310 w 11737976"/>
              <a:gd name="connsiteY15307" fmla="*/ 2551151 h 6407150"/>
              <a:gd name="connsiteX15308" fmla="*/ 5183725 w 11737976"/>
              <a:gd name="connsiteY15308" fmla="*/ 2551266 h 6407150"/>
              <a:gd name="connsiteX15309" fmla="*/ 5182347 w 11737976"/>
              <a:gd name="connsiteY15309" fmla="*/ 2555856 h 6407150"/>
              <a:gd name="connsiteX15310" fmla="*/ 8112007 w 11737976"/>
              <a:gd name="connsiteY15310" fmla="*/ 2550312 h 6407150"/>
              <a:gd name="connsiteX15311" fmla="*/ 8103116 w 11737976"/>
              <a:gd name="connsiteY15311" fmla="*/ 2553209 h 6407150"/>
              <a:gd name="connsiteX15312" fmla="*/ 8102985 w 11737976"/>
              <a:gd name="connsiteY15312" fmla="*/ 2561941 h 6407150"/>
              <a:gd name="connsiteX15313" fmla="*/ 8098561 w 11737976"/>
              <a:gd name="connsiteY15313" fmla="*/ 2561935 h 6407150"/>
              <a:gd name="connsiteX15314" fmla="*/ 8098539 w 11737976"/>
              <a:gd name="connsiteY15314" fmla="*/ 2563391 h 6407150"/>
              <a:gd name="connsiteX15315" fmla="*/ 8102963 w 11737976"/>
              <a:gd name="connsiteY15315" fmla="*/ 2563396 h 6407150"/>
              <a:gd name="connsiteX15316" fmla="*/ 8116146 w 11737976"/>
              <a:gd name="connsiteY15316" fmla="*/ 2569239 h 6407150"/>
              <a:gd name="connsiteX15317" fmla="*/ 8120635 w 11737976"/>
              <a:gd name="connsiteY15317" fmla="*/ 2564879 h 6407150"/>
              <a:gd name="connsiteX15318" fmla="*/ 8129613 w 11737976"/>
              <a:gd name="connsiteY15318" fmla="*/ 2556160 h 6407150"/>
              <a:gd name="connsiteX15319" fmla="*/ 8112007 w 11737976"/>
              <a:gd name="connsiteY15319" fmla="*/ 2550312 h 6407150"/>
              <a:gd name="connsiteX15320" fmla="*/ 7459993 w 11737976"/>
              <a:gd name="connsiteY15320" fmla="*/ 2549797 h 6407150"/>
              <a:gd name="connsiteX15321" fmla="*/ 7445618 w 11737976"/>
              <a:gd name="connsiteY15321" fmla="*/ 2564330 h 6407150"/>
              <a:gd name="connsiteX15322" fmla="*/ 7448503 w 11737976"/>
              <a:gd name="connsiteY15322" fmla="*/ 2551989 h 6407150"/>
              <a:gd name="connsiteX15323" fmla="*/ 7436053 w 11737976"/>
              <a:gd name="connsiteY15323" fmla="*/ 2558296 h 6407150"/>
              <a:gd name="connsiteX15324" fmla="*/ 7443694 w 11737976"/>
              <a:gd name="connsiteY15324" fmla="*/ 2572559 h 6407150"/>
              <a:gd name="connsiteX15325" fmla="*/ 7449195 w 11737976"/>
              <a:gd name="connsiteY15325" fmla="*/ 2576177 h 6407150"/>
              <a:gd name="connsiteX15326" fmla="*/ 7459993 w 11737976"/>
              <a:gd name="connsiteY15326" fmla="*/ 2549797 h 6407150"/>
              <a:gd name="connsiteX15327" fmla="*/ 5686389 w 11737976"/>
              <a:gd name="connsiteY15327" fmla="*/ 2549457 h 6407150"/>
              <a:gd name="connsiteX15328" fmla="*/ 5675441 w 11737976"/>
              <a:gd name="connsiteY15328" fmla="*/ 2561184 h 6407150"/>
              <a:gd name="connsiteX15329" fmla="*/ 5702873 w 11737976"/>
              <a:gd name="connsiteY15329" fmla="*/ 2564103 h 6407150"/>
              <a:gd name="connsiteX15330" fmla="*/ 5703324 w 11737976"/>
              <a:gd name="connsiteY15330" fmla="*/ 2560927 h 6407150"/>
              <a:gd name="connsiteX15331" fmla="*/ 5695532 w 11737976"/>
              <a:gd name="connsiteY15331" fmla="*/ 2550429 h 6407150"/>
              <a:gd name="connsiteX15332" fmla="*/ 5686389 w 11737976"/>
              <a:gd name="connsiteY15332" fmla="*/ 2549457 h 6407150"/>
              <a:gd name="connsiteX15333" fmla="*/ 6283890 w 11737976"/>
              <a:gd name="connsiteY15333" fmla="*/ 2549246 h 6407150"/>
              <a:gd name="connsiteX15334" fmla="*/ 6282453 w 11737976"/>
              <a:gd name="connsiteY15334" fmla="*/ 2550325 h 6407150"/>
              <a:gd name="connsiteX15335" fmla="*/ 6280527 w 11737976"/>
              <a:gd name="connsiteY15335" fmla="*/ 2552754 h 6407150"/>
              <a:gd name="connsiteX15336" fmla="*/ 6280986 w 11737976"/>
              <a:gd name="connsiteY15336" fmla="*/ 2554370 h 6407150"/>
              <a:gd name="connsiteX15337" fmla="*/ 6282423 w 11737976"/>
              <a:gd name="connsiteY15337" fmla="*/ 2553290 h 6407150"/>
              <a:gd name="connsiteX15338" fmla="*/ 6284350 w 11737976"/>
              <a:gd name="connsiteY15338" fmla="*/ 2550863 h 6407150"/>
              <a:gd name="connsiteX15339" fmla="*/ 6283890 w 11737976"/>
              <a:gd name="connsiteY15339" fmla="*/ 2549246 h 6407150"/>
              <a:gd name="connsiteX15340" fmla="*/ 6703143 w 11737976"/>
              <a:gd name="connsiteY15340" fmla="*/ 2548232 h 6407150"/>
              <a:gd name="connsiteX15341" fmla="*/ 6698801 w 11737976"/>
              <a:gd name="connsiteY15341" fmla="*/ 2550249 h 6407150"/>
              <a:gd name="connsiteX15342" fmla="*/ 6699779 w 11737976"/>
              <a:gd name="connsiteY15342" fmla="*/ 2551604 h 6407150"/>
              <a:gd name="connsiteX15343" fmla="*/ 6703143 w 11737976"/>
              <a:gd name="connsiteY15343" fmla="*/ 2548232 h 6407150"/>
              <a:gd name="connsiteX15344" fmla="*/ 5538285 w 11737976"/>
              <a:gd name="connsiteY15344" fmla="*/ 2546591 h 6407150"/>
              <a:gd name="connsiteX15345" fmla="*/ 5548082 w 11737976"/>
              <a:gd name="connsiteY15345" fmla="*/ 2551150 h 6407150"/>
              <a:gd name="connsiteX15346" fmla="*/ 5538285 w 11737976"/>
              <a:gd name="connsiteY15346" fmla="*/ 2546591 h 6407150"/>
              <a:gd name="connsiteX15347" fmla="*/ 5608174 w 11737976"/>
              <a:gd name="connsiteY15347" fmla="*/ 2544651 h 6407150"/>
              <a:gd name="connsiteX15348" fmla="*/ 5607682 w 11737976"/>
              <a:gd name="connsiteY15348" fmla="*/ 2548115 h 6407150"/>
              <a:gd name="connsiteX15349" fmla="*/ 5616746 w 11737976"/>
              <a:gd name="connsiteY15349" fmla="*/ 2548639 h 6407150"/>
              <a:gd name="connsiteX15350" fmla="*/ 5618461 w 11737976"/>
              <a:gd name="connsiteY15350" fmla="*/ 2545745 h 6407150"/>
              <a:gd name="connsiteX15351" fmla="*/ 5608174 w 11737976"/>
              <a:gd name="connsiteY15351" fmla="*/ 2544651 h 6407150"/>
              <a:gd name="connsiteX15352" fmla="*/ 7358940 w 11737976"/>
              <a:gd name="connsiteY15352" fmla="*/ 2543830 h 6407150"/>
              <a:gd name="connsiteX15353" fmla="*/ 7357075 w 11737976"/>
              <a:gd name="connsiteY15353" fmla="*/ 2551808 h 6407150"/>
              <a:gd name="connsiteX15354" fmla="*/ 7363161 w 11737976"/>
              <a:gd name="connsiteY15354" fmla="*/ 2557079 h 6407150"/>
              <a:gd name="connsiteX15355" fmla="*/ 7358940 w 11737976"/>
              <a:gd name="connsiteY15355" fmla="*/ 2543830 h 6407150"/>
              <a:gd name="connsiteX15356" fmla="*/ 6707916 w 11737976"/>
              <a:gd name="connsiteY15356" fmla="*/ 2543645 h 6407150"/>
              <a:gd name="connsiteX15357" fmla="*/ 6707073 w 11737976"/>
              <a:gd name="connsiteY15357" fmla="*/ 2546371 h 6407150"/>
              <a:gd name="connsiteX15358" fmla="*/ 6706707 w 11737976"/>
              <a:gd name="connsiteY15358" fmla="*/ 2549276 h 6407150"/>
              <a:gd name="connsiteX15359" fmla="*/ 6707916 w 11737976"/>
              <a:gd name="connsiteY15359" fmla="*/ 2543645 h 6407150"/>
              <a:gd name="connsiteX15360" fmla="*/ 7425585 w 11737976"/>
              <a:gd name="connsiteY15360" fmla="*/ 2540475 h 6407150"/>
              <a:gd name="connsiteX15361" fmla="*/ 7420485 w 11737976"/>
              <a:gd name="connsiteY15361" fmla="*/ 2546642 h 6407150"/>
              <a:gd name="connsiteX15362" fmla="*/ 7418526 w 11737976"/>
              <a:gd name="connsiteY15362" fmla="*/ 2555019 h 6407150"/>
              <a:gd name="connsiteX15363" fmla="*/ 7424566 w 11737976"/>
              <a:gd name="connsiteY15363" fmla="*/ 2560490 h 6407150"/>
              <a:gd name="connsiteX15364" fmla="*/ 7428481 w 11737976"/>
              <a:gd name="connsiteY15364" fmla="*/ 2543733 h 6407150"/>
              <a:gd name="connsiteX15365" fmla="*/ 7425585 w 11737976"/>
              <a:gd name="connsiteY15365" fmla="*/ 2540475 h 6407150"/>
              <a:gd name="connsiteX15366" fmla="*/ 5413862 w 11737976"/>
              <a:gd name="connsiteY15366" fmla="*/ 2540385 h 6407150"/>
              <a:gd name="connsiteX15367" fmla="*/ 5413371 w 11737976"/>
              <a:gd name="connsiteY15367" fmla="*/ 2543850 h 6407150"/>
              <a:gd name="connsiteX15368" fmla="*/ 5418576 w 11737976"/>
              <a:gd name="connsiteY15368" fmla="*/ 2543964 h 6407150"/>
              <a:gd name="connsiteX15369" fmla="*/ 5424150 w 11737976"/>
              <a:gd name="connsiteY15369" fmla="*/ 2541480 h 6407150"/>
              <a:gd name="connsiteX15370" fmla="*/ 5413862 w 11737976"/>
              <a:gd name="connsiteY15370" fmla="*/ 2540385 h 6407150"/>
              <a:gd name="connsiteX15371" fmla="*/ 6693813 w 11737976"/>
              <a:gd name="connsiteY15371" fmla="*/ 2538033 h 6407150"/>
              <a:gd name="connsiteX15372" fmla="*/ 6689968 w 11737976"/>
              <a:gd name="connsiteY15372" fmla="*/ 2539829 h 6407150"/>
              <a:gd name="connsiteX15373" fmla="*/ 6694247 w 11737976"/>
              <a:gd name="connsiteY15373" fmla="*/ 2540137 h 6407150"/>
              <a:gd name="connsiteX15374" fmla="*/ 6693813 w 11737976"/>
              <a:gd name="connsiteY15374" fmla="*/ 2538033 h 6407150"/>
              <a:gd name="connsiteX15375" fmla="*/ 5624289 w 11737976"/>
              <a:gd name="connsiteY15375" fmla="*/ 2537392 h 6407150"/>
              <a:gd name="connsiteX15376" fmla="*/ 5619321 w 11737976"/>
              <a:gd name="connsiteY15376" fmla="*/ 2539684 h 6407150"/>
              <a:gd name="connsiteX15377" fmla="*/ 5628016 w 11737976"/>
              <a:gd name="connsiteY15377" fmla="*/ 2543832 h 6407150"/>
              <a:gd name="connsiteX15378" fmla="*/ 5636259 w 11737976"/>
              <a:gd name="connsiteY15378" fmla="*/ 2551155 h 6407150"/>
              <a:gd name="connsiteX15379" fmla="*/ 5645402 w 11737976"/>
              <a:gd name="connsiteY15379" fmla="*/ 2552128 h 6407150"/>
              <a:gd name="connsiteX15380" fmla="*/ 5645851 w 11737976"/>
              <a:gd name="connsiteY15380" fmla="*/ 2548953 h 6407150"/>
              <a:gd name="connsiteX15381" fmla="*/ 5636709 w 11737976"/>
              <a:gd name="connsiteY15381" fmla="*/ 2547979 h 6407150"/>
              <a:gd name="connsiteX15382" fmla="*/ 5637158 w 11737976"/>
              <a:gd name="connsiteY15382" fmla="*/ 2544807 h 6407150"/>
              <a:gd name="connsiteX15383" fmla="*/ 5628918 w 11737976"/>
              <a:gd name="connsiteY15383" fmla="*/ 2537481 h 6407150"/>
              <a:gd name="connsiteX15384" fmla="*/ 5624289 w 11737976"/>
              <a:gd name="connsiteY15384" fmla="*/ 2537392 h 6407150"/>
              <a:gd name="connsiteX15385" fmla="*/ 8048736 w 11737976"/>
              <a:gd name="connsiteY15385" fmla="*/ 2537075 h 6407150"/>
              <a:gd name="connsiteX15386" fmla="*/ 8048715 w 11737976"/>
              <a:gd name="connsiteY15386" fmla="*/ 2538535 h 6407150"/>
              <a:gd name="connsiteX15387" fmla="*/ 8048648 w 11737976"/>
              <a:gd name="connsiteY15387" fmla="*/ 2542915 h 6407150"/>
              <a:gd name="connsiteX15388" fmla="*/ 8044435 w 11737976"/>
              <a:gd name="connsiteY15388" fmla="*/ 2541449 h 6407150"/>
              <a:gd name="connsiteX15389" fmla="*/ 8040109 w 11737976"/>
              <a:gd name="connsiteY15389" fmla="*/ 2547283 h 6407150"/>
              <a:gd name="connsiteX15390" fmla="*/ 8052821 w 11737976"/>
              <a:gd name="connsiteY15390" fmla="*/ 2547302 h 6407150"/>
              <a:gd name="connsiteX15391" fmla="*/ 8052800 w 11737976"/>
              <a:gd name="connsiteY15391" fmla="*/ 2548762 h 6407150"/>
              <a:gd name="connsiteX15392" fmla="*/ 8052777 w 11737976"/>
              <a:gd name="connsiteY15392" fmla="*/ 2550222 h 6407150"/>
              <a:gd name="connsiteX15393" fmla="*/ 8057036 w 11737976"/>
              <a:gd name="connsiteY15393" fmla="*/ 2548768 h 6407150"/>
              <a:gd name="connsiteX15394" fmla="*/ 8057058 w 11737976"/>
              <a:gd name="connsiteY15394" fmla="*/ 2547308 h 6407150"/>
              <a:gd name="connsiteX15395" fmla="*/ 8061296 w 11737976"/>
              <a:gd name="connsiteY15395" fmla="*/ 2547315 h 6407150"/>
              <a:gd name="connsiteX15396" fmla="*/ 8061362 w 11737976"/>
              <a:gd name="connsiteY15396" fmla="*/ 2542935 h 6407150"/>
              <a:gd name="connsiteX15397" fmla="*/ 8061383 w 11737976"/>
              <a:gd name="connsiteY15397" fmla="*/ 2541475 h 6407150"/>
              <a:gd name="connsiteX15398" fmla="*/ 8052908 w 11737976"/>
              <a:gd name="connsiteY15398" fmla="*/ 2541461 h 6407150"/>
              <a:gd name="connsiteX15399" fmla="*/ 8052953 w 11737976"/>
              <a:gd name="connsiteY15399" fmla="*/ 2538542 h 6407150"/>
              <a:gd name="connsiteX15400" fmla="*/ 8048736 w 11737976"/>
              <a:gd name="connsiteY15400" fmla="*/ 2537075 h 6407150"/>
              <a:gd name="connsiteX15401" fmla="*/ 6245065 w 11737976"/>
              <a:gd name="connsiteY15401" fmla="*/ 2535039 h 6407150"/>
              <a:gd name="connsiteX15402" fmla="*/ 6242250 w 11737976"/>
              <a:gd name="connsiteY15402" fmla="*/ 2537178 h 6407150"/>
              <a:gd name="connsiteX15403" fmla="*/ 6241285 w 11737976"/>
              <a:gd name="connsiteY15403" fmla="*/ 2539839 h 6407150"/>
              <a:gd name="connsiteX15404" fmla="*/ 6241246 w 11737976"/>
              <a:gd name="connsiteY15404" fmla="*/ 2542760 h 6407150"/>
              <a:gd name="connsiteX15405" fmla="*/ 6242612 w 11737976"/>
              <a:gd name="connsiteY15405" fmla="*/ 2544614 h 6407150"/>
              <a:gd name="connsiteX15406" fmla="*/ 6244946 w 11737976"/>
              <a:gd name="connsiteY15406" fmla="*/ 2543805 h 6407150"/>
              <a:gd name="connsiteX15407" fmla="*/ 6245468 w 11737976"/>
              <a:gd name="connsiteY15407" fmla="*/ 2539554 h 6407150"/>
              <a:gd name="connsiteX15408" fmla="*/ 6245949 w 11737976"/>
              <a:gd name="connsiteY15408" fmla="*/ 2538223 h 6407150"/>
              <a:gd name="connsiteX15409" fmla="*/ 6245065 w 11737976"/>
              <a:gd name="connsiteY15409" fmla="*/ 2535039 h 6407150"/>
              <a:gd name="connsiteX15410" fmla="*/ 5550376 w 11737976"/>
              <a:gd name="connsiteY15410" fmla="*/ 2534986 h 6407150"/>
              <a:gd name="connsiteX15411" fmla="*/ 5539353 w 11737976"/>
              <a:gd name="connsiteY15411" fmla="*/ 2536009 h 6407150"/>
              <a:gd name="connsiteX15412" fmla="*/ 5540820 w 11737976"/>
              <a:gd name="connsiteY15412" fmla="*/ 2541001 h 6407150"/>
              <a:gd name="connsiteX15413" fmla="*/ 5550376 w 11737976"/>
              <a:gd name="connsiteY15413" fmla="*/ 2534986 h 6407150"/>
              <a:gd name="connsiteX15414" fmla="*/ 6449224 w 11737976"/>
              <a:gd name="connsiteY15414" fmla="*/ 2534664 h 6407150"/>
              <a:gd name="connsiteX15415" fmla="*/ 6447360 w 11737976"/>
              <a:gd name="connsiteY15415" fmla="*/ 2537754 h 6407150"/>
              <a:gd name="connsiteX15416" fmla="*/ 6447733 w 11737976"/>
              <a:gd name="connsiteY15416" fmla="*/ 2538781 h 6407150"/>
              <a:gd name="connsiteX15417" fmla="*/ 6453130 w 11737976"/>
              <a:gd name="connsiteY15417" fmla="*/ 2537139 h 6407150"/>
              <a:gd name="connsiteX15418" fmla="*/ 6453531 w 11737976"/>
              <a:gd name="connsiteY15418" fmla="*/ 2537393 h 6407150"/>
              <a:gd name="connsiteX15419" fmla="*/ 6453302 w 11737976"/>
              <a:gd name="connsiteY15419" fmla="*/ 2537086 h 6407150"/>
              <a:gd name="connsiteX15420" fmla="*/ 6453535 w 11737976"/>
              <a:gd name="connsiteY15420" fmla="*/ 2537016 h 6407150"/>
              <a:gd name="connsiteX15421" fmla="*/ 6452108 w 11737976"/>
              <a:gd name="connsiteY15421" fmla="*/ 2535477 h 6407150"/>
              <a:gd name="connsiteX15422" fmla="*/ 6453302 w 11737976"/>
              <a:gd name="connsiteY15422" fmla="*/ 2537086 h 6407150"/>
              <a:gd name="connsiteX15423" fmla="*/ 6453130 w 11737976"/>
              <a:gd name="connsiteY15423" fmla="*/ 2537139 h 6407150"/>
              <a:gd name="connsiteX15424" fmla="*/ 8097749 w 11737976"/>
              <a:gd name="connsiteY15424" fmla="*/ 2534521 h 6407150"/>
              <a:gd name="connsiteX15425" fmla="*/ 8094221 w 11737976"/>
              <a:gd name="connsiteY15425" fmla="*/ 2535956 h 6407150"/>
              <a:gd name="connsiteX15426" fmla="*/ 8093246 w 11737976"/>
              <a:gd name="connsiteY15426" fmla="*/ 2535986 h 6407150"/>
              <a:gd name="connsiteX15427" fmla="*/ 8093411 w 11737976"/>
              <a:gd name="connsiteY15427" fmla="*/ 2536284 h 6407150"/>
              <a:gd name="connsiteX15428" fmla="*/ 8093240 w 11737976"/>
              <a:gd name="connsiteY15428" fmla="*/ 2536355 h 6407150"/>
              <a:gd name="connsiteX15429" fmla="*/ 8088764 w 11737976"/>
              <a:gd name="connsiteY15429" fmla="*/ 2535979 h 6407150"/>
              <a:gd name="connsiteX15430" fmla="*/ 8084193 w 11737976"/>
              <a:gd name="connsiteY15430" fmla="*/ 2541860 h 6407150"/>
              <a:gd name="connsiteX15431" fmla="*/ 8093157 w 11737976"/>
              <a:gd name="connsiteY15431" fmla="*/ 2541873 h 6407150"/>
              <a:gd name="connsiteX15432" fmla="*/ 8094883 w 11737976"/>
              <a:gd name="connsiteY15432" fmla="*/ 2538932 h 6407150"/>
              <a:gd name="connsiteX15433" fmla="*/ 8093411 w 11737976"/>
              <a:gd name="connsiteY15433" fmla="*/ 2536284 h 6407150"/>
              <a:gd name="connsiteX15434" fmla="*/ 8094221 w 11737976"/>
              <a:gd name="connsiteY15434" fmla="*/ 2535956 h 6407150"/>
              <a:gd name="connsiteX15435" fmla="*/ 8098851 w 11737976"/>
              <a:gd name="connsiteY15435" fmla="*/ 2535811 h 6407150"/>
              <a:gd name="connsiteX15436" fmla="*/ 8097749 w 11737976"/>
              <a:gd name="connsiteY15436" fmla="*/ 2534521 h 6407150"/>
              <a:gd name="connsiteX15437" fmla="*/ 4981167 w 11737976"/>
              <a:gd name="connsiteY15437" fmla="*/ 2533522 h 6407150"/>
              <a:gd name="connsiteX15438" fmla="*/ 4988521 w 11737976"/>
              <a:gd name="connsiteY15438" fmla="*/ 2538505 h 6407150"/>
              <a:gd name="connsiteX15439" fmla="*/ 4980463 w 11737976"/>
              <a:gd name="connsiteY15439" fmla="*/ 2548275 h 6407150"/>
              <a:gd name="connsiteX15440" fmla="*/ 4976983 w 11737976"/>
              <a:gd name="connsiteY15440" fmla="*/ 2542046 h 6407150"/>
              <a:gd name="connsiteX15441" fmla="*/ 4977579 w 11737976"/>
              <a:gd name="connsiteY15441" fmla="*/ 2540053 h 6407150"/>
              <a:gd name="connsiteX15442" fmla="*/ 4982061 w 11737976"/>
              <a:gd name="connsiteY15442" fmla="*/ 2538840 h 6407150"/>
              <a:gd name="connsiteX15443" fmla="*/ 6547068 w 11737976"/>
              <a:gd name="connsiteY15443" fmla="*/ 2531018 h 6407150"/>
              <a:gd name="connsiteX15444" fmla="*/ 6544631 w 11737976"/>
              <a:gd name="connsiteY15444" fmla="*/ 2531796 h 6407150"/>
              <a:gd name="connsiteX15445" fmla="*/ 6544148 w 11737976"/>
              <a:gd name="connsiteY15445" fmla="*/ 2533126 h 6407150"/>
              <a:gd name="connsiteX15446" fmla="*/ 6543181 w 11737976"/>
              <a:gd name="connsiteY15446" fmla="*/ 2535787 h 6407150"/>
              <a:gd name="connsiteX15447" fmla="*/ 6543195 w 11737976"/>
              <a:gd name="connsiteY15447" fmla="*/ 2538724 h 6407150"/>
              <a:gd name="connsiteX15448" fmla="*/ 6546612 w 11737976"/>
              <a:gd name="connsiteY15448" fmla="*/ 2538223 h 6407150"/>
              <a:gd name="connsiteX15449" fmla="*/ 6547578 w 11737976"/>
              <a:gd name="connsiteY15449" fmla="*/ 2535562 h 6407150"/>
              <a:gd name="connsiteX15450" fmla="*/ 6548543 w 11737976"/>
              <a:gd name="connsiteY15450" fmla="*/ 2532902 h 6407150"/>
              <a:gd name="connsiteX15451" fmla="*/ 6547068 w 11737976"/>
              <a:gd name="connsiteY15451" fmla="*/ 2531018 h 6407150"/>
              <a:gd name="connsiteX15452" fmla="*/ 5512656 w 11737976"/>
              <a:gd name="connsiteY15452" fmla="*/ 2530972 h 6407150"/>
              <a:gd name="connsiteX15453" fmla="*/ 5512165 w 11737976"/>
              <a:gd name="connsiteY15453" fmla="*/ 2534435 h 6407150"/>
              <a:gd name="connsiteX15454" fmla="*/ 5522452 w 11737976"/>
              <a:gd name="connsiteY15454" fmla="*/ 2535531 h 6407150"/>
              <a:gd name="connsiteX15455" fmla="*/ 5522944 w 11737976"/>
              <a:gd name="connsiteY15455" fmla="*/ 2532066 h 6407150"/>
              <a:gd name="connsiteX15456" fmla="*/ 5512656 w 11737976"/>
              <a:gd name="connsiteY15456" fmla="*/ 2530972 h 6407150"/>
              <a:gd name="connsiteX15457" fmla="*/ 6265982 w 11737976"/>
              <a:gd name="connsiteY15457" fmla="*/ 2530679 h 6407150"/>
              <a:gd name="connsiteX15458" fmla="*/ 6263029 w 11737976"/>
              <a:gd name="connsiteY15458" fmla="*/ 2535850 h 6407150"/>
              <a:gd name="connsiteX15459" fmla="*/ 6260569 w 11737976"/>
              <a:gd name="connsiteY15459" fmla="*/ 2539657 h 6407150"/>
              <a:gd name="connsiteX15460" fmla="*/ 6260075 w 11737976"/>
              <a:gd name="connsiteY15460" fmla="*/ 2541019 h 6407150"/>
              <a:gd name="connsiteX15461" fmla="*/ 6262032 w 11737976"/>
              <a:gd name="connsiteY15461" fmla="*/ 2541573 h 6407150"/>
              <a:gd name="connsiteX15462" fmla="*/ 6264986 w 11737976"/>
              <a:gd name="connsiteY15462" fmla="*/ 2536402 h 6407150"/>
              <a:gd name="connsiteX15463" fmla="*/ 6267445 w 11737976"/>
              <a:gd name="connsiteY15463" fmla="*/ 2532594 h 6407150"/>
              <a:gd name="connsiteX15464" fmla="*/ 6266961 w 11737976"/>
              <a:gd name="connsiteY15464" fmla="*/ 2530955 h 6407150"/>
              <a:gd name="connsiteX15465" fmla="*/ 6265982 w 11737976"/>
              <a:gd name="connsiteY15465" fmla="*/ 2530679 h 6407150"/>
              <a:gd name="connsiteX15466" fmla="*/ 7390621 w 11737976"/>
              <a:gd name="connsiteY15466" fmla="*/ 2530627 h 6407150"/>
              <a:gd name="connsiteX15467" fmla="*/ 7384072 w 11737976"/>
              <a:gd name="connsiteY15467" fmla="*/ 2532667 h 6407150"/>
              <a:gd name="connsiteX15468" fmla="*/ 7390559 w 11737976"/>
              <a:gd name="connsiteY15468" fmla="*/ 2534727 h 6407150"/>
              <a:gd name="connsiteX15469" fmla="*/ 7390621 w 11737976"/>
              <a:gd name="connsiteY15469" fmla="*/ 2530627 h 6407150"/>
              <a:gd name="connsiteX15470" fmla="*/ 4981598 w 11737976"/>
              <a:gd name="connsiteY15470" fmla="*/ 2529045 h 6407150"/>
              <a:gd name="connsiteX15471" fmla="*/ 4981018 w 11737976"/>
              <a:gd name="connsiteY15471" fmla="*/ 2532629 h 6407150"/>
              <a:gd name="connsiteX15472" fmla="*/ 4980585 w 11737976"/>
              <a:gd name="connsiteY15472" fmla="*/ 2530042 h 6407150"/>
              <a:gd name="connsiteX15473" fmla="*/ 4980709 w 11737976"/>
              <a:gd name="connsiteY15473" fmla="*/ 2529622 h 6407150"/>
              <a:gd name="connsiteX15474" fmla="*/ 5610470 w 11737976"/>
              <a:gd name="connsiteY15474" fmla="*/ 2528487 h 6407150"/>
              <a:gd name="connsiteX15475" fmla="*/ 5599690 w 11737976"/>
              <a:gd name="connsiteY15475" fmla="*/ 2530855 h 6407150"/>
              <a:gd name="connsiteX15476" fmla="*/ 5609487 w 11737976"/>
              <a:gd name="connsiteY15476" fmla="*/ 2535413 h 6407150"/>
              <a:gd name="connsiteX15477" fmla="*/ 5610470 w 11737976"/>
              <a:gd name="connsiteY15477" fmla="*/ 2528487 h 6407150"/>
              <a:gd name="connsiteX15478" fmla="*/ 8118614 w 11737976"/>
              <a:gd name="connsiteY15478" fmla="*/ 2528400 h 6407150"/>
              <a:gd name="connsiteX15479" fmla="*/ 8121042 w 11737976"/>
              <a:gd name="connsiteY15479" fmla="*/ 2530036 h 6407150"/>
              <a:gd name="connsiteX15480" fmla="*/ 8123255 w 11737976"/>
              <a:gd name="connsiteY15480" fmla="*/ 2531879 h 6407150"/>
              <a:gd name="connsiteX15481" fmla="*/ 8125501 w 11737976"/>
              <a:gd name="connsiteY15481" fmla="*/ 2531514 h 6407150"/>
              <a:gd name="connsiteX15482" fmla="*/ 8118614 w 11737976"/>
              <a:gd name="connsiteY15482" fmla="*/ 2528400 h 6407150"/>
              <a:gd name="connsiteX15483" fmla="*/ 5366840 w 11737976"/>
              <a:gd name="connsiteY15483" fmla="*/ 2528350 h 6407150"/>
              <a:gd name="connsiteX15484" fmla="*/ 5366349 w 11737976"/>
              <a:gd name="connsiteY15484" fmla="*/ 2531814 h 6407150"/>
              <a:gd name="connsiteX15485" fmla="*/ 5376637 w 11737976"/>
              <a:gd name="connsiteY15485" fmla="*/ 2532908 h 6407150"/>
              <a:gd name="connsiteX15486" fmla="*/ 5377128 w 11737976"/>
              <a:gd name="connsiteY15486" fmla="*/ 2529444 h 6407150"/>
              <a:gd name="connsiteX15487" fmla="*/ 5366840 w 11737976"/>
              <a:gd name="connsiteY15487" fmla="*/ 2528350 h 6407150"/>
              <a:gd name="connsiteX15488" fmla="*/ 1915651 w 11737976"/>
              <a:gd name="connsiteY15488" fmla="*/ 2528317 h 6407150"/>
              <a:gd name="connsiteX15489" fmla="*/ 1917307 w 11737976"/>
              <a:gd name="connsiteY15489" fmla="*/ 2528319 h 6407150"/>
              <a:gd name="connsiteX15490" fmla="*/ 1917871 w 11737976"/>
              <a:gd name="connsiteY15490" fmla="*/ 2528320 h 6407150"/>
              <a:gd name="connsiteX15491" fmla="*/ 1926882 w 11737976"/>
              <a:gd name="connsiteY15491" fmla="*/ 2528335 h 6407150"/>
              <a:gd name="connsiteX15492" fmla="*/ 1931280 w 11737976"/>
              <a:gd name="connsiteY15492" fmla="*/ 2535593 h 6407150"/>
              <a:gd name="connsiteX15493" fmla="*/ 1931236 w 11737976"/>
              <a:gd name="connsiteY15493" fmla="*/ 2538493 h 6407150"/>
              <a:gd name="connsiteX15494" fmla="*/ 1931193 w 11737976"/>
              <a:gd name="connsiteY15494" fmla="*/ 2541393 h 6407150"/>
              <a:gd name="connsiteX15495" fmla="*/ 1931171 w 11737976"/>
              <a:gd name="connsiteY15495" fmla="*/ 2542844 h 6407150"/>
              <a:gd name="connsiteX15496" fmla="*/ 1931150 w 11737976"/>
              <a:gd name="connsiteY15496" fmla="*/ 2544294 h 6407150"/>
              <a:gd name="connsiteX15497" fmla="*/ 1926274 w 11737976"/>
              <a:gd name="connsiteY15497" fmla="*/ 2568941 h 6407150"/>
              <a:gd name="connsiteX15498" fmla="*/ 1939747 w 11737976"/>
              <a:gd name="connsiteY15498" fmla="*/ 2571861 h 6407150"/>
              <a:gd name="connsiteX15499" fmla="*/ 1933189 w 11737976"/>
              <a:gd name="connsiteY15499" fmla="*/ 2586740 h 6407150"/>
              <a:gd name="connsiteX15500" fmla="*/ 1929297 w 11737976"/>
              <a:gd name="connsiteY15500" fmla="*/ 2589636 h 6407150"/>
              <a:gd name="connsiteX15501" fmla="*/ 1926512 w 11737976"/>
              <a:gd name="connsiteY15501" fmla="*/ 2588361 h 6407150"/>
              <a:gd name="connsiteX15502" fmla="*/ 1925878 w 11737976"/>
              <a:gd name="connsiteY15502" fmla="*/ 2572473 h 6407150"/>
              <a:gd name="connsiteX15503" fmla="*/ 1924912 w 11737976"/>
              <a:gd name="connsiteY15503" fmla="*/ 2576610 h 6407150"/>
              <a:gd name="connsiteX15504" fmla="*/ 1919940 w 11737976"/>
              <a:gd name="connsiteY15504" fmla="*/ 2597878 h 6407150"/>
              <a:gd name="connsiteX15505" fmla="*/ 1918454 w 11737976"/>
              <a:gd name="connsiteY15505" fmla="*/ 2596353 h 6407150"/>
              <a:gd name="connsiteX15506" fmla="*/ 1915955 w 11737976"/>
              <a:gd name="connsiteY15506" fmla="*/ 2594813 h 6407150"/>
              <a:gd name="connsiteX15507" fmla="*/ 1914777 w 11737976"/>
              <a:gd name="connsiteY15507" fmla="*/ 2597362 h 6407150"/>
              <a:gd name="connsiteX15508" fmla="*/ 1919546 w 11737976"/>
              <a:gd name="connsiteY15508" fmla="*/ 2599564 h 6407150"/>
              <a:gd name="connsiteX15509" fmla="*/ 1918798 w 11737976"/>
              <a:gd name="connsiteY15509" fmla="*/ 2602765 h 6407150"/>
              <a:gd name="connsiteX15510" fmla="*/ 1917741 w 11737976"/>
              <a:gd name="connsiteY15510" fmla="*/ 2602072 h 6407150"/>
              <a:gd name="connsiteX15511" fmla="*/ 1918708 w 11737976"/>
              <a:gd name="connsiteY15511" fmla="*/ 2603149 h 6407150"/>
              <a:gd name="connsiteX15512" fmla="*/ 1917774 w 11737976"/>
              <a:gd name="connsiteY15512" fmla="*/ 2607140 h 6407150"/>
              <a:gd name="connsiteX15513" fmla="*/ 1915428 w 11737976"/>
              <a:gd name="connsiteY15513" fmla="*/ 2607078 h 6407150"/>
              <a:gd name="connsiteX15514" fmla="*/ 1917572 w 11737976"/>
              <a:gd name="connsiteY15514" fmla="*/ 2608009 h 6407150"/>
              <a:gd name="connsiteX15515" fmla="*/ 1916208 w 11737976"/>
              <a:gd name="connsiteY15515" fmla="*/ 2613846 h 6407150"/>
              <a:gd name="connsiteX15516" fmla="*/ 1924157 w 11737976"/>
              <a:gd name="connsiteY15516" fmla="*/ 2623924 h 6407150"/>
              <a:gd name="connsiteX15517" fmla="*/ 1925081 w 11737976"/>
              <a:gd name="connsiteY15517" fmla="*/ 2619972 h 6407150"/>
              <a:gd name="connsiteX15518" fmla="*/ 1926940 w 11737976"/>
              <a:gd name="connsiteY15518" fmla="*/ 2620204 h 6407150"/>
              <a:gd name="connsiteX15519" fmla="*/ 1925449 w 11737976"/>
              <a:gd name="connsiteY15519" fmla="*/ 2624049 h 6407150"/>
              <a:gd name="connsiteX15520" fmla="*/ 1925860 w 11737976"/>
              <a:gd name="connsiteY15520" fmla="*/ 2626872 h 6407150"/>
              <a:gd name="connsiteX15521" fmla="*/ 1925778 w 11737976"/>
              <a:gd name="connsiteY15521" fmla="*/ 2626839 h 6407150"/>
              <a:gd name="connsiteX15522" fmla="*/ 1924698 w 11737976"/>
              <a:gd name="connsiteY15522" fmla="*/ 2627789 h 6407150"/>
              <a:gd name="connsiteX15523" fmla="*/ 1924066 w 11737976"/>
              <a:gd name="connsiteY15523" fmla="*/ 2629154 h 6407150"/>
              <a:gd name="connsiteX15524" fmla="*/ 1926523 w 11737976"/>
              <a:gd name="connsiteY15524" fmla="*/ 2631416 h 6407150"/>
              <a:gd name="connsiteX15525" fmla="*/ 1926976 w 11737976"/>
              <a:gd name="connsiteY15525" fmla="*/ 2634534 h 6407150"/>
              <a:gd name="connsiteX15526" fmla="*/ 1926874 w 11737976"/>
              <a:gd name="connsiteY15526" fmla="*/ 2634393 h 6407150"/>
              <a:gd name="connsiteX15527" fmla="*/ 1925515 w 11737976"/>
              <a:gd name="connsiteY15527" fmla="*/ 2636051 h 6407150"/>
              <a:gd name="connsiteX15528" fmla="*/ 1921614 w 11737976"/>
              <a:gd name="connsiteY15528" fmla="*/ 2634251 h 6407150"/>
              <a:gd name="connsiteX15529" fmla="*/ 1922195 w 11737976"/>
              <a:gd name="connsiteY15529" fmla="*/ 2632994 h 6407150"/>
              <a:gd name="connsiteX15530" fmla="*/ 1918293 w 11737976"/>
              <a:gd name="connsiteY15530" fmla="*/ 2631192 h 6407150"/>
              <a:gd name="connsiteX15531" fmla="*/ 1913811 w 11737976"/>
              <a:gd name="connsiteY15531" fmla="*/ 2630647 h 6407150"/>
              <a:gd name="connsiteX15532" fmla="*/ 1917132 w 11737976"/>
              <a:gd name="connsiteY15532" fmla="*/ 2633705 h 6407150"/>
              <a:gd name="connsiteX15533" fmla="*/ 1921034 w 11737976"/>
              <a:gd name="connsiteY15533" fmla="*/ 2635506 h 6407150"/>
              <a:gd name="connsiteX15534" fmla="*/ 1913297 w 11737976"/>
              <a:gd name="connsiteY15534" fmla="*/ 2633341 h 6407150"/>
              <a:gd name="connsiteX15535" fmla="*/ 1912008 w 11737976"/>
              <a:gd name="connsiteY15535" fmla="*/ 2631806 h 6407150"/>
              <a:gd name="connsiteX15536" fmla="*/ 1913186 w 11737976"/>
              <a:gd name="connsiteY15536" fmla="*/ 2626771 h 6407150"/>
              <a:gd name="connsiteX15537" fmla="*/ 1916421 w 11737976"/>
              <a:gd name="connsiteY15537" fmla="*/ 2627176 h 6407150"/>
              <a:gd name="connsiteX15538" fmla="*/ 1913416 w 11737976"/>
              <a:gd name="connsiteY15538" fmla="*/ 2625788 h 6407150"/>
              <a:gd name="connsiteX15539" fmla="*/ 1914274 w 11737976"/>
              <a:gd name="connsiteY15539" fmla="*/ 2622120 h 6407150"/>
              <a:gd name="connsiteX15540" fmla="*/ 1904394 w 11737976"/>
              <a:gd name="connsiteY15540" fmla="*/ 2620317 h 6407150"/>
              <a:gd name="connsiteX15541" fmla="*/ 1904989 w 11737976"/>
              <a:gd name="connsiteY15541" fmla="*/ 2617766 h 6407150"/>
              <a:gd name="connsiteX15542" fmla="*/ 1906309 w 11737976"/>
              <a:gd name="connsiteY15542" fmla="*/ 2617931 h 6407150"/>
              <a:gd name="connsiteX15543" fmla="*/ 1905189 w 11737976"/>
              <a:gd name="connsiteY15543" fmla="*/ 2616909 h 6407150"/>
              <a:gd name="connsiteX15544" fmla="*/ 1917932 w 11737976"/>
              <a:gd name="connsiteY15544" fmla="*/ 2562394 h 6407150"/>
              <a:gd name="connsiteX15545" fmla="*/ 1912548 w 11737976"/>
              <a:gd name="connsiteY15545" fmla="*/ 2546851 h 6407150"/>
              <a:gd name="connsiteX15546" fmla="*/ 1913164 w 11737976"/>
              <a:gd name="connsiteY15546" fmla="*/ 2541809 h 6407150"/>
              <a:gd name="connsiteX15547" fmla="*/ 1913105 w 11737976"/>
              <a:gd name="connsiteY15547" fmla="*/ 2545717 h 6407150"/>
              <a:gd name="connsiteX15548" fmla="*/ 1917611 w 11737976"/>
              <a:gd name="connsiteY15548" fmla="*/ 2545724 h 6407150"/>
              <a:gd name="connsiteX15549" fmla="*/ 1917698 w 11737976"/>
              <a:gd name="connsiteY15549" fmla="*/ 2539924 h 6407150"/>
              <a:gd name="connsiteX15550" fmla="*/ 1915531 w 11737976"/>
              <a:gd name="connsiteY15550" fmla="*/ 2534119 h 6407150"/>
              <a:gd name="connsiteX15551" fmla="*/ 1914799 w 11737976"/>
              <a:gd name="connsiteY15551" fmla="*/ 2532158 h 6407150"/>
              <a:gd name="connsiteX15552" fmla="*/ 6513401 w 11737976"/>
              <a:gd name="connsiteY15552" fmla="*/ 2525986 h 6407150"/>
              <a:gd name="connsiteX15553" fmla="*/ 6511977 w 11737976"/>
              <a:gd name="connsiteY15553" fmla="*/ 2529907 h 6407150"/>
              <a:gd name="connsiteX15554" fmla="*/ 6515233 w 11737976"/>
              <a:gd name="connsiteY15554" fmla="*/ 2531908 h 6407150"/>
              <a:gd name="connsiteX15555" fmla="*/ 6516958 w 11737976"/>
              <a:gd name="connsiteY15555" fmla="*/ 2531314 h 6407150"/>
              <a:gd name="connsiteX15556" fmla="*/ 6513401 w 11737976"/>
              <a:gd name="connsiteY15556" fmla="*/ 2525986 h 6407150"/>
              <a:gd name="connsiteX15557" fmla="*/ 6609746 w 11737976"/>
              <a:gd name="connsiteY15557" fmla="*/ 2524557 h 6407150"/>
              <a:gd name="connsiteX15558" fmla="*/ 6607316 w 11737976"/>
              <a:gd name="connsiteY15558" fmla="*/ 2525492 h 6407150"/>
              <a:gd name="connsiteX15559" fmla="*/ 6606782 w 11737976"/>
              <a:gd name="connsiteY15559" fmla="*/ 2526963 h 6407150"/>
              <a:gd name="connsiteX15560" fmla="*/ 6606249 w 11737976"/>
              <a:gd name="connsiteY15560" fmla="*/ 2528434 h 6407150"/>
              <a:gd name="connsiteX15561" fmla="*/ 6606663 w 11737976"/>
              <a:gd name="connsiteY15561" fmla="*/ 2530172 h 6407150"/>
              <a:gd name="connsiteX15562" fmla="*/ 6608147 w 11737976"/>
              <a:gd name="connsiteY15562" fmla="*/ 2528969 h 6407150"/>
              <a:gd name="connsiteX15563" fmla="*/ 6608680 w 11737976"/>
              <a:gd name="connsiteY15563" fmla="*/ 2527498 h 6407150"/>
              <a:gd name="connsiteX15564" fmla="*/ 6610162 w 11737976"/>
              <a:gd name="connsiteY15564" fmla="*/ 2526297 h 6407150"/>
              <a:gd name="connsiteX15565" fmla="*/ 6609746 w 11737976"/>
              <a:gd name="connsiteY15565" fmla="*/ 2524557 h 6407150"/>
              <a:gd name="connsiteX15566" fmla="*/ 5677940 w 11737976"/>
              <a:gd name="connsiteY15566" fmla="*/ 2523652 h 6407150"/>
              <a:gd name="connsiteX15567" fmla="*/ 5670070 w 11737976"/>
              <a:gd name="connsiteY15567" fmla="*/ 2525451 h 6407150"/>
              <a:gd name="connsiteX15568" fmla="*/ 5678643 w 11737976"/>
              <a:gd name="connsiteY15568" fmla="*/ 2526363 h 6407150"/>
              <a:gd name="connsiteX15569" fmla="*/ 5677940 w 11737976"/>
              <a:gd name="connsiteY15569" fmla="*/ 2523652 h 6407150"/>
              <a:gd name="connsiteX15570" fmla="*/ 5719385 w 11737976"/>
              <a:gd name="connsiteY15570" fmla="*/ 2521322 h 6407150"/>
              <a:gd name="connsiteX15571" fmla="*/ 5706200 w 11737976"/>
              <a:gd name="connsiteY15571" fmla="*/ 2522263 h 6407150"/>
              <a:gd name="connsiteX15572" fmla="*/ 5707789 w 11737976"/>
              <a:gd name="connsiteY15572" fmla="*/ 2529464 h 6407150"/>
              <a:gd name="connsiteX15573" fmla="*/ 5719385 w 11737976"/>
              <a:gd name="connsiteY15573" fmla="*/ 2521322 h 6407150"/>
              <a:gd name="connsiteX15574" fmla="*/ 5573242 w 11737976"/>
              <a:gd name="connsiteY15574" fmla="*/ 2521009 h 6407150"/>
              <a:gd name="connsiteX15575" fmla="*/ 5572751 w 11737976"/>
              <a:gd name="connsiteY15575" fmla="*/ 2524474 h 6407150"/>
              <a:gd name="connsiteX15576" fmla="*/ 5583038 w 11737976"/>
              <a:gd name="connsiteY15576" fmla="*/ 2525568 h 6407150"/>
              <a:gd name="connsiteX15577" fmla="*/ 5583530 w 11737976"/>
              <a:gd name="connsiteY15577" fmla="*/ 2522104 h 6407150"/>
              <a:gd name="connsiteX15578" fmla="*/ 5573242 w 11737976"/>
              <a:gd name="connsiteY15578" fmla="*/ 2521009 h 6407150"/>
              <a:gd name="connsiteX15579" fmla="*/ 6250330 w 11737976"/>
              <a:gd name="connsiteY15579" fmla="*/ 2520315 h 6407150"/>
              <a:gd name="connsiteX15580" fmla="*/ 6246344 w 11737976"/>
              <a:gd name="connsiteY15580" fmla="*/ 2526281 h 6407150"/>
              <a:gd name="connsiteX15581" fmla="*/ 6247484 w 11737976"/>
              <a:gd name="connsiteY15581" fmla="*/ 2528159 h 6407150"/>
              <a:gd name="connsiteX15582" fmla="*/ 6253295 w 11737976"/>
              <a:gd name="connsiteY15582" fmla="*/ 2524034 h 6407150"/>
              <a:gd name="connsiteX15583" fmla="*/ 6250330 w 11737976"/>
              <a:gd name="connsiteY15583" fmla="*/ 2520315 h 6407150"/>
              <a:gd name="connsiteX15584" fmla="*/ 8093761 w 11737976"/>
              <a:gd name="connsiteY15584" fmla="*/ 2519797 h 6407150"/>
              <a:gd name="connsiteX15585" fmla="*/ 8089215 w 11737976"/>
              <a:gd name="connsiteY15585" fmla="*/ 2533037 h 6407150"/>
              <a:gd name="connsiteX15586" fmla="*/ 8091381 w 11737976"/>
              <a:gd name="connsiteY15586" fmla="*/ 2533592 h 6407150"/>
              <a:gd name="connsiteX15587" fmla="*/ 8093561 w 11737976"/>
              <a:gd name="connsiteY15587" fmla="*/ 2533043 h 6407150"/>
              <a:gd name="connsiteX15588" fmla="*/ 8097931 w 11737976"/>
              <a:gd name="connsiteY15588" fmla="*/ 2531578 h 6407150"/>
              <a:gd name="connsiteX15589" fmla="*/ 8102409 w 11737976"/>
              <a:gd name="connsiteY15589" fmla="*/ 2522755 h 6407150"/>
              <a:gd name="connsiteX15590" fmla="*/ 8102429 w 11737976"/>
              <a:gd name="connsiteY15590" fmla="*/ 2521283 h 6407150"/>
              <a:gd name="connsiteX15591" fmla="*/ 8102451 w 11737976"/>
              <a:gd name="connsiteY15591" fmla="*/ 2519811 h 6407150"/>
              <a:gd name="connsiteX15592" fmla="*/ 8093761 w 11737976"/>
              <a:gd name="connsiteY15592" fmla="*/ 2519797 h 6407150"/>
              <a:gd name="connsiteX15593" fmla="*/ 6485687 w 11737976"/>
              <a:gd name="connsiteY15593" fmla="*/ 2519780 h 6407150"/>
              <a:gd name="connsiteX15594" fmla="*/ 6483713 w 11737976"/>
              <a:gd name="connsiteY15594" fmla="*/ 2522195 h 6407150"/>
              <a:gd name="connsiteX15595" fmla="*/ 6482911 w 11737976"/>
              <a:gd name="connsiteY15595" fmla="*/ 2523270 h 6407150"/>
              <a:gd name="connsiteX15596" fmla="*/ 6483223 w 11737976"/>
              <a:gd name="connsiteY15596" fmla="*/ 2523543 h 6407150"/>
              <a:gd name="connsiteX15597" fmla="*/ 6485215 w 11737976"/>
              <a:gd name="connsiteY15597" fmla="*/ 2524106 h 6407150"/>
              <a:gd name="connsiteX15598" fmla="*/ 6486701 w 11737976"/>
              <a:gd name="connsiteY15598" fmla="*/ 2523039 h 6407150"/>
              <a:gd name="connsiteX15599" fmla="*/ 6488186 w 11737976"/>
              <a:gd name="connsiteY15599" fmla="*/ 2521973 h 6407150"/>
              <a:gd name="connsiteX15600" fmla="*/ 6487679 w 11737976"/>
              <a:gd name="connsiteY15600" fmla="*/ 2520343 h 6407150"/>
              <a:gd name="connsiteX15601" fmla="*/ 6485687 w 11737976"/>
              <a:gd name="connsiteY15601" fmla="*/ 2519780 h 6407150"/>
              <a:gd name="connsiteX15602" fmla="*/ 6218718 w 11737976"/>
              <a:gd name="connsiteY15602" fmla="*/ 2518952 h 6407150"/>
              <a:gd name="connsiteX15603" fmla="*/ 6216950 w 11737976"/>
              <a:gd name="connsiteY15603" fmla="*/ 2520891 h 6407150"/>
              <a:gd name="connsiteX15604" fmla="*/ 6214819 w 11737976"/>
              <a:gd name="connsiteY15604" fmla="*/ 2526767 h 6407150"/>
              <a:gd name="connsiteX15605" fmla="*/ 6217460 w 11737976"/>
              <a:gd name="connsiteY15605" fmla="*/ 2527374 h 6407150"/>
              <a:gd name="connsiteX15606" fmla="*/ 6218718 w 11737976"/>
              <a:gd name="connsiteY15606" fmla="*/ 2518952 h 6407150"/>
              <a:gd name="connsiteX15607" fmla="*/ 6522707 w 11737976"/>
              <a:gd name="connsiteY15607" fmla="*/ 2518348 h 6407150"/>
              <a:gd name="connsiteX15608" fmla="*/ 6520544 w 11737976"/>
              <a:gd name="connsiteY15608" fmla="*/ 2522870 h 6407150"/>
              <a:gd name="connsiteX15609" fmla="*/ 6521226 w 11737976"/>
              <a:gd name="connsiteY15609" fmla="*/ 2528198 h 6407150"/>
              <a:gd name="connsiteX15610" fmla="*/ 6524555 w 11737976"/>
              <a:gd name="connsiteY15610" fmla="*/ 2527670 h 6407150"/>
              <a:gd name="connsiteX15611" fmla="*/ 6524089 w 11737976"/>
              <a:gd name="connsiteY15611" fmla="*/ 2526072 h 6407150"/>
              <a:gd name="connsiteX15612" fmla="*/ 6525071 w 11737976"/>
              <a:gd name="connsiteY15612" fmla="*/ 2520483 h 6407150"/>
              <a:gd name="connsiteX15613" fmla="*/ 6524606 w 11737976"/>
              <a:gd name="connsiteY15613" fmla="*/ 2518884 h 6407150"/>
              <a:gd name="connsiteX15614" fmla="*/ 6522707 w 11737976"/>
              <a:gd name="connsiteY15614" fmla="*/ 2518348 h 6407150"/>
              <a:gd name="connsiteX15615" fmla="*/ 5277457 w 11737976"/>
              <a:gd name="connsiteY15615" fmla="*/ 2518182 h 6407150"/>
              <a:gd name="connsiteX15616" fmla="*/ 5287210 w 11737976"/>
              <a:gd name="connsiteY15616" fmla="*/ 2520595 h 6407150"/>
              <a:gd name="connsiteX15617" fmla="*/ 5285436 w 11737976"/>
              <a:gd name="connsiteY15617" fmla="*/ 2526503 h 6407150"/>
              <a:gd name="connsiteX15618" fmla="*/ 5276370 w 11737976"/>
              <a:gd name="connsiteY15618" fmla="*/ 2525690 h 6407150"/>
              <a:gd name="connsiteX15619" fmla="*/ 5276236 w 11737976"/>
              <a:gd name="connsiteY15619" fmla="*/ 2522252 h 6407150"/>
              <a:gd name="connsiteX15620" fmla="*/ 7828141 w 11737976"/>
              <a:gd name="connsiteY15620" fmla="*/ 2518163 h 6407150"/>
              <a:gd name="connsiteX15621" fmla="*/ 7826419 w 11737976"/>
              <a:gd name="connsiteY15621" fmla="*/ 2525530 h 6407150"/>
              <a:gd name="connsiteX15622" fmla="*/ 7823664 w 11737976"/>
              <a:gd name="connsiteY15622" fmla="*/ 2525526 h 6407150"/>
              <a:gd name="connsiteX15623" fmla="*/ 7823100 w 11737976"/>
              <a:gd name="connsiteY15623" fmla="*/ 2525525 h 6407150"/>
              <a:gd name="connsiteX15624" fmla="*/ 7818595 w 11737976"/>
              <a:gd name="connsiteY15624" fmla="*/ 2525518 h 6407150"/>
              <a:gd name="connsiteX15625" fmla="*/ 7817401 w 11737976"/>
              <a:gd name="connsiteY15625" fmla="*/ 2525516 h 6407150"/>
              <a:gd name="connsiteX15626" fmla="*/ 7818346 w 11737976"/>
              <a:gd name="connsiteY15626" fmla="*/ 2520389 h 6407150"/>
              <a:gd name="connsiteX15627" fmla="*/ 7820243 w 11737976"/>
              <a:gd name="connsiteY15627" fmla="*/ 2520046 h 6407150"/>
              <a:gd name="connsiteX15628" fmla="*/ 5151931 w 11737976"/>
              <a:gd name="connsiteY15628" fmla="*/ 2517596 h 6407150"/>
              <a:gd name="connsiteX15629" fmla="*/ 5152499 w 11737976"/>
              <a:gd name="connsiteY15629" fmla="*/ 2518594 h 6407150"/>
              <a:gd name="connsiteX15630" fmla="*/ 5151893 w 11737976"/>
              <a:gd name="connsiteY15630" fmla="*/ 2517720 h 6407150"/>
              <a:gd name="connsiteX15631" fmla="*/ 5602475 w 11737976"/>
              <a:gd name="connsiteY15631" fmla="*/ 2511227 h 6407150"/>
              <a:gd name="connsiteX15632" fmla="*/ 5591695 w 11737976"/>
              <a:gd name="connsiteY15632" fmla="*/ 2513596 h 6407150"/>
              <a:gd name="connsiteX15633" fmla="*/ 5604617 w 11737976"/>
              <a:gd name="connsiteY15633" fmla="*/ 2514531 h 6407150"/>
              <a:gd name="connsiteX15634" fmla="*/ 5602475 w 11737976"/>
              <a:gd name="connsiteY15634" fmla="*/ 2511227 h 6407150"/>
              <a:gd name="connsiteX15635" fmla="*/ 6260085 w 11737976"/>
              <a:gd name="connsiteY15635" fmla="*/ 2511028 h 6407150"/>
              <a:gd name="connsiteX15636" fmla="*/ 6254654 w 11737976"/>
              <a:gd name="connsiteY15636" fmla="*/ 2512795 h 6407150"/>
              <a:gd name="connsiteX15637" fmla="*/ 6254293 w 11737976"/>
              <a:gd name="connsiteY15637" fmla="*/ 2518193 h 6407150"/>
              <a:gd name="connsiteX15638" fmla="*/ 6260085 w 11737976"/>
              <a:gd name="connsiteY15638" fmla="*/ 2511028 h 6407150"/>
              <a:gd name="connsiteX15639" fmla="*/ 6224269 w 11737976"/>
              <a:gd name="connsiteY15639" fmla="*/ 2509714 h 6407150"/>
              <a:gd name="connsiteX15640" fmla="*/ 6220624 w 11737976"/>
              <a:gd name="connsiteY15640" fmla="*/ 2514745 h 6407150"/>
              <a:gd name="connsiteX15641" fmla="*/ 6222164 w 11737976"/>
              <a:gd name="connsiteY15641" fmla="*/ 2515518 h 6407150"/>
              <a:gd name="connsiteX15642" fmla="*/ 6224269 w 11737976"/>
              <a:gd name="connsiteY15642" fmla="*/ 2509714 h 6407150"/>
              <a:gd name="connsiteX15643" fmla="*/ 5536833 w 11737976"/>
              <a:gd name="connsiteY15643" fmla="*/ 2507759 h 6407150"/>
              <a:gd name="connsiteX15644" fmla="*/ 5536342 w 11737976"/>
              <a:gd name="connsiteY15644" fmla="*/ 2511223 h 6407150"/>
              <a:gd name="connsiteX15645" fmla="*/ 5542404 w 11737976"/>
              <a:gd name="connsiteY15645" fmla="*/ 2511428 h 6407150"/>
              <a:gd name="connsiteX15646" fmla="*/ 5543692 w 11737976"/>
              <a:gd name="connsiteY15646" fmla="*/ 2508488 h 6407150"/>
              <a:gd name="connsiteX15647" fmla="*/ 5536833 w 11737976"/>
              <a:gd name="connsiteY15647" fmla="*/ 2507759 h 6407150"/>
              <a:gd name="connsiteX15648" fmla="*/ 5623909 w 11737976"/>
              <a:gd name="connsiteY15648" fmla="*/ 2507354 h 6407150"/>
              <a:gd name="connsiteX15649" fmla="*/ 5620491 w 11737976"/>
              <a:gd name="connsiteY15649" fmla="*/ 2513035 h 6407150"/>
              <a:gd name="connsiteX15650" fmla="*/ 5632843 w 11737976"/>
              <a:gd name="connsiteY15650" fmla="*/ 2517975 h 6407150"/>
              <a:gd name="connsiteX15651" fmla="*/ 5633293 w 11737976"/>
              <a:gd name="connsiteY15651" fmla="*/ 2514799 h 6407150"/>
              <a:gd name="connsiteX15652" fmla="*/ 5634195 w 11737976"/>
              <a:gd name="connsiteY15652" fmla="*/ 2508448 h 6407150"/>
              <a:gd name="connsiteX15653" fmla="*/ 5623909 w 11737976"/>
              <a:gd name="connsiteY15653" fmla="*/ 2507354 h 6407150"/>
              <a:gd name="connsiteX15654" fmla="*/ 1913893 w 11737976"/>
              <a:gd name="connsiteY15654" fmla="*/ 2506881 h 6407150"/>
              <a:gd name="connsiteX15655" fmla="*/ 1913670 w 11737976"/>
              <a:gd name="connsiteY15655" fmla="*/ 2508012 h 6407150"/>
              <a:gd name="connsiteX15656" fmla="*/ 1911520 w 11737976"/>
              <a:gd name="connsiteY15656" fmla="*/ 2512696 h 6407150"/>
              <a:gd name="connsiteX15657" fmla="*/ 1909773 w 11737976"/>
              <a:gd name="connsiteY15657" fmla="*/ 2509139 h 6407150"/>
              <a:gd name="connsiteX15658" fmla="*/ 5516262 w 11737976"/>
              <a:gd name="connsiteY15658" fmla="*/ 2505571 h 6407150"/>
              <a:gd name="connsiteX15659" fmla="*/ 5511913 w 11737976"/>
              <a:gd name="connsiteY15659" fmla="*/ 2508625 h 6407150"/>
              <a:gd name="connsiteX15660" fmla="*/ 5515280 w 11737976"/>
              <a:gd name="connsiteY15660" fmla="*/ 2512498 h 6407150"/>
              <a:gd name="connsiteX15661" fmla="*/ 5520484 w 11737976"/>
              <a:gd name="connsiteY15661" fmla="*/ 2512613 h 6407150"/>
              <a:gd name="connsiteX15662" fmla="*/ 5526056 w 11737976"/>
              <a:gd name="connsiteY15662" fmla="*/ 2510129 h 6407150"/>
              <a:gd name="connsiteX15663" fmla="*/ 5516262 w 11737976"/>
              <a:gd name="connsiteY15663" fmla="*/ 2505571 h 6407150"/>
              <a:gd name="connsiteX15664" fmla="*/ 6526665 w 11737976"/>
              <a:gd name="connsiteY15664" fmla="*/ 2504337 h 6407150"/>
              <a:gd name="connsiteX15665" fmla="*/ 6524361 w 11737976"/>
              <a:gd name="connsiteY15665" fmla="*/ 2506727 h 6407150"/>
              <a:gd name="connsiteX15666" fmla="*/ 6527104 w 11737976"/>
              <a:gd name="connsiteY15666" fmla="*/ 2511891 h 6407150"/>
              <a:gd name="connsiteX15667" fmla="*/ 6526665 w 11737976"/>
              <a:gd name="connsiteY15667" fmla="*/ 2504337 h 6407150"/>
              <a:gd name="connsiteX15668" fmla="*/ 5283823 w 11737976"/>
              <a:gd name="connsiteY15668" fmla="*/ 2500178 h 6407150"/>
              <a:gd name="connsiteX15669" fmla="*/ 5283413 w 11737976"/>
              <a:gd name="connsiteY15669" fmla="*/ 2503065 h 6407150"/>
              <a:gd name="connsiteX15670" fmla="*/ 5286035 w 11737976"/>
              <a:gd name="connsiteY15670" fmla="*/ 2502977 h 6407150"/>
              <a:gd name="connsiteX15671" fmla="*/ 5286479 w 11737976"/>
              <a:gd name="connsiteY15671" fmla="*/ 2502155 h 6407150"/>
              <a:gd name="connsiteX15672" fmla="*/ 6434718 w 11737976"/>
              <a:gd name="connsiteY15672" fmla="*/ 2497822 h 6407150"/>
              <a:gd name="connsiteX15673" fmla="*/ 6433225 w 11737976"/>
              <a:gd name="connsiteY15673" fmla="*/ 2498874 h 6407150"/>
              <a:gd name="connsiteX15674" fmla="*/ 6432217 w 11737976"/>
              <a:gd name="connsiteY15674" fmla="*/ 2498590 h 6407150"/>
              <a:gd name="connsiteX15675" fmla="*/ 6428775 w 11737976"/>
              <a:gd name="connsiteY15675" fmla="*/ 2504249 h 6407150"/>
              <a:gd name="connsiteX15676" fmla="*/ 6426845 w 11737976"/>
              <a:gd name="connsiteY15676" fmla="*/ 2510335 h 6407150"/>
              <a:gd name="connsiteX15677" fmla="*/ 6428377 w 11737976"/>
              <a:gd name="connsiteY15677" fmla="*/ 2512242 h 6407150"/>
              <a:gd name="connsiteX15678" fmla="*/ 6430354 w 11737976"/>
              <a:gd name="connsiteY15678" fmla="*/ 2509852 h 6407150"/>
              <a:gd name="connsiteX15679" fmla="*/ 6434756 w 11737976"/>
              <a:gd name="connsiteY15679" fmla="*/ 2500780 h 6407150"/>
              <a:gd name="connsiteX15680" fmla="*/ 6435242 w 11737976"/>
              <a:gd name="connsiteY15680" fmla="*/ 2499444 h 6407150"/>
              <a:gd name="connsiteX15681" fmla="*/ 6436250 w 11737976"/>
              <a:gd name="connsiteY15681" fmla="*/ 2499728 h 6407150"/>
              <a:gd name="connsiteX15682" fmla="*/ 6434718 w 11737976"/>
              <a:gd name="connsiteY15682" fmla="*/ 2497822 h 6407150"/>
              <a:gd name="connsiteX15683" fmla="*/ 5267379 w 11737976"/>
              <a:gd name="connsiteY15683" fmla="*/ 2497799 h 6407150"/>
              <a:gd name="connsiteX15684" fmla="*/ 5271372 w 11737976"/>
              <a:gd name="connsiteY15684" fmla="*/ 2503563 h 6407150"/>
              <a:gd name="connsiteX15685" fmla="*/ 5259177 w 11737976"/>
              <a:gd name="connsiteY15685" fmla="*/ 2509287 h 6407150"/>
              <a:gd name="connsiteX15686" fmla="*/ 5259690 w 11737976"/>
              <a:gd name="connsiteY15686" fmla="*/ 2507579 h 6407150"/>
              <a:gd name="connsiteX15687" fmla="*/ 5261459 w 11737976"/>
              <a:gd name="connsiteY15687" fmla="*/ 2507607 h 6407150"/>
              <a:gd name="connsiteX15688" fmla="*/ 5263902 w 11737976"/>
              <a:gd name="connsiteY15688" fmla="*/ 2498991 h 6407150"/>
              <a:gd name="connsiteX15689" fmla="*/ 5178485 w 11737976"/>
              <a:gd name="connsiteY15689" fmla="*/ 2495068 h 6407150"/>
              <a:gd name="connsiteX15690" fmla="*/ 5178958 w 11737976"/>
              <a:gd name="connsiteY15690" fmla="*/ 2495603 h 6407150"/>
              <a:gd name="connsiteX15691" fmla="*/ 5178030 w 11737976"/>
              <a:gd name="connsiteY15691" fmla="*/ 2496242 h 6407150"/>
              <a:gd name="connsiteX15692" fmla="*/ 5389913 w 11737976"/>
              <a:gd name="connsiteY15692" fmla="*/ 2493006 h 6407150"/>
              <a:gd name="connsiteX15693" fmla="*/ 5382042 w 11737976"/>
              <a:gd name="connsiteY15693" fmla="*/ 2494806 h 6407150"/>
              <a:gd name="connsiteX15694" fmla="*/ 5390616 w 11737976"/>
              <a:gd name="connsiteY15694" fmla="*/ 2495718 h 6407150"/>
              <a:gd name="connsiteX15695" fmla="*/ 5389913 w 11737976"/>
              <a:gd name="connsiteY15695" fmla="*/ 2493006 h 6407150"/>
              <a:gd name="connsiteX15696" fmla="*/ 5420474 w 11737976"/>
              <a:gd name="connsiteY15696" fmla="*/ 2492494 h 6407150"/>
              <a:gd name="connsiteX15697" fmla="*/ 5419114 w 11737976"/>
              <a:gd name="connsiteY15697" fmla="*/ 2502086 h 6407150"/>
              <a:gd name="connsiteX15698" fmla="*/ 5409550 w 11737976"/>
              <a:gd name="connsiteY15698" fmla="*/ 2501069 h 6407150"/>
              <a:gd name="connsiteX15699" fmla="*/ 5409096 w 11737976"/>
              <a:gd name="connsiteY15699" fmla="*/ 2504266 h 6407150"/>
              <a:gd name="connsiteX15700" fmla="*/ 5379948 w 11737976"/>
              <a:gd name="connsiteY15700" fmla="*/ 2504410 h 6407150"/>
              <a:gd name="connsiteX15701" fmla="*/ 5380403 w 11737976"/>
              <a:gd name="connsiteY15701" fmla="*/ 2501213 h 6407150"/>
              <a:gd name="connsiteX15702" fmla="*/ 5370834 w 11737976"/>
              <a:gd name="connsiteY15702" fmla="*/ 2500196 h 6407150"/>
              <a:gd name="connsiteX15703" fmla="*/ 5370381 w 11737976"/>
              <a:gd name="connsiteY15703" fmla="*/ 2503392 h 6407150"/>
              <a:gd name="connsiteX15704" fmla="*/ 5379948 w 11737976"/>
              <a:gd name="connsiteY15704" fmla="*/ 2504410 h 6407150"/>
              <a:gd name="connsiteX15705" fmla="*/ 5398623 w 11737976"/>
              <a:gd name="connsiteY15705" fmla="*/ 2509642 h 6407150"/>
              <a:gd name="connsiteX15706" fmla="*/ 5388150 w 11737976"/>
              <a:gd name="connsiteY15706" fmla="*/ 2515021 h 6407150"/>
              <a:gd name="connsiteX15707" fmla="*/ 5387697 w 11737976"/>
              <a:gd name="connsiteY15707" fmla="*/ 2518218 h 6407150"/>
              <a:gd name="connsiteX15708" fmla="*/ 5378134 w 11737976"/>
              <a:gd name="connsiteY15708" fmla="*/ 2517201 h 6407150"/>
              <a:gd name="connsiteX15709" fmla="*/ 5377679 w 11737976"/>
              <a:gd name="connsiteY15709" fmla="*/ 2520398 h 6407150"/>
              <a:gd name="connsiteX15710" fmla="*/ 5387697 w 11737976"/>
              <a:gd name="connsiteY15710" fmla="*/ 2518218 h 6407150"/>
              <a:gd name="connsiteX15711" fmla="*/ 5397262 w 11737976"/>
              <a:gd name="connsiteY15711" fmla="*/ 2519236 h 6407150"/>
              <a:gd name="connsiteX15712" fmla="*/ 5395901 w 11737976"/>
              <a:gd name="connsiteY15712" fmla="*/ 2528828 h 6407150"/>
              <a:gd name="connsiteX15713" fmla="*/ 5414124 w 11737976"/>
              <a:gd name="connsiteY15713" fmla="*/ 2537258 h 6407150"/>
              <a:gd name="connsiteX15714" fmla="*/ 5454651 w 11737976"/>
              <a:gd name="connsiteY15714" fmla="*/ 2525341 h 6407150"/>
              <a:gd name="connsiteX15715" fmla="*/ 5473328 w 11737976"/>
              <a:gd name="connsiteY15715" fmla="*/ 2530574 h 6407150"/>
              <a:gd name="connsiteX15716" fmla="*/ 5483346 w 11737976"/>
              <a:gd name="connsiteY15716" fmla="*/ 2528395 h 6407150"/>
              <a:gd name="connsiteX15717" fmla="*/ 5491549 w 11737976"/>
              <a:gd name="connsiteY15717" fmla="*/ 2539005 h 6407150"/>
              <a:gd name="connsiteX15718" fmla="*/ 5481077 w 11737976"/>
              <a:gd name="connsiteY15718" fmla="*/ 2544381 h 6407150"/>
              <a:gd name="connsiteX15719" fmla="*/ 5471514 w 11737976"/>
              <a:gd name="connsiteY15719" fmla="*/ 2543365 h 6407150"/>
              <a:gd name="connsiteX15720" fmla="*/ 5458772 w 11737976"/>
              <a:gd name="connsiteY15720" fmla="*/ 2564729 h 6407150"/>
              <a:gd name="connsiteX15721" fmla="*/ 5487014 w 11737976"/>
              <a:gd name="connsiteY15721" fmla="*/ 2570979 h 6407150"/>
              <a:gd name="connsiteX15722" fmla="*/ 5505691 w 11737976"/>
              <a:gd name="connsiteY15722" fmla="*/ 2576211 h 6407150"/>
              <a:gd name="connsiteX15723" fmla="*/ 5534840 w 11737976"/>
              <a:gd name="connsiteY15723" fmla="*/ 2576068 h 6407150"/>
              <a:gd name="connsiteX15724" fmla="*/ 5544403 w 11737976"/>
              <a:gd name="connsiteY15724" fmla="*/ 2577085 h 6407150"/>
              <a:gd name="connsiteX15725" fmla="*/ 5544856 w 11737976"/>
              <a:gd name="connsiteY15725" fmla="*/ 2573888 h 6407150"/>
              <a:gd name="connsiteX15726" fmla="*/ 5535292 w 11737976"/>
              <a:gd name="connsiteY15726" fmla="*/ 2572870 h 6407150"/>
              <a:gd name="connsiteX15727" fmla="*/ 5526182 w 11737976"/>
              <a:gd name="connsiteY15727" fmla="*/ 2568655 h 6407150"/>
              <a:gd name="connsiteX15728" fmla="*/ 5526635 w 11737976"/>
              <a:gd name="connsiteY15728" fmla="*/ 2565458 h 6407150"/>
              <a:gd name="connsiteX15729" fmla="*/ 5527088 w 11737976"/>
              <a:gd name="connsiteY15729" fmla="*/ 2562260 h 6407150"/>
              <a:gd name="connsiteX15730" fmla="*/ 5527542 w 11737976"/>
              <a:gd name="connsiteY15730" fmla="*/ 2559063 h 6407150"/>
              <a:gd name="connsiteX15731" fmla="*/ 5517523 w 11737976"/>
              <a:gd name="connsiteY15731" fmla="*/ 2561242 h 6407150"/>
              <a:gd name="connsiteX15732" fmla="*/ 5517068 w 11737976"/>
              <a:gd name="connsiteY15732" fmla="*/ 2564440 h 6407150"/>
              <a:gd name="connsiteX15733" fmla="*/ 5516615 w 11737976"/>
              <a:gd name="connsiteY15733" fmla="*/ 2567636 h 6407150"/>
              <a:gd name="connsiteX15734" fmla="*/ 5519337 w 11737976"/>
              <a:gd name="connsiteY15734" fmla="*/ 2548453 h 6407150"/>
              <a:gd name="connsiteX15735" fmla="*/ 5495178 w 11737976"/>
              <a:gd name="connsiteY15735" fmla="*/ 2513425 h 6407150"/>
              <a:gd name="connsiteX15736" fmla="*/ 5516577 w 11737976"/>
              <a:gd name="connsiteY15736" fmla="*/ 2499473 h 6407150"/>
              <a:gd name="connsiteX15737" fmla="*/ 5498812 w 11737976"/>
              <a:gd name="connsiteY15737" fmla="*/ 2496366 h 6407150"/>
              <a:gd name="connsiteX15738" fmla="*/ 5487882 w 11737976"/>
              <a:gd name="connsiteY15738" fmla="*/ 2496420 h 6407150"/>
              <a:gd name="connsiteX15739" fmla="*/ 5495633 w 11737976"/>
              <a:gd name="connsiteY15739" fmla="*/ 2510228 h 6407150"/>
              <a:gd name="connsiteX15740" fmla="*/ 5495178 w 11737976"/>
              <a:gd name="connsiteY15740" fmla="*/ 2513425 h 6407150"/>
              <a:gd name="connsiteX15741" fmla="*/ 5493818 w 11737976"/>
              <a:gd name="connsiteY15741" fmla="*/ 2523018 h 6407150"/>
              <a:gd name="connsiteX15742" fmla="*/ 5484254 w 11737976"/>
              <a:gd name="connsiteY15742" fmla="*/ 2521999 h 6407150"/>
              <a:gd name="connsiteX15743" fmla="*/ 5476503 w 11737976"/>
              <a:gd name="connsiteY15743" fmla="*/ 2508193 h 6407150"/>
              <a:gd name="connsiteX15744" fmla="*/ 5466938 w 11737976"/>
              <a:gd name="connsiteY15744" fmla="*/ 2507175 h 6407150"/>
              <a:gd name="connsiteX15745" fmla="*/ 5457372 w 11737976"/>
              <a:gd name="connsiteY15745" fmla="*/ 2506157 h 6407150"/>
              <a:gd name="connsiteX15746" fmla="*/ 5420474 w 11737976"/>
              <a:gd name="connsiteY15746" fmla="*/ 2492494 h 6407150"/>
              <a:gd name="connsiteX15747" fmla="*/ 5312974 w 11737976"/>
              <a:gd name="connsiteY15747" fmla="*/ 2490973 h 6407150"/>
              <a:gd name="connsiteX15748" fmla="*/ 5332728 w 11737976"/>
              <a:gd name="connsiteY15748" fmla="*/ 2498935 h 6407150"/>
              <a:gd name="connsiteX15749" fmla="*/ 5312974 w 11737976"/>
              <a:gd name="connsiteY15749" fmla="*/ 2490973 h 6407150"/>
              <a:gd name="connsiteX15750" fmla="*/ 7835725 w 11737976"/>
              <a:gd name="connsiteY15750" fmla="*/ 2485718 h 6407150"/>
              <a:gd name="connsiteX15751" fmla="*/ 7835292 w 11737976"/>
              <a:gd name="connsiteY15751" fmla="*/ 2487561 h 6407150"/>
              <a:gd name="connsiteX15752" fmla="*/ 7833617 w 11737976"/>
              <a:gd name="connsiteY15752" fmla="*/ 2487442 h 6407150"/>
              <a:gd name="connsiteX15753" fmla="*/ 7834034 w 11737976"/>
              <a:gd name="connsiteY15753" fmla="*/ 2486767 h 6407150"/>
              <a:gd name="connsiteX15754" fmla="*/ 8212937 w 11737976"/>
              <a:gd name="connsiteY15754" fmla="*/ 2484675 h 6407150"/>
              <a:gd name="connsiteX15755" fmla="*/ 8208796 w 11737976"/>
              <a:gd name="connsiteY15755" fmla="*/ 2485723 h 6407150"/>
              <a:gd name="connsiteX15756" fmla="*/ 8212141 w 11737976"/>
              <a:gd name="connsiteY15756" fmla="*/ 2486861 h 6407150"/>
              <a:gd name="connsiteX15757" fmla="*/ 8214579 w 11737976"/>
              <a:gd name="connsiteY15757" fmla="*/ 2487259 h 6407150"/>
              <a:gd name="connsiteX15758" fmla="*/ 8217053 w 11737976"/>
              <a:gd name="connsiteY15758" fmla="*/ 2485291 h 6407150"/>
              <a:gd name="connsiteX15759" fmla="*/ 8212937 w 11737976"/>
              <a:gd name="connsiteY15759" fmla="*/ 2484675 h 6407150"/>
              <a:gd name="connsiteX15760" fmla="*/ 5183114 w 11737976"/>
              <a:gd name="connsiteY15760" fmla="*/ 2483131 h 6407150"/>
              <a:gd name="connsiteX15761" fmla="*/ 5185572 w 11737976"/>
              <a:gd name="connsiteY15761" fmla="*/ 2483393 h 6407150"/>
              <a:gd name="connsiteX15762" fmla="*/ 5186773 w 11737976"/>
              <a:gd name="connsiteY15762" fmla="*/ 2483521 h 6407150"/>
              <a:gd name="connsiteX15763" fmla="*/ 5179361 w 11737976"/>
              <a:gd name="connsiteY15763" fmla="*/ 2492809 h 6407150"/>
              <a:gd name="connsiteX15764" fmla="*/ 6439542 w 11737976"/>
              <a:gd name="connsiteY15764" fmla="*/ 2478111 h 6407150"/>
              <a:gd name="connsiteX15765" fmla="*/ 6437052 w 11737976"/>
              <a:gd name="connsiteY15765" fmla="*/ 2478921 h 6407150"/>
              <a:gd name="connsiteX15766" fmla="*/ 6435559 w 11737976"/>
              <a:gd name="connsiteY15766" fmla="*/ 2483038 h 6407150"/>
              <a:gd name="connsiteX15767" fmla="*/ 6433567 w 11737976"/>
              <a:gd name="connsiteY15767" fmla="*/ 2488528 h 6407150"/>
              <a:gd name="connsiteX15768" fmla="*/ 6432572 w 11737976"/>
              <a:gd name="connsiteY15768" fmla="*/ 2491272 h 6407150"/>
              <a:gd name="connsiteX15769" fmla="*/ 6436057 w 11737976"/>
              <a:gd name="connsiteY15769" fmla="*/ 2490743 h 6407150"/>
              <a:gd name="connsiteX15770" fmla="*/ 6438547 w 11737976"/>
              <a:gd name="connsiteY15770" fmla="*/ 2486907 h 6407150"/>
              <a:gd name="connsiteX15771" fmla="*/ 6439543 w 11737976"/>
              <a:gd name="connsiteY15771" fmla="*/ 2484163 h 6407150"/>
              <a:gd name="connsiteX15772" fmla="*/ 6440539 w 11737976"/>
              <a:gd name="connsiteY15772" fmla="*/ 2481418 h 6407150"/>
              <a:gd name="connsiteX15773" fmla="*/ 6439542 w 11737976"/>
              <a:gd name="connsiteY15773" fmla="*/ 2478111 h 6407150"/>
              <a:gd name="connsiteX15774" fmla="*/ 5060447 w 11737976"/>
              <a:gd name="connsiteY15774" fmla="*/ 2473380 h 6407150"/>
              <a:gd name="connsiteX15775" fmla="*/ 5058043 w 11737976"/>
              <a:gd name="connsiteY15775" fmla="*/ 2481386 h 6407150"/>
              <a:gd name="connsiteX15776" fmla="*/ 5056821 w 11737976"/>
              <a:gd name="connsiteY15776" fmla="*/ 2485455 h 6407150"/>
              <a:gd name="connsiteX15777" fmla="*/ 5059244 w 11737976"/>
              <a:gd name="connsiteY15777" fmla="*/ 2512286 h 6407150"/>
              <a:gd name="connsiteX15778" fmla="*/ 5055601 w 11737976"/>
              <a:gd name="connsiteY15778" fmla="*/ 2489523 h 6407150"/>
              <a:gd name="connsiteX15779" fmla="*/ 5047050 w 11737976"/>
              <a:gd name="connsiteY15779" fmla="*/ 2518013 h 6407150"/>
              <a:gd name="connsiteX15780" fmla="*/ 5036075 w 11737976"/>
              <a:gd name="connsiteY15780" fmla="*/ 2519669 h 6407150"/>
              <a:gd name="connsiteX15781" fmla="*/ 5049658 w 11737976"/>
              <a:gd name="connsiteY15781" fmla="*/ 2474416 h 6407150"/>
              <a:gd name="connsiteX15782" fmla="*/ 5102609 w 11737976"/>
              <a:gd name="connsiteY15782" fmla="*/ 2472505 h 6407150"/>
              <a:gd name="connsiteX15783" fmla="*/ 5104620 w 11737976"/>
              <a:gd name="connsiteY15783" fmla="*/ 2473236 h 6407150"/>
              <a:gd name="connsiteX15784" fmla="*/ 5109646 w 11737976"/>
              <a:gd name="connsiteY15784" fmla="*/ 2472563 h 6407150"/>
              <a:gd name="connsiteX15785" fmla="*/ 5109197 w 11737976"/>
              <a:gd name="connsiteY15785" fmla="*/ 2475737 h 6407150"/>
              <a:gd name="connsiteX15786" fmla="*/ 5118913 w 11737976"/>
              <a:gd name="connsiteY15786" fmla="*/ 2476771 h 6407150"/>
              <a:gd name="connsiteX15787" fmla="*/ 5118462 w 11737976"/>
              <a:gd name="connsiteY15787" fmla="*/ 2479947 h 6407150"/>
              <a:gd name="connsiteX15788" fmla="*/ 5117110 w 11737976"/>
              <a:gd name="connsiteY15788" fmla="*/ 2489473 h 6407150"/>
              <a:gd name="connsiteX15789" fmla="*/ 5106494 w 11737976"/>
              <a:gd name="connsiteY15789" fmla="*/ 2494790 h 6407150"/>
              <a:gd name="connsiteX15790" fmla="*/ 5115758 w 11737976"/>
              <a:gd name="connsiteY15790" fmla="*/ 2498999 h 6407150"/>
              <a:gd name="connsiteX15791" fmla="*/ 5105372 w 11737976"/>
              <a:gd name="connsiteY15791" fmla="*/ 2498206 h 6407150"/>
              <a:gd name="connsiteX15792" fmla="*/ 5106647 w 11737976"/>
              <a:gd name="connsiteY15792" fmla="*/ 2493957 h 6407150"/>
              <a:gd name="connsiteX15793" fmla="*/ 5108021 w 11737976"/>
              <a:gd name="connsiteY15793" fmla="*/ 2489378 h 6407150"/>
              <a:gd name="connsiteX15794" fmla="*/ 5099491 w 11737976"/>
              <a:gd name="connsiteY15794" fmla="*/ 2482896 h 6407150"/>
              <a:gd name="connsiteX15795" fmla="*/ 5101934 w 11737976"/>
              <a:gd name="connsiteY15795" fmla="*/ 2474757 h 6407150"/>
              <a:gd name="connsiteX15796" fmla="*/ 5698068 w 11737976"/>
              <a:gd name="connsiteY15796" fmla="*/ 2470706 h 6407150"/>
              <a:gd name="connsiteX15797" fmla="*/ 5696627 w 11737976"/>
              <a:gd name="connsiteY15797" fmla="*/ 2473191 h 6407150"/>
              <a:gd name="connsiteX15798" fmla="*/ 5705201 w 11737976"/>
              <a:gd name="connsiteY15798" fmla="*/ 2474103 h 6407150"/>
              <a:gd name="connsiteX15799" fmla="*/ 5698068 w 11737976"/>
              <a:gd name="connsiteY15799" fmla="*/ 2470706 h 6407150"/>
              <a:gd name="connsiteX15800" fmla="*/ 7814747 w 11737976"/>
              <a:gd name="connsiteY15800" fmla="*/ 2468712 h 6407150"/>
              <a:gd name="connsiteX15801" fmla="*/ 7814702 w 11737976"/>
              <a:gd name="connsiteY15801" fmla="*/ 2471655 h 6407150"/>
              <a:gd name="connsiteX15802" fmla="*/ 7824481 w 11737976"/>
              <a:gd name="connsiteY15802" fmla="*/ 2471669 h 6407150"/>
              <a:gd name="connsiteX15803" fmla="*/ 7814747 w 11737976"/>
              <a:gd name="connsiteY15803" fmla="*/ 2468712 h 6407150"/>
              <a:gd name="connsiteX15804" fmla="*/ 5716471 w 11737976"/>
              <a:gd name="connsiteY15804" fmla="*/ 2468269 h 6407150"/>
              <a:gd name="connsiteX15805" fmla="*/ 5705692 w 11737976"/>
              <a:gd name="connsiteY15805" fmla="*/ 2470639 h 6407150"/>
              <a:gd name="connsiteX15806" fmla="*/ 5715980 w 11737976"/>
              <a:gd name="connsiteY15806" fmla="*/ 2471733 h 6407150"/>
              <a:gd name="connsiteX15807" fmla="*/ 5716471 w 11737976"/>
              <a:gd name="connsiteY15807" fmla="*/ 2468269 h 6407150"/>
              <a:gd name="connsiteX15808" fmla="*/ 5198706 w 11737976"/>
              <a:gd name="connsiteY15808" fmla="*/ 2468232 h 6407150"/>
              <a:gd name="connsiteX15809" fmla="*/ 5197294 w 11737976"/>
              <a:gd name="connsiteY15809" fmla="*/ 2478185 h 6407150"/>
              <a:gd name="connsiteX15810" fmla="*/ 5187224 w 11737976"/>
              <a:gd name="connsiteY15810" fmla="*/ 2480341 h 6407150"/>
              <a:gd name="connsiteX15811" fmla="*/ 5185525 w 11737976"/>
              <a:gd name="connsiteY15811" fmla="*/ 2480162 h 6407150"/>
              <a:gd name="connsiteX15812" fmla="*/ 5185440 w 11737976"/>
              <a:gd name="connsiteY15812" fmla="*/ 2480116 h 6407150"/>
              <a:gd name="connsiteX15813" fmla="*/ 5184833 w 11737976"/>
              <a:gd name="connsiteY15813" fmla="*/ 2477780 h 6407150"/>
              <a:gd name="connsiteX15814" fmla="*/ 5187274 w 11737976"/>
              <a:gd name="connsiteY15814" fmla="*/ 2469642 h 6407150"/>
              <a:gd name="connsiteX15815" fmla="*/ 5197024 w 11737976"/>
              <a:gd name="connsiteY15815" fmla="*/ 2472054 h 6407150"/>
              <a:gd name="connsiteX15816" fmla="*/ 7457471 w 11737976"/>
              <a:gd name="connsiteY15816" fmla="*/ 2466666 h 6407150"/>
              <a:gd name="connsiteX15817" fmla="*/ 7442980 w 11737976"/>
              <a:gd name="connsiteY15817" fmla="*/ 2481699 h 6407150"/>
              <a:gd name="connsiteX15818" fmla="*/ 7440998 w 11737976"/>
              <a:gd name="connsiteY15818" fmla="*/ 2490178 h 6407150"/>
              <a:gd name="connsiteX15819" fmla="*/ 7457471 w 11737976"/>
              <a:gd name="connsiteY15819" fmla="*/ 2466666 h 6407150"/>
              <a:gd name="connsiteX15820" fmla="*/ 5171567 w 11737976"/>
              <a:gd name="connsiteY15820" fmla="*/ 2465756 h 6407150"/>
              <a:gd name="connsiteX15821" fmla="*/ 5177893 w 11737976"/>
              <a:gd name="connsiteY15821" fmla="*/ 2466400 h 6407150"/>
              <a:gd name="connsiteX15822" fmla="*/ 5177522 w 11737976"/>
              <a:gd name="connsiteY15822" fmla="*/ 2467229 h 6407150"/>
              <a:gd name="connsiteX15823" fmla="*/ 7265288 w 11737976"/>
              <a:gd name="connsiteY15823" fmla="*/ 2463127 h 6407150"/>
              <a:gd name="connsiteX15824" fmla="*/ 7274056 w 11737976"/>
              <a:gd name="connsiteY15824" fmla="*/ 2464189 h 6407150"/>
              <a:gd name="connsiteX15825" fmla="*/ 7270188 w 11737976"/>
              <a:gd name="connsiteY15825" fmla="*/ 2480739 h 6407150"/>
              <a:gd name="connsiteX15826" fmla="*/ 7263207 w 11737976"/>
              <a:gd name="connsiteY15826" fmla="*/ 2466522 h 6407150"/>
              <a:gd name="connsiteX15827" fmla="*/ 7265288 w 11737976"/>
              <a:gd name="connsiteY15827" fmla="*/ 2463127 h 6407150"/>
              <a:gd name="connsiteX15828" fmla="*/ 5189829 w 11737976"/>
              <a:gd name="connsiteY15828" fmla="*/ 2461133 h 6407150"/>
              <a:gd name="connsiteX15829" fmla="*/ 5189931 w 11737976"/>
              <a:gd name="connsiteY15829" fmla="*/ 2461262 h 6407150"/>
              <a:gd name="connsiteX15830" fmla="*/ 5189792 w 11737976"/>
              <a:gd name="connsiteY15830" fmla="*/ 2461251 h 6407150"/>
              <a:gd name="connsiteX15831" fmla="*/ 7471484 w 11737976"/>
              <a:gd name="connsiteY15831" fmla="*/ 2457085 h 6407150"/>
              <a:gd name="connsiteX15832" fmla="*/ 7460637 w 11737976"/>
              <a:gd name="connsiteY15832" fmla="*/ 2459420 h 6407150"/>
              <a:gd name="connsiteX15833" fmla="*/ 7464972 w 11737976"/>
              <a:gd name="connsiteY15833" fmla="*/ 2465671 h 6407150"/>
              <a:gd name="connsiteX15834" fmla="*/ 7469552 w 11737976"/>
              <a:gd name="connsiteY15834" fmla="*/ 2465360 h 6407150"/>
              <a:gd name="connsiteX15835" fmla="*/ 7470519 w 11737976"/>
              <a:gd name="connsiteY15835" fmla="*/ 2461223 h 6407150"/>
              <a:gd name="connsiteX15836" fmla="*/ 7471484 w 11737976"/>
              <a:gd name="connsiteY15836" fmla="*/ 2457085 h 6407150"/>
              <a:gd name="connsiteX15837" fmla="*/ 5149490 w 11737976"/>
              <a:gd name="connsiteY15837" fmla="*/ 2455920 h 6407150"/>
              <a:gd name="connsiteX15838" fmla="*/ 5147047 w 11737976"/>
              <a:gd name="connsiteY15838" fmla="*/ 2464060 h 6407150"/>
              <a:gd name="connsiteX15839" fmla="*/ 5154357 w 11737976"/>
              <a:gd name="connsiteY15839" fmla="*/ 2474611 h 6407150"/>
              <a:gd name="connsiteX15840" fmla="*/ 5155577 w 11737976"/>
              <a:gd name="connsiteY15840" fmla="*/ 2470542 h 6407150"/>
              <a:gd name="connsiteX15841" fmla="*/ 5156801 w 11737976"/>
              <a:gd name="connsiteY15841" fmla="*/ 2466473 h 6407150"/>
              <a:gd name="connsiteX15842" fmla="*/ 5149490 w 11737976"/>
              <a:gd name="connsiteY15842" fmla="*/ 2455920 h 6407150"/>
              <a:gd name="connsiteX15843" fmla="*/ 5746070 w 11737976"/>
              <a:gd name="connsiteY15843" fmla="*/ 2455888 h 6407150"/>
              <a:gd name="connsiteX15844" fmla="*/ 5745169 w 11737976"/>
              <a:gd name="connsiteY15844" fmla="*/ 2462240 h 6407150"/>
              <a:gd name="connsiteX15845" fmla="*/ 5775581 w 11737976"/>
              <a:gd name="connsiteY15845" fmla="*/ 2468698 h 6407150"/>
              <a:gd name="connsiteX15846" fmla="*/ 5777381 w 11737976"/>
              <a:gd name="connsiteY15846" fmla="*/ 2455997 h 6407150"/>
              <a:gd name="connsiteX15847" fmla="*/ 5746070 w 11737976"/>
              <a:gd name="connsiteY15847" fmla="*/ 2455888 h 6407150"/>
              <a:gd name="connsiteX15848" fmla="*/ 8022977 w 11737976"/>
              <a:gd name="connsiteY15848" fmla="*/ 2453438 h 6407150"/>
              <a:gd name="connsiteX15849" fmla="*/ 8018679 w 11737976"/>
              <a:gd name="connsiteY15849" fmla="*/ 2454720 h 6407150"/>
              <a:gd name="connsiteX15850" fmla="*/ 8021121 w 11737976"/>
              <a:gd name="connsiteY15850" fmla="*/ 2454908 h 6407150"/>
              <a:gd name="connsiteX15851" fmla="*/ 8023319 w 11737976"/>
              <a:gd name="connsiteY15851" fmla="*/ 2456076 h 6407150"/>
              <a:gd name="connsiteX15852" fmla="*/ 8023339 w 11737976"/>
              <a:gd name="connsiteY15852" fmla="*/ 2456239 h 6407150"/>
              <a:gd name="connsiteX15853" fmla="*/ 8019868 w 11737976"/>
              <a:gd name="connsiteY15853" fmla="*/ 2456929 h 6407150"/>
              <a:gd name="connsiteX15854" fmla="*/ 8023524 w 11737976"/>
              <a:gd name="connsiteY15854" fmla="*/ 2457671 h 6407150"/>
              <a:gd name="connsiteX15855" fmla="*/ 8023339 w 11737976"/>
              <a:gd name="connsiteY15855" fmla="*/ 2456239 h 6407150"/>
              <a:gd name="connsiteX15856" fmla="*/ 8023547 w 11737976"/>
              <a:gd name="connsiteY15856" fmla="*/ 2456199 h 6407150"/>
              <a:gd name="connsiteX15857" fmla="*/ 8023319 w 11737976"/>
              <a:gd name="connsiteY15857" fmla="*/ 2456076 h 6407150"/>
              <a:gd name="connsiteX15858" fmla="*/ 5172089 w 11737976"/>
              <a:gd name="connsiteY15858" fmla="*/ 2447731 h 6407150"/>
              <a:gd name="connsiteX15859" fmla="*/ 5167033 w 11737976"/>
              <a:gd name="connsiteY15859" fmla="*/ 2450629 h 6407150"/>
              <a:gd name="connsiteX15860" fmla="*/ 5170763 w 11737976"/>
              <a:gd name="connsiteY15860" fmla="*/ 2452143 h 6407150"/>
              <a:gd name="connsiteX15861" fmla="*/ 5172089 w 11737976"/>
              <a:gd name="connsiteY15861" fmla="*/ 2447731 h 6407150"/>
              <a:gd name="connsiteX15862" fmla="*/ 5120076 w 11737976"/>
              <a:gd name="connsiteY15862" fmla="*/ 2447508 h 6407150"/>
              <a:gd name="connsiteX15863" fmla="*/ 5118751 w 11737976"/>
              <a:gd name="connsiteY15863" fmla="*/ 2451923 h 6407150"/>
              <a:gd name="connsiteX15864" fmla="*/ 5130466 w 11737976"/>
              <a:gd name="connsiteY15864" fmla="*/ 2450078 h 6407150"/>
              <a:gd name="connsiteX15865" fmla="*/ 5120076 w 11737976"/>
              <a:gd name="connsiteY15865" fmla="*/ 2447508 h 6407150"/>
              <a:gd name="connsiteX15866" fmla="*/ 7453588 w 11737976"/>
              <a:gd name="connsiteY15866" fmla="*/ 2436320 h 6407150"/>
              <a:gd name="connsiteX15867" fmla="*/ 7445622 w 11737976"/>
              <a:gd name="connsiteY15867" fmla="*/ 2439100 h 6407150"/>
              <a:gd name="connsiteX15868" fmla="*/ 7442773 w 11737976"/>
              <a:gd name="connsiteY15868" fmla="*/ 2451282 h 6407150"/>
              <a:gd name="connsiteX15869" fmla="*/ 7439927 w 11737976"/>
              <a:gd name="connsiteY15869" fmla="*/ 2463463 h 6407150"/>
              <a:gd name="connsiteX15870" fmla="*/ 7453588 w 11737976"/>
              <a:gd name="connsiteY15870" fmla="*/ 2436320 h 6407150"/>
              <a:gd name="connsiteX15871" fmla="*/ 5634352 w 11737976"/>
              <a:gd name="connsiteY15871" fmla="*/ 2433746 h 6407150"/>
              <a:gd name="connsiteX15872" fmla="*/ 5623573 w 11737976"/>
              <a:gd name="connsiteY15872" fmla="*/ 2436115 h 6407150"/>
              <a:gd name="connsiteX15873" fmla="*/ 5633859 w 11737976"/>
              <a:gd name="connsiteY15873" fmla="*/ 2437211 h 6407150"/>
              <a:gd name="connsiteX15874" fmla="*/ 5634352 w 11737976"/>
              <a:gd name="connsiteY15874" fmla="*/ 2433746 h 6407150"/>
              <a:gd name="connsiteX15875" fmla="*/ 5115745 w 11737976"/>
              <a:gd name="connsiteY15875" fmla="*/ 2433653 h 6407150"/>
              <a:gd name="connsiteX15876" fmla="*/ 5114394 w 11737976"/>
              <a:gd name="connsiteY15876" fmla="*/ 2443180 h 6407150"/>
              <a:gd name="connsiteX15877" fmla="*/ 5123825 w 11737976"/>
              <a:gd name="connsiteY15877" fmla="*/ 2444183 h 6407150"/>
              <a:gd name="connsiteX15878" fmla="*/ 5144034 w 11737976"/>
              <a:gd name="connsiteY15878" fmla="*/ 2436663 h 6407150"/>
              <a:gd name="connsiteX15879" fmla="*/ 5115745 w 11737976"/>
              <a:gd name="connsiteY15879" fmla="*/ 2433653 h 6407150"/>
              <a:gd name="connsiteX15880" fmla="*/ 7714245 w 11737976"/>
              <a:gd name="connsiteY15880" fmla="*/ 2432374 h 6407150"/>
              <a:gd name="connsiteX15881" fmla="*/ 7713280 w 11737976"/>
              <a:gd name="connsiteY15881" fmla="*/ 2436511 h 6407150"/>
              <a:gd name="connsiteX15882" fmla="*/ 7713443 w 11737976"/>
              <a:gd name="connsiteY15882" fmla="*/ 2432546 h 6407150"/>
              <a:gd name="connsiteX15883" fmla="*/ 5672888 w 11737976"/>
              <a:gd name="connsiteY15883" fmla="*/ 2431987 h 6407150"/>
              <a:gd name="connsiteX15884" fmla="*/ 5659773 w 11737976"/>
              <a:gd name="connsiteY15884" fmla="*/ 2432423 h 6407150"/>
              <a:gd name="connsiteX15885" fmla="*/ 5661782 w 11737976"/>
              <a:gd name="connsiteY15885" fmla="*/ 2436665 h 6407150"/>
              <a:gd name="connsiteX15886" fmla="*/ 5672888 w 11737976"/>
              <a:gd name="connsiteY15886" fmla="*/ 2431987 h 6407150"/>
              <a:gd name="connsiteX15887" fmla="*/ 5457183 w 11737976"/>
              <a:gd name="connsiteY15887" fmla="*/ 2431306 h 6407150"/>
              <a:gd name="connsiteX15888" fmla="*/ 5466488 w 11737976"/>
              <a:gd name="connsiteY15888" fmla="*/ 2439328 h 6407150"/>
              <a:gd name="connsiteX15889" fmla="*/ 5487553 w 11737976"/>
              <a:gd name="connsiteY15889" fmla="*/ 2438053 h 6407150"/>
              <a:gd name="connsiteX15890" fmla="*/ 5497840 w 11737976"/>
              <a:gd name="connsiteY15890" fmla="*/ 2439147 h 6407150"/>
              <a:gd name="connsiteX15891" fmla="*/ 5498330 w 11737976"/>
              <a:gd name="connsiteY15891" fmla="*/ 2435684 h 6407150"/>
              <a:gd name="connsiteX15892" fmla="*/ 5488045 w 11737976"/>
              <a:gd name="connsiteY15892" fmla="*/ 2434589 h 6407150"/>
              <a:gd name="connsiteX15893" fmla="*/ 5457183 w 11737976"/>
              <a:gd name="connsiteY15893" fmla="*/ 2431306 h 6407150"/>
              <a:gd name="connsiteX15894" fmla="*/ 5065160 w 11737976"/>
              <a:gd name="connsiteY15894" fmla="*/ 2428866 h 6407150"/>
              <a:gd name="connsiteX15895" fmla="*/ 5068225 w 11737976"/>
              <a:gd name="connsiteY15895" fmla="*/ 2429099 h 6407150"/>
              <a:gd name="connsiteX15896" fmla="*/ 5067978 w 11737976"/>
              <a:gd name="connsiteY15896" fmla="*/ 2430838 h 6407150"/>
              <a:gd name="connsiteX15897" fmla="*/ 5064599 w 11737976"/>
              <a:gd name="connsiteY15897" fmla="*/ 2457496 h 6407150"/>
              <a:gd name="connsiteX15898" fmla="*/ 5061033 w 11737976"/>
              <a:gd name="connsiteY15898" fmla="*/ 2449269 h 6407150"/>
              <a:gd name="connsiteX15899" fmla="*/ 5057317 w 11737976"/>
              <a:gd name="connsiteY15899" fmla="*/ 2440700 h 6407150"/>
              <a:gd name="connsiteX15900" fmla="*/ 5058688 w 11737976"/>
              <a:gd name="connsiteY15900" fmla="*/ 2431040 h 6407150"/>
              <a:gd name="connsiteX15901" fmla="*/ 5065160 w 11737976"/>
              <a:gd name="connsiteY15901" fmla="*/ 2428866 h 6407150"/>
              <a:gd name="connsiteX15902" fmla="*/ 4990492 w 11737976"/>
              <a:gd name="connsiteY15902" fmla="*/ 2426638 h 6407150"/>
              <a:gd name="connsiteX15903" fmla="*/ 5000154 w 11737976"/>
              <a:gd name="connsiteY15903" fmla="*/ 2427668 h 6407150"/>
              <a:gd name="connsiteX15904" fmla="*/ 4999700 w 11737976"/>
              <a:gd name="connsiteY15904" fmla="*/ 2430864 h 6407150"/>
              <a:gd name="connsiteX15905" fmla="*/ 4989583 w 11737976"/>
              <a:gd name="connsiteY15905" fmla="*/ 2433033 h 6407150"/>
              <a:gd name="connsiteX15906" fmla="*/ 4999247 w 11737976"/>
              <a:gd name="connsiteY15906" fmla="*/ 2434062 h 6407150"/>
              <a:gd name="connsiteX15907" fmla="*/ 4997433 w 11737976"/>
              <a:gd name="connsiteY15907" fmla="*/ 2446851 h 6407150"/>
              <a:gd name="connsiteX15908" fmla="*/ 5005597 w 11737976"/>
              <a:gd name="connsiteY15908" fmla="*/ 2446710 h 6407150"/>
              <a:gd name="connsiteX15909" fmla="*/ 5004267 w 11737976"/>
              <a:gd name="connsiteY15909" fmla="*/ 2451141 h 6407150"/>
              <a:gd name="connsiteX15910" fmla="*/ 4997091 w 11737976"/>
              <a:gd name="connsiteY15910" fmla="*/ 2475049 h 6407150"/>
              <a:gd name="connsiteX15911" fmla="*/ 4989762 w 11737976"/>
              <a:gd name="connsiteY15911" fmla="*/ 2499467 h 6407150"/>
              <a:gd name="connsiteX15912" fmla="*/ 4988018 w 11737976"/>
              <a:gd name="connsiteY15912" fmla="*/ 2505276 h 6407150"/>
              <a:gd name="connsiteX15913" fmla="*/ 4983077 w 11737976"/>
              <a:gd name="connsiteY15913" fmla="*/ 2493025 h 6407150"/>
              <a:gd name="connsiteX15914" fmla="*/ 4982455 w 11737976"/>
              <a:gd name="connsiteY15914" fmla="*/ 2488915 h 6407150"/>
              <a:gd name="connsiteX15915" fmla="*/ 4982536 w 11737976"/>
              <a:gd name="connsiteY15915" fmla="*/ 2486360 h 6407150"/>
              <a:gd name="connsiteX15916" fmla="*/ 4984094 w 11737976"/>
              <a:gd name="connsiteY15916" fmla="*/ 2483342 h 6407150"/>
              <a:gd name="connsiteX15917" fmla="*/ 4984082 w 11737976"/>
              <a:gd name="connsiteY15917" fmla="*/ 2476899 h 6407150"/>
              <a:gd name="connsiteX15918" fmla="*/ 4982828 w 11737976"/>
              <a:gd name="connsiteY15918" fmla="*/ 2477199 h 6407150"/>
              <a:gd name="connsiteX15919" fmla="*/ 4983075 w 11737976"/>
              <a:gd name="connsiteY15919" fmla="*/ 2469397 h 6407150"/>
              <a:gd name="connsiteX15920" fmla="*/ 4983696 w 11737976"/>
              <a:gd name="connsiteY15920" fmla="*/ 2449876 h 6407150"/>
              <a:gd name="connsiteX15921" fmla="*/ 4984917 w 11737976"/>
              <a:gd name="connsiteY15921" fmla="*/ 2445808 h 6407150"/>
              <a:gd name="connsiteX15922" fmla="*/ 4977608 w 11737976"/>
              <a:gd name="connsiteY15922" fmla="*/ 2439628 h 6407150"/>
              <a:gd name="connsiteX15923" fmla="*/ 4977608 w 11737976"/>
              <a:gd name="connsiteY15923" fmla="*/ 2439489 h 6407150"/>
              <a:gd name="connsiteX15924" fmla="*/ 4977618 w 11737976"/>
              <a:gd name="connsiteY15924" fmla="*/ 2439357 h 6407150"/>
              <a:gd name="connsiteX15925" fmla="*/ 4977608 w 11737976"/>
              <a:gd name="connsiteY15925" fmla="*/ 2439339 h 6407150"/>
              <a:gd name="connsiteX15926" fmla="*/ 4977611 w 11737976"/>
              <a:gd name="connsiteY15926" fmla="*/ 2435257 h 6407150"/>
              <a:gd name="connsiteX15927" fmla="*/ 4976858 w 11737976"/>
              <a:gd name="connsiteY15927" fmla="*/ 2437765 h 6407150"/>
              <a:gd name="connsiteX15928" fmla="*/ 4971618 w 11737976"/>
              <a:gd name="connsiteY15928" fmla="*/ 2426761 h 6407150"/>
              <a:gd name="connsiteX15929" fmla="*/ 4974447 w 11737976"/>
              <a:gd name="connsiteY15929" fmla="*/ 2427366 h 6407150"/>
              <a:gd name="connsiteX15930" fmla="*/ 4990492 w 11737976"/>
              <a:gd name="connsiteY15930" fmla="*/ 2426638 h 6407150"/>
              <a:gd name="connsiteX15931" fmla="*/ 8050780 w 11737976"/>
              <a:gd name="connsiteY15931" fmla="*/ 2426524 h 6407150"/>
              <a:gd name="connsiteX15932" fmla="*/ 8045169 w 11737976"/>
              <a:gd name="connsiteY15932" fmla="*/ 2427042 h 6407150"/>
              <a:gd name="connsiteX15933" fmla="*/ 8054101 w 11737976"/>
              <a:gd name="connsiteY15933" fmla="*/ 2429158 h 6407150"/>
              <a:gd name="connsiteX15934" fmla="*/ 8049652 w 11737976"/>
              <a:gd name="connsiteY15934" fmla="*/ 2427049 h 6407150"/>
              <a:gd name="connsiteX15935" fmla="*/ 8050780 w 11737976"/>
              <a:gd name="connsiteY15935" fmla="*/ 2426524 h 6407150"/>
              <a:gd name="connsiteX15936" fmla="*/ 5370590 w 11737976"/>
              <a:gd name="connsiteY15936" fmla="*/ 2425608 h 6407150"/>
              <a:gd name="connsiteX15937" fmla="*/ 5351091 w 11737976"/>
              <a:gd name="connsiteY15937" fmla="*/ 2426757 h 6407150"/>
              <a:gd name="connsiteX15938" fmla="*/ 5349288 w 11737976"/>
              <a:gd name="connsiteY15938" fmla="*/ 2439458 h 6407150"/>
              <a:gd name="connsiteX15939" fmla="*/ 5320264 w 11737976"/>
              <a:gd name="connsiteY15939" fmla="*/ 2439592 h 6407150"/>
              <a:gd name="connsiteX15940" fmla="*/ 5319362 w 11737976"/>
              <a:gd name="connsiteY15940" fmla="*/ 2445943 h 6407150"/>
              <a:gd name="connsiteX15941" fmla="*/ 5328887 w 11737976"/>
              <a:gd name="connsiteY15941" fmla="*/ 2446956 h 6407150"/>
              <a:gd name="connsiteX15942" fmla="*/ 5329338 w 11737976"/>
              <a:gd name="connsiteY15942" fmla="*/ 2443780 h 6407150"/>
              <a:gd name="connsiteX15943" fmla="*/ 5329789 w 11737976"/>
              <a:gd name="connsiteY15943" fmla="*/ 2440606 h 6407150"/>
              <a:gd name="connsiteX15944" fmla="*/ 5348840 w 11737976"/>
              <a:gd name="connsiteY15944" fmla="*/ 2442633 h 6407150"/>
              <a:gd name="connsiteX15945" fmla="*/ 5348614 w 11737976"/>
              <a:gd name="connsiteY15945" fmla="*/ 2444219 h 6407150"/>
              <a:gd name="connsiteX15946" fmla="*/ 5347939 w 11737976"/>
              <a:gd name="connsiteY15946" fmla="*/ 2448983 h 6407150"/>
              <a:gd name="connsiteX15947" fmla="*/ 5378765 w 11737976"/>
              <a:gd name="connsiteY15947" fmla="*/ 2436147 h 6407150"/>
              <a:gd name="connsiteX15948" fmla="*/ 5407339 w 11737976"/>
              <a:gd name="connsiteY15948" fmla="*/ 2439187 h 6407150"/>
              <a:gd name="connsiteX15949" fmla="*/ 5389641 w 11737976"/>
              <a:gd name="connsiteY15949" fmla="*/ 2427635 h 6407150"/>
              <a:gd name="connsiteX15950" fmla="*/ 5370590 w 11737976"/>
              <a:gd name="connsiteY15950" fmla="*/ 2425608 h 6407150"/>
              <a:gd name="connsiteX15951" fmla="*/ 7915628 w 11737976"/>
              <a:gd name="connsiteY15951" fmla="*/ 2425447 h 6407150"/>
              <a:gd name="connsiteX15952" fmla="*/ 7906615 w 11737976"/>
              <a:gd name="connsiteY15952" fmla="*/ 2428588 h 6407150"/>
              <a:gd name="connsiteX15953" fmla="*/ 7915628 w 11737976"/>
              <a:gd name="connsiteY15953" fmla="*/ 2425447 h 6407150"/>
              <a:gd name="connsiteX15954" fmla="*/ 5009448 w 11737976"/>
              <a:gd name="connsiteY15954" fmla="*/ 2422346 h 6407150"/>
              <a:gd name="connsiteX15955" fmla="*/ 5008957 w 11737976"/>
              <a:gd name="connsiteY15955" fmla="*/ 2425809 h 6407150"/>
              <a:gd name="connsiteX15956" fmla="*/ 5019737 w 11737976"/>
              <a:gd name="connsiteY15956" fmla="*/ 2423441 h 6407150"/>
              <a:gd name="connsiteX15957" fmla="*/ 5009448 w 11737976"/>
              <a:gd name="connsiteY15957" fmla="*/ 2422346 h 6407150"/>
              <a:gd name="connsiteX15958" fmla="*/ 5069483 w 11737976"/>
              <a:gd name="connsiteY15958" fmla="*/ 2420289 h 6407150"/>
              <a:gd name="connsiteX15959" fmla="*/ 5069267 w 11737976"/>
              <a:gd name="connsiteY15959" fmla="*/ 2421792 h 6407150"/>
              <a:gd name="connsiteX15960" fmla="*/ 5068674 w 11737976"/>
              <a:gd name="connsiteY15960" fmla="*/ 2421475 h 6407150"/>
              <a:gd name="connsiteX15961" fmla="*/ 5460597 w 11737976"/>
              <a:gd name="connsiteY15961" fmla="*/ 2419509 h 6407150"/>
              <a:gd name="connsiteX15962" fmla="*/ 5451717 w 11737976"/>
              <a:gd name="connsiteY15962" fmla="*/ 2420762 h 6407150"/>
              <a:gd name="connsiteX15963" fmla="*/ 5468864 w 11737976"/>
              <a:gd name="connsiteY15963" fmla="*/ 2422586 h 6407150"/>
              <a:gd name="connsiteX15964" fmla="*/ 5460597 w 11737976"/>
              <a:gd name="connsiteY15964" fmla="*/ 2419509 h 6407150"/>
              <a:gd name="connsiteX15965" fmla="*/ 5476117 w 11737976"/>
              <a:gd name="connsiteY15965" fmla="*/ 2413876 h 6407150"/>
              <a:gd name="connsiteX15966" fmla="*/ 5475014 w 11737976"/>
              <a:gd name="connsiteY15966" fmla="*/ 2417553 h 6407150"/>
              <a:gd name="connsiteX15967" fmla="*/ 5486506 w 11737976"/>
              <a:gd name="connsiteY15967" fmla="*/ 2416446 h 6407150"/>
              <a:gd name="connsiteX15968" fmla="*/ 5476117 w 11737976"/>
              <a:gd name="connsiteY15968" fmla="*/ 2413876 h 6407150"/>
              <a:gd name="connsiteX15969" fmla="*/ 5198707 w 11737976"/>
              <a:gd name="connsiteY15969" fmla="*/ 2413180 h 6407150"/>
              <a:gd name="connsiteX15970" fmla="*/ 5198214 w 11737976"/>
              <a:gd name="connsiteY15970" fmla="*/ 2416645 h 6407150"/>
              <a:gd name="connsiteX15971" fmla="*/ 5205565 w 11737976"/>
              <a:gd name="connsiteY15971" fmla="*/ 2413910 h 6407150"/>
              <a:gd name="connsiteX15972" fmla="*/ 5198707 w 11737976"/>
              <a:gd name="connsiteY15972" fmla="*/ 2413180 h 6407150"/>
              <a:gd name="connsiteX15973" fmla="*/ 5752419 w 11737976"/>
              <a:gd name="connsiteY15973" fmla="*/ 2411146 h 6407150"/>
              <a:gd name="connsiteX15974" fmla="*/ 5751927 w 11737976"/>
              <a:gd name="connsiteY15974" fmla="*/ 2414611 h 6407150"/>
              <a:gd name="connsiteX15975" fmla="*/ 5762214 w 11737976"/>
              <a:gd name="connsiteY15975" fmla="*/ 2415705 h 6407150"/>
              <a:gd name="connsiteX15976" fmla="*/ 5762706 w 11737976"/>
              <a:gd name="connsiteY15976" fmla="*/ 2412241 h 6407150"/>
              <a:gd name="connsiteX15977" fmla="*/ 5752419 w 11737976"/>
              <a:gd name="connsiteY15977" fmla="*/ 2411146 h 6407150"/>
              <a:gd name="connsiteX15978" fmla="*/ 5549781 w 11737976"/>
              <a:gd name="connsiteY15978" fmla="*/ 2408340 h 6407150"/>
              <a:gd name="connsiteX15979" fmla="*/ 5545033 w 11737976"/>
              <a:gd name="connsiteY15979" fmla="*/ 2417270 h 6407150"/>
              <a:gd name="connsiteX15980" fmla="*/ 5547488 w 11737976"/>
              <a:gd name="connsiteY15980" fmla="*/ 2424505 h 6407150"/>
              <a:gd name="connsiteX15981" fmla="*/ 5567608 w 11737976"/>
              <a:gd name="connsiteY15981" fmla="*/ 2413519 h 6407150"/>
              <a:gd name="connsiteX15982" fmla="*/ 5549781 w 11737976"/>
              <a:gd name="connsiteY15982" fmla="*/ 2408340 h 6407150"/>
              <a:gd name="connsiteX15983" fmla="*/ 5119349 w 11737976"/>
              <a:gd name="connsiteY15983" fmla="*/ 2408253 h 6407150"/>
              <a:gd name="connsiteX15984" fmla="*/ 5118367 w 11737976"/>
              <a:gd name="connsiteY15984" fmla="*/ 2415181 h 6407150"/>
              <a:gd name="connsiteX15985" fmla="*/ 5138940 w 11737976"/>
              <a:gd name="connsiteY15985" fmla="*/ 2417370 h 6407150"/>
              <a:gd name="connsiteX15986" fmla="*/ 5119349 w 11737976"/>
              <a:gd name="connsiteY15986" fmla="*/ 2408253 h 6407150"/>
              <a:gd name="connsiteX15987" fmla="*/ 5354554 w 11737976"/>
              <a:gd name="connsiteY15987" fmla="*/ 2403977 h 6407150"/>
              <a:gd name="connsiteX15988" fmla="*/ 5343151 w 11737976"/>
              <a:gd name="connsiteY15988" fmla="*/ 2415657 h 6407150"/>
              <a:gd name="connsiteX15989" fmla="*/ 5342701 w 11737976"/>
              <a:gd name="connsiteY15989" fmla="*/ 2418831 h 6407150"/>
              <a:gd name="connsiteX15990" fmla="*/ 5323499 w 11737976"/>
              <a:gd name="connsiteY15990" fmla="*/ 2416789 h 6407150"/>
              <a:gd name="connsiteX15991" fmla="*/ 5322147 w 11737976"/>
              <a:gd name="connsiteY15991" fmla="*/ 2426315 h 6407150"/>
              <a:gd name="connsiteX15992" fmla="*/ 5331748 w 11737976"/>
              <a:gd name="connsiteY15992" fmla="*/ 2427337 h 6407150"/>
              <a:gd name="connsiteX15993" fmla="*/ 5342250 w 11737976"/>
              <a:gd name="connsiteY15993" fmla="*/ 2422008 h 6407150"/>
              <a:gd name="connsiteX15994" fmla="*/ 5352301 w 11737976"/>
              <a:gd name="connsiteY15994" fmla="*/ 2419854 h 6407150"/>
              <a:gd name="connsiteX15995" fmla="*/ 5372855 w 11737976"/>
              <a:gd name="connsiteY15995" fmla="*/ 2412370 h 6407150"/>
              <a:gd name="connsiteX15996" fmla="*/ 5354554 w 11737976"/>
              <a:gd name="connsiteY15996" fmla="*/ 2403977 h 6407150"/>
              <a:gd name="connsiteX15997" fmla="*/ 5707192 w 11737976"/>
              <a:gd name="connsiteY15997" fmla="*/ 2402819 h 6407150"/>
              <a:gd name="connsiteX15998" fmla="*/ 5696213 w 11737976"/>
              <a:gd name="connsiteY15998" fmla="*/ 2414777 h 6407150"/>
              <a:gd name="connsiteX15999" fmla="*/ 5704899 w 11737976"/>
              <a:gd name="connsiteY15999" fmla="*/ 2418984 h 6407150"/>
              <a:gd name="connsiteX16000" fmla="*/ 5703522 w 11737976"/>
              <a:gd name="connsiteY16000" fmla="*/ 2428683 h 6407150"/>
              <a:gd name="connsiteX16001" fmla="*/ 5712667 w 11737976"/>
              <a:gd name="connsiteY16001" fmla="*/ 2429655 h 6407150"/>
              <a:gd name="connsiteX16002" fmla="*/ 5730496 w 11737976"/>
              <a:gd name="connsiteY16002" fmla="*/ 2434834 h 6407150"/>
              <a:gd name="connsiteX16003" fmla="*/ 5749699 w 11737976"/>
              <a:gd name="connsiteY16003" fmla="*/ 2430314 h 6407150"/>
              <a:gd name="connsiteX16004" fmla="*/ 5734165 w 11737976"/>
              <a:gd name="connsiteY16004" fmla="*/ 2408970 h 6407150"/>
              <a:gd name="connsiteX16005" fmla="*/ 5707192 w 11737976"/>
              <a:gd name="connsiteY16005" fmla="*/ 2402819 h 6407150"/>
              <a:gd name="connsiteX16006" fmla="*/ 5393821 w 11737976"/>
              <a:gd name="connsiteY16006" fmla="*/ 2400002 h 6407150"/>
              <a:gd name="connsiteX16007" fmla="*/ 5379216 w 11737976"/>
              <a:gd name="connsiteY16007" fmla="*/ 2402019 h 6407150"/>
              <a:gd name="connsiteX16008" fmla="*/ 5384040 w 11737976"/>
              <a:gd name="connsiteY16008" fmla="*/ 2407114 h 6407150"/>
              <a:gd name="connsiteX16009" fmla="*/ 5405064 w 11737976"/>
              <a:gd name="connsiteY16009" fmla="*/ 2406130 h 6407150"/>
              <a:gd name="connsiteX16010" fmla="*/ 5393821 w 11737976"/>
              <a:gd name="connsiteY16010" fmla="*/ 2400002 h 6407150"/>
              <a:gd name="connsiteX16011" fmla="*/ 5376048 w 11737976"/>
              <a:gd name="connsiteY16011" fmla="*/ 2389857 h 6407150"/>
              <a:gd name="connsiteX16012" fmla="*/ 5357920 w 11737976"/>
              <a:gd name="connsiteY16012" fmla="*/ 2394959 h 6407150"/>
              <a:gd name="connsiteX16013" fmla="*/ 5366554 w 11737976"/>
              <a:gd name="connsiteY16013" fmla="*/ 2395438 h 6407150"/>
              <a:gd name="connsiteX16014" fmla="*/ 5375557 w 11737976"/>
              <a:gd name="connsiteY16014" fmla="*/ 2393320 h 6407150"/>
              <a:gd name="connsiteX16015" fmla="*/ 5376048 w 11737976"/>
              <a:gd name="connsiteY16015" fmla="*/ 2389857 h 6407150"/>
              <a:gd name="connsiteX16016" fmla="*/ 5131892 w 11737976"/>
              <a:gd name="connsiteY16016" fmla="*/ 2387319 h 6407150"/>
              <a:gd name="connsiteX16017" fmla="*/ 5121110 w 11737976"/>
              <a:gd name="connsiteY16017" fmla="*/ 2395839 h 6407150"/>
              <a:gd name="connsiteX16018" fmla="*/ 5154008 w 11737976"/>
              <a:gd name="connsiteY16018" fmla="*/ 2401153 h 6407150"/>
              <a:gd name="connsiteX16019" fmla="*/ 5158829 w 11737976"/>
              <a:gd name="connsiteY16019" fmla="*/ 2399854 h 6407150"/>
              <a:gd name="connsiteX16020" fmla="*/ 5131892 w 11737976"/>
              <a:gd name="connsiteY16020" fmla="*/ 2387319 h 6407150"/>
              <a:gd name="connsiteX16021" fmla="*/ 7798094 w 11737976"/>
              <a:gd name="connsiteY16021" fmla="*/ 2386894 h 6407150"/>
              <a:gd name="connsiteX16022" fmla="*/ 7795997 w 11737976"/>
              <a:gd name="connsiteY16022" fmla="*/ 2395870 h 6407150"/>
              <a:gd name="connsiteX16023" fmla="*/ 7800068 w 11737976"/>
              <a:gd name="connsiteY16023" fmla="*/ 2390179 h 6407150"/>
              <a:gd name="connsiteX16024" fmla="*/ 7798094 w 11737976"/>
              <a:gd name="connsiteY16024" fmla="*/ 2386894 h 6407150"/>
              <a:gd name="connsiteX16025" fmla="*/ 7425743 w 11737976"/>
              <a:gd name="connsiteY16025" fmla="*/ 2383259 h 6407150"/>
              <a:gd name="connsiteX16026" fmla="*/ 7434802 w 11737976"/>
              <a:gd name="connsiteY16026" fmla="*/ 2389215 h 6407150"/>
              <a:gd name="connsiteX16027" fmla="*/ 7421884 w 11737976"/>
              <a:gd name="connsiteY16027" fmla="*/ 2399766 h 6407150"/>
              <a:gd name="connsiteX16028" fmla="*/ 7419953 w 11737976"/>
              <a:gd name="connsiteY16028" fmla="*/ 2408019 h 6407150"/>
              <a:gd name="connsiteX16029" fmla="*/ 7414750 w 11737976"/>
              <a:gd name="connsiteY16029" fmla="*/ 2385555 h 6407150"/>
              <a:gd name="connsiteX16030" fmla="*/ 7424778 w 11737976"/>
              <a:gd name="connsiteY16030" fmla="*/ 2387387 h 6407150"/>
              <a:gd name="connsiteX16031" fmla="*/ 5467170 w 11737976"/>
              <a:gd name="connsiteY16031" fmla="*/ 2377281 h 6407150"/>
              <a:gd name="connsiteX16032" fmla="*/ 5457151 w 11737976"/>
              <a:gd name="connsiteY16032" fmla="*/ 2382466 h 6407150"/>
              <a:gd name="connsiteX16033" fmla="*/ 5472335 w 11737976"/>
              <a:gd name="connsiteY16033" fmla="*/ 2385840 h 6407150"/>
              <a:gd name="connsiteX16034" fmla="*/ 5475439 w 11737976"/>
              <a:gd name="connsiteY16034" fmla="*/ 2384412 h 6407150"/>
              <a:gd name="connsiteX16035" fmla="*/ 5467170 w 11737976"/>
              <a:gd name="connsiteY16035" fmla="*/ 2377281 h 6407150"/>
              <a:gd name="connsiteX16036" fmla="*/ 5427884 w 11737976"/>
              <a:gd name="connsiteY16036" fmla="*/ 2376617 h 6407150"/>
              <a:gd name="connsiteX16037" fmla="*/ 5416940 w 11737976"/>
              <a:gd name="connsiteY16037" fmla="*/ 2385198 h 6407150"/>
              <a:gd name="connsiteX16038" fmla="*/ 5407359 w 11737976"/>
              <a:gd name="connsiteY16038" fmla="*/ 2384178 h 6407150"/>
              <a:gd name="connsiteX16039" fmla="*/ 5406906 w 11737976"/>
              <a:gd name="connsiteY16039" fmla="*/ 2387377 h 6407150"/>
              <a:gd name="connsiteX16040" fmla="*/ 5395509 w 11737976"/>
              <a:gd name="connsiteY16040" fmla="*/ 2399160 h 6407150"/>
              <a:gd name="connsiteX16041" fmla="*/ 5414671 w 11737976"/>
              <a:gd name="connsiteY16041" fmla="*/ 2401197 h 6407150"/>
              <a:gd name="connsiteX16042" fmla="*/ 5435194 w 11737976"/>
              <a:gd name="connsiteY16042" fmla="*/ 2393636 h 6407150"/>
              <a:gd name="connsiteX16043" fmla="*/ 5444775 w 11737976"/>
              <a:gd name="connsiteY16043" fmla="*/ 2394655 h 6407150"/>
              <a:gd name="connsiteX16044" fmla="*/ 5443867 w 11737976"/>
              <a:gd name="connsiteY16044" fmla="*/ 2401055 h 6407150"/>
              <a:gd name="connsiteX16045" fmla="*/ 5453448 w 11737976"/>
              <a:gd name="connsiteY16045" fmla="*/ 2402075 h 6407150"/>
              <a:gd name="connsiteX16046" fmla="*/ 5442960 w 11737976"/>
              <a:gd name="connsiteY16046" fmla="*/ 2407455 h 6407150"/>
              <a:gd name="connsiteX16047" fmla="*/ 5443413 w 11737976"/>
              <a:gd name="connsiteY16047" fmla="*/ 2404256 h 6407150"/>
              <a:gd name="connsiteX16048" fmla="*/ 5423798 w 11737976"/>
              <a:gd name="connsiteY16048" fmla="*/ 2405417 h 6407150"/>
              <a:gd name="connsiteX16049" fmla="*/ 5432015 w 11737976"/>
              <a:gd name="connsiteY16049" fmla="*/ 2416036 h 6407150"/>
              <a:gd name="connsiteX16050" fmla="*/ 5412855 w 11737976"/>
              <a:gd name="connsiteY16050" fmla="*/ 2413997 h 6407150"/>
              <a:gd name="connsiteX16051" fmla="*/ 5412400 w 11737976"/>
              <a:gd name="connsiteY16051" fmla="*/ 2417198 h 6407150"/>
              <a:gd name="connsiteX16052" fmla="*/ 5421982 w 11737976"/>
              <a:gd name="connsiteY16052" fmla="*/ 2418216 h 6407150"/>
              <a:gd name="connsiteX16053" fmla="*/ 5431561 w 11737976"/>
              <a:gd name="connsiteY16053" fmla="*/ 2419237 h 6407150"/>
              <a:gd name="connsiteX16054" fmla="*/ 5441597 w 11737976"/>
              <a:gd name="connsiteY16054" fmla="*/ 2417055 h 6407150"/>
              <a:gd name="connsiteX16055" fmla="*/ 5451632 w 11737976"/>
              <a:gd name="connsiteY16055" fmla="*/ 2414875 h 6407150"/>
              <a:gd name="connsiteX16056" fmla="*/ 5461665 w 11737976"/>
              <a:gd name="connsiteY16056" fmla="*/ 2412695 h 6407150"/>
              <a:gd name="connsiteX16057" fmla="*/ 5462574 w 11737976"/>
              <a:gd name="connsiteY16057" fmla="*/ 2406293 h 6407150"/>
              <a:gd name="connsiteX16058" fmla="*/ 5492224 w 11737976"/>
              <a:gd name="connsiteY16058" fmla="*/ 2402952 h 6407150"/>
              <a:gd name="connsiteX16059" fmla="*/ 5499990 w 11737976"/>
              <a:gd name="connsiteY16059" fmla="*/ 2416772 h 6407150"/>
              <a:gd name="connsiteX16060" fmla="*/ 5499535 w 11737976"/>
              <a:gd name="connsiteY16060" fmla="*/ 2419971 h 6407150"/>
              <a:gd name="connsiteX16061" fmla="*/ 5488592 w 11737976"/>
              <a:gd name="connsiteY16061" fmla="*/ 2428552 h 6407150"/>
              <a:gd name="connsiteX16062" fmla="*/ 5515972 w 11737976"/>
              <a:gd name="connsiteY16062" fmla="*/ 2441211 h 6407150"/>
              <a:gd name="connsiteX16063" fmla="*/ 5552934 w 11737976"/>
              <a:gd name="connsiteY16063" fmla="*/ 2454887 h 6407150"/>
              <a:gd name="connsiteX16064" fmla="*/ 5561607 w 11737976"/>
              <a:gd name="connsiteY16064" fmla="*/ 2462306 h 6407150"/>
              <a:gd name="connsiteX16065" fmla="*/ 5552026 w 11737976"/>
              <a:gd name="connsiteY16065" fmla="*/ 2461287 h 6407150"/>
              <a:gd name="connsiteX16066" fmla="*/ 5561154 w 11737976"/>
              <a:gd name="connsiteY16066" fmla="*/ 2465508 h 6407150"/>
              <a:gd name="connsiteX16067" fmla="*/ 5570733 w 11737976"/>
              <a:gd name="connsiteY16067" fmla="*/ 2466525 h 6407150"/>
              <a:gd name="connsiteX16068" fmla="*/ 5549757 w 11737976"/>
              <a:gd name="connsiteY16068" fmla="*/ 2477288 h 6407150"/>
              <a:gd name="connsiteX16069" fmla="*/ 5557976 w 11737976"/>
              <a:gd name="connsiteY16069" fmla="*/ 2487907 h 6407150"/>
              <a:gd name="connsiteX16070" fmla="*/ 5537904 w 11737976"/>
              <a:gd name="connsiteY16070" fmla="*/ 2492268 h 6407150"/>
              <a:gd name="connsiteX16071" fmla="*/ 5528778 w 11737976"/>
              <a:gd name="connsiteY16071" fmla="*/ 2488048 h 6407150"/>
              <a:gd name="connsiteX16072" fmla="*/ 5529234 w 11737976"/>
              <a:gd name="connsiteY16072" fmla="*/ 2484849 h 6407150"/>
              <a:gd name="connsiteX16073" fmla="*/ 5539266 w 11737976"/>
              <a:gd name="connsiteY16073" fmla="*/ 2482669 h 6407150"/>
              <a:gd name="connsiteX16074" fmla="*/ 5511432 w 11737976"/>
              <a:gd name="connsiteY16074" fmla="*/ 2473210 h 6407150"/>
              <a:gd name="connsiteX16075" fmla="*/ 5501398 w 11737976"/>
              <a:gd name="connsiteY16075" fmla="*/ 2475392 h 6407150"/>
              <a:gd name="connsiteX16076" fmla="*/ 5492271 w 11737976"/>
              <a:gd name="connsiteY16076" fmla="*/ 2471171 h 6407150"/>
              <a:gd name="connsiteX16077" fmla="*/ 5502761 w 11737976"/>
              <a:gd name="connsiteY16077" fmla="*/ 2465791 h 6407150"/>
              <a:gd name="connsiteX16078" fmla="*/ 5455764 w 11737976"/>
              <a:gd name="connsiteY16078" fmla="*/ 2454294 h 6407150"/>
              <a:gd name="connsiteX16079" fmla="*/ 5407407 w 11737976"/>
              <a:gd name="connsiteY16079" fmla="*/ 2452397 h 6407150"/>
              <a:gd name="connsiteX16080" fmla="*/ 5407860 w 11737976"/>
              <a:gd name="connsiteY16080" fmla="*/ 2449197 h 6407150"/>
              <a:gd name="connsiteX16081" fmla="*/ 5408314 w 11737976"/>
              <a:gd name="connsiteY16081" fmla="*/ 2445998 h 6407150"/>
              <a:gd name="connsiteX16082" fmla="*/ 5398732 w 11737976"/>
              <a:gd name="connsiteY16082" fmla="*/ 2444978 h 6407150"/>
              <a:gd name="connsiteX16083" fmla="*/ 5397825 w 11737976"/>
              <a:gd name="connsiteY16083" fmla="*/ 2451377 h 6407150"/>
              <a:gd name="connsiteX16084" fmla="*/ 5386884 w 11737976"/>
              <a:gd name="connsiteY16084" fmla="*/ 2459960 h 6407150"/>
              <a:gd name="connsiteX16085" fmla="*/ 5377303 w 11737976"/>
              <a:gd name="connsiteY16085" fmla="*/ 2458939 h 6407150"/>
              <a:gd name="connsiteX16086" fmla="*/ 5356780 w 11737976"/>
              <a:gd name="connsiteY16086" fmla="*/ 2466500 h 6407150"/>
              <a:gd name="connsiteX16087" fmla="*/ 5366359 w 11737976"/>
              <a:gd name="connsiteY16087" fmla="*/ 2467519 h 6407150"/>
              <a:gd name="connsiteX16088" fmla="*/ 5355872 w 11737976"/>
              <a:gd name="connsiteY16088" fmla="*/ 2472901 h 6407150"/>
              <a:gd name="connsiteX16089" fmla="*/ 5346745 w 11737976"/>
              <a:gd name="connsiteY16089" fmla="*/ 2468679 h 6407150"/>
              <a:gd name="connsiteX16090" fmla="*/ 5336255 w 11737976"/>
              <a:gd name="connsiteY16090" fmla="*/ 2474062 h 6407150"/>
              <a:gd name="connsiteX16091" fmla="*/ 5354963 w 11737976"/>
              <a:gd name="connsiteY16091" fmla="*/ 2479299 h 6407150"/>
              <a:gd name="connsiteX16092" fmla="*/ 5374125 w 11737976"/>
              <a:gd name="connsiteY16092" fmla="*/ 2481339 h 6407150"/>
              <a:gd name="connsiteX16093" fmla="*/ 5373670 w 11737976"/>
              <a:gd name="connsiteY16093" fmla="*/ 2484539 h 6407150"/>
              <a:gd name="connsiteX16094" fmla="*/ 5392832 w 11737976"/>
              <a:gd name="connsiteY16094" fmla="*/ 2486577 h 6407150"/>
              <a:gd name="connsiteX16095" fmla="*/ 5383705 w 11737976"/>
              <a:gd name="connsiteY16095" fmla="*/ 2482358 h 6407150"/>
              <a:gd name="connsiteX16096" fmla="*/ 5393739 w 11737976"/>
              <a:gd name="connsiteY16096" fmla="*/ 2480177 h 6407150"/>
              <a:gd name="connsiteX16097" fmla="*/ 5412902 w 11737976"/>
              <a:gd name="connsiteY16097" fmla="*/ 2482216 h 6407150"/>
              <a:gd name="connsiteX16098" fmla="*/ 5412449 w 11737976"/>
              <a:gd name="connsiteY16098" fmla="*/ 2485415 h 6407150"/>
              <a:gd name="connsiteX16099" fmla="*/ 5441645 w 11737976"/>
              <a:gd name="connsiteY16099" fmla="*/ 2485274 h 6407150"/>
              <a:gd name="connsiteX16100" fmla="*/ 5452585 w 11737976"/>
              <a:gd name="connsiteY16100" fmla="*/ 2476694 h 6407150"/>
              <a:gd name="connsiteX16101" fmla="*/ 5470386 w 11737976"/>
              <a:gd name="connsiteY16101" fmla="*/ 2488333 h 6407150"/>
              <a:gd name="connsiteX16102" fmla="*/ 5489546 w 11737976"/>
              <a:gd name="connsiteY16102" fmla="*/ 2490371 h 6407150"/>
              <a:gd name="connsiteX16103" fmla="*/ 5498674 w 11737976"/>
              <a:gd name="connsiteY16103" fmla="*/ 2494590 h 6407150"/>
              <a:gd name="connsiteX16104" fmla="*/ 5509616 w 11737976"/>
              <a:gd name="connsiteY16104" fmla="*/ 2486009 h 6407150"/>
              <a:gd name="connsiteX16105" fmla="*/ 5519652 w 11737976"/>
              <a:gd name="connsiteY16105" fmla="*/ 2483829 h 6407150"/>
              <a:gd name="connsiteX16106" fmla="*/ 5519198 w 11737976"/>
              <a:gd name="connsiteY16106" fmla="*/ 2487028 h 6407150"/>
              <a:gd name="connsiteX16107" fmla="*/ 5518743 w 11737976"/>
              <a:gd name="connsiteY16107" fmla="*/ 2490228 h 6407150"/>
              <a:gd name="connsiteX16108" fmla="*/ 5528324 w 11737976"/>
              <a:gd name="connsiteY16108" fmla="*/ 2491248 h 6407150"/>
              <a:gd name="connsiteX16109" fmla="*/ 5537904 w 11737976"/>
              <a:gd name="connsiteY16109" fmla="*/ 2492268 h 6407150"/>
              <a:gd name="connsiteX16110" fmla="*/ 5536997 w 11737976"/>
              <a:gd name="connsiteY16110" fmla="*/ 2498668 h 6407150"/>
              <a:gd name="connsiteX16111" fmla="*/ 5556614 w 11737976"/>
              <a:gd name="connsiteY16111" fmla="*/ 2497508 h 6407150"/>
              <a:gd name="connsiteX16112" fmla="*/ 5574866 w 11737976"/>
              <a:gd name="connsiteY16112" fmla="*/ 2505946 h 6407150"/>
              <a:gd name="connsiteX16113" fmla="*/ 5585355 w 11737976"/>
              <a:gd name="connsiteY16113" fmla="*/ 2500565 h 6407150"/>
              <a:gd name="connsiteX16114" fmla="*/ 5604515 w 11737976"/>
              <a:gd name="connsiteY16114" fmla="*/ 2502604 h 6407150"/>
              <a:gd name="connsiteX16115" fmla="*/ 5614552 w 11737976"/>
              <a:gd name="connsiteY16115" fmla="*/ 2500423 h 6407150"/>
              <a:gd name="connsiteX16116" fmla="*/ 5605879 w 11737976"/>
              <a:gd name="connsiteY16116" fmla="*/ 2493003 h 6407150"/>
              <a:gd name="connsiteX16117" fmla="*/ 5586718 w 11737976"/>
              <a:gd name="connsiteY16117" fmla="*/ 2490965 h 6407150"/>
              <a:gd name="connsiteX16118" fmla="*/ 5577590 w 11737976"/>
              <a:gd name="connsiteY16118" fmla="*/ 2486745 h 6407150"/>
              <a:gd name="connsiteX16119" fmla="*/ 5606786 w 11737976"/>
              <a:gd name="connsiteY16119" fmla="*/ 2486604 h 6407150"/>
              <a:gd name="connsiteX16120" fmla="*/ 5598115 w 11737976"/>
              <a:gd name="connsiteY16120" fmla="*/ 2479184 h 6407150"/>
              <a:gd name="connsiteX16121" fmla="*/ 5579860 w 11737976"/>
              <a:gd name="connsiteY16121" fmla="*/ 2470746 h 6407150"/>
              <a:gd name="connsiteX16122" fmla="*/ 5580768 w 11737976"/>
              <a:gd name="connsiteY16122" fmla="*/ 2464345 h 6407150"/>
              <a:gd name="connsiteX16123" fmla="*/ 5600385 w 11737976"/>
              <a:gd name="connsiteY16123" fmla="*/ 2463185 h 6407150"/>
              <a:gd name="connsiteX16124" fmla="*/ 5609963 w 11737976"/>
              <a:gd name="connsiteY16124" fmla="*/ 2464204 h 6407150"/>
              <a:gd name="connsiteX16125" fmla="*/ 5609056 w 11737976"/>
              <a:gd name="connsiteY16125" fmla="*/ 2470604 h 6407150"/>
              <a:gd name="connsiteX16126" fmla="*/ 5619545 w 11737976"/>
              <a:gd name="connsiteY16126" fmla="*/ 2465224 h 6407150"/>
              <a:gd name="connsiteX16127" fmla="*/ 5619999 w 11737976"/>
              <a:gd name="connsiteY16127" fmla="*/ 2462024 h 6407150"/>
              <a:gd name="connsiteX16128" fmla="*/ 5628219 w 11737976"/>
              <a:gd name="connsiteY16128" fmla="*/ 2472642 h 6407150"/>
              <a:gd name="connsiteX16129" fmla="*/ 5647380 w 11737976"/>
              <a:gd name="connsiteY16129" fmla="*/ 2474682 h 6407150"/>
              <a:gd name="connsiteX16130" fmla="*/ 5648743 w 11737976"/>
              <a:gd name="connsiteY16130" fmla="*/ 2465080 h 6407150"/>
              <a:gd name="connsiteX16131" fmla="*/ 5667903 w 11737976"/>
              <a:gd name="connsiteY16131" fmla="*/ 2467121 h 6407150"/>
              <a:gd name="connsiteX16132" fmla="*/ 5660139 w 11737976"/>
              <a:gd name="connsiteY16132" fmla="*/ 2453301 h 6407150"/>
              <a:gd name="connsiteX16133" fmla="*/ 5639615 w 11737976"/>
              <a:gd name="connsiteY16133" fmla="*/ 2460862 h 6407150"/>
              <a:gd name="connsiteX16134" fmla="*/ 5620454 w 11737976"/>
              <a:gd name="connsiteY16134" fmla="*/ 2458822 h 6407150"/>
              <a:gd name="connsiteX16135" fmla="*/ 5610419 w 11737976"/>
              <a:gd name="connsiteY16135" fmla="*/ 2461004 h 6407150"/>
              <a:gd name="connsiteX16136" fmla="*/ 5600839 w 11737976"/>
              <a:gd name="connsiteY16136" fmla="*/ 2459983 h 6407150"/>
              <a:gd name="connsiteX16137" fmla="*/ 5602201 w 11737976"/>
              <a:gd name="connsiteY16137" fmla="*/ 2450385 h 6407150"/>
              <a:gd name="connsiteX16138" fmla="*/ 5620907 w 11737976"/>
              <a:gd name="connsiteY16138" fmla="*/ 2455624 h 6407150"/>
              <a:gd name="connsiteX16139" fmla="*/ 5631398 w 11737976"/>
              <a:gd name="connsiteY16139" fmla="*/ 2450243 h 6407150"/>
              <a:gd name="connsiteX16140" fmla="*/ 5613596 w 11737976"/>
              <a:gd name="connsiteY16140" fmla="*/ 2438604 h 6407150"/>
              <a:gd name="connsiteX16141" fmla="*/ 5584853 w 11737976"/>
              <a:gd name="connsiteY16141" fmla="*/ 2435547 h 6407150"/>
              <a:gd name="connsiteX16142" fmla="*/ 5593528 w 11737976"/>
              <a:gd name="connsiteY16142" fmla="*/ 2442966 h 6407150"/>
              <a:gd name="connsiteX16143" fmla="*/ 5573910 w 11737976"/>
              <a:gd name="connsiteY16143" fmla="*/ 2444127 h 6407150"/>
              <a:gd name="connsiteX16144" fmla="*/ 5584399 w 11737976"/>
              <a:gd name="connsiteY16144" fmla="*/ 2438745 h 6407150"/>
              <a:gd name="connsiteX16145" fmla="*/ 5565694 w 11737976"/>
              <a:gd name="connsiteY16145" fmla="*/ 2433507 h 6407150"/>
              <a:gd name="connsiteX16146" fmla="*/ 5566147 w 11737976"/>
              <a:gd name="connsiteY16146" fmla="*/ 2430308 h 6407150"/>
              <a:gd name="connsiteX16147" fmla="*/ 5576181 w 11737976"/>
              <a:gd name="connsiteY16147" fmla="*/ 2428127 h 6407150"/>
              <a:gd name="connsiteX16148" fmla="*/ 5576634 w 11737976"/>
              <a:gd name="connsiteY16148" fmla="*/ 2424928 h 6407150"/>
              <a:gd name="connsiteX16149" fmla="*/ 5567055 w 11737976"/>
              <a:gd name="connsiteY16149" fmla="*/ 2423908 h 6407150"/>
              <a:gd name="connsiteX16150" fmla="*/ 5557474 w 11737976"/>
              <a:gd name="connsiteY16150" fmla="*/ 2422887 h 6407150"/>
              <a:gd name="connsiteX16151" fmla="*/ 5546985 w 11737976"/>
              <a:gd name="connsiteY16151" fmla="*/ 2428268 h 6407150"/>
              <a:gd name="connsiteX16152" fmla="*/ 5556111 w 11737976"/>
              <a:gd name="connsiteY16152" fmla="*/ 2432487 h 6407150"/>
              <a:gd name="connsiteX16153" fmla="*/ 5545168 w 11737976"/>
              <a:gd name="connsiteY16153" fmla="*/ 2441069 h 6407150"/>
              <a:gd name="connsiteX16154" fmla="*/ 5536951 w 11737976"/>
              <a:gd name="connsiteY16154" fmla="*/ 2430449 h 6407150"/>
              <a:gd name="connsiteX16155" fmla="*/ 5537860 w 11737976"/>
              <a:gd name="connsiteY16155" fmla="*/ 2424049 h 6407150"/>
              <a:gd name="connsiteX16156" fmla="*/ 5509117 w 11737976"/>
              <a:gd name="connsiteY16156" fmla="*/ 2420991 h 6407150"/>
              <a:gd name="connsiteX16157" fmla="*/ 5509571 w 11737976"/>
              <a:gd name="connsiteY16157" fmla="*/ 2417791 h 6407150"/>
              <a:gd name="connsiteX16158" fmla="*/ 5512295 w 11737976"/>
              <a:gd name="connsiteY16158" fmla="*/ 2398591 h 6407150"/>
              <a:gd name="connsiteX16159" fmla="*/ 5492224 w 11737976"/>
              <a:gd name="connsiteY16159" fmla="*/ 2402952 h 6407150"/>
              <a:gd name="connsiteX16160" fmla="*/ 5483552 w 11737976"/>
              <a:gd name="connsiteY16160" fmla="*/ 2395534 h 6407150"/>
              <a:gd name="connsiteX16161" fmla="*/ 5444775 w 11737976"/>
              <a:gd name="connsiteY16161" fmla="*/ 2394655 h 6407150"/>
              <a:gd name="connsiteX16162" fmla="*/ 5445229 w 11737976"/>
              <a:gd name="connsiteY16162" fmla="*/ 2391455 h 6407150"/>
              <a:gd name="connsiteX16163" fmla="*/ 5427884 w 11737976"/>
              <a:gd name="connsiteY16163" fmla="*/ 2376617 h 6407150"/>
              <a:gd name="connsiteX16164" fmla="*/ 4967581 w 11737976"/>
              <a:gd name="connsiteY16164" fmla="*/ 2372766 h 6407150"/>
              <a:gd name="connsiteX16165" fmla="*/ 4976324 w 11737976"/>
              <a:gd name="connsiteY16165" fmla="*/ 2373697 h 6407150"/>
              <a:gd name="connsiteX16166" fmla="*/ 4968478 w 11737976"/>
              <a:gd name="connsiteY16166" fmla="*/ 2375421 h 6407150"/>
              <a:gd name="connsiteX16167" fmla="*/ 5067687 w 11737976"/>
              <a:gd name="connsiteY16167" fmla="*/ 2367595 h 6407150"/>
              <a:gd name="connsiteX16168" fmla="*/ 5037689 w 11737976"/>
              <a:gd name="connsiteY16168" fmla="*/ 2370497 h 6407150"/>
              <a:gd name="connsiteX16169" fmla="*/ 5056694 w 11737976"/>
              <a:gd name="connsiteY16169" fmla="*/ 2375568 h 6407150"/>
              <a:gd name="connsiteX16170" fmla="*/ 5055841 w 11737976"/>
              <a:gd name="connsiteY16170" fmla="*/ 2381571 h 6407150"/>
              <a:gd name="connsiteX16171" fmla="*/ 5077914 w 11737976"/>
              <a:gd name="connsiteY16171" fmla="*/ 2382397 h 6407150"/>
              <a:gd name="connsiteX16172" fmla="*/ 5085414 w 11737976"/>
              <a:gd name="connsiteY16172" fmla="*/ 2381670 h 6407150"/>
              <a:gd name="connsiteX16173" fmla="*/ 5095554 w 11737976"/>
              <a:gd name="connsiteY16173" fmla="*/ 2379702 h 6407150"/>
              <a:gd name="connsiteX16174" fmla="*/ 5085839 w 11737976"/>
              <a:gd name="connsiteY16174" fmla="*/ 2378669 h 6407150"/>
              <a:gd name="connsiteX16175" fmla="*/ 5067687 w 11737976"/>
              <a:gd name="connsiteY16175" fmla="*/ 2367595 h 6407150"/>
              <a:gd name="connsiteX16176" fmla="*/ 7312361 w 11737976"/>
              <a:gd name="connsiteY16176" fmla="*/ 2365464 h 6407150"/>
              <a:gd name="connsiteX16177" fmla="*/ 7304560 w 11737976"/>
              <a:gd name="connsiteY16177" fmla="*/ 2369499 h 6407150"/>
              <a:gd name="connsiteX16178" fmla="*/ 7313373 w 11737976"/>
              <a:gd name="connsiteY16178" fmla="*/ 2378750 h 6407150"/>
              <a:gd name="connsiteX16179" fmla="*/ 7326591 w 11737976"/>
              <a:gd name="connsiteY16179" fmla="*/ 2369153 h 6407150"/>
              <a:gd name="connsiteX16180" fmla="*/ 7312361 w 11737976"/>
              <a:gd name="connsiteY16180" fmla="*/ 2365464 h 6407150"/>
              <a:gd name="connsiteX16181" fmla="*/ 5423291 w 11737976"/>
              <a:gd name="connsiteY16181" fmla="*/ 2363529 h 6407150"/>
              <a:gd name="connsiteX16182" fmla="*/ 5417861 w 11737976"/>
              <a:gd name="connsiteY16182" fmla="*/ 2365003 h 6407150"/>
              <a:gd name="connsiteX16183" fmla="*/ 5430884 w 11737976"/>
              <a:gd name="connsiteY16183" fmla="*/ 2365216 h 6407150"/>
              <a:gd name="connsiteX16184" fmla="*/ 5428476 w 11737976"/>
              <a:gd name="connsiteY16184" fmla="*/ 2363788 h 6407150"/>
              <a:gd name="connsiteX16185" fmla="*/ 5423291 w 11737976"/>
              <a:gd name="connsiteY16185" fmla="*/ 2363529 h 6407150"/>
              <a:gd name="connsiteX16186" fmla="*/ 5790650 w 11737976"/>
              <a:gd name="connsiteY16186" fmla="*/ 2362472 h 6407150"/>
              <a:gd name="connsiteX16187" fmla="*/ 5790159 w 11737976"/>
              <a:gd name="connsiteY16187" fmla="*/ 2365937 h 6407150"/>
              <a:gd name="connsiteX16188" fmla="*/ 5800448 w 11737976"/>
              <a:gd name="connsiteY16188" fmla="*/ 2367031 h 6407150"/>
              <a:gd name="connsiteX16189" fmla="*/ 5800939 w 11737976"/>
              <a:gd name="connsiteY16189" fmla="*/ 2363566 h 6407150"/>
              <a:gd name="connsiteX16190" fmla="*/ 5790650 w 11737976"/>
              <a:gd name="connsiteY16190" fmla="*/ 2362472 h 6407150"/>
              <a:gd name="connsiteX16191" fmla="*/ 4974472 w 11737976"/>
              <a:gd name="connsiteY16191" fmla="*/ 2362218 h 6407150"/>
              <a:gd name="connsiteX16192" fmla="*/ 4969143 w 11737976"/>
              <a:gd name="connsiteY16192" fmla="*/ 2362970 h 6407150"/>
              <a:gd name="connsiteX16193" fmla="*/ 4978940 w 11737976"/>
              <a:gd name="connsiteY16193" fmla="*/ 2367528 h 6407150"/>
              <a:gd name="connsiteX16194" fmla="*/ 4988000 w 11737976"/>
              <a:gd name="connsiteY16194" fmla="*/ 2368053 h 6407150"/>
              <a:gd name="connsiteX16195" fmla="*/ 4989718 w 11737976"/>
              <a:gd name="connsiteY16195" fmla="*/ 2365160 h 6407150"/>
              <a:gd name="connsiteX16196" fmla="*/ 4979432 w 11737976"/>
              <a:gd name="connsiteY16196" fmla="*/ 2364064 h 6407150"/>
              <a:gd name="connsiteX16197" fmla="*/ 4974472 w 11737976"/>
              <a:gd name="connsiteY16197" fmla="*/ 2362218 h 6407150"/>
              <a:gd name="connsiteX16198" fmla="*/ 5662306 w 11737976"/>
              <a:gd name="connsiteY16198" fmla="*/ 2359366 h 6407150"/>
              <a:gd name="connsiteX16199" fmla="*/ 5660472 w 11737976"/>
              <a:gd name="connsiteY16199" fmla="*/ 2372298 h 6407150"/>
              <a:gd name="connsiteX16200" fmla="*/ 5680589 w 11737976"/>
              <a:gd name="connsiteY16200" fmla="*/ 2377721 h 6407150"/>
              <a:gd name="connsiteX16201" fmla="*/ 5692250 w 11737976"/>
              <a:gd name="connsiteY16201" fmla="*/ 2369115 h 6407150"/>
              <a:gd name="connsiteX16202" fmla="*/ 5662306 w 11737976"/>
              <a:gd name="connsiteY16202" fmla="*/ 2359366 h 6407150"/>
              <a:gd name="connsiteX16203" fmla="*/ 5010744 w 11737976"/>
              <a:gd name="connsiteY16203" fmla="*/ 2358020 h 6407150"/>
              <a:gd name="connsiteX16204" fmla="*/ 4999568 w 11737976"/>
              <a:gd name="connsiteY16204" fmla="*/ 2369333 h 6407150"/>
              <a:gd name="connsiteX16205" fmla="*/ 5030963 w 11737976"/>
              <a:gd name="connsiteY16205" fmla="*/ 2375749 h 6407150"/>
              <a:gd name="connsiteX16206" fmla="*/ 5037287 w 11737976"/>
              <a:gd name="connsiteY16206" fmla="*/ 2373346 h 6407150"/>
              <a:gd name="connsiteX16207" fmla="*/ 5019303 w 11737976"/>
              <a:gd name="connsiteY16207" fmla="*/ 2365182 h 6407150"/>
              <a:gd name="connsiteX16208" fmla="*/ 5038160 w 11737976"/>
              <a:gd name="connsiteY16208" fmla="*/ 2367188 h 6407150"/>
              <a:gd name="connsiteX16209" fmla="*/ 5010744 w 11737976"/>
              <a:gd name="connsiteY16209" fmla="*/ 2358020 h 6407150"/>
              <a:gd name="connsiteX16210" fmla="*/ 5147624 w 11737976"/>
              <a:gd name="connsiteY16210" fmla="*/ 2356175 h 6407150"/>
              <a:gd name="connsiteX16211" fmla="*/ 5136027 w 11737976"/>
              <a:gd name="connsiteY16211" fmla="*/ 2364317 h 6407150"/>
              <a:gd name="connsiteX16212" fmla="*/ 5146315 w 11737976"/>
              <a:gd name="connsiteY16212" fmla="*/ 2365411 h 6407150"/>
              <a:gd name="connsiteX16213" fmla="*/ 5147624 w 11737976"/>
              <a:gd name="connsiteY16213" fmla="*/ 2356175 h 6407150"/>
              <a:gd name="connsiteX16214" fmla="*/ 7949636 w 11737976"/>
              <a:gd name="connsiteY16214" fmla="*/ 2349042 h 6407150"/>
              <a:gd name="connsiteX16215" fmla="*/ 7948650 w 11737976"/>
              <a:gd name="connsiteY16215" fmla="*/ 2353258 h 6407150"/>
              <a:gd name="connsiteX16216" fmla="*/ 7945694 w 11737976"/>
              <a:gd name="connsiteY16216" fmla="*/ 2365906 h 6407150"/>
              <a:gd name="connsiteX16217" fmla="*/ 7950310 w 11737976"/>
              <a:gd name="connsiteY16217" fmla="*/ 2393124 h 6407150"/>
              <a:gd name="connsiteX16218" fmla="*/ 7956222 w 11737976"/>
              <a:gd name="connsiteY16218" fmla="*/ 2367827 h 6407150"/>
              <a:gd name="connsiteX16219" fmla="*/ 7959179 w 11737976"/>
              <a:gd name="connsiteY16219" fmla="*/ 2355180 h 6407150"/>
              <a:gd name="connsiteX16220" fmla="*/ 7949636 w 11737976"/>
              <a:gd name="connsiteY16220" fmla="*/ 2349042 h 6407150"/>
              <a:gd name="connsiteX16221" fmla="*/ 5711288 w 11737976"/>
              <a:gd name="connsiteY16221" fmla="*/ 2346850 h 6407150"/>
              <a:gd name="connsiteX16222" fmla="*/ 5705747 w 11737976"/>
              <a:gd name="connsiteY16222" fmla="*/ 2347578 h 6407150"/>
              <a:gd name="connsiteX16223" fmla="*/ 5713827 w 11737976"/>
              <a:gd name="connsiteY16223" fmla="*/ 2351955 h 6407150"/>
              <a:gd name="connsiteX16224" fmla="*/ 5722891 w 11737976"/>
              <a:gd name="connsiteY16224" fmla="*/ 2349402 h 6407150"/>
              <a:gd name="connsiteX16225" fmla="*/ 5711288 w 11737976"/>
              <a:gd name="connsiteY16225" fmla="*/ 2346850 h 6407150"/>
              <a:gd name="connsiteX16226" fmla="*/ 5451155 w 11737976"/>
              <a:gd name="connsiteY16226" fmla="*/ 2346017 h 6407150"/>
              <a:gd name="connsiteX16227" fmla="*/ 5448253 w 11737976"/>
              <a:gd name="connsiteY16227" fmla="*/ 2357915 h 6407150"/>
              <a:gd name="connsiteX16228" fmla="*/ 5467571 w 11737976"/>
              <a:gd name="connsiteY16228" fmla="*/ 2367296 h 6407150"/>
              <a:gd name="connsiteX16229" fmla="*/ 5487171 w 11737976"/>
              <a:gd name="connsiteY16229" fmla="*/ 2366125 h 6407150"/>
              <a:gd name="connsiteX16230" fmla="*/ 5476687 w 11737976"/>
              <a:gd name="connsiteY16230" fmla="*/ 2371521 h 6407150"/>
              <a:gd name="connsiteX16231" fmla="*/ 5484439 w 11737976"/>
              <a:gd name="connsiteY16231" fmla="*/ 2385369 h 6407150"/>
              <a:gd name="connsiteX16232" fmla="*/ 5504040 w 11737976"/>
              <a:gd name="connsiteY16232" fmla="*/ 2384198 h 6407150"/>
              <a:gd name="connsiteX16233" fmla="*/ 5540508 w 11737976"/>
              <a:gd name="connsiteY16233" fmla="*/ 2401102 h 6407150"/>
              <a:gd name="connsiteX16234" fmla="*/ 5577889 w 11737976"/>
              <a:gd name="connsiteY16234" fmla="*/ 2411590 h 6407150"/>
              <a:gd name="connsiteX16235" fmla="*/ 5579709 w 11737976"/>
              <a:gd name="connsiteY16235" fmla="*/ 2398761 h 6407150"/>
              <a:gd name="connsiteX16236" fmla="*/ 5570591 w 11737976"/>
              <a:gd name="connsiteY16236" fmla="*/ 2394537 h 6407150"/>
              <a:gd name="connsiteX16237" fmla="*/ 5591101 w 11737976"/>
              <a:gd name="connsiteY16237" fmla="*/ 2386951 h 6407150"/>
              <a:gd name="connsiteX16238" fmla="*/ 5600218 w 11737976"/>
              <a:gd name="connsiteY16238" fmla="*/ 2391177 h 6407150"/>
              <a:gd name="connsiteX16239" fmla="*/ 5597943 w 11737976"/>
              <a:gd name="connsiteY16239" fmla="*/ 2407213 h 6407150"/>
              <a:gd name="connsiteX16240" fmla="*/ 5625750 w 11737976"/>
              <a:gd name="connsiteY16240" fmla="*/ 2416683 h 6407150"/>
              <a:gd name="connsiteX16241" fmla="*/ 5630195 w 11737976"/>
              <a:gd name="connsiteY16241" fmla="*/ 2419597 h 6407150"/>
              <a:gd name="connsiteX16242" fmla="*/ 5635323 w 11737976"/>
              <a:gd name="connsiteY16242" fmla="*/ 2417701 h 6407150"/>
              <a:gd name="connsiteX16243" fmla="*/ 5626205 w 11737976"/>
              <a:gd name="connsiteY16243" fmla="*/ 2413476 h 6407150"/>
              <a:gd name="connsiteX16244" fmla="*/ 5647170 w 11737976"/>
              <a:gd name="connsiteY16244" fmla="*/ 2402684 h 6407150"/>
              <a:gd name="connsiteX16245" fmla="*/ 5646716 w 11737976"/>
              <a:gd name="connsiteY16245" fmla="*/ 2405891 h 6407150"/>
              <a:gd name="connsiteX16246" fmla="*/ 5665859 w 11737976"/>
              <a:gd name="connsiteY16246" fmla="*/ 2407928 h 6407150"/>
              <a:gd name="connsiteX16247" fmla="*/ 5657652 w 11737976"/>
              <a:gd name="connsiteY16247" fmla="*/ 2397288 h 6407150"/>
              <a:gd name="connsiteX16248" fmla="*/ 5639873 w 11737976"/>
              <a:gd name="connsiteY16248" fmla="*/ 2385629 h 6407150"/>
              <a:gd name="connsiteX16249" fmla="*/ 5602494 w 11737976"/>
              <a:gd name="connsiteY16249" fmla="*/ 2375141 h 6407150"/>
              <a:gd name="connsiteX16250" fmla="*/ 5591556 w 11737976"/>
              <a:gd name="connsiteY16250" fmla="*/ 2383744 h 6407150"/>
              <a:gd name="connsiteX16251" fmla="*/ 5572866 w 11737976"/>
              <a:gd name="connsiteY16251" fmla="*/ 2378500 h 6407150"/>
              <a:gd name="connsiteX16252" fmla="*/ 5555087 w 11737976"/>
              <a:gd name="connsiteY16252" fmla="*/ 2366840 h 6407150"/>
              <a:gd name="connsiteX16253" fmla="*/ 5545514 w 11737976"/>
              <a:gd name="connsiteY16253" fmla="*/ 2365822 h 6407150"/>
              <a:gd name="connsiteX16254" fmla="*/ 5536397 w 11737976"/>
              <a:gd name="connsiteY16254" fmla="*/ 2361596 h 6407150"/>
              <a:gd name="connsiteX16255" fmla="*/ 5527735 w 11737976"/>
              <a:gd name="connsiteY16255" fmla="*/ 2354164 h 6407150"/>
              <a:gd name="connsiteX16256" fmla="*/ 5508589 w 11737976"/>
              <a:gd name="connsiteY16256" fmla="*/ 2352126 h 6407150"/>
              <a:gd name="connsiteX16257" fmla="*/ 5499473 w 11737976"/>
              <a:gd name="connsiteY16257" fmla="*/ 2347900 h 6407150"/>
              <a:gd name="connsiteX16258" fmla="*/ 5499018 w 11737976"/>
              <a:gd name="connsiteY16258" fmla="*/ 2351109 h 6407150"/>
              <a:gd name="connsiteX16259" fmla="*/ 5488991 w 11737976"/>
              <a:gd name="connsiteY16259" fmla="*/ 2353297 h 6407150"/>
              <a:gd name="connsiteX16260" fmla="*/ 5479872 w 11737976"/>
              <a:gd name="connsiteY16260" fmla="*/ 2349071 h 6407150"/>
              <a:gd name="connsiteX16261" fmla="*/ 5451155 w 11737976"/>
              <a:gd name="connsiteY16261" fmla="*/ 2346017 h 6407150"/>
              <a:gd name="connsiteX16262" fmla="*/ 5682238 w 11737976"/>
              <a:gd name="connsiteY16262" fmla="*/ 2338485 h 6407150"/>
              <a:gd name="connsiteX16263" fmla="*/ 5675380 w 11737976"/>
              <a:gd name="connsiteY16263" fmla="*/ 2340831 h 6407150"/>
              <a:gd name="connsiteX16264" fmla="*/ 5685175 w 11737976"/>
              <a:gd name="connsiteY16264" fmla="*/ 2345390 h 6407150"/>
              <a:gd name="connsiteX16265" fmla="*/ 5690999 w 11737976"/>
              <a:gd name="connsiteY16265" fmla="*/ 2346890 h 6407150"/>
              <a:gd name="connsiteX16266" fmla="*/ 5696444 w 11737976"/>
              <a:gd name="connsiteY16266" fmla="*/ 2339555 h 6407150"/>
              <a:gd name="connsiteX16267" fmla="*/ 5682238 w 11737976"/>
              <a:gd name="connsiteY16267" fmla="*/ 2338485 h 6407150"/>
              <a:gd name="connsiteX16268" fmla="*/ 5013000 w 11737976"/>
              <a:gd name="connsiteY16268" fmla="*/ 2335990 h 6407150"/>
              <a:gd name="connsiteX16269" fmla="*/ 5009735 w 11737976"/>
              <a:gd name="connsiteY16269" fmla="*/ 2336009 h 6407150"/>
              <a:gd name="connsiteX16270" fmla="*/ 5012591 w 11737976"/>
              <a:gd name="connsiteY16270" fmla="*/ 2338878 h 6407150"/>
              <a:gd name="connsiteX16271" fmla="*/ 5021164 w 11737976"/>
              <a:gd name="connsiteY16271" fmla="*/ 2339790 h 6407150"/>
              <a:gd name="connsiteX16272" fmla="*/ 5013000 w 11737976"/>
              <a:gd name="connsiteY16272" fmla="*/ 2335990 h 6407150"/>
              <a:gd name="connsiteX16273" fmla="*/ 5064682 w 11737976"/>
              <a:gd name="connsiteY16273" fmla="*/ 2327425 h 6407150"/>
              <a:gd name="connsiteX16274" fmla="*/ 5064192 w 11737976"/>
              <a:gd name="connsiteY16274" fmla="*/ 2330889 h 6407150"/>
              <a:gd name="connsiteX16275" fmla="*/ 5082480 w 11737976"/>
              <a:gd name="connsiteY16275" fmla="*/ 2332834 h 6407150"/>
              <a:gd name="connsiteX16276" fmla="*/ 5073828 w 11737976"/>
              <a:gd name="connsiteY16276" fmla="*/ 2328398 h 6407150"/>
              <a:gd name="connsiteX16277" fmla="*/ 5064682 w 11737976"/>
              <a:gd name="connsiteY16277" fmla="*/ 2327425 h 6407150"/>
              <a:gd name="connsiteX16278" fmla="*/ 5715718 w 11737976"/>
              <a:gd name="connsiteY16278" fmla="*/ 2326371 h 6407150"/>
              <a:gd name="connsiteX16279" fmla="*/ 5715390 w 11737976"/>
              <a:gd name="connsiteY16279" fmla="*/ 2328680 h 6407150"/>
              <a:gd name="connsiteX16280" fmla="*/ 5725677 w 11737976"/>
              <a:gd name="connsiteY16280" fmla="*/ 2329774 h 6407150"/>
              <a:gd name="connsiteX16281" fmla="*/ 5715718 w 11737976"/>
              <a:gd name="connsiteY16281" fmla="*/ 2326371 h 6407150"/>
              <a:gd name="connsiteX16282" fmla="*/ 5512630 w 11737976"/>
              <a:gd name="connsiteY16282" fmla="*/ 2323506 h 6407150"/>
              <a:gd name="connsiteX16283" fmla="*/ 5501657 w 11737976"/>
              <a:gd name="connsiteY16283" fmla="*/ 2332056 h 6407150"/>
              <a:gd name="connsiteX16284" fmla="*/ 5492046 w 11737976"/>
              <a:gd name="connsiteY16284" fmla="*/ 2331033 h 6407150"/>
              <a:gd name="connsiteX16285" fmla="*/ 5492498 w 11737976"/>
              <a:gd name="connsiteY16285" fmla="*/ 2327844 h 6407150"/>
              <a:gd name="connsiteX16286" fmla="*/ 5512630 w 11737976"/>
              <a:gd name="connsiteY16286" fmla="*/ 2323506 h 6407150"/>
              <a:gd name="connsiteX16287" fmla="*/ 5630464 w 11737976"/>
              <a:gd name="connsiteY16287" fmla="*/ 2323160 h 6407150"/>
              <a:gd name="connsiteX16288" fmla="*/ 5620147 w 11737976"/>
              <a:gd name="connsiteY16288" fmla="*/ 2325344 h 6407150"/>
              <a:gd name="connsiteX16289" fmla="*/ 5607537 w 11737976"/>
              <a:gd name="connsiteY16289" fmla="*/ 2343693 h 6407150"/>
              <a:gd name="connsiteX16290" fmla="*/ 5575209 w 11737976"/>
              <a:gd name="connsiteY16290" fmla="*/ 2359943 h 6407150"/>
              <a:gd name="connsiteX16291" fmla="*/ 5654074 w 11737976"/>
              <a:gd name="connsiteY16291" fmla="*/ 2368336 h 6407150"/>
              <a:gd name="connsiteX16292" fmla="*/ 5655450 w 11737976"/>
              <a:gd name="connsiteY16292" fmla="*/ 2358636 h 6407150"/>
              <a:gd name="connsiteX16293" fmla="*/ 5646051 w 11737976"/>
              <a:gd name="connsiteY16293" fmla="*/ 2354354 h 6407150"/>
              <a:gd name="connsiteX16294" fmla="*/ 5656827 w 11737976"/>
              <a:gd name="connsiteY16294" fmla="*/ 2348938 h 6407150"/>
              <a:gd name="connsiteX16295" fmla="*/ 5630464 w 11737976"/>
              <a:gd name="connsiteY16295" fmla="*/ 2323160 h 6407150"/>
              <a:gd name="connsiteX16296" fmla="*/ 5775483 w 11737976"/>
              <a:gd name="connsiteY16296" fmla="*/ 2322181 h 6407150"/>
              <a:gd name="connsiteX16297" fmla="*/ 5784788 w 11737976"/>
              <a:gd name="connsiteY16297" fmla="*/ 2330203 h 6407150"/>
              <a:gd name="connsiteX16298" fmla="*/ 5795565 w 11737976"/>
              <a:gd name="connsiteY16298" fmla="*/ 2327833 h 6407150"/>
              <a:gd name="connsiteX16299" fmla="*/ 5775483 w 11737976"/>
              <a:gd name="connsiteY16299" fmla="*/ 2322181 h 6407150"/>
              <a:gd name="connsiteX16300" fmla="*/ 7409168 w 11737976"/>
              <a:gd name="connsiteY16300" fmla="*/ 2319996 h 6407150"/>
              <a:gd name="connsiteX16301" fmla="*/ 7409168 w 11737976"/>
              <a:gd name="connsiteY16301" fmla="*/ 2319999 h 6407150"/>
              <a:gd name="connsiteX16302" fmla="*/ 7408944 w 11737976"/>
              <a:gd name="connsiteY16302" fmla="*/ 2320959 h 6407150"/>
              <a:gd name="connsiteX16303" fmla="*/ 5688777 w 11737976"/>
              <a:gd name="connsiteY16303" fmla="*/ 2319987 h 6407150"/>
              <a:gd name="connsiteX16304" fmla="*/ 5677998 w 11737976"/>
              <a:gd name="connsiteY16304" fmla="*/ 2322357 h 6407150"/>
              <a:gd name="connsiteX16305" fmla="*/ 5688285 w 11737976"/>
              <a:gd name="connsiteY16305" fmla="*/ 2323451 h 6407150"/>
              <a:gd name="connsiteX16306" fmla="*/ 5688777 w 11737976"/>
              <a:gd name="connsiteY16306" fmla="*/ 2319987 h 6407150"/>
              <a:gd name="connsiteX16307" fmla="*/ 5795733 w 11737976"/>
              <a:gd name="connsiteY16307" fmla="*/ 2318475 h 6407150"/>
              <a:gd name="connsiteX16308" fmla="*/ 5792432 w 11737976"/>
              <a:gd name="connsiteY16308" fmla="*/ 2325375 h 6407150"/>
              <a:gd name="connsiteX16309" fmla="*/ 5803524 w 11737976"/>
              <a:gd name="connsiteY16309" fmla="*/ 2328973 h 6407150"/>
              <a:gd name="connsiteX16310" fmla="*/ 5795733 w 11737976"/>
              <a:gd name="connsiteY16310" fmla="*/ 2318475 h 6407150"/>
              <a:gd name="connsiteX16311" fmla="*/ 5219486 w 11737976"/>
              <a:gd name="connsiteY16311" fmla="*/ 2315767 h 6407150"/>
              <a:gd name="connsiteX16312" fmla="*/ 5212219 w 11737976"/>
              <a:gd name="connsiteY16312" fmla="*/ 2317924 h 6407150"/>
              <a:gd name="connsiteX16313" fmla="*/ 5211810 w 11737976"/>
              <a:gd name="connsiteY16313" fmla="*/ 2320810 h 6407150"/>
              <a:gd name="connsiteX16314" fmla="*/ 5218667 w 11737976"/>
              <a:gd name="connsiteY16314" fmla="*/ 2321539 h 6407150"/>
              <a:gd name="connsiteX16315" fmla="*/ 5219076 w 11737976"/>
              <a:gd name="connsiteY16315" fmla="*/ 2318653 h 6407150"/>
              <a:gd name="connsiteX16316" fmla="*/ 5219486 w 11737976"/>
              <a:gd name="connsiteY16316" fmla="*/ 2315767 h 6407150"/>
              <a:gd name="connsiteX16317" fmla="*/ 4983165 w 11737976"/>
              <a:gd name="connsiteY16317" fmla="*/ 2310156 h 6407150"/>
              <a:gd name="connsiteX16318" fmla="*/ 4975971 w 11737976"/>
              <a:gd name="connsiteY16318" fmla="*/ 2314862 h 6407150"/>
              <a:gd name="connsiteX16319" fmla="*/ 5000129 w 11737976"/>
              <a:gd name="connsiteY16319" fmla="*/ 2319385 h 6407150"/>
              <a:gd name="connsiteX16320" fmla="*/ 5017555 w 11737976"/>
              <a:gd name="connsiteY16320" fmla="*/ 2316160 h 6407150"/>
              <a:gd name="connsiteX16321" fmla="*/ 4997417 w 11737976"/>
              <a:gd name="connsiteY16321" fmla="*/ 2310892 h 6407150"/>
              <a:gd name="connsiteX16322" fmla="*/ 4983165 w 11737976"/>
              <a:gd name="connsiteY16322" fmla="*/ 2310156 h 6407150"/>
              <a:gd name="connsiteX16323" fmla="*/ 5760631 w 11737976"/>
              <a:gd name="connsiteY16323" fmla="*/ 2304193 h 6407150"/>
              <a:gd name="connsiteX16324" fmla="*/ 5758339 w 11737976"/>
              <a:gd name="connsiteY16324" fmla="*/ 2320355 h 6407150"/>
              <a:gd name="connsiteX16325" fmla="*/ 5749365 w 11737976"/>
              <a:gd name="connsiteY16325" fmla="*/ 2310026 h 6407150"/>
              <a:gd name="connsiteX16326" fmla="*/ 5732156 w 11737976"/>
              <a:gd name="connsiteY16326" fmla="*/ 2311711 h 6407150"/>
              <a:gd name="connsiteX16327" fmla="*/ 5737766 w 11737976"/>
              <a:gd name="connsiteY16327" fmla="*/ 2318168 h 6407150"/>
              <a:gd name="connsiteX16328" fmla="*/ 5758337 w 11737976"/>
              <a:gd name="connsiteY16328" fmla="*/ 2320356 h 6407150"/>
              <a:gd name="connsiteX16329" fmla="*/ 5758291 w 11737976"/>
              <a:gd name="connsiteY16329" fmla="*/ 2320687 h 6407150"/>
              <a:gd name="connsiteX16330" fmla="*/ 5757823 w 11737976"/>
              <a:gd name="connsiteY16330" fmla="*/ 2323985 h 6407150"/>
              <a:gd name="connsiteX16331" fmla="*/ 5768839 w 11737976"/>
              <a:gd name="connsiteY16331" fmla="*/ 2311763 h 6407150"/>
              <a:gd name="connsiteX16332" fmla="*/ 5787594 w 11737976"/>
              <a:gd name="connsiteY16332" fmla="*/ 2310410 h 6407150"/>
              <a:gd name="connsiteX16333" fmla="*/ 5760631 w 11737976"/>
              <a:gd name="connsiteY16333" fmla="*/ 2304193 h 6407150"/>
              <a:gd name="connsiteX16334" fmla="*/ 4988934 w 11737976"/>
              <a:gd name="connsiteY16334" fmla="*/ 2297097 h 6407150"/>
              <a:gd name="connsiteX16335" fmla="*/ 4988440 w 11737976"/>
              <a:gd name="connsiteY16335" fmla="*/ 2300560 h 6407150"/>
              <a:gd name="connsiteX16336" fmla="*/ 4998728 w 11737976"/>
              <a:gd name="connsiteY16336" fmla="*/ 2301654 h 6407150"/>
              <a:gd name="connsiteX16337" fmla="*/ 4999219 w 11737976"/>
              <a:gd name="connsiteY16337" fmla="*/ 2298191 h 6407150"/>
              <a:gd name="connsiteX16338" fmla="*/ 4988934 w 11737976"/>
              <a:gd name="connsiteY16338" fmla="*/ 2297097 h 6407150"/>
              <a:gd name="connsiteX16339" fmla="*/ 7385403 w 11737976"/>
              <a:gd name="connsiteY16339" fmla="*/ 2289729 h 6407150"/>
              <a:gd name="connsiteX16340" fmla="*/ 7381440 w 11737976"/>
              <a:gd name="connsiteY16340" fmla="*/ 2306683 h 6407150"/>
              <a:gd name="connsiteX16341" fmla="*/ 7390978 w 11737976"/>
              <a:gd name="connsiteY16341" fmla="*/ 2312845 h 6407150"/>
              <a:gd name="connsiteX16342" fmla="*/ 7391968 w 11737976"/>
              <a:gd name="connsiteY16342" fmla="*/ 2308606 h 6407150"/>
              <a:gd name="connsiteX16343" fmla="*/ 7393949 w 11737976"/>
              <a:gd name="connsiteY16343" fmla="*/ 2300128 h 6407150"/>
              <a:gd name="connsiteX16344" fmla="*/ 7385403 w 11737976"/>
              <a:gd name="connsiteY16344" fmla="*/ 2289729 h 6407150"/>
              <a:gd name="connsiteX16345" fmla="*/ 4951708 w 11737976"/>
              <a:gd name="connsiteY16345" fmla="*/ 2289620 h 6407150"/>
              <a:gd name="connsiteX16346" fmla="*/ 4951216 w 11737976"/>
              <a:gd name="connsiteY16346" fmla="*/ 2293083 h 6407150"/>
              <a:gd name="connsiteX16347" fmla="*/ 4952501 w 11737976"/>
              <a:gd name="connsiteY16347" fmla="*/ 2293219 h 6407150"/>
              <a:gd name="connsiteX16348" fmla="*/ 4961503 w 11737976"/>
              <a:gd name="connsiteY16348" fmla="*/ 2294178 h 6407150"/>
              <a:gd name="connsiteX16349" fmla="*/ 4961501 w 11737976"/>
              <a:gd name="connsiteY16349" fmla="*/ 2294178 h 6407150"/>
              <a:gd name="connsiteX16350" fmla="*/ 4961011 w 11737976"/>
              <a:gd name="connsiteY16350" fmla="*/ 2297641 h 6407150"/>
              <a:gd name="connsiteX16351" fmla="*/ 4971297 w 11737976"/>
              <a:gd name="connsiteY16351" fmla="*/ 2298736 h 6407150"/>
              <a:gd name="connsiteX16352" fmla="*/ 4971789 w 11737976"/>
              <a:gd name="connsiteY16352" fmla="*/ 2295273 h 6407150"/>
              <a:gd name="connsiteX16353" fmla="*/ 4972281 w 11737976"/>
              <a:gd name="connsiteY16353" fmla="*/ 2291808 h 6407150"/>
              <a:gd name="connsiteX16354" fmla="*/ 4967077 w 11737976"/>
              <a:gd name="connsiteY16354" fmla="*/ 2291694 h 6407150"/>
              <a:gd name="connsiteX16355" fmla="*/ 4961504 w 11737976"/>
              <a:gd name="connsiteY16355" fmla="*/ 2294177 h 6407150"/>
              <a:gd name="connsiteX16356" fmla="*/ 4961565 w 11737976"/>
              <a:gd name="connsiteY16356" fmla="*/ 2293745 h 6407150"/>
              <a:gd name="connsiteX16357" fmla="*/ 4961994 w 11737976"/>
              <a:gd name="connsiteY16357" fmla="*/ 2290714 h 6407150"/>
              <a:gd name="connsiteX16358" fmla="*/ 4951708 w 11737976"/>
              <a:gd name="connsiteY16358" fmla="*/ 2289620 h 6407150"/>
              <a:gd name="connsiteX16359" fmla="*/ 5038740 w 11737976"/>
              <a:gd name="connsiteY16359" fmla="*/ 2289502 h 6407150"/>
              <a:gd name="connsiteX16360" fmla="*/ 5027961 w 11737976"/>
              <a:gd name="connsiteY16360" fmla="*/ 2291871 h 6407150"/>
              <a:gd name="connsiteX16361" fmla="*/ 5040882 w 11737976"/>
              <a:gd name="connsiteY16361" fmla="*/ 2292807 h 6407150"/>
              <a:gd name="connsiteX16362" fmla="*/ 5038740 w 11737976"/>
              <a:gd name="connsiteY16362" fmla="*/ 2289502 h 6407150"/>
              <a:gd name="connsiteX16363" fmla="*/ 5012621 w 11737976"/>
              <a:gd name="connsiteY16363" fmla="*/ 2277347 h 6407150"/>
              <a:gd name="connsiteX16364" fmla="*/ 5008199 w 11737976"/>
              <a:gd name="connsiteY16364" fmla="*/ 2280905 h 6407150"/>
              <a:gd name="connsiteX16365" fmla="*/ 5011801 w 11737976"/>
              <a:gd name="connsiteY16365" fmla="*/ 2283121 h 6407150"/>
              <a:gd name="connsiteX16366" fmla="*/ 5016211 w 11737976"/>
              <a:gd name="connsiteY16366" fmla="*/ 2283086 h 6407150"/>
              <a:gd name="connsiteX16367" fmla="*/ 5012621 w 11737976"/>
              <a:gd name="connsiteY16367" fmla="*/ 2277347 h 6407150"/>
              <a:gd name="connsiteX16368" fmla="*/ 7523983 w 11737976"/>
              <a:gd name="connsiteY16368" fmla="*/ 2276029 h 6407150"/>
              <a:gd name="connsiteX16369" fmla="*/ 7522934 w 11737976"/>
              <a:gd name="connsiteY16369" fmla="*/ 2280516 h 6407150"/>
              <a:gd name="connsiteX16370" fmla="*/ 7520836 w 11737976"/>
              <a:gd name="connsiteY16370" fmla="*/ 2289493 h 6407150"/>
              <a:gd name="connsiteX16371" fmla="*/ 7530180 w 11737976"/>
              <a:gd name="connsiteY16371" fmla="*/ 2290613 h 6407150"/>
              <a:gd name="connsiteX16372" fmla="*/ 7532413 w 11737976"/>
              <a:gd name="connsiteY16372" fmla="*/ 2286927 h 6407150"/>
              <a:gd name="connsiteX16373" fmla="*/ 7523983 w 11737976"/>
              <a:gd name="connsiteY16373" fmla="*/ 2276029 h 6407150"/>
              <a:gd name="connsiteX16374" fmla="*/ 5392580 w 11737976"/>
              <a:gd name="connsiteY16374" fmla="*/ 2275512 h 6407150"/>
              <a:gd name="connsiteX16375" fmla="*/ 5402250 w 11737976"/>
              <a:gd name="connsiteY16375" fmla="*/ 2276135 h 6407150"/>
              <a:gd name="connsiteX16376" fmla="*/ 5401798 w 11737976"/>
              <a:gd name="connsiteY16376" fmla="*/ 2279326 h 6407150"/>
              <a:gd name="connsiteX16377" fmla="*/ 5439346 w 11737976"/>
              <a:gd name="connsiteY16377" fmla="*/ 2289799 h 6407150"/>
              <a:gd name="connsiteX16378" fmla="*/ 5459024 w 11737976"/>
              <a:gd name="connsiteY16378" fmla="*/ 2288654 h 6407150"/>
              <a:gd name="connsiteX16379" fmla="*/ 5468638 w 11737976"/>
              <a:gd name="connsiteY16379" fmla="*/ 2289677 h 6407150"/>
              <a:gd name="connsiteX16380" fmla="*/ 5478250 w 11737976"/>
              <a:gd name="connsiteY16380" fmla="*/ 2290699 h 6407150"/>
              <a:gd name="connsiteX16381" fmla="*/ 5486053 w 11737976"/>
              <a:gd name="connsiteY16381" fmla="*/ 2304485 h 6407150"/>
              <a:gd name="connsiteX16382" fmla="*/ 5485600 w 11737976"/>
              <a:gd name="connsiteY16382" fmla="*/ 2307675 h 6407150"/>
              <a:gd name="connsiteX16383" fmla="*/ 5465469 w 11737976"/>
              <a:gd name="connsiteY16383" fmla="*/ 2312011 h 6407150"/>
              <a:gd name="connsiteX16384" fmla="*/ 5476440 w 11737976"/>
              <a:gd name="connsiteY16384" fmla="*/ 2303462 h 6407150"/>
              <a:gd name="connsiteX16385" fmla="*/ 5447148 w 11737976"/>
              <a:gd name="connsiteY16385" fmla="*/ 2303585 h 6407150"/>
              <a:gd name="connsiteX16386" fmla="*/ 5420119 w 11737976"/>
              <a:gd name="connsiteY16386" fmla="*/ 2287753 h 6407150"/>
              <a:gd name="connsiteX16387" fmla="*/ 5410054 w 11737976"/>
              <a:gd name="connsiteY16387" fmla="*/ 2289921 h 6407150"/>
              <a:gd name="connsiteX16388" fmla="*/ 5400894 w 11737976"/>
              <a:gd name="connsiteY16388" fmla="*/ 2285707 h 6407150"/>
              <a:gd name="connsiteX16389" fmla="*/ 5381667 w 11737976"/>
              <a:gd name="connsiteY16389" fmla="*/ 2283662 h 6407150"/>
              <a:gd name="connsiteX16390" fmla="*/ 5382572 w 11737976"/>
              <a:gd name="connsiteY16390" fmla="*/ 2277280 h 6407150"/>
              <a:gd name="connsiteX16391" fmla="*/ 5392580 w 11737976"/>
              <a:gd name="connsiteY16391" fmla="*/ 2275512 h 6407150"/>
              <a:gd name="connsiteX16392" fmla="*/ 7482829 w 11737976"/>
              <a:gd name="connsiteY16392" fmla="*/ 2273196 h 6407150"/>
              <a:gd name="connsiteX16393" fmla="*/ 7455060 w 11737976"/>
              <a:gd name="connsiteY16393" fmla="*/ 2302551 h 6407150"/>
              <a:gd name="connsiteX16394" fmla="*/ 7453129 w 11737976"/>
              <a:gd name="connsiteY16394" fmla="*/ 2310805 h 6407150"/>
              <a:gd name="connsiteX16395" fmla="*/ 7451201 w 11737976"/>
              <a:gd name="connsiteY16395" fmla="*/ 2319058 h 6407150"/>
              <a:gd name="connsiteX16396" fmla="*/ 7439248 w 11737976"/>
              <a:gd name="connsiteY16396" fmla="*/ 2325482 h 6407150"/>
              <a:gd name="connsiteX16397" fmla="*/ 7430186 w 11737976"/>
              <a:gd name="connsiteY16397" fmla="*/ 2319526 h 6407150"/>
              <a:gd name="connsiteX16398" fmla="*/ 7431150 w 11737976"/>
              <a:gd name="connsiteY16398" fmla="*/ 2315398 h 6407150"/>
              <a:gd name="connsiteX16399" fmla="*/ 7434043 w 11737976"/>
              <a:gd name="connsiteY16399" fmla="*/ 2303019 h 6407150"/>
              <a:gd name="connsiteX16400" fmla="*/ 7420159 w 11737976"/>
              <a:gd name="connsiteY16400" fmla="*/ 2317695 h 6407150"/>
              <a:gd name="connsiteX16401" fmla="*/ 7426328 w 11737976"/>
              <a:gd name="connsiteY16401" fmla="*/ 2336032 h 6407150"/>
              <a:gd name="connsiteX16402" fmla="*/ 7414370 w 11737976"/>
              <a:gd name="connsiteY16402" fmla="*/ 2342458 h 6407150"/>
              <a:gd name="connsiteX16403" fmla="*/ 7407649 w 11737976"/>
              <a:gd name="connsiteY16403" fmla="*/ 2332086 h 6407150"/>
              <a:gd name="connsiteX16404" fmla="*/ 7409168 w 11737976"/>
              <a:gd name="connsiteY16404" fmla="*/ 2319999 h 6407150"/>
              <a:gd name="connsiteX16405" fmla="*/ 7409169 w 11737976"/>
              <a:gd name="connsiteY16405" fmla="*/ 2319995 h 6407150"/>
              <a:gd name="connsiteX16406" fmla="*/ 7409170 w 11737976"/>
              <a:gd name="connsiteY16406" fmla="*/ 2319993 h 6407150"/>
              <a:gd name="connsiteX16407" fmla="*/ 7409532 w 11737976"/>
              <a:gd name="connsiteY16407" fmla="*/ 2318445 h 6407150"/>
              <a:gd name="connsiteX16408" fmla="*/ 7412064 w 11737976"/>
              <a:gd name="connsiteY16408" fmla="*/ 2307611 h 6407150"/>
              <a:gd name="connsiteX16409" fmla="*/ 7403002 w 11737976"/>
              <a:gd name="connsiteY16409" fmla="*/ 2301655 h 6407150"/>
              <a:gd name="connsiteX16410" fmla="*/ 7388151 w 11737976"/>
              <a:gd name="connsiteY16410" fmla="*/ 2320458 h 6407150"/>
              <a:gd name="connsiteX16411" fmla="*/ 7364620 w 11737976"/>
              <a:gd name="connsiteY16411" fmla="*/ 2376406 h 6407150"/>
              <a:gd name="connsiteX16412" fmla="*/ 7363654 w 11737976"/>
              <a:gd name="connsiteY16412" fmla="*/ 2380532 h 6407150"/>
              <a:gd name="connsiteX16413" fmla="*/ 7351117 w 11737976"/>
              <a:gd name="connsiteY16413" fmla="*/ 2434181 h 6407150"/>
              <a:gd name="connsiteX16414" fmla="*/ 7347257 w 11737976"/>
              <a:gd name="connsiteY16414" fmla="*/ 2450690 h 6407150"/>
              <a:gd name="connsiteX16415" fmla="*/ 7346292 w 11737976"/>
              <a:gd name="connsiteY16415" fmla="*/ 2454817 h 6407150"/>
              <a:gd name="connsiteX16416" fmla="*/ 7357284 w 11737976"/>
              <a:gd name="connsiteY16416" fmla="*/ 2452519 h 6407150"/>
              <a:gd name="connsiteX16417" fmla="*/ 7356318 w 11737976"/>
              <a:gd name="connsiteY16417" fmla="*/ 2456647 h 6407150"/>
              <a:gd name="connsiteX16418" fmla="*/ 7364416 w 11737976"/>
              <a:gd name="connsiteY16418" fmla="*/ 2466731 h 6407150"/>
              <a:gd name="connsiteX16419" fmla="*/ 7373479 w 11737976"/>
              <a:gd name="connsiteY16419" fmla="*/ 2472689 h 6407150"/>
              <a:gd name="connsiteX16420" fmla="*/ 7377336 w 11737976"/>
              <a:gd name="connsiteY16420" fmla="*/ 2456179 h 6407150"/>
              <a:gd name="connsiteX16421" fmla="*/ 7383502 w 11737976"/>
              <a:gd name="connsiteY16421" fmla="*/ 2474518 h 6407150"/>
              <a:gd name="connsiteX16422" fmla="*/ 7381573 w 11737976"/>
              <a:gd name="connsiteY16422" fmla="*/ 2482770 h 6407150"/>
              <a:gd name="connsiteX16423" fmla="*/ 7380608 w 11737976"/>
              <a:gd name="connsiteY16423" fmla="*/ 2486898 h 6407150"/>
              <a:gd name="connsiteX16424" fmla="*/ 7379643 w 11737976"/>
              <a:gd name="connsiteY16424" fmla="*/ 2491025 h 6407150"/>
              <a:gd name="connsiteX16425" fmla="*/ 7367690 w 11737976"/>
              <a:gd name="connsiteY16425" fmla="*/ 2497449 h 6407150"/>
              <a:gd name="connsiteX16426" fmla="*/ 7366726 w 11737976"/>
              <a:gd name="connsiteY16426" fmla="*/ 2501576 h 6407150"/>
              <a:gd name="connsiteX16427" fmla="*/ 7376750 w 11737976"/>
              <a:gd name="connsiteY16427" fmla="*/ 2503406 h 6407150"/>
              <a:gd name="connsiteX16428" fmla="*/ 7379643 w 11737976"/>
              <a:gd name="connsiteY16428" fmla="*/ 2491025 h 6407150"/>
              <a:gd name="connsiteX16429" fmla="*/ 7394494 w 11737976"/>
              <a:gd name="connsiteY16429" fmla="*/ 2472220 h 6407150"/>
              <a:gd name="connsiteX16430" fmla="*/ 7395459 w 11737976"/>
              <a:gd name="connsiteY16430" fmla="*/ 2468094 h 6407150"/>
              <a:gd name="connsiteX16431" fmla="*/ 7421298 w 11737976"/>
              <a:gd name="connsiteY16431" fmla="*/ 2446993 h 6407150"/>
              <a:gd name="connsiteX16432" fmla="*/ 7401246 w 11737976"/>
              <a:gd name="connsiteY16432" fmla="*/ 2443333 h 6407150"/>
              <a:gd name="connsiteX16433" fmla="*/ 7399319 w 11737976"/>
              <a:gd name="connsiteY16433" fmla="*/ 2451587 h 6407150"/>
              <a:gd name="connsiteX16434" fmla="*/ 7396423 w 11737976"/>
              <a:gd name="connsiteY16434" fmla="*/ 2463967 h 6407150"/>
              <a:gd name="connsiteX16435" fmla="*/ 7395459 w 11737976"/>
              <a:gd name="connsiteY16435" fmla="*/ 2468094 h 6407150"/>
              <a:gd name="connsiteX16436" fmla="*/ 7402211 w 11737976"/>
              <a:gd name="connsiteY16436" fmla="*/ 2439206 h 6407150"/>
              <a:gd name="connsiteX16437" fmla="*/ 7398936 w 11737976"/>
              <a:gd name="connsiteY16437" fmla="*/ 2408487 h 6407150"/>
              <a:gd name="connsiteX16438" fmla="*/ 7408963 w 11737976"/>
              <a:gd name="connsiteY16438" fmla="*/ 2410318 h 6407150"/>
              <a:gd name="connsiteX16439" fmla="*/ 7409927 w 11737976"/>
              <a:gd name="connsiteY16439" fmla="*/ 2406191 h 6407150"/>
              <a:gd name="connsiteX16440" fmla="*/ 7419953 w 11737976"/>
              <a:gd name="connsiteY16440" fmla="*/ 2408019 h 6407150"/>
              <a:gd name="connsiteX16441" fmla="*/ 7430943 w 11737976"/>
              <a:gd name="connsiteY16441" fmla="*/ 2405724 h 6407150"/>
              <a:gd name="connsiteX16442" fmla="*/ 7434802 w 11737976"/>
              <a:gd name="connsiteY16442" fmla="*/ 2389215 h 6407150"/>
              <a:gd name="connsiteX16443" fmla="*/ 7435767 w 11737976"/>
              <a:gd name="connsiteY16443" fmla="*/ 2385088 h 6407150"/>
              <a:gd name="connsiteX16444" fmla="*/ 7424192 w 11737976"/>
              <a:gd name="connsiteY16444" fmla="*/ 2434611 h 6407150"/>
              <a:gd name="connsiteX16445" fmla="*/ 7432289 w 11737976"/>
              <a:gd name="connsiteY16445" fmla="*/ 2444696 h 6407150"/>
              <a:gd name="connsiteX16446" fmla="*/ 7435182 w 11737976"/>
              <a:gd name="connsiteY16446" fmla="*/ 2432315 h 6407150"/>
              <a:gd name="connsiteX16447" fmla="*/ 7444246 w 11737976"/>
              <a:gd name="connsiteY16447" fmla="*/ 2438272 h 6407150"/>
              <a:gd name="connsiteX16448" fmla="*/ 7437112 w 11737976"/>
              <a:gd name="connsiteY16448" fmla="*/ 2424061 h 6407150"/>
              <a:gd name="connsiteX16449" fmla="*/ 7447138 w 11737976"/>
              <a:gd name="connsiteY16449" fmla="*/ 2425892 h 6407150"/>
              <a:gd name="connsiteX16450" fmla="*/ 7448103 w 11737976"/>
              <a:gd name="connsiteY16450" fmla="*/ 2421765 h 6407150"/>
              <a:gd name="connsiteX16451" fmla="*/ 7449068 w 11737976"/>
              <a:gd name="connsiteY16451" fmla="*/ 2417638 h 6407150"/>
              <a:gd name="connsiteX16452" fmla="*/ 7452926 w 11737976"/>
              <a:gd name="connsiteY16452" fmla="*/ 2401129 h 6407150"/>
              <a:gd name="connsiteX16453" fmla="*/ 7461988 w 11737976"/>
              <a:gd name="connsiteY16453" fmla="*/ 2407088 h 6407150"/>
              <a:gd name="connsiteX16454" fmla="*/ 7467777 w 11737976"/>
              <a:gd name="connsiteY16454" fmla="*/ 2382325 h 6407150"/>
              <a:gd name="connsiteX16455" fmla="*/ 7466812 w 11737976"/>
              <a:gd name="connsiteY16455" fmla="*/ 2386452 h 6407150"/>
              <a:gd name="connsiteX16456" fmla="*/ 7473942 w 11737976"/>
              <a:gd name="connsiteY16456" fmla="*/ 2400663 h 6407150"/>
              <a:gd name="connsiteX16457" fmla="*/ 7476837 w 11737976"/>
              <a:gd name="connsiteY16457" fmla="*/ 2388282 h 6407150"/>
              <a:gd name="connsiteX16458" fmla="*/ 7480694 w 11737976"/>
              <a:gd name="connsiteY16458" fmla="*/ 2371774 h 6407150"/>
              <a:gd name="connsiteX16459" fmla="*/ 7490721 w 11737976"/>
              <a:gd name="connsiteY16459" fmla="*/ 2373605 h 6407150"/>
              <a:gd name="connsiteX16460" fmla="*/ 7485898 w 11737976"/>
              <a:gd name="connsiteY16460" fmla="*/ 2394238 h 6407150"/>
              <a:gd name="connsiteX16461" fmla="*/ 7497854 w 11737976"/>
              <a:gd name="connsiteY16461" fmla="*/ 2387816 h 6407150"/>
              <a:gd name="connsiteX16462" fmla="*/ 7502678 w 11737976"/>
              <a:gd name="connsiteY16462" fmla="*/ 2367181 h 6407150"/>
              <a:gd name="connsiteX16463" fmla="*/ 7491687 w 11737976"/>
              <a:gd name="connsiteY16463" fmla="*/ 2369479 h 6407150"/>
              <a:gd name="connsiteX16464" fmla="*/ 7493615 w 11737976"/>
              <a:gd name="connsiteY16464" fmla="*/ 2361224 h 6407150"/>
              <a:gd name="connsiteX16465" fmla="*/ 7494580 w 11737976"/>
              <a:gd name="connsiteY16465" fmla="*/ 2357097 h 6407150"/>
              <a:gd name="connsiteX16466" fmla="*/ 7499403 w 11737976"/>
              <a:gd name="connsiteY16466" fmla="*/ 2336462 h 6407150"/>
              <a:gd name="connsiteX16467" fmla="*/ 7490341 w 11737976"/>
              <a:gd name="connsiteY16467" fmla="*/ 2330506 h 6407150"/>
              <a:gd name="connsiteX16468" fmla="*/ 7493235 w 11737976"/>
              <a:gd name="connsiteY16468" fmla="*/ 2318125 h 6407150"/>
              <a:gd name="connsiteX16469" fmla="*/ 7494199 w 11737976"/>
              <a:gd name="connsiteY16469" fmla="*/ 2313998 h 6407150"/>
              <a:gd name="connsiteX16470" fmla="*/ 7495163 w 11737976"/>
              <a:gd name="connsiteY16470" fmla="*/ 2309870 h 6407150"/>
              <a:gd name="connsiteX16471" fmla="*/ 7485139 w 11737976"/>
              <a:gd name="connsiteY16471" fmla="*/ 2308041 h 6407150"/>
              <a:gd name="connsiteX16472" fmla="*/ 7484175 w 11737976"/>
              <a:gd name="connsiteY16472" fmla="*/ 2312169 h 6407150"/>
              <a:gd name="connsiteX16473" fmla="*/ 7479354 w 11737976"/>
              <a:gd name="connsiteY16473" fmla="*/ 2332803 h 6407150"/>
              <a:gd name="connsiteX16474" fmla="*/ 7482829 w 11737976"/>
              <a:gd name="connsiteY16474" fmla="*/ 2273196 h 6407150"/>
              <a:gd name="connsiteX16475" fmla="*/ 5756436 w 11737976"/>
              <a:gd name="connsiteY16475" fmla="*/ 2265067 h 6407150"/>
              <a:gd name="connsiteX16476" fmla="*/ 5732154 w 11737976"/>
              <a:gd name="connsiteY16476" fmla="*/ 2272001 h 6407150"/>
              <a:gd name="connsiteX16477" fmla="*/ 5745033 w 11737976"/>
              <a:gd name="connsiteY16477" fmla="*/ 2276748 h 6407150"/>
              <a:gd name="connsiteX16478" fmla="*/ 5756436 w 11737976"/>
              <a:gd name="connsiteY16478" fmla="*/ 2265067 h 6407150"/>
              <a:gd name="connsiteX16479" fmla="*/ 5834791 w 11737976"/>
              <a:gd name="connsiteY16479" fmla="*/ 2247619 h 6407150"/>
              <a:gd name="connsiteX16480" fmla="*/ 5834300 w 11737976"/>
              <a:gd name="connsiteY16480" fmla="*/ 2251083 h 6407150"/>
              <a:gd name="connsiteX16481" fmla="*/ 5844587 w 11737976"/>
              <a:gd name="connsiteY16481" fmla="*/ 2252178 h 6407150"/>
              <a:gd name="connsiteX16482" fmla="*/ 5845079 w 11737976"/>
              <a:gd name="connsiteY16482" fmla="*/ 2248714 h 6407150"/>
              <a:gd name="connsiteX16483" fmla="*/ 5834791 w 11737976"/>
              <a:gd name="connsiteY16483" fmla="*/ 2247619 h 6407150"/>
              <a:gd name="connsiteX16484" fmla="*/ 5006414 w 11737976"/>
              <a:gd name="connsiteY16484" fmla="*/ 2247493 h 6407150"/>
              <a:gd name="connsiteX16485" fmla="*/ 5016128 w 11737976"/>
              <a:gd name="connsiteY16485" fmla="*/ 2248526 h 6407150"/>
              <a:gd name="connsiteX16486" fmla="*/ 5005504 w 11737976"/>
              <a:gd name="connsiteY16486" fmla="*/ 2253896 h 6407150"/>
              <a:gd name="connsiteX16487" fmla="*/ 5123097 w 11737976"/>
              <a:gd name="connsiteY16487" fmla="*/ 2246907 h 6407150"/>
              <a:gd name="connsiteX16488" fmla="*/ 5122278 w 11737976"/>
              <a:gd name="connsiteY16488" fmla="*/ 2252682 h 6407150"/>
              <a:gd name="connsiteX16489" fmla="*/ 5131262 w 11737976"/>
              <a:gd name="connsiteY16489" fmla="*/ 2250707 h 6407150"/>
              <a:gd name="connsiteX16490" fmla="*/ 5123097 w 11737976"/>
              <a:gd name="connsiteY16490" fmla="*/ 2246907 h 6407150"/>
              <a:gd name="connsiteX16491" fmla="*/ 5800180 w 11737976"/>
              <a:gd name="connsiteY16491" fmla="*/ 2238690 h 6407150"/>
              <a:gd name="connsiteX16492" fmla="*/ 5797566 w 11737976"/>
              <a:gd name="connsiteY16492" fmla="*/ 2240142 h 6407150"/>
              <a:gd name="connsiteX16493" fmla="*/ 5803158 w 11737976"/>
              <a:gd name="connsiteY16493" fmla="*/ 2239968 h 6407150"/>
              <a:gd name="connsiteX16494" fmla="*/ 5800180 w 11737976"/>
              <a:gd name="connsiteY16494" fmla="*/ 2238690 h 6407150"/>
              <a:gd name="connsiteX16495" fmla="*/ 5105221 w 11737976"/>
              <a:gd name="connsiteY16495" fmla="*/ 2237973 h 6407150"/>
              <a:gd name="connsiteX16496" fmla="*/ 5104731 w 11737976"/>
              <a:gd name="connsiteY16496" fmla="*/ 2241436 h 6407150"/>
              <a:gd name="connsiteX16497" fmla="*/ 5109935 w 11737976"/>
              <a:gd name="connsiteY16497" fmla="*/ 2241552 h 6407150"/>
              <a:gd name="connsiteX16498" fmla="*/ 5115509 w 11737976"/>
              <a:gd name="connsiteY16498" fmla="*/ 2239067 h 6407150"/>
              <a:gd name="connsiteX16499" fmla="*/ 5105221 w 11737976"/>
              <a:gd name="connsiteY16499" fmla="*/ 2237973 h 6407150"/>
              <a:gd name="connsiteX16500" fmla="*/ 4979084 w 11737976"/>
              <a:gd name="connsiteY16500" fmla="*/ 2231586 h 6407150"/>
              <a:gd name="connsiteX16501" fmla="*/ 4967552 w 11737976"/>
              <a:gd name="connsiteY16501" fmla="*/ 2243357 h 6407150"/>
              <a:gd name="connsiteX16502" fmla="*/ 4955065 w 11737976"/>
              <a:gd name="connsiteY16502" fmla="*/ 2244466 h 6407150"/>
              <a:gd name="connsiteX16503" fmla="*/ 4956473 w 11737976"/>
              <a:gd name="connsiteY16503" fmla="*/ 2251928 h 6407150"/>
              <a:gd name="connsiteX16504" fmla="*/ 4976358 w 11737976"/>
              <a:gd name="connsiteY16504" fmla="*/ 2250795 h 6407150"/>
              <a:gd name="connsiteX16505" fmla="*/ 4974541 w 11737976"/>
              <a:gd name="connsiteY16505" fmla="*/ 2263600 h 6407150"/>
              <a:gd name="connsiteX16506" fmla="*/ 4995335 w 11737976"/>
              <a:gd name="connsiteY16506" fmla="*/ 2256064 h 6407150"/>
              <a:gd name="connsiteX16507" fmla="*/ 5005050 w 11737976"/>
              <a:gd name="connsiteY16507" fmla="*/ 2257098 h 6407150"/>
              <a:gd name="connsiteX16508" fmla="*/ 5024480 w 11737976"/>
              <a:gd name="connsiteY16508" fmla="*/ 2259165 h 6407150"/>
              <a:gd name="connsiteX16509" fmla="*/ 5050448 w 11737976"/>
              <a:gd name="connsiteY16509" fmla="*/ 2284676 h 6407150"/>
              <a:gd name="connsiteX16510" fmla="*/ 5060618 w 11737976"/>
              <a:gd name="connsiteY16510" fmla="*/ 2282508 h 6407150"/>
              <a:gd name="connsiteX16511" fmla="*/ 5085673 w 11737976"/>
              <a:gd name="connsiteY16511" fmla="*/ 2314423 h 6407150"/>
              <a:gd name="connsiteX16512" fmla="*/ 5104473 w 11737976"/>
              <a:gd name="connsiteY16512" fmla="*/ 2251426 h 6407150"/>
              <a:gd name="connsiteX16513" fmla="*/ 5085496 w 11737976"/>
              <a:gd name="connsiteY16513" fmla="*/ 2246157 h 6407150"/>
              <a:gd name="connsiteX16514" fmla="*/ 5083678 w 11737976"/>
              <a:gd name="connsiteY16514" fmla="*/ 2258964 h 6407150"/>
              <a:gd name="connsiteX16515" fmla="*/ 5045274 w 11737976"/>
              <a:gd name="connsiteY16515" fmla="*/ 2251627 h 6407150"/>
              <a:gd name="connsiteX16516" fmla="*/ 5016128 w 11737976"/>
              <a:gd name="connsiteY16516" fmla="*/ 2248526 h 6407150"/>
              <a:gd name="connsiteX16517" fmla="*/ 5026752 w 11737976"/>
              <a:gd name="connsiteY16517" fmla="*/ 2243157 h 6407150"/>
              <a:gd name="connsiteX16518" fmla="*/ 5007321 w 11737976"/>
              <a:gd name="connsiteY16518" fmla="*/ 2241090 h 6407150"/>
              <a:gd name="connsiteX16519" fmla="*/ 5006867 w 11737976"/>
              <a:gd name="connsiteY16519" fmla="*/ 2244292 h 6407150"/>
              <a:gd name="connsiteX16520" fmla="*/ 4998514 w 11737976"/>
              <a:gd name="connsiteY16520" fmla="*/ 2233653 h 6407150"/>
              <a:gd name="connsiteX16521" fmla="*/ 4979084 w 11737976"/>
              <a:gd name="connsiteY16521" fmla="*/ 2231586 h 6407150"/>
              <a:gd name="connsiteX16522" fmla="*/ 5808838 w 11737976"/>
              <a:gd name="connsiteY16522" fmla="*/ 2226105 h 6407150"/>
              <a:gd name="connsiteX16523" fmla="*/ 5810249 w 11737976"/>
              <a:gd name="connsiteY16523" fmla="*/ 2232508 h 6407150"/>
              <a:gd name="connsiteX16524" fmla="*/ 5826688 w 11737976"/>
              <a:gd name="connsiteY16524" fmla="*/ 2231130 h 6407150"/>
              <a:gd name="connsiteX16525" fmla="*/ 5808838 w 11737976"/>
              <a:gd name="connsiteY16525" fmla="*/ 2226105 h 6407150"/>
              <a:gd name="connsiteX16526" fmla="*/ 5009703 w 11737976"/>
              <a:gd name="connsiteY16526" fmla="*/ 2224295 h 6407150"/>
              <a:gd name="connsiteX16527" fmla="*/ 4998925 w 11737976"/>
              <a:gd name="connsiteY16527" fmla="*/ 2226664 h 6407150"/>
              <a:gd name="connsiteX16528" fmla="*/ 5018518 w 11737976"/>
              <a:gd name="connsiteY16528" fmla="*/ 2235780 h 6407150"/>
              <a:gd name="connsiteX16529" fmla="*/ 5029786 w 11737976"/>
              <a:gd name="connsiteY16529" fmla="*/ 2229948 h 6407150"/>
              <a:gd name="connsiteX16530" fmla="*/ 5009703 w 11737976"/>
              <a:gd name="connsiteY16530" fmla="*/ 2224295 h 6407150"/>
              <a:gd name="connsiteX16531" fmla="*/ 5625404 w 11737976"/>
              <a:gd name="connsiteY16531" fmla="*/ 2219197 h 6407150"/>
              <a:gd name="connsiteX16532" fmla="*/ 5623145 w 11737976"/>
              <a:gd name="connsiteY16532" fmla="*/ 2235118 h 6407150"/>
              <a:gd name="connsiteX16533" fmla="*/ 5641822 w 11737976"/>
              <a:gd name="connsiteY16533" fmla="*/ 2240336 h 6407150"/>
              <a:gd name="connsiteX16534" fmla="*/ 5631354 w 11737976"/>
              <a:gd name="connsiteY16534" fmla="*/ 2245686 h 6407150"/>
              <a:gd name="connsiteX16535" fmla="*/ 5612223 w 11737976"/>
              <a:gd name="connsiteY16535" fmla="*/ 2243651 h 6407150"/>
              <a:gd name="connsiteX16536" fmla="*/ 5611772 w 11737976"/>
              <a:gd name="connsiteY16536" fmla="*/ 2246834 h 6407150"/>
              <a:gd name="connsiteX16537" fmla="*/ 5621338 w 11737976"/>
              <a:gd name="connsiteY16537" fmla="*/ 2247852 h 6407150"/>
              <a:gd name="connsiteX16538" fmla="*/ 5631354 w 11737976"/>
              <a:gd name="connsiteY16538" fmla="*/ 2245686 h 6407150"/>
              <a:gd name="connsiteX16539" fmla="*/ 5609062 w 11737976"/>
              <a:gd name="connsiteY16539" fmla="*/ 2265939 h 6407150"/>
              <a:gd name="connsiteX16540" fmla="*/ 5627740 w 11737976"/>
              <a:gd name="connsiteY16540" fmla="*/ 2271159 h 6407150"/>
              <a:gd name="connsiteX16541" fmla="*/ 5617273 w 11737976"/>
              <a:gd name="connsiteY16541" fmla="*/ 2276508 h 6407150"/>
              <a:gd name="connsiteX16542" fmla="*/ 5597691 w 11737976"/>
              <a:gd name="connsiteY16542" fmla="*/ 2277656 h 6407150"/>
              <a:gd name="connsiteX16543" fmla="*/ 5569899 w 11737976"/>
              <a:gd name="connsiteY16543" fmla="*/ 2268235 h 6407150"/>
              <a:gd name="connsiteX16544" fmla="*/ 5568544 w 11737976"/>
              <a:gd name="connsiteY16544" fmla="*/ 2277788 h 6407150"/>
              <a:gd name="connsiteX16545" fmla="*/ 5549415 w 11737976"/>
              <a:gd name="connsiteY16545" fmla="*/ 2275752 h 6407150"/>
              <a:gd name="connsiteX16546" fmla="*/ 5542108 w 11737976"/>
              <a:gd name="connsiteY16546" fmla="*/ 2258815 h 6407150"/>
              <a:gd name="connsiteX16547" fmla="*/ 5510703 w 11737976"/>
              <a:gd name="connsiteY16547" fmla="*/ 2274865 h 6407150"/>
              <a:gd name="connsiteX16548" fmla="*/ 5529382 w 11737976"/>
              <a:gd name="connsiteY16548" fmla="*/ 2280085 h 6407150"/>
              <a:gd name="connsiteX16549" fmla="*/ 5527575 w 11737976"/>
              <a:gd name="connsiteY16549" fmla="*/ 2292822 h 6407150"/>
              <a:gd name="connsiteX16550" fmla="*/ 5546705 w 11737976"/>
              <a:gd name="connsiteY16550" fmla="*/ 2294856 h 6407150"/>
              <a:gd name="connsiteX16551" fmla="*/ 5557625 w 11737976"/>
              <a:gd name="connsiteY16551" fmla="*/ 2286321 h 6407150"/>
              <a:gd name="connsiteX16552" fmla="*/ 5564479 w 11737976"/>
              <a:gd name="connsiteY16552" fmla="*/ 2306444 h 6407150"/>
              <a:gd name="connsiteX16553" fmla="*/ 5632336 w 11737976"/>
              <a:gd name="connsiteY16553" fmla="*/ 2307199 h 6407150"/>
              <a:gd name="connsiteX16554" fmla="*/ 5631432 w 11737976"/>
              <a:gd name="connsiteY16554" fmla="*/ 2313567 h 6407150"/>
              <a:gd name="connsiteX16555" fmla="*/ 5630981 w 11737976"/>
              <a:gd name="connsiteY16555" fmla="*/ 2316751 h 6407150"/>
              <a:gd name="connsiteX16556" fmla="*/ 5649207 w 11737976"/>
              <a:gd name="connsiteY16556" fmla="*/ 2325155 h 6407150"/>
              <a:gd name="connsiteX16557" fmla="*/ 5650111 w 11737976"/>
              <a:gd name="connsiteY16557" fmla="*/ 2318786 h 6407150"/>
              <a:gd name="connsiteX16558" fmla="*/ 5669242 w 11737976"/>
              <a:gd name="connsiteY16558" fmla="*/ 2320823 h 6407150"/>
              <a:gd name="connsiteX16559" fmla="*/ 5654628 w 11737976"/>
              <a:gd name="connsiteY16559" fmla="*/ 2286947 h 6407150"/>
              <a:gd name="connsiteX16560" fmla="*/ 5674211 w 11737976"/>
              <a:gd name="connsiteY16560" fmla="*/ 2285798 h 6407150"/>
              <a:gd name="connsiteX16561" fmla="*/ 5666451 w 11737976"/>
              <a:gd name="connsiteY16561" fmla="*/ 2272045 h 6407150"/>
              <a:gd name="connsiteX16562" fmla="*/ 5676469 w 11737976"/>
              <a:gd name="connsiteY16562" fmla="*/ 2269879 h 6407150"/>
              <a:gd name="connsiteX16563" fmla="*/ 5667807 w 11737976"/>
              <a:gd name="connsiteY16563" fmla="*/ 2262492 h 6407150"/>
              <a:gd name="connsiteX16564" fmla="*/ 5677824 w 11737976"/>
              <a:gd name="connsiteY16564" fmla="*/ 2260327 h 6407150"/>
              <a:gd name="connsiteX16565" fmla="*/ 5696953 w 11737976"/>
              <a:gd name="connsiteY16565" fmla="*/ 2262361 h 6407150"/>
              <a:gd name="connsiteX16566" fmla="*/ 5662759 w 11737976"/>
              <a:gd name="connsiteY16566" fmla="*/ 2229636 h 6407150"/>
              <a:gd name="connsiteX16567" fmla="*/ 5672324 w 11737976"/>
              <a:gd name="connsiteY16567" fmla="*/ 2230653 h 6407150"/>
              <a:gd name="connsiteX16568" fmla="*/ 5673678 w 11737976"/>
              <a:gd name="connsiteY16568" fmla="*/ 2221101 h 6407150"/>
              <a:gd name="connsiteX16569" fmla="*/ 5644081 w 11737976"/>
              <a:gd name="connsiteY16569" fmla="*/ 2224415 h 6407150"/>
              <a:gd name="connsiteX16570" fmla="*/ 5625404 w 11737976"/>
              <a:gd name="connsiteY16570" fmla="*/ 2219197 h 6407150"/>
              <a:gd name="connsiteX16571" fmla="*/ 5698491 w 11737976"/>
              <a:gd name="connsiteY16571" fmla="*/ 2214730 h 6407150"/>
              <a:gd name="connsiteX16572" fmla="*/ 5692989 w 11737976"/>
              <a:gd name="connsiteY16572" fmla="*/ 2216709 h 6407150"/>
              <a:gd name="connsiteX16573" fmla="*/ 5702867 w 11737976"/>
              <a:gd name="connsiteY16573" fmla="*/ 2220691 h 6407150"/>
              <a:gd name="connsiteX16574" fmla="*/ 5703686 w 11737976"/>
              <a:gd name="connsiteY16574" fmla="*/ 2214916 h 6407150"/>
              <a:gd name="connsiteX16575" fmla="*/ 5698491 w 11737976"/>
              <a:gd name="connsiteY16575" fmla="*/ 2214730 h 6407150"/>
              <a:gd name="connsiteX16576" fmla="*/ 4991584 w 11737976"/>
              <a:gd name="connsiteY16576" fmla="*/ 2212991 h 6407150"/>
              <a:gd name="connsiteX16577" fmla="*/ 4972837 w 11737976"/>
              <a:gd name="connsiteY16577" fmla="*/ 2214277 h 6407150"/>
              <a:gd name="connsiteX16578" fmla="*/ 4971920 w 11737976"/>
              <a:gd name="connsiteY16578" fmla="*/ 2220744 h 6407150"/>
              <a:gd name="connsiteX16579" fmla="*/ 4980147 w 11737976"/>
              <a:gd name="connsiteY16579" fmla="*/ 2228183 h 6407150"/>
              <a:gd name="connsiteX16580" fmla="*/ 4999810 w 11737976"/>
              <a:gd name="connsiteY16580" fmla="*/ 2220429 h 6407150"/>
              <a:gd name="connsiteX16581" fmla="*/ 4991584 w 11737976"/>
              <a:gd name="connsiteY16581" fmla="*/ 2212991 h 6407150"/>
              <a:gd name="connsiteX16582" fmla="*/ 5032407 w 11737976"/>
              <a:gd name="connsiteY16582" fmla="*/ 2211474 h 6407150"/>
              <a:gd name="connsiteX16583" fmla="*/ 5032079 w 11737976"/>
              <a:gd name="connsiteY16583" fmla="*/ 2213782 h 6407150"/>
              <a:gd name="connsiteX16584" fmla="*/ 5038937 w 11737976"/>
              <a:gd name="connsiteY16584" fmla="*/ 2214513 h 6407150"/>
              <a:gd name="connsiteX16585" fmla="*/ 5039265 w 11737976"/>
              <a:gd name="connsiteY16585" fmla="*/ 2212204 h 6407150"/>
              <a:gd name="connsiteX16586" fmla="*/ 5032407 w 11737976"/>
              <a:gd name="connsiteY16586" fmla="*/ 2211474 h 6407150"/>
              <a:gd name="connsiteX16587" fmla="*/ 5217416 w 11737976"/>
              <a:gd name="connsiteY16587" fmla="*/ 2207716 h 6407150"/>
              <a:gd name="connsiteX16588" fmla="*/ 5205654 w 11737976"/>
              <a:gd name="connsiteY16588" fmla="*/ 2217014 h 6407150"/>
              <a:gd name="connsiteX16589" fmla="*/ 5217416 w 11737976"/>
              <a:gd name="connsiteY16589" fmla="*/ 2207716 h 6407150"/>
              <a:gd name="connsiteX16590" fmla="*/ 5783059 w 11737976"/>
              <a:gd name="connsiteY16590" fmla="*/ 2207457 h 6407150"/>
              <a:gd name="connsiteX16591" fmla="*/ 5780730 w 11737976"/>
              <a:gd name="connsiteY16591" fmla="*/ 2208539 h 6407150"/>
              <a:gd name="connsiteX16592" fmla="*/ 5782309 w 11737976"/>
              <a:gd name="connsiteY16592" fmla="*/ 2212735 h 6407150"/>
              <a:gd name="connsiteX16593" fmla="*/ 5790881 w 11737976"/>
              <a:gd name="connsiteY16593" fmla="*/ 2213647 h 6407150"/>
              <a:gd name="connsiteX16594" fmla="*/ 5791701 w 11737976"/>
              <a:gd name="connsiteY16594" fmla="*/ 2207873 h 6407150"/>
              <a:gd name="connsiteX16595" fmla="*/ 5783059 w 11737976"/>
              <a:gd name="connsiteY16595" fmla="*/ 2207457 h 6407150"/>
              <a:gd name="connsiteX16596" fmla="*/ 4992907 w 11737976"/>
              <a:gd name="connsiteY16596" fmla="*/ 2200097 h 6407150"/>
              <a:gd name="connsiteX16597" fmla="*/ 4989206 w 11737976"/>
              <a:gd name="connsiteY16597" fmla="*/ 2203178 h 6407150"/>
              <a:gd name="connsiteX16598" fmla="*/ 5001221 w 11737976"/>
              <a:gd name="connsiteY16598" fmla="*/ 2210500 h 6407150"/>
              <a:gd name="connsiteX16599" fmla="*/ 5002572 w 11737976"/>
              <a:gd name="connsiteY16599" fmla="*/ 2200974 h 6407150"/>
              <a:gd name="connsiteX16600" fmla="*/ 4992907 w 11737976"/>
              <a:gd name="connsiteY16600" fmla="*/ 2200097 h 6407150"/>
              <a:gd name="connsiteX16601" fmla="*/ 5735210 w 11737976"/>
              <a:gd name="connsiteY16601" fmla="*/ 2188969 h 6407150"/>
              <a:gd name="connsiteX16602" fmla="*/ 5734760 w 11737976"/>
              <a:gd name="connsiteY16602" fmla="*/ 2192145 h 6407150"/>
              <a:gd name="connsiteX16603" fmla="*/ 5744597 w 11737976"/>
              <a:gd name="connsiteY16603" fmla="*/ 2196415 h 6407150"/>
              <a:gd name="connsiteX16604" fmla="*/ 5734309 w 11737976"/>
              <a:gd name="connsiteY16604" fmla="*/ 2195318 h 6407150"/>
              <a:gd name="connsiteX16605" fmla="*/ 5733859 w 11737976"/>
              <a:gd name="connsiteY16605" fmla="*/ 2198495 h 6407150"/>
              <a:gd name="connsiteX16606" fmla="*/ 5743696 w 11737976"/>
              <a:gd name="connsiteY16606" fmla="*/ 2202765 h 6407150"/>
              <a:gd name="connsiteX16607" fmla="*/ 5744146 w 11737976"/>
              <a:gd name="connsiteY16607" fmla="*/ 2199590 h 6407150"/>
              <a:gd name="connsiteX16608" fmla="*/ 5754435 w 11737976"/>
              <a:gd name="connsiteY16608" fmla="*/ 2200684 h 6407150"/>
              <a:gd name="connsiteX16609" fmla="*/ 5753984 w 11737976"/>
              <a:gd name="connsiteY16609" fmla="*/ 2203859 h 6407150"/>
              <a:gd name="connsiteX16610" fmla="*/ 5764270 w 11737976"/>
              <a:gd name="connsiteY16610" fmla="*/ 2204954 h 6407150"/>
              <a:gd name="connsiteX16611" fmla="*/ 5764720 w 11737976"/>
              <a:gd name="connsiteY16611" fmla="*/ 2201778 h 6407150"/>
              <a:gd name="connsiteX16612" fmla="*/ 5754885 w 11737976"/>
              <a:gd name="connsiteY16612" fmla="*/ 2197510 h 6407150"/>
              <a:gd name="connsiteX16613" fmla="*/ 5744597 w 11737976"/>
              <a:gd name="connsiteY16613" fmla="*/ 2196415 h 6407150"/>
              <a:gd name="connsiteX16614" fmla="*/ 5745048 w 11737976"/>
              <a:gd name="connsiteY16614" fmla="*/ 2193239 h 6407150"/>
              <a:gd name="connsiteX16615" fmla="*/ 5745498 w 11737976"/>
              <a:gd name="connsiteY16615" fmla="*/ 2190065 h 6407150"/>
              <a:gd name="connsiteX16616" fmla="*/ 5735210 w 11737976"/>
              <a:gd name="connsiteY16616" fmla="*/ 2188969 h 6407150"/>
              <a:gd name="connsiteX16617" fmla="*/ 5036010 w 11737976"/>
              <a:gd name="connsiteY16617" fmla="*/ 2186071 h 6407150"/>
              <a:gd name="connsiteX16618" fmla="*/ 5035192 w 11737976"/>
              <a:gd name="connsiteY16618" fmla="*/ 2191845 h 6407150"/>
              <a:gd name="connsiteX16619" fmla="*/ 5038672 w 11737976"/>
              <a:gd name="connsiteY16619" fmla="*/ 2191849 h 6407150"/>
              <a:gd name="connsiteX16620" fmla="*/ 5042460 w 11737976"/>
              <a:gd name="connsiteY16620" fmla="*/ 2189689 h 6407150"/>
              <a:gd name="connsiteX16621" fmla="*/ 5036010 w 11737976"/>
              <a:gd name="connsiteY16621" fmla="*/ 2186071 h 6407150"/>
              <a:gd name="connsiteX16622" fmla="*/ 4915887 w 11737976"/>
              <a:gd name="connsiteY16622" fmla="*/ 2182314 h 6407150"/>
              <a:gd name="connsiteX16623" fmla="*/ 4920957 w 11737976"/>
              <a:gd name="connsiteY16623" fmla="*/ 2188062 h 6407150"/>
              <a:gd name="connsiteX16624" fmla="*/ 4920037 w 11737976"/>
              <a:gd name="connsiteY16624" fmla="*/ 2183860 h 6407150"/>
              <a:gd name="connsiteX16625" fmla="*/ 4915887 w 11737976"/>
              <a:gd name="connsiteY16625" fmla="*/ 2182314 h 6407150"/>
              <a:gd name="connsiteX16626" fmla="*/ 5210731 w 11737976"/>
              <a:gd name="connsiteY16626" fmla="*/ 2181220 h 6407150"/>
              <a:gd name="connsiteX16627" fmla="*/ 5209797 w 11737976"/>
              <a:gd name="connsiteY16627" fmla="*/ 2187818 h 6407150"/>
              <a:gd name="connsiteX16628" fmla="*/ 5209327 w 11737976"/>
              <a:gd name="connsiteY16628" fmla="*/ 2191117 h 6407150"/>
              <a:gd name="connsiteX16629" fmla="*/ 5204535 w 11737976"/>
              <a:gd name="connsiteY16629" fmla="*/ 2197304 h 6407150"/>
              <a:gd name="connsiteX16630" fmla="*/ 5207455 w 11737976"/>
              <a:gd name="connsiteY16630" fmla="*/ 2204313 h 6407150"/>
              <a:gd name="connsiteX16631" fmla="*/ 5219148 w 11737976"/>
              <a:gd name="connsiteY16631" fmla="*/ 2195511 h 6407150"/>
              <a:gd name="connsiteX16632" fmla="*/ 5220083 w 11737976"/>
              <a:gd name="connsiteY16632" fmla="*/ 2188913 h 6407150"/>
              <a:gd name="connsiteX16633" fmla="*/ 5221020 w 11737976"/>
              <a:gd name="connsiteY16633" fmla="*/ 2182315 h 6407150"/>
              <a:gd name="connsiteX16634" fmla="*/ 5210731 w 11737976"/>
              <a:gd name="connsiteY16634" fmla="*/ 2181220 h 6407150"/>
              <a:gd name="connsiteX16635" fmla="*/ 5247127 w 11737976"/>
              <a:gd name="connsiteY16635" fmla="*/ 2176156 h 6407150"/>
              <a:gd name="connsiteX16636" fmla="*/ 5249270 w 11737976"/>
              <a:gd name="connsiteY16636" fmla="*/ 2179461 h 6407150"/>
              <a:gd name="connsiteX16637" fmla="*/ 5260046 w 11737976"/>
              <a:gd name="connsiteY16637" fmla="*/ 2177092 h 6407150"/>
              <a:gd name="connsiteX16638" fmla="*/ 5247127 w 11737976"/>
              <a:gd name="connsiteY16638" fmla="*/ 2176156 h 6407150"/>
              <a:gd name="connsiteX16639" fmla="*/ 5797431 w 11737976"/>
              <a:gd name="connsiteY16639" fmla="*/ 2175666 h 6407150"/>
              <a:gd name="connsiteX16640" fmla="*/ 5787359 w 11737976"/>
              <a:gd name="connsiteY16640" fmla="*/ 2181236 h 6407150"/>
              <a:gd name="connsiteX16641" fmla="*/ 5777749 w 11737976"/>
              <a:gd name="connsiteY16641" fmla="*/ 2183533 h 6407150"/>
              <a:gd name="connsiteX16642" fmla="*/ 5794646 w 11737976"/>
              <a:gd name="connsiteY16642" fmla="*/ 2195294 h 6407150"/>
              <a:gd name="connsiteX16643" fmla="*/ 5797431 w 11737976"/>
              <a:gd name="connsiteY16643" fmla="*/ 2175666 h 6407150"/>
              <a:gd name="connsiteX16644" fmla="*/ 5835680 w 11737976"/>
              <a:gd name="connsiteY16644" fmla="*/ 2173874 h 6407150"/>
              <a:gd name="connsiteX16645" fmla="*/ 5825815 w 11737976"/>
              <a:gd name="connsiteY16645" fmla="*/ 2175950 h 6407150"/>
              <a:gd name="connsiteX16646" fmla="*/ 5806519 w 11737976"/>
              <a:gd name="connsiteY16646" fmla="*/ 2177023 h 6407150"/>
              <a:gd name="connsiteX16647" fmla="*/ 5824942 w 11737976"/>
              <a:gd name="connsiteY16647" fmla="*/ 2182108 h 6407150"/>
              <a:gd name="connsiteX16648" fmla="*/ 5825379 w 11737976"/>
              <a:gd name="connsiteY16648" fmla="*/ 2179030 h 6407150"/>
              <a:gd name="connsiteX16649" fmla="*/ 5834370 w 11737976"/>
              <a:gd name="connsiteY16649" fmla="*/ 2183111 h 6407150"/>
              <a:gd name="connsiteX16650" fmla="*/ 5835680 w 11737976"/>
              <a:gd name="connsiteY16650" fmla="*/ 2173874 h 6407150"/>
              <a:gd name="connsiteX16651" fmla="*/ 5271643 w 11737976"/>
              <a:gd name="connsiteY16651" fmla="*/ 2168950 h 6407150"/>
              <a:gd name="connsiteX16652" fmla="*/ 5271315 w 11737976"/>
              <a:gd name="connsiteY16652" fmla="*/ 2171258 h 6407150"/>
              <a:gd name="connsiteX16653" fmla="*/ 5281602 w 11737976"/>
              <a:gd name="connsiteY16653" fmla="*/ 2172352 h 6407150"/>
              <a:gd name="connsiteX16654" fmla="*/ 5281930 w 11737976"/>
              <a:gd name="connsiteY16654" fmla="*/ 2170043 h 6407150"/>
              <a:gd name="connsiteX16655" fmla="*/ 5271643 w 11737976"/>
              <a:gd name="connsiteY16655" fmla="*/ 2168950 h 6407150"/>
              <a:gd name="connsiteX16656" fmla="*/ 5560298 w 11737976"/>
              <a:gd name="connsiteY16656" fmla="*/ 2167576 h 6407150"/>
              <a:gd name="connsiteX16657" fmla="*/ 5553153 w 11737976"/>
              <a:gd name="connsiteY16657" fmla="*/ 2171943 h 6407150"/>
              <a:gd name="connsiteX16658" fmla="*/ 5567348 w 11737976"/>
              <a:gd name="connsiteY16658" fmla="*/ 2173089 h 6407150"/>
              <a:gd name="connsiteX16659" fmla="*/ 5574135 w 11737976"/>
              <a:gd name="connsiteY16659" fmla="*/ 2171245 h 6407150"/>
              <a:gd name="connsiteX16660" fmla="*/ 5574545 w 11737976"/>
              <a:gd name="connsiteY16660" fmla="*/ 2168359 h 6407150"/>
              <a:gd name="connsiteX16661" fmla="*/ 5560298 w 11737976"/>
              <a:gd name="connsiteY16661" fmla="*/ 2167576 h 6407150"/>
              <a:gd name="connsiteX16662" fmla="*/ 5009440 w 11737976"/>
              <a:gd name="connsiteY16662" fmla="*/ 2161758 h 6407150"/>
              <a:gd name="connsiteX16663" fmla="*/ 4997266 w 11737976"/>
              <a:gd name="connsiteY16663" fmla="*/ 2164760 h 6407150"/>
              <a:gd name="connsiteX16664" fmla="*/ 5037977 w 11737976"/>
              <a:gd name="connsiteY16664" fmla="*/ 2172215 h 6407150"/>
              <a:gd name="connsiteX16665" fmla="*/ 5037484 w 11737976"/>
              <a:gd name="connsiteY16665" fmla="*/ 2175679 h 6407150"/>
              <a:gd name="connsiteX16666" fmla="*/ 5044343 w 11737976"/>
              <a:gd name="connsiteY16666" fmla="*/ 2176410 h 6407150"/>
              <a:gd name="connsiteX16667" fmla="*/ 5044835 w 11737976"/>
              <a:gd name="connsiteY16667" fmla="*/ 2172947 h 6407150"/>
              <a:gd name="connsiteX16668" fmla="*/ 5037977 w 11737976"/>
              <a:gd name="connsiteY16668" fmla="*/ 2172215 h 6407150"/>
              <a:gd name="connsiteX16669" fmla="*/ 5029002 w 11737976"/>
              <a:gd name="connsiteY16669" fmla="*/ 2161885 h 6407150"/>
              <a:gd name="connsiteX16670" fmla="*/ 5009440 w 11737976"/>
              <a:gd name="connsiteY16670" fmla="*/ 2161758 h 6407150"/>
              <a:gd name="connsiteX16671" fmla="*/ 5192777 w 11737976"/>
              <a:gd name="connsiteY16671" fmla="*/ 2160557 h 6407150"/>
              <a:gd name="connsiteX16672" fmla="*/ 5192367 w 11737976"/>
              <a:gd name="connsiteY16672" fmla="*/ 2163444 h 6407150"/>
              <a:gd name="connsiteX16673" fmla="*/ 5191958 w 11737976"/>
              <a:gd name="connsiteY16673" fmla="*/ 2166331 h 6407150"/>
              <a:gd name="connsiteX16674" fmla="*/ 5201011 w 11737976"/>
              <a:gd name="connsiteY16674" fmla="*/ 2166927 h 6407150"/>
              <a:gd name="connsiteX16675" fmla="*/ 5202655 w 11737976"/>
              <a:gd name="connsiteY16675" fmla="*/ 2164538 h 6407150"/>
              <a:gd name="connsiteX16676" fmla="*/ 5203064 w 11737976"/>
              <a:gd name="connsiteY16676" fmla="*/ 2161653 h 6407150"/>
              <a:gd name="connsiteX16677" fmla="*/ 5192777 w 11737976"/>
              <a:gd name="connsiteY16677" fmla="*/ 2160557 h 6407150"/>
              <a:gd name="connsiteX16678" fmla="*/ 5068029 w 11737976"/>
              <a:gd name="connsiteY16678" fmla="*/ 2156660 h 6407150"/>
              <a:gd name="connsiteX16679" fmla="*/ 5056867 w 11737976"/>
              <a:gd name="connsiteY16679" fmla="*/ 2161724 h 6407150"/>
              <a:gd name="connsiteX16680" fmla="*/ 5077006 w 11737976"/>
              <a:gd name="connsiteY16680" fmla="*/ 2166993 h 6407150"/>
              <a:gd name="connsiteX16681" fmla="*/ 5068029 w 11737976"/>
              <a:gd name="connsiteY16681" fmla="*/ 2156660 h 6407150"/>
              <a:gd name="connsiteX16682" fmla="*/ 5126900 w 11737976"/>
              <a:gd name="connsiteY16682" fmla="*/ 2146515 h 6407150"/>
              <a:gd name="connsiteX16683" fmla="*/ 5094600 w 11737976"/>
              <a:gd name="connsiteY16683" fmla="*/ 2165641 h 6407150"/>
              <a:gd name="connsiteX16684" fmla="*/ 5121493 w 11737976"/>
              <a:gd name="connsiteY16684" fmla="*/ 2184619 h 6407150"/>
              <a:gd name="connsiteX16685" fmla="*/ 5142726 w 11737976"/>
              <a:gd name="connsiteY16685" fmla="*/ 2173984 h 6407150"/>
              <a:gd name="connsiteX16686" fmla="*/ 5143178 w 11737976"/>
              <a:gd name="connsiteY16686" fmla="*/ 2170810 h 6407150"/>
              <a:gd name="connsiteX16687" fmla="*/ 5152893 w 11737976"/>
              <a:gd name="connsiteY16687" fmla="*/ 2171844 h 6407150"/>
              <a:gd name="connsiteX16688" fmla="*/ 5153342 w 11737976"/>
              <a:gd name="connsiteY16688" fmla="*/ 2168668 h 6407150"/>
              <a:gd name="connsiteX16689" fmla="*/ 5143627 w 11737976"/>
              <a:gd name="connsiteY16689" fmla="*/ 2167635 h 6407150"/>
              <a:gd name="connsiteX16690" fmla="*/ 5143178 w 11737976"/>
              <a:gd name="connsiteY16690" fmla="*/ 2170810 h 6407150"/>
              <a:gd name="connsiteX16691" fmla="*/ 5133011 w 11737976"/>
              <a:gd name="connsiteY16691" fmla="*/ 2172951 h 6407150"/>
              <a:gd name="connsiteX16692" fmla="*/ 5134813 w 11737976"/>
              <a:gd name="connsiteY16692" fmla="*/ 2160250 h 6407150"/>
              <a:gd name="connsiteX16693" fmla="*/ 5144528 w 11737976"/>
              <a:gd name="connsiteY16693" fmla="*/ 2161283 h 6407150"/>
              <a:gd name="connsiteX16694" fmla="*/ 5144979 w 11737976"/>
              <a:gd name="connsiteY16694" fmla="*/ 2158108 h 6407150"/>
              <a:gd name="connsiteX16695" fmla="*/ 5126900 w 11737976"/>
              <a:gd name="connsiteY16695" fmla="*/ 2146515 h 6407150"/>
              <a:gd name="connsiteX16696" fmla="*/ 5703391 w 11737976"/>
              <a:gd name="connsiteY16696" fmla="*/ 2143391 h 6407150"/>
              <a:gd name="connsiteX16697" fmla="*/ 5703063 w 11737976"/>
              <a:gd name="connsiteY16697" fmla="*/ 2145700 h 6407150"/>
              <a:gd name="connsiteX16698" fmla="*/ 5713350 w 11737976"/>
              <a:gd name="connsiteY16698" fmla="*/ 2146794 h 6407150"/>
              <a:gd name="connsiteX16699" fmla="*/ 5713678 w 11737976"/>
              <a:gd name="connsiteY16699" fmla="*/ 2144486 h 6407150"/>
              <a:gd name="connsiteX16700" fmla="*/ 5703391 w 11737976"/>
              <a:gd name="connsiteY16700" fmla="*/ 2143391 h 6407150"/>
              <a:gd name="connsiteX16701" fmla="*/ 5079467 w 11737976"/>
              <a:gd name="connsiteY16701" fmla="*/ 2141468 h 6407150"/>
              <a:gd name="connsiteX16702" fmla="*/ 5076110 w 11737976"/>
              <a:gd name="connsiteY16702" fmla="*/ 2148766 h 6407150"/>
              <a:gd name="connsiteX16703" fmla="*/ 5086808 w 11737976"/>
              <a:gd name="connsiteY16703" fmla="*/ 2155143 h 6407150"/>
              <a:gd name="connsiteX16704" fmla="*/ 5079467 w 11737976"/>
              <a:gd name="connsiteY16704" fmla="*/ 2141468 h 6407150"/>
              <a:gd name="connsiteX16705" fmla="*/ 5793657 w 11737976"/>
              <a:gd name="connsiteY16705" fmla="*/ 2140102 h 6407150"/>
              <a:gd name="connsiteX16706" fmla="*/ 5793231 w 11737976"/>
              <a:gd name="connsiteY16706" fmla="*/ 2143103 h 6407150"/>
              <a:gd name="connsiteX16707" fmla="*/ 5805634 w 11737976"/>
              <a:gd name="connsiteY16707" fmla="*/ 2150138 h 6407150"/>
              <a:gd name="connsiteX16708" fmla="*/ 5812433 w 11737976"/>
              <a:gd name="connsiteY16708" fmla="*/ 2145147 h 6407150"/>
              <a:gd name="connsiteX16709" fmla="*/ 5793657 w 11737976"/>
              <a:gd name="connsiteY16709" fmla="*/ 2140102 h 6407150"/>
              <a:gd name="connsiteX16710" fmla="*/ 5752870 w 11737976"/>
              <a:gd name="connsiteY16710" fmla="*/ 2138106 h 6407150"/>
              <a:gd name="connsiteX16711" fmla="*/ 5742092 w 11737976"/>
              <a:gd name="connsiteY16711" fmla="*/ 2140476 h 6407150"/>
              <a:gd name="connsiteX16712" fmla="*/ 5752379 w 11737976"/>
              <a:gd name="connsiteY16712" fmla="*/ 2141570 h 6407150"/>
              <a:gd name="connsiteX16713" fmla="*/ 5762664 w 11737976"/>
              <a:gd name="connsiteY16713" fmla="*/ 2142664 h 6407150"/>
              <a:gd name="connsiteX16714" fmla="*/ 5752870 w 11737976"/>
              <a:gd name="connsiteY16714" fmla="*/ 2138106 h 6407150"/>
              <a:gd name="connsiteX16715" fmla="*/ 5131725 w 11737976"/>
              <a:gd name="connsiteY16715" fmla="*/ 2124760 h 6407150"/>
              <a:gd name="connsiteX16716" fmla="*/ 5130906 w 11737976"/>
              <a:gd name="connsiteY16716" fmla="*/ 2130534 h 6407150"/>
              <a:gd name="connsiteX16717" fmla="*/ 5137061 w 11737976"/>
              <a:gd name="connsiteY16717" fmla="*/ 2130272 h 6407150"/>
              <a:gd name="connsiteX16718" fmla="*/ 5131725 w 11737976"/>
              <a:gd name="connsiteY16718" fmla="*/ 2124760 h 6407150"/>
              <a:gd name="connsiteX16719" fmla="*/ 5659827 w 11737976"/>
              <a:gd name="connsiteY16719" fmla="*/ 2124613 h 6407150"/>
              <a:gd name="connsiteX16720" fmla="*/ 5656542 w 11737976"/>
              <a:gd name="connsiteY16720" fmla="*/ 2125219 h 6407150"/>
              <a:gd name="connsiteX16721" fmla="*/ 5655641 w 11737976"/>
              <a:gd name="connsiteY16721" fmla="*/ 2131570 h 6407150"/>
              <a:gd name="connsiteX16722" fmla="*/ 5680844 w 11737976"/>
              <a:gd name="connsiteY16722" fmla="*/ 2134251 h 6407150"/>
              <a:gd name="connsiteX16723" fmla="*/ 5685796 w 11737976"/>
              <a:gd name="connsiteY16723" fmla="*/ 2125109 h 6407150"/>
              <a:gd name="connsiteX16724" fmla="*/ 5659827 w 11737976"/>
              <a:gd name="connsiteY16724" fmla="*/ 2124613 h 6407150"/>
              <a:gd name="connsiteX16725" fmla="*/ 5263837 w 11737976"/>
              <a:gd name="connsiteY16725" fmla="*/ 2122773 h 6407150"/>
              <a:gd name="connsiteX16726" fmla="*/ 5257048 w 11737976"/>
              <a:gd name="connsiteY16726" fmla="*/ 2124616 h 6407150"/>
              <a:gd name="connsiteX16727" fmla="*/ 5277212 w 11737976"/>
              <a:gd name="connsiteY16727" fmla="*/ 2129691 h 6407150"/>
              <a:gd name="connsiteX16728" fmla="*/ 5278032 w 11737976"/>
              <a:gd name="connsiteY16728" fmla="*/ 2123919 h 6407150"/>
              <a:gd name="connsiteX16729" fmla="*/ 5278032 w 11737976"/>
              <a:gd name="connsiteY16729" fmla="*/ 2123918 h 6407150"/>
              <a:gd name="connsiteX16730" fmla="*/ 5263837 w 11737976"/>
              <a:gd name="connsiteY16730" fmla="*/ 2122773 h 6407150"/>
              <a:gd name="connsiteX16731" fmla="*/ 5307263 w 11737976"/>
              <a:gd name="connsiteY16731" fmla="*/ 2120282 h 6407150"/>
              <a:gd name="connsiteX16732" fmla="*/ 5294933 w 11737976"/>
              <a:gd name="connsiteY16732" fmla="*/ 2138404 h 6407150"/>
              <a:gd name="connsiteX16733" fmla="*/ 5276613 w 11737976"/>
              <a:gd name="connsiteY16733" fmla="*/ 2129977 h 6407150"/>
              <a:gd name="connsiteX16734" fmla="*/ 5266546 w 11737976"/>
              <a:gd name="connsiteY16734" fmla="*/ 2132146 h 6407150"/>
              <a:gd name="connsiteX16735" fmla="*/ 5256933 w 11737976"/>
              <a:gd name="connsiteY16735" fmla="*/ 2131122 h 6407150"/>
              <a:gd name="connsiteX16736" fmla="*/ 5245510 w 11737976"/>
              <a:gd name="connsiteY16736" fmla="*/ 2142861 h 6407150"/>
              <a:gd name="connsiteX16737" fmla="*/ 5255122 w 11737976"/>
              <a:gd name="connsiteY16737" fmla="*/ 2143884 h 6407150"/>
              <a:gd name="connsiteX16738" fmla="*/ 5263378 w 11737976"/>
              <a:gd name="connsiteY16738" fmla="*/ 2154480 h 6407150"/>
              <a:gd name="connsiteX16739" fmla="*/ 5283057 w 11737976"/>
              <a:gd name="connsiteY16739" fmla="*/ 2153335 h 6407150"/>
              <a:gd name="connsiteX16740" fmla="*/ 5289954 w 11737976"/>
              <a:gd name="connsiteY16740" fmla="*/ 2173501 h 6407150"/>
              <a:gd name="connsiteX16741" fmla="*/ 5299567 w 11737976"/>
              <a:gd name="connsiteY16741" fmla="*/ 2174524 h 6407150"/>
              <a:gd name="connsiteX16742" fmla="*/ 5269823 w 11737976"/>
              <a:gd name="connsiteY16742" fmla="*/ 2177837 h 6407150"/>
              <a:gd name="connsiteX16743" fmla="*/ 5239172 w 11737976"/>
              <a:gd name="connsiteY16743" fmla="*/ 2187530 h 6407150"/>
              <a:gd name="connsiteX16744" fmla="*/ 5227748 w 11737976"/>
              <a:gd name="connsiteY16744" fmla="*/ 2199269 h 6407150"/>
              <a:gd name="connsiteX16745" fmla="*/ 5246520 w 11737976"/>
              <a:gd name="connsiteY16745" fmla="*/ 2204507 h 6407150"/>
              <a:gd name="connsiteX16746" fmla="*/ 5235099 w 11737976"/>
              <a:gd name="connsiteY16746" fmla="*/ 2216246 h 6407150"/>
              <a:gd name="connsiteX16747" fmla="*/ 5244258 w 11737976"/>
              <a:gd name="connsiteY16747" fmla="*/ 2220460 h 6407150"/>
              <a:gd name="connsiteX16748" fmla="*/ 5234193 w 11737976"/>
              <a:gd name="connsiteY16748" fmla="*/ 2222628 h 6407150"/>
              <a:gd name="connsiteX16749" fmla="*/ 5253872 w 11737976"/>
              <a:gd name="connsiteY16749" fmla="*/ 2221483 h 6407150"/>
              <a:gd name="connsiteX16750" fmla="*/ 5254323 w 11737976"/>
              <a:gd name="connsiteY16750" fmla="*/ 2218291 h 6407150"/>
              <a:gd name="connsiteX16751" fmla="*/ 5263939 w 11737976"/>
              <a:gd name="connsiteY16751" fmla="*/ 2219314 h 6407150"/>
              <a:gd name="connsiteX16752" fmla="*/ 5264843 w 11737976"/>
              <a:gd name="connsiteY16752" fmla="*/ 2212934 h 6407150"/>
              <a:gd name="connsiteX16753" fmla="*/ 5274456 w 11737976"/>
              <a:gd name="connsiteY16753" fmla="*/ 2213955 h 6407150"/>
              <a:gd name="connsiteX16754" fmla="*/ 5284069 w 11737976"/>
              <a:gd name="connsiteY16754" fmla="*/ 2214979 h 6407150"/>
              <a:gd name="connsiteX16755" fmla="*/ 5284523 w 11737976"/>
              <a:gd name="connsiteY16755" fmla="*/ 2211788 h 6407150"/>
              <a:gd name="connsiteX16756" fmla="*/ 5294136 w 11737976"/>
              <a:gd name="connsiteY16756" fmla="*/ 2212811 h 6407150"/>
              <a:gd name="connsiteX16757" fmla="*/ 5302842 w 11737976"/>
              <a:gd name="connsiteY16757" fmla="*/ 2220216 h 6407150"/>
              <a:gd name="connsiteX16758" fmla="*/ 5291872 w 11737976"/>
              <a:gd name="connsiteY16758" fmla="*/ 2228764 h 6407150"/>
              <a:gd name="connsiteX16759" fmla="*/ 5271287 w 11737976"/>
              <a:gd name="connsiteY16759" fmla="*/ 2236291 h 6407150"/>
              <a:gd name="connsiteX16760" fmla="*/ 5243353 w 11737976"/>
              <a:gd name="connsiteY16760" fmla="*/ 2226841 h 6407150"/>
              <a:gd name="connsiteX16761" fmla="*/ 5212249 w 11737976"/>
              <a:gd name="connsiteY16761" fmla="*/ 2239726 h 6407150"/>
              <a:gd name="connsiteX16762" fmla="*/ 5210892 w 11737976"/>
              <a:gd name="connsiteY16762" fmla="*/ 2249298 h 6407150"/>
              <a:gd name="connsiteX16763" fmla="*/ 5229214 w 11737976"/>
              <a:gd name="connsiteY16763" fmla="*/ 2257725 h 6407150"/>
              <a:gd name="connsiteX16764" fmla="*/ 5228761 w 11737976"/>
              <a:gd name="connsiteY16764" fmla="*/ 2260916 h 6407150"/>
              <a:gd name="connsiteX16765" fmla="*/ 5219600 w 11737976"/>
              <a:gd name="connsiteY16765" fmla="*/ 2256702 h 6407150"/>
              <a:gd name="connsiteX16766" fmla="*/ 5209081 w 11737976"/>
              <a:gd name="connsiteY16766" fmla="*/ 2262060 h 6407150"/>
              <a:gd name="connsiteX16767" fmla="*/ 5218695 w 11737976"/>
              <a:gd name="connsiteY16767" fmla="*/ 2263083 h 6407150"/>
              <a:gd name="connsiteX16768" fmla="*/ 5226045 w 11737976"/>
              <a:gd name="connsiteY16768" fmla="*/ 2280060 h 6407150"/>
              <a:gd name="connsiteX16769" fmla="*/ 5225141 w 11737976"/>
              <a:gd name="connsiteY16769" fmla="*/ 2286441 h 6407150"/>
              <a:gd name="connsiteX16770" fmla="*/ 5193131 w 11737976"/>
              <a:gd name="connsiteY16770" fmla="*/ 2305708 h 6407150"/>
              <a:gd name="connsiteX16771" fmla="*/ 5183519 w 11737976"/>
              <a:gd name="connsiteY16771" fmla="*/ 2304685 h 6407150"/>
              <a:gd name="connsiteX16772" fmla="*/ 5183970 w 11737976"/>
              <a:gd name="connsiteY16772" fmla="*/ 2301494 h 6407150"/>
              <a:gd name="connsiteX16773" fmla="*/ 5184423 w 11737976"/>
              <a:gd name="connsiteY16773" fmla="*/ 2298304 h 6407150"/>
              <a:gd name="connsiteX16774" fmla="*/ 5175262 w 11737976"/>
              <a:gd name="connsiteY16774" fmla="*/ 2294089 h 6407150"/>
              <a:gd name="connsiteX16775" fmla="*/ 5165198 w 11737976"/>
              <a:gd name="connsiteY16775" fmla="*/ 2296257 h 6407150"/>
              <a:gd name="connsiteX16776" fmla="*/ 5166103 w 11737976"/>
              <a:gd name="connsiteY16776" fmla="*/ 2289875 h 6407150"/>
              <a:gd name="connsiteX16777" fmla="*/ 5156489 w 11737976"/>
              <a:gd name="connsiteY16777" fmla="*/ 2288854 h 6407150"/>
              <a:gd name="connsiteX16778" fmla="*/ 5144159 w 11737976"/>
              <a:gd name="connsiteY16778" fmla="*/ 2306974 h 6407150"/>
              <a:gd name="connsiteX16779" fmla="*/ 5152416 w 11737976"/>
              <a:gd name="connsiteY16779" fmla="*/ 2317570 h 6407150"/>
              <a:gd name="connsiteX16780" fmla="*/ 5162934 w 11737976"/>
              <a:gd name="connsiteY16780" fmla="*/ 2312209 h 6407150"/>
              <a:gd name="connsiteX16781" fmla="*/ 5192679 w 11737976"/>
              <a:gd name="connsiteY16781" fmla="*/ 2308897 h 6407150"/>
              <a:gd name="connsiteX16782" fmla="*/ 5240744 w 11737976"/>
              <a:gd name="connsiteY16782" fmla="*/ 2314011 h 6407150"/>
              <a:gd name="connsiteX16783" fmla="*/ 5240291 w 11737976"/>
              <a:gd name="connsiteY16783" fmla="*/ 2317202 h 6407150"/>
              <a:gd name="connsiteX16784" fmla="*/ 5230678 w 11737976"/>
              <a:gd name="connsiteY16784" fmla="*/ 2316179 h 6407150"/>
              <a:gd name="connsiteX16785" fmla="*/ 5230224 w 11737976"/>
              <a:gd name="connsiteY16785" fmla="*/ 2319370 h 6407150"/>
              <a:gd name="connsiteX16786" fmla="*/ 5239838 w 11737976"/>
              <a:gd name="connsiteY16786" fmla="*/ 2320393 h 6407150"/>
              <a:gd name="connsiteX16787" fmla="*/ 5249453 w 11737976"/>
              <a:gd name="connsiteY16787" fmla="*/ 2321416 h 6407150"/>
              <a:gd name="connsiteX16788" fmla="*/ 5249000 w 11737976"/>
              <a:gd name="connsiteY16788" fmla="*/ 2324607 h 6407150"/>
              <a:gd name="connsiteX16789" fmla="*/ 5219256 w 11737976"/>
              <a:gd name="connsiteY16789" fmla="*/ 2327920 h 6407150"/>
              <a:gd name="connsiteX16790" fmla="*/ 5218802 w 11737976"/>
              <a:gd name="connsiteY16790" fmla="*/ 2331109 h 6407150"/>
              <a:gd name="connsiteX16791" fmla="*/ 5218349 w 11737976"/>
              <a:gd name="connsiteY16791" fmla="*/ 2334300 h 6407150"/>
              <a:gd name="connsiteX16792" fmla="*/ 5228415 w 11737976"/>
              <a:gd name="connsiteY16792" fmla="*/ 2332132 h 6407150"/>
              <a:gd name="connsiteX16793" fmla="*/ 5226604 w 11737976"/>
              <a:gd name="connsiteY16793" fmla="*/ 2344895 h 6407150"/>
              <a:gd name="connsiteX16794" fmla="*/ 5265057 w 11737976"/>
              <a:gd name="connsiteY16794" fmla="*/ 2348987 h 6407150"/>
              <a:gd name="connsiteX16795" fmla="*/ 5264151 w 11737976"/>
              <a:gd name="connsiteY16795" fmla="*/ 2355367 h 6407150"/>
              <a:gd name="connsiteX16796" fmla="*/ 5254086 w 11737976"/>
              <a:gd name="connsiteY16796" fmla="*/ 2357537 h 6407150"/>
              <a:gd name="connsiteX16797" fmla="*/ 5272406 w 11737976"/>
              <a:gd name="connsiteY16797" fmla="*/ 2365962 h 6407150"/>
              <a:gd name="connsiteX16798" fmla="*/ 5261436 w 11737976"/>
              <a:gd name="connsiteY16798" fmla="*/ 2374511 h 6407150"/>
              <a:gd name="connsiteX16799" fmla="*/ 5233500 w 11737976"/>
              <a:gd name="connsiteY16799" fmla="*/ 2365061 h 6407150"/>
              <a:gd name="connsiteX16800" fmla="*/ 5232596 w 11737976"/>
              <a:gd name="connsiteY16800" fmla="*/ 2371443 h 6407150"/>
              <a:gd name="connsiteX16801" fmla="*/ 5222983 w 11737976"/>
              <a:gd name="connsiteY16801" fmla="*/ 2370420 h 6407150"/>
              <a:gd name="connsiteX16802" fmla="*/ 5204209 w 11737976"/>
              <a:gd name="connsiteY16802" fmla="*/ 2365185 h 6407150"/>
              <a:gd name="connsiteX16803" fmla="*/ 5194143 w 11737976"/>
              <a:gd name="connsiteY16803" fmla="*/ 2367352 h 6407150"/>
              <a:gd name="connsiteX16804" fmla="*/ 5209296 w 11737976"/>
              <a:gd name="connsiteY16804" fmla="*/ 2398115 h 6407150"/>
              <a:gd name="connsiteX16805" fmla="*/ 5207939 w 11737976"/>
              <a:gd name="connsiteY16805" fmla="*/ 2407685 h 6407150"/>
              <a:gd name="connsiteX16806" fmla="*/ 5207486 w 11737976"/>
              <a:gd name="connsiteY16806" fmla="*/ 2410875 h 6407150"/>
              <a:gd name="connsiteX16807" fmla="*/ 5217097 w 11737976"/>
              <a:gd name="connsiteY16807" fmla="*/ 2411898 h 6407150"/>
              <a:gd name="connsiteX16808" fmla="*/ 5226711 w 11737976"/>
              <a:gd name="connsiteY16808" fmla="*/ 2412921 h 6407150"/>
              <a:gd name="connsiteX16809" fmla="*/ 5295815 w 11737976"/>
              <a:gd name="connsiteY16809" fmla="*/ 2407319 h 6407150"/>
              <a:gd name="connsiteX16810" fmla="*/ 5326918 w 11737976"/>
              <a:gd name="connsiteY16810" fmla="*/ 2394435 h 6407150"/>
              <a:gd name="connsiteX16811" fmla="*/ 5289823 w 11737976"/>
              <a:gd name="connsiteY16811" fmla="*/ 2380770 h 6407150"/>
              <a:gd name="connsiteX16812" fmla="*/ 5309501 w 11737976"/>
              <a:gd name="connsiteY16812" fmla="*/ 2379626 h 6407150"/>
              <a:gd name="connsiteX16813" fmla="*/ 5290727 w 11737976"/>
              <a:gd name="connsiteY16813" fmla="*/ 2374389 h 6407150"/>
              <a:gd name="connsiteX16814" fmla="*/ 5310405 w 11737976"/>
              <a:gd name="connsiteY16814" fmla="*/ 2373245 h 6407150"/>
              <a:gd name="connsiteX16815" fmla="*/ 5312669 w 11737976"/>
              <a:gd name="connsiteY16815" fmla="*/ 2357291 h 6407150"/>
              <a:gd name="connsiteX16816" fmla="*/ 5322735 w 11737976"/>
              <a:gd name="connsiteY16816" fmla="*/ 2355123 h 6407150"/>
              <a:gd name="connsiteX16817" fmla="*/ 5332349 w 11737976"/>
              <a:gd name="connsiteY16817" fmla="*/ 2356146 h 6407150"/>
              <a:gd name="connsiteX16818" fmla="*/ 5331897 w 11737976"/>
              <a:gd name="connsiteY16818" fmla="*/ 2359337 h 6407150"/>
              <a:gd name="connsiteX16819" fmla="*/ 5330087 w 11737976"/>
              <a:gd name="connsiteY16819" fmla="*/ 2372101 h 6407150"/>
              <a:gd name="connsiteX16820" fmla="*/ 5338340 w 11737976"/>
              <a:gd name="connsiteY16820" fmla="*/ 2382695 h 6407150"/>
              <a:gd name="connsiteX16821" fmla="*/ 5337887 w 11737976"/>
              <a:gd name="connsiteY16821" fmla="*/ 2385885 h 6407150"/>
              <a:gd name="connsiteX16822" fmla="*/ 5347502 w 11737976"/>
              <a:gd name="connsiteY16822" fmla="*/ 2386907 h 6407150"/>
              <a:gd name="connsiteX16823" fmla="*/ 5347954 w 11737976"/>
              <a:gd name="connsiteY16823" fmla="*/ 2383716 h 6407150"/>
              <a:gd name="connsiteX16824" fmla="*/ 5358473 w 11737976"/>
              <a:gd name="connsiteY16824" fmla="*/ 2378360 h 6407150"/>
              <a:gd name="connsiteX16825" fmla="*/ 5367634 w 11737976"/>
              <a:gd name="connsiteY16825" fmla="*/ 2382572 h 6407150"/>
              <a:gd name="connsiteX16826" fmla="*/ 5408349 w 11737976"/>
              <a:gd name="connsiteY16826" fmla="*/ 2370709 h 6407150"/>
              <a:gd name="connsiteX16827" fmla="*/ 5418415 w 11737976"/>
              <a:gd name="connsiteY16827" fmla="*/ 2368542 h 6407150"/>
              <a:gd name="connsiteX16828" fmla="*/ 5390482 w 11737976"/>
              <a:gd name="connsiteY16828" fmla="*/ 2359093 h 6407150"/>
              <a:gd name="connsiteX16829" fmla="*/ 5381319 w 11737976"/>
              <a:gd name="connsiteY16829" fmla="*/ 2354879 h 6407150"/>
              <a:gd name="connsiteX16830" fmla="*/ 5370803 w 11737976"/>
              <a:gd name="connsiteY16830" fmla="*/ 2360238 h 6407150"/>
              <a:gd name="connsiteX16831" fmla="*/ 5371255 w 11737976"/>
              <a:gd name="connsiteY16831" fmla="*/ 2357047 h 6407150"/>
              <a:gd name="connsiteX16832" fmla="*/ 5361641 w 11737976"/>
              <a:gd name="connsiteY16832" fmla="*/ 2356024 h 6407150"/>
              <a:gd name="connsiteX16833" fmla="*/ 5361190 w 11737976"/>
              <a:gd name="connsiteY16833" fmla="*/ 2359215 h 6407150"/>
              <a:gd name="connsiteX16834" fmla="*/ 5351575 w 11737976"/>
              <a:gd name="connsiteY16834" fmla="*/ 2358193 h 6407150"/>
              <a:gd name="connsiteX16835" fmla="*/ 5341961 w 11737976"/>
              <a:gd name="connsiteY16835" fmla="*/ 2357170 h 6407150"/>
              <a:gd name="connsiteX16836" fmla="*/ 5332802 w 11737976"/>
              <a:gd name="connsiteY16836" fmla="*/ 2352956 h 6407150"/>
              <a:gd name="connsiteX16837" fmla="*/ 5342866 w 11737976"/>
              <a:gd name="connsiteY16837" fmla="*/ 2350787 h 6407150"/>
              <a:gd name="connsiteX16838" fmla="*/ 5363905 w 11737976"/>
              <a:gd name="connsiteY16838" fmla="*/ 2340070 h 6407150"/>
              <a:gd name="connsiteX16839" fmla="*/ 5383583 w 11737976"/>
              <a:gd name="connsiteY16839" fmla="*/ 2338925 h 6407150"/>
              <a:gd name="connsiteX16840" fmla="*/ 5383131 w 11737976"/>
              <a:gd name="connsiteY16840" fmla="*/ 2342116 h 6407150"/>
              <a:gd name="connsiteX16841" fmla="*/ 5413329 w 11737976"/>
              <a:gd name="connsiteY16841" fmla="*/ 2335613 h 6407150"/>
              <a:gd name="connsiteX16842" fmla="*/ 5441263 w 11737976"/>
              <a:gd name="connsiteY16842" fmla="*/ 2345064 h 6407150"/>
              <a:gd name="connsiteX16843" fmla="*/ 5451781 w 11737976"/>
              <a:gd name="connsiteY16843" fmla="*/ 2339704 h 6407150"/>
              <a:gd name="connsiteX16844" fmla="*/ 5453140 w 11737976"/>
              <a:gd name="connsiteY16844" fmla="*/ 2330133 h 6407150"/>
              <a:gd name="connsiteX16845" fmla="*/ 5434819 w 11737976"/>
              <a:gd name="connsiteY16845" fmla="*/ 2321705 h 6407150"/>
              <a:gd name="connsiteX16846" fmla="*/ 5415138 w 11737976"/>
              <a:gd name="connsiteY16846" fmla="*/ 2322850 h 6407150"/>
              <a:gd name="connsiteX16847" fmla="*/ 5415591 w 11737976"/>
              <a:gd name="connsiteY16847" fmla="*/ 2319659 h 6407150"/>
              <a:gd name="connsiteX16848" fmla="*/ 5405980 w 11737976"/>
              <a:gd name="connsiteY16848" fmla="*/ 2318637 h 6407150"/>
              <a:gd name="connsiteX16849" fmla="*/ 5445336 w 11737976"/>
              <a:gd name="connsiteY16849" fmla="*/ 2316347 h 6407150"/>
              <a:gd name="connsiteX16850" fmla="*/ 5464111 w 11737976"/>
              <a:gd name="connsiteY16850" fmla="*/ 2321583 h 6407150"/>
              <a:gd name="connsiteX16851" fmla="*/ 5463207 w 11737976"/>
              <a:gd name="connsiteY16851" fmla="*/ 2327964 h 6407150"/>
              <a:gd name="connsiteX16852" fmla="*/ 5492046 w 11737976"/>
              <a:gd name="connsiteY16852" fmla="*/ 2331033 h 6407150"/>
              <a:gd name="connsiteX16853" fmla="*/ 5483690 w 11737976"/>
              <a:gd name="connsiteY16853" fmla="*/ 2329739 h 6407150"/>
              <a:gd name="connsiteX16854" fmla="*/ 5481527 w 11737976"/>
              <a:gd name="connsiteY16854" fmla="*/ 2336392 h 6407150"/>
              <a:gd name="connsiteX16855" fmla="*/ 5494857 w 11737976"/>
              <a:gd name="connsiteY16855" fmla="*/ 2337000 h 6407150"/>
              <a:gd name="connsiteX16856" fmla="*/ 5501657 w 11737976"/>
              <a:gd name="connsiteY16856" fmla="*/ 2332056 h 6407150"/>
              <a:gd name="connsiteX16857" fmla="*/ 5509913 w 11737976"/>
              <a:gd name="connsiteY16857" fmla="*/ 2342650 h 6407150"/>
              <a:gd name="connsiteX16858" fmla="*/ 5510462 w 11737976"/>
              <a:gd name="connsiteY16858" fmla="*/ 2342818 h 6407150"/>
              <a:gd name="connsiteX16859" fmla="*/ 5473086 w 11737976"/>
              <a:gd name="connsiteY16859" fmla="*/ 2338842 h 6407150"/>
              <a:gd name="connsiteX16860" fmla="*/ 5463485 w 11737976"/>
              <a:gd name="connsiteY16860" fmla="*/ 2337819 h 6407150"/>
              <a:gd name="connsiteX16861" fmla="*/ 5463048 w 11737976"/>
              <a:gd name="connsiteY16861" fmla="*/ 2340900 h 6407150"/>
              <a:gd name="connsiteX16862" fmla="*/ 5472648 w 11737976"/>
              <a:gd name="connsiteY16862" fmla="*/ 2341921 h 6407150"/>
              <a:gd name="connsiteX16863" fmla="*/ 5501014 w 11737976"/>
              <a:gd name="connsiteY16863" fmla="*/ 2348065 h 6407150"/>
              <a:gd name="connsiteX16864" fmla="*/ 5511232 w 11737976"/>
              <a:gd name="connsiteY16864" fmla="*/ 2343055 h 6407150"/>
              <a:gd name="connsiteX16865" fmla="*/ 5532121 w 11737976"/>
              <a:gd name="connsiteY16865" fmla="*/ 2349466 h 6407150"/>
              <a:gd name="connsiteX16866" fmla="*/ 5547461 w 11737976"/>
              <a:gd name="connsiteY16866" fmla="*/ 2353122 h 6407150"/>
              <a:gd name="connsiteX16867" fmla="*/ 5549724 w 11737976"/>
              <a:gd name="connsiteY16867" fmla="*/ 2337170 h 6407150"/>
              <a:gd name="connsiteX16868" fmla="*/ 5541922 w 11737976"/>
              <a:gd name="connsiteY16868" fmla="*/ 2323384 h 6407150"/>
              <a:gd name="connsiteX16869" fmla="*/ 5523149 w 11737976"/>
              <a:gd name="connsiteY16869" fmla="*/ 2318148 h 6407150"/>
              <a:gd name="connsiteX16870" fmla="*/ 5513082 w 11737976"/>
              <a:gd name="connsiteY16870" fmla="*/ 2320317 h 6407150"/>
              <a:gd name="connsiteX16871" fmla="*/ 5494761 w 11737976"/>
              <a:gd name="connsiteY16871" fmla="*/ 2311889 h 6407150"/>
              <a:gd name="connsiteX16872" fmla="*/ 5495214 w 11737976"/>
              <a:gd name="connsiteY16872" fmla="*/ 2308698 h 6407150"/>
              <a:gd name="connsiteX16873" fmla="*/ 5524506 w 11737976"/>
              <a:gd name="connsiteY16873" fmla="*/ 2308576 h 6407150"/>
              <a:gd name="connsiteX16874" fmla="*/ 5523601 w 11737976"/>
              <a:gd name="connsiteY16874" fmla="*/ 2314958 h 6407150"/>
              <a:gd name="connsiteX16875" fmla="*/ 5544637 w 11737976"/>
              <a:gd name="connsiteY16875" fmla="*/ 2304241 h 6407150"/>
              <a:gd name="connsiteX16876" fmla="*/ 5507995 w 11737976"/>
              <a:gd name="connsiteY16876" fmla="*/ 2287386 h 6407150"/>
              <a:gd name="connsiteX16877" fmla="*/ 5469543 w 11737976"/>
              <a:gd name="connsiteY16877" fmla="*/ 2283294 h 6407150"/>
              <a:gd name="connsiteX16878" fmla="*/ 5461288 w 11737976"/>
              <a:gd name="connsiteY16878" fmla="*/ 2272702 h 6407150"/>
              <a:gd name="connsiteX16879" fmla="*/ 5431996 w 11737976"/>
              <a:gd name="connsiteY16879" fmla="*/ 2272823 h 6407150"/>
              <a:gd name="connsiteX16880" fmla="*/ 5421024 w 11737976"/>
              <a:gd name="connsiteY16880" fmla="*/ 2281371 h 6407150"/>
              <a:gd name="connsiteX16881" fmla="*/ 5411864 w 11737976"/>
              <a:gd name="connsiteY16881" fmla="*/ 2277159 h 6407150"/>
              <a:gd name="connsiteX16882" fmla="*/ 5412318 w 11737976"/>
              <a:gd name="connsiteY16882" fmla="*/ 2273968 h 6407150"/>
              <a:gd name="connsiteX16883" fmla="*/ 5402703 w 11737976"/>
              <a:gd name="connsiteY16883" fmla="*/ 2272945 h 6407150"/>
              <a:gd name="connsiteX16884" fmla="*/ 5402250 w 11737976"/>
              <a:gd name="connsiteY16884" fmla="*/ 2276135 h 6407150"/>
              <a:gd name="connsiteX16885" fmla="*/ 5383478 w 11737976"/>
              <a:gd name="connsiteY16885" fmla="*/ 2270899 h 6407150"/>
              <a:gd name="connsiteX16886" fmla="*/ 5385289 w 11737976"/>
              <a:gd name="connsiteY16886" fmla="*/ 2258136 h 6407150"/>
              <a:gd name="connsiteX16887" fmla="*/ 5365608 w 11737976"/>
              <a:gd name="connsiteY16887" fmla="*/ 2259282 h 6407150"/>
              <a:gd name="connsiteX16888" fmla="*/ 5356900 w 11737976"/>
              <a:gd name="connsiteY16888" fmla="*/ 2251877 h 6407150"/>
              <a:gd name="connsiteX16889" fmla="*/ 5357352 w 11737976"/>
              <a:gd name="connsiteY16889" fmla="*/ 2248686 h 6407150"/>
              <a:gd name="connsiteX16890" fmla="*/ 5357805 w 11737976"/>
              <a:gd name="connsiteY16890" fmla="*/ 2245496 h 6407150"/>
              <a:gd name="connsiteX16891" fmla="*/ 5358257 w 11737976"/>
              <a:gd name="connsiteY16891" fmla="*/ 2242307 h 6407150"/>
              <a:gd name="connsiteX16892" fmla="*/ 5348645 w 11737976"/>
              <a:gd name="connsiteY16892" fmla="*/ 2241283 h 6407150"/>
              <a:gd name="connsiteX16893" fmla="*/ 5349098 w 11737976"/>
              <a:gd name="connsiteY16893" fmla="*/ 2238093 h 6407150"/>
              <a:gd name="connsiteX16894" fmla="*/ 5369230 w 11737976"/>
              <a:gd name="connsiteY16894" fmla="*/ 2233756 h 6407150"/>
              <a:gd name="connsiteX16895" fmla="*/ 5397615 w 11737976"/>
              <a:gd name="connsiteY16895" fmla="*/ 2240016 h 6407150"/>
              <a:gd name="connsiteX16896" fmla="*/ 5397164 w 11737976"/>
              <a:gd name="connsiteY16896" fmla="*/ 2243206 h 6407150"/>
              <a:gd name="connsiteX16897" fmla="*/ 5387099 w 11737976"/>
              <a:gd name="connsiteY16897" fmla="*/ 2245375 h 6407150"/>
              <a:gd name="connsiteX16898" fmla="*/ 5376580 w 11737976"/>
              <a:gd name="connsiteY16898" fmla="*/ 2250732 h 6407150"/>
              <a:gd name="connsiteX16899" fmla="*/ 5396258 w 11737976"/>
              <a:gd name="connsiteY16899" fmla="*/ 2249588 h 6407150"/>
              <a:gd name="connsiteX16900" fmla="*/ 5406777 w 11737976"/>
              <a:gd name="connsiteY16900" fmla="*/ 2244229 h 6407150"/>
              <a:gd name="connsiteX16901" fmla="*/ 5426003 w 11737976"/>
              <a:gd name="connsiteY16901" fmla="*/ 2246275 h 6407150"/>
              <a:gd name="connsiteX16902" fmla="*/ 5427361 w 11737976"/>
              <a:gd name="connsiteY16902" fmla="*/ 2236703 h 6407150"/>
              <a:gd name="connsiteX16903" fmla="*/ 5437428 w 11737976"/>
              <a:gd name="connsiteY16903" fmla="*/ 2234535 h 6407150"/>
              <a:gd name="connsiteX16904" fmla="*/ 5436070 w 11737976"/>
              <a:gd name="connsiteY16904" fmla="*/ 2244107 h 6407150"/>
              <a:gd name="connsiteX16905" fmla="*/ 5511163 w 11737976"/>
              <a:gd name="connsiteY16905" fmla="*/ 2265051 h 6407150"/>
              <a:gd name="connsiteX16906" fmla="*/ 5485040 w 11737976"/>
              <a:gd name="connsiteY16906" fmla="*/ 2242839 h 6407150"/>
              <a:gd name="connsiteX16907" fmla="*/ 5523493 w 11737976"/>
              <a:gd name="connsiteY16907" fmla="*/ 2246931 h 6407150"/>
              <a:gd name="connsiteX16908" fmla="*/ 5516594 w 11737976"/>
              <a:gd name="connsiteY16908" fmla="*/ 2226764 h 6407150"/>
              <a:gd name="connsiteX16909" fmla="*/ 5544076 w 11737976"/>
              <a:gd name="connsiteY16909" fmla="*/ 2239404 h 6407150"/>
              <a:gd name="connsiteX16910" fmla="*/ 5553690 w 11737976"/>
              <a:gd name="connsiteY16910" fmla="*/ 2240427 h 6407150"/>
              <a:gd name="connsiteX16911" fmla="*/ 5562852 w 11737976"/>
              <a:gd name="connsiteY16911" fmla="*/ 2244641 h 6407150"/>
              <a:gd name="connsiteX16912" fmla="*/ 5582078 w 11737976"/>
              <a:gd name="connsiteY16912" fmla="*/ 2246687 h 6407150"/>
              <a:gd name="connsiteX16913" fmla="*/ 5565568 w 11737976"/>
              <a:gd name="connsiteY16913" fmla="*/ 2225497 h 6407150"/>
              <a:gd name="connsiteX16914" fmla="*/ 5556859 w 11737976"/>
              <a:gd name="connsiteY16914" fmla="*/ 2218093 h 6407150"/>
              <a:gd name="connsiteX16915" fmla="*/ 5586150 w 11737976"/>
              <a:gd name="connsiteY16915" fmla="*/ 2217971 h 6407150"/>
              <a:gd name="connsiteX16916" fmla="*/ 5594860 w 11737976"/>
              <a:gd name="connsiteY16916" fmla="*/ 2225375 h 6407150"/>
              <a:gd name="connsiteX16917" fmla="*/ 5617707 w 11737976"/>
              <a:gd name="connsiteY16917" fmla="*/ 2201896 h 6407150"/>
              <a:gd name="connsiteX16918" fmla="*/ 5645641 w 11737976"/>
              <a:gd name="connsiteY16918" fmla="*/ 2211345 h 6407150"/>
              <a:gd name="connsiteX16919" fmla="*/ 5646547 w 11737976"/>
              <a:gd name="connsiteY16919" fmla="*/ 2204964 h 6407150"/>
              <a:gd name="connsiteX16920" fmla="*/ 5666227 w 11737976"/>
              <a:gd name="connsiteY16920" fmla="*/ 2203819 h 6407150"/>
              <a:gd name="connsiteX16921" fmla="*/ 5667133 w 11737976"/>
              <a:gd name="connsiteY16921" fmla="*/ 2197437 h 6407150"/>
              <a:gd name="connsiteX16922" fmla="*/ 5678103 w 11737976"/>
              <a:gd name="connsiteY16922" fmla="*/ 2188888 h 6407150"/>
              <a:gd name="connsiteX16923" fmla="*/ 5678555 w 11737976"/>
              <a:gd name="connsiteY16923" fmla="*/ 2185698 h 6407150"/>
              <a:gd name="connsiteX16924" fmla="*/ 5660234 w 11737976"/>
              <a:gd name="connsiteY16924" fmla="*/ 2177271 h 6407150"/>
              <a:gd name="connsiteX16925" fmla="*/ 5599840 w 11737976"/>
              <a:gd name="connsiteY16925" fmla="*/ 2190278 h 6407150"/>
              <a:gd name="connsiteX16926" fmla="*/ 5577896 w 11737976"/>
              <a:gd name="connsiteY16926" fmla="*/ 2207376 h 6407150"/>
              <a:gd name="connsiteX16927" fmla="*/ 5579254 w 11737976"/>
              <a:gd name="connsiteY16927" fmla="*/ 2197803 h 6407150"/>
              <a:gd name="connsiteX16928" fmla="*/ 5569641 w 11737976"/>
              <a:gd name="connsiteY16928" fmla="*/ 2196781 h 6407150"/>
              <a:gd name="connsiteX16929" fmla="*/ 5562291 w 11737976"/>
              <a:gd name="connsiteY16929" fmla="*/ 2179805 h 6407150"/>
              <a:gd name="connsiteX16930" fmla="*/ 5522480 w 11737976"/>
              <a:gd name="connsiteY16930" fmla="*/ 2185286 h 6407150"/>
              <a:gd name="connsiteX16931" fmla="*/ 5514679 w 11737976"/>
              <a:gd name="connsiteY16931" fmla="*/ 2171500 h 6407150"/>
              <a:gd name="connsiteX16932" fmla="*/ 5495904 w 11737976"/>
              <a:gd name="connsiteY16932" fmla="*/ 2166264 h 6407150"/>
              <a:gd name="connsiteX16933" fmla="*/ 5475773 w 11737976"/>
              <a:gd name="connsiteY16933" fmla="*/ 2170600 h 6407150"/>
              <a:gd name="connsiteX16934" fmla="*/ 5467517 w 11737976"/>
              <a:gd name="connsiteY16934" fmla="*/ 2160006 h 6407150"/>
              <a:gd name="connsiteX16935" fmla="*/ 5458810 w 11737976"/>
              <a:gd name="connsiteY16935" fmla="*/ 2152601 h 6407150"/>
              <a:gd name="connsiteX16936" fmla="*/ 5469327 w 11737976"/>
              <a:gd name="connsiteY16936" fmla="*/ 2147243 h 6407150"/>
              <a:gd name="connsiteX16937" fmla="*/ 5430424 w 11737976"/>
              <a:gd name="connsiteY16937" fmla="*/ 2146342 h 6407150"/>
              <a:gd name="connsiteX16938" fmla="*/ 5402038 w 11737976"/>
              <a:gd name="connsiteY16938" fmla="*/ 2140083 h 6407150"/>
              <a:gd name="connsiteX16939" fmla="*/ 5381904 w 11737976"/>
              <a:gd name="connsiteY16939" fmla="*/ 2144418 h 6407150"/>
              <a:gd name="connsiteX16940" fmla="*/ 5373195 w 11737976"/>
              <a:gd name="connsiteY16940" fmla="*/ 2137015 h 6407150"/>
              <a:gd name="connsiteX16941" fmla="*/ 5362678 w 11737976"/>
              <a:gd name="connsiteY16941" fmla="*/ 2142373 h 6407150"/>
              <a:gd name="connsiteX16942" fmla="*/ 5334292 w 11737976"/>
              <a:gd name="connsiteY16942" fmla="*/ 2136113 h 6407150"/>
              <a:gd name="connsiteX16943" fmla="*/ 5326488 w 11737976"/>
              <a:gd name="connsiteY16943" fmla="*/ 2122329 h 6407150"/>
              <a:gd name="connsiteX16944" fmla="*/ 5307263 w 11737976"/>
              <a:gd name="connsiteY16944" fmla="*/ 2120282 h 6407150"/>
              <a:gd name="connsiteX16945" fmla="*/ 5142996 w 11737976"/>
              <a:gd name="connsiteY16945" fmla="*/ 2118926 h 6407150"/>
              <a:gd name="connsiteX16946" fmla="*/ 5150585 w 11737976"/>
              <a:gd name="connsiteY16946" fmla="*/ 2126767 h 6407150"/>
              <a:gd name="connsiteX16947" fmla="*/ 5159650 w 11737976"/>
              <a:gd name="connsiteY16947" fmla="*/ 2124214 h 6407150"/>
              <a:gd name="connsiteX16948" fmla="*/ 5142996 w 11737976"/>
              <a:gd name="connsiteY16948" fmla="*/ 2118926 h 6407150"/>
              <a:gd name="connsiteX16949" fmla="*/ 5835664 w 11737976"/>
              <a:gd name="connsiteY16949" fmla="*/ 2118786 h 6407150"/>
              <a:gd name="connsiteX16950" fmla="*/ 5825049 w 11737976"/>
              <a:gd name="connsiteY16950" fmla="*/ 2120001 h 6407150"/>
              <a:gd name="connsiteX16951" fmla="*/ 5835337 w 11737976"/>
              <a:gd name="connsiteY16951" fmla="*/ 2121095 h 6407150"/>
              <a:gd name="connsiteX16952" fmla="*/ 5835664 w 11737976"/>
              <a:gd name="connsiteY16952" fmla="*/ 2118786 h 6407150"/>
              <a:gd name="connsiteX16953" fmla="*/ 5014325 w 11737976"/>
              <a:gd name="connsiteY16953" fmla="*/ 2118130 h 6407150"/>
              <a:gd name="connsiteX16954" fmla="*/ 5002181 w 11737976"/>
              <a:gd name="connsiteY16954" fmla="*/ 2130122 h 6407150"/>
              <a:gd name="connsiteX16955" fmla="*/ 5012469 w 11737976"/>
              <a:gd name="connsiteY16955" fmla="*/ 2131215 h 6407150"/>
              <a:gd name="connsiteX16956" fmla="*/ 5011541 w 11737976"/>
              <a:gd name="connsiteY16956" fmla="*/ 2137759 h 6407150"/>
              <a:gd name="connsiteX16957" fmla="*/ 4994395 w 11737976"/>
              <a:gd name="connsiteY16957" fmla="*/ 2135934 h 6407150"/>
              <a:gd name="connsiteX16958" fmla="*/ 5020577 w 11737976"/>
              <a:gd name="connsiteY16958" fmla="*/ 2157471 h 6407150"/>
              <a:gd name="connsiteX16959" fmla="*/ 5013597 w 11737976"/>
              <a:gd name="connsiteY16959" fmla="*/ 2137977 h 6407150"/>
              <a:gd name="connsiteX16960" fmla="*/ 5011541 w 11737976"/>
              <a:gd name="connsiteY16960" fmla="*/ 2137759 h 6407150"/>
              <a:gd name="connsiteX16961" fmla="*/ 5025801 w 11737976"/>
              <a:gd name="connsiteY16961" fmla="*/ 2138445 h 6407150"/>
              <a:gd name="connsiteX16962" fmla="*/ 5033041 w 11737976"/>
              <a:gd name="connsiteY16962" fmla="*/ 2133404 h 6407150"/>
              <a:gd name="connsiteX16963" fmla="*/ 5022756 w 11737976"/>
              <a:gd name="connsiteY16963" fmla="*/ 2132310 h 6407150"/>
              <a:gd name="connsiteX16964" fmla="*/ 5014325 w 11737976"/>
              <a:gd name="connsiteY16964" fmla="*/ 2118130 h 6407150"/>
              <a:gd name="connsiteX16965" fmla="*/ 5706995 w 11737976"/>
              <a:gd name="connsiteY16965" fmla="*/ 2117989 h 6407150"/>
              <a:gd name="connsiteX16966" fmla="*/ 5695833 w 11737976"/>
              <a:gd name="connsiteY16966" fmla="*/ 2123054 h 6407150"/>
              <a:gd name="connsiteX16967" fmla="*/ 5705684 w 11737976"/>
              <a:gd name="connsiteY16967" fmla="*/ 2127225 h 6407150"/>
              <a:gd name="connsiteX16968" fmla="*/ 5706995 w 11737976"/>
              <a:gd name="connsiteY16968" fmla="*/ 2117989 h 6407150"/>
              <a:gd name="connsiteX16969" fmla="*/ 5054574 w 11737976"/>
              <a:gd name="connsiteY16969" fmla="*/ 2116552 h 6407150"/>
              <a:gd name="connsiteX16970" fmla="*/ 5053684 w 11737976"/>
              <a:gd name="connsiteY16970" fmla="*/ 2122819 h 6407150"/>
              <a:gd name="connsiteX16971" fmla="*/ 5052794 w 11737976"/>
              <a:gd name="connsiteY16971" fmla="*/ 2129087 h 6407150"/>
              <a:gd name="connsiteX16972" fmla="*/ 5051906 w 11737976"/>
              <a:gd name="connsiteY16972" fmla="*/ 2135355 h 6407150"/>
              <a:gd name="connsiteX16973" fmla="*/ 5051461 w 11737976"/>
              <a:gd name="connsiteY16973" fmla="*/ 2138489 h 6407150"/>
              <a:gd name="connsiteX16974" fmla="*/ 5060034 w 11737976"/>
              <a:gd name="connsiteY16974" fmla="*/ 2139401 h 6407150"/>
              <a:gd name="connsiteX16975" fmla="*/ 5060479 w 11737976"/>
              <a:gd name="connsiteY16975" fmla="*/ 2136268 h 6407150"/>
              <a:gd name="connsiteX16976" fmla="*/ 5061369 w 11737976"/>
              <a:gd name="connsiteY16976" fmla="*/ 2129999 h 6407150"/>
              <a:gd name="connsiteX16977" fmla="*/ 5061812 w 11737976"/>
              <a:gd name="connsiteY16977" fmla="*/ 2126865 h 6407150"/>
              <a:gd name="connsiteX16978" fmla="*/ 5062702 w 11737976"/>
              <a:gd name="connsiteY16978" fmla="*/ 2120599 h 6407150"/>
              <a:gd name="connsiteX16979" fmla="*/ 5063146 w 11737976"/>
              <a:gd name="connsiteY16979" fmla="*/ 2117463 h 6407150"/>
              <a:gd name="connsiteX16980" fmla="*/ 5054574 w 11737976"/>
              <a:gd name="connsiteY16980" fmla="*/ 2116552 h 6407150"/>
              <a:gd name="connsiteX16981" fmla="*/ 5795662 w 11737976"/>
              <a:gd name="connsiteY16981" fmla="*/ 2114530 h 6407150"/>
              <a:gd name="connsiteX16982" fmla="*/ 5782189 w 11737976"/>
              <a:gd name="connsiteY16982" fmla="*/ 2119543 h 6407150"/>
              <a:gd name="connsiteX16983" fmla="*/ 5803004 w 11737976"/>
              <a:gd name="connsiteY16983" fmla="*/ 2128204 h 6407150"/>
              <a:gd name="connsiteX16984" fmla="*/ 5795662 w 11737976"/>
              <a:gd name="connsiteY16984" fmla="*/ 2114530 h 6407150"/>
              <a:gd name="connsiteX16985" fmla="*/ 5279833 w 11737976"/>
              <a:gd name="connsiteY16985" fmla="*/ 2111217 h 6407150"/>
              <a:gd name="connsiteX16986" fmla="*/ 5279014 w 11737976"/>
              <a:gd name="connsiteY16986" fmla="*/ 2116991 h 6407150"/>
              <a:gd name="connsiteX16987" fmla="*/ 5288067 w 11737976"/>
              <a:gd name="connsiteY16987" fmla="*/ 2117589 h 6407150"/>
              <a:gd name="connsiteX16988" fmla="*/ 5289711 w 11737976"/>
              <a:gd name="connsiteY16988" fmla="*/ 2115199 h 6407150"/>
              <a:gd name="connsiteX16989" fmla="*/ 5279833 w 11737976"/>
              <a:gd name="connsiteY16989" fmla="*/ 2111217 h 6407150"/>
              <a:gd name="connsiteX16990" fmla="*/ 5016612 w 11737976"/>
              <a:gd name="connsiteY16990" fmla="*/ 2111194 h 6407150"/>
              <a:gd name="connsiteX16991" fmla="*/ 5014815 w 11737976"/>
              <a:gd name="connsiteY16991" fmla="*/ 2114665 h 6407150"/>
              <a:gd name="connsiteX16992" fmla="*/ 5025102 w 11737976"/>
              <a:gd name="connsiteY16992" fmla="*/ 2115761 h 6407150"/>
              <a:gd name="connsiteX16993" fmla="*/ 5025511 w 11737976"/>
              <a:gd name="connsiteY16993" fmla="*/ 2112873 h 6407150"/>
              <a:gd name="connsiteX16994" fmla="*/ 5016612 w 11737976"/>
              <a:gd name="connsiteY16994" fmla="*/ 2111194 h 6407150"/>
              <a:gd name="connsiteX16995" fmla="*/ 5135820 w 11737976"/>
              <a:gd name="connsiteY16995" fmla="*/ 2095894 h 6407150"/>
              <a:gd name="connsiteX16996" fmla="*/ 5135328 w 11737976"/>
              <a:gd name="connsiteY16996" fmla="*/ 2099358 h 6407150"/>
              <a:gd name="connsiteX16997" fmla="*/ 5145617 w 11737976"/>
              <a:gd name="connsiteY16997" fmla="*/ 2100454 h 6407150"/>
              <a:gd name="connsiteX16998" fmla="*/ 5135820 w 11737976"/>
              <a:gd name="connsiteY16998" fmla="*/ 2095894 h 6407150"/>
              <a:gd name="connsiteX16999" fmla="*/ 5799452 w 11737976"/>
              <a:gd name="connsiteY16999" fmla="*/ 2091917 h 6407150"/>
              <a:gd name="connsiteX17000" fmla="*/ 5788670 w 11737976"/>
              <a:gd name="connsiteY17000" fmla="*/ 2097377 h 6407150"/>
              <a:gd name="connsiteX17001" fmla="*/ 5798587 w 11737976"/>
              <a:gd name="connsiteY17001" fmla="*/ 2098019 h 6407150"/>
              <a:gd name="connsiteX17002" fmla="*/ 5808848 w 11737976"/>
              <a:gd name="connsiteY17002" fmla="*/ 2096221 h 6407150"/>
              <a:gd name="connsiteX17003" fmla="*/ 5799452 w 11737976"/>
              <a:gd name="connsiteY17003" fmla="*/ 2091917 h 6407150"/>
              <a:gd name="connsiteX17004" fmla="*/ 5651778 w 11737976"/>
              <a:gd name="connsiteY17004" fmla="*/ 2089076 h 6407150"/>
              <a:gd name="connsiteX17005" fmla="*/ 5653813 w 11737976"/>
              <a:gd name="connsiteY17005" fmla="*/ 2092113 h 6407150"/>
              <a:gd name="connsiteX17006" fmla="*/ 5633031 w 11737976"/>
              <a:gd name="connsiteY17006" fmla="*/ 2099572 h 6407150"/>
              <a:gd name="connsiteX17007" fmla="*/ 5662177 w 11737976"/>
              <a:gd name="connsiteY17007" fmla="*/ 2102672 h 6407150"/>
              <a:gd name="connsiteX17008" fmla="*/ 5671893 w 11737976"/>
              <a:gd name="connsiteY17008" fmla="*/ 2103707 h 6407150"/>
              <a:gd name="connsiteX17009" fmla="*/ 5671442 w 11737976"/>
              <a:gd name="connsiteY17009" fmla="*/ 2106881 h 6407150"/>
              <a:gd name="connsiteX17010" fmla="*/ 5651110 w 11737976"/>
              <a:gd name="connsiteY17010" fmla="*/ 2111162 h 6407150"/>
              <a:gd name="connsiteX17011" fmla="*/ 5680258 w 11737976"/>
              <a:gd name="connsiteY17011" fmla="*/ 2114264 h 6407150"/>
              <a:gd name="connsiteX17012" fmla="*/ 5691324 w 11737976"/>
              <a:gd name="connsiteY17012" fmla="*/ 2105772 h 6407150"/>
              <a:gd name="connsiteX17013" fmla="*/ 5681608 w 11737976"/>
              <a:gd name="connsiteY17013" fmla="*/ 2104739 h 6407150"/>
              <a:gd name="connsiteX17014" fmla="*/ 5662628 w 11737976"/>
              <a:gd name="connsiteY17014" fmla="*/ 2099497 h 6407150"/>
              <a:gd name="connsiteX17015" fmla="*/ 5673244 w 11737976"/>
              <a:gd name="connsiteY17015" fmla="*/ 2094181 h 6407150"/>
              <a:gd name="connsiteX17016" fmla="*/ 5663979 w 11737976"/>
              <a:gd name="connsiteY17016" fmla="*/ 2089971 h 6407150"/>
              <a:gd name="connsiteX17017" fmla="*/ 5651778 w 11737976"/>
              <a:gd name="connsiteY17017" fmla="*/ 2089076 h 6407150"/>
              <a:gd name="connsiteX17018" fmla="*/ 5136803 w 11737976"/>
              <a:gd name="connsiteY17018" fmla="*/ 2088966 h 6407150"/>
              <a:gd name="connsiteX17019" fmla="*/ 5136310 w 11737976"/>
              <a:gd name="connsiteY17019" fmla="*/ 2092431 h 6407150"/>
              <a:gd name="connsiteX17020" fmla="*/ 5146599 w 11737976"/>
              <a:gd name="connsiteY17020" fmla="*/ 2093525 h 6407150"/>
              <a:gd name="connsiteX17021" fmla="*/ 5147091 w 11737976"/>
              <a:gd name="connsiteY17021" fmla="*/ 2090062 h 6407150"/>
              <a:gd name="connsiteX17022" fmla="*/ 5136803 w 11737976"/>
              <a:gd name="connsiteY17022" fmla="*/ 2088966 h 6407150"/>
              <a:gd name="connsiteX17023" fmla="*/ 5127336 w 11737976"/>
              <a:gd name="connsiteY17023" fmla="*/ 2082100 h 6407150"/>
              <a:gd name="connsiteX17024" fmla="*/ 5127009 w 11737976"/>
              <a:gd name="connsiteY17024" fmla="*/ 2084408 h 6407150"/>
              <a:gd name="connsiteX17025" fmla="*/ 5137296 w 11737976"/>
              <a:gd name="connsiteY17025" fmla="*/ 2085503 h 6407150"/>
              <a:gd name="connsiteX17026" fmla="*/ 5137623 w 11737976"/>
              <a:gd name="connsiteY17026" fmla="*/ 2083194 h 6407150"/>
              <a:gd name="connsiteX17027" fmla="*/ 5127336 w 11737976"/>
              <a:gd name="connsiteY17027" fmla="*/ 2082100 h 6407150"/>
              <a:gd name="connsiteX17028" fmla="*/ 5079332 w 11737976"/>
              <a:gd name="connsiteY17028" fmla="*/ 2076992 h 6407150"/>
              <a:gd name="connsiteX17029" fmla="*/ 5075065 w 11737976"/>
              <a:gd name="connsiteY17029" fmla="*/ 2079468 h 6407150"/>
              <a:gd name="connsiteX17030" fmla="*/ 5078513 w 11737976"/>
              <a:gd name="connsiteY17030" fmla="*/ 2082764 h 6407150"/>
              <a:gd name="connsiteX17031" fmla="*/ 5079332 w 11737976"/>
              <a:gd name="connsiteY17031" fmla="*/ 2076992 h 6407150"/>
              <a:gd name="connsiteX17032" fmla="*/ 5099539 w 11737976"/>
              <a:gd name="connsiteY17032" fmla="*/ 2075625 h 6407150"/>
              <a:gd name="connsiteX17033" fmla="*/ 5093046 w 11737976"/>
              <a:gd name="connsiteY17033" fmla="*/ 2087659 h 6407150"/>
              <a:gd name="connsiteX17034" fmla="*/ 5116174 w 11737976"/>
              <a:gd name="connsiteY17034" fmla="*/ 2093302 h 6407150"/>
              <a:gd name="connsiteX17035" fmla="*/ 5108970 w 11737976"/>
              <a:gd name="connsiteY17035" fmla="*/ 2076628 h 6407150"/>
              <a:gd name="connsiteX17036" fmla="*/ 5099539 w 11737976"/>
              <a:gd name="connsiteY17036" fmla="*/ 2075625 h 6407150"/>
              <a:gd name="connsiteX17037" fmla="*/ 5020469 w 11737976"/>
              <a:gd name="connsiteY17037" fmla="*/ 2070728 h 6407150"/>
              <a:gd name="connsiteX17038" fmla="*/ 5018668 w 11737976"/>
              <a:gd name="connsiteY17038" fmla="*/ 2083431 h 6407150"/>
              <a:gd name="connsiteX17039" fmla="*/ 5018217 w 11737976"/>
              <a:gd name="connsiteY17039" fmla="*/ 2086605 h 6407150"/>
              <a:gd name="connsiteX17040" fmla="*/ 5027032 w 11737976"/>
              <a:gd name="connsiteY17040" fmla="*/ 2093989 h 6407150"/>
              <a:gd name="connsiteX17041" fmla="*/ 5017318 w 11737976"/>
              <a:gd name="connsiteY17041" fmla="*/ 2092955 h 6407150"/>
              <a:gd name="connsiteX17042" fmla="*/ 5024780 w 11737976"/>
              <a:gd name="connsiteY17042" fmla="*/ 2109865 h 6407150"/>
              <a:gd name="connsiteX17043" fmla="*/ 5065442 w 11737976"/>
              <a:gd name="connsiteY17043" fmla="*/ 2101299 h 6407150"/>
              <a:gd name="connsiteX17044" fmla="*/ 5046913 w 11737976"/>
              <a:gd name="connsiteY17044" fmla="*/ 2092881 h 6407150"/>
              <a:gd name="connsiteX17045" fmla="*/ 5057528 w 11737976"/>
              <a:gd name="connsiteY17045" fmla="*/ 2087564 h 6407150"/>
              <a:gd name="connsiteX17046" fmla="*/ 5057979 w 11737976"/>
              <a:gd name="connsiteY17046" fmla="*/ 2084390 h 6407150"/>
              <a:gd name="connsiteX17047" fmla="*/ 5058431 w 11737976"/>
              <a:gd name="connsiteY17047" fmla="*/ 2081214 h 6407150"/>
              <a:gd name="connsiteX17048" fmla="*/ 5020469 w 11737976"/>
              <a:gd name="connsiteY17048" fmla="*/ 2070728 h 6407150"/>
              <a:gd name="connsiteX17049" fmla="*/ 5803145 w 11737976"/>
              <a:gd name="connsiteY17049" fmla="*/ 2065887 h 6407150"/>
              <a:gd name="connsiteX17050" fmla="*/ 5773107 w 11737976"/>
              <a:gd name="connsiteY17050" fmla="*/ 2065993 h 6407150"/>
              <a:gd name="connsiteX17051" fmla="*/ 5800375 w 11737976"/>
              <a:gd name="connsiteY17051" fmla="*/ 2085409 h 6407150"/>
              <a:gd name="connsiteX17052" fmla="*/ 5829949 w 11737976"/>
              <a:gd name="connsiteY17052" fmla="*/ 2088557 h 6407150"/>
              <a:gd name="connsiteX17053" fmla="*/ 5840730 w 11737976"/>
              <a:gd name="connsiteY17053" fmla="*/ 2083097 h 6407150"/>
              <a:gd name="connsiteX17054" fmla="*/ 5812079 w 11737976"/>
              <a:gd name="connsiteY17054" fmla="*/ 2073443 h 6407150"/>
              <a:gd name="connsiteX17055" fmla="*/ 5821475 w 11737976"/>
              <a:gd name="connsiteY17055" fmla="*/ 2077747 h 6407150"/>
              <a:gd name="connsiteX17056" fmla="*/ 5811156 w 11737976"/>
              <a:gd name="connsiteY17056" fmla="*/ 2079951 h 6407150"/>
              <a:gd name="connsiteX17057" fmla="*/ 5791901 w 11737976"/>
              <a:gd name="connsiteY17057" fmla="*/ 2074599 h 6407150"/>
              <a:gd name="connsiteX17058" fmla="*/ 5803145 w 11737976"/>
              <a:gd name="connsiteY17058" fmla="*/ 2065887 h 6407150"/>
              <a:gd name="connsiteX17059" fmla="*/ 1220418 w 11737976"/>
              <a:gd name="connsiteY17059" fmla="*/ 2064083 h 6407150"/>
              <a:gd name="connsiteX17060" fmla="*/ 1217518 w 11737976"/>
              <a:gd name="connsiteY17060" fmla="*/ 2076495 h 6407150"/>
              <a:gd name="connsiteX17061" fmla="*/ 1216550 w 11737976"/>
              <a:gd name="connsiteY17061" fmla="*/ 2080633 h 6407150"/>
              <a:gd name="connsiteX17062" fmla="*/ 1215583 w 11737976"/>
              <a:gd name="connsiteY17062" fmla="*/ 2084770 h 6407150"/>
              <a:gd name="connsiteX17063" fmla="*/ 1208600 w 11737976"/>
              <a:gd name="connsiteY17063" fmla="*/ 2070555 h 6407150"/>
              <a:gd name="connsiteX17064" fmla="*/ 1220418 w 11737976"/>
              <a:gd name="connsiteY17064" fmla="*/ 2064083 h 6407150"/>
              <a:gd name="connsiteX17065" fmla="*/ 5762336 w 11737976"/>
              <a:gd name="connsiteY17065" fmla="*/ 2063711 h 6407150"/>
              <a:gd name="connsiteX17066" fmla="*/ 5754671 w 11737976"/>
              <a:gd name="connsiteY17066" fmla="*/ 2064068 h 6407150"/>
              <a:gd name="connsiteX17067" fmla="*/ 5745224 w 11737976"/>
              <a:gd name="connsiteY17067" fmla="*/ 2069313 h 6407150"/>
              <a:gd name="connsiteX17068" fmla="*/ 5762370 w 11737976"/>
              <a:gd name="connsiteY17068" fmla="*/ 2071137 h 6407150"/>
              <a:gd name="connsiteX17069" fmla="*/ 5763244 w 11737976"/>
              <a:gd name="connsiteY17069" fmla="*/ 2064979 h 6407150"/>
              <a:gd name="connsiteX17070" fmla="*/ 5762336 w 11737976"/>
              <a:gd name="connsiteY17070" fmla="*/ 2063711 h 6407150"/>
              <a:gd name="connsiteX17071" fmla="*/ 5158040 w 11737976"/>
              <a:gd name="connsiteY17071" fmla="*/ 2061925 h 6407150"/>
              <a:gd name="connsiteX17072" fmla="*/ 5157550 w 11737976"/>
              <a:gd name="connsiteY17072" fmla="*/ 2065389 h 6407150"/>
              <a:gd name="connsiteX17073" fmla="*/ 5157059 w 11737976"/>
              <a:gd name="connsiteY17073" fmla="*/ 2068853 h 6407150"/>
              <a:gd name="connsiteX17074" fmla="*/ 5167346 w 11737976"/>
              <a:gd name="connsiteY17074" fmla="*/ 2069948 h 6407150"/>
              <a:gd name="connsiteX17075" fmla="*/ 5167837 w 11737976"/>
              <a:gd name="connsiteY17075" fmla="*/ 2066484 h 6407150"/>
              <a:gd name="connsiteX17076" fmla="*/ 5168329 w 11737976"/>
              <a:gd name="connsiteY17076" fmla="*/ 2063020 h 6407150"/>
              <a:gd name="connsiteX17077" fmla="*/ 5158040 w 11737976"/>
              <a:gd name="connsiteY17077" fmla="*/ 2061925 h 6407150"/>
              <a:gd name="connsiteX17078" fmla="*/ 5130613 w 11737976"/>
              <a:gd name="connsiteY17078" fmla="*/ 2059006 h 6407150"/>
              <a:gd name="connsiteX17079" fmla="*/ 5118850 w 11737976"/>
              <a:gd name="connsiteY17079" fmla="*/ 2068303 h 6407150"/>
              <a:gd name="connsiteX17080" fmla="*/ 5134651 w 11737976"/>
              <a:gd name="connsiteY17080" fmla="*/ 2067347 h 6407150"/>
              <a:gd name="connsiteX17081" fmla="*/ 5151187 w 11737976"/>
              <a:gd name="connsiteY17081" fmla="*/ 2061196 h 6407150"/>
              <a:gd name="connsiteX17082" fmla="*/ 5130613 w 11737976"/>
              <a:gd name="connsiteY17082" fmla="*/ 2059006 h 6407150"/>
              <a:gd name="connsiteX17083" fmla="*/ 5052939 w 11737976"/>
              <a:gd name="connsiteY17083" fmla="*/ 2054493 h 6407150"/>
              <a:gd name="connsiteX17084" fmla="*/ 5052497 w 11737976"/>
              <a:gd name="connsiteY17084" fmla="*/ 2057610 h 6407150"/>
              <a:gd name="connsiteX17085" fmla="*/ 5070029 w 11737976"/>
              <a:gd name="connsiteY17085" fmla="*/ 2068970 h 6407150"/>
              <a:gd name="connsiteX17086" fmla="*/ 5061926 w 11737976"/>
              <a:gd name="connsiteY17086" fmla="*/ 2058613 h 6407150"/>
              <a:gd name="connsiteX17087" fmla="*/ 5052939 w 11737976"/>
              <a:gd name="connsiteY17087" fmla="*/ 2054493 h 6407150"/>
              <a:gd name="connsiteX17088" fmla="*/ 5702524 w 11737976"/>
              <a:gd name="connsiteY17088" fmla="*/ 2051365 h 6407150"/>
              <a:gd name="connsiteX17089" fmla="*/ 5698940 w 11737976"/>
              <a:gd name="connsiteY17089" fmla="*/ 2052082 h 6407150"/>
              <a:gd name="connsiteX17090" fmla="*/ 5705389 w 11737976"/>
              <a:gd name="connsiteY17090" fmla="*/ 2055699 h 6407150"/>
              <a:gd name="connsiteX17091" fmla="*/ 5705799 w 11737976"/>
              <a:gd name="connsiteY17091" fmla="*/ 2052812 h 6407150"/>
              <a:gd name="connsiteX17092" fmla="*/ 5702524 w 11737976"/>
              <a:gd name="connsiteY17092" fmla="*/ 2051365 h 6407150"/>
              <a:gd name="connsiteX17093" fmla="*/ 5825613 w 11737976"/>
              <a:gd name="connsiteY17093" fmla="*/ 2048567 h 6407150"/>
              <a:gd name="connsiteX17094" fmla="*/ 5795851 w 11737976"/>
              <a:gd name="connsiteY17094" fmla="*/ 2055947 h 6407150"/>
              <a:gd name="connsiteX17095" fmla="*/ 5821782 w 11737976"/>
              <a:gd name="connsiteY17095" fmla="*/ 2058707 h 6407150"/>
              <a:gd name="connsiteX17096" fmla="*/ 5835044 w 11737976"/>
              <a:gd name="connsiteY17096" fmla="*/ 2049569 h 6407150"/>
              <a:gd name="connsiteX17097" fmla="*/ 5825613 w 11737976"/>
              <a:gd name="connsiteY17097" fmla="*/ 2048567 h 6407150"/>
              <a:gd name="connsiteX17098" fmla="*/ 5175992 w 11737976"/>
              <a:gd name="connsiteY17098" fmla="*/ 2045815 h 6407150"/>
              <a:gd name="connsiteX17099" fmla="*/ 5170540 w 11737976"/>
              <a:gd name="connsiteY17099" fmla="*/ 2047431 h 6407150"/>
              <a:gd name="connsiteX17100" fmla="*/ 5170131 w 11737976"/>
              <a:gd name="connsiteY17100" fmla="*/ 2050318 h 6407150"/>
              <a:gd name="connsiteX17101" fmla="*/ 5179338 w 11737976"/>
              <a:gd name="connsiteY17101" fmla="*/ 2049833 h 6407150"/>
              <a:gd name="connsiteX17102" fmla="*/ 5180829 w 11737976"/>
              <a:gd name="connsiteY17102" fmla="*/ 2048528 h 6407150"/>
              <a:gd name="connsiteX17103" fmla="*/ 5175992 w 11737976"/>
              <a:gd name="connsiteY17103" fmla="*/ 2045815 h 6407150"/>
              <a:gd name="connsiteX17104" fmla="*/ 5171442 w 11737976"/>
              <a:gd name="connsiteY17104" fmla="*/ 2041082 h 6407150"/>
              <a:gd name="connsiteX17105" fmla="*/ 5170950 w 11737976"/>
              <a:gd name="connsiteY17105" fmla="*/ 2044546 h 6407150"/>
              <a:gd name="connsiteX17106" fmla="*/ 5181238 w 11737976"/>
              <a:gd name="connsiteY17106" fmla="*/ 2045640 h 6407150"/>
              <a:gd name="connsiteX17107" fmla="*/ 5181729 w 11737976"/>
              <a:gd name="connsiteY17107" fmla="*/ 2042175 h 6407150"/>
              <a:gd name="connsiteX17108" fmla="*/ 5171442 w 11737976"/>
              <a:gd name="connsiteY17108" fmla="*/ 2041082 h 6407150"/>
              <a:gd name="connsiteX17109" fmla="*/ 4827992 w 11737976"/>
              <a:gd name="connsiteY17109" fmla="*/ 2037178 h 6407150"/>
              <a:gd name="connsiteX17110" fmla="*/ 4830223 w 11737976"/>
              <a:gd name="connsiteY17110" fmla="*/ 2037894 h 6407150"/>
              <a:gd name="connsiteX17111" fmla="*/ 4830509 w 11737976"/>
              <a:gd name="connsiteY17111" fmla="*/ 2038799 h 6407150"/>
              <a:gd name="connsiteX17112" fmla="*/ 4829533 w 11737976"/>
              <a:gd name="connsiteY17112" fmla="*/ 2039478 h 6407150"/>
              <a:gd name="connsiteX17113" fmla="*/ 4826962 w 11737976"/>
              <a:gd name="connsiteY17113" fmla="*/ 2038211 h 6407150"/>
              <a:gd name="connsiteX17114" fmla="*/ 4827992 w 11737976"/>
              <a:gd name="connsiteY17114" fmla="*/ 2037178 h 6407150"/>
              <a:gd name="connsiteX17115" fmla="*/ 5046163 w 11737976"/>
              <a:gd name="connsiteY17115" fmla="*/ 2034785 h 6407150"/>
              <a:gd name="connsiteX17116" fmla="*/ 5034964 w 11737976"/>
              <a:gd name="connsiteY17116" fmla="*/ 2046250 h 6407150"/>
              <a:gd name="connsiteX17117" fmla="*/ 5043952 w 11737976"/>
              <a:gd name="connsiteY17117" fmla="*/ 2050372 h 6407150"/>
              <a:gd name="connsiteX17118" fmla="*/ 5053381 w 11737976"/>
              <a:gd name="connsiteY17118" fmla="*/ 2051375 h 6407150"/>
              <a:gd name="connsiteX17119" fmla="*/ 5053825 w 11737976"/>
              <a:gd name="connsiteY17119" fmla="*/ 2048258 h 6407150"/>
              <a:gd name="connsiteX17120" fmla="*/ 5063252 w 11737976"/>
              <a:gd name="connsiteY17120" fmla="*/ 2049261 h 6407150"/>
              <a:gd name="connsiteX17121" fmla="*/ 5064579 w 11737976"/>
              <a:gd name="connsiteY17121" fmla="*/ 2039907 h 6407150"/>
              <a:gd name="connsiteX17122" fmla="*/ 5046163 w 11737976"/>
              <a:gd name="connsiteY17122" fmla="*/ 2034785 h 6407150"/>
              <a:gd name="connsiteX17123" fmla="*/ 5280850 w 11737976"/>
              <a:gd name="connsiteY17123" fmla="*/ 2030454 h 6407150"/>
              <a:gd name="connsiteX17124" fmla="*/ 5279103 w 11737976"/>
              <a:gd name="connsiteY17124" fmla="*/ 2042769 h 6407150"/>
              <a:gd name="connsiteX17125" fmla="*/ 5268816 w 11737976"/>
              <a:gd name="connsiteY17125" fmla="*/ 2041675 h 6407150"/>
              <a:gd name="connsiteX17126" fmla="*/ 5268380 w 11737976"/>
              <a:gd name="connsiteY17126" fmla="*/ 2044754 h 6407150"/>
              <a:gd name="connsiteX17127" fmla="*/ 5288517 w 11737976"/>
              <a:gd name="connsiteY17127" fmla="*/ 2050022 h 6407150"/>
              <a:gd name="connsiteX17128" fmla="*/ 5280850 w 11737976"/>
              <a:gd name="connsiteY17128" fmla="*/ 2030454 h 6407150"/>
              <a:gd name="connsiteX17129" fmla="*/ 4847768 w 11737976"/>
              <a:gd name="connsiteY17129" fmla="*/ 2024947 h 6407150"/>
              <a:gd name="connsiteX17130" fmla="*/ 4848129 w 11737976"/>
              <a:gd name="connsiteY17130" fmla="*/ 2026084 h 6407150"/>
              <a:gd name="connsiteX17131" fmla="*/ 4848848 w 11737976"/>
              <a:gd name="connsiteY17131" fmla="*/ 2028363 h 6407150"/>
              <a:gd name="connsiteX17132" fmla="*/ 4843531 w 11737976"/>
              <a:gd name="connsiteY17132" fmla="*/ 2032275 h 6407150"/>
              <a:gd name="connsiteX17133" fmla="*/ 4847703 w 11737976"/>
              <a:gd name="connsiteY17133" fmla="*/ 2038565 h 6407150"/>
              <a:gd name="connsiteX17134" fmla="*/ 4847777 w 11737976"/>
              <a:gd name="connsiteY17134" fmla="*/ 2042253 h 6407150"/>
              <a:gd name="connsiteX17135" fmla="*/ 4848858 w 11737976"/>
              <a:gd name="connsiteY17135" fmla="*/ 2045670 h 6407150"/>
              <a:gd name="connsiteX17136" fmla="*/ 4850224 w 11737976"/>
              <a:gd name="connsiteY17136" fmla="*/ 2046537 h 6407150"/>
              <a:gd name="connsiteX17137" fmla="*/ 4850870 w 11737976"/>
              <a:gd name="connsiteY17137" fmla="*/ 2045125 h 6407150"/>
              <a:gd name="connsiteX17138" fmla="*/ 4850796 w 11737976"/>
              <a:gd name="connsiteY17138" fmla="*/ 2041435 h 6407150"/>
              <a:gd name="connsiteX17139" fmla="*/ 4850723 w 11737976"/>
              <a:gd name="connsiteY17139" fmla="*/ 2037746 h 6407150"/>
              <a:gd name="connsiteX17140" fmla="*/ 4853548 w 11737976"/>
              <a:gd name="connsiteY17140" fmla="*/ 2029679 h 6407150"/>
              <a:gd name="connsiteX17141" fmla="*/ 4851221 w 11737976"/>
              <a:gd name="connsiteY17141" fmla="*/ 2028957 h 6407150"/>
              <a:gd name="connsiteX17142" fmla="*/ 4850215 w 11737976"/>
              <a:gd name="connsiteY17142" fmla="*/ 2029229 h 6407150"/>
              <a:gd name="connsiteX17143" fmla="*/ 4849135 w 11737976"/>
              <a:gd name="connsiteY17143" fmla="*/ 2025812 h 6407150"/>
              <a:gd name="connsiteX17144" fmla="*/ 4847768 w 11737976"/>
              <a:gd name="connsiteY17144" fmla="*/ 2024947 h 6407150"/>
              <a:gd name="connsiteX17145" fmla="*/ 5790248 w 11737976"/>
              <a:gd name="connsiteY17145" fmla="*/ 2021837 h 6407150"/>
              <a:gd name="connsiteX17146" fmla="*/ 5779455 w 11737976"/>
              <a:gd name="connsiteY17146" fmla="*/ 2024315 h 6407150"/>
              <a:gd name="connsiteX17147" fmla="*/ 5796842 w 11737976"/>
              <a:gd name="connsiteY17147" fmla="*/ 2032611 h 6407150"/>
              <a:gd name="connsiteX17148" fmla="*/ 5806885 w 11737976"/>
              <a:gd name="connsiteY17148" fmla="*/ 2027233 h 6407150"/>
              <a:gd name="connsiteX17149" fmla="*/ 5790248 w 11737976"/>
              <a:gd name="connsiteY17149" fmla="*/ 2021837 h 6407150"/>
              <a:gd name="connsiteX17150" fmla="*/ 1250689 w 11737976"/>
              <a:gd name="connsiteY17150" fmla="*/ 2018598 h 6407150"/>
              <a:gd name="connsiteX17151" fmla="*/ 1248824 w 11737976"/>
              <a:gd name="connsiteY17151" fmla="*/ 2026577 h 6407150"/>
              <a:gd name="connsiteX17152" fmla="*/ 1259353 w 11737976"/>
              <a:gd name="connsiteY17152" fmla="*/ 2028499 h 6407150"/>
              <a:gd name="connsiteX17153" fmla="*/ 1260284 w 11737976"/>
              <a:gd name="connsiteY17153" fmla="*/ 2024509 h 6407150"/>
              <a:gd name="connsiteX17154" fmla="*/ 1250689 w 11737976"/>
              <a:gd name="connsiteY17154" fmla="*/ 2018598 h 6407150"/>
              <a:gd name="connsiteX17155" fmla="*/ 5069155 w 11737976"/>
              <a:gd name="connsiteY17155" fmla="*/ 2013789 h 6407150"/>
              <a:gd name="connsiteX17156" fmla="*/ 5058824 w 11737976"/>
              <a:gd name="connsiteY17156" fmla="*/ 2019139 h 6407150"/>
              <a:gd name="connsiteX17157" fmla="*/ 5058375 w 11737976"/>
              <a:gd name="connsiteY17157" fmla="*/ 2022312 h 6407150"/>
              <a:gd name="connsiteX17158" fmla="*/ 5048944 w 11737976"/>
              <a:gd name="connsiteY17158" fmla="*/ 2021310 h 6407150"/>
              <a:gd name="connsiteX17159" fmla="*/ 5057923 w 11737976"/>
              <a:gd name="connsiteY17159" fmla="*/ 2025488 h 6407150"/>
              <a:gd name="connsiteX17160" fmla="*/ 5067804 w 11737976"/>
              <a:gd name="connsiteY17160" fmla="*/ 2023316 h 6407150"/>
              <a:gd name="connsiteX17161" fmla="*/ 5077232 w 11737976"/>
              <a:gd name="connsiteY17161" fmla="*/ 2024319 h 6407150"/>
              <a:gd name="connsiteX17162" fmla="*/ 5088014 w 11737976"/>
              <a:gd name="connsiteY17162" fmla="*/ 2015797 h 6407150"/>
              <a:gd name="connsiteX17163" fmla="*/ 5069155 w 11737976"/>
              <a:gd name="connsiteY17163" fmla="*/ 2013789 h 6407150"/>
              <a:gd name="connsiteX17164" fmla="*/ 5293922 w 11737976"/>
              <a:gd name="connsiteY17164" fmla="*/ 2011919 h 6407150"/>
              <a:gd name="connsiteX17165" fmla="*/ 5293430 w 11737976"/>
              <a:gd name="connsiteY17165" fmla="*/ 2015383 h 6407150"/>
              <a:gd name="connsiteX17166" fmla="*/ 5292939 w 11737976"/>
              <a:gd name="connsiteY17166" fmla="*/ 2018847 h 6407150"/>
              <a:gd name="connsiteX17167" fmla="*/ 5303226 w 11737976"/>
              <a:gd name="connsiteY17167" fmla="*/ 2019941 h 6407150"/>
              <a:gd name="connsiteX17168" fmla="*/ 5303717 w 11737976"/>
              <a:gd name="connsiteY17168" fmla="*/ 2016479 h 6407150"/>
              <a:gd name="connsiteX17169" fmla="*/ 5293922 w 11737976"/>
              <a:gd name="connsiteY17169" fmla="*/ 2011919 h 6407150"/>
              <a:gd name="connsiteX17170" fmla="*/ 5635580 w 11737976"/>
              <a:gd name="connsiteY17170" fmla="*/ 2002561 h 6407150"/>
              <a:gd name="connsiteX17171" fmla="*/ 5614416 w 11737976"/>
              <a:gd name="connsiteY17171" fmla="*/ 2009979 h 6407150"/>
              <a:gd name="connsiteX17172" fmla="*/ 5682406 w 11737976"/>
              <a:gd name="connsiteY17172" fmla="*/ 2026882 h 6407150"/>
              <a:gd name="connsiteX17173" fmla="*/ 5672049 w 11737976"/>
              <a:gd name="connsiteY17173" fmla="*/ 2029003 h 6407150"/>
              <a:gd name="connsiteX17174" fmla="*/ 5686796 w 11737976"/>
              <a:gd name="connsiteY17174" fmla="*/ 2031377 h 6407150"/>
              <a:gd name="connsiteX17175" fmla="*/ 5702217 w 11737976"/>
              <a:gd name="connsiteY17175" fmla="*/ 2028990 h 6407150"/>
              <a:gd name="connsiteX17176" fmla="*/ 5674302 w 11737976"/>
              <a:gd name="connsiteY17176" fmla="*/ 2013127 h 6407150"/>
              <a:gd name="connsiteX17177" fmla="*/ 5654491 w 11737976"/>
              <a:gd name="connsiteY17177" fmla="*/ 2011019 h 6407150"/>
              <a:gd name="connsiteX17178" fmla="*/ 5635580 w 11737976"/>
              <a:gd name="connsiteY17178" fmla="*/ 2002561 h 6407150"/>
              <a:gd name="connsiteX17179" fmla="*/ 5813869 w 11737976"/>
              <a:gd name="connsiteY17179" fmla="*/ 1997943 h 6407150"/>
              <a:gd name="connsiteX17180" fmla="*/ 5812614 w 11737976"/>
              <a:gd name="connsiteY17180" fmla="*/ 1999127 h 6407150"/>
              <a:gd name="connsiteX17181" fmla="*/ 5803550 w 11737976"/>
              <a:gd name="connsiteY17181" fmla="*/ 2001679 h 6407150"/>
              <a:gd name="connsiteX17182" fmla="*/ 5815399 w 11737976"/>
              <a:gd name="connsiteY17182" fmla="*/ 2002501 h 6407150"/>
              <a:gd name="connsiteX17183" fmla="*/ 5821187 w 11737976"/>
              <a:gd name="connsiteY17183" fmla="*/ 2000040 h 6407150"/>
              <a:gd name="connsiteX17184" fmla="*/ 5813869 w 11737976"/>
              <a:gd name="connsiteY17184" fmla="*/ 1997943 h 6407150"/>
              <a:gd name="connsiteX17185" fmla="*/ 5676681 w 11737976"/>
              <a:gd name="connsiteY17185" fmla="*/ 1988181 h 6407150"/>
              <a:gd name="connsiteX17186" fmla="*/ 5664560 w 11737976"/>
              <a:gd name="connsiteY17186" fmla="*/ 2000019 h 6407150"/>
              <a:gd name="connsiteX17187" fmla="*/ 5678589 w 11737976"/>
              <a:gd name="connsiteY17187" fmla="*/ 2002332 h 6407150"/>
              <a:gd name="connsiteX17188" fmla="*/ 5685591 w 11737976"/>
              <a:gd name="connsiteY17188" fmla="*/ 1998975 h 6407150"/>
              <a:gd name="connsiteX17189" fmla="*/ 5686050 w 11737976"/>
              <a:gd name="connsiteY17189" fmla="*/ 1995741 h 6407150"/>
              <a:gd name="connsiteX17190" fmla="*/ 5676681 w 11737976"/>
              <a:gd name="connsiteY17190" fmla="*/ 1988181 h 6407150"/>
              <a:gd name="connsiteX17191" fmla="*/ 5063043 w 11737976"/>
              <a:gd name="connsiteY17191" fmla="*/ 1987355 h 6407150"/>
              <a:gd name="connsiteX17192" fmla="*/ 5058959 w 11737976"/>
              <a:gd name="connsiteY17192" fmla="*/ 1991608 h 6407150"/>
              <a:gd name="connsiteX17193" fmla="*/ 5061733 w 11737976"/>
              <a:gd name="connsiteY17193" fmla="*/ 1996592 h 6407150"/>
              <a:gd name="connsiteX17194" fmla="*/ 5080456 w 11737976"/>
              <a:gd name="connsiteY17194" fmla="*/ 1995458 h 6407150"/>
              <a:gd name="connsiteX17195" fmla="*/ 5081329 w 11737976"/>
              <a:gd name="connsiteY17195" fmla="*/ 1989300 h 6407150"/>
              <a:gd name="connsiteX17196" fmla="*/ 5063043 w 11737976"/>
              <a:gd name="connsiteY17196" fmla="*/ 1987355 h 6407150"/>
              <a:gd name="connsiteX17197" fmla="*/ 5757020 w 11737976"/>
              <a:gd name="connsiteY17197" fmla="*/ 1986180 h 6407150"/>
              <a:gd name="connsiteX17198" fmla="*/ 5756528 w 11737976"/>
              <a:gd name="connsiteY17198" fmla="*/ 1989644 h 6407150"/>
              <a:gd name="connsiteX17199" fmla="*/ 5763386 w 11737976"/>
              <a:gd name="connsiteY17199" fmla="*/ 1990374 h 6407150"/>
              <a:gd name="connsiteX17200" fmla="*/ 5763877 w 11737976"/>
              <a:gd name="connsiteY17200" fmla="*/ 1986910 h 6407150"/>
              <a:gd name="connsiteX17201" fmla="*/ 5757020 w 11737976"/>
              <a:gd name="connsiteY17201" fmla="*/ 1986180 h 6407150"/>
              <a:gd name="connsiteX17202" fmla="*/ 5618062 w 11737976"/>
              <a:gd name="connsiteY17202" fmla="*/ 1984289 h 6407150"/>
              <a:gd name="connsiteX17203" fmla="*/ 5617570 w 11737976"/>
              <a:gd name="connsiteY17203" fmla="*/ 1987752 h 6407150"/>
              <a:gd name="connsiteX17204" fmla="*/ 5627858 w 11737976"/>
              <a:gd name="connsiteY17204" fmla="*/ 1988846 h 6407150"/>
              <a:gd name="connsiteX17205" fmla="*/ 5638144 w 11737976"/>
              <a:gd name="connsiteY17205" fmla="*/ 1989940 h 6407150"/>
              <a:gd name="connsiteX17206" fmla="*/ 5638634 w 11737976"/>
              <a:gd name="connsiteY17206" fmla="*/ 1986476 h 6407150"/>
              <a:gd name="connsiteX17207" fmla="*/ 5628349 w 11737976"/>
              <a:gd name="connsiteY17207" fmla="*/ 1985382 h 6407150"/>
              <a:gd name="connsiteX17208" fmla="*/ 5618062 w 11737976"/>
              <a:gd name="connsiteY17208" fmla="*/ 1984289 h 6407150"/>
              <a:gd name="connsiteX17209" fmla="*/ 5278949 w 11737976"/>
              <a:gd name="connsiteY17209" fmla="*/ 1979462 h 6407150"/>
              <a:gd name="connsiteX17210" fmla="*/ 5266666 w 11737976"/>
              <a:gd name="connsiteY17210" fmla="*/ 1983234 h 6407150"/>
              <a:gd name="connsiteX17211" fmla="*/ 5294336 w 11737976"/>
              <a:gd name="connsiteY17211" fmla="*/ 1984860 h 6407150"/>
              <a:gd name="connsiteX17212" fmla="*/ 5297964 w 11737976"/>
              <a:gd name="connsiteY17212" fmla="*/ 1983438 h 6407150"/>
              <a:gd name="connsiteX17213" fmla="*/ 5278949 w 11737976"/>
              <a:gd name="connsiteY17213" fmla="*/ 1979462 h 6407150"/>
              <a:gd name="connsiteX17214" fmla="*/ 5072355 w 11737976"/>
              <a:gd name="connsiteY17214" fmla="*/ 1978968 h 6407150"/>
              <a:gd name="connsiteX17215" fmla="*/ 5069354 w 11737976"/>
              <a:gd name="connsiteY17215" fmla="*/ 1981726 h 6407150"/>
              <a:gd name="connsiteX17216" fmla="*/ 5071863 w 11737976"/>
              <a:gd name="connsiteY17216" fmla="*/ 1982432 h 6407150"/>
              <a:gd name="connsiteX17217" fmla="*/ 5072355 w 11737976"/>
              <a:gd name="connsiteY17217" fmla="*/ 1978968 h 6407150"/>
              <a:gd name="connsiteX17218" fmla="*/ 5813372 w 11737976"/>
              <a:gd name="connsiteY17218" fmla="*/ 1970785 h 6407150"/>
              <a:gd name="connsiteX17219" fmla="*/ 5807646 w 11737976"/>
              <a:gd name="connsiteY17219" fmla="*/ 1972814 h 6407150"/>
              <a:gd name="connsiteX17220" fmla="*/ 5807153 w 11737976"/>
              <a:gd name="connsiteY17220" fmla="*/ 1976278 h 6407150"/>
              <a:gd name="connsiteX17221" fmla="*/ 5819002 w 11737976"/>
              <a:gd name="connsiteY17221" fmla="*/ 1977099 h 6407150"/>
              <a:gd name="connsiteX17222" fmla="*/ 5824790 w 11737976"/>
              <a:gd name="connsiteY17222" fmla="*/ 1974638 h 6407150"/>
              <a:gd name="connsiteX17223" fmla="*/ 5813372 w 11737976"/>
              <a:gd name="connsiteY17223" fmla="*/ 1970785 h 6407150"/>
              <a:gd name="connsiteX17224" fmla="*/ 5679958 w 11737976"/>
              <a:gd name="connsiteY17224" fmla="*/ 1965089 h 6407150"/>
              <a:gd name="connsiteX17225" fmla="*/ 5665537 w 11737976"/>
              <a:gd name="connsiteY17225" fmla="*/ 1967070 h 6407150"/>
              <a:gd name="connsiteX17226" fmla="*/ 5670402 w 11737976"/>
              <a:gd name="connsiteY17226" fmla="*/ 1971104 h 6407150"/>
              <a:gd name="connsiteX17227" fmla="*/ 5679958 w 11737976"/>
              <a:gd name="connsiteY17227" fmla="*/ 1965089 h 6407150"/>
              <a:gd name="connsiteX17228" fmla="*/ 5730091 w 11737976"/>
              <a:gd name="connsiteY17228" fmla="*/ 1955187 h 6407150"/>
              <a:gd name="connsiteX17229" fmla="*/ 5729273 w 11737976"/>
              <a:gd name="connsiteY17229" fmla="*/ 1960959 h 6407150"/>
              <a:gd name="connsiteX17230" fmla="*/ 5743674 w 11737976"/>
              <a:gd name="connsiteY17230" fmla="*/ 1960661 h 6407150"/>
              <a:gd name="connsiteX17231" fmla="*/ 5750666 w 11737976"/>
              <a:gd name="connsiteY17231" fmla="*/ 1957374 h 6407150"/>
              <a:gd name="connsiteX17232" fmla="*/ 5730091 w 11737976"/>
              <a:gd name="connsiteY17232" fmla="*/ 1955187 h 6407150"/>
              <a:gd name="connsiteX17233" fmla="*/ 5702334 w 11737976"/>
              <a:gd name="connsiteY17233" fmla="*/ 1954577 h 6407150"/>
              <a:gd name="connsiteX17234" fmla="*/ 5701351 w 11737976"/>
              <a:gd name="connsiteY17234" fmla="*/ 1961503 h 6407150"/>
              <a:gd name="connsiteX17235" fmla="*/ 5711638 w 11737976"/>
              <a:gd name="connsiteY17235" fmla="*/ 1962599 h 6407150"/>
              <a:gd name="connsiteX17236" fmla="*/ 5702334 w 11737976"/>
              <a:gd name="connsiteY17236" fmla="*/ 1954577 h 6407150"/>
              <a:gd name="connsiteX17237" fmla="*/ 5203257 w 11737976"/>
              <a:gd name="connsiteY17237" fmla="*/ 1954219 h 6407150"/>
              <a:gd name="connsiteX17238" fmla="*/ 5200554 w 11737976"/>
              <a:gd name="connsiteY17238" fmla="*/ 1973270 h 6407150"/>
              <a:gd name="connsiteX17239" fmla="*/ 5190052 w 11737976"/>
              <a:gd name="connsiteY17239" fmla="*/ 1978599 h 6407150"/>
              <a:gd name="connsiteX17240" fmla="*/ 5199654 w 11737976"/>
              <a:gd name="connsiteY17240" fmla="*/ 1979620 h 6407150"/>
              <a:gd name="connsiteX17241" fmla="*/ 5209705 w 11737976"/>
              <a:gd name="connsiteY17241" fmla="*/ 1977468 h 6407150"/>
              <a:gd name="connsiteX17242" fmla="*/ 5210155 w 11737976"/>
              <a:gd name="connsiteY17242" fmla="*/ 1974291 h 6407150"/>
              <a:gd name="connsiteX17243" fmla="*/ 5230708 w 11737976"/>
              <a:gd name="connsiteY17243" fmla="*/ 1966809 h 6407150"/>
              <a:gd name="connsiteX17244" fmla="*/ 5203257 w 11737976"/>
              <a:gd name="connsiteY17244" fmla="*/ 1954219 h 6407150"/>
              <a:gd name="connsiteX17245" fmla="*/ 5664123 w 11737976"/>
              <a:gd name="connsiteY17245" fmla="*/ 1954027 h 6407150"/>
              <a:gd name="connsiteX17246" fmla="*/ 5663631 w 11737976"/>
              <a:gd name="connsiteY17246" fmla="*/ 1957491 h 6407150"/>
              <a:gd name="connsiteX17247" fmla="*/ 5672204 w 11737976"/>
              <a:gd name="connsiteY17247" fmla="*/ 1958402 h 6407150"/>
              <a:gd name="connsiteX17248" fmla="*/ 5680777 w 11737976"/>
              <a:gd name="connsiteY17248" fmla="*/ 1959315 h 6407150"/>
              <a:gd name="connsiteX17249" fmla="*/ 5672696 w 11737976"/>
              <a:gd name="connsiteY17249" fmla="*/ 1954939 h 6407150"/>
              <a:gd name="connsiteX17250" fmla="*/ 5664123 w 11737976"/>
              <a:gd name="connsiteY17250" fmla="*/ 1954027 h 6407150"/>
              <a:gd name="connsiteX17251" fmla="*/ 1254849 w 11737976"/>
              <a:gd name="connsiteY17251" fmla="*/ 1953845 h 6407150"/>
              <a:gd name="connsiteX17252" fmla="*/ 1245108 w 11737976"/>
              <a:gd name="connsiteY17252" fmla="*/ 1995520 h 6407150"/>
              <a:gd name="connsiteX17253" fmla="*/ 1241212 w 11737976"/>
              <a:gd name="connsiteY17253" fmla="*/ 2012188 h 6407150"/>
              <a:gd name="connsiteX17254" fmla="*/ 1255636 w 11737976"/>
              <a:gd name="connsiteY17254" fmla="*/ 1997440 h 6407150"/>
              <a:gd name="connsiteX17255" fmla="*/ 1254849 w 11737976"/>
              <a:gd name="connsiteY17255" fmla="*/ 1953845 h 6407150"/>
              <a:gd name="connsiteX17256" fmla="*/ 5214756 w 11737976"/>
              <a:gd name="connsiteY17256" fmla="*/ 1948410 h 6407150"/>
              <a:gd name="connsiteX17257" fmla="*/ 5205120 w 11737976"/>
              <a:gd name="connsiteY17257" fmla="*/ 1950900 h 6407150"/>
              <a:gd name="connsiteX17258" fmla="*/ 5223408 w 11737976"/>
              <a:gd name="connsiteY17258" fmla="*/ 1952845 h 6407150"/>
              <a:gd name="connsiteX17259" fmla="*/ 5222916 w 11737976"/>
              <a:gd name="connsiteY17259" fmla="*/ 1956310 h 6407150"/>
              <a:gd name="connsiteX17260" fmla="*/ 5232060 w 11737976"/>
              <a:gd name="connsiteY17260" fmla="*/ 1957282 h 6407150"/>
              <a:gd name="connsiteX17261" fmla="*/ 5232551 w 11737976"/>
              <a:gd name="connsiteY17261" fmla="*/ 1953819 h 6407150"/>
              <a:gd name="connsiteX17262" fmla="*/ 5223408 w 11737976"/>
              <a:gd name="connsiteY17262" fmla="*/ 1952845 h 6407150"/>
              <a:gd name="connsiteX17263" fmla="*/ 5223899 w 11737976"/>
              <a:gd name="connsiteY17263" fmla="*/ 1949383 h 6407150"/>
              <a:gd name="connsiteX17264" fmla="*/ 5214756 w 11737976"/>
              <a:gd name="connsiteY17264" fmla="*/ 1948410 h 6407150"/>
              <a:gd name="connsiteX17265" fmla="*/ 5744035 w 11737976"/>
              <a:gd name="connsiteY17265" fmla="*/ 1947475 h 6407150"/>
              <a:gd name="connsiteX17266" fmla="*/ 5731074 w 11737976"/>
              <a:gd name="connsiteY17266" fmla="*/ 1948259 h 6407150"/>
              <a:gd name="connsiteX17267" fmla="*/ 5745472 w 11737976"/>
              <a:gd name="connsiteY17267" fmla="*/ 1950284 h 6407150"/>
              <a:gd name="connsiteX17268" fmla="*/ 5744035 w 11737976"/>
              <a:gd name="connsiteY17268" fmla="*/ 1947475 h 6407150"/>
              <a:gd name="connsiteX17269" fmla="*/ 5136053 w 11737976"/>
              <a:gd name="connsiteY17269" fmla="*/ 1947068 h 6407150"/>
              <a:gd name="connsiteX17270" fmla="*/ 5131786 w 11737976"/>
              <a:gd name="connsiteY17270" fmla="*/ 1949545 h 6407150"/>
              <a:gd name="connsiteX17271" fmla="*/ 5135234 w 11737976"/>
              <a:gd name="connsiteY17271" fmla="*/ 1952842 h 6407150"/>
              <a:gd name="connsiteX17272" fmla="*/ 5166093 w 11737976"/>
              <a:gd name="connsiteY17272" fmla="*/ 1956124 h 6407150"/>
              <a:gd name="connsiteX17273" fmla="*/ 5156627 w 11737976"/>
              <a:gd name="connsiteY17273" fmla="*/ 1949257 h 6407150"/>
              <a:gd name="connsiteX17274" fmla="*/ 5136053 w 11737976"/>
              <a:gd name="connsiteY17274" fmla="*/ 1947068 h 6407150"/>
              <a:gd name="connsiteX17275" fmla="*/ 5177481 w 11737976"/>
              <a:gd name="connsiteY17275" fmla="*/ 1944859 h 6407150"/>
              <a:gd name="connsiteX17276" fmla="*/ 5176004 w 11737976"/>
              <a:gd name="connsiteY17276" fmla="*/ 1947608 h 6407150"/>
              <a:gd name="connsiteX17277" fmla="*/ 5175539 w 11737976"/>
              <a:gd name="connsiteY17277" fmla="*/ 1950878 h 6407150"/>
              <a:gd name="connsiteX17278" fmla="*/ 5175075 w 11737976"/>
              <a:gd name="connsiteY17278" fmla="*/ 1954150 h 6407150"/>
              <a:gd name="connsiteX17279" fmla="*/ 5170991 w 11737976"/>
              <a:gd name="connsiteY17279" fmla="*/ 1959942 h 6407150"/>
              <a:gd name="connsiteX17280" fmla="*/ 5173682 w 11737976"/>
              <a:gd name="connsiteY17280" fmla="*/ 1963964 h 6407150"/>
              <a:gd name="connsiteX17281" fmla="*/ 5183184 w 11737976"/>
              <a:gd name="connsiteY17281" fmla="*/ 1958334 h 6407150"/>
              <a:gd name="connsiteX17282" fmla="*/ 5175075 w 11737976"/>
              <a:gd name="connsiteY17282" fmla="*/ 1954150 h 6407150"/>
              <a:gd name="connsiteX17283" fmla="*/ 5184112 w 11737976"/>
              <a:gd name="connsiteY17283" fmla="*/ 1951791 h 6407150"/>
              <a:gd name="connsiteX17284" fmla="*/ 5184576 w 11737976"/>
              <a:gd name="connsiteY17284" fmla="*/ 1948518 h 6407150"/>
              <a:gd name="connsiteX17285" fmla="*/ 5185040 w 11737976"/>
              <a:gd name="connsiteY17285" fmla="*/ 1945247 h 6407150"/>
              <a:gd name="connsiteX17286" fmla="*/ 5177481 w 11737976"/>
              <a:gd name="connsiteY17286" fmla="*/ 1944859 h 6407150"/>
              <a:gd name="connsiteX17287" fmla="*/ 5617428 w 11737976"/>
              <a:gd name="connsiteY17287" fmla="*/ 1939682 h 6407150"/>
              <a:gd name="connsiteX17288" fmla="*/ 5616993 w 11737976"/>
              <a:gd name="connsiteY17288" fmla="*/ 1942762 h 6407150"/>
              <a:gd name="connsiteX17289" fmla="*/ 5626592 w 11737976"/>
              <a:gd name="connsiteY17289" fmla="*/ 1943783 h 6407150"/>
              <a:gd name="connsiteX17290" fmla="*/ 5644921 w 11737976"/>
              <a:gd name="connsiteY17290" fmla="*/ 1951985 h 6407150"/>
              <a:gd name="connsiteX17291" fmla="*/ 5664560 w 11737976"/>
              <a:gd name="connsiteY17291" fmla="*/ 1950949 h 6407150"/>
              <a:gd name="connsiteX17292" fmla="*/ 5665434 w 11737976"/>
              <a:gd name="connsiteY17292" fmla="*/ 1944791 h 6407150"/>
              <a:gd name="connsiteX17293" fmla="*/ 5636193 w 11737976"/>
              <a:gd name="connsiteY17293" fmla="*/ 1944805 h 6407150"/>
              <a:gd name="connsiteX17294" fmla="*/ 5627030 w 11737976"/>
              <a:gd name="connsiteY17294" fmla="*/ 1940704 h 6407150"/>
              <a:gd name="connsiteX17295" fmla="*/ 5617428 w 11737976"/>
              <a:gd name="connsiteY17295" fmla="*/ 1939682 h 6407150"/>
              <a:gd name="connsiteX17296" fmla="*/ 5088539 w 11737976"/>
              <a:gd name="connsiteY17296" fmla="*/ 1938497 h 6407150"/>
              <a:gd name="connsiteX17297" fmla="*/ 5076941 w 11737976"/>
              <a:gd name="connsiteY17297" fmla="*/ 1946639 h 6407150"/>
              <a:gd name="connsiteX17298" fmla="*/ 5097951 w 11737976"/>
              <a:gd name="connsiteY17298" fmla="*/ 1945749 h 6407150"/>
              <a:gd name="connsiteX17299" fmla="*/ 5108240 w 11737976"/>
              <a:gd name="connsiteY17299" fmla="*/ 1946843 h 6407150"/>
              <a:gd name="connsiteX17300" fmla="*/ 5098388 w 11737976"/>
              <a:gd name="connsiteY17300" fmla="*/ 1942671 h 6407150"/>
              <a:gd name="connsiteX17301" fmla="*/ 5088539 w 11737976"/>
              <a:gd name="connsiteY17301" fmla="*/ 1938497 h 6407150"/>
              <a:gd name="connsiteX17302" fmla="*/ 4810361 w 11737976"/>
              <a:gd name="connsiteY17302" fmla="*/ 1937156 h 6407150"/>
              <a:gd name="connsiteX17303" fmla="*/ 4803329 w 11737976"/>
              <a:gd name="connsiteY17303" fmla="*/ 1939058 h 6407150"/>
              <a:gd name="connsiteX17304" fmla="*/ 4814558 w 11737976"/>
              <a:gd name="connsiteY17304" fmla="*/ 1964238 h 6407150"/>
              <a:gd name="connsiteX17305" fmla="*/ 4814917 w 11737976"/>
              <a:gd name="connsiteY17305" fmla="*/ 1965369 h 6407150"/>
              <a:gd name="connsiteX17306" fmla="*/ 4820565 w 11737976"/>
              <a:gd name="connsiteY17306" fmla="*/ 1979791 h 6407150"/>
              <a:gd name="connsiteX17307" fmla="*/ 4828600 w 11737976"/>
              <a:gd name="connsiteY17307" fmla="*/ 1977616 h 6407150"/>
              <a:gd name="connsiteX17308" fmla="*/ 4826260 w 11737976"/>
              <a:gd name="connsiteY17308" fmla="*/ 1969353 h 6407150"/>
              <a:gd name="connsiteX17309" fmla="*/ 4819936 w 11737976"/>
              <a:gd name="connsiteY17309" fmla="*/ 1964009 h 6407150"/>
              <a:gd name="connsiteX17310" fmla="*/ 4819581 w 11737976"/>
              <a:gd name="connsiteY17310" fmla="*/ 1962879 h 6407150"/>
              <a:gd name="connsiteX17311" fmla="*/ 4810361 w 11737976"/>
              <a:gd name="connsiteY17311" fmla="*/ 1937156 h 6407150"/>
              <a:gd name="connsiteX17312" fmla="*/ 5889469 w 11737976"/>
              <a:gd name="connsiteY17312" fmla="*/ 1935809 h 6407150"/>
              <a:gd name="connsiteX17313" fmla="*/ 5888978 w 11737976"/>
              <a:gd name="connsiteY17313" fmla="*/ 1939273 h 6407150"/>
              <a:gd name="connsiteX17314" fmla="*/ 5889469 w 11737976"/>
              <a:gd name="connsiteY17314" fmla="*/ 1935809 h 6407150"/>
              <a:gd name="connsiteX17315" fmla="*/ 5800379 w 11737976"/>
              <a:gd name="connsiteY17315" fmla="*/ 1935708 h 6407150"/>
              <a:gd name="connsiteX17316" fmla="*/ 5768825 w 11737976"/>
              <a:gd name="connsiteY17316" fmla="*/ 1952041 h 6407150"/>
              <a:gd name="connsiteX17317" fmla="*/ 5805393 w 11737976"/>
              <a:gd name="connsiteY17317" fmla="*/ 1969059 h 6407150"/>
              <a:gd name="connsiteX17318" fmla="*/ 5796251 w 11737976"/>
              <a:gd name="connsiteY17318" fmla="*/ 1964804 h 6407150"/>
              <a:gd name="connsiteX17319" fmla="*/ 5807687 w 11737976"/>
              <a:gd name="connsiteY17319" fmla="*/ 1952894 h 6407150"/>
              <a:gd name="connsiteX17320" fmla="*/ 5800379 w 11737976"/>
              <a:gd name="connsiteY17320" fmla="*/ 1935708 h 6407150"/>
              <a:gd name="connsiteX17321" fmla="*/ 5288120 w 11737976"/>
              <a:gd name="connsiteY17321" fmla="*/ 1928928 h 6407150"/>
              <a:gd name="connsiteX17322" fmla="*/ 5266648 w 11737976"/>
              <a:gd name="connsiteY17322" fmla="*/ 1934298 h 6407150"/>
              <a:gd name="connsiteX17323" fmla="*/ 5266198 w 11737976"/>
              <a:gd name="connsiteY17323" fmla="*/ 1937474 h 6407150"/>
              <a:gd name="connsiteX17324" fmla="*/ 5314201 w 11737976"/>
              <a:gd name="connsiteY17324" fmla="*/ 1942581 h 6407150"/>
              <a:gd name="connsiteX17325" fmla="*/ 5315103 w 11737976"/>
              <a:gd name="connsiteY17325" fmla="*/ 1936231 h 6407150"/>
              <a:gd name="connsiteX17326" fmla="*/ 5288120 w 11737976"/>
              <a:gd name="connsiteY17326" fmla="*/ 1928928 h 6407150"/>
              <a:gd name="connsiteX17327" fmla="*/ 5620037 w 11737976"/>
              <a:gd name="connsiteY17327" fmla="*/ 1927433 h 6407150"/>
              <a:gd name="connsiteX17328" fmla="*/ 5618821 w 11737976"/>
              <a:gd name="connsiteY17328" fmla="*/ 1929867 h 6407150"/>
              <a:gd name="connsiteX17329" fmla="*/ 5618411 w 11737976"/>
              <a:gd name="connsiteY17329" fmla="*/ 1932755 h 6407150"/>
              <a:gd name="connsiteX17330" fmla="*/ 5626088 w 11737976"/>
              <a:gd name="connsiteY17330" fmla="*/ 1927711 h 6407150"/>
              <a:gd name="connsiteX17331" fmla="*/ 5620037 w 11737976"/>
              <a:gd name="connsiteY17331" fmla="*/ 1927433 h 6407150"/>
              <a:gd name="connsiteX17332" fmla="*/ 5647154 w 11737976"/>
              <a:gd name="connsiteY17332" fmla="*/ 1926437 h 6407150"/>
              <a:gd name="connsiteX17333" fmla="*/ 5646745 w 11737976"/>
              <a:gd name="connsiteY17333" fmla="*/ 1929322 h 6407150"/>
              <a:gd name="connsiteX17334" fmla="*/ 5664622 w 11737976"/>
              <a:gd name="connsiteY17334" fmla="*/ 1934156 h 6407150"/>
              <a:gd name="connsiteX17335" fmla="*/ 5647154 w 11737976"/>
              <a:gd name="connsiteY17335" fmla="*/ 1926437 h 6407150"/>
              <a:gd name="connsiteX17336" fmla="*/ 1283913 w 11737976"/>
              <a:gd name="connsiteY17336" fmla="*/ 1924686 h 6407150"/>
              <a:gd name="connsiteX17337" fmla="*/ 1277142 w 11737976"/>
              <a:gd name="connsiteY17337" fmla="*/ 1953647 h 6407150"/>
              <a:gd name="connsiteX17338" fmla="*/ 1283913 w 11737976"/>
              <a:gd name="connsiteY17338" fmla="*/ 1924686 h 6407150"/>
              <a:gd name="connsiteX17339" fmla="*/ 5648463 w 11737976"/>
              <a:gd name="connsiteY17339" fmla="*/ 1917200 h 6407150"/>
              <a:gd name="connsiteX17340" fmla="*/ 5652347 w 11737976"/>
              <a:gd name="connsiteY17340" fmla="*/ 1918526 h 6407150"/>
              <a:gd name="connsiteX17341" fmla="*/ 5652157 w 11737976"/>
              <a:gd name="connsiteY17341" fmla="*/ 1918764 h 6407150"/>
              <a:gd name="connsiteX17342" fmla="*/ 5648135 w 11737976"/>
              <a:gd name="connsiteY17342" fmla="*/ 1919509 h 6407150"/>
              <a:gd name="connsiteX17343" fmla="*/ 5658424 w 11737976"/>
              <a:gd name="connsiteY17343" fmla="*/ 1920603 h 6407150"/>
              <a:gd name="connsiteX17344" fmla="*/ 5653444 w 11737976"/>
              <a:gd name="connsiteY17344" fmla="*/ 1918902 h 6407150"/>
              <a:gd name="connsiteX17345" fmla="*/ 5652347 w 11737976"/>
              <a:gd name="connsiteY17345" fmla="*/ 1918526 h 6407150"/>
              <a:gd name="connsiteX17346" fmla="*/ 5652752 w 11737976"/>
              <a:gd name="connsiteY17346" fmla="*/ 1918022 h 6407150"/>
              <a:gd name="connsiteX17347" fmla="*/ 5648463 w 11737976"/>
              <a:gd name="connsiteY17347" fmla="*/ 1917200 h 6407150"/>
              <a:gd name="connsiteX17348" fmla="*/ 5765993 w 11737976"/>
              <a:gd name="connsiteY17348" fmla="*/ 1916812 h 6407150"/>
              <a:gd name="connsiteX17349" fmla="*/ 5765141 w 11737976"/>
              <a:gd name="connsiteY17349" fmla="*/ 1922815 h 6407150"/>
              <a:gd name="connsiteX17350" fmla="*/ 5774571 w 11737976"/>
              <a:gd name="connsiteY17350" fmla="*/ 1923819 h 6407150"/>
              <a:gd name="connsiteX17351" fmla="*/ 5755285 w 11737976"/>
              <a:gd name="connsiteY17351" fmla="*/ 1924814 h 6407150"/>
              <a:gd name="connsiteX17352" fmla="*/ 5754433 w 11737976"/>
              <a:gd name="connsiteY17352" fmla="*/ 1930819 h 6407150"/>
              <a:gd name="connsiteX17353" fmla="*/ 5783148 w 11737976"/>
              <a:gd name="connsiteY17353" fmla="*/ 1930826 h 6407150"/>
              <a:gd name="connsiteX17354" fmla="*/ 5793004 w 11737976"/>
              <a:gd name="connsiteY17354" fmla="*/ 1928828 h 6407150"/>
              <a:gd name="connsiteX17355" fmla="*/ 5794282 w 11737976"/>
              <a:gd name="connsiteY17355" fmla="*/ 1919822 h 6407150"/>
              <a:gd name="connsiteX17356" fmla="*/ 5765993 w 11737976"/>
              <a:gd name="connsiteY17356" fmla="*/ 1916812 h 6407150"/>
              <a:gd name="connsiteX17357" fmla="*/ 5237956 w 11737976"/>
              <a:gd name="connsiteY17357" fmla="*/ 1915717 h 6407150"/>
              <a:gd name="connsiteX17358" fmla="*/ 5237547 w 11737976"/>
              <a:gd name="connsiteY17358" fmla="*/ 1918604 h 6407150"/>
              <a:gd name="connsiteX17359" fmla="*/ 5237137 w 11737976"/>
              <a:gd name="connsiteY17359" fmla="*/ 1921489 h 6407150"/>
              <a:gd name="connsiteX17360" fmla="*/ 5237956 w 11737976"/>
              <a:gd name="connsiteY17360" fmla="*/ 1915717 h 6407150"/>
              <a:gd name="connsiteX17361" fmla="*/ 5512935 w 11737976"/>
              <a:gd name="connsiteY17361" fmla="*/ 1915673 h 6407150"/>
              <a:gd name="connsiteX17362" fmla="*/ 5512608 w 11737976"/>
              <a:gd name="connsiteY17362" fmla="*/ 1917981 h 6407150"/>
              <a:gd name="connsiteX17363" fmla="*/ 5512935 w 11737976"/>
              <a:gd name="connsiteY17363" fmla="*/ 1915673 h 6407150"/>
              <a:gd name="connsiteX17364" fmla="*/ 5327689 w 11737976"/>
              <a:gd name="connsiteY17364" fmla="*/ 1908855 h 6407150"/>
              <a:gd name="connsiteX17365" fmla="*/ 5324066 w 11737976"/>
              <a:gd name="connsiteY17365" fmla="*/ 1911399 h 6407150"/>
              <a:gd name="connsiteX17366" fmla="*/ 5326869 w 11737976"/>
              <a:gd name="connsiteY17366" fmla="*/ 1914628 h 6407150"/>
              <a:gd name="connsiteX17367" fmla="*/ 5335851 w 11737976"/>
              <a:gd name="connsiteY17367" fmla="*/ 1912653 h 6407150"/>
              <a:gd name="connsiteX17368" fmla="*/ 5327689 w 11737976"/>
              <a:gd name="connsiteY17368" fmla="*/ 1908855 h 6407150"/>
              <a:gd name="connsiteX17369" fmla="*/ 5113334 w 11737976"/>
              <a:gd name="connsiteY17369" fmla="*/ 1904801 h 6407150"/>
              <a:gd name="connsiteX17370" fmla="*/ 5108727 w 11737976"/>
              <a:gd name="connsiteY17370" fmla="*/ 1911966 h 6407150"/>
              <a:gd name="connsiteX17371" fmla="*/ 5111533 w 11737976"/>
              <a:gd name="connsiteY17371" fmla="*/ 1917502 h 6407150"/>
              <a:gd name="connsiteX17372" fmla="*/ 5133029 w 11737976"/>
              <a:gd name="connsiteY17372" fmla="*/ 1917775 h 6407150"/>
              <a:gd name="connsiteX17373" fmla="*/ 5140721 w 11737976"/>
              <a:gd name="connsiteY17373" fmla="*/ 1914162 h 6407150"/>
              <a:gd name="connsiteX17374" fmla="*/ 5113334 w 11737976"/>
              <a:gd name="connsiteY17374" fmla="*/ 1904801 h 6407150"/>
              <a:gd name="connsiteX17375" fmla="*/ 5786287 w 11737976"/>
              <a:gd name="connsiteY17375" fmla="*/ 1902562 h 6407150"/>
              <a:gd name="connsiteX17376" fmla="*/ 5774689 w 11737976"/>
              <a:gd name="connsiteY17376" fmla="*/ 1910704 h 6407150"/>
              <a:gd name="connsiteX17377" fmla="*/ 5795264 w 11737976"/>
              <a:gd name="connsiteY17377" fmla="*/ 1912894 h 6407150"/>
              <a:gd name="connsiteX17378" fmla="*/ 5806423 w 11737976"/>
              <a:gd name="connsiteY17378" fmla="*/ 1907830 h 6407150"/>
              <a:gd name="connsiteX17379" fmla="*/ 5786287 w 11737976"/>
              <a:gd name="connsiteY17379" fmla="*/ 1902562 h 6407150"/>
              <a:gd name="connsiteX17380" fmla="*/ 1255862 w 11737976"/>
              <a:gd name="connsiteY17380" fmla="*/ 1902555 h 6407150"/>
              <a:gd name="connsiteX17381" fmla="*/ 1247095 w 11737976"/>
              <a:gd name="connsiteY17381" fmla="*/ 1908755 h 6407150"/>
              <a:gd name="connsiteX17382" fmla="*/ 1254113 w 11737976"/>
              <a:gd name="connsiteY17382" fmla="*/ 1910034 h 6407150"/>
              <a:gd name="connsiteX17383" fmla="*/ 1255862 w 11737976"/>
              <a:gd name="connsiteY17383" fmla="*/ 1902555 h 6407150"/>
              <a:gd name="connsiteX17384" fmla="*/ 5290382 w 11737976"/>
              <a:gd name="connsiteY17384" fmla="*/ 1897854 h 6407150"/>
              <a:gd name="connsiteX17385" fmla="*/ 5278445 w 11737976"/>
              <a:gd name="connsiteY17385" fmla="*/ 1900209 h 6407150"/>
              <a:gd name="connsiteX17386" fmla="*/ 5279888 w 11737976"/>
              <a:gd name="connsiteY17386" fmla="*/ 1906405 h 6407150"/>
              <a:gd name="connsiteX17387" fmla="*/ 5297723 w 11737976"/>
              <a:gd name="connsiteY17387" fmla="*/ 1911528 h 6407150"/>
              <a:gd name="connsiteX17388" fmla="*/ 5290382 w 11737976"/>
              <a:gd name="connsiteY17388" fmla="*/ 1897854 h 6407150"/>
              <a:gd name="connsiteX17389" fmla="*/ 5613336 w 11737976"/>
              <a:gd name="connsiteY17389" fmla="*/ 1890021 h 6407150"/>
              <a:gd name="connsiteX17390" fmla="*/ 5612886 w 11737976"/>
              <a:gd name="connsiteY17390" fmla="*/ 1893197 h 6407150"/>
              <a:gd name="connsiteX17391" fmla="*/ 5601032 w 11737976"/>
              <a:gd name="connsiteY17391" fmla="*/ 1908051 h 6407150"/>
              <a:gd name="connsiteX17392" fmla="*/ 5619784 w 11737976"/>
              <a:gd name="connsiteY17392" fmla="*/ 1913269 h 6407150"/>
              <a:gd name="connsiteX17393" fmla="*/ 5609732 w 11737976"/>
              <a:gd name="connsiteY17393" fmla="*/ 1915423 h 6407150"/>
              <a:gd name="connsiteX17394" fmla="*/ 5619333 w 11737976"/>
              <a:gd name="connsiteY17394" fmla="*/ 1916445 h 6407150"/>
              <a:gd name="connsiteX17395" fmla="*/ 5648586 w 11737976"/>
              <a:gd name="connsiteY17395" fmla="*/ 1916333 h 6407150"/>
              <a:gd name="connsiteX17396" fmla="*/ 5621585 w 11737976"/>
              <a:gd name="connsiteY17396" fmla="*/ 1900568 h 6407150"/>
              <a:gd name="connsiteX17397" fmla="*/ 5631187 w 11737976"/>
              <a:gd name="connsiteY17397" fmla="*/ 1901589 h 6407150"/>
              <a:gd name="connsiteX17398" fmla="*/ 5631638 w 11737976"/>
              <a:gd name="connsiteY17398" fmla="*/ 1898415 h 6407150"/>
              <a:gd name="connsiteX17399" fmla="*/ 5622036 w 11737976"/>
              <a:gd name="connsiteY17399" fmla="*/ 1897393 h 6407150"/>
              <a:gd name="connsiteX17400" fmla="*/ 5612886 w 11737976"/>
              <a:gd name="connsiteY17400" fmla="*/ 1893197 h 6407150"/>
              <a:gd name="connsiteX17401" fmla="*/ 5622487 w 11737976"/>
              <a:gd name="connsiteY17401" fmla="*/ 1894218 h 6407150"/>
              <a:gd name="connsiteX17402" fmla="*/ 5622937 w 11737976"/>
              <a:gd name="connsiteY17402" fmla="*/ 1891043 h 6407150"/>
              <a:gd name="connsiteX17403" fmla="*/ 5613336 w 11737976"/>
              <a:gd name="connsiteY17403" fmla="*/ 1890021 h 6407150"/>
              <a:gd name="connsiteX17404" fmla="*/ 5106525 w 11737976"/>
              <a:gd name="connsiteY17404" fmla="*/ 1885324 h 6407150"/>
              <a:gd name="connsiteX17405" fmla="*/ 5101847 w 11737976"/>
              <a:gd name="connsiteY17405" fmla="*/ 1890686 h 6407150"/>
              <a:gd name="connsiteX17406" fmla="*/ 5105213 w 11737976"/>
              <a:gd name="connsiteY17406" fmla="*/ 1894560 h 6407150"/>
              <a:gd name="connsiteX17407" fmla="*/ 5119467 w 11737976"/>
              <a:gd name="connsiteY17407" fmla="*/ 1895295 h 6407150"/>
              <a:gd name="connsiteX17408" fmla="*/ 5126661 w 11737976"/>
              <a:gd name="connsiteY17408" fmla="*/ 1890591 h 6407150"/>
              <a:gd name="connsiteX17409" fmla="*/ 5106525 w 11737976"/>
              <a:gd name="connsiteY17409" fmla="*/ 1885324 h 6407150"/>
              <a:gd name="connsiteX17410" fmla="*/ 5868024 w 11737976"/>
              <a:gd name="connsiteY17410" fmla="*/ 1878441 h 6407150"/>
              <a:gd name="connsiteX17411" fmla="*/ 5858960 w 11737976"/>
              <a:gd name="connsiteY17411" fmla="*/ 1880994 h 6407150"/>
              <a:gd name="connsiteX17412" fmla="*/ 5876106 w 11737976"/>
              <a:gd name="connsiteY17412" fmla="*/ 1882818 h 6407150"/>
              <a:gd name="connsiteX17413" fmla="*/ 5868024 w 11737976"/>
              <a:gd name="connsiteY17413" fmla="*/ 1878441 h 6407150"/>
              <a:gd name="connsiteX17414" fmla="*/ 5752174 w 11737976"/>
              <a:gd name="connsiteY17414" fmla="*/ 1873148 h 6407150"/>
              <a:gd name="connsiteX17415" fmla="*/ 5748946 w 11737976"/>
              <a:gd name="connsiteY17415" fmla="*/ 1877492 h 6407150"/>
              <a:gd name="connsiteX17416" fmla="*/ 5761149 w 11737976"/>
              <a:gd name="connsiteY17416" fmla="*/ 1883478 h 6407150"/>
              <a:gd name="connsiteX17417" fmla="*/ 5752174 w 11737976"/>
              <a:gd name="connsiteY17417" fmla="*/ 1873148 h 6407150"/>
              <a:gd name="connsiteX17418" fmla="*/ 1254343 w 11737976"/>
              <a:gd name="connsiteY17418" fmla="*/ 1872520 h 6407150"/>
              <a:gd name="connsiteX17419" fmla="*/ 1252406 w 11737976"/>
              <a:gd name="connsiteY17419" fmla="*/ 1880806 h 6407150"/>
              <a:gd name="connsiteX17420" fmla="*/ 1250469 w 11737976"/>
              <a:gd name="connsiteY17420" fmla="*/ 1889091 h 6407150"/>
              <a:gd name="connsiteX17421" fmla="*/ 1259826 w 11737976"/>
              <a:gd name="connsiteY17421" fmla="*/ 1890799 h 6407150"/>
              <a:gd name="connsiteX17422" fmla="*/ 1262731 w 11737976"/>
              <a:gd name="connsiteY17422" fmla="*/ 1878371 h 6407150"/>
              <a:gd name="connsiteX17423" fmla="*/ 1254343 w 11737976"/>
              <a:gd name="connsiteY17423" fmla="*/ 1872520 h 6407150"/>
              <a:gd name="connsiteX17424" fmla="*/ 1234780 w 11737976"/>
              <a:gd name="connsiteY17424" fmla="*/ 1867509 h 6407150"/>
              <a:gd name="connsiteX17425" fmla="*/ 1222892 w 11737976"/>
              <a:gd name="connsiteY17425" fmla="*/ 1918374 h 6407150"/>
              <a:gd name="connsiteX17426" fmla="*/ 1240354 w 11737976"/>
              <a:gd name="connsiteY17426" fmla="*/ 1890626 h 6407150"/>
              <a:gd name="connsiteX17427" fmla="*/ 1234780 w 11737976"/>
              <a:gd name="connsiteY17427" fmla="*/ 1867509 h 6407150"/>
              <a:gd name="connsiteX17428" fmla="*/ 5742870 w 11737976"/>
              <a:gd name="connsiteY17428" fmla="*/ 1865126 h 6407150"/>
              <a:gd name="connsiteX17429" fmla="*/ 5738336 w 11737976"/>
              <a:gd name="connsiteY17429" fmla="*/ 1869477 h 6407150"/>
              <a:gd name="connsiteX17430" fmla="*/ 5741886 w 11737976"/>
              <a:gd name="connsiteY17430" fmla="*/ 1872053 h 6407150"/>
              <a:gd name="connsiteX17431" fmla="*/ 5752172 w 11737976"/>
              <a:gd name="connsiteY17431" fmla="*/ 1873148 h 6407150"/>
              <a:gd name="connsiteX17432" fmla="*/ 5742870 w 11737976"/>
              <a:gd name="connsiteY17432" fmla="*/ 1865126 h 6407150"/>
              <a:gd name="connsiteX17433" fmla="*/ 5628732 w 11737976"/>
              <a:gd name="connsiteY17433" fmla="*/ 1860015 h 6407150"/>
              <a:gd name="connsiteX17434" fmla="*/ 5643060 w 11737976"/>
              <a:gd name="connsiteY17434" fmla="*/ 1862527 h 6407150"/>
              <a:gd name="connsiteX17435" fmla="*/ 5645878 w 11737976"/>
              <a:gd name="connsiteY17435" fmla="*/ 1861837 h 6407150"/>
              <a:gd name="connsiteX17436" fmla="*/ 5628732 w 11737976"/>
              <a:gd name="connsiteY17436" fmla="*/ 1860015 h 6407150"/>
              <a:gd name="connsiteX17437" fmla="*/ 5139760 w 11737976"/>
              <a:gd name="connsiteY17437" fmla="*/ 1859614 h 6407150"/>
              <a:gd name="connsiteX17438" fmla="*/ 5137561 w 11737976"/>
              <a:gd name="connsiteY17438" fmla="*/ 1859764 h 6407150"/>
              <a:gd name="connsiteX17439" fmla="*/ 5139275 w 11737976"/>
              <a:gd name="connsiteY17439" fmla="*/ 1863023 h 6407150"/>
              <a:gd name="connsiteX17440" fmla="*/ 5146836 w 11737976"/>
              <a:gd name="connsiteY17440" fmla="*/ 1863387 h 6407150"/>
              <a:gd name="connsiteX17441" fmla="*/ 5148340 w 11737976"/>
              <a:gd name="connsiteY17441" fmla="*/ 1860471 h 6407150"/>
              <a:gd name="connsiteX17442" fmla="*/ 5139760 w 11737976"/>
              <a:gd name="connsiteY17442" fmla="*/ 1859614 h 6407150"/>
              <a:gd name="connsiteX17443" fmla="*/ 5765245 w 11737976"/>
              <a:gd name="connsiteY17443" fmla="*/ 1854613 h 6407150"/>
              <a:gd name="connsiteX17444" fmla="*/ 5764356 w 11737976"/>
              <a:gd name="connsiteY17444" fmla="*/ 1860881 h 6407150"/>
              <a:gd name="connsiteX17445" fmla="*/ 5773787 w 11737976"/>
              <a:gd name="connsiteY17445" fmla="*/ 1861884 h 6407150"/>
              <a:gd name="connsiteX17446" fmla="*/ 5773341 w 11737976"/>
              <a:gd name="connsiteY17446" fmla="*/ 1865017 h 6407150"/>
              <a:gd name="connsiteX17447" fmla="*/ 5772896 w 11737976"/>
              <a:gd name="connsiteY17447" fmla="*/ 1868151 h 6407150"/>
              <a:gd name="connsiteX17448" fmla="*/ 5769706 w 11737976"/>
              <a:gd name="connsiteY17448" fmla="*/ 1873777 h 6407150"/>
              <a:gd name="connsiteX17449" fmla="*/ 5780992 w 11737976"/>
              <a:gd name="connsiteY17449" fmla="*/ 1878556 h 6407150"/>
              <a:gd name="connsiteX17450" fmla="*/ 5781437 w 11737976"/>
              <a:gd name="connsiteY17450" fmla="*/ 1875424 h 6407150"/>
              <a:gd name="connsiteX17451" fmla="*/ 5782328 w 11737976"/>
              <a:gd name="connsiteY17451" fmla="*/ 1869156 h 6407150"/>
              <a:gd name="connsiteX17452" fmla="*/ 5782771 w 11737976"/>
              <a:gd name="connsiteY17452" fmla="*/ 1866020 h 6407150"/>
              <a:gd name="connsiteX17453" fmla="*/ 5791311 w 11737976"/>
              <a:gd name="connsiteY17453" fmla="*/ 1873294 h 6407150"/>
              <a:gd name="connsiteX17454" fmla="*/ 5792644 w 11737976"/>
              <a:gd name="connsiteY17454" fmla="*/ 1863890 h 6407150"/>
              <a:gd name="connsiteX17455" fmla="*/ 5783382 w 11737976"/>
              <a:gd name="connsiteY17455" fmla="*/ 1861713 h 6407150"/>
              <a:gd name="connsiteX17456" fmla="*/ 5773787 w 11737976"/>
              <a:gd name="connsiteY17456" fmla="*/ 1861884 h 6407150"/>
              <a:gd name="connsiteX17457" fmla="*/ 5774230 w 11737976"/>
              <a:gd name="connsiteY17457" fmla="*/ 1858750 h 6407150"/>
              <a:gd name="connsiteX17458" fmla="*/ 5765245 w 11737976"/>
              <a:gd name="connsiteY17458" fmla="*/ 1854613 h 6407150"/>
              <a:gd name="connsiteX17459" fmla="*/ 5706460 w 11737976"/>
              <a:gd name="connsiteY17459" fmla="*/ 1851874 h 6407150"/>
              <a:gd name="connsiteX17460" fmla="*/ 5705642 w 11737976"/>
              <a:gd name="connsiteY17460" fmla="*/ 1857647 h 6407150"/>
              <a:gd name="connsiteX17461" fmla="*/ 5716338 w 11737976"/>
              <a:gd name="connsiteY17461" fmla="*/ 1855856 h 6407150"/>
              <a:gd name="connsiteX17462" fmla="*/ 5706460 w 11737976"/>
              <a:gd name="connsiteY17462" fmla="*/ 1851874 h 6407150"/>
              <a:gd name="connsiteX17463" fmla="*/ 5141076 w 11737976"/>
              <a:gd name="connsiteY17463" fmla="*/ 1850322 h 6407150"/>
              <a:gd name="connsiteX17464" fmla="*/ 5131685 w 11737976"/>
              <a:gd name="connsiteY17464" fmla="*/ 1855182 h 6407150"/>
              <a:gd name="connsiteX17465" fmla="*/ 5140257 w 11737976"/>
              <a:gd name="connsiteY17465" fmla="*/ 1856094 h 6407150"/>
              <a:gd name="connsiteX17466" fmla="*/ 5141076 w 11737976"/>
              <a:gd name="connsiteY17466" fmla="*/ 1850322 h 6407150"/>
              <a:gd name="connsiteX17467" fmla="*/ 5277531 w 11737976"/>
              <a:gd name="connsiteY17467" fmla="*/ 1845319 h 6407150"/>
              <a:gd name="connsiteX17468" fmla="*/ 5267278 w 11737976"/>
              <a:gd name="connsiteY17468" fmla="*/ 1847049 h 6407150"/>
              <a:gd name="connsiteX17469" fmla="*/ 5265927 w 11737976"/>
              <a:gd name="connsiteY17469" fmla="*/ 1856573 h 6407150"/>
              <a:gd name="connsiteX17470" fmla="*/ 5256517 w 11737976"/>
              <a:gd name="connsiteY17470" fmla="*/ 1852350 h 6407150"/>
              <a:gd name="connsiteX17471" fmla="*/ 5237627 w 11737976"/>
              <a:gd name="connsiteY17471" fmla="*/ 1870887 h 6407150"/>
              <a:gd name="connsiteX17472" fmla="*/ 5241253 w 11737976"/>
              <a:gd name="connsiteY17472" fmla="*/ 1889403 h 6407150"/>
              <a:gd name="connsiteX17473" fmla="*/ 5252757 w 11737976"/>
              <a:gd name="connsiteY17473" fmla="*/ 1890980 h 6407150"/>
              <a:gd name="connsiteX17474" fmla="*/ 5271730 w 11737976"/>
              <a:gd name="connsiteY17474" fmla="*/ 1886200 h 6407150"/>
              <a:gd name="connsiteX17475" fmla="*/ 5262773 w 11737976"/>
              <a:gd name="connsiteY17475" fmla="*/ 1878801 h 6407150"/>
              <a:gd name="connsiteX17476" fmla="*/ 5273533 w 11737976"/>
              <a:gd name="connsiteY17476" fmla="*/ 1873498 h 6407150"/>
              <a:gd name="connsiteX17477" fmla="*/ 5283391 w 11737976"/>
              <a:gd name="connsiteY17477" fmla="*/ 1874547 h 6407150"/>
              <a:gd name="connsiteX17478" fmla="*/ 5283841 w 11737976"/>
              <a:gd name="connsiteY17478" fmla="*/ 1871372 h 6407150"/>
              <a:gd name="connsiteX17479" fmla="*/ 5273983 w 11737976"/>
              <a:gd name="connsiteY17479" fmla="*/ 1870323 h 6407150"/>
              <a:gd name="connsiteX17480" fmla="*/ 5264125 w 11737976"/>
              <a:gd name="connsiteY17480" fmla="*/ 1869274 h 6407150"/>
              <a:gd name="connsiteX17481" fmla="*/ 5287445 w 11737976"/>
              <a:gd name="connsiteY17481" fmla="*/ 1845970 h 6407150"/>
              <a:gd name="connsiteX17482" fmla="*/ 5277531 w 11737976"/>
              <a:gd name="connsiteY17482" fmla="*/ 1845319 h 6407150"/>
              <a:gd name="connsiteX17483" fmla="*/ 5733068 w 11737976"/>
              <a:gd name="connsiteY17483" fmla="*/ 1842204 h 6407150"/>
              <a:gd name="connsiteX17484" fmla="*/ 5728399 w 11737976"/>
              <a:gd name="connsiteY17484" fmla="*/ 1844442 h 6407150"/>
              <a:gd name="connsiteX17485" fmla="*/ 5736098 w 11737976"/>
              <a:gd name="connsiteY17485" fmla="*/ 1851512 h 6407150"/>
              <a:gd name="connsiteX17486" fmla="*/ 5737409 w 11737976"/>
              <a:gd name="connsiteY17486" fmla="*/ 1842277 h 6407150"/>
              <a:gd name="connsiteX17487" fmla="*/ 5733068 w 11737976"/>
              <a:gd name="connsiteY17487" fmla="*/ 1842204 h 6407150"/>
              <a:gd name="connsiteX17488" fmla="*/ 5271310 w 11737976"/>
              <a:gd name="connsiteY17488" fmla="*/ 1827844 h 6407150"/>
              <a:gd name="connsiteX17489" fmla="*/ 5259712 w 11737976"/>
              <a:gd name="connsiteY17489" fmla="*/ 1835988 h 6407150"/>
              <a:gd name="connsiteX17490" fmla="*/ 5274075 w 11737976"/>
              <a:gd name="connsiteY17490" fmla="*/ 1835952 h 6407150"/>
              <a:gd name="connsiteX17491" fmla="*/ 5280721 w 11737976"/>
              <a:gd name="connsiteY17491" fmla="*/ 1835096 h 6407150"/>
              <a:gd name="connsiteX17492" fmla="*/ 5271310 w 11737976"/>
              <a:gd name="connsiteY17492" fmla="*/ 1827844 h 6407150"/>
              <a:gd name="connsiteX17493" fmla="*/ 5748275 w 11737976"/>
              <a:gd name="connsiteY17493" fmla="*/ 1827021 h 6407150"/>
              <a:gd name="connsiteX17494" fmla="*/ 5737169 w 11737976"/>
              <a:gd name="connsiteY17494" fmla="*/ 1831700 h 6407150"/>
              <a:gd name="connsiteX17495" fmla="*/ 5748275 w 11737976"/>
              <a:gd name="connsiteY17495" fmla="*/ 1827021 h 6407150"/>
              <a:gd name="connsiteX17496" fmla="*/ 5692929 w 11737976"/>
              <a:gd name="connsiteY17496" fmla="*/ 1821899 h 6407150"/>
              <a:gd name="connsiteX17497" fmla="*/ 5689572 w 11737976"/>
              <a:gd name="connsiteY17497" fmla="*/ 1823707 h 6407150"/>
              <a:gd name="connsiteX17498" fmla="*/ 5698959 w 11737976"/>
              <a:gd name="connsiteY17498" fmla="*/ 1831152 h 6407150"/>
              <a:gd name="connsiteX17499" fmla="*/ 5692929 w 11737976"/>
              <a:gd name="connsiteY17499" fmla="*/ 1821899 h 6407150"/>
              <a:gd name="connsiteX17500" fmla="*/ 5752357 w 11737976"/>
              <a:gd name="connsiteY17500" fmla="*/ 1821255 h 6407150"/>
              <a:gd name="connsiteX17501" fmla="*/ 5748712 w 11737976"/>
              <a:gd name="connsiteY17501" fmla="*/ 1823944 h 6407150"/>
              <a:gd name="connsiteX17502" fmla="*/ 5769285 w 11737976"/>
              <a:gd name="connsiteY17502" fmla="*/ 1826132 h 6407150"/>
              <a:gd name="connsiteX17503" fmla="*/ 5752357 w 11737976"/>
              <a:gd name="connsiteY17503" fmla="*/ 1821255 h 6407150"/>
              <a:gd name="connsiteX17504" fmla="*/ 5274334 w 11737976"/>
              <a:gd name="connsiteY17504" fmla="*/ 1815713 h 6407150"/>
              <a:gd name="connsiteX17505" fmla="*/ 5272617 w 11737976"/>
              <a:gd name="connsiteY17505" fmla="*/ 1818607 h 6407150"/>
              <a:gd name="connsiteX17506" fmla="*/ 5282906 w 11737976"/>
              <a:gd name="connsiteY17506" fmla="*/ 1819701 h 6407150"/>
              <a:gd name="connsiteX17507" fmla="*/ 5283397 w 11737976"/>
              <a:gd name="connsiteY17507" fmla="*/ 1816237 h 6407150"/>
              <a:gd name="connsiteX17508" fmla="*/ 5274334 w 11737976"/>
              <a:gd name="connsiteY17508" fmla="*/ 1815713 h 6407150"/>
              <a:gd name="connsiteX17509" fmla="*/ 5220798 w 11737976"/>
              <a:gd name="connsiteY17509" fmla="*/ 1814982 h 6407150"/>
              <a:gd name="connsiteX17510" fmla="*/ 5213455 w 11737976"/>
              <a:gd name="connsiteY17510" fmla="*/ 1818563 h 6407150"/>
              <a:gd name="connsiteX17511" fmla="*/ 5230562 w 11737976"/>
              <a:gd name="connsiteY17511" fmla="*/ 1821318 h 6407150"/>
              <a:gd name="connsiteX17512" fmla="*/ 5220798 w 11737976"/>
              <a:gd name="connsiteY17512" fmla="*/ 1814982 h 6407150"/>
              <a:gd name="connsiteX17513" fmla="*/ 5146971 w 11737976"/>
              <a:gd name="connsiteY17513" fmla="*/ 1813882 h 6407150"/>
              <a:gd name="connsiteX17514" fmla="*/ 5145146 w 11737976"/>
              <a:gd name="connsiteY17514" fmla="*/ 1817546 h 6407150"/>
              <a:gd name="connsiteX17515" fmla="*/ 5154067 w 11737976"/>
              <a:gd name="connsiteY17515" fmla="*/ 1828263 h 6407150"/>
              <a:gd name="connsiteX17516" fmla="*/ 5155815 w 11737976"/>
              <a:gd name="connsiteY17516" fmla="*/ 1815948 h 6407150"/>
              <a:gd name="connsiteX17517" fmla="*/ 5146971 w 11737976"/>
              <a:gd name="connsiteY17517" fmla="*/ 1813882 h 6407150"/>
              <a:gd name="connsiteX17518" fmla="*/ 5204533 w 11737976"/>
              <a:gd name="connsiteY17518" fmla="*/ 1807847 h 6407150"/>
              <a:gd name="connsiteX17519" fmla="*/ 5193263 w 11737976"/>
              <a:gd name="connsiteY17519" fmla="*/ 1813681 h 6407150"/>
              <a:gd name="connsiteX17520" fmla="*/ 5206244 w 11737976"/>
              <a:gd name="connsiteY17520" fmla="*/ 1814183 h 6407150"/>
              <a:gd name="connsiteX17521" fmla="*/ 5204533 w 11737976"/>
              <a:gd name="connsiteY17521" fmla="*/ 1807847 h 6407150"/>
              <a:gd name="connsiteX17522" fmla="*/ 5195062 w 11737976"/>
              <a:gd name="connsiteY17522" fmla="*/ 1800979 h 6407150"/>
              <a:gd name="connsiteX17523" fmla="*/ 5194735 w 11737976"/>
              <a:gd name="connsiteY17523" fmla="*/ 1803289 h 6407150"/>
              <a:gd name="connsiteX17524" fmla="*/ 5205023 w 11737976"/>
              <a:gd name="connsiteY17524" fmla="*/ 1804384 h 6407150"/>
              <a:gd name="connsiteX17525" fmla="*/ 5215636 w 11737976"/>
              <a:gd name="connsiteY17525" fmla="*/ 1803169 h 6407150"/>
              <a:gd name="connsiteX17526" fmla="*/ 5205350 w 11737976"/>
              <a:gd name="connsiteY17526" fmla="*/ 1802074 h 6407150"/>
              <a:gd name="connsiteX17527" fmla="*/ 5195062 w 11737976"/>
              <a:gd name="connsiteY17527" fmla="*/ 1800979 h 6407150"/>
              <a:gd name="connsiteX17528" fmla="*/ 5829554 w 11737976"/>
              <a:gd name="connsiteY17528" fmla="*/ 1798458 h 6407150"/>
              <a:gd name="connsiteX17529" fmla="*/ 5821440 w 11737976"/>
              <a:gd name="connsiteY17529" fmla="*/ 1801989 h 6407150"/>
              <a:gd name="connsiteX17530" fmla="*/ 5830012 w 11737976"/>
              <a:gd name="connsiteY17530" fmla="*/ 1802903 h 6407150"/>
              <a:gd name="connsiteX17531" fmla="*/ 5829554 w 11737976"/>
              <a:gd name="connsiteY17531" fmla="*/ 1798458 h 6407150"/>
              <a:gd name="connsiteX17532" fmla="*/ 5755029 w 11737976"/>
              <a:gd name="connsiteY17532" fmla="*/ 1785547 h 6407150"/>
              <a:gd name="connsiteX17533" fmla="*/ 5735713 w 11737976"/>
              <a:gd name="connsiteY17533" fmla="*/ 1786774 h 6407150"/>
              <a:gd name="connsiteX17534" fmla="*/ 5724906 w 11737976"/>
              <a:gd name="connsiteY17534" fmla="*/ 1795468 h 6407150"/>
              <a:gd name="connsiteX17535" fmla="*/ 5752736 w 11737976"/>
              <a:gd name="connsiteY17535" fmla="*/ 1801712 h 6407150"/>
              <a:gd name="connsiteX17536" fmla="*/ 5755029 w 11737976"/>
              <a:gd name="connsiteY17536" fmla="*/ 1785547 h 6407150"/>
              <a:gd name="connsiteX17537" fmla="*/ 5646566 w 11737976"/>
              <a:gd name="connsiteY17537" fmla="*/ 1783382 h 6407150"/>
              <a:gd name="connsiteX17538" fmla="*/ 5656361 w 11737976"/>
              <a:gd name="connsiteY17538" fmla="*/ 1787942 h 6407150"/>
              <a:gd name="connsiteX17539" fmla="*/ 5656852 w 11737976"/>
              <a:gd name="connsiteY17539" fmla="*/ 1784477 h 6407150"/>
              <a:gd name="connsiteX17540" fmla="*/ 5646566 w 11737976"/>
              <a:gd name="connsiteY17540" fmla="*/ 1783382 h 6407150"/>
              <a:gd name="connsiteX17541" fmla="*/ 5218914 w 11737976"/>
              <a:gd name="connsiteY17541" fmla="*/ 1780075 h 6407150"/>
              <a:gd name="connsiteX17542" fmla="*/ 5211563 w 11737976"/>
              <a:gd name="connsiteY17542" fmla="*/ 1785886 h 6407150"/>
              <a:gd name="connsiteX17543" fmla="*/ 5227726 w 11737976"/>
              <a:gd name="connsiteY17543" fmla="*/ 1791562 h 6407150"/>
              <a:gd name="connsiteX17544" fmla="*/ 5228217 w 11737976"/>
              <a:gd name="connsiteY17544" fmla="*/ 1788098 h 6407150"/>
              <a:gd name="connsiteX17545" fmla="*/ 5218914 w 11737976"/>
              <a:gd name="connsiteY17545" fmla="*/ 1780075 h 6407150"/>
              <a:gd name="connsiteX17546" fmla="*/ 5589990 w 11737976"/>
              <a:gd name="connsiteY17546" fmla="*/ 1777364 h 6407150"/>
              <a:gd name="connsiteX17547" fmla="*/ 5589088 w 11737976"/>
              <a:gd name="connsiteY17547" fmla="*/ 1783714 h 6407150"/>
              <a:gd name="connsiteX17548" fmla="*/ 5576852 w 11737976"/>
              <a:gd name="connsiteY17548" fmla="*/ 1785634 h 6407150"/>
              <a:gd name="connsiteX17549" fmla="*/ 5578758 w 11737976"/>
              <a:gd name="connsiteY17549" fmla="*/ 1789061 h 6407150"/>
              <a:gd name="connsiteX17550" fmla="*/ 5588638 w 11737976"/>
              <a:gd name="connsiteY17550" fmla="*/ 1786889 h 6407150"/>
              <a:gd name="connsiteX17551" fmla="*/ 5598067 w 11737976"/>
              <a:gd name="connsiteY17551" fmla="*/ 1787893 h 6407150"/>
              <a:gd name="connsiteX17552" fmla="*/ 5597615 w 11737976"/>
              <a:gd name="connsiteY17552" fmla="*/ 1791067 h 6407150"/>
              <a:gd name="connsiteX17553" fmla="*/ 5607047 w 11737976"/>
              <a:gd name="connsiteY17553" fmla="*/ 1792071 h 6407150"/>
              <a:gd name="connsiteX17554" fmla="*/ 5607497 w 11737976"/>
              <a:gd name="connsiteY17554" fmla="*/ 1788896 h 6407150"/>
              <a:gd name="connsiteX17555" fmla="*/ 5598517 w 11737976"/>
              <a:gd name="connsiteY17555" fmla="*/ 1784718 h 6407150"/>
              <a:gd name="connsiteX17556" fmla="*/ 5598967 w 11737976"/>
              <a:gd name="connsiteY17556" fmla="*/ 1781542 h 6407150"/>
              <a:gd name="connsiteX17557" fmla="*/ 5589990 w 11737976"/>
              <a:gd name="connsiteY17557" fmla="*/ 1777364 h 6407150"/>
              <a:gd name="connsiteX17558" fmla="*/ 5816820 w 11737976"/>
              <a:gd name="connsiteY17558" fmla="*/ 1770145 h 6407150"/>
              <a:gd name="connsiteX17559" fmla="*/ 5815248 w 11737976"/>
              <a:gd name="connsiteY17559" fmla="*/ 1772029 h 6407150"/>
              <a:gd name="connsiteX17560" fmla="*/ 5824288 w 11737976"/>
              <a:gd name="connsiteY17560" fmla="*/ 1772697 h 6407150"/>
              <a:gd name="connsiteX17561" fmla="*/ 5825863 w 11737976"/>
              <a:gd name="connsiteY17561" fmla="*/ 1770814 h 6407150"/>
              <a:gd name="connsiteX17562" fmla="*/ 5816820 w 11737976"/>
              <a:gd name="connsiteY17562" fmla="*/ 1770145 h 6407150"/>
              <a:gd name="connsiteX17563" fmla="*/ 5162673 w 11737976"/>
              <a:gd name="connsiteY17563" fmla="*/ 1768622 h 6407150"/>
              <a:gd name="connsiteX17564" fmla="*/ 5161006 w 11737976"/>
              <a:gd name="connsiteY17564" fmla="*/ 1771180 h 6407150"/>
              <a:gd name="connsiteX17565" fmla="*/ 5170856 w 11737976"/>
              <a:gd name="connsiteY17565" fmla="*/ 1775353 h 6407150"/>
              <a:gd name="connsiteX17566" fmla="*/ 5169982 w 11737976"/>
              <a:gd name="connsiteY17566" fmla="*/ 1781510 h 6407150"/>
              <a:gd name="connsiteX17567" fmla="*/ 5159257 w 11737976"/>
              <a:gd name="connsiteY17567" fmla="*/ 1783496 h 6407150"/>
              <a:gd name="connsiteX17568" fmla="*/ 5179395 w 11737976"/>
              <a:gd name="connsiteY17568" fmla="*/ 1788764 h 6407150"/>
              <a:gd name="connsiteX17569" fmla="*/ 5180270 w 11737976"/>
              <a:gd name="connsiteY17569" fmla="*/ 1782605 h 6407150"/>
              <a:gd name="connsiteX17570" fmla="*/ 5180706 w 11737976"/>
              <a:gd name="connsiteY17570" fmla="*/ 1779527 h 6407150"/>
              <a:gd name="connsiteX17571" fmla="*/ 5182017 w 11737976"/>
              <a:gd name="connsiteY17571" fmla="*/ 1770290 h 6407150"/>
              <a:gd name="connsiteX17572" fmla="*/ 5171729 w 11737976"/>
              <a:gd name="connsiteY17572" fmla="*/ 1769195 h 6407150"/>
              <a:gd name="connsiteX17573" fmla="*/ 5162673 w 11737976"/>
              <a:gd name="connsiteY17573" fmla="*/ 1768622 h 6407150"/>
              <a:gd name="connsiteX17574" fmla="*/ 5650044 w 11737976"/>
              <a:gd name="connsiteY17574" fmla="*/ 1765000 h 6407150"/>
              <a:gd name="connsiteX17575" fmla="*/ 5620403 w 11737976"/>
              <a:gd name="connsiteY17575" fmla="*/ 1771516 h 6407150"/>
              <a:gd name="connsiteX17576" fmla="*/ 5641789 w 11737976"/>
              <a:gd name="connsiteY17576" fmla="*/ 1772584 h 6407150"/>
              <a:gd name="connsiteX17577" fmla="*/ 5650044 w 11737976"/>
              <a:gd name="connsiteY17577" fmla="*/ 1765000 h 6407150"/>
              <a:gd name="connsiteX17578" fmla="*/ 5281302 w 11737976"/>
              <a:gd name="connsiteY17578" fmla="*/ 1757411 h 6407150"/>
              <a:gd name="connsiteX17579" fmla="*/ 5259253 w 11737976"/>
              <a:gd name="connsiteY17579" fmla="*/ 1765615 h 6407150"/>
              <a:gd name="connsiteX17580" fmla="*/ 5279829 w 11737976"/>
              <a:gd name="connsiteY17580" fmla="*/ 1767803 h 6407150"/>
              <a:gd name="connsiteX17581" fmla="*/ 5281302 w 11737976"/>
              <a:gd name="connsiteY17581" fmla="*/ 1757411 h 6407150"/>
              <a:gd name="connsiteX17582" fmla="*/ 1281455 w 11737976"/>
              <a:gd name="connsiteY17582" fmla="*/ 1756523 h 6407150"/>
              <a:gd name="connsiteX17583" fmla="*/ 1271130 w 11737976"/>
              <a:gd name="connsiteY17583" fmla="*/ 1758957 h 6407150"/>
              <a:gd name="connsiteX17584" fmla="*/ 1259511 w 11737976"/>
              <a:gd name="connsiteY17584" fmla="*/ 1808671 h 6407150"/>
              <a:gd name="connsiteX17585" fmla="*/ 1268868 w 11737976"/>
              <a:gd name="connsiteY17585" fmla="*/ 1810379 h 6407150"/>
              <a:gd name="connsiteX17586" fmla="*/ 1258543 w 11737976"/>
              <a:gd name="connsiteY17586" fmla="*/ 1812814 h 6407150"/>
              <a:gd name="connsiteX17587" fmla="*/ 1264026 w 11737976"/>
              <a:gd name="connsiteY17587" fmla="*/ 1831093 h 6407150"/>
              <a:gd name="connsiteX17588" fmla="*/ 1264873 w 11737976"/>
              <a:gd name="connsiteY17588" fmla="*/ 1827469 h 6407150"/>
              <a:gd name="connsiteX17589" fmla="*/ 1264995 w 11737976"/>
              <a:gd name="connsiteY17589" fmla="*/ 1826950 h 6407150"/>
              <a:gd name="connsiteX17590" fmla="*/ 1266749 w 11737976"/>
              <a:gd name="connsiteY17590" fmla="*/ 1837056 h 6407150"/>
              <a:gd name="connsiteX17591" fmla="*/ 1264026 w 11737976"/>
              <a:gd name="connsiteY17591" fmla="*/ 1846750 h 6407150"/>
              <a:gd name="connsiteX17592" fmla="*/ 1262282 w 11737976"/>
              <a:gd name="connsiteY17592" fmla="*/ 1851076 h 6407150"/>
              <a:gd name="connsiteX17593" fmla="*/ 1259184 w 11737976"/>
              <a:gd name="connsiteY17593" fmla="*/ 1851807 h 6407150"/>
              <a:gd name="connsiteX17594" fmla="*/ 1255311 w 11737976"/>
              <a:gd name="connsiteY17594" fmla="*/ 1868377 h 6407150"/>
              <a:gd name="connsiteX17595" fmla="*/ 1262282 w 11737976"/>
              <a:gd name="connsiteY17595" fmla="*/ 1851076 h 6407150"/>
              <a:gd name="connsiteX17596" fmla="*/ 1269510 w 11737976"/>
              <a:gd name="connsiteY17596" fmla="*/ 1849370 h 6407150"/>
              <a:gd name="connsiteX17597" fmla="*/ 1285647 w 11737976"/>
              <a:gd name="connsiteY17597" fmla="*/ 1822079 h 6407150"/>
              <a:gd name="connsiteX17598" fmla="*/ 1291458 w 11737976"/>
              <a:gd name="connsiteY17598" fmla="*/ 1797223 h 6407150"/>
              <a:gd name="connsiteX17599" fmla="*/ 1283067 w 11737976"/>
              <a:gd name="connsiteY17599" fmla="*/ 1791372 h 6407150"/>
              <a:gd name="connsiteX17600" fmla="*/ 1267899 w 11737976"/>
              <a:gd name="connsiteY17600" fmla="*/ 1814522 h 6407150"/>
              <a:gd name="connsiteX17601" fmla="*/ 1268868 w 11737976"/>
              <a:gd name="connsiteY17601" fmla="*/ 1810379 h 6407150"/>
              <a:gd name="connsiteX17602" fmla="*/ 1273709 w 11737976"/>
              <a:gd name="connsiteY17602" fmla="*/ 1789664 h 6407150"/>
              <a:gd name="connsiteX17603" fmla="*/ 1281455 w 11737976"/>
              <a:gd name="connsiteY17603" fmla="*/ 1756523 h 6407150"/>
              <a:gd name="connsiteX17604" fmla="*/ 5241868 w 11737976"/>
              <a:gd name="connsiteY17604" fmla="*/ 1753217 h 6407150"/>
              <a:gd name="connsiteX17605" fmla="*/ 5240885 w 11737976"/>
              <a:gd name="connsiteY17605" fmla="*/ 1760144 h 6407150"/>
              <a:gd name="connsiteX17606" fmla="*/ 5237610 w 11737976"/>
              <a:gd name="connsiteY17606" fmla="*/ 1760236 h 6407150"/>
              <a:gd name="connsiteX17607" fmla="*/ 5240394 w 11737976"/>
              <a:gd name="connsiteY17607" fmla="*/ 1763609 h 6407150"/>
              <a:gd name="connsiteX17608" fmla="*/ 5250441 w 11737976"/>
              <a:gd name="connsiteY17608" fmla="*/ 1754129 h 6407150"/>
              <a:gd name="connsiteX17609" fmla="*/ 5241868 w 11737976"/>
              <a:gd name="connsiteY17609" fmla="*/ 1753217 h 6407150"/>
              <a:gd name="connsiteX17610" fmla="*/ 5672097 w 11737976"/>
              <a:gd name="connsiteY17610" fmla="*/ 1750618 h 6407150"/>
              <a:gd name="connsiteX17611" fmla="*/ 5678400 w 11737976"/>
              <a:gd name="connsiteY17611" fmla="*/ 1773664 h 6407150"/>
              <a:gd name="connsiteX17612" fmla="*/ 5677954 w 11737976"/>
              <a:gd name="connsiteY17612" fmla="*/ 1776813 h 6407150"/>
              <a:gd name="connsiteX17613" fmla="*/ 5668077 w 11737976"/>
              <a:gd name="connsiteY17613" fmla="*/ 1778959 h 6407150"/>
              <a:gd name="connsiteX17614" fmla="*/ 5705349 w 11737976"/>
              <a:gd name="connsiteY17614" fmla="*/ 1786122 h 6407150"/>
              <a:gd name="connsiteX17615" fmla="*/ 5715670 w 11737976"/>
              <a:gd name="connsiteY17615" fmla="*/ 1780827 h 6407150"/>
              <a:gd name="connsiteX17616" fmla="*/ 5726441 w 11737976"/>
              <a:gd name="connsiteY17616" fmla="*/ 1772382 h 6407150"/>
              <a:gd name="connsiteX17617" fmla="*/ 5725548 w 11737976"/>
              <a:gd name="connsiteY17617" fmla="*/ 1778679 h 6407150"/>
              <a:gd name="connsiteX17618" fmla="*/ 5715224 w 11737976"/>
              <a:gd name="connsiteY17618" fmla="*/ 1783974 h 6407150"/>
              <a:gd name="connsiteX17619" fmla="*/ 5743959 w 11737976"/>
              <a:gd name="connsiteY17619" fmla="*/ 1783837 h 6407150"/>
              <a:gd name="connsiteX17620" fmla="*/ 5745300 w 11737976"/>
              <a:gd name="connsiteY17620" fmla="*/ 1774389 h 6407150"/>
              <a:gd name="connsiteX17621" fmla="*/ 5727781 w 11737976"/>
              <a:gd name="connsiteY17621" fmla="*/ 1762936 h 6407150"/>
              <a:gd name="connsiteX17622" fmla="*/ 5698152 w 11737976"/>
              <a:gd name="connsiteY17622" fmla="*/ 1769372 h 6407150"/>
              <a:gd name="connsiteX17623" fmla="*/ 5699045 w 11737976"/>
              <a:gd name="connsiteY17623" fmla="*/ 1763074 h 6407150"/>
              <a:gd name="connsiteX17624" fmla="*/ 5672097 w 11737976"/>
              <a:gd name="connsiteY17624" fmla="*/ 1750618 h 6407150"/>
              <a:gd name="connsiteX17625" fmla="*/ 5174546 w 11737976"/>
              <a:gd name="connsiteY17625" fmla="*/ 1749337 h 6407150"/>
              <a:gd name="connsiteX17626" fmla="*/ 5172712 w 11737976"/>
              <a:gd name="connsiteY17626" fmla="*/ 1762267 h 6407150"/>
              <a:gd name="connsiteX17627" fmla="*/ 5191573 w 11737976"/>
              <a:gd name="connsiteY17627" fmla="*/ 1764274 h 6407150"/>
              <a:gd name="connsiteX17628" fmla="*/ 5202835 w 11737976"/>
              <a:gd name="connsiteY17628" fmla="*/ 1752345 h 6407150"/>
              <a:gd name="connsiteX17629" fmla="*/ 5183977 w 11737976"/>
              <a:gd name="connsiteY17629" fmla="*/ 1750339 h 6407150"/>
              <a:gd name="connsiteX17630" fmla="*/ 5174546 w 11737976"/>
              <a:gd name="connsiteY17630" fmla="*/ 1749337 h 6407150"/>
              <a:gd name="connsiteX17631" fmla="*/ 5808073 w 11737976"/>
              <a:gd name="connsiteY17631" fmla="*/ 1748996 h 6407150"/>
              <a:gd name="connsiteX17632" fmla="*/ 5804738 w 11737976"/>
              <a:gd name="connsiteY17632" fmla="*/ 1754112 h 6407150"/>
              <a:gd name="connsiteX17633" fmla="*/ 5807288 w 11737976"/>
              <a:gd name="connsiteY17633" fmla="*/ 1754539 h 6407150"/>
              <a:gd name="connsiteX17634" fmla="*/ 5807201 w 11737976"/>
              <a:gd name="connsiteY17634" fmla="*/ 1755156 h 6407150"/>
              <a:gd name="connsiteX17635" fmla="*/ 5808988 w 11737976"/>
              <a:gd name="connsiteY17635" fmla="*/ 1754824 h 6407150"/>
              <a:gd name="connsiteX17636" fmla="*/ 5817486 w 11737976"/>
              <a:gd name="connsiteY17636" fmla="*/ 1756249 h 6407150"/>
              <a:gd name="connsiteX17637" fmla="*/ 5817924 w 11737976"/>
              <a:gd name="connsiteY17637" fmla="*/ 1753171 h 6407150"/>
              <a:gd name="connsiteX17638" fmla="*/ 5808988 w 11737976"/>
              <a:gd name="connsiteY17638" fmla="*/ 1754824 h 6407150"/>
              <a:gd name="connsiteX17639" fmla="*/ 5807288 w 11737976"/>
              <a:gd name="connsiteY17639" fmla="*/ 1754539 h 6407150"/>
              <a:gd name="connsiteX17640" fmla="*/ 5310894 w 11737976"/>
              <a:gd name="connsiteY17640" fmla="*/ 1745090 h 6407150"/>
              <a:gd name="connsiteX17641" fmla="*/ 5309976 w 11737976"/>
              <a:gd name="connsiteY17641" fmla="*/ 1751556 h 6407150"/>
              <a:gd name="connsiteX17642" fmla="*/ 5322548 w 11737976"/>
              <a:gd name="connsiteY17642" fmla="*/ 1754944 h 6407150"/>
              <a:gd name="connsiteX17643" fmla="*/ 5320722 w 11737976"/>
              <a:gd name="connsiteY17643" fmla="*/ 1749418 h 6407150"/>
              <a:gd name="connsiteX17644" fmla="*/ 5321180 w 11737976"/>
              <a:gd name="connsiteY17644" fmla="*/ 1746185 h 6407150"/>
              <a:gd name="connsiteX17645" fmla="*/ 5310894 w 11737976"/>
              <a:gd name="connsiteY17645" fmla="*/ 1745090 h 6407150"/>
              <a:gd name="connsiteX17646" fmla="*/ 1314757 w 11737976"/>
              <a:gd name="connsiteY17646" fmla="*/ 1744497 h 6407150"/>
              <a:gd name="connsiteX17647" fmla="*/ 1306923 w 11737976"/>
              <a:gd name="connsiteY17647" fmla="*/ 1760399 h 6407150"/>
              <a:gd name="connsiteX17648" fmla="*/ 1306985 w 11737976"/>
              <a:gd name="connsiteY17648" fmla="*/ 1777742 h 6407150"/>
              <a:gd name="connsiteX17649" fmla="*/ 1294138 w 11737976"/>
              <a:gd name="connsiteY17649" fmla="*/ 1815100 h 6407150"/>
              <a:gd name="connsiteX17650" fmla="*/ 1292000 w 11737976"/>
              <a:gd name="connsiteY17650" fmla="*/ 1830871 h 6407150"/>
              <a:gd name="connsiteX17651" fmla="*/ 1290721 w 11737976"/>
              <a:gd name="connsiteY17651" fmla="*/ 1834124 h 6407150"/>
              <a:gd name="connsiteX17652" fmla="*/ 1290560 w 11737976"/>
              <a:gd name="connsiteY17652" fmla="*/ 1841490 h 6407150"/>
              <a:gd name="connsiteX17653" fmla="*/ 1288454 w 11737976"/>
              <a:gd name="connsiteY17653" fmla="*/ 1857028 h 6407150"/>
              <a:gd name="connsiteX17654" fmla="*/ 1290404 w 11737976"/>
              <a:gd name="connsiteY17654" fmla="*/ 1848682 h 6407150"/>
              <a:gd name="connsiteX17655" fmla="*/ 1290560 w 11737976"/>
              <a:gd name="connsiteY17655" fmla="*/ 1841490 h 6407150"/>
              <a:gd name="connsiteX17656" fmla="*/ 1292000 w 11737976"/>
              <a:gd name="connsiteY17656" fmla="*/ 1830871 h 6407150"/>
              <a:gd name="connsiteX17657" fmla="*/ 1298330 w 11737976"/>
              <a:gd name="connsiteY17657" fmla="*/ 1814777 h 6407150"/>
              <a:gd name="connsiteX17658" fmla="*/ 1306985 w 11737976"/>
              <a:gd name="connsiteY17658" fmla="*/ 1777742 h 6407150"/>
              <a:gd name="connsiteX17659" fmla="*/ 1315548 w 11737976"/>
              <a:gd name="connsiteY17659" fmla="*/ 1758724 h 6407150"/>
              <a:gd name="connsiteX17660" fmla="*/ 1314757 w 11737976"/>
              <a:gd name="connsiteY17660" fmla="*/ 1744497 h 6407150"/>
              <a:gd name="connsiteX17661" fmla="*/ 5654179 w 11737976"/>
              <a:gd name="connsiteY17661" fmla="*/ 1741999 h 6407150"/>
              <a:gd name="connsiteX17662" fmla="*/ 5647030 w 11737976"/>
              <a:gd name="connsiteY17662" fmla="*/ 1747050 h 6407150"/>
              <a:gd name="connsiteX17663" fmla="*/ 5664070 w 11737976"/>
              <a:gd name="connsiteY17663" fmla="*/ 1758144 h 6407150"/>
              <a:gd name="connsiteX17664" fmla="*/ 5671181 w 11737976"/>
              <a:gd name="connsiteY17664" fmla="*/ 1757092 h 6407150"/>
              <a:gd name="connsiteX17665" fmla="*/ 5654179 w 11737976"/>
              <a:gd name="connsiteY17665" fmla="*/ 1741999 h 6407150"/>
              <a:gd name="connsiteX17666" fmla="*/ 5283594 w 11737976"/>
              <a:gd name="connsiteY17666" fmla="*/ 1741247 h 6407150"/>
              <a:gd name="connsiteX17667" fmla="*/ 5262037 w 11737976"/>
              <a:gd name="connsiteY17667" fmla="*/ 1745987 h 6407150"/>
              <a:gd name="connsiteX17668" fmla="*/ 5274015 w 11737976"/>
              <a:gd name="connsiteY17668" fmla="*/ 1746656 h 6407150"/>
              <a:gd name="connsiteX17669" fmla="*/ 5283594 w 11737976"/>
              <a:gd name="connsiteY17669" fmla="*/ 1741247 h 6407150"/>
              <a:gd name="connsiteX17670" fmla="*/ 5342356 w 11737976"/>
              <a:gd name="connsiteY17670" fmla="*/ 1735359 h 6407150"/>
              <a:gd name="connsiteX17671" fmla="*/ 5341903 w 11737976"/>
              <a:gd name="connsiteY17671" fmla="*/ 1738550 h 6407150"/>
              <a:gd name="connsiteX17672" fmla="*/ 5340300 w 11737976"/>
              <a:gd name="connsiteY17672" fmla="*/ 1738380 h 6407150"/>
              <a:gd name="connsiteX17673" fmla="*/ 5712555 w 11737976"/>
              <a:gd name="connsiteY17673" fmla="*/ 1735318 h 6407150"/>
              <a:gd name="connsiteX17674" fmla="*/ 5712087 w 11737976"/>
              <a:gd name="connsiteY17674" fmla="*/ 1738616 h 6407150"/>
              <a:gd name="connsiteX17675" fmla="*/ 5711618 w 11737976"/>
              <a:gd name="connsiteY17675" fmla="*/ 1741915 h 6407150"/>
              <a:gd name="connsiteX17676" fmla="*/ 5710214 w 11737976"/>
              <a:gd name="connsiteY17676" fmla="*/ 1751812 h 6407150"/>
              <a:gd name="connsiteX17677" fmla="*/ 5729851 w 11737976"/>
              <a:gd name="connsiteY17677" fmla="*/ 1760599 h 6407150"/>
              <a:gd name="connsiteX17678" fmla="*/ 5722374 w 11737976"/>
              <a:gd name="connsiteY17678" fmla="*/ 1739711 h 6407150"/>
              <a:gd name="connsiteX17679" fmla="*/ 5722841 w 11737976"/>
              <a:gd name="connsiteY17679" fmla="*/ 1736412 h 6407150"/>
              <a:gd name="connsiteX17680" fmla="*/ 5712555 w 11737976"/>
              <a:gd name="connsiteY17680" fmla="*/ 1735318 h 6407150"/>
              <a:gd name="connsiteX17681" fmla="*/ 5210641 w 11737976"/>
              <a:gd name="connsiteY17681" fmla="*/ 1727992 h 6407150"/>
              <a:gd name="connsiteX17682" fmla="*/ 5205139 w 11737976"/>
              <a:gd name="connsiteY17682" fmla="*/ 1729969 h 6407150"/>
              <a:gd name="connsiteX17683" fmla="*/ 5204730 w 11737976"/>
              <a:gd name="connsiteY17683" fmla="*/ 1732856 h 6407150"/>
              <a:gd name="connsiteX17684" fmla="*/ 5225302 w 11737976"/>
              <a:gd name="connsiteY17684" fmla="*/ 1735045 h 6407150"/>
              <a:gd name="connsiteX17685" fmla="*/ 5215837 w 11737976"/>
              <a:gd name="connsiteY17685" fmla="*/ 1728177 h 6407150"/>
              <a:gd name="connsiteX17686" fmla="*/ 5210641 w 11737976"/>
              <a:gd name="connsiteY17686" fmla="*/ 1727992 h 6407150"/>
              <a:gd name="connsiteX17687" fmla="*/ 5275107 w 11737976"/>
              <a:gd name="connsiteY17687" fmla="*/ 1727452 h 6407150"/>
              <a:gd name="connsiteX17688" fmla="*/ 5274616 w 11737976"/>
              <a:gd name="connsiteY17688" fmla="*/ 1730916 h 6407150"/>
              <a:gd name="connsiteX17689" fmla="*/ 5284904 w 11737976"/>
              <a:gd name="connsiteY17689" fmla="*/ 1732009 h 6407150"/>
              <a:gd name="connsiteX17690" fmla="*/ 5285395 w 11737976"/>
              <a:gd name="connsiteY17690" fmla="*/ 1728547 h 6407150"/>
              <a:gd name="connsiteX17691" fmla="*/ 5275107 w 11737976"/>
              <a:gd name="connsiteY17691" fmla="*/ 1727452 h 6407150"/>
              <a:gd name="connsiteX17692" fmla="*/ 5573809 w 11737976"/>
              <a:gd name="connsiteY17692" fmla="*/ 1719676 h 6407150"/>
              <a:gd name="connsiteX17693" fmla="*/ 5568052 w 11737976"/>
              <a:gd name="connsiteY17693" fmla="*/ 1723460 h 6407150"/>
              <a:gd name="connsiteX17694" fmla="*/ 5580971 w 11737976"/>
              <a:gd name="connsiteY17694" fmla="*/ 1724394 h 6407150"/>
              <a:gd name="connsiteX17695" fmla="*/ 5578831 w 11737976"/>
              <a:gd name="connsiteY17695" fmla="*/ 1721091 h 6407150"/>
              <a:gd name="connsiteX17696" fmla="*/ 5573809 w 11737976"/>
              <a:gd name="connsiteY17696" fmla="*/ 1719676 h 6407150"/>
              <a:gd name="connsiteX17697" fmla="*/ 5705382 w 11737976"/>
              <a:gd name="connsiteY17697" fmla="*/ 1712284 h 6407150"/>
              <a:gd name="connsiteX17698" fmla="*/ 5698033 w 11737976"/>
              <a:gd name="connsiteY17698" fmla="*/ 1715019 h 6407150"/>
              <a:gd name="connsiteX17699" fmla="*/ 5704889 w 11737976"/>
              <a:gd name="connsiteY17699" fmla="*/ 1715749 h 6407150"/>
              <a:gd name="connsiteX17700" fmla="*/ 5705382 w 11737976"/>
              <a:gd name="connsiteY17700" fmla="*/ 1712284 h 6407150"/>
              <a:gd name="connsiteX17701" fmla="*/ 5190696 w 11737976"/>
              <a:gd name="connsiteY17701" fmla="*/ 1709094 h 6407150"/>
              <a:gd name="connsiteX17702" fmla="*/ 5197959 w 11737976"/>
              <a:gd name="connsiteY17702" fmla="*/ 1719243 h 6407150"/>
              <a:gd name="connsiteX17703" fmla="*/ 5199269 w 11737976"/>
              <a:gd name="connsiteY17703" fmla="*/ 1710006 h 6407150"/>
              <a:gd name="connsiteX17704" fmla="*/ 5190696 w 11737976"/>
              <a:gd name="connsiteY17704" fmla="*/ 1709094 h 6407150"/>
              <a:gd name="connsiteX17705" fmla="*/ 1302433 w 11737976"/>
              <a:gd name="connsiteY17705" fmla="*/ 1708517 h 6407150"/>
              <a:gd name="connsiteX17706" fmla="*/ 1294687 w 11737976"/>
              <a:gd name="connsiteY17706" fmla="*/ 1741659 h 6407150"/>
              <a:gd name="connsiteX17707" fmla="*/ 1292749 w 11737976"/>
              <a:gd name="connsiteY17707" fmla="*/ 1749945 h 6407150"/>
              <a:gd name="connsiteX17708" fmla="*/ 1311792 w 11737976"/>
              <a:gd name="connsiteY17708" fmla="*/ 1710225 h 6407150"/>
              <a:gd name="connsiteX17709" fmla="*/ 1302433 w 11737976"/>
              <a:gd name="connsiteY17709" fmla="*/ 1708517 h 6407150"/>
              <a:gd name="connsiteX17710" fmla="*/ 5267444 w 11737976"/>
              <a:gd name="connsiteY17710" fmla="*/ 1707883 h 6407150"/>
              <a:gd name="connsiteX17711" fmla="*/ 5266951 w 11737976"/>
              <a:gd name="connsiteY17711" fmla="*/ 1711347 h 6407150"/>
              <a:gd name="connsiteX17712" fmla="*/ 5277240 w 11737976"/>
              <a:gd name="connsiteY17712" fmla="*/ 1712443 h 6407150"/>
              <a:gd name="connsiteX17713" fmla="*/ 5277731 w 11737976"/>
              <a:gd name="connsiteY17713" fmla="*/ 1708977 h 6407150"/>
              <a:gd name="connsiteX17714" fmla="*/ 5267444 w 11737976"/>
              <a:gd name="connsiteY17714" fmla="*/ 1707883 h 6407150"/>
              <a:gd name="connsiteX17715" fmla="*/ 5669871 w 11737976"/>
              <a:gd name="connsiteY17715" fmla="*/ 1704990 h 6407150"/>
              <a:gd name="connsiteX17716" fmla="*/ 5657248 w 11737976"/>
              <a:gd name="connsiteY17716" fmla="*/ 1707079 h 6407150"/>
              <a:gd name="connsiteX17717" fmla="*/ 5676919 w 11737976"/>
              <a:gd name="connsiteY17717" fmla="*/ 1724828 h 6407150"/>
              <a:gd name="connsiteX17718" fmla="*/ 5689943 w 11737976"/>
              <a:gd name="connsiteY17718" fmla="*/ 1728600 h 6407150"/>
              <a:gd name="connsiteX17719" fmla="*/ 5696350 w 11737976"/>
              <a:gd name="connsiteY17719" fmla="*/ 1726896 h 6407150"/>
              <a:gd name="connsiteX17720" fmla="*/ 5669871 w 11737976"/>
              <a:gd name="connsiteY17720" fmla="*/ 1704990 h 6407150"/>
              <a:gd name="connsiteX17721" fmla="*/ 5219438 w 11737976"/>
              <a:gd name="connsiteY17721" fmla="*/ 1702775 h 6407150"/>
              <a:gd name="connsiteX17722" fmla="*/ 5218087 w 11737976"/>
              <a:gd name="connsiteY17722" fmla="*/ 1712301 h 6407150"/>
              <a:gd name="connsiteX17723" fmla="*/ 5226976 w 11737976"/>
              <a:gd name="connsiteY17723" fmla="*/ 1714051 h 6407150"/>
              <a:gd name="connsiteX17724" fmla="*/ 5228825 w 11737976"/>
              <a:gd name="connsiteY17724" fmla="*/ 1710220 h 6407150"/>
              <a:gd name="connsiteX17725" fmla="*/ 5219438 w 11737976"/>
              <a:gd name="connsiteY17725" fmla="*/ 1702775 h 6407150"/>
              <a:gd name="connsiteX17726" fmla="*/ 5782174 w 11737976"/>
              <a:gd name="connsiteY17726" fmla="*/ 1698479 h 6407150"/>
              <a:gd name="connsiteX17727" fmla="*/ 5776744 w 11737976"/>
              <a:gd name="connsiteY17727" fmla="*/ 1699954 h 6407150"/>
              <a:gd name="connsiteX17728" fmla="*/ 5787032 w 11737976"/>
              <a:gd name="connsiteY17728" fmla="*/ 1701047 h 6407150"/>
              <a:gd name="connsiteX17729" fmla="*/ 5787359 w 11737976"/>
              <a:gd name="connsiteY17729" fmla="*/ 1698739 h 6407150"/>
              <a:gd name="connsiteX17730" fmla="*/ 5782174 w 11737976"/>
              <a:gd name="connsiteY17730" fmla="*/ 1698479 h 6407150"/>
              <a:gd name="connsiteX17731" fmla="*/ 5230709 w 11737976"/>
              <a:gd name="connsiteY17731" fmla="*/ 1696943 h 6407150"/>
              <a:gd name="connsiteX17732" fmla="*/ 5219929 w 11737976"/>
              <a:gd name="connsiteY17732" fmla="*/ 1699312 h 6407150"/>
              <a:gd name="connsiteX17733" fmla="*/ 5232850 w 11737976"/>
              <a:gd name="connsiteY17733" fmla="*/ 1700248 h 6407150"/>
              <a:gd name="connsiteX17734" fmla="*/ 5230709 w 11737976"/>
              <a:gd name="connsiteY17734" fmla="*/ 1696943 h 6407150"/>
              <a:gd name="connsiteX17735" fmla="*/ 5269247 w 11737976"/>
              <a:gd name="connsiteY17735" fmla="*/ 1695182 h 6407150"/>
              <a:gd name="connsiteX17736" fmla="*/ 5264980 w 11737976"/>
              <a:gd name="connsiteY17736" fmla="*/ 1697659 h 6407150"/>
              <a:gd name="connsiteX17737" fmla="*/ 5268428 w 11737976"/>
              <a:gd name="connsiteY17737" fmla="*/ 1700956 h 6407150"/>
              <a:gd name="connsiteX17738" fmla="*/ 5275790 w 11737976"/>
              <a:gd name="connsiteY17738" fmla="*/ 1700823 h 6407150"/>
              <a:gd name="connsiteX17739" fmla="*/ 5269247 w 11737976"/>
              <a:gd name="connsiteY17739" fmla="*/ 1695182 h 6407150"/>
              <a:gd name="connsiteX17740" fmla="*/ 5680243 w 11737976"/>
              <a:gd name="connsiteY17740" fmla="*/ 1693202 h 6407150"/>
              <a:gd name="connsiteX17741" fmla="*/ 5699834 w 11737976"/>
              <a:gd name="connsiteY17741" fmla="*/ 1702318 h 6407150"/>
              <a:gd name="connsiteX17742" fmla="*/ 5690531 w 11737976"/>
              <a:gd name="connsiteY17742" fmla="*/ 1694296 h 6407150"/>
              <a:gd name="connsiteX17743" fmla="*/ 5680243 w 11737976"/>
              <a:gd name="connsiteY17743" fmla="*/ 1693202 h 6407150"/>
              <a:gd name="connsiteX17744" fmla="*/ 5582395 w 11737976"/>
              <a:gd name="connsiteY17744" fmla="*/ 1689823 h 6407150"/>
              <a:gd name="connsiteX17745" fmla="*/ 5568998 w 11737976"/>
              <a:gd name="connsiteY17745" fmla="*/ 1713713 h 6407150"/>
              <a:gd name="connsiteX17746" fmla="*/ 5617847 w 11737976"/>
              <a:gd name="connsiteY17746" fmla="*/ 1722076 h 6407150"/>
              <a:gd name="connsiteX17747" fmla="*/ 5617405 w 11737976"/>
              <a:gd name="connsiteY17747" fmla="*/ 1725193 h 6407150"/>
              <a:gd name="connsiteX17748" fmla="*/ 5627263 w 11737976"/>
              <a:gd name="connsiteY17748" fmla="*/ 1726242 h 6407150"/>
              <a:gd name="connsiteX17749" fmla="*/ 5637564 w 11737976"/>
              <a:gd name="connsiteY17749" fmla="*/ 1724175 h 6407150"/>
              <a:gd name="connsiteX17750" fmla="*/ 5629032 w 11737976"/>
              <a:gd name="connsiteY17750" fmla="*/ 1713772 h 6407150"/>
              <a:gd name="connsiteX17751" fmla="*/ 5619615 w 11737976"/>
              <a:gd name="connsiteY17751" fmla="*/ 1709606 h 6407150"/>
              <a:gd name="connsiteX17752" fmla="*/ 5620500 w 11737976"/>
              <a:gd name="connsiteY17752" fmla="*/ 1703371 h 6407150"/>
              <a:gd name="connsiteX17753" fmla="*/ 5601228 w 11737976"/>
              <a:gd name="connsiteY17753" fmla="*/ 1698156 h 6407150"/>
              <a:gd name="connsiteX17754" fmla="*/ 5590926 w 11737976"/>
              <a:gd name="connsiteY17754" fmla="*/ 1700225 h 6407150"/>
              <a:gd name="connsiteX17755" fmla="*/ 5582395 w 11737976"/>
              <a:gd name="connsiteY17755" fmla="*/ 1689823 h 6407150"/>
              <a:gd name="connsiteX17756" fmla="*/ 5584153 w 11737976"/>
              <a:gd name="connsiteY17756" fmla="*/ 1679461 h 6407150"/>
              <a:gd name="connsiteX17757" fmla="*/ 5573979 w 11737976"/>
              <a:gd name="connsiteY17757" fmla="*/ 1681661 h 6407150"/>
              <a:gd name="connsiteX17758" fmla="*/ 5573520 w 11737976"/>
              <a:gd name="connsiteY17758" fmla="*/ 1684893 h 6407150"/>
              <a:gd name="connsiteX17759" fmla="*/ 5611006 w 11737976"/>
              <a:gd name="connsiteY17759" fmla="*/ 1698727 h 6407150"/>
              <a:gd name="connsiteX17760" fmla="*/ 5620721 w 11737976"/>
              <a:gd name="connsiteY17760" fmla="*/ 1699762 h 6407150"/>
              <a:gd name="connsiteX17761" fmla="*/ 5625636 w 11737976"/>
              <a:gd name="connsiteY17761" fmla="*/ 1699874 h 6407150"/>
              <a:gd name="connsiteX17762" fmla="*/ 5630895 w 11737976"/>
              <a:gd name="connsiteY17762" fmla="*/ 1697561 h 6407150"/>
              <a:gd name="connsiteX17763" fmla="*/ 5631353 w 11737976"/>
              <a:gd name="connsiteY17763" fmla="*/ 1694329 h 6407150"/>
              <a:gd name="connsiteX17764" fmla="*/ 5621639 w 11737976"/>
              <a:gd name="connsiteY17764" fmla="*/ 1693295 h 6407150"/>
              <a:gd name="connsiteX17765" fmla="*/ 5622556 w 11737976"/>
              <a:gd name="connsiteY17765" fmla="*/ 1686829 h 6407150"/>
              <a:gd name="connsiteX17766" fmla="*/ 5603125 w 11737976"/>
              <a:gd name="connsiteY17766" fmla="*/ 1684761 h 6407150"/>
              <a:gd name="connsiteX17767" fmla="*/ 5584153 w 11737976"/>
              <a:gd name="connsiteY17767" fmla="*/ 1679461 h 6407150"/>
              <a:gd name="connsiteX17768" fmla="*/ 5282317 w 11737976"/>
              <a:gd name="connsiteY17768" fmla="*/ 1676650 h 6407150"/>
              <a:gd name="connsiteX17769" fmla="*/ 5271539 w 11737976"/>
              <a:gd name="connsiteY17769" fmla="*/ 1679018 h 6407150"/>
              <a:gd name="connsiteX17770" fmla="*/ 5284458 w 11737976"/>
              <a:gd name="connsiteY17770" fmla="*/ 1679953 h 6407150"/>
              <a:gd name="connsiteX17771" fmla="*/ 5282317 w 11737976"/>
              <a:gd name="connsiteY17771" fmla="*/ 1676650 h 6407150"/>
              <a:gd name="connsiteX17772" fmla="*/ 5238914 w 11737976"/>
              <a:gd name="connsiteY17772" fmla="*/ 1675912 h 6407150"/>
              <a:gd name="connsiteX17773" fmla="*/ 5233412 w 11737976"/>
              <a:gd name="connsiteY17773" fmla="*/ 1677891 h 6407150"/>
              <a:gd name="connsiteX17774" fmla="*/ 5246323 w 11737976"/>
              <a:gd name="connsiteY17774" fmla="*/ 1678898 h 6407150"/>
              <a:gd name="connsiteX17775" fmla="*/ 5244109 w 11737976"/>
              <a:gd name="connsiteY17775" fmla="*/ 1676098 h 6407150"/>
              <a:gd name="connsiteX17776" fmla="*/ 5238914 w 11737976"/>
              <a:gd name="connsiteY17776" fmla="*/ 1675912 h 6407150"/>
              <a:gd name="connsiteX17777" fmla="*/ 1280940 w 11737976"/>
              <a:gd name="connsiteY17777" fmla="*/ 1670037 h 6407150"/>
              <a:gd name="connsiteX17778" fmla="*/ 1279192 w 11737976"/>
              <a:gd name="connsiteY17778" fmla="*/ 1677519 h 6407150"/>
              <a:gd name="connsiteX17779" fmla="*/ 1280940 w 11737976"/>
              <a:gd name="connsiteY17779" fmla="*/ 1670037 h 6407150"/>
              <a:gd name="connsiteX17780" fmla="*/ 5293056 w 11737976"/>
              <a:gd name="connsiteY17780" fmla="*/ 1668413 h 6407150"/>
              <a:gd name="connsiteX17781" fmla="*/ 5292155 w 11737976"/>
              <a:gd name="connsiteY17781" fmla="*/ 1674764 h 6407150"/>
              <a:gd name="connsiteX17782" fmla="*/ 5319994 w 11737976"/>
              <a:gd name="connsiteY17782" fmla="*/ 1680950 h 6407150"/>
              <a:gd name="connsiteX17783" fmla="*/ 5321345 w 11737976"/>
              <a:gd name="connsiteY17783" fmla="*/ 1671424 h 6407150"/>
              <a:gd name="connsiteX17784" fmla="*/ 5293056 w 11737976"/>
              <a:gd name="connsiteY17784" fmla="*/ 1668413 h 6407150"/>
              <a:gd name="connsiteX17785" fmla="*/ 5276778 w 11737976"/>
              <a:gd name="connsiteY17785" fmla="*/ 1650273 h 6407150"/>
              <a:gd name="connsiteX17786" fmla="*/ 5266706 w 11737976"/>
              <a:gd name="connsiteY17786" fmla="*/ 1655844 h 6407150"/>
              <a:gd name="connsiteX17787" fmla="*/ 5275851 w 11737976"/>
              <a:gd name="connsiteY17787" fmla="*/ 1656816 h 6407150"/>
              <a:gd name="connsiteX17788" fmla="*/ 5275385 w 11737976"/>
              <a:gd name="connsiteY17788" fmla="*/ 1660088 h 6407150"/>
              <a:gd name="connsiteX17789" fmla="*/ 5273993 w 11737976"/>
              <a:gd name="connsiteY17789" fmla="*/ 1669902 h 6407150"/>
              <a:gd name="connsiteX17790" fmla="*/ 5284529 w 11737976"/>
              <a:gd name="connsiteY17790" fmla="*/ 1661061 h 6407150"/>
              <a:gd name="connsiteX17791" fmla="*/ 5284993 w 11737976"/>
              <a:gd name="connsiteY17791" fmla="*/ 1657790 h 6407150"/>
              <a:gd name="connsiteX17792" fmla="*/ 5276778 w 11737976"/>
              <a:gd name="connsiteY17792" fmla="*/ 1650273 h 6407150"/>
              <a:gd name="connsiteX17793" fmla="*/ 5237036 w 11737976"/>
              <a:gd name="connsiteY17793" fmla="*/ 1642528 h 6407150"/>
              <a:gd name="connsiteX17794" fmla="*/ 5225634 w 11737976"/>
              <a:gd name="connsiteY17794" fmla="*/ 1654208 h 6407150"/>
              <a:gd name="connsiteX17795" fmla="*/ 5254437 w 11737976"/>
              <a:gd name="connsiteY17795" fmla="*/ 1657272 h 6407150"/>
              <a:gd name="connsiteX17796" fmla="*/ 5255338 w 11737976"/>
              <a:gd name="connsiteY17796" fmla="*/ 1650922 h 6407150"/>
              <a:gd name="connsiteX17797" fmla="*/ 5237036 w 11737976"/>
              <a:gd name="connsiteY17797" fmla="*/ 1642528 h 6407150"/>
              <a:gd name="connsiteX17798" fmla="*/ 5503425 w 11737976"/>
              <a:gd name="connsiteY17798" fmla="*/ 1639228 h 6407150"/>
              <a:gd name="connsiteX17799" fmla="*/ 5520242 w 11737976"/>
              <a:gd name="connsiteY17799" fmla="*/ 1643361 h 6407150"/>
              <a:gd name="connsiteX17800" fmla="*/ 5503425 w 11737976"/>
              <a:gd name="connsiteY17800" fmla="*/ 1639228 h 6407150"/>
              <a:gd name="connsiteX17801" fmla="*/ 5687945 w 11737976"/>
              <a:gd name="connsiteY17801" fmla="*/ 1638934 h 6407150"/>
              <a:gd name="connsiteX17802" fmla="*/ 5676674 w 11737976"/>
              <a:gd name="connsiteY17802" fmla="*/ 1644767 h 6407150"/>
              <a:gd name="connsiteX17803" fmla="*/ 5692166 w 11737976"/>
              <a:gd name="connsiteY17803" fmla="*/ 1645977 h 6407150"/>
              <a:gd name="connsiteX17804" fmla="*/ 5708027 w 11737976"/>
              <a:gd name="connsiteY17804" fmla="*/ 1644586 h 6407150"/>
              <a:gd name="connsiteX17805" fmla="*/ 5687945 w 11737976"/>
              <a:gd name="connsiteY17805" fmla="*/ 1638934 h 6407150"/>
              <a:gd name="connsiteX17806" fmla="*/ 5766404 w 11737976"/>
              <a:gd name="connsiteY17806" fmla="*/ 1634829 h 6407150"/>
              <a:gd name="connsiteX17807" fmla="*/ 5764689 w 11737976"/>
              <a:gd name="connsiteY17807" fmla="*/ 1637723 h 6407150"/>
              <a:gd name="connsiteX17808" fmla="*/ 5774976 w 11737976"/>
              <a:gd name="connsiteY17808" fmla="*/ 1638817 h 6407150"/>
              <a:gd name="connsiteX17809" fmla="*/ 5775468 w 11737976"/>
              <a:gd name="connsiteY17809" fmla="*/ 1635354 h 6407150"/>
              <a:gd name="connsiteX17810" fmla="*/ 5766404 w 11737976"/>
              <a:gd name="connsiteY17810" fmla="*/ 1634829 h 6407150"/>
              <a:gd name="connsiteX17811" fmla="*/ 5288706 w 11737976"/>
              <a:gd name="connsiteY17811" fmla="*/ 1631617 h 6407150"/>
              <a:gd name="connsiteX17812" fmla="*/ 5259959 w 11737976"/>
              <a:gd name="connsiteY17812" fmla="*/ 1631841 h 6407150"/>
              <a:gd name="connsiteX17813" fmla="*/ 5276983 w 11737976"/>
              <a:gd name="connsiteY17813" fmla="*/ 1646780 h 6407150"/>
              <a:gd name="connsiteX17814" fmla="*/ 5288706 w 11737976"/>
              <a:gd name="connsiteY17814" fmla="*/ 1631617 h 6407150"/>
              <a:gd name="connsiteX17815" fmla="*/ 5271525 w 11737976"/>
              <a:gd name="connsiteY17815" fmla="*/ 1623930 h 6407150"/>
              <a:gd name="connsiteX17816" fmla="*/ 5261684 w 11737976"/>
              <a:gd name="connsiteY17816" fmla="*/ 1625813 h 6407150"/>
              <a:gd name="connsiteX17817" fmla="*/ 5274498 w 11737976"/>
              <a:gd name="connsiteY17817" fmla="*/ 1628275 h 6407150"/>
              <a:gd name="connsiteX17818" fmla="*/ 5280545 w 11737976"/>
              <a:gd name="connsiteY17818" fmla="*/ 1627820 h 6407150"/>
              <a:gd name="connsiteX17819" fmla="*/ 5271525 w 11737976"/>
              <a:gd name="connsiteY17819" fmla="*/ 1623930 h 6407150"/>
              <a:gd name="connsiteX17820" fmla="*/ 5766982 w 11737976"/>
              <a:gd name="connsiteY17820" fmla="*/ 1621558 h 6407150"/>
              <a:gd name="connsiteX17821" fmla="*/ 5759632 w 11737976"/>
              <a:gd name="connsiteY17821" fmla="*/ 1624292 h 6407150"/>
              <a:gd name="connsiteX17822" fmla="*/ 5766491 w 11737976"/>
              <a:gd name="connsiteY17822" fmla="*/ 1625022 h 6407150"/>
              <a:gd name="connsiteX17823" fmla="*/ 5766982 w 11737976"/>
              <a:gd name="connsiteY17823" fmla="*/ 1621558 h 6407150"/>
              <a:gd name="connsiteX17824" fmla="*/ 5534132 w 11737976"/>
              <a:gd name="connsiteY17824" fmla="*/ 1619053 h 6407150"/>
              <a:gd name="connsiteX17825" fmla="*/ 5532297 w 11737976"/>
              <a:gd name="connsiteY17825" fmla="*/ 1631985 h 6407150"/>
              <a:gd name="connsiteX17826" fmla="*/ 5551270 w 11737976"/>
              <a:gd name="connsiteY17826" fmla="*/ 1637285 h 6407150"/>
              <a:gd name="connsiteX17827" fmla="*/ 5530464 w 11737976"/>
              <a:gd name="connsiteY17827" fmla="*/ 1644917 h 6407150"/>
              <a:gd name="connsiteX17828" fmla="*/ 5537885 w 11737976"/>
              <a:gd name="connsiteY17828" fmla="*/ 1662115 h 6407150"/>
              <a:gd name="connsiteX17829" fmla="*/ 5547142 w 11737976"/>
              <a:gd name="connsiteY17829" fmla="*/ 1666382 h 6407150"/>
              <a:gd name="connsiteX17830" fmla="*/ 5547600 w 11737976"/>
              <a:gd name="connsiteY17830" fmla="*/ 1663150 h 6407150"/>
              <a:gd name="connsiteX17831" fmla="*/ 5575830 w 11737976"/>
              <a:gd name="connsiteY17831" fmla="*/ 1672716 h 6407150"/>
              <a:gd name="connsiteX17832" fmla="*/ 5586920 w 11737976"/>
              <a:gd name="connsiteY17832" fmla="*/ 1664051 h 6407150"/>
              <a:gd name="connsiteX17833" fmla="*/ 5567949 w 11737976"/>
              <a:gd name="connsiteY17833" fmla="*/ 1658750 h 6407150"/>
              <a:gd name="connsiteX17834" fmla="*/ 5589673 w 11737976"/>
              <a:gd name="connsiteY17834" fmla="*/ 1644653 h 6407150"/>
              <a:gd name="connsiteX17835" fmla="*/ 5553563 w 11737976"/>
              <a:gd name="connsiteY17835" fmla="*/ 1621121 h 6407150"/>
              <a:gd name="connsiteX17836" fmla="*/ 5534132 w 11737976"/>
              <a:gd name="connsiteY17836" fmla="*/ 1619053 h 6407150"/>
              <a:gd name="connsiteX17837" fmla="*/ 5683742 w 11737976"/>
              <a:gd name="connsiteY17837" fmla="*/ 1617958 h 6407150"/>
              <a:gd name="connsiteX17838" fmla="*/ 5680359 w 11737976"/>
              <a:gd name="connsiteY17838" fmla="*/ 1618788 h 6407150"/>
              <a:gd name="connsiteX17839" fmla="*/ 5679950 w 11737976"/>
              <a:gd name="connsiteY17839" fmla="*/ 1621675 h 6407150"/>
              <a:gd name="connsiteX17840" fmla="*/ 5700524 w 11737976"/>
              <a:gd name="connsiteY17840" fmla="*/ 1623863 h 6407150"/>
              <a:gd name="connsiteX17841" fmla="*/ 5683742 w 11737976"/>
              <a:gd name="connsiteY17841" fmla="*/ 1617958 h 6407150"/>
              <a:gd name="connsiteX17842" fmla="*/ 5729265 w 11737976"/>
              <a:gd name="connsiteY17842" fmla="*/ 1617546 h 6407150"/>
              <a:gd name="connsiteX17843" fmla="*/ 5737805 w 11737976"/>
              <a:gd name="connsiteY17843" fmla="*/ 1621751 h 6407150"/>
              <a:gd name="connsiteX17844" fmla="*/ 5739552 w 11737976"/>
              <a:gd name="connsiteY17844" fmla="*/ 1618641 h 6407150"/>
              <a:gd name="connsiteX17845" fmla="*/ 5729265 w 11737976"/>
              <a:gd name="connsiteY17845" fmla="*/ 1617546 h 6407150"/>
              <a:gd name="connsiteX17846" fmla="*/ 5270317 w 11737976"/>
              <a:gd name="connsiteY17846" fmla="*/ 1614034 h 6407150"/>
              <a:gd name="connsiteX17847" fmla="*/ 5269443 w 11737976"/>
              <a:gd name="connsiteY17847" fmla="*/ 1620192 h 6407150"/>
              <a:gd name="connsiteX17848" fmla="*/ 5290016 w 11737976"/>
              <a:gd name="connsiteY17848" fmla="*/ 1622380 h 6407150"/>
              <a:gd name="connsiteX17849" fmla="*/ 5381048 w 11737976"/>
              <a:gd name="connsiteY17849" fmla="*/ 1600207 h 6407150"/>
              <a:gd name="connsiteX17850" fmla="*/ 5380144 w 11737976"/>
              <a:gd name="connsiteY17850" fmla="*/ 1606588 h 6407150"/>
              <a:gd name="connsiteX17851" fmla="*/ 5370529 w 11737976"/>
              <a:gd name="connsiteY17851" fmla="*/ 1605565 h 6407150"/>
              <a:gd name="connsiteX17852" fmla="*/ 5381048 w 11737976"/>
              <a:gd name="connsiteY17852" fmla="*/ 1600207 h 6407150"/>
              <a:gd name="connsiteX17853" fmla="*/ 5373245 w 11737976"/>
              <a:gd name="connsiteY17853" fmla="*/ 1586421 h 6407150"/>
              <a:gd name="connsiteX17854" fmla="*/ 5341689 w 11737976"/>
              <a:gd name="connsiteY17854" fmla="*/ 1602497 h 6407150"/>
              <a:gd name="connsiteX17855" fmla="*/ 5349945 w 11737976"/>
              <a:gd name="connsiteY17855" fmla="*/ 1613092 h 6407150"/>
              <a:gd name="connsiteX17856" fmla="*/ 5349494 w 11737976"/>
              <a:gd name="connsiteY17856" fmla="*/ 1616283 h 6407150"/>
              <a:gd name="connsiteX17857" fmla="*/ 5349040 w 11737976"/>
              <a:gd name="connsiteY17857" fmla="*/ 1619473 h 6407150"/>
              <a:gd name="connsiteX17858" fmla="*/ 5358200 w 11737976"/>
              <a:gd name="connsiteY17858" fmla="*/ 1623687 h 6407150"/>
              <a:gd name="connsiteX17859" fmla="*/ 5345419 w 11737976"/>
              <a:gd name="connsiteY17859" fmla="*/ 1644998 h 6407150"/>
              <a:gd name="connsiteX17860" fmla="*/ 5355030 w 11737976"/>
              <a:gd name="connsiteY17860" fmla="*/ 1646021 h 6407150"/>
              <a:gd name="connsiteX17861" fmla="*/ 5363286 w 11737976"/>
              <a:gd name="connsiteY17861" fmla="*/ 1656616 h 6407150"/>
              <a:gd name="connsiteX17862" fmla="*/ 5354950 w 11737976"/>
              <a:gd name="connsiteY17862" fmla="*/ 1656908 h 6407150"/>
              <a:gd name="connsiteX17863" fmla="*/ 5353672 w 11737976"/>
              <a:gd name="connsiteY17863" fmla="*/ 1655593 h 6407150"/>
              <a:gd name="connsiteX17864" fmla="*/ 5354705 w 11737976"/>
              <a:gd name="connsiteY17864" fmla="*/ 1656917 h 6407150"/>
              <a:gd name="connsiteX17865" fmla="*/ 5354950 w 11737976"/>
              <a:gd name="connsiteY17865" fmla="*/ 1656908 h 6407150"/>
              <a:gd name="connsiteX17866" fmla="*/ 5357397 w 11737976"/>
              <a:gd name="connsiteY17866" fmla="*/ 1659430 h 6407150"/>
              <a:gd name="connsiteX17867" fmla="*/ 5361023 w 11737976"/>
              <a:gd name="connsiteY17867" fmla="*/ 1672569 h 6407150"/>
              <a:gd name="connsiteX17868" fmla="*/ 5349598 w 11737976"/>
              <a:gd name="connsiteY17868" fmla="*/ 1684309 h 6407150"/>
              <a:gd name="connsiteX17869" fmla="*/ 5367015 w 11737976"/>
              <a:gd name="connsiteY17869" fmla="*/ 1699117 h 6407150"/>
              <a:gd name="connsiteX17870" fmla="*/ 5366110 w 11737976"/>
              <a:gd name="connsiteY17870" fmla="*/ 1705498 h 6407150"/>
              <a:gd name="connsiteX17871" fmla="*/ 5395402 w 11737976"/>
              <a:gd name="connsiteY17871" fmla="*/ 1705376 h 6407150"/>
              <a:gd name="connsiteX17872" fmla="*/ 5388052 w 11737976"/>
              <a:gd name="connsiteY17872" fmla="*/ 1688401 h 6407150"/>
              <a:gd name="connsiteX17873" fmla="*/ 5398570 w 11737976"/>
              <a:gd name="connsiteY17873" fmla="*/ 1683042 h 6407150"/>
              <a:gd name="connsiteX17874" fmla="*/ 5408183 w 11737976"/>
              <a:gd name="connsiteY17874" fmla="*/ 1684064 h 6407150"/>
              <a:gd name="connsiteX17875" fmla="*/ 5415081 w 11737976"/>
              <a:gd name="connsiteY17875" fmla="*/ 1704232 h 6407150"/>
              <a:gd name="connsiteX17876" fmla="*/ 5423789 w 11737976"/>
              <a:gd name="connsiteY17876" fmla="*/ 1711636 h 6407150"/>
              <a:gd name="connsiteX17877" fmla="*/ 5413723 w 11737976"/>
              <a:gd name="connsiteY17877" fmla="*/ 1713803 h 6407150"/>
              <a:gd name="connsiteX17878" fmla="*/ 5422430 w 11737976"/>
              <a:gd name="connsiteY17878" fmla="*/ 1721207 h 6407150"/>
              <a:gd name="connsiteX17879" fmla="*/ 5403656 w 11737976"/>
              <a:gd name="connsiteY17879" fmla="*/ 1715970 h 6407150"/>
              <a:gd name="connsiteX17880" fmla="*/ 5393138 w 11737976"/>
              <a:gd name="connsiteY17880" fmla="*/ 1721330 h 6407150"/>
              <a:gd name="connsiteX17881" fmla="*/ 5373911 w 11737976"/>
              <a:gd name="connsiteY17881" fmla="*/ 1719283 h 6407150"/>
              <a:gd name="connsiteX17882" fmla="*/ 5365205 w 11737976"/>
              <a:gd name="connsiteY17882" fmla="*/ 1711879 h 6407150"/>
              <a:gd name="connsiteX17883" fmla="*/ 5334554 w 11737976"/>
              <a:gd name="connsiteY17883" fmla="*/ 1721573 h 6407150"/>
              <a:gd name="connsiteX17884" fmla="*/ 5352422 w 11737976"/>
              <a:gd name="connsiteY17884" fmla="*/ 1733192 h 6407150"/>
              <a:gd name="connsiteX17885" fmla="*/ 5342356 w 11737976"/>
              <a:gd name="connsiteY17885" fmla="*/ 1735359 h 6407150"/>
              <a:gd name="connsiteX17886" fmla="*/ 5332744 w 11737976"/>
              <a:gd name="connsiteY17886" fmla="*/ 1734338 h 6407150"/>
              <a:gd name="connsiteX17887" fmla="*/ 5332291 w 11737976"/>
              <a:gd name="connsiteY17887" fmla="*/ 1737529 h 6407150"/>
              <a:gd name="connsiteX17888" fmla="*/ 5340300 w 11737976"/>
              <a:gd name="connsiteY17888" fmla="*/ 1738380 h 6407150"/>
              <a:gd name="connsiteX17889" fmla="*/ 5330027 w 11737976"/>
              <a:gd name="connsiteY17889" fmla="*/ 1753480 h 6407150"/>
              <a:gd name="connsiteX17890" fmla="*/ 5327311 w 11737976"/>
              <a:gd name="connsiteY17890" fmla="*/ 1772624 h 6407150"/>
              <a:gd name="connsiteX17891" fmla="*/ 5298474 w 11737976"/>
              <a:gd name="connsiteY17891" fmla="*/ 1769556 h 6407150"/>
              <a:gd name="connsiteX17892" fmla="*/ 5286595 w 11737976"/>
              <a:gd name="connsiteY17892" fmla="*/ 1784485 h 6407150"/>
              <a:gd name="connsiteX17893" fmla="*/ 5266917 w 11737976"/>
              <a:gd name="connsiteY17893" fmla="*/ 1785632 h 6407150"/>
              <a:gd name="connsiteX17894" fmla="*/ 5285690 w 11737976"/>
              <a:gd name="connsiteY17894" fmla="*/ 1790868 h 6407150"/>
              <a:gd name="connsiteX17895" fmla="*/ 5275170 w 11737976"/>
              <a:gd name="connsiteY17895" fmla="*/ 1796225 h 6407150"/>
              <a:gd name="connsiteX17896" fmla="*/ 5304462 w 11737976"/>
              <a:gd name="connsiteY17896" fmla="*/ 1796103 h 6407150"/>
              <a:gd name="connsiteX17897" fmla="*/ 5295304 w 11737976"/>
              <a:gd name="connsiteY17897" fmla="*/ 1791891 h 6407150"/>
              <a:gd name="connsiteX17898" fmla="*/ 5335565 w 11737976"/>
              <a:gd name="connsiteY17898" fmla="*/ 1783219 h 6407150"/>
              <a:gd name="connsiteX17899" fmla="*/ 5344727 w 11737976"/>
              <a:gd name="connsiteY17899" fmla="*/ 1787432 h 6407150"/>
              <a:gd name="connsiteX17900" fmla="*/ 5334208 w 11737976"/>
              <a:gd name="connsiteY17900" fmla="*/ 1792791 h 6407150"/>
              <a:gd name="connsiteX17901" fmla="*/ 5350719 w 11737976"/>
              <a:gd name="connsiteY17901" fmla="*/ 1813982 h 6407150"/>
              <a:gd name="connsiteX17902" fmla="*/ 5346193 w 11737976"/>
              <a:gd name="connsiteY17902" fmla="*/ 1845886 h 6407150"/>
              <a:gd name="connsiteX17903" fmla="*/ 5333863 w 11737976"/>
              <a:gd name="connsiteY17903" fmla="*/ 1864007 h 6407150"/>
              <a:gd name="connsiteX17904" fmla="*/ 5343476 w 11737976"/>
              <a:gd name="connsiteY17904" fmla="*/ 1865030 h 6407150"/>
              <a:gd name="connsiteX17905" fmla="*/ 5321533 w 11737976"/>
              <a:gd name="connsiteY17905" fmla="*/ 1882128 h 6407150"/>
              <a:gd name="connsiteX17906" fmla="*/ 5350372 w 11737976"/>
              <a:gd name="connsiteY17906" fmla="*/ 1885197 h 6407150"/>
              <a:gd name="connsiteX17907" fmla="*/ 5359533 w 11737976"/>
              <a:gd name="connsiteY17907" fmla="*/ 1889411 h 6407150"/>
              <a:gd name="connsiteX17908" fmla="*/ 5336687 w 11737976"/>
              <a:gd name="connsiteY17908" fmla="*/ 1912890 h 6407150"/>
              <a:gd name="connsiteX17909" fmla="*/ 5353649 w 11737976"/>
              <a:gd name="connsiteY17909" fmla="*/ 1930889 h 6407150"/>
              <a:gd name="connsiteX17910" fmla="*/ 5343582 w 11737976"/>
              <a:gd name="connsiteY17910" fmla="*/ 1933057 h 6407150"/>
              <a:gd name="connsiteX17911" fmla="*/ 5352743 w 11737976"/>
              <a:gd name="connsiteY17911" fmla="*/ 1937272 h 6407150"/>
              <a:gd name="connsiteX17912" fmla="*/ 5343130 w 11737976"/>
              <a:gd name="connsiteY17912" fmla="*/ 1936248 h 6407150"/>
              <a:gd name="connsiteX17913" fmla="*/ 5330802 w 11737976"/>
              <a:gd name="connsiteY17913" fmla="*/ 1954368 h 6407150"/>
              <a:gd name="connsiteX17914" fmla="*/ 5321189 w 11737976"/>
              <a:gd name="connsiteY17914" fmla="*/ 1953346 h 6407150"/>
              <a:gd name="connsiteX17915" fmla="*/ 5320736 w 11737976"/>
              <a:gd name="connsiteY17915" fmla="*/ 1956536 h 6407150"/>
              <a:gd name="connsiteX17916" fmla="*/ 5330349 w 11737976"/>
              <a:gd name="connsiteY17916" fmla="*/ 1957560 h 6407150"/>
              <a:gd name="connsiteX17917" fmla="*/ 5339055 w 11737976"/>
              <a:gd name="connsiteY17917" fmla="*/ 1964964 h 6407150"/>
              <a:gd name="connsiteX17918" fmla="*/ 5325822 w 11737976"/>
              <a:gd name="connsiteY17918" fmla="*/ 1989467 h 6407150"/>
              <a:gd name="connsiteX17919" fmla="*/ 5296530 w 11737976"/>
              <a:gd name="connsiteY17919" fmla="*/ 1989588 h 6407150"/>
              <a:gd name="connsiteX17920" fmla="*/ 5287369 w 11737976"/>
              <a:gd name="connsiteY17920" fmla="*/ 1985374 h 6407150"/>
              <a:gd name="connsiteX17921" fmla="*/ 5295625 w 11737976"/>
              <a:gd name="connsiteY17921" fmla="*/ 1995970 h 6407150"/>
              <a:gd name="connsiteX17922" fmla="*/ 5285106 w 11737976"/>
              <a:gd name="connsiteY17922" fmla="*/ 2001328 h 6407150"/>
              <a:gd name="connsiteX17923" fmla="*/ 5274587 w 11737976"/>
              <a:gd name="connsiteY17923" fmla="*/ 2006686 h 6407150"/>
              <a:gd name="connsiteX17924" fmla="*/ 5264523 w 11737976"/>
              <a:gd name="connsiteY17924" fmla="*/ 2008855 h 6407150"/>
              <a:gd name="connsiteX17925" fmla="*/ 5274134 w 11737976"/>
              <a:gd name="connsiteY17925" fmla="*/ 2009877 h 6407150"/>
              <a:gd name="connsiteX17926" fmla="*/ 5284201 w 11737976"/>
              <a:gd name="connsiteY17926" fmla="*/ 2007709 h 6407150"/>
              <a:gd name="connsiteX17927" fmla="*/ 5303879 w 11737976"/>
              <a:gd name="connsiteY17927" fmla="*/ 2006565 h 6407150"/>
              <a:gd name="connsiteX17928" fmla="*/ 5313040 w 11737976"/>
              <a:gd name="connsiteY17928" fmla="*/ 2010778 h 6407150"/>
              <a:gd name="connsiteX17929" fmla="*/ 5308966 w 11737976"/>
              <a:gd name="connsiteY17929" fmla="*/ 2039493 h 6407150"/>
              <a:gd name="connsiteX17930" fmla="*/ 5317221 w 11737976"/>
              <a:gd name="connsiteY17930" fmla="*/ 2050088 h 6407150"/>
              <a:gd name="connsiteX17931" fmla="*/ 5306249 w 11737976"/>
              <a:gd name="connsiteY17931" fmla="*/ 2058638 h 6407150"/>
              <a:gd name="connsiteX17932" fmla="*/ 5287477 w 11737976"/>
              <a:gd name="connsiteY17932" fmla="*/ 2053400 h 6407150"/>
              <a:gd name="connsiteX17933" fmla="*/ 5277410 w 11737976"/>
              <a:gd name="connsiteY17933" fmla="*/ 2055569 h 6407150"/>
              <a:gd name="connsiteX17934" fmla="*/ 5276958 w 11737976"/>
              <a:gd name="connsiteY17934" fmla="*/ 2058760 h 6407150"/>
              <a:gd name="connsiteX17935" fmla="*/ 5305345 w 11737976"/>
              <a:gd name="connsiteY17935" fmla="*/ 2065020 h 6407150"/>
              <a:gd name="connsiteX17936" fmla="*/ 5304439 w 11737976"/>
              <a:gd name="connsiteY17936" fmla="*/ 2071400 h 6407150"/>
              <a:gd name="connsiteX17937" fmla="*/ 5285214 w 11737976"/>
              <a:gd name="connsiteY17937" fmla="*/ 2069354 h 6407150"/>
              <a:gd name="connsiteX17938" fmla="*/ 5282950 w 11737976"/>
              <a:gd name="connsiteY17938" fmla="*/ 2085308 h 6407150"/>
              <a:gd name="connsiteX17939" fmla="*/ 5311337 w 11737976"/>
              <a:gd name="connsiteY17939" fmla="*/ 2091567 h 6407150"/>
              <a:gd name="connsiteX17940" fmla="*/ 5338365 w 11737976"/>
              <a:gd name="connsiteY17940" fmla="*/ 2107399 h 6407150"/>
              <a:gd name="connsiteX17941" fmla="*/ 5359402 w 11737976"/>
              <a:gd name="connsiteY17941" fmla="*/ 2096681 h 6407150"/>
              <a:gd name="connsiteX17942" fmla="*/ 5361213 w 11737976"/>
              <a:gd name="connsiteY17942" fmla="*/ 2083917 h 6407150"/>
              <a:gd name="connsiteX17943" fmla="*/ 5400571 w 11737976"/>
              <a:gd name="connsiteY17943" fmla="*/ 2081629 h 6407150"/>
              <a:gd name="connsiteX17944" fmla="*/ 5399667 w 11737976"/>
              <a:gd name="connsiteY17944" fmla="*/ 2088009 h 6407150"/>
              <a:gd name="connsiteX17945" fmla="*/ 5369921 w 11737976"/>
              <a:gd name="connsiteY17945" fmla="*/ 2091323 h 6407150"/>
              <a:gd name="connsiteX17946" fmla="*/ 5347071 w 11737976"/>
              <a:gd name="connsiteY17946" fmla="*/ 2114801 h 6407150"/>
              <a:gd name="connsiteX17947" fmla="*/ 5337913 w 11737976"/>
              <a:gd name="connsiteY17947" fmla="*/ 2110588 h 6407150"/>
              <a:gd name="connsiteX17948" fmla="*/ 5337007 w 11737976"/>
              <a:gd name="connsiteY17948" fmla="*/ 2116971 h 6407150"/>
              <a:gd name="connsiteX17949" fmla="*/ 5375006 w 11737976"/>
              <a:gd name="connsiteY17949" fmla="*/ 2124251 h 6407150"/>
              <a:gd name="connsiteX17950" fmla="*/ 5335650 w 11737976"/>
              <a:gd name="connsiteY17950" fmla="*/ 2126543 h 6407150"/>
              <a:gd name="connsiteX17951" fmla="*/ 5373648 w 11737976"/>
              <a:gd name="connsiteY17951" fmla="*/ 2133823 h 6407150"/>
              <a:gd name="connsiteX17952" fmla="*/ 5431330 w 11737976"/>
              <a:gd name="connsiteY17952" fmla="*/ 2139960 h 6407150"/>
              <a:gd name="connsiteX17953" fmla="*/ 5441846 w 11737976"/>
              <a:gd name="connsiteY17953" fmla="*/ 2134601 h 6407150"/>
              <a:gd name="connsiteX17954" fmla="*/ 5413459 w 11737976"/>
              <a:gd name="connsiteY17954" fmla="*/ 2128343 h 6407150"/>
              <a:gd name="connsiteX17955" fmla="*/ 5480753 w 11737976"/>
              <a:gd name="connsiteY17955" fmla="*/ 2135503 h 6407150"/>
              <a:gd name="connsiteX17956" fmla="*/ 5479847 w 11737976"/>
              <a:gd name="connsiteY17956" fmla="*/ 2141884 h 6407150"/>
              <a:gd name="connsiteX17957" fmla="*/ 5470685 w 11737976"/>
              <a:gd name="connsiteY17957" fmla="*/ 2137670 h 6407150"/>
              <a:gd name="connsiteX17958" fmla="*/ 5460169 w 11737976"/>
              <a:gd name="connsiteY17958" fmla="*/ 2143029 h 6407150"/>
              <a:gd name="connsiteX17959" fmla="*/ 5479395 w 11737976"/>
              <a:gd name="connsiteY17959" fmla="*/ 2145074 h 6407150"/>
              <a:gd name="connsiteX17960" fmla="*/ 5537073 w 11737976"/>
              <a:gd name="connsiteY17960" fmla="*/ 2151212 h 6407150"/>
              <a:gd name="connsiteX17961" fmla="*/ 5535716 w 11737976"/>
              <a:gd name="connsiteY17961" fmla="*/ 2160784 h 6407150"/>
              <a:gd name="connsiteX17962" fmla="*/ 5546687 w 11737976"/>
              <a:gd name="connsiteY17962" fmla="*/ 2152234 h 6407150"/>
              <a:gd name="connsiteX17963" fmla="*/ 5575527 w 11737976"/>
              <a:gd name="connsiteY17963" fmla="*/ 2155302 h 6407150"/>
              <a:gd name="connsiteX17964" fmla="*/ 5575074 w 11737976"/>
              <a:gd name="connsiteY17964" fmla="*/ 2158493 h 6407150"/>
              <a:gd name="connsiteX17965" fmla="*/ 5584233 w 11737976"/>
              <a:gd name="connsiteY17965" fmla="*/ 2162707 h 6407150"/>
              <a:gd name="connsiteX17966" fmla="*/ 5594752 w 11737976"/>
              <a:gd name="connsiteY17966" fmla="*/ 2157348 h 6407150"/>
              <a:gd name="connsiteX17967" fmla="*/ 5603460 w 11737976"/>
              <a:gd name="connsiteY17967" fmla="*/ 2164753 h 6407150"/>
              <a:gd name="connsiteX17968" fmla="*/ 5613977 w 11737976"/>
              <a:gd name="connsiteY17968" fmla="*/ 2159393 h 6407150"/>
              <a:gd name="connsiteX17969" fmla="*/ 5632301 w 11737976"/>
              <a:gd name="connsiteY17969" fmla="*/ 2167820 h 6407150"/>
              <a:gd name="connsiteX17970" fmla="*/ 5700951 w 11737976"/>
              <a:gd name="connsiteY17970" fmla="*/ 2165409 h 6407150"/>
              <a:gd name="connsiteX17971" fmla="*/ 5673469 w 11737976"/>
              <a:gd name="connsiteY17971" fmla="*/ 2152768 h 6407150"/>
              <a:gd name="connsiteX17972" fmla="*/ 5665667 w 11737976"/>
              <a:gd name="connsiteY17972" fmla="*/ 2138983 h 6407150"/>
              <a:gd name="connsiteX17973" fmla="*/ 5656052 w 11737976"/>
              <a:gd name="connsiteY17973" fmla="*/ 2137960 h 6407150"/>
              <a:gd name="connsiteX17974" fmla="*/ 5638638 w 11737976"/>
              <a:gd name="connsiteY17974" fmla="*/ 2123153 h 6407150"/>
              <a:gd name="connsiteX17975" fmla="*/ 5609798 w 11737976"/>
              <a:gd name="connsiteY17975" fmla="*/ 2120083 h 6407150"/>
              <a:gd name="connsiteX17976" fmla="*/ 5607082 w 11737976"/>
              <a:gd name="connsiteY17976" fmla="*/ 2139227 h 6407150"/>
              <a:gd name="connsiteX17977" fmla="*/ 5626760 w 11737976"/>
              <a:gd name="connsiteY17977" fmla="*/ 2138083 h 6407150"/>
              <a:gd name="connsiteX17978" fmla="*/ 5637280 w 11737976"/>
              <a:gd name="connsiteY17978" fmla="*/ 2132723 h 6407150"/>
              <a:gd name="connsiteX17979" fmla="*/ 5636826 w 11737976"/>
              <a:gd name="connsiteY17979" fmla="*/ 2135915 h 6407150"/>
              <a:gd name="connsiteX17980" fmla="*/ 5625402 w 11737976"/>
              <a:gd name="connsiteY17980" fmla="*/ 2147654 h 6407150"/>
              <a:gd name="connsiteX17981" fmla="*/ 5596563 w 11737976"/>
              <a:gd name="connsiteY17981" fmla="*/ 2144586 h 6407150"/>
              <a:gd name="connsiteX17982" fmla="*/ 5570440 w 11737976"/>
              <a:gd name="connsiteY17982" fmla="*/ 2122374 h 6407150"/>
              <a:gd name="connsiteX17983" fmla="*/ 5580958 w 11737976"/>
              <a:gd name="connsiteY17983" fmla="*/ 2117015 h 6407150"/>
              <a:gd name="connsiteX17984" fmla="*/ 5571344 w 11737976"/>
              <a:gd name="connsiteY17984" fmla="*/ 2115992 h 6407150"/>
              <a:gd name="connsiteX17985" fmla="*/ 5573609 w 11737976"/>
              <a:gd name="connsiteY17985" fmla="*/ 2100038 h 6407150"/>
              <a:gd name="connsiteX17986" fmla="*/ 5564447 w 11737976"/>
              <a:gd name="connsiteY17986" fmla="*/ 2095825 h 6407150"/>
              <a:gd name="connsiteX17987" fmla="*/ 5594192 w 11737976"/>
              <a:gd name="connsiteY17987" fmla="*/ 2092514 h 6407150"/>
              <a:gd name="connsiteX17988" fmla="*/ 5585938 w 11737976"/>
              <a:gd name="connsiteY17988" fmla="*/ 2081918 h 6407150"/>
              <a:gd name="connsiteX17989" fmla="*/ 5548843 w 11737976"/>
              <a:gd name="connsiteY17989" fmla="*/ 2068254 h 6407150"/>
              <a:gd name="connsiteX17990" fmla="*/ 5550200 w 11737976"/>
              <a:gd name="connsiteY17990" fmla="*/ 2058683 h 6407150"/>
              <a:gd name="connsiteX17991" fmla="*/ 5607427 w 11737976"/>
              <a:gd name="connsiteY17991" fmla="*/ 2068010 h 6407150"/>
              <a:gd name="connsiteX17992" fmla="*/ 5606973 w 11737976"/>
              <a:gd name="connsiteY17992" fmla="*/ 2071201 h 6407150"/>
              <a:gd name="connsiteX17993" fmla="*/ 5626653 w 11737976"/>
              <a:gd name="connsiteY17993" fmla="*/ 2070056 h 6407150"/>
              <a:gd name="connsiteX17994" fmla="*/ 5625747 w 11737976"/>
              <a:gd name="connsiteY17994" fmla="*/ 2076437 h 6407150"/>
              <a:gd name="connsiteX17995" fmla="*/ 5644975 w 11737976"/>
              <a:gd name="connsiteY17995" fmla="*/ 2078484 h 6407150"/>
              <a:gd name="connsiteX17996" fmla="*/ 5634456 w 11737976"/>
              <a:gd name="connsiteY17996" fmla="*/ 2083841 h 6407150"/>
              <a:gd name="connsiteX17997" fmla="*/ 5633550 w 11737976"/>
              <a:gd name="connsiteY17997" fmla="*/ 2090222 h 6407150"/>
              <a:gd name="connsiteX17998" fmla="*/ 5643616 w 11737976"/>
              <a:gd name="connsiteY17998" fmla="*/ 2088056 h 6407150"/>
              <a:gd name="connsiteX17999" fmla="*/ 5663748 w 11737976"/>
              <a:gd name="connsiteY17999" fmla="*/ 2083719 h 6407150"/>
              <a:gd name="connsiteX18000" fmla="*/ 5673362 w 11737976"/>
              <a:gd name="connsiteY18000" fmla="*/ 2084743 h 6407150"/>
              <a:gd name="connsiteX18001" fmla="*/ 5702202 w 11737976"/>
              <a:gd name="connsiteY18001" fmla="*/ 2087810 h 6407150"/>
              <a:gd name="connsiteX18002" fmla="*/ 5693946 w 11737976"/>
              <a:gd name="connsiteY18002" fmla="*/ 2077217 h 6407150"/>
              <a:gd name="connsiteX18003" fmla="*/ 5713626 w 11737976"/>
              <a:gd name="connsiteY18003" fmla="*/ 2076071 h 6407150"/>
              <a:gd name="connsiteX18004" fmla="*/ 5713173 w 11737976"/>
              <a:gd name="connsiteY18004" fmla="*/ 2079261 h 6407150"/>
              <a:gd name="connsiteX18005" fmla="*/ 5722784 w 11737976"/>
              <a:gd name="connsiteY18005" fmla="*/ 2080284 h 6407150"/>
              <a:gd name="connsiteX18006" fmla="*/ 5723237 w 11737976"/>
              <a:gd name="connsiteY18006" fmla="*/ 2077093 h 6407150"/>
              <a:gd name="connsiteX18007" fmla="*/ 5714078 w 11737976"/>
              <a:gd name="connsiteY18007" fmla="*/ 2072880 h 6407150"/>
              <a:gd name="connsiteX18008" fmla="*/ 5685239 w 11737976"/>
              <a:gd name="connsiteY18008" fmla="*/ 2069812 h 6407150"/>
              <a:gd name="connsiteX18009" fmla="*/ 5677435 w 11737976"/>
              <a:gd name="connsiteY18009" fmla="*/ 2056027 h 6407150"/>
              <a:gd name="connsiteX18010" fmla="*/ 5648144 w 11737976"/>
              <a:gd name="connsiteY18010" fmla="*/ 2056148 h 6407150"/>
              <a:gd name="connsiteX18011" fmla="*/ 5639887 w 11737976"/>
              <a:gd name="connsiteY18011" fmla="*/ 2045554 h 6407150"/>
              <a:gd name="connsiteX18012" fmla="*/ 5620662 w 11737976"/>
              <a:gd name="connsiteY18012" fmla="*/ 2043508 h 6407150"/>
              <a:gd name="connsiteX18013" fmla="*/ 5649954 w 11737976"/>
              <a:gd name="connsiteY18013" fmla="*/ 2043386 h 6407150"/>
              <a:gd name="connsiteX18014" fmla="*/ 5651765 w 11737976"/>
              <a:gd name="connsiteY18014" fmla="*/ 2030623 h 6407150"/>
              <a:gd name="connsiteX18015" fmla="*/ 5642152 w 11737976"/>
              <a:gd name="connsiteY18015" fmla="*/ 2029601 h 6407150"/>
              <a:gd name="connsiteX18016" fmla="*/ 5632990 w 11737976"/>
              <a:gd name="connsiteY18016" fmla="*/ 2025385 h 6407150"/>
              <a:gd name="connsiteX18017" fmla="*/ 5613312 w 11737976"/>
              <a:gd name="connsiteY18017" fmla="*/ 2026532 h 6407150"/>
              <a:gd name="connsiteX18018" fmla="*/ 5629715 w 11737976"/>
              <a:gd name="connsiteY18018" fmla="*/ 1979695 h 6407150"/>
              <a:gd name="connsiteX18019" fmla="*/ 5638874 w 11737976"/>
              <a:gd name="connsiteY18019" fmla="*/ 1983908 h 6407150"/>
              <a:gd name="connsiteX18020" fmla="*/ 5639327 w 11737976"/>
              <a:gd name="connsiteY18020" fmla="*/ 1980718 h 6407150"/>
              <a:gd name="connsiteX18021" fmla="*/ 5630168 w 11737976"/>
              <a:gd name="connsiteY18021" fmla="*/ 1976504 h 6407150"/>
              <a:gd name="connsiteX18022" fmla="*/ 5631073 w 11737976"/>
              <a:gd name="connsiteY18022" fmla="*/ 1970122 h 6407150"/>
              <a:gd name="connsiteX18023" fmla="*/ 5651204 w 11737976"/>
              <a:gd name="connsiteY18023" fmla="*/ 1965788 h 6407150"/>
              <a:gd name="connsiteX18024" fmla="*/ 5613204 w 11737976"/>
              <a:gd name="connsiteY18024" fmla="*/ 1958504 h 6407150"/>
              <a:gd name="connsiteX18025" fmla="*/ 5587986 w 11737976"/>
              <a:gd name="connsiteY18025" fmla="*/ 1929911 h 6407150"/>
              <a:gd name="connsiteX18026" fmla="*/ 5569213 w 11737976"/>
              <a:gd name="connsiteY18026" fmla="*/ 1924675 h 6407150"/>
              <a:gd name="connsiteX18027" fmla="*/ 5521600 w 11737976"/>
              <a:gd name="connsiteY18027" fmla="*/ 1916371 h 6407150"/>
              <a:gd name="connsiteX18028" fmla="*/ 5520694 w 11737976"/>
              <a:gd name="connsiteY18028" fmla="*/ 1922752 h 6407150"/>
              <a:gd name="connsiteX18029" fmla="*/ 5510176 w 11737976"/>
              <a:gd name="connsiteY18029" fmla="*/ 1928111 h 6407150"/>
              <a:gd name="connsiteX18030" fmla="*/ 5528496 w 11737976"/>
              <a:gd name="connsiteY18030" fmla="*/ 1936538 h 6407150"/>
              <a:gd name="connsiteX18031" fmla="*/ 5490950 w 11737976"/>
              <a:gd name="connsiteY18031" fmla="*/ 1926065 h 6407150"/>
              <a:gd name="connsiteX18032" fmla="*/ 5511534 w 11737976"/>
              <a:gd name="connsiteY18032" fmla="*/ 1918538 h 6407150"/>
              <a:gd name="connsiteX18033" fmla="*/ 5492308 w 11737976"/>
              <a:gd name="connsiteY18033" fmla="*/ 1916492 h 6407150"/>
              <a:gd name="connsiteX18034" fmla="*/ 5492761 w 11737976"/>
              <a:gd name="connsiteY18034" fmla="*/ 1913302 h 6407150"/>
              <a:gd name="connsiteX18035" fmla="*/ 5483600 w 11737976"/>
              <a:gd name="connsiteY18035" fmla="*/ 1909089 h 6407150"/>
              <a:gd name="connsiteX18036" fmla="*/ 5473533 w 11737976"/>
              <a:gd name="connsiteY18036" fmla="*/ 1911257 h 6407150"/>
              <a:gd name="connsiteX18037" fmla="*/ 5483147 w 11737976"/>
              <a:gd name="connsiteY18037" fmla="*/ 1912279 h 6407150"/>
              <a:gd name="connsiteX18038" fmla="*/ 5482694 w 11737976"/>
              <a:gd name="connsiteY18038" fmla="*/ 1915470 h 6407150"/>
              <a:gd name="connsiteX18039" fmla="*/ 5481789 w 11737976"/>
              <a:gd name="connsiteY18039" fmla="*/ 1921852 h 6407150"/>
              <a:gd name="connsiteX18040" fmla="*/ 5472628 w 11737976"/>
              <a:gd name="connsiteY18040" fmla="*/ 1917638 h 6407150"/>
              <a:gd name="connsiteX18041" fmla="*/ 5443789 w 11737976"/>
              <a:gd name="connsiteY18041" fmla="*/ 1914569 h 6407150"/>
              <a:gd name="connsiteX18042" fmla="*/ 5444240 w 11737976"/>
              <a:gd name="connsiteY18042" fmla="*/ 1911379 h 6407150"/>
              <a:gd name="connsiteX18043" fmla="*/ 5444693 w 11737976"/>
              <a:gd name="connsiteY18043" fmla="*/ 1908188 h 6407150"/>
              <a:gd name="connsiteX18044" fmla="*/ 5474440 w 11737976"/>
              <a:gd name="connsiteY18044" fmla="*/ 1904875 h 6407150"/>
              <a:gd name="connsiteX18045" fmla="*/ 5493213 w 11737976"/>
              <a:gd name="connsiteY18045" fmla="*/ 1910112 h 6407150"/>
              <a:gd name="connsiteX18046" fmla="*/ 5503731 w 11737976"/>
              <a:gd name="connsiteY18046" fmla="*/ 1904752 h 6407150"/>
              <a:gd name="connsiteX18047" fmla="*/ 5589796 w 11737976"/>
              <a:gd name="connsiteY18047" fmla="*/ 1917151 h 6407150"/>
              <a:gd name="connsiteX18048" fmla="*/ 5599863 w 11737976"/>
              <a:gd name="connsiteY18048" fmla="*/ 1914982 h 6407150"/>
              <a:gd name="connsiteX18049" fmla="*/ 5591155 w 11737976"/>
              <a:gd name="connsiteY18049" fmla="*/ 1907577 h 6407150"/>
              <a:gd name="connsiteX18050" fmla="*/ 5581995 w 11737976"/>
              <a:gd name="connsiteY18050" fmla="*/ 1903364 h 6407150"/>
              <a:gd name="connsiteX18051" fmla="*/ 5591607 w 11737976"/>
              <a:gd name="connsiteY18051" fmla="*/ 1904387 h 6407150"/>
              <a:gd name="connsiteX18052" fmla="*/ 5572834 w 11737976"/>
              <a:gd name="connsiteY18052" fmla="*/ 1899151 h 6407150"/>
              <a:gd name="connsiteX18053" fmla="*/ 5593870 w 11737976"/>
              <a:gd name="connsiteY18053" fmla="*/ 1888433 h 6407150"/>
              <a:gd name="connsiteX18054" fmla="*/ 5603484 w 11737976"/>
              <a:gd name="connsiteY18054" fmla="*/ 1889455 h 6407150"/>
              <a:gd name="connsiteX18055" fmla="*/ 5604390 w 11737976"/>
              <a:gd name="connsiteY18055" fmla="*/ 1883075 h 6407150"/>
              <a:gd name="connsiteX18056" fmla="*/ 5604842 w 11737976"/>
              <a:gd name="connsiteY18056" fmla="*/ 1879885 h 6407150"/>
              <a:gd name="connsiteX18057" fmla="*/ 5614909 w 11737976"/>
              <a:gd name="connsiteY18057" fmla="*/ 1877715 h 6407150"/>
              <a:gd name="connsiteX18058" fmla="*/ 5635040 w 11737976"/>
              <a:gd name="connsiteY18058" fmla="*/ 1873380 h 6407150"/>
              <a:gd name="connsiteX18059" fmla="*/ 5634587 w 11737976"/>
              <a:gd name="connsiteY18059" fmla="*/ 1876571 h 6407150"/>
              <a:gd name="connsiteX18060" fmla="*/ 5634134 w 11737976"/>
              <a:gd name="connsiteY18060" fmla="*/ 1879762 h 6407150"/>
              <a:gd name="connsiteX18061" fmla="*/ 5624521 w 11737976"/>
              <a:gd name="connsiteY18061" fmla="*/ 1878739 h 6407150"/>
              <a:gd name="connsiteX18062" fmla="*/ 5652454 w 11737976"/>
              <a:gd name="connsiteY18062" fmla="*/ 1888188 h 6407150"/>
              <a:gd name="connsiteX18063" fmla="*/ 5644201 w 11737976"/>
              <a:gd name="connsiteY18063" fmla="*/ 1877594 h 6407150"/>
              <a:gd name="connsiteX18064" fmla="*/ 5644654 w 11737976"/>
              <a:gd name="connsiteY18064" fmla="*/ 1874403 h 6407150"/>
              <a:gd name="connsiteX18065" fmla="*/ 5645558 w 11737976"/>
              <a:gd name="connsiteY18065" fmla="*/ 1868022 h 6407150"/>
              <a:gd name="connsiteX18066" fmla="*/ 5597038 w 11737976"/>
              <a:gd name="connsiteY18066" fmla="*/ 1866099 h 6407150"/>
              <a:gd name="connsiteX18067" fmla="*/ 5588785 w 11737976"/>
              <a:gd name="connsiteY18067" fmla="*/ 1855503 h 6407150"/>
              <a:gd name="connsiteX18068" fmla="*/ 5627689 w 11737976"/>
              <a:gd name="connsiteY18068" fmla="*/ 1856406 h 6407150"/>
              <a:gd name="connsiteX18069" fmla="*/ 5609369 w 11737976"/>
              <a:gd name="connsiteY18069" fmla="*/ 1847977 h 6407150"/>
              <a:gd name="connsiteX18070" fmla="*/ 5570916 w 11737976"/>
              <a:gd name="connsiteY18070" fmla="*/ 1843887 h 6407150"/>
              <a:gd name="connsiteX18071" fmla="*/ 5571368 w 11737976"/>
              <a:gd name="connsiteY18071" fmla="*/ 1840697 h 6407150"/>
              <a:gd name="connsiteX18072" fmla="*/ 5572273 w 11737976"/>
              <a:gd name="connsiteY18072" fmla="*/ 1834314 h 6407150"/>
              <a:gd name="connsiteX18073" fmla="*/ 5601566 w 11737976"/>
              <a:gd name="connsiteY18073" fmla="*/ 1834192 h 6407150"/>
              <a:gd name="connsiteX18074" fmla="*/ 5592860 w 11737976"/>
              <a:gd name="connsiteY18074" fmla="*/ 1826789 h 6407150"/>
              <a:gd name="connsiteX18075" fmla="*/ 5621699 w 11737976"/>
              <a:gd name="connsiteY18075" fmla="*/ 1829858 h 6407150"/>
              <a:gd name="connsiteX18076" fmla="*/ 5622604 w 11737976"/>
              <a:gd name="connsiteY18076" fmla="*/ 1823476 h 6407150"/>
              <a:gd name="connsiteX18077" fmla="*/ 5604734 w 11737976"/>
              <a:gd name="connsiteY18077" fmla="*/ 1811857 h 6407150"/>
              <a:gd name="connsiteX18078" fmla="*/ 5624416 w 11737976"/>
              <a:gd name="connsiteY18078" fmla="*/ 1810713 h 6407150"/>
              <a:gd name="connsiteX18079" fmla="*/ 5606997 w 11737976"/>
              <a:gd name="connsiteY18079" fmla="*/ 1795905 h 6407150"/>
              <a:gd name="connsiteX18080" fmla="*/ 5577253 w 11737976"/>
              <a:gd name="connsiteY18080" fmla="*/ 1799218 h 6407150"/>
              <a:gd name="connsiteX18081" fmla="*/ 5586415 w 11737976"/>
              <a:gd name="connsiteY18081" fmla="*/ 1803432 h 6407150"/>
              <a:gd name="connsiteX18082" fmla="*/ 5548414 w 11737976"/>
              <a:gd name="connsiteY18082" fmla="*/ 1796149 h 6407150"/>
              <a:gd name="connsiteX18083" fmla="*/ 5559838 w 11737976"/>
              <a:gd name="connsiteY18083" fmla="*/ 1784410 h 6407150"/>
              <a:gd name="connsiteX18084" fmla="*/ 5541972 w 11737976"/>
              <a:gd name="connsiteY18084" fmla="*/ 1772792 h 6407150"/>
              <a:gd name="connsiteX18085" fmla="*/ 5552488 w 11737976"/>
              <a:gd name="connsiteY18085" fmla="*/ 1767433 h 6407150"/>
              <a:gd name="connsiteX18086" fmla="*/ 5562102 w 11737976"/>
              <a:gd name="connsiteY18086" fmla="*/ 1768456 h 6407150"/>
              <a:gd name="connsiteX18087" fmla="*/ 5591394 w 11737976"/>
              <a:gd name="connsiteY18087" fmla="*/ 1768334 h 6407150"/>
              <a:gd name="connsiteX18088" fmla="*/ 5603271 w 11737976"/>
              <a:gd name="connsiteY18088" fmla="*/ 1753403 h 6407150"/>
              <a:gd name="connsiteX18089" fmla="*/ 5612882 w 11737976"/>
              <a:gd name="connsiteY18089" fmla="*/ 1754426 h 6407150"/>
              <a:gd name="connsiteX18090" fmla="*/ 5622496 w 11737976"/>
              <a:gd name="connsiteY18090" fmla="*/ 1755449 h 6407150"/>
              <a:gd name="connsiteX18091" fmla="*/ 5622949 w 11737976"/>
              <a:gd name="connsiteY18091" fmla="*/ 1752258 h 6407150"/>
              <a:gd name="connsiteX18092" fmla="*/ 5613335 w 11737976"/>
              <a:gd name="connsiteY18092" fmla="*/ 1751236 h 6407150"/>
              <a:gd name="connsiteX18093" fmla="*/ 5614693 w 11737976"/>
              <a:gd name="connsiteY18093" fmla="*/ 1741663 h 6407150"/>
              <a:gd name="connsiteX18094" fmla="*/ 5587212 w 11737976"/>
              <a:gd name="connsiteY18094" fmla="*/ 1729023 h 6407150"/>
              <a:gd name="connsiteX18095" fmla="*/ 5576241 w 11737976"/>
              <a:gd name="connsiteY18095" fmla="*/ 1737572 h 6407150"/>
              <a:gd name="connsiteX18096" fmla="*/ 5566629 w 11737976"/>
              <a:gd name="connsiteY18096" fmla="*/ 1736550 h 6407150"/>
              <a:gd name="connsiteX18097" fmla="*/ 5567081 w 11737976"/>
              <a:gd name="connsiteY18097" fmla="*/ 1733358 h 6407150"/>
              <a:gd name="connsiteX18098" fmla="*/ 5557467 w 11737976"/>
              <a:gd name="connsiteY18098" fmla="*/ 1732335 h 6407150"/>
              <a:gd name="connsiteX18099" fmla="*/ 5567986 w 11737976"/>
              <a:gd name="connsiteY18099" fmla="*/ 1726978 h 6407150"/>
              <a:gd name="connsiteX18100" fmla="*/ 5531796 w 11737976"/>
              <a:gd name="connsiteY18100" fmla="*/ 1706933 h 6407150"/>
              <a:gd name="connsiteX18101" fmla="*/ 5552382 w 11737976"/>
              <a:gd name="connsiteY18101" fmla="*/ 1699407 h 6407150"/>
              <a:gd name="connsiteX18102" fmla="*/ 5523089 w 11737976"/>
              <a:gd name="connsiteY18102" fmla="*/ 1699528 h 6407150"/>
              <a:gd name="connsiteX18103" fmla="*/ 5515287 w 11737976"/>
              <a:gd name="connsiteY18103" fmla="*/ 1685744 h 6407150"/>
              <a:gd name="connsiteX18104" fmla="*/ 5534964 w 11737976"/>
              <a:gd name="connsiteY18104" fmla="*/ 1684598 h 6407150"/>
              <a:gd name="connsiteX18105" fmla="*/ 5534513 w 11737976"/>
              <a:gd name="connsiteY18105" fmla="*/ 1687790 h 6407150"/>
              <a:gd name="connsiteX18106" fmla="*/ 5526711 w 11737976"/>
              <a:gd name="connsiteY18106" fmla="*/ 1674004 h 6407150"/>
              <a:gd name="connsiteX18107" fmla="*/ 5536776 w 11737976"/>
              <a:gd name="connsiteY18107" fmla="*/ 1671835 h 6407150"/>
              <a:gd name="connsiteX18108" fmla="*/ 5537681 w 11737976"/>
              <a:gd name="connsiteY18108" fmla="*/ 1665454 h 6407150"/>
              <a:gd name="connsiteX18109" fmla="*/ 5518908 w 11737976"/>
              <a:gd name="connsiteY18109" fmla="*/ 1660220 h 6407150"/>
              <a:gd name="connsiteX18110" fmla="*/ 5519360 w 11737976"/>
              <a:gd name="connsiteY18110" fmla="*/ 1657028 h 6407150"/>
              <a:gd name="connsiteX18111" fmla="*/ 5511105 w 11737976"/>
              <a:gd name="connsiteY18111" fmla="*/ 1646432 h 6407150"/>
              <a:gd name="connsiteX18112" fmla="*/ 5481813 w 11737976"/>
              <a:gd name="connsiteY18112" fmla="*/ 1646555 h 6407150"/>
              <a:gd name="connsiteX18113" fmla="*/ 5476275 w 11737976"/>
              <a:gd name="connsiteY18113" fmla="*/ 1616815 h 6407150"/>
              <a:gd name="connsiteX18114" fmla="*/ 5486340 w 11737976"/>
              <a:gd name="connsiteY18114" fmla="*/ 1614649 h 6407150"/>
              <a:gd name="connsiteX18115" fmla="*/ 5495953 w 11737976"/>
              <a:gd name="connsiteY18115" fmla="*/ 1615671 h 6407150"/>
              <a:gd name="connsiteX18116" fmla="*/ 5506472 w 11737976"/>
              <a:gd name="connsiteY18116" fmla="*/ 1610313 h 6407150"/>
              <a:gd name="connsiteX18117" fmla="*/ 5477180 w 11737976"/>
              <a:gd name="connsiteY18117" fmla="*/ 1610434 h 6407150"/>
              <a:gd name="connsiteX18118" fmla="*/ 5476728 w 11737976"/>
              <a:gd name="connsiteY18118" fmla="*/ 1613625 h 6407150"/>
              <a:gd name="connsiteX18119" fmla="*/ 5468019 w 11737976"/>
              <a:gd name="connsiteY18119" fmla="*/ 1606222 h 6407150"/>
              <a:gd name="connsiteX18120" fmla="*/ 5488150 w 11737976"/>
              <a:gd name="connsiteY18120" fmla="*/ 1601886 h 6407150"/>
              <a:gd name="connsiteX18121" fmla="*/ 5459763 w 11737976"/>
              <a:gd name="connsiteY18121" fmla="*/ 1595626 h 6407150"/>
              <a:gd name="connsiteX18122" fmla="*/ 5449244 w 11737976"/>
              <a:gd name="connsiteY18122" fmla="*/ 1600985 h 6407150"/>
              <a:gd name="connsiteX18123" fmla="*/ 5420405 w 11737976"/>
              <a:gd name="connsiteY18123" fmla="*/ 1597917 h 6407150"/>
              <a:gd name="connsiteX18124" fmla="*/ 5411699 w 11737976"/>
              <a:gd name="connsiteY18124" fmla="*/ 1590513 h 6407150"/>
              <a:gd name="connsiteX18125" fmla="*/ 5401179 w 11737976"/>
              <a:gd name="connsiteY18125" fmla="*/ 1595870 h 6407150"/>
              <a:gd name="connsiteX18126" fmla="*/ 5410341 w 11737976"/>
              <a:gd name="connsiteY18126" fmla="*/ 1600085 h 6407150"/>
              <a:gd name="connsiteX18127" fmla="*/ 5381048 w 11737976"/>
              <a:gd name="connsiteY18127" fmla="*/ 1600207 h 6407150"/>
              <a:gd name="connsiteX18128" fmla="*/ 5371435 w 11737976"/>
              <a:gd name="connsiteY18128" fmla="*/ 1599183 h 6407150"/>
              <a:gd name="connsiteX18129" fmla="*/ 5373245 w 11737976"/>
              <a:gd name="connsiteY18129" fmla="*/ 1586421 h 6407150"/>
              <a:gd name="connsiteX18130" fmla="*/ 5306690 w 11737976"/>
              <a:gd name="connsiteY18130" fmla="*/ 1578445 h 6407150"/>
              <a:gd name="connsiteX18131" fmla="*/ 5295913 w 11737976"/>
              <a:gd name="connsiteY18131" fmla="*/ 1580814 h 6407150"/>
              <a:gd name="connsiteX18132" fmla="*/ 5277053 w 11737976"/>
              <a:gd name="connsiteY18132" fmla="*/ 1578810 h 6407150"/>
              <a:gd name="connsiteX18133" fmla="*/ 5266274 w 11737976"/>
              <a:gd name="connsiteY18133" fmla="*/ 1587329 h 6407150"/>
              <a:gd name="connsiteX18134" fmla="*/ 5275251 w 11737976"/>
              <a:gd name="connsiteY18134" fmla="*/ 1591509 h 6407150"/>
              <a:gd name="connsiteX18135" fmla="*/ 5256392 w 11737976"/>
              <a:gd name="connsiteY18135" fmla="*/ 1589501 h 6407150"/>
              <a:gd name="connsiteX18136" fmla="*/ 5255491 w 11737976"/>
              <a:gd name="connsiteY18136" fmla="*/ 1595852 h 6407150"/>
              <a:gd name="connsiteX18137" fmla="*/ 5274351 w 11737976"/>
              <a:gd name="connsiteY18137" fmla="*/ 1597859 h 6407150"/>
              <a:gd name="connsiteX18138" fmla="*/ 5292310 w 11737976"/>
              <a:gd name="connsiteY18138" fmla="*/ 1606216 h 6407150"/>
              <a:gd name="connsiteX18139" fmla="*/ 5302188 w 11737976"/>
              <a:gd name="connsiteY18139" fmla="*/ 1604044 h 6407150"/>
              <a:gd name="connsiteX18140" fmla="*/ 5293661 w 11737976"/>
              <a:gd name="connsiteY18140" fmla="*/ 1596690 h 6407150"/>
              <a:gd name="connsiteX18141" fmla="*/ 5303090 w 11737976"/>
              <a:gd name="connsiteY18141" fmla="*/ 1597694 h 6407150"/>
              <a:gd name="connsiteX18142" fmla="*/ 5302640 w 11737976"/>
              <a:gd name="connsiteY18142" fmla="*/ 1600868 h 6407150"/>
              <a:gd name="connsiteX18143" fmla="*/ 5330927 w 11737976"/>
              <a:gd name="connsiteY18143" fmla="*/ 1603879 h 6407150"/>
              <a:gd name="connsiteX18144" fmla="*/ 5332729 w 11737976"/>
              <a:gd name="connsiteY18144" fmla="*/ 1591178 h 6407150"/>
              <a:gd name="connsiteX18145" fmla="*/ 5303540 w 11737976"/>
              <a:gd name="connsiteY18145" fmla="*/ 1594519 h 6407150"/>
              <a:gd name="connsiteX18146" fmla="*/ 5294112 w 11737976"/>
              <a:gd name="connsiteY18146" fmla="*/ 1593516 h 6407150"/>
              <a:gd name="connsiteX18147" fmla="*/ 5295913 w 11737976"/>
              <a:gd name="connsiteY18147" fmla="*/ 1580815 h 6407150"/>
              <a:gd name="connsiteX18148" fmla="*/ 5315993 w 11737976"/>
              <a:gd name="connsiteY18148" fmla="*/ 1586468 h 6407150"/>
              <a:gd name="connsiteX18149" fmla="*/ 5316485 w 11737976"/>
              <a:gd name="connsiteY18149" fmla="*/ 1583005 h 6407150"/>
              <a:gd name="connsiteX18150" fmla="*/ 5306199 w 11737976"/>
              <a:gd name="connsiteY18150" fmla="*/ 1581910 h 6407150"/>
              <a:gd name="connsiteX18151" fmla="*/ 5306690 w 11737976"/>
              <a:gd name="connsiteY18151" fmla="*/ 1578445 h 6407150"/>
              <a:gd name="connsiteX18152" fmla="*/ 5529645 w 11737976"/>
              <a:gd name="connsiteY18152" fmla="*/ 1577085 h 6407150"/>
              <a:gd name="connsiteX18153" fmla="*/ 5491074 w 11737976"/>
              <a:gd name="connsiteY18153" fmla="*/ 1579075 h 6407150"/>
              <a:gd name="connsiteX18154" fmla="*/ 5518511 w 11737976"/>
              <a:gd name="connsiteY18154" fmla="*/ 1588089 h 6407150"/>
              <a:gd name="connsiteX18155" fmla="*/ 5518937 w 11737976"/>
              <a:gd name="connsiteY18155" fmla="*/ 1585086 h 6407150"/>
              <a:gd name="connsiteX18156" fmla="*/ 5529645 w 11737976"/>
              <a:gd name="connsiteY18156" fmla="*/ 1577085 h 6407150"/>
              <a:gd name="connsiteX18157" fmla="*/ 5327719 w 11737976"/>
              <a:gd name="connsiteY18157" fmla="*/ 1571305 h 6407150"/>
              <a:gd name="connsiteX18158" fmla="*/ 5317388 w 11737976"/>
              <a:gd name="connsiteY18158" fmla="*/ 1576653 h 6407150"/>
              <a:gd name="connsiteX18159" fmla="*/ 5335798 w 11737976"/>
              <a:gd name="connsiteY18159" fmla="*/ 1581834 h 6407150"/>
              <a:gd name="connsiteX18160" fmla="*/ 5336698 w 11737976"/>
              <a:gd name="connsiteY18160" fmla="*/ 1575484 h 6407150"/>
              <a:gd name="connsiteX18161" fmla="*/ 5327719 w 11737976"/>
              <a:gd name="connsiteY18161" fmla="*/ 1571305 h 6407150"/>
              <a:gd name="connsiteX18162" fmla="*/ 5687158 w 11737976"/>
              <a:gd name="connsiteY18162" fmla="*/ 1570871 h 6407150"/>
              <a:gd name="connsiteX18163" fmla="*/ 5676461 w 11737976"/>
              <a:gd name="connsiteY18163" fmla="*/ 1572664 h 6407150"/>
              <a:gd name="connsiteX18164" fmla="*/ 5676051 w 11737976"/>
              <a:gd name="connsiteY18164" fmla="*/ 1575550 h 6407150"/>
              <a:gd name="connsiteX18165" fmla="*/ 5687158 w 11737976"/>
              <a:gd name="connsiteY18165" fmla="*/ 1570871 h 6407150"/>
              <a:gd name="connsiteX18166" fmla="*/ 5561754 w 11737976"/>
              <a:gd name="connsiteY18166" fmla="*/ 1563389 h 6407150"/>
              <a:gd name="connsiteX18167" fmla="*/ 5559926 w 11737976"/>
              <a:gd name="connsiteY18167" fmla="*/ 1576272 h 6407150"/>
              <a:gd name="connsiteX18168" fmla="*/ 5544854 w 11737976"/>
              <a:gd name="connsiteY18168" fmla="*/ 1586930 h 6407150"/>
              <a:gd name="connsiteX18169" fmla="*/ 5566900 w 11737976"/>
              <a:gd name="connsiteY18169" fmla="*/ 1596631 h 6407150"/>
              <a:gd name="connsiteX18170" fmla="*/ 5566442 w 11737976"/>
              <a:gd name="connsiteY18170" fmla="*/ 1599851 h 6407150"/>
              <a:gd name="connsiteX18171" fmla="*/ 5556270 w 11737976"/>
              <a:gd name="connsiteY18171" fmla="*/ 1602038 h 6407150"/>
              <a:gd name="connsiteX18172" fmla="*/ 5574330 w 11737976"/>
              <a:gd name="connsiteY18172" fmla="*/ 1613768 h 6407150"/>
              <a:gd name="connsiteX18173" fmla="*/ 5583588 w 11737976"/>
              <a:gd name="connsiteY18173" fmla="*/ 1618024 h 6407150"/>
              <a:gd name="connsiteX18174" fmla="*/ 5594218 w 11737976"/>
              <a:gd name="connsiteY18174" fmla="*/ 1612615 h 6407150"/>
              <a:gd name="connsiteX18175" fmla="*/ 5593304 w 11737976"/>
              <a:gd name="connsiteY18175" fmla="*/ 1619058 h 6407150"/>
              <a:gd name="connsiteX18176" fmla="*/ 5613192 w 11737976"/>
              <a:gd name="connsiteY18176" fmla="*/ 1617903 h 6407150"/>
              <a:gd name="connsiteX18177" fmla="*/ 5622451 w 11737976"/>
              <a:gd name="connsiteY18177" fmla="*/ 1622158 h 6407150"/>
              <a:gd name="connsiteX18178" fmla="*/ 5610450 w 11737976"/>
              <a:gd name="connsiteY18178" fmla="*/ 1637229 h 6407150"/>
              <a:gd name="connsiteX18179" fmla="*/ 5629424 w 11737976"/>
              <a:gd name="connsiteY18179" fmla="*/ 1642516 h 6407150"/>
              <a:gd name="connsiteX18180" fmla="*/ 5639596 w 11737976"/>
              <a:gd name="connsiteY18180" fmla="*/ 1640330 h 6407150"/>
              <a:gd name="connsiteX18181" fmla="*/ 5648855 w 11737976"/>
              <a:gd name="connsiteY18181" fmla="*/ 1644584 h 6407150"/>
              <a:gd name="connsiteX18182" fmla="*/ 5618794 w 11737976"/>
              <a:gd name="connsiteY18182" fmla="*/ 1647926 h 6407150"/>
              <a:gd name="connsiteX18183" fmla="*/ 5636398 w 11737976"/>
              <a:gd name="connsiteY18183" fmla="*/ 1662875 h 6407150"/>
              <a:gd name="connsiteX18184" fmla="*/ 5635941 w 11737976"/>
              <a:gd name="connsiteY18184" fmla="*/ 1666095 h 6407150"/>
              <a:gd name="connsiteX18185" fmla="*/ 5651716 w 11737976"/>
              <a:gd name="connsiteY18185" fmla="*/ 1693930 h 6407150"/>
              <a:gd name="connsiteX18186" fmla="*/ 5642000 w 11737976"/>
              <a:gd name="connsiteY18186" fmla="*/ 1692896 h 6407150"/>
              <a:gd name="connsiteX18187" fmla="*/ 5641544 w 11737976"/>
              <a:gd name="connsiteY18187" fmla="*/ 1696116 h 6407150"/>
              <a:gd name="connsiteX18188" fmla="*/ 5651258 w 11737976"/>
              <a:gd name="connsiteY18188" fmla="*/ 1697150 h 6407150"/>
              <a:gd name="connsiteX18189" fmla="*/ 5682231 w 11737976"/>
              <a:gd name="connsiteY18189" fmla="*/ 1687368 h 6407150"/>
              <a:gd name="connsiteX18190" fmla="*/ 5691946 w 11737976"/>
              <a:gd name="connsiteY18190" fmla="*/ 1688401 h 6407150"/>
              <a:gd name="connsiteX18191" fmla="*/ 5702575 w 11737976"/>
              <a:gd name="connsiteY18191" fmla="*/ 1682994 h 6407150"/>
              <a:gd name="connsiteX18192" fmla="*/ 5675256 w 11737976"/>
              <a:gd name="connsiteY18192" fmla="*/ 1667010 h 6407150"/>
              <a:gd name="connsiteX18193" fmla="*/ 5673886 w 11737976"/>
              <a:gd name="connsiteY18193" fmla="*/ 1676672 h 6407150"/>
              <a:gd name="connsiteX18194" fmla="*/ 5665085 w 11737976"/>
              <a:gd name="connsiteY18194" fmla="*/ 1669196 h 6407150"/>
              <a:gd name="connsiteX18195" fmla="*/ 5646113 w 11737976"/>
              <a:gd name="connsiteY18195" fmla="*/ 1663908 h 6407150"/>
              <a:gd name="connsiteX18196" fmla="*/ 5646570 w 11737976"/>
              <a:gd name="connsiteY18196" fmla="*/ 1660688 h 6407150"/>
              <a:gd name="connsiteX18197" fmla="*/ 5656286 w 11737976"/>
              <a:gd name="connsiteY18197" fmla="*/ 1661722 h 6407150"/>
              <a:gd name="connsiteX18198" fmla="*/ 5656743 w 11737976"/>
              <a:gd name="connsiteY18198" fmla="*/ 1658501 h 6407150"/>
              <a:gd name="connsiteX18199" fmla="*/ 5647027 w 11737976"/>
              <a:gd name="connsiteY18199" fmla="*/ 1657468 h 6407150"/>
              <a:gd name="connsiteX18200" fmla="*/ 5658113 w 11737976"/>
              <a:gd name="connsiteY18200" fmla="*/ 1648838 h 6407150"/>
              <a:gd name="connsiteX18201" fmla="*/ 5667826 w 11737976"/>
              <a:gd name="connsiteY18201" fmla="*/ 1649872 h 6407150"/>
              <a:gd name="connsiteX18202" fmla="*/ 5660856 w 11737976"/>
              <a:gd name="connsiteY18202" fmla="*/ 1629513 h 6407150"/>
              <a:gd name="connsiteX18203" fmla="*/ 5662226 w 11737976"/>
              <a:gd name="connsiteY18203" fmla="*/ 1619851 h 6407150"/>
              <a:gd name="connsiteX18204" fmla="*/ 5662683 w 11737976"/>
              <a:gd name="connsiteY18204" fmla="*/ 1616631 h 6407150"/>
              <a:gd name="connsiteX18205" fmla="*/ 5671010 w 11737976"/>
              <a:gd name="connsiteY18205" fmla="*/ 1618743 h 6407150"/>
              <a:gd name="connsiteX18206" fmla="*/ 5672396 w 11737976"/>
              <a:gd name="connsiteY18206" fmla="*/ 1617663 h 6407150"/>
              <a:gd name="connsiteX18207" fmla="*/ 5683026 w 11737976"/>
              <a:gd name="connsiteY18207" fmla="*/ 1612257 h 6407150"/>
              <a:gd name="connsiteX18208" fmla="*/ 5664053 w 11737976"/>
              <a:gd name="connsiteY18208" fmla="*/ 1606968 h 6407150"/>
              <a:gd name="connsiteX18209" fmla="*/ 5664968 w 11737976"/>
              <a:gd name="connsiteY18209" fmla="*/ 1600525 h 6407150"/>
              <a:gd name="connsiteX18210" fmla="*/ 5665424 w 11737976"/>
              <a:gd name="connsiteY18210" fmla="*/ 1597305 h 6407150"/>
              <a:gd name="connsiteX18211" fmla="*/ 5656166 w 11737976"/>
              <a:gd name="connsiteY18211" fmla="*/ 1593051 h 6407150"/>
              <a:gd name="connsiteX18212" fmla="*/ 5646450 w 11737976"/>
              <a:gd name="connsiteY18212" fmla="*/ 1592018 h 6407150"/>
              <a:gd name="connsiteX18213" fmla="*/ 5655708 w 11737976"/>
              <a:gd name="connsiteY18213" fmla="*/ 1596272 h 6407150"/>
              <a:gd name="connsiteX18214" fmla="*/ 5655252 w 11737976"/>
              <a:gd name="connsiteY18214" fmla="*/ 1599492 h 6407150"/>
              <a:gd name="connsiteX18215" fmla="*/ 5644166 w 11737976"/>
              <a:gd name="connsiteY18215" fmla="*/ 1608121 h 6407150"/>
              <a:gd name="connsiteX18216" fmla="*/ 5662683 w 11737976"/>
              <a:gd name="connsiteY18216" fmla="*/ 1616631 h 6407150"/>
              <a:gd name="connsiteX18217" fmla="*/ 5652967 w 11737976"/>
              <a:gd name="connsiteY18217" fmla="*/ 1615596 h 6407150"/>
              <a:gd name="connsiteX18218" fmla="*/ 5642338 w 11737976"/>
              <a:gd name="connsiteY18218" fmla="*/ 1621004 h 6407150"/>
              <a:gd name="connsiteX18219" fmla="*/ 5615476 w 11737976"/>
              <a:gd name="connsiteY18219" fmla="*/ 1601800 h 6407150"/>
              <a:gd name="connsiteX18220" fmla="*/ 5597873 w 11737976"/>
              <a:gd name="connsiteY18220" fmla="*/ 1586849 h 6407150"/>
              <a:gd name="connsiteX18221" fmla="*/ 5588615 w 11737976"/>
              <a:gd name="connsiteY18221" fmla="*/ 1582595 h 6407150"/>
              <a:gd name="connsiteX18222" fmla="*/ 5599244 w 11737976"/>
              <a:gd name="connsiteY18222" fmla="*/ 1577188 h 6407150"/>
              <a:gd name="connsiteX18223" fmla="*/ 5561754 w 11737976"/>
              <a:gd name="connsiteY18223" fmla="*/ 1563389 h 6407150"/>
              <a:gd name="connsiteX18224" fmla="*/ 5390899 w 11737976"/>
              <a:gd name="connsiteY18224" fmla="*/ 1539350 h 6407150"/>
              <a:gd name="connsiteX18225" fmla="*/ 5370321 w 11737976"/>
              <a:gd name="connsiteY18225" fmla="*/ 1547005 h 6407150"/>
              <a:gd name="connsiteX18226" fmla="*/ 5369862 w 11737976"/>
              <a:gd name="connsiteY18226" fmla="*/ 1550240 h 6407150"/>
              <a:gd name="connsiteX18227" fmla="*/ 5379922 w 11737976"/>
              <a:gd name="connsiteY18227" fmla="*/ 1548029 h 6407150"/>
              <a:gd name="connsiteX18228" fmla="*/ 5389064 w 11737976"/>
              <a:gd name="connsiteY18228" fmla="*/ 1552282 h 6407150"/>
              <a:gd name="connsiteX18229" fmla="*/ 5388605 w 11737976"/>
              <a:gd name="connsiteY18229" fmla="*/ 1555516 h 6407150"/>
              <a:gd name="connsiteX18230" fmla="*/ 5398207 w 11737976"/>
              <a:gd name="connsiteY18230" fmla="*/ 1556537 h 6407150"/>
              <a:gd name="connsiteX18231" fmla="*/ 5389981 w 11737976"/>
              <a:gd name="connsiteY18231" fmla="*/ 1545816 h 6407150"/>
              <a:gd name="connsiteX18232" fmla="*/ 5390899 w 11737976"/>
              <a:gd name="connsiteY18232" fmla="*/ 1539350 h 6407150"/>
              <a:gd name="connsiteX18233" fmla="*/ 4659769 w 11737976"/>
              <a:gd name="connsiteY18233" fmla="*/ 1535219 h 6407150"/>
              <a:gd name="connsiteX18234" fmla="*/ 4660730 w 11737976"/>
              <a:gd name="connsiteY18234" fmla="*/ 1539250 h 6407150"/>
              <a:gd name="connsiteX18235" fmla="*/ 4659769 w 11737976"/>
              <a:gd name="connsiteY18235" fmla="*/ 1535219 h 6407150"/>
              <a:gd name="connsiteX18236" fmla="*/ 5301319 w 11737976"/>
              <a:gd name="connsiteY18236" fmla="*/ 1532890 h 6407150"/>
              <a:gd name="connsiteX18237" fmla="*/ 5300414 w 11737976"/>
              <a:gd name="connsiteY18237" fmla="*/ 1539267 h 6407150"/>
              <a:gd name="connsiteX18238" fmla="*/ 5309562 w 11737976"/>
              <a:gd name="connsiteY18238" fmla="*/ 1543478 h 6407150"/>
              <a:gd name="connsiteX18239" fmla="*/ 5299961 w 11737976"/>
              <a:gd name="connsiteY18239" fmla="*/ 1542457 h 6407150"/>
              <a:gd name="connsiteX18240" fmla="*/ 5289908 w 11737976"/>
              <a:gd name="connsiteY18240" fmla="*/ 1544623 h 6407150"/>
              <a:gd name="connsiteX18241" fmla="*/ 5289455 w 11737976"/>
              <a:gd name="connsiteY18241" fmla="*/ 1547814 h 6407150"/>
              <a:gd name="connsiteX18242" fmla="*/ 5299056 w 11737976"/>
              <a:gd name="connsiteY18242" fmla="*/ 1548833 h 6407150"/>
              <a:gd name="connsiteX18243" fmla="*/ 5299508 w 11737976"/>
              <a:gd name="connsiteY18243" fmla="*/ 1545644 h 6407150"/>
              <a:gd name="connsiteX18244" fmla="*/ 5278951 w 11737976"/>
              <a:gd name="connsiteY18244" fmla="*/ 1553168 h 6407150"/>
              <a:gd name="connsiteX18245" fmla="*/ 5310080 w 11737976"/>
              <a:gd name="connsiteY18245" fmla="*/ 1566040 h 6407150"/>
              <a:gd name="connsiteX18246" fmla="*/ 5322486 w 11737976"/>
              <a:gd name="connsiteY18246" fmla="*/ 1565084 h 6407150"/>
              <a:gd name="connsiteX18247" fmla="*/ 5326954 w 11737976"/>
              <a:gd name="connsiteY18247" fmla="*/ 1558276 h 6407150"/>
              <a:gd name="connsiteX18248" fmla="*/ 5336556 w 11737976"/>
              <a:gd name="connsiteY18248" fmla="*/ 1559298 h 6407150"/>
              <a:gd name="connsiteX18249" fmla="*/ 5347966 w 11737976"/>
              <a:gd name="connsiteY18249" fmla="*/ 1547563 h 6407150"/>
              <a:gd name="connsiteX18250" fmla="*/ 5339722 w 11737976"/>
              <a:gd name="connsiteY18250" fmla="*/ 1536975 h 6407150"/>
              <a:gd name="connsiteX18251" fmla="*/ 5310466 w 11737976"/>
              <a:gd name="connsiteY18251" fmla="*/ 1537099 h 6407150"/>
              <a:gd name="connsiteX18252" fmla="*/ 5310919 w 11737976"/>
              <a:gd name="connsiteY18252" fmla="*/ 1533910 h 6407150"/>
              <a:gd name="connsiteX18253" fmla="*/ 5301319 w 11737976"/>
              <a:gd name="connsiteY18253" fmla="*/ 1532890 h 6407150"/>
              <a:gd name="connsiteX18254" fmla="*/ 5430194 w 11737976"/>
              <a:gd name="connsiteY18254" fmla="*/ 1517550 h 6407150"/>
              <a:gd name="connsiteX18255" fmla="*/ 5439089 w 11737976"/>
              <a:gd name="connsiteY18255" fmla="*/ 1528459 h 6407150"/>
              <a:gd name="connsiteX18256" fmla="*/ 5428336 w 11737976"/>
              <a:gd name="connsiteY18256" fmla="*/ 1530636 h 6407150"/>
              <a:gd name="connsiteX18257" fmla="*/ 5427872 w 11737976"/>
              <a:gd name="connsiteY18257" fmla="*/ 1533908 h 6407150"/>
              <a:gd name="connsiteX18258" fmla="*/ 5439089 w 11737976"/>
              <a:gd name="connsiteY18258" fmla="*/ 1528459 h 6407150"/>
              <a:gd name="connsiteX18259" fmla="*/ 5430194 w 11737976"/>
              <a:gd name="connsiteY18259" fmla="*/ 1517550 h 6407150"/>
              <a:gd name="connsiteX18260" fmla="*/ 5382161 w 11737976"/>
              <a:gd name="connsiteY18260" fmla="*/ 1512637 h 6407150"/>
              <a:gd name="connsiteX18261" fmla="*/ 5391138 w 11737976"/>
              <a:gd name="connsiteY18261" fmla="*/ 1522966 h 6407150"/>
              <a:gd name="connsiteX18262" fmla="*/ 5402298 w 11737976"/>
              <a:gd name="connsiteY18262" fmla="*/ 1517903 h 6407150"/>
              <a:gd name="connsiteX18263" fmla="*/ 5382161 w 11737976"/>
              <a:gd name="connsiteY18263" fmla="*/ 1512637 h 6407150"/>
              <a:gd name="connsiteX18264" fmla="*/ 5389450 w 11737976"/>
              <a:gd name="connsiteY18264" fmla="*/ 1507258 h 6407150"/>
              <a:gd name="connsiteX18265" fmla="*/ 5382652 w 11737976"/>
              <a:gd name="connsiteY18265" fmla="*/ 1509172 h 6407150"/>
              <a:gd name="connsiteX18266" fmla="*/ 5399735 w 11737976"/>
              <a:gd name="connsiteY18266" fmla="*/ 1512967 h 6407150"/>
              <a:gd name="connsiteX18267" fmla="*/ 5403225 w 11737976"/>
              <a:gd name="connsiteY18267" fmla="*/ 1511361 h 6407150"/>
              <a:gd name="connsiteX18268" fmla="*/ 5389450 w 11737976"/>
              <a:gd name="connsiteY18268" fmla="*/ 1507258 h 6407150"/>
              <a:gd name="connsiteX18269" fmla="*/ 5443730 w 11737976"/>
              <a:gd name="connsiteY18269" fmla="*/ 1495745 h 6407150"/>
              <a:gd name="connsiteX18270" fmla="*/ 5436132 w 11737976"/>
              <a:gd name="connsiteY18270" fmla="*/ 1503288 h 6407150"/>
              <a:gd name="connsiteX18271" fmla="*/ 5452049 w 11737976"/>
              <a:gd name="connsiteY18271" fmla="*/ 1510694 h 6407150"/>
              <a:gd name="connsiteX18272" fmla="*/ 5443730 w 11737976"/>
              <a:gd name="connsiteY18272" fmla="*/ 1495745 h 6407150"/>
              <a:gd name="connsiteX18273" fmla="*/ 5783362 w 11737976"/>
              <a:gd name="connsiteY18273" fmla="*/ 1487709 h 6407150"/>
              <a:gd name="connsiteX18274" fmla="*/ 5778716 w 11737976"/>
              <a:gd name="connsiteY18274" fmla="*/ 1489778 h 6407150"/>
              <a:gd name="connsiteX18275" fmla="*/ 5786880 w 11737976"/>
              <a:gd name="connsiteY18275" fmla="*/ 1493578 h 6407150"/>
              <a:gd name="connsiteX18276" fmla="*/ 5787700 w 11737976"/>
              <a:gd name="connsiteY18276" fmla="*/ 1487804 h 6407150"/>
              <a:gd name="connsiteX18277" fmla="*/ 5783362 w 11737976"/>
              <a:gd name="connsiteY18277" fmla="*/ 1487709 h 6407150"/>
              <a:gd name="connsiteX18278" fmla="*/ 5603435 w 11737976"/>
              <a:gd name="connsiteY18278" fmla="*/ 1474059 h 6407150"/>
              <a:gd name="connsiteX18279" fmla="*/ 5602944 w 11737976"/>
              <a:gd name="connsiteY18279" fmla="*/ 1477523 h 6407150"/>
              <a:gd name="connsiteX18280" fmla="*/ 5613231 w 11737976"/>
              <a:gd name="connsiteY18280" fmla="*/ 1478617 h 6407150"/>
              <a:gd name="connsiteX18281" fmla="*/ 5613722 w 11737976"/>
              <a:gd name="connsiteY18281" fmla="*/ 1475154 h 6407150"/>
              <a:gd name="connsiteX18282" fmla="*/ 5603435 w 11737976"/>
              <a:gd name="connsiteY18282" fmla="*/ 1474059 h 6407150"/>
              <a:gd name="connsiteX18283" fmla="*/ 5537793 w 11737976"/>
              <a:gd name="connsiteY18283" fmla="*/ 1470592 h 6407150"/>
              <a:gd name="connsiteX18284" fmla="*/ 5537301 w 11737976"/>
              <a:gd name="connsiteY18284" fmla="*/ 1474055 h 6407150"/>
              <a:gd name="connsiteX18285" fmla="*/ 5544160 w 11737976"/>
              <a:gd name="connsiteY18285" fmla="*/ 1474785 h 6407150"/>
              <a:gd name="connsiteX18286" fmla="*/ 5544651 w 11737976"/>
              <a:gd name="connsiteY18286" fmla="*/ 1471321 h 6407150"/>
              <a:gd name="connsiteX18287" fmla="*/ 5537793 w 11737976"/>
              <a:gd name="connsiteY18287" fmla="*/ 1470592 h 6407150"/>
              <a:gd name="connsiteX18288" fmla="*/ 5518533 w 11737976"/>
              <a:gd name="connsiteY18288" fmla="*/ 1459166 h 6407150"/>
              <a:gd name="connsiteX18289" fmla="*/ 5514112 w 11737976"/>
              <a:gd name="connsiteY18289" fmla="*/ 1462724 h 6407150"/>
              <a:gd name="connsiteX18290" fmla="*/ 5517713 w 11737976"/>
              <a:gd name="connsiteY18290" fmla="*/ 1464940 h 6407150"/>
              <a:gd name="connsiteX18291" fmla="*/ 5518533 w 11737976"/>
              <a:gd name="connsiteY18291" fmla="*/ 1459166 h 6407150"/>
              <a:gd name="connsiteX18292" fmla="*/ 5353366 w 11737976"/>
              <a:gd name="connsiteY18292" fmla="*/ 1454925 h 6407150"/>
              <a:gd name="connsiteX18293" fmla="*/ 5351650 w 11737976"/>
              <a:gd name="connsiteY18293" fmla="*/ 1457819 h 6407150"/>
              <a:gd name="connsiteX18294" fmla="*/ 5361938 w 11737976"/>
              <a:gd name="connsiteY18294" fmla="*/ 1458913 h 6407150"/>
              <a:gd name="connsiteX18295" fmla="*/ 5362428 w 11737976"/>
              <a:gd name="connsiteY18295" fmla="*/ 1455449 h 6407150"/>
              <a:gd name="connsiteX18296" fmla="*/ 5353366 w 11737976"/>
              <a:gd name="connsiteY18296" fmla="*/ 1454925 h 6407150"/>
              <a:gd name="connsiteX18297" fmla="*/ 5362896 w 11737976"/>
              <a:gd name="connsiteY18297" fmla="*/ 1442328 h 6407150"/>
              <a:gd name="connsiteX18298" fmla="*/ 5352389 w 11737976"/>
              <a:gd name="connsiteY18298" fmla="*/ 1447686 h 6407150"/>
              <a:gd name="connsiteX18299" fmla="*/ 5380740 w 11737976"/>
              <a:gd name="connsiteY18299" fmla="*/ 1453937 h 6407150"/>
              <a:gd name="connsiteX18300" fmla="*/ 5370234 w 11737976"/>
              <a:gd name="connsiteY18300" fmla="*/ 1459294 h 6407150"/>
              <a:gd name="connsiteX18301" fmla="*/ 5379383 w 11737976"/>
              <a:gd name="connsiteY18301" fmla="*/ 1463505 h 6407150"/>
              <a:gd name="connsiteX18302" fmla="*/ 5368877 w 11737976"/>
              <a:gd name="connsiteY18302" fmla="*/ 1468862 h 6407150"/>
              <a:gd name="connsiteX18303" fmla="*/ 5369330 w 11737976"/>
              <a:gd name="connsiteY18303" fmla="*/ 1465671 h 6407150"/>
              <a:gd name="connsiteX18304" fmla="*/ 5350128 w 11737976"/>
              <a:gd name="connsiteY18304" fmla="*/ 1463629 h 6407150"/>
              <a:gd name="connsiteX18305" fmla="*/ 5368877 w 11737976"/>
              <a:gd name="connsiteY18305" fmla="*/ 1468862 h 6407150"/>
              <a:gd name="connsiteX18306" fmla="*/ 5358825 w 11737976"/>
              <a:gd name="connsiteY18306" fmla="*/ 1471028 h 6407150"/>
              <a:gd name="connsiteX18307" fmla="*/ 5347866 w 11737976"/>
              <a:gd name="connsiteY18307" fmla="*/ 1479573 h 6407150"/>
              <a:gd name="connsiteX18308" fmla="*/ 5338717 w 11737976"/>
              <a:gd name="connsiteY18308" fmla="*/ 1475363 h 6407150"/>
              <a:gd name="connsiteX18309" fmla="*/ 5336455 w 11737976"/>
              <a:gd name="connsiteY18309" fmla="*/ 1491309 h 6407150"/>
              <a:gd name="connsiteX18310" fmla="*/ 5336003 w 11737976"/>
              <a:gd name="connsiteY18310" fmla="*/ 1494497 h 6407150"/>
              <a:gd name="connsiteX18311" fmla="*/ 5325498 w 11737976"/>
              <a:gd name="connsiteY18311" fmla="*/ 1499854 h 6407150"/>
              <a:gd name="connsiteX18312" fmla="*/ 5333741 w 11737976"/>
              <a:gd name="connsiteY18312" fmla="*/ 1510443 h 6407150"/>
              <a:gd name="connsiteX18313" fmla="*/ 5324139 w 11737976"/>
              <a:gd name="connsiteY18313" fmla="*/ 1509420 h 6407150"/>
              <a:gd name="connsiteX18314" fmla="*/ 5314992 w 11737976"/>
              <a:gd name="connsiteY18314" fmla="*/ 1505210 h 6407150"/>
              <a:gd name="connsiteX18315" fmla="*/ 5314539 w 11737976"/>
              <a:gd name="connsiteY18315" fmla="*/ 1508399 h 6407150"/>
              <a:gd name="connsiteX18316" fmla="*/ 5314086 w 11737976"/>
              <a:gd name="connsiteY18316" fmla="*/ 1511589 h 6407150"/>
              <a:gd name="connsiteX18317" fmla="*/ 5323688 w 11737976"/>
              <a:gd name="connsiteY18317" fmla="*/ 1512609 h 6407150"/>
              <a:gd name="connsiteX18318" fmla="*/ 5322783 w 11737976"/>
              <a:gd name="connsiteY18318" fmla="*/ 1518988 h 6407150"/>
              <a:gd name="connsiteX18319" fmla="*/ 5303581 w 11737976"/>
              <a:gd name="connsiteY18319" fmla="*/ 1516945 h 6407150"/>
              <a:gd name="connsiteX18320" fmla="*/ 5302676 w 11737976"/>
              <a:gd name="connsiteY18320" fmla="*/ 1523323 h 6407150"/>
              <a:gd name="connsiteX18321" fmla="*/ 5302223 w 11737976"/>
              <a:gd name="connsiteY18321" fmla="*/ 1526512 h 6407150"/>
              <a:gd name="connsiteX18322" fmla="*/ 5331026 w 11737976"/>
              <a:gd name="connsiteY18322" fmla="*/ 1529576 h 6407150"/>
              <a:gd name="connsiteX18323" fmla="*/ 5340175 w 11737976"/>
              <a:gd name="connsiteY18323" fmla="*/ 1533787 h 6407150"/>
              <a:gd name="connsiteX18324" fmla="*/ 5340627 w 11737976"/>
              <a:gd name="connsiteY18324" fmla="*/ 1530597 h 6407150"/>
              <a:gd name="connsiteX18325" fmla="*/ 5360734 w 11737976"/>
              <a:gd name="connsiteY18325" fmla="*/ 1526263 h 6407150"/>
              <a:gd name="connsiteX18326" fmla="*/ 5376217 w 11737976"/>
              <a:gd name="connsiteY18326" fmla="*/ 1485827 h 6407150"/>
              <a:gd name="connsiteX18327" fmla="*/ 5367067 w 11737976"/>
              <a:gd name="connsiteY18327" fmla="*/ 1481616 h 6407150"/>
              <a:gd name="connsiteX18328" fmla="*/ 5376668 w 11737976"/>
              <a:gd name="connsiteY18328" fmla="*/ 1482638 h 6407150"/>
              <a:gd name="connsiteX18329" fmla="*/ 5391699 w 11737976"/>
              <a:gd name="connsiteY18329" fmla="*/ 1445392 h 6407150"/>
              <a:gd name="connsiteX18330" fmla="*/ 5362896 w 11737976"/>
              <a:gd name="connsiteY18330" fmla="*/ 1442328 h 6407150"/>
              <a:gd name="connsiteX18331" fmla="*/ 1388424 w 11737976"/>
              <a:gd name="connsiteY18331" fmla="*/ 1382371 h 6407150"/>
              <a:gd name="connsiteX18332" fmla="*/ 1384578 w 11737976"/>
              <a:gd name="connsiteY18332" fmla="*/ 1398828 h 6407150"/>
              <a:gd name="connsiteX18333" fmla="*/ 1390811 w 11737976"/>
              <a:gd name="connsiteY18333" fmla="*/ 1389777 h 6407150"/>
              <a:gd name="connsiteX18334" fmla="*/ 1388424 w 11737976"/>
              <a:gd name="connsiteY18334" fmla="*/ 1382371 h 6407150"/>
              <a:gd name="connsiteX18335" fmla="*/ 4122382 w 11737976"/>
              <a:gd name="connsiteY18335" fmla="*/ 1290682 h 6407150"/>
              <a:gd name="connsiteX18336" fmla="*/ 4121384 w 11737976"/>
              <a:gd name="connsiteY18336" fmla="*/ 1290952 h 6407150"/>
              <a:gd name="connsiteX18337" fmla="*/ 4120384 w 11737976"/>
              <a:gd name="connsiteY18337" fmla="*/ 1291224 h 6407150"/>
              <a:gd name="connsiteX18338" fmla="*/ 4120747 w 11737976"/>
              <a:gd name="connsiteY18338" fmla="*/ 1292370 h 6407150"/>
              <a:gd name="connsiteX18339" fmla="*/ 4125195 w 11737976"/>
              <a:gd name="connsiteY18339" fmla="*/ 1296152 h 6407150"/>
              <a:gd name="connsiteX18340" fmla="*/ 4129644 w 11737976"/>
              <a:gd name="connsiteY18340" fmla="*/ 1299933 h 6407150"/>
              <a:gd name="connsiteX18341" fmla="*/ 4131006 w 11737976"/>
              <a:gd name="connsiteY18341" fmla="*/ 1300809 h 6407150"/>
              <a:gd name="connsiteX18342" fmla="*/ 4131642 w 11737976"/>
              <a:gd name="connsiteY18342" fmla="*/ 1299391 h 6407150"/>
              <a:gd name="connsiteX18343" fmla="*/ 4126831 w 11737976"/>
              <a:gd name="connsiteY18343" fmla="*/ 1294463 h 6407150"/>
              <a:gd name="connsiteX18344" fmla="*/ 4122382 w 11737976"/>
              <a:gd name="connsiteY18344" fmla="*/ 1290682 h 6407150"/>
              <a:gd name="connsiteX18345" fmla="*/ 4105477 w 11737976"/>
              <a:gd name="connsiteY18345" fmla="*/ 1275524 h 6407150"/>
              <a:gd name="connsiteX18346" fmla="*/ 4106866 w 11737976"/>
              <a:gd name="connsiteY18346" fmla="*/ 1275737 h 6407150"/>
              <a:gd name="connsiteX18347" fmla="*/ 4109745 w 11737976"/>
              <a:gd name="connsiteY18347" fmla="*/ 1276174 h 6407150"/>
              <a:gd name="connsiteX18348" fmla="*/ 4108000 w 11737976"/>
              <a:gd name="connsiteY18348" fmla="*/ 1280011 h 6407150"/>
              <a:gd name="connsiteX18349" fmla="*/ 4121472 w 11737976"/>
              <a:gd name="connsiteY18349" fmla="*/ 1274905 h 6407150"/>
              <a:gd name="connsiteX18350" fmla="*/ 4121168 w 11737976"/>
              <a:gd name="connsiteY18350" fmla="*/ 1277481 h 6407150"/>
              <a:gd name="connsiteX18351" fmla="*/ 4123952 w 11737976"/>
              <a:gd name="connsiteY18351" fmla="*/ 1279218 h 6407150"/>
              <a:gd name="connsiteX18352" fmla="*/ 4127403 w 11737976"/>
              <a:gd name="connsiteY18352" fmla="*/ 1279530 h 6407150"/>
              <a:gd name="connsiteX18353" fmla="*/ 4127706 w 11737976"/>
              <a:gd name="connsiteY18353" fmla="*/ 1276955 h 6407150"/>
              <a:gd name="connsiteX18354" fmla="*/ 4124923 w 11737976"/>
              <a:gd name="connsiteY18354" fmla="*/ 1275218 h 6407150"/>
              <a:gd name="connsiteX18355" fmla="*/ 4121472 w 11737976"/>
              <a:gd name="connsiteY18355" fmla="*/ 1274905 h 6407150"/>
              <a:gd name="connsiteX18356" fmla="*/ 4089644 w 11737976"/>
              <a:gd name="connsiteY18356" fmla="*/ 1228614 h 6407150"/>
              <a:gd name="connsiteX18357" fmla="*/ 4089623 w 11737976"/>
              <a:gd name="connsiteY18357" fmla="*/ 1230085 h 6407150"/>
              <a:gd name="connsiteX18358" fmla="*/ 4084688 w 11737976"/>
              <a:gd name="connsiteY18358" fmla="*/ 1233022 h 6407150"/>
              <a:gd name="connsiteX18359" fmla="*/ 4089555 w 11737976"/>
              <a:gd name="connsiteY18359" fmla="*/ 1234501 h 6407150"/>
              <a:gd name="connsiteX18360" fmla="*/ 4089578 w 11737976"/>
              <a:gd name="connsiteY18360" fmla="*/ 1233028 h 6407150"/>
              <a:gd name="connsiteX18361" fmla="*/ 4094492 w 11737976"/>
              <a:gd name="connsiteY18361" fmla="*/ 1231567 h 6407150"/>
              <a:gd name="connsiteX18362" fmla="*/ 4094446 w 11737976"/>
              <a:gd name="connsiteY18362" fmla="*/ 1234509 h 6407150"/>
              <a:gd name="connsiteX18363" fmla="*/ 4094424 w 11737976"/>
              <a:gd name="connsiteY18363" fmla="*/ 1235981 h 6407150"/>
              <a:gd name="connsiteX18364" fmla="*/ 4099334 w 11737976"/>
              <a:gd name="connsiteY18364" fmla="*/ 1234516 h 6407150"/>
              <a:gd name="connsiteX18365" fmla="*/ 4099378 w 11737976"/>
              <a:gd name="connsiteY18365" fmla="*/ 1231573 h 6407150"/>
              <a:gd name="connsiteX18366" fmla="*/ 4099401 w 11737976"/>
              <a:gd name="connsiteY18366" fmla="*/ 1230101 h 6407150"/>
              <a:gd name="connsiteX18367" fmla="*/ 4089644 w 11737976"/>
              <a:gd name="connsiteY18367" fmla="*/ 1228614 h 6407150"/>
              <a:gd name="connsiteX18368" fmla="*/ 3205547 w 11737976"/>
              <a:gd name="connsiteY18368" fmla="*/ 1213991 h 6407150"/>
              <a:gd name="connsiteX18369" fmla="*/ 3213497 w 11737976"/>
              <a:gd name="connsiteY18369" fmla="*/ 1224070 h 6407150"/>
              <a:gd name="connsiteX18370" fmla="*/ 3211562 w 11737976"/>
              <a:gd name="connsiteY18370" fmla="*/ 1232345 h 6407150"/>
              <a:gd name="connsiteX18371" fmla="*/ 3209628 w 11737976"/>
              <a:gd name="connsiteY18371" fmla="*/ 1240620 h 6407150"/>
              <a:gd name="connsiteX18372" fmla="*/ 3192974 w 11737976"/>
              <a:gd name="connsiteY18372" fmla="*/ 1267778 h 6407150"/>
              <a:gd name="connsiteX18373" fmla="*/ 3200925 w 11737976"/>
              <a:gd name="connsiteY18373" fmla="*/ 1277855 h 6407150"/>
              <a:gd name="connsiteX18374" fmla="*/ 3206726 w 11737976"/>
              <a:gd name="connsiteY18374" fmla="*/ 1253032 h 6407150"/>
              <a:gd name="connsiteX18375" fmla="*/ 3198990 w 11737976"/>
              <a:gd name="connsiteY18375" fmla="*/ 1286130 h 6407150"/>
              <a:gd name="connsiteX18376" fmla="*/ 3204035 w 11737976"/>
              <a:gd name="connsiteY18376" fmla="*/ 1308622 h 6407150"/>
              <a:gd name="connsiteX18377" fmla="*/ 3190286 w 11737976"/>
              <a:gd name="connsiteY18377" fmla="*/ 1323368 h 6407150"/>
              <a:gd name="connsiteX18378" fmla="*/ 3198023 w 11737976"/>
              <a:gd name="connsiteY18378" fmla="*/ 1290268 h 6407150"/>
              <a:gd name="connsiteX18379" fmla="*/ 3186206 w 11737976"/>
              <a:gd name="connsiteY18379" fmla="*/ 1296739 h 6407150"/>
              <a:gd name="connsiteX18380" fmla="*/ 3191041 w 11737976"/>
              <a:gd name="connsiteY18380" fmla="*/ 1276052 h 6407150"/>
              <a:gd name="connsiteX18381" fmla="*/ 3181160 w 11737976"/>
              <a:gd name="connsiteY18381" fmla="*/ 1274249 h 6407150"/>
              <a:gd name="connsiteX18382" fmla="*/ 3193942 w 11737976"/>
              <a:gd name="connsiteY18382" fmla="*/ 1263639 h 6407150"/>
              <a:gd name="connsiteX18383" fmla="*/ 3187931 w 11737976"/>
              <a:gd name="connsiteY18383" fmla="*/ 1245286 h 6407150"/>
              <a:gd name="connsiteX18384" fmla="*/ 3197811 w 11737976"/>
              <a:gd name="connsiteY18384" fmla="*/ 1247090 h 6407150"/>
              <a:gd name="connsiteX18385" fmla="*/ 3201679 w 11737976"/>
              <a:gd name="connsiteY18385" fmla="*/ 1230541 h 6407150"/>
              <a:gd name="connsiteX18386" fmla="*/ 3205547 w 11737976"/>
              <a:gd name="connsiteY18386" fmla="*/ 1213991 h 6407150"/>
              <a:gd name="connsiteX18387" fmla="*/ 2545080 w 11737976"/>
              <a:gd name="connsiteY18387" fmla="*/ 1145367 h 6407150"/>
              <a:gd name="connsiteX18388" fmla="*/ 2544081 w 11737976"/>
              <a:gd name="connsiteY18388" fmla="*/ 1145637 h 6407150"/>
              <a:gd name="connsiteX18389" fmla="*/ 2543083 w 11737976"/>
              <a:gd name="connsiteY18389" fmla="*/ 1145909 h 6407150"/>
              <a:gd name="connsiteX18390" fmla="*/ 2543445 w 11737976"/>
              <a:gd name="connsiteY18390" fmla="*/ 1147056 h 6407150"/>
              <a:gd name="connsiteX18391" fmla="*/ 2547894 w 11737976"/>
              <a:gd name="connsiteY18391" fmla="*/ 1150836 h 6407150"/>
              <a:gd name="connsiteX18392" fmla="*/ 2552342 w 11737976"/>
              <a:gd name="connsiteY18392" fmla="*/ 1154617 h 6407150"/>
              <a:gd name="connsiteX18393" fmla="*/ 2553705 w 11737976"/>
              <a:gd name="connsiteY18393" fmla="*/ 1155495 h 6407150"/>
              <a:gd name="connsiteX18394" fmla="*/ 2554342 w 11737976"/>
              <a:gd name="connsiteY18394" fmla="*/ 1154076 h 6407150"/>
              <a:gd name="connsiteX18395" fmla="*/ 2549529 w 11737976"/>
              <a:gd name="connsiteY18395" fmla="*/ 1149148 h 6407150"/>
              <a:gd name="connsiteX18396" fmla="*/ 2545080 w 11737976"/>
              <a:gd name="connsiteY18396" fmla="*/ 1145367 h 6407150"/>
              <a:gd name="connsiteX18397" fmla="*/ 3284698 w 11737976"/>
              <a:gd name="connsiteY18397" fmla="*/ 1133558 h 6407150"/>
              <a:gd name="connsiteX18398" fmla="*/ 3267526 w 11737976"/>
              <a:gd name="connsiteY18398" fmla="*/ 1160059 h 6407150"/>
              <a:gd name="connsiteX18399" fmla="*/ 3279003 w 11737976"/>
              <a:gd name="connsiteY18399" fmla="*/ 1157922 h 6407150"/>
              <a:gd name="connsiteX18400" fmla="*/ 3284698 w 11737976"/>
              <a:gd name="connsiteY18400" fmla="*/ 1133558 h 6407150"/>
              <a:gd name="connsiteX18401" fmla="*/ 2528175 w 11737976"/>
              <a:gd name="connsiteY18401" fmla="*/ 1130209 h 6407150"/>
              <a:gd name="connsiteX18402" fmla="*/ 2529565 w 11737976"/>
              <a:gd name="connsiteY18402" fmla="*/ 1130421 h 6407150"/>
              <a:gd name="connsiteX18403" fmla="*/ 2532444 w 11737976"/>
              <a:gd name="connsiteY18403" fmla="*/ 1130859 h 6407150"/>
              <a:gd name="connsiteX18404" fmla="*/ 2530699 w 11737976"/>
              <a:gd name="connsiteY18404" fmla="*/ 1134696 h 6407150"/>
              <a:gd name="connsiteX18405" fmla="*/ 2544170 w 11737976"/>
              <a:gd name="connsiteY18405" fmla="*/ 1129590 h 6407150"/>
              <a:gd name="connsiteX18406" fmla="*/ 2543866 w 11737976"/>
              <a:gd name="connsiteY18406" fmla="*/ 1132165 h 6407150"/>
              <a:gd name="connsiteX18407" fmla="*/ 2546650 w 11737976"/>
              <a:gd name="connsiteY18407" fmla="*/ 1133903 h 6407150"/>
              <a:gd name="connsiteX18408" fmla="*/ 2550102 w 11737976"/>
              <a:gd name="connsiteY18408" fmla="*/ 1134215 h 6407150"/>
              <a:gd name="connsiteX18409" fmla="*/ 2550405 w 11737976"/>
              <a:gd name="connsiteY18409" fmla="*/ 1131640 h 6407150"/>
              <a:gd name="connsiteX18410" fmla="*/ 2547621 w 11737976"/>
              <a:gd name="connsiteY18410" fmla="*/ 1129903 h 6407150"/>
              <a:gd name="connsiteX18411" fmla="*/ 2544170 w 11737976"/>
              <a:gd name="connsiteY18411" fmla="*/ 1129590 h 6407150"/>
              <a:gd name="connsiteX18412" fmla="*/ 3257533 w 11737976"/>
              <a:gd name="connsiteY18412" fmla="*/ 1108274 h 6407150"/>
              <a:gd name="connsiteX18413" fmla="*/ 3260337 w 11737976"/>
              <a:gd name="connsiteY18413" fmla="*/ 1111831 h 6407150"/>
              <a:gd name="connsiteX18414" fmla="*/ 3257236 w 11737976"/>
              <a:gd name="connsiteY18414" fmla="*/ 1108569 h 6407150"/>
              <a:gd name="connsiteX18415" fmla="*/ 2512341 w 11737976"/>
              <a:gd name="connsiteY18415" fmla="*/ 1083299 h 6407150"/>
              <a:gd name="connsiteX18416" fmla="*/ 2512322 w 11737976"/>
              <a:gd name="connsiteY18416" fmla="*/ 1084771 h 6407150"/>
              <a:gd name="connsiteX18417" fmla="*/ 2507388 w 11737976"/>
              <a:gd name="connsiteY18417" fmla="*/ 1087706 h 6407150"/>
              <a:gd name="connsiteX18418" fmla="*/ 2512255 w 11737976"/>
              <a:gd name="connsiteY18418" fmla="*/ 1089186 h 6407150"/>
              <a:gd name="connsiteX18419" fmla="*/ 2512277 w 11737976"/>
              <a:gd name="connsiteY18419" fmla="*/ 1087714 h 6407150"/>
              <a:gd name="connsiteX18420" fmla="*/ 2517189 w 11737976"/>
              <a:gd name="connsiteY18420" fmla="*/ 1086251 h 6407150"/>
              <a:gd name="connsiteX18421" fmla="*/ 2517144 w 11737976"/>
              <a:gd name="connsiteY18421" fmla="*/ 1089194 h 6407150"/>
              <a:gd name="connsiteX18422" fmla="*/ 2517122 w 11737976"/>
              <a:gd name="connsiteY18422" fmla="*/ 1090666 h 6407150"/>
              <a:gd name="connsiteX18423" fmla="*/ 2522034 w 11737976"/>
              <a:gd name="connsiteY18423" fmla="*/ 1089200 h 6407150"/>
              <a:gd name="connsiteX18424" fmla="*/ 2522077 w 11737976"/>
              <a:gd name="connsiteY18424" fmla="*/ 1086258 h 6407150"/>
              <a:gd name="connsiteX18425" fmla="*/ 2522100 w 11737976"/>
              <a:gd name="connsiteY18425" fmla="*/ 1084785 h 6407150"/>
              <a:gd name="connsiteX18426" fmla="*/ 2512341 w 11737976"/>
              <a:gd name="connsiteY18426" fmla="*/ 1083299 h 6407150"/>
              <a:gd name="connsiteX18427" fmla="*/ 1628244 w 11737976"/>
              <a:gd name="connsiteY18427" fmla="*/ 1068675 h 6407150"/>
              <a:gd name="connsiteX18428" fmla="*/ 1636195 w 11737976"/>
              <a:gd name="connsiteY18428" fmla="*/ 1078754 h 6407150"/>
              <a:gd name="connsiteX18429" fmla="*/ 1634261 w 11737976"/>
              <a:gd name="connsiteY18429" fmla="*/ 1087029 h 6407150"/>
              <a:gd name="connsiteX18430" fmla="*/ 1632326 w 11737976"/>
              <a:gd name="connsiteY18430" fmla="*/ 1095305 h 6407150"/>
              <a:gd name="connsiteX18431" fmla="*/ 1615673 w 11737976"/>
              <a:gd name="connsiteY18431" fmla="*/ 1122462 h 6407150"/>
              <a:gd name="connsiteX18432" fmla="*/ 1623623 w 11737976"/>
              <a:gd name="connsiteY18432" fmla="*/ 1132539 h 6407150"/>
              <a:gd name="connsiteX18433" fmla="*/ 1629425 w 11737976"/>
              <a:gd name="connsiteY18433" fmla="*/ 1107716 h 6407150"/>
              <a:gd name="connsiteX18434" fmla="*/ 1621689 w 11737976"/>
              <a:gd name="connsiteY18434" fmla="*/ 1140815 h 6407150"/>
              <a:gd name="connsiteX18435" fmla="*/ 1626733 w 11737976"/>
              <a:gd name="connsiteY18435" fmla="*/ 1163306 h 6407150"/>
              <a:gd name="connsiteX18436" fmla="*/ 1612984 w 11737976"/>
              <a:gd name="connsiteY18436" fmla="*/ 1178052 h 6407150"/>
              <a:gd name="connsiteX18437" fmla="*/ 1620721 w 11737976"/>
              <a:gd name="connsiteY18437" fmla="*/ 1144953 h 6407150"/>
              <a:gd name="connsiteX18438" fmla="*/ 1608904 w 11737976"/>
              <a:gd name="connsiteY18438" fmla="*/ 1151423 h 6407150"/>
              <a:gd name="connsiteX18439" fmla="*/ 1613739 w 11737976"/>
              <a:gd name="connsiteY18439" fmla="*/ 1130736 h 6407150"/>
              <a:gd name="connsiteX18440" fmla="*/ 1603858 w 11737976"/>
              <a:gd name="connsiteY18440" fmla="*/ 1128933 h 6407150"/>
              <a:gd name="connsiteX18441" fmla="*/ 1616640 w 11737976"/>
              <a:gd name="connsiteY18441" fmla="*/ 1118324 h 6407150"/>
              <a:gd name="connsiteX18442" fmla="*/ 1610628 w 11737976"/>
              <a:gd name="connsiteY18442" fmla="*/ 1099971 h 6407150"/>
              <a:gd name="connsiteX18443" fmla="*/ 1620509 w 11737976"/>
              <a:gd name="connsiteY18443" fmla="*/ 1101774 h 6407150"/>
              <a:gd name="connsiteX18444" fmla="*/ 1624378 w 11737976"/>
              <a:gd name="connsiteY18444" fmla="*/ 1085225 h 6407150"/>
              <a:gd name="connsiteX18445" fmla="*/ 1628244 w 11737976"/>
              <a:gd name="connsiteY18445" fmla="*/ 1068675 h 6407150"/>
              <a:gd name="connsiteX18446" fmla="*/ 3355156 w 11737976"/>
              <a:gd name="connsiteY18446" fmla="*/ 1051268 h 6407150"/>
              <a:gd name="connsiteX18447" fmla="*/ 3353408 w 11737976"/>
              <a:gd name="connsiteY18447" fmla="*/ 1058749 h 6407150"/>
              <a:gd name="connsiteX18448" fmla="*/ 3355156 w 11737976"/>
              <a:gd name="connsiteY18448" fmla="*/ 1051268 h 6407150"/>
              <a:gd name="connsiteX18449" fmla="*/ 3287435 w 11737976"/>
              <a:gd name="connsiteY18449" fmla="*/ 1043587 h 6407150"/>
              <a:gd name="connsiteX18450" fmla="*/ 3280704 w 11737976"/>
              <a:gd name="connsiteY18450" fmla="*/ 1072385 h 6407150"/>
              <a:gd name="connsiteX18451" fmla="*/ 3369585 w 11737976"/>
              <a:gd name="connsiteY18451" fmla="*/ 1041179 h 6407150"/>
              <a:gd name="connsiteX18452" fmla="*/ 3365716 w 11737976"/>
              <a:gd name="connsiteY18452" fmla="*/ 1057729 h 6407150"/>
              <a:gd name="connsiteX18453" fmla="*/ 3364751 w 11737976"/>
              <a:gd name="connsiteY18453" fmla="*/ 1061865 h 6407150"/>
              <a:gd name="connsiteX18454" fmla="*/ 3372670 w 11737976"/>
              <a:gd name="connsiteY18454" fmla="*/ 1066547 h 6407150"/>
              <a:gd name="connsiteX18455" fmla="*/ 3374630 w 11737976"/>
              <a:gd name="connsiteY18455" fmla="*/ 1063669 h 6407150"/>
              <a:gd name="connsiteX18456" fmla="*/ 3369585 w 11737976"/>
              <a:gd name="connsiteY18456" fmla="*/ 1041179 h 6407150"/>
              <a:gd name="connsiteX18457" fmla="*/ 4030220 w 11737976"/>
              <a:gd name="connsiteY18457" fmla="*/ 1033379 h 6407150"/>
              <a:gd name="connsiteX18458" fmla="*/ 4037869 w 11737976"/>
              <a:gd name="connsiteY18458" fmla="*/ 1037110 h 6407150"/>
              <a:gd name="connsiteX18459" fmla="*/ 4028793 w 11737976"/>
              <a:gd name="connsiteY18459" fmla="*/ 1041448 h 6407150"/>
              <a:gd name="connsiteX18460" fmla="*/ 4028881 w 11737976"/>
              <a:gd name="connsiteY18460" fmla="*/ 1035647 h 6407150"/>
              <a:gd name="connsiteX18461" fmla="*/ 4028835 w 11737976"/>
              <a:gd name="connsiteY18461" fmla="*/ 1038548 h 6407150"/>
              <a:gd name="connsiteX18462" fmla="*/ 4029465 w 11737976"/>
              <a:gd name="connsiteY18462" fmla="*/ 1034197 h 6407150"/>
              <a:gd name="connsiteX18463" fmla="*/ 4028923 w 11737976"/>
              <a:gd name="connsiteY18463" fmla="*/ 1032746 h 6407150"/>
              <a:gd name="connsiteX18464" fmla="*/ 4030801 w 11737976"/>
              <a:gd name="connsiteY18464" fmla="*/ 1032749 h 6407150"/>
              <a:gd name="connsiteX18465" fmla="*/ 4030220 w 11737976"/>
              <a:gd name="connsiteY18465" fmla="*/ 1033379 h 6407150"/>
              <a:gd name="connsiteX18466" fmla="*/ 3342505 w 11737976"/>
              <a:gd name="connsiteY18466" fmla="*/ 1027121 h 6407150"/>
              <a:gd name="connsiteX18467" fmla="*/ 3341456 w 11737976"/>
              <a:gd name="connsiteY18467" fmla="*/ 1031609 h 6407150"/>
              <a:gd name="connsiteX18468" fmla="*/ 3342658 w 11737976"/>
              <a:gd name="connsiteY18468" fmla="*/ 1033071 h 6407150"/>
              <a:gd name="connsiteX18469" fmla="*/ 3345535 w 11737976"/>
              <a:gd name="connsiteY18469" fmla="*/ 1031768 h 6407150"/>
              <a:gd name="connsiteX18470" fmla="*/ 3342505 w 11737976"/>
              <a:gd name="connsiteY18470" fmla="*/ 1027121 h 6407150"/>
              <a:gd name="connsiteX18471" fmla="*/ 3327520 w 11737976"/>
              <a:gd name="connsiteY18471" fmla="*/ 1003183 h 6407150"/>
              <a:gd name="connsiteX18472" fmla="*/ 3324159 w 11737976"/>
              <a:gd name="connsiteY18472" fmla="*/ 1011684 h 6407150"/>
              <a:gd name="connsiteX18473" fmla="*/ 3333728 w 11737976"/>
              <a:gd name="connsiteY18473" fmla="*/ 1017720 h 6407150"/>
              <a:gd name="connsiteX18474" fmla="*/ 3336612 w 11737976"/>
              <a:gd name="connsiteY18474" fmla="*/ 1005378 h 6407150"/>
              <a:gd name="connsiteX18475" fmla="*/ 3327520 w 11737976"/>
              <a:gd name="connsiteY18475" fmla="*/ 1003183 h 6407150"/>
              <a:gd name="connsiteX18476" fmla="*/ 3390870 w 11737976"/>
              <a:gd name="connsiteY18476" fmla="*/ 994191 h 6407150"/>
              <a:gd name="connsiteX18477" fmla="*/ 3391454 w 11737976"/>
              <a:gd name="connsiteY18477" fmla="*/ 994233 h 6407150"/>
              <a:gd name="connsiteX18478" fmla="*/ 3390103 w 11737976"/>
              <a:gd name="connsiteY18478" fmla="*/ 997472 h 6407150"/>
              <a:gd name="connsiteX18479" fmla="*/ 3390708 w 11737976"/>
              <a:gd name="connsiteY18479" fmla="*/ 994885 h 6407150"/>
              <a:gd name="connsiteX18480" fmla="*/ 4142896 w 11737976"/>
              <a:gd name="connsiteY18480" fmla="*/ 992166 h 6407150"/>
              <a:gd name="connsiteX18481" fmla="*/ 4138798 w 11737976"/>
              <a:gd name="connsiteY18481" fmla="*/ 993739 h 6407150"/>
              <a:gd name="connsiteX18482" fmla="*/ 4138774 w 11737976"/>
              <a:gd name="connsiteY18482" fmla="*/ 995313 h 6407150"/>
              <a:gd name="connsiteX18483" fmla="*/ 4144379 w 11737976"/>
              <a:gd name="connsiteY18483" fmla="*/ 995125 h 6407150"/>
              <a:gd name="connsiteX18484" fmla="*/ 4146948 w 11737976"/>
              <a:gd name="connsiteY18484" fmla="*/ 993751 h 6407150"/>
              <a:gd name="connsiteX18485" fmla="*/ 4142873 w 11737976"/>
              <a:gd name="connsiteY18485" fmla="*/ 993745 h 6407150"/>
              <a:gd name="connsiteX18486" fmla="*/ 4142896 w 11737976"/>
              <a:gd name="connsiteY18486" fmla="*/ 992166 h 6407150"/>
              <a:gd name="connsiteX18487" fmla="*/ 3392044 w 11737976"/>
              <a:gd name="connsiteY18487" fmla="*/ 989174 h 6407150"/>
              <a:gd name="connsiteX18488" fmla="*/ 3392727 w 11737976"/>
              <a:gd name="connsiteY18488" fmla="*/ 989418 h 6407150"/>
              <a:gd name="connsiteX18489" fmla="*/ 3391807 w 11737976"/>
              <a:gd name="connsiteY18489" fmla="*/ 990183 h 6407150"/>
              <a:gd name="connsiteX18490" fmla="*/ 3392037 w 11737976"/>
              <a:gd name="connsiteY18490" fmla="*/ 989196 h 6407150"/>
              <a:gd name="connsiteX18491" fmla="*/ 4030762 w 11737976"/>
              <a:gd name="connsiteY18491" fmla="*/ 988845 h 6407150"/>
              <a:gd name="connsiteX18492" fmla="*/ 4029088 w 11737976"/>
              <a:gd name="connsiteY18492" fmla="*/ 991800 h 6407150"/>
              <a:gd name="connsiteX18493" fmla="*/ 4030692 w 11737976"/>
              <a:gd name="connsiteY18493" fmla="*/ 993576 h 6407150"/>
              <a:gd name="connsiteX18494" fmla="*/ 4039455 w 11737976"/>
              <a:gd name="connsiteY18494" fmla="*/ 988858 h 6407150"/>
              <a:gd name="connsiteX18495" fmla="*/ 4030762 w 11737976"/>
              <a:gd name="connsiteY18495" fmla="*/ 988845 h 6407150"/>
              <a:gd name="connsiteX18496" fmla="*/ 1707396 w 11737976"/>
              <a:gd name="connsiteY18496" fmla="*/ 988242 h 6407150"/>
              <a:gd name="connsiteX18497" fmla="*/ 1690224 w 11737976"/>
              <a:gd name="connsiteY18497" fmla="*/ 1014745 h 6407150"/>
              <a:gd name="connsiteX18498" fmla="*/ 1701701 w 11737976"/>
              <a:gd name="connsiteY18498" fmla="*/ 1012606 h 6407150"/>
              <a:gd name="connsiteX18499" fmla="*/ 1707396 w 11737976"/>
              <a:gd name="connsiteY18499" fmla="*/ 988242 h 6407150"/>
              <a:gd name="connsiteX18500" fmla="*/ 4007251 w 11737976"/>
              <a:gd name="connsiteY18500" fmla="*/ 984489 h 6407150"/>
              <a:gd name="connsiteX18501" fmla="*/ 3988975 w 11737976"/>
              <a:gd name="connsiteY18501" fmla="*/ 985922 h 6407150"/>
              <a:gd name="connsiteX18502" fmla="*/ 3988911 w 11737976"/>
              <a:gd name="connsiteY18502" fmla="*/ 990302 h 6407150"/>
              <a:gd name="connsiteX18503" fmla="*/ 4007141 w 11737976"/>
              <a:gd name="connsiteY18503" fmla="*/ 991789 h 6407150"/>
              <a:gd name="connsiteX18504" fmla="*/ 4011771 w 11737976"/>
              <a:gd name="connsiteY18504" fmla="*/ 987416 h 6407150"/>
              <a:gd name="connsiteX18505" fmla="*/ 4007251 w 11737976"/>
              <a:gd name="connsiteY18505" fmla="*/ 984489 h 6407150"/>
              <a:gd name="connsiteX18506" fmla="*/ 3971909 w 11737976"/>
              <a:gd name="connsiteY18506" fmla="*/ 982878 h 6407150"/>
              <a:gd name="connsiteX18507" fmla="*/ 3967829 w 11737976"/>
              <a:gd name="connsiteY18507" fmla="*/ 983233 h 6407150"/>
              <a:gd name="connsiteX18508" fmla="*/ 3971882 w 11737976"/>
              <a:gd name="connsiteY18508" fmla="*/ 984684 h 6407150"/>
              <a:gd name="connsiteX18509" fmla="*/ 3971861 w 11737976"/>
              <a:gd name="connsiteY18509" fmla="*/ 986130 h 6407150"/>
              <a:gd name="connsiteX18510" fmla="*/ 3975956 w 11737976"/>
              <a:gd name="connsiteY18510" fmla="*/ 984690 h 6407150"/>
              <a:gd name="connsiteX18511" fmla="*/ 3971909 w 11737976"/>
              <a:gd name="connsiteY18511" fmla="*/ 982878 h 6407150"/>
              <a:gd name="connsiteX18512" fmla="*/ 3239939 w 11737976"/>
              <a:gd name="connsiteY18512" fmla="*/ 978690 h 6407150"/>
              <a:gd name="connsiteX18513" fmla="*/ 3238973 w 11737976"/>
              <a:gd name="connsiteY18513" fmla="*/ 982827 h 6407150"/>
              <a:gd name="connsiteX18514" fmla="*/ 3225223 w 11737976"/>
              <a:gd name="connsiteY18514" fmla="*/ 997573 h 6407150"/>
              <a:gd name="connsiteX18515" fmla="*/ 3224256 w 11737976"/>
              <a:gd name="connsiteY18515" fmla="*/ 1001710 h 6407150"/>
              <a:gd name="connsiteX18516" fmla="*/ 3216519 w 11737976"/>
              <a:gd name="connsiteY18516" fmla="*/ 1034810 h 6407150"/>
              <a:gd name="connsiteX18517" fmla="*/ 3231235 w 11737976"/>
              <a:gd name="connsiteY18517" fmla="*/ 1015927 h 6407150"/>
              <a:gd name="connsiteX18518" fmla="*/ 3219631 w 11737976"/>
              <a:gd name="connsiteY18518" fmla="*/ 1065575 h 6407150"/>
              <a:gd name="connsiteX18519" fmla="*/ 3218663 w 11737976"/>
              <a:gd name="connsiteY18519" fmla="*/ 1069713 h 6407150"/>
              <a:gd name="connsiteX18520" fmla="*/ 3233382 w 11737976"/>
              <a:gd name="connsiteY18520" fmla="*/ 1050830 h 6407150"/>
              <a:gd name="connsiteX18521" fmla="*/ 3243263 w 11737976"/>
              <a:gd name="connsiteY18521" fmla="*/ 1052633 h 6407150"/>
              <a:gd name="connsiteX18522" fmla="*/ 3238427 w 11737976"/>
              <a:gd name="connsiteY18522" fmla="*/ 1073320 h 6407150"/>
              <a:gd name="connsiteX18523" fmla="*/ 3244673 w 11737976"/>
              <a:gd name="connsiteY18523" fmla="*/ 1063136 h 6407150"/>
              <a:gd name="connsiteX18524" fmla="*/ 3244230 w 11737976"/>
              <a:gd name="connsiteY18524" fmla="*/ 1048495 h 6407150"/>
              <a:gd name="connsiteX18525" fmla="*/ 3245197 w 11737976"/>
              <a:gd name="connsiteY18525" fmla="*/ 1044358 h 6407150"/>
              <a:gd name="connsiteX18526" fmla="*/ 3248098 w 11737976"/>
              <a:gd name="connsiteY18526" fmla="*/ 1031946 h 6407150"/>
              <a:gd name="connsiteX18527" fmla="*/ 3239184 w 11737976"/>
              <a:gd name="connsiteY18527" fmla="*/ 1026005 h 6407150"/>
              <a:gd name="connsiteX18528" fmla="*/ 3239939 w 11737976"/>
              <a:gd name="connsiteY18528" fmla="*/ 978690 h 6407150"/>
              <a:gd name="connsiteX18529" fmla="*/ 3401056 w 11737976"/>
              <a:gd name="connsiteY18529" fmla="*/ 969077 h 6407150"/>
              <a:gd name="connsiteX18530" fmla="*/ 3401072 w 11737976"/>
              <a:gd name="connsiteY18530" fmla="*/ 969141 h 6407150"/>
              <a:gd name="connsiteX18531" fmla="*/ 3399823 w 11737976"/>
              <a:gd name="connsiteY18531" fmla="*/ 973599 h 6407150"/>
              <a:gd name="connsiteX18532" fmla="*/ 3394312 w 11737976"/>
              <a:gd name="connsiteY18532" fmla="*/ 972400 h 6407150"/>
              <a:gd name="connsiteX18533" fmla="*/ 3394355 w 11737976"/>
              <a:gd name="connsiteY18533" fmla="*/ 969506 h 6407150"/>
              <a:gd name="connsiteX18534" fmla="*/ 3398816 w 11737976"/>
              <a:gd name="connsiteY18534" fmla="*/ 970960 h 6407150"/>
              <a:gd name="connsiteX18535" fmla="*/ 1680230 w 11737976"/>
              <a:gd name="connsiteY18535" fmla="*/ 962959 h 6407150"/>
              <a:gd name="connsiteX18536" fmla="*/ 1683035 w 11737976"/>
              <a:gd name="connsiteY18536" fmla="*/ 966516 h 6407150"/>
              <a:gd name="connsiteX18537" fmla="*/ 1679933 w 11737976"/>
              <a:gd name="connsiteY18537" fmla="*/ 963254 h 6407150"/>
              <a:gd name="connsiteX18538" fmla="*/ 3397872 w 11737976"/>
              <a:gd name="connsiteY18538" fmla="*/ 961579 h 6407150"/>
              <a:gd name="connsiteX18539" fmla="*/ 3398945 w 11737976"/>
              <a:gd name="connsiteY18539" fmla="*/ 962282 h 6407150"/>
              <a:gd name="connsiteX18540" fmla="*/ 3397080 w 11737976"/>
              <a:gd name="connsiteY18540" fmla="*/ 962715 h 6407150"/>
              <a:gd name="connsiteX18541" fmla="*/ 3120389 w 11737976"/>
              <a:gd name="connsiteY18541" fmla="*/ 961183 h 6407150"/>
              <a:gd name="connsiteX18542" fmla="*/ 3117488 w 11737976"/>
              <a:gd name="connsiteY18542" fmla="*/ 973595 h 6407150"/>
              <a:gd name="connsiteX18543" fmla="*/ 3106638 w 11737976"/>
              <a:gd name="connsiteY18543" fmla="*/ 975928 h 6407150"/>
              <a:gd name="connsiteX18544" fmla="*/ 3107605 w 11737976"/>
              <a:gd name="connsiteY18544" fmla="*/ 971791 h 6407150"/>
              <a:gd name="connsiteX18545" fmla="*/ 3120389 w 11737976"/>
              <a:gd name="connsiteY18545" fmla="*/ 961183 h 6407150"/>
              <a:gd name="connsiteX18546" fmla="*/ 3999377 w 11737976"/>
              <a:gd name="connsiteY18546" fmla="*/ 959891 h 6407150"/>
              <a:gd name="connsiteX18547" fmla="*/ 3990487 w 11737976"/>
              <a:gd name="connsiteY18547" fmla="*/ 962788 h 6407150"/>
              <a:gd name="connsiteX18548" fmla="*/ 3990356 w 11737976"/>
              <a:gd name="connsiteY18548" fmla="*/ 971520 h 6407150"/>
              <a:gd name="connsiteX18549" fmla="*/ 3985932 w 11737976"/>
              <a:gd name="connsiteY18549" fmla="*/ 971514 h 6407150"/>
              <a:gd name="connsiteX18550" fmla="*/ 3985911 w 11737976"/>
              <a:gd name="connsiteY18550" fmla="*/ 972970 h 6407150"/>
              <a:gd name="connsiteX18551" fmla="*/ 3990334 w 11737976"/>
              <a:gd name="connsiteY18551" fmla="*/ 972975 h 6407150"/>
              <a:gd name="connsiteX18552" fmla="*/ 4003517 w 11737976"/>
              <a:gd name="connsiteY18552" fmla="*/ 978818 h 6407150"/>
              <a:gd name="connsiteX18553" fmla="*/ 4008007 w 11737976"/>
              <a:gd name="connsiteY18553" fmla="*/ 974458 h 6407150"/>
              <a:gd name="connsiteX18554" fmla="*/ 4016986 w 11737976"/>
              <a:gd name="connsiteY18554" fmla="*/ 965739 h 6407150"/>
              <a:gd name="connsiteX18555" fmla="*/ 3999377 w 11737976"/>
              <a:gd name="connsiteY18555" fmla="*/ 959891 h 6407150"/>
              <a:gd name="connsiteX18556" fmla="*/ 3347365 w 11737976"/>
              <a:gd name="connsiteY18556" fmla="*/ 959376 h 6407150"/>
              <a:gd name="connsiteX18557" fmla="*/ 3332989 w 11737976"/>
              <a:gd name="connsiteY18557" fmla="*/ 973909 h 6407150"/>
              <a:gd name="connsiteX18558" fmla="*/ 3335874 w 11737976"/>
              <a:gd name="connsiteY18558" fmla="*/ 961568 h 6407150"/>
              <a:gd name="connsiteX18559" fmla="*/ 3323425 w 11737976"/>
              <a:gd name="connsiteY18559" fmla="*/ 967875 h 6407150"/>
              <a:gd name="connsiteX18560" fmla="*/ 3331066 w 11737976"/>
              <a:gd name="connsiteY18560" fmla="*/ 982138 h 6407150"/>
              <a:gd name="connsiteX18561" fmla="*/ 3336567 w 11737976"/>
              <a:gd name="connsiteY18561" fmla="*/ 985756 h 6407150"/>
              <a:gd name="connsiteX18562" fmla="*/ 3347365 w 11737976"/>
              <a:gd name="connsiteY18562" fmla="*/ 959376 h 6407150"/>
              <a:gd name="connsiteX18563" fmla="*/ 3246312 w 11737976"/>
              <a:gd name="connsiteY18563" fmla="*/ 953409 h 6407150"/>
              <a:gd name="connsiteX18564" fmla="*/ 3244448 w 11737976"/>
              <a:gd name="connsiteY18564" fmla="*/ 961387 h 6407150"/>
              <a:gd name="connsiteX18565" fmla="*/ 3250532 w 11737976"/>
              <a:gd name="connsiteY18565" fmla="*/ 966658 h 6407150"/>
              <a:gd name="connsiteX18566" fmla="*/ 3246312 w 11737976"/>
              <a:gd name="connsiteY18566" fmla="*/ 953409 h 6407150"/>
              <a:gd name="connsiteX18567" fmla="*/ 3312956 w 11737976"/>
              <a:gd name="connsiteY18567" fmla="*/ 950054 h 6407150"/>
              <a:gd name="connsiteX18568" fmla="*/ 3307856 w 11737976"/>
              <a:gd name="connsiteY18568" fmla="*/ 956221 h 6407150"/>
              <a:gd name="connsiteX18569" fmla="*/ 3305898 w 11737976"/>
              <a:gd name="connsiteY18569" fmla="*/ 964598 h 6407150"/>
              <a:gd name="connsiteX18570" fmla="*/ 3311938 w 11737976"/>
              <a:gd name="connsiteY18570" fmla="*/ 970068 h 6407150"/>
              <a:gd name="connsiteX18571" fmla="*/ 3315854 w 11737976"/>
              <a:gd name="connsiteY18571" fmla="*/ 953312 h 6407150"/>
              <a:gd name="connsiteX18572" fmla="*/ 3312956 w 11737976"/>
              <a:gd name="connsiteY18572" fmla="*/ 950054 h 6407150"/>
              <a:gd name="connsiteX18573" fmla="*/ 3936109 w 11737976"/>
              <a:gd name="connsiteY18573" fmla="*/ 946655 h 6407150"/>
              <a:gd name="connsiteX18574" fmla="*/ 3936086 w 11737976"/>
              <a:gd name="connsiteY18574" fmla="*/ 948114 h 6407150"/>
              <a:gd name="connsiteX18575" fmla="*/ 3936021 w 11737976"/>
              <a:gd name="connsiteY18575" fmla="*/ 952495 h 6407150"/>
              <a:gd name="connsiteX18576" fmla="*/ 3931807 w 11737976"/>
              <a:gd name="connsiteY18576" fmla="*/ 951028 h 6407150"/>
              <a:gd name="connsiteX18577" fmla="*/ 3927480 w 11737976"/>
              <a:gd name="connsiteY18577" fmla="*/ 956862 h 6407150"/>
              <a:gd name="connsiteX18578" fmla="*/ 3940193 w 11737976"/>
              <a:gd name="connsiteY18578" fmla="*/ 956880 h 6407150"/>
              <a:gd name="connsiteX18579" fmla="*/ 3940171 w 11737976"/>
              <a:gd name="connsiteY18579" fmla="*/ 958341 h 6407150"/>
              <a:gd name="connsiteX18580" fmla="*/ 3940149 w 11737976"/>
              <a:gd name="connsiteY18580" fmla="*/ 959801 h 6407150"/>
              <a:gd name="connsiteX18581" fmla="*/ 3944408 w 11737976"/>
              <a:gd name="connsiteY18581" fmla="*/ 958347 h 6407150"/>
              <a:gd name="connsiteX18582" fmla="*/ 3944430 w 11737976"/>
              <a:gd name="connsiteY18582" fmla="*/ 956887 h 6407150"/>
              <a:gd name="connsiteX18583" fmla="*/ 3948667 w 11737976"/>
              <a:gd name="connsiteY18583" fmla="*/ 956894 h 6407150"/>
              <a:gd name="connsiteX18584" fmla="*/ 3948734 w 11737976"/>
              <a:gd name="connsiteY18584" fmla="*/ 952513 h 6407150"/>
              <a:gd name="connsiteX18585" fmla="*/ 3948756 w 11737976"/>
              <a:gd name="connsiteY18585" fmla="*/ 951053 h 6407150"/>
              <a:gd name="connsiteX18586" fmla="*/ 3940280 w 11737976"/>
              <a:gd name="connsiteY18586" fmla="*/ 951041 h 6407150"/>
              <a:gd name="connsiteX18587" fmla="*/ 3940324 w 11737976"/>
              <a:gd name="connsiteY18587" fmla="*/ 948121 h 6407150"/>
              <a:gd name="connsiteX18588" fmla="*/ 3936109 w 11737976"/>
              <a:gd name="connsiteY18588" fmla="*/ 946655 h 6407150"/>
              <a:gd name="connsiteX18589" fmla="*/ 3985121 w 11737976"/>
              <a:gd name="connsiteY18589" fmla="*/ 944100 h 6407150"/>
              <a:gd name="connsiteX18590" fmla="*/ 3981593 w 11737976"/>
              <a:gd name="connsiteY18590" fmla="*/ 945535 h 6407150"/>
              <a:gd name="connsiteX18591" fmla="*/ 3980617 w 11737976"/>
              <a:gd name="connsiteY18591" fmla="*/ 945565 h 6407150"/>
              <a:gd name="connsiteX18592" fmla="*/ 3980783 w 11737976"/>
              <a:gd name="connsiteY18592" fmla="*/ 945863 h 6407150"/>
              <a:gd name="connsiteX18593" fmla="*/ 3980612 w 11737976"/>
              <a:gd name="connsiteY18593" fmla="*/ 945934 h 6407150"/>
              <a:gd name="connsiteX18594" fmla="*/ 3976136 w 11737976"/>
              <a:gd name="connsiteY18594" fmla="*/ 945558 h 6407150"/>
              <a:gd name="connsiteX18595" fmla="*/ 3971564 w 11737976"/>
              <a:gd name="connsiteY18595" fmla="*/ 951439 h 6407150"/>
              <a:gd name="connsiteX18596" fmla="*/ 3980528 w 11737976"/>
              <a:gd name="connsiteY18596" fmla="*/ 951452 h 6407150"/>
              <a:gd name="connsiteX18597" fmla="*/ 3982253 w 11737976"/>
              <a:gd name="connsiteY18597" fmla="*/ 948511 h 6407150"/>
              <a:gd name="connsiteX18598" fmla="*/ 3980783 w 11737976"/>
              <a:gd name="connsiteY18598" fmla="*/ 945863 h 6407150"/>
              <a:gd name="connsiteX18599" fmla="*/ 3981593 w 11737976"/>
              <a:gd name="connsiteY18599" fmla="*/ 945535 h 6407150"/>
              <a:gd name="connsiteX18600" fmla="*/ 3986222 w 11737976"/>
              <a:gd name="connsiteY18600" fmla="*/ 945390 h 6407150"/>
              <a:gd name="connsiteX18601" fmla="*/ 3985121 w 11737976"/>
              <a:gd name="connsiteY18601" fmla="*/ 944100 h 6407150"/>
              <a:gd name="connsiteX18602" fmla="*/ 3277993 w 11737976"/>
              <a:gd name="connsiteY18602" fmla="*/ 940206 h 6407150"/>
              <a:gd name="connsiteX18603" fmla="*/ 3271443 w 11737976"/>
              <a:gd name="connsiteY18603" fmla="*/ 942246 h 6407150"/>
              <a:gd name="connsiteX18604" fmla="*/ 3277931 w 11737976"/>
              <a:gd name="connsiteY18604" fmla="*/ 944306 h 6407150"/>
              <a:gd name="connsiteX18605" fmla="*/ 3277993 w 11737976"/>
              <a:gd name="connsiteY18605" fmla="*/ 940206 h 6407150"/>
              <a:gd name="connsiteX18606" fmla="*/ 4005986 w 11737976"/>
              <a:gd name="connsiteY18606" fmla="*/ 937979 h 6407150"/>
              <a:gd name="connsiteX18607" fmla="*/ 4008413 w 11737976"/>
              <a:gd name="connsiteY18607" fmla="*/ 939615 h 6407150"/>
              <a:gd name="connsiteX18608" fmla="*/ 4010626 w 11737976"/>
              <a:gd name="connsiteY18608" fmla="*/ 941458 h 6407150"/>
              <a:gd name="connsiteX18609" fmla="*/ 4012872 w 11737976"/>
              <a:gd name="connsiteY18609" fmla="*/ 941093 h 6407150"/>
              <a:gd name="connsiteX18610" fmla="*/ 4005986 w 11737976"/>
              <a:gd name="connsiteY18610" fmla="*/ 937979 h 6407150"/>
              <a:gd name="connsiteX18611" fmla="*/ 3981131 w 11737976"/>
              <a:gd name="connsiteY18611" fmla="*/ 929376 h 6407150"/>
              <a:gd name="connsiteX18612" fmla="*/ 3976586 w 11737976"/>
              <a:gd name="connsiteY18612" fmla="*/ 942615 h 6407150"/>
              <a:gd name="connsiteX18613" fmla="*/ 3978751 w 11737976"/>
              <a:gd name="connsiteY18613" fmla="*/ 943171 h 6407150"/>
              <a:gd name="connsiteX18614" fmla="*/ 3980933 w 11737976"/>
              <a:gd name="connsiteY18614" fmla="*/ 942622 h 6407150"/>
              <a:gd name="connsiteX18615" fmla="*/ 3985302 w 11737976"/>
              <a:gd name="connsiteY18615" fmla="*/ 941157 h 6407150"/>
              <a:gd name="connsiteX18616" fmla="*/ 3989779 w 11737976"/>
              <a:gd name="connsiteY18616" fmla="*/ 932334 h 6407150"/>
              <a:gd name="connsiteX18617" fmla="*/ 3989802 w 11737976"/>
              <a:gd name="connsiteY18617" fmla="*/ 930862 h 6407150"/>
              <a:gd name="connsiteX18618" fmla="*/ 3989823 w 11737976"/>
              <a:gd name="connsiteY18618" fmla="*/ 929390 h 6407150"/>
              <a:gd name="connsiteX18619" fmla="*/ 3981131 w 11737976"/>
              <a:gd name="connsiteY18619" fmla="*/ 929376 h 6407150"/>
              <a:gd name="connsiteX18620" fmla="*/ 3715512 w 11737976"/>
              <a:gd name="connsiteY18620" fmla="*/ 927742 h 6407150"/>
              <a:gd name="connsiteX18621" fmla="*/ 3713791 w 11737976"/>
              <a:gd name="connsiteY18621" fmla="*/ 935109 h 6407150"/>
              <a:gd name="connsiteX18622" fmla="*/ 3711036 w 11737976"/>
              <a:gd name="connsiteY18622" fmla="*/ 935105 h 6407150"/>
              <a:gd name="connsiteX18623" fmla="*/ 3710471 w 11737976"/>
              <a:gd name="connsiteY18623" fmla="*/ 935104 h 6407150"/>
              <a:gd name="connsiteX18624" fmla="*/ 3705965 w 11737976"/>
              <a:gd name="connsiteY18624" fmla="*/ 935097 h 6407150"/>
              <a:gd name="connsiteX18625" fmla="*/ 3704772 w 11737976"/>
              <a:gd name="connsiteY18625" fmla="*/ 935095 h 6407150"/>
              <a:gd name="connsiteX18626" fmla="*/ 3705717 w 11737976"/>
              <a:gd name="connsiteY18626" fmla="*/ 929968 h 6407150"/>
              <a:gd name="connsiteX18627" fmla="*/ 3707615 w 11737976"/>
              <a:gd name="connsiteY18627" fmla="*/ 929625 h 6407150"/>
              <a:gd name="connsiteX18628" fmla="*/ 1777854 w 11737976"/>
              <a:gd name="connsiteY18628" fmla="*/ 905953 h 6407150"/>
              <a:gd name="connsiteX18629" fmla="*/ 1776106 w 11737976"/>
              <a:gd name="connsiteY18629" fmla="*/ 913434 h 6407150"/>
              <a:gd name="connsiteX18630" fmla="*/ 1777854 w 11737976"/>
              <a:gd name="connsiteY18630" fmla="*/ 905953 h 6407150"/>
              <a:gd name="connsiteX18631" fmla="*/ 1710133 w 11737976"/>
              <a:gd name="connsiteY18631" fmla="*/ 898272 h 6407150"/>
              <a:gd name="connsiteX18632" fmla="*/ 1703403 w 11737976"/>
              <a:gd name="connsiteY18632" fmla="*/ 927070 h 6407150"/>
              <a:gd name="connsiteX18633" fmla="*/ 1792283 w 11737976"/>
              <a:gd name="connsiteY18633" fmla="*/ 895864 h 6407150"/>
              <a:gd name="connsiteX18634" fmla="*/ 1788415 w 11737976"/>
              <a:gd name="connsiteY18634" fmla="*/ 912414 h 6407150"/>
              <a:gd name="connsiteX18635" fmla="*/ 1787448 w 11737976"/>
              <a:gd name="connsiteY18635" fmla="*/ 916551 h 6407150"/>
              <a:gd name="connsiteX18636" fmla="*/ 1795368 w 11737976"/>
              <a:gd name="connsiteY18636" fmla="*/ 921232 h 6407150"/>
              <a:gd name="connsiteX18637" fmla="*/ 1797328 w 11737976"/>
              <a:gd name="connsiteY18637" fmla="*/ 918354 h 6407150"/>
              <a:gd name="connsiteX18638" fmla="*/ 1792283 w 11737976"/>
              <a:gd name="connsiteY18638" fmla="*/ 895864 h 6407150"/>
              <a:gd name="connsiteX18639" fmla="*/ 3723096 w 11737976"/>
              <a:gd name="connsiteY18639" fmla="*/ 895296 h 6407150"/>
              <a:gd name="connsiteX18640" fmla="*/ 3722665 w 11737976"/>
              <a:gd name="connsiteY18640" fmla="*/ 897140 h 6407150"/>
              <a:gd name="connsiteX18641" fmla="*/ 3720988 w 11737976"/>
              <a:gd name="connsiteY18641" fmla="*/ 897021 h 6407150"/>
              <a:gd name="connsiteX18642" fmla="*/ 3721405 w 11737976"/>
              <a:gd name="connsiteY18642" fmla="*/ 896346 h 6407150"/>
              <a:gd name="connsiteX18643" fmla="*/ 4100308 w 11737976"/>
              <a:gd name="connsiteY18643" fmla="*/ 894254 h 6407150"/>
              <a:gd name="connsiteX18644" fmla="*/ 4096168 w 11737976"/>
              <a:gd name="connsiteY18644" fmla="*/ 895302 h 6407150"/>
              <a:gd name="connsiteX18645" fmla="*/ 4099512 w 11737976"/>
              <a:gd name="connsiteY18645" fmla="*/ 896441 h 6407150"/>
              <a:gd name="connsiteX18646" fmla="*/ 4101951 w 11737976"/>
              <a:gd name="connsiteY18646" fmla="*/ 896838 h 6407150"/>
              <a:gd name="connsiteX18647" fmla="*/ 4104424 w 11737976"/>
              <a:gd name="connsiteY18647" fmla="*/ 894870 h 6407150"/>
              <a:gd name="connsiteX18648" fmla="*/ 4100308 w 11737976"/>
              <a:gd name="connsiteY18648" fmla="*/ 894254 h 6407150"/>
              <a:gd name="connsiteX18649" fmla="*/ 2452918 w 11737976"/>
              <a:gd name="connsiteY18649" fmla="*/ 888064 h 6407150"/>
              <a:gd name="connsiteX18650" fmla="*/ 2460567 w 11737976"/>
              <a:gd name="connsiteY18650" fmla="*/ 891795 h 6407150"/>
              <a:gd name="connsiteX18651" fmla="*/ 2451490 w 11737976"/>
              <a:gd name="connsiteY18651" fmla="*/ 896133 h 6407150"/>
              <a:gd name="connsiteX18652" fmla="*/ 2451579 w 11737976"/>
              <a:gd name="connsiteY18652" fmla="*/ 890332 h 6407150"/>
              <a:gd name="connsiteX18653" fmla="*/ 2451535 w 11737976"/>
              <a:gd name="connsiteY18653" fmla="*/ 893233 h 6407150"/>
              <a:gd name="connsiteX18654" fmla="*/ 2452163 w 11737976"/>
              <a:gd name="connsiteY18654" fmla="*/ 888883 h 6407150"/>
              <a:gd name="connsiteX18655" fmla="*/ 2451620 w 11737976"/>
              <a:gd name="connsiteY18655" fmla="*/ 887431 h 6407150"/>
              <a:gd name="connsiteX18656" fmla="*/ 2453499 w 11737976"/>
              <a:gd name="connsiteY18656" fmla="*/ 887434 h 6407150"/>
              <a:gd name="connsiteX18657" fmla="*/ 2452918 w 11737976"/>
              <a:gd name="connsiteY18657" fmla="*/ 888064 h 6407150"/>
              <a:gd name="connsiteX18658" fmla="*/ 1765203 w 11737976"/>
              <a:gd name="connsiteY18658" fmla="*/ 881807 h 6407150"/>
              <a:gd name="connsiteX18659" fmla="*/ 1764154 w 11737976"/>
              <a:gd name="connsiteY18659" fmla="*/ 886294 h 6407150"/>
              <a:gd name="connsiteX18660" fmla="*/ 1765356 w 11737976"/>
              <a:gd name="connsiteY18660" fmla="*/ 887756 h 6407150"/>
              <a:gd name="connsiteX18661" fmla="*/ 1768233 w 11737976"/>
              <a:gd name="connsiteY18661" fmla="*/ 886453 h 6407150"/>
              <a:gd name="connsiteX18662" fmla="*/ 1765203 w 11737976"/>
              <a:gd name="connsiteY18662" fmla="*/ 881807 h 6407150"/>
              <a:gd name="connsiteX18663" fmla="*/ 3702120 w 11737976"/>
              <a:gd name="connsiteY18663" fmla="*/ 878290 h 6407150"/>
              <a:gd name="connsiteX18664" fmla="*/ 3702075 w 11737976"/>
              <a:gd name="connsiteY18664" fmla="*/ 881234 h 6407150"/>
              <a:gd name="connsiteX18665" fmla="*/ 3711853 w 11737976"/>
              <a:gd name="connsiteY18665" fmla="*/ 881248 h 6407150"/>
              <a:gd name="connsiteX18666" fmla="*/ 3702120 w 11737976"/>
              <a:gd name="connsiteY18666" fmla="*/ 878290 h 6407150"/>
              <a:gd name="connsiteX18667" fmla="*/ 3344844 w 11737976"/>
              <a:gd name="connsiteY18667" fmla="*/ 876245 h 6407150"/>
              <a:gd name="connsiteX18668" fmla="*/ 3330351 w 11737976"/>
              <a:gd name="connsiteY18668" fmla="*/ 891278 h 6407150"/>
              <a:gd name="connsiteX18669" fmla="*/ 3328369 w 11737976"/>
              <a:gd name="connsiteY18669" fmla="*/ 899756 h 6407150"/>
              <a:gd name="connsiteX18670" fmla="*/ 3344844 w 11737976"/>
              <a:gd name="connsiteY18670" fmla="*/ 876245 h 6407150"/>
              <a:gd name="connsiteX18671" fmla="*/ 3152659 w 11737976"/>
              <a:gd name="connsiteY18671" fmla="*/ 872706 h 6407150"/>
              <a:gd name="connsiteX18672" fmla="*/ 3161429 w 11737976"/>
              <a:gd name="connsiteY18672" fmla="*/ 873767 h 6407150"/>
              <a:gd name="connsiteX18673" fmla="*/ 3157560 w 11737976"/>
              <a:gd name="connsiteY18673" fmla="*/ 890318 h 6407150"/>
              <a:gd name="connsiteX18674" fmla="*/ 3150578 w 11737976"/>
              <a:gd name="connsiteY18674" fmla="*/ 876101 h 6407150"/>
              <a:gd name="connsiteX18675" fmla="*/ 3152659 w 11737976"/>
              <a:gd name="connsiteY18675" fmla="*/ 872706 h 6407150"/>
              <a:gd name="connsiteX18676" fmla="*/ 3358856 w 11737976"/>
              <a:gd name="connsiteY18676" fmla="*/ 866664 h 6407150"/>
              <a:gd name="connsiteX18677" fmla="*/ 3348009 w 11737976"/>
              <a:gd name="connsiteY18677" fmla="*/ 868999 h 6407150"/>
              <a:gd name="connsiteX18678" fmla="*/ 3352343 w 11737976"/>
              <a:gd name="connsiteY18678" fmla="*/ 875250 h 6407150"/>
              <a:gd name="connsiteX18679" fmla="*/ 3356925 w 11737976"/>
              <a:gd name="connsiteY18679" fmla="*/ 874939 h 6407150"/>
              <a:gd name="connsiteX18680" fmla="*/ 3357889 w 11737976"/>
              <a:gd name="connsiteY18680" fmla="*/ 870802 h 6407150"/>
              <a:gd name="connsiteX18681" fmla="*/ 3358856 w 11737976"/>
              <a:gd name="connsiteY18681" fmla="*/ 866664 h 6407150"/>
              <a:gd name="connsiteX18682" fmla="*/ 3910350 w 11737976"/>
              <a:gd name="connsiteY18682" fmla="*/ 863018 h 6407150"/>
              <a:gd name="connsiteX18683" fmla="*/ 3906050 w 11737976"/>
              <a:gd name="connsiteY18683" fmla="*/ 864299 h 6407150"/>
              <a:gd name="connsiteX18684" fmla="*/ 3908492 w 11737976"/>
              <a:gd name="connsiteY18684" fmla="*/ 864487 h 6407150"/>
              <a:gd name="connsiteX18685" fmla="*/ 3910690 w 11737976"/>
              <a:gd name="connsiteY18685" fmla="*/ 865655 h 6407150"/>
              <a:gd name="connsiteX18686" fmla="*/ 3910711 w 11737976"/>
              <a:gd name="connsiteY18686" fmla="*/ 865819 h 6407150"/>
              <a:gd name="connsiteX18687" fmla="*/ 3907240 w 11737976"/>
              <a:gd name="connsiteY18687" fmla="*/ 866508 h 6407150"/>
              <a:gd name="connsiteX18688" fmla="*/ 3910895 w 11737976"/>
              <a:gd name="connsiteY18688" fmla="*/ 867250 h 6407150"/>
              <a:gd name="connsiteX18689" fmla="*/ 3910711 w 11737976"/>
              <a:gd name="connsiteY18689" fmla="*/ 865819 h 6407150"/>
              <a:gd name="connsiteX18690" fmla="*/ 3910918 w 11737976"/>
              <a:gd name="connsiteY18690" fmla="*/ 865778 h 6407150"/>
              <a:gd name="connsiteX18691" fmla="*/ 3910690 w 11737976"/>
              <a:gd name="connsiteY18691" fmla="*/ 865655 h 6407150"/>
              <a:gd name="connsiteX18692" fmla="*/ 1750218 w 11737976"/>
              <a:gd name="connsiteY18692" fmla="*/ 857867 h 6407150"/>
              <a:gd name="connsiteX18693" fmla="*/ 1746858 w 11737976"/>
              <a:gd name="connsiteY18693" fmla="*/ 866369 h 6407150"/>
              <a:gd name="connsiteX18694" fmla="*/ 1756425 w 11737976"/>
              <a:gd name="connsiteY18694" fmla="*/ 872405 h 6407150"/>
              <a:gd name="connsiteX18695" fmla="*/ 1759310 w 11737976"/>
              <a:gd name="connsiteY18695" fmla="*/ 860063 h 6407150"/>
              <a:gd name="connsiteX18696" fmla="*/ 1750218 w 11737976"/>
              <a:gd name="connsiteY18696" fmla="*/ 857867 h 6407150"/>
              <a:gd name="connsiteX18697" fmla="*/ 1813568 w 11737976"/>
              <a:gd name="connsiteY18697" fmla="*/ 848876 h 6407150"/>
              <a:gd name="connsiteX18698" fmla="*/ 1814153 w 11737976"/>
              <a:gd name="connsiteY18698" fmla="*/ 848918 h 6407150"/>
              <a:gd name="connsiteX18699" fmla="*/ 1812801 w 11737976"/>
              <a:gd name="connsiteY18699" fmla="*/ 852156 h 6407150"/>
              <a:gd name="connsiteX18700" fmla="*/ 1813406 w 11737976"/>
              <a:gd name="connsiteY18700" fmla="*/ 849570 h 6407150"/>
              <a:gd name="connsiteX18701" fmla="*/ 2565594 w 11737976"/>
              <a:gd name="connsiteY18701" fmla="*/ 846851 h 6407150"/>
              <a:gd name="connsiteX18702" fmla="*/ 2561497 w 11737976"/>
              <a:gd name="connsiteY18702" fmla="*/ 848423 h 6407150"/>
              <a:gd name="connsiteX18703" fmla="*/ 2561473 w 11737976"/>
              <a:gd name="connsiteY18703" fmla="*/ 849999 h 6407150"/>
              <a:gd name="connsiteX18704" fmla="*/ 2567078 w 11737976"/>
              <a:gd name="connsiteY18704" fmla="*/ 849810 h 6407150"/>
              <a:gd name="connsiteX18705" fmla="*/ 2569647 w 11737976"/>
              <a:gd name="connsiteY18705" fmla="*/ 848435 h 6407150"/>
              <a:gd name="connsiteX18706" fmla="*/ 2565571 w 11737976"/>
              <a:gd name="connsiteY18706" fmla="*/ 848429 h 6407150"/>
              <a:gd name="connsiteX18707" fmla="*/ 2565594 w 11737976"/>
              <a:gd name="connsiteY18707" fmla="*/ 846851 h 6407150"/>
              <a:gd name="connsiteX18708" fmla="*/ 3334701 w 11737976"/>
              <a:gd name="connsiteY18708" fmla="*/ 845286 h 6407150"/>
              <a:gd name="connsiteX18709" fmla="*/ 3332994 w 11737976"/>
              <a:gd name="connsiteY18709" fmla="*/ 848679 h 6407150"/>
              <a:gd name="connsiteX18710" fmla="*/ 3330145 w 11737976"/>
              <a:gd name="connsiteY18710" fmla="*/ 860861 h 6407150"/>
              <a:gd name="connsiteX18711" fmla="*/ 3327298 w 11737976"/>
              <a:gd name="connsiteY18711" fmla="*/ 873042 h 6407150"/>
              <a:gd name="connsiteX18712" fmla="*/ 3340960 w 11737976"/>
              <a:gd name="connsiteY18712" fmla="*/ 845899 h 6407150"/>
              <a:gd name="connsiteX18713" fmla="*/ 3334701 w 11737976"/>
              <a:gd name="connsiteY18713" fmla="*/ 845286 h 6407150"/>
              <a:gd name="connsiteX18714" fmla="*/ 1814742 w 11737976"/>
              <a:gd name="connsiteY18714" fmla="*/ 843860 h 6407150"/>
              <a:gd name="connsiteX18715" fmla="*/ 1815424 w 11737976"/>
              <a:gd name="connsiteY18715" fmla="*/ 844103 h 6407150"/>
              <a:gd name="connsiteX18716" fmla="*/ 1814505 w 11737976"/>
              <a:gd name="connsiteY18716" fmla="*/ 844868 h 6407150"/>
              <a:gd name="connsiteX18717" fmla="*/ 1814735 w 11737976"/>
              <a:gd name="connsiteY18717" fmla="*/ 843881 h 6407150"/>
              <a:gd name="connsiteX18718" fmla="*/ 2453461 w 11737976"/>
              <a:gd name="connsiteY18718" fmla="*/ 843530 h 6407150"/>
              <a:gd name="connsiteX18719" fmla="*/ 2451787 w 11737976"/>
              <a:gd name="connsiteY18719" fmla="*/ 846484 h 6407150"/>
              <a:gd name="connsiteX18720" fmla="*/ 2453391 w 11737976"/>
              <a:gd name="connsiteY18720" fmla="*/ 848260 h 6407150"/>
              <a:gd name="connsiteX18721" fmla="*/ 2462152 w 11737976"/>
              <a:gd name="connsiteY18721" fmla="*/ 843543 h 6407150"/>
              <a:gd name="connsiteX18722" fmla="*/ 2453461 w 11737976"/>
              <a:gd name="connsiteY18722" fmla="*/ 843530 h 6407150"/>
              <a:gd name="connsiteX18723" fmla="*/ 3601617 w 11737976"/>
              <a:gd name="connsiteY18723" fmla="*/ 841954 h 6407150"/>
              <a:gd name="connsiteX18724" fmla="*/ 3600651 w 11737976"/>
              <a:gd name="connsiteY18724" fmla="*/ 846089 h 6407150"/>
              <a:gd name="connsiteX18725" fmla="*/ 3600814 w 11737976"/>
              <a:gd name="connsiteY18725" fmla="*/ 842125 h 6407150"/>
              <a:gd name="connsiteX18726" fmla="*/ 2429949 w 11737976"/>
              <a:gd name="connsiteY18726" fmla="*/ 839174 h 6407150"/>
              <a:gd name="connsiteX18727" fmla="*/ 2411674 w 11737976"/>
              <a:gd name="connsiteY18727" fmla="*/ 840607 h 6407150"/>
              <a:gd name="connsiteX18728" fmla="*/ 2411609 w 11737976"/>
              <a:gd name="connsiteY18728" fmla="*/ 844987 h 6407150"/>
              <a:gd name="connsiteX18729" fmla="*/ 2429839 w 11737976"/>
              <a:gd name="connsiteY18729" fmla="*/ 846474 h 6407150"/>
              <a:gd name="connsiteX18730" fmla="*/ 2434469 w 11737976"/>
              <a:gd name="connsiteY18730" fmla="*/ 842101 h 6407150"/>
              <a:gd name="connsiteX18731" fmla="*/ 2429949 w 11737976"/>
              <a:gd name="connsiteY18731" fmla="*/ 839174 h 6407150"/>
              <a:gd name="connsiteX18732" fmla="*/ 2394607 w 11737976"/>
              <a:gd name="connsiteY18732" fmla="*/ 837562 h 6407150"/>
              <a:gd name="connsiteX18733" fmla="*/ 2390526 w 11737976"/>
              <a:gd name="connsiteY18733" fmla="*/ 837918 h 6407150"/>
              <a:gd name="connsiteX18734" fmla="*/ 2394580 w 11737976"/>
              <a:gd name="connsiteY18734" fmla="*/ 839368 h 6407150"/>
              <a:gd name="connsiteX18735" fmla="*/ 2394558 w 11737976"/>
              <a:gd name="connsiteY18735" fmla="*/ 840815 h 6407150"/>
              <a:gd name="connsiteX18736" fmla="*/ 2398655 w 11737976"/>
              <a:gd name="connsiteY18736" fmla="*/ 839375 h 6407150"/>
              <a:gd name="connsiteX18737" fmla="*/ 2394607 w 11737976"/>
              <a:gd name="connsiteY18737" fmla="*/ 837562 h 6407150"/>
              <a:gd name="connsiteX18738" fmla="*/ 3938151 w 11737976"/>
              <a:gd name="connsiteY18738" fmla="*/ 836103 h 6407150"/>
              <a:gd name="connsiteX18739" fmla="*/ 3932542 w 11737976"/>
              <a:gd name="connsiteY18739" fmla="*/ 836621 h 6407150"/>
              <a:gd name="connsiteX18740" fmla="*/ 3941474 w 11737976"/>
              <a:gd name="connsiteY18740" fmla="*/ 838737 h 6407150"/>
              <a:gd name="connsiteX18741" fmla="*/ 3937024 w 11737976"/>
              <a:gd name="connsiteY18741" fmla="*/ 836627 h 6407150"/>
              <a:gd name="connsiteX18742" fmla="*/ 3938151 w 11737976"/>
              <a:gd name="connsiteY18742" fmla="*/ 836103 h 6407150"/>
              <a:gd name="connsiteX18743" fmla="*/ 3802999 w 11737976"/>
              <a:gd name="connsiteY18743" fmla="*/ 835026 h 6407150"/>
              <a:gd name="connsiteX18744" fmla="*/ 3793987 w 11737976"/>
              <a:gd name="connsiteY18744" fmla="*/ 838167 h 6407150"/>
              <a:gd name="connsiteX18745" fmla="*/ 3802999 w 11737976"/>
              <a:gd name="connsiteY18745" fmla="*/ 835026 h 6407150"/>
              <a:gd name="connsiteX18746" fmla="*/ 1662637 w 11737976"/>
              <a:gd name="connsiteY18746" fmla="*/ 833374 h 6407150"/>
              <a:gd name="connsiteX18747" fmla="*/ 1661670 w 11737976"/>
              <a:gd name="connsiteY18747" fmla="*/ 837512 h 6407150"/>
              <a:gd name="connsiteX18748" fmla="*/ 1647921 w 11737976"/>
              <a:gd name="connsiteY18748" fmla="*/ 852258 h 6407150"/>
              <a:gd name="connsiteX18749" fmla="*/ 1646953 w 11737976"/>
              <a:gd name="connsiteY18749" fmla="*/ 856395 h 6407150"/>
              <a:gd name="connsiteX18750" fmla="*/ 1639217 w 11737976"/>
              <a:gd name="connsiteY18750" fmla="*/ 889495 h 6407150"/>
              <a:gd name="connsiteX18751" fmla="*/ 1653933 w 11737976"/>
              <a:gd name="connsiteY18751" fmla="*/ 870612 h 6407150"/>
              <a:gd name="connsiteX18752" fmla="*/ 1642329 w 11737976"/>
              <a:gd name="connsiteY18752" fmla="*/ 920260 h 6407150"/>
              <a:gd name="connsiteX18753" fmla="*/ 1641363 w 11737976"/>
              <a:gd name="connsiteY18753" fmla="*/ 924396 h 6407150"/>
              <a:gd name="connsiteX18754" fmla="*/ 1656080 w 11737976"/>
              <a:gd name="connsiteY18754" fmla="*/ 905514 h 6407150"/>
              <a:gd name="connsiteX18755" fmla="*/ 1665962 w 11737976"/>
              <a:gd name="connsiteY18755" fmla="*/ 907318 h 6407150"/>
              <a:gd name="connsiteX18756" fmla="*/ 1661126 w 11737976"/>
              <a:gd name="connsiteY18756" fmla="*/ 928005 h 6407150"/>
              <a:gd name="connsiteX18757" fmla="*/ 1667371 w 11737976"/>
              <a:gd name="connsiteY18757" fmla="*/ 917821 h 6407150"/>
              <a:gd name="connsiteX18758" fmla="*/ 1666928 w 11737976"/>
              <a:gd name="connsiteY18758" fmla="*/ 903181 h 6407150"/>
              <a:gd name="connsiteX18759" fmla="*/ 1667895 w 11737976"/>
              <a:gd name="connsiteY18759" fmla="*/ 899043 h 6407150"/>
              <a:gd name="connsiteX18760" fmla="*/ 1670797 w 11737976"/>
              <a:gd name="connsiteY18760" fmla="*/ 886631 h 6407150"/>
              <a:gd name="connsiteX18761" fmla="*/ 1661882 w 11737976"/>
              <a:gd name="connsiteY18761" fmla="*/ 880690 h 6407150"/>
              <a:gd name="connsiteX18762" fmla="*/ 1662637 w 11737976"/>
              <a:gd name="connsiteY18762" fmla="*/ 833374 h 6407150"/>
              <a:gd name="connsiteX18763" fmla="*/ 1823754 w 11737976"/>
              <a:gd name="connsiteY18763" fmla="*/ 823762 h 6407150"/>
              <a:gd name="connsiteX18764" fmla="*/ 1823770 w 11737976"/>
              <a:gd name="connsiteY18764" fmla="*/ 823826 h 6407150"/>
              <a:gd name="connsiteX18765" fmla="*/ 1822520 w 11737976"/>
              <a:gd name="connsiteY18765" fmla="*/ 828283 h 6407150"/>
              <a:gd name="connsiteX18766" fmla="*/ 1817009 w 11737976"/>
              <a:gd name="connsiteY18766" fmla="*/ 827085 h 6407150"/>
              <a:gd name="connsiteX18767" fmla="*/ 1817053 w 11737976"/>
              <a:gd name="connsiteY18767" fmla="*/ 824192 h 6407150"/>
              <a:gd name="connsiteX18768" fmla="*/ 1821514 w 11737976"/>
              <a:gd name="connsiteY18768" fmla="*/ 825645 h 6407150"/>
              <a:gd name="connsiteX18769" fmla="*/ 1820569 w 11737976"/>
              <a:gd name="connsiteY18769" fmla="*/ 816264 h 6407150"/>
              <a:gd name="connsiteX18770" fmla="*/ 1821643 w 11737976"/>
              <a:gd name="connsiteY18770" fmla="*/ 816966 h 6407150"/>
              <a:gd name="connsiteX18771" fmla="*/ 1819778 w 11737976"/>
              <a:gd name="connsiteY18771" fmla="*/ 817400 h 6407150"/>
              <a:gd name="connsiteX18772" fmla="*/ 1543088 w 11737976"/>
              <a:gd name="connsiteY18772" fmla="*/ 815867 h 6407150"/>
              <a:gd name="connsiteX18773" fmla="*/ 1540185 w 11737976"/>
              <a:gd name="connsiteY18773" fmla="*/ 828280 h 6407150"/>
              <a:gd name="connsiteX18774" fmla="*/ 1529336 w 11737976"/>
              <a:gd name="connsiteY18774" fmla="*/ 830613 h 6407150"/>
              <a:gd name="connsiteX18775" fmla="*/ 1530303 w 11737976"/>
              <a:gd name="connsiteY18775" fmla="*/ 826476 h 6407150"/>
              <a:gd name="connsiteX18776" fmla="*/ 1543088 w 11737976"/>
              <a:gd name="connsiteY18776" fmla="*/ 815867 h 6407150"/>
              <a:gd name="connsiteX18777" fmla="*/ 2422076 w 11737976"/>
              <a:gd name="connsiteY18777" fmla="*/ 814575 h 6407150"/>
              <a:gd name="connsiteX18778" fmla="*/ 2413185 w 11737976"/>
              <a:gd name="connsiteY18778" fmla="*/ 817473 h 6407150"/>
              <a:gd name="connsiteX18779" fmla="*/ 2413055 w 11737976"/>
              <a:gd name="connsiteY18779" fmla="*/ 826205 h 6407150"/>
              <a:gd name="connsiteX18780" fmla="*/ 2408631 w 11737976"/>
              <a:gd name="connsiteY18780" fmla="*/ 826199 h 6407150"/>
              <a:gd name="connsiteX18781" fmla="*/ 2408608 w 11737976"/>
              <a:gd name="connsiteY18781" fmla="*/ 827655 h 6407150"/>
              <a:gd name="connsiteX18782" fmla="*/ 2413033 w 11737976"/>
              <a:gd name="connsiteY18782" fmla="*/ 827660 h 6407150"/>
              <a:gd name="connsiteX18783" fmla="*/ 2426216 w 11737976"/>
              <a:gd name="connsiteY18783" fmla="*/ 833504 h 6407150"/>
              <a:gd name="connsiteX18784" fmla="*/ 2430706 w 11737976"/>
              <a:gd name="connsiteY18784" fmla="*/ 829143 h 6407150"/>
              <a:gd name="connsiteX18785" fmla="*/ 2439684 w 11737976"/>
              <a:gd name="connsiteY18785" fmla="*/ 820423 h 6407150"/>
              <a:gd name="connsiteX18786" fmla="*/ 2422076 w 11737976"/>
              <a:gd name="connsiteY18786" fmla="*/ 814575 h 6407150"/>
              <a:gd name="connsiteX18787" fmla="*/ 1770063 w 11737976"/>
              <a:gd name="connsiteY18787" fmla="*/ 814061 h 6407150"/>
              <a:gd name="connsiteX18788" fmla="*/ 1755688 w 11737976"/>
              <a:gd name="connsiteY18788" fmla="*/ 828594 h 6407150"/>
              <a:gd name="connsiteX18789" fmla="*/ 1758573 w 11737976"/>
              <a:gd name="connsiteY18789" fmla="*/ 816253 h 6407150"/>
              <a:gd name="connsiteX18790" fmla="*/ 1746123 w 11737976"/>
              <a:gd name="connsiteY18790" fmla="*/ 822559 h 6407150"/>
              <a:gd name="connsiteX18791" fmla="*/ 1753764 w 11737976"/>
              <a:gd name="connsiteY18791" fmla="*/ 836823 h 6407150"/>
              <a:gd name="connsiteX18792" fmla="*/ 1759265 w 11737976"/>
              <a:gd name="connsiteY18792" fmla="*/ 840441 h 6407150"/>
              <a:gd name="connsiteX18793" fmla="*/ 1770063 w 11737976"/>
              <a:gd name="connsiteY18793" fmla="*/ 814061 h 6407150"/>
              <a:gd name="connsiteX18794" fmla="*/ 1669010 w 11737976"/>
              <a:gd name="connsiteY18794" fmla="*/ 808094 h 6407150"/>
              <a:gd name="connsiteX18795" fmla="*/ 1667145 w 11737976"/>
              <a:gd name="connsiteY18795" fmla="*/ 816072 h 6407150"/>
              <a:gd name="connsiteX18796" fmla="*/ 1673231 w 11737976"/>
              <a:gd name="connsiteY18796" fmla="*/ 821343 h 6407150"/>
              <a:gd name="connsiteX18797" fmla="*/ 1669010 w 11737976"/>
              <a:gd name="connsiteY18797" fmla="*/ 808094 h 6407150"/>
              <a:gd name="connsiteX18798" fmla="*/ 1735655 w 11737976"/>
              <a:gd name="connsiteY18798" fmla="*/ 804739 h 6407150"/>
              <a:gd name="connsiteX18799" fmla="*/ 1730554 w 11737976"/>
              <a:gd name="connsiteY18799" fmla="*/ 810905 h 6407150"/>
              <a:gd name="connsiteX18800" fmla="*/ 1728595 w 11737976"/>
              <a:gd name="connsiteY18800" fmla="*/ 819283 h 6407150"/>
              <a:gd name="connsiteX18801" fmla="*/ 1734635 w 11737976"/>
              <a:gd name="connsiteY18801" fmla="*/ 824753 h 6407150"/>
              <a:gd name="connsiteX18802" fmla="*/ 1738552 w 11737976"/>
              <a:gd name="connsiteY18802" fmla="*/ 807997 h 6407150"/>
              <a:gd name="connsiteX18803" fmla="*/ 1735655 w 11737976"/>
              <a:gd name="connsiteY18803" fmla="*/ 804739 h 6407150"/>
              <a:gd name="connsiteX18804" fmla="*/ 2358806 w 11737976"/>
              <a:gd name="connsiteY18804" fmla="*/ 801340 h 6407150"/>
              <a:gd name="connsiteX18805" fmla="*/ 2358784 w 11737976"/>
              <a:gd name="connsiteY18805" fmla="*/ 802799 h 6407150"/>
              <a:gd name="connsiteX18806" fmla="*/ 2358719 w 11737976"/>
              <a:gd name="connsiteY18806" fmla="*/ 807180 h 6407150"/>
              <a:gd name="connsiteX18807" fmla="*/ 2354505 w 11737976"/>
              <a:gd name="connsiteY18807" fmla="*/ 805713 h 6407150"/>
              <a:gd name="connsiteX18808" fmla="*/ 2350179 w 11737976"/>
              <a:gd name="connsiteY18808" fmla="*/ 811547 h 6407150"/>
              <a:gd name="connsiteX18809" fmla="*/ 2362891 w 11737976"/>
              <a:gd name="connsiteY18809" fmla="*/ 811566 h 6407150"/>
              <a:gd name="connsiteX18810" fmla="*/ 2362869 w 11737976"/>
              <a:gd name="connsiteY18810" fmla="*/ 813025 h 6407150"/>
              <a:gd name="connsiteX18811" fmla="*/ 2362848 w 11737976"/>
              <a:gd name="connsiteY18811" fmla="*/ 814486 h 6407150"/>
              <a:gd name="connsiteX18812" fmla="*/ 2367106 w 11737976"/>
              <a:gd name="connsiteY18812" fmla="*/ 813032 h 6407150"/>
              <a:gd name="connsiteX18813" fmla="*/ 2367127 w 11737976"/>
              <a:gd name="connsiteY18813" fmla="*/ 811572 h 6407150"/>
              <a:gd name="connsiteX18814" fmla="*/ 2371366 w 11737976"/>
              <a:gd name="connsiteY18814" fmla="*/ 811579 h 6407150"/>
              <a:gd name="connsiteX18815" fmla="*/ 2371431 w 11737976"/>
              <a:gd name="connsiteY18815" fmla="*/ 807198 h 6407150"/>
              <a:gd name="connsiteX18816" fmla="*/ 2371453 w 11737976"/>
              <a:gd name="connsiteY18816" fmla="*/ 805739 h 6407150"/>
              <a:gd name="connsiteX18817" fmla="*/ 2362977 w 11737976"/>
              <a:gd name="connsiteY18817" fmla="*/ 805726 h 6407150"/>
              <a:gd name="connsiteX18818" fmla="*/ 2363022 w 11737976"/>
              <a:gd name="connsiteY18818" fmla="*/ 802806 h 6407150"/>
              <a:gd name="connsiteX18819" fmla="*/ 2358806 w 11737976"/>
              <a:gd name="connsiteY18819" fmla="*/ 801340 h 6407150"/>
              <a:gd name="connsiteX18820" fmla="*/ 2407819 w 11737976"/>
              <a:gd name="connsiteY18820" fmla="*/ 798785 h 6407150"/>
              <a:gd name="connsiteX18821" fmla="*/ 2404290 w 11737976"/>
              <a:gd name="connsiteY18821" fmla="*/ 800219 h 6407150"/>
              <a:gd name="connsiteX18822" fmla="*/ 2403315 w 11737976"/>
              <a:gd name="connsiteY18822" fmla="*/ 800250 h 6407150"/>
              <a:gd name="connsiteX18823" fmla="*/ 2403481 w 11737976"/>
              <a:gd name="connsiteY18823" fmla="*/ 800548 h 6407150"/>
              <a:gd name="connsiteX18824" fmla="*/ 2403309 w 11737976"/>
              <a:gd name="connsiteY18824" fmla="*/ 800619 h 6407150"/>
              <a:gd name="connsiteX18825" fmla="*/ 2398832 w 11737976"/>
              <a:gd name="connsiteY18825" fmla="*/ 800244 h 6407150"/>
              <a:gd name="connsiteX18826" fmla="*/ 2394263 w 11737976"/>
              <a:gd name="connsiteY18826" fmla="*/ 806123 h 6407150"/>
              <a:gd name="connsiteX18827" fmla="*/ 2403227 w 11737976"/>
              <a:gd name="connsiteY18827" fmla="*/ 806137 h 6407150"/>
              <a:gd name="connsiteX18828" fmla="*/ 2404951 w 11737976"/>
              <a:gd name="connsiteY18828" fmla="*/ 803196 h 6407150"/>
              <a:gd name="connsiteX18829" fmla="*/ 2403481 w 11737976"/>
              <a:gd name="connsiteY18829" fmla="*/ 800548 h 6407150"/>
              <a:gd name="connsiteX18830" fmla="*/ 2404290 w 11737976"/>
              <a:gd name="connsiteY18830" fmla="*/ 800219 h 6407150"/>
              <a:gd name="connsiteX18831" fmla="*/ 2408919 w 11737976"/>
              <a:gd name="connsiteY18831" fmla="*/ 800075 h 6407150"/>
              <a:gd name="connsiteX18832" fmla="*/ 2407819 w 11737976"/>
              <a:gd name="connsiteY18832" fmla="*/ 798785 h 6407150"/>
              <a:gd name="connsiteX18833" fmla="*/ 3685465 w 11737976"/>
              <a:gd name="connsiteY18833" fmla="*/ 796473 h 6407150"/>
              <a:gd name="connsiteX18834" fmla="*/ 3683368 w 11737976"/>
              <a:gd name="connsiteY18834" fmla="*/ 805449 h 6407150"/>
              <a:gd name="connsiteX18835" fmla="*/ 3687441 w 11737976"/>
              <a:gd name="connsiteY18835" fmla="*/ 799758 h 6407150"/>
              <a:gd name="connsiteX18836" fmla="*/ 3685465 w 11737976"/>
              <a:gd name="connsiteY18836" fmla="*/ 796473 h 6407150"/>
              <a:gd name="connsiteX18837" fmla="*/ 1700690 w 11737976"/>
              <a:gd name="connsiteY18837" fmla="*/ 794891 h 6407150"/>
              <a:gd name="connsiteX18838" fmla="*/ 1694142 w 11737976"/>
              <a:gd name="connsiteY18838" fmla="*/ 796931 h 6407150"/>
              <a:gd name="connsiteX18839" fmla="*/ 1700629 w 11737976"/>
              <a:gd name="connsiteY18839" fmla="*/ 798990 h 6407150"/>
              <a:gd name="connsiteX18840" fmla="*/ 1700690 w 11737976"/>
              <a:gd name="connsiteY18840" fmla="*/ 794891 h 6407150"/>
              <a:gd name="connsiteX18841" fmla="*/ 3313114 w 11737976"/>
              <a:gd name="connsiteY18841" fmla="*/ 792838 h 6407150"/>
              <a:gd name="connsiteX18842" fmla="*/ 3322174 w 11737976"/>
              <a:gd name="connsiteY18842" fmla="*/ 798795 h 6407150"/>
              <a:gd name="connsiteX18843" fmla="*/ 3309256 w 11737976"/>
              <a:gd name="connsiteY18843" fmla="*/ 809346 h 6407150"/>
              <a:gd name="connsiteX18844" fmla="*/ 3307326 w 11737976"/>
              <a:gd name="connsiteY18844" fmla="*/ 817599 h 6407150"/>
              <a:gd name="connsiteX18845" fmla="*/ 3302122 w 11737976"/>
              <a:gd name="connsiteY18845" fmla="*/ 795134 h 6407150"/>
              <a:gd name="connsiteX18846" fmla="*/ 3312150 w 11737976"/>
              <a:gd name="connsiteY18846" fmla="*/ 796966 h 6407150"/>
              <a:gd name="connsiteX18847" fmla="*/ 2428684 w 11737976"/>
              <a:gd name="connsiteY18847" fmla="*/ 792663 h 6407150"/>
              <a:gd name="connsiteX18848" fmla="*/ 2431112 w 11737976"/>
              <a:gd name="connsiteY18848" fmla="*/ 794299 h 6407150"/>
              <a:gd name="connsiteX18849" fmla="*/ 2433324 w 11737976"/>
              <a:gd name="connsiteY18849" fmla="*/ 796142 h 6407150"/>
              <a:gd name="connsiteX18850" fmla="*/ 2435571 w 11737976"/>
              <a:gd name="connsiteY18850" fmla="*/ 795777 h 6407150"/>
              <a:gd name="connsiteX18851" fmla="*/ 2428684 w 11737976"/>
              <a:gd name="connsiteY18851" fmla="*/ 792663 h 6407150"/>
              <a:gd name="connsiteX18852" fmla="*/ 2403830 w 11737976"/>
              <a:gd name="connsiteY18852" fmla="*/ 784062 h 6407150"/>
              <a:gd name="connsiteX18853" fmla="*/ 2399286 w 11737976"/>
              <a:gd name="connsiteY18853" fmla="*/ 797300 h 6407150"/>
              <a:gd name="connsiteX18854" fmla="*/ 2401450 w 11737976"/>
              <a:gd name="connsiteY18854" fmla="*/ 797856 h 6407150"/>
              <a:gd name="connsiteX18855" fmla="*/ 2403631 w 11737976"/>
              <a:gd name="connsiteY18855" fmla="*/ 797307 h 6407150"/>
              <a:gd name="connsiteX18856" fmla="*/ 2408000 w 11737976"/>
              <a:gd name="connsiteY18856" fmla="*/ 795842 h 6407150"/>
              <a:gd name="connsiteX18857" fmla="*/ 2412478 w 11737976"/>
              <a:gd name="connsiteY18857" fmla="*/ 787019 h 6407150"/>
              <a:gd name="connsiteX18858" fmla="*/ 2412499 w 11737976"/>
              <a:gd name="connsiteY18858" fmla="*/ 785547 h 6407150"/>
              <a:gd name="connsiteX18859" fmla="*/ 2412521 w 11737976"/>
              <a:gd name="connsiteY18859" fmla="*/ 784076 h 6407150"/>
              <a:gd name="connsiteX18860" fmla="*/ 2403830 w 11737976"/>
              <a:gd name="connsiteY18860" fmla="*/ 784062 h 6407150"/>
              <a:gd name="connsiteX18861" fmla="*/ 2138211 w 11737976"/>
              <a:gd name="connsiteY18861" fmla="*/ 782427 h 6407150"/>
              <a:gd name="connsiteX18862" fmla="*/ 2136489 w 11737976"/>
              <a:gd name="connsiteY18862" fmla="*/ 789794 h 6407150"/>
              <a:gd name="connsiteX18863" fmla="*/ 2133733 w 11737976"/>
              <a:gd name="connsiteY18863" fmla="*/ 789790 h 6407150"/>
              <a:gd name="connsiteX18864" fmla="*/ 2133170 w 11737976"/>
              <a:gd name="connsiteY18864" fmla="*/ 789788 h 6407150"/>
              <a:gd name="connsiteX18865" fmla="*/ 2128664 w 11737976"/>
              <a:gd name="connsiteY18865" fmla="*/ 789782 h 6407150"/>
              <a:gd name="connsiteX18866" fmla="*/ 2127471 w 11737976"/>
              <a:gd name="connsiteY18866" fmla="*/ 789780 h 6407150"/>
              <a:gd name="connsiteX18867" fmla="*/ 2128416 w 11737976"/>
              <a:gd name="connsiteY18867" fmla="*/ 784652 h 6407150"/>
              <a:gd name="connsiteX18868" fmla="*/ 2130313 w 11737976"/>
              <a:gd name="connsiteY18868" fmla="*/ 784310 h 6407150"/>
              <a:gd name="connsiteX18869" fmla="*/ 3199733 w 11737976"/>
              <a:gd name="connsiteY18869" fmla="*/ 775043 h 6407150"/>
              <a:gd name="connsiteX18870" fmla="*/ 3191929 w 11737976"/>
              <a:gd name="connsiteY18870" fmla="*/ 779078 h 6407150"/>
              <a:gd name="connsiteX18871" fmla="*/ 3200743 w 11737976"/>
              <a:gd name="connsiteY18871" fmla="*/ 788329 h 6407150"/>
              <a:gd name="connsiteX18872" fmla="*/ 3213963 w 11737976"/>
              <a:gd name="connsiteY18872" fmla="*/ 778732 h 6407150"/>
              <a:gd name="connsiteX18873" fmla="*/ 3199733 w 11737976"/>
              <a:gd name="connsiteY18873" fmla="*/ 775043 h 6407150"/>
              <a:gd name="connsiteX18874" fmla="*/ 3837008 w 11737976"/>
              <a:gd name="connsiteY18874" fmla="*/ 758621 h 6407150"/>
              <a:gd name="connsiteX18875" fmla="*/ 3836021 w 11737976"/>
              <a:gd name="connsiteY18875" fmla="*/ 762837 h 6407150"/>
              <a:gd name="connsiteX18876" fmla="*/ 3833065 w 11737976"/>
              <a:gd name="connsiteY18876" fmla="*/ 775485 h 6407150"/>
              <a:gd name="connsiteX18877" fmla="*/ 3837683 w 11737976"/>
              <a:gd name="connsiteY18877" fmla="*/ 802703 h 6407150"/>
              <a:gd name="connsiteX18878" fmla="*/ 3843594 w 11737976"/>
              <a:gd name="connsiteY18878" fmla="*/ 777406 h 6407150"/>
              <a:gd name="connsiteX18879" fmla="*/ 3846551 w 11737976"/>
              <a:gd name="connsiteY18879" fmla="*/ 764759 h 6407150"/>
              <a:gd name="connsiteX18880" fmla="*/ 3837008 w 11737976"/>
              <a:gd name="connsiteY18880" fmla="*/ 758621 h 6407150"/>
              <a:gd name="connsiteX18881" fmla="*/ 2145794 w 11737976"/>
              <a:gd name="connsiteY18881" fmla="*/ 749981 h 6407150"/>
              <a:gd name="connsiteX18882" fmla="*/ 2145364 w 11737976"/>
              <a:gd name="connsiteY18882" fmla="*/ 751825 h 6407150"/>
              <a:gd name="connsiteX18883" fmla="*/ 2143686 w 11737976"/>
              <a:gd name="connsiteY18883" fmla="*/ 751706 h 6407150"/>
              <a:gd name="connsiteX18884" fmla="*/ 2144104 w 11737976"/>
              <a:gd name="connsiteY18884" fmla="*/ 751031 h 6407150"/>
              <a:gd name="connsiteX18885" fmla="*/ 2523006 w 11737976"/>
              <a:gd name="connsiteY18885" fmla="*/ 748939 h 6407150"/>
              <a:gd name="connsiteX18886" fmla="*/ 2518866 w 11737976"/>
              <a:gd name="connsiteY18886" fmla="*/ 749986 h 6407150"/>
              <a:gd name="connsiteX18887" fmla="*/ 2522211 w 11737976"/>
              <a:gd name="connsiteY18887" fmla="*/ 751125 h 6407150"/>
              <a:gd name="connsiteX18888" fmla="*/ 2524649 w 11737976"/>
              <a:gd name="connsiteY18888" fmla="*/ 751523 h 6407150"/>
              <a:gd name="connsiteX18889" fmla="*/ 2527122 w 11737976"/>
              <a:gd name="connsiteY18889" fmla="*/ 749555 h 6407150"/>
              <a:gd name="connsiteX18890" fmla="*/ 2523006 w 11737976"/>
              <a:gd name="connsiteY18890" fmla="*/ 748939 h 6407150"/>
              <a:gd name="connsiteX18891" fmla="*/ 2124817 w 11737976"/>
              <a:gd name="connsiteY18891" fmla="*/ 732976 h 6407150"/>
              <a:gd name="connsiteX18892" fmla="*/ 2124772 w 11737976"/>
              <a:gd name="connsiteY18892" fmla="*/ 735919 h 6407150"/>
              <a:gd name="connsiteX18893" fmla="*/ 2134551 w 11737976"/>
              <a:gd name="connsiteY18893" fmla="*/ 735934 h 6407150"/>
              <a:gd name="connsiteX18894" fmla="*/ 2124817 w 11737976"/>
              <a:gd name="connsiteY18894" fmla="*/ 732976 h 6407150"/>
              <a:gd name="connsiteX18895" fmla="*/ 1767541 w 11737976"/>
              <a:gd name="connsiteY18895" fmla="*/ 730930 h 6407150"/>
              <a:gd name="connsiteX18896" fmla="*/ 1753050 w 11737976"/>
              <a:gd name="connsiteY18896" fmla="*/ 745963 h 6407150"/>
              <a:gd name="connsiteX18897" fmla="*/ 1751068 w 11737976"/>
              <a:gd name="connsiteY18897" fmla="*/ 754441 h 6407150"/>
              <a:gd name="connsiteX18898" fmla="*/ 1767541 w 11737976"/>
              <a:gd name="connsiteY18898" fmla="*/ 730930 h 6407150"/>
              <a:gd name="connsiteX18899" fmla="*/ 3296540 w 11737976"/>
              <a:gd name="connsiteY18899" fmla="*/ 729575 h 6407150"/>
              <a:gd name="connsiteX18900" fmla="*/ 3296540 w 11737976"/>
              <a:gd name="connsiteY18900" fmla="*/ 729578 h 6407150"/>
              <a:gd name="connsiteX18901" fmla="*/ 3296315 w 11737976"/>
              <a:gd name="connsiteY18901" fmla="*/ 730538 h 6407150"/>
              <a:gd name="connsiteX18902" fmla="*/ 1575359 w 11737976"/>
              <a:gd name="connsiteY18902" fmla="*/ 727392 h 6407150"/>
              <a:gd name="connsiteX18903" fmla="*/ 1584127 w 11737976"/>
              <a:gd name="connsiteY18903" fmla="*/ 728452 h 6407150"/>
              <a:gd name="connsiteX18904" fmla="*/ 1580258 w 11737976"/>
              <a:gd name="connsiteY18904" fmla="*/ 745003 h 6407150"/>
              <a:gd name="connsiteX18905" fmla="*/ 1573277 w 11737976"/>
              <a:gd name="connsiteY18905" fmla="*/ 730786 h 6407150"/>
              <a:gd name="connsiteX18906" fmla="*/ 1575359 w 11737976"/>
              <a:gd name="connsiteY18906" fmla="*/ 727392 h 6407150"/>
              <a:gd name="connsiteX18907" fmla="*/ 1781554 w 11737976"/>
              <a:gd name="connsiteY18907" fmla="*/ 721350 h 6407150"/>
              <a:gd name="connsiteX18908" fmla="*/ 1770707 w 11737976"/>
              <a:gd name="connsiteY18908" fmla="*/ 723684 h 6407150"/>
              <a:gd name="connsiteX18909" fmla="*/ 1775041 w 11737976"/>
              <a:gd name="connsiteY18909" fmla="*/ 729935 h 6407150"/>
              <a:gd name="connsiteX18910" fmla="*/ 1779621 w 11737976"/>
              <a:gd name="connsiteY18910" fmla="*/ 729624 h 6407150"/>
              <a:gd name="connsiteX18911" fmla="*/ 1780588 w 11737976"/>
              <a:gd name="connsiteY18911" fmla="*/ 725486 h 6407150"/>
              <a:gd name="connsiteX18912" fmla="*/ 1781554 w 11737976"/>
              <a:gd name="connsiteY18912" fmla="*/ 721350 h 6407150"/>
              <a:gd name="connsiteX18913" fmla="*/ 2333046 w 11737976"/>
              <a:gd name="connsiteY18913" fmla="*/ 717703 h 6407150"/>
              <a:gd name="connsiteX18914" fmla="*/ 2328749 w 11737976"/>
              <a:gd name="connsiteY18914" fmla="*/ 718984 h 6407150"/>
              <a:gd name="connsiteX18915" fmla="*/ 2331191 w 11737976"/>
              <a:gd name="connsiteY18915" fmla="*/ 719171 h 6407150"/>
              <a:gd name="connsiteX18916" fmla="*/ 2333388 w 11737976"/>
              <a:gd name="connsiteY18916" fmla="*/ 720340 h 6407150"/>
              <a:gd name="connsiteX18917" fmla="*/ 2333409 w 11737976"/>
              <a:gd name="connsiteY18917" fmla="*/ 720504 h 6407150"/>
              <a:gd name="connsiteX18918" fmla="*/ 2329939 w 11737976"/>
              <a:gd name="connsiteY18918" fmla="*/ 721193 h 6407150"/>
              <a:gd name="connsiteX18919" fmla="*/ 2333594 w 11737976"/>
              <a:gd name="connsiteY18919" fmla="*/ 721934 h 6407150"/>
              <a:gd name="connsiteX18920" fmla="*/ 2333409 w 11737976"/>
              <a:gd name="connsiteY18920" fmla="*/ 720504 h 6407150"/>
              <a:gd name="connsiteX18921" fmla="*/ 2333617 w 11737976"/>
              <a:gd name="connsiteY18921" fmla="*/ 720462 h 6407150"/>
              <a:gd name="connsiteX18922" fmla="*/ 2333388 w 11737976"/>
              <a:gd name="connsiteY18922" fmla="*/ 720340 h 6407150"/>
              <a:gd name="connsiteX18923" fmla="*/ 1763658 w 11737976"/>
              <a:gd name="connsiteY18923" fmla="*/ 700584 h 6407150"/>
              <a:gd name="connsiteX18924" fmla="*/ 1755692 w 11737976"/>
              <a:gd name="connsiteY18924" fmla="*/ 703364 h 6407150"/>
              <a:gd name="connsiteX18925" fmla="*/ 1752844 w 11737976"/>
              <a:gd name="connsiteY18925" fmla="*/ 715546 h 6407150"/>
              <a:gd name="connsiteX18926" fmla="*/ 1749997 w 11737976"/>
              <a:gd name="connsiteY18926" fmla="*/ 727727 h 6407150"/>
              <a:gd name="connsiteX18927" fmla="*/ 1763658 w 11737976"/>
              <a:gd name="connsiteY18927" fmla="*/ 700584 h 6407150"/>
              <a:gd name="connsiteX18928" fmla="*/ 3272775 w 11737976"/>
              <a:gd name="connsiteY18928" fmla="*/ 699308 h 6407150"/>
              <a:gd name="connsiteX18929" fmla="*/ 3268811 w 11737976"/>
              <a:gd name="connsiteY18929" fmla="*/ 716262 h 6407150"/>
              <a:gd name="connsiteX18930" fmla="*/ 3278349 w 11737976"/>
              <a:gd name="connsiteY18930" fmla="*/ 722424 h 6407150"/>
              <a:gd name="connsiteX18931" fmla="*/ 3279340 w 11737976"/>
              <a:gd name="connsiteY18931" fmla="*/ 718184 h 6407150"/>
              <a:gd name="connsiteX18932" fmla="*/ 3281322 w 11737976"/>
              <a:gd name="connsiteY18932" fmla="*/ 709708 h 6407150"/>
              <a:gd name="connsiteX18933" fmla="*/ 3272775 w 11737976"/>
              <a:gd name="connsiteY18933" fmla="*/ 699308 h 6407150"/>
              <a:gd name="connsiteX18934" fmla="*/ 2024315 w 11737976"/>
              <a:gd name="connsiteY18934" fmla="*/ 696639 h 6407150"/>
              <a:gd name="connsiteX18935" fmla="*/ 2023349 w 11737976"/>
              <a:gd name="connsiteY18935" fmla="*/ 700775 h 6407150"/>
              <a:gd name="connsiteX18936" fmla="*/ 2023513 w 11737976"/>
              <a:gd name="connsiteY18936" fmla="*/ 696811 h 6407150"/>
              <a:gd name="connsiteX18937" fmla="*/ 2360850 w 11737976"/>
              <a:gd name="connsiteY18937" fmla="*/ 690787 h 6407150"/>
              <a:gd name="connsiteX18938" fmla="*/ 2355240 w 11737976"/>
              <a:gd name="connsiteY18938" fmla="*/ 691306 h 6407150"/>
              <a:gd name="connsiteX18939" fmla="*/ 2364171 w 11737976"/>
              <a:gd name="connsiteY18939" fmla="*/ 693422 h 6407150"/>
              <a:gd name="connsiteX18940" fmla="*/ 2359722 w 11737976"/>
              <a:gd name="connsiteY18940" fmla="*/ 691312 h 6407150"/>
              <a:gd name="connsiteX18941" fmla="*/ 2360850 w 11737976"/>
              <a:gd name="connsiteY18941" fmla="*/ 690787 h 6407150"/>
              <a:gd name="connsiteX18942" fmla="*/ 2225698 w 11737976"/>
              <a:gd name="connsiteY18942" fmla="*/ 689711 h 6407150"/>
              <a:gd name="connsiteX18943" fmla="*/ 2216685 w 11737976"/>
              <a:gd name="connsiteY18943" fmla="*/ 692851 h 6407150"/>
              <a:gd name="connsiteX18944" fmla="*/ 2225698 w 11737976"/>
              <a:gd name="connsiteY18944" fmla="*/ 689711 h 6407150"/>
              <a:gd name="connsiteX18945" fmla="*/ 3411354 w 11737976"/>
              <a:gd name="connsiteY18945" fmla="*/ 685607 h 6407150"/>
              <a:gd name="connsiteX18946" fmla="*/ 3410306 w 11737976"/>
              <a:gd name="connsiteY18946" fmla="*/ 690095 h 6407150"/>
              <a:gd name="connsiteX18947" fmla="*/ 3408207 w 11737976"/>
              <a:gd name="connsiteY18947" fmla="*/ 699071 h 6407150"/>
              <a:gd name="connsiteX18948" fmla="*/ 3417552 w 11737976"/>
              <a:gd name="connsiteY18948" fmla="*/ 700192 h 6407150"/>
              <a:gd name="connsiteX18949" fmla="*/ 3419785 w 11737976"/>
              <a:gd name="connsiteY18949" fmla="*/ 696506 h 6407150"/>
              <a:gd name="connsiteX18950" fmla="*/ 3411354 w 11737976"/>
              <a:gd name="connsiteY18950" fmla="*/ 685607 h 6407150"/>
              <a:gd name="connsiteX18951" fmla="*/ 3370202 w 11737976"/>
              <a:gd name="connsiteY18951" fmla="*/ 682775 h 6407150"/>
              <a:gd name="connsiteX18952" fmla="*/ 3342432 w 11737976"/>
              <a:gd name="connsiteY18952" fmla="*/ 712129 h 6407150"/>
              <a:gd name="connsiteX18953" fmla="*/ 3340501 w 11737976"/>
              <a:gd name="connsiteY18953" fmla="*/ 720383 h 6407150"/>
              <a:gd name="connsiteX18954" fmla="*/ 3338574 w 11737976"/>
              <a:gd name="connsiteY18954" fmla="*/ 728637 h 6407150"/>
              <a:gd name="connsiteX18955" fmla="*/ 3326619 w 11737976"/>
              <a:gd name="connsiteY18955" fmla="*/ 735061 h 6407150"/>
              <a:gd name="connsiteX18956" fmla="*/ 3317557 w 11737976"/>
              <a:gd name="connsiteY18956" fmla="*/ 729106 h 6407150"/>
              <a:gd name="connsiteX18957" fmla="*/ 3318521 w 11737976"/>
              <a:gd name="connsiteY18957" fmla="*/ 724977 h 6407150"/>
              <a:gd name="connsiteX18958" fmla="*/ 3321416 w 11737976"/>
              <a:gd name="connsiteY18958" fmla="*/ 712597 h 6407150"/>
              <a:gd name="connsiteX18959" fmla="*/ 3307530 w 11737976"/>
              <a:gd name="connsiteY18959" fmla="*/ 727274 h 6407150"/>
              <a:gd name="connsiteX18960" fmla="*/ 3313698 w 11737976"/>
              <a:gd name="connsiteY18960" fmla="*/ 745611 h 6407150"/>
              <a:gd name="connsiteX18961" fmla="*/ 3301742 w 11737976"/>
              <a:gd name="connsiteY18961" fmla="*/ 752037 h 6407150"/>
              <a:gd name="connsiteX18962" fmla="*/ 3295021 w 11737976"/>
              <a:gd name="connsiteY18962" fmla="*/ 741665 h 6407150"/>
              <a:gd name="connsiteX18963" fmla="*/ 3296540 w 11737976"/>
              <a:gd name="connsiteY18963" fmla="*/ 729578 h 6407150"/>
              <a:gd name="connsiteX18964" fmla="*/ 3296542 w 11737976"/>
              <a:gd name="connsiteY18964" fmla="*/ 729574 h 6407150"/>
              <a:gd name="connsiteX18965" fmla="*/ 3296540 w 11737976"/>
              <a:gd name="connsiteY18965" fmla="*/ 729575 h 6407150"/>
              <a:gd name="connsiteX18966" fmla="*/ 3296541 w 11737976"/>
              <a:gd name="connsiteY18966" fmla="*/ 729573 h 6407150"/>
              <a:gd name="connsiteX18967" fmla="*/ 3296903 w 11737976"/>
              <a:gd name="connsiteY18967" fmla="*/ 728024 h 6407150"/>
              <a:gd name="connsiteX18968" fmla="*/ 3299435 w 11737976"/>
              <a:gd name="connsiteY18968" fmla="*/ 717191 h 6407150"/>
              <a:gd name="connsiteX18969" fmla="*/ 3290373 w 11737976"/>
              <a:gd name="connsiteY18969" fmla="*/ 711234 h 6407150"/>
              <a:gd name="connsiteX18970" fmla="*/ 3275522 w 11737976"/>
              <a:gd name="connsiteY18970" fmla="*/ 730037 h 6407150"/>
              <a:gd name="connsiteX18971" fmla="*/ 3251992 w 11737976"/>
              <a:gd name="connsiteY18971" fmla="*/ 785985 h 6407150"/>
              <a:gd name="connsiteX18972" fmla="*/ 3251028 w 11737976"/>
              <a:gd name="connsiteY18972" fmla="*/ 790111 h 6407150"/>
              <a:gd name="connsiteX18973" fmla="*/ 3238488 w 11737976"/>
              <a:gd name="connsiteY18973" fmla="*/ 843760 h 6407150"/>
              <a:gd name="connsiteX18974" fmla="*/ 3234629 w 11737976"/>
              <a:gd name="connsiteY18974" fmla="*/ 860269 h 6407150"/>
              <a:gd name="connsiteX18975" fmla="*/ 3233662 w 11737976"/>
              <a:gd name="connsiteY18975" fmla="*/ 864396 h 6407150"/>
              <a:gd name="connsiteX18976" fmla="*/ 3244656 w 11737976"/>
              <a:gd name="connsiteY18976" fmla="*/ 862098 h 6407150"/>
              <a:gd name="connsiteX18977" fmla="*/ 3243690 w 11737976"/>
              <a:gd name="connsiteY18977" fmla="*/ 866226 h 6407150"/>
              <a:gd name="connsiteX18978" fmla="*/ 3251789 w 11737976"/>
              <a:gd name="connsiteY18978" fmla="*/ 876311 h 6407150"/>
              <a:gd name="connsiteX18979" fmla="*/ 3260850 w 11737976"/>
              <a:gd name="connsiteY18979" fmla="*/ 882268 h 6407150"/>
              <a:gd name="connsiteX18980" fmla="*/ 3264708 w 11737976"/>
              <a:gd name="connsiteY18980" fmla="*/ 865758 h 6407150"/>
              <a:gd name="connsiteX18981" fmla="*/ 3270874 w 11737976"/>
              <a:gd name="connsiteY18981" fmla="*/ 884097 h 6407150"/>
              <a:gd name="connsiteX18982" fmla="*/ 3268946 w 11737976"/>
              <a:gd name="connsiteY18982" fmla="*/ 892349 h 6407150"/>
              <a:gd name="connsiteX18983" fmla="*/ 3267980 w 11737976"/>
              <a:gd name="connsiteY18983" fmla="*/ 896477 h 6407150"/>
              <a:gd name="connsiteX18984" fmla="*/ 3267016 w 11737976"/>
              <a:gd name="connsiteY18984" fmla="*/ 900604 h 6407150"/>
              <a:gd name="connsiteX18985" fmla="*/ 3255062 w 11737976"/>
              <a:gd name="connsiteY18985" fmla="*/ 907027 h 6407150"/>
              <a:gd name="connsiteX18986" fmla="*/ 3254098 w 11737976"/>
              <a:gd name="connsiteY18986" fmla="*/ 911155 h 6407150"/>
              <a:gd name="connsiteX18987" fmla="*/ 3264122 w 11737976"/>
              <a:gd name="connsiteY18987" fmla="*/ 912984 h 6407150"/>
              <a:gd name="connsiteX18988" fmla="*/ 3267016 w 11737976"/>
              <a:gd name="connsiteY18988" fmla="*/ 900604 h 6407150"/>
              <a:gd name="connsiteX18989" fmla="*/ 3281865 w 11737976"/>
              <a:gd name="connsiteY18989" fmla="*/ 881799 h 6407150"/>
              <a:gd name="connsiteX18990" fmla="*/ 3282831 w 11737976"/>
              <a:gd name="connsiteY18990" fmla="*/ 877674 h 6407150"/>
              <a:gd name="connsiteX18991" fmla="*/ 3308669 w 11737976"/>
              <a:gd name="connsiteY18991" fmla="*/ 856571 h 6407150"/>
              <a:gd name="connsiteX18992" fmla="*/ 3288618 w 11737976"/>
              <a:gd name="connsiteY18992" fmla="*/ 852912 h 6407150"/>
              <a:gd name="connsiteX18993" fmla="*/ 3286690 w 11737976"/>
              <a:gd name="connsiteY18993" fmla="*/ 861166 h 6407150"/>
              <a:gd name="connsiteX18994" fmla="*/ 3283795 w 11737976"/>
              <a:gd name="connsiteY18994" fmla="*/ 873546 h 6407150"/>
              <a:gd name="connsiteX18995" fmla="*/ 3282831 w 11737976"/>
              <a:gd name="connsiteY18995" fmla="*/ 877674 h 6407150"/>
              <a:gd name="connsiteX18996" fmla="*/ 3289582 w 11737976"/>
              <a:gd name="connsiteY18996" fmla="*/ 848785 h 6407150"/>
              <a:gd name="connsiteX18997" fmla="*/ 3286307 w 11737976"/>
              <a:gd name="connsiteY18997" fmla="*/ 818066 h 6407150"/>
              <a:gd name="connsiteX18998" fmla="*/ 3296335 w 11737976"/>
              <a:gd name="connsiteY18998" fmla="*/ 819897 h 6407150"/>
              <a:gd name="connsiteX18999" fmla="*/ 3297299 w 11737976"/>
              <a:gd name="connsiteY18999" fmla="*/ 815770 h 6407150"/>
              <a:gd name="connsiteX19000" fmla="*/ 3307326 w 11737976"/>
              <a:gd name="connsiteY19000" fmla="*/ 817599 h 6407150"/>
              <a:gd name="connsiteX19001" fmla="*/ 3318315 w 11737976"/>
              <a:gd name="connsiteY19001" fmla="*/ 815302 h 6407150"/>
              <a:gd name="connsiteX19002" fmla="*/ 3322174 w 11737976"/>
              <a:gd name="connsiteY19002" fmla="*/ 798795 h 6407150"/>
              <a:gd name="connsiteX19003" fmla="*/ 3323139 w 11737976"/>
              <a:gd name="connsiteY19003" fmla="*/ 794667 h 6407150"/>
              <a:gd name="connsiteX19004" fmla="*/ 3311562 w 11737976"/>
              <a:gd name="connsiteY19004" fmla="*/ 844191 h 6407150"/>
              <a:gd name="connsiteX19005" fmla="*/ 3319662 w 11737976"/>
              <a:gd name="connsiteY19005" fmla="*/ 854275 h 6407150"/>
              <a:gd name="connsiteX19006" fmla="*/ 3322554 w 11737976"/>
              <a:gd name="connsiteY19006" fmla="*/ 841894 h 6407150"/>
              <a:gd name="connsiteX19007" fmla="*/ 3331617 w 11737976"/>
              <a:gd name="connsiteY19007" fmla="*/ 847851 h 6407150"/>
              <a:gd name="connsiteX19008" fmla="*/ 3324484 w 11737976"/>
              <a:gd name="connsiteY19008" fmla="*/ 833639 h 6407150"/>
              <a:gd name="connsiteX19009" fmla="*/ 3334510 w 11737976"/>
              <a:gd name="connsiteY19009" fmla="*/ 835471 h 6407150"/>
              <a:gd name="connsiteX19010" fmla="*/ 3335474 w 11737976"/>
              <a:gd name="connsiteY19010" fmla="*/ 831344 h 6407150"/>
              <a:gd name="connsiteX19011" fmla="*/ 3336440 w 11737976"/>
              <a:gd name="connsiteY19011" fmla="*/ 827216 h 6407150"/>
              <a:gd name="connsiteX19012" fmla="*/ 3340299 w 11737976"/>
              <a:gd name="connsiteY19012" fmla="*/ 810708 h 6407150"/>
              <a:gd name="connsiteX19013" fmla="*/ 3349360 w 11737976"/>
              <a:gd name="connsiteY19013" fmla="*/ 816666 h 6407150"/>
              <a:gd name="connsiteX19014" fmla="*/ 3355149 w 11737976"/>
              <a:gd name="connsiteY19014" fmla="*/ 791904 h 6407150"/>
              <a:gd name="connsiteX19015" fmla="*/ 3354184 w 11737976"/>
              <a:gd name="connsiteY19015" fmla="*/ 796030 h 6407150"/>
              <a:gd name="connsiteX19016" fmla="*/ 3361314 w 11737976"/>
              <a:gd name="connsiteY19016" fmla="*/ 810242 h 6407150"/>
              <a:gd name="connsiteX19017" fmla="*/ 3364208 w 11737976"/>
              <a:gd name="connsiteY19017" fmla="*/ 797861 h 6407150"/>
              <a:gd name="connsiteX19018" fmla="*/ 3368066 w 11737976"/>
              <a:gd name="connsiteY19018" fmla="*/ 781353 h 6407150"/>
              <a:gd name="connsiteX19019" fmla="*/ 3378093 w 11737976"/>
              <a:gd name="connsiteY19019" fmla="*/ 783184 h 6407150"/>
              <a:gd name="connsiteX19020" fmla="*/ 3373269 w 11737976"/>
              <a:gd name="connsiteY19020" fmla="*/ 803817 h 6407150"/>
              <a:gd name="connsiteX19021" fmla="*/ 3385226 w 11737976"/>
              <a:gd name="connsiteY19021" fmla="*/ 797395 h 6407150"/>
              <a:gd name="connsiteX19022" fmla="*/ 3390049 w 11737976"/>
              <a:gd name="connsiteY19022" fmla="*/ 776760 h 6407150"/>
              <a:gd name="connsiteX19023" fmla="*/ 3379058 w 11737976"/>
              <a:gd name="connsiteY19023" fmla="*/ 779058 h 6407150"/>
              <a:gd name="connsiteX19024" fmla="*/ 3380987 w 11737976"/>
              <a:gd name="connsiteY19024" fmla="*/ 770803 h 6407150"/>
              <a:gd name="connsiteX19025" fmla="*/ 3381951 w 11737976"/>
              <a:gd name="connsiteY19025" fmla="*/ 766676 h 6407150"/>
              <a:gd name="connsiteX19026" fmla="*/ 3386775 w 11737976"/>
              <a:gd name="connsiteY19026" fmla="*/ 746041 h 6407150"/>
              <a:gd name="connsiteX19027" fmla="*/ 3377713 w 11737976"/>
              <a:gd name="connsiteY19027" fmla="*/ 740085 h 6407150"/>
              <a:gd name="connsiteX19028" fmla="*/ 3380607 w 11737976"/>
              <a:gd name="connsiteY19028" fmla="*/ 727704 h 6407150"/>
              <a:gd name="connsiteX19029" fmla="*/ 3381571 w 11737976"/>
              <a:gd name="connsiteY19029" fmla="*/ 723578 h 6407150"/>
              <a:gd name="connsiteX19030" fmla="*/ 3382535 w 11737976"/>
              <a:gd name="connsiteY19030" fmla="*/ 719449 h 6407150"/>
              <a:gd name="connsiteX19031" fmla="*/ 3372511 w 11737976"/>
              <a:gd name="connsiteY19031" fmla="*/ 717620 h 6407150"/>
              <a:gd name="connsiteX19032" fmla="*/ 3371547 w 11737976"/>
              <a:gd name="connsiteY19032" fmla="*/ 721748 h 6407150"/>
              <a:gd name="connsiteX19033" fmla="*/ 3366723 w 11737976"/>
              <a:gd name="connsiteY19033" fmla="*/ 742382 h 6407150"/>
              <a:gd name="connsiteX19034" fmla="*/ 3370202 w 11737976"/>
              <a:gd name="connsiteY19034" fmla="*/ 682775 h 6407150"/>
              <a:gd name="connsiteX19035" fmla="*/ 2108164 w 11737976"/>
              <a:gd name="connsiteY19035" fmla="*/ 651159 h 6407150"/>
              <a:gd name="connsiteX19036" fmla="*/ 2106067 w 11737976"/>
              <a:gd name="connsiteY19036" fmla="*/ 660135 h 6407150"/>
              <a:gd name="connsiteX19037" fmla="*/ 2110139 w 11737976"/>
              <a:gd name="connsiteY19037" fmla="*/ 654442 h 6407150"/>
              <a:gd name="connsiteX19038" fmla="*/ 2108164 w 11737976"/>
              <a:gd name="connsiteY19038" fmla="*/ 651159 h 6407150"/>
              <a:gd name="connsiteX19039" fmla="*/ 1735813 w 11737976"/>
              <a:gd name="connsiteY19039" fmla="*/ 647522 h 6407150"/>
              <a:gd name="connsiteX19040" fmla="*/ 1744872 w 11737976"/>
              <a:gd name="connsiteY19040" fmla="*/ 653480 h 6407150"/>
              <a:gd name="connsiteX19041" fmla="*/ 1731954 w 11737976"/>
              <a:gd name="connsiteY19041" fmla="*/ 664031 h 6407150"/>
              <a:gd name="connsiteX19042" fmla="*/ 1730025 w 11737976"/>
              <a:gd name="connsiteY19042" fmla="*/ 672283 h 6407150"/>
              <a:gd name="connsiteX19043" fmla="*/ 1724820 w 11737976"/>
              <a:gd name="connsiteY19043" fmla="*/ 649819 h 6407150"/>
              <a:gd name="connsiteX19044" fmla="*/ 1734848 w 11737976"/>
              <a:gd name="connsiteY19044" fmla="*/ 651650 h 6407150"/>
              <a:gd name="connsiteX19045" fmla="*/ 1622431 w 11737976"/>
              <a:gd name="connsiteY19045" fmla="*/ 629727 h 6407150"/>
              <a:gd name="connsiteX19046" fmla="*/ 1614629 w 11737976"/>
              <a:gd name="connsiteY19046" fmla="*/ 633763 h 6407150"/>
              <a:gd name="connsiteX19047" fmla="*/ 1623442 w 11737976"/>
              <a:gd name="connsiteY19047" fmla="*/ 643014 h 6407150"/>
              <a:gd name="connsiteX19048" fmla="*/ 1636662 w 11737976"/>
              <a:gd name="connsiteY19048" fmla="*/ 633417 h 6407150"/>
              <a:gd name="connsiteX19049" fmla="*/ 1622431 w 11737976"/>
              <a:gd name="connsiteY19049" fmla="*/ 629727 h 6407150"/>
              <a:gd name="connsiteX19050" fmla="*/ 2259706 w 11737976"/>
              <a:gd name="connsiteY19050" fmla="*/ 613306 h 6407150"/>
              <a:gd name="connsiteX19051" fmla="*/ 2258719 w 11737976"/>
              <a:gd name="connsiteY19051" fmla="*/ 617522 h 6407150"/>
              <a:gd name="connsiteX19052" fmla="*/ 2255764 w 11737976"/>
              <a:gd name="connsiteY19052" fmla="*/ 630170 h 6407150"/>
              <a:gd name="connsiteX19053" fmla="*/ 2260380 w 11737976"/>
              <a:gd name="connsiteY19053" fmla="*/ 657388 h 6407150"/>
              <a:gd name="connsiteX19054" fmla="*/ 2266292 w 11737976"/>
              <a:gd name="connsiteY19054" fmla="*/ 632091 h 6407150"/>
              <a:gd name="connsiteX19055" fmla="*/ 2269248 w 11737976"/>
              <a:gd name="connsiteY19055" fmla="*/ 619444 h 6407150"/>
              <a:gd name="connsiteX19056" fmla="*/ 2259706 w 11737976"/>
              <a:gd name="connsiteY19056" fmla="*/ 613306 h 6407150"/>
              <a:gd name="connsiteX19057" fmla="*/ 1719237 w 11737976"/>
              <a:gd name="connsiteY19057" fmla="*/ 584261 h 6407150"/>
              <a:gd name="connsiteX19058" fmla="*/ 1719237 w 11737976"/>
              <a:gd name="connsiteY19058" fmla="*/ 584266 h 6407150"/>
              <a:gd name="connsiteX19059" fmla="*/ 1719013 w 11737976"/>
              <a:gd name="connsiteY19059" fmla="*/ 585222 h 6407150"/>
              <a:gd name="connsiteX19060" fmla="*/ 1719238 w 11737976"/>
              <a:gd name="connsiteY19060" fmla="*/ 584258 h 6407150"/>
              <a:gd name="connsiteX19061" fmla="*/ 1719238 w 11737976"/>
              <a:gd name="connsiteY19061" fmla="*/ 584260 h 6407150"/>
              <a:gd name="connsiteX19062" fmla="*/ 1719237 w 11737976"/>
              <a:gd name="connsiteY19062" fmla="*/ 584261 h 6407150"/>
              <a:gd name="connsiteX19063" fmla="*/ 1719239 w 11737976"/>
              <a:gd name="connsiteY19063" fmla="*/ 584257 h 6407150"/>
              <a:gd name="connsiteX19064" fmla="*/ 1719239 w 11737976"/>
              <a:gd name="connsiteY19064" fmla="*/ 584258 h 6407150"/>
              <a:gd name="connsiteX19065" fmla="*/ 1719238 w 11737976"/>
              <a:gd name="connsiteY19065" fmla="*/ 584258 h 6407150"/>
              <a:gd name="connsiteX19066" fmla="*/ 1695473 w 11737976"/>
              <a:gd name="connsiteY19066" fmla="*/ 553993 h 6407150"/>
              <a:gd name="connsiteX19067" fmla="*/ 1691509 w 11737976"/>
              <a:gd name="connsiteY19067" fmla="*/ 570948 h 6407150"/>
              <a:gd name="connsiteX19068" fmla="*/ 1701047 w 11737976"/>
              <a:gd name="connsiteY19068" fmla="*/ 577109 h 6407150"/>
              <a:gd name="connsiteX19069" fmla="*/ 1702037 w 11737976"/>
              <a:gd name="connsiteY19069" fmla="*/ 572870 h 6407150"/>
              <a:gd name="connsiteX19070" fmla="*/ 1704019 w 11737976"/>
              <a:gd name="connsiteY19070" fmla="*/ 564393 h 6407150"/>
              <a:gd name="connsiteX19071" fmla="*/ 1695473 w 11737976"/>
              <a:gd name="connsiteY19071" fmla="*/ 553993 h 6407150"/>
              <a:gd name="connsiteX19072" fmla="*/ 1834053 w 11737976"/>
              <a:gd name="connsiteY19072" fmla="*/ 540293 h 6407150"/>
              <a:gd name="connsiteX19073" fmla="*/ 1833004 w 11737976"/>
              <a:gd name="connsiteY19073" fmla="*/ 544781 h 6407150"/>
              <a:gd name="connsiteX19074" fmla="*/ 1830906 w 11737976"/>
              <a:gd name="connsiteY19074" fmla="*/ 553757 h 6407150"/>
              <a:gd name="connsiteX19075" fmla="*/ 1840250 w 11737976"/>
              <a:gd name="connsiteY19075" fmla="*/ 554877 h 6407150"/>
              <a:gd name="connsiteX19076" fmla="*/ 1842483 w 11737976"/>
              <a:gd name="connsiteY19076" fmla="*/ 551191 h 6407150"/>
              <a:gd name="connsiteX19077" fmla="*/ 1834053 w 11737976"/>
              <a:gd name="connsiteY19077" fmla="*/ 540293 h 6407150"/>
              <a:gd name="connsiteX19078" fmla="*/ 1865568 w 11737976"/>
              <a:gd name="connsiteY19078" fmla="*/ 538246 h 6407150"/>
              <a:gd name="connsiteX19079" fmla="*/ 1852785 w 11737976"/>
              <a:gd name="connsiteY19079" fmla="*/ 548854 h 6407150"/>
              <a:gd name="connsiteX19080" fmla="*/ 1858799 w 11737976"/>
              <a:gd name="connsiteY19080" fmla="*/ 567207 h 6407150"/>
              <a:gd name="connsiteX19081" fmla="*/ 1846984 w 11737976"/>
              <a:gd name="connsiteY19081" fmla="*/ 573679 h 6407150"/>
              <a:gd name="connsiteX19082" fmla="*/ 1847952 w 11737976"/>
              <a:gd name="connsiteY19082" fmla="*/ 569540 h 6407150"/>
              <a:gd name="connsiteX19083" fmla="*/ 1836133 w 11737976"/>
              <a:gd name="connsiteY19083" fmla="*/ 576012 h 6407150"/>
              <a:gd name="connsiteX19084" fmla="*/ 1829152 w 11737976"/>
              <a:gd name="connsiteY19084" fmla="*/ 561797 h 6407150"/>
              <a:gd name="connsiteX19085" fmla="*/ 1828188 w 11737976"/>
              <a:gd name="connsiteY19085" fmla="*/ 565933 h 6407150"/>
              <a:gd name="connsiteX19086" fmla="*/ 1812502 w 11737976"/>
              <a:gd name="connsiteY19086" fmla="*/ 588954 h 6407150"/>
              <a:gd name="connsiteX19087" fmla="*/ 1809599 w 11737976"/>
              <a:gd name="connsiteY19087" fmla="*/ 601366 h 6407150"/>
              <a:gd name="connsiteX19088" fmla="*/ 1804765 w 11737976"/>
              <a:gd name="connsiteY19088" fmla="*/ 622052 h 6407150"/>
              <a:gd name="connsiteX19089" fmla="*/ 1819484 w 11737976"/>
              <a:gd name="connsiteY19089" fmla="*/ 603170 h 6407150"/>
              <a:gd name="connsiteX19090" fmla="*/ 1818516 w 11737976"/>
              <a:gd name="connsiteY19090" fmla="*/ 607307 h 6407150"/>
              <a:gd name="connsiteX19091" fmla="*/ 1814648 w 11737976"/>
              <a:gd name="connsiteY19091" fmla="*/ 623857 h 6407150"/>
              <a:gd name="connsiteX19092" fmla="*/ 1806911 w 11737976"/>
              <a:gd name="connsiteY19092" fmla="*/ 656956 h 6407150"/>
              <a:gd name="connsiteX19093" fmla="*/ 1795094 w 11737976"/>
              <a:gd name="connsiteY19093" fmla="*/ 663427 h 6407150"/>
              <a:gd name="connsiteX19094" fmla="*/ 1802077 w 11737976"/>
              <a:gd name="connsiteY19094" fmla="*/ 677642 h 6407150"/>
              <a:gd name="connsiteX19095" fmla="*/ 1813891 w 11737976"/>
              <a:gd name="connsiteY19095" fmla="*/ 671171 h 6407150"/>
              <a:gd name="connsiteX19096" fmla="*/ 1799175 w 11737976"/>
              <a:gd name="connsiteY19096" fmla="*/ 690053 h 6407150"/>
              <a:gd name="connsiteX19097" fmla="*/ 1801841 w 11737976"/>
              <a:gd name="connsiteY19097" fmla="*/ 698195 h 6407150"/>
              <a:gd name="connsiteX19098" fmla="*/ 1797337 w 11737976"/>
              <a:gd name="connsiteY19098" fmla="*/ 697373 h 6407150"/>
              <a:gd name="connsiteX19099" fmla="*/ 1799260 w 11737976"/>
              <a:gd name="connsiteY19099" fmla="*/ 689145 h 6407150"/>
              <a:gd name="connsiteX19100" fmla="*/ 1790655 w 11737976"/>
              <a:gd name="connsiteY19100" fmla="*/ 678996 h 6407150"/>
              <a:gd name="connsiteX19101" fmla="*/ 1789693 w 11737976"/>
              <a:gd name="connsiteY19101" fmla="*/ 683109 h 6407150"/>
              <a:gd name="connsiteX19102" fmla="*/ 1797337 w 11737976"/>
              <a:gd name="connsiteY19102" fmla="*/ 697373 h 6407150"/>
              <a:gd name="connsiteX19103" fmla="*/ 1795239 w 11737976"/>
              <a:gd name="connsiteY19103" fmla="*/ 706349 h 6407150"/>
              <a:gd name="connsiteX19104" fmla="*/ 1805101 w 11737976"/>
              <a:gd name="connsiteY19104" fmla="*/ 708148 h 6407150"/>
              <a:gd name="connsiteX19105" fmla="*/ 1805187 w 11737976"/>
              <a:gd name="connsiteY19105" fmla="*/ 708408 h 6407150"/>
              <a:gd name="connsiteX19106" fmla="*/ 1805241 w 11737976"/>
              <a:gd name="connsiteY19106" fmla="*/ 708175 h 6407150"/>
              <a:gd name="connsiteX19107" fmla="*/ 1805768 w 11737976"/>
              <a:gd name="connsiteY19107" fmla="*/ 708271 h 6407150"/>
              <a:gd name="connsiteX19108" fmla="*/ 1807545 w 11737976"/>
              <a:gd name="connsiteY19108" fmla="*/ 700669 h 6407150"/>
              <a:gd name="connsiteX19109" fmla="*/ 1815071 w 11737976"/>
              <a:gd name="connsiteY19109" fmla="*/ 710211 h 6407150"/>
              <a:gd name="connsiteX19110" fmla="*/ 1814104 w 11737976"/>
              <a:gd name="connsiteY19110" fmla="*/ 714349 h 6407150"/>
              <a:gd name="connsiteX19111" fmla="*/ 1810235 w 11737976"/>
              <a:gd name="connsiteY19111" fmla="*/ 730899 h 6407150"/>
              <a:gd name="connsiteX19112" fmla="*/ 1798418 w 11737976"/>
              <a:gd name="connsiteY19112" fmla="*/ 737370 h 6407150"/>
              <a:gd name="connsiteX19113" fmla="*/ 1807333 w 11737976"/>
              <a:gd name="connsiteY19113" fmla="*/ 743310 h 6407150"/>
              <a:gd name="connsiteX19114" fmla="*/ 1797451 w 11737976"/>
              <a:gd name="connsiteY19114" fmla="*/ 741507 h 6407150"/>
              <a:gd name="connsiteX19115" fmla="*/ 1795516 w 11737976"/>
              <a:gd name="connsiteY19115" fmla="*/ 749781 h 6407150"/>
              <a:gd name="connsiteX19116" fmla="*/ 1788537 w 11737976"/>
              <a:gd name="connsiteY19116" fmla="*/ 735566 h 6407150"/>
              <a:gd name="connsiteX19117" fmla="*/ 1786603 w 11737976"/>
              <a:gd name="connsiteY19117" fmla="*/ 743841 h 6407150"/>
              <a:gd name="connsiteX19118" fmla="*/ 1778654 w 11737976"/>
              <a:gd name="connsiteY19118" fmla="*/ 733763 h 6407150"/>
              <a:gd name="connsiteX19119" fmla="*/ 1770917 w 11737976"/>
              <a:gd name="connsiteY19119" fmla="*/ 766861 h 6407150"/>
              <a:gd name="connsiteX19120" fmla="*/ 1789714 w 11737976"/>
              <a:gd name="connsiteY19120" fmla="*/ 774605 h 6407150"/>
              <a:gd name="connsiteX19121" fmla="*/ 1791648 w 11737976"/>
              <a:gd name="connsiteY19121" fmla="*/ 766331 h 6407150"/>
              <a:gd name="connsiteX19122" fmla="*/ 1794762 w 11737976"/>
              <a:gd name="connsiteY19122" fmla="*/ 797096 h 6407150"/>
              <a:gd name="connsiteX19123" fmla="*/ 1784879 w 11737976"/>
              <a:gd name="connsiteY19123" fmla="*/ 795293 h 6407150"/>
              <a:gd name="connsiteX19124" fmla="*/ 1785846 w 11737976"/>
              <a:gd name="connsiteY19124" fmla="*/ 791154 h 6407150"/>
              <a:gd name="connsiteX19125" fmla="*/ 1787780 w 11737976"/>
              <a:gd name="connsiteY19125" fmla="*/ 782881 h 6407150"/>
              <a:gd name="connsiteX19126" fmla="*/ 1775965 w 11737976"/>
              <a:gd name="connsiteY19126" fmla="*/ 789352 h 6407150"/>
              <a:gd name="connsiteX19127" fmla="*/ 1779833 w 11737976"/>
              <a:gd name="connsiteY19127" fmla="*/ 772803 h 6407150"/>
              <a:gd name="connsiteX19128" fmla="*/ 1770163 w 11737976"/>
              <a:gd name="connsiteY19128" fmla="*/ 814176 h 6407150"/>
              <a:gd name="connsiteX19129" fmla="*/ 1774998 w 11737976"/>
              <a:gd name="connsiteY19129" fmla="*/ 793489 h 6407150"/>
              <a:gd name="connsiteX19130" fmla="*/ 1783911 w 11737976"/>
              <a:gd name="connsiteY19130" fmla="*/ 799430 h 6407150"/>
              <a:gd name="connsiteX19131" fmla="*/ 1780043 w 11737976"/>
              <a:gd name="connsiteY19131" fmla="*/ 815979 h 6407150"/>
              <a:gd name="connsiteX19132" fmla="*/ 1778109 w 11737976"/>
              <a:gd name="connsiteY19132" fmla="*/ 824255 h 6407150"/>
              <a:gd name="connsiteX19133" fmla="*/ 1773275 w 11737976"/>
              <a:gd name="connsiteY19133" fmla="*/ 844941 h 6407150"/>
              <a:gd name="connsiteX19134" fmla="*/ 1762427 w 11737976"/>
              <a:gd name="connsiteY19134" fmla="*/ 847274 h 6407150"/>
              <a:gd name="connsiteX19135" fmla="*/ 1757590 w 11737976"/>
              <a:gd name="connsiteY19135" fmla="*/ 867962 h 6407150"/>
              <a:gd name="connsiteX19136" fmla="*/ 1785093 w 11737976"/>
              <a:gd name="connsiteY19136" fmla="*/ 838471 h 6407150"/>
              <a:gd name="connsiteX19137" fmla="*/ 1783158 w 11737976"/>
              <a:gd name="connsiteY19137" fmla="*/ 846745 h 6407150"/>
              <a:gd name="connsiteX19138" fmla="*/ 1794973 w 11737976"/>
              <a:gd name="connsiteY19138" fmla="*/ 840274 h 6407150"/>
              <a:gd name="connsiteX19139" fmla="*/ 1787992 w 11737976"/>
              <a:gd name="connsiteY19139" fmla="*/ 826058 h 6407150"/>
              <a:gd name="connsiteX19140" fmla="*/ 1798840 w 11737976"/>
              <a:gd name="connsiteY19140" fmla="*/ 823724 h 6407150"/>
              <a:gd name="connsiteX19141" fmla="*/ 1795939 w 11737976"/>
              <a:gd name="connsiteY19141" fmla="*/ 836137 h 6407150"/>
              <a:gd name="connsiteX19142" fmla="*/ 1807756 w 11737976"/>
              <a:gd name="connsiteY19142" fmla="*/ 829666 h 6407150"/>
              <a:gd name="connsiteX19143" fmla="*/ 1800774 w 11737976"/>
              <a:gd name="connsiteY19143" fmla="*/ 815450 h 6407150"/>
              <a:gd name="connsiteX19144" fmla="*/ 1814121 w 11737976"/>
              <a:gd name="connsiteY19144" fmla="*/ 818964 h 6407150"/>
              <a:gd name="connsiteX19145" fmla="*/ 1814386 w 11737976"/>
              <a:gd name="connsiteY19145" fmla="*/ 818952 h 6407150"/>
              <a:gd name="connsiteX19146" fmla="*/ 1812636 w 11737976"/>
              <a:gd name="connsiteY19146" fmla="*/ 819846 h 6407150"/>
              <a:gd name="connsiteX19147" fmla="*/ 1812593 w 11737976"/>
              <a:gd name="connsiteY19147" fmla="*/ 822739 h 6407150"/>
              <a:gd name="connsiteX19148" fmla="*/ 1808003 w 11737976"/>
              <a:gd name="connsiteY19148" fmla="*/ 829964 h 6407150"/>
              <a:gd name="connsiteX19149" fmla="*/ 1812485 w 11737976"/>
              <a:gd name="connsiteY19149" fmla="*/ 829970 h 6407150"/>
              <a:gd name="connsiteX19150" fmla="*/ 1821765 w 11737976"/>
              <a:gd name="connsiteY19150" fmla="*/ 830985 h 6407150"/>
              <a:gd name="connsiteX19151" fmla="*/ 1820859 w 11737976"/>
              <a:gd name="connsiteY19151" fmla="*/ 834214 h 6407150"/>
              <a:gd name="connsiteX19152" fmla="*/ 1816736 w 11737976"/>
              <a:gd name="connsiteY19152" fmla="*/ 842914 h 6407150"/>
              <a:gd name="connsiteX19153" fmla="*/ 1816229 w 11737976"/>
              <a:gd name="connsiteY19153" fmla="*/ 841775 h 6407150"/>
              <a:gd name="connsiteX19154" fmla="*/ 1815150 w 11737976"/>
              <a:gd name="connsiteY19154" fmla="*/ 842108 h 6407150"/>
              <a:gd name="connsiteX19155" fmla="*/ 1815703 w 11737976"/>
              <a:gd name="connsiteY19155" fmla="*/ 839745 h 6407150"/>
              <a:gd name="connsiteX19156" fmla="*/ 1804855 w 11737976"/>
              <a:gd name="connsiteY19156" fmla="*/ 842078 h 6407150"/>
              <a:gd name="connsiteX19157" fmla="*/ 1800019 w 11737976"/>
              <a:gd name="connsiteY19157" fmla="*/ 862765 h 6407150"/>
              <a:gd name="connsiteX19158" fmla="*/ 1810867 w 11737976"/>
              <a:gd name="connsiteY19158" fmla="*/ 860430 h 6407150"/>
              <a:gd name="connsiteX19159" fmla="*/ 1813275 w 11737976"/>
              <a:gd name="connsiteY19159" fmla="*/ 871159 h 6407150"/>
              <a:gd name="connsiteX19160" fmla="*/ 1807331 w 11737976"/>
              <a:gd name="connsiteY19160" fmla="*/ 874806 h 6407150"/>
              <a:gd name="connsiteX19161" fmla="*/ 1811791 w 11737976"/>
              <a:gd name="connsiteY19161" fmla="*/ 876259 h 6407150"/>
              <a:gd name="connsiteX19162" fmla="*/ 1811769 w 11737976"/>
              <a:gd name="connsiteY19162" fmla="*/ 877705 h 6407150"/>
              <a:gd name="connsiteX19163" fmla="*/ 1812330 w 11737976"/>
              <a:gd name="connsiteY19163" fmla="*/ 877706 h 6407150"/>
              <a:gd name="connsiteX19164" fmla="*/ 1814745 w 11737976"/>
              <a:gd name="connsiteY19164" fmla="*/ 877710 h 6407150"/>
              <a:gd name="connsiteX19165" fmla="*/ 1815915 w 11737976"/>
              <a:gd name="connsiteY19165" fmla="*/ 882922 h 6407150"/>
              <a:gd name="connsiteX19166" fmla="*/ 1815780 w 11737976"/>
              <a:gd name="connsiteY19166" fmla="*/ 883498 h 6407150"/>
              <a:gd name="connsiteX19167" fmla="*/ 1812243 w 11737976"/>
              <a:gd name="connsiteY19167" fmla="*/ 883492 h 6407150"/>
              <a:gd name="connsiteX19168" fmla="*/ 1811682 w 11737976"/>
              <a:gd name="connsiteY19168" fmla="*/ 883492 h 6407150"/>
              <a:gd name="connsiteX19169" fmla="*/ 1811662 w 11737976"/>
              <a:gd name="connsiteY19169" fmla="*/ 884938 h 6407150"/>
              <a:gd name="connsiteX19170" fmla="*/ 1815442 w 11737976"/>
              <a:gd name="connsiteY19170" fmla="*/ 884944 h 6407150"/>
              <a:gd name="connsiteX19171" fmla="*/ 1814399 w 11737976"/>
              <a:gd name="connsiteY19171" fmla="*/ 889409 h 6407150"/>
              <a:gd name="connsiteX19172" fmla="*/ 1813811 w 11737976"/>
              <a:gd name="connsiteY19172" fmla="*/ 890909 h 6407150"/>
              <a:gd name="connsiteX19173" fmla="*/ 1811466 w 11737976"/>
              <a:gd name="connsiteY19173" fmla="*/ 897957 h 6407150"/>
              <a:gd name="connsiteX19174" fmla="*/ 1811870 w 11737976"/>
              <a:gd name="connsiteY19174" fmla="*/ 900224 h 6407150"/>
              <a:gd name="connsiteX19175" fmla="*/ 1810487 w 11737976"/>
              <a:gd name="connsiteY19175" fmla="*/ 906143 h 6407150"/>
              <a:gd name="connsiteX19176" fmla="*/ 1809380 w 11737976"/>
              <a:gd name="connsiteY19176" fmla="*/ 906338 h 6407150"/>
              <a:gd name="connsiteX19177" fmla="*/ 1808176 w 11737976"/>
              <a:gd name="connsiteY19177" fmla="*/ 911897 h 6407150"/>
              <a:gd name="connsiteX19178" fmla="*/ 1807673 w 11737976"/>
              <a:gd name="connsiteY19178" fmla="*/ 912589 h 6407150"/>
              <a:gd name="connsiteX19179" fmla="*/ 1805017 w 11737976"/>
              <a:gd name="connsiteY19179" fmla="*/ 913858 h 6407150"/>
              <a:gd name="connsiteX19180" fmla="*/ 1802824 w 11737976"/>
              <a:gd name="connsiteY19180" fmla="*/ 913856 h 6407150"/>
              <a:gd name="connsiteX19181" fmla="*/ 1802263 w 11737976"/>
              <a:gd name="connsiteY19181" fmla="*/ 913854 h 6407150"/>
              <a:gd name="connsiteX19182" fmla="*/ 1802241 w 11737976"/>
              <a:gd name="connsiteY19182" fmla="*/ 915301 h 6407150"/>
              <a:gd name="connsiteX19183" fmla="*/ 1804163 w 11737976"/>
              <a:gd name="connsiteY19183" fmla="*/ 915304 h 6407150"/>
              <a:gd name="connsiteX19184" fmla="*/ 1803989 w 11737976"/>
              <a:gd name="connsiteY19184" fmla="*/ 917413 h 6407150"/>
              <a:gd name="connsiteX19185" fmla="*/ 1806244 w 11737976"/>
              <a:gd name="connsiteY19185" fmla="*/ 924295 h 6407150"/>
              <a:gd name="connsiteX19186" fmla="*/ 1796361 w 11737976"/>
              <a:gd name="connsiteY19186" fmla="*/ 922491 h 6407150"/>
              <a:gd name="connsiteX19187" fmla="*/ 1793461 w 11737976"/>
              <a:gd name="connsiteY19187" fmla="*/ 934904 h 6407150"/>
              <a:gd name="connsiteX19188" fmla="*/ 1786481 w 11737976"/>
              <a:gd name="connsiteY19188" fmla="*/ 920688 h 6407150"/>
              <a:gd name="connsiteX19189" fmla="*/ 1785513 w 11737976"/>
              <a:gd name="connsiteY19189" fmla="*/ 924825 h 6407150"/>
              <a:gd name="connsiteX19190" fmla="*/ 1773696 w 11737976"/>
              <a:gd name="connsiteY19190" fmla="*/ 931297 h 6407150"/>
              <a:gd name="connsiteX19191" fmla="*/ 1765749 w 11737976"/>
              <a:gd name="connsiteY19191" fmla="*/ 921218 h 6407150"/>
              <a:gd name="connsiteX19192" fmla="*/ 1764783 w 11737976"/>
              <a:gd name="connsiteY19192" fmla="*/ 925355 h 6407150"/>
              <a:gd name="connsiteX19193" fmla="*/ 1751999 w 11737976"/>
              <a:gd name="connsiteY19193" fmla="*/ 935964 h 6407150"/>
              <a:gd name="connsiteX19194" fmla="*/ 1752965 w 11737976"/>
              <a:gd name="connsiteY19194" fmla="*/ 931826 h 6407150"/>
              <a:gd name="connsiteX19195" fmla="*/ 1743085 w 11737976"/>
              <a:gd name="connsiteY19195" fmla="*/ 930023 h 6407150"/>
              <a:gd name="connsiteX19196" fmla="*/ 1745985 w 11737976"/>
              <a:gd name="connsiteY19196" fmla="*/ 917611 h 6407150"/>
              <a:gd name="connsiteX19197" fmla="*/ 1752755 w 11737976"/>
              <a:gd name="connsiteY19197" fmla="*/ 888649 h 6407150"/>
              <a:gd name="connsiteX19198" fmla="*/ 1739970 w 11737976"/>
              <a:gd name="connsiteY19198" fmla="*/ 899257 h 6407150"/>
              <a:gd name="connsiteX19199" fmla="*/ 1737070 w 11737976"/>
              <a:gd name="connsiteY19199" fmla="*/ 911669 h 6407150"/>
              <a:gd name="connsiteX19200" fmla="*/ 1725255 w 11737976"/>
              <a:gd name="connsiteY19200" fmla="*/ 918140 h 6407150"/>
              <a:gd name="connsiteX19201" fmla="*/ 1732234 w 11737976"/>
              <a:gd name="connsiteY19201" fmla="*/ 932357 h 6407150"/>
              <a:gd name="connsiteX19202" fmla="*/ 1716551 w 11737976"/>
              <a:gd name="connsiteY19202" fmla="*/ 955376 h 6407150"/>
              <a:gd name="connsiteX19203" fmla="*/ 1709570 w 11737976"/>
              <a:gd name="connsiteY19203" fmla="*/ 941161 h 6407150"/>
              <a:gd name="connsiteX19204" fmla="*/ 1713650 w 11737976"/>
              <a:gd name="connsiteY19204" fmla="*/ 967789 h 6407150"/>
              <a:gd name="connsiteX19205" fmla="*/ 1704945 w 11737976"/>
              <a:gd name="connsiteY19205" fmla="*/ 1005026 h 6407150"/>
              <a:gd name="connsiteX19206" fmla="*/ 1699145 w 11737976"/>
              <a:gd name="connsiteY19206" fmla="*/ 1029850 h 6407150"/>
              <a:gd name="connsiteX19207" fmla="*/ 1698177 w 11737976"/>
              <a:gd name="connsiteY19207" fmla="*/ 1033987 h 6407150"/>
              <a:gd name="connsiteX19208" fmla="*/ 1696243 w 11737976"/>
              <a:gd name="connsiteY19208" fmla="*/ 1042262 h 6407150"/>
              <a:gd name="connsiteX19209" fmla="*/ 1688294 w 11737976"/>
              <a:gd name="connsiteY19209" fmla="*/ 1032183 h 6407150"/>
              <a:gd name="connsiteX19210" fmla="*/ 1680556 w 11737976"/>
              <a:gd name="connsiteY19210" fmla="*/ 1065282 h 6407150"/>
              <a:gd name="connsiteX19211" fmla="*/ 1672608 w 11737976"/>
              <a:gd name="connsiteY19211" fmla="*/ 1055204 h 6407150"/>
              <a:gd name="connsiteX19212" fmla="*/ 1680346 w 11737976"/>
              <a:gd name="connsiteY19212" fmla="*/ 1022104 h 6407150"/>
              <a:gd name="connsiteX19213" fmla="*/ 1682278 w 11737976"/>
              <a:gd name="connsiteY19213" fmla="*/ 1013830 h 6407150"/>
              <a:gd name="connsiteX19214" fmla="*/ 1687113 w 11737976"/>
              <a:gd name="connsiteY19214" fmla="*/ 993143 h 6407150"/>
              <a:gd name="connsiteX19215" fmla="*/ 1678201 w 11737976"/>
              <a:gd name="connsiteY19215" fmla="*/ 987202 h 6407150"/>
              <a:gd name="connsiteX19216" fmla="*/ 1683035 w 11737976"/>
              <a:gd name="connsiteY19216" fmla="*/ 966516 h 6407150"/>
              <a:gd name="connsiteX19217" fmla="*/ 1684970 w 11737976"/>
              <a:gd name="connsiteY19217" fmla="*/ 958240 h 6407150"/>
              <a:gd name="connsiteX19218" fmla="*/ 1680230 w 11737976"/>
              <a:gd name="connsiteY19218" fmla="*/ 962959 h 6407150"/>
              <a:gd name="connsiteX19219" fmla="*/ 1675086 w 11737976"/>
              <a:gd name="connsiteY19219" fmla="*/ 956436 h 6407150"/>
              <a:gd name="connsiteX19220" fmla="*/ 1673153 w 11737976"/>
              <a:gd name="connsiteY19220" fmla="*/ 964712 h 6407150"/>
              <a:gd name="connsiteX19221" fmla="*/ 1670252 w 11737976"/>
              <a:gd name="connsiteY19221" fmla="*/ 977123 h 6407150"/>
              <a:gd name="connsiteX19222" fmla="*/ 1667141 w 11737976"/>
              <a:gd name="connsiteY19222" fmla="*/ 946358 h 6407150"/>
              <a:gd name="connsiteX19223" fmla="*/ 1666174 w 11737976"/>
              <a:gd name="connsiteY19223" fmla="*/ 950496 h 6407150"/>
              <a:gd name="connsiteX19224" fmla="*/ 1655536 w 11737976"/>
              <a:gd name="connsiteY19224" fmla="*/ 996007 h 6407150"/>
              <a:gd name="connsiteX19225" fmla="*/ 1666384 w 11737976"/>
              <a:gd name="connsiteY19225" fmla="*/ 993673 h 6407150"/>
              <a:gd name="connsiteX19226" fmla="*/ 1654778 w 11737976"/>
              <a:gd name="connsiteY19226" fmla="*/ 1043322 h 6407150"/>
              <a:gd name="connsiteX19227" fmla="*/ 1649944 w 11737976"/>
              <a:gd name="connsiteY19227" fmla="*/ 1064008 h 6407150"/>
              <a:gd name="connsiteX19228" fmla="*/ 1641029 w 11737976"/>
              <a:gd name="connsiteY19228" fmla="*/ 1058069 h 6407150"/>
              <a:gd name="connsiteX19229" fmla="*/ 1628244 w 11737976"/>
              <a:gd name="connsiteY19229" fmla="*/ 1068675 h 6407150"/>
              <a:gd name="connsiteX19230" fmla="*/ 1641997 w 11737976"/>
              <a:gd name="connsiteY19230" fmla="*/ 1053930 h 6407150"/>
              <a:gd name="connsiteX19231" fmla="*/ 1637917 w 11737976"/>
              <a:gd name="connsiteY19231" fmla="*/ 1027302 h 6407150"/>
              <a:gd name="connsiteX19232" fmla="*/ 1643437 w 11737976"/>
              <a:gd name="connsiteY19232" fmla="*/ 1020221 h 6407150"/>
              <a:gd name="connsiteX19233" fmla="*/ 1640817 w 11737976"/>
              <a:gd name="connsiteY19233" fmla="*/ 1014890 h 6407150"/>
              <a:gd name="connsiteX19234" fmla="*/ 1637917 w 11737976"/>
              <a:gd name="connsiteY19234" fmla="*/ 1027302 h 6407150"/>
              <a:gd name="connsiteX19235" fmla="*/ 1630936 w 11737976"/>
              <a:gd name="connsiteY19235" fmla="*/ 1013086 h 6407150"/>
              <a:gd name="connsiteX19236" fmla="*/ 1629969 w 11737976"/>
              <a:gd name="connsiteY19236" fmla="*/ 1017224 h 6407150"/>
              <a:gd name="connsiteX19237" fmla="*/ 1617184 w 11737976"/>
              <a:gd name="connsiteY19237" fmla="*/ 1027832 h 6407150"/>
              <a:gd name="connsiteX19238" fmla="*/ 1613107 w 11737976"/>
              <a:gd name="connsiteY19238" fmla="*/ 1001205 h 6407150"/>
              <a:gd name="connsiteX19239" fmla="*/ 1623954 w 11737976"/>
              <a:gd name="connsiteY19239" fmla="*/ 998870 h 6407150"/>
              <a:gd name="connsiteX19240" fmla="*/ 1622987 w 11737976"/>
              <a:gd name="connsiteY19240" fmla="*/ 1003008 h 6407150"/>
              <a:gd name="connsiteX19241" fmla="*/ 1631903 w 11737976"/>
              <a:gd name="connsiteY19241" fmla="*/ 1008948 h 6407150"/>
              <a:gd name="connsiteX19242" fmla="*/ 1652423 w 11737976"/>
              <a:gd name="connsiteY19242" fmla="*/ 965241 h 6407150"/>
              <a:gd name="connsiteX19243" fmla="*/ 1645442 w 11737976"/>
              <a:gd name="connsiteY19243" fmla="*/ 951026 h 6407150"/>
              <a:gd name="connsiteX19244" fmla="*/ 1639428 w 11737976"/>
              <a:gd name="connsiteY19244" fmla="*/ 932671 h 6407150"/>
              <a:gd name="connsiteX19245" fmla="*/ 1638462 w 11737976"/>
              <a:gd name="connsiteY19245" fmla="*/ 936810 h 6407150"/>
              <a:gd name="connsiteX19246" fmla="*/ 1633625 w 11737976"/>
              <a:gd name="connsiteY19246" fmla="*/ 957497 h 6407150"/>
              <a:gd name="connsiteX19247" fmla="*/ 1632658 w 11737976"/>
              <a:gd name="connsiteY19247" fmla="*/ 961634 h 6407150"/>
              <a:gd name="connsiteX19248" fmla="*/ 1628790 w 11737976"/>
              <a:gd name="connsiteY19248" fmla="*/ 978183 h 6407150"/>
              <a:gd name="connsiteX19249" fmla="*/ 1617942 w 11737976"/>
              <a:gd name="connsiteY19249" fmla="*/ 980517 h 6407150"/>
              <a:gd name="connsiteX19250" fmla="*/ 1620843 w 11737976"/>
              <a:gd name="connsiteY19250" fmla="*/ 968105 h 6407150"/>
              <a:gd name="connsiteX19251" fmla="*/ 1619664 w 11737976"/>
              <a:gd name="connsiteY19251" fmla="*/ 929065 h 6407150"/>
              <a:gd name="connsiteX19252" fmla="*/ 1612682 w 11737976"/>
              <a:gd name="connsiteY19252" fmla="*/ 914849 h 6407150"/>
              <a:gd name="connsiteX19253" fmla="*/ 1624499 w 11737976"/>
              <a:gd name="connsiteY19253" fmla="*/ 908377 h 6407150"/>
              <a:gd name="connsiteX19254" fmla="*/ 1626433 w 11737976"/>
              <a:gd name="connsiteY19254" fmla="*/ 900102 h 6407150"/>
              <a:gd name="connsiteX19255" fmla="*/ 1634170 w 11737976"/>
              <a:gd name="connsiteY19255" fmla="*/ 867004 h 6407150"/>
              <a:gd name="connsiteX19256" fmla="*/ 1650822 w 11737976"/>
              <a:gd name="connsiteY19256" fmla="*/ 839846 h 6407150"/>
              <a:gd name="connsiteX19257" fmla="*/ 1643841 w 11737976"/>
              <a:gd name="connsiteY19257" fmla="*/ 825630 h 6407150"/>
              <a:gd name="connsiteX19258" fmla="*/ 1644808 w 11737976"/>
              <a:gd name="connsiteY19258" fmla="*/ 821493 h 6407150"/>
              <a:gd name="connsiteX19259" fmla="*/ 1650609 w 11737976"/>
              <a:gd name="connsiteY19259" fmla="*/ 796669 h 6407150"/>
              <a:gd name="connsiteX19260" fmla="*/ 1661461 w 11737976"/>
              <a:gd name="connsiteY19260" fmla="*/ 794336 h 6407150"/>
              <a:gd name="connsiteX19261" fmla="*/ 1665328 w 11737976"/>
              <a:gd name="connsiteY19261" fmla="*/ 777785 h 6407150"/>
              <a:gd name="connsiteX19262" fmla="*/ 1666362 w 11737976"/>
              <a:gd name="connsiteY19262" fmla="*/ 773363 h 6407150"/>
              <a:gd name="connsiteX19263" fmla="*/ 1671043 w 11737976"/>
              <a:gd name="connsiteY19263" fmla="*/ 775904 h 6407150"/>
              <a:gd name="connsiteX19264" fmla="*/ 1676703 w 11737976"/>
              <a:gd name="connsiteY19264" fmla="*/ 775182 h 6407150"/>
              <a:gd name="connsiteX19265" fmla="*/ 1677751 w 11737976"/>
              <a:gd name="connsiteY19265" fmla="*/ 770695 h 6407150"/>
              <a:gd name="connsiteX19266" fmla="*/ 1666397 w 11737976"/>
              <a:gd name="connsiteY19266" fmla="*/ 773211 h 6407150"/>
              <a:gd name="connsiteX19267" fmla="*/ 1670569 w 11737976"/>
              <a:gd name="connsiteY19267" fmla="*/ 755364 h 6407150"/>
              <a:gd name="connsiteX19268" fmla="*/ 1679690 w 11737976"/>
              <a:gd name="connsiteY19268" fmla="*/ 753459 h 6407150"/>
              <a:gd name="connsiteX19269" fmla="*/ 1680655 w 11737976"/>
              <a:gd name="connsiteY19269" fmla="*/ 749333 h 6407150"/>
              <a:gd name="connsiteX19270" fmla="*/ 1681619 w 11737976"/>
              <a:gd name="connsiteY19270" fmla="*/ 745205 h 6407150"/>
              <a:gd name="connsiteX19271" fmla="*/ 1671697 w 11737976"/>
              <a:gd name="connsiteY19271" fmla="*/ 750536 h 6407150"/>
              <a:gd name="connsiteX19272" fmla="*/ 1672098 w 11737976"/>
              <a:gd name="connsiteY19272" fmla="*/ 748824 h 6407150"/>
              <a:gd name="connsiteX19273" fmla="*/ 1670889 w 11737976"/>
              <a:gd name="connsiteY19273" fmla="*/ 750969 h 6407150"/>
              <a:gd name="connsiteX19274" fmla="*/ 1669662 w 11737976"/>
              <a:gd name="connsiteY19274" fmla="*/ 751629 h 6407150"/>
              <a:gd name="connsiteX19275" fmla="*/ 1669055 w 11737976"/>
              <a:gd name="connsiteY19275" fmla="*/ 754228 h 6407150"/>
              <a:gd name="connsiteX19276" fmla="*/ 1654478 w 11737976"/>
              <a:gd name="connsiteY19276" fmla="*/ 780120 h 6407150"/>
              <a:gd name="connsiteX19277" fmla="*/ 1658347 w 11737976"/>
              <a:gd name="connsiteY19277" fmla="*/ 763569 h 6407150"/>
              <a:gd name="connsiteX19278" fmla="*/ 1661248 w 11737976"/>
              <a:gd name="connsiteY19278" fmla="*/ 751158 h 6407150"/>
              <a:gd name="connsiteX19279" fmla="*/ 1665117 w 11737976"/>
              <a:gd name="connsiteY19279" fmla="*/ 734608 h 6407150"/>
              <a:gd name="connsiteX19280" fmla="*/ 1653299 w 11737976"/>
              <a:gd name="connsiteY19280" fmla="*/ 741078 h 6407150"/>
              <a:gd name="connsiteX19281" fmla="*/ 1646318 w 11737976"/>
              <a:gd name="connsiteY19281" fmla="*/ 726863 h 6407150"/>
              <a:gd name="connsiteX19282" fmla="*/ 1651155 w 11737976"/>
              <a:gd name="connsiteY19282" fmla="*/ 706175 h 6407150"/>
              <a:gd name="connsiteX19283" fmla="*/ 1642238 w 11737976"/>
              <a:gd name="connsiteY19283" fmla="*/ 700234 h 6407150"/>
              <a:gd name="connsiteX19284" fmla="*/ 1655989 w 11737976"/>
              <a:gd name="connsiteY19284" fmla="*/ 685488 h 6407150"/>
              <a:gd name="connsiteX19285" fmla="*/ 1649008 w 11737976"/>
              <a:gd name="connsiteY19285" fmla="*/ 671272 h 6407150"/>
              <a:gd name="connsiteX19286" fmla="*/ 1643962 w 11737976"/>
              <a:gd name="connsiteY19286" fmla="*/ 648782 h 6407150"/>
              <a:gd name="connsiteX19287" fmla="*/ 1629245 w 11737976"/>
              <a:gd name="connsiteY19287" fmla="*/ 667665 h 6407150"/>
              <a:gd name="connsiteX19288" fmla="*/ 1620330 w 11737976"/>
              <a:gd name="connsiteY19288" fmla="*/ 661725 h 6407150"/>
              <a:gd name="connsiteX19289" fmla="*/ 1616462 w 11737976"/>
              <a:gd name="connsiteY19289" fmla="*/ 678274 h 6407150"/>
              <a:gd name="connsiteX19290" fmla="*/ 1597876 w 11737976"/>
              <a:gd name="connsiteY19290" fmla="*/ 713707 h 6407150"/>
              <a:gd name="connsiteX19291" fmla="*/ 1584127 w 11737976"/>
              <a:gd name="connsiteY19291" fmla="*/ 728452 h 6407150"/>
              <a:gd name="connsiteX19292" fmla="*/ 1577145 w 11737976"/>
              <a:gd name="connsiteY19292" fmla="*/ 714237 h 6407150"/>
              <a:gd name="connsiteX19293" fmla="*/ 1600776 w 11737976"/>
              <a:gd name="connsiteY19293" fmla="*/ 701294 h 6407150"/>
              <a:gd name="connsiteX19294" fmla="*/ 1592830 w 11737976"/>
              <a:gd name="connsiteY19294" fmla="*/ 691216 h 6407150"/>
              <a:gd name="connsiteX19295" fmla="*/ 1579835 w 11737976"/>
              <a:gd name="connsiteY19295" fmla="*/ 658647 h 6407150"/>
              <a:gd name="connsiteX19296" fmla="*/ 1568019 w 11737976"/>
              <a:gd name="connsiteY19296" fmla="*/ 665119 h 6407150"/>
              <a:gd name="connsiteX19297" fmla="*/ 1554480 w 11737976"/>
              <a:gd name="connsiteY19297" fmla="*/ 723041 h 6407150"/>
              <a:gd name="connsiteX19298" fmla="*/ 1550610 w 11737976"/>
              <a:gd name="connsiteY19298" fmla="*/ 739591 h 6407150"/>
              <a:gd name="connsiteX19299" fmla="*/ 1531057 w 11737976"/>
              <a:gd name="connsiteY19299" fmla="*/ 779160 h 6407150"/>
              <a:gd name="connsiteX19300" fmla="*/ 1539006 w 11737976"/>
              <a:gd name="connsiteY19300" fmla="*/ 789240 h 6407150"/>
              <a:gd name="connsiteX19301" fmla="*/ 1545022 w 11737976"/>
              <a:gd name="connsiteY19301" fmla="*/ 807592 h 6407150"/>
              <a:gd name="connsiteX19302" fmla="*/ 1543088 w 11737976"/>
              <a:gd name="connsiteY19302" fmla="*/ 815867 h 6407150"/>
              <a:gd name="connsiteX19303" fmla="*/ 1536105 w 11737976"/>
              <a:gd name="connsiteY19303" fmla="*/ 801652 h 6407150"/>
              <a:gd name="connsiteX19304" fmla="*/ 1523320 w 11737976"/>
              <a:gd name="connsiteY19304" fmla="*/ 812260 h 6407150"/>
              <a:gd name="connsiteX19305" fmla="*/ 1522354 w 11737976"/>
              <a:gd name="connsiteY19305" fmla="*/ 816397 h 6407150"/>
              <a:gd name="connsiteX19306" fmla="*/ 1519453 w 11737976"/>
              <a:gd name="connsiteY19306" fmla="*/ 828809 h 6407150"/>
              <a:gd name="connsiteX19307" fmla="*/ 1518487 w 11737976"/>
              <a:gd name="connsiteY19307" fmla="*/ 832946 h 6407150"/>
              <a:gd name="connsiteX19308" fmla="*/ 1528370 w 11737976"/>
              <a:gd name="connsiteY19308" fmla="*/ 834750 h 6407150"/>
              <a:gd name="connsiteX19309" fmla="*/ 1513650 w 11737976"/>
              <a:gd name="connsiteY19309" fmla="*/ 853633 h 6407150"/>
              <a:gd name="connsiteX19310" fmla="*/ 1511716 w 11737976"/>
              <a:gd name="connsiteY19310" fmla="*/ 861908 h 6407150"/>
              <a:gd name="connsiteX19311" fmla="*/ 1507848 w 11737976"/>
              <a:gd name="connsiteY19311" fmla="*/ 878458 h 6407150"/>
              <a:gd name="connsiteX19312" fmla="*/ 1517731 w 11737976"/>
              <a:gd name="connsiteY19312" fmla="*/ 880262 h 6407150"/>
              <a:gd name="connsiteX19313" fmla="*/ 1514830 w 11737976"/>
              <a:gd name="connsiteY19313" fmla="*/ 892674 h 6407150"/>
              <a:gd name="connsiteX19314" fmla="*/ 1513863 w 11737976"/>
              <a:gd name="connsiteY19314" fmla="*/ 896811 h 6407150"/>
              <a:gd name="connsiteX19315" fmla="*/ 1520844 w 11737976"/>
              <a:gd name="connsiteY19315" fmla="*/ 911028 h 6407150"/>
              <a:gd name="connsiteX19316" fmla="*/ 1519877 w 11737976"/>
              <a:gd name="connsiteY19316" fmla="*/ 915165 h 6407150"/>
              <a:gd name="connsiteX19317" fmla="*/ 1516977 w 11737976"/>
              <a:gd name="connsiteY19317" fmla="*/ 927577 h 6407150"/>
              <a:gd name="connsiteX19318" fmla="*/ 1516010 w 11737976"/>
              <a:gd name="connsiteY19318" fmla="*/ 931714 h 6407150"/>
              <a:gd name="connsiteX19319" fmla="*/ 1515043 w 11737976"/>
              <a:gd name="connsiteY19319" fmla="*/ 935852 h 6407150"/>
              <a:gd name="connsiteX19320" fmla="*/ 1514076 w 11737976"/>
              <a:gd name="connsiteY19320" fmla="*/ 939989 h 6407150"/>
              <a:gd name="connsiteX19321" fmla="*/ 1523956 w 11737976"/>
              <a:gd name="connsiteY19321" fmla="*/ 941792 h 6407150"/>
              <a:gd name="connsiteX19322" fmla="*/ 1522022 w 11737976"/>
              <a:gd name="connsiteY19322" fmla="*/ 950067 h 6407150"/>
              <a:gd name="connsiteX19323" fmla="*/ 1519121 w 11737976"/>
              <a:gd name="connsiteY19323" fmla="*/ 962480 h 6407150"/>
              <a:gd name="connsiteX19324" fmla="*/ 1507306 w 11737976"/>
              <a:gd name="connsiteY19324" fmla="*/ 968951 h 6407150"/>
              <a:gd name="connsiteX19325" fmla="*/ 1497422 w 11737976"/>
              <a:gd name="connsiteY19325" fmla="*/ 967148 h 6407150"/>
              <a:gd name="connsiteX19326" fmla="*/ 1493766 w 11737976"/>
              <a:gd name="connsiteY19326" fmla="*/ 1026873 h 6407150"/>
              <a:gd name="connsiteX19327" fmla="*/ 1487964 w 11737976"/>
              <a:gd name="connsiteY19327" fmla="*/ 1051698 h 6407150"/>
              <a:gd name="connsiteX19328" fmla="*/ 1477115 w 11737976"/>
              <a:gd name="connsiteY19328" fmla="*/ 1054031 h 6407150"/>
              <a:gd name="connsiteX19329" fmla="*/ 1467232 w 11737976"/>
              <a:gd name="connsiteY19329" fmla="*/ 1052228 h 6407150"/>
              <a:gd name="connsiteX19330" fmla="*/ 1464330 w 11737976"/>
              <a:gd name="connsiteY19330" fmla="*/ 1064641 h 6407150"/>
              <a:gd name="connsiteX19331" fmla="*/ 1476147 w 11737976"/>
              <a:gd name="connsiteY19331" fmla="*/ 1058169 h 6407150"/>
              <a:gd name="connsiteX19332" fmla="*/ 1477115 w 11737976"/>
              <a:gd name="connsiteY19332" fmla="*/ 1054031 h 6407150"/>
              <a:gd name="connsiteX19333" fmla="*/ 1486997 w 11737976"/>
              <a:gd name="connsiteY19333" fmla="*/ 1055836 h 6407150"/>
              <a:gd name="connsiteX19334" fmla="*/ 1486031 w 11737976"/>
              <a:gd name="connsiteY19334" fmla="*/ 1059974 h 6407150"/>
              <a:gd name="connsiteX19335" fmla="*/ 1484096 w 11737976"/>
              <a:gd name="connsiteY19335" fmla="*/ 1068248 h 6407150"/>
              <a:gd name="connsiteX19336" fmla="*/ 1468411 w 11737976"/>
              <a:gd name="connsiteY19336" fmla="*/ 1091268 h 6407150"/>
              <a:gd name="connsiteX19337" fmla="*/ 1459495 w 11737976"/>
              <a:gd name="connsiteY19337" fmla="*/ 1085326 h 6407150"/>
              <a:gd name="connsiteX19338" fmla="*/ 1453693 w 11737976"/>
              <a:gd name="connsiteY19338" fmla="*/ 1110151 h 6407150"/>
              <a:gd name="connsiteX19339" fmla="*/ 1463575 w 11737976"/>
              <a:gd name="connsiteY19339" fmla="*/ 1111955 h 6407150"/>
              <a:gd name="connsiteX19340" fmla="*/ 1450036 w 11737976"/>
              <a:gd name="connsiteY19340" fmla="*/ 1169878 h 6407150"/>
              <a:gd name="connsiteX19341" fmla="*/ 1439186 w 11737976"/>
              <a:gd name="connsiteY19341" fmla="*/ 1172213 h 6407150"/>
              <a:gd name="connsiteX19342" fmla="*/ 1442088 w 11737976"/>
              <a:gd name="connsiteY19342" fmla="*/ 1159800 h 6407150"/>
              <a:gd name="connsiteX19343" fmla="*/ 1432206 w 11737976"/>
              <a:gd name="connsiteY19343" fmla="*/ 1157995 h 6407150"/>
              <a:gd name="connsiteX19344" fmla="*/ 1433384 w 11737976"/>
              <a:gd name="connsiteY19344" fmla="*/ 1197037 h 6407150"/>
              <a:gd name="connsiteX19345" fmla="*/ 1435318 w 11737976"/>
              <a:gd name="connsiteY19345" fmla="*/ 1188762 h 6407150"/>
              <a:gd name="connsiteX19346" fmla="*/ 1446167 w 11737976"/>
              <a:gd name="connsiteY19346" fmla="*/ 1186429 h 6407150"/>
              <a:gd name="connsiteX19347" fmla="*/ 1445201 w 11737976"/>
              <a:gd name="connsiteY19347" fmla="*/ 1190565 h 6407150"/>
              <a:gd name="connsiteX19348" fmla="*/ 1443267 w 11737976"/>
              <a:gd name="connsiteY19348" fmla="*/ 1198840 h 6407150"/>
              <a:gd name="connsiteX19349" fmla="*/ 1441332 w 11737976"/>
              <a:gd name="connsiteY19349" fmla="*/ 1207115 h 6407150"/>
              <a:gd name="connsiteX19350" fmla="*/ 1439611 w 11737976"/>
              <a:gd name="connsiteY19350" fmla="*/ 1258567 h 6407150"/>
              <a:gd name="connsiteX19351" fmla="*/ 1437676 w 11737976"/>
              <a:gd name="connsiteY19351" fmla="*/ 1266842 h 6407150"/>
              <a:gd name="connsiteX19352" fmla="*/ 1431875 w 11737976"/>
              <a:gd name="connsiteY19352" fmla="*/ 1291667 h 6407150"/>
              <a:gd name="connsiteX19353" fmla="*/ 1425105 w 11737976"/>
              <a:gd name="connsiteY19353" fmla="*/ 1320628 h 6407150"/>
              <a:gd name="connsiteX19354" fmla="*/ 1417156 w 11737976"/>
              <a:gd name="connsiteY19354" fmla="*/ 1310550 h 6407150"/>
              <a:gd name="connsiteX19355" fmla="*/ 1415221 w 11737976"/>
              <a:gd name="connsiteY19355" fmla="*/ 1318824 h 6407150"/>
              <a:gd name="connsiteX19356" fmla="*/ 1406305 w 11737976"/>
              <a:gd name="connsiteY19356" fmla="*/ 1312883 h 6407150"/>
              <a:gd name="connsiteX19357" fmla="*/ 1403404 w 11737976"/>
              <a:gd name="connsiteY19357" fmla="*/ 1325296 h 6407150"/>
              <a:gd name="connsiteX19358" fmla="*/ 1402437 w 11737976"/>
              <a:gd name="connsiteY19358" fmla="*/ 1329432 h 6407150"/>
              <a:gd name="connsiteX19359" fmla="*/ 1401470 w 11737976"/>
              <a:gd name="connsiteY19359" fmla="*/ 1333570 h 6407150"/>
              <a:gd name="connsiteX19360" fmla="*/ 1400503 w 11737976"/>
              <a:gd name="connsiteY19360" fmla="*/ 1337707 h 6407150"/>
              <a:gd name="connsiteX19361" fmla="*/ 1399537 w 11737976"/>
              <a:gd name="connsiteY19361" fmla="*/ 1341845 h 6407150"/>
              <a:gd name="connsiteX19362" fmla="*/ 1409419 w 11737976"/>
              <a:gd name="connsiteY19362" fmla="*/ 1343649 h 6407150"/>
              <a:gd name="connsiteX19363" fmla="*/ 1401470 w 11737976"/>
              <a:gd name="connsiteY19363" fmla="*/ 1333570 h 6407150"/>
              <a:gd name="connsiteX19364" fmla="*/ 1411353 w 11737976"/>
              <a:gd name="connsiteY19364" fmla="*/ 1335374 h 6407150"/>
              <a:gd name="connsiteX19365" fmla="*/ 1412321 w 11737976"/>
              <a:gd name="connsiteY19365" fmla="*/ 1331236 h 6407150"/>
              <a:gd name="connsiteX19366" fmla="*/ 1421237 w 11737976"/>
              <a:gd name="connsiteY19366" fmla="*/ 1337177 h 6407150"/>
              <a:gd name="connsiteX19367" fmla="*/ 1411565 w 11737976"/>
              <a:gd name="connsiteY19367" fmla="*/ 1378552 h 6407150"/>
              <a:gd name="connsiteX19368" fmla="*/ 1410599 w 11737976"/>
              <a:gd name="connsiteY19368" fmla="*/ 1382689 h 6407150"/>
              <a:gd name="connsiteX19369" fmla="*/ 1409631 w 11737976"/>
              <a:gd name="connsiteY19369" fmla="*/ 1386827 h 6407150"/>
              <a:gd name="connsiteX19370" fmla="*/ 1403829 w 11737976"/>
              <a:gd name="connsiteY19370" fmla="*/ 1411650 h 6407150"/>
              <a:gd name="connsiteX19371" fmla="*/ 1387177 w 11737976"/>
              <a:gd name="connsiteY19371" fmla="*/ 1438808 h 6407150"/>
              <a:gd name="connsiteX19372" fmla="*/ 1395126 w 11737976"/>
              <a:gd name="connsiteY19372" fmla="*/ 1448887 h 6407150"/>
              <a:gd name="connsiteX19373" fmla="*/ 1385243 w 11737976"/>
              <a:gd name="connsiteY19373" fmla="*/ 1447083 h 6407150"/>
              <a:gd name="connsiteX19374" fmla="*/ 1384275 w 11737976"/>
              <a:gd name="connsiteY19374" fmla="*/ 1451222 h 6407150"/>
              <a:gd name="connsiteX19375" fmla="*/ 1383308 w 11737976"/>
              <a:gd name="connsiteY19375" fmla="*/ 1455357 h 6407150"/>
              <a:gd name="connsiteX19376" fmla="*/ 1392077 w 11737976"/>
              <a:gd name="connsiteY19376" fmla="*/ 1456419 h 6407150"/>
              <a:gd name="connsiteX19377" fmla="*/ 1394159 w 11737976"/>
              <a:gd name="connsiteY19377" fmla="*/ 1453025 h 6407150"/>
              <a:gd name="connsiteX19378" fmla="*/ 1395126 w 11737976"/>
              <a:gd name="connsiteY19378" fmla="*/ 1448887 h 6407150"/>
              <a:gd name="connsiteX19379" fmla="*/ 1398025 w 11737976"/>
              <a:gd name="connsiteY19379" fmla="*/ 1436475 h 6407150"/>
              <a:gd name="connsiteX19380" fmla="*/ 1400928 w 11737976"/>
              <a:gd name="connsiteY19380" fmla="*/ 1424062 h 6407150"/>
              <a:gd name="connsiteX19381" fmla="*/ 1411776 w 11737976"/>
              <a:gd name="connsiteY19381" fmla="*/ 1421727 h 6407150"/>
              <a:gd name="connsiteX19382" fmla="*/ 1402105 w 11737976"/>
              <a:gd name="connsiteY19382" fmla="*/ 1463102 h 6407150"/>
              <a:gd name="connsiteX19383" fmla="*/ 1392225 w 11737976"/>
              <a:gd name="connsiteY19383" fmla="*/ 1461299 h 6407150"/>
              <a:gd name="connsiteX19384" fmla="*/ 1388566 w 11737976"/>
              <a:gd name="connsiteY19384" fmla="*/ 1521027 h 6407150"/>
              <a:gd name="connsiteX19385" fmla="*/ 1386632 w 11737976"/>
              <a:gd name="connsiteY19385" fmla="*/ 1529301 h 6407150"/>
              <a:gd name="connsiteX19386" fmla="*/ 1371915 w 11737976"/>
              <a:gd name="connsiteY19386" fmla="*/ 1548185 h 6407150"/>
              <a:gd name="connsiteX19387" fmla="*/ 1380829 w 11737976"/>
              <a:gd name="connsiteY19387" fmla="*/ 1554125 h 6407150"/>
              <a:gd name="connsiteX19388" fmla="*/ 1379861 w 11737976"/>
              <a:gd name="connsiteY19388" fmla="*/ 1558263 h 6407150"/>
              <a:gd name="connsiteX19389" fmla="*/ 1375994 w 11737976"/>
              <a:gd name="connsiteY19389" fmla="*/ 1574813 h 6407150"/>
              <a:gd name="connsiteX19390" fmla="*/ 1373092 w 11737976"/>
              <a:gd name="connsiteY19390" fmla="*/ 1587225 h 6407150"/>
              <a:gd name="connsiteX19391" fmla="*/ 1369225 w 11737976"/>
              <a:gd name="connsiteY19391" fmla="*/ 1603774 h 6407150"/>
              <a:gd name="connsiteX19392" fmla="*/ 1364389 w 11737976"/>
              <a:gd name="connsiteY19392" fmla="*/ 1624460 h 6407150"/>
              <a:gd name="connsiteX19393" fmla="*/ 1359553 w 11737976"/>
              <a:gd name="connsiteY19393" fmla="*/ 1645148 h 6407150"/>
              <a:gd name="connsiteX19394" fmla="*/ 1357619 w 11737976"/>
              <a:gd name="connsiteY19394" fmla="*/ 1653423 h 6407150"/>
              <a:gd name="connsiteX19395" fmla="*/ 1356652 w 11737976"/>
              <a:gd name="connsiteY19395" fmla="*/ 1657560 h 6407150"/>
              <a:gd name="connsiteX19396" fmla="*/ 1355686 w 11737976"/>
              <a:gd name="connsiteY19396" fmla="*/ 1661697 h 6407150"/>
              <a:gd name="connsiteX19397" fmla="*/ 1340002 w 11737976"/>
              <a:gd name="connsiteY19397" fmla="*/ 1684718 h 6407150"/>
              <a:gd name="connsiteX19398" fmla="*/ 1348916 w 11737976"/>
              <a:gd name="connsiteY19398" fmla="*/ 1690658 h 6407150"/>
              <a:gd name="connsiteX19399" fmla="*/ 1338068 w 11737976"/>
              <a:gd name="connsiteY19399" fmla="*/ 1692993 h 6407150"/>
              <a:gd name="connsiteX19400" fmla="*/ 1334199 w 11737976"/>
              <a:gd name="connsiteY19400" fmla="*/ 1709543 h 6407150"/>
              <a:gd name="connsiteX19401" fmla="*/ 1343113 w 11737976"/>
              <a:gd name="connsiteY19401" fmla="*/ 1715483 h 6407150"/>
              <a:gd name="connsiteX19402" fmla="*/ 1330332 w 11737976"/>
              <a:gd name="connsiteY19402" fmla="*/ 1726091 h 6407150"/>
              <a:gd name="connsiteX19403" fmla="*/ 1326463 w 11737976"/>
              <a:gd name="connsiteY19403" fmla="*/ 1742642 h 6407150"/>
              <a:gd name="connsiteX19404" fmla="*/ 1323562 w 11737976"/>
              <a:gd name="connsiteY19404" fmla="*/ 1755053 h 6407150"/>
              <a:gd name="connsiteX19405" fmla="*/ 1320660 w 11737976"/>
              <a:gd name="connsiteY19405" fmla="*/ 1767466 h 6407150"/>
              <a:gd name="connsiteX19406" fmla="*/ 1312925 w 11737976"/>
              <a:gd name="connsiteY19406" fmla="*/ 1800565 h 6407150"/>
              <a:gd name="connsiteX19407" fmla="*/ 1307122 w 11737976"/>
              <a:gd name="connsiteY19407" fmla="*/ 1825389 h 6407150"/>
              <a:gd name="connsiteX19408" fmla="*/ 1295517 w 11737976"/>
              <a:gd name="connsiteY19408" fmla="*/ 1875038 h 6407150"/>
              <a:gd name="connsiteX19409" fmla="*/ 1284668 w 11737976"/>
              <a:gd name="connsiteY19409" fmla="*/ 1877371 h 6407150"/>
              <a:gd name="connsiteX19410" fmla="*/ 1293583 w 11737976"/>
              <a:gd name="connsiteY19410" fmla="*/ 1883313 h 6407150"/>
              <a:gd name="connsiteX19411" fmla="*/ 1299597 w 11737976"/>
              <a:gd name="connsiteY19411" fmla="*/ 1901666 h 6407150"/>
              <a:gd name="connsiteX19412" fmla="*/ 1298629 w 11737976"/>
              <a:gd name="connsiteY19412" fmla="*/ 1905803 h 6407150"/>
              <a:gd name="connsiteX19413" fmla="*/ 1291858 w 11737976"/>
              <a:gd name="connsiteY19413" fmla="*/ 1934765 h 6407150"/>
              <a:gd name="connsiteX19414" fmla="*/ 1289924 w 11737976"/>
              <a:gd name="connsiteY19414" fmla="*/ 1943040 h 6407150"/>
              <a:gd name="connsiteX19415" fmla="*/ 1266505 w 11737976"/>
              <a:gd name="connsiteY19415" fmla="*/ 1999160 h 6407150"/>
              <a:gd name="connsiteX19416" fmla="*/ 1276176 w 11737976"/>
              <a:gd name="connsiteY19416" fmla="*/ 1957785 h 6407150"/>
              <a:gd name="connsiteX19417" fmla="*/ 1263604 w 11737976"/>
              <a:gd name="connsiteY19417" fmla="*/ 2011572 h 6407150"/>
              <a:gd name="connsiteX19418" fmla="*/ 1256834 w 11737976"/>
              <a:gd name="connsiteY19418" fmla="*/ 2040533 h 6407150"/>
              <a:gd name="connsiteX19419" fmla="*/ 1244050 w 11737976"/>
              <a:gd name="connsiteY19419" fmla="*/ 2051141 h 6407150"/>
              <a:gd name="connsiteX19420" fmla="*/ 1245983 w 11737976"/>
              <a:gd name="connsiteY19420" fmla="*/ 2042867 h 6407150"/>
              <a:gd name="connsiteX19421" fmla="*/ 1238035 w 11737976"/>
              <a:gd name="connsiteY19421" fmla="*/ 2032787 h 6407150"/>
              <a:gd name="connsiteX19422" fmla="*/ 1221385 w 11737976"/>
              <a:gd name="connsiteY19422" fmla="*/ 2059946 h 6407150"/>
              <a:gd name="connsiteX19423" fmla="*/ 1227188 w 11737976"/>
              <a:gd name="connsiteY19423" fmla="*/ 2035122 h 6407150"/>
              <a:gd name="connsiteX19424" fmla="*/ 1234924 w 11737976"/>
              <a:gd name="connsiteY19424" fmla="*/ 2002022 h 6407150"/>
              <a:gd name="connsiteX19425" fmla="*/ 1248464 w 11737976"/>
              <a:gd name="connsiteY19425" fmla="*/ 1944098 h 6407150"/>
              <a:gd name="connsiteX19426" fmla="*/ 1257377 w 11737976"/>
              <a:gd name="connsiteY19426" fmla="*/ 1950040 h 6407150"/>
              <a:gd name="connsiteX19427" fmla="*/ 1260278 w 11737976"/>
              <a:gd name="connsiteY19427" fmla="*/ 1937629 h 6407150"/>
              <a:gd name="connsiteX19428" fmla="*/ 1254265 w 11737976"/>
              <a:gd name="connsiteY19428" fmla="*/ 1919275 h 6407150"/>
              <a:gd name="connsiteX19429" fmla="*/ 1244382 w 11737976"/>
              <a:gd name="connsiteY19429" fmla="*/ 1917471 h 6407150"/>
              <a:gd name="connsiteX19430" fmla="*/ 1240514 w 11737976"/>
              <a:gd name="connsiteY19430" fmla="*/ 1934021 h 6407150"/>
              <a:gd name="connsiteX19431" fmla="*/ 1232777 w 11737976"/>
              <a:gd name="connsiteY19431" fmla="*/ 1967119 h 6407150"/>
              <a:gd name="connsiteX19432" fmla="*/ 1221930 w 11737976"/>
              <a:gd name="connsiteY19432" fmla="*/ 1969454 h 6407150"/>
              <a:gd name="connsiteX19433" fmla="*/ 1217559 w 11737976"/>
              <a:gd name="connsiteY19433" fmla="*/ 2012941 h 6407150"/>
              <a:gd name="connsiteX19434" fmla="*/ 1217305 w 11737976"/>
              <a:gd name="connsiteY19434" fmla="*/ 2033318 h 6407150"/>
              <a:gd name="connsiteX19435" fmla="*/ 1217062 w 11737976"/>
              <a:gd name="connsiteY19435" fmla="*/ 2034352 h 6407150"/>
              <a:gd name="connsiteX19436" fmla="*/ 1215371 w 11737976"/>
              <a:gd name="connsiteY19436" fmla="*/ 2041593 h 6407150"/>
              <a:gd name="connsiteX19437" fmla="*/ 1208600 w 11737976"/>
              <a:gd name="connsiteY19437" fmla="*/ 2070555 h 6407150"/>
              <a:gd name="connsiteX19438" fmla="*/ 1204732 w 11737976"/>
              <a:gd name="connsiteY19438" fmla="*/ 2087103 h 6407150"/>
              <a:gd name="connsiteX19439" fmla="*/ 1198930 w 11737976"/>
              <a:gd name="connsiteY19439" fmla="*/ 2111928 h 6407150"/>
              <a:gd name="connsiteX19440" fmla="*/ 1196996 w 11737976"/>
              <a:gd name="connsiteY19440" fmla="*/ 2120202 h 6407150"/>
              <a:gd name="connsiteX19441" fmla="*/ 1181313 w 11737976"/>
              <a:gd name="connsiteY19441" fmla="*/ 2143223 h 6407150"/>
              <a:gd name="connsiteX19442" fmla="*/ 1175510 w 11737976"/>
              <a:gd name="connsiteY19442" fmla="*/ 2168047 h 6407150"/>
              <a:gd name="connsiteX19443" fmla="*/ 1181523 w 11737976"/>
              <a:gd name="connsiteY19443" fmla="*/ 2186402 h 6407150"/>
              <a:gd name="connsiteX19444" fmla="*/ 1183458 w 11737976"/>
              <a:gd name="connsiteY19444" fmla="*/ 2178126 h 6407150"/>
              <a:gd name="connsiteX19445" fmla="*/ 1188504 w 11737976"/>
              <a:gd name="connsiteY19445" fmla="*/ 2200616 h 6407150"/>
              <a:gd name="connsiteX19446" fmla="*/ 1184636 w 11737976"/>
              <a:gd name="connsiteY19446" fmla="*/ 2217166 h 6407150"/>
              <a:gd name="connsiteX19447" fmla="*/ 1183670 w 11737976"/>
              <a:gd name="connsiteY19447" fmla="*/ 2221304 h 6407150"/>
              <a:gd name="connsiteX19448" fmla="*/ 1181736 w 11737976"/>
              <a:gd name="connsiteY19448" fmla="*/ 2229578 h 6407150"/>
              <a:gd name="connsiteX19449" fmla="*/ 1179801 w 11737976"/>
              <a:gd name="connsiteY19449" fmla="*/ 2237853 h 6407150"/>
              <a:gd name="connsiteX19450" fmla="*/ 1173998 w 11737976"/>
              <a:gd name="connsiteY19450" fmla="*/ 2262678 h 6407150"/>
              <a:gd name="connsiteX19451" fmla="*/ 1172065 w 11737976"/>
              <a:gd name="connsiteY19451" fmla="*/ 2270952 h 6407150"/>
              <a:gd name="connsiteX19452" fmla="*/ 1168196 w 11737976"/>
              <a:gd name="connsiteY19452" fmla="*/ 2287501 h 6407150"/>
              <a:gd name="connsiteX19453" fmla="*/ 1166262 w 11737976"/>
              <a:gd name="connsiteY19453" fmla="*/ 2295776 h 6407150"/>
              <a:gd name="connsiteX19454" fmla="*/ 1156590 w 11737976"/>
              <a:gd name="connsiteY19454" fmla="*/ 2337150 h 6407150"/>
              <a:gd name="connsiteX19455" fmla="*/ 1145953 w 11737976"/>
              <a:gd name="connsiteY19455" fmla="*/ 2382661 h 6407150"/>
              <a:gd name="connsiteX19456" fmla="*/ 1146163 w 11737976"/>
              <a:gd name="connsiteY19456" fmla="*/ 2425838 h 6407150"/>
              <a:gd name="connsiteX19457" fmla="*/ 1133382 w 11737976"/>
              <a:gd name="connsiteY19457" fmla="*/ 2436448 h 6407150"/>
              <a:gd name="connsiteX19458" fmla="*/ 1141328 w 11737976"/>
              <a:gd name="connsiteY19458" fmla="*/ 2446525 h 6407150"/>
              <a:gd name="connsiteX19459" fmla="*/ 1133591 w 11737976"/>
              <a:gd name="connsiteY19459" fmla="*/ 2479625 h 6407150"/>
              <a:gd name="connsiteX19460" fmla="*/ 1132625 w 11737976"/>
              <a:gd name="connsiteY19460" fmla="*/ 2483761 h 6407150"/>
              <a:gd name="connsiteX19461" fmla="*/ 1131657 w 11737976"/>
              <a:gd name="connsiteY19461" fmla="*/ 2487899 h 6407150"/>
              <a:gd name="connsiteX19462" fmla="*/ 1130690 w 11737976"/>
              <a:gd name="connsiteY19462" fmla="*/ 2492037 h 6407150"/>
              <a:gd name="connsiteX19463" fmla="*/ 1140573 w 11737976"/>
              <a:gd name="connsiteY19463" fmla="*/ 2493841 h 6407150"/>
              <a:gd name="connsiteX19464" fmla="*/ 1137672 w 11737976"/>
              <a:gd name="connsiteY19464" fmla="*/ 2506253 h 6407150"/>
              <a:gd name="connsiteX19465" fmla="*/ 1127034 w 11737976"/>
              <a:gd name="connsiteY19465" fmla="*/ 2551764 h 6407150"/>
              <a:gd name="connsiteX19466" fmla="*/ 1137884 w 11737976"/>
              <a:gd name="connsiteY19466" fmla="*/ 2549430 h 6407150"/>
              <a:gd name="connsiteX19467" fmla="*/ 1119298 w 11737976"/>
              <a:gd name="connsiteY19467" fmla="*/ 2584863 h 6407150"/>
              <a:gd name="connsiteX19468" fmla="*/ 1120477 w 11737976"/>
              <a:gd name="connsiteY19468" fmla="*/ 2623903 h 6407150"/>
              <a:gd name="connsiteX19469" fmla="*/ 1117577 w 11737976"/>
              <a:gd name="connsiteY19469" fmla="*/ 2636316 h 6407150"/>
              <a:gd name="connsiteX19470" fmla="*/ 1129391 w 11737976"/>
              <a:gd name="connsiteY19470" fmla="*/ 2629844 h 6407150"/>
              <a:gd name="connsiteX19471" fmla="*/ 1114886 w 11737976"/>
              <a:gd name="connsiteY19471" fmla="*/ 2691907 h 6407150"/>
              <a:gd name="connsiteX19472" fmla="*/ 1124768 w 11737976"/>
              <a:gd name="connsiteY19472" fmla="*/ 2693710 h 6407150"/>
              <a:gd name="connsiteX19473" fmla="*/ 1129603 w 11737976"/>
              <a:gd name="connsiteY19473" fmla="*/ 2673022 h 6407150"/>
              <a:gd name="connsiteX19474" fmla="*/ 1139485 w 11737976"/>
              <a:gd name="connsiteY19474" fmla="*/ 2674825 h 6407150"/>
              <a:gd name="connsiteX19475" fmla="*/ 1153024 w 11737976"/>
              <a:gd name="connsiteY19475" fmla="*/ 2616903 h 6407150"/>
              <a:gd name="connsiteX19476" fmla="*/ 1164841 w 11737976"/>
              <a:gd name="connsiteY19476" fmla="*/ 2610431 h 6407150"/>
              <a:gd name="connsiteX19477" fmla="*/ 1162906 w 11737976"/>
              <a:gd name="connsiteY19477" fmla="*/ 2618707 h 6407150"/>
              <a:gd name="connsiteX19478" fmla="*/ 1161939 w 11737976"/>
              <a:gd name="connsiteY19478" fmla="*/ 2622843 h 6407150"/>
              <a:gd name="connsiteX19479" fmla="*/ 1160972 w 11737976"/>
              <a:gd name="connsiteY19479" fmla="*/ 2626981 h 6407150"/>
              <a:gd name="connsiteX19480" fmla="*/ 1160004 w 11737976"/>
              <a:gd name="connsiteY19480" fmla="*/ 2631118 h 6407150"/>
              <a:gd name="connsiteX19481" fmla="*/ 1153236 w 11737976"/>
              <a:gd name="connsiteY19481" fmla="*/ 2660081 h 6407150"/>
              <a:gd name="connsiteX19482" fmla="*/ 1164084 w 11737976"/>
              <a:gd name="connsiteY19482" fmla="*/ 2657746 h 6407150"/>
              <a:gd name="connsiteX19483" fmla="*/ 1161183 w 11737976"/>
              <a:gd name="connsiteY19483" fmla="*/ 2670158 h 6407150"/>
              <a:gd name="connsiteX19484" fmla="*/ 1158281 w 11737976"/>
              <a:gd name="connsiteY19484" fmla="*/ 2682571 h 6407150"/>
              <a:gd name="connsiteX19485" fmla="*/ 1143564 w 11737976"/>
              <a:gd name="connsiteY19485" fmla="*/ 2701455 h 6407150"/>
              <a:gd name="connsiteX19486" fmla="*/ 1139697 w 11737976"/>
              <a:gd name="connsiteY19486" fmla="*/ 2718004 h 6407150"/>
              <a:gd name="connsiteX19487" fmla="*/ 1128846 w 11737976"/>
              <a:gd name="connsiteY19487" fmla="*/ 2720337 h 6407150"/>
              <a:gd name="connsiteX19488" fmla="*/ 1124011 w 11737976"/>
              <a:gd name="connsiteY19488" fmla="*/ 2741024 h 6407150"/>
              <a:gd name="connsiteX19489" fmla="*/ 1122076 w 11737976"/>
              <a:gd name="connsiteY19489" fmla="*/ 2749299 h 6407150"/>
              <a:gd name="connsiteX19490" fmla="*/ 1121110 w 11737976"/>
              <a:gd name="connsiteY19490" fmla="*/ 2753437 h 6407150"/>
              <a:gd name="connsiteX19491" fmla="*/ 1096723 w 11737976"/>
              <a:gd name="connsiteY19491" fmla="*/ 2813693 h 6407150"/>
              <a:gd name="connsiteX19492" fmla="*/ 1107570 w 11737976"/>
              <a:gd name="connsiteY19492" fmla="*/ 2811359 h 6407150"/>
              <a:gd name="connsiteX19493" fmla="*/ 1131960 w 11737976"/>
              <a:gd name="connsiteY19493" fmla="*/ 2751102 h 6407150"/>
              <a:gd name="connsiteX19494" fmla="*/ 1137005 w 11737976"/>
              <a:gd name="connsiteY19494" fmla="*/ 2773592 h 6407150"/>
              <a:gd name="connsiteX19495" fmla="*/ 1137973 w 11737976"/>
              <a:gd name="connsiteY19495" fmla="*/ 2769456 h 6407150"/>
              <a:gd name="connsiteX19496" fmla="*/ 1148822 w 11737976"/>
              <a:gd name="connsiteY19496" fmla="*/ 2767123 h 6407150"/>
              <a:gd name="connsiteX19497" fmla="*/ 1146888 w 11737976"/>
              <a:gd name="connsiteY19497" fmla="*/ 2775396 h 6407150"/>
              <a:gd name="connsiteX19498" fmla="*/ 1133138 w 11737976"/>
              <a:gd name="connsiteY19498" fmla="*/ 2790143 h 6407150"/>
              <a:gd name="connsiteX19499" fmla="*/ 1134104 w 11737976"/>
              <a:gd name="connsiteY19499" fmla="*/ 2786005 h 6407150"/>
              <a:gd name="connsiteX19500" fmla="*/ 1118421 w 11737976"/>
              <a:gd name="connsiteY19500" fmla="*/ 2809025 h 6407150"/>
              <a:gd name="connsiteX19501" fmla="*/ 1117453 w 11737976"/>
              <a:gd name="connsiteY19501" fmla="*/ 2813163 h 6407150"/>
              <a:gd name="connsiteX19502" fmla="*/ 1114552 w 11737976"/>
              <a:gd name="connsiteY19502" fmla="*/ 2825575 h 6407150"/>
              <a:gd name="connsiteX19503" fmla="*/ 1113585 w 11737976"/>
              <a:gd name="connsiteY19503" fmla="*/ 2829713 h 6407150"/>
              <a:gd name="connsiteX19504" fmla="*/ 1123467 w 11737976"/>
              <a:gd name="connsiteY19504" fmla="*/ 2831517 h 6407150"/>
              <a:gd name="connsiteX19505" fmla="*/ 1120566 w 11737976"/>
              <a:gd name="connsiteY19505" fmla="*/ 2843927 h 6407150"/>
              <a:gd name="connsiteX19506" fmla="*/ 1129482 w 11737976"/>
              <a:gd name="connsiteY19506" fmla="*/ 2849870 h 6407150"/>
              <a:gd name="connsiteX19507" fmla="*/ 1125613 w 11737976"/>
              <a:gd name="connsiteY19507" fmla="*/ 2866419 h 6407150"/>
              <a:gd name="connsiteX19508" fmla="*/ 1116697 w 11737976"/>
              <a:gd name="connsiteY19508" fmla="*/ 2860477 h 6407150"/>
              <a:gd name="connsiteX19509" fmla="*/ 1107994 w 11737976"/>
              <a:gd name="connsiteY19509" fmla="*/ 2897715 h 6407150"/>
              <a:gd name="connsiteX19510" fmla="*/ 1110894 w 11737976"/>
              <a:gd name="connsiteY19510" fmla="*/ 2885303 h 6407150"/>
              <a:gd name="connsiteX19511" fmla="*/ 1121745 w 11737976"/>
              <a:gd name="connsiteY19511" fmla="*/ 2882968 h 6407150"/>
              <a:gd name="connsiteX19512" fmla="*/ 1114007 w 11737976"/>
              <a:gd name="connsiteY19512" fmla="*/ 2916068 h 6407150"/>
              <a:gd name="connsiteX19513" fmla="*/ 1102190 w 11737976"/>
              <a:gd name="connsiteY19513" fmla="*/ 2922539 h 6407150"/>
              <a:gd name="connsiteX19514" fmla="*/ 1103158 w 11737976"/>
              <a:gd name="connsiteY19514" fmla="*/ 2918401 h 6407150"/>
              <a:gd name="connsiteX19515" fmla="*/ 1089409 w 11737976"/>
              <a:gd name="connsiteY19515" fmla="*/ 2933148 h 6407150"/>
              <a:gd name="connsiteX19516" fmla="*/ 1080493 w 11737976"/>
              <a:gd name="connsiteY19516" fmla="*/ 2927206 h 6407150"/>
              <a:gd name="connsiteX19517" fmla="*/ 1079163 w 11737976"/>
              <a:gd name="connsiteY19517" fmla="*/ 2932896 h 6407150"/>
              <a:gd name="connsiteX19518" fmla="*/ 1078532 w 11737976"/>
              <a:gd name="connsiteY19518" fmla="*/ 2935595 h 6407150"/>
              <a:gd name="connsiteX19519" fmla="*/ 1078558 w 11737976"/>
              <a:gd name="connsiteY19519" fmla="*/ 2935480 h 6407150"/>
              <a:gd name="connsiteX19520" fmla="*/ 1078452 w 11737976"/>
              <a:gd name="connsiteY19520" fmla="*/ 2935933 h 6407150"/>
              <a:gd name="connsiteX19521" fmla="*/ 1078532 w 11737976"/>
              <a:gd name="connsiteY19521" fmla="*/ 2935595 h 6407150"/>
              <a:gd name="connsiteX19522" fmla="*/ 1075658 w 11737976"/>
              <a:gd name="connsiteY19522" fmla="*/ 2947893 h 6407150"/>
              <a:gd name="connsiteX19523" fmla="*/ 1074690 w 11737976"/>
              <a:gd name="connsiteY19523" fmla="*/ 2952030 h 6407150"/>
              <a:gd name="connsiteX19524" fmla="*/ 1082640 w 11737976"/>
              <a:gd name="connsiteY19524" fmla="*/ 2962110 h 6407150"/>
              <a:gd name="connsiteX19525" fmla="*/ 1072756 w 11737976"/>
              <a:gd name="connsiteY19525" fmla="*/ 2960304 h 6407150"/>
              <a:gd name="connsiteX19526" fmla="*/ 1065987 w 11737976"/>
              <a:gd name="connsiteY19526" fmla="*/ 2989267 h 6407150"/>
              <a:gd name="connsiteX19527" fmla="*/ 1076838 w 11737976"/>
              <a:gd name="connsiteY19527" fmla="*/ 2986934 h 6407150"/>
              <a:gd name="connsiteX19528" fmla="*/ 1085751 w 11737976"/>
              <a:gd name="connsiteY19528" fmla="*/ 2992874 h 6407150"/>
              <a:gd name="connsiteX19529" fmla="*/ 1081883 w 11737976"/>
              <a:gd name="connsiteY19529" fmla="*/ 3009424 h 6407150"/>
              <a:gd name="connsiteX19530" fmla="*/ 1073179 w 11737976"/>
              <a:gd name="connsiteY19530" fmla="*/ 3046661 h 6407150"/>
              <a:gd name="connsiteX19531" fmla="*/ 1067165 w 11737976"/>
              <a:gd name="connsiteY19531" fmla="*/ 3028307 h 6407150"/>
              <a:gd name="connsiteX19532" fmla="*/ 1072001 w 11737976"/>
              <a:gd name="connsiteY19532" fmla="*/ 3007620 h 6407150"/>
              <a:gd name="connsiteX19533" fmla="*/ 1066198 w 11737976"/>
              <a:gd name="connsiteY19533" fmla="*/ 3032444 h 6407150"/>
              <a:gd name="connsiteX19534" fmla="*/ 1063299 w 11737976"/>
              <a:gd name="connsiteY19534" fmla="*/ 3044856 h 6407150"/>
              <a:gd name="connsiteX19535" fmla="*/ 1049759 w 11737976"/>
              <a:gd name="connsiteY19535" fmla="*/ 3102781 h 6407150"/>
              <a:gd name="connsiteX19536" fmla="*/ 1056891 w 11737976"/>
              <a:gd name="connsiteY19536" fmla="*/ 3107533 h 6407150"/>
              <a:gd name="connsiteX19537" fmla="*/ 1045891 w 11737976"/>
              <a:gd name="connsiteY19537" fmla="*/ 3119330 h 6407150"/>
              <a:gd name="connsiteX19538" fmla="*/ 1036974 w 11737976"/>
              <a:gd name="connsiteY19538" fmla="*/ 3113388 h 6407150"/>
              <a:gd name="connsiteX19539" fmla="*/ 1039121 w 11737976"/>
              <a:gd name="connsiteY19539" fmla="*/ 3148291 h 6407150"/>
              <a:gd name="connsiteX19540" fmla="*/ 1040088 w 11737976"/>
              <a:gd name="connsiteY19540" fmla="*/ 3144154 h 6407150"/>
              <a:gd name="connsiteX19541" fmla="*/ 1042023 w 11737976"/>
              <a:gd name="connsiteY19541" fmla="*/ 3135879 h 6407150"/>
              <a:gd name="connsiteX19542" fmla="*/ 1042990 w 11737976"/>
              <a:gd name="connsiteY19542" fmla="*/ 3131742 h 6407150"/>
              <a:gd name="connsiteX19543" fmla="*/ 1043956 w 11737976"/>
              <a:gd name="connsiteY19543" fmla="*/ 3127603 h 6407150"/>
              <a:gd name="connsiteX19544" fmla="*/ 1052870 w 11737976"/>
              <a:gd name="connsiteY19544" fmla="*/ 3133546 h 6407150"/>
              <a:gd name="connsiteX19545" fmla="*/ 1049969 w 11737976"/>
              <a:gd name="connsiteY19545" fmla="*/ 3145957 h 6407150"/>
              <a:gd name="connsiteX19546" fmla="*/ 1049001 w 11737976"/>
              <a:gd name="connsiteY19546" fmla="*/ 3150094 h 6407150"/>
              <a:gd name="connsiteX19547" fmla="*/ 1046101 w 11737976"/>
              <a:gd name="connsiteY19547" fmla="*/ 3162508 h 6407150"/>
              <a:gd name="connsiteX19548" fmla="*/ 1032351 w 11737976"/>
              <a:gd name="connsiteY19548" fmla="*/ 3177252 h 6407150"/>
              <a:gd name="connsiteX19549" fmla="*/ 1024402 w 11737976"/>
              <a:gd name="connsiteY19549" fmla="*/ 3167174 h 6407150"/>
              <a:gd name="connsiteX19550" fmla="*/ 1025370 w 11737976"/>
              <a:gd name="connsiteY19550" fmla="*/ 3163036 h 6407150"/>
              <a:gd name="connsiteX19551" fmla="*/ 1028271 w 11737976"/>
              <a:gd name="connsiteY19551" fmla="*/ 3150625 h 6407150"/>
              <a:gd name="connsiteX19552" fmla="*/ 1016455 w 11737976"/>
              <a:gd name="connsiteY19552" fmla="*/ 3157097 h 6407150"/>
              <a:gd name="connsiteX19553" fmla="*/ 1005819 w 11737976"/>
              <a:gd name="connsiteY19553" fmla="*/ 3202607 h 6407150"/>
              <a:gd name="connsiteX19554" fmla="*/ 1003884 w 11737976"/>
              <a:gd name="connsiteY19554" fmla="*/ 3210882 h 6407150"/>
              <a:gd name="connsiteX19555" fmla="*/ 1002917 w 11737976"/>
              <a:gd name="connsiteY19555" fmla="*/ 3215018 h 6407150"/>
              <a:gd name="connsiteX19556" fmla="*/ 1001950 w 11737976"/>
              <a:gd name="connsiteY19556" fmla="*/ 3219155 h 6407150"/>
              <a:gd name="connsiteX19557" fmla="*/ 1000983 w 11737976"/>
              <a:gd name="connsiteY19557" fmla="*/ 3223293 h 6407150"/>
              <a:gd name="connsiteX19558" fmla="*/ 999048 w 11737976"/>
              <a:gd name="connsiteY19558" fmla="*/ 3231569 h 6407150"/>
              <a:gd name="connsiteX19559" fmla="*/ 998081 w 11737976"/>
              <a:gd name="connsiteY19559" fmla="*/ 3235706 h 6407150"/>
              <a:gd name="connsiteX19560" fmla="*/ 995180 w 11737976"/>
              <a:gd name="connsiteY19560" fmla="*/ 3248118 h 6407150"/>
              <a:gd name="connsiteX19561" fmla="*/ 984543 w 11737976"/>
              <a:gd name="connsiteY19561" fmla="*/ 3293629 h 6407150"/>
              <a:gd name="connsiteX19562" fmla="*/ 979707 w 11737976"/>
              <a:gd name="connsiteY19562" fmla="*/ 3314316 h 6407150"/>
              <a:gd name="connsiteX19563" fmla="*/ 973906 w 11737976"/>
              <a:gd name="connsiteY19563" fmla="*/ 3339140 h 6407150"/>
              <a:gd name="connsiteX19564" fmla="*/ 962088 w 11737976"/>
              <a:gd name="connsiteY19564" fmla="*/ 3345612 h 6407150"/>
              <a:gd name="connsiteX19565" fmla="*/ 961121 w 11737976"/>
              <a:gd name="connsiteY19565" fmla="*/ 3349749 h 6407150"/>
              <a:gd name="connsiteX19566" fmla="*/ 971004 w 11737976"/>
              <a:gd name="connsiteY19566" fmla="*/ 3351553 h 6407150"/>
              <a:gd name="connsiteX19567" fmla="*/ 971970 w 11737976"/>
              <a:gd name="connsiteY19567" fmla="*/ 3347416 h 6407150"/>
              <a:gd name="connsiteX19568" fmla="*/ 972938 w 11737976"/>
              <a:gd name="connsiteY19568" fmla="*/ 3343278 h 6407150"/>
              <a:gd name="connsiteX19569" fmla="*/ 980390 w 11737976"/>
              <a:gd name="connsiteY19569" fmla="*/ 3327921 h 6407150"/>
              <a:gd name="connsiteX19570" fmla="*/ 979707 w 11737976"/>
              <a:gd name="connsiteY19570" fmla="*/ 3314316 h 6407150"/>
              <a:gd name="connsiteX19571" fmla="*/ 993456 w 11737976"/>
              <a:gd name="connsiteY19571" fmla="*/ 3299570 h 6407150"/>
              <a:gd name="connsiteX19572" fmla="*/ 986687 w 11737976"/>
              <a:gd name="connsiteY19572" fmla="*/ 3328532 h 6407150"/>
              <a:gd name="connsiteX19573" fmla="*/ 985720 w 11737976"/>
              <a:gd name="connsiteY19573" fmla="*/ 3332670 h 6407150"/>
              <a:gd name="connsiteX19574" fmla="*/ 982819 w 11737976"/>
              <a:gd name="connsiteY19574" fmla="*/ 3345082 h 6407150"/>
              <a:gd name="connsiteX19575" fmla="*/ 992701 w 11737976"/>
              <a:gd name="connsiteY19575" fmla="*/ 3346885 h 6407150"/>
              <a:gd name="connsiteX19576" fmla="*/ 989800 w 11737976"/>
              <a:gd name="connsiteY19576" fmla="*/ 3359297 h 6407150"/>
              <a:gd name="connsiteX19577" fmla="*/ 984255 w 11737976"/>
              <a:gd name="connsiteY19577" fmla="*/ 3360981 h 6407150"/>
              <a:gd name="connsiteX19578" fmla="*/ 983486 w 11737976"/>
              <a:gd name="connsiteY19578" fmla="*/ 3361568 h 6407150"/>
              <a:gd name="connsiteX19579" fmla="*/ 983092 w 11737976"/>
              <a:gd name="connsiteY19579" fmla="*/ 3361539 h 6407150"/>
              <a:gd name="connsiteX19580" fmla="*/ 980922 w 11737976"/>
              <a:gd name="connsiteY19580" fmla="*/ 3363525 h 6407150"/>
              <a:gd name="connsiteX19581" fmla="*/ 977983 w 11737976"/>
              <a:gd name="connsiteY19581" fmla="*/ 3365768 h 6407150"/>
              <a:gd name="connsiteX19582" fmla="*/ 977871 w 11737976"/>
              <a:gd name="connsiteY19582" fmla="*/ 3366245 h 6407150"/>
              <a:gd name="connsiteX19583" fmla="*/ 975349 w 11737976"/>
              <a:gd name="connsiteY19583" fmla="*/ 3368268 h 6407150"/>
              <a:gd name="connsiteX19584" fmla="*/ 969541 w 11737976"/>
              <a:gd name="connsiteY19584" fmla="*/ 3366025 h 6407150"/>
              <a:gd name="connsiteX19585" fmla="*/ 952119 w 11737976"/>
              <a:gd name="connsiteY19585" fmla="*/ 3370512 h 6407150"/>
              <a:gd name="connsiteX19586" fmla="*/ 940503 w 11737976"/>
              <a:gd name="connsiteY19586" fmla="*/ 3386214 h 6407150"/>
              <a:gd name="connsiteX19587" fmla="*/ 934695 w 11737976"/>
              <a:gd name="connsiteY19587" fmla="*/ 3372755 h 6407150"/>
              <a:gd name="connsiteX19588" fmla="*/ 940503 w 11737976"/>
              <a:gd name="connsiteY19588" fmla="*/ 3354809 h 6407150"/>
              <a:gd name="connsiteX19589" fmla="*/ 928889 w 11737976"/>
              <a:gd name="connsiteY19589" fmla="*/ 3359295 h 6407150"/>
              <a:gd name="connsiteX19590" fmla="*/ 930823 w 11737976"/>
              <a:gd name="connsiteY19590" fmla="*/ 3361539 h 6407150"/>
              <a:gd name="connsiteX19591" fmla="*/ 923081 w 11737976"/>
              <a:gd name="connsiteY19591" fmla="*/ 3366026 h 6407150"/>
              <a:gd name="connsiteX19592" fmla="*/ 923081 w 11737976"/>
              <a:gd name="connsiteY19592" fmla="*/ 3363783 h 6407150"/>
              <a:gd name="connsiteX19593" fmla="*/ 915337 w 11737976"/>
              <a:gd name="connsiteY19593" fmla="*/ 3368269 h 6407150"/>
              <a:gd name="connsiteX19594" fmla="*/ 915337 w 11737976"/>
              <a:gd name="connsiteY19594" fmla="*/ 3379485 h 6407150"/>
              <a:gd name="connsiteX19595" fmla="*/ 890171 w 11737976"/>
              <a:gd name="connsiteY19595" fmla="*/ 3377242 h 6407150"/>
              <a:gd name="connsiteX19596" fmla="*/ 866941 w 11737976"/>
              <a:gd name="connsiteY19596" fmla="*/ 3383971 h 6407150"/>
              <a:gd name="connsiteX19597" fmla="*/ 837902 w 11737976"/>
              <a:gd name="connsiteY19597" fmla="*/ 3390701 h 6407150"/>
              <a:gd name="connsiteX19598" fmla="*/ 806928 w 11737976"/>
              <a:gd name="connsiteY19598" fmla="*/ 3397431 h 6407150"/>
              <a:gd name="connsiteX19599" fmla="*/ 795313 w 11737976"/>
              <a:gd name="connsiteY19599" fmla="*/ 3408647 h 6407150"/>
              <a:gd name="connsiteX19600" fmla="*/ 770147 w 11737976"/>
              <a:gd name="connsiteY19600" fmla="*/ 3410889 h 6407150"/>
              <a:gd name="connsiteX19601" fmla="*/ 750788 w 11737976"/>
              <a:gd name="connsiteY19601" fmla="*/ 3408646 h 6407150"/>
              <a:gd name="connsiteX19602" fmla="*/ 746916 w 11737976"/>
              <a:gd name="connsiteY19602" fmla="*/ 3415376 h 6407150"/>
              <a:gd name="connsiteX19603" fmla="*/ 743044 w 11737976"/>
              <a:gd name="connsiteY19603" fmla="*/ 3417620 h 6407150"/>
              <a:gd name="connsiteX19604" fmla="*/ 706264 w 11737976"/>
              <a:gd name="connsiteY19604" fmla="*/ 3417620 h 6407150"/>
              <a:gd name="connsiteX19605" fmla="*/ 698520 w 11737976"/>
              <a:gd name="connsiteY19605" fmla="*/ 3426593 h 6407150"/>
              <a:gd name="connsiteX19606" fmla="*/ 650123 w 11737976"/>
              <a:gd name="connsiteY19606" fmla="*/ 3435566 h 6407150"/>
              <a:gd name="connsiteX19607" fmla="*/ 578495 w 11737976"/>
              <a:gd name="connsiteY19607" fmla="*/ 3487158 h 6407150"/>
              <a:gd name="connsiteX19608" fmla="*/ 528164 w 11737976"/>
              <a:gd name="connsiteY19608" fmla="*/ 3532022 h 6407150"/>
              <a:gd name="connsiteX19609" fmla="*/ 518484 w 11737976"/>
              <a:gd name="connsiteY19609" fmla="*/ 3540996 h 6407150"/>
              <a:gd name="connsiteX19610" fmla="*/ 516548 w 11737976"/>
              <a:gd name="connsiteY19610" fmla="*/ 3549968 h 6407150"/>
              <a:gd name="connsiteX19611" fmla="*/ 489445 w 11737976"/>
              <a:gd name="connsiteY19611" fmla="*/ 3588103 h 6407150"/>
              <a:gd name="connsiteX19612" fmla="*/ 472023 w 11737976"/>
              <a:gd name="connsiteY19612" fmla="*/ 3612779 h 6407150"/>
              <a:gd name="connsiteX19613" fmla="*/ 448793 w 11737976"/>
              <a:gd name="connsiteY19613" fmla="*/ 3621751 h 6407150"/>
              <a:gd name="connsiteX19614" fmla="*/ 423626 w 11737976"/>
              <a:gd name="connsiteY19614" fmla="*/ 3646426 h 6407150"/>
              <a:gd name="connsiteX19615" fmla="*/ 423626 w 11737976"/>
              <a:gd name="connsiteY19615" fmla="*/ 3659885 h 6407150"/>
              <a:gd name="connsiteX19616" fmla="*/ 419754 w 11737976"/>
              <a:gd name="connsiteY19616" fmla="*/ 3671101 h 6407150"/>
              <a:gd name="connsiteX19617" fmla="*/ 429433 w 11737976"/>
              <a:gd name="connsiteY19617" fmla="*/ 3682319 h 6407150"/>
              <a:gd name="connsiteX19618" fmla="*/ 412010 w 11737976"/>
              <a:gd name="connsiteY19618" fmla="*/ 3720452 h 6407150"/>
              <a:gd name="connsiteX19619" fmla="*/ 412010 w 11737976"/>
              <a:gd name="connsiteY19619" fmla="*/ 3729425 h 6407150"/>
              <a:gd name="connsiteX19620" fmla="*/ 417818 w 11737976"/>
              <a:gd name="connsiteY19620" fmla="*/ 3776534 h 6407150"/>
              <a:gd name="connsiteX19621" fmla="*/ 437176 w 11737976"/>
              <a:gd name="connsiteY19621" fmla="*/ 3794478 h 6407150"/>
              <a:gd name="connsiteX19622" fmla="*/ 464279 w 11737976"/>
              <a:gd name="connsiteY19622" fmla="*/ 3807937 h 6407150"/>
              <a:gd name="connsiteX19623" fmla="*/ 489445 w 11737976"/>
              <a:gd name="connsiteY19623" fmla="*/ 3819154 h 6407150"/>
              <a:gd name="connsiteX19624" fmla="*/ 477830 w 11737976"/>
              <a:gd name="connsiteY19624" fmla="*/ 3864017 h 6407150"/>
              <a:gd name="connsiteX19625" fmla="*/ 481703 w 11737976"/>
              <a:gd name="connsiteY19625" fmla="*/ 3881964 h 6407150"/>
              <a:gd name="connsiteX19626" fmla="*/ 493317 w 11737976"/>
              <a:gd name="connsiteY19626" fmla="*/ 3917854 h 6407150"/>
              <a:gd name="connsiteX19627" fmla="*/ 483637 w 11737976"/>
              <a:gd name="connsiteY19627" fmla="*/ 3926828 h 6407150"/>
              <a:gd name="connsiteX19628" fmla="*/ 487510 w 11737976"/>
              <a:gd name="connsiteY19628" fmla="*/ 3944774 h 6407150"/>
              <a:gd name="connsiteX19629" fmla="*/ 489446 w 11737976"/>
              <a:gd name="connsiteY19629" fmla="*/ 4009827 h 6407150"/>
              <a:gd name="connsiteX19630" fmla="*/ 489445 w 11737976"/>
              <a:gd name="connsiteY19630" fmla="*/ 4025528 h 6407150"/>
              <a:gd name="connsiteX19631" fmla="*/ 495253 w 11737976"/>
              <a:gd name="connsiteY19631" fmla="*/ 4050204 h 6407150"/>
              <a:gd name="connsiteX19632" fmla="*/ 495254 w 11737976"/>
              <a:gd name="connsiteY19632" fmla="*/ 4063663 h 6407150"/>
              <a:gd name="connsiteX19633" fmla="*/ 501060 w 11737976"/>
              <a:gd name="connsiteY19633" fmla="*/ 4106284 h 6407150"/>
              <a:gd name="connsiteX19634" fmla="*/ 497189 w 11737976"/>
              <a:gd name="connsiteY19634" fmla="*/ 4117501 h 6407150"/>
              <a:gd name="connsiteX19635" fmla="*/ 533971 w 11737976"/>
              <a:gd name="connsiteY19635" fmla="*/ 4213957 h 6407150"/>
              <a:gd name="connsiteX19636" fmla="*/ 537843 w 11737976"/>
              <a:gd name="connsiteY19636" fmla="*/ 4231902 h 6407150"/>
              <a:gd name="connsiteX19637" fmla="*/ 563009 w 11737976"/>
              <a:gd name="connsiteY19637" fmla="*/ 4243119 h 6407150"/>
              <a:gd name="connsiteX19638" fmla="*/ 584304 w 11737976"/>
              <a:gd name="connsiteY19638" fmla="*/ 4261065 h 6407150"/>
              <a:gd name="connsiteX19639" fmla="*/ 611405 w 11737976"/>
              <a:gd name="connsiteY19639" fmla="*/ 4272281 h 6407150"/>
              <a:gd name="connsiteX19640" fmla="*/ 623022 w 11737976"/>
              <a:gd name="connsiteY19640" fmla="*/ 4272280 h 6407150"/>
              <a:gd name="connsiteX19641" fmla="*/ 665609 w 11737976"/>
              <a:gd name="connsiteY19641" fmla="*/ 4312659 h 6407150"/>
              <a:gd name="connsiteX19642" fmla="*/ 663674 w 11737976"/>
              <a:gd name="connsiteY19642" fmla="*/ 4317146 h 6407150"/>
              <a:gd name="connsiteX19643" fmla="*/ 694647 w 11737976"/>
              <a:gd name="connsiteY19643" fmla="*/ 4348551 h 6407150"/>
              <a:gd name="connsiteX19644" fmla="*/ 708199 w 11737976"/>
              <a:gd name="connsiteY19644" fmla="*/ 4348550 h 6407150"/>
              <a:gd name="connsiteX19645" fmla="*/ 715942 w 11737976"/>
              <a:gd name="connsiteY19645" fmla="*/ 4350793 h 6407150"/>
              <a:gd name="connsiteX19646" fmla="*/ 721750 w 11737976"/>
              <a:gd name="connsiteY19646" fmla="*/ 4350793 h 6407150"/>
              <a:gd name="connsiteX19647" fmla="*/ 723686 w 11737976"/>
              <a:gd name="connsiteY19647" fmla="*/ 4353036 h 6407150"/>
              <a:gd name="connsiteX19648" fmla="*/ 797248 w 11737976"/>
              <a:gd name="connsiteY19648" fmla="*/ 4377711 h 6407150"/>
              <a:gd name="connsiteX19649" fmla="*/ 859197 w 11737976"/>
              <a:gd name="connsiteY19649" fmla="*/ 4377712 h 6407150"/>
              <a:gd name="connsiteX19650" fmla="*/ 875228 w 11737976"/>
              <a:gd name="connsiteY19650" fmla="*/ 4388437 h 6407150"/>
              <a:gd name="connsiteX19651" fmla="*/ 886411 w 11737976"/>
              <a:gd name="connsiteY19651" fmla="*/ 4389095 h 6407150"/>
              <a:gd name="connsiteX19652" fmla="*/ 888590 w 11737976"/>
              <a:gd name="connsiteY19652" fmla="*/ 4391135 h 6407150"/>
              <a:gd name="connsiteX19653" fmla="*/ 894543 w 11737976"/>
              <a:gd name="connsiteY19653" fmla="*/ 4390061 h 6407150"/>
              <a:gd name="connsiteX19654" fmla="*/ 894218 w 11737976"/>
              <a:gd name="connsiteY19654" fmla="*/ 4389502 h 6407150"/>
              <a:gd name="connsiteX19655" fmla="*/ 910922 w 11737976"/>
              <a:gd name="connsiteY19655" fmla="*/ 4389699 h 6407150"/>
              <a:gd name="connsiteX19656" fmla="*/ 926952 w 11737976"/>
              <a:gd name="connsiteY19656" fmla="*/ 4397901 h 6407150"/>
              <a:gd name="connsiteX19657" fmla="*/ 931743 w 11737976"/>
              <a:gd name="connsiteY19657" fmla="*/ 4398103 h 6407150"/>
              <a:gd name="connsiteX19658" fmla="*/ 927092 w 11737976"/>
              <a:gd name="connsiteY19658" fmla="*/ 4409020 h 6407150"/>
              <a:gd name="connsiteX19659" fmla="*/ 899414 w 11737976"/>
              <a:gd name="connsiteY19659" fmla="*/ 4458719 h 6407150"/>
              <a:gd name="connsiteX19660" fmla="*/ 897675 w 11737976"/>
              <a:gd name="connsiteY19660" fmla="*/ 4462487 h 6407150"/>
              <a:gd name="connsiteX19661" fmla="*/ 878275 w 11737976"/>
              <a:gd name="connsiteY19661" fmla="*/ 4484007 h 6407150"/>
              <a:gd name="connsiteX19662" fmla="*/ 892719 w 11737976"/>
              <a:gd name="connsiteY19662" fmla="*/ 4493723 h 6407150"/>
              <a:gd name="connsiteX19663" fmla="*/ 905742 w 11737976"/>
              <a:gd name="connsiteY19663" fmla="*/ 4486022 h 6407150"/>
              <a:gd name="connsiteX19664" fmla="*/ 916445 w 11737976"/>
              <a:gd name="connsiteY19664" fmla="*/ 4483343 h 6407150"/>
              <a:gd name="connsiteX19665" fmla="*/ 906901 w 11737976"/>
              <a:gd name="connsiteY19665" fmla="*/ 4483510 h 6407150"/>
              <a:gd name="connsiteX19666" fmla="*/ 905477 w 11737976"/>
              <a:gd name="connsiteY19666" fmla="*/ 4466090 h 6407150"/>
              <a:gd name="connsiteX19667" fmla="*/ 901576 w 11737976"/>
              <a:gd name="connsiteY19667" fmla="*/ 4464289 h 6407150"/>
              <a:gd name="connsiteX19668" fmla="*/ 906637 w 11737976"/>
              <a:gd name="connsiteY19668" fmla="*/ 4463577 h 6407150"/>
              <a:gd name="connsiteX19669" fmla="*/ 903316 w 11737976"/>
              <a:gd name="connsiteY19669" fmla="*/ 4460521 h 6407150"/>
              <a:gd name="connsiteX19670" fmla="*/ 907216 w 11737976"/>
              <a:gd name="connsiteY19670" fmla="*/ 4462321 h 6407150"/>
              <a:gd name="connsiteX19671" fmla="*/ 930363 w 11737976"/>
              <a:gd name="connsiteY19671" fmla="*/ 4453198 h 6407150"/>
              <a:gd name="connsiteX19672" fmla="*/ 933104 w 11737976"/>
              <a:gd name="connsiteY19672" fmla="*/ 4457511 h 6407150"/>
              <a:gd name="connsiteX19673" fmla="*/ 933262 w 11737976"/>
              <a:gd name="connsiteY19673" fmla="*/ 4446917 h 6407150"/>
              <a:gd name="connsiteX19674" fmla="*/ 927620 w 11737976"/>
              <a:gd name="connsiteY19674" fmla="*/ 4448884 h 6407150"/>
              <a:gd name="connsiteX19675" fmla="*/ 935581 w 11737976"/>
              <a:gd name="connsiteY19675" fmla="*/ 4441893 h 6407150"/>
              <a:gd name="connsiteX19676" fmla="*/ 951030 w 11737976"/>
              <a:gd name="connsiteY19676" fmla="*/ 4459692 h 6407150"/>
              <a:gd name="connsiteX19677" fmla="*/ 954932 w 11737976"/>
              <a:gd name="connsiteY19677" fmla="*/ 4461493 h 6407150"/>
              <a:gd name="connsiteX19678" fmla="*/ 949290 w 11737976"/>
              <a:gd name="connsiteY19678" fmla="*/ 4463460 h 6407150"/>
              <a:gd name="connsiteX19679" fmla="*/ 952612 w 11737976"/>
              <a:gd name="connsiteY19679" fmla="*/ 4466517 h 6407150"/>
              <a:gd name="connsiteX19680" fmla="*/ 957093 w 11737976"/>
              <a:gd name="connsiteY19680" fmla="*/ 4467063 h 6407150"/>
              <a:gd name="connsiteX19681" fmla="*/ 958253 w 11737976"/>
              <a:gd name="connsiteY19681" fmla="*/ 4464551 h 6407150"/>
              <a:gd name="connsiteX19682" fmla="*/ 975598 w 11737976"/>
              <a:gd name="connsiteY19682" fmla="*/ 4467988 h 6407150"/>
              <a:gd name="connsiteX19683" fmla="*/ 950556 w 11737976"/>
              <a:gd name="connsiteY19683" fmla="*/ 4491474 h 6407150"/>
              <a:gd name="connsiteX19684" fmla="*/ 943491 w 11737976"/>
              <a:gd name="connsiteY19684" fmla="*/ 4476021 h 6407150"/>
              <a:gd name="connsiteX19685" fmla="*/ 926989 w 11737976"/>
              <a:gd name="connsiteY19685" fmla="*/ 4491261 h 6407150"/>
              <a:gd name="connsiteX19686" fmla="*/ 900522 w 11737976"/>
              <a:gd name="connsiteY19686" fmla="*/ 4497327 h 6407150"/>
              <a:gd name="connsiteX19687" fmla="*/ 890980 w 11737976"/>
              <a:gd name="connsiteY19687" fmla="*/ 4497492 h 6407150"/>
              <a:gd name="connsiteX19688" fmla="*/ 869734 w 11737976"/>
              <a:gd name="connsiteY19688" fmla="*/ 4492254 h 6407150"/>
              <a:gd name="connsiteX19689" fmla="*/ 868416 w 11737976"/>
              <a:gd name="connsiteY19689" fmla="*/ 4505360 h 6407150"/>
              <a:gd name="connsiteX19690" fmla="*/ 856711 w 11737976"/>
              <a:gd name="connsiteY19690" fmla="*/ 4499957 h 6407150"/>
              <a:gd name="connsiteX19691" fmla="*/ 862194 w 11737976"/>
              <a:gd name="connsiteY19691" fmla="*/ 4508584 h 6407150"/>
              <a:gd name="connsiteX19692" fmla="*/ 846850 w 11737976"/>
              <a:gd name="connsiteY19692" fmla="*/ 4521311 h 6407150"/>
              <a:gd name="connsiteX19693" fmla="*/ 833514 w 11737976"/>
              <a:gd name="connsiteY19693" fmla="*/ 4550199 h 6407150"/>
              <a:gd name="connsiteX19694" fmla="*/ 845219 w 11737976"/>
              <a:gd name="connsiteY19694" fmla="*/ 4555604 h 6407150"/>
              <a:gd name="connsiteX19695" fmla="*/ 844637 w 11737976"/>
              <a:gd name="connsiteY19695" fmla="*/ 4556860 h 6407150"/>
              <a:gd name="connsiteX19696" fmla="*/ 842319 w 11737976"/>
              <a:gd name="connsiteY19696" fmla="*/ 4561883 h 6407150"/>
              <a:gd name="connsiteX19697" fmla="*/ 845640 w 11737976"/>
              <a:gd name="connsiteY19697" fmla="*/ 4564942 h 6407150"/>
              <a:gd name="connsiteX19698" fmla="*/ 845061 w 11737976"/>
              <a:gd name="connsiteY19698" fmla="*/ 4566198 h 6407150"/>
              <a:gd name="connsiteX19699" fmla="*/ 844481 w 11737976"/>
              <a:gd name="connsiteY19699" fmla="*/ 4567454 h 6407150"/>
              <a:gd name="connsiteX19700" fmla="*/ 823234 w 11737976"/>
              <a:gd name="connsiteY19700" fmla="*/ 4562215 h 6407150"/>
              <a:gd name="connsiteX19701" fmla="*/ 803094 w 11737976"/>
              <a:gd name="connsiteY19701" fmla="*/ 4595584 h 6407150"/>
              <a:gd name="connsiteX19702" fmla="*/ 802513 w 11737976"/>
              <a:gd name="connsiteY19702" fmla="*/ 4596840 h 6407150"/>
              <a:gd name="connsiteX19703" fmla="*/ 805836 w 11737976"/>
              <a:gd name="connsiteY19703" fmla="*/ 4599898 h 6407150"/>
              <a:gd name="connsiteX19704" fmla="*/ 810317 w 11737976"/>
              <a:gd name="connsiteY19704" fmla="*/ 4600443 h 6407150"/>
              <a:gd name="connsiteX19705" fmla="*/ 814219 w 11737976"/>
              <a:gd name="connsiteY19705" fmla="*/ 4602245 h 6407150"/>
              <a:gd name="connsiteX19706" fmla="*/ 822759 w 11737976"/>
              <a:gd name="connsiteY19706" fmla="*/ 4593998 h 6407150"/>
              <a:gd name="connsiteX19707" fmla="*/ 825923 w 11737976"/>
              <a:gd name="connsiteY19707" fmla="*/ 4607648 h 6407150"/>
              <a:gd name="connsiteX19708" fmla="*/ 832565 w 11737976"/>
              <a:gd name="connsiteY19708" fmla="*/ 4613762 h 6407150"/>
              <a:gd name="connsiteX19709" fmla="*/ 856447 w 11737976"/>
              <a:gd name="connsiteY19709" fmla="*/ 4592788 h 6407150"/>
              <a:gd name="connsiteX19710" fmla="*/ 848436 w 11737976"/>
              <a:gd name="connsiteY19710" fmla="*/ 4640899 h 6407150"/>
              <a:gd name="connsiteX19711" fmla="*/ 840474 w 11737976"/>
              <a:gd name="connsiteY19711" fmla="*/ 4647891 h 6407150"/>
              <a:gd name="connsiteX19712" fmla="*/ 833408 w 11737976"/>
              <a:gd name="connsiteY19712" fmla="*/ 4632438 h 6407150"/>
              <a:gd name="connsiteX19713" fmla="*/ 816907 w 11737976"/>
              <a:gd name="connsiteY19713" fmla="*/ 4647676 h 6407150"/>
              <a:gd name="connsiteX19714" fmla="*/ 838734 w 11737976"/>
              <a:gd name="connsiteY19714" fmla="*/ 4651659 h 6407150"/>
              <a:gd name="connsiteX19715" fmla="*/ 813218 w 11737976"/>
              <a:gd name="connsiteY19715" fmla="*/ 4706927 h 6407150"/>
              <a:gd name="connsiteX19716" fmla="*/ 807998 w 11737976"/>
              <a:gd name="connsiteY19716" fmla="*/ 4718231 h 6407150"/>
              <a:gd name="connsiteX19717" fmla="*/ 806680 w 11737976"/>
              <a:gd name="connsiteY19717" fmla="*/ 4731337 h 6407150"/>
              <a:gd name="connsiteX19718" fmla="*/ 794237 w 11737976"/>
              <a:gd name="connsiteY19718" fmla="*/ 4737784 h 6407150"/>
              <a:gd name="connsiteX19719" fmla="*/ 780742 w 11737976"/>
              <a:gd name="connsiteY19719" fmla="*/ 4777268 h 6407150"/>
              <a:gd name="connsiteX19720" fmla="*/ 770040 w 11737976"/>
              <a:gd name="connsiteY19720" fmla="*/ 4779946 h 6407150"/>
              <a:gd name="connsiteX19721" fmla="*/ 764663 w 11737976"/>
              <a:gd name="connsiteY19721" fmla="*/ 4801845 h 6407150"/>
              <a:gd name="connsiteX19722" fmla="*/ 770726 w 11737976"/>
              <a:gd name="connsiteY19722" fmla="*/ 4809215 h 6407150"/>
              <a:gd name="connsiteX19723" fmla="*/ 760603 w 11737976"/>
              <a:gd name="connsiteY19723" fmla="*/ 4810637 h 6407150"/>
              <a:gd name="connsiteX19724" fmla="*/ 755226 w 11737976"/>
              <a:gd name="connsiteY19724" fmla="*/ 4832536 h 6407150"/>
              <a:gd name="connsiteX19725" fmla="*/ 734401 w 11737976"/>
              <a:gd name="connsiteY19725" fmla="*/ 4836635 h 6407150"/>
              <a:gd name="connsiteX19726" fmla="*/ 730920 w 11737976"/>
              <a:gd name="connsiteY19726" fmla="*/ 4844171 h 6407150"/>
              <a:gd name="connsiteX19727" fmla="*/ 742045 w 11737976"/>
              <a:gd name="connsiteY19727" fmla="*/ 4850832 h 6407150"/>
              <a:gd name="connsiteX19728" fmla="*/ 732345 w 11737976"/>
              <a:gd name="connsiteY19728" fmla="*/ 4861591 h 6407150"/>
              <a:gd name="connsiteX19729" fmla="*/ 731765 w 11737976"/>
              <a:gd name="connsiteY19729" fmla="*/ 4862847 h 6407150"/>
              <a:gd name="connsiteX19730" fmla="*/ 728443 w 11737976"/>
              <a:gd name="connsiteY19730" fmla="*/ 4859789 h 6407150"/>
              <a:gd name="connsiteX19731" fmla="*/ 725122 w 11737976"/>
              <a:gd name="connsiteY19731" fmla="*/ 4856733 h 6407150"/>
              <a:gd name="connsiteX19732" fmla="*/ 724542 w 11737976"/>
              <a:gd name="connsiteY19732" fmla="*/ 4857989 h 6407150"/>
              <a:gd name="connsiteX19733" fmla="*/ 727864 w 11737976"/>
              <a:gd name="connsiteY19733" fmla="*/ 4861045 h 6407150"/>
              <a:gd name="connsiteX19734" fmla="*/ 723962 w 11737976"/>
              <a:gd name="connsiteY19734" fmla="*/ 4859245 h 6407150"/>
              <a:gd name="connsiteX19735" fmla="*/ 722802 w 11737976"/>
              <a:gd name="connsiteY19735" fmla="*/ 4861756 h 6407150"/>
              <a:gd name="connsiteX19736" fmla="*/ 709622 w 11737976"/>
              <a:gd name="connsiteY19736" fmla="*/ 4880052 h 6407150"/>
              <a:gd name="connsiteX19737" fmla="*/ 698604 w 11737976"/>
              <a:gd name="connsiteY19737" fmla="*/ 4903918 h 6407150"/>
              <a:gd name="connsiteX19738" fmla="*/ 709148 w 11737976"/>
              <a:gd name="connsiteY19738" fmla="*/ 4911834 h 6407150"/>
              <a:gd name="connsiteX19739" fmla="*/ 693806 w 11737976"/>
              <a:gd name="connsiteY19739" fmla="*/ 4924561 h 6407150"/>
              <a:gd name="connsiteX19740" fmla="*/ 689905 w 11737976"/>
              <a:gd name="connsiteY19740" fmla="*/ 4922759 h 6407150"/>
              <a:gd name="connsiteX19741" fmla="*/ 685423 w 11737976"/>
              <a:gd name="connsiteY19741" fmla="*/ 4922214 h 6407150"/>
              <a:gd name="connsiteX19742" fmla="*/ 686003 w 11737976"/>
              <a:gd name="connsiteY19742" fmla="*/ 4920959 h 6407150"/>
              <a:gd name="connsiteX19743" fmla="*/ 702979 w 11737976"/>
              <a:gd name="connsiteY19743" fmla="*/ 4873938 h 6407150"/>
              <a:gd name="connsiteX19744" fmla="*/ 701554 w 11737976"/>
              <a:gd name="connsiteY19744" fmla="*/ 4856519 h 6407150"/>
              <a:gd name="connsiteX19745" fmla="*/ 713153 w 11737976"/>
              <a:gd name="connsiteY19745" fmla="*/ 4831397 h 6407150"/>
              <a:gd name="connsiteX19746" fmla="*/ 725596 w 11737976"/>
              <a:gd name="connsiteY19746" fmla="*/ 4824950 h 6407150"/>
              <a:gd name="connsiteX19747" fmla="*/ 752113 w 11737976"/>
              <a:gd name="connsiteY19747" fmla="*/ 4777765 h 6407150"/>
              <a:gd name="connsiteX19748" fmla="*/ 775311 w 11737976"/>
              <a:gd name="connsiteY19748" fmla="*/ 4727521 h 6407150"/>
              <a:gd name="connsiteX19749" fmla="*/ 771411 w 11737976"/>
              <a:gd name="connsiteY19749" fmla="*/ 4725720 h 6407150"/>
              <a:gd name="connsiteX19750" fmla="*/ 777049 w 11737976"/>
              <a:gd name="connsiteY19750" fmla="*/ 4723753 h 6407150"/>
              <a:gd name="connsiteX19751" fmla="*/ 798193 w 11737976"/>
              <a:gd name="connsiteY19751" fmla="*/ 4698466 h 6407150"/>
              <a:gd name="connsiteX19752" fmla="*/ 812690 w 11737976"/>
              <a:gd name="connsiteY19752" fmla="*/ 4667064 h 6407150"/>
              <a:gd name="connsiteX19753" fmla="*/ 814007 w 11737976"/>
              <a:gd name="connsiteY19753" fmla="*/ 4653958 h 6407150"/>
              <a:gd name="connsiteX19754" fmla="*/ 787384 w 11737976"/>
              <a:gd name="connsiteY19754" fmla="*/ 4670618 h 6407150"/>
              <a:gd name="connsiteX19755" fmla="*/ 765347 w 11737976"/>
              <a:gd name="connsiteY19755" fmla="*/ 4718350 h 6407150"/>
              <a:gd name="connsiteX19756" fmla="*/ 763607 w 11737976"/>
              <a:gd name="connsiteY19756" fmla="*/ 4722118 h 6407150"/>
              <a:gd name="connsiteX19757" fmla="*/ 745523 w 11737976"/>
              <a:gd name="connsiteY19757" fmla="*/ 4730530 h 6407150"/>
              <a:gd name="connsiteX19758" fmla="*/ 730288 w 11737976"/>
              <a:gd name="connsiteY19758" fmla="*/ 4773783 h 6407150"/>
              <a:gd name="connsiteX19759" fmla="*/ 717107 w 11737976"/>
              <a:gd name="connsiteY19759" fmla="*/ 4792079 h 6407150"/>
              <a:gd name="connsiteX19760" fmla="*/ 713786 w 11737976"/>
              <a:gd name="connsiteY19760" fmla="*/ 4789021 h 6407150"/>
              <a:gd name="connsiteX19761" fmla="*/ 719849 w 11737976"/>
              <a:gd name="connsiteY19761" fmla="*/ 4796392 h 6407150"/>
              <a:gd name="connsiteX19762" fmla="*/ 685264 w 11737976"/>
              <a:gd name="connsiteY19762" fmla="*/ 4820044 h 6407150"/>
              <a:gd name="connsiteX19763" fmla="*/ 661802 w 11737976"/>
              <a:gd name="connsiteY19763" fmla="*/ 4850355 h 6407150"/>
              <a:gd name="connsiteX19764" fmla="*/ 673192 w 11737976"/>
              <a:gd name="connsiteY19764" fmla="*/ 4876947 h 6407150"/>
              <a:gd name="connsiteX19765" fmla="*/ 663068 w 11737976"/>
              <a:gd name="connsiteY19765" fmla="*/ 4878368 h 6407150"/>
              <a:gd name="connsiteX19766" fmla="*/ 659537 w 11737976"/>
              <a:gd name="connsiteY19766" fmla="*/ 4927025 h 6407150"/>
              <a:gd name="connsiteX19767" fmla="*/ 647147 w 11737976"/>
              <a:gd name="connsiteY19767" fmla="*/ 5005115 h 6407150"/>
              <a:gd name="connsiteX19768" fmla="*/ 669398 w 11737976"/>
              <a:gd name="connsiteY19768" fmla="*/ 5018436 h 6407150"/>
              <a:gd name="connsiteX19769" fmla="*/ 668343 w 11737976"/>
              <a:gd name="connsiteY19769" fmla="*/ 5051473 h 6407150"/>
              <a:gd name="connsiteX19770" fmla="*/ 673827 w 11737976"/>
              <a:gd name="connsiteY19770" fmla="*/ 5060101 h 6407150"/>
              <a:gd name="connsiteX19771" fmla="*/ 667448 w 11737976"/>
              <a:gd name="connsiteY19771" fmla="*/ 5073917 h 6407150"/>
              <a:gd name="connsiteX19772" fmla="*/ 666869 w 11737976"/>
              <a:gd name="connsiteY19772" fmla="*/ 5075173 h 6407150"/>
              <a:gd name="connsiteX19773" fmla="*/ 666288 w 11737976"/>
              <a:gd name="connsiteY19773" fmla="*/ 5076429 h 6407150"/>
              <a:gd name="connsiteX19774" fmla="*/ 656271 w 11737976"/>
              <a:gd name="connsiteY19774" fmla="*/ 5108377 h 6407150"/>
              <a:gd name="connsiteX19775" fmla="*/ 654058 w 11737976"/>
              <a:gd name="connsiteY19775" fmla="*/ 5143927 h 6407150"/>
              <a:gd name="connsiteX19776" fmla="*/ 663759 w 11737976"/>
              <a:gd name="connsiteY19776" fmla="*/ 5133167 h 6407150"/>
              <a:gd name="connsiteX19777" fmla="*/ 674670 w 11737976"/>
              <a:gd name="connsiteY19777" fmla="*/ 5078777 h 6407150"/>
              <a:gd name="connsiteX19778" fmla="*/ 679152 w 11737976"/>
              <a:gd name="connsiteY19778" fmla="*/ 5079322 h 6407150"/>
              <a:gd name="connsiteX19779" fmla="*/ 692331 w 11737976"/>
              <a:gd name="connsiteY19779" fmla="*/ 5061026 h 6407150"/>
              <a:gd name="connsiteX19780" fmla="*/ 684001 w 11737976"/>
              <a:gd name="connsiteY19780" fmla="*/ 5017559 h 6407150"/>
              <a:gd name="connsiteX19781" fmla="*/ 704826 w 11737976"/>
              <a:gd name="connsiteY19781" fmla="*/ 5013460 h 6407150"/>
              <a:gd name="connsiteX19782" fmla="*/ 728922 w 11737976"/>
              <a:gd name="connsiteY19782" fmla="*/ 5053537 h 6407150"/>
              <a:gd name="connsiteX19783" fmla="*/ 725022 w 11737976"/>
              <a:gd name="connsiteY19783" fmla="*/ 5051735 h 6407150"/>
              <a:gd name="connsiteX19784" fmla="*/ 741049 w 11737976"/>
              <a:gd name="connsiteY19784" fmla="*/ 5068278 h 6407150"/>
              <a:gd name="connsiteX19785" fmla="*/ 731348 w 11737976"/>
              <a:gd name="connsiteY19785" fmla="*/ 5079038 h 6407150"/>
              <a:gd name="connsiteX19786" fmla="*/ 736832 w 11737976"/>
              <a:gd name="connsiteY19786" fmla="*/ 5087664 h 6407150"/>
              <a:gd name="connsiteX19787" fmla="*/ 732668 w 11737976"/>
              <a:gd name="connsiteY19787" fmla="*/ 5178697 h 6407150"/>
              <a:gd name="connsiteX19788" fmla="*/ 724865 w 11737976"/>
              <a:gd name="connsiteY19788" fmla="*/ 5175094 h 6407150"/>
              <a:gd name="connsiteX19789" fmla="*/ 726446 w 11737976"/>
              <a:gd name="connsiteY19789" fmla="*/ 5181918 h 6407150"/>
              <a:gd name="connsiteX19790" fmla="*/ 737992 w 11737976"/>
              <a:gd name="connsiteY19790" fmla="*/ 5197917 h 6407150"/>
              <a:gd name="connsiteX19791" fmla="*/ 745057 w 11737976"/>
              <a:gd name="connsiteY19791" fmla="*/ 5213369 h 6407150"/>
              <a:gd name="connsiteX19792" fmla="*/ 766463 w 11737976"/>
              <a:gd name="connsiteY19792" fmla="*/ 5208014 h 6407150"/>
              <a:gd name="connsiteX19793" fmla="*/ 775690 w 11737976"/>
              <a:gd name="connsiteY19793" fmla="*/ 5229037 h 6407150"/>
              <a:gd name="connsiteX19794" fmla="*/ 785234 w 11737976"/>
              <a:gd name="connsiteY19794" fmla="*/ 5228871 h 6407150"/>
              <a:gd name="connsiteX19795" fmla="*/ 775639 w 11737976"/>
              <a:gd name="connsiteY19795" fmla="*/ 5270155 h 6407150"/>
              <a:gd name="connsiteX19796" fmla="*/ 769575 w 11737976"/>
              <a:gd name="connsiteY19796" fmla="*/ 5262785 h 6407150"/>
              <a:gd name="connsiteX19797" fmla="*/ 757871 w 11737976"/>
              <a:gd name="connsiteY19797" fmla="*/ 5257381 h 6407150"/>
              <a:gd name="connsiteX19798" fmla="*/ 734568 w 11737976"/>
              <a:gd name="connsiteY19798" fmla="*/ 5277100 h 6407150"/>
              <a:gd name="connsiteX19799" fmla="*/ 739420 w 11737976"/>
              <a:gd name="connsiteY19799" fmla="*/ 5328101 h 6407150"/>
              <a:gd name="connsiteX19800" fmla="*/ 759507 w 11737976"/>
              <a:gd name="connsiteY19800" fmla="*/ 5335852 h 6407150"/>
              <a:gd name="connsiteX19801" fmla="*/ 845076 w 11737976"/>
              <a:gd name="connsiteY19801" fmla="*/ 5355549 h 6407150"/>
              <a:gd name="connsiteX19802" fmla="*/ 855041 w 11737976"/>
              <a:gd name="connsiteY19802" fmla="*/ 5364720 h 6407150"/>
              <a:gd name="connsiteX19803" fmla="*/ 898537 w 11737976"/>
              <a:gd name="connsiteY19803" fmla="*/ 5383278 h 6407150"/>
              <a:gd name="connsiteX19804" fmla="*/ 963280 w 11737976"/>
              <a:gd name="connsiteY19804" fmla="*/ 5407075 h 6407150"/>
              <a:gd name="connsiteX19805" fmla="*/ 1021276 w 11737976"/>
              <a:gd name="connsiteY19805" fmla="*/ 5394230 h 6407150"/>
              <a:gd name="connsiteX19806" fmla="*/ 1021856 w 11737976"/>
              <a:gd name="connsiteY19806" fmla="*/ 5392974 h 6407150"/>
              <a:gd name="connsiteX19807" fmla="*/ 1043260 w 11737976"/>
              <a:gd name="connsiteY19807" fmla="*/ 5387618 h 6407150"/>
              <a:gd name="connsiteX19808" fmla="*/ 1051644 w 11737976"/>
              <a:gd name="connsiteY19808" fmla="*/ 5389966 h 6407150"/>
              <a:gd name="connsiteX19809" fmla="*/ 1053382 w 11737976"/>
              <a:gd name="connsiteY19809" fmla="*/ 5386197 h 6407150"/>
              <a:gd name="connsiteX19810" fmla="*/ 1067987 w 11737976"/>
              <a:gd name="connsiteY19810" fmla="*/ 5385321 h 6407150"/>
              <a:gd name="connsiteX19811" fmla="*/ 1081010 w 11737976"/>
              <a:gd name="connsiteY19811" fmla="*/ 5377618 h 6407150"/>
              <a:gd name="connsiteX19812" fmla="*/ 1095615 w 11737976"/>
              <a:gd name="connsiteY19812" fmla="*/ 5376742 h 6407150"/>
              <a:gd name="connsiteX19813" fmla="*/ 1138581 w 11737976"/>
              <a:gd name="connsiteY19813" fmla="*/ 5355437 h 6407150"/>
              <a:gd name="connsiteX19814" fmla="*/ 1163467 w 11737976"/>
              <a:gd name="connsiteY19814" fmla="*/ 5342544 h 6407150"/>
              <a:gd name="connsiteX19815" fmla="*/ 1168685 w 11737976"/>
              <a:gd name="connsiteY19815" fmla="*/ 5331240 h 6407150"/>
              <a:gd name="connsiteX19816" fmla="*/ 1192147 w 11737976"/>
              <a:gd name="connsiteY19816" fmla="*/ 5300928 h 6407150"/>
              <a:gd name="connsiteX19817" fmla="*/ 1223462 w 11737976"/>
              <a:gd name="connsiteY19817" fmla="*/ 5233100 h 6407150"/>
              <a:gd name="connsiteX19818" fmla="*/ 1252144 w 11737976"/>
              <a:gd name="connsiteY19818" fmla="*/ 5191484 h 6407150"/>
              <a:gd name="connsiteX19819" fmla="*/ 1273864 w 11737976"/>
              <a:gd name="connsiteY19819" fmla="*/ 5164939 h 6407150"/>
              <a:gd name="connsiteX19820" fmla="*/ 1293740 w 11737976"/>
              <a:gd name="connsiteY19820" fmla="*/ 5111639 h 6407150"/>
              <a:gd name="connsiteX19821" fmla="*/ 1298221 w 11737976"/>
              <a:gd name="connsiteY19821" fmla="*/ 5112184 h 6407150"/>
              <a:gd name="connsiteX19822" fmla="*/ 1360062 w 11737976"/>
              <a:gd name="connsiteY19822" fmla="*/ 5029496 h 6407150"/>
              <a:gd name="connsiteX19823" fmla="*/ 1384684 w 11737976"/>
              <a:gd name="connsiteY19823" fmla="*/ 4996673 h 6407150"/>
              <a:gd name="connsiteX19824" fmla="*/ 1399446 w 11737976"/>
              <a:gd name="connsiteY19824" fmla="*/ 4985203 h 6407150"/>
              <a:gd name="connsiteX19825" fmla="*/ 1411889 w 11737976"/>
              <a:gd name="connsiteY19825" fmla="*/ 4978756 h 6407150"/>
              <a:gd name="connsiteX19826" fmla="*/ 1410306 w 11737976"/>
              <a:gd name="connsiteY19826" fmla="*/ 4971931 h 6407150"/>
              <a:gd name="connsiteX19827" fmla="*/ 1434612 w 11737976"/>
              <a:gd name="connsiteY19827" fmla="*/ 4960294 h 6407150"/>
              <a:gd name="connsiteX19828" fmla="*/ 1447950 w 11737976"/>
              <a:gd name="connsiteY19828" fmla="*/ 4931404 h 6407150"/>
              <a:gd name="connsiteX19829" fmla="*/ 1483273 w 11737976"/>
              <a:gd name="connsiteY19829" fmla="*/ 4895903 h 6407150"/>
              <a:gd name="connsiteX19830" fmla="*/ 1504528 w 11737976"/>
              <a:gd name="connsiteY19830" fmla="*/ 4872931 h 6407150"/>
              <a:gd name="connsiteX19831" fmla="*/ 1506305 w 11737976"/>
              <a:gd name="connsiteY19831" fmla="*/ 4867449 h 6407150"/>
              <a:gd name="connsiteX19832" fmla="*/ 1508841 w 11737976"/>
              <a:gd name="connsiteY19832" fmla="*/ 4868866 h 6407150"/>
              <a:gd name="connsiteX19833" fmla="*/ 1511921 w 11737976"/>
              <a:gd name="connsiteY19833" fmla="*/ 4866136 h 6407150"/>
              <a:gd name="connsiteX19834" fmla="*/ 1508479 w 11737976"/>
              <a:gd name="connsiteY19834" fmla="*/ 4865405 h 6407150"/>
              <a:gd name="connsiteX19835" fmla="*/ 1506585 w 11737976"/>
              <a:gd name="connsiteY19835" fmla="*/ 4866586 h 6407150"/>
              <a:gd name="connsiteX19836" fmla="*/ 1507314 w 11737976"/>
              <a:gd name="connsiteY19836" fmla="*/ 4864335 h 6407150"/>
              <a:gd name="connsiteX19837" fmla="*/ 1517013 w 11737976"/>
              <a:gd name="connsiteY19837" fmla="*/ 4853575 h 6407150"/>
              <a:gd name="connsiteX19838" fmla="*/ 1522813 w 11737976"/>
              <a:gd name="connsiteY19838" fmla="*/ 4841014 h 6407150"/>
              <a:gd name="connsiteX19839" fmla="*/ 1526451 w 11737976"/>
              <a:gd name="connsiteY19839" fmla="*/ 4822884 h 6407150"/>
              <a:gd name="connsiteX19840" fmla="*/ 1543533 w 11737976"/>
              <a:gd name="connsiteY19840" fmla="*/ 4806389 h 6407150"/>
              <a:gd name="connsiteX19841" fmla="*/ 1545087 w 11737976"/>
              <a:gd name="connsiteY19841" fmla="*/ 4803584 h 6407150"/>
              <a:gd name="connsiteX19842" fmla="*/ 1546456 w 11737976"/>
              <a:gd name="connsiteY19842" fmla="*/ 4805381 h 6407150"/>
              <a:gd name="connsiteX19843" fmla="*/ 1551684 w 11737976"/>
              <a:gd name="connsiteY19843" fmla="*/ 4818885 h 6407150"/>
              <a:gd name="connsiteX19844" fmla="*/ 1556218 w 11737976"/>
              <a:gd name="connsiteY19844" fmla="*/ 4814791 h 6407150"/>
              <a:gd name="connsiteX19845" fmla="*/ 1558148 w 11737976"/>
              <a:gd name="connsiteY19845" fmla="*/ 4807643 h 6407150"/>
              <a:gd name="connsiteX19846" fmla="*/ 1553778 w 11737976"/>
              <a:gd name="connsiteY19846" fmla="*/ 4791457 h 6407150"/>
              <a:gd name="connsiteX19847" fmla="*/ 1552021 w 11737976"/>
              <a:gd name="connsiteY19847" fmla="*/ 4791066 h 6407150"/>
              <a:gd name="connsiteX19848" fmla="*/ 1556842 w 11737976"/>
              <a:gd name="connsiteY19848" fmla="*/ 4782366 h 6407150"/>
              <a:gd name="connsiteX19849" fmla="*/ 1571322 w 11737976"/>
              <a:gd name="connsiteY19849" fmla="*/ 4753885 h 6407150"/>
              <a:gd name="connsiteX19850" fmla="*/ 1580499 w 11737976"/>
              <a:gd name="connsiteY19850" fmla="*/ 4737805 h 6407150"/>
              <a:gd name="connsiteX19851" fmla="*/ 1583653 w 11737976"/>
              <a:gd name="connsiteY19851" fmla="*/ 4742663 h 6407150"/>
              <a:gd name="connsiteX19852" fmla="*/ 1593495 w 11737976"/>
              <a:gd name="connsiteY19852" fmla="*/ 4738383 h 6407150"/>
              <a:gd name="connsiteX19853" fmla="*/ 1595272 w 11737976"/>
              <a:gd name="connsiteY19853" fmla="*/ 4733194 h 6407150"/>
              <a:gd name="connsiteX19854" fmla="*/ 1594807 w 11737976"/>
              <a:gd name="connsiteY19854" fmla="*/ 4728402 h 6407150"/>
              <a:gd name="connsiteX19855" fmla="*/ 1583179 w 11737976"/>
              <a:gd name="connsiteY19855" fmla="*/ 4733108 h 6407150"/>
              <a:gd name="connsiteX19856" fmla="*/ 1587592 w 11737976"/>
              <a:gd name="connsiteY19856" fmla="*/ 4725373 h 6407150"/>
              <a:gd name="connsiteX19857" fmla="*/ 1606271 w 11737976"/>
              <a:gd name="connsiteY19857" fmla="*/ 4701258 h 6407150"/>
              <a:gd name="connsiteX19858" fmla="*/ 1619935 w 11737976"/>
              <a:gd name="connsiteY19858" fmla="*/ 4687269 h 6407150"/>
              <a:gd name="connsiteX19859" fmla="*/ 1620804 w 11737976"/>
              <a:gd name="connsiteY19859" fmla="*/ 4688657 h 6407150"/>
              <a:gd name="connsiteX19860" fmla="*/ 1621437 w 11737976"/>
              <a:gd name="connsiteY19860" fmla="*/ 4695194 h 6407150"/>
              <a:gd name="connsiteX19861" fmla="*/ 1605473 w 11737976"/>
              <a:gd name="connsiteY19861" fmla="*/ 4721386 h 6407150"/>
              <a:gd name="connsiteX19862" fmla="*/ 1599834 w 11737976"/>
              <a:gd name="connsiteY19862" fmla="*/ 4744922 h 6407150"/>
              <a:gd name="connsiteX19863" fmla="*/ 1588186 w 11737976"/>
              <a:gd name="connsiteY19863" fmla="*/ 4763553 h 6407150"/>
              <a:gd name="connsiteX19864" fmla="*/ 1570979 w 11737976"/>
              <a:gd name="connsiteY19864" fmla="*/ 4766989 h 6407150"/>
              <a:gd name="connsiteX19865" fmla="*/ 1572636 w 11737976"/>
              <a:gd name="connsiteY19865" fmla="*/ 4797331 h 6407150"/>
              <a:gd name="connsiteX19866" fmla="*/ 1582140 w 11737976"/>
              <a:gd name="connsiteY19866" fmla="*/ 4776523 h 6407150"/>
              <a:gd name="connsiteX19867" fmla="*/ 1582121 w 11737976"/>
              <a:gd name="connsiteY19867" fmla="*/ 4785460 h 6407150"/>
              <a:gd name="connsiteX19868" fmla="*/ 1575203 w 11737976"/>
              <a:gd name="connsiteY19868" fmla="*/ 4804115 h 6407150"/>
              <a:gd name="connsiteX19869" fmla="*/ 1572191 w 11737976"/>
              <a:gd name="connsiteY19869" fmla="*/ 4804641 h 6407150"/>
              <a:gd name="connsiteX19870" fmla="*/ 1568333 w 11737976"/>
              <a:gd name="connsiteY19870" fmla="*/ 4798935 h 6407150"/>
              <a:gd name="connsiteX19871" fmla="*/ 1557527 w 11737976"/>
              <a:gd name="connsiteY19871" fmla="*/ 4826778 h 6407150"/>
              <a:gd name="connsiteX19872" fmla="*/ 1560105 w 11737976"/>
              <a:gd name="connsiteY19872" fmla="*/ 4827604 h 6407150"/>
              <a:gd name="connsiteX19873" fmla="*/ 1556660 w 11737976"/>
              <a:gd name="connsiteY19873" fmla="*/ 4829482 h 6407150"/>
              <a:gd name="connsiteX19874" fmla="*/ 1554503 w 11737976"/>
              <a:gd name="connsiteY19874" fmla="*/ 4833264 h 6407150"/>
              <a:gd name="connsiteX19875" fmla="*/ 1554495 w 11737976"/>
              <a:gd name="connsiteY19875" fmla="*/ 4836242 h 6407150"/>
              <a:gd name="connsiteX19876" fmla="*/ 1555782 w 11737976"/>
              <a:gd name="connsiteY19876" fmla="*/ 4838145 h 6407150"/>
              <a:gd name="connsiteX19877" fmla="*/ 1558367 w 11737976"/>
              <a:gd name="connsiteY19877" fmla="*/ 4835991 h 6407150"/>
              <a:gd name="connsiteX19878" fmla="*/ 1559232 w 11737976"/>
              <a:gd name="connsiteY19878" fmla="*/ 4833286 h 6407150"/>
              <a:gd name="connsiteX19879" fmla="*/ 1560951 w 11737976"/>
              <a:gd name="connsiteY19879" fmla="*/ 4833837 h 6407150"/>
              <a:gd name="connsiteX19880" fmla="*/ 1561768 w 11737976"/>
              <a:gd name="connsiteY19880" fmla="*/ 4854967 h 6407150"/>
              <a:gd name="connsiteX19881" fmla="*/ 1548005 w 11737976"/>
              <a:gd name="connsiteY19881" fmla="*/ 4856523 h 6407150"/>
              <a:gd name="connsiteX19882" fmla="*/ 1541537 w 11737976"/>
              <a:gd name="connsiteY19882" fmla="*/ 4864888 h 6407150"/>
              <a:gd name="connsiteX19883" fmla="*/ 1548840 w 11737976"/>
              <a:gd name="connsiteY19883" fmla="*/ 4868715 h 6407150"/>
              <a:gd name="connsiteX19884" fmla="*/ 1542811 w 11737976"/>
              <a:gd name="connsiteY19884" fmla="*/ 4872749 h 6407150"/>
              <a:gd name="connsiteX19885" fmla="*/ 1548815 w 11737976"/>
              <a:gd name="connsiteY19885" fmla="*/ 4880633 h 6407150"/>
              <a:gd name="connsiteX19886" fmla="*/ 1544920 w 11737976"/>
              <a:gd name="connsiteY19886" fmla="*/ 4892801 h 6407150"/>
              <a:gd name="connsiteX19887" fmla="*/ 1538898 w 11737976"/>
              <a:gd name="connsiteY19887" fmla="*/ 4893855 h 6407150"/>
              <a:gd name="connsiteX19888" fmla="*/ 1537179 w 11737976"/>
              <a:gd name="connsiteY19888" fmla="*/ 4893305 h 6407150"/>
              <a:gd name="connsiteX19889" fmla="*/ 1534601 w 11737976"/>
              <a:gd name="connsiteY19889" fmla="*/ 4892480 h 6407150"/>
              <a:gd name="connsiteX19890" fmla="*/ 1533308 w 11737976"/>
              <a:gd name="connsiteY19890" fmla="*/ 4893556 h 6407150"/>
              <a:gd name="connsiteX19891" fmla="*/ 1533735 w 11737976"/>
              <a:gd name="connsiteY19891" fmla="*/ 4895184 h 6407150"/>
              <a:gd name="connsiteX19892" fmla="*/ 1536313 w 11737976"/>
              <a:gd name="connsiteY19892" fmla="*/ 4896009 h 6407150"/>
              <a:gd name="connsiteX19893" fmla="*/ 1539750 w 11737976"/>
              <a:gd name="connsiteY19893" fmla="*/ 4897109 h 6407150"/>
              <a:gd name="connsiteX19894" fmla="*/ 1542323 w 11737976"/>
              <a:gd name="connsiteY19894" fmla="*/ 4900914 h 6407150"/>
              <a:gd name="connsiteX19895" fmla="*/ 1535857 w 11737976"/>
              <a:gd name="connsiteY19895" fmla="*/ 4909277 h 6407150"/>
              <a:gd name="connsiteX19896" fmla="*/ 1538416 w 11737976"/>
              <a:gd name="connsiteY19896" fmla="*/ 4919041 h 6407150"/>
              <a:gd name="connsiteX19897" fmla="*/ 1516509 w 11737976"/>
              <a:gd name="connsiteY19897" fmla="*/ 4907557 h 6407150"/>
              <a:gd name="connsiteX19898" fmla="*/ 1509622 w 11737976"/>
              <a:gd name="connsiteY19898" fmla="*/ 4911315 h 6407150"/>
              <a:gd name="connsiteX19899" fmla="*/ 1510000 w 11737976"/>
              <a:gd name="connsiteY19899" fmla="*/ 4936776 h 6407150"/>
              <a:gd name="connsiteX19900" fmla="*/ 1509567 w 11737976"/>
              <a:gd name="connsiteY19900" fmla="*/ 4938127 h 6407150"/>
              <a:gd name="connsiteX19901" fmla="*/ 1497485 w 11737976"/>
              <a:gd name="connsiteY19901" fmla="*/ 4958111 h 6407150"/>
              <a:gd name="connsiteX19902" fmla="*/ 1499625 w 11737976"/>
              <a:gd name="connsiteY19902" fmla="*/ 4963266 h 6407150"/>
              <a:gd name="connsiteX19903" fmla="*/ 1494864 w 11737976"/>
              <a:gd name="connsiteY19903" fmla="*/ 4978140 h 6407150"/>
              <a:gd name="connsiteX19904" fmla="*/ 1499593 w 11737976"/>
              <a:gd name="connsiteY19904" fmla="*/ 4978163 h 6407150"/>
              <a:gd name="connsiteX19905" fmla="*/ 1498728 w 11737976"/>
              <a:gd name="connsiteY19905" fmla="*/ 4980867 h 6407150"/>
              <a:gd name="connsiteX19906" fmla="*/ 1499587 w 11737976"/>
              <a:gd name="connsiteY19906" fmla="*/ 4981142 h 6407150"/>
              <a:gd name="connsiteX19907" fmla="*/ 1500454 w 11737976"/>
              <a:gd name="connsiteY19907" fmla="*/ 4978438 h 6407150"/>
              <a:gd name="connsiteX19908" fmla="*/ 1512571 w 11737976"/>
              <a:gd name="connsiteY19908" fmla="*/ 4940580 h 6407150"/>
              <a:gd name="connsiteX19909" fmla="*/ 1513869 w 11737976"/>
              <a:gd name="connsiteY19909" fmla="*/ 4936524 h 6407150"/>
              <a:gd name="connsiteX19910" fmla="*/ 1522476 w 11737976"/>
              <a:gd name="connsiteY19910" fmla="*/ 4933317 h 6407150"/>
              <a:gd name="connsiteX19911" fmla="*/ 1525884 w 11737976"/>
              <a:gd name="connsiteY19911" fmla="*/ 4949313 h 6407150"/>
              <a:gd name="connsiteX19912" fmla="*/ 1515948 w 11737976"/>
              <a:gd name="connsiteY19912" fmla="*/ 4971473 h 6407150"/>
              <a:gd name="connsiteX19913" fmla="*/ 1512937 w 11737976"/>
              <a:gd name="connsiteY19913" fmla="*/ 4972000 h 6407150"/>
              <a:gd name="connsiteX19914" fmla="*/ 1515083 w 11737976"/>
              <a:gd name="connsiteY19914" fmla="*/ 4974178 h 6407150"/>
              <a:gd name="connsiteX19915" fmla="*/ 1503866 w 11737976"/>
              <a:gd name="connsiteY19915" fmla="*/ 4991456 h 6407150"/>
              <a:gd name="connsiteX19916" fmla="*/ 1493986 w 11737976"/>
              <a:gd name="connsiteY19916" fmla="*/ 4986801 h 6407150"/>
              <a:gd name="connsiteX19917" fmla="*/ 1475493 w 11737976"/>
              <a:gd name="connsiteY19917" fmla="*/ 4988336 h 6407150"/>
              <a:gd name="connsiteX19918" fmla="*/ 1465156 w 11737976"/>
              <a:gd name="connsiteY19918" fmla="*/ 4996951 h 6407150"/>
              <a:gd name="connsiteX19919" fmla="*/ 1470294 w 11737976"/>
              <a:gd name="connsiteY19919" fmla="*/ 5007540 h 6407150"/>
              <a:gd name="connsiteX19920" fmla="*/ 1482770 w 11737976"/>
              <a:gd name="connsiteY19920" fmla="*/ 5004080 h 6407150"/>
              <a:gd name="connsiteX19921" fmla="*/ 1484458 w 11737976"/>
              <a:gd name="connsiteY19921" fmla="*/ 5019527 h 6407150"/>
              <a:gd name="connsiteX19922" fmla="*/ 1472395 w 11737976"/>
              <a:gd name="connsiteY19922" fmla="*/ 5030573 h 6407150"/>
              <a:gd name="connsiteX19923" fmla="*/ 1483563 w 11737976"/>
              <a:gd name="connsiteY19923" fmla="*/ 5037128 h 6407150"/>
              <a:gd name="connsiteX19924" fmla="*/ 1491743 w 11737976"/>
              <a:gd name="connsiteY19924" fmla="*/ 5032293 h 6407150"/>
              <a:gd name="connsiteX19925" fmla="*/ 1486134 w 11737976"/>
              <a:gd name="connsiteY19925" fmla="*/ 5040931 h 6407150"/>
              <a:gd name="connsiteX19926" fmla="*/ 1471932 w 11737976"/>
              <a:gd name="connsiteY19926" fmla="*/ 5046821 h 6407150"/>
              <a:gd name="connsiteX19927" fmla="*/ 1471501 w 11737976"/>
              <a:gd name="connsiteY19927" fmla="*/ 5048173 h 6407150"/>
              <a:gd name="connsiteX19928" fmla="*/ 1467196 w 11737976"/>
              <a:gd name="connsiteY19928" fmla="*/ 5049777 h 6407150"/>
              <a:gd name="connsiteX19929" fmla="*/ 1466770 w 11737976"/>
              <a:gd name="connsiteY19929" fmla="*/ 5048149 h 6407150"/>
              <a:gd name="connsiteX19930" fmla="*/ 1465910 w 11737976"/>
              <a:gd name="connsiteY19930" fmla="*/ 5047874 h 6407150"/>
              <a:gd name="connsiteX19931" fmla="*/ 1465930 w 11737976"/>
              <a:gd name="connsiteY19931" fmla="*/ 5038936 h 6407150"/>
              <a:gd name="connsiteX19932" fmla="*/ 1448728 w 11737976"/>
              <a:gd name="connsiteY19932" fmla="*/ 5039392 h 6407150"/>
              <a:gd name="connsiteX19933" fmla="*/ 1444003 w 11737976"/>
              <a:gd name="connsiteY19933" fmla="*/ 5036390 h 6407150"/>
              <a:gd name="connsiteX19934" fmla="*/ 1438397 w 11737976"/>
              <a:gd name="connsiteY19934" fmla="*/ 5045030 h 6407150"/>
              <a:gd name="connsiteX19935" fmla="*/ 1443120 w 11737976"/>
              <a:gd name="connsiteY19935" fmla="*/ 5048032 h 6407150"/>
              <a:gd name="connsiteX19936" fmla="*/ 1450440 w 11737976"/>
              <a:gd name="connsiteY19936" fmla="*/ 5042922 h 6407150"/>
              <a:gd name="connsiteX19937" fmla="*/ 1455568 w 11737976"/>
              <a:gd name="connsiteY19937" fmla="*/ 5059469 h 6407150"/>
              <a:gd name="connsiteX19938" fmla="*/ 1458998 w 11737976"/>
              <a:gd name="connsiteY19938" fmla="*/ 5063547 h 6407150"/>
              <a:gd name="connsiteX19939" fmla="*/ 1458554 w 11737976"/>
              <a:gd name="connsiteY19939" fmla="*/ 5070859 h 6407150"/>
              <a:gd name="connsiteX19940" fmla="*/ 1435744 w 11737976"/>
              <a:gd name="connsiteY19940" fmla="*/ 5079955 h 6407150"/>
              <a:gd name="connsiteX19941" fmla="*/ 1439590 w 11737976"/>
              <a:gd name="connsiteY19941" fmla="*/ 5091621 h 6407150"/>
              <a:gd name="connsiteX19942" fmla="*/ 1447344 w 11737976"/>
              <a:gd name="connsiteY19942" fmla="*/ 5085159 h 6407150"/>
              <a:gd name="connsiteX19943" fmla="*/ 1450781 w 11737976"/>
              <a:gd name="connsiteY19943" fmla="*/ 5086259 h 6407150"/>
              <a:gd name="connsiteX19944" fmla="*/ 1455500 w 11737976"/>
              <a:gd name="connsiteY19944" fmla="*/ 5092242 h 6407150"/>
              <a:gd name="connsiteX19945" fmla="*/ 1463686 w 11737976"/>
              <a:gd name="connsiteY19945" fmla="*/ 5084427 h 6407150"/>
              <a:gd name="connsiteX19946" fmla="*/ 1456333 w 11737976"/>
              <a:gd name="connsiteY19946" fmla="*/ 5104433 h 6407150"/>
              <a:gd name="connsiteX19947" fmla="*/ 1456329 w 11737976"/>
              <a:gd name="connsiteY19947" fmla="*/ 5107412 h 6407150"/>
              <a:gd name="connsiteX19948" fmla="*/ 1444723 w 11737976"/>
              <a:gd name="connsiteY19948" fmla="*/ 5105188 h 6407150"/>
              <a:gd name="connsiteX19949" fmla="*/ 1433531 w 11737976"/>
              <a:gd name="connsiteY19949" fmla="*/ 5110550 h 6407150"/>
              <a:gd name="connsiteX19950" fmla="*/ 1430953 w 11737976"/>
              <a:gd name="connsiteY19950" fmla="*/ 5109724 h 6407150"/>
              <a:gd name="connsiteX19951" fmla="*/ 1441656 w 11737976"/>
              <a:gd name="connsiteY19951" fmla="*/ 5132528 h 6407150"/>
              <a:gd name="connsiteX19952" fmla="*/ 1428728 w 11737976"/>
              <a:gd name="connsiteY19952" fmla="*/ 5146277 h 6407150"/>
              <a:gd name="connsiteX19953" fmla="*/ 1441188 w 11737976"/>
              <a:gd name="connsiteY19953" fmla="*/ 5151756 h 6407150"/>
              <a:gd name="connsiteX19954" fmla="*/ 1436457 w 11737976"/>
              <a:gd name="connsiteY19954" fmla="*/ 5151732 h 6407150"/>
              <a:gd name="connsiteX19955" fmla="*/ 1440315 w 11737976"/>
              <a:gd name="connsiteY19955" fmla="*/ 5157438 h 6407150"/>
              <a:gd name="connsiteX19956" fmla="*/ 1448922 w 11737976"/>
              <a:gd name="connsiteY19956" fmla="*/ 5154231 h 6407150"/>
              <a:gd name="connsiteX19957" fmla="*/ 1447600 w 11737976"/>
              <a:gd name="connsiteY19957" fmla="*/ 5170204 h 6407150"/>
              <a:gd name="connsiteX19958" fmla="*/ 1445021 w 11737976"/>
              <a:gd name="connsiteY19958" fmla="*/ 5169379 h 6407150"/>
              <a:gd name="connsiteX19959" fmla="*/ 1443259 w 11737976"/>
              <a:gd name="connsiteY19959" fmla="*/ 5189683 h 6407150"/>
              <a:gd name="connsiteX19960" fmla="*/ 1446246 w 11737976"/>
              <a:gd name="connsiteY19960" fmla="*/ 5201074 h 6407150"/>
              <a:gd name="connsiteX19961" fmla="*/ 1441937 w 11737976"/>
              <a:gd name="connsiteY19961" fmla="*/ 5205657 h 6407150"/>
              <a:gd name="connsiteX19962" fmla="*/ 1443631 w 11737976"/>
              <a:gd name="connsiteY19962" fmla="*/ 5218124 h 6407150"/>
              <a:gd name="connsiteX19963" fmla="*/ 1441052 w 11737976"/>
              <a:gd name="connsiteY19963" fmla="*/ 5217299 h 6407150"/>
              <a:gd name="connsiteX19964" fmla="*/ 1424193 w 11737976"/>
              <a:gd name="connsiteY19964" fmla="*/ 5261092 h 6407150"/>
              <a:gd name="connsiteX19965" fmla="*/ 1425046 w 11737976"/>
              <a:gd name="connsiteY19965" fmla="*/ 5264346 h 6407150"/>
              <a:gd name="connsiteX19966" fmla="*/ 1427172 w 11737976"/>
              <a:gd name="connsiteY19966" fmla="*/ 5275462 h 6407150"/>
              <a:gd name="connsiteX19967" fmla="*/ 1429294 w 11737976"/>
              <a:gd name="connsiteY19967" fmla="*/ 5289555 h 6407150"/>
              <a:gd name="connsiteX19968" fmla="*/ 1420644 w 11737976"/>
              <a:gd name="connsiteY19968" fmla="*/ 5313618 h 6407150"/>
              <a:gd name="connsiteX19969" fmla="*/ 1423193 w 11737976"/>
              <a:gd name="connsiteY19969" fmla="*/ 5329340 h 6407150"/>
              <a:gd name="connsiteX19970" fmla="*/ 1422747 w 11737976"/>
              <a:gd name="connsiteY19970" fmla="*/ 5336649 h 6407150"/>
              <a:gd name="connsiteX19971" fmla="*/ 1420132 w 11737976"/>
              <a:gd name="connsiteY19971" fmla="*/ 5353700 h 6407150"/>
              <a:gd name="connsiteX19972" fmla="*/ 1430019 w 11737976"/>
              <a:gd name="connsiteY19972" fmla="*/ 5355373 h 6407150"/>
              <a:gd name="connsiteX19973" fmla="*/ 1427866 w 11737976"/>
              <a:gd name="connsiteY19973" fmla="*/ 5356176 h 6407150"/>
              <a:gd name="connsiteX19974" fmla="*/ 1428293 w 11737976"/>
              <a:gd name="connsiteY19974" fmla="*/ 5357803 h 6407150"/>
              <a:gd name="connsiteX19975" fmla="*/ 1432054 w 11737976"/>
              <a:gd name="connsiteY19975" fmla="*/ 5354670 h 6407150"/>
              <a:gd name="connsiteX19976" fmla="*/ 1431738 w 11737976"/>
              <a:gd name="connsiteY19976" fmla="*/ 5355925 h 6407150"/>
              <a:gd name="connsiteX19977" fmla="*/ 1432169 w 11737976"/>
              <a:gd name="connsiteY19977" fmla="*/ 5354573 h 6407150"/>
              <a:gd name="connsiteX19978" fmla="*/ 1432054 w 11737976"/>
              <a:gd name="connsiteY19978" fmla="*/ 5354670 h 6407150"/>
              <a:gd name="connsiteX19979" fmla="*/ 1435206 w 11737976"/>
              <a:gd name="connsiteY19979" fmla="*/ 5342129 h 6407150"/>
              <a:gd name="connsiteX19980" fmla="*/ 1428319 w 11737976"/>
              <a:gd name="connsiteY19980" fmla="*/ 5345885 h 6407150"/>
              <a:gd name="connsiteX19981" fmla="*/ 1426185 w 11737976"/>
              <a:gd name="connsiteY19981" fmla="*/ 5337750 h 6407150"/>
              <a:gd name="connsiteX19982" fmla="*/ 1426617 w 11737976"/>
              <a:gd name="connsiteY19982" fmla="*/ 5336398 h 6407150"/>
              <a:gd name="connsiteX19983" fmla="*/ 1430501 w 11737976"/>
              <a:gd name="connsiteY19983" fmla="*/ 5330188 h 6407150"/>
              <a:gd name="connsiteX19984" fmla="*/ 1431785 w 11737976"/>
              <a:gd name="connsiteY19984" fmla="*/ 5332089 h 6407150"/>
              <a:gd name="connsiteX19985" fmla="*/ 1432645 w 11737976"/>
              <a:gd name="connsiteY19985" fmla="*/ 5332365 h 6407150"/>
              <a:gd name="connsiteX19986" fmla="*/ 1433079 w 11737976"/>
              <a:gd name="connsiteY19986" fmla="*/ 5331013 h 6407150"/>
              <a:gd name="connsiteX19987" fmla="*/ 1431793 w 11737976"/>
              <a:gd name="connsiteY19987" fmla="*/ 5329111 h 6407150"/>
              <a:gd name="connsiteX19988" fmla="*/ 1436516 w 11737976"/>
              <a:gd name="connsiteY19988" fmla="*/ 5332113 h 6407150"/>
              <a:gd name="connsiteX19989" fmla="*/ 1436534 w 11737976"/>
              <a:gd name="connsiteY19989" fmla="*/ 5323176 h 6407150"/>
              <a:gd name="connsiteX19990" fmla="*/ 1437400 w 11737976"/>
              <a:gd name="connsiteY19990" fmla="*/ 5320472 h 6407150"/>
              <a:gd name="connsiteX19991" fmla="*/ 1442594 w 11737976"/>
              <a:gd name="connsiteY19991" fmla="*/ 5304248 h 6407150"/>
              <a:gd name="connsiteX19992" fmla="*/ 1436570 w 11737976"/>
              <a:gd name="connsiteY19992" fmla="*/ 5305300 h 6407150"/>
              <a:gd name="connsiteX19993" fmla="*/ 1441746 w 11737976"/>
              <a:gd name="connsiteY19993" fmla="*/ 5298014 h 6407150"/>
              <a:gd name="connsiteX19994" fmla="*/ 1450768 w 11737976"/>
              <a:gd name="connsiteY19994" fmla="*/ 5302391 h 6407150"/>
              <a:gd name="connsiteX19995" fmla="*/ 1446452 w 11737976"/>
              <a:gd name="connsiteY19995" fmla="*/ 5309954 h 6407150"/>
              <a:gd name="connsiteX19996" fmla="*/ 1446866 w 11737976"/>
              <a:gd name="connsiteY19996" fmla="*/ 5317539 h 6407150"/>
              <a:gd name="connsiteX19997" fmla="*/ 1446007 w 11737976"/>
              <a:gd name="connsiteY19997" fmla="*/ 5317264 h 6407150"/>
              <a:gd name="connsiteX19998" fmla="*/ 1445575 w 11737976"/>
              <a:gd name="connsiteY19998" fmla="*/ 5318617 h 6407150"/>
              <a:gd name="connsiteX19999" fmla="*/ 1446434 w 11737976"/>
              <a:gd name="connsiteY19999" fmla="*/ 5318892 h 6407150"/>
              <a:gd name="connsiteX20000" fmla="*/ 1448152 w 11737976"/>
              <a:gd name="connsiteY20000" fmla="*/ 5319441 h 6407150"/>
              <a:gd name="connsiteX20001" fmla="*/ 1446422 w 11737976"/>
              <a:gd name="connsiteY20001" fmla="*/ 5324850 h 6407150"/>
              <a:gd name="connsiteX20002" fmla="*/ 1449426 w 11737976"/>
              <a:gd name="connsiteY20002" fmla="*/ 5327303 h 6407150"/>
              <a:gd name="connsiteX20003" fmla="*/ 1448080 w 11737976"/>
              <a:gd name="connsiteY20003" fmla="*/ 5355193 h 6407150"/>
              <a:gd name="connsiteX20004" fmla="*/ 1457595 w 11737976"/>
              <a:gd name="connsiteY20004" fmla="*/ 5328426 h 6407150"/>
              <a:gd name="connsiteX20005" fmla="*/ 1474326 w 11737976"/>
              <a:gd name="connsiteY20005" fmla="*/ 5347198 h 6407150"/>
              <a:gd name="connsiteX20006" fmla="*/ 1480757 w 11737976"/>
              <a:gd name="connsiteY20006" fmla="*/ 5356708 h 6407150"/>
              <a:gd name="connsiteX20007" fmla="*/ 1485913 w 11737976"/>
              <a:gd name="connsiteY20007" fmla="*/ 5358359 h 6407150"/>
              <a:gd name="connsiteX20008" fmla="*/ 1485485 w 11737976"/>
              <a:gd name="connsiteY20008" fmla="*/ 5356732 h 6407150"/>
              <a:gd name="connsiteX20009" fmla="*/ 1489345 w 11737976"/>
              <a:gd name="connsiteY20009" fmla="*/ 5362440 h 6407150"/>
              <a:gd name="connsiteX20010" fmla="*/ 1480292 w 11737976"/>
              <a:gd name="connsiteY20010" fmla="*/ 5372957 h 6407150"/>
              <a:gd name="connsiteX20011" fmla="*/ 1477282 w 11737976"/>
              <a:gd name="connsiteY20011" fmla="*/ 5373484 h 6407150"/>
              <a:gd name="connsiteX20012" fmla="*/ 1476849 w 11737976"/>
              <a:gd name="connsiteY20012" fmla="*/ 5374836 h 6407150"/>
              <a:gd name="connsiteX20013" fmla="*/ 1477276 w 11737976"/>
              <a:gd name="connsiteY20013" fmla="*/ 5376463 h 6407150"/>
              <a:gd name="connsiteX20014" fmla="*/ 1479854 w 11737976"/>
              <a:gd name="connsiteY20014" fmla="*/ 5377288 h 6407150"/>
              <a:gd name="connsiteX20015" fmla="*/ 1481146 w 11737976"/>
              <a:gd name="connsiteY20015" fmla="*/ 5376211 h 6407150"/>
              <a:gd name="connsiteX20016" fmla="*/ 1482006 w 11737976"/>
              <a:gd name="connsiteY20016" fmla="*/ 5376486 h 6407150"/>
              <a:gd name="connsiteX20017" fmla="*/ 1480702 w 11737976"/>
              <a:gd name="connsiteY20017" fmla="*/ 5383522 h 6407150"/>
              <a:gd name="connsiteX20018" fmla="*/ 1492314 w 11737976"/>
              <a:gd name="connsiteY20018" fmla="*/ 5382767 h 6407150"/>
              <a:gd name="connsiteX20019" fmla="*/ 1497928 w 11737976"/>
              <a:gd name="connsiteY20019" fmla="*/ 5371149 h 6407150"/>
              <a:gd name="connsiteX20020" fmla="*/ 1497476 w 11737976"/>
              <a:gd name="connsiteY20020" fmla="*/ 5381438 h 6407150"/>
              <a:gd name="connsiteX20021" fmla="*/ 1501323 w 11737976"/>
              <a:gd name="connsiteY20021" fmla="*/ 5393102 h 6407150"/>
              <a:gd name="connsiteX20022" fmla="*/ 1497450 w 11737976"/>
              <a:gd name="connsiteY20022" fmla="*/ 5393356 h 6407150"/>
              <a:gd name="connsiteX20023" fmla="*/ 1501742 w 11737976"/>
              <a:gd name="connsiteY20023" fmla="*/ 5397709 h 6407150"/>
              <a:gd name="connsiteX20024" fmla="*/ 1497433 w 11737976"/>
              <a:gd name="connsiteY20024" fmla="*/ 5402293 h 6407150"/>
              <a:gd name="connsiteX20025" fmla="*/ 1503437 w 11737976"/>
              <a:gd name="connsiteY20025" fmla="*/ 5410177 h 6407150"/>
              <a:gd name="connsiteX20026" fmla="*/ 1513330 w 11737976"/>
              <a:gd name="connsiteY20026" fmla="*/ 5408871 h 6407150"/>
              <a:gd name="connsiteX20027" fmla="*/ 1512465 w 11737976"/>
              <a:gd name="connsiteY20027" fmla="*/ 5411576 h 6407150"/>
              <a:gd name="connsiteX20028" fmla="*/ 1505145 w 11737976"/>
              <a:gd name="connsiteY20028" fmla="*/ 5416685 h 6407150"/>
              <a:gd name="connsiteX20029" fmla="*/ 1503851 w 11737976"/>
              <a:gd name="connsiteY20029" fmla="*/ 5417762 h 6407150"/>
              <a:gd name="connsiteX20030" fmla="*/ 1502139 w 11737976"/>
              <a:gd name="connsiteY20030" fmla="*/ 5414233 h 6407150"/>
              <a:gd name="connsiteX20031" fmla="*/ 1501712 w 11737976"/>
              <a:gd name="connsiteY20031" fmla="*/ 5412606 h 6407150"/>
              <a:gd name="connsiteX20032" fmla="*/ 1500421 w 11737976"/>
              <a:gd name="connsiteY20032" fmla="*/ 5413683 h 6407150"/>
              <a:gd name="connsiteX20033" fmla="*/ 1503418 w 11737976"/>
              <a:gd name="connsiteY20033" fmla="*/ 5419114 h 6407150"/>
              <a:gd name="connsiteX20034" fmla="*/ 1504278 w 11737976"/>
              <a:gd name="connsiteY20034" fmla="*/ 5419389 h 6407150"/>
              <a:gd name="connsiteX20035" fmla="*/ 1506430 w 11737976"/>
              <a:gd name="connsiteY20035" fmla="*/ 5418588 h 6407150"/>
              <a:gd name="connsiteX20036" fmla="*/ 1507290 w 11737976"/>
              <a:gd name="connsiteY20036" fmla="*/ 5418863 h 6407150"/>
              <a:gd name="connsiteX20037" fmla="*/ 1507278 w 11737976"/>
              <a:gd name="connsiteY20037" fmla="*/ 5424822 h 6407150"/>
              <a:gd name="connsiteX20038" fmla="*/ 1516310 w 11737976"/>
              <a:gd name="connsiteY20038" fmla="*/ 5423241 h 6407150"/>
              <a:gd name="connsiteX20039" fmla="*/ 1514580 w 11737976"/>
              <a:gd name="connsiteY20039" fmla="*/ 5428650 h 6407150"/>
              <a:gd name="connsiteX20040" fmla="*/ 1518871 w 11737976"/>
              <a:gd name="connsiteY20040" fmla="*/ 5433004 h 6407150"/>
              <a:gd name="connsiteX20041" fmla="*/ 1527075 w 11737976"/>
              <a:gd name="connsiteY20041" fmla="*/ 5416252 h 6407150"/>
              <a:gd name="connsiteX20042" fmla="*/ 1519334 w 11737976"/>
              <a:gd name="connsiteY20042" fmla="*/ 5416756 h 6407150"/>
              <a:gd name="connsiteX20043" fmla="*/ 1517627 w 11737976"/>
              <a:gd name="connsiteY20043" fmla="*/ 5410248 h 6407150"/>
              <a:gd name="connsiteX20044" fmla="*/ 1515043 w 11737976"/>
              <a:gd name="connsiteY20044" fmla="*/ 5412402 h 6407150"/>
              <a:gd name="connsiteX20045" fmla="*/ 1515908 w 11737976"/>
              <a:gd name="connsiteY20045" fmla="*/ 5409696 h 6407150"/>
              <a:gd name="connsiteX20046" fmla="*/ 1517640 w 11737976"/>
              <a:gd name="connsiteY20046" fmla="*/ 5404289 h 6407150"/>
              <a:gd name="connsiteX20047" fmla="*/ 1516780 w 11737976"/>
              <a:gd name="connsiteY20047" fmla="*/ 5404014 h 6407150"/>
              <a:gd name="connsiteX20048" fmla="*/ 1524948 w 11737976"/>
              <a:gd name="connsiteY20048" fmla="*/ 5405137 h 6407150"/>
              <a:gd name="connsiteX20049" fmla="*/ 1530550 w 11737976"/>
              <a:gd name="connsiteY20049" fmla="*/ 5399477 h 6407150"/>
              <a:gd name="connsiteX20050" fmla="*/ 1526246 w 11737976"/>
              <a:gd name="connsiteY20050" fmla="*/ 5401081 h 6407150"/>
              <a:gd name="connsiteX20051" fmla="*/ 1527977 w 11737976"/>
              <a:gd name="connsiteY20051" fmla="*/ 5395673 h 6407150"/>
              <a:gd name="connsiteX20052" fmla="*/ 1538711 w 11737976"/>
              <a:gd name="connsiteY20052" fmla="*/ 5403581 h 6407150"/>
              <a:gd name="connsiteX20053" fmla="*/ 1540862 w 11737976"/>
              <a:gd name="connsiteY20053" fmla="*/ 5402778 h 6407150"/>
              <a:gd name="connsiteX20054" fmla="*/ 1539571 w 11737976"/>
              <a:gd name="connsiteY20054" fmla="*/ 5403855 h 6407150"/>
              <a:gd name="connsiteX20055" fmla="*/ 1538706 w 11737976"/>
              <a:gd name="connsiteY20055" fmla="*/ 5406561 h 6407150"/>
              <a:gd name="connsiteX20056" fmla="*/ 1538260 w 11737976"/>
              <a:gd name="connsiteY20056" fmla="*/ 5413870 h 6407150"/>
              <a:gd name="connsiteX20057" fmla="*/ 1538686 w 11737976"/>
              <a:gd name="connsiteY20057" fmla="*/ 5415498 h 6407150"/>
              <a:gd name="connsiteX20058" fmla="*/ 1540399 w 11737976"/>
              <a:gd name="connsiteY20058" fmla="*/ 5419027 h 6407150"/>
              <a:gd name="connsiteX20059" fmla="*/ 1540828 w 11737976"/>
              <a:gd name="connsiteY20059" fmla="*/ 5420654 h 6407150"/>
              <a:gd name="connsiteX20060" fmla="*/ 1540393 w 11737976"/>
              <a:gd name="connsiteY20060" fmla="*/ 5422005 h 6407150"/>
              <a:gd name="connsiteX20061" fmla="*/ 1540820 w 11737976"/>
              <a:gd name="connsiteY20061" fmla="*/ 5423634 h 6407150"/>
              <a:gd name="connsiteX20062" fmla="*/ 1542971 w 11737976"/>
              <a:gd name="connsiteY20062" fmla="*/ 5422831 h 6407150"/>
              <a:gd name="connsiteX20063" fmla="*/ 1543405 w 11737976"/>
              <a:gd name="connsiteY20063" fmla="*/ 5421480 h 6407150"/>
              <a:gd name="connsiteX20064" fmla="*/ 1544264 w 11737976"/>
              <a:gd name="connsiteY20064" fmla="*/ 5421754 h 6407150"/>
              <a:gd name="connsiteX20065" fmla="*/ 1547257 w 11737976"/>
              <a:gd name="connsiteY20065" fmla="*/ 5430166 h 6407150"/>
              <a:gd name="connsiteX20066" fmla="*/ 1546825 w 11737976"/>
              <a:gd name="connsiteY20066" fmla="*/ 5431518 h 6407150"/>
              <a:gd name="connsiteX20067" fmla="*/ 1545532 w 11737976"/>
              <a:gd name="connsiteY20067" fmla="*/ 5432594 h 6407150"/>
              <a:gd name="connsiteX20068" fmla="*/ 1545958 w 11737976"/>
              <a:gd name="connsiteY20068" fmla="*/ 5434222 h 6407150"/>
              <a:gd name="connsiteX20069" fmla="*/ 1547245 w 11737976"/>
              <a:gd name="connsiteY20069" fmla="*/ 5436124 h 6407150"/>
              <a:gd name="connsiteX20070" fmla="*/ 1532603 w 11737976"/>
              <a:gd name="connsiteY20070" fmla="*/ 5446343 h 6407150"/>
              <a:gd name="connsiteX20071" fmla="*/ 1535608 w 11737976"/>
              <a:gd name="connsiteY20071" fmla="*/ 5448796 h 6407150"/>
              <a:gd name="connsiteX20072" fmla="*/ 1531737 w 11737976"/>
              <a:gd name="connsiteY20072" fmla="*/ 5449048 h 6407150"/>
              <a:gd name="connsiteX20073" fmla="*/ 1536894 w 11737976"/>
              <a:gd name="connsiteY20073" fmla="*/ 5450698 h 6407150"/>
              <a:gd name="connsiteX20074" fmla="*/ 1538174 w 11737976"/>
              <a:gd name="connsiteY20074" fmla="*/ 5455580 h 6407150"/>
              <a:gd name="connsiteX20075" fmla="*/ 1528270 w 11737976"/>
              <a:gd name="connsiteY20075" fmla="*/ 5462844 h 6407150"/>
              <a:gd name="connsiteX20076" fmla="*/ 1529550 w 11737976"/>
              <a:gd name="connsiteY20076" fmla="*/ 5467725 h 6407150"/>
              <a:gd name="connsiteX20077" fmla="*/ 1535572 w 11737976"/>
              <a:gd name="connsiteY20077" fmla="*/ 5466671 h 6407150"/>
              <a:gd name="connsiteX20078" fmla="*/ 1536834 w 11737976"/>
              <a:gd name="connsiteY20078" fmla="*/ 5480491 h 6407150"/>
              <a:gd name="connsiteX20079" fmla="*/ 1529933 w 11737976"/>
              <a:gd name="connsiteY20079" fmla="*/ 5490206 h 6407150"/>
              <a:gd name="connsiteX20080" fmla="*/ 1523912 w 11737976"/>
              <a:gd name="connsiteY20080" fmla="*/ 5491261 h 6407150"/>
              <a:gd name="connsiteX20081" fmla="*/ 1519163 w 11737976"/>
              <a:gd name="connsiteY20081" fmla="*/ 5500175 h 6407150"/>
              <a:gd name="connsiteX20082" fmla="*/ 1528610 w 11737976"/>
              <a:gd name="connsiteY20082" fmla="*/ 5506180 h 6407150"/>
              <a:gd name="connsiteX20083" fmla="*/ 1537229 w 11737976"/>
              <a:gd name="connsiteY20083" fmla="*/ 5497014 h 6407150"/>
              <a:gd name="connsiteX20084" fmla="*/ 1535083 w 11737976"/>
              <a:gd name="connsiteY20084" fmla="*/ 5494836 h 6407150"/>
              <a:gd name="connsiteX20085" fmla="*/ 1541544 w 11737976"/>
              <a:gd name="connsiteY20085" fmla="*/ 5489452 h 6407150"/>
              <a:gd name="connsiteX20086" fmla="*/ 1541940 w 11737976"/>
              <a:gd name="connsiteY20086" fmla="*/ 5505975 h 6407150"/>
              <a:gd name="connsiteX20087" fmla="*/ 1540210 w 11737976"/>
              <a:gd name="connsiteY20087" fmla="*/ 5511383 h 6407150"/>
              <a:gd name="connsiteX20088" fmla="*/ 1543215 w 11737976"/>
              <a:gd name="connsiteY20088" fmla="*/ 5513835 h 6407150"/>
              <a:gd name="connsiteX20089" fmla="*/ 1538905 w 11737976"/>
              <a:gd name="connsiteY20089" fmla="*/ 5518419 h 6407150"/>
              <a:gd name="connsiteX20090" fmla="*/ 1546226 w 11737976"/>
              <a:gd name="connsiteY20090" fmla="*/ 5513310 h 6407150"/>
              <a:gd name="connsiteX20091" fmla="*/ 1543636 w 11737976"/>
              <a:gd name="connsiteY20091" fmla="*/ 5518441 h 6407150"/>
              <a:gd name="connsiteX20092" fmla="*/ 1546640 w 11737976"/>
              <a:gd name="connsiteY20092" fmla="*/ 5520894 h 6407150"/>
              <a:gd name="connsiteX20093" fmla="*/ 1560831 w 11737976"/>
              <a:gd name="connsiteY20093" fmla="*/ 5520965 h 6407150"/>
              <a:gd name="connsiteX20094" fmla="*/ 1560398 w 11737976"/>
              <a:gd name="connsiteY20094" fmla="*/ 5522317 h 6407150"/>
              <a:gd name="connsiteX20095" fmla="*/ 1572868 w 11737976"/>
              <a:gd name="connsiteY20095" fmla="*/ 5521837 h 6407150"/>
              <a:gd name="connsiteX20096" fmla="*/ 1570705 w 11737976"/>
              <a:gd name="connsiteY20096" fmla="*/ 5528598 h 6407150"/>
              <a:gd name="connsiteX20097" fmla="*/ 1568127 w 11737976"/>
              <a:gd name="connsiteY20097" fmla="*/ 5527772 h 6407150"/>
              <a:gd name="connsiteX20098" fmla="*/ 1567700 w 11737976"/>
              <a:gd name="connsiteY20098" fmla="*/ 5526144 h 6407150"/>
              <a:gd name="connsiteX20099" fmla="*/ 1565122 w 11737976"/>
              <a:gd name="connsiteY20099" fmla="*/ 5525319 h 6407150"/>
              <a:gd name="connsiteX20100" fmla="*/ 1563397 w 11737976"/>
              <a:gd name="connsiteY20100" fmla="*/ 5527749 h 6407150"/>
              <a:gd name="connsiteX20101" fmla="*/ 1562536 w 11737976"/>
              <a:gd name="connsiteY20101" fmla="*/ 5527474 h 6407150"/>
              <a:gd name="connsiteX20102" fmla="*/ 1559509 w 11737976"/>
              <a:gd name="connsiteY20102" fmla="*/ 5536939 h 6407150"/>
              <a:gd name="connsiteX20103" fmla="*/ 1558215 w 11737976"/>
              <a:gd name="connsiteY20103" fmla="*/ 5538015 h 6407150"/>
              <a:gd name="connsiteX20104" fmla="*/ 1556924 w 11737976"/>
              <a:gd name="connsiteY20104" fmla="*/ 5539093 h 6407150"/>
              <a:gd name="connsiteX20105" fmla="*/ 1555204 w 11737976"/>
              <a:gd name="connsiteY20105" fmla="*/ 5538542 h 6407150"/>
              <a:gd name="connsiteX20106" fmla="*/ 1549218 w 11737976"/>
              <a:gd name="connsiteY20106" fmla="*/ 5521720 h 6407150"/>
              <a:gd name="connsiteX20107" fmla="*/ 1536309 w 11737976"/>
              <a:gd name="connsiteY20107" fmla="*/ 5526531 h 6407150"/>
              <a:gd name="connsiteX20108" fmla="*/ 1533718 w 11737976"/>
              <a:gd name="connsiteY20108" fmla="*/ 5531664 h 6407150"/>
              <a:gd name="connsiteX20109" fmla="*/ 1531567 w 11737976"/>
              <a:gd name="connsiteY20109" fmla="*/ 5532467 h 6407150"/>
              <a:gd name="connsiteX20110" fmla="*/ 1531602 w 11737976"/>
              <a:gd name="connsiteY20110" fmla="*/ 5514590 h 6407150"/>
              <a:gd name="connsiteX20111" fmla="*/ 1529025 w 11737976"/>
              <a:gd name="connsiteY20111" fmla="*/ 5513765 h 6407150"/>
              <a:gd name="connsiteX20112" fmla="*/ 1524284 w 11737976"/>
              <a:gd name="connsiteY20112" fmla="*/ 5519701 h 6407150"/>
              <a:gd name="connsiteX20113" fmla="*/ 1519547 w 11737976"/>
              <a:gd name="connsiteY20113" fmla="*/ 5522656 h 6407150"/>
              <a:gd name="connsiteX20114" fmla="*/ 1523849 w 11737976"/>
              <a:gd name="connsiteY20114" fmla="*/ 5521053 h 6407150"/>
              <a:gd name="connsiteX20115" fmla="*/ 1522539 w 11737976"/>
              <a:gd name="connsiteY20115" fmla="*/ 5531068 h 6407150"/>
              <a:gd name="connsiteX20116" fmla="*/ 1522960 w 11737976"/>
              <a:gd name="connsiteY20116" fmla="*/ 5535674 h 6407150"/>
              <a:gd name="connsiteX20117" fmla="*/ 1521667 w 11737976"/>
              <a:gd name="connsiteY20117" fmla="*/ 5536750 h 6407150"/>
              <a:gd name="connsiteX20118" fmla="*/ 1517364 w 11737976"/>
              <a:gd name="connsiteY20118" fmla="*/ 5538355 h 6407150"/>
              <a:gd name="connsiteX20119" fmla="*/ 1518224 w 11737976"/>
              <a:gd name="connsiteY20119" fmla="*/ 5538631 h 6407150"/>
              <a:gd name="connsiteX20120" fmla="*/ 1514780 w 11737976"/>
              <a:gd name="connsiteY20120" fmla="*/ 5540509 h 6407150"/>
              <a:gd name="connsiteX20121" fmla="*/ 1514346 w 11737976"/>
              <a:gd name="connsiteY20121" fmla="*/ 5541860 h 6407150"/>
              <a:gd name="connsiteX20122" fmla="*/ 1516065 w 11737976"/>
              <a:gd name="connsiteY20122" fmla="*/ 5542411 h 6407150"/>
              <a:gd name="connsiteX20123" fmla="*/ 1517359 w 11737976"/>
              <a:gd name="connsiteY20123" fmla="*/ 5541334 h 6407150"/>
              <a:gd name="connsiteX20124" fmla="*/ 1520334 w 11737976"/>
              <a:gd name="connsiteY20124" fmla="*/ 5558683 h 6407150"/>
              <a:gd name="connsiteX20125" fmla="*/ 1529384 w 11737976"/>
              <a:gd name="connsiteY20125" fmla="*/ 5548165 h 6407150"/>
              <a:gd name="connsiteX20126" fmla="*/ 1526812 w 11737976"/>
              <a:gd name="connsiteY20126" fmla="*/ 5544361 h 6407150"/>
              <a:gd name="connsiteX20127" fmla="*/ 1527671 w 11737976"/>
              <a:gd name="connsiteY20127" fmla="*/ 5544636 h 6407150"/>
              <a:gd name="connsiteX20128" fmla="*/ 1528105 w 11737976"/>
              <a:gd name="connsiteY20128" fmla="*/ 5543283 h 6407150"/>
              <a:gd name="connsiteX20129" fmla="*/ 1527245 w 11737976"/>
              <a:gd name="connsiteY20129" fmla="*/ 5543008 h 6407150"/>
              <a:gd name="connsiteX20130" fmla="*/ 1525525 w 11737976"/>
              <a:gd name="connsiteY20130" fmla="*/ 5542458 h 6407150"/>
              <a:gd name="connsiteX20131" fmla="*/ 1525959 w 11737976"/>
              <a:gd name="connsiteY20131" fmla="*/ 5541106 h 6407150"/>
              <a:gd name="connsiteX20132" fmla="*/ 1527683 w 11737976"/>
              <a:gd name="connsiteY20132" fmla="*/ 5538677 h 6407150"/>
              <a:gd name="connsiteX20133" fmla="*/ 1530274 w 11737976"/>
              <a:gd name="connsiteY20133" fmla="*/ 5533543 h 6407150"/>
              <a:gd name="connsiteX20134" fmla="*/ 1531134 w 11737976"/>
              <a:gd name="connsiteY20134" fmla="*/ 5533818 h 6407150"/>
              <a:gd name="connsiteX20135" fmla="*/ 1534145 w 11737976"/>
              <a:gd name="connsiteY20135" fmla="*/ 5533292 h 6407150"/>
              <a:gd name="connsiteX20136" fmla="*/ 1528970 w 11737976"/>
              <a:gd name="connsiteY20136" fmla="*/ 5540579 h 6407150"/>
              <a:gd name="connsiteX20137" fmla="*/ 1532828 w 11737976"/>
              <a:gd name="connsiteY20137" fmla="*/ 5546286 h 6407150"/>
              <a:gd name="connsiteX20138" fmla="*/ 1531103 w 11737976"/>
              <a:gd name="connsiteY20138" fmla="*/ 5548714 h 6407150"/>
              <a:gd name="connsiteX20139" fmla="*/ 1531097 w 11737976"/>
              <a:gd name="connsiteY20139" fmla="*/ 5551694 h 6407150"/>
              <a:gd name="connsiteX20140" fmla="*/ 1530231 w 11737976"/>
              <a:gd name="connsiteY20140" fmla="*/ 5554398 h 6407150"/>
              <a:gd name="connsiteX20141" fmla="*/ 1529372 w 11737976"/>
              <a:gd name="connsiteY20141" fmla="*/ 5554122 h 6407150"/>
              <a:gd name="connsiteX20142" fmla="*/ 1527660 w 11737976"/>
              <a:gd name="connsiteY20142" fmla="*/ 5550593 h 6407150"/>
              <a:gd name="connsiteX20143" fmla="*/ 1524623 w 11737976"/>
              <a:gd name="connsiteY20143" fmla="*/ 5563037 h 6407150"/>
              <a:gd name="connsiteX20144" fmla="*/ 1531505 w 11737976"/>
              <a:gd name="connsiteY20144" fmla="*/ 5562259 h 6407150"/>
              <a:gd name="connsiteX20145" fmla="*/ 1533225 w 11737976"/>
              <a:gd name="connsiteY20145" fmla="*/ 5562809 h 6407150"/>
              <a:gd name="connsiteX20146" fmla="*/ 1532792 w 11737976"/>
              <a:gd name="connsiteY20146" fmla="*/ 5564161 h 6407150"/>
              <a:gd name="connsiteX20147" fmla="*/ 1526331 w 11737976"/>
              <a:gd name="connsiteY20147" fmla="*/ 5569546 h 6407150"/>
              <a:gd name="connsiteX20148" fmla="*/ 1523313 w 11737976"/>
              <a:gd name="connsiteY20148" fmla="*/ 5573051 h 6407150"/>
              <a:gd name="connsiteX20149" fmla="*/ 1522447 w 11737976"/>
              <a:gd name="connsiteY20149" fmla="*/ 5575757 h 6407150"/>
              <a:gd name="connsiteX20150" fmla="*/ 1519436 w 11737976"/>
              <a:gd name="connsiteY20150" fmla="*/ 5576283 h 6407150"/>
              <a:gd name="connsiteX20151" fmla="*/ 1518144 w 11737976"/>
              <a:gd name="connsiteY20151" fmla="*/ 5577359 h 6407150"/>
              <a:gd name="connsiteX20152" fmla="*/ 1519430 w 11737976"/>
              <a:gd name="connsiteY20152" fmla="*/ 5579264 h 6407150"/>
              <a:gd name="connsiteX20153" fmla="*/ 1522441 w 11737976"/>
              <a:gd name="connsiteY20153" fmla="*/ 5578734 h 6407150"/>
              <a:gd name="connsiteX20154" fmla="*/ 1522869 w 11737976"/>
              <a:gd name="connsiteY20154" fmla="*/ 5580363 h 6407150"/>
              <a:gd name="connsiteX20155" fmla="*/ 1522436 w 11737976"/>
              <a:gd name="connsiteY20155" fmla="*/ 5581714 h 6407150"/>
              <a:gd name="connsiteX20156" fmla="*/ 1526727 w 11737976"/>
              <a:gd name="connsiteY20156" fmla="*/ 5586070 h 6407150"/>
              <a:gd name="connsiteX20157" fmla="*/ 1530171 w 11737976"/>
              <a:gd name="connsiteY20157" fmla="*/ 5584191 h 6407150"/>
              <a:gd name="connsiteX20158" fmla="*/ 1532322 w 11737976"/>
              <a:gd name="connsiteY20158" fmla="*/ 5583389 h 6407150"/>
              <a:gd name="connsiteX20159" fmla="*/ 1533614 w 11737976"/>
              <a:gd name="connsiteY20159" fmla="*/ 5582311 h 6407150"/>
              <a:gd name="connsiteX20160" fmla="*/ 1534900 w 11737976"/>
              <a:gd name="connsiteY20160" fmla="*/ 5584214 h 6407150"/>
              <a:gd name="connsiteX20161" fmla="*/ 1533175 w 11737976"/>
              <a:gd name="connsiteY20161" fmla="*/ 5586643 h 6407150"/>
              <a:gd name="connsiteX20162" fmla="*/ 1532749 w 11737976"/>
              <a:gd name="connsiteY20162" fmla="*/ 5585016 h 6407150"/>
              <a:gd name="connsiteX20163" fmla="*/ 1531017 w 11737976"/>
              <a:gd name="connsiteY20163" fmla="*/ 5590423 h 6407150"/>
              <a:gd name="connsiteX20164" fmla="*/ 1536181 w 11737976"/>
              <a:gd name="connsiteY20164" fmla="*/ 5589095 h 6407150"/>
              <a:gd name="connsiteX20165" fmla="*/ 1535327 w 11737976"/>
              <a:gd name="connsiteY20165" fmla="*/ 5585842 h 6407150"/>
              <a:gd name="connsiteX20166" fmla="*/ 1536620 w 11737976"/>
              <a:gd name="connsiteY20166" fmla="*/ 5584764 h 6407150"/>
              <a:gd name="connsiteX20167" fmla="*/ 1536192 w 11737976"/>
              <a:gd name="connsiteY20167" fmla="*/ 5583137 h 6407150"/>
              <a:gd name="connsiteX20168" fmla="*/ 1540923 w 11737976"/>
              <a:gd name="connsiteY20168" fmla="*/ 5583160 h 6407150"/>
              <a:gd name="connsiteX20169" fmla="*/ 1542654 w 11737976"/>
              <a:gd name="connsiteY20169" fmla="*/ 5577753 h 6407150"/>
              <a:gd name="connsiteX20170" fmla="*/ 1546963 w 11737976"/>
              <a:gd name="connsiteY20170" fmla="*/ 5573169 h 6407150"/>
              <a:gd name="connsiteX20171" fmla="*/ 1547396 w 11737976"/>
              <a:gd name="connsiteY20171" fmla="*/ 5571817 h 6407150"/>
              <a:gd name="connsiteX20172" fmla="*/ 1548248 w 11737976"/>
              <a:gd name="connsiteY20172" fmla="*/ 5575072 h 6407150"/>
              <a:gd name="connsiteX20173" fmla="*/ 1549535 w 11737976"/>
              <a:gd name="connsiteY20173" fmla="*/ 5576974 h 6407150"/>
              <a:gd name="connsiteX20174" fmla="*/ 1549104 w 11737976"/>
              <a:gd name="connsiteY20174" fmla="*/ 5578325 h 6407150"/>
              <a:gd name="connsiteX20175" fmla="*/ 1548670 w 11737976"/>
              <a:gd name="connsiteY20175" fmla="*/ 5579678 h 6407150"/>
              <a:gd name="connsiteX20176" fmla="*/ 1543929 w 11737976"/>
              <a:gd name="connsiteY20176" fmla="*/ 5585613 h 6407150"/>
              <a:gd name="connsiteX20177" fmla="*/ 1544354 w 11737976"/>
              <a:gd name="connsiteY20177" fmla="*/ 5587240 h 6407150"/>
              <a:gd name="connsiteX20178" fmla="*/ 1545646 w 11737976"/>
              <a:gd name="connsiteY20178" fmla="*/ 5586164 h 6407150"/>
              <a:gd name="connsiteX20179" fmla="*/ 1549956 w 11737976"/>
              <a:gd name="connsiteY20179" fmla="*/ 5581581 h 6407150"/>
              <a:gd name="connsiteX20180" fmla="*/ 1551675 w 11737976"/>
              <a:gd name="connsiteY20180" fmla="*/ 5582131 h 6407150"/>
              <a:gd name="connsiteX20181" fmla="*/ 1543897 w 11737976"/>
              <a:gd name="connsiteY20181" fmla="*/ 5600510 h 6407150"/>
              <a:gd name="connsiteX20182" fmla="*/ 1546055 w 11737976"/>
              <a:gd name="connsiteY20182" fmla="*/ 5596728 h 6407150"/>
              <a:gd name="connsiteX20183" fmla="*/ 1547317 w 11737976"/>
              <a:gd name="connsiteY20183" fmla="*/ 5610547 h 6407150"/>
              <a:gd name="connsiteX20184" fmla="*/ 1537417 w 11737976"/>
              <a:gd name="connsiteY20184" fmla="*/ 5614832 h 6407150"/>
              <a:gd name="connsiteX20185" fmla="*/ 1541708 w 11737976"/>
              <a:gd name="connsiteY20185" fmla="*/ 5619186 h 6407150"/>
              <a:gd name="connsiteX20186" fmla="*/ 1539130 w 11737976"/>
              <a:gd name="connsiteY20186" fmla="*/ 5618361 h 6407150"/>
              <a:gd name="connsiteX20187" fmla="*/ 1537814 w 11737976"/>
              <a:gd name="connsiteY20187" fmla="*/ 5631355 h 6407150"/>
              <a:gd name="connsiteX20188" fmla="*/ 1535662 w 11737976"/>
              <a:gd name="connsiteY20188" fmla="*/ 5632157 h 6407150"/>
              <a:gd name="connsiteX20189" fmla="*/ 1534803 w 11737976"/>
              <a:gd name="connsiteY20189" fmla="*/ 5631882 h 6407150"/>
              <a:gd name="connsiteX20190" fmla="*/ 1538251 w 11737976"/>
              <a:gd name="connsiteY20190" fmla="*/ 5627023 h 6407150"/>
              <a:gd name="connsiteX20191" fmla="*/ 1532675 w 11737976"/>
              <a:gd name="connsiteY20191" fmla="*/ 5620767 h 6407150"/>
              <a:gd name="connsiteX20192" fmla="*/ 1530517 w 11737976"/>
              <a:gd name="connsiteY20192" fmla="*/ 5624547 h 6407150"/>
              <a:gd name="connsiteX20193" fmla="*/ 1527939 w 11737976"/>
              <a:gd name="connsiteY20193" fmla="*/ 5623723 h 6407150"/>
              <a:gd name="connsiteX20194" fmla="*/ 1524508 w 11737976"/>
              <a:gd name="connsiteY20194" fmla="*/ 5619643 h 6407150"/>
              <a:gd name="connsiteX20195" fmla="*/ 1523648 w 11737976"/>
              <a:gd name="connsiteY20195" fmla="*/ 5619368 h 6407150"/>
              <a:gd name="connsiteX20196" fmla="*/ 1523215 w 11737976"/>
              <a:gd name="connsiteY20196" fmla="*/ 5620719 h 6407150"/>
              <a:gd name="connsiteX20197" fmla="*/ 1525789 w 11737976"/>
              <a:gd name="connsiteY20197" fmla="*/ 5624525 h 6407150"/>
              <a:gd name="connsiteX20198" fmla="*/ 1524928 w 11737976"/>
              <a:gd name="connsiteY20198" fmla="*/ 5624249 h 6407150"/>
              <a:gd name="connsiteX20199" fmla="*/ 1526635 w 11737976"/>
              <a:gd name="connsiteY20199" fmla="*/ 5630758 h 6407150"/>
              <a:gd name="connsiteX20200" fmla="*/ 1528354 w 11737976"/>
              <a:gd name="connsiteY20200" fmla="*/ 5631308 h 6407150"/>
              <a:gd name="connsiteX20201" fmla="*/ 1526196 w 11737976"/>
              <a:gd name="connsiteY20201" fmla="*/ 5635090 h 6407150"/>
              <a:gd name="connsiteX20202" fmla="*/ 1523618 w 11737976"/>
              <a:gd name="connsiteY20202" fmla="*/ 5634264 h 6407150"/>
              <a:gd name="connsiteX20203" fmla="*/ 1521911 w 11737976"/>
              <a:gd name="connsiteY20203" fmla="*/ 5627755 h 6407150"/>
              <a:gd name="connsiteX20204" fmla="*/ 1521490 w 11737976"/>
              <a:gd name="connsiteY20204" fmla="*/ 5623149 h 6407150"/>
              <a:gd name="connsiteX20205" fmla="*/ 1519771 w 11737976"/>
              <a:gd name="connsiteY20205" fmla="*/ 5622599 h 6407150"/>
              <a:gd name="connsiteX20206" fmla="*/ 1519339 w 11737976"/>
              <a:gd name="connsiteY20206" fmla="*/ 5623951 h 6407150"/>
              <a:gd name="connsiteX20207" fmla="*/ 1520193 w 11737976"/>
              <a:gd name="connsiteY20207" fmla="*/ 5627205 h 6407150"/>
              <a:gd name="connsiteX20208" fmla="*/ 1519332 w 11737976"/>
              <a:gd name="connsiteY20208" fmla="*/ 5626929 h 6407150"/>
              <a:gd name="connsiteX20209" fmla="*/ 1518466 w 11737976"/>
              <a:gd name="connsiteY20209" fmla="*/ 5629634 h 6407150"/>
              <a:gd name="connsiteX20210" fmla="*/ 1518894 w 11737976"/>
              <a:gd name="connsiteY20210" fmla="*/ 5631261 h 6407150"/>
              <a:gd name="connsiteX20211" fmla="*/ 1516316 w 11737976"/>
              <a:gd name="connsiteY20211" fmla="*/ 5630436 h 6407150"/>
              <a:gd name="connsiteX20212" fmla="*/ 1511157 w 11737976"/>
              <a:gd name="connsiteY20212" fmla="*/ 5628786 h 6407150"/>
              <a:gd name="connsiteX20213" fmla="*/ 1511592 w 11737976"/>
              <a:gd name="connsiteY20213" fmla="*/ 5627433 h 6407150"/>
              <a:gd name="connsiteX20214" fmla="*/ 1512030 w 11737976"/>
              <a:gd name="connsiteY20214" fmla="*/ 5623103 h 6407150"/>
              <a:gd name="connsiteX20215" fmla="*/ 1512895 w 11737976"/>
              <a:gd name="connsiteY20215" fmla="*/ 5620397 h 6407150"/>
              <a:gd name="connsiteX20216" fmla="*/ 1511610 w 11737976"/>
              <a:gd name="connsiteY20216" fmla="*/ 5618496 h 6407150"/>
              <a:gd name="connsiteX20217" fmla="*/ 1509459 w 11737976"/>
              <a:gd name="connsiteY20217" fmla="*/ 5619298 h 6407150"/>
              <a:gd name="connsiteX20218" fmla="*/ 1508592 w 11737976"/>
              <a:gd name="connsiteY20218" fmla="*/ 5622001 h 6407150"/>
              <a:gd name="connsiteX20219" fmla="*/ 1508159 w 11737976"/>
              <a:gd name="connsiteY20219" fmla="*/ 5623354 h 6407150"/>
              <a:gd name="connsiteX20220" fmla="*/ 1508148 w 11737976"/>
              <a:gd name="connsiteY20220" fmla="*/ 5629312 h 6407150"/>
              <a:gd name="connsiteX20221" fmla="*/ 1507282 w 11737976"/>
              <a:gd name="connsiteY20221" fmla="*/ 5632017 h 6407150"/>
              <a:gd name="connsiteX20222" fmla="*/ 1505130 w 11737976"/>
              <a:gd name="connsiteY20222" fmla="*/ 5632819 h 6407150"/>
              <a:gd name="connsiteX20223" fmla="*/ 1504697 w 11737976"/>
              <a:gd name="connsiteY20223" fmla="*/ 5634171 h 6407150"/>
              <a:gd name="connsiteX20224" fmla="*/ 1506416 w 11737976"/>
              <a:gd name="connsiteY20224" fmla="*/ 5634721 h 6407150"/>
              <a:gd name="connsiteX20225" fmla="*/ 1508568 w 11737976"/>
              <a:gd name="connsiteY20225" fmla="*/ 5633918 h 6407150"/>
              <a:gd name="connsiteX20226" fmla="*/ 1509000 w 11737976"/>
              <a:gd name="connsiteY20226" fmla="*/ 5632567 h 6407150"/>
              <a:gd name="connsiteX20227" fmla="*/ 1510726 w 11737976"/>
              <a:gd name="connsiteY20227" fmla="*/ 5630138 h 6407150"/>
              <a:gd name="connsiteX20228" fmla="*/ 1515882 w 11737976"/>
              <a:gd name="connsiteY20228" fmla="*/ 5631788 h 6407150"/>
              <a:gd name="connsiteX20229" fmla="*/ 1517602 w 11737976"/>
              <a:gd name="connsiteY20229" fmla="*/ 5632339 h 6407150"/>
              <a:gd name="connsiteX20230" fmla="*/ 1517168 w 11737976"/>
              <a:gd name="connsiteY20230" fmla="*/ 5633690 h 6407150"/>
              <a:gd name="connsiteX20231" fmla="*/ 1516303 w 11737976"/>
              <a:gd name="connsiteY20231" fmla="*/ 5636395 h 6407150"/>
              <a:gd name="connsiteX20232" fmla="*/ 1516730 w 11737976"/>
              <a:gd name="connsiteY20232" fmla="*/ 5638023 h 6407150"/>
              <a:gd name="connsiteX20233" fmla="*/ 1517583 w 11737976"/>
              <a:gd name="connsiteY20233" fmla="*/ 5641277 h 6407150"/>
              <a:gd name="connsiteX20234" fmla="*/ 1520167 w 11737976"/>
              <a:gd name="connsiteY20234" fmla="*/ 5639123 h 6407150"/>
              <a:gd name="connsiteX20235" fmla="*/ 1519740 w 11737976"/>
              <a:gd name="connsiteY20235" fmla="*/ 5637495 h 6407150"/>
              <a:gd name="connsiteX20236" fmla="*/ 1520607 w 11737976"/>
              <a:gd name="connsiteY20236" fmla="*/ 5634791 h 6407150"/>
              <a:gd name="connsiteX20237" fmla="*/ 1521466 w 11737976"/>
              <a:gd name="connsiteY20237" fmla="*/ 5635066 h 6407150"/>
              <a:gd name="connsiteX20238" fmla="*/ 1527482 w 11737976"/>
              <a:gd name="connsiteY20238" fmla="*/ 5636992 h 6407150"/>
              <a:gd name="connsiteX20239" fmla="*/ 1527915 w 11737976"/>
              <a:gd name="connsiteY20239" fmla="*/ 5635639 h 6407150"/>
              <a:gd name="connsiteX20240" fmla="*/ 1528347 w 11737976"/>
              <a:gd name="connsiteY20240" fmla="*/ 5634287 h 6407150"/>
              <a:gd name="connsiteX20241" fmla="*/ 1530493 w 11737976"/>
              <a:gd name="connsiteY20241" fmla="*/ 5636464 h 6407150"/>
              <a:gd name="connsiteX20242" fmla="*/ 1531352 w 11737976"/>
              <a:gd name="connsiteY20242" fmla="*/ 5636740 h 6407150"/>
              <a:gd name="connsiteX20243" fmla="*/ 1529627 w 11737976"/>
              <a:gd name="connsiteY20243" fmla="*/ 5639170 h 6407150"/>
              <a:gd name="connsiteX20244" fmla="*/ 1528762 w 11737976"/>
              <a:gd name="connsiteY20244" fmla="*/ 5641873 h 6407150"/>
              <a:gd name="connsiteX20245" fmla="*/ 1528329 w 11737976"/>
              <a:gd name="connsiteY20245" fmla="*/ 5643225 h 6407150"/>
              <a:gd name="connsiteX20246" fmla="*/ 1528755 w 11737976"/>
              <a:gd name="connsiteY20246" fmla="*/ 5644853 h 6407150"/>
              <a:gd name="connsiteX20247" fmla="*/ 1531767 w 11737976"/>
              <a:gd name="connsiteY20247" fmla="*/ 5644325 h 6407150"/>
              <a:gd name="connsiteX20248" fmla="*/ 1533492 w 11737976"/>
              <a:gd name="connsiteY20248" fmla="*/ 5641897 h 6407150"/>
              <a:gd name="connsiteX20249" fmla="*/ 1533924 w 11737976"/>
              <a:gd name="connsiteY20249" fmla="*/ 5640544 h 6407150"/>
              <a:gd name="connsiteX20250" fmla="*/ 1538222 w 11737976"/>
              <a:gd name="connsiteY20250" fmla="*/ 5641919 h 6407150"/>
              <a:gd name="connsiteX20251" fmla="*/ 1539081 w 11737976"/>
              <a:gd name="connsiteY20251" fmla="*/ 5642195 h 6407150"/>
              <a:gd name="connsiteX20252" fmla="*/ 1542525 w 11737976"/>
              <a:gd name="connsiteY20252" fmla="*/ 5640316 h 6407150"/>
              <a:gd name="connsiteX20253" fmla="*/ 1542093 w 11737976"/>
              <a:gd name="connsiteY20253" fmla="*/ 5641669 h 6407150"/>
              <a:gd name="connsiteX20254" fmla="*/ 1542953 w 11737976"/>
              <a:gd name="connsiteY20254" fmla="*/ 5641944 h 6407150"/>
              <a:gd name="connsiteX20255" fmla="*/ 1537338 w 11737976"/>
              <a:gd name="connsiteY20255" fmla="*/ 5653562 h 6407150"/>
              <a:gd name="connsiteX20256" fmla="*/ 1533881 w 11737976"/>
              <a:gd name="connsiteY20256" fmla="*/ 5661399 h 6407150"/>
              <a:gd name="connsiteX20257" fmla="*/ 1532164 w 11737976"/>
              <a:gd name="connsiteY20257" fmla="*/ 5660849 h 6407150"/>
              <a:gd name="connsiteX20258" fmla="*/ 1526135 w 11737976"/>
              <a:gd name="connsiteY20258" fmla="*/ 5664882 h 6407150"/>
              <a:gd name="connsiteX20259" fmla="*/ 1527422 w 11737976"/>
              <a:gd name="connsiteY20259" fmla="*/ 5666785 h 6407150"/>
              <a:gd name="connsiteX20260" fmla="*/ 1529572 w 11737976"/>
              <a:gd name="connsiteY20260" fmla="*/ 5665983 h 6407150"/>
              <a:gd name="connsiteX20261" fmla="*/ 1531724 w 11737976"/>
              <a:gd name="connsiteY20261" fmla="*/ 5665181 h 6407150"/>
              <a:gd name="connsiteX20262" fmla="*/ 1535595 w 11737976"/>
              <a:gd name="connsiteY20262" fmla="*/ 5664929 h 6407150"/>
              <a:gd name="connsiteX20263" fmla="*/ 1536029 w 11737976"/>
              <a:gd name="connsiteY20263" fmla="*/ 5663576 h 6407150"/>
              <a:gd name="connsiteX20264" fmla="*/ 1540776 w 11737976"/>
              <a:gd name="connsiteY20264" fmla="*/ 5654662 h 6407150"/>
              <a:gd name="connsiteX20265" fmla="*/ 1545098 w 11737976"/>
              <a:gd name="connsiteY20265" fmla="*/ 5644120 h 6407150"/>
              <a:gd name="connsiteX20266" fmla="*/ 1551553 w 11737976"/>
              <a:gd name="connsiteY20266" fmla="*/ 5641716 h 6407150"/>
              <a:gd name="connsiteX20267" fmla="*/ 1554551 w 11737976"/>
              <a:gd name="connsiteY20267" fmla="*/ 5647146 h 6407150"/>
              <a:gd name="connsiteX20268" fmla="*/ 1551540 w 11737976"/>
              <a:gd name="connsiteY20268" fmla="*/ 5647675 h 6407150"/>
              <a:gd name="connsiteX20269" fmla="*/ 1552400 w 11737976"/>
              <a:gd name="connsiteY20269" fmla="*/ 5647949 h 6407150"/>
              <a:gd name="connsiteX20270" fmla="*/ 1549383 w 11737976"/>
              <a:gd name="connsiteY20270" fmla="*/ 5651454 h 6407150"/>
              <a:gd name="connsiteX20271" fmla="*/ 1548518 w 11737976"/>
              <a:gd name="connsiteY20271" fmla="*/ 5654159 h 6407150"/>
              <a:gd name="connsiteX20272" fmla="*/ 1549803 w 11737976"/>
              <a:gd name="connsiteY20272" fmla="*/ 5656062 h 6407150"/>
              <a:gd name="connsiteX20273" fmla="*/ 1548937 w 11737976"/>
              <a:gd name="connsiteY20273" fmla="*/ 5658766 h 6407150"/>
              <a:gd name="connsiteX20274" fmla="*/ 1546347 w 11737976"/>
              <a:gd name="connsiteY20274" fmla="*/ 5663898 h 6407150"/>
              <a:gd name="connsiteX20275" fmla="*/ 1544188 w 11737976"/>
              <a:gd name="connsiteY20275" fmla="*/ 5667679 h 6407150"/>
              <a:gd name="connsiteX20276" fmla="*/ 1544616 w 11737976"/>
              <a:gd name="connsiteY20276" fmla="*/ 5669307 h 6407150"/>
              <a:gd name="connsiteX20277" fmla="*/ 1545908 w 11737976"/>
              <a:gd name="connsiteY20277" fmla="*/ 5668229 h 6407150"/>
              <a:gd name="connsiteX20278" fmla="*/ 1548066 w 11737976"/>
              <a:gd name="connsiteY20278" fmla="*/ 5664449 h 6407150"/>
              <a:gd name="connsiteX20279" fmla="*/ 1550224 w 11737976"/>
              <a:gd name="connsiteY20279" fmla="*/ 5660667 h 6407150"/>
              <a:gd name="connsiteX20280" fmla="*/ 1551935 w 11737976"/>
              <a:gd name="connsiteY20280" fmla="*/ 5664197 h 6407150"/>
              <a:gd name="connsiteX20281" fmla="*/ 1551077 w 11737976"/>
              <a:gd name="connsiteY20281" fmla="*/ 5663922 h 6407150"/>
              <a:gd name="connsiteX20282" fmla="*/ 1546323 w 11737976"/>
              <a:gd name="connsiteY20282" fmla="*/ 5675817 h 6407150"/>
              <a:gd name="connsiteX20283" fmla="*/ 1548462 w 11737976"/>
              <a:gd name="connsiteY20283" fmla="*/ 5680972 h 6407150"/>
              <a:gd name="connsiteX20284" fmla="*/ 1553624 w 11737976"/>
              <a:gd name="connsiteY20284" fmla="*/ 5679644 h 6407150"/>
              <a:gd name="connsiteX20285" fmla="*/ 1548450 w 11737976"/>
              <a:gd name="connsiteY20285" fmla="*/ 5686931 h 6407150"/>
              <a:gd name="connsiteX20286" fmla="*/ 1551455 w 11737976"/>
              <a:gd name="connsiteY20286" fmla="*/ 5689383 h 6407150"/>
              <a:gd name="connsiteX20287" fmla="*/ 1550589 w 11737976"/>
              <a:gd name="connsiteY20287" fmla="*/ 5692087 h 6407150"/>
              <a:gd name="connsiteX20288" fmla="*/ 1545852 w 11737976"/>
              <a:gd name="connsiteY20288" fmla="*/ 5695044 h 6407150"/>
              <a:gd name="connsiteX20289" fmla="*/ 1545834 w 11737976"/>
              <a:gd name="connsiteY20289" fmla="*/ 5703981 h 6407150"/>
              <a:gd name="connsiteX20290" fmla="*/ 1544975 w 11737976"/>
              <a:gd name="connsiteY20290" fmla="*/ 5703706 h 6407150"/>
              <a:gd name="connsiteX20291" fmla="*/ 1543683 w 11737976"/>
              <a:gd name="connsiteY20291" fmla="*/ 5704783 h 6407150"/>
              <a:gd name="connsiteX20292" fmla="*/ 1544543 w 11737976"/>
              <a:gd name="connsiteY20292" fmla="*/ 5705057 h 6407150"/>
              <a:gd name="connsiteX20293" fmla="*/ 1546262 w 11737976"/>
              <a:gd name="connsiteY20293" fmla="*/ 5705608 h 6407150"/>
              <a:gd name="connsiteX20294" fmla="*/ 1540641 w 11737976"/>
              <a:gd name="connsiteY20294" fmla="*/ 5720206 h 6407150"/>
              <a:gd name="connsiteX20295" fmla="*/ 1546230 w 11737976"/>
              <a:gd name="connsiteY20295" fmla="*/ 5720504 h 6407150"/>
              <a:gd name="connsiteX20296" fmla="*/ 1541049 w 11737976"/>
              <a:gd name="connsiteY20296" fmla="*/ 5730771 h 6407150"/>
              <a:gd name="connsiteX20297" fmla="*/ 1541909 w 11737976"/>
              <a:gd name="connsiteY20297" fmla="*/ 5731046 h 6407150"/>
              <a:gd name="connsiteX20298" fmla="*/ 1540617 w 11737976"/>
              <a:gd name="connsiteY20298" fmla="*/ 5732123 h 6407150"/>
              <a:gd name="connsiteX20299" fmla="*/ 1540606 w 11737976"/>
              <a:gd name="connsiteY20299" fmla="*/ 5738082 h 6407150"/>
              <a:gd name="connsiteX20300" fmla="*/ 1540171 w 11737976"/>
              <a:gd name="connsiteY20300" fmla="*/ 5739433 h 6407150"/>
              <a:gd name="connsiteX20301" fmla="*/ 1541031 w 11737976"/>
              <a:gd name="connsiteY20301" fmla="*/ 5739708 h 6407150"/>
              <a:gd name="connsiteX20302" fmla="*/ 1539306 w 11737976"/>
              <a:gd name="connsiteY20302" fmla="*/ 5742138 h 6407150"/>
              <a:gd name="connsiteX20303" fmla="*/ 1540165 w 11737976"/>
              <a:gd name="connsiteY20303" fmla="*/ 5742412 h 6407150"/>
              <a:gd name="connsiteX20304" fmla="*/ 1541879 w 11737976"/>
              <a:gd name="connsiteY20304" fmla="*/ 5745943 h 6407150"/>
              <a:gd name="connsiteX20305" fmla="*/ 1544451 w 11737976"/>
              <a:gd name="connsiteY20305" fmla="*/ 5749746 h 6407150"/>
              <a:gd name="connsiteX20306" fmla="*/ 1549186 w 11737976"/>
              <a:gd name="connsiteY20306" fmla="*/ 5746790 h 6407150"/>
              <a:gd name="connsiteX20307" fmla="*/ 1548761 w 11737976"/>
              <a:gd name="connsiteY20307" fmla="*/ 5745163 h 6407150"/>
              <a:gd name="connsiteX20308" fmla="*/ 1547901 w 11737976"/>
              <a:gd name="connsiteY20308" fmla="*/ 5744887 h 6407150"/>
              <a:gd name="connsiteX20309" fmla="*/ 1549632 w 11737976"/>
              <a:gd name="connsiteY20309" fmla="*/ 5739480 h 6407150"/>
              <a:gd name="connsiteX20310" fmla="*/ 1547486 w 11737976"/>
              <a:gd name="connsiteY20310" fmla="*/ 5737302 h 6407150"/>
              <a:gd name="connsiteX20311" fmla="*/ 1552228 w 11737976"/>
              <a:gd name="connsiteY20311" fmla="*/ 5731368 h 6407150"/>
              <a:gd name="connsiteX20312" fmla="*/ 1550089 w 11737976"/>
              <a:gd name="connsiteY20312" fmla="*/ 5726211 h 6407150"/>
              <a:gd name="connsiteX20313" fmla="*/ 1552667 w 11737976"/>
              <a:gd name="connsiteY20313" fmla="*/ 5727037 h 6407150"/>
              <a:gd name="connsiteX20314" fmla="*/ 1558726 w 11737976"/>
              <a:gd name="connsiteY20314" fmla="*/ 5708108 h 6407150"/>
              <a:gd name="connsiteX20315" fmla="*/ 1560019 w 11737976"/>
              <a:gd name="connsiteY20315" fmla="*/ 5707030 h 6407150"/>
              <a:gd name="connsiteX20316" fmla="*/ 1563464 w 11737976"/>
              <a:gd name="connsiteY20316" fmla="*/ 5705151 h 6407150"/>
              <a:gd name="connsiteX20317" fmla="*/ 1563895 w 11737976"/>
              <a:gd name="connsiteY20317" fmla="*/ 5703800 h 6407150"/>
              <a:gd name="connsiteX20318" fmla="*/ 1560464 w 11737976"/>
              <a:gd name="connsiteY20318" fmla="*/ 5699720 h 6407150"/>
              <a:gd name="connsiteX20319" fmla="*/ 1561323 w 11737976"/>
              <a:gd name="connsiteY20319" fmla="*/ 5699994 h 6407150"/>
              <a:gd name="connsiteX20320" fmla="*/ 1559622 w 11737976"/>
              <a:gd name="connsiteY20320" fmla="*/ 5690507 h 6407150"/>
              <a:gd name="connsiteX20321" fmla="*/ 1569106 w 11737976"/>
              <a:gd name="connsiteY20321" fmla="*/ 5678637 h 6407150"/>
              <a:gd name="connsiteX20322" fmla="*/ 1568663 w 11737976"/>
              <a:gd name="connsiteY20322" fmla="*/ 5685947 h 6407150"/>
              <a:gd name="connsiteX20323" fmla="*/ 1571673 w 11737976"/>
              <a:gd name="connsiteY20323" fmla="*/ 5685420 h 6407150"/>
              <a:gd name="connsiteX20324" fmla="*/ 1571667 w 11737976"/>
              <a:gd name="connsiteY20324" fmla="*/ 5688399 h 6407150"/>
              <a:gd name="connsiteX20325" fmla="*/ 1572527 w 11737976"/>
              <a:gd name="connsiteY20325" fmla="*/ 5688675 h 6407150"/>
              <a:gd name="connsiteX20326" fmla="*/ 1573386 w 11737976"/>
              <a:gd name="connsiteY20326" fmla="*/ 5688950 h 6407150"/>
              <a:gd name="connsiteX20327" fmla="*/ 1572966 w 11737976"/>
              <a:gd name="connsiteY20327" fmla="*/ 5684344 h 6407150"/>
              <a:gd name="connsiteX20328" fmla="*/ 1573831 w 11737976"/>
              <a:gd name="connsiteY20328" fmla="*/ 5681639 h 6407150"/>
              <a:gd name="connsiteX20329" fmla="*/ 1575117 w 11737976"/>
              <a:gd name="connsiteY20329" fmla="*/ 5683542 h 6407150"/>
              <a:gd name="connsiteX20330" fmla="*/ 1575544 w 11737976"/>
              <a:gd name="connsiteY20330" fmla="*/ 5685170 h 6407150"/>
              <a:gd name="connsiteX20331" fmla="*/ 1578122 w 11737976"/>
              <a:gd name="connsiteY20331" fmla="*/ 5685995 h 6407150"/>
              <a:gd name="connsiteX20332" fmla="*/ 1574678 w 11737976"/>
              <a:gd name="connsiteY20332" fmla="*/ 5687873 h 6407150"/>
              <a:gd name="connsiteX20333" fmla="*/ 1578543 w 11737976"/>
              <a:gd name="connsiteY20333" fmla="*/ 5690601 h 6407150"/>
              <a:gd name="connsiteX20334" fmla="*/ 1575092 w 11737976"/>
              <a:gd name="connsiteY20334" fmla="*/ 5695458 h 6407150"/>
              <a:gd name="connsiteX20335" fmla="*/ 1577670 w 11737976"/>
              <a:gd name="connsiteY20335" fmla="*/ 5696283 h 6407150"/>
              <a:gd name="connsiteX20336" fmla="*/ 1579383 w 11737976"/>
              <a:gd name="connsiteY20336" fmla="*/ 5699814 h 6407150"/>
              <a:gd name="connsiteX20337" fmla="*/ 1579811 w 11737976"/>
              <a:gd name="connsiteY20337" fmla="*/ 5701441 h 6407150"/>
              <a:gd name="connsiteX20338" fmla="*/ 1577659 w 11737976"/>
              <a:gd name="connsiteY20338" fmla="*/ 5702243 h 6407150"/>
              <a:gd name="connsiteX20339" fmla="*/ 1576367 w 11737976"/>
              <a:gd name="connsiteY20339" fmla="*/ 5703319 h 6407150"/>
              <a:gd name="connsiteX20340" fmla="*/ 1575934 w 11737976"/>
              <a:gd name="connsiteY20340" fmla="*/ 5704671 h 6407150"/>
              <a:gd name="connsiteX20341" fmla="*/ 1577219 w 11737976"/>
              <a:gd name="connsiteY20341" fmla="*/ 5706575 h 6407150"/>
              <a:gd name="connsiteX20342" fmla="*/ 1578512 w 11737976"/>
              <a:gd name="connsiteY20342" fmla="*/ 5705496 h 6407150"/>
              <a:gd name="connsiteX20343" fmla="*/ 1580664 w 11737976"/>
              <a:gd name="connsiteY20343" fmla="*/ 5704694 h 6407150"/>
              <a:gd name="connsiteX20344" fmla="*/ 1582383 w 11737976"/>
              <a:gd name="connsiteY20344" fmla="*/ 5705246 h 6407150"/>
              <a:gd name="connsiteX20345" fmla="*/ 1583236 w 11737976"/>
              <a:gd name="connsiteY20345" fmla="*/ 5708500 h 6407150"/>
              <a:gd name="connsiteX20346" fmla="*/ 1580218 w 11737976"/>
              <a:gd name="connsiteY20346" fmla="*/ 5712006 h 6407150"/>
              <a:gd name="connsiteX20347" fmla="*/ 1578042 w 11737976"/>
              <a:gd name="connsiteY20347" fmla="*/ 5724724 h 6407150"/>
              <a:gd name="connsiteX20348" fmla="*/ 1587942 w 11737976"/>
              <a:gd name="connsiteY20348" fmla="*/ 5720439 h 6407150"/>
              <a:gd name="connsiteX20349" fmla="*/ 1589283 w 11737976"/>
              <a:gd name="connsiteY20349" fmla="*/ 5695530 h 6407150"/>
              <a:gd name="connsiteX20350" fmla="*/ 1582395 w 11737976"/>
              <a:gd name="connsiteY20350" fmla="*/ 5699286 h 6407150"/>
              <a:gd name="connsiteX20351" fmla="*/ 1581535 w 11737976"/>
              <a:gd name="connsiteY20351" fmla="*/ 5699011 h 6407150"/>
              <a:gd name="connsiteX20352" fmla="*/ 1580682 w 11737976"/>
              <a:gd name="connsiteY20352" fmla="*/ 5695757 h 6407150"/>
              <a:gd name="connsiteX20353" fmla="*/ 1584565 w 11737976"/>
              <a:gd name="connsiteY20353" fmla="*/ 5689548 h 6407150"/>
              <a:gd name="connsiteX20354" fmla="*/ 1594891 w 11737976"/>
              <a:gd name="connsiteY20354" fmla="*/ 5686890 h 6407150"/>
              <a:gd name="connsiteX20355" fmla="*/ 1602675 w 11737976"/>
              <a:gd name="connsiteY20355" fmla="*/ 5665532 h 6407150"/>
              <a:gd name="connsiteX20356" fmla="*/ 1603528 w 11737976"/>
              <a:gd name="connsiteY20356" fmla="*/ 5668786 h 6407150"/>
              <a:gd name="connsiteX20357" fmla="*/ 1607836 w 11737976"/>
              <a:gd name="connsiteY20357" fmla="*/ 5664204 h 6407150"/>
              <a:gd name="connsiteX20358" fmla="*/ 1602248 w 11737976"/>
              <a:gd name="connsiteY20358" fmla="*/ 5663905 h 6407150"/>
              <a:gd name="connsiteX20359" fmla="*/ 1607274 w 11737976"/>
              <a:gd name="connsiteY20359" fmla="*/ 5650421 h 6407150"/>
              <a:gd name="connsiteX20360" fmla="*/ 1612616 w 11737976"/>
              <a:gd name="connsiteY20360" fmla="*/ 5640393 h 6407150"/>
              <a:gd name="connsiteX20361" fmla="*/ 1612610 w 11737976"/>
              <a:gd name="connsiteY20361" fmla="*/ 5643371 h 6407150"/>
              <a:gd name="connsiteX20362" fmla="*/ 1612617 w 11737976"/>
              <a:gd name="connsiteY20362" fmla="*/ 5640392 h 6407150"/>
              <a:gd name="connsiteX20363" fmla="*/ 1612616 w 11737976"/>
              <a:gd name="connsiteY20363" fmla="*/ 5640393 h 6407150"/>
              <a:gd name="connsiteX20364" fmla="*/ 1612622 w 11737976"/>
              <a:gd name="connsiteY20364" fmla="*/ 5637413 h 6407150"/>
              <a:gd name="connsiteX20365" fmla="*/ 1613914 w 11737976"/>
              <a:gd name="connsiteY20365" fmla="*/ 5636337 h 6407150"/>
              <a:gd name="connsiteX20366" fmla="*/ 1614774 w 11737976"/>
              <a:gd name="connsiteY20366" fmla="*/ 5636612 h 6407150"/>
              <a:gd name="connsiteX20367" fmla="*/ 1616066 w 11737976"/>
              <a:gd name="connsiteY20367" fmla="*/ 5635534 h 6407150"/>
              <a:gd name="connsiteX20368" fmla="*/ 1614348 w 11737976"/>
              <a:gd name="connsiteY20368" fmla="*/ 5634984 h 6407150"/>
              <a:gd name="connsiteX20369" fmla="*/ 1611336 w 11737976"/>
              <a:gd name="connsiteY20369" fmla="*/ 5635511 h 6407150"/>
              <a:gd name="connsiteX20370" fmla="*/ 1611770 w 11737976"/>
              <a:gd name="connsiteY20370" fmla="*/ 5634159 h 6407150"/>
              <a:gd name="connsiteX20371" fmla="*/ 1616945 w 11737976"/>
              <a:gd name="connsiteY20371" fmla="*/ 5626871 h 6407150"/>
              <a:gd name="connsiteX20372" fmla="*/ 1616091 w 11737976"/>
              <a:gd name="connsiteY20372" fmla="*/ 5623617 h 6407150"/>
              <a:gd name="connsiteX20373" fmla="*/ 1618237 w 11737976"/>
              <a:gd name="connsiteY20373" fmla="*/ 5625795 h 6407150"/>
              <a:gd name="connsiteX20374" fmla="*/ 1619096 w 11737976"/>
              <a:gd name="connsiteY20374" fmla="*/ 5626070 h 6407150"/>
              <a:gd name="connsiteX20375" fmla="*/ 1620809 w 11737976"/>
              <a:gd name="connsiteY20375" fmla="*/ 5629599 h 6407150"/>
              <a:gd name="connsiteX20376" fmla="*/ 1622101 w 11737976"/>
              <a:gd name="connsiteY20376" fmla="*/ 5628522 h 6407150"/>
              <a:gd name="connsiteX20377" fmla="*/ 1621674 w 11737976"/>
              <a:gd name="connsiteY20377" fmla="*/ 5626895 h 6407150"/>
              <a:gd name="connsiteX20378" fmla="*/ 1621248 w 11737976"/>
              <a:gd name="connsiteY20378" fmla="*/ 5625268 h 6407150"/>
              <a:gd name="connsiteX20379" fmla="*/ 1621680 w 11737976"/>
              <a:gd name="connsiteY20379" fmla="*/ 5623916 h 6407150"/>
              <a:gd name="connsiteX20380" fmla="*/ 1624259 w 11737976"/>
              <a:gd name="connsiteY20380" fmla="*/ 5624741 h 6407150"/>
              <a:gd name="connsiteX20381" fmla="*/ 1631147 w 11737976"/>
              <a:gd name="connsiteY20381" fmla="*/ 5620983 h 6407150"/>
              <a:gd name="connsiteX20382" fmla="*/ 1626410 w 11737976"/>
              <a:gd name="connsiteY20382" fmla="*/ 5623939 h 6407150"/>
              <a:gd name="connsiteX20383" fmla="*/ 1631133 w 11737976"/>
              <a:gd name="connsiteY20383" fmla="*/ 5626942 h 6407150"/>
              <a:gd name="connsiteX20384" fmla="*/ 1631993 w 11737976"/>
              <a:gd name="connsiteY20384" fmla="*/ 5627217 h 6407150"/>
              <a:gd name="connsiteX20385" fmla="*/ 1630268 w 11737976"/>
              <a:gd name="connsiteY20385" fmla="*/ 5629646 h 6407150"/>
              <a:gd name="connsiteX20386" fmla="*/ 1629836 w 11737976"/>
              <a:gd name="connsiteY20386" fmla="*/ 5630998 h 6407150"/>
              <a:gd name="connsiteX20387" fmla="*/ 1629403 w 11737976"/>
              <a:gd name="connsiteY20387" fmla="*/ 5632351 h 6407150"/>
              <a:gd name="connsiteX20388" fmla="*/ 1630263 w 11737976"/>
              <a:gd name="connsiteY20388" fmla="*/ 5632626 h 6407150"/>
              <a:gd name="connsiteX20389" fmla="*/ 1636705 w 11737976"/>
              <a:gd name="connsiteY20389" fmla="*/ 5636178 h 6407150"/>
              <a:gd name="connsiteX20390" fmla="*/ 1633237 w 11737976"/>
              <a:gd name="connsiteY20390" fmla="*/ 5649975 h 6407150"/>
              <a:gd name="connsiteX20391" fmla="*/ 1638399 w 11737976"/>
              <a:gd name="connsiteY20391" fmla="*/ 5648646 h 6407150"/>
              <a:gd name="connsiteX20392" fmla="*/ 1638393 w 11737976"/>
              <a:gd name="connsiteY20392" fmla="*/ 5651625 h 6407150"/>
              <a:gd name="connsiteX20393" fmla="*/ 1634517 w 11737976"/>
              <a:gd name="connsiteY20393" fmla="*/ 5654855 h 6407150"/>
              <a:gd name="connsiteX20394" fmla="*/ 1635377 w 11737976"/>
              <a:gd name="connsiteY20394" fmla="*/ 5655130 h 6407150"/>
              <a:gd name="connsiteX20395" fmla="*/ 1633224 w 11737976"/>
              <a:gd name="connsiteY20395" fmla="*/ 5655932 h 6407150"/>
              <a:gd name="connsiteX20396" fmla="*/ 1632365 w 11737976"/>
              <a:gd name="connsiteY20396" fmla="*/ 5655658 h 6407150"/>
              <a:gd name="connsiteX20397" fmla="*/ 1631932 w 11737976"/>
              <a:gd name="connsiteY20397" fmla="*/ 5657009 h 6407150"/>
              <a:gd name="connsiteX20398" fmla="*/ 1633652 w 11737976"/>
              <a:gd name="connsiteY20398" fmla="*/ 5657560 h 6407150"/>
              <a:gd name="connsiteX20399" fmla="*/ 1633219 w 11737976"/>
              <a:gd name="connsiteY20399" fmla="*/ 5658912 h 6407150"/>
              <a:gd name="connsiteX20400" fmla="*/ 1631921 w 11737976"/>
              <a:gd name="connsiteY20400" fmla="*/ 5662968 h 6407150"/>
              <a:gd name="connsiteX20401" fmla="*/ 1631488 w 11737976"/>
              <a:gd name="connsiteY20401" fmla="*/ 5664320 h 6407150"/>
              <a:gd name="connsiteX20402" fmla="*/ 1630628 w 11737976"/>
              <a:gd name="connsiteY20402" fmla="*/ 5664045 h 6407150"/>
              <a:gd name="connsiteX20403" fmla="*/ 1629769 w 11737976"/>
              <a:gd name="connsiteY20403" fmla="*/ 5663769 h 6407150"/>
              <a:gd name="connsiteX20404" fmla="*/ 1630195 w 11737976"/>
              <a:gd name="connsiteY20404" fmla="*/ 5665397 h 6407150"/>
              <a:gd name="connsiteX20405" fmla="*/ 1631055 w 11737976"/>
              <a:gd name="connsiteY20405" fmla="*/ 5665672 h 6407150"/>
              <a:gd name="connsiteX20406" fmla="*/ 1631913 w 11737976"/>
              <a:gd name="connsiteY20406" fmla="*/ 5665947 h 6407150"/>
              <a:gd name="connsiteX20407" fmla="*/ 1632774 w 11737976"/>
              <a:gd name="connsiteY20407" fmla="*/ 5666222 h 6407150"/>
              <a:gd name="connsiteX20408" fmla="*/ 1633201 w 11737976"/>
              <a:gd name="connsiteY20408" fmla="*/ 5667849 h 6407150"/>
              <a:gd name="connsiteX20409" fmla="*/ 1634918 w 11737976"/>
              <a:gd name="connsiteY20409" fmla="*/ 5668400 h 6407150"/>
              <a:gd name="connsiteX20410" fmla="*/ 1636212 w 11737976"/>
              <a:gd name="connsiteY20410" fmla="*/ 5667322 h 6407150"/>
              <a:gd name="connsiteX20411" fmla="*/ 1635785 w 11737976"/>
              <a:gd name="connsiteY20411" fmla="*/ 5665696 h 6407150"/>
              <a:gd name="connsiteX20412" fmla="*/ 1636218 w 11737976"/>
              <a:gd name="connsiteY20412" fmla="*/ 5664344 h 6407150"/>
              <a:gd name="connsiteX20413" fmla="*/ 1637083 w 11737976"/>
              <a:gd name="connsiteY20413" fmla="*/ 5661638 h 6407150"/>
              <a:gd name="connsiteX20414" fmla="*/ 1642258 w 11737976"/>
              <a:gd name="connsiteY20414" fmla="*/ 5654352 h 6407150"/>
              <a:gd name="connsiteX20415" fmla="*/ 1641398 w 11737976"/>
              <a:gd name="connsiteY20415" fmla="*/ 5654077 h 6407150"/>
              <a:gd name="connsiteX20416" fmla="*/ 1642690 w 11737976"/>
              <a:gd name="connsiteY20416" fmla="*/ 5653000 h 6407150"/>
              <a:gd name="connsiteX20417" fmla="*/ 1643124 w 11737976"/>
              <a:gd name="connsiteY20417" fmla="*/ 5651649 h 6407150"/>
              <a:gd name="connsiteX20418" fmla="*/ 1646561 w 11737976"/>
              <a:gd name="connsiteY20418" fmla="*/ 5652748 h 6407150"/>
              <a:gd name="connsiteX20419" fmla="*/ 1648269 w 11737976"/>
              <a:gd name="connsiteY20419" fmla="*/ 5659257 h 6407150"/>
              <a:gd name="connsiteX20420" fmla="*/ 1648256 w 11737976"/>
              <a:gd name="connsiteY20420" fmla="*/ 5665216 h 6407150"/>
              <a:gd name="connsiteX20421" fmla="*/ 1641374 w 11737976"/>
              <a:gd name="connsiteY20421" fmla="*/ 5665994 h 6407150"/>
              <a:gd name="connsiteX20422" fmla="*/ 1636632 w 11737976"/>
              <a:gd name="connsiteY20422" fmla="*/ 5671929 h 6407150"/>
              <a:gd name="connsiteX20423" fmla="*/ 1640924 w 11737976"/>
              <a:gd name="connsiteY20423" fmla="*/ 5676284 h 6407150"/>
              <a:gd name="connsiteX20424" fmla="*/ 1642202 w 11737976"/>
              <a:gd name="connsiteY20424" fmla="*/ 5681165 h 6407150"/>
              <a:gd name="connsiteX20425" fmla="*/ 1640483 w 11737976"/>
              <a:gd name="connsiteY20425" fmla="*/ 5680616 h 6407150"/>
              <a:gd name="connsiteX20426" fmla="*/ 1638765 w 11737976"/>
              <a:gd name="connsiteY20426" fmla="*/ 5680065 h 6407150"/>
              <a:gd name="connsiteX20427" fmla="*/ 1639193 w 11737976"/>
              <a:gd name="connsiteY20427" fmla="*/ 5681692 h 6407150"/>
              <a:gd name="connsiteX20428" fmla="*/ 1642196 w 11737976"/>
              <a:gd name="connsiteY20428" fmla="*/ 5684145 h 6407150"/>
              <a:gd name="connsiteX20429" fmla="*/ 1640905 w 11737976"/>
              <a:gd name="connsiteY20429" fmla="*/ 5685222 h 6407150"/>
              <a:gd name="connsiteX20430" fmla="*/ 1640472 w 11737976"/>
              <a:gd name="connsiteY20430" fmla="*/ 5686573 h 6407150"/>
              <a:gd name="connsiteX20431" fmla="*/ 1640039 w 11737976"/>
              <a:gd name="connsiteY20431" fmla="*/ 5687925 h 6407150"/>
              <a:gd name="connsiteX20432" fmla="*/ 1639179 w 11737976"/>
              <a:gd name="connsiteY20432" fmla="*/ 5687651 h 6407150"/>
              <a:gd name="connsiteX20433" fmla="*/ 1635741 w 11737976"/>
              <a:gd name="connsiteY20433" fmla="*/ 5686550 h 6407150"/>
              <a:gd name="connsiteX20434" fmla="*/ 1631426 w 11737976"/>
              <a:gd name="connsiteY20434" fmla="*/ 5694113 h 6407150"/>
              <a:gd name="connsiteX20435" fmla="*/ 1630567 w 11737976"/>
              <a:gd name="connsiteY20435" fmla="*/ 5693838 h 6407150"/>
              <a:gd name="connsiteX20436" fmla="*/ 1628416 w 11737976"/>
              <a:gd name="connsiteY20436" fmla="*/ 5694640 h 6407150"/>
              <a:gd name="connsiteX20437" fmla="*/ 1626697 w 11737976"/>
              <a:gd name="connsiteY20437" fmla="*/ 5694089 h 6407150"/>
              <a:gd name="connsiteX20438" fmla="*/ 1626263 w 11737976"/>
              <a:gd name="connsiteY20438" fmla="*/ 5695440 h 6407150"/>
              <a:gd name="connsiteX20439" fmla="*/ 1625405 w 11737976"/>
              <a:gd name="connsiteY20439" fmla="*/ 5695166 h 6407150"/>
              <a:gd name="connsiteX20440" fmla="*/ 1619797 w 11737976"/>
              <a:gd name="connsiteY20440" fmla="*/ 5703805 h 6407150"/>
              <a:gd name="connsiteX20441" fmla="*/ 1617218 w 11737976"/>
              <a:gd name="connsiteY20441" fmla="*/ 5702980 h 6407150"/>
              <a:gd name="connsiteX20442" fmla="*/ 1615926 w 11737976"/>
              <a:gd name="connsiteY20442" fmla="*/ 5704057 h 6407150"/>
              <a:gd name="connsiteX20443" fmla="*/ 1616352 w 11737976"/>
              <a:gd name="connsiteY20443" fmla="*/ 5705684 h 6407150"/>
              <a:gd name="connsiteX20444" fmla="*/ 1618070 w 11737976"/>
              <a:gd name="connsiteY20444" fmla="*/ 5706234 h 6407150"/>
              <a:gd name="connsiteX20445" fmla="*/ 1615913 w 11737976"/>
              <a:gd name="connsiteY20445" fmla="*/ 5710015 h 6407150"/>
              <a:gd name="connsiteX20446" fmla="*/ 1615481 w 11737976"/>
              <a:gd name="connsiteY20446" fmla="*/ 5711368 h 6407150"/>
              <a:gd name="connsiteX20447" fmla="*/ 1615907 w 11737976"/>
              <a:gd name="connsiteY20447" fmla="*/ 5712994 h 6407150"/>
              <a:gd name="connsiteX20448" fmla="*/ 1618917 w 11737976"/>
              <a:gd name="connsiteY20448" fmla="*/ 5712468 h 6407150"/>
              <a:gd name="connsiteX20449" fmla="*/ 1621943 w 11737976"/>
              <a:gd name="connsiteY20449" fmla="*/ 5705983 h 6407150"/>
              <a:gd name="connsiteX20450" fmla="*/ 1627550 w 11737976"/>
              <a:gd name="connsiteY20450" fmla="*/ 5697344 h 6407150"/>
              <a:gd name="connsiteX20451" fmla="*/ 1628409 w 11737976"/>
              <a:gd name="connsiteY20451" fmla="*/ 5697618 h 6407150"/>
              <a:gd name="connsiteX20452" fmla="*/ 1631420 w 11737976"/>
              <a:gd name="connsiteY20452" fmla="*/ 5697092 h 6407150"/>
              <a:gd name="connsiteX20453" fmla="*/ 1634852 w 11737976"/>
              <a:gd name="connsiteY20453" fmla="*/ 5701172 h 6407150"/>
              <a:gd name="connsiteX20454" fmla="*/ 1636137 w 11737976"/>
              <a:gd name="connsiteY20454" fmla="*/ 5703074 h 6407150"/>
              <a:gd name="connsiteX20455" fmla="*/ 1633981 w 11737976"/>
              <a:gd name="connsiteY20455" fmla="*/ 5706854 h 6407150"/>
              <a:gd name="connsiteX20456" fmla="*/ 1633548 w 11737976"/>
              <a:gd name="connsiteY20456" fmla="*/ 5708206 h 6407150"/>
              <a:gd name="connsiteX20457" fmla="*/ 1635266 w 11737976"/>
              <a:gd name="connsiteY20457" fmla="*/ 5708758 h 6407150"/>
              <a:gd name="connsiteX20458" fmla="*/ 1638290 w 11737976"/>
              <a:gd name="connsiteY20458" fmla="*/ 5702271 h 6407150"/>
              <a:gd name="connsiteX20459" fmla="*/ 1639150 w 11737976"/>
              <a:gd name="connsiteY20459" fmla="*/ 5702547 h 6407150"/>
              <a:gd name="connsiteX20460" fmla="*/ 1646488 w 11737976"/>
              <a:gd name="connsiteY20460" fmla="*/ 5688500 h 6407150"/>
              <a:gd name="connsiteX20461" fmla="*/ 1643910 w 11737976"/>
              <a:gd name="connsiteY20461" fmla="*/ 5687674 h 6407150"/>
              <a:gd name="connsiteX20462" fmla="*/ 1645202 w 11737976"/>
              <a:gd name="connsiteY20462" fmla="*/ 5686598 h 6407150"/>
              <a:gd name="connsiteX20463" fmla="*/ 1648213 w 11737976"/>
              <a:gd name="connsiteY20463" fmla="*/ 5686070 h 6407150"/>
              <a:gd name="connsiteX20464" fmla="*/ 1652509 w 11737976"/>
              <a:gd name="connsiteY20464" fmla="*/ 5687445 h 6407150"/>
              <a:gd name="connsiteX20465" fmla="*/ 1652943 w 11737976"/>
              <a:gd name="connsiteY20465" fmla="*/ 5686094 h 6407150"/>
              <a:gd name="connsiteX20466" fmla="*/ 1652085 w 11737976"/>
              <a:gd name="connsiteY20466" fmla="*/ 5685819 h 6407150"/>
              <a:gd name="connsiteX20467" fmla="*/ 1649079 w 11737976"/>
              <a:gd name="connsiteY20467" fmla="*/ 5683366 h 6407150"/>
              <a:gd name="connsiteX20468" fmla="*/ 1647360 w 11737976"/>
              <a:gd name="connsiteY20468" fmla="*/ 5682816 h 6407150"/>
              <a:gd name="connsiteX20469" fmla="*/ 1645647 w 11737976"/>
              <a:gd name="connsiteY20469" fmla="*/ 5679287 h 6407150"/>
              <a:gd name="connsiteX20470" fmla="*/ 1644792 w 11737976"/>
              <a:gd name="connsiteY20470" fmla="*/ 5676032 h 6407150"/>
              <a:gd name="connsiteX20471" fmla="*/ 1657308 w 11737976"/>
              <a:gd name="connsiteY20471" fmla="*/ 5654698 h 6407150"/>
              <a:gd name="connsiteX20472" fmla="*/ 1660746 w 11737976"/>
              <a:gd name="connsiteY20472" fmla="*/ 5655798 h 6407150"/>
              <a:gd name="connsiteX20473" fmla="*/ 1659033 w 11737976"/>
              <a:gd name="connsiteY20473" fmla="*/ 5652269 h 6407150"/>
              <a:gd name="connsiteX20474" fmla="*/ 1659465 w 11737976"/>
              <a:gd name="connsiteY20474" fmla="*/ 5650916 h 6407150"/>
              <a:gd name="connsiteX20475" fmla="*/ 1661617 w 11737976"/>
              <a:gd name="connsiteY20475" fmla="*/ 5650116 h 6407150"/>
              <a:gd name="connsiteX20476" fmla="*/ 1662476 w 11737976"/>
              <a:gd name="connsiteY20476" fmla="*/ 5650390 h 6407150"/>
              <a:gd name="connsiteX20477" fmla="*/ 1663324 w 11737976"/>
              <a:gd name="connsiteY20477" fmla="*/ 5656623 h 6407150"/>
              <a:gd name="connsiteX20478" fmla="*/ 1663318 w 11737976"/>
              <a:gd name="connsiteY20478" fmla="*/ 5659602 h 6407150"/>
              <a:gd name="connsiteX20479" fmla="*/ 1660947 w 11737976"/>
              <a:gd name="connsiteY20479" fmla="*/ 5662198 h 6407150"/>
              <a:gd name="connsiteX20480" fmla="*/ 1659896 w 11737976"/>
              <a:gd name="connsiteY20480" fmla="*/ 5667269 h 6407150"/>
              <a:gd name="connsiteX20481" fmla="*/ 1659525 w 11737976"/>
              <a:gd name="connsiteY20481" fmla="*/ 5666084 h 6407150"/>
              <a:gd name="connsiteX20482" fmla="*/ 1658662 w 11737976"/>
              <a:gd name="connsiteY20482" fmla="*/ 5665807 h 6407150"/>
              <a:gd name="connsiteX20483" fmla="*/ 1657799 w 11737976"/>
              <a:gd name="connsiteY20483" fmla="*/ 5665530 h 6407150"/>
              <a:gd name="connsiteX20484" fmla="*/ 1657407 w 11737976"/>
              <a:gd name="connsiteY20484" fmla="*/ 5666756 h 6407150"/>
              <a:gd name="connsiteX20485" fmla="*/ 1658740 w 11737976"/>
              <a:gd name="connsiteY20485" fmla="*/ 5668534 h 6407150"/>
              <a:gd name="connsiteX20486" fmla="*/ 1659603 w 11737976"/>
              <a:gd name="connsiteY20486" fmla="*/ 5668810 h 6407150"/>
              <a:gd name="connsiteX20487" fmla="*/ 1659997 w 11737976"/>
              <a:gd name="connsiteY20487" fmla="*/ 5667585 h 6407150"/>
              <a:gd name="connsiteX20488" fmla="*/ 1659950 w 11737976"/>
              <a:gd name="connsiteY20488" fmla="*/ 5667439 h 6407150"/>
              <a:gd name="connsiteX20489" fmla="*/ 1662602 w 11737976"/>
              <a:gd name="connsiteY20489" fmla="*/ 5667386 h 6407150"/>
              <a:gd name="connsiteX20490" fmla="*/ 1665025 w 11737976"/>
              <a:gd name="connsiteY20490" fmla="*/ 5666111 h 6407150"/>
              <a:gd name="connsiteX20491" fmla="*/ 1665017 w 11737976"/>
              <a:gd name="connsiteY20491" fmla="*/ 5669091 h 6407150"/>
              <a:gd name="connsiteX20492" fmla="*/ 1664158 w 11737976"/>
              <a:gd name="connsiteY20492" fmla="*/ 5668815 h 6407150"/>
              <a:gd name="connsiteX20493" fmla="*/ 1663726 w 11737976"/>
              <a:gd name="connsiteY20493" fmla="*/ 5670167 h 6407150"/>
              <a:gd name="connsiteX20494" fmla="*/ 1664586 w 11737976"/>
              <a:gd name="connsiteY20494" fmla="*/ 5670442 h 6407150"/>
              <a:gd name="connsiteX20495" fmla="*/ 1666737 w 11737976"/>
              <a:gd name="connsiteY20495" fmla="*/ 5669641 h 6407150"/>
              <a:gd name="connsiteX20496" fmla="*/ 1666305 w 11737976"/>
              <a:gd name="connsiteY20496" fmla="*/ 5670992 h 6407150"/>
              <a:gd name="connsiteX20497" fmla="*/ 1672735 w 11737976"/>
              <a:gd name="connsiteY20497" fmla="*/ 5680504 h 6407150"/>
              <a:gd name="connsiteX20498" fmla="*/ 1676180 w 11737976"/>
              <a:gd name="connsiteY20498" fmla="*/ 5678626 h 6407150"/>
              <a:gd name="connsiteX20499" fmla="*/ 1686931 w 11737976"/>
              <a:gd name="connsiteY20499" fmla="*/ 5677595 h 6407150"/>
              <a:gd name="connsiteX20500" fmla="*/ 1686943 w 11737976"/>
              <a:gd name="connsiteY20500" fmla="*/ 5671637 h 6407150"/>
              <a:gd name="connsiteX20501" fmla="*/ 1688241 w 11737976"/>
              <a:gd name="connsiteY20501" fmla="*/ 5667580 h 6407150"/>
              <a:gd name="connsiteX20502" fmla="*/ 1703724 w 11737976"/>
              <a:gd name="connsiteY20502" fmla="*/ 5666573 h 6407150"/>
              <a:gd name="connsiteX20503" fmla="*/ 1712361 w 11737976"/>
              <a:gd name="connsiteY20503" fmla="*/ 5648470 h 6407150"/>
              <a:gd name="connsiteX20504" fmla="*/ 1711513 w 11737976"/>
              <a:gd name="connsiteY20504" fmla="*/ 5642237 h 6407150"/>
              <a:gd name="connsiteX20505" fmla="*/ 1713677 w 11737976"/>
              <a:gd name="connsiteY20505" fmla="*/ 5635475 h 6407150"/>
              <a:gd name="connsiteX20506" fmla="*/ 1709375 w 11737976"/>
              <a:gd name="connsiteY20506" fmla="*/ 5637080 h 6407150"/>
              <a:gd name="connsiteX20507" fmla="*/ 1708521 w 11737976"/>
              <a:gd name="connsiteY20507" fmla="*/ 5633825 h 6407150"/>
              <a:gd name="connsiteX20508" fmla="*/ 1703785 w 11737976"/>
              <a:gd name="connsiteY20508" fmla="*/ 5636781 h 6407150"/>
              <a:gd name="connsiteX20509" fmla="*/ 1705948 w 11737976"/>
              <a:gd name="connsiteY20509" fmla="*/ 5630022 h 6407150"/>
              <a:gd name="connsiteX20510" fmla="*/ 1702506 w 11737976"/>
              <a:gd name="connsiteY20510" fmla="*/ 5631900 h 6407150"/>
              <a:gd name="connsiteX20511" fmla="*/ 1702938 w 11737976"/>
              <a:gd name="connsiteY20511" fmla="*/ 5630547 h 6407150"/>
              <a:gd name="connsiteX20512" fmla="*/ 1703370 w 11737976"/>
              <a:gd name="connsiteY20512" fmla="*/ 5629196 h 6407150"/>
              <a:gd name="connsiteX20513" fmla="*/ 1705961 w 11737976"/>
              <a:gd name="connsiteY20513" fmla="*/ 5624062 h 6407150"/>
              <a:gd name="connsiteX20514" fmla="*/ 1705101 w 11737976"/>
              <a:gd name="connsiteY20514" fmla="*/ 5623786 h 6407150"/>
              <a:gd name="connsiteX20515" fmla="*/ 1707259 w 11737976"/>
              <a:gd name="connsiteY20515" fmla="*/ 5620006 h 6407150"/>
              <a:gd name="connsiteX20516" fmla="*/ 1708991 w 11737976"/>
              <a:gd name="connsiteY20516" fmla="*/ 5614599 h 6407150"/>
              <a:gd name="connsiteX20517" fmla="*/ 1712001 w 11737976"/>
              <a:gd name="connsiteY20517" fmla="*/ 5614071 h 6407150"/>
              <a:gd name="connsiteX20518" fmla="*/ 1712358 w 11737976"/>
              <a:gd name="connsiteY20518" fmla="*/ 5612347 h 6407150"/>
              <a:gd name="connsiteX20519" fmla="*/ 1713555 w 11737976"/>
              <a:gd name="connsiteY20519" fmla="*/ 5616619 h 6407150"/>
              <a:gd name="connsiteX20520" fmla="*/ 1710271 w 11737976"/>
              <a:gd name="connsiteY20520" fmla="*/ 5619480 h 6407150"/>
              <a:gd name="connsiteX20521" fmla="*/ 1714568 w 11737976"/>
              <a:gd name="connsiteY20521" fmla="*/ 5620855 h 6407150"/>
              <a:gd name="connsiteX20522" fmla="*/ 1715428 w 11737976"/>
              <a:gd name="connsiteY20522" fmla="*/ 5621130 h 6407150"/>
              <a:gd name="connsiteX20523" fmla="*/ 1712410 w 11737976"/>
              <a:gd name="connsiteY20523" fmla="*/ 5624637 h 6407150"/>
              <a:gd name="connsiteX20524" fmla="*/ 1710692 w 11737976"/>
              <a:gd name="connsiteY20524" fmla="*/ 5624085 h 6407150"/>
              <a:gd name="connsiteX20525" fmla="*/ 1710685 w 11737976"/>
              <a:gd name="connsiteY20525" fmla="*/ 5627065 h 6407150"/>
              <a:gd name="connsiteX20526" fmla="*/ 1711117 w 11737976"/>
              <a:gd name="connsiteY20526" fmla="*/ 5625714 h 6407150"/>
              <a:gd name="connsiteX20527" fmla="*/ 1717147 w 11737976"/>
              <a:gd name="connsiteY20527" fmla="*/ 5621681 h 6407150"/>
              <a:gd name="connsiteX20528" fmla="*/ 1715860 w 11737976"/>
              <a:gd name="connsiteY20528" fmla="*/ 5619778 h 6407150"/>
              <a:gd name="connsiteX20529" fmla="*/ 1719303 w 11737976"/>
              <a:gd name="connsiteY20529" fmla="*/ 5617899 h 6407150"/>
              <a:gd name="connsiteX20530" fmla="*/ 1722730 w 11737976"/>
              <a:gd name="connsiteY20530" fmla="*/ 5624959 h 6407150"/>
              <a:gd name="connsiteX20531" fmla="*/ 1734793 w 11737976"/>
              <a:gd name="connsiteY20531" fmla="*/ 5613913 h 6407150"/>
              <a:gd name="connsiteX20532" fmla="*/ 1745557 w 11737976"/>
              <a:gd name="connsiteY20532" fmla="*/ 5606925 h 6407150"/>
              <a:gd name="connsiteX20533" fmla="*/ 1749440 w 11737976"/>
              <a:gd name="connsiteY20533" fmla="*/ 5600715 h 6407150"/>
              <a:gd name="connsiteX20534" fmla="*/ 1748580 w 11737976"/>
              <a:gd name="connsiteY20534" fmla="*/ 5600440 h 6407150"/>
              <a:gd name="connsiteX20535" fmla="*/ 1750732 w 11737976"/>
              <a:gd name="connsiteY20535" fmla="*/ 5599637 h 6407150"/>
              <a:gd name="connsiteX20536" fmla="*/ 1751165 w 11737976"/>
              <a:gd name="connsiteY20536" fmla="*/ 5598285 h 6407150"/>
              <a:gd name="connsiteX20537" fmla="*/ 1750305 w 11737976"/>
              <a:gd name="connsiteY20537" fmla="*/ 5598011 h 6407150"/>
              <a:gd name="connsiteX20538" fmla="*/ 1748154 w 11737976"/>
              <a:gd name="connsiteY20538" fmla="*/ 5598813 h 6407150"/>
              <a:gd name="connsiteX20539" fmla="*/ 1731386 w 11737976"/>
              <a:gd name="connsiteY20539" fmla="*/ 5597916 h 6407150"/>
              <a:gd name="connsiteX20540" fmla="*/ 1741308 w 11737976"/>
              <a:gd name="connsiteY20540" fmla="*/ 5581715 h 6407150"/>
              <a:gd name="connsiteX20541" fmla="*/ 1743034 w 11737976"/>
              <a:gd name="connsiteY20541" fmla="*/ 5579287 h 6407150"/>
              <a:gd name="connsiteX20542" fmla="*/ 1743893 w 11737976"/>
              <a:gd name="connsiteY20542" fmla="*/ 5579562 h 6407150"/>
              <a:gd name="connsiteX20543" fmla="*/ 1744741 w 11737976"/>
              <a:gd name="connsiteY20543" fmla="*/ 5585795 h 6407150"/>
              <a:gd name="connsiteX20544" fmla="*/ 1743882 w 11737976"/>
              <a:gd name="connsiteY20544" fmla="*/ 5585520 h 6407150"/>
              <a:gd name="connsiteX20545" fmla="*/ 1744295 w 11737976"/>
              <a:gd name="connsiteY20545" fmla="*/ 5593105 h 6407150"/>
              <a:gd name="connsiteX20546" fmla="*/ 1747739 w 11737976"/>
              <a:gd name="connsiteY20546" fmla="*/ 5591227 h 6407150"/>
              <a:gd name="connsiteX20547" fmla="*/ 1748598 w 11737976"/>
              <a:gd name="connsiteY20547" fmla="*/ 5591502 h 6407150"/>
              <a:gd name="connsiteX20548" fmla="*/ 1755047 w 11737976"/>
              <a:gd name="connsiteY20548" fmla="*/ 5592075 h 6407150"/>
              <a:gd name="connsiteX20549" fmla="*/ 1755913 w 11737976"/>
              <a:gd name="connsiteY20549" fmla="*/ 5589371 h 6407150"/>
              <a:gd name="connsiteX20550" fmla="*/ 1753762 w 11737976"/>
              <a:gd name="connsiteY20550" fmla="*/ 5590173 h 6407150"/>
              <a:gd name="connsiteX20551" fmla="*/ 1750323 w 11737976"/>
              <a:gd name="connsiteY20551" fmla="*/ 5589072 h 6407150"/>
              <a:gd name="connsiteX20552" fmla="*/ 1748605 w 11737976"/>
              <a:gd name="connsiteY20552" fmla="*/ 5588522 h 6407150"/>
              <a:gd name="connsiteX20553" fmla="*/ 1748611 w 11737976"/>
              <a:gd name="connsiteY20553" fmla="*/ 5585543 h 6407150"/>
              <a:gd name="connsiteX20554" fmla="*/ 1748196 w 11737976"/>
              <a:gd name="connsiteY20554" fmla="*/ 5577957 h 6407150"/>
              <a:gd name="connsiteX20555" fmla="*/ 1748629 w 11737976"/>
              <a:gd name="connsiteY20555" fmla="*/ 5576606 h 6407150"/>
              <a:gd name="connsiteX20556" fmla="*/ 1756358 w 11737976"/>
              <a:gd name="connsiteY20556" fmla="*/ 5582060 h 6407150"/>
              <a:gd name="connsiteX20557" fmla="*/ 1771414 w 11737976"/>
              <a:gd name="connsiteY20557" fmla="*/ 5579427 h 6407150"/>
              <a:gd name="connsiteX20558" fmla="*/ 1777868 w 11737976"/>
              <a:gd name="connsiteY20558" fmla="*/ 5577020 h 6407150"/>
              <a:gd name="connsiteX20559" fmla="*/ 1784323 w 11737976"/>
              <a:gd name="connsiteY20559" fmla="*/ 5574615 h 6407150"/>
              <a:gd name="connsiteX20560" fmla="*/ 1781739 w 11737976"/>
              <a:gd name="connsiteY20560" fmla="*/ 5576769 h 6407150"/>
              <a:gd name="connsiteX20561" fmla="*/ 1779161 w 11737976"/>
              <a:gd name="connsiteY20561" fmla="*/ 5575944 h 6407150"/>
              <a:gd name="connsiteX20562" fmla="*/ 1777850 w 11737976"/>
              <a:gd name="connsiteY20562" fmla="*/ 5585959 h 6407150"/>
              <a:gd name="connsiteX20563" fmla="*/ 1776126 w 11737976"/>
              <a:gd name="connsiteY20563" fmla="*/ 5588388 h 6407150"/>
              <a:gd name="connsiteX20564" fmla="*/ 1773975 w 11737976"/>
              <a:gd name="connsiteY20564" fmla="*/ 5589189 h 6407150"/>
              <a:gd name="connsiteX20565" fmla="*/ 1773114 w 11737976"/>
              <a:gd name="connsiteY20565" fmla="*/ 5588914 h 6407150"/>
              <a:gd name="connsiteX20566" fmla="*/ 1772682 w 11737976"/>
              <a:gd name="connsiteY20566" fmla="*/ 5590266 h 6407150"/>
              <a:gd name="connsiteX20567" fmla="*/ 1773109 w 11737976"/>
              <a:gd name="connsiteY20567" fmla="*/ 5591894 h 6407150"/>
              <a:gd name="connsiteX20568" fmla="*/ 1772676 w 11737976"/>
              <a:gd name="connsiteY20568" fmla="*/ 5593245 h 6407150"/>
              <a:gd name="connsiteX20569" fmla="*/ 1771396 w 11737976"/>
              <a:gd name="connsiteY20569" fmla="*/ 5588365 h 6407150"/>
              <a:gd name="connsiteX20570" fmla="*/ 1770969 w 11737976"/>
              <a:gd name="connsiteY20570" fmla="*/ 5586737 h 6407150"/>
              <a:gd name="connsiteX20571" fmla="*/ 1769676 w 11737976"/>
              <a:gd name="connsiteY20571" fmla="*/ 5587814 h 6407150"/>
              <a:gd name="connsiteX20572" fmla="*/ 1758894 w 11737976"/>
              <a:gd name="connsiteY20572" fmla="*/ 5603741 h 6407150"/>
              <a:gd name="connsiteX20573" fmla="*/ 1756298 w 11737976"/>
              <a:gd name="connsiteY20573" fmla="*/ 5611853 h 6407150"/>
              <a:gd name="connsiteX20574" fmla="*/ 1754566 w 11737976"/>
              <a:gd name="connsiteY20574" fmla="*/ 5617262 h 6407150"/>
              <a:gd name="connsiteX20575" fmla="*/ 1755419 w 11737976"/>
              <a:gd name="connsiteY20575" fmla="*/ 5620516 h 6407150"/>
              <a:gd name="connsiteX20576" fmla="*/ 1757571 w 11737976"/>
              <a:gd name="connsiteY20576" fmla="*/ 5619714 h 6407150"/>
              <a:gd name="connsiteX20577" fmla="*/ 1760594 w 11737976"/>
              <a:gd name="connsiteY20577" fmla="*/ 5613229 h 6407150"/>
              <a:gd name="connsiteX20578" fmla="*/ 1762758 w 11737976"/>
              <a:gd name="connsiteY20578" fmla="*/ 5606468 h 6407150"/>
              <a:gd name="connsiteX20579" fmla="*/ 1765763 w 11737976"/>
              <a:gd name="connsiteY20579" fmla="*/ 5608921 h 6407150"/>
              <a:gd name="connsiteX20580" fmla="*/ 1766622 w 11737976"/>
              <a:gd name="connsiteY20580" fmla="*/ 5609196 h 6407150"/>
              <a:gd name="connsiteX20581" fmla="*/ 1766183 w 11737976"/>
              <a:gd name="connsiteY20581" fmla="*/ 5613527 h 6407150"/>
              <a:gd name="connsiteX20582" fmla="*/ 1765751 w 11737976"/>
              <a:gd name="connsiteY20582" fmla="*/ 5614878 h 6407150"/>
              <a:gd name="connsiteX20583" fmla="*/ 1766611 w 11737976"/>
              <a:gd name="connsiteY20583" fmla="*/ 5615153 h 6407150"/>
              <a:gd name="connsiteX20584" fmla="*/ 1771340 w 11737976"/>
              <a:gd name="connsiteY20584" fmla="*/ 5615177 h 6407150"/>
              <a:gd name="connsiteX20585" fmla="*/ 1772632 w 11737976"/>
              <a:gd name="connsiteY20585" fmla="*/ 5614101 h 6407150"/>
              <a:gd name="connsiteX20586" fmla="*/ 1779527 w 11737976"/>
              <a:gd name="connsiteY20586" fmla="*/ 5607364 h 6407150"/>
              <a:gd name="connsiteX20587" fmla="*/ 1779100 w 11737976"/>
              <a:gd name="connsiteY20587" fmla="*/ 5605737 h 6407150"/>
              <a:gd name="connsiteX20588" fmla="*/ 1777381 w 11737976"/>
              <a:gd name="connsiteY20588" fmla="*/ 5605187 h 6407150"/>
              <a:gd name="connsiteX20589" fmla="*/ 1770488 w 11737976"/>
              <a:gd name="connsiteY20589" fmla="*/ 5611923 h 6407150"/>
              <a:gd name="connsiteX20590" fmla="*/ 1770054 w 11737976"/>
              <a:gd name="connsiteY20590" fmla="*/ 5613276 h 6407150"/>
              <a:gd name="connsiteX20591" fmla="*/ 1769195 w 11737976"/>
              <a:gd name="connsiteY20591" fmla="*/ 5612999 h 6407150"/>
              <a:gd name="connsiteX20592" fmla="*/ 1769634 w 11737976"/>
              <a:gd name="connsiteY20592" fmla="*/ 5608669 h 6407150"/>
              <a:gd name="connsiteX20593" fmla="*/ 1774802 w 11737976"/>
              <a:gd name="connsiteY20593" fmla="*/ 5604361 h 6407150"/>
              <a:gd name="connsiteX20594" fmla="*/ 1775687 w 11737976"/>
              <a:gd name="connsiteY20594" fmla="*/ 5592719 h 6407150"/>
              <a:gd name="connsiteX20595" fmla="*/ 1776118 w 11737976"/>
              <a:gd name="connsiteY20595" fmla="*/ 5591367 h 6407150"/>
              <a:gd name="connsiteX20596" fmla="*/ 1777411 w 11737976"/>
              <a:gd name="connsiteY20596" fmla="*/ 5590291 h 6407150"/>
              <a:gd name="connsiteX20597" fmla="*/ 1781288 w 11737976"/>
              <a:gd name="connsiteY20597" fmla="*/ 5587059 h 6407150"/>
              <a:gd name="connsiteX20598" fmla="*/ 1782155 w 11737976"/>
              <a:gd name="connsiteY20598" fmla="*/ 5584355 h 6407150"/>
              <a:gd name="connsiteX20599" fmla="*/ 1786883 w 11737976"/>
              <a:gd name="connsiteY20599" fmla="*/ 5584378 h 6407150"/>
              <a:gd name="connsiteX20600" fmla="*/ 1785172 w 11737976"/>
              <a:gd name="connsiteY20600" fmla="*/ 5580848 h 6407150"/>
              <a:gd name="connsiteX20601" fmla="*/ 1787329 w 11737976"/>
              <a:gd name="connsiteY20601" fmla="*/ 5577068 h 6407150"/>
              <a:gd name="connsiteX20602" fmla="*/ 1788183 w 11737976"/>
              <a:gd name="connsiteY20602" fmla="*/ 5580323 h 6407150"/>
              <a:gd name="connsiteX20603" fmla="*/ 1795496 w 11737976"/>
              <a:gd name="connsiteY20603" fmla="*/ 5578192 h 6407150"/>
              <a:gd name="connsiteX20604" fmla="*/ 1792474 w 11737976"/>
              <a:gd name="connsiteY20604" fmla="*/ 5584677 h 6407150"/>
              <a:gd name="connsiteX20605" fmla="*/ 1790760 w 11737976"/>
              <a:gd name="connsiteY20605" fmla="*/ 5581147 h 6407150"/>
              <a:gd name="connsiteX20606" fmla="*/ 1782556 w 11737976"/>
              <a:gd name="connsiteY20606" fmla="*/ 5597899 h 6407150"/>
              <a:gd name="connsiteX20607" fmla="*/ 1782124 w 11737976"/>
              <a:gd name="connsiteY20607" fmla="*/ 5599252 h 6407150"/>
              <a:gd name="connsiteX20608" fmla="*/ 1781690 w 11737976"/>
              <a:gd name="connsiteY20608" fmla="*/ 5600603 h 6407150"/>
              <a:gd name="connsiteX20609" fmla="*/ 1782976 w 11737976"/>
              <a:gd name="connsiteY20609" fmla="*/ 5602506 h 6407150"/>
              <a:gd name="connsiteX20610" fmla="*/ 1785129 w 11737976"/>
              <a:gd name="connsiteY20610" fmla="*/ 5601705 h 6407150"/>
              <a:gd name="connsiteX20611" fmla="*/ 1786422 w 11737976"/>
              <a:gd name="connsiteY20611" fmla="*/ 5600626 h 6407150"/>
              <a:gd name="connsiteX20612" fmla="*/ 1800203 w 11737976"/>
              <a:gd name="connsiteY20612" fmla="*/ 5590132 h 6407150"/>
              <a:gd name="connsiteX20613" fmla="*/ 1799331 w 11737976"/>
              <a:gd name="connsiteY20613" fmla="*/ 5595815 h 6407150"/>
              <a:gd name="connsiteX20614" fmla="*/ 1798465 w 11737976"/>
              <a:gd name="connsiteY20614" fmla="*/ 5598520 h 6407150"/>
              <a:gd name="connsiteX20615" fmla="*/ 1793735 w 11737976"/>
              <a:gd name="connsiteY20615" fmla="*/ 5598496 h 6407150"/>
              <a:gd name="connsiteX20616" fmla="*/ 1790688 w 11737976"/>
              <a:gd name="connsiteY20616" fmla="*/ 5616899 h 6407150"/>
              <a:gd name="connsiteX20617" fmla="*/ 1794131 w 11737976"/>
              <a:gd name="connsiteY20617" fmla="*/ 5615019 h 6407150"/>
              <a:gd name="connsiteX20618" fmla="*/ 1794990 w 11737976"/>
              <a:gd name="connsiteY20618" fmla="*/ 5615294 h 6407150"/>
              <a:gd name="connsiteX20619" fmla="*/ 1794125 w 11737976"/>
              <a:gd name="connsiteY20619" fmla="*/ 5617999 h 6407150"/>
              <a:gd name="connsiteX20620" fmla="*/ 1794983 w 11737976"/>
              <a:gd name="connsiteY20620" fmla="*/ 5618274 h 6407150"/>
              <a:gd name="connsiteX20621" fmla="*/ 1796277 w 11737976"/>
              <a:gd name="connsiteY20621" fmla="*/ 5617196 h 6407150"/>
              <a:gd name="connsiteX20622" fmla="*/ 1795851 w 11737976"/>
              <a:gd name="connsiteY20622" fmla="*/ 5615570 h 6407150"/>
              <a:gd name="connsiteX20623" fmla="*/ 1796283 w 11737976"/>
              <a:gd name="connsiteY20623" fmla="*/ 5614218 h 6407150"/>
              <a:gd name="connsiteX20624" fmla="*/ 1795423 w 11737976"/>
              <a:gd name="connsiteY20624" fmla="*/ 5613942 h 6407150"/>
              <a:gd name="connsiteX20625" fmla="*/ 1801470 w 11737976"/>
              <a:gd name="connsiteY20625" fmla="*/ 5600972 h 6407150"/>
              <a:gd name="connsiteX20626" fmla="*/ 1800611 w 11737976"/>
              <a:gd name="connsiteY20626" fmla="*/ 5600696 h 6407150"/>
              <a:gd name="connsiteX20627" fmla="*/ 1802768 w 11737976"/>
              <a:gd name="connsiteY20627" fmla="*/ 5596916 h 6407150"/>
              <a:gd name="connsiteX20628" fmla="*/ 1802341 w 11737976"/>
              <a:gd name="connsiteY20628" fmla="*/ 5595289 h 6407150"/>
              <a:gd name="connsiteX20629" fmla="*/ 1803201 w 11737976"/>
              <a:gd name="connsiteY20629" fmla="*/ 5595564 h 6407150"/>
              <a:gd name="connsiteX20630" fmla="*/ 1816148 w 11737976"/>
              <a:gd name="connsiteY20630" fmla="*/ 5572877 h 6407150"/>
              <a:gd name="connsiteX20631" fmla="*/ 1818300 w 11737976"/>
              <a:gd name="connsiteY20631" fmla="*/ 5572075 h 6407150"/>
              <a:gd name="connsiteX20632" fmla="*/ 1820013 w 11737976"/>
              <a:gd name="connsiteY20632" fmla="*/ 5575605 h 6407150"/>
              <a:gd name="connsiteX20633" fmla="*/ 1824755 w 11737976"/>
              <a:gd name="connsiteY20633" fmla="*/ 5569670 h 6407150"/>
              <a:gd name="connsiteX20634" fmla="*/ 1832940 w 11737976"/>
              <a:gd name="connsiteY20634" fmla="*/ 5561856 h 6407150"/>
              <a:gd name="connsiteX20635" fmla="*/ 1835940 w 11737976"/>
              <a:gd name="connsiteY20635" fmla="*/ 5567287 h 6407150"/>
              <a:gd name="connsiteX20636" fmla="*/ 1825156 w 11737976"/>
              <a:gd name="connsiteY20636" fmla="*/ 5583215 h 6407150"/>
              <a:gd name="connsiteX20637" fmla="*/ 1824298 w 11737976"/>
              <a:gd name="connsiteY20637" fmla="*/ 5582939 h 6407150"/>
              <a:gd name="connsiteX20638" fmla="*/ 1823444 w 11737976"/>
              <a:gd name="connsiteY20638" fmla="*/ 5579684 h 6407150"/>
              <a:gd name="connsiteX20639" fmla="*/ 1821292 w 11737976"/>
              <a:gd name="connsiteY20639" fmla="*/ 5580486 h 6407150"/>
              <a:gd name="connsiteX20640" fmla="*/ 1820002 w 11737976"/>
              <a:gd name="connsiteY20640" fmla="*/ 5581564 h 6407150"/>
              <a:gd name="connsiteX20641" fmla="*/ 1820426 w 11737976"/>
              <a:gd name="connsiteY20641" fmla="*/ 5583190 h 6407150"/>
              <a:gd name="connsiteX20642" fmla="*/ 1818701 w 11737976"/>
              <a:gd name="connsiteY20642" fmla="*/ 5585619 h 6407150"/>
              <a:gd name="connsiteX20643" fmla="*/ 1811375 w 11737976"/>
              <a:gd name="connsiteY20643" fmla="*/ 5593708 h 6407150"/>
              <a:gd name="connsiteX20644" fmla="*/ 1812235 w 11737976"/>
              <a:gd name="connsiteY20644" fmla="*/ 5593983 h 6407150"/>
              <a:gd name="connsiteX20645" fmla="*/ 1811802 w 11737976"/>
              <a:gd name="connsiteY20645" fmla="*/ 5595336 h 6407150"/>
              <a:gd name="connsiteX20646" fmla="*/ 1811363 w 11737976"/>
              <a:gd name="connsiteY20646" fmla="*/ 5599667 h 6407150"/>
              <a:gd name="connsiteX20647" fmla="*/ 1809205 w 11737976"/>
              <a:gd name="connsiteY20647" fmla="*/ 5603448 h 6407150"/>
              <a:gd name="connsiteX20648" fmla="*/ 1808772 w 11737976"/>
              <a:gd name="connsiteY20648" fmla="*/ 5604800 h 6407150"/>
              <a:gd name="connsiteX20649" fmla="*/ 1807480 w 11737976"/>
              <a:gd name="connsiteY20649" fmla="*/ 5605878 h 6407150"/>
              <a:gd name="connsiteX20650" fmla="*/ 1806187 w 11737976"/>
              <a:gd name="connsiteY20650" fmla="*/ 5606954 h 6407150"/>
              <a:gd name="connsiteX20651" fmla="*/ 1802739 w 11737976"/>
              <a:gd name="connsiteY20651" fmla="*/ 5611811 h 6407150"/>
              <a:gd name="connsiteX20652" fmla="*/ 1802725 w 11737976"/>
              <a:gd name="connsiteY20652" fmla="*/ 5617770 h 6407150"/>
              <a:gd name="connsiteX20653" fmla="*/ 1803584 w 11737976"/>
              <a:gd name="connsiteY20653" fmla="*/ 5618046 h 6407150"/>
              <a:gd name="connsiteX20654" fmla="*/ 1807457 w 11737976"/>
              <a:gd name="connsiteY20654" fmla="*/ 5617794 h 6407150"/>
              <a:gd name="connsiteX20655" fmla="*/ 1807889 w 11737976"/>
              <a:gd name="connsiteY20655" fmla="*/ 5616442 h 6407150"/>
              <a:gd name="connsiteX20656" fmla="*/ 1806169 w 11737976"/>
              <a:gd name="connsiteY20656" fmla="*/ 5615892 h 6407150"/>
              <a:gd name="connsiteX20657" fmla="*/ 1805310 w 11737976"/>
              <a:gd name="connsiteY20657" fmla="*/ 5615616 h 6407150"/>
              <a:gd name="connsiteX20658" fmla="*/ 1807474 w 11737976"/>
              <a:gd name="connsiteY20658" fmla="*/ 5608856 h 6407150"/>
              <a:gd name="connsiteX20659" fmla="*/ 1810478 w 11737976"/>
              <a:gd name="connsiteY20659" fmla="*/ 5611308 h 6407150"/>
              <a:gd name="connsiteX20660" fmla="*/ 1809614 w 11737976"/>
              <a:gd name="connsiteY20660" fmla="*/ 5614013 h 6407150"/>
              <a:gd name="connsiteX20661" fmla="*/ 1810473 w 11737976"/>
              <a:gd name="connsiteY20661" fmla="*/ 5614288 h 6407150"/>
              <a:gd name="connsiteX20662" fmla="*/ 1811332 w 11737976"/>
              <a:gd name="connsiteY20662" fmla="*/ 5614563 h 6407150"/>
              <a:gd name="connsiteX20663" fmla="*/ 1812199 w 11737976"/>
              <a:gd name="connsiteY20663" fmla="*/ 5611860 h 6407150"/>
              <a:gd name="connsiteX20664" fmla="*/ 1815215 w 11737976"/>
              <a:gd name="connsiteY20664" fmla="*/ 5608353 h 6407150"/>
              <a:gd name="connsiteX20665" fmla="*/ 1813929 w 11737976"/>
              <a:gd name="connsiteY20665" fmla="*/ 5606451 h 6407150"/>
              <a:gd name="connsiteX20666" fmla="*/ 1813501 w 11737976"/>
              <a:gd name="connsiteY20666" fmla="*/ 5604823 h 6407150"/>
              <a:gd name="connsiteX20667" fmla="*/ 1815227 w 11737976"/>
              <a:gd name="connsiteY20667" fmla="*/ 5602393 h 6407150"/>
              <a:gd name="connsiteX20668" fmla="*/ 1817379 w 11737976"/>
              <a:gd name="connsiteY20668" fmla="*/ 5601593 h 6407150"/>
              <a:gd name="connsiteX20669" fmla="*/ 1819957 w 11737976"/>
              <a:gd name="connsiteY20669" fmla="*/ 5602417 h 6407150"/>
              <a:gd name="connsiteX20670" fmla="*/ 1820385 w 11737976"/>
              <a:gd name="connsiteY20670" fmla="*/ 5604045 h 6407150"/>
              <a:gd name="connsiteX20671" fmla="*/ 1819525 w 11737976"/>
              <a:gd name="connsiteY20671" fmla="*/ 5603770 h 6407150"/>
              <a:gd name="connsiteX20672" fmla="*/ 1812174 w 11737976"/>
              <a:gd name="connsiteY20672" fmla="*/ 5623775 h 6407150"/>
              <a:gd name="connsiteX20673" fmla="*/ 1812186 w 11737976"/>
              <a:gd name="connsiteY20673" fmla="*/ 5617817 h 6407150"/>
              <a:gd name="connsiteX20674" fmla="*/ 1807431 w 11737976"/>
              <a:gd name="connsiteY20674" fmla="*/ 5629711 h 6407150"/>
              <a:gd name="connsiteX20675" fmla="*/ 1808291 w 11737976"/>
              <a:gd name="connsiteY20675" fmla="*/ 5629987 h 6407150"/>
              <a:gd name="connsiteX20676" fmla="*/ 1806998 w 11737976"/>
              <a:gd name="connsiteY20676" fmla="*/ 5631063 h 6407150"/>
              <a:gd name="connsiteX20677" fmla="*/ 1806565 w 11737976"/>
              <a:gd name="connsiteY20677" fmla="*/ 5632415 h 6407150"/>
              <a:gd name="connsiteX20678" fmla="*/ 1808285 w 11737976"/>
              <a:gd name="connsiteY20678" fmla="*/ 5632965 h 6407150"/>
              <a:gd name="connsiteX20679" fmla="*/ 1808718 w 11737976"/>
              <a:gd name="connsiteY20679" fmla="*/ 5631614 h 6407150"/>
              <a:gd name="connsiteX20680" fmla="*/ 1811290 w 11737976"/>
              <a:gd name="connsiteY20680" fmla="*/ 5635418 h 6407150"/>
              <a:gd name="connsiteX20681" fmla="*/ 1811717 w 11737976"/>
              <a:gd name="connsiteY20681" fmla="*/ 5637045 h 6407150"/>
              <a:gd name="connsiteX20682" fmla="*/ 1813435 w 11737976"/>
              <a:gd name="connsiteY20682" fmla="*/ 5637595 h 6407150"/>
              <a:gd name="connsiteX20683" fmla="*/ 1813868 w 11737976"/>
              <a:gd name="connsiteY20683" fmla="*/ 5636243 h 6407150"/>
              <a:gd name="connsiteX20684" fmla="*/ 1813442 w 11737976"/>
              <a:gd name="connsiteY20684" fmla="*/ 5634616 h 6407150"/>
              <a:gd name="connsiteX20685" fmla="*/ 1814301 w 11737976"/>
              <a:gd name="connsiteY20685" fmla="*/ 5634890 h 6407150"/>
              <a:gd name="connsiteX20686" fmla="*/ 1817324 w 11737976"/>
              <a:gd name="connsiteY20686" fmla="*/ 5628406 h 6407150"/>
              <a:gd name="connsiteX20687" fmla="*/ 1819469 w 11737976"/>
              <a:gd name="connsiteY20687" fmla="*/ 5630584 h 6407150"/>
              <a:gd name="connsiteX20688" fmla="*/ 1820737 w 11737976"/>
              <a:gd name="connsiteY20688" fmla="*/ 5641423 h 6407150"/>
              <a:gd name="connsiteX20689" fmla="*/ 1812570 w 11737976"/>
              <a:gd name="connsiteY20689" fmla="*/ 5640300 h 6407150"/>
              <a:gd name="connsiteX20690" fmla="*/ 1811710 w 11737976"/>
              <a:gd name="connsiteY20690" fmla="*/ 5640025 h 6407150"/>
              <a:gd name="connsiteX20691" fmla="*/ 1810851 w 11737976"/>
              <a:gd name="connsiteY20691" fmla="*/ 5639749 h 6407150"/>
              <a:gd name="connsiteX20692" fmla="*/ 1810417 w 11737976"/>
              <a:gd name="connsiteY20692" fmla="*/ 5641101 h 6407150"/>
              <a:gd name="connsiteX20693" fmla="*/ 1810411 w 11737976"/>
              <a:gd name="connsiteY20693" fmla="*/ 5644080 h 6407150"/>
              <a:gd name="connsiteX20694" fmla="*/ 1809552 w 11737976"/>
              <a:gd name="connsiteY20694" fmla="*/ 5643805 h 6407150"/>
              <a:gd name="connsiteX20695" fmla="*/ 1793600 w 11737976"/>
              <a:gd name="connsiteY20695" fmla="*/ 5664039 h 6407150"/>
              <a:gd name="connsiteX20696" fmla="*/ 1788370 w 11737976"/>
              <a:gd name="connsiteY20696" fmla="*/ 5698140 h 6407150"/>
              <a:gd name="connsiteX20697" fmla="*/ 1787937 w 11737976"/>
              <a:gd name="connsiteY20697" fmla="*/ 5699492 h 6407150"/>
              <a:gd name="connsiteX20698" fmla="*/ 1786639 w 11737976"/>
              <a:gd name="connsiteY20698" fmla="*/ 5703549 h 6407150"/>
              <a:gd name="connsiteX20699" fmla="*/ 1780154 w 11737976"/>
              <a:gd name="connsiteY20699" fmla="*/ 5720851 h 6407150"/>
              <a:gd name="connsiteX20700" fmla="*/ 1777990 w 11737976"/>
              <a:gd name="connsiteY20700" fmla="*/ 5727611 h 6407150"/>
              <a:gd name="connsiteX20701" fmla="*/ 1779275 w 11737976"/>
              <a:gd name="connsiteY20701" fmla="*/ 5729514 h 6407150"/>
              <a:gd name="connsiteX20702" fmla="*/ 1780568 w 11737976"/>
              <a:gd name="connsiteY20702" fmla="*/ 5728436 h 6407150"/>
              <a:gd name="connsiteX20703" fmla="*/ 1782732 w 11737976"/>
              <a:gd name="connsiteY20703" fmla="*/ 5721676 h 6407150"/>
              <a:gd name="connsiteX20704" fmla="*/ 1790077 w 11737976"/>
              <a:gd name="connsiteY20704" fmla="*/ 5704648 h 6407150"/>
              <a:gd name="connsiteX20705" fmla="*/ 1792655 w 11737976"/>
              <a:gd name="connsiteY20705" fmla="*/ 5705474 h 6407150"/>
              <a:gd name="connsiteX20706" fmla="*/ 1794381 w 11737976"/>
              <a:gd name="connsiteY20706" fmla="*/ 5703045 h 6407150"/>
              <a:gd name="connsiteX20707" fmla="*/ 1792662 w 11737976"/>
              <a:gd name="connsiteY20707" fmla="*/ 5702494 h 6407150"/>
              <a:gd name="connsiteX20708" fmla="*/ 1790084 w 11737976"/>
              <a:gd name="connsiteY20708" fmla="*/ 5701669 h 6407150"/>
              <a:gd name="connsiteX20709" fmla="*/ 1790516 w 11737976"/>
              <a:gd name="connsiteY20709" fmla="*/ 5700317 h 6407150"/>
              <a:gd name="connsiteX20710" fmla="*/ 1796972 w 11737976"/>
              <a:gd name="connsiteY20710" fmla="*/ 5697912 h 6407150"/>
              <a:gd name="connsiteX20711" fmla="*/ 1796538 w 11737976"/>
              <a:gd name="connsiteY20711" fmla="*/ 5699264 h 6407150"/>
              <a:gd name="connsiteX20712" fmla="*/ 1796100 w 11737976"/>
              <a:gd name="connsiteY20712" fmla="*/ 5703595 h 6407150"/>
              <a:gd name="connsiteX20713" fmla="*/ 1795233 w 11737976"/>
              <a:gd name="connsiteY20713" fmla="*/ 5706300 h 6407150"/>
              <a:gd name="connsiteX20714" fmla="*/ 1798246 w 11737976"/>
              <a:gd name="connsiteY20714" fmla="*/ 5705772 h 6407150"/>
              <a:gd name="connsiteX20715" fmla="*/ 1800409 w 11737976"/>
              <a:gd name="connsiteY20715" fmla="*/ 5699011 h 6407150"/>
              <a:gd name="connsiteX20716" fmla="*/ 1799550 w 11737976"/>
              <a:gd name="connsiteY20716" fmla="*/ 5698737 h 6407150"/>
              <a:gd name="connsiteX20717" fmla="*/ 1806016 w 11737976"/>
              <a:gd name="connsiteY20717" fmla="*/ 5690373 h 6407150"/>
              <a:gd name="connsiteX20718" fmla="*/ 1815525 w 11737976"/>
              <a:gd name="connsiteY20718" fmla="*/ 5666586 h 6407150"/>
              <a:gd name="connsiteX20719" fmla="*/ 1815958 w 11737976"/>
              <a:gd name="connsiteY20719" fmla="*/ 5665234 h 6407150"/>
              <a:gd name="connsiteX20720" fmla="*/ 1818110 w 11737976"/>
              <a:gd name="connsiteY20720" fmla="*/ 5664431 h 6407150"/>
              <a:gd name="connsiteX20721" fmla="*/ 1819402 w 11737976"/>
              <a:gd name="connsiteY20721" fmla="*/ 5663355 h 6407150"/>
              <a:gd name="connsiteX20722" fmla="*/ 1821108 w 11737976"/>
              <a:gd name="connsiteY20722" fmla="*/ 5669864 h 6407150"/>
              <a:gd name="connsiteX20723" fmla="*/ 1834073 w 11737976"/>
              <a:gd name="connsiteY20723" fmla="*/ 5638239 h 6407150"/>
              <a:gd name="connsiteX20724" fmla="*/ 1828904 w 11737976"/>
              <a:gd name="connsiteY20724" fmla="*/ 5642547 h 6407150"/>
              <a:gd name="connsiteX20725" fmla="*/ 1828504 w 11737976"/>
              <a:gd name="connsiteY20725" fmla="*/ 5629002 h 6407150"/>
              <a:gd name="connsiteX20726" fmla="*/ 1843155 w 11737976"/>
              <a:gd name="connsiteY20726" fmla="*/ 5612825 h 6407150"/>
              <a:gd name="connsiteX20727" fmla="*/ 1835378 w 11737976"/>
              <a:gd name="connsiteY20727" fmla="*/ 5631203 h 6407150"/>
              <a:gd name="connsiteX20728" fmla="*/ 1836232 w 11737976"/>
              <a:gd name="connsiteY20728" fmla="*/ 5634459 h 6407150"/>
              <a:gd name="connsiteX20729" fmla="*/ 1839676 w 11737976"/>
              <a:gd name="connsiteY20729" fmla="*/ 5632580 h 6407150"/>
              <a:gd name="connsiteX20730" fmla="*/ 1848319 w 11737976"/>
              <a:gd name="connsiteY20730" fmla="*/ 5611497 h 6407150"/>
              <a:gd name="connsiteX20731" fmla="*/ 1855651 w 11737976"/>
              <a:gd name="connsiteY20731" fmla="*/ 5600429 h 6407150"/>
              <a:gd name="connsiteX20732" fmla="*/ 1876809 w 11737976"/>
              <a:gd name="connsiteY20732" fmla="*/ 5558010 h 6407150"/>
              <a:gd name="connsiteX20733" fmla="*/ 1881582 w 11737976"/>
              <a:gd name="connsiteY20733" fmla="*/ 5537180 h 6407150"/>
              <a:gd name="connsiteX20734" fmla="*/ 1881599 w 11737976"/>
              <a:gd name="connsiteY20734" fmla="*/ 5528241 h 6407150"/>
              <a:gd name="connsiteX20735" fmla="*/ 1882459 w 11737976"/>
              <a:gd name="connsiteY20735" fmla="*/ 5528517 h 6407150"/>
              <a:gd name="connsiteX20736" fmla="*/ 1882887 w 11737976"/>
              <a:gd name="connsiteY20736" fmla="*/ 5530144 h 6407150"/>
              <a:gd name="connsiteX20737" fmla="*/ 1885861 w 11737976"/>
              <a:gd name="connsiteY20737" fmla="*/ 5547492 h 6407150"/>
              <a:gd name="connsiteX20738" fmla="*/ 1888439 w 11737976"/>
              <a:gd name="connsiteY20738" fmla="*/ 5548317 h 6407150"/>
              <a:gd name="connsiteX20739" fmla="*/ 1887140 w 11737976"/>
              <a:gd name="connsiteY20739" fmla="*/ 5552374 h 6407150"/>
              <a:gd name="connsiteX20740" fmla="*/ 1886708 w 11737976"/>
              <a:gd name="connsiteY20740" fmla="*/ 5553726 h 6407150"/>
              <a:gd name="connsiteX20741" fmla="*/ 1887556 w 11737976"/>
              <a:gd name="connsiteY20741" fmla="*/ 5559959 h 6407150"/>
              <a:gd name="connsiteX20742" fmla="*/ 1888415 w 11737976"/>
              <a:gd name="connsiteY20742" fmla="*/ 5560235 h 6407150"/>
              <a:gd name="connsiteX20743" fmla="*/ 1895729 w 11737976"/>
              <a:gd name="connsiteY20743" fmla="*/ 5558104 h 6407150"/>
              <a:gd name="connsiteX20744" fmla="*/ 1896162 w 11737976"/>
              <a:gd name="connsiteY20744" fmla="*/ 5556753 h 6407150"/>
              <a:gd name="connsiteX20745" fmla="*/ 1895304 w 11737976"/>
              <a:gd name="connsiteY20745" fmla="*/ 5556477 h 6407150"/>
              <a:gd name="connsiteX20746" fmla="*/ 1893157 w 11737976"/>
              <a:gd name="connsiteY20746" fmla="*/ 5554300 h 6407150"/>
              <a:gd name="connsiteX20747" fmla="*/ 1891012 w 11737976"/>
              <a:gd name="connsiteY20747" fmla="*/ 5552122 h 6407150"/>
              <a:gd name="connsiteX20748" fmla="*/ 1891877 w 11737976"/>
              <a:gd name="connsiteY20748" fmla="*/ 5549418 h 6407150"/>
              <a:gd name="connsiteX20749" fmla="*/ 1898338 w 11737976"/>
              <a:gd name="connsiteY20749" fmla="*/ 5544033 h 6407150"/>
              <a:gd name="connsiteX20750" fmla="*/ 1898790 w 11737976"/>
              <a:gd name="connsiteY20750" fmla="*/ 5533743 h 6407150"/>
              <a:gd name="connsiteX20751" fmla="*/ 1903532 w 11737976"/>
              <a:gd name="connsiteY20751" fmla="*/ 5527808 h 6407150"/>
              <a:gd name="connsiteX20752" fmla="*/ 1901387 w 11737976"/>
              <a:gd name="connsiteY20752" fmla="*/ 5525631 h 6407150"/>
              <a:gd name="connsiteX20753" fmla="*/ 1901819 w 11737976"/>
              <a:gd name="connsiteY20753" fmla="*/ 5524279 h 6407150"/>
              <a:gd name="connsiteX20754" fmla="*/ 1905696 w 11737976"/>
              <a:gd name="connsiteY20754" fmla="*/ 5521047 h 6407150"/>
              <a:gd name="connsiteX20755" fmla="*/ 1909128 w 11737976"/>
              <a:gd name="connsiteY20755" fmla="*/ 5525128 h 6407150"/>
              <a:gd name="connsiteX20756" fmla="*/ 1908694 w 11737976"/>
              <a:gd name="connsiteY20756" fmla="*/ 5526480 h 6407150"/>
              <a:gd name="connsiteX20757" fmla="*/ 1906530 w 11737976"/>
              <a:gd name="connsiteY20757" fmla="*/ 5533240 h 6407150"/>
              <a:gd name="connsiteX20758" fmla="*/ 1906097 w 11737976"/>
              <a:gd name="connsiteY20758" fmla="*/ 5534591 h 6407150"/>
              <a:gd name="connsiteX20759" fmla="*/ 1907817 w 11737976"/>
              <a:gd name="connsiteY20759" fmla="*/ 5535143 h 6407150"/>
              <a:gd name="connsiteX20760" fmla="*/ 1910846 w 11737976"/>
              <a:gd name="connsiteY20760" fmla="*/ 5525677 h 6407150"/>
              <a:gd name="connsiteX20761" fmla="*/ 1916009 w 11737976"/>
              <a:gd name="connsiteY20761" fmla="*/ 5524349 h 6407150"/>
              <a:gd name="connsiteX20762" fmla="*/ 1913412 w 11737976"/>
              <a:gd name="connsiteY20762" fmla="*/ 5532461 h 6407150"/>
              <a:gd name="connsiteX20763" fmla="*/ 1917265 w 11737976"/>
              <a:gd name="connsiteY20763" fmla="*/ 5541148 h 6407150"/>
              <a:gd name="connsiteX20764" fmla="*/ 1932375 w 11737976"/>
              <a:gd name="connsiteY20764" fmla="*/ 5511701 h 6407150"/>
              <a:gd name="connsiteX20765" fmla="*/ 1932807 w 11737976"/>
              <a:gd name="connsiteY20765" fmla="*/ 5510349 h 6407150"/>
              <a:gd name="connsiteX20766" fmla="*/ 1933235 w 11737976"/>
              <a:gd name="connsiteY20766" fmla="*/ 5511975 h 6407150"/>
              <a:gd name="connsiteX20767" fmla="*/ 1934953 w 11737976"/>
              <a:gd name="connsiteY20767" fmla="*/ 5512526 h 6407150"/>
              <a:gd name="connsiteX20768" fmla="*/ 1936228 w 11737976"/>
              <a:gd name="connsiteY20768" fmla="*/ 5520386 h 6407150"/>
              <a:gd name="connsiteX20769" fmla="*/ 1937086 w 11737976"/>
              <a:gd name="connsiteY20769" fmla="*/ 5520662 h 6407150"/>
              <a:gd name="connsiteX20770" fmla="*/ 1927584 w 11737976"/>
              <a:gd name="connsiteY20770" fmla="*/ 5541469 h 6407150"/>
              <a:gd name="connsiteX20771" fmla="*/ 1921963 w 11737976"/>
              <a:gd name="connsiteY20771" fmla="*/ 5556067 h 6407150"/>
              <a:gd name="connsiteX20772" fmla="*/ 1921531 w 11737976"/>
              <a:gd name="connsiteY20772" fmla="*/ 5557420 h 6407150"/>
              <a:gd name="connsiteX20773" fmla="*/ 1921958 w 11737976"/>
              <a:gd name="connsiteY20773" fmla="*/ 5559047 h 6407150"/>
              <a:gd name="connsiteX20774" fmla="*/ 1924109 w 11737976"/>
              <a:gd name="connsiteY20774" fmla="*/ 5558244 h 6407150"/>
              <a:gd name="connsiteX20775" fmla="*/ 1930595 w 11737976"/>
              <a:gd name="connsiteY20775" fmla="*/ 5540942 h 6407150"/>
              <a:gd name="connsiteX20776" fmla="*/ 1939232 w 11737976"/>
              <a:gd name="connsiteY20776" fmla="*/ 5522839 h 6407150"/>
              <a:gd name="connsiteX20777" fmla="*/ 1947431 w 11737976"/>
              <a:gd name="connsiteY20777" fmla="*/ 5509066 h 6407150"/>
              <a:gd name="connsiteX20778" fmla="*/ 1960359 w 11737976"/>
              <a:gd name="connsiteY20778" fmla="*/ 5495318 h 6407150"/>
              <a:gd name="connsiteX20779" fmla="*/ 1962973 w 11737976"/>
              <a:gd name="connsiteY20779" fmla="*/ 5478267 h 6407150"/>
              <a:gd name="connsiteX20780" fmla="*/ 1947888 w 11737976"/>
              <a:gd name="connsiteY20780" fmla="*/ 5495798 h 6407150"/>
              <a:gd name="connsiteX20781" fmla="*/ 1950918 w 11737976"/>
              <a:gd name="connsiteY20781" fmla="*/ 5486333 h 6407150"/>
              <a:gd name="connsiteX20782" fmla="*/ 1952648 w 11737976"/>
              <a:gd name="connsiteY20782" fmla="*/ 5480925 h 6407150"/>
              <a:gd name="connsiteX20783" fmla="*/ 1966864 w 11737976"/>
              <a:gd name="connsiteY20783" fmla="*/ 5469078 h 6407150"/>
              <a:gd name="connsiteX20784" fmla="*/ 1970747 w 11737976"/>
              <a:gd name="connsiteY20784" fmla="*/ 5462868 h 6407150"/>
              <a:gd name="connsiteX20785" fmla="*/ 1969886 w 11737976"/>
              <a:gd name="connsiteY20785" fmla="*/ 5462592 h 6407150"/>
              <a:gd name="connsiteX20786" fmla="*/ 1972045 w 11737976"/>
              <a:gd name="connsiteY20786" fmla="*/ 5458812 h 6407150"/>
              <a:gd name="connsiteX20787" fmla="*/ 1971618 w 11737976"/>
              <a:gd name="connsiteY20787" fmla="*/ 5457184 h 6407150"/>
              <a:gd name="connsiteX20788" fmla="*/ 1970326 w 11737976"/>
              <a:gd name="connsiteY20788" fmla="*/ 5458261 h 6407150"/>
              <a:gd name="connsiteX20789" fmla="*/ 1969028 w 11737976"/>
              <a:gd name="connsiteY20789" fmla="*/ 5462317 h 6407150"/>
              <a:gd name="connsiteX20790" fmla="*/ 1966450 w 11737976"/>
              <a:gd name="connsiteY20790" fmla="*/ 5461492 h 6407150"/>
              <a:gd name="connsiteX20791" fmla="*/ 1976355 w 11737976"/>
              <a:gd name="connsiteY20791" fmla="*/ 5454228 h 6407150"/>
              <a:gd name="connsiteX20792" fmla="*/ 1994957 w 11737976"/>
              <a:gd name="connsiteY20792" fmla="*/ 5399069 h 6407150"/>
              <a:gd name="connsiteX20793" fmla="*/ 1983759 w 11737976"/>
              <a:gd name="connsiteY20793" fmla="*/ 5407409 h 6407150"/>
              <a:gd name="connsiteX20794" fmla="*/ 1995000 w 11737976"/>
              <a:gd name="connsiteY20794" fmla="*/ 5378214 h 6407150"/>
              <a:gd name="connsiteX20795" fmla="*/ 2003167 w 11737976"/>
              <a:gd name="connsiteY20795" fmla="*/ 5379338 h 6407150"/>
              <a:gd name="connsiteX20796" fmla="*/ 2001040 w 11737976"/>
              <a:gd name="connsiteY20796" fmla="*/ 5368223 h 6407150"/>
              <a:gd name="connsiteX20797" fmla="*/ 2007533 w 11737976"/>
              <a:gd name="connsiteY20797" fmla="*/ 5347941 h 6407150"/>
              <a:gd name="connsiteX20798" fmla="*/ 2014420 w 11737976"/>
              <a:gd name="connsiteY20798" fmla="*/ 5344184 h 6407150"/>
              <a:gd name="connsiteX20799" fmla="*/ 2013153 w 11737976"/>
              <a:gd name="connsiteY20799" fmla="*/ 5333344 h 6407150"/>
              <a:gd name="connsiteX20800" fmla="*/ 2055493 w 11737976"/>
              <a:gd name="connsiteY20800" fmla="*/ 5236592 h 6407150"/>
              <a:gd name="connsiteX20801" fmla="*/ 2067629 w 11737976"/>
              <a:gd name="connsiteY20801" fmla="*/ 5189797 h 6407150"/>
              <a:gd name="connsiteX20802" fmla="*/ 2094808 w 11737976"/>
              <a:gd name="connsiteY20802" fmla="*/ 5146325 h 6407150"/>
              <a:gd name="connsiteX20803" fmla="*/ 2094796 w 11737976"/>
              <a:gd name="connsiteY20803" fmla="*/ 5152284 h 6407150"/>
              <a:gd name="connsiteX20804" fmla="*/ 2095655 w 11737976"/>
              <a:gd name="connsiteY20804" fmla="*/ 5152558 h 6407150"/>
              <a:gd name="connsiteX20805" fmla="*/ 2093930 w 11737976"/>
              <a:gd name="connsiteY20805" fmla="*/ 5154987 h 6407150"/>
              <a:gd name="connsiteX20806" fmla="*/ 2096076 w 11737976"/>
              <a:gd name="connsiteY20806" fmla="*/ 5157165 h 6407150"/>
              <a:gd name="connsiteX20807" fmla="*/ 2098227 w 11737976"/>
              <a:gd name="connsiteY20807" fmla="*/ 5156363 h 6407150"/>
              <a:gd name="connsiteX20808" fmla="*/ 2099093 w 11737976"/>
              <a:gd name="connsiteY20808" fmla="*/ 5153659 h 6407150"/>
              <a:gd name="connsiteX20809" fmla="*/ 2099527 w 11737976"/>
              <a:gd name="connsiteY20809" fmla="*/ 5152307 h 6407150"/>
              <a:gd name="connsiteX20810" fmla="*/ 2100317 w 11737976"/>
              <a:gd name="connsiteY20810" fmla="*/ 5150702 h 6407150"/>
              <a:gd name="connsiteX20811" fmla="*/ 2100330 w 11737976"/>
              <a:gd name="connsiteY20811" fmla="*/ 5151209 h 6407150"/>
              <a:gd name="connsiteX20812" fmla="*/ 2102046 w 11737976"/>
              <a:gd name="connsiteY20812" fmla="*/ 5153405 h 6407150"/>
              <a:gd name="connsiteX20813" fmla="*/ 2105911 w 11737976"/>
              <a:gd name="connsiteY20813" fmla="*/ 5153390 h 6407150"/>
              <a:gd name="connsiteX20814" fmla="*/ 2107981 w 11737976"/>
              <a:gd name="connsiteY20814" fmla="*/ 5148092 h 6407150"/>
              <a:gd name="connsiteX20815" fmla="*/ 2109693 w 11737976"/>
              <a:gd name="connsiteY20815" fmla="*/ 5144945 h 6407150"/>
              <a:gd name="connsiteX20816" fmla="*/ 2110569 w 11737976"/>
              <a:gd name="connsiteY20816" fmla="*/ 5141472 h 6407150"/>
              <a:gd name="connsiteX20817" fmla="*/ 2107739 w 11737976"/>
              <a:gd name="connsiteY20817" fmla="*/ 5138839 h 6407150"/>
              <a:gd name="connsiteX20818" fmla="*/ 2106031 w 11737976"/>
              <a:gd name="connsiteY20818" fmla="*/ 5139120 h 6407150"/>
              <a:gd name="connsiteX20819" fmla="*/ 2110321 w 11737976"/>
              <a:gd name="connsiteY20819" fmla="*/ 5130422 h 6407150"/>
              <a:gd name="connsiteX20820" fmla="*/ 2111612 w 11737976"/>
              <a:gd name="connsiteY20820" fmla="*/ 5129345 h 6407150"/>
              <a:gd name="connsiteX20821" fmla="*/ 2113338 w 11737976"/>
              <a:gd name="connsiteY20821" fmla="*/ 5126916 h 6407150"/>
              <a:gd name="connsiteX20822" fmla="*/ 2113770 w 11737976"/>
              <a:gd name="connsiteY20822" fmla="*/ 5125564 h 6407150"/>
              <a:gd name="connsiteX20823" fmla="*/ 2113344 w 11737976"/>
              <a:gd name="connsiteY20823" fmla="*/ 5123936 h 6407150"/>
              <a:gd name="connsiteX20824" fmla="*/ 2115502 w 11737976"/>
              <a:gd name="connsiteY20824" fmla="*/ 5120156 h 6407150"/>
              <a:gd name="connsiteX20825" fmla="*/ 2115934 w 11737976"/>
              <a:gd name="connsiteY20825" fmla="*/ 5118804 h 6407150"/>
              <a:gd name="connsiteX20826" fmla="*/ 2121969 w 11737976"/>
              <a:gd name="connsiteY20826" fmla="*/ 5111792 h 6407150"/>
              <a:gd name="connsiteX20827" fmla="*/ 2121993 w 11737976"/>
              <a:gd name="connsiteY20827" fmla="*/ 5099874 h 6407150"/>
              <a:gd name="connsiteX20828" fmla="*/ 2121133 w 11737976"/>
              <a:gd name="connsiteY20828" fmla="*/ 5099599 h 6407150"/>
              <a:gd name="connsiteX20829" fmla="*/ 2123291 w 11737976"/>
              <a:gd name="connsiteY20829" fmla="*/ 5095818 h 6407150"/>
              <a:gd name="connsiteX20830" fmla="*/ 2126309 w 11737976"/>
              <a:gd name="connsiteY20830" fmla="*/ 5086392 h 6407150"/>
              <a:gd name="connsiteX20831" fmla="*/ 2129077 w 11737976"/>
              <a:gd name="connsiteY20831" fmla="*/ 5091942 h 6407150"/>
              <a:gd name="connsiteX20832" fmla="*/ 2137157 w 11737976"/>
              <a:gd name="connsiteY20832" fmla="*/ 5110090 h 6407150"/>
              <a:gd name="connsiteX20833" fmla="*/ 2133774 w 11737976"/>
              <a:gd name="connsiteY20833" fmla="*/ 5108768 h 6407150"/>
              <a:gd name="connsiteX20834" fmla="*/ 2128739 w 11737976"/>
              <a:gd name="connsiteY20834" fmla="*/ 5108345 h 6407150"/>
              <a:gd name="connsiteX20835" fmla="*/ 2132726 w 11737976"/>
              <a:gd name="connsiteY20835" fmla="*/ 5111448 h 6407150"/>
              <a:gd name="connsiteX20836" fmla="*/ 2136110 w 11737976"/>
              <a:gd name="connsiteY20836" fmla="*/ 5112771 h 6407150"/>
              <a:gd name="connsiteX20837" fmla="*/ 2139167 w 11737976"/>
              <a:gd name="connsiteY20837" fmla="*/ 5144865 h 6407150"/>
              <a:gd name="connsiteX20838" fmla="*/ 2155116 w 11737976"/>
              <a:gd name="connsiteY20838" fmla="*/ 5157277 h 6407150"/>
              <a:gd name="connsiteX20839" fmla="*/ 2148830 w 11737976"/>
              <a:gd name="connsiteY20839" fmla="*/ 5173360 h 6407150"/>
              <a:gd name="connsiteX20840" fmla="*/ 2139888 w 11737976"/>
              <a:gd name="connsiteY20840" fmla="*/ 5172957 h 6407150"/>
              <a:gd name="connsiteX20841" fmla="*/ 2148061 w 11737976"/>
              <a:gd name="connsiteY20841" fmla="*/ 5208593 h 6407150"/>
              <a:gd name="connsiteX20842" fmla="*/ 2146932 w 11737976"/>
              <a:gd name="connsiteY20842" fmla="*/ 5208153 h 6407150"/>
              <a:gd name="connsiteX20843" fmla="*/ 2139038 w 11737976"/>
              <a:gd name="connsiteY20843" fmla="*/ 5205068 h 6407150"/>
              <a:gd name="connsiteX20844" fmla="*/ 2135132 w 11737976"/>
              <a:gd name="connsiteY20844" fmla="*/ 5205086 h 6407150"/>
              <a:gd name="connsiteX20845" fmla="*/ 2137991 w 11737976"/>
              <a:gd name="connsiteY20845" fmla="*/ 5207748 h 6407150"/>
              <a:gd name="connsiteX20846" fmla="*/ 2143630 w 11737976"/>
              <a:gd name="connsiteY20846" fmla="*/ 5209952 h 6407150"/>
              <a:gd name="connsiteX20847" fmla="*/ 2149952 w 11737976"/>
              <a:gd name="connsiteY20847" fmla="*/ 5217059 h 6407150"/>
              <a:gd name="connsiteX20848" fmla="*/ 2149307 w 11737976"/>
              <a:gd name="connsiteY20848" fmla="*/ 5235345 h 6407150"/>
              <a:gd name="connsiteX20849" fmla="*/ 2160744 w 11737976"/>
              <a:gd name="connsiteY20849" fmla="*/ 5245995 h 6407150"/>
              <a:gd name="connsiteX20850" fmla="*/ 2171942 w 11737976"/>
              <a:gd name="connsiteY20850" fmla="*/ 5247282 h 6407150"/>
              <a:gd name="connsiteX20851" fmla="*/ 2153694 w 11737976"/>
              <a:gd name="connsiteY20851" fmla="*/ 5254054 h 6407150"/>
              <a:gd name="connsiteX20852" fmla="*/ 2154096 w 11737976"/>
              <a:gd name="connsiteY20852" fmla="*/ 5269660 h 6407150"/>
              <a:gd name="connsiteX20853" fmla="*/ 2167629 w 11737976"/>
              <a:gd name="connsiteY20853" fmla="*/ 5274950 h 6407150"/>
              <a:gd name="connsiteX20854" fmla="*/ 2161343 w 11737976"/>
              <a:gd name="connsiteY20854" fmla="*/ 5291033 h 6407150"/>
              <a:gd name="connsiteX20855" fmla="*/ 2180676 w 11737976"/>
              <a:gd name="connsiteY20855" fmla="*/ 5304769 h 6407150"/>
              <a:gd name="connsiteX20856" fmla="*/ 2187966 w 11737976"/>
              <a:gd name="connsiteY20856" fmla="*/ 5306072 h 6407150"/>
              <a:gd name="connsiteX20857" fmla="*/ 2187522 w 11737976"/>
              <a:gd name="connsiteY20857" fmla="*/ 5310533 h 6407150"/>
              <a:gd name="connsiteX20858" fmla="*/ 2186998 w 11737976"/>
              <a:gd name="connsiteY20858" fmla="*/ 5311874 h 6407150"/>
              <a:gd name="connsiteX20859" fmla="*/ 2194006 w 11737976"/>
              <a:gd name="connsiteY20859" fmla="*/ 5323883 h 6407150"/>
              <a:gd name="connsiteX20860" fmla="*/ 2215273 w 11737976"/>
              <a:gd name="connsiteY20860" fmla="*/ 5326015 h 6407150"/>
              <a:gd name="connsiteX20861" fmla="*/ 2216402 w 11737976"/>
              <a:gd name="connsiteY20861" fmla="*/ 5326455 h 6407150"/>
              <a:gd name="connsiteX20862" fmla="*/ 2218736 w 11737976"/>
              <a:gd name="connsiteY20862" fmla="*/ 5330458 h 6407150"/>
              <a:gd name="connsiteX20863" fmla="*/ 2220992 w 11737976"/>
              <a:gd name="connsiteY20863" fmla="*/ 5331339 h 6407150"/>
              <a:gd name="connsiteX20864" fmla="*/ 2221516 w 11737976"/>
              <a:gd name="connsiteY20864" fmla="*/ 5330000 h 6407150"/>
              <a:gd name="connsiteX20865" fmla="*/ 2219784 w 11737976"/>
              <a:gd name="connsiteY20865" fmla="*/ 5327778 h 6407150"/>
              <a:gd name="connsiteX20866" fmla="*/ 2219182 w 11737976"/>
              <a:gd name="connsiteY20866" fmla="*/ 5325997 h 6407150"/>
              <a:gd name="connsiteX20867" fmla="*/ 2220310 w 11737976"/>
              <a:gd name="connsiteY20867" fmla="*/ 5326438 h 6407150"/>
              <a:gd name="connsiteX20868" fmla="*/ 2225706 w 11737976"/>
              <a:gd name="connsiteY20868" fmla="*/ 5319278 h 6407150"/>
              <a:gd name="connsiteX20869" fmla="*/ 2239239 w 11737976"/>
              <a:gd name="connsiteY20869" fmla="*/ 5324566 h 6407150"/>
              <a:gd name="connsiteX20870" fmla="*/ 2240166 w 11737976"/>
              <a:gd name="connsiteY20870" fmla="*/ 5338832 h 6407150"/>
              <a:gd name="connsiteX20871" fmla="*/ 2241292 w 11737976"/>
              <a:gd name="connsiteY20871" fmla="*/ 5339273 h 6407150"/>
              <a:gd name="connsiteX20872" fmla="*/ 2239357 w 11737976"/>
              <a:gd name="connsiteY20872" fmla="*/ 5350877 h 6407150"/>
              <a:gd name="connsiteX20873" fmla="*/ 2238834 w 11737976"/>
              <a:gd name="connsiteY20873" fmla="*/ 5352217 h 6407150"/>
              <a:gd name="connsiteX20874" fmla="*/ 2242821 w 11737976"/>
              <a:gd name="connsiteY20874" fmla="*/ 5355320 h 6407150"/>
              <a:gd name="connsiteX20875" fmla="*/ 2246728 w 11737976"/>
              <a:gd name="connsiteY20875" fmla="*/ 5355302 h 6407150"/>
              <a:gd name="connsiteX20876" fmla="*/ 2246647 w 11737976"/>
              <a:gd name="connsiteY20876" fmla="*/ 5352182 h 6407150"/>
              <a:gd name="connsiteX20877" fmla="*/ 2249187 w 11737976"/>
              <a:gd name="connsiteY20877" fmla="*/ 5342358 h 6407150"/>
              <a:gd name="connsiteX20878" fmla="*/ 2261838 w 11737976"/>
              <a:gd name="connsiteY20878" fmla="*/ 5313313 h 6407150"/>
              <a:gd name="connsiteX20879" fmla="*/ 2263250 w 11737976"/>
              <a:gd name="connsiteY20879" fmla="*/ 5303051 h 6407150"/>
              <a:gd name="connsiteX20880" fmla="*/ 2256926 w 11737976"/>
              <a:gd name="connsiteY20880" fmla="*/ 5295945 h 6407150"/>
              <a:gd name="connsiteX20881" fmla="*/ 2259304 w 11737976"/>
              <a:gd name="connsiteY20881" fmla="*/ 5279880 h 6407150"/>
              <a:gd name="connsiteX20882" fmla="*/ 2273201 w 11737976"/>
              <a:gd name="connsiteY20882" fmla="*/ 5277586 h 6407150"/>
              <a:gd name="connsiteX20883" fmla="*/ 2283229 w 11737976"/>
              <a:gd name="connsiteY20883" fmla="*/ 5298499 h 6407150"/>
              <a:gd name="connsiteX20884" fmla="*/ 2287371 w 11737976"/>
              <a:gd name="connsiteY20884" fmla="*/ 5351102 h 6407150"/>
              <a:gd name="connsiteX20885" fmla="*/ 2288054 w 11737976"/>
              <a:gd name="connsiteY20885" fmla="*/ 5356005 h 6407150"/>
              <a:gd name="connsiteX20886" fmla="*/ 2287531 w 11737976"/>
              <a:gd name="connsiteY20886" fmla="*/ 5357344 h 6407150"/>
              <a:gd name="connsiteX20887" fmla="*/ 2288659 w 11737976"/>
              <a:gd name="connsiteY20887" fmla="*/ 5357785 h 6407150"/>
              <a:gd name="connsiteX20888" fmla="*/ 2290915 w 11737976"/>
              <a:gd name="connsiteY20888" fmla="*/ 5358667 h 6407150"/>
              <a:gd name="connsiteX20889" fmla="*/ 2291438 w 11737976"/>
              <a:gd name="connsiteY20889" fmla="*/ 5357326 h 6407150"/>
              <a:gd name="connsiteX20890" fmla="*/ 2308034 w 11737976"/>
              <a:gd name="connsiteY20890" fmla="*/ 5351454 h 6407150"/>
              <a:gd name="connsiteX20891" fmla="*/ 2320521 w 11737976"/>
              <a:gd name="connsiteY20891" fmla="*/ 5359422 h 6407150"/>
              <a:gd name="connsiteX20892" fmla="*/ 2327650 w 11737976"/>
              <a:gd name="connsiteY20892" fmla="*/ 5354484 h 6407150"/>
              <a:gd name="connsiteX20893" fmla="*/ 2316292 w 11737976"/>
              <a:gd name="connsiteY20893" fmla="*/ 5346955 h 6407150"/>
              <a:gd name="connsiteX20894" fmla="*/ 2319435 w 11737976"/>
              <a:gd name="connsiteY20894" fmla="*/ 5338913 h 6407150"/>
              <a:gd name="connsiteX20895" fmla="*/ 2324149 w 11737976"/>
              <a:gd name="connsiteY20895" fmla="*/ 5326852 h 6407150"/>
              <a:gd name="connsiteX20896" fmla="*/ 2339013 w 11737976"/>
              <a:gd name="connsiteY20896" fmla="*/ 5318757 h 6407150"/>
              <a:gd name="connsiteX20897" fmla="*/ 2328099 w 11737976"/>
              <a:gd name="connsiteY20897" fmla="*/ 5306765 h 6407150"/>
              <a:gd name="connsiteX20898" fmla="*/ 2348079 w 11737976"/>
              <a:gd name="connsiteY20898" fmla="*/ 5302215 h 6407150"/>
              <a:gd name="connsiteX20899" fmla="*/ 2352669 w 11737976"/>
              <a:gd name="connsiteY20899" fmla="*/ 5307099 h 6407150"/>
              <a:gd name="connsiteX20900" fmla="*/ 2351017 w 11737976"/>
              <a:gd name="connsiteY20900" fmla="*/ 5307999 h 6407150"/>
              <a:gd name="connsiteX20901" fmla="*/ 2351622 w 11737976"/>
              <a:gd name="connsiteY20901" fmla="*/ 5309780 h 6407150"/>
              <a:gd name="connsiteX20902" fmla="*/ 2355529 w 11737976"/>
              <a:gd name="connsiteY20902" fmla="*/ 5309762 h 6407150"/>
              <a:gd name="connsiteX20903" fmla="*/ 2357704 w 11737976"/>
              <a:gd name="connsiteY20903" fmla="*/ 5307521 h 6407150"/>
              <a:gd name="connsiteX20904" fmla="*/ 2358832 w 11737976"/>
              <a:gd name="connsiteY20904" fmla="*/ 5307963 h 6407150"/>
              <a:gd name="connsiteX20905" fmla="*/ 2357945 w 11737976"/>
              <a:gd name="connsiteY20905" fmla="*/ 5316886 h 6407150"/>
              <a:gd name="connsiteX20906" fmla="*/ 2347271 w 11737976"/>
              <a:gd name="connsiteY20906" fmla="*/ 5314259 h 6407150"/>
              <a:gd name="connsiteX20907" fmla="*/ 2358629 w 11737976"/>
              <a:gd name="connsiteY20907" fmla="*/ 5321788 h 6407150"/>
              <a:gd name="connsiteX20908" fmla="*/ 2341745 w 11737976"/>
              <a:gd name="connsiteY20908" fmla="*/ 5381622 h 6407150"/>
              <a:gd name="connsiteX20909" fmla="*/ 2347384 w 11737976"/>
              <a:gd name="connsiteY20909" fmla="*/ 5383826 h 6407150"/>
              <a:gd name="connsiteX20910" fmla="*/ 2348592 w 11737976"/>
              <a:gd name="connsiteY20910" fmla="*/ 5387388 h 6407150"/>
              <a:gd name="connsiteX20911" fmla="*/ 2348068 w 11737976"/>
              <a:gd name="connsiteY20911" fmla="*/ 5388729 h 6407150"/>
              <a:gd name="connsiteX20912" fmla="*/ 2343354 w 11737976"/>
              <a:gd name="connsiteY20912" fmla="*/ 5400791 h 6407150"/>
              <a:gd name="connsiteX20913" fmla="*/ 2368448 w 11737976"/>
              <a:gd name="connsiteY20913" fmla="*/ 5399784 h 6407150"/>
              <a:gd name="connsiteX20914" fmla="*/ 2356647 w 11737976"/>
              <a:gd name="connsiteY20914" fmla="*/ 5396716 h 6407150"/>
              <a:gd name="connsiteX20915" fmla="*/ 2356486 w 11737976"/>
              <a:gd name="connsiteY20915" fmla="*/ 5390475 h 6407150"/>
              <a:gd name="connsiteX20916" fmla="*/ 2362248 w 11737976"/>
              <a:gd name="connsiteY20916" fmla="*/ 5375730 h 6407150"/>
              <a:gd name="connsiteX20917" fmla="*/ 2371714 w 11737976"/>
              <a:gd name="connsiteY20917" fmla="*/ 5374795 h 6407150"/>
              <a:gd name="connsiteX20918" fmla="*/ 2374333 w 11737976"/>
              <a:gd name="connsiteY20918" fmla="*/ 5368093 h 6407150"/>
              <a:gd name="connsiteX20919" fmla="*/ 2386418 w 11737976"/>
              <a:gd name="connsiteY20919" fmla="*/ 5360457 h 6407150"/>
              <a:gd name="connsiteX20920" fmla="*/ 2387342 w 11737976"/>
              <a:gd name="connsiteY20920" fmla="*/ 5374724 h 6407150"/>
              <a:gd name="connsiteX20921" fmla="*/ 2377352 w 11737976"/>
              <a:gd name="connsiteY20921" fmla="*/ 5376999 h 6407150"/>
              <a:gd name="connsiteX20922" fmla="*/ 2375781 w 11737976"/>
              <a:gd name="connsiteY20922" fmla="*/ 5381020 h 6407150"/>
              <a:gd name="connsiteX20923" fmla="*/ 2382104 w 11737976"/>
              <a:gd name="connsiteY20923" fmla="*/ 5388126 h 6407150"/>
              <a:gd name="connsiteX20924" fmla="*/ 2374771 w 11737976"/>
              <a:gd name="connsiteY20924" fmla="*/ 5406889 h 6407150"/>
              <a:gd name="connsiteX20925" fmla="*/ 2374247 w 11737976"/>
              <a:gd name="connsiteY20925" fmla="*/ 5408230 h 6407150"/>
              <a:gd name="connsiteX20926" fmla="*/ 2380045 w 11737976"/>
              <a:gd name="connsiteY20926" fmla="*/ 5416677 h 6407150"/>
              <a:gd name="connsiteX20927" fmla="*/ 2382665 w 11737976"/>
              <a:gd name="connsiteY20927" fmla="*/ 5409973 h 6407150"/>
              <a:gd name="connsiteX20928" fmla="*/ 2408209 w 11737976"/>
              <a:gd name="connsiteY20928" fmla="*/ 5361249 h 6407150"/>
              <a:gd name="connsiteX20929" fmla="*/ 2426740 w 11737976"/>
              <a:gd name="connsiteY20929" fmla="*/ 5343772 h 6407150"/>
              <a:gd name="connsiteX20930" fmla="*/ 2427626 w 11737976"/>
              <a:gd name="connsiteY20930" fmla="*/ 5334850 h 6407150"/>
              <a:gd name="connsiteX20931" fmla="*/ 2448253 w 11737976"/>
              <a:gd name="connsiteY20931" fmla="*/ 5312011 h 6407150"/>
              <a:gd name="connsiteX20932" fmla="*/ 2465576 w 11737976"/>
              <a:gd name="connsiteY20932" fmla="*/ 5290973 h 6407150"/>
              <a:gd name="connsiteX20933" fmla="*/ 2471738 w 11737976"/>
              <a:gd name="connsiteY20933" fmla="*/ 5291835 h 6407150"/>
              <a:gd name="connsiteX20934" fmla="*/ 2474881 w 11737976"/>
              <a:gd name="connsiteY20934" fmla="*/ 5283795 h 6407150"/>
              <a:gd name="connsiteX20935" fmla="*/ 2524390 w 11737976"/>
              <a:gd name="connsiteY20935" fmla="*/ 5233621 h 6407150"/>
              <a:gd name="connsiteX20936" fmla="*/ 2519275 w 11737976"/>
              <a:gd name="connsiteY20936" fmla="*/ 5230077 h 6407150"/>
              <a:gd name="connsiteX20937" fmla="*/ 2528743 w 11737976"/>
              <a:gd name="connsiteY20937" fmla="*/ 5229141 h 6407150"/>
              <a:gd name="connsiteX20938" fmla="*/ 2526849 w 11737976"/>
              <a:gd name="connsiteY20938" fmla="*/ 5220677 h 6407150"/>
              <a:gd name="connsiteX20939" fmla="*/ 2553922 w 11737976"/>
              <a:gd name="connsiteY20939" fmla="*/ 5187998 h 6407150"/>
              <a:gd name="connsiteX20940" fmla="*/ 2556544 w 11737976"/>
              <a:gd name="connsiteY20940" fmla="*/ 5185238 h 6407150"/>
              <a:gd name="connsiteX20941" fmla="*/ 2561845 w 11737976"/>
              <a:gd name="connsiteY20941" fmla="*/ 5186171 h 6407150"/>
              <a:gd name="connsiteX20942" fmla="*/ 2560230 w 11737976"/>
              <a:gd name="connsiteY20942" fmla="*/ 5182374 h 6407150"/>
              <a:gd name="connsiteX20943" fmla="*/ 2559156 w 11737976"/>
              <a:gd name="connsiteY20943" fmla="*/ 5182486 h 6407150"/>
              <a:gd name="connsiteX20944" fmla="*/ 2575186 w 11737976"/>
              <a:gd name="connsiteY20944" fmla="*/ 5165604 h 6407150"/>
              <a:gd name="connsiteX20945" fmla="*/ 2590138 w 11737976"/>
              <a:gd name="connsiteY20945" fmla="*/ 5141900 h 6407150"/>
              <a:gd name="connsiteX20946" fmla="*/ 2590157 w 11737976"/>
              <a:gd name="connsiteY20946" fmla="*/ 5137761 h 6407150"/>
              <a:gd name="connsiteX20947" fmla="*/ 2592573 w 11737976"/>
              <a:gd name="connsiteY20947" fmla="*/ 5137971 h 6407150"/>
              <a:gd name="connsiteX20948" fmla="*/ 2592824 w 11737976"/>
              <a:gd name="connsiteY20948" fmla="*/ 5132358 h 6407150"/>
              <a:gd name="connsiteX20949" fmla="*/ 2596282 w 11737976"/>
              <a:gd name="connsiteY20949" fmla="*/ 5131170 h 6407150"/>
              <a:gd name="connsiteX20950" fmla="*/ 2596691 w 11737976"/>
              <a:gd name="connsiteY20950" fmla="*/ 5131028 h 6407150"/>
              <a:gd name="connsiteX20951" fmla="*/ 2600779 w 11737976"/>
              <a:gd name="connsiteY20951" fmla="*/ 5134147 h 6407150"/>
              <a:gd name="connsiteX20952" fmla="*/ 2613908 w 11737976"/>
              <a:gd name="connsiteY20952" fmla="*/ 5132640 h 6407150"/>
              <a:gd name="connsiteX20953" fmla="*/ 2609049 w 11737976"/>
              <a:gd name="connsiteY20953" fmla="*/ 5128932 h 6407150"/>
              <a:gd name="connsiteX20954" fmla="*/ 2601979 w 11737976"/>
              <a:gd name="connsiteY20954" fmla="*/ 5128616 h 6407150"/>
              <a:gd name="connsiteX20955" fmla="*/ 2604414 w 11737976"/>
              <a:gd name="connsiteY20955" fmla="*/ 5124498 h 6407150"/>
              <a:gd name="connsiteX20956" fmla="*/ 2605206 w 11737976"/>
              <a:gd name="connsiteY20956" fmla="*/ 5119979 h 6407150"/>
              <a:gd name="connsiteX20957" fmla="*/ 2611893 w 11737976"/>
              <a:gd name="connsiteY20957" fmla="*/ 5119503 h 6407150"/>
              <a:gd name="connsiteX20958" fmla="*/ 2619748 w 11737976"/>
              <a:gd name="connsiteY20958" fmla="*/ 5099399 h 6407150"/>
              <a:gd name="connsiteX20959" fmla="*/ 2620877 w 11737976"/>
              <a:gd name="connsiteY20959" fmla="*/ 5099840 h 6407150"/>
              <a:gd name="connsiteX20960" fmla="*/ 2621480 w 11737976"/>
              <a:gd name="connsiteY20960" fmla="*/ 5101621 h 6407150"/>
              <a:gd name="connsiteX20961" fmla="*/ 2623736 w 11737976"/>
              <a:gd name="connsiteY20961" fmla="*/ 5102502 h 6407150"/>
              <a:gd name="connsiteX20962" fmla="*/ 2632757 w 11737976"/>
              <a:gd name="connsiteY20962" fmla="*/ 5106028 h 6407150"/>
              <a:gd name="connsiteX20963" fmla="*/ 2636222 w 11737976"/>
              <a:gd name="connsiteY20963" fmla="*/ 5110471 h 6407150"/>
              <a:gd name="connsiteX20964" fmla="*/ 2628728 w 11737976"/>
              <a:gd name="connsiteY20964" fmla="*/ 5122993 h 6407150"/>
              <a:gd name="connsiteX20965" fmla="*/ 2625402 w 11737976"/>
              <a:gd name="connsiteY20965" fmla="*/ 5122695 h 6407150"/>
              <a:gd name="connsiteX20966" fmla="*/ 2625434 w 11737976"/>
              <a:gd name="connsiteY20966" fmla="*/ 5121985 h 6407150"/>
              <a:gd name="connsiteX20967" fmla="*/ 2617413 w 11737976"/>
              <a:gd name="connsiteY20967" fmla="*/ 5121626 h 6407150"/>
              <a:gd name="connsiteX20968" fmla="*/ 2618362 w 11737976"/>
              <a:gd name="connsiteY20968" fmla="*/ 5122891 h 6407150"/>
              <a:gd name="connsiteX20969" fmla="*/ 2618785 w 11737976"/>
              <a:gd name="connsiteY20969" fmla="*/ 5122920 h 6407150"/>
              <a:gd name="connsiteX20970" fmla="*/ 2619262 w 11737976"/>
              <a:gd name="connsiteY20970" fmla="*/ 5123929 h 6407150"/>
              <a:gd name="connsiteX20971" fmla="*/ 2618376 w 11737976"/>
              <a:gd name="connsiteY20971" fmla="*/ 5132850 h 6407150"/>
              <a:gd name="connsiteX20972" fmla="*/ 2619504 w 11737976"/>
              <a:gd name="connsiteY20972" fmla="*/ 5133291 h 6407150"/>
              <a:gd name="connsiteX20973" fmla="*/ 2617852 w 11737976"/>
              <a:gd name="connsiteY20973" fmla="*/ 5134192 h 6407150"/>
              <a:gd name="connsiteX20974" fmla="*/ 2613421 w 11737976"/>
              <a:gd name="connsiteY20974" fmla="*/ 5135549 h 6407150"/>
              <a:gd name="connsiteX20975" fmla="*/ 2615677 w 11737976"/>
              <a:gd name="connsiteY20975" fmla="*/ 5136431 h 6407150"/>
              <a:gd name="connsiteX20976" fmla="*/ 2617931 w 11737976"/>
              <a:gd name="connsiteY20976" fmla="*/ 5137313 h 6407150"/>
              <a:gd name="connsiteX20977" fmla="*/ 2621234 w 11737976"/>
              <a:gd name="connsiteY20977" fmla="*/ 5135514 h 6407150"/>
              <a:gd name="connsiteX20978" fmla="*/ 2622362 w 11737976"/>
              <a:gd name="connsiteY20978" fmla="*/ 5135954 h 6407150"/>
              <a:gd name="connsiteX20979" fmla="*/ 2631909 w 11737976"/>
              <a:gd name="connsiteY20979" fmla="*/ 5138140 h 6407150"/>
              <a:gd name="connsiteX20980" fmla="*/ 2618412 w 11737976"/>
              <a:gd name="connsiteY20980" fmla="*/ 5156040 h 6407150"/>
              <a:gd name="connsiteX20981" fmla="*/ 2607937 w 11737976"/>
              <a:gd name="connsiteY20981" fmla="*/ 5182844 h 6407150"/>
              <a:gd name="connsiteX20982" fmla="*/ 2601033 w 11737976"/>
              <a:gd name="connsiteY20982" fmla="*/ 5197696 h 6407150"/>
              <a:gd name="connsiteX20983" fmla="*/ 2597949 w 11737976"/>
              <a:gd name="connsiteY20983" fmla="*/ 5197558 h 6407150"/>
              <a:gd name="connsiteX20984" fmla="*/ 2597864 w 11737976"/>
              <a:gd name="connsiteY20984" fmla="*/ 5199475 h 6407150"/>
              <a:gd name="connsiteX20985" fmla="*/ 2599539 w 11737976"/>
              <a:gd name="connsiteY20985" fmla="*/ 5199954 h 6407150"/>
              <a:gd name="connsiteX20986" fmla="*/ 2591901 w 11737976"/>
              <a:gd name="connsiteY20986" fmla="*/ 5210567 h 6407150"/>
              <a:gd name="connsiteX20987" fmla="*/ 2591378 w 11737976"/>
              <a:gd name="connsiteY20987" fmla="*/ 5211908 h 6407150"/>
              <a:gd name="connsiteX20988" fmla="*/ 2588518 w 11737976"/>
              <a:gd name="connsiteY20988" fmla="*/ 5209244 h 6407150"/>
              <a:gd name="connsiteX20989" fmla="*/ 2586262 w 11737976"/>
              <a:gd name="connsiteY20989" fmla="*/ 5208363 h 6407150"/>
              <a:gd name="connsiteX20990" fmla="*/ 2587204 w 11737976"/>
              <a:gd name="connsiteY20990" fmla="*/ 5209238 h 6407150"/>
              <a:gd name="connsiteX20991" fmla="*/ 2584997 w 11737976"/>
              <a:gd name="connsiteY20991" fmla="*/ 5207627 h 6407150"/>
              <a:gd name="connsiteX20992" fmla="*/ 2575328 w 11737976"/>
              <a:gd name="connsiteY20992" fmla="*/ 5204228 h 6407150"/>
              <a:gd name="connsiteX20993" fmla="*/ 2574798 w 11737976"/>
              <a:gd name="connsiteY20993" fmla="*/ 5216073 h 6407150"/>
              <a:gd name="connsiteX20994" fmla="*/ 2582103 w 11737976"/>
              <a:gd name="connsiteY20994" fmla="*/ 5212442 h 6407150"/>
              <a:gd name="connsiteX20995" fmla="*/ 2585680 w 11737976"/>
              <a:gd name="connsiteY20995" fmla="*/ 5212355 h 6407150"/>
              <a:gd name="connsiteX20996" fmla="*/ 2587984 w 11737976"/>
              <a:gd name="connsiteY20996" fmla="*/ 5211363 h 6407150"/>
              <a:gd name="connsiteX20997" fmla="*/ 2587919 w 11737976"/>
              <a:gd name="connsiteY20997" fmla="*/ 5215770 h 6407150"/>
              <a:gd name="connsiteX20998" fmla="*/ 2588236 w 11737976"/>
              <a:gd name="connsiteY20998" fmla="*/ 5219949 h 6407150"/>
              <a:gd name="connsiteX20999" fmla="*/ 2596654 w 11737976"/>
              <a:gd name="connsiteY20999" fmla="*/ 5221694 h 6407150"/>
              <a:gd name="connsiteX21000" fmla="*/ 2597337 w 11737976"/>
              <a:gd name="connsiteY21000" fmla="*/ 5226596 h 6407150"/>
              <a:gd name="connsiteX21001" fmla="*/ 2581025 w 11737976"/>
              <a:gd name="connsiteY21001" fmla="*/ 5221766 h 6407150"/>
              <a:gd name="connsiteX21002" fmla="*/ 2564509 w 11737976"/>
              <a:gd name="connsiteY21002" fmla="*/ 5230761 h 6407150"/>
              <a:gd name="connsiteX21003" fmla="*/ 2569011 w 11737976"/>
              <a:gd name="connsiteY21003" fmla="*/ 5231870 h 6407150"/>
              <a:gd name="connsiteX21004" fmla="*/ 2562903 w 11737976"/>
              <a:gd name="connsiteY21004" fmla="*/ 5232884 h 6407150"/>
              <a:gd name="connsiteX21005" fmla="*/ 2565748 w 11737976"/>
              <a:gd name="connsiteY21005" fmla="*/ 5234799 h 6407150"/>
              <a:gd name="connsiteX21006" fmla="*/ 2570415 w 11737976"/>
              <a:gd name="connsiteY21006" fmla="*/ 5235235 h 6407150"/>
              <a:gd name="connsiteX21007" fmla="*/ 2570829 w 11737976"/>
              <a:gd name="connsiteY21007" fmla="*/ 5235318 h 6407150"/>
              <a:gd name="connsiteX21008" fmla="*/ 2570846 w 11737976"/>
              <a:gd name="connsiteY21008" fmla="*/ 5236062 h 6407150"/>
              <a:gd name="connsiteX21009" fmla="*/ 2574215 w 11737976"/>
              <a:gd name="connsiteY21009" fmla="*/ 5239189 h 6407150"/>
              <a:gd name="connsiteX21010" fmla="*/ 2551939 w 11737976"/>
              <a:gd name="connsiteY21010" fmla="*/ 5262926 h 6407150"/>
              <a:gd name="connsiteX21011" fmla="*/ 2533531 w 11737976"/>
              <a:gd name="connsiteY21011" fmla="*/ 5263456 h 6407150"/>
              <a:gd name="connsiteX21012" fmla="*/ 2537598 w 11737976"/>
              <a:gd name="connsiteY21012" fmla="*/ 5269682 h 6407150"/>
              <a:gd name="connsiteX21013" fmla="*/ 2509115 w 11737976"/>
              <a:gd name="connsiteY21013" fmla="*/ 5312624 h 6407150"/>
              <a:gd name="connsiteX21014" fmla="*/ 2480915 w 11737976"/>
              <a:gd name="connsiteY21014" fmla="*/ 5344861 h 6407150"/>
              <a:gd name="connsiteX21015" fmla="*/ 2494449 w 11737976"/>
              <a:gd name="connsiteY21015" fmla="*/ 5350149 h 6407150"/>
              <a:gd name="connsiteX21016" fmla="*/ 2491749 w 11737976"/>
              <a:gd name="connsiteY21016" fmla="*/ 5353729 h 6407150"/>
              <a:gd name="connsiteX21017" fmla="*/ 2485828 w 11737976"/>
              <a:gd name="connsiteY21017" fmla="*/ 5362231 h 6407150"/>
              <a:gd name="connsiteX21018" fmla="*/ 2484780 w 11737976"/>
              <a:gd name="connsiteY21018" fmla="*/ 5364910 h 6407150"/>
              <a:gd name="connsiteX21019" fmla="*/ 2481477 w 11737976"/>
              <a:gd name="connsiteY21019" fmla="*/ 5366709 h 6407150"/>
              <a:gd name="connsiteX21020" fmla="*/ 2459000 w 11737976"/>
              <a:gd name="connsiteY21020" fmla="*/ 5361016 h 6407150"/>
              <a:gd name="connsiteX21021" fmla="*/ 2460488 w 11737976"/>
              <a:gd name="connsiteY21021" fmla="*/ 5397130 h 6407150"/>
              <a:gd name="connsiteX21022" fmla="*/ 2452069 w 11737976"/>
              <a:gd name="connsiteY21022" fmla="*/ 5395386 h 6407150"/>
              <a:gd name="connsiteX21023" fmla="*/ 2447878 w 11737976"/>
              <a:gd name="connsiteY21023" fmla="*/ 5406108 h 6407150"/>
              <a:gd name="connsiteX21024" fmla="*/ 2463667 w 11737976"/>
              <a:gd name="connsiteY21024" fmla="*/ 5412278 h 6407150"/>
              <a:gd name="connsiteX21025" fmla="*/ 2492148 w 11737976"/>
              <a:gd name="connsiteY21025" fmla="*/ 5369336 h 6407150"/>
              <a:gd name="connsiteX21026" fmla="*/ 2494850 w 11737976"/>
              <a:gd name="connsiteY21026" fmla="*/ 5365756 h 6407150"/>
              <a:gd name="connsiteX21027" fmla="*/ 2500247 w 11737976"/>
              <a:gd name="connsiteY21027" fmla="*/ 5358597 h 6407150"/>
              <a:gd name="connsiteX21028" fmla="*/ 2506171 w 11737976"/>
              <a:gd name="connsiteY21028" fmla="*/ 5350096 h 6407150"/>
              <a:gd name="connsiteX21029" fmla="*/ 2531912 w 11737976"/>
              <a:gd name="connsiteY21029" fmla="*/ 5330802 h 6407150"/>
              <a:gd name="connsiteX21030" fmla="*/ 2538560 w 11737976"/>
              <a:gd name="connsiteY21030" fmla="*/ 5307137 h 6407150"/>
              <a:gd name="connsiteX21031" fmla="*/ 2558378 w 11737976"/>
              <a:gd name="connsiteY21031" fmla="*/ 5296343 h 6407150"/>
              <a:gd name="connsiteX21032" fmla="*/ 2558646 w 11737976"/>
              <a:gd name="connsiteY21032" fmla="*/ 5293165 h 6407150"/>
              <a:gd name="connsiteX21033" fmla="*/ 2558850 w 11737976"/>
              <a:gd name="connsiteY21033" fmla="*/ 5292859 h 6407150"/>
              <a:gd name="connsiteX21034" fmla="*/ 2559411 w 11737976"/>
              <a:gd name="connsiteY21034" fmla="*/ 5292884 h 6407150"/>
              <a:gd name="connsiteX21035" fmla="*/ 2563546 w 11737976"/>
              <a:gd name="connsiteY21035" fmla="*/ 5293069 h 6407150"/>
              <a:gd name="connsiteX21036" fmla="*/ 2585883 w 11737976"/>
              <a:gd name="connsiteY21036" fmla="*/ 5287784 h 6407150"/>
              <a:gd name="connsiteX21037" fmla="*/ 2565663 w 11737976"/>
              <a:gd name="connsiteY21037" fmla="*/ 5286880 h 6407150"/>
              <a:gd name="connsiteX21038" fmla="*/ 2564075 w 11737976"/>
              <a:gd name="connsiteY21038" fmla="*/ 5287362 h 6407150"/>
              <a:gd name="connsiteX21039" fmla="*/ 2572432 w 11737976"/>
              <a:gd name="connsiteY21039" fmla="*/ 5281172 h 6407150"/>
              <a:gd name="connsiteX21040" fmla="*/ 2575167 w 11737976"/>
              <a:gd name="connsiteY21040" fmla="*/ 5275843 h 6407150"/>
              <a:gd name="connsiteX21041" fmla="*/ 2574320 w 11737976"/>
              <a:gd name="connsiteY21041" fmla="*/ 5274223 h 6407150"/>
              <a:gd name="connsiteX21042" fmla="*/ 2579748 w 11737976"/>
              <a:gd name="connsiteY21042" fmla="*/ 5275163 h 6407150"/>
              <a:gd name="connsiteX21043" fmla="*/ 2587390 w 11737976"/>
              <a:gd name="connsiteY21043" fmla="*/ 5276489 h 6407150"/>
              <a:gd name="connsiteX21044" fmla="*/ 2579440 w 11737976"/>
              <a:gd name="connsiteY21044" fmla="*/ 5282037 h 6407150"/>
              <a:gd name="connsiteX21045" fmla="*/ 2602589 w 11737976"/>
              <a:gd name="connsiteY21045" fmla="*/ 5281104 h 6407150"/>
              <a:gd name="connsiteX21046" fmla="*/ 2579966 w 11737976"/>
              <a:gd name="connsiteY21046" fmla="*/ 5270256 h 6407150"/>
              <a:gd name="connsiteX21047" fmla="*/ 2572325 w 11737976"/>
              <a:gd name="connsiteY21047" fmla="*/ 5270402 h 6407150"/>
              <a:gd name="connsiteX21048" fmla="*/ 2571635 w 11737976"/>
              <a:gd name="connsiteY21048" fmla="*/ 5269079 h 6407150"/>
              <a:gd name="connsiteX21049" fmla="*/ 2578908 w 11737976"/>
              <a:gd name="connsiteY21049" fmla="*/ 5266090 h 6407150"/>
              <a:gd name="connsiteX21050" fmla="*/ 2580143 w 11737976"/>
              <a:gd name="connsiteY21050" fmla="*/ 5266328 h 6407150"/>
              <a:gd name="connsiteX21051" fmla="*/ 2588004 w 11737976"/>
              <a:gd name="connsiteY21051" fmla="*/ 5262743 h 6407150"/>
              <a:gd name="connsiteX21052" fmla="*/ 2587082 w 11737976"/>
              <a:gd name="connsiteY21052" fmla="*/ 5262732 h 6407150"/>
              <a:gd name="connsiteX21053" fmla="*/ 2590001 w 11737976"/>
              <a:gd name="connsiteY21053" fmla="*/ 5261532 h 6407150"/>
              <a:gd name="connsiteX21054" fmla="*/ 2601534 w 11737976"/>
              <a:gd name="connsiteY21054" fmla="*/ 5248706 h 6407150"/>
              <a:gd name="connsiteX21055" fmla="*/ 2610543 w 11737976"/>
              <a:gd name="connsiteY21055" fmla="*/ 5237107 h 6407150"/>
              <a:gd name="connsiteX21056" fmla="*/ 2612247 w 11737976"/>
              <a:gd name="connsiteY21056" fmla="*/ 5237295 h 6407150"/>
              <a:gd name="connsiteX21057" fmla="*/ 2620362 w 11737976"/>
              <a:gd name="connsiteY21057" fmla="*/ 5235562 h 6407150"/>
              <a:gd name="connsiteX21058" fmla="*/ 2612340 w 11737976"/>
              <a:gd name="connsiteY21058" fmla="*/ 5235204 h 6407150"/>
              <a:gd name="connsiteX21059" fmla="*/ 2612032 w 11737976"/>
              <a:gd name="connsiteY21059" fmla="*/ 5235190 h 6407150"/>
              <a:gd name="connsiteX21060" fmla="*/ 2612207 w 11737976"/>
              <a:gd name="connsiteY21060" fmla="*/ 5234966 h 6407150"/>
              <a:gd name="connsiteX21061" fmla="*/ 2627991 w 11737976"/>
              <a:gd name="connsiteY21061" fmla="*/ 5224672 h 6407150"/>
              <a:gd name="connsiteX21062" fmla="*/ 2622715 w 11737976"/>
              <a:gd name="connsiteY21062" fmla="*/ 5214885 h 6407150"/>
              <a:gd name="connsiteX21063" fmla="*/ 2648456 w 11737976"/>
              <a:gd name="connsiteY21063" fmla="*/ 5195591 h 6407150"/>
              <a:gd name="connsiteX21064" fmla="*/ 2653048 w 11737976"/>
              <a:gd name="connsiteY21064" fmla="*/ 5200475 h 6407150"/>
              <a:gd name="connsiteX21065" fmla="*/ 2646724 w 11737976"/>
              <a:gd name="connsiteY21065" fmla="*/ 5193370 h 6407150"/>
              <a:gd name="connsiteX21066" fmla="*/ 2648901 w 11737976"/>
              <a:gd name="connsiteY21066" fmla="*/ 5190503 h 6407150"/>
              <a:gd name="connsiteX21067" fmla="*/ 2649024 w 11737976"/>
              <a:gd name="connsiteY21067" fmla="*/ 5189408 h 6407150"/>
              <a:gd name="connsiteX21068" fmla="*/ 2651932 w 11737976"/>
              <a:gd name="connsiteY21068" fmla="*/ 5188448 h 6407150"/>
              <a:gd name="connsiteX21069" fmla="*/ 2649169 w 11737976"/>
              <a:gd name="connsiteY21069" fmla="*/ 5188110 h 6407150"/>
              <a:gd name="connsiteX21070" fmla="*/ 2649454 w 11737976"/>
              <a:gd name="connsiteY21070" fmla="*/ 5185554 h 6407150"/>
              <a:gd name="connsiteX21071" fmla="*/ 2659857 w 11737976"/>
              <a:gd name="connsiteY21071" fmla="*/ 5183052 h 6407150"/>
              <a:gd name="connsiteX21072" fmla="*/ 2653797 w 11737976"/>
              <a:gd name="connsiteY21072" fmla="*/ 5169868 h 6407150"/>
              <a:gd name="connsiteX21073" fmla="*/ 2655238 w 11737976"/>
              <a:gd name="connsiteY21073" fmla="*/ 5169199 h 6407150"/>
              <a:gd name="connsiteX21074" fmla="*/ 2656813 w 11737976"/>
              <a:gd name="connsiteY21074" fmla="*/ 5171108 h 6407150"/>
              <a:gd name="connsiteX21075" fmla="*/ 2674172 w 11737976"/>
              <a:gd name="connsiteY21075" fmla="*/ 5179826 h 6407150"/>
              <a:gd name="connsiteX21076" fmla="*/ 2666714 w 11737976"/>
              <a:gd name="connsiteY21076" fmla="*/ 5179492 h 6407150"/>
              <a:gd name="connsiteX21077" fmla="*/ 2666457 w 11737976"/>
              <a:gd name="connsiteY21077" fmla="*/ 5185257 h 6407150"/>
              <a:gd name="connsiteX21078" fmla="*/ 2689002 w 11737976"/>
              <a:gd name="connsiteY21078" fmla="*/ 5182413 h 6407150"/>
              <a:gd name="connsiteX21079" fmla="*/ 2703831 w 11737976"/>
              <a:gd name="connsiteY21079" fmla="*/ 5185001 h 6407150"/>
              <a:gd name="connsiteX21080" fmla="*/ 2704259 w 11737976"/>
              <a:gd name="connsiteY21080" fmla="*/ 5175394 h 6407150"/>
              <a:gd name="connsiteX21081" fmla="*/ 2689432 w 11737976"/>
              <a:gd name="connsiteY21081" fmla="*/ 5172806 h 6407150"/>
              <a:gd name="connsiteX21082" fmla="*/ 2697060 w 11737976"/>
              <a:gd name="connsiteY21082" fmla="*/ 5169297 h 6407150"/>
              <a:gd name="connsiteX21083" fmla="*/ 2711977 w 11737976"/>
              <a:gd name="connsiteY21083" fmla="*/ 5169963 h 6407150"/>
              <a:gd name="connsiteX21084" fmla="*/ 2712063 w 11737976"/>
              <a:gd name="connsiteY21084" fmla="*/ 5168040 h 6407150"/>
              <a:gd name="connsiteX21085" fmla="*/ 2704602 w 11737976"/>
              <a:gd name="connsiteY21085" fmla="*/ 5167708 h 6407150"/>
              <a:gd name="connsiteX21086" fmla="*/ 2697060 w 11737976"/>
              <a:gd name="connsiteY21086" fmla="*/ 5169297 h 6407150"/>
              <a:gd name="connsiteX21087" fmla="*/ 2712577 w 11737976"/>
              <a:gd name="connsiteY21087" fmla="*/ 5156511 h 6407150"/>
              <a:gd name="connsiteX21088" fmla="*/ 2697748 w 11737976"/>
              <a:gd name="connsiteY21088" fmla="*/ 5153924 h 6407150"/>
              <a:gd name="connsiteX21089" fmla="*/ 2705376 w 11737976"/>
              <a:gd name="connsiteY21089" fmla="*/ 5150414 h 6407150"/>
              <a:gd name="connsiteX21090" fmla="*/ 2720378 w 11737976"/>
              <a:gd name="connsiteY21090" fmla="*/ 5149159 h 6407150"/>
              <a:gd name="connsiteX21091" fmla="*/ 2742579 w 11737976"/>
              <a:gd name="connsiteY21091" fmla="*/ 5154001 h 6407150"/>
              <a:gd name="connsiteX21092" fmla="*/ 2742838 w 11737976"/>
              <a:gd name="connsiteY21092" fmla="*/ 5148236 h 6407150"/>
              <a:gd name="connsiteX21093" fmla="*/ 2757752 w 11737976"/>
              <a:gd name="connsiteY21093" fmla="*/ 5148903 h 6407150"/>
              <a:gd name="connsiteX21094" fmla="*/ 2764782 w 11737976"/>
              <a:gd name="connsiteY21094" fmla="*/ 5158843 h 6407150"/>
              <a:gd name="connsiteX21095" fmla="*/ 2787669 w 11737976"/>
              <a:gd name="connsiteY21095" fmla="*/ 5148313 h 6407150"/>
              <a:gd name="connsiteX21096" fmla="*/ 2772838 w 11737976"/>
              <a:gd name="connsiteY21096" fmla="*/ 5145726 h 6407150"/>
              <a:gd name="connsiteX21097" fmla="*/ 2773183 w 11737976"/>
              <a:gd name="connsiteY21097" fmla="*/ 5138040 h 6407150"/>
              <a:gd name="connsiteX21098" fmla="*/ 2758265 w 11737976"/>
              <a:gd name="connsiteY21098" fmla="*/ 5137374 h 6407150"/>
              <a:gd name="connsiteX21099" fmla="*/ 2750552 w 11737976"/>
              <a:gd name="connsiteY21099" fmla="*/ 5142805 h 6407150"/>
              <a:gd name="connsiteX21100" fmla="*/ 2743609 w 11737976"/>
              <a:gd name="connsiteY21100" fmla="*/ 5130943 h 6407150"/>
              <a:gd name="connsiteX21101" fmla="*/ 2691234 w 11737976"/>
              <a:gd name="connsiteY21101" fmla="*/ 5132455 h 6407150"/>
              <a:gd name="connsiteX21102" fmla="*/ 2691405 w 11737976"/>
              <a:gd name="connsiteY21102" fmla="*/ 5128612 h 6407150"/>
              <a:gd name="connsiteX21103" fmla="*/ 2691492 w 11737976"/>
              <a:gd name="connsiteY21103" fmla="*/ 5126690 h 6407150"/>
              <a:gd name="connsiteX21104" fmla="*/ 2676748 w 11737976"/>
              <a:gd name="connsiteY21104" fmla="*/ 5122180 h 6407150"/>
              <a:gd name="connsiteX21105" fmla="*/ 2676574 w 11737976"/>
              <a:gd name="connsiteY21105" fmla="*/ 5126023 h 6407150"/>
              <a:gd name="connsiteX21106" fmla="*/ 2671538 w 11737976"/>
              <a:gd name="connsiteY21106" fmla="*/ 5125309 h 6407150"/>
              <a:gd name="connsiteX21107" fmla="*/ 2673427 w 11737976"/>
              <a:gd name="connsiteY21107" fmla="*/ 5121198 h 6407150"/>
              <a:gd name="connsiteX21108" fmla="*/ 2679884 w 11737976"/>
              <a:gd name="connsiteY21108" fmla="*/ 5115176 h 6407150"/>
              <a:gd name="connsiteX21109" fmla="*/ 2678930 w 11737976"/>
              <a:gd name="connsiteY21109" fmla="*/ 5113577 h 6407150"/>
              <a:gd name="connsiteX21110" fmla="*/ 2680170 w 11737976"/>
              <a:gd name="connsiteY21110" fmla="*/ 5114759 h 6407150"/>
              <a:gd name="connsiteX21111" fmla="*/ 2691361 w 11737976"/>
              <a:gd name="connsiteY21111" fmla="*/ 5122834 h 6407150"/>
              <a:gd name="connsiteX21112" fmla="*/ 2692431 w 11737976"/>
              <a:gd name="connsiteY21112" fmla="*/ 5120438 h 6407150"/>
              <a:gd name="connsiteX21113" fmla="*/ 2693098 w 11737976"/>
              <a:gd name="connsiteY21113" fmla="*/ 5120516 h 6407150"/>
              <a:gd name="connsiteX21114" fmla="*/ 2692586 w 11737976"/>
              <a:gd name="connsiteY21114" fmla="*/ 5121826 h 6407150"/>
              <a:gd name="connsiteX21115" fmla="*/ 2695517 w 11737976"/>
              <a:gd name="connsiteY21115" fmla="*/ 5124511 h 6407150"/>
              <a:gd name="connsiteX21116" fmla="*/ 2698343 w 11737976"/>
              <a:gd name="connsiteY21116" fmla="*/ 5124076 h 6407150"/>
              <a:gd name="connsiteX21117" fmla="*/ 2699386 w 11737976"/>
              <a:gd name="connsiteY21117" fmla="*/ 5121406 h 6407150"/>
              <a:gd name="connsiteX21118" fmla="*/ 2699161 w 11737976"/>
              <a:gd name="connsiteY21118" fmla="*/ 5121198 h 6407150"/>
              <a:gd name="connsiteX21119" fmla="*/ 2703173 w 11737976"/>
              <a:gd name="connsiteY21119" fmla="*/ 5117008 h 6407150"/>
              <a:gd name="connsiteX21120" fmla="*/ 2707344 w 11737976"/>
              <a:gd name="connsiteY21120" fmla="*/ 5109863 h 6407150"/>
              <a:gd name="connsiteX21121" fmla="*/ 2707039 w 11737976"/>
              <a:gd name="connsiteY21121" fmla="*/ 5107776 h 6407150"/>
              <a:gd name="connsiteX21122" fmla="*/ 2707456 w 11737976"/>
              <a:gd name="connsiteY21122" fmla="*/ 5107413 h 6407150"/>
              <a:gd name="connsiteX21123" fmla="*/ 2706844 w 11737976"/>
              <a:gd name="connsiteY21123" fmla="*/ 5106451 h 6407150"/>
              <a:gd name="connsiteX21124" fmla="*/ 2706791 w 11737976"/>
              <a:gd name="connsiteY21124" fmla="*/ 5106081 h 6407150"/>
              <a:gd name="connsiteX21125" fmla="*/ 2730928 w 11737976"/>
              <a:gd name="connsiteY21125" fmla="*/ 5099186 h 6407150"/>
              <a:gd name="connsiteX21126" fmla="*/ 2708225 w 11737976"/>
              <a:gd name="connsiteY21126" fmla="*/ 5097632 h 6407150"/>
              <a:gd name="connsiteX21127" fmla="*/ 2709835 w 11737976"/>
              <a:gd name="connsiteY21127" fmla="*/ 5096755 h 6407150"/>
              <a:gd name="connsiteX21128" fmla="*/ 2710500 w 11737976"/>
              <a:gd name="connsiteY21128" fmla="*/ 5090063 h 6407150"/>
              <a:gd name="connsiteX21129" fmla="*/ 2710868 w 11737976"/>
              <a:gd name="connsiteY21129" fmla="*/ 5086361 h 6407150"/>
              <a:gd name="connsiteX21130" fmla="*/ 2716363 w 11737976"/>
              <a:gd name="connsiteY21130" fmla="*/ 5085396 h 6407150"/>
              <a:gd name="connsiteX21131" fmla="*/ 2731204 w 11737976"/>
              <a:gd name="connsiteY21131" fmla="*/ 5087997 h 6407150"/>
              <a:gd name="connsiteX21132" fmla="*/ 2745871 w 11737976"/>
              <a:gd name="connsiteY21132" fmla="*/ 5094470 h 6407150"/>
              <a:gd name="connsiteX21133" fmla="*/ 2753335 w 11737976"/>
              <a:gd name="connsiteY21133" fmla="*/ 5094804 h 6407150"/>
              <a:gd name="connsiteX21134" fmla="*/ 2760711 w 11737976"/>
              <a:gd name="connsiteY21134" fmla="*/ 5097073 h 6407150"/>
              <a:gd name="connsiteX21135" fmla="*/ 2768004 w 11737976"/>
              <a:gd name="connsiteY21135" fmla="*/ 5101278 h 6407150"/>
              <a:gd name="connsiteX21136" fmla="*/ 2782929 w 11737976"/>
              <a:gd name="connsiteY21136" fmla="*/ 5101944 h 6407150"/>
              <a:gd name="connsiteX21137" fmla="*/ 2790307 w 11737976"/>
              <a:gd name="connsiteY21137" fmla="*/ 5104212 h 6407150"/>
              <a:gd name="connsiteX21138" fmla="*/ 2790394 w 11737976"/>
              <a:gd name="connsiteY21138" fmla="*/ 5102277 h 6407150"/>
              <a:gd name="connsiteX21139" fmla="*/ 2797944 w 11737976"/>
              <a:gd name="connsiteY21139" fmla="*/ 5100675 h 6407150"/>
              <a:gd name="connsiteX21140" fmla="*/ 2805323 w 11737976"/>
              <a:gd name="connsiteY21140" fmla="*/ 5102943 h 6407150"/>
              <a:gd name="connsiteX21141" fmla="*/ 2827712 w 11737976"/>
              <a:gd name="connsiteY21141" fmla="*/ 5103944 h 6407150"/>
              <a:gd name="connsiteX21142" fmla="*/ 2828969 w 11737976"/>
              <a:gd name="connsiteY21142" fmla="*/ 5096727 h 6407150"/>
              <a:gd name="connsiteX21143" fmla="*/ 2813302 w 11737976"/>
              <a:gd name="connsiteY21143" fmla="*/ 5091664 h 6407150"/>
              <a:gd name="connsiteX21144" fmla="*/ 2798289 w 11737976"/>
              <a:gd name="connsiteY21144" fmla="*/ 5092933 h 6407150"/>
              <a:gd name="connsiteX21145" fmla="*/ 2805928 w 11737976"/>
              <a:gd name="connsiteY21145" fmla="*/ 5089395 h 6407150"/>
              <a:gd name="connsiteX21146" fmla="*/ 2798808 w 11737976"/>
              <a:gd name="connsiteY21146" fmla="*/ 5081320 h 6407150"/>
              <a:gd name="connsiteX21147" fmla="*/ 2783793 w 11737976"/>
              <a:gd name="connsiteY21147" fmla="*/ 5082588 h 6407150"/>
              <a:gd name="connsiteX21148" fmla="*/ 2754286 w 11737976"/>
              <a:gd name="connsiteY21148" fmla="*/ 5073512 h 6407150"/>
              <a:gd name="connsiteX21149" fmla="*/ 2724606 w 11737976"/>
              <a:gd name="connsiteY21149" fmla="*/ 5068307 h 6407150"/>
              <a:gd name="connsiteX21150" fmla="*/ 2724258 w 11737976"/>
              <a:gd name="connsiteY21150" fmla="*/ 5076050 h 6407150"/>
              <a:gd name="connsiteX21151" fmla="*/ 2731637 w 11737976"/>
              <a:gd name="connsiteY21151" fmla="*/ 5078320 h 6407150"/>
              <a:gd name="connsiteX21152" fmla="*/ 2716449 w 11737976"/>
              <a:gd name="connsiteY21152" fmla="*/ 5083459 h 6407150"/>
              <a:gd name="connsiteX21153" fmla="*/ 2709071 w 11737976"/>
              <a:gd name="connsiteY21153" fmla="*/ 5081190 h 6407150"/>
              <a:gd name="connsiteX21154" fmla="*/ 2710013 w 11737976"/>
              <a:gd name="connsiteY21154" fmla="*/ 5079931 h 6407150"/>
              <a:gd name="connsiteX21155" fmla="*/ 2719776 w 11737976"/>
              <a:gd name="connsiteY21155" fmla="*/ 5076307 h 6407150"/>
              <a:gd name="connsiteX21156" fmla="*/ 2721057 w 11737976"/>
              <a:gd name="connsiteY21156" fmla="*/ 5066380 h 6407150"/>
              <a:gd name="connsiteX21157" fmla="*/ 2719928 w 11737976"/>
              <a:gd name="connsiteY21157" fmla="*/ 5065939 h 6407150"/>
              <a:gd name="connsiteX21158" fmla="*/ 2720453 w 11737976"/>
              <a:gd name="connsiteY21158" fmla="*/ 5064597 h 6407150"/>
              <a:gd name="connsiteX21159" fmla="*/ 2722103 w 11737976"/>
              <a:gd name="connsiteY21159" fmla="*/ 5063698 h 6407150"/>
              <a:gd name="connsiteX21160" fmla="*/ 2722628 w 11737976"/>
              <a:gd name="connsiteY21160" fmla="*/ 5062358 h 6407150"/>
              <a:gd name="connsiteX21161" fmla="*/ 2720896 w 11737976"/>
              <a:gd name="connsiteY21161" fmla="*/ 5060136 h 6407150"/>
              <a:gd name="connsiteX21162" fmla="*/ 2720292 w 11737976"/>
              <a:gd name="connsiteY21162" fmla="*/ 5058356 h 6407150"/>
              <a:gd name="connsiteX21163" fmla="*/ 2728993 w 11737976"/>
              <a:gd name="connsiteY21163" fmla="*/ 5054804 h 6407150"/>
              <a:gd name="connsiteX21164" fmla="*/ 2728945 w 11737976"/>
              <a:gd name="connsiteY21164" fmla="*/ 5054249 h 6407150"/>
              <a:gd name="connsiteX21165" fmla="*/ 2732199 w 11737976"/>
              <a:gd name="connsiteY21165" fmla="*/ 5054819 h 6407150"/>
              <a:gd name="connsiteX21166" fmla="*/ 2732114 w 11737976"/>
              <a:gd name="connsiteY21166" fmla="*/ 5056750 h 6407150"/>
              <a:gd name="connsiteX21167" fmla="*/ 2724558 w 11737976"/>
              <a:gd name="connsiteY21167" fmla="*/ 5058348 h 6407150"/>
              <a:gd name="connsiteX21168" fmla="*/ 2724472 w 11737976"/>
              <a:gd name="connsiteY21168" fmla="*/ 5060278 h 6407150"/>
              <a:gd name="connsiteX21169" fmla="*/ 2731941 w 11737976"/>
              <a:gd name="connsiteY21169" fmla="*/ 5060612 h 6407150"/>
              <a:gd name="connsiteX21170" fmla="*/ 2739411 w 11737976"/>
              <a:gd name="connsiteY21170" fmla="*/ 5060945 h 6407150"/>
              <a:gd name="connsiteX21171" fmla="*/ 2747055 w 11737976"/>
              <a:gd name="connsiteY21171" fmla="*/ 5057418 h 6407150"/>
              <a:gd name="connsiteX21172" fmla="*/ 2739670 w 11737976"/>
              <a:gd name="connsiteY21172" fmla="*/ 5055152 h 6407150"/>
              <a:gd name="connsiteX21173" fmla="*/ 2747399 w 11737976"/>
              <a:gd name="connsiteY21173" fmla="*/ 5049693 h 6407150"/>
              <a:gd name="connsiteX21174" fmla="*/ 2754610 w 11737976"/>
              <a:gd name="connsiteY21174" fmla="*/ 5055819 h 6407150"/>
              <a:gd name="connsiteX21175" fmla="*/ 2754437 w 11737976"/>
              <a:gd name="connsiteY21175" fmla="*/ 5059682 h 6407150"/>
              <a:gd name="connsiteX21176" fmla="*/ 2776848 w 11737976"/>
              <a:gd name="connsiteY21176" fmla="*/ 5060683 h 6407150"/>
              <a:gd name="connsiteX21177" fmla="*/ 2776761 w 11737976"/>
              <a:gd name="connsiteY21177" fmla="*/ 5062614 h 6407150"/>
              <a:gd name="connsiteX21178" fmla="*/ 2776245 w 11737976"/>
              <a:gd name="connsiteY21178" fmla="*/ 5074201 h 6407150"/>
              <a:gd name="connsiteX21179" fmla="*/ 2791358 w 11737976"/>
              <a:gd name="connsiteY21179" fmla="*/ 5071007 h 6407150"/>
              <a:gd name="connsiteX21180" fmla="*/ 2798655 w 11737976"/>
              <a:gd name="connsiteY21180" fmla="*/ 5075202 h 6407150"/>
              <a:gd name="connsiteX21181" fmla="*/ 2828622 w 11737976"/>
              <a:gd name="connsiteY21181" fmla="*/ 5074605 h 6407150"/>
              <a:gd name="connsiteX21182" fmla="*/ 2828537 w 11737976"/>
              <a:gd name="connsiteY21182" fmla="*/ 5076536 h 6407150"/>
              <a:gd name="connsiteX21183" fmla="*/ 2843131 w 11737976"/>
              <a:gd name="connsiteY21183" fmla="*/ 5084928 h 6407150"/>
              <a:gd name="connsiteX21184" fmla="*/ 2850861 w 11737976"/>
              <a:gd name="connsiteY21184" fmla="*/ 5079469 h 6407150"/>
              <a:gd name="connsiteX21185" fmla="*/ 2858331 w 11737976"/>
              <a:gd name="connsiteY21185" fmla="*/ 5079802 h 6407150"/>
              <a:gd name="connsiteX21186" fmla="*/ 2858417 w 11737976"/>
              <a:gd name="connsiteY21186" fmla="*/ 5077871 h 6407150"/>
              <a:gd name="connsiteX21187" fmla="*/ 2866232 w 11737976"/>
              <a:gd name="connsiteY21187" fmla="*/ 5070480 h 6407150"/>
              <a:gd name="connsiteX21188" fmla="*/ 2851291 w 11737976"/>
              <a:gd name="connsiteY21188" fmla="*/ 5069813 h 6407150"/>
              <a:gd name="connsiteX21189" fmla="*/ 2836093 w 11737976"/>
              <a:gd name="connsiteY21189" fmla="*/ 5074940 h 6407150"/>
              <a:gd name="connsiteX21190" fmla="*/ 2828622 w 11737976"/>
              <a:gd name="connsiteY21190" fmla="*/ 5074605 h 6407150"/>
              <a:gd name="connsiteX21191" fmla="*/ 2828796 w 11737976"/>
              <a:gd name="connsiteY21191" fmla="*/ 5070742 h 6407150"/>
              <a:gd name="connsiteX21192" fmla="*/ 2821324 w 11737976"/>
              <a:gd name="connsiteY21192" fmla="*/ 5070409 h 6407150"/>
              <a:gd name="connsiteX21193" fmla="*/ 2828967 w 11737976"/>
              <a:gd name="connsiteY21193" fmla="*/ 5066880 h 6407150"/>
              <a:gd name="connsiteX21194" fmla="*/ 2828880 w 11737976"/>
              <a:gd name="connsiteY21194" fmla="*/ 5068812 h 6407150"/>
              <a:gd name="connsiteX21195" fmla="*/ 2843906 w 11737976"/>
              <a:gd name="connsiteY21195" fmla="*/ 5067548 h 6407150"/>
              <a:gd name="connsiteX21196" fmla="*/ 2836697 w 11737976"/>
              <a:gd name="connsiteY21196" fmla="*/ 5061421 h 6407150"/>
              <a:gd name="connsiteX21197" fmla="*/ 2851637 w 11737976"/>
              <a:gd name="connsiteY21197" fmla="*/ 5062088 h 6407150"/>
              <a:gd name="connsiteX21198" fmla="*/ 2851724 w 11737976"/>
              <a:gd name="connsiteY21198" fmla="*/ 5060156 h 6407150"/>
              <a:gd name="connsiteX21199" fmla="*/ 2844252 w 11737976"/>
              <a:gd name="connsiteY21199" fmla="*/ 5059823 h 6407150"/>
              <a:gd name="connsiteX21200" fmla="*/ 2836783 w 11737976"/>
              <a:gd name="connsiteY21200" fmla="*/ 5059489 h 6407150"/>
              <a:gd name="connsiteX21201" fmla="*/ 2829226 w 11737976"/>
              <a:gd name="connsiteY21201" fmla="*/ 5061087 h 6407150"/>
              <a:gd name="connsiteX21202" fmla="*/ 2821670 w 11737976"/>
              <a:gd name="connsiteY21202" fmla="*/ 5062684 h 6407150"/>
              <a:gd name="connsiteX21203" fmla="*/ 2814114 w 11737976"/>
              <a:gd name="connsiteY21203" fmla="*/ 5064282 h 6407150"/>
              <a:gd name="connsiteX21204" fmla="*/ 2813941 w 11737976"/>
              <a:gd name="connsiteY21204" fmla="*/ 5068144 h 6407150"/>
              <a:gd name="connsiteX21205" fmla="*/ 2791358 w 11737976"/>
              <a:gd name="connsiteY21205" fmla="*/ 5071007 h 6407150"/>
              <a:gd name="connsiteX21206" fmla="*/ 2784232 w 11737976"/>
              <a:gd name="connsiteY21206" fmla="*/ 5062947 h 6407150"/>
              <a:gd name="connsiteX21207" fmla="*/ 2784319 w 11737976"/>
              <a:gd name="connsiteY21207" fmla="*/ 5061016 h 6407150"/>
              <a:gd name="connsiteX21208" fmla="*/ 2792049 w 11737976"/>
              <a:gd name="connsiteY21208" fmla="*/ 5055557 h 6407150"/>
              <a:gd name="connsiteX21209" fmla="*/ 2769897 w 11737976"/>
              <a:gd name="connsiteY21209" fmla="*/ 5048763 h 6407150"/>
              <a:gd name="connsiteX21210" fmla="*/ 2740274 w 11737976"/>
              <a:gd name="connsiteY21210" fmla="*/ 5041636 h 6407150"/>
              <a:gd name="connsiteX21211" fmla="*/ 2732665 w 11737976"/>
              <a:gd name="connsiteY21211" fmla="*/ 5042322 h 6407150"/>
              <a:gd name="connsiteX21212" fmla="*/ 2732056 w 11737976"/>
              <a:gd name="connsiteY21212" fmla="*/ 5038234 h 6407150"/>
              <a:gd name="connsiteX21213" fmla="*/ 2731098 w 11737976"/>
              <a:gd name="connsiteY21213" fmla="*/ 5037859 h 6407150"/>
              <a:gd name="connsiteX21214" fmla="*/ 2732976 w 11737976"/>
              <a:gd name="connsiteY21214" fmla="*/ 5037439 h 6407150"/>
              <a:gd name="connsiteX21215" fmla="*/ 2740446 w 11737976"/>
              <a:gd name="connsiteY21215" fmla="*/ 5037773 h 6407150"/>
              <a:gd name="connsiteX21216" fmla="*/ 2733061 w 11737976"/>
              <a:gd name="connsiteY21216" fmla="*/ 5035508 h 6407150"/>
              <a:gd name="connsiteX21217" fmla="*/ 2731442 w 11737976"/>
              <a:gd name="connsiteY21217" fmla="*/ 5035435 h 6407150"/>
              <a:gd name="connsiteX21218" fmla="*/ 2730848 w 11737976"/>
              <a:gd name="connsiteY21218" fmla="*/ 5034672 h 6407150"/>
              <a:gd name="connsiteX21219" fmla="*/ 2726941 w 11737976"/>
              <a:gd name="connsiteY21219" fmla="*/ 5034689 h 6407150"/>
              <a:gd name="connsiteX21220" fmla="*/ 2726019 w 11737976"/>
              <a:gd name="connsiteY21220" fmla="*/ 5035194 h 6407150"/>
              <a:gd name="connsiteX21221" fmla="*/ 2725593 w 11737976"/>
              <a:gd name="connsiteY21221" fmla="*/ 5035174 h 6407150"/>
              <a:gd name="connsiteX21222" fmla="*/ 2740879 w 11737976"/>
              <a:gd name="connsiteY21222" fmla="*/ 5028116 h 6407150"/>
              <a:gd name="connsiteX21223" fmla="*/ 2737272 w 11737976"/>
              <a:gd name="connsiteY21223" fmla="*/ 5025053 h 6407150"/>
              <a:gd name="connsiteX21224" fmla="*/ 2734912 w 11737976"/>
              <a:gd name="connsiteY21224" fmla="*/ 5023049 h 6407150"/>
              <a:gd name="connsiteX21225" fmla="*/ 2737104 w 11737976"/>
              <a:gd name="connsiteY21225" fmla="*/ 5020937 h 6407150"/>
              <a:gd name="connsiteX21226" fmla="*/ 2741254 w 11737976"/>
              <a:gd name="connsiteY21226" fmla="*/ 5019668 h 6407150"/>
              <a:gd name="connsiteX21227" fmla="*/ 2748780 w 11737976"/>
              <a:gd name="connsiteY21227" fmla="*/ 5018794 h 6407150"/>
              <a:gd name="connsiteX21228" fmla="*/ 2756163 w 11737976"/>
              <a:gd name="connsiteY21228" fmla="*/ 5021059 h 6407150"/>
              <a:gd name="connsiteX21229" fmla="*/ 2756077 w 11737976"/>
              <a:gd name="connsiteY21229" fmla="*/ 5022989 h 6407150"/>
              <a:gd name="connsiteX21230" fmla="*/ 2748522 w 11737976"/>
              <a:gd name="connsiteY21230" fmla="*/ 5024588 h 6407150"/>
              <a:gd name="connsiteX21231" fmla="*/ 2770760 w 11737976"/>
              <a:gd name="connsiteY21231" fmla="*/ 5029451 h 6407150"/>
              <a:gd name="connsiteX21232" fmla="*/ 2778314 w 11737976"/>
              <a:gd name="connsiteY21232" fmla="*/ 5027854 h 6407150"/>
              <a:gd name="connsiteX21233" fmla="*/ 2785699 w 11737976"/>
              <a:gd name="connsiteY21233" fmla="*/ 5030118 h 6407150"/>
              <a:gd name="connsiteX21234" fmla="*/ 2778056 w 11737976"/>
              <a:gd name="connsiteY21234" fmla="*/ 5033647 h 6407150"/>
              <a:gd name="connsiteX21235" fmla="*/ 2815235 w 11737976"/>
              <a:gd name="connsiteY21235" fmla="*/ 5039177 h 6407150"/>
              <a:gd name="connsiteX21236" fmla="*/ 2852671 w 11737976"/>
              <a:gd name="connsiteY21236" fmla="*/ 5038914 h 6407150"/>
              <a:gd name="connsiteX21237" fmla="*/ 2852585 w 11737976"/>
              <a:gd name="connsiteY21237" fmla="*/ 5040846 h 6407150"/>
              <a:gd name="connsiteX21238" fmla="*/ 2852499 w 11737976"/>
              <a:gd name="connsiteY21238" fmla="*/ 5042777 h 6407150"/>
              <a:gd name="connsiteX21239" fmla="*/ 2859970 w 11737976"/>
              <a:gd name="connsiteY21239" fmla="*/ 5043110 h 6407150"/>
              <a:gd name="connsiteX21240" fmla="*/ 2860142 w 11737976"/>
              <a:gd name="connsiteY21240" fmla="*/ 5039249 h 6407150"/>
              <a:gd name="connsiteX21241" fmla="*/ 2867870 w 11737976"/>
              <a:gd name="connsiteY21241" fmla="*/ 5033788 h 6407150"/>
              <a:gd name="connsiteX21242" fmla="*/ 2875341 w 11737976"/>
              <a:gd name="connsiteY21242" fmla="*/ 5034122 h 6407150"/>
              <a:gd name="connsiteX21243" fmla="*/ 2890540 w 11737976"/>
              <a:gd name="connsiteY21243" fmla="*/ 5028996 h 6407150"/>
              <a:gd name="connsiteX21244" fmla="*/ 2883070 w 11737976"/>
              <a:gd name="connsiteY21244" fmla="*/ 5028662 h 6407150"/>
              <a:gd name="connsiteX21245" fmla="*/ 2890712 w 11737976"/>
              <a:gd name="connsiteY21245" fmla="*/ 5025134 h 6407150"/>
              <a:gd name="connsiteX21246" fmla="*/ 2898096 w 11737976"/>
              <a:gd name="connsiteY21246" fmla="*/ 5027398 h 6407150"/>
              <a:gd name="connsiteX21247" fmla="*/ 2905740 w 11737976"/>
              <a:gd name="connsiteY21247" fmla="*/ 5023869 h 6407150"/>
              <a:gd name="connsiteX21248" fmla="*/ 2890884 w 11737976"/>
              <a:gd name="connsiteY21248" fmla="*/ 5021272 h 6407150"/>
              <a:gd name="connsiteX21249" fmla="*/ 2875944 w 11737976"/>
              <a:gd name="connsiteY21249" fmla="*/ 5020604 h 6407150"/>
              <a:gd name="connsiteX21250" fmla="*/ 2876032 w 11737976"/>
              <a:gd name="connsiteY21250" fmla="*/ 5018673 h 6407150"/>
              <a:gd name="connsiteX21251" fmla="*/ 2861091 w 11737976"/>
              <a:gd name="connsiteY21251" fmla="*/ 5018005 h 6407150"/>
              <a:gd name="connsiteX21252" fmla="*/ 2868474 w 11737976"/>
              <a:gd name="connsiteY21252" fmla="*/ 5020271 h 6407150"/>
              <a:gd name="connsiteX21253" fmla="*/ 2860920 w 11737976"/>
              <a:gd name="connsiteY21253" fmla="*/ 5021867 h 6407150"/>
              <a:gd name="connsiteX21254" fmla="*/ 2845977 w 11737976"/>
              <a:gd name="connsiteY21254" fmla="*/ 5021201 h 6407150"/>
              <a:gd name="connsiteX21255" fmla="*/ 2846064 w 11737976"/>
              <a:gd name="connsiteY21255" fmla="*/ 5019270 h 6407150"/>
              <a:gd name="connsiteX21256" fmla="*/ 2823566 w 11737976"/>
              <a:gd name="connsiteY21256" fmla="*/ 5020200 h 6407150"/>
              <a:gd name="connsiteX21257" fmla="*/ 2815839 w 11737976"/>
              <a:gd name="connsiteY21257" fmla="*/ 5025660 h 6407150"/>
              <a:gd name="connsiteX21258" fmla="*/ 2801157 w 11737976"/>
              <a:gd name="connsiteY21258" fmla="*/ 5019199 h 6407150"/>
              <a:gd name="connsiteX21259" fmla="*/ 2786216 w 11737976"/>
              <a:gd name="connsiteY21259" fmla="*/ 5018531 h 6407150"/>
              <a:gd name="connsiteX21260" fmla="*/ 2778832 w 11737976"/>
              <a:gd name="connsiteY21260" fmla="*/ 5016266 h 6407150"/>
              <a:gd name="connsiteX21261" fmla="*/ 2771104 w 11737976"/>
              <a:gd name="connsiteY21261" fmla="*/ 5021727 h 6407150"/>
              <a:gd name="connsiteX21262" fmla="*/ 2763549 w 11737976"/>
              <a:gd name="connsiteY21262" fmla="*/ 5023324 h 6407150"/>
              <a:gd name="connsiteX21263" fmla="*/ 2763633 w 11737976"/>
              <a:gd name="connsiteY21263" fmla="*/ 5021393 h 6407150"/>
              <a:gd name="connsiteX21264" fmla="*/ 2763719 w 11737976"/>
              <a:gd name="connsiteY21264" fmla="*/ 5019461 h 6407150"/>
              <a:gd name="connsiteX21265" fmla="*/ 2756249 w 11737976"/>
              <a:gd name="connsiteY21265" fmla="*/ 5019127 h 6407150"/>
              <a:gd name="connsiteX21266" fmla="*/ 2748780 w 11737976"/>
              <a:gd name="connsiteY21266" fmla="*/ 5018794 h 6407150"/>
              <a:gd name="connsiteX21267" fmla="*/ 2748952 w 11737976"/>
              <a:gd name="connsiteY21267" fmla="*/ 5014932 h 6407150"/>
              <a:gd name="connsiteX21268" fmla="*/ 2741440 w 11737976"/>
              <a:gd name="connsiteY21268" fmla="*/ 5015564 h 6407150"/>
              <a:gd name="connsiteX21269" fmla="*/ 2740660 w 11737976"/>
              <a:gd name="connsiteY21269" fmla="*/ 5015630 h 6407150"/>
              <a:gd name="connsiteX21270" fmla="*/ 2740733 w 11737976"/>
              <a:gd name="connsiteY21270" fmla="*/ 5015123 h 6407150"/>
              <a:gd name="connsiteX21271" fmla="*/ 2730676 w 11737976"/>
              <a:gd name="connsiteY21271" fmla="*/ 5012721 h 6407150"/>
              <a:gd name="connsiteX21272" fmla="*/ 2728218 w 11737976"/>
              <a:gd name="connsiteY21272" fmla="*/ 5013143 h 6407150"/>
              <a:gd name="connsiteX21273" fmla="*/ 2719157 w 11737976"/>
              <a:gd name="connsiteY21273" fmla="*/ 5011666 h 6407150"/>
              <a:gd name="connsiteX21274" fmla="*/ 2718106 w 11737976"/>
              <a:gd name="connsiteY21274" fmla="*/ 5014280 h 6407150"/>
              <a:gd name="connsiteX21275" fmla="*/ 2712892 w 11737976"/>
              <a:gd name="connsiteY21275" fmla="*/ 5015003 h 6407150"/>
              <a:gd name="connsiteX21276" fmla="*/ 2719534 w 11737976"/>
              <a:gd name="connsiteY21276" fmla="*/ 5007075 h 6407150"/>
              <a:gd name="connsiteX21277" fmla="*/ 2726443 w 11737976"/>
              <a:gd name="connsiteY21277" fmla="*/ 4988147 h 6407150"/>
              <a:gd name="connsiteX21278" fmla="*/ 2730687 w 11737976"/>
              <a:gd name="connsiteY21278" fmla="*/ 4977970 h 6407150"/>
              <a:gd name="connsiteX21279" fmla="*/ 2735328 w 11737976"/>
              <a:gd name="connsiteY21279" fmla="*/ 4978177 h 6407150"/>
              <a:gd name="connsiteX21280" fmla="*/ 2736330 w 11737976"/>
              <a:gd name="connsiteY21280" fmla="*/ 4978222 h 6407150"/>
              <a:gd name="connsiteX21281" fmla="*/ 2736423 w 11737976"/>
              <a:gd name="connsiteY21281" fmla="*/ 4976132 h 6407150"/>
              <a:gd name="connsiteX21282" fmla="*/ 2735421 w 11737976"/>
              <a:gd name="connsiteY21282" fmla="*/ 4976087 h 6407150"/>
              <a:gd name="connsiteX21283" fmla="*/ 2731544 w 11737976"/>
              <a:gd name="connsiteY21283" fmla="*/ 4975913 h 6407150"/>
              <a:gd name="connsiteX21284" fmla="*/ 2734200 w 11737976"/>
              <a:gd name="connsiteY21284" fmla="*/ 4969548 h 6407150"/>
              <a:gd name="connsiteX21285" fmla="*/ 2736721 w 11737976"/>
              <a:gd name="connsiteY21285" fmla="*/ 4969479 h 6407150"/>
              <a:gd name="connsiteX21286" fmla="*/ 2736693 w 11737976"/>
              <a:gd name="connsiteY21286" fmla="*/ 4970075 h 6407150"/>
              <a:gd name="connsiteX21287" fmla="*/ 2744150 w 11737976"/>
              <a:gd name="connsiteY21287" fmla="*/ 4970408 h 6407150"/>
              <a:gd name="connsiteX21288" fmla="*/ 2747805 w 11737976"/>
              <a:gd name="connsiteY21288" fmla="*/ 4972264 h 6407150"/>
              <a:gd name="connsiteX21289" fmla="*/ 2748665 w 11737976"/>
              <a:gd name="connsiteY21289" fmla="*/ 4972357 h 6407150"/>
              <a:gd name="connsiteX21290" fmla="*/ 2746544 w 11737976"/>
              <a:gd name="connsiteY21290" fmla="*/ 4976603 h 6407150"/>
              <a:gd name="connsiteX21291" fmla="*/ 2741860 w 11737976"/>
              <a:gd name="connsiteY21291" fmla="*/ 4984269 h 6407150"/>
              <a:gd name="connsiteX21292" fmla="*/ 2736081 w 11737976"/>
              <a:gd name="connsiteY21292" fmla="*/ 4983796 h 6407150"/>
              <a:gd name="connsiteX21293" fmla="*/ 2733994 w 11737976"/>
              <a:gd name="connsiteY21293" fmla="*/ 4985536 h 6407150"/>
              <a:gd name="connsiteX21294" fmla="*/ 2740792 w 11737976"/>
              <a:gd name="connsiteY21294" fmla="*/ 4986017 h 6407150"/>
              <a:gd name="connsiteX21295" fmla="*/ 2738084 w 11737976"/>
              <a:gd name="connsiteY21295" fmla="*/ 4990453 h 6407150"/>
              <a:gd name="connsiteX21296" fmla="*/ 2736609 w 11737976"/>
              <a:gd name="connsiteY21296" fmla="*/ 4990714 h 6407150"/>
              <a:gd name="connsiteX21297" fmla="*/ 2735644 w 11737976"/>
              <a:gd name="connsiteY21297" fmla="*/ 4993551 h 6407150"/>
              <a:gd name="connsiteX21298" fmla="*/ 2736230 w 11737976"/>
              <a:gd name="connsiteY21298" fmla="*/ 4993486 h 6407150"/>
              <a:gd name="connsiteX21299" fmla="*/ 2733260 w 11737976"/>
              <a:gd name="connsiteY21299" fmla="*/ 4998349 h 6407150"/>
              <a:gd name="connsiteX21300" fmla="*/ 2737166 w 11737976"/>
              <a:gd name="connsiteY21300" fmla="*/ 5001414 h 6407150"/>
              <a:gd name="connsiteX21301" fmla="*/ 2742115 w 11737976"/>
              <a:gd name="connsiteY21301" fmla="*/ 5001810 h 6407150"/>
              <a:gd name="connsiteX21302" fmla="*/ 2754431 w 11737976"/>
              <a:gd name="connsiteY21302" fmla="*/ 4979685 h 6407150"/>
              <a:gd name="connsiteX21303" fmla="*/ 2755475 w 11737976"/>
              <a:gd name="connsiteY21303" fmla="*/ 4977567 h 6407150"/>
              <a:gd name="connsiteX21304" fmla="*/ 2757865 w 11737976"/>
              <a:gd name="connsiteY21304" fmla="*/ 4977063 h 6407150"/>
              <a:gd name="connsiteX21305" fmla="*/ 2758808 w 11737976"/>
              <a:gd name="connsiteY21305" fmla="*/ 4976863 h 6407150"/>
              <a:gd name="connsiteX21306" fmla="*/ 2758895 w 11737976"/>
              <a:gd name="connsiteY21306" fmla="*/ 4974933 h 6407150"/>
              <a:gd name="connsiteX21307" fmla="*/ 2758981 w 11737976"/>
              <a:gd name="connsiteY21307" fmla="*/ 4973004 h 6407150"/>
              <a:gd name="connsiteX21308" fmla="*/ 2758463 w 11737976"/>
              <a:gd name="connsiteY21308" fmla="*/ 4984581 h 6407150"/>
              <a:gd name="connsiteX21309" fmla="*/ 2779976 w 11737976"/>
              <a:gd name="connsiteY21309" fmla="*/ 5004876 h 6407150"/>
              <a:gd name="connsiteX21310" fmla="*/ 2764629 w 11737976"/>
              <a:gd name="connsiteY21310" fmla="*/ 5013858 h 6407150"/>
              <a:gd name="connsiteX21311" fmla="*/ 2787000 w 11737976"/>
              <a:gd name="connsiteY21311" fmla="*/ 5014858 h 6407150"/>
              <a:gd name="connsiteX21312" fmla="*/ 2779889 w 11737976"/>
              <a:gd name="connsiteY21312" fmla="*/ 5006806 h 6407150"/>
              <a:gd name="connsiteX21313" fmla="*/ 2779976 w 11737976"/>
              <a:gd name="connsiteY21313" fmla="*/ 5004876 h 6407150"/>
              <a:gd name="connsiteX21314" fmla="*/ 2780233 w 11737976"/>
              <a:gd name="connsiteY21314" fmla="*/ 4999088 h 6407150"/>
              <a:gd name="connsiteX21315" fmla="*/ 2787692 w 11737976"/>
              <a:gd name="connsiteY21315" fmla="*/ 4999420 h 6407150"/>
              <a:gd name="connsiteX21316" fmla="*/ 2794804 w 11737976"/>
              <a:gd name="connsiteY21316" fmla="*/ 5007472 h 6407150"/>
              <a:gd name="connsiteX21317" fmla="*/ 2802262 w 11737976"/>
              <a:gd name="connsiteY21317" fmla="*/ 5007805 h 6407150"/>
              <a:gd name="connsiteX21318" fmla="*/ 2809719 w 11737976"/>
              <a:gd name="connsiteY21318" fmla="*/ 5008138 h 6407150"/>
              <a:gd name="connsiteX21319" fmla="*/ 2839292 w 11737976"/>
              <a:gd name="connsiteY21319" fmla="*/ 5015259 h 6407150"/>
              <a:gd name="connsiteX21320" fmla="*/ 2839550 w 11737976"/>
              <a:gd name="connsiteY21320" fmla="*/ 5009470 h 6407150"/>
              <a:gd name="connsiteX21321" fmla="*/ 2847007 w 11737976"/>
              <a:gd name="connsiteY21321" fmla="*/ 5009803 h 6407150"/>
              <a:gd name="connsiteX21322" fmla="*/ 2847094 w 11737976"/>
              <a:gd name="connsiteY21322" fmla="*/ 5007873 h 6407150"/>
              <a:gd name="connsiteX21323" fmla="*/ 2869553 w 11737976"/>
              <a:gd name="connsiteY21323" fmla="*/ 5006944 h 6407150"/>
              <a:gd name="connsiteX21324" fmla="*/ 2869466 w 11737976"/>
              <a:gd name="connsiteY21324" fmla="*/ 5008874 h 6407150"/>
              <a:gd name="connsiteX21325" fmla="*/ 2876926 w 11737976"/>
              <a:gd name="connsiteY21325" fmla="*/ 5009207 h 6407150"/>
              <a:gd name="connsiteX21326" fmla="*/ 2877012 w 11737976"/>
              <a:gd name="connsiteY21326" fmla="*/ 5007277 h 6407150"/>
              <a:gd name="connsiteX21327" fmla="*/ 2869553 w 11737976"/>
              <a:gd name="connsiteY21327" fmla="*/ 5006944 h 6407150"/>
              <a:gd name="connsiteX21328" fmla="*/ 2854726 w 11737976"/>
              <a:gd name="connsiteY21328" fmla="*/ 5004348 h 6407150"/>
              <a:gd name="connsiteX21329" fmla="*/ 2862355 w 11737976"/>
              <a:gd name="connsiteY21329" fmla="*/ 5000821 h 6407150"/>
              <a:gd name="connsiteX21330" fmla="*/ 2862441 w 11737976"/>
              <a:gd name="connsiteY21330" fmla="*/ 4998892 h 6407150"/>
              <a:gd name="connsiteX21331" fmla="*/ 2869897 w 11737976"/>
              <a:gd name="connsiteY21331" fmla="*/ 4999224 h 6407150"/>
              <a:gd name="connsiteX21332" fmla="*/ 2869984 w 11737976"/>
              <a:gd name="connsiteY21332" fmla="*/ 4997295 h 6407150"/>
              <a:gd name="connsiteX21333" fmla="*/ 2862441 w 11737976"/>
              <a:gd name="connsiteY21333" fmla="*/ 4998892 h 6407150"/>
              <a:gd name="connsiteX21334" fmla="*/ 2854983 w 11737976"/>
              <a:gd name="connsiteY21334" fmla="*/ 4998558 h 6407150"/>
              <a:gd name="connsiteX21335" fmla="*/ 2855241 w 11737976"/>
              <a:gd name="connsiteY21335" fmla="*/ 4992770 h 6407150"/>
              <a:gd name="connsiteX21336" fmla="*/ 2840498 w 11737976"/>
              <a:gd name="connsiteY21336" fmla="*/ 4988245 h 6407150"/>
              <a:gd name="connsiteX21337" fmla="*/ 2810237 w 11737976"/>
              <a:gd name="connsiteY21337" fmla="*/ 4996561 h 6407150"/>
              <a:gd name="connsiteX21338" fmla="*/ 2795405 w 11737976"/>
              <a:gd name="connsiteY21338" fmla="*/ 4993965 h 6407150"/>
              <a:gd name="connsiteX21339" fmla="*/ 2787864 w 11737976"/>
              <a:gd name="connsiteY21339" fmla="*/ 4995561 h 6407150"/>
              <a:gd name="connsiteX21340" fmla="*/ 2780665 w 11737976"/>
              <a:gd name="connsiteY21340" fmla="*/ 4989439 h 6407150"/>
              <a:gd name="connsiteX21341" fmla="*/ 2788294 w 11737976"/>
              <a:gd name="connsiteY21341" fmla="*/ 4985914 h 6407150"/>
              <a:gd name="connsiteX21342" fmla="*/ 2795751 w 11737976"/>
              <a:gd name="connsiteY21342" fmla="*/ 4986246 h 6407150"/>
              <a:gd name="connsiteX21343" fmla="*/ 2803813 w 11737976"/>
              <a:gd name="connsiteY21343" fmla="*/ 4973071 h 6407150"/>
              <a:gd name="connsiteX21344" fmla="*/ 2781525 w 11737976"/>
              <a:gd name="connsiteY21344" fmla="*/ 4970144 h 6407150"/>
              <a:gd name="connsiteX21345" fmla="*/ 2774176 w 11737976"/>
              <a:gd name="connsiteY21345" fmla="*/ 4967399 h 6407150"/>
              <a:gd name="connsiteX21346" fmla="*/ 2766696 w 11737976"/>
              <a:gd name="connsiteY21346" fmla="*/ 4967548 h 6407150"/>
              <a:gd name="connsiteX21347" fmla="*/ 2759899 w 11737976"/>
              <a:gd name="connsiteY21347" fmla="*/ 4968602 h 6407150"/>
              <a:gd name="connsiteX21348" fmla="*/ 2767483 w 11737976"/>
              <a:gd name="connsiteY21348" fmla="*/ 4953231 h 6407150"/>
              <a:gd name="connsiteX21349" fmla="*/ 2764683 w 11737976"/>
              <a:gd name="connsiteY21349" fmla="*/ 4950597 h 6407150"/>
              <a:gd name="connsiteX21350" fmla="*/ 2759733 w 11737976"/>
              <a:gd name="connsiteY21350" fmla="*/ 4950201 h 6407150"/>
              <a:gd name="connsiteX21351" fmla="*/ 2750290 w 11737976"/>
              <a:gd name="connsiteY21351" fmla="*/ 4969104 h 6407150"/>
              <a:gd name="connsiteX21352" fmla="*/ 2744864 w 11737976"/>
              <a:gd name="connsiteY21352" fmla="*/ 4968543 h 6407150"/>
              <a:gd name="connsiteX21353" fmla="*/ 2746445 w 11737976"/>
              <a:gd name="connsiteY21353" fmla="*/ 4968154 h 6407150"/>
              <a:gd name="connsiteX21354" fmla="*/ 2744894 w 11737976"/>
              <a:gd name="connsiteY21354" fmla="*/ 4962142 h 6407150"/>
              <a:gd name="connsiteX21355" fmla="*/ 2742991 w 11737976"/>
              <a:gd name="connsiteY21355" fmla="*/ 4959312 h 6407150"/>
              <a:gd name="connsiteX21356" fmla="*/ 2750569 w 11737976"/>
              <a:gd name="connsiteY21356" fmla="*/ 4959308 h 6407150"/>
              <a:gd name="connsiteX21357" fmla="*/ 2743439 w 11737976"/>
              <a:gd name="connsiteY21357" fmla="*/ 4958990 h 6407150"/>
              <a:gd name="connsiteX21358" fmla="*/ 2742991 w 11737976"/>
              <a:gd name="connsiteY21358" fmla="*/ 4959310 h 6407150"/>
              <a:gd name="connsiteX21359" fmla="*/ 2739961 w 11737976"/>
              <a:gd name="connsiteY21359" fmla="*/ 4954806 h 6407150"/>
              <a:gd name="connsiteX21360" fmla="*/ 2752409 w 11737976"/>
              <a:gd name="connsiteY21360" fmla="*/ 4939586 h 6407150"/>
              <a:gd name="connsiteX21361" fmla="*/ 2749389 w 11737976"/>
              <a:gd name="connsiteY21361" fmla="*/ 4930681 h 6407150"/>
              <a:gd name="connsiteX21362" fmla="*/ 2750371 w 11737976"/>
              <a:gd name="connsiteY21362" fmla="*/ 4926681 h 6407150"/>
              <a:gd name="connsiteX21363" fmla="*/ 2754097 w 11737976"/>
              <a:gd name="connsiteY21363" fmla="*/ 4925290 h 6407150"/>
              <a:gd name="connsiteX21364" fmla="*/ 2784540 w 11737976"/>
              <a:gd name="connsiteY21364" fmla="*/ 4918469 h 6407150"/>
              <a:gd name="connsiteX21365" fmla="*/ 2754244 w 11737976"/>
              <a:gd name="connsiteY21365" fmla="*/ 4911298 h 6407150"/>
              <a:gd name="connsiteX21366" fmla="*/ 2754144 w 11737976"/>
              <a:gd name="connsiteY21366" fmla="*/ 4911308 h 6407150"/>
              <a:gd name="connsiteX21367" fmla="*/ 2754260 w 11737976"/>
              <a:gd name="connsiteY21367" fmla="*/ 4910835 h 6407150"/>
              <a:gd name="connsiteX21368" fmla="*/ 2761962 w 11737976"/>
              <a:gd name="connsiteY21368" fmla="*/ 4894113 h 6407150"/>
              <a:gd name="connsiteX21369" fmla="*/ 2775492 w 11737976"/>
              <a:gd name="connsiteY21369" fmla="*/ 4894483 h 6407150"/>
              <a:gd name="connsiteX21370" fmla="*/ 2783946 w 11737976"/>
              <a:gd name="connsiteY21370" fmla="*/ 4893174 h 6407150"/>
              <a:gd name="connsiteX21371" fmla="*/ 2791049 w 11737976"/>
              <a:gd name="connsiteY21371" fmla="*/ 4901204 h 6407150"/>
              <a:gd name="connsiteX21372" fmla="*/ 2806118 w 11737976"/>
              <a:gd name="connsiteY21372" fmla="*/ 4898021 h 6407150"/>
              <a:gd name="connsiteX21373" fmla="*/ 2798928 w 11737976"/>
              <a:gd name="connsiteY21373" fmla="*/ 4891915 h 6407150"/>
              <a:gd name="connsiteX21374" fmla="*/ 2806548 w 11737976"/>
              <a:gd name="connsiteY21374" fmla="*/ 4888398 h 6407150"/>
              <a:gd name="connsiteX21375" fmla="*/ 2799272 w 11737976"/>
              <a:gd name="connsiteY21375" fmla="*/ 4884217 h 6407150"/>
              <a:gd name="connsiteX21376" fmla="*/ 2821701 w 11737976"/>
              <a:gd name="connsiteY21376" fmla="*/ 4883290 h 6407150"/>
              <a:gd name="connsiteX21377" fmla="*/ 2821616 w 11737976"/>
              <a:gd name="connsiteY21377" fmla="*/ 4885214 h 6407150"/>
              <a:gd name="connsiteX21378" fmla="*/ 2829063 w 11737976"/>
              <a:gd name="connsiteY21378" fmla="*/ 4885548 h 6407150"/>
              <a:gd name="connsiteX21379" fmla="*/ 2829149 w 11737976"/>
              <a:gd name="connsiteY21379" fmla="*/ 4883622 h 6407150"/>
              <a:gd name="connsiteX21380" fmla="*/ 2836854 w 11737976"/>
              <a:gd name="connsiteY21380" fmla="*/ 4878182 h 6407150"/>
              <a:gd name="connsiteX21381" fmla="*/ 2829407 w 11737976"/>
              <a:gd name="connsiteY21381" fmla="*/ 4877849 h 6407150"/>
              <a:gd name="connsiteX21382" fmla="*/ 2829493 w 11737976"/>
              <a:gd name="connsiteY21382" fmla="*/ 4875925 h 6407150"/>
              <a:gd name="connsiteX21383" fmla="*/ 2829664 w 11737976"/>
              <a:gd name="connsiteY21383" fmla="*/ 4872076 h 6407150"/>
              <a:gd name="connsiteX21384" fmla="*/ 2822216 w 11737976"/>
              <a:gd name="connsiteY21384" fmla="*/ 4871744 h 6407150"/>
              <a:gd name="connsiteX21385" fmla="*/ 2822045 w 11737976"/>
              <a:gd name="connsiteY21385" fmla="*/ 4875592 h 6407150"/>
              <a:gd name="connsiteX21386" fmla="*/ 2821959 w 11737976"/>
              <a:gd name="connsiteY21386" fmla="*/ 4877517 h 6407150"/>
              <a:gd name="connsiteX21387" fmla="*/ 2821873 w 11737976"/>
              <a:gd name="connsiteY21387" fmla="*/ 4879441 h 6407150"/>
              <a:gd name="connsiteX21388" fmla="*/ 2791996 w 11737976"/>
              <a:gd name="connsiteY21388" fmla="*/ 4880035 h 6407150"/>
              <a:gd name="connsiteX21389" fmla="*/ 2784033 w 11737976"/>
              <a:gd name="connsiteY21389" fmla="*/ 4891250 h 6407150"/>
              <a:gd name="connsiteX21390" fmla="*/ 2764073 w 11737976"/>
              <a:gd name="connsiteY21390" fmla="*/ 4891714 h 6407150"/>
              <a:gd name="connsiteX21391" fmla="*/ 2762308 w 11737976"/>
              <a:gd name="connsiteY21391" fmla="*/ 4893363 h 6407150"/>
              <a:gd name="connsiteX21392" fmla="*/ 2762580 w 11737976"/>
              <a:gd name="connsiteY21392" fmla="*/ 4892772 h 6407150"/>
              <a:gd name="connsiteX21393" fmla="*/ 2780453 w 11737976"/>
              <a:gd name="connsiteY21393" fmla="*/ 4857850 h 6407150"/>
              <a:gd name="connsiteX21394" fmla="*/ 2785012 w 11737976"/>
              <a:gd name="connsiteY21394" fmla="*/ 4842916 h 6407150"/>
              <a:gd name="connsiteX21395" fmla="*/ 2787909 w 11737976"/>
              <a:gd name="connsiteY21395" fmla="*/ 4843046 h 6407150"/>
              <a:gd name="connsiteX21396" fmla="*/ 2797950 w 11737976"/>
              <a:gd name="connsiteY21396" fmla="*/ 4849151 h 6407150"/>
              <a:gd name="connsiteX21397" fmla="*/ 2824578 w 11737976"/>
              <a:gd name="connsiteY21397" fmla="*/ 4848656 h 6407150"/>
              <a:gd name="connsiteX21398" fmla="*/ 2827148 w 11737976"/>
              <a:gd name="connsiteY21398" fmla="*/ 4853309 h 6407150"/>
              <a:gd name="connsiteX21399" fmla="*/ 2824225 w 11737976"/>
              <a:gd name="connsiteY21399" fmla="*/ 4856298 h 6407150"/>
              <a:gd name="connsiteX21400" fmla="*/ 2824053 w 11737976"/>
              <a:gd name="connsiteY21400" fmla="*/ 4860131 h 6407150"/>
              <a:gd name="connsiteX21401" fmla="*/ 2816541 w 11737976"/>
              <a:gd name="connsiteY21401" fmla="*/ 4861716 h 6407150"/>
              <a:gd name="connsiteX21402" fmla="*/ 2823968 w 11737976"/>
              <a:gd name="connsiteY21402" fmla="*/ 4862048 h 6407150"/>
              <a:gd name="connsiteX21403" fmla="*/ 2831308 w 11737976"/>
              <a:gd name="connsiteY21403" fmla="*/ 4864295 h 6407150"/>
              <a:gd name="connsiteX21404" fmla="*/ 2838820 w 11737976"/>
              <a:gd name="connsiteY21404" fmla="*/ 4862710 h 6407150"/>
              <a:gd name="connsiteX21405" fmla="*/ 2846075 w 11737976"/>
              <a:gd name="connsiteY21405" fmla="*/ 4866875 h 6407150"/>
              <a:gd name="connsiteX21406" fmla="*/ 2875697 w 11737976"/>
              <a:gd name="connsiteY21406" fmla="*/ 4870117 h 6407150"/>
              <a:gd name="connsiteX21407" fmla="*/ 2875953 w 11737976"/>
              <a:gd name="connsiteY21407" fmla="*/ 4864369 h 6407150"/>
              <a:gd name="connsiteX21408" fmla="*/ 2853674 w 11737976"/>
              <a:gd name="connsiteY21408" fmla="*/ 4863374 h 6407150"/>
              <a:gd name="connsiteX21409" fmla="*/ 2861442 w 11737976"/>
              <a:gd name="connsiteY21409" fmla="*/ 4856040 h 6407150"/>
              <a:gd name="connsiteX21410" fmla="*/ 2876381 w 11737976"/>
              <a:gd name="connsiteY21410" fmla="*/ 4854787 h 6407150"/>
              <a:gd name="connsiteX21411" fmla="*/ 2883894 w 11737976"/>
              <a:gd name="connsiteY21411" fmla="*/ 4853203 h 6407150"/>
              <a:gd name="connsiteX21412" fmla="*/ 2876467 w 11737976"/>
              <a:gd name="connsiteY21412" fmla="*/ 4852871 h 6407150"/>
              <a:gd name="connsiteX21413" fmla="*/ 2846845 w 11737976"/>
              <a:gd name="connsiteY21413" fmla="*/ 4849629 h 6407150"/>
              <a:gd name="connsiteX21414" fmla="*/ 2832987 w 11737976"/>
              <a:gd name="connsiteY21414" fmla="*/ 4847569 h 6407150"/>
              <a:gd name="connsiteX21415" fmla="*/ 2825040 w 11737976"/>
              <a:gd name="connsiteY21415" fmla="*/ 4848574 h 6407150"/>
              <a:gd name="connsiteX21416" fmla="*/ 2817852 w 11737976"/>
              <a:gd name="connsiteY21416" fmla="*/ 4844383 h 6407150"/>
              <a:gd name="connsiteX21417" fmla="*/ 2787909 w 11737976"/>
              <a:gd name="connsiteY21417" fmla="*/ 4843046 h 6407150"/>
              <a:gd name="connsiteX21418" fmla="*/ 2787996 w 11737976"/>
              <a:gd name="connsiteY21418" fmla="*/ 4841081 h 6407150"/>
              <a:gd name="connsiteX21419" fmla="*/ 2802968 w 11737976"/>
              <a:gd name="connsiteY21419" fmla="*/ 4841750 h 6407150"/>
              <a:gd name="connsiteX21420" fmla="*/ 2788259 w 11737976"/>
              <a:gd name="connsiteY21420" fmla="*/ 4835192 h 6407150"/>
              <a:gd name="connsiteX21421" fmla="*/ 2790011 w 11737976"/>
              <a:gd name="connsiteY21421" fmla="*/ 4837975 h 6407150"/>
              <a:gd name="connsiteX21422" fmla="*/ 2786426 w 11737976"/>
              <a:gd name="connsiteY21422" fmla="*/ 4838282 h 6407150"/>
              <a:gd name="connsiteX21423" fmla="*/ 2787760 w 11737976"/>
              <a:gd name="connsiteY21423" fmla="*/ 4833910 h 6407150"/>
              <a:gd name="connsiteX21424" fmla="*/ 2788323 w 11737976"/>
              <a:gd name="connsiteY21424" fmla="*/ 4833749 h 6407150"/>
              <a:gd name="connsiteX21425" fmla="*/ 2787826 w 11737976"/>
              <a:gd name="connsiteY21425" fmla="*/ 4833697 h 6407150"/>
              <a:gd name="connsiteX21426" fmla="*/ 2788411 w 11737976"/>
              <a:gd name="connsiteY21426" fmla="*/ 4831775 h 6407150"/>
              <a:gd name="connsiteX21427" fmla="*/ 2788409 w 11737976"/>
              <a:gd name="connsiteY21427" fmla="*/ 4831833 h 6407150"/>
              <a:gd name="connsiteX21428" fmla="*/ 2793755 w 11737976"/>
              <a:gd name="connsiteY21428" fmla="*/ 4832071 h 6407150"/>
              <a:gd name="connsiteX21429" fmla="*/ 2791130 w 11737976"/>
              <a:gd name="connsiteY21429" fmla="*/ 4830907 h 6407150"/>
              <a:gd name="connsiteX21430" fmla="*/ 2789051 w 11737976"/>
              <a:gd name="connsiteY21430" fmla="*/ 4829985 h 6407150"/>
              <a:gd name="connsiteX21431" fmla="*/ 2793444 w 11737976"/>
              <a:gd name="connsiteY21431" fmla="*/ 4818340 h 6407150"/>
              <a:gd name="connsiteX21432" fmla="*/ 2810957 w 11737976"/>
              <a:gd name="connsiteY21432" fmla="*/ 4819122 h 6407150"/>
              <a:gd name="connsiteX21433" fmla="*/ 2811042 w 11737976"/>
              <a:gd name="connsiteY21433" fmla="*/ 4817196 h 6407150"/>
              <a:gd name="connsiteX21434" fmla="*/ 2818545 w 11737976"/>
              <a:gd name="connsiteY21434" fmla="*/ 4817531 h 6407150"/>
              <a:gd name="connsiteX21435" fmla="*/ 2826049 w 11737976"/>
              <a:gd name="connsiteY21435" fmla="*/ 4817866 h 6407150"/>
              <a:gd name="connsiteX21436" fmla="*/ 2825877 w 11737976"/>
              <a:gd name="connsiteY21436" fmla="*/ 4821719 h 6407150"/>
              <a:gd name="connsiteX21437" fmla="*/ 2855810 w 11737976"/>
              <a:gd name="connsiteY21437" fmla="*/ 4824986 h 6407150"/>
              <a:gd name="connsiteX21438" fmla="*/ 2855551 w 11737976"/>
              <a:gd name="connsiteY21438" fmla="*/ 4830766 h 6407150"/>
              <a:gd name="connsiteX21439" fmla="*/ 2832951 w 11737976"/>
              <a:gd name="connsiteY21439" fmla="*/ 4831687 h 6407150"/>
              <a:gd name="connsiteX21440" fmla="*/ 2817857 w 11737976"/>
              <a:gd name="connsiteY21440" fmla="*/ 4832943 h 6407150"/>
              <a:gd name="connsiteX21441" fmla="*/ 2817770 w 11737976"/>
              <a:gd name="connsiteY21441" fmla="*/ 4834870 h 6407150"/>
              <a:gd name="connsiteX21442" fmla="*/ 2825274 w 11737976"/>
              <a:gd name="connsiteY21442" fmla="*/ 4835204 h 6407150"/>
              <a:gd name="connsiteX21443" fmla="*/ 2840369 w 11737976"/>
              <a:gd name="connsiteY21443" fmla="*/ 4833948 h 6407150"/>
              <a:gd name="connsiteX21444" fmla="*/ 2855465 w 11737976"/>
              <a:gd name="connsiteY21444" fmla="*/ 4832693 h 6407150"/>
              <a:gd name="connsiteX21445" fmla="*/ 2878148 w 11737976"/>
              <a:gd name="connsiteY21445" fmla="*/ 4829845 h 6407150"/>
              <a:gd name="connsiteX21446" fmla="*/ 2885910 w 11737976"/>
              <a:gd name="connsiteY21446" fmla="*/ 4824400 h 6407150"/>
              <a:gd name="connsiteX21447" fmla="*/ 2893415 w 11737976"/>
              <a:gd name="connsiteY21447" fmla="*/ 4824735 h 6407150"/>
              <a:gd name="connsiteX21448" fmla="*/ 2916014 w 11737976"/>
              <a:gd name="connsiteY21448" fmla="*/ 4823814 h 6407150"/>
              <a:gd name="connsiteX21449" fmla="*/ 2916098 w 11737976"/>
              <a:gd name="connsiteY21449" fmla="*/ 4821889 h 6407150"/>
              <a:gd name="connsiteX21450" fmla="*/ 2938439 w 11737976"/>
              <a:gd name="connsiteY21450" fmla="*/ 4826746 h 6407150"/>
              <a:gd name="connsiteX21451" fmla="*/ 2945514 w 11737976"/>
              <a:gd name="connsiteY21451" fmla="*/ 4836714 h 6407150"/>
              <a:gd name="connsiteX21452" fmla="*/ 2937924 w 11737976"/>
              <a:gd name="connsiteY21452" fmla="*/ 4838305 h 6407150"/>
              <a:gd name="connsiteX21453" fmla="*/ 2952759 w 11737976"/>
              <a:gd name="connsiteY21453" fmla="*/ 4842827 h 6407150"/>
              <a:gd name="connsiteX21454" fmla="*/ 2922742 w 11737976"/>
              <a:gd name="connsiteY21454" fmla="*/ 4841488 h 6407150"/>
              <a:gd name="connsiteX21455" fmla="*/ 2915240 w 11737976"/>
              <a:gd name="connsiteY21455" fmla="*/ 4841152 h 6407150"/>
              <a:gd name="connsiteX21456" fmla="*/ 2893156 w 11737976"/>
              <a:gd name="connsiteY21456" fmla="*/ 4830515 h 6407150"/>
              <a:gd name="connsiteX21457" fmla="*/ 2878062 w 11737976"/>
              <a:gd name="connsiteY21457" fmla="*/ 4831771 h 6407150"/>
              <a:gd name="connsiteX21458" fmla="*/ 2877803 w 11737976"/>
              <a:gd name="connsiteY21458" fmla="*/ 4837551 h 6407150"/>
              <a:gd name="connsiteX21459" fmla="*/ 2885222 w 11737976"/>
              <a:gd name="connsiteY21459" fmla="*/ 4839812 h 6407150"/>
              <a:gd name="connsiteX21460" fmla="*/ 2885309 w 11737976"/>
              <a:gd name="connsiteY21460" fmla="*/ 4837887 h 6407150"/>
              <a:gd name="connsiteX21461" fmla="*/ 2892554 w 11737976"/>
              <a:gd name="connsiteY21461" fmla="*/ 4844000 h 6407150"/>
              <a:gd name="connsiteX21462" fmla="*/ 2907561 w 11737976"/>
              <a:gd name="connsiteY21462" fmla="*/ 4844671 h 6407150"/>
              <a:gd name="connsiteX21463" fmla="*/ 2899972 w 11737976"/>
              <a:gd name="connsiteY21463" fmla="*/ 4846262 h 6407150"/>
              <a:gd name="connsiteX21464" fmla="*/ 2914636 w 11737976"/>
              <a:gd name="connsiteY21464" fmla="*/ 4854638 h 6407150"/>
              <a:gd name="connsiteX21465" fmla="*/ 2929731 w 11737976"/>
              <a:gd name="connsiteY21465" fmla="*/ 4853382 h 6407150"/>
              <a:gd name="connsiteX21466" fmla="*/ 2952070 w 11737976"/>
              <a:gd name="connsiteY21466" fmla="*/ 4858239 h 6407150"/>
              <a:gd name="connsiteX21467" fmla="*/ 2959747 w 11737976"/>
              <a:gd name="connsiteY21467" fmla="*/ 4854723 h 6407150"/>
              <a:gd name="connsiteX21468" fmla="*/ 2974756 w 11737976"/>
              <a:gd name="connsiteY21468" fmla="*/ 4855393 h 6407150"/>
              <a:gd name="connsiteX21469" fmla="*/ 2967078 w 11737976"/>
              <a:gd name="connsiteY21469" fmla="*/ 4858909 h 6407150"/>
              <a:gd name="connsiteX21470" fmla="*/ 2959230 w 11737976"/>
              <a:gd name="connsiteY21470" fmla="*/ 4866281 h 6407150"/>
              <a:gd name="connsiteX21471" fmla="*/ 2959316 w 11737976"/>
              <a:gd name="connsiteY21471" fmla="*/ 4864355 h 6407150"/>
              <a:gd name="connsiteX21472" fmla="*/ 2944224 w 11737976"/>
              <a:gd name="connsiteY21472" fmla="*/ 4865611 h 6407150"/>
              <a:gd name="connsiteX21473" fmla="*/ 2943621 w 11737976"/>
              <a:gd name="connsiteY21473" fmla="*/ 4879097 h 6407150"/>
              <a:gd name="connsiteX21474" fmla="*/ 2943535 w 11737976"/>
              <a:gd name="connsiteY21474" fmla="*/ 4881022 h 6407150"/>
              <a:gd name="connsiteX21475" fmla="*/ 2951038 w 11737976"/>
              <a:gd name="connsiteY21475" fmla="*/ 4881357 h 6407150"/>
              <a:gd name="connsiteX21476" fmla="*/ 2951124 w 11737976"/>
              <a:gd name="connsiteY21476" fmla="*/ 4879432 h 6407150"/>
              <a:gd name="connsiteX21477" fmla="*/ 2973981 w 11737976"/>
              <a:gd name="connsiteY21477" fmla="*/ 4872731 h 6407150"/>
              <a:gd name="connsiteX21478" fmla="*/ 2973637 w 11737976"/>
              <a:gd name="connsiteY21478" fmla="*/ 4880436 h 6407150"/>
              <a:gd name="connsiteX21479" fmla="*/ 2966220 w 11737976"/>
              <a:gd name="connsiteY21479" fmla="*/ 4878175 h 6407150"/>
              <a:gd name="connsiteX21480" fmla="*/ 2966047 w 11737976"/>
              <a:gd name="connsiteY21480" fmla="*/ 4882027 h 6407150"/>
              <a:gd name="connsiteX21481" fmla="*/ 2973551 w 11737976"/>
              <a:gd name="connsiteY21481" fmla="*/ 4882363 h 6407150"/>
              <a:gd name="connsiteX21482" fmla="*/ 2965788 w 11737976"/>
              <a:gd name="connsiteY21482" fmla="*/ 4887807 h 6407150"/>
              <a:gd name="connsiteX21483" fmla="*/ 2980452 w 11737976"/>
              <a:gd name="connsiteY21483" fmla="*/ 4896184 h 6407150"/>
              <a:gd name="connsiteX21484" fmla="*/ 2987784 w 11737976"/>
              <a:gd name="connsiteY21484" fmla="*/ 4900371 h 6407150"/>
              <a:gd name="connsiteX21485" fmla="*/ 2980109 w 11737976"/>
              <a:gd name="connsiteY21485" fmla="*/ 4903890 h 6407150"/>
              <a:gd name="connsiteX21486" fmla="*/ 2987528 w 11737976"/>
              <a:gd name="connsiteY21486" fmla="*/ 4906151 h 6407150"/>
              <a:gd name="connsiteX21487" fmla="*/ 2987355 w 11737976"/>
              <a:gd name="connsiteY21487" fmla="*/ 4910004 h 6407150"/>
              <a:gd name="connsiteX21488" fmla="*/ 2979076 w 11737976"/>
              <a:gd name="connsiteY21488" fmla="*/ 4927006 h 6407150"/>
              <a:gd name="connsiteX21489" fmla="*/ 2986237 w 11737976"/>
              <a:gd name="connsiteY21489" fmla="*/ 4935047 h 6407150"/>
              <a:gd name="connsiteX21490" fmla="*/ 2993740 w 11737976"/>
              <a:gd name="connsiteY21490" fmla="*/ 4935383 h 6407150"/>
              <a:gd name="connsiteX21491" fmla="*/ 3016339 w 11737976"/>
              <a:gd name="connsiteY21491" fmla="*/ 4934462 h 6407150"/>
              <a:gd name="connsiteX21492" fmla="*/ 3016081 w 11737976"/>
              <a:gd name="connsiteY21492" fmla="*/ 4940241 h 6407150"/>
              <a:gd name="connsiteX21493" fmla="*/ 3053514 w 11737976"/>
              <a:gd name="connsiteY21493" fmla="*/ 4943843 h 6407150"/>
              <a:gd name="connsiteX21494" fmla="*/ 3069126 w 11737976"/>
              <a:gd name="connsiteY21494" fmla="*/ 4931028 h 6407150"/>
              <a:gd name="connsiteX21495" fmla="*/ 3076630 w 11737976"/>
              <a:gd name="connsiteY21495" fmla="*/ 4931363 h 6407150"/>
              <a:gd name="connsiteX21496" fmla="*/ 3076544 w 11737976"/>
              <a:gd name="connsiteY21496" fmla="*/ 4933290 h 6407150"/>
              <a:gd name="connsiteX21497" fmla="*/ 3084133 w 11737976"/>
              <a:gd name="connsiteY21497" fmla="*/ 4931699 h 6407150"/>
              <a:gd name="connsiteX21498" fmla="*/ 3084562 w 11737976"/>
              <a:gd name="connsiteY21498" fmla="*/ 4922066 h 6407150"/>
              <a:gd name="connsiteX21499" fmla="*/ 3062051 w 11737976"/>
              <a:gd name="connsiteY21499" fmla="*/ 4921061 h 6407150"/>
              <a:gd name="connsiteX21500" fmla="*/ 3077231 w 11737976"/>
              <a:gd name="connsiteY21500" fmla="*/ 4917879 h 6407150"/>
              <a:gd name="connsiteX21501" fmla="*/ 3092239 w 11737976"/>
              <a:gd name="connsiteY21501" fmla="*/ 4918549 h 6407150"/>
              <a:gd name="connsiteX21502" fmla="*/ 3092412 w 11737976"/>
              <a:gd name="connsiteY21502" fmla="*/ 4914696 h 6407150"/>
              <a:gd name="connsiteX21503" fmla="*/ 3084821 w 11737976"/>
              <a:gd name="connsiteY21503" fmla="*/ 4916287 h 6407150"/>
              <a:gd name="connsiteX21504" fmla="*/ 3077317 w 11737976"/>
              <a:gd name="connsiteY21504" fmla="*/ 4915953 h 6407150"/>
              <a:gd name="connsiteX21505" fmla="*/ 3062481 w 11737976"/>
              <a:gd name="connsiteY21505" fmla="*/ 4911429 h 6407150"/>
              <a:gd name="connsiteX21506" fmla="*/ 3070245 w 11737976"/>
              <a:gd name="connsiteY21506" fmla="*/ 4905985 h 6407150"/>
              <a:gd name="connsiteX21507" fmla="*/ 3069986 w 11737976"/>
              <a:gd name="connsiteY21507" fmla="*/ 4911764 h 6407150"/>
              <a:gd name="connsiteX21508" fmla="*/ 3100260 w 11737976"/>
              <a:gd name="connsiteY21508" fmla="*/ 4907325 h 6407150"/>
              <a:gd name="connsiteX21509" fmla="*/ 3122686 w 11737976"/>
              <a:gd name="connsiteY21509" fmla="*/ 4910258 h 6407150"/>
              <a:gd name="connsiteX21510" fmla="*/ 3122943 w 11737976"/>
              <a:gd name="connsiteY21510" fmla="*/ 4904478 h 6407150"/>
              <a:gd name="connsiteX21511" fmla="*/ 3115442 w 11737976"/>
              <a:gd name="connsiteY21511" fmla="*/ 4904142 h 6407150"/>
              <a:gd name="connsiteX21512" fmla="*/ 3101120 w 11737976"/>
              <a:gd name="connsiteY21512" fmla="*/ 4888059 h 6407150"/>
              <a:gd name="connsiteX21513" fmla="*/ 3108281 w 11737976"/>
              <a:gd name="connsiteY21513" fmla="*/ 4896101 h 6407150"/>
              <a:gd name="connsiteX21514" fmla="*/ 3100776 w 11737976"/>
              <a:gd name="connsiteY21514" fmla="*/ 4895767 h 6407150"/>
              <a:gd name="connsiteX21515" fmla="*/ 3085939 w 11737976"/>
              <a:gd name="connsiteY21515" fmla="*/ 4891243 h 6407150"/>
              <a:gd name="connsiteX21516" fmla="*/ 3070846 w 11737976"/>
              <a:gd name="connsiteY21516" fmla="*/ 4892500 h 6407150"/>
              <a:gd name="connsiteX21517" fmla="*/ 3070760 w 11737976"/>
              <a:gd name="connsiteY21517" fmla="*/ 4894425 h 6407150"/>
              <a:gd name="connsiteX21518" fmla="*/ 3070674 w 11737976"/>
              <a:gd name="connsiteY21518" fmla="*/ 4896352 h 6407150"/>
              <a:gd name="connsiteX21519" fmla="*/ 3070588 w 11737976"/>
              <a:gd name="connsiteY21519" fmla="*/ 4898278 h 6407150"/>
              <a:gd name="connsiteX21520" fmla="*/ 3056009 w 11737976"/>
              <a:gd name="connsiteY21520" fmla="*/ 4887976 h 6407150"/>
              <a:gd name="connsiteX21521" fmla="*/ 3063600 w 11737976"/>
              <a:gd name="connsiteY21521" fmla="*/ 4886385 h 6407150"/>
              <a:gd name="connsiteX21522" fmla="*/ 3048849 w 11737976"/>
              <a:gd name="connsiteY21522" fmla="*/ 4879934 h 6407150"/>
              <a:gd name="connsiteX21523" fmla="*/ 3071448 w 11737976"/>
              <a:gd name="connsiteY21523" fmla="*/ 4879014 h 6407150"/>
              <a:gd name="connsiteX21524" fmla="*/ 3078523 w 11737976"/>
              <a:gd name="connsiteY21524" fmla="*/ 4888982 h 6407150"/>
              <a:gd name="connsiteX21525" fmla="*/ 3086025 w 11737976"/>
              <a:gd name="connsiteY21525" fmla="*/ 4889316 h 6407150"/>
              <a:gd name="connsiteX21526" fmla="*/ 3116387 w 11737976"/>
              <a:gd name="connsiteY21526" fmla="*/ 4882951 h 6407150"/>
              <a:gd name="connsiteX21527" fmla="*/ 3116301 w 11737976"/>
              <a:gd name="connsiteY21527" fmla="*/ 4884878 h 6407150"/>
              <a:gd name="connsiteX21528" fmla="*/ 3123804 w 11737976"/>
              <a:gd name="connsiteY21528" fmla="*/ 4885213 h 6407150"/>
              <a:gd name="connsiteX21529" fmla="*/ 3123890 w 11737976"/>
              <a:gd name="connsiteY21529" fmla="*/ 4883287 h 6407150"/>
              <a:gd name="connsiteX21530" fmla="*/ 3131480 w 11737976"/>
              <a:gd name="connsiteY21530" fmla="*/ 4881695 h 6407150"/>
              <a:gd name="connsiteX21531" fmla="*/ 3138211 w 11737976"/>
              <a:gd name="connsiteY21531" fmla="*/ 4899369 h 6407150"/>
              <a:gd name="connsiteX21532" fmla="*/ 3138898 w 11737976"/>
              <a:gd name="connsiteY21532" fmla="*/ 4883957 h 6407150"/>
              <a:gd name="connsiteX21533" fmla="*/ 3176592 w 11737976"/>
              <a:gd name="connsiteY21533" fmla="*/ 4881780 h 6407150"/>
              <a:gd name="connsiteX21534" fmla="*/ 3139415 w 11737976"/>
              <a:gd name="connsiteY21534" fmla="*/ 4872398 h 6407150"/>
              <a:gd name="connsiteX21535" fmla="*/ 3124406 w 11737976"/>
              <a:gd name="connsiteY21535" fmla="*/ 4871728 h 6407150"/>
              <a:gd name="connsiteX21536" fmla="*/ 3124837 w 11737976"/>
              <a:gd name="connsiteY21536" fmla="*/ 4862095 h 6407150"/>
              <a:gd name="connsiteX21537" fmla="*/ 3132341 w 11737976"/>
              <a:gd name="connsiteY21537" fmla="*/ 4862430 h 6407150"/>
              <a:gd name="connsiteX21538" fmla="*/ 3132426 w 11737976"/>
              <a:gd name="connsiteY21538" fmla="*/ 4860504 h 6407150"/>
              <a:gd name="connsiteX21539" fmla="*/ 3124922 w 11737976"/>
              <a:gd name="connsiteY21539" fmla="*/ 4860169 h 6407150"/>
              <a:gd name="connsiteX21540" fmla="*/ 3130357 w 11737976"/>
              <a:gd name="connsiteY21540" fmla="*/ 4856359 h 6407150"/>
              <a:gd name="connsiteX21541" fmla="*/ 3132600 w 11737976"/>
              <a:gd name="connsiteY21541" fmla="*/ 4856652 h 6407150"/>
              <a:gd name="connsiteX21542" fmla="*/ 3140017 w 11737976"/>
              <a:gd name="connsiteY21542" fmla="*/ 4858913 h 6407150"/>
              <a:gd name="connsiteX21543" fmla="*/ 3162789 w 11737976"/>
              <a:gd name="connsiteY21543" fmla="*/ 4854140 h 6407150"/>
              <a:gd name="connsiteX21544" fmla="*/ 3140705 w 11737976"/>
              <a:gd name="connsiteY21544" fmla="*/ 4843501 h 6407150"/>
              <a:gd name="connsiteX21545" fmla="*/ 3133116 w 11737976"/>
              <a:gd name="connsiteY21545" fmla="*/ 4845093 h 6407150"/>
              <a:gd name="connsiteX21546" fmla="*/ 3126127 w 11737976"/>
              <a:gd name="connsiteY21546" fmla="*/ 4833199 h 6407150"/>
              <a:gd name="connsiteX21547" fmla="*/ 3111121 w 11737976"/>
              <a:gd name="connsiteY21547" fmla="*/ 4832529 h 6407150"/>
              <a:gd name="connsiteX21548" fmla="*/ 3103272 w 11737976"/>
              <a:gd name="connsiteY21548" fmla="*/ 4839900 h 6407150"/>
              <a:gd name="connsiteX21549" fmla="*/ 3095939 w 11737976"/>
              <a:gd name="connsiteY21549" fmla="*/ 4835711 h 6407150"/>
              <a:gd name="connsiteX21550" fmla="*/ 3073515 w 11737976"/>
              <a:gd name="connsiteY21550" fmla="*/ 4832780 h 6407150"/>
              <a:gd name="connsiteX21551" fmla="*/ 3081105 w 11737976"/>
              <a:gd name="connsiteY21551" fmla="*/ 4831188 h 6407150"/>
              <a:gd name="connsiteX21552" fmla="*/ 3073600 w 11737976"/>
              <a:gd name="connsiteY21552" fmla="*/ 4830852 h 6407150"/>
              <a:gd name="connsiteX21553" fmla="*/ 3089295 w 11737976"/>
              <a:gd name="connsiteY21553" fmla="*/ 4816111 h 6407150"/>
              <a:gd name="connsiteX21554" fmla="*/ 3096713 w 11737976"/>
              <a:gd name="connsiteY21554" fmla="*/ 4818373 h 6407150"/>
              <a:gd name="connsiteX21555" fmla="*/ 3104304 w 11737976"/>
              <a:gd name="connsiteY21555" fmla="*/ 4816782 h 6407150"/>
              <a:gd name="connsiteX21556" fmla="*/ 3148985 w 11737976"/>
              <a:gd name="connsiteY21556" fmla="*/ 4826498 h 6407150"/>
              <a:gd name="connsiteX21557" fmla="*/ 3156832 w 11737976"/>
              <a:gd name="connsiteY21557" fmla="*/ 4819128 h 6407150"/>
              <a:gd name="connsiteX21558" fmla="*/ 3164338 w 11737976"/>
              <a:gd name="connsiteY21558" fmla="*/ 4819463 h 6407150"/>
              <a:gd name="connsiteX21559" fmla="*/ 3171754 w 11737976"/>
              <a:gd name="connsiteY21559" fmla="*/ 4821725 h 6407150"/>
              <a:gd name="connsiteX21560" fmla="*/ 3171926 w 11737976"/>
              <a:gd name="connsiteY21560" fmla="*/ 4817871 h 6407150"/>
              <a:gd name="connsiteX21561" fmla="*/ 3164424 w 11737976"/>
              <a:gd name="connsiteY21561" fmla="*/ 4817536 h 6407150"/>
              <a:gd name="connsiteX21562" fmla="*/ 3157263 w 11737976"/>
              <a:gd name="connsiteY21562" fmla="*/ 4809495 h 6407150"/>
              <a:gd name="connsiteX21563" fmla="*/ 3164595 w 11737976"/>
              <a:gd name="connsiteY21563" fmla="*/ 4813683 h 6407150"/>
              <a:gd name="connsiteX21564" fmla="*/ 3172786 w 11737976"/>
              <a:gd name="connsiteY21564" fmla="*/ 4798607 h 6407150"/>
              <a:gd name="connsiteX21565" fmla="*/ 3157779 w 11737976"/>
              <a:gd name="connsiteY21565" fmla="*/ 4797937 h 6407150"/>
              <a:gd name="connsiteX21566" fmla="*/ 3158382 w 11737976"/>
              <a:gd name="connsiteY21566" fmla="*/ 4784451 h 6407150"/>
              <a:gd name="connsiteX21567" fmla="*/ 3143372 w 11737976"/>
              <a:gd name="connsiteY21567" fmla="*/ 4783781 h 6407150"/>
              <a:gd name="connsiteX21568" fmla="*/ 3143287 w 11737976"/>
              <a:gd name="connsiteY21568" fmla="*/ 4785708 h 6407150"/>
              <a:gd name="connsiteX21569" fmla="*/ 3135956 w 11737976"/>
              <a:gd name="connsiteY21569" fmla="*/ 4781519 h 6407150"/>
              <a:gd name="connsiteX21570" fmla="*/ 3143460 w 11737976"/>
              <a:gd name="connsiteY21570" fmla="*/ 4781855 h 6407150"/>
              <a:gd name="connsiteX21571" fmla="*/ 3143545 w 11737976"/>
              <a:gd name="connsiteY21571" fmla="*/ 4779929 h 6407150"/>
              <a:gd name="connsiteX21572" fmla="*/ 3151049 w 11737976"/>
              <a:gd name="connsiteY21572" fmla="*/ 4780263 h 6407150"/>
              <a:gd name="connsiteX21573" fmla="*/ 3150963 w 11737976"/>
              <a:gd name="connsiteY21573" fmla="*/ 4782190 h 6407150"/>
              <a:gd name="connsiteX21574" fmla="*/ 3166316 w 11737976"/>
              <a:gd name="connsiteY21574" fmla="*/ 4775154 h 6407150"/>
              <a:gd name="connsiteX21575" fmla="*/ 3173647 w 11737976"/>
              <a:gd name="connsiteY21575" fmla="*/ 4779343 h 6407150"/>
              <a:gd name="connsiteX21576" fmla="*/ 3181238 w 11737976"/>
              <a:gd name="connsiteY21576" fmla="*/ 4777752 h 6407150"/>
              <a:gd name="connsiteX21577" fmla="*/ 3188741 w 11737976"/>
              <a:gd name="connsiteY21577" fmla="*/ 4778087 h 6407150"/>
              <a:gd name="connsiteX21578" fmla="*/ 3218844 w 11737976"/>
              <a:gd name="connsiteY21578" fmla="*/ 4777501 h 6407150"/>
              <a:gd name="connsiteX21579" fmla="*/ 3218758 w 11737976"/>
              <a:gd name="connsiteY21579" fmla="*/ 4779427 h 6407150"/>
              <a:gd name="connsiteX21580" fmla="*/ 3211169 w 11737976"/>
              <a:gd name="connsiteY21580" fmla="*/ 4781018 h 6407150"/>
              <a:gd name="connsiteX21581" fmla="*/ 3210997 w 11737976"/>
              <a:gd name="connsiteY21581" fmla="*/ 4784872 h 6407150"/>
              <a:gd name="connsiteX21582" fmla="*/ 3210911 w 11737976"/>
              <a:gd name="connsiteY21582" fmla="*/ 4786798 h 6407150"/>
              <a:gd name="connsiteX21583" fmla="*/ 3218241 w 11737976"/>
              <a:gd name="connsiteY21583" fmla="*/ 4790986 h 6407150"/>
              <a:gd name="connsiteX21584" fmla="*/ 3210308 w 11737976"/>
              <a:gd name="connsiteY21584" fmla="*/ 4800283 h 6407150"/>
              <a:gd name="connsiteX21585" fmla="*/ 3217810 w 11737976"/>
              <a:gd name="connsiteY21585" fmla="*/ 4800618 h 6407150"/>
              <a:gd name="connsiteX21586" fmla="*/ 3217725 w 11737976"/>
              <a:gd name="connsiteY21586" fmla="*/ 4802544 h 6407150"/>
              <a:gd name="connsiteX21587" fmla="*/ 3217639 w 11737976"/>
              <a:gd name="connsiteY21587" fmla="*/ 4804471 h 6407150"/>
              <a:gd name="connsiteX21588" fmla="*/ 3225059 w 11737976"/>
              <a:gd name="connsiteY21588" fmla="*/ 4806732 h 6407150"/>
              <a:gd name="connsiteX21589" fmla="*/ 3225145 w 11737976"/>
              <a:gd name="connsiteY21589" fmla="*/ 4804806 h 6407150"/>
              <a:gd name="connsiteX21590" fmla="*/ 3225231 w 11737976"/>
              <a:gd name="connsiteY21590" fmla="*/ 4802880 h 6407150"/>
              <a:gd name="connsiteX21591" fmla="*/ 3225317 w 11737976"/>
              <a:gd name="connsiteY21591" fmla="*/ 4800954 h 6407150"/>
              <a:gd name="connsiteX21592" fmla="*/ 3232994 w 11737976"/>
              <a:gd name="connsiteY21592" fmla="*/ 4797435 h 6407150"/>
              <a:gd name="connsiteX21593" fmla="*/ 3240581 w 11737976"/>
              <a:gd name="connsiteY21593" fmla="*/ 4795844 h 6407150"/>
              <a:gd name="connsiteX21594" fmla="*/ 3233424 w 11737976"/>
              <a:gd name="connsiteY21594" fmla="*/ 4787803 h 6407150"/>
              <a:gd name="connsiteX21595" fmla="*/ 3218414 w 11737976"/>
              <a:gd name="connsiteY21595" fmla="*/ 4787133 h 6407150"/>
              <a:gd name="connsiteX21596" fmla="*/ 3218586 w 11737976"/>
              <a:gd name="connsiteY21596" fmla="*/ 4783279 h 6407150"/>
              <a:gd name="connsiteX21597" fmla="*/ 3218672 w 11737976"/>
              <a:gd name="connsiteY21597" fmla="*/ 4781354 h 6407150"/>
              <a:gd name="connsiteX21598" fmla="*/ 3226091 w 11737976"/>
              <a:gd name="connsiteY21598" fmla="*/ 4783616 h 6407150"/>
              <a:gd name="connsiteX21599" fmla="*/ 3226693 w 11737976"/>
              <a:gd name="connsiteY21599" fmla="*/ 4770130 h 6407150"/>
              <a:gd name="connsiteX21600" fmla="*/ 3226951 w 11737976"/>
              <a:gd name="connsiteY21600" fmla="*/ 4764351 h 6407150"/>
              <a:gd name="connsiteX21601" fmla="*/ 3196935 w 11737976"/>
              <a:gd name="connsiteY21601" fmla="*/ 4763010 h 6407150"/>
              <a:gd name="connsiteX21602" fmla="*/ 3189000 w 11737976"/>
              <a:gd name="connsiteY21602" fmla="*/ 4772307 h 6407150"/>
              <a:gd name="connsiteX21603" fmla="*/ 3174163 w 11737976"/>
              <a:gd name="connsiteY21603" fmla="*/ 4767784 h 6407150"/>
              <a:gd name="connsiteX21604" fmla="*/ 3159070 w 11737976"/>
              <a:gd name="connsiteY21604" fmla="*/ 4769041 h 6407150"/>
              <a:gd name="connsiteX21605" fmla="*/ 3159155 w 11737976"/>
              <a:gd name="connsiteY21605" fmla="*/ 4767114 h 6407150"/>
              <a:gd name="connsiteX21606" fmla="*/ 3160876 w 11737976"/>
              <a:gd name="connsiteY21606" fmla="*/ 4728584 h 6407150"/>
              <a:gd name="connsiteX21607" fmla="*/ 3153200 w 11737976"/>
              <a:gd name="connsiteY21607" fmla="*/ 4732102 h 6407150"/>
              <a:gd name="connsiteX21608" fmla="*/ 3145695 w 11737976"/>
              <a:gd name="connsiteY21608" fmla="*/ 4731766 h 6407150"/>
              <a:gd name="connsiteX21609" fmla="*/ 3146212 w 11737976"/>
              <a:gd name="connsiteY21609" fmla="*/ 4720209 h 6407150"/>
              <a:gd name="connsiteX21610" fmla="*/ 3168467 w 11737976"/>
              <a:gd name="connsiteY21610" fmla="*/ 4726994 h 6407150"/>
              <a:gd name="connsiteX21611" fmla="*/ 3168725 w 11737976"/>
              <a:gd name="connsiteY21611" fmla="*/ 4721214 h 6407150"/>
              <a:gd name="connsiteX21612" fmla="*/ 3183818 w 11737976"/>
              <a:gd name="connsiteY21612" fmla="*/ 4719958 h 6407150"/>
              <a:gd name="connsiteX21613" fmla="*/ 3183905 w 11737976"/>
              <a:gd name="connsiteY21613" fmla="*/ 4718032 h 6407150"/>
              <a:gd name="connsiteX21614" fmla="*/ 3184077 w 11737976"/>
              <a:gd name="connsiteY21614" fmla="*/ 4714179 h 6407150"/>
              <a:gd name="connsiteX21615" fmla="*/ 3191581 w 11737976"/>
              <a:gd name="connsiteY21615" fmla="*/ 4714514 h 6407150"/>
              <a:gd name="connsiteX21616" fmla="*/ 3199258 w 11737976"/>
              <a:gd name="connsiteY21616" fmla="*/ 4710996 h 6407150"/>
              <a:gd name="connsiteX21617" fmla="*/ 3192097 w 11737976"/>
              <a:gd name="connsiteY21617" fmla="*/ 4702955 h 6407150"/>
              <a:gd name="connsiteX21618" fmla="*/ 3192527 w 11737976"/>
              <a:gd name="connsiteY21618" fmla="*/ 4693323 h 6407150"/>
              <a:gd name="connsiteX21619" fmla="*/ 3177347 w 11737976"/>
              <a:gd name="connsiteY21619" fmla="*/ 4696505 h 6407150"/>
              <a:gd name="connsiteX21620" fmla="*/ 3177605 w 11737976"/>
              <a:gd name="connsiteY21620" fmla="*/ 4690726 h 6407150"/>
              <a:gd name="connsiteX21621" fmla="*/ 3185109 w 11737976"/>
              <a:gd name="connsiteY21621" fmla="*/ 4691060 h 6407150"/>
              <a:gd name="connsiteX21622" fmla="*/ 3185195 w 11737976"/>
              <a:gd name="connsiteY21622" fmla="*/ 4689135 h 6407150"/>
              <a:gd name="connsiteX21623" fmla="*/ 3192786 w 11737976"/>
              <a:gd name="connsiteY21623" fmla="*/ 4687542 h 6407150"/>
              <a:gd name="connsiteX21624" fmla="*/ 3193129 w 11737976"/>
              <a:gd name="connsiteY21624" fmla="*/ 4679837 h 6407150"/>
              <a:gd name="connsiteX21625" fmla="*/ 3193646 w 11737976"/>
              <a:gd name="connsiteY21625" fmla="*/ 4668279 h 6407150"/>
              <a:gd name="connsiteX21626" fmla="*/ 3170877 w 11737976"/>
              <a:gd name="connsiteY21626" fmla="*/ 4673052 h 6407150"/>
              <a:gd name="connsiteX21627" fmla="*/ 3178895 w 11737976"/>
              <a:gd name="connsiteY21627" fmla="*/ 4661829 h 6407150"/>
              <a:gd name="connsiteX21628" fmla="*/ 3193990 w 11737976"/>
              <a:gd name="connsiteY21628" fmla="*/ 4660573 h 6407150"/>
              <a:gd name="connsiteX21629" fmla="*/ 3187088 w 11737976"/>
              <a:gd name="connsiteY21629" fmla="*/ 4646753 h 6407150"/>
              <a:gd name="connsiteX21630" fmla="*/ 3187174 w 11737976"/>
              <a:gd name="connsiteY21630" fmla="*/ 4644826 h 6407150"/>
              <a:gd name="connsiteX21631" fmla="*/ 3179670 w 11737976"/>
              <a:gd name="connsiteY21631" fmla="*/ 4644491 h 6407150"/>
              <a:gd name="connsiteX21632" fmla="*/ 3179756 w 11737976"/>
              <a:gd name="connsiteY21632" fmla="*/ 4642564 h 6407150"/>
              <a:gd name="connsiteX21633" fmla="*/ 3195023 w 11737976"/>
              <a:gd name="connsiteY21633" fmla="*/ 4637455 h 6407150"/>
              <a:gd name="connsiteX21634" fmla="*/ 3195367 w 11737976"/>
              <a:gd name="connsiteY21634" fmla="*/ 4629750 h 6407150"/>
              <a:gd name="connsiteX21635" fmla="*/ 3217965 w 11737976"/>
              <a:gd name="connsiteY21635" fmla="*/ 4628828 h 6407150"/>
              <a:gd name="connsiteX21636" fmla="*/ 3218947 w 11737976"/>
              <a:gd name="connsiteY21636" fmla="*/ 4627907 h 6407150"/>
              <a:gd name="connsiteX21637" fmla="*/ 3223958 w 11737976"/>
              <a:gd name="connsiteY21637" fmla="*/ 4627399 h 6407150"/>
              <a:gd name="connsiteX21638" fmla="*/ 3225455 w 11737976"/>
              <a:gd name="connsiteY21638" fmla="*/ 4629467 h 6407150"/>
              <a:gd name="connsiteX21639" fmla="*/ 3225211 w 11737976"/>
              <a:gd name="connsiteY21639" fmla="*/ 4634943 h 6407150"/>
              <a:gd name="connsiteX21640" fmla="*/ 3229110 w 11737976"/>
              <a:gd name="connsiteY21640" fmla="*/ 4634519 h 6407150"/>
              <a:gd name="connsiteX21641" fmla="*/ 3231424 w 11737976"/>
              <a:gd name="connsiteY21641" fmla="*/ 4637716 h 6407150"/>
              <a:gd name="connsiteX21642" fmla="*/ 3222980 w 11737976"/>
              <a:gd name="connsiteY21642" fmla="*/ 4638525 h 6407150"/>
              <a:gd name="connsiteX21643" fmla="*/ 3232931 w 11737976"/>
              <a:gd name="connsiteY21643" fmla="*/ 4639799 h 6407150"/>
              <a:gd name="connsiteX21644" fmla="*/ 3234425 w 11737976"/>
              <a:gd name="connsiteY21644" fmla="*/ 4641863 h 6407150"/>
              <a:gd name="connsiteX21645" fmla="*/ 3232473 w 11737976"/>
              <a:gd name="connsiteY21645" fmla="*/ 4645672 h 6407150"/>
              <a:gd name="connsiteX21646" fmla="*/ 3227670 w 11737976"/>
              <a:gd name="connsiteY21646" fmla="*/ 4645970 h 6407150"/>
              <a:gd name="connsiteX21647" fmla="*/ 3222541 w 11737976"/>
              <a:gd name="connsiteY21647" fmla="*/ 4648347 h 6407150"/>
              <a:gd name="connsiteX21648" fmla="*/ 3230476 w 11737976"/>
              <a:gd name="connsiteY21648" fmla="*/ 4650597 h 6407150"/>
              <a:gd name="connsiteX21649" fmla="*/ 3230138 w 11737976"/>
              <a:gd name="connsiteY21649" fmla="*/ 4658163 h 6407150"/>
              <a:gd name="connsiteX21650" fmla="*/ 3234182 w 11737976"/>
              <a:gd name="connsiteY21650" fmla="*/ 4657633 h 6407150"/>
              <a:gd name="connsiteX21651" fmla="*/ 3234732 w 11737976"/>
              <a:gd name="connsiteY21651" fmla="*/ 4657756 h 6407150"/>
              <a:gd name="connsiteX21652" fmla="*/ 3235903 w 11737976"/>
              <a:gd name="connsiteY21652" fmla="*/ 4661420 h 6407150"/>
              <a:gd name="connsiteX21653" fmla="*/ 3223538 w 11737976"/>
              <a:gd name="connsiteY21653" fmla="*/ 4666041 h 6407150"/>
              <a:gd name="connsiteX21654" fmla="*/ 3230331 w 11737976"/>
              <a:gd name="connsiteY21654" fmla="*/ 4673881 h 6407150"/>
              <a:gd name="connsiteX21655" fmla="*/ 3222681 w 11737976"/>
              <a:gd name="connsiteY21655" fmla="*/ 4685209 h 6407150"/>
              <a:gd name="connsiteX21656" fmla="*/ 3236939 w 11737976"/>
              <a:gd name="connsiteY21656" fmla="*/ 4685846 h 6407150"/>
              <a:gd name="connsiteX21657" fmla="*/ 3241516 w 11737976"/>
              <a:gd name="connsiteY21657" fmla="*/ 4683376 h 6407150"/>
              <a:gd name="connsiteX21658" fmla="*/ 3250173 w 11737976"/>
              <a:gd name="connsiteY21658" fmla="*/ 4682695 h 6407150"/>
              <a:gd name="connsiteX21659" fmla="*/ 3252087 w 11737976"/>
              <a:gd name="connsiteY21659" fmla="*/ 4691472 h 6407150"/>
              <a:gd name="connsiteX21660" fmla="*/ 3246603 w 11737976"/>
              <a:gd name="connsiteY21660" fmla="*/ 4695018 h 6407150"/>
              <a:gd name="connsiteX21661" fmla="*/ 3248897 w 11737976"/>
              <a:gd name="connsiteY21661" fmla="*/ 4704225 h 6407150"/>
              <a:gd name="connsiteX21662" fmla="*/ 3261697 w 11737976"/>
              <a:gd name="connsiteY21662" fmla="*/ 4725796 h 6407150"/>
              <a:gd name="connsiteX21663" fmla="*/ 3257073 w 11737976"/>
              <a:gd name="connsiteY21663" fmla="*/ 4732795 h 6407150"/>
              <a:gd name="connsiteX21664" fmla="*/ 3263680 w 11737976"/>
              <a:gd name="connsiteY21664" fmla="*/ 4750796 h 6407150"/>
              <a:gd name="connsiteX21665" fmla="*/ 3266248 w 11737976"/>
              <a:gd name="connsiteY21665" fmla="*/ 4769627 h 6407150"/>
              <a:gd name="connsiteX21666" fmla="*/ 3263357 w 11737976"/>
              <a:gd name="connsiteY21666" fmla="*/ 4775061 h 6407150"/>
              <a:gd name="connsiteX21667" fmla="*/ 3276008 w 11737976"/>
              <a:gd name="connsiteY21667" fmla="*/ 4800291 h 6407150"/>
              <a:gd name="connsiteX21668" fmla="*/ 3294356 w 11737976"/>
              <a:gd name="connsiteY21668" fmla="*/ 4873958 h 6407150"/>
              <a:gd name="connsiteX21669" fmla="*/ 3299542 w 11737976"/>
              <a:gd name="connsiteY21669" fmla="*/ 4877732 h 6407150"/>
              <a:gd name="connsiteX21670" fmla="*/ 3324695 w 11737976"/>
              <a:gd name="connsiteY21670" fmla="*/ 4931853 h 6407150"/>
              <a:gd name="connsiteX21671" fmla="*/ 3328534 w 11737976"/>
              <a:gd name="connsiteY21671" fmla="*/ 4968572 h 6407150"/>
              <a:gd name="connsiteX21672" fmla="*/ 3338605 w 11737976"/>
              <a:gd name="connsiteY21672" fmla="*/ 4983442 h 6407150"/>
              <a:gd name="connsiteX21673" fmla="*/ 3347367 w 11737976"/>
              <a:gd name="connsiteY21673" fmla="*/ 5005842 h 6407150"/>
              <a:gd name="connsiteX21674" fmla="*/ 3355144 w 11737976"/>
              <a:gd name="connsiteY21674" fmla="*/ 5011504 h 6407150"/>
              <a:gd name="connsiteX21675" fmla="*/ 3412316 w 11737976"/>
              <a:gd name="connsiteY21675" fmla="*/ 5057841 h 6407150"/>
              <a:gd name="connsiteX21676" fmla="*/ 3426150 w 11737976"/>
              <a:gd name="connsiteY21676" fmla="*/ 5062261 h 6407150"/>
              <a:gd name="connsiteX21677" fmla="*/ 3440546 w 11737976"/>
              <a:gd name="connsiteY21677" fmla="*/ 5077453 h 6407150"/>
              <a:gd name="connsiteX21678" fmla="*/ 3441543 w 11737976"/>
              <a:gd name="connsiteY21678" fmla="*/ 5085718 h 6407150"/>
              <a:gd name="connsiteX21679" fmla="*/ 3470472 w 11737976"/>
              <a:gd name="connsiteY21679" fmla="*/ 5120915 h 6407150"/>
              <a:gd name="connsiteX21680" fmla="*/ 3487746 w 11737976"/>
              <a:gd name="connsiteY21680" fmla="*/ 5139147 h 6407150"/>
              <a:gd name="connsiteX21681" fmla="*/ 3508622 w 11737976"/>
              <a:gd name="connsiteY21681" fmla="*/ 5159059 h 6407150"/>
              <a:gd name="connsiteX21682" fmla="*/ 3565819 w 11737976"/>
              <a:gd name="connsiteY21682" fmla="*/ 5188453 h 6407150"/>
              <a:gd name="connsiteX21683" fmla="*/ 3583542 w 11737976"/>
              <a:gd name="connsiteY21683" fmla="*/ 5195704 h 6407150"/>
              <a:gd name="connsiteX21684" fmla="*/ 3604144 w 11737976"/>
              <a:gd name="connsiteY21684" fmla="*/ 5205993 h 6407150"/>
              <a:gd name="connsiteX21685" fmla="*/ 3642195 w 11737976"/>
              <a:gd name="connsiteY21685" fmla="*/ 5213910 h 6407150"/>
              <a:gd name="connsiteX21686" fmla="*/ 3682802 w 11737976"/>
              <a:gd name="connsiteY21686" fmla="*/ 5249129 h 6407150"/>
              <a:gd name="connsiteX21687" fmla="*/ 3716266 w 11737976"/>
              <a:gd name="connsiteY21687" fmla="*/ 5238629 h 6407150"/>
              <a:gd name="connsiteX21688" fmla="*/ 3735521 w 11737976"/>
              <a:gd name="connsiteY21688" fmla="*/ 5183862 h 6407150"/>
              <a:gd name="connsiteX21689" fmla="*/ 3755114 w 11737976"/>
              <a:gd name="connsiteY21689" fmla="*/ 5194358 h 6407150"/>
              <a:gd name="connsiteX21690" fmla="*/ 3793749 w 11737976"/>
              <a:gd name="connsiteY21690" fmla="*/ 5196106 h 6407150"/>
              <a:gd name="connsiteX21691" fmla="*/ 3803410 w 11737976"/>
              <a:gd name="connsiteY21691" fmla="*/ 5196543 h 6407150"/>
              <a:gd name="connsiteX21692" fmla="*/ 3824035 w 11737976"/>
              <a:gd name="connsiteY21692" fmla="*/ 5189889 h 6407150"/>
              <a:gd name="connsiteX21693" fmla="*/ 3828945 w 11737976"/>
              <a:gd name="connsiteY21693" fmla="*/ 5184041 h 6407150"/>
              <a:gd name="connsiteX21694" fmla="*/ 3824645 w 11737976"/>
              <a:gd name="connsiteY21694" fmla="*/ 5166776 h 6407150"/>
              <a:gd name="connsiteX21695" fmla="*/ 3833869 w 11737976"/>
              <a:gd name="connsiteY21695" fmla="*/ 5169721 h 6407150"/>
              <a:gd name="connsiteX21696" fmla="*/ 3827811 w 11737976"/>
              <a:gd name="connsiteY21696" fmla="*/ 5170965 h 6407150"/>
              <a:gd name="connsiteX21697" fmla="*/ 3834703 w 11737976"/>
              <a:gd name="connsiteY21697" fmla="*/ 5190117 h 6407150"/>
              <a:gd name="connsiteX21698" fmla="*/ 3831103 w 11737976"/>
              <a:gd name="connsiteY21698" fmla="*/ 5188439 h 6407150"/>
              <a:gd name="connsiteX21699" fmla="*/ 3827923 w 11737976"/>
              <a:gd name="connsiteY21699" fmla="*/ 5192720 h 6407150"/>
              <a:gd name="connsiteX21700" fmla="*/ 3837113 w 11737976"/>
              <a:gd name="connsiteY21700" fmla="*/ 5206713 h 6407150"/>
              <a:gd name="connsiteX21701" fmla="*/ 3839890 w 11737976"/>
              <a:gd name="connsiteY21701" fmla="*/ 5214440 h 6407150"/>
              <a:gd name="connsiteX21702" fmla="*/ 3839107 w 11737976"/>
              <a:gd name="connsiteY21702" fmla="*/ 5214579 h 6407150"/>
              <a:gd name="connsiteX21703" fmla="*/ 3838425 w 11737976"/>
              <a:gd name="connsiteY21703" fmla="*/ 5216527 h 6407150"/>
              <a:gd name="connsiteX21704" fmla="*/ 3834196 w 11737976"/>
              <a:gd name="connsiteY21704" fmla="*/ 5216258 h 6407150"/>
              <a:gd name="connsiteX21705" fmla="*/ 3834085 w 11737976"/>
              <a:gd name="connsiteY21705" fmla="*/ 5217699 h 6407150"/>
              <a:gd name="connsiteX21706" fmla="*/ 3838202 w 11737976"/>
              <a:gd name="connsiteY21706" fmla="*/ 5219409 h 6407150"/>
              <a:gd name="connsiteX21707" fmla="*/ 3838732 w 11737976"/>
              <a:gd name="connsiteY21707" fmla="*/ 5219443 h 6407150"/>
              <a:gd name="connsiteX21708" fmla="*/ 3841757 w 11737976"/>
              <a:gd name="connsiteY21708" fmla="*/ 5219636 h 6407150"/>
              <a:gd name="connsiteX21709" fmla="*/ 3842387 w 11737976"/>
              <a:gd name="connsiteY21709" fmla="*/ 5221391 h 6407150"/>
              <a:gd name="connsiteX21710" fmla="*/ 3840887 w 11737976"/>
              <a:gd name="connsiteY21710" fmla="*/ 5221342 h 6407150"/>
              <a:gd name="connsiteX21711" fmla="*/ 3840299 w 11737976"/>
              <a:gd name="connsiteY21711" fmla="*/ 5221569 h 6407150"/>
              <a:gd name="connsiteX21712" fmla="*/ 3838407 w 11737976"/>
              <a:gd name="connsiteY21712" fmla="*/ 5220965 h 6407150"/>
              <a:gd name="connsiteX21713" fmla="*/ 3832786 w 11737976"/>
              <a:gd name="connsiteY21713" fmla="*/ 5220760 h 6407150"/>
              <a:gd name="connsiteX21714" fmla="*/ 3837330 w 11737976"/>
              <a:gd name="connsiteY21714" fmla="*/ 5232416 h 6407150"/>
              <a:gd name="connsiteX21715" fmla="*/ 3840181 w 11737976"/>
              <a:gd name="connsiteY21715" fmla="*/ 5232940 h 6407150"/>
              <a:gd name="connsiteX21716" fmla="*/ 3836225 w 11737976"/>
              <a:gd name="connsiteY21716" fmla="*/ 5232346 h 6407150"/>
              <a:gd name="connsiteX21717" fmla="*/ 3840651 w 11737976"/>
              <a:gd name="connsiteY21717" fmla="*/ 5238527 h 6407150"/>
              <a:gd name="connsiteX21718" fmla="*/ 3843970 w 11737976"/>
              <a:gd name="connsiteY21718" fmla="*/ 5235234 h 6407150"/>
              <a:gd name="connsiteX21719" fmla="*/ 3848453 w 11737976"/>
              <a:gd name="connsiteY21719" fmla="*/ 5234682 h 6407150"/>
              <a:gd name="connsiteX21720" fmla="*/ 3849784 w 11737976"/>
              <a:gd name="connsiteY21720" fmla="*/ 5237437 h 6407150"/>
              <a:gd name="connsiteX21721" fmla="*/ 3845653 w 11737976"/>
              <a:gd name="connsiteY21721" fmla="*/ 5237263 h 6407150"/>
              <a:gd name="connsiteX21722" fmla="*/ 3848091 w 11737976"/>
              <a:gd name="connsiteY21722" fmla="*/ 5240974 h 6407150"/>
              <a:gd name="connsiteX21723" fmla="*/ 3852193 w 11737976"/>
              <a:gd name="connsiteY21723" fmla="*/ 5242063 h 6407150"/>
              <a:gd name="connsiteX21724" fmla="*/ 3855669 w 11737976"/>
              <a:gd name="connsiteY21724" fmla="*/ 5248728 h 6407150"/>
              <a:gd name="connsiteX21725" fmla="*/ 3854324 w 11737976"/>
              <a:gd name="connsiteY21725" fmla="*/ 5257171 h 6407150"/>
              <a:gd name="connsiteX21726" fmla="*/ 3854551 w 11737976"/>
              <a:gd name="connsiteY21726" fmla="*/ 5257374 h 6407150"/>
              <a:gd name="connsiteX21727" fmla="*/ 3852304 w 11737976"/>
              <a:gd name="connsiteY21727" fmla="*/ 5256522 h 6407150"/>
              <a:gd name="connsiteX21728" fmla="*/ 3843868 w 11737976"/>
              <a:gd name="connsiteY21728" fmla="*/ 5253319 h 6407150"/>
              <a:gd name="connsiteX21729" fmla="*/ 3852103 w 11737976"/>
              <a:gd name="connsiteY21729" fmla="*/ 5266641 h 6407150"/>
              <a:gd name="connsiteX21730" fmla="*/ 3858231 w 11737976"/>
              <a:gd name="connsiteY21730" fmla="*/ 5262231 h 6407150"/>
              <a:gd name="connsiteX21731" fmla="*/ 3857779 w 11737976"/>
              <a:gd name="connsiteY21731" fmla="*/ 5260248 h 6407150"/>
              <a:gd name="connsiteX21732" fmla="*/ 3860119 w 11737976"/>
              <a:gd name="connsiteY21732" fmla="*/ 5262333 h 6407150"/>
              <a:gd name="connsiteX21733" fmla="*/ 3868196 w 11737976"/>
              <a:gd name="connsiteY21733" fmla="*/ 5260676 h 6407150"/>
              <a:gd name="connsiteX21734" fmla="*/ 3871509 w 11737976"/>
              <a:gd name="connsiteY21734" fmla="*/ 5261205 h 6407150"/>
              <a:gd name="connsiteX21735" fmla="*/ 3873243 w 11737976"/>
              <a:gd name="connsiteY21735" fmla="*/ 5259638 h 6407150"/>
              <a:gd name="connsiteX21736" fmla="*/ 3871948 w 11737976"/>
              <a:gd name="connsiteY21736" fmla="*/ 5258695 h 6407150"/>
              <a:gd name="connsiteX21737" fmla="*/ 3870937 w 11737976"/>
              <a:gd name="connsiteY21737" fmla="*/ 5258902 h 6407150"/>
              <a:gd name="connsiteX21738" fmla="*/ 3867933 w 11737976"/>
              <a:gd name="connsiteY21738" fmla="*/ 5242580 h 6407150"/>
              <a:gd name="connsiteX21739" fmla="*/ 3875722 w 11737976"/>
              <a:gd name="connsiteY21739" fmla="*/ 5239772 h 6407150"/>
              <a:gd name="connsiteX21740" fmla="*/ 3855157 w 11737976"/>
              <a:gd name="connsiteY21740" fmla="*/ 5204067 h 6407150"/>
              <a:gd name="connsiteX21741" fmla="*/ 3846943 w 11737976"/>
              <a:gd name="connsiteY21741" fmla="*/ 5200914 h 6407150"/>
              <a:gd name="connsiteX21742" fmla="*/ 3853735 w 11737976"/>
              <a:gd name="connsiteY21742" fmla="*/ 5189840 h 6407150"/>
              <a:gd name="connsiteX21743" fmla="*/ 3836162 w 11737976"/>
              <a:gd name="connsiteY21743" fmla="*/ 5178930 h 6407150"/>
              <a:gd name="connsiteX21744" fmla="*/ 3839203 w 11737976"/>
              <a:gd name="connsiteY21744" fmla="*/ 5169836 h 6407150"/>
              <a:gd name="connsiteX21745" fmla="*/ 3844856 w 11737976"/>
              <a:gd name="connsiteY21745" fmla="*/ 5168903 h 6407150"/>
              <a:gd name="connsiteX21746" fmla="*/ 3846578 w 11737976"/>
              <a:gd name="connsiteY21746" fmla="*/ 5170463 h 6407150"/>
              <a:gd name="connsiteX21747" fmla="*/ 3845907 w 11737976"/>
              <a:gd name="connsiteY21747" fmla="*/ 5170392 h 6407150"/>
              <a:gd name="connsiteX21748" fmla="*/ 3845797 w 11737976"/>
              <a:gd name="connsiteY21748" fmla="*/ 5171833 h 6407150"/>
              <a:gd name="connsiteX21749" fmla="*/ 3845573 w 11737976"/>
              <a:gd name="connsiteY21749" fmla="*/ 5174716 h 6407150"/>
              <a:gd name="connsiteX21750" fmla="*/ 3845463 w 11737976"/>
              <a:gd name="connsiteY21750" fmla="*/ 5176157 h 6407150"/>
              <a:gd name="connsiteX21751" fmla="*/ 3849745 w 11737976"/>
              <a:gd name="connsiteY21751" fmla="*/ 5176247 h 6407150"/>
              <a:gd name="connsiteX21752" fmla="*/ 3850442 w 11737976"/>
              <a:gd name="connsiteY21752" fmla="*/ 5175047 h 6407150"/>
              <a:gd name="connsiteX21753" fmla="*/ 3851985 w 11737976"/>
              <a:gd name="connsiteY21753" fmla="*/ 5177421 h 6407150"/>
              <a:gd name="connsiteX21754" fmla="*/ 3855766 w 11737976"/>
              <a:gd name="connsiteY21754" fmla="*/ 5180954 h 6407150"/>
              <a:gd name="connsiteX21755" fmla="*/ 3874899 w 11737976"/>
              <a:gd name="connsiteY21755" fmla="*/ 5210903 h 6407150"/>
              <a:gd name="connsiteX21756" fmla="*/ 3879393 w 11737976"/>
              <a:gd name="connsiteY21756" fmla="*/ 5207963 h 6407150"/>
              <a:gd name="connsiteX21757" fmla="*/ 3879616 w 11737976"/>
              <a:gd name="connsiteY21757" fmla="*/ 5213250 h 6407150"/>
              <a:gd name="connsiteX21758" fmla="*/ 3887092 w 11737976"/>
              <a:gd name="connsiteY21758" fmla="*/ 5222384 h 6407150"/>
              <a:gd name="connsiteX21759" fmla="*/ 3883376 w 11737976"/>
              <a:gd name="connsiteY21759" fmla="*/ 5231493 h 6407150"/>
              <a:gd name="connsiteX21760" fmla="*/ 3881429 w 11737976"/>
              <a:gd name="connsiteY21760" fmla="*/ 5233647 h 6407150"/>
              <a:gd name="connsiteX21761" fmla="*/ 3880886 w 11737976"/>
              <a:gd name="connsiteY21761" fmla="*/ 5239873 h 6407150"/>
              <a:gd name="connsiteX21762" fmla="*/ 3877496 w 11737976"/>
              <a:gd name="connsiteY21762" fmla="*/ 5240727 h 6407150"/>
              <a:gd name="connsiteX21763" fmla="*/ 3880659 w 11737976"/>
              <a:gd name="connsiteY21763" fmla="*/ 5242469 h 6407150"/>
              <a:gd name="connsiteX21764" fmla="*/ 3880642 w 11737976"/>
              <a:gd name="connsiteY21764" fmla="*/ 5242663 h 6407150"/>
              <a:gd name="connsiteX21765" fmla="*/ 3880821 w 11737976"/>
              <a:gd name="connsiteY21765" fmla="*/ 5242558 h 6407150"/>
              <a:gd name="connsiteX21766" fmla="*/ 3883456 w 11737976"/>
              <a:gd name="connsiteY21766" fmla="*/ 5244010 h 6407150"/>
              <a:gd name="connsiteX21767" fmla="*/ 3886044 w 11737976"/>
              <a:gd name="connsiteY21767" fmla="*/ 5247081 h 6407150"/>
              <a:gd name="connsiteX21768" fmla="*/ 3881212 w 11737976"/>
              <a:gd name="connsiteY21768" fmla="*/ 5251134 h 6407150"/>
              <a:gd name="connsiteX21769" fmla="*/ 3885376 w 11737976"/>
              <a:gd name="connsiteY21769" fmla="*/ 5255758 h 6407150"/>
              <a:gd name="connsiteX21770" fmla="*/ 3874486 w 11737976"/>
              <a:gd name="connsiteY21770" fmla="*/ 5279769 h 6407150"/>
              <a:gd name="connsiteX21771" fmla="*/ 3878872 w 11737976"/>
              <a:gd name="connsiteY21771" fmla="*/ 5281501 h 6407150"/>
              <a:gd name="connsiteX21772" fmla="*/ 3874373 w 11737976"/>
              <a:gd name="connsiteY21772" fmla="*/ 5281216 h 6407150"/>
              <a:gd name="connsiteX21773" fmla="*/ 3860550 w 11737976"/>
              <a:gd name="connsiteY21773" fmla="*/ 5284696 h 6407150"/>
              <a:gd name="connsiteX21774" fmla="*/ 3855941 w 11737976"/>
              <a:gd name="connsiteY21774" fmla="*/ 5285856 h 6407150"/>
              <a:gd name="connsiteX21775" fmla="*/ 3856165 w 11737976"/>
              <a:gd name="connsiteY21775" fmla="*/ 5282965 h 6407150"/>
              <a:gd name="connsiteX21776" fmla="*/ 3856275 w 11737976"/>
              <a:gd name="connsiteY21776" fmla="*/ 5281518 h 6407150"/>
              <a:gd name="connsiteX21777" fmla="*/ 3847283 w 11737976"/>
              <a:gd name="connsiteY21777" fmla="*/ 5280946 h 6407150"/>
              <a:gd name="connsiteX21778" fmla="*/ 3847060 w 11737976"/>
              <a:gd name="connsiteY21778" fmla="*/ 5283839 h 6407150"/>
              <a:gd name="connsiteX21779" fmla="*/ 3846947 w 11737976"/>
              <a:gd name="connsiteY21779" fmla="*/ 5285286 h 6407150"/>
              <a:gd name="connsiteX21780" fmla="*/ 3851221 w 11737976"/>
              <a:gd name="connsiteY21780" fmla="*/ 5288463 h 6407150"/>
              <a:gd name="connsiteX21781" fmla="*/ 3851111 w 11737976"/>
              <a:gd name="connsiteY21781" fmla="*/ 5289909 h 6407150"/>
              <a:gd name="connsiteX21782" fmla="*/ 3850886 w 11737976"/>
              <a:gd name="connsiteY21782" fmla="*/ 5292802 h 6407150"/>
              <a:gd name="connsiteX21783" fmla="*/ 3850776 w 11737976"/>
              <a:gd name="connsiteY21783" fmla="*/ 5294247 h 6407150"/>
              <a:gd name="connsiteX21784" fmla="*/ 3859658 w 11737976"/>
              <a:gd name="connsiteY21784" fmla="*/ 5296266 h 6407150"/>
              <a:gd name="connsiteX21785" fmla="*/ 3864265 w 11737976"/>
              <a:gd name="connsiteY21785" fmla="*/ 5295105 h 6407150"/>
              <a:gd name="connsiteX21786" fmla="*/ 3859881 w 11737976"/>
              <a:gd name="connsiteY21786" fmla="*/ 5293374 h 6407150"/>
              <a:gd name="connsiteX21787" fmla="*/ 3859991 w 11737976"/>
              <a:gd name="connsiteY21787" fmla="*/ 5291926 h 6407150"/>
              <a:gd name="connsiteX21788" fmla="*/ 3860327 w 11737976"/>
              <a:gd name="connsiteY21788" fmla="*/ 5287588 h 6407150"/>
              <a:gd name="connsiteX21789" fmla="*/ 3869431 w 11737976"/>
              <a:gd name="connsiteY21789" fmla="*/ 5286714 h 6407150"/>
              <a:gd name="connsiteX21790" fmla="*/ 3878647 w 11737976"/>
              <a:gd name="connsiteY21790" fmla="*/ 5284393 h 6407150"/>
              <a:gd name="connsiteX21791" fmla="*/ 3873705 w 11737976"/>
              <a:gd name="connsiteY21791" fmla="*/ 5289893 h 6407150"/>
              <a:gd name="connsiteX21792" fmla="*/ 3878090 w 11737976"/>
              <a:gd name="connsiteY21792" fmla="*/ 5291625 h 6407150"/>
              <a:gd name="connsiteX21793" fmla="*/ 3858988 w 11737976"/>
              <a:gd name="connsiteY21793" fmla="*/ 5304943 h 6407150"/>
              <a:gd name="connsiteX21794" fmla="*/ 3863261 w 11737976"/>
              <a:gd name="connsiteY21794" fmla="*/ 5308120 h 6407150"/>
              <a:gd name="connsiteX21795" fmla="*/ 3853935 w 11737976"/>
              <a:gd name="connsiteY21795" fmla="*/ 5311886 h 6407150"/>
              <a:gd name="connsiteX21796" fmla="*/ 3857314 w 11737976"/>
              <a:gd name="connsiteY21796" fmla="*/ 5326633 h 6407150"/>
              <a:gd name="connsiteX21797" fmla="*/ 3861700 w 11737976"/>
              <a:gd name="connsiteY21797" fmla="*/ 5328365 h 6407150"/>
              <a:gd name="connsiteX21798" fmla="*/ 3868685 w 11737976"/>
              <a:gd name="connsiteY21798" fmla="*/ 5354965 h 6407150"/>
              <a:gd name="connsiteX21799" fmla="*/ 3868463 w 11737976"/>
              <a:gd name="connsiteY21799" fmla="*/ 5357858 h 6407150"/>
              <a:gd name="connsiteX21800" fmla="*/ 3858688 w 11737976"/>
              <a:gd name="connsiteY21800" fmla="*/ 5367410 h 6407150"/>
              <a:gd name="connsiteX21801" fmla="*/ 3862069 w 11737976"/>
              <a:gd name="connsiteY21801" fmla="*/ 5382156 h 6407150"/>
              <a:gd name="connsiteX21802" fmla="*/ 3865674 w 11737976"/>
              <a:gd name="connsiteY21802" fmla="*/ 5394010 h 6407150"/>
              <a:gd name="connsiteX21803" fmla="*/ 3874779 w 11737976"/>
              <a:gd name="connsiteY21803" fmla="*/ 5393136 h 6407150"/>
              <a:gd name="connsiteX21804" fmla="*/ 3883214 w 11737976"/>
              <a:gd name="connsiteY21804" fmla="*/ 5400939 h 6407150"/>
              <a:gd name="connsiteX21805" fmla="*/ 3878494 w 11737976"/>
              <a:gd name="connsiteY21805" fmla="*/ 5403545 h 6407150"/>
              <a:gd name="connsiteX21806" fmla="*/ 3887377 w 11737976"/>
              <a:gd name="connsiteY21806" fmla="*/ 5405563 h 6407150"/>
              <a:gd name="connsiteX21807" fmla="*/ 3901314 w 11737976"/>
              <a:gd name="connsiteY21807" fmla="*/ 5400636 h 6407150"/>
              <a:gd name="connsiteX21808" fmla="*/ 3905252 w 11737976"/>
              <a:gd name="connsiteY21808" fmla="*/ 5408153 h 6407150"/>
              <a:gd name="connsiteX21809" fmla="*/ 3896259 w 11737976"/>
              <a:gd name="connsiteY21809" fmla="*/ 5407581 h 6407150"/>
              <a:gd name="connsiteX21810" fmla="*/ 3895924 w 11737976"/>
              <a:gd name="connsiteY21810" fmla="*/ 5411919 h 6407150"/>
              <a:gd name="connsiteX21811" fmla="*/ 3904137 w 11737976"/>
              <a:gd name="connsiteY21811" fmla="*/ 5422613 h 6407150"/>
              <a:gd name="connsiteX21812" fmla="*/ 3895255 w 11737976"/>
              <a:gd name="connsiteY21812" fmla="*/ 5420596 h 6407150"/>
              <a:gd name="connsiteX21813" fmla="*/ 3891316 w 11737976"/>
              <a:gd name="connsiteY21813" fmla="*/ 5413079 h 6407150"/>
              <a:gd name="connsiteX21814" fmla="*/ 3886930 w 11737976"/>
              <a:gd name="connsiteY21814" fmla="*/ 5411348 h 6407150"/>
              <a:gd name="connsiteX21815" fmla="*/ 3882545 w 11737976"/>
              <a:gd name="connsiteY21815" fmla="*/ 5409615 h 6407150"/>
              <a:gd name="connsiteX21816" fmla="*/ 3882434 w 11737976"/>
              <a:gd name="connsiteY21816" fmla="*/ 5411061 h 6407150"/>
              <a:gd name="connsiteX21817" fmla="*/ 3882210 w 11737976"/>
              <a:gd name="connsiteY21817" fmla="*/ 5413954 h 6407150"/>
              <a:gd name="connsiteX21818" fmla="*/ 3890647 w 11737976"/>
              <a:gd name="connsiteY21818" fmla="*/ 5421756 h 6407150"/>
              <a:gd name="connsiteX21819" fmla="*/ 3890536 w 11737976"/>
              <a:gd name="connsiteY21819" fmla="*/ 5423201 h 6407150"/>
              <a:gd name="connsiteX21820" fmla="*/ 3903914 w 11737976"/>
              <a:gd name="connsiteY21820" fmla="*/ 5425506 h 6407150"/>
              <a:gd name="connsiteX21821" fmla="*/ 3920228 w 11737976"/>
              <a:gd name="connsiteY21821" fmla="*/ 5448339 h 6407150"/>
              <a:gd name="connsiteX21822" fmla="*/ 3920005 w 11737976"/>
              <a:gd name="connsiteY21822" fmla="*/ 5451232 h 6407150"/>
              <a:gd name="connsiteX21823" fmla="*/ 3915508 w 11737976"/>
              <a:gd name="connsiteY21823" fmla="*/ 5450946 h 6407150"/>
              <a:gd name="connsiteX21824" fmla="*/ 3915062 w 11737976"/>
              <a:gd name="connsiteY21824" fmla="*/ 5456730 h 6407150"/>
              <a:gd name="connsiteX21825" fmla="*/ 3910565 w 11737976"/>
              <a:gd name="connsiteY21825" fmla="*/ 5456445 h 6407150"/>
              <a:gd name="connsiteX21826" fmla="*/ 3905734 w 11737976"/>
              <a:gd name="connsiteY21826" fmla="*/ 5460498 h 6407150"/>
              <a:gd name="connsiteX21827" fmla="*/ 3901461 w 11737976"/>
              <a:gd name="connsiteY21827" fmla="*/ 5457320 h 6407150"/>
              <a:gd name="connsiteX21828" fmla="*/ 3901573 w 11737976"/>
              <a:gd name="connsiteY21828" fmla="*/ 5455874 h 6407150"/>
              <a:gd name="connsiteX21829" fmla="*/ 3897186 w 11737976"/>
              <a:gd name="connsiteY21829" fmla="*/ 5454141 h 6407150"/>
              <a:gd name="connsiteX21830" fmla="*/ 3897075 w 11737976"/>
              <a:gd name="connsiteY21830" fmla="*/ 5455588 h 6407150"/>
              <a:gd name="connsiteX21831" fmla="*/ 3896963 w 11737976"/>
              <a:gd name="connsiteY21831" fmla="*/ 5457034 h 6407150"/>
              <a:gd name="connsiteX21832" fmla="*/ 3891017 w 11737976"/>
              <a:gd name="connsiteY21832" fmla="*/ 5475546 h 6407150"/>
              <a:gd name="connsiteX21833" fmla="*/ 3900010 w 11737976"/>
              <a:gd name="connsiteY21833" fmla="*/ 5476118 h 6407150"/>
              <a:gd name="connsiteX21834" fmla="*/ 3900123 w 11737976"/>
              <a:gd name="connsiteY21834" fmla="*/ 5474673 h 6407150"/>
              <a:gd name="connsiteX21835" fmla="*/ 3904395 w 11737976"/>
              <a:gd name="connsiteY21835" fmla="*/ 5477850 h 6407150"/>
              <a:gd name="connsiteX21836" fmla="*/ 3899787 w 11737976"/>
              <a:gd name="connsiteY21836" fmla="*/ 5479010 h 6407150"/>
              <a:gd name="connsiteX21837" fmla="*/ 3899676 w 11737976"/>
              <a:gd name="connsiteY21837" fmla="*/ 5480458 h 6407150"/>
              <a:gd name="connsiteX21838" fmla="*/ 3904284 w 11737976"/>
              <a:gd name="connsiteY21838" fmla="*/ 5479296 h 6407150"/>
              <a:gd name="connsiteX21839" fmla="*/ 3906907 w 11737976"/>
              <a:gd name="connsiteY21839" fmla="*/ 5479463 h 6407150"/>
              <a:gd name="connsiteX21840" fmla="*/ 3904061 w 11737976"/>
              <a:gd name="connsiteY21840" fmla="*/ 5482189 h 6407150"/>
              <a:gd name="connsiteX21841" fmla="*/ 3912944 w 11737976"/>
              <a:gd name="connsiteY21841" fmla="*/ 5484206 h 6407150"/>
              <a:gd name="connsiteX21842" fmla="*/ 3908335 w 11737976"/>
              <a:gd name="connsiteY21842" fmla="*/ 5485366 h 6407150"/>
              <a:gd name="connsiteX21843" fmla="*/ 3899565 w 11737976"/>
              <a:gd name="connsiteY21843" fmla="*/ 5481903 h 6407150"/>
              <a:gd name="connsiteX21844" fmla="*/ 3894170 w 11737976"/>
              <a:gd name="connsiteY21844" fmla="*/ 5485920 h 6407150"/>
              <a:gd name="connsiteX21845" fmla="*/ 3898893 w 11737976"/>
              <a:gd name="connsiteY21845" fmla="*/ 5490577 h 6407150"/>
              <a:gd name="connsiteX21846" fmla="*/ 3898577 w 11737976"/>
              <a:gd name="connsiteY21846" fmla="*/ 5490536 h 6407150"/>
              <a:gd name="connsiteX21847" fmla="*/ 3894130 w 11737976"/>
              <a:gd name="connsiteY21847" fmla="*/ 5491701 h 6407150"/>
              <a:gd name="connsiteX21848" fmla="*/ 3901274 w 11737976"/>
              <a:gd name="connsiteY21848" fmla="*/ 5490888 h 6407150"/>
              <a:gd name="connsiteX21849" fmla="*/ 3898898 w 11737976"/>
              <a:gd name="connsiteY21849" fmla="*/ 5490578 h 6407150"/>
              <a:gd name="connsiteX21850" fmla="*/ 3903614 w 11737976"/>
              <a:gd name="connsiteY21850" fmla="*/ 5487973 h 6407150"/>
              <a:gd name="connsiteX21851" fmla="*/ 3908112 w 11737976"/>
              <a:gd name="connsiteY21851" fmla="*/ 5488259 h 6407150"/>
              <a:gd name="connsiteX21852" fmla="*/ 3912386 w 11737976"/>
              <a:gd name="connsiteY21852" fmla="*/ 5491437 h 6407150"/>
              <a:gd name="connsiteX21853" fmla="*/ 3903280 w 11737976"/>
              <a:gd name="connsiteY21853" fmla="*/ 5492312 h 6407150"/>
              <a:gd name="connsiteX21854" fmla="*/ 3919818 w 11737976"/>
              <a:gd name="connsiteY21854" fmla="*/ 5512254 h 6407150"/>
              <a:gd name="connsiteX21855" fmla="*/ 3915320 w 11737976"/>
              <a:gd name="connsiteY21855" fmla="*/ 5511969 h 6407150"/>
              <a:gd name="connsiteX21856" fmla="*/ 3915209 w 11737976"/>
              <a:gd name="connsiteY21856" fmla="*/ 5513413 h 6407150"/>
              <a:gd name="connsiteX21857" fmla="*/ 3919705 w 11737976"/>
              <a:gd name="connsiteY21857" fmla="*/ 5513700 h 6407150"/>
              <a:gd name="connsiteX21858" fmla="*/ 3932972 w 11737976"/>
              <a:gd name="connsiteY21858" fmla="*/ 5517450 h 6407150"/>
              <a:gd name="connsiteX21859" fmla="*/ 3928252 w 11737976"/>
              <a:gd name="connsiteY21859" fmla="*/ 5520056 h 6407150"/>
              <a:gd name="connsiteX21860" fmla="*/ 3946127 w 11737976"/>
              <a:gd name="connsiteY21860" fmla="*/ 5522646 h 6407150"/>
              <a:gd name="connsiteX21861" fmla="*/ 3946016 w 11737976"/>
              <a:gd name="connsiteY21861" fmla="*/ 5524092 h 6407150"/>
              <a:gd name="connsiteX21862" fmla="*/ 3950513 w 11737976"/>
              <a:gd name="connsiteY21862" fmla="*/ 5524377 h 6407150"/>
              <a:gd name="connsiteX21863" fmla="*/ 3950624 w 11737976"/>
              <a:gd name="connsiteY21863" fmla="*/ 5522931 h 6407150"/>
              <a:gd name="connsiteX21864" fmla="*/ 3950735 w 11737976"/>
              <a:gd name="connsiteY21864" fmla="*/ 5521485 h 6407150"/>
              <a:gd name="connsiteX21865" fmla="*/ 3959952 w 11737976"/>
              <a:gd name="connsiteY21865" fmla="*/ 5519165 h 6407150"/>
              <a:gd name="connsiteX21866" fmla="*/ 3959840 w 11737976"/>
              <a:gd name="connsiteY21866" fmla="*/ 5520612 h 6407150"/>
              <a:gd name="connsiteX21867" fmla="*/ 3964227 w 11737976"/>
              <a:gd name="connsiteY21867" fmla="*/ 5522343 h 6407150"/>
              <a:gd name="connsiteX21868" fmla="*/ 3968723 w 11737976"/>
              <a:gd name="connsiteY21868" fmla="*/ 5522629 h 6407150"/>
              <a:gd name="connsiteX21869" fmla="*/ 3964338 w 11737976"/>
              <a:gd name="connsiteY21869" fmla="*/ 5520896 h 6407150"/>
              <a:gd name="connsiteX21870" fmla="*/ 3964560 w 11737976"/>
              <a:gd name="connsiteY21870" fmla="*/ 5518004 h 6407150"/>
              <a:gd name="connsiteX21871" fmla="*/ 3964672 w 11737976"/>
              <a:gd name="connsiteY21871" fmla="*/ 5516558 h 6407150"/>
              <a:gd name="connsiteX21872" fmla="*/ 3960732 w 11737976"/>
              <a:gd name="connsiteY21872" fmla="*/ 5509042 h 6407150"/>
              <a:gd name="connsiteX21873" fmla="*/ 3969614 w 11737976"/>
              <a:gd name="connsiteY21873" fmla="*/ 5511060 h 6407150"/>
              <a:gd name="connsiteX21874" fmla="*/ 3974224 w 11737976"/>
              <a:gd name="connsiteY21874" fmla="*/ 5509900 h 6407150"/>
              <a:gd name="connsiteX21875" fmla="*/ 3973553 w 11737976"/>
              <a:gd name="connsiteY21875" fmla="*/ 5518577 h 6407150"/>
              <a:gd name="connsiteX21876" fmla="*/ 3986597 w 11737976"/>
              <a:gd name="connsiteY21876" fmla="*/ 5525218 h 6407150"/>
              <a:gd name="connsiteX21877" fmla="*/ 3981990 w 11737976"/>
              <a:gd name="connsiteY21877" fmla="*/ 5526379 h 6407150"/>
              <a:gd name="connsiteX21878" fmla="*/ 3986375 w 11737976"/>
              <a:gd name="connsiteY21878" fmla="*/ 5528110 h 6407150"/>
              <a:gd name="connsiteX21879" fmla="*/ 3986150 w 11737976"/>
              <a:gd name="connsiteY21879" fmla="*/ 5531003 h 6407150"/>
              <a:gd name="connsiteX21880" fmla="*/ 3986039 w 11737976"/>
              <a:gd name="connsiteY21880" fmla="*/ 5532448 h 6407150"/>
              <a:gd name="connsiteX21881" fmla="*/ 3976823 w 11737976"/>
              <a:gd name="connsiteY21881" fmla="*/ 5534769 h 6407150"/>
              <a:gd name="connsiteX21882" fmla="*/ 3977046 w 11737976"/>
              <a:gd name="connsiteY21882" fmla="*/ 5531878 h 6407150"/>
              <a:gd name="connsiteX21883" fmla="*/ 3963222 w 11737976"/>
              <a:gd name="connsiteY21883" fmla="*/ 5535357 h 6407150"/>
              <a:gd name="connsiteX21884" fmla="*/ 3963332 w 11737976"/>
              <a:gd name="connsiteY21884" fmla="*/ 5533912 h 6407150"/>
              <a:gd name="connsiteX21885" fmla="*/ 3958836 w 11737976"/>
              <a:gd name="connsiteY21885" fmla="*/ 5533625 h 6407150"/>
              <a:gd name="connsiteX21886" fmla="*/ 3963111 w 11737976"/>
              <a:gd name="connsiteY21886" fmla="*/ 5536804 h 6407150"/>
              <a:gd name="connsiteX21887" fmla="*/ 3958613 w 11737976"/>
              <a:gd name="connsiteY21887" fmla="*/ 5536518 h 6407150"/>
              <a:gd name="connsiteX21888" fmla="*/ 3962553 w 11737976"/>
              <a:gd name="connsiteY21888" fmla="*/ 5544034 h 6407150"/>
              <a:gd name="connsiteX21889" fmla="*/ 3976490 w 11737976"/>
              <a:gd name="connsiteY21889" fmla="*/ 5539107 h 6407150"/>
              <a:gd name="connsiteX21890" fmla="*/ 3976376 w 11737976"/>
              <a:gd name="connsiteY21890" fmla="*/ 5540554 h 6407150"/>
              <a:gd name="connsiteX21891" fmla="*/ 3980763 w 11737976"/>
              <a:gd name="connsiteY21891" fmla="*/ 5542285 h 6407150"/>
              <a:gd name="connsiteX21892" fmla="*/ 3985371 w 11737976"/>
              <a:gd name="connsiteY21892" fmla="*/ 5541125 h 6407150"/>
              <a:gd name="connsiteX21893" fmla="*/ 3981208 w 11737976"/>
              <a:gd name="connsiteY21893" fmla="*/ 5536501 h 6407150"/>
              <a:gd name="connsiteX21894" fmla="*/ 3990425 w 11737976"/>
              <a:gd name="connsiteY21894" fmla="*/ 5534180 h 6407150"/>
              <a:gd name="connsiteX21895" fmla="*/ 4007297 w 11737976"/>
              <a:gd name="connsiteY21895" fmla="*/ 5549786 h 6407150"/>
              <a:gd name="connsiteX21896" fmla="*/ 4011570 w 11737976"/>
              <a:gd name="connsiteY21896" fmla="*/ 5552962 h 6407150"/>
              <a:gd name="connsiteX21897" fmla="*/ 4016451 w 11737976"/>
              <a:gd name="connsiteY21897" fmla="*/ 5562901 h 6407150"/>
              <a:gd name="connsiteX21898" fmla="*/ 4017546 w 11737976"/>
              <a:gd name="connsiteY21898" fmla="*/ 5563919 h 6407150"/>
              <a:gd name="connsiteX21899" fmla="*/ 4016310 w 11737976"/>
              <a:gd name="connsiteY21899" fmla="*/ 5568035 h 6407150"/>
              <a:gd name="connsiteX21900" fmla="*/ 4013300 w 11737976"/>
              <a:gd name="connsiteY21900" fmla="*/ 5578063 h 6407150"/>
              <a:gd name="connsiteX21901" fmla="*/ 4009515 w 11737976"/>
              <a:gd name="connsiteY21901" fmla="*/ 5576194 h 6407150"/>
              <a:gd name="connsiteX21902" fmla="*/ 4000346 w 11737976"/>
              <a:gd name="connsiteY21902" fmla="*/ 5578508 h 6407150"/>
              <a:gd name="connsiteX21903" fmla="*/ 3995873 w 11737976"/>
              <a:gd name="connsiteY21903" fmla="*/ 5578223 h 6407150"/>
              <a:gd name="connsiteX21904" fmla="*/ 3995540 w 11737976"/>
              <a:gd name="connsiteY21904" fmla="*/ 5582547 h 6407150"/>
              <a:gd name="connsiteX21905" fmla="*/ 4006640 w 11737976"/>
              <a:gd name="connsiteY21905" fmla="*/ 5584340 h 6407150"/>
              <a:gd name="connsiteX21906" fmla="*/ 4011465 w 11737976"/>
              <a:gd name="connsiteY21906" fmla="*/ 5584181 h 6407150"/>
              <a:gd name="connsiteX21907" fmla="*/ 4008980 w 11737976"/>
              <a:gd name="connsiteY21907" fmla="*/ 5592453 h 6407150"/>
              <a:gd name="connsiteX21908" fmla="*/ 4038214 w 11737976"/>
              <a:gd name="connsiteY21908" fmla="*/ 5634658 h 6407150"/>
              <a:gd name="connsiteX21909" fmla="*/ 4049187 w 11737976"/>
              <a:gd name="connsiteY21909" fmla="*/ 5633001 h 6407150"/>
              <a:gd name="connsiteX21910" fmla="*/ 4074776 w 11737976"/>
              <a:gd name="connsiteY21910" fmla="*/ 5652447 h 6407150"/>
              <a:gd name="connsiteX21911" fmla="*/ 4085748 w 11737976"/>
              <a:gd name="connsiteY21911" fmla="*/ 5650790 h 6407150"/>
              <a:gd name="connsiteX21912" fmla="*/ 4105252 w 11737976"/>
              <a:gd name="connsiteY21912" fmla="*/ 5655615 h 6407150"/>
              <a:gd name="connsiteX21913" fmla="*/ 4108898 w 11737976"/>
              <a:gd name="connsiteY21913" fmla="*/ 5678376 h 6407150"/>
              <a:gd name="connsiteX21914" fmla="*/ 4138149 w 11737976"/>
              <a:gd name="connsiteY21914" fmla="*/ 5685612 h 6407150"/>
              <a:gd name="connsiteX21915" fmla="*/ 4136927 w 11737976"/>
              <a:gd name="connsiteY21915" fmla="*/ 5689681 h 6407150"/>
              <a:gd name="connsiteX21916" fmla="*/ 4146680 w 11737976"/>
              <a:gd name="connsiteY21916" fmla="*/ 5692095 h 6407150"/>
              <a:gd name="connsiteX21917" fmla="*/ 4145459 w 11737976"/>
              <a:gd name="connsiteY21917" fmla="*/ 5696165 h 6407150"/>
              <a:gd name="connsiteX21918" fmla="*/ 4168625 w 11737976"/>
              <a:gd name="connsiteY21918" fmla="*/ 5688781 h 6407150"/>
              <a:gd name="connsiteX21919" fmla="*/ 4180819 w 11737976"/>
              <a:gd name="connsiteY21919" fmla="*/ 5683053 h 6407150"/>
              <a:gd name="connsiteX21920" fmla="*/ 4178377 w 11737976"/>
              <a:gd name="connsiteY21920" fmla="*/ 5691192 h 6407150"/>
              <a:gd name="connsiteX21921" fmla="*/ 4197900 w 11737976"/>
              <a:gd name="connsiteY21921" fmla="*/ 5661049 h 6407150"/>
              <a:gd name="connsiteX21922" fmla="*/ 4202787 w 11737976"/>
              <a:gd name="connsiteY21922" fmla="*/ 5644771 h 6407150"/>
              <a:gd name="connsiteX21923" fmla="*/ 4203578 w 11737976"/>
              <a:gd name="connsiteY21923" fmla="*/ 5642134 h 6407150"/>
              <a:gd name="connsiteX21924" fmla="*/ 4210568 w 11737976"/>
              <a:gd name="connsiteY21924" fmla="*/ 5643243 h 6407150"/>
              <a:gd name="connsiteX21925" fmla="*/ 4220979 w 11737976"/>
              <a:gd name="connsiteY21925" fmla="*/ 5647571 h 6407150"/>
              <a:gd name="connsiteX21926" fmla="*/ 4221426 w 11737976"/>
              <a:gd name="connsiteY21926" fmla="*/ 5641806 h 6407150"/>
              <a:gd name="connsiteX21927" fmla="*/ 4212366 w 11737976"/>
              <a:gd name="connsiteY21927" fmla="*/ 5642678 h 6407150"/>
              <a:gd name="connsiteX21928" fmla="*/ 4208019 w 11737976"/>
              <a:gd name="connsiteY21928" fmla="*/ 5640773 h 6407150"/>
              <a:gd name="connsiteX21929" fmla="*/ 4203603 w 11737976"/>
              <a:gd name="connsiteY21929" fmla="*/ 5642057 h 6407150"/>
              <a:gd name="connsiteX21930" fmla="*/ 4205279 w 11737976"/>
              <a:gd name="connsiteY21930" fmla="*/ 5636473 h 6407150"/>
              <a:gd name="connsiteX21931" fmla="*/ 4211392 w 11737976"/>
              <a:gd name="connsiteY21931" fmla="*/ 5635897 h 6407150"/>
              <a:gd name="connsiteX21932" fmla="*/ 4214991 w 11737976"/>
              <a:gd name="connsiteY21932" fmla="*/ 5633398 h 6407150"/>
              <a:gd name="connsiteX21933" fmla="*/ 4214065 w 11737976"/>
              <a:gd name="connsiteY21933" fmla="*/ 5630726 h 6407150"/>
              <a:gd name="connsiteX21934" fmla="*/ 4214108 w 11737976"/>
              <a:gd name="connsiteY21934" fmla="*/ 5630708 h 6407150"/>
              <a:gd name="connsiteX21935" fmla="*/ 4213207 w 11737976"/>
              <a:gd name="connsiteY21935" fmla="*/ 5628248 h 6407150"/>
              <a:gd name="connsiteX21936" fmla="*/ 4214065 w 11737976"/>
              <a:gd name="connsiteY21936" fmla="*/ 5630726 h 6407150"/>
              <a:gd name="connsiteX21937" fmla="*/ 4211853 w 11737976"/>
              <a:gd name="connsiteY21937" fmla="*/ 5631706 h 6407150"/>
              <a:gd name="connsiteX21938" fmla="*/ 4206294 w 11737976"/>
              <a:gd name="connsiteY21938" fmla="*/ 5633086 h 6407150"/>
              <a:gd name="connsiteX21939" fmla="*/ 4207921 w 11737976"/>
              <a:gd name="connsiteY21939" fmla="*/ 5627666 h 6407150"/>
              <a:gd name="connsiteX21940" fmla="*/ 4210445 w 11737976"/>
              <a:gd name="connsiteY21940" fmla="*/ 5619255 h 6407150"/>
              <a:gd name="connsiteX21941" fmla="*/ 4213783 w 11737976"/>
              <a:gd name="connsiteY21941" fmla="*/ 5618859 h 6407150"/>
              <a:gd name="connsiteX21942" fmla="*/ 4214402 w 11737976"/>
              <a:gd name="connsiteY21942" fmla="*/ 5618171 h 6407150"/>
              <a:gd name="connsiteX21943" fmla="*/ 4211025 w 11737976"/>
              <a:gd name="connsiteY21943" fmla="*/ 5617324 h 6407150"/>
              <a:gd name="connsiteX21944" fmla="*/ 4211631 w 11737976"/>
              <a:gd name="connsiteY21944" fmla="*/ 5615305 h 6407150"/>
              <a:gd name="connsiteX21945" fmla="*/ 4211799 w 11737976"/>
              <a:gd name="connsiteY21945" fmla="*/ 5615281 h 6407150"/>
              <a:gd name="connsiteX21946" fmla="*/ 4214624 w 11737976"/>
              <a:gd name="connsiteY21946" fmla="*/ 5615278 h 6407150"/>
              <a:gd name="connsiteX21947" fmla="*/ 4211967 w 11737976"/>
              <a:gd name="connsiteY21947" fmla="*/ 5614184 h 6407150"/>
              <a:gd name="connsiteX21948" fmla="*/ 4213627 w 11737976"/>
              <a:gd name="connsiteY21948" fmla="*/ 5608654 h 6407150"/>
              <a:gd name="connsiteX21949" fmla="*/ 4215028 w 11737976"/>
              <a:gd name="connsiteY21949" fmla="*/ 5603984 h 6407150"/>
              <a:gd name="connsiteX21950" fmla="*/ 4220358 w 11737976"/>
              <a:gd name="connsiteY21950" fmla="*/ 5604956 h 6407150"/>
              <a:gd name="connsiteX21951" fmla="*/ 4221803 w 11737976"/>
              <a:gd name="connsiteY21951" fmla="*/ 5608089 h 6407150"/>
              <a:gd name="connsiteX21952" fmla="*/ 4223452 w 11737976"/>
              <a:gd name="connsiteY21952" fmla="*/ 5608390 h 6407150"/>
              <a:gd name="connsiteX21953" fmla="*/ 4220172 w 11737976"/>
              <a:gd name="connsiteY21953" fmla="*/ 5621544 h 6407150"/>
              <a:gd name="connsiteX21954" fmla="*/ 4217768 w 11737976"/>
              <a:gd name="connsiteY21954" fmla="*/ 5621390 h 6407150"/>
              <a:gd name="connsiteX21955" fmla="*/ 4213103 w 11737976"/>
              <a:gd name="connsiteY21955" fmla="*/ 5622548 h 6407150"/>
              <a:gd name="connsiteX21956" fmla="*/ 4217658 w 11737976"/>
              <a:gd name="connsiteY21956" fmla="*/ 5622838 h 6407150"/>
              <a:gd name="connsiteX21957" fmla="*/ 4219805 w 11737976"/>
              <a:gd name="connsiteY21957" fmla="*/ 5622974 h 6407150"/>
              <a:gd name="connsiteX21958" fmla="*/ 4218646 w 11737976"/>
              <a:gd name="connsiteY21958" fmla="*/ 5626836 h 6407150"/>
              <a:gd name="connsiteX21959" fmla="*/ 4217425 w 11737976"/>
              <a:gd name="connsiteY21959" fmla="*/ 5630906 h 6407150"/>
              <a:gd name="connsiteX21960" fmla="*/ 4235553 w 11737976"/>
              <a:gd name="connsiteY21960" fmla="*/ 5640309 h 6407150"/>
              <a:gd name="connsiteX21961" fmla="*/ 4237900 w 11737976"/>
              <a:gd name="connsiteY21961" fmla="*/ 5644941 h 6407150"/>
              <a:gd name="connsiteX21962" fmla="*/ 4234204 w 11737976"/>
              <a:gd name="connsiteY21962" fmla="*/ 5645647 h 6407150"/>
              <a:gd name="connsiteX21963" fmla="*/ 4238860 w 11737976"/>
              <a:gd name="connsiteY21963" fmla="*/ 5648840 h 6407150"/>
              <a:gd name="connsiteX21964" fmla="*/ 4237695 w 11737976"/>
              <a:gd name="connsiteY21964" fmla="*/ 5647067 h 6407150"/>
              <a:gd name="connsiteX21965" fmla="*/ 4238741 w 11737976"/>
              <a:gd name="connsiteY21965" fmla="*/ 5646597 h 6407150"/>
              <a:gd name="connsiteX21966" fmla="*/ 4240898 w 11737976"/>
              <a:gd name="connsiteY21966" fmla="*/ 5650853 h 6407150"/>
              <a:gd name="connsiteX21967" fmla="*/ 4252764 w 11737976"/>
              <a:gd name="connsiteY21967" fmla="*/ 5652764 h 6407150"/>
              <a:gd name="connsiteX21968" fmla="*/ 4250322 w 11737976"/>
              <a:gd name="connsiteY21968" fmla="*/ 5660904 h 6407150"/>
              <a:gd name="connsiteX21969" fmla="*/ 4247378 w 11737976"/>
              <a:gd name="connsiteY21969" fmla="*/ 5670710 h 6407150"/>
              <a:gd name="connsiteX21970" fmla="*/ 4240830 w 11737976"/>
              <a:gd name="connsiteY21970" fmla="*/ 5668979 h 6407150"/>
              <a:gd name="connsiteX21971" fmla="*/ 4241360 w 11737976"/>
              <a:gd name="connsiteY21971" fmla="*/ 5669389 h 6407150"/>
              <a:gd name="connsiteX21972" fmla="*/ 4245603 w 11737976"/>
              <a:gd name="connsiteY21972" fmla="*/ 5672666 h 6407150"/>
              <a:gd name="connsiteX21973" fmla="*/ 4246221 w 11737976"/>
              <a:gd name="connsiteY21973" fmla="*/ 5671954 h 6407150"/>
              <a:gd name="connsiteX21974" fmla="*/ 4247036 w 11737976"/>
              <a:gd name="connsiteY21974" fmla="*/ 5671852 h 6407150"/>
              <a:gd name="connsiteX21975" fmla="*/ 4241771 w 11737976"/>
              <a:gd name="connsiteY21975" fmla="*/ 5689390 h 6407150"/>
              <a:gd name="connsiteX21976" fmla="*/ 4250322 w 11737976"/>
              <a:gd name="connsiteY21976" fmla="*/ 5660904 h 6407150"/>
              <a:gd name="connsiteX21977" fmla="*/ 4260071 w 11737976"/>
              <a:gd name="connsiteY21977" fmla="*/ 5663316 h 6407150"/>
              <a:gd name="connsiteX21978" fmla="*/ 4253449 w 11737976"/>
              <a:gd name="connsiteY21978" fmla="*/ 5697194 h 6407150"/>
              <a:gd name="connsiteX21979" fmla="*/ 4249150 w 11737976"/>
              <a:gd name="connsiteY21979" fmla="*/ 5699106 h 6407150"/>
              <a:gd name="connsiteX21980" fmla="*/ 4249035 w 11737976"/>
              <a:gd name="connsiteY21980" fmla="*/ 5700573 h 6407150"/>
              <a:gd name="connsiteX21981" fmla="*/ 4253208 w 11737976"/>
              <a:gd name="connsiteY21981" fmla="*/ 5698429 h 6407150"/>
              <a:gd name="connsiteX21982" fmla="*/ 4247845 w 11737976"/>
              <a:gd name="connsiteY21982" fmla="*/ 5725867 h 6407150"/>
              <a:gd name="connsiteX21983" fmla="*/ 4246593 w 11737976"/>
              <a:gd name="connsiteY21983" fmla="*/ 5778018 h 6407150"/>
              <a:gd name="connsiteX21984" fmla="*/ 4264939 w 11737976"/>
              <a:gd name="connsiteY21984" fmla="*/ 5682006 h 6407150"/>
              <a:gd name="connsiteX21985" fmla="*/ 4268136 w 11737976"/>
              <a:gd name="connsiteY21985" fmla="*/ 5682293 h 6407150"/>
              <a:gd name="connsiteX21986" fmla="*/ 4271612 w 11737976"/>
              <a:gd name="connsiteY21986" fmla="*/ 5684529 h 6407150"/>
              <a:gd name="connsiteX21987" fmla="*/ 4273162 w 11737976"/>
              <a:gd name="connsiteY21987" fmla="*/ 5689505 h 6407150"/>
              <a:gd name="connsiteX21988" fmla="*/ 4279555 w 11737976"/>
              <a:gd name="connsiteY21988" fmla="*/ 5703109 h 6407150"/>
              <a:gd name="connsiteX21989" fmla="*/ 4283600 w 11737976"/>
              <a:gd name="connsiteY21989" fmla="*/ 5690175 h 6407150"/>
              <a:gd name="connsiteX21990" fmla="*/ 4285740 w 11737976"/>
              <a:gd name="connsiteY21990" fmla="*/ 5684863 h 6407150"/>
              <a:gd name="connsiteX21991" fmla="*/ 4287368 w 11737976"/>
              <a:gd name="connsiteY21991" fmla="*/ 5685257 h 6407150"/>
              <a:gd name="connsiteX21992" fmla="*/ 4290331 w 11737976"/>
              <a:gd name="connsiteY21992" fmla="*/ 5684326 h 6407150"/>
              <a:gd name="connsiteX21993" fmla="*/ 4292074 w 11737976"/>
              <a:gd name="connsiteY21993" fmla="*/ 5684251 h 6407150"/>
              <a:gd name="connsiteX21994" fmla="*/ 4290447 w 11737976"/>
              <a:gd name="connsiteY21994" fmla="*/ 5682841 h 6407150"/>
              <a:gd name="connsiteX21995" fmla="*/ 4286260 w 11737976"/>
              <a:gd name="connsiteY21995" fmla="*/ 5683573 h 6407150"/>
              <a:gd name="connsiteX21996" fmla="*/ 4288102 w 11737976"/>
              <a:gd name="connsiteY21996" fmla="*/ 5678993 h 6407150"/>
              <a:gd name="connsiteX21997" fmla="*/ 4296636 w 11737976"/>
              <a:gd name="connsiteY21997" fmla="*/ 5681104 h 6407150"/>
              <a:gd name="connsiteX21998" fmla="*/ 4292971 w 11737976"/>
              <a:gd name="connsiteY21998" fmla="*/ 5693313 h 6407150"/>
              <a:gd name="connsiteX21999" fmla="*/ 4314916 w 11737976"/>
              <a:gd name="connsiteY21999" fmla="*/ 5689999 h 6407150"/>
              <a:gd name="connsiteX22000" fmla="*/ 4312473 w 11737976"/>
              <a:gd name="connsiteY22000" fmla="*/ 5698138 h 6407150"/>
              <a:gd name="connsiteX22001" fmla="*/ 4310031 w 11737976"/>
              <a:gd name="connsiteY22001" fmla="*/ 5706278 h 6407150"/>
              <a:gd name="connsiteX22002" fmla="*/ 4309988 w 11737976"/>
              <a:gd name="connsiteY22002" fmla="*/ 5776216 h 6407150"/>
              <a:gd name="connsiteX22003" fmla="*/ 4313631 w 11737976"/>
              <a:gd name="connsiteY22003" fmla="*/ 5798975 h 6407150"/>
              <a:gd name="connsiteX22004" fmla="*/ 4324258 w 11737976"/>
              <a:gd name="connsiteY22004" fmla="*/ 5696359 h 6407150"/>
              <a:gd name="connsiteX22005" fmla="*/ 4334419 w 11737976"/>
              <a:gd name="connsiteY22005" fmla="*/ 5694824 h 6407150"/>
              <a:gd name="connsiteX22006" fmla="*/ 4331975 w 11737976"/>
              <a:gd name="connsiteY22006" fmla="*/ 5702964 h 6407150"/>
              <a:gd name="connsiteX22007" fmla="*/ 4325869 w 11737976"/>
              <a:gd name="connsiteY22007" fmla="*/ 5723312 h 6407150"/>
              <a:gd name="connsiteX22008" fmla="*/ 4335618 w 11737976"/>
              <a:gd name="connsiteY22008" fmla="*/ 5725722 h 6407150"/>
              <a:gd name="connsiteX22009" fmla="*/ 4347736 w 11737976"/>
              <a:gd name="connsiteY22009" fmla="*/ 5716875 h 6407150"/>
              <a:gd name="connsiteX22010" fmla="*/ 4347762 w 11737976"/>
              <a:gd name="connsiteY22010" fmla="*/ 5717938 h 6407150"/>
              <a:gd name="connsiteX22011" fmla="*/ 4341560 w 11737976"/>
              <a:gd name="connsiteY22011" fmla="*/ 5727740 h 6407150"/>
              <a:gd name="connsiteX22012" fmla="*/ 4347814 w 11737976"/>
              <a:gd name="connsiteY22012" fmla="*/ 5719996 h 6407150"/>
              <a:gd name="connsiteX22013" fmla="*/ 4347762 w 11737976"/>
              <a:gd name="connsiteY22013" fmla="*/ 5717938 h 6407150"/>
              <a:gd name="connsiteX22014" fmla="*/ 4349034 w 11737976"/>
              <a:gd name="connsiteY22014" fmla="*/ 5715927 h 6407150"/>
              <a:gd name="connsiteX22015" fmla="*/ 4347736 w 11737976"/>
              <a:gd name="connsiteY22015" fmla="*/ 5716875 h 6407150"/>
              <a:gd name="connsiteX22016" fmla="*/ 4347516 w 11737976"/>
              <a:gd name="connsiteY22016" fmla="*/ 5707900 h 6407150"/>
              <a:gd name="connsiteX22017" fmla="*/ 4356364 w 11737976"/>
              <a:gd name="connsiteY22017" fmla="*/ 5691510 h 6407150"/>
              <a:gd name="connsiteX22018" fmla="*/ 4352700 w 11737976"/>
              <a:gd name="connsiteY22018" fmla="*/ 5703718 h 6407150"/>
              <a:gd name="connsiteX22019" fmla="*/ 4361229 w 11737976"/>
              <a:gd name="connsiteY22019" fmla="*/ 5710201 h 6407150"/>
              <a:gd name="connsiteX22020" fmla="*/ 4350236 w 11737976"/>
              <a:gd name="connsiteY22020" fmla="*/ 5746827 h 6407150"/>
              <a:gd name="connsiteX22021" fmla="*/ 4362430 w 11737976"/>
              <a:gd name="connsiteY22021" fmla="*/ 5741100 h 6407150"/>
              <a:gd name="connsiteX22022" fmla="*/ 4358766 w 11737976"/>
              <a:gd name="connsiteY22022" fmla="*/ 5753309 h 6407150"/>
              <a:gd name="connsiteX22023" fmla="*/ 4357543 w 11737976"/>
              <a:gd name="connsiteY22023" fmla="*/ 5757379 h 6407150"/>
              <a:gd name="connsiteX22024" fmla="*/ 4353879 w 11737976"/>
              <a:gd name="connsiteY22024" fmla="*/ 5769587 h 6407150"/>
              <a:gd name="connsiteX22025" fmla="*/ 4370961 w 11737976"/>
              <a:gd name="connsiteY22025" fmla="*/ 5747582 h 6407150"/>
              <a:gd name="connsiteX22026" fmla="*/ 4380711 w 11737976"/>
              <a:gd name="connsiteY22026" fmla="*/ 5749994 h 6407150"/>
              <a:gd name="connsiteX22027" fmla="*/ 4378269 w 11737976"/>
              <a:gd name="connsiteY22027" fmla="*/ 5758134 h 6407150"/>
              <a:gd name="connsiteX22028" fmla="*/ 4389242 w 11737976"/>
              <a:gd name="connsiteY22028" fmla="*/ 5756476 h 6407150"/>
              <a:gd name="connsiteX22029" fmla="*/ 4386799 w 11737976"/>
              <a:gd name="connsiteY22029" fmla="*/ 5764615 h 6407150"/>
              <a:gd name="connsiteX22030" fmla="*/ 4381913 w 11737976"/>
              <a:gd name="connsiteY22030" fmla="*/ 5780893 h 6407150"/>
              <a:gd name="connsiteX22031" fmla="*/ 4380692 w 11737976"/>
              <a:gd name="connsiteY22031" fmla="*/ 5784963 h 6407150"/>
              <a:gd name="connsiteX22032" fmla="*/ 4390441 w 11737976"/>
              <a:gd name="connsiteY22032" fmla="*/ 5787377 h 6407150"/>
              <a:gd name="connsiteX22033" fmla="*/ 4391662 w 11737976"/>
              <a:gd name="connsiteY22033" fmla="*/ 5783306 h 6407150"/>
              <a:gd name="connsiteX22034" fmla="*/ 4381913 w 11737976"/>
              <a:gd name="connsiteY22034" fmla="*/ 5780893 h 6407150"/>
              <a:gd name="connsiteX22035" fmla="*/ 4386799 w 11737976"/>
              <a:gd name="connsiteY22035" fmla="*/ 5764615 h 6407150"/>
              <a:gd name="connsiteX22036" fmla="*/ 4400214 w 11737976"/>
              <a:gd name="connsiteY22036" fmla="*/ 5754820 h 6407150"/>
              <a:gd name="connsiteX22037" fmla="*/ 4413630 w 11737976"/>
              <a:gd name="connsiteY22037" fmla="*/ 5745024 h 6407150"/>
              <a:gd name="connsiteX22038" fmla="*/ 4408744 w 11737976"/>
              <a:gd name="connsiteY22038" fmla="*/ 5761301 h 6407150"/>
              <a:gd name="connsiteX22039" fmla="*/ 4418494 w 11737976"/>
              <a:gd name="connsiteY22039" fmla="*/ 5763715 h 6407150"/>
              <a:gd name="connsiteX22040" fmla="*/ 4422160 w 11737976"/>
              <a:gd name="connsiteY22040" fmla="*/ 5751504 h 6407150"/>
              <a:gd name="connsiteX22041" fmla="*/ 4428247 w 11737976"/>
              <a:gd name="connsiteY22041" fmla="*/ 5766126 h 6407150"/>
              <a:gd name="connsiteX22042" fmla="*/ 4412386 w 11737976"/>
              <a:gd name="connsiteY22042" fmla="*/ 5784061 h 6407150"/>
              <a:gd name="connsiteX22043" fmla="*/ 4411167 w 11737976"/>
              <a:gd name="connsiteY22043" fmla="*/ 5788131 h 6407150"/>
              <a:gd name="connsiteX22044" fmla="*/ 4420917 w 11737976"/>
              <a:gd name="connsiteY22044" fmla="*/ 5790544 h 6407150"/>
              <a:gd name="connsiteX22045" fmla="*/ 4424583 w 11737976"/>
              <a:gd name="connsiteY22045" fmla="*/ 5778335 h 6407150"/>
              <a:gd name="connsiteX22046" fmla="*/ 4433110 w 11737976"/>
              <a:gd name="connsiteY22046" fmla="*/ 5784817 h 6407150"/>
              <a:gd name="connsiteX22047" fmla="*/ 4445306 w 11737976"/>
              <a:gd name="connsiteY22047" fmla="*/ 5779091 h 6407150"/>
              <a:gd name="connsiteX22048" fmla="*/ 4446528 w 11737976"/>
              <a:gd name="connsiteY22048" fmla="*/ 5775021 h 6407150"/>
              <a:gd name="connsiteX22049" fmla="*/ 4447749 w 11737976"/>
              <a:gd name="connsiteY22049" fmla="*/ 5770952 h 6407150"/>
              <a:gd name="connsiteX22050" fmla="*/ 4448971 w 11737976"/>
              <a:gd name="connsiteY22050" fmla="*/ 5766881 h 6407150"/>
              <a:gd name="connsiteX22051" fmla="*/ 4457499 w 11737976"/>
              <a:gd name="connsiteY22051" fmla="*/ 5773364 h 6407150"/>
              <a:gd name="connsiteX22052" fmla="*/ 4453834 w 11737976"/>
              <a:gd name="connsiteY22052" fmla="*/ 5785572 h 6407150"/>
              <a:gd name="connsiteX22053" fmla="*/ 4464809 w 11737976"/>
              <a:gd name="connsiteY22053" fmla="*/ 5783915 h 6407150"/>
              <a:gd name="connsiteX22054" fmla="*/ 4448949 w 11737976"/>
              <a:gd name="connsiteY22054" fmla="*/ 5801851 h 6407150"/>
              <a:gd name="connsiteX22055" fmla="*/ 4445284 w 11737976"/>
              <a:gd name="connsiteY22055" fmla="*/ 5814058 h 6407150"/>
              <a:gd name="connsiteX22056" fmla="*/ 4456257 w 11737976"/>
              <a:gd name="connsiteY22056" fmla="*/ 5812402 h 6407150"/>
              <a:gd name="connsiteX22057" fmla="*/ 4466011 w 11737976"/>
              <a:gd name="connsiteY22057" fmla="*/ 5814815 h 6407150"/>
              <a:gd name="connsiteX22058" fmla="*/ 4463567 w 11737976"/>
              <a:gd name="connsiteY22058" fmla="*/ 5822953 h 6407150"/>
              <a:gd name="connsiteX22059" fmla="*/ 4473318 w 11737976"/>
              <a:gd name="connsiteY22059" fmla="*/ 5825366 h 6407150"/>
              <a:gd name="connsiteX22060" fmla="*/ 4469652 w 11737976"/>
              <a:gd name="connsiteY22060" fmla="*/ 5837574 h 6407150"/>
              <a:gd name="connsiteX22061" fmla="*/ 4464766 w 11737976"/>
              <a:gd name="connsiteY22061" fmla="*/ 5853851 h 6407150"/>
              <a:gd name="connsiteX22062" fmla="*/ 4463546 w 11737976"/>
              <a:gd name="connsiteY22062" fmla="*/ 5857922 h 6407150"/>
              <a:gd name="connsiteX22063" fmla="*/ 4473297 w 11737976"/>
              <a:gd name="connsiteY22063" fmla="*/ 5860335 h 6407150"/>
              <a:gd name="connsiteX22064" fmla="*/ 4472076 w 11737976"/>
              <a:gd name="connsiteY22064" fmla="*/ 5864405 h 6407150"/>
              <a:gd name="connsiteX22065" fmla="*/ 4485492 w 11737976"/>
              <a:gd name="connsiteY22065" fmla="*/ 5854608 h 6407150"/>
              <a:gd name="connsiteX22066" fmla="*/ 4480626 w 11737976"/>
              <a:gd name="connsiteY22066" fmla="*/ 5835917 h 6407150"/>
              <a:gd name="connsiteX22067" fmla="*/ 4492819 w 11737976"/>
              <a:gd name="connsiteY22067" fmla="*/ 5830190 h 6407150"/>
              <a:gd name="connsiteX22068" fmla="*/ 4491598 w 11737976"/>
              <a:gd name="connsiteY22068" fmla="*/ 5834261 h 6407150"/>
              <a:gd name="connsiteX22069" fmla="*/ 4503794 w 11737976"/>
              <a:gd name="connsiteY22069" fmla="*/ 5828533 h 6407150"/>
              <a:gd name="connsiteX22070" fmla="*/ 4509879 w 11737976"/>
              <a:gd name="connsiteY22070" fmla="*/ 5843154 h 6407150"/>
              <a:gd name="connsiteX22071" fmla="*/ 4511101 w 11737976"/>
              <a:gd name="connsiteY22071" fmla="*/ 5839085 h 6407150"/>
              <a:gd name="connsiteX22072" fmla="*/ 4528182 w 11737976"/>
              <a:gd name="connsiteY22072" fmla="*/ 5817080 h 6407150"/>
              <a:gd name="connsiteX22073" fmla="*/ 4531846 w 11737976"/>
              <a:gd name="connsiteY22073" fmla="*/ 5804872 h 6407150"/>
              <a:gd name="connsiteX22074" fmla="*/ 4537953 w 11737976"/>
              <a:gd name="connsiteY22074" fmla="*/ 5784525 h 6407150"/>
              <a:gd name="connsiteX22075" fmla="*/ 4522094 w 11737976"/>
              <a:gd name="connsiteY22075" fmla="*/ 5802460 h 6407150"/>
              <a:gd name="connsiteX22076" fmla="*/ 4523315 w 11737976"/>
              <a:gd name="connsiteY22076" fmla="*/ 5798391 h 6407150"/>
              <a:gd name="connsiteX22077" fmla="*/ 4528203 w 11737976"/>
              <a:gd name="connsiteY22077" fmla="*/ 5782112 h 6407150"/>
              <a:gd name="connsiteX22078" fmla="*/ 4537974 w 11737976"/>
              <a:gd name="connsiteY22078" fmla="*/ 5749555 h 6407150"/>
              <a:gd name="connsiteX22079" fmla="*/ 4550170 w 11737976"/>
              <a:gd name="connsiteY22079" fmla="*/ 5743829 h 6407150"/>
              <a:gd name="connsiteX22080" fmla="*/ 4544081 w 11737976"/>
              <a:gd name="connsiteY22080" fmla="*/ 5729209 h 6407150"/>
              <a:gd name="connsiteX22081" fmla="*/ 4531888 w 11737976"/>
              <a:gd name="connsiteY22081" fmla="*/ 5734934 h 6407150"/>
              <a:gd name="connsiteX22082" fmla="*/ 4547745 w 11737976"/>
              <a:gd name="connsiteY22082" fmla="*/ 5717000 h 6407150"/>
              <a:gd name="connsiteX22083" fmla="*/ 4545590 w 11737976"/>
              <a:gd name="connsiteY22083" fmla="*/ 5708710 h 6407150"/>
              <a:gd name="connsiteX22084" fmla="*/ 4550034 w 11737976"/>
              <a:gd name="connsiteY22084" fmla="*/ 5709810 h 6407150"/>
              <a:gd name="connsiteX22085" fmla="*/ 4547604 w 11737976"/>
              <a:gd name="connsiteY22085" fmla="*/ 5717902 h 6407150"/>
              <a:gd name="connsiteX22086" fmla="*/ 4555564 w 11737976"/>
              <a:gd name="connsiteY22086" fmla="*/ 5728565 h 6407150"/>
              <a:gd name="connsiteX22087" fmla="*/ 4556779 w 11737976"/>
              <a:gd name="connsiteY22087" fmla="*/ 5724518 h 6407150"/>
              <a:gd name="connsiteX22088" fmla="*/ 4550034 w 11737976"/>
              <a:gd name="connsiteY22088" fmla="*/ 5709809 h 6407150"/>
              <a:gd name="connsiteX22089" fmla="*/ 4552685 w 11737976"/>
              <a:gd name="connsiteY22089" fmla="*/ 5700980 h 6407150"/>
              <a:gd name="connsiteX22090" fmla="*/ 4542952 w 11737976"/>
              <a:gd name="connsiteY22090" fmla="*/ 5698573 h 6407150"/>
              <a:gd name="connsiteX22091" fmla="*/ 4542883 w 11737976"/>
              <a:gd name="connsiteY22091" fmla="*/ 5698309 h 6407150"/>
              <a:gd name="connsiteX22092" fmla="*/ 4542813 w 11737976"/>
              <a:gd name="connsiteY22092" fmla="*/ 5698539 h 6407150"/>
              <a:gd name="connsiteX22093" fmla="*/ 4542294 w 11737976"/>
              <a:gd name="connsiteY22093" fmla="*/ 5698410 h 6407150"/>
              <a:gd name="connsiteX22094" fmla="*/ 4540050 w 11737976"/>
              <a:gd name="connsiteY22094" fmla="*/ 5705887 h 6407150"/>
              <a:gd name="connsiteX22095" fmla="*/ 4533130 w 11737976"/>
              <a:gd name="connsiteY22095" fmla="*/ 5695897 h 6407150"/>
              <a:gd name="connsiteX22096" fmla="*/ 4534351 w 11737976"/>
              <a:gd name="connsiteY22096" fmla="*/ 5691827 h 6407150"/>
              <a:gd name="connsiteX22097" fmla="*/ 4539238 w 11737976"/>
              <a:gd name="connsiteY22097" fmla="*/ 5675548 h 6407150"/>
              <a:gd name="connsiteX22098" fmla="*/ 4551433 w 11737976"/>
              <a:gd name="connsiteY22098" fmla="*/ 5669822 h 6407150"/>
              <a:gd name="connsiteX22099" fmla="*/ 4542903 w 11737976"/>
              <a:gd name="connsiteY22099" fmla="*/ 5663340 h 6407150"/>
              <a:gd name="connsiteX22100" fmla="*/ 4552653 w 11737976"/>
              <a:gd name="connsiteY22100" fmla="*/ 5665753 h 6407150"/>
              <a:gd name="connsiteX22101" fmla="*/ 4555097 w 11737976"/>
              <a:gd name="connsiteY22101" fmla="*/ 5657614 h 6407150"/>
              <a:gd name="connsiteX22102" fmla="*/ 4561183 w 11737976"/>
              <a:gd name="connsiteY22102" fmla="*/ 5672234 h 6407150"/>
              <a:gd name="connsiteX22103" fmla="*/ 4563626 w 11737976"/>
              <a:gd name="connsiteY22103" fmla="*/ 5664096 h 6407150"/>
              <a:gd name="connsiteX22104" fmla="*/ 4570935 w 11737976"/>
              <a:gd name="connsiteY22104" fmla="*/ 5674647 h 6407150"/>
              <a:gd name="connsiteX22105" fmla="*/ 4580708 w 11737976"/>
              <a:gd name="connsiteY22105" fmla="*/ 5642091 h 6407150"/>
              <a:gd name="connsiteX22106" fmla="*/ 4562426 w 11737976"/>
              <a:gd name="connsiteY22106" fmla="*/ 5633197 h 6407150"/>
              <a:gd name="connsiteX22107" fmla="*/ 4559984 w 11737976"/>
              <a:gd name="connsiteY22107" fmla="*/ 5641335 h 6407150"/>
              <a:gd name="connsiteX22108" fmla="*/ 4558782 w 11737976"/>
              <a:gd name="connsiteY22108" fmla="*/ 5610437 h 6407150"/>
              <a:gd name="connsiteX22109" fmla="*/ 4568534 w 11737976"/>
              <a:gd name="connsiteY22109" fmla="*/ 5612848 h 6407150"/>
              <a:gd name="connsiteX22110" fmla="*/ 4567312 w 11737976"/>
              <a:gd name="connsiteY22110" fmla="*/ 5616919 h 6407150"/>
              <a:gd name="connsiteX22111" fmla="*/ 4564870 w 11737976"/>
              <a:gd name="connsiteY22111" fmla="*/ 5625057 h 6407150"/>
              <a:gd name="connsiteX22112" fmla="*/ 4577062 w 11737976"/>
              <a:gd name="connsiteY22112" fmla="*/ 5619331 h 6407150"/>
              <a:gd name="connsiteX22113" fmla="*/ 4572177 w 11737976"/>
              <a:gd name="connsiteY22113" fmla="*/ 5635609 h 6407150"/>
              <a:gd name="connsiteX22114" fmla="*/ 4584392 w 11737976"/>
              <a:gd name="connsiteY22114" fmla="*/ 5594914 h 6407150"/>
              <a:gd name="connsiteX22115" fmla="*/ 4578285 w 11737976"/>
              <a:gd name="connsiteY22115" fmla="*/ 5615262 h 6407150"/>
              <a:gd name="connsiteX22116" fmla="*/ 4569755 w 11737976"/>
              <a:gd name="connsiteY22116" fmla="*/ 5608780 h 6407150"/>
              <a:gd name="connsiteX22117" fmla="*/ 4574642 w 11737976"/>
              <a:gd name="connsiteY22117" fmla="*/ 5592502 h 6407150"/>
              <a:gd name="connsiteX22118" fmla="*/ 4577084 w 11737976"/>
              <a:gd name="connsiteY22118" fmla="*/ 5584363 h 6407150"/>
              <a:gd name="connsiteX22119" fmla="*/ 4583192 w 11737976"/>
              <a:gd name="connsiteY22119" fmla="*/ 5564015 h 6407150"/>
              <a:gd name="connsiteX22120" fmla="*/ 4594164 w 11737976"/>
              <a:gd name="connsiteY22120" fmla="*/ 5562358 h 6407150"/>
              <a:gd name="connsiteX22121" fmla="*/ 4600273 w 11737976"/>
              <a:gd name="connsiteY22121" fmla="*/ 5542010 h 6407150"/>
              <a:gd name="connsiteX22122" fmla="*/ 4570997 w 11737976"/>
              <a:gd name="connsiteY22122" fmla="*/ 5569741 h 6407150"/>
              <a:gd name="connsiteX22123" fmla="*/ 4573440 w 11737976"/>
              <a:gd name="connsiteY22123" fmla="*/ 5561602 h 6407150"/>
              <a:gd name="connsiteX22124" fmla="*/ 4561247 w 11737976"/>
              <a:gd name="connsiteY22124" fmla="*/ 5567329 h 6407150"/>
              <a:gd name="connsiteX22125" fmla="*/ 4567333 w 11737976"/>
              <a:gd name="connsiteY22125" fmla="*/ 5581950 h 6407150"/>
              <a:gd name="connsiteX22126" fmla="*/ 4556362 w 11737976"/>
              <a:gd name="connsiteY22126" fmla="*/ 5583608 h 6407150"/>
              <a:gd name="connsiteX22127" fmla="*/ 4560026 w 11737976"/>
              <a:gd name="connsiteY22127" fmla="*/ 5571398 h 6407150"/>
              <a:gd name="connsiteX22128" fmla="*/ 4547830 w 11737976"/>
              <a:gd name="connsiteY22128" fmla="*/ 5577124 h 6407150"/>
              <a:gd name="connsiteX22129" fmla="*/ 4553918 w 11737976"/>
              <a:gd name="connsiteY22129" fmla="*/ 5591745 h 6407150"/>
              <a:gd name="connsiteX22130" fmla="*/ 4540815 w 11737976"/>
              <a:gd name="connsiteY22130" fmla="*/ 5587412 h 6407150"/>
              <a:gd name="connsiteX22131" fmla="*/ 4540550 w 11737976"/>
              <a:gd name="connsiteY22131" fmla="*/ 5587407 h 6407150"/>
              <a:gd name="connsiteX22132" fmla="*/ 4542351 w 11737976"/>
              <a:gd name="connsiteY22132" fmla="*/ 5586624 h 6407150"/>
              <a:gd name="connsiteX22133" fmla="*/ 4542573 w 11737976"/>
              <a:gd name="connsiteY22133" fmla="*/ 5583739 h 6407150"/>
              <a:gd name="connsiteX22134" fmla="*/ 4547603 w 11737976"/>
              <a:gd name="connsiteY22134" fmla="*/ 5576812 h 6407150"/>
              <a:gd name="connsiteX22135" fmla="*/ 4543130 w 11737976"/>
              <a:gd name="connsiteY22135" fmla="*/ 5576528 h 6407150"/>
              <a:gd name="connsiteX22136" fmla="*/ 4533930 w 11737976"/>
              <a:gd name="connsiteY22136" fmla="*/ 5574940 h 6407150"/>
              <a:gd name="connsiteX22137" fmla="*/ 4535034 w 11737976"/>
              <a:gd name="connsiteY22137" fmla="*/ 5571774 h 6407150"/>
              <a:gd name="connsiteX22138" fmla="*/ 4539689 w 11737976"/>
              <a:gd name="connsiteY22138" fmla="*/ 5563346 h 6407150"/>
              <a:gd name="connsiteX22139" fmla="*/ 4540123 w 11737976"/>
              <a:gd name="connsiteY22139" fmla="*/ 5564514 h 6407150"/>
              <a:gd name="connsiteX22140" fmla="*/ 4541221 w 11737976"/>
              <a:gd name="connsiteY22140" fmla="*/ 5564249 h 6407150"/>
              <a:gd name="connsiteX22141" fmla="*/ 4540524 w 11737976"/>
              <a:gd name="connsiteY22141" fmla="*/ 5566573 h 6407150"/>
              <a:gd name="connsiteX22142" fmla="*/ 4551496 w 11737976"/>
              <a:gd name="connsiteY22142" fmla="*/ 5564916 h 6407150"/>
              <a:gd name="connsiteX22143" fmla="*/ 4557603 w 11737976"/>
              <a:gd name="connsiteY22143" fmla="*/ 5544569 h 6407150"/>
              <a:gd name="connsiteX22144" fmla="*/ 4546631 w 11737976"/>
              <a:gd name="connsiteY22144" fmla="*/ 5546227 h 6407150"/>
              <a:gd name="connsiteX22145" fmla="*/ 4544891 w 11737976"/>
              <a:gd name="connsiteY22145" fmla="*/ 5535369 h 6407150"/>
              <a:gd name="connsiteX22146" fmla="*/ 4551051 w 11737976"/>
              <a:gd name="connsiteY22146" fmla="*/ 5532098 h 6407150"/>
              <a:gd name="connsiteX22147" fmla="*/ 4546690 w 11737976"/>
              <a:gd name="connsiteY22147" fmla="*/ 5530371 h 6407150"/>
              <a:gd name="connsiteX22148" fmla="*/ 4546800 w 11737976"/>
              <a:gd name="connsiteY22148" fmla="*/ 5528929 h 6407150"/>
              <a:gd name="connsiteX22149" fmla="*/ 4546241 w 11737976"/>
              <a:gd name="connsiteY22149" fmla="*/ 5528893 h 6407150"/>
              <a:gd name="connsiteX22150" fmla="*/ 4543831 w 11737976"/>
              <a:gd name="connsiteY22150" fmla="*/ 5528740 h 6407150"/>
              <a:gd name="connsiteX22151" fmla="*/ 4542987 w 11737976"/>
              <a:gd name="connsiteY22151" fmla="*/ 5523466 h 6407150"/>
              <a:gd name="connsiteX22152" fmla="*/ 4543156 w 11737976"/>
              <a:gd name="connsiteY22152" fmla="*/ 5522899 h 6407150"/>
              <a:gd name="connsiteX22153" fmla="*/ 4546687 w 11737976"/>
              <a:gd name="connsiteY22153" fmla="*/ 5523124 h 6407150"/>
              <a:gd name="connsiteX22154" fmla="*/ 4547245 w 11737976"/>
              <a:gd name="connsiteY22154" fmla="*/ 5523159 h 6407150"/>
              <a:gd name="connsiteX22155" fmla="*/ 4547357 w 11737976"/>
              <a:gd name="connsiteY22155" fmla="*/ 5521717 h 6407150"/>
              <a:gd name="connsiteX22156" fmla="*/ 4543584 w 11737976"/>
              <a:gd name="connsiteY22156" fmla="*/ 5521477 h 6407150"/>
              <a:gd name="connsiteX22157" fmla="*/ 4544901 w 11737976"/>
              <a:gd name="connsiteY22157" fmla="*/ 5517085 h 6407150"/>
              <a:gd name="connsiteX22158" fmla="*/ 4545579 w 11737976"/>
              <a:gd name="connsiteY22158" fmla="*/ 5515624 h 6407150"/>
              <a:gd name="connsiteX22159" fmla="*/ 4548358 w 11737976"/>
              <a:gd name="connsiteY22159" fmla="*/ 5508736 h 6407150"/>
              <a:gd name="connsiteX22160" fmla="*/ 4548095 w 11737976"/>
              <a:gd name="connsiteY22160" fmla="*/ 5506448 h 6407150"/>
              <a:gd name="connsiteX22161" fmla="*/ 4549842 w 11737976"/>
              <a:gd name="connsiteY22161" fmla="*/ 5500626 h 6407150"/>
              <a:gd name="connsiteX22162" fmla="*/ 4550960 w 11737976"/>
              <a:gd name="connsiteY22162" fmla="*/ 5500499 h 6407150"/>
              <a:gd name="connsiteX22163" fmla="*/ 4552505 w 11737976"/>
              <a:gd name="connsiteY22163" fmla="*/ 5495025 h 6407150"/>
              <a:gd name="connsiteX22164" fmla="*/ 4553051 w 11737976"/>
              <a:gd name="connsiteY22164" fmla="*/ 5494367 h 6407150"/>
              <a:gd name="connsiteX22165" fmla="*/ 4555780 w 11737976"/>
              <a:gd name="connsiteY22165" fmla="*/ 5493263 h 6407150"/>
              <a:gd name="connsiteX22166" fmla="*/ 4557968 w 11737976"/>
              <a:gd name="connsiteY22166" fmla="*/ 5493402 h 6407150"/>
              <a:gd name="connsiteX22167" fmla="*/ 4558528 w 11737976"/>
              <a:gd name="connsiteY22167" fmla="*/ 5493438 h 6407150"/>
              <a:gd name="connsiteX22168" fmla="*/ 4558640 w 11737976"/>
              <a:gd name="connsiteY22168" fmla="*/ 5491996 h 6407150"/>
              <a:gd name="connsiteX22169" fmla="*/ 4556723 w 11737976"/>
              <a:gd name="connsiteY22169" fmla="*/ 5491873 h 6407150"/>
              <a:gd name="connsiteX22170" fmla="*/ 4557027 w 11737976"/>
              <a:gd name="connsiteY22170" fmla="*/ 5489780 h 6407150"/>
              <a:gd name="connsiteX22171" fmla="*/ 4555201 w 11737976"/>
              <a:gd name="connsiteY22171" fmla="*/ 5482771 h 6407150"/>
              <a:gd name="connsiteX22172" fmla="*/ 4564954 w 11737976"/>
              <a:gd name="connsiteY22172" fmla="*/ 5485184 h 6407150"/>
              <a:gd name="connsiteX22173" fmla="*/ 4568618 w 11737976"/>
              <a:gd name="connsiteY22173" fmla="*/ 5472974 h 6407150"/>
              <a:gd name="connsiteX22174" fmla="*/ 4574705 w 11737976"/>
              <a:gd name="connsiteY22174" fmla="*/ 5487596 h 6407150"/>
              <a:gd name="connsiteX22175" fmla="*/ 4575927 w 11737976"/>
              <a:gd name="connsiteY22175" fmla="*/ 5483526 h 6407150"/>
              <a:gd name="connsiteX22176" fmla="*/ 4588120 w 11737976"/>
              <a:gd name="connsiteY22176" fmla="*/ 5477799 h 6407150"/>
              <a:gd name="connsiteX22177" fmla="*/ 4595428 w 11737976"/>
              <a:gd name="connsiteY22177" fmla="*/ 5488351 h 6407150"/>
              <a:gd name="connsiteX22178" fmla="*/ 4596650 w 11737976"/>
              <a:gd name="connsiteY22178" fmla="*/ 5484281 h 6407150"/>
              <a:gd name="connsiteX22179" fmla="*/ 4610066 w 11737976"/>
              <a:gd name="connsiteY22179" fmla="*/ 5474485 h 6407150"/>
              <a:gd name="connsiteX22180" fmla="*/ 4608844 w 11737976"/>
              <a:gd name="connsiteY22180" fmla="*/ 5478555 h 6407150"/>
              <a:gd name="connsiteX22181" fmla="*/ 4618595 w 11737976"/>
              <a:gd name="connsiteY22181" fmla="*/ 5480968 h 6407150"/>
              <a:gd name="connsiteX22182" fmla="*/ 4614930 w 11737976"/>
              <a:gd name="connsiteY22182" fmla="*/ 5493175 h 6407150"/>
              <a:gd name="connsiteX22183" fmla="*/ 4606379 w 11737976"/>
              <a:gd name="connsiteY22183" fmla="*/ 5521662 h 6407150"/>
              <a:gd name="connsiteX22184" fmla="*/ 4619797 w 11737976"/>
              <a:gd name="connsiteY22184" fmla="*/ 5511867 h 6407150"/>
              <a:gd name="connsiteX22185" fmla="*/ 4623461 w 11737976"/>
              <a:gd name="connsiteY22185" fmla="*/ 5499659 h 6407150"/>
              <a:gd name="connsiteX22186" fmla="*/ 4635654 w 11737976"/>
              <a:gd name="connsiteY22186" fmla="*/ 5493931 h 6407150"/>
              <a:gd name="connsiteX22187" fmla="*/ 4629570 w 11737976"/>
              <a:gd name="connsiteY22187" fmla="*/ 5479310 h 6407150"/>
              <a:gd name="connsiteX22188" fmla="*/ 4646648 w 11737976"/>
              <a:gd name="connsiteY22188" fmla="*/ 5457306 h 6407150"/>
              <a:gd name="connsiteX22189" fmla="*/ 4652735 w 11737976"/>
              <a:gd name="connsiteY22189" fmla="*/ 5471926 h 6407150"/>
              <a:gd name="connsiteX22190" fmla="*/ 4650312 w 11737976"/>
              <a:gd name="connsiteY22190" fmla="*/ 5445097 h 6407150"/>
              <a:gd name="connsiteX22191" fmla="*/ 4661308 w 11737976"/>
              <a:gd name="connsiteY22191" fmla="*/ 5408472 h 6407150"/>
              <a:gd name="connsiteX22192" fmla="*/ 4664513 w 11737976"/>
              <a:gd name="connsiteY22192" fmla="*/ 5397788 h 6407150"/>
              <a:gd name="connsiteX22193" fmla="*/ 4667864 w 11737976"/>
              <a:gd name="connsiteY22193" fmla="*/ 5386626 h 6407150"/>
              <a:gd name="connsiteX22194" fmla="*/ 4674446 w 11737976"/>
              <a:gd name="connsiteY22194" fmla="*/ 5394946 h 6407150"/>
              <a:gd name="connsiteX22195" fmla="*/ 4683709 w 11737976"/>
              <a:gd name="connsiteY22195" fmla="*/ 5403641 h 6407150"/>
              <a:gd name="connsiteX22196" fmla="*/ 4678369 w 11737976"/>
              <a:gd name="connsiteY22196" fmla="*/ 5421436 h 6407150"/>
              <a:gd name="connsiteX22197" fmla="*/ 4686896 w 11737976"/>
              <a:gd name="connsiteY22197" fmla="*/ 5427917 h 6407150"/>
              <a:gd name="connsiteX22198" fmla="*/ 4680789 w 11737976"/>
              <a:gd name="connsiteY22198" fmla="*/ 5448264 h 6407150"/>
              <a:gd name="connsiteX22199" fmla="*/ 4678347 w 11737976"/>
              <a:gd name="connsiteY22199" fmla="*/ 5456404 h 6407150"/>
              <a:gd name="connsiteX22200" fmla="*/ 4683369 w 11737976"/>
              <a:gd name="connsiteY22200" fmla="*/ 5451989 h 6407150"/>
              <a:gd name="connsiteX22201" fmla="*/ 4688099 w 11737976"/>
              <a:gd name="connsiteY22201" fmla="*/ 5458817 h 6407150"/>
              <a:gd name="connsiteX22202" fmla="*/ 4690540 w 11737976"/>
              <a:gd name="connsiteY22202" fmla="*/ 5450677 h 6407150"/>
              <a:gd name="connsiteX22203" fmla="*/ 4694205 w 11737976"/>
              <a:gd name="connsiteY22203" fmla="*/ 5438470 h 6407150"/>
              <a:gd name="connsiteX22204" fmla="*/ 4695405 w 11737976"/>
              <a:gd name="connsiteY22204" fmla="*/ 5469369 h 6407150"/>
              <a:gd name="connsiteX22205" fmla="*/ 4696626 w 11737976"/>
              <a:gd name="connsiteY22205" fmla="*/ 5465298 h 6407150"/>
              <a:gd name="connsiteX22206" fmla="*/ 4710064 w 11737976"/>
              <a:gd name="connsiteY22206" fmla="*/ 5420534 h 6407150"/>
              <a:gd name="connsiteX22207" fmla="*/ 4699091 w 11737976"/>
              <a:gd name="connsiteY22207" fmla="*/ 5422191 h 6407150"/>
              <a:gd name="connsiteX22208" fmla="*/ 4702418 w 11737976"/>
              <a:gd name="connsiteY22208" fmla="*/ 5411113 h 6407150"/>
              <a:gd name="connsiteX22209" fmla="*/ 4708981 w 11737976"/>
              <a:gd name="connsiteY22209" fmla="*/ 5413033 h 6407150"/>
              <a:gd name="connsiteX22210" fmla="*/ 4730177 w 11737976"/>
              <a:gd name="connsiteY22210" fmla="*/ 5421320 h 6407150"/>
              <a:gd name="connsiteX22211" fmla="*/ 4725141 w 11737976"/>
              <a:gd name="connsiteY22211" fmla="*/ 5435739 h 6407150"/>
              <a:gd name="connsiteX22212" fmla="*/ 4711264 w 11737976"/>
              <a:gd name="connsiteY22212" fmla="*/ 5451433 h 6407150"/>
              <a:gd name="connsiteX22213" fmla="*/ 4717350 w 11737976"/>
              <a:gd name="connsiteY22213" fmla="*/ 5466054 h 6407150"/>
              <a:gd name="connsiteX22214" fmla="*/ 4722217 w 11737976"/>
              <a:gd name="connsiteY22214" fmla="*/ 5484745 h 6407150"/>
              <a:gd name="connsiteX22215" fmla="*/ 4723438 w 11737976"/>
              <a:gd name="connsiteY22215" fmla="*/ 5480674 h 6407150"/>
              <a:gd name="connsiteX22216" fmla="*/ 4729545 w 11737976"/>
              <a:gd name="connsiteY22216" fmla="*/ 5460327 h 6407150"/>
              <a:gd name="connsiteX22217" fmla="*/ 4730768 w 11737976"/>
              <a:gd name="connsiteY22217" fmla="*/ 5456259 h 6407150"/>
              <a:gd name="connsiteX22218" fmla="*/ 4735653 w 11737976"/>
              <a:gd name="connsiteY22218" fmla="*/ 5439981 h 6407150"/>
              <a:gd name="connsiteX22219" fmla="*/ 4746625 w 11737976"/>
              <a:gd name="connsiteY22219" fmla="*/ 5438323 h 6407150"/>
              <a:gd name="connsiteX22220" fmla="*/ 4742961 w 11737976"/>
              <a:gd name="connsiteY22220" fmla="*/ 5450531 h 6407150"/>
              <a:gd name="connsiteX22221" fmla="*/ 4741719 w 11737976"/>
              <a:gd name="connsiteY22221" fmla="*/ 5489569 h 6407150"/>
              <a:gd name="connsiteX22222" fmla="*/ 4747807 w 11737976"/>
              <a:gd name="connsiteY22222" fmla="*/ 5504190 h 6407150"/>
              <a:gd name="connsiteX22223" fmla="*/ 4735611 w 11737976"/>
              <a:gd name="connsiteY22223" fmla="*/ 5509917 h 6407150"/>
              <a:gd name="connsiteX22224" fmla="*/ 4733169 w 11737976"/>
              <a:gd name="connsiteY22224" fmla="*/ 5518056 h 6407150"/>
              <a:gd name="connsiteX22225" fmla="*/ 4723398 w 11737976"/>
              <a:gd name="connsiteY22225" fmla="*/ 5550612 h 6407150"/>
              <a:gd name="connsiteX22226" fmla="*/ 4705094 w 11737976"/>
              <a:gd name="connsiteY22226" fmla="*/ 5576687 h 6407150"/>
              <a:gd name="connsiteX22227" fmla="*/ 4711181 w 11737976"/>
              <a:gd name="connsiteY22227" fmla="*/ 5591308 h 6407150"/>
              <a:gd name="connsiteX22228" fmla="*/ 4709958 w 11737976"/>
              <a:gd name="connsiteY22228" fmla="*/ 5595377 h 6407150"/>
              <a:gd name="connsiteX22229" fmla="*/ 4702631 w 11737976"/>
              <a:gd name="connsiteY22229" fmla="*/ 5619794 h 6407150"/>
              <a:gd name="connsiteX22230" fmla="*/ 4691655 w 11737976"/>
              <a:gd name="connsiteY22230" fmla="*/ 5621450 h 6407150"/>
              <a:gd name="connsiteX22231" fmla="*/ 4686771 w 11737976"/>
              <a:gd name="connsiteY22231" fmla="*/ 5637730 h 6407150"/>
              <a:gd name="connsiteX22232" fmla="*/ 4685464 w 11737976"/>
              <a:gd name="connsiteY22232" fmla="*/ 5642080 h 6407150"/>
              <a:gd name="connsiteX22233" fmla="*/ 4680950 w 11737976"/>
              <a:gd name="connsiteY22233" fmla="*/ 5639252 h 6407150"/>
              <a:gd name="connsiteX22234" fmla="*/ 4675256 w 11737976"/>
              <a:gd name="connsiteY22234" fmla="*/ 5639623 h 6407150"/>
              <a:gd name="connsiteX22235" fmla="*/ 4673933 w 11737976"/>
              <a:gd name="connsiteY22235" fmla="*/ 5644037 h 6407150"/>
              <a:gd name="connsiteX22236" fmla="*/ 4685421 w 11737976"/>
              <a:gd name="connsiteY22236" fmla="*/ 5642229 h 6407150"/>
              <a:gd name="connsiteX22237" fmla="*/ 4680151 w 11737976"/>
              <a:gd name="connsiteY22237" fmla="*/ 5659782 h 6407150"/>
              <a:gd name="connsiteX22238" fmla="*/ 4670930 w 11737976"/>
              <a:gd name="connsiteY22238" fmla="*/ 5661119 h 6407150"/>
              <a:gd name="connsiteX22239" fmla="*/ 4669711 w 11737976"/>
              <a:gd name="connsiteY22239" fmla="*/ 5665178 h 6407150"/>
              <a:gd name="connsiteX22240" fmla="*/ 4668492 w 11737976"/>
              <a:gd name="connsiteY22240" fmla="*/ 5669238 h 6407150"/>
              <a:gd name="connsiteX22241" fmla="*/ 4678725 w 11737976"/>
              <a:gd name="connsiteY22241" fmla="*/ 5664532 h 6407150"/>
              <a:gd name="connsiteX22242" fmla="*/ 4678218 w 11737976"/>
              <a:gd name="connsiteY22242" fmla="*/ 5666216 h 6407150"/>
              <a:gd name="connsiteX22243" fmla="*/ 4679559 w 11737976"/>
              <a:gd name="connsiteY22243" fmla="*/ 5664149 h 6407150"/>
              <a:gd name="connsiteX22244" fmla="*/ 4680824 w 11737976"/>
              <a:gd name="connsiteY22244" fmla="*/ 5663566 h 6407150"/>
              <a:gd name="connsiteX22245" fmla="*/ 4681591 w 11737976"/>
              <a:gd name="connsiteY22245" fmla="*/ 5661011 h 6407150"/>
              <a:gd name="connsiteX22246" fmla="*/ 4697744 w 11737976"/>
              <a:gd name="connsiteY22246" fmla="*/ 5636072 h 6407150"/>
              <a:gd name="connsiteX22247" fmla="*/ 4692859 w 11737976"/>
              <a:gd name="connsiteY22247" fmla="*/ 5652351 h 6407150"/>
              <a:gd name="connsiteX22248" fmla="*/ 4689194 w 11737976"/>
              <a:gd name="connsiteY22248" fmla="*/ 5664558 h 6407150"/>
              <a:gd name="connsiteX22249" fmla="*/ 4684307 w 11737976"/>
              <a:gd name="connsiteY22249" fmla="*/ 5680837 h 6407150"/>
              <a:gd name="connsiteX22250" fmla="*/ 4696503 w 11737976"/>
              <a:gd name="connsiteY22250" fmla="*/ 5675110 h 6407150"/>
              <a:gd name="connsiteX22251" fmla="*/ 4702588 w 11737976"/>
              <a:gd name="connsiteY22251" fmla="*/ 5689731 h 6407150"/>
              <a:gd name="connsiteX22252" fmla="*/ 4696481 w 11737976"/>
              <a:gd name="connsiteY22252" fmla="*/ 5710079 h 6407150"/>
              <a:gd name="connsiteX22253" fmla="*/ 4705012 w 11737976"/>
              <a:gd name="connsiteY22253" fmla="*/ 5716562 h 6407150"/>
              <a:gd name="connsiteX22254" fmla="*/ 4690373 w 11737976"/>
              <a:gd name="connsiteY22254" fmla="*/ 5730427 h 6407150"/>
              <a:gd name="connsiteX22255" fmla="*/ 4696462 w 11737976"/>
              <a:gd name="connsiteY22255" fmla="*/ 5745048 h 6407150"/>
              <a:gd name="connsiteX22256" fmla="*/ 4700103 w 11737976"/>
              <a:gd name="connsiteY22256" fmla="*/ 5767808 h 6407150"/>
              <a:gd name="connsiteX22257" fmla="*/ 4715962 w 11737976"/>
              <a:gd name="connsiteY22257" fmla="*/ 5749873 h 6407150"/>
              <a:gd name="connsiteX22258" fmla="*/ 4724493 w 11737976"/>
              <a:gd name="connsiteY22258" fmla="*/ 5756354 h 6407150"/>
              <a:gd name="connsiteX22259" fmla="*/ 4729378 w 11737976"/>
              <a:gd name="connsiteY22259" fmla="*/ 5740077 h 6407150"/>
              <a:gd name="connsiteX22260" fmla="*/ 4750123 w 11737976"/>
              <a:gd name="connsiteY22260" fmla="*/ 5705864 h 6407150"/>
              <a:gd name="connsiteX22261" fmla="*/ 4764759 w 11737976"/>
              <a:gd name="connsiteY22261" fmla="*/ 5691998 h 6407150"/>
              <a:gd name="connsiteX22262" fmla="*/ 4770847 w 11737976"/>
              <a:gd name="connsiteY22262" fmla="*/ 5706619 h 6407150"/>
              <a:gd name="connsiteX22263" fmla="*/ 4746460 w 11737976"/>
              <a:gd name="connsiteY22263" fmla="*/ 5718073 h 6407150"/>
              <a:gd name="connsiteX22264" fmla="*/ 4753766 w 11737976"/>
              <a:gd name="connsiteY22264" fmla="*/ 5728623 h 6407150"/>
              <a:gd name="connsiteX22265" fmla="*/ 4764718 w 11737976"/>
              <a:gd name="connsiteY22265" fmla="*/ 5761936 h 6407150"/>
              <a:gd name="connsiteX22266" fmla="*/ 4776913 w 11737976"/>
              <a:gd name="connsiteY22266" fmla="*/ 5756208 h 6407150"/>
              <a:gd name="connsiteX22267" fmla="*/ 4794015 w 11737976"/>
              <a:gd name="connsiteY22267" fmla="*/ 5699235 h 6407150"/>
              <a:gd name="connsiteX22268" fmla="*/ 4798902 w 11737976"/>
              <a:gd name="connsiteY22268" fmla="*/ 5682957 h 6407150"/>
              <a:gd name="connsiteX22269" fmla="*/ 4820869 w 11737976"/>
              <a:gd name="connsiteY22269" fmla="*/ 5644674 h 6407150"/>
              <a:gd name="connsiteX22270" fmla="*/ 4813559 w 11737976"/>
              <a:gd name="connsiteY22270" fmla="*/ 5634122 h 6407150"/>
              <a:gd name="connsiteX22271" fmla="*/ 4808693 w 11737976"/>
              <a:gd name="connsiteY22271" fmla="*/ 5615432 h 6407150"/>
              <a:gd name="connsiteX22272" fmla="*/ 4811136 w 11737976"/>
              <a:gd name="connsiteY22272" fmla="*/ 5607293 h 6407150"/>
              <a:gd name="connsiteX22273" fmla="*/ 4817224 w 11737976"/>
              <a:gd name="connsiteY22273" fmla="*/ 5621914 h 6407150"/>
              <a:gd name="connsiteX22274" fmla="*/ 4830641 w 11737976"/>
              <a:gd name="connsiteY22274" fmla="*/ 5612119 h 6407150"/>
              <a:gd name="connsiteX22275" fmla="*/ 4831862 w 11737976"/>
              <a:gd name="connsiteY22275" fmla="*/ 5608049 h 6407150"/>
              <a:gd name="connsiteX22276" fmla="*/ 4835527 w 11737976"/>
              <a:gd name="connsiteY22276" fmla="*/ 5595841 h 6407150"/>
              <a:gd name="connsiteX22277" fmla="*/ 4836748 w 11737976"/>
              <a:gd name="connsiteY22277" fmla="*/ 5591771 h 6407150"/>
              <a:gd name="connsiteX22278" fmla="*/ 4826996 w 11737976"/>
              <a:gd name="connsiteY22278" fmla="*/ 5589358 h 6407150"/>
              <a:gd name="connsiteX22279" fmla="*/ 4842856 w 11737976"/>
              <a:gd name="connsiteY22279" fmla="*/ 5571423 h 6407150"/>
              <a:gd name="connsiteX22280" fmla="*/ 4845298 w 11737976"/>
              <a:gd name="connsiteY22280" fmla="*/ 5563285 h 6407150"/>
              <a:gd name="connsiteX22281" fmla="*/ 4850184 w 11737976"/>
              <a:gd name="connsiteY22281" fmla="*/ 5547006 h 6407150"/>
              <a:gd name="connsiteX22282" fmla="*/ 4840432 w 11737976"/>
              <a:gd name="connsiteY22282" fmla="*/ 5544593 h 6407150"/>
              <a:gd name="connsiteX22283" fmla="*/ 4844097 w 11737976"/>
              <a:gd name="connsiteY22283" fmla="*/ 5532385 h 6407150"/>
              <a:gd name="connsiteX22284" fmla="*/ 4845319 w 11737976"/>
              <a:gd name="connsiteY22284" fmla="*/ 5528316 h 6407150"/>
              <a:gd name="connsiteX22285" fmla="*/ 4839231 w 11737976"/>
              <a:gd name="connsiteY22285" fmla="*/ 5513694 h 6407150"/>
              <a:gd name="connsiteX22286" fmla="*/ 4840453 w 11737976"/>
              <a:gd name="connsiteY22286" fmla="*/ 5509624 h 6407150"/>
              <a:gd name="connsiteX22287" fmla="*/ 4844117 w 11737976"/>
              <a:gd name="connsiteY22287" fmla="*/ 5497415 h 6407150"/>
              <a:gd name="connsiteX22288" fmla="*/ 4845338 w 11737976"/>
              <a:gd name="connsiteY22288" fmla="*/ 5493346 h 6407150"/>
              <a:gd name="connsiteX22289" fmla="*/ 4846561 w 11737976"/>
              <a:gd name="connsiteY22289" fmla="*/ 5489277 h 6407150"/>
              <a:gd name="connsiteX22290" fmla="*/ 4847782 w 11737976"/>
              <a:gd name="connsiteY22290" fmla="*/ 5485208 h 6407150"/>
              <a:gd name="connsiteX22291" fmla="*/ 4838032 w 11737976"/>
              <a:gd name="connsiteY22291" fmla="*/ 5482795 h 6407150"/>
              <a:gd name="connsiteX22292" fmla="*/ 4846566 w 11737976"/>
              <a:gd name="connsiteY22292" fmla="*/ 5480534 h 6407150"/>
              <a:gd name="connsiteX22293" fmla="*/ 4843354 w 11737976"/>
              <a:gd name="connsiteY22293" fmla="*/ 5477435 h 6407150"/>
              <a:gd name="connsiteX22294" fmla="*/ 4848729 w 11737976"/>
              <a:gd name="connsiteY22294" fmla="*/ 5470105 h 6407150"/>
              <a:gd name="connsiteX22295" fmla="*/ 4857403 w 11737976"/>
              <a:gd name="connsiteY22295" fmla="*/ 5463826 h 6407150"/>
              <a:gd name="connsiteX22296" fmla="*/ 4858511 w 11737976"/>
              <a:gd name="connsiteY22296" fmla="*/ 5456863 h 6407150"/>
              <a:gd name="connsiteX22297" fmla="*/ 4865324 w 11737976"/>
              <a:gd name="connsiteY22297" fmla="*/ 5457305 h 6407150"/>
              <a:gd name="connsiteX22298" fmla="*/ 4866085 w 11737976"/>
              <a:gd name="connsiteY22298" fmla="*/ 5459133 h 6407150"/>
              <a:gd name="connsiteX22299" fmla="*/ 4868751 w 11737976"/>
              <a:gd name="connsiteY22299" fmla="*/ 5448758 h 6407150"/>
              <a:gd name="connsiteX22300" fmla="*/ 4879684 w 11737976"/>
              <a:gd name="connsiteY22300" fmla="*/ 5446791 h 6407150"/>
              <a:gd name="connsiteX22301" fmla="*/ 4903243 w 11737976"/>
              <a:gd name="connsiteY22301" fmla="*/ 5430195 h 6407150"/>
              <a:gd name="connsiteX22302" fmla="*/ 4900825 w 11737976"/>
              <a:gd name="connsiteY22302" fmla="*/ 5412367 h 6407150"/>
              <a:gd name="connsiteX22303" fmla="*/ 4908544 w 11737976"/>
              <a:gd name="connsiteY22303" fmla="*/ 5394944 h 6407150"/>
              <a:gd name="connsiteX22304" fmla="*/ 4931515 w 11737976"/>
              <a:gd name="connsiteY22304" fmla="*/ 5336432 h 6407150"/>
              <a:gd name="connsiteX22305" fmla="*/ 4949780 w 11737976"/>
              <a:gd name="connsiteY22305" fmla="*/ 5311831 h 6407150"/>
              <a:gd name="connsiteX22306" fmla="*/ 4949324 w 11737976"/>
              <a:gd name="connsiteY22306" fmla="*/ 5296225 h 6407150"/>
              <a:gd name="connsiteX22307" fmla="*/ 4953068 w 11737976"/>
              <a:gd name="connsiteY22307" fmla="*/ 5294426 h 6407150"/>
              <a:gd name="connsiteX22308" fmla="*/ 4959830 w 11737976"/>
              <a:gd name="connsiteY22308" fmla="*/ 5265858 h 6407150"/>
              <a:gd name="connsiteX22309" fmla="*/ 4975587 w 11737976"/>
              <a:gd name="connsiteY22309" fmla="*/ 5220307 h 6407150"/>
              <a:gd name="connsiteX22310" fmla="*/ 5005130 w 11737976"/>
              <a:gd name="connsiteY22310" fmla="*/ 5170241 h 6407150"/>
              <a:gd name="connsiteX22311" fmla="*/ 5021795 w 11737976"/>
              <a:gd name="connsiteY22311" fmla="*/ 5155904 h 6407150"/>
              <a:gd name="connsiteX22312" fmla="*/ 5076087 w 11737976"/>
              <a:gd name="connsiteY22312" fmla="*/ 5086563 h 6407150"/>
              <a:gd name="connsiteX22313" fmla="*/ 5090435 w 11737976"/>
              <a:gd name="connsiteY22313" fmla="*/ 5068721 h 6407150"/>
              <a:gd name="connsiteX22314" fmla="*/ 5092233 w 11737976"/>
              <a:gd name="connsiteY22314" fmla="*/ 5065092 h 6407150"/>
              <a:gd name="connsiteX22315" fmla="*/ 5095192 w 11737976"/>
              <a:gd name="connsiteY22315" fmla="*/ 5066323 h 6407150"/>
              <a:gd name="connsiteX22316" fmla="*/ 5098273 w 11737976"/>
              <a:gd name="connsiteY22316" fmla="*/ 5071193 h 6407150"/>
              <a:gd name="connsiteX22317" fmla="*/ 5126305 w 11737976"/>
              <a:gd name="connsiteY22317" fmla="*/ 5073084 h 6407150"/>
              <a:gd name="connsiteX22318" fmla="*/ 5129177 w 11737976"/>
              <a:gd name="connsiteY22318" fmla="*/ 5072608 h 6407150"/>
              <a:gd name="connsiteX22319" fmla="*/ 5124409 w 11737976"/>
              <a:gd name="connsiteY22319" fmla="*/ 5088272 h 6407150"/>
              <a:gd name="connsiteX22320" fmla="*/ 5126343 w 11737976"/>
              <a:gd name="connsiteY22320" fmla="*/ 5094781 h 6407150"/>
              <a:gd name="connsiteX22321" fmla="*/ 5114023 w 11737976"/>
              <a:gd name="connsiteY22321" fmla="*/ 5127262 h 6407150"/>
              <a:gd name="connsiteX22322" fmla="*/ 5113788 w 11737976"/>
              <a:gd name="connsiteY22322" fmla="*/ 5129199 h 6407150"/>
              <a:gd name="connsiteX22323" fmla="*/ 5112451 w 11737976"/>
              <a:gd name="connsiteY22323" fmla="*/ 5130619 h 6407150"/>
              <a:gd name="connsiteX22324" fmla="*/ 5102314 w 11737976"/>
              <a:gd name="connsiteY22324" fmla="*/ 5137728 h 6407150"/>
              <a:gd name="connsiteX22325" fmla="*/ 5102248 w 11737976"/>
              <a:gd name="connsiteY22325" fmla="*/ 5134480 h 6407150"/>
              <a:gd name="connsiteX22326" fmla="*/ 5101198 w 11737976"/>
              <a:gd name="connsiteY22326" fmla="*/ 5138236 h 6407150"/>
              <a:gd name="connsiteX22327" fmla="*/ 5101422 w 11737976"/>
              <a:gd name="connsiteY22327" fmla="*/ 5138353 h 6407150"/>
              <a:gd name="connsiteX22328" fmla="*/ 5097869 w 11737976"/>
              <a:gd name="connsiteY22328" fmla="*/ 5140845 h 6407150"/>
              <a:gd name="connsiteX22329" fmla="*/ 5091266 w 11737976"/>
              <a:gd name="connsiteY22329" fmla="*/ 5143117 h 6407150"/>
              <a:gd name="connsiteX22330" fmla="*/ 5089066 w 11737976"/>
              <a:gd name="connsiteY22330" fmla="*/ 5147662 h 6407150"/>
              <a:gd name="connsiteX22331" fmla="*/ 5091266 w 11737976"/>
              <a:gd name="connsiteY22331" fmla="*/ 5149934 h 6407150"/>
              <a:gd name="connsiteX22332" fmla="*/ 5100070 w 11737976"/>
              <a:gd name="connsiteY22332" fmla="*/ 5145389 h 6407150"/>
              <a:gd name="connsiteX22333" fmla="*/ 5106191 w 11737976"/>
              <a:gd name="connsiteY22333" fmla="*/ 5152844 h 6407150"/>
              <a:gd name="connsiteX22334" fmla="*/ 5112167 w 11737976"/>
              <a:gd name="connsiteY22334" fmla="*/ 5153623 h 6407150"/>
              <a:gd name="connsiteX22335" fmla="*/ 5113025 w 11737976"/>
              <a:gd name="connsiteY22335" fmla="*/ 5164059 h 6407150"/>
              <a:gd name="connsiteX22336" fmla="*/ 5092948 w 11737976"/>
              <a:gd name="connsiteY22336" fmla="*/ 5204598 h 6407150"/>
              <a:gd name="connsiteX22337" fmla="*/ 5091924 w 11737976"/>
              <a:gd name="connsiteY22337" fmla="*/ 5225177 h 6407150"/>
              <a:gd name="connsiteX22338" fmla="*/ 5085036 w 11737976"/>
              <a:gd name="connsiteY22338" fmla="*/ 5253044 h 6407150"/>
              <a:gd name="connsiteX22339" fmla="*/ 5087938 w 11737976"/>
              <a:gd name="connsiteY22339" fmla="*/ 5262807 h 6407150"/>
              <a:gd name="connsiteX22340" fmla="*/ 5106278 w 11737976"/>
              <a:gd name="connsiteY22340" fmla="*/ 5339537 h 6407150"/>
              <a:gd name="connsiteX22341" fmla="*/ 5115026 w 11737976"/>
              <a:gd name="connsiteY22341" fmla="*/ 5350950 h 6407150"/>
              <a:gd name="connsiteX22342" fmla="*/ 5117408 w 11737976"/>
              <a:gd name="connsiteY22342" fmla="*/ 5373982 h 6407150"/>
              <a:gd name="connsiteX22343" fmla="*/ 5113000 w 11737976"/>
              <a:gd name="connsiteY22343" fmla="*/ 5383172 h 6407150"/>
              <a:gd name="connsiteX22344" fmla="*/ 5114832 w 11737976"/>
              <a:gd name="connsiteY22344" fmla="*/ 5434369 h 6407150"/>
              <a:gd name="connsiteX22345" fmla="*/ 5117690 w 11737976"/>
              <a:gd name="connsiteY22345" fmla="*/ 5462007 h 6407150"/>
              <a:gd name="connsiteX22346" fmla="*/ 5122491 w 11737976"/>
              <a:gd name="connsiteY22346" fmla="*/ 5493175 h 6407150"/>
              <a:gd name="connsiteX22347" fmla="*/ 5151598 w 11737976"/>
              <a:gd name="connsiteY22347" fmla="*/ 5552075 h 6407150"/>
              <a:gd name="connsiteX22348" fmla="*/ 5161794 w 11737976"/>
              <a:gd name="connsiteY22348" fmla="*/ 5568370 h 6407150"/>
              <a:gd name="connsiteX22349" fmla="*/ 5172468 w 11737976"/>
              <a:gd name="connsiteY22349" fmla="*/ 5589272 h 6407150"/>
              <a:gd name="connsiteX22350" fmla="*/ 5199210 w 11737976"/>
              <a:gd name="connsiteY22350" fmla="*/ 5616202 h 6407150"/>
              <a:gd name="connsiteX22351" fmla="*/ 5210775 w 11737976"/>
              <a:gd name="connsiteY22351" fmla="*/ 5673129 h 6407150"/>
              <a:gd name="connsiteX22352" fmla="*/ 5245366 w 11737976"/>
              <a:gd name="connsiteY22352" fmla="*/ 5678426 h 6407150"/>
              <a:gd name="connsiteX22353" fmla="*/ 5296165 w 11737976"/>
              <a:gd name="connsiteY22353" fmla="*/ 5630168 h 6407150"/>
              <a:gd name="connsiteX22354" fmla="*/ 5305864 w 11737976"/>
              <a:gd name="connsiteY22354" fmla="*/ 5650794 h 6407150"/>
              <a:gd name="connsiteX22355" fmla="*/ 5337007 w 11737976"/>
              <a:gd name="connsiteY22355" fmla="*/ 5671515 h 6407150"/>
              <a:gd name="connsiteX22356" fmla="*/ 5344793 w 11737976"/>
              <a:gd name="connsiteY22356" fmla="*/ 5676694 h 6407150"/>
              <a:gd name="connsiteX22357" fmla="*/ 5366230 w 11737976"/>
              <a:gd name="connsiteY22357" fmla="*/ 5679767 h 6407150"/>
              <a:gd name="connsiteX22358" fmla="*/ 5374037 w 11737976"/>
              <a:gd name="connsiteY22358" fmla="*/ 5676010 h 6407150"/>
              <a:gd name="connsiteX22359" fmla="*/ 5381393 w 11737976"/>
              <a:gd name="connsiteY22359" fmla="*/ 5655728 h 6407150"/>
              <a:gd name="connsiteX22360" fmla="*/ 5387225 w 11737976"/>
              <a:gd name="connsiteY22360" fmla="*/ 5663337 h 6407150"/>
              <a:gd name="connsiteX22361" fmla="*/ 5381381 w 11737976"/>
              <a:gd name="connsiteY22361" fmla="*/ 5661686 h 6407150"/>
              <a:gd name="connsiteX22362" fmla="*/ 5374990 w 11737976"/>
              <a:gd name="connsiteY22362" fmla="*/ 5685222 h 6407150"/>
              <a:gd name="connsiteX22363" fmla="*/ 5373048 w 11737976"/>
              <a:gd name="connsiteY22363" fmla="*/ 5681693 h 6407150"/>
              <a:gd name="connsiteX22364" fmla="*/ 5367680 w 11737976"/>
              <a:gd name="connsiteY22364" fmla="*/ 5684648 h 6407150"/>
              <a:gd name="connsiteX22365" fmla="*/ 5361256 w 11737976"/>
              <a:gd name="connsiteY22365" fmla="*/ 5723080 h 6407150"/>
              <a:gd name="connsiteX22366" fmla="*/ 5353960 w 11737976"/>
              <a:gd name="connsiteY22366" fmla="*/ 5716548 h 6407150"/>
              <a:gd name="connsiteX22367" fmla="*/ 5353917 w 11737976"/>
              <a:gd name="connsiteY22367" fmla="*/ 5734424 h 6407150"/>
              <a:gd name="connsiteX22368" fmla="*/ 5359776 w 11737976"/>
              <a:gd name="connsiteY22368" fmla="*/ 5730116 h 6407150"/>
              <a:gd name="connsiteX22369" fmla="*/ 5355327 w 11737976"/>
              <a:gd name="connsiteY22369" fmla="*/ 5757181 h 6407150"/>
              <a:gd name="connsiteX22370" fmla="*/ 5350415 w 11737976"/>
              <a:gd name="connsiteY22370" fmla="*/ 5773681 h 6407150"/>
              <a:gd name="connsiteX22371" fmla="*/ 5358207 w 11737976"/>
              <a:gd name="connsiteY22371" fmla="*/ 5775880 h 6407150"/>
              <a:gd name="connsiteX22372" fmla="*/ 5360640 w 11737976"/>
              <a:gd name="connsiteY22372" fmla="*/ 5778059 h 6407150"/>
              <a:gd name="connsiteX22373" fmla="*/ 5363078 w 11737976"/>
              <a:gd name="connsiteY22373" fmla="*/ 5777256 h 6407150"/>
              <a:gd name="connsiteX22374" fmla="*/ 5362594 w 11737976"/>
              <a:gd name="connsiteY22374" fmla="*/ 5775629 h 6407150"/>
              <a:gd name="connsiteX22375" fmla="*/ 5361620 w 11737976"/>
              <a:gd name="connsiteY22375" fmla="*/ 5775355 h 6407150"/>
              <a:gd name="connsiteX22376" fmla="*/ 5369462 w 11737976"/>
              <a:gd name="connsiteY22376" fmla="*/ 5756700 h 6407150"/>
              <a:gd name="connsiteX22377" fmla="*/ 5377745 w 11737976"/>
              <a:gd name="connsiteY22377" fmla="*/ 5757549 h 6407150"/>
              <a:gd name="connsiteX22378" fmla="*/ 5383216 w 11737976"/>
              <a:gd name="connsiteY22378" fmla="*/ 5709904 h 6407150"/>
              <a:gd name="connsiteX22379" fmla="*/ 5378361 w 11737976"/>
              <a:gd name="connsiteY22379" fmla="*/ 5702571 h 6407150"/>
              <a:gd name="connsiteX22380" fmla="*/ 5391052 w 11737976"/>
              <a:gd name="connsiteY22380" fmla="*/ 5694229 h 6407150"/>
              <a:gd name="connsiteX22381" fmla="*/ 5383300 w 11737976"/>
              <a:gd name="connsiteY22381" fmla="*/ 5674155 h 6407150"/>
              <a:gd name="connsiteX22382" fmla="*/ 5391605 w 11737976"/>
              <a:gd name="connsiteY22382" fmla="*/ 5666065 h 6407150"/>
              <a:gd name="connsiteX22383" fmla="*/ 5398382 w 11737976"/>
              <a:gd name="connsiteY22383" fmla="*/ 5685866 h 6407150"/>
              <a:gd name="connsiteX22384" fmla="*/ 5395362 w 11737976"/>
              <a:gd name="connsiteY22384" fmla="*/ 5726750 h 6407150"/>
              <a:gd name="connsiteX22385" fmla="*/ 5412434 w 11737976"/>
              <a:gd name="connsiteY22385" fmla="*/ 5721137 h 6407150"/>
              <a:gd name="connsiteX22386" fmla="*/ 5414865 w 11737976"/>
              <a:gd name="connsiteY22386" fmla="*/ 5723314 h 6407150"/>
              <a:gd name="connsiteX22387" fmla="*/ 5415839 w 11737976"/>
              <a:gd name="connsiteY22387" fmla="*/ 5723590 h 6407150"/>
              <a:gd name="connsiteX22388" fmla="*/ 5414852 w 11737976"/>
              <a:gd name="connsiteY22388" fmla="*/ 5729272 h 6407150"/>
              <a:gd name="connsiteX22389" fmla="*/ 5414361 w 11737976"/>
              <a:gd name="connsiteY22389" fmla="*/ 5730625 h 6407150"/>
              <a:gd name="connsiteX22390" fmla="*/ 5415818 w 11737976"/>
              <a:gd name="connsiteY22390" fmla="*/ 5732526 h 6407150"/>
              <a:gd name="connsiteX22391" fmla="*/ 5419722 w 11737976"/>
              <a:gd name="connsiteY22391" fmla="*/ 5730649 h 6407150"/>
              <a:gd name="connsiteX22392" fmla="*/ 5421200 w 11737976"/>
              <a:gd name="connsiteY22392" fmla="*/ 5723612 h 6407150"/>
              <a:gd name="connsiteX22393" fmla="*/ 5420225 w 11737976"/>
              <a:gd name="connsiteY22393" fmla="*/ 5723337 h 6407150"/>
              <a:gd name="connsiteX22394" fmla="*/ 5421691 w 11737976"/>
              <a:gd name="connsiteY22394" fmla="*/ 5722261 h 6407150"/>
              <a:gd name="connsiteX22395" fmla="*/ 5422672 w 11737976"/>
              <a:gd name="connsiteY22395" fmla="*/ 5719556 h 6407150"/>
              <a:gd name="connsiteX22396" fmla="*/ 5423653 w 11737976"/>
              <a:gd name="connsiteY22396" fmla="*/ 5716852 h 6407150"/>
              <a:gd name="connsiteX22397" fmla="*/ 5426588 w 11737976"/>
              <a:gd name="connsiteY22397" fmla="*/ 5711719 h 6407150"/>
              <a:gd name="connsiteX22398" fmla="*/ 5427080 w 11737976"/>
              <a:gd name="connsiteY22398" fmla="*/ 5710367 h 6407150"/>
              <a:gd name="connsiteX22399" fmla="*/ 5428054 w 11737976"/>
              <a:gd name="connsiteY22399" fmla="*/ 5710642 h 6407150"/>
              <a:gd name="connsiteX22400" fmla="*/ 5429989 w 11737976"/>
              <a:gd name="connsiteY22400" fmla="*/ 5717151 h 6407150"/>
              <a:gd name="connsiteX22401" fmla="*/ 5430962 w 11737976"/>
              <a:gd name="connsiteY22401" fmla="*/ 5717425 h 6407150"/>
              <a:gd name="connsiteX22402" fmla="*/ 5430955 w 11737976"/>
              <a:gd name="connsiteY22402" fmla="*/ 5720405 h 6407150"/>
              <a:gd name="connsiteX22403" fmla="*/ 5431439 w 11737976"/>
              <a:gd name="connsiteY22403" fmla="*/ 5722032 h 6407150"/>
              <a:gd name="connsiteX22404" fmla="*/ 5433877 w 11737976"/>
              <a:gd name="connsiteY22404" fmla="*/ 5721230 h 6407150"/>
              <a:gd name="connsiteX22405" fmla="*/ 5433401 w 11737976"/>
              <a:gd name="connsiteY22405" fmla="*/ 5716624 h 6407150"/>
              <a:gd name="connsiteX22406" fmla="*/ 5444565 w 11737976"/>
              <a:gd name="connsiteY22406" fmla="*/ 5736173 h 6407150"/>
              <a:gd name="connsiteX22407" fmla="*/ 5468959 w 11737976"/>
              <a:gd name="connsiteY22407" fmla="*/ 5725176 h 6407150"/>
              <a:gd name="connsiteX22408" fmla="*/ 5471894 w 11737976"/>
              <a:gd name="connsiteY22408" fmla="*/ 5720042 h 6407150"/>
              <a:gd name="connsiteX22409" fmla="*/ 5517200 w 11737976"/>
              <a:gd name="connsiteY22409" fmla="*/ 5728366 h 6407150"/>
              <a:gd name="connsiteX22410" fmla="*/ 5551308 w 11737976"/>
              <a:gd name="connsiteY22410" fmla="*/ 5732036 h 6407150"/>
              <a:gd name="connsiteX22411" fmla="*/ 5557656 w 11737976"/>
              <a:gd name="connsiteY22411" fmla="*/ 5726375 h 6407150"/>
              <a:gd name="connsiteX22412" fmla="*/ 5566900 w 11737976"/>
              <a:gd name="connsiteY22412" fmla="*/ 5733457 h 6407150"/>
              <a:gd name="connsiteX22413" fmla="*/ 5575205 w 11737976"/>
              <a:gd name="connsiteY22413" fmla="*/ 5725370 h 6407150"/>
              <a:gd name="connsiteX22414" fmla="*/ 5585919 w 11737976"/>
              <a:gd name="connsiteY22414" fmla="*/ 5728395 h 6407150"/>
              <a:gd name="connsiteX22415" fmla="*/ 5605008 w 11737976"/>
              <a:gd name="connsiteY22415" fmla="*/ 5693540 h 6407150"/>
              <a:gd name="connsiteX22416" fmla="*/ 5610873 w 11737976"/>
              <a:gd name="connsiteY22416" fmla="*/ 5686253 h 6407150"/>
              <a:gd name="connsiteX22417" fmla="*/ 5616758 w 11737976"/>
              <a:gd name="connsiteY22417" fmla="*/ 5670027 h 6407150"/>
              <a:gd name="connsiteX22418" fmla="*/ 5634389 w 11737976"/>
              <a:gd name="connsiteY22418" fmla="*/ 5633270 h 6407150"/>
              <a:gd name="connsiteX22419" fmla="*/ 5652463 w 11737976"/>
              <a:gd name="connsiteY22419" fmla="*/ 5616016 h 6407150"/>
              <a:gd name="connsiteX22420" fmla="*/ 5666155 w 11737976"/>
              <a:gd name="connsiteY22420" fmla="*/ 5596033 h 6407150"/>
              <a:gd name="connsiteX22421" fmla="*/ 5729707 w 11737976"/>
              <a:gd name="connsiteY22421" fmla="*/ 5512620 h 6407150"/>
              <a:gd name="connsiteX22422" fmla="*/ 5754633 w 11737976"/>
              <a:gd name="connsiteY22422" fmla="*/ 5482395 h 6407150"/>
              <a:gd name="connsiteX22423" fmla="*/ 5758068 w 11737976"/>
              <a:gd name="connsiteY22423" fmla="*/ 5472930 h 6407150"/>
              <a:gd name="connsiteX22424" fmla="*/ 5764409 w 11737976"/>
              <a:gd name="connsiteY22424" fmla="*/ 5470249 h 6407150"/>
              <a:gd name="connsiteX22425" fmla="*/ 5767843 w 11737976"/>
              <a:gd name="connsiteY22425" fmla="*/ 5460785 h 6407150"/>
              <a:gd name="connsiteX22426" fmla="*/ 5782524 w 11737976"/>
              <a:gd name="connsiteY22426" fmla="*/ 5435118 h 6407150"/>
              <a:gd name="connsiteX22427" fmla="*/ 5817736 w 11737976"/>
              <a:gd name="connsiteY22427" fmla="*/ 5382459 h 6407150"/>
              <a:gd name="connsiteX22428" fmla="*/ 5798787 w 11737976"/>
              <a:gd name="connsiteY22428" fmla="*/ 5357728 h 6407150"/>
              <a:gd name="connsiteX22429" fmla="*/ 5799810 w 11737976"/>
              <a:gd name="connsiteY22429" fmla="*/ 5337149 h 6407150"/>
              <a:gd name="connsiteX22430" fmla="*/ 5809556 w 11737976"/>
              <a:gd name="connsiteY22430" fmla="*/ 5336921 h 6407150"/>
              <a:gd name="connsiteX22431" fmla="*/ 5824610 w 11737976"/>
              <a:gd name="connsiteY22431" fmla="*/ 5360550 h 6407150"/>
              <a:gd name="connsiteX22432" fmla="*/ 5851549 w 11737976"/>
              <a:gd name="connsiteY22432" fmla="*/ 5329589 h 6407150"/>
              <a:gd name="connsiteX22433" fmla="*/ 5855687 w 11737976"/>
              <a:gd name="connsiteY22433" fmla="*/ 5321820 h 6407150"/>
              <a:gd name="connsiteX22434" fmla="*/ 5858068 w 11737976"/>
              <a:gd name="connsiteY22434" fmla="*/ 5324645 h 6407150"/>
              <a:gd name="connsiteX22435" fmla="*/ 5851211 w 11737976"/>
              <a:gd name="connsiteY22435" fmla="*/ 5333423 h 6407150"/>
              <a:gd name="connsiteX22436" fmla="*/ 5854976 w 11737976"/>
              <a:gd name="connsiteY22436" fmla="*/ 5336480 h 6407150"/>
              <a:gd name="connsiteX22437" fmla="*/ 5851989 w 11737976"/>
              <a:gd name="connsiteY22437" fmla="*/ 5362693 h 6407150"/>
              <a:gd name="connsiteX22438" fmla="*/ 5850675 w 11737976"/>
              <a:gd name="connsiteY22438" fmla="*/ 5365204 h 6407150"/>
              <a:gd name="connsiteX22439" fmla="*/ 5837228 w 11737976"/>
              <a:gd name="connsiteY22439" fmla="*/ 5370395 h 6407150"/>
              <a:gd name="connsiteX22440" fmla="*/ 5835078 w 11737976"/>
              <a:gd name="connsiteY22440" fmla="*/ 5384757 h 6407150"/>
              <a:gd name="connsiteX22441" fmla="*/ 5834242 w 11737976"/>
              <a:gd name="connsiteY22441" fmla="*/ 5396607 h 6407150"/>
              <a:gd name="connsiteX22442" fmla="*/ 5843743 w 11737976"/>
              <a:gd name="connsiteY22442" fmla="*/ 5398953 h 6407150"/>
              <a:gd name="connsiteX22443" fmla="*/ 5849300 w 11737976"/>
              <a:gd name="connsiteY22443" fmla="*/ 5408836 h 6407150"/>
              <a:gd name="connsiteX22444" fmla="*/ 5843565 w 11737976"/>
              <a:gd name="connsiteY22444" fmla="*/ 5409546 h 6407150"/>
              <a:gd name="connsiteX22445" fmla="*/ 5851750 w 11737976"/>
              <a:gd name="connsiteY22445" fmla="*/ 5414405 h 6407150"/>
              <a:gd name="connsiteX22446" fmla="*/ 5867646 w 11737976"/>
              <a:gd name="connsiteY22446" fmla="*/ 5414785 h 6407150"/>
              <a:gd name="connsiteX22447" fmla="*/ 5868781 w 11737976"/>
              <a:gd name="connsiteY22447" fmla="*/ 5422867 h 6407150"/>
              <a:gd name="connsiteX22448" fmla="*/ 5859938 w 11737976"/>
              <a:gd name="connsiteY22448" fmla="*/ 5419265 h 6407150"/>
              <a:gd name="connsiteX22449" fmla="*/ 5857966 w 11737976"/>
              <a:gd name="connsiteY22449" fmla="*/ 5423032 h 6407150"/>
              <a:gd name="connsiteX22450" fmla="*/ 5862208 w 11737976"/>
              <a:gd name="connsiteY22450" fmla="*/ 5435427 h 6407150"/>
              <a:gd name="connsiteX22451" fmla="*/ 5854022 w 11737976"/>
              <a:gd name="connsiteY22451" fmla="*/ 5430569 h 6407150"/>
              <a:gd name="connsiteX22452" fmla="*/ 5852887 w 11737976"/>
              <a:gd name="connsiteY22452" fmla="*/ 5422488 h 6407150"/>
              <a:gd name="connsiteX22453" fmla="*/ 5849121 w 11737976"/>
              <a:gd name="connsiteY22453" fmla="*/ 5419429 h 6407150"/>
              <a:gd name="connsiteX22454" fmla="*/ 5845358 w 11737976"/>
              <a:gd name="connsiteY22454" fmla="*/ 5416373 h 6407150"/>
              <a:gd name="connsiteX22455" fmla="*/ 5844699 w 11737976"/>
              <a:gd name="connsiteY22455" fmla="*/ 5417629 h 6407150"/>
              <a:gd name="connsiteX22456" fmla="*/ 5843385 w 11737976"/>
              <a:gd name="connsiteY22456" fmla="*/ 5420140 h 6407150"/>
              <a:gd name="connsiteX22457" fmla="*/ 5848942 w 11737976"/>
              <a:gd name="connsiteY22457" fmla="*/ 5430023 h 6407150"/>
              <a:gd name="connsiteX22458" fmla="*/ 5848286 w 11737976"/>
              <a:gd name="connsiteY22458" fmla="*/ 5431280 h 6407150"/>
              <a:gd name="connsiteX22459" fmla="*/ 5860893 w 11737976"/>
              <a:gd name="connsiteY22459" fmla="*/ 5437940 h 6407150"/>
              <a:gd name="connsiteX22460" fmla="*/ 5868722 w 11737976"/>
              <a:gd name="connsiteY22460" fmla="*/ 5463986 h 6407150"/>
              <a:gd name="connsiteX22461" fmla="*/ 5867408 w 11737976"/>
              <a:gd name="connsiteY22461" fmla="*/ 5466499 h 6407150"/>
              <a:gd name="connsiteX22462" fmla="*/ 5862985 w 11737976"/>
              <a:gd name="connsiteY22462" fmla="*/ 5464697 h 6407150"/>
              <a:gd name="connsiteX22463" fmla="*/ 5860357 w 11737976"/>
              <a:gd name="connsiteY22463" fmla="*/ 5469721 h 6407150"/>
              <a:gd name="connsiteX22464" fmla="*/ 5855935 w 11737976"/>
              <a:gd name="connsiteY22464" fmla="*/ 5467920 h 6407150"/>
              <a:gd name="connsiteX22465" fmla="*/ 5849541 w 11737976"/>
              <a:gd name="connsiteY22465" fmla="*/ 5469887 h 6407150"/>
              <a:gd name="connsiteX22466" fmla="*/ 5846434 w 11737976"/>
              <a:gd name="connsiteY22466" fmla="*/ 5465574 h 6407150"/>
              <a:gd name="connsiteX22467" fmla="*/ 5847091 w 11737976"/>
              <a:gd name="connsiteY22467" fmla="*/ 5464318 h 6407150"/>
              <a:gd name="connsiteX22468" fmla="*/ 5843327 w 11737976"/>
              <a:gd name="connsiteY22468" fmla="*/ 5461260 h 6407150"/>
              <a:gd name="connsiteX22469" fmla="*/ 5842670 w 11737976"/>
              <a:gd name="connsiteY22469" fmla="*/ 5462516 h 6407150"/>
              <a:gd name="connsiteX22470" fmla="*/ 5842012 w 11737976"/>
              <a:gd name="connsiteY22470" fmla="*/ 5463772 h 6407150"/>
              <a:gd name="connsiteX22471" fmla="*/ 5829046 w 11737976"/>
              <a:gd name="connsiteY22471" fmla="*/ 5478300 h 6407150"/>
              <a:gd name="connsiteX22472" fmla="*/ 5837888 w 11737976"/>
              <a:gd name="connsiteY22472" fmla="*/ 5481904 h 6407150"/>
              <a:gd name="connsiteX22473" fmla="*/ 5838546 w 11737976"/>
              <a:gd name="connsiteY22473" fmla="*/ 5480646 h 6407150"/>
              <a:gd name="connsiteX22474" fmla="*/ 5841655 w 11737976"/>
              <a:gd name="connsiteY22474" fmla="*/ 5484960 h 6407150"/>
              <a:gd name="connsiteX22475" fmla="*/ 5836574 w 11737976"/>
              <a:gd name="connsiteY22475" fmla="*/ 5484415 h 6407150"/>
              <a:gd name="connsiteX22476" fmla="*/ 5835917 w 11737976"/>
              <a:gd name="connsiteY22476" fmla="*/ 5485671 h 6407150"/>
              <a:gd name="connsiteX22477" fmla="*/ 5840995 w 11737976"/>
              <a:gd name="connsiteY22477" fmla="*/ 5486216 h 6407150"/>
              <a:gd name="connsiteX22478" fmla="*/ 5843577 w 11737976"/>
              <a:gd name="connsiteY22478" fmla="*/ 5487267 h 6407150"/>
              <a:gd name="connsiteX22479" fmla="*/ 5839682 w 11737976"/>
              <a:gd name="connsiteY22479" fmla="*/ 5488729 h 6407150"/>
              <a:gd name="connsiteX22480" fmla="*/ 5847868 w 11737976"/>
              <a:gd name="connsiteY22480" fmla="*/ 5493588 h 6407150"/>
              <a:gd name="connsiteX22481" fmla="*/ 5842790 w 11737976"/>
              <a:gd name="connsiteY22481" fmla="*/ 5493042 h 6407150"/>
              <a:gd name="connsiteX22482" fmla="*/ 5835261 w 11737976"/>
              <a:gd name="connsiteY22482" fmla="*/ 5486927 h 6407150"/>
              <a:gd name="connsiteX22483" fmla="*/ 5828313 w 11737976"/>
              <a:gd name="connsiteY22483" fmla="*/ 5488669 h 6407150"/>
              <a:gd name="connsiteX22484" fmla="*/ 5831314 w 11737976"/>
              <a:gd name="connsiteY22484" fmla="*/ 5494460 h 6407150"/>
              <a:gd name="connsiteX22485" fmla="*/ 5831012 w 11737976"/>
              <a:gd name="connsiteY22485" fmla="*/ 5494316 h 6407150"/>
              <a:gd name="connsiteX22486" fmla="*/ 5826092 w 11737976"/>
              <a:gd name="connsiteY22486" fmla="*/ 5493830 h 6407150"/>
              <a:gd name="connsiteX22487" fmla="*/ 5833597 w 11737976"/>
              <a:gd name="connsiteY22487" fmla="*/ 5495558 h 6407150"/>
              <a:gd name="connsiteX22488" fmla="*/ 5831320 w 11737976"/>
              <a:gd name="connsiteY22488" fmla="*/ 5494463 h 6407150"/>
              <a:gd name="connsiteX22489" fmla="*/ 5837054 w 11737976"/>
              <a:gd name="connsiteY22489" fmla="*/ 5493752 h 6407150"/>
              <a:gd name="connsiteX22490" fmla="*/ 5841474 w 11737976"/>
              <a:gd name="connsiteY22490" fmla="*/ 5495554 h 6407150"/>
              <a:gd name="connsiteX22491" fmla="*/ 5844583 w 11737976"/>
              <a:gd name="connsiteY22491" fmla="*/ 5499868 h 6407150"/>
              <a:gd name="connsiteX22492" fmla="*/ 5835080 w 11737976"/>
              <a:gd name="connsiteY22492" fmla="*/ 5497521 h 6407150"/>
              <a:gd name="connsiteX22493" fmla="*/ 5844226 w 11737976"/>
              <a:gd name="connsiteY22493" fmla="*/ 5521055 h 6407150"/>
              <a:gd name="connsiteX22494" fmla="*/ 5839802 w 11737976"/>
              <a:gd name="connsiteY22494" fmla="*/ 5519254 h 6407150"/>
              <a:gd name="connsiteX22495" fmla="*/ 5839145 w 11737976"/>
              <a:gd name="connsiteY22495" fmla="*/ 5520510 h 6407150"/>
              <a:gd name="connsiteX22496" fmla="*/ 5843568 w 11737976"/>
              <a:gd name="connsiteY22496" fmla="*/ 5522311 h 6407150"/>
              <a:gd name="connsiteX22497" fmla="*/ 5855518 w 11737976"/>
              <a:gd name="connsiteY22497" fmla="*/ 5530227 h 6407150"/>
              <a:gd name="connsiteX22498" fmla="*/ 5849782 w 11737976"/>
              <a:gd name="connsiteY22498" fmla="*/ 5530938 h 6407150"/>
              <a:gd name="connsiteX22499" fmla="*/ 5866812 w 11737976"/>
              <a:gd name="connsiteY22499" fmla="*/ 5539400 h 6407150"/>
              <a:gd name="connsiteX22500" fmla="*/ 5866154 w 11737976"/>
              <a:gd name="connsiteY22500" fmla="*/ 5540656 h 6407150"/>
              <a:gd name="connsiteX22501" fmla="*/ 5870576 w 11737976"/>
              <a:gd name="connsiteY22501" fmla="*/ 5542457 h 6407150"/>
              <a:gd name="connsiteX22502" fmla="*/ 5871234 w 11737976"/>
              <a:gd name="connsiteY22502" fmla="*/ 5541201 h 6407150"/>
              <a:gd name="connsiteX22503" fmla="*/ 5871891 w 11737976"/>
              <a:gd name="connsiteY22503" fmla="*/ 5539945 h 6407150"/>
              <a:gd name="connsiteX22504" fmla="*/ 5882049 w 11737976"/>
              <a:gd name="connsiteY22504" fmla="*/ 5541034 h 6407150"/>
              <a:gd name="connsiteX22505" fmla="*/ 5881392 w 11737976"/>
              <a:gd name="connsiteY22505" fmla="*/ 5542291 h 6407150"/>
              <a:gd name="connsiteX22506" fmla="*/ 5885156 w 11737976"/>
              <a:gd name="connsiteY22506" fmla="*/ 5545348 h 6407150"/>
              <a:gd name="connsiteX22507" fmla="*/ 5889578 w 11737976"/>
              <a:gd name="connsiteY22507" fmla="*/ 5547150 h 6407150"/>
              <a:gd name="connsiteX22508" fmla="*/ 5885814 w 11737976"/>
              <a:gd name="connsiteY22508" fmla="*/ 5544092 h 6407150"/>
              <a:gd name="connsiteX22509" fmla="*/ 5887129 w 11737976"/>
              <a:gd name="connsiteY22509" fmla="*/ 5541579 h 6407150"/>
              <a:gd name="connsiteX22510" fmla="*/ 5887786 w 11737976"/>
              <a:gd name="connsiteY22510" fmla="*/ 5540324 h 6407150"/>
              <a:gd name="connsiteX22511" fmla="*/ 5886650 w 11737976"/>
              <a:gd name="connsiteY22511" fmla="*/ 5532242 h 6407150"/>
              <a:gd name="connsiteX22512" fmla="*/ 5894836 w 11737976"/>
              <a:gd name="connsiteY22512" fmla="*/ 5537101 h 6407150"/>
              <a:gd name="connsiteX22513" fmla="*/ 5899917 w 11737976"/>
              <a:gd name="connsiteY22513" fmla="*/ 5537646 h 6407150"/>
              <a:gd name="connsiteX22514" fmla="*/ 5895972 w 11737976"/>
              <a:gd name="connsiteY22514" fmla="*/ 5545183 h 6407150"/>
              <a:gd name="connsiteX22515" fmla="*/ 5906609 w 11737976"/>
              <a:gd name="connsiteY22515" fmla="*/ 5555611 h 6407150"/>
              <a:gd name="connsiteX22516" fmla="*/ 5901529 w 11737976"/>
              <a:gd name="connsiteY22516" fmla="*/ 5555065 h 6407150"/>
              <a:gd name="connsiteX22517" fmla="*/ 5905295 w 11737976"/>
              <a:gd name="connsiteY22517" fmla="*/ 5558123 h 6407150"/>
              <a:gd name="connsiteX22518" fmla="*/ 5903980 w 11737976"/>
              <a:gd name="connsiteY22518" fmla="*/ 5560635 h 6407150"/>
              <a:gd name="connsiteX22519" fmla="*/ 5903323 w 11737976"/>
              <a:gd name="connsiteY22519" fmla="*/ 5561891 h 6407150"/>
              <a:gd name="connsiteX22520" fmla="*/ 5893165 w 11737976"/>
              <a:gd name="connsiteY22520" fmla="*/ 5560801 h 6407150"/>
              <a:gd name="connsiteX22521" fmla="*/ 5894479 w 11737976"/>
              <a:gd name="connsiteY22521" fmla="*/ 5558289 h 6407150"/>
              <a:gd name="connsiteX22522" fmla="*/ 5879241 w 11737976"/>
              <a:gd name="connsiteY22522" fmla="*/ 5556653 h 6407150"/>
              <a:gd name="connsiteX22523" fmla="*/ 5879898 w 11737976"/>
              <a:gd name="connsiteY22523" fmla="*/ 5555396 h 6407150"/>
              <a:gd name="connsiteX22524" fmla="*/ 5875477 w 11737976"/>
              <a:gd name="connsiteY22524" fmla="*/ 5553596 h 6407150"/>
              <a:gd name="connsiteX22525" fmla="*/ 5878584 w 11737976"/>
              <a:gd name="connsiteY22525" fmla="*/ 5557909 h 6407150"/>
              <a:gd name="connsiteX22526" fmla="*/ 5874162 w 11737976"/>
              <a:gd name="connsiteY22526" fmla="*/ 5556107 h 6407150"/>
              <a:gd name="connsiteX22527" fmla="*/ 5875297 w 11737976"/>
              <a:gd name="connsiteY22527" fmla="*/ 5564191 h 6407150"/>
              <a:gd name="connsiteX22528" fmla="*/ 5891192 w 11737976"/>
              <a:gd name="connsiteY22528" fmla="*/ 5564570 h 6407150"/>
              <a:gd name="connsiteX22529" fmla="*/ 5890535 w 11737976"/>
              <a:gd name="connsiteY22529" fmla="*/ 5565826 h 6407150"/>
              <a:gd name="connsiteX22530" fmla="*/ 5894300 w 11737976"/>
              <a:gd name="connsiteY22530" fmla="*/ 5568883 h 6407150"/>
              <a:gd name="connsiteX22531" fmla="*/ 5899379 w 11737976"/>
              <a:gd name="connsiteY22531" fmla="*/ 5569428 h 6407150"/>
              <a:gd name="connsiteX22532" fmla="*/ 5896929 w 11737976"/>
              <a:gd name="connsiteY22532" fmla="*/ 5563858 h 6407150"/>
              <a:gd name="connsiteX22533" fmla="*/ 5907088 w 11737976"/>
              <a:gd name="connsiteY22533" fmla="*/ 5564948 h 6407150"/>
              <a:gd name="connsiteX22534" fmla="*/ 5918203 w 11737976"/>
              <a:gd name="connsiteY22534" fmla="*/ 5584715 h 6407150"/>
              <a:gd name="connsiteX22535" fmla="*/ 5921310 w 11737976"/>
              <a:gd name="connsiteY22535" fmla="*/ 5589029 h 6407150"/>
              <a:gd name="connsiteX22536" fmla="*/ 5931768 w 11737976"/>
              <a:gd name="connsiteY22536" fmla="*/ 5610050 h 6407150"/>
              <a:gd name="connsiteX22537" fmla="*/ 5941269 w 11737976"/>
              <a:gd name="connsiteY22537" fmla="*/ 5612396 h 6407150"/>
              <a:gd name="connsiteX22538" fmla="*/ 5983696 w 11737976"/>
              <a:gd name="connsiteY22538" fmla="*/ 5623584 h 6407150"/>
              <a:gd name="connsiteX22539" fmla="*/ 5981710 w 11737976"/>
              <a:gd name="connsiteY22539" fmla="*/ 5623537 h 6407150"/>
              <a:gd name="connsiteX22540" fmla="*/ 5983039 w 11737976"/>
              <a:gd name="connsiteY22540" fmla="*/ 5624840 h 6407150"/>
              <a:gd name="connsiteX22541" fmla="*/ 5994903 w 11737976"/>
              <a:gd name="connsiteY22541" fmla="*/ 5626673 h 6407150"/>
              <a:gd name="connsiteX22542" fmla="*/ 5993853 w 11737976"/>
              <a:gd name="connsiteY22542" fmla="*/ 5624675 h 6407150"/>
              <a:gd name="connsiteX22543" fmla="*/ 5983696 w 11737976"/>
              <a:gd name="connsiteY22543" fmla="*/ 5623584 h 6407150"/>
              <a:gd name="connsiteX22544" fmla="*/ 5986326 w 11737976"/>
              <a:gd name="connsiteY22544" fmla="*/ 5618559 h 6407150"/>
              <a:gd name="connsiteX22545" fmla="*/ 5977481 w 11737976"/>
              <a:gd name="connsiteY22545" fmla="*/ 5614957 h 6407150"/>
              <a:gd name="connsiteX22546" fmla="*/ 5978795 w 11737976"/>
              <a:gd name="connsiteY22546" fmla="*/ 5612446 h 6407150"/>
              <a:gd name="connsiteX22547" fmla="*/ 5975032 w 11737976"/>
              <a:gd name="connsiteY22547" fmla="*/ 5609387 h 6407150"/>
              <a:gd name="connsiteX22548" fmla="*/ 5974374 w 11737976"/>
              <a:gd name="connsiteY22548" fmla="*/ 5610643 h 6407150"/>
              <a:gd name="connsiteX22549" fmla="*/ 5973060 w 11737976"/>
              <a:gd name="connsiteY22549" fmla="*/ 5613157 h 6407150"/>
              <a:gd name="connsiteX22550" fmla="*/ 5976823 w 11737976"/>
              <a:gd name="connsiteY22550" fmla="*/ 5616213 h 6407150"/>
              <a:gd name="connsiteX22551" fmla="*/ 5972403 w 11737976"/>
              <a:gd name="connsiteY22551" fmla="*/ 5614412 h 6407150"/>
              <a:gd name="connsiteX22552" fmla="*/ 5958658 w 11737976"/>
              <a:gd name="connsiteY22552" fmla="*/ 5599670 h 6407150"/>
              <a:gd name="connsiteX22553" fmla="*/ 5968816 w 11737976"/>
              <a:gd name="connsiteY22553" fmla="*/ 5600761 h 6407150"/>
              <a:gd name="connsiteX22554" fmla="*/ 5968160 w 11737976"/>
              <a:gd name="connsiteY22554" fmla="*/ 5602017 h 6407150"/>
              <a:gd name="connsiteX22555" fmla="*/ 5973238 w 11737976"/>
              <a:gd name="connsiteY22555" fmla="*/ 5602562 h 6407150"/>
              <a:gd name="connsiteX22556" fmla="*/ 5986504 w 11737976"/>
              <a:gd name="connsiteY22556" fmla="*/ 5607966 h 6407150"/>
              <a:gd name="connsiteX22557" fmla="*/ 5985847 w 11737976"/>
              <a:gd name="connsiteY22557" fmla="*/ 5609222 h 6407150"/>
              <a:gd name="connsiteX22558" fmla="*/ 5990269 w 11737976"/>
              <a:gd name="connsiteY22558" fmla="*/ 5611024 h 6407150"/>
              <a:gd name="connsiteX22559" fmla="*/ 5988297 w 11737976"/>
              <a:gd name="connsiteY22559" fmla="*/ 5614792 h 6407150"/>
              <a:gd name="connsiteX22560" fmla="*/ 5993459 w 11737976"/>
              <a:gd name="connsiteY22560" fmla="*/ 5615179 h 6407150"/>
              <a:gd name="connsiteX22561" fmla="*/ 5998594 w 11737976"/>
              <a:gd name="connsiteY22561" fmla="*/ 5614677 h 6407150"/>
              <a:gd name="connsiteX22562" fmla="*/ 5997797 w 11737976"/>
              <a:gd name="connsiteY22562" fmla="*/ 5617137 h 6407150"/>
              <a:gd name="connsiteX22563" fmla="*/ 5999112 w 11737976"/>
              <a:gd name="connsiteY22563" fmla="*/ 5614625 h 6407150"/>
              <a:gd name="connsiteX22564" fmla="*/ 5998594 w 11737976"/>
              <a:gd name="connsiteY22564" fmla="*/ 5614677 h 6407150"/>
              <a:gd name="connsiteX22565" fmla="*/ 5998888 w 11737976"/>
              <a:gd name="connsiteY22565" fmla="*/ 5613773 h 6407150"/>
              <a:gd name="connsiteX22566" fmla="*/ 5996661 w 11737976"/>
              <a:gd name="connsiteY22566" fmla="*/ 5609056 h 6407150"/>
              <a:gd name="connsiteX22567" fmla="*/ 5994213 w 11737976"/>
              <a:gd name="connsiteY22567" fmla="*/ 5603487 h 6407150"/>
              <a:gd name="connsiteX22568" fmla="*/ 5989791 w 11737976"/>
              <a:gd name="connsiteY22568" fmla="*/ 5601686 h 6407150"/>
              <a:gd name="connsiteX22569" fmla="*/ 5995527 w 11737976"/>
              <a:gd name="connsiteY22569" fmla="*/ 5600975 h 6407150"/>
              <a:gd name="connsiteX22570" fmla="*/ 5991763 w 11737976"/>
              <a:gd name="connsiteY22570" fmla="*/ 5597917 h 6407150"/>
              <a:gd name="connsiteX22571" fmla="*/ 5986683 w 11737976"/>
              <a:gd name="connsiteY22571" fmla="*/ 5597372 h 6407150"/>
              <a:gd name="connsiteX22572" fmla="*/ 5982262 w 11737976"/>
              <a:gd name="connsiteY22572" fmla="*/ 5595571 h 6407150"/>
              <a:gd name="connsiteX22573" fmla="*/ 5978497 w 11737976"/>
              <a:gd name="connsiteY22573" fmla="*/ 5592514 h 6407150"/>
              <a:gd name="connsiteX22574" fmla="*/ 5979155 w 11737976"/>
              <a:gd name="connsiteY22574" fmla="*/ 5591257 h 6407150"/>
              <a:gd name="connsiteX22575" fmla="*/ 5974074 w 11737976"/>
              <a:gd name="connsiteY22575" fmla="*/ 5590712 h 6407150"/>
              <a:gd name="connsiteX22576" fmla="*/ 5966545 w 11737976"/>
              <a:gd name="connsiteY22576" fmla="*/ 5584597 h 6407150"/>
              <a:gd name="connsiteX22577" fmla="*/ 5978018 w 11737976"/>
              <a:gd name="connsiteY22577" fmla="*/ 5583177 h 6407150"/>
              <a:gd name="connsiteX22578" fmla="*/ 5978676 w 11737976"/>
              <a:gd name="connsiteY22578" fmla="*/ 5581920 h 6407150"/>
              <a:gd name="connsiteX22579" fmla="*/ 5984413 w 11737976"/>
              <a:gd name="connsiteY22579" fmla="*/ 5581209 h 6407150"/>
              <a:gd name="connsiteX22580" fmla="*/ 5989491 w 11737976"/>
              <a:gd name="connsiteY22580" fmla="*/ 5581753 h 6407150"/>
              <a:gd name="connsiteX22581" fmla="*/ 5985069 w 11737976"/>
              <a:gd name="connsiteY22581" fmla="*/ 5579952 h 6407150"/>
              <a:gd name="connsiteX22582" fmla="*/ 5979990 w 11737976"/>
              <a:gd name="connsiteY22582" fmla="*/ 5579408 h 6407150"/>
              <a:gd name="connsiteX22583" fmla="*/ 5979332 w 11737976"/>
              <a:gd name="connsiteY22583" fmla="*/ 5580663 h 6407150"/>
              <a:gd name="connsiteX22584" fmla="*/ 5966067 w 11737976"/>
              <a:gd name="connsiteY22584" fmla="*/ 5575260 h 6407150"/>
              <a:gd name="connsiteX22585" fmla="*/ 5973776 w 11737976"/>
              <a:gd name="connsiteY22585" fmla="*/ 5570781 h 6407150"/>
              <a:gd name="connsiteX22586" fmla="*/ 5983277 w 11737976"/>
              <a:gd name="connsiteY22586" fmla="*/ 5573128 h 6407150"/>
              <a:gd name="connsiteX22587" fmla="*/ 5981962 w 11737976"/>
              <a:gd name="connsiteY22587" fmla="*/ 5575639 h 6407150"/>
              <a:gd name="connsiteX22588" fmla="*/ 6003414 w 11737976"/>
              <a:gd name="connsiteY22588" fmla="*/ 5585902 h 6407150"/>
              <a:gd name="connsiteX22589" fmla="*/ 6002100 w 11737976"/>
              <a:gd name="connsiteY22589" fmla="*/ 5588414 h 6407150"/>
              <a:gd name="connsiteX22590" fmla="*/ 5996364 w 11737976"/>
              <a:gd name="connsiteY22590" fmla="*/ 5589125 h 6407150"/>
              <a:gd name="connsiteX22591" fmla="*/ 6000128 w 11737976"/>
              <a:gd name="connsiteY22591" fmla="*/ 5592182 h 6407150"/>
              <a:gd name="connsiteX22592" fmla="*/ 6000785 w 11737976"/>
              <a:gd name="connsiteY22592" fmla="*/ 5590927 h 6407150"/>
              <a:gd name="connsiteX22593" fmla="*/ 6005863 w 11737976"/>
              <a:gd name="connsiteY22593" fmla="*/ 5591471 h 6407150"/>
              <a:gd name="connsiteX22594" fmla="*/ 6008313 w 11737976"/>
              <a:gd name="connsiteY22594" fmla="*/ 5597041 h 6407150"/>
              <a:gd name="connsiteX22595" fmla="*/ 6012079 w 11737976"/>
              <a:gd name="connsiteY22595" fmla="*/ 5600098 h 6407150"/>
              <a:gd name="connsiteX22596" fmla="*/ 6011421 w 11737976"/>
              <a:gd name="connsiteY22596" fmla="*/ 5601354 h 6407150"/>
              <a:gd name="connsiteX22597" fmla="*/ 6013213 w 11737976"/>
              <a:gd name="connsiteY22597" fmla="*/ 5608180 h 6407150"/>
              <a:gd name="connsiteX22598" fmla="*/ 6012557 w 11737976"/>
              <a:gd name="connsiteY22598" fmla="*/ 5609436 h 6407150"/>
              <a:gd name="connsiteX22599" fmla="*/ 6011241 w 11737976"/>
              <a:gd name="connsiteY22599" fmla="*/ 5611948 h 6407150"/>
              <a:gd name="connsiteX22600" fmla="*/ 6015665 w 11737976"/>
              <a:gd name="connsiteY22600" fmla="*/ 5613749 h 6407150"/>
              <a:gd name="connsiteX22601" fmla="*/ 6024508 w 11737976"/>
              <a:gd name="connsiteY22601" fmla="*/ 5617352 h 6407150"/>
              <a:gd name="connsiteX22602" fmla="*/ 6025166 w 11737976"/>
              <a:gd name="connsiteY22602" fmla="*/ 5616095 h 6407150"/>
              <a:gd name="connsiteX22603" fmla="*/ 6025823 w 11737976"/>
              <a:gd name="connsiteY22603" fmla="*/ 5614839 h 6407150"/>
              <a:gd name="connsiteX22604" fmla="*/ 6016323 w 11737976"/>
              <a:gd name="connsiteY22604" fmla="*/ 5612493 h 6407150"/>
              <a:gd name="connsiteX22605" fmla="*/ 6016978 w 11737976"/>
              <a:gd name="connsiteY22605" fmla="*/ 5611236 h 6407150"/>
              <a:gd name="connsiteX22606" fmla="*/ 6027137 w 11737976"/>
              <a:gd name="connsiteY22606" fmla="*/ 5612327 h 6407150"/>
              <a:gd name="connsiteX22607" fmla="*/ 6029766 w 11737976"/>
              <a:gd name="connsiteY22607" fmla="*/ 5607303 h 6407150"/>
              <a:gd name="connsiteX22608" fmla="*/ 6030424 w 11737976"/>
              <a:gd name="connsiteY22608" fmla="*/ 5606047 h 6407150"/>
              <a:gd name="connsiteX22609" fmla="*/ 6027317 w 11737976"/>
              <a:gd name="connsiteY22609" fmla="*/ 5601734 h 6407150"/>
              <a:gd name="connsiteX22610" fmla="*/ 6039925 w 11737976"/>
              <a:gd name="connsiteY22610" fmla="*/ 5608393 h 6407150"/>
              <a:gd name="connsiteX22611" fmla="*/ 6033532 w 11737976"/>
              <a:gd name="connsiteY22611" fmla="*/ 5610360 h 6407150"/>
              <a:gd name="connsiteX22612" fmla="*/ 6040403 w 11737976"/>
              <a:gd name="connsiteY22612" fmla="*/ 5617731 h 6407150"/>
              <a:gd name="connsiteX22613" fmla="*/ 6035323 w 11737976"/>
              <a:gd name="connsiteY22613" fmla="*/ 5617187 h 6407150"/>
              <a:gd name="connsiteX22614" fmla="*/ 6039746 w 11737976"/>
              <a:gd name="connsiteY22614" fmla="*/ 5618987 h 6407150"/>
              <a:gd name="connsiteX22615" fmla="*/ 6044168 w 11737976"/>
              <a:gd name="connsiteY22615" fmla="*/ 5620788 h 6407150"/>
              <a:gd name="connsiteX22616" fmla="*/ 6033352 w 11737976"/>
              <a:gd name="connsiteY22616" fmla="*/ 5620955 h 6407150"/>
              <a:gd name="connsiteX22617" fmla="*/ 6030722 w 11737976"/>
              <a:gd name="connsiteY22617" fmla="*/ 5625979 h 6407150"/>
              <a:gd name="connsiteX22618" fmla="*/ 6044646 w 11737976"/>
              <a:gd name="connsiteY22618" fmla="*/ 5630125 h 6407150"/>
              <a:gd name="connsiteX22619" fmla="*/ 6043332 w 11737976"/>
              <a:gd name="connsiteY22619" fmla="*/ 5632638 h 6407150"/>
              <a:gd name="connsiteX22620" fmla="*/ 6052833 w 11737976"/>
              <a:gd name="connsiteY22620" fmla="*/ 5634985 h 6407150"/>
              <a:gd name="connsiteX22621" fmla="*/ 6051518 w 11737976"/>
              <a:gd name="connsiteY22621" fmla="*/ 5637497 h 6407150"/>
              <a:gd name="connsiteX22622" fmla="*/ 6050204 w 11737976"/>
              <a:gd name="connsiteY22622" fmla="*/ 5640009 h 6407150"/>
              <a:gd name="connsiteX22623" fmla="*/ 6053968 w 11737976"/>
              <a:gd name="connsiteY22623" fmla="*/ 5643067 h 6407150"/>
              <a:gd name="connsiteX22624" fmla="*/ 6053311 w 11737976"/>
              <a:gd name="connsiteY22624" fmla="*/ 5644323 h 6407150"/>
              <a:gd name="connsiteX22625" fmla="*/ 6055761 w 11737976"/>
              <a:gd name="connsiteY22625" fmla="*/ 5649892 h 6407150"/>
              <a:gd name="connsiteX22626" fmla="*/ 6055103 w 11737976"/>
              <a:gd name="connsiteY22626" fmla="*/ 5651148 h 6407150"/>
              <a:gd name="connsiteX22627" fmla="*/ 6054447 w 11737976"/>
              <a:gd name="connsiteY22627" fmla="*/ 5652404 h 6407150"/>
              <a:gd name="connsiteX22628" fmla="*/ 6058869 w 11737976"/>
              <a:gd name="connsiteY22628" fmla="*/ 5654206 h 6407150"/>
              <a:gd name="connsiteX22629" fmla="*/ 6063291 w 11737976"/>
              <a:gd name="connsiteY22629" fmla="*/ 5656008 h 6407150"/>
              <a:gd name="connsiteX22630" fmla="*/ 6067713 w 11737976"/>
              <a:gd name="connsiteY22630" fmla="*/ 5657809 h 6407150"/>
              <a:gd name="connsiteX22631" fmla="*/ 6070163 w 11737976"/>
              <a:gd name="connsiteY22631" fmla="*/ 5663377 h 6407150"/>
              <a:gd name="connsiteX22632" fmla="*/ 6065083 w 11737976"/>
              <a:gd name="connsiteY22632" fmla="*/ 5662833 h 6407150"/>
              <a:gd name="connsiteX22633" fmla="*/ 6068848 w 11737976"/>
              <a:gd name="connsiteY22633" fmla="*/ 5665890 h 6407150"/>
              <a:gd name="connsiteX22634" fmla="*/ 6073928 w 11737976"/>
              <a:gd name="connsiteY22634" fmla="*/ 5666435 h 6407150"/>
              <a:gd name="connsiteX22635" fmla="*/ 6077558 w 11737976"/>
              <a:gd name="connsiteY22635" fmla="*/ 5667256 h 6407150"/>
              <a:gd name="connsiteX22636" fmla="*/ 6076774 w 11737976"/>
              <a:gd name="connsiteY22636" fmla="*/ 5667404 h 6407150"/>
              <a:gd name="connsiteX22637" fmla="*/ 6078350 w 11737976"/>
              <a:gd name="connsiteY22637" fmla="*/ 5668237 h 6407150"/>
              <a:gd name="connsiteX22638" fmla="*/ 6077692 w 11737976"/>
              <a:gd name="connsiteY22638" fmla="*/ 5669493 h 6407150"/>
              <a:gd name="connsiteX22639" fmla="*/ 6066876 w 11737976"/>
              <a:gd name="connsiteY22639" fmla="*/ 5669658 h 6407150"/>
              <a:gd name="connsiteX22640" fmla="*/ 6066219 w 11737976"/>
              <a:gd name="connsiteY22640" fmla="*/ 5670914 h 6407150"/>
              <a:gd name="connsiteX22641" fmla="*/ 6061797 w 11737976"/>
              <a:gd name="connsiteY22641" fmla="*/ 5669114 h 6407150"/>
              <a:gd name="connsiteX22642" fmla="*/ 6061140 w 11737976"/>
              <a:gd name="connsiteY22642" fmla="*/ 5670369 h 6407150"/>
              <a:gd name="connsiteX22643" fmla="*/ 6065563 w 11737976"/>
              <a:gd name="connsiteY22643" fmla="*/ 5672170 h 6407150"/>
              <a:gd name="connsiteX22644" fmla="*/ 6064905 w 11737976"/>
              <a:gd name="connsiteY22644" fmla="*/ 5673427 h 6407150"/>
              <a:gd name="connsiteX22645" fmla="*/ 6068669 w 11737976"/>
              <a:gd name="connsiteY22645" fmla="*/ 5676484 h 6407150"/>
              <a:gd name="connsiteX22646" fmla="*/ 6071777 w 11737976"/>
              <a:gd name="connsiteY22646" fmla="*/ 5680798 h 6407150"/>
              <a:gd name="connsiteX22647" fmla="*/ 6071119 w 11737976"/>
              <a:gd name="connsiteY22647" fmla="*/ 5682054 h 6407150"/>
              <a:gd name="connsiteX22648" fmla="*/ 6069805 w 11737976"/>
              <a:gd name="connsiteY22648" fmla="*/ 5684566 h 6407150"/>
              <a:gd name="connsiteX22649" fmla="*/ 6077992 w 11737976"/>
              <a:gd name="connsiteY22649" fmla="*/ 5689424 h 6407150"/>
              <a:gd name="connsiteX22650" fmla="*/ 6079127 w 11737976"/>
              <a:gd name="connsiteY22650" fmla="*/ 5697507 h 6407150"/>
              <a:gd name="connsiteX22651" fmla="*/ 6083371 w 11737976"/>
              <a:gd name="connsiteY22651" fmla="*/ 5709902 h 6407150"/>
              <a:gd name="connsiteX22652" fmla="*/ 6087793 w 11737976"/>
              <a:gd name="connsiteY22652" fmla="*/ 5711702 h 6407150"/>
              <a:gd name="connsiteX22653" fmla="*/ 6092214 w 11737976"/>
              <a:gd name="connsiteY22653" fmla="*/ 5713503 h 6407150"/>
              <a:gd name="connsiteX22654" fmla="*/ 6091556 w 11737976"/>
              <a:gd name="connsiteY22654" fmla="*/ 5714760 h 6407150"/>
              <a:gd name="connsiteX22655" fmla="*/ 6095978 w 11737976"/>
              <a:gd name="connsiteY22655" fmla="*/ 5716562 h 6407150"/>
              <a:gd name="connsiteX22656" fmla="*/ 6101058 w 11737976"/>
              <a:gd name="connsiteY22656" fmla="*/ 5717107 h 6407150"/>
              <a:gd name="connsiteX22657" fmla="*/ 6097293 w 11737976"/>
              <a:gd name="connsiteY22657" fmla="*/ 5714049 h 6407150"/>
              <a:gd name="connsiteX22658" fmla="*/ 6092871 w 11737976"/>
              <a:gd name="connsiteY22658" fmla="*/ 5712247 h 6407150"/>
              <a:gd name="connsiteX22659" fmla="*/ 6102372 w 11737976"/>
              <a:gd name="connsiteY22659" fmla="*/ 5714594 h 6407150"/>
              <a:gd name="connsiteX22660" fmla="*/ 6098787 w 11737976"/>
              <a:gd name="connsiteY22660" fmla="*/ 5700944 h 6407150"/>
              <a:gd name="connsiteX22661" fmla="*/ 6095680 w 11737976"/>
              <a:gd name="connsiteY22661" fmla="*/ 5696630 h 6407150"/>
              <a:gd name="connsiteX22662" fmla="*/ 6104523 w 11737976"/>
              <a:gd name="connsiteY22662" fmla="*/ 5700232 h 6407150"/>
              <a:gd name="connsiteX22663" fmla="*/ 6105181 w 11737976"/>
              <a:gd name="connsiteY22663" fmla="*/ 5698976 h 6407150"/>
              <a:gd name="connsiteX22664" fmla="*/ 6110917 w 11737976"/>
              <a:gd name="connsiteY22664" fmla="*/ 5698265 h 6407150"/>
              <a:gd name="connsiteX22665" fmla="*/ 6115339 w 11737976"/>
              <a:gd name="connsiteY22665" fmla="*/ 5700066 h 6407150"/>
              <a:gd name="connsiteX22666" fmla="*/ 6119761 w 11737976"/>
              <a:gd name="connsiteY22666" fmla="*/ 5701868 h 6407150"/>
              <a:gd name="connsiteX22667" fmla="*/ 6124182 w 11737976"/>
              <a:gd name="connsiteY22667" fmla="*/ 5703669 h 6407150"/>
              <a:gd name="connsiteX22668" fmla="*/ 6128604 w 11737976"/>
              <a:gd name="connsiteY22668" fmla="*/ 5705471 h 6407150"/>
              <a:gd name="connsiteX22669" fmla="*/ 6138105 w 11737976"/>
              <a:gd name="connsiteY22669" fmla="*/ 5707816 h 6407150"/>
              <a:gd name="connsiteX22670" fmla="*/ 6146949 w 11737976"/>
              <a:gd name="connsiteY22670" fmla="*/ 5711419 h 6407150"/>
              <a:gd name="connsiteX22671" fmla="*/ 6145813 w 11737976"/>
              <a:gd name="connsiteY22671" fmla="*/ 5703338 h 6407150"/>
              <a:gd name="connsiteX22672" fmla="*/ 6146471 w 11737976"/>
              <a:gd name="connsiteY22672" fmla="*/ 5702082 h 6407150"/>
              <a:gd name="connsiteX22673" fmla="*/ 6147129 w 11737976"/>
              <a:gd name="connsiteY22673" fmla="*/ 5700825 h 6407150"/>
              <a:gd name="connsiteX22674" fmla="*/ 6154180 w 11737976"/>
              <a:gd name="connsiteY22674" fmla="*/ 5697602 h 6407150"/>
              <a:gd name="connsiteX22675" fmla="*/ 6154836 w 11737976"/>
              <a:gd name="connsiteY22675" fmla="*/ 5696346 h 6407150"/>
              <a:gd name="connsiteX22676" fmla="*/ 6146650 w 11737976"/>
              <a:gd name="connsiteY22676" fmla="*/ 5691488 h 6407150"/>
              <a:gd name="connsiteX22677" fmla="*/ 6154358 w 11737976"/>
              <a:gd name="connsiteY22677" fmla="*/ 5687009 h 6407150"/>
              <a:gd name="connsiteX22678" fmla="*/ 6165653 w 11737976"/>
              <a:gd name="connsiteY22678" fmla="*/ 5696181 h 6407150"/>
              <a:gd name="connsiteX22679" fmla="*/ 6168103 w 11737976"/>
              <a:gd name="connsiteY22679" fmla="*/ 5701750 h 6407150"/>
              <a:gd name="connsiteX22680" fmla="*/ 6166130 w 11737976"/>
              <a:gd name="connsiteY22680" fmla="*/ 5705519 h 6407150"/>
              <a:gd name="connsiteX22681" fmla="*/ 6165474 w 11737976"/>
              <a:gd name="connsiteY22681" fmla="*/ 5706774 h 6407150"/>
              <a:gd name="connsiteX22682" fmla="*/ 6167925 w 11737976"/>
              <a:gd name="connsiteY22682" fmla="*/ 5712345 h 6407150"/>
              <a:gd name="connsiteX22683" fmla="*/ 6169717 w 11737976"/>
              <a:gd name="connsiteY22683" fmla="*/ 5719169 h 6407150"/>
              <a:gd name="connsiteX22684" fmla="*/ 6178561 w 11737976"/>
              <a:gd name="connsiteY22684" fmla="*/ 5722773 h 6407150"/>
              <a:gd name="connsiteX22685" fmla="*/ 6175453 w 11737976"/>
              <a:gd name="connsiteY22685" fmla="*/ 5718458 h 6407150"/>
              <a:gd name="connsiteX22686" fmla="*/ 6176768 w 11737976"/>
              <a:gd name="connsiteY22686" fmla="*/ 5715946 h 6407150"/>
              <a:gd name="connsiteX22687" fmla="*/ 6179397 w 11737976"/>
              <a:gd name="connsiteY22687" fmla="*/ 5710922 h 6407150"/>
              <a:gd name="connsiteX22688" fmla="*/ 6188898 w 11737976"/>
              <a:gd name="connsiteY22688" fmla="*/ 5713269 h 6407150"/>
              <a:gd name="connsiteX22689" fmla="*/ 6194635 w 11737976"/>
              <a:gd name="connsiteY22689" fmla="*/ 5712558 h 6407150"/>
              <a:gd name="connsiteX22690" fmla="*/ 6190213 w 11737976"/>
              <a:gd name="connsiteY22690" fmla="*/ 5710756 h 6407150"/>
              <a:gd name="connsiteX22691" fmla="*/ 6185133 w 11737976"/>
              <a:gd name="connsiteY22691" fmla="*/ 5710212 h 6407150"/>
              <a:gd name="connsiteX22692" fmla="*/ 6175632 w 11737976"/>
              <a:gd name="connsiteY22692" fmla="*/ 5707865 h 6407150"/>
              <a:gd name="connsiteX22693" fmla="*/ 6176946 w 11737976"/>
              <a:gd name="connsiteY22693" fmla="*/ 5705353 h 6407150"/>
              <a:gd name="connsiteX22694" fmla="*/ 6175154 w 11737976"/>
              <a:gd name="connsiteY22694" fmla="*/ 5698527 h 6407150"/>
              <a:gd name="connsiteX22695" fmla="*/ 6180412 w 11737976"/>
              <a:gd name="connsiteY22695" fmla="*/ 5688478 h 6407150"/>
              <a:gd name="connsiteX22696" fmla="*/ 6155673 w 11737976"/>
              <a:gd name="connsiteY22696" fmla="*/ 5684497 h 6407150"/>
              <a:gd name="connsiteX22697" fmla="*/ 6151250 w 11737976"/>
              <a:gd name="connsiteY22697" fmla="*/ 5682695 h 6407150"/>
              <a:gd name="connsiteX22698" fmla="*/ 6151909 w 11737976"/>
              <a:gd name="connsiteY22698" fmla="*/ 5681439 h 6407150"/>
              <a:gd name="connsiteX22699" fmla="*/ 6148801 w 11737976"/>
              <a:gd name="connsiteY22699" fmla="*/ 5677126 h 6407150"/>
              <a:gd name="connsiteX22700" fmla="*/ 6144378 w 11737976"/>
              <a:gd name="connsiteY22700" fmla="*/ 5675324 h 6407150"/>
              <a:gd name="connsiteX22701" fmla="*/ 6149458 w 11737976"/>
              <a:gd name="connsiteY22701" fmla="*/ 5675869 h 6407150"/>
              <a:gd name="connsiteX22702" fmla="*/ 6151430 w 11737976"/>
              <a:gd name="connsiteY22702" fmla="*/ 5672101 h 6407150"/>
              <a:gd name="connsiteX22703" fmla="*/ 6158303 w 11737976"/>
              <a:gd name="connsiteY22703" fmla="*/ 5679472 h 6407150"/>
              <a:gd name="connsiteX22704" fmla="*/ 6181070 w 11737976"/>
              <a:gd name="connsiteY22704" fmla="*/ 5687222 h 6407150"/>
              <a:gd name="connsiteX22705" fmla="*/ 6170433 w 11737976"/>
              <a:gd name="connsiteY22705" fmla="*/ 5676794 h 6407150"/>
              <a:gd name="connsiteX22706" fmla="*/ 6174854 w 11737976"/>
              <a:gd name="connsiteY22706" fmla="*/ 5678595 h 6407150"/>
              <a:gd name="connsiteX22707" fmla="*/ 6179277 w 11737976"/>
              <a:gd name="connsiteY22707" fmla="*/ 5680397 h 6407150"/>
              <a:gd name="connsiteX22708" fmla="*/ 6179934 w 11737976"/>
              <a:gd name="connsiteY22708" fmla="*/ 5679140 h 6407150"/>
              <a:gd name="connsiteX22709" fmla="*/ 6175512 w 11737976"/>
              <a:gd name="connsiteY22709" fmla="*/ 5677339 h 6407150"/>
              <a:gd name="connsiteX22710" fmla="*/ 6190750 w 11737976"/>
              <a:gd name="connsiteY22710" fmla="*/ 5678976 h 6407150"/>
              <a:gd name="connsiteX22711" fmla="*/ 6188299 w 11737976"/>
              <a:gd name="connsiteY22711" fmla="*/ 5673406 h 6407150"/>
              <a:gd name="connsiteX22712" fmla="*/ 6183878 w 11737976"/>
              <a:gd name="connsiteY22712" fmla="*/ 5671603 h 6407150"/>
              <a:gd name="connsiteX22713" fmla="*/ 6195351 w 11737976"/>
              <a:gd name="connsiteY22713" fmla="*/ 5670183 h 6407150"/>
              <a:gd name="connsiteX22714" fmla="*/ 6192243 w 11737976"/>
              <a:gd name="connsiteY22714" fmla="*/ 5665869 h 6407150"/>
              <a:gd name="connsiteX22715" fmla="*/ 6196666 w 11737976"/>
              <a:gd name="connsiteY22715" fmla="*/ 5667671 h 6407150"/>
              <a:gd name="connsiteX22716" fmla="*/ 6194215 w 11737976"/>
              <a:gd name="connsiteY22716" fmla="*/ 5662100 h 6407150"/>
              <a:gd name="connsiteX22717" fmla="*/ 6193557 w 11737976"/>
              <a:gd name="connsiteY22717" fmla="*/ 5663357 h 6407150"/>
              <a:gd name="connsiteX22718" fmla="*/ 6192900 w 11737976"/>
              <a:gd name="connsiteY22718" fmla="*/ 5664614 h 6407150"/>
              <a:gd name="connsiteX22719" fmla="*/ 6190450 w 11737976"/>
              <a:gd name="connsiteY22719" fmla="*/ 5659044 h 6407150"/>
              <a:gd name="connsiteX22720" fmla="*/ 6191765 w 11737976"/>
              <a:gd name="connsiteY22720" fmla="*/ 5656531 h 6407150"/>
              <a:gd name="connsiteX22721" fmla="*/ 6192422 w 11737976"/>
              <a:gd name="connsiteY22721" fmla="*/ 5655275 h 6407150"/>
              <a:gd name="connsiteX22722" fmla="*/ 6188657 w 11737976"/>
              <a:gd name="connsiteY22722" fmla="*/ 5652218 h 6407150"/>
              <a:gd name="connsiteX22723" fmla="*/ 6183577 w 11737976"/>
              <a:gd name="connsiteY22723" fmla="*/ 5651673 h 6407150"/>
              <a:gd name="connsiteX22724" fmla="*/ 6182921 w 11737976"/>
              <a:gd name="connsiteY22724" fmla="*/ 5652929 h 6407150"/>
              <a:gd name="connsiteX22725" fmla="*/ 6182264 w 11737976"/>
              <a:gd name="connsiteY22725" fmla="*/ 5654184 h 6407150"/>
              <a:gd name="connsiteX22726" fmla="*/ 6177185 w 11737976"/>
              <a:gd name="connsiteY22726" fmla="*/ 5653640 h 6407150"/>
              <a:gd name="connsiteX22727" fmla="*/ 6179157 w 11737976"/>
              <a:gd name="connsiteY22727" fmla="*/ 5649871 h 6407150"/>
              <a:gd name="connsiteX22728" fmla="*/ 6166547 w 11737976"/>
              <a:gd name="connsiteY22728" fmla="*/ 5643211 h 6407150"/>
              <a:gd name="connsiteX22729" fmla="*/ 6195051 w 11737976"/>
              <a:gd name="connsiteY22729" fmla="*/ 5650250 h 6407150"/>
              <a:gd name="connsiteX22730" fmla="*/ 6190809 w 11737976"/>
              <a:gd name="connsiteY22730" fmla="*/ 5637856 h 6407150"/>
              <a:gd name="connsiteX22731" fmla="*/ 6191466 w 11737976"/>
              <a:gd name="connsiteY22731" fmla="*/ 5636599 h 6407150"/>
              <a:gd name="connsiteX22732" fmla="*/ 6199652 w 11737976"/>
              <a:gd name="connsiteY22732" fmla="*/ 5641457 h 6407150"/>
              <a:gd name="connsiteX22733" fmla="*/ 6200130 w 11737976"/>
              <a:gd name="connsiteY22733" fmla="*/ 5650796 h 6407150"/>
              <a:gd name="connsiteX22734" fmla="*/ 6208317 w 11737976"/>
              <a:gd name="connsiteY22734" fmla="*/ 5655655 h 6407150"/>
              <a:gd name="connsiteX22735" fmla="*/ 6202581 w 11737976"/>
              <a:gd name="connsiteY22735" fmla="*/ 5656365 h 6407150"/>
              <a:gd name="connsiteX22736" fmla="*/ 6201923 w 11737976"/>
              <a:gd name="connsiteY22736" fmla="*/ 5657622 h 6407150"/>
              <a:gd name="connsiteX22737" fmla="*/ 6206345 w 11737976"/>
              <a:gd name="connsiteY22737" fmla="*/ 5659423 h 6407150"/>
              <a:gd name="connsiteX22738" fmla="*/ 6212083 w 11737976"/>
              <a:gd name="connsiteY22738" fmla="*/ 5658712 h 6407150"/>
              <a:gd name="connsiteX22739" fmla="*/ 6212739 w 11737976"/>
              <a:gd name="connsiteY22739" fmla="*/ 5657456 h 6407150"/>
              <a:gd name="connsiteX22740" fmla="*/ 6233056 w 11737976"/>
              <a:gd name="connsiteY22740" fmla="*/ 5659637 h 6407150"/>
              <a:gd name="connsiteX22741" fmla="*/ 6231742 w 11737976"/>
              <a:gd name="connsiteY22741" fmla="*/ 5662149 h 6407150"/>
              <a:gd name="connsiteX22742" fmla="*/ 6227319 w 11737976"/>
              <a:gd name="connsiteY22742" fmla="*/ 5660348 h 6407150"/>
              <a:gd name="connsiteX22743" fmla="*/ 6226663 w 11737976"/>
              <a:gd name="connsiteY22743" fmla="*/ 5661604 h 6407150"/>
              <a:gd name="connsiteX22744" fmla="*/ 6231085 w 11737976"/>
              <a:gd name="connsiteY22744" fmla="*/ 5663405 h 6407150"/>
              <a:gd name="connsiteX22745" fmla="*/ 6239271 w 11737976"/>
              <a:gd name="connsiteY22745" fmla="*/ 5668263 h 6407150"/>
              <a:gd name="connsiteX22746" fmla="*/ 6242379 w 11737976"/>
              <a:gd name="connsiteY22746" fmla="*/ 5672576 h 6407150"/>
              <a:gd name="connsiteX22747" fmla="*/ 6237299 w 11737976"/>
              <a:gd name="connsiteY22747" fmla="*/ 5672031 h 6407150"/>
              <a:gd name="connsiteX22748" fmla="*/ 6230905 w 11737976"/>
              <a:gd name="connsiteY22748" fmla="*/ 5673999 h 6407150"/>
              <a:gd name="connsiteX22749" fmla="*/ 6230249 w 11737976"/>
              <a:gd name="connsiteY22749" fmla="*/ 5675254 h 6407150"/>
              <a:gd name="connsiteX22750" fmla="*/ 6220747 w 11737976"/>
              <a:gd name="connsiteY22750" fmla="*/ 5672909 h 6407150"/>
              <a:gd name="connsiteX22751" fmla="*/ 6221404 w 11737976"/>
              <a:gd name="connsiteY22751" fmla="*/ 5671653 h 6407150"/>
              <a:gd name="connsiteX22752" fmla="*/ 6217638 w 11737976"/>
              <a:gd name="connsiteY22752" fmla="*/ 5668595 h 6407150"/>
              <a:gd name="connsiteX22753" fmla="*/ 6216981 w 11737976"/>
              <a:gd name="connsiteY22753" fmla="*/ 5669851 h 6407150"/>
              <a:gd name="connsiteX22754" fmla="*/ 6209273 w 11737976"/>
              <a:gd name="connsiteY22754" fmla="*/ 5674330 h 6407150"/>
              <a:gd name="connsiteX22755" fmla="*/ 6215011 w 11737976"/>
              <a:gd name="connsiteY22755" fmla="*/ 5673619 h 6407150"/>
              <a:gd name="connsiteX22756" fmla="*/ 6221225 w 11737976"/>
              <a:gd name="connsiteY22756" fmla="*/ 5682246 h 6407150"/>
              <a:gd name="connsiteX22757" fmla="*/ 6207302 w 11737976"/>
              <a:gd name="connsiteY22757" fmla="*/ 5678097 h 6407150"/>
              <a:gd name="connsiteX22758" fmla="*/ 6207780 w 11737976"/>
              <a:gd name="connsiteY22758" fmla="*/ 5687436 h 6407150"/>
              <a:gd name="connsiteX22759" fmla="*/ 6221703 w 11737976"/>
              <a:gd name="connsiteY22759" fmla="*/ 5691584 h 6407150"/>
              <a:gd name="connsiteX22760" fmla="*/ 6220389 w 11737976"/>
              <a:gd name="connsiteY22760" fmla="*/ 5694096 h 6407150"/>
              <a:gd name="connsiteX22761" fmla="*/ 6223496 w 11737976"/>
              <a:gd name="connsiteY22761" fmla="*/ 5698410 h 6407150"/>
              <a:gd name="connsiteX22762" fmla="*/ 6206287 w 11737976"/>
              <a:gd name="connsiteY22762" fmla="*/ 5700543 h 6407150"/>
              <a:gd name="connsiteX22763" fmla="*/ 6217581 w 11737976"/>
              <a:gd name="connsiteY22763" fmla="*/ 5709714 h 6407150"/>
              <a:gd name="connsiteX22764" fmla="*/ 6216267 w 11737976"/>
              <a:gd name="connsiteY22764" fmla="*/ 5712227 h 6407150"/>
              <a:gd name="connsiteX22765" fmla="*/ 6218716 w 11737976"/>
              <a:gd name="connsiteY22765" fmla="*/ 5717797 h 6407150"/>
              <a:gd name="connsiteX22766" fmla="*/ 6222481 w 11737976"/>
              <a:gd name="connsiteY22766" fmla="*/ 5720853 h 6407150"/>
              <a:gd name="connsiteX22767" fmla="*/ 6223138 w 11737976"/>
              <a:gd name="connsiteY22767" fmla="*/ 5719598 h 6407150"/>
              <a:gd name="connsiteX22768" fmla="*/ 6225109 w 11737976"/>
              <a:gd name="connsiteY22768" fmla="*/ 5715829 h 6407150"/>
              <a:gd name="connsiteX22769" fmla="*/ 6226425 w 11737976"/>
              <a:gd name="connsiteY22769" fmla="*/ 5713317 h 6407150"/>
              <a:gd name="connsiteX22770" fmla="*/ 6229055 w 11737976"/>
              <a:gd name="connsiteY22770" fmla="*/ 5708293 h 6407150"/>
              <a:gd name="connsiteX22771" fmla="*/ 6237897 w 11737976"/>
              <a:gd name="connsiteY22771" fmla="*/ 5711894 h 6407150"/>
              <a:gd name="connsiteX22772" fmla="*/ 6233954 w 11737976"/>
              <a:gd name="connsiteY22772" fmla="*/ 5719432 h 6407150"/>
              <a:gd name="connsiteX22773" fmla="*/ 6241484 w 11737976"/>
              <a:gd name="connsiteY22773" fmla="*/ 5725547 h 6407150"/>
              <a:gd name="connsiteX22774" fmla="*/ 6233117 w 11737976"/>
              <a:gd name="connsiteY22774" fmla="*/ 5731282 h 6407150"/>
              <a:gd name="connsiteX22775" fmla="*/ 6247041 w 11737976"/>
              <a:gd name="connsiteY22775" fmla="*/ 5735429 h 6407150"/>
              <a:gd name="connsiteX22776" fmla="*/ 6246384 w 11737976"/>
              <a:gd name="connsiteY22776" fmla="*/ 5736686 h 6407150"/>
              <a:gd name="connsiteX22777" fmla="*/ 6241304 w 11737976"/>
              <a:gd name="connsiteY22777" fmla="*/ 5736141 h 6407150"/>
              <a:gd name="connsiteX22778" fmla="*/ 6245726 w 11737976"/>
              <a:gd name="connsiteY22778" fmla="*/ 5737942 h 6407150"/>
              <a:gd name="connsiteX22779" fmla="*/ 6248835 w 11737976"/>
              <a:gd name="connsiteY22779" fmla="*/ 5742256 h 6407150"/>
              <a:gd name="connsiteX22780" fmla="*/ 6252598 w 11737976"/>
              <a:gd name="connsiteY22780" fmla="*/ 5745313 h 6407150"/>
              <a:gd name="connsiteX22781" fmla="*/ 6251942 w 11737976"/>
              <a:gd name="connsiteY22781" fmla="*/ 5746569 h 6407150"/>
              <a:gd name="connsiteX22782" fmla="*/ 6237361 w 11737976"/>
              <a:gd name="connsiteY22782" fmla="*/ 5743677 h 6407150"/>
              <a:gd name="connsiteX22783" fmla="*/ 6249312 w 11737976"/>
              <a:gd name="connsiteY22783" fmla="*/ 5751593 h 6407150"/>
              <a:gd name="connsiteX22784" fmla="*/ 6248655 w 11737976"/>
              <a:gd name="connsiteY22784" fmla="*/ 5752850 h 6407150"/>
              <a:gd name="connsiteX22785" fmla="*/ 6253555 w 11737976"/>
              <a:gd name="connsiteY22785" fmla="*/ 5763988 h 6407150"/>
              <a:gd name="connsiteX22786" fmla="*/ 6252898 w 11737976"/>
              <a:gd name="connsiteY22786" fmla="*/ 5765244 h 6407150"/>
              <a:gd name="connsiteX22787" fmla="*/ 6252241 w 11737976"/>
              <a:gd name="connsiteY22787" fmla="*/ 5766500 h 6407150"/>
              <a:gd name="connsiteX22788" fmla="*/ 6251584 w 11737976"/>
              <a:gd name="connsiteY22788" fmla="*/ 5767756 h 6407150"/>
              <a:gd name="connsiteX22789" fmla="*/ 6256663 w 11737976"/>
              <a:gd name="connsiteY22789" fmla="*/ 5768302 h 6407150"/>
              <a:gd name="connsiteX22790" fmla="*/ 6257320 w 11737976"/>
              <a:gd name="connsiteY22790" fmla="*/ 5767046 h 6407150"/>
              <a:gd name="connsiteX22791" fmla="*/ 6266164 w 11737976"/>
              <a:gd name="connsiteY22791" fmla="*/ 5770648 h 6407150"/>
              <a:gd name="connsiteX22792" fmla="*/ 6265507 w 11737976"/>
              <a:gd name="connsiteY22792" fmla="*/ 5771904 h 6407150"/>
              <a:gd name="connsiteX22793" fmla="*/ 6264849 w 11737976"/>
              <a:gd name="connsiteY22793" fmla="*/ 5773160 h 6407150"/>
              <a:gd name="connsiteX22794" fmla="*/ 6269928 w 11737976"/>
              <a:gd name="connsiteY22794" fmla="*/ 5773704 h 6407150"/>
              <a:gd name="connsiteX22795" fmla="*/ 6270585 w 11737976"/>
              <a:gd name="connsiteY22795" fmla="*/ 5772449 h 6407150"/>
              <a:gd name="connsiteX22796" fmla="*/ 6266164 w 11737976"/>
              <a:gd name="connsiteY22796" fmla="*/ 5770648 h 6407150"/>
              <a:gd name="connsiteX22797" fmla="*/ 6257978 w 11737976"/>
              <a:gd name="connsiteY22797" fmla="*/ 5765790 h 6407150"/>
              <a:gd name="connsiteX22798" fmla="*/ 6258635 w 11737976"/>
              <a:gd name="connsiteY22798" fmla="*/ 5764534 h 6407150"/>
              <a:gd name="connsiteX22799" fmla="*/ 6259949 w 11737976"/>
              <a:gd name="connsiteY22799" fmla="*/ 5762021 h 6407150"/>
              <a:gd name="connsiteX22800" fmla="*/ 6261922 w 11737976"/>
              <a:gd name="connsiteY22800" fmla="*/ 5758253 h 6407150"/>
              <a:gd name="connsiteX22801" fmla="*/ 6268647 w 11737976"/>
              <a:gd name="connsiteY22801" fmla="*/ 5760994 h 6407150"/>
              <a:gd name="connsiteX22802" fmla="*/ 6268205 w 11737976"/>
              <a:gd name="connsiteY22802" fmla="*/ 5760979 h 6407150"/>
              <a:gd name="connsiteX22803" fmla="*/ 6270765 w 11737976"/>
              <a:gd name="connsiteY22803" fmla="*/ 5761856 h 6407150"/>
              <a:gd name="connsiteX22804" fmla="*/ 6268647 w 11737976"/>
              <a:gd name="connsiteY22804" fmla="*/ 5760994 h 6407150"/>
              <a:gd name="connsiteX22805" fmla="*/ 6271175 w 11737976"/>
              <a:gd name="connsiteY22805" fmla="*/ 5761070 h 6407150"/>
              <a:gd name="connsiteX22806" fmla="*/ 6272079 w 11737976"/>
              <a:gd name="connsiteY22806" fmla="*/ 5759344 h 6407150"/>
              <a:gd name="connsiteX22807" fmla="*/ 6262578 w 11737976"/>
              <a:gd name="connsiteY22807" fmla="*/ 5756996 h 6407150"/>
              <a:gd name="connsiteX22808" fmla="*/ 6258156 w 11737976"/>
              <a:gd name="connsiteY22808" fmla="*/ 5755196 h 6407150"/>
              <a:gd name="connsiteX22809" fmla="*/ 6258813 w 11737976"/>
              <a:gd name="connsiteY22809" fmla="*/ 5753940 h 6407150"/>
              <a:gd name="connsiteX22810" fmla="*/ 6259471 w 11737976"/>
              <a:gd name="connsiteY22810" fmla="*/ 5752683 h 6407150"/>
              <a:gd name="connsiteX22811" fmla="*/ 6262100 w 11737976"/>
              <a:gd name="connsiteY22811" fmla="*/ 5747659 h 6407150"/>
              <a:gd name="connsiteX22812" fmla="*/ 6257678 w 11737976"/>
              <a:gd name="connsiteY22812" fmla="*/ 5745857 h 6407150"/>
              <a:gd name="connsiteX22813" fmla="*/ 6262937 w 11737976"/>
              <a:gd name="connsiteY22813" fmla="*/ 5735809 h 6407150"/>
              <a:gd name="connsiteX22814" fmla="*/ 6267358 w 11737976"/>
              <a:gd name="connsiteY22814" fmla="*/ 5737611 h 6407150"/>
              <a:gd name="connsiteX22815" fmla="*/ 6270465 w 11737976"/>
              <a:gd name="connsiteY22815" fmla="*/ 5741924 h 6407150"/>
              <a:gd name="connsiteX22816" fmla="*/ 6269807 w 11737976"/>
              <a:gd name="connsiteY22816" fmla="*/ 5743180 h 6407150"/>
              <a:gd name="connsiteX22817" fmla="*/ 6269151 w 11737976"/>
              <a:gd name="connsiteY22817" fmla="*/ 5744436 h 6407150"/>
              <a:gd name="connsiteX22818" fmla="*/ 6273574 w 11737976"/>
              <a:gd name="connsiteY22818" fmla="*/ 5746238 h 6407150"/>
              <a:gd name="connsiteX22819" fmla="*/ 6277996 w 11737976"/>
              <a:gd name="connsiteY22819" fmla="*/ 5748039 h 6407150"/>
              <a:gd name="connsiteX22820" fmla="*/ 6279967 w 11737976"/>
              <a:gd name="connsiteY22820" fmla="*/ 5744270 h 6407150"/>
              <a:gd name="connsiteX22821" fmla="*/ 6287317 w 11737976"/>
              <a:gd name="connsiteY22821" fmla="*/ 5760979 h 6407150"/>
              <a:gd name="connsiteX22822" fmla="*/ 6286002 w 11737976"/>
              <a:gd name="connsiteY22822" fmla="*/ 5763492 h 6407150"/>
              <a:gd name="connsiteX22823" fmla="*/ 6280922 w 11737976"/>
              <a:gd name="connsiteY22823" fmla="*/ 5762946 h 6407150"/>
              <a:gd name="connsiteX22824" fmla="*/ 6280265 w 11737976"/>
              <a:gd name="connsiteY22824" fmla="*/ 5764201 h 6407150"/>
              <a:gd name="connsiteX22825" fmla="*/ 6278951 w 11737976"/>
              <a:gd name="connsiteY22825" fmla="*/ 5766714 h 6407150"/>
              <a:gd name="connsiteX22826" fmla="*/ 6281401 w 11737976"/>
              <a:gd name="connsiteY22826" fmla="*/ 5772284 h 6407150"/>
              <a:gd name="connsiteX22827" fmla="*/ 6276979 w 11737976"/>
              <a:gd name="connsiteY22827" fmla="*/ 5770482 h 6407150"/>
              <a:gd name="connsiteX22828" fmla="*/ 6276321 w 11737976"/>
              <a:gd name="connsiteY22828" fmla="*/ 5771739 h 6407150"/>
              <a:gd name="connsiteX22829" fmla="*/ 6280086 w 11737976"/>
              <a:gd name="connsiteY22829" fmla="*/ 5774796 h 6407150"/>
              <a:gd name="connsiteX22830" fmla="*/ 6280744 w 11737976"/>
              <a:gd name="connsiteY22830" fmla="*/ 5773540 h 6407150"/>
              <a:gd name="connsiteX22831" fmla="*/ 6281878 w 11737976"/>
              <a:gd name="connsiteY22831" fmla="*/ 5781621 h 6407150"/>
              <a:gd name="connsiteX22832" fmla="*/ 6284330 w 11737976"/>
              <a:gd name="connsiteY22832" fmla="*/ 5787190 h 6407150"/>
              <a:gd name="connsiteX22833" fmla="*/ 6288095 w 11737976"/>
              <a:gd name="connsiteY22833" fmla="*/ 5790247 h 6407150"/>
              <a:gd name="connsiteX22834" fmla="*/ 6293172 w 11737976"/>
              <a:gd name="connsiteY22834" fmla="*/ 5790794 h 6407150"/>
              <a:gd name="connsiteX22835" fmla="*/ 6289408 w 11737976"/>
              <a:gd name="connsiteY22835" fmla="*/ 5787736 h 6407150"/>
              <a:gd name="connsiteX22836" fmla="*/ 6290724 w 11737976"/>
              <a:gd name="connsiteY22836" fmla="*/ 5785223 h 6407150"/>
              <a:gd name="connsiteX22837" fmla="*/ 6304646 w 11737976"/>
              <a:gd name="connsiteY22837" fmla="*/ 5789372 h 6407150"/>
              <a:gd name="connsiteX22838" fmla="*/ 6296459 w 11737976"/>
              <a:gd name="connsiteY22838" fmla="*/ 5784513 h 6407150"/>
              <a:gd name="connsiteX22839" fmla="*/ 6299089 w 11737976"/>
              <a:gd name="connsiteY22839" fmla="*/ 5779488 h 6407150"/>
              <a:gd name="connsiteX22840" fmla="*/ 6300404 w 11737976"/>
              <a:gd name="connsiteY22840" fmla="*/ 5776975 h 6407150"/>
              <a:gd name="connsiteX22841" fmla="*/ 6301717 w 11737976"/>
              <a:gd name="connsiteY22841" fmla="*/ 5774464 h 6407150"/>
              <a:gd name="connsiteX22842" fmla="*/ 6305483 w 11737976"/>
              <a:gd name="connsiteY22842" fmla="*/ 5777521 h 6407150"/>
              <a:gd name="connsiteX22843" fmla="*/ 6316477 w 11737976"/>
              <a:gd name="connsiteY22843" fmla="*/ 5766762 h 6407150"/>
              <a:gd name="connsiteX22844" fmla="*/ 6318270 w 11737976"/>
              <a:gd name="connsiteY22844" fmla="*/ 5773588 h 6407150"/>
              <a:gd name="connsiteX22845" fmla="*/ 6312355 w 11737976"/>
              <a:gd name="connsiteY22845" fmla="*/ 5784892 h 6407150"/>
              <a:gd name="connsiteX22846" fmla="*/ 6322512 w 11737976"/>
              <a:gd name="connsiteY22846" fmla="*/ 5785984 h 6407150"/>
              <a:gd name="connsiteX22847" fmla="*/ 6317912 w 11737976"/>
              <a:gd name="connsiteY22847" fmla="*/ 5794775 h 6407150"/>
              <a:gd name="connsiteX22848" fmla="*/ 6322992 w 11737976"/>
              <a:gd name="connsiteY22848" fmla="*/ 5795321 h 6407150"/>
              <a:gd name="connsiteX22849" fmla="*/ 6322334 w 11737976"/>
              <a:gd name="connsiteY22849" fmla="*/ 5796577 h 6407150"/>
              <a:gd name="connsiteX22850" fmla="*/ 6321020 w 11737976"/>
              <a:gd name="connsiteY22850" fmla="*/ 5799089 h 6407150"/>
              <a:gd name="connsiteX22851" fmla="*/ 6306439 w 11737976"/>
              <a:gd name="connsiteY22851" fmla="*/ 5796197 h 6407150"/>
              <a:gd name="connsiteX22852" fmla="*/ 6313311 w 11737976"/>
              <a:gd name="connsiteY22852" fmla="*/ 5803568 h 6407150"/>
              <a:gd name="connsiteX22853" fmla="*/ 6312654 w 11737976"/>
              <a:gd name="connsiteY22853" fmla="*/ 5804824 h 6407150"/>
              <a:gd name="connsiteX22854" fmla="*/ 6316419 w 11737976"/>
              <a:gd name="connsiteY22854" fmla="*/ 5807883 h 6407150"/>
              <a:gd name="connsiteX22855" fmla="*/ 6321497 w 11737976"/>
              <a:gd name="connsiteY22855" fmla="*/ 5808427 h 6407150"/>
              <a:gd name="connsiteX22856" fmla="*/ 6331657 w 11737976"/>
              <a:gd name="connsiteY22856" fmla="*/ 5809518 h 6407150"/>
              <a:gd name="connsiteX22857" fmla="*/ 6344265 w 11737976"/>
              <a:gd name="connsiteY22857" fmla="*/ 5816178 h 6407150"/>
              <a:gd name="connsiteX22858" fmla="*/ 6344922 w 11737976"/>
              <a:gd name="connsiteY22858" fmla="*/ 5814921 h 6407150"/>
              <a:gd name="connsiteX22859" fmla="*/ 6345580 w 11737976"/>
              <a:gd name="connsiteY22859" fmla="*/ 5813664 h 6407150"/>
              <a:gd name="connsiteX22860" fmla="*/ 6351316 w 11737976"/>
              <a:gd name="connsiteY22860" fmla="*/ 5812954 h 6407150"/>
              <a:gd name="connsiteX22861" fmla="*/ 6356395 w 11737976"/>
              <a:gd name="connsiteY22861" fmla="*/ 5813500 h 6407150"/>
              <a:gd name="connsiteX22862" fmla="*/ 6352631 w 11737976"/>
              <a:gd name="connsiteY22862" fmla="*/ 5810442 h 6407150"/>
              <a:gd name="connsiteX22863" fmla="*/ 6347552 w 11737976"/>
              <a:gd name="connsiteY22863" fmla="*/ 5809897 h 6407150"/>
              <a:gd name="connsiteX22864" fmla="*/ 6346894 w 11737976"/>
              <a:gd name="connsiteY22864" fmla="*/ 5811154 h 6407150"/>
              <a:gd name="connsiteX22865" fmla="*/ 6342472 w 11737976"/>
              <a:gd name="connsiteY22865" fmla="*/ 5809352 h 6407150"/>
              <a:gd name="connsiteX22866" fmla="*/ 6345102 w 11737976"/>
              <a:gd name="connsiteY22866" fmla="*/ 5804327 h 6407150"/>
              <a:gd name="connsiteX22867" fmla="*/ 6340679 w 11737976"/>
              <a:gd name="connsiteY22867" fmla="*/ 5802526 h 6407150"/>
              <a:gd name="connsiteX22868" fmla="*/ 6340022 w 11737976"/>
              <a:gd name="connsiteY22868" fmla="*/ 5803782 h 6407150"/>
              <a:gd name="connsiteX22869" fmla="*/ 6342472 w 11737976"/>
              <a:gd name="connsiteY22869" fmla="*/ 5809352 h 6407150"/>
              <a:gd name="connsiteX22870" fmla="*/ 6341815 w 11737976"/>
              <a:gd name="connsiteY22870" fmla="*/ 5810608 h 6407150"/>
              <a:gd name="connsiteX22871" fmla="*/ 6341158 w 11737976"/>
              <a:gd name="connsiteY22871" fmla="*/ 5811865 h 6407150"/>
              <a:gd name="connsiteX22872" fmla="*/ 6332314 w 11737976"/>
              <a:gd name="connsiteY22872" fmla="*/ 5808261 h 6407150"/>
              <a:gd name="connsiteX22873" fmla="*/ 6328549 w 11737976"/>
              <a:gd name="connsiteY22873" fmla="*/ 5805204 h 6407150"/>
              <a:gd name="connsiteX22874" fmla="*/ 6329206 w 11737976"/>
              <a:gd name="connsiteY22874" fmla="*/ 5803948 h 6407150"/>
              <a:gd name="connsiteX22875" fmla="*/ 6330521 w 11737976"/>
              <a:gd name="connsiteY22875" fmla="*/ 5801435 h 6407150"/>
              <a:gd name="connsiteX22876" fmla="*/ 6326757 w 11737976"/>
              <a:gd name="connsiteY22876" fmla="*/ 5798378 h 6407150"/>
              <a:gd name="connsiteX22877" fmla="*/ 6338886 w 11737976"/>
              <a:gd name="connsiteY22877" fmla="*/ 5795700 h 6407150"/>
              <a:gd name="connsiteX22878" fmla="*/ 6341337 w 11737976"/>
              <a:gd name="connsiteY22878" fmla="*/ 5801270 h 6407150"/>
              <a:gd name="connsiteX22879" fmla="*/ 6347073 w 11737976"/>
              <a:gd name="connsiteY22879" fmla="*/ 5800559 h 6407150"/>
              <a:gd name="connsiteX22880" fmla="*/ 6351495 w 11737976"/>
              <a:gd name="connsiteY22880" fmla="*/ 5802361 h 6407150"/>
              <a:gd name="connsiteX22881" fmla="*/ 6355260 w 11737976"/>
              <a:gd name="connsiteY22881" fmla="*/ 5805417 h 6407150"/>
              <a:gd name="connsiteX22882" fmla="*/ 6360338 w 11737976"/>
              <a:gd name="connsiteY22882" fmla="*/ 5805962 h 6407150"/>
              <a:gd name="connsiteX22883" fmla="*/ 6356574 w 11737976"/>
              <a:gd name="connsiteY22883" fmla="*/ 5802905 h 6407150"/>
              <a:gd name="connsiteX22884" fmla="*/ 6352152 w 11737976"/>
              <a:gd name="connsiteY22884" fmla="*/ 5801105 h 6407150"/>
              <a:gd name="connsiteX22885" fmla="*/ 6347730 w 11737976"/>
              <a:gd name="connsiteY22885" fmla="*/ 5799302 h 6407150"/>
              <a:gd name="connsiteX22886" fmla="*/ 6348387 w 11737976"/>
              <a:gd name="connsiteY22886" fmla="*/ 5798047 h 6407150"/>
              <a:gd name="connsiteX22887" fmla="*/ 6363625 w 11737976"/>
              <a:gd name="connsiteY22887" fmla="*/ 5799683 h 6407150"/>
              <a:gd name="connsiteX22888" fmla="*/ 6368227 w 11737976"/>
              <a:gd name="connsiteY22888" fmla="*/ 5790890 h 6407150"/>
              <a:gd name="connsiteX22889" fmla="*/ 6362490 w 11737976"/>
              <a:gd name="connsiteY22889" fmla="*/ 5791600 h 6407150"/>
              <a:gd name="connsiteX22890" fmla="*/ 6363146 w 11737976"/>
              <a:gd name="connsiteY22890" fmla="*/ 5790344 h 6407150"/>
              <a:gd name="connsiteX22891" fmla="*/ 6358725 w 11737976"/>
              <a:gd name="connsiteY22891" fmla="*/ 5788544 h 6407150"/>
              <a:gd name="connsiteX22892" fmla="*/ 6364461 w 11737976"/>
              <a:gd name="connsiteY22892" fmla="*/ 5787833 h 6407150"/>
              <a:gd name="connsiteX22893" fmla="*/ 6365119 w 11737976"/>
              <a:gd name="connsiteY22893" fmla="*/ 5786576 h 6407150"/>
              <a:gd name="connsiteX22894" fmla="*/ 6360697 w 11737976"/>
              <a:gd name="connsiteY22894" fmla="*/ 5784775 h 6407150"/>
              <a:gd name="connsiteX22895" fmla="*/ 6360039 w 11737976"/>
              <a:gd name="connsiteY22895" fmla="*/ 5786032 h 6407150"/>
              <a:gd name="connsiteX22896" fmla="*/ 6359382 w 11737976"/>
              <a:gd name="connsiteY22896" fmla="*/ 5787287 h 6407150"/>
              <a:gd name="connsiteX22897" fmla="*/ 6351196 w 11737976"/>
              <a:gd name="connsiteY22897" fmla="*/ 5782429 h 6407150"/>
              <a:gd name="connsiteX22898" fmla="*/ 6349224 w 11737976"/>
              <a:gd name="connsiteY22898" fmla="*/ 5786197 h 6407150"/>
              <a:gd name="connsiteX22899" fmla="*/ 6348089 w 11737976"/>
              <a:gd name="connsiteY22899" fmla="*/ 5778115 h 6407150"/>
              <a:gd name="connsiteX22900" fmla="*/ 6352511 w 11737976"/>
              <a:gd name="connsiteY22900" fmla="*/ 5779916 h 6407150"/>
              <a:gd name="connsiteX22901" fmla="*/ 6353168 w 11737976"/>
              <a:gd name="connsiteY22901" fmla="*/ 5778659 h 6407150"/>
              <a:gd name="connsiteX22902" fmla="*/ 6348746 w 11737976"/>
              <a:gd name="connsiteY22902" fmla="*/ 5776859 h 6407150"/>
              <a:gd name="connsiteX22903" fmla="*/ 6355797 w 11737976"/>
              <a:gd name="connsiteY22903" fmla="*/ 5773636 h 6407150"/>
              <a:gd name="connsiteX22904" fmla="*/ 6357769 w 11737976"/>
              <a:gd name="connsiteY22904" fmla="*/ 5769868 h 6407150"/>
              <a:gd name="connsiteX22905" fmla="*/ 6360877 w 11737976"/>
              <a:gd name="connsiteY22905" fmla="*/ 5774181 h 6407150"/>
              <a:gd name="connsiteX22906" fmla="*/ 6363506 w 11737976"/>
              <a:gd name="connsiteY22906" fmla="*/ 5769157 h 6407150"/>
              <a:gd name="connsiteX22907" fmla="*/ 6367927 w 11737976"/>
              <a:gd name="connsiteY22907" fmla="*/ 5770958 h 6407150"/>
              <a:gd name="connsiteX22908" fmla="*/ 6366613 w 11737976"/>
              <a:gd name="connsiteY22908" fmla="*/ 5773471 h 6407150"/>
              <a:gd name="connsiteX22909" fmla="*/ 6368406 w 11737976"/>
              <a:gd name="connsiteY22909" fmla="*/ 5780296 h 6407150"/>
              <a:gd name="connsiteX22910" fmla="*/ 6372170 w 11737976"/>
              <a:gd name="connsiteY22910" fmla="*/ 5783353 h 6407150"/>
              <a:gd name="connsiteX22911" fmla="*/ 6377907 w 11737976"/>
              <a:gd name="connsiteY22911" fmla="*/ 5782642 h 6407150"/>
              <a:gd name="connsiteX22912" fmla="*/ 6375457 w 11737976"/>
              <a:gd name="connsiteY22912" fmla="*/ 5777073 h 6407150"/>
              <a:gd name="connsiteX22913" fmla="*/ 6378086 w 11737976"/>
              <a:gd name="connsiteY22913" fmla="*/ 5772049 h 6407150"/>
              <a:gd name="connsiteX22914" fmla="*/ 6379400 w 11737976"/>
              <a:gd name="connsiteY22914" fmla="*/ 5769536 h 6407150"/>
              <a:gd name="connsiteX22915" fmla="*/ 6386452 w 11737976"/>
              <a:gd name="connsiteY22915" fmla="*/ 5766313 h 6407150"/>
              <a:gd name="connsiteX22916" fmla="*/ 6391531 w 11737976"/>
              <a:gd name="connsiteY22916" fmla="*/ 5766858 h 6407150"/>
              <a:gd name="connsiteX22917" fmla="*/ 6392845 w 11737976"/>
              <a:gd name="connsiteY22917" fmla="*/ 5764346 h 6407150"/>
              <a:gd name="connsiteX22918" fmla="*/ 6384002 w 11737976"/>
              <a:gd name="connsiteY22918" fmla="*/ 5760744 h 6407150"/>
              <a:gd name="connsiteX22919" fmla="*/ 6384658 w 11737976"/>
              <a:gd name="connsiteY22919" fmla="*/ 5759488 h 6407150"/>
              <a:gd name="connsiteX22920" fmla="*/ 6380236 w 11737976"/>
              <a:gd name="connsiteY22920" fmla="*/ 5757687 h 6407150"/>
              <a:gd name="connsiteX22921" fmla="*/ 6386630 w 11737976"/>
              <a:gd name="connsiteY22921" fmla="*/ 5755720 h 6407150"/>
              <a:gd name="connsiteX22922" fmla="*/ 6387288 w 11737976"/>
              <a:gd name="connsiteY22922" fmla="*/ 5754464 h 6407150"/>
              <a:gd name="connsiteX22923" fmla="*/ 6391709 w 11737976"/>
              <a:gd name="connsiteY22923" fmla="*/ 5756264 h 6407150"/>
              <a:gd name="connsiteX22924" fmla="*/ 6397625 w 11737976"/>
              <a:gd name="connsiteY22924" fmla="*/ 5744960 h 6407150"/>
              <a:gd name="connsiteX22925" fmla="*/ 6393860 w 11737976"/>
              <a:gd name="connsiteY22925" fmla="*/ 5741903 h 6407150"/>
              <a:gd name="connsiteX22926" fmla="*/ 6406649 w 11737976"/>
              <a:gd name="connsiteY22926" fmla="*/ 5737968 h 6407150"/>
              <a:gd name="connsiteX22927" fmla="*/ 6407305 w 11737976"/>
              <a:gd name="connsiteY22927" fmla="*/ 5736713 h 6407150"/>
              <a:gd name="connsiteX22928" fmla="*/ 6413221 w 11737976"/>
              <a:gd name="connsiteY22928" fmla="*/ 5725409 h 6407150"/>
              <a:gd name="connsiteX22929" fmla="*/ 6407663 w 11737976"/>
              <a:gd name="connsiteY22929" fmla="*/ 5715525 h 6407150"/>
              <a:gd name="connsiteX22930" fmla="*/ 6417822 w 11737976"/>
              <a:gd name="connsiteY22930" fmla="*/ 5716616 h 6407150"/>
              <a:gd name="connsiteX22931" fmla="*/ 6418120 w 11737976"/>
              <a:gd name="connsiteY22931" fmla="*/ 5708356 h 6407150"/>
              <a:gd name="connsiteX22932" fmla="*/ 6421962 w 11737976"/>
              <a:gd name="connsiteY22932" fmla="*/ 5707856 h 6407150"/>
              <a:gd name="connsiteX22933" fmla="*/ 6422203 w 11737976"/>
              <a:gd name="connsiteY22933" fmla="*/ 5707924 h 6407150"/>
              <a:gd name="connsiteX22934" fmla="*/ 6422271 w 11737976"/>
              <a:gd name="connsiteY22934" fmla="*/ 5707816 h 6407150"/>
              <a:gd name="connsiteX22935" fmla="*/ 6424057 w 11737976"/>
              <a:gd name="connsiteY22935" fmla="*/ 5707584 h 6407150"/>
              <a:gd name="connsiteX22936" fmla="*/ 6423080 w 11737976"/>
              <a:gd name="connsiteY22936" fmla="*/ 5706567 h 6407150"/>
              <a:gd name="connsiteX22937" fmla="*/ 6422271 w 11737976"/>
              <a:gd name="connsiteY22937" fmla="*/ 5707816 h 6407150"/>
              <a:gd name="connsiteX22938" fmla="*/ 6421962 w 11737976"/>
              <a:gd name="connsiteY22938" fmla="*/ 5707856 h 6407150"/>
              <a:gd name="connsiteX22939" fmla="*/ 6417672 w 11737976"/>
              <a:gd name="connsiteY22939" fmla="*/ 5706650 h 6407150"/>
              <a:gd name="connsiteX22940" fmla="*/ 6414236 w 11737976"/>
              <a:gd name="connsiteY22940" fmla="*/ 5702964 h 6407150"/>
              <a:gd name="connsiteX22941" fmla="*/ 6426367 w 11737976"/>
              <a:gd name="connsiteY22941" fmla="*/ 5700286 h 6407150"/>
              <a:gd name="connsiteX22942" fmla="*/ 6418837 w 11737976"/>
              <a:gd name="connsiteY22942" fmla="*/ 5694172 h 6407150"/>
              <a:gd name="connsiteX22943" fmla="*/ 6433418 w 11737976"/>
              <a:gd name="connsiteY22943" fmla="*/ 5697064 h 6407150"/>
              <a:gd name="connsiteX22944" fmla="*/ 6421467 w 11737976"/>
              <a:gd name="connsiteY22944" fmla="*/ 5689147 h 6407150"/>
              <a:gd name="connsiteX22945" fmla="*/ 6422123 w 11737976"/>
              <a:gd name="connsiteY22945" fmla="*/ 5687890 h 6407150"/>
              <a:gd name="connsiteX22946" fmla="*/ 6425888 w 11737976"/>
              <a:gd name="connsiteY22946" fmla="*/ 5690948 h 6407150"/>
              <a:gd name="connsiteX22947" fmla="*/ 6430310 w 11737976"/>
              <a:gd name="connsiteY22947" fmla="*/ 5692751 h 6407150"/>
              <a:gd name="connsiteX22948" fmla="*/ 6426545 w 11737976"/>
              <a:gd name="connsiteY22948" fmla="*/ 5689692 h 6407150"/>
              <a:gd name="connsiteX22949" fmla="*/ 6428518 w 11737976"/>
              <a:gd name="connsiteY22949" fmla="*/ 5685924 h 6407150"/>
              <a:gd name="connsiteX22950" fmla="*/ 6443755 w 11737976"/>
              <a:gd name="connsiteY22950" fmla="*/ 5687560 h 6407150"/>
              <a:gd name="connsiteX22951" fmla="*/ 6452001 w 11737976"/>
              <a:gd name="connsiteY22951" fmla="*/ 5651299 h 6407150"/>
              <a:gd name="connsiteX22952" fmla="*/ 6445129 w 11737976"/>
              <a:gd name="connsiteY22952" fmla="*/ 5643929 h 6407150"/>
              <a:gd name="connsiteX22953" fmla="*/ 6446443 w 11737976"/>
              <a:gd name="connsiteY22953" fmla="*/ 5641416 h 6407150"/>
              <a:gd name="connsiteX22954" fmla="*/ 6466282 w 11737976"/>
              <a:gd name="connsiteY22954" fmla="*/ 5634258 h 6407150"/>
              <a:gd name="connsiteX22955" fmla="*/ 6471361 w 11737976"/>
              <a:gd name="connsiteY22955" fmla="*/ 5634804 h 6407150"/>
              <a:gd name="connsiteX22956" fmla="*/ 6464489 w 11737976"/>
              <a:gd name="connsiteY22956" fmla="*/ 5627434 h 6407150"/>
              <a:gd name="connsiteX22957" fmla="*/ 6462039 w 11737976"/>
              <a:gd name="connsiteY22957" fmla="*/ 5621863 h 6407150"/>
              <a:gd name="connsiteX22958" fmla="*/ 6468432 w 11737976"/>
              <a:gd name="connsiteY22958" fmla="*/ 5619897 h 6407150"/>
              <a:gd name="connsiteX22959" fmla="*/ 6483550 w 11737976"/>
              <a:gd name="connsiteY22959" fmla="*/ 5591007 h 6407150"/>
              <a:gd name="connsiteX22960" fmla="*/ 6479129 w 11737976"/>
              <a:gd name="connsiteY22960" fmla="*/ 5589205 h 6407150"/>
              <a:gd name="connsiteX22961" fmla="*/ 6485522 w 11737976"/>
              <a:gd name="connsiteY22961" fmla="*/ 5587239 h 6407150"/>
              <a:gd name="connsiteX22962" fmla="*/ 6489944 w 11737976"/>
              <a:gd name="connsiteY22962" fmla="*/ 5589041 h 6407150"/>
              <a:gd name="connsiteX22963" fmla="*/ 6487493 w 11737976"/>
              <a:gd name="connsiteY22963" fmla="*/ 5583470 h 6407150"/>
              <a:gd name="connsiteX22964" fmla="*/ 6488151 w 11737976"/>
              <a:gd name="connsiteY22964" fmla="*/ 5582214 h 6407150"/>
              <a:gd name="connsiteX22965" fmla="*/ 6488808 w 11737976"/>
              <a:gd name="connsiteY22965" fmla="*/ 5580958 h 6407150"/>
              <a:gd name="connsiteX22966" fmla="*/ 6495382 w 11737976"/>
              <a:gd name="connsiteY22966" fmla="*/ 5568397 h 6407150"/>
              <a:gd name="connsiteX22967" fmla="*/ 6487852 w 11737976"/>
              <a:gd name="connsiteY22967" fmla="*/ 5562283 h 6407150"/>
              <a:gd name="connsiteX22968" fmla="*/ 6498009 w 11737976"/>
              <a:gd name="connsiteY22968" fmla="*/ 5563373 h 6407150"/>
              <a:gd name="connsiteX22969" fmla="*/ 6503926 w 11737976"/>
              <a:gd name="connsiteY22969" fmla="*/ 5552068 h 6407150"/>
              <a:gd name="connsiteX22970" fmla="*/ 6496396 w 11737976"/>
              <a:gd name="connsiteY22970" fmla="*/ 5545953 h 6407150"/>
              <a:gd name="connsiteX22971" fmla="*/ 6505241 w 11737976"/>
              <a:gd name="connsiteY22971" fmla="*/ 5549556 h 6407150"/>
              <a:gd name="connsiteX22972" fmla="*/ 6500340 w 11737976"/>
              <a:gd name="connsiteY22972" fmla="*/ 5538417 h 6407150"/>
              <a:gd name="connsiteX22973" fmla="*/ 6501655 w 11737976"/>
              <a:gd name="connsiteY22973" fmla="*/ 5535905 h 6407150"/>
              <a:gd name="connsiteX22974" fmla="*/ 6499204 w 11737976"/>
              <a:gd name="connsiteY22974" fmla="*/ 5530335 h 6407150"/>
              <a:gd name="connsiteX22975" fmla="*/ 6503626 w 11737976"/>
              <a:gd name="connsiteY22975" fmla="*/ 5532137 h 6407150"/>
              <a:gd name="connsiteX22976" fmla="*/ 6519045 w 11737976"/>
              <a:gd name="connsiteY22976" fmla="*/ 5523178 h 6407150"/>
              <a:gd name="connsiteX22977" fmla="*/ 6515458 w 11737976"/>
              <a:gd name="connsiteY22977" fmla="*/ 5509527 h 6407150"/>
              <a:gd name="connsiteX22978" fmla="*/ 6513007 w 11737976"/>
              <a:gd name="connsiteY22978" fmla="*/ 5503958 h 6407150"/>
              <a:gd name="connsiteX22979" fmla="*/ 6513666 w 11737976"/>
              <a:gd name="connsiteY22979" fmla="*/ 5502701 h 6407150"/>
              <a:gd name="connsiteX22980" fmla="*/ 6529560 w 11737976"/>
              <a:gd name="connsiteY22980" fmla="*/ 5503082 h 6407150"/>
              <a:gd name="connsiteX22981" fmla="*/ 6535833 w 11737976"/>
              <a:gd name="connsiteY22981" fmla="*/ 5470588 h 6407150"/>
              <a:gd name="connsiteX22982" fmla="*/ 6544678 w 11737976"/>
              <a:gd name="connsiteY22982" fmla="*/ 5474191 h 6407150"/>
              <a:gd name="connsiteX22983" fmla="*/ 6549279 w 11737976"/>
              <a:gd name="connsiteY22983" fmla="*/ 5465400 h 6407150"/>
              <a:gd name="connsiteX22984" fmla="*/ 6542405 w 11737976"/>
              <a:gd name="connsiteY22984" fmla="*/ 5458028 h 6407150"/>
              <a:gd name="connsiteX22985" fmla="*/ 6553879 w 11737976"/>
              <a:gd name="connsiteY22985" fmla="*/ 5456606 h 6407150"/>
              <a:gd name="connsiteX22986" fmla="*/ 6542764 w 11737976"/>
              <a:gd name="connsiteY22986" fmla="*/ 5436840 h 6407150"/>
              <a:gd name="connsiteX22987" fmla="*/ 6552923 w 11737976"/>
              <a:gd name="connsiteY22987" fmla="*/ 5437930 h 6407150"/>
              <a:gd name="connsiteX22988" fmla="*/ 6556867 w 11737976"/>
              <a:gd name="connsiteY22988" fmla="*/ 5430394 h 6407150"/>
              <a:gd name="connsiteX22989" fmla="*/ 6565710 w 11737976"/>
              <a:gd name="connsiteY22989" fmla="*/ 5433997 h 6407150"/>
              <a:gd name="connsiteX22990" fmla="*/ 6578855 w 11737976"/>
              <a:gd name="connsiteY22990" fmla="*/ 5408875 h 6407150"/>
              <a:gd name="connsiteX22991" fmla="*/ 6584772 w 11737976"/>
              <a:gd name="connsiteY22991" fmla="*/ 5397569 h 6407150"/>
              <a:gd name="connsiteX22992" fmla="*/ 6597761 w 11737976"/>
              <a:gd name="connsiteY22992" fmla="*/ 5395814 h 6407150"/>
              <a:gd name="connsiteX22993" fmla="*/ 6589373 w 11737976"/>
              <a:gd name="connsiteY22993" fmla="*/ 5388778 h 6407150"/>
              <a:gd name="connsiteX22994" fmla="*/ 6597260 w 11737976"/>
              <a:gd name="connsiteY22994" fmla="*/ 5373705 h 6407150"/>
              <a:gd name="connsiteX22995" fmla="*/ 6610048 w 11737976"/>
              <a:gd name="connsiteY22995" fmla="*/ 5369770 h 6407150"/>
              <a:gd name="connsiteX22996" fmla="*/ 6607119 w 11737976"/>
              <a:gd name="connsiteY22996" fmla="*/ 5354863 h 6407150"/>
              <a:gd name="connsiteX22997" fmla="*/ 6611540 w 11737976"/>
              <a:gd name="connsiteY22997" fmla="*/ 5356665 h 6407150"/>
              <a:gd name="connsiteX22998" fmla="*/ 6608433 w 11737976"/>
              <a:gd name="connsiteY22998" fmla="*/ 5352352 h 6407150"/>
              <a:gd name="connsiteX22999" fmla="*/ 6614172 w 11737976"/>
              <a:gd name="connsiteY22999" fmla="*/ 5351640 h 6407150"/>
              <a:gd name="connsiteX23000" fmla="*/ 6615549 w 11737976"/>
              <a:gd name="connsiteY23000" fmla="*/ 5348530 h 6407150"/>
              <a:gd name="connsiteX23001" fmla="*/ 6620740 w 11737976"/>
              <a:gd name="connsiteY23001" fmla="*/ 5347414 h 6407150"/>
              <a:gd name="connsiteX23002" fmla="*/ 6621707 w 11737976"/>
              <a:gd name="connsiteY23002" fmla="*/ 5343276 h 6407150"/>
              <a:gd name="connsiteX23003" fmla="*/ 6625574 w 11737976"/>
              <a:gd name="connsiteY23003" fmla="*/ 5326727 h 6407150"/>
              <a:gd name="connsiteX23004" fmla="*/ 6621707 w 11737976"/>
              <a:gd name="connsiteY23004" fmla="*/ 5343276 h 6407150"/>
              <a:gd name="connsiteX23005" fmla="*/ 6617900 w 11737976"/>
              <a:gd name="connsiteY23005" fmla="*/ 5342987 h 6407150"/>
              <a:gd name="connsiteX23006" fmla="*/ 6618293 w 11737976"/>
              <a:gd name="connsiteY23006" fmla="*/ 5333510 h 6407150"/>
              <a:gd name="connsiteX23007" fmla="*/ 6613872 w 11737976"/>
              <a:gd name="connsiteY23007" fmla="*/ 5331709 h 6407150"/>
              <a:gd name="connsiteX23008" fmla="*/ 6614708 w 11737976"/>
              <a:gd name="connsiteY23008" fmla="*/ 5319858 h 6407150"/>
              <a:gd name="connsiteX23009" fmla="*/ 6616597 w 11737976"/>
              <a:gd name="connsiteY23009" fmla="*/ 5316247 h 6407150"/>
              <a:gd name="connsiteX23010" fmla="*/ 6618563 w 11737976"/>
              <a:gd name="connsiteY23010" fmla="*/ 5312491 h 6407150"/>
              <a:gd name="connsiteX23011" fmla="*/ 6627509 w 11737976"/>
              <a:gd name="connsiteY23011" fmla="*/ 5318453 h 6407150"/>
              <a:gd name="connsiteX23012" fmla="*/ 6628698 w 11737976"/>
              <a:gd name="connsiteY23012" fmla="*/ 5313367 h 6407150"/>
              <a:gd name="connsiteX23013" fmla="*/ 6628810 w 11737976"/>
              <a:gd name="connsiteY23013" fmla="*/ 5313413 h 6407150"/>
              <a:gd name="connsiteX23014" fmla="*/ 6628731 w 11737976"/>
              <a:gd name="connsiteY23014" fmla="*/ 5313232 h 6407150"/>
              <a:gd name="connsiteX23015" fmla="*/ 6629443 w 11737976"/>
              <a:gd name="connsiteY23015" fmla="*/ 5310178 h 6407150"/>
              <a:gd name="connsiteX23016" fmla="*/ 6635456 w 11737976"/>
              <a:gd name="connsiteY23016" fmla="*/ 5328530 h 6407150"/>
              <a:gd name="connsiteX23017" fmla="*/ 6634488 w 11737976"/>
              <a:gd name="connsiteY23017" fmla="*/ 5332668 h 6407150"/>
              <a:gd name="connsiteX23018" fmla="*/ 6633522 w 11737976"/>
              <a:gd name="connsiteY23018" fmla="*/ 5336805 h 6407150"/>
              <a:gd name="connsiteX23019" fmla="*/ 6632554 w 11737976"/>
              <a:gd name="connsiteY23019" fmla="*/ 5340944 h 6407150"/>
              <a:gd name="connsiteX23020" fmla="*/ 6628686 w 11737976"/>
              <a:gd name="connsiteY23020" fmla="*/ 5357493 h 6407150"/>
              <a:gd name="connsiteX23021" fmla="*/ 6636636 w 11737976"/>
              <a:gd name="connsiteY23021" fmla="*/ 5367571 h 6407150"/>
              <a:gd name="connsiteX23022" fmla="*/ 6627932 w 11737976"/>
              <a:gd name="connsiteY23022" fmla="*/ 5404808 h 6407150"/>
              <a:gd name="connsiteX23023" fmla="*/ 6625997 w 11737976"/>
              <a:gd name="connsiteY23023" fmla="*/ 5413082 h 6407150"/>
              <a:gd name="connsiteX23024" fmla="*/ 6629962 w 11737976"/>
              <a:gd name="connsiteY23024" fmla="*/ 5418111 h 6407150"/>
              <a:gd name="connsiteX23025" fmla="*/ 6624219 w 11737976"/>
              <a:gd name="connsiteY23025" fmla="*/ 5420304 h 6407150"/>
              <a:gd name="connsiteX23026" fmla="*/ 6626461 w 11737976"/>
              <a:gd name="connsiteY23026" fmla="*/ 5431469 h 6407150"/>
              <a:gd name="connsiteX23027" fmla="*/ 6625806 w 11737976"/>
              <a:gd name="connsiteY23027" fmla="*/ 5432721 h 6407150"/>
              <a:gd name="connsiteX23028" fmla="*/ 6623841 w 11737976"/>
              <a:gd name="connsiteY23028" fmla="*/ 5436477 h 6407150"/>
              <a:gd name="connsiteX23029" fmla="*/ 6619397 w 11737976"/>
              <a:gd name="connsiteY23029" fmla="*/ 5434667 h 6407150"/>
              <a:gd name="connsiteX23030" fmla="*/ 6611680 w 11737976"/>
              <a:gd name="connsiteY23030" fmla="*/ 5439118 h 6407150"/>
              <a:gd name="connsiteX23031" fmla="*/ 6614812 w 11737976"/>
              <a:gd name="connsiteY23031" fmla="*/ 5443431 h 6407150"/>
              <a:gd name="connsiteX23032" fmla="*/ 6618599 w 11737976"/>
              <a:gd name="connsiteY23032" fmla="*/ 5446493 h 6407150"/>
              <a:gd name="connsiteX23033" fmla="*/ 6619512 w 11737976"/>
              <a:gd name="connsiteY23033" fmla="*/ 5446383 h 6407150"/>
              <a:gd name="connsiteX23034" fmla="*/ 6619495 w 11737976"/>
              <a:gd name="connsiteY23034" fmla="*/ 5446408 h 6407150"/>
              <a:gd name="connsiteX23035" fmla="*/ 6618789 w 11737976"/>
              <a:gd name="connsiteY23035" fmla="*/ 5448878 h 6407150"/>
              <a:gd name="connsiteX23036" fmla="*/ 6607593 w 11737976"/>
              <a:gd name="connsiteY23036" fmla="*/ 5445051 h 6407150"/>
              <a:gd name="connsiteX23037" fmla="*/ 6599061 w 11737976"/>
              <a:gd name="connsiteY23037" fmla="*/ 5461355 h 6407150"/>
              <a:gd name="connsiteX23038" fmla="*/ 6598406 w 11737976"/>
              <a:gd name="connsiteY23038" fmla="*/ 5462608 h 6407150"/>
              <a:gd name="connsiteX23039" fmla="*/ 6596437 w 11737976"/>
              <a:gd name="connsiteY23039" fmla="*/ 5466371 h 6407150"/>
              <a:gd name="connsiteX23040" fmla="*/ 6595125 w 11737976"/>
              <a:gd name="connsiteY23040" fmla="*/ 5468879 h 6407150"/>
              <a:gd name="connsiteX23041" fmla="*/ 6587993 w 11737976"/>
              <a:gd name="connsiteY23041" fmla="*/ 5472059 h 6407150"/>
              <a:gd name="connsiteX23042" fmla="*/ 6590531 w 11737976"/>
              <a:gd name="connsiteY23042" fmla="*/ 5477658 h 6407150"/>
              <a:gd name="connsiteX23043" fmla="*/ 6589875 w 11737976"/>
              <a:gd name="connsiteY23043" fmla="*/ 5478911 h 6407150"/>
              <a:gd name="connsiteX23044" fmla="*/ 6594383 w 11737976"/>
              <a:gd name="connsiteY23044" fmla="*/ 5480747 h 6407150"/>
              <a:gd name="connsiteX23045" fmla="*/ 6591758 w 11737976"/>
              <a:gd name="connsiteY23045" fmla="*/ 5485763 h 6407150"/>
              <a:gd name="connsiteX23046" fmla="*/ 6587249 w 11737976"/>
              <a:gd name="connsiteY23046" fmla="*/ 5483928 h 6407150"/>
              <a:gd name="connsiteX23047" fmla="*/ 6588562 w 11737976"/>
              <a:gd name="connsiteY23047" fmla="*/ 5481420 h 6407150"/>
              <a:gd name="connsiteX23048" fmla="*/ 6589218 w 11737976"/>
              <a:gd name="connsiteY23048" fmla="*/ 5480166 h 6407150"/>
              <a:gd name="connsiteX23049" fmla="*/ 6584054 w 11737976"/>
              <a:gd name="connsiteY23049" fmla="*/ 5479584 h 6407150"/>
              <a:gd name="connsiteX23050" fmla="*/ 6583398 w 11737976"/>
              <a:gd name="connsiteY23050" fmla="*/ 5480838 h 6407150"/>
              <a:gd name="connsiteX23051" fmla="*/ 6582742 w 11737976"/>
              <a:gd name="connsiteY23051" fmla="*/ 5482091 h 6407150"/>
              <a:gd name="connsiteX23052" fmla="*/ 6577579 w 11737976"/>
              <a:gd name="connsiteY23052" fmla="*/ 5481509 h 6407150"/>
              <a:gd name="connsiteX23053" fmla="*/ 6572416 w 11737976"/>
              <a:gd name="connsiteY23053" fmla="*/ 5480928 h 6407150"/>
              <a:gd name="connsiteX23054" fmla="*/ 6576267 w 11737976"/>
              <a:gd name="connsiteY23054" fmla="*/ 5484018 h 6407150"/>
              <a:gd name="connsiteX23055" fmla="*/ 6575610 w 11737976"/>
              <a:gd name="connsiteY23055" fmla="*/ 5485271 h 6407150"/>
              <a:gd name="connsiteX23056" fmla="*/ 6574956 w 11737976"/>
              <a:gd name="connsiteY23056" fmla="*/ 5486525 h 6407150"/>
              <a:gd name="connsiteX23057" fmla="*/ 6576837 w 11737976"/>
              <a:gd name="connsiteY23057" fmla="*/ 5493378 h 6407150"/>
              <a:gd name="connsiteX23058" fmla="*/ 6572329 w 11737976"/>
              <a:gd name="connsiteY23058" fmla="*/ 5491541 h 6407150"/>
              <a:gd name="connsiteX23059" fmla="*/ 6570361 w 11737976"/>
              <a:gd name="connsiteY23059" fmla="*/ 5495304 h 6407150"/>
              <a:gd name="connsiteX23060" fmla="*/ 6572899 w 11737976"/>
              <a:gd name="connsiteY23060" fmla="*/ 5500902 h 6407150"/>
              <a:gd name="connsiteX23061" fmla="*/ 6570274 w 11737976"/>
              <a:gd name="connsiteY23061" fmla="*/ 5505919 h 6407150"/>
              <a:gd name="connsiteX23062" fmla="*/ 6574125 w 11737976"/>
              <a:gd name="connsiteY23062" fmla="*/ 5509009 h 6407150"/>
              <a:gd name="connsiteX23063" fmla="*/ 6578397 w 11737976"/>
              <a:gd name="connsiteY23063" fmla="*/ 5509988 h 6407150"/>
              <a:gd name="connsiteX23064" fmla="*/ 6579289 w 11737976"/>
              <a:gd name="connsiteY23064" fmla="*/ 5509591 h 6407150"/>
              <a:gd name="connsiteX23065" fmla="*/ 6577407 w 11737976"/>
              <a:gd name="connsiteY23065" fmla="*/ 5502739 h 6407150"/>
              <a:gd name="connsiteX23066" fmla="*/ 6579376 w 11737976"/>
              <a:gd name="connsiteY23066" fmla="*/ 5498977 h 6407150"/>
              <a:gd name="connsiteX23067" fmla="*/ 6591585 w 11737976"/>
              <a:gd name="connsiteY23067" fmla="*/ 5506993 h 6407150"/>
              <a:gd name="connsiteX23068" fmla="*/ 6598719 w 11737976"/>
              <a:gd name="connsiteY23068" fmla="*/ 5503814 h 6407150"/>
              <a:gd name="connsiteX23069" fmla="*/ 6600031 w 11737976"/>
              <a:gd name="connsiteY23069" fmla="*/ 5501305 h 6407150"/>
              <a:gd name="connsiteX23070" fmla="*/ 6596180 w 11737976"/>
              <a:gd name="connsiteY23070" fmla="*/ 5498215 h 6407150"/>
              <a:gd name="connsiteX23071" fmla="*/ 6591015 w 11737976"/>
              <a:gd name="connsiteY23071" fmla="*/ 5497633 h 6407150"/>
              <a:gd name="connsiteX23072" fmla="*/ 6590359 w 11737976"/>
              <a:gd name="connsiteY23072" fmla="*/ 5498887 h 6407150"/>
              <a:gd name="connsiteX23073" fmla="*/ 6582656 w 11737976"/>
              <a:gd name="connsiteY23073" fmla="*/ 5492707 h 6407150"/>
              <a:gd name="connsiteX23074" fmla="*/ 6583970 w 11737976"/>
              <a:gd name="connsiteY23074" fmla="*/ 5490198 h 6407150"/>
              <a:gd name="connsiteX23075" fmla="*/ 6592327 w 11737976"/>
              <a:gd name="connsiteY23075" fmla="*/ 5495124 h 6407150"/>
              <a:gd name="connsiteX23076" fmla="*/ 6594952 w 11737976"/>
              <a:gd name="connsiteY23076" fmla="*/ 5490108 h 6407150"/>
              <a:gd name="connsiteX23077" fmla="*/ 6590446 w 11737976"/>
              <a:gd name="connsiteY23077" fmla="*/ 5488271 h 6407150"/>
              <a:gd name="connsiteX23078" fmla="*/ 6595610 w 11737976"/>
              <a:gd name="connsiteY23078" fmla="*/ 5488853 h 6407150"/>
              <a:gd name="connsiteX23079" fmla="*/ 6604625 w 11737976"/>
              <a:gd name="connsiteY23079" fmla="*/ 5492527 h 6407150"/>
              <a:gd name="connsiteX23080" fmla="*/ 6605281 w 11737976"/>
              <a:gd name="connsiteY23080" fmla="*/ 5491273 h 6407150"/>
              <a:gd name="connsiteX23081" fmla="*/ 6596265 w 11737976"/>
              <a:gd name="connsiteY23081" fmla="*/ 5487600 h 6407150"/>
              <a:gd name="connsiteX23082" fmla="*/ 6598891 w 11737976"/>
              <a:gd name="connsiteY23082" fmla="*/ 5482584 h 6407150"/>
              <a:gd name="connsiteX23083" fmla="*/ 6609639 w 11737976"/>
              <a:gd name="connsiteY23083" fmla="*/ 5483795 h 6407150"/>
              <a:gd name="connsiteX23084" fmla="*/ 6610330 w 11737976"/>
              <a:gd name="connsiteY23084" fmla="*/ 5486996 h 6407150"/>
              <a:gd name="connsiteX23085" fmla="*/ 6613315 w 11737976"/>
              <a:gd name="connsiteY23085" fmla="*/ 5484210 h 6407150"/>
              <a:gd name="connsiteX23086" fmla="*/ 6614382 w 11737976"/>
              <a:gd name="connsiteY23086" fmla="*/ 5484330 h 6407150"/>
              <a:gd name="connsiteX23087" fmla="*/ 6615038 w 11737976"/>
              <a:gd name="connsiteY23087" fmla="*/ 5483076 h 6407150"/>
              <a:gd name="connsiteX23088" fmla="*/ 6615905 w 11737976"/>
              <a:gd name="connsiteY23088" fmla="*/ 5481419 h 6407150"/>
              <a:gd name="connsiteX23089" fmla="*/ 6619934 w 11737976"/>
              <a:gd name="connsiteY23089" fmla="*/ 5476213 h 6407150"/>
              <a:gd name="connsiteX23090" fmla="*/ 6622340 w 11737976"/>
              <a:gd name="connsiteY23090" fmla="*/ 5472809 h 6407150"/>
              <a:gd name="connsiteX23091" fmla="*/ 6635124 w 11737976"/>
              <a:gd name="connsiteY23091" fmla="*/ 5462201 h 6407150"/>
              <a:gd name="connsiteX23092" fmla="*/ 6631698 w 11737976"/>
              <a:gd name="connsiteY23092" fmla="*/ 5460426 h 6407150"/>
              <a:gd name="connsiteX23093" fmla="*/ 6631778 w 11737976"/>
              <a:gd name="connsiteY23093" fmla="*/ 5460229 h 6407150"/>
              <a:gd name="connsiteX23094" fmla="*/ 6630788 w 11737976"/>
              <a:gd name="connsiteY23094" fmla="*/ 5452978 h 6407150"/>
              <a:gd name="connsiteX23095" fmla="*/ 6627256 w 11737976"/>
              <a:gd name="connsiteY23095" fmla="*/ 5451771 h 6407150"/>
              <a:gd name="connsiteX23096" fmla="*/ 6629109 w 11737976"/>
              <a:gd name="connsiteY23096" fmla="*/ 5443847 h 6407150"/>
              <a:gd name="connsiteX23097" fmla="*/ 6629477 w 11737976"/>
              <a:gd name="connsiteY23097" fmla="*/ 5442272 h 6407150"/>
              <a:gd name="connsiteX23098" fmla="*/ 6635204 w 11737976"/>
              <a:gd name="connsiteY23098" fmla="*/ 5445662 h 6407150"/>
              <a:gd name="connsiteX23099" fmla="*/ 6634549 w 11737976"/>
              <a:gd name="connsiteY23099" fmla="*/ 5446914 h 6407150"/>
              <a:gd name="connsiteX23100" fmla="*/ 6633895 w 11737976"/>
              <a:gd name="connsiteY23100" fmla="*/ 5448167 h 6407150"/>
              <a:gd name="connsiteX23101" fmla="*/ 6633239 w 11737976"/>
              <a:gd name="connsiteY23101" fmla="*/ 5449418 h 6407150"/>
              <a:gd name="connsiteX23102" fmla="*/ 6637683 w 11737976"/>
              <a:gd name="connsiteY23102" fmla="*/ 5451229 h 6407150"/>
              <a:gd name="connsiteX23103" fmla="*/ 6638338 w 11737976"/>
              <a:gd name="connsiteY23103" fmla="*/ 5449976 h 6407150"/>
              <a:gd name="connsiteX23104" fmla="*/ 6638993 w 11737976"/>
              <a:gd name="connsiteY23104" fmla="*/ 5448725 h 6407150"/>
              <a:gd name="connsiteX23105" fmla="*/ 6644090 w 11737976"/>
              <a:gd name="connsiteY23105" fmla="*/ 5449282 h 6407150"/>
              <a:gd name="connsiteX23106" fmla="*/ 6642269 w 11737976"/>
              <a:gd name="connsiteY23106" fmla="*/ 5442465 h 6407150"/>
              <a:gd name="connsiteX23107" fmla="*/ 6645545 w 11737976"/>
              <a:gd name="connsiteY23107" fmla="*/ 5436206 h 6407150"/>
              <a:gd name="connsiteX23108" fmla="*/ 6649986 w 11737976"/>
              <a:gd name="connsiteY23108" fmla="*/ 5438015 h 6407150"/>
              <a:gd name="connsiteX23109" fmla="*/ 6655882 w 11737976"/>
              <a:gd name="connsiteY23109" fmla="*/ 5426747 h 6407150"/>
              <a:gd name="connsiteX23110" fmla="*/ 6656537 w 11737976"/>
              <a:gd name="connsiteY23110" fmla="*/ 5425496 h 6407150"/>
              <a:gd name="connsiteX23111" fmla="*/ 6662291 w 11737976"/>
              <a:gd name="connsiteY23111" fmla="*/ 5424802 h 6407150"/>
              <a:gd name="connsiteX23112" fmla="*/ 6659157 w 11737976"/>
              <a:gd name="connsiteY23112" fmla="*/ 5420487 h 6407150"/>
              <a:gd name="connsiteX23113" fmla="*/ 6654060 w 11737976"/>
              <a:gd name="connsiteY23113" fmla="*/ 5419930 h 6407150"/>
              <a:gd name="connsiteX23114" fmla="*/ 6648307 w 11737976"/>
              <a:gd name="connsiteY23114" fmla="*/ 5420624 h 6407150"/>
              <a:gd name="connsiteX23115" fmla="*/ 6647651 w 11737976"/>
              <a:gd name="connsiteY23115" fmla="*/ 5421876 h 6407150"/>
              <a:gd name="connsiteX23116" fmla="*/ 6640077 w 11737976"/>
              <a:gd name="connsiteY23116" fmla="*/ 5418791 h 6407150"/>
              <a:gd name="connsiteX23117" fmla="*/ 6646729 w 11737976"/>
              <a:gd name="connsiteY23117" fmla="*/ 5412552 h 6407150"/>
              <a:gd name="connsiteX23118" fmla="*/ 6646848 w 11737976"/>
              <a:gd name="connsiteY23118" fmla="*/ 5412036 h 6407150"/>
              <a:gd name="connsiteX23119" fmla="*/ 6647695 w 11737976"/>
              <a:gd name="connsiteY23119" fmla="*/ 5408415 h 6407150"/>
              <a:gd name="connsiteX23120" fmla="*/ 6648663 w 11737976"/>
              <a:gd name="connsiteY23120" fmla="*/ 5404278 h 6407150"/>
              <a:gd name="connsiteX23121" fmla="*/ 6649629 w 11737976"/>
              <a:gd name="connsiteY23121" fmla="*/ 5400139 h 6407150"/>
              <a:gd name="connsiteX23122" fmla="*/ 6659511 w 11737976"/>
              <a:gd name="connsiteY23122" fmla="*/ 5401944 h 6407150"/>
              <a:gd name="connsiteX23123" fmla="*/ 6662411 w 11737976"/>
              <a:gd name="connsiteY23123" fmla="*/ 5389532 h 6407150"/>
              <a:gd name="connsiteX23124" fmla="*/ 6665312 w 11737976"/>
              <a:gd name="connsiteY23124" fmla="*/ 5377120 h 6407150"/>
              <a:gd name="connsiteX23125" fmla="*/ 6666280 w 11737976"/>
              <a:gd name="connsiteY23125" fmla="*/ 5372982 h 6407150"/>
              <a:gd name="connsiteX23126" fmla="*/ 6672926 w 11737976"/>
              <a:gd name="connsiteY23126" fmla="*/ 5369342 h 6407150"/>
              <a:gd name="connsiteX23127" fmla="*/ 6675524 w 11737976"/>
              <a:gd name="connsiteY23127" fmla="*/ 5370150 h 6407150"/>
              <a:gd name="connsiteX23128" fmla="*/ 6672848 w 11737976"/>
              <a:gd name="connsiteY23128" fmla="*/ 5371251 h 6407150"/>
              <a:gd name="connsiteX23129" fmla="*/ 6671539 w 11737976"/>
              <a:gd name="connsiteY23129" fmla="*/ 5373754 h 6407150"/>
              <a:gd name="connsiteX23130" fmla="*/ 6670883 w 11737976"/>
              <a:gd name="connsiteY23130" fmla="*/ 5375007 h 6407150"/>
              <a:gd name="connsiteX23131" fmla="*/ 6675165 w 11737976"/>
              <a:gd name="connsiteY23131" fmla="*/ 5376560 h 6407150"/>
              <a:gd name="connsiteX23132" fmla="*/ 6676337 w 11737976"/>
              <a:gd name="connsiteY23132" fmla="*/ 5375709 h 6407150"/>
              <a:gd name="connsiteX23133" fmla="*/ 6676991 w 11737976"/>
              <a:gd name="connsiteY23133" fmla="*/ 5374457 h 6407150"/>
              <a:gd name="connsiteX23134" fmla="*/ 6684411 w 11737976"/>
              <a:gd name="connsiteY23134" fmla="*/ 5371405 h 6407150"/>
              <a:gd name="connsiteX23135" fmla="*/ 6686784 w 11737976"/>
              <a:gd name="connsiteY23135" fmla="*/ 5371043 h 6407150"/>
              <a:gd name="connsiteX23136" fmla="*/ 6685066 w 11737976"/>
              <a:gd name="connsiteY23136" fmla="*/ 5370153 h 6407150"/>
              <a:gd name="connsiteX23137" fmla="*/ 6680267 w 11737976"/>
              <a:gd name="connsiteY23137" fmla="*/ 5368199 h 6407150"/>
              <a:gd name="connsiteX23138" fmla="*/ 6677429 w 11737976"/>
              <a:gd name="connsiteY23138" fmla="*/ 5369366 h 6407150"/>
              <a:gd name="connsiteX23139" fmla="*/ 6678942 w 11737976"/>
              <a:gd name="connsiteY23139" fmla="*/ 5362891 h 6407150"/>
              <a:gd name="connsiteX23140" fmla="*/ 6679549 w 11737976"/>
              <a:gd name="connsiteY23140" fmla="*/ 5360297 h 6407150"/>
              <a:gd name="connsiteX23141" fmla="*/ 6687110 w 11737976"/>
              <a:gd name="connsiteY23141" fmla="*/ 5366246 h 6407150"/>
              <a:gd name="connsiteX23142" fmla="*/ 6689558 w 11737976"/>
              <a:gd name="connsiteY23142" fmla="*/ 5361566 h 6407150"/>
              <a:gd name="connsiteX23143" fmla="*/ 6687012 w 11737976"/>
              <a:gd name="connsiteY23143" fmla="*/ 5372453 h 6407150"/>
              <a:gd name="connsiteX23144" fmla="*/ 6684112 w 11737976"/>
              <a:gd name="connsiteY23144" fmla="*/ 5384864 h 6407150"/>
              <a:gd name="connsiteX23145" fmla="*/ 6680244 w 11737976"/>
              <a:gd name="connsiteY23145" fmla="*/ 5401414 h 6407150"/>
              <a:gd name="connsiteX23146" fmla="*/ 6689157 w 11737976"/>
              <a:gd name="connsiteY23146" fmla="*/ 5407355 h 6407150"/>
              <a:gd name="connsiteX23147" fmla="*/ 6692059 w 11737976"/>
              <a:gd name="connsiteY23147" fmla="*/ 5394944 h 6407150"/>
              <a:gd name="connsiteX23148" fmla="*/ 6701942 w 11737976"/>
              <a:gd name="connsiteY23148" fmla="*/ 5396747 h 6407150"/>
              <a:gd name="connsiteX23149" fmla="*/ 6686094 w 11737976"/>
              <a:gd name="connsiteY23149" fmla="*/ 5436993 h 6407150"/>
              <a:gd name="connsiteX23150" fmla="*/ 6682387 w 11737976"/>
              <a:gd name="connsiteY23150" fmla="*/ 5436317 h 6407150"/>
              <a:gd name="connsiteX23151" fmla="*/ 6683354 w 11737976"/>
              <a:gd name="connsiteY23151" fmla="*/ 5432180 h 6407150"/>
              <a:gd name="connsiteX23152" fmla="*/ 6674442 w 11737976"/>
              <a:gd name="connsiteY23152" fmla="*/ 5426239 h 6407150"/>
              <a:gd name="connsiteX23153" fmla="*/ 6673473 w 11737976"/>
              <a:gd name="connsiteY23153" fmla="*/ 5430376 h 6407150"/>
              <a:gd name="connsiteX23154" fmla="*/ 6682387 w 11737976"/>
              <a:gd name="connsiteY23154" fmla="*/ 5436317 h 6407150"/>
              <a:gd name="connsiteX23155" fmla="*/ 6681420 w 11737976"/>
              <a:gd name="connsiteY23155" fmla="*/ 5440455 h 6407150"/>
              <a:gd name="connsiteX23156" fmla="*/ 6685037 w 11737976"/>
              <a:gd name="connsiteY23156" fmla="*/ 5439677 h 6407150"/>
              <a:gd name="connsiteX23157" fmla="*/ 6676585 w 11737976"/>
              <a:gd name="connsiteY23157" fmla="*/ 5461142 h 6407150"/>
              <a:gd name="connsiteX23158" fmla="*/ 6668638 w 11737976"/>
              <a:gd name="connsiteY23158" fmla="*/ 5451063 h 6407150"/>
              <a:gd name="connsiteX23159" fmla="*/ 6664770 w 11737976"/>
              <a:gd name="connsiteY23159" fmla="*/ 5467613 h 6407150"/>
              <a:gd name="connsiteX23160" fmla="*/ 6657788 w 11737976"/>
              <a:gd name="connsiteY23160" fmla="*/ 5453396 h 6407150"/>
              <a:gd name="connsiteX23161" fmla="*/ 6647151 w 11737976"/>
              <a:gd name="connsiteY23161" fmla="*/ 5498908 h 6407150"/>
              <a:gd name="connsiteX23162" fmla="*/ 6636301 w 11737976"/>
              <a:gd name="connsiteY23162" fmla="*/ 5501241 h 6407150"/>
              <a:gd name="connsiteX23163" fmla="*/ 6635333 w 11737976"/>
              <a:gd name="connsiteY23163" fmla="*/ 5505378 h 6407150"/>
              <a:gd name="connsiteX23164" fmla="*/ 6641348 w 11737976"/>
              <a:gd name="connsiteY23164" fmla="*/ 5523732 h 6407150"/>
              <a:gd name="connsiteX23165" fmla="*/ 6651231 w 11737976"/>
              <a:gd name="connsiteY23165" fmla="*/ 5525537 h 6407150"/>
              <a:gd name="connsiteX23166" fmla="*/ 6647362 w 11737976"/>
              <a:gd name="connsiteY23166" fmla="*/ 5542086 h 6407150"/>
              <a:gd name="connsiteX23167" fmla="*/ 6657244 w 11737976"/>
              <a:gd name="connsiteY23167" fmla="*/ 5543889 h 6407150"/>
              <a:gd name="connsiteX23168" fmla="*/ 6669061 w 11737976"/>
              <a:gd name="connsiteY23168" fmla="*/ 5537419 h 6407150"/>
              <a:gd name="connsiteX23169" fmla="*/ 6668094 w 11737976"/>
              <a:gd name="connsiteY23169" fmla="*/ 5541554 h 6407150"/>
              <a:gd name="connsiteX23170" fmla="*/ 6671049 w 11737976"/>
              <a:gd name="connsiteY23170" fmla="*/ 5539937 h 6407150"/>
              <a:gd name="connsiteX23171" fmla="*/ 6667126 w 11737976"/>
              <a:gd name="connsiteY23171" fmla="*/ 5545693 h 6407150"/>
              <a:gd name="connsiteX23172" fmla="*/ 6666160 w 11737976"/>
              <a:gd name="connsiteY23172" fmla="*/ 5549831 h 6407150"/>
              <a:gd name="connsiteX23173" fmla="*/ 6676040 w 11737976"/>
              <a:gd name="connsiteY23173" fmla="*/ 5551634 h 6407150"/>
              <a:gd name="connsiteX23174" fmla="*/ 6675073 w 11737976"/>
              <a:gd name="connsiteY23174" fmla="*/ 5555771 h 6407150"/>
              <a:gd name="connsiteX23175" fmla="*/ 6674106 w 11737976"/>
              <a:gd name="connsiteY23175" fmla="*/ 5559908 h 6407150"/>
              <a:gd name="connsiteX23176" fmla="*/ 6673140 w 11737976"/>
              <a:gd name="connsiteY23176" fmla="*/ 5564046 h 6407150"/>
              <a:gd name="connsiteX23177" fmla="*/ 6683989 w 11737976"/>
              <a:gd name="connsiteY23177" fmla="*/ 5561712 h 6407150"/>
              <a:gd name="connsiteX23178" fmla="*/ 6687858 w 11737976"/>
              <a:gd name="connsiteY23178" fmla="*/ 5545163 h 6407150"/>
              <a:gd name="connsiteX23179" fmla="*/ 6696771 w 11737976"/>
              <a:gd name="connsiteY23179" fmla="*/ 5551105 h 6407150"/>
              <a:gd name="connsiteX23180" fmla="*/ 6745972 w 11737976"/>
              <a:gd name="connsiteY23180" fmla="*/ 5516945 h 6407150"/>
              <a:gd name="connsiteX23181" fmla="*/ 6745005 w 11737976"/>
              <a:gd name="connsiteY23181" fmla="*/ 5521084 h 6407150"/>
              <a:gd name="connsiteX23182" fmla="*/ 6751984 w 11737976"/>
              <a:gd name="connsiteY23182" fmla="*/ 5535299 h 6407150"/>
              <a:gd name="connsiteX23183" fmla="*/ 6740169 w 11737976"/>
              <a:gd name="connsiteY23183" fmla="*/ 5541770 h 6407150"/>
              <a:gd name="connsiteX23184" fmla="*/ 6737268 w 11737976"/>
              <a:gd name="connsiteY23184" fmla="*/ 5554182 h 6407150"/>
              <a:gd name="connsiteX23185" fmla="*/ 6711700 w 11737976"/>
              <a:gd name="connsiteY23185" fmla="*/ 5575398 h 6407150"/>
              <a:gd name="connsiteX23186" fmla="*/ 6721583 w 11737976"/>
              <a:gd name="connsiteY23186" fmla="*/ 5577202 h 6407150"/>
              <a:gd name="connsiteX23187" fmla="*/ 6718682 w 11737976"/>
              <a:gd name="connsiteY23187" fmla="*/ 5589615 h 6407150"/>
              <a:gd name="connsiteX23188" fmla="*/ 6729531 w 11737976"/>
              <a:gd name="connsiteY23188" fmla="*/ 5587281 h 6407150"/>
              <a:gd name="connsiteX23189" fmla="*/ 6741347 w 11737976"/>
              <a:gd name="connsiteY23189" fmla="*/ 5580810 h 6407150"/>
              <a:gd name="connsiteX23190" fmla="*/ 6738445 w 11737976"/>
              <a:gd name="connsiteY23190" fmla="*/ 5593221 h 6407150"/>
              <a:gd name="connsiteX23191" fmla="*/ 6748329 w 11737976"/>
              <a:gd name="connsiteY23191" fmla="*/ 5595025 h 6407150"/>
              <a:gd name="connsiteX23192" fmla="*/ 6770027 w 11737976"/>
              <a:gd name="connsiteY23192" fmla="*/ 5590358 h 6407150"/>
              <a:gd name="connsiteX23193" fmla="*/ 6773895 w 11737976"/>
              <a:gd name="connsiteY23193" fmla="*/ 5573808 h 6407150"/>
              <a:gd name="connsiteX23194" fmla="*/ 6784743 w 11737976"/>
              <a:gd name="connsiteY23194" fmla="*/ 5571476 h 6407150"/>
              <a:gd name="connsiteX23195" fmla="*/ 6783776 w 11737976"/>
              <a:gd name="connsiteY23195" fmla="*/ 5575612 h 6407150"/>
              <a:gd name="connsiteX23196" fmla="*/ 6791724 w 11737976"/>
              <a:gd name="connsiteY23196" fmla="*/ 5585691 h 6407150"/>
              <a:gd name="connsiteX23197" fmla="*/ 6778941 w 11737976"/>
              <a:gd name="connsiteY23197" fmla="*/ 5596299 h 6407150"/>
              <a:gd name="connsiteX23198" fmla="*/ 6787856 w 11737976"/>
              <a:gd name="connsiteY23198" fmla="*/ 5602241 h 6407150"/>
              <a:gd name="connsiteX23199" fmla="*/ 6799672 w 11737976"/>
              <a:gd name="connsiteY23199" fmla="*/ 5595769 h 6407150"/>
              <a:gd name="connsiteX23200" fmla="*/ 6794836 w 11737976"/>
              <a:gd name="connsiteY23200" fmla="*/ 5616456 h 6407150"/>
              <a:gd name="connsiteX23201" fmla="*/ 6792902 w 11737976"/>
              <a:gd name="connsiteY23201" fmla="*/ 5624730 h 6407150"/>
              <a:gd name="connsiteX23202" fmla="*/ 6790968 w 11737976"/>
              <a:gd name="connsiteY23202" fmla="*/ 5633005 h 6407150"/>
              <a:gd name="connsiteX23203" fmla="*/ 6796982 w 11737976"/>
              <a:gd name="connsiteY23203" fmla="*/ 5651359 h 6407150"/>
              <a:gd name="connsiteX23204" fmla="*/ 6797950 w 11737976"/>
              <a:gd name="connsiteY23204" fmla="*/ 5647222 h 6407150"/>
              <a:gd name="connsiteX23205" fmla="*/ 6807833 w 11737976"/>
              <a:gd name="connsiteY23205" fmla="*/ 5649025 h 6407150"/>
              <a:gd name="connsiteX23206" fmla="*/ 6809766 w 11737976"/>
              <a:gd name="connsiteY23206" fmla="*/ 5640751 h 6407150"/>
              <a:gd name="connsiteX23207" fmla="*/ 6798916 w 11737976"/>
              <a:gd name="connsiteY23207" fmla="*/ 5643086 h 6407150"/>
              <a:gd name="connsiteX23208" fmla="*/ 6801817 w 11737976"/>
              <a:gd name="connsiteY23208" fmla="*/ 5630673 h 6407150"/>
              <a:gd name="connsiteX23209" fmla="*/ 6811701 w 11737976"/>
              <a:gd name="connsiteY23209" fmla="*/ 5632476 h 6407150"/>
              <a:gd name="connsiteX23210" fmla="*/ 6820615 w 11737976"/>
              <a:gd name="connsiteY23210" fmla="*/ 5638417 h 6407150"/>
              <a:gd name="connsiteX23211" fmla="*/ 6821581 w 11737976"/>
              <a:gd name="connsiteY23211" fmla="*/ 5634280 h 6407150"/>
              <a:gd name="connsiteX23212" fmla="*/ 6812667 w 11737976"/>
              <a:gd name="connsiteY23212" fmla="*/ 5628339 h 6407150"/>
              <a:gd name="connsiteX23213" fmla="*/ 6814938 w 11737976"/>
              <a:gd name="connsiteY23213" fmla="*/ 5613115 h 6407150"/>
              <a:gd name="connsiteX23214" fmla="*/ 6811858 w 11737976"/>
              <a:gd name="connsiteY23214" fmla="*/ 5599389 h 6407150"/>
              <a:gd name="connsiteX23215" fmla="*/ 6813060 w 11737976"/>
              <a:gd name="connsiteY23215" fmla="*/ 5601178 h 6407150"/>
              <a:gd name="connsiteX23216" fmla="*/ 6818470 w 11737976"/>
              <a:gd name="connsiteY23216" fmla="*/ 5603514 h 6407150"/>
              <a:gd name="connsiteX23217" fmla="*/ 6832219 w 11737976"/>
              <a:gd name="connsiteY23217" fmla="*/ 5588769 h 6407150"/>
              <a:gd name="connsiteX23218" fmla="*/ 6830285 w 11737976"/>
              <a:gd name="connsiteY23218" fmla="*/ 5597044 h 6407150"/>
              <a:gd name="connsiteX23219" fmla="*/ 6829318 w 11737976"/>
              <a:gd name="connsiteY23219" fmla="*/ 5601181 h 6407150"/>
              <a:gd name="connsiteX23220" fmla="*/ 6843279 w 11737976"/>
              <a:gd name="connsiteY23220" fmla="*/ 5629613 h 6407150"/>
              <a:gd name="connsiteX23221" fmla="*/ 6844247 w 11737976"/>
              <a:gd name="connsiteY23221" fmla="*/ 5625475 h 6407150"/>
              <a:gd name="connsiteX23222" fmla="*/ 6841135 w 11737976"/>
              <a:gd name="connsiteY23222" fmla="*/ 5594709 h 6407150"/>
              <a:gd name="connsiteX23223" fmla="*/ 6850049 w 11737976"/>
              <a:gd name="connsiteY23223" fmla="*/ 5600651 h 6407150"/>
              <a:gd name="connsiteX23224" fmla="*/ 6851017 w 11737976"/>
              <a:gd name="connsiteY23224" fmla="*/ 5596513 h 6407150"/>
              <a:gd name="connsiteX23225" fmla="*/ 6846801 w 11737976"/>
              <a:gd name="connsiteY23225" fmla="*/ 5592509 h 6407150"/>
              <a:gd name="connsiteX23226" fmla="*/ 6841135 w 11737976"/>
              <a:gd name="connsiteY23226" fmla="*/ 5594709 h 6407150"/>
              <a:gd name="connsiteX23227" fmla="*/ 6840923 w 11737976"/>
              <a:gd name="connsiteY23227" fmla="*/ 5551533 h 6407150"/>
              <a:gd name="connsiteX23228" fmla="*/ 6849839 w 11737976"/>
              <a:gd name="connsiteY23228" fmla="*/ 5557474 h 6407150"/>
              <a:gd name="connsiteX23229" fmla="*/ 6847905 w 11737976"/>
              <a:gd name="connsiteY23229" fmla="*/ 5565748 h 6407150"/>
              <a:gd name="connsiteX23230" fmla="*/ 6846937 w 11737976"/>
              <a:gd name="connsiteY23230" fmla="*/ 5569886 h 6407150"/>
              <a:gd name="connsiteX23231" fmla="*/ 6845003 w 11737976"/>
              <a:gd name="connsiteY23231" fmla="*/ 5578161 h 6407150"/>
              <a:gd name="connsiteX23232" fmla="*/ 6851983 w 11737976"/>
              <a:gd name="connsiteY23232" fmla="*/ 5592376 h 6407150"/>
              <a:gd name="connsiteX23233" fmla="*/ 6853917 w 11737976"/>
              <a:gd name="connsiteY23233" fmla="*/ 5584102 h 6407150"/>
              <a:gd name="connsiteX23234" fmla="*/ 6862834 w 11737976"/>
              <a:gd name="connsiteY23234" fmla="*/ 5590042 h 6407150"/>
              <a:gd name="connsiteX23235" fmla="*/ 6872715 w 11737976"/>
              <a:gd name="connsiteY23235" fmla="*/ 5591846 h 6407150"/>
              <a:gd name="connsiteX23236" fmla="*/ 6869813 w 11737976"/>
              <a:gd name="connsiteY23236" fmla="*/ 5604259 h 6407150"/>
              <a:gd name="connsiteX23237" fmla="*/ 6868845 w 11737976"/>
              <a:gd name="connsiteY23237" fmla="*/ 5608395 h 6407150"/>
              <a:gd name="connsiteX23238" fmla="*/ 6866912 w 11737976"/>
              <a:gd name="connsiteY23238" fmla="*/ 5616670 h 6407150"/>
              <a:gd name="connsiteX23239" fmla="*/ 6875828 w 11737976"/>
              <a:gd name="connsiteY23239" fmla="*/ 5622612 h 6407150"/>
              <a:gd name="connsiteX23240" fmla="*/ 6876794 w 11737976"/>
              <a:gd name="connsiteY23240" fmla="*/ 5618474 h 6407150"/>
              <a:gd name="connsiteX23241" fmla="*/ 6878729 w 11737976"/>
              <a:gd name="connsiteY23241" fmla="*/ 5610199 h 6407150"/>
              <a:gd name="connsiteX23242" fmla="*/ 6879697 w 11737976"/>
              <a:gd name="connsiteY23242" fmla="*/ 5606062 h 6407150"/>
              <a:gd name="connsiteX23243" fmla="*/ 6880663 w 11737976"/>
              <a:gd name="connsiteY23243" fmla="*/ 5601925 h 6407150"/>
              <a:gd name="connsiteX23244" fmla="*/ 6890543 w 11737976"/>
              <a:gd name="connsiteY23244" fmla="*/ 5603729 h 6407150"/>
              <a:gd name="connsiteX23245" fmla="*/ 6889576 w 11737976"/>
              <a:gd name="connsiteY23245" fmla="*/ 5607866 h 6407150"/>
              <a:gd name="connsiteX23246" fmla="*/ 6887642 w 11737976"/>
              <a:gd name="connsiteY23246" fmla="*/ 5616140 h 6407150"/>
              <a:gd name="connsiteX23247" fmla="*/ 6897526 w 11737976"/>
              <a:gd name="connsiteY23247" fmla="*/ 5617944 h 6407150"/>
              <a:gd name="connsiteX23248" fmla="*/ 6899460 w 11737976"/>
              <a:gd name="connsiteY23248" fmla="*/ 5609671 h 6407150"/>
              <a:gd name="connsiteX23249" fmla="*/ 6900427 w 11737976"/>
              <a:gd name="connsiteY23249" fmla="*/ 5605533 h 6407150"/>
              <a:gd name="connsiteX23250" fmla="*/ 6901394 w 11737976"/>
              <a:gd name="connsiteY23250" fmla="*/ 5601395 h 6407150"/>
              <a:gd name="connsiteX23251" fmla="*/ 6915143 w 11737976"/>
              <a:gd name="connsiteY23251" fmla="*/ 5586649 h 6407150"/>
              <a:gd name="connsiteX23252" fmla="*/ 6914176 w 11737976"/>
              <a:gd name="connsiteY23252" fmla="*/ 5590786 h 6407150"/>
              <a:gd name="connsiteX23253" fmla="*/ 6913209 w 11737976"/>
              <a:gd name="connsiteY23253" fmla="*/ 5594923 h 6407150"/>
              <a:gd name="connsiteX23254" fmla="*/ 6911274 w 11737976"/>
              <a:gd name="connsiteY23254" fmla="*/ 5603198 h 6407150"/>
              <a:gd name="connsiteX23255" fmla="*/ 6910519 w 11737976"/>
              <a:gd name="connsiteY23255" fmla="*/ 5650514 h 6407150"/>
              <a:gd name="connsiteX23256" fmla="*/ 6922336 w 11737976"/>
              <a:gd name="connsiteY23256" fmla="*/ 5644044 h 6407150"/>
              <a:gd name="connsiteX23257" fmla="*/ 6927382 w 11737976"/>
              <a:gd name="connsiteY23257" fmla="*/ 5666533 h 6407150"/>
              <a:gd name="connsiteX23258" fmla="*/ 6926415 w 11737976"/>
              <a:gd name="connsiteY23258" fmla="*/ 5670670 h 6407150"/>
              <a:gd name="connsiteX23259" fmla="*/ 6934364 w 11737976"/>
              <a:gd name="connsiteY23259" fmla="*/ 5680749 h 6407150"/>
              <a:gd name="connsiteX23260" fmla="*/ 6937266 w 11737976"/>
              <a:gd name="connsiteY23260" fmla="*/ 5668337 h 6407150"/>
              <a:gd name="connsiteX23261" fmla="*/ 6942311 w 11737976"/>
              <a:gd name="connsiteY23261" fmla="*/ 5690828 h 6407150"/>
              <a:gd name="connsiteX23262" fmla="*/ 6947147 w 11737976"/>
              <a:gd name="connsiteY23262" fmla="*/ 5670141 h 6407150"/>
              <a:gd name="connsiteX23263" fmla="*/ 6958964 w 11737976"/>
              <a:gd name="connsiteY23263" fmla="*/ 5663670 h 6407150"/>
              <a:gd name="connsiteX23264" fmla="*/ 6956063 w 11737976"/>
              <a:gd name="connsiteY23264" fmla="*/ 5676082 h 6407150"/>
              <a:gd name="connsiteX23265" fmla="*/ 6963042 w 11737976"/>
              <a:gd name="connsiteY23265" fmla="*/ 5690298 h 6407150"/>
              <a:gd name="connsiteX23266" fmla="*/ 6965943 w 11737976"/>
              <a:gd name="connsiteY23266" fmla="*/ 5677885 h 6407150"/>
              <a:gd name="connsiteX23267" fmla="*/ 6977760 w 11737976"/>
              <a:gd name="connsiteY23267" fmla="*/ 5671415 h 6407150"/>
              <a:gd name="connsiteX23268" fmla="*/ 6976793 w 11737976"/>
              <a:gd name="connsiteY23268" fmla="*/ 5675553 h 6407150"/>
              <a:gd name="connsiteX23269" fmla="*/ 6979799 w 11737976"/>
              <a:gd name="connsiteY23269" fmla="*/ 5684728 h 6407150"/>
              <a:gd name="connsiteX23270" fmla="*/ 6982806 w 11737976"/>
              <a:gd name="connsiteY23270" fmla="*/ 5693905 h 6407150"/>
              <a:gd name="connsiteX23271" fmla="*/ 6994622 w 11737976"/>
              <a:gd name="connsiteY23271" fmla="*/ 5687434 h 6407150"/>
              <a:gd name="connsiteX23272" fmla="*/ 6996557 w 11737976"/>
              <a:gd name="connsiteY23272" fmla="*/ 5679159 h 6407150"/>
              <a:gd name="connsiteX23273" fmla="*/ 6997403 w 11737976"/>
              <a:gd name="connsiteY23273" fmla="*/ 5675539 h 6407150"/>
              <a:gd name="connsiteX23274" fmla="*/ 6997525 w 11737976"/>
              <a:gd name="connsiteY23274" fmla="*/ 5675021 h 6407150"/>
              <a:gd name="connsiteX23275" fmla="*/ 7001499 w 11737976"/>
              <a:gd name="connsiteY23275" fmla="*/ 5680061 h 6407150"/>
              <a:gd name="connsiteX23276" fmla="*/ 7005474 w 11737976"/>
              <a:gd name="connsiteY23276" fmla="*/ 5685100 h 6407150"/>
              <a:gd name="connsiteX23277" fmla="*/ 7018255 w 11737976"/>
              <a:gd name="connsiteY23277" fmla="*/ 5674493 h 6407150"/>
              <a:gd name="connsiteX23278" fmla="*/ 7019223 w 11737976"/>
              <a:gd name="connsiteY23278" fmla="*/ 5670355 h 6407150"/>
              <a:gd name="connsiteX23279" fmla="*/ 7028138 w 11737976"/>
              <a:gd name="connsiteY23279" fmla="*/ 5676296 h 6407150"/>
              <a:gd name="connsiteX23280" fmla="*/ 7029106 w 11737976"/>
              <a:gd name="connsiteY23280" fmla="*/ 5672160 h 6407150"/>
              <a:gd name="connsiteX23281" fmla="*/ 7025237 w 11737976"/>
              <a:gd name="connsiteY23281" fmla="*/ 5688708 h 6407150"/>
              <a:gd name="connsiteX23282" fmla="*/ 7026205 w 11737976"/>
              <a:gd name="connsiteY23282" fmla="*/ 5684571 h 6407150"/>
              <a:gd name="connsiteX23283" fmla="*/ 7027172 w 11737976"/>
              <a:gd name="connsiteY23283" fmla="*/ 5680433 h 6407150"/>
              <a:gd name="connsiteX23284" fmla="*/ 7017288 w 11737976"/>
              <a:gd name="connsiteY23284" fmla="*/ 5678629 h 6407150"/>
              <a:gd name="connsiteX23285" fmla="*/ 7015354 w 11737976"/>
              <a:gd name="connsiteY23285" fmla="*/ 5686904 h 6407150"/>
              <a:gd name="connsiteX23286" fmla="*/ 7025237 w 11737976"/>
              <a:gd name="connsiteY23286" fmla="*/ 5688708 h 6407150"/>
              <a:gd name="connsiteX23287" fmla="*/ 7035118 w 11737976"/>
              <a:gd name="connsiteY23287" fmla="*/ 5690512 h 6407150"/>
              <a:gd name="connsiteX23288" fmla="*/ 7044788 w 11737976"/>
              <a:gd name="connsiteY23288" fmla="*/ 5649137 h 6407150"/>
              <a:gd name="connsiteX23289" fmla="*/ 7046724 w 11737976"/>
              <a:gd name="connsiteY23289" fmla="*/ 5640863 h 6407150"/>
              <a:gd name="connsiteX23290" fmla="*/ 7048656 w 11737976"/>
              <a:gd name="connsiteY23290" fmla="*/ 5632588 h 6407150"/>
              <a:gd name="connsiteX23291" fmla="*/ 7049625 w 11737976"/>
              <a:gd name="connsiteY23291" fmla="*/ 5628451 h 6407150"/>
              <a:gd name="connsiteX23292" fmla="*/ 7051558 w 11737976"/>
              <a:gd name="connsiteY23292" fmla="*/ 5620176 h 6407150"/>
              <a:gd name="connsiteX23293" fmla="*/ 7058540 w 11737976"/>
              <a:gd name="connsiteY23293" fmla="*/ 5634392 h 6407150"/>
              <a:gd name="connsiteX23294" fmla="*/ 7057573 w 11737976"/>
              <a:gd name="connsiteY23294" fmla="*/ 5638530 h 6407150"/>
              <a:gd name="connsiteX23295" fmla="*/ 7063586 w 11737976"/>
              <a:gd name="connsiteY23295" fmla="*/ 5656884 h 6407150"/>
              <a:gd name="connsiteX23296" fmla="*/ 7073468 w 11737976"/>
              <a:gd name="connsiteY23296" fmla="*/ 5658687 h 6407150"/>
              <a:gd name="connsiteX23297" fmla="*/ 7070567 w 11737976"/>
              <a:gd name="connsiteY23297" fmla="*/ 5671099 h 6407150"/>
              <a:gd name="connsiteX23298" fmla="*/ 7054882 w 11737976"/>
              <a:gd name="connsiteY23298" fmla="*/ 5694119 h 6407150"/>
              <a:gd name="connsiteX23299" fmla="*/ 7045001 w 11737976"/>
              <a:gd name="connsiteY23299" fmla="*/ 5692316 h 6407150"/>
              <a:gd name="connsiteX23300" fmla="*/ 7053914 w 11737976"/>
              <a:gd name="connsiteY23300" fmla="*/ 5698256 h 6407150"/>
              <a:gd name="connsiteX23301" fmla="*/ 7051982 w 11737976"/>
              <a:gd name="connsiteY23301" fmla="*/ 5706531 h 6407150"/>
              <a:gd name="connsiteX23302" fmla="*/ 7042100 w 11737976"/>
              <a:gd name="connsiteY23302" fmla="*/ 5704727 h 6407150"/>
              <a:gd name="connsiteX23303" fmla="*/ 7028349 w 11737976"/>
              <a:gd name="connsiteY23303" fmla="*/ 5719473 h 6407150"/>
              <a:gd name="connsiteX23304" fmla="*/ 7034427 w 11737976"/>
              <a:gd name="connsiteY23304" fmla="*/ 5725841 h 6407150"/>
              <a:gd name="connsiteX23305" fmla="*/ 7051013 w 11737976"/>
              <a:gd name="connsiteY23305" fmla="*/ 5710668 h 6407150"/>
              <a:gd name="connsiteX23306" fmla="*/ 7049081 w 11737976"/>
              <a:gd name="connsiteY23306" fmla="*/ 5718943 h 6407150"/>
              <a:gd name="connsiteX23307" fmla="*/ 7061864 w 11737976"/>
              <a:gd name="connsiteY23307" fmla="*/ 5708335 h 6407150"/>
              <a:gd name="connsiteX23308" fmla="*/ 7071745 w 11737976"/>
              <a:gd name="connsiteY23308" fmla="*/ 5710138 h 6407150"/>
              <a:gd name="connsiteX23309" fmla="*/ 7072711 w 11737976"/>
              <a:gd name="connsiteY23309" fmla="*/ 5706001 h 6407150"/>
              <a:gd name="connsiteX23310" fmla="*/ 7061864 w 11737976"/>
              <a:gd name="connsiteY23310" fmla="*/ 5708335 h 6407150"/>
              <a:gd name="connsiteX23311" fmla="*/ 7064764 w 11737976"/>
              <a:gd name="connsiteY23311" fmla="*/ 5695923 h 6407150"/>
              <a:gd name="connsiteX23312" fmla="*/ 7065732 w 11737976"/>
              <a:gd name="connsiteY23312" fmla="*/ 5691786 h 6407150"/>
              <a:gd name="connsiteX23313" fmla="*/ 7069601 w 11737976"/>
              <a:gd name="connsiteY23313" fmla="*/ 5675236 h 6407150"/>
              <a:gd name="connsiteX23314" fmla="*/ 7070567 w 11737976"/>
              <a:gd name="connsiteY23314" fmla="*/ 5671099 h 6407150"/>
              <a:gd name="connsiteX23315" fmla="*/ 7073468 w 11737976"/>
              <a:gd name="connsiteY23315" fmla="*/ 5658687 h 6407150"/>
              <a:gd name="connsiteX23316" fmla="*/ 7074435 w 11737976"/>
              <a:gd name="connsiteY23316" fmla="*/ 5654550 h 6407150"/>
              <a:gd name="connsiteX23317" fmla="*/ 7076369 w 11737976"/>
              <a:gd name="connsiteY23317" fmla="*/ 5646275 h 6407150"/>
              <a:gd name="connsiteX23318" fmla="*/ 7084316 w 11737976"/>
              <a:gd name="connsiteY23318" fmla="*/ 5656352 h 6407150"/>
              <a:gd name="connsiteX23319" fmla="*/ 7083348 w 11737976"/>
              <a:gd name="connsiteY23319" fmla="*/ 5660491 h 6407150"/>
              <a:gd name="connsiteX23320" fmla="*/ 7078513 w 11737976"/>
              <a:gd name="connsiteY23320" fmla="*/ 5681178 h 6407150"/>
              <a:gd name="connsiteX23321" fmla="*/ 7085497 w 11737976"/>
              <a:gd name="connsiteY23321" fmla="*/ 5695393 h 6407150"/>
              <a:gd name="connsiteX23322" fmla="*/ 7086463 w 11737976"/>
              <a:gd name="connsiteY23322" fmla="*/ 5691257 h 6407150"/>
              <a:gd name="connsiteX23323" fmla="*/ 7088398 w 11737976"/>
              <a:gd name="connsiteY23323" fmla="*/ 5682981 h 6407150"/>
              <a:gd name="connsiteX23324" fmla="*/ 7096133 w 11737976"/>
              <a:gd name="connsiteY23324" fmla="*/ 5649882 h 6407150"/>
              <a:gd name="connsiteX23325" fmla="*/ 7098067 w 11737976"/>
              <a:gd name="connsiteY23325" fmla="*/ 5641607 h 6407150"/>
              <a:gd name="connsiteX23326" fmla="*/ 7107950 w 11737976"/>
              <a:gd name="connsiteY23326" fmla="*/ 5643411 h 6407150"/>
              <a:gd name="connsiteX23327" fmla="*/ 7108918 w 11737976"/>
              <a:gd name="connsiteY23327" fmla="*/ 5639275 h 6407150"/>
              <a:gd name="connsiteX23328" fmla="*/ 7111819 w 11737976"/>
              <a:gd name="connsiteY23328" fmla="*/ 5626862 h 6407150"/>
              <a:gd name="connsiteX23329" fmla="*/ 7119766 w 11737976"/>
              <a:gd name="connsiteY23329" fmla="*/ 5636940 h 6407150"/>
              <a:gd name="connsiteX23330" fmla="*/ 7127713 w 11737976"/>
              <a:gd name="connsiteY23330" fmla="*/ 5647019 h 6407150"/>
              <a:gd name="connsiteX23331" fmla="*/ 7125779 w 11737976"/>
              <a:gd name="connsiteY23331" fmla="*/ 5655294 h 6407150"/>
              <a:gd name="connsiteX23332" fmla="*/ 7132759 w 11737976"/>
              <a:gd name="connsiteY23332" fmla="*/ 5669509 h 6407150"/>
              <a:gd name="connsiteX23333" fmla="*/ 7129858 w 11737976"/>
              <a:gd name="connsiteY23333" fmla="*/ 5681921 h 6407150"/>
              <a:gd name="connsiteX23334" fmla="*/ 7138774 w 11737976"/>
              <a:gd name="connsiteY23334" fmla="*/ 5687862 h 6407150"/>
              <a:gd name="connsiteX23335" fmla="*/ 7136840 w 11737976"/>
              <a:gd name="connsiteY23335" fmla="*/ 5696138 h 6407150"/>
              <a:gd name="connsiteX23336" fmla="*/ 7134908 w 11737976"/>
              <a:gd name="connsiteY23336" fmla="*/ 5704411 h 6407150"/>
              <a:gd name="connsiteX23337" fmla="*/ 7131038 w 11737976"/>
              <a:gd name="connsiteY23337" fmla="*/ 5720960 h 6407150"/>
              <a:gd name="connsiteX23338" fmla="*/ 7138017 w 11737976"/>
              <a:gd name="connsiteY23338" fmla="*/ 5735177 h 6407150"/>
              <a:gd name="connsiteX23339" fmla="*/ 7139951 w 11737976"/>
              <a:gd name="connsiteY23339" fmla="*/ 5726903 h 6407150"/>
              <a:gd name="connsiteX23340" fmla="*/ 7140918 w 11737976"/>
              <a:gd name="connsiteY23340" fmla="*/ 5722765 h 6407150"/>
              <a:gd name="connsiteX23341" fmla="*/ 7146720 w 11737976"/>
              <a:gd name="connsiteY23341" fmla="*/ 5697940 h 6407150"/>
              <a:gd name="connsiteX23342" fmla="*/ 7153491 w 11737976"/>
              <a:gd name="connsiteY23342" fmla="*/ 5668979 h 6407150"/>
              <a:gd name="connsiteX23343" fmla="*/ 7147478 w 11737976"/>
              <a:gd name="connsiteY23343" fmla="*/ 5650626 h 6407150"/>
              <a:gd name="connsiteX23344" fmla="*/ 7148445 w 11737976"/>
              <a:gd name="connsiteY23344" fmla="*/ 5646489 h 6407150"/>
              <a:gd name="connsiteX23345" fmla="*/ 7156391 w 11737976"/>
              <a:gd name="connsiteY23345" fmla="*/ 5656568 h 6407150"/>
              <a:gd name="connsiteX23346" fmla="*/ 7154457 w 11737976"/>
              <a:gd name="connsiteY23346" fmla="*/ 5664841 h 6407150"/>
              <a:gd name="connsiteX23347" fmla="*/ 7166275 w 11737976"/>
              <a:gd name="connsiteY23347" fmla="*/ 5658372 h 6407150"/>
              <a:gd name="connsiteX23348" fmla="*/ 7167451 w 11737976"/>
              <a:gd name="connsiteY23348" fmla="*/ 5697411 h 6407150"/>
              <a:gd name="connsiteX23349" fmla="*/ 7165518 w 11737976"/>
              <a:gd name="connsiteY23349" fmla="*/ 5705686 h 6407150"/>
              <a:gd name="connsiteX23350" fmla="*/ 7164551 w 11737976"/>
              <a:gd name="connsiteY23350" fmla="*/ 5709823 h 6407150"/>
              <a:gd name="connsiteX23351" fmla="*/ 7160682 w 11737976"/>
              <a:gd name="connsiteY23351" fmla="*/ 5726372 h 6407150"/>
              <a:gd name="connsiteX23352" fmla="*/ 7163796 w 11737976"/>
              <a:gd name="connsiteY23352" fmla="*/ 5757138 h 6407150"/>
              <a:gd name="connsiteX23353" fmla="*/ 7161862 w 11737976"/>
              <a:gd name="connsiteY23353" fmla="*/ 5765412 h 6407150"/>
              <a:gd name="connsiteX23354" fmla="*/ 7160895 w 11737976"/>
              <a:gd name="connsiteY23354" fmla="*/ 5769550 h 6407150"/>
              <a:gd name="connsiteX23355" fmla="*/ 7170778 w 11737976"/>
              <a:gd name="connsiteY23355" fmla="*/ 5771354 h 6407150"/>
              <a:gd name="connsiteX23356" fmla="*/ 7177759 w 11737976"/>
              <a:gd name="connsiteY23356" fmla="*/ 5785571 h 6407150"/>
              <a:gd name="connsiteX23357" fmla="*/ 7178728 w 11737976"/>
              <a:gd name="connsiteY23357" fmla="*/ 5781433 h 6407150"/>
              <a:gd name="connsiteX23358" fmla="*/ 7179694 w 11737976"/>
              <a:gd name="connsiteY23358" fmla="*/ 5777295 h 6407150"/>
              <a:gd name="connsiteX23359" fmla="*/ 7170778 w 11737976"/>
              <a:gd name="connsiteY23359" fmla="*/ 5771354 h 6407150"/>
              <a:gd name="connsiteX23360" fmla="*/ 7175401 w 11737976"/>
              <a:gd name="connsiteY23360" fmla="*/ 5707490 h 6407150"/>
              <a:gd name="connsiteX23361" fmla="*/ 7180236 w 11737976"/>
              <a:gd name="connsiteY23361" fmla="*/ 5686802 h 6407150"/>
              <a:gd name="connsiteX23362" fmla="*/ 7181204 w 11737976"/>
              <a:gd name="connsiteY23362" fmla="*/ 5682665 h 6407150"/>
              <a:gd name="connsiteX23363" fmla="*/ 7177123 w 11737976"/>
              <a:gd name="connsiteY23363" fmla="*/ 5656037 h 6407150"/>
              <a:gd name="connsiteX23364" fmla="*/ 7182170 w 11737976"/>
              <a:gd name="connsiteY23364" fmla="*/ 5678529 h 6407150"/>
              <a:gd name="connsiteX23365" fmla="*/ 7188940 w 11737976"/>
              <a:gd name="connsiteY23365" fmla="*/ 5649565 h 6407150"/>
              <a:gd name="connsiteX23366" fmla="*/ 7199790 w 11737976"/>
              <a:gd name="connsiteY23366" fmla="*/ 5647232 h 6407150"/>
              <a:gd name="connsiteX23367" fmla="*/ 7185284 w 11737976"/>
              <a:gd name="connsiteY23367" fmla="*/ 5709294 h 6407150"/>
              <a:gd name="connsiteX23368" fmla="*/ 7184318 w 11737976"/>
              <a:gd name="connsiteY23368" fmla="*/ 5713431 h 6407150"/>
              <a:gd name="connsiteX23369" fmla="*/ 7192266 w 11737976"/>
              <a:gd name="connsiteY23369" fmla="*/ 5723509 h 6407150"/>
              <a:gd name="connsiteX23370" fmla="*/ 7190332 w 11737976"/>
              <a:gd name="connsiteY23370" fmla="*/ 5731784 h 6407150"/>
              <a:gd name="connsiteX23371" fmla="*/ 7188397 w 11737976"/>
              <a:gd name="connsiteY23371" fmla="*/ 5740059 h 6407150"/>
              <a:gd name="connsiteX23372" fmla="*/ 7187431 w 11737976"/>
              <a:gd name="connsiteY23372" fmla="*/ 5744197 h 6407150"/>
              <a:gd name="connsiteX23373" fmla="*/ 7197310 w 11737976"/>
              <a:gd name="connsiteY23373" fmla="*/ 5746000 h 6407150"/>
              <a:gd name="connsiteX23374" fmla="*/ 7208915 w 11737976"/>
              <a:gd name="connsiteY23374" fmla="*/ 5696352 h 6407150"/>
              <a:gd name="connsiteX23375" fmla="*/ 7210850 w 11737976"/>
              <a:gd name="connsiteY23375" fmla="*/ 5688076 h 6407150"/>
              <a:gd name="connsiteX23376" fmla="*/ 7200003 w 11737976"/>
              <a:gd name="connsiteY23376" fmla="*/ 5690411 h 6407150"/>
              <a:gd name="connsiteX23377" fmla="*/ 7202904 w 11737976"/>
              <a:gd name="connsiteY23377" fmla="*/ 5677999 h 6407150"/>
              <a:gd name="connsiteX23378" fmla="*/ 7211817 w 11737976"/>
              <a:gd name="connsiteY23378" fmla="*/ 5683940 h 6407150"/>
              <a:gd name="connsiteX23379" fmla="*/ 7212784 w 11737976"/>
              <a:gd name="connsiteY23379" fmla="*/ 5679802 h 6407150"/>
              <a:gd name="connsiteX23380" fmla="*/ 7213751 w 11737976"/>
              <a:gd name="connsiteY23380" fmla="*/ 5675665 h 6407150"/>
              <a:gd name="connsiteX23381" fmla="*/ 7215685 w 11737976"/>
              <a:gd name="connsiteY23381" fmla="*/ 5667390 h 6407150"/>
              <a:gd name="connsiteX23382" fmla="*/ 7218587 w 11737976"/>
              <a:gd name="connsiteY23382" fmla="*/ 5654977 h 6407150"/>
              <a:gd name="connsiteX23383" fmla="*/ 7220522 w 11737976"/>
              <a:gd name="connsiteY23383" fmla="*/ 5646703 h 6407150"/>
              <a:gd name="connsiteX23384" fmla="*/ 7216865 w 11737976"/>
              <a:gd name="connsiteY23384" fmla="*/ 5706430 h 6407150"/>
              <a:gd name="connsiteX23385" fmla="*/ 7227713 w 11737976"/>
              <a:gd name="connsiteY23385" fmla="*/ 5704096 h 6407150"/>
              <a:gd name="connsiteX23386" fmla="*/ 7226746 w 11737976"/>
              <a:gd name="connsiteY23386" fmla="*/ 5708234 h 6407150"/>
              <a:gd name="connsiteX23387" fmla="*/ 7225779 w 11737976"/>
              <a:gd name="connsiteY23387" fmla="*/ 5712371 h 6407150"/>
              <a:gd name="connsiteX23388" fmla="*/ 7223844 w 11737976"/>
              <a:gd name="connsiteY23388" fmla="*/ 5720646 h 6407150"/>
              <a:gd name="connsiteX23389" fmla="*/ 7222878 w 11737976"/>
              <a:gd name="connsiteY23389" fmla="*/ 5724783 h 6407150"/>
              <a:gd name="connsiteX23390" fmla="*/ 7221910 w 11737976"/>
              <a:gd name="connsiteY23390" fmla="*/ 5728922 h 6407150"/>
              <a:gd name="connsiteX23391" fmla="*/ 7219009 w 11737976"/>
              <a:gd name="connsiteY23391" fmla="*/ 5741332 h 6407150"/>
              <a:gd name="connsiteX23392" fmla="*/ 7219977 w 11737976"/>
              <a:gd name="connsiteY23392" fmla="*/ 5737194 h 6407150"/>
              <a:gd name="connsiteX23393" fmla="*/ 7229859 w 11737976"/>
              <a:gd name="connsiteY23393" fmla="*/ 5738998 h 6407150"/>
              <a:gd name="connsiteX23394" fmla="*/ 7230826 w 11737976"/>
              <a:gd name="connsiteY23394" fmla="*/ 5734862 h 6407150"/>
              <a:gd name="connsiteX23395" fmla="*/ 7241464 w 11737976"/>
              <a:gd name="connsiteY23395" fmla="*/ 5689351 h 6407150"/>
              <a:gd name="connsiteX23396" fmla="*/ 7247267 w 11737976"/>
              <a:gd name="connsiteY23396" fmla="*/ 5664526 h 6407150"/>
              <a:gd name="connsiteX23397" fmla="*/ 7251135 w 11737976"/>
              <a:gd name="connsiteY23397" fmla="*/ 5647977 h 6407150"/>
              <a:gd name="connsiteX23398" fmla="*/ 7253069 w 11737976"/>
              <a:gd name="connsiteY23398" fmla="*/ 5639702 h 6407150"/>
              <a:gd name="connsiteX23399" fmla="*/ 7255212 w 11737976"/>
              <a:gd name="connsiteY23399" fmla="*/ 5674606 h 6407150"/>
              <a:gd name="connsiteX23400" fmla="*/ 7256393 w 11737976"/>
              <a:gd name="connsiteY23400" fmla="*/ 5713646 h 6407150"/>
              <a:gd name="connsiteX23401" fmla="*/ 7255426 w 11737976"/>
              <a:gd name="connsiteY23401" fmla="*/ 5717783 h 6407150"/>
              <a:gd name="connsiteX23402" fmla="*/ 7263371 w 11737976"/>
              <a:gd name="connsiteY23402" fmla="*/ 5727861 h 6407150"/>
              <a:gd name="connsiteX23403" fmla="*/ 7267240 w 11737976"/>
              <a:gd name="connsiteY23403" fmla="*/ 5711311 h 6407150"/>
              <a:gd name="connsiteX23404" fmla="*/ 7270142 w 11737976"/>
              <a:gd name="connsiteY23404" fmla="*/ 5698898 h 6407150"/>
              <a:gd name="connsiteX23405" fmla="*/ 7274222 w 11737976"/>
              <a:gd name="connsiteY23405" fmla="*/ 5725527 h 6407150"/>
              <a:gd name="connsiteX23406" fmla="*/ 7284860 w 11737976"/>
              <a:gd name="connsiteY23406" fmla="*/ 5680017 h 6407150"/>
              <a:gd name="connsiteX23407" fmla="*/ 7287971 w 11737976"/>
              <a:gd name="connsiteY23407" fmla="*/ 5710782 h 6407150"/>
              <a:gd name="connsiteX23408" fmla="*/ 7290873 w 11737976"/>
              <a:gd name="connsiteY23408" fmla="*/ 5698370 h 6407150"/>
              <a:gd name="connsiteX23409" fmla="*/ 7291841 w 11737976"/>
              <a:gd name="connsiteY23409" fmla="*/ 5694231 h 6407150"/>
              <a:gd name="connsiteX23410" fmla="*/ 7307312 w 11737976"/>
              <a:gd name="connsiteY23410" fmla="*/ 5628033 h 6407150"/>
              <a:gd name="connsiteX23411" fmla="*/ 7319130 w 11737976"/>
              <a:gd name="connsiteY23411" fmla="*/ 5621563 h 6407150"/>
              <a:gd name="connsiteX23412" fmla="*/ 7316229 w 11737976"/>
              <a:gd name="connsiteY23412" fmla="*/ 5633975 h 6407150"/>
              <a:gd name="connsiteX23413" fmla="*/ 7327080 w 11737976"/>
              <a:gd name="connsiteY23413" fmla="*/ 5631641 h 6407150"/>
              <a:gd name="connsiteX23414" fmla="*/ 7324177 w 11737976"/>
              <a:gd name="connsiteY23414" fmla="*/ 5644053 h 6407150"/>
              <a:gd name="connsiteX23415" fmla="*/ 7321276 w 11737976"/>
              <a:gd name="connsiteY23415" fmla="*/ 5656466 h 6407150"/>
              <a:gd name="connsiteX23416" fmla="*/ 7335994 w 11737976"/>
              <a:gd name="connsiteY23416" fmla="*/ 5637582 h 6407150"/>
              <a:gd name="connsiteX23417" fmla="*/ 7334059 w 11737976"/>
              <a:gd name="connsiteY23417" fmla="*/ 5645857 h 6407150"/>
              <a:gd name="connsiteX23418" fmla="*/ 7345876 w 11737976"/>
              <a:gd name="connsiteY23418" fmla="*/ 5639386 h 6407150"/>
              <a:gd name="connsiteX23419" fmla="*/ 7331157 w 11737976"/>
              <a:gd name="connsiteY23419" fmla="*/ 5658270 h 6407150"/>
              <a:gd name="connsiteX23420" fmla="*/ 7330190 w 11737976"/>
              <a:gd name="connsiteY23420" fmla="*/ 5662407 h 6407150"/>
              <a:gd name="connsiteX23421" fmla="*/ 7341040 w 11737976"/>
              <a:gd name="connsiteY23421" fmla="*/ 5660073 h 6407150"/>
              <a:gd name="connsiteX23422" fmla="*/ 7340073 w 11737976"/>
              <a:gd name="connsiteY23422" fmla="*/ 5664211 h 6407150"/>
              <a:gd name="connsiteX23423" fmla="*/ 7339107 w 11737976"/>
              <a:gd name="connsiteY23423" fmla="*/ 5668349 h 6407150"/>
              <a:gd name="connsiteX23424" fmla="*/ 7336206 w 11737976"/>
              <a:gd name="connsiteY23424" fmla="*/ 5680760 h 6407150"/>
              <a:gd name="connsiteX23425" fmla="*/ 7323421 w 11737976"/>
              <a:gd name="connsiteY23425" fmla="*/ 5691368 h 6407150"/>
              <a:gd name="connsiteX23426" fmla="*/ 7330403 w 11737976"/>
              <a:gd name="connsiteY23426" fmla="*/ 5705585 h 6407150"/>
              <a:gd name="connsiteX23427" fmla="*/ 7329435 w 11737976"/>
              <a:gd name="connsiteY23427" fmla="*/ 5709721 h 6407150"/>
              <a:gd name="connsiteX23428" fmla="*/ 7328468 w 11737976"/>
              <a:gd name="connsiteY23428" fmla="*/ 5713859 h 6407150"/>
              <a:gd name="connsiteX23429" fmla="*/ 7356723 w 11737976"/>
              <a:gd name="connsiteY23429" fmla="*/ 5637053 h 6407150"/>
              <a:gd name="connsiteX23430" fmla="*/ 7357691 w 11737976"/>
              <a:gd name="connsiteY23430" fmla="*/ 5632915 h 6407150"/>
              <a:gd name="connsiteX23431" fmla="*/ 7368328 w 11737976"/>
              <a:gd name="connsiteY23431" fmla="*/ 5587404 h 6407150"/>
              <a:gd name="connsiteX23432" fmla="*/ 7355548 w 11737976"/>
              <a:gd name="connsiteY23432" fmla="*/ 5598012 h 6407150"/>
              <a:gd name="connsiteX23433" fmla="*/ 7359414 w 11737976"/>
              <a:gd name="connsiteY23433" fmla="*/ 5581463 h 6407150"/>
              <a:gd name="connsiteX23434" fmla="*/ 7369297 w 11737976"/>
              <a:gd name="connsiteY23434" fmla="*/ 5583266 h 6407150"/>
              <a:gd name="connsiteX23435" fmla="*/ 7373164 w 11737976"/>
              <a:gd name="connsiteY23435" fmla="*/ 5566718 h 6407150"/>
              <a:gd name="connsiteX23436" fmla="*/ 7363284 w 11737976"/>
              <a:gd name="connsiteY23436" fmla="*/ 5564914 h 6407150"/>
              <a:gd name="connsiteX23437" fmla="*/ 7368118 w 11737976"/>
              <a:gd name="connsiteY23437" fmla="*/ 5544226 h 6407150"/>
              <a:gd name="connsiteX23438" fmla="*/ 7353400 w 11737976"/>
              <a:gd name="connsiteY23438" fmla="*/ 5563110 h 6407150"/>
              <a:gd name="connsiteX23439" fmla="*/ 7360169 w 11737976"/>
              <a:gd name="connsiteY23439" fmla="*/ 5534148 h 6407150"/>
              <a:gd name="connsiteX23440" fmla="*/ 7363071 w 11737976"/>
              <a:gd name="connsiteY23440" fmla="*/ 5521735 h 6407150"/>
              <a:gd name="connsiteX23441" fmla="*/ 7366939 w 11737976"/>
              <a:gd name="connsiteY23441" fmla="*/ 5505186 h 6407150"/>
              <a:gd name="connsiteX23442" fmla="*/ 7358992 w 11737976"/>
              <a:gd name="connsiteY23442" fmla="*/ 5495107 h 6407150"/>
              <a:gd name="connsiteX23443" fmla="*/ 7360926 w 11737976"/>
              <a:gd name="connsiteY23443" fmla="*/ 5486833 h 6407150"/>
              <a:gd name="connsiteX23444" fmla="*/ 7367695 w 11737976"/>
              <a:gd name="connsiteY23444" fmla="*/ 5457872 h 6407150"/>
              <a:gd name="connsiteX23445" fmla="*/ 7370596 w 11737976"/>
              <a:gd name="connsiteY23445" fmla="*/ 5445459 h 6407150"/>
              <a:gd name="connsiteX23446" fmla="*/ 7396163 w 11737976"/>
              <a:gd name="connsiteY23446" fmla="*/ 5424242 h 6407150"/>
              <a:gd name="connsiteX23447" fmla="*/ 7397129 w 11737976"/>
              <a:gd name="connsiteY23447" fmla="*/ 5420105 h 6407150"/>
              <a:gd name="connsiteX23448" fmla="*/ 7399065 w 11737976"/>
              <a:gd name="connsiteY23448" fmla="*/ 5411831 h 6407150"/>
              <a:gd name="connsiteX23449" fmla="*/ 7389183 w 11737976"/>
              <a:gd name="connsiteY23449" fmla="*/ 5410027 h 6407150"/>
              <a:gd name="connsiteX23450" fmla="*/ 7390148 w 11737976"/>
              <a:gd name="connsiteY23450" fmla="*/ 5405888 h 6407150"/>
              <a:gd name="connsiteX23451" fmla="*/ 7391116 w 11737976"/>
              <a:gd name="connsiteY23451" fmla="*/ 5401751 h 6407150"/>
              <a:gd name="connsiteX23452" fmla="*/ 7399281 w 11737976"/>
              <a:gd name="connsiteY23452" fmla="*/ 5405398 h 6407150"/>
              <a:gd name="connsiteX23453" fmla="*/ 7400032 w 11737976"/>
              <a:gd name="connsiteY23453" fmla="*/ 5407692 h 6407150"/>
              <a:gd name="connsiteX23454" fmla="*/ 7403900 w 11737976"/>
              <a:gd name="connsiteY23454" fmla="*/ 5391144 h 6407150"/>
              <a:gd name="connsiteX23455" fmla="*/ 7393050 w 11737976"/>
              <a:gd name="connsiteY23455" fmla="*/ 5393477 h 6407150"/>
              <a:gd name="connsiteX23456" fmla="*/ 7389938 w 11737976"/>
              <a:gd name="connsiteY23456" fmla="*/ 5362711 h 6407150"/>
              <a:gd name="connsiteX23457" fmla="*/ 7398852 w 11737976"/>
              <a:gd name="connsiteY23457" fmla="*/ 5368652 h 6407150"/>
              <a:gd name="connsiteX23458" fmla="*/ 7405621 w 11737976"/>
              <a:gd name="connsiteY23458" fmla="*/ 5339691 h 6407150"/>
              <a:gd name="connsiteX23459" fmla="*/ 7422275 w 11737976"/>
              <a:gd name="connsiteY23459" fmla="*/ 5312533 h 6407150"/>
              <a:gd name="connsiteX23460" fmla="*/ 7424989 w 11737976"/>
              <a:gd name="connsiteY23460" fmla="*/ 5300918 h 6407150"/>
              <a:gd name="connsiteX23461" fmla="*/ 7425176 w 11737976"/>
              <a:gd name="connsiteY23461" fmla="*/ 5300120 h 6407150"/>
              <a:gd name="connsiteX23462" fmla="*/ 7425001 w 11737976"/>
              <a:gd name="connsiteY23462" fmla="*/ 5300867 h 6407150"/>
              <a:gd name="connsiteX23463" fmla="*/ 7425538 w 11737976"/>
              <a:gd name="connsiteY23463" fmla="*/ 5298570 h 6407150"/>
              <a:gd name="connsiteX23464" fmla="*/ 7428077 w 11737976"/>
              <a:gd name="connsiteY23464" fmla="*/ 5287708 h 6407150"/>
              <a:gd name="connsiteX23465" fmla="*/ 7416259 w 11737976"/>
              <a:gd name="connsiteY23465" fmla="*/ 5294180 h 6407150"/>
              <a:gd name="connsiteX23466" fmla="*/ 7402510 w 11737976"/>
              <a:gd name="connsiteY23466" fmla="*/ 5308925 h 6407150"/>
              <a:gd name="connsiteX23467" fmla="*/ 7407346 w 11737976"/>
              <a:gd name="connsiteY23467" fmla="*/ 5288238 h 6407150"/>
              <a:gd name="connsiteX23468" fmla="*/ 7411213 w 11737976"/>
              <a:gd name="connsiteY23468" fmla="*/ 5271689 h 6407150"/>
              <a:gd name="connsiteX23469" fmla="*/ 7417228 w 11737976"/>
              <a:gd name="connsiteY23469" fmla="*/ 5290042 h 6407150"/>
              <a:gd name="connsiteX23470" fmla="*/ 7419160 w 11737976"/>
              <a:gd name="connsiteY23470" fmla="*/ 5281768 h 6407150"/>
              <a:gd name="connsiteX23471" fmla="*/ 7429043 w 11737976"/>
              <a:gd name="connsiteY23471" fmla="*/ 5283572 h 6407150"/>
              <a:gd name="connsiteX23472" fmla="*/ 7422062 w 11737976"/>
              <a:gd name="connsiteY23472" fmla="*/ 5269355 h 6407150"/>
              <a:gd name="connsiteX23473" fmla="*/ 7411213 w 11737976"/>
              <a:gd name="connsiteY23473" fmla="*/ 5271689 h 6407150"/>
              <a:gd name="connsiteX23474" fmla="*/ 7414116 w 11737976"/>
              <a:gd name="connsiteY23474" fmla="*/ 5259277 h 6407150"/>
              <a:gd name="connsiteX23475" fmla="*/ 7408101 w 11737976"/>
              <a:gd name="connsiteY23475" fmla="*/ 5240924 h 6407150"/>
              <a:gd name="connsiteX23476" fmla="*/ 7383501 w 11737976"/>
              <a:gd name="connsiteY23476" fmla="*/ 5258003 h 6407150"/>
              <a:gd name="connsiteX23477" fmla="*/ 7385435 w 11737976"/>
              <a:gd name="connsiteY23477" fmla="*/ 5249728 h 6407150"/>
              <a:gd name="connsiteX23478" fmla="*/ 7373619 w 11737976"/>
              <a:gd name="connsiteY23478" fmla="*/ 5256199 h 6407150"/>
              <a:gd name="connsiteX23479" fmla="*/ 7382322 w 11737976"/>
              <a:gd name="connsiteY23479" fmla="*/ 5218962 h 6407150"/>
              <a:gd name="connsiteX23480" fmla="*/ 7375342 w 11737976"/>
              <a:gd name="connsiteY23480" fmla="*/ 5204747 h 6407150"/>
              <a:gd name="connsiteX23481" fmla="*/ 7378244 w 11737976"/>
              <a:gd name="connsiteY23481" fmla="*/ 5192334 h 6407150"/>
              <a:gd name="connsiteX23482" fmla="*/ 7383079 w 11737976"/>
              <a:gd name="connsiteY23482" fmla="*/ 5171648 h 6407150"/>
              <a:gd name="connsiteX23483" fmla="*/ 7385980 w 11737976"/>
              <a:gd name="connsiteY23483" fmla="*/ 5159235 h 6407150"/>
              <a:gd name="connsiteX23484" fmla="*/ 7387914 w 11737976"/>
              <a:gd name="connsiteY23484" fmla="*/ 5150961 h 6407150"/>
              <a:gd name="connsiteX23485" fmla="*/ 7388881 w 11737976"/>
              <a:gd name="connsiteY23485" fmla="*/ 5146823 h 6407150"/>
              <a:gd name="connsiteX23486" fmla="*/ 7388669 w 11737976"/>
              <a:gd name="connsiteY23486" fmla="*/ 5103645 h 6407150"/>
              <a:gd name="connsiteX23487" fmla="*/ 7394472 w 11737976"/>
              <a:gd name="connsiteY23487" fmla="*/ 5078822 h 6407150"/>
              <a:gd name="connsiteX23488" fmla="*/ 7395439 w 11737976"/>
              <a:gd name="connsiteY23488" fmla="*/ 5074683 h 6407150"/>
              <a:gd name="connsiteX23489" fmla="*/ 7402797 w 11737976"/>
              <a:gd name="connsiteY23489" fmla="*/ 5065243 h 6407150"/>
              <a:gd name="connsiteX23490" fmla="*/ 7410156 w 11737976"/>
              <a:gd name="connsiteY23490" fmla="*/ 5055801 h 6407150"/>
              <a:gd name="connsiteX23491" fmla="*/ 7401241 w 11737976"/>
              <a:gd name="connsiteY23491" fmla="*/ 5049860 h 6407150"/>
              <a:gd name="connsiteX23492" fmla="*/ 7402208 w 11737976"/>
              <a:gd name="connsiteY23492" fmla="*/ 5045723 h 6407150"/>
              <a:gd name="connsiteX23493" fmla="*/ 7407045 w 11737976"/>
              <a:gd name="connsiteY23493" fmla="*/ 5025036 h 6407150"/>
              <a:gd name="connsiteX23494" fmla="*/ 7408978 w 11737976"/>
              <a:gd name="connsiteY23494" fmla="*/ 5016760 h 6407150"/>
              <a:gd name="connsiteX23495" fmla="*/ 7418861 w 11737976"/>
              <a:gd name="connsiteY23495" fmla="*/ 5018565 h 6407150"/>
              <a:gd name="connsiteX23496" fmla="*/ 7409945 w 11737976"/>
              <a:gd name="connsiteY23496" fmla="*/ 5012624 h 6407150"/>
              <a:gd name="connsiteX23497" fmla="*/ 7422728 w 11737976"/>
              <a:gd name="connsiteY23497" fmla="*/ 5002016 h 6407150"/>
              <a:gd name="connsiteX23498" fmla="*/ 7418648 w 11737976"/>
              <a:gd name="connsiteY23498" fmla="*/ 4975388 h 6407150"/>
              <a:gd name="connsiteX23499" fmla="*/ 7436267 w 11737976"/>
              <a:gd name="connsiteY23499" fmla="*/ 4944093 h 6407150"/>
              <a:gd name="connsiteX23500" fmla="*/ 7433366 w 11737976"/>
              <a:gd name="connsiteY23500" fmla="*/ 4956504 h 6407150"/>
              <a:gd name="connsiteX23501" fmla="*/ 7432400 w 11737976"/>
              <a:gd name="connsiteY23501" fmla="*/ 4960642 h 6407150"/>
              <a:gd name="connsiteX23502" fmla="*/ 7441313 w 11737976"/>
              <a:gd name="connsiteY23502" fmla="*/ 4966582 h 6407150"/>
              <a:gd name="connsiteX23503" fmla="*/ 7456031 w 11737976"/>
              <a:gd name="connsiteY23503" fmla="*/ 4947699 h 6407150"/>
              <a:gd name="connsiteX23504" fmla="*/ 7459870 w 11737976"/>
              <a:gd name="connsiteY23504" fmla="*/ 4931278 h 6407150"/>
              <a:gd name="connsiteX23505" fmla="*/ 7469688 w 11737976"/>
              <a:gd name="connsiteY23505" fmla="*/ 4930134 h 6407150"/>
              <a:gd name="connsiteX23506" fmla="*/ 7478465 w 11737976"/>
              <a:gd name="connsiteY23506" fmla="*/ 4921162 h 6407150"/>
              <a:gd name="connsiteX23507" fmla="*/ 7533317 w 11737976"/>
              <a:gd name="connsiteY23507" fmla="*/ 4912189 h 6407150"/>
              <a:gd name="connsiteX23508" fmla="*/ 7580491 w 11737976"/>
              <a:gd name="connsiteY23508" fmla="*/ 4894804 h 6407150"/>
              <a:gd name="connsiteX23509" fmla="*/ 7612091 w 11737976"/>
              <a:gd name="connsiteY23509" fmla="*/ 4863019 h 6407150"/>
              <a:gd name="connsiteX23510" fmla="*/ 7612342 w 11737976"/>
              <a:gd name="connsiteY23510" fmla="*/ 4863019 h 6407150"/>
              <a:gd name="connsiteX23511" fmla="*/ 7616889 w 11737976"/>
              <a:gd name="connsiteY23511" fmla="*/ 4860397 h 6407150"/>
              <a:gd name="connsiteX23512" fmla="*/ 7616431 w 11737976"/>
              <a:gd name="connsiteY23512" fmla="*/ 4859738 h 6407150"/>
              <a:gd name="connsiteX23513" fmla="*/ 7621602 w 11737976"/>
              <a:gd name="connsiteY23513" fmla="*/ 4857442 h 6407150"/>
              <a:gd name="connsiteX23514" fmla="*/ 7625860 w 11737976"/>
              <a:gd name="connsiteY23514" fmla="*/ 4863039 h 6407150"/>
              <a:gd name="connsiteX23515" fmla="*/ 7634828 w 11737976"/>
              <a:gd name="connsiteY23515" fmla="*/ 4865953 h 6407150"/>
              <a:gd name="connsiteX23516" fmla="*/ 7646875 w 11737976"/>
              <a:gd name="connsiteY23516" fmla="*/ 4851287 h 6407150"/>
              <a:gd name="connsiteX23517" fmla="*/ 7645784 w 11737976"/>
              <a:gd name="connsiteY23517" fmla="*/ 4846700 h 6407150"/>
              <a:gd name="connsiteX23518" fmla="*/ 7647960 w 11737976"/>
              <a:gd name="connsiteY23518" fmla="*/ 4845734 h 6407150"/>
              <a:gd name="connsiteX23519" fmla="*/ 7652456 w 11737976"/>
              <a:gd name="connsiteY23519" fmla="*/ 4841912 h 6407150"/>
              <a:gd name="connsiteX23520" fmla="*/ 7661974 w 11737976"/>
              <a:gd name="connsiteY23520" fmla="*/ 4858561 h 6407150"/>
              <a:gd name="connsiteX23521" fmla="*/ 7661580 w 11737976"/>
              <a:gd name="connsiteY23521" fmla="*/ 4884846 h 6407150"/>
              <a:gd name="connsiteX23522" fmla="*/ 7656923 w 11737976"/>
              <a:gd name="connsiteY23522" fmla="*/ 4894992 h 6407150"/>
              <a:gd name="connsiteX23523" fmla="*/ 7643578 w 11737976"/>
              <a:gd name="connsiteY23523" fmla="*/ 4883369 h 6407150"/>
              <a:gd name="connsiteX23524" fmla="*/ 7634241 w 11737976"/>
              <a:gd name="connsiteY23524" fmla="*/ 4905110 h 6407150"/>
              <a:gd name="connsiteX23525" fmla="*/ 7656856 w 11737976"/>
              <a:gd name="connsiteY23525" fmla="*/ 4899342 h 6407150"/>
              <a:gd name="connsiteX23526" fmla="*/ 7655900 w 11737976"/>
              <a:gd name="connsiteY23526" fmla="*/ 4963153 h 6407150"/>
              <a:gd name="connsiteX23527" fmla="*/ 7655705 w 11737976"/>
              <a:gd name="connsiteY23527" fmla="*/ 4976203 h 6407150"/>
              <a:gd name="connsiteX23528" fmla="*/ 7660015 w 11737976"/>
              <a:gd name="connsiteY23528" fmla="*/ 4989263 h 6407150"/>
              <a:gd name="connsiteX23529" fmla="*/ 7650829 w 11737976"/>
              <a:gd name="connsiteY23529" fmla="*/ 5000851 h 6407150"/>
              <a:gd name="connsiteX23530" fmla="*/ 7654684 w 11737976"/>
              <a:gd name="connsiteY23530" fmla="*/ 5044365 h 6407150"/>
              <a:gd name="connsiteX23531" fmla="*/ 7645563 w 11737976"/>
              <a:gd name="connsiteY23531" fmla="*/ 5051602 h 6407150"/>
              <a:gd name="connsiteX23532" fmla="*/ 7649721 w 11737976"/>
              <a:gd name="connsiteY23532" fmla="*/ 5074813 h 6407150"/>
              <a:gd name="connsiteX23533" fmla="*/ 7658667 w 11737976"/>
              <a:gd name="connsiteY23533" fmla="*/ 5079177 h 6407150"/>
              <a:gd name="connsiteX23534" fmla="*/ 7649569 w 11737976"/>
              <a:gd name="connsiteY23534" fmla="*/ 5084963 h 6407150"/>
              <a:gd name="connsiteX23535" fmla="*/ 7653726 w 11737976"/>
              <a:gd name="connsiteY23535" fmla="*/ 5108175 h 6407150"/>
              <a:gd name="connsiteX23536" fmla="*/ 7635507 w 11737976"/>
              <a:gd name="connsiteY23536" fmla="*/ 5121199 h 6407150"/>
              <a:gd name="connsiteX23537" fmla="*/ 7635378 w 11737976"/>
              <a:gd name="connsiteY23537" fmla="*/ 5129901 h 6407150"/>
              <a:gd name="connsiteX23538" fmla="*/ 7648874 w 11737976"/>
              <a:gd name="connsiteY23538" fmla="*/ 5131371 h 6407150"/>
              <a:gd name="connsiteX23539" fmla="*/ 7644151 w 11737976"/>
              <a:gd name="connsiteY23539" fmla="*/ 5145865 h 6407150"/>
              <a:gd name="connsiteX23540" fmla="*/ 7644129 w 11737976"/>
              <a:gd name="connsiteY23540" fmla="*/ 5147316 h 6407150"/>
              <a:gd name="connsiteX23541" fmla="*/ 7639645 w 11737976"/>
              <a:gd name="connsiteY23541" fmla="*/ 5145859 h 6407150"/>
              <a:gd name="connsiteX23542" fmla="*/ 7635161 w 11737976"/>
              <a:gd name="connsiteY23542" fmla="*/ 5144403 h 6407150"/>
              <a:gd name="connsiteX23543" fmla="*/ 7635139 w 11737976"/>
              <a:gd name="connsiteY23543" fmla="*/ 5145852 h 6407150"/>
              <a:gd name="connsiteX23544" fmla="*/ 7639622 w 11737976"/>
              <a:gd name="connsiteY23544" fmla="*/ 5147309 h 6407150"/>
              <a:gd name="connsiteX23545" fmla="*/ 7635118 w 11737976"/>
              <a:gd name="connsiteY23545" fmla="*/ 5147303 h 6407150"/>
              <a:gd name="connsiteX23546" fmla="*/ 7635073 w 11737976"/>
              <a:gd name="connsiteY23546" fmla="*/ 5150204 h 6407150"/>
              <a:gd name="connsiteX23547" fmla="*/ 7630220 w 11737976"/>
              <a:gd name="connsiteY23547" fmla="*/ 5173401 h 6407150"/>
              <a:gd name="connsiteX23548" fmla="*/ 7629807 w 11737976"/>
              <a:gd name="connsiteY23548" fmla="*/ 5200954 h 6407150"/>
              <a:gd name="connsiteX23549" fmla="*/ 7643281 w 11737976"/>
              <a:gd name="connsiteY23549" fmla="*/ 5203875 h 6407150"/>
              <a:gd name="connsiteX23550" fmla="*/ 7633986 w 11737976"/>
              <a:gd name="connsiteY23550" fmla="*/ 5222715 h 6407150"/>
              <a:gd name="connsiteX23551" fmla="*/ 7629480 w 11737976"/>
              <a:gd name="connsiteY23551" fmla="*/ 5222709 h 6407150"/>
              <a:gd name="connsiteX23552" fmla="*/ 7624954 w 11737976"/>
              <a:gd name="connsiteY23552" fmla="*/ 5224151 h 6407150"/>
              <a:gd name="connsiteX23553" fmla="*/ 7624975 w 11737976"/>
              <a:gd name="connsiteY23553" fmla="*/ 5222701 h 6407150"/>
              <a:gd name="connsiteX23554" fmla="*/ 7621252 w 11737976"/>
              <a:gd name="connsiteY23554" fmla="*/ 5170486 h 6407150"/>
              <a:gd name="connsiteX23555" fmla="*/ 7612480 w 11737976"/>
              <a:gd name="connsiteY23555" fmla="*/ 5154520 h 6407150"/>
              <a:gd name="connsiteX23556" fmla="*/ 7612915 w 11737976"/>
              <a:gd name="connsiteY23556" fmla="*/ 5125516 h 6407150"/>
              <a:gd name="connsiteX23557" fmla="*/ 7622100 w 11737976"/>
              <a:gd name="connsiteY23557" fmla="*/ 5113927 h 6407150"/>
              <a:gd name="connsiteX23558" fmla="*/ 7627453 w 11737976"/>
              <a:gd name="connsiteY23558" fmla="*/ 5057376 h 6407150"/>
              <a:gd name="connsiteX23559" fmla="*/ 7628322 w 11737976"/>
              <a:gd name="connsiteY23559" fmla="*/ 4999367 h 6407150"/>
              <a:gd name="connsiteX23560" fmla="*/ 7623819 w 11737976"/>
              <a:gd name="connsiteY23560" fmla="*/ 4999360 h 6407150"/>
              <a:gd name="connsiteX23561" fmla="*/ 7628387 w 11737976"/>
              <a:gd name="connsiteY23561" fmla="*/ 4995016 h 6407150"/>
              <a:gd name="connsiteX23562" fmla="*/ 7637898 w 11737976"/>
              <a:gd name="connsiteY23562" fmla="*/ 4961675 h 6407150"/>
              <a:gd name="connsiteX23563" fmla="*/ 7638442 w 11737976"/>
              <a:gd name="connsiteY23563" fmla="*/ 4925420 h 6407150"/>
              <a:gd name="connsiteX23564" fmla="*/ 7634132 w 11737976"/>
              <a:gd name="connsiteY23564" fmla="*/ 4912361 h 6407150"/>
              <a:gd name="connsiteX23565" fmla="*/ 7615696 w 11737976"/>
              <a:gd name="connsiteY23565" fmla="*/ 4939888 h 6407150"/>
              <a:gd name="connsiteX23566" fmla="*/ 7614871 w 11737976"/>
              <a:gd name="connsiteY23566" fmla="*/ 4994997 h 6407150"/>
              <a:gd name="connsiteX23567" fmla="*/ 7614806 w 11737976"/>
              <a:gd name="connsiteY23567" fmla="*/ 4999347 h 6407150"/>
              <a:gd name="connsiteX23568" fmla="*/ 7601049 w 11737976"/>
              <a:gd name="connsiteY23568" fmla="*/ 5015279 h 6407150"/>
              <a:gd name="connsiteX23569" fmla="*/ 7604838 w 11737976"/>
              <a:gd name="connsiteY23569" fmla="*/ 5063143 h 6407150"/>
              <a:gd name="connsiteX23570" fmla="*/ 7599985 w 11737976"/>
              <a:gd name="connsiteY23570" fmla="*/ 5086340 h 6407150"/>
              <a:gd name="connsiteX23571" fmla="*/ 7595502 w 11737976"/>
              <a:gd name="connsiteY23571" fmla="*/ 5084883 h 6407150"/>
              <a:gd name="connsiteX23572" fmla="*/ 7604447 w 11737976"/>
              <a:gd name="connsiteY23572" fmla="*/ 5089247 h 6407150"/>
              <a:gd name="connsiteX23573" fmla="*/ 7581352 w 11737976"/>
              <a:gd name="connsiteY23573" fmla="*/ 5126919 h 6407150"/>
              <a:gd name="connsiteX23574" fmla="*/ 7571754 w 11737976"/>
              <a:gd name="connsiteY23574" fmla="*/ 5166062 h 6407150"/>
              <a:gd name="connsiteX23575" fmla="*/ 7593979 w 11737976"/>
              <a:gd name="connsiteY23575" fmla="*/ 5186399 h 6407150"/>
              <a:gd name="connsiteX23576" fmla="*/ 7584882 w 11737976"/>
              <a:gd name="connsiteY23576" fmla="*/ 5192186 h 6407150"/>
              <a:gd name="connsiteX23577" fmla="*/ 7602187 w 11737976"/>
              <a:gd name="connsiteY23577" fmla="*/ 5240069 h 6407150"/>
              <a:gd name="connsiteX23578" fmla="*/ 7623520 w 11737976"/>
              <a:gd name="connsiteY23578" fmla="*/ 5319866 h 6407150"/>
              <a:gd name="connsiteX23579" fmla="*/ 7650510 w 11737976"/>
              <a:gd name="connsiteY23579" fmla="*/ 5322807 h 6407150"/>
              <a:gd name="connsiteX23580" fmla="*/ 7663549 w 11737976"/>
              <a:gd name="connsiteY23580" fmla="*/ 5354732 h 6407150"/>
              <a:gd name="connsiteX23581" fmla="*/ 7672474 w 11737976"/>
              <a:gd name="connsiteY23581" fmla="*/ 5360545 h 6407150"/>
              <a:gd name="connsiteX23582" fmla="*/ 7672235 w 11737976"/>
              <a:gd name="connsiteY23582" fmla="*/ 5376498 h 6407150"/>
              <a:gd name="connsiteX23583" fmla="*/ 7672214 w 11737976"/>
              <a:gd name="connsiteY23583" fmla="*/ 5377949 h 6407150"/>
              <a:gd name="connsiteX23584" fmla="*/ 7672192 w 11737976"/>
              <a:gd name="connsiteY23584" fmla="*/ 5379399 h 6407150"/>
              <a:gd name="connsiteX23585" fmla="*/ 7676175 w 11737976"/>
              <a:gd name="connsiteY23585" fmla="*/ 5414211 h 6407150"/>
              <a:gd name="connsiteX23586" fmla="*/ 7689172 w 11737976"/>
              <a:gd name="connsiteY23586" fmla="*/ 5449037 h 6407150"/>
              <a:gd name="connsiteX23587" fmla="*/ 7693895 w 11737976"/>
              <a:gd name="connsiteY23587" fmla="*/ 5434540 h 6407150"/>
              <a:gd name="connsiteX23588" fmla="*/ 7681225 w 11737976"/>
              <a:gd name="connsiteY23588" fmla="*/ 5377963 h 6407150"/>
              <a:gd name="connsiteX23589" fmla="*/ 7685752 w 11737976"/>
              <a:gd name="connsiteY23589" fmla="*/ 5376519 h 6407150"/>
              <a:gd name="connsiteX23590" fmla="*/ 7690606 w 11737976"/>
              <a:gd name="connsiteY23590" fmla="*/ 5353322 h 6407150"/>
              <a:gd name="connsiteX23591" fmla="*/ 7664135 w 11737976"/>
              <a:gd name="connsiteY23591" fmla="*/ 5315575 h 6407150"/>
              <a:gd name="connsiteX23592" fmla="*/ 7682355 w 11737976"/>
              <a:gd name="connsiteY23592" fmla="*/ 5302552 h 6407150"/>
              <a:gd name="connsiteX23593" fmla="*/ 7722494 w 11737976"/>
              <a:gd name="connsiteY23593" fmla="*/ 5330166 h 6407150"/>
              <a:gd name="connsiteX23594" fmla="*/ 7717988 w 11737976"/>
              <a:gd name="connsiteY23594" fmla="*/ 5330159 h 6407150"/>
              <a:gd name="connsiteX23595" fmla="*/ 7740386 w 11737976"/>
              <a:gd name="connsiteY23595" fmla="*/ 5338893 h 6407150"/>
              <a:gd name="connsiteX23596" fmla="*/ 7735664 w 11737976"/>
              <a:gd name="connsiteY23596" fmla="*/ 5353389 h 6407150"/>
              <a:gd name="connsiteX23597" fmla="*/ 7744589 w 11737976"/>
              <a:gd name="connsiteY23597" fmla="*/ 5359203 h 6407150"/>
              <a:gd name="connsiteX23598" fmla="*/ 7779308 w 11737976"/>
              <a:gd name="connsiteY23598" fmla="*/ 5447721 h 6407150"/>
              <a:gd name="connsiteX23599" fmla="*/ 7770297 w 11737976"/>
              <a:gd name="connsiteY23599" fmla="*/ 5447707 h 6407150"/>
              <a:gd name="connsiteX23600" fmla="*/ 7774715 w 11737976"/>
              <a:gd name="connsiteY23600" fmla="*/ 5453515 h 6407150"/>
              <a:gd name="connsiteX23601" fmla="*/ 7792586 w 11737976"/>
              <a:gd name="connsiteY23601" fmla="*/ 5463694 h 6407150"/>
              <a:gd name="connsiteX23602" fmla="*/ 7805930 w 11737976"/>
              <a:gd name="connsiteY23602" fmla="*/ 5475316 h 6407150"/>
              <a:gd name="connsiteX23603" fmla="*/ 7824170 w 11737976"/>
              <a:gd name="connsiteY23603" fmla="*/ 5460840 h 6407150"/>
              <a:gd name="connsiteX23604" fmla="*/ 7841955 w 11737976"/>
              <a:gd name="connsiteY23604" fmla="*/ 5476819 h 6407150"/>
              <a:gd name="connsiteX23605" fmla="*/ 7851031 w 11737976"/>
              <a:gd name="connsiteY23605" fmla="*/ 5472483 h 6407150"/>
              <a:gd name="connsiteX23606" fmla="*/ 7859390 w 11737976"/>
              <a:gd name="connsiteY23606" fmla="*/ 5516003 h 6407150"/>
              <a:gd name="connsiteX23607" fmla="*/ 7850444 w 11737976"/>
              <a:gd name="connsiteY23607" fmla="*/ 5511639 h 6407150"/>
              <a:gd name="connsiteX23608" fmla="*/ 7836926 w 11737976"/>
              <a:gd name="connsiteY23608" fmla="*/ 5511618 h 6407150"/>
              <a:gd name="connsiteX23609" fmla="*/ 7822974 w 11737976"/>
              <a:gd name="connsiteY23609" fmla="*/ 5540602 h 6407150"/>
              <a:gd name="connsiteX23610" fmla="*/ 7849315 w 11737976"/>
              <a:gd name="connsiteY23610" fmla="*/ 5587050 h 6407150"/>
              <a:gd name="connsiteX23611" fmla="*/ 7871864 w 11737976"/>
              <a:gd name="connsiteY23611" fmla="*/ 5585634 h 6407150"/>
              <a:gd name="connsiteX23612" fmla="*/ 7962260 w 11737976"/>
              <a:gd name="connsiteY23612" fmla="*/ 5566916 h 6407150"/>
              <a:gd name="connsiteX23613" fmla="*/ 7975714 w 11737976"/>
              <a:gd name="connsiteY23613" fmla="*/ 5571286 h 6407150"/>
              <a:gd name="connsiteX23614" fmla="*/ 8025298 w 11737976"/>
              <a:gd name="connsiteY23614" fmla="*/ 5569910 h 6407150"/>
              <a:gd name="connsiteX23615" fmla="*/ 8097477 w 11737976"/>
              <a:gd name="connsiteY23615" fmla="*/ 5564217 h 6407150"/>
              <a:gd name="connsiteX23616" fmla="*/ 8147605 w 11737976"/>
              <a:gd name="connsiteY23616" fmla="*/ 5526585 h 6407150"/>
              <a:gd name="connsiteX23617" fmla="*/ 8147627 w 11737976"/>
              <a:gd name="connsiteY23617" fmla="*/ 5525134 h 6407150"/>
              <a:gd name="connsiteX23618" fmla="*/ 8165867 w 11737976"/>
              <a:gd name="connsiteY23618" fmla="*/ 5510660 h 6407150"/>
              <a:gd name="connsiteX23619" fmla="*/ 8174900 w 11737976"/>
              <a:gd name="connsiteY23619" fmla="*/ 5509222 h 6407150"/>
              <a:gd name="connsiteX23620" fmla="*/ 8174965 w 11737976"/>
              <a:gd name="connsiteY23620" fmla="*/ 5504872 h 6407150"/>
              <a:gd name="connsiteX23621" fmla="*/ 8188592 w 11737976"/>
              <a:gd name="connsiteY23621" fmla="*/ 5497641 h 6407150"/>
              <a:gd name="connsiteX23622" fmla="*/ 8197799 w 11737976"/>
              <a:gd name="connsiteY23622" fmla="*/ 5484604 h 6407150"/>
              <a:gd name="connsiteX23623" fmla="*/ 8211425 w 11737976"/>
              <a:gd name="connsiteY23623" fmla="*/ 5477371 h 6407150"/>
              <a:gd name="connsiteX23624" fmla="*/ 8243551 w 11737976"/>
              <a:gd name="connsiteY23624" fmla="*/ 5438263 h 6407150"/>
              <a:gd name="connsiteX23625" fmla="*/ 8261922 w 11737976"/>
              <a:gd name="connsiteY23625" fmla="*/ 5415086 h 6407150"/>
              <a:gd name="connsiteX23626" fmla="*/ 8262118 w 11737976"/>
              <a:gd name="connsiteY23626" fmla="*/ 5402034 h 6407150"/>
              <a:gd name="connsiteX23627" fmla="*/ 8271715 w 11737976"/>
              <a:gd name="connsiteY23627" fmla="*/ 5362891 h 6407150"/>
              <a:gd name="connsiteX23628" fmla="*/ 8272889 w 11737976"/>
              <a:gd name="connsiteY23628" fmla="*/ 5284580 h 6407150"/>
              <a:gd name="connsiteX23629" fmla="*/ 8282685 w 11737976"/>
              <a:gd name="connsiteY23629" fmla="*/ 5232385 h 6407150"/>
              <a:gd name="connsiteX23630" fmla="*/ 8292216 w 11737976"/>
              <a:gd name="connsiteY23630" fmla="*/ 5197593 h 6407150"/>
              <a:gd name="connsiteX23631" fmla="*/ 8288602 w 11737976"/>
              <a:gd name="connsiteY23631" fmla="*/ 5138128 h 6407150"/>
              <a:gd name="connsiteX23632" fmla="*/ 8293130 w 11737976"/>
              <a:gd name="connsiteY23632" fmla="*/ 5136684 h 6407150"/>
              <a:gd name="connsiteX23633" fmla="*/ 8317245 w 11737976"/>
              <a:gd name="connsiteY23633" fmla="*/ 5030851 h 6407150"/>
              <a:gd name="connsiteX23634" fmla="*/ 8326887 w 11737976"/>
              <a:gd name="connsiteY23634" fmla="*/ 4988808 h 6407150"/>
              <a:gd name="connsiteX23635" fmla="*/ 8336158 w 11737976"/>
              <a:gd name="connsiteY23635" fmla="*/ 4971419 h 6407150"/>
              <a:gd name="connsiteX23636" fmla="*/ 8345345 w 11737976"/>
              <a:gd name="connsiteY23636" fmla="*/ 4959831 h 6407150"/>
              <a:gd name="connsiteX23637" fmla="*/ 8340925 w 11737976"/>
              <a:gd name="connsiteY23637" fmla="*/ 4954024 h 6407150"/>
              <a:gd name="connsiteX23638" fmla="*/ 8359275 w 11737976"/>
              <a:gd name="connsiteY23638" fmla="*/ 4932298 h 6407150"/>
              <a:gd name="connsiteX23639" fmla="*/ 8359775 w 11737976"/>
              <a:gd name="connsiteY23639" fmla="*/ 4898942 h 6407150"/>
              <a:gd name="connsiteX23640" fmla="*/ 8378536 w 11737976"/>
              <a:gd name="connsiteY23640" fmla="*/ 4849661 h 6407150"/>
              <a:gd name="connsiteX23641" fmla="*/ 8388157 w 11737976"/>
              <a:gd name="connsiteY23641" fmla="*/ 4809069 h 6407150"/>
              <a:gd name="connsiteX23642" fmla="*/ 8392879 w 11737976"/>
              <a:gd name="connsiteY23642" fmla="*/ 4794573 h 6407150"/>
              <a:gd name="connsiteX23643" fmla="*/ 8393096 w 11737976"/>
              <a:gd name="connsiteY23643" fmla="*/ 4780070 h 6407150"/>
              <a:gd name="connsiteX23644" fmla="*/ 8388874 w 11737976"/>
              <a:gd name="connsiteY23644" fmla="*/ 4761212 h 6407150"/>
              <a:gd name="connsiteX23645" fmla="*/ 8398231 w 11737976"/>
              <a:gd name="connsiteY23645" fmla="*/ 4738021 h 6407150"/>
              <a:gd name="connsiteX23646" fmla="*/ 8406015 w 11737976"/>
              <a:gd name="connsiteY23646" fmla="*/ 4641568 h 6407150"/>
              <a:gd name="connsiteX23647" fmla="*/ 8408707 w 11737976"/>
              <a:gd name="connsiteY23647" fmla="*/ 4630603 h 6407150"/>
              <a:gd name="connsiteX23648" fmla="*/ 8409755 w 11737976"/>
              <a:gd name="connsiteY23648" fmla="*/ 4633923 h 6407150"/>
              <a:gd name="connsiteX23649" fmla="*/ 8418219 w 11737976"/>
              <a:gd name="connsiteY23649" fmla="*/ 4629255 h 6407150"/>
              <a:gd name="connsiteX23650" fmla="*/ 8413800 w 11737976"/>
              <a:gd name="connsiteY23650" fmla="*/ 4624611 h 6407150"/>
              <a:gd name="connsiteX23651" fmla="*/ 8410238 w 11737976"/>
              <a:gd name="connsiteY23651" fmla="*/ 4624364 h 6407150"/>
              <a:gd name="connsiteX23652" fmla="*/ 8413661 w 11737976"/>
              <a:gd name="connsiteY23652" fmla="*/ 4610422 h 6407150"/>
              <a:gd name="connsiteX23653" fmla="*/ 8418210 w 11737976"/>
              <a:gd name="connsiteY23653" fmla="*/ 4598140 h 6407150"/>
              <a:gd name="connsiteX23654" fmla="*/ 8419059 w 11737976"/>
              <a:gd name="connsiteY23654" fmla="*/ 4602007 h 6407150"/>
              <a:gd name="connsiteX23655" fmla="*/ 8427746 w 11737976"/>
              <a:gd name="connsiteY23655" fmla="*/ 4604719 h 6407150"/>
              <a:gd name="connsiteX23656" fmla="*/ 8429052 w 11737976"/>
              <a:gd name="connsiteY23656" fmla="*/ 4605414 h 6407150"/>
              <a:gd name="connsiteX23657" fmla="*/ 8429883 w 11737976"/>
              <a:gd name="connsiteY23657" fmla="*/ 4608144 h 6407150"/>
              <a:gd name="connsiteX23658" fmla="*/ 8432232 w 11737976"/>
              <a:gd name="connsiteY23658" fmla="*/ 4610231 h 6407150"/>
              <a:gd name="connsiteX23659" fmla="*/ 8433005 w 11737976"/>
              <a:gd name="connsiteY23659" fmla="*/ 4607667 h 6407150"/>
              <a:gd name="connsiteX23660" fmla="*/ 8432931 w 11737976"/>
              <a:gd name="connsiteY23660" fmla="*/ 4607474 h 6407150"/>
              <a:gd name="connsiteX23661" fmla="*/ 8435209 w 11737976"/>
              <a:gd name="connsiteY23661" fmla="*/ 4608684 h 6407150"/>
              <a:gd name="connsiteX23662" fmla="*/ 8434572 w 11737976"/>
              <a:gd name="connsiteY23662" fmla="*/ 4610084 h 6407150"/>
              <a:gd name="connsiteX23663" fmla="*/ 8424266 w 11737976"/>
              <a:gd name="connsiteY23663" fmla="*/ 4611647 h 6407150"/>
              <a:gd name="connsiteX23664" fmla="*/ 8434089 w 11737976"/>
              <a:gd name="connsiteY23664" fmla="*/ 4618810 h 6407150"/>
              <a:gd name="connsiteX23665" fmla="*/ 8424016 w 11737976"/>
              <a:gd name="connsiteY23665" fmla="*/ 4631360 h 6407150"/>
              <a:gd name="connsiteX23666" fmla="*/ 8423815 w 11737976"/>
              <a:gd name="connsiteY23666" fmla="*/ 4637555 h 6407150"/>
              <a:gd name="connsiteX23667" fmla="*/ 8422539 w 11737976"/>
              <a:gd name="connsiteY23667" fmla="*/ 4640356 h 6407150"/>
              <a:gd name="connsiteX23668" fmla="*/ 8421545 w 11737976"/>
              <a:gd name="connsiteY23668" fmla="*/ 4640625 h 6407150"/>
              <a:gd name="connsiteX23669" fmla="*/ 8415297 w 11737976"/>
              <a:gd name="connsiteY23669" fmla="*/ 4644773 h 6407150"/>
              <a:gd name="connsiteX23670" fmla="*/ 8419509 w 11737976"/>
              <a:gd name="connsiteY23670" fmla="*/ 4654683 h 6407150"/>
              <a:gd name="connsiteX23671" fmla="*/ 8425555 w 11737976"/>
              <a:gd name="connsiteY23671" fmla="*/ 4656729 h 6407150"/>
              <a:gd name="connsiteX23672" fmla="*/ 8422291 w 11737976"/>
              <a:gd name="connsiteY23672" fmla="*/ 4660069 h 6407150"/>
              <a:gd name="connsiteX23673" fmla="*/ 8418669 w 11737976"/>
              <a:gd name="connsiteY23673" fmla="*/ 4662277 h 6407150"/>
              <a:gd name="connsiteX23674" fmla="*/ 8413975 w 11737976"/>
              <a:gd name="connsiteY23674" fmla="*/ 4661093 h 6407150"/>
              <a:gd name="connsiteX23675" fmla="*/ 8415405 w 11737976"/>
              <a:gd name="connsiteY23675" fmla="*/ 4665617 h 6407150"/>
              <a:gd name="connsiteX23676" fmla="*/ 8421374 w 11737976"/>
              <a:gd name="connsiteY23676" fmla="*/ 4664000 h 6407150"/>
              <a:gd name="connsiteX23677" fmla="*/ 8420023 w 11737976"/>
              <a:gd name="connsiteY23677" fmla="*/ 4663139 h 6407150"/>
              <a:gd name="connsiteX23678" fmla="*/ 8424001 w 11737976"/>
              <a:gd name="connsiteY23678" fmla="*/ 4662061 h 6407150"/>
              <a:gd name="connsiteX23679" fmla="*/ 8424359 w 11737976"/>
              <a:gd name="connsiteY23679" fmla="*/ 4663193 h 6407150"/>
              <a:gd name="connsiteX23680" fmla="*/ 8427343 w 11737976"/>
              <a:gd name="connsiteY23680" fmla="*/ 4662384 h 6407150"/>
              <a:gd name="connsiteX23681" fmla="*/ 8432595 w 11737976"/>
              <a:gd name="connsiteY23681" fmla="*/ 4658506 h 6407150"/>
              <a:gd name="connsiteX23682" fmla="*/ 8434275 w 11737976"/>
              <a:gd name="connsiteY23682" fmla="*/ 4643318 h 6407150"/>
              <a:gd name="connsiteX23683" fmla="*/ 8426876 w 11737976"/>
              <a:gd name="connsiteY23683" fmla="*/ 4640408 h 6407150"/>
              <a:gd name="connsiteX23684" fmla="*/ 8427514 w 11737976"/>
              <a:gd name="connsiteY23684" fmla="*/ 4639009 h 6407150"/>
              <a:gd name="connsiteX23685" fmla="*/ 8428509 w 11737976"/>
              <a:gd name="connsiteY23685" fmla="*/ 4638739 h 6407150"/>
              <a:gd name="connsiteX23686" fmla="*/ 8429504 w 11737976"/>
              <a:gd name="connsiteY23686" fmla="*/ 4638469 h 6407150"/>
              <a:gd name="connsiteX23687" fmla="*/ 8437279 w 11737976"/>
              <a:gd name="connsiteY23687" fmla="*/ 4643692 h 6407150"/>
              <a:gd name="connsiteX23688" fmla="*/ 8437309 w 11737976"/>
              <a:gd name="connsiteY23688" fmla="*/ 4643754 h 6407150"/>
              <a:gd name="connsiteX23689" fmla="*/ 8436818 w 11737976"/>
              <a:gd name="connsiteY23689" fmla="*/ 4646807 h 6407150"/>
              <a:gd name="connsiteX23690" fmla="*/ 8443306 w 11737976"/>
              <a:gd name="connsiteY23690" fmla="*/ 4661571 h 6407150"/>
              <a:gd name="connsiteX23691" fmla="*/ 8445433 w 11737976"/>
              <a:gd name="connsiteY23691" fmla="*/ 4661628 h 6407150"/>
              <a:gd name="connsiteX23692" fmla="*/ 8445620 w 11737976"/>
              <a:gd name="connsiteY23692" fmla="*/ 4662077 h 6407150"/>
              <a:gd name="connsiteX23693" fmla="*/ 8449765 w 11737976"/>
              <a:gd name="connsiteY23693" fmla="*/ 4667017 h 6407150"/>
              <a:gd name="connsiteX23694" fmla="*/ 8451225 w 11737976"/>
              <a:gd name="connsiteY23694" fmla="*/ 4671535 h 6407150"/>
              <a:gd name="connsiteX23695" fmla="*/ 8451955 w 11737976"/>
              <a:gd name="connsiteY23695" fmla="*/ 4669624 h 6407150"/>
              <a:gd name="connsiteX23696" fmla="*/ 8452521 w 11737976"/>
              <a:gd name="connsiteY23696" fmla="*/ 4670300 h 6407150"/>
              <a:gd name="connsiteX23697" fmla="*/ 8453885 w 11737976"/>
              <a:gd name="connsiteY23697" fmla="*/ 4667885 h 6407150"/>
              <a:gd name="connsiteX23698" fmla="*/ 8454565 w 11737976"/>
              <a:gd name="connsiteY23698" fmla="*/ 4667754 h 6407150"/>
              <a:gd name="connsiteX23699" fmla="*/ 8454583 w 11737976"/>
              <a:gd name="connsiteY23699" fmla="*/ 4666650 h 6407150"/>
              <a:gd name="connsiteX23700" fmla="*/ 8455897 w 11737976"/>
              <a:gd name="connsiteY23700" fmla="*/ 4664321 h 6407150"/>
              <a:gd name="connsiteX23701" fmla="*/ 8459329 w 11737976"/>
              <a:gd name="connsiteY23701" fmla="*/ 4661089 h 6407150"/>
              <a:gd name="connsiteX23702" fmla="*/ 8461889 w 11737976"/>
              <a:gd name="connsiteY23702" fmla="*/ 4666784 h 6407150"/>
              <a:gd name="connsiteX23703" fmla="*/ 8463301 w 11737976"/>
              <a:gd name="connsiteY23703" fmla="*/ 4670388 h 6407150"/>
              <a:gd name="connsiteX23704" fmla="*/ 8462985 w 11737976"/>
              <a:gd name="connsiteY23704" fmla="*/ 4671214 h 6407150"/>
              <a:gd name="connsiteX23705" fmla="*/ 8467689 w 11737976"/>
              <a:gd name="connsiteY23705" fmla="*/ 4683855 h 6407150"/>
              <a:gd name="connsiteX23706" fmla="*/ 8469127 w 11737976"/>
              <a:gd name="connsiteY23706" fmla="*/ 4688300 h 6407150"/>
              <a:gd name="connsiteX23707" fmla="*/ 8463892 w 11737976"/>
              <a:gd name="connsiteY23707" fmla="*/ 4693416 h 6407150"/>
              <a:gd name="connsiteX23708" fmla="*/ 8463173 w 11737976"/>
              <a:gd name="connsiteY23708" fmla="*/ 4693068 h 6407150"/>
              <a:gd name="connsiteX23709" fmla="*/ 8463370 w 11737976"/>
              <a:gd name="connsiteY23709" fmla="*/ 4693927 h 6407150"/>
              <a:gd name="connsiteX23710" fmla="*/ 8462951 w 11737976"/>
              <a:gd name="connsiteY23710" fmla="*/ 4694335 h 6407150"/>
              <a:gd name="connsiteX23711" fmla="*/ 8460141 w 11737976"/>
              <a:gd name="connsiteY23711" fmla="*/ 4698415 h 6407150"/>
              <a:gd name="connsiteX23712" fmla="*/ 8460235 w 11737976"/>
              <a:gd name="connsiteY23712" fmla="*/ 4703618 h 6407150"/>
              <a:gd name="connsiteX23713" fmla="*/ 8460195 w 11737976"/>
              <a:gd name="connsiteY23713" fmla="*/ 4703548 h 6407150"/>
              <a:gd name="connsiteX23714" fmla="*/ 8457525 w 11737976"/>
              <a:gd name="connsiteY23714" fmla="*/ 4696247 h 6407150"/>
              <a:gd name="connsiteX23715" fmla="*/ 8456474 w 11737976"/>
              <a:gd name="connsiteY23715" fmla="*/ 4704789 h 6407150"/>
              <a:gd name="connsiteX23716" fmla="*/ 8461325 w 11737976"/>
              <a:gd name="connsiteY23716" fmla="*/ 4711148 h 6407150"/>
              <a:gd name="connsiteX23717" fmla="*/ 8460767 w 11737976"/>
              <a:gd name="connsiteY23717" fmla="*/ 4725849 h 6407150"/>
              <a:gd name="connsiteX23718" fmla="*/ 8468416 w 11737976"/>
              <a:gd name="connsiteY23718" fmla="*/ 4738963 h 6407150"/>
              <a:gd name="connsiteX23719" fmla="*/ 8475585 w 11737976"/>
              <a:gd name="connsiteY23719" fmla="*/ 4741745 h 6407150"/>
              <a:gd name="connsiteX23720" fmla="*/ 8478208 w 11737976"/>
              <a:gd name="connsiteY23720" fmla="*/ 4737696 h 6407150"/>
              <a:gd name="connsiteX23721" fmla="*/ 8480092 w 11737976"/>
              <a:gd name="connsiteY23721" fmla="*/ 4743873 h 6407150"/>
              <a:gd name="connsiteX23722" fmla="*/ 8480479 w 11737976"/>
              <a:gd name="connsiteY23722" fmla="*/ 4744051 h 6407150"/>
              <a:gd name="connsiteX23723" fmla="*/ 8483708 w 11737976"/>
              <a:gd name="connsiteY23723" fmla="*/ 4756718 h 6407150"/>
              <a:gd name="connsiteX23724" fmla="*/ 8483144 w 11737976"/>
              <a:gd name="connsiteY23724" fmla="*/ 4757624 h 6407150"/>
              <a:gd name="connsiteX23725" fmla="*/ 8482987 w 11737976"/>
              <a:gd name="connsiteY23725" fmla="*/ 4758113 h 6407150"/>
              <a:gd name="connsiteX23726" fmla="*/ 8482199 w 11737976"/>
              <a:gd name="connsiteY23726" fmla="*/ 4757663 h 6407150"/>
              <a:gd name="connsiteX23727" fmla="*/ 8479383 w 11737976"/>
              <a:gd name="connsiteY23727" fmla="*/ 4756646 h 6407150"/>
              <a:gd name="connsiteX23728" fmla="*/ 8487791 w 11737976"/>
              <a:gd name="connsiteY23728" fmla="*/ 4772738 h 6407150"/>
              <a:gd name="connsiteX23729" fmla="*/ 8488805 w 11737976"/>
              <a:gd name="connsiteY23729" fmla="*/ 4776712 h 6407150"/>
              <a:gd name="connsiteX23730" fmla="*/ 8491351 w 11737976"/>
              <a:gd name="connsiteY23730" fmla="*/ 4782473 h 6407150"/>
              <a:gd name="connsiteX23731" fmla="*/ 8492194 w 11737976"/>
              <a:gd name="connsiteY23731" fmla="*/ 4781172 h 6407150"/>
              <a:gd name="connsiteX23732" fmla="*/ 8492519 w 11737976"/>
              <a:gd name="connsiteY23732" fmla="*/ 4781719 h 6407150"/>
              <a:gd name="connsiteX23733" fmla="*/ 8495587 w 11737976"/>
              <a:gd name="connsiteY23733" fmla="*/ 4782651 h 6407150"/>
              <a:gd name="connsiteX23734" fmla="*/ 8497238 w 11737976"/>
              <a:gd name="connsiteY23734" fmla="*/ 4786329 h 6407150"/>
              <a:gd name="connsiteX23735" fmla="*/ 8497801 w 11737976"/>
              <a:gd name="connsiteY23735" fmla="*/ 4789087 h 6407150"/>
              <a:gd name="connsiteX23736" fmla="*/ 8497782 w 11737976"/>
              <a:gd name="connsiteY23736" fmla="*/ 4789357 h 6407150"/>
              <a:gd name="connsiteX23737" fmla="*/ 8497961 w 11737976"/>
              <a:gd name="connsiteY23737" fmla="*/ 4799957 h 6407150"/>
              <a:gd name="connsiteX23738" fmla="*/ 8495403 w 11737976"/>
              <a:gd name="connsiteY23738" fmla="*/ 4798367 h 6407150"/>
              <a:gd name="connsiteX23739" fmla="*/ 8495124 w 11737976"/>
              <a:gd name="connsiteY23739" fmla="*/ 4805718 h 6407150"/>
              <a:gd name="connsiteX23740" fmla="*/ 8495631 w 11737976"/>
              <a:gd name="connsiteY23740" fmla="*/ 4807705 h 6407150"/>
              <a:gd name="connsiteX23741" fmla="*/ 8495883 w 11737976"/>
              <a:gd name="connsiteY23741" fmla="*/ 4808699 h 6407150"/>
              <a:gd name="connsiteX23742" fmla="*/ 8496655 w 11737976"/>
              <a:gd name="connsiteY23742" fmla="*/ 4807507 h 6407150"/>
              <a:gd name="connsiteX23743" fmla="*/ 8496404 w 11737976"/>
              <a:gd name="connsiteY23743" fmla="*/ 4806514 h 6407150"/>
              <a:gd name="connsiteX23744" fmla="*/ 8496162 w 11737976"/>
              <a:gd name="connsiteY23744" fmla="*/ 4801348 h 6407150"/>
              <a:gd name="connsiteX23745" fmla="*/ 8497442 w 11737976"/>
              <a:gd name="connsiteY23745" fmla="*/ 4802142 h 6407150"/>
              <a:gd name="connsiteX23746" fmla="*/ 8500747 w 11737976"/>
              <a:gd name="connsiteY23746" fmla="*/ 4810884 h 6407150"/>
              <a:gd name="connsiteX23747" fmla="*/ 8505313 w 11737976"/>
              <a:gd name="connsiteY23747" fmla="*/ 4814328 h 6407150"/>
              <a:gd name="connsiteX23748" fmla="*/ 8505497 w 11737976"/>
              <a:gd name="connsiteY23748" fmla="*/ 4815346 h 6407150"/>
              <a:gd name="connsiteX23749" fmla="*/ 8503048 w 11737976"/>
              <a:gd name="connsiteY23749" fmla="*/ 4819923 h 6407150"/>
              <a:gd name="connsiteX23750" fmla="*/ 8501918 w 11737976"/>
              <a:gd name="connsiteY23750" fmla="*/ 4820357 h 6407150"/>
              <a:gd name="connsiteX23751" fmla="*/ 8501749 w 11737976"/>
              <a:gd name="connsiteY23751" fmla="*/ 4819031 h 6407150"/>
              <a:gd name="connsiteX23752" fmla="*/ 8494605 w 11737976"/>
              <a:gd name="connsiteY23752" fmla="*/ 4807904 h 6407150"/>
              <a:gd name="connsiteX23753" fmla="*/ 8492021 w 11737976"/>
              <a:gd name="connsiteY23753" fmla="*/ 4814658 h 6407150"/>
              <a:gd name="connsiteX23754" fmla="*/ 8488197 w 11737976"/>
              <a:gd name="connsiteY23754" fmla="*/ 4808102 h 6407150"/>
              <a:gd name="connsiteX23755" fmla="*/ 8483813 w 11737976"/>
              <a:gd name="connsiteY23755" fmla="*/ 4816247 h 6407150"/>
              <a:gd name="connsiteX23756" fmla="*/ 8479951 w 11737976"/>
              <a:gd name="connsiteY23756" fmla="*/ 4822207 h 6407150"/>
              <a:gd name="connsiteX23757" fmla="*/ 8483483 w 11737976"/>
              <a:gd name="connsiteY23757" fmla="*/ 4840287 h 6407150"/>
              <a:gd name="connsiteX23758" fmla="*/ 8487239 w 11737976"/>
              <a:gd name="connsiteY23758" fmla="*/ 4837605 h 6407150"/>
              <a:gd name="connsiteX23759" fmla="*/ 8490713 w 11737976"/>
              <a:gd name="connsiteY23759" fmla="*/ 4833159 h 6407150"/>
              <a:gd name="connsiteX23760" fmla="*/ 8493964 w 11737976"/>
              <a:gd name="connsiteY23760" fmla="*/ 4835659 h 6407150"/>
              <a:gd name="connsiteX23761" fmla="*/ 8502959 w 11737976"/>
              <a:gd name="connsiteY23761" fmla="*/ 4849002 h 6407150"/>
              <a:gd name="connsiteX23762" fmla="*/ 8503497 w 11737976"/>
              <a:gd name="connsiteY23762" fmla="*/ 4849208 h 6407150"/>
              <a:gd name="connsiteX23763" fmla="*/ 8505047 w 11737976"/>
              <a:gd name="connsiteY23763" fmla="*/ 4853761 h 6407150"/>
              <a:gd name="connsiteX23764" fmla="*/ 8504103 w 11737976"/>
              <a:gd name="connsiteY23764" fmla="*/ 4854017 h 6407150"/>
              <a:gd name="connsiteX23765" fmla="*/ 8509619 w 11737976"/>
              <a:gd name="connsiteY23765" fmla="*/ 4878309 h 6407150"/>
              <a:gd name="connsiteX23766" fmla="*/ 8512603 w 11737976"/>
              <a:gd name="connsiteY23766" fmla="*/ 4877500 h 6407150"/>
              <a:gd name="connsiteX23767" fmla="*/ 8510335 w 11737976"/>
              <a:gd name="connsiteY23767" fmla="*/ 4880570 h 6407150"/>
              <a:gd name="connsiteX23768" fmla="*/ 8510363 w 11737976"/>
              <a:gd name="connsiteY23768" fmla="*/ 4881924 h 6407150"/>
              <a:gd name="connsiteX23769" fmla="*/ 8509953 w 11737976"/>
              <a:gd name="connsiteY23769" fmla="*/ 4880247 h 6407150"/>
              <a:gd name="connsiteX23770" fmla="*/ 8503365 w 11737976"/>
              <a:gd name="connsiteY23770" fmla="*/ 4876049 h 6407150"/>
              <a:gd name="connsiteX23771" fmla="*/ 8502301 w 11737976"/>
              <a:gd name="connsiteY23771" fmla="*/ 4888764 h 6407150"/>
              <a:gd name="connsiteX23772" fmla="*/ 8496133 w 11737976"/>
              <a:gd name="connsiteY23772" fmla="*/ 4894129 h 6407150"/>
              <a:gd name="connsiteX23773" fmla="*/ 8497627 w 11737976"/>
              <a:gd name="connsiteY23773" fmla="*/ 4908433 h 6407150"/>
              <a:gd name="connsiteX23774" fmla="*/ 8502225 w 11737976"/>
              <a:gd name="connsiteY23774" fmla="*/ 4913798 h 6407150"/>
              <a:gd name="connsiteX23775" fmla="*/ 8510418 w 11737976"/>
              <a:gd name="connsiteY23775" fmla="*/ 4916381 h 6407150"/>
              <a:gd name="connsiteX23776" fmla="*/ 8507887 w 11737976"/>
              <a:gd name="connsiteY23776" fmla="*/ 4906447 h 6407150"/>
              <a:gd name="connsiteX23777" fmla="*/ 8511724 w 11737976"/>
              <a:gd name="connsiteY23777" fmla="*/ 4908831 h 6407150"/>
              <a:gd name="connsiteX23778" fmla="*/ 8524931 w 11737976"/>
              <a:gd name="connsiteY23778" fmla="*/ 4947971 h 6407150"/>
              <a:gd name="connsiteX23779" fmla="*/ 8523629 w 11737976"/>
              <a:gd name="connsiteY23779" fmla="*/ 4954477 h 6407150"/>
              <a:gd name="connsiteX23780" fmla="*/ 8523997 w 11737976"/>
              <a:gd name="connsiteY23780" fmla="*/ 4957847 h 6407150"/>
              <a:gd name="connsiteX23781" fmla="*/ 8523215 w 11737976"/>
              <a:gd name="connsiteY23781" fmla="*/ 4957738 h 6407150"/>
              <a:gd name="connsiteX23782" fmla="*/ 8516223 w 11737976"/>
              <a:gd name="connsiteY23782" fmla="*/ 4953875 h 6407150"/>
              <a:gd name="connsiteX23783" fmla="*/ 8511685 w 11737976"/>
              <a:gd name="connsiteY23783" fmla="*/ 4960016 h 6407150"/>
              <a:gd name="connsiteX23784" fmla="*/ 8515529 w 11737976"/>
              <a:gd name="connsiteY23784" fmla="*/ 4962358 h 6407150"/>
              <a:gd name="connsiteX23785" fmla="*/ 8515815 w 11737976"/>
              <a:gd name="connsiteY23785" fmla="*/ 4963938 h 6407150"/>
              <a:gd name="connsiteX23786" fmla="*/ 8514367 w 11737976"/>
              <a:gd name="connsiteY23786" fmla="*/ 4965652 h 6407150"/>
              <a:gd name="connsiteX23787" fmla="*/ 8511049 w 11737976"/>
              <a:gd name="connsiteY23787" fmla="*/ 4961083 h 6407150"/>
              <a:gd name="connsiteX23788" fmla="*/ 8510518 w 11737976"/>
              <a:gd name="connsiteY23788" fmla="*/ 4967439 h 6407150"/>
              <a:gd name="connsiteX23789" fmla="*/ 8516635 w 11737976"/>
              <a:gd name="connsiteY23789" fmla="*/ 4978764 h 6407150"/>
              <a:gd name="connsiteX23790" fmla="*/ 8520473 w 11737976"/>
              <a:gd name="connsiteY23790" fmla="*/ 4981149 h 6407150"/>
              <a:gd name="connsiteX23791" fmla="*/ 8520725 w 11737976"/>
              <a:gd name="connsiteY23791" fmla="*/ 4982142 h 6407150"/>
              <a:gd name="connsiteX23792" fmla="*/ 8521738 w 11737976"/>
              <a:gd name="connsiteY23792" fmla="*/ 4986116 h 6407150"/>
              <a:gd name="connsiteX23793" fmla="*/ 8520009 w 11737976"/>
              <a:gd name="connsiteY23793" fmla="*/ 4996223 h 6407150"/>
              <a:gd name="connsiteX23794" fmla="*/ 8519635 w 11737976"/>
              <a:gd name="connsiteY23794" fmla="*/ 4998045 h 6407150"/>
              <a:gd name="connsiteX23795" fmla="*/ 8519085 w 11737976"/>
              <a:gd name="connsiteY23795" fmla="*/ 4998322 h 6407150"/>
              <a:gd name="connsiteX23796" fmla="*/ 8518171 w 11737976"/>
              <a:gd name="connsiteY23796" fmla="*/ 5000260 h 6407150"/>
              <a:gd name="connsiteX23797" fmla="*/ 8519063 w 11737976"/>
              <a:gd name="connsiteY23797" fmla="*/ 5000835 h 6407150"/>
              <a:gd name="connsiteX23798" fmla="*/ 8518090 w 11737976"/>
              <a:gd name="connsiteY23798" fmla="*/ 5005585 h 6407150"/>
              <a:gd name="connsiteX23799" fmla="*/ 8526005 w 11737976"/>
              <a:gd name="connsiteY23799" fmla="*/ 5015520 h 6407150"/>
              <a:gd name="connsiteX23800" fmla="*/ 8529083 w 11737976"/>
              <a:gd name="connsiteY23800" fmla="*/ 5014924 h 6407150"/>
              <a:gd name="connsiteX23801" fmla="*/ 8525791 w 11737976"/>
              <a:gd name="connsiteY23801" fmla="*/ 5002010 h 6407150"/>
              <a:gd name="connsiteX23802" fmla="*/ 8527095 w 11737976"/>
              <a:gd name="connsiteY23802" fmla="*/ 4994460 h 6407150"/>
              <a:gd name="connsiteX23803" fmla="*/ 8527891 w 11737976"/>
              <a:gd name="connsiteY23803" fmla="*/ 4995095 h 6407150"/>
              <a:gd name="connsiteX23804" fmla="*/ 8526821 w 11737976"/>
              <a:gd name="connsiteY23804" fmla="*/ 4997665 h 6407150"/>
              <a:gd name="connsiteX23805" fmla="*/ 8530239 w 11737976"/>
              <a:gd name="connsiteY23805" fmla="*/ 4999229 h 6407150"/>
              <a:gd name="connsiteX23806" fmla="*/ 8530927 w 11737976"/>
              <a:gd name="connsiteY23806" fmla="*/ 5001932 h 6407150"/>
              <a:gd name="connsiteX23807" fmla="*/ 8530311 w 11737976"/>
              <a:gd name="connsiteY23807" fmla="*/ 5003204 h 6407150"/>
              <a:gd name="connsiteX23808" fmla="*/ 8535805 w 11737976"/>
              <a:gd name="connsiteY23808" fmla="*/ 5012421 h 6407150"/>
              <a:gd name="connsiteX23809" fmla="*/ 8540423 w 11737976"/>
              <a:gd name="connsiteY23809" fmla="*/ 5009943 h 6407150"/>
              <a:gd name="connsiteX23810" fmla="*/ 8541137 w 11737976"/>
              <a:gd name="connsiteY23810" fmla="*/ 5012205 h 6407150"/>
              <a:gd name="connsiteX23811" fmla="*/ 8542131 w 11737976"/>
              <a:gd name="connsiteY23811" fmla="*/ 5011935 h 6407150"/>
              <a:gd name="connsiteX23812" fmla="*/ 8541417 w 11737976"/>
              <a:gd name="connsiteY23812" fmla="*/ 5009674 h 6407150"/>
              <a:gd name="connsiteX23813" fmla="*/ 8538679 w 11737976"/>
              <a:gd name="connsiteY23813" fmla="*/ 4994606 h 6407150"/>
              <a:gd name="connsiteX23814" fmla="*/ 8537977 w 11737976"/>
              <a:gd name="connsiteY23814" fmla="*/ 4993246 h 6407150"/>
              <a:gd name="connsiteX23815" fmla="*/ 8538139 w 11737976"/>
              <a:gd name="connsiteY23815" fmla="*/ 4987111 h 6407150"/>
              <a:gd name="connsiteX23816" fmla="*/ 8542725 w 11737976"/>
              <a:gd name="connsiteY23816" fmla="*/ 4996647 h 6407150"/>
              <a:gd name="connsiteX23817" fmla="*/ 8538419 w 11737976"/>
              <a:gd name="connsiteY23817" fmla="*/ 4979759 h 6407150"/>
              <a:gd name="connsiteX23818" fmla="*/ 8534835 w 11737976"/>
              <a:gd name="connsiteY23818" fmla="*/ 4978368 h 6407150"/>
              <a:gd name="connsiteX23819" fmla="*/ 8533226 w 11737976"/>
              <a:gd name="connsiteY23819" fmla="*/ 4970221 h 6407150"/>
              <a:gd name="connsiteX23820" fmla="*/ 8536863 w 11737976"/>
              <a:gd name="connsiteY23820" fmla="*/ 4967932 h 6407150"/>
              <a:gd name="connsiteX23821" fmla="*/ 8543843 w 11737976"/>
              <a:gd name="connsiteY23821" fmla="*/ 4970799 h 6407150"/>
              <a:gd name="connsiteX23822" fmla="*/ 8544305 w 11737976"/>
              <a:gd name="connsiteY23822" fmla="*/ 4971101 h 6407150"/>
              <a:gd name="connsiteX23823" fmla="*/ 8547227 w 11737976"/>
              <a:gd name="connsiteY23823" fmla="*/ 4978108 h 6407150"/>
              <a:gd name="connsiteX23824" fmla="*/ 8545398 w 11737976"/>
              <a:gd name="connsiteY23824" fmla="*/ 4979198 h 6407150"/>
              <a:gd name="connsiteX23825" fmla="*/ 8549517 w 11737976"/>
              <a:gd name="connsiteY23825" fmla="*/ 4991633 h 6407150"/>
              <a:gd name="connsiteX23826" fmla="*/ 8549673 w 11737976"/>
              <a:gd name="connsiteY23826" fmla="*/ 4991908 h 6407150"/>
              <a:gd name="connsiteX23827" fmla="*/ 8549874 w 11737976"/>
              <a:gd name="connsiteY23827" fmla="*/ 4998780 h 6407150"/>
              <a:gd name="connsiteX23828" fmla="*/ 8549857 w 11737976"/>
              <a:gd name="connsiteY23828" fmla="*/ 4998792 h 6407150"/>
              <a:gd name="connsiteX23829" fmla="*/ 8549874 w 11737976"/>
              <a:gd name="connsiteY23829" fmla="*/ 4998794 h 6407150"/>
              <a:gd name="connsiteX23830" fmla="*/ 8549892 w 11737976"/>
              <a:gd name="connsiteY23830" fmla="*/ 4999429 h 6407150"/>
              <a:gd name="connsiteX23831" fmla="*/ 8547841 w 11737976"/>
              <a:gd name="connsiteY23831" fmla="*/ 4999826 h 6407150"/>
              <a:gd name="connsiteX23832" fmla="*/ 8548842 w 11737976"/>
              <a:gd name="connsiteY23832" fmla="*/ 5007972 h 6407150"/>
              <a:gd name="connsiteX23833" fmla="*/ 8552464 w 11737976"/>
              <a:gd name="connsiteY23833" fmla="*/ 5012421 h 6407150"/>
              <a:gd name="connsiteX23834" fmla="*/ 8552233 w 11737976"/>
              <a:gd name="connsiteY23834" fmla="*/ 5016567 h 6407150"/>
              <a:gd name="connsiteX23835" fmla="*/ 8539940 w 11737976"/>
              <a:gd name="connsiteY23835" fmla="*/ 5018669 h 6407150"/>
              <a:gd name="connsiteX23836" fmla="*/ 8522827 w 11737976"/>
              <a:gd name="connsiteY23836" fmla="*/ 5029442 h 6407150"/>
              <a:gd name="connsiteX23837" fmla="*/ 8517729 w 11737976"/>
              <a:gd name="connsiteY23837" fmla="*/ 5040646 h 6407150"/>
              <a:gd name="connsiteX23838" fmla="*/ 8528826 w 11737976"/>
              <a:gd name="connsiteY23838" fmla="*/ 5045008 h 6407150"/>
              <a:gd name="connsiteX23839" fmla="*/ 8538975 w 11737976"/>
              <a:gd name="connsiteY23839" fmla="*/ 5036120 h 6407150"/>
              <a:gd name="connsiteX23840" fmla="*/ 8546798 w 11737976"/>
              <a:gd name="connsiteY23840" fmla="*/ 5044534 h 6407150"/>
              <a:gd name="connsiteX23841" fmla="*/ 8547885 w 11737976"/>
              <a:gd name="connsiteY23841" fmla="*/ 5044940 h 6407150"/>
              <a:gd name="connsiteX23842" fmla="*/ 8547699 w 11737976"/>
              <a:gd name="connsiteY23842" fmla="*/ 5045720 h 6407150"/>
              <a:gd name="connsiteX23843" fmla="*/ 8548979 w 11737976"/>
              <a:gd name="connsiteY23843" fmla="*/ 5046514 h 6407150"/>
              <a:gd name="connsiteX23844" fmla="*/ 8549245 w 11737976"/>
              <a:gd name="connsiteY23844" fmla="*/ 5046463 h 6407150"/>
              <a:gd name="connsiteX23845" fmla="*/ 8547570 w 11737976"/>
              <a:gd name="connsiteY23845" fmla="*/ 5052210 h 6407150"/>
              <a:gd name="connsiteX23846" fmla="*/ 8545339 w 11737976"/>
              <a:gd name="connsiteY23846" fmla="*/ 5056803 h 6407150"/>
              <a:gd name="connsiteX23847" fmla="*/ 8544849 w 11737976"/>
              <a:gd name="connsiteY23847" fmla="*/ 5055653 h 6407150"/>
              <a:gd name="connsiteX23848" fmla="*/ 8543557 w 11737976"/>
              <a:gd name="connsiteY23848" fmla="*/ 5059031 h 6407150"/>
              <a:gd name="connsiteX23849" fmla="*/ 8542798 w 11737976"/>
              <a:gd name="connsiteY23849" fmla="*/ 5056050 h 6407150"/>
              <a:gd name="connsiteX23850" fmla="*/ 8537947 w 11737976"/>
              <a:gd name="connsiteY23850" fmla="*/ 5049692 h 6407150"/>
              <a:gd name="connsiteX23851" fmla="*/ 8538174 w 11737976"/>
              <a:gd name="connsiteY23851" fmla="*/ 5059030 h 6407150"/>
              <a:gd name="connsiteX23852" fmla="*/ 8538695 w 11737976"/>
              <a:gd name="connsiteY23852" fmla="*/ 5056845 h 6407150"/>
              <a:gd name="connsiteX23853" fmla="*/ 8539200 w 11737976"/>
              <a:gd name="connsiteY23853" fmla="*/ 5058832 h 6407150"/>
              <a:gd name="connsiteX23854" fmla="*/ 8540987 w 11737976"/>
              <a:gd name="connsiteY23854" fmla="*/ 5061613 h 6407150"/>
              <a:gd name="connsiteX23855" fmla="*/ 8541239 w 11737976"/>
              <a:gd name="connsiteY23855" fmla="*/ 5062606 h 6407150"/>
              <a:gd name="connsiteX23856" fmla="*/ 8541493 w 11737976"/>
              <a:gd name="connsiteY23856" fmla="*/ 5063600 h 6407150"/>
              <a:gd name="connsiteX23857" fmla="*/ 8542519 w 11737976"/>
              <a:gd name="connsiteY23857" fmla="*/ 5063401 h 6407150"/>
              <a:gd name="connsiteX23858" fmla="*/ 8543290 w 11737976"/>
              <a:gd name="connsiteY23858" fmla="*/ 5062209 h 6407150"/>
              <a:gd name="connsiteX23859" fmla="*/ 8544902 w 11737976"/>
              <a:gd name="connsiteY23859" fmla="*/ 5070107 h 6407150"/>
              <a:gd name="connsiteX23860" fmla="*/ 8544705 w 11737976"/>
              <a:gd name="connsiteY23860" fmla="*/ 5070659 h 6407150"/>
              <a:gd name="connsiteX23861" fmla="*/ 8542658 w 11737976"/>
              <a:gd name="connsiteY23861" fmla="*/ 5068275 h 6407150"/>
              <a:gd name="connsiteX23862" fmla="*/ 8539463 w 11737976"/>
              <a:gd name="connsiteY23862" fmla="*/ 5069217 h 6407150"/>
              <a:gd name="connsiteX23863" fmla="*/ 8538757 w 11737976"/>
              <a:gd name="connsiteY23863" fmla="*/ 5069480 h 6407150"/>
              <a:gd name="connsiteX23864" fmla="*/ 8538655 w 11737976"/>
              <a:gd name="connsiteY23864" fmla="*/ 5069362 h 6407150"/>
              <a:gd name="connsiteX23865" fmla="*/ 8532247 w 11737976"/>
              <a:gd name="connsiteY23865" fmla="*/ 5069559 h 6407150"/>
              <a:gd name="connsiteX23866" fmla="*/ 8532620 w 11737976"/>
              <a:gd name="connsiteY23866" fmla="*/ 5072073 h 6407150"/>
              <a:gd name="connsiteX23867" fmla="*/ 8529133 w 11737976"/>
              <a:gd name="connsiteY23867" fmla="*/ 5074010 h 6407150"/>
              <a:gd name="connsiteX23868" fmla="*/ 8526183 w 11737976"/>
              <a:gd name="connsiteY23868" fmla="*/ 5077649 h 6407150"/>
              <a:gd name="connsiteX23869" fmla="*/ 8519857 w 11737976"/>
              <a:gd name="connsiteY23869" fmla="*/ 5078133 h 6407150"/>
              <a:gd name="connsiteX23870" fmla="*/ 8519375 w 11737976"/>
              <a:gd name="connsiteY23870" fmla="*/ 5086859 h 6407150"/>
              <a:gd name="connsiteX23871" fmla="*/ 8525701 w 11737976"/>
              <a:gd name="connsiteY23871" fmla="*/ 5086374 h 6407150"/>
              <a:gd name="connsiteX23872" fmla="*/ 8529882 w 11737976"/>
              <a:gd name="connsiteY23872" fmla="*/ 5079102 h 6407150"/>
              <a:gd name="connsiteX23873" fmla="*/ 8533691 w 11737976"/>
              <a:gd name="connsiteY23873" fmla="*/ 5080445 h 6407150"/>
              <a:gd name="connsiteX23874" fmla="*/ 8533221 w 11737976"/>
              <a:gd name="connsiteY23874" fmla="*/ 5086049 h 6407150"/>
              <a:gd name="connsiteX23875" fmla="*/ 8534753 w 11737976"/>
              <a:gd name="connsiteY23875" fmla="*/ 5087838 h 6407150"/>
              <a:gd name="connsiteX23876" fmla="*/ 8535526 w 11737976"/>
              <a:gd name="connsiteY23876" fmla="*/ 5086646 h 6407150"/>
              <a:gd name="connsiteX23877" fmla="*/ 8535285 w 11737976"/>
              <a:gd name="connsiteY23877" fmla="*/ 5081479 h 6407150"/>
              <a:gd name="connsiteX23878" fmla="*/ 8543215 w 11737976"/>
              <a:gd name="connsiteY23878" fmla="*/ 5087243 h 6407150"/>
              <a:gd name="connsiteX23879" fmla="*/ 8548825 w 11737976"/>
              <a:gd name="connsiteY23879" fmla="*/ 5096580 h 6407150"/>
              <a:gd name="connsiteX23880" fmla="*/ 8549357 w 11737976"/>
              <a:gd name="connsiteY23880" fmla="*/ 5090223 h 6407150"/>
              <a:gd name="connsiteX23881" fmla="*/ 8553578 w 11737976"/>
              <a:gd name="connsiteY23881" fmla="*/ 5092532 h 6407150"/>
              <a:gd name="connsiteX23882" fmla="*/ 8553612 w 11737976"/>
              <a:gd name="connsiteY23882" fmla="*/ 5092574 h 6407150"/>
              <a:gd name="connsiteX23883" fmla="*/ 8553863 w 11737976"/>
              <a:gd name="connsiteY23883" fmla="*/ 5093481 h 6407150"/>
              <a:gd name="connsiteX23884" fmla="*/ 8536907 w 11737976"/>
              <a:gd name="connsiteY23884" fmla="*/ 5111580 h 6407150"/>
              <a:gd name="connsiteX23885" fmla="*/ 8547365 w 11737976"/>
              <a:gd name="connsiteY23885" fmla="*/ 5117342 h 6407150"/>
              <a:gd name="connsiteX23886" fmla="*/ 8551190 w 11737976"/>
              <a:gd name="connsiteY23886" fmla="*/ 5108939 h 6407150"/>
              <a:gd name="connsiteX23887" fmla="*/ 8555169 w 11737976"/>
              <a:gd name="connsiteY23887" fmla="*/ 5107862 h 6407150"/>
              <a:gd name="connsiteX23888" fmla="*/ 8561933 w 11737976"/>
              <a:gd name="connsiteY23888" fmla="*/ 5110520 h 6407150"/>
              <a:gd name="connsiteX23889" fmla="*/ 8562619 w 11737976"/>
              <a:gd name="connsiteY23889" fmla="*/ 5109897 h 6407150"/>
              <a:gd name="connsiteX23890" fmla="*/ 8563409 w 11737976"/>
              <a:gd name="connsiteY23890" fmla="*/ 5115257 h 6407150"/>
              <a:gd name="connsiteX23891" fmla="*/ 8561824 w 11737976"/>
              <a:gd name="connsiteY23891" fmla="*/ 5122180 h 6407150"/>
              <a:gd name="connsiteX23892" fmla="*/ 8561806 w 11737976"/>
              <a:gd name="connsiteY23892" fmla="*/ 5122197 h 6407150"/>
              <a:gd name="connsiteX23893" fmla="*/ 8560421 w 11737976"/>
              <a:gd name="connsiteY23893" fmla="*/ 5120559 h 6407150"/>
              <a:gd name="connsiteX23894" fmla="*/ 8559639 w 11737976"/>
              <a:gd name="connsiteY23894" fmla="*/ 5122110 h 6407150"/>
              <a:gd name="connsiteX23895" fmla="*/ 8559009 w 11737976"/>
              <a:gd name="connsiteY23895" fmla="*/ 5123362 h 6407150"/>
              <a:gd name="connsiteX23896" fmla="*/ 8558475 w 11737976"/>
              <a:gd name="connsiteY23896" fmla="*/ 5123208 h 6407150"/>
              <a:gd name="connsiteX23897" fmla="*/ 8557461 w 11737976"/>
              <a:gd name="connsiteY23897" fmla="*/ 5122011 h 6407150"/>
              <a:gd name="connsiteX23898" fmla="*/ 8557362 w 11737976"/>
              <a:gd name="connsiteY23898" fmla="*/ 5122889 h 6407150"/>
              <a:gd name="connsiteX23899" fmla="*/ 8554811 w 11737976"/>
              <a:gd name="connsiteY23899" fmla="*/ 5122156 h 6407150"/>
              <a:gd name="connsiteX23900" fmla="*/ 8548450 w 11737976"/>
              <a:gd name="connsiteY23900" fmla="*/ 5130326 h 6407150"/>
              <a:gd name="connsiteX23901" fmla="*/ 8549311 w 11737976"/>
              <a:gd name="connsiteY23901" fmla="*/ 5131787 h 6407150"/>
              <a:gd name="connsiteX23902" fmla="*/ 8549228 w 11737976"/>
              <a:gd name="connsiteY23902" fmla="*/ 5131943 h 6407150"/>
              <a:gd name="connsiteX23903" fmla="*/ 8549937 w 11737976"/>
              <a:gd name="connsiteY23903" fmla="*/ 5151613 h 6407150"/>
              <a:gd name="connsiteX23904" fmla="*/ 8550443 w 11737976"/>
              <a:gd name="connsiteY23904" fmla="*/ 5153600 h 6407150"/>
              <a:gd name="connsiteX23905" fmla="*/ 8551721 w 11737976"/>
              <a:gd name="connsiteY23905" fmla="*/ 5154394 h 6407150"/>
              <a:gd name="connsiteX23906" fmla="*/ 8551469 w 11737976"/>
              <a:gd name="connsiteY23906" fmla="*/ 5153402 h 6407150"/>
              <a:gd name="connsiteX23907" fmla="*/ 8549937 w 11737976"/>
              <a:gd name="connsiteY23907" fmla="*/ 5151613 h 6407150"/>
              <a:gd name="connsiteX23908" fmla="*/ 8550964 w 11737976"/>
              <a:gd name="connsiteY23908" fmla="*/ 5151414 h 6407150"/>
              <a:gd name="connsiteX23909" fmla="*/ 8562993 w 11737976"/>
              <a:gd name="connsiteY23909" fmla="*/ 5156381 h 6407150"/>
              <a:gd name="connsiteX23910" fmla="*/ 8565767 w 11737976"/>
              <a:gd name="connsiteY23910" fmla="*/ 5171480 h 6407150"/>
              <a:gd name="connsiteX23911" fmla="*/ 8561385 w 11737976"/>
              <a:gd name="connsiteY23911" fmla="*/ 5179627 h 6407150"/>
              <a:gd name="connsiteX23912" fmla="*/ 8559599 w 11737976"/>
              <a:gd name="connsiteY23912" fmla="*/ 5176845 h 6407150"/>
              <a:gd name="connsiteX23913" fmla="*/ 8559347 w 11737976"/>
              <a:gd name="connsiteY23913" fmla="*/ 5175851 h 6407150"/>
              <a:gd name="connsiteX23914" fmla="*/ 8558586 w 11737976"/>
              <a:gd name="connsiteY23914" fmla="*/ 5172872 h 6407150"/>
              <a:gd name="connsiteX23915" fmla="*/ 8555787 w 11737976"/>
              <a:gd name="connsiteY23915" fmla="*/ 5166117 h 6407150"/>
              <a:gd name="connsiteX23916" fmla="*/ 8557813 w 11737976"/>
              <a:gd name="connsiteY23916" fmla="*/ 5174064 h 6407150"/>
              <a:gd name="connsiteX23917" fmla="*/ 8558573 w 11737976"/>
              <a:gd name="connsiteY23917" fmla="*/ 5177044 h 6407150"/>
              <a:gd name="connsiteX23918" fmla="*/ 8558827 w 11737976"/>
              <a:gd name="connsiteY23918" fmla="*/ 5178037 h 6407150"/>
              <a:gd name="connsiteX23919" fmla="*/ 8554469 w 11737976"/>
              <a:gd name="connsiteY23919" fmla="*/ 5177837 h 6407150"/>
              <a:gd name="connsiteX23920" fmla="*/ 8554203 w 11737976"/>
              <a:gd name="connsiteY23920" fmla="*/ 5181016 h 6407150"/>
              <a:gd name="connsiteX23921" fmla="*/ 8558535 w 11737976"/>
              <a:gd name="connsiteY23921" fmla="*/ 5189560 h 6407150"/>
              <a:gd name="connsiteX23922" fmla="*/ 8565944 w 11737976"/>
              <a:gd name="connsiteY23922" fmla="*/ 5197507 h 6407150"/>
              <a:gd name="connsiteX23923" fmla="*/ 8566437 w 11737976"/>
              <a:gd name="connsiteY23923" fmla="*/ 5203667 h 6407150"/>
              <a:gd name="connsiteX23924" fmla="*/ 8569783 w 11737976"/>
              <a:gd name="connsiteY23924" fmla="*/ 5199892 h 6407150"/>
              <a:gd name="connsiteX23925" fmla="*/ 8567767 w 11737976"/>
              <a:gd name="connsiteY23925" fmla="*/ 5187773 h 6407150"/>
              <a:gd name="connsiteX23926" fmla="*/ 8571644 w 11737976"/>
              <a:gd name="connsiteY23926" fmla="*/ 5177641 h 6407150"/>
              <a:gd name="connsiteX23927" fmla="*/ 8575721 w 11737976"/>
              <a:gd name="connsiteY23927" fmla="*/ 5185191 h 6407150"/>
              <a:gd name="connsiteX23928" fmla="*/ 8572643 w 11737976"/>
              <a:gd name="connsiteY23928" fmla="*/ 5185786 h 6407150"/>
              <a:gd name="connsiteX23929" fmla="*/ 8574923 w 11737976"/>
              <a:gd name="connsiteY23929" fmla="*/ 5194727 h 6407150"/>
              <a:gd name="connsiteX23930" fmla="*/ 8572327 w 11737976"/>
              <a:gd name="connsiteY23930" fmla="*/ 5205654 h 6407150"/>
              <a:gd name="connsiteX23931" fmla="*/ 8580241 w 11737976"/>
              <a:gd name="connsiteY23931" fmla="*/ 5215589 h 6407150"/>
              <a:gd name="connsiteX23932" fmla="*/ 8578761 w 11737976"/>
              <a:gd name="connsiteY23932" fmla="*/ 5197112 h 6407150"/>
              <a:gd name="connsiteX23933" fmla="*/ 8584624 w 11737976"/>
              <a:gd name="connsiteY23933" fmla="*/ 5207442 h 6407150"/>
              <a:gd name="connsiteX23934" fmla="*/ 8582573 w 11737976"/>
              <a:gd name="connsiteY23934" fmla="*/ 5207840 h 6407150"/>
              <a:gd name="connsiteX23935" fmla="*/ 8584611 w 11737976"/>
              <a:gd name="connsiteY23935" fmla="*/ 5211615 h 6407150"/>
              <a:gd name="connsiteX23936" fmla="*/ 8581254 w 11737976"/>
              <a:gd name="connsiteY23936" fmla="*/ 5219561 h 6407150"/>
              <a:gd name="connsiteX23937" fmla="*/ 8584294 w 11737976"/>
              <a:gd name="connsiteY23937" fmla="*/ 5231482 h 6407150"/>
              <a:gd name="connsiteX23938" fmla="*/ 8588904 w 11737976"/>
              <a:gd name="connsiteY23938" fmla="*/ 5232675 h 6407150"/>
              <a:gd name="connsiteX23939" fmla="*/ 8596528 w 11737976"/>
              <a:gd name="connsiteY23939" fmla="*/ 5254132 h 6407150"/>
              <a:gd name="connsiteX23940" fmla="*/ 8595477 w 11737976"/>
              <a:gd name="connsiteY23940" fmla="*/ 5262675 h 6407150"/>
              <a:gd name="connsiteX23941" fmla="*/ 8592411 w 11737976"/>
              <a:gd name="connsiteY23941" fmla="*/ 5259098 h 6407150"/>
              <a:gd name="connsiteX23942" fmla="*/ 8591359 w 11737976"/>
              <a:gd name="connsiteY23942" fmla="*/ 5267641 h 6407150"/>
              <a:gd name="connsiteX23943" fmla="*/ 8589321 w 11737976"/>
              <a:gd name="connsiteY23943" fmla="*/ 5263866 h 6407150"/>
              <a:gd name="connsiteX23944" fmla="*/ 8590347 w 11737976"/>
              <a:gd name="connsiteY23944" fmla="*/ 5263667 h 6407150"/>
              <a:gd name="connsiteX23945" fmla="*/ 8586256 w 11737976"/>
              <a:gd name="connsiteY23945" fmla="*/ 5260290 h 6407150"/>
              <a:gd name="connsiteX23946" fmla="*/ 8588549 w 11737976"/>
              <a:gd name="connsiteY23946" fmla="*/ 5265058 h 6407150"/>
              <a:gd name="connsiteX23947" fmla="*/ 8590587 w 11737976"/>
              <a:gd name="connsiteY23947" fmla="*/ 5268833 h 6407150"/>
              <a:gd name="connsiteX23948" fmla="*/ 8590575 w 11737976"/>
              <a:gd name="connsiteY23948" fmla="*/ 5273005 h 6407150"/>
              <a:gd name="connsiteX23949" fmla="*/ 8595425 w 11737976"/>
              <a:gd name="connsiteY23949" fmla="*/ 5279363 h 6407150"/>
              <a:gd name="connsiteX23950" fmla="*/ 8593866 w 11737976"/>
              <a:gd name="connsiteY23950" fmla="*/ 5285919 h 6407150"/>
              <a:gd name="connsiteX23951" fmla="*/ 8602249 w 11737976"/>
              <a:gd name="connsiteY23951" fmla="*/ 5310357 h 6407150"/>
              <a:gd name="connsiteX23952" fmla="*/ 8607621 w 11737976"/>
              <a:gd name="connsiteY23952" fmla="*/ 5314529 h 6407150"/>
              <a:gd name="connsiteX23953" fmla="*/ 8607593 w 11737976"/>
              <a:gd name="connsiteY23953" fmla="*/ 5322874 h 6407150"/>
              <a:gd name="connsiteX23954" fmla="*/ 8606062 w 11737976"/>
              <a:gd name="connsiteY23954" fmla="*/ 5321085 h 6407150"/>
              <a:gd name="connsiteX23955" fmla="*/ 8605809 w 11737976"/>
              <a:gd name="connsiteY23955" fmla="*/ 5320091 h 6407150"/>
              <a:gd name="connsiteX23956" fmla="*/ 8605037 w 11737976"/>
              <a:gd name="connsiteY23956" fmla="*/ 5321284 h 6407150"/>
              <a:gd name="connsiteX23957" fmla="*/ 8605289 w 11737976"/>
              <a:gd name="connsiteY23957" fmla="*/ 5322277 h 6407150"/>
              <a:gd name="connsiteX23958" fmla="*/ 8607075 w 11737976"/>
              <a:gd name="connsiteY23958" fmla="*/ 5325058 h 6407150"/>
              <a:gd name="connsiteX23959" fmla="*/ 8614685 w 11737976"/>
              <a:gd name="connsiteY23959" fmla="*/ 5350688 h 6407150"/>
              <a:gd name="connsiteX23960" fmla="*/ 8626361 w 11737976"/>
              <a:gd name="connsiteY23960" fmla="*/ 5388039 h 6407150"/>
              <a:gd name="connsiteX23961" fmla="*/ 8630199 w 11737976"/>
              <a:gd name="connsiteY23961" fmla="*/ 5390424 h 6407150"/>
              <a:gd name="connsiteX23962" fmla="*/ 8628199 w 11737976"/>
              <a:gd name="connsiteY23962" fmla="*/ 5374133 h 6407150"/>
              <a:gd name="connsiteX23963" fmla="*/ 8638205 w 11737976"/>
              <a:gd name="connsiteY23963" fmla="*/ 5371153 h 6407150"/>
              <a:gd name="connsiteX23964" fmla="*/ 8634771 w 11737976"/>
              <a:gd name="connsiteY23964" fmla="*/ 5404132 h 6407150"/>
              <a:gd name="connsiteX23965" fmla="*/ 8630186 w 11737976"/>
              <a:gd name="connsiteY23965" fmla="*/ 5394597 h 6407150"/>
              <a:gd name="connsiteX23966" fmla="*/ 8632211 w 11737976"/>
              <a:gd name="connsiteY23966" fmla="*/ 5402543 h 6407150"/>
              <a:gd name="connsiteX23967" fmla="*/ 8634187 w 11737976"/>
              <a:gd name="connsiteY23967" fmla="*/ 5427179 h 6407150"/>
              <a:gd name="connsiteX23968" fmla="*/ 8644090 w 11737976"/>
              <a:gd name="connsiteY23968" fmla="*/ 5457577 h 6407150"/>
              <a:gd name="connsiteX23969" fmla="*/ 8650903 w 11737976"/>
              <a:gd name="connsiteY23969" fmla="*/ 5492742 h 6407150"/>
              <a:gd name="connsiteX23970" fmla="*/ 8658993 w 11737976"/>
              <a:gd name="connsiteY23970" fmla="*/ 5528702 h 6407150"/>
              <a:gd name="connsiteX23971" fmla="*/ 8657967 w 11737976"/>
              <a:gd name="connsiteY23971" fmla="*/ 5528901 h 6407150"/>
              <a:gd name="connsiteX23972" fmla="*/ 8656941 w 11737976"/>
              <a:gd name="connsiteY23972" fmla="*/ 5529100 h 6407150"/>
              <a:gd name="connsiteX23973" fmla="*/ 8657436 w 11737976"/>
              <a:gd name="connsiteY23973" fmla="*/ 5535259 h 6407150"/>
              <a:gd name="connsiteX23974" fmla="*/ 8658474 w 11737976"/>
              <a:gd name="connsiteY23974" fmla="*/ 5530888 h 6407150"/>
              <a:gd name="connsiteX23975" fmla="*/ 8666935 w 11737976"/>
              <a:gd name="connsiteY23975" fmla="*/ 5530293 h 6407150"/>
              <a:gd name="connsiteX23976" fmla="*/ 8672279 w 11737976"/>
              <a:gd name="connsiteY23976" fmla="*/ 5542810 h 6407150"/>
              <a:gd name="connsiteX23977" fmla="*/ 8671759 w 11737976"/>
              <a:gd name="connsiteY23977" fmla="*/ 5544994 h 6407150"/>
              <a:gd name="connsiteX23978" fmla="*/ 8672012 w 11737976"/>
              <a:gd name="connsiteY23978" fmla="*/ 5545989 h 6407150"/>
              <a:gd name="connsiteX23979" fmla="*/ 8672266 w 11737976"/>
              <a:gd name="connsiteY23979" fmla="*/ 5546982 h 6407150"/>
              <a:gd name="connsiteX23980" fmla="*/ 8673292 w 11737976"/>
              <a:gd name="connsiteY23980" fmla="*/ 5546783 h 6407150"/>
              <a:gd name="connsiteX23981" fmla="*/ 8673559 w 11737976"/>
              <a:gd name="connsiteY23981" fmla="*/ 5543605 h 6407150"/>
              <a:gd name="connsiteX23982" fmla="*/ 8674584 w 11737976"/>
              <a:gd name="connsiteY23982" fmla="*/ 5543406 h 6407150"/>
              <a:gd name="connsiteX23983" fmla="*/ 8677902 w 11737976"/>
              <a:gd name="connsiteY23983" fmla="*/ 5547976 h 6407150"/>
              <a:gd name="connsiteX23984" fmla="*/ 8685083 w 11737976"/>
              <a:gd name="connsiteY23984" fmla="*/ 5546585 h 6407150"/>
              <a:gd name="connsiteX23985" fmla="*/ 8689935 w 11737976"/>
              <a:gd name="connsiteY23985" fmla="*/ 5552943 h 6407150"/>
              <a:gd name="connsiteX23986" fmla="*/ 8696382 w 11737976"/>
              <a:gd name="connsiteY23986" fmla="*/ 5540228 h 6407150"/>
              <a:gd name="connsiteX23987" fmla="*/ 8696635 w 11737976"/>
              <a:gd name="connsiteY23987" fmla="*/ 5541222 h 6407150"/>
              <a:gd name="connsiteX23988" fmla="*/ 8697142 w 11737976"/>
              <a:gd name="connsiteY23988" fmla="*/ 5543209 h 6407150"/>
              <a:gd name="connsiteX23989" fmla="*/ 8697090 w 11737976"/>
              <a:gd name="connsiteY23989" fmla="*/ 5559897 h 6407150"/>
              <a:gd name="connsiteX23990" fmla="*/ 8700154 w 11737976"/>
              <a:gd name="connsiteY23990" fmla="*/ 5563473 h 6407150"/>
              <a:gd name="connsiteX23991" fmla="*/ 8701447 w 11737976"/>
              <a:gd name="connsiteY23991" fmla="*/ 5560096 h 6407150"/>
              <a:gd name="connsiteX23992" fmla="*/ 8706576 w 11737976"/>
              <a:gd name="connsiteY23992" fmla="*/ 5559103 h 6407150"/>
              <a:gd name="connsiteX23993" fmla="*/ 8708108 w 11737976"/>
              <a:gd name="connsiteY23993" fmla="*/ 5560892 h 6407150"/>
              <a:gd name="connsiteX23994" fmla="*/ 8708641 w 11737976"/>
              <a:gd name="connsiteY23994" fmla="*/ 5554534 h 6407150"/>
              <a:gd name="connsiteX23995" fmla="*/ 8722445 w 11737976"/>
              <a:gd name="connsiteY23995" fmla="*/ 5566455 h 6407150"/>
              <a:gd name="connsiteX23996" fmla="*/ 8723751 w 11737976"/>
              <a:gd name="connsiteY23996" fmla="*/ 5558906 h 6407150"/>
              <a:gd name="connsiteX23997" fmla="*/ 8720419 w 11737976"/>
              <a:gd name="connsiteY23997" fmla="*/ 5558509 h 6407150"/>
              <a:gd name="connsiteX23998" fmla="*/ 8724803 w 11737976"/>
              <a:gd name="connsiteY23998" fmla="*/ 5550363 h 6407150"/>
              <a:gd name="connsiteX23999" fmla="*/ 8733997 w 11737976"/>
              <a:gd name="connsiteY23999" fmla="*/ 5561092 h 6407150"/>
              <a:gd name="connsiteX24000" fmla="*/ 8734023 w 11737976"/>
              <a:gd name="connsiteY24000" fmla="*/ 5552747 h 6407150"/>
              <a:gd name="connsiteX24001" fmla="*/ 8749171 w 11737976"/>
              <a:gd name="connsiteY24001" fmla="*/ 5544604 h 6407150"/>
              <a:gd name="connsiteX24002" fmla="*/ 8761391 w 11737976"/>
              <a:gd name="connsiteY24002" fmla="*/ 5571426 h 6407150"/>
              <a:gd name="connsiteX24003" fmla="*/ 8772929 w 11737976"/>
              <a:gd name="connsiteY24003" fmla="*/ 5570234 h 6407150"/>
              <a:gd name="connsiteX24004" fmla="*/ 8775741 w 11737976"/>
              <a:gd name="connsiteY24004" fmla="*/ 5572817 h 6407150"/>
              <a:gd name="connsiteX24005" fmla="*/ 8778578 w 11737976"/>
              <a:gd name="connsiteY24005" fmla="*/ 5567057 h 6407150"/>
              <a:gd name="connsiteX24006" fmla="*/ 8776807 w 11737976"/>
              <a:gd name="connsiteY24006" fmla="*/ 5560101 h 6407150"/>
              <a:gd name="connsiteX24007" fmla="*/ 8771435 w 11737976"/>
              <a:gd name="connsiteY24007" fmla="*/ 5555930 h 6407150"/>
              <a:gd name="connsiteX24008" fmla="*/ 8774538 w 11737976"/>
              <a:gd name="connsiteY24008" fmla="*/ 5546989 h 6407150"/>
              <a:gd name="connsiteX24009" fmla="*/ 8779631 w 11737976"/>
              <a:gd name="connsiteY24009" fmla="*/ 5558513 h 6407150"/>
              <a:gd name="connsiteX24010" fmla="*/ 8780669 w 11737976"/>
              <a:gd name="connsiteY24010" fmla="*/ 5554141 h 6407150"/>
              <a:gd name="connsiteX24011" fmla="*/ 8788053 w 11737976"/>
              <a:gd name="connsiteY24011" fmla="*/ 5570434 h 6407150"/>
              <a:gd name="connsiteX24012" fmla="*/ 8800882 w 11737976"/>
              <a:gd name="connsiteY24012" fmla="*/ 5565866 h 6407150"/>
              <a:gd name="connsiteX24013" fmla="*/ 8809622 w 11737976"/>
              <a:gd name="connsiteY24013" fmla="*/ 5557919 h 6407150"/>
              <a:gd name="connsiteX24014" fmla="*/ 8812661 w 11737976"/>
              <a:gd name="connsiteY24014" fmla="*/ 5569840 h 6407150"/>
              <a:gd name="connsiteX24015" fmla="*/ 8818601 w 11737976"/>
              <a:gd name="connsiteY24015" fmla="*/ 5555138 h 6407150"/>
              <a:gd name="connsiteX24016" fmla="*/ 8830140 w 11737976"/>
              <a:gd name="connsiteY24016" fmla="*/ 5553947 h 6407150"/>
              <a:gd name="connsiteX24017" fmla="*/ 8834346 w 11737976"/>
              <a:gd name="connsiteY24017" fmla="*/ 5519775 h 6407150"/>
              <a:gd name="connsiteX24018" fmla="*/ 8832066 w 11737976"/>
              <a:gd name="connsiteY24018" fmla="*/ 5510835 h 6407150"/>
              <a:gd name="connsiteX24019" fmla="*/ 8827671 w 11737976"/>
              <a:gd name="connsiteY24019" fmla="*/ 5523153 h 6407150"/>
              <a:gd name="connsiteX24020" fmla="*/ 8823847 w 11737976"/>
              <a:gd name="connsiteY24020" fmla="*/ 5516596 h 6407150"/>
              <a:gd name="connsiteX24021" fmla="*/ 8825418 w 11737976"/>
              <a:gd name="connsiteY24021" fmla="*/ 5505867 h 6407150"/>
              <a:gd name="connsiteX24022" fmla="*/ 8826722 w 11737976"/>
              <a:gd name="connsiteY24022" fmla="*/ 5498317 h 6407150"/>
              <a:gd name="connsiteX24023" fmla="*/ 8827242 w 11737976"/>
              <a:gd name="connsiteY24023" fmla="*/ 5496133 h 6407150"/>
              <a:gd name="connsiteX24024" fmla="*/ 8828268 w 11737976"/>
              <a:gd name="connsiteY24024" fmla="*/ 5495933 h 6407150"/>
              <a:gd name="connsiteX24025" fmla="*/ 8827015 w 11737976"/>
              <a:gd name="connsiteY24025" fmla="*/ 5486795 h 6407150"/>
              <a:gd name="connsiteX24026" fmla="*/ 8825203 w 11737976"/>
              <a:gd name="connsiteY24026" fmla="*/ 5492358 h 6407150"/>
              <a:gd name="connsiteX24027" fmla="*/ 8826482 w 11737976"/>
              <a:gd name="connsiteY24027" fmla="*/ 5493152 h 6407150"/>
              <a:gd name="connsiteX24028" fmla="*/ 8824937 w 11737976"/>
              <a:gd name="connsiteY24028" fmla="*/ 5495537 h 6407150"/>
              <a:gd name="connsiteX24029" fmla="*/ 8823885 w 11737976"/>
              <a:gd name="connsiteY24029" fmla="*/ 5504080 h 6407150"/>
              <a:gd name="connsiteX24030" fmla="*/ 8820035 w 11737976"/>
              <a:gd name="connsiteY24030" fmla="*/ 5505867 h 6407150"/>
              <a:gd name="connsiteX24031" fmla="*/ 8821756 w 11737976"/>
              <a:gd name="connsiteY24031" fmla="*/ 5529510 h 6407150"/>
              <a:gd name="connsiteX24032" fmla="*/ 8816132 w 11737976"/>
              <a:gd name="connsiteY24032" fmla="*/ 5524344 h 6407150"/>
              <a:gd name="connsiteX24033" fmla="*/ 8814411 w 11737976"/>
              <a:gd name="connsiteY24033" fmla="*/ 5500702 h 6407150"/>
              <a:gd name="connsiteX24034" fmla="*/ 8820860 w 11737976"/>
              <a:gd name="connsiteY24034" fmla="*/ 5487987 h 6407150"/>
              <a:gd name="connsiteX24035" fmla="*/ 8824216 w 11737976"/>
              <a:gd name="connsiteY24035" fmla="*/ 5480039 h 6407150"/>
              <a:gd name="connsiteX24036" fmla="*/ 8826534 w 11737976"/>
              <a:gd name="connsiteY24036" fmla="*/ 5476464 h 6407150"/>
              <a:gd name="connsiteX24037" fmla="*/ 8827052 w 11737976"/>
              <a:gd name="connsiteY24037" fmla="*/ 5474279 h 6407150"/>
              <a:gd name="connsiteX24038" fmla="*/ 8816632 w 11737976"/>
              <a:gd name="connsiteY24038" fmla="*/ 5446066 h 6407150"/>
              <a:gd name="connsiteX24039" fmla="*/ 8815605 w 11737976"/>
              <a:gd name="connsiteY24039" fmla="*/ 5446265 h 6407150"/>
              <a:gd name="connsiteX24040" fmla="*/ 8816136 w 11737976"/>
              <a:gd name="connsiteY24040" fmla="*/ 5439908 h 6407150"/>
              <a:gd name="connsiteX24041" fmla="*/ 8813909 w 11737976"/>
              <a:gd name="connsiteY24041" fmla="*/ 5414279 h 6407150"/>
              <a:gd name="connsiteX24042" fmla="*/ 8809235 w 11737976"/>
              <a:gd name="connsiteY24042" fmla="*/ 5433947 h 6407150"/>
              <a:gd name="connsiteX24043" fmla="*/ 8814858 w 11737976"/>
              <a:gd name="connsiteY24043" fmla="*/ 5439113 h 6407150"/>
              <a:gd name="connsiteX24044" fmla="*/ 8815351 w 11737976"/>
              <a:gd name="connsiteY24044" fmla="*/ 5445271 h 6407150"/>
              <a:gd name="connsiteX24045" fmla="*/ 8811995 w 11737976"/>
              <a:gd name="connsiteY24045" fmla="*/ 5453218 h 6407150"/>
              <a:gd name="connsiteX24046" fmla="*/ 8819124 w 11737976"/>
              <a:gd name="connsiteY24046" fmla="*/ 5468517 h 6407150"/>
              <a:gd name="connsiteX24047" fmla="*/ 8807599 w 11737976"/>
              <a:gd name="connsiteY24047" fmla="*/ 5465536 h 6407150"/>
              <a:gd name="connsiteX24048" fmla="*/ 8804522 w 11737976"/>
              <a:gd name="connsiteY24048" fmla="*/ 5466132 h 6407150"/>
              <a:gd name="connsiteX24049" fmla="*/ 8801988 w 11737976"/>
              <a:gd name="connsiteY24049" fmla="*/ 5456198 h 6407150"/>
              <a:gd name="connsiteX24050" fmla="*/ 8804813 w 11737976"/>
              <a:gd name="connsiteY24050" fmla="*/ 5454608 h 6407150"/>
              <a:gd name="connsiteX24051" fmla="*/ 8800573 w 11737976"/>
              <a:gd name="connsiteY24051" fmla="*/ 5416860 h 6407150"/>
              <a:gd name="connsiteX24052" fmla="*/ 8793631 w 11737976"/>
              <a:gd name="connsiteY24052" fmla="*/ 5423415 h 6407150"/>
              <a:gd name="connsiteX24053" fmla="*/ 8777762 w 11737976"/>
              <a:gd name="connsiteY24053" fmla="*/ 5416063 h 6407150"/>
              <a:gd name="connsiteX24054" fmla="*/ 8774457 w 11737976"/>
              <a:gd name="connsiteY24054" fmla="*/ 5407323 h 6407150"/>
              <a:gd name="connsiteX24055" fmla="*/ 8795573 w 11737976"/>
              <a:gd name="connsiteY24055" fmla="*/ 5376131 h 6407150"/>
              <a:gd name="connsiteX24056" fmla="*/ 8793278 w 11737976"/>
              <a:gd name="connsiteY24056" fmla="*/ 5371363 h 6407150"/>
              <a:gd name="connsiteX24057" fmla="*/ 8795918 w 11737976"/>
              <a:gd name="connsiteY24057" fmla="*/ 5357432 h 6407150"/>
              <a:gd name="connsiteX24058" fmla="*/ 8796335 w 11737976"/>
              <a:gd name="connsiteY24058" fmla="*/ 5344906 h 6407150"/>
              <a:gd name="connsiteX24059" fmla="*/ 8797561 w 11737976"/>
              <a:gd name="connsiteY24059" fmla="*/ 5341890 h 6407150"/>
              <a:gd name="connsiteX24060" fmla="*/ 8796407 w 11737976"/>
              <a:gd name="connsiteY24060" fmla="*/ 5342778 h 6407150"/>
              <a:gd name="connsiteX24061" fmla="*/ 8796448 w 11737976"/>
              <a:gd name="connsiteY24061" fmla="*/ 5341563 h 6407150"/>
              <a:gd name="connsiteX24062" fmla="*/ 8792205 w 11737976"/>
              <a:gd name="connsiteY24062" fmla="*/ 5303815 h 6407150"/>
              <a:gd name="connsiteX24063" fmla="*/ 8793448 w 11737976"/>
              <a:gd name="connsiteY24063" fmla="*/ 5301505 h 6407150"/>
              <a:gd name="connsiteX24064" fmla="*/ 8794566 w 11737976"/>
              <a:gd name="connsiteY24064" fmla="*/ 5302416 h 6407150"/>
              <a:gd name="connsiteX24065" fmla="*/ 8798067 w 11737976"/>
              <a:gd name="connsiteY24065" fmla="*/ 5302389 h 6407150"/>
              <a:gd name="connsiteX24066" fmla="*/ 8799062 w 11737976"/>
              <a:gd name="connsiteY24066" fmla="*/ 5302119 h 6407150"/>
              <a:gd name="connsiteX24067" fmla="*/ 8800694 w 11737976"/>
              <a:gd name="connsiteY24067" fmla="*/ 5300449 h 6407150"/>
              <a:gd name="connsiteX24068" fmla="*/ 8801689 w 11737976"/>
              <a:gd name="connsiteY24068" fmla="*/ 5300180 h 6407150"/>
              <a:gd name="connsiteX24069" fmla="*/ 8805107 w 11737976"/>
              <a:gd name="connsiteY24069" fmla="*/ 5304166 h 6407150"/>
              <a:gd name="connsiteX24070" fmla="*/ 8812989 w 11737976"/>
              <a:gd name="connsiteY24070" fmla="*/ 5298348 h 6407150"/>
              <a:gd name="connsiteX24071" fmla="*/ 8814418 w 11737976"/>
              <a:gd name="connsiteY24071" fmla="*/ 5302872 h 6407150"/>
              <a:gd name="connsiteX24072" fmla="*/ 8821101 w 11737976"/>
              <a:gd name="connsiteY24072" fmla="*/ 5303518 h 6407150"/>
              <a:gd name="connsiteX24073" fmla="*/ 8819439 w 11737976"/>
              <a:gd name="connsiteY24073" fmla="*/ 5288006 h 6407150"/>
              <a:gd name="connsiteX24074" fmla="*/ 8812195 w 11737976"/>
              <a:gd name="connsiteY24074" fmla="*/ 5292423 h 6407150"/>
              <a:gd name="connsiteX24075" fmla="*/ 8806787 w 11737976"/>
              <a:gd name="connsiteY24075" fmla="*/ 5288976 h 6407150"/>
              <a:gd name="connsiteX24076" fmla="*/ 8805512 w 11737976"/>
              <a:gd name="connsiteY24076" fmla="*/ 5291778 h 6407150"/>
              <a:gd name="connsiteX24077" fmla="*/ 8804796 w 11737976"/>
              <a:gd name="connsiteY24077" fmla="*/ 5289516 h 6407150"/>
              <a:gd name="connsiteX24078" fmla="*/ 8803367 w 11737976"/>
              <a:gd name="connsiteY24078" fmla="*/ 5284991 h 6407150"/>
              <a:gd name="connsiteX24079" fmla="*/ 8802373 w 11737976"/>
              <a:gd name="connsiteY24079" fmla="*/ 5285260 h 6407150"/>
              <a:gd name="connsiteX24080" fmla="*/ 8810968 w 11737976"/>
              <a:gd name="connsiteY24080" fmla="*/ 5281705 h 6407150"/>
              <a:gd name="connsiteX24081" fmla="*/ 8813159 w 11737976"/>
              <a:gd name="connsiteY24081" fmla="*/ 5274972 h 6407150"/>
              <a:gd name="connsiteX24082" fmla="*/ 8809896 w 11737976"/>
              <a:gd name="connsiteY24082" fmla="*/ 5278312 h 6407150"/>
              <a:gd name="connsiteX24083" fmla="*/ 8808466 w 11737976"/>
              <a:gd name="connsiteY24083" fmla="*/ 5273787 h 6407150"/>
              <a:gd name="connsiteX24084" fmla="*/ 8823465 w 11737976"/>
              <a:gd name="connsiteY24084" fmla="*/ 5273409 h 6407150"/>
              <a:gd name="connsiteX24085" fmla="*/ 8825097 w 11737976"/>
              <a:gd name="connsiteY24085" fmla="*/ 5271739 h 6407150"/>
              <a:gd name="connsiteX24086" fmla="*/ 8824460 w 11737976"/>
              <a:gd name="connsiteY24086" fmla="*/ 5273140 h 6407150"/>
              <a:gd name="connsiteX24087" fmla="*/ 8825175 w 11737976"/>
              <a:gd name="connsiteY24087" fmla="*/ 5275402 h 6407150"/>
              <a:gd name="connsiteX24088" fmla="*/ 8828951 w 11737976"/>
              <a:gd name="connsiteY24088" fmla="*/ 5280518 h 6407150"/>
              <a:gd name="connsiteX24089" fmla="*/ 8830303 w 11737976"/>
              <a:gd name="connsiteY24089" fmla="*/ 5281380 h 6407150"/>
              <a:gd name="connsiteX24090" fmla="*/ 8834003 w 11737976"/>
              <a:gd name="connsiteY24090" fmla="*/ 5282834 h 6407150"/>
              <a:gd name="connsiteX24091" fmla="*/ 8835354 w 11737976"/>
              <a:gd name="connsiteY24091" fmla="*/ 5283696 h 6407150"/>
              <a:gd name="connsiteX24092" fmla="*/ 8835713 w 11737976"/>
              <a:gd name="connsiteY24092" fmla="*/ 5284826 h 6407150"/>
              <a:gd name="connsiteX24093" fmla="*/ 8837065 w 11737976"/>
              <a:gd name="connsiteY24093" fmla="*/ 5285688 h 6407150"/>
              <a:gd name="connsiteX24094" fmla="*/ 8838696 w 11737976"/>
              <a:gd name="connsiteY24094" fmla="*/ 5284019 h 6407150"/>
              <a:gd name="connsiteX24095" fmla="*/ 8838339 w 11737976"/>
              <a:gd name="connsiteY24095" fmla="*/ 5282887 h 6407150"/>
              <a:gd name="connsiteX24096" fmla="*/ 8839332 w 11737976"/>
              <a:gd name="connsiteY24096" fmla="*/ 5282618 h 6407150"/>
              <a:gd name="connsiteX24097" fmla="*/ 8847090 w 11737976"/>
              <a:gd name="connsiteY24097" fmla="*/ 5286657 h 6407150"/>
              <a:gd name="connsiteX24098" fmla="*/ 8847447 w 11737976"/>
              <a:gd name="connsiteY24098" fmla="*/ 5287788 h 6407150"/>
              <a:gd name="connsiteX24099" fmla="*/ 8846809 w 11737976"/>
              <a:gd name="connsiteY24099" fmla="*/ 5289189 h 6407150"/>
              <a:gd name="connsiteX24100" fmla="*/ 8848162 w 11737976"/>
              <a:gd name="connsiteY24100" fmla="*/ 5290050 h 6407150"/>
              <a:gd name="connsiteX24101" fmla="*/ 8850508 w 11737976"/>
              <a:gd name="connsiteY24101" fmla="*/ 5290643 h 6407150"/>
              <a:gd name="connsiteX24102" fmla="*/ 8842145 w 11737976"/>
              <a:gd name="connsiteY24102" fmla="*/ 5305186 h 6407150"/>
              <a:gd name="connsiteX24103" fmla="*/ 8846482 w 11737976"/>
              <a:gd name="connsiteY24103" fmla="*/ 5305239 h 6407150"/>
              <a:gd name="connsiteX24104" fmla="*/ 8842861 w 11737976"/>
              <a:gd name="connsiteY24104" fmla="*/ 5307448 h 6407150"/>
              <a:gd name="connsiteX24105" fmla="*/ 8848829 w 11737976"/>
              <a:gd name="connsiteY24105" fmla="*/ 5305832 h 6407150"/>
              <a:gd name="connsiteX24106" fmla="*/ 8852887 w 11737976"/>
              <a:gd name="connsiteY24106" fmla="*/ 5308416 h 6407150"/>
              <a:gd name="connsiteX24107" fmla="*/ 8847430 w 11737976"/>
              <a:gd name="connsiteY24107" fmla="*/ 5318490 h 6407150"/>
              <a:gd name="connsiteX24108" fmla="*/ 8851488 w 11737976"/>
              <a:gd name="connsiteY24108" fmla="*/ 5321074 h 6407150"/>
              <a:gd name="connsiteX24109" fmla="*/ 8856741 w 11737976"/>
              <a:gd name="connsiteY24109" fmla="*/ 5317196 h 6407150"/>
              <a:gd name="connsiteX24110" fmla="*/ 8865925 w 11737976"/>
              <a:gd name="connsiteY24110" fmla="*/ 5325759 h 6407150"/>
              <a:gd name="connsiteX24111" fmla="*/ 8864806 w 11737976"/>
              <a:gd name="connsiteY24111" fmla="*/ 5335885 h 6407150"/>
              <a:gd name="connsiteX24112" fmla="*/ 8859552 w 11737976"/>
              <a:gd name="connsiteY24112" fmla="*/ 5339763 h 6407150"/>
              <a:gd name="connsiteX24113" fmla="*/ 8860066 w 11737976"/>
              <a:gd name="connsiteY24113" fmla="*/ 5348220 h 6407150"/>
              <a:gd name="connsiteX24114" fmla="*/ 8872718 w 11737976"/>
              <a:gd name="connsiteY24114" fmla="*/ 5347250 h 6407150"/>
              <a:gd name="connsiteX24115" fmla="*/ 8875827 w 11737976"/>
              <a:gd name="connsiteY24115" fmla="*/ 5336584 h 6407150"/>
              <a:gd name="connsiteX24116" fmla="*/ 8872485 w 11737976"/>
              <a:gd name="connsiteY24116" fmla="*/ 5336260 h 6407150"/>
              <a:gd name="connsiteX24117" fmla="*/ 8875672 w 11737976"/>
              <a:gd name="connsiteY24117" fmla="*/ 5329259 h 6407150"/>
              <a:gd name="connsiteX24118" fmla="*/ 8885571 w 11737976"/>
              <a:gd name="connsiteY24118" fmla="*/ 5340084 h 6407150"/>
              <a:gd name="connsiteX24119" fmla="*/ 8887001 w 11737976"/>
              <a:gd name="connsiteY24119" fmla="*/ 5344608 h 6407150"/>
              <a:gd name="connsiteX24120" fmla="*/ 8891338 w 11737976"/>
              <a:gd name="connsiteY24120" fmla="*/ 5344662 h 6407150"/>
              <a:gd name="connsiteX24121" fmla="*/ 8889784 w 11737976"/>
              <a:gd name="connsiteY24121" fmla="*/ 5349996 h 6407150"/>
              <a:gd name="connsiteX24122" fmla="*/ 8893965 w 11737976"/>
              <a:gd name="connsiteY24122" fmla="*/ 5342722 h 6407150"/>
              <a:gd name="connsiteX24123" fmla="*/ 8894399 w 11737976"/>
              <a:gd name="connsiteY24123" fmla="*/ 5347516 h 6407150"/>
              <a:gd name="connsiteX24124" fmla="*/ 8898737 w 11737976"/>
              <a:gd name="connsiteY24124" fmla="*/ 5347570 h 6407150"/>
              <a:gd name="connsiteX24125" fmla="*/ 8912586 w 11737976"/>
              <a:gd name="connsiteY24125" fmla="*/ 5340136 h 6407150"/>
              <a:gd name="connsiteX24126" fmla="*/ 8912943 w 11737976"/>
              <a:gd name="connsiteY24126" fmla="*/ 5341267 h 6407150"/>
              <a:gd name="connsiteX24127" fmla="*/ 8924802 w 11737976"/>
              <a:gd name="connsiteY24127" fmla="*/ 5334371 h 6407150"/>
              <a:gd name="connsiteX24128" fmla="*/ 8926589 w 11737976"/>
              <a:gd name="connsiteY24128" fmla="*/ 5340027 h 6407150"/>
              <a:gd name="connsiteX24129" fmla="*/ 8923605 w 11737976"/>
              <a:gd name="connsiteY24129" fmla="*/ 5340835 h 6407150"/>
              <a:gd name="connsiteX24130" fmla="*/ 8922252 w 11737976"/>
              <a:gd name="connsiteY24130" fmla="*/ 5339973 h 6407150"/>
              <a:gd name="connsiteX24131" fmla="*/ 8919269 w 11737976"/>
              <a:gd name="connsiteY24131" fmla="*/ 5340781 h 6407150"/>
              <a:gd name="connsiteX24132" fmla="*/ 8918988 w 11737976"/>
              <a:gd name="connsiteY24132" fmla="*/ 5343314 h 6407150"/>
              <a:gd name="connsiteX24133" fmla="*/ 8917995 w 11737976"/>
              <a:gd name="connsiteY24133" fmla="*/ 5343583 h 6407150"/>
              <a:gd name="connsiteX24134" fmla="*/ 8920497 w 11737976"/>
              <a:gd name="connsiteY24134" fmla="*/ 5351501 h 6407150"/>
              <a:gd name="connsiteX24135" fmla="*/ 8919859 w 11737976"/>
              <a:gd name="connsiteY24135" fmla="*/ 5352900 h 6407150"/>
              <a:gd name="connsiteX24136" fmla="*/ 8919223 w 11737976"/>
              <a:gd name="connsiteY24136" fmla="*/ 5354301 h 6407150"/>
              <a:gd name="connsiteX24137" fmla="*/ 8917232 w 11737976"/>
              <a:gd name="connsiteY24137" fmla="*/ 5354839 h 6407150"/>
              <a:gd name="connsiteX24138" fmla="*/ 8901721 w 11737976"/>
              <a:gd name="connsiteY24138" fmla="*/ 5346761 h 6407150"/>
              <a:gd name="connsiteX24139" fmla="*/ 8891928 w 11737976"/>
              <a:gd name="connsiteY24139" fmla="*/ 5356781 h 6407150"/>
              <a:gd name="connsiteX24140" fmla="*/ 8892362 w 11737976"/>
              <a:gd name="connsiteY24140" fmla="*/ 5361575 h 6407150"/>
              <a:gd name="connsiteX24141" fmla="*/ 8890733 w 11737976"/>
              <a:gd name="connsiteY24141" fmla="*/ 5363245 h 6407150"/>
              <a:gd name="connsiteX24142" fmla="*/ 8880473 w 11737976"/>
              <a:gd name="connsiteY24142" fmla="*/ 5351287 h 6407150"/>
              <a:gd name="connsiteX24143" fmla="*/ 8877489 w 11737976"/>
              <a:gd name="connsiteY24143" fmla="*/ 5352095 h 6407150"/>
              <a:gd name="connsiteX24144" fmla="*/ 8876292 w 11737976"/>
              <a:gd name="connsiteY24144" fmla="*/ 5358559 h 6407150"/>
              <a:gd name="connsiteX24145" fmla="*/ 8873386 w 11737976"/>
              <a:gd name="connsiteY24145" fmla="*/ 5363030 h 6407150"/>
              <a:gd name="connsiteX24146" fmla="*/ 8876649 w 11737976"/>
              <a:gd name="connsiteY24146" fmla="*/ 5359690 h 6407150"/>
              <a:gd name="connsiteX24147" fmla="*/ 8881141 w 11737976"/>
              <a:gd name="connsiteY24147" fmla="*/ 5367069 h 6407150"/>
              <a:gd name="connsiteX24148" fmla="*/ 8884203 w 11737976"/>
              <a:gd name="connsiteY24148" fmla="*/ 5369923 h 6407150"/>
              <a:gd name="connsiteX24149" fmla="*/ 8883566 w 11737976"/>
              <a:gd name="connsiteY24149" fmla="*/ 5371325 h 6407150"/>
              <a:gd name="connsiteX24150" fmla="*/ 8880302 w 11737976"/>
              <a:gd name="connsiteY24150" fmla="*/ 5374664 h 6407150"/>
              <a:gd name="connsiteX24151" fmla="*/ 8881297 w 11737976"/>
              <a:gd name="connsiteY24151" fmla="*/ 5374394 h 6407150"/>
              <a:gd name="connsiteX24152" fmla="*/ 8879027 w 11737976"/>
              <a:gd name="connsiteY24152" fmla="*/ 5377465 h 6407150"/>
              <a:gd name="connsiteX24153" fmla="*/ 8879385 w 11737976"/>
              <a:gd name="connsiteY24153" fmla="*/ 5378596 h 6407150"/>
              <a:gd name="connsiteX24154" fmla="*/ 8881374 w 11737976"/>
              <a:gd name="connsiteY24154" fmla="*/ 5378057 h 6407150"/>
              <a:gd name="connsiteX24155" fmla="*/ 8882012 w 11737976"/>
              <a:gd name="connsiteY24155" fmla="*/ 5376656 h 6407150"/>
              <a:gd name="connsiteX24156" fmla="*/ 8894895 w 11737976"/>
              <a:gd name="connsiteY24156" fmla="*/ 5386674 h 6407150"/>
              <a:gd name="connsiteX24157" fmla="*/ 8897647 w 11737976"/>
              <a:gd name="connsiteY24157" fmla="*/ 5374878 h 6407150"/>
              <a:gd name="connsiteX24158" fmla="*/ 8892954 w 11737976"/>
              <a:gd name="connsiteY24158" fmla="*/ 5373694 h 6407150"/>
              <a:gd name="connsiteX24159" fmla="*/ 8893948 w 11737976"/>
              <a:gd name="connsiteY24159" fmla="*/ 5373424 h 6407150"/>
              <a:gd name="connsiteX24160" fmla="*/ 8893591 w 11737976"/>
              <a:gd name="connsiteY24160" fmla="*/ 5372293 h 6407150"/>
              <a:gd name="connsiteX24161" fmla="*/ 8892596 w 11737976"/>
              <a:gd name="connsiteY24161" fmla="*/ 5372562 h 6407150"/>
              <a:gd name="connsiteX24162" fmla="*/ 8890606 w 11737976"/>
              <a:gd name="connsiteY24162" fmla="*/ 5373101 h 6407150"/>
              <a:gd name="connsiteX24163" fmla="*/ 8890249 w 11737976"/>
              <a:gd name="connsiteY24163" fmla="*/ 5371969 h 6407150"/>
              <a:gd name="connsiteX24164" fmla="*/ 8890528 w 11737976"/>
              <a:gd name="connsiteY24164" fmla="*/ 5369437 h 6407150"/>
              <a:gd name="connsiteX24165" fmla="*/ 8890094 w 11737976"/>
              <a:gd name="connsiteY24165" fmla="*/ 5364645 h 6407150"/>
              <a:gd name="connsiteX24166" fmla="*/ 8891088 w 11737976"/>
              <a:gd name="connsiteY24166" fmla="*/ 5364375 h 6407150"/>
              <a:gd name="connsiteX24167" fmla="*/ 8893716 w 11737976"/>
              <a:gd name="connsiteY24167" fmla="*/ 5362436 h 6407150"/>
              <a:gd name="connsiteX24168" fmla="*/ 8892875 w 11737976"/>
              <a:gd name="connsiteY24168" fmla="*/ 5370030 h 6407150"/>
              <a:gd name="connsiteX24169" fmla="*/ 8899917 w 11737976"/>
              <a:gd name="connsiteY24169" fmla="*/ 5371808 h 6407150"/>
              <a:gd name="connsiteX24170" fmla="*/ 8899637 w 11737976"/>
              <a:gd name="connsiteY24170" fmla="*/ 5374338 h 6407150"/>
              <a:gd name="connsiteX24171" fmla="*/ 8901347 w 11737976"/>
              <a:gd name="connsiteY24171" fmla="*/ 5376332 h 6407150"/>
              <a:gd name="connsiteX24172" fmla="*/ 8902060 w 11737976"/>
              <a:gd name="connsiteY24172" fmla="*/ 5378594 h 6407150"/>
              <a:gd name="connsiteX24173" fmla="*/ 8901067 w 11737976"/>
              <a:gd name="connsiteY24173" fmla="*/ 5378864 h 6407150"/>
              <a:gd name="connsiteX24174" fmla="*/ 8897367 w 11737976"/>
              <a:gd name="connsiteY24174" fmla="*/ 5377410 h 6407150"/>
              <a:gd name="connsiteX24175" fmla="*/ 8901580 w 11737976"/>
              <a:gd name="connsiteY24175" fmla="*/ 5387320 h 6407150"/>
              <a:gd name="connsiteX24176" fmla="*/ 8907828 w 11737976"/>
              <a:gd name="connsiteY24176" fmla="*/ 5383172 h 6407150"/>
              <a:gd name="connsiteX24177" fmla="*/ 8909818 w 11737976"/>
              <a:gd name="connsiteY24177" fmla="*/ 5382633 h 6407150"/>
              <a:gd name="connsiteX24178" fmla="*/ 8910175 w 11737976"/>
              <a:gd name="connsiteY24178" fmla="*/ 5383764 h 6407150"/>
              <a:gd name="connsiteX24179" fmla="*/ 8906989 w 11737976"/>
              <a:gd name="connsiteY24179" fmla="*/ 5390766 h 6407150"/>
              <a:gd name="connsiteX24180" fmla="*/ 8906072 w 11737976"/>
              <a:gd name="connsiteY24180" fmla="*/ 5394698 h 6407150"/>
              <a:gd name="connsiteX24181" fmla="*/ 8906785 w 11737976"/>
              <a:gd name="connsiteY24181" fmla="*/ 5396959 h 6407150"/>
              <a:gd name="connsiteX24182" fmla="*/ 8904159 w 11737976"/>
              <a:gd name="connsiteY24182" fmla="*/ 5398899 h 6407150"/>
              <a:gd name="connsiteX24183" fmla="*/ 8903522 w 11737976"/>
              <a:gd name="connsiteY24183" fmla="*/ 5400299 h 6407150"/>
              <a:gd name="connsiteX24184" fmla="*/ 8905869 w 11737976"/>
              <a:gd name="connsiteY24184" fmla="*/ 5400892 h 6407150"/>
              <a:gd name="connsiteX24185" fmla="*/ 8908496 w 11737976"/>
              <a:gd name="connsiteY24185" fmla="*/ 5398953 h 6407150"/>
              <a:gd name="connsiteX24186" fmla="*/ 8909849 w 11737976"/>
              <a:gd name="connsiteY24186" fmla="*/ 5399815 h 6407150"/>
              <a:gd name="connsiteX24187" fmla="*/ 8910205 w 11737976"/>
              <a:gd name="connsiteY24187" fmla="*/ 5400946 h 6407150"/>
              <a:gd name="connsiteX24188" fmla="*/ 8916890 w 11737976"/>
              <a:gd name="connsiteY24188" fmla="*/ 5401592 h 6407150"/>
              <a:gd name="connsiteX24189" fmla="*/ 8919157 w 11737976"/>
              <a:gd name="connsiteY24189" fmla="*/ 5398521 h 6407150"/>
              <a:gd name="connsiteX24190" fmla="*/ 8920792 w 11737976"/>
              <a:gd name="connsiteY24190" fmla="*/ 5396851 h 6407150"/>
              <a:gd name="connsiteX24191" fmla="*/ 8921428 w 11737976"/>
              <a:gd name="connsiteY24191" fmla="*/ 5395451 h 6407150"/>
              <a:gd name="connsiteX24192" fmla="*/ 8923774 w 11737976"/>
              <a:gd name="connsiteY24192" fmla="*/ 5396042 h 6407150"/>
              <a:gd name="connsiteX24193" fmla="*/ 8923494 w 11737976"/>
              <a:gd name="connsiteY24193" fmla="*/ 5398575 h 6407150"/>
              <a:gd name="connsiteX24194" fmla="*/ 8922142 w 11737976"/>
              <a:gd name="connsiteY24194" fmla="*/ 5397713 h 6407150"/>
              <a:gd name="connsiteX24195" fmla="*/ 8923571 w 11737976"/>
              <a:gd name="connsiteY24195" fmla="*/ 5402237 h 6407150"/>
              <a:gd name="connsiteX24196" fmla="*/ 8927831 w 11737976"/>
              <a:gd name="connsiteY24196" fmla="*/ 5398628 h 6407150"/>
              <a:gd name="connsiteX24197" fmla="*/ 8925127 w 11737976"/>
              <a:gd name="connsiteY24197" fmla="*/ 5396905 h 6407150"/>
              <a:gd name="connsiteX24198" fmla="*/ 8925764 w 11737976"/>
              <a:gd name="connsiteY24198" fmla="*/ 5395504 h 6407150"/>
              <a:gd name="connsiteX24199" fmla="*/ 8924412 w 11737976"/>
              <a:gd name="connsiteY24199" fmla="*/ 5394642 h 6407150"/>
              <a:gd name="connsiteX24200" fmla="*/ 8929028 w 11737976"/>
              <a:gd name="connsiteY24200" fmla="*/ 5392165 h 6407150"/>
              <a:gd name="connsiteX24201" fmla="*/ 8927598 w 11737976"/>
              <a:gd name="connsiteY24201" fmla="*/ 5387640 h 6407150"/>
              <a:gd name="connsiteX24202" fmla="*/ 8929153 w 11737976"/>
              <a:gd name="connsiteY24202" fmla="*/ 5382308 h 6407150"/>
              <a:gd name="connsiteX24203" fmla="*/ 8928795 w 11737976"/>
              <a:gd name="connsiteY24203" fmla="*/ 5381177 h 6407150"/>
              <a:gd name="connsiteX24204" fmla="*/ 8931499 w 11737976"/>
              <a:gd name="connsiteY24204" fmla="*/ 5382900 h 6407150"/>
              <a:gd name="connsiteX24205" fmla="*/ 8933846 w 11737976"/>
              <a:gd name="connsiteY24205" fmla="*/ 5383492 h 6407150"/>
              <a:gd name="connsiteX24206" fmla="*/ 8934204 w 11737976"/>
              <a:gd name="connsiteY24206" fmla="*/ 5384624 h 6407150"/>
              <a:gd name="connsiteX24207" fmla="*/ 8934562 w 11737976"/>
              <a:gd name="connsiteY24207" fmla="*/ 5385755 h 6407150"/>
              <a:gd name="connsiteX24208" fmla="*/ 8933364 w 11737976"/>
              <a:gd name="connsiteY24208" fmla="*/ 5392217 h 6407150"/>
              <a:gd name="connsiteX24209" fmla="*/ 8934716 w 11737976"/>
              <a:gd name="connsiteY24209" fmla="*/ 5393080 h 6407150"/>
              <a:gd name="connsiteX24210" fmla="*/ 8935354 w 11737976"/>
              <a:gd name="connsiteY24210" fmla="*/ 5391680 h 6407150"/>
              <a:gd name="connsiteX24211" fmla="*/ 8936908 w 11737976"/>
              <a:gd name="connsiteY24211" fmla="*/ 5386347 h 6407150"/>
              <a:gd name="connsiteX24212" fmla="*/ 8938898 w 11737976"/>
              <a:gd name="connsiteY24212" fmla="*/ 5385808 h 6407150"/>
              <a:gd name="connsiteX24213" fmla="*/ 8941914 w 11737976"/>
              <a:gd name="connsiteY24213" fmla="*/ 5402182 h 6407150"/>
              <a:gd name="connsiteX24214" fmla="*/ 8941835 w 11737976"/>
              <a:gd name="connsiteY24214" fmla="*/ 5398518 h 6407150"/>
              <a:gd name="connsiteX24215" fmla="*/ 8951020 w 11737976"/>
              <a:gd name="connsiteY24215" fmla="*/ 5407083 h 6407150"/>
              <a:gd name="connsiteX24216" fmla="*/ 8943855 w 11737976"/>
              <a:gd name="connsiteY24216" fmla="*/ 5415162 h 6407150"/>
              <a:gd name="connsiteX24217" fmla="*/ 8950539 w 11737976"/>
              <a:gd name="connsiteY24217" fmla="*/ 5415808 h 6407150"/>
              <a:gd name="connsiteX24218" fmla="*/ 8947555 w 11737976"/>
              <a:gd name="connsiteY24218" fmla="*/ 5416617 h 6407150"/>
              <a:gd name="connsiteX24219" fmla="*/ 8953757 w 11737976"/>
              <a:gd name="connsiteY24219" fmla="*/ 5425987 h 6407150"/>
              <a:gd name="connsiteX24220" fmla="*/ 8952123 w 11737976"/>
              <a:gd name="connsiteY24220" fmla="*/ 5427658 h 6407150"/>
              <a:gd name="connsiteX24221" fmla="*/ 8951129 w 11737976"/>
              <a:gd name="connsiteY24221" fmla="*/ 5427926 h 6407150"/>
              <a:gd name="connsiteX24222" fmla="*/ 8951688 w 11737976"/>
              <a:gd name="connsiteY24222" fmla="*/ 5422864 h 6407150"/>
              <a:gd name="connsiteX24223" fmla="*/ 8942658 w 11737976"/>
              <a:gd name="connsiteY24223" fmla="*/ 5421625 h 6407150"/>
              <a:gd name="connsiteX24224" fmla="*/ 8942736 w 11737976"/>
              <a:gd name="connsiteY24224" fmla="*/ 5425288 h 6407150"/>
              <a:gd name="connsiteX24225" fmla="*/ 8939751 w 11737976"/>
              <a:gd name="connsiteY24225" fmla="*/ 5426097 h 6407150"/>
              <a:gd name="connsiteX24226" fmla="*/ 8934063 w 11737976"/>
              <a:gd name="connsiteY24226" fmla="*/ 5425180 h 6407150"/>
              <a:gd name="connsiteX24227" fmla="*/ 8933067 w 11737976"/>
              <a:gd name="connsiteY24227" fmla="*/ 5425451 h 6407150"/>
              <a:gd name="connsiteX24228" fmla="*/ 8933425 w 11737976"/>
              <a:gd name="connsiteY24228" fmla="*/ 5426581 h 6407150"/>
              <a:gd name="connsiteX24229" fmla="*/ 8938120 w 11737976"/>
              <a:gd name="connsiteY24229" fmla="*/ 5427766 h 6407150"/>
              <a:gd name="connsiteX24230" fmla="*/ 8937126 w 11737976"/>
              <a:gd name="connsiteY24230" fmla="*/ 5428036 h 6407150"/>
              <a:gd name="connsiteX24231" fmla="*/ 8942533 w 11737976"/>
              <a:gd name="connsiteY24231" fmla="*/ 5431482 h 6407150"/>
              <a:gd name="connsiteX24232" fmla="*/ 8944523 w 11737976"/>
              <a:gd name="connsiteY24232" fmla="*/ 5430943 h 6407150"/>
              <a:gd name="connsiteX24233" fmla="*/ 8944601 w 11737976"/>
              <a:gd name="connsiteY24233" fmla="*/ 5434607 h 6407150"/>
              <a:gd name="connsiteX24234" fmla="*/ 8941616 w 11737976"/>
              <a:gd name="connsiteY24234" fmla="*/ 5435414 h 6407150"/>
              <a:gd name="connsiteX24235" fmla="*/ 8936208 w 11737976"/>
              <a:gd name="connsiteY24235" fmla="*/ 5431968 h 6407150"/>
              <a:gd name="connsiteX24236" fmla="*/ 8933146 w 11737976"/>
              <a:gd name="connsiteY24236" fmla="*/ 5429114 h 6407150"/>
              <a:gd name="connsiteX24237" fmla="*/ 8931156 w 11737976"/>
              <a:gd name="connsiteY24237" fmla="*/ 5429652 h 6407150"/>
              <a:gd name="connsiteX24238" fmla="*/ 8931514 w 11737976"/>
              <a:gd name="connsiteY24238" fmla="*/ 5430783 h 6407150"/>
              <a:gd name="connsiteX24239" fmla="*/ 8934217 w 11737976"/>
              <a:gd name="connsiteY24239" fmla="*/ 5432507 h 6407150"/>
              <a:gd name="connsiteX24240" fmla="*/ 8933223 w 11737976"/>
              <a:gd name="connsiteY24240" fmla="*/ 5432776 h 6407150"/>
              <a:gd name="connsiteX24241" fmla="*/ 8933938 w 11737976"/>
              <a:gd name="connsiteY24241" fmla="*/ 5435037 h 6407150"/>
              <a:gd name="connsiteX24242" fmla="*/ 8935291 w 11737976"/>
              <a:gd name="connsiteY24242" fmla="*/ 5435900 h 6407150"/>
              <a:gd name="connsiteX24243" fmla="*/ 8932306 w 11737976"/>
              <a:gd name="connsiteY24243" fmla="*/ 5436707 h 6407150"/>
              <a:gd name="connsiteX24244" fmla="*/ 8926338 w 11737976"/>
              <a:gd name="connsiteY24244" fmla="*/ 5438324 h 6407150"/>
              <a:gd name="connsiteX24245" fmla="*/ 8925979 w 11737976"/>
              <a:gd name="connsiteY24245" fmla="*/ 5437193 h 6407150"/>
              <a:gd name="connsiteX24246" fmla="*/ 8923913 w 11737976"/>
              <a:gd name="connsiteY24246" fmla="*/ 5434070 h 6407150"/>
              <a:gd name="connsiteX24247" fmla="*/ 8923199 w 11737976"/>
              <a:gd name="connsiteY24247" fmla="*/ 5431807 h 6407150"/>
              <a:gd name="connsiteX24248" fmla="*/ 8920852 w 11737976"/>
              <a:gd name="connsiteY24248" fmla="*/ 5431215 h 6407150"/>
              <a:gd name="connsiteX24249" fmla="*/ 8919218 w 11737976"/>
              <a:gd name="connsiteY24249" fmla="*/ 5432885 h 6407150"/>
              <a:gd name="connsiteX24250" fmla="*/ 8919935 w 11737976"/>
              <a:gd name="connsiteY24250" fmla="*/ 5435147 h 6407150"/>
              <a:gd name="connsiteX24251" fmla="*/ 8920292 w 11737976"/>
              <a:gd name="connsiteY24251" fmla="*/ 5436278 h 6407150"/>
              <a:gd name="connsiteX24252" fmla="*/ 8923711 w 11737976"/>
              <a:gd name="connsiteY24252" fmla="*/ 5440263 h 6407150"/>
              <a:gd name="connsiteX24253" fmla="*/ 8924426 w 11737976"/>
              <a:gd name="connsiteY24253" fmla="*/ 5442525 h 6407150"/>
              <a:gd name="connsiteX24254" fmla="*/ 8922793 w 11737976"/>
              <a:gd name="connsiteY24254" fmla="*/ 5444195 h 6407150"/>
              <a:gd name="connsiteX24255" fmla="*/ 8923151 w 11737976"/>
              <a:gd name="connsiteY24255" fmla="*/ 5445326 h 6407150"/>
              <a:gd name="connsiteX24256" fmla="*/ 8925141 w 11737976"/>
              <a:gd name="connsiteY24256" fmla="*/ 5444788 h 6407150"/>
              <a:gd name="connsiteX24257" fmla="*/ 8926773 w 11737976"/>
              <a:gd name="connsiteY24257" fmla="*/ 5443118 h 6407150"/>
              <a:gd name="connsiteX24258" fmla="*/ 8926415 w 11737976"/>
              <a:gd name="connsiteY24258" fmla="*/ 5441987 h 6407150"/>
              <a:gd name="connsiteX24259" fmla="*/ 8926695 w 11737976"/>
              <a:gd name="connsiteY24259" fmla="*/ 5439455 h 6407150"/>
              <a:gd name="connsiteX24260" fmla="*/ 8932663 w 11737976"/>
              <a:gd name="connsiteY24260" fmla="*/ 5437838 h 6407150"/>
              <a:gd name="connsiteX24261" fmla="*/ 8934652 w 11737976"/>
              <a:gd name="connsiteY24261" fmla="*/ 5437300 h 6407150"/>
              <a:gd name="connsiteX24262" fmla="*/ 8935011 w 11737976"/>
              <a:gd name="connsiteY24262" fmla="*/ 5438430 h 6407150"/>
              <a:gd name="connsiteX24263" fmla="*/ 8935726 w 11737976"/>
              <a:gd name="connsiteY24263" fmla="*/ 5440694 h 6407150"/>
              <a:gd name="connsiteX24264" fmla="*/ 8937078 w 11737976"/>
              <a:gd name="connsiteY24264" fmla="*/ 5441554 h 6407150"/>
              <a:gd name="connsiteX24265" fmla="*/ 8939782 w 11737976"/>
              <a:gd name="connsiteY24265" fmla="*/ 5443278 h 6407150"/>
              <a:gd name="connsiteX24266" fmla="*/ 8941057 w 11737976"/>
              <a:gd name="connsiteY24266" fmla="*/ 5440477 h 6407150"/>
              <a:gd name="connsiteX24267" fmla="*/ 8939704 w 11737976"/>
              <a:gd name="connsiteY24267" fmla="*/ 5439616 h 6407150"/>
              <a:gd name="connsiteX24268" fmla="*/ 8938989 w 11737976"/>
              <a:gd name="connsiteY24268" fmla="*/ 5437353 h 6407150"/>
              <a:gd name="connsiteX24269" fmla="*/ 8939985 w 11737976"/>
              <a:gd name="connsiteY24269" fmla="*/ 5437084 h 6407150"/>
              <a:gd name="connsiteX24270" fmla="*/ 8946948 w 11737976"/>
              <a:gd name="connsiteY24270" fmla="*/ 5435199 h 6407150"/>
              <a:gd name="connsiteX24271" fmla="*/ 8946589 w 11737976"/>
              <a:gd name="connsiteY24271" fmla="*/ 5434067 h 6407150"/>
              <a:gd name="connsiteX24272" fmla="*/ 8946233 w 11737976"/>
              <a:gd name="connsiteY24272" fmla="*/ 5432937 h 6407150"/>
              <a:gd name="connsiteX24273" fmla="*/ 8949575 w 11737976"/>
              <a:gd name="connsiteY24273" fmla="*/ 5433260 h 6407150"/>
              <a:gd name="connsiteX24274" fmla="*/ 8950569 w 11737976"/>
              <a:gd name="connsiteY24274" fmla="*/ 5432990 h 6407150"/>
              <a:gd name="connsiteX24275" fmla="*/ 8950289 w 11737976"/>
              <a:gd name="connsiteY24275" fmla="*/ 5435521 h 6407150"/>
              <a:gd name="connsiteX24276" fmla="*/ 8951004 w 11737976"/>
              <a:gd name="connsiteY24276" fmla="*/ 5437783 h 6407150"/>
              <a:gd name="connsiteX24277" fmla="*/ 8951361 w 11737976"/>
              <a:gd name="connsiteY24277" fmla="*/ 5438915 h 6407150"/>
              <a:gd name="connsiteX24278" fmla="*/ 8952713 w 11737976"/>
              <a:gd name="connsiteY24278" fmla="*/ 5439777 h 6407150"/>
              <a:gd name="connsiteX24279" fmla="*/ 8955340 w 11737976"/>
              <a:gd name="connsiteY24279" fmla="*/ 5437837 h 6407150"/>
              <a:gd name="connsiteX24280" fmla="*/ 8955621 w 11737976"/>
              <a:gd name="connsiteY24280" fmla="*/ 5435306 h 6407150"/>
              <a:gd name="connsiteX24281" fmla="*/ 8955264 w 11737976"/>
              <a:gd name="connsiteY24281" fmla="*/ 5434174 h 6407150"/>
              <a:gd name="connsiteX24282" fmla="*/ 8960237 w 11737976"/>
              <a:gd name="connsiteY24282" fmla="*/ 5432827 h 6407150"/>
              <a:gd name="connsiteX24283" fmla="*/ 8961231 w 11737976"/>
              <a:gd name="connsiteY24283" fmla="*/ 5432558 h 6407150"/>
              <a:gd name="connsiteX24284" fmla="*/ 8963501 w 11737976"/>
              <a:gd name="connsiteY24284" fmla="*/ 5429488 h 6407150"/>
              <a:gd name="connsiteX24285" fmla="*/ 8963859 w 11737976"/>
              <a:gd name="connsiteY24285" fmla="*/ 5430619 h 6407150"/>
              <a:gd name="connsiteX24286" fmla="*/ 8964854 w 11737976"/>
              <a:gd name="connsiteY24286" fmla="*/ 5430350 h 6407150"/>
              <a:gd name="connsiteX24287" fmla="*/ 8966080 w 11737976"/>
              <a:gd name="connsiteY24287" fmla="*/ 5441068 h 6407150"/>
              <a:gd name="connsiteX24288" fmla="*/ 8967231 w 11737976"/>
              <a:gd name="connsiteY24288" fmla="*/ 5448123 h 6407150"/>
              <a:gd name="connsiteX24289" fmla="*/ 8965241 w 11737976"/>
              <a:gd name="connsiteY24289" fmla="*/ 5448662 h 6407150"/>
              <a:gd name="connsiteX24290" fmla="*/ 8961697 w 11737976"/>
              <a:gd name="connsiteY24290" fmla="*/ 5454534 h 6407150"/>
              <a:gd name="connsiteX24291" fmla="*/ 8964044 w 11737976"/>
              <a:gd name="connsiteY24291" fmla="*/ 5455126 h 6407150"/>
              <a:gd name="connsiteX24292" fmla="*/ 8965676 w 11737976"/>
              <a:gd name="connsiteY24292" fmla="*/ 5453455 h 6407150"/>
              <a:gd name="connsiteX24293" fmla="*/ 8967308 w 11737976"/>
              <a:gd name="connsiteY24293" fmla="*/ 5451787 h 6407150"/>
              <a:gd name="connsiteX24294" fmla="*/ 8970929 w 11737976"/>
              <a:gd name="connsiteY24294" fmla="*/ 5449578 h 6407150"/>
              <a:gd name="connsiteX24295" fmla="*/ 8970574 w 11737976"/>
              <a:gd name="connsiteY24295" fmla="*/ 5448446 h 6407150"/>
              <a:gd name="connsiteX24296" fmla="*/ 8970061 w 11737976"/>
              <a:gd name="connsiteY24296" fmla="*/ 5439991 h 6407150"/>
              <a:gd name="connsiteX24297" fmla="*/ 8968195 w 11737976"/>
              <a:gd name="connsiteY24297" fmla="*/ 5430672 h 6407150"/>
              <a:gd name="connsiteX24298" fmla="*/ 8973090 w 11737976"/>
              <a:gd name="connsiteY24298" fmla="*/ 5425663 h 6407150"/>
              <a:gd name="connsiteX24299" fmla="*/ 8979137 w 11737976"/>
              <a:gd name="connsiteY24299" fmla="*/ 5427710 h 6407150"/>
              <a:gd name="connsiteX24300" fmla="*/ 8976510 w 11737976"/>
              <a:gd name="connsiteY24300" fmla="*/ 5429649 h 6407150"/>
              <a:gd name="connsiteX24301" fmla="*/ 8977504 w 11737976"/>
              <a:gd name="connsiteY24301" fmla="*/ 5429379 h 6407150"/>
              <a:gd name="connsiteX24302" fmla="*/ 8976588 w 11737976"/>
              <a:gd name="connsiteY24302" fmla="*/ 5433311 h 6407150"/>
              <a:gd name="connsiteX24303" fmla="*/ 8977302 w 11737976"/>
              <a:gd name="connsiteY24303" fmla="*/ 5435572 h 6407150"/>
              <a:gd name="connsiteX24304" fmla="*/ 8979650 w 11737976"/>
              <a:gd name="connsiteY24304" fmla="*/ 5436165 h 6407150"/>
              <a:gd name="connsiteX24305" fmla="*/ 8980364 w 11737976"/>
              <a:gd name="connsiteY24305" fmla="*/ 5438427 h 6407150"/>
              <a:gd name="connsiteX24306" fmla="*/ 8980799 w 11737976"/>
              <a:gd name="connsiteY24306" fmla="*/ 5443221 h 6407150"/>
              <a:gd name="connsiteX24307" fmla="*/ 8980877 w 11737976"/>
              <a:gd name="connsiteY24307" fmla="*/ 5446883 h 6407150"/>
              <a:gd name="connsiteX24308" fmla="*/ 8982229 w 11737976"/>
              <a:gd name="connsiteY24308" fmla="*/ 5447745 h 6407150"/>
              <a:gd name="connsiteX24309" fmla="*/ 8982866 w 11737976"/>
              <a:gd name="connsiteY24309" fmla="*/ 5446344 h 6407150"/>
              <a:gd name="connsiteX24310" fmla="*/ 8982789 w 11737976"/>
              <a:gd name="connsiteY24310" fmla="*/ 5442682 h 6407150"/>
              <a:gd name="connsiteX24311" fmla="*/ 8982711 w 11737976"/>
              <a:gd name="connsiteY24311" fmla="*/ 5439020 h 6407150"/>
              <a:gd name="connsiteX24312" fmla="*/ 8986411 w 11737976"/>
              <a:gd name="connsiteY24312" fmla="*/ 5440473 h 6407150"/>
              <a:gd name="connsiteX24313" fmla="*/ 8985416 w 11737976"/>
              <a:gd name="connsiteY24313" fmla="*/ 5440743 h 6407150"/>
              <a:gd name="connsiteX24314" fmla="*/ 8987638 w 11737976"/>
              <a:gd name="connsiteY24314" fmla="*/ 5451191 h 6407150"/>
              <a:gd name="connsiteX24315" fmla="*/ 8992689 w 11737976"/>
              <a:gd name="connsiteY24315" fmla="*/ 5453508 h 6407150"/>
              <a:gd name="connsiteX24316" fmla="*/ 8996948 w 11737976"/>
              <a:gd name="connsiteY24316" fmla="*/ 5449899 h 6407150"/>
              <a:gd name="connsiteX24317" fmla="*/ 8996109 w 11737976"/>
              <a:gd name="connsiteY24317" fmla="*/ 5457493 h 6407150"/>
              <a:gd name="connsiteX24318" fmla="*/ 9000446 w 11737976"/>
              <a:gd name="connsiteY24318" fmla="*/ 5457547 h 6407150"/>
              <a:gd name="connsiteX24319" fmla="*/ 9001160 w 11737976"/>
              <a:gd name="connsiteY24319" fmla="*/ 5459809 h 6407150"/>
              <a:gd name="connsiteX24320" fmla="*/ 8998254 w 11737976"/>
              <a:gd name="connsiteY24320" fmla="*/ 5464278 h 6407150"/>
              <a:gd name="connsiteX24321" fmla="*/ 9001056 w 11737976"/>
              <a:gd name="connsiteY24321" fmla="*/ 5466744 h 6407150"/>
              <a:gd name="connsiteX24322" fmla="*/ 9003086 w 11737976"/>
              <a:gd name="connsiteY24322" fmla="*/ 5469810 h 6407150"/>
              <a:gd name="connsiteX24323" fmla="*/ 8995271 w 11737976"/>
              <a:gd name="connsiteY24323" fmla="*/ 5470837 h 6407150"/>
              <a:gd name="connsiteX24324" fmla="*/ 8993911 w 11737976"/>
              <a:gd name="connsiteY24324" fmla="*/ 5480429 h 6407150"/>
              <a:gd name="connsiteX24325" fmla="*/ 9003058 w 11737976"/>
              <a:gd name="connsiteY24325" fmla="*/ 5484648 h 6407150"/>
              <a:gd name="connsiteX24326" fmla="*/ 8999827 w 11737976"/>
              <a:gd name="connsiteY24326" fmla="*/ 5489172 h 6407150"/>
              <a:gd name="connsiteX24327" fmla="*/ 9002225 w 11737976"/>
              <a:gd name="connsiteY24327" fmla="*/ 5493232 h 6407150"/>
              <a:gd name="connsiteX24328" fmla="*/ 9002533 w 11737976"/>
              <a:gd name="connsiteY24328" fmla="*/ 5494196 h 6407150"/>
              <a:gd name="connsiteX24329" fmla="*/ 9002274 w 11737976"/>
              <a:gd name="connsiteY24329" fmla="*/ 5496715 h 6407150"/>
              <a:gd name="connsiteX24330" fmla="*/ 9002631 w 11737976"/>
              <a:gd name="connsiteY24330" fmla="*/ 5497842 h 6407150"/>
              <a:gd name="connsiteX24331" fmla="*/ 9003600 w 11737976"/>
              <a:gd name="connsiteY24331" fmla="*/ 5497580 h 6407150"/>
              <a:gd name="connsiteX24332" fmla="*/ 9004034 w 11737976"/>
              <a:gd name="connsiteY24332" fmla="*/ 5495626 h 6407150"/>
              <a:gd name="connsiteX24333" fmla="*/ 9007767 w 11737976"/>
              <a:gd name="connsiteY24333" fmla="*/ 5499754 h 6407150"/>
              <a:gd name="connsiteX24334" fmla="*/ 9009937 w 11737976"/>
              <a:gd name="connsiteY24334" fmla="*/ 5504853 h 6407150"/>
              <a:gd name="connsiteX24335" fmla="*/ 9022968 w 11737976"/>
              <a:gd name="connsiteY24335" fmla="*/ 5507457 h 6407150"/>
              <a:gd name="connsiteX24336" fmla="*/ 9029138 w 11737976"/>
              <a:gd name="connsiteY24336" fmla="*/ 5506896 h 6407150"/>
              <a:gd name="connsiteX24337" fmla="*/ 9032672 w 11737976"/>
              <a:gd name="connsiteY24337" fmla="*/ 5499159 h 6407150"/>
              <a:gd name="connsiteX24338" fmla="*/ 9030918 w 11737976"/>
              <a:gd name="connsiteY24338" fmla="*/ 5497661 h 6407150"/>
              <a:gd name="connsiteX24339" fmla="*/ 9031296 w 11737976"/>
              <a:gd name="connsiteY24339" fmla="*/ 5497078 h 6407150"/>
              <a:gd name="connsiteX24340" fmla="*/ 9029944 w 11737976"/>
              <a:gd name="connsiteY24340" fmla="*/ 5496217 h 6407150"/>
              <a:gd name="connsiteX24341" fmla="*/ 9029397 w 11737976"/>
              <a:gd name="connsiteY24341" fmla="*/ 5496364 h 6407150"/>
              <a:gd name="connsiteX24342" fmla="*/ 9028733 w 11737976"/>
              <a:gd name="connsiteY24342" fmla="*/ 5495796 h 6407150"/>
              <a:gd name="connsiteX24343" fmla="*/ 9027520 w 11737976"/>
              <a:gd name="connsiteY24343" fmla="*/ 5491962 h 6407150"/>
              <a:gd name="connsiteX24344" fmla="*/ 9024178 w 11737976"/>
              <a:gd name="connsiteY24344" fmla="*/ 5491639 h 6407150"/>
              <a:gd name="connsiteX24345" fmla="*/ 9024270 w 11737976"/>
              <a:gd name="connsiteY24345" fmla="*/ 5488083 h 6407150"/>
              <a:gd name="connsiteX24346" fmla="*/ 9024495 w 11737976"/>
              <a:gd name="connsiteY24346" fmla="*/ 5487491 h 6407150"/>
              <a:gd name="connsiteX24347" fmla="*/ 9031567 w 11737976"/>
              <a:gd name="connsiteY24347" fmla="*/ 5481189 h 6407150"/>
              <a:gd name="connsiteX24348" fmla="*/ 9034128 w 11737976"/>
              <a:gd name="connsiteY24348" fmla="*/ 5471725 h 6407150"/>
              <a:gd name="connsiteX24349" fmla="*/ 9024755 w 11737976"/>
              <a:gd name="connsiteY24349" fmla="*/ 5469105 h 6407150"/>
              <a:gd name="connsiteX24350" fmla="*/ 9018679 w 11737976"/>
              <a:gd name="connsiteY24350" fmla="*/ 5467407 h 6407150"/>
              <a:gd name="connsiteX24351" fmla="*/ 9018304 w 11737976"/>
              <a:gd name="connsiteY24351" fmla="*/ 5466217 h 6407150"/>
              <a:gd name="connsiteX24352" fmla="*/ 9018941 w 11737976"/>
              <a:gd name="connsiteY24352" fmla="*/ 5464816 h 6407150"/>
              <a:gd name="connsiteX24353" fmla="*/ 9021210 w 11737976"/>
              <a:gd name="connsiteY24353" fmla="*/ 5461746 h 6407150"/>
              <a:gd name="connsiteX24354" fmla="*/ 9020853 w 11737976"/>
              <a:gd name="connsiteY24354" fmla="*/ 5460614 h 6407150"/>
              <a:gd name="connsiteX24355" fmla="*/ 9015164 w 11737976"/>
              <a:gd name="connsiteY24355" fmla="*/ 5459699 h 6407150"/>
              <a:gd name="connsiteX24356" fmla="*/ 9016158 w 11737976"/>
              <a:gd name="connsiteY24356" fmla="*/ 5459429 h 6407150"/>
              <a:gd name="connsiteX24357" fmla="*/ 9009040 w 11737976"/>
              <a:gd name="connsiteY24357" fmla="*/ 5453991 h 6407150"/>
              <a:gd name="connsiteX24358" fmla="*/ 9011435 w 11737976"/>
              <a:gd name="connsiteY24358" fmla="*/ 5441064 h 6407150"/>
              <a:gd name="connsiteX24359" fmla="*/ 9015211 w 11737976"/>
              <a:gd name="connsiteY24359" fmla="*/ 5446180 h 6407150"/>
              <a:gd name="connsiteX24360" fmla="*/ 9016816 w 11737976"/>
              <a:gd name="connsiteY24360" fmla="*/ 5444996 h 6407150"/>
              <a:gd name="connsiteX24361" fmla="*/ 9016517 w 11737976"/>
              <a:gd name="connsiteY24361" fmla="*/ 5447095 h 6407150"/>
              <a:gd name="connsiteX24362" fmla="*/ 9026139 w 11737976"/>
              <a:gd name="connsiteY24362" fmla="*/ 5447516 h 6407150"/>
              <a:gd name="connsiteX24363" fmla="*/ 9026001 w 11737976"/>
              <a:gd name="connsiteY24363" fmla="*/ 5447863 h 6407150"/>
              <a:gd name="connsiteX24364" fmla="*/ 9026947 w 11737976"/>
              <a:gd name="connsiteY24364" fmla="*/ 5449141 h 6407150"/>
              <a:gd name="connsiteX24365" fmla="*/ 9029930 w 11737976"/>
              <a:gd name="connsiteY24365" fmla="*/ 5448333 h 6407150"/>
              <a:gd name="connsiteX24366" fmla="*/ 9033630 w 11737976"/>
              <a:gd name="connsiteY24366" fmla="*/ 5449787 h 6407150"/>
              <a:gd name="connsiteX24367" fmla="*/ 9034981 w 11737976"/>
              <a:gd name="connsiteY24367" fmla="*/ 5450649 h 6407150"/>
              <a:gd name="connsiteX24368" fmla="*/ 9033350 w 11737976"/>
              <a:gd name="connsiteY24368" fmla="*/ 5452319 h 6407150"/>
              <a:gd name="connsiteX24369" fmla="*/ 9032712 w 11737976"/>
              <a:gd name="connsiteY24369" fmla="*/ 5453720 h 6407150"/>
              <a:gd name="connsiteX24370" fmla="*/ 9033070 w 11737976"/>
              <a:gd name="connsiteY24370" fmla="*/ 5454850 h 6407150"/>
              <a:gd name="connsiteX24371" fmla="*/ 9035417 w 11737976"/>
              <a:gd name="connsiteY24371" fmla="*/ 5455443 h 6407150"/>
              <a:gd name="connsiteX24372" fmla="*/ 9036054 w 11737976"/>
              <a:gd name="connsiteY24372" fmla="*/ 5454042 h 6407150"/>
              <a:gd name="connsiteX24373" fmla="*/ 9037687 w 11737976"/>
              <a:gd name="connsiteY24373" fmla="*/ 5452372 h 6407150"/>
              <a:gd name="connsiteX24374" fmla="*/ 9039675 w 11737976"/>
              <a:gd name="connsiteY24374" fmla="*/ 5451833 h 6407150"/>
              <a:gd name="connsiteX24375" fmla="*/ 9042380 w 11737976"/>
              <a:gd name="connsiteY24375" fmla="*/ 5453557 h 6407150"/>
              <a:gd name="connsiteX24376" fmla="*/ 9041463 w 11737976"/>
              <a:gd name="connsiteY24376" fmla="*/ 5457489 h 6407150"/>
              <a:gd name="connsiteX24377" fmla="*/ 9046669 w 11737976"/>
              <a:gd name="connsiteY24377" fmla="*/ 5467130 h 6407150"/>
              <a:gd name="connsiteX24378" fmla="*/ 9053236 w 11737976"/>
              <a:gd name="connsiteY24378" fmla="*/ 5462281 h 6407150"/>
              <a:gd name="connsiteX24379" fmla="*/ 9053520 w 11737976"/>
              <a:gd name="connsiteY24379" fmla="*/ 5460753 h 6407150"/>
              <a:gd name="connsiteX24380" fmla="*/ 9053805 w 11737976"/>
              <a:gd name="connsiteY24380" fmla="*/ 5460782 h 6407150"/>
              <a:gd name="connsiteX24381" fmla="*/ 9063280 w 11737976"/>
              <a:gd name="connsiteY24381" fmla="*/ 5461791 h 6407150"/>
              <a:gd name="connsiteX24382" fmla="*/ 9061921 w 11737976"/>
              <a:gd name="connsiteY24382" fmla="*/ 5471367 h 6407150"/>
              <a:gd name="connsiteX24383" fmla="*/ 9081172 w 11737976"/>
              <a:gd name="connsiteY24383" fmla="*/ 5473416 h 6407150"/>
              <a:gd name="connsiteX24384" fmla="*/ 9051390 w 11737976"/>
              <a:gd name="connsiteY24384" fmla="*/ 5476728 h 6407150"/>
              <a:gd name="connsiteX24385" fmla="*/ 9055354 w 11737976"/>
              <a:gd name="connsiteY24385" fmla="*/ 5483225 h 6407150"/>
              <a:gd name="connsiteX24386" fmla="*/ 9058270 w 11737976"/>
              <a:gd name="connsiteY24386" fmla="*/ 5486006 h 6407150"/>
              <a:gd name="connsiteX24387" fmla="*/ 9058283 w 11737976"/>
              <a:gd name="connsiteY24387" fmla="*/ 5486331 h 6407150"/>
              <a:gd name="connsiteX24388" fmla="*/ 9058504 w 11737976"/>
              <a:gd name="connsiteY24388" fmla="*/ 5486228 h 6407150"/>
              <a:gd name="connsiteX24389" fmla="*/ 9059657 w 11737976"/>
              <a:gd name="connsiteY24389" fmla="*/ 5487329 h 6407150"/>
              <a:gd name="connsiteX24390" fmla="*/ 9056940 w 11737976"/>
              <a:gd name="connsiteY24390" fmla="*/ 5506482 h 6407150"/>
              <a:gd name="connsiteX24391" fmla="*/ 9037690 w 11737976"/>
              <a:gd name="connsiteY24391" fmla="*/ 5504434 h 6407150"/>
              <a:gd name="connsiteX24392" fmla="*/ 9056487 w 11737976"/>
              <a:gd name="connsiteY24392" fmla="*/ 5509674 h 6407150"/>
              <a:gd name="connsiteX24393" fmla="*/ 9045504 w 11737976"/>
              <a:gd name="connsiteY24393" fmla="*/ 5518227 h 6407150"/>
              <a:gd name="connsiteX24394" fmla="*/ 9032213 w 11737976"/>
              <a:gd name="connsiteY24394" fmla="*/ 5517218 h 6407150"/>
              <a:gd name="connsiteX24395" fmla="*/ 9031959 w 11737976"/>
              <a:gd name="connsiteY24395" fmla="*/ 5517304 h 6407150"/>
              <a:gd name="connsiteX24396" fmla="*/ 9032247 w 11737976"/>
              <a:gd name="connsiteY24396" fmla="*/ 5516676 h 6407150"/>
              <a:gd name="connsiteX24397" fmla="*/ 9032801 w 11737976"/>
              <a:gd name="connsiteY24397" fmla="*/ 5511778 h 6407150"/>
              <a:gd name="connsiteX24398" fmla="*/ 9032992 w 11737976"/>
              <a:gd name="connsiteY24398" fmla="*/ 5511133 h 6407150"/>
              <a:gd name="connsiteX24399" fmla="*/ 9032457 w 11737976"/>
              <a:gd name="connsiteY24399" fmla="*/ 5510684 h 6407150"/>
              <a:gd name="connsiteX24400" fmla="*/ 9030865 w 11737976"/>
              <a:gd name="connsiteY24400" fmla="*/ 5512302 h 6407150"/>
              <a:gd name="connsiteX24401" fmla="*/ 9029341 w 11737976"/>
              <a:gd name="connsiteY24401" fmla="*/ 5517464 h 6407150"/>
              <a:gd name="connsiteX24402" fmla="*/ 9030569 w 11737976"/>
              <a:gd name="connsiteY24402" fmla="*/ 5517770 h 6407150"/>
              <a:gd name="connsiteX24403" fmla="*/ 9025802 w 11737976"/>
              <a:gd name="connsiteY24403" fmla="*/ 5519371 h 6407150"/>
              <a:gd name="connsiteX24404" fmla="*/ 9054222 w 11737976"/>
              <a:gd name="connsiteY24404" fmla="*/ 5525636 h 6407150"/>
              <a:gd name="connsiteX24405" fmla="*/ 9055128 w 11737976"/>
              <a:gd name="connsiteY24405" fmla="*/ 5519251 h 6407150"/>
              <a:gd name="connsiteX24406" fmla="*/ 9094077 w 11737976"/>
              <a:gd name="connsiteY24406" fmla="*/ 5520155 h 6407150"/>
              <a:gd name="connsiteX24407" fmla="*/ 9102343 w 11737976"/>
              <a:gd name="connsiteY24407" fmla="*/ 5530756 h 6407150"/>
              <a:gd name="connsiteX24408" fmla="*/ 9091360 w 11737976"/>
              <a:gd name="connsiteY24408" fmla="*/ 5539308 h 6407150"/>
              <a:gd name="connsiteX24409" fmla="*/ 9119781 w 11737976"/>
              <a:gd name="connsiteY24409" fmla="*/ 5545573 h 6407150"/>
              <a:gd name="connsiteX24410" fmla="*/ 9129858 w 11737976"/>
              <a:gd name="connsiteY24410" fmla="*/ 5543404 h 6407150"/>
              <a:gd name="connsiteX24411" fmla="*/ 9148200 w 11737976"/>
              <a:gd name="connsiteY24411" fmla="*/ 5551836 h 6407150"/>
              <a:gd name="connsiteX24412" fmla="*/ 9156918 w 11737976"/>
              <a:gd name="connsiteY24412" fmla="*/ 5559245 h 6407150"/>
              <a:gd name="connsiteX24413" fmla="*/ 9176621 w 11737976"/>
              <a:gd name="connsiteY24413" fmla="*/ 5558101 h 6407150"/>
              <a:gd name="connsiteX24414" fmla="*/ 9214213 w 11737976"/>
              <a:gd name="connsiteY24414" fmla="*/ 5568581 h 6407150"/>
              <a:gd name="connsiteX24415" fmla="*/ 9203228 w 11737976"/>
              <a:gd name="connsiteY24415" fmla="*/ 5577134 h 6407150"/>
              <a:gd name="connsiteX24416" fmla="*/ 9230744 w 11737976"/>
              <a:gd name="connsiteY24416" fmla="*/ 5589781 h 6407150"/>
              <a:gd name="connsiteX24417" fmla="*/ 9232556 w 11737976"/>
              <a:gd name="connsiteY24417" fmla="*/ 5577013 h 6407150"/>
              <a:gd name="connsiteX24418" fmla="*/ 9290754 w 11737976"/>
              <a:gd name="connsiteY24418" fmla="*/ 5579965 h 6407150"/>
              <a:gd name="connsiteX24419" fmla="*/ 9290301 w 11737976"/>
              <a:gd name="connsiteY24419" fmla="*/ 5583158 h 6407150"/>
              <a:gd name="connsiteX24420" fmla="*/ 9299926 w 11737976"/>
              <a:gd name="connsiteY24420" fmla="*/ 5584181 h 6407150"/>
              <a:gd name="connsiteX24421" fmla="*/ 9307738 w 11737976"/>
              <a:gd name="connsiteY24421" fmla="*/ 5597973 h 6407150"/>
              <a:gd name="connsiteX24422" fmla="*/ 9288491 w 11737976"/>
              <a:gd name="connsiteY24422" fmla="*/ 5595926 h 6407150"/>
              <a:gd name="connsiteX24423" fmla="*/ 9296756 w 11737976"/>
              <a:gd name="connsiteY24423" fmla="*/ 5606526 h 6407150"/>
              <a:gd name="connsiteX24424" fmla="*/ 9306378 w 11737976"/>
              <a:gd name="connsiteY24424" fmla="*/ 5607551 h 6407150"/>
              <a:gd name="connsiteX24425" fmla="*/ 9315550 w 11737976"/>
              <a:gd name="connsiteY24425" fmla="*/ 5611767 h 6407150"/>
              <a:gd name="connsiteX24426" fmla="*/ 9316004 w 11737976"/>
              <a:gd name="connsiteY24426" fmla="*/ 5608575 h 6407150"/>
              <a:gd name="connsiteX24427" fmla="*/ 9316456 w 11737976"/>
              <a:gd name="connsiteY24427" fmla="*/ 5605382 h 6407150"/>
              <a:gd name="connsiteX24428" fmla="*/ 9326080 w 11737976"/>
              <a:gd name="connsiteY24428" fmla="*/ 5606406 h 6407150"/>
              <a:gd name="connsiteX24429" fmla="*/ 9364577 w 11737976"/>
              <a:gd name="connsiteY24429" fmla="*/ 5610501 h 6407150"/>
              <a:gd name="connsiteX24430" fmla="*/ 9392999 w 11737976"/>
              <a:gd name="connsiteY24430" fmla="*/ 5616766 h 6407150"/>
              <a:gd name="connsiteX24431" fmla="*/ 9429683 w 11737976"/>
              <a:gd name="connsiteY24431" fmla="*/ 5633631 h 6407150"/>
              <a:gd name="connsiteX24432" fmla="*/ 9440213 w 11737976"/>
              <a:gd name="connsiteY24432" fmla="*/ 5628271 h 6407150"/>
              <a:gd name="connsiteX24433" fmla="*/ 9431043 w 11737976"/>
              <a:gd name="connsiteY24433" fmla="*/ 5624054 h 6407150"/>
              <a:gd name="connsiteX24434" fmla="*/ 9411793 w 11737976"/>
              <a:gd name="connsiteY24434" fmla="*/ 5622006 h 6407150"/>
              <a:gd name="connsiteX24435" fmla="*/ 9413151 w 11737976"/>
              <a:gd name="connsiteY24435" fmla="*/ 5612430 h 6407150"/>
              <a:gd name="connsiteX24436" fmla="*/ 9442479 w 11737976"/>
              <a:gd name="connsiteY24436" fmla="*/ 5612311 h 6407150"/>
              <a:gd name="connsiteX24437" fmla="*/ 9461727 w 11737976"/>
              <a:gd name="connsiteY24437" fmla="*/ 5614358 h 6407150"/>
              <a:gd name="connsiteX24438" fmla="*/ 9452556 w 11737976"/>
              <a:gd name="connsiteY24438" fmla="*/ 5610141 h 6407150"/>
              <a:gd name="connsiteX24439" fmla="*/ 9483240 w 11737976"/>
              <a:gd name="connsiteY24439" fmla="*/ 5600445 h 6407150"/>
              <a:gd name="connsiteX24440" fmla="*/ 9482786 w 11737976"/>
              <a:gd name="connsiteY24440" fmla="*/ 5603638 h 6407150"/>
              <a:gd name="connsiteX24441" fmla="*/ 9531813 w 11737976"/>
              <a:gd name="connsiteY24441" fmla="*/ 5602373 h 6407150"/>
              <a:gd name="connsiteX24442" fmla="*/ 9533172 w 11737976"/>
              <a:gd name="connsiteY24442" fmla="*/ 5592797 h 6407150"/>
              <a:gd name="connsiteX24443" fmla="*/ 9493769 w 11737976"/>
              <a:gd name="connsiteY24443" fmla="*/ 5595085 h 6407150"/>
              <a:gd name="connsiteX24444" fmla="*/ 9524909 w 11737976"/>
              <a:gd name="connsiteY24444" fmla="*/ 5582196 h 6407150"/>
              <a:gd name="connsiteX24445" fmla="*/ 9543702 w 11737976"/>
              <a:gd name="connsiteY24445" fmla="*/ 5587436 h 6407150"/>
              <a:gd name="connsiteX24446" fmla="*/ 9553780 w 11737976"/>
              <a:gd name="connsiteY24446" fmla="*/ 5585268 h 6407150"/>
              <a:gd name="connsiteX24447" fmla="*/ 9563403 w 11737976"/>
              <a:gd name="connsiteY24447" fmla="*/ 5586291 h 6407150"/>
              <a:gd name="connsiteX24448" fmla="*/ 9581295 w 11737976"/>
              <a:gd name="connsiteY24448" fmla="*/ 5597916 h 6407150"/>
              <a:gd name="connsiteX24449" fmla="*/ 9610166 w 11737976"/>
              <a:gd name="connsiteY24449" fmla="*/ 5600989 h 6407150"/>
              <a:gd name="connsiteX24450" fmla="*/ 9623415 w 11737976"/>
              <a:gd name="connsiteY24450" fmla="*/ 5576475 h 6407150"/>
              <a:gd name="connsiteX24451" fmla="*/ 9614244 w 11737976"/>
              <a:gd name="connsiteY24451" fmla="*/ 5572258 h 6407150"/>
              <a:gd name="connsiteX24452" fmla="*/ 9616054 w 11737976"/>
              <a:gd name="connsiteY24452" fmla="*/ 5559490 h 6407150"/>
              <a:gd name="connsiteX24453" fmla="*/ 9626132 w 11737976"/>
              <a:gd name="connsiteY24453" fmla="*/ 5557322 h 6407150"/>
              <a:gd name="connsiteX24454" fmla="*/ 9647646 w 11737976"/>
              <a:gd name="connsiteY24454" fmla="*/ 5543409 h 6407150"/>
              <a:gd name="connsiteX24455" fmla="*/ 9626585 w 11737976"/>
              <a:gd name="connsiteY24455" fmla="*/ 5554129 h 6407150"/>
              <a:gd name="connsiteX24456" fmla="*/ 9616508 w 11737976"/>
              <a:gd name="connsiteY24456" fmla="*/ 5556298 h 6407150"/>
              <a:gd name="connsiteX24457" fmla="*/ 9606883 w 11737976"/>
              <a:gd name="connsiteY24457" fmla="*/ 5555273 h 6407150"/>
              <a:gd name="connsiteX24458" fmla="*/ 9627038 w 11737976"/>
              <a:gd name="connsiteY24458" fmla="*/ 5550937 h 6407150"/>
              <a:gd name="connsiteX24459" fmla="*/ 9609148 w 11737976"/>
              <a:gd name="connsiteY24459" fmla="*/ 5539312 h 6407150"/>
              <a:gd name="connsiteX24460" fmla="*/ 9619225 w 11737976"/>
              <a:gd name="connsiteY24460" fmla="*/ 5537144 h 6407150"/>
              <a:gd name="connsiteX24461" fmla="*/ 9601786 w 11737976"/>
              <a:gd name="connsiteY24461" fmla="*/ 5522327 h 6407150"/>
              <a:gd name="connsiteX24462" fmla="*/ 9569745 w 11737976"/>
              <a:gd name="connsiteY24462" fmla="*/ 5541600 h 6407150"/>
              <a:gd name="connsiteX24463" fmla="*/ 9541777 w 11737976"/>
              <a:gd name="connsiteY24463" fmla="*/ 5532144 h 6407150"/>
              <a:gd name="connsiteX24464" fmla="*/ 9551854 w 11737976"/>
              <a:gd name="connsiteY24464" fmla="*/ 5529976 h 6407150"/>
              <a:gd name="connsiteX24465" fmla="*/ 9543589 w 11737976"/>
              <a:gd name="connsiteY24465" fmla="*/ 5519375 h 6407150"/>
              <a:gd name="connsiteX24466" fmla="*/ 9562839 w 11737976"/>
              <a:gd name="connsiteY24466" fmla="*/ 5521424 h 6407150"/>
              <a:gd name="connsiteX24467" fmla="*/ 9564196 w 11737976"/>
              <a:gd name="connsiteY24467" fmla="*/ 5511846 h 6407150"/>
              <a:gd name="connsiteX24468" fmla="*/ 9545400 w 11737976"/>
              <a:gd name="connsiteY24468" fmla="*/ 5506606 h 6407150"/>
              <a:gd name="connsiteX24469" fmla="*/ 9536230 w 11737976"/>
              <a:gd name="connsiteY24469" fmla="*/ 5502391 h 6407150"/>
              <a:gd name="connsiteX24470" fmla="*/ 9536682 w 11737976"/>
              <a:gd name="connsiteY24470" fmla="*/ 5499199 h 6407150"/>
              <a:gd name="connsiteX24471" fmla="*/ 9546307 w 11737976"/>
              <a:gd name="connsiteY24471" fmla="*/ 5500223 h 6407150"/>
              <a:gd name="connsiteX24472" fmla="*/ 9555930 w 11737976"/>
              <a:gd name="connsiteY24472" fmla="*/ 5501247 h 6407150"/>
              <a:gd name="connsiteX24473" fmla="*/ 9590239 w 11737976"/>
              <a:gd name="connsiteY24473" fmla="*/ 5466012 h 6407150"/>
              <a:gd name="connsiteX24474" fmla="*/ 9583331 w 11737976"/>
              <a:gd name="connsiteY24474" fmla="*/ 5445834 h 6407150"/>
              <a:gd name="connsiteX24475" fmla="*/ 9564988 w 11737976"/>
              <a:gd name="connsiteY24475" fmla="*/ 5437402 h 6407150"/>
              <a:gd name="connsiteX24476" fmla="*/ 9575065 w 11737976"/>
              <a:gd name="connsiteY24476" fmla="*/ 5435234 h 6407150"/>
              <a:gd name="connsiteX24477" fmla="*/ 9566347 w 11737976"/>
              <a:gd name="connsiteY24477" fmla="*/ 5427824 h 6407150"/>
              <a:gd name="connsiteX24478" fmla="*/ 9545288 w 11737976"/>
              <a:gd name="connsiteY24478" fmla="*/ 5438546 h 6407150"/>
              <a:gd name="connsiteX24479" fmla="*/ 9563629 w 11737976"/>
              <a:gd name="connsiteY24479" fmla="*/ 5446978 h 6407150"/>
              <a:gd name="connsiteX24480" fmla="*/ 9543477 w 11737976"/>
              <a:gd name="connsiteY24480" fmla="*/ 5451315 h 6407150"/>
              <a:gd name="connsiteX24481" fmla="*/ 9552194 w 11737976"/>
              <a:gd name="connsiteY24481" fmla="*/ 5458724 h 6407150"/>
              <a:gd name="connsiteX24482" fmla="*/ 9532041 w 11737976"/>
              <a:gd name="connsiteY24482" fmla="*/ 5463060 h 6407150"/>
              <a:gd name="connsiteX24483" fmla="*/ 9522416 w 11737976"/>
              <a:gd name="connsiteY24483" fmla="*/ 5462036 h 6407150"/>
              <a:gd name="connsiteX24484" fmla="*/ 9503620 w 11737976"/>
              <a:gd name="connsiteY24484" fmla="*/ 5456796 h 6407150"/>
              <a:gd name="connsiteX24485" fmla="*/ 9504072 w 11737976"/>
              <a:gd name="connsiteY24485" fmla="*/ 5453604 h 6407150"/>
              <a:gd name="connsiteX24486" fmla="*/ 9495593 w 11737976"/>
              <a:gd name="connsiteY24486" fmla="*/ 5453106 h 6407150"/>
              <a:gd name="connsiteX24487" fmla="*/ 9493994 w 11737976"/>
              <a:gd name="connsiteY24487" fmla="*/ 5455772 h 6407150"/>
              <a:gd name="connsiteX24488" fmla="*/ 9503620 w 11737976"/>
              <a:gd name="connsiteY24488" fmla="*/ 5456796 h 6407150"/>
              <a:gd name="connsiteX24489" fmla="*/ 9503167 w 11737976"/>
              <a:gd name="connsiteY24489" fmla="*/ 5459988 h 6407150"/>
              <a:gd name="connsiteX24490" fmla="*/ 9491730 w 11737976"/>
              <a:gd name="connsiteY24490" fmla="*/ 5471733 h 6407150"/>
              <a:gd name="connsiteX24491" fmla="*/ 9482108 w 11737976"/>
              <a:gd name="connsiteY24491" fmla="*/ 5470709 h 6407150"/>
              <a:gd name="connsiteX24492" fmla="*/ 9483919 w 11737976"/>
              <a:gd name="connsiteY24492" fmla="*/ 5457940 h 6407150"/>
              <a:gd name="connsiteX24493" fmla="*/ 9465122 w 11737976"/>
              <a:gd name="connsiteY24493" fmla="*/ 5452701 h 6407150"/>
              <a:gd name="connsiteX24494" fmla="*/ 9434438 w 11737976"/>
              <a:gd name="connsiteY24494" fmla="*/ 5462397 h 6407150"/>
              <a:gd name="connsiteX24495" fmla="*/ 9445420 w 11737976"/>
              <a:gd name="connsiteY24495" fmla="*/ 5453844 h 6407150"/>
              <a:gd name="connsiteX24496" fmla="*/ 9438060 w 11737976"/>
              <a:gd name="connsiteY24496" fmla="*/ 5436858 h 6407150"/>
              <a:gd name="connsiteX24497" fmla="*/ 9428439 w 11737976"/>
              <a:gd name="connsiteY24497" fmla="*/ 5435835 h 6407150"/>
              <a:gd name="connsiteX24498" fmla="*/ 9429344 w 11737976"/>
              <a:gd name="connsiteY24498" fmla="*/ 5429450 h 6407150"/>
              <a:gd name="connsiteX24499" fmla="*/ 9438967 w 11737976"/>
              <a:gd name="connsiteY24499" fmla="*/ 5430474 h 6407150"/>
              <a:gd name="connsiteX24500" fmla="*/ 9449496 w 11737976"/>
              <a:gd name="connsiteY24500" fmla="*/ 5425114 h 6407150"/>
              <a:gd name="connsiteX24501" fmla="*/ 9440325 w 11737976"/>
              <a:gd name="connsiteY24501" fmla="*/ 5420898 h 6407150"/>
              <a:gd name="connsiteX24502" fmla="*/ 9438434 w 11737976"/>
              <a:gd name="connsiteY24502" fmla="*/ 5419248 h 6407150"/>
              <a:gd name="connsiteX24503" fmla="*/ 9439348 w 11737976"/>
              <a:gd name="connsiteY24503" fmla="*/ 5419174 h 6407150"/>
              <a:gd name="connsiteX24504" fmla="*/ 9440292 w 11737976"/>
              <a:gd name="connsiteY24504" fmla="*/ 5418205 h 6407150"/>
              <a:gd name="connsiteX24505" fmla="*/ 9440722 w 11737976"/>
              <a:gd name="connsiteY24505" fmla="*/ 5418104 h 6407150"/>
              <a:gd name="connsiteX24506" fmla="*/ 9443478 w 11737976"/>
              <a:gd name="connsiteY24506" fmla="*/ 5418043 h 6407150"/>
              <a:gd name="connsiteX24507" fmla="*/ 9440778 w 11737976"/>
              <a:gd name="connsiteY24507" fmla="*/ 5417706 h 6407150"/>
              <a:gd name="connsiteX24508" fmla="*/ 9440292 w 11737976"/>
              <a:gd name="connsiteY24508" fmla="*/ 5418205 h 6407150"/>
              <a:gd name="connsiteX24509" fmla="*/ 9437880 w 11737976"/>
              <a:gd name="connsiteY24509" fmla="*/ 5418763 h 6407150"/>
              <a:gd name="connsiteX24510" fmla="*/ 9438434 w 11737976"/>
              <a:gd name="connsiteY24510" fmla="*/ 5419248 h 6407150"/>
              <a:gd name="connsiteX24511" fmla="*/ 9430702 w 11737976"/>
              <a:gd name="connsiteY24511" fmla="*/ 5419874 h 6407150"/>
              <a:gd name="connsiteX24512" fmla="*/ 9433874 w 11737976"/>
              <a:gd name="connsiteY24512" fmla="*/ 5397529 h 6407150"/>
              <a:gd name="connsiteX24513" fmla="*/ 9415982 w 11737976"/>
              <a:gd name="connsiteY24513" fmla="*/ 5385904 h 6407150"/>
              <a:gd name="connsiteX24514" fmla="*/ 9396279 w 11737976"/>
              <a:gd name="connsiteY24514" fmla="*/ 5387047 h 6407150"/>
              <a:gd name="connsiteX24515" fmla="*/ 9405451 w 11737976"/>
              <a:gd name="connsiteY24515" fmla="*/ 5391264 h 6407150"/>
              <a:gd name="connsiteX24516" fmla="*/ 9377032 w 11737976"/>
              <a:gd name="connsiteY24516" fmla="*/ 5385000 h 6407150"/>
              <a:gd name="connsiteX24517" fmla="*/ 9387110 w 11737976"/>
              <a:gd name="connsiteY24517" fmla="*/ 5382832 h 6407150"/>
              <a:gd name="connsiteX24518" fmla="*/ 9368766 w 11737976"/>
              <a:gd name="connsiteY24518" fmla="*/ 5374399 h 6407150"/>
              <a:gd name="connsiteX24519" fmla="*/ 9351327 w 11737976"/>
              <a:gd name="connsiteY24519" fmla="*/ 5359583 h 6407150"/>
              <a:gd name="connsiteX24520" fmla="*/ 9351781 w 11737976"/>
              <a:gd name="connsiteY24520" fmla="*/ 5356391 h 6407150"/>
              <a:gd name="connsiteX24521" fmla="*/ 9352235 w 11737976"/>
              <a:gd name="connsiteY24521" fmla="*/ 5353198 h 6407150"/>
              <a:gd name="connsiteX24522" fmla="*/ 9361859 w 11737976"/>
              <a:gd name="connsiteY24522" fmla="*/ 5354223 h 6407150"/>
              <a:gd name="connsiteX24523" fmla="*/ 9389375 w 11737976"/>
              <a:gd name="connsiteY24523" fmla="*/ 5366871 h 6407150"/>
              <a:gd name="connsiteX24524" fmla="*/ 9390733 w 11737976"/>
              <a:gd name="connsiteY24524" fmla="*/ 5357294 h 6407150"/>
              <a:gd name="connsiteX24525" fmla="*/ 9400354 w 11737976"/>
              <a:gd name="connsiteY24525" fmla="*/ 5358318 h 6407150"/>
              <a:gd name="connsiteX24526" fmla="*/ 9408169 w 11737976"/>
              <a:gd name="connsiteY24526" fmla="*/ 5372111 h 6407150"/>
              <a:gd name="connsiteX24527" fmla="*/ 9426965 w 11737976"/>
              <a:gd name="connsiteY24527" fmla="*/ 5377352 h 6407150"/>
              <a:gd name="connsiteX24528" fmla="*/ 9430137 w 11737976"/>
              <a:gd name="connsiteY24528" fmla="*/ 5355006 h 6407150"/>
              <a:gd name="connsiteX24529" fmla="*/ 9449382 w 11737976"/>
              <a:gd name="connsiteY24529" fmla="*/ 5357054 h 6407150"/>
              <a:gd name="connsiteX24530" fmla="*/ 9471803 w 11737976"/>
              <a:gd name="connsiteY24530" fmla="*/ 5336756 h 6407150"/>
              <a:gd name="connsiteX24531" fmla="*/ 9452553 w 11737976"/>
              <a:gd name="connsiteY24531" fmla="*/ 5334709 h 6407150"/>
              <a:gd name="connsiteX24532" fmla="*/ 9431947 w 11737976"/>
              <a:gd name="connsiteY24532" fmla="*/ 5342237 h 6407150"/>
              <a:gd name="connsiteX24533" fmla="*/ 9443383 w 11737976"/>
              <a:gd name="connsiteY24533" fmla="*/ 5330493 h 6407150"/>
              <a:gd name="connsiteX24534" fmla="*/ 9453007 w 11737976"/>
              <a:gd name="connsiteY24534" fmla="*/ 5331516 h 6407150"/>
              <a:gd name="connsiteX24535" fmla="*/ 9434665 w 11737976"/>
              <a:gd name="connsiteY24535" fmla="*/ 5323084 h 6407150"/>
              <a:gd name="connsiteX24536" fmla="*/ 9445648 w 11737976"/>
              <a:gd name="connsiteY24536" fmla="*/ 5314531 h 6407150"/>
              <a:gd name="connsiteX24537" fmla="*/ 9417226 w 11737976"/>
              <a:gd name="connsiteY24537" fmla="*/ 5308267 h 6407150"/>
              <a:gd name="connsiteX24538" fmla="*/ 9405790 w 11737976"/>
              <a:gd name="connsiteY24538" fmla="*/ 5320012 h 6407150"/>
              <a:gd name="connsiteX24539" fmla="*/ 9396167 w 11737976"/>
              <a:gd name="connsiteY24539" fmla="*/ 5318988 h 6407150"/>
              <a:gd name="connsiteX24540" fmla="*/ 9395262 w 11737976"/>
              <a:gd name="connsiteY24540" fmla="*/ 5325372 h 6407150"/>
              <a:gd name="connsiteX24541" fmla="*/ 9404885 w 11737976"/>
              <a:gd name="connsiteY24541" fmla="*/ 5326397 h 6407150"/>
              <a:gd name="connsiteX24542" fmla="*/ 9403074 w 11737976"/>
              <a:gd name="connsiteY24542" fmla="*/ 5339165 h 6407150"/>
              <a:gd name="connsiteX24543" fmla="*/ 9394809 w 11737976"/>
              <a:gd name="connsiteY24543" fmla="*/ 5328564 h 6407150"/>
              <a:gd name="connsiteX24544" fmla="*/ 9384731 w 11737976"/>
              <a:gd name="connsiteY24544" fmla="*/ 5330734 h 6407150"/>
              <a:gd name="connsiteX24545" fmla="*/ 9376012 w 11737976"/>
              <a:gd name="connsiteY24545" fmla="*/ 5323324 h 6407150"/>
              <a:gd name="connsiteX24546" fmla="*/ 9386543 w 11737976"/>
              <a:gd name="connsiteY24546" fmla="*/ 5317964 h 6407150"/>
              <a:gd name="connsiteX24547" fmla="*/ 9377371 w 11737976"/>
              <a:gd name="connsiteY24547" fmla="*/ 5313748 h 6407150"/>
              <a:gd name="connsiteX24548" fmla="*/ 9398885 w 11737976"/>
              <a:gd name="connsiteY24548" fmla="*/ 5299835 h 6407150"/>
              <a:gd name="connsiteX24549" fmla="*/ 9427304 w 11737976"/>
              <a:gd name="connsiteY24549" fmla="*/ 5306100 h 6407150"/>
              <a:gd name="connsiteX24550" fmla="*/ 9446553 w 11737976"/>
              <a:gd name="connsiteY24550" fmla="*/ 5308147 h 6407150"/>
              <a:gd name="connsiteX24551" fmla="*/ 9477238 w 11737976"/>
              <a:gd name="connsiteY24551" fmla="*/ 5298450 h 6407150"/>
              <a:gd name="connsiteX24552" fmla="*/ 9468066 w 11737976"/>
              <a:gd name="connsiteY24552" fmla="*/ 5294233 h 6407150"/>
              <a:gd name="connsiteX24553" fmla="*/ 9459800 w 11737976"/>
              <a:gd name="connsiteY24553" fmla="*/ 5283633 h 6407150"/>
              <a:gd name="connsiteX24554" fmla="*/ 9470330 w 11737976"/>
              <a:gd name="connsiteY24554" fmla="*/ 5278273 h 6407150"/>
              <a:gd name="connsiteX24555" fmla="*/ 9460704 w 11737976"/>
              <a:gd name="connsiteY24555" fmla="*/ 5277248 h 6407150"/>
              <a:gd name="connsiteX24556" fmla="*/ 9431832 w 11737976"/>
              <a:gd name="connsiteY24556" fmla="*/ 5274177 h 6407150"/>
              <a:gd name="connsiteX24557" fmla="*/ 9429568 w 11737976"/>
              <a:gd name="connsiteY24557" fmla="*/ 5290137 h 6407150"/>
              <a:gd name="connsiteX24558" fmla="*/ 9420397 w 11737976"/>
              <a:gd name="connsiteY24558" fmla="*/ 5285921 h 6407150"/>
              <a:gd name="connsiteX24559" fmla="*/ 9409866 w 11737976"/>
              <a:gd name="connsiteY24559" fmla="*/ 5291282 h 6407150"/>
              <a:gd name="connsiteX24560" fmla="*/ 9389713 w 11737976"/>
              <a:gd name="connsiteY24560" fmla="*/ 5295618 h 6407150"/>
              <a:gd name="connsiteX24561" fmla="*/ 9383259 w 11737976"/>
              <a:gd name="connsiteY24561" fmla="*/ 5272249 h 6407150"/>
              <a:gd name="connsiteX24562" fmla="*/ 9375899 w 11737976"/>
              <a:gd name="connsiteY24562" fmla="*/ 5255265 h 6407150"/>
              <a:gd name="connsiteX24563" fmla="*/ 9406584 w 11737976"/>
              <a:gd name="connsiteY24563" fmla="*/ 5245568 h 6407150"/>
              <a:gd name="connsiteX24564" fmla="*/ 9404773 w 11737976"/>
              <a:gd name="connsiteY24564" fmla="*/ 5258336 h 6407150"/>
              <a:gd name="connsiteX24565" fmla="*/ 9442363 w 11737976"/>
              <a:gd name="connsiteY24565" fmla="*/ 5268817 h 6407150"/>
              <a:gd name="connsiteX24566" fmla="*/ 9471688 w 11737976"/>
              <a:gd name="connsiteY24566" fmla="*/ 5268696 h 6407150"/>
              <a:gd name="connsiteX24567" fmla="*/ 9472141 w 11737976"/>
              <a:gd name="connsiteY24567" fmla="*/ 5265504 h 6407150"/>
              <a:gd name="connsiteX24568" fmla="*/ 9445081 w 11737976"/>
              <a:gd name="connsiteY24568" fmla="*/ 5249663 h 6407150"/>
              <a:gd name="connsiteX24569" fmla="*/ 9445987 w 11737976"/>
              <a:gd name="connsiteY24569" fmla="*/ 5243278 h 6407150"/>
              <a:gd name="connsiteX24570" fmla="*/ 9465234 w 11737976"/>
              <a:gd name="connsiteY24570" fmla="*/ 5245328 h 6407150"/>
              <a:gd name="connsiteX24571" fmla="*/ 9458329 w 11737976"/>
              <a:gd name="connsiteY24571" fmla="*/ 5225150 h 6407150"/>
              <a:gd name="connsiteX24572" fmla="*/ 9448250 w 11737976"/>
              <a:gd name="connsiteY24572" fmla="*/ 5227318 h 6407150"/>
              <a:gd name="connsiteX24573" fmla="*/ 9447346 w 11737976"/>
              <a:gd name="connsiteY24573" fmla="*/ 5233702 h 6407150"/>
              <a:gd name="connsiteX24574" fmla="*/ 9408848 w 11737976"/>
              <a:gd name="connsiteY24574" fmla="*/ 5229606 h 6407150"/>
              <a:gd name="connsiteX24575" fmla="*/ 9410207 w 11737976"/>
              <a:gd name="connsiteY24575" fmla="*/ 5220029 h 6407150"/>
              <a:gd name="connsiteX24576" fmla="*/ 9421188 w 11737976"/>
              <a:gd name="connsiteY24576" fmla="*/ 5211476 h 6407150"/>
              <a:gd name="connsiteX24577" fmla="*/ 9373972 w 11737976"/>
              <a:gd name="connsiteY24577" fmla="*/ 5199972 h 6407150"/>
              <a:gd name="connsiteX24578" fmla="*/ 9375784 w 11737976"/>
              <a:gd name="connsiteY24578" fmla="*/ 5187203 h 6407150"/>
              <a:gd name="connsiteX24579" fmla="*/ 9395940 w 11737976"/>
              <a:gd name="connsiteY24579" fmla="*/ 5182868 h 6407150"/>
              <a:gd name="connsiteX24580" fmla="*/ 9404658 w 11737976"/>
              <a:gd name="connsiteY24580" fmla="*/ 5190276 h 6407150"/>
              <a:gd name="connsiteX24581" fmla="*/ 9425265 w 11737976"/>
              <a:gd name="connsiteY24581" fmla="*/ 5182747 h 6407150"/>
              <a:gd name="connsiteX24582" fmla="*/ 9426171 w 11737976"/>
              <a:gd name="connsiteY24582" fmla="*/ 5176363 h 6407150"/>
              <a:gd name="connsiteX24583" fmla="*/ 9472480 w 11737976"/>
              <a:gd name="connsiteY24583" fmla="*/ 5194252 h 6407150"/>
              <a:gd name="connsiteX24584" fmla="*/ 9473386 w 11737976"/>
              <a:gd name="connsiteY24584" fmla="*/ 5187867 h 6407150"/>
              <a:gd name="connsiteX24585" fmla="*/ 9435795 w 11737976"/>
              <a:gd name="connsiteY24585" fmla="*/ 5177387 h 6407150"/>
              <a:gd name="connsiteX24586" fmla="*/ 9436249 w 11737976"/>
              <a:gd name="connsiteY24586" fmla="*/ 5174194 h 6407150"/>
              <a:gd name="connsiteX24587" fmla="*/ 9426622 w 11737976"/>
              <a:gd name="connsiteY24587" fmla="*/ 5173170 h 6407150"/>
              <a:gd name="connsiteX24588" fmla="*/ 9418359 w 11737976"/>
              <a:gd name="connsiteY24588" fmla="*/ 5162571 h 6407150"/>
              <a:gd name="connsiteX24589" fmla="*/ 9446325 w 11737976"/>
              <a:gd name="connsiteY24589" fmla="*/ 5172027 h 6407150"/>
              <a:gd name="connsiteX24590" fmla="*/ 9486180 w 11737976"/>
              <a:gd name="connsiteY24590" fmla="*/ 5166546 h 6407150"/>
              <a:gd name="connsiteX24591" fmla="*/ 9476555 w 11737976"/>
              <a:gd name="connsiteY24591" fmla="*/ 5165522 h 6407150"/>
              <a:gd name="connsiteX24592" fmla="*/ 9477461 w 11737976"/>
              <a:gd name="connsiteY24592" fmla="*/ 5159137 h 6407150"/>
              <a:gd name="connsiteX24593" fmla="*/ 9449948 w 11737976"/>
              <a:gd name="connsiteY24593" fmla="*/ 5146489 h 6407150"/>
              <a:gd name="connsiteX24594" fmla="*/ 9449495 w 11737976"/>
              <a:gd name="connsiteY24594" fmla="*/ 5149681 h 6407150"/>
              <a:gd name="connsiteX24595" fmla="*/ 9439871 w 11737976"/>
              <a:gd name="connsiteY24595" fmla="*/ 5148656 h 6407150"/>
              <a:gd name="connsiteX24596" fmla="*/ 9439418 w 11737976"/>
              <a:gd name="connsiteY24596" fmla="*/ 5151849 h 6407150"/>
              <a:gd name="connsiteX24597" fmla="*/ 9449043 w 11737976"/>
              <a:gd name="connsiteY24597" fmla="*/ 5152874 h 6407150"/>
              <a:gd name="connsiteX24598" fmla="*/ 9448589 w 11737976"/>
              <a:gd name="connsiteY24598" fmla="*/ 5156065 h 6407150"/>
              <a:gd name="connsiteX24599" fmla="*/ 9419718 w 11737976"/>
              <a:gd name="connsiteY24599" fmla="*/ 5152994 h 6407150"/>
              <a:gd name="connsiteX24600" fmla="*/ 9423794 w 11737976"/>
              <a:gd name="connsiteY24600" fmla="*/ 5124264 h 6407150"/>
              <a:gd name="connsiteX24601" fmla="*/ 9433416 w 11737976"/>
              <a:gd name="connsiteY24601" fmla="*/ 5125288 h 6407150"/>
              <a:gd name="connsiteX24602" fmla="*/ 9432511 w 11737976"/>
              <a:gd name="connsiteY24602" fmla="*/ 5131672 h 6407150"/>
              <a:gd name="connsiteX24603" fmla="*/ 9481989 w 11737976"/>
              <a:gd name="connsiteY24603" fmla="*/ 5127215 h 6407150"/>
              <a:gd name="connsiteX24604" fmla="*/ 9474180 w 11737976"/>
              <a:gd name="connsiteY24604" fmla="*/ 5113422 h 6407150"/>
              <a:gd name="connsiteX24605" fmla="*/ 9436135 w 11737976"/>
              <a:gd name="connsiteY24605" fmla="*/ 5106134 h 6407150"/>
              <a:gd name="connsiteX24606" fmla="*/ 9429229 w 11737976"/>
              <a:gd name="connsiteY24606" fmla="*/ 5085957 h 6407150"/>
              <a:gd name="connsiteX24607" fmla="*/ 9468631 w 11737976"/>
              <a:gd name="connsiteY24607" fmla="*/ 5083669 h 6407150"/>
              <a:gd name="connsiteX24608" fmla="*/ 9487878 w 11737976"/>
              <a:gd name="connsiteY24608" fmla="*/ 5085716 h 6407150"/>
              <a:gd name="connsiteX24609" fmla="*/ 9516751 w 11737976"/>
              <a:gd name="connsiteY24609" fmla="*/ 5088789 h 6407150"/>
              <a:gd name="connsiteX24610" fmla="*/ 9525924 w 11737976"/>
              <a:gd name="connsiteY24610" fmla="*/ 5093004 h 6407150"/>
              <a:gd name="connsiteX24611" fmla="*/ 9517205 w 11737976"/>
              <a:gd name="connsiteY24611" fmla="*/ 5085596 h 6407150"/>
              <a:gd name="connsiteX24612" fmla="*/ 9508486 w 11737976"/>
              <a:gd name="connsiteY24612" fmla="*/ 5078188 h 6407150"/>
              <a:gd name="connsiteX24613" fmla="*/ 9513243 w 11737976"/>
              <a:gd name="connsiteY24613" fmla="*/ 5079099 h 6407150"/>
              <a:gd name="connsiteX24614" fmla="*/ 9513581 w 11737976"/>
              <a:gd name="connsiteY24614" fmla="*/ 5079353 h 6407150"/>
              <a:gd name="connsiteX24615" fmla="*/ 9513723 w 11737976"/>
              <a:gd name="connsiteY24615" fmla="*/ 5080011 h 6407150"/>
              <a:gd name="connsiteX24616" fmla="*/ 9517658 w 11737976"/>
              <a:gd name="connsiteY24616" fmla="*/ 5082403 h 6407150"/>
              <a:gd name="connsiteX24617" fmla="*/ 9513581 w 11737976"/>
              <a:gd name="connsiteY24617" fmla="*/ 5079353 h 6407150"/>
              <a:gd name="connsiteX24618" fmla="*/ 9513355 w 11737976"/>
              <a:gd name="connsiteY24618" fmla="*/ 5078301 h 6407150"/>
              <a:gd name="connsiteX24619" fmla="*/ 9509392 w 11737976"/>
              <a:gd name="connsiteY24619" fmla="*/ 5071803 h 6407150"/>
              <a:gd name="connsiteX24620" fmla="*/ 9481425 w 11737976"/>
              <a:gd name="connsiteY24620" fmla="*/ 5062346 h 6407150"/>
              <a:gd name="connsiteX24621" fmla="*/ 9481879 w 11737976"/>
              <a:gd name="connsiteY24621" fmla="*/ 5059155 h 6407150"/>
              <a:gd name="connsiteX24622" fmla="*/ 9444739 w 11737976"/>
              <a:gd name="connsiteY24622" fmla="*/ 5045483 h 6407150"/>
              <a:gd name="connsiteX24623" fmla="*/ 9437380 w 11737976"/>
              <a:gd name="connsiteY24623" fmla="*/ 5028498 h 6407150"/>
              <a:gd name="connsiteX24624" fmla="*/ 9447456 w 11737976"/>
              <a:gd name="connsiteY24624" fmla="*/ 5026330 h 6407150"/>
              <a:gd name="connsiteX24625" fmla="*/ 9429114 w 11737976"/>
              <a:gd name="connsiteY24625" fmla="*/ 5017896 h 6407150"/>
              <a:gd name="connsiteX24626" fmla="*/ 9439192 w 11737976"/>
              <a:gd name="connsiteY24626" fmla="*/ 5015728 h 6407150"/>
              <a:gd name="connsiteX24627" fmla="*/ 9478141 w 11737976"/>
              <a:gd name="connsiteY24627" fmla="*/ 5016632 h 6407150"/>
              <a:gd name="connsiteX24628" fmla="*/ 9505203 w 11737976"/>
              <a:gd name="connsiteY24628" fmla="*/ 5032473 h 6407150"/>
              <a:gd name="connsiteX24629" fmla="*/ 9514827 w 11737976"/>
              <a:gd name="connsiteY24629" fmla="*/ 5033497 h 6407150"/>
              <a:gd name="connsiteX24630" fmla="*/ 9517091 w 11737976"/>
              <a:gd name="connsiteY24630" fmla="*/ 5017536 h 6407150"/>
              <a:gd name="connsiteX24631" fmla="*/ 9526715 w 11737976"/>
              <a:gd name="connsiteY24631" fmla="*/ 5018560 h 6407150"/>
              <a:gd name="connsiteX24632" fmla="*/ 9525357 w 11737976"/>
              <a:gd name="connsiteY24632" fmla="*/ 5028137 h 6407150"/>
              <a:gd name="connsiteX24633" fmla="*/ 9544154 w 11737976"/>
              <a:gd name="connsiteY24633" fmla="*/ 5033377 h 6407150"/>
              <a:gd name="connsiteX24634" fmla="*/ 9523998 w 11737976"/>
              <a:gd name="connsiteY24634" fmla="*/ 5037714 h 6407150"/>
              <a:gd name="connsiteX24635" fmla="*/ 9531811 w 11737976"/>
              <a:gd name="connsiteY24635" fmla="*/ 5051507 h 6407150"/>
              <a:gd name="connsiteX24636" fmla="*/ 9530453 w 11737976"/>
              <a:gd name="connsiteY24636" fmla="*/ 5061083 h 6407150"/>
              <a:gd name="connsiteX24637" fmla="*/ 9538718 w 11737976"/>
              <a:gd name="connsiteY24637" fmla="*/ 5071683 h 6407150"/>
              <a:gd name="connsiteX24638" fmla="*/ 9558419 w 11737976"/>
              <a:gd name="connsiteY24638" fmla="*/ 5070539 h 6407150"/>
              <a:gd name="connsiteX24639" fmla="*/ 9571213 w 11737976"/>
              <a:gd name="connsiteY24639" fmla="*/ 5049218 h 6407150"/>
              <a:gd name="connsiteX24640" fmla="*/ 9580386 w 11737976"/>
              <a:gd name="connsiteY24640" fmla="*/ 5053434 h 6407150"/>
              <a:gd name="connsiteX24641" fmla="*/ 9570761 w 11737976"/>
              <a:gd name="connsiteY24641" fmla="*/ 5052410 h 6407150"/>
              <a:gd name="connsiteX24642" fmla="*/ 9579480 w 11737976"/>
              <a:gd name="connsiteY24642" fmla="*/ 5059819 h 6407150"/>
              <a:gd name="connsiteX24643" fmla="*/ 9580386 w 11737976"/>
              <a:gd name="connsiteY24643" fmla="*/ 5053434 h 6407150"/>
              <a:gd name="connsiteX24644" fmla="*/ 9590916 w 11737976"/>
              <a:gd name="connsiteY24644" fmla="*/ 5048074 h 6407150"/>
              <a:gd name="connsiteX24645" fmla="*/ 9581292 w 11737976"/>
              <a:gd name="connsiteY24645" fmla="*/ 5047049 h 6407150"/>
              <a:gd name="connsiteX24646" fmla="*/ 9571667 w 11737976"/>
              <a:gd name="connsiteY24646" fmla="*/ 5046025 h 6407150"/>
              <a:gd name="connsiteX24647" fmla="*/ 9555588 w 11737976"/>
              <a:gd name="connsiteY24647" fmla="*/ 5021631 h 6407150"/>
              <a:gd name="connsiteX24648" fmla="*/ 9549589 w 11737976"/>
              <a:gd name="connsiteY24648" fmla="*/ 4995070 h 6407150"/>
              <a:gd name="connsiteX24649" fmla="*/ 9529886 w 11737976"/>
              <a:gd name="connsiteY24649" fmla="*/ 4996215 h 6407150"/>
              <a:gd name="connsiteX24650" fmla="*/ 9501918 w 11737976"/>
              <a:gd name="connsiteY24650" fmla="*/ 4986758 h 6407150"/>
              <a:gd name="connsiteX24651" fmla="*/ 9483123 w 11737976"/>
              <a:gd name="connsiteY24651" fmla="*/ 4981518 h 6407150"/>
              <a:gd name="connsiteX24652" fmla="*/ 9473046 w 11737976"/>
              <a:gd name="connsiteY24652" fmla="*/ 4983686 h 6407150"/>
              <a:gd name="connsiteX24653" fmla="*/ 9444628 w 11737976"/>
              <a:gd name="connsiteY24653" fmla="*/ 4977422 h 6407150"/>
              <a:gd name="connsiteX24654" fmla="*/ 9455155 w 11737976"/>
              <a:gd name="connsiteY24654" fmla="*/ 4972061 h 6407150"/>
              <a:gd name="connsiteX24655" fmla="*/ 9455608 w 11737976"/>
              <a:gd name="connsiteY24655" fmla="*/ 4968869 h 6407150"/>
              <a:gd name="connsiteX24656" fmla="*/ 9471135 w 11737976"/>
              <a:gd name="connsiteY24656" fmla="*/ 4971331 h 6407150"/>
              <a:gd name="connsiteX24657" fmla="*/ 9465686 w 11737976"/>
              <a:gd name="connsiteY24657" fmla="*/ 4966701 h 6407150"/>
              <a:gd name="connsiteX24658" fmla="*/ 9460817 w 11737976"/>
              <a:gd name="connsiteY24658" fmla="*/ 4966587 h 6407150"/>
              <a:gd name="connsiteX24659" fmla="*/ 9455608 w 11737976"/>
              <a:gd name="connsiteY24659" fmla="*/ 4968869 h 6407150"/>
              <a:gd name="connsiteX24660" fmla="*/ 9437268 w 11737976"/>
              <a:gd name="connsiteY24660" fmla="*/ 4960437 h 6407150"/>
              <a:gd name="connsiteX24661" fmla="*/ 9456514 w 11737976"/>
              <a:gd name="connsiteY24661" fmla="*/ 4962485 h 6407150"/>
              <a:gd name="connsiteX24662" fmla="*/ 9466139 w 11737976"/>
              <a:gd name="connsiteY24662" fmla="*/ 4963508 h 6407150"/>
              <a:gd name="connsiteX24663" fmla="*/ 9466590 w 11737976"/>
              <a:gd name="connsiteY24663" fmla="*/ 4960317 h 6407150"/>
              <a:gd name="connsiteX24664" fmla="*/ 9456967 w 11737976"/>
              <a:gd name="connsiteY24664" fmla="*/ 4959292 h 6407150"/>
              <a:gd name="connsiteX24665" fmla="*/ 9447344 w 11737976"/>
              <a:gd name="connsiteY24665" fmla="*/ 4958269 h 6407150"/>
              <a:gd name="connsiteX24666" fmla="*/ 9438625 w 11737976"/>
              <a:gd name="connsiteY24666" fmla="*/ 4950861 h 6407150"/>
              <a:gd name="connsiteX24667" fmla="*/ 9467950 w 11737976"/>
              <a:gd name="connsiteY24667" fmla="*/ 4950739 h 6407150"/>
              <a:gd name="connsiteX24668" fmla="*/ 9476216 w 11737976"/>
              <a:gd name="connsiteY24668" fmla="*/ 4961340 h 6407150"/>
              <a:gd name="connsiteX24669" fmla="*/ 9513807 w 11737976"/>
              <a:gd name="connsiteY24669" fmla="*/ 4971821 h 6407150"/>
              <a:gd name="connsiteX24670" fmla="*/ 9533962 w 11737976"/>
              <a:gd name="connsiteY24670" fmla="*/ 4967484 h 6407150"/>
              <a:gd name="connsiteX24671" fmla="*/ 9505541 w 11737976"/>
              <a:gd name="connsiteY24671" fmla="*/ 4961221 h 6407150"/>
              <a:gd name="connsiteX24672" fmla="*/ 9544946 w 11737976"/>
              <a:gd name="connsiteY24672" fmla="*/ 4958932 h 6407150"/>
              <a:gd name="connsiteX24673" fmla="*/ 9526149 w 11737976"/>
              <a:gd name="connsiteY24673" fmla="*/ 4953692 h 6407150"/>
              <a:gd name="connsiteX24674" fmla="*/ 9528867 w 11737976"/>
              <a:gd name="connsiteY24674" fmla="*/ 4934538 h 6407150"/>
              <a:gd name="connsiteX24675" fmla="*/ 9481198 w 11737976"/>
              <a:gd name="connsiteY24675" fmla="*/ 4926227 h 6407150"/>
              <a:gd name="connsiteX24676" fmla="*/ 9472933 w 11737976"/>
              <a:gd name="connsiteY24676" fmla="*/ 4915626 h 6407150"/>
              <a:gd name="connsiteX24677" fmla="*/ 9453232 w 11737976"/>
              <a:gd name="connsiteY24677" fmla="*/ 4916770 h 6407150"/>
              <a:gd name="connsiteX24678" fmla="*/ 9452326 w 11737976"/>
              <a:gd name="connsiteY24678" fmla="*/ 4923155 h 6407150"/>
              <a:gd name="connsiteX24679" fmla="*/ 9435794 w 11737976"/>
              <a:gd name="connsiteY24679" fmla="*/ 4901953 h 6407150"/>
              <a:gd name="connsiteX24680" fmla="*/ 9437152 w 11737976"/>
              <a:gd name="connsiteY24680" fmla="*/ 4892377 h 6407150"/>
              <a:gd name="connsiteX24681" fmla="*/ 9428434 w 11737976"/>
              <a:gd name="connsiteY24681" fmla="*/ 4884968 h 6407150"/>
              <a:gd name="connsiteX24682" fmla="*/ 9439417 w 11737976"/>
              <a:gd name="connsiteY24682" fmla="*/ 4876416 h 6407150"/>
              <a:gd name="connsiteX24683" fmla="*/ 9467382 w 11737976"/>
              <a:gd name="connsiteY24683" fmla="*/ 4885873 h 6407150"/>
              <a:gd name="connsiteX24684" fmla="*/ 9497163 w 11737976"/>
              <a:gd name="connsiteY24684" fmla="*/ 4882560 h 6407150"/>
              <a:gd name="connsiteX24685" fmla="*/ 9497616 w 11737976"/>
              <a:gd name="connsiteY24685" fmla="*/ 4879368 h 6407150"/>
              <a:gd name="connsiteX24686" fmla="*/ 9507240 w 11737976"/>
              <a:gd name="connsiteY24686" fmla="*/ 4880391 h 6407150"/>
              <a:gd name="connsiteX24687" fmla="*/ 9526941 w 11737976"/>
              <a:gd name="connsiteY24687" fmla="*/ 4879246 h 6407150"/>
              <a:gd name="connsiteX24688" fmla="*/ 9527394 w 11737976"/>
              <a:gd name="connsiteY24688" fmla="*/ 4876055 h 6407150"/>
              <a:gd name="connsiteX24689" fmla="*/ 9507693 w 11737976"/>
              <a:gd name="connsiteY24689" fmla="*/ 4877199 h 6407150"/>
              <a:gd name="connsiteX24690" fmla="*/ 9498070 w 11737976"/>
              <a:gd name="connsiteY24690" fmla="*/ 4876175 h 6407150"/>
              <a:gd name="connsiteX24691" fmla="*/ 9468743 w 11737976"/>
              <a:gd name="connsiteY24691" fmla="*/ 4876295 h 6407150"/>
              <a:gd name="connsiteX24692" fmla="*/ 9453118 w 11737976"/>
              <a:gd name="connsiteY24692" fmla="*/ 4848710 h 6407150"/>
              <a:gd name="connsiteX24693" fmla="*/ 9452666 w 11737976"/>
              <a:gd name="connsiteY24693" fmla="*/ 4851902 h 6407150"/>
              <a:gd name="connsiteX24694" fmla="*/ 9481085 w 11737976"/>
              <a:gd name="connsiteY24694" fmla="*/ 4858166 h 6407150"/>
              <a:gd name="connsiteX24695" fmla="*/ 9472817 w 11737976"/>
              <a:gd name="connsiteY24695" fmla="*/ 4847565 h 6407150"/>
              <a:gd name="connsiteX24696" fmla="*/ 9473271 w 11737976"/>
              <a:gd name="connsiteY24696" fmla="*/ 4844373 h 6407150"/>
              <a:gd name="connsiteX24697" fmla="*/ 9540641 w 11737976"/>
              <a:gd name="connsiteY24697" fmla="*/ 4851541 h 6407150"/>
              <a:gd name="connsiteX24698" fmla="*/ 9513581 w 11737976"/>
              <a:gd name="connsiteY24698" fmla="*/ 4835700 h 6407150"/>
              <a:gd name="connsiteX24699" fmla="*/ 9523657 w 11737976"/>
              <a:gd name="connsiteY24699" fmla="*/ 4833531 h 6407150"/>
              <a:gd name="connsiteX24700" fmla="*/ 9504862 w 11737976"/>
              <a:gd name="connsiteY24700" fmla="*/ 4828292 h 6407150"/>
              <a:gd name="connsiteX24701" fmla="*/ 9468177 w 11737976"/>
              <a:gd name="connsiteY24701" fmla="*/ 4811426 h 6407150"/>
              <a:gd name="connsiteX24702" fmla="*/ 9476894 w 11737976"/>
              <a:gd name="connsiteY24702" fmla="*/ 4818835 h 6407150"/>
              <a:gd name="connsiteX24703" fmla="*/ 9456288 w 11737976"/>
              <a:gd name="connsiteY24703" fmla="*/ 4826364 h 6407150"/>
              <a:gd name="connsiteX24704" fmla="*/ 9459458 w 11737976"/>
              <a:gd name="connsiteY24704" fmla="*/ 4804018 h 6407150"/>
              <a:gd name="connsiteX24705" fmla="*/ 9488332 w 11737976"/>
              <a:gd name="connsiteY24705" fmla="*/ 4807090 h 6407150"/>
              <a:gd name="connsiteX24706" fmla="*/ 9479610 w 11737976"/>
              <a:gd name="connsiteY24706" fmla="*/ 4799682 h 6407150"/>
              <a:gd name="connsiteX24707" fmla="*/ 9450286 w 11737976"/>
              <a:gd name="connsiteY24707" fmla="*/ 4799803 h 6407150"/>
              <a:gd name="connsiteX24708" fmla="*/ 9450740 w 11737976"/>
              <a:gd name="connsiteY24708" fmla="*/ 4796611 h 6407150"/>
              <a:gd name="connsiteX24709" fmla="*/ 9431942 w 11737976"/>
              <a:gd name="connsiteY24709" fmla="*/ 4791370 h 6407150"/>
              <a:gd name="connsiteX24710" fmla="*/ 9432397 w 11737976"/>
              <a:gd name="connsiteY24710" fmla="*/ 4788178 h 6407150"/>
              <a:gd name="connsiteX24711" fmla="*/ 9432849 w 11737976"/>
              <a:gd name="connsiteY24711" fmla="*/ 4784986 h 6407150"/>
              <a:gd name="connsiteX24712" fmla="*/ 9413603 w 11737976"/>
              <a:gd name="connsiteY24712" fmla="*/ 4782938 h 6407150"/>
              <a:gd name="connsiteX24713" fmla="*/ 9367742 w 11737976"/>
              <a:gd name="connsiteY24713" fmla="*/ 4761857 h 6407150"/>
              <a:gd name="connsiteX24714" fmla="*/ 9408506 w 11737976"/>
              <a:gd name="connsiteY24714" fmla="*/ 4749992 h 6407150"/>
              <a:gd name="connsiteX24715" fmla="*/ 9433754 w 11737976"/>
              <a:gd name="connsiteY24715" fmla="*/ 4778601 h 6407150"/>
              <a:gd name="connsiteX24716" fmla="*/ 9453457 w 11737976"/>
              <a:gd name="connsiteY24716" fmla="*/ 4777458 h 6407150"/>
              <a:gd name="connsiteX24717" fmla="*/ 9453910 w 11737976"/>
              <a:gd name="connsiteY24717" fmla="*/ 4774265 h 6407150"/>
              <a:gd name="connsiteX24718" fmla="*/ 9444285 w 11737976"/>
              <a:gd name="connsiteY24718" fmla="*/ 4773242 h 6407150"/>
              <a:gd name="connsiteX24719" fmla="*/ 9436018 w 11737976"/>
              <a:gd name="connsiteY24719" fmla="*/ 4762641 h 6407150"/>
              <a:gd name="connsiteX24720" fmla="*/ 9437377 w 11737976"/>
              <a:gd name="connsiteY24720" fmla="*/ 4753063 h 6407150"/>
              <a:gd name="connsiteX24721" fmla="*/ 9447002 w 11737976"/>
              <a:gd name="connsiteY24721" fmla="*/ 4754088 h 6407150"/>
              <a:gd name="connsiteX24722" fmla="*/ 9446550 w 11737976"/>
              <a:gd name="connsiteY24722" fmla="*/ 4757279 h 6407150"/>
              <a:gd name="connsiteX24723" fmla="*/ 9456175 w 11737976"/>
              <a:gd name="connsiteY24723" fmla="*/ 4758304 h 6407150"/>
              <a:gd name="connsiteX24724" fmla="*/ 9456627 w 11737976"/>
              <a:gd name="connsiteY24724" fmla="*/ 4755111 h 6407150"/>
              <a:gd name="connsiteX24725" fmla="*/ 9460250 w 11737976"/>
              <a:gd name="connsiteY24725" fmla="*/ 4729573 h 6407150"/>
              <a:gd name="connsiteX24726" fmla="*/ 9450625 w 11737976"/>
              <a:gd name="connsiteY24726" fmla="*/ 4728550 h 6407150"/>
              <a:gd name="connsiteX24727" fmla="*/ 9440096 w 11737976"/>
              <a:gd name="connsiteY24727" fmla="*/ 4733910 h 6407150"/>
              <a:gd name="connsiteX24728" fmla="*/ 9412130 w 11737976"/>
              <a:gd name="connsiteY24728" fmla="*/ 4724454 h 6407150"/>
              <a:gd name="connsiteX24729" fmla="*/ 9431830 w 11737976"/>
              <a:gd name="connsiteY24729" fmla="*/ 4723310 h 6407150"/>
              <a:gd name="connsiteX24730" fmla="*/ 9439200 w 11737976"/>
              <a:gd name="connsiteY24730" fmla="*/ 4719557 h 6407150"/>
              <a:gd name="connsiteX24731" fmla="*/ 9441906 w 11737976"/>
              <a:gd name="connsiteY24731" fmla="*/ 4721141 h 6407150"/>
              <a:gd name="connsiteX24732" fmla="*/ 9445530 w 11737976"/>
              <a:gd name="connsiteY24732" fmla="*/ 4695603 h 6407150"/>
              <a:gd name="connsiteX24733" fmla="*/ 9443718 w 11737976"/>
              <a:gd name="connsiteY24733" fmla="*/ 4708372 h 6407150"/>
              <a:gd name="connsiteX24734" fmla="*/ 9424470 w 11737976"/>
              <a:gd name="connsiteY24734" fmla="*/ 4706324 h 6407150"/>
              <a:gd name="connsiteX24735" fmla="*/ 9433640 w 11737976"/>
              <a:gd name="connsiteY24735" fmla="*/ 4710540 h 6407150"/>
              <a:gd name="connsiteX24736" fmla="*/ 9412581 w 11737976"/>
              <a:gd name="connsiteY24736" fmla="*/ 4721262 h 6407150"/>
              <a:gd name="connsiteX24737" fmla="*/ 9412130 w 11737976"/>
              <a:gd name="connsiteY24737" fmla="*/ 4724454 h 6407150"/>
              <a:gd name="connsiteX24738" fmla="*/ 9383708 w 11737976"/>
              <a:gd name="connsiteY24738" fmla="*/ 4718190 h 6407150"/>
              <a:gd name="connsiteX24739" fmla="*/ 9355289 w 11737976"/>
              <a:gd name="connsiteY24739" fmla="*/ 4711925 h 6407150"/>
              <a:gd name="connsiteX24740" fmla="*/ 9355742 w 11737976"/>
              <a:gd name="connsiteY24740" fmla="*/ 4708734 h 6407150"/>
              <a:gd name="connsiteX24741" fmla="*/ 9336040 w 11737976"/>
              <a:gd name="connsiteY24741" fmla="*/ 4709877 h 6407150"/>
              <a:gd name="connsiteX24742" fmla="*/ 9315884 w 11737976"/>
              <a:gd name="connsiteY24742" fmla="*/ 4714214 h 6407150"/>
              <a:gd name="connsiteX24743" fmla="*/ 9314527 w 11737976"/>
              <a:gd name="connsiteY24743" fmla="*/ 4723791 h 6407150"/>
              <a:gd name="connsiteX24744" fmla="*/ 9323244 w 11737976"/>
              <a:gd name="connsiteY24744" fmla="*/ 4731199 h 6407150"/>
              <a:gd name="connsiteX24745" fmla="*/ 9303091 w 11737976"/>
              <a:gd name="connsiteY24745" fmla="*/ 4735536 h 6407150"/>
              <a:gd name="connsiteX24746" fmla="*/ 9293468 w 11737976"/>
              <a:gd name="connsiteY24746" fmla="*/ 4734511 h 6407150"/>
              <a:gd name="connsiteX24747" fmla="*/ 9266857 w 11737976"/>
              <a:gd name="connsiteY24747" fmla="*/ 4715478 h 6407150"/>
              <a:gd name="connsiteX24748" fmla="*/ 9265952 w 11737976"/>
              <a:gd name="connsiteY24748" fmla="*/ 4721863 h 6407150"/>
              <a:gd name="connsiteX24749" fmla="*/ 9257685 w 11737976"/>
              <a:gd name="connsiteY24749" fmla="*/ 4711262 h 6407150"/>
              <a:gd name="connsiteX24750" fmla="*/ 9287013 w 11737976"/>
              <a:gd name="connsiteY24750" fmla="*/ 4711142 h 6407150"/>
              <a:gd name="connsiteX24751" fmla="*/ 9308979 w 11737976"/>
              <a:gd name="connsiteY24751" fmla="*/ 4694036 h 6407150"/>
              <a:gd name="connsiteX24752" fmla="*/ 9318149 w 11737976"/>
              <a:gd name="connsiteY24752" fmla="*/ 4698253 h 6407150"/>
              <a:gd name="connsiteX24753" fmla="*/ 9309433 w 11737976"/>
              <a:gd name="connsiteY24753" fmla="*/ 4690845 h 6407150"/>
              <a:gd name="connsiteX24754" fmla="*/ 9308979 w 11737976"/>
              <a:gd name="connsiteY24754" fmla="*/ 4694036 h 6407150"/>
              <a:gd name="connsiteX24755" fmla="*/ 9310338 w 11737976"/>
              <a:gd name="connsiteY24755" fmla="*/ 4684461 h 6407150"/>
              <a:gd name="connsiteX24756" fmla="*/ 9319961 w 11737976"/>
              <a:gd name="connsiteY24756" fmla="*/ 4685485 h 6407150"/>
              <a:gd name="connsiteX24757" fmla="*/ 9329132 w 11737976"/>
              <a:gd name="connsiteY24757" fmla="*/ 4689700 h 6407150"/>
              <a:gd name="connsiteX24758" fmla="*/ 9328680 w 11737976"/>
              <a:gd name="connsiteY24758" fmla="*/ 4692892 h 6407150"/>
              <a:gd name="connsiteX24759" fmla="*/ 9338304 w 11737976"/>
              <a:gd name="connsiteY24759" fmla="*/ 4693918 h 6407150"/>
              <a:gd name="connsiteX24760" fmla="*/ 9349287 w 11737976"/>
              <a:gd name="connsiteY24760" fmla="*/ 4685364 h 6407150"/>
              <a:gd name="connsiteX24761" fmla="*/ 9346569 w 11737976"/>
              <a:gd name="connsiteY24761" fmla="*/ 4704518 h 6407150"/>
              <a:gd name="connsiteX24762" fmla="*/ 9356195 w 11737976"/>
              <a:gd name="connsiteY24762" fmla="*/ 4705541 h 6407150"/>
              <a:gd name="connsiteX24763" fmla="*/ 9375895 w 11737976"/>
              <a:gd name="connsiteY24763" fmla="*/ 4704396 h 6407150"/>
              <a:gd name="connsiteX24764" fmla="*/ 9394238 w 11737976"/>
              <a:gd name="connsiteY24764" fmla="*/ 4712830 h 6407150"/>
              <a:gd name="connsiteX24765" fmla="*/ 9376347 w 11737976"/>
              <a:gd name="connsiteY24765" fmla="*/ 4701204 h 6407150"/>
              <a:gd name="connsiteX24766" fmla="*/ 9396050 w 11737976"/>
              <a:gd name="connsiteY24766" fmla="*/ 4700060 h 6407150"/>
              <a:gd name="connsiteX24767" fmla="*/ 9357553 w 11737976"/>
              <a:gd name="connsiteY24767" fmla="*/ 4695965 h 6407150"/>
              <a:gd name="connsiteX24768" fmla="*/ 9378159 w 11737976"/>
              <a:gd name="connsiteY24768" fmla="*/ 4688436 h 6407150"/>
              <a:gd name="connsiteX24769" fmla="*/ 9397409 w 11737976"/>
              <a:gd name="connsiteY24769" fmla="*/ 4690484 h 6407150"/>
              <a:gd name="connsiteX24770" fmla="*/ 9417563 w 11737976"/>
              <a:gd name="connsiteY24770" fmla="*/ 4686148 h 6407150"/>
              <a:gd name="connsiteX24771" fmla="*/ 9455607 w 11737976"/>
              <a:gd name="connsiteY24771" fmla="*/ 4693436 h 6407150"/>
              <a:gd name="connsiteX24772" fmla="*/ 9465685 w 11737976"/>
              <a:gd name="connsiteY24772" fmla="*/ 4691268 h 6407150"/>
              <a:gd name="connsiteX24773" fmla="*/ 9479385 w 11737976"/>
              <a:gd name="connsiteY24773" fmla="*/ 4663561 h 6407150"/>
              <a:gd name="connsiteX24774" fmla="*/ 9375331 w 11737976"/>
              <a:gd name="connsiteY24774" fmla="*/ 4639529 h 6407150"/>
              <a:gd name="connsiteX24775" fmla="*/ 9375783 w 11737976"/>
              <a:gd name="connsiteY24775" fmla="*/ 4636337 h 6407150"/>
              <a:gd name="connsiteX24776" fmla="*/ 9345550 w 11737976"/>
              <a:gd name="connsiteY24776" fmla="*/ 4642841 h 6407150"/>
              <a:gd name="connsiteX24777" fmla="*/ 9382688 w 11737976"/>
              <a:gd name="connsiteY24777" fmla="*/ 4656514 h 6407150"/>
              <a:gd name="connsiteX24778" fmla="*/ 9353816 w 11737976"/>
              <a:gd name="connsiteY24778" fmla="*/ 4653442 h 6407150"/>
              <a:gd name="connsiteX24779" fmla="*/ 9344191 w 11737976"/>
              <a:gd name="connsiteY24779" fmla="*/ 4652418 h 6407150"/>
              <a:gd name="connsiteX24780" fmla="*/ 9344645 w 11737976"/>
              <a:gd name="connsiteY24780" fmla="*/ 4649227 h 6407150"/>
              <a:gd name="connsiteX24781" fmla="*/ 9335020 w 11737976"/>
              <a:gd name="connsiteY24781" fmla="*/ 4648202 h 6407150"/>
              <a:gd name="connsiteX24782" fmla="*/ 9334566 w 11737976"/>
              <a:gd name="connsiteY24782" fmla="*/ 4651394 h 6407150"/>
              <a:gd name="connsiteX24783" fmla="*/ 9306148 w 11737976"/>
              <a:gd name="connsiteY24783" fmla="*/ 4645130 h 6407150"/>
              <a:gd name="connsiteX24784" fmla="*/ 9296524 w 11737976"/>
              <a:gd name="connsiteY24784" fmla="*/ 4644107 h 6407150"/>
              <a:gd name="connsiteX24785" fmla="*/ 9326302 w 11737976"/>
              <a:gd name="connsiteY24785" fmla="*/ 4640792 h 6407150"/>
              <a:gd name="connsiteX24786" fmla="*/ 9288258 w 11737976"/>
              <a:gd name="connsiteY24786" fmla="*/ 4633504 h 6407150"/>
              <a:gd name="connsiteX24787" fmla="*/ 9317585 w 11737976"/>
              <a:gd name="connsiteY24787" fmla="*/ 4633385 h 6407150"/>
              <a:gd name="connsiteX24788" fmla="*/ 9319848 w 11737976"/>
              <a:gd name="connsiteY24788" fmla="*/ 4617424 h 6407150"/>
              <a:gd name="connsiteX24789" fmla="*/ 9348720 w 11737976"/>
              <a:gd name="connsiteY24789" fmla="*/ 4620496 h 6407150"/>
              <a:gd name="connsiteX24790" fmla="*/ 9367970 w 11737976"/>
              <a:gd name="connsiteY24790" fmla="*/ 4622544 h 6407150"/>
              <a:gd name="connsiteX24791" fmla="*/ 9378048 w 11737976"/>
              <a:gd name="connsiteY24791" fmla="*/ 4620375 h 6407150"/>
              <a:gd name="connsiteX24792" fmla="*/ 9368423 w 11737976"/>
              <a:gd name="connsiteY24792" fmla="*/ 4619351 h 6407150"/>
              <a:gd name="connsiteX24793" fmla="*/ 9349173 w 11737976"/>
              <a:gd name="connsiteY24793" fmla="*/ 4617304 h 6407150"/>
              <a:gd name="connsiteX24794" fmla="*/ 9319848 w 11737976"/>
              <a:gd name="connsiteY24794" fmla="*/ 4617424 h 6407150"/>
              <a:gd name="connsiteX24795" fmla="*/ 9331283 w 11737976"/>
              <a:gd name="connsiteY24795" fmla="*/ 4605679 h 6407150"/>
              <a:gd name="connsiteX24796" fmla="*/ 9334000 w 11737976"/>
              <a:gd name="connsiteY24796" fmla="*/ 4586525 h 6407150"/>
              <a:gd name="connsiteX24797" fmla="*/ 9391746 w 11737976"/>
              <a:gd name="connsiteY24797" fmla="*/ 4592670 h 6407150"/>
              <a:gd name="connsiteX24798" fmla="*/ 9391293 w 11737976"/>
              <a:gd name="connsiteY24798" fmla="*/ 4595862 h 6407150"/>
              <a:gd name="connsiteX24799" fmla="*/ 9390840 w 11737976"/>
              <a:gd name="connsiteY24799" fmla="*/ 4599054 h 6407150"/>
              <a:gd name="connsiteX24800" fmla="*/ 9390386 w 11737976"/>
              <a:gd name="connsiteY24800" fmla="*/ 4602246 h 6407150"/>
              <a:gd name="connsiteX24801" fmla="*/ 9419714 w 11737976"/>
              <a:gd name="connsiteY24801" fmla="*/ 4602126 h 6407150"/>
              <a:gd name="connsiteX24802" fmla="*/ 9410543 w 11737976"/>
              <a:gd name="connsiteY24802" fmla="*/ 4597910 h 6407150"/>
              <a:gd name="connsiteX24803" fmla="*/ 9425418 w 11737976"/>
              <a:gd name="connsiteY24803" fmla="*/ 4587746 h 6407150"/>
              <a:gd name="connsiteX24804" fmla="*/ 9433340 w 11737976"/>
              <a:gd name="connsiteY24804" fmla="*/ 4580974 h 6407150"/>
              <a:gd name="connsiteX24805" fmla="*/ 9443487 w 11737976"/>
              <a:gd name="connsiteY24805" fmla="*/ 4583036 h 6407150"/>
              <a:gd name="connsiteX24806" fmla="*/ 9450398 w 11737976"/>
              <a:gd name="connsiteY24806" fmla="*/ 4592430 h 6407150"/>
              <a:gd name="connsiteX24807" fmla="*/ 9439416 w 11737976"/>
              <a:gd name="connsiteY24807" fmla="*/ 4600982 h 6407150"/>
              <a:gd name="connsiteX24808" fmla="*/ 9449038 w 11737976"/>
              <a:gd name="connsiteY24808" fmla="*/ 4602006 h 6407150"/>
              <a:gd name="connsiteX24809" fmla="*/ 9457757 w 11737976"/>
              <a:gd name="connsiteY24809" fmla="*/ 4609413 h 6407150"/>
              <a:gd name="connsiteX24810" fmla="*/ 9476102 w 11737976"/>
              <a:gd name="connsiteY24810" fmla="*/ 4617847 h 6407150"/>
              <a:gd name="connsiteX24811" fmla="*/ 9471005 w 11737976"/>
              <a:gd name="connsiteY24811" fmla="*/ 4584901 h 6407150"/>
              <a:gd name="connsiteX24812" fmla="*/ 9471912 w 11737976"/>
              <a:gd name="connsiteY24812" fmla="*/ 4578517 h 6407150"/>
              <a:gd name="connsiteX24813" fmla="*/ 9456046 w 11737976"/>
              <a:gd name="connsiteY24813" fmla="*/ 4578449 h 6407150"/>
              <a:gd name="connsiteX24814" fmla="*/ 9433499 w 11737976"/>
              <a:gd name="connsiteY24814" fmla="*/ 4577633 h 6407150"/>
              <a:gd name="connsiteX24815" fmla="*/ 9433415 w 11737976"/>
              <a:gd name="connsiteY24815" fmla="*/ 4574421 h 6407150"/>
              <a:gd name="connsiteX24816" fmla="*/ 9443493 w 11737976"/>
              <a:gd name="connsiteY24816" fmla="*/ 4572253 h 6407150"/>
              <a:gd name="connsiteX24817" fmla="*/ 9434321 w 11737976"/>
              <a:gd name="connsiteY24817" fmla="*/ 4568036 h 6407150"/>
              <a:gd name="connsiteX24818" fmla="*/ 9444851 w 11737976"/>
              <a:gd name="connsiteY24818" fmla="*/ 4562676 h 6407150"/>
              <a:gd name="connsiteX24819" fmla="*/ 9445304 w 11737976"/>
              <a:gd name="connsiteY24819" fmla="*/ 4559484 h 6407150"/>
              <a:gd name="connsiteX24820" fmla="*/ 9474629 w 11737976"/>
              <a:gd name="connsiteY24820" fmla="*/ 4559364 h 6407150"/>
              <a:gd name="connsiteX24821" fmla="*/ 9464551 w 11737976"/>
              <a:gd name="connsiteY24821" fmla="*/ 4561531 h 6407150"/>
              <a:gd name="connsiteX24822" fmla="*/ 9492520 w 11737976"/>
              <a:gd name="connsiteY24822" fmla="*/ 4570988 h 6407150"/>
              <a:gd name="connsiteX24823" fmla="*/ 9494331 w 11737976"/>
              <a:gd name="connsiteY24823" fmla="*/ 4558219 h 6407150"/>
              <a:gd name="connsiteX24824" fmla="*/ 9465909 w 11737976"/>
              <a:gd name="connsiteY24824" fmla="*/ 4551955 h 6407150"/>
              <a:gd name="connsiteX24825" fmla="*/ 9457190 w 11737976"/>
              <a:gd name="connsiteY24825" fmla="*/ 4544547 h 6407150"/>
              <a:gd name="connsiteX24826" fmla="*/ 9446663 w 11737976"/>
              <a:gd name="connsiteY24826" fmla="*/ 4549907 h 6407150"/>
              <a:gd name="connsiteX24827" fmla="*/ 9428319 w 11737976"/>
              <a:gd name="connsiteY24827" fmla="*/ 4541475 h 6407150"/>
              <a:gd name="connsiteX24828" fmla="*/ 9448474 w 11737976"/>
              <a:gd name="connsiteY24828" fmla="*/ 4537138 h 6407150"/>
              <a:gd name="connsiteX24829" fmla="*/ 9449833 w 11737976"/>
              <a:gd name="connsiteY24829" fmla="*/ 4527561 h 6407150"/>
              <a:gd name="connsiteX24830" fmla="*/ 9459002 w 11737976"/>
              <a:gd name="connsiteY24830" fmla="*/ 4531777 h 6407150"/>
              <a:gd name="connsiteX24831" fmla="*/ 9467269 w 11737976"/>
              <a:gd name="connsiteY24831" fmla="*/ 4542378 h 6407150"/>
              <a:gd name="connsiteX24832" fmla="*/ 9478251 w 11737976"/>
              <a:gd name="connsiteY24832" fmla="*/ 4533825 h 6407150"/>
              <a:gd name="connsiteX24833" fmla="*/ 9486971 w 11737976"/>
              <a:gd name="connsiteY24833" fmla="*/ 4541233 h 6407150"/>
              <a:gd name="connsiteX24834" fmla="*/ 9496595 w 11737976"/>
              <a:gd name="connsiteY24834" fmla="*/ 4542258 h 6407150"/>
              <a:gd name="connsiteX24835" fmla="*/ 9497955 w 11737976"/>
              <a:gd name="connsiteY24835" fmla="*/ 4532681 h 6407150"/>
              <a:gd name="connsiteX24836" fmla="*/ 9520371 w 11737976"/>
              <a:gd name="connsiteY24836" fmla="*/ 4512383 h 6407150"/>
              <a:gd name="connsiteX24837" fmla="*/ 9539168 w 11737976"/>
              <a:gd name="connsiteY24837" fmla="*/ 4517624 h 6407150"/>
              <a:gd name="connsiteX24838" fmla="*/ 9540528 w 11737976"/>
              <a:gd name="connsiteY24838" fmla="*/ 4508047 h 6407150"/>
              <a:gd name="connsiteX24839" fmla="*/ 9511202 w 11737976"/>
              <a:gd name="connsiteY24839" fmla="*/ 4508168 h 6407150"/>
              <a:gd name="connsiteX24840" fmla="*/ 9483234 w 11737976"/>
              <a:gd name="connsiteY24840" fmla="*/ 4498711 h 6407150"/>
              <a:gd name="connsiteX24841" fmla="*/ 9453909 w 11737976"/>
              <a:gd name="connsiteY24841" fmla="*/ 4498831 h 6407150"/>
              <a:gd name="connsiteX24842" fmla="*/ 9453003 w 11737976"/>
              <a:gd name="connsiteY24842" fmla="*/ 4505215 h 6407150"/>
              <a:gd name="connsiteX24843" fmla="*/ 9433753 w 11737976"/>
              <a:gd name="connsiteY24843" fmla="*/ 4503168 h 6407150"/>
              <a:gd name="connsiteX24844" fmla="*/ 9432396 w 11737976"/>
              <a:gd name="connsiteY24844" fmla="*/ 4512744 h 6407150"/>
              <a:gd name="connsiteX24845" fmla="*/ 9422317 w 11737976"/>
              <a:gd name="connsiteY24845" fmla="*/ 4514912 h 6407150"/>
              <a:gd name="connsiteX24846" fmla="*/ 9425851 w 11737976"/>
              <a:gd name="connsiteY24846" fmla="*/ 4517556 h 6407150"/>
              <a:gd name="connsiteX24847" fmla="*/ 9422091 w 11737976"/>
              <a:gd name="connsiteY24847" fmla="*/ 4516509 h 6407150"/>
              <a:gd name="connsiteX24848" fmla="*/ 9412693 w 11737976"/>
              <a:gd name="connsiteY24848" fmla="*/ 4513889 h 6407150"/>
              <a:gd name="connsiteX24849" fmla="*/ 9401256 w 11737976"/>
              <a:gd name="connsiteY24849" fmla="*/ 4525633 h 6407150"/>
              <a:gd name="connsiteX24850" fmla="*/ 9372837 w 11737976"/>
              <a:gd name="connsiteY24850" fmla="*/ 4519370 h 6407150"/>
              <a:gd name="connsiteX24851" fmla="*/ 9371931 w 11737976"/>
              <a:gd name="connsiteY24851" fmla="*/ 4525754 h 6407150"/>
              <a:gd name="connsiteX24852" fmla="*/ 9362761 w 11737976"/>
              <a:gd name="connsiteY24852" fmla="*/ 4521537 h 6407150"/>
              <a:gd name="connsiteX24853" fmla="*/ 9346681 w 11737976"/>
              <a:gd name="connsiteY24853" fmla="*/ 4497144 h 6407150"/>
              <a:gd name="connsiteX24854" fmla="*/ 9366383 w 11737976"/>
              <a:gd name="connsiteY24854" fmla="*/ 4496000 h 6407150"/>
              <a:gd name="connsiteX24855" fmla="*/ 9358570 w 11737976"/>
              <a:gd name="connsiteY24855" fmla="*/ 4482208 h 6407150"/>
              <a:gd name="connsiteX24856" fmla="*/ 9378272 w 11737976"/>
              <a:gd name="connsiteY24856" fmla="*/ 4481063 h 6407150"/>
              <a:gd name="connsiteX24857" fmla="*/ 9376915 w 11737976"/>
              <a:gd name="connsiteY24857" fmla="*/ 4490640 h 6407150"/>
              <a:gd name="connsiteX24858" fmla="*/ 9407144 w 11737976"/>
              <a:gd name="connsiteY24858" fmla="*/ 4484134 h 6407150"/>
              <a:gd name="connsiteX24859" fmla="*/ 9408502 w 11737976"/>
              <a:gd name="connsiteY24859" fmla="*/ 4474558 h 6407150"/>
              <a:gd name="connsiteX24860" fmla="*/ 9444736 w 11737976"/>
              <a:gd name="connsiteY24860" fmla="*/ 4494614 h 6407150"/>
              <a:gd name="connsiteX24861" fmla="*/ 9465796 w 11737976"/>
              <a:gd name="connsiteY24861" fmla="*/ 4483894 h 6407150"/>
              <a:gd name="connsiteX24862" fmla="*/ 9484592 w 11737976"/>
              <a:gd name="connsiteY24862" fmla="*/ 4489135 h 6407150"/>
              <a:gd name="connsiteX24863" fmla="*/ 9496029 w 11737976"/>
              <a:gd name="connsiteY24863" fmla="*/ 4477390 h 6407150"/>
              <a:gd name="connsiteX24864" fmla="*/ 9494670 w 11737976"/>
              <a:gd name="connsiteY24864" fmla="*/ 4486966 h 6407150"/>
              <a:gd name="connsiteX24865" fmla="*/ 9513920 w 11737976"/>
              <a:gd name="connsiteY24865" fmla="*/ 4489014 h 6407150"/>
              <a:gd name="connsiteX24866" fmla="*/ 9534978 w 11737976"/>
              <a:gd name="connsiteY24866" fmla="*/ 4478294 h 6407150"/>
              <a:gd name="connsiteX24867" fmla="*/ 9583552 w 11737976"/>
              <a:gd name="connsiteY24867" fmla="*/ 4480222 h 6407150"/>
              <a:gd name="connsiteX24868" fmla="*/ 9592724 w 11737976"/>
              <a:gd name="connsiteY24868" fmla="*/ 4484437 h 6407150"/>
              <a:gd name="connsiteX24869" fmla="*/ 9602349 w 11737976"/>
              <a:gd name="connsiteY24869" fmla="*/ 4485462 h 6407150"/>
              <a:gd name="connsiteX24870" fmla="*/ 9603707 w 11737976"/>
              <a:gd name="connsiteY24870" fmla="*/ 4475885 h 6407150"/>
              <a:gd name="connsiteX24871" fmla="*/ 9584910 w 11737976"/>
              <a:gd name="connsiteY24871" fmla="*/ 4470644 h 6407150"/>
              <a:gd name="connsiteX24872" fmla="*/ 9516184 w 11737976"/>
              <a:gd name="connsiteY24872" fmla="*/ 4473054 h 6407150"/>
              <a:gd name="connsiteX24873" fmla="*/ 9528975 w 11737976"/>
              <a:gd name="connsiteY24873" fmla="*/ 4451732 h 6407150"/>
              <a:gd name="connsiteX24874" fmla="*/ 9529429 w 11737976"/>
              <a:gd name="connsiteY24874" fmla="*/ 4448540 h 6407150"/>
              <a:gd name="connsiteX24875" fmla="*/ 9520713 w 11737976"/>
              <a:gd name="connsiteY24875" fmla="*/ 4441131 h 6407150"/>
              <a:gd name="connsiteX24876" fmla="*/ 9521618 w 11737976"/>
              <a:gd name="connsiteY24876" fmla="*/ 4434748 h 6407150"/>
              <a:gd name="connsiteX24877" fmla="*/ 9501916 w 11737976"/>
              <a:gd name="connsiteY24877" fmla="*/ 4435892 h 6407150"/>
              <a:gd name="connsiteX24878" fmla="*/ 9511088 w 11737976"/>
              <a:gd name="connsiteY24878" fmla="*/ 4440107 h 6407150"/>
              <a:gd name="connsiteX24879" fmla="*/ 9519354 w 11737976"/>
              <a:gd name="connsiteY24879" fmla="*/ 4450708 h 6407150"/>
              <a:gd name="connsiteX24880" fmla="*/ 9500557 w 11737976"/>
              <a:gd name="connsiteY24880" fmla="*/ 4445467 h 6407150"/>
              <a:gd name="connsiteX24881" fmla="*/ 9490028 w 11737976"/>
              <a:gd name="connsiteY24881" fmla="*/ 4450829 h 6407150"/>
              <a:gd name="connsiteX24882" fmla="*/ 9490480 w 11737976"/>
              <a:gd name="connsiteY24882" fmla="*/ 4447636 h 6407150"/>
              <a:gd name="connsiteX24883" fmla="*/ 9490934 w 11737976"/>
              <a:gd name="connsiteY24883" fmla="*/ 4444445 h 6407150"/>
              <a:gd name="connsiteX24884" fmla="*/ 9481762 w 11737976"/>
              <a:gd name="connsiteY24884" fmla="*/ 4440228 h 6407150"/>
              <a:gd name="connsiteX24885" fmla="*/ 9472136 w 11737976"/>
              <a:gd name="connsiteY24885" fmla="*/ 4439203 h 6407150"/>
              <a:gd name="connsiteX24886" fmla="*/ 9462968 w 11737976"/>
              <a:gd name="connsiteY24886" fmla="*/ 4434988 h 6407150"/>
              <a:gd name="connsiteX24887" fmla="*/ 9413937 w 11737976"/>
              <a:gd name="connsiteY24887" fmla="*/ 4436252 h 6407150"/>
              <a:gd name="connsiteX24888" fmla="*/ 9413484 w 11737976"/>
              <a:gd name="connsiteY24888" fmla="*/ 4439444 h 6407150"/>
              <a:gd name="connsiteX24889" fmla="*/ 9422656 w 11737976"/>
              <a:gd name="connsiteY24889" fmla="*/ 4443659 h 6407150"/>
              <a:gd name="connsiteX24890" fmla="*/ 9422203 w 11737976"/>
              <a:gd name="connsiteY24890" fmla="*/ 4446853 h 6407150"/>
              <a:gd name="connsiteX24891" fmla="*/ 9421751 w 11737976"/>
              <a:gd name="connsiteY24891" fmla="*/ 4450045 h 6407150"/>
              <a:gd name="connsiteX24892" fmla="*/ 9412127 w 11737976"/>
              <a:gd name="connsiteY24892" fmla="*/ 4449020 h 6407150"/>
              <a:gd name="connsiteX24893" fmla="*/ 9362193 w 11737976"/>
              <a:gd name="connsiteY24893" fmla="*/ 4456670 h 6407150"/>
              <a:gd name="connsiteX24894" fmla="*/ 9351210 w 11737976"/>
              <a:gd name="connsiteY24894" fmla="*/ 4465221 h 6407150"/>
              <a:gd name="connsiteX24895" fmla="*/ 9345210 w 11737976"/>
              <a:gd name="connsiteY24895" fmla="*/ 4438661 h 6407150"/>
              <a:gd name="connsiteX24896" fmla="*/ 9345664 w 11737976"/>
              <a:gd name="connsiteY24896" fmla="*/ 4435468 h 6407150"/>
              <a:gd name="connsiteX24897" fmla="*/ 9336037 w 11737976"/>
              <a:gd name="connsiteY24897" fmla="*/ 4434444 h 6407150"/>
              <a:gd name="connsiteX24898" fmla="*/ 9336492 w 11737976"/>
              <a:gd name="connsiteY24898" fmla="*/ 4431253 h 6407150"/>
              <a:gd name="connsiteX24899" fmla="*/ 9346569 w 11737976"/>
              <a:gd name="connsiteY24899" fmla="*/ 4429084 h 6407150"/>
              <a:gd name="connsiteX24900" fmla="*/ 9357550 w 11737976"/>
              <a:gd name="connsiteY24900" fmla="*/ 4420532 h 6407150"/>
              <a:gd name="connsiteX24901" fmla="*/ 9387782 w 11737976"/>
              <a:gd name="connsiteY24901" fmla="*/ 4414027 h 6407150"/>
              <a:gd name="connsiteX24902" fmla="*/ 9407033 w 11737976"/>
              <a:gd name="connsiteY24902" fmla="*/ 4416075 h 6407150"/>
              <a:gd name="connsiteX24903" fmla="*/ 9416655 w 11737976"/>
              <a:gd name="connsiteY24903" fmla="*/ 4417099 h 6407150"/>
              <a:gd name="connsiteX24904" fmla="*/ 9426280 w 11737976"/>
              <a:gd name="connsiteY24904" fmla="*/ 4418122 h 6407150"/>
              <a:gd name="connsiteX24905" fmla="*/ 9426733 w 11737976"/>
              <a:gd name="connsiteY24905" fmla="*/ 4414930 h 6407150"/>
              <a:gd name="connsiteX24906" fmla="*/ 9417108 w 11737976"/>
              <a:gd name="connsiteY24906" fmla="*/ 4413906 h 6407150"/>
              <a:gd name="connsiteX24907" fmla="*/ 9427638 w 11737976"/>
              <a:gd name="connsiteY24907" fmla="*/ 4408546 h 6407150"/>
              <a:gd name="connsiteX24908" fmla="*/ 9409297 w 11737976"/>
              <a:gd name="connsiteY24908" fmla="*/ 4400113 h 6407150"/>
              <a:gd name="connsiteX24909" fmla="*/ 9428998 w 11737976"/>
              <a:gd name="connsiteY24909" fmla="*/ 4398969 h 6407150"/>
              <a:gd name="connsiteX24910" fmla="*/ 9438622 w 11737976"/>
              <a:gd name="connsiteY24910" fmla="*/ 4399993 h 6407150"/>
              <a:gd name="connsiteX24911" fmla="*/ 9428544 w 11737976"/>
              <a:gd name="connsiteY24911" fmla="*/ 4402162 h 6407150"/>
              <a:gd name="connsiteX24912" fmla="*/ 9455154 w 11737976"/>
              <a:gd name="connsiteY24912" fmla="*/ 4421194 h 6407150"/>
              <a:gd name="connsiteX24913" fmla="*/ 9446435 w 11737976"/>
              <a:gd name="connsiteY24913" fmla="*/ 4413787 h 6407150"/>
              <a:gd name="connsiteX24914" fmla="*/ 9505086 w 11737976"/>
              <a:gd name="connsiteY24914" fmla="*/ 4413546 h 6407150"/>
              <a:gd name="connsiteX24915" fmla="*/ 9514711 w 11737976"/>
              <a:gd name="connsiteY24915" fmla="*/ 4414570 h 6407150"/>
              <a:gd name="connsiteX24916" fmla="*/ 9524336 w 11737976"/>
              <a:gd name="connsiteY24916" fmla="*/ 4415594 h 6407150"/>
              <a:gd name="connsiteX24917" fmla="*/ 9534410 w 11737976"/>
              <a:gd name="connsiteY24917" fmla="*/ 4413426 h 6407150"/>
              <a:gd name="connsiteX24918" fmla="*/ 9552754 w 11737976"/>
              <a:gd name="connsiteY24918" fmla="*/ 4421858 h 6407150"/>
              <a:gd name="connsiteX24919" fmla="*/ 9563285 w 11737976"/>
              <a:gd name="connsiteY24919" fmla="*/ 4416497 h 6407150"/>
              <a:gd name="connsiteX24920" fmla="*/ 9572457 w 11737976"/>
              <a:gd name="connsiteY24920" fmla="*/ 4420714 h 6407150"/>
              <a:gd name="connsiteX24921" fmla="*/ 9572003 w 11737976"/>
              <a:gd name="connsiteY24921" fmla="*/ 4423906 h 6407150"/>
              <a:gd name="connsiteX24922" fmla="*/ 9580720 w 11737976"/>
              <a:gd name="connsiteY24922" fmla="*/ 4431314 h 6407150"/>
              <a:gd name="connsiteX24923" fmla="*/ 9599517 w 11737976"/>
              <a:gd name="connsiteY24923" fmla="*/ 4436553 h 6407150"/>
              <a:gd name="connsiteX24924" fmla="*/ 9628391 w 11737976"/>
              <a:gd name="connsiteY24924" fmla="*/ 4439626 h 6407150"/>
              <a:gd name="connsiteX24925" fmla="*/ 9621937 w 11737976"/>
              <a:gd name="connsiteY24925" fmla="*/ 4416257 h 6407150"/>
              <a:gd name="connsiteX24926" fmla="*/ 9612766 w 11737976"/>
              <a:gd name="connsiteY24926" fmla="*/ 4412041 h 6407150"/>
              <a:gd name="connsiteX24927" fmla="*/ 9593063 w 11737976"/>
              <a:gd name="connsiteY24927" fmla="*/ 4413185 h 6407150"/>
              <a:gd name="connsiteX24928" fmla="*/ 9574721 w 11737976"/>
              <a:gd name="connsiteY24928" fmla="*/ 4404752 h 6407150"/>
              <a:gd name="connsiteX24929" fmla="*/ 9573363 w 11737976"/>
              <a:gd name="connsiteY24929" fmla="*/ 4414329 h 6407150"/>
              <a:gd name="connsiteX24930" fmla="*/ 9563738 w 11737976"/>
              <a:gd name="connsiteY24930" fmla="*/ 4413305 h 6407150"/>
              <a:gd name="connsiteX24931" fmla="*/ 9534864 w 11737976"/>
              <a:gd name="connsiteY24931" fmla="*/ 4410233 h 6407150"/>
              <a:gd name="connsiteX24932" fmla="*/ 9534410 w 11737976"/>
              <a:gd name="connsiteY24932" fmla="*/ 4413426 h 6407150"/>
              <a:gd name="connsiteX24933" fmla="*/ 9524788 w 11737976"/>
              <a:gd name="connsiteY24933" fmla="*/ 4412402 h 6407150"/>
              <a:gd name="connsiteX24934" fmla="*/ 9515165 w 11737976"/>
              <a:gd name="connsiteY24934" fmla="*/ 4411377 h 6407150"/>
              <a:gd name="connsiteX24935" fmla="*/ 9516069 w 11737976"/>
              <a:gd name="connsiteY24935" fmla="*/ 4404993 h 6407150"/>
              <a:gd name="connsiteX24936" fmla="*/ 9478025 w 11737976"/>
              <a:gd name="connsiteY24936" fmla="*/ 4397704 h 6407150"/>
              <a:gd name="connsiteX24937" fmla="*/ 9479383 w 11737976"/>
              <a:gd name="connsiteY24937" fmla="*/ 4388129 h 6407150"/>
              <a:gd name="connsiteX24938" fmla="*/ 9508709 w 11737976"/>
              <a:gd name="connsiteY24938" fmla="*/ 4388008 h 6407150"/>
              <a:gd name="connsiteX24939" fmla="*/ 9528411 w 11737976"/>
              <a:gd name="connsiteY24939" fmla="*/ 4386864 h 6407150"/>
              <a:gd name="connsiteX24940" fmla="*/ 9528866 w 11737976"/>
              <a:gd name="connsiteY24940" fmla="*/ 4383672 h 6407150"/>
              <a:gd name="connsiteX24941" fmla="*/ 9519240 w 11737976"/>
              <a:gd name="connsiteY24941" fmla="*/ 4382648 h 6407150"/>
              <a:gd name="connsiteX24942" fmla="*/ 9499537 w 11737976"/>
              <a:gd name="connsiteY24942" fmla="*/ 4383792 h 6407150"/>
              <a:gd name="connsiteX24943" fmla="*/ 9479835 w 11737976"/>
              <a:gd name="connsiteY24943" fmla="*/ 4384936 h 6407150"/>
              <a:gd name="connsiteX24944" fmla="*/ 9450058 w 11737976"/>
              <a:gd name="connsiteY24944" fmla="*/ 4388249 h 6407150"/>
              <a:gd name="connsiteX24945" fmla="*/ 9439074 w 11737976"/>
              <a:gd name="connsiteY24945" fmla="*/ 4396801 h 6407150"/>
              <a:gd name="connsiteX24946" fmla="*/ 9429450 w 11737976"/>
              <a:gd name="connsiteY24946" fmla="*/ 4395777 h 6407150"/>
              <a:gd name="connsiteX24947" fmla="*/ 9400126 w 11737976"/>
              <a:gd name="connsiteY24947" fmla="*/ 4395897 h 6407150"/>
              <a:gd name="connsiteX24948" fmla="*/ 9399672 w 11737976"/>
              <a:gd name="connsiteY24948" fmla="*/ 4399090 h 6407150"/>
              <a:gd name="connsiteX24949" fmla="*/ 9371704 w 11737976"/>
              <a:gd name="connsiteY24949" fmla="*/ 4389633 h 6407150"/>
              <a:gd name="connsiteX24950" fmla="*/ 9364344 w 11737976"/>
              <a:gd name="connsiteY24950" fmla="*/ 4372648 h 6407150"/>
              <a:gd name="connsiteX24951" fmla="*/ 9374421 w 11737976"/>
              <a:gd name="connsiteY24951" fmla="*/ 4370480 h 6407150"/>
              <a:gd name="connsiteX24952" fmla="*/ 9356080 w 11737976"/>
              <a:gd name="connsiteY24952" fmla="*/ 4362049 h 6407150"/>
              <a:gd name="connsiteX24953" fmla="*/ 9394577 w 11737976"/>
              <a:gd name="connsiteY24953" fmla="*/ 4366145 h 6407150"/>
              <a:gd name="connsiteX24954" fmla="*/ 9404200 w 11737976"/>
              <a:gd name="connsiteY24954" fmla="*/ 4367168 h 6407150"/>
              <a:gd name="connsiteX24955" fmla="*/ 9430808 w 11737976"/>
              <a:gd name="connsiteY24955" fmla="*/ 4386200 h 6407150"/>
              <a:gd name="connsiteX24956" fmla="*/ 9450510 w 11737976"/>
              <a:gd name="connsiteY24956" fmla="*/ 4385056 h 6407150"/>
              <a:gd name="connsiteX24957" fmla="*/ 9451869 w 11737976"/>
              <a:gd name="connsiteY24957" fmla="*/ 4375480 h 6407150"/>
              <a:gd name="connsiteX24958" fmla="*/ 9442698 w 11737976"/>
              <a:gd name="connsiteY24958" fmla="*/ 4371264 h 6407150"/>
              <a:gd name="connsiteX24959" fmla="*/ 9442244 w 11737976"/>
              <a:gd name="connsiteY24959" fmla="*/ 4374456 h 6407150"/>
              <a:gd name="connsiteX24960" fmla="*/ 9433979 w 11737976"/>
              <a:gd name="connsiteY24960" fmla="*/ 4363855 h 6407150"/>
              <a:gd name="connsiteX24961" fmla="*/ 9414732 w 11737976"/>
              <a:gd name="connsiteY24961" fmla="*/ 4361808 h 6407150"/>
              <a:gd name="connsiteX24962" fmla="*/ 9424807 w 11737976"/>
              <a:gd name="connsiteY24962" fmla="*/ 4359638 h 6407150"/>
              <a:gd name="connsiteX24963" fmla="*/ 9407371 w 11737976"/>
              <a:gd name="connsiteY24963" fmla="*/ 4344823 h 6407150"/>
              <a:gd name="connsiteX24964" fmla="*/ 9387669 w 11737976"/>
              <a:gd name="connsiteY24964" fmla="*/ 4345967 h 6407150"/>
              <a:gd name="connsiteX24965" fmla="*/ 9359703 w 11737976"/>
              <a:gd name="connsiteY24965" fmla="*/ 4336510 h 6407150"/>
              <a:gd name="connsiteX24966" fmla="*/ 9349172 w 11737976"/>
              <a:gd name="connsiteY24966" fmla="*/ 4341871 h 6407150"/>
              <a:gd name="connsiteX24967" fmla="*/ 9329923 w 11737976"/>
              <a:gd name="connsiteY24967" fmla="*/ 4339823 h 6407150"/>
              <a:gd name="connsiteX24968" fmla="*/ 9340454 w 11737976"/>
              <a:gd name="connsiteY24968" fmla="*/ 4334462 h 6407150"/>
              <a:gd name="connsiteX24969" fmla="*/ 9351890 w 11737976"/>
              <a:gd name="connsiteY24969" fmla="*/ 4322717 h 6407150"/>
              <a:gd name="connsiteX24970" fmla="*/ 9351436 w 11737976"/>
              <a:gd name="connsiteY24970" fmla="*/ 4325909 h 6407150"/>
              <a:gd name="connsiteX24971" fmla="*/ 9371137 w 11737976"/>
              <a:gd name="connsiteY24971" fmla="*/ 4324765 h 6407150"/>
              <a:gd name="connsiteX24972" fmla="*/ 9374307 w 11737976"/>
              <a:gd name="connsiteY24972" fmla="*/ 4302420 h 6407150"/>
              <a:gd name="connsiteX24973" fmla="*/ 9374761 w 11737976"/>
              <a:gd name="connsiteY24973" fmla="*/ 4299227 h 6407150"/>
              <a:gd name="connsiteX24974" fmla="*/ 9365137 w 11737976"/>
              <a:gd name="connsiteY24974" fmla="*/ 4298204 h 6407150"/>
              <a:gd name="connsiteX24975" fmla="*/ 9364685 w 11737976"/>
              <a:gd name="connsiteY24975" fmla="*/ 4301395 h 6407150"/>
              <a:gd name="connsiteX24976" fmla="*/ 9333999 w 11737976"/>
              <a:gd name="connsiteY24976" fmla="*/ 4311093 h 6407150"/>
              <a:gd name="connsiteX24977" fmla="*/ 9335810 w 11737976"/>
              <a:gd name="connsiteY24977" fmla="*/ 4298324 h 6407150"/>
              <a:gd name="connsiteX24978" fmla="*/ 9344983 w 11737976"/>
              <a:gd name="connsiteY24978" fmla="*/ 4302541 h 6407150"/>
              <a:gd name="connsiteX24979" fmla="*/ 9345889 w 11737976"/>
              <a:gd name="connsiteY24979" fmla="*/ 4296156 h 6407150"/>
              <a:gd name="connsiteX24980" fmla="*/ 9336263 w 11737976"/>
              <a:gd name="connsiteY24980" fmla="*/ 4295132 h 6407150"/>
              <a:gd name="connsiteX24981" fmla="*/ 9347247 w 11737976"/>
              <a:gd name="connsiteY24981" fmla="*/ 4286579 h 6407150"/>
              <a:gd name="connsiteX24982" fmla="*/ 9329810 w 11737976"/>
              <a:gd name="connsiteY24982" fmla="*/ 4271762 h 6407150"/>
              <a:gd name="connsiteX24983" fmla="*/ 9321091 w 11737976"/>
              <a:gd name="connsiteY24983" fmla="*/ 4264352 h 6407150"/>
              <a:gd name="connsiteX24984" fmla="*/ 9331622 w 11737976"/>
              <a:gd name="connsiteY24984" fmla="*/ 4258993 h 6407150"/>
              <a:gd name="connsiteX24985" fmla="*/ 9322449 w 11737976"/>
              <a:gd name="connsiteY24985" fmla="*/ 4254778 h 6407150"/>
              <a:gd name="connsiteX24986" fmla="*/ 9323355 w 11737976"/>
              <a:gd name="connsiteY24986" fmla="*/ 4248393 h 6407150"/>
              <a:gd name="connsiteX24987" fmla="*/ 9337056 w 11737976"/>
              <a:gd name="connsiteY24987" fmla="*/ 4220687 h 6407150"/>
              <a:gd name="connsiteX24988" fmla="*/ 9329241 w 11737976"/>
              <a:gd name="connsiteY24988" fmla="*/ 4206894 h 6407150"/>
              <a:gd name="connsiteX24989" fmla="*/ 9319619 w 11737976"/>
              <a:gd name="connsiteY24989" fmla="*/ 4205870 h 6407150"/>
              <a:gd name="connsiteX24990" fmla="*/ 9290294 w 11737976"/>
              <a:gd name="connsiteY24990" fmla="*/ 4205990 h 6407150"/>
              <a:gd name="connsiteX24991" fmla="*/ 9291651 w 11737976"/>
              <a:gd name="connsiteY24991" fmla="*/ 4196414 h 6407150"/>
              <a:gd name="connsiteX24992" fmla="*/ 9243984 w 11737976"/>
              <a:gd name="connsiteY24992" fmla="*/ 4188102 h 6407150"/>
              <a:gd name="connsiteX24993" fmla="*/ 9221563 w 11737976"/>
              <a:gd name="connsiteY24993" fmla="*/ 4208399 h 6407150"/>
              <a:gd name="connsiteX24994" fmla="*/ 9211939 w 11737976"/>
              <a:gd name="connsiteY24994" fmla="*/ 4207375 h 6407150"/>
              <a:gd name="connsiteX24995" fmla="*/ 9212392 w 11737976"/>
              <a:gd name="connsiteY24995" fmla="*/ 4204183 h 6407150"/>
              <a:gd name="connsiteX24996" fmla="*/ 9202317 w 11737976"/>
              <a:gd name="connsiteY24996" fmla="*/ 4206351 h 6407150"/>
              <a:gd name="connsiteX24997" fmla="*/ 9200052 w 11737976"/>
              <a:gd name="connsiteY24997" fmla="*/ 4222312 h 6407150"/>
              <a:gd name="connsiteX24998" fmla="*/ 9228924 w 11737976"/>
              <a:gd name="connsiteY24998" fmla="*/ 4225384 h 6407150"/>
              <a:gd name="connsiteX24999" fmla="*/ 9208768 w 11737976"/>
              <a:gd name="connsiteY24999" fmla="*/ 4229720 h 6407150"/>
              <a:gd name="connsiteX25000" fmla="*/ 9189523 w 11737976"/>
              <a:gd name="connsiteY25000" fmla="*/ 4227672 h 6407150"/>
              <a:gd name="connsiteX25001" fmla="*/ 9188616 w 11737976"/>
              <a:gd name="connsiteY25001" fmla="*/ 4234056 h 6407150"/>
              <a:gd name="connsiteX25002" fmla="*/ 9198693 w 11737976"/>
              <a:gd name="connsiteY25002" fmla="*/ 4231889 h 6407150"/>
              <a:gd name="connsiteX25003" fmla="*/ 9208316 w 11737976"/>
              <a:gd name="connsiteY25003" fmla="*/ 4232913 h 6407150"/>
              <a:gd name="connsiteX25004" fmla="*/ 9226659 w 11737976"/>
              <a:gd name="connsiteY25004" fmla="*/ 4241346 h 6407150"/>
              <a:gd name="connsiteX25005" fmla="*/ 9215676 w 11737976"/>
              <a:gd name="connsiteY25005" fmla="*/ 4249898 h 6407150"/>
              <a:gd name="connsiteX25006" fmla="*/ 9217034 w 11737976"/>
              <a:gd name="connsiteY25006" fmla="*/ 4240321 h 6407150"/>
              <a:gd name="connsiteX25007" fmla="*/ 9177179 w 11737976"/>
              <a:gd name="connsiteY25007" fmla="*/ 4245801 h 6407150"/>
              <a:gd name="connsiteX25008" fmla="*/ 9148762 w 11737976"/>
              <a:gd name="connsiteY25008" fmla="*/ 4239537 h 6407150"/>
              <a:gd name="connsiteX25009" fmla="*/ 9147401 w 11737976"/>
              <a:gd name="connsiteY25009" fmla="*/ 4249113 h 6407150"/>
              <a:gd name="connsiteX25010" fmla="*/ 9157024 w 11737976"/>
              <a:gd name="connsiteY25010" fmla="*/ 4250137 h 6407150"/>
              <a:gd name="connsiteX25011" fmla="*/ 9172650 w 11737976"/>
              <a:gd name="connsiteY25011" fmla="*/ 4277723 h 6407150"/>
              <a:gd name="connsiteX25012" fmla="*/ 9164838 w 11737976"/>
              <a:gd name="connsiteY25012" fmla="*/ 4263931 h 6407150"/>
              <a:gd name="connsiteX25013" fmla="*/ 9174462 w 11737976"/>
              <a:gd name="connsiteY25013" fmla="*/ 4264954 h 6407150"/>
              <a:gd name="connsiteX25014" fmla="*/ 9192806 w 11737976"/>
              <a:gd name="connsiteY25014" fmla="*/ 4273388 h 6407150"/>
              <a:gd name="connsiteX25015" fmla="*/ 9212506 w 11737976"/>
              <a:gd name="connsiteY25015" fmla="*/ 4272243 h 6407150"/>
              <a:gd name="connsiteX25016" fmla="*/ 9212959 w 11737976"/>
              <a:gd name="connsiteY25016" fmla="*/ 4269051 h 6407150"/>
              <a:gd name="connsiteX25017" fmla="*/ 9213412 w 11737976"/>
              <a:gd name="connsiteY25017" fmla="*/ 4265858 h 6407150"/>
              <a:gd name="connsiteX25018" fmla="*/ 9213865 w 11737976"/>
              <a:gd name="connsiteY25018" fmla="*/ 4262666 h 6407150"/>
              <a:gd name="connsiteX25019" fmla="*/ 9230849 w 11737976"/>
              <a:gd name="connsiteY25019" fmla="*/ 4280676 h 6407150"/>
              <a:gd name="connsiteX25020" fmla="*/ 9220772 w 11737976"/>
              <a:gd name="connsiteY25020" fmla="*/ 4282842 h 6407150"/>
              <a:gd name="connsiteX25021" fmla="*/ 9238664 w 11737976"/>
              <a:gd name="connsiteY25021" fmla="*/ 4294468 h 6407150"/>
              <a:gd name="connsiteX25022" fmla="*/ 9209335 w 11737976"/>
              <a:gd name="connsiteY25022" fmla="*/ 4294589 h 6407150"/>
              <a:gd name="connsiteX25023" fmla="*/ 9201976 w 11737976"/>
              <a:gd name="connsiteY25023" fmla="*/ 4277603 h 6407150"/>
              <a:gd name="connsiteX25024" fmla="*/ 9192353 w 11737976"/>
              <a:gd name="connsiteY25024" fmla="*/ 4276579 h 6407150"/>
              <a:gd name="connsiteX25025" fmla="*/ 9152043 w 11737976"/>
              <a:gd name="connsiteY25025" fmla="*/ 4285252 h 6407150"/>
              <a:gd name="connsiteX25026" fmla="*/ 9152496 w 11737976"/>
              <a:gd name="connsiteY25026" fmla="*/ 4282059 h 6407150"/>
              <a:gd name="connsiteX25027" fmla="*/ 9142873 w 11737976"/>
              <a:gd name="connsiteY25027" fmla="*/ 4281036 h 6407150"/>
              <a:gd name="connsiteX25028" fmla="*/ 9142420 w 11737976"/>
              <a:gd name="connsiteY25028" fmla="*/ 4284228 h 6407150"/>
              <a:gd name="connsiteX25029" fmla="*/ 9132343 w 11737976"/>
              <a:gd name="connsiteY25029" fmla="*/ 4286396 h 6407150"/>
              <a:gd name="connsiteX25030" fmla="*/ 9130816 w 11737976"/>
              <a:gd name="connsiteY25030" fmla="*/ 4285080 h 6407150"/>
              <a:gd name="connsiteX25031" fmla="*/ 9130216 w 11737976"/>
              <a:gd name="connsiteY25031" fmla="*/ 4279263 h 6407150"/>
              <a:gd name="connsiteX25032" fmla="*/ 9129054 w 11737976"/>
              <a:gd name="connsiteY25032" fmla="*/ 4279398 h 6407150"/>
              <a:gd name="connsiteX25033" fmla="*/ 9129086 w 11737976"/>
              <a:gd name="connsiteY25033" fmla="*/ 4279215 h 6407150"/>
              <a:gd name="connsiteX25034" fmla="*/ 9137203 w 11737976"/>
              <a:gd name="connsiteY25034" fmla="*/ 4259667 h 6407150"/>
              <a:gd name="connsiteX25035" fmla="*/ 9127066 w 11737976"/>
              <a:gd name="connsiteY25035" fmla="*/ 4256723 h 6407150"/>
              <a:gd name="connsiteX25036" fmla="*/ 9126902 w 11737976"/>
              <a:gd name="connsiteY25036" fmla="*/ 4250843 h 6407150"/>
              <a:gd name="connsiteX25037" fmla="*/ 9118062 w 11737976"/>
              <a:gd name="connsiteY25037" fmla="*/ 4240806 h 6407150"/>
              <a:gd name="connsiteX25038" fmla="*/ 9120077 w 11737976"/>
              <a:gd name="connsiteY25038" fmla="*/ 4237123 h 6407150"/>
              <a:gd name="connsiteX25039" fmla="*/ 9122620 w 11737976"/>
              <a:gd name="connsiteY25039" fmla="*/ 4237110 h 6407150"/>
              <a:gd name="connsiteX25040" fmla="*/ 9129479 w 11737976"/>
              <a:gd name="connsiteY25040" fmla="*/ 4240281 h 6407150"/>
              <a:gd name="connsiteX25041" fmla="*/ 9138170 w 11737976"/>
              <a:gd name="connsiteY25041" fmla="*/ 4247717 h 6407150"/>
              <a:gd name="connsiteX25042" fmla="*/ 9151412 w 11737976"/>
              <a:gd name="connsiteY25042" fmla="*/ 4223079 h 6407150"/>
              <a:gd name="connsiteX25043" fmla="*/ 9132664 w 11737976"/>
              <a:gd name="connsiteY25043" fmla="*/ 4217829 h 6407150"/>
              <a:gd name="connsiteX25044" fmla="*/ 9130844 w 11737976"/>
              <a:gd name="connsiteY25044" fmla="*/ 4230659 h 6407150"/>
              <a:gd name="connsiteX25045" fmla="*/ 9122720 w 11737976"/>
              <a:gd name="connsiteY25045" fmla="*/ 4231861 h 6407150"/>
              <a:gd name="connsiteX25046" fmla="*/ 9124357 w 11737976"/>
              <a:gd name="connsiteY25046" fmla="*/ 4223139 h 6407150"/>
              <a:gd name="connsiteX25047" fmla="*/ 9123362 w 11737976"/>
              <a:gd name="connsiteY25047" fmla="*/ 4223408 h 6407150"/>
              <a:gd name="connsiteX25048" fmla="*/ 9121933 w 11737976"/>
              <a:gd name="connsiteY25048" fmla="*/ 4218884 h 6407150"/>
              <a:gd name="connsiteX25049" fmla="*/ 9122927 w 11737976"/>
              <a:gd name="connsiteY25049" fmla="*/ 4218614 h 6407150"/>
              <a:gd name="connsiteX25050" fmla="*/ 9121777 w 11737976"/>
              <a:gd name="connsiteY25050" fmla="*/ 4211559 h 6407150"/>
              <a:gd name="connsiteX25051" fmla="*/ 9120783 w 11737976"/>
              <a:gd name="connsiteY25051" fmla="*/ 4211829 h 6407150"/>
              <a:gd name="connsiteX25052" fmla="*/ 9119493 w 11737976"/>
              <a:gd name="connsiteY25052" fmla="*/ 4202188 h 6407150"/>
              <a:gd name="connsiteX25053" fmla="*/ 9125479 w 11737976"/>
              <a:gd name="connsiteY25053" fmla="*/ 4201438 h 6407150"/>
              <a:gd name="connsiteX25054" fmla="*/ 9135192 w 11737976"/>
              <a:gd name="connsiteY25054" fmla="*/ 4202472 h 6407150"/>
              <a:gd name="connsiteX25055" fmla="*/ 9166158 w 11737976"/>
              <a:gd name="connsiteY25055" fmla="*/ 4192743 h 6407150"/>
              <a:gd name="connsiteX25056" fmla="*/ 9146728 w 11737976"/>
              <a:gd name="connsiteY25056" fmla="*/ 4190675 h 6407150"/>
              <a:gd name="connsiteX25057" fmla="*/ 9147637 w 11737976"/>
              <a:gd name="connsiteY25057" fmla="*/ 4184261 h 6407150"/>
              <a:gd name="connsiteX25058" fmla="*/ 9125515 w 11737976"/>
              <a:gd name="connsiteY25058" fmla="*/ 4192489 h 6407150"/>
              <a:gd name="connsiteX25059" fmla="*/ 9119318 w 11737976"/>
              <a:gd name="connsiteY25059" fmla="*/ 4194053 h 6407150"/>
              <a:gd name="connsiteX25060" fmla="*/ 9119359 w 11737976"/>
              <a:gd name="connsiteY25060" fmla="*/ 4191953 h 6407150"/>
              <a:gd name="connsiteX25061" fmla="*/ 9116541 w 11737976"/>
              <a:gd name="connsiteY25061" fmla="*/ 4184736 h 6407150"/>
              <a:gd name="connsiteX25062" fmla="*/ 9113198 w 11737976"/>
              <a:gd name="connsiteY25062" fmla="*/ 4184413 h 6407150"/>
              <a:gd name="connsiteX25063" fmla="*/ 9112561 w 11737976"/>
              <a:gd name="connsiteY25063" fmla="*/ 4185813 h 6407150"/>
              <a:gd name="connsiteX25064" fmla="*/ 9114114 w 11737976"/>
              <a:gd name="connsiteY25064" fmla="*/ 4195351 h 6407150"/>
              <a:gd name="connsiteX25065" fmla="*/ 9100105 w 11737976"/>
              <a:gd name="connsiteY25065" fmla="*/ 4195171 h 6407150"/>
              <a:gd name="connsiteX25066" fmla="*/ 9099510 w 11737976"/>
              <a:gd name="connsiteY25066" fmla="*/ 4187659 h 6407150"/>
              <a:gd name="connsiteX25067" fmla="*/ 9100080 w 11737976"/>
              <a:gd name="connsiteY25067" fmla="*/ 4163408 h 6407150"/>
              <a:gd name="connsiteX25068" fmla="*/ 9094672 w 11737976"/>
              <a:gd name="connsiteY25068" fmla="*/ 4159961 h 6407150"/>
              <a:gd name="connsiteX25069" fmla="*/ 9088721 w 11737976"/>
              <a:gd name="connsiteY25069" fmla="*/ 4130877 h 6407150"/>
              <a:gd name="connsiteX25070" fmla="*/ 9094688 w 11737976"/>
              <a:gd name="connsiteY25070" fmla="*/ 4129261 h 6407150"/>
              <a:gd name="connsiteX25071" fmla="*/ 9103688 w 11737976"/>
              <a:gd name="connsiteY25071" fmla="*/ 4113317 h 6407150"/>
              <a:gd name="connsiteX25072" fmla="*/ 9102803 w 11737976"/>
              <a:gd name="connsiteY25072" fmla="*/ 4108013 h 6407150"/>
              <a:gd name="connsiteX25073" fmla="*/ 9109675 w 11737976"/>
              <a:gd name="connsiteY25073" fmla="*/ 4110155 h 6407150"/>
              <a:gd name="connsiteX25074" fmla="*/ 9110623 w 11737976"/>
              <a:gd name="connsiteY25074" fmla="*/ 4111905 h 6407150"/>
              <a:gd name="connsiteX25075" fmla="*/ 9110162 w 11737976"/>
              <a:gd name="connsiteY25075" fmla="*/ 4115152 h 6407150"/>
              <a:gd name="connsiteX25076" fmla="*/ 9109703 w 11737976"/>
              <a:gd name="connsiteY25076" fmla="*/ 4118399 h 6407150"/>
              <a:gd name="connsiteX25077" fmla="*/ 9118670 w 11737976"/>
              <a:gd name="connsiteY25077" fmla="*/ 4122650 h 6407150"/>
              <a:gd name="connsiteX25078" fmla="*/ 9118208 w 11737976"/>
              <a:gd name="connsiteY25078" fmla="*/ 4125898 h 6407150"/>
              <a:gd name="connsiteX25079" fmla="*/ 9107399 w 11737976"/>
              <a:gd name="connsiteY25079" fmla="*/ 4134637 h 6407150"/>
              <a:gd name="connsiteX25080" fmla="*/ 9116826 w 11737976"/>
              <a:gd name="connsiteY25080" fmla="*/ 4135640 h 6407150"/>
              <a:gd name="connsiteX25081" fmla="*/ 9125796 w 11737976"/>
              <a:gd name="connsiteY25081" fmla="*/ 4139891 h 6407150"/>
              <a:gd name="connsiteX25082" fmla="*/ 9126257 w 11737976"/>
              <a:gd name="connsiteY25082" fmla="*/ 4136644 h 6407150"/>
              <a:gd name="connsiteX25083" fmla="*/ 9136148 w 11737976"/>
              <a:gd name="connsiteY25083" fmla="*/ 4134399 h 6407150"/>
              <a:gd name="connsiteX25084" fmla="*/ 9135687 w 11737976"/>
              <a:gd name="connsiteY25084" fmla="*/ 4137647 h 6407150"/>
              <a:gd name="connsiteX25085" fmla="*/ 9133844 w 11737976"/>
              <a:gd name="connsiteY25085" fmla="*/ 4150635 h 6407150"/>
              <a:gd name="connsiteX25086" fmla="*/ 9124415 w 11737976"/>
              <a:gd name="connsiteY25086" fmla="*/ 4149632 h 6407150"/>
              <a:gd name="connsiteX25087" fmla="*/ 9123953 w 11737976"/>
              <a:gd name="connsiteY25087" fmla="*/ 4152880 h 6407150"/>
              <a:gd name="connsiteX25088" fmla="*/ 9133384 w 11737976"/>
              <a:gd name="connsiteY25088" fmla="*/ 4153883 h 6407150"/>
              <a:gd name="connsiteX25089" fmla="*/ 9132461 w 11737976"/>
              <a:gd name="connsiteY25089" fmla="*/ 4160378 h 6407150"/>
              <a:gd name="connsiteX25090" fmla="*/ 9154915 w 11737976"/>
              <a:gd name="connsiteY25090" fmla="*/ 4162355 h 6407150"/>
              <a:gd name="connsiteX25091" fmla="*/ 9170640 w 11737976"/>
              <a:gd name="connsiteY25091" fmla="*/ 4161144 h 6407150"/>
              <a:gd name="connsiteX25092" fmla="*/ 9161672 w 11737976"/>
              <a:gd name="connsiteY25092" fmla="*/ 4156893 h 6407150"/>
              <a:gd name="connsiteX25093" fmla="*/ 9171561 w 11737976"/>
              <a:gd name="connsiteY25093" fmla="*/ 4154649 h 6407150"/>
              <a:gd name="connsiteX25094" fmla="*/ 9163054 w 11737976"/>
              <a:gd name="connsiteY25094" fmla="*/ 4147151 h 6407150"/>
              <a:gd name="connsiteX25095" fmla="*/ 9157310 w 11737976"/>
              <a:gd name="connsiteY25095" fmla="*/ 4120169 h 6407150"/>
              <a:gd name="connsiteX25096" fmla="*/ 9167661 w 11737976"/>
              <a:gd name="connsiteY25096" fmla="*/ 4114677 h 6407150"/>
              <a:gd name="connsiteX25097" fmla="*/ 9158230 w 11737976"/>
              <a:gd name="connsiteY25097" fmla="*/ 4113674 h 6407150"/>
              <a:gd name="connsiteX25098" fmla="*/ 9148802 w 11737976"/>
              <a:gd name="connsiteY25098" fmla="*/ 4112670 h 6407150"/>
              <a:gd name="connsiteX25099" fmla="*/ 9120052 w 11737976"/>
              <a:gd name="connsiteY25099" fmla="*/ 4112908 h 6407150"/>
              <a:gd name="connsiteX25100" fmla="*/ 9120973 w 11737976"/>
              <a:gd name="connsiteY25100" fmla="*/ 4106412 h 6407150"/>
              <a:gd name="connsiteX25101" fmla="*/ 9111544 w 11737976"/>
              <a:gd name="connsiteY25101" fmla="*/ 4105410 h 6407150"/>
              <a:gd name="connsiteX25102" fmla="*/ 9106829 w 11737976"/>
              <a:gd name="connsiteY25102" fmla="*/ 4104908 h 6407150"/>
              <a:gd name="connsiteX25103" fmla="*/ 9102205 w 11737976"/>
              <a:gd name="connsiteY25103" fmla="*/ 4104416 h 6407150"/>
              <a:gd name="connsiteX25104" fmla="*/ 9100824 w 11737976"/>
              <a:gd name="connsiteY25104" fmla="*/ 4096136 h 6407150"/>
              <a:gd name="connsiteX25105" fmla="*/ 9093959 w 11737976"/>
              <a:gd name="connsiteY25105" fmla="*/ 4079116 h 6407150"/>
              <a:gd name="connsiteX25106" fmla="*/ 9096710 w 11737976"/>
              <a:gd name="connsiteY25106" fmla="*/ 4067320 h 6407150"/>
              <a:gd name="connsiteX25107" fmla="*/ 9079085 w 11737976"/>
              <a:gd name="connsiteY25107" fmla="*/ 4069637 h 6407150"/>
              <a:gd name="connsiteX25108" fmla="*/ 9080359 w 11737976"/>
              <a:gd name="connsiteY25108" fmla="*/ 4066836 h 6407150"/>
              <a:gd name="connsiteX25109" fmla="*/ 9082350 w 11737976"/>
              <a:gd name="connsiteY25109" fmla="*/ 4066298 h 6407150"/>
              <a:gd name="connsiteX25110" fmla="*/ 9094644 w 11737976"/>
              <a:gd name="connsiteY25110" fmla="*/ 4064196 h 6407150"/>
              <a:gd name="connsiteX25111" fmla="*/ 9090246 w 11737976"/>
              <a:gd name="connsiteY25111" fmla="*/ 4029778 h 6407150"/>
              <a:gd name="connsiteX25112" fmla="*/ 9084247 w 11737976"/>
              <a:gd name="connsiteY25112" fmla="*/ 4017182 h 6407150"/>
              <a:gd name="connsiteX25113" fmla="*/ 9087075 w 11737976"/>
              <a:gd name="connsiteY25113" fmla="*/ 4017787 h 6407150"/>
              <a:gd name="connsiteX25114" fmla="*/ 9103118 w 11737976"/>
              <a:gd name="connsiteY25114" fmla="*/ 4017059 h 6407150"/>
              <a:gd name="connsiteX25115" fmla="*/ 9112782 w 11737976"/>
              <a:gd name="connsiteY25115" fmla="*/ 4018089 h 6407150"/>
              <a:gd name="connsiteX25116" fmla="*/ 9112328 w 11737976"/>
              <a:gd name="connsiteY25116" fmla="*/ 4021285 h 6407150"/>
              <a:gd name="connsiteX25117" fmla="*/ 9102212 w 11737976"/>
              <a:gd name="connsiteY25117" fmla="*/ 4023454 h 6407150"/>
              <a:gd name="connsiteX25118" fmla="*/ 9111876 w 11737976"/>
              <a:gd name="connsiteY25118" fmla="*/ 4024483 h 6407150"/>
              <a:gd name="connsiteX25119" fmla="*/ 9110060 w 11737976"/>
              <a:gd name="connsiteY25119" fmla="*/ 4037272 h 6407150"/>
              <a:gd name="connsiteX25120" fmla="*/ 9129386 w 11737976"/>
              <a:gd name="connsiteY25120" fmla="*/ 4039330 h 6407150"/>
              <a:gd name="connsiteX25121" fmla="*/ 9122443 w 11737976"/>
              <a:gd name="connsiteY25121" fmla="*/ 4019116 h 6407150"/>
              <a:gd name="connsiteX25122" fmla="*/ 9112782 w 11737976"/>
              <a:gd name="connsiteY25122" fmla="*/ 4018089 h 6407150"/>
              <a:gd name="connsiteX25123" fmla="*/ 9113235 w 11737976"/>
              <a:gd name="connsiteY25123" fmla="*/ 4014891 h 6407150"/>
              <a:gd name="connsiteX25124" fmla="*/ 9103572 w 11737976"/>
              <a:gd name="connsiteY25124" fmla="*/ 4013862 h 6407150"/>
              <a:gd name="connsiteX25125" fmla="*/ 9084698 w 11737976"/>
              <a:gd name="connsiteY25125" fmla="*/ 4008609 h 6407150"/>
              <a:gd name="connsiteX25126" fmla="*/ 9082121 w 11737976"/>
              <a:gd name="connsiteY25126" fmla="*/ 4008859 h 6407150"/>
              <a:gd name="connsiteX25127" fmla="*/ 9082739 w 11737976"/>
              <a:gd name="connsiteY25127" fmla="*/ 4006028 h 6407150"/>
              <a:gd name="connsiteX25128" fmla="*/ 9081660 w 11737976"/>
              <a:gd name="connsiteY25128" fmla="*/ 4001601 h 6407150"/>
              <a:gd name="connsiteX25129" fmla="*/ 9091628 w 11737976"/>
              <a:gd name="connsiteY25129" fmla="*/ 4002213 h 6407150"/>
              <a:gd name="connsiteX25130" fmla="*/ 9094950 w 11737976"/>
              <a:gd name="connsiteY25130" fmla="*/ 4000699 h 6407150"/>
              <a:gd name="connsiteX25131" fmla="*/ 9095414 w 11737976"/>
              <a:gd name="connsiteY25131" fmla="*/ 3997427 h 6407150"/>
              <a:gd name="connsiteX25132" fmla="*/ 9105673 w 11737976"/>
              <a:gd name="connsiteY25132" fmla="*/ 3995198 h 6407150"/>
              <a:gd name="connsiteX25133" fmla="*/ 9105210 w 11737976"/>
              <a:gd name="connsiteY25133" fmla="*/ 3998469 h 6407150"/>
              <a:gd name="connsiteX25134" fmla="*/ 9126198 w 11737976"/>
              <a:gd name="connsiteY25134" fmla="*/ 3990740 h 6407150"/>
              <a:gd name="connsiteX25135" fmla="*/ 9135995 w 11737976"/>
              <a:gd name="connsiteY25135" fmla="*/ 3991783 h 6407150"/>
              <a:gd name="connsiteX25136" fmla="*/ 9136460 w 11737976"/>
              <a:gd name="connsiteY25136" fmla="*/ 3988510 h 6407150"/>
              <a:gd name="connsiteX25137" fmla="*/ 9126198 w 11737976"/>
              <a:gd name="connsiteY25137" fmla="*/ 3990740 h 6407150"/>
              <a:gd name="connsiteX25138" fmla="*/ 9107066 w 11737976"/>
              <a:gd name="connsiteY25138" fmla="*/ 3985383 h 6407150"/>
              <a:gd name="connsiteX25139" fmla="*/ 9105673 w 11737976"/>
              <a:gd name="connsiteY25139" fmla="*/ 3995198 h 6407150"/>
              <a:gd name="connsiteX25140" fmla="*/ 9095879 w 11737976"/>
              <a:gd name="connsiteY25140" fmla="*/ 3994155 h 6407150"/>
              <a:gd name="connsiteX25141" fmla="*/ 9086082 w 11737976"/>
              <a:gd name="connsiteY25141" fmla="*/ 3993113 h 6407150"/>
              <a:gd name="connsiteX25142" fmla="*/ 9085283 w 11737976"/>
              <a:gd name="connsiteY25142" fmla="*/ 3993322 h 6407150"/>
              <a:gd name="connsiteX25143" fmla="*/ 9083379 w 11737976"/>
              <a:gd name="connsiteY25143" fmla="*/ 3984980 h 6407150"/>
              <a:gd name="connsiteX25144" fmla="*/ 9079771 w 11737976"/>
              <a:gd name="connsiteY25144" fmla="*/ 3976133 h 6407150"/>
              <a:gd name="connsiteX25145" fmla="*/ 9082030 w 11737976"/>
              <a:gd name="connsiteY25145" fmla="*/ 3971532 h 6407150"/>
              <a:gd name="connsiteX25146" fmla="*/ 9081185 w 11737976"/>
              <a:gd name="connsiteY25146" fmla="*/ 3966221 h 6407150"/>
              <a:gd name="connsiteX25147" fmla="*/ 9088971 w 11737976"/>
              <a:gd name="connsiteY25147" fmla="*/ 3967049 h 6407150"/>
              <a:gd name="connsiteX25148" fmla="*/ 9090258 w 11737976"/>
              <a:gd name="connsiteY25148" fmla="*/ 3967186 h 6407150"/>
              <a:gd name="connsiteX25149" fmla="*/ 9094176 w 11737976"/>
              <a:gd name="connsiteY25149" fmla="*/ 3967164 h 6407150"/>
              <a:gd name="connsiteX25150" fmla="*/ 9090749 w 11737976"/>
              <a:gd name="connsiteY25150" fmla="*/ 3963723 h 6407150"/>
              <a:gd name="connsiteX25151" fmla="*/ 9089791 w 11737976"/>
              <a:gd name="connsiteY25151" fmla="*/ 3963933 h 6407150"/>
              <a:gd name="connsiteX25152" fmla="*/ 9081636 w 11737976"/>
              <a:gd name="connsiteY25152" fmla="*/ 3960519 h 6407150"/>
              <a:gd name="connsiteX25153" fmla="*/ 9079175 w 11737976"/>
              <a:gd name="connsiteY25153" fmla="*/ 3960121 h 6407150"/>
              <a:gd name="connsiteX25154" fmla="*/ 9076960 w 11737976"/>
              <a:gd name="connsiteY25154" fmla="*/ 3953566 h 6407150"/>
              <a:gd name="connsiteX25155" fmla="*/ 9075964 w 11737976"/>
              <a:gd name="connsiteY25155" fmla="*/ 3953835 h 6407150"/>
              <a:gd name="connsiteX25156" fmla="*/ 9071318 w 11737976"/>
              <a:gd name="connsiteY25156" fmla="*/ 3939132 h 6407150"/>
              <a:gd name="connsiteX25157" fmla="*/ 9067152 w 11737976"/>
              <a:gd name="connsiteY25157" fmla="*/ 3915702 h 6407150"/>
              <a:gd name="connsiteX25158" fmla="*/ 9062518 w 11737976"/>
              <a:gd name="connsiteY25158" fmla="*/ 3913427 h 6407150"/>
              <a:gd name="connsiteX25159" fmla="*/ 9064729 w 11737976"/>
              <a:gd name="connsiteY25159" fmla="*/ 3911326 h 6407150"/>
              <a:gd name="connsiteX25160" fmla="*/ 9070038 w 11737976"/>
              <a:gd name="connsiteY25160" fmla="*/ 3913464 h 6407150"/>
              <a:gd name="connsiteX25161" fmla="*/ 9080322 w 11737976"/>
              <a:gd name="connsiteY25161" fmla="*/ 3914559 h 6407150"/>
              <a:gd name="connsiteX25162" fmla="*/ 9082125 w 11737976"/>
              <a:gd name="connsiteY25162" fmla="*/ 3901857 h 6407150"/>
              <a:gd name="connsiteX25163" fmla="*/ 9065768 w 11737976"/>
              <a:gd name="connsiteY25163" fmla="*/ 3902132 h 6407150"/>
              <a:gd name="connsiteX25164" fmla="*/ 9064694 w 11737976"/>
              <a:gd name="connsiteY25164" fmla="*/ 3902948 h 6407150"/>
              <a:gd name="connsiteX25165" fmla="*/ 9064078 w 11737976"/>
              <a:gd name="connsiteY25165" fmla="*/ 3900419 h 6407150"/>
              <a:gd name="connsiteX25166" fmla="*/ 9060361 w 11737976"/>
              <a:gd name="connsiteY25166" fmla="*/ 3894212 h 6407150"/>
              <a:gd name="connsiteX25167" fmla="*/ 9057781 w 11737976"/>
              <a:gd name="connsiteY25167" fmla="*/ 3882632 h 6407150"/>
              <a:gd name="connsiteX25168" fmla="*/ 9055248 w 11737976"/>
              <a:gd name="connsiteY25168" fmla="*/ 3857532 h 6407150"/>
              <a:gd name="connsiteX25169" fmla="*/ 9048844 w 11737976"/>
              <a:gd name="connsiteY25169" fmla="*/ 3854355 h 6407150"/>
              <a:gd name="connsiteX25170" fmla="*/ 9053818 w 11737976"/>
              <a:gd name="connsiteY25170" fmla="*/ 3853009 h 6407150"/>
              <a:gd name="connsiteX25171" fmla="*/ 9047432 w 11737976"/>
              <a:gd name="connsiteY25171" fmla="*/ 3819130 h 6407150"/>
              <a:gd name="connsiteX25172" fmla="*/ 9043576 w 11737976"/>
              <a:gd name="connsiteY25172" fmla="*/ 3810351 h 6407150"/>
              <a:gd name="connsiteX25173" fmla="*/ 9046562 w 11737976"/>
              <a:gd name="connsiteY25173" fmla="*/ 3809543 h 6407150"/>
              <a:gd name="connsiteX25174" fmla="*/ 9042584 w 11737976"/>
              <a:gd name="connsiteY25174" fmla="*/ 3796960 h 6407150"/>
              <a:gd name="connsiteX25175" fmla="*/ 9033444 w 11737976"/>
              <a:gd name="connsiteY25175" fmla="*/ 3788538 h 6407150"/>
              <a:gd name="connsiteX25176" fmla="*/ 9012351 w 11737976"/>
              <a:gd name="connsiteY25176" fmla="*/ 3800390 h 6407150"/>
              <a:gd name="connsiteX25177" fmla="*/ 9011405 w 11737976"/>
              <a:gd name="connsiteY25177" fmla="*/ 3787140 h 6407150"/>
              <a:gd name="connsiteX25178" fmla="*/ 9007425 w 11737976"/>
              <a:gd name="connsiteY25178" fmla="*/ 3788218 h 6407150"/>
              <a:gd name="connsiteX25179" fmla="*/ 9016675 w 11737976"/>
              <a:gd name="connsiteY25179" fmla="*/ 3752560 h 6407150"/>
              <a:gd name="connsiteX25180" fmla="*/ 9025145 w 11737976"/>
              <a:gd name="connsiteY25180" fmla="*/ 3758862 h 6407150"/>
              <a:gd name="connsiteX25181" fmla="*/ 9019503 w 11737976"/>
              <a:gd name="connsiteY25181" fmla="*/ 3744426 h 6407150"/>
              <a:gd name="connsiteX25182" fmla="*/ 9014498 w 11737976"/>
              <a:gd name="connsiteY25182" fmla="*/ 3728591 h 6407150"/>
              <a:gd name="connsiteX25183" fmla="*/ 9010598 w 11737976"/>
              <a:gd name="connsiteY25183" fmla="*/ 3733332 h 6407150"/>
              <a:gd name="connsiteX25184" fmla="*/ 8999982 w 11737976"/>
              <a:gd name="connsiteY25184" fmla="*/ 3720245 h 6407150"/>
              <a:gd name="connsiteX25185" fmla="*/ 8998069 w 11737976"/>
              <a:gd name="connsiteY25185" fmla="*/ 3724446 h 6407150"/>
              <a:gd name="connsiteX25186" fmla="*/ 9000543 w 11737976"/>
              <a:gd name="connsiteY25186" fmla="*/ 3715181 h 6407150"/>
              <a:gd name="connsiteX25187" fmla="*/ 8990439 w 11737976"/>
              <a:gd name="connsiteY25187" fmla="*/ 3710550 h 6407150"/>
              <a:gd name="connsiteX25188" fmla="*/ 8997961 w 11737976"/>
              <a:gd name="connsiteY25188" fmla="*/ 3703601 h 6407150"/>
              <a:gd name="connsiteX25189" fmla="*/ 8997371 w 11737976"/>
              <a:gd name="connsiteY25189" fmla="*/ 3691483 h 6407150"/>
              <a:gd name="connsiteX25190" fmla="*/ 8990409 w 11737976"/>
              <a:gd name="connsiteY25190" fmla="*/ 3693368 h 6407150"/>
              <a:gd name="connsiteX25191" fmla="*/ 8989849 w 11737976"/>
              <a:gd name="connsiteY25191" fmla="*/ 3698432 h 6407150"/>
              <a:gd name="connsiteX25192" fmla="*/ 8985870 w 11737976"/>
              <a:gd name="connsiteY25192" fmla="*/ 3699510 h 6407150"/>
              <a:gd name="connsiteX25193" fmla="*/ 8988388 w 11737976"/>
              <a:gd name="connsiteY25193" fmla="*/ 3676725 h 6407150"/>
              <a:gd name="connsiteX25194" fmla="*/ 8972892 w 11737976"/>
              <a:gd name="connsiteY25194" fmla="*/ 3637946 h 6407150"/>
              <a:gd name="connsiteX25195" fmla="*/ 8964298 w 11737976"/>
              <a:gd name="connsiteY25195" fmla="*/ 3641503 h 6407150"/>
              <a:gd name="connsiteX25196" fmla="*/ 8961826 w 11737976"/>
              <a:gd name="connsiteY25196" fmla="*/ 3650767 h 6407150"/>
              <a:gd name="connsiteX25197" fmla="*/ 8958330 w 11737976"/>
              <a:gd name="connsiteY25197" fmla="*/ 3643118 h 6407150"/>
              <a:gd name="connsiteX25198" fmla="*/ 8948024 w 11737976"/>
              <a:gd name="connsiteY25198" fmla="*/ 3644682 h 6407150"/>
              <a:gd name="connsiteX25199" fmla="*/ 8943138 w 11737976"/>
              <a:gd name="connsiteY25199" fmla="*/ 3629220 h 6407150"/>
              <a:gd name="connsiteX25200" fmla="*/ 8943939 w 11737976"/>
              <a:gd name="connsiteY25200" fmla="*/ 3628663 h 6407150"/>
              <a:gd name="connsiteX25201" fmla="*/ 8942852 w 11737976"/>
              <a:gd name="connsiteY25201" fmla="*/ 3628313 h 6407150"/>
              <a:gd name="connsiteX25202" fmla="*/ 8937301 w 11737976"/>
              <a:gd name="connsiteY25202" fmla="*/ 3610750 h 6407150"/>
              <a:gd name="connsiteX25203" fmla="*/ 8952300 w 11737976"/>
              <a:gd name="connsiteY25203" fmla="*/ 3610371 h 6407150"/>
              <a:gd name="connsiteX25204" fmla="*/ 8951787 w 11737976"/>
              <a:gd name="connsiteY25204" fmla="*/ 3601915 h 6407150"/>
              <a:gd name="connsiteX25205" fmla="*/ 8957756 w 11737976"/>
              <a:gd name="connsiteY25205" fmla="*/ 3600299 h 6407150"/>
              <a:gd name="connsiteX25206" fmla="*/ 8948695 w 11737976"/>
              <a:gd name="connsiteY25206" fmla="*/ 3581879 h 6407150"/>
              <a:gd name="connsiteX25207" fmla="*/ 8943005 w 11737976"/>
              <a:gd name="connsiteY25207" fmla="*/ 3580964 h 6407150"/>
              <a:gd name="connsiteX25208" fmla="*/ 8937705 w 11737976"/>
              <a:gd name="connsiteY25208" fmla="*/ 3598362 h 6407150"/>
              <a:gd name="connsiteX25209" fmla="*/ 8901414 w 11737976"/>
              <a:gd name="connsiteY25209" fmla="*/ 3538200 h 6407150"/>
              <a:gd name="connsiteX25210" fmla="*/ 8900826 w 11737976"/>
              <a:gd name="connsiteY25210" fmla="*/ 3526083 h 6407150"/>
              <a:gd name="connsiteX25211" fmla="*/ 8916818 w 11737976"/>
              <a:gd name="connsiteY25211" fmla="*/ 3525434 h 6407150"/>
              <a:gd name="connsiteX25212" fmla="*/ 8910943 w 11737976"/>
              <a:gd name="connsiteY25212" fmla="*/ 3500012 h 6407150"/>
              <a:gd name="connsiteX25213" fmla="*/ 8900841 w 11737976"/>
              <a:gd name="connsiteY25213" fmla="*/ 3495381 h 6407150"/>
              <a:gd name="connsiteX25214" fmla="*/ 8895122 w 11737976"/>
              <a:gd name="connsiteY25214" fmla="*/ 3477285 h 6407150"/>
              <a:gd name="connsiteX25215" fmla="*/ 8889682 w 11737976"/>
              <a:gd name="connsiteY25215" fmla="*/ 3456656 h 6407150"/>
              <a:gd name="connsiteX25216" fmla="*/ 8880575 w 11737976"/>
              <a:gd name="connsiteY25216" fmla="*/ 3451755 h 6407150"/>
              <a:gd name="connsiteX25217" fmla="*/ 8866509 w 11737976"/>
              <a:gd name="connsiteY25217" fmla="*/ 3417501 h 6407150"/>
              <a:gd name="connsiteX25218" fmla="*/ 8862702 w 11737976"/>
              <a:gd name="connsiteY25218" fmla="*/ 3395202 h 6407150"/>
              <a:gd name="connsiteX25219" fmla="*/ 8845807 w 11737976"/>
              <a:gd name="connsiteY25219" fmla="*/ 3369081 h 6407150"/>
              <a:gd name="connsiteX25220" fmla="*/ 8851062 w 11737976"/>
              <a:gd name="connsiteY25220" fmla="*/ 3365203 h 6407150"/>
              <a:gd name="connsiteX25221" fmla="*/ 8848201 w 11737976"/>
              <a:gd name="connsiteY25221" fmla="*/ 3356154 h 6407150"/>
              <a:gd name="connsiteX25222" fmla="*/ 8834089 w 11737976"/>
              <a:gd name="connsiteY25222" fmla="*/ 3335419 h 6407150"/>
              <a:gd name="connsiteX25223" fmla="*/ 8838271 w 11737976"/>
              <a:gd name="connsiteY25223" fmla="*/ 3328147 h 6407150"/>
              <a:gd name="connsiteX25224" fmla="*/ 8830563 w 11737976"/>
              <a:gd name="connsiteY25224" fmla="*/ 3310589 h 6407150"/>
              <a:gd name="connsiteX25225" fmla="*/ 8826831 w 11737976"/>
              <a:gd name="connsiteY25225" fmla="*/ 3291954 h 6407150"/>
              <a:gd name="connsiteX25226" fmla="*/ 8829382 w 11737976"/>
              <a:gd name="connsiteY25226" fmla="*/ 3286351 h 6407150"/>
              <a:gd name="connsiteX25227" fmla="*/ 8815191 w 11737976"/>
              <a:gd name="connsiteY25227" fmla="*/ 3261953 h 6407150"/>
              <a:gd name="connsiteX25228" fmla="*/ 8792315 w 11737976"/>
              <a:gd name="connsiteY25228" fmla="*/ 3189564 h 6407150"/>
              <a:gd name="connsiteX25229" fmla="*/ 8786905 w 11737976"/>
              <a:gd name="connsiteY25229" fmla="*/ 3186119 h 6407150"/>
              <a:gd name="connsiteX25230" fmla="*/ 8758447 w 11737976"/>
              <a:gd name="connsiteY25230" fmla="*/ 3133660 h 6407150"/>
              <a:gd name="connsiteX25231" fmla="*/ 8752341 w 11737976"/>
              <a:gd name="connsiteY25231" fmla="*/ 3097250 h 6407150"/>
              <a:gd name="connsiteX25232" fmla="*/ 8741367 w 11737976"/>
              <a:gd name="connsiteY25232" fmla="*/ 3083032 h 6407150"/>
              <a:gd name="connsiteX25233" fmla="*/ 8731235 w 11737976"/>
              <a:gd name="connsiteY25233" fmla="*/ 3061219 h 6407150"/>
              <a:gd name="connsiteX25234" fmla="*/ 8723121 w 11737976"/>
              <a:gd name="connsiteY25234" fmla="*/ 3056049 h 6407150"/>
              <a:gd name="connsiteX25235" fmla="*/ 8663189 w 11737976"/>
              <a:gd name="connsiteY25235" fmla="*/ 3013342 h 6407150"/>
              <a:gd name="connsiteX25236" fmla="*/ 8649108 w 11737976"/>
              <a:gd name="connsiteY25236" fmla="*/ 3009788 h 6407150"/>
              <a:gd name="connsiteX25237" fmla="*/ 8633798 w 11737976"/>
              <a:gd name="connsiteY25237" fmla="*/ 2995516 h 6407150"/>
              <a:gd name="connsiteX25238" fmla="*/ 8632291 w 11737976"/>
              <a:gd name="connsiteY25238" fmla="*/ 2987329 h 6407150"/>
              <a:gd name="connsiteX25239" fmla="*/ 8601237 w 11737976"/>
              <a:gd name="connsiteY25239" fmla="*/ 2953991 h 6407150"/>
              <a:gd name="connsiteX25240" fmla="*/ 8582867 w 11737976"/>
              <a:gd name="connsiteY25240" fmla="*/ 2936865 h 6407150"/>
              <a:gd name="connsiteX25241" fmla="*/ 8560797 w 11737976"/>
              <a:gd name="connsiteY25241" fmla="*/ 2918285 h 6407150"/>
              <a:gd name="connsiteX25242" fmla="*/ 8501890 w 11737976"/>
              <a:gd name="connsiteY25242" fmla="*/ 2892490 h 6407150"/>
              <a:gd name="connsiteX25243" fmla="*/ 8483751 w 11737976"/>
              <a:gd name="connsiteY25243" fmla="*/ 2886352 h 6407150"/>
              <a:gd name="connsiteX25244" fmla="*/ 8462551 w 11737976"/>
              <a:gd name="connsiteY25244" fmla="*/ 2877358 h 6407150"/>
              <a:gd name="connsiteX25245" fmla="*/ 8424084 w 11737976"/>
              <a:gd name="connsiteY25245" fmla="*/ 2871814 h 6407150"/>
              <a:gd name="connsiteX25246" fmla="*/ 8381372 w 11737976"/>
              <a:gd name="connsiteY25246" fmla="*/ 2839178 h 6407150"/>
              <a:gd name="connsiteX25247" fmla="*/ 8348623 w 11737976"/>
              <a:gd name="connsiteY25247" fmla="*/ 2851732 h 6407150"/>
              <a:gd name="connsiteX25248" fmla="*/ 8332799 w 11737976"/>
              <a:gd name="connsiteY25248" fmla="*/ 2907586 h 6407150"/>
              <a:gd name="connsiteX25249" fmla="*/ 8312593 w 11737976"/>
              <a:gd name="connsiteY25249" fmla="*/ 2898324 h 6407150"/>
              <a:gd name="connsiteX25250" fmla="*/ 8273923 w 11737976"/>
              <a:gd name="connsiteY25250" fmla="*/ 2898974 h 6407150"/>
              <a:gd name="connsiteX25251" fmla="*/ 8264256 w 11737976"/>
              <a:gd name="connsiteY25251" fmla="*/ 2899136 h 6407150"/>
              <a:gd name="connsiteX25252" fmla="*/ 8244081 w 11737976"/>
              <a:gd name="connsiteY25252" fmla="*/ 2907055 h 6407150"/>
              <a:gd name="connsiteX25253" fmla="*/ 8239543 w 11737976"/>
              <a:gd name="connsiteY25253" fmla="*/ 2913196 h 6407150"/>
              <a:gd name="connsiteX25254" fmla="*/ 8244904 w 11737976"/>
              <a:gd name="connsiteY25254" fmla="*/ 2930161 h 6407150"/>
              <a:gd name="connsiteX25255" fmla="*/ 8235516 w 11737976"/>
              <a:gd name="connsiteY25255" fmla="*/ 2927793 h 6407150"/>
              <a:gd name="connsiteX25256" fmla="*/ 8241485 w 11737976"/>
              <a:gd name="connsiteY25256" fmla="*/ 2926176 h 6407150"/>
              <a:gd name="connsiteX25257" fmla="*/ 8233419 w 11737976"/>
              <a:gd name="connsiteY25257" fmla="*/ 2907487 h 6407150"/>
              <a:gd name="connsiteX25258" fmla="*/ 8237117 w 11737976"/>
              <a:gd name="connsiteY25258" fmla="*/ 2908940 h 6407150"/>
              <a:gd name="connsiteX25259" fmla="*/ 8240025 w 11737976"/>
              <a:gd name="connsiteY25259" fmla="*/ 2904470 h 6407150"/>
              <a:gd name="connsiteX25260" fmla="*/ 8229987 w 11737976"/>
              <a:gd name="connsiteY25260" fmla="*/ 2891073 h 6407150"/>
              <a:gd name="connsiteX25261" fmla="*/ 8226735 w 11737976"/>
              <a:gd name="connsiteY25261" fmla="*/ 2883532 h 6407150"/>
              <a:gd name="connsiteX25262" fmla="*/ 8227508 w 11737976"/>
              <a:gd name="connsiteY25262" fmla="*/ 2883346 h 6407150"/>
              <a:gd name="connsiteX25263" fmla="*/ 8228068 w 11737976"/>
              <a:gd name="connsiteY25263" fmla="*/ 2881359 h 6407150"/>
              <a:gd name="connsiteX25264" fmla="*/ 8232305 w 11737976"/>
              <a:gd name="connsiteY25264" fmla="*/ 2881366 h 6407150"/>
              <a:gd name="connsiteX25265" fmla="*/ 8232327 w 11737976"/>
              <a:gd name="connsiteY25265" fmla="*/ 2879919 h 6407150"/>
              <a:gd name="connsiteX25266" fmla="*/ 8228111 w 11737976"/>
              <a:gd name="connsiteY25266" fmla="*/ 2878468 h 6407150"/>
              <a:gd name="connsiteX25267" fmla="*/ 8227582 w 11737976"/>
              <a:gd name="connsiteY25267" fmla="*/ 2878467 h 6407150"/>
              <a:gd name="connsiteX25268" fmla="*/ 8224550 w 11737976"/>
              <a:gd name="connsiteY25268" fmla="*/ 2878463 h 6407150"/>
              <a:gd name="connsiteX25269" fmla="*/ 8223811 w 11737976"/>
              <a:gd name="connsiteY25269" fmla="*/ 2876750 h 6407150"/>
              <a:gd name="connsiteX25270" fmla="*/ 8225311 w 11737976"/>
              <a:gd name="connsiteY25270" fmla="*/ 2876706 h 6407150"/>
              <a:gd name="connsiteX25271" fmla="*/ 8225887 w 11737976"/>
              <a:gd name="connsiteY25271" fmla="*/ 2876442 h 6407150"/>
              <a:gd name="connsiteX25272" fmla="*/ 8227811 w 11737976"/>
              <a:gd name="connsiteY25272" fmla="*/ 2876928 h 6407150"/>
              <a:gd name="connsiteX25273" fmla="*/ 8233434 w 11737976"/>
              <a:gd name="connsiteY25273" fmla="*/ 2876785 h 6407150"/>
              <a:gd name="connsiteX25274" fmla="*/ 8228177 w 11737976"/>
              <a:gd name="connsiteY25274" fmla="*/ 2865433 h 6407150"/>
              <a:gd name="connsiteX25275" fmla="*/ 8225298 w 11737976"/>
              <a:gd name="connsiteY25275" fmla="*/ 2865086 h 6407150"/>
              <a:gd name="connsiteX25276" fmla="*/ 8229284 w 11737976"/>
              <a:gd name="connsiteY25276" fmla="*/ 2865433 h 6407150"/>
              <a:gd name="connsiteX25277" fmla="*/ 8224485 w 11737976"/>
              <a:gd name="connsiteY25277" fmla="*/ 2859540 h 6407150"/>
              <a:gd name="connsiteX25278" fmla="*/ 8221374 w 11737976"/>
              <a:gd name="connsiteY25278" fmla="*/ 2863032 h 6407150"/>
              <a:gd name="connsiteX25279" fmla="*/ 8216933 w 11737976"/>
              <a:gd name="connsiteY25279" fmla="*/ 2863860 h 6407150"/>
              <a:gd name="connsiteX25280" fmla="*/ 8215435 w 11737976"/>
              <a:gd name="connsiteY25280" fmla="*/ 2861193 h 6407150"/>
              <a:gd name="connsiteX25281" fmla="*/ 8219569 w 11737976"/>
              <a:gd name="connsiteY25281" fmla="*/ 2861111 h 6407150"/>
              <a:gd name="connsiteX25282" fmla="*/ 8216907 w 11737976"/>
              <a:gd name="connsiteY25282" fmla="*/ 2857559 h 6407150"/>
              <a:gd name="connsiteX25283" fmla="*/ 8212743 w 11737976"/>
              <a:gd name="connsiteY25283" fmla="*/ 2856726 h 6407150"/>
              <a:gd name="connsiteX25284" fmla="*/ 8208863 w 11737976"/>
              <a:gd name="connsiteY25284" fmla="*/ 2850289 h 6407150"/>
              <a:gd name="connsiteX25285" fmla="*/ 8209681 w 11737976"/>
              <a:gd name="connsiteY25285" fmla="*/ 2841779 h 6407150"/>
              <a:gd name="connsiteX25286" fmla="*/ 8209441 w 11737976"/>
              <a:gd name="connsiteY25286" fmla="*/ 2841589 h 6407150"/>
              <a:gd name="connsiteX25287" fmla="*/ 8211737 w 11737976"/>
              <a:gd name="connsiteY25287" fmla="*/ 2842301 h 6407150"/>
              <a:gd name="connsiteX25288" fmla="*/ 8220357 w 11737976"/>
              <a:gd name="connsiteY25288" fmla="*/ 2844975 h 6407150"/>
              <a:gd name="connsiteX25289" fmla="*/ 8211313 w 11737976"/>
              <a:gd name="connsiteY25289" fmla="*/ 2832188 h 6407150"/>
              <a:gd name="connsiteX25290" fmla="*/ 8205467 w 11737976"/>
              <a:gd name="connsiteY25290" fmla="*/ 2836970 h 6407150"/>
              <a:gd name="connsiteX25291" fmla="*/ 8206042 w 11737976"/>
              <a:gd name="connsiteY25291" fmla="*/ 2838920 h 6407150"/>
              <a:gd name="connsiteX25292" fmla="*/ 8203579 w 11737976"/>
              <a:gd name="connsiteY25292" fmla="*/ 2836985 h 6407150"/>
              <a:gd name="connsiteX25293" fmla="*/ 8195619 w 11737976"/>
              <a:gd name="connsiteY25293" fmla="*/ 2839140 h 6407150"/>
              <a:gd name="connsiteX25294" fmla="*/ 8192278 w 11737976"/>
              <a:gd name="connsiteY25294" fmla="*/ 2838817 h 6407150"/>
              <a:gd name="connsiteX25295" fmla="*/ 8190646 w 11737976"/>
              <a:gd name="connsiteY25295" fmla="*/ 2840487 h 6407150"/>
              <a:gd name="connsiteX25296" fmla="*/ 8191998 w 11737976"/>
              <a:gd name="connsiteY25296" fmla="*/ 2841349 h 6407150"/>
              <a:gd name="connsiteX25297" fmla="*/ 8192993 w 11737976"/>
              <a:gd name="connsiteY25297" fmla="*/ 2841080 h 6407150"/>
              <a:gd name="connsiteX25298" fmla="*/ 8197003 w 11737976"/>
              <a:gd name="connsiteY25298" fmla="*/ 2857183 h 6407150"/>
              <a:gd name="connsiteX25299" fmla="*/ 8189403 w 11737976"/>
              <a:gd name="connsiteY25299" fmla="*/ 2860470 h 6407150"/>
              <a:gd name="connsiteX25300" fmla="*/ 8212140 w 11737976"/>
              <a:gd name="connsiteY25300" fmla="*/ 2894832 h 6407150"/>
              <a:gd name="connsiteX25301" fmla="*/ 8220533 w 11737976"/>
              <a:gd name="connsiteY25301" fmla="*/ 2897470 h 6407150"/>
              <a:gd name="connsiteX25302" fmla="*/ 8214441 w 11737976"/>
              <a:gd name="connsiteY25302" fmla="*/ 2908943 h 6407150"/>
              <a:gd name="connsiteX25303" fmla="*/ 8232655 w 11737976"/>
              <a:gd name="connsiteY25303" fmla="*/ 2918744 h 6407150"/>
              <a:gd name="connsiteX25304" fmla="*/ 8230185 w 11737976"/>
              <a:gd name="connsiteY25304" fmla="*/ 2928009 h 6407150"/>
              <a:gd name="connsiteX25305" fmla="*/ 8224600 w 11737976"/>
              <a:gd name="connsiteY25305" fmla="*/ 2929290 h 6407150"/>
              <a:gd name="connsiteX25306" fmla="*/ 8222784 w 11737976"/>
              <a:gd name="connsiteY25306" fmla="*/ 2927840 h 6407150"/>
              <a:gd name="connsiteX25307" fmla="*/ 8223460 w 11737976"/>
              <a:gd name="connsiteY25307" fmla="*/ 2927868 h 6407150"/>
              <a:gd name="connsiteX25308" fmla="*/ 8223479 w 11737976"/>
              <a:gd name="connsiteY25308" fmla="*/ 2926424 h 6407150"/>
              <a:gd name="connsiteX25309" fmla="*/ 8223524 w 11737976"/>
              <a:gd name="connsiteY25309" fmla="*/ 2923532 h 6407150"/>
              <a:gd name="connsiteX25310" fmla="*/ 8223545 w 11737976"/>
              <a:gd name="connsiteY25310" fmla="*/ 2922088 h 6407150"/>
              <a:gd name="connsiteX25311" fmla="*/ 8219264 w 11737976"/>
              <a:gd name="connsiteY25311" fmla="*/ 2922263 h 6407150"/>
              <a:gd name="connsiteX25312" fmla="*/ 8218643 w 11737976"/>
              <a:gd name="connsiteY25312" fmla="*/ 2923504 h 6407150"/>
              <a:gd name="connsiteX25313" fmla="*/ 8216957 w 11737976"/>
              <a:gd name="connsiteY25313" fmla="*/ 2921231 h 6407150"/>
              <a:gd name="connsiteX25314" fmla="*/ 8212963 w 11737976"/>
              <a:gd name="connsiteY25314" fmla="*/ 2917938 h 6407150"/>
              <a:gd name="connsiteX25315" fmla="*/ 8192013 w 11737976"/>
              <a:gd name="connsiteY25315" fmla="*/ 2889232 h 6407150"/>
              <a:gd name="connsiteX25316" fmla="*/ 8187709 w 11737976"/>
              <a:gd name="connsiteY25316" fmla="*/ 2892444 h 6407150"/>
              <a:gd name="connsiteX25317" fmla="*/ 8187159 w 11737976"/>
              <a:gd name="connsiteY25317" fmla="*/ 2887182 h 6407150"/>
              <a:gd name="connsiteX25318" fmla="*/ 8179131 w 11737976"/>
              <a:gd name="connsiteY25318" fmla="*/ 2878527 h 6407150"/>
              <a:gd name="connsiteX25319" fmla="*/ 8182276 w 11737976"/>
              <a:gd name="connsiteY25319" fmla="*/ 2869206 h 6407150"/>
              <a:gd name="connsiteX25320" fmla="*/ 8184085 w 11737976"/>
              <a:gd name="connsiteY25320" fmla="*/ 2866936 h 6407150"/>
              <a:gd name="connsiteX25321" fmla="*/ 8184243 w 11737976"/>
              <a:gd name="connsiteY25321" fmla="*/ 2860688 h 6407150"/>
              <a:gd name="connsiteX25322" fmla="*/ 8187572 w 11737976"/>
              <a:gd name="connsiteY25322" fmla="*/ 2859627 h 6407150"/>
              <a:gd name="connsiteX25323" fmla="*/ 8184309 w 11737976"/>
              <a:gd name="connsiteY25323" fmla="*/ 2858083 h 6407150"/>
              <a:gd name="connsiteX25324" fmla="*/ 8184313 w 11737976"/>
              <a:gd name="connsiteY25324" fmla="*/ 2857888 h 6407150"/>
              <a:gd name="connsiteX25325" fmla="*/ 8184141 w 11737976"/>
              <a:gd name="connsiteY25325" fmla="*/ 2858005 h 6407150"/>
              <a:gd name="connsiteX25326" fmla="*/ 8181420 w 11737976"/>
              <a:gd name="connsiteY25326" fmla="*/ 2856718 h 6407150"/>
              <a:gd name="connsiteX25327" fmla="*/ 8178647 w 11737976"/>
              <a:gd name="connsiteY25327" fmla="*/ 2853813 h 6407150"/>
              <a:gd name="connsiteX25328" fmla="*/ 8183218 w 11737976"/>
              <a:gd name="connsiteY25328" fmla="*/ 2849470 h 6407150"/>
              <a:gd name="connsiteX25329" fmla="*/ 8178777 w 11737976"/>
              <a:gd name="connsiteY25329" fmla="*/ 2845112 h 6407150"/>
              <a:gd name="connsiteX25330" fmla="*/ 8188159 w 11737976"/>
              <a:gd name="connsiteY25330" fmla="*/ 2820472 h 6407150"/>
              <a:gd name="connsiteX25331" fmla="*/ 8183674 w 11737976"/>
              <a:gd name="connsiteY25331" fmla="*/ 2819015 h 6407150"/>
              <a:gd name="connsiteX25332" fmla="*/ 8188181 w 11737976"/>
              <a:gd name="connsiteY25332" fmla="*/ 2819022 h 6407150"/>
              <a:gd name="connsiteX25333" fmla="*/ 8201762 w 11737976"/>
              <a:gd name="connsiteY25333" fmla="*/ 2814691 h 6407150"/>
              <a:gd name="connsiteX25334" fmla="*/ 8206290 w 11737976"/>
              <a:gd name="connsiteY25334" fmla="*/ 2813248 h 6407150"/>
              <a:gd name="connsiteX25335" fmla="*/ 8206247 w 11737976"/>
              <a:gd name="connsiteY25335" fmla="*/ 2816148 h 6407150"/>
              <a:gd name="connsiteX25336" fmla="*/ 8206225 w 11737976"/>
              <a:gd name="connsiteY25336" fmla="*/ 2817598 h 6407150"/>
              <a:gd name="connsiteX25337" fmla="*/ 8215237 w 11737976"/>
              <a:gd name="connsiteY25337" fmla="*/ 2817612 h 6407150"/>
              <a:gd name="connsiteX25338" fmla="*/ 8215279 w 11737976"/>
              <a:gd name="connsiteY25338" fmla="*/ 2814712 h 6407150"/>
              <a:gd name="connsiteX25339" fmla="*/ 8215302 w 11737976"/>
              <a:gd name="connsiteY25339" fmla="*/ 2813261 h 6407150"/>
              <a:gd name="connsiteX25340" fmla="*/ 8210840 w 11737976"/>
              <a:gd name="connsiteY25340" fmla="*/ 2810354 h 6407150"/>
              <a:gd name="connsiteX25341" fmla="*/ 8210863 w 11737976"/>
              <a:gd name="connsiteY25341" fmla="*/ 2808904 h 6407150"/>
              <a:gd name="connsiteX25342" fmla="*/ 8210905 w 11737976"/>
              <a:gd name="connsiteY25342" fmla="*/ 2806003 h 6407150"/>
              <a:gd name="connsiteX25343" fmla="*/ 8210926 w 11737976"/>
              <a:gd name="connsiteY25343" fmla="*/ 2804553 h 6407150"/>
              <a:gd name="connsiteX25344" fmla="*/ 8201937 w 11737976"/>
              <a:gd name="connsiteY25344" fmla="*/ 2803089 h 6407150"/>
              <a:gd name="connsiteX25345" fmla="*/ 8197409 w 11737976"/>
              <a:gd name="connsiteY25345" fmla="*/ 2804533 h 6407150"/>
              <a:gd name="connsiteX25346" fmla="*/ 8201893 w 11737976"/>
              <a:gd name="connsiteY25346" fmla="*/ 2805989 h 6407150"/>
              <a:gd name="connsiteX25347" fmla="*/ 8201872 w 11737976"/>
              <a:gd name="connsiteY25347" fmla="*/ 2807440 h 6407150"/>
              <a:gd name="connsiteX25348" fmla="*/ 8201807 w 11737976"/>
              <a:gd name="connsiteY25348" fmla="*/ 2811791 h 6407150"/>
              <a:gd name="connsiteX25349" fmla="*/ 8192773 w 11737976"/>
              <a:gd name="connsiteY25349" fmla="*/ 2813227 h 6407150"/>
              <a:gd name="connsiteX25350" fmla="*/ 8183719 w 11737976"/>
              <a:gd name="connsiteY25350" fmla="*/ 2816114 h 6407150"/>
              <a:gd name="connsiteX25351" fmla="*/ 8188311 w 11737976"/>
              <a:gd name="connsiteY25351" fmla="*/ 2810320 h 6407150"/>
              <a:gd name="connsiteX25352" fmla="*/ 8183827 w 11737976"/>
              <a:gd name="connsiteY25352" fmla="*/ 2808863 h 6407150"/>
              <a:gd name="connsiteX25353" fmla="*/ 8202067 w 11737976"/>
              <a:gd name="connsiteY25353" fmla="*/ 2794387 h 6407150"/>
              <a:gd name="connsiteX25354" fmla="*/ 8197605 w 11737976"/>
              <a:gd name="connsiteY25354" fmla="*/ 2791480 h 6407150"/>
              <a:gd name="connsiteX25355" fmla="*/ 8206682 w 11737976"/>
              <a:gd name="connsiteY25355" fmla="*/ 2787143 h 6407150"/>
              <a:gd name="connsiteX25356" fmla="*/ 8202393 w 11737976"/>
              <a:gd name="connsiteY25356" fmla="*/ 2772635 h 6407150"/>
              <a:gd name="connsiteX25357" fmla="*/ 8197909 w 11737976"/>
              <a:gd name="connsiteY25357" fmla="*/ 2771178 h 6407150"/>
              <a:gd name="connsiteX25358" fmla="*/ 8189289 w 11737976"/>
              <a:gd name="connsiteY25358" fmla="*/ 2745061 h 6407150"/>
              <a:gd name="connsiteX25359" fmla="*/ 8189333 w 11737976"/>
              <a:gd name="connsiteY25359" fmla="*/ 2742160 h 6407150"/>
              <a:gd name="connsiteX25360" fmla="*/ 8198497 w 11737976"/>
              <a:gd name="connsiteY25360" fmla="*/ 2732021 h 6407150"/>
              <a:gd name="connsiteX25361" fmla="*/ 8194207 w 11737976"/>
              <a:gd name="connsiteY25361" fmla="*/ 2717512 h 6407150"/>
              <a:gd name="connsiteX25362" fmla="*/ 8189875 w 11737976"/>
              <a:gd name="connsiteY25362" fmla="*/ 2705904 h 6407150"/>
              <a:gd name="connsiteX25363" fmla="*/ 8180843 w 11737976"/>
              <a:gd name="connsiteY25363" fmla="*/ 2707341 h 6407150"/>
              <a:gd name="connsiteX25364" fmla="*/ 8171939 w 11737976"/>
              <a:gd name="connsiteY25364" fmla="*/ 2700077 h 6407150"/>
              <a:gd name="connsiteX25365" fmla="*/ 8176489 w 11737976"/>
              <a:gd name="connsiteY25365" fmla="*/ 2697182 h 6407150"/>
              <a:gd name="connsiteX25366" fmla="*/ 8167498 w 11737976"/>
              <a:gd name="connsiteY25366" fmla="*/ 2695718 h 6407150"/>
              <a:gd name="connsiteX25367" fmla="*/ 8153894 w 11737976"/>
              <a:gd name="connsiteY25367" fmla="*/ 2701499 h 6407150"/>
              <a:gd name="connsiteX25368" fmla="*/ 8149498 w 11737976"/>
              <a:gd name="connsiteY25368" fmla="*/ 2694241 h 6407150"/>
              <a:gd name="connsiteX25369" fmla="*/ 8158509 w 11737976"/>
              <a:gd name="connsiteY25369" fmla="*/ 2694255 h 6407150"/>
              <a:gd name="connsiteX25370" fmla="*/ 8158574 w 11737976"/>
              <a:gd name="connsiteY25370" fmla="*/ 2689905 h 6407150"/>
              <a:gd name="connsiteX25371" fmla="*/ 8149715 w 11737976"/>
              <a:gd name="connsiteY25371" fmla="*/ 2679739 h 6407150"/>
              <a:gd name="connsiteX25372" fmla="*/ 8158706 w 11737976"/>
              <a:gd name="connsiteY25372" fmla="*/ 2681203 h 6407150"/>
              <a:gd name="connsiteX25373" fmla="*/ 8163103 w 11737976"/>
              <a:gd name="connsiteY25373" fmla="*/ 2688462 h 6407150"/>
              <a:gd name="connsiteX25374" fmla="*/ 8167587 w 11737976"/>
              <a:gd name="connsiteY25374" fmla="*/ 2689918 h 6407150"/>
              <a:gd name="connsiteX25375" fmla="*/ 8172070 w 11737976"/>
              <a:gd name="connsiteY25375" fmla="*/ 2691376 h 6407150"/>
              <a:gd name="connsiteX25376" fmla="*/ 8172091 w 11737976"/>
              <a:gd name="connsiteY25376" fmla="*/ 2689926 h 6407150"/>
              <a:gd name="connsiteX25377" fmla="*/ 8172135 w 11737976"/>
              <a:gd name="connsiteY25377" fmla="*/ 2687024 h 6407150"/>
              <a:gd name="connsiteX25378" fmla="*/ 8163231 w 11737976"/>
              <a:gd name="connsiteY25378" fmla="*/ 2679760 h 6407150"/>
              <a:gd name="connsiteX25379" fmla="*/ 8163254 w 11737976"/>
              <a:gd name="connsiteY25379" fmla="*/ 2678310 h 6407150"/>
              <a:gd name="connsiteX25380" fmla="*/ 8149758 w 11737976"/>
              <a:gd name="connsiteY25380" fmla="*/ 2676839 h 6407150"/>
              <a:gd name="connsiteX25381" fmla="*/ 8132061 w 11737976"/>
              <a:gd name="connsiteY25381" fmla="*/ 2655060 h 6407150"/>
              <a:gd name="connsiteX25382" fmla="*/ 8132104 w 11737976"/>
              <a:gd name="connsiteY25382" fmla="*/ 2652159 h 6407150"/>
              <a:gd name="connsiteX25383" fmla="*/ 8136611 w 11737976"/>
              <a:gd name="connsiteY25383" fmla="*/ 2652166 h 6407150"/>
              <a:gd name="connsiteX25384" fmla="*/ 8136697 w 11737976"/>
              <a:gd name="connsiteY25384" fmla="*/ 2646365 h 6407150"/>
              <a:gd name="connsiteX25385" fmla="*/ 8141204 w 11737976"/>
              <a:gd name="connsiteY25385" fmla="*/ 2646371 h 6407150"/>
              <a:gd name="connsiteX25386" fmla="*/ 8145774 w 11737976"/>
              <a:gd name="connsiteY25386" fmla="*/ 2642027 h 6407150"/>
              <a:gd name="connsiteX25387" fmla="*/ 8150236 w 11737976"/>
              <a:gd name="connsiteY25387" fmla="*/ 2644934 h 6407150"/>
              <a:gd name="connsiteX25388" fmla="*/ 8150215 w 11737976"/>
              <a:gd name="connsiteY25388" fmla="*/ 2646384 h 6407150"/>
              <a:gd name="connsiteX25389" fmla="*/ 8154699 w 11737976"/>
              <a:gd name="connsiteY25389" fmla="*/ 2647842 h 6407150"/>
              <a:gd name="connsiteX25390" fmla="*/ 8154720 w 11737976"/>
              <a:gd name="connsiteY25390" fmla="*/ 2646391 h 6407150"/>
              <a:gd name="connsiteX25391" fmla="*/ 8154743 w 11737976"/>
              <a:gd name="connsiteY25391" fmla="*/ 2644941 h 6407150"/>
              <a:gd name="connsiteX25392" fmla="*/ 8159531 w 11737976"/>
              <a:gd name="connsiteY25392" fmla="*/ 2626095 h 6407150"/>
              <a:gd name="connsiteX25393" fmla="*/ 8150519 w 11737976"/>
              <a:gd name="connsiteY25393" fmla="*/ 2626082 h 6407150"/>
              <a:gd name="connsiteX25394" fmla="*/ 8150497 w 11737976"/>
              <a:gd name="connsiteY25394" fmla="*/ 2627532 h 6407150"/>
              <a:gd name="connsiteX25395" fmla="*/ 8146036 w 11737976"/>
              <a:gd name="connsiteY25395" fmla="*/ 2624624 h 6407150"/>
              <a:gd name="connsiteX25396" fmla="*/ 8150563 w 11737976"/>
              <a:gd name="connsiteY25396" fmla="*/ 2623182 h 6407150"/>
              <a:gd name="connsiteX25397" fmla="*/ 8150584 w 11737976"/>
              <a:gd name="connsiteY25397" fmla="*/ 2621731 h 6407150"/>
              <a:gd name="connsiteX25398" fmla="*/ 8146057 w 11737976"/>
              <a:gd name="connsiteY25398" fmla="*/ 2623174 h 6407150"/>
              <a:gd name="connsiteX25399" fmla="*/ 8143429 w 11737976"/>
              <a:gd name="connsiteY25399" fmla="*/ 2623170 h 6407150"/>
              <a:gd name="connsiteX25400" fmla="*/ 8146100 w 11737976"/>
              <a:gd name="connsiteY25400" fmla="*/ 2620274 h 6407150"/>
              <a:gd name="connsiteX25401" fmla="*/ 8137111 w 11737976"/>
              <a:gd name="connsiteY25401" fmla="*/ 2618810 h 6407150"/>
              <a:gd name="connsiteX25402" fmla="*/ 8141639 w 11737976"/>
              <a:gd name="connsiteY25402" fmla="*/ 2617366 h 6407150"/>
              <a:gd name="connsiteX25403" fmla="*/ 8150606 w 11737976"/>
              <a:gd name="connsiteY25403" fmla="*/ 2620281 h 6407150"/>
              <a:gd name="connsiteX25404" fmla="*/ 8155741 w 11737976"/>
              <a:gd name="connsiteY25404" fmla="*/ 2615937 h 6407150"/>
              <a:gd name="connsiteX25405" fmla="*/ 8150739 w 11737976"/>
              <a:gd name="connsiteY25405" fmla="*/ 2611581 h 6407150"/>
              <a:gd name="connsiteX25406" fmla="*/ 8151056 w 11737976"/>
              <a:gd name="connsiteY25406" fmla="*/ 2611603 h 6407150"/>
              <a:gd name="connsiteX25407" fmla="*/ 8155424 w 11737976"/>
              <a:gd name="connsiteY25407" fmla="*/ 2610164 h 6407150"/>
              <a:gd name="connsiteX25408" fmla="*/ 8148343 w 11737976"/>
              <a:gd name="connsiteY25408" fmla="*/ 2611418 h 6407150"/>
              <a:gd name="connsiteX25409" fmla="*/ 8150733 w 11737976"/>
              <a:gd name="connsiteY25409" fmla="*/ 2611581 h 6407150"/>
              <a:gd name="connsiteX25410" fmla="*/ 8146188 w 11737976"/>
              <a:gd name="connsiteY25410" fmla="*/ 2614473 h 6407150"/>
              <a:gd name="connsiteX25411" fmla="*/ 8141682 w 11737976"/>
              <a:gd name="connsiteY25411" fmla="*/ 2614466 h 6407150"/>
              <a:gd name="connsiteX25412" fmla="*/ 8137219 w 11737976"/>
              <a:gd name="connsiteY25412" fmla="*/ 2611559 h 6407150"/>
              <a:gd name="connsiteX25413" fmla="*/ 8146253 w 11737976"/>
              <a:gd name="connsiteY25413" fmla="*/ 2610122 h 6407150"/>
              <a:gd name="connsiteX25414" fmla="*/ 8128512 w 11737976"/>
              <a:gd name="connsiteY25414" fmla="*/ 2591243 h 6407150"/>
              <a:gd name="connsiteX25415" fmla="*/ 8133017 w 11737976"/>
              <a:gd name="connsiteY25415" fmla="*/ 2591248 h 6407150"/>
              <a:gd name="connsiteX25416" fmla="*/ 8133040 w 11737976"/>
              <a:gd name="connsiteY25416" fmla="*/ 2589800 h 6407150"/>
              <a:gd name="connsiteX25417" fmla="*/ 8128535 w 11737976"/>
              <a:gd name="connsiteY25417" fmla="*/ 2589792 h 6407150"/>
              <a:gd name="connsiteX25418" fmla="*/ 8115061 w 11737976"/>
              <a:gd name="connsiteY25418" fmla="*/ 2586872 h 6407150"/>
              <a:gd name="connsiteX25419" fmla="*/ 8119609 w 11737976"/>
              <a:gd name="connsiteY25419" fmla="*/ 2583978 h 6407150"/>
              <a:gd name="connsiteX25420" fmla="*/ 8101609 w 11737976"/>
              <a:gd name="connsiteY25420" fmla="*/ 2582501 h 6407150"/>
              <a:gd name="connsiteX25421" fmla="*/ 8101630 w 11737976"/>
              <a:gd name="connsiteY25421" fmla="*/ 2581050 h 6407150"/>
              <a:gd name="connsiteX25422" fmla="*/ 8097124 w 11737976"/>
              <a:gd name="connsiteY25422" fmla="*/ 2581044 h 6407150"/>
              <a:gd name="connsiteX25423" fmla="*/ 8097103 w 11737976"/>
              <a:gd name="connsiteY25423" fmla="*/ 2582494 h 6407150"/>
              <a:gd name="connsiteX25424" fmla="*/ 8097081 w 11737976"/>
              <a:gd name="connsiteY25424" fmla="*/ 2583944 h 6407150"/>
              <a:gd name="connsiteX25425" fmla="*/ 8088026 w 11737976"/>
              <a:gd name="connsiteY25425" fmla="*/ 2586832 h 6407150"/>
              <a:gd name="connsiteX25426" fmla="*/ 8088049 w 11737976"/>
              <a:gd name="connsiteY25426" fmla="*/ 2585380 h 6407150"/>
              <a:gd name="connsiteX25427" fmla="*/ 8083563 w 11737976"/>
              <a:gd name="connsiteY25427" fmla="*/ 2583924 h 6407150"/>
              <a:gd name="connsiteX25428" fmla="*/ 8079058 w 11737976"/>
              <a:gd name="connsiteY25428" fmla="*/ 2583917 h 6407150"/>
              <a:gd name="connsiteX25429" fmla="*/ 8083542 w 11737976"/>
              <a:gd name="connsiteY25429" fmla="*/ 2585375 h 6407150"/>
              <a:gd name="connsiteX25430" fmla="*/ 8083500 w 11737976"/>
              <a:gd name="connsiteY25430" fmla="*/ 2588275 h 6407150"/>
              <a:gd name="connsiteX25431" fmla="*/ 8083477 w 11737976"/>
              <a:gd name="connsiteY25431" fmla="*/ 2589725 h 6407150"/>
              <a:gd name="connsiteX25432" fmla="*/ 8087874 w 11737976"/>
              <a:gd name="connsiteY25432" fmla="*/ 2596983 h 6407150"/>
              <a:gd name="connsiteX25433" fmla="*/ 8078884 w 11737976"/>
              <a:gd name="connsiteY25433" fmla="*/ 2595519 h 6407150"/>
              <a:gd name="connsiteX25434" fmla="*/ 8074356 w 11737976"/>
              <a:gd name="connsiteY25434" fmla="*/ 2596962 h 6407150"/>
              <a:gd name="connsiteX25435" fmla="*/ 8074488 w 11737976"/>
              <a:gd name="connsiteY25435" fmla="*/ 2588261 h 6407150"/>
              <a:gd name="connsiteX25436" fmla="*/ 8061057 w 11737976"/>
              <a:gd name="connsiteY25436" fmla="*/ 2582441 h 6407150"/>
              <a:gd name="connsiteX25437" fmla="*/ 8065584 w 11737976"/>
              <a:gd name="connsiteY25437" fmla="*/ 2580996 h 6407150"/>
              <a:gd name="connsiteX25438" fmla="*/ 8061100 w 11737976"/>
              <a:gd name="connsiteY25438" fmla="*/ 2579540 h 6407150"/>
              <a:gd name="connsiteX25439" fmla="*/ 8061144 w 11737976"/>
              <a:gd name="connsiteY25439" fmla="*/ 2576639 h 6407150"/>
              <a:gd name="connsiteX25440" fmla="*/ 8061165 w 11737976"/>
              <a:gd name="connsiteY25440" fmla="*/ 2575190 h 6407150"/>
              <a:gd name="connsiteX25441" fmla="*/ 8070221 w 11737976"/>
              <a:gd name="connsiteY25441" fmla="*/ 2572302 h 6407150"/>
              <a:gd name="connsiteX25442" fmla="*/ 8070176 w 11737976"/>
              <a:gd name="connsiteY25442" fmla="*/ 2575202 h 6407150"/>
              <a:gd name="connsiteX25443" fmla="*/ 8083759 w 11737976"/>
              <a:gd name="connsiteY25443" fmla="*/ 2570872 h 6407150"/>
              <a:gd name="connsiteX25444" fmla="*/ 8083737 w 11737976"/>
              <a:gd name="connsiteY25444" fmla="*/ 2572322 h 6407150"/>
              <a:gd name="connsiteX25445" fmla="*/ 8088243 w 11737976"/>
              <a:gd name="connsiteY25445" fmla="*/ 2572330 h 6407150"/>
              <a:gd name="connsiteX25446" fmla="*/ 8083782 w 11737976"/>
              <a:gd name="connsiteY25446" fmla="*/ 2569422 h 6407150"/>
              <a:gd name="connsiteX25447" fmla="*/ 8088288 w 11737976"/>
              <a:gd name="connsiteY25447" fmla="*/ 2569429 h 6407150"/>
              <a:gd name="connsiteX25448" fmla="*/ 8083891 w 11737976"/>
              <a:gd name="connsiteY25448" fmla="*/ 2562170 h 6407150"/>
              <a:gd name="connsiteX25449" fmla="*/ 8070285 w 11737976"/>
              <a:gd name="connsiteY25449" fmla="*/ 2567951 h 6407150"/>
              <a:gd name="connsiteX25450" fmla="*/ 8070308 w 11737976"/>
              <a:gd name="connsiteY25450" fmla="*/ 2566501 h 6407150"/>
              <a:gd name="connsiteX25451" fmla="*/ 8065823 w 11737976"/>
              <a:gd name="connsiteY25451" fmla="*/ 2565045 h 6407150"/>
              <a:gd name="connsiteX25452" fmla="*/ 8061295 w 11737976"/>
              <a:gd name="connsiteY25452" fmla="*/ 2566488 h 6407150"/>
              <a:gd name="connsiteX25453" fmla="*/ 8065736 w 11737976"/>
              <a:gd name="connsiteY25453" fmla="*/ 2570845 h 6407150"/>
              <a:gd name="connsiteX25454" fmla="*/ 8056681 w 11737976"/>
              <a:gd name="connsiteY25454" fmla="*/ 2573732 h 6407150"/>
              <a:gd name="connsiteX25455" fmla="*/ 8038876 w 11737976"/>
              <a:gd name="connsiteY25455" fmla="*/ 2559203 h 6407150"/>
              <a:gd name="connsiteX25456" fmla="*/ 8034413 w 11737976"/>
              <a:gd name="connsiteY25456" fmla="*/ 2556297 h 6407150"/>
              <a:gd name="connsiteX25457" fmla="*/ 8028925 w 11737976"/>
              <a:gd name="connsiteY25457" fmla="*/ 2546679 h 6407150"/>
              <a:gd name="connsiteX25458" fmla="*/ 8027769 w 11737976"/>
              <a:gd name="connsiteY25458" fmla="*/ 2545730 h 6407150"/>
              <a:gd name="connsiteX25459" fmla="*/ 8028748 w 11737976"/>
              <a:gd name="connsiteY25459" fmla="*/ 2541546 h 6407150"/>
              <a:gd name="connsiteX25460" fmla="*/ 8031131 w 11737976"/>
              <a:gd name="connsiteY25460" fmla="*/ 2531350 h 6407150"/>
              <a:gd name="connsiteX25461" fmla="*/ 8035026 w 11737976"/>
              <a:gd name="connsiteY25461" fmla="*/ 2532982 h 6407150"/>
              <a:gd name="connsiteX25462" fmla="*/ 8044034 w 11737976"/>
              <a:gd name="connsiteY25462" fmla="*/ 2530105 h 6407150"/>
              <a:gd name="connsiteX25463" fmla="*/ 8048515 w 11737976"/>
              <a:gd name="connsiteY25463" fmla="*/ 2530112 h 6407150"/>
              <a:gd name="connsiteX25464" fmla="*/ 8048580 w 11737976"/>
              <a:gd name="connsiteY25464" fmla="*/ 2525775 h 6407150"/>
              <a:gd name="connsiteX25465" fmla="*/ 8037391 w 11737976"/>
              <a:gd name="connsiteY25465" fmla="*/ 2524674 h 6407150"/>
              <a:gd name="connsiteX25466" fmla="*/ 8032585 w 11737976"/>
              <a:gd name="connsiteY25466" fmla="*/ 2525131 h 6407150"/>
              <a:gd name="connsiteX25467" fmla="*/ 8034551 w 11737976"/>
              <a:gd name="connsiteY25467" fmla="*/ 2516722 h 6407150"/>
              <a:gd name="connsiteX25468" fmla="*/ 8002759 w 11737976"/>
              <a:gd name="connsiteY25468" fmla="*/ 2476409 h 6407150"/>
              <a:gd name="connsiteX25469" fmla="*/ 7991911 w 11737976"/>
              <a:gd name="connsiteY25469" fmla="*/ 2478742 h 6407150"/>
              <a:gd name="connsiteX25470" fmla="*/ 7965165 w 11737976"/>
              <a:gd name="connsiteY25470" fmla="*/ 2460918 h 6407150"/>
              <a:gd name="connsiteX25471" fmla="*/ 7954318 w 11737976"/>
              <a:gd name="connsiteY25471" fmla="*/ 2463252 h 6407150"/>
              <a:gd name="connsiteX25472" fmla="*/ 7934551 w 11737976"/>
              <a:gd name="connsiteY25472" fmla="*/ 2459645 h 6407150"/>
              <a:gd name="connsiteX25473" fmla="*/ 7929503 w 11737976"/>
              <a:gd name="connsiteY25473" fmla="*/ 2437154 h 6407150"/>
              <a:gd name="connsiteX25474" fmla="*/ 7899859 w 11737976"/>
              <a:gd name="connsiteY25474" fmla="*/ 2431743 h 6407150"/>
              <a:gd name="connsiteX25475" fmla="*/ 7900827 w 11737976"/>
              <a:gd name="connsiteY25475" fmla="*/ 2427606 h 6407150"/>
              <a:gd name="connsiteX25476" fmla="*/ 7890943 w 11737976"/>
              <a:gd name="connsiteY25476" fmla="*/ 2425802 h 6407150"/>
              <a:gd name="connsiteX25477" fmla="*/ 7891911 w 11737976"/>
              <a:gd name="connsiteY25477" fmla="*/ 2421664 h 6407150"/>
              <a:gd name="connsiteX25478" fmla="*/ 7869245 w 11737976"/>
              <a:gd name="connsiteY25478" fmla="*/ 2430469 h 6407150"/>
              <a:gd name="connsiteX25479" fmla="*/ 7857429 w 11737976"/>
              <a:gd name="connsiteY25479" fmla="*/ 2436940 h 6407150"/>
              <a:gd name="connsiteX25480" fmla="*/ 7859365 w 11737976"/>
              <a:gd name="connsiteY25480" fmla="*/ 2428665 h 6407150"/>
              <a:gd name="connsiteX25481" fmla="*/ 7841744 w 11737976"/>
              <a:gd name="connsiteY25481" fmla="*/ 2459960 h 6407150"/>
              <a:gd name="connsiteX25482" fmla="*/ 7837877 w 11737976"/>
              <a:gd name="connsiteY25482" fmla="*/ 2476510 h 6407150"/>
              <a:gd name="connsiteX25483" fmla="*/ 7837249 w 11737976"/>
              <a:gd name="connsiteY25483" fmla="*/ 2479190 h 6407150"/>
              <a:gd name="connsiteX25484" fmla="*/ 7830205 w 11737976"/>
              <a:gd name="connsiteY25484" fmla="*/ 2478517 h 6407150"/>
              <a:gd name="connsiteX25485" fmla="*/ 7819545 w 11737976"/>
              <a:gd name="connsiteY25485" fmla="*/ 2474842 h 6407150"/>
              <a:gd name="connsiteX25486" fmla="*/ 7819458 w 11737976"/>
              <a:gd name="connsiteY25486" fmla="*/ 2480624 h 6407150"/>
              <a:gd name="connsiteX25487" fmla="*/ 7828446 w 11737976"/>
              <a:gd name="connsiteY25487" fmla="*/ 2479192 h 6407150"/>
              <a:gd name="connsiteX25488" fmla="*/ 7832903 w 11737976"/>
              <a:gd name="connsiteY25488" fmla="*/ 2480824 h 6407150"/>
              <a:gd name="connsiteX25489" fmla="*/ 7837232 w 11737976"/>
              <a:gd name="connsiteY25489" fmla="*/ 2479269 h 6407150"/>
              <a:gd name="connsiteX25490" fmla="*/ 7835904 w 11737976"/>
              <a:gd name="connsiteY25490" fmla="*/ 2484947 h 6407150"/>
              <a:gd name="connsiteX25491" fmla="*/ 7829837 w 11737976"/>
              <a:gd name="connsiteY25491" fmla="*/ 2485900 h 6407150"/>
              <a:gd name="connsiteX25492" fmla="*/ 7826400 w 11737976"/>
              <a:gd name="connsiteY25492" fmla="*/ 2488617 h 6407150"/>
              <a:gd name="connsiteX25493" fmla="*/ 7827489 w 11737976"/>
              <a:gd name="connsiteY25493" fmla="*/ 2491226 h 6407150"/>
              <a:gd name="connsiteX25494" fmla="*/ 7827448 w 11737976"/>
              <a:gd name="connsiteY25494" fmla="*/ 2491248 h 6407150"/>
              <a:gd name="connsiteX25495" fmla="*/ 7828499 w 11737976"/>
              <a:gd name="connsiteY25495" fmla="*/ 2493646 h 6407150"/>
              <a:gd name="connsiteX25496" fmla="*/ 7827489 w 11737976"/>
              <a:gd name="connsiteY25496" fmla="*/ 2491226 h 6407150"/>
              <a:gd name="connsiteX25497" fmla="*/ 7829637 w 11737976"/>
              <a:gd name="connsiteY25497" fmla="*/ 2490111 h 6407150"/>
              <a:gd name="connsiteX25498" fmla="*/ 7835100 w 11737976"/>
              <a:gd name="connsiteY25498" fmla="*/ 2488390 h 6407150"/>
              <a:gd name="connsiteX25499" fmla="*/ 7833812 w 11737976"/>
              <a:gd name="connsiteY25499" fmla="*/ 2493899 h 6407150"/>
              <a:gd name="connsiteX25500" fmla="*/ 7831813 w 11737976"/>
              <a:gd name="connsiteY25500" fmla="*/ 2502452 h 6407150"/>
              <a:gd name="connsiteX25501" fmla="*/ 7828505 w 11737976"/>
              <a:gd name="connsiteY25501" fmla="*/ 2503054 h 6407150"/>
              <a:gd name="connsiteX25502" fmla="*/ 7827931 w 11737976"/>
              <a:gd name="connsiteY25502" fmla="*/ 2503779 h 6407150"/>
              <a:gd name="connsiteX25503" fmla="*/ 7831354 w 11737976"/>
              <a:gd name="connsiteY25503" fmla="*/ 2504415 h 6407150"/>
              <a:gd name="connsiteX25504" fmla="*/ 7830874 w 11737976"/>
              <a:gd name="connsiteY25504" fmla="*/ 2506467 h 6407150"/>
              <a:gd name="connsiteX25505" fmla="*/ 7830707 w 11737976"/>
              <a:gd name="connsiteY25505" fmla="*/ 2506501 h 6407150"/>
              <a:gd name="connsiteX25506" fmla="*/ 7827888 w 11737976"/>
              <a:gd name="connsiteY25506" fmla="*/ 2506679 h 6407150"/>
              <a:gd name="connsiteX25507" fmla="*/ 7830607 w 11737976"/>
              <a:gd name="connsiteY25507" fmla="*/ 2507606 h 6407150"/>
              <a:gd name="connsiteX25508" fmla="*/ 7829294 w 11737976"/>
              <a:gd name="connsiteY25508" fmla="*/ 2513229 h 6407150"/>
              <a:gd name="connsiteX25509" fmla="*/ 7828185 w 11737976"/>
              <a:gd name="connsiteY25509" fmla="*/ 2517977 h 6407150"/>
              <a:gd name="connsiteX25510" fmla="*/ 7822804 w 11737976"/>
              <a:gd name="connsiteY25510" fmla="*/ 2517337 h 6407150"/>
              <a:gd name="connsiteX25511" fmla="*/ 7821169 w 11737976"/>
              <a:gd name="connsiteY25511" fmla="*/ 2514299 h 6407150"/>
              <a:gd name="connsiteX25512" fmla="*/ 7819506 w 11737976"/>
              <a:gd name="connsiteY25512" fmla="*/ 2514102 h 6407150"/>
              <a:gd name="connsiteX25513" fmla="*/ 7821962 w 11737976"/>
              <a:gd name="connsiteY25513" fmla="*/ 2500769 h 6407150"/>
              <a:gd name="connsiteX25514" fmla="*/ 7824372 w 11737976"/>
              <a:gd name="connsiteY25514" fmla="*/ 2500773 h 6407150"/>
              <a:gd name="connsiteX25515" fmla="*/ 7828957 w 11737976"/>
              <a:gd name="connsiteY25515" fmla="*/ 2499329 h 6407150"/>
              <a:gd name="connsiteX25516" fmla="*/ 7824393 w 11737976"/>
              <a:gd name="connsiteY25516" fmla="*/ 2499322 h 6407150"/>
              <a:gd name="connsiteX25517" fmla="*/ 7822240 w 11737976"/>
              <a:gd name="connsiteY25517" fmla="*/ 2499319 h 6407150"/>
              <a:gd name="connsiteX25518" fmla="*/ 7823159 w 11737976"/>
              <a:gd name="connsiteY25518" fmla="*/ 2495393 h 6407150"/>
              <a:gd name="connsiteX25519" fmla="*/ 7824124 w 11737976"/>
              <a:gd name="connsiteY25519" fmla="*/ 2491256 h 6407150"/>
              <a:gd name="connsiteX25520" fmla="*/ 7805450 w 11737976"/>
              <a:gd name="connsiteY25520" fmla="*/ 2482994 h 6407150"/>
              <a:gd name="connsiteX25521" fmla="*/ 7802820 w 11737976"/>
              <a:gd name="connsiteY25521" fmla="*/ 2478517 h 6407150"/>
              <a:gd name="connsiteX25522" fmla="*/ 7806467 w 11737976"/>
              <a:gd name="connsiteY25522" fmla="*/ 2477582 h 6407150"/>
              <a:gd name="connsiteX25523" fmla="*/ 7801620 w 11737976"/>
              <a:gd name="connsiteY25523" fmla="*/ 2474684 h 6407150"/>
              <a:gd name="connsiteX25524" fmla="*/ 7802893 w 11737976"/>
              <a:gd name="connsiteY25524" fmla="*/ 2476380 h 6407150"/>
              <a:gd name="connsiteX25525" fmla="*/ 7801878 w 11737976"/>
              <a:gd name="connsiteY25525" fmla="*/ 2476915 h 6407150"/>
              <a:gd name="connsiteX25526" fmla="*/ 7799461 w 11737976"/>
              <a:gd name="connsiteY25526" fmla="*/ 2472800 h 6407150"/>
              <a:gd name="connsiteX25527" fmla="*/ 7787500 w 11737976"/>
              <a:gd name="connsiteY25527" fmla="*/ 2471628 h 6407150"/>
              <a:gd name="connsiteX25528" fmla="*/ 7789433 w 11737976"/>
              <a:gd name="connsiteY25528" fmla="*/ 2463353 h 6407150"/>
              <a:gd name="connsiteX25529" fmla="*/ 7791763 w 11737976"/>
              <a:gd name="connsiteY25529" fmla="*/ 2453384 h 6407150"/>
              <a:gd name="connsiteX25530" fmla="*/ 7798406 w 11737976"/>
              <a:gd name="connsiteY25530" fmla="*/ 2454706 h 6407150"/>
              <a:gd name="connsiteX25531" fmla="*/ 7797852 w 11737976"/>
              <a:gd name="connsiteY25531" fmla="*/ 2454329 h 6407150"/>
              <a:gd name="connsiteX25532" fmla="*/ 7793414 w 11737976"/>
              <a:gd name="connsiteY25532" fmla="*/ 2451320 h 6407150"/>
              <a:gd name="connsiteX25533" fmla="*/ 7792842 w 11737976"/>
              <a:gd name="connsiteY25533" fmla="*/ 2452070 h 6407150"/>
              <a:gd name="connsiteX25534" fmla="*/ 7792034 w 11737976"/>
              <a:gd name="connsiteY25534" fmla="*/ 2452223 h 6407150"/>
              <a:gd name="connsiteX25535" fmla="*/ 7796202 w 11737976"/>
              <a:gd name="connsiteY25535" fmla="*/ 2434391 h 6407150"/>
              <a:gd name="connsiteX25536" fmla="*/ 7789433 w 11737976"/>
              <a:gd name="connsiteY25536" fmla="*/ 2463353 h 6407150"/>
              <a:gd name="connsiteX25537" fmla="*/ 7779552 w 11737976"/>
              <a:gd name="connsiteY25537" fmla="*/ 2461549 h 6407150"/>
              <a:gd name="connsiteX25538" fmla="*/ 7784063 w 11737976"/>
              <a:gd name="connsiteY25538" fmla="*/ 2427327 h 6407150"/>
              <a:gd name="connsiteX25539" fmla="*/ 7788237 w 11737976"/>
              <a:gd name="connsiteY25539" fmla="*/ 2425151 h 6407150"/>
              <a:gd name="connsiteX25540" fmla="*/ 7788260 w 11737976"/>
              <a:gd name="connsiteY25540" fmla="*/ 2423680 h 6407150"/>
              <a:gd name="connsiteX25541" fmla="*/ 7784227 w 11737976"/>
              <a:gd name="connsiteY25541" fmla="*/ 2426079 h 6407150"/>
              <a:gd name="connsiteX25542" fmla="*/ 7787881 w 11737976"/>
              <a:gd name="connsiteY25542" fmla="*/ 2398361 h 6407150"/>
              <a:gd name="connsiteX25543" fmla="*/ 7785899 w 11737976"/>
              <a:gd name="connsiteY25543" fmla="*/ 2346232 h 6407150"/>
              <a:gd name="connsiteX25544" fmla="*/ 7773537 w 11737976"/>
              <a:gd name="connsiteY25544" fmla="*/ 2443197 h 6407150"/>
              <a:gd name="connsiteX25545" fmla="*/ 7770329 w 11737976"/>
              <a:gd name="connsiteY25545" fmla="*/ 2443109 h 6407150"/>
              <a:gd name="connsiteX25546" fmla="*/ 7766721 w 11737976"/>
              <a:gd name="connsiteY25546" fmla="*/ 2441092 h 6407150"/>
              <a:gd name="connsiteX25547" fmla="*/ 7764865 w 11737976"/>
              <a:gd name="connsiteY25547" fmla="*/ 2436222 h 6407150"/>
              <a:gd name="connsiteX25548" fmla="*/ 7757642 w 11737976"/>
              <a:gd name="connsiteY25548" fmla="*/ 2423040 h 6407150"/>
              <a:gd name="connsiteX25549" fmla="*/ 7754405 w 11737976"/>
              <a:gd name="connsiteY25549" fmla="*/ 2436200 h 6407150"/>
              <a:gd name="connsiteX25550" fmla="*/ 7752599 w 11737976"/>
              <a:gd name="connsiteY25550" fmla="*/ 2441634 h 6407150"/>
              <a:gd name="connsiteX25551" fmla="*/ 7750951 w 11737976"/>
              <a:gd name="connsiteY25551" fmla="*/ 2441341 h 6407150"/>
              <a:gd name="connsiteX25552" fmla="*/ 7748049 w 11737976"/>
              <a:gd name="connsiteY25552" fmla="*/ 2442454 h 6407150"/>
              <a:gd name="connsiteX25553" fmla="*/ 7746315 w 11737976"/>
              <a:gd name="connsiteY25553" fmla="*/ 2442638 h 6407150"/>
              <a:gd name="connsiteX25554" fmla="*/ 7748026 w 11737976"/>
              <a:gd name="connsiteY25554" fmla="*/ 2443943 h 6407150"/>
              <a:gd name="connsiteX25555" fmla="*/ 7752162 w 11737976"/>
              <a:gd name="connsiteY25555" fmla="*/ 2442954 h 6407150"/>
              <a:gd name="connsiteX25556" fmla="*/ 7750604 w 11737976"/>
              <a:gd name="connsiteY25556" fmla="*/ 2447639 h 6407150"/>
              <a:gd name="connsiteX25557" fmla="*/ 7741956 w 11737976"/>
              <a:gd name="connsiteY25557" fmla="*/ 2446061 h 6407150"/>
              <a:gd name="connsiteX25558" fmla="*/ 7744858 w 11737976"/>
              <a:gd name="connsiteY25558" fmla="*/ 2433647 h 6407150"/>
              <a:gd name="connsiteX25559" fmla="*/ 7723159 w 11737976"/>
              <a:gd name="connsiteY25559" fmla="*/ 2438315 h 6407150"/>
              <a:gd name="connsiteX25560" fmla="*/ 7725093 w 11737976"/>
              <a:gd name="connsiteY25560" fmla="*/ 2430040 h 6407150"/>
              <a:gd name="connsiteX25561" fmla="*/ 7727027 w 11737976"/>
              <a:gd name="connsiteY25561" fmla="*/ 2421765 h 6407150"/>
              <a:gd name="connsiteX25562" fmla="*/ 7722737 w 11737976"/>
              <a:gd name="connsiteY25562" fmla="*/ 2351959 h 6407150"/>
              <a:gd name="connsiteX25563" fmla="*/ 7717692 w 11737976"/>
              <a:gd name="connsiteY25563" fmla="*/ 2329469 h 6407150"/>
              <a:gd name="connsiteX25564" fmla="*/ 7713443 w 11737976"/>
              <a:gd name="connsiteY25564" fmla="*/ 2432546 h 6407150"/>
              <a:gd name="connsiteX25565" fmla="*/ 7703395 w 11737976"/>
              <a:gd name="connsiteY25565" fmla="*/ 2434707 h 6407150"/>
              <a:gd name="connsiteX25566" fmla="*/ 7705330 w 11737976"/>
              <a:gd name="connsiteY25566" fmla="*/ 2426433 h 6407150"/>
              <a:gd name="connsiteX25567" fmla="*/ 7710166 w 11737976"/>
              <a:gd name="connsiteY25567" fmla="*/ 2405746 h 6407150"/>
              <a:gd name="connsiteX25568" fmla="*/ 7700285 w 11737976"/>
              <a:gd name="connsiteY25568" fmla="*/ 2403942 h 6407150"/>
              <a:gd name="connsiteX25569" fmla="*/ 7688739 w 11737976"/>
              <a:gd name="connsiteY25569" fmla="*/ 2413524 h 6407150"/>
              <a:gd name="connsiteX25570" fmla="*/ 7688647 w 11737976"/>
              <a:gd name="connsiteY25570" fmla="*/ 2412466 h 6407150"/>
              <a:gd name="connsiteX25571" fmla="*/ 7694230 w 11737976"/>
              <a:gd name="connsiteY25571" fmla="*/ 2402298 h 6407150"/>
              <a:gd name="connsiteX25572" fmla="*/ 7688468 w 11737976"/>
              <a:gd name="connsiteY25572" fmla="*/ 2410414 h 6407150"/>
              <a:gd name="connsiteX25573" fmla="*/ 7688647 w 11737976"/>
              <a:gd name="connsiteY25573" fmla="*/ 2412466 h 6407150"/>
              <a:gd name="connsiteX25574" fmla="*/ 7687500 w 11737976"/>
              <a:gd name="connsiteY25574" fmla="*/ 2414551 h 6407150"/>
              <a:gd name="connsiteX25575" fmla="*/ 7688739 w 11737976"/>
              <a:gd name="connsiteY25575" fmla="*/ 2413524 h 6407150"/>
              <a:gd name="connsiteX25576" fmla="*/ 7689514 w 11737976"/>
              <a:gd name="connsiteY25576" fmla="*/ 2422468 h 6407150"/>
              <a:gd name="connsiteX25577" fmla="*/ 7681698 w 11737976"/>
              <a:gd name="connsiteY25577" fmla="*/ 2439375 h 6407150"/>
              <a:gd name="connsiteX25578" fmla="*/ 7684599 w 11737976"/>
              <a:gd name="connsiteY25578" fmla="*/ 2426964 h 6407150"/>
              <a:gd name="connsiteX25579" fmla="*/ 7675685 w 11737976"/>
              <a:gd name="connsiteY25579" fmla="*/ 2421021 h 6407150"/>
              <a:gd name="connsiteX25580" fmla="*/ 7684389 w 11737976"/>
              <a:gd name="connsiteY25580" fmla="*/ 2383784 h 6407150"/>
              <a:gd name="connsiteX25581" fmla="*/ 7672572 w 11737976"/>
              <a:gd name="connsiteY25581" fmla="*/ 2390256 h 6407150"/>
              <a:gd name="connsiteX25582" fmla="*/ 7675473 w 11737976"/>
              <a:gd name="connsiteY25582" fmla="*/ 2377844 h 6407150"/>
              <a:gd name="connsiteX25583" fmla="*/ 7676440 w 11737976"/>
              <a:gd name="connsiteY25583" fmla="*/ 2373706 h 6407150"/>
              <a:gd name="connsiteX25584" fmla="*/ 7679341 w 11737976"/>
              <a:gd name="connsiteY25584" fmla="*/ 2361294 h 6407150"/>
              <a:gd name="connsiteX25585" fmla="*/ 7663656 w 11737976"/>
              <a:gd name="connsiteY25585" fmla="*/ 2384315 h 6407150"/>
              <a:gd name="connsiteX25586" fmla="*/ 7653774 w 11737976"/>
              <a:gd name="connsiteY25586" fmla="*/ 2382511 h 6407150"/>
              <a:gd name="connsiteX25587" fmla="*/ 7655710 w 11737976"/>
              <a:gd name="connsiteY25587" fmla="*/ 2374237 h 6407150"/>
              <a:gd name="connsiteX25588" fmla="*/ 7644858 w 11737976"/>
              <a:gd name="connsiteY25588" fmla="*/ 2376570 h 6407150"/>
              <a:gd name="connsiteX25589" fmla="*/ 7646793 w 11737976"/>
              <a:gd name="connsiteY25589" fmla="*/ 2368296 h 6407150"/>
              <a:gd name="connsiteX25590" fmla="*/ 7650661 w 11737976"/>
              <a:gd name="connsiteY25590" fmla="*/ 2351746 h 6407150"/>
              <a:gd name="connsiteX25591" fmla="*/ 7651628 w 11737976"/>
              <a:gd name="connsiteY25591" fmla="*/ 2347608 h 6407150"/>
              <a:gd name="connsiteX25592" fmla="*/ 7641749 w 11737976"/>
              <a:gd name="connsiteY25592" fmla="*/ 2345803 h 6407150"/>
              <a:gd name="connsiteX25593" fmla="*/ 7640780 w 11737976"/>
              <a:gd name="connsiteY25593" fmla="*/ 2349943 h 6407150"/>
              <a:gd name="connsiteX25594" fmla="*/ 7650661 w 11737976"/>
              <a:gd name="connsiteY25594" fmla="*/ 2351746 h 6407150"/>
              <a:gd name="connsiteX25595" fmla="*/ 7646793 w 11737976"/>
              <a:gd name="connsiteY25595" fmla="*/ 2368296 h 6407150"/>
              <a:gd name="connsiteX25596" fmla="*/ 7634011 w 11737976"/>
              <a:gd name="connsiteY25596" fmla="*/ 2378904 h 6407150"/>
              <a:gd name="connsiteX25597" fmla="*/ 7621227 w 11737976"/>
              <a:gd name="connsiteY25597" fmla="*/ 2389512 h 6407150"/>
              <a:gd name="connsiteX25598" fmla="*/ 7625096 w 11737976"/>
              <a:gd name="connsiteY25598" fmla="*/ 2372963 h 6407150"/>
              <a:gd name="connsiteX25599" fmla="*/ 7615214 w 11737976"/>
              <a:gd name="connsiteY25599" fmla="*/ 2371158 h 6407150"/>
              <a:gd name="connsiteX25600" fmla="*/ 7612313 w 11737976"/>
              <a:gd name="connsiteY25600" fmla="*/ 2383572 h 6407150"/>
              <a:gd name="connsiteX25601" fmla="*/ 7605331 w 11737976"/>
              <a:gd name="connsiteY25601" fmla="*/ 2369355 h 6407150"/>
              <a:gd name="connsiteX25602" fmla="*/ 7620051 w 11737976"/>
              <a:gd name="connsiteY25602" fmla="*/ 2350472 h 6407150"/>
              <a:gd name="connsiteX25603" fmla="*/ 7621016 w 11737976"/>
              <a:gd name="connsiteY25603" fmla="*/ 2346335 h 6407150"/>
              <a:gd name="connsiteX25604" fmla="*/ 7611134 w 11737976"/>
              <a:gd name="connsiteY25604" fmla="*/ 2344531 h 6407150"/>
              <a:gd name="connsiteX25605" fmla="*/ 7608232 w 11737976"/>
              <a:gd name="connsiteY25605" fmla="*/ 2356943 h 6407150"/>
              <a:gd name="connsiteX25606" fmla="*/ 7599319 w 11737976"/>
              <a:gd name="connsiteY25606" fmla="*/ 2351002 h 6407150"/>
              <a:gd name="connsiteX25607" fmla="*/ 7587501 w 11737976"/>
              <a:gd name="connsiteY25607" fmla="*/ 2357472 h 6407150"/>
              <a:gd name="connsiteX25608" fmla="*/ 7586535 w 11737976"/>
              <a:gd name="connsiteY25608" fmla="*/ 2361610 h 6407150"/>
              <a:gd name="connsiteX25609" fmla="*/ 7585567 w 11737976"/>
              <a:gd name="connsiteY25609" fmla="*/ 2365747 h 6407150"/>
              <a:gd name="connsiteX25610" fmla="*/ 7584599 w 11737976"/>
              <a:gd name="connsiteY25610" fmla="*/ 2369885 h 6407150"/>
              <a:gd name="connsiteX25611" fmla="*/ 7575688 w 11737976"/>
              <a:gd name="connsiteY25611" fmla="*/ 2363943 h 6407150"/>
              <a:gd name="connsiteX25612" fmla="*/ 7578589 w 11737976"/>
              <a:gd name="connsiteY25612" fmla="*/ 2351532 h 6407150"/>
              <a:gd name="connsiteX25613" fmla="*/ 7567738 w 11737976"/>
              <a:gd name="connsiteY25613" fmla="*/ 2353866 h 6407150"/>
              <a:gd name="connsiteX25614" fmla="*/ 7582455 w 11737976"/>
              <a:gd name="connsiteY25614" fmla="*/ 2334982 h 6407150"/>
              <a:gd name="connsiteX25615" fmla="*/ 7585357 w 11737976"/>
              <a:gd name="connsiteY25615" fmla="*/ 2322571 h 6407150"/>
              <a:gd name="connsiteX25616" fmla="*/ 7574507 w 11737976"/>
              <a:gd name="connsiteY25616" fmla="*/ 2324904 h 6407150"/>
              <a:gd name="connsiteX25617" fmla="*/ 7564624 w 11737976"/>
              <a:gd name="connsiteY25617" fmla="*/ 2323099 h 6407150"/>
              <a:gd name="connsiteX25618" fmla="*/ 7566558 w 11737976"/>
              <a:gd name="connsiteY25618" fmla="*/ 2314825 h 6407150"/>
              <a:gd name="connsiteX25619" fmla="*/ 7556678 w 11737976"/>
              <a:gd name="connsiteY25619" fmla="*/ 2313021 h 6407150"/>
              <a:gd name="connsiteX25620" fmla="*/ 7559580 w 11737976"/>
              <a:gd name="connsiteY25620" fmla="*/ 2300610 h 6407150"/>
              <a:gd name="connsiteX25621" fmla="*/ 7563447 w 11737976"/>
              <a:gd name="connsiteY25621" fmla="*/ 2284061 h 6407150"/>
              <a:gd name="connsiteX25622" fmla="*/ 7564414 w 11737976"/>
              <a:gd name="connsiteY25622" fmla="*/ 2279922 h 6407150"/>
              <a:gd name="connsiteX25623" fmla="*/ 7554531 w 11737976"/>
              <a:gd name="connsiteY25623" fmla="*/ 2278118 h 6407150"/>
              <a:gd name="connsiteX25624" fmla="*/ 7555498 w 11737976"/>
              <a:gd name="connsiteY25624" fmla="*/ 2273981 h 6407150"/>
              <a:gd name="connsiteX25625" fmla="*/ 7542716 w 11737976"/>
              <a:gd name="connsiteY25625" fmla="*/ 2284590 h 6407150"/>
              <a:gd name="connsiteX25626" fmla="*/ 7548729 w 11737976"/>
              <a:gd name="connsiteY25626" fmla="*/ 2302944 h 6407150"/>
              <a:gd name="connsiteX25627" fmla="*/ 7536914 w 11737976"/>
              <a:gd name="connsiteY25627" fmla="*/ 2309415 h 6407150"/>
              <a:gd name="connsiteX25628" fmla="*/ 7537881 w 11737976"/>
              <a:gd name="connsiteY25628" fmla="*/ 2305276 h 6407150"/>
              <a:gd name="connsiteX25629" fmla="*/ 7526064 w 11737976"/>
              <a:gd name="connsiteY25629" fmla="*/ 2311747 h 6407150"/>
              <a:gd name="connsiteX25630" fmla="*/ 7519083 w 11737976"/>
              <a:gd name="connsiteY25630" fmla="*/ 2297532 h 6407150"/>
              <a:gd name="connsiteX25631" fmla="*/ 7518119 w 11737976"/>
              <a:gd name="connsiteY25631" fmla="*/ 2301670 h 6407150"/>
              <a:gd name="connsiteX25632" fmla="*/ 7502432 w 11737976"/>
              <a:gd name="connsiteY25632" fmla="*/ 2324690 h 6407150"/>
              <a:gd name="connsiteX25633" fmla="*/ 7499530 w 11737976"/>
              <a:gd name="connsiteY25633" fmla="*/ 2337102 h 6407150"/>
              <a:gd name="connsiteX25634" fmla="*/ 7494695 w 11737976"/>
              <a:gd name="connsiteY25634" fmla="*/ 2357788 h 6407150"/>
              <a:gd name="connsiteX25635" fmla="*/ 7509414 w 11737976"/>
              <a:gd name="connsiteY25635" fmla="*/ 2338905 h 6407150"/>
              <a:gd name="connsiteX25636" fmla="*/ 7508446 w 11737976"/>
              <a:gd name="connsiteY25636" fmla="*/ 2343042 h 6407150"/>
              <a:gd name="connsiteX25637" fmla="*/ 7504578 w 11737976"/>
              <a:gd name="connsiteY25637" fmla="*/ 2359592 h 6407150"/>
              <a:gd name="connsiteX25638" fmla="*/ 7496841 w 11737976"/>
              <a:gd name="connsiteY25638" fmla="*/ 2392692 h 6407150"/>
              <a:gd name="connsiteX25639" fmla="*/ 7485024 w 11737976"/>
              <a:gd name="connsiteY25639" fmla="*/ 2399163 h 6407150"/>
              <a:gd name="connsiteX25640" fmla="*/ 7492006 w 11737976"/>
              <a:gd name="connsiteY25640" fmla="*/ 2413378 h 6407150"/>
              <a:gd name="connsiteX25641" fmla="*/ 7503822 w 11737976"/>
              <a:gd name="connsiteY25641" fmla="*/ 2406908 h 6407150"/>
              <a:gd name="connsiteX25642" fmla="*/ 7489105 w 11737976"/>
              <a:gd name="connsiteY25642" fmla="*/ 2425790 h 6407150"/>
              <a:gd name="connsiteX25643" fmla="*/ 7491770 w 11737976"/>
              <a:gd name="connsiteY25643" fmla="*/ 2433931 h 6407150"/>
              <a:gd name="connsiteX25644" fmla="*/ 7487267 w 11737976"/>
              <a:gd name="connsiteY25644" fmla="*/ 2433108 h 6407150"/>
              <a:gd name="connsiteX25645" fmla="*/ 7489190 w 11737976"/>
              <a:gd name="connsiteY25645" fmla="*/ 2424881 h 6407150"/>
              <a:gd name="connsiteX25646" fmla="*/ 7480585 w 11737976"/>
              <a:gd name="connsiteY25646" fmla="*/ 2414731 h 6407150"/>
              <a:gd name="connsiteX25647" fmla="*/ 7479624 w 11737976"/>
              <a:gd name="connsiteY25647" fmla="*/ 2418845 h 6407150"/>
              <a:gd name="connsiteX25648" fmla="*/ 7487267 w 11737976"/>
              <a:gd name="connsiteY25648" fmla="*/ 2433109 h 6407150"/>
              <a:gd name="connsiteX25649" fmla="*/ 7485169 w 11737976"/>
              <a:gd name="connsiteY25649" fmla="*/ 2442085 h 6407150"/>
              <a:gd name="connsiteX25650" fmla="*/ 7495031 w 11737976"/>
              <a:gd name="connsiteY25650" fmla="*/ 2443885 h 6407150"/>
              <a:gd name="connsiteX25651" fmla="*/ 7495117 w 11737976"/>
              <a:gd name="connsiteY25651" fmla="*/ 2444145 h 6407150"/>
              <a:gd name="connsiteX25652" fmla="*/ 7495172 w 11737976"/>
              <a:gd name="connsiteY25652" fmla="*/ 2443910 h 6407150"/>
              <a:gd name="connsiteX25653" fmla="*/ 7495698 w 11737976"/>
              <a:gd name="connsiteY25653" fmla="*/ 2444007 h 6407150"/>
              <a:gd name="connsiteX25654" fmla="*/ 7497475 w 11737976"/>
              <a:gd name="connsiteY25654" fmla="*/ 2436404 h 6407150"/>
              <a:gd name="connsiteX25655" fmla="*/ 7505000 w 11737976"/>
              <a:gd name="connsiteY25655" fmla="*/ 2445948 h 6407150"/>
              <a:gd name="connsiteX25656" fmla="*/ 7504034 w 11737976"/>
              <a:gd name="connsiteY25656" fmla="*/ 2450085 h 6407150"/>
              <a:gd name="connsiteX25657" fmla="*/ 7500164 w 11737976"/>
              <a:gd name="connsiteY25657" fmla="*/ 2466636 h 6407150"/>
              <a:gd name="connsiteX25658" fmla="*/ 7488348 w 11737976"/>
              <a:gd name="connsiteY25658" fmla="*/ 2473106 h 6407150"/>
              <a:gd name="connsiteX25659" fmla="*/ 7497263 w 11737976"/>
              <a:gd name="connsiteY25659" fmla="*/ 2479047 h 6407150"/>
              <a:gd name="connsiteX25660" fmla="*/ 7487382 w 11737976"/>
              <a:gd name="connsiteY25660" fmla="*/ 2477243 h 6407150"/>
              <a:gd name="connsiteX25661" fmla="*/ 7485446 w 11737976"/>
              <a:gd name="connsiteY25661" fmla="*/ 2485517 h 6407150"/>
              <a:gd name="connsiteX25662" fmla="*/ 7478466 w 11737976"/>
              <a:gd name="connsiteY25662" fmla="*/ 2471302 h 6407150"/>
              <a:gd name="connsiteX25663" fmla="*/ 7476533 w 11737976"/>
              <a:gd name="connsiteY25663" fmla="*/ 2479577 h 6407150"/>
              <a:gd name="connsiteX25664" fmla="*/ 7468584 w 11737976"/>
              <a:gd name="connsiteY25664" fmla="*/ 2469499 h 6407150"/>
              <a:gd name="connsiteX25665" fmla="*/ 7460847 w 11737976"/>
              <a:gd name="connsiteY25665" fmla="*/ 2502597 h 6407150"/>
              <a:gd name="connsiteX25666" fmla="*/ 7479643 w 11737976"/>
              <a:gd name="connsiteY25666" fmla="*/ 2510341 h 6407150"/>
              <a:gd name="connsiteX25667" fmla="*/ 7481579 w 11737976"/>
              <a:gd name="connsiteY25667" fmla="*/ 2502067 h 6407150"/>
              <a:gd name="connsiteX25668" fmla="*/ 7484692 w 11737976"/>
              <a:gd name="connsiteY25668" fmla="*/ 2532833 h 6407150"/>
              <a:gd name="connsiteX25669" fmla="*/ 7474809 w 11737976"/>
              <a:gd name="connsiteY25669" fmla="*/ 2531029 h 6407150"/>
              <a:gd name="connsiteX25670" fmla="*/ 7475777 w 11737976"/>
              <a:gd name="connsiteY25670" fmla="*/ 2526890 h 6407150"/>
              <a:gd name="connsiteX25671" fmla="*/ 7477710 w 11737976"/>
              <a:gd name="connsiteY25671" fmla="*/ 2518618 h 6407150"/>
              <a:gd name="connsiteX25672" fmla="*/ 7465895 w 11737976"/>
              <a:gd name="connsiteY25672" fmla="*/ 2525088 h 6407150"/>
              <a:gd name="connsiteX25673" fmla="*/ 7469763 w 11737976"/>
              <a:gd name="connsiteY25673" fmla="*/ 2508539 h 6407150"/>
              <a:gd name="connsiteX25674" fmla="*/ 7460093 w 11737976"/>
              <a:gd name="connsiteY25674" fmla="*/ 2549912 h 6407150"/>
              <a:gd name="connsiteX25675" fmla="*/ 7464928 w 11737976"/>
              <a:gd name="connsiteY25675" fmla="*/ 2529224 h 6407150"/>
              <a:gd name="connsiteX25676" fmla="*/ 7473841 w 11737976"/>
              <a:gd name="connsiteY25676" fmla="*/ 2535166 h 6407150"/>
              <a:gd name="connsiteX25677" fmla="*/ 7469974 w 11737976"/>
              <a:gd name="connsiteY25677" fmla="*/ 2551715 h 6407150"/>
              <a:gd name="connsiteX25678" fmla="*/ 7468039 w 11737976"/>
              <a:gd name="connsiteY25678" fmla="*/ 2559990 h 6407150"/>
              <a:gd name="connsiteX25679" fmla="*/ 7463204 w 11737976"/>
              <a:gd name="connsiteY25679" fmla="*/ 2580677 h 6407150"/>
              <a:gd name="connsiteX25680" fmla="*/ 7452357 w 11737976"/>
              <a:gd name="connsiteY25680" fmla="*/ 2583010 h 6407150"/>
              <a:gd name="connsiteX25681" fmla="*/ 7447520 w 11737976"/>
              <a:gd name="connsiteY25681" fmla="*/ 2603698 h 6407150"/>
              <a:gd name="connsiteX25682" fmla="*/ 7475022 w 11737976"/>
              <a:gd name="connsiteY25682" fmla="*/ 2574206 h 6407150"/>
              <a:gd name="connsiteX25683" fmla="*/ 7473088 w 11737976"/>
              <a:gd name="connsiteY25683" fmla="*/ 2582481 h 6407150"/>
              <a:gd name="connsiteX25684" fmla="*/ 7484902 w 11737976"/>
              <a:gd name="connsiteY25684" fmla="*/ 2576010 h 6407150"/>
              <a:gd name="connsiteX25685" fmla="*/ 7477922 w 11737976"/>
              <a:gd name="connsiteY25685" fmla="*/ 2561794 h 6407150"/>
              <a:gd name="connsiteX25686" fmla="*/ 7488770 w 11737976"/>
              <a:gd name="connsiteY25686" fmla="*/ 2559460 h 6407150"/>
              <a:gd name="connsiteX25687" fmla="*/ 7485869 w 11737976"/>
              <a:gd name="connsiteY25687" fmla="*/ 2571873 h 6407150"/>
              <a:gd name="connsiteX25688" fmla="*/ 7497687 w 11737976"/>
              <a:gd name="connsiteY25688" fmla="*/ 2565402 h 6407150"/>
              <a:gd name="connsiteX25689" fmla="*/ 7490704 w 11737976"/>
              <a:gd name="connsiteY25689" fmla="*/ 2551186 h 6407150"/>
              <a:gd name="connsiteX25690" fmla="*/ 7504051 w 11737976"/>
              <a:gd name="connsiteY25690" fmla="*/ 2554700 h 6407150"/>
              <a:gd name="connsiteX25691" fmla="*/ 7504316 w 11737976"/>
              <a:gd name="connsiteY25691" fmla="*/ 2554688 h 6407150"/>
              <a:gd name="connsiteX25692" fmla="*/ 7502567 w 11737976"/>
              <a:gd name="connsiteY25692" fmla="*/ 2555582 h 6407150"/>
              <a:gd name="connsiteX25693" fmla="*/ 7502524 w 11737976"/>
              <a:gd name="connsiteY25693" fmla="*/ 2558475 h 6407150"/>
              <a:gd name="connsiteX25694" fmla="*/ 7497933 w 11737976"/>
              <a:gd name="connsiteY25694" fmla="*/ 2565700 h 6407150"/>
              <a:gd name="connsiteX25695" fmla="*/ 7502415 w 11737976"/>
              <a:gd name="connsiteY25695" fmla="*/ 2565706 h 6407150"/>
              <a:gd name="connsiteX25696" fmla="*/ 7511695 w 11737976"/>
              <a:gd name="connsiteY25696" fmla="*/ 2566721 h 6407150"/>
              <a:gd name="connsiteX25697" fmla="*/ 7510789 w 11737976"/>
              <a:gd name="connsiteY25697" fmla="*/ 2569950 h 6407150"/>
              <a:gd name="connsiteX25698" fmla="*/ 7506666 w 11737976"/>
              <a:gd name="connsiteY25698" fmla="*/ 2578650 h 6407150"/>
              <a:gd name="connsiteX25699" fmla="*/ 7506160 w 11737976"/>
              <a:gd name="connsiteY25699" fmla="*/ 2577511 h 6407150"/>
              <a:gd name="connsiteX25700" fmla="*/ 7505080 w 11737976"/>
              <a:gd name="connsiteY25700" fmla="*/ 2577844 h 6407150"/>
              <a:gd name="connsiteX25701" fmla="*/ 7505633 w 11737976"/>
              <a:gd name="connsiteY25701" fmla="*/ 2575481 h 6407150"/>
              <a:gd name="connsiteX25702" fmla="*/ 7494786 w 11737976"/>
              <a:gd name="connsiteY25702" fmla="*/ 2577814 h 6407150"/>
              <a:gd name="connsiteX25703" fmla="*/ 7489949 w 11737976"/>
              <a:gd name="connsiteY25703" fmla="*/ 2598501 h 6407150"/>
              <a:gd name="connsiteX25704" fmla="*/ 7500797 w 11737976"/>
              <a:gd name="connsiteY25704" fmla="*/ 2596167 h 6407150"/>
              <a:gd name="connsiteX25705" fmla="*/ 7503205 w 11737976"/>
              <a:gd name="connsiteY25705" fmla="*/ 2606895 h 6407150"/>
              <a:gd name="connsiteX25706" fmla="*/ 7497261 w 11737976"/>
              <a:gd name="connsiteY25706" fmla="*/ 2610542 h 6407150"/>
              <a:gd name="connsiteX25707" fmla="*/ 7501721 w 11737976"/>
              <a:gd name="connsiteY25707" fmla="*/ 2611995 h 6407150"/>
              <a:gd name="connsiteX25708" fmla="*/ 7501700 w 11737976"/>
              <a:gd name="connsiteY25708" fmla="*/ 2613441 h 6407150"/>
              <a:gd name="connsiteX25709" fmla="*/ 7502260 w 11737976"/>
              <a:gd name="connsiteY25709" fmla="*/ 2613442 h 6407150"/>
              <a:gd name="connsiteX25710" fmla="*/ 7504676 w 11737976"/>
              <a:gd name="connsiteY25710" fmla="*/ 2613446 h 6407150"/>
              <a:gd name="connsiteX25711" fmla="*/ 7505846 w 11737976"/>
              <a:gd name="connsiteY25711" fmla="*/ 2618657 h 6407150"/>
              <a:gd name="connsiteX25712" fmla="*/ 7505711 w 11737976"/>
              <a:gd name="connsiteY25712" fmla="*/ 2619234 h 6407150"/>
              <a:gd name="connsiteX25713" fmla="*/ 7502173 w 11737976"/>
              <a:gd name="connsiteY25713" fmla="*/ 2619228 h 6407150"/>
              <a:gd name="connsiteX25714" fmla="*/ 7501613 w 11737976"/>
              <a:gd name="connsiteY25714" fmla="*/ 2619228 h 6407150"/>
              <a:gd name="connsiteX25715" fmla="*/ 7501592 w 11737976"/>
              <a:gd name="connsiteY25715" fmla="*/ 2620675 h 6407150"/>
              <a:gd name="connsiteX25716" fmla="*/ 7505371 w 11737976"/>
              <a:gd name="connsiteY25716" fmla="*/ 2620680 h 6407150"/>
              <a:gd name="connsiteX25717" fmla="*/ 7504329 w 11737976"/>
              <a:gd name="connsiteY25717" fmla="*/ 2625145 h 6407150"/>
              <a:gd name="connsiteX25718" fmla="*/ 7503743 w 11737976"/>
              <a:gd name="connsiteY25718" fmla="*/ 2626645 h 6407150"/>
              <a:gd name="connsiteX25719" fmla="*/ 7501396 w 11737976"/>
              <a:gd name="connsiteY25719" fmla="*/ 2633693 h 6407150"/>
              <a:gd name="connsiteX25720" fmla="*/ 7501801 w 11737976"/>
              <a:gd name="connsiteY25720" fmla="*/ 2635959 h 6407150"/>
              <a:gd name="connsiteX25721" fmla="*/ 7500417 w 11737976"/>
              <a:gd name="connsiteY25721" fmla="*/ 2641878 h 6407150"/>
              <a:gd name="connsiteX25722" fmla="*/ 7499309 w 11737976"/>
              <a:gd name="connsiteY25722" fmla="*/ 2642074 h 6407150"/>
              <a:gd name="connsiteX25723" fmla="*/ 7498106 w 11737976"/>
              <a:gd name="connsiteY25723" fmla="*/ 2647633 h 6407150"/>
              <a:gd name="connsiteX25724" fmla="*/ 7497603 w 11737976"/>
              <a:gd name="connsiteY25724" fmla="*/ 2648325 h 6407150"/>
              <a:gd name="connsiteX25725" fmla="*/ 7494947 w 11737976"/>
              <a:gd name="connsiteY25725" fmla="*/ 2649595 h 6407150"/>
              <a:gd name="connsiteX25726" fmla="*/ 7492754 w 11737976"/>
              <a:gd name="connsiteY25726" fmla="*/ 2649592 h 6407150"/>
              <a:gd name="connsiteX25727" fmla="*/ 7492193 w 11737976"/>
              <a:gd name="connsiteY25727" fmla="*/ 2649590 h 6407150"/>
              <a:gd name="connsiteX25728" fmla="*/ 7492172 w 11737976"/>
              <a:gd name="connsiteY25728" fmla="*/ 2651037 h 6407150"/>
              <a:gd name="connsiteX25729" fmla="*/ 7494093 w 11737976"/>
              <a:gd name="connsiteY25729" fmla="*/ 2651040 h 6407150"/>
              <a:gd name="connsiteX25730" fmla="*/ 7493919 w 11737976"/>
              <a:gd name="connsiteY25730" fmla="*/ 2653149 h 6407150"/>
              <a:gd name="connsiteX25731" fmla="*/ 7496174 w 11737976"/>
              <a:gd name="connsiteY25731" fmla="*/ 2660032 h 6407150"/>
              <a:gd name="connsiteX25732" fmla="*/ 7486292 w 11737976"/>
              <a:gd name="connsiteY25732" fmla="*/ 2658228 h 6407150"/>
              <a:gd name="connsiteX25733" fmla="*/ 7483391 w 11737976"/>
              <a:gd name="connsiteY25733" fmla="*/ 2670640 h 6407150"/>
              <a:gd name="connsiteX25734" fmla="*/ 7476411 w 11737976"/>
              <a:gd name="connsiteY25734" fmla="*/ 2656424 h 6407150"/>
              <a:gd name="connsiteX25735" fmla="*/ 7475444 w 11737976"/>
              <a:gd name="connsiteY25735" fmla="*/ 2660562 h 6407150"/>
              <a:gd name="connsiteX25736" fmla="*/ 7463626 w 11737976"/>
              <a:gd name="connsiteY25736" fmla="*/ 2667033 h 6407150"/>
              <a:gd name="connsiteX25737" fmla="*/ 7455679 w 11737976"/>
              <a:gd name="connsiteY25737" fmla="*/ 2656954 h 6407150"/>
              <a:gd name="connsiteX25738" fmla="*/ 7454713 w 11737976"/>
              <a:gd name="connsiteY25738" fmla="*/ 2661091 h 6407150"/>
              <a:gd name="connsiteX25739" fmla="*/ 7441929 w 11737976"/>
              <a:gd name="connsiteY25739" fmla="*/ 2671700 h 6407150"/>
              <a:gd name="connsiteX25740" fmla="*/ 7442895 w 11737976"/>
              <a:gd name="connsiteY25740" fmla="*/ 2667562 h 6407150"/>
              <a:gd name="connsiteX25741" fmla="*/ 7433015 w 11737976"/>
              <a:gd name="connsiteY25741" fmla="*/ 2665759 h 6407150"/>
              <a:gd name="connsiteX25742" fmla="*/ 7435916 w 11737976"/>
              <a:gd name="connsiteY25742" fmla="*/ 2653347 h 6407150"/>
              <a:gd name="connsiteX25743" fmla="*/ 7442686 w 11737976"/>
              <a:gd name="connsiteY25743" fmla="*/ 2624386 h 6407150"/>
              <a:gd name="connsiteX25744" fmla="*/ 7429900 w 11737976"/>
              <a:gd name="connsiteY25744" fmla="*/ 2634993 h 6407150"/>
              <a:gd name="connsiteX25745" fmla="*/ 7427000 w 11737976"/>
              <a:gd name="connsiteY25745" fmla="*/ 2647404 h 6407150"/>
              <a:gd name="connsiteX25746" fmla="*/ 7415186 w 11737976"/>
              <a:gd name="connsiteY25746" fmla="*/ 2653876 h 6407150"/>
              <a:gd name="connsiteX25747" fmla="*/ 7422163 w 11737976"/>
              <a:gd name="connsiteY25747" fmla="*/ 2668092 h 6407150"/>
              <a:gd name="connsiteX25748" fmla="*/ 7406482 w 11737976"/>
              <a:gd name="connsiteY25748" fmla="*/ 2691112 h 6407150"/>
              <a:gd name="connsiteX25749" fmla="*/ 7399500 w 11737976"/>
              <a:gd name="connsiteY25749" fmla="*/ 2676897 h 6407150"/>
              <a:gd name="connsiteX25750" fmla="*/ 7403581 w 11737976"/>
              <a:gd name="connsiteY25750" fmla="*/ 2703525 h 6407150"/>
              <a:gd name="connsiteX25751" fmla="*/ 7394876 w 11737976"/>
              <a:gd name="connsiteY25751" fmla="*/ 2740762 h 6407150"/>
              <a:gd name="connsiteX25752" fmla="*/ 7389075 w 11737976"/>
              <a:gd name="connsiteY25752" fmla="*/ 2765586 h 6407150"/>
              <a:gd name="connsiteX25753" fmla="*/ 7388106 w 11737976"/>
              <a:gd name="connsiteY25753" fmla="*/ 2769724 h 6407150"/>
              <a:gd name="connsiteX25754" fmla="*/ 7386173 w 11737976"/>
              <a:gd name="connsiteY25754" fmla="*/ 2777998 h 6407150"/>
              <a:gd name="connsiteX25755" fmla="*/ 7378223 w 11737976"/>
              <a:gd name="connsiteY25755" fmla="*/ 2767920 h 6407150"/>
              <a:gd name="connsiteX25756" fmla="*/ 7370487 w 11737976"/>
              <a:gd name="connsiteY25756" fmla="*/ 2801018 h 6407150"/>
              <a:gd name="connsiteX25757" fmla="*/ 7362538 w 11737976"/>
              <a:gd name="connsiteY25757" fmla="*/ 2790940 h 6407150"/>
              <a:gd name="connsiteX25758" fmla="*/ 7370277 w 11737976"/>
              <a:gd name="connsiteY25758" fmla="*/ 2757840 h 6407150"/>
              <a:gd name="connsiteX25759" fmla="*/ 7372208 w 11737976"/>
              <a:gd name="connsiteY25759" fmla="*/ 2749566 h 6407150"/>
              <a:gd name="connsiteX25760" fmla="*/ 7377043 w 11737976"/>
              <a:gd name="connsiteY25760" fmla="*/ 2728880 h 6407150"/>
              <a:gd name="connsiteX25761" fmla="*/ 7368131 w 11737976"/>
              <a:gd name="connsiteY25761" fmla="*/ 2722938 h 6407150"/>
              <a:gd name="connsiteX25762" fmla="*/ 7372965 w 11737976"/>
              <a:gd name="connsiteY25762" fmla="*/ 2702252 h 6407150"/>
              <a:gd name="connsiteX25763" fmla="*/ 7374900 w 11737976"/>
              <a:gd name="connsiteY25763" fmla="*/ 2693977 h 6407150"/>
              <a:gd name="connsiteX25764" fmla="*/ 7370160 w 11737976"/>
              <a:gd name="connsiteY25764" fmla="*/ 2698695 h 6407150"/>
              <a:gd name="connsiteX25765" fmla="*/ 7365017 w 11737976"/>
              <a:gd name="connsiteY25765" fmla="*/ 2692172 h 6407150"/>
              <a:gd name="connsiteX25766" fmla="*/ 7363083 w 11737976"/>
              <a:gd name="connsiteY25766" fmla="*/ 2700447 h 6407150"/>
              <a:gd name="connsiteX25767" fmla="*/ 7360182 w 11737976"/>
              <a:gd name="connsiteY25767" fmla="*/ 2712860 h 6407150"/>
              <a:gd name="connsiteX25768" fmla="*/ 7357071 w 11737976"/>
              <a:gd name="connsiteY25768" fmla="*/ 2682094 h 6407150"/>
              <a:gd name="connsiteX25769" fmla="*/ 7356103 w 11737976"/>
              <a:gd name="connsiteY25769" fmla="*/ 2686232 h 6407150"/>
              <a:gd name="connsiteX25770" fmla="*/ 7345466 w 11737976"/>
              <a:gd name="connsiteY25770" fmla="*/ 2731743 h 6407150"/>
              <a:gd name="connsiteX25771" fmla="*/ 7356314 w 11737976"/>
              <a:gd name="connsiteY25771" fmla="*/ 2729409 h 6407150"/>
              <a:gd name="connsiteX25772" fmla="*/ 7344709 w 11737976"/>
              <a:gd name="connsiteY25772" fmla="*/ 2779058 h 6407150"/>
              <a:gd name="connsiteX25773" fmla="*/ 7339874 w 11737976"/>
              <a:gd name="connsiteY25773" fmla="*/ 2799744 h 6407150"/>
              <a:gd name="connsiteX25774" fmla="*/ 7330959 w 11737976"/>
              <a:gd name="connsiteY25774" fmla="*/ 2793805 h 6407150"/>
              <a:gd name="connsiteX25775" fmla="*/ 7318176 w 11737976"/>
              <a:gd name="connsiteY25775" fmla="*/ 2804412 h 6407150"/>
              <a:gd name="connsiteX25776" fmla="*/ 7331928 w 11737976"/>
              <a:gd name="connsiteY25776" fmla="*/ 2789666 h 6407150"/>
              <a:gd name="connsiteX25777" fmla="*/ 7327847 w 11737976"/>
              <a:gd name="connsiteY25777" fmla="*/ 2763038 h 6407150"/>
              <a:gd name="connsiteX25778" fmla="*/ 7333367 w 11737976"/>
              <a:gd name="connsiteY25778" fmla="*/ 2755957 h 6407150"/>
              <a:gd name="connsiteX25779" fmla="*/ 7330747 w 11737976"/>
              <a:gd name="connsiteY25779" fmla="*/ 2750626 h 6407150"/>
              <a:gd name="connsiteX25780" fmla="*/ 7327847 w 11737976"/>
              <a:gd name="connsiteY25780" fmla="*/ 2763038 h 6407150"/>
              <a:gd name="connsiteX25781" fmla="*/ 7320866 w 11737976"/>
              <a:gd name="connsiteY25781" fmla="*/ 2748822 h 6407150"/>
              <a:gd name="connsiteX25782" fmla="*/ 7319899 w 11737976"/>
              <a:gd name="connsiteY25782" fmla="*/ 2752960 h 6407150"/>
              <a:gd name="connsiteX25783" fmla="*/ 7307116 w 11737976"/>
              <a:gd name="connsiteY25783" fmla="*/ 2763567 h 6407150"/>
              <a:gd name="connsiteX25784" fmla="*/ 7303037 w 11737976"/>
              <a:gd name="connsiteY25784" fmla="*/ 2736941 h 6407150"/>
              <a:gd name="connsiteX25785" fmla="*/ 7313884 w 11737976"/>
              <a:gd name="connsiteY25785" fmla="*/ 2734606 h 6407150"/>
              <a:gd name="connsiteX25786" fmla="*/ 7312918 w 11737976"/>
              <a:gd name="connsiteY25786" fmla="*/ 2738744 h 6407150"/>
              <a:gd name="connsiteX25787" fmla="*/ 7321834 w 11737976"/>
              <a:gd name="connsiteY25787" fmla="*/ 2744684 h 6407150"/>
              <a:gd name="connsiteX25788" fmla="*/ 7342352 w 11737976"/>
              <a:gd name="connsiteY25788" fmla="*/ 2700977 h 6407150"/>
              <a:gd name="connsiteX25789" fmla="*/ 7335373 w 11737976"/>
              <a:gd name="connsiteY25789" fmla="*/ 2686761 h 6407150"/>
              <a:gd name="connsiteX25790" fmla="*/ 7329358 w 11737976"/>
              <a:gd name="connsiteY25790" fmla="*/ 2668407 h 6407150"/>
              <a:gd name="connsiteX25791" fmla="*/ 7328391 w 11737976"/>
              <a:gd name="connsiteY25791" fmla="*/ 2672546 h 6407150"/>
              <a:gd name="connsiteX25792" fmla="*/ 7323556 w 11737976"/>
              <a:gd name="connsiteY25792" fmla="*/ 2693233 h 6407150"/>
              <a:gd name="connsiteX25793" fmla="*/ 7322588 w 11737976"/>
              <a:gd name="connsiteY25793" fmla="*/ 2697369 h 6407150"/>
              <a:gd name="connsiteX25794" fmla="*/ 7318720 w 11737976"/>
              <a:gd name="connsiteY25794" fmla="*/ 2713919 h 6407150"/>
              <a:gd name="connsiteX25795" fmla="*/ 7307872 w 11737976"/>
              <a:gd name="connsiteY25795" fmla="*/ 2716253 h 6407150"/>
              <a:gd name="connsiteX25796" fmla="*/ 7310773 w 11737976"/>
              <a:gd name="connsiteY25796" fmla="*/ 2703840 h 6407150"/>
              <a:gd name="connsiteX25797" fmla="*/ 7309595 w 11737976"/>
              <a:gd name="connsiteY25797" fmla="*/ 2664800 h 6407150"/>
              <a:gd name="connsiteX25798" fmla="*/ 7302613 w 11737976"/>
              <a:gd name="connsiteY25798" fmla="*/ 2650585 h 6407150"/>
              <a:gd name="connsiteX25799" fmla="*/ 7314429 w 11737976"/>
              <a:gd name="connsiteY25799" fmla="*/ 2644114 h 6407150"/>
              <a:gd name="connsiteX25800" fmla="*/ 7316363 w 11737976"/>
              <a:gd name="connsiteY25800" fmla="*/ 2635838 h 6407150"/>
              <a:gd name="connsiteX25801" fmla="*/ 7324100 w 11737976"/>
              <a:gd name="connsiteY25801" fmla="*/ 2602740 h 6407150"/>
              <a:gd name="connsiteX25802" fmla="*/ 7340753 w 11737976"/>
              <a:gd name="connsiteY25802" fmla="*/ 2575582 h 6407150"/>
              <a:gd name="connsiteX25803" fmla="*/ 7333770 w 11737976"/>
              <a:gd name="connsiteY25803" fmla="*/ 2561366 h 6407150"/>
              <a:gd name="connsiteX25804" fmla="*/ 7334738 w 11737976"/>
              <a:gd name="connsiteY25804" fmla="*/ 2557229 h 6407150"/>
              <a:gd name="connsiteX25805" fmla="*/ 7340540 w 11737976"/>
              <a:gd name="connsiteY25805" fmla="*/ 2532404 h 6407150"/>
              <a:gd name="connsiteX25806" fmla="*/ 7351390 w 11737976"/>
              <a:gd name="connsiteY25806" fmla="*/ 2530072 h 6407150"/>
              <a:gd name="connsiteX25807" fmla="*/ 7355259 w 11737976"/>
              <a:gd name="connsiteY25807" fmla="*/ 2513521 h 6407150"/>
              <a:gd name="connsiteX25808" fmla="*/ 7356293 w 11737976"/>
              <a:gd name="connsiteY25808" fmla="*/ 2509098 h 6407150"/>
              <a:gd name="connsiteX25809" fmla="*/ 7360974 w 11737976"/>
              <a:gd name="connsiteY25809" fmla="*/ 2511640 h 6407150"/>
              <a:gd name="connsiteX25810" fmla="*/ 7366634 w 11737976"/>
              <a:gd name="connsiteY25810" fmla="*/ 2510918 h 6407150"/>
              <a:gd name="connsiteX25811" fmla="*/ 7367682 w 11737976"/>
              <a:gd name="connsiteY25811" fmla="*/ 2506431 h 6407150"/>
              <a:gd name="connsiteX25812" fmla="*/ 7356328 w 11737976"/>
              <a:gd name="connsiteY25812" fmla="*/ 2508947 h 6407150"/>
              <a:gd name="connsiteX25813" fmla="*/ 7360500 w 11737976"/>
              <a:gd name="connsiteY25813" fmla="*/ 2491101 h 6407150"/>
              <a:gd name="connsiteX25814" fmla="*/ 7369621 w 11737976"/>
              <a:gd name="connsiteY25814" fmla="*/ 2489196 h 6407150"/>
              <a:gd name="connsiteX25815" fmla="*/ 7370585 w 11737976"/>
              <a:gd name="connsiteY25815" fmla="*/ 2485069 h 6407150"/>
              <a:gd name="connsiteX25816" fmla="*/ 7371550 w 11737976"/>
              <a:gd name="connsiteY25816" fmla="*/ 2480942 h 6407150"/>
              <a:gd name="connsiteX25817" fmla="*/ 7361628 w 11737976"/>
              <a:gd name="connsiteY25817" fmla="*/ 2486271 h 6407150"/>
              <a:gd name="connsiteX25818" fmla="*/ 7362028 w 11737976"/>
              <a:gd name="connsiteY25818" fmla="*/ 2484559 h 6407150"/>
              <a:gd name="connsiteX25819" fmla="*/ 7360819 w 11737976"/>
              <a:gd name="connsiteY25819" fmla="*/ 2486705 h 6407150"/>
              <a:gd name="connsiteX25820" fmla="*/ 7359592 w 11737976"/>
              <a:gd name="connsiteY25820" fmla="*/ 2487365 h 6407150"/>
              <a:gd name="connsiteX25821" fmla="*/ 7358986 w 11737976"/>
              <a:gd name="connsiteY25821" fmla="*/ 2489964 h 6407150"/>
              <a:gd name="connsiteX25822" fmla="*/ 7344408 w 11737976"/>
              <a:gd name="connsiteY25822" fmla="*/ 2515855 h 6407150"/>
              <a:gd name="connsiteX25823" fmla="*/ 7348277 w 11737976"/>
              <a:gd name="connsiteY25823" fmla="*/ 2499306 h 6407150"/>
              <a:gd name="connsiteX25824" fmla="*/ 7351178 w 11737976"/>
              <a:gd name="connsiteY25824" fmla="*/ 2486894 h 6407150"/>
              <a:gd name="connsiteX25825" fmla="*/ 7355047 w 11737976"/>
              <a:gd name="connsiteY25825" fmla="*/ 2470344 h 6407150"/>
              <a:gd name="connsiteX25826" fmla="*/ 7343229 w 11737976"/>
              <a:gd name="connsiteY25826" fmla="*/ 2476814 h 6407150"/>
              <a:gd name="connsiteX25827" fmla="*/ 7336248 w 11737976"/>
              <a:gd name="connsiteY25827" fmla="*/ 2462599 h 6407150"/>
              <a:gd name="connsiteX25828" fmla="*/ 7341086 w 11737976"/>
              <a:gd name="connsiteY25828" fmla="*/ 2441912 h 6407150"/>
              <a:gd name="connsiteX25829" fmla="*/ 7332168 w 11737976"/>
              <a:gd name="connsiteY25829" fmla="*/ 2435970 h 6407150"/>
              <a:gd name="connsiteX25830" fmla="*/ 7345920 w 11737976"/>
              <a:gd name="connsiteY25830" fmla="*/ 2421224 h 6407150"/>
              <a:gd name="connsiteX25831" fmla="*/ 7338938 w 11737976"/>
              <a:gd name="connsiteY25831" fmla="*/ 2407009 h 6407150"/>
              <a:gd name="connsiteX25832" fmla="*/ 7333892 w 11737976"/>
              <a:gd name="connsiteY25832" fmla="*/ 2384518 h 6407150"/>
              <a:gd name="connsiteX25833" fmla="*/ 7319175 w 11737976"/>
              <a:gd name="connsiteY25833" fmla="*/ 2403401 h 6407150"/>
              <a:gd name="connsiteX25834" fmla="*/ 7310260 w 11737976"/>
              <a:gd name="connsiteY25834" fmla="*/ 2397461 h 6407150"/>
              <a:gd name="connsiteX25835" fmla="*/ 7306392 w 11737976"/>
              <a:gd name="connsiteY25835" fmla="*/ 2414010 h 6407150"/>
              <a:gd name="connsiteX25836" fmla="*/ 7287806 w 11737976"/>
              <a:gd name="connsiteY25836" fmla="*/ 2449443 h 6407150"/>
              <a:gd name="connsiteX25837" fmla="*/ 7274056 w 11737976"/>
              <a:gd name="connsiteY25837" fmla="*/ 2464189 h 6407150"/>
              <a:gd name="connsiteX25838" fmla="*/ 7267075 w 11737976"/>
              <a:gd name="connsiteY25838" fmla="*/ 2449973 h 6407150"/>
              <a:gd name="connsiteX25839" fmla="*/ 7290706 w 11737976"/>
              <a:gd name="connsiteY25839" fmla="*/ 2437030 h 6407150"/>
              <a:gd name="connsiteX25840" fmla="*/ 7282761 w 11737976"/>
              <a:gd name="connsiteY25840" fmla="*/ 2426953 h 6407150"/>
              <a:gd name="connsiteX25841" fmla="*/ 7269767 w 11737976"/>
              <a:gd name="connsiteY25841" fmla="*/ 2394383 h 6407150"/>
              <a:gd name="connsiteX25842" fmla="*/ 7257949 w 11737976"/>
              <a:gd name="connsiteY25842" fmla="*/ 2400854 h 6407150"/>
              <a:gd name="connsiteX25843" fmla="*/ 7244410 w 11737976"/>
              <a:gd name="connsiteY25843" fmla="*/ 2458777 h 6407150"/>
              <a:gd name="connsiteX25844" fmla="*/ 7240541 w 11737976"/>
              <a:gd name="connsiteY25844" fmla="*/ 2475327 h 6407150"/>
              <a:gd name="connsiteX25845" fmla="*/ 7220987 w 11737976"/>
              <a:gd name="connsiteY25845" fmla="*/ 2514897 h 6407150"/>
              <a:gd name="connsiteX25846" fmla="*/ 7228936 w 11737976"/>
              <a:gd name="connsiteY25846" fmla="*/ 2524976 h 6407150"/>
              <a:gd name="connsiteX25847" fmla="*/ 7234952 w 11737976"/>
              <a:gd name="connsiteY25847" fmla="*/ 2543328 h 6407150"/>
              <a:gd name="connsiteX25848" fmla="*/ 7233018 w 11737976"/>
              <a:gd name="connsiteY25848" fmla="*/ 2551604 h 6407150"/>
              <a:gd name="connsiteX25849" fmla="*/ 7226035 w 11737976"/>
              <a:gd name="connsiteY25849" fmla="*/ 2537388 h 6407150"/>
              <a:gd name="connsiteX25850" fmla="*/ 7213250 w 11737976"/>
              <a:gd name="connsiteY25850" fmla="*/ 2547996 h 6407150"/>
              <a:gd name="connsiteX25851" fmla="*/ 7212284 w 11737976"/>
              <a:gd name="connsiteY25851" fmla="*/ 2552134 h 6407150"/>
              <a:gd name="connsiteX25852" fmla="*/ 7209383 w 11737976"/>
              <a:gd name="connsiteY25852" fmla="*/ 2564544 h 6407150"/>
              <a:gd name="connsiteX25853" fmla="*/ 7208417 w 11737976"/>
              <a:gd name="connsiteY25853" fmla="*/ 2568682 h 6407150"/>
              <a:gd name="connsiteX25854" fmla="*/ 7218300 w 11737976"/>
              <a:gd name="connsiteY25854" fmla="*/ 2570486 h 6407150"/>
              <a:gd name="connsiteX25855" fmla="*/ 7203580 w 11737976"/>
              <a:gd name="connsiteY25855" fmla="*/ 2589370 h 6407150"/>
              <a:gd name="connsiteX25856" fmla="*/ 7201646 w 11737976"/>
              <a:gd name="connsiteY25856" fmla="*/ 2597643 h 6407150"/>
              <a:gd name="connsiteX25857" fmla="*/ 7197779 w 11737976"/>
              <a:gd name="connsiteY25857" fmla="*/ 2614193 h 6407150"/>
              <a:gd name="connsiteX25858" fmla="*/ 7207662 w 11737976"/>
              <a:gd name="connsiteY25858" fmla="*/ 2615997 h 6407150"/>
              <a:gd name="connsiteX25859" fmla="*/ 7204760 w 11737976"/>
              <a:gd name="connsiteY25859" fmla="*/ 2628410 h 6407150"/>
              <a:gd name="connsiteX25860" fmla="*/ 7203793 w 11737976"/>
              <a:gd name="connsiteY25860" fmla="*/ 2632547 h 6407150"/>
              <a:gd name="connsiteX25861" fmla="*/ 7210774 w 11737976"/>
              <a:gd name="connsiteY25861" fmla="*/ 2646763 h 6407150"/>
              <a:gd name="connsiteX25862" fmla="*/ 7209807 w 11737976"/>
              <a:gd name="connsiteY25862" fmla="*/ 2650901 h 6407150"/>
              <a:gd name="connsiteX25863" fmla="*/ 7206906 w 11737976"/>
              <a:gd name="connsiteY25863" fmla="*/ 2663313 h 6407150"/>
              <a:gd name="connsiteX25864" fmla="*/ 7205940 w 11737976"/>
              <a:gd name="connsiteY25864" fmla="*/ 2667450 h 6407150"/>
              <a:gd name="connsiteX25865" fmla="*/ 7204972 w 11737976"/>
              <a:gd name="connsiteY25865" fmla="*/ 2671588 h 6407150"/>
              <a:gd name="connsiteX25866" fmla="*/ 7204006 w 11737976"/>
              <a:gd name="connsiteY25866" fmla="*/ 2675724 h 6407150"/>
              <a:gd name="connsiteX25867" fmla="*/ 7213886 w 11737976"/>
              <a:gd name="connsiteY25867" fmla="*/ 2677529 h 6407150"/>
              <a:gd name="connsiteX25868" fmla="*/ 7211952 w 11737976"/>
              <a:gd name="connsiteY25868" fmla="*/ 2685803 h 6407150"/>
              <a:gd name="connsiteX25869" fmla="*/ 7209051 w 11737976"/>
              <a:gd name="connsiteY25869" fmla="*/ 2698216 h 6407150"/>
              <a:gd name="connsiteX25870" fmla="*/ 7197236 w 11737976"/>
              <a:gd name="connsiteY25870" fmla="*/ 2704687 h 6407150"/>
              <a:gd name="connsiteX25871" fmla="*/ 7187352 w 11737976"/>
              <a:gd name="connsiteY25871" fmla="*/ 2702883 h 6407150"/>
              <a:gd name="connsiteX25872" fmla="*/ 7183697 w 11737976"/>
              <a:gd name="connsiteY25872" fmla="*/ 2762610 h 6407150"/>
              <a:gd name="connsiteX25873" fmla="*/ 7177895 w 11737976"/>
              <a:gd name="connsiteY25873" fmla="*/ 2787435 h 6407150"/>
              <a:gd name="connsiteX25874" fmla="*/ 7167045 w 11737976"/>
              <a:gd name="connsiteY25874" fmla="*/ 2789768 h 6407150"/>
              <a:gd name="connsiteX25875" fmla="*/ 7157162 w 11737976"/>
              <a:gd name="connsiteY25875" fmla="*/ 2787963 h 6407150"/>
              <a:gd name="connsiteX25876" fmla="*/ 7154260 w 11737976"/>
              <a:gd name="connsiteY25876" fmla="*/ 2800377 h 6407150"/>
              <a:gd name="connsiteX25877" fmla="*/ 7166077 w 11737976"/>
              <a:gd name="connsiteY25877" fmla="*/ 2793905 h 6407150"/>
              <a:gd name="connsiteX25878" fmla="*/ 7167045 w 11737976"/>
              <a:gd name="connsiteY25878" fmla="*/ 2789768 h 6407150"/>
              <a:gd name="connsiteX25879" fmla="*/ 7176928 w 11737976"/>
              <a:gd name="connsiteY25879" fmla="*/ 2791572 h 6407150"/>
              <a:gd name="connsiteX25880" fmla="*/ 7175961 w 11737976"/>
              <a:gd name="connsiteY25880" fmla="*/ 2795709 h 6407150"/>
              <a:gd name="connsiteX25881" fmla="*/ 7174026 w 11737976"/>
              <a:gd name="connsiteY25881" fmla="*/ 2803984 h 6407150"/>
              <a:gd name="connsiteX25882" fmla="*/ 7158341 w 11737976"/>
              <a:gd name="connsiteY25882" fmla="*/ 2827004 h 6407150"/>
              <a:gd name="connsiteX25883" fmla="*/ 7149425 w 11737976"/>
              <a:gd name="connsiteY25883" fmla="*/ 2821063 h 6407150"/>
              <a:gd name="connsiteX25884" fmla="*/ 7143623 w 11737976"/>
              <a:gd name="connsiteY25884" fmla="*/ 2845887 h 6407150"/>
              <a:gd name="connsiteX25885" fmla="*/ 7153505 w 11737976"/>
              <a:gd name="connsiteY25885" fmla="*/ 2847691 h 6407150"/>
              <a:gd name="connsiteX25886" fmla="*/ 7139966 w 11737976"/>
              <a:gd name="connsiteY25886" fmla="*/ 2905614 h 6407150"/>
              <a:gd name="connsiteX25887" fmla="*/ 7129117 w 11737976"/>
              <a:gd name="connsiteY25887" fmla="*/ 2907948 h 6407150"/>
              <a:gd name="connsiteX25888" fmla="*/ 7132017 w 11737976"/>
              <a:gd name="connsiteY25888" fmla="*/ 2895536 h 6407150"/>
              <a:gd name="connsiteX25889" fmla="*/ 7122138 w 11737976"/>
              <a:gd name="connsiteY25889" fmla="*/ 2893732 h 6407150"/>
              <a:gd name="connsiteX25890" fmla="*/ 7123315 w 11737976"/>
              <a:gd name="connsiteY25890" fmla="*/ 2932773 h 6407150"/>
              <a:gd name="connsiteX25891" fmla="*/ 7125248 w 11737976"/>
              <a:gd name="connsiteY25891" fmla="*/ 2924497 h 6407150"/>
              <a:gd name="connsiteX25892" fmla="*/ 7136099 w 11737976"/>
              <a:gd name="connsiteY25892" fmla="*/ 2922165 h 6407150"/>
              <a:gd name="connsiteX25893" fmla="*/ 7135131 w 11737976"/>
              <a:gd name="connsiteY25893" fmla="*/ 2926301 h 6407150"/>
              <a:gd name="connsiteX25894" fmla="*/ 7133198 w 11737976"/>
              <a:gd name="connsiteY25894" fmla="*/ 2934576 h 6407150"/>
              <a:gd name="connsiteX25895" fmla="*/ 7131262 w 11737976"/>
              <a:gd name="connsiteY25895" fmla="*/ 2942851 h 6407150"/>
              <a:gd name="connsiteX25896" fmla="*/ 7131025 w 11737976"/>
              <a:gd name="connsiteY25896" fmla="*/ 2949934 h 6407150"/>
              <a:gd name="connsiteX25897" fmla="*/ 7112655 w 11737976"/>
              <a:gd name="connsiteY25897" fmla="*/ 2953524 h 6407150"/>
              <a:gd name="connsiteX25898" fmla="*/ 7111997 w 11737976"/>
              <a:gd name="connsiteY25898" fmla="*/ 2954781 h 6407150"/>
              <a:gd name="connsiteX25899" fmla="*/ 7087737 w 11737976"/>
              <a:gd name="connsiteY25899" fmla="*/ 2960136 h 6407150"/>
              <a:gd name="connsiteX25900" fmla="*/ 7078235 w 11737976"/>
              <a:gd name="connsiteY25900" fmla="*/ 2957789 h 6407150"/>
              <a:gd name="connsiteX25901" fmla="*/ 7076265 w 11737976"/>
              <a:gd name="connsiteY25901" fmla="*/ 2961557 h 6407150"/>
              <a:gd name="connsiteX25902" fmla="*/ 7059712 w 11737976"/>
              <a:gd name="connsiteY25902" fmla="*/ 2962433 h 6407150"/>
              <a:gd name="connsiteX25903" fmla="*/ 7044952 w 11737976"/>
              <a:gd name="connsiteY25903" fmla="*/ 2970135 h 6407150"/>
              <a:gd name="connsiteX25904" fmla="*/ 7028398 w 11737976"/>
              <a:gd name="connsiteY25904" fmla="*/ 2971012 h 6407150"/>
              <a:gd name="connsiteX25905" fmla="*/ 6979701 w 11737976"/>
              <a:gd name="connsiteY25905" fmla="*/ 2992318 h 6407150"/>
              <a:gd name="connsiteX25906" fmla="*/ 6951496 w 11737976"/>
              <a:gd name="connsiteY25906" fmla="*/ 3005209 h 6407150"/>
              <a:gd name="connsiteX25907" fmla="*/ 6945581 w 11737976"/>
              <a:gd name="connsiteY25907" fmla="*/ 3016515 h 6407150"/>
              <a:gd name="connsiteX25908" fmla="*/ 6918990 w 11737976"/>
              <a:gd name="connsiteY25908" fmla="*/ 3046827 h 6407150"/>
              <a:gd name="connsiteX25909" fmla="*/ 6883497 w 11737976"/>
              <a:gd name="connsiteY25909" fmla="*/ 3114655 h 6407150"/>
              <a:gd name="connsiteX25910" fmla="*/ 6850991 w 11737976"/>
              <a:gd name="connsiteY25910" fmla="*/ 3156270 h 6407150"/>
              <a:gd name="connsiteX25911" fmla="*/ 6826373 w 11737976"/>
              <a:gd name="connsiteY25911" fmla="*/ 3182814 h 6407150"/>
              <a:gd name="connsiteX25912" fmla="*/ 6803845 w 11737976"/>
              <a:gd name="connsiteY25912" fmla="*/ 3236115 h 6407150"/>
              <a:gd name="connsiteX25913" fmla="*/ 6798767 w 11737976"/>
              <a:gd name="connsiteY25913" fmla="*/ 3235571 h 6407150"/>
              <a:gd name="connsiteX25914" fmla="*/ 6728675 w 11737976"/>
              <a:gd name="connsiteY25914" fmla="*/ 3318258 h 6407150"/>
              <a:gd name="connsiteX25915" fmla="*/ 6700769 w 11737976"/>
              <a:gd name="connsiteY25915" fmla="*/ 3351082 h 6407150"/>
              <a:gd name="connsiteX25916" fmla="*/ 6684039 w 11737976"/>
              <a:gd name="connsiteY25916" fmla="*/ 3362552 h 6407150"/>
              <a:gd name="connsiteX25917" fmla="*/ 6669935 w 11737976"/>
              <a:gd name="connsiteY25917" fmla="*/ 3368998 h 6407150"/>
              <a:gd name="connsiteX25918" fmla="*/ 6671729 w 11737976"/>
              <a:gd name="connsiteY25918" fmla="*/ 3375823 h 6407150"/>
              <a:gd name="connsiteX25919" fmla="*/ 6644181 w 11737976"/>
              <a:gd name="connsiteY25919" fmla="*/ 3387460 h 6407150"/>
              <a:gd name="connsiteX25920" fmla="*/ 6629064 w 11737976"/>
              <a:gd name="connsiteY25920" fmla="*/ 3416350 h 6407150"/>
              <a:gd name="connsiteX25921" fmla="*/ 6589029 w 11737976"/>
              <a:gd name="connsiteY25921" fmla="*/ 3451851 h 6407150"/>
              <a:gd name="connsiteX25922" fmla="*/ 6564937 w 11737976"/>
              <a:gd name="connsiteY25922" fmla="*/ 3474824 h 6407150"/>
              <a:gd name="connsiteX25923" fmla="*/ 6562924 w 11737976"/>
              <a:gd name="connsiteY25923" fmla="*/ 3480305 h 6407150"/>
              <a:gd name="connsiteX25924" fmla="*/ 6560049 w 11737976"/>
              <a:gd name="connsiteY25924" fmla="*/ 3478888 h 6407150"/>
              <a:gd name="connsiteX25925" fmla="*/ 6556558 w 11737976"/>
              <a:gd name="connsiteY25925" fmla="*/ 3481619 h 6407150"/>
              <a:gd name="connsiteX25926" fmla="*/ 6560460 w 11737976"/>
              <a:gd name="connsiteY25926" fmla="*/ 3482349 h 6407150"/>
              <a:gd name="connsiteX25927" fmla="*/ 6562607 w 11737976"/>
              <a:gd name="connsiteY25927" fmla="*/ 3481168 h 6407150"/>
              <a:gd name="connsiteX25928" fmla="*/ 6561780 w 11737976"/>
              <a:gd name="connsiteY25928" fmla="*/ 3483420 h 6407150"/>
              <a:gd name="connsiteX25929" fmla="*/ 6550786 w 11737976"/>
              <a:gd name="connsiteY25929" fmla="*/ 3494179 h 6407150"/>
              <a:gd name="connsiteX25930" fmla="*/ 6544214 w 11737976"/>
              <a:gd name="connsiteY25930" fmla="*/ 3506741 h 6407150"/>
              <a:gd name="connsiteX25931" fmla="*/ 6540090 w 11737976"/>
              <a:gd name="connsiteY25931" fmla="*/ 3524870 h 6407150"/>
              <a:gd name="connsiteX25932" fmla="*/ 6520731 w 11737976"/>
              <a:gd name="connsiteY25932" fmla="*/ 3541365 h 6407150"/>
              <a:gd name="connsiteX25933" fmla="*/ 6518970 w 11737976"/>
              <a:gd name="connsiteY25933" fmla="*/ 3544169 h 6407150"/>
              <a:gd name="connsiteX25934" fmla="*/ 6517418 w 11737976"/>
              <a:gd name="connsiteY25934" fmla="*/ 3542373 h 6407150"/>
              <a:gd name="connsiteX25935" fmla="*/ 6511492 w 11737976"/>
              <a:gd name="connsiteY25935" fmla="*/ 3528870 h 6407150"/>
              <a:gd name="connsiteX25936" fmla="*/ 6506353 w 11737976"/>
              <a:gd name="connsiteY25936" fmla="*/ 3532963 h 6407150"/>
              <a:gd name="connsiteX25937" fmla="*/ 6504165 w 11737976"/>
              <a:gd name="connsiteY25937" fmla="*/ 3540111 h 6407150"/>
              <a:gd name="connsiteX25938" fmla="*/ 6509118 w 11737976"/>
              <a:gd name="connsiteY25938" fmla="*/ 3556297 h 6407150"/>
              <a:gd name="connsiteX25939" fmla="*/ 6511109 w 11737976"/>
              <a:gd name="connsiteY25939" fmla="*/ 3556688 h 6407150"/>
              <a:gd name="connsiteX25940" fmla="*/ 6505645 w 11737976"/>
              <a:gd name="connsiteY25940" fmla="*/ 3565388 h 6407150"/>
              <a:gd name="connsiteX25941" fmla="*/ 6489234 w 11737976"/>
              <a:gd name="connsiteY25941" fmla="*/ 3593869 h 6407150"/>
              <a:gd name="connsiteX25942" fmla="*/ 6478832 w 11737976"/>
              <a:gd name="connsiteY25942" fmla="*/ 3609949 h 6407150"/>
              <a:gd name="connsiteX25943" fmla="*/ 6475257 w 11737976"/>
              <a:gd name="connsiteY25943" fmla="*/ 3605091 h 6407150"/>
              <a:gd name="connsiteX25944" fmla="*/ 6464104 w 11737976"/>
              <a:gd name="connsiteY25944" fmla="*/ 3609371 h 6407150"/>
              <a:gd name="connsiteX25945" fmla="*/ 6462089 w 11737976"/>
              <a:gd name="connsiteY25945" fmla="*/ 3614559 h 6407150"/>
              <a:gd name="connsiteX25946" fmla="*/ 6462616 w 11737976"/>
              <a:gd name="connsiteY25946" fmla="*/ 3619353 h 6407150"/>
              <a:gd name="connsiteX25947" fmla="*/ 6475795 w 11737976"/>
              <a:gd name="connsiteY25947" fmla="*/ 3614646 h 6407150"/>
              <a:gd name="connsiteX25948" fmla="*/ 6470793 w 11737976"/>
              <a:gd name="connsiteY25948" fmla="*/ 3622382 h 6407150"/>
              <a:gd name="connsiteX25949" fmla="*/ 6449623 w 11737976"/>
              <a:gd name="connsiteY25949" fmla="*/ 3646496 h 6407150"/>
              <a:gd name="connsiteX25950" fmla="*/ 6434136 w 11737976"/>
              <a:gd name="connsiteY25950" fmla="*/ 3660485 h 6407150"/>
              <a:gd name="connsiteX25951" fmla="*/ 6433151 w 11737976"/>
              <a:gd name="connsiteY25951" fmla="*/ 3659097 h 6407150"/>
              <a:gd name="connsiteX25952" fmla="*/ 6432434 w 11737976"/>
              <a:gd name="connsiteY25952" fmla="*/ 3652560 h 6407150"/>
              <a:gd name="connsiteX25953" fmla="*/ 6450528 w 11737976"/>
              <a:gd name="connsiteY25953" fmla="*/ 3626368 h 6407150"/>
              <a:gd name="connsiteX25954" fmla="*/ 6456919 w 11737976"/>
              <a:gd name="connsiteY25954" fmla="*/ 3602833 h 6407150"/>
              <a:gd name="connsiteX25955" fmla="*/ 6470120 w 11737976"/>
              <a:gd name="connsiteY25955" fmla="*/ 3584201 h 6407150"/>
              <a:gd name="connsiteX25956" fmla="*/ 6489623 w 11737976"/>
              <a:gd name="connsiteY25956" fmla="*/ 3580765 h 6407150"/>
              <a:gd name="connsiteX25957" fmla="*/ 6487745 w 11737976"/>
              <a:gd name="connsiteY25957" fmla="*/ 3550423 h 6407150"/>
              <a:gd name="connsiteX25958" fmla="*/ 6476974 w 11737976"/>
              <a:gd name="connsiteY25958" fmla="*/ 3571231 h 6407150"/>
              <a:gd name="connsiteX25959" fmla="*/ 6476994 w 11737976"/>
              <a:gd name="connsiteY25959" fmla="*/ 3562293 h 6407150"/>
              <a:gd name="connsiteX25960" fmla="*/ 6484836 w 11737976"/>
              <a:gd name="connsiteY25960" fmla="*/ 3543639 h 6407150"/>
              <a:gd name="connsiteX25961" fmla="*/ 6488249 w 11737976"/>
              <a:gd name="connsiteY25961" fmla="*/ 3543113 h 6407150"/>
              <a:gd name="connsiteX25962" fmla="*/ 6492622 w 11737976"/>
              <a:gd name="connsiteY25962" fmla="*/ 3548820 h 6407150"/>
              <a:gd name="connsiteX25963" fmla="*/ 6504870 w 11737976"/>
              <a:gd name="connsiteY25963" fmla="*/ 3520976 h 6407150"/>
              <a:gd name="connsiteX25964" fmla="*/ 6501948 w 11737976"/>
              <a:gd name="connsiteY25964" fmla="*/ 3520150 h 6407150"/>
              <a:gd name="connsiteX25965" fmla="*/ 6505852 w 11737976"/>
              <a:gd name="connsiteY25965" fmla="*/ 3518272 h 6407150"/>
              <a:gd name="connsiteX25966" fmla="*/ 6508297 w 11737976"/>
              <a:gd name="connsiteY25966" fmla="*/ 3514490 h 6407150"/>
              <a:gd name="connsiteX25967" fmla="*/ 6508305 w 11737976"/>
              <a:gd name="connsiteY25967" fmla="*/ 3511512 h 6407150"/>
              <a:gd name="connsiteX25968" fmla="*/ 6506847 w 11737976"/>
              <a:gd name="connsiteY25968" fmla="*/ 3509610 h 6407150"/>
              <a:gd name="connsiteX25969" fmla="*/ 6503917 w 11737976"/>
              <a:gd name="connsiteY25969" fmla="*/ 3511764 h 6407150"/>
              <a:gd name="connsiteX25970" fmla="*/ 6502936 w 11737976"/>
              <a:gd name="connsiteY25970" fmla="*/ 3514467 h 6407150"/>
              <a:gd name="connsiteX25971" fmla="*/ 6500989 w 11737976"/>
              <a:gd name="connsiteY25971" fmla="*/ 3513917 h 6407150"/>
              <a:gd name="connsiteX25972" fmla="*/ 6500063 w 11737976"/>
              <a:gd name="connsiteY25972" fmla="*/ 3492787 h 6407150"/>
              <a:gd name="connsiteX25973" fmla="*/ 6515662 w 11737976"/>
              <a:gd name="connsiteY25973" fmla="*/ 3491231 h 6407150"/>
              <a:gd name="connsiteX25974" fmla="*/ 6522992 w 11737976"/>
              <a:gd name="connsiteY25974" fmla="*/ 3482867 h 6407150"/>
              <a:gd name="connsiteX25975" fmla="*/ 6514715 w 11737976"/>
              <a:gd name="connsiteY25975" fmla="*/ 3479040 h 6407150"/>
              <a:gd name="connsiteX25976" fmla="*/ 6521549 w 11737976"/>
              <a:gd name="connsiteY25976" fmla="*/ 3475005 h 6407150"/>
              <a:gd name="connsiteX25977" fmla="*/ 6514743 w 11737976"/>
              <a:gd name="connsiteY25977" fmla="*/ 3467120 h 6407150"/>
              <a:gd name="connsiteX25978" fmla="*/ 6519158 w 11737976"/>
              <a:gd name="connsiteY25978" fmla="*/ 3454952 h 6407150"/>
              <a:gd name="connsiteX25979" fmla="*/ 6525984 w 11737976"/>
              <a:gd name="connsiteY25979" fmla="*/ 3453899 h 6407150"/>
              <a:gd name="connsiteX25980" fmla="*/ 6527931 w 11737976"/>
              <a:gd name="connsiteY25980" fmla="*/ 3454450 h 6407150"/>
              <a:gd name="connsiteX25981" fmla="*/ 6530854 w 11737976"/>
              <a:gd name="connsiteY25981" fmla="*/ 3455274 h 6407150"/>
              <a:gd name="connsiteX25982" fmla="*/ 6532319 w 11737976"/>
              <a:gd name="connsiteY25982" fmla="*/ 3454198 h 6407150"/>
              <a:gd name="connsiteX25983" fmla="*/ 6531835 w 11737976"/>
              <a:gd name="connsiteY25983" fmla="*/ 3452570 h 6407150"/>
              <a:gd name="connsiteX25984" fmla="*/ 6528913 w 11737976"/>
              <a:gd name="connsiteY25984" fmla="*/ 3451745 h 6407150"/>
              <a:gd name="connsiteX25985" fmla="*/ 6525017 w 11737976"/>
              <a:gd name="connsiteY25985" fmla="*/ 3450644 h 6407150"/>
              <a:gd name="connsiteX25986" fmla="*/ 6522101 w 11737976"/>
              <a:gd name="connsiteY25986" fmla="*/ 3446840 h 6407150"/>
              <a:gd name="connsiteX25987" fmla="*/ 6529431 w 11737976"/>
              <a:gd name="connsiteY25987" fmla="*/ 3438477 h 6407150"/>
              <a:gd name="connsiteX25988" fmla="*/ 6526530 w 11737976"/>
              <a:gd name="connsiteY25988" fmla="*/ 3428714 h 6407150"/>
              <a:gd name="connsiteX25989" fmla="*/ 6551359 w 11737976"/>
              <a:gd name="connsiteY25989" fmla="*/ 3440197 h 6407150"/>
              <a:gd name="connsiteX25990" fmla="*/ 6559165 w 11737976"/>
              <a:gd name="connsiteY25990" fmla="*/ 3436440 h 6407150"/>
              <a:gd name="connsiteX25991" fmla="*/ 6558736 w 11737976"/>
              <a:gd name="connsiteY25991" fmla="*/ 3410978 h 6407150"/>
              <a:gd name="connsiteX25992" fmla="*/ 6559228 w 11737976"/>
              <a:gd name="connsiteY25992" fmla="*/ 3409627 h 6407150"/>
              <a:gd name="connsiteX25993" fmla="*/ 6572921 w 11737976"/>
              <a:gd name="connsiteY25993" fmla="*/ 3389643 h 6407150"/>
              <a:gd name="connsiteX25994" fmla="*/ 6570496 w 11737976"/>
              <a:gd name="connsiteY25994" fmla="*/ 3384488 h 6407150"/>
              <a:gd name="connsiteX25995" fmla="*/ 6575891 w 11737976"/>
              <a:gd name="connsiteY25995" fmla="*/ 3369614 h 6407150"/>
              <a:gd name="connsiteX25996" fmla="*/ 6570530 w 11737976"/>
              <a:gd name="connsiteY25996" fmla="*/ 3369591 h 6407150"/>
              <a:gd name="connsiteX25997" fmla="*/ 6571511 w 11737976"/>
              <a:gd name="connsiteY25997" fmla="*/ 3366887 h 6407150"/>
              <a:gd name="connsiteX25998" fmla="*/ 6570537 w 11737976"/>
              <a:gd name="connsiteY25998" fmla="*/ 3366612 h 6407150"/>
              <a:gd name="connsiteX25999" fmla="*/ 6569555 w 11737976"/>
              <a:gd name="connsiteY25999" fmla="*/ 3369316 h 6407150"/>
              <a:gd name="connsiteX26000" fmla="*/ 6555822 w 11737976"/>
              <a:gd name="connsiteY26000" fmla="*/ 3407174 h 6407150"/>
              <a:gd name="connsiteX26001" fmla="*/ 6554350 w 11737976"/>
              <a:gd name="connsiteY26001" fmla="*/ 3411230 h 6407150"/>
              <a:gd name="connsiteX26002" fmla="*/ 6544596 w 11737976"/>
              <a:gd name="connsiteY26002" fmla="*/ 3414438 h 6407150"/>
              <a:gd name="connsiteX26003" fmla="*/ 6540734 w 11737976"/>
              <a:gd name="connsiteY26003" fmla="*/ 3398440 h 6407150"/>
              <a:gd name="connsiteX26004" fmla="*/ 6551995 w 11737976"/>
              <a:gd name="connsiteY26004" fmla="*/ 3376280 h 6407150"/>
              <a:gd name="connsiteX26005" fmla="*/ 6555408 w 11737976"/>
              <a:gd name="connsiteY26005" fmla="*/ 3375754 h 6407150"/>
              <a:gd name="connsiteX26006" fmla="*/ 6552975 w 11737976"/>
              <a:gd name="connsiteY26006" fmla="*/ 3373576 h 6407150"/>
              <a:gd name="connsiteX26007" fmla="*/ 6565688 w 11737976"/>
              <a:gd name="connsiteY26007" fmla="*/ 3356298 h 6407150"/>
              <a:gd name="connsiteX26008" fmla="*/ 6576886 w 11737976"/>
              <a:gd name="connsiteY26008" fmla="*/ 3360952 h 6407150"/>
              <a:gd name="connsiteX26009" fmla="*/ 6597847 w 11737976"/>
              <a:gd name="connsiteY26009" fmla="*/ 3359419 h 6407150"/>
              <a:gd name="connsiteX26010" fmla="*/ 6609563 w 11737976"/>
              <a:gd name="connsiteY26010" fmla="*/ 3350803 h 6407150"/>
              <a:gd name="connsiteX26011" fmla="*/ 6603740 w 11737976"/>
              <a:gd name="connsiteY26011" fmla="*/ 3340214 h 6407150"/>
              <a:gd name="connsiteX26012" fmla="*/ 6589599 w 11737976"/>
              <a:gd name="connsiteY26012" fmla="*/ 3343673 h 6407150"/>
              <a:gd name="connsiteX26013" fmla="*/ 6587684 w 11737976"/>
              <a:gd name="connsiteY26013" fmla="*/ 3328226 h 6407150"/>
              <a:gd name="connsiteX26014" fmla="*/ 6601356 w 11737976"/>
              <a:gd name="connsiteY26014" fmla="*/ 3317182 h 6407150"/>
              <a:gd name="connsiteX26015" fmla="*/ 6588701 w 11737976"/>
              <a:gd name="connsiteY26015" fmla="*/ 3310627 h 6407150"/>
              <a:gd name="connsiteX26016" fmla="*/ 6579429 w 11737976"/>
              <a:gd name="connsiteY26016" fmla="*/ 3315461 h 6407150"/>
              <a:gd name="connsiteX26017" fmla="*/ 6585785 w 11737976"/>
              <a:gd name="connsiteY26017" fmla="*/ 3306822 h 6407150"/>
              <a:gd name="connsiteX26018" fmla="*/ 6601882 w 11737976"/>
              <a:gd name="connsiteY26018" fmla="*/ 3300934 h 6407150"/>
              <a:gd name="connsiteX26019" fmla="*/ 6602371 w 11737976"/>
              <a:gd name="connsiteY26019" fmla="*/ 3299582 h 6407150"/>
              <a:gd name="connsiteX26020" fmla="*/ 6607248 w 11737976"/>
              <a:gd name="connsiteY26020" fmla="*/ 3297977 h 6407150"/>
              <a:gd name="connsiteX26021" fmla="*/ 6607733 w 11737976"/>
              <a:gd name="connsiteY26021" fmla="*/ 3299605 h 6407150"/>
              <a:gd name="connsiteX26022" fmla="*/ 6608708 w 11737976"/>
              <a:gd name="connsiteY26022" fmla="*/ 3299881 h 6407150"/>
              <a:gd name="connsiteX26023" fmla="*/ 6608686 w 11737976"/>
              <a:gd name="connsiteY26023" fmla="*/ 3308818 h 6407150"/>
              <a:gd name="connsiteX26024" fmla="*/ 6628183 w 11737976"/>
              <a:gd name="connsiteY26024" fmla="*/ 3308362 h 6407150"/>
              <a:gd name="connsiteX26025" fmla="*/ 6633537 w 11737976"/>
              <a:gd name="connsiteY26025" fmla="*/ 3311364 h 6407150"/>
              <a:gd name="connsiteX26026" fmla="*/ 6639892 w 11737976"/>
              <a:gd name="connsiteY26026" fmla="*/ 3302724 h 6407150"/>
              <a:gd name="connsiteX26027" fmla="*/ 6634538 w 11737976"/>
              <a:gd name="connsiteY26027" fmla="*/ 3299722 h 6407150"/>
              <a:gd name="connsiteX26028" fmla="*/ 6626240 w 11737976"/>
              <a:gd name="connsiteY26028" fmla="*/ 3304832 h 6407150"/>
              <a:gd name="connsiteX26029" fmla="*/ 6620431 w 11737976"/>
              <a:gd name="connsiteY26029" fmla="*/ 3288285 h 6407150"/>
              <a:gd name="connsiteX26030" fmla="*/ 6616541 w 11737976"/>
              <a:gd name="connsiteY26030" fmla="*/ 3284206 h 6407150"/>
              <a:gd name="connsiteX26031" fmla="*/ 6617046 w 11737976"/>
              <a:gd name="connsiteY26031" fmla="*/ 3276895 h 6407150"/>
              <a:gd name="connsiteX26032" fmla="*/ 6642898 w 11737976"/>
              <a:gd name="connsiteY26032" fmla="*/ 3267798 h 6407150"/>
              <a:gd name="connsiteX26033" fmla="*/ 6638538 w 11737976"/>
              <a:gd name="connsiteY26033" fmla="*/ 3256133 h 6407150"/>
              <a:gd name="connsiteX26034" fmla="*/ 6629751 w 11737976"/>
              <a:gd name="connsiteY26034" fmla="*/ 3262595 h 6407150"/>
              <a:gd name="connsiteX26035" fmla="*/ 6625854 w 11737976"/>
              <a:gd name="connsiteY26035" fmla="*/ 3261495 h 6407150"/>
              <a:gd name="connsiteX26036" fmla="*/ 6620507 w 11737976"/>
              <a:gd name="connsiteY26036" fmla="*/ 3255513 h 6407150"/>
              <a:gd name="connsiteX26037" fmla="*/ 6611229 w 11737976"/>
              <a:gd name="connsiteY26037" fmla="*/ 3263327 h 6407150"/>
              <a:gd name="connsiteX26038" fmla="*/ 6619561 w 11737976"/>
              <a:gd name="connsiteY26038" fmla="*/ 3243321 h 6407150"/>
              <a:gd name="connsiteX26039" fmla="*/ 6619568 w 11737976"/>
              <a:gd name="connsiteY26039" fmla="*/ 3240342 h 6407150"/>
              <a:gd name="connsiteX26040" fmla="*/ 6632722 w 11737976"/>
              <a:gd name="connsiteY26040" fmla="*/ 3242566 h 6407150"/>
              <a:gd name="connsiteX26041" fmla="*/ 6645405 w 11737976"/>
              <a:gd name="connsiteY26041" fmla="*/ 3237204 h 6407150"/>
              <a:gd name="connsiteX26042" fmla="*/ 6648328 w 11737976"/>
              <a:gd name="connsiteY26042" fmla="*/ 3238029 h 6407150"/>
              <a:gd name="connsiteX26043" fmla="*/ 6636197 w 11737976"/>
              <a:gd name="connsiteY26043" fmla="*/ 3215226 h 6407150"/>
              <a:gd name="connsiteX26044" fmla="*/ 6650850 w 11737976"/>
              <a:gd name="connsiteY26044" fmla="*/ 3201477 h 6407150"/>
              <a:gd name="connsiteX26045" fmla="*/ 6636728 w 11737976"/>
              <a:gd name="connsiteY26045" fmla="*/ 3195999 h 6407150"/>
              <a:gd name="connsiteX26046" fmla="*/ 6642089 w 11737976"/>
              <a:gd name="connsiteY26046" fmla="*/ 3196021 h 6407150"/>
              <a:gd name="connsiteX26047" fmla="*/ 6637716 w 11737976"/>
              <a:gd name="connsiteY26047" fmla="*/ 3190315 h 6407150"/>
              <a:gd name="connsiteX26048" fmla="*/ 6627962 w 11737976"/>
              <a:gd name="connsiteY26048" fmla="*/ 3193523 h 6407150"/>
              <a:gd name="connsiteX26049" fmla="*/ 6629461 w 11737976"/>
              <a:gd name="connsiteY26049" fmla="*/ 3177551 h 6407150"/>
              <a:gd name="connsiteX26050" fmla="*/ 6632383 w 11737976"/>
              <a:gd name="connsiteY26050" fmla="*/ 3178376 h 6407150"/>
              <a:gd name="connsiteX26051" fmla="*/ 6634381 w 11737976"/>
              <a:gd name="connsiteY26051" fmla="*/ 3158071 h 6407150"/>
              <a:gd name="connsiteX26052" fmla="*/ 6630995 w 11737976"/>
              <a:gd name="connsiteY26052" fmla="*/ 3146680 h 6407150"/>
              <a:gd name="connsiteX26053" fmla="*/ 6635879 w 11737976"/>
              <a:gd name="connsiteY26053" fmla="*/ 3142098 h 6407150"/>
              <a:gd name="connsiteX26054" fmla="*/ 6633959 w 11737976"/>
              <a:gd name="connsiteY26054" fmla="*/ 3129630 h 6407150"/>
              <a:gd name="connsiteX26055" fmla="*/ 6636882 w 11737976"/>
              <a:gd name="connsiteY26055" fmla="*/ 3130455 h 6407150"/>
              <a:gd name="connsiteX26056" fmla="*/ 6655990 w 11737976"/>
              <a:gd name="connsiteY26056" fmla="*/ 3086663 h 6407150"/>
              <a:gd name="connsiteX26057" fmla="*/ 6655024 w 11737976"/>
              <a:gd name="connsiteY26057" fmla="*/ 3083408 h 6407150"/>
              <a:gd name="connsiteX26058" fmla="*/ 6652613 w 11737976"/>
              <a:gd name="connsiteY26058" fmla="*/ 3072293 h 6407150"/>
              <a:gd name="connsiteX26059" fmla="*/ 6650208 w 11737976"/>
              <a:gd name="connsiteY26059" fmla="*/ 3058199 h 6407150"/>
              <a:gd name="connsiteX26060" fmla="*/ 6660013 w 11737976"/>
              <a:gd name="connsiteY26060" fmla="*/ 3034137 h 6407150"/>
              <a:gd name="connsiteX26061" fmla="*/ 6657124 w 11737976"/>
              <a:gd name="connsiteY26061" fmla="*/ 3018415 h 6407150"/>
              <a:gd name="connsiteX26062" fmla="*/ 6657629 w 11737976"/>
              <a:gd name="connsiteY26062" fmla="*/ 3011104 h 6407150"/>
              <a:gd name="connsiteX26063" fmla="*/ 6660592 w 11737976"/>
              <a:gd name="connsiteY26063" fmla="*/ 2994054 h 6407150"/>
              <a:gd name="connsiteX26064" fmla="*/ 6649387 w 11737976"/>
              <a:gd name="connsiteY26064" fmla="*/ 2992381 h 6407150"/>
              <a:gd name="connsiteX26065" fmla="*/ 6651826 w 11737976"/>
              <a:gd name="connsiteY26065" fmla="*/ 2991578 h 6407150"/>
              <a:gd name="connsiteX26066" fmla="*/ 6651342 w 11737976"/>
              <a:gd name="connsiteY26066" fmla="*/ 2989951 h 6407150"/>
              <a:gd name="connsiteX26067" fmla="*/ 6647080 w 11737976"/>
              <a:gd name="connsiteY26067" fmla="*/ 2993084 h 6407150"/>
              <a:gd name="connsiteX26068" fmla="*/ 6647439 w 11737976"/>
              <a:gd name="connsiteY26068" fmla="*/ 2991829 h 6407150"/>
              <a:gd name="connsiteX26069" fmla="*/ 6646949 w 11737976"/>
              <a:gd name="connsiteY26069" fmla="*/ 2993182 h 6407150"/>
              <a:gd name="connsiteX26070" fmla="*/ 6647080 w 11737976"/>
              <a:gd name="connsiteY26070" fmla="*/ 2993084 h 6407150"/>
              <a:gd name="connsiteX26071" fmla="*/ 6643508 w 11737976"/>
              <a:gd name="connsiteY26071" fmla="*/ 3005625 h 6407150"/>
              <a:gd name="connsiteX26072" fmla="*/ 6651314 w 11737976"/>
              <a:gd name="connsiteY26072" fmla="*/ 3001868 h 6407150"/>
              <a:gd name="connsiteX26073" fmla="*/ 6653732 w 11737976"/>
              <a:gd name="connsiteY26073" fmla="*/ 3010004 h 6407150"/>
              <a:gd name="connsiteX26074" fmla="*/ 6653242 w 11737976"/>
              <a:gd name="connsiteY26074" fmla="*/ 3011356 h 6407150"/>
              <a:gd name="connsiteX26075" fmla="*/ 6648840 w 11737976"/>
              <a:gd name="connsiteY26075" fmla="*/ 3017567 h 6407150"/>
              <a:gd name="connsiteX26076" fmla="*/ 6647383 w 11737976"/>
              <a:gd name="connsiteY26076" fmla="*/ 3015665 h 6407150"/>
              <a:gd name="connsiteX26077" fmla="*/ 6646409 w 11737976"/>
              <a:gd name="connsiteY26077" fmla="*/ 3015389 h 6407150"/>
              <a:gd name="connsiteX26078" fmla="*/ 6645919 w 11737976"/>
              <a:gd name="connsiteY26078" fmla="*/ 3016741 h 6407150"/>
              <a:gd name="connsiteX26079" fmla="*/ 6647376 w 11737976"/>
              <a:gd name="connsiteY26079" fmla="*/ 3018643 h 6407150"/>
              <a:gd name="connsiteX26080" fmla="*/ 6642022 w 11737976"/>
              <a:gd name="connsiteY26080" fmla="*/ 3015640 h 6407150"/>
              <a:gd name="connsiteX26081" fmla="*/ 6642001 w 11737976"/>
              <a:gd name="connsiteY26081" fmla="*/ 3024579 h 6407150"/>
              <a:gd name="connsiteX26082" fmla="*/ 6641021 w 11737976"/>
              <a:gd name="connsiteY26082" fmla="*/ 3027282 h 6407150"/>
              <a:gd name="connsiteX26083" fmla="*/ 6635134 w 11737976"/>
              <a:gd name="connsiteY26083" fmla="*/ 3043507 h 6407150"/>
              <a:gd name="connsiteX26084" fmla="*/ 6641961 w 11737976"/>
              <a:gd name="connsiteY26084" fmla="*/ 3042454 h 6407150"/>
              <a:gd name="connsiteX26085" fmla="*/ 6636095 w 11737976"/>
              <a:gd name="connsiteY26085" fmla="*/ 3049740 h 6407150"/>
              <a:gd name="connsiteX26086" fmla="*/ 6625870 w 11737976"/>
              <a:gd name="connsiteY26086" fmla="*/ 3045363 h 6407150"/>
              <a:gd name="connsiteX26087" fmla="*/ 6630761 w 11737976"/>
              <a:gd name="connsiteY26087" fmla="*/ 3037801 h 6407150"/>
              <a:gd name="connsiteX26088" fmla="*/ 6630293 w 11737976"/>
              <a:gd name="connsiteY26088" fmla="*/ 3030215 h 6407150"/>
              <a:gd name="connsiteX26089" fmla="*/ 6631266 w 11737976"/>
              <a:gd name="connsiteY26089" fmla="*/ 3030489 h 6407150"/>
              <a:gd name="connsiteX26090" fmla="*/ 6631757 w 11737976"/>
              <a:gd name="connsiteY26090" fmla="*/ 3029137 h 6407150"/>
              <a:gd name="connsiteX26091" fmla="*/ 6630782 w 11737976"/>
              <a:gd name="connsiteY26091" fmla="*/ 3028863 h 6407150"/>
              <a:gd name="connsiteX26092" fmla="*/ 6628835 w 11737976"/>
              <a:gd name="connsiteY26092" fmla="*/ 3028313 h 6407150"/>
              <a:gd name="connsiteX26093" fmla="*/ 6630795 w 11737976"/>
              <a:gd name="connsiteY26093" fmla="*/ 3022905 h 6407150"/>
              <a:gd name="connsiteX26094" fmla="*/ 6627389 w 11737976"/>
              <a:gd name="connsiteY26094" fmla="*/ 3020452 h 6407150"/>
              <a:gd name="connsiteX26095" fmla="*/ 6628917 w 11737976"/>
              <a:gd name="connsiteY26095" fmla="*/ 2992561 h 6407150"/>
              <a:gd name="connsiteX26096" fmla="*/ 6618132 w 11737976"/>
              <a:gd name="connsiteY26096" fmla="*/ 3019327 h 6407150"/>
              <a:gd name="connsiteX26097" fmla="*/ 6599168 w 11737976"/>
              <a:gd name="connsiteY26097" fmla="*/ 3000556 h 6407150"/>
              <a:gd name="connsiteX26098" fmla="*/ 6591880 w 11737976"/>
              <a:gd name="connsiteY26098" fmla="*/ 2991045 h 6407150"/>
              <a:gd name="connsiteX26099" fmla="*/ 6586036 w 11737976"/>
              <a:gd name="connsiteY26099" fmla="*/ 2989396 h 6407150"/>
              <a:gd name="connsiteX26100" fmla="*/ 6586521 w 11737976"/>
              <a:gd name="connsiteY26100" fmla="*/ 2991022 h 6407150"/>
              <a:gd name="connsiteX26101" fmla="*/ 6582147 w 11737976"/>
              <a:gd name="connsiteY26101" fmla="*/ 2985315 h 6407150"/>
              <a:gd name="connsiteX26102" fmla="*/ 6592406 w 11737976"/>
              <a:gd name="connsiteY26102" fmla="*/ 2974798 h 6407150"/>
              <a:gd name="connsiteX26103" fmla="*/ 6595819 w 11737976"/>
              <a:gd name="connsiteY26103" fmla="*/ 2974270 h 6407150"/>
              <a:gd name="connsiteX26104" fmla="*/ 6596309 w 11737976"/>
              <a:gd name="connsiteY26104" fmla="*/ 2972919 h 6407150"/>
              <a:gd name="connsiteX26105" fmla="*/ 6595826 w 11737976"/>
              <a:gd name="connsiteY26105" fmla="*/ 2971291 h 6407150"/>
              <a:gd name="connsiteX26106" fmla="*/ 6592904 w 11737976"/>
              <a:gd name="connsiteY26106" fmla="*/ 2970466 h 6407150"/>
              <a:gd name="connsiteX26107" fmla="*/ 6591439 w 11737976"/>
              <a:gd name="connsiteY26107" fmla="*/ 2971543 h 6407150"/>
              <a:gd name="connsiteX26108" fmla="*/ 6590464 w 11737976"/>
              <a:gd name="connsiteY26108" fmla="*/ 2971268 h 6407150"/>
              <a:gd name="connsiteX26109" fmla="*/ 6591943 w 11737976"/>
              <a:gd name="connsiteY26109" fmla="*/ 2964233 h 6407150"/>
              <a:gd name="connsiteX26110" fmla="*/ 6578782 w 11737976"/>
              <a:gd name="connsiteY26110" fmla="*/ 2964988 h 6407150"/>
              <a:gd name="connsiteX26111" fmla="*/ 6572419 w 11737976"/>
              <a:gd name="connsiteY26111" fmla="*/ 2976606 h 6407150"/>
              <a:gd name="connsiteX26112" fmla="*/ 6572931 w 11737976"/>
              <a:gd name="connsiteY26112" fmla="*/ 2966316 h 6407150"/>
              <a:gd name="connsiteX26113" fmla="*/ 6568572 w 11737976"/>
              <a:gd name="connsiteY26113" fmla="*/ 2954651 h 6407150"/>
              <a:gd name="connsiteX26114" fmla="*/ 6572960 w 11737976"/>
              <a:gd name="connsiteY26114" fmla="*/ 2954398 h 6407150"/>
              <a:gd name="connsiteX26115" fmla="*/ 6568095 w 11737976"/>
              <a:gd name="connsiteY26115" fmla="*/ 2950044 h 6407150"/>
              <a:gd name="connsiteX26116" fmla="*/ 6572979 w 11737976"/>
              <a:gd name="connsiteY26116" fmla="*/ 2945462 h 6407150"/>
              <a:gd name="connsiteX26117" fmla="*/ 6566175 w 11737976"/>
              <a:gd name="connsiteY26117" fmla="*/ 2937577 h 6407150"/>
              <a:gd name="connsiteX26118" fmla="*/ 6554962 w 11737976"/>
              <a:gd name="connsiteY26118" fmla="*/ 2938882 h 6407150"/>
              <a:gd name="connsiteX26119" fmla="*/ 6555943 w 11737976"/>
              <a:gd name="connsiteY26119" fmla="*/ 2936178 h 6407150"/>
              <a:gd name="connsiteX26120" fmla="*/ 6564240 w 11737976"/>
              <a:gd name="connsiteY26120" fmla="*/ 2931069 h 6407150"/>
              <a:gd name="connsiteX26121" fmla="*/ 6565704 w 11737976"/>
              <a:gd name="connsiteY26121" fmla="*/ 2929992 h 6407150"/>
              <a:gd name="connsiteX26122" fmla="*/ 6567647 w 11737976"/>
              <a:gd name="connsiteY26122" fmla="*/ 2933521 h 6407150"/>
              <a:gd name="connsiteX26123" fmla="*/ 6568129 w 11737976"/>
              <a:gd name="connsiteY26123" fmla="*/ 2935148 h 6407150"/>
              <a:gd name="connsiteX26124" fmla="*/ 6569594 w 11737976"/>
              <a:gd name="connsiteY26124" fmla="*/ 2934072 h 6407150"/>
              <a:gd name="connsiteX26125" fmla="*/ 6566196 w 11737976"/>
              <a:gd name="connsiteY26125" fmla="*/ 2928640 h 6407150"/>
              <a:gd name="connsiteX26126" fmla="*/ 6565221 w 11737976"/>
              <a:gd name="connsiteY26126" fmla="*/ 2928364 h 6407150"/>
              <a:gd name="connsiteX26127" fmla="*/ 6562783 w 11737976"/>
              <a:gd name="connsiteY26127" fmla="*/ 2929166 h 6407150"/>
              <a:gd name="connsiteX26128" fmla="*/ 6561808 w 11737976"/>
              <a:gd name="connsiteY26128" fmla="*/ 2928891 h 6407150"/>
              <a:gd name="connsiteX26129" fmla="*/ 6561822 w 11737976"/>
              <a:gd name="connsiteY26129" fmla="*/ 2922932 h 6407150"/>
              <a:gd name="connsiteX26130" fmla="*/ 6551583 w 11737976"/>
              <a:gd name="connsiteY26130" fmla="*/ 2924514 h 6407150"/>
              <a:gd name="connsiteX26131" fmla="*/ 6553545 w 11737976"/>
              <a:gd name="connsiteY26131" fmla="*/ 2919105 h 6407150"/>
              <a:gd name="connsiteX26132" fmla="*/ 6548682 w 11737976"/>
              <a:gd name="connsiteY26132" fmla="*/ 2914749 h 6407150"/>
              <a:gd name="connsiteX26133" fmla="*/ 6539383 w 11737976"/>
              <a:gd name="connsiteY26133" fmla="*/ 2931502 h 6407150"/>
              <a:gd name="connsiteX26134" fmla="*/ 6548157 w 11737976"/>
              <a:gd name="connsiteY26134" fmla="*/ 2930998 h 6407150"/>
              <a:gd name="connsiteX26135" fmla="*/ 6550091 w 11737976"/>
              <a:gd name="connsiteY26135" fmla="*/ 2937507 h 6407150"/>
              <a:gd name="connsiteX26136" fmla="*/ 6553021 w 11737976"/>
              <a:gd name="connsiteY26136" fmla="*/ 2935352 h 6407150"/>
              <a:gd name="connsiteX26137" fmla="*/ 6552040 w 11737976"/>
              <a:gd name="connsiteY26137" fmla="*/ 2938057 h 6407150"/>
              <a:gd name="connsiteX26138" fmla="*/ 6550078 w 11737976"/>
              <a:gd name="connsiteY26138" fmla="*/ 2943465 h 6407150"/>
              <a:gd name="connsiteX26139" fmla="*/ 6551052 w 11737976"/>
              <a:gd name="connsiteY26139" fmla="*/ 2943741 h 6407150"/>
              <a:gd name="connsiteX26140" fmla="*/ 6541795 w 11737976"/>
              <a:gd name="connsiteY26140" fmla="*/ 2942617 h 6407150"/>
              <a:gd name="connsiteX26141" fmla="*/ 6535446 w 11737976"/>
              <a:gd name="connsiteY26141" fmla="*/ 2948277 h 6407150"/>
              <a:gd name="connsiteX26142" fmla="*/ 6540322 w 11737976"/>
              <a:gd name="connsiteY26142" fmla="*/ 2946673 h 6407150"/>
              <a:gd name="connsiteX26143" fmla="*/ 6538362 w 11737976"/>
              <a:gd name="connsiteY26143" fmla="*/ 2952081 h 6407150"/>
              <a:gd name="connsiteX26144" fmla="*/ 6526196 w 11737976"/>
              <a:gd name="connsiteY26144" fmla="*/ 2944174 h 6407150"/>
              <a:gd name="connsiteX26145" fmla="*/ 6523756 w 11737976"/>
              <a:gd name="connsiteY26145" fmla="*/ 2944975 h 6407150"/>
              <a:gd name="connsiteX26146" fmla="*/ 6525220 w 11737976"/>
              <a:gd name="connsiteY26146" fmla="*/ 2943898 h 6407150"/>
              <a:gd name="connsiteX26147" fmla="*/ 6526202 w 11737976"/>
              <a:gd name="connsiteY26147" fmla="*/ 2941194 h 6407150"/>
              <a:gd name="connsiteX26148" fmla="*/ 6526706 w 11737976"/>
              <a:gd name="connsiteY26148" fmla="*/ 2933884 h 6407150"/>
              <a:gd name="connsiteX26149" fmla="*/ 6526223 w 11737976"/>
              <a:gd name="connsiteY26149" fmla="*/ 2932256 h 6407150"/>
              <a:gd name="connsiteX26150" fmla="*/ 6524282 w 11737976"/>
              <a:gd name="connsiteY26150" fmla="*/ 2928728 h 6407150"/>
              <a:gd name="connsiteX26151" fmla="*/ 6523798 w 11737976"/>
              <a:gd name="connsiteY26151" fmla="*/ 2927100 h 6407150"/>
              <a:gd name="connsiteX26152" fmla="*/ 6524289 w 11737976"/>
              <a:gd name="connsiteY26152" fmla="*/ 2925748 h 6407150"/>
              <a:gd name="connsiteX26153" fmla="*/ 6523804 w 11737976"/>
              <a:gd name="connsiteY26153" fmla="*/ 2924121 h 6407150"/>
              <a:gd name="connsiteX26154" fmla="*/ 6521367 w 11737976"/>
              <a:gd name="connsiteY26154" fmla="*/ 2924924 h 6407150"/>
              <a:gd name="connsiteX26155" fmla="*/ 6520876 w 11737976"/>
              <a:gd name="connsiteY26155" fmla="*/ 2926275 h 6407150"/>
              <a:gd name="connsiteX26156" fmla="*/ 6519902 w 11737976"/>
              <a:gd name="connsiteY26156" fmla="*/ 2925999 h 6407150"/>
              <a:gd name="connsiteX26157" fmla="*/ 6516509 w 11737976"/>
              <a:gd name="connsiteY26157" fmla="*/ 2917589 h 6407150"/>
              <a:gd name="connsiteX26158" fmla="*/ 6517000 w 11737976"/>
              <a:gd name="connsiteY26158" fmla="*/ 2916236 h 6407150"/>
              <a:gd name="connsiteX26159" fmla="*/ 6518464 w 11737976"/>
              <a:gd name="connsiteY26159" fmla="*/ 2915159 h 6407150"/>
              <a:gd name="connsiteX26160" fmla="*/ 6517981 w 11737976"/>
              <a:gd name="connsiteY26160" fmla="*/ 2913533 h 6407150"/>
              <a:gd name="connsiteX26161" fmla="*/ 6516524 w 11737976"/>
              <a:gd name="connsiteY26161" fmla="*/ 2911630 h 6407150"/>
              <a:gd name="connsiteX26162" fmla="*/ 6533118 w 11737976"/>
              <a:gd name="connsiteY26162" fmla="*/ 2901411 h 6407150"/>
              <a:gd name="connsiteX26163" fmla="*/ 6529712 w 11737976"/>
              <a:gd name="connsiteY26163" fmla="*/ 2898959 h 6407150"/>
              <a:gd name="connsiteX26164" fmla="*/ 6534099 w 11737976"/>
              <a:gd name="connsiteY26164" fmla="*/ 2898707 h 6407150"/>
              <a:gd name="connsiteX26165" fmla="*/ 6528253 w 11737976"/>
              <a:gd name="connsiteY26165" fmla="*/ 2897056 h 6407150"/>
              <a:gd name="connsiteX26166" fmla="*/ 6526803 w 11737976"/>
              <a:gd name="connsiteY26166" fmla="*/ 2892175 h 6407150"/>
              <a:gd name="connsiteX26167" fmla="*/ 6538030 w 11737976"/>
              <a:gd name="connsiteY26167" fmla="*/ 2884910 h 6407150"/>
              <a:gd name="connsiteX26168" fmla="*/ 6536578 w 11737976"/>
              <a:gd name="connsiteY26168" fmla="*/ 2880029 h 6407150"/>
              <a:gd name="connsiteX26169" fmla="*/ 6529753 w 11737976"/>
              <a:gd name="connsiteY26169" fmla="*/ 2881083 h 6407150"/>
              <a:gd name="connsiteX26170" fmla="*/ 6528323 w 11737976"/>
              <a:gd name="connsiteY26170" fmla="*/ 2867263 h 6407150"/>
              <a:gd name="connsiteX26171" fmla="*/ 6536144 w 11737976"/>
              <a:gd name="connsiteY26171" fmla="*/ 2857547 h 6407150"/>
              <a:gd name="connsiteX26172" fmla="*/ 6542969 w 11737976"/>
              <a:gd name="connsiteY26172" fmla="*/ 2856494 h 6407150"/>
              <a:gd name="connsiteX26173" fmla="*/ 6548351 w 11737976"/>
              <a:gd name="connsiteY26173" fmla="*/ 2847580 h 6407150"/>
              <a:gd name="connsiteX26174" fmla="*/ 6537644 w 11737976"/>
              <a:gd name="connsiteY26174" fmla="*/ 2841575 h 6407150"/>
              <a:gd name="connsiteX26175" fmla="*/ 6527875 w 11737976"/>
              <a:gd name="connsiteY26175" fmla="*/ 2850740 h 6407150"/>
              <a:gd name="connsiteX26176" fmla="*/ 6530306 w 11737976"/>
              <a:gd name="connsiteY26176" fmla="*/ 2852917 h 6407150"/>
              <a:gd name="connsiteX26177" fmla="*/ 6522983 w 11737976"/>
              <a:gd name="connsiteY26177" fmla="*/ 2858302 h 6407150"/>
              <a:gd name="connsiteX26178" fmla="*/ 6522535 w 11737976"/>
              <a:gd name="connsiteY26178" fmla="*/ 2841779 h 6407150"/>
              <a:gd name="connsiteX26179" fmla="*/ 6524497 w 11737976"/>
              <a:gd name="connsiteY26179" fmla="*/ 2836371 h 6407150"/>
              <a:gd name="connsiteX26180" fmla="*/ 6521090 w 11737976"/>
              <a:gd name="connsiteY26180" fmla="*/ 2833919 h 6407150"/>
              <a:gd name="connsiteX26181" fmla="*/ 6525975 w 11737976"/>
              <a:gd name="connsiteY26181" fmla="*/ 2829336 h 6407150"/>
              <a:gd name="connsiteX26182" fmla="*/ 6517678 w 11737976"/>
              <a:gd name="connsiteY26182" fmla="*/ 2834445 h 6407150"/>
              <a:gd name="connsiteX26183" fmla="*/ 6520613 w 11737976"/>
              <a:gd name="connsiteY26183" fmla="*/ 2829312 h 6407150"/>
              <a:gd name="connsiteX26184" fmla="*/ 6517207 w 11737976"/>
              <a:gd name="connsiteY26184" fmla="*/ 2826859 h 6407150"/>
              <a:gd name="connsiteX26185" fmla="*/ 6501125 w 11737976"/>
              <a:gd name="connsiteY26185" fmla="*/ 2826788 h 6407150"/>
              <a:gd name="connsiteX26186" fmla="*/ 6501616 w 11737976"/>
              <a:gd name="connsiteY26186" fmla="*/ 2825436 h 6407150"/>
              <a:gd name="connsiteX26187" fmla="*/ 6487481 w 11737976"/>
              <a:gd name="connsiteY26187" fmla="*/ 2825917 h 6407150"/>
              <a:gd name="connsiteX26188" fmla="*/ 6489933 w 11737976"/>
              <a:gd name="connsiteY26188" fmla="*/ 2819156 h 6407150"/>
              <a:gd name="connsiteX26189" fmla="*/ 6492855 w 11737976"/>
              <a:gd name="connsiteY26189" fmla="*/ 2819982 h 6407150"/>
              <a:gd name="connsiteX26190" fmla="*/ 6493339 w 11737976"/>
              <a:gd name="connsiteY26190" fmla="*/ 2821610 h 6407150"/>
              <a:gd name="connsiteX26191" fmla="*/ 6496261 w 11737976"/>
              <a:gd name="connsiteY26191" fmla="*/ 2822435 h 6407150"/>
              <a:gd name="connsiteX26192" fmla="*/ 6498216 w 11737976"/>
              <a:gd name="connsiteY26192" fmla="*/ 2820005 h 6407150"/>
              <a:gd name="connsiteX26193" fmla="*/ 6499192 w 11737976"/>
              <a:gd name="connsiteY26193" fmla="*/ 2820280 h 6407150"/>
              <a:gd name="connsiteX26194" fmla="*/ 6502624 w 11737976"/>
              <a:gd name="connsiteY26194" fmla="*/ 2810815 h 6407150"/>
              <a:gd name="connsiteX26195" fmla="*/ 6504089 w 11737976"/>
              <a:gd name="connsiteY26195" fmla="*/ 2809739 h 6407150"/>
              <a:gd name="connsiteX26196" fmla="*/ 6505553 w 11737976"/>
              <a:gd name="connsiteY26196" fmla="*/ 2808661 h 6407150"/>
              <a:gd name="connsiteX26197" fmla="*/ 6507503 w 11737976"/>
              <a:gd name="connsiteY26197" fmla="*/ 2809212 h 6407150"/>
              <a:gd name="connsiteX26198" fmla="*/ 6514286 w 11737976"/>
              <a:gd name="connsiteY26198" fmla="*/ 2826034 h 6407150"/>
              <a:gd name="connsiteX26199" fmla="*/ 6528918 w 11737976"/>
              <a:gd name="connsiteY26199" fmla="*/ 2821223 h 6407150"/>
              <a:gd name="connsiteX26200" fmla="*/ 6531854 w 11737976"/>
              <a:gd name="connsiteY26200" fmla="*/ 2816090 h 6407150"/>
              <a:gd name="connsiteX26201" fmla="*/ 6534293 w 11737976"/>
              <a:gd name="connsiteY26201" fmla="*/ 2815289 h 6407150"/>
              <a:gd name="connsiteX26202" fmla="*/ 6534251 w 11737976"/>
              <a:gd name="connsiteY26202" fmla="*/ 2833163 h 6407150"/>
              <a:gd name="connsiteX26203" fmla="*/ 6537173 w 11737976"/>
              <a:gd name="connsiteY26203" fmla="*/ 2833989 h 6407150"/>
              <a:gd name="connsiteX26204" fmla="*/ 6542547 w 11737976"/>
              <a:gd name="connsiteY26204" fmla="*/ 2828053 h 6407150"/>
              <a:gd name="connsiteX26205" fmla="*/ 6547916 w 11737976"/>
              <a:gd name="connsiteY26205" fmla="*/ 2825098 h 6407150"/>
              <a:gd name="connsiteX26206" fmla="*/ 6543038 w 11737976"/>
              <a:gd name="connsiteY26206" fmla="*/ 2826701 h 6407150"/>
              <a:gd name="connsiteX26207" fmla="*/ 6544525 w 11737976"/>
              <a:gd name="connsiteY26207" fmla="*/ 2816686 h 6407150"/>
              <a:gd name="connsiteX26208" fmla="*/ 6544047 w 11737976"/>
              <a:gd name="connsiteY26208" fmla="*/ 2812080 h 6407150"/>
              <a:gd name="connsiteX26209" fmla="*/ 6545512 w 11737976"/>
              <a:gd name="connsiteY26209" fmla="*/ 2811004 h 6407150"/>
              <a:gd name="connsiteX26210" fmla="*/ 6550390 w 11737976"/>
              <a:gd name="connsiteY26210" fmla="*/ 2809400 h 6407150"/>
              <a:gd name="connsiteX26211" fmla="*/ 6549415 w 11737976"/>
              <a:gd name="connsiteY26211" fmla="*/ 2809124 h 6407150"/>
              <a:gd name="connsiteX26212" fmla="*/ 6553319 w 11737976"/>
              <a:gd name="connsiteY26212" fmla="*/ 2807245 h 6407150"/>
              <a:gd name="connsiteX26213" fmla="*/ 6553810 w 11737976"/>
              <a:gd name="connsiteY26213" fmla="*/ 2805894 h 6407150"/>
              <a:gd name="connsiteX26214" fmla="*/ 6551861 w 11737976"/>
              <a:gd name="connsiteY26214" fmla="*/ 2805343 h 6407150"/>
              <a:gd name="connsiteX26215" fmla="*/ 6550396 w 11737976"/>
              <a:gd name="connsiteY26215" fmla="*/ 2806421 h 6407150"/>
              <a:gd name="connsiteX26216" fmla="*/ 6547024 w 11737976"/>
              <a:gd name="connsiteY26216" fmla="*/ 2789071 h 6407150"/>
              <a:gd name="connsiteX26217" fmla="*/ 6536766 w 11737976"/>
              <a:gd name="connsiteY26217" fmla="*/ 2799590 h 6407150"/>
              <a:gd name="connsiteX26218" fmla="*/ 6539682 w 11737976"/>
              <a:gd name="connsiteY26218" fmla="*/ 2803394 h 6407150"/>
              <a:gd name="connsiteX26219" fmla="*/ 6538708 w 11737976"/>
              <a:gd name="connsiteY26219" fmla="*/ 2803119 h 6407150"/>
              <a:gd name="connsiteX26220" fmla="*/ 6538217 w 11737976"/>
              <a:gd name="connsiteY26220" fmla="*/ 2804471 h 6407150"/>
              <a:gd name="connsiteX26221" fmla="*/ 6539191 w 11737976"/>
              <a:gd name="connsiteY26221" fmla="*/ 2804746 h 6407150"/>
              <a:gd name="connsiteX26222" fmla="*/ 6541140 w 11737976"/>
              <a:gd name="connsiteY26222" fmla="*/ 2805296 h 6407150"/>
              <a:gd name="connsiteX26223" fmla="*/ 6540649 w 11737976"/>
              <a:gd name="connsiteY26223" fmla="*/ 2806648 h 6407150"/>
              <a:gd name="connsiteX26224" fmla="*/ 6538693 w 11737976"/>
              <a:gd name="connsiteY26224" fmla="*/ 2809077 h 6407150"/>
              <a:gd name="connsiteX26225" fmla="*/ 6535758 w 11737976"/>
              <a:gd name="connsiteY26225" fmla="*/ 2814211 h 6407150"/>
              <a:gd name="connsiteX26226" fmla="*/ 6534784 w 11737976"/>
              <a:gd name="connsiteY26226" fmla="*/ 2813936 h 6407150"/>
              <a:gd name="connsiteX26227" fmla="*/ 6531371 w 11737976"/>
              <a:gd name="connsiteY26227" fmla="*/ 2814462 h 6407150"/>
              <a:gd name="connsiteX26228" fmla="*/ 6537235 w 11737976"/>
              <a:gd name="connsiteY26228" fmla="*/ 2807175 h 6407150"/>
              <a:gd name="connsiteX26229" fmla="*/ 6532863 w 11737976"/>
              <a:gd name="connsiteY26229" fmla="*/ 2801468 h 6407150"/>
              <a:gd name="connsiteX26230" fmla="*/ 6534817 w 11737976"/>
              <a:gd name="connsiteY26230" fmla="*/ 2799040 h 6407150"/>
              <a:gd name="connsiteX26231" fmla="*/ 6534825 w 11737976"/>
              <a:gd name="connsiteY26231" fmla="*/ 2796061 h 6407150"/>
              <a:gd name="connsiteX26232" fmla="*/ 6535807 w 11737976"/>
              <a:gd name="connsiteY26232" fmla="*/ 2793356 h 6407150"/>
              <a:gd name="connsiteX26233" fmla="*/ 6536780 w 11737976"/>
              <a:gd name="connsiteY26233" fmla="*/ 2793631 h 6407150"/>
              <a:gd name="connsiteX26234" fmla="*/ 6538721 w 11737976"/>
              <a:gd name="connsiteY26234" fmla="*/ 2797161 h 6407150"/>
              <a:gd name="connsiteX26235" fmla="*/ 6542162 w 11737976"/>
              <a:gd name="connsiteY26235" fmla="*/ 2784717 h 6407150"/>
              <a:gd name="connsiteX26236" fmla="*/ 6534362 w 11737976"/>
              <a:gd name="connsiteY26236" fmla="*/ 2785495 h 6407150"/>
              <a:gd name="connsiteX26237" fmla="*/ 6532414 w 11737976"/>
              <a:gd name="connsiteY26237" fmla="*/ 2784945 h 6407150"/>
              <a:gd name="connsiteX26238" fmla="*/ 6532904 w 11737976"/>
              <a:gd name="connsiteY26238" fmla="*/ 2783593 h 6407150"/>
              <a:gd name="connsiteX26239" fmla="*/ 6540228 w 11737976"/>
              <a:gd name="connsiteY26239" fmla="*/ 2778208 h 6407150"/>
              <a:gd name="connsiteX26240" fmla="*/ 6543647 w 11737976"/>
              <a:gd name="connsiteY26240" fmla="*/ 2774702 h 6407150"/>
              <a:gd name="connsiteX26241" fmla="*/ 6544628 w 11737976"/>
              <a:gd name="connsiteY26241" fmla="*/ 2771998 h 6407150"/>
              <a:gd name="connsiteX26242" fmla="*/ 6548041 w 11737976"/>
              <a:gd name="connsiteY26242" fmla="*/ 2771471 h 6407150"/>
              <a:gd name="connsiteX26243" fmla="*/ 6549505 w 11737976"/>
              <a:gd name="connsiteY26243" fmla="*/ 2770395 h 6407150"/>
              <a:gd name="connsiteX26244" fmla="*/ 6548048 w 11737976"/>
              <a:gd name="connsiteY26244" fmla="*/ 2768491 h 6407150"/>
              <a:gd name="connsiteX26245" fmla="*/ 6544635 w 11737976"/>
              <a:gd name="connsiteY26245" fmla="*/ 2769019 h 6407150"/>
              <a:gd name="connsiteX26246" fmla="*/ 6544152 w 11737976"/>
              <a:gd name="connsiteY26246" fmla="*/ 2767392 h 6407150"/>
              <a:gd name="connsiteX26247" fmla="*/ 6544642 w 11737976"/>
              <a:gd name="connsiteY26247" fmla="*/ 2766040 h 6407150"/>
              <a:gd name="connsiteX26248" fmla="*/ 6539778 w 11737976"/>
              <a:gd name="connsiteY26248" fmla="*/ 2761685 h 6407150"/>
              <a:gd name="connsiteX26249" fmla="*/ 6535875 w 11737976"/>
              <a:gd name="connsiteY26249" fmla="*/ 2763562 h 6407150"/>
              <a:gd name="connsiteX26250" fmla="*/ 6533437 w 11737976"/>
              <a:gd name="connsiteY26250" fmla="*/ 2764366 h 6407150"/>
              <a:gd name="connsiteX26251" fmla="*/ 6531973 w 11737976"/>
              <a:gd name="connsiteY26251" fmla="*/ 2765443 h 6407150"/>
              <a:gd name="connsiteX26252" fmla="*/ 6530515 w 11737976"/>
              <a:gd name="connsiteY26252" fmla="*/ 2763539 h 6407150"/>
              <a:gd name="connsiteX26253" fmla="*/ 6532470 w 11737976"/>
              <a:gd name="connsiteY26253" fmla="*/ 2761112 h 6407150"/>
              <a:gd name="connsiteX26254" fmla="*/ 6532953 w 11737976"/>
              <a:gd name="connsiteY26254" fmla="*/ 2762738 h 6407150"/>
              <a:gd name="connsiteX26255" fmla="*/ 6534915 w 11737976"/>
              <a:gd name="connsiteY26255" fmla="*/ 2757330 h 6407150"/>
              <a:gd name="connsiteX26256" fmla="*/ 6529064 w 11737976"/>
              <a:gd name="connsiteY26256" fmla="*/ 2758658 h 6407150"/>
              <a:gd name="connsiteX26257" fmla="*/ 6530031 w 11737976"/>
              <a:gd name="connsiteY26257" fmla="*/ 2761913 h 6407150"/>
              <a:gd name="connsiteX26258" fmla="*/ 6528566 w 11737976"/>
              <a:gd name="connsiteY26258" fmla="*/ 2762991 h 6407150"/>
              <a:gd name="connsiteX26259" fmla="*/ 6529050 w 11737976"/>
              <a:gd name="connsiteY26259" fmla="*/ 2764618 h 6407150"/>
              <a:gd name="connsiteX26260" fmla="*/ 6523689 w 11737976"/>
              <a:gd name="connsiteY26260" fmla="*/ 2764593 h 6407150"/>
              <a:gd name="connsiteX26261" fmla="*/ 6521727 w 11737976"/>
              <a:gd name="connsiteY26261" fmla="*/ 2770001 h 6407150"/>
              <a:gd name="connsiteX26262" fmla="*/ 6516842 w 11737976"/>
              <a:gd name="connsiteY26262" fmla="*/ 2774585 h 6407150"/>
              <a:gd name="connsiteX26263" fmla="*/ 6516351 w 11737976"/>
              <a:gd name="connsiteY26263" fmla="*/ 2775937 h 6407150"/>
              <a:gd name="connsiteX26264" fmla="*/ 6515386 w 11737976"/>
              <a:gd name="connsiteY26264" fmla="*/ 2772683 h 6407150"/>
              <a:gd name="connsiteX26265" fmla="*/ 6513927 w 11737976"/>
              <a:gd name="connsiteY26265" fmla="*/ 2770780 h 6407150"/>
              <a:gd name="connsiteX26266" fmla="*/ 6514416 w 11737976"/>
              <a:gd name="connsiteY26266" fmla="*/ 2769429 h 6407150"/>
              <a:gd name="connsiteX26267" fmla="*/ 6514908 w 11737976"/>
              <a:gd name="connsiteY26267" fmla="*/ 2768076 h 6407150"/>
              <a:gd name="connsiteX26268" fmla="*/ 6520282 w 11737976"/>
              <a:gd name="connsiteY26268" fmla="*/ 2762141 h 6407150"/>
              <a:gd name="connsiteX26269" fmla="*/ 6519799 w 11737976"/>
              <a:gd name="connsiteY26269" fmla="*/ 2760514 h 6407150"/>
              <a:gd name="connsiteX26270" fmla="*/ 6518334 w 11737976"/>
              <a:gd name="connsiteY26270" fmla="*/ 2761590 h 6407150"/>
              <a:gd name="connsiteX26271" fmla="*/ 6513451 w 11737976"/>
              <a:gd name="connsiteY26271" fmla="*/ 2766174 h 6407150"/>
              <a:gd name="connsiteX26272" fmla="*/ 6511502 w 11737976"/>
              <a:gd name="connsiteY26272" fmla="*/ 2765624 h 6407150"/>
              <a:gd name="connsiteX26273" fmla="*/ 6520318 w 11737976"/>
              <a:gd name="connsiteY26273" fmla="*/ 2747245 h 6407150"/>
              <a:gd name="connsiteX26274" fmla="*/ 6517872 w 11737976"/>
              <a:gd name="connsiteY26274" fmla="*/ 2751026 h 6407150"/>
              <a:gd name="connsiteX26275" fmla="*/ 6516442 w 11737976"/>
              <a:gd name="connsiteY26275" fmla="*/ 2737207 h 6407150"/>
              <a:gd name="connsiteX26276" fmla="*/ 6527661 w 11737976"/>
              <a:gd name="connsiteY26276" fmla="*/ 2732922 h 6407150"/>
              <a:gd name="connsiteX26277" fmla="*/ 6522799 w 11737976"/>
              <a:gd name="connsiteY26277" fmla="*/ 2728568 h 6407150"/>
              <a:gd name="connsiteX26278" fmla="*/ 6525721 w 11737976"/>
              <a:gd name="connsiteY26278" fmla="*/ 2729393 h 6407150"/>
              <a:gd name="connsiteX26279" fmla="*/ 6527212 w 11737976"/>
              <a:gd name="connsiteY26279" fmla="*/ 2716399 h 6407150"/>
              <a:gd name="connsiteX26280" fmla="*/ 6529651 w 11737976"/>
              <a:gd name="connsiteY26280" fmla="*/ 2715597 h 6407150"/>
              <a:gd name="connsiteX26281" fmla="*/ 6530624 w 11737976"/>
              <a:gd name="connsiteY26281" fmla="*/ 2715872 h 6407150"/>
              <a:gd name="connsiteX26282" fmla="*/ 6526715 w 11737976"/>
              <a:gd name="connsiteY26282" fmla="*/ 2720730 h 6407150"/>
              <a:gd name="connsiteX26283" fmla="*/ 6533035 w 11737976"/>
              <a:gd name="connsiteY26283" fmla="*/ 2726987 h 6407150"/>
              <a:gd name="connsiteX26284" fmla="*/ 6535482 w 11737976"/>
              <a:gd name="connsiteY26284" fmla="*/ 2723206 h 6407150"/>
              <a:gd name="connsiteX26285" fmla="*/ 6538404 w 11737976"/>
              <a:gd name="connsiteY26285" fmla="*/ 2724031 h 6407150"/>
              <a:gd name="connsiteX26286" fmla="*/ 6542294 w 11737976"/>
              <a:gd name="connsiteY26286" fmla="*/ 2728112 h 6407150"/>
              <a:gd name="connsiteX26287" fmla="*/ 6543268 w 11737976"/>
              <a:gd name="connsiteY26287" fmla="*/ 2728386 h 6407150"/>
              <a:gd name="connsiteX26288" fmla="*/ 6543759 w 11737976"/>
              <a:gd name="connsiteY26288" fmla="*/ 2727035 h 6407150"/>
              <a:gd name="connsiteX26289" fmla="*/ 6540843 w 11737976"/>
              <a:gd name="connsiteY26289" fmla="*/ 2723229 h 6407150"/>
              <a:gd name="connsiteX26290" fmla="*/ 6541817 w 11737976"/>
              <a:gd name="connsiteY26290" fmla="*/ 2723505 h 6407150"/>
              <a:gd name="connsiteX26291" fmla="*/ 6539883 w 11737976"/>
              <a:gd name="connsiteY26291" fmla="*/ 2716997 h 6407150"/>
              <a:gd name="connsiteX26292" fmla="*/ 6537934 w 11737976"/>
              <a:gd name="connsiteY26292" fmla="*/ 2716446 h 6407150"/>
              <a:gd name="connsiteX26293" fmla="*/ 6540380 w 11737976"/>
              <a:gd name="connsiteY26293" fmla="*/ 2712665 h 6407150"/>
              <a:gd name="connsiteX26294" fmla="*/ 6543302 w 11737976"/>
              <a:gd name="connsiteY26294" fmla="*/ 2713489 h 6407150"/>
              <a:gd name="connsiteX26295" fmla="*/ 6545236 w 11737976"/>
              <a:gd name="connsiteY26295" fmla="*/ 2719999 h 6407150"/>
              <a:gd name="connsiteX26296" fmla="*/ 6545714 w 11737976"/>
              <a:gd name="connsiteY26296" fmla="*/ 2724605 h 6407150"/>
              <a:gd name="connsiteX26297" fmla="*/ 6547661 w 11737976"/>
              <a:gd name="connsiteY26297" fmla="*/ 2725156 h 6407150"/>
              <a:gd name="connsiteX26298" fmla="*/ 6548151 w 11737976"/>
              <a:gd name="connsiteY26298" fmla="*/ 2723804 h 6407150"/>
              <a:gd name="connsiteX26299" fmla="*/ 6547185 w 11737976"/>
              <a:gd name="connsiteY26299" fmla="*/ 2720550 h 6407150"/>
              <a:gd name="connsiteX26300" fmla="*/ 6548159 w 11737976"/>
              <a:gd name="connsiteY26300" fmla="*/ 2720825 h 6407150"/>
              <a:gd name="connsiteX26301" fmla="*/ 6549141 w 11737976"/>
              <a:gd name="connsiteY26301" fmla="*/ 2718120 h 6407150"/>
              <a:gd name="connsiteX26302" fmla="*/ 6548656 w 11737976"/>
              <a:gd name="connsiteY26302" fmla="*/ 2716492 h 6407150"/>
              <a:gd name="connsiteX26303" fmla="*/ 6551578 w 11737976"/>
              <a:gd name="connsiteY26303" fmla="*/ 2717318 h 6407150"/>
              <a:gd name="connsiteX26304" fmla="*/ 6557423 w 11737976"/>
              <a:gd name="connsiteY26304" fmla="*/ 2718968 h 6407150"/>
              <a:gd name="connsiteX26305" fmla="*/ 6556932 w 11737976"/>
              <a:gd name="connsiteY26305" fmla="*/ 2720321 h 6407150"/>
              <a:gd name="connsiteX26306" fmla="*/ 6556436 w 11737976"/>
              <a:gd name="connsiteY26306" fmla="*/ 2724651 h 6407150"/>
              <a:gd name="connsiteX26307" fmla="*/ 6555455 w 11737976"/>
              <a:gd name="connsiteY26307" fmla="*/ 2727357 h 6407150"/>
              <a:gd name="connsiteX26308" fmla="*/ 6556912 w 11737976"/>
              <a:gd name="connsiteY26308" fmla="*/ 2729258 h 6407150"/>
              <a:gd name="connsiteX26309" fmla="*/ 6559350 w 11737976"/>
              <a:gd name="connsiteY26309" fmla="*/ 2728456 h 6407150"/>
              <a:gd name="connsiteX26310" fmla="*/ 6560332 w 11737976"/>
              <a:gd name="connsiteY26310" fmla="*/ 2725753 h 6407150"/>
              <a:gd name="connsiteX26311" fmla="*/ 6560822 w 11737976"/>
              <a:gd name="connsiteY26311" fmla="*/ 2724400 h 6407150"/>
              <a:gd name="connsiteX26312" fmla="*/ 6560835 w 11737976"/>
              <a:gd name="connsiteY26312" fmla="*/ 2718442 h 6407150"/>
              <a:gd name="connsiteX26313" fmla="*/ 6561818 w 11737976"/>
              <a:gd name="connsiteY26313" fmla="*/ 2715737 h 6407150"/>
              <a:gd name="connsiteX26314" fmla="*/ 6564256 w 11737976"/>
              <a:gd name="connsiteY26314" fmla="*/ 2714935 h 6407150"/>
              <a:gd name="connsiteX26315" fmla="*/ 6564745 w 11737976"/>
              <a:gd name="connsiteY26315" fmla="*/ 2713584 h 6407150"/>
              <a:gd name="connsiteX26316" fmla="*/ 6562798 w 11737976"/>
              <a:gd name="connsiteY26316" fmla="*/ 2713033 h 6407150"/>
              <a:gd name="connsiteX26317" fmla="*/ 6560359 w 11737976"/>
              <a:gd name="connsiteY26317" fmla="*/ 2713835 h 6407150"/>
              <a:gd name="connsiteX26318" fmla="*/ 6559869 w 11737976"/>
              <a:gd name="connsiteY26318" fmla="*/ 2715188 h 6407150"/>
              <a:gd name="connsiteX26319" fmla="*/ 6557913 w 11737976"/>
              <a:gd name="connsiteY26319" fmla="*/ 2717617 h 6407150"/>
              <a:gd name="connsiteX26320" fmla="*/ 6552069 w 11737976"/>
              <a:gd name="connsiteY26320" fmla="*/ 2715966 h 6407150"/>
              <a:gd name="connsiteX26321" fmla="*/ 6550120 w 11737976"/>
              <a:gd name="connsiteY26321" fmla="*/ 2715416 h 6407150"/>
              <a:gd name="connsiteX26322" fmla="*/ 6550612 w 11737976"/>
              <a:gd name="connsiteY26322" fmla="*/ 2714064 h 6407150"/>
              <a:gd name="connsiteX26323" fmla="*/ 6551593 w 11737976"/>
              <a:gd name="connsiteY26323" fmla="*/ 2711359 h 6407150"/>
              <a:gd name="connsiteX26324" fmla="*/ 6551110 w 11737976"/>
              <a:gd name="connsiteY26324" fmla="*/ 2709732 h 6407150"/>
              <a:gd name="connsiteX26325" fmla="*/ 6550141 w 11737976"/>
              <a:gd name="connsiteY26325" fmla="*/ 2706477 h 6407150"/>
              <a:gd name="connsiteX26326" fmla="*/ 6547212 w 11737976"/>
              <a:gd name="connsiteY26326" fmla="*/ 2708631 h 6407150"/>
              <a:gd name="connsiteX26327" fmla="*/ 6547696 w 11737976"/>
              <a:gd name="connsiteY26327" fmla="*/ 2710259 h 6407150"/>
              <a:gd name="connsiteX26328" fmla="*/ 6546714 w 11737976"/>
              <a:gd name="connsiteY26328" fmla="*/ 2712963 h 6407150"/>
              <a:gd name="connsiteX26329" fmla="*/ 6545741 w 11737976"/>
              <a:gd name="connsiteY26329" fmla="*/ 2712687 h 6407150"/>
              <a:gd name="connsiteX26330" fmla="*/ 6538922 w 11737976"/>
              <a:gd name="connsiteY26330" fmla="*/ 2710762 h 6407150"/>
              <a:gd name="connsiteX26331" fmla="*/ 6538432 w 11737976"/>
              <a:gd name="connsiteY26331" fmla="*/ 2712115 h 6407150"/>
              <a:gd name="connsiteX26332" fmla="*/ 6537941 w 11737976"/>
              <a:gd name="connsiteY26332" fmla="*/ 2713467 h 6407150"/>
              <a:gd name="connsiteX26333" fmla="*/ 6535509 w 11737976"/>
              <a:gd name="connsiteY26333" fmla="*/ 2711290 h 6407150"/>
              <a:gd name="connsiteX26334" fmla="*/ 6534535 w 11737976"/>
              <a:gd name="connsiteY26334" fmla="*/ 2711014 h 6407150"/>
              <a:gd name="connsiteX26335" fmla="*/ 6536491 w 11737976"/>
              <a:gd name="connsiteY26335" fmla="*/ 2708585 h 6407150"/>
              <a:gd name="connsiteX26336" fmla="*/ 6537472 w 11737976"/>
              <a:gd name="connsiteY26336" fmla="*/ 2705881 h 6407150"/>
              <a:gd name="connsiteX26337" fmla="*/ 6537962 w 11737976"/>
              <a:gd name="connsiteY26337" fmla="*/ 2704530 h 6407150"/>
              <a:gd name="connsiteX26338" fmla="*/ 6537479 w 11737976"/>
              <a:gd name="connsiteY26338" fmla="*/ 2702902 h 6407150"/>
              <a:gd name="connsiteX26339" fmla="*/ 6534066 w 11737976"/>
              <a:gd name="connsiteY26339" fmla="*/ 2703429 h 6407150"/>
              <a:gd name="connsiteX26340" fmla="*/ 6532110 w 11737976"/>
              <a:gd name="connsiteY26340" fmla="*/ 2705857 h 6407150"/>
              <a:gd name="connsiteX26341" fmla="*/ 6531619 w 11737976"/>
              <a:gd name="connsiteY26341" fmla="*/ 2707210 h 6407150"/>
              <a:gd name="connsiteX26342" fmla="*/ 6526749 w 11737976"/>
              <a:gd name="connsiteY26342" fmla="*/ 2705834 h 6407150"/>
              <a:gd name="connsiteX26343" fmla="*/ 6525775 w 11737976"/>
              <a:gd name="connsiteY26343" fmla="*/ 2705559 h 6407150"/>
              <a:gd name="connsiteX26344" fmla="*/ 6521872 w 11737976"/>
              <a:gd name="connsiteY26344" fmla="*/ 2707438 h 6407150"/>
              <a:gd name="connsiteX26345" fmla="*/ 6522362 w 11737976"/>
              <a:gd name="connsiteY26345" fmla="*/ 2706086 h 6407150"/>
              <a:gd name="connsiteX26346" fmla="*/ 6521388 w 11737976"/>
              <a:gd name="connsiteY26346" fmla="*/ 2705811 h 6407150"/>
              <a:gd name="connsiteX26347" fmla="*/ 6527751 w 11737976"/>
              <a:gd name="connsiteY26347" fmla="*/ 2694193 h 6407150"/>
              <a:gd name="connsiteX26348" fmla="*/ 6531669 w 11737976"/>
              <a:gd name="connsiteY26348" fmla="*/ 2686355 h 6407150"/>
              <a:gd name="connsiteX26349" fmla="*/ 6533616 w 11737976"/>
              <a:gd name="connsiteY26349" fmla="*/ 2686905 h 6407150"/>
              <a:gd name="connsiteX26350" fmla="*/ 6540449 w 11737976"/>
              <a:gd name="connsiteY26350" fmla="*/ 2682873 h 6407150"/>
              <a:gd name="connsiteX26351" fmla="*/ 6538992 w 11737976"/>
              <a:gd name="connsiteY26351" fmla="*/ 2680970 h 6407150"/>
              <a:gd name="connsiteX26352" fmla="*/ 6536553 w 11737976"/>
              <a:gd name="connsiteY26352" fmla="*/ 2681771 h 6407150"/>
              <a:gd name="connsiteX26353" fmla="*/ 6534114 w 11737976"/>
              <a:gd name="connsiteY26353" fmla="*/ 2682574 h 6407150"/>
              <a:gd name="connsiteX26354" fmla="*/ 6529727 w 11737976"/>
              <a:gd name="connsiteY26354" fmla="*/ 2682825 h 6407150"/>
              <a:gd name="connsiteX26355" fmla="*/ 6529236 w 11737976"/>
              <a:gd name="connsiteY26355" fmla="*/ 2684177 h 6407150"/>
              <a:gd name="connsiteX26356" fmla="*/ 6523855 w 11737976"/>
              <a:gd name="connsiteY26356" fmla="*/ 2693091 h 6407150"/>
              <a:gd name="connsiteX26357" fmla="*/ 6518956 w 11737976"/>
              <a:gd name="connsiteY26357" fmla="*/ 2703633 h 6407150"/>
              <a:gd name="connsiteX26358" fmla="*/ 6511641 w 11737976"/>
              <a:gd name="connsiteY26358" fmla="*/ 2706039 h 6407150"/>
              <a:gd name="connsiteX26359" fmla="*/ 6508242 w 11737976"/>
              <a:gd name="connsiteY26359" fmla="*/ 2700607 h 6407150"/>
              <a:gd name="connsiteX26360" fmla="*/ 6511655 w 11737976"/>
              <a:gd name="connsiteY26360" fmla="*/ 2700080 h 6407150"/>
              <a:gd name="connsiteX26361" fmla="*/ 6510681 w 11737976"/>
              <a:gd name="connsiteY26361" fmla="*/ 2699805 h 6407150"/>
              <a:gd name="connsiteX26362" fmla="*/ 6514100 w 11737976"/>
              <a:gd name="connsiteY26362" fmla="*/ 2696299 h 6407150"/>
              <a:gd name="connsiteX26363" fmla="*/ 6515081 w 11737976"/>
              <a:gd name="connsiteY26363" fmla="*/ 2693595 h 6407150"/>
              <a:gd name="connsiteX26364" fmla="*/ 6513624 w 11737976"/>
              <a:gd name="connsiteY26364" fmla="*/ 2691692 h 6407150"/>
              <a:gd name="connsiteX26365" fmla="*/ 6514605 w 11737976"/>
              <a:gd name="connsiteY26365" fmla="*/ 2688988 h 6407150"/>
              <a:gd name="connsiteX26366" fmla="*/ 6517540 w 11737976"/>
              <a:gd name="connsiteY26366" fmla="*/ 2683856 h 6407150"/>
              <a:gd name="connsiteX26367" fmla="*/ 6519987 w 11737976"/>
              <a:gd name="connsiteY26367" fmla="*/ 2680075 h 6407150"/>
              <a:gd name="connsiteX26368" fmla="*/ 6519502 w 11737976"/>
              <a:gd name="connsiteY26368" fmla="*/ 2678447 h 6407150"/>
              <a:gd name="connsiteX26369" fmla="*/ 6518037 w 11737976"/>
              <a:gd name="connsiteY26369" fmla="*/ 2679525 h 6407150"/>
              <a:gd name="connsiteX26370" fmla="*/ 6515592 w 11737976"/>
              <a:gd name="connsiteY26370" fmla="*/ 2683306 h 6407150"/>
              <a:gd name="connsiteX26371" fmla="*/ 6513147 w 11737976"/>
              <a:gd name="connsiteY26371" fmla="*/ 2687086 h 6407150"/>
              <a:gd name="connsiteX26372" fmla="*/ 6511206 w 11737976"/>
              <a:gd name="connsiteY26372" fmla="*/ 2683557 h 6407150"/>
              <a:gd name="connsiteX26373" fmla="*/ 6512179 w 11737976"/>
              <a:gd name="connsiteY26373" fmla="*/ 2683832 h 6407150"/>
              <a:gd name="connsiteX26374" fmla="*/ 6517568 w 11737976"/>
              <a:gd name="connsiteY26374" fmla="*/ 2671938 h 6407150"/>
              <a:gd name="connsiteX26375" fmla="*/ 6515143 w 11737976"/>
              <a:gd name="connsiteY26375" fmla="*/ 2666782 h 6407150"/>
              <a:gd name="connsiteX26376" fmla="*/ 6509293 w 11737976"/>
              <a:gd name="connsiteY26376" fmla="*/ 2668111 h 6407150"/>
              <a:gd name="connsiteX26377" fmla="*/ 6515157 w 11737976"/>
              <a:gd name="connsiteY26377" fmla="*/ 2660824 h 6407150"/>
              <a:gd name="connsiteX26378" fmla="*/ 6511752 w 11737976"/>
              <a:gd name="connsiteY26378" fmla="*/ 2658371 h 6407150"/>
              <a:gd name="connsiteX26379" fmla="*/ 6512732 w 11737976"/>
              <a:gd name="connsiteY26379" fmla="*/ 2655667 h 6407150"/>
              <a:gd name="connsiteX26380" fmla="*/ 6518100 w 11737976"/>
              <a:gd name="connsiteY26380" fmla="*/ 2652711 h 6407150"/>
              <a:gd name="connsiteX26381" fmla="*/ 6518122 w 11737976"/>
              <a:gd name="connsiteY26381" fmla="*/ 2643773 h 6407150"/>
              <a:gd name="connsiteX26382" fmla="*/ 6519096 w 11737976"/>
              <a:gd name="connsiteY26382" fmla="*/ 2644049 h 6407150"/>
              <a:gd name="connsiteX26383" fmla="*/ 6520561 w 11737976"/>
              <a:gd name="connsiteY26383" fmla="*/ 2642971 h 6407150"/>
              <a:gd name="connsiteX26384" fmla="*/ 6519587 w 11737976"/>
              <a:gd name="connsiteY26384" fmla="*/ 2642697 h 6407150"/>
              <a:gd name="connsiteX26385" fmla="*/ 6517637 w 11737976"/>
              <a:gd name="connsiteY26385" fmla="*/ 2642147 h 6407150"/>
              <a:gd name="connsiteX26386" fmla="*/ 6524007 w 11737976"/>
              <a:gd name="connsiteY26386" fmla="*/ 2627548 h 6407150"/>
              <a:gd name="connsiteX26387" fmla="*/ 6517673 w 11737976"/>
              <a:gd name="connsiteY26387" fmla="*/ 2627250 h 6407150"/>
              <a:gd name="connsiteX26388" fmla="*/ 6523544 w 11737976"/>
              <a:gd name="connsiteY26388" fmla="*/ 2616983 h 6407150"/>
              <a:gd name="connsiteX26389" fmla="*/ 6522571 w 11737976"/>
              <a:gd name="connsiteY26389" fmla="*/ 2616709 h 6407150"/>
              <a:gd name="connsiteX26390" fmla="*/ 6524035 w 11737976"/>
              <a:gd name="connsiteY26390" fmla="*/ 2615631 h 6407150"/>
              <a:gd name="connsiteX26391" fmla="*/ 6524049 w 11737976"/>
              <a:gd name="connsiteY26391" fmla="*/ 2609673 h 6407150"/>
              <a:gd name="connsiteX26392" fmla="*/ 6524540 w 11737976"/>
              <a:gd name="connsiteY26392" fmla="*/ 2608322 h 6407150"/>
              <a:gd name="connsiteX26393" fmla="*/ 6523566 w 11737976"/>
              <a:gd name="connsiteY26393" fmla="*/ 2608046 h 6407150"/>
              <a:gd name="connsiteX26394" fmla="*/ 6525520 w 11737976"/>
              <a:gd name="connsiteY26394" fmla="*/ 2605617 h 6407150"/>
              <a:gd name="connsiteX26395" fmla="*/ 6524546 w 11737976"/>
              <a:gd name="connsiteY26395" fmla="*/ 2605342 h 6407150"/>
              <a:gd name="connsiteX26396" fmla="*/ 6522605 w 11737976"/>
              <a:gd name="connsiteY26396" fmla="*/ 2601812 h 6407150"/>
              <a:gd name="connsiteX26397" fmla="*/ 6519690 w 11737976"/>
              <a:gd name="connsiteY26397" fmla="*/ 2598008 h 6407150"/>
              <a:gd name="connsiteX26398" fmla="*/ 6514323 w 11737976"/>
              <a:gd name="connsiteY26398" fmla="*/ 2600963 h 6407150"/>
              <a:gd name="connsiteX26399" fmla="*/ 6514805 w 11737976"/>
              <a:gd name="connsiteY26399" fmla="*/ 2602591 h 6407150"/>
              <a:gd name="connsiteX26400" fmla="*/ 6515780 w 11737976"/>
              <a:gd name="connsiteY26400" fmla="*/ 2602866 h 6407150"/>
              <a:gd name="connsiteX26401" fmla="*/ 6513818 w 11737976"/>
              <a:gd name="connsiteY26401" fmla="*/ 2608274 h 6407150"/>
              <a:gd name="connsiteX26402" fmla="*/ 6516249 w 11737976"/>
              <a:gd name="connsiteY26402" fmla="*/ 2610452 h 6407150"/>
              <a:gd name="connsiteX26403" fmla="*/ 6510875 w 11737976"/>
              <a:gd name="connsiteY26403" fmla="*/ 2616387 h 6407150"/>
              <a:gd name="connsiteX26404" fmla="*/ 6513299 w 11737976"/>
              <a:gd name="connsiteY26404" fmla="*/ 2621543 h 6407150"/>
              <a:gd name="connsiteX26405" fmla="*/ 6510377 w 11737976"/>
              <a:gd name="connsiteY26405" fmla="*/ 2620718 h 6407150"/>
              <a:gd name="connsiteX26406" fmla="*/ 6503511 w 11737976"/>
              <a:gd name="connsiteY26406" fmla="*/ 2639647 h 6407150"/>
              <a:gd name="connsiteX26407" fmla="*/ 6502045 w 11737976"/>
              <a:gd name="connsiteY26407" fmla="*/ 2640724 h 6407150"/>
              <a:gd name="connsiteX26408" fmla="*/ 6498142 w 11737976"/>
              <a:gd name="connsiteY26408" fmla="*/ 2642603 h 6407150"/>
              <a:gd name="connsiteX26409" fmla="*/ 6497652 w 11737976"/>
              <a:gd name="connsiteY26409" fmla="*/ 2643954 h 6407150"/>
              <a:gd name="connsiteX26410" fmla="*/ 6501541 w 11737976"/>
              <a:gd name="connsiteY26410" fmla="*/ 2648034 h 6407150"/>
              <a:gd name="connsiteX26411" fmla="*/ 6500567 w 11737976"/>
              <a:gd name="connsiteY26411" fmla="*/ 2647760 h 6407150"/>
              <a:gd name="connsiteX26412" fmla="*/ 6502495 w 11737976"/>
              <a:gd name="connsiteY26412" fmla="*/ 2657247 h 6407150"/>
              <a:gd name="connsiteX26413" fmla="*/ 6491745 w 11737976"/>
              <a:gd name="connsiteY26413" fmla="*/ 2669117 h 6407150"/>
              <a:gd name="connsiteX26414" fmla="*/ 6492249 w 11737976"/>
              <a:gd name="connsiteY26414" fmla="*/ 2661807 h 6407150"/>
              <a:gd name="connsiteX26415" fmla="*/ 6488836 w 11737976"/>
              <a:gd name="connsiteY26415" fmla="*/ 2662334 h 6407150"/>
              <a:gd name="connsiteX26416" fmla="*/ 6488843 w 11737976"/>
              <a:gd name="connsiteY26416" fmla="*/ 2659355 h 6407150"/>
              <a:gd name="connsiteX26417" fmla="*/ 6487869 w 11737976"/>
              <a:gd name="connsiteY26417" fmla="*/ 2659079 h 6407150"/>
              <a:gd name="connsiteX26418" fmla="*/ 6486894 w 11737976"/>
              <a:gd name="connsiteY26418" fmla="*/ 2658803 h 6407150"/>
              <a:gd name="connsiteX26419" fmla="*/ 6487372 w 11737976"/>
              <a:gd name="connsiteY26419" fmla="*/ 2663410 h 6407150"/>
              <a:gd name="connsiteX26420" fmla="*/ 6486391 w 11737976"/>
              <a:gd name="connsiteY26420" fmla="*/ 2666115 h 6407150"/>
              <a:gd name="connsiteX26421" fmla="*/ 6484933 w 11737976"/>
              <a:gd name="connsiteY26421" fmla="*/ 2664211 h 6407150"/>
              <a:gd name="connsiteX26422" fmla="*/ 6484449 w 11737976"/>
              <a:gd name="connsiteY26422" fmla="*/ 2662585 h 6407150"/>
              <a:gd name="connsiteX26423" fmla="*/ 6481527 w 11737976"/>
              <a:gd name="connsiteY26423" fmla="*/ 2661760 h 6407150"/>
              <a:gd name="connsiteX26424" fmla="*/ 6485430 w 11737976"/>
              <a:gd name="connsiteY26424" fmla="*/ 2659881 h 6407150"/>
              <a:gd name="connsiteX26425" fmla="*/ 6481049 w 11737976"/>
              <a:gd name="connsiteY26425" fmla="*/ 2657153 h 6407150"/>
              <a:gd name="connsiteX26426" fmla="*/ 6484960 w 11737976"/>
              <a:gd name="connsiteY26426" fmla="*/ 2652296 h 6407150"/>
              <a:gd name="connsiteX26427" fmla="*/ 6482039 w 11737976"/>
              <a:gd name="connsiteY26427" fmla="*/ 2651471 h 6407150"/>
              <a:gd name="connsiteX26428" fmla="*/ 6480098 w 11737976"/>
              <a:gd name="connsiteY26428" fmla="*/ 2647940 h 6407150"/>
              <a:gd name="connsiteX26429" fmla="*/ 6479613 w 11737976"/>
              <a:gd name="connsiteY26429" fmla="*/ 2646313 h 6407150"/>
              <a:gd name="connsiteX26430" fmla="*/ 6482051 w 11737976"/>
              <a:gd name="connsiteY26430" fmla="*/ 2645512 h 6407150"/>
              <a:gd name="connsiteX26431" fmla="*/ 6483517 w 11737976"/>
              <a:gd name="connsiteY26431" fmla="*/ 2644435 h 6407150"/>
              <a:gd name="connsiteX26432" fmla="*/ 6484007 w 11737976"/>
              <a:gd name="connsiteY26432" fmla="*/ 2643083 h 6407150"/>
              <a:gd name="connsiteX26433" fmla="*/ 6482550 w 11737976"/>
              <a:gd name="connsiteY26433" fmla="*/ 2641180 h 6407150"/>
              <a:gd name="connsiteX26434" fmla="*/ 6481086 w 11737976"/>
              <a:gd name="connsiteY26434" fmla="*/ 2642258 h 6407150"/>
              <a:gd name="connsiteX26435" fmla="*/ 6478646 w 11737976"/>
              <a:gd name="connsiteY26435" fmla="*/ 2643060 h 6407150"/>
              <a:gd name="connsiteX26436" fmla="*/ 6476699 w 11737976"/>
              <a:gd name="connsiteY26436" fmla="*/ 2642509 h 6407150"/>
              <a:gd name="connsiteX26437" fmla="*/ 6475730 w 11737976"/>
              <a:gd name="connsiteY26437" fmla="*/ 2639254 h 6407150"/>
              <a:gd name="connsiteX26438" fmla="*/ 6479151 w 11737976"/>
              <a:gd name="connsiteY26438" fmla="*/ 2635749 h 6407150"/>
              <a:gd name="connsiteX26439" fmla="*/ 6481616 w 11737976"/>
              <a:gd name="connsiteY26439" fmla="*/ 2623031 h 6407150"/>
              <a:gd name="connsiteX26440" fmla="*/ 6470397 w 11737976"/>
              <a:gd name="connsiteY26440" fmla="*/ 2627314 h 6407150"/>
              <a:gd name="connsiteX26441" fmla="*/ 6468878 w 11737976"/>
              <a:gd name="connsiteY26441" fmla="*/ 2652225 h 6407150"/>
              <a:gd name="connsiteX26442" fmla="*/ 6476683 w 11737976"/>
              <a:gd name="connsiteY26442" fmla="*/ 2648468 h 6407150"/>
              <a:gd name="connsiteX26443" fmla="*/ 6477658 w 11737976"/>
              <a:gd name="connsiteY26443" fmla="*/ 2648742 h 6407150"/>
              <a:gd name="connsiteX26444" fmla="*/ 6478626 w 11737976"/>
              <a:gd name="connsiteY26444" fmla="*/ 2651997 h 6407150"/>
              <a:gd name="connsiteX26445" fmla="*/ 6474225 w 11737976"/>
              <a:gd name="connsiteY26445" fmla="*/ 2658207 h 6407150"/>
              <a:gd name="connsiteX26446" fmla="*/ 6462522 w 11737976"/>
              <a:gd name="connsiteY26446" fmla="*/ 2660864 h 6407150"/>
              <a:gd name="connsiteX26447" fmla="*/ 6453700 w 11737976"/>
              <a:gd name="connsiteY26447" fmla="*/ 2682222 h 6407150"/>
              <a:gd name="connsiteX26448" fmla="*/ 6452732 w 11737976"/>
              <a:gd name="connsiteY26448" fmla="*/ 2678968 h 6407150"/>
              <a:gd name="connsiteX26449" fmla="*/ 6447848 w 11737976"/>
              <a:gd name="connsiteY26449" fmla="*/ 2683551 h 6407150"/>
              <a:gd name="connsiteX26450" fmla="*/ 6454183 w 11737976"/>
              <a:gd name="connsiteY26450" fmla="*/ 2683849 h 6407150"/>
              <a:gd name="connsiteX26451" fmla="*/ 6448485 w 11737976"/>
              <a:gd name="connsiteY26451" fmla="*/ 2697332 h 6407150"/>
              <a:gd name="connsiteX26452" fmla="*/ 6442432 w 11737976"/>
              <a:gd name="connsiteY26452" fmla="*/ 2707361 h 6407150"/>
              <a:gd name="connsiteX26453" fmla="*/ 6442439 w 11737976"/>
              <a:gd name="connsiteY26453" fmla="*/ 2704383 h 6407150"/>
              <a:gd name="connsiteX26454" fmla="*/ 6442431 w 11737976"/>
              <a:gd name="connsiteY26454" fmla="*/ 2707362 h 6407150"/>
              <a:gd name="connsiteX26455" fmla="*/ 6442432 w 11737976"/>
              <a:gd name="connsiteY26455" fmla="*/ 2707361 h 6407150"/>
              <a:gd name="connsiteX26456" fmla="*/ 6442425 w 11737976"/>
              <a:gd name="connsiteY26456" fmla="*/ 2710340 h 6407150"/>
              <a:gd name="connsiteX26457" fmla="*/ 6440960 w 11737976"/>
              <a:gd name="connsiteY26457" fmla="*/ 2711418 h 6407150"/>
              <a:gd name="connsiteX26458" fmla="*/ 6439987 w 11737976"/>
              <a:gd name="connsiteY26458" fmla="*/ 2711143 h 6407150"/>
              <a:gd name="connsiteX26459" fmla="*/ 6438521 w 11737976"/>
              <a:gd name="connsiteY26459" fmla="*/ 2712219 h 6407150"/>
              <a:gd name="connsiteX26460" fmla="*/ 6440469 w 11737976"/>
              <a:gd name="connsiteY26460" fmla="*/ 2712770 h 6407150"/>
              <a:gd name="connsiteX26461" fmla="*/ 6443883 w 11737976"/>
              <a:gd name="connsiteY26461" fmla="*/ 2712243 h 6407150"/>
              <a:gd name="connsiteX26462" fmla="*/ 6443391 w 11737976"/>
              <a:gd name="connsiteY26462" fmla="*/ 2713595 h 6407150"/>
              <a:gd name="connsiteX26463" fmla="*/ 6437526 w 11737976"/>
              <a:gd name="connsiteY26463" fmla="*/ 2720883 h 6407150"/>
              <a:gd name="connsiteX26464" fmla="*/ 6438493 w 11737976"/>
              <a:gd name="connsiteY26464" fmla="*/ 2724138 h 6407150"/>
              <a:gd name="connsiteX26465" fmla="*/ 6436062 w 11737976"/>
              <a:gd name="connsiteY26465" fmla="*/ 2721959 h 6407150"/>
              <a:gd name="connsiteX26466" fmla="*/ 6435087 w 11737976"/>
              <a:gd name="connsiteY26466" fmla="*/ 2721684 h 6407150"/>
              <a:gd name="connsiteX26467" fmla="*/ 6433147 w 11737976"/>
              <a:gd name="connsiteY26467" fmla="*/ 2718154 h 6407150"/>
              <a:gd name="connsiteX26468" fmla="*/ 6431683 w 11737976"/>
              <a:gd name="connsiteY26468" fmla="*/ 2719232 h 6407150"/>
              <a:gd name="connsiteX26469" fmla="*/ 6432165 w 11737976"/>
              <a:gd name="connsiteY26469" fmla="*/ 2720859 h 6407150"/>
              <a:gd name="connsiteX26470" fmla="*/ 6432649 w 11737976"/>
              <a:gd name="connsiteY26470" fmla="*/ 2722486 h 6407150"/>
              <a:gd name="connsiteX26471" fmla="*/ 6432158 w 11737976"/>
              <a:gd name="connsiteY26471" fmla="*/ 2723838 h 6407150"/>
              <a:gd name="connsiteX26472" fmla="*/ 6429236 w 11737976"/>
              <a:gd name="connsiteY26472" fmla="*/ 2723014 h 6407150"/>
              <a:gd name="connsiteX26473" fmla="*/ 6421430 w 11737976"/>
              <a:gd name="connsiteY26473" fmla="*/ 2726770 h 6407150"/>
              <a:gd name="connsiteX26474" fmla="*/ 6426798 w 11737976"/>
              <a:gd name="connsiteY26474" fmla="*/ 2723815 h 6407150"/>
              <a:gd name="connsiteX26475" fmla="*/ 6421443 w 11737976"/>
              <a:gd name="connsiteY26475" fmla="*/ 2720811 h 6407150"/>
              <a:gd name="connsiteX26476" fmla="*/ 6420470 w 11737976"/>
              <a:gd name="connsiteY26476" fmla="*/ 2720537 h 6407150"/>
              <a:gd name="connsiteX26477" fmla="*/ 6422424 w 11737976"/>
              <a:gd name="connsiteY26477" fmla="*/ 2718109 h 6407150"/>
              <a:gd name="connsiteX26478" fmla="*/ 6422914 w 11737976"/>
              <a:gd name="connsiteY26478" fmla="*/ 2716756 h 6407150"/>
              <a:gd name="connsiteX26479" fmla="*/ 6423405 w 11737976"/>
              <a:gd name="connsiteY26479" fmla="*/ 2715403 h 6407150"/>
              <a:gd name="connsiteX26480" fmla="*/ 6422431 w 11737976"/>
              <a:gd name="connsiteY26480" fmla="*/ 2715129 h 6407150"/>
              <a:gd name="connsiteX26481" fmla="*/ 6415129 w 11737976"/>
              <a:gd name="connsiteY26481" fmla="*/ 2711576 h 6407150"/>
              <a:gd name="connsiteX26482" fmla="*/ 6419060 w 11737976"/>
              <a:gd name="connsiteY26482" fmla="*/ 2697780 h 6407150"/>
              <a:gd name="connsiteX26483" fmla="*/ 6413209 w 11737976"/>
              <a:gd name="connsiteY26483" fmla="*/ 2699109 h 6407150"/>
              <a:gd name="connsiteX26484" fmla="*/ 6413215 w 11737976"/>
              <a:gd name="connsiteY26484" fmla="*/ 2696129 h 6407150"/>
              <a:gd name="connsiteX26485" fmla="*/ 6417610 w 11737976"/>
              <a:gd name="connsiteY26485" fmla="*/ 2692899 h 6407150"/>
              <a:gd name="connsiteX26486" fmla="*/ 6416635 w 11737976"/>
              <a:gd name="connsiteY26486" fmla="*/ 2692623 h 6407150"/>
              <a:gd name="connsiteX26487" fmla="*/ 6419074 w 11737976"/>
              <a:gd name="connsiteY26487" fmla="*/ 2691822 h 6407150"/>
              <a:gd name="connsiteX26488" fmla="*/ 6420048 w 11737976"/>
              <a:gd name="connsiteY26488" fmla="*/ 2692096 h 6407150"/>
              <a:gd name="connsiteX26489" fmla="*/ 6420540 w 11737976"/>
              <a:gd name="connsiteY26489" fmla="*/ 2690745 h 6407150"/>
              <a:gd name="connsiteX26490" fmla="*/ 6418589 w 11737976"/>
              <a:gd name="connsiteY26490" fmla="*/ 2690194 h 6407150"/>
              <a:gd name="connsiteX26491" fmla="*/ 6419081 w 11737976"/>
              <a:gd name="connsiteY26491" fmla="*/ 2688841 h 6407150"/>
              <a:gd name="connsiteX26492" fmla="*/ 6420551 w 11737976"/>
              <a:gd name="connsiteY26492" fmla="*/ 2684785 h 6407150"/>
              <a:gd name="connsiteX26493" fmla="*/ 6421043 w 11737976"/>
              <a:gd name="connsiteY26493" fmla="*/ 2683434 h 6407150"/>
              <a:gd name="connsiteX26494" fmla="*/ 6422017 w 11737976"/>
              <a:gd name="connsiteY26494" fmla="*/ 2683709 h 6407150"/>
              <a:gd name="connsiteX26495" fmla="*/ 6422992 w 11737976"/>
              <a:gd name="connsiteY26495" fmla="*/ 2683985 h 6407150"/>
              <a:gd name="connsiteX26496" fmla="*/ 6422508 w 11737976"/>
              <a:gd name="connsiteY26496" fmla="*/ 2682357 h 6407150"/>
              <a:gd name="connsiteX26497" fmla="*/ 6421532 w 11737976"/>
              <a:gd name="connsiteY26497" fmla="*/ 2682082 h 6407150"/>
              <a:gd name="connsiteX26498" fmla="*/ 6420559 w 11737976"/>
              <a:gd name="connsiteY26498" fmla="*/ 2681807 h 6407150"/>
              <a:gd name="connsiteX26499" fmla="*/ 6419585 w 11737976"/>
              <a:gd name="connsiteY26499" fmla="*/ 2681532 h 6407150"/>
              <a:gd name="connsiteX26500" fmla="*/ 6419102 w 11737976"/>
              <a:gd name="connsiteY26500" fmla="*/ 2679905 h 6407150"/>
              <a:gd name="connsiteX26501" fmla="*/ 6417153 w 11737976"/>
              <a:gd name="connsiteY26501" fmla="*/ 2679355 h 6407150"/>
              <a:gd name="connsiteX26502" fmla="*/ 6415688 w 11737976"/>
              <a:gd name="connsiteY26502" fmla="*/ 2680431 h 6407150"/>
              <a:gd name="connsiteX26503" fmla="*/ 6416172 w 11737976"/>
              <a:gd name="connsiteY26503" fmla="*/ 2682058 h 6407150"/>
              <a:gd name="connsiteX26504" fmla="*/ 6415681 w 11737976"/>
              <a:gd name="connsiteY26504" fmla="*/ 2683411 h 6407150"/>
              <a:gd name="connsiteX26505" fmla="*/ 6414701 w 11737976"/>
              <a:gd name="connsiteY26505" fmla="*/ 2686116 h 6407150"/>
              <a:gd name="connsiteX26506" fmla="*/ 6408835 w 11737976"/>
              <a:gd name="connsiteY26506" fmla="*/ 2693402 h 6407150"/>
              <a:gd name="connsiteX26507" fmla="*/ 6409809 w 11737976"/>
              <a:gd name="connsiteY26507" fmla="*/ 2693677 h 6407150"/>
              <a:gd name="connsiteX26508" fmla="*/ 6408344 w 11737976"/>
              <a:gd name="connsiteY26508" fmla="*/ 2694754 h 6407150"/>
              <a:gd name="connsiteX26509" fmla="*/ 6407853 w 11737976"/>
              <a:gd name="connsiteY26509" fmla="*/ 2696106 h 6407150"/>
              <a:gd name="connsiteX26510" fmla="*/ 6403957 w 11737976"/>
              <a:gd name="connsiteY26510" fmla="*/ 2695006 h 6407150"/>
              <a:gd name="connsiteX26511" fmla="*/ 6402023 w 11737976"/>
              <a:gd name="connsiteY26511" fmla="*/ 2688497 h 6407150"/>
              <a:gd name="connsiteX26512" fmla="*/ 6402038 w 11737976"/>
              <a:gd name="connsiteY26512" fmla="*/ 2682539 h 6407150"/>
              <a:gd name="connsiteX26513" fmla="*/ 6409837 w 11737976"/>
              <a:gd name="connsiteY26513" fmla="*/ 2681760 h 6407150"/>
              <a:gd name="connsiteX26514" fmla="*/ 6415213 w 11737976"/>
              <a:gd name="connsiteY26514" fmla="*/ 2675826 h 6407150"/>
              <a:gd name="connsiteX26515" fmla="*/ 6410348 w 11737976"/>
              <a:gd name="connsiteY26515" fmla="*/ 2671471 h 6407150"/>
              <a:gd name="connsiteX26516" fmla="*/ 6408898 w 11737976"/>
              <a:gd name="connsiteY26516" fmla="*/ 2666589 h 6407150"/>
              <a:gd name="connsiteX26517" fmla="*/ 6410847 w 11737976"/>
              <a:gd name="connsiteY26517" fmla="*/ 2667138 h 6407150"/>
              <a:gd name="connsiteX26518" fmla="*/ 6412795 w 11737976"/>
              <a:gd name="connsiteY26518" fmla="*/ 2667689 h 6407150"/>
              <a:gd name="connsiteX26519" fmla="*/ 6412310 w 11737976"/>
              <a:gd name="connsiteY26519" fmla="*/ 2666062 h 6407150"/>
              <a:gd name="connsiteX26520" fmla="*/ 6408904 w 11737976"/>
              <a:gd name="connsiteY26520" fmla="*/ 2663610 h 6407150"/>
              <a:gd name="connsiteX26521" fmla="*/ 6410369 w 11737976"/>
              <a:gd name="connsiteY26521" fmla="*/ 2662532 h 6407150"/>
              <a:gd name="connsiteX26522" fmla="*/ 6410860 w 11737976"/>
              <a:gd name="connsiteY26522" fmla="*/ 2661180 h 6407150"/>
              <a:gd name="connsiteX26523" fmla="*/ 6411350 w 11737976"/>
              <a:gd name="connsiteY26523" fmla="*/ 2659829 h 6407150"/>
              <a:gd name="connsiteX26524" fmla="*/ 6412324 w 11737976"/>
              <a:gd name="connsiteY26524" fmla="*/ 2660103 h 6407150"/>
              <a:gd name="connsiteX26525" fmla="*/ 6416221 w 11737976"/>
              <a:gd name="connsiteY26525" fmla="*/ 2661203 h 6407150"/>
              <a:gd name="connsiteX26526" fmla="*/ 6421112 w 11737976"/>
              <a:gd name="connsiteY26526" fmla="*/ 2653641 h 6407150"/>
              <a:gd name="connsiteX26527" fmla="*/ 6422085 w 11737976"/>
              <a:gd name="connsiteY26527" fmla="*/ 2653916 h 6407150"/>
              <a:gd name="connsiteX26528" fmla="*/ 6424526 w 11737976"/>
              <a:gd name="connsiteY26528" fmla="*/ 2653114 h 6407150"/>
              <a:gd name="connsiteX26529" fmla="*/ 6426473 w 11737976"/>
              <a:gd name="connsiteY26529" fmla="*/ 2653665 h 6407150"/>
              <a:gd name="connsiteX26530" fmla="*/ 6426963 w 11737976"/>
              <a:gd name="connsiteY26530" fmla="*/ 2652313 h 6407150"/>
              <a:gd name="connsiteX26531" fmla="*/ 6427938 w 11737976"/>
              <a:gd name="connsiteY26531" fmla="*/ 2652589 h 6407150"/>
              <a:gd name="connsiteX26532" fmla="*/ 6434293 w 11737976"/>
              <a:gd name="connsiteY26532" fmla="*/ 2643949 h 6407150"/>
              <a:gd name="connsiteX26533" fmla="*/ 6437215 w 11737976"/>
              <a:gd name="connsiteY26533" fmla="*/ 2644774 h 6407150"/>
              <a:gd name="connsiteX26534" fmla="*/ 6438680 w 11737976"/>
              <a:gd name="connsiteY26534" fmla="*/ 2643697 h 6407150"/>
              <a:gd name="connsiteX26535" fmla="*/ 6438197 w 11737976"/>
              <a:gd name="connsiteY26535" fmla="*/ 2642070 h 6407150"/>
              <a:gd name="connsiteX26536" fmla="*/ 6436249 w 11737976"/>
              <a:gd name="connsiteY26536" fmla="*/ 2641521 h 6407150"/>
              <a:gd name="connsiteX26537" fmla="*/ 6438695 w 11737976"/>
              <a:gd name="connsiteY26537" fmla="*/ 2637739 h 6407150"/>
              <a:gd name="connsiteX26538" fmla="*/ 6439185 w 11737976"/>
              <a:gd name="connsiteY26538" fmla="*/ 2636386 h 6407150"/>
              <a:gd name="connsiteX26539" fmla="*/ 6438702 w 11737976"/>
              <a:gd name="connsiteY26539" fmla="*/ 2634761 h 6407150"/>
              <a:gd name="connsiteX26540" fmla="*/ 6435289 w 11737976"/>
              <a:gd name="connsiteY26540" fmla="*/ 2635286 h 6407150"/>
              <a:gd name="connsiteX26541" fmla="*/ 6431861 w 11737976"/>
              <a:gd name="connsiteY26541" fmla="*/ 2641770 h 6407150"/>
              <a:gd name="connsiteX26542" fmla="*/ 6425505 w 11737976"/>
              <a:gd name="connsiteY26542" fmla="*/ 2650410 h 6407150"/>
              <a:gd name="connsiteX26543" fmla="*/ 6424532 w 11737976"/>
              <a:gd name="connsiteY26543" fmla="*/ 2650136 h 6407150"/>
              <a:gd name="connsiteX26544" fmla="*/ 6421119 w 11737976"/>
              <a:gd name="connsiteY26544" fmla="*/ 2650662 h 6407150"/>
              <a:gd name="connsiteX26545" fmla="*/ 6417230 w 11737976"/>
              <a:gd name="connsiteY26545" fmla="*/ 2646583 h 6407150"/>
              <a:gd name="connsiteX26546" fmla="*/ 6415773 w 11737976"/>
              <a:gd name="connsiteY26546" fmla="*/ 2644681 h 6407150"/>
              <a:gd name="connsiteX26547" fmla="*/ 6418218 w 11737976"/>
              <a:gd name="connsiteY26547" fmla="*/ 2640900 h 6407150"/>
              <a:gd name="connsiteX26548" fmla="*/ 6418707 w 11737976"/>
              <a:gd name="connsiteY26548" fmla="*/ 2639547 h 6407150"/>
              <a:gd name="connsiteX26549" fmla="*/ 6416760 w 11737976"/>
              <a:gd name="connsiteY26549" fmla="*/ 2638996 h 6407150"/>
              <a:gd name="connsiteX26550" fmla="*/ 6413334 w 11737976"/>
              <a:gd name="connsiteY26550" fmla="*/ 2645483 h 6407150"/>
              <a:gd name="connsiteX26551" fmla="*/ 6412359 w 11737976"/>
              <a:gd name="connsiteY26551" fmla="*/ 2645207 h 6407150"/>
              <a:gd name="connsiteX26552" fmla="*/ 6404041 w 11737976"/>
              <a:gd name="connsiteY26552" fmla="*/ 2659254 h 6407150"/>
              <a:gd name="connsiteX26553" fmla="*/ 6406963 w 11737976"/>
              <a:gd name="connsiteY26553" fmla="*/ 2660080 h 6407150"/>
              <a:gd name="connsiteX26554" fmla="*/ 6405499 w 11737976"/>
              <a:gd name="connsiteY26554" fmla="*/ 2661157 h 6407150"/>
              <a:gd name="connsiteX26555" fmla="*/ 6402086 w 11737976"/>
              <a:gd name="connsiteY26555" fmla="*/ 2661684 h 6407150"/>
              <a:gd name="connsiteX26556" fmla="*/ 6397216 w 11737976"/>
              <a:gd name="connsiteY26556" fmla="*/ 2660309 h 6407150"/>
              <a:gd name="connsiteX26557" fmla="*/ 6396725 w 11737976"/>
              <a:gd name="connsiteY26557" fmla="*/ 2661660 h 6407150"/>
              <a:gd name="connsiteX26558" fmla="*/ 6397698 w 11737976"/>
              <a:gd name="connsiteY26558" fmla="*/ 2661935 h 6407150"/>
              <a:gd name="connsiteX26559" fmla="*/ 6401104 w 11737976"/>
              <a:gd name="connsiteY26559" fmla="*/ 2664388 h 6407150"/>
              <a:gd name="connsiteX26560" fmla="*/ 6403054 w 11737976"/>
              <a:gd name="connsiteY26560" fmla="*/ 2664938 h 6407150"/>
              <a:gd name="connsiteX26561" fmla="*/ 6404994 w 11737976"/>
              <a:gd name="connsiteY26561" fmla="*/ 2668467 h 6407150"/>
              <a:gd name="connsiteX26562" fmla="*/ 6405963 w 11737976"/>
              <a:gd name="connsiteY26562" fmla="*/ 2671722 h 6407150"/>
              <a:gd name="connsiteX26563" fmla="*/ 6391778 w 11737976"/>
              <a:gd name="connsiteY26563" fmla="*/ 2693057 h 6407150"/>
              <a:gd name="connsiteX26564" fmla="*/ 6387881 w 11737976"/>
              <a:gd name="connsiteY26564" fmla="*/ 2691956 h 6407150"/>
              <a:gd name="connsiteX26565" fmla="*/ 6389823 w 11737976"/>
              <a:gd name="connsiteY26565" fmla="*/ 2695485 h 6407150"/>
              <a:gd name="connsiteX26566" fmla="*/ 6389333 w 11737976"/>
              <a:gd name="connsiteY26566" fmla="*/ 2696838 h 6407150"/>
              <a:gd name="connsiteX26567" fmla="*/ 6386895 w 11737976"/>
              <a:gd name="connsiteY26567" fmla="*/ 2697639 h 6407150"/>
              <a:gd name="connsiteX26568" fmla="*/ 6385920 w 11737976"/>
              <a:gd name="connsiteY26568" fmla="*/ 2697364 h 6407150"/>
              <a:gd name="connsiteX26569" fmla="*/ 6384960 w 11737976"/>
              <a:gd name="connsiteY26569" fmla="*/ 2691131 h 6407150"/>
              <a:gd name="connsiteX26570" fmla="*/ 6384967 w 11737976"/>
              <a:gd name="connsiteY26570" fmla="*/ 2688152 h 6407150"/>
              <a:gd name="connsiteX26571" fmla="*/ 6387653 w 11737976"/>
              <a:gd name="connsiteY26571" fmla="*/ 2685556 h 6407150"/>
              <a:gd name="connsiteX26572" fmla="*/ 6388844 w 11737976"/>
              <a:gd name="connsiteY26572" fmla="*/ 2680485 h 6407150"/>
              <a:gd name="connsiteX26573" fmla="*/ 6389265 w 11737976"/>
              <a:gd name="connsiteY26573" fmla="*/ 2681671 h 6407150"/>
              <a:gd name="connsiteX26574" fmla="*/ 6390244 w 11737976"/>
              <a:gd name="connsiteY26574" fmla="*/ 2681948 h 6407150"/>
              <a:gd name="connsiteX26575" fmla="*/ 6391221 w 11737976"/>
              <a:gd name="connsiteY26575" fmla="*/ 2682223 h 6407150"/>
              <a:gd name="connsiteX26576" fmla="*/ 6391665 w 11737976"/>
              <a:gd name="connsiteY26576" fmla="*/ 2680998 h 6407150"/>
              <a:gd name="connsiteX26577" fmla="*/ 6390154 w 11737976"/>
              <a:gd name="connsiteY26577" fmla="*/ 2679220 h 6407150"/>
              <a:gd name="connsiteX26578" fmla="*/ 6389176 w 11737976"/>
              <a:gd name="connsiteY26578" fmla="*/ 2678944 h 6407150"/>
              <a:gd name="connsiteX26579" fmla="*/ 6388731 w 11737976"/>
              <a:gd name="connsiteY26579" fmla="*/ 2680168 h 6407150"/>
              <a:gd name="connsiteX26580" fmla="*/ 6388783 w 11737976"/>
              <a:gd name="connsiteY26580" fmla="*/ 2680315 h 6407150"/>
              <a:gd name="connsiteX26581" fmla="*/ 6385777 w 11737976"/>
              <a:gd name="connsiteY26581" fmla="*/ 2680368 h 6407150"/>
              <a:gd name="connsiteX26582" fmla="*/ 6383032 w 11737976"/>
              <a:gd name="connsiteY26582" fmla="*/ 2681643 h 6407150"/>
              <a:gd name="connsiteX26583" fmla="*/ 6383039 w 11737976"/>
              <a:gd name="connsiteY26583" fmla="*/ 2678664 h 6407150"/>
              <a:gd name="connsiteX26584" fmla="*/ 6384013 w 11737976"/>
              <a:gd name="connsiteY26584" fmla="*/ 2678939 h 6407150"/>
              <a:gd name="connsiteX26585" fmla="*/ 6384504 w 11737976"/>
              <a:gd name="connsiteY26585" fmla="*/ 2677587 h 6407150"/>
              <a:gd name="connsiteX26586" fmla="*/ 6383530 w 11737976"/>
              <a:gd name="connsiteY26586" fmla="*/ 2677311 h 6407150"/>
              <a:gd name="connsiteX26587" fmla="*/ 6381091 w 11737976"/>
              <a:gd name="connsiteY26587" fmla="*/ 2678114 h 6407150"/>
              <a:gd name="connsiteX26588" fmla="*/ 6381581 w 11737976"/>
              <a:gd name="connsiteY26588" fmla="*/ 2676761 h 6407150"/>
              <a:gd name="connsiteX26589" fmla="*/ 6374293 w 11737976"/>
              <a:gd name="connsiteY26589" fmla="*/ 2667250 h 6407150"/>
              <a:gd name="connsiteX26590" fmla="*/ 6370390 w 11737976"/>
              <a:gd name="connsiteY26590" fmla="*/ 2669128 h 6407150"/>
              <a:gd name="connsiteX26591" fmla="*/ 6358204 w 11737976"/>
              <a:gd name="connsiteY26591" fmla="*/ 2670159 h 6407150"/>
              <a:gd name="connsiteX26592" fmla="*/ 6358189 w 11737976"/>
              <a:gd name="connsiteY26592" fmla="*/ 2676117 h 6407150"/>
              <a:gd name="connsiteX26593" fmla="*/ 6356717 w 11737976"/>
              <a:gd name="connsiteY26593" fmla="*/ 2680173 h 6407150"/>
              <a:gd name="connsiteX26594" fmla="*/ 6339170 w 11737976"/>
              <a:gd name="connsiteY26594" fmla="*/ 2681181 h 6407150"/>
              <a:gd name="connsiteX26595" fmla="*/ 6329381 w 11737976"/>
              <a:gd name="connsiteY26595" fmla="*/ 2699284 h 6407150"/>
              <a:gd name="connsiteX26596" fmla="*/ 6330341 w 11737976"/>
              <a:gd name="connsiteY26596" fmla="*/ 2705518 h 6407150"/>
              <a:gd name="connsiteX26597" fmla="*/ 6327889 w 11737976"/>
              <a:gd name="connsiteY26597" fmla="*/ 2712278 h 6407150"/>
              <a:gd name="connsiteX26598" fmla="*/ 6332765 w 11737976"/>
              <a:gd name="connsiteY26598" fmla="*/ 2710674 h 6407150"/>
              <a:gd name="connsiteX26599" fmla="*/ 6333734 w 11737976"/>
              <a:gd name="connsiteY26599" fmla="*/ 2713929 h 6407150"/>
              <a:gd name="connsiteX26600" fmla="*/ 6339102 w 11737976"/>
              <a:gd name="connsiteY26600" fmla="*/ 2710973 h 6407150"/>
              <a:gd name="connsiteX26601" fmla="*/ 6336649 w 11737976"/>
              <a:gd name="connsiteY26601" fmla="*/ 2717733 h 6407150"/>
              <a:gd name="connsiteX26602" fmla="*/ 6340551 w 11737976"/>
              <a:gd name="connsiteY26602" fmla="*/ 2715855 h 6407150"/>
              <a:gd name="connsiteX26603" fmla="*/ 6340061 w 11737976"/>
              <a:gd name="connsiteY26603" fmla="*/ 2717207 h 6407150"/>
              <a:gd name="connsiteX26604" fmla="*/ 6339571 w 11737976"/>
              <a:gd name="connsiteY26604" fmla="*/ 2718558 h 6407150"/>
              <a:gd name="connsiteX26605" fmla="*/ 6336634 w 11737976"/>
              <a:gd name="connsiteY26605" fmla="*/ 2723691 h 6407150"/>
              <a:gd name="connsiteX26606" fmla="*/ 6337608 w 11737976"/>
              <a:gd name="connsiteY26606" fmla="*/ 2723968 h 6407150"/>
              <a:gd name="connsiteX26607" fmla="*/ 6335163 w 11737976"/>
              <a:gd name="connsiteY26607" fmla="*/ 2727748 h 6407150"/>
              <a:gd name="connsiteX26608" fmla="*/ 6333202 w 11737976"/>
              <a:gd name="connsiteY26608" fmla="*/ 2733156 h 6407150"/>
              <a:gd name="connsiteX26609" fmla="*/ 6329788 w 11737976"/>
              <a:gd name="connsiteY26609" fmla="*/ 2733683 h 6407150"/>
              <a:gd name="connsiteX26610" fmla="*/ 6329383 w 11737976"/>
              <a:gd name="connsiteY26610" fmla="*/ 2735407 h 6407150"/>
              <a:gd name="connsiteX26611" fmla="*/ 6328027 w 11737976"/>
              <a:gd name="connsiteY26611" fmla="*/ 2731136 h 6407150"/>
              <a:gd name="connsiteX26612" fmla="*/ 6331750 w 11737976"/>
              <a:gd name="connsiteY26612" fmla="*/ 2728275 h 6407150"/>
              <a:gd name="connsiteX26613" fmla="*/ 6326879 w 11737976"/>
              <a:gd name="connsiteY26613" fmla="*/ 2726900 h 6407150"/>
              <a:gd name="connsiteX26614" fmla="*/ 6325905 w 11737976"/>
              <a:gd name="connsiteY26614" fmla="*/ 2726625 h 6407150"/>
              <a:gd name="connsiteX26615" fmla="*/ 6329325 w 11737976"/>
              <a:gd name="connsiteY26615" fmla="*/ 2723118 h 6407150"/>
              <a:gd name="connsiteX26616" fmla="*/ 6331273 w 11737976"/>
              <a:gd name="connsiteY26616" fmla="*/ 2723669 h 6407150"/>
              <a:gd name="connsiteX26617" fmla="*/ 6331281 w 11737976"/>
              <a:gd name="connsiteY26617" fmla="*/ 2720689 h 6407150"/>
              <a:gd name="connsiteX26618" fmla="*/ 6330791 w 11737976"/>
              <a:gd name="connsiteY26618" fmla="*/ 2722041 h 6407150"/>
              <a:gd name="connsiteX26619" fmla="*/ 6323957 w 11737976"/>
              <a:gd name="connsiteY26619" fmla="*/ 2726074 h 6407150"/>
              <a:gd name="connsiteX26620" fmla="*/ 6325415 w 11737976"/>
              <a:gd name="connsiteY26620" fmla="*/ 2727976 h 6407150"/>
              <a:gd name="connsiteX26621" fmla="*/ 6321512 w 11737976"/>
              <a:gd name="connsiteY26621" fmla="*/ 2729854 h 6407150"/>
              <a:gd name="connsiteX26622" fmla="*/ 6317629 w 11737976"/>
              <a:gd name="connsiteY26622" fmla="*/ 2722796 h 6407150"/>
              <a:gd name="connsiteX26623" fmla="*/ 6303957 w 11737976"/>
              <a:gd name="connsiteY26623" fmla="*/ 2733841 h 6407150"/>
              <a:gd name="connsiteX26624" fmla="*/ 6291757 w 11737976"/>
              <a:gd name="connsiteY26624" fmla="*/ 2740829 h 6407150"/>
              <a:gd name="connsiteX26625" fmla="*/ 6287356 w 11737976"/>
              <a:gd name="connsiteY26625" fmla="*/ 2747040 h 6407150"/>
              <a:gd name="connsiteX26626" fmla="*/ 6288331 w 11737976"/>
              <a:gd name="connsiteY26626" fmla="*/ 2747314 h 6407150"/>
              <a:gd name="connsiteX26627" fmla="*/ 6285892 w 11737976"/>
              <a:gd name="connsiteY26627" fmla="*/ 2748117 h 6407150"/>
              <a:gd name="connsiteX26628" fmla="*/ 6285401 w 11737976"/>
              <a:gd name="connsiteY26628" fmla="*/ 2749469 h 6407150"/>
              <a:gd name="connsiteX26629" fmla="*/ 6286376 w 11737976"/>
              <a:gd name="connsiteY26629" fmla="*/ 2749743 h 6407150"/>
              <a:gd name="connsiteX26630" fmla="*/ 6288813 w 11737976"/>
              <a:gd name="connsiteY26630" fmla="*/ 2748942 h 6407150"/>
              <a:gd name="connsiteX26631" fmla="*/ 6307819 w 11737976"/>
              <a:gd name="connsiteY26631" fmla="*/ 2749837 h 6407150"/>
              <a:gd name="connsiteX26632" fmla="*/ 6296571 w 11737976"/>
              <a:gd name="connsiteY26632" fmla="*/ 2766039 h 6407150"/>
              <a:gd name="connsiteX26633" fmla="*/ 6294615 w 11737976"/>
              <a:gd name="connsiteY26633" fmla="*/ 2768468 h 6407150"/>
              <a:gd name="connsiteX26634" fmla="*/ 6293642 w 11737976"/>
              <a:gd name="connsiteY26634" fmla="*/ 2768193 h 6407150"/>
              <a:gd name="connsiteX26635" fmla="*/ 6292682 w 11737976"/>
              <a:gd name="connsiteY26635" fmla="*/ 2761959 h 6407150"/>
              <a:gd name="connsiteX26636" fmla="*/ 6293656 w 11737976"/>
              <a:gd name="connsiteY26636" fmla="*/ 2762235 h 6407150"/>
              <a:gd name="connsiteX26637" fmla="*/ 6293187 w 11737976"/>
              <a:gd name="connsiteY26637" fmla="*/ 2754648 h 6407150"/>
              <a:gd name="connsiteX26638" fmla="*/ 6289283 w 11737976"/>
              <a:gd name="connsiteY26638" fmla="*/ 2756527 h 6407150"/>
              <a:gd name="connsiteX26639" fmla="*/ 6288310 w 11737976"/>
              <a:gd name="connsiteY26639" fmla="*/ 2756253 h 6407150"/>
              <a:gd name="connsiteX26640" fmla="*/ 6281000 w 11737976"/>
              <a:gd name="connsiteY26640" fmla="*/ 2755679 h 6407150"/>
              <a:gd name="connsiteX26641" fmla="*/ 6280018 w 11737976"/>
              <a:gd name="connsiteY26641" fmla="*/ 2758383 h 6407150"/>
              <a:gd name="connsiteX26642" fmla="*/ 6282457 w 11737976"/>
              <a:gd name="connsiteY26642" fmla="*/ 2757582 h 6407150"/>
              <a:gd name="connsiteX26643" fmla="*/ 6286354 w 11737976"/>
              <a:gd name="connsiteY26643" fmla="*/ 2758682 h 6407150"/>
              <a:gd name="connsiteX26644" fmla="*/ 6288303 w 11737976"/>
              <a:gd name="connsiteY26644" fmla="*/ 2759233 h 6407150"/>
              <a:gd name="connsiteX26645" fmla="*/ 6288295 w 11737976"/>
              <a:gd name="connsiteY26645" fmla="*/ 2762212 h 6407150"/>
              <a:gd name="connsiteX26646" fmla="*/ 6288765 w 11737976"/>
              <a:gd name="connsiteY26646" fmla="*/ 2769797 h 6407150"/>
              <a:gd name="connsiteX26647" fmla="*/ 6288275 w 11737976"/>
              <a:gd name="connsiteY26647" fmla="*/ 2771148 h 6407150"/>
              <a:gd name="connsiteX26648" fmla="*/ 6279515 w 11737976"/>
              <a:gd name="connsiteY26648" fmla="*/ 2765694 h 6407150"/>
              <a:gd name="connsiteX26649" fmla="*/ 6262451 w 11737976"/>
              <a:gd name="connsiteY26649" fmla="*/ 2768327 h 6407150"/>
              <a:gd name="connsiteX26650" fmla="*/ 6255134 w 11737976"/>
              <a:gd name="connsiteY26650" fmla="*/ 2770734 h 6407150"/>
              <a:gd name="connsiteX26651" fmla="*/ 6247819 w 11737976"/>
              <a:gd name="connsiteY26651" fmla="*/ 2773138 h 6407150"/>
              <a:gd name="connsiteX26652" fmla="*/ 6250748 w 11737976"/>
              <a:gd name="connsiteY26652" fmla="*/ 2770985 h 6407150"/>
              <a:gd name="connsiteX26653" fmla="*/ 6253670 w 11737976"/>
              <a:gd name="connsiteY26653" fmla="*/ 2771810 h 6407150"/>
              <a:gd name="connsiteX26654" fmla="*/ 6255156 w 11737976"/>
              <a:gd name="connsiteY26654" fmla="*/ 2761796 h 6407150"/>
              <a:gd name="connsiteX26655" fmla="*/ 6257109 w 11737976"/>
              <a:gd name="connsiteY26655" fmla="*/ 2759366 h 6407150"/>
              <a:gd name="connsiteX26656" fmla="*/ 6259549 w 11737976"/>
              <a:gd name="connsiteY26656" fmla="*/ 2758565 h 6407150"/>
              <a:gd name="connsiteX26657" fmla="*/ 6260524 w 11737976"/>
              <a:gd name="connsiteY26657" fmla="*/ 2758840 h 6407150"/>
              <a:gd name="connsiteX26658" fmla="*/ 6261013 w 11737976"/>
              <a:gd name="connsiteY26658" fmla="*/ 2757487 h 6407150"/>
              <a:gd name="connsiteX26659" fmla="*/ 6260530 w 11737976"/>
              <a:gd name="connsiteY26659" fmla="*/ 2755860 h 6407150"/>
              <a:gd name="connsiteX26660" fmla="*/ 6261020 w 11737976"/>
              <a:gd name="connsiteY26660" fmla="*/ 2754508 h 6407150"/>
              <a:gd name="connsiteX26661" fmla="*/ 6262471 w 11737976"/>
              <a:gd name="connsiteY26661" fmla="*/ 2759390 h 6407150"/>
              <a:gd name="connsiteX26662" fmla="*/ 6262955 w 11737976"/>
              <a:gd name="connsiteY26662" fmla="*/ 2761017 h 6407150"/>
              <a:gd name="connsiteX26663" fmla="*/ 6264420 w 11737976"/>
              <a:gd name="connsiteY26663" fmla="*/ 2759940 h 6407150"/>
              <a:gd name="connsiteX26664" fmla="*/ 6276641 w 11737976"/>
              <a:gd name="connsiteY26664" fmla="*/ 2744013 h 6407150"/>
              <a:gd name="connsiteX26665" fmla="*/ 6279584 w 11737976"/>
              <a:gd name="connsiteY26665" fmla="*/ 2735901 h 6407150"/>
              <a:gd name="connsiteX26666" fmla="*/ 6281547 w 11737976"/>
              <a:gd name="connsiteY26666" fmla="*/ 2730493 h 6407150"/>
              <a:gd name="connsiteX26667" fmla="*/ 6280579 w 11737976"/>
              <a:gd name="connsiteY26667" fmla="*/ 2727239 h 6407150"/>
              <a:gd name="connsiteX26668" fmla="*/ 6278141 w 11737976"/>
              <a:gd name="connsiteY26668" fmla="*/ 2728040 h 6407150"/>
              <a:gd name="connsiteX26669" fmla="*/ 6274713 w 11737976"/>
              <a:gd name="connsiteY26669" fmla="*/ 2734526 h 6407150"/>
              <a:gd name="connsiteX26670" fmla="*/ 6272261 w 11737976"/>
              <a:gd name="connsiteY26670" fmla="*/ 2741286 h 6407150"/>
              <a:gd name="connsiteX26671" fmla="*/ 6268856 w 11737976"/>
              <a:gd name="connsiteY26671" fmla="*/ 2738834 h 6407150"/>
              <a:gd name="connsiteX26672" fmla="*/ 6267882 w 11737976"/>
              <a:gd name="connsiteY26672" fmla="*/ 2738559 h 6407150"/>
              <a:gd name="connsiteX26673" fmla="*/ 6268379 w 11737976"/>
              <a:gd name="connsiteY26673" fmla="*/ 2734226 h 6407150"/>
              <a:gd name="connsiteX26674" fmla="*/ 6268869 w 11737976"/>
              <a:gd name="connsiteY26674" fmla="*/ 2732876 h 6407150"/>
              <a:gd name="connsiteX26675" fmla="*/ 6267894 w 11737976"/>
              <a:gd name="connsiteY26675" fmla="*/ 2732601 h 6407150"/>
              <a:gd name="connsiteX26676" fmla="*/ 6262533 w 11737976"/>
              <a:gd name="connsiteY26676" fmla="*/ 2732577 h 6407150"/>
              <a:gd name="connsiteX26677" fmla="*/ 6261070 w 11737976"/>
              <a:gd name="connsiteY26677" fmla="*/ 2733653 h 6407150"/>
              <a:gd name="connsiteX26678" fmla="*/ 6253256 w 11737976"/>
              <a:gd name="connsiteY26678" fmla="*/ 2740391 h 6407150"/>
              <a:gd name="connsiteX26679" fmla="*/ 6253739 w 11737976"/>
              <a:gd name="connsiteY26679" fmla="*/ 2742017 h 6407150"/>
              <a:gd name="connsiteX26680" fmla="*/ 6255687 w 11737976"/>
              <a:gd name="connsiteY26680" fmla="*/ 2742567 h 6407150"/>
              <a:gd name="connsiteX26681" fmla="*/ 6263501 w 11737976"/>
              <a:gd name="connsiteY26681" fmla="*/ 2735831 h 6407150"/>
              <a:gd name="connsiteX26682" fmla="*/ 6263992 w 11737976"/>
              <a:gd name="connsiteY26682" fmla="*/ 2734479 h 6407150"/>
              <a:gd name="connsiteX26683" fmla="*/ 6264964 w 11737976"/>
              <a:gd name="connsiteY26683" fmla="*/ 2734755 h 6407150"/>
              <a:gd name="connsiteX26684" fmla="*/ 6264468 w 11737976"/>
              <a:gd name="connsiteY26684" fmla="*/ 2739085 h 6407150"/>
              <a:gd name="connsiteX26685" fmla="*/ 6258610 w 11737976"/>
              <a:gd name="connsiteY26685" fmla="*/ 2743393 h 6407150"/>
              <a:gd name="connsiteX26686" fmla="*/ 6257608 w 11737976"/>
              <a:gd name="connsiteY26686" fmla="*/ 2755035 h 6407150"/>
              <a:gd name="connsiteX26687" fmla="*/ 6257118 w 11737976"/>
              <a:gd name="connsiteY26687" fmla="*/ 2756387 h 6407150"/>
              <a:gd name="connsiteX26688" fmla="*/ 6255652 w 11737976"/>
              <a:gd name="connsiteY26688" fmla="*/ 2757464 h 6407150"/>
              <a:gd name="connsiteX26689" fmla="*/ 6251259 w 11737976"/>
              <a:gd name="connsiteY26689" fmla="*/ 2760695 h 6407150"/>
              <a:gd name="connsiteX26690" fmla="*/ 6250278 w 11737976"/>
              <a:gd name="connsiteY26690" fmla="*/ 2763400 h 6407150"/>
              <a:gd name="connsiteX26691" fmla="*/ 6244917 w 11737976"/>
              <a:gd name="connsiteY26691" fmla="*/ 2763376 h 6407150"/>
              <a:gd name="connsiteX26692" fmla="*/ 6246858 w 11737976"/>
              <a:gd name="connsiteY26692" fmla="*/ 2766905 h 6407150"/>
              <a:gd name="connsiteX26693" fmla="*/ 6244412 w 11737976"/>
              <a:gd name="connsiteY26693" fmla="*/ 2770687 h 6407150"/>
              <a:gd name="connsiteX26694" fmla="*/ 6243445 w 11737976"/>
              <a:gd name="connsiteY26694" fmla="*/ 2767432 h 6407150"/>
              <a:gd name="connsiteX26695" fmla="*/ 6235156 w 11737976"/>
              <a:gd name="connsiteY26695" fmla="*/ 2769562 h 6407150"/>
              <a:gd name="connsiteX26696" fmla="*/ 6238582 w 11737976"/>
              <a:gd name="connsiteY26696" fmla="*/ 2763077 h 6407150"/>
              <a:gd name="connsiteX26697" fmla="*/ 6240523 w 11737976"/>
              <a:gd name="connsiteY26697" fmla="*/ 2766606 h 6407150"/>
              <a:gd name="connsiteX26698" fmla="*/ 6249822 w 11737976"/>
              <a:gd name="connsiteY26698" fmla="*/ 2749854 h 6407150"/>
              <a:gd name="connsiteX26699" fmla="*/ 6250312 w 11737976"/>
              <a:gd name="connsiteY26699" fmla="*/ 2748502 h 6407150"/>
              <a:gd name="connsiteX26700" fmla="*/ 6250803 w 11737976"/>
              <a:gd name="connsiteY26700" fmla="*/ 2747151 h 6407150"/>
              <a:gd name="connsiteX26701" fmla="*/ 6249345 w 11737976"/>
              <a:gd name="connsiteY26701" fmla="*/ 2745247 h 6407150"/>
              <a:gd name="connsiteX26702" fmla="*/ 6246907 w 11737976"/>
              <a:gd name="connsiteY26702" fmla="*/ 2746050 h 6407150"/>
              <a:gd name="connsiteX26703" fmla="*/ 6245441 w 11737976"/>
              <a:gd name="connsiteY26703" fmla="*/ 2747128 h 6407150"/>
              <a:gd name="connsiteX26704" fmla="*/ 6229822 w 11737976"/>
              <a:gd name="connsiteY26704" fmla="*/ 2757623 h 6407150"/>
              <a:gd name="connsiteX26705" fmla="*/ 6230810 w 11737976"/>
              <a:gd name="connsiteY26705" fmla="*/ 2751939 h 6407150"/>
              <a:gd name="connsiteX26706" fmla="*/ 6231791 w 11737976"/>
              <a:gd name="connsiteY26706" fmla="*/ 2749234 h 6407150"/>
              <a:gd name="connsiteX26707" fmla="*/ 6237151 w 11737976"/>
              <a:gd name="connsiteY26707" fmla="*/ 2749258 h 6407150"/>
              <a:gd name="connsiteX26708" fmla="*/ 6240606 w 11737976"/>
              <a:gd name="connsiteY26708" fmla="*/ 2730855 h 6407150"/>
              <a:gd name="connsiteX26709" fmla="*/ 6236703 w 11737976"/>
              <a:gd name="connsiteY26709" fmla="*/ 2732734 h 6407150"/>
              <a:gd name="connsiteX26710" fmla="*/ 6235729 w 11737976"/>
              <a:gd name="connsiteY26710" fmla="*/ 2732459 h 6407150"/>
              <a:gd name="connsiteX26711" fmla="*/ 6236709 w 11737976"/>
              <a:gd name="connsiteY26711" fmla="*/ 2729754 h 6407150"/>
              <a:gd name="connsiteX26712" fmla="*/ 6235736 w 11737976"/>
              <a:gd name="connsiteY26712" fmla="*/ 2729480 h 6407150"/>
              <a:gd name="connsiteX26713" fmla="*/ 6234271 w 11737976"/>
              <a:gd name="connsiteY26713" fmla="*/ 2730558 h 6407150"/>
              <a:gd name="connsiteX26714" fmla="*/ 6234755 w 11737976"/>
              <a:gd name="connsiteY26714" fmla="*/ 2732184 h 6407150"/>
              <a:gd name="connsiteX26715" fmla="*/ 6234265 w 11737976"/>
              <a:gd name="connsiteY26715" fmla="*/ 2733536 h 6407150"/>
              <a:gd name="connsiteX26716" fmla="*/ 6235240 w 11737976"/>
              <a:gd name="connsiteY26716" fmla="*/ 2733812 h 6407150"/>
              <a:gd name="connsiteX26717" fmla="*/ 6228385 w 11737976"/>
              <a:gd name="connsiteY26717" fmla="*/ 2746783 h 6407150"/>
              <a:gd name="connsiteX26718" fmla="*/ 6229358 w 11737976"/>
              <a:gd name="connsiteY26718" fmla="*/ 2747057 h 6407150"/>
              <a:gd name="connsiteX26719" fmla="*/ 6226913 w 11737976"/>
              <a:gd name="connsiteY26719" fmla="*/ 2750838 h 6407150"/>
              <a:gd name="connsiteX26720" fmla="*/ 6227397 w 11737976"/>
              <a:gd name="connsiteY26720" fmla="*/ 2752465 h 6407150"/>
              <a:gd name="connsiteX26721" fmla="*/ 6226422 w 11737976"/>
              <a:gd name="connsiteY26721" fmla="*/ 2752190 h 6407150"/>
              <a:gd name="connsiteX26722" fmla="*/ 6211750 w 11737976"/>
              <a:gd name="connsiteY26722" fmla="*/ 2774877 h 6407150"/>
              <a:gd name="connsiteX26723" fmla="*/ 6209311 w 11737976"/>
              <a:gd name="connsiteY26723" fmla="*/ 2775680 h 6407150"/>
              <a:gd name="connsiteX26724" fmla="*/ 6207369 w 11737976"/>
              <a:gd name="connsiteY26724" fmla="*/ 2772149 h 6407150"/>
              <a:gd name="connsiteX26725" fmla="*/ 6201994 w 11737976"/>
              <a:gd name="connsiteY26725" fmla="*/ 2778085 h 6407150"/>
              <a:gd name="connsiteX26726" fmla="*/ 6192716 w 11737976"/>
              <a:gd name="connsiteY26726" fmla="*/ 2785898 h 6407150"/>
              <a:gd name="connsiteX26727" fmla="*/ 6189317 w 11737976"/>
              <a:gd name="connsiteY26727" fmla="*/ 2780467 h 6407150"/>
              <a:gd name="connsiteX26728" fmla="*/ 6201539 w 11737976"/>
              <a:gd name="connsiteY26728" fmla="*/ 2764540 h 6407150"/>
              <a:gd name="connsiteX26729" fmla="*/ 6202513 w 11737976"/>
              <a:gd name="connsiteY26729" fmla="*/ 2764816 h 6407150"/>
              <a:gd name="connsiteX26730" fmla="*/ 6203479 w 11737976"/>
              <a:gd name="connsiteY26730" fmla="*/ 2768070 h 6407150"/>
              <a:gd name="connsiteX26731" fmla="*/ 6205918 w 11737976"/>
              <a:gd name="connsiteY26731" fmla="*/ 2767268 h 6407150"/>
              <a:gd name="connsiteX26732" fmla="*/ 6207383 w 11737976"/>
              <a:gd name="connsiteY26732" fmla="*/ 2766190 h 6407150"/>
              <a:gd name="connsiteX26733" fmla="*/ 6206900 w 11737976"/>
              <a:gd name="connsiteY26733" fmla="*/ 2764565 h 6407150"/>
              <a:gd name="connsiteX26734" fmla="*/ 6208855 w 11737976"/>
              <a:gd name="connsiteY26734" fmla="*/ 2762135 h 6407150"/>
              <a:gd name="connsiteX26735" fmla="*/ 6217159 w 11737976"/>
              <a:gd name="connsiteY26735" fmla="*/ 2754046 h 6407150"/>
              <a:gd name="connsiteX26736" fmla="*/ 6216185 w 11737976"/>
              <a:gd name="connsiteY26736" fmla="*/ 2753771 h 6407150"/>
              <a:gd name="connsiteX26737" fmla="*/ 6216674 w 11737976"/>
              <a:gd name="connsiteY26737" fmla="*/ 2752419 h 6407150"/>
              <a:gd name="connsiteX26738" fmla="*/ 6217172 w 11737976"/>
              <a:gd name="connsiteY26738" fmla="*/ 2748087 h 6407150"/>
              <a:gd name="connsiteX26739" fmla="*/ 6219618 w 11737976"/>
              <a:gd name="connsiteY26739" fmla="*/ 2744306 h 6407150"/>
              <a:gd name="connsiteX26740" fmla="*/ 6220110 w 11737976"/>
              <a:gd name="connsiteY26740" fmla="*/ 2742954 h 6407150"/>
              <a:gd name="connsiteX26741" fmla="*/ 6221573 w 11737976"/>
              <a:gd name="connsiteY26741" fmla="*/ 2741877 h 6407150"/>
              <a:gd name="connsiteX26742" fmla="*/ 6223038 w 11737976"/>
              <a:gd name="connsiteY26742" fmla="*/ 2740799 h 6407150"/>
              <a:gd name="connsiteX26743" fmla="*/ 6226948 w 11737976"/>
              <a:gd name="connsiteY26743" fmla="*/ 2735943 h 6407150"/>
              <a:gd name="connsiteX26744" fmla="*/ 6226963 w 11737976"/>
              <a:gd name="connsiteY26744" fmla="*/ 2729984 h 6407150"/>
              <a:gd name="connsiteX26745" fmla="*/ 6225988 w 11737976"/>
              <a:gd name="connsiteY26745" fmla="*/ 2729709 h 6407150"/>
              <a:gd name="connsiteX26746" fmla="*/ 6221601 w 11737976"/>
              <a:gd name="connsiteY26746" fmla="*/ 2729960 h 6407150"/>
              <a:gd name="connsiteX26747" fmla="*/ 6221110 w 11737976"/>
              <a:gd name="connsiteY26747" fmla="*/ 2731312 h 6407150"/>
              <a:gd name="connsiteX26748" fmla="*/ 6223059 w 11737976"/>
              <a:gd name="connsiteY26748" fmla="*/ 2731863 h 6407150"/>
              <a:gd name="connsiteX26749" fmla="*/ 6224033 w 11737976"/>
              <a:gd name="connsiteY26749" fmla="*/ 2732138 h 6407150"/>
              <a:gd name="connsiteX26750" fmla="*/ 6221581 w 11737976"/>
              <a:gd name="connsiteY26750" fmla="*/ 2738898 h 6407150"/>
              <a:gd name="connsiteX26751" fmla="*/ 6218175 w 11737976"/>
              <a:gd name="connsiteY26751" fmla="*/ 2736445 h 6407150"/>
              <a:gd name="connsiteX26752" fmla="*/ 6219155 w 11737976"/>
              <a:gd name="connsiteY26752" fmla="*/ 2733740 h 6407150"/>
              <a:gd name="connsiteX26753" fmla="*/ 6218181 w 11737976"/>
              <a:gd name="connsiteY26753" fmla="*/ 2733466 h 6407150"/>
              <a:gd name="connsiteX26754" fmla="*/ 6217207 w 11737976"/>
              <a:gd name="connsiteY26754" fmla="*/ 2733191 h 6407150"/>
              <a:gd name="connsiteX26755" fmla="*/ 6216226 w 11737976"/>
              <a:gd name="connsiteY26755" fmla="*/ 2735894 h 6407150"/>
              <a:gd name="connsiteX26756" fmla="*/ 6212806 w 11737976"/>
              <a:gd name="connsiteY26756" fmla="*/ 2739402 h 6407150"/>
              <a:gd name="connsiteX26757" fmla="*/ 6214265 w 11737976"/>
              <a:gd name="connsiteY26757" fmla="*/ 2741304 h 6407150"/>
              <a:gd name="connsiteX26758" fmla="*/ 6214748 w 11737976"/>
              <a:gd name="connsiteY26758" fmla="*/ 2742931 h 6407150"/>
              <a:gd name="connsiteX26759" fmla="*/ 6212794 w 11737976"/>
              <a:gd name="connsiteY26759" fmla="*/ 2745361 h 6407150"/>
              <a:gd name="connsiteX26760" fmla="*/ 6210353 w 11737976"/>
              <a:gd name="connsiteY26760" fmla="*/ 2746161 h 6407150"/>
              <a:gd name="connsiteX26761" fmla="*/ 6207432 w 11737976"/>
              <a:gd name="connsiteY26761" fmla="*/ 2745336 h 6407150"/>
              <a:gd name="connsiteX26762" fmla="*/ 6206948 w 11737976"/>
              <a:gd name="connsiteY26762" fmla="*/ 2743709 h 6407150"/>
              <a:gd name="connsiteX26763" fmla="*/ 6207922 w 11737976"/>
              <a:gd name="connsiteY26763" fmla="*/ 2743983 h 6407150"/>
              <a:gd name="connsiteX26764" fmla="*/ 6216254 w 11737976"/>
              <a:gd name="connsiteY26764" fmla="*/ 2723979 h 6407150"/>
              <a:gd name="connsiteX26765" fmla="*/ 6216239 w 11737976"/>
              <a:gd name="connsiteY26765" fmla="*/ 2729936 h 6407150"/>
              <a:gd name="connsiteX26766" fmla="*/ 6221629 w 11737976"/>
              <a:gd name="connsiteY26766" fmla="*/ 2718044 h 6407150"/>
              <a:gd name="connsiteX26767" fmla="*/ 6220654 w 11737976"/>
              <a:gd name="connsiteY26767" fmla="*/ 2717768 h 6407150"/>
              <a:gd name="connsiteX26768" fmla="*/ 6222120 w 11737976"/>
              <a:gd name="connsiteY26768" fmla="*/ 2716691 h 6407150"/>
              <a:gd name="connsiteX26769" fmla="*/ 6222610 w 11737976"/>
              <a:gd name="connsiteY26769" fmla="*/ 2715340 h 6407150"/>
              <a:gd name="connsiteX26770" fmla="*/ 6220661 w 11737976"/>
              <a:gd name="connsiteY26770" fmla="*/ 2714789 h 6407150"/>
              <a:gd name="connsiteX26771" fmla="*/ 6220171 w 11737976"/>
              <a:gd name="connsiteY26771" fmla="*/ 2716141 h 6407150"/>
              <a:gd name="connsiteX26772" fmla="*/ 6217255 w 11737976"/>
              <a:gd name="connsiteY26772" fmla="*/ 2712336 h 6407150"/>
              <a:gd name="connsiteX26773" fmla="*/ 6216772 w 11737976"/>
              <a:gd name="connsiteY26773" fmla="*/ 2710709 h 6407150"/>
              <a:gd name="connsiteX26774" fmla="*/ 6214824 w 11737976"/>
              <a:gd name="connsiteY26774" fmla="*/ 2710159 h 6407150"/>
              <a:gd name="connsiteX26775" fmla="*/ 6214334 w 11737976"/>
              <a:gd name="connsiteY26775" fmla="*/ 2711511 h 6407150"/>
              <a:gd name="connsiteX26776" fmla="*/ 6214816 w 11737976"/>
              <a:gd name="connsiteY26776" fmla="*/ 2713139 h 6407150"/>
              <a:gd name="connsiteX26777" fmla="*/ 6213843 w 11737976"/>
              <a:gd name="connsiteY26777" fmla="*/ 2712863 h 6407150"/>
              <a:gd name="connsiteX26778" fmla="*/ 6210416 w 11737976"/>
              <a:gd name="connsiteY26778" fmla="*/ 2719348 h 6407150"/>
              <a:gd name="connsiteX26779" fmla="*/ 6207984 w 11737976"/>
              <a:gd name="connsiteY26779" fmla="*/ 2717170 h 6407150"/>
              <a:gd name="connsiteX26780" fmla="*/ 6206547 w 11737976"/>
              <a:gd name="connsiteY26780" fmla="*/ 2706332 h 6407150"/>
              <a:gd name="connsiteX26781" fmla="*/ 6215805 w 11737976"/>
              <a:gd name="connsiteY26781" fmla="*/ 2707455 h 6407150"/>
              <a:gd name="connsiteX26782" fmla="*/ 6216780 w 11737976"/>
              <a:gd name="connsiteY26782" fmla="*/ 2707730 h 6407150"/>
              <a:gd name="connsiteX26783" fmla="*/ 6217754 w 11737976"/>
              <a:gd name="connsiteY26783" fmla="*/ 2708005 h 6407150"/>
              <a:gd name="connsiteX26784" fmla="*/ 6218244 w 11737976"/>
              <a:gd name="connsiteY26784" fmla="*/ 2706653 h 6407150"/>
              <a:gd name="connsiteX26785" fmla="*/ 6218251 w 11737976"/>
              <a:gd name="connsiteY26785" fmla="*/ 2703674 h 6407150"/>
              <a:gd name="connsiteX26786" fmla="*/ 6219224 w 11737976"/>
              <a:gd name="connsiteY26786" fmla="*/ 2703949 h 6407150"/>
              <a:gd name="connsiteX26787" fmla="*/ 6237304 w 11737976"/>
              <a:gd name="connsiteY26787" fmla="*/ 2683714 h 6407150"/>
              <a:gd name="connsiteX26788" fmla="*/ 6243232 w 11737976"/>
              <a:gd name="connsiteY26788" fmla="*/ 2649614 h 6407150"/>
              <a:gd name="connsiteX26789" fmla="*/ 6243723 w 11737976"/>
              <a:gd name="connsiteY26789" fmla="*/ 2648262 h 6407150"/>
              <a:gd name="connsiteX26790" fmla="*/ 6245194 w 11737976"/>
              <a:gd name="connsiteY26790" fmla="*/ 2644205 h 6407150"/>
              <a:gd name="connsiteX26791" fmla="*/ 6252546 w 11737976"/>
              <a:gd name="connsiteY26791" fmla="*/ 2626904 h 6407150"/>
              <a:gd name="connsiteX26792" fmla="*/ 6254998 w 11737976"/>
              <a:gd name="connsiteY26792" fmla="*/ 2620144 h 6407150"/>
              <a:gd name="connsiteX26793" fmla="*/ 6253540 w 11737976"/>
              <a:gd name="connsiteY26793" fmla="*/ 2618241 h 6407150"/>
              <a:gd name="connsiteX26794" fmla="*/ 6252076 w 11737976"/>
              <a:gd name="connsiteY26794" fmla="*/ 2619319 h 6407150"/>
              <a:gd name="connsiteX26795" fmla="*/ 6249623 w 11737976"/>
              <a:gd name="connsiteY26795" fmla="*/ 2626078 h 6407150"/>
              <a:gd name="connsiteX26796" fmla="*/ 6241297 w 11737976"/>
              <a:gd name="connsiteY26796" fmla="*/ 2643106 h 6407150"/>
              <a:gd name="connsiteX26797" fmla="*/ 6238376 w 11737976"/>
              <a:gd name="connsiteY26797" fmla="*/ 2642280 h 6407150"/>
              <a:gd name="connsiteX26798" fmla="*/ 6236420 w 11737976"/>
              <a:gd name="connsiteY26798" fmla="*/ 2644709 h 6407150"/>
              <a:gd name="connsiteX26799" fmla="*/ 6238368 w 11737976"/>
              <a:gd name="connsiteY26799" fmla="*/ 2645260 h 6407150"/>
              <a:gd name="connsiteX26800" fmla="*/ 6241291 w 11737976"/>
              <a:gd name="connsiteY26800" fmla="*/ 2646085 h 6407150"/>
              <a:gd name="connsiteX26801" fmla="*/ 6240800 w 11737976"/>
              <a:gd name="connsiteY26801" fmla="*/ 2647436 h 6407150"/>
              <a:gd name="connsiteX26802" fmla="*/ 6233484 w 11737976"/>
              <a:gd name="connsiteY26802" fmla="*/ 2649843 h 6407150"/>
              <a:gd name="connsiteX26803" fmla="*/ 6233975 w 11737976"/>
              <a:gd name="connsiteY26803" fmla="*/ 2648490 h 6407150"/>
              <a:gd name="connsiteX26804" fmla="*/ 6234472 w 11737976"/>
              <a:gd name="connsiteY26804" fmla="*/ 2644160 h 6407150"/>
              <a:gd name="connsiteX26805" fmla="*/ 6235454 w 11737976"/>
              <a:gd name="connsiteY26805" fmla="*/ 2641455 h 6407150"/>
              <a:gd name="connsiteX26806" fmla="*/ 6232039 w 11737976"/>
              <a:gd name="connsiteY26806" fmla="*/ 2641982 h 6407150"/>
              <a:gd name="connsiteX26807" fmla="*/ 6229587 w 11737976"/>
              <a:gd name="connsiteY26807" fmla="*/ 2648742 h 6407150"/>
              <a:gd name="connsiteX26808" fmla="*/ 6230562 w 11737976"/>
              <a:gd name="connsiteY26808" fmla="*/ 2649017 h 6407150"/>
              <a:gd name="connsiteX26809" fmla="*/ 6223232 w 11737976"/>
              <a:gd name="connsiteY26809" fmla="*/ 2657382 h 6407150"/>
              <a:gd name="connsiteX26810" fmla="*/ 6212455 w 11737976"/>
              <a:gd name="connsiteY26810" fmla="*/ 2681168 h 6407150"/>
              <a:gd name="connsiteX26811" fmla="*/ 6211965 w 11737976"/>
              <a:gd name="connsiteY26811" fmla="*/ 2682521 h 6407150"/>
              <a:gd name="connsiteX26812" fmla="*/ 6209525 w 11737976"/>
              <a:gd name="connsiteY26812" fmla="*/ 2683323 h 6407150"/>
              <a:gd name="connsiteX26813" fmla="*/ 6208060 w 11737976"/>
              <a:gd name="connsiteY26813" fmla="*/ 2684398 h 6407150"/>
              <a:gd name="connsiteX26814" fmla="*/ 6206126 w 11737976"/>
              <a:gd name="connsiteY26814" fmla="*/ 2677890 h 6407150"/>
              <a:gd name="connsiteX26815" fmla="*/ 6191433 w 11737976"/>
              <a:gd name="connsiteY26815" fmla="*/ 2709515 h 6407150"/>
              <a:gd name="connsiteX26816" fmla="*/ 6197290 w 11737976"/>
              <a:gd name="connsiteY26816" fmla="*/ 2705207 h 6407150"/>
              <a:gd name="connsiteX26817" fmla="*/ 6197746 w 11737976"/>
              <a:gd name="connsiteY26817" fmla="*/ 2718752 h 6407150"/>
              <a:gd name="connsiteX26818" fmla="*/ 6181139 w 11737976"/>
              <a:gd name="connsiteY26818" fmla="*/ 2734930 h 6407150"/>
              <a:gd name="connsiteX26819" fmla="*/ 6189953 w 11737976"/>
              <a:gd name="connsiteY26819" fmla="*/ 2716550 h 6407150"/>
              <a:gd name="connsiteX26820" fmla="*/ 6188986 w 11737976"/>
              <a:gd name="connsiteY26820" fmla="*/ 2713296 h 6407150"/>
              <a:gd name="connsiteX26821" fmla="*/ 6185083 w 11737976"/>
              <a:gd name="connsiteY26821" fmla="*/ 2715175 h 6407150"/>
              <a:gd name="connsiteX26822" fmla="*/ 6175286 w 11737976"/>
              <a:gd name="connsiteY26822" fmla="*/ 2736258 h 6407150"/>
              <a:gd name="connsiteX26823" fmla="*/ 6166976 w 11737976"/>
              <a:gd name="connsiteY26823" fmla="*/ 2747326 h 6407150"/>
              <a:gd name="connsiteX26824" fmla="*/ 6142996 w 11737976"/>
              <a:gd name="connsiteY26824" fmla="*/ 2789744 h 6407150"/>
              <a:gd name="connsiteX26825" fmla="*/ 6137587 w 11737976"/>
              <a:gd name="connsiteY26825" fmla="*/ 2810575 h 6407150"/>
              <a:gd name="connsiteX26826" fmla="*/ 6137566 w 11737976"/>
              <a:gd name="connsiteY26826" fmla="*/ 2819512 h 6407150"/>
              <a:gd name="connsiteX26827" fmla="*/ 6136592 w 11737976"/>
              <a:gd name="connsiteY26827" fmla="*/ 2819238 h 6407150"/>
              <a:gd name="connsiteX26828" fmla="*/ 6136107 w 11737976"/>
              <a:gd name="connsiteY26828" fmla="*/ 2817611 h 6407150"/>
              <a:gd name="connsiteX26829" fmla="*/ 6132736 w 11737976"/>
              <a:gd name="connsiteY26829" fmla="*/ 2800262 h 6407150"/>
              <a:gd name="connsiteX26830" fmla="*/ 6129815 w 11737976"/>
              <a:gd name="connsiteY26830" fmla="*/ 2799437 h 6407150"/>
              <a:gd name="connsiteX26831" fmla="*/ 6131287 w 11737976"/>
              <a:gd name="connsiteY26831" fmla="*/ 2795380 h 6407150"/>
              <a:gd name="connsiteX26832" fmla="*/ 6131777 w 11737976"/>
              <a:gd name="connsiteY26832" fmla="*/ 2794028 h 6407150"/>
              <a:gd name="connsiteX26833" fmla="*/ 6130816 w 11737976"/>
              <a:gd name="connsiteY26833" fmla="*/ 2787796 h 6407150"/>
              <a:gd name="connsiteX26834" fmla="*/ 6129842 w 11737976"/>
              <a:gd name="connsiteY26834" fmla="*/ 2787519 h 6407150"/>
              <a:gd name="connsiteX26835" fmla="*/ 6121552 w 11737976"/>
              <a:gd name="connsiteY26835" fmla="*/ 2789650 h 6407150"/>
              <a:gd name="connsiteX26836" fmla="*/ 6121061 w 11737976"/>
              <a:gd name="connsiteY26836" fmla="*/ 2791002 h 6407150"/>
              <a:gd name="connsiteX26837" fmla="*/ 6122036 w 11737976"/>
              <a:gd name="connsiteY26837" fmla="*/ 2791278 h 6407150"/>
              <a:gd name="connsiteX26838" fmla="*/ 6124467 w 11737976"/>
              <a:gd name="connsiteY26838" fmla="*/ 2793454 h 6407150"/>
              <a:gd name="connsiteX26839" fmla="*/ 6126899 w 11737976"/>
              <a:gd name="connsiteY26839" fmla="*/ 2795633 h 6407150"/>
              <a:gd name="connsiteX26840" fmla="*/ 6125918 w 11737976"/>
              <a:gd name="connsiteY26840" fmla="*/ 2798337 h 6407150"/>
              <a:gd name="connsiteX26841" fmla="*/ 6118596 w 11737976"/>
              <a:gd name="connsiteY26841" fmla="*/ 2803721 h 6407150"/>
              <a:gd name="connsiteX26842" fmla="*/ 6118083 w 11737976"/>
              <a:gd name="connsiteY26842" fmla="*/ 2814011 h 6407150"/>
              <a:gd name="connsiteX26843" fmla="*/ 6112710 w 11737976"/>
              <a:gd name="connsiteY26843" fmla="*/ 2819946 h 6407150"/>
              <a:gd name="connsiteX26844" fmla="*/ 6115140 w 11737976"/>
              <a:gd name="connsiteY26844" fmla="*/ 2822123 h 6407150"/>
              <a:gd name="connsiteX26845" fmla="*/ 6114650 w 11737976"/>
              <a:gd name="connsiteY26845" fmla="*/ 2823475 h 6407150"/>
              <a:gd name="connsiteX26846" fmla="*/ 6110257 w 11737976"/>
              <a:gd name="connsiteY26846" fmla="*/ 2826706 h 6407150"/>
              <a:gd name="connsiteX26847" fmla="*/ 6106367 w 11737976"/>
              <a:gd name="connsiteY26847" fmla="*/ 2822626 h 6407150"/>
              <a:gd name="connsiteX26848" fmla="*/ 6106857 w 11737976"/>
              <a:gd name="connsiteY26848" fmla="*/ 2821274 h 6407150"/>
              <a:gd name="connsiteX26849" fmla="*/ 6109310 w 11737976"/>
              <a:gd name="connsiteY26849" fmla="*/ 2814514 h 6407150"/>
              <a:gd name="connsiteX26850" fmla="*/ 6109800 w 11737976"/>
              <a:gd name="connsiteY26850" fmla="*/ 2813162 h 6407150"/>
              <a:gd name="connsiteX26851" fmla="*/ 6107851 w 11737976"/>
              <a:gd name="connsiteY26851" fmla="*/ 2812612 h 6407150"/>
              <a:gd name="connsiteX26852" fmla="*/ 6104419 w 11737976"/>
              <a:gd name="connsiteY26852" fmla="*/ 2822076 h 6407150"/>
              <a:gd name="connsiteX26853" fmla="*/ 6098568 w 11737976"/>
              <a:gd name="connsiteY26853" fmla="*/ 2823405 h 6407150"/>
              <a:gd name="connsiteX26854" fmla="*/ 6101510 w 11737976"/>
              <a:gd name="connsiteY26854" fmla="*/ 2815293 h 6407150"/>
              <a:gd name="connsiteX26855" fmla="*/ 6097144 w 11737976"/>
              <a:gd name="connsiteY26855" fmla="*/ 2806607 h 6407150"/>
              <a:gd name="connsiteX26856" fmla="*/ 6080018 w 11737976"/>
              <a:gd name="connsiteY26856" fmla="*/ 2836054 h 6407150"/>
              <a:gd name="connsiteX26857" fmla="*/ 6079527 w 11737976"/>
              <a:gd name="connsiteY26857" fmla="*/ 2837406 h 6407150"/>
              <a:gd name="connsiteX26858" fmla="*/ 6079043 w 11737976"/>
              <a:gd name="connsiteY26858" fmla="*/ 2835779 h 6407150"/>
              <a:gd name="connsiteX26859" fmla="*/ 6077095 w 11737976"/>
              <a:gd name="connsiteY26859" fmla="*/ 2835228 h 6407150"/>
              <a:gd name="connsiteX26860" fmla="*/ 6075652 w 11737976"/>
              <a:gd name="connsiteY26860" fmla="*/ 2827368 h 6407150"/>
              <a:gd name="connsiteX26861" fmla="*/ 6074678 w 11737976"/>
              <a:gd name="connsiteY26861" fmla="*/ 2827092 h 6407150"/>
              <a:gd name="connsiteX26862" fmla="*/ 6085448 w 11737976"/>
              <a:gd name="connsiteY26862" fmla="*/ 2806286 h 6407150"/>
              <a:gd name="connsiteX26863" fmla="*/ 6091818 w 11737976"/>
              <a:gd name="connsiteY26863" fmla="*/ 2791686 h 6407150"/>
              <a:gd name="connsiteX26864" fmla="*/ 6092309 w 11737976"/>
              <a:gd name="connsiteY26864" fmla="*/ 2790335 h 6407150"/>
              <a:gd name="connsiteX26865" fmla="*/ 6091825 w 11737976"/>
              <a:gd name="connsiteY26865" fmla="*/ 2788708 h 6407150"/>
              <a:gd name="connsiteX26866" fmla="*/ 6089385 w 11737976"/>
              <a:gd name="connsiteY26866" fmla="*/ 2789510 h 6407150"/>
              <a:gd name="connsiteX26867" fmla="*/ 6082035 w 11737976"/>
              <a:gd name="connsiteY26867" fmla="*/ 2806812 h 6407150"/>
              <a:gd name="connsiteX26868" fmla="*/ 6072246 w 11737976"/>
              <a:gd name="connsiteY26868" fmla="*/ 2824915 h 6407150"/>
              <a:gd name="connsiteX26869" fmla="*/ 6062954 w 11737976"/>
              <a:gd name="connsiteY26869" fmla="*/ 2838688 h 6407150"/>
              <a:gd name="connsiteX26870" fmla="*/ 6048301 w 11737976"/>
              <a:gd name="connsiteY26870" fmla="*/ 2852436 h 6407150"/>
              <a:gd name="connsiteX26871" fmla="*/ 6045337 w 11737976"/>
              <a:gd name="connsiteY26871" fmla="*/ 2869487 h 6407150"/>
              <a:gd name="connsiteX26872" fmla="*/ 6062436 w 11737976"/>
              <a:gd name="connsiteY26872" fmla="*/ 2851957 h 6407150"/>
              <a:gd name="connsiteX26873" fmla="*/ 6059002 w 11737976"/>
              <a:gd name="connsiteY26873" fmla="*/ 2861421 h 6407150"/>
              <a:gd name="connsiteX26874" fmla="*/ 6057039 w 11737976"/>
              <a:gd name="connsiteY26874" fmla="*/ 2866830 h 6407150"/>
              <a:gd name="connsiteX26875" fmla="*/ 6040928 w 11737976"/>
              <a:gd name="connsiteY26875" fmla="*/ 2878676 h 6407150"/>
              <a:gd name="connsiteX26876" fmla="*/ 6036528 w 11737976"/>
              <a:gd name="connsiteY26876" fmla="*/ 2884886 h 6407150"/>
              <a:gd name="connsiteX26877" fmla="*/ 6037502 w 11737976"/>
              <a:gd name="connsiteY26877" fmla="*/ 2885162 h 6407150"/>
              <a:gd name="connsiteX26878" fmla="*/ 6035057 w 11737976"/>
              <a:gd name="connsiteY26878" fmla="*/ 2888942 h 6407150"/>
              <a:gd name="connsiteX26879" fmla="*/ 6035541 w 11737976"/>
              <a:gd name="connsiteY26879" fmla="*/ 2890569 h 6407150"/>
              <a:gd name="connsiteX26880" fmla="*/ 6037006 w 11737976"/>
              <a:gd name="connsiteY26880" fmla="*/ 2889493 h 6407150"/>
              <a:gd name="connsiteX26881" fmla="*/ 6038476 w 11737976"/>
              <a:gd name="connsiteY26881" fmla="*/ 2885437 h 6407150"/>
              <a:gd name="connsiteX26882" fmla="*/ 6041398 w 11737976"/>
              <a:gd name="connsiteY26882" fmla="*/ 2886262 h 6407150"/>
              <a:gd name="connsiteX26883" fmla="*/ 6030172 w 11737976"/>
              <a:gd name="connsiteY26883" fmla="*/ 2893525 h 6407150"/>
              <a:gd name="connsiteX26884" fmla="*/ 6009087 w 11737976"/>
              <a:gd name="connsiteY26884" fmla="*/ 2948685 h 6407150"/>
              <a:gd name="connsiteX26885" fmla="*/ 6021778 w 11737976"/>
              <a:gd name="connsiteY26885" fmla="*/ 2940345 h 6407150"/>
              <a:gd name="connsiteX26886" fmla="*/ 6009038 w 11737976"/>
              <a:gd name="connsiteY26886" fmla="*/ 2969540 h 6407150"/>
              <a:gd name="connsiteX26887" fmla="*/ 5999782 w 11737976"/>
              <a:gd name="connsiteY26887" fmla="*/ 2968416 h 6407150"/>
              <a:gd name="connsiteX26888" fmla="*/ 6002192 w 11737976"/>
              <a:gd name="connsiteY26888" fmla="*/ 2979532 h 6407150"/>
              <a:gd name="connsiteX26889" fmla="*/ 5994834 w 11737976"/>
              <a:gd name="connsiteY26889" fmla="*/ 2999812 h 6407150"/>
              <a:gd name="connsiteX26890" fmla="*/ 5987028 w 11737976"/>
              <a:gd name="connsiteY26890" fmla="*/ 3003571 h 6407150"/>
              <a:gd name="connsiteX26891" fmla="*/ 5988465 w 11737976"/>
              <a:gd name="connsiteY26891" fmla="*/ 3014410 h 6407150"/>
              <a:gd name="connsiteX26892" fmla="*/ 5940477 w 11737976"/>
              <a:gd name="connsiteY26892" fmla="*/ 3111163 h 6407150"/>
              <a:gd name="connsiteX26893" fmla="*/ 5926722 w 11737976"/>
              <a:gd name="connsiteY26893" fmla="*/ 3157958 h 6407150"/>
              <a:gd name="connsiteX26894" fmla="*/ 5895918 w 11737976"/>
              <a:gd name="connsiteY26894" fmla="*/ 3201429 h 6407150"/>
              <a:gd name="connsiteX26895" fmla="*/ 5895931 w 11737976"/>
              <a:gd name="connsiteY26895" fmla="*/ 3195471 h 6407150"/>
              <a:gd name="connsiteX26896" fmla="*/ 5894956 w 11737976"/>
              <a:gd name="connsiteY26896" fmla="*/ 3195196 h 6407150"/>
              <a:gd name="connsiteX26897" fmla="*/ 5896912 w 11737976"/>
              <a:gd name="connsiteY26897" fmla="*/ 3192766 h 6407150"/>
              <a:gd name="connsiteX26898" fmla="*/ 5894480 w 11737976"/>
              <a:gd name="connsiteY26898" fmla="*/ 3190590 h 6407150"/>
              <a:gd name="connsiteX26899" fmla="*/ 5892042 w 11737976"/>
              <a:gd name="connsiteY26899" fmla="*/ 3191390 h 6407150"/>
              <a:gd name="connsiteX26900" fmla="*/ 5891060 w 11737976"/>
              <a:gd name="connsiteY26900" fmla="*/ 3194096 h 6407150"/>
              <a:gd name="connsiteX26901" fmla="*/ 5890569 w 11737976"/>
              <a:gd name="connsiteY26901" fmla="*/ 3195448 h 6407150"/>
              <a:gd name="connsiteX26902" fmla="*/ 5889672 w 11737976"/>
              <a:gd name="connsiteY26902" fmla="*/ 3197053 h 6407150"/>
              <a:gd name="connsiteX26903" fmla="*/ 5889657 w 11737976"/>
              <a:gd name="connsiteY26903" fmla="*/ 3196544 h 6407150"/>
              <a:gd name="connsiteX26904" fmla="*/ 5887714 w 11737976"/>
              <a:gd name="connsiteY26904" fmla="*/ 3194349 h 6407150"/>
              <a:gd name="connsiteX26905" fmla="*/ 5883331 w 11737976"/>
              <a:gd name="connsiteY26905" fmla="*/ 3194365 h 6407150"/>
              <a:gd name="connsiteX26906" fmla="*/ 5880986 w 11737976"/>
              <a:gd name="connsiteY26906" fmla="*/ 3199661 h 6407150"/>
              <a:gd name="connsiteX26907" fmla="*/ 5879045 w 11737976"/>
              <a:gd name="connsiteY26907" fmla="*/ 3202809 h 6407150"/>
              <a:gd name="connsiteX26908" fmla="*/ 5878053 w 11737976"/>
              <a:gd name="connsiteY26908" fmla="*/ 3206283 h 6407150"/>
              <a:gd name="connsiteX26909" fmla="*/ 5881261 w 11737976"/>
              <a:gd name="connsiteY26909" fmla="*/ 3208916 h 6407150"/>
              <a:gd name="connsiteX26910" fmla="*/ 5883197 w 11737976"/>
              <a:gd name="connsiteY26910" fmla="*/ 3208634 h 6407150"/>
              <a:gd name="connsiteX26911" fmla="*/ 5878334 w 11737976"/>
              <a:gd name="connsiteY26911" fmla="*/ 3217332 h 6407150"/>
              <a:gd name="connsiteX26912" fmla="*/ 5876871 w 11737976"/>
              <a:gd name="connsiteY26912" fmla="*/ 3218409 h 6407150"/>
              <a:gd name="connsiteX26913" fmla="*/ 5874915 w 11737976"/>
              <a:gd name="connsiteY26913" fmla="*/ 3220838 h 6407150"/>
              <a:gd name="connsiteX26914" fmla="*/ 5874425 w 11737976"/>
              <a:gd name="connsiteY26914" fmla="*/ 3222190 h 6407150"/>
              <a:gd name="connsiteX26915" fmla="*/ 5874909 w 11737976"/>
              <a:gd name="connsiteY26915" fmla="*/ 3223818 h 6407150"/>
              <a:gd name="connsiteX26916" fmla="*/ 5872463 w 11737976"/>
              <a:gd name="connsiteY26916" fmla="*/ 3227598 h 6407150"/>
              <a:gd name="connsiteX26917" fmla="*/ 5871971 w 11737976"/>
              <a:gd name="connsiteY26917" fmla="*/ 3228951 h 6407150"/>
              <a:gd name="connsiteX26918" fmla="*/ 5865132 w 11737976"/>
              <a:gd name="connsiteY26918" fmla="*/ 3235963 h 6407150"/>
              <a:gd name="connsiteX26919" fmla="*/ 5865105 w 11737976"/>
              <a:gd name="connsiteY26919" fmla="*/ 3247879 h 6407150"/>
              <a:gd name="connsiteX26920" fmla="*/ 5866079 w 11737976"/>
              <a:gd name="connsiteY26920" fmla="*/ 3248154 h 6407150"/>
              <a:gd name="connsiteX26921" fmla="*/ 5863634 w 11737976"/>
              <a:gd name="connsiteY26921" fmla="*/ 3251936 h 6407150"/>
              <a:gd name="connsiteX26922" fmla="*/ 5860214 w 11737976"/>
              <a:gd name="connsiteY26922" fmla="*/ 3261362 h 6407150"/>
              <a:gd name="connsiteX26923" fmla="*/ 5857077 w 11737976"/>
              <a:gd name="connsiteY26923" fmla="*/ 3255813 h 6407150"/>
              <a:gd name="connsiteX26924" fmla="*/ 5847919 w 11737976"/>
              <a:gd name="connsiteY26924" fmla="*/ 3237663 h 6407150"/>
              <a:gd name="connsiteX26925" fmla="*/ 5851753 w 11737976"/>
              <a:gd name="connsiteY26925" fmla="*/ 3238985 h 6407150"/>
              <a:gd name="connsiteX26926" fmla="*/ 5857460 w 11737976"/>
              <a:gd name="connsiteY26926" fmla="*/ 3239409 h 6407150"/>
              <a:gd name="connsiteX26927" fmla="*/ 5852941 w 11737976"/>
              <a:gd name="connsiteY26927" fmla="*/ 3236306 h 6407150"/>
              <a:gd name="connsiteX26928" fmla="*/ 5849107 w 11737976"/>
              <a:gd name="connsiteY26928" fmla="*/ 3234983 h 6407150"/>
              <a:gd name="connsiteX26929" fmla="*/ 5845641 w 11737976"/>
              <a:gd name="connsiteY26929" fmla="*/ 3202889 h 6407150"/>
              <a:gd name="connsiteX26930" fmla="*/ 5827564 w 11737976"/>
              <a:gd name="connsiteY26930" fmla="*/ 3190477 h 6407150"/>
              <a:gd name="connsiteX26931" fmla="*/ 5834688 w 11737976"/>
              <a:gd name="connsiteY26931" fmla="*/ 3174394 h 6407150"/>
              <a:gd name="connsiteX26932" fmla="*/ 5844823 w 11737976"/>
              <a:gd name="connsiteY26932" fmla="*/ 3174797 h 6407150"/>
              <a:gd name="connsiteX26933" fmla="*/ 5835561 w 11737976"/>
              <a:gd name="connsiteY26933" fmla="*/ 3139161 h 6407150"/>
              <a:gd name="connsiteX26934" fmla="*/ 5836839 w 11737976"/>
              <a:gd name="connsiteY26934" fmla="*/ 3139601 h 6407150"/>
              <a:gd name="connsiteX26935" fmla="*/ 5845787 w 11737976"/>
              <a:gd name="connsiteY26935" fmla="*/ 3142687 h 6407150"/>
              <a:gd name="connsiteX26936" fmla="*/ 5850214 w 11737976"/>
              <a:gd name="connsiteY26936" fmla="*/ 3142668 h 6407150"/>
              <a:gd name="connsiteX26937" fmla="*/ 5846974 w 11737976"/>
              <a:gd name="connsiteY26937" fmla="*/ 3140006 h 6407150"/>
              <a:gd name="connsiteX26938" fmla="*/ 5840583 w 11737976"/>
              <a:gd name="connsiteY26938" fmla="*/ 3137802 h 6407150"/>
              <a:gd name="connsiteX26939" fmla="*/ 5833416 w 11737976"/>
              <a:gd name="connsiteY26939" fmla="*/ 3130696 h 6407150"/>
              <a:gd name="connsiteX26940" fmla="*/ 5834149 w 11737976"/>
              <a:gd name="connsiteY26940" fmla="*/ 3112409 h 6407150"/>
              <a:gd name="connsiteX26941" fmla="*/ 5821186 w 11737976"/>
              <a:gd name="connsiteY26941" fmla="*/ 3101759 h 6407150"/>
              <a:gd name="connsiteX26942" fmla="*/ 5808494 w 11737976"/>
              <a:gd name="connsiteY26942" fmla="*/ 3100472 h 6407150"/>
              <a:gd name="connsiteX26943" fmla="*/ 5829175 w 11737976"/>
              <a:gd name="connsiteY26943" fmla="*/ 3093699 h 6407150"/>
              <a:gd name="connsiteX26944" fmla="*/ 5828720 w 11737976"/>
              <a:gd name="connsiteY26944" fmla="*/ 3078094 h 6407150"/>
              <a:gd name="connsiteX26945" fmla="*/ 5813383 w 11737976"/>
              <a:gd name="connsiteY26945" fmla="*/ 3072804 h 6407150"/>
              <a:gd name="connsiteX26946" fmla="*/ 5820506 w 11737976"/>
              <a:gd name="connsiteY26946" fmla="*/ 3056721 h 6407150"/>
              <a:gd name="connsiteX26947" fmla="*/ 5798595 w 11737976"/>
              <a:gd name="connsiteY26947" fmla="*/ 3042986 h 6407150"/>
              <a:gd name="connsiteX26948" fmla="*/ 5790332 w 11737976"/>
              <a:gd name="connsiteY26948" fmla="*/ 3041681 h 6407150"/>
              <a:gd name="connsiteX26949" fmla="*/ 5790835 w 11737976"/>
              <a:gd name="connsiteY26949" fmla="*/ 3037221 h 6407150"/>
              <a:gd name="connsiteX26950" fmla="*/ 5791428 w 11737976"/>
              <a:gd name="connsiteY26950" fmla="*/ 3035880 h 6407150"/>
              <a:gd name="connsiteX26951" fmla="*/ 5783487 w 11737976"/>
              <a:gd name="connsiteY26951" fmla="*/ 3023871 h 6407150"/>
              <a:gd name="connsiteX26952" fmla="*/ 5759382 w 11737976"/>
              <a:gd name="connsiteY26952" fmla="*/ 3021739 h 6407150"/>
              <a:gd name="connsiteX26953" fmla="*/ 5758103 w 11737976"/>
              <a:gd name="connsiteY26953" fmla="*/ 3021298 h 6407150"/>
              <a:gd name="connsiteX26954" fmla="*/ 5755456 w 11737976"/>
              <a:gd name="connsiteY26954" fmla="*/ 3017296 h 6407150"/>
              <a:gd name="connsiteX26955" fmla="*/ 5752900 w 11737976"/>
              <a:gd name="connsiteY26955" fmla="*/ 3016415 h 6407150"/>
              <a:gd name="connsiteX26956" fmla="*/ 5752306 w 11737976"/>
              <a:gd name="connsiteY26956" fmla="*/ 3017755 h 6407150"/>
              <a:gd name="connsiteX26957" fmla="*/ 5754269 w 11737976"/>
              <a:gd name="connsiteY26957" fmla="*/ 3019976 h 6407150"/>
              <a:gd name="connsiteX26958" fmla="*/ 5754952 w 11737976"/>
              <a:gd name="connsiteY26958" fmla="*/ 3021757 h 6407150"/>
              <a:gd name="connsiteX26959" fmla="*/ 5753675 w 11737976"/>
              <a:gd name="connsiteY26959" fmla="*/ 3021316 h 6407150"/>
              <a:gd name="connsiteX26960" fmla="*/ 5747556 w 11737976"/>
              <a:gd name="connsiteY26960" fmla="*/ 3028476 h 6407150"/>
              <a:gd name="connsiteX26961" fmla="*/ 5732218 w 11737976"/>
              <a:gd name="connsiteY26961" fmla="*/ 3023187 h 6407150"/>
              <a:gd name="connsiteX26962" fmla="*/ 5731169 w 11737976"/>
              <a:gd name="connsiteY26962" fmla="*/ 3008921 h 6407150"/>
              <a:gd name="connsiteX26963" fmla="*/ 5729892 w 11737976"/>
              <a:gd name="connsiteY26963" fmla="*/ 3008481 h 6407150"/>
              <a:gd name="connsiteX26964" fmla="*/ 5732085 w 11737976"/>
              <a:gd name="connsiteY26964" fmla="*/ 2996878 h 6407150"/>
              <a:gd name="connsiteX26965" fmla="*/ 5732679 w 11737976"/>
              <a:gd name="connsiteY26965" fmla="*/ 2995537 h 6407150"/>
              <a:gd name="connsiteX26966" fmla="*/ 5728160 w 11737976"/>
              <a:gd name="connsiteY26966" fmla="*/ 2992434 h 6407150"/>
              <a:gd name="connsiteX26967" fmla="*/ 5723731 w 11737976"/>
              <a:gd name="connsiteY26967" fmla="*/ 2992452 h 6407150"/>
              <a:gd name="connsiteX26968" fmla="*/ 5723822 w 11737976"/>
              <a:gd name="connsiteY26968" fmla="*/ 2995573 h 6407150"/>
              <a:gd name="connsiteX26969" fmla="*/ 5720944 w 11737976"/>
              <a:gd name="connsiteY26969" fmla="*/ 3005395 h 6407150"/>
              <a:gd name="connsiteX26970" fmla="*/ 5706605 w 11737976"/>
              <a:gd name="connsiteY26970" fmla="*/ 3034441 h 6407150"/>
              <a:gd name="connsiteX26971" fmla="*/ 5705007 w 11737976"/>
              <a:gd name="connsiteY26971" fmla="*/ 3044704 h 6407150"/>
              <a:gd name="connsiteX26972" fmla="*/ 5712172 w 11737976"/>
              <a:gd name="connsiteY26972" fmla="*/ 3051809 h 6407150"/>
              <a:gd name="connsiteX26973" fmla="*/ 5709477 w 11737976"/>
              <a:gd name="connsiteY26973" fmla="*/ 3067874 h 6407150"/>
              <a:gd name="connsiteX26974" fmla="*/ 5693726 w 11737976"/>
              <a:gd name="connsiteY26974" fmla="*/ 3070168 h 6407150"/>
              <a:gd name="connsiteX26975" fmla="*/ 5682361 w 11737976"/>
              <a:gd name="connsiteY26975" fmla="*/ 3049256 h 6407150"/>
              <a:gd name="connsiteX26976" fmla="*/ 5677666 w 11737976"/>
              <a:gd name="connsiteY26976" fmla="*/ 2996653 h 6407150"/>
              <a:gd name="connsiteX26977" fmla="*/ 5676891 w 11737976"/>
              <a:gd name="connsiteY26977" fmla="*/ 2991750 h 6407150"/>
              <a:gd name="connsiteX26978" fmla="*/ 5677484 w 11737976"/>
              <a:gd name="connsiteY26978" fmla="*/ 2990411 h 6407150"/>
              <a:gd name="connsiteX26979" fmla="*/ 5676207 w 11737976"/>
              <a:gd name="connsiteY26979" fmla="*/ 2989970 h 6407150"/>
              <a:gd name="connsiteX26980" fmla="*/ 5673650 w 11737976"/>
              <a:gd name="connsiteY26980" fmla="*/ 2989088 h 6407150"/>
              <a:gd name="connsiteX26981" fmla="*/ 5673057 w 11737976"/>
              <a:gd name="connsiteY26981" fmla="*/ 2990428 h 6407150"/>
              <a:gd name="connsiteX26982" fmla="*/ 5654247 w 11737976"/>
              <a:gd name="connsiteY26982" fmla="*/ 2996300 h 6407150"/>
              <a:gd name="connsiteX26983" fmla="*/ 5640094 w 11737976"/>
              <a:gd name="connsiteY26983" fmla="*/ 2988332 h 6407150"/>
              <a:gd name="connsiteX26984" fmla="*/ 5632014 w 11737976"/>
              <a:gd name="connsiteY26984" fmla="*/ 2993270 h 6407150"/>
              <a:gd name="connsiteX26985" fmla="*/ 5644887 w 11737976"/>
              <a:gd name="connsiteY26985" fmla="*/ 3000798 h 6407150"/>
              <a:gd name="connsiteX26986" fmla="*/ 5641325 w 11737976"/>
              <a:gd name="connsiteY26986" fmla="*/ 3008841 h 6407150"/>
              <a:gd name="connsiteX26987" fmla="*/ 5635982 w 11737976"/>
              <a:gd name="connsiteY26987" fmla="*/ 3020902 h 6407150"/>
              <a:gd name="connsiteX26988" fmla="*/ 5619136 w 11737976"/>
              <a:gd name="connsiteY26988" fmla="*/ 3028997 h 6407150"/>
              <a:gd name="connsiteX26989" fmla="*/ 5631507 w 11737976"/>
              <a:gd name="connsiteY26989" fmla="*/ 3040989 h 6407150"/>
              <a:gd name="connsiteX26990" fmla="*/ 5608862 w 11737976"/>
              <a:gd name="connsiteY26990" fmla="*/ 3045539 h 6407150"/>
              <a:gd name="connsiteX26991" fmla="*/ 5603657 w 11737976"/>
              <a:gd name="connsiteY26991" fmla="*/ 3040655 h 6407150"/>
              <a:gd name="connsiteX26992" fmla="*/ 5605530 w 11737976"/>
              <a:gd name="connsiteY26992" fmla="*/ 3039755 h 6407150"/>
              <a:gd name="connsiteX26993" fmla="*/ 5604844 w 11737976"/>
              <a:gd name="connsiteY26993" fmla="*/ 3037974 h 6407150"/>
              <a:gd name="connsiteX26994" fmla="*/ 5600417 w 11737976"/>
              <a:gd name="connsiteY26994" fmla="*/ 3037993 h 6407150"/>
              <a:gd name="connsiteX26995" fmla="*/ 5597950 w 11737976"/>
              <a:gd name="connsiteY26995" fmla="*/ 3040233 h 6407150"/>
              <a:gd name="connsiteX26996" fmla="*/ 5596672 w 11737976"/>
              <a:gd name="connsiteY26996" fmla="*/ 3039792 h 6407150"/>
              <a:gd name="connsiteX26997" fmla="*/ 5597678 w 11737976"/>
              <a:gd name="connsiteY26997" fmla="*/ 3030868 h 6407150"/>
              <a:gd name="connsiteX26998" fmla="*/ 5609776 w 11737976"/>
              <a:gd name="connsiteY26998" fmla="*/ 3033495 h 6407150"/>
              <a:gd name="connsiteX26999" fmla="*/ 5596903 w 11737976"/>
              <a:gd name="connsiteY26999" fmla="*/ 3025966 h 6407150"/>
              <a:gd name="connsiteX27000" fmla="*/ 5616040 w 11737976"/>
              <a:gd name="connsiteY27000" fmla="*/ 2966131 h 6407150"/>
              <a:gd name="connsiteX27001" fmla="*/ 5609648 w 11737976"/>
              <a:gd name="connsiteY27001" fmla="*/ 2963929 h 6407150"/>
              <a:gd name="connsiteX27002" fmla="*/ 5608279 w 11737976"/>
              <a:gd name="connsiteY27002" fmla="*/ 2960366 h 6407150"/>
              <a:gd name="connsiteX27003" fmla="*/ 5608873 w 11737976"/>
              <a:gd name="connsiteY27003" fmla="*/ 2959027 h 6407150"/>
              <a:gd name="connsiteX27004" fmla="*/ 5614215 w 11737976"/>
              <a:gd name="connsiteY27004" fmla="*/ 2946964 h 6407150"/>
              <a:gd name="connsiteX27005" fmla="*/ 5585773 w 11737976"/>
              <a:gd name="connsiteY27005" fmla="*/ 2947971 h 6407150"/>
              <a:gd name="connsiteX27006" fmla="*/ 5599149 w 11737976"/>
              <a:gd name="connsiteY27006" fmla="*/ 2951038 h 6407150"/>
              <a:gd name="connsiteX27007" fmla="*/ 5599331 w 11737976"/>
              <a:gd name="connsiteY27007" fmla="*/ 2957281 h 6407150"/>
              <a:gd name="connsiteX27008" fmla="*/ 5592801 w 11737976"/>
              <a:gd name="connsiteY27008" fmla="*/ 2972025 h 6407150"/>
              <a:gd name="connsiteX27009" fmla="*/ 5590571 w 11737976"/>
              <a:gd name="connsiteY27009" fmla="*/ 2972410 h 6407150"/>
              <a:gd name="connsiteX27010" fmla="*/ 5588762 w 11737976"/>
              <a:gd name="connsiteY27010" fmla="*/ 2972046 h 6407150"/>
              <a:gd name="connsiteX27011" fmla="*/ 5578386 w 11737976"/>
              <a:gd name="connsiteY27011" fmla="*/ 2969282 h 6407150"/>
              <a:gd name="connsiteX27012" fmla="*/ 5569090 w 11737976"/>
              <a:gd name="connsiteY27012" fmla="*/ 2975764 h 6407150"/>
              <a:gd name="connsiteX27013" fmla="*/ 5568353 w 11737976"/>
              <a:gd name="connsiteY27013" fmla="*/ 2978832 h 6407150"/>
              <a:gd name="connsiteX27014" fmla="*/ 5564358 w 11737976"/>
              <a:gd name="connsiteY27014" fmla="*/ 2973031 h 6407150"/>
              <a:gd name="connsiteX27015" fmla="*/ 5575682 w 11737976"/>
              <a:gd name="connsiteY27015" fmla="*/ 2970755 h 6407150"/>
              <a:gd name="connsiteX27016" fmla="*/ 5577463 w 11737976"/>
              <a:gd name="connsiteY27016" fmla="*/ 2966734 h 6407150"/>
              <a:gd name="connsiteX27017" fmla="*/ 5570296 w 11737976"/>
              <a:gd name="connsiteY27017" fmla="*/ 2959628 h 6407150"/>
              <a:gd name="connsiteX27018" fmla="*/ 5578607 w 11737976"/>
              <a:gd name="connsiteY27018" fmla="*/ 2940865 h 6407150"/>
              <a:gd name="connsiteX27019" fmla="*/ 5579201 w 11737976"/>
              <a:gd name="connsiteY27019" fmla="*/ 2939525 h 6407150"/>
              <a:gd name="connsiteX27020" fmla="*/ 5579937 w 11737976"/>
              <a:gd name="connsiteY27020" fmla="*/ 2934951 h 6407150"/>
              <a:gd name="connsiteX27021" fmla="*/ 5574658 w 11737976"/>
              <a:gd name="connsiteY27021" fmla="*/ 2932153 h 6407150"/>
              <a:gd name="connsiteX27022" fmla="*/ 5582752 w 11737976"/>
              <a:gd name="connsiteY27022" fmla="*/ 2923232 h 6407150"/>
              <a:gd name="connsiteX27023" fmla="*/ 5580782 w 11737976"/>
              <a:gd name="connsiteY27023" fmla="*/ 2903618 h 6407150"/>
              <a:gd name="connsiteX27024" fmla="*/ 5592977 w 11737976"/>
              <a:gd name="connsiteY27024" fmla="*/ 2897892 h 6407150"/>
              <a:gd name="connsiteX27025" fmla="*/ 5591755 w 11737976"/>
              <a:gd name="connsiteY27025" fmla="*/ 2901962 h 6407150"/>
              <a:gd name="connsiteX27026" fmla="*/ 5589855 w 11737976"/>
              <a:gd name="connsiteY27026" fmla="*/ 2908293 h 6407150"/>
              <a:gd name="connsiteX27027" fmla="*/ 5587819 w 11737976"/>
              <a:gd name="connsiteY27027" fmla="*/ 2906729 h 6407150"/>
              <a:gd name="connsiteX27028" fmla="*/ 5584189 w 11737976"/>
              <a:gd name="connsiteY27028" fmla="*/ 2905868 h 6407150"/>
              <a:gd name="connsiteX27029" fmla="*/ 5588339 w 11737976"/>
              <a:gd name="connsiteY27029" fmla="*/ 2909259 h 6407150"/>
              <a:gd name="connsiteX27030" fmla="*/ 5589480 w 11737976"/>
              <a:gd name="connsiteY27030" fmla="*/ 2909543 h 6407150"/>
              <a:gd name="connsiteX27031" fmla="*/ 5589313 w 11737976"/>
              <a:gd name="connsiteY27031" fmla="*/ 2910100 h 6407150"/>
              <a:gd name="connsiteX27032" fmla="*/ 5586869 w 11737976"/>
              <a:gd name="connsiteY27032" fmla="*/ 2918239 h 6407150"/>
              <a:gd name="connsiteX27033" fmla="*/ 5585648 w 11737976"/>
              <a:gd name="connsiteY27033" fmla="*/ 2922308 h 6407150"/>
              <a:gd name="connsiteX27034" fmla="*/ 5595398 w 11737976"/>
              <a:gd name="connsiteY27034" fmla="*/ 2924720 h 6407150"/>
              <a:gd name="connsiteX27035" fmla="*/ 5596122 w 11737976"/>
              <a:gd name="connsiteY27035" fmla="*/ 2922307 h 6407150"/>
              <a:gd name="connsiteX27036" fmla="*/ 5603105 w 11737976"/>
              <a:gd name="connsiteY27036" fmla="*/ 2923859 h 6407150"/>
              <a:gd name="connsiteX27037" fmla="*/ 5614374 w 11737976"/>
              <a:gd name="connsiteY27037" fmla="*/ 2918024 h 6407150"/>
              <a:gd name="connsiteX27038" fmla="*/ 5604580 w 11737976"/>
              <a:gd name="connsiteY27038" fmla="*/ 2913465 h 6407150"/>
              <a:gd name="connsiteX27039" fmla="*/ 5597936 w 11737976"/>
              <a:gd name="connsiteY27039" fmla="*/ 2916266 h 6407150"/>
              <a:gd name="connsiteX27040" fmla="*/ 5599063 w 11737976"/>
              <a:gd name="connsiteY27040" fmla="*/ 2912511 h 6407150"/>
              <a:gd name="connsiteX27041" fmla="*/ 5601506 w 11737976"/>
              <a:gd name="connsiteY27041" fmla="*/ 2904373 h 6407150"/>
              <a:gd name="connsiteX27042" fmla="*/ 5607612 w 11737976"/>
              <a:gd name="connsiteY27042" fmla="*/ 2884026 h 6407150"/>
              <a:gd name="connsiteX27043" fmla="*/ 5586889 w 11737976"/>
              <a:gd name="connsiteY27043" fmla="*/ 2883270 h 6407150"/>
              <a:gd name="connsiteX27044" fmla="*/ 5584445 w 11737976"/>
              <a:gd name="connsiteY27044" fmla="*/ 2891409 h 6407150"/>
              <a:gd name="connsiteX27045" fmla="*/ 5579581 w 11737976"/>
              <a:gd name="connsiteY27045" fmla="*/ 2872719 h 6407150"/>
              <a:gd name="connsiteX27046" fmla="*/ 5580805 w 11737976"/>
              <a:gd name="connsiteY27046" fmla="*/ 2868650 h 6407150"/>
              <a:gd name="connsiteX27047" fmla="*/ 5582025 w 11737976"/>
              <a:gd name="connsiteY27047" fmla="*/ 2864581 h 6407150"/>
              <a:gd name="connsiteX27048" fmla="*/ 5583248 w 11737976"/>
              <a:gd name="connsiteY27048" fmla="*/ 2860510 h 6407150"/>
              <a:gd name="connsiteX27049" fmla="*/ 5588132 w 11737976"/>
              <a:gd name="connsiteY27049" fmla="*/ 2844233 h 6407150"/>
              <a:gd name="connsiteX27050" fmla="*/ 5585293 w 11737976"/>
              <a:gd name="connsiteY27050" fmla="*/ 2841039 h 6407150"/>
              <a:gd name="connsiteX27051" fmla="*/ 5588457 w 11737976"/>
              <a:gd name="connsiteY27051" fmla="*/ 2841574 h 6407150"/>
              <a:gd name="connsiteX27052" fmla="*/ 5594326 w 11737976"/>
              <a:gd name="connsiteY27052" fmla="*/ 2838536 h 6407150"/>
              <a:gd name="connsiteX27053" fmla="*/ 5585755 w 11737976"/>
              <a:gd name="connsiteY27053" fmla="*/ 2837624 h 6407150"/>
              <a:gd name="connsiteX27054" fmla="*/ 5583248 w 11737976"/>
              <a:gd name="connsiteY27054" fmla="*/ 2838740 h 6407150"/>
              <a:gd name="connsiteX27055" fmla="*/ 5581279 w 11737976"/>
              <a:gd name="connsiteY27055" fmla="*/ 2836525 h 6407150"/>
              <a:gd name="connsiteX27056" fmla="*/ 5580822 w 11737976"/>
              <a:gd name="connsiteY27056" fmla="*/ 2833681 h 6407150"/>
              <a:gd name="connsiteX27057" fmla="*/ 5580848 w 11737976"/>
              <a:gd name="connsiteY27057" fmla="*/ 2833243 h 6407150"/>
              <a:gd name="connsiteX27058" fmla="*/ 5587958 w 11737976"/>
              <a:gd name="connsiteY27058" fmla="*/ 2834342 h 6407150"/>
              <a:gd name="connsiteX27059" fmla="*/ 5585733 w 11737976"/>
              <a:gd name="connsiteY27059" fmla="*/ 2828307 h 6407150"/>
              <a:gd name="connsiteX27060" fmla="*/ 5581321 w 11737976"/>
              <a:gd name="connsiteY27060" fmla="*/ 2824978 h 6407150"/>
              <a:gd name="connsiteX27061" fmla="*/ 5581748 w 11737976"/>
              <a:gd name="connsiteY27061" fmla="*/ 2817516 h 6407150"/>
              <a:gd name="connsiteX27062" fmla="*/ 5591817 w 11737976"/>
              <a:gd name="connsiteY27062" fmla="*/ 2797055 h 6407150"/>
              <a:gd name="connsiteX27063" fmla="*/ 5594260 w 11737976"/>
              <a:gd name="connsiteY27063" fmla="*/ 2788917 h 6407150"/>
              <a:gd name="connsiteX27064" fmla="*/ 5586953 w 11737976"/>
              <a:gd name="connsiteY27064" fmla="*/ 2778364 h 6407150"/>
              <a:gd name="connsiteX27065" fmla="*/ 5611361 w 11737976"/>
              <a:gd name="connsiteY27065" fmla="*/ 2731942 h 6407150"/>
              <a:gd name="connsiteX27066" fmla="*/ 5615027 w 11737976"/>
              <a:gd name="connsiteY27066" fmla="*/ 2719733 h 6407150"/>
              <a:gd name="connsiteX27067" fmla="*/ 5601611 w 11737976"/>
              <a:gd name="connsiteY27067" fmla="*/ 2729530 h 6407150"/>
              <a:gd name="connsiteX27068" fmla="*/ 5588194 w 11737976"/>
              <a:gd name="connsiteY27068" fmla="*/ 2739327 h 6407150"/>
              <a:gd name="connsiteX27069" fmla="*/ 5595505 w 11737976"/>
              <a:gd name="connsiteY27069" fmla="*/ 2749877 h 6407150"/>
              <a:gd name="connsiteX27070" fmla="*/ 5593724 w 11737976"/>
              <a:gd name="connsiteY27070" fmla="*/ 2755809 h 6407150"/>
              <a:gd name="connsiteX27071" fmla="*/ 5589852 w 11737976"/>
              <a:gd name="connsiteY27071" fmla="*/ 2756603 h 6407150"/>
              <a:gd name="connsiteX27072" fmla="*/ 5588157 w 11737976"/>
              <a:gd name="connsiteY27072" fmla="*/ 2759352 h 6407150"/>
              <a:gd name="connsiteX27073" fmla="*/ 5592522 w 11737976"/>
              <a:gd name="connsiteY27073" fmla="*/ 2759817 h 6407150"/>
              <a:gd name="connsiteX27074" fmla="*/ 5590619 w 11737976"/>
              <a:gd name="connsiteY27074" fmla="*/ 2766156 h 6407150"/>
              <a:gd name="connsiteX27075" fmla="*/ 5585735 w 11737976"/>
              <a:gd name="connsiteY27075" fmla="*/ 2778063 h 6407150"/>
              <a:gd name="connsiteX27076" fmla="*/ 5573536 w 11737976"/>
              <a:gd name="connsiteY27076" fmla="*/ 2788160 h 6407150"/>
              <a:gd name="connsiteX27077" fmla="*/ 5573385 w 11737976"/>
              <a:gd name="connsiteY27077" fmla="*/ 2788669 h 6407150"/>
              <a:gd name="connsiteX27078" fmla="*/ 5572315 w 11737976"/>
              <a:gd name="connsiteY27078" fmla="*/ 2792230 h 6407150"/>
              <a:gd name="connsiteX27079" fmla="*/ 5571093 w 11737976"/>
              <a:gd name="connsiteY27079" fmla="*/ 2796299 h 6407150"/>
              <a:gd name="connsiteX27080" fmla="*/ 5569872 w 11737976"/>
              <a:gd name="connsiteY27080" fmla="*/ 2800370 h 6407150"/>
              <a:gd name="connsiteX27081" fmla="*/ 5560121 w 11737976"/>
              <a:gd name="connsiteY27081" fmla="*/ 2797958 h 6407150"/>
              <a:gd name="connsiteX27082" fmla="*/ 5557831 w 11737976"/>
              <a:gd name="connsiteY27082" fmla="*/ 2805588 h 6407150"/>
              <a:gd name="connsiteX27083" fmla="*/ 5556921 w 11737976"/>
              <a:gd name="connsiteY27083" fmla="*/ 2808618 h 6407150"/>
              <a:gd name="connsiteX27084" fmla="*/ 5552510 w 11737976"/>
              <a:gd name="connsiteY27084" fmla="*/ 2806153 h 6407150"/>
              <a:gd name="connsiteX27085" fmla="*/ 5545085 w 11737976"/>
              <a:gd name="connsiteY27085" fmla="*/ 2802006 h 6407150"/>
              <a:gd name="connsiteX27086" fmla="*/ 5538435 w 11737976"/>
              <a:gd name="connsiteY27086" fmla="*/ 2800401 h 6407150"/>
              <a:gd name="connsiteX27087" fmla="*/ 5539396 w 11737976"/>
              <a:gd name="connsiteY27087" fmla="*/ 2797201 h 6407150"/>
              <a:gd name="connsiteX27088" fmla="*/ 5530868 w 11737976"/>
              <a:gd name="connsiteY27088" fmla="*/ 2790719 h 6407150"/>
              <a:gd name="connsiteX27089" fmla="*/ 5527202 w 11737976"/>
              <a:gd name="connsiteY27089" fmla="*/ 2802927 h 6407150"/>
              <a:gd name="connsiteX27090" fmla="*/ 5517450 w 11737976"/>
              <a:gd name="connsiteY27090" fmla="*/ 2800516 h 6407150"/>
              <a:gd name="connsiteX27091" fmla="*/ 5535761 w 11737976"/>
              <a:gd name="connsiteY27091" fmla="*/ 2761328 h 6407150"/>
              <a:gd name="connsiteX27092" fmla="*/ 5539418 w 11737976"/>
              <a:gd name="connsiteY27092" fmla="*/ 2762232 h 6407150"/>
              <a:gd name="connsiteX27093" fmla="*/ 5538196 w 11737976"/>
              <a:gd name="connsiteY27093" fmla="*/ 2766302 h 6407150"/>
              <a:gd name="connsiteX27094" fmla="*/ 5546724 w 11737976"/>
              <a:gd name="connsiteY27094" fmla="*/ 2772784 h 6407150"/>
              <a:gd name="connsiteX27095" fmla="*/ 5547947 w 11737976"/>
              <a:gd name="connsiteY27095" fmla="*/ 2768715 h 6407150"/>
              <a:gd name="connsiteX27096" fmla="*/ 5539418 w 11737976"/>
              <a:gd name="connsiteY27096" fmla="*/ 2762232 h 6407150"/>
              <a:gd name="connsiteX27097" fmla="*/ 5540640 w 11737976"/>
              <a:gd name="connsiteY27097" fmla="*/ 2758163 h 6407150"/>
              <a:gd name="connsiteX27098" fmla="*/ 5536982 w 11737976"/>
              <a:gd name="connsiteY27098" fmla="*/ 2758716 h 6407150"/>
              <a:gd name="connsiteX27099" fmla="*/ 5546747 w 11737976"/>
              <a:gd name="connsiteY27099" fmla="*/ 2737816 h 6407150"/>
              <a:gd name="connsiteX27100" fmla="*/ 5554054 w 11737976"/>
              <a:gd name="connsiteY27100" fmla="*/ 2748367 h 6407150"/>
              <a:gd name="connsiteX27101" fmla="*/ 5558940 w 11737976"/>
              <a:gd name="connsiteY27101" fmla="*/ 2732088 h 6407150"/>
              <a:gd name="connsiteX27102" fmla="*/ 5565028 w 11737976"/>
              <a:gd name="connsiteY27102" fmla="*/ 2746710 h 6407150"/>
              <a:gd name="connsiteX27103" fmla="*/ 5574348 w 11737976"/>
              <a:gd name="connsiteY27103" fmla="*/ 2715661 h 6407150"/>
              <a:gd name="connsiteX27104" fmla="*/ 5582521 w 11737976"/>
              <a:gd name="connsiteY27104" fmla="*/ 2716265 h 6407150"/>
              <a:gd name="connsiteX27105" fmla="*/ 5584094 w 11737976"/>
              <a:gd name="connsiteY27105" fmla="*/ 2714381 h 6407150"/>
              <a:gd name="connsiteX27106" fmla="*/ 5577664 w 11737976"/>
              <a:gd name="connsiteY27106" fmla="*/ 2713698 h 6407150"/>
              <a:gd name="connsiteX27107" fmla="*/ 5575021 w 11737976"/>
              <a:gd name="connsiteY27107" fmla="*/ 2713417 h 6407150"/>
              <a:gd name="connsiteX27108" fmla="*/ 5578464 w 11737976"/>
              <a:gd name="connsiteY27108" fmla="*/ 2701944 h 6407150"/>
              <a:gd name="connsiteX27109" fmla="*/ 5578552 w 11737976"/>
              <a:gd name="connsiteY27109" fmla="*/ 2701863 h 6407150"/>
              <a:gd name="connsiteX27110" fmla="*/ 5586221 w 11737976"/>
              <a:gd name="connsiteY27110" fmla="*/ 2707575 h 6407150"/>
              <a:gd name="connsiteX27111" fmla="*/ 5596401 w 11737976"/>
              <a:gd name="connsiteY27111" fmla="*/ 2705338 h 6407150"/>
              <a:gd name="connsiteX27112" fmla="*/ 5605651 w 11737976"/>
              <a:gd name="connsiteY27112" fmla="*/ 2709643 h 6407150"/>
              <a:gd name="connsiteX27113" fmla="*/ 5606116 w 11737976"/>
              <a:gd name="connsiteY27113" fmla="*/ 2706371 h 6407150"/>
              <a:gd name="connsiteX27114" fmla="*/ 5606580 w 11737976"/>
              <a:gd name="connsiteY27114" fmla="*/ 2703099 h 6407150"/>
              <a:gd name="connsiteX27115" fmla="*/ 5598722 w 11737976"/>
              <a:gd name="connsiteY27115" fmla="*/ 2688980 h 6407150"/>
              <a:gd name="connsiteX27116" fmla="*/ 5589006 w 11737976"/>
              <a:gd name="connsiteY27116" fmla="*/ 2687947 h 6407150"/>
              <a:gd name="connsiteX27117" fmla="*/ 5583010 w 11737976"/>
              <a:gd name="connsiteY27117" fmla="*/ 2687308 h 6407150"/>
              <a:gd name="connsiteX27118" fmla="*/ 5584011 w 11737976"/>
              <a:gd name="connsiteY27118" fmla="*/ 2683790 h 6407150"/>
              <a:gd name="connsiteX27119" fmla="*/ 5584247 w 11737976"/>
              <a:gd name="connsiteY27119" fmla="*/ 2683862 h 6407150"/>
              <a:gd name="connsiteX27120" fmla="*/ 5598594 w 11737976"/>
              <a:gd name="connsiteY27120" fmla="*/ 2685785 h 6407150"/>
              <a:gd name="connsiteX27121" fmla="*/ 5591660 w 11737976"/>
              <a:gd name="connsiteY27121" fmla="*/ 2665959 h 6407150"/>
              <a:gd name="connsiteX27122" fmla="*/ 5580414 w 11737976"/>
              <a:gd name="connsiteY27122" fmla="*/ 2665806 h 6407150"/>
              <a:gd name="connsiteX27123" fmla="*/ 5578604 w 11737976"/>
              <a:gd name="connsiteY27123" fmla="*/ 2666579 h 6407150"/>
              <a:gd name="connsiteX27124" fmla="*/ 5580929 w 11737976"/>
              <a:gd name="connsiteY27124" fmla="*/ 2658837 h 6407150"/>
              <a:gd name="connsiteX27125" fmla="*/ 5571177 w 11737976"/>
              <a:gd name="connsiteY27125" fmla="*/ 2656425 h 6407150"/>
              <a:gd name="connsiteX27126" fmla="*/ 5558982 w 11737976"/>
              <a:gd name="connsiteY27126" fmla="*/ 2662152 h 6407150"/>
              <a:gd name="connsiteX27127" fmla="*/ 5560204 w 11737976"/>
              <a:gd name="connsiteY27127" fmla="*/ 2658083 h 6407150"/>
              <a:gd name="connsiteX27128" fmla="*/ 5557153 w 11737976"/>
              <a:gd name="connsiteY27128" fmla="*/ 2659513 h 6407150"/>
              <a:gd name="connsiteX27129" fmla="*/ 5561425 w 11737976"/>
              <a:gd name="connsiteY27129" fmla="*/ 2654011 h 6407150"/>
              <a:gd name="connsiteX27130" fmla="*/ 5562646 w 11737976"/>
              <a:gd name="connsiteY27130" fmla="*/ 2649943 h 6407150"/>
              <a:gd name="connsiteX27131" fmla="*/ 5552897 w 11737976"/>
              <a:gd name="connsiteY27131" fmla="*/ 2647530 h 6407150"/>
              <a:gd name="connsiteX27132" fmla="*/ 5554118 w 11737976"/>
              <a:gd name="connsiteY27132" fmla="*/ 2643461 h 6407150"/>
              <a:gd name="connsiteX27133" fmla="*/ 5555340 w 11737976"/>
              <a:gd name="connsiteY27133" fmla="*/ 2639392 h 6407150"/>
              <a:gd name="connsiteX27134" fmla="*/ 5556561 w 11737976"/>
              <a:gd name="connsiteY27134" fmla="*/ 2635322 h 6407150"/>
              <a:gd name="connsiteX27135" fmla="*/ 5545587 w 11737976"/>
              <a:gd name="connsiteY27135" fmla="*/ 2636978 h 6407150"/>
              <a:gd name="connsiteX27136" fmla="*/ 5540701 w 11737976"/>
              <a:gd name="connsiteY27136" fmla="*/ 2653257 h 6407150"/>
              <a:gd name="connsiteX27137" fmla="*/ 5534550 w 11737976"/>
              <a:gd name="connsiteY27137" fmla="*/ 2650037 h 6407150"/>
              <a:gd name="connsiteX27138" fmla="*/ 5535011 w 11737976"/>
              <a:gd name="connsiteY27138" fmla="*/ 2646780 h 6407150"/>
              <a:gd name="connsiteX27139" fmla="*/ 5525670 w 11737976"/>
              <a:gd name="connsiteY27139" fmla="*/ 2642530 h 6407150"/>
              <a:gd name="connsiteX27140" fmla="*/ 5499812 w 11737976"/>
              <a:gd name="connsiteY27140" fmla="*/ 2649546 h 6407150"/>
              <a:gd name="connsiteX27141" fmla="*/ 5488899 w 11737976"/>
              <a:gd name="connsiteY27141" fmla="*/ 2651343 h 6407150"/>
              <a:gd name="connsiteX27142" fmla="*/ 5491944 w 11737976"/>
              <a:gd name="connsiteY27142" fmla="*/ 2641194 h 6407150"/>
              <a:gd name="connsiteX27143" fmla="*/ 5495799 w 11737976"/>
              <a:gd name="connsiteY27143" fmla="*/ 2639801 h 6407150"/>
              <a:gd name="connsiteX27144" fmla="*/ 5497205 w 11737976"/>
              <a:gd name="connsiteY27144" fmla="*/ 2639893 h 6407150"/>
              <a:gd name="connsiteX27145" fmla="*/ 5496808 w 11737976"/>
              <a:gd name="connsiteY27145" fmla="*/ 2639435 h 6407150"/>
              <a:gd name="connsiteX27146" fmla="*/ 5508102 w 11737976"/>
              <a:gd name="connsiteY27146" fmla="*/ 2635356 h 6407150"/>
              <a:gd name="connsiteX27147" fmla="*/ 5518778 w 11737976"/>
              <a:gd name="connsiteY27147" fmla="*/ 2621603 h 6407150"/>
              <a:gd name="connsiteX27148" fmla="*/ 5509025 w 11737976"/>
              <a:gd name="connsiteY27148" fmla="*/ 2619189 h 6407150"/>
              <a:gd name="connsiteX27149" fmla="*/ 5510251 w 11737976"/>
              <a:gd name="connsiteY27149" fmla="*/ 2615104 h 6407150"/>
              <a:gd name="connsiteX27150" fmla="*/ 5511150 w 11737976"/>
              <a:gd name="connsiteY27150" fmla="*/ 2615200 h 6407150"/>
              <a:gd name="connsiteX27151" fmla="*/ 5511641 w 11737976"/>
              <a:gd name="connsiteY27151" fmla="*/ 2611737 h 6407150"/>
              <a:gd name="connsiteX27152" fmla="*/ 5511275 w 11737976"/>
              <a:gd name="connsiteY27152" fmla="*/ 2611698 h 6407150"/>
              <a:gd name="connsiteX27153" fmla="*/ 5511680 w 11737976"/>
              <a:gd name="connsiteY27153" fmla="*/ 2610346 h 6407150"/>
              <a:gd name="connsiteX27154" fmla="*/ 5519642 w 11737976"/>
              <a:gd name="connsiteY27154" fmla="*/ 2612587 h 6407150"/>
              <a:gd name="connsiteX27155" fmla="*/ 5518229 w 11737976"/>
              <a:gd name="connsiteY27155" fmla="*/ 2606186 h 6407150"/>
              <a:gd name="connsiteX27156" fmla="*/ 5512638 w 11737976"/>
              <a:gd name="connsiteY27156" fmla="*/ 2606654 h 6407150"/>
              <a:gd name="connsiteX27157" fmla="*/ 5512235 w 11737976"/>
              <a:gd name="connsiteY27157" fmla="*/ 2604136 h 6407150"/>
              <a:gd name="connsiteX27158" fmla="*/ 5504821 w 11737976"/>
              <a:gd name="connsiteY27158" fmla="*/ 2607309 h 6407150"/>
              <a:gd name="connsiteX27159" fmla="*/ 5501790 w 11737976"/>
              <a:gd name="connsiteY27159" fmla="*/ 2607563 h 6407150"/>
              <a:gd name="connsiteX27160" fmla="*/ 5503261 w 11737976"/>
              <a:gd name="connsiteY27160" fmla="*/ 2607977 h 6407150"/>
              <a:gd name="connsiteX27161" fmla="*/ 5501717 w 11737976"/>
              <a:gd name="connsiteY27161" fmla="*/ 2608638 h 6407150"/>
              <a:gd name="connsiteX27162" fmla="*/ 5498929 w 11737976"/>
              <a:gd name="connsiteY27162" fmla="*/ 2610505 h 6407150"/>
              <a:gd name="connsiteX27163" fmla="*/ 5489375 w 11737976"/>
              <a:gd name="connsiteY27163" fmla="*/ 2609971 h 6407150"/>
              <a:gd name="connsiteX27164" fmla="*/ 5486256 w 11737976"/>
              <a:gd name="connsiteY27164" fmla="*/ 2610680 h 6407150"/>
              <a:gd name="connsiteX27165" fmla="*/ 5487240 w 11737976"/>
              <a:gd name="connsiteY27165" fmla="*/ 2608882 h 6407150"/>
              <a:gd name="connsiteX27166" fmla="*/ 5489346 w 11737976"/>
              <a:gd name="connsiteY27166" fmla="*/ 2606501 h 6407150"/>
              <a:gd name="connsiteX27167" fmla="*/ 5491396 w 11737976"/>
              <a:gd name="connsiteY27167" fmla="*/ 2607238 h 6407150"/>
              <a:gd name="connsiteX27168" fmla="*/ 5502663 w 11737976"/>
              <a:gd name="connsiteY27168" fmla="*/ 2601404 h 6407150"/>
              <a:gd name="connsiteX27169" fmla="*/ 5482091 w 11737976"/>
              <a:gd name="connsiteY27169" fmla="*/ 2599215 h 6407150"/>
              <a:gd name="connsiteX27170" fmla="*/ 5482256 w 11737976"/>
              <a:gd name="connsiteY27170" fmla="*/ 2600547 h 6407150"/>
              <a:gd name="connsiteX27171" fmla="*/ 5477092 w 11737976"/>
              <a:gd name="connsiteY27171" fmla="*/ 2604070 h 6407150"/>
              <a:gd name="connsiteX27172" fmla="*/ 5478921 w 11737976"/>
              <a:gd name="connsiteY27172" fmla="*/ 2600550 h 6407150"/>
              <a:gd name="connsiteX27173" fmla="*/ 5493329 w 11737976"/>
              <a:gd name="connsiteY27173" fmla="*/ 2593610 h 6407150"/>
              <a:gd name="connsiteX27174" fmla="*/ 5447045 w 11737976"/>
              <a:gd name="connsiteY27174" fmla="*/ 2575774 h 6407150"/>
              <a:gd name="connsiteX27175" fmla="*/ 5448849 w 11737976"/>
              <a:gd name="connsiteY27175" fmla="*/ 2563052 h 6407150"/>
              <a:gd name="connsiteX27176" fmla="*/ 5442464 w 11737976"/>
              <a:gd name="connsiteY27176" fmla="*/ 2561752 h 6407150"/>
              <a:gd name="connsiteX27177" fmla="*/ 5443231 w 11737976"/>
              <a:gd name="connsiteY27177" fmla="*/ 2559195 h 6407150"/>
              <a:gd name="connsiteX27178" fmla="*/ 5438365 w 11737976"/>
              <a:gd name="connsiteY27178" fmla="*/ 2540504 h 6407150"/>
              <a:gd name="connsiteX27179" fmla="*/ 5437143 w 11737976"/>
              <a:gd name="connsiteY27179" fmla="*/ 2544573 h 6407150"/>
              <a:gd name="connsiteX27180" fmla="*/ 5427392 w 11737976"/>
              <a:gd name="connsiteY27180" fmla="*/ 2542161 h 6407150"/>
              <a:gd name="connsiteX27181" fmla="*/ 5424949 w 11737976"/>
              <a:gd name="connsiteY27181" fmla="*/ 2550301 h 6407150"/>
              <a:gd name="connsiteX27182" fmla="*/ 5435923 w 11737976"/>
              <a:gd name="connsiteY27182" fmla="*/ 2548642 h 6407150"/>
              <a:gd name="connsiteX27183" fmla="*/ 5432591 w 11737976"/>
              <a:gd name="connsiteY27183" fmla="*/ 2559742 h 6407150"/>
              <a:gd name="connsiteX27184" fmla="*/ 5423941 w 11737976"/>
              <a:gd name="connsiteY27184" fmla="*/ 2557982 h 6407150"/>
              <a:gd name="connsiteX27185" fmla="*/ 5422062 w 11737976"/>
              <a:gd name="connsiteY27185" fmla="*/ 2556735 h 6407150"/>
              <a:gd name="connsiteX27186" fmla="*/ 5421898 w 11737976"/>
              <a:gd name="connsiteY27186" fmla="*/ 2556103 h 6407150"/>
              <a:gd name="connsiteX27187" fmla="*/ 5418530 w 11737976"/>
              <a:gd name="connsiteY27187" fmla="*/ 2554341 h 6407150"/>
              <a:gd name="connsiteX27188" fmla="*/ 5421350 w 11737976"/>
              <a:gd name="connsiteY27188" fmla="*/ 2550443 h 6407150"/>
              <a:gd name="connsiteX27189" fmla="*/ 5402116 w 11737976"/>
              <a:gd name="connsiteY27189" fmla="*/ 2548396 h 6407150"/>
              <a:gd name="connsiteX27190" fmla="*/ 5383781 w 11737976"/>
              <a:gd name="connsiteY27190" fmla="*/ 2539990 h 6407150"/>
              <a:gd name="connsiteX27191" fmla="*/ 5383332 w 11737976"/>
              <a:gd name="connsiteY27191" fmla="*/ 2543171 h 6407150"/>
              <a:gd name="connsiteX27192" fmla="*/ 5355381 w 11737976"/>
              <a:gd name="connsiteY27192" fmla="*/ 2533740 h 6407150"/>
              <a:gd name="connsiteX27193" fmla="*/ 5335242 w 11737976"/>
              <a:gd name="connsiteY27193" fmla="*/ 2538054 h 6407150"/>
              <a:gd name="connsiteX27194" fmla="*/ 5325368 w 11737976"/>
              <a:gd name="connsiteY27194" fmla="*/ 2538091 h 6407150"/>
              <a:gd name="connsiteX27195" fmla="*/ 5324994 w 11737976"/>
              <a:gd name="connsiteY27195" fmla="*/ 2534315 h 6407150"/>
              <a:gd name="connsiteX27196" fmla="*/ 5322553 w 11737976"/>
              <a:gd name="connsiteY27196" fmla="*/ 2538083 h 6407150"/>
              <a:gd name="connsiteX27197" fmla="*/ 5322457 w 11737976"/>
              <a:gd name="connsiteY27197" fmla="*/ 2538103 h 6407150"/>
              <a:gd name="connsiteX27198" fmla="*/ 5313161 w 11737976"/>
              <a:gd name="connsiteY27198" fmla="*/ 2538137 h 6407150"/>
              <a:gd name="connsiteX27199" fmla="*/ 5315091 w 11737976"/>
              <a:gd name="connsiteY27199" fmla="*/ 2528040 h 6407150"/>
              <a:gd name="connsiteX27200" fmla="*/ 5309155 w 11737976"/>
              <a:gd name="connsiteY27200" fmla="*/ 2517282 h 6407150"/>
              <a:gd name="connsiteX27201" fmla="*/ 5310377 w 11737976"/>
              <a:gd name="connsiteY27201" fmla="*/ 2513211 h 6407150"/>
              <a:gd name="connsiteX27202" fmla="*/ 5303068 w 11737976"/>
              <a:gd name="connsiteY27202" fmla="*/ 2502660 h 6407150"/>
              <a:gd name="connsiteX27203" fmla="*/ 5299404 w 11737976"/>
              <a:gd name="connsiteY27203" fmla="*/ 2514868 h 6407150"/>
              <a:gd name="connsiteX27204" fmla="*/ 5297582 w 11737976"/>
              <a:gd name="connsiteY27204" fmla="*/ 2503489 h 6407150"/>
              <a:gd name="connsiteX27205" fmla="*/ 5296425 w 11737976"/>
              <a:gd name="connsiteY27205" fmla="*/ 2496255 h 6407150"/>
              <a:gd name="connsiteX27206" fmla="*/ 5301869 w 11737976"/>
              <a:gd name="connsiteY27206" fmla="*/ 2495653 h 6407150"/>
              <a:gd name="connsiteX27207" fmla="*/ 5296000 w 11737976"/>
              <a:gd name="connsiteY27207" fmla="*/ 2493606 h 6407150"/>
              <a:gd name="connsiteX27208" fmla="*/ 5295761 w 11737976"/>
              <a:gd name="connsiteY27208" fmla="*/ 2492109 h 6407150"/>
              <a:gd name="connsiteX27209" fmla="*/ 5295377 w 11737976"/>
              <a:gd name="connsiteY27209" fmla="*/ 2493389 h 6407150"/>
              <a:gd name="connsiteX27210" fmla="*/ 5294612 w 11737976"/>
              <a:gd name="connsiteY27210" fmla="*/ 2493122 h 6407150"/>
              <a:gd name="connsiteX27211" fmla="*/ 5293787 w 11737976"/>
              <a:gd name="connsiteY27211" fmla="*/ 2491276 h 6407150"/>
              <a:gd name="connsiteX27212" fmla="*/ 5286224 w 11737976"/>
              <a:gd name="connsiteY27212" fmla="*/ 2490911 h 6407150"/>
              <a:gd name="connsiteX27213" fmla="*/ 5284723 w 11737976"/>
              <a:gd name="connsiteY27213" fmla="*/ 2493828 h 6407150"/>
              <a:gd name="connsiteX27214" fmla="*/ 5289712 w 11737976"/>
              <a:gd name="connsiteY27214" fmla="*/ 2496997 h 6407150"/>
              <a:gd name="connsiteX27215" fmla="*/ 5294451 w 11737976"/>
              <a:gd name="connsiteY27215" fmla="*/ 2496473 h 6407150"/>
              <a:gd name="connsiteX27216" fmla="*/ 5289653 w 11737976"/>
              <a:gd name="connsiteY27216" fmla="*/ 2512455 h 6407150"/>
              <a:gd name="connsiteX27217" fmla="*/ 5277457 w 11737976"/>
              <a:gd name="connsiteY27217" fmla="*/ 2518182 h 6407150"/>
              <a:gd name="connsiteX27218" fmla="*/ 5281122 w 11737976"/>
              <a:gd name="connsiteY27218" fmla="*/ 2505974 h 6407150"/>
              <a:gd name="connsiteX27219" fmla="*/ 5275036 w 11737976"/>
              <a:gd name="connsiteY27219" fmla="*/ 2491353 h 6407150"/>
              <a:gd name="connsiteX27220" fmla="*/ 5268294 w 11737976"/>
              <a:gd name="connsiteY27220" fmla="*/ 2494519 h 6407150"/>
              <a:gd name="connsiteX27221" fmla="*/ 5264691 w 11737976"/>
              <a:gd name="connsiteY27221" fmla="*/ 2493426 h 6407150"/>
              <a:gd name="connsiteX27222" fmla="*/ 5263714 w 11737976"/>
              <a:gd name="connsiteY27222" fmla="*/ 2491707 h 6407150"/>
              <a:gd name="connsiteX27223" fmla="*/ 5264166 w 11737976"/>
              <a:gd name="connsiteY27223" fmla="*/ 2488527 h 6407150"/>
              <a:gd name="connsiteX27224" fmla="*/ 5265068 w 11737976"/>
              <a:gd name="connsiteY27224" fmla="*/ 2482168 h 6407150"/>
              <a:gd name="connsiteX27225" fmla="*/ 5303990 w 11737976"/>
              <a:gd name="connsiteY27225" fmla="*/ 2483080 h 6407150"/>
              <a:gd name="connsiteX27226" fmla="*/ 5323226 w 11737976"/>
              <a:gd name="connsiteY27226" fmla="*/ 2485128 h 6407150"/>
              <a:gd name="connsiteX27227" fmla="*/ 5351176 w 11737976"/>
              <a:gd name="connsiteY27227" fmla="*/ 2494559 h 6407150"/>
              <a:gd name="connsiteX27228" fmla="*/ 5352531 w 11737976"/>
              <a:gd name="connsiteY27228" fmla="*/ 2485018 h 6407150"/>
              <a:gd name="connsiteX27229" fmla="*/ 5371767 w 11737976"/>
              <a:gd name="connsiteY27229" fmla="*/ 2487064 h 6407150"/>
              <a:gd name="connsiteX27230" fmla="*/ 5352980 w 11737976"/>
              <a:gd name="connsiteY27230" fmla="*/ 2481838 h 6407150"/>
              <a:gd name="connsiteX27231" fmla="*/ 5342911 w 11737976"/>
              <a:gd name="connsiteY27231" fmla="*/ 2483993 h 6407150"/>
              <a:gd name="connsiteX27232" fmla="*/ 5314510 w 11737976"/>
              <a:gd name="connsiteY27232" fmla="*/ 2477744 h 6407150"/>
              <a:gd name="connsiteX27233" fmla="*/ 5325483 w 11737976"/>
              <a:gd name="connsiteY27233" fmla="*/ 2469228 h 6407150"/>
              <a:gd name="connsiteX27234" fmla="*/ 5316766 w 11737976"/>
              <a:gd name="connsiteY27234" fmla="*/ 2461845 h 6407150"/>
              <a:gd name="connsiteX27235" fmla="*/ 5317218 w 11737976"/>
              <a:gd name="connsiteY27235" fmla="*/ 2458665 h 6407150"/>
              <a:gd name="connsiteX27236" fmla="*/ 5298435 w 11737976"/>
              <a:gd name="connsiteY27236" fmla="*/ 2453437 h 6407150"/>
              <a:gd name="connsiteX27237" fmla="*/ 5297983 w 11737976"/>
              <a:gd name="connsiteY27237" fmla="*/ 2456618 h 6407150"/>
              <a:gd name="connsiteX27238" fmla="*/ 5280100 w 11737976"/>
              <a:gd name="connsiteY27238" fmla="*/ 2445031 h 6407150"/>
              <a:gd name="connsiteX27239" fmla="*/ 5290170 w 11737976"/>
              <a:gd name="connsiteY27239" fmla="*/ 2442875 h 6407150"/>
              <a:gd name="connsiteX27240" fmla="*/ 5283085 w 11737976"/>
              <a:gd name="connsiteY27240" fmla="*/ 2433819 h 6407150"/>
              <a:gd name="connsiteX27241" fmla="*/ 5290341 w 11737976"/>
              <a:gd name="connsiteY27241" fmla="*/ 2435822 h 6407150"/>
              <a:gd name="connsiteX27242" fmla="*/ 5292526 w 11737976"/>
              <a:gd name="connsiteY27242" fmla="*/ 2420427 h 6407150"/>
              <a:gd name="connsiteX27243" fmla="*/ 5283535 w 11737976"/>
              <a:gd name="connsiteY27243" fmla="*/ 2416346 h 6407150"/>
              <a:gd name="connsiteX27244" fmla="*/ 5263800 w 11737976"/>
              <a:gd name="connsiteY27244" fmla="*/ 2420497 h 6407150"/>
              <a:gd name="connsiteX27245" fmla="*/ 5271920 w 11737976"/>
              <a:gd name="connsiteY27245" fmla="*/ 2430737 h 6407150"/>
              <a:gd name="connsiteX27246" fmla="*/ 5279494 w 11737976"/>
              <a:gd name="connsiteY27246" fmla="*/ 2432828 h 6407150"/>
              <a:gd name="connsiteX27247" fmla="*/ 5261768 w 11737976"/>
              <a:gd name="connsiteY27247" fmla="*/ 2436627 h 6407150"/>
              <a:gd name="connsiteX27248" fmla="*/ 5255309 w 11737976"/>
              <a:gd name="connsiteY27248" fmla="*/ 2413343 h 6407150"/>
              <a:gd name="connsiteX27249" fmla="*/ 5235169 w 11737976"/>
              <a:gd name="connsiteY27249" fmla="*/ 2417656 h 6407150"/>
              <a:gd name="connsiteX27250" fmla="*/ 5244337 w 11737976"/>
              <a:gd name="connsiteY27250" fmla="*/ 2421858 h 6407150"/>
              <a:gd name="connsiteX27251" fmla="*/ 5234718 w 11737976"/>
              <a:gd name="connsiteY27251" fmla="*/ 2420835 h 6407150"/>
              <a:gd name="connsiteX27252" fmla="*/ 5243885 w 11737976"/>
              <a:gd name="connsiteY27252" fmla="*/ 2425039 h 6407150"/>
              <a:gd name="connsiteX27253" fmla="*/ 5234267 w 11737976"/>
              <a:gd name="connsiteY27253" fmla="*/ 2424016 h 6407150"/>
              <a:gd name="connsiteX27254" fmla="*/ 5213680 w 11737976"/>
              <a:gd name="connsiteY27254" fmla="*/ 2431509 h 6407150"/>
              <a:gd name="connsiteX27255" fmla="*/ 5215033 w 11737976"/>
              <a:gd name="connsiteY27255" fmla="*/ 2421969 h 6407150"/>
              <a:gd name="connsiteX27256" fmla="*/ 5225553 w 11737976"/>
              <a:gd name="connsiteY27256" fmla="*/ 2416633 h 6407150"/>
              <a:gd name="connsiteX27257" fmla="*/ 5205865 w 11737976"/>
              <a:gd name="connsiteY27257" fmla="*/ 2417766 h 6407150"/>
              <a:gd name="connsiteX27258" fmla="*/ 5215484 w 11737976"/>
              <a:gd name="connsiteY27258" fmla="*/ 2418788 h 6407150"/>
              <a:gd name="connsiteX27259" fmla="*/ 5205415 w 11737976"/>
              <a:gd name="connsiteY27259" fmla="*/ 2420946 h 6407150"/>
              <a:gd name="connsiteX27260" fmla="*/ 5186632 w 11737976"/>
              <a:gd name="connsiteY27260" fmla="*/ 2415719 h 6407150"/>
              <a:gd name="connsiteX27261" fmla="*/ 5117502 w 11737976"/>
              <a:gd name="connsiteY27261" fmla="*/ 2421277 h 6407150"/>
              <a:gd name="connsiteX27262" fmla="*/ 5126218 w 11737976"/>
              <a:gd name="connsiteY27262" fmla="*/ 2428659 h 6407150"/>
              <a:gd name="connsiteX27263" fmla="*/ 5145454 w 11737976"/>
              <a:gd name="connsiteY27263" fmla="*/ 2430707 h 6407150"/>
              <a:gd name="connsiteX27264" fmla="*/ 5175415 w 11737976"/>
              <a:gd name="connsiteY27264" fmla="*/ 2443174 h 6407150"/>
              <a:gd name="connsiteX27265" fmla="*/ 5185438 w 11737976"/>
              <a:gd name="connsiteY27265" fmla="*/ 2455664 h 6407150"/>
              <a:gd name="connsiteX27266" fmla="*/ 5185415 w 11737976"/>
              <a:gd name="connsiteY27266" fmla="*/ 2455656 h 6407150"/>
              <a:gd name="connsiteX27267" fmla="*/ 5181490 w 11737976"/>
              <a:gd name="connsiteY27267" fmla="*/ 2458373 h 6407150"/>
              <a:gd name="connsiteX27268" fmla="*/ 5180516 w 11737976"/>
              <a:gd name="connsiteY27268" fmla="*/ 2460546 h 6407150"/>
              <a:gd name="connsiteX27269" fmla="*/ 5176652 w 11737976"/>
              <a:gd name="connsiteY27269" fmla="*/ 2460253 h 6407150"/>
              <a:gd name="connsiteX27270" fmla="*/ 5170247 w 11737976"/>
              <a:gd name="connsiteY27270" fmla="*/ 2462395 h 6407150"/>
              <a:gd name="connsiteX27271" fmla="*/ 5173860 w 11737976"/>
              <a:gd name="connsiteY27271" fmla="*/ 2465957 h 6407150"/>
              <a:gd name="connsiteX27272" fmla="*/ 5171476 w 11737976"/>
              <a:gd name="connsiteY27272" fmla="*/ 2465732 h 6407150"/>
              <a:gd name="connsiteX27273" fmla="*/ 5168990 w 11737976"/>
              <a:gd name="connsiteY27273" fmla="*/ 2465119 h 6407150"/>
              <a:gd name="connsiteX27274" fmla="*/ 5167772 w 11737976"/>
              <a:gd name="connsiteY27274" fmla="*/ 2464816 h 6407150"/>
              <a:gd name="connsiteX27275" fmla="*/ 5166551 w 11737976"/>
              <a:gd name="connsiteY27275" fmla="*/ 2468886 h 6407150"/>
              <a:gd name="connsiteX27276" fmla="*/ 5177522 w 11737976"/>
              <a:gd name="connsiteY27276" fmla="*/ 2467229 h 6407150"/>
              <a:gd name="connsiteX27277" fmla="*/ 5173859 w 11737976"/>
              <a:gd name="connsiteY27277" fmla="*/ 2479437 h 6407150"/>
              <a:gd name="connsiteX27278" fmla="*/ 5172636 w 11737976"/>
              <a:gd name="connsiteY27278" fmla="*/ 2483507 h 6407150"/>
              <a:gd name="connsiteX27279" fmla="*/ 5170343 w 11737976"/>
              <a:gd name="connsiteY27279" fmla="*/ 2491150 h 6407150"/>
              <a:gd name="connsiteX27280" fmla="*/ 5161489 w 11737976"/>
              <a:gd name="connsiteY27280" fmla="*/ 2489710 h 6407150"/>
              <a:gd name="connsiteX27281" fmla="*/ 5157966 w 11737976"/>
              <a:gd name="connsiteY27281" fmla="*/ 2490282 h 6407150"/>
              <a:gd name="connsiteX27282" fmla="*/ 5156178 w 11737976"/>
              <a:gd name="connsiteY27282" fmla="*/ 2485992 h 6407150"/>
              <a:gd name="connsiteX27283" fmla="*/ 5153134 w 11737976"/>
              <a:gd name="connsiteY27283" fmla="*/ 2478681 h 6407150"/>
              <a:gd name="connsiteX27284" fmla="*/ 5151913 w 11737976"/>
              <a:gd name="connsiteY27284" fmla="*/ 2482751 h 6407150"/>
              <a:gd name="connsiteX27285" fmla="*/ 5149469 w 11737976"/>
              <a:gd name="connsiteY27285" fmla="*/ 2490890 h 6407150"/>
              <a:gd name="connsiteX27286" fmla="*/ 5149225 w 11737976"/>
              <a:gd name="connsiteY27286" fmla="*/ 2491705 h 6407150"/>
              <a:gd name="connsiteX27287" fmla="*/ 5146499 w 11737976"/>
              <a:gd name="connsiteY27287" fmla="*/ 2492149 h 6407150"/>
              <a:gd name="connsiteX27288" fmla="*/ 5148567 w 11737976"/>
              <a:gd name="connsiteY27288" fmla="*/ 2493899 h 6407150"/>
              <a:gd name="connsiteX27289" fmla="*/ 5139697 w 11737976"/>
              <a:gd name="connsiteY27289" fmla="*/ 2523445 h 6407150"/>
              <a:gd name="connsiteX27290" fmla="*/ 5139452 w 11737976"/>
              <a:gd name="connsiteY27290" fmla="*/ 2524262 h 6407150"/>
              <a:gd name="connsiteX27291" fmla="*/ 5137699 w 11737976"/>
              <a:gd name="connsiteY27291" fmla="*/ 2524261 h 6407150"/>
              <a:gd name="connsiteX27292" fmla="*/ 5133912 w 11737976"/>
              <a:gd name="connsiteY27292" fmla="*/ 2526422 h 6407150"/>
              <a:gd name="connsiteX27293" fmla="*/ 5138407 w 11737976"/>
              <a:gd name="connsiteY27293" fmla="*/ 2527745 h 6407150"/>
              <a:gd name="connsiteX27294" fmla="*/ 5137255 w 11737976"/>
              <a:gd name="connsiteY27294" fmla="*/ 2531585 h 6407150"/>
              <a:gd name="connsiteX27295" fmla="*/ 5127501 w 11737976"/>
              <a:gd name="connsiteY27295" fmla="*/ 2529173 h 6407150"/>
              <a:gd name="connsiteX27296" fmla="*/ 5126280 w 11737976"/>
              <a:gd name="connsiteY27296" fmla="*/ 2533241 h 6407150"/>
              <a:gd name="connsiteX27297" fmla="*/ 5122616 w 11737976"/>
              <a:gd name="connsiteY27297" fmla="*/ 2545451 h 6407150"/>
              <a:gd name="connsiteX27298" fmla="*/ 5115309 w 11737976"/>
              <a:gd name="connsiteY27298" fmla="*/ 2534898 h 6407150"/>
              <a:gd name="connsiteX27299" fmla="*/ 5115770 w 11737976"/>
              <a:gd name="connsiteY27299" fmla="*/ 2529001 h 6407150"/>
              <a:gd name="connsiteX27300" fmla="*/ 5112904 w 11737976"/>
              <a:gd name="connsiteY27300" fmla="*/ 2527285 h 6407150"/>
              <a:gd name="connsiteX27301" fmla="*/ 5112929 w 11737976"/>
              <a:gd name="connsiteY27301" fmla="*/ 2527120 h 6407150"/>
              <a:gd name="connsiteX27302" fmla="*/ 5112564 w 11737976"/>
              <a:gd name="connsiteY27302" fmla="*/ 2527082 h 6407150"/>
              <a:gd name="connsiteX27303" fmla="*/ 5108000 w 11737976"/>
              <a:gd name="connsiteY27303" fmla="*/ 2524347 h 6407150"/>
              <a:gd name="connsiteX27304" fmla="*/ 5106349 w 11737976"/>
              <a:gd name="connsiteY27304" fmla="*/ 2526420 h 6407150"/>
              <a:gd name="connsiteX27305" fmla="*/ 5104505 w 11737976"/>
              <a:gd name="connsiteY27305" fmla="*/ 2526224 h 6407150"/>
              <a:gd name="connsiteX27306" fmla="*/ 5103732 w 11737976"/>
              <a:gd name="connsiteY27306" fmla="*/ 2525478 h 6407150"/>
              <a:gd name="connsiteX27307" fmla="*/ 5110443 w 11737976"/>
              <a:gd name="connsiteY27307" fmla="*/ 2516209 h 6407150"/>
              <a:gd name="connsiteX27308" fmla="*/ 5103743 w 11737976"/>
              <a:gd name="connsiteY27308" fmla="*/ 2507994 h 6407150"/>
              <a:gd name="connsiteX27309" fmla="*/ 5104242 w 11737976"/>
              <a:gd name="connsiteY27309" fmla="*/ 2502783 h 6407150"/>
              <a:gd name="connsiteX27310" fmla="*/ 5105311 w 11737976"/>
              <a:gd name="connsiteY27310" fmla="*/ 2503124 h 6407150"/>
              <a:gd name="connsiteX27311" fmla="*/ 5114408 w 11737976"/>
              <a:gd name="connsiteY27311" fmla="*/ 2508525 h 6407150"/>
              <a:gd name="connsiteX27312" fmla="*/ 5128517 w 11737976"/>
              <a:gd name="connsiteY27312" fmla="*/ 2507910 h 6407150"/>
              <a:gd name="connsiteX27313" fmla="*/ 5126826 w 11737976"/>
              <a:gd name="connsiteY27313" fmla="*/ 2490506 h 6407150"/>
              <a:gd name="connsiteX27314" fmla="*/ 5117110 w 11737976"/>
              <a:gd name="connsiteY27314" fmla="*/ 2489473 h 6407150"/>
              <a:gd name="connsiteX27315" fmla="*/ 5128177 w 11737976"/>
              <a:gd name="connsiteY27315" fmla="*/ 2480981 h 6407150"/>
              <a:gd name="connsiteX27316" fmla="*/ 5128627 w 11737976"/>
              <a:gd name="connsiteY27316" fmla="*/ 2477805 h 6407150"/>
              <a:gd name="connsiteX27317" fmla="*/ 5129527 w 11737976"/>
              <a:gd name="connsiteY27317" fmla="*/ 2471455 h 6407150"/>
              <a:gd name="connsiteX27318" fmla="*/ 5107613 w 11737976"/>
              <a:gd name="connsiteY27318" fmla="*/ 2469526 h 6407150"/>
              <a:gd name="connsiteX27319" fmla="*/ 5103156 w 11737976"/>
              <a:gd name="connsiteY27319" fmla="*/ 2470688 h 6407150"/>
              <a:gd name="connsiteX27320" fmla="*/ 5104377 w 11737976"/>
              <a:gd name="connsiteY27320" fmla="*/ 2466619 h 6407150"/>
              <a:gd name="connsiteX27321" fmla="*/ 5109263 w 11737976"/>
              <a:gd name="connsiteY27321" fmla="*/ 2450341 h 6407150"/>
              <a:gd name="connsiteX27322" fmla="*/ 5103177 w 11737976"/>
              <a:gd name="connsiteY27322" fmla="*/ 2435721 h 6407150"/>
              <a:gd name="connsiteX27323" fmla="*/ 5100735 w 11737976"/>
              <a:gd name="connsiteY27323" fmla="*/ 2443858 h 6407150"/>
              <a:gd name="connsiteX27324" fmla="*/ 5099512 w 11737976"/>
              <a:gd name="connsiteY27324" fmla="*/ 2447929 h 6407150"/>
              <a:gd name="connsiteX27325" fmla="*/ 5092184 w 11737976"/>
              <a:gd name="connsiteY27325" fmla="*/ 2472346 h 6407150"/>
              <a:gd name="connsiteX27326" fmla="*/ 5083633 w 11737976"/>
              <a:gd name="connsiteY27326" fmla="*/ 2500833 h 6407150"/>
              <a:gd name="connsiteX27327" fmla="*/ 5088496 w 11737976"/>
              <a:gd name="connsiteY27327" fmla="*/ 2519522 h 6407150"/>
              <a:gd name="connsiteX27328" fmla="*/ 5087276 w 11737976"/>
              <a:gd name="connsiteY27328" fmla="*/ 2523592 h 6407150"/>
              <a:gd name="connsiteX27329" fmla="*/ 5079968 w 11737976"/>
              <a:gd name="connsiteY27329" fmla="*/ 2513040 h 6407150"/>
              <a:gd name="connsiteX27330" fmla="*/ 5082412 w 11737976"/>
              <a:gd name="connsiteY27330" fmla="*/ 2504902 h 6407150"/>
              <a:gd name="connsiteX27331" fmla="*/ 5070218 w 11737976"/>
              <a:gd name="connsiteY27331" fmla="*/ 2510628 h 6407150"/>
              <a:gd name="connsiteX27332" fmla="*/ 5071460 w 11737976"/>
              <a:gd name="connsiteY27332" fmla="*/ 2471590 h 6407150"/>
              <a:gd name="connsiteX27333" fmla="*/ 5071510 w 11737976"/>
              <a:gd name="connsiteY27333" fmla="*/ 2471423 h 6407150"/>
              <a:gd name="connsiteX27334" fmla="*/ 5075220 w 11737976"/>
              <a:gd name="connsiteY27334" fmla="*/ 2469834 h 6407150"/>
              <a:gd name="connsiteX27335" fmla="*/ 5073549 w 11737976"/>
              <a:gd name="connsiteY27335" fmla="*/ 2465315 h 6407150"/>
              <a:gd name="connsiteX27336" fmla="*/ 5073281 w 11737976"/>
              <a:gd name="connsiteY27336" fmla="*/ 2465524 h 6407150"/>
              <a:gd name="connsiteX27337" fmla="*/ 5073903 w 11737976"/>
              <a:gd name="connsiteY27337" fmla="*/ 2463451 h 6407150"/>
              <a:gd name="connsiteX27338" fmla="*/ 5075124 w 11737976"/>
              <a:gd name="connsiteY27338" fmla="*/ 2459381 h 6407150"/>
              <a:gd name="connsiteX27339" fmla="*/ 5080011 w 11737976"/>
              <a:gd name="connsiteY27339" fmla="*/ 2443104 h 6407150"/>
              <a:gd name="connsiteX27340" fmla="*/ 5078494 w 11737976"/>
              <a:gd name="connsiteY27340" fmla="*/ 2430707 h 6407150"/>
              <a:gd name="connsiteX27341" fmla="*/ 5078508 w 11737976"/>
              <a:gd name="connsiteY27341" fmla="*/ 2429879 h 6407150"/>
              <a:gd name="connsiteX27342" fmla="*/ 5078576 w 11737976"/>
              <a:gd name="connsiteY27342" fmla="*/ 2429885 h 6407150"/>
              <a:gd name="connsiteX27343" fmla="*/ 5080133 w 11737976"/>
              <a:gd name="connsiteY27343" fmla="*/ 2427598 h 6407150"/>
              <a:gd name="connsiteX27344" fmla="*/ 5078560 w 11737976"/>
              <a:gd name="connsiteY27344" fmla="*/ 2426758 h 6407150"/>
              <a:gd name="connsiteX27345" fmla="*/ 5078808 w 11737976"/>
              <a:gd name="connsiteY27345" fmla="*/ 2412204 h 6407150"/>
              <a:gd name="connsiteX27346" fmla="*/ 5081252 w 11737976"/>
              <a:gd name="connsiteY27346" fmla="*/ 2404066 h 6407150"/>
              <a:gd name="connsiteX27347" fmla="*/ 5082473 w 11737976"/>
              <a:gd name="connsiteY27347" fmla="*/ 2399996 h 6407150"/>
              <a:gd name="connsiteX27348" fmla="*/ 5072721 w 11737976"/>
              <a:gd name="connsiteY27348" fmla="*/ 2397582 h 6407150"/>
              <a:gd name="connsiteX27349" fmla="*/ 5066635 w 11737976"/>
              <a:gd name="connsiteY27349" fmla="*/ 2382961 h 6407150"/>
              <a:gd name="connsiteX27350" fmla="*/ 5065411 w 11737976"/>
              <a:gd name="connsiteY27350" fmla="*/ 2387032 h 6407150"/>
              <a:gd name="connsiteX27351" fmla="*/ 5064191 w 11737976"/>
              <a:gd name="connsiteY27351" fmla="*/ 2391102 h 6407150"/>
              <a:gd name="connsiteX27352" fmla="*/ 5072721 w 11737976"/>
              <a:gd name="connsiteY27352" fmla="*/ 2397582 h 6407150"/>
              <a:gd name="connsiteX27353" fmla="*/ 5069653 w 11737976"/>
              <a:gd name="connsiteY27353" fmla="*/ 2419098 h 6407150"/>
              <a:gd name="connsiteX27354" fmla="*/ 5054557 w 11737976"/>
              <a:gd name="connsiteY27354" fmla="*/ 2416704 h 6407150"/>
              <a:gd name="connsiteX27355" fmla="*/ 5030912 w 11737976"/>
              <a:gd name="connsiteY27355" fmla="*/ 2418275 h 6407150"/>
              <a:gd name="connsiteX27356" fmla="*/ 5029085 w 11737976"/>
              <a:gd name="connsiteY27356" fmla="*/ 2431158 h 6407150"/>
              <a:gd name="connsiteX27357" fmla="*/ 5042386 w 11737976"/>
              <a:gd name="connsiteY27357" fmla="*/ 2432982 h 6407150"/>
              <a:gd name="connsiteX27358" fmla="*/ 5042919 w 11737976"/>
              <a:gd name="connsiteY27358" fmla="*/ 2433307 h 6407150"/>
              <a:gd name="connsiteX27359" fmla="*/ 5041333 w 11737976"/>
              <a:gd name="connsiteY27359" fmla="*/ 2444238 h 6407150"/>
              <a:gd name="connsiteX27360" fmla="*/ 5036515 w 11737976"/>
              <a:gd name="connsiteY27360" fmla="*/ 2448295 h 6407150"/>
              <a:gd name="connsiteX27361" fmla="*/ 5025886 w 11737976"/>
              <a:gd name="connsiteY27361" fmla="*/ 2453703 h 6407150"/>
              <a:gd name="connsiteX27362" fmla="*/ 5036871 w 11737976"/>
              <a:gd name="connsiteY27362" fmla="*/ 2456386 h 6407150"/>
              <a:gd name="connsiteX27363" fmla="*/ 5038262 w 11737976"/>
              <a:gd name="connsiteY27363" fmla="*/ 2457069 h 6407150"/>
              <a:gd name="connsiteX27364" fmla="*/ 5037788 w 11737976"/>
              <a:gd name="connsiteY27364" fmla="*/ 2458889 h 6407150"/>
              <a:gd name="connsiteX27365" fmla="*/ 5030010 w 11737976"/>
              <a:gd name="connsiteY27365" fmla="*/ 2470078 h 6407150"/>
              <a:gd name="connsiteX27366" fmla="*/ 5027568 w 11737976"/>
              <a:gd name="connsiteY27366" fmla="*/ 2478219 h 6407150"/>
              <a:gd name="connsiteX27367" fmla="*/ 5038539 w 11737976"/>
              <a:gd name="connsiteY27367" fmla="*/ 2476561 h 6407150"/>
              <a:gd name="connsiteX27368" fmla="*/ 5034874 w 11737976"/>
              <a:gd name="connsiteY27368" fmla="*/ 2488769 h 6407150"/>
              <a:gd name="connsiteX27369" fmla="*/ 5026346 w 11737976"/>
              <a:gd name="connsiteY27369" fmla="*/ 2482287 h 6407150"/>
              <a:gd name="connsiteX27370" fmla="*/ 5025124 w 11737976"/>
              <a:gd name="connsiteY27370" fmla="*/ 2486356 h 6407150"/>
              <a:gd name="connsiteX27371" fmla="*/ 5023903 w 11737976"/>
              <a:gd name="connsiteY27371" fmla="*/ 2490426 h 6407150"/>
              <a:gd name="connsiteX27372" fmla="*/ 5021459 w 11737976"/>
              <a:gd name="connsiteY27372" fmla="*/ 2498566 h 6407150"/>
              <a:gd name="connsiteX27373" fmla="*/ 5017795 w 11737976"/>
              <a:gd name="connsiteY27373" fmla="*/ 2510775 h 6407150"/>
              <a:gd name="connsiteX27374" fmla="*/ 5015351 w 11737976"/>
              <a:gd name="connsiteY27374" fmla="*/ 2518912 h 6407150"/>
              <a:gd name="connsiteX27375" fmla="*/ 5022700 w 11737976"/>
              <a:gd name="connsiteY27375" fmla="*/ 2459527 h 6407150"/>
              <a:gd name="connsiteX27376" fmla="*/ 5011729 w 11737976"/>
              <a:gd name="connsiteY27376" fmla="*/ 2461184 h 6407150"/>
              <a:gd name="connsiteX27377" fmla="*/ 5012950 w 11737976"/>
              <a:gd name="connsiteY27377" fmla="*/ 2457114 h 6407150"/>
              <a:gd name="connsiteX27378" fmla="*/ 5014173 w 11737976"/>
              <a:gd name="connsiteY27378" fmla="*/ 2453046 h 6407150"/>
              <a:gd name="connsiteX27379" fmla="*/ 5015503 w 11737976"/>
              <a:gd name="connsiteY27379" fmla="*/ 2448614 h 6407150"/>
              <a:gd name="connsiteX27380" fmla="*/ 5016757 w 11737976"/>
              <a:gd name="connsiteY27380" fmla="*/ 2448909 h 6407150"/>
              <a:gd name="connsiteX27381" fmla="*/ 5020875 w 11737976"/>
              <a:gd name="connsiteY27381" fmla="*/ 2437175 h 6407150"/>
              <a:gd name="connsiteX27382" fmla="*/ 5020589 w 11737976"/>
              <a:gd name="connsiteY27382" fmla="*/ 2436476 h 6407150"/>
              <a:gd name="connsiteX27383" fmla="*/ 5023744 w 11737976"/>
              <a:gd name="connsiteY27383" fmla="*/ 2435877 h 6407150"/>
              <a:gd name="connsiteX27384" fmla="*/ 5022722 w 11737976"/>
              <a:gd name="connsiteY27384" fmla="*/ 2424559 h 6407150"/>
              <a:gd name="connsiteX27385" fmla="*/ 5021501 w 11737976"/>
              <a:gd name="connsiteY27385" fmla="*/ 2428630 h 6407150"/>
              <a:gd name="connsiteX27386" fmla="*/ 5011750 w 11737976"/>
              <a:gd name="connsiteY27386" fmla="*/ 2426216 h 6407150"/>
              <a:gd name="connsiteX27387" fmla="*/ 5010868 w 11737976"/>
              <a:gd name="connsiteY27387" fmla="*/ 2429153 h 6407150"/>
              <a:gd name="connsiteX27388" fmla="*/ 5009816 w 11737976"/>
              <a:gd name="connsiteY27388" fmla="*/ 2428695 h 6407150"/>
              <a:gd name="connsiteX27389" fmla="*/ 5000154 w 11737976"/>
              <a:gd name="connsiteY27389" fmla="*/ 2427668 h 6407150"/>
              <a:gd name="connsiteX27390" fmla="*/ 5000607 w 11737976"/>
              <a:gd name="connsiteY27390" fmla="*/ 2424470 h 6407150"/>
              <a:gd name="connsiteX27391" fmla="*/ 4990944 w 11737976"/>
              <a:gd name="connsiteY27391" fmla="*/ 2423441 h 6407150"/>
              <a:gd name="connsiteX27392" fmla="*/ 4972070 w 11737976"/>
              <a:gd name="connsiteY27392" fmla="*/ 2418188 h 6407150"/>
              <a:gd name="connsiteX27393" fmla="*/ 4969493 w 11737976"/>
              <a:gd name="connsiteY27393" fmla="*/ 2418439 h 6407150"/>
              <a:gd name="connsiteX27394" fmla="*/ 4970110 w 11737976"/>
              <a:gd name="connsiteY27394" fmla="*/ 2415607 h 6407150"/>
              <a:gd name="connsiteX27395" fmla="*/ 4969032 w 11737976"/>
              <a:gd name="connsiteY27395" fmla="*/ 2411180 h 6407150"/>
              <a:gd name="connsiteX27396" fmla="*/ 4979000 w 11737976"/>
              <a:gd name="connsiteY27396" fmla="*/ 2411792 h 6407150"/>
              <a:gd name="connsiteX27397" fmla="*/ 4982322 w 11737976"/>
              <a:gd name="connsiteY27397" fmla="*/ 2410278 h 6407150"/>
              <a:gd name="connsiteX27398" fmla="*/ 4982786 w 11737976"/>
              <a:gd name="connsiteY27398" fmla="*/ 2407006 h 6407150"/>
              <a:gd name="connsiteX27399" fmla="*/ 4993046 w 11737976"/>
              <a:gd name="connsiteY27399" fmla="*/ 2404777 h 6407150"/>
              <a:gd name="connsiteX27400" fmla="*/ 4992581 w 11737976"/>
              <a:gd name="connsiteY27400" fmla="*/ 2408049 h 6407150"/>
              <a:gd name="connsiteX27401" fmla="*/ 5013569 w 11737976"/>
              <a:gd name="connsiteY27401" fmla="*/ 2400320 h 6407150"/>
              <a:gd name="connsiteX27402" fmla="*/ 5023366 w 11737976"/>
              <a:gd name="connsiteY27402" fmla="*/ 2401363 h 6407150"/>
              <a:gd name="connsiteX27403" fmla="*/ 5023831 w 11737976"/>
              <a:gd name="connsiteY27403" fmla="*/ 2398089 h 6407150"/>
              <a:gd name="connsiteX27404" fmla="*/ 5013569 w 11737976"/>
              <a:gd name="connsiteY27404" fmla="*/ 2400320 h 6407150"/>
              <a:gd name="connsiteX27405" fmla="*/ 4994439 w 11737976"/>
              <a:gd name="connsiteY27405" fmla="*/ 2394963 h 6407150"/>
              <a:gd name="connsiteX27406" fmla="*/ 4993046 w 11737976"/>
              <a:gd name="connsiteY27406" fmla="*/ 2404777 h 6407150"/>
              <a:gd name="connsiteX27407" fmla="*/ 4983251 w 11737976"/>
              <a:gd name="connsiteY27407" fmla="*/ 2403735 h 6407150"/>
              <a:gd name="connsiteX27408" fmla="*/ 4973453 w 11737976"/>
              <a:gd name="connsiteY27408" fmla="*/ 2402692 h 6407150"/>
              <a:gd name="connsiteX27409" fmla="*/ 4972655 w 11737976"/>
              <a:gd name="connsiteY27409" fmla="*/ 2402900 h 6407150"/>
              <a:gd name="connsiteX27410" fmla="*/ 4970750 w 11737976"/>
              <a:gd name="connsiteY27410" fmla="*/ 2394560 h 6407150"/>
              <a:gd name="connsiteX27411" fmla="*/ 4967143 w 11737976"/>
              <a:gd name="connsiteY27411" fmla="*/ 2385712 h 6407150"/>
              <a:gd name="connsiteX27412" fmla="*/ 4969402 w 11737976"/>
              <a:gd name="connsiteY27412" fmla="*/ 2381111 h 6407150"/>
              <a:gd name="connsiteX27413" fmla="*/ 4968557 w 11737976"/>
              <a:gd name="connsiteY27413" fmla="*/ 2375800 h 6407150"/>
              <a:gd name="connsiteX27414" fmla="*/ 4976343 w 11737976"/>
              <a:gd name="connsiteY27414" fmla="*/ 2376629 h 6407150"/>
              <a:gd name="connsiteX27415" fmla="*/ 4977629 w 11737976"/>
              <a:gd name="connsiteY27415" fmla="*/ 2376766 h 6407150"/>
              <a:gd name="connsiteX27416" fmla="*/ 4981548 w 11737976"/>
              <a:gd name="connsiteY27416" fmla="*/ 2376743 h 6407150"/>
              <a:gd name="connsiteX27417" fmla="*/ 4978120 w 11737976"/>
              <a:gd name="connsiteY27417" fmla="*/ 2373302 h 6407150"/>
              <a:gd name="connsiteX27418" fmla="*/ 4977163 w 11737976"/>
              <a:gd name="connsiteY27418" fmla="*/ 2373512 h 6407150"/>
              <a:gd name="connsiteX27419" fmla="*/ 4969008 w 11737976"/>
              <a:gd name="connsiteY27419" fmla="*/ 2370098 h 6407150"/>
              <a:gd name="connsiteX27420" fmla="*/ 4966545 w 11737976"/>
              <a:gd name="connsiteY27420" fmla="*/ 2369700 h 6407150"/>
              <a:gd name="connsiteX27421" fmla="*/ 4964332 w 11737976"/>
              <a:gd name="connsiteY27421" fmla="*/ 2363145 h 6407150"/>
              <a:gd name="connsiteX27422" fmla="*/ 4963335 w 11737976"/>
              <a:gd name="connsiteY27422" fmla="*/ 2363414 h 6407150"/>
              <a:gd name="connsiteX27423" fmla="*/ 4958689 w 11737976"/>
              <a:gd name="connsiteY27423" fmla="*/ 2348711 h 6407150"/>
              <a:gd name="connsiteX27424" fmla="*/ 4954524 w 11737976"/>
              <a:gd name="connsiteY27424" fmla="*/ 2325281 h 6407150"/>
              <a:gd name="connsiteX27425" fmla="*/ 4949890 w 11737976"/>
              <a:gd name="connsiteY27425" fmla="*/ 2323006 h 6407150"/>
              <a:gd name="connsiteX27426" fmla="*/ 4952102 w 11737976"/>
              <a:gd name="connsiteY27426" fmla="*/ 2320906 h 6407150"/>
              <a:gd name="connsiteX27427" fmla="*/ 4957408 w 11737976"/>
              <a:gd name="connsiteY27427" fmla="*/ 2323043 h 6407150"/>
              <a:gd name="connsiteX27428" fmla="*/ 4967694 w 11737976"/>
              <a:gd name="connsiteY27428" fmla="*/ 2324138 h 6407150"/>
              <a:gd name="connsiteX27429" fmla="*/ 4969496 w 11737976"/>
              <a:gd name="connsiteY27429" fmla="*/ 2311438 h 6407150"/>
              <a:gd name="connsiteX27430" fmla="*/ 4953140 w 11737976"/>
              <a:gd name="connsiteY27430" fmla="*/ 2311712 h 6407150"/>
              <a:gd name="connsiteX27431" fmla="*/ 4952066 w 11737976"/>
              <a:gd name="connsiteY27431" fmla="*/ 2312527 h 6407150"/>
              <a:gd name="connsiteX27432" fmla="*/ 4951449 w 11737976"/>
              <a:gd name="connsiteY27432" fmla="*/ 2309999 h 6407150"/>
              <a:gd name="connsiteX27433" fmla="*/ 4947733 w 11737976"/>
              <a:gd name="connsiteY27433" fmla="*/ 2303792 h 6407150"/>
              <a:gd name="connsiteX27434" fmla="*/ 4945152 w 11737976"/>
              <a:gd name="connsiteY27434" fmla="*/ 2292211 h 6407150"/>
              <a:gd name="connsiteX27435" fmla="*/ 4942620 w 11737976"/>
              <a:gd name="connsiteY27435" fmla="*/ 2267112 h 6407150"/>
              <a:gd name="connsiteX27436" fmla="*/ 4936217 w 11737976"/>
              <a:gd name="connsiteY27436" fmla="*/ 2263934 h 6407150"/>
              <a:gd name="connsiteX27437" fmla="*/ 4941190 w 11737976"/>
              <a:gd name="connsiteY27437" fmla="*/ 2262589 h 6407150"/>
              <a:gd name="connsiteX27438" fmla="*/ 4934804 w 11737976"/>
              <a:gd name="connsiteY27438" fmla="*/ 2228709 h 6407150"/>
              <a:gd name="connsiteX27439" fmla="*/ 4930949 w 11737976"/>
              <a:gd name="connsiteY27439" fmla="*/ 2219930 h 6407150"/>
              <a:gd name="connsiteX27440" fmla="*/ 4933933 w 11737976"/>
              <a:gd name="connsiteY27440" fmla="*/ 2219122 h 6407150"/>
              <a:gd name="connsiteX27441" fmla="*/ 4929957 w 11737976"/>
              <a:gd name="connsiteY27441" fmla="*/ 2206539 h 6407150"/>
              <a:gd name="connsiteX27442" fmla="*/ 4920815 w 11737976"/>
              <a:gd name="connsiteY27442" fmla="*/ 2198117 h 6407150"/>
              <a:gd name="connsiteX27443" fmla="*/ 4899724 w 11737976"/>
              <a:gd name="connsiteY27443" fmla="*/ 2209970 h 6407150"/>
              <a:gd name="connsiteX27444" fmla="*/ 4898777 w 11737976"/>
              <a:gd name="connsiteY27444" fmla="*/ 2196719 h 6407150"/>
              <a:gd name="connsiteX27445" fmla="*/ 4894796 w 11737976"/>
              <a:gd name="connsiteY27445" fmla="*/ 2197797 h 6407150"/>
              <a:gd name="connsiteX27446" fmla="*/ 4904046 w 11737976"/>
              <a:gd name="connsiteY27446" fmla="*/ 2162140 h 6407150"/>
              <a:gd name="connsiteX27447" fmla="*/ 4912516 w 11737976"/>
              <a:gd name="connsiteY27447" fmla="*/ 2168441 h 6407150"/>
              <a:gd name="connsiteX27448" fmla="*/ 4906876 w 11737976"/>
              <a:gd name="connsiteY27448" fmla="*/ 2154005 h 6407150"/>
              <a:gd name="connsiteX27449" fmla="*/ 4901870 w 11737976"/>
              <a:gd name="connsiteY27449" fmla="*/ 2138171 h 6407150"/>
              <a:gd name="connsiteX27450" fmla="*/ 4897969 w 11737976"/>
              <a:gd name="connsiteY27450" fmla="*/ 2142912 h 6407150"/>
              <a:gd name="connsiteX27451" fmla="*/ 4887354 w 11737976"/>
              <a:gd name="connsiteY27451" fmla="*/ 2129824 h 6407150"/>
              <a:gd name="connsiteX27452" fmla="*/ 4885441 w 11737976"/>
              <a:gd name="connsiteY27452" fmla="*/ 2134025 h 6407150"/>
              <a:gd name="connsiteX27453" fmla="*/ 4887913 w 11737976"/>
              <a:gd name="connsiteY27453" fmla="*/ 2124761 h 6407150"/>
              <a:gd name="connsiteX27454" fmla="*/ 4877810 w 11737976"/>
              <a:gd name="connsiteY27454" fmla="*/ 2120129 h 6407150"/>
              <a:gd name="connsiteX27455" fmla="*/ 4885333 w 11737976"/>
              <a:gd name="connsiteY27455" fmla="*/ 2113181 h 6407150"/>
              <a:gd name="connsiteX27456" fmla="*/ 4884743 w 11737976"/>
              <a:gd name="connsiteY27456" fmla="*/ 2101062 h 6407150"/>
              <a:gd name="connsiteX27457" fmla="*/ 4877781 w 11737976"/>
              <a:gd name="connsiteY27457" fmla="*/ 2102947 h 6407150"/>
              <a:gd name="connsiteX27458" fmla="*/ 4877221 w 11737976"/>
              <a:gd name="connsiteY27458" fmla="*/ 2108012 h 6407150"/>
              <a:gd name="connsiteX27459" fmla="*/ 4873243 w 11737976"/>
              <a:gd name="connsiteY27459" fmla="*/ 2109090 h 6407150"/>
              <a:gd name="connsiteX27460" fmla="*/ 4875760 w 11737976"/>
              <a:gd name="connsiteY27460" fmla="*/ 2086306 h 6407150"/>
              <a:gd name="connsiteX27461" fmla="*/ 4860264 w 11737976"/>
              <a:gd name="connsiteY27461" fmla="*/ 2047525 h 6407150"/>
              <a:gd name="connsiteX27462" fmla="*/ 4851670 w 11737976"/>
              <a:gd name="connsiteY27462" fmla="*/ 2051082 h 6407150"/>
              <a:gd name="connsiteX27463" fmla="*/ 4849198 w 11737976"/>
              <a:gd name="connsiteY27463" fmla="*/ 2060347 h 6407150"/>
              <a:gd name="connsiteX27464" fmla="*/ 4845702 w 11737976"/>
              <a:gd name="connsiteY27464" fmla="*/ 2052697 h 6407150"/>
              <a:gd name="connsiteX27465" fmla="*/ 4835396 w 11737976"/>
              <a:gd name="connsiteY27465" fmla="*/ 2054261 h 6407150"/>
              <a:gd name="connsiteX27466" fmla="*/ 4830509 w 11737976"/>
              <a:gd name="connsiteY27466" fmla="*/ 2038799 h 6407150"/>
              <a:gd name="connsiteX27467" fmla="*/ 4831311 w 11737976"/>
              <a:gd name="connsiteY27467" fmla="*/ 2038242 h 6407150"/>
              <a:gd name="connsiteX27468" fmla="*/ 4830223 w 11737976"/>
              <a:gd name="connsiteY27468" fmla="*/ 2037894 h 6407150"/>
              <a:gd name="connsiteX27469" fmla="*/ 4824673 w 11737976"/>
              <a:gd name="connsiteY27469" fmla="*/ 2020329 h 6407150"/>
              <a:gd name="connsiteX27470" fmla="*/ 4839672 w 11737976"/>
              <a:gd name="connsiteY27470" fmla="*/ 2019950 h 6407150"/>
              <a:gd name="connsiteX27471" fmla="*/ 4839159 w 11737976"/>
              <a:gd name="connsiteY27471" fmla="*/ 2011494 h 6407150"/>
              <a:gd name="connsiteX27472" fmla="*/ 4845128 w 11737976"/>
              <a:gd name="connsiteY27472" fmla="*/ 2009878 h 6407150"/>
              <a:gd name="connsiteX27473" fmla="*/ 4836067 w 11737976"/>
              <a:gd name="connsiteY27473" fmla="*/ 1991458 h 6407150"/>
              <a:gd name="connsiteX27474" fmla="*/ 4830377 w 11737976"/>
              <a:gd name="connsiteY27474" fmla="*/ 1990543 h 6407150"/>
              <a:gd name="connsiteX27475" fmla="*/ 4825076 w 11737976"/>
              <a:gd name="connsiteY27475" fmla="*/ 2007942 h 6407150"/>
              <a:gd name="connsiteX27476" fmla="*/ 4788786 w 11737976"/>
              <a:gd name="connsiteY27476" fmla="*/ 1947780 h 6407150"/>
              <a:gd name="connsiteX27477" fmla="*/ 4788197 w 11737976"/>
              <a:gd name="connsiteY27477" fmla="*/ 1935662 h 6407150"/>
              <a:gd name="connsiteX27478" fmla="*/ 4804190 w 11737976"/>
              <a:gd name="connsiteY27478" fmla="*/ 1935014 h 6407150"/>
              <a:gd name="connsiteX27479" fmla="*/ 4798314 w 11737976"/>
              <a:gd name="connsiteY27479" fmla="*/ 1909591 h 6407150"/>
              <a:gd name="connsiteX27480" fmla="*/ 4788213 w 11737976"/>
              <a:gd name="connsiteY27480" fmla="*/ 1904960 h 6407150"/>
              <a:gd name="connsiteX27481" fmla="*/ 4782494 w 11737976"/>
              <a:gd name="connsiteY27481" fmla="*/ 1886864 h 6407150"/>
              <a:gd name="connsiteX27482" fmla="*/ 4777054 w 11737976"/>
              <a:gd name="connsiteY27482" fmla="*/ 1866235 h 6407150"/>
              <a:gd name="connsiteX27483" fmla="*/ 4767948 w 11737976"/>
              <a:gd name="connsiteY27483" fmla="*/ 1861335 h 6407150"/>
              <a:gd name="connsiteX27484" fmla="*/ 4753881 w 11737976"/>
              <a:gd name="connsiteY27484" fmla="*/ 1827080 h 6407150"/>
              <a:gd name="connsiteX27485" fmla="*/ 4750074 w 11737976"/>
              <a:gd name="connsiteY27485" fmla="*/ 1804782 h 6407150"/>
              <a:gd name="connsiteX27486" fmla="*/ 4733179 w 11737976"/>
              <a:gd name="connsiteY27486" fmla="*/ 1778661 h 6407150"/>
              <a:gd name="connsiteX27487" fmla="*/ 4738433 w 11737976"/>
              <a:gd name="connsiteY27487" fmla="*/ 1774782 h 6407150"/>
              <a:gd name="connsiteX27488" fmla="*/ 4735573 w 11737976"/>
              <a:gd name="connsiteY27488" fmla="*/ 1765733 h 6407150"/>
              <a:gd name="connsiteX27489" fmla="*/ 4721462 w 11737976"/>
              <a:gd name="connsiteY27489" fmla="*/ 1744999 h 6407150"/>
              <a:gd name="connsiteX27490" fmla="*/ 4725643 w 11737976"/>
              <a:gd name="connsiteY27490" fmla="*/ 1737726 h 6407150"/>
              <a:gd name="connsiteX27491" fmla="*/ 4717934 w 11737976"/>
              <a:gd name="connsiteY27491" fmla="*/ 1720168 h 6407150"/>
              <a:gd name="connsiteX27492" fmla="*/ 4714203 w 11737976"/>
              <a:gd name="connsiteY27492" fmla="*/ 1701533 h 6407150"/>
              <a:gd name="connsiteX27493" fmla="*/ 4716753 w 11737976"/>
              <a:gd name="connsiteY27493" fmla="*/ 1695931 h 6407150"/>
              <a:gd name="connsiteX27494" fmla="*/ 4702562 w 11737976"/>
              <a:gd name="connsiteY27494" fmla="*/ 1671532 h 6407150"/>
              <a:gd name="connsiteX27495" fmla="*/ 4679686 w 11737976"/>
              <a:gd name="connsiteY27495" fmla="*/ 1599145 h 6407150"/>
              <a:gd name="connsiteX27496" fmla="*/ 4674276 w 11737976"/>
              <a:gd name="connsiteY27496" fmla="*/ 1595698 h 6407150"/>
              <a:gd name="connsiteX27497" fmla="*/ 4645821 w 11737976"/>
              <a:gd name="connsiteY27497" fmla="*/ 1543239 h 6407150"/>
              <a:gd name="connsiteX27498" fmla="*/ 4639712 w 11737976"/>
              <a:gd name="connsiteY27498" fmla="*/ 1506829 h 6407150"/>
              <a:gd name="connsiteX27499" fmla="*/ 4628739 w 11737976"/>
              <a:gd name="connsiteY27499" fmla="*/ 1492611 h 6407150"/>
              <a:gd name="connsiteX27500" fmla="*/ 4618607 w 11737976"/>
              <a:gd name="connsiteY27500" fmla="*/ 1470798 h 6407150"/>
              <a:gd name="connsiteX27501" fmla="*/ 4610494 w 11737976"/>
              <a:gd name="connsiteY27501" fmla="*/ 1465628 h 6407150"/>
              <a:gd name="connsiteX27502" fmla="*/ 4550560 w 11737976"/>
              <a:gd name="connsiteY27502" fmla="*/ 1422921 h 6407150"/>
              <a:gd name="connsiteX27503" fmla="*/ 4536479 w 11737976"/>
              <a:gd name="connsiteY27503" fmla="*/ 1419368 h 6407150"/>
              <a:gd name="connsiteX27504" fmla="*/ 4521170 w 11737976"/>
              <a:gd name="connsiteY27504" fmla="*/ 1405095 h 6407150"/>
              <a:gd name="connsiteX27505" fmla="*/ 4519664 w 11737976"/>
              <a:gd name="connsiteY27505" fmla="*/ 1396909 h 6407150"/>
              <a:gd name="connsiteX27506" fmla="*/ 4488609 w 11737976"/>
              <a:gd name="connsiteY27506" fmla="*/ 1363571 h 6407150"/>
              <a:gd name="connsiteX27507" fmla="*/ 4470239 w 11737976"/>
              <a:gd name="connsiteY27507" fmla="*/ 1346445 h 6407150"/>
              <a:gd name="connsiteX27508" fmla="*/ 4448170 w 11737976"/>
              <a:gd name="connsiteY27508" fmla="*/ 1327864 h 6407150"/>
              <a:gd name="connsiteX27509" fmla="*/ 4389261 w 11737976"/>
              <a:gd name="connsiteY27509" fmla="*/ 1302069 h 6407150"/>
              <a:gd name="connsiteX27510" fmla="*/ 4371123 w 11737976"/>
              <a:gd name="connsiteY27510" fmla="*/ 1295931 h 6407150"/>
              <a:gd name="connsiteX27511" fmla="*/ 4349923 w 11737976"/>
              <a:gd name="connsiteY27511" fmla="*/ 1286937 h 6407150"/>
              <a:gd name="connsiteX27512" fmla="*/ 4311456 w 11737976"/>
              <a:gd name="connsiteY27512" fmla="*/ 1281394 h 6407150"/>
              <a:gd name="connsiteX27513" fmla="*/ 4268745 w 11737976"/>
              <a:gd name="connsiteY27513" fmla="*/ 1248757 h 6407150"/>
              <a:gd name="connsiteX27514" fmla="*/ 4235994 w 11737976"/>
              <a:gd name="connsiteY27514" fmla="*/ 1261311 h 6407150"/>
              <a:gd name="connsiteX27515" fmla="*/ 4220171 w 11737976"/>
              <a:gd name="connsiteY27515" fmla="*/ 1317166 h 6407150"/>
              <a:gd name="connsiteX27516" fmla="*/ 4199964 w 11737976"/>
              <a:gd name="connsiteY27516" fmla="*/ 1307904 h 6407150"/>
              <a:gd name="connsiteX27517" fmla="*/ 4161295 w 11737976"/>
              <a:gd name="connsiteY27517" fmla="*/ 1308553 h 6407150"/>
              <a:gd name="connsiteX27518" fmla="*/ 4151626 w 11737976"/>
              <a:gd name="connsiteY27518" fmla="*/ 1308714 h 6407150"/>
              <a:gd name="connsiteX27519" fmla="*/ 4131453 w 11737976"/>
              <a:gd name="connsiteY27519" fmla="*/ 1316635 h 6407150"/>
              <a:gd name="connsiteX27520" fmla="*/ 4126913 w 11737976"/>
              <a:gd name="connsiteY27520" fmla="*/ 1322775 h 6407150"/>
              <a:gd name="connsiteX27521" fmla="*/ 4132275 w 11737976"/>
              <a:gd name="connsiteY27521" fmla="*/ 1339741 h 6407150"/>
              <a:gd name="connsiteX27522" fmla="*/ 4122888 w 11737976"/>
              <a:gd name="connsiteY27522" fmla="*/ 1337373 h 6407150"/>
              <a:gd name="connsiteX27523" fmla="*/ 4128856 w 11737976"/>
              <a:gd name="connsiteY27523" fmla="*/ 1335756 h 6407150"/>
              <a:gd name="connsiteX27524" fmla="*/ 4120791 w 11737976"/>
              <a:gd name="connsiteY27524" fmla="*/ 1317066 h 6407150"/>
              <a:gd name="connsiteX27525" fmla="*/ 4124489 w 11737976"/>
              <a:gd name="connsiteY27525" fmla="*/ 1318520 h 6407150"/>
              <a:gd name="connsiteX27526" fmla="*/ 4127396 w 11737976"/>
              <a:gd name="connsiteY27526" fmla="*/ 1314049 h 6407150"/>
              <a:gd name="connsiteX27527" fmla="*/ 4117357 w 11737976"/>
              <a:gd name="connsiteY27527" fmla="*/ 1300652 h 6407150"/>
              <a:gd name="connsiteX27528" fmla="*/ 4114107 w 11737976"/>
              <a:gd name="connsiteY27528" fmla="*/ 1293112 h 6407150"/>
              <a:gd name="connsiteX27529" fmla="*/ 4114880 w 11737976"/>
              <a:gd name="connsiteY27529" fmla="*/ 1292925 h 6407150"/>
              <a:gd name="connsiteX27530" fmla="*/ 4115440 w 11737976"/>
              <a:gd name="connsiteY27530" fmla="*/ 1290938 h 6407150"/>
              <a:gd name="connsiteX27531" fmla="*/ 4119678 w 11737976"/>
              <a:gd name="connsiteY27531" fmla="*/ 1290945 h 6407150"/>
              <a:gd name="connsiteX27532" fmla="*/ 4119698 w 11737976"/>
              <a:gd name="connsiteY27532" fmla="*/ 1289498 h 6407150"/>
              <a:gd name="connsiteX27533" fmla="*/ 4115484 w 11737976"/>
              <a:gd name="connsiteY27533" fmla="*/ 1288048 h 6407150"/>
              <a:gd name="connsiteX27534" fmla="*/ 4114955 w 11737976"/>
              <a:gd name="connsiteY27534" fmla="*/ 1288046 h 6407150"/>
              <a:gd name="connsiteX27535" fmla="*/ 4111921 w 11737976"/>
              <a:gd name="connsiteY27535" fmla="*/ 1288042 h 6407150"/>
              <a:gd name="connsiteX27536" fmla="*/ 4111184 w 11737976"/>
              <a:gd name="connsiteY27536" fmla="*/ 1286328 h 6407150"/>
              <a:gd name="connsiteX27537" fmla="*/ 4112683 w 11737976"/>
              <a:gd name="connsiteY27537" fmla="*/ 1286285 h 6407150"/>
              <a:gd name="connsiteX27538" fmla="*/ 4113258 w 11737976"/>
              <a:gd name="connsiteY27538" fmla="*/ 1286022 h 6407150"/>
              <a:gd name="connsiteX27539" fmla="*/ 4115182 w 11737976"/>
              <a:gd name="connsiteY27539" fmla="*/ 1286507 h 6407150"/>
              <a:gd name="connsiteX27540" fmla="*/ 4120806 w 11737976"/>
              <a:gd name="connsiteY27540" fmla="*/ 1286365 h 6407150"/>
              <a:gd name="connsiteX27541" fmla="*/ 4115549 w 11737976"/>
              <a:gd name="connsiteY27541" fmla="*/ 1275011 h 6407150"/>
              <a:gd name="connsiteX27542" fmla="*/ 4112670 w 11737976"/>
              <a:gd name="connsiteY27542" fmla="*/ 1274665 h 6407150"/>
              <a:gd name="connsiteX27543" fmla="*/ 4116657 w 11737976"/>
              <a:gd name="connsiteY27543" fmla="*/ 1275013 h 6407150"/>
              <a:gd name="connsiteX27544" fmla="*/ 4111855 w 11737976"/>
              <a:gd name="connsiteY27544" fmla="*/ 1269120 h 6407150"/>
              <a:gd name="connsiteX27545" fmla="*/ 4108746 w 11737976"/>
              <a:gd name="connsiteY27545" fmla="*/ 1272612 h 6407150"/>
              <a:gd name="connsiteX27546" fmla="*/ 4104305 w 11737976"/>
              <a:gd name="connsiteY27546" fmla="*/ 1273440 h 6407150"/>
              <a:gd name="connsiteX27547" fmla="*/ 4102805 w 11737976"/>
              <a:gd name="connsiteY27547" fmla="*/ 1270771 h 6407150"/>
              <a:gd name="connsiteX27548" fmla="*/ 4106941 w 11737976"/>
              <a:gd name="connsiteY27548" fmla="*/ 1270690 h 6407150"/>
              <a:gd name="connsiteX27549" fmla="*/ 4104280 w 11737976"/>
              <a:gd name="connsiteY27549" fmla="*/ 1267138 h 6407150"/>
              <a:gd name="connsiteX27550" fmla="*/ 4100115 w 11737976"/>
              <a:gd name="connsiteY27550" fmla="*/ 1266305 h 6407150"/>
              <a:gd name="connsiteX27551" fmla="*/ 4096234 w 11737976"/>
              <a:gd name="connsiteY27551" fmla="*/ 1259867 h 6407150"/>
              <a:gd name="connsiteX27552" fmla="*/ 4097053 w 11737976"/>
              <a:gd name="connsiteY27552" fmla="*/ 1251358 h 6407150"/>
              <a:gd name="connsiteX27553" fmla="*/ 4096813 w 11737976"/>
              <a:gd name="connsiteY27553" fmla="*/ 1251168 h 6407150"/>
              <a:gd name="connsiteX27554" fmla="*/ 4099111 w 11737976"/>
              <a:gd name="connsiteY27554" fmla="*/ 1251880 h 6407150"/>
              <a:gd name="connsiteX27555" fmla="*/ 4107727 w 11737976"/>
              <a:gd name="connsiteY27555" fmla="*/ 1254555 h 6407150"/>
              <a:gd name="connsiteX27556" fmla="*/ 4098683 w 11737976"/>
              <a:gd name="connsiteY27556" fmla="*/ 1241768 h 6407150"/>
              <a:gd name="connsiteX27557" fmla="*/ 4092840 w 11737976"/>
              <a:gd name="connsiteY27557" fmla="*/ 1246549 h 6407150"/>
              <a:gd name="connsiteX27558" fmla="*/ 4093414 w 11737976"/>
              <a:gd name="connsiteY27558" fmla="*/ 1248500 h 6407150"/>
              <a:gd name="connsiteX27559" fmla="*/ 4090950 w 11737976"/>
              <a:gd name="connsiteY27559" fmla="*/ 1246564 h 6407150"/>
              <a:gd name="connsiteX27560" fmla="*/ 4082991 w 11737976"/>
              <a:gd name="connsiteY27560" fmla="*/ 1248719 h 6407150"/>
              <a:gd name="connsiteX27561" fmla="*/ 4079651 w 11737976"/>
              <a:gd name="connsiteY27561" fmla="*/ 1248397 h 6407150"/>
              <a:gd name="connsiteX27562" fmla="*/ 4078018 w 11737976"/>
              <a:gd name="connsiteY27562" fmla="*/ 1250067 h 6407150"/>
              <a:gd name="connsiteX27563" fmla="*/ 4079370 w 11737976"/>
              <a:gd name="connsiteY27563" fmla="*/ 1250928 h 6407150"/>
              <a:gd name="connsiteX27564" fmla="*/ 4080364 w 11737976"/>
              <a:gd name="connsiteY27564" fmla="*/ 1250659 h 6407150"/>
              <a:gd name="connsiteX27565" fmla="*/ 4084373 w 11737976"/>
              <a:gd name="connsiteY27565" fmla="*/ 1266763 h 6407150"/>
              <a:gd name="connsiteX27566" fmla="*/ 4076775 w 11737976"/>
              <a:gd name="connsiteY27566" fmla="*/ 1270049 h 6407150"/>
              <a:gd name="connsiteX27567" fmla="*/ 4099512 w 11737976"/>
              <a:gd name="connsiteY27567" fmla="*/ 1304411 h 6407150"/>
              <a:gd name="connsiteX27568" fmla="*/ 4107906 w 11737976"/>
              <a:gd name="connsiteY27568" fmla="*/ 1307050 h 6407150"/>
              <a:gd name="connsiteX27569" fmla="*/ 4101812 w 11737976"/>
              <a:gd name="connsiteY27569" fmla="*/ 1318522 h 6407150"/>
              <a:gd name="connsiteX27570" fmla="*/ 4120027 w 11737976"/>
              <a:gd name="connsiteY27570" fmla="*/ 1328324 h 6407150"/>
              <a:gd name="connsiteX27571" fmla="*/ 4117556 w 11737976"/>
              <a:gd name="connsiteY27571" fmla="*/ 1337588 h 6407150"/>
              <a:gd name="connsiteX27572" fmla="*/ 4111972 w 11737976"/>
              <a:gd name="connsiteY27572" fmla="*/ 1338869 h 6407150"/>
              <a:gd name="connsiteX27573" fmla="*/ 4110156 w 11737976"/>
              <a:gd name="connsiteY27573" fmla="*/ 1337419 h 6407150"/>
              <a:gd name="connsiteX27574" fmla="*/ 4110830 w 11737976"/>
              <a:gd name="connsiteY27574" fmla="*/ 1337447 h 6407150"/>
              <a:gd name="connsiteX27575" fmla="*/ 4110851 w 11737976"/>
              <a:gd name="connsiteY27575" fmla="*/ 1336003 h 6407150"/>
              <a:gd name="connsiteX27576" fmla="*/ 4110896 w 11737976"/>
              <a:gd name="connsiteY27576" fmla="*/ 1333111 h 6407150"/>
              <a:gd name="connsiteX27577" fmla="*/ 4110917 w 11737976"/>
              <a:gd name="connsiteY27577" fmla="*/ 1331668 h 6407150"/>
              <a:gd name="connsiteX27578" fmla="*/ 4106636 w 11737976"/>
              <a:gd name="connsiteY27578" fmla="*/ 1331841 h 6407150"/>
              <a:gd name="connsiteX27579" fmla="*/ 4106015 w 11737976"/>
              <a:gd name="connsiteY27579" fmla="*/ 1333083 h 6407150"/>
              <a:gd name="connsiteX27580" fmla="*/ 4104328 w 11737976"/>
              <a:gd name="connsiteY27580" fmla="*/ 1330810 h 6407150"/>
              <a:gd name="connsiteX27581" fmla="*/ 4100335 w 11737976"/>
              <a:gd name="connsiteY27581" fmla="*/ 1327517 h 6407150"/>
              <a:gd name="connsiteX27582" fmla="*/ 4079386 w 11737976"/>
              <a:gd name="connsiteY27582" fmla="*/ 1298811 h 6407150"/>
              <a:gd name="connsiteX27583" fmla="*/ 4075080 w 11737976"/>
              <a:gd name="connsiteY27583" fmla="*/ 1302023 h 6407150"/>
              <a:gd name="connsiteX27584" fmla="*/ 4074531 w 11737976"/>
              <a:gd name="connsiteY27584" fmla="*/ 1296762 h 6407150"/>
              <a:gd name="connsiteX27585" fmla="*/ 4066503 w 11737976"/>
              <a:gd name="connsiteY27585" fmla="*/ 1288106 h 6407150"/>
              <a:gd name="connsiteX27586" fmla="*/ 4069648 w 11737976"/>
              <a:gd name="connsiteY27586" fmla="*/ 1278786 h 6407150"/>
              <a:gd name="connsiteX27587" fmla="*/ 4071457 w 11737976"/>
              <a:gd name="connsiteY27587" fmla="*/ 1276515 h 6407150"/>
              <a:gd name="connsiteX27588" fmla="*/ 4071614 w 11737976"/>
              <a:gd name="connsiteY27588" fmla="*/ 1270267 h 6407150"/>
              <a:gd name="connsiteX27589" fmla="*/ 4074944 w 11737976"/>
              <a:gd name="connsiteY27589" fmla="*/ 1269207 h 6407150"/>
              <a:gd name="connsiteX27590" fmla="*/ 4071681 w 11737976"/>
              <a:gd name="connsiteY27590" fmla="*/ 1267662 h 6407150"/>
              <a:gd name="connsiteX27591" fmla="*/ 4071686 w 11737976"/>
              <a:gd name="connsiteY27591" fmla="*/ 1267468 h 6407150"/>
              <a:gd name="connsiteX27592" fmla="*/ 4071513 w 11737976"/>
              <a:gd name="connsiteY27592" fmla="*/ 1267584 h 6407150"/>
              <a:gd name="connsiteX27593" fmla="*/ 4068792 w 11737976"/>
              <a:gd name="connsiteY27593" fmla="*/ 1266297 h 6407150"/>
              <a:gd name="connsiteX27594" fmla="*/ 4066019 w 11737976"/>
              <a:gd name="connsiteY27594" fmla="*/ 1263392 h 6407150"/>
              <a:gd name="connsiteX27595" fmla="*/ 4070591 w 11737976"/>
              <a:gd name="connsiteY27595" fmla="*/ 1259049 h 6407150"/>
              <a:gd name="connsiteX27596" fmla="*/ 4066149 w 11737976"/>
              <a:gd name="connsiteY27596" fmla="*/ 1254691 h 6407150"/>
              <a:gd name="connsiteX27597" fmla="*/ 4075530 w 11737976"/>
              <a:gd name="connsiteY27597" fmla="*/ 1230051 h 6407150"/>
              <a:gd name="connsiteX27598" fmla="*/ 4071046 w 11737976"/>
              <a:gd name="connsiteY27598" fmla="*/ 1228594 h 6407150"/>
              <a:gd name="connsiteX27599" fmla="*/ 4075553 w 11737976"/>
              <a:gd name="connsiteY27599" fmla="*/ 1228601 h 6407150"/>
              <a:gd name="connsiteX27600" fmla="*/ 4089134 w 11737976"/>
              <a:gd name="connsiteY27600" fmla="*/ 1224271 h 6407150"/>
              <a:gd name="connsiteX27601" fmla="*/ 4093662 w 11737976"/>
              <a:gd name="connsiteY27601" fmla="*/ 1222827 h 6407150"/>
              <a:gd name="connsiteX27602" fmla="*/ 4093620 w 11737976"/>
              <a:gd name="connsiteY27602" fmla="*/ 1225727 h 6407150"/>
              <a:gd name="connsiteX27603" fmla="*/ 4093597 w 11737976"/>
              <a:gd name="connsiteY27603" fmla="*/ 1227178 h 6407150"/>
              <a:gd name="connsiteX27604" fmla="*/ 4102608 w 11737976"/>
              <a:gd name="connsiteY27604" fmla="*/ 1227192 h 6407150"/>
              <a:gd name="connsiteX27605" fmla="*/ 4102651 w 11737976"/>
              <a:gd name="connsiteY27605" fmla="*/ 1224291 h 6407150"/>
              <a:gd name="connsiteX27606" fmla="*/ 4102674 w 11737976"/>
              <a:gd name="connsiteY27606" fmla="*/ 1222840 h 6407150"/>
              <a:gd name="connsiteX27607" fmla="*/ 4098212 w 11737976"/>
              <a:gd name="connsiteY27607" fmla="*/ 1219933 h 6407150"/>
              <a:gd name="connsiteX27608" fmla="*/ 4098233 w 11737976"/>
              <a:gd name="connsiteY27608" fmla="*/ 1218483 h 6407150"/>
              <a:gd name="connsiteX27609" fmla="*/ 4098277 w 11737976"/>
              <a:gd name="connsiteY27609" fmla="*/ 1215582 h 6407150"/>
              <a:gd name="connsiteX27610" fmla="*/ 4098298 w 11737976"/>
              <a:gd name="connsiteY27610" fmla="*/ 1214133 h 6407150"/>
              <a:gd name="connsiteX27611" fmla="*/ 4089308 w 11737976"/>
              <a:gd name="connsiteY27611" fmla="*/ 1212668 h 6407150"/>
              <a:gd name="connsiteX27612" fmla="*/ 4084780 w 11737976"/>
              <a:gd name="connsiteY27612" fmla="*/ 1214111 h 6407150"/>
              <a:gd name="connsiteX27613" fmla="*/ 4089265 w 11737976"/>
              <a:gd name="connsiteY27613" fmla="*/ 1215569 h 6407150"/>
              <a:gd name="connsiteX27614" fmla="*/ 4089244 w 11737976"/>
              <a:gd name="connsiteY27614" fmla="*/ 1217020 h 6407150"/>
              <a:gd name="connsiteX27615" fmla="*/ 4089177 w 11737976"/>
              <a:gd name="connsiteY27615" fmla="*/ 1221370 h 6407150"/>
              <a:gd name="connsiteX27616" fmla="*/ 4080144 w 11737976"/>
              <a:gd name="connsiteY27616" fmla="*/ 1222806 h 6407150"/>
              <a:gd name="connsiteX27617" fmla="*/ 4071091 w 11737976"/>
              <a:gd name="connsiteY27617" fmla="*/ 1225694 h 6407150"/>
              <a:gd name="connsiteX27618" fmla="*/ 4075683 w 11737976"/>
              <a:gd name="connsiteY27618" fmla="*/ 1219899 h 6407150"/>
              <a:gd name="connsiteX27619" fmla="*/ 4071198 w 11737976"/>
              <a:gd name="connsiteY27619" fmla="*/ 1218442 h 6407150"/>
              <a:gd name="connsiteX27620" fmla="*/ 4089439 w 11737976"/>
              <a:gd name="connsiteY27620" fmla="*/ 1203966 h 6407150"/>
              <a:gd name="connsiteX27621" fmla="*/ 4084976 w 11737976"/>
              <a:gd name="connsiteY27621" fmla="*/ 1201059 h 6407150"/>
              <a:gd name="connsiteX27622" fmla="*/ 4094054 w 11737976"/>
              <a:gd name="connsiteY27622" fmla="*/ 1196722 h 6407150"/>
              <a:gd name="connsiteX27623" fmla="*/ 4089766 w 11737976"/>
              <a:gd name="connsiteY27623" fmla="*/ 1182214 h 6407150"/>
              <a:gd name="connsiteX27624" fmla="*/ 4085281 w 11737976"/>
              <a:gd name="connsiteY27624" fmla="*/ 1180758 h 6407150"/>
              <a:gd name="connsiteX27625" fmla="*/ 4076660 w 11737976"/>
              <a:gd name="connsiteY27625" fmla="*/ 1154640 h 6407150"/>
              <a:gd name="connsiteX27626" fmla="*/ 4076704 w 11737976"/>
              <a:gd name="connsiteY27626" fmla="*/ 1151739 h 6407150"/>
              <a:gd name="connsiteX27627" fmla="*/ 4085867 w 11737976"/>
              <a:gd name="connsiteY27627" fmla="*/ 1141600 h 6407150"/>
              <a:gd name="connsiteX27628" fmla="*/ 4081580 w 11737976"/>
              <a:gd name="connsiteY27628" fmla="*/ 1127091 h 6407150"/>
              <a:gd name="connsiteX27629" fmla="*/ 4077248 w 11737976"/>
              <a:gd name="connsiteY27629" fmla="*/ 1115483 h 6407150"/>
              <a:gd name="connsiteX27630" fmla="*/ 4068215 w 11737976"/>
              <a:gd name="connsiteY27630" fmla="*/ 1116920 h 6407150"/>
              <a:gd name="connsiteX27631" fmla="*/ 4059311 w 11737976"/>
              <a:gd name="connsiteY27631" fmla="*/ 1109656 h 6407150"/>
              <a:gd name="connsiteX27632" fmla="*/ 4063860 w 11737976"/>
              <a:gd name="connsiteY27632" fmla="*/ 1106761 h 6407150"/>
              <a:gd name="connsiteX27633" fmla="*/ 4054871 w 11737976"/>
              <a:gd name="connsiteY27633" fmla="*/ 1105298 h 6407150"/>
              <a:gd name="connsiteX27634" fmla="*/ 4041266 w 11737976"/>
              <a:gd name="connsiteY27634" fmla="*/ 1111078 h 6407150"/>
              <a:gd name="connsiteX27635" fmla="*/ 4036868 w 11737976"/>
              <a:gd name="connsiteY27635" fmla="*/ 1103820 h 6407150"/>
              <a:gd name="connsiteX27636" fmla="*/ 4045880 w 11737976"/>
              <a:gd name="connsiteY27636" fmla="*/ 1103834 h 6407150"/>
              <a:gd name="connsiteX27637" fmla="*/ 4045946 w 11737976"/>
              <a:gd name="connsiteY27637" fmla="*/ 1099484 h 6407150"/>
              <a:gd name="connsiteX27638" fmla="*/ 4037087 w 11737976"/>
              <a:gd name="connsiteY27638" fmla="*/ 1089319 h 6407150"/>
              <a:gd name="connsiteX27639" fmla="*/ 4046076 w 11737976"/>
              <a:gd name="connsiteY27639" fmla="*/ 1090783 h 6407150"/>
              <a:gd name="connsiteX27640" fmla="*/ 4050474 w 11737976"/>
              <a:gd name="connsiteY27640" fmla="*/ 1098041 h 6407150"/>
              <a:gd name="connsiteX27641" fmla="*/ 4054958 w 11737976"/>
              <a:gd name="connsiteY27641" fmla="*/ 1099497 h 6407150"/>
              <a:gd name="connsiteX27642" fmla="*/ 4059442 w 11737976"/>
              <a:gd name="connsiteY27642" fmla="*/ 1100954 h 6407150"/>
              <a:gd name="connsiteX27643" fmla="*/ 4059463 w 11737976"/>
              <a:gd name="connsiteY27643" fmla="*/ 1099504 h 6407150"/>
              <a:gd name="connsiteX27644" fmla="*/ 4059506 w 11737976"/>
              <a:gd name="connsiteY27644" fmla="*/ 1096603 h 6407150"/>
              <a:gd name="connsiteX27645" fmla="*/ 4050603 w 11737976"/>
              <a:gd name="connsiteY27645" fmla="*/ 1089339 h 6407150"/>
              <a:gd name="connsiteX27646" fmla="*/ 4050626 w 11737976"/>
              <a:gd name="connsiteY27646" fmla="*/ 1087889 h 6407150"/>
              <a:gd name="connsiteX27647" fmla="*/ 4037130 w 11737976"/>
              <a:gd name="connsiteY27647" fmla="*/ 1086418 h 6407150"/>
              <a:gd name="connsiteX27648" fmla="*/ 4019433 w 11737976"/>
              <a:gd name="connsiteY27648" fmla="*/ 1064638 h 6407150"/>
              <a:gd name="connsiteX27649" fmla="*/ 4019477 w 11737976"/>
              <a:gd name="connsiteY27649" fmla="*/ 1061738 h 6407150"/>
              <a:gd name="connsiteX27650" fmla="*/ 4023983 w 11737976"/>
              <a:gd name="connsiteY27650" fmla="*/ 1061745 h 6407150"/>
              <a:gd name="connsiteX27651" fmla="*/ 4024068 w 11737976"/>
              <a:gd name="connsiteY27651" fmla="*/ 1055944 h 6407150"/>
              <a:gd name="connsiteX27652" fmla="*/ 4028575 w 11737976"/>
              <a:gd name="connsiteY27652" fmla="*/ 1055950 h 6407150"/>
              <a:gd name="connsiteX27653" fmla="*/ 4033146 w 11737976"/>
              <a:gd name="connsiteY27653" fmla="*/ 1051606 h 6407150"/>
              <a:gd name="connsiteX27654" fmla="*/ 4037607 w 11737976"/>
              <a:gd name="connsiteY27654" fmla="*/ 1054514 h 6407150"/>
              <a:gd name="connsiteX27655" fmla="*/ 4037588 w 11737976"/>
              <a:gd name="connsiteY27655" fmla="*/ 1055963 h 6407150"/>
              <a:gd name="connsiteX27656" fmla="*/ 4042071 w 11737976"/>
              <a:gd name="connsiteY27656" fmla="*/ 1057421 h 6407150"/>
              <a:gd name="connsiteX27657" fmla="*/ 4042092 w 11737976"/>
              <a:gd name="connsiteY27657" fmla="*/ 1055971 h 6407150"/>
              <a:gd name="connsiteX27658" fmla="*/ 4042115 w 11737976"/>
              <a:gd name="connsiteY27658" fmla="*/ 1054520 h 6407150"/>
              <a:gd name="connsiteX27659" fmla="*/ 4046904 w 11737976"/>
              <a:gd name="connsiteY27659" fmla="*/ 1035674 h 6407150"/>
              <a:gd name="connsiteX27660" fmla="*/ 4037892 w 11737976"/>
              <a:gd name="connsiteY27660" fmla="*/ 1035660 h 6407150"/>
              <a:gd name="connsiteX27661" fmla="*/ 4037869 w 11737976"/>
              <a:gd name="connsiteY27661" fmla="*/ 1037110 h 6407150"/>
              <a:gd name="connsiteX27662" fmla="*/ 4033407 w 11737976"/>
              <a:gd name="connsiteY27662" fmla="*/ 1034203 h 6407150"/>
              <a:gd name="connsiteX27663" fmla="*/ 4037934 w 11737976"/>
              <a:gd name="connsiteY27663" fmla="*/ 1032761 h 6407150"/>
              <a:gd name="connsiteX27664" fmla="*/ 4037956 w 11737976"/>
              <a:gd name="connsiteY27664" fmla="*/ 1031309 h 6407150"/>
              <a:gd name="connsiteX27665" fmla="*/ 4033429 w 11737976"/>
              <a:gd name="connsiteY27665" fmla="*/ 1032753 h 6407150"/>
              <a:gd name="connsiteX27666" fmla="*/ 4030801 w 11737976"/>
              <a:gd name="connsiteY27666" fmla="*/ 1032749 h 6407150"/>
              <a:gd name="connsiteX27667" fmla="*/ 4033473 w 11737976"/>
              <a:gd name="connsiteY27667" fmla="*/ 1029853 h 6407150"/>
              <a:gd name="connsiteX27668" fmla="*/ 4024482 w 11737976"/>
              <a:gd name="connsiteY27668" fmla="*/ 1028389 h 6407150"/>
              <a:gd name="connsiteX27669" fmla="*/ 4029009 w 11737976"/>
              <a:gd name="connsiteY27669" fmla="*/ 1026945 h 6407150"/>
              <a:gd name="connsiteX27670" fmla="*/ 4037978 w 11737976"/>
              <a:gd name="connsiteY27670" fmla="*/ 1029860 h 6407150"/>
              <a:gd name="connsiteX27671" fmla="*/ 4043112 w 11737976"/>
              <a:gd name="connsiteY27671" fmla="*/ 1025517 h 6407150"/>
              <a:gd name="connsiteX27672" fmla="*/ 4038110 w 11737976"/>
              <a:gd name="connsiteY27672" fmla="*/ 1021160 h 6407150"/>
              <a:gd name="connsiteX27673" fmla="*/ 4038428 w 11737976"/>
              <a:gd name="connsiteY27673" fmla="*/ 1021182 h 6407150"/>
              <a:gd name="connsiteX27674" fmla="*/ 4042794 w 11737976"/>
              <a:gd name="connsiteY27674" fmla="*/ 1019744 h 6407150"/>
              <a:gd name="connsiteX27675" fmla="*/ 4035714 w 11737976"/>
              <a:gd name="connsiteY27675" fmla="*/ 1020997 h 6407150"/>
              <a:gd name="connsiteX27676" fmla="*/ 4038105 w 11737976"/>
              <a:gd name="connsiteY27676" fmla="*/ 1021160 h 6407150"/>
              <a:gd name="connsiteX27677" fmla="*/ 4033558 w 11737976"/>
              <a:gd name="connsiteY27677" fmla="*/ 1024052 h 6407150"/>
              <a:gd name="connsiteX27678" fmla="*/ 4029053 w 11737976"/>
              <a:gd name="connsiteY27678" fmla="*/ 1024045 h 6407150"/>
              <a:gd name="connsiteX27679" fmla="*/ 4024591 w 11737976"/>
              <a:gd name="connsiteY27679" fmla="*/ 1021137 h 6407150"/>
              <a:gd name="connsiteX27680" fmla="*/ 4033626 w 11737976"/>
              <a:gd name="connsiteY27680" fmla="*/ 1019701 h 6407150"/>
              <a:gd name="connsiteX27681" fmla="*/ 4015883 w 11737976"/>
              <a:gd name="connsiteY27681" fmla="*/ 1000822 h 6407150"/>
              <a:gd name="connsiteX27682" fmla="*/ 4020390 w 11737976"/>
              <a:gd name="connsiteY27682" fmla="*/ 1000827 h 6407150"/>
              <a:gd name="connsiteX27683" fmla="*/ 4020410 w 11737976"/>
              <a:gd name="connsiteY27683" fmla="*/ 999378 h 6407150"/>
              <a:gd name="connsiteX27684" fmla="*/ 4015906 w 11737976"/>
              <a:gd name="connsiteY27684" fmla="*/ 999371 h 6407150"/>
              <a:gd name="connsiteX27685" fmla="*/ 4002433 w 11737976"/>
              <a:gd name="connsiteY27685" fmla="*/ 996451 h 6407150"/>
              <a:gd name="connsiteX27686" fmla="*/ 4006980 w 11737976"/>
              <a:gd name="connsiteY27686" fmla="*/ 993557 h 6407150"/>
              <a:gd name="connsiteX27687" fmla="*/ 3988980 w 11737976"/>
              <a:gd name="connsiteY27687" fmla="*/ 992080 h 6407150"/>
              <a:gd name="connsiteX27688" fmla="*/ 3989002 w 11737976"/>
              <a:gd name="connsiteY27688" fmla="*/ 990628 h 6407150"/>
              <a:gd name="connsiteX27689" fmla="*/ 3984497 w 11737976"/>
              <a:gd name="connsiteY27689" fmla="*/ 990623 h 6407150"/>
              <a:gd name="connsiteX27690" fmla="*/ 3984475 w 11737976"/>
              <a:gd name="connsiteY27690" fmla="*/ 992073 h 6407150"/>
              <a:gd name="connsiteX27691" fmla="*/ 3984452 w 11737976"/>
              <a:gd name="connsiteY27691" fmla="*/ 993523 h 6407150"/>
              <a:gd name="connsiteX27692" fmla="*/ 3975397 w 11737976"/>
              <a:gd name="connsiteY27692" fmla="*/ 996410 h 6407150"/>
              <a:gd name="connsiteX27693" fmla="*/ 3975419 w 11737976"/>
              <a:gd name="connsiteY27693" fmla="*/ 994959 h 6407150"/>
              <a:gd name="connsiteX27694" fmla="*/ 3970935 w 11737976"/>
              <a:gd name="connsiteY27694" fmla="*/ 993503 h 6407150"/>
              <a:gd name="connsiteX27695" fmla="*/ 3966430 w 11737976"/>
              <a:gd name="connsiteY27695" fmla="*/ 993496 h 6407150"/>
              <a:gd name="connsiteX27696" fmla="*/ 3970913 w 11737976"/>
              <a:gd name="connsiteY27696" fmla="*/ 994954 h 6407150"/>
              <a:gd name="connsiteX27697" fmla="*/ 3970871 w 11737976"/>
              <a:gd name="connsiteY27697" fmla="*/ 997854 h 6407150"/>
              <a:gd name="connsiteX27698" fmla="*/ 3970848 w 11737976"/>
              <a:gd name="connsiteY27698" fmla="*/ 999304 h 6407150"/>
              <a:gd name="connsiteX27699" fmla="*/ 3975245 w 11737976"/>
              <a:gd name="connsiteY27699" fmla="*/ 1006562 h 6407150"/>
              <a:gd name="connsiteX27700" fmla="*/ 3966256 w 11737976"/>
              <a:gd name="connsiteY27700" fmla="*/ 1005098 h 6407150"/>
              <a:gd name="connsiteX27701" fmla="*/ 3961728 w 11737976"/>
              <a:gd name="connsiteY27701" fmla="*/ 1006541 h 6407150"/>
              <a:gd name="connsiteX27702" fmla="*/ 3961860 w 11737976"/>
              <a:gd name="connsiteY27702" fmla="*/ 997840 h 6407150"/>
              <a:gd name="connsiteX27703" fmla="*/ 3948429 w 11737976"/>
              <a:gd name="connsiteY27703" fmla="*/ 992020 h 6407150"/>
              <a:gd name="connsiteX27704" fmla="*/ 3952957 w 11737976"/>
              <a:gd name="connsiteY27704" fmla="*/ 990575 h 6407150"/>
              <a:gd name="connsiteX27705" fmla="*/ 3948472 w 11737976"/>
              <a:gd name="connsiteY27705" fmla="*/ 989119 h 6407150"/>
              <a:gd name="connsiteX27706" fmla="*/ 3948516 w 11737976"/>
              <a:gd name="connsiteY27706" fmla="*/ 986218 h 6407150"/>
              <a:gd name="connsiteX27707" fmla="*/ 3948536 w 11737976"/>
              <a:gd name="connsiteY27707" fmla="*/ 984769 h 6407150"/>
              <a:gd name="connsiteX27708" fmla="*/ 3957592 w 11737976"/>
              <a:gd name="connsiteY27708" fmla="*/ 981882 h 6407150"/>
              <a:gd name="connsiteX27709" fmla="*/ 3957548 w 11737976"/>
              <a:gd name="connsiteY27709" fmla="*/ 984781 h 6407150"/>
              <a:gd name="connsiteX27710" fmla="*/ 3971131 w 11737976"/>
              <a:gd name="connsiteY27710" fmla="*/ 980451 h 6407150"/>
              <a:gd name="connsiteX27711" fmla="*/ 3971109 w 11737976"/>
              <a:gd name="connsiteY27711" fmla="*/ 981901 h 6407150"/>
              <a:gd name="connsiteX27712" fmla="*/ 3975616 w 11737976"/>
              <a:gd name="connsiteY27712" fmla="*/ 981909 h 6407150"/>
              <a:gd name="connsiteX27713" fmla="*/ 3971152 w 11737976"/>
              <a:gd name="connsiteY27713" fmla="*/ 979001 h 6407150"/>
              <a:gd name="connsiteX27714" fmla="*/ 3975659 w 11737976"/>
              <a:gd name="connsiteY27714" fmla="*/ 979007 h 6407150"/>
              <a:gd name="connsiteX27715" fmla="*/ 3971262 w 11737976"/>
              <a:gd name="connsiteY27715" fmla="*/ 971750 h 6407150"/>
              <a:gd name="connsiteX27716" fmla="*/ 3957657 w 11737976"/>
              <a:gd name="connsiteY27716" fmla="*/ 977531 h 6407150"/>
              <a:gd name="connsiteX27717" fmla="*/ 3957680 w 11737976"/>
              <a:gd name="connsiteY27717" fmla="*/ 976080 h 6407150"/>
              <a:gd name="connsiteX27718" fmla="*/ 3953194 w 11737976"/>
              <a:gd name="connsiteY27718" fmla="*/ 974624 h 6407150"/>
              <a:gd name="connsiteX27719" fmla="*/ 3948667 w 11737976"/>
              <a:gd name="connsiteY27719" fmla="*/ 976067 h 6407150"/>
              <a:gd name="connsiteX27720" fmla="*/ 3953108 w 11737976"/>
              <a:gd name="connsiteY27720" fmla="*/ 980424 h 6407150"/>
              <a:gd name="connsiteX27721" fmla="*/ 3944053 w 11737976"/>
              <a:gd name="connsiteY27721" fmla="*/ 983311 h 6407150"/>
              <a:gd name="connsiteX27722" fmla="*/ 3926247 w 11737976"/>
              <a:gd name="connsiteY27722" fmla="*/ 968782 h 6407150"/>
              <a:gd name="connsiteX27723" fmla="*/ 3921785 w 11737976"/>
              <a:gd name="connsiteY27723" fmla="*/ 965876 h 6407150"/>
              <a:gd name="connsiteX27724" fmla="*/ 3916297 w 11737976"/>
              <a:gd name="connsiteY27724" fmla="*/ 956258 h 6407150"/>
              <a:gd name="connsiteX27725" fmla="*/ 3915141 w 11737976"/>
              <a:gd name="connsiteY27725" fmla="*/ 955309 h 6407150"/>
              <a:gd name="connsiteX27726" fmla="*/ 3916120 w 11737976"/>
              <a:gd name="connsiteY27726" fmla="*/ 951126 h 6407150"/>
              <a:gd name="connsiteX27727" fmla="*/ 3918503 w 11737976"/>
              <a:gd name="connsiteY27727" fmla="*/ 940929 h 6407150"/>
              <a:gd name="connsiteX27728" fmla="*/ 3922398 w 11737976"/>
              <a:gd name="connsiteY27728" fmla="*/ 942561 h 6407150"/>
              <a:gd name="connsiteX27729" fmla="*/ 3931405 w 11737976"/>
              <a:gd name="connsiteY27729" fmla="*/ 939683 h 6407150"/>
              <a:gd name="connsiteX27730" fmla="*/ 3935886 w 11737976"/>
              <a:gd name="connsiteY27730" fmla="*/ 939690 h 6407150"/>
              <a:gd name="connsiteX27731" fmla="*/ 3935951 w 11737976"/>
              <a:gd name="connsiteY27731" fmla="*/ 935354 h 6407150"/>
              <a:gd name="connsiteX27732" fmla="*/ 3924763 w 11737976"/>
              <a:gd name="connsiteY27732" fmla="*/ 934253 h 6407150"/>
              <a:gd name="connsiteX27733" fmla="*/ 3919956 w 11737976"/>
              <a:gd name="connsiteY27733" fmla="*/ 934710 h 6407150"/>
              <a:gd name="connsiteX27734" fmla="*/ 3921921 w 11737976"/>
              <a:gd name="connsiteY27734" fmla="*/ 926301 h 6407150"/>
              <a:gd name="connsiteX27735" fmla="*/ 3890131 w 11737976"/>
              <a:gd name="connsiteY27735" fmla="*/ 885987 h 6407150"/>
              <a:gd name="connsiteX27736" fmla="*/ 3879282 w 11737976"/>
              <a:gd name="connsiteY27736" fmla="*/ 888321 h 6407150"/>
              <a:gd name="connsiteX27737" fmla="*/ 3852538 w 11737976"/>
              <a:gd name="connsiteY27737" fmla="*/ 870497 h 6407150"/>
              <a:gd name="connsiteX27738" fmla="*/ 3841690 w 11737976"/>
              <a:gd name="connsiteY27738" fmla="*/ 872831 h 6407150"/>
              <a:gd name="connsiteX27739" fmla="*/ 3821923 w 11737976"/>
              <a:gd name="connsiteY27739" fmla="*/ 869223 h 6407150"/>
              <a:gd name="connsiteX27740" fmla="*/ 3816875 w 11737976"/>
              <a:gd name="connsiteY27740" fmla="*/ 846733 h 6407150"/>
              <a:gd name="connsiteX27741" fmla="*/ 3787232 w 11737976"/>
              <a:gd name="connsiteY27741" fmla="*/ 841322 h 6407150"/>
              <a:gd name="connsiteX27742" fmla="*/ 3788198 w 11737976"/>
              <a:gd name="connsiteY27742" fmla="*/ 837185 h 6407150"/>
              <a:gd name="connsiteX27743" fmla="*/ 3778315 w 11737976"/>
              <a:gd name="connsiteY27743" fmla="*/ 835381 h 6407150"/>
              <a:gd name="connsiteX27744" fmla="*/ 3779282 w 11737976"/>
              <a:gd name="connsiteY27744" fmla="*/ 831243 h 6407150"/>
              <a:gd name="connsiteX27745" fmla="*/ 3756616 w 11737976"/>
              <a:gd name="connsiteY27745" fmla="*/ 840048 h 6407150"/>
              <a:gd name="connsiteX27746" fmla="*/ 3744801 w 11737976"/>
              <a:gd name="connsiteY27746" fmla="*/ 846519 h 6407150"/>
              <a:gd name="connsiteX27747" fmla="*/ 3746736 w 11737976"/>
              <a:gd name="connsiteY27747" fmla="*/ 838245 h 6407150"/>
              <a:gd name="connsiteX27748" fmla="*/ 3729116 w 11737976"/>
              <a:gd name="connsiteY27748" fmla="*/ 869540 h 6407150"/>
              <a:gd name="connsiteX27749" fmla="*/ 3725248 w 11737976"/>
              <a:gd name="connsiteY27749" fmla="*/ 886089 h 6407150"/>
              <a:gd name="connsiteX27750" fmla="*/ 3724621 w 11737976"/>
              <a:gd name="connsiteY27750" fmla="*/ 888769 h 6407150"/>
              <a:gd name="connsiteX27751" fmla="*/ 3717576 w 11737976"/>
              <a:gd name="connsiteY27751" fmla="*/ 888096 h 6407150"/>
              <a:gd name="connsiteX27752" fmla="*/ 3706918 w 11737976"/>
              <a:gd name="connsiteY27752" fmla="*/ 884421 h 6407150"/>
              <a:gd name="connsiteX27753" fmla="*/ 3706830 w 11737976"/>
              <a:gd name="connsiteY27753" fmla="*/ 890203 h 6407150"/>
              <a:gd name="connsiteX27754" fmla="*/ 3715817 w 11737976"/>
              <a:gd name="connsiteY27754" fmla="*/ 888771 h 6407150"/>
              <a:gd name="connsiteX27755" fmla="*/ 3720274 w 11737976"/>
              <a:gd name="connsiteY27755" fmla="*/ 890403 h 6407150"/>
              <a:gd name="connsiteX27756" fmla="*/ 3724603 w 11737976"/>
              <a:gd name="connsiteY27756" fmla="*/ 888848 h 6407150"/>
              <a:gd name="connsiteX27757" fmla="*/ 3723276 w 11737976"/>
              <a:gd name="connsiteY27757" fmla="*/ 894526 h 6407150"/>
              <a:gd name="connsiteX27758" fmla="*/ 3717208 w 11737976"/>
              <a:gd name="connsiteY27758" fmla="*/ 895478 h 6407150"/>
              <a:gd name="connsiteX27759" fmla="*/ 3713772 w 11737976"/>
              <a:gd name="connsiteY27759" fmla="*/ 898196 h 6407150"/>
              <a:gd name="connsiteX27760" fmla="*/ 3714862 w 11737976"/>
              <a:gd name="connsiteY27760" fmla="*/ 900805 h 6407150"/>
              <a:gd name="connsiteX27761" fmla="*/ 3714819 w 11737976"/>
              <a:gd name="connsiteY27761" fmla="*/ 900827 h 6407150"/>
              <a:gd name="connsiteX27762" fmla="*/ 3715871 w 11737976"/>
              <a:gd name="connsiteY27762" fmla="*/ 903225 h 6407150"/>
              <a:gd name="connsiteX27763" fmla="*/ 3714862 w 11737976"/>
              <a:gd name="connsiteY27763" fmla="*/ 900805 h 6407150"/>
              <a:gd name="connsiteX27764" fmla="*/ 3717009 w 11737976"/>
              <a:gd name="connsiteY27764" fmla="*/ 899690 h 6407150"/>
              <a:gd name="connsiteX27765" fmla="*/ 3722471 w 11737976"/>
              <a:gd name="connsiteY27765" fmla="*/ 897969 h 6407150"/>
              <a:gd name="connsiteX27766" fmla="*/ 3721183 w 11737976"/>
              <a:gd name="connsiteY27766" fmla="*/ 903478 h 6407150"/>
              <a:gd name="connsiteX27767" fmla="*/ 3719185 w 11737976"/>
              <a:gd name="connsiteY27767" fmla="*/ 912031 h 6407150"/>
              <a:gd name="connsiteX27768" fmla="*/ 3715877 w 11737976"/>
              <a:gd name="connsiteY27768" fmla="*/ 912633 h 6407150"/>
              <a:gd name="connsiteX27769" fmla="*/ 3715303 w 11737976"/>
              <a:gd name="connsiteY27769" fmla="*/ 913357 h 6407150"/>
              <a:gd name="connsiteX27770" fmla="*/ 3718725 w 11737976"/>
              <a:gd name="connsiteY27770" fmla="*/ 913994 h 6407150"/>
              <a:gd name="connsiteX27771" fmla="*/ 3718246 w 11737976"/>
              <a:gd name="connsiteY27771" fmla="*/ 916046 h 6407150"/>
              <a:gd name="connsiteX27772" fmla="*/ 3718078 w 11737976"/>
              <a:gd name="connsiteY27772" fmla="*/ 916080 h 6407150"/>
              <a:gd name="connsiteX27773" fmla="*/ 3715259 w 11737976"/>
              <a:gd name="connsiteY27773" fmla="*/ 916257 h 6407150"/>
              <a:gd name="connsiteX27774" fmla="*/ 3717979 w 11737976"/>
              <a:gd name="connsiteY27774" fmla="*/ 917185 h 6407150"/>
              <a:gd name="connsiteX27775" fmla="*/ 3716666 w 11737976"/>
              <a:gd name="connsiteY27775" fmla="*/ 922808 h 6407150"/>
              <a:gd name="connsiteX27776" fmla="*/ 3715558 w 11737976"/>
              <a:gd name="connsiteY27776" fmla="*/ 927556 h 6407150"/>
              <a:gd name="connsiteX27777" fmla="*/ 3710177 w 11737976"/>
              <a:gd name="connsiteY27777" fmla="*/ 926916 h 6407150"/>
              <a:gd name="connsiteX27778" fmla="*/ 3708542 w 11737976"/>
              <a:gd name="connsiteY27778" fmla="*/ 923878 h 6407150"/>
              <a:gd name="connsiteX27779" fmla="*/ 3706877 w 11737976"/>
              <a:gd name="connsiteY27779" fmla="*/ 923681 h 6407150"/>
              <a:gd name="connsiteX27780" fmla="*/ 3709334 w 11737976"/>
              <a:gd name="connsiteY27780" fmla="*/ 910348 h 6407150"/>
              <a:gd name="connsiteX27781" fmla="*/ 3711743 w 11737976"/>
              <a:gd name="connsiteY27781" fmla="*/ 910352 h 6407150"/>
              <a:gd name="connsiteX27782" fmla="*/ 3716329 w 11737976"/>
              <a:gd name="connsiteY27782" fmla="*/ 908908 h 6407150"/>
              <a:gd name="connsiteX27783" fmla="*/ 3711765 w 11737976"/>
              <a:gd name="connsiteY27783" fmla="*/ 908901 h 6407150"/>
              <a:gd name="connsiteX27784" fmla="*/ 3709612 w 11737976"/>
              <a:gd name="connsiteY27784" fmla="*/ 908898 h 6407150"/>
              <a:gd name="connsiteX27785" fmla="*/ 3710530 w 11737976"/>
              <a:gd name="connsiteY27785" fmla="*/ 904972 h 6407150"/>
              <a:gd name="connsiteX27786" fmla="*/ 3711496 w 11737976"/>
              <a:gd name="connsiteY27786" fmla="*/ 900835 h 6407150"/>
              <a:gd name="connsiteX27787" fmla="*/ 3692820 w 11737976"/>
              <a:gd name="connsiteY27787" fmla="*/ 892573 h 6407150"/>
              <a:gd name="connsiteX27788" fmla="*/ 3690191 w 11737976"/>
              <a:gd name="connsiteY27788" fmla="*/ 888096 h 6407150"/>
              <a:gd name="connsiteX27789" fmla="*/ 3693837 w 11737976"/>
              <a:gd name="connsiteY27789" fmla="*/ 887161 h 6407150"/>
              <a:gd name="connsiteX27790" fmla="*/ 3688992 w 11737976"/>
              <a:gd name="connsiteY27790" fmla="*/ 884263 h 6407150"/>
              <a:gd name="connsiteX27791" fmla="*/ 3690265 w 11737976"/>
              <a:gd name="connsiteY27791" fmla="*/ 885959 h 6407150"/>
              <a:gd name="connsiteX27792" fmla="*/ 3689249 w 11737976"/>
              <a:gd name="connsiteY27792" fmla="*/ 886494 h 6407150"/>
              <a:gd name="connsiteX27793" fmla="*/ 3686832 w 11737976"/>
              <a:gd name="connsiteY27793" fmla="*/ 882379 h 6407150"/>
              <a:gd name="connsiteX27794" fmla="*/ 3674870 w 11737976"/>
              <a:gd name="connsiteY27794" fmla="*/ 881207 h 6407150"/>
              <a:gd name="connsiteX27795" fmla="*/ 3676804 w 11737976"/>
              <a:gd name="connsiteY27795" fmla="*/ 872933 h 6407150"/>
              <a:gd name="connsiteX27796" fmla="*/ 3679135 w 11737976"/>
              <a:gd name="connsiteY27796" fmla="*/ 862963 h 6407150"/>
              <a:gd name="connsiteX27797" fmla="*/ 3685777 w 11737976"/>
              <a:gd name="connsiteY27797" fmla="*/ 864285 h 6407150"/>
              <a:gd name="connsiteX27798" fmla="*/ 3685223 w 11737976"/>
              <a:gd name="connsiteY27798" fmla="*/ 863908 h 6407150"/>
              <a:gd name="connsiteX27799" fmla="*/ 3680785 w 11737976"/>
              <a:gd name="connsiteY27799" fmla="*/ 860899 h 6407150"/>
              <a:gd name="connsiteX27800" fmla="*/ 3680214 w 11737976"/>
              <a:gd name="connsiteY27800" fmla="*/ 861649 h 6407150"/>
              <a:gd name="connsiteX27801" fmla="*/ 3679408 w 11737976"/>
              <a:gd name="connsiteY27801" fmla="*/ 861802 h 6407150"/>
              <a:gd name="connsiteX27802" fmla="*/ 3683574 w 11737976"/>
              <a:gd name="connsiteY27802" fmla="*/ 843971 h 6407150"/>
              <a:gd name="connsiteX27803" fmla="*/ 3676804 w 11737976"/>
              <a:gd name="connsiteY27803" fmla="*/ 872933 h 6407150"/>
              <a:gd name="connsiteX27804" fmla="*/ 3666924 w 11737976"/>
              <a:gd name="connsiteY27804" fmla="*/ 871128 h 6407150"/>
              <a:gd name="connsiteX27805" fmla="*/ 3671435 w 11737976"/>
              <a:gd name="connsiteY27805" fmla="*/ 836905 h 6407150"/>
              <a:gd name="connsiteX27806" fmla="*/ 3675609 w 11737976"/>
              <a:gd name="connsiteY27806" fmla="*/ 834730 h 6407150"/>
              <a:gd name="connsiteX27807" fmla="*/ 3675631 w 11737976"/>
              <a:gd name="connsiteY27807" fmla="*/ 833260 h 6407150"/>
              <a:gd name="connsiteX27808" fmla="*/ 3671600 w 11737976"/>
              <a:gd name="connsiteY27808" fmla="*/ 835658 h 6407150"/>
              <a:gd name="connsiteX27809" fmla="*/ 3675253 w 11737976"/>
              <a:gd name="connsiteY27809" fmla="*/ 807940 h 6407150"/>
              <a:gd name="connsiteX27810" fmla="*/ 3673270 w 11737976"/>
              <a:gd name="connsiteY27810" fmla="*/ 755811 h 6407150"/>
              <a:gd name="connsiteX27811" fmla="*/ 3660909 w 11737976"/>
              <a:gd name="connsiteY27811" fmla="*/ 852776 h 6407150"/>
              <a:gd name="connsiteX27812" fmla="*/ 3657700 w 11737976"/>
              <a:gd name="connsiteY27812" fmla="*/ 852688 h 6407150"/>
              <a:gd name="connsiteX27813" fmla="*/ 3654092 w 11737976"/>
              <a:gd name="connsiteY27813" fmla="*/ 850671 h 6407150"/>
              <a:gd name="connsiteX27814" fmla="*/ 3652237 w 11737976"/>
              <a:gd name="connsiteY27814" fmla="*/ 845801 h 6407150"/>
              <a:gd name="connsiteX27815" fmla="*/ 3645013 w 11737976"/>
              <a:gd name="connsiteY27815" fmla="*/ 832618 h 6407150"/>
              <a:gd name="connsiteX27816" fmla="*/ 3641776 w 11737976"/>
              <a:gd name="connsiteY27816" fmla="*/ 845779 h 6407150"/>
              <a:gd name="connsiteX27817" fmla="*/ 3639970 w 11737976"/>
              <a:gd name="connsiteY27817" fmla="*/ 851213 h 6407150"/>
              <a:gd name="connsiteX27818" fmla="*/ 3638322 w 11737976"/>
              <a:gd name="connsiteY27818" fmla="*/ 850920 h 6407150"/>
              <a:gd name="connsiteX27819" fmla="*/ 3635420 w 11737976"/>
              <a:gd name="connsiteY27819" fmla="*/ 852033 h 6407150"/>
              <a:gd name="connsiteX27820" fmla="*/ 3633686 w 11737976"/>
              <a:gd name="connsiteY27820" fmla="*/ 852217 h 6407150"/>
              <a:gd name="connsiteX27821" fmla="*/ 3635398 w 11737976"/>
              <a:gd name="connsiteY27821" fmla="*/ 853522 h 6407150"/>
              <a:gd name="connsiteX27822" fmla="*/ 3639533 w 11737976"/>
              <a:gd name="connsiteY27822" fmla="*/ 852533 h 6407150"/>
              <a:gd name="connsiteX27823" fmla="*/ 3637977 w 11737976"/>
              <a:gd name="connsiteY27823" fmla="*/ 857218 h 6407150"/>
              <a:gd name="connsiteX27824" fmla="*/ 3629328 w 11737976"/>
              <a:gd name="connsiteY27824" fmla="*/ 855640 h 6407150"/>
              <a:gd name="connsiteX27825" fmla="*/ 3632229 w 11737976"/>
              <a:gd name="connsiteY27825" fmla="*/ 843227 h 6407150"/>
              <a:gd name="connsiteX27826" fmla="*/ 3610531 w 11737976"/>
              <a:gd name="connsiteY27826" fmla="*/ 847893 h 6407150"/>
              <a:gd name="connsiteX27827" fmla="*/ 3612465 w 11737976"/>
              <a:gd name="connsiteY27827" fmla="*/ 839619 h 6407150"/>
              <a:gd name="connsiteX27828" fmla="*/ 3614399 w 11737976"/>
              <a:gd name="connsiteY27828" fmla="*/ 831344 h 6407150"/>
              <a:gd name="connsiteX27829" fmla="*/ 3610109 w 11737976"/>
              <a:gd name="connsiteY27829" fmla="*/ 761538 h 6407150"/>
              <a:gd name="connsiteX27830" fmla="*/ 3605064 w 11737976"/>
              <a:gd name="connsiteY27830" fmla="*/ 739048 h 6407150"/>
              <a:gd name="connsiteX27831" fmla="*/ 3600814 w 11737976"/>
              <a:gd name="connsiteY27831" fmla="*/ 842125 h 6407150"/>
              <a:gd name="connsiteX27832" fmla="*/ 3590769 w 11737976"/>
              <a:gd name="connsiteY27832" fmla="*/ 844286 h 6407150"/>
              <a:gd name="connsiteX27833" fmla="*/ 3592703 w 11737976"/>
              <a:gd name="connsiteY27833" fmla="*/ 836011 h 6407150"/>
              <a:gd name="connsiteX27834" fmla="*/ 3597538 w 11737976"/>
              <a:gd name="connsiteY27834" fmla="*/ 815325 h 6407150"/>
              <a:gd name="connsiteX27835" fmla="*/ 3587657 w 11737976"/>
              <a:gd name="connsiteY27835" fmla="*/ 813522 h 6407150"/>
              <a:gd name="connsiteX27836" fmla="*/ 3576110 w 11737976"/>
              <a:gd name="connsiteY27836" fmla="*/ 823103 h 6407150"/>
              <a:gd name="connsiteX27837" fmla="*/ 3576019 w 11737976"/>
              <a:gd name="connsiteY27837" fmla="*/ 822045 h 6407150"/>
              <a:gd name="connsiteX27838" fmla="*/ 3581602 w 11737976"/>
              <a:gd name="connsiteY27838" fmla="*/ 811877 h 6407150"/>
              <a:gd name="connsiteX27839" fmla="*/ 3575839 w 11737976"/>
              <a:gd name="connsiteY27839" fmla="*/ 819993 h 6407150"/>
              <a:gd name="connsiteX27840" fmla="*/ 3576019 w 11737976"/>
              <a:gd name="connsiteY27840" fmla="*/ 822045 h 6407150"/>
              <a:gd name="connsiteX27841" fmla="*/ 3574872 w 11737976"/>
              <a:gd name="connsiteY27841" fmla="*/ 824130 h 6407150"/>
              <a:gd name="connsiteX27842" fmla="*/ 3576110 w 11737976"/>
              <a:gd name="connsiteY27842" fmla="*/ 823103 h 6407150"/>
              <a:gd name="connsiteX27843" fmla="*/ 3576886 w 11737976"/>
              <a:gd name="connsiteY27843" fmla="*/ 832047 h 6407150"/>
              <a:gd name="connsiteX27844" fmla="*/ 3569069 w 11737976"/>
              <a:gd name="connsiteY27844" fmla="*/ 848954 h 6407150"/>
              <a:gd name="connsiteX27845" fmla="*/ 3571971 w 11737976"/>
              <a:gd name="connsiteY27845" fmla="*/ 836542 h 6407150"/>
              <a:gd name="connsiteX27846" fmla="*/ 3563057 w 11737976"/>
              <a:gd name="connsiteY27846" fmla="*/ 830600 h 6407150"/>
              <a:gd name="connsiteX27847" fmla="*/ 3571760 w 11737976"/>
              <a:gd name="connsiteY27847" fmla="*/ 793363 h 6407150"/>
              <a:gd name="connsiteX27848" fmla="*/ 3559944 w 11737976"/>
              <a:gd name="connsiteY27848" fmla="*/ 799835 h 6407150"/>
              <a:gd name="connsiteX27849" fmla="*/ 3562846 w 11737976"/>
              <a:gd name="connsiteY27849" fmla="*/ 787423 h 6407150"/>
              <a:gd name="connsiteX27850" fmla="*/ 3563812 w 11737976"/>
              <a:gd name="connsiteY27850" fmla="*/ 783285 h 6407150"/>
              <a:gd name="connsiteX27851" fmla="*/ 3566713 w 11737976"/>
              <a:gd name="connsiteY27851" fmla="*/ 770873 h 6407150"/>
              <a:gd name="connsiteX27852" fmla="*/ 3551027 w 11737976"/>
              <a:gd name="connsiteY27852" fmla="*/ 793893 h 6407150"/>
              <a:gd name="connsiteX27853" fmla="*/ 3541145 w 11737976"/>
              <a:gd name="connsiteY27853" fmla="*/ 792090 h 6407150"/>
              <a:gd name="connsiteX27854" fmla="*/ 3543081 w 11737976"/>
              <a:gd name="connsiteY27854" fmla="*/ 783816 h 6407150"/>
              <a:gd name="connsiteX27855" fmla="*/ 3532230 w 11737976"/>
              <a:gd name="connsiteY27855" fmla="*/ 786149 h 6407150"/>
              <a:gd name="connsiteX27856" fmla="*/ 3534165 w 11737976"/>
              <a:gd name="connsiteY27856" fmla="*/ 777874 h 6407150"/>
              <a:gd name="connsiteX27857" fmla="*/ 3538034 w 11737976"/>
              <a:gd name="connsiteY27857" fmla="*/ 761325 h 6407150"/>
              <a:gd name="connsiteX27858" fmla="*/ 3539000 w 11737976"/>
              <a:gd name="connsiteY27858" fmla="*/ 757187 h 6407150"/>
              <a:gd name="connsiteX27859" fmla="*/ 3529119 w 11737976"/>
              <a:gd name="connsiteY27859" fmla="*/ 755383 h 6407150"/>
              <a:gd name="connsiteX27860" fmla="*/ 3528152 w 11737976"/>
              <a:gd name="connsiteY27860" fmla="*/ 759521 h 6407150"/>
              <a:gd name="connsiteX27861" fmla="*/ 3538034 w 11737976"/>
              <a:gd name="connsiteY27861" fmla="*/ 761325 h 6407150"/>
              <a:gd name="connsiteX27862" fmla="*/ 3534165 w 11737976"/>
              <a:gd name="connsiteY27862" fmla="*/ 777874 h 6407150"/>
              <a:gd name="connsiteX27863" fmla="*/ 3521382 w 11737976"/>
              <a:gd name="connsiteY27863" fmla="*/ 788483 h 6407150"/>
              <a:gd name="connsiteX27864" fmla="*/ 3508598 w 11737976"/>
              <a:gd name="connsiteY27864" fmla="*/ 799091 h 6407150"/>
              <a:gd name="connsiteX27865" fmla="*/ 3512467 w 11737976"/>
              <a:gd name="connsiteY27865" fmla="*/ 782542 h 6407150"/>
              <a:gd name="connsiteX27866" fmla="*/ 3502586 w 11737976"/>
              <a:gd name="connsiteY27866" fmla="*/ 780737 h 6407150"/>
              <a:gd name="connsiteX27867" fmla="*/ 3499685 w 11737976"/>
              <a:gd name="connsiteY27867" fmla="*/ 793151 h 6407150"/>
              <a:gd name="connsiteX27868" fmla="*/ 3492703 w 11737976"/>
              <a:gd name="connsiteY27868" fmla="*/ 778933 h 6407150"/>
              <a:gd name="connsiteX27869" fmla="*/ 3507422 w 11737976"/>
              <a:gd name="connsiteY27869" fmla="*/ 760051 h 6407150"/>
              <a:gd name="connsiteX27870" fmla="*/ 3508388 w 11737976"/>
              <a:gd name="connsiteY27870" fmla="*/ 755914 h 6407150"/>
              <a:gd name="connsiteX27871" fmla="*/ 3498506 w 11737976"/>
              <a:gd name="connsiteY27871" fmla="*/ 754110 h 6407150"/>
              <a:gd name="connsiteX27872" fmla="*/ 3495604 w 11737976"/>
              <a:gd name="connsiteY27872" fmla="*/ 766522 h 6407150"/>
              <a:gd name="connsiteX27873" fmla="*/ 3486690 w 11737976"/>
              <a:gd name="connsiteY27873" fmla="*/ 760581 h 6407150"/>
              <a:gd name="connsiteX27874" fmla="*/ 3474873 w 11737976"/>
              <a:gd name="connsiteY27874" fmla="*/ 767051 h 6407150"/>
              <a:gd name="connsiteX27875" fmla="*/ 3473906 w 11737976"/>
              <a:gd name="connsiteY27875" fmla="*/ 771189 h 6407150"/>
              <a:gd name="connsiteX27876" fmla="*/ 3472939 w 11737976"/>
              <a:gd name="connsiteY27876" fmla="*/ 775326 h 6407150"/>
              <a:gd name="connsiteX27877" fmla="*/ 3471971 w 11737976"/>
              <a:gd name="connsiteY27877" fmla="*/ 779464 h 6407150"/>
              <a:gd name="connsiteX27878" fmla="*/ 3463059 w 11737976"/>
              <a:gd name="connsiteY27878" fmla="*/ 773523 h 6407150"/>
              <a:gd name="connsiteX27879" fmla="*/ 3465959 w 11737976"/>
              <a:gd name="connsiteY27879" fmla="*/ 761110 h 6407150"/>
              <a:gd name="connsiteX27880" fmla="*/ 3455109 w 11737976"/>
              <a:gd name="connsiteY27880" fmla="*/ 763445 h 6407150"/>
              <a:gd name="connsiteX27881" fmla="*/ 3469828 w 11737976"/>
              <a:gd name="connsiteY27881" fmla="*/ 744561 h 6407150"/>
              <a:gd name="connsiteX27882" fmla="*/ 3472729 w 11737976"/>
              <a:gd name="connsiteY27882" fmla="*/ 732150 h 6407150"/>
              <a:gd name="connsiteX27883" fmla="*/ 3461878 w 11737976"/>
              <a:gd name="connsiteY27883" fmla="*/ 734482 h 6407150"/>
              <a:gd name="connsiteX27884" fmla="*/ 3451996 w 11737976"/>
              <a:gd name="connsiteY27884" fmla="*/ 732679 h 6407150"/>
              <a:gd name="connsiteX27885" fmla="*/ 3453930 w 11737976"/>
              <a:gd name="connsiteY27885" fmla="*/ 724404 h 6407150"/>
              <a:gd name="connsiteX27886" fmla="*/ 3444049 w 11737976"/>
              <a:gd name="connsiteY27886" fmla="*/ 722600 h 6407150"/>
              <a:gd name="connsiteX27887" fmla="*/ 3446951 w 11737976"/>
              <a:gd name="connsiteY27887" fmla="*/ 710189 h 6407150"/>
              <a:gd name="connsiteX27888" fmla="*/ 3450819 w 11737976"/>
              <a:gd name="connsiteY27888" fmla="*/ 693639 h 6407150"/>
              <a:gd name="connsiteX27889" fmla="*/ 3451786 w 11737976"/>
              <a:gd name="connsiteY27889" fmla="*/ 689501 h 6407150"/>
              <a:gd name="connsiteX27890" fmla="*/ 3441903 w 11737976"/>
              <a:gd name="connsiteY27890" fmla="*/ 687697 h 6407150"/>
              <a:gd name="connsiteX27891" fmla="*/ 3442870 w 11737976"/>
              <a:gd name="connsiteY27891" fmla="*/ 683561 h 6407150"/>
              <a:gd name="connsiteX27892" fmla="*/ 3430086 w 11737976"/>
              <a:gd name="connsiteY27892" fmla="*/ 694169 h 6407150"/>
              <a:gd name="connsiteX27893" fmla="*/ 3436100 w 11737976"/>
              <a:gd name="connsiteY27893" fmla="*/ 712523 h 6407150"/>
              <a:gd name="connsiteX27894" fmla="*/ 3424286 w 11737976"/>
              <a:gd name="connsiteY27894" fmla="*/ 718994 h 6407150"/>
              <a:gd name="connsiteX27895" fmla="*/ 3425253 w 11737976"/>
              <a:gd name="connsiteY27895" fmla="*/ 714855 h 6407150"/>
              <a:gd name="connsiteX27896" fmla="*/ 3413435 w 11737976"/>
              <a:gd name="connsiteY27896" fmla="*/ 721326 h 6407150"/>
              <a:gd name="connsiteX27897" fmla="*/ 3406454 w 11737976"/>
              <a:gd name="connsiteY27897" fmla="*/ 707111 h 6407150"/>
              <a:gd name="connsiteX27898" fmla="*/ 3405490 w 11737976"/>
              <a:gd name="connsiteY27898" fmla="*/ 711249 h 6407150"/>
              <a:gd name="connsiteX27899" fmla="*/ 3389803 w 11737976"/>
              <a:gd name="connsiteY27899" fmla="*/ 734269 h 6407150"/>
              <a:gd name="connsiteX27900" fmla="*/ 3386902 w 11737976"/>
              <a:gd name="connsiteY27900" fmla="*/ 746681 h 6407150"/>
              <a:gd name="connsiteX27901" fmla="*/ 3382067 w 11737976"/>
              <a:gd name="connsiteY27901" fmla="*/ 767367 h 6407150"/>
              <a:gd name="connsiteX27902" fmla="*/ 3396786 w 11737976"/>
              <a:gd name="connsiteY27902" fmla="*/ 748485 h 6407150"/>
              <a:gd name="connsiteX27903" fmla="*/ 3395818 w 11737976"/>
              <a:gd name="connsiteY27903" fmla="*/ 752621 h 6407150"/>
              <a:gd name="connsiteX27904" fmla="*/ 3391951 w 11737976"/>
              <a:gd name="connsiteY27904" fmla="*/ 769171 h 6407150"/>
              <a:gd name="connsiteX27905" fmla="*/ 3384214 w 11737976"/>
              <a:gd name="connsiteY27905" fmla="*/ 802271 h 6407150"/>
              <a:gd name="connsiteX27906" fmla="*/ 3372396 w 11737976"/>
              <a:gd name="connsiteY27906" fmla="*/ 808742 h 6407150"/>
              <a:gd name="connsiteX27907" fmla="*/ 3379377 w 11737976"/>
              <a:gd name="connsiteY27907" fmla="*/ 822957 h 6407150"/>
              <a:gd name="connsiteX27908" fmla="*/ 3391194 w 11737976"/>
              <a:gd name="connsiteY27908" fmla="*/ 816487 h 6407150"/>
              <a:gd name="connsiteX27909" fmla="*/ 3376477 w 11737976"/>
              <a:gd name="connsiteY27909" fmla="*/ 835369 h 6407150"/>
              <a:gd name="connsiteX27910" fmla="*/ 3379141 w 11737976"/>
              <a:gd name="connsiteY27910" fmla="*/ 843510 h 6407150"/>
              <a:gd name="connsiteX27911" fmla="*/ 3374638 w 11737976"/>
              <a:gd name="connsiteY27911" fmla="*/ 842688 h 6407150"/>
              <a:gd name="connsiteX27912" fmla="*/ 3376562 w 11737976"/>
              <a:gd name="connsiteY27912" fmla="*/ 834460 h 6407150"/>
              <a:gd name="connsiteX27913" fmla="*/ 3367956 w 11737976"/>
              <a:gd name="connsiteY27913" fmla="*/ 824310 h 6407150"/>
              <a:gd name="connsiteX27914" fmla="*/ 3366995 w 11737976"/>
              <a:gd name="connsiteY27914" fmla="*/ 828424 h 6407150"/>
              <a:gd name="connsiteX27915" fmla="*/ 3374638 w 11737976"/>
              <a:gd name="connsiteY27915" fmla="*/ 842689 h 6407150"/>
              <a:gd name="connsiteX27916" fmla="*/ 3372541 w 11737976"/>
              <a:gd name="connsiteY27916" fmla="*/ 851664 h 6407150"/>
              <a:gd name="connsiteX27917" fmla="*/ 3382403 w 11737976"/>
              <a:gd name="connsiteY27917" fmla="*/ 853464 h 6407150"/>
              <a:gd name="connsiteX27918" fmla="*/ 3382489 w 11737976"/>
              <a:gd name="connsiteY27918" fmla="*/ 853724 h 6407150"/>
              <a:gd name="connsiteX27919" fmla="*/ 3382544 w 11737976"/>
              <a:gd name="connsiteY27919" fmla="*/ 853489 h 6407150"/>
              <a:gd name="connsiteX27920" fmla="*/ 3383069 w 11737976"/>
              <a:gd name="connsiteY27920" fmla="*/ 853586 h 6407150"/>
              <a:gd name="connsiteX27921" fmla="*/ 3384847 w 11737976"/>
              <a:gd name="connsiteY27921" fmla="*/ 845983 h 6407150"/>
              <a:gd name="connsiteX27922" fmla="*/ 3392373 w 11737976"/>
              <a:gd name="connsiteY27922" fmla="*/ 855527 h 6407150"/>
              <a:gd name="connsiteX27923" fmla="*/ 3391405 w 11737976"/>
              <a:gd name="connsiteY27923" fmla="*/ 859664 h 6407150"/>
              <a:gd name="connsiteX27924" fmla="*/ 3387536 w 11737976"/>
              <a:gd name="connsiteY27924" fmla="*/ 876215 h 6407150"/>
              <a:gd name="connsiteX27925" fmla="*/ 3375721 w 11737976"/>
              <a:gd name="connsiteY27925" fmla="*/ 882685 h 6407150"/>
              <a:gd name="connsiteX27926" fmla="*/ 3384636 w 11737976"/>
              <a:gd name="connsiteY27926" fmla="*/ 888626 h 6407150"/>
              <a:gd name="connsiteX27927" fmla="*/ 3374753 w 11737976"/>
              <a:gd name="connsiteY27927" fmla="*/ 886822 h 6407150"/>
              <a:gd name="connsiteX27928" fmla="*/ 3372818 w 11737976"/>
              <a:gd name="connsiteY27928" fmla="*/ 895096 h 6407150"/>
              <a:gd name="connsiteX27929" fmla="*/ 3365838 w 11737976"/>
              <a:gd name="connsiteY27929" fmla="*/ 880881 h 6407150"/>
              <a:gd name="connsiteX27930" fmla="*/ 3363904 w 11737976"/>
              <a:gd name="connsiteY27930" fmla="*/ 889156 h 6407150"/>
              <a:gd name="connsiteX27931" fmla="*/ 3355956 w 11737976"/>
              <a:gd name="connsiteY27931" fmla="*/ 879078 h 6407150"/>
              <a:gd name="connsiteX27932" fmla="*/ 3348219 w 11737976"/>
              <a:gd name="connsiteY27932" fmla="*/ 912176 h 6407150"/>
              <a:gd name="connsiteX27933" fmla="*/ 3367015 w 11737976"/>
              <a:gd name="connsiteY27933" fmla="*/ 919920 h 6407150"/>
              <a:gd name="connsiteX27934" fmla="*/ 3368950 w 11737976"/>
              <a:gd name="connsiteY27934" fmla="*/ 911646 h 6407150"/>
              <a:gd name="connsiteX27935" fmla="*/ 3372063 w 11737976"/>
              <a:gd name="connsiteY27935" fmla="*/ 942412 h 6407150"/>
              <a:gd name="connsiteX27936" fmla="*/ 3362180 w 11737976"/>
              <a:gd name="connsiteY27936" fmla="*/ 940608 h 6407150"/>
              <a:gd name="connsiteX27937" fmla="*/ 3363148 w 11737976"/>
              <a:gd name="connsiteY27937" fmla="*/ 936469 h 6407150"/>
              <a:gd name="connsiteX27938" fmla="*/ 3365082 w 11737976"/>
              <a:gd name="connsiteY27938" fmla="*/ 928197 h 6407150"/>
              <a:gd name="connsiteX27939" fmla="*/ 3353267 w 11737976"/>
              <a:gd name="connsiteY27939" fmla="*/ 934667 h 6407150"/>
              <a:gd name="connsiteX27940" fmla="*/ 3357135 w 11737976"/>
              <a:gd name="connsiteY27940" fmla="*/ 918118 h 6407150"/>
              <a:gd name="connsiteX27941" fmla="*/ 3347464 w 11737976"/>
              <a:gd name="connsiteY27941" fmla="*/ 959491 h 6407150"/>
              <a:gd name="connsiteX27942" fmla="*/ 3352299 w 11737976"/>
              <a:gd name="connsiteY27942" fmla="*/ 938803 h 6407150"/>
              <a:gd name="connsiteX27943" fmla="*/ 3361213 w 11737976"/>
              <a:gd name="connsiteY27943" fmla="*/ 944746 h 6407150"/>
              <a:gd name="connsiteX27944" fmla="*/ 3357345 w 11737976"/>
              <a:gd name="connsiteY27944" fmla="*/ 961295 h 6407150"/>
              <a:gd name="connsiteX27945" fmla="*/ 3355411 w 11737976"/>
              <a:gd name="connsiteY27945" fmla="*/ 969569 h 6407150"/>
              <a:gd name="connsiteX27946" fmla="*/ 3350576 w 11737976"/>
              <a:gd name="connsiteY27946" fmla="*/ 990256 h 6407150"/>
              <a:gd name="connsiteX27947" fmla="*/ 3339728 w 11737976"/>
              <a:gd name="connsiteY27947" fmla="*/ 992589 h 6407150"/>
              <a:gd name="connsiteX27948" fmla="*/ 3334892 w 11737976"/>
              <a:gd name="connsiteY27948" fmla="*/ 1013277 h 6407150"/>
              <a:gd name="connsiteX27949" fmla="*/ 3362394 w 11737976"/>
              <a:gd name="connsiteY27949" fmla="*/ 983785 h 6407150"/>
              <a:gd name="connsiteX27950" fmla="*/ 3360459 w 11737976"/>
              <a:gd name="connsiteY27950" fmla="*/ 992060 h 6407150"/>
              <a:gd name="connsiteX27951" fmla="*/ 3372273 w 11737976"/>
              <a:gd name="connsiteY27951" fmla="*/ 985589 h 6407150"/>
              <a:gd name="connsiteX27952" fmla="*/ 3365294 w 11737976"/>
              <a:gd name="connsiteY27952" fmla="*/ 971373 h 6407150"/>
              <a:gd name="connsiteX27953" fmla="*/ 3376141 w 11737976"/>
              <a:gd name="connsiteY27953" fmla="*/ 969039 h 6407150"/>
              <a:gd name="connsiteX27954" fmla="*/ 3373241 w 11737976"/>
              <a:gd name="connsiteY27954" fmla="*/ 981452 h 6407150"/>
              <a:gd name="connsiteX27955" fmla="*/ 3385058 w 11737976"/>
              <a:gd name="connsiteY27955" fmla="*/ 974981 h 6407150"/>
              <a:gd name="connsiteX27956" fmla="*/ 3378076 w 11737976"/>
              <a:gd name="connsiteY27956" fmla="*/ 960765 h 6407150"/>
              <a:gd name="connsiteX27957" fmla="*/ 3391424 w 11737976"/>
              <a:gd name="connsiteY27957" fmla="*/ 964279 h 6407150"/>
              <a:gd name="connsiteX27958" fmla="*/ 3391687 w 11737976"/>
              <a:gd name="connsiteY27958" fmla="*/ 964267 h 6407150"/>
              <a:gd name="connsiteX27959" fmla="*/ 3389937 w 11737976"/>
              <a:gd name="connsiteY27959" fmla="*/ 965161 h 6407150"/>
              <a:gd name="connsiteX27960" fmla="*/ 3389895 w 11737976"/>
              <a:gd name="connsiteY27960" fmla="*/ 968054 h 6407150"/>
              <a:gd name="connsiteX27961" fmla="*/ 3385304 w 11737976"/>
              <a:gd name="connsiteY27961" fmla="*/ 975279 h 6407150"/>
              <a:gd name="connsiteX27962" fmla="*/ 3389785 w 11737976"/>
              <a:gd name="connsiteY27962" fmla="*/ 975285 h 6407150"/>
              <a:gd name="connsiteX27963" fmla="*/ 3399067 w 11737976"/>
              <a:gd name="connsiteY27963" fmla="*/ 976300 h 6407150"/>
              <a:gd name="connsiteX27964" fmla="*/ 3398160 w 11737976"/>
              <a:gd name="connsiteY27964" fmla="*/ 979529 h 6407150"/>
              <a:gd name="connsiteX27965" fmla="*/ 3394038 w 11737976"/>
              <a:gd name="connsiteY27965" fmla="*/ 988229 h 6407150"/>
              <a:gd name="connsiteX27966" fmla="*/ 3393531 w 11737976"/>
              <a:gd name="connsiteY27966" fmla="*/ 987090 h 6407150"/>
              <a:gd name="connsiteX27967" fmla="*/ 3392452 w 11737976"/>
              <a:gd name="connsiteY27967" fmla="*/ 987423 h 6407150"/>
              <a:gd name="connsiteX27968" fmla="*/ 3393005 w 11737976"/>
              <a:gd name="connsiteY27968" fmla="*/ 985060 h 6407150"/>
              <a:gd name="connsiteX27969" fmla="*/ 3382157 w 11737976"/>
              <a:gd name="connsiteY27969" fmla="*/ 987393 h 6407150"/>
              <a:gd name="connsiteX27970" fmla="*/ 3377321 w 11737976"/>
              <a:gd name="connsiteY27970" fmla="*/ 1008080 h 6407150"/>
              <a:gd name="connsiteX27971" fmla="*/ 3388169 w 11737976"/>
              <a:gd name="connsiteY27971" fmla="*/ 1005746 h 6407150"/>
              <a:gd name="connsiteX27972" fmla="*/ 3390577 w 11737976"/>
              <a:gd name="connsiteY27972" fmla="*/ 1016474 h 6407150"/>
              <a:gd name="connsiteX27973" fmla="*/ 3384633 w 11737976"/>
              <a:gd name="connsiteY27973" fmla="*/ 1020121 h 6407150"/>
              <a:gd name="connsiteX27974" fmla="*/ 3389092 w 11737976"/>
              <a:gd name="connsiteY27974" fmla="*/ 1021574 h 6407150"/>
              <a:gd name="connsiteX27975" fmla="*/ 3389071 w 11737976"/>
              <a:gd name="connsiteY27975" fmla="*/ 1023020 h 6407150"/>
              <a:gd name="connsiteX27976" fmla="*/ 3389632 w 11737976"/>
              <a:gd name="connsiteY27976" fmla="*/ 1023021 h 6407150"/>
              <a:gd name="connsiteX27977" fmla="*/ 3392047 w 11737976"/>
              <a:gd name="connsiteY27977" fmla="*/ 1023026 h 6407150"/>
              <a:gd name="connsiteX27978" fmla="*/ 3393216 w 11737976"/>
              <a:gd name="connsiteY27978" fmla="*/ 1028236 h 6407150"/>
              <a:gd name="connsiteX27979" fmla="*/ 3393082 w 11737976"/>
              <a:gd name="connsiteY27979" fmla="*/ 1028813 h 6407150"/>
              <a:gd name="connsiteX27980" fmla="*/ 3389545 w 11737976"/>
              <a:gd name="connsiteY27980" fmla="*/ 1028807 h 6407150"/>
              <a:gd name="connsiteX27981" fmla="*/ 3388984 w 11737976"/>
              <a:gd name="connsiteY27981" fmla="*/ 1028807 h 6407150"/>
              <a:gd name="connsiteX27982" fmla="*/ 3388963 w 11737976"/>
              <a:gd name="connsiteY27982" fmla="*/ 1030254 h 6407150"/>
              <a:gd name="connsiteX27983" fmla="*/ 3392743 w 11737976"/>
              <a:gd name="connsiteY27983" fmla="*/ 1030259 h 6407150"/>
              <a:gd name="connsiteX27984" fmla="*/ 3391701 w 11737976"/>
              <a:gd name="connsiteY27984" fmla="*/ 1034724 h 6407150"/>
              <a:gd name="connsiteX27985" fmla="*/ 3391115 w 11737976"/>
              <a:gd name="connsiteY27985" fmla="*/ 1036224 h 6407150"/>
              <a:gd name="connsiteX27986" fmla="*/ 3388769 w 11737976"/>
              <a:gd name="connsiteY27986" fmla="*/ 1043272 h 6407150"/>
              <a:gd name="connsiteX27987" fmla="*/ 3389172 w 11737976"/>
              <a:gd name="connsiteY27987" fmla="*/ 1045538 h 6407150"/>
              <a:gd name="connsiteX27988" fmla="*/ 3387789 w 11737976"/>
              <a:gd name="connsiteY27988" fmla="*/ 1051457 h 6407150"/>
              <a:gd name="connsiteX27989" fmla="*/ 3386681 w 11737976"/>
              <a:gd name="connsiteY27989" fmla="*/ 1051653 h 6407150"/>
              <a:gd name="connsiteX27990" fmla="*/ 3385477 w 11737976"/>
              <a:gd name="connsiteY27990" fmla="*/ 1057212 h 6407150"/>
              <a:gd name="connsiteX27991" fmla="*/ 3384974 w 11737976"/>
              <a:gd name="connsiteY27991" fmla="*/ 1057904 h 6407150"/>
              <a:gd name="connsiteX27992" fmla="*/ 3382319 w 11737976"/>
              <a:gd name="connsiteY27992" fmla="*/ 1059174 h 6407150"/>
              <a:gd name="connsiteX27993" fmla="*/ 3380126 w 11737976"/>
              <a:gd name="connsiteY27993" fmla="*/ 1059171 h 6407150"/>
              <a:gd name="connsiteX27994" fmla="*/ 3379565 w 11737976"/>
              <a:gd name="connsiteY27994" fmla="*/ 1059169 h 6407150"/>
              <a:gd name="connsiteX27995" fmla="*/ 3379543 w 11737976"/>
              <a:gd name="connsiteY27995" fmla="*/ 1060616 h 6407150"/>
              <a:gd name="connsiteX27996" fmla="*/ 3381464 w 11737976"/>
              <a:gd name="connsiteY27996" fmla="*/ 1060619 h 6407150"/>
              <a:gd name="connsiteX27997" fmla="*/ 3381291 w 11737976"/>
              <a:gd name="connsiteY27997" fmla="*/ 1062728 h 6407150"/>
              <a:gd name="connsiteX27998" fmla="*/ 3383546 w 11737976"/>
              <a:gd name="connsiteY27998" fmla="*/ 1069611 h 6407150"/>
              <a:gd name="connsiteX27999" fmla="*/ 3373664 w 11737976"/>
              <a:gd name="connsiteY27999" fmla="*/ 1067807 h 6407150"/>
              <a:gd name="connsiteX28000" fmla="*/ 3370762 w 11737976"/>
              <a:gd name="connsiteY28000" fmla="*/ 1080219 h 6407150"/>
              <a:gd name="connsiteX28001" fmla="*/ 3363781 w 11737976"/>
              <a:gd name="connsiteY28001" fmla="*/ 1066003 h 6407150"/>
              <a:gd name="connsiteX28002" fmla="*/ 3362815 w 11737976"/>
              <a:gd name="connsiteY28002" fmla="*/ 1070141 h 6407150"/>
              <a:gd name="connsiteX28003" fmla="*/ 3350999 w 11737976"/>
              <a:gd name="connsiteY28003" fmla="*/ 1076611 h 6407150"/>
              <a:gd name="connsiteX28004" fmla="*/ 3343051 w 11737976"/>
              <a:gd name="connsiteY28004" fmla="*/ 1066533 h 6407150"/>
              <a:gd name="connsiteX28005" fmla="*/ 3342084 w 11737976"/>
              <a:gd name="connsiteY28005" fmla="*/ 1070671 h 6407150"/>
              <a:gd name="connsiteX28006" fmla="*/ 3329300 w 11737976"/>
              <a:gd name="connsiteY28006" fmla="*/ 1081279 h 6407150"/>
              <a:gd name="connsiteX28007" fmla="*/ 3330268 w 11737976"/>
              <a:gd name="connsiteY28007" fmla="*/ 1077141 h 6407150"/>
              <a:gd name="connsiteX28008" fmla="*/ 3320386 w 11737976"/>
              <a:gd name="connsiteY28008" fmla="*/ 1075337 h 6407150"/>
              <a:gd name="connsiteX28009" fmla="*/ 3323288 w 11737976"/>
              <a:gd name="connsiteY28009" fmla="*/ 1062926 h 6407150"/>
              <a:gd name="connsiteX28010" fmla="*/ 3330057 w 11737976"/>
              <a:gd name="connsiteY28010" fmla="*/ 1033965 h 6407150"/>
              <a:gd name="connsiteX28011" fmla="*/ 3317272 w 11737976"/>
              <a:gd name="connsiteY28011" fmla="*/ 1044572 h 6407150"/>
              <a:gd name="connsiteX28012" fmla="*/ 3314372 w 11737976"/>
              <a:gd name="connsiteY28012" fmla="*/ 1056983 h 6407150"/>
              <a:gd name="connsiteX28013" fmla="*/ 3302557 w 11737976"/>
              <a:gd name="connsiteY28013" fmla="*/ 1063455 h 6407150"/>
              <a:gd name="connsiteX28014" fmla="*/ 3309535 w 11737976"/>
              <a:gd name="connsiteY28014" fmla="*/ 1077671 h 6407150"/>
              <a:gd name="connsiteX28015" fmla="*/ 3293852 w 11737976"/>
              <a:gd name="connsiteY28015" fmla="*/ 1100691 h 6407150"/>
              <a:gd name="connsiteX28016" fmla="*/ 3286872 w 11737976"/>
              <a:gd name="connsiteY28016" fmla="*/ 1086476 h 6407150"/>
              <a:gd name="connsiteX28017" fmla="*/ 3290953 w 11737976"/>
              <a:gd name="connsiteY28017" fmla="*/ 1113104 h 6407150"/>
              <a:gd name="connsiteX28018" fmla="*/ 3282247 w 11737976"/>
              <a:gd name="connsiteY28018" fmla="*/ 1150341 h 6407150"/>
              <a:gd name="connsiteX28019" fmla="*/ 3276446 w 11737976"/>
              <a:gd name="connsiteY28019" fmla="*/ 1175165 h 6407150"/>
              <a:gd name="connsiteX28020" fmla="*/ 3275480 w 11737976"/>
              <a:gd name="connsiteY28020" fmla="*/ 1179303 h 6407150"/>
              <a:gd name="connsiteX28021" fmla="*/ 3273544 w 11737976"/>
              <a:gd name="connsiteY28021" fmla="*/ 1187577 h 6407150"/>
              <a:gd name="connsiteX28022" fmla="*/ 3265595 w 11737976"/>
              <a:gd name="connsiteY28022" fmla="*/ 1177499 h 6407150"/>
              <a:gd name="connsiteX28023" fmla="*/ 3257858 w 11737976"/>
              <a:gd name="connsiteY28023" fmla="*/ 1210597 h 6407150"/>
              <a:gd name="connsiteX28024" fmla="*/ 3249910 w 11737976"/>
              <a:gd name="connsiteY28024" fmla="*/ 1200519 h 6407150"/>
              <a:gd name="connsiteX28025" fmla="*/ 3257647 w 11737976"/>
              <a:gd name="connsiteY28025" fmla="*/ 1167419 h 6407150"/>
              <a:gd name="connsiteX28026" fmla="*/ 3259580 w 11737976"/>
              <a:gd name="connsiteY28026" fmla="*/ 1159145 h 6407150"/>
              <a:gd name="connsiteX28027" fmla="*/ 3264415 w 11737976"/>
              <a:gd name="connsiteY28027" fmla="*/ 1138458 h 6407150"/>
              <a:gd name="connsiteX28028" fmla="*/ 3255502 w 11737976"/>
              <a:gd name="connsiteY28028" fmla="*/ 1132517 h 6407150"/>
              <a:gd name="connsiteX28029" fmla="*/ 3260337 w 11737976"/>
              <a:gd name="connsiteY28029" fmla="*/ 1111831 h 6407150"/>
              <a:gd name="connsiteX28030" fmla="*/ 3262271 w 11737976"/>
              <a:gd name="connsiteY28030" fmla="*/ 1103555 h 6407150"/>
              <a:gd name="connsiteX28031" fmla="*/ 3257533 w 11737976"/>
              <a:gd name="connsiteY28031" fmla="*/ 1108274 h 6407150"/>
              <a:gd name="connsiteX28032" fmla="*/ 3252389 w 11737976"/>
              <a:gd name="connsiteY28032" fmla="*/ 1101751 h 6407150"/>
              <a:gd name="connsiteX28033" fmla="*/ 3250455 w 11737976"/>
              <a:gd name="connsiteY28033" fmla="*/ 1110026 h 6407150"/>
              <a:gd name="connsiteX28034" fmla="*/ 3247554 w 11737976"/>
              <a:gd name="connsiteY28034" fmla="*/ 1122439 h 6407150"/>
              <a:gd name="connsiteX28035" fmla="*/ 3244441 w 11737976"/>
              <a:gd name="connsiteY28035" fmla="*/ 1091673 h 6407150"/>
              <a:gd name="connsiteX28036" fmla="*/ 3243475 w 11737976"/>
              <a:gd name="connsiteY28036" fmla="*/ 1095811 h 6407150"/>
              <a:gd name="connsiteX28037" fmla="*/ 3232837 w 11737976"/>
              <a:gd name="connsiteY28037" fmla="*/ 1141322 h 6407150"/>
              <a:gd name="connsiteX28038" fmla="*/ 3243685 w 11737976"/>
              <a:gd name="connsiteY28038" fmla="*/ 1138988 h 6407150"/>
              <a:gd name="connsiteX28039" fmla="*/ 3232081 w 11737976"/>
              <a:gd name="connsiteY28039" fmla="*/ 1188637 h 6407150"/>
              <a:gd name="connsiteX28040" fmla="*/ 3227246 w 11737976"/>
              <a:gd name="connsiteY28040" fmla="*/ 1209323 h 6407150"/>
              <a:gd name="connsiteX28041" fmla="*/ 3218331 w 11737976"/>
              <a:gd name="connsiteY28041" fmla="*/ 1203384 h 6407150"/>
              <a:gd name="connsiteX28042" fmla="*/ 3205547 w 11737976"/>
              <a:gd name="connsiteY28042" fmla="*/ 1213991 h 6407150"/>
              <a:gd name="connsiteX28043" fmla="*/ 3219299 w 11737976"/>
              <a:gd name="connsiteY28043" fmla="*/ 1199245 h 6407150"/>
              <a:gd name="connsiteX28044" fmla="*/ 3215218 w 11737976"/>
              <a:gd name="connsiteY28044" fmla="*/ 1172617 h 6407150"/>
              <a:gd name="connsiteX28045" fmla="*/ 3220738 w 11737976"/>
              <a:gd name="connsiteY28045" fmla="*/ 1165536 h 6407150"/>
              <a:gd name="connsiteX28046" fmla="*/ 3218119 w 11737976"/>
              <a:gd name="connsiteY28046" fmla="*/ 1160205 h 6407150"/>
              <a:gd name="connsiteX28047" fmla="*/ 3215218 w 11737976"/>
              <a:gd name="connsiteY28047" fmla="*/ 1172617 h 6407150"/>
              <a:gd name="connsiteX28048" fmla="*/ 3208237 w 11737976"/>
              <a:gd name="connsiteY28048" fmla="*/ 1158401 h 6407150"/>
              <a:gd name="connsiteX28049" fmla="*/ 3207271 w 11737976"/>
              <a:gd name="connsiteY28049" fmla="*/ 1162539 h 6407150"/>
              <a:gd name="connsiteX28050" fmla="*/ 3194487 w 11737976"/>
              <a:gd name="connsiteY28050" fmla="*/ 1173146 h 6407150"/>
              <a:gd name="connsiteX28051" fmla="*/ 3190408 w 11737976"/>
              <a:gd name="connsiteY28051" fmla="*/ 1146520 h 6407150"/>
              <a:gd name="connsiteX28052" fmla="*/ 3201255 w 11737976"/>
              <a:gd name="connsiteY28052" fmla="*/ 1144185 h 6407150"/>
              <a:gd name="connsiteX28053" fmla="*/ 3200289 w 11737976"/>
              <a:gd name="connsiteY28053" fmla="*/ 1148323 h 6407150"/>
              <a:gd name="connsiteX28054" fmla="*/ 3209205 w 11737976"/>
              <a:gd name="connsiteY28054" fmla="*/ 1154263 h 6407150"/>
              <a:gd name="connsiteX28055" fmla="*/ 3229724 w 11737976"/>
              <a:gd name="connsiteY28055" fmla="*/ 1110556 h 6407150"/>
              <a:gd name="connsiteX28056" fmla="*/ 3222744 w 11737976"/>
              <a:gd name="connsiteY28056" fmla="*/ 1096340 h 6407150"/>
              <a:gd name="connsiteX28057" fmla="*/ 3216729 w 11737976"/>
              <a:gd name="connsiteY28057" fmla="*/ 1077986 h 6407150"/>
              <a:gd name="connsiteX28058" fmla="*/ 3215764 w 11737976"/>
              <a:gd name="connsiteY28058" fmla="*/ 1082125 h 6407150"/>
              <a:gd name="connsiteX28059" fmla="*/ 3210927 w 11737976"/>
              <a:gd name="connsiteY28059" fmla="*/ 1102812 h 6407150"/>
              <a:gd name="connsiteX28060" fmla="*/ 3209960 w 11737976"/>
              <a:gd name="connsiteY28060" fmla="*/ 1106948 h 6407150"/>
              <a:gd name="connsiteX28061" fmla="*/ 3206092 w 11737976"/>
              <a:gd name="connsiteY28061" fmla="*/ 1123499 h 6407150"/>
              <a:gd name="connsiteX28062" fmla="*/ 3195245 w 11737976"/>
              <a:gd name="connsiteY28062" fmla="*/ 1125832 h 6407150"/>
              <a:gd name="connsiteX28063" fmla="*/ 3198144 w 11737976"/>
              <a:gd name="connsiteY28063" fmla="*/ 1113419 h 6407150"/>
              <a:gd name="connsiteX28064" fmla="*/ 3196966 w 11737976"/>
              <a:gd name="connsiteY28064" fmla="*/ 1074380 h 6407150"/>
              <a:gd name="connsiteX28065" fmla="*/ 3189984 w 11737976"/>
              <a:gd name="connsiteY28065" fmla="*/ 1060164 h 6407150"/>
              <a:gd name="connsiteX28066" fmla="*/ 3201801 w 11737976"/>
              <a:gd name="connsiteY28066" fmla="*/ 1053693 h 6407150"/>
              <a:gd name="connsiteX28067" fmla="*/ 3203735 w 11737976"/>
              <a:gd name="connsiteY28067" fmla="*/ 1045417 h 6407150"/>
              <a:gd name="connsiteX28068" fmla="*/ 3211472 w 11737976"/>
              <a:gd name="connsiteY28068" fmla="*/ 1012319 h 6407150"/>
              <a:gd name="connsiteX28069" fmla="*/ 3228123 w 11737976"/>
              <a:gd name="connsiteY28069" fmla="*/ 985161 h 6407150"/>
              <a:gd name="connsiteX28070" fmla="*/ 3221142 w 11737976"/>
              <a:gd name="connsiteY28070" fmla="*/ 970945 h 6407150"/>
              <a:gd name="connsiteX28071" fmla="*/ 3222109 w 11737976"/>
              <a:gd name="connsiteY28071" fmla="*/ 966808 h 6407150"/>
              <a:gd name="connsiteX28072" fmla="*/ 3227912 w 11737976"/>
              <a:gd name="connsiteY28072" fmla="*/ 941983 h 6407150"/>
              <a:gd name="connsiteX28073" fmla="*/ 3238762 w 11737976"/>
              <a:gd name="connsiteY28073" fmla="*/ 939650 h 6407150"/>
              <a:gd name="connsiteX28074" fmla="*/ 3242630 w 11737976"/>
              <a:gd name="connsiteY28074" fmla="*/ 923100 h 6407150"/>
              <a:gd name="connsiteX28075" fmla="*/ 3243663 w 11737976"/>
              <a:gd name="connsiteY28075" fmla="*/ 918677 h 6407150"/>
              <a:gd name="connsiteX28076" fmla="*/ 3248345 w 11737976"/>
              <a:gd name="connsiteY28076" fmla="*/ 921219 h 6407150"/>
              <a:gd name="connsiteX28077" fmla="*/ 3254004 w 11737976"/>
              <a:gd name="connsiteY28077" fmla="*/ 920497 h 6407150"/>
              <a:gd name="connsiteX28078" fmla="*/ 3255053 w 11737976"/>
              <a:gd name="connsiteY28078" fmla="*/ 916010 h 6407150"/>
              <a:gd name="connsiteX28079" fmla="*/ 3243699 w 11737976"/>
              <a:gd name="connsiteY28079" fmla="*/ 918527 h 6407150"/>
              <a:gd name="connsiteX28080" fmla="*/ 3247871 w 11737976"/>
              <a:gd name="connsiteY28080" fmla="*/ 900680 h 6407150"/>
              <a:gd name="connsiteX28081" fmla="*/ 3256991 w 11737976"/>
              <a:gd name="connsiteY28081" fmla="*/ 898774 h 6407150"/>
              <a:gd name="connsiteX28082" fmla="*/ 3257957 w 11737976"/>
              <a:gd name="connsiteY28082" fmla="*/ 894648 h 6407150"/>
              <a:gd name="connsiteX28083" fmla="*/ 3258920 w 11737976"/>
              <a:gd name="connsiteY28083" fmla="*/ 890521 h 6407150"/>
              <a:gd name="connsiteX28084" fmla="*/ 3248999 w 11737976"/>
              <a:gd name="connsiteY28084" fmla="*/ 895851 h 6407150"/>
              <a:gd name="connsiteX28085" fmla="*/ 3249400 w 11737976"/>
              <a:gd name="connsiteY28085" fmla="*/ 894139 h 6407150"/>
              <a:gd name="connsiteX28086" fmla="*/ 3248190 w 11737976"/>
              <a:gd name="connsiteY28086" fmla="*/ 896284 h 6407150"/>
              <a:gd name="connsiteX28087" fmla="*/ 3246965 w 11737976"/>
              <a:gd name="connsiteY28087" fmla="*/ 896944 h 6407150"/>
              <a:gd name="connsiteX28088" fmla="*/ 3246358 w 11737976"/>
              <a:gd name="connsiteY28088" fmla="*/ 899543 h 6407150"/>
              <a:gd name="connsiteX28089" fmla="*/ 3231780 w 11737976"/>
              <a:gd name="connsiteY28089" fmla="*/ 925434 h 6407150"/>
              <a:gd name="connsiteX28090" fmla="*/ 3235649 w 11737976"/>
              <a:gd name="connsiteY28090" fmla="*/ 908885 h 6407150"/>
              <a:gd name="connsiteX28091" fmla="*/ 3238549 w 11737976"/>
              <a:gd name="connsiteY28091" fmla="*/ 896473 h 6407150"/>
              <a:gd name="connsiteX28092" fmla="*/ 3242418 w 11737976"/>
              <a:gd name="connsiteY28092" fmla="*/ 879923 h 6407150"/>
              <a:gd name="connsiteX28093" fmla="*/ 3230600 w 11737976"/>
              <a:gd name="connsiteY28093" fmla="*/ 886393 h 6407150"/>
              <a:gd name="connsiteX28094" fmla="*/ 3223621 w 11737976"/>
              <a:gd name="connsiteY28094" fmla="*/ 872178 h 6407150"/>
              <a:gd name="connsiteX28095" fmla="*/ 3228457 w 11737976"/>
              <a:gd name="connsiteY28095" fmla="*/ 851491 h 6407150"/>
              <a:gd name="connsiteX28096" fmla="*/ 3219540 w 11737976"/>
              <a:gd name="connsiteY28096" fmla="*/ 845549 h 6407150"/>
              <a:gd name="connsiteX28097" fmla="*/ 3233292 w 11737976"/>
              <a:gd name="connsiteY28097" fmla="*/ 830803 h 6407150"/>
              <a:gd name="connsiteX28098" fmla="*/ 3226311 w 11737976"/>
              <a:gd name="connsiteY28098" fmla="*/ 816588 h 6407150"/>
              <a:gd name="connsiteX28099" fmla="*/ 3221265 w 11737976"/>
              <a:gd name="connsiteY28099" fmla="*/ 794098 h 6407150"/>
              <a:gd name="connsiteX28100" fmla="*/ 3206547 w 11737976"/>
              <a:gd name="connsiteY28100" fmla="*/ 812980 h 6407150"/>
              <a:gd name="connsiteX28101" fmla="*/ 3197633 w 11737976"/>
              <a:gd name="connsiteY28101" fmla="*/ 807040 h 6407150"/>
              <a:gd name="connsiteX28102" fmla="*/ 3193764 w 11737976"/>
              <a:gd name="connsiteY28102" fmla="*/ 823589 h 6407150"/>
              <a:gd name="connsiteX28103" fmla="*/ 3175178 w 11737976"/>
              <a:gd name="connsiteY28103" fmla="*/ 859022 h 6407150"/>
              <a:gd name="connsiteX28104" fmla="*/ 3161429 w 11737976"/>
              <a:gd name="connsiteY28104" fmla="*/ 873767 h 6407150"/>
              <a:gd name="connsiteX28105" fmla="*/ 3154447 w 11737976"/>
              <a:gd name="connsiteY28105" fmla="*/ 859552 h 6407150"/>
              <a:gd name="connsiteX28106" fmla="*/ 3178079 w 11737976"/>
              <a:gd name="connsiteY28106" fmla="*/ 846609 h 6407150"/>
              <a:gd name="connsiteX28107" fmla="*/ 3170132 w 11737976"/>
              <a:gd name="connsiteY28107" fmla="*/ 836532 h 6407150"/>
              <a:gd name="connsiteX28108" fmla="*/ 3157138 w 11737976"/>
              <a:gd name="connsiteY28108" fmla="*/ 803962 h 6407150"/>
              <a:gd name="connsiteX28109" fmla="*/ 3145322 w 11737976"/>
              <a:gd name="connsiteY28109" fmla="*/ 810433 h 6407150"/>
              <a:gd name="connsiteX28110" fmla="*/ 3131782 w 11737976"/>
              <a:gd name="connsiteY28110" fmla="*/ 868356 h 6407150"/>
              <a:gd name="connsiteX28111" fmla="*/ 3127913 w 11737976"/>
              <a:gd name="connsiteY28111" fmla="*/ 884906 h 6407150"/>
              <a:gd name="connsiteX28112" fmla="*/ 3108360 w 11737976"/>
              <a:gd name="connsiteY28112" fmla="*/ 924476 h 6407150"/>
              <a:gd name="connsiteX28113" fmla="*/ 3116308 w 11737976"/>
              <a:gd name="connsiteY28113" fmla="*/ 934555 h 6407150"/>
              <a:gd name="connsiteX28114" fmla="*/ 3122323 w 11737976"/>
              <a:gd name="connsiteY28114" fmla="*/ 952907 h 6407150"/>
              <a:gd name="connsiteX28115" fmla="*/ 3120389 w 11737976"/>
              <a:gd name="connsiteY28115" fmla="*/ 961183 h 6407150"/>
              <a:gd name="connsiteX28116" fmla="*/ 3113408 w 11737976"/>
              <a:gd name="connsiteY28116" fmla="*/ 946967 h 6407150"/>
              <a:gd name="connsiteX28117" fmla="*/ 3100623 w 11737976"/>
              <a:gd name="connsiteY28117" fmla="*/ 957575 h 6407150"/>
              <a:gd name="connsiteX28118" fmla="*/ 3099656 w 11737976"/>
              <a:gd name="connsiteY28118" fmla="*/ 961713 h 6407150"/>
              <a:gd name="connsiteX28119" fmla="*/ 3096756 w 11737976"/>
              <a:gd name="connsiteY28119" fmla="*/ 974123 h 6407150"/>
              <a:gd name="connsiteX28120" fmla="*/ 3095788 w 11737976"/>
              <a:gd name="connsiteY28120" fmla="*/ 978261 h 6407150"/>
              <a:gd name="connsiteX28121" fmla="*/ 3105671 w 11737976"/>
              <a:gd name="connsiteY28121" fmla="*/ 980065 h 6407150"/>
              <a:gd name="connsiteX28122" fmla="*/ 3090953 w 11737976"/>
              <a:gd name="connsiteY28122" fmla="*/ 998949 h 6407150"/>
              <a:gd name="connsiteX28123" fmla="*/ 3089018 w 11737976"/>
              <a:gd name="connsiteY28123" fmla="*/ 1007223 h 6407150"/>
              <a:gd name="connsiteX28124" fmla="*/ 3085152 w 11737976"/>
              <a:gd name="connsiteY28124" fmla="*/ 1023773 h 6407150"/>
              <a:gd name="connsiteX28125" fmla="*/ 3095033 w 11737976"/>
              <a:gd name="connsiteY28125" fmla="*/ 1025576 h 6407150"/>
              <a:gd name="connsiteX28126" fmla="*/ 3092132 w 11737976"/>
              <a:gd name="connsiteY28126" fmla="*/ 1037989 h 6407150"/>
              <a:gd name="connsiteX28127" fmla="*/ 3091165 w 11737976"/>
              <a:gd name="connsiteY28127" fmla="*/ 1042125 h 6407150"/>
              <a:gd name="connsiteX28128" fmla="*/ 3098147 w 11737976"/>
              <a:gd name="connsiteY28128" fmla="*/ 1056342 h 6407150"/>
              <a:gd name="connsiteX28129" fmla="*/ 3097180 w 11737976"/>
              <a:gd name="connsiteY28129" fmla="*/ 1060480 h 6407150"/>
              <a:gd name="connsiteX28130" fmla="*/ 3094279 w 11737976"/>
              <a:gd name="connsiteY28130" fmla="*/ 1072892 h 6407150"/>
              <a:gd name="connsiteX28131" fmla="*/ 3093312 w 11737976"/>
              <a:gd name="connsiteY28131" fmla="*/ 1077029 h 6407150"/>
              <a:gd name="connsiteX28132" fmla="*/ 3092344 w 11737976"/>
              <a:gd name="connsiteY28132" fmla="*/ 1081167 h 6407150"/>
              <a:gd name="connsiteX28133" fmla="*/ 3091378 w 11737976"/>
              <a:gd name="connsiteY28133" fmla="*/ 1085304 h 6407150"/>
              <a:gd name="connsiteX28134" fmla="*/ 3101257 w 11737976"/>
              <a:gd name="connsiteY28134" fmla="*/ 1087108 h 6407150"/>
              <a:gd name="connsiteX28135" fmla="*/ 3099324 w 11737976"/>
              <a:gd name="connsiteY28135" fmla="*/ 1095382 h 6407150"/>
              <a:gd name="connsiteX28136" fmla="*/ 3096423 w 11737976"/>
              <a:gd name="connsiteY28136" fmla="*/ 1107795 h 6407150"/>
              <a:gd name="connsiteX28137" fmla="*/ 3084607 w 11737976"/>
              <a:gd name="connsiteY28137" fmla="*/ 1114266 h 6407150"/>
              <a:gd name="connsiteX28138" fmla="*/ 3074724 w 11737976"/>
              <a:gd name="connsiteY28138" fmla="*/ 1112463 h 6407150"/>
              <a:gd name="connsiteX28139" fmla="*/ 3071068 w 11737976"/>
              <a:gd name="connsiteY28139" fmla="*/ 1172188 h 6407150"/>
              <a:gd name="connsiteX28140" fmla="*/ 3065266 w 11737976"/>
              <a:gd name="connsiteY28140" fmla="*/ 1197014 h 6407150"/>
              <a:gd name="connsiteX28141" fmla="*/ 3054418 w 11737976"/>
              <a:gd name="connsiteY28141" fmla="*/ 1199346 h 6407150"/>
              <a:gd name="connsiteX28142" fmla="*/ 3044533 w 11737976"/>
              <a:gd name="connsiteY28142" fmla="*/ 1197542 h 6407150"/>
              <a:gd name="connsiteX28143" fmla="*/ 3041631 w 11737976"/>
              <a:gd name="connsiteY28143" fmla="*/ 1209955 h 6407150"/>
              <a:gd name="connsiteX28144" fmla="*/ 3053449 w 11737976"/>
              <a:gd name="connsiteY28144" fmla="*/ 1203484 h 6407150"/>
              <a:gd name="connsiteX28145" fmla="*/ 3054418 w 11737976"/>
              <a:gd name="connsiteY28145" fmla="*/ 1199346 h 6407150"/>
              <a:gd name="connsiteX28146" fmla="*/ 3064300 w 11737976"/>
              <a:gd name="connsiteY28146" fmla="*/ 1201151 h 6407150"/>
              <a:gd name="connsiteX28147" fmla="*/ 3063333 w 11737976"/>
              <a:gd name="connsiteY28147" fmla="*/ 1205289 h 6407150"/>
              <a:gd name="connsiteX28148" fmla="*/ 3061398 w 11737976"/>
              <a:gd name="connsiteY28148" fmla="*/ 1213563 h 6407150"/>
              <a:gd name="connsiteX28149" fmla="*/ 3045712 w 11737976"/>
              <a:gd name="connsiteY28149" fmla="*/ 1236584 h 6407150"/>
              <a:gd name="connsiteX28150" fmla="*/ 3036796 w 11737976"/>
              <a:gd name="connsiteY28150" fmla="*/ 1230642 h 6407150"/>
              <a:gd name="connsiteX28151" fmla="*/ 3030995 w 11737976"/>
              <a:gd name="connsiteY28151" fmla="*/ 1255467 h 6407150"/>
              <a:gd name="connsiteX28152" fmla="*/ 3040877 w 11737976"/>
              <a:gd name="connsiteY28152" fmla="*/ 1257270 h 6407150"/>
              <a:gd name="connsiteX28153" fmla="*/ 3034108 w 11737976"/>
              <a:gd name="connsiteY28153" fmla="*/ 1286232 h 6407150"/>
              <a:gd name="connsiteX28154" fmla="*/ 3027667 w 11737976"/>
              <a:gd name="connsiteY28154" fmla="*/ 1313792 h 6407150"/>
              <a:gd name="connsiteX28155" fmla="*/ 3020895 w 11737976"/>
              <a:gd name="connsiteY28155" fmla="*/ 1305800 h 6407150"/>
              <a:gd name="connsiteX28156" fmla="*/ 2973260 w 11737976"/>
              <a:gd name="connsiteY28156" fmla="*/ 1277606 h 6407150"/>
              <a:gd name="connsiteX28157" fmla="*/ 2959178 w 11737976"/>
              <a:gd name="connsiteY28157" fmla="*/ 1274052 h 6407150"/>
              <a:gd name="connsiteX28158" fmla="*/ 2943868 w 11737976"/>
              <a:gd name="connsiteY28158" fmla="*/ 1259780 h 6407150"/>
              <a:gd name="connsiteX28159" fmla="*/ 2942361 w 11737976"/>
              <a:gd name="connsiteY28159" fmla="*/ 1251593 h 6407150"/>
              <a:gd name="connsiteX28160" fmla="*/ 2911307 w 11737976"/>
              <a:gd name="connsiteY28160" fmla="*/ 1218256 h 6407150"/>
              <a:gd name="connsiteX28161" fmla="*/ 2892937 w 11737976"/>
              <a:gd name="connsiteY28161" fmla="*/ 1201130 h 6407150"/>
              <a:gd name="connsiteX28162" fmla="*/ 2870867 w 11737976"/>
              <a:gd name="connsiteY28162" fmla="*/ 1182549 h 6407150"/>
              <a:gd name="connsiteX28163" fmla="*/ 2811960 w 11737976"/>
              <a:gd name="connsiteY28163" fmla="*/ 1156754 h 6407150"/>
              <a:gd name="connsiteX28164" fmla="*/ 2793822 w 11737976"/>
              <a:gd name="connsiteY28164" fmla="*/ 1150615 h 6407150"/>
              <a:gd name="connsiteX28165" fmla="*/ 2772621 w 11737976"/>
              <a:gd name="connsiteY28165" fmla="*/ 1141622 h 6407150"/>
              <a:gd name="connsiteX28166" fmla="*/ 2734154 w 11737976"/>
              <a:gd name="connsiteY28166" fmla="*/ 1136078 h 6407150"/>
              <a:gd name="connsiteX28167" fmla="*/ 2691443 w 11737976"/>
              <a:gd name="connsiteY28167" fmla="*/ 1103442 h 6407150"/>
              <a:gd name="connsiteX28168" fmla="*/ 2658693 w 11737976"/>
              <a:gd name="connsiteY28168" fmla="*/ 1115995 h 6407150"/>
              <a:gd name="connsiteX28169" fmla="*/ 2642867 w 11737976"/>
              <a:gd name="connsiteY28169" fmla="*/ 1171850 h 6407150"/>
              <a:gd name="connsiteX28170" fmla="*/ 2622663 w 11737976"/>
              <a:gd name="connsiteY28170" fmla="*/ 1162588 h 6407150"/>
              <a:gd name="connsiteX28171" fmla="*/ 2583993 w 11737976"/>
              <a:gd name="connsiteY28171" fmla="*/ 1163238 h 6407150"/>
              <a:gd name="connsiteX28172" fmla="*/ 2574325 w 11737976"/>
              <a:gd name="connsiteY28172" fmla="*/ 1163399 h 6407150"/>
              <a:gd name="connsiteX28173" fmla="*/ 2554151 w 11737976"/>
              <a:gd name="connsiteY28173" fmla="*/ 1171319 h 6407150"/>
              <a:gd name="connsiteX28174" fmla="*/ 2549612 w 11737976"/>
              <a:gd name="connsiteY28174" fmla="*/ 1177460 h 6407150"/>
              <a:gd name="connsiteX28175" fmla="*/ 2554974 w 11737976"/>
              <a:gd name="connsiteY28175" fmla="*/ 1194425 h 6407150"/>
              <a:gd name="connsiteX28176" fmla="*/ 2545586 w 11737976"/>
              <a:gd name="connsiteY28176" fmla="*/ 1192057 h 6407150"/>
              <a:gd name="connsiteX28177" fmla="*/ 2551555 w 11737976"/>
              <a:gd name="connsiteY28177" fmla="*/ 1190440 h 6407150"/>
              <a:gd name="connsiteX28178" fmla="*/ 2543488 w 11737976"/>
              <a:gd name="connsiteY28178" fmla="*/ 1171751 h 6407150"/>
              <a:gd name="connsiteX28179" fmla="*/ 2547187 w 11737976"/>
              <a:gd name="connsiteY28179" fmla="*/ 1173204 h 6407150"/>
              <a:gd name="connsiteX28180" fmla="*/ 2550094 w 11737976"/>
              <a:gd name="connsiteY28180" fmla="*/ 1168734 h 6407150"/>
              <a:gd name="connsiteX28181" fmla="*/ 2540055 w 11737976"/>
              <a:gd name="connsiteY28181" fmla="*/ 1155337 h 6407150"/>
              <a:gd name="connsiteX28182" fmla="*/ 2536806 w 11737976"/>
              <a:gd name="connsiteY28182" fmla="*/ 1147796 h 6407150"/>
              <a:gd name="connsiteX28183" fmla="*/ 2537579 w 11737976"/>
              <a:gd name="connsiteY28183" fmla="*/ 1147609 h 6407150"/>
              <a:gd name="connsiteX28184" fmla="*/ 2538137 w 11737976"/>
              <a:gd name="connsiteY28184" fmla="*/ 1145623 h 6407150"/>
              <a:gd name="connsiteX28185" fmla="*/ 2542375 w 11737976"/>
              <a:gd name="connsiteY28185" fmla="*/ 1145630 h 6407150"/>
              <a:gd name="connsiteX28186" fmla="*/ 2542396 w 11737976"/>
              <a:gd name="connsiteY28186" fmla="*/ 1144183 h 6407150"/>
              <a:gd name="connsiteX28187" fmla="*/ 2538182 w 11737976"/>
              <a:gd name="connsiteY28187" fmla="*/ 1142732 h 6407150"/>
              <a:gd name="connsiteX28188" fmla="*/ 2537652 w 11737976"/>
              <a:gd name="connsiteY28188" fmla="*/ 1142732 h 6407150"/>
              <a:gd name="connsiteX28189" fmla="*/ 2534619 w 11737976"/>
              <a:gd name="connsiteY28189" fmla="*/ 1142726 h 6407150"/>
              <a:gd name="connsiteX28190" fmla="*/ 2533882 w 11737976"/>
              <a:gd name="connsiteY28190" fmla="*/ 1141014 h 6407150"/>
              <a:gd name="connsiteX28191" fmla="*/ 2535382 w 11737976"/>
              <a:gd name="connsiteY28191" fmla="*/ 1140970 h 6407150"/>
              <a:gd name="connsiteX28192" fmla="*/ 2535956 w 11737976"/>
              <a:gd name="connsiteY28192" fmla="*/ 1140707 h 6407150"/>
              <a:gd name="connsiteX28193" fmla="*/ 2537881 w 11737976"/>
              <a:gd name="connsiteY28193" fmla="*/ 1141192 h 6407150"/>
              <a:gd name="connsiteX28194" fmla="*/ 2543505 w 11737976"/>
              <a:gd name="connsiteY28194" fmla="*/ 1141050 h 6407150"/>
              <a:gd name="connsiteX28195" fmla="*/ 2538247 w 11737976"/>
              <a:gd name="connsiteY28195" fmla="*/ 1129696 h 6407150"/>
              <a:gd name="connsiteX28196" fmla="*/ 2535369 w 11737976"/>
              <a:gd name="connsiteY28196" fmla="*/ 1129350 h 6407150"/>
              <a:gd name="connsiteX28197" fmla="*/ 2539355 w 11737976"/>
              <a:gd name="connsiteY28197" fmla="*/ 1129698 h 6407150"/>
              <a:gd name="connsiteX28198" fmla="*/ 2534554 w 11737976"/>
              <a:gd name="connsiteY28198" fmla="*/ 1123804 h 6407150"/>
              <a:gd name="connsiteX28199" fmla="*/ 2531443 w 11737976"/>
              <a:gd name="connsiteY28199" fmla="*/ 1127296 h 6407150"/>
              <a:gd name="connsiteX28200" fmla="*/ 2527004 w 11737976"/>
              <a:gd name="connsiteY28200" fmla="*/ 1128125 h 6407150"/>
              <a:gd name="connsiteX28201" fmla="*/ 2525505 w 11737976"/>
              <a:gd name="connsiteY28201" fmla="*/ 1125457 h 6407150"/>
              <a:gd name="connsiteX28202" fmla="*/ 2529639 w 11737976"/>
              <a:gd name="connsiteY28202" fmla="*/ 1125375 h 6407150"/>
              <a:gd name="connsiteX28203" fmla="*/ 2526977 w 11737976"/>
              <a:gd name="connsiteY28203" fmla="*/ 1121823 h 6407150"/>
              <a:gd name="connsiteX28204" fmla="*/ 2522814 w 11737976"/>
              <a:gd name="connsiteY28204" fmla="*/ 1120990 h 6407150"/>
              <a:gd name="connsiteX28205" fmla="*/ 2518932 w 11737976"/>
              <a:gd name="connsiteY28205" fmla="*/ 1114552 h 6407150"/>
              <a:gd name="connsiteX28206" fmla="*/ 2519752 w 11737976"/>
              <a:gd name="connsiteY28206" fmla="*/ 1106042 h 6407150"/>
              <a:gd name="connsiteX28207" fmla="*/ 2519513 w 11737976"/>
              <a:gd name="connsiteY28207" fmla="*/ 1105853 h 6407150"/>
              <a:gd name="connsiteX28208" fmla="*/ 2521806 w 11737976"/>
              <a:gd name="connsiteY28208" fmla="*/ 1106565 h 6407150"/>
              <a:gd name="connsiteX28209" fmla="*/ 2530426 w 11737976"/>
              <a:gd name="connsiteY28209" fmla="*/ 1109239 h 6407150"/>
              <a:gd name="connsiteX28210" fmla="*/ 2521381 w 11737976"/>
              <a:gd name="connsiteY28210" fmla="*/ 1096453 h 6407150"/>
              <a:gd name="connsiteX28211" fmla="*/ 2515538 w 11737976"/>
              <a:gd name="connsiteY28211" fmla="*/ 1101234 h 6407150"/>
              <a:gd name="connsiteX28212" fmla="*/ 2516112 w 11737976"/>
              <a:gd name="connsiteY28212" fmla="*/ 1103184 h 6407150"/>
              <a:gd name="connsiteX28213" fmla="*/ 2513649 w 11737976"/>
              <a:gd name="connsiteY28213" fmla="*/ 1101249 h 6407150"/>
              <a:gd name="connsiteX28214" fmla="*/ 2505690 w 11737976"/>
              <a:gd name="connsiteY28214" fmla="*/ 1103403 h 6407150"/>
              <a:gd name="connsiteX28215" fmla="*/ 2502349 w 11737976"/>
              <a:gd name="connsiteY28215" fmla="*/ 1103082 h 6407150"/>
              <a:gd name="connsiteX28216" fmla="*/ 2500715 w 11737976"/>
              <a:gd name="connsiteY28216" fmla="*/ 1104751 h 6407150"/>
              <a:gd name="connsiteX28217" fmla="*/ 2502068 w 11737976"/>
              <a:gd name="connsiteY28217" fmla="*/ 1105613 h 6407150"/>
              <a:gd name="connsiteX28218" fmla="*/ 2503063 w 11737976"/>
              <a:gd name="connsiteY28218" fmla="*/ 1105343 h 6407150"/>
              <a:gd name="connsiteX28219" fmla="*/ 2507073 w 11737976"/>
              <a:gd name="connsiteY28219" fmla="*/ 1121447 h 6407150"/>
              <a:gd name="connsiteX28220" fmla="*/ 2499473 w 11737976"/>
              <a:gd name="connsiteY28220" fmla="*/ 1124734 h 6407150"/>
              <a:gd name="connsiteX28221" fmla="*/ 2522210 w 11737976"/>
              <a:gd name="connsiteY28221" fmla="*/ 1159095 h 6407150"/>
              <a:gd name="connsiteX28222" fmla="*/ 2530604 w 11737976"/>
              <a:gd name="connsiteY28222" fmla="*/ 1161734 h 6407150"/>
              <a:gd name="connsiteX28223" fmla="*/ 2524512 w 11737976"/>
              <a:gd name="connsiteY28223" fmla="*/ 1173207 h 6407150"/>
              <a:gd name="connsiteX28224" fmla="*/ 2542725 w 11737976"/>
              <a:gd name="connsiteY28224" fmla="*/ 1183008 h 6407150"/>
              <a:gd name="connsiteX28225" fmla="*/ 2540255 w 11737976"/>
              <a:gd name="connsiteY28225" fmla="*/ 1192272 h 6407150"/>
              <a:gd name="connsiteX28226" fmla="*/ 2534670 w 11737976"/>
              <a:gd name="connsiteY28226" fmla="*/ 1193554 h 6407150"/>
              <a:gd name="connsiteX28227" fmla="*/ 2532854 w 11737976"/>
              <a:gd name="connsiteY28227" fmla="*/ 1192103 h 6407150"/>
              <a:gd name="connsiteX28228" fmla="*/ 2533529 w 11737976"/>
              <a:gd name="connsiteY28228" fmla="*/ 1192132 h 6407150"/>
              <a:gd name="connsiteX28229" fmla="*/ 2533550 w 11737976"/>
              <a:gd name="connsiteY28229" fmla="*/ 1190688 h 6407150"/>
              <a:gd name="connsiteX28230" fmla="*/ 2533594 w 11737976"/>
              <a:gd name="connsiteY28230" fmla="*/ 1187796 h 6407150"/>
              <a:gd name="connsiteX28231" fmla="*/ 2533615 w 11737976"/>
              <a:gd name="connsiteY28231" fmla="*/ 1186351 h 6407150"/>
              <a:gd name="connsiteX28232" fmla="*/ 2529335 w 11737976"/>
              <a:gd name="connsiteY28232" fmla="*/ 1186526 h 6407150"/>
              <a:gd name="connsiteX28233" fmla="*/ 2528714 w 11737976"/>
              <a:gd name="connsiteY28233" fmla="*/ 1187768 h 6407150"/>
              <a:gd name="connsiteX28234" fmla="*/ 2527027 w 11737976"/>
              <a:gd name="connsiteY28234" fmla="*/ 1185495 h 6407150"/>
              <a:gd name="connsiteX28235" fmla="*/ 2523034 w 11737976"/>
              <a:gd name="connsiteY28235" fmla="*/ 1182202 h 6407150"/>
              <a:gd name="connsiteX28236" fmla="*/ 2502083 w 11737976"/>
              <a:gd name="connsiteY28236" fmla="*/ 1153496 h 6407150"/>
              <a:gd name="connsiteX28237" fmla="*/ 2497779 w 11737976"/>
              <a:gd name="connsiteY28237" fmla="*/ 1156708 h 6407150"/>
              <a:gd name="connsiteX28238" fmla="*/ 2497229 w 11737976"/>
              <a:gd name="connsiteY28238" fmla="*/ 1151446 h 6407150"/>
              <a:gd name="connsiteX28239" fmla="*/ 2489200 w 11737976"/>
              <a:gd name="connsiteY28239" fmla="*/ 1142792 h 6407150"/>
              <a:gd name="connsiteX28240" fmla="*/ 2492346 w 11737976"/>
              <a:gd name="connsiteY28240" fmla="*/ 1133471 h 6407150"/>
              <a:gd name="connsiteX28241" fmla="*/ 2494156 w 11737976"/>
              <a:gd name="connsiteY28241" fmla="*/ 1131200 h 6407150"/>
              <a:gd name="connsiteX28242" fmla="*/ 2494314 w 11737976"/>
              <a:gd name="connsiteY28242" fmla="*/ 1124953 h 6407150"/>
              <a:gd name="connsiteX28243" fmla="*/ 2497642 w 11737976"/>
              <a:gd name="connsiteY28243" fmla="*/ 1123891 h 6407150"/>
              <a:gd name="connsiteX28244" fmla="*/ 2494379 w 11737976"/>
              <a:gd name="connsiteY28244" fmla="*/ 1122347 h 6407150"/>
              <a:gd name="connsiteX28245" fmla="*/ 2494382 w 11737976"/>
              <a:gd name="connsiteY28245" fmla="*/ 1122152 h 6407150"/>
              <a:gd name="connsiteX28246" fmla="*/ 2494212 w 11737976"/>
              <a:gd name="connsiteY28246" fmla="*/ 1122269 h 6407150"/>
              <a:gd name="connsiteX28247" fmla="*/ 2491490 w 11737976"/>
              <a:gd name="connsiteY28247" fmla="*/ 1120982 h 6407150"/>
              <a:gd name="connsiteX28248" fmla="*/ 2488718 w 11737976"/>
              <a:gd name="connsiteY28248" fmla="*/ 1118077 h 6407150"/>
              <a:gd name="connsiteX28249" fmla="*/ 2493288 w 11737976"/>
              <a:gd name="connsiteY28249" fmla="*/ 1113733 h 6407150"/>
              <a:gd name="connsiteX28250" fmla="*/ 2488847 w 11737976"/>
              <a:gd name="connsiteY28250" fmla="*/ 1109376 h 6407150"/>
              <a:gd name="connsiteX28251" fmla="*/ 2498228 w 11737976"/>
              <a:gd name="connsiteY28251" fmla="*/ 1084736 h 6407150"/>
              <a:gd name="connsiteX28252" fmla="*/ 2493745 w 11737976"/>
              <a:gd name="connsiteY28252" fmla="*/ 1083279 h 6407150"/>
              <a:gd name="connsiteX28253" fmla="*/ 2498250 w 11737976"/>
              <a:gd name="connsiteY28253" fmla="*/ 1083285 h 6407150"/>
              <a:gd name="connsiteX28254" fmla="*/ 2511832 w 11737976"/>
              <a:gd name="connsiteY28254" fmla="*/ 1078955 h 6407150"/>
              <a:gd name="connsiteX28255" fmla="*/ 2516361 w 11737976"/>
              <a:gd name="connsiteY28255" fmla="*/ 1077511 h 6407150"/>
              <a:gd name="connsiteX28256" fmla="*/ 2516317 w 11737976"/>
              <a:gd name="connsiteY28256" fmla="*/ 1080412 h 6407150"/>
              <a:gd name="connsiteX28257" fmla="*/ 2516295 w 11737976"/>
              <a:gd name="connsiteY28257" fmla="*/ 1081863 h 6407150"/>
              <a:gd name="connsiteX28258" fmla="*/ 2525307 w 11737976"/>
              <a:gd name="connsiteY28258" fmla="*/ 1081876 h 6407150"/>
              <a:gd name="connsiteX28259" fmla="*/ 2525349 w 11737976"/>
              <a:gd name="connsiteY28259" fmla="*/ 1078976 h 6407150"/>
              <a:gd name="connsiteX28260" fmla="*/ 2525372 w 11737976"/>
              <a:gd name="connsiteY28260" fmla="*/ 1077525 h 6407150"/>
              <a:gd name="connsiteX28261" fmla="*/ 2520911 w 11737976"/>
              <a:gd name="connsiteY28261" fmla="*/ 1074618 h 6407150"/>
              <a:gd name="connsiteX28262" fmla="*/ 2520932 w 11737976"/>
              <a:gd name="connsiteY28262" fmla="*/ 1073168 h 6407150"/>
              <a:gd name="connsiteX28263" fmla="*/ 2520976 w 11737976"/>
              <a:gd name="connsiteY28263" fmla="*/ 1070267 h 6407150"/>
              <a:gd name="connsiteX28264" fmla="*/ 2520997 w 11737976"/>
              <a:gd name="connsiteY28264" fmla="*/ 1068817 h 6407150"/>
              <a:gd name="connsiteX28265" fmla="*/ 2512007 w 11737976"/>
              <a:gd name="connsiteY28265" fmla="*/ 1067353 h 6407150"/>
              <a:gd name="connsiteX28266" fmla="*/ 2507479 w 11737976"/>
              <a:gd name="connsiteY28266" fmla="*/ 1068796 h 6407150"/>
              <a:gd name="connsiteX28267" fmla="*/ 2511963 w 11737976"/>
              <a:gd name="connsiteY28267" fmla="*/ 1070254 h 6407150"/>
              <a:gd name="connsiteX28268" fmla="*/ 2511941 w 11737976"/>
              <a:gd name="connsiteY28268" fmla="*/ 1071704 h 6407150"/>
              <a:gd name="connsiteX28269" fmla="*/ 2511877 w 11737976"/>
              <a:gd name="connsiteY28269" fmla="*/ 1076055 h 6407150"/>
              <a:gd name="connsiteX28270" fmla="*/ 2502842 w 11737976"/>
              <a:gd name="connsiteY28270" fmla="*/ 1077491 h 6407150"/>
              <a:gd name="connsiteX28271" fmla="*/ 2493789 w 11737976"/>
              <a:gd name="connsiteY28271" fmla="*/ 1080378 h 6407150"/>
              <a:gd name="connsiteX28272" fmla="*/ 2498380 w 11737976"/>
              <a:gd name="connsiteY28272" fmla="*/ 1074584 h 6407150"/>
              <a:gd name="connsiteX28273" fmla="*/ 2493897 w 11737976"/>
              <a:gd name="connsiteY28273" fmla="*/ 1073127 h 6407150"/>
              <a:gd name="connsiteX28274" fmla="*/ 2512138 w 11737976"/>
              <a:gd name="connsiteY28274" fmla="*/ 1058651 h 6407150"/>
              <a:gd name="connsiteX28275" fmla="*/ 2507676 w 11737976"/>
              <a:gd name="connsiteY28275" fmla="*/ 1055745 h 6407150"/>
              <a:gd name="connsiteX28276" fmla="*/ 2516752 w 11737976"/>
              <a:gd name="connsiteY28276" fmla="*/ 1051407 h 6407150"/>
              <a:gd name="connsiteX28277" fmla="*/ 2512465 w 11737976"/>
              <a:gd name="connsiteY28277" fmla="*/ 1036899 h 6407150"/>
              <a:gd name="connsiteX28278" fmla="*/ 2507978 w 11737976"/>
              <a:gd name="connsiteY28278" fmla="*/ 1035442 h 6407150"/>
              <a:gd name="connsiteX28279" fmla="*/ 2499359 w 11737976"/>
              <a:gd name="connsiteY28279" fmla="*/ 1009324 h 6407150"/>
              <a:gd name="connsiteX28280" fmla="*/ 2499403 w 11737976"/>
              <a:gd name="connsiteY28280" fmla="*/ 1006424 h 6407150"/>
              <a:gd name="connsiteX28281" fmla="*/ 2508566 w 11737976"/>
              <a:gd name="connsiteY28281" fmla="*/ 996285 h 6407150"/>
              <a:gd name="connsiteX28282" fmla="*/ 2504277 w 11737976"/>
              <a:gd name="connsiteY28282" fmla="*/ 981777 h 6407150"/>
              <a:gd name="connsiteX28283" fmla="*/ 2499946 w 11737976"/>
              <a:gd name="connsiteY28283" fmla="*/ 970168 h 6407150"/>
              <a:gd name="connsiteX28284" fmla="*/ 2490912 w 11737976"/>
              <a:gd name="connsiteY28284" fmla="*/ 971606 h 6407150"/>
              <a:gd name="connsiteX28285" fmla="*/ 2482010 w 11737976"/>
              <a:gd name="connsiteY28285" fmla="*/ 964340 h 6407150"/>
              <a:gd name="connsiteX28286" fmla="*/ 2486559 w 11737976"/>
              <a:gd name="connsiteY28286" fmla="*/ 961447 h 6407150"/>
              <a:gd name="connsiteX28287" fmla="*/ 2477568 w 11737976"/>
              <a:gd name="connsiteY28287" fmla="*/ 959983 h 6407150"/>
              <a:gd name="connsiteX28288" fmla="*/ 2463964 w 11737976"/>
              <a:gd name="connsiteY28288" fmla="*/ 965763 h 6407150"/>
              <a:gd name="connsiteX28289" fmla="*/ 2459568 w 11737976"/>
              <a:gd name="connsiteY28289" fmla="*/ 958505 h 6407150"/>
              <a:gd name="connsiteX28290" fmla="*/ 2468579 w 11737976"/>
              <a:gd name="connsiteY28290" fmla="*/ 958519 h 6407150"/>
              <a:gd name="connsiteX28291" fmla="*/ 2468644 w 11737976"/>
              <a:gd name="connsiteY28291" fmla="*/ 954168 h 6407150"/>
              <a:gd name="connsiteX28292" fmla="*/ 2459785 w 11737976"/>
              <a:gd name="connsiteY28292" fmla="*/ 944003 h 6407150"/>
              <a:gd name="connsiteX28293" fmla="*/ 2468775 w 11737976"/>
              <a:gd name="connsiteY28293" fmla="*/ 945468 h 6407150"/>
              <a:gd name="connsiteX28294" fmla="*/ 2473172 w 11737976"/>
              <a:gd name="connsiteY28294" fmla="*/ 952725 h 6407150"/>
              <a:gd name="connsiteX28295" fmla="*/ 2477658 w 11737976"/>
              <a:gd name="connsiteY28295" fmla="*/ 954182 h 6407150"/>
              <a:gd name="connsiteX28296" fmla="*/ 2482141 w 11737976"/>
              <a:gd name="connsiteY28296" fmla="*/ 955639 h 6407150"/>
              <a:gd name="connsiteX28297" fmla="*/ 2482162 w 11737976"/>
              <a:gd name="connsiteY28297" fmla="*/ 954189 h 6407150"/>
              <a:gd name="connsiteX28298" fmla="*/ 2482205 w 11737976"/>
              <a:gd name="connsiteY28298" fmla="*/ 951287 h 6407150"/>
              <a:gd name="connsiteX28299" fmla="*/ 2473302 w 11737976"/>
              <a:gd name="connsiteY28299" fmla="*/ 944024 h 6407150"/>
              <a:gd name="connsiteX28300" fmla="*/ 2473324 w 11737976"/>
              <a:gd name="connsiteY28300" fmla="*/ 942574 h 6407150"/>
              <a:gd name="connsiteX28301" fmla="*/ 2459828 w 11737976"/>
              <a:gd name="connsiteY28301" fmla="*/ 941103 h 6407150"/>
              <a:gd name="connsiteX28302" fmla="*/ 2442131 w 11737976"/>
              <a:gd name="connsiteY28302" fmla="*/ 919323 h 6407150"/>
              <a:gd name="connsiteX28303" fmla="*/ 2442175 w 11737976"/>
              <a:gd name="connsiteY28303" fmla="*/ 916423 h 6407150"/>
              <a:gd name="connsiteX28304" fmla="*/ 2446680 w 11737976"/>
              <a:gd name="connsiteY28304" fmla="*/ 916430 h 6407150"/>
              <a:gd name="connsiteX28305" fmla="*/ 2446767 w 11737976"/>
              <a:gd name="connsiteY28305" fmla="*/ 910629 h 6407150"/>
              <a:gd name="connsiteX28306" fmla="*/ 2451275 w 11737976"/>
              <a:gd name="connsiteY28306" fmla="*/ 910635 h 6407150"/>
              <a:gd name="connsiteX28307" fmla="*/ 2455844 w 11737976"/>
              <a:gd name="connsiteY28307" fmla="*/ 906291 h 6407150"/>
              <a:gd name="connsiteX28308" fmla="*/ 2460306 w 11737976"/>
              <a:gd name="connsiteY28308" fmla="*/ 909199 h 6407150"/>
              <a:gd name="connsiteX28309" fmla="*/ 2460285 w 11737976"/>
              <a:gd name="connsiteY28309" fmla="*/ 910648 h 6407150"/>
              <a:gd name="connsiteX28310" fmla="*/ 2464769 w 11737976"/>
              <a:gd name="connsiteY28310" fmla="*/ 912105 h 6407150"/>
              <a:gd name="connsiteX28311" fmla="*/ 2464791 w 11737976"/>
              <a:gd name="connsiteY28311" fmla="*/ 910655 h 6407150"/>
              <a:gd name="connsiteX28312" fmla="*/ 2464813 w 11737976"/>
              <a:gd name="connsiteY28312" fmla="*/ 909205 h 6407150"/>
              <a:gd name="connsiteX28313" fmla="*/ 2469600 w 11737976"/>
              <a:gd name="connsiteY28313" fmla="*/ 890359 h 6407150"/>
              <a:gd name="connsiteX28314" fmla="*/ 2460590 w 11737976"/>
              <a:gd name="connsiteY28314" fmla="*/ 890346 h 6407150"/>
              <a:gd name="connsiteX28315" fmla="*/ 2460567 w 11737976"/>
              <a:gd name="connsiteY28315" fmla="*/ 891795 h 6407150"/>
              <a:gd name="connsiteX28316" fmla="*/ 2456105 w 11737976"/>
              <a:gd name="connsiteY28316" fmla="*/ 888888 h 6407150"/>
              <a:gd name="connsiteX28317" fmla="*/ 2460633 w 11737976"/>
              <a:gd name="connsiteY28317" fmla="*/ 887446 h 6407150"/>
              <a:gd name="connsiteX28318" fmla="*/ 2460655 w 11737976"/>
              <a:gd name="connsiteY28318" fmla="*/ 885994 h 6407150"/>
              <a:gd name="connsiteX28319" fmla="*/ 2456127 w 11737976"/>
              <a:gd name="connsiteY28319" fmla="*/ 887438 h 6407150"/>
              <a:gd name="connsiteX28320" fmla="*/ 2453499 w 11737976"/>
              <a:gd name="connsiteY28320" fmla="*/ 887434 h 6407150"/>
              <a:gd name="connsiteX28321" fmla="*/ 2456170 w 11737976"/>
              <a:gd name="connsiteY28321" fmla="*/ 884538 h 6407150"/>
              <a:gd name="connsiteX28322" fmla="*/ 2447181 w 11737976"/>
              <a:gd name="connsiteY28322" fmla="*/ 883074 h 6407150"/>
              <a:gd name="connsiteX28323" fmla="*/ 2451708 w 11737976"/>
              <a:gd name="connsiteY28323" fmla="*/ 881631 h 6407150"/>
              <a:gd name="connsiteX28324" fmla="*/ 2460676 w 11737976"/>
              <a:gd name="connsiteY28324" fmla="*/ 884545 h 6407150"/>
              <a:gd name="connsiteX28325" fmla="*/ 2465810 w 11737976"/>
              <a:gd name="connsiteY28325" fmla="*/ 880202 h 6407150"/>
              <a:gd name="connsiteX28326" fmla="*/ 2460810 w 11737976"/>
              <a:gd name="connsiteY28326" fmla="*/ 875845 h 6407150"/>
              <a:gd name="connsiteX28327" fmla="*/ 2461126 w 11737976"/>
              <a:gd name="connsiteY28327" fmla="*/ 875868 h 6407150"/>
              <a:gd name="connsiteX28328" fmla="*/ 2465494 w 11737976"/>
              <a:gd name="connsiteY28328" fmla="*/ 874428 h 6407150"/>
              <a:gd name="connsiteX28329" fmla="*/ 2458412 w 11737976"/>
              <a:gd name="connsiteY28329" fmla="*/ 875682 h 6407150"/>
              <a:gd name="connsiteX28330" fmla="*/ 2460804 w 11737976"/>
              <a:gd name="connsiteY28330" fmla="*/ 875845 h 6407150"/>
              <a:gd name="connsiteX28331" fmla="*/ 2456257 w 11737976"/>
              <a:gd name="connsiteY28331" fmla="*/ 878737 h 6407150"/>
              <a:gd name="connsiteX28332" fmla="*/ 2451752 w 11737976"/>
              <a:gd name="connsiteY28332" fmla="*/ 878730 h 6407150"/>
              <a:gd name="connsiteX28333" fmla="*/ 2447289 w 11737976"/>
              <a:gd name="connsiteY28333" fmla="*/ 875823 h 6407150"/>
              <a:gd name="connsiteX28334" fmla="*/ 2456323 w 11737976"/>
              <a:gd name="connsiteY28334" fmla="*/ 874387 h 6407150"/>
              <a:gd name="connsiteX28335" fmla="*/ 2438582 w 11737976"/>
              <a:gd name="connsiteY28335" fmla="*/ 855506 h 6407150"/>
              <a:gd name="connsiteX28336" fmla="*/ 2443088 w 11737976"/>
              <a:gd name="connsiteY28336" fmla="*/ 855512 h 6407150"/>
              <a:gd name="connsiteX28337" fmla="*/ 2443110 w 11737976"/>
              <a:gd name="connsiteY28337" fmla="*/ 854063 h 6407150"/>
              <a:gd name="connsiteX28338" fmla="*/ 2438604 w 11737976"/>
              <a:gd name="connsiteY28338" fmla="*/ 854056 h 6407150"/>
              <a:gd name="connsiteX28339" fmla="*/ 2425131 w 11737976"/>
              <a:gd name="connsiteY28339" fmla="*/ 851135 h 6407150"/>
              <a:gd name="connsiteX28340" fmla="*/ 2429680 w 11737976"/>
              <a:gd name="connsiteY28340" fmla="*/ 848242 h 6407150"/>
              <a:gd name="connsiteX28341" fmla="*/ 2411678 w 11737976"/>
              <a:gd name="connsiteY28341" fmla="*/ 846765 h 6407150"/>
              <a:gd name="connsiteX28342" fmla="*/ 2411700 w 11737976"/>
              <a:gd name="connsiteY28342" fmla="*/ 845314 h 6407150"/>
              <a:gd name="connsiteX28343" fmla="*/ 2407194 w 11737976"/>
              <a:gd name="connsiteY28343" fmla="*/ 845308 h 6407150"/>
              <a:gd name="connsiteX28344" fmla="*/ 2407173 w 11737976"/>
              <a:gd name="connsiteY28344" fmla="*/ 846759 h 6407150"/>
              <a:gd name="connsiteX28345" fmla="*/ 2407151 w 11737976"/>
              <a:gd name="connsiteY28345" fmla="*/ 848208 h 6407150"/>
              <a:gd name="connsiteX28346" fmla="*/ 2398096 w 11737976"/>
              <a:gd name="connsiteY28346" fmla="*/ 851095 h 6407150"/>
              <a:gd name="connsiteX28347" fmla="*/ 2398118 w 11737976"/>
              <a:gd name="connsiteY28347" fmla="*/ 849644 h 6407150"/>
              <a:gd name="connsiteX28348" fmla="*/ 2393633 w 11737976"/>
              <a:gd name="connsiteY28348" fmla="*/ 848187 h 6407150"/>
              <a:gd name="connsiteX28349" fmla="*/ 2389128 w 11737976"/>
              <a:gd name="connsiteY28349" fmla="*/ 848181 h 6407150"/>
              <a:gd name="connsiteX28350" fmla="*/ 2393611 w 11737976"/>
              <a:gd name="connsiteY28350" fmla="*/ 849639 h 6407150"/>
              <a:gd name="connsiteX28351" fmla="*/ 2393570 w 11737976"/>
              <a:gd name="connsiteY28351" fmla="*/ 852539 h 6407150"/>
              <a:gd name="connsiteX28352" fmla="*/ 2393547 w 11737976"/>
              <a:gd name="connsiteY28352" fmla="*/ 853989 h 6407150"/>
              <a:gd name="connsiteX28353" fmla="*/ 2397944 w 11737976"/>
              <a:gd name="connsiteY28353" fmla="*/ 861247 h 6407150"/>
              <a:gd name="connsiteX28354" fmla="*/ 2388953 w 11737976"/>
              <a:gd name="connsiteY28354" fmla="*/ 859783 h 6407150"/>
              <a:gd name="connsiteX28355" fmla="*/ 2384427 w 11737976"/>
              <a:gd name="connsiteY28355" fmla="*/ 861226 h 6407150"/>
              <a:gd name="connsiteX28356" fmla="*/ 2384558 w 11737976"/>
              <a:gd name="connsiteY28356" fmla="*/ 852525 h 6407150"/>
              <a:gd name="connsiteX28357" fmla="*/ 2371128 w 11737976"/>
              <a:gd name="connsiteY28357" fmla="*/ 846704 h 6407150"/>
              <a:gd name="connsiteX28358" fmla="*/ 2375654 w 11737976"/>
              <a:gd name="connsiteY28358" fmla="*/ 845260 h 6407150"/>
              <a:gd name="connsiteX28359" fmla="*/ 2371170 w 11737976"/>
              <a:gd name="connsiteY28359" fmla="*/ 843804 h 6407150"/>
              <a:gd name="connsiteX28360" fmla="*/ 2371214 w 11737976"/>
              <a:gd name="connsiteY28360" fmla="*/ 840903 h 6407150"/>
              <a:gd name="connsiteX28361" fmla="*/ 2371236 w 11737976"/>
              <a:gd name="connsiteY28361" fmla="*/ 839453 h 6407150"/>
              <a:gd name="connsiteX28362" fmla="*/ 2380291 w 11737976"/>
              <a:gd name="connsiteY28362" fmla="*/ 836566 h 6407150"/>
              <a:gd name="connsiteX28363" fmla="*/ 2380246 w 11737976"/>
              <a:gd name="connsiteY28363" fmla="*/ 839466 h 6407150"/>
              <a:gd name="connsiteX28364" fmla="*/ 2393830 w 11737976"/>
              <a:gd name="connsiteY28364" fmla="*/ 835136 h 6407150"/>
              <a:gd name="connsiteX28365" fmla="*/ 2393807 w 11737976"/>
              <a:gd name="connsiteY28365" fmla="*/ 836586 h 6407150"/>
              <a:gd name="connsiteX28366" fmla="*/ 2398313 w 11737976"/>
              <a:gd name="connsiteY28366" fmla="*/ 836594 h 6407150"/>
              <a:gd name="connsiteX28367" fmla="*/ 2393851 w 11737976"/>
              <a:gd name="connsiteY28367" fmla="*/ 833686 h 6407150"/>
              <a:gd name="connsiteX28368" fmla="*/ 2398357 w 11737976"/>
              <a:gd name="connsiteY28368" fmla="*/ 833692 h 6407150"/>
              <a:gd name="connsiteX28369" fmla="*/ 2393960 w 11737976"/>
              <a:gd name="connsiteY28369" fmla="*/ 826435 h 6407150"/>
              <a:gd name="connsiteX28370" fmla="*/ 2380355 w 11737976"/>
              <a:gd name="connsiteY28370" fmla="*/ 832216 h 6407150"/>
              <a:gd name="connsiteX28371" fmla="*/ 2380378 w 11737976"/>
              <a:gd name="connsiteY28371" fmla="*/ 830764 h 6407150"/>
              <a:gd name="connsiteX28372" fmla="*/ 2375893 w 11737976"/>
              <a:gd name="connsiteY28372" fmla="*/ 829309 h 6407150"/>
              <a:gd name="connsiteX28373" fmla="*/ 2371365 w 11737976"/>
              <a:gd name="connsiteY28373" fmla="*/ 830752 h 6407150"/>
              <a:gd name="connsiteX28374" fmla="*/ 2375806 w 11737976"/>
              <a:gd name="connsiteY28374" fmla="*/ 835109 h 6407150"/>
              <a:gd name="connsiteX28375" fmla="*/ 2366751 w 11737976"/>
              <a:gd name="connsiteY28375" fmla="*/ 837996 h 6407150"/>
              <a:gd name="connsiteX28376" fmla="*/ 2348946 w 11737976"/>
              <a:gd name="connsiteY28376" fmla="*/ 823467 h 6407150"/>
              <a:gd name="connsiteX28377" fmla="*/ 2344483 w 11737976"/>
              <a:gd name="connsiteY28377" fmla="*/ 820561 h 6407150"/>
              <a:gd name="connsiteX28378" fmla="*/ 2338995 w 11737976"/>
              <a:gd name="connsiteY28378" fmla="*/ 810943 h 6407150"/>
              <a:gd name="connsiteX28379" fmla="*/ 2337840 w 11737976"/>
              <a:gd name="connsiteY28379" fmla="*/ 809995 h 6407150"/>
              <a:gd name="connsiteX28380" fmla="*/ 2338818 w 11737976"/>
              <a:gd name="connsiteY28380" fmla="*/ 805811 h 6407150"/>
              <a:gd name="connsiteX28381" fmla="*/ 2341200 w 11737976"/>
              <a:gd name="connsiteY28381" fmla="*/ 795614 h 6407150"/>
              <a:gd name="connsiteX28382" fmla="*/ 2345096 w 11737976"/>
              <a:gd name="connsiteY28382" fmla="*/ 797246 h 6407150"/>
              <a:gd name="connsiteX28383" fmla="*/ 2354102 w 11737976"/>
              <a:gd name="connsiteY28383" fmla="*/ 794368 h 6407150"/>
              <a:gd name="connsiteX28384" fmla="*/ 2358584 w 11737976"/>
              <a:gd name="connsiteY28384" fmla="*/ 794376 h 6407150"/>
              <a:gd name="connsiteX28385" fmla="*/ 2358650 w 11737976"/>
              <a:gd name="connsiteY28385" fmla="*/ 790039 h 6407150"/>
              <a:gd name="connsiteX28386" fmla="*/ 2347462 w 11737976"/>
              <a:gd name="connsiteY28386" fmla="*/ 788937 h 6407150"/>
              <a:gd name="connsiteX28387" fmla="*/ 2342655 w 11737976"/>
              <a:gd name="connsiteY28387" fmla="*/ 789395 h 6407150"/>
              <a:gd name="connsiteX28388" fmla="*/ 2344620 w 11737976"/>
              <a:gd name="connsiteY28388" fmla="*/ 780986 h 6407150"/>
              <a:gd name="connsiteX28389" fmla="*/ 2312829 w 11737976"/>
              <a:gd name="connsiteY28389" fmla="*/ 740672 h 6407150"/>
              <a:gd name="connsiteX28390" fmla="*/ 2301981 w 11737976"/>
              <a:gd name="connsiteY28390" fmla="*/ 743005 h 6407150"/>
              <a:gd name="connsiteX28391" fmla="*/ 2275235 w 11737976"/>
              <a:gd name="connsiteY28391" fmla="*/ 725182 h 6407150"/>
              <a:gd name="connsiteX28392" fmla="*/ 2264388 w 11737976"/>
              <a:gd name="connsiteY28392" fmla="*/ 727516 h 6407150"/>
              <a:gd name="connsiteX28393" fmla="*/ 2244622 w 11737976"/>
              <a:gd name="connsiteY28393" fmla="*/ 723908 h 6407150"/>
              <a:gd name="connsiteX28394" fmla="*/ 2239573 w 11737976"/>
              <a:gd name="connsiteY28394" fmla="*/ 701418 h 6407150"/>
              <a:gd name="connsiteX28395" fmla="*/ 2209929 w 11737976"/>
              <a:gd name="connsiteY28395" fmla="*/ 696007 h 6407150"/>
              <a:gd name="connsiteX28396" fmla="*/ 2210896 w 11737976"/>
              <a:gd name="connsiteY28396" fmla="*/ 691869 h 6407150"/>
              <a:gd name="connsiteX28397" fmla="*/ 2201013 w 11737976"/>
              <a:gd name="connsiteY28397" fmla="*/ 690065 h 6407150"/>
              <a:gd name="connsiteX28398" fmla="*/ 2201980 w 11737976"/>
              <a:gd name="connsiteY28398" fmla="*/ 685927 h 6407150"/>
              <a:gd name="connsiteX28399" fmla="*/ 2179315 w 11737976"/>
              <a:gd name="connsiteY28399" fmla="*/ 694733 h 6407150"/>
              <a:gd name="connsiteX28400" fmla="*/ 2167500 w 11737976"/>
              <a:gd name="connsiteY28400" fmla="*/ 701204 h 6407150"/>
              <a:gd name="connsiteX28401" fmla="*/ 2169434 w 11737976"/>
              <a:gd name="connsiteY28401" fmla="*/ 692929 h 6407150"/>
              <a:gd name="connsiteX28402" fmla="*/ 2151814 w 11737976"/>
              <a:gd name="connsiteY28402" fmla="*/ 724224 h 6407150"/>
              <a:gd name="connsiteX28403" fmla="*/ 2147946 w 11737976"/>
              <a:gd name="connsiteY28403" fmla="*/ 740774 h 6407150"/>
              <a:gd name="connsiteX28404" fmla="*/ 2147318 w 11737976"/>
              <a:gd name="connsiteY28404" fmla="*/ 743455 h 6407150"/>
              <a:gd name="connsiteX28405" fmla="*/ 2140275 w 11737976"/>
              <a:gd name="connsiteY28405" fmla="*/ 742781 h 6407150"/>
              <a:gd name="connsiteX28406" fmla="*/ 2129615 w 11737976"/>
              <a:gd name="connsiteY28406" fmla="*/ 739106 h 6407150"/>
              <a:gd name="connsiteX28407" fmla="*/ 2129528 w 11737976"/>
              <a:gd name="connsiteY28407" fmla="*/ 744888 h 6407150"/>
              <a:gd name="connsiteX28408" fmla="*/ 2138515 w 11737976"/>
              <a:gd name="connsiteY28408" fmla="*/ 743456 h 6407150"/>
              <a:gd name="connsiteX28409" fmla="*/ 2142972 w 11737976"/>
              <a:gd name="connsiteY28409" fmla="*/ 745089 h 6407150"/>
              <a:gd name="connsiteX28410" fmla="*/ 2147301 w 11737976"/>
              <a:gd name="connsiteY28410" fmla="*/ 743534 h 6407150"/>
              <a:gd name="connsiteX28411" fmla="*/ 2145974 w 11737976"/>
              <a:gd name="connsiteY28411" fmla="*/ 749211 h 6407150"/>
              <a:gd name="connsiteX28412" fmla="*/ 2139907 w 11737976"/>
              <a:gd name="connsiteY28412" fmla="*/ 750164 h 6407150"/>
              <a:gd name="connsiteX28413" fmla="*/ 2136471 w 11737976"/>
              <a:gd name="connsiteY28413" fmla="*/ 752882 h 6407150"/>
              <a:gd name="connsiteX28414" fmla="*/ 2137559 w 11737976"/>
              <a:gd name="connsiteY28414" fmla="*/ 755490 h 6407150"/>
              <a:gd name="connsiteX28415" fmla="*/ 2137518 w 11737976"/>
              <a:gd name="connsiteY28415" fmla="*/ 755512 h 6407150"/>
              <a:gd name="connsiteX28416" fmla="*/ 2138569 w 11737976"/>
              <a:gd name="connsiteY28416" fmla="*/ 757910 h 6407150"/>
              <a:gd name="connsiteX28417" fmla="*/ 2137559 w 11737976"/>
              <a:gd name="connsiteY28417" fmla="*/ 755490 h 6407150"/>
              <a:gd name="connsiteX28418" fmla="*/ 2139707 w 11737976"/>
              <a:gd name="connsiteY28418" fmla="*/ 754375 h 6407150"/>
              <a:gd name="connsiteX28419" fmla="*/ 2145171 w 11737976"/>
              <a:gd name="connsiteY28419" fmla="*/ 752653 h 6407150"/>
              <a:gd name="connsiteX28420" fmla="*/ 2143882 w 11737976"/>
              <a:gd name="connsiteY28420" fmla="*/ 758164 h 6407150"/>
              <a:gd name="connsiteX28421" fmla="*/ 2141883 w 11737976"/>
              <a:gd name="connsiteY28421" fmla="*/ 766715 h 6407150"/>
              <a:gd name="connsiteX28422" fmla="*/ 2138575 w 11737976"/>
              <a:gd name="connsiteY28422" fmla="*/ 767318 h 6407150"/>
              <a:gd name="connsiteX28423" fmla="*/ 2138001 w 11737976"/>
              <a:gd name="connsiteY28423" fmla="*/ 768042 h 6407150"/>
              <a:gd name="connsiteX28424" fmla="*/ 2141424 w 11737976"/>
              <a:gd name="connsiteY28424" fmla="*/ 768679 h 6407150"/>
              <a:gd name="connsiteX28425" fmla="*/ 2140945 w 11737976"/>
              <a:gd name="connsiteY28425" fmla="*/ 770732 h 6407150"/>
              <a:gd name="connsiteX28426" fmla="*/ 2140777 w 11737976"/>
              <a:gd name="connsiteY28426" fmla="*/ 770765 h 6407150"/>
              <a:gd name="connsiteX28427" fmla="*/ 2137958 w 11737976"/>
              <a:gd name="connsiteY28427" fmla="*/ 770943 h 6407150"/>
              <a:gd name="connsiteX28428" fmla="*/ 2140676 w 11737976"/>
              <a:gd name="connsiteY28428" fmla="*/ 771870 h 6407150"/>
              <a:gd name="connsiteX28429" fmla="*/ 2139364 w 11737976"/>
              <a:gd name="connsiteY28429" fmla="*/ 777493 h 6407150"/>
              <a:gd name="connsiteX28430" fmla="*/ 2138254 w 11737976"/>
              <a:gd name="connsiteY28430" fmla="*/ 782241 h 6407150"/>
              <a:gd name="connsiteX28431" fmla="*/ 2132874 w 11737976"/>
              <a:gd name="connsiteY28431" fmla="*/ 781601 h 6407150"/>
              <a:gd name="connsiteX28432" fmla="*/ 2131239 w 11737976"/>
              <a:gd name="connsiteY28432" fmla="*/ 778563 h 6407150"/>
              <a:gd name="connsiteX28433" fmla="*/ 2129574 w 11737976"/>
              <a:gd name="connsiteY28433" fmla="*/ 778365 h 6407150"/>
              <a:gd name="connsiteX28434" fmla="*/ 2132033 w 11737976"/>
              <a:gd name="connsiteY28434" fmla="*/ 765033 h 6407150"/>
              <a:gd name="connsiteX28435" fmla="*/ 2134442 w 11737976"/>
              <a:gd name="connsiteY28435" fmla="*/ 765038 h 6407150"/>
              <a:gd name="connsiteX28436" fmla="*/ 2139027 w 11737976"/>
              <a:gd name="connsiteY28436" fmla="*/ 763592 h 6407150"/>
              <a:gd name="connsiteX28437" fmla="*/ 2134463 w 11737976"/>
              <a:gd name="connsiteY28437" fmla="*/ 763586 h 6407150"/>
              <a:gd name="connsiteX28438" fmla="*/ 2132310 w 11737976"/>
              <a:gd name="connsiteY28438" fmla="*/ 763583 h 6407150"/>
              <a:gd name="connsiteX28439" fmla="*/ 2133227 w 11737976"/>
              <a:gd name="connsiteY28439" fmla="*/ 759657 h 6407150"/>
              <a:gd name="connsiteX28440" fmla="*/ 2134194 w 11737976"/>
              <a:gd name="connsiteY28440" fmla="*/ 755520 h 6407150"/>
              <a:gd name="connsiteX28441" fmla="*/ 2115519 w 11737976"/>
              <a:gd name="connsiteY28441" fmla="*/ 747257 h 6407150"/>
              <a:gd name="connsiteX28442" fmla="*/ 2112889 w 11737976"/>
              <a:gd name="connsiteY28442" fmla="*/ 742780 h 6407150"/>
              <a:gd name="connsiteX28443" fmla="*/ 2116536 w 11737976"/>
              <a:gd name="connsiteY28443" fmla="*/ 741846 h 6407150"/>
              <a:gd name="connsiteX28444" fmla="*/ 2111689 w 11737976"/>
              <a:gd name="connsiteY28444" fmla="*/ 738948 h 6407150"/>
              <a:gd name="connsiteX28445" fmla="*/ 2112963 w 11737976"/>
              <a:gd name="connsiteY28445" fmla="*/ 740644 h 6407150"/>
              <a:gd name="connsiteX28446" fmla="*/ 2111948 w 11737976"/>
              <a:gd name="connsiteY28446" fmla="*/ 741178 h 6407150"/>
              <a:gd name="connsiteX28447" fmla="*/ 2109531 w 11737976"/>
              <a:gd name="connsiteY28447" fmla="*/ 737065 h 6407150"/>
              <a:gd name="connsiteX28448" fmla="*/ 2097569 w 11737976"/>
              <a:gd name="connsiteY28448" fmla="*/ 735892 h 6407150"/>
              <a:gd name="connsiteX28449" fmla="*/ 2099503 w 11737976"/>
              <a:gd name="connsiteY28449" fmla="*/ 727618 h 6407150"/>
              <a:gd name="connsiteX28450" fmla="*/ 2101833 w 11737976"/>
              <a:gd name="connsiteY28450" fmla="*/ 717648 h 6407150"/>
              <a:gd name="connsiteX28451" fmla="*/ 2108475 w 11737976"/>
              <a:gd name="connsiteY28451" fmla="*/ 718970 h 6407150"/>
              <a:gd name="connsiteX28452" fmla="*/ 2107921 w 11737976"/>
              <a:gd name="connsiteY28452" fmla="*/ 718593 h 6407150"/>
              <a:gd name="connsiteX28453" fmla="*/ 2103485 w 11737976"/>
              <a:gd name="connsiteY28453" fmla="*/ 715584 h 6407150"/>
              <a:gd name="connsiteX28454" fmla="*/ 2102911 w 11737976"/>
              <a:gd name="connsiteY28454" fmla="*/ 716334 h 6407150"/>
              <a:gd name="connsiteX28455" fmla="*/ 2102104 w 11737976"/>
              <a:gd name="connsiteY28455" fmla="*/ 716487 h 6407150"/>
              <a:gd name="connsiteX28456" fmla="*/ 2106272 w 11737976"/>
              <a:gd name="connsiteY28456" fmla="*/ 698656 h 6407150"/>
              <a:gd name="connsiteX28457" fmla="*/ 2099503 w 11737976"/>
              <a:gd name="connsiteY28457" fmla="*/ 727618 h 6407150"/>
              <a:gd name="connsiteX28458" fmla="*/ 2089622 w 11737976"/>
              <a:gd name="connsiteY28458" fmla="*/ 725813 h 6407150"/>
              <a:gd name="connsiteX28459" fmla="*/ 2094133 w 11737976"/>
              <a:gd name="connsiteY28459" fmla="*/ 691590 h 6407150"/>
              <a:gd name="connsiteX28460" fmla="*/ 2098307 w 11737976"/>
              <a:gd name="connsiteY28460" fmla="*/ 689415 h 6407150"/>
              <a:gd name="connsiteX28461" fmla="*/ 2098330 w 11737976"/>
              <a:gd name="connsiteY28461" fmla="*/ 687945 h 6407150"/>
              <a:gd name="connsiteX28462" fmla="*/ 2094298 w 11737976"/>
              <a:gd name="connsiteY28462" fmla="*/ 690342 h 6407150"/>
              <a:gd name="connsiteX28463" fmla="*/ 2097951 w 11737976"/>
              <a:gd name="connsiteY28463" fmla="*/ 662625 h 6407150"/>
              <a:gd name="connsiteX28464" fmla="*/ 2095969 w 11737976"/>
              <a:gd name="connsiteY28464" fmla="*/ 610497 h 6407150"/>
              <a:gd name="connsiteX28465" fmla="*/ 2083607 w 11737976"/>
              <a:gd name="connsiteY28465" fmla="*/ 707460 h 6407150"/>
              <a:gd name="connsiteX28466" fmla="*/ 2080398 w 11737976"/>
              <a:gd name="connsiteY28466" fmla="*/ 707373 h 6407150"/>
              <a:gd name="connsiteX28467" fmla="*/ 2076790 w 11737976"/>
              <a:gd name="connsiteY28467" fmla="*/ 705357 h 6407150"/>
              <a:gd name="connsiteX28468" fmla="*/ 2074936 w 11737976"/>
              <a:gd name="connsiteY28468" fmla="*/ 700485 h 6407150"/>
              <a:gd name="connsiteX28469" fmla="*/ 2067712 w 11737976"/>
              <a:gd name="connsiteY28469" fmla="*/ 687304 h 6407150"/>
              <a:gd name="connsiteX28470" fmla="*/ 2064475 w 11737976"/>
              <a:gd name="connsiteY28470" fmla="*/ 700463 h 6407150"/>
              <a:gd name="connsiteX28471" fmla="*/ 2062668 w 11737976"/>
              <a:gd name="connsiteY28471" fmla="*/ 705898 h 6407150"/>
              <a:gd name="connsiteX28472" fmla="*/ 2061021 w 11737976"/>
              <a:gd name="connsiteY28472" fmla="*/ 705604 h 6407150"/>
              <a:gd name="connsiteX28473" fmla="*/ 2058118 w 11737976"/>
              <a:gd name="connsiteY28473" fmla="*/ 706719 h 6407150"/>
              <a:gd name="connsiteX28474" fmla="*/ 2056385 w 11737976"/>
              <a:gd name="connsiteY28474" fmla="*/ 706902 h 6407150"/>
              <a:gd name="connsiteX28475" fmla="*/ 2058096 w 11737976"/>
              <a:gd name="connsiteY28475" fmla="*/ 708207 h 6407150"/>
              <a:gd name="connsiteX28476" fmla="*/ 2062231 w 11737976"/>
              <a:gd name="connsiteY28476" fmla="*/ 707218 h 6407150"/>
              <a:gd name="connsiteX28477" fmla="*/ 2060674 w 11737976"/>
              <a:gd name="connsiteY28477" fmla="*/ 711903 h 6407150"/>
              <a:gd name="connsiteX28478" fmla="*/ 2052026 w 11737976"/>
              <a:gd name="connsiteY28478" fmla="*/ 710324 h 6407150"/>
              <a:gd name="connsiteX28479" fmla="*/ 2054928 w 11737976"/>
              <a:gd name="connsiteY28479" fmla="*/ 697912 h 6407150"/>
              <a:gd name="connsiteX28480" fmla="*/ 2033229 w 11737976"/>
              <a:gd name="connsiteY28480" fmla="*/ 702579 h 6407150"/>
              <a:gd name="connsiteX28481" fmla="*/ 2035163 w 11737976"/>
              <a:gd name="connsiteY28481" fmla="*/ 694304 h 6407150"/>
              <a:gd name="connsiteX28482" fmla="*/ 2037097 w 11737976"/>
              <a:gd name="connsiteY28482" fmla="*/ 686028 h 6407150"/>
              <a:gd name="connsiteX28483" fmla="*/ 2032807 w 11737976"/>
              <a:gd name="connsiteY28483" fmla="*/ 616223 h 6407150"/>
              <a:gd name="connsiteX28484" fmla="*/ 2027761 w 11737976"/>
              <a:gd name="connsiteY28484" fmla="*/ 593733 h 6407150"/>
              <a:gd name="connsiteX28485" fmla="*/ 2023513 w 11737976"/>
              <a:gd name="connsiteY28485" fmla="*/ 696811 h 6407150"/>
              <a:gd name="connsiteX28486" fmla="*/ 2013466 w 11737976"/>
              <a:gd name="connsiteY28486" fmla="*/ 698971 h 6407150"/>
              <a:gd name="connsiteX28487" fmla="*/ 2015400 w 11737976"/>
              <a:gd name="connsiteY28487" fmla="*/ 690697 h 6407150"/>
              <a:gd name="connsiteX28488" fmla="*/ 2020235 w 11737976"/>
              <a:gd name="connsiteY28488" fmla="*/ 670009 h 6407150"/>
              <a:gd name="connsiteX28489" fmla="*/ 2010354 w 11737976"/>
              <a:gd name="connsiteY28489" fmla="*/ 668207 h 6407150"/>
              <a:gd name="connsiteX28490" fmla="*/ 1998809 w 11737976"/>
              <a:gd name="connsiteY28490" fmla="*/ 677789 h 6407150"/>
              <a:gd name="connsiteX28491" fmla="*/ 1998717 w 11737976"/>
              <a:gd name="connsiteY28491" fmla="*/ 676730 h 6407150"/>
              <a:gd name="connsiteX28492" fmla="*/ 2004299 w 11737976"/>
              <a:gd name="connsiteY28492" fmla="*/ 666562 h 6407150"/>
              <a:gd name="connsiteX28493" fmla="*/ 1998537 w 11737976"/>
              <a:gd name="connsiteY28493" fmla="*/ 674678 h 6407150"/>
              <a:gd name="connsiteX28494" fmla="*/ 1998717 w 11737976"/>
              <a:gd name="connsiteY28494" fmla="*/ 676730 h 6407150"/>
              <a:gd name="connsiteX28495" fmla="*/ 1997570 w 11737976"/>
              <a:gd name="connsiteY28495" fmla="*/ 678815 h 6407150"/>
              <a:gd name="connsiteX28496" fmla="*/ 1998809 w 11737976"/>
              <a:gd name="connsiteY28496" fmla="*/ 677789 h 6407150"/>
              <a:gd name="connsiteX28497" fmla="*/ 1999583 w 11737976"/>
              <a:gd name="connsiteY28497" fmla="*/ 686733 h 6407150"/>
              <a:gd name="connsiteX28498" fmla="*/ 1991769 w 11737976"/>
              <a:gd name="connsiteY28498" fmla="*/ 703639 h 6407150"/>
              <a:gd name="connsiteX28499" fmla="*/ 1994669 w 11737976"/>
              <a:gd name="connsiteY28499" fmla="*/ 691227 h 6407150"/>
              <a:gd name="connsiteX28500" fmla="*/ 1985754 w 11737976"/>
              <a:gd name="connsiteY28500" fmla="*/ 685285 h 6407150"/>
              <a:gd name="connsiteX28501" fmla="*/ 1994459 w 11737976"/>
              <a:gd name="connsiteY28501" fmla="*/ 648048 h 6407150"/>
              <a:gd name="connsiteX28502" fmla="*/ 1982642 w 11737976"/>
              <a:gd name="connsiteY28502" fmla="*/ 654520 h 6407150"/>
              <a:gd name="connsiteX28503" fmla="*/ 1985542 w 11737976"/>
              <a:gd name="connsiteY28503" fmla="*/ 642108 h 6407150"/>
              <a:gd name="connsiteX28504" fmla="*/ 1986510 w 11737976"/>
              <a:gd name="connsiteY28504" fmla="*/ 637970 h 6407150"/>
              <a:gd name="connsiteX28505" fmla="*/ 1989411 w 11737976"/>
              <a:gd name="connsiteY28505" fmla="*/ 625558 h 6407150"/>
              <a:gd name="connsiteX28506" fmla="*/ 1973726 w 11737976"/>
              <a:gd name="connsiteY28506" fmla="*/ 648578 h 6407150"/>
              <a:gd name="connsiteX28507" fmla="*/ 1963844 w 11737976"/>
              <a:gd name="connsiteY28507" fmla="*/ 646776 h 6407150"/>
              <a:gd name="connsiteX28508" fmla="*/ 1965779 w 11737976"/>
              <a:gd name="connsiteY28508" fmla="*/ 638501 h 6407150"/>
              <a:gd name="connsiteX28509" fmla="*/ 1954929 w 11737976"/>
              <a:gd name="connsiteY28509" fmla="*/ 640834 h 6407150"/>
              <a:gd name="connsiteX28510" fmla="*/ 1956863 w 11737976"/>
              <a:gd name="connsiteY28510" fmla="*/ 632559 h 6407150"/>
              <a:gd name="connsiteX28511" fmla="*/ 1960731 w 11737976"/>
              <a:gd name="connsiteY28511" fmla="*/ 616010 h 6407150"/>
              <a:gd name="connsiteX28512" fmla="*/ 1961699 w 11737976"/>
              <a:gd name="connsiteY28512" fmla="*/ 611872 h 6407150"/>
              <a:gd name="connsiteX28513" fmla="*/ 1951818 w 11737976"/>
              <a:gd name="connsiteY28513" fmla="*/ 610068 h 6407150"/>
              <a:gd name="connsiteX28514" fmla="*/ 1950850 w 11737976"/>
              <a:gd name="connsiteY28514" fmla="*/ 614207 h 6407150"/>
              <a:gd name="connsiteX28515" fmla="*/ 1960731 w 11737976"/>
              <a:gd name="connsiteY28515" fmla="*/ 616010 h 6407150"/>
              <a:gd name="connsiteX28516" fmla="*/ 1956863 w 11737976"/>
              <a:gd name="connsiteY28516" fmla="*/ 632559 h 6407150"/>
              <a:gd name="connsiteX28517" fmla="*/ 1944081 w 11737976"/>
              <a:gd name="connsiteY28517" fmla="*/ 643168 h 6407150"/>
              <a:gd name="connsiteX28518" fmla="*/ 1931297 w 11737976"/>
              <a:gd name="connsiteY28518" fmla="*/ 653775 h 6407150"/>
              <a:gd name="connsiteX28519" fmla="*/ 1935165 w 11737976"/>
              <a:gd name="connsiteY28519" fmla="*/ 637226 h 6407150"/>
              <a:gd name="connsiteX28520" fmla="*/ 1925285 w 11737976"/>
              <a:gd name="connsiteY28520" fmla="*/ 635422 h 6407150"/>
              <a:gd name="connsiteX28521" fmla="*/ 1922382 w 11737976"/>
              <a:gd name="connsiteY28521" fmla="*/ 647836 h 6407150"/>
              <a:gd name="connsiteX28522" fmla="*/ 1915401 w 11737976"/>
              <a:gd name="connsiteY28522" fmla="*/ 633619 h 6407150"/>
              <a:gd name="connsiteX28523" fmla="*/ 1930119 w 11737976"/>
              <a:gd name="connsiteY28523" fmla="*/ 614736 h 6407150"/>
              <a:gd name="connsiteX28524" fmla="*/ 1931086 w 11737976"/>
              <a:gd name="connsiteY28524" fmla="*/ 610599 h 6407150"/>
              <a:gd name="connsiteX28525" fmla="*/ 1921204 w 11737976"/>
              <a:gd name="connsiteY28525" fmla="*/ 608795 h 6407150"/>
              <a:gd name="connsiteX28526" fmla="*/ 1918301 w 11737976"/>
              <a:gd name="connsiteY28526" fmla="*/ 621207 h 6407150"/>
              <a:gd name="connsiteX28527" fmla="*/ 1909389 w 11737976"/>
              <a:gd name="connsiteY28527" fmla="*/ 615266 h 6407150"/>
              <a:gd name="connsiteX28528" fmla="*/ 1897571 w 11737976"/>
              <a:gd name="connsiteY28528" fmla="*/ 621736 h 6407150"/>
              <a:gd name="connsiteX28529" fmla="*/ 1896605 w 11737976"/>
              <a:gd name="connsiteY28529" fmla="*/ 625874 h 6407150"/>
              <a:gd name="connsiteX28530" fmla="*/ 1895638 w 11737976"/>
              <a:gd name="connsiteY28530" fmla="*/ 630011 h 6407150"/>
              <a:gd name="connsiteX28531" fmla="*/ 1894669 w 11737976"/>
              <a:gd name="connsiteY28531" fmla="*/ 634149 h 6407150"/>
              <a:gd name="connsiteX28532" fmla="*/ 1885756 w 11737976"/>
              <a:gd name="connsiteY28532" fmla="*/ 628208 h 6407150"/>
              <a:gd name="connsiteX28533" fmla="*/ 1888658 w 11737976"/>
              <a:gd name="connsiteY28533" fmla="*/ 615795 h 6407150"/>
              <a:gd name="connsiteX28534" fmla="*/ 1877808 w 11737976"/>
              <a:gd name="connsiteY28534" fmla="*/ 618129 h 6407150"/>
              <a:gd name="connsiteX28535" fmla="*/ 1892525 w 11737976"/>
              <a:gd name="connsiteY28535" fmla="*/ 599245 h 6407150"/>
              <a:gd name="connsiteX28536" fmla="*/ 1895427 w 11737976"/>
              <a:gd name="connsiteY28536" fmla="*/ 586834 h 6407150"/>
              <a:gd name="connsiteX28537" fmla="*/ 1884577 w 11737976"/>
              <a:gd name="connsiteY28537" fmla="*/ 589168 h 6407150"/>
              <a:gd name="connsiteX28538" fmla="*/ 1874693 w 11737976"/>
              <a:gd name="connsiteY28538" fmla="*/ 587364 h 6407150"/>
              <a:gd name="connsiteX28539" fmla="*/ 1876628 w 11737976"/>
              <a:gd name="connsiteY28539" fmla="*/ 579089 h 6407150"/>
              <a:gd name="connsiteX28540" fmla="*/ 1866747 w 11737976"/>
              <a:gd name="connsiteY28540" fmla="*/ 577285 h 6407150"/>
              <a:gd name="connsiteX28541" fmla="*/ 1869649 w 11737976"/>
              <a:gd name="connsiteY28541" fmla="*/ 564873 h 6407150"/>
              <a:gd name="connsiteX28542" fmla="*/ 1873517 w 11737976"/>
              <a:gd name="connsiteY28542" fmla="*/ 548324 h 6407150"/>
              <a:gd name="connsiteX28543" fmla="*/ 1874484 w 11737976"/>
              <a:gd name="connsiteY28543" fmla="*/ 544186 h 6407150"/>
              <a:gd name="connsiteX28544" fmla="*/ 1864601 w 11737976"/>
              <a:gd name="connsiteY28544" fmla="*/ 542383 h 6407150"/>
              <a:gd name="connsiteX28545" fmla="*/ 1865568 w 11737976"/>
              <a:gd name="connsiteY28545" fmla="*/ 538246 h 6407150"/>
              <a:gd name="connsiteX28546" fmla="*/ 1792899 w 11737976"/>
              <a:gd name="connsiteY28546" fmla="*/ 537460 h 6407150"/>
              <a:gd name="connsiteX28547" fmla="*/ 1765130 w 11737976"/>
              <a:gd name="connsiteY28547" fmla="*/ 566815 h 6407150"/>
              <a:gd name="connsiteX28548" fmla="*/ 1763200 w 11737976"/>
              <a:gd name="connsiteY28548" fmla="*/ 575069 h 6407150"/>
              <a:gd name="connsiteX28549" fmla="*/ 1761272 w 11737976"/>
              <a:gd name="connsiteY28549" fmla="*/ 583322 h 6407150"/>
              <a:gd name="connsiteX28550" fmla="*/ 1749318 w 11737976"/>
              <a:gd name="connsiteY28550" fmla="*/ 589746 h 6407150"/>
              <a:gd name="connsiteX28551" fmla="*/ 1740255 w 11737976"/>
              <a:gd name="connsiteY28551" fmla="*/ 583790 h 6407150"/>
              <a:gd name="connsiteX28552" fmla="*/ 1741220 w 11737976"/>
              <a:gd name="connsiteY28552" fmla="*/ 579662 h 6407150"/>
              <a:gd name="connsiteX28553" fmla="*/ 1744113 w 11737976"/>
              <a:gd name="connsiteY28553" fmla="*/ 567282 h 6407150"/>
              <a:gd name="connsiteX28554" fmla="*/ 1730228 w 11737976"/>
              <a:gd name="connsiteY28554" fmla="*/ 581959 h 6407150"/>
              <a:gd name="connsiteX28555" fmla="*/ 1736397 w 11737976"/>
              <a:gd name="connsiteY28555" fmla="*/ 600296 h 6407150"/>
              <a:gd name="connsiteX28556" fmla="*/ 1724441 w 11737976"/>
              <a:gd name="connsiteY28556" fmla="*/ 606721 h 6407150"/>
              <a:gd name="connsiteX28557" fmla="*/ 1717719 w 11737976"/>
              <a:gd name="connsiteY28557" fmla="*/ 596350 h 6407150"/>
              <a:gd name="connsiteX28558" fmla="*/ 1719237 w 11737976"/>
              <a:gd name="connsiteY28558" fmla="*/ 584266 h 6407150"/>
              <a:gd name="connsiteX28559" fmla="*/ 1719238 w 11737976"/>
              <a:gd name="connsiteY28559" fmla="*/ 584260 h 6407150"/>
              <a:gd name="connsiteX28560" fmla="*/ 1719239 w 11737976"/>
              <a:gd name="connsiteY28560" fmla="*/ 584258 h 6407150"/>
              <a:gd name="connsiteX28561" fmla="*/ 1719240 w 11737976"/>
              <a:gd name="connsiteY28561" fmla="*/ 584257 h 6407150"/>
              <a:gd name="connsiteX28562" fmla="*/ 1719239 w 11737976"/>
              <a:gd name="connsiteY28562" fmla="*/ 584257 h 6407150"/>
              <a:gd name="connsiteX28563" fmla="*/ 1719602 w 11737976"/>
              <a:gd name="connsiteY28563" fmla="*/ 582709 h 6407150"/>
              <a:gd name="connsiteX28564" fmla="*/ 1722134 w 11737976"/>
              <a:gd name="connsiteY28564" fmla="*/ 571875 h 6407150"/>
              <a:gd name="connsiteX28565" fmla="*/ 1713070 w 11737976"/>
              <a:gd name="connsiteY28565" fmla="*/ 565919 h 6407150"/>
              <a:gd name="connsiteX28566" fmla="*/ 1698221 w 11737976"/>
              <a:gd name="connsiteY28566" fmla="*/ 584722 h 6407150"/>
              <a:gd name="connsiteX28567" fmla="*/ 1674690 w 11737976"/>
              <a:gd name="connsiteY28567" fmla="*/ 640670 h 6407150"/>
              <a:gd name="connsiteX28568" fmla="*/ 1673725 w 11737976"/>
              <a:gd name="connsiteY28568" fmla="*/ 644796 h 6407150"/>
              <a:gd name="connsiteX28569" fmla="*/ 1661185 w 11737976"/>
              <a:gd name="connsiteY28569" fmla="*/ 698445 h 6407150"/>
              <a:gd name="connsiteX28570" fmla="*/ 1657327 w 11737976"/>
              <a:gd name="connsiteY28570" fmla="*/ 714953 h 6407150"/>
              <a:gd name="connsiteX28571" fmla="*/ 1656360 w 11737976"/>
              <a:gd name="connsiteY28571" fmla="*/ 719081 h 6407150"/>
              <a:gd name="connsiteX28572" fmla="*/ 1667354 w 11737976"/>
              <a:gd name="connsiteY28572" fmla="*/ 716783 h 6407150"/>
              <a:gd name="connsiteX28573" fmla="*/ 1666389 w 11737976"/>
              <a:gd name="connsiteY28573" fmla="*/ 720911 h 6407150"/>
              <a:gd name="connsiteX28574" fmla="*/ 1674486 w 11737976"/>
              <a:gd name="connsiteY28574" fmla="*/ 730995 h 6407150"/>
              <a:gd name="connsiteX28575" fmla="*/ 1683549 w 11737976"/>
              <a:gd name="connsiteY28575" fmla="*/ 736953 h 6407150"/>
              <a:gd name="connsiteX28576" fmla="*/ 1687407 w 11737976"/>
              <a:gd name="connsiteY28576" fmla="*/ 720443 h 6407150"/>
              <a:gd name="connsiteX28577" fmla="*/ 1693571 w 11737976"/>
              <a:gd name="connsiteY28577" fmla="*/ 738782 h 6407150"/>
              <a:gd name="connsiteX28578" fmla="*/ 1691643 w 11737976"/>
              <a:gd name="connsiteY28578" fmla="*/ 747034 h 6407150"/>
              <a:gd name="connsiteX28579" fmla="*/ 1690678 w 11737976"/>
              <a:gd name="connsiteY28579" fmla="*/ 751163 h 6407150"/>
              <a:gd name="connsiteX28580" fmla="*/ 1689713 w 11737976"/>
              <a:gd name="connsiteY28580" fmla="*/ 755289 h 6407150"/>
              <a:gd name="connsiteX28581" fmla="*/ 1677760 w 11737976"/>
              <a:gd name="connsiteY28581" fmla="*/ 761713 h 6407150"/>
              <a:gd name="connsiteX28582" fmla="*/ 1676796 w 11737976"/>
              <a:gd name="connsiteY28582" fmla="*/ 765840 h 6407150"/>
              <a:gd name="connsiteX28583" fmla="*/ 1686820 w 11737976"/>
              <a:gd name="connsiteY28583" fmla="*/ 767669 h 6407150"/>
              <a:gd name="connsiteX28584" fmla="*/ 1689713 w 11737976"/>
              <a:gd name="connsiteY28584" fmla="*/ 755289 h 6407150"/>
              <a:gd name="connsiteX28585" fmla="*/ 1704564 w 11737976"/>
              <a:gd name="connsiteY28585" fmla="*/ 736484 h 6407150"/>
              <a:gd name="connsiteX28586" fmla="*/ 1705529 w 11737976"/>
              <a:gd name="connsiteY28586" fmla="*/ 732358 h 6407150"/>
              <a:gd name="connsiteX28587" fmla="*/ 1731368 w 11737976"/>
              <a:gd name="connsiteY28587" fmla="*/ 711256 h 6407150"/>
              <a:gd name="connsiteX28588" fmla="*/ 1711316 w 11737976"/>
              <a:gd name="connsiteY28588" fmla="*/ 707596 h 6407150"/>
              <a:gd name="connsiteX28589" fmla="*/ 1709388 w 11737976"/>
              <a:gd name="connsiteY28589" fmla="*/ 715851 h 6407150"/>
              <a:gd name="connsiteX28590" fmla="*/ 1706493 w 11737976"/>
              <a:gd name="connsiteY28590" fmla="*/ 728231 h 6407150"/>
              <a:gd name="connsiteX28591" fmla="*/ 1705529 w 11737976"/>
              <a:gd name="connsiteY28591" fmla="*/ 732358 h 6407150"/>
              <a:gd name="connsiteX28592" fmla="*/ 1712281 w 11737976"/>
              <a:gd name="connsiteY28592" fmla="*/ 703470 h 6407150"/>
              <a:gd name="connsiteX28593" fmla="*/ 1709006 w 11737976"/>
              <a:gd name="connsiteY28593" fmla="*/ 672751 h 6407150"/>
              <a:gd name="connsiteX28594" fmla="*/ 1719032 w 11737976"/>
              <a:gd name="connsiteY28594" fmla="*/ 674581 h 6407150"/>
              <a:gd name="connsiteX28595" fmla="*/ 1719997 w 11737976"/>
              <a:gd name="connsiteY28595" fmla="*/ 670454 h 6407150"/>
              <a:gd name="connsiteX28596" fmla="*/ 1730025 w 11737976"/>
              <a:gd name="connsiteY28596" fmla="*/ 672283 h 6407150"/>
              <a:gd name="connsiteX28597" fmla="*/ 1741013 w 11737976"/>
              <a:gd name="connsiteY28597" fmla="*/ 669987 h 6407150"/>
              <a:gd name="connsiteX28598" fmla="*/ 1744872 w 11737976"/>
              <a:gd name="connsiteY28598" fmla="*/ 653480 h 6407150"/>
              <a:gd name="connsiteX28599" fmla="*/ 1745837 w 11737976"/>
              <a:gd name="connsiteY28599" fmla="*/ 649353 h 6407150"/>
              <a:gd name="connsiteX28600" fmla="*/ 1734262 w 11737976"/>
              <a:gd name="connsiteY28600" fmla="*/ 698876 h 6407150"/>
              <a:gd name="connsiteX28601" fmla="*/ 1742359 w 11737976"/>
              <a:gd name="connsiteY28601" fmla="*/ 708960 h 6407150"/>
              <a:gd name="connsiteX28602" fmla="*/ 1745252 w 11737976"/>
              <a:gd name="connsiteY28602" fmla="*/ 696579 h 6407150"/>
              <a:gd name="connsiteX28603" fmla="*/ 1754314 w 11737976"/>
              <a:gd name="connsiteY28603" fmla="*/ 702537 h 6407150"/>
              <a:gd name="connsiteX28604" fmla="*/ 1747182 w 11737976"/>
              <a:gd name="connsiteY28604" fmla="*/ 688324 h 6407150"/>
              <a:gd name="connsiteX28605" fmla="*/ 1757209 w 11737976"/>
              <a:gd name="connsiteY28605" fmla="*/ 690155 h 6407150"/>
              <a:gd name="connsiteX28606" fmla="*/ 1758173 w 11737976"/>
              <a:gd name="connsiteY28606" fmla="*/ 686028 h 6407150"/>
              <a:gd name="connsiteX28607" fmla="*/ 1759138 w 11737976"/>
              <a:gd name="connsiteY28607" fmla="*/ 681901 h 6407150"/>
              <a:gd name="connsiteX28608" fmla="*/ 1762997 w 11737976"/>
              <a:gd name="connsiteY28608" fmla="*/ 665393 h 6407150"/>
              <a:gd name="connsiteX28609" fmla="*/ 1772058 w 11737976"/>
              <a:gd name="connsiteY28609" fmla="*/ 671351 h 6407150"/>
              <a:gd name="connsiteX28610" fmla="*/ 1777847 w 11737976"/>
              <a:gd name="connsiteY28610" fmla="*/ 646589 h 6407150"/>
              <a:gd name="connsiteX28611" fmla="*/ 1776882 w 11737976"/>
              <a:gd name="connsiteY28611" fmla="*/ 650715 h 6407150"/>
              <a:gd name="connsiteX28612" fmla="*/ 1784012 w 11737976"/>
              <a:gd name="connsiteY28612" fmla="*/ 664927 h 6407150"/>
              <a:gd name="connsiteX28613" fmla="*/ 1786907 w 11737976"/>
              <a:gd name="connsiteY28613" fmla="*/ 652546 h 6407150"/>
              <a:gd name="connsiteX28614" fmla="*/ 1790765 w 11737976"/>
              <a:gd name="connsiteY28614" fmla="*/ 636038 h 6407150"/>
              <a:gd name="connsiteX28615" fmla="*/ 1800791 w 11737976"/>
              <a:gd name="connsiteY28615" fmla="*/ 637869 h 6407150"/>
              <a:gd name="connsiteX28616" fmla="*/ 1795968 w 11737976"/>
              <a:gd name="connsiteY28616" fmla="*/ 658503 h 6407150"/>
              <a:gd name="connsiteX28617" fmla="*/ 1807924 w 11737976"/>
              <a:gd name="connsiteY28617" fmla="*/ 652079 h 6407150"/>
              <a:gd name="connsiteX28618" fmla="*/ 1812747 w 11737976"/>
              <a:gd name="connsiteY28618" fmla="*/ 631446 h 6407150"/>
              <a:gd name="connsiteX28619" fmla="*/ 1801756 w 11737976"/>
              <a:gd name="connsiteY28619" fmla="*/ 633742 h 6407150"/>
              <a:gd name="connsiteX28620" fmla="*/ 1803685 w 11737976"/>
              <a:gd name="connsiteY28620" fmla="*/ 625487 h 6407150"/>
              <a:gd name="connsiteX28621" fmla="*/ 1804649 w 11737976"/>
              <a:gd name="connsiteY28621" fmla="*/ 621361 h 6407150"/>
              <a:gd name="connsiteX28622" fmla="*/ 1809472 w 11737976"/>
              <a:gd name="connsiteY28622" fmla="*/ 600727 h 6407150"/>
              <a:gd name="connsiteX28623" fmla="*/ 1800410 w 11737976"/>
              <a:gd name="connsiteY28623" fmla="*/ 594769 h 6407150"/>
              <a:gd name="connsiteX28624" fmla="*/ 1803305 w 11737976"/>
              <a:gd name="connsiteY28624" fmla="*/ 582389 h 6407150"/>
              <a:gd name="connsiteX28625" fmla="*/ 1804269 w 11737976"/>
              <a:gd name="connsiteY28625" fmla="*/ 578263 h 6407150"/>
              <a:gd name="connsiteX28626" fmla="*/ 1805233 w 11737976"/>
              <a:gd name="connsiteY28626" fmla="*/ 574135 h 6407150"/>
              <a:gd name="connsiteX28627" fmla="*/ 1795209 w 11737976"/>
              <a:gd name="connsiteY28627" fmla="*/ 572304 h 6407150"/>
              <a:gd name="connsiteX28628" fmla="*/ 1794245 w 11737976"/>
              <a:gd name="connsiteY28628" fmla="*/ 576432 h 6407150"/>
              <a:gd name="connsiteX28629" fmla="*/ 1789423 w 11737976"/>
              <a:gd name="connsiteY28629" fmla="*/ 597068 h 6407150"/>
              <a:gd name="connsiteX28630" fmla="*/ 1792899 w 11737976"/>
              <a:gd name="connsiteY28630" fmla="*/ 537460 h 6407150"/>
              <a:gd name="connsiteX28631" fmla="*/ 0 w 11737976"/>
              <a:gd name="connsiteY28631" fmla="*/ 0 h 6407150"/>
              <a:gd name="connsiteX28632" fmla="*/ 11737976 w 11737976"/>
              <a:gd name="connsiteY28632" fmla="*/ 0 h 6407150"/>
              <a:gd name="connsiteX28633" fmla="*/ 11737976 w 11737976"/>
              <a:gd name="connsiteY28633" fmla="*/ 6407150 h 6407150"/>
              <a:gd name="connsiteX28634" fmla="*/ 0 w 11737976"/>
              <a:gd name="connsiteY28634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</a:cxnLst>
            <a:rect l="l" t="t" r="r" b="b"/>
            <a:pathLst>
              <a:path w="11737976" h="6407150">
                <a:moveTo>
                  <a:pt x="6544153" y="5864397"/>
                </a:moveTo>
                <a:cubicBezTo>
                  <a:pt x="6543534" y="5865582"/>
                  <a:pt x="6539268" y="5863844"/>
                  <a:pt x="6542296" y="5867949"/>
                </a:cubicBezTo>
                <a:cubicBezTo>
                  <a:pt x="6546251" y="5870277"/>
                  <a:pt x="6549002" y="5869962"/>
                  <a:pt x="6549622" y="5868780"/>
                </a:cubicBezTo>
                <a:cubicBezTo>
                  <a:pt x="6550242" y="5867595"/>
                  <a:pt x="6548728" y="5865543"/>
                  <a:pt x="6544153" y="5864397"/>
                </a:cubicBezTo>
                <a:close/>
                <a:moveTo>
                  <a:pt x="6333033" y="5858975"/>
                </a:moveTo>
                <a:cubicBezTo>
                  <a:pt x="6341990" y="5862624"/>
                  <a:pt x="6317572" y="5857372"/>
                  <a:pt x="6331008" y="5862845"/>
                </a:cubicBezTo>
                <a:cubicBezTo>
                  <a:pt x="6333585" y="5863112"/>
                  <a:pt x="6336836" y="5862089"/>
                  <a:pt x="6338071" y="5861027"/>
                </a:cubicBezTo>
                <a:cubicBezTo>
                  <a:pt x="6339305" y="5859966"/>
                  <a:pt x="6338522" y="5858864"/>
                  <a:pt x="6333033" y="5858975"/>
                </a:cubicBezTo>
                <a:close/>
                <a:moveTo>
                  <a:pt x="1621316" y="5856482"/>
                </a:moveTo>
                <a:cubicBezTo>
                  <a:pt x="1620437" y="5856201"/>
                  <a:pt x="1619558" y="5855919"/>
                  <a:pt x="1618240" y="5857011"/>
                </a:cubicBezTo>
                <a:cubicBezTo>
                  <a:pt x="1616921" y="5858101"/>
                  <a:pt x="1616482" y="5859474"/>
                  <a:pt x="1616043" y="5860847"/>
                </a:cubicBezTo>
                <a:cubicBezTo>
                  <a:pt x="1615604" y="5862219"/>
                  <a:pt x="1615604" y="5862219"/>
                  <a:pt x="1615165" y="5863592"/>
                </a:cubicBezTo>
                <a:cubicBezTo>
                  <a:pt x="1614726" y="5864963"/>
                  <a:pt x="1615165" y="5866617"/>
                  <a:pt x="1614286" y="5866335"/>
                </a:cubicBezTo>
                <a:cubicBezTo>
                  <a:pt x="1613846" y="5867708"/>
                  <a:pt x="1614286" y="5869361"/>
                  <a:pt x="1615165" y="5869643"/>
                </a:cubicBezTo>
                <a:cubicBezTo>
                  <a:pt x="1616045" y="5869925"/>
                  <a:pt x="1617363" y="5868833"/>
                  <a:pt x="1617363" y="5868833"/>
                </a:cubicBezTo>
                <a:cubicBezTo>
                  <a:pt x="1617802" y="5867461"/>
                  <a:pt x="1618240" y="5866090"/>
                  <a:pt x="1618679" y="5864717"/>
                </a:cubicBezTo>
                <a:cubicBezTo>
                  <a:pt x="1618680" y="5861691"/>
                  <a:pt x="1619118" y="5860318"/>
                  <a:pt x="1620437" y="5859227"/>
                </a:cubicBezTo>
                <a:cubicBezTo>
                  <a:pt x="1621756" y="5858135"/>
                  <a:pt x="1622196" y="5856763"/>
                  <a:pt x="1621316" y="5856482"/>
                </a:cubicBezTo>
                <a:close/>
                <a:moveTo>
                  <a:pt x="6265960" y="5850788"/>
                </a:moveTo>
                <a:cubicBezTo>
                  <a:pt x="6266142" y="5851830"/>
                  <a:pt x="6268041" y="5853764"/>
                  <a:pt x="6270440" y="5854740"/>
                </a:cubicBezTo>
                <a:lnTo>
                  <a:pt x="6271774" y="5852191"/>
                </a:lnTo>
                <a:cubicBezTo>
                  <a:pt x="6274507" y="5852531"/>
                  <a:pt x="6274673" y="5852212"/>
                  <a:pt x="6274158" y="5851808"/>
                </a:cubicBezTo>
                <a:cubicBezTo>
                  <a:pt x="6273641" y="5851406"/>
                  <a:pt x="6272441" y="5850917"/>
                  <a:pt x="6272441" y="5850917"/>
                </a:cubicBezTo>
                <a:lnTo>
                  <a:pt x="6271774" y="5852191"/>
                </a:lnTo>
                <a:cubicBezTo>
                  <a:pt x="6267310" y="5849599"/>
                  <a:pt x="6265776" y="5849748"/>
                  <a:pt x="6265960" y="5850788"/>
                </a:cubicBezTo>
                <a:close/>
                <a:moveTo>
                  <a:pt x="4498376" y="5849372"/>
                </a:moveTo>
                <a:cubicBezTo>
                  <a:pt x="4496912" y="5849603"/>
                  <a:pt x="4496581" y="5850707"/>
                  <a:pt x="4495918" y="5852913"/>
                </a:cubicBezTo>
                <a:cubicBezTo>
                  <a:pt x="4506306" y="5855484"/>
                  <a:pt x="4494592" y="5857328"/>
                  <a:pt x="4503656" y="5864314"/>
                </a:cubicBezTo>
                <a:cubicBezTo>
                  <a:pt x="4504980" y="5859899"/>
                  <a:pt x="4504980" y="5859899"/>
                  <a:pt x="4504980" y="5859899"/>
                </a:cubicBezTo>
                <a:cubicBezTo>
                  <a:pt x="4506306" y="5855484"/>
                  <a:pt x="4506306" y="5855484"/>
                  <a:pt x="4507633" y="5851070"/>
                </a:cubicBezTo>
                <a:cubicBezTo>
                  <a:pt x="4502437" y="5849784"/>
                  <a:pt x="4499840" y="5849141"/>
                  <a:pt x="4498376" y="5849372"/>
                </a:cubicBezTo>
                <a:close/>
                <a:moveTo>
                  <a:pt x="6417386" y="5848325"/>
                </a:moveTo>
                <a:cubicBezTo>
                  <a:pt x="6416909" y="5849236"/>
                  <a:pt x="6417499" y="5850581"/>
                  <a:pt x="6417499" y="5850581"/>
                </a:cubicBezTo>
                <a:cubicBezTo>
                  <a:pt x="6419790" y="5851146"/>
                  <a:pt x="6420975" y="5851353"/>
                  <a:pt x="6421550" y="5851334"/>
                </a:cubicBezTo>
                <a:cubicBezTo>
                  <a:pt x="6423279" y="5851278"/>
                  <a:pt x="6419518" y="5849195"/>
                  <a:pt x="6423669" y="5848676"/>
                </a:cubicBezTo>
                <a:cubicBezTo>
                  <a:pt x="6419405" y="5846939"/>
                  <a:pt x="6417862" y="5847415"/>
                  <a:pt x="6417386" y="5848325"/>
                </a:cubicBezTo>
                <a:close/>
                <a:moveTo>
                  <a:pt x="6296467" y="5845792"/>
                </a:moveTo>
                <a:cubicBezTo>
                  <a:pt x="6300732" y="5847529"/>
                  <a:pt x="6302996" y="5853091"/>
                  <a:pt x="6304330" y="5850542"/>
                </a:cubicBezTo>
                <a:cubicBezTo>
                  <a:pt x="6295799" y="5847067"/>
                  <a:pt x="6310597" y="5848454"/>
                  <a:pt x="6301398" y="5846254"/>
                </a:cubicBezTo>
                <a:cubicBezTo>
                  <a:pt x="6300732" y="5847529"/>
                  <a:pt x="6297134" y="5844517"/>
                  <a:pt x="6296467" y="5845792"/>
                </a:cubicBezTo>
                <a:close/>
                <a:moveTo>
                  <a:pt x="6336110" y="5841727"/>
                </a:moveTo>
                <a:lnTo>
                  <a:pt x="6336374" y="5841835"/>
                </a:lnTo>
                <a:lnTo>
                  <a:pt x="6336915" y="5842751"/>
                </a:lnTo>
                <a:lnTo>
                  <a:pt x="6336247" y="5842289"/>
                </a:lnTo>
                <a:close/>
                <a:moveTo>
                  <a:pt x="6281912" y="5838611"/>
                </a:moveTo>
                <a:cubicBezTo>
                  <a:pt x="6281413" y="5838408"/>
                  <a:pt x="6280618" y="5839926"/>
                  <a:pt x="6277031" y="5842146"/>
                </a:cubicBezTo>
                <a:cubicBezTo>
                  <a:pt x="6281665" y="5842560"/>
                  <a:pt x="6284393" y="5846616"/>
                  <a:pt x="6285029" y="5845403"/>
                </a:cubicBezTo>
                <a:cubicBezTo>
                  <a:pt x="6282618" y="5840739"/>
                  <a:pt x="6282412" y="5838815"/>
                  <a:pt x="6281912" y="5838611"/>
                </a:cubicBezTo>
                <a:close/>
                <a:moveTo>
                  <a:pt x="1537910" y="5835864"/>
                </a:moveTo>
                <a:cubicBezTo>
                  <a:pt x="1539606" y="5836407"/>
                  <a:pt x="1533210" y="5841789"/>
                  <a:pt x="1538296" y="5843417"/>
                </a:cubicBezTo>
                <a:cubicBezTo>
                  <a:pt x="1539358" y="5843015"/>
                  <a:pt x="1539999" y="5842105"/>
                  <a:pt x="1540331" y="5841027"/>
                </a:cubicBezTo>
                <a:cubicBezTo>
                  <a:pt x="1541323" y="5837791"/>
                  <a:pt x="1539516" y="5833035"/>
                  <a:pt x="1537910" y="5835864"/>
                </a:cubicBezTo>
                <a:close/>
                <a:moveTo>
                  <a:pt x="4638689" y="5835807"/>
                </a:moveTo>
                <a:cubicBezTo>
                  <a:pt x="4638689" y="5835807"/>
                  <a:pt x="4637437" y="5839977"/>
                  <a:pt x="4637437" y="5839977"/>
                </a:cubicBezTo>
                <a:cubicBezTo>
                  <a:pt x="4636185" y="5844146"/>
                  <a:pt x="4634934" y="5848315"/>
                  <a:pt x="4634934" y="5848315"/>
                </a:cubicBezTo>
                <a:cubicBezTo>
                  <a:pt x="4645323" y="5850886"/>
                  <a:pt x="4644071" y="5855055"/>
                  <a:pt x="4642819" y="5859224"/>
                </a:cubicBezTo>
                <a:lnTo>
                  <a:pt x="4647826" y="5842548"/>
                </a:lnTo>
                <a:cubicBezTo>
                  <a:pt x="4637437" y="5839977"/>
                  <a:pt x="4637437" y="5839977"/>
                  <a:pt x="4638689" y="5835807"/>
                </a:cubicBezTo>
                <a:close/>
                <a:moveTo>
                  <a:pt x="1625016" y="5835513"/>
                </a:moveTo>
                <a:cubicBezTo>
                  <a:pt x="1623701" y="5836566"/>
                  <a:pt x="1623701" y="5836566"/>
                  <a:pt x="1623272" y="5837902"/>
                </a:cubicBezTo>
                <a:cubicBezTo>
                  <a:pt x="1623306" y="5840860"/>
                  <a:pt x="1621132" y="5844585"/>
                  <a:pt x="1619388" y="5846974"/>
                </a:cubicBezTo>
                <a:cubicBezTo>
                  <a:pt x="1618960" y="5848310"/>
                  <a:pt x="1618960" y="5848310"/>
                  <a:pt x="1618960" y="5848310"/>
                </a:cubicBezTo>
                <a:cubicBezTo>
                  <a:pt x="1618070" y="5848026"/>
                  <a:pt x="1618070" y="5848026"/>
                  <a:pt x="1618070" y="5848026"/>
                </a:cubicBezTo>
                <a:cubicBezTo>
                  <a:pt x="1617642" y="5849363"/>
                  <a:pt x="1618531" y="5849648"/>
                  <a:pt x="1619422" y="5849933"/>
                </a:cubicBezTo>
                <a:cubicBezTo>
                  <a:pt x="1619422" y="5849933"/>
                  <a:pt x="1620310" y="5850217"/>
                  <a:pt x="1620738" y="5848880"/>
                </a:cubicBezTo>
                <a:cubicBezTo>
                  <a:pt x="1621628" y="5849164"/>
                  <a:pt x="1621628" y="5849164"/>
                  <a:pt x="1621628" y="5849164"/>
                </a:cubicBezTo>
                <a:cubicBezTo>
                  <a:pt x="1622715" y="5847302"/>
                  <a:pt x="1623800" y="5845439"/>
                  <a:pt x="1624665" y="5843505"/>
                </a:cubicBezTo>
                <a:cubicBezTo>
                  <a:pt x="1625530" y="5841572"/>
                  <a:pt x="1626171" y="5839567"/>
                  <a:pt x="1626369" y="5837419"/>
                </a:cubicBezTo>
                <a:cubicBezTo>
                  <a:pt x="1626369" y="5837419"/>
                  <a:pt x="1625907" y="5835798"/>
                  <a:pt x="1625016" y="5835513"/>
                </a:cubicBezTo>
                <a:close/>
                <a:moveTo>
                  <a:pt x="1806961" y="5832236"/>
                </a:moveTo>
                <a:cubicBezTo>
                  <a:pt x="1805991" y="5833171"/>
                  <a:pt x="1804939" y="5835203"/>
                  <a:pt x="1805101" y="5838040"/>
                </a:cubicBezTo>
                <a:cubicBezTo>
                  <a:pt x="1807044" y="5835690"/>
                  <a:pt x="1807987" y="5834042"/>
                  <a:pt x="1808318" y="5833009"/>
                </a:cubicBezTo>
                <a:cubicBezTo>
                  <a:pt x="1808813" y="5831463"/>
                  <a:pt x="1807928" y="5831301"/>
                  <a:pt x="1806961" y="5832236"/>
                </a:cubicBezTo>
                <a:close/>
                <a:moveTo>
                  <a:pt x="6341775" y="5831885"/>
                </a:moveTo>
                <a:cubicBezTo>
                  <a:pt x="6341114" y="5833150"/>
                  <a:pt x="6341114" y="5833150"/>
                  <a:pt x="6340451" y="5834414"/>
                </a:cubicBezTo>
                <a:cubicBezTo>
                  <a:pt x="6335311" y="5833855"/>
                  <a:pt x="6328849" y="5835824"/>
                  <a:pt x="6333327" y="5837648"/>
                </a:cubicBezTo>
                <a:cubicBezTo>
                  <a:pt x="6336228" y="5837295"/>
                  <a:pt x="6335731" y="5838244"/>
                  <a:pt x="6335630" y="5839737"/>
                </a:cubicBezTo>
                <a:lnTo>
                  <a:pt x="6336110" y="5841727"/>
                </a:lnTo>
                <a:lnTo>
                  <a:pt x="6334375" y="5841021"/>
                </a:lnTo>
                <a:cubicBezTo>
                  <a:pt x="6333375" y="5840613"/>
                  <a:pt x="6332376" y="5840206"/>
                  <a:pt x="6332376" y="5840206"/>
                </a:cubicBezTo>
                <a:cubicBezTo>
                  <a:pt x="6332376" y="5840206"/>
                  <a:pt x="6331661" y="5841573"/>
                  <a:pt x="6331661" y="5841573"/>
                </a:cubicBezTo>
                <a:cubicBezTo>
                  <a:pt x="6334945" y="5844566"/>
                  <a:pt x="6334945" y="5844566"/>
                  <a:pt x="6338944" y="5846196"/>
                </a:cubicBezTo>
                <a:cubicBezTo>
                  <a:pt x="6339301" y="5845512"/>
                  <a:pt x="6338480" y="5844765"/>
                  <a:pt x="6337659" y="5844015"/>
                </a:cubicBezTo>
                <a:lnTo>
                  <a:pt x="6336915" y="5842751"/>
                </a:lnTo>
                <a:lnTo>
                  <a:pt x="6340298" y="5845091"/>
                </a:lnTo>
                <a:cubicBezTo>
                  <a:pt x="6345440" y="5845650"/>
                  <a:pt x="6342283" y="5841297"/>
                  <a:pt x="6351241" y="5844946"/>
                </a:cubicBezTo>
                <a:cubicBezTo>
                  <a:pt x="6347424" y="5841856"/>
                  <a:pt x="6353887" y="5839888"/>
                  <a:pt x="6344930" y="5836238"/>
                </a:cubicBezTo>
                <a:cubicBezTo>
                  <a:pt x="6344930" y="5836238"/>
                  <a:pt x="6345592" y="5834974"/>
                  <a:pt x="6346253" y="5833709"/>
                </a:cubicBezTo>
                <a:cubicBezTo>
                  <a:pt x="6346253" y="5833709"/>
                  <a:pt x="6341775" y="5831885"/>
                  <a:pt x="6341775" y="5831885"/>
                </a:cubicBezTo>
                <a:close/>
                <a:moveTo>
                  <a:pt x="6427712" y="5830441"/>
                </a:moveTo>
                <a:cubicBezTo>
                  <a:pt x="6426379" y="5832990"/>
                  <a:pt x="6425710" y="5834265"/>
                  <a:pt x="6421047" y="5833911"/>
                </a:cubicBezTo>
                <a:cubicBezTo>
                  <a:pt x="6424711" y="5836177"/>
                  <a:pt x="6427378" y="5835717"/>
                  <a:pt x="6428628" y="5834486"/>
                </a:cubicBezTo>
                <a:cubicBezTo>
                  <a:pt x="6429879" y="5833256"/>
                  <a:pt x="6429713" y="5831256"/>
                  <a:pt x="6427712" y="5830441"/>
                </a:cubicBezTo>
                <a:close/>
                <a:moveTo>
                  <a:pt x="6310460" y="5830175"/>
                </a:moveTo>
                <a:cubicBezTo>
                  <a:pt x="6309032" y="5832906"/>
                  <a:pt x="6310206" y="5834835"/>
                  <a:pt x="6311658" y="5835710"/>
                </a:cubicBezTo>
                <a:cubicBezTo>
                  <a:pt x="6313109" y="5836586"/>
                  <a:pt x="6314838" y="5836410"/>
                  <a:pt x="6314519" y="5834934"/>
                </a:cubicBezTo>
                <a:cubicBezTo>
                  <a:pt x="6314306" y="5833950"/>
                  <a:pt x="6313184" y="5832388"/>
                  <a:pt x="6310460" y="5830175"/>
                </a:cubicBezTo>
                <a:close/>
                <a:moveTo>
                  <a:pt x="1778611" y="5829561"/>
                </a:moveTo>
                <a:cubicBezTo>
                  <a:pt x="1777335" y="5833553"/>
                  <a:pt x="1773925" y="5832462"/>
                  <a:pt x="1773501" y="5836726"/>
                </a:cubicBezTo>
                <a:cubicBezTo>
                  <a:pt x="1775419" y="5838073"/>
                  <a:pt x="1777229" y="5836818"/>
                  <a:pt x="1778293" y="5834960"/>
                </a:cubicBezTo>
                <a:cubicBezTo>
                  <a:pt x="1779358" y="5833099"/>
                  <a:pt x="1779676" y="5830635"/>
                  <a:pt x="1778611" y="5829561"/>
                </a:cubicBezTo>
                <a:close/>
                <a:moveTo>
                  <a:pt x="4621260" y="5826596"/>
                </a:moveTo>
                <a:lnTo>
                  <a:pt x="4620977" y="5827541"/>
                </a:lnTo>
                <a:lnTo>
                  <a:pt x="4620978" y="5827535"/>
                </a:lnTo>
                <a:close/>
                <a:moveTo>
                  <a:pt x="6282377" y="5824975"/>
                </a:moveTo>
                <a:cubicBezTo>
                  <a:pt x="6279511" y="5825355"/>
                  <a:pt x="6278677" y="5826948"/>
                  <a:pt x="6282741" y="5829376"/>
                </a:cubicBezTo>
                <a:cubicBezTo>
                  <a:pt x="6284743" y="5825552"/>
                  <a:pt x="6289142" y="5827345"/>
                  <a:pt x="6294209" y="5827861"/>
                </a:cubicBezTo>
                <a:cubicBezTo>
                  <a:pt x="6290143" y="5825432"/>
                  <a:pt x="6285243" y="5824597"/>
                  <a:pt x="6282377" y="5824975"/>
                </a:cubicBezTo>
                <a:close/>
                <a:moveTo>
                  <a:pt x="6420107" y="5824582"/>
                </a:moveTo>
                <a:cubicBezTo>
                  <a:pt x="6420107" y="5824582"/>
                  <a:pt x="6419452" y="5825834"/>
                  <a:pt x="6419452" y="5825834"/>
                </a:cubicBezTo>
                <a:cubicBezTo>
                  <a:pt x="6418798" y="5827085"/>
                  <a:pt x="6418798" y="5827085"/>
                  <a:pt x="6413345" y="5826384"/>
                </a:cubicBezTo>
                <a:cubicBezTo>
                  <a:pt x="6413345" y="5826384"/>
                  <a:pt x="6412689" y="5827636"/>
                  <a:pt x="6418141" y="5828338"/>
                </a:cubicBezTo>
                <a:cubicBezTo>
                  <a:pt x="6418141" y="5828338"/>
                  <a:pt x="6419505" y="5828513"/>
                  <a:pt x="6420951" y="5828532"/>
                </a:cubicBezTo>
                <a:cubicBezTo>
                  <a:pt x="6422396" y="5828550"/>
                  <a:pt x="6423923" y="5828414"/>
                  <a:pt x="6424251" y="5827788"/>
                </a:cubicBezTo>
                <a:cubicBezTo>
                  <a:pt x="6420107" y="5824582"/>
                  <a:pt x="6420107" y="5824582"/>
                  <a:pt x="6420107" y="5824582"/>
                </a:cubicBezTo>
                <a:close/>
                <a:moveTo>
                  <a:pt x="1574867" y="5823648"/>
                </a:moveTo>
                <a:cubicBezTo>
                  <a:pt x="1574867" y="5823648"/>
                  <a:pt x="1573988" y="5823367"/>
                  <a:pt x="1573557" y="5824715"/>
                </a:cubicBezTo>
                <a:cubicBezTo>
                  <a:pt x="1573557" y="5824715"/>
                  <a:pt x="1573557" y="5824715"/>
                  <a:pt x="1572246" y="5825781"/>
                </a:cubicBezTo>
                <a:cubicBezTo>
                  <a:pt x="1571815" y="5827129"/>
                  <a:pt x="1571815" y="5827129"/>
                  <a:pt x="1572694" y="5827411"/>
                </a:cubicBezTo>
                <a:cubicBezTo>
                  <a:pt x="1572694" y="5827411"/>
                  <a:pt x="1573573" y="5827692"/>
                  <a:pt x="1574452" y="5827974"/>
                </a:cubicBezTo>
                <a:cubicBezTo>
                  <a:pt x="1574883" y="5826625"/>
                  <a:pt x="1574883" y="5826625"/>
                  <a:pt x="1576193" y="5825559"/>
                </a:cubicBezTo>
                <a:cubicBezTo>
                  <a:pt x="1576847" y="5825025"/>
                  <a:pt x="1576956" y="5824688"/>
                  <a:pt x="1576901" y="5824485"/>
                </a:cubicBezTo>
                <a:cubicBezTo>
                  <a:pt x="1576845" y="5824281"/>
                  <a:pt x="1576625" y="5824210"/>
                  <a:pt x="1576625" y="5824210"/>
                </a:cubicBezTo>
                <a:cubicBezTo>
                  <a:pt x="1576177" y="5822581"/>
                  <a:pt x="1575299" y="5822301"/>
                  <a:pt x="1574867" y="5823648"/>
                </a:cubicBezTo>
                <a:close/>
                <a:moveTo>
                  <a:pt x="6309746" y="5820415"/>
                </a:moveTo>
                <a:cubicBezTo>
                  <a:pt x="6309066" y="5821716"/>
                  <a:pt x="6309066" y="5821716"/>
                  <a:pt x="6308384" y="5823017"/>
                </a:cubicBezTo>
                <a:cubicBezTo>
                  <a:pt x="6308384" y="5823017"/>
                  <a:pt x="6307704" y="5824317"/>
                  <a:pt x="6307704" y="5824317"/>
                </a:cubicBezTo>
                <a:cubicBezTo>
                  <a:pt x="6307024" y="5825618"/>
                  <a:pt x="6306343" y="5826919"/>
                  <a:pt x="6306343" y="5826919"/>
                </a:cubicBezTo>
                <a:cubicBezTo>
                  <a:pt x="6309662" y="5829848"/>
                  <a:pt x="6309662" y="5829848"/>
                  <a:pt x="6309662" y="5829848"/>
                </a:cubicBezTo>
                <a:cubicBezTo>
                  <a:pt x="6312002" y="5830013"/>
                  <a:pt x="6313171" y="5830095"/>
                  <a:pt x="6313841" y="5829974"/>
                </a:cubicBezTo>
                <a:cubicBezTo>
                  <a:pt x="6314510" y="5829852"/>
                  <a:pt x="6314681" y="5829526"/>
                  <a:pt x="6315020" y="5828876"/>
                </a:cubicBezTo>
                <a:cubicBezTo>
                  <a:pt x="6311023" y="5827247"/>
                  <a:pt x="6311703" y="5825947"/>
                  <a:pt x="6312383" y="5824647"/>
                </a:cubicBezTo>
                <a:cubicBezTo>
                  <a:pt x="6313064" y="5823345"/>
                  <a:pt x="6313064" y="5823345"/>
                  <a:pt x="6313745" y="5822045"/>
                </a:cubicBezTo>
                <a:cubicBezTo>
                  <a:pt x="6314426" y="5820744"/>
                  <a:pt x="6314426" y="5820744"/>
                  <a:pt x="6314426" y="5820744"/>
                </a:cubicBezTo>
                <a:cubicBezTo>
                  <a:pt x="6310427" y="5819115"/>
                  <a:pt x="6309746" y="5820415"/>
                  <a:pt x="6309746" y="5820415"/>
                </a:cubicBezTo>
                <a:close/>
                <a:moveTo>
                  <a:pt x="1811110" y="5820380"/>
                </a:moveTo>
                <a:cubicBezTo>
                  <a:pt x="1809064" y="5821816"/>
                  <a:pt x="1808083" y="5828188"/>
                  <a:pt x="1809999" y="5828801"/>
                </a:cubicBezTo>
                <a:cubicBezTo>
                  <a:pt x="1810853" y="5828331"/>
                  <a:pt x="1811309" y="5827641"/>
                  <a:pt x="1811559" y="5826863"/>
                </a:cubicBezTo>
                <a:cubicBezTo>
                  <a:pt x="1812307" y="5824524"/>
                  <a:pt x="1811199" y="5821384"/>
                  <a:pt x="1813438" y="5820987"/>
                </a:cubicBezTo>
                <a:cubicBezTo>
                  <a:pt x="1812590" y="5819972"/>
                  <a:pt x="1811791" y="5819901"/>
                  <a:pt x="1811110" y="5820380"/>
                </a:cubicBezTo>
                <a:close/>
                <a:moveTo>
                  <a:pt x="1784619" y="5819596"/>
                </a:moveTo>
                <a:cubicBezTo>
                  <a:pt x="1783782" y="5822211"/>
                  <a:pt x="1781192" y="5821383"/>
                  <a:pt x="1779493" y="5823720"/>
                </a:cubicBezTo>
                <a:cubicBezTo>
                  <a:pt x="1781637" y="5822965"/>
                  <a:pt x="1780801" y="5825580"/>
                  <a:pt x="1782109" y="5827438"/>
                </a:cubicBezTo>
                <a:cubicBezTo>
                  <a:pt x="1782737" y="5825478"/>
                  <a:pt x="1785541" y="5823405"/>
                  <a:pt x="1785624" y="5821472"/>
                </a:cubicBezTo>
                <a:cubicBezTo>
                  <a:pt x="1785653" y="5820829"/>
                  <a:pt x="1785377" y="5820200"/>
                  <a:pt x="1784619" y="5819596"/>
                </a:cubicBezTo>
                <a:close/>
                <a:moveTo>
                  <a:pt x="1543096" y="5819557"/>
                </a:moveTo>
                <a:cubicBezTo>
                  <a:pt x="1542259" y="5819290"/>
                  <a:pt x="1541420" y="5819021"/>
                  <a:pt x="1540159" y="5820084"/>
                </a:cubicBezTo>
                <a:cubicBezTo>
                  <a:pt x="1539733" y="5821415"/>
                  <a:pt x="1540569" y="5821681"/>
                  <a:pt x="1540569" y="5821681"/>
                </a:cubicBezTo>
                <a:cubicBezTo>
                  <a:pt x="1541817" y="5823549"/>
                  <a:pt x="1540965" y="5826209"/>
                  <a:pt x="1539703" y="5827271"/>
                </a:cubicBezTo>
                <a:cubicBezTo>
                  <a:pt x="1538865" y="5827003"/>
                  <a:pt x="1539276" y="5828602"/>
                  <a:pt x="1540113" y="5828870"/>
                </a:cubicBezTo>
                <a:cubicBezTo>
                  <a:pt x="1540113" y="5828870"/>
                  <a:pt x="1540951" y="5829138"/>
                  <a:pt x="1541788" y="5829406"/>
                </a:cubicBezTo>
                <a:cubicBezTo>
                  <a:pt x="1542632" y="5828210"/>
                  <a:pt x="1543373" y="5826613"/>
                  <a:pt x="1543697" y="5824884"/>
                </a:cubicBezTo>
                <a:cubicBezTo>
                  <a:pt x="1544020" y="5823153"/>
                  <a:pt x="1543925" y="5821289"/>
                  <a:pt x="1543096" y="5819557"/>
                </a:cubicBezTo>
                <a:close/>
                <a:moveTo>
                  <a:pt x="1467712" y="5817582"/>
                </a:moveTo>
                <a:cubicBezTo>
                  <a:pt x="1467712" y="5817582"/>
                  <a:pt x="1466877" y="5817315"/>
                  <a:pt x="1466405" y="5818785"/>
                </a:cubicBezTo>
                <a:cubicBezTo>
                  <a:pt x="1466405" y="5818785"/>
                  <a:pt x="1465934" y="5820256"/>
                  <a:pt x="1465934" y="5820256"/>
                </a:cubicBezTo>
                <a:cubicBezTo>
                  <a:pt x="1465098" y="5819988"/>
                  <a:pt x="1464627" y="5821458"/>
                  <a:pt x="1464627" y="5821458"/>
                </a:cubicBezTo>
                <a:cubicBezTo>
                  <a:pt x="1464627" y="5821458"/>
                  <a:pt x="1464994" y="5823196"/>
                  <a:pt x="1464994" y="5823196"/>
                </a:cubicBezTo>
                <a:cubicBezTo>
                  <a:pt x="1465830" y="5823464"/>
                  <a:pt x="1465830" y="5823464"/>
                  <a:pt x="1467137" y="5822262"/>
                </a:cubicBezTo>
                <a:cubicBezTo>
                  <a:pt x="1467137" y="5822262"/>
                  <a:pt x="1467137" y="5822262"/>
                  <a:pt x="1467610" y="5820791"/>
                </a:cubicBezTo>
                <a:cubicBezTo>
                  <a:pt x="1467610" y="5820791"/>
                  <a:pt x="1467610" y="5820791"/>
                  <a:pt x="1468079" y="5819321"/>
                </a:cubicBezTo>
                <a:cubicBezTo>
                  <a:pt x="1468079" y="5819321"/>
                  <a:pt x="1468550" y="5817851"/>
                  <a:pt x="1467712" y="5817582"/>
                </a:cubicBezTo>
                <a:close/>
                <a:moveTo>
                  <a:pt x="1548383" y="5815846"/>
                </a:moveTo>
                <a:cubicBezTo>
                  <a:pt x="1547823" y="5814947"/>
                  <a:pt x="1547488" y="5814479"/>
                  <a:pt x="1546861" y="5816440"/>
                </a:cubicBezTo>
                <a:cubicBezTo>
                  <a:pt x="1549498" y="5817284"/>
                  <a:pt x="1548660" y="5819898"/>
                  <a:pt x="1550000" y="5821767"/>
                </a:cubicBezTo>
                <a:cubicBezTo>
                  <a:pt x="1550419" y="5820460"/>
                  <a:pt x="1550837" y="5819154"/>
                  <a:pt x="1551257" y="5817846"/>
                </a:cubicBezTo>
                <a:cubicBezTo>
                  <a:pt x="1549728" y="5818078"/>
                  <a:pt x="1548943" y="5816746"/>
                  <a:pt x="1548383" y="5815846"/>
                </a:cubicBezTo>
                <a:close/>
                <a:moveTo>
                  <a:pt x="6433481" y="5810147"/>
                </a:moveTo>
                <a:cubicBezTo>
                  <a:pt x="6432148" y="5812696"/>
                  <a:pt x="6434413" y="5818258"/>
                  <a:pt x="6435747" y="5815710"/>
                </a:cubicBezTo>
                <a:cubicBezTo>
                  <a:pt x="6433047" y="5813450"/>
                  <a:pt x="6440321" y="5814383"/>
                  <a:pt x="6438728" y="5812791"/>
                </a:cubicBezTo>
                <a:cubicBezTo>
                  <a:pt x="6438198" y="5812262"/>
                  <a:pt x="6436681" y="5811450"/>
                  <a:pt x="6433481" y="5810147"/>
                </a:cubicBezTo>
                <a:close/>
                <a:moveTo>
                  <a:pt x="1523712" y="5809030"/>
                </a:moveTo>
                <a:cubicBezTo>
                  <a:pt x="1522849" y="5808754"/>
                  <a:pt x="1521986" y="5808477"/>
                  <a:pt x="1520697" y="5809531"/>
                </a:cubicBezTo>
                <a:cubicBezTo>
                  <a:pt x="1520270" y="5810861"/>
                  <a:pt x="1520270" y="5810861"/>
                  <a:pt x="1519844" y="5812192"/>
                </a:cubicBezTo>
                <a:cubicBezTo>
                  <a:pt x="1519844" y="5812192"/>
                  <a:pt x="1519419" y="5813522"/>
                  <a:pt x="1518994" y="5814853"/>
                </a:cubicBezTo>
                <a:cubicBezTo>
                  <a:pt x="1518567" y="5816183"/>
                  <a:pt x="1519006" y="5817790"/>
                  <a:pt x="1520294" y="5816736"/>
                </a:cubicBezTo>
                <a:cubicBezTo>
                  <a:pt x="1521156" y="5817013"/>
                  <a:pt x="1522020" y="5817289"/>
                  <a:pt x="1522446" y="5815958"/>
                </a:cubicBezTo>
                <a:cubicBezTo>
                  <a:pt x="1522446" y="5815958"/>
                  <a:pt x="1522446" y="5815958"/>
                  <a:pt x="1522873" y="5814628"/>
                </a:cubicBezTo>
                <a:cubicBezTo>
                  <a:pt x="1523298" y="5813297"/>
                  <a:pt x="1522434" y="5813021"/>
                  <a:pt x="1523723" y="5811967"/>
                </a:cubicBezTo>
                <a:cubicBezTo>
                  <a:pt x="1524150" y="5810636"/>
                  <a:pt x="1524574" y="5809306"/>
                  <a:pt x="1523712" y="5809030"/>
                </a:cubicBezTo>
                <a:close/>
                <a:moveTo>
                  <a:pt x="1607940" y="5808973"/>
                </a:moveTo>
                <a:lnTo>
                  <a:pt x="1603178" y="5810615"/>
                </a:lnTo>
                <a:lnTo>
                  <a:pt x="1602822" y="5810361"/>
                </a:lnTo>
                <a:lnTo>
                  <a:pt x="1603025" y="5810669"/>
                </a:lnTo>
                <a:lnTo>
                  <a:pt x="1602820" y="5810738"/>
                </a:lnTo>
                <a:cubicBezTo>
                  <a:pt x="1601638" y="5811874"/>
                  <a:pt x="1601521" y="5812970"/>
                  <a:pt x="1604079" y="5812276"/>
                </a:cubicBezTo>
                <a:lnTo>
                  <a:pt x="1603025" y="5810669"/>
                </a:lnTo>
                <a:lnTo>
                  <a:pt x="1603178" y="5810615"/>
                </a:lnTo>
                <a:lnTo>
                  <a:pt x="1606623" y="5813090"/>
                </a:lnTo>
                <a:cubicBezTo>
                  <a:pt x="1606645" y="5810828"/>
                  <a:pt x="1608081" y="5810721"/>
                  <a:pt x="1608267" y="5810000"/>
                </a:cubicBezTo>
                <a:cubicBezTo>
                  <a:pt x="1608331" y="5809761"/>
                  <a:pt x="1608253" y="5809452"/>
                  <a:pt x="1607940" y="5808973"/>
                </a:cubicBezTo>
                <a:close/>
                <a:moveTo>
                  <a:pt x="1390438" y="5807618"/>
                </a:moveTo>
                <a:cubicBezTo>
                  <a:pt x="1389432" y="5808196"/>
                  <a:pt x="1389118" y="5809176"/>
                  <a:pt x="1390820" y="5809721"/>
                </a:cubicBezTo>
                <a:cubicBezTo>
                  <a:pt x="1391240" y="5808414"/>
                  <a:pt x="1393795" y="5809232"/>
                  <a:pt x="1394214" y="5807925"/>
                </a:cubicBezTo>
                <a:cubicBezTo>
                  <a:pt x="1393145" y="5806863"/>
                  <a:pt x="1391445" y="5807038"/>
                  <a:pt x="1390438" y="5807618"/>
                </a:cubicBezTo>
                <a:close/>
                <a:moveTo>
                  <a:pt x="6284780" y="5807563"/>
                </a:moveTo>
                <a:cubicBezTo>
                  <a:pt x="6288424" y="5810484"/>
                  <a:pt x="6279276" y="5808193"/>
                  <a:pt x="6283540" y="5809930"/>
                </a:cubicBezTo>
                <a:cubicBezTo>
                  <a:pt x="6283540" y="5809930"/>
                  <a:pt x="6284161" y="5808747"/>
                  <a:pt x="6287805" y="5811667"/>
                </a:cubicBezTo>
                <a:cubicBezTo>
                  <a:pt x="6282920" y="5811114"/>
                  <a:pt x="6290213" y="5816956"/>
                  <a:pt x="6291451" y="5814589"/>
                </a:cubicBezTo>
                <a:cubicBezTo>
                  <a:pt x="6287186" y="5812852"/>
                  <a:pt x="6293311" y="5811037"/>
                  <a:pt x="6284780" y="5807563"/>
                </a:cubicBezTo>
                <a:close/>
                <a:moveTo>
                  <a:pt x="1771783" y="5806182"/>
                </a:moveTo>
                <a:cubicBezTo>
                  <a:pt x="1769622" y="5806992"/>
                  <a:pt x="1768749" y="5809715"/>
                  <a:pt x="1769177" y="5811352"/>
                </a:cubicBezTo>
                <a:cubicBezTo>
                  <a:pt x="1768742" y="5812713"/>
                  <a:pt x="1768306" y="5814075"/>
                  <a:pt x="1767007" y="5815160"/>
                </a:cubicBezTo>
                <a:cubicBezTo>
                  <a:pt x="1767007" y="5815160"/>
                  <a:pt x="1766571" y="5816522"/>
                  <a:pt x="1767434" y="5816798"/>
                </a:cubicBezTo>
                <a:cubicBezTo>
                  <a:pt x="1767434" y="5816798"/>
                  <a:pt x="1768297" y="5817075"/>
                  <a:pt x="1768297" y="5817075"/>
                </a:cubicBezTo>
                <a:cubicBezTo>
                  <a:pt x="1770896" y="5814904"/>
                  <a:pt x="1771331" y="5813543"/>
                  <a:pt x="1770904" y="5811904"/>
                </a:cubicBezTo>
                <a:cubicBezTo>
                  <a:pt x="1771775" y="5809181"/>
                  <a:pt x="1771775" y="5809181"/>
                  <a:pt x="1773074" y="5808097"/>
                </a:cubicBezTo>
                <a:cubicBezTo>
                  <a:pt x="1773074" y="5808097"/>
                  <a:pt x="1773510" y="5806735"/>
                  <a:pt x="1773510" y="5806735"/>
                </a:cubicBezTo>
                <a:cubicBezTo>
                  <a:pt x="1773082" y="5805098"/>
                  <a:pt x="1773082" y="5805098"/>
                  <a:pt x="1771783" y="5806182"/>
                </a:cubicBezTo>
                <a:close/>
                <a:moveTo>
                  <a:pt x="1788918" y="5803141"/>
                </a:moveTo>
                <a:cubicBezTo>
                  <a:pt x="1788102" y="5802879"/>
                  <a:pt x="1786859" y="5803949"/>
                  <a:pt x="1786859" y="5803949"/>
                </a:cubicBezTo>
                <a:cubicBezTo>
                  <a:pt x="1786433" y="5805280"/>
                  <a:pt x="1786007" y="5806610"/>
                  <a:pt x="1786398" y="5808200"/>
                </a:cubicBezTo>
                <a:cubicBezTo>
                  <a:pt x="1786398" y="5808200"/>
                  <a:pt x="1785973" y="5809531"/>
                  <a:pt x="1785973" y="5809531"/>
                </a:cubicBezTo>
                <a:cubicBezTo>
                  <a:pt x="1785546" y="5810862"/>
                  <a:pt x="1785936" y="5812454"/>
                  <a:pt x="1786753" y="5812715"/>
                </a:cubicBezTo>
                <a:cubicBezTo>
                  <a:pt x="1787568" y="5812975"/>
                  <a:pt x="1788810" y="5811907"/>
                  <a:pt x="1789238" y="5810577"/>
                </a:cubicBezTo>
                <a:cubicBezTo>
                  <a:pt x="1789238" y="5810577"/>
                  <a:pt x="1789663" y="5809246"/>
                  <a:pt x="1790089" y="5807915"/>
                </a:cubicBezTo>
                <a:cubicBezTo>
                  <a:pt x="1790089" y="5807915"/>
                  <a:pt x="1789699" y="5806324"/>
                  <a:pt x="1790124" y="5804994"/>
                </a:cubicBezTo>
                <a:cubicBezTo>
                  <a:pt x="1790124" y="5804994"/>
                  <a:pt x="1789735" y="5803402"/>
                  <a:pt x="1788918" y="5803141"/>
                </a:cubicBezTo>
                <a:close/>
                <a:moveTo>
                  <a:pt x="6103879" y="5801002"/>
                </a:moveTo>
                <a:cubicBezTo>
                  <a:pt x="6103262" y="5800943"/>
                  <a:pt x="6103095" y="5801263"/>
                  <a:pt x="6104894" y="5802768"/>
                </a:cubicBezTo>
                <a:cubicBezTo>
                  <a:pt x="6107026" y="5803638"/>
                  <a:pt x="6109993" y="5802913"/>
                  <a:pt x="6111027" y="5802174"/>
                </a:cubicBezTo>
                <a:cubicBezTo>
                  <a:pt x="6112061" y="5801435"/>
                  <a:pt x="6111159" y="5800682"/>
                  <a:pt x="6105560" y="5801495"/>
                </a:cubicBezTo>
                <a:cubicBezTo>
                  <a:pt x="6105560" y="5801495"/>
                  <a:pt x="6104495" y="5801061"/>
                  <a:pt x="6103879" y="5801002"/>
                </a:cubicBezTo>
                <a:close/>
                <a:moveTo>
                  <a:pt x="1379445" y="5798479"/>
                </a:moveTo>
                <a:cubicBezTo>
                  <a:pt x="1379385" y="5797949"/>
                  <a:pt x="1378387" y="5803372"/>
                  <a:pt x="1378378" y="5804109"/>
                </a:cubicBezTo>
                <a:cubicBezTo>
                  <a:pt x="1378375" y="5804437"/>
                  <a:pt x="1378566" y="5803841"/>
                  <a:pt x="1379121" y="5801383"/>
                </a:cubicBezTo>
                <a:cubicBezTo>
                  <a:pt x="1379381" y="5799491"/>
                  <a:pt x="1379465" y="5798654"/>
                  <a:pt x="1379445" y="5798479"/>
                </a:cubicBezTo>
                <a:close/>
                <a:moveTo>
                  <a:pt x="1385557" y="5796150"/>
                </a:moveTo>
                <a:cubicBezTo>
                  <a:pt x="1385139" y="5797455"/>
                  <a:pt x="1378728" y="5796844"/>
                  <a:pt x="1382590" y="5799522"/>
                </a:cubicBezTo>
                <a:cubicBezTo>
                  <a:pt x="1382904" y="5798541"/>
                  <a:pt x="1386107" y="5798486"/>
                  <a:pt x="1386420" y="5797506"/>
                </a:cubicBezTo>
                <a:cubicBezTo>
                  <a:pt x="1386526" y="5797179"/>
                  <a:pt x="1386310" y="5796749"/>
                  <a:pt x="1385557" y="5796150"/>
                </a:cubicBezTo>
                <a:close/>
                <a:moveTo>
                  <a:pt x="6162428" y="5794172"/>
                </a:moveTo>
                <a:cubicBezTo>
                  <a:pt x="6165792" y="5797015"/>
                  <a:pt x="6162616" y="5803086"/>
                  <a:pt x="6168519" y="5801073"/>
                </a:cubicBezTo>
                <a:cubicBezTo>
                  <a:pt x="6169155" y="5799860"/>
                  <a:pt x="6169155" y="5799860"/>
                  <a:pt x="6169791" y="5798645"/>
                </a:cubicBezTo>
                <a:cubicBezTo>
                  <a:pt x="6166426" y="5795802"/>
                  <a:pt x="6166426" y="5795802"/>
                  <a:pt x="6162428" y="5794172"/>
                </a:cubicBezTo>
                <a:close/>
                <a:moveTo>
                  <a:pt x="6290901" y="5793971"/>
                </a:moveTo>
                <a:cubicBezTo>
                  <a:pt x="6287883" y="5793363"/>
                  <a:pt x="6286427" y="5793598"/>
                  <a:pt x="6290468" y="5796072"/>
                </a:cubicBezTo>
                <a:cubicBezTo>
                  <a:pt x="6295582" y="5796499"/>
                  <a:pt x="6295582" y="5796499"/>
                  <a:pt x="6300694" y="5796925"/>
                </a:cubicBezTo>
                <a:cubicBezTo>
                  <a:pt x="6298495" y="5796029"/>
                  <a:pt x="6293918" y="5794579"/>
                  <a:pt x="6290901" y="5793971"/>
                </a:cubicBezTo>
                <a:close/>
                <a:moveTo>
                  <a:pt x="1755060" y="5793385"/>
                </a:moveTo>
                <a:cubicBezTo>
                  <a:pt x="1755060" y="5793385"/>
                  <a:pt x="1754223" y="5793117"/>
                  <a:pt x="1753792" y="5794464"/>
                </a:cubicBezTo>
                <a:cubicBezTo>
                  <a:pt x="1753792" y="5794464"/>
                  <a:pt x="1752523" y="5795545"/>
                  <a:pt x="1752091" y="5796892"/>
                </a:cubicBezTo>
                <a:cubicBezTo>
                  <a:pt x="1751660" y="5798241"/>
                  <a:pt x="1752498" y="5798508"/>
                  <a:pt x="1752498" y="5798508"/>
                </a:cubicBezTo>
                <a:cubicBezTo>
                  <a:pt x="1753335" y="5798776"/>
                  <a:pt x="1753335" y="5798776"/>
                  <a:pt x="1753765" y="5797429"/>
                </a:cubicBezTo>
                <a:cubicBezTo>
                  <a:pt x="1754197" y="5796080"/>
                  <a:pt x="1754197" y="5796080"/>
                  <a:pt x="1755464" y="5795000"/>
                </a:cubicBezTo>
                <a:cubicBezTo>
                  <a:pt x="1755464" y="5795000"/>
                  <a:pt x="1755897" y="5793652"/>
                  <a:pt x="1755060" y="5793385"/>
                </a:cubicBezTo>
                <a:close/>
                <a:moveTo>
                  <a:pt x="1452696" y="5790622"/>
                </a:moveTo>
                <a:cubicBezTo>
                  <a:pt x="1451861" y="5793236"/>
                  <a:pt x="1451861" y="5793236"/>
                  <a:pt x="1451861" y="5793236"/>
                </a:cubicBezTo>
                <a:cubicBezTo>
                  <a:pt x="1451441" y="5794543"/>
                  <a:pt x="1452384" y="5794844"/>
                  <a:pt x="1452384" y="5794844"/>
                </a:cubicBezTo>
                <a:cubicBezTo>
                  <a:pt x="1453326" y="5795146"/>
                  <a:pt x="1453326" y="5795146"/>
                  <a:pt x="1453744" y="5793838"/>
                </a:cubicBezTo>
                <a:cubicBezTo>
                  <a:pt x="1454580" y="5791224"/>
                  <a:pt x="1454580" y="5791224"/>
                  <a:pt x="1454580" y="5791224"/>
                </a:cubicBezTo>
                <a:cubicBezTo>
                  <a:pt x="1454580" y="5791224"/>
                  <a:pt x="1454580" y="5791224"/>
                  <a:pt x="1453638" y="5790923"/>
                </a:cubicBezTo>
                <a:cubicBezTo>
                  <a:pt x="1453638" y="5790923"/>
                  <a:pt x="1452696" y="5790622"/>
                  <a:pt x="1452696" y="5790622"/>
                </a:cubicBezTo>
                <a:close/>
                <a:moveTo>
                  <a:pt x="6253422" y="5787609"/>
                </a:moveTo>
                <a:cubicBezTo>
                  <a:pt x="6252155" y="5788640"/>
                  <a:pt x="6252687" y="5790403"/>
                  <a:pt x="6255420" y="5790743"/>
                </a:cubicBezTo>
                <a:cubicBezTo>
                  <a:pt x="6256087" y="5789468"/>
                  <a:pt x="6261553" y="5790149"/>
                  <a:pt x="6262220" y="5788874"/>
                </a:cubicBezTo>
                <a:cubicBezTo>
                  <a:pt x="6257755" y="5786282"/>
                  <a:pt x="6254689" y="5786579"/>
                  <a:pt x="6253422" y="5787609"/>
                </a:cubicBezTo>
                <a:close/>
                <a:moveTo>
                  <a:pt x="6133331" y="5786739"/>
                </a:moveTo>
                <a:cubicBezTo>
                  <a:pt x="6133331" y="5786739"/>
                  <a:pt x="6133331" y="5786739"/>
                  <a:pt x="6132658" y="5788029"/>
                </a:cubicBezTo>
                <a:cubicBezTo>
                  <a:pt x="6132658" y="5788029"/>
                  <a:pt x="6132658" y="5788029"/>
                  <a:pt x="6131982" y="5789319"/>
                </a:cubicBezTo>
                <a:cubicBezTo>
                  <a:pt x="6131982" y="5789319"/>
                  <a:pt x="6131982" y="5789319"/>
                  <a:pt x="6131307" y="5790608"/>
                </a:cubicBezTo>
                <a:cubicBezTo>
                  <a:pt x="6130632" y="5791899"/>
                  <a:pt x="6129958" y="5793189"/>
                  <a:pt x="6133814" y="5796324"/>
                </a:cubicBezTo>
                <a:cubicBezTo>
                  <a:pt x="6139020" y="5796882"/>
                  <a:pt x="6139020" y="5796882"/>
                  <a:pt x="6143552" y="5798727"/>
                </a:cubicBezTo>
                <a:cubicBezTo>
                  <a:pt x="6147409" y="5801862"/>
                  <a:pt x="6151941" y="5803709"/>
                  <a:pt x="6152616" y="5802419"/>
                </a:cubicBezTo>
                <a:cubicBezTo>
                  <a:pt x="6152616" y="5802419"/>
                  <a:pt x="6153748" y="5802881"/>
                  <a:pt x="6154399" y="5802950"/>
                </a:cubicBezTo>
                <a:cubicBezTo>
                  <a:pt x="6155050" y="5803020"/>
                  <a:pt x="6155219" y="5802697"/>
                  <a:pt x="6153291" y="5801129"/>
                </a:cubicBezTo>
                <a:cubicBezTo>
                  <a:pt x="6148085" y="5800574"/>
                  <a:pt x="6148085" y="5800574"/>
                  <a:pt x="6144228" y="5797436"/>
                </a:cubicBezTo>
                <a:cubicBezTo>
                  <a:pt x="6144228" y="5797436"/>
                  <a:pt x="6139696" y="5795591"/>
                  <a:pt x="6134489" y="5795034"/>
                </a:cubicBezTo>
                <a:cubicBezTo>
                  <a:pt x="6135164" y="5793745"/>
                  <a:pt x="6135840" y="5792454"/>
                  <a:pt x="6136514" y="5791165"/>
                </a:cubicBezTo>
                <a:cubicBezTo>
                  <a:pt x="6137189" y="5789876"/>
                  <a:pt x="6137189" y="5789876"/>
                  <a:pt x="6137189" y="5789876"/>
                </a:cubicBezTo>
                <a:cubicBezTo>
                  <a:pt x="6137863" y="5788585"/>
                  <a:pt x="6133331" y="5786739"/>
                  <a:pt x="6133331" y="5786739"/>
                </a:cubicBezTo>
                <a:close/>
                <a:moveTo>
                  <a:pt x="6306117" y="5785327"/>
                </a:moveTo>
                <a:cubicBezTo>
                  <a:pt x="6303535" y="5786553"/>
                  <a:pt x="6303904" y="5787699"/>
                  <a:pt x="6304995" y="5788341"/>
                </a:cubicBezTo>
                <a:cubicBezTo>
                  <a:pt x="6306085" y="5788981"/>
                  <a:pt x="6307895" y="5789113"/>
                  <a:pt x="6308195" y="5788310"/>
                </a:cubicBezTo>
                <a:cubicBezTo>
                  <a:pt x="6308393" y="5787773"/>
                  <a:pt x="6307921" y="5786822"/>
                  <a:pt x="6306117" y="5785327"/>
                </a:cubicBezTo>
                <a:close/>
                <a:moveTo>
                  <a:pt x="1828620" y="5779646"/>
                </a:moveTo>
                <a:cubicBezTo>
                  <a:pt x="1828546" y="5782685"/>
                  <a:pt x="1824320" y="5787456"/>
                  <a:pt x="1826768" y="5788240"/>
                </a:cubicBezTo>
                <a:cubicBezTo>
                  <a:pt x="1826823" y="5785961"/>
                  <a:pt x="1829215" y="5782708"/>
                  <a:pt x="1829373" y="5780892"/>
                </a:cubicBezTo>
                <a:cubicBezTo>
                  <a:pt x="1829426" y="5780287"/>
                  <a:pt x="1829232" y="5779843"/>
                  <a:pt x="1828620" y="5779646"/>
                </a:cubicBezTo>
                <a:close/>
                <a:moveTo>
                  <a:pt x="1593090" y="5778824"/>
                </a:moveTo>
                <a:cubicBezTo>
                  <a:pt x="1593090" y="5778824"/>
                  <a:pt x="1592242" y="5778553"/>
                  <a:pt x="1591794" y="5779953"/>
                </a:cubicBezTo>
                <a:cubicBezTo>
                  <a:pt x="1590948" y="5779682"/>
                  <a:pt x="1590498" y="5781083"/>
                  <a:pt x="1590498" y="5781083"/>
                </a:cubicBezTo>
                <a:cubicBezTo>
                  <a:pt x="1590498" y="5781083"/>
                  <a:pt x="1590051" y="5782482"/>
                  <a:pt x="1590051" y="5782482"/>
                </a:cubicBezTo>
                <a:cubicBezTo>
                  <a:pt x="1588755" y="5783611"/>
                  <a:pt x="1588307" y="5785012"/>
                  <a:pt x="1587011" y="5786141"/>
                </a:cubicBezTo>
                <a:cubicBezTo>
                  <a:pt x="1587011" y="5786141"/>
                  <a:pt x="1587410" y="5787812"/>
                  <a:pt x="1588257" y="5788083"/>
                </a:cubicBezTo>
                <a:cubicBezTo>
                  <a:pt x="1589105" y="5788355"/>
                  <a:pt x="1589952" y="5788626"/>
                  <a:pt x="1591247" y="5787497"/>
                </a:cubicBezTo>
                <a:cubicBezTo>
                  <a:pt x="1591696" y="5786097"/>
                  <a:pt x="1591696" y="5786097"/>
                  <a:pt x="1592144" y="5784697"/>
                </a:cubicBezTo>
                <a:cubicBezTo>
                  <a:pt x="1592992" y="5784968"/>
                  <a:pt x="1594687" y="5785510"/>
                  <a:pt x="1595983" y="5784382"/>
                </a:cubicBezTo>
                <a:cubicBezTo>
                  <a:pt x="1596431" y="5782981"/>
                  <a:pt x="1595584" y="5782709"/>
                  <a:pt x="1595584" y="5782709"/>
                </a:cubicBezTo>
                <a:cubicBezTo>
                  <a:pt x="1594288" y="5783838"/>
                  <a:pt x="1593440" y="5783568"/>
                  <a:pt x="1593440" y="5783568"/>
                </a:cubicBezTo>
                <a:cubicBezTo>
                  <a:pt x="1592593" y="5783296"/>
                  <a:pt x="1593042" y="5781896"/>
                  <a:pt x="1593042" y="5781896"/>
                </a:cubicBezTo>
                <a:cubicBezTo>
                  <a:pt x="1593042" y="5781896"/>
                  <a:pt x="1593042" y="5781896"/>
                  <a:pt x="1593489" y="5780496"/>
                </a:cubicBezTo>
                <a:cubicBezTo>
                  <a:pt x="1593489" y="5780496"/>
                  <a:pt x="1593938" y="5779095"/>
                  <a:pt x="1593090" y="5778824"/>
                </a:cubicBezTo>
                <a:close/>
                <a:moveTo>
                  <a:pt x="1432945" y="5778602"/>
                </a:moveTo>
                <a:cubicBezTo>
                  <a:pt x="1433824" y="5778882"/>
                  <a:pt x="1434703" y="5779165"/>
                  <a:pt x="1434274" y="5780501"/>
                </a:cubicBezTo>
                <a:cubicBezTo>
                  <a:pt x="1433396" y="5780219"/>
                  <a:pt x="1431637" y="5779657"/>
                  <a:pt x="1431210" y="5780993"/>
                </a:cubicBezTo>
                <a:cubicBezTo>
                  <a:pt x="1434274" y="5780501"/>
                  <a:pt x="1428215" y="5790351"/>
                  <a:pt x="1432562" y="5785848"/>
                </a:cubicBezTo>
                <a:cubicBezTo>
                  <a:pt x="1433645" y="5783983"/>
                  <a:pt x="1434832" y="5781784"/>
                  <a:pt x="1435205" y="5780245"/>
                </a:cubicBezTo>
                <a:cubicBezTo>
                  <a:pt x="1435575" y="5778706"/>
                  <a:pt x="1435129" y="5777828"/>
                  <a:pt x="1432945" y="5778602"/>
                </a:cubicBezTo>
                <a:close/>
                <a:moveTo>
                  <a:pt x="1378432" y="5777725"/>
                </a:moveTo>
                <a:cubicBezTo>
                  <a:pt x="1377392" y="5777595"/>
                  <a:pt x="1377157" y="5778332"/>
                  <a:pt x="1379301" y="5780639"/>
                </a:cubicBezTo>
                <a:cubicBezTo>
                  <a:pt x="1379774" y="5779167"/>
                  <a:pt x="1380242" y="5777697"/>
                  <a:pt x="1380645" y="5779447"/>
                </a:cubicBezTo>
                <a:cubicBezTo>
                  <a:pt x="1380645" y="5779447"/>
                  <a:pt x="1381918" y="5781475"/>
                  <a:pt x="1382389" y="5780004"/>
                </a:cubicBezTo>
                <a:cubicBezTo>
                  <a:pt x="1381316" y="5778851"/>
                  <a:pt x="1379471" y="5777856"/>
                  <a:pt x="1378432" y="5777725"/>
                </a:cubicBezTo>
                <a:close/>
                <a:moveTo>
                  <a:pt x="6144619" y="5777530"/>
                </a:moveTo>
                <a:cubicBezTo>
                  <a:pt x="6136256" y="5778680"/>
                  <a:pt x="6149297" y="5783423"/>
                  <a:pt x="6149695" y="5781734"/>
                </a:cubicBezTo>
                <a:cubicBezTo>
                  <a:pt x="6149828" y="5781172"/>
                  <a:pt x="6148555" y="5779893"/>
                  <a:pt x="6144619" y="5777530"/>
                </a:cubicBezTo>
                <a:close/>
                <a:moveTo>
                  <a:pt x="1637422" y="5776483"/>
                </a:moveTo>
                <a:cubicBezTo>
                  <a:pt x="1637045" y="5776178"/>
                  <a:pt x="1636507" y="5776376"/>
                  <a:pt x="1636075" y="5777723"/>
                </a:cubicBezTo>
                <a:lnTo>
                  <a:pt x="1637783" y="5778187"/>
                </a:lnTo>
                <a:lnTo>
                  <a:pt x="1637801" y="5778276"/>
                </a:lnTo>
                <a:lnTo>
                  <a:pt x="1637878" y="5778213"/>
                </a:lnTo>
                <a:lnTo>
                  <a:pt x="1640384" y="5778894"/>
                </a:lnTo>
                <a:cubicBezTo>
                  <a:pt x="1640418" y="5778464"/>
                  <a:pt x="1640067" y="5777887"/>
                  <a:pt x="1639096" y="5777205"/>
                </a:cubicBezTo>
                <a:lnTo>
                  <a:pt x="1637878" y="5778213"/>
                </a:lnTo>
                <a:lnTo>
                  <a:pt x="1637783" y="5778187"/>
                </a:lnTo>
                <a:close/>
                <a:moveTo>
                  <a:pt x="6220280" y="5776319"/>
                </a:moveTo>
                <a:cubicBezTo>
                  <a:pt x="6219624" y="5777571"/>
                  <a:pt x="6218971" y="5778822"/>
                  <a:pt x="6222712" y="5781866"/>
                </a:cubicBezTo>
                <a:cubicBezTo>
                  <a:pt x="6218315" y="5780074"/>
                  <a:pt x="6217660" y="5781326"/>
                  <a:pt x="6222058" y="5783119"/>
                </a:cubicBezTo>
                <a:cubicBezTo>
                  <a:pt x="6222712" y="5781866"/>
                  <a:pt x="6222712" y="5781866"/>
                  <a:pt x="6227112" y="5783658"/>
                </a:cubicBezTo>
                <a:cubicBezTo>
                  <a:pt x="6220514" y="5780971"/>
                  <a:pt x="6229498" y="5782922"/>
                  <a:pt x="6230968" y="5782025"/>
                </a:cubicBezTo>
                <a:cubicBezTo>
                  <a:pt x="6231458" y="5781727"/>
                  <a:pt x="6231112" y="5781111"/>
                  <a:pt x="6229077" y="5779901"/>
                </a:cubicBezTo>
                <a:cubicBezTo>
                  <a:pt x="6224025" y="5779363"/>
                  <a:pt x="6224025" y="5779363"/>
                  <a:pt x="6224025" y="5779363"/>
                </a:cubicBezTo>
                <a:cubicBezTo>
                  <a:pt x="6224025" y="5779363"/>
                  <a:pt x="6224680" y="5778111"/>
                  <a:pt x="6220280" y="5776319"/>
                </a:cubicBezTo>
                <a:close/>
                <a:moveTo>
                  <a:pt x="1799692" y="5776308"/>
                </a:moveTo>
                <a:cubicBezTo>
                  <a:pt x="1798993" y="5777280"/>
                  <a:pt x="1798594" y="5779105"/>
                  <a:pt x="1799770" y="5781219"/>
                </a:cubicBezTo>
                <a:cubicBezTo>
                  <a:pt x="1801004" y="5778912"/>
                  <a:pt x="1801424" y="5777406"/>
                  <a:pt x="1801409" y="5776534"/>
                </a:cubicBezTo>
                <a:cubicBezTo>
                  <a:pt x="1801388" y="5775224"/>
                  <a:pt x="1800390" y="5775338"/>
                  <a:pt x="1799692" y="5776308"/>
                </a:cubicBezTo>
                <a:close/>
                <a:moveTo>
                  <a:pt x="1783359" y="5775966"/>
                </a:moveTo>
                <a:cubicBezTo>
                  <a:pt x="1782417" y="5775665"/>
                  <a:pt x="1782417" y="5775665"/>
                  <a:pt x="1781989" y="5777001"/>
                </a:cubicBezTo>
                <a:cubicBezTo>
                  <a:pt x="1781989" y="5777001"/>
                  <a:pt x="1781562" y="5778338"/>
                  <a:pt x="1781562" y="5778338"/>
                </a:cubicBezTo>
                <a:cubicBezTo>
                  <a:pt x="1780278" y="5782348"/>
                  <a:pt x="1780363" y="5785323"/>
                  <a:pt x="1778138" y="5789031"/>
                </a:cubicBezTo>
                <a:cubicBezTo>
                  <a:pt x="1778138" y="5789031"/>
                  <a:pt x="1777711" y="5790368"/>
                  <a:pt x="1777711" y="5790368"/>
                </a:cubicBezTo>
                <a:cubicBezTo>
                  <a:pt x="1778653" y="5790670"/>
                  <a:pt x="1778653" y="5790670"/>
                  <a:pt x="1780022" y="5789634"/>
                </a:cubicBezTo>
                <a:cubicBezTo>
                  <a:pt x="1781819" y="5787262"/>
                  <a:pt x="1783104" y="5783253"/>
                  <a:pt x="1783446" y="5778941"/>
                </a:cubicBezTo>
                <a:cubicBezTo>
                  <a:pt x="1783446" y="5778941"/>
                  <a:pt x="1783874" y="5777604"/>
                  <a:pt x="1783874" y="5777604"/>
                </a:cubicBezTo>
                <a:cubicBezTo>
                  <a:pt x="1784301" y="5776268"/>
                  <a:pt x="1783359" y="5775966"/>
                  <a:pt x="1783359" y="5775966"/>
                </a:cubicBezTo>
                <a:close/>
                <a:moveTo>
                  <a:pt x="6758700" y="5775130"/>
                </a:moveTo>
                <a:cubicBezTo>
                  <a:pt x="6757057" y="5776291"/>
                  <a:pt x="6756619" y="5778162"/>
                  <a:pt x="6756619" y="5778162"/>
                </a:cubicBezTo>
                <a:cubicBezTo>
                  <a:pt x="6756619" y="5778162"/>
                  <a:pt x="6767147" y="5780084"/>
                  <a:pt x="6767147" y="5780084"/>
                </a:cubicBezTo>
                <a:cubicBezTo>
                  <a:pt x="6767147" y="5780084"/>
                  <a:pt x="6768022" y="5776343"/>
                  <a:pt x="6768022" y="5776343"/>
                </a:cubicBezTo>
                <a:cubicBezTo>
                  <a:pt x="6763195" y="5773512"/>
                  <a:pt x="6760345" y="5773968"/>
                  <a:pt x="6758700" y="5775130"/>
                </a:cubicBezTo>
                <a:close/>
                <a:moveTo>
                  <a:pt x="4720227" y="5774836"/>
                </a:moveTo>
                <a:cubicBezTo>
                  <a:pt x="4715033" y="5773551"/>
                  <a:pt x="4708911" y="5775355"/>
                  <a:pt x="4706438" y="5783596"/>
                </a:cubicBezTo>
                <a:cubicBezTo>
                  <a:pt x="4716828" y="5786166"/>
                  <a:pt x="4725977" y="5792857"/>
                  <a:pt x="4728451" y="5784616"/>
                </a:cubicBezTo>
                <a:cubicBezTo>
                  <a:pt x="4729688" y="5780497"/>
                  <a:pt x="4725421" y="5776121"/>
                  <a:pt x="4720227" y="5774836"/>
                </a:cubicBezTo>
                <a:close/>
                <a:moveTo>
                  <a:pt x="1527083" y="5774447"/>
                </a:moveTo>
                <a:cubicBezTo>
                  <a:pt x="1522898" y="5773107"/>
                  <a:pt x="1521224" y="5775454"/>
                  <a:pt x="1517875" y="5777263"/>
                </a:cubicBezTo>
                <a:cubicBezTo>
                  <a:pt x="1522480" y="5777296"/>
                  <a:pt x="1520388" y="5780949"/>
                  <a:pt x="1522061" y="5781484"/>
                </a:cubicBezTo>
                <a:cubicBezTo>
                  <a:pt x="1522480" y="5777296"/>
                  <a:pt x="1525409" y="5776793"/>
                  <a:pt x="1527083" y="5774447"/>
                </a:cubicBezTo>
                <a:close/>
                <a:moveTo>
                  <a:pt x="1695004" y="5774161"/>
                </a:moveTo>
                <a:cubicBezTo>
                  <a:pt x="1693659" y="5778362"/>
                  <a:pt x="1690700" y="5778959"/>
                  <a:pt x="1689354" y="5783160"/>
                </a:cubicBezTo>
                <a:cubicBezTo>
                  <a:pt x="1691866" y="5783964"/>
                  <a:pt x="1696361" y="5780193"/>
                  <a:pt x="1696522" y="5776988"/>
                </a:cubicBezTo>
                <a:cubicBezTo>
                  <a:pt x="1696575" y="5775919"/>
                  <a:pt x="1696147" y="5774913"/>
                  <a:pt x="1695004" y="5774161"/>
                </a:cubicBezTo>
                <a:close/>
                <a:moveTo>
                  <a:pt x="6105854" y="5771216"/>
                </a:moveTo>
                <a:lnTo>
                  <a:pt x="6109149" y="5772951"/>
                </a:lnTo>
                <a:lnTo>
                  <a:pt x="6109924" y="5775389"/>
                </a:lnTo>
                <a:cubicBezTo>
                  <a:pt x="6109243" y="5776690"/>
                  <a:pt x="6108733" y="5777665"/>
                  <a:pt x="6111953" y="5776610"/>
                </a:cubicBezTo>
                <a:cubicBezTo>
                  <a:pt x="6111953" y="5776610"/>
                  <a:pt x="6112634" y="5775310"/>
                  <a:pt x="6117031" y="5777100"/>
                </a:cubicBezTo>
                <a:lnTo>
                  <a:pt x="6109149" y="5772951"/>
                </a:lnTo>
                <a:lnTo>
                  <a:pt x="6108916" y="5772216"/>
                </a:lnTo>
                <a:cubicBezTo>
                  <a:pt x="6106547" y="5771646"/>
                  <a:pt x="6105723" y="5771310"/>
                  <a:pt x="6105854" y="5771216"/>
                </a:cubicBezTo>
                <a:close/>
                <a:moveTo>
                  <a:pt x="6141908" y="5770350"/>
                </a:moveTo>
                <a:cubicBezTo>
                  <a:pt x="6140479" y="5773083"/>
                  <a:pt x="6140479" y="5773083"/>
                  <a:pt x="6140479" y="5773083"/>
                </a:cubicBezTo>
                <a:cubicBezTo>
                  <a:pt x="6139764" y="5774447"/>
                  <a:pt x="6139764" y="5774447"/>
                  <a:pt x="6144563" y="5776403"/>
                </a:cubicBezTo>
                <a:cubicBezTo>
                  <a:pt x="6144563" y="5776403"/>
                  <a:pt x="6144563" y="5776403"/>
                  <a:pt x="6145278" y="5775036"/>
                </a:cubicBezTo>
                <a:cubicBezTo>
                  <a:pt x="6146705" y="5772305"/>
                  <a:pt x="6146705" y="5772305"/>
                  <a:pt x="6146705" y="5772305"/>
                </a:cubicBezTo>
                <a:cubicBezTo>
                  <a:pt x="6147421" y="5770940"/>
                  <a:pt x="6147421" y="5770940"/>
                  <a:pt x="6147421" y="5770940"/>
                </a:cubicBezTo>
                <a:cubicBezTo>
                  <a:pt x="6142622" y="5768985"/>
                  <a:pt x="6142622" y="5768985"/>
                  <a:pt x="6141908" y="5770350"/>
                </a:cubicBezTo>
                <a:close/>
                <a:moveTo>
                  <a:pt x="1458920" y="5768658"/>
                </a:moveTo>
                <a:cubicBezTo>
                  <a:pt x="1458920" y="5768658"/>
                  <a:pt x="1456305" y="5773946"/>
                  <a:pt x="1459260" y="5773361"/>
                </a:cubicBezTo>
                <a:cubicBezTo>
                  <a:pt x="1459260" y="5773361"/>
                  <a:pt x="1460646" y="5766149"/>
                  <a:pt x="1458920" y="5768658"/>
                </a:cubicBezTo>
                <a:close/>
                <a:moveTo>
                  <a:pt x="1615374" y="5768017"/>
                </a:moveTo>
                <a:cubicBezTo>
                  <a:pt x="1615374" y="5768017"/>
                  <a:pt x="1614934" y="5769390"/>
                  <a:pt x="1613302" y="5768867"/>
                </a:cubicBezTo>
                <a:cubicBezTo>
                  <a:pt x="1613302" y="5768867"/>
                  <a:pt x="1612864" y="5770240"/>
                  <a:pt x="1612424" y="5771612"/>
                </a:cubicBezTo>
                <a:cubicBezTo>
                  <a:pt x="1613836" y="5772820"/>
                  <a:pt x="1615295" y="5771775"/>
                  <a:pt x="1616042" y="5770500"/>
                </a:cubicBezTo>
                <a:cubicBezTo>
                  <a:pt x="1616787" y="5769226"/>
                  <a:pt x="1616817" y="5767724"/>
                  <a:pt x="1615374" y="5768017"/>
                </a:cubicBezTo>
                <a:close/>
                <a:moveTo>
                  <a:pt x="1635570" y="5767411"/>
                </a:moveTo>
                <a:cubicBezTo>
                  <a:pt x="1631549" y="5764657"/>
                  <a:pt x="1628103" y="5772355"/>
                  <a:pt x="1631235" y="5774824"/>
                </a:cubicBezTo>
                <a:cubicBezTo>
                  <a:pt x="1632513" y="5770833"/>
                  <a:pt x="1633365" y="5768172"/>
                  <a:pt x="1635570" y="5767411"/>
                </a:cubicBezTo>
                <a:close/>
                <a:moveTo>
                  <a:pt x="1776139" y="5766090"/>
                </a:moveTo>
                <a:cubicBezTo>
                  <a:pt x="1771319" y="5766013"/>
                  <a:pt x="1769189" y="5772666"/>
                  <a:pt x="1772279" y="5775120"/>
                </a:cubicBezTo>
                <a:cubicBezTo>
                  <a:pt x="1773982" y="5769800"/>
                  <a:pt x="1773982" y="5769800"/>
                  <a:pt x="1776139" y="5766090"/>
                </a:cubicBezTo>
                <a:close/>
                <a:moveTo>
                  <a:pt x="1835492" y="5764016"/>
                </a:moveTo>
                <a:cubicBezTo>
                  <a:pt x="1834166" y="5765133"/>
                  <a:pt x="1833716" y="5766533"/>
                  <a:pt x="1833268" y="5767935"/>
                </a:cubicBezTo>
                <a:cubicBezTo>
                  <a:pt x="1832820" y="5769334"/>
                  <a:pt x="1832372" y="5770736"/>
                  <a:pt x="1831044" y="5771854"/>
                </a:cubicBezTo>
                <a:cubicBezTo>
                  <a:pt x="1830597" y="5773254"/>
                  <a:pt x="1830597" y="5773254"/>
                  <a:pt x="1830597" y="5773254"/>
                </a:cubicBezTo>
                <a:cubicBezTo>
                  <a:pt x="1831476" y="5773535"/>
                  <a:pt x="1832355" y="5773816"/>
                  <a:pt x="1832355" y="5773816"/>
                </a:cubicBezTo>
                <a:cubicBezTo>
                  <a:pt x="1834561" y="5772980"/>
                  <a:pt x="1835009" y="5771579"/>
                  <a:pt x="1835457" y="5770179"/>
                </a:cubicBezTo>
                <a:cubicBezTo>
                  <a:pt x="1835906" y="5768779"/>
                  <a:pt x="1836353" y="5767377"/>
                  <a:pt x="1837680" y="5766259"/>
                </a:cubicBezTo>
                <a:cubicBezTo>
                  <a:pt x="1837680" y="5766259"/>
                  <a:pt x="1838128" y="5764859"/>
                  <a:pt x="1837250" y="5764577"/>
                </a:cubicBezTo>
                <a:cubicBezTo>
                  <a:pt x="1836371" y="5764296"/>
                  <a:pt x="1836371" y="5764296"/>
                  <a:pt x="1835492" y="5764016"/>
                </a:cubicBezTo>
                <a:close/>
                <a:moveTo>
                  <a:pt x="1541781" y="5761320"/>
                </a:moveTo>
                <a:cubicBezTo>
                  <a:pt x="1540944" y="5761052"/>
                  <a:pt x="1540107" y="5760784"/>
                  <a:pt x="1539689" y="5762091"/>
                </a:cubicBezTo>
                <a:cubicBezTo>
                  <a:pt x="1538434" y="5763130"/>
                  <a:pt x="1536760" y="5765476"/>
                  <a:pt x="1535504" y="5766515"/>
                </a:cubicBezTo>
                <a:cubicBezTo>
                  <a:pt x="1535086" y="5767822"/>
                  <a:pt x="1535922" y="5768090"/>
                  <a:pt x="1536760" y="5768358"/>
                </a:cubicBezTo>
                <a:cubicBezTo>
                  <a:pt x="1536760" y="5768358"/>
                  <a:pt x="1537597" y="5768627"/>
                  <a:pt x="1538015" y="5767319"/>
                </a:cubicBezTo>
                <a:cubicBezTo>
                  <a:pt x="1538434" y="5766012"/>
                  <a:pt x="1539689" y="5764973"/>
                  <a:pt x="1541363" y="5762627"/>
                </a:cubicBezTo>
                <a:cubicBezTo>
                  <a:pt x="1541780" y="5762760"/>
                  <a:pt x="1541886" y="5762434"/>
                  <a:pt x="1541886" y="5762073"/>
                </a:cubicBezTo>
                <a:cubicBezTo>
                  <a:pt x="1541886" y="5761714"/>
                  <a:pt x="1541781" y="5761320"/>
                  <a:pt x="1541781" y="5761320"/>
                </a:cubicBezTo>
                <a:close/>
                <a:moveTo>
                  <a:pt x="6164165" y="5761192"/>
                </a:moveTo>
                <a:cubicBezTo>
                  <a:pt x="6167715" y="5764295"/>
                  <a:pt x="6172694" y="5764667"/>
                  <a:pt x="6171979" y="5766032"/>
                </a:cubicBezTo>
                <a:cubicBezTo>
                  <a:pt x="6167715" y="5764295"/>
                  <a:pt x="6167001" y="5765660"/>
                  <a:pt x="6171264" y="5767398"/>
                </a:cubicBezTo>
                <a:cubicBezTo>
                  <a:pt x="6171623" y="5766715"/>
                  <a:pt x="6172868" y="5766808"/>
                  <a:pt x="6173579" y="5766684"/>
                </a:cubicBezTo>
                <a:cubicBezTo>
                  <a:pt x="6174291" y="5766559"/>
                  <a:pt x="6174469" y="5766217"/>
                  <a:pt x="6172694" y="5764667"/>
                </a:cubicBezTo>
                <a:cubicBezTo>
                  <a:pt x="6172694" y="5764667"/>
                  <a:pt x="6164879" y="5759826"/>
                  <a:pt x="6164165" y="5761192"/>
                </a:cubicBezTo>
                <a:close/>
                <a:moveTo>
                  <a:pt x="1789038" y="5761033"/>
                </a:moveTo>
                <a:cubicBezTo>
                  <a:pt x="1788150" y="5763810"/>
                  <a:pt x="1785948" y="5764637"/>
                  <a:pt x="1786382" y="5766307"/>
                </a:cubicBezTo>
                <a:cubicBezTo>
                  <a:pt x="1787695" y="5768259"/>
                  <a:pt x="1789018" y="5767151"/>
                  <a:pt x="1789683" y="5765449"/>
                </a:cubicBezTo>
                <a:cubicBezTo>
                  <a:pt x="1790349" y="5763749"/>
                  <a:pt x="1790357" y="5761455"/>
                  <a:pt x="1789038" y="5761033"/>
                </a:cubicBezTo>
                <a:close/>
                <a:moveTo>
                  <a:pt x="1577810" y="5760912"/>
                </a:moveTo>
                <a:cubicBezTo>
                  <a:pt x="1576862" y="5761172"/>
                  <a:pt x="1575746" y="5761564"/>
                  <a:pt x="1573953" y="5760991"/>
                </a:cubicBezTo>
                <a:cubicBezTo>
                  <a:pt x="1573516" y="5762353"/>
                  <a:pt x="1573081" y="5763714"/>
                  <a:pt x="1573542" y="5765363"/>
                </a:cubicBezTo>
                <a:cubicBezTo>
                  <a:pt x="1576157" y="5757194"/>
                  <a:pt x="1575823" y="5770596"/>
                  <a:pt x="1579359" y="5765723"/>
                </a:cubicBezTo>
                <a:cubicBezTo>
                  <a:pt x="1578001" y="5763787"/>
                  <a:pt x="1579769" y="5761351"/>
                  <a:pt x="1580665" y="5761638"/>
                </a:cubicBezTo>
                <a:cubicBezTo>
                  <a:pt x="1579539" y="5760527"/>
                  <a:pt x="1578757" y="5760652"/>
                  <a:pt x="1577810" y="5760912"/>
                </a:cubicBezTo>
                <a:close/>
                <a:moveTo>
                  <a:pt x="6222662" y="5760642"/>
                </a:moveTo>
                <a:cubicBezTo>
                  <a:pt x="6221982" y="5761942"/>
                  <a:pt x="6221302" y="5763244"/>
                  <a:pt x="6225566" y="5764980"/>
                </a:cubicBezTo>
                <a:cubicBezTo>
                  <a:pt x="6224886" y="5766281"/>
                  <a:pt x="6224206" y="5767582"/>
                  <a:pt x="6223525" y="5768883"/>
                </a:cubicBezTo>
                <a:cubicBezTo>
                  <a:pt x="6223525" y="5768883"/>
                  <a:pt x="6222844" y="5770184"/>
                  <a:pt x="6222844" y="5770184"/>
                </a:cubicBezTo>
                <a:cubicBezTo>
                  <a:pt x="6227110" y="5771921"/>
                  <a:pt x="6227110" y="5771921"/>
                  <a:pt x="6227110" y="5771921"/>
                </a:cubicBezTo>
                <a:cubicBezTo>
                  <a:pt x="6229923" y="5771489"/>
                  <a:pt x="6230433" y="5770514"/>
                  <a:pt x="6230325" y="5769484"/>
                </a:cubicBezTo>
                <a:cubicBezTo>
                  <a:pt x="6230218" y="5768453"/>
                  <a:pt x="6229491" y="5767367"/>
                  <a:pt x="6229832" y="5766717"/>
                </a:cubicBezTo>
                <a:cubicBezTo>
                  <a:pt x="6230511" y="5765416"/>
                  <a:pt x="6230511" y="5765416"/>
                  <a:pt x="6226928" y="5762379"/>
                </a:cubicBezTo>
                <a:cubicBezTo>
                  <a:pt x="6226928" y="5762379"/>
                  <a:pt x="6227608" y="5761078"/>
                  <a:pt x="6227608" y="5761078"/>
                </a:cubicBezTo>
                <a:cubicBezTo>
                  <a:pt x="6223344" y="5759341"/>
                  <a:pt x="6222662" y="5760642"/>
                  <a:pt x="6222662" y="5760642"/>
                </a:cubicBezTo>
                <a:close/>
                <a:moveTo>
                  <a:pt x="1575770" y="5757174"/>
                </a:moveTo>
                <a:cubicBezTo>
                  <a:pt x="1574449" y="5757957"/>
                  <a:pt x="1577426" y="5762031"/>
                  <a:pt x="1578745" y="5757915"/>
                </a:cubicBezTo>
                <a:cubicBezTo>
                  <a:pt x="1577128" y="5757019"/>
                  <a:pt x="1576209" y="5756913"/>
                  <a:pt x="1575770" y="5757174"/>
                </a:cubicBezTo>
                <a:close/>
                <a:moveTo>
                  <a:pt x="1699938" y="5756817"/>
                </a:moveTo>
                <a:lnTo>
                  <a:pt x="1699898" y="5757296"/>
                </a:lnTo>
                <a:lnTo>
                  <a:pt x="1699924" y="5756827"/>
                </a:lnTo>
                <a:close/>
                <a:moveTo>
                  <a:pt x="1703150" y="5754614"/>
                </a:moveTo>
                <a:lnTo>
                  <a:pt x="1699938" y="5756817"/>
                </a:lnTo>
                <a:lnTo>
                  <a:pt x="1700110" y="5754858"/>
                </a:lnTo>
                <a:cubicBezTo>
                  <a:pt x="1700184" y="5753836"/>
                  <a:pt x="1700208" y="5753218"/>
                  <a:pt x="1700036" y="5754834"/>
                </a:cubicBezTo>
                <a:lnTo>
                  <a:pt x="1699924" y="5756827"/>
                </a:lnTo>
                <a:lnTo>
                  <a:pt x="1697182" y="5758709"/>
                </a:lnTo>
                <a:cubicBezTo>
                  <a:pt x="1695438" y="5764154"/>
                  <a:pt x="1699228" y="5766869"/>
                  <a:pt x="1703070" y="5763596"/>
                </a:cubicBezTo>
                <a:cubicBezTo>
                  <a:pt x="1701890" y="5762373"/>
                  <a:pt x="1704202" y="5760369"/>
                  <a:pt x="1705247" y="5758464"/>
                </a:cubicBezTo>
                <a:cubicBezTo>
                  <a:pt x="1705596" y="5757830"/>
                  <a:pt x="1705804" y="5757205"/>
                  <a:pt x="1705695" y="5756626"/>
                </a:cubicBezTo>
                <a:cubicBezTo>
                  <a:pt x="1705550" y="5755852"/>
                  <a:pt x="1704840" y="5755155"/>
                  <a:pt x="1703150" y="5754614"/>
                </a:cubicBezTo>
                <a:close/>
                <a:moveTo>
                  <a:pt x="6267939" y="5754248"/>
                </a:moveTo>
                <a:cubicBezTo>
                  <a:pt x="6268641" y="5754645"/>
                  <a:pt x="6270364" y="5755541"/>
                  <a:pt x="6273628" y="5757181"/>
                </a:cubicBezTo>
                <a:cubicBezTo>
                  <a:pt x="6275895" y="5758104"/>
                  <a:pt x="6275940" y="5758020"/>
                  <a:pt x="6275004" y="5757509"/>
                </a:cubicBezTo>
                <a:cubicBezTo>
                  <a:pt x="6272899" y="5756359"/>
                  <a:pt x="6265832" y="5753059"/>
                  <a:pt x="6267939" y="5754248"/>
                </a:cubicBezTo>
                <a:close/>
                <a:moveTo>
                  <a:pt x="1779715" y="5752105"/>
                </a:moveTo>
                <a:cubicBezTo>
                  <a:pt x="1778837" y="5751824"/>
                  <a:pt x="1777958" y="5751542"/>
                  <a:pt x="1777512" y="5752931"/>
                </a:cubicBezTo>
                <a:cubicBezTo>
                  <a:pt x="1777068" y="5754320"/>
                  <a:pt x="1776624" y="5755709"/>
                  <a:pt x="1775300" y="5756816"/>
                </a:cubicBezTo>
                <a:cubicBezTo>
                  <a:pt x="1774856" y="5758204"/>
                  <a:pt x="1774856" y="5758204"/>
                  <a:pt x="1774856" y="5758204"/>
                </a:cubicBezTo>
                <a:cubicBezTo>
                  <a:pt x="1774856" y="5758204"/>
                  <a:pt x="1775290" y="5759875"/>
                  <a:pt x="1776169" y="5760156"/>
                </a:cubicBezTo>
                <a:cubicBezTo>
                  <a:pt x="1776169" y="5760156"/>
                  <a:pt x="1777048" y="5760437"/>
                  <a:pt x="1778372" y="5759330"/>
                </a:cubicBezTo>
                <a:cubicBezTo>
                  <a:pt x="1778817" y="5757941"/>
                  <a:pt x="1780585" y="5755446"/>
                  <a:pt x="1781028" y="5754056"/>
                </a:cubicBezTo>
                <a:cubicBezTo>
                  <a:pt x="1780594" y="5752386"/>
                  <a:pt x="1780594" y="5752386"/>
                  <a:pt x="1779715" y="5752105"/>
                </a:cubicBezTo>
                <a:close/>
                <a:moveTo>
                  <a:pt x="6163096" y="5751290"/>
                </a:moveTo>
                <a:cubicBezTo>
                  <a:pt x="6161983" y="5750543"/>
                  <a:pt x="6166931" y="5755868"/>
                  <a:pt x="6169580" y="5757375"/>
                </a:cubicBezTo>
                <a:cubicBezTo>
                  <a:pt x="6170759" y="5758045"/>
                  <a:pt x="6171482" y="5757959"/>
                  <a:pt x="6171018" y="5756252"/>
                </a:cubicBezTo>
                <a:cubicBezTo>
                  <a:pt x="6171018" y="5756252"/>
                  <a:pt x="6166540" y="5754428"/>
                  <a:pt x="6166540" y="5754428"/>
                </a:cubicBezTo>
                <a:cubicBezTo>
                  <a:pt x="6164511" y="5752462"/>
                  <a:pt x="6163467" y="5751538"/>
                  <a:pt x="6163096" y="5751290"/>
                </a:cubicBezTo>
                <a:close/>
                <a:moveTo>
                  <a:pt x="6206384" y="5750961"/>
                </a:moveTo>
                <a:cubicBezTo>
                  <a:pt x="6206384" y="5750961"/>
                  <a:pt x="6205749" y="5752174"/>
                  <a:pt x="6205749" y="5752174"/>
                </a:cubicBezTo>
                <a:cubicBezTo>
                  <a:pt x="6210014" y="5753912"/>
                  <a:pt x="6210014" y="5753912"/>
                  <a:pt x="6210014" y="5753912"/>
                </a:cubicBezTo>
                <a:cubicBezTo>
                  <a:pt x="6210650" y="5752697"/>
                  <a:pt x="6210650" y="5752697"/>
                  <a:pt x="6214914" y="5754435"/>
                </a:cubicBezTo>
                <a:cubicBezTo>
                  <a:pt x="6214914" y="5754435"/>
                  <a:pt x="6219816" y="5754958"/>
                  <a:pt x="6219816" y="5754958"/>
                </a:cubicBezTo>
                <a:cubicBezTo>
                  <a:pt x="6220451" y="5753744"/>
                  <a:pt x="6220451" y="5753744"/>
                  <a:pt x="6220451" y="5753744"/>
                </a:cubicBezTo>
                <a:cubicBezTo>
                  <a:pt x="6216185" y="5752007"/>
                  <a:pt x="6216185" y="5752007"/>
                  <a:pt x="6216185" y="5752007"/>
                </a:cubicBezTo>
                <a:cubicBezTo>
                  <a:pt x="6215549" y="5753220"/>
                  <a:pt x="6215549" y="5753220"/>
                  <a:pt x="6211286" y="5751483"/>
                </a:cubicBezTo>
                <a:cubicBezTo>
                  <a:pt x="6211286" y="5751483"/>
                  <a:pt x="6206384" y="5750961"/>
                  <a:pt x="6206384" y="5750961"/>
                </a:cubicBezTo>
                <a:close/>
                <a:moveTo>
                  <a:pt x="1720424" y="5750958"/>
                </a:moveTo>
                <a:cubicBezTo>
                  <a:pt x="1719143" y="5752079"/>
                  <a:pt x="1715247" y="5758488"/>
                  <a:pt x="1717757" y="5759291"/>
                </a:cubicBezTo>
                <a:cubicBezTo>
                  <a:pt x="1719091" y="5755124"/>
                  <a:pt x="1720837" y="5754534"/>
                  <a:pt x="1720943" y="5752990"/>
                </a:cubicBezTo>
                <a:cubicBezTo>
                  <a:pt x="1720977" y="5752475"/>
                  <a:pt x="1720831" y="5751854"/>
                  <a:pt x="1720424" y="5750958"/>
                </a:cubicBezTo>
                <a:close/>
                <a:moveTo>
                  <a:pt x="1636543" y="5749505"/>
                </a:moveTo>
                <a:cubicBezTo>
                  <a:pt x="1635679" y="5755173"/>
                  <a:pt x="1632228" y="5754067"/>
                  <a:pt x="1630934" y="5758111"/>
                </a:cubicBezTo>
                <a:cubicBezTo>
                  <a:pt x="1631797" y="5758387"/>
                  <a:pt x="1632660" y="5758663"/>
                  <a:pt x="1633524" y="5758939"/>
                </a:cubicBezTo>
                <a:cubicBezTo>
                  <a:pt x="1633524" y="5758939"/>
                  <a:pt x="1633955" y="5760564"/>
                  <a:pt x="1634817" y="5760840"/>
                </a:cubicBezTo>
                <a:cubicBezTo>
                  <a:pt x="1635680" y="5758144"/>
                  <a:pt x="1636975" y="5756331"/>
                  <a:pt x="1637623" y="5754680"/>
                </a:cubicBezTo>
                <a:cubicBezTo>
                  <a:pt x="1638270" y="5753030"/>
                  <a:pt x="1638270" y="5751544"/>
                  <a:pt x="1636543" y="5749505"/>
                </a:cubicBezTo>
                <a:close/>
                <a:moveTo>
                  <a:pt x="5396718" y="5749341"/>
                </a:moveTo>
                <a:cubicBezTo>
                  <a:pt x="5390364" y="5752140"/>
                  <a:pt x="5381104" y="5754118"/>
                  <a:pt x="5380018" y="5762997"/>
                </a:cubicBezTo>
                <a:cubicBezTo>
                  <a:pt x="5389239" y="5764070"/>
                  <a:pt x="5395592" y="5761271"/>
                  <a:pt x="5400047" y="5754876"/>
                </a:cubicBezTo>
                <a:cubicBezTo>
                  <a:pt x="5400086" y="5751824"/>
                  <a:pt x="5399622" y="5750162"/>
                  <a:pt x="5396718" y="5749341"/>
                </a:cubicBezTo>
                <a:close/>
                <a:moveTo>
                  <a:pt x="1654516" y="5749205"/>
                </a:moveTo>
                <a:cubicBezTo>
                  <a:pt x="1654075" y="5750579"/>
                  <a:pt x="1653636" y="5751950"/>
                  <a:pt x="1653636" y="5751950"/>
                </a:cubicBezTo>
                <a:cubicBezTo>
                  <a:pt x="1652341" y="5753049"/>
                  <a:pt x="1651462" y="5755793"/>
                  <a:pt x="1651023" y="5757165"/>
                </a:cubicBezTo>
                <a:cubicBezTo>
                  <a:pt x="1650583" y="5758539"/>
                  <a:pt x="1650145" y="5759911"/>
                  <a:pt x="1650562" y="5761557"/>
                </a:cubicBezTo>
                <a:cubicBezTo>
                  <a:pt x="1649706" y="5761283"/>
                  <a:pt x="1649706" y="5761283"/>
                  <a:pt x="1649706" y="5761283"/>
                </a:cubicBezTo>
                <a:cubicBezTo>
                  <a:pt x="1645819" y="5764577"/>
                  <a:pt x="1649222" y="5768692"/>
                  <a:pt x="1644063" y="5770067"/>
                </a:cubicBezTo>
                <a:cubicBezTo>
                  <a:pt x="1648342" y="5771437"/>
                  <a:pt x="1643184" y="5772812"/>
                  <a:pt x="1647880" y="5775829"/>
                </a:cubicBezTo>
                <a:cubicBezTo>
                  <a:pt x="1653480" y="5773081"/>
                  <a:pt x="1653107" y="5765398"/>
                  <a:pt x="1655281" y="5761554"/>
                </a:cubicBezTo>
                <a:cubicBezTo>
                  <a:pt x="1654425" y="5761280"/>
                  <a:pt x="1653569" y="5761005"/>
                  <a:pt x="1652712" y="5760732"/>
                </a:cubicBezTo>
                <a:cubicBezTo>
                  <a:pt x="1653591" y="5757988"/>
                  <a:pt x="1654470" y="5755243"/>
                  <a:pt x="1655349" y="5752498"/>
                </a:cubicBezTo>
                <a:cubicBezTo>
                  <a:pt x="1656204" y="5752772"/>
                  <a:pt x="1656643" y="5751401"/>
                  <a:pt x="1656643" y="5751401"/>
                </a:cubicBezTo>
                <a:cubicBezTo>
                  <a:pt x="1657083" y="5750027"/>
                  <a:pt x="1656226" y="5749753"/>
                  <a:pt x="1655370" y="5749480"/>
                </a:cubicBezTo>
                <a:cubicBezTo>
                  <a:pt x="1655810" y="5748108"/>
                  <a:pt x="1654516" y="5749205"/>
                  <a:pt x="1654516" y="5749205"/>
                </a:cubicBezTo>
                <a:close/>
                <a:moveTo>
                  <a:pt x="6110651" y="5748505"/>
                </a:moveTo>
                <a:cubicBezTo>
                  <a:pt x="6115449" y="5750460"/>
                  <a:pt x="6109342" y="5751009"/>
                  <a:pt x="6114138" y="5752965"/>
                </a:cubicBezTo>
                <a:cubicBezTo>
                  <a:pt x="6110651" y="5748505"/>
                  <a:pt x="6120249" y="5752415"/>
                  <a:pt x="6120903" y="5751163"/>
                </a:cubicBezTo>
                <a:cubicBezTo>
                  <a:pt x="6116759" y="5747957"/>
                  <a:pt x="6115449" y="5750460"/>
                  <a:pt x="6110651" y="5748505"/>
                </a:cubicBezTo>
                <a:close/>
                <a:moveTo>
                  <a:pt x="6143677" y="5748428"/>
                </a:moveTo>
                <a:cubicBezTo>
                  <a:pt x="6143041" y="5749642"/>
                  <a:pt x="6143041" y="5749642"/>
                  <a:pt x="6143041" y="5749642"/>
                </a:cubicBezTo>
                <a:cubicBezTo>
                  <a:pt x="6143041" y="5749642"/>
                  <a:pt x="6142408" y="5750856"/>
                  <a:pt x="6142408" y="5750856"/>
                </a:cubicBezTo>
                <a:cubicBezTo>
                  <a:pt x="6141772" y="5752070"/>
                  <a:pt x="6146570" y="5754024"/>
                  <a:pt x="6146570" y="5754024"/>
                </a:cubicBezTo>
                <a:cubicBezTo>
                  <a:pt x="6146570" y="5754024"/>
                  <a:pt x="6147206" y="5752811"/>
                  <a:pt x="6147206" y="5752811"/>
                </a:cubicBezTo>
                <a:cubicBezTo>
                  <a:pt x="6147840" y="5751595"/>
                  <a:pt x="6147840" y="5751595"/>
                  <a:pt x="6148476" y="5750383"/>
                </a:cubicBezTo>
                <a:cubicBezTo>
                  <a:pt x="6148476" y="5750383"/>
                  <a:pt x="6148476" y="5750383"/>
                  <a:pt x="6143677" y="5748428"/>
                </a:cubicBezTo>
                <a:close/>
                <a:moveTo>
                  <a:pt x="5981020" y="5748373"/>
                </a:moveTo>
                <a:cubicBezTo>
                  <a:pt x="5978002" y="5747766"/>
                  <a:pt x="5976545" y="5748000"/>
                  <a:pt x="5980586" y="5750475"/>
                </a:cubicBezTo>
                <a:cubicBezTo>
                  <a:pt x="5983142" y="5750688"/>
                  <a:pt x="5985521" y="5751243"/>
                  <a:pt x="5987349" y="5751572"/>
                </a:cubicBezTo>
                <a:cubicBezTo>
                  <a:pt x="5989177" y="5751905"/>
                  <a:pt x="5990456" y="5752010"/>
                  <a:pt x="5990813" y="5751327"/>
                </a:cubicBezTo>
                <a:cubicBezTo>
                  <a:pt x="5988613" y="5750431"/>
                  <a:pt x="5984036" y="5748981"/>
                  <a:pt x="5981020" y="5748373"/>
                </a:cubicBezTo>
                <a:close/>
                <a:moveTo>
                  <a:pt x="6041161" y="5747812"/>
                </a:moveTo>
                <a:cubicBezTo>
                  <a:pt x="6044963" y="5750743"/>
                  <a:pt x="6044963" y="5750743"/>
                  <a:pt x="6053760" y="5754325"/>
                </a:cubicBezTo>
                <a:cubicBezTo>
                  <a:pt x="6058159" y="5756117"/>
                  <a:pt x="6058159" y="5756117"/>
                  <a:pt x="6058159" y="5756117"/>
                </a:cubicBezTo>
                <a:cubicBezTo>
                  <a:pt x="6058755" y="5754979"/>
                  <a:pt x="6058755" y="5754979"/>
                  <a:pt x="6054357" y="5753188"/>
                </a:cubicBezTo>
                <a:cubicBezTo>
                  <a:pt x="6049958" y="5751396"/>
                  <a:pt x="6045561" y="5749604"/>
                  <a:pt x="6045561" y="5749604"/>
                </a:cubicBezTo>
                <a:cubicBezTo>
                  <a:pt x="6046154" y="5748466"/>
                  <a:pt x="6046154" y="5748466"/>
                  <a:pt x="6046154" y="5748466"/>
                </a:cubicBezTo>
                <a:cubicBezTo>
                  <a:pt x="6041756" y="5746674"/>
                  <a:pt x="6041161" y="5747812"/>
                  <a:pt x="6041161" y="5747812"/>
                </a:cubicBezTo>
                <a:close/>
                <a:moveTo>
                  <a:pt x="1835604" y="5746886"/>
                </a:moveTo>
                <a:cubicBezTo>
                  <a:pt x="1835620" y="5746749"/>
                  <a:pt x="1835033" y="5747503"/>
                  <a:pt x="1833322" y="5749966"/>
                </a:cubicBezTo>
                <a:cubicBezTo>
                  <a:pt x="1830100" y="5755708"/>
                  <a:pt x="1835561" y="5747296"/>
                  <a:pt x="1835604" y="5746886"/>
                </a:cubicBezTo>
                <a:close/>
                <a:moveTo>
                  <a:pt x="1604235" y="5746600"/>
                </a:moveTo>
                <a:cubicBezTo>
                  <a:pt x="1602552" y="5749050"/>
                  <a:pt x="1600867" y="5751499"/>
                  <a:pt x="1600001" y="5754209"/>
                </a:cubicBezTo>
                <a:cubicBezTo>
                  <a:pt x="1599132" y="5756919"/>
                  <a:pt x="1599515" y="5758535"/>
                  <a:pt x="1598647" y="5761246"/>
                </a:cubicBezTo>
                <a:cubicBezTo>
                  <a:pt x="1598214" y="5762601"/>
                  <a:pt x="1597347" y="5765311"/>
                  <a:pt x="1596913" y="5766666"/>
                </a:cubicBezTo>
                <a:cubicBezTo>
                  <a:pt x="1596479" y="5768020"/>
                  <a:pt x="1597296" y="5768282"/>
                  <a:pt x="1597296" y="5768282"/>
                </a:cubicBezTo>
                <a:cubicBezTo>
                  <a:pt x="1598111" y="5768544"/>
                  <a:pt x="1598928" y="5768804"/>
                  <a:pt x="1599361" y="5767450"/>
                </a:cubicBezTo>
                <a:cubicBezTo>
                  <a:pt x="1599795" y="5766095"/>
                  <a:pt x="1600662" y="5763385"/>
                  <a:pt x="1600279" y="5761767"/>
                </a:cubicBezTo>
                <a:cubicBezTo>
                  <a:pt x="1602016" y="5756348"/>
                  <a:pt x="1603316" y="5752282"/>
                  <a:pt x="1605434" y="5748478"/>
                </a:cubicBezTo>
                <a:cubicBezTo>
                  <a:pt x="1606058" y="5747932"/>
                  <a:pt x="1606167" y="5747592"/>
                  <a:pt x="1606119" y="5747392"/>
                </a:cubicBezTo>
                <a:cubicBezTo>
                  <a:pt x="1606071" y="5747189"/>
                  <a:pt x="1605867" y="5747123"/>
                  <a:pt x="1605867" y="5747123"/>
                </a:cubicBezTo>
                <a:cubicBezTo>
                  <a:pt x="1605485" y="5745507"/>
                  <a:pt x="1604235" y="5746600"/>
                  <a:pt x="1604235" y="5746600"/>
                </a:cubicBezTo>
                <a:close/>
                <a:moveTo>
                  <a:pt x="6090366" y="5746484"/>
                </a:moveTo>
                <a:cubicBezTo>
                  <a:pt x="6095163" y="5748437"/>
                  <a:pt x="6097294" y="5755491"/>
                  <a:pt x="6098628" y="5752942"/>
                </a:cubicBezTo>
                <a:cubicBezTo>
                  <a:pt x="6093830" y="5750987"/>
                  <a:pt x="6099296" y="5751667"/>
                  <a:pt x="6099963" y="5750392"/>
                </a:cubicBezTo>
                <a:cubicBezTo>
                  <a:pt x="6094497" y="5749711"/>
                  <a:pt x="6091033" y="5745209"/>
                  <a:pt x="6090366" y="5746484"/>
                </a:cubicBezTo>
                <a:close/>
                <a:moveTo>
                  <a:pt x="1579652" y="5746424"/>
                </a:moveTo>
                <a:cubicBezTo>
                  <a:pt x="1574631" y="5744817"/>
                  <a:pt x="1577954" y="5748852"/>
                  <a:pt x="1574579" y="5750746"/>
                </a:cubicBezTo>
                <a:cubicBezTo>
                  <a:pt x="1580438" y="5752621"/>
                  <a:pt x="1577547" y="5747237"/>
                  <a:pt x="1579652" y="5746424"/>
                </a:cubicBezTo>
                <a:close/>
                <a:moveTo>
                  <a:pt x="6234862" y="5745324"/>
                </a:moveTo>
                <a:cubicBezTo>
                  <a:pt x="6233376" y="5744339"/>
                  <a:pt x="6233212" y="5744653"/>
                  <a:pt x="6234429" y="5747426"/>
                </a:cubicBezTo>
                <a:cubicBezTo>
                  <a:pt x="6224977" y="5745095"/>
                  <a:pt x="6242571" y="5752262"/>
                  <a:pt x="6243226" y="5751010"/>
                </a:cubicBezTo>
                <a:cubicBezTo>
                  <a:pt x="6239154" y="5748592"/>
                  <a:pt x="6236347" y="5746309"/>
                  <a:pt x="6234862" y="5745324"/>
                </a:cubicBezTo>
                <a:close/>
                <a:moveTo>
                  <a:pt x="6161094" y="5744808"/>
                </a:moveTo>
                <a:cubicBezTo>
                  <a:pt x="6170292" y="5747009"/>
                  <a:pt x="6171891" y="5753845"/>
                  <a:pt x="6173890" y="5750021"/>
                </a:cubicBezTo>
                <a:cubicBezTo>
                  <a:pt x="6173890" y="5750021"/>
                  <a:pt x="6162430" y="5742259"/>
                  <a:pt x="6161094" y="5744808"/>
                </a:cubicBezTo>
                <a:close/>
                <a:moveTo>
                  <a:pt x="6031722" y="5743139"/>
                </a:moveTo>
                <a:cubicBezTo>
                  <a:pt x="6030055" y="5744006"/>
                  <a:pt x="6029388" y="5745281"/>
                  <a:pt x="6031721" y="5745458"/>
                </a:cubicBezTo>
                <a:lnTo>
                  <a:pt x="6035609" y="5745753"/>
                </a:lnTo>
                <a:lnTo>
                  <a:pt x="6035720" y="5747087"/>
                </a:lnTo>
                <a:cubicBezTo>
                  <a:pt x="6035720" y="5747087"/>
                  <a:pt x="6035720" y="5747087"/>
                  <a:pt x="6036387" y="5745813"/>
                </a:cubicBezTo>
                <a:lnTo>
                  <a:pt x="6035609" y="5745753"/>
                </a:lnTo>
                <a:lnTo>
                  <a:pt x="6035471" y="5744086"/>
                </a:lnTo>
                <a:cubicBezTo>
                  <a:pt x="6035220" y="5743405"/>
                  <a:pt x="6035388" y="5743086"/>
                  <a:pt x="6037722" y="5743263"/>
                </a:cubicBezTo>
                <a:cubicBezTo>
                  <a:pt x="6036055" y="5741811"/>
                  <a:pt x="6033388" y="5742272"/>
                  <a:pt x="6031722" y="5743139"/>
                </a:cubicBezTo>
                <a:close/>
                <a:moveTo>
                  <a:pt x="1499086" y="5740640"/>
                </a:moveTo>
                <a:cubicBezTo>
                  <a:pt x="1497477" y="5740537"/>
                  <a:pt x="1497278" y="5740592"/>
                  <a:pt x="1502906" y="5741131"/>
                </a:cubicBezTo>
                <a:cubicBezTo>
                  <a:pt x="1503495" y="5741140"/>
                  <a:pt x="1503735" y="5741127"/>
                  <a:pt x="1503731" y="5741100"/>
                </a:cubicBezTo>
                <a:cubicBezTo>
                  <a:pt x="1503717" y="5741006"/>
                  <a:pt x="1500697" y="5740744"/>
                  <a:pt x="1499086" y="5740640"/>
                </a:cubicBezTo>
                <a:close/>
                <a:moveTo>
                  <a:pt x="6200679" y="5739615"/>
                </a:moveTo>
                <a:cubicBezTo>
                  <a:pt x="6196025" y="5739238"/>
                  <a:pt x="6196025" y="5739238"/>
                  <a:pt x="6195370" y="5740490"/>
                </a:cubicBezTo>
                <a:cubicBezTo>
                  <a:pt x="6195370" y="5740490"/>
                  <a:pt x="6191371" y="5738861"/>
                  <a:pt x="6190717" y="5740113"/>
                </a:cubicBezTo>
                <a:cubicBezTo>
                  <a:pt x="6190717" y="5740113"/>
                  <a:pt x="6190061" y="5741365"/>
                  <a:pt x="6190061" y="5741365"/>
                </a:cubicBezTo>
                <a:cubicBezTo>
                  <a:pt x="6190061" y="5741365"/>
                  <a:pt x="6194060" y="5742995"/>
                  <a:pt x="6194060" y="5742995"/>
                </a:cubicBezTo>
                <a:cubicBezTo>
                  <a:pt x="6194717" y="5741742"/>
                  <a:pt x="6194717" y="5741742"/>
                  <a:pt x="6199369" y="5742119"/>
                </a:cubicBezTo>
                <a:cubicBezTo>
                  <a:pt x="6199369" y="5742119"/>
                  <a:pt x="6200023" y="5740867"/>
                  <a:pt x="6200023" y="5740867"/>
                </a:cubicBezTo>
                <a:cubicBezTo>
                  <a:pt x="6200023" y="5740867"/>
                  <a:pt x="6200023" y="5740867"/>
                  <a:pt x="6200679" y="5739615"/>
                </a:cubicBezTo>
                <a:close/>
                <a:moveTo>
                  <a:pt x="6039674" y="5739529"/>
                </a:moveTo>
                <a:cubicBezTo>
                  <a:pt x="6045138" y="5740210"/>
                  <a:pt x="6047269" y="5747263"/>
                  <a:pt x="6054068" y="5745393"/>
                </a:cubicBezTo>
                <a:cubicBezTo>
                  <a:pt x="6049270" y="5743439"/>
                  <a:pt x="6041007" y="5736980"/>
                  <a:pt x="6039674" y="5739529"/>
                </a:cubicBezTo>
                <a:close/>
                <a:moveTo>
                  <a:pt x="7321826" y="5739383"/>
                </a:moveTo>
                <a:cubicBezTo>
                  <a:pt x="7321826" y="5739383"/>
                  <a:pt x="7320952" y="5743124"/>
                  <a:pt x="7320952" y="5743124"/>
                </a:cubicBezTo>
                <a:cubicBezTo>
                  <a:pt x="7320952" y="5743124"/>
                  <a:pt x="7320952" y="5743124"/>
                  <a:pt x="7320078" y="5746864"/>
                </a:cubicBezTo>
                <a:cubicBezTo>
                  <a:pt x="7320078" y="5746864"/>
                  <a:pt x="7320078" y="5746864"/>
                  <a:pt x="7330606" y="5748786"/>
                </a:cubicBezTo>
                <a:cubicBezTo>
                  <a:pt x="7330606" y="5748786"/>
                  <a:pt x="7330606" y="5748786"/>
                  <a:pt x="7331483" y="5745046"/>
                </a:cubicBezTo>
                <a:cubicBezTo>
                  <a:pt x="7332356" y="5741304"/>
                  <a:pt x="7332356" y="5741304"/>
                  <a:pt x="7332356" y="5741304"/>
                </a:cubicBezTo>
                <a:cubicBezTo>
                  <a:pt x="7332356" y="5741304"/>
                  <a:pt x="7321826" y="5739383"/>
                  <a:pt x="7321826" y="5739383"/>
                </a:cubicBezTo>
                <a:close/>
                <a:moveTo>
                  <a:pt x="6244528" y="5739252"/>
                </a:moveTo>
                <a:cubicBezTo>
                  <a:pt x="6243860" y="5740526"/>
                  <a:pt x="6239195" y="5740172"/>
                  <a:pt x="6238528" y="5741447"/>
                </a:cubicBezTo>
                <a:cubicBezTo>
                  <a:pt x="6240194" y="5742900"/>
                  <a:pt x="6241652" y="5743590"/>
                  <a:pt x="6242839" y="5743783"/>
                </a:cubicBezTo>
                <a:cubicBezTo>
                  <a:pt x="6244026" y="5743976"/>
                  <a:pt x="6244942" y="5743672"/>
                  <a:pt x="6245526" y="5743137"/>
                </a:cubicBezTo>
                <a:cubicBezTo>
                  <a:pt x="6246693" y="5742067"/>
                  <a:pt x="6246526" y="5740066"/>
                  <a:pt x="6244528" y="5739252"/>
                </a:cubicBezTo>
                <a:close/>
                <a:moveTo>
                  <a:pt x="4615663" y="5739021"/>
                </a:moveTo>
                <a:cubicBezTo>
                  <a:pt x="4614444" y="5743079"/>
                  <a:pt x="4612007" y="5751198"/>
                  <a:pt x="4619465" y="5761764"/>
                </a:cubicBezTo>
                <a:cubicBezTo>
                  <a:pt x="4619465" y="5761764"/>
                  <a:pt x="4609571" y="5759315"/>
                  <a:pt x="4609571" y="5759315"/>
                </a:cubicBezTo>
                <a:lnTo>
                  <a:pt x="4608352" y="5763375"/>
                </a:lnTo>
                <a:cubicBezTo>
                  <a:pt x="4609571" y="5759315"/>
                  <a:pt x="4609571" y="5759315"/>
                  <a:pt x="4599679" y="5756868"/>
                </a:cubicBezTo>
                <a:cubicBezTo>
                  <a:pt x="4600899" y="5752809"/>
                  <a:pt x="4602115" y="5748751"/>
                  <a:pt x="4613227" y="5747138"/>
                </a:cubicBezTo>
                <a:cubicBezTo>
                  <a:pt x="4614444" y="5743079"/>
                  <a:pt x="4614444" y="5743079"/>
                  <a:pt x="4615663" y="5739021"/>
                </a:cubicBezTo>
                <a:close/>
                <a:moveTo>
                  <a:pt x="1776841" y="5737677"/>
                </a:moveTo>
                <a:cubicBezTo>
                  <a:pt x="1775979" y="5737401"/>
                  <a:pt x="1775116" y="5737124"/>
                  <a:pt x="1774682" y="5738479"/>
                </a:cubicBezTo>
                <a:cubicBezTo>
                  <a:pt x="1774682" y="5738479"/>
                  <a:pt x="1774249" y="5739832"/>
                  <a:pt x="1774249" y="5739832"/>
                </a:cubicBezTo>
                <a:cubicBezTo>
                  <a:pt x="1772519" y="5742265"/>
                  <a:pt x="1770789" y="5744697"/>
                  <a:pt x="1770354" y="5746051"/>
                </a:cubicBezTo>
                <a:cubicBezTo>
                  <a:pt x="1768628" y="5745499"/>
                  <a:pt x="1768199" y="5743869"/>
                  <a:pt x="1766040" y="5744670"/>
                </a:cubicBezTo>
                <a:cubicBezTo>
                  <a:pt x="1767324" y="5752547"/>
                  <a:pt x="1766020" y="5759596"/>
                  <a:pt x="1764287" y="5765012"/>
                </a:cubicBezTo>
                <a:cubicBezTo>
                  <a:pt x="1762122" y="5768799"/>
                  <a:pt x="1760821" y="5772861"/>
                  <a:pt x="1759521" y="5776924"/>
                </a:cubicBezTo>
                <a:cubicBezTo>
                  <a:pt x="1757791" y="5779357"/>
                  <a:pt x="1756924" y="5782065"/>
                  <a:pt x="1756056" y="5784774"/>
                </a:cubicBezTo>
                <a:cubicBezTo>
                  <a:pt x="1755624" y="5786127"/>
                  <a:pt x="1755624" y="5786127"/>
                  <a:pt x="1756487" y="5786405"/>
                </a:cubicBezTo>
                <a:cubicBezTo>
                  <a:pt x="1756916" y="5788036"/>
                  <a:pt x="1758214" y="5786957"/>
                  <a:pt x="1758214" y="5786957"/>
                </a:cubicBezTo>
                <a:cubicBezTo>
                  <a:pt x="1759080" y="5784247"/>
                  <a:pt x="1759947" y="5781540"/>
                  <a:pt x="1761677" y="5779107"/>
                </a:cubicBezTo>
                <a:cubicBezTo>
                  <a:pt x="1763412" y="5773690"/>
                  <a:pt x="1764712" y="5769628"/>
                  <a:pt x="1767738" y="5766117"/>
                </a:cubicBezTo>
                <a:cubicBezTo>
                  <a:pt x="1768607" y="5763408"/>
                  <a:pt x="1774664" y="5753403"/>
                  <a:pt x="1774667" y="5750418"/>
                </a:cubicBezTo>
                <a:cubicBezTo>
                  <a:pt x="1772503" y="5754205"/>
                  <a:pt x="1773375" y="5748510"/>
                  <a:pt x="1772944" y="5746881"/>
                </a:cubicBezTo>
                <a:cubicBezTo>
                  <a:pt x="1773377" y="5745527"/>
                  <a:pt x="1775108" y="5743093"/>
                  <a:pt x="1775542" y="5741739"/>
                </a:cubicBezTo>
                <a:cubicBezTo>
                  <a:pt x="1776839" y="5740661"/>
                  <a:pt x="1776839" y="5740661"/>
                  <a:pt x="1777272" y="5739307"/>
                </a:cubicBezTo>
                <a:cubicBezTo>
                  <a:pt x="1777272" y="5739307"/>
                  <a:pt x="1777705" y="5737952"/>
                  <a:pt x="1776841" y="5737677"/>
                </a:cubicBezTo>
                <a:close/>
                <a:moveTo>
                  <a:pt x="1475604" y="5736895"/>
                </a:moveTo>
                <a:cubicBezTo>
                  <a:pt x="1475604" y="5736895"/>
                  <a:pt x="1474818" y="5736644"/>
                  <a:pt x="1474379" y="5738016"/>
                </a:cubicBezTo>
                <a:cubicBezTo>
                  <a:pt x="1472370" y="5738885"/>
                  <a:pt x="1472276" y="5741882"/>
                  <a:pt x="1471399" y="5744627"/>
                </a:cubicBezTo>
                <a:cubicBezTo>
                  <a:pt x="1470960" y="5746000"/>
                  <a:pt x="1470521" y="5747372"/>
                  <a:pt x="1468857" y="5749865"/>
                </a:cubicBezTo>
                <a:cubicBezTo>
                  <a:pt x="1468857" y="5749865"/>
                  <a:pt x="1469641" y="5750117"/>
                  <a:pt x="1469641" y="5750117"/>
                </a:cubicBezTo>
                <a:cubicBezTo>
                  <a:pt x="1470427" y="5750368"/>
                  <a:pt x="1470427" y="5750368"/>
                  <a:pt x="1470427" y="5750368"/>
                </a:cubicBezTo>
                <a:cubicBezTo>
                  <a:pt x="1471649" y="5749247"/>
                  <a:pt x="1472529" y="5746502"/>
                  <a:pt x="1472968" y="5745129"/>
                </a:cubicBezTo>
                <a:cubicBezTo>
                  <a:pt x="1473063" y="5742133"/>
                  <a:pt x="1473502" y="5740761"/>
                  <a:pt x="1475949" y="5738519"/>
                </a:cubicBezTo>
                <a:cubicBezTo>
                  <a:pt x="1475949" y="5738519"/>
                  <a:pt x="1475949" y="5738519"/>
                  <a:pt x="1475604" y="5736895"/>
                </a:cubicBezTo>
                <a:close/>
                <a:moveTo>
                  <a:pt x="6412128" y="5736004"/>
                </a:moveTo>
                <a:cubicBezTo>
                  <a:pt x="6414444" y="5739224"/>
                  <a:pt x="6423551" y="5740942"/>
                  <a:pt x="6426381" y="5740314"/>
                </a:cubicBezTo>
                <a:cubicBezTo>
                  <a:pt x="6427323" y="5740105"/>
                  <a:pt x="6427570" y="5739636"/>
                  <a:pt x="6426634" y="5738874"/>
                </a:cubicBezTo>
                <a:cubicBezTo>
                  <a:pt x="6424668" y="5742631"/>
                  <a:pt x="6413438" y="5733500"/>
                  <a:pt x="6412128" y="5736004"/>
                </a:cubicBezTo>
                <a:close/>
                <a:moveTo>
                  <a:pt x="1641126" y="5735661"/>
                </a:moveTo>
                <a:cubicBezTo>
                  <a:pt x="1640530" y="5735291"/>
                  <a:pt x="1640099" y="5735153"/>
                  <a:pt x="1639889" y="5735807"/>
                </a:cubicBezTo>
                <a:cubicBezTo>
                  <a:pt x="1642479" y="5736635"/>
                  <a:pt x="1635208" y="5741513"/>
                  <a:pt x="1640387" y="5743170"/>
                </a:cubicBezTo>
                <a:cubicBezTo>
                  <a:pt x="1640361" y="5740279"/>
                  <a:pt x="1642950" y="5741109"/>
                  <a:pt x="1643342" y="5736912"/>
                </a:cubicBezTo>
                <a:cubicBezTo>
                  <a:pt x="1642479" y="5736635"/>
                  <a:pt x="1641720" y="5736032"/>
                  <a:pt x="1641126" y="5735661"/>
                </a:cubicBezTo>
                <a:close/>
                <a:moveTo>
                  <a:pt x="6080976" y="5734761"/>
                </a:moveTo>
                <a:cubicBezTo>
                  <a:pt x="6094826" y="5738883"/>
                  <a:pt x="6085842" y="5745854"/>
                  <a:pt x="6096605" y="5745683"/>
                </a:cubicBezTo>
                <a:cubicBezTo>
                  <a:pt x="6084064" y="5739056"/>
                  <a:pt x="6094171" y="5740135"/>
                  <a:pt x="6099226" y="5740676"/>
                </a:cubicBezTo>
                <a:cubicBezTo>
                  <a:pt x="6091083" y="5735840"/>
                  <a:pt x="6089772" y="5738344"/>
                  <a:pt x="6089772" y="5738344"/>
                </a:cubicBezTo>
                <a:cubicBezTo>
                  <a:pt x="6091083" y="5735840"/>
                  <a:pt x="6081630" y="5733509"/>
                  <a:pt x="6080976" y="5734761"/>
                </a:cubicBezTo>
                <a:close/>
                <a:moveTo>
                  <a:pt x="1840741" y="5733274"/>
                </a:moveTo>
                <a:cubicBezTo>
                  <a:pt x="1840741" y="5733274"/>
                  <a:pt x="1839903" y="5733006"/>
                  <a:pt x="1839495" y="5734280"/>
                </a:cubicBezTo>
                <a:cubicBezTo>
                  <a:pt x="1838658" y="5734013"/>
                  <a:pt x="1837843" y="5736562"/>
                  <a:pt x="1837435" y="5737835"/>
                </a:cubicBezTo>
                <a:cubicBezTo>
                  <a:pt x="1837028" y="5739110"/>
                  <a:pt x="1837028" y="5739110"/>
                  <a:pt x="1837865" y="5739378"/>
                </a:cubicBezTo>
                <a:cubicBezTo>
                  <a:pt x="1837865" y="5739378"/>
                  <a:pt x="1838701" y="5739646"/>
                  <a:pt x="1839109" y="5738371"/>
                </a:cubicBezTo>
                <a:cubicBezTo>
                  <a:pt x="1839517" y="5737097"/>
                  <a:pt x="1839925" y="5735823"/>
                  <a:pt x="1841170" y="5734817"/>
                </a:cubicBezTo>
                <a:cubicBezTo>
                  <a:pt x="1841170" y="5734817"/>
                  <a:pt x="1841578" y="5733541"/>
                  <a:pt x="1840741" y="5733274"/>
                </a:cubicBezTo>
                <a:close/>
                <a:moveTo>
                  <a:pt x="1465057" y="5731899"/>
                </a:moveTo>
                <a:cubicBezTo>
                  <a:pt x="1464194" y="5734594"/>
                  <a:pt x="1458615" y="5734294"/>
                  <a:pt x="1460326" y="5737814"/>
                </a:cubicBezTo>
                <a:cubicBezTo>
                  <a:pt x="1460753" y="5739437"/>
                  <a:pt x="1460753" y="5739437"/>
                  <a:pt x="1460753" y="5739437"/>
                </a:cubicBezTo>
                <a:cubicBezTo>
                  <a:pt x="1459463" y="5740509"/>
                  <a:pt x="1459463" y="5740509"/>
                  <a:pt x="1459463" y="5740509"/>
                </a:cubicBezTo>
                <a:cubicBezTo>
                  <a:pt x="1458600" y="5743204"/>
                  <a:pt x="1459886" y="5745102"/>
                  <a:pt x="1461601" y="5745652"/>
                </a:cubicBezTo>
                <a:cubicBezTo>
                  <a:pt x="1461170" y="5746999"/>
                  <a:pt x="1461170" y="5746999"/>
                  <a:pt x="1462028" y="5747274"/>
                </a:cubicBezTo>
                <a:cubicBezTo>
                  <a:pt x="1462028" y="5747274"/>
                  <a:pt x="1460738" y="5748347"/>
                  <a:pt x="1459448" y="5749420"/>
                </a:cubicBezTo>
                <a:cubicBezTo>
                  <a:pt x="1459448" y="5749420"/>
                  <a:pt x="1458160" y="5750494"/>
                  <a:pt x="1458160" y="5750494"/>
                </a:cubicBezTo>
                <a:cubicBezTo>
                  <a:pt x="1457728" y="5751842"/>
                  <a:pt x="1457728" y="5751842"/>
                  <a:pt x="1457728" y="5751842"/>
                </a:cubicBezTo>
                <a:cubicBezTo>
                  <a:pt x="1458154" y="5753463"/>
                  <a:pt x="1458581" y="5755086"/>
                  <a:pt x="1458581" y="5755086"/>
                </a:cubicBezTo>
                <a:cubicBezTo>
                  <a:pt x="1455576" y="5755610"/>
                  <a:pt x="1452128" y="5763424"/>
                  <a:pt x="1459851" y="5765894"/>
                </a:cubicBezTo>
                <a:cubicBezTo>
                  <a:pt x="1462440" y="5757808"/>
                  <a:pt x="1463286" y="5764023"/>
                  <a:pt x="1465450" y="5754314"/>
                </a:cubicBezTo>
                <a:cubicBezTo>
                  <a:pt x="1463734" y="5753764"/>
                  <a:pt x="1462876" y="5753489"/>
                  <a:pt x="1462444" y="5754837"/>
                </a:cubicBezTo>
                <a:cubicBezTo>
                  <a:pt x="1461154" y="5755911"/>
                  <a:pt x="1461154" y="5755911"/>
                  <a:pt x="1461154" y="5755911"/>
                </a:cubicBezTo>
                <a:cubicBezTo>
                  <a:pt x="1460728" y="5754288"/>
                  <a:pt x="1460303" y="5752666"/>
                  <a:pt x="1460303" y="5752666"/>
                </a:cubicBezTo>
                <a:cubicBezTo>
                  <a:pt x="1460733" y="5751318"/>
                  <a:pt x="1460733" y="5751318"/>
                  <a:pt x="1461590" y="5751592"/>
                </a:cubicBezTo>
                <a:cubicBezTo>
                  <a:pt x="1462881" y="5750519"/>
                  <a:pt x="1464601" y="5748099"/>
                  <a:pt x="1464174" y="5746475"/>
                </a:cubicBezTo>
                <a:cubicBezTo>
                  <a:pt x="1464607" y="5745128"/>
                  <a:pt x="1463748" y="5744853"/>
                  <a:pt x="1462891" y="5744578"/>
                </a:cubicBezTo>
                <a:cubicBezTo>
                  <a:pt x="1462891" y="5744578"/>
                  <a:pt x="1462464" y="5742956"/>
                  <a:pt x="1462038" y="5741332"/>
                </a:cubicBezTo>
                <a:cubicBezTo>
                  <a:pt x="1463753" y="5741882"/>
                  <a:pt x="1465468" y="5742432"/>
                  <a:pt x="1466759" y="5741359"/>
                </a:cubicBezTo>
                <a:cubicBezTo>
                  <a:pt x="1467190" y="5740011"/>
                  <a:pt x="1465048" y="5737840"/>
                  <a:pt x="1468052" y="5737316"/>
                </a:cubicBezTo>
                <a:cubicBezTo>
                  <a:pt x="1467621" y="5738663"/>
                  <a:pt x="1468047" y="5740285"/>
                  <a:pt x="1468912" y="5737590"/>
                </a:cubicBezTo>
                <a:cubicBezTo>
                  <a:pt x="1465479" y="5736491"/>
                  <a:pt x="1468489" y="5732998"/>
                  <a:pt x="1465057" y="5731899"/>
                </a:cubicBezTo>
                <a:close/>
                <a:moveTo>
                  <a:pt x="6175893" y="5728811"/>
                </a:moveTo>
                <a:cubicBezTo>
                  <a:pt x="6175312" y="5728764"/>
                  <a:pt x="6175148" y="5729077"/>
                  <a:pt x="6175148" y="5729077"/>
                </a:cubicBezTo>
                <a:cubicBezTo>
                  <a:pt x="6178492" y="5731957"/>
                  <a:pt x="6177181" y="5734462"/>
                  <a:pt x="6175871" y="5736966"/>
                </a:cubicBezTo>
                <a:cubicBezTo>
                  <a:pt x="6175871" y="5736966"/>
                  <a:pt x="6175217" y="5738218"/>
                  <a:pt x="6174562" y="5739470"/>
                </a:cubicBezTo>
                <a:cubicBezTo>
                  <a:pt x="6174562" y="5739470"/>
                  <a:pt x="6178560" y="5741098"/>
                  <a:pt x="6178560" y="5741098"/>
                </a:cubicBezTo>
                <a:cubicBezTo>
                  <a:pt x="6179216" y="5739846"/>
                  <a:pt x="6179870" y="5738594"/>
                  <a:pt x="6179870" y="5738594"/>
                </a:cubicBezTo>
                <a:cubicBezTo>
                  <a:pt x="6181179" y="5736090"/>
                  <a:pt x="6182490" y="5733586"/>
                  <a:pt x="6179146" y="5730706"/>
                </a:cubicBezTo>
                <a:cubicBezTo>
                  <a:pt x="6177475" y="5729266"/>
                  <a:pt x="6176475" y="5728858"/>
                  <a:pt x="6175893" y="5728811"/>
                </a:cubicBezTo>
                <a:close/>
                <a:moveTo>
                  <a:pt x="1561616" y="5728764"/>
                </a:moveTo>
                <a:cubicBezTo>
                  <a:pt x="1561616" y="5728764"/>
                  <a:pt x="1561184" y="5730112"/>
                  <a:pt x="1561184" y="5730112"/>
                </a:cubicBezTo>
                <a:cubicBezTo>
                  <a:pt x="1555143" y="5731521"/>
                  <a:pt x="1560784" y="5730819"/>
                  <a:pt x="1562198" y="5729809"/>
                </a:cubicBezTo>
                <a:cubicBezTo>
                  <a:pt x="1562670" y="5729473"/>
                  <a:pt x="1562672" y="5729102"/>
                  <a:pt x="1561616" y="5728764"/>
                </a:cubicBezTo>
                <a:close/>
                <a:moveTo>
                  <a:pt x="1584484" y="5728519"/>
                </a:moveTo>
                <a:cubicBezTo>
                  <a:pt x="1582727" y="5727957"/>
                  <a:pt x="1581013" y="5730289"/>
                  <a:pt x="1580592" y="5731597"/>
                </a:cubicBezTo>
                <a:cubicBezTo>
                  <a:pt x="1581473" y="5731877"/>
                  <a:pt x="1581473" y="5731877"/>
                  <a:pt x="1581473" y="5731877"/>
                </a:cubicBezTo>
                <a:cubicBezTo>
                  <a:pt x="1582350" y="5732158"/>
                  <a:pt x="1582350" y="5732158"/>
                  <a:pt x="1582350" y="5732158"/>
                </a:cubicBezTo>
                <a:cubicBezTo>
                  <a:pt x="1582769" y="5730852"/>
                  <a:pt x="1583187" y="5729545"/>
                  <a:pt x="1584945" y="5730107"/>
                </a:cubicBezTo>
                <a:cubicBezTo>
                  <a:pt x="1584945" y="5730107"/>
                  <a:pt x="1585164" y="5730177"/>
                  <a:pt x="1585326" y="5730050"/>
                </a:cubicBezTo>
                <a:cubicBezTo>
                  <a:pt x="1585490" y="5729921"/>
                  <a:pt x="1585593" y="5729595"/>
                  <a:pt x="1585364" y="5728801"/>
                </a:cubicBezTo>
                <a:cubicBezTo>
                  <a:pt x="1585364" y="5728801"/>
                  <a:pt x="1585364" y="5728801"/>
                  <a:pt x="1584484" y="5728519"/>
                </a:cubicBezTo>
                <a:close/>
                <a:moveTo>
                  <a:pt x="4239590" y="5727851"/>
                </a:moveTo>
                <a:cubicBezTo>
                  <a:pt x="4238927" y="5730057"/>
                  <a:pt x="4236534" y="5731836"/>
                  <a:pt x="4235173" y="5733278"/>
                </a:cubicBezTo>
                <a:cubicBezTo>
                  <a:pt x="4233810" y="5734719"/>
                  <a:pt x="4233479" y="5735823"/>
                  <a:pt x="4236940" y="5736679"/>
                </a:cubicBezTo>
                <a:cubicBezTo>
                  <a:pt x="4238267" y="5732266"/>
                  <a:pt x="4239590" y="5727851"/>
                  <a:pt x="4239590" y="5727851"/>
                </a:cubicBezTo>
                <a:close/>
                <a:moveTo>
                  <a:pt x="1571831" y="5727398"/>
                </a:moveTo>
                <a:cubicBezTo>
                  <a:pt x="1571677" y="5727020"/>
                  <a:pt x="1571281" y="5727175"/>
                  <a:pt x="1570427" y="5728403"/>
                </a:cubicBezTo>
                <a:cubicBezTo>
                  <a:pt x="1569991" y="5729764"/>
                  <a:pt x="1568718" y="5730857"/>
                  <a:pt x="1568284" y="5732219"/>
                </a:cubicBezTo>
                <a:cubicBezTo>
                  <a:pt x="1569121" y="5732486"/>
                  <a:pt x="1570794" y="5733023"/>
                  <a:pt x="1570358" y="5734385"/>
                </a:cubicBezTo>
                <a:cubicBezTo>
                  <a:pt x="1569521" y="5734115"/>
                  <a:pt x="1568248" y="5735209"/>
                  <a:pt x="1569922" y="5735746"/>
                </a:cubicBezTo>
                <a:cubicBezTo>
                  <a:pt x="1569621" y="5734524"/>
                  <a:pt x="1573331" y="5733741"/>
                  <a:pt x="1573625" y="5732287"/>
                </a:cubicBezTo>
                <a:cubicBezTo>
                  <a:pt x="1573722" y="5731802"/>
                  <a:pt x="1573440" y="5731242"/>
                  <a:pt x="1572504" y="5730568"/>
                </a:cubicBezTo>
                <a:cubicBezTo>
                  <a:pt x="1570567" y="5734451"/>
                  <a:pt x="1572290" y="5728529"/>
                  <a:pt x="1571831" y="5727398"/>
                </a:cubicBezTo>
                <a:close/>
                <a:moveTo>
                  <a:pt x="1531211" y="5726596"/>
                </a:moveTo>
                <a:cubicBezTo>
                  <a:pt x="1530780" y="5727944"/>
                  <a:pt x="1530780" y="5727944"/>
                  <a:pt x="1530780" y="5727944"/>
                </a:cubicBezTo>
                <a:cubicBezTo>
                  <a:pt x="1530347" y="5729292"/>
                  <a:pt x="1530347" y="5729292"/>
                  <a:pt x="1529078" y="5730372"/>
                </a:cubicBezTo>
                <a:cubicBezTo>
                  <a:pt x="1529078" y="5730372"/>
                  <a:pt x="1529078" y="5730372"/>
                  <a:pt x="1528648" y="5731720"/>
                </a:cubicBezTo>
                <a:cubicBezTo>
                  <a:pt x="1528648" y="5731720"/>
                  <a:pt x="1529485" y="5731988"/>
                  <a:pt x="1529485" y="5731988"/>
                </a:cubicBezTo>
                <a:cubicBezTo>
                  <a:pt x="1531591" y="5731176"/>
                  <a:pt x="1532022" y="5729827"/>
                  <a:pt x="1532454" y="5728480"/>
                </a:cubicBezTo>
                <a:cubicBezTo>
                  <a:pt x="1533289" y="5728748"/>
                  <a:pt x="1533289" y="5728748"/>
                  <a:pt x="1534127" y="5729015"/>
                </a:cubicBezTo>
                <a:cubicBezTo>
                  <a:pt x="1534964" y="5729283"/>
                  <a:pt x="1534964" y="5729283"/>
                  <a:pt x="1535395" y="5727936"/>
                </a:cubicBezTo>
                <a:cubicBezTo>
                  <a:pt x="1535395" y="5727936"/>
                  <a:pt x="1535395" y="5727936"/>
                  <a:pt x="1534558" y="5727668"/>
                </a:cubicBezTo>
                <a:cubicBezTo>
                  <a:pt x="1532884" y="5727132"/>
                  <a:pt x="1532048" y="5726864"/>
                  <a:pt x="1531211" y="5726596"/>
                </a:cubicBezTo>
                <a:close/>
                <a:moveTo>
                  <a:pt x="6096058" y="5725716"/>
                </a:moveTo>
                <a:cubicBezTo>
                  <a:pt x="6098299" y="5731323"/>
                  <a:pt x="6090443" y="5726559"/>
                  <a:pt x="6084827" y="5727400"/>
                </a:cubicBezTo>
                <a:cubicBezTo>
                  <a:pt x="6093358" y="5730876"/>
                  <a:pt x="6084154" y="5728691"/>
                  <a:pt x="6083479" y="5729981"/>
                </a:cubicBezTo>
                <a:cubicBezTo>
                  <a:pt x="6086677" y="5731284"/>
                  <a:pt x="6089287" y="5731859"/>
                  <a:pt x="6091346" y="5731939"/>
                </a:cubicBezTo>
                <a:cubicBezTo>
                  <a:pt x="6093406" y="5732020"/>
                  <a:pt x="6094916" y="5731607"/>
                  <a:pt x="6095913" y="5730938"/>
                </a:cubicBezTo>
                <a:cubicBezTo>
                  <a:pt x="6097907" y="5729599"/>
                  <a:pt x="6097852" y="5727230"/>
                  <a:pt x="6096058" y="5725716"/>
                </a:cubicBezTo>
                <a:close/>
                <a:moveTo>
                  <a:pt x="6133524" y="5725558"/>
                </a:moveTo>
                <a:lnTo>
                  <a:pt x="6134362" y="5726582"/>
                </a:lnTo>
                <a:lnTo>
                  <a:pt x="6133397" y="5725804"/>
                </a:lnTo>
                <a:close/>
                <a:moveTo>
                  <a:pt x="1729484" y="5725314"/>
                </a:moveTo>
                <a:cubicBezTo>
                  <a:pt x="1729157" y="5725233"/>
                  <a:pt x="1728663" y="5725632"/>
                  <a:pt x="1728008" y="5726909"/>
                </a:cubicBezTo>
                <a:lnTo>
                  <a:pt x="1727111" y="5728850"/>
                </a:lnTo>
                <a:lnTo>
                  <a:pt x="1726412" y="5729742"/>
                </a:lnTo>
                <a:cubicBezTo>
                  <a:pt x="1726343" y="5729905"/>
                  <a:pt x="1726537" y="5729781"/>
                  <a:pt x="1726812" y="5729497"/>
                </a:cubicBezTo>
                <a:lnTo>
                  <a:pt x="1727111" y="5728850"/>
                </a:lnTo>
                <a:lnTo>
                  <a:pt x="1727576" y="5728256"/>
                </a:lnTo>
                <a:cubicBezTo>
                  <a:pt x="1729139" y="5729500"/>
                  <a:pt x="1729901" y="5727886"/>
                  <a:pt x="1729945" y="5726600"/>
                </a:cubicBezTo>
                <a:cubicBezTo>
                  <a:pt x="1729967" y="5725956"/>
                  <a:pt x="1729810" y="5725396"/>
                  <a:pt x="1729484" y="5725314"/>
                </a:cubicBezTo>
                <a:close/>
                <a:moveTo>
                  <a:pt x="6042283" y="5725271"/>
                </a:moveTo>
                <a:cubicBezTo>
                  <a:pt x="6051081" y="5728854"/>
                  <a:pt x="6029404" y="5729491"/>
                  <a:pt x="6039561" y="5730473"/>
                </a:cubicBezTo>
                <a:cubicBezTo>
                  <a:pt x="6043960" y="5732266"/>
                  <a:pt x="6045320" y="5729664"/>
                  <a:pt x="6049719" y="5731455"/>
                </a:cubicBezTo>
                <a:cubicBezTo>
                  <a:pt x="6049719" y="5731455"/>
                  <a:pt x="6050400" y="5730155"/>
                  <a:pt x="6051081" y="5728854"/>
                </a:cubicBezTo>
                <a:cubicBezTo>
                  <a:pt x="6046683" y="5727062"/>
                  <a:pt x="6047363" y="5725763"/>
                  <a:pt x="6042283" y="5725271"/>
                </a:cubicBezTo>
                <a:close/>
                <a:moveTo>
                  <a:pt x="1643210" y="5725161"/>
                </a:moveTo>
                <a:cubicBezTo>
                  <a:pt x="1643210" y="5725161"/>
                  <a:pt x="1643210" y="5725161"/>
                  <a:pt x="1642793" y="5726469"/>
                </a:cubicBezTo>
                <a:cubicBezTo>
                  <a:pt x="1642373" y="5727776"/>
                  <a:pt x="1643315" y="5728077"/>
                  <a:pt x="1642897" y="5729384"/>
                </a:cubicBezTo>
                <a:cubicBezTo>
                  <a:pt x="1643839" y="5729685"/>
                  <a:pt x="1643839" y="5729685"/>
                  <a:pt x="1644780" y="5729988"/>
                </a:cubicBezTo>
                <a:cubicBezTo>
                  <a:pt x="1644780" y="5729988"/>
                  <a:pt x="1644780" y="5729988"/>
                  <a:pt x="1645199" y="5728680"/>
                </a:cubicBezTo>
                <a:cubicBezTo>
                  <a:pt x="1644256" y="5728379"/>
                  <a:pt x="1644675" y="5727072"/>
                  <a:pt x="1643733" y="5726770"/>
                </a:cubicBezTo>
                <a:cubicBezTo>
                  <a:pt x="1644152" y="5725463"/>
                  <a:pt x="1644152" y="5725463"/>
                  <a:pt x="1643210" y="5725161"/>
                </a:cubicBezTo>
                <a:close/>
                <a:moveTo>
                  <a:pt x="1851088" y="5724158"/>
                </a:moveTo>
                <a:cubicBezTo>
                  <a:pt x="1848488" y="5732280"/>
                  <a:pt x="1845071" y="5740141"/>
                  <a:pt x="1839973" y="5750449"/>
                </a:cubicBezTo>
                <a:cubicBezTo>
                  <a:pt x="1839540" y="5751802"/>
                  <a:pt x="1840354" y="5752062"/>
                  <a:pt x="1840354" y="5752062"/>
                </a:cubicBezTo>
                <a:cubicBezTo>
                  <a:pt x="1841172" y="5752324"/>
                  <a:pt x="1841172" y="5752324"/>
                  <a:pt x="1841605" y="5750970"/>
                </a:cubicBezTo>
                <a:cubicBezTo>
                  <a:pt x="1846704" y="5740663"/>
                  <a:pt x="1850119" y="5732802"/>
                  <a:pt x="1852287" y="5726034"/>
                </a:cubicBezTo>
                <a:cubicBezTo>
                  <a:pt x="1852719" y="5724679"/>
                  <a:pt x="1852719" y="5724679"/>
                  <a:pt x="1851904" y="5724419"/>
                </a:cubicBezTo>
                <a:cubicBezTo>
                  <a:pt x="1851904" y="5724419"/>
                  <a:pt x="1851088" y="5724158"/>
                  <a:pt x="1851088" y="5724158"/>
                </a:cubicBezTo>
                <a:close/>
                <a:moveTo>
                  <a:pt x="6193837" y="5723022"/>
                </a:moveTo>
                <a:cubicBezTo>
                  <a:pt x="6189748" y="5722495"/>
                  <a:pt x="6195717" y="5727774"/>
                  <a:pt x="6196014" y="5726685"/>
                </a:cubicBezTo>
                <a:cubicBezTo>
                  <a:pt x="6196114" y="5726322"/>
                  <a:pt x="6195584" y="5725251"/>
                  <a:pt x="6193837" y="5723022"/>
                </a:cubicBezTo>
                <a:close/>
                <a:moveTo>
                  <a:pt x="7069545" y="5722972"/>
                </a:moveTo>
                <a:cubicBezTo>
                  <a:pt x="7069545" y="5722972"/>
                  <a:pt x="7069545" y="5722972"/>
                  <a:pt x="7068495" y="5727459"/>
                </a:cubicBezTo>
                <a:cubicBezTo>
                  <a:pt x="7068495" y="5727459"/>
                  <a:pt x="7071651" y="5725696"/>
                  <a:pt x="7073361" y="5724253"/>
                </a:cubicBezTo>
                <a:cubicBezTo>
                  <a:pt x="7075070" y="5722810"/>
                  <a:pt x="7075332" y="5721688"/>
                  <a:pt x="7069545" y="5722972"/>
                </a:cubicBezTo>
                <a:close/>
                <a:moveTo>
                  <a:pt x="1514310" y="5722267"/>
                </a:moveTo>
                <a:cubicBezTo>
                  <a:pt x="1511292" y="5722844"/>
                  <a:pt x="1507828" y="5724823"/>
                  <a:pt x="1504771" y="5728477"/>
                </a:cubicBezTo>
                <a:cubicBezTo>
                  <a:pt x="1504322" y="5729877"/>
                  <a:pt x="1504322" y="5729877"/>
                  <a:pt x="1505179" y="5730151"/>
                </a:cubicBezTo>
                <a:cubicBezTo>
                  <a:pt x="1506034" y="5730425"/>
                  <a:pt x="1506890" y="5730699"/>
                  <a:pt x="1506890" y="5730699"/>
                </a:cubicBezTo>
                <a:cubicBezTo>
                  <a:pt x="1508643" y="5728172"/>
                  <a:pt x="1512107" y="5726194"/>
                  <a:pt x="1515125" y="5725616"/>
                </a:cubicBezTo>
                <a:cubicBezTo>
                  <a:pt x="1515125" y="5725616"/>
                  <a:pt x="1515449" y="5725333"/>
                  <a:pt x="1515669" y="5725018"/>
                </a:cubicBezTo>
                <a:cubicBezTo>
                  <a:pt x="1515888" y="5724702"/>
                  <a:pt x="1516001" y="5724352"/>
                  <a:pt x="1515573" y="5724215"/>
                </a:cubicBezTo>
                <a:cubicBezTo>
                  <a:pt x="1516020" y="5722814"/>
                  <a:pt x="1515165" y="5722540"/>
                  <a:pt x="1514310" y="5722267"/>
                </a:cubicBezTo>
                <a:close/>
                <a:moveTo>
                  <a:pt x="1657544" y="5722184"/>
                </a:moveTo>
                <a:cubicBezTo>
                  <a:pt x="1656671" y="5721906"/>
                  <a:pt x="1656671" y="5721906"/>
                  <a:pt x="1656241" y="5723254"/>
                </a:cubicBezTo>
                <a:cubicBezTo>
                  <a:pt x="1656241" y="5723254"/>
                  <a:pt x="1655809" y="5724601"/>
                  <a:pt x="1654937" y="5724322"/>
                </a:cubicBezTo>
                <a:cubicBezTo>
                  <a:pt x="1654505" y="5725670"/>
                  <a:pt x="1654073" y="5727018"/>
                  <a:pt x="1654073" y="5727018"/>
                </a:cubicBezTo>
                <a:cubicBezTo>
                  <a:pt x="1654073" y="5727018"/>
                  <a:pt x="1654073" y="5727018"/>
                  <a:pt x="1653643" y="5728366"/>
                </a:cubicBezTo>
                <a:cubicBezTo>
                  <a:pt x="1652770" y="5728087"/>
                  <a:pt x="1651899" y="5727808"/>
                  <a:pt x="1649724" y="5728598"/>
                </a:cubicBezTo>
                <a:cubicBezTo>
                  <a:pt x="1649724" y="5728598"/>
                  <a:pt x="1649724" y="5728598"/>
                  <a:pt x="1649292" y="5729946"/>
                </a:cubicBezTo>
                <a:cubicBezTo>
                  <a:pt x="1648860" y="5731293"/>
                  <a:pt x="1650604" y="5731851"/>
                  <a:pt x="1651476" y="5732131"/>
                </a:cubicBezTo>
                <a:cubicBezTo>
                  <a:pt x="1651908" y="5730783"/>
                  <a:pt x="1652779" y="5731062"/>
                  <a:pt x="1652779" y="5731062"/>
                </a:cubicBezTo>
                <a:cubicBezTo>
                  <a:pt x="1653652" y="5731341"/>
                  <a:pt x="1653652" y="5731341"/>
                  <a:pt x="1654091" y="5732968"/>
                </a:cubicBezTo>
                <a:cubicBezTo>
                  <a:pt x="1653220" y="5732688"/>
                  <a:pt x="1652788" y="5734037"/>
                  <a:pt x="1652788" y="5734037"/>
                </a:cubicBezTo>
                <a:cubicBezTo>
                  <a:pt x="1651926" y="5736732"/>
                  <a:pt x="1650190" y="5739150"/>
                  <a:pt x="1649759" y="5740497"/>
                </a:cubicBezTo>
                <a:cubicBezTo>
                  <a:pt x="1649759" y="5740497"/>
                  <a:pt x="1649759" y="5740497"/>
                  <a:pt x="1649328" y="5741845"/>
                </a:cubicBezTo>
                <a:cubicBezTo>
                  <a:pt x="1649328" y="5741845"/>
                  <a:pt x="1649328" y="5741845"/>
                  <a:pt x="1649769" y="5743472"/>
                </a:cubicBezTo>
                <a:cubicBezTo>
                  <a:pt x="1650640" y="5743751"/>
                  <a:pt x="1651072" y="5742402"/>
                  <a:pt x="1651944" y="5742682"/>
                </a:cubicBezTo>
                <a:cubicBezTo>
                  <a:pt x="1653678" y="5740265"/>
                  <a:pt x="1654542" y="5737570"/>
                  <a:pt x="1655403" y="5734875"/>
                </a:cubicBezTo>
                <a:cubicBezTo>
                  <a:pt x="1655403" y="5734875"/>
                  <a:pt x="1656276" y="5735153"/>
                  <a:pt x="1656707" y="5733805"/>
                </a:cubicBezTo>
                <a:cubicBezTo>
                  <a:pt x="1656276" y="5735153"/>
                  <a:pt x="1657147" y="5735433"/>
                  <a:pt x="1657589" y="5737058"/>
                </a:cubicBezTo>
                <a:cubicBezTo>
                  <a:pt x="1658460" y="5737338"/>
                  <a:pt x="1658460" y="5737338"/>
                  <a:pt x="1658460" y="5737338"/>
                </a:cubicBezTo>
                <a:cubicBezTo>
                  <a:pt x="1659332" y="5737618"/>
                  <a:pt x="1659332" y="5737618"/>
                  <a:pt x="1659332" y="5737618"/>
                </a:cubicBezTo>
                <a:cubicBezTo>
                  <a:pt x="1660634" y="5736548"/>
                  <a:pt x="1660634" y="5736548"/>
                  <a:pt x="1661508" y="5736828"/>
                </a:cubicBezTo>
                <a:cubicBezTo>
                  <a:pt x="1661939" y="5735480"/>
                  <a:pt x="1662811" y="5735758"/>
                  <a:pt x="1663683" y="5736038"/>
                </a:cubicBezTo>
                <a:cubicBezTo>
                  <a:pt x="1664986" y="5734968"/>
                  <a:pt x="1664986" y="5734968"/>
                  <a:pt x="1665417" y="5733621"/>
                </a:cubicBezTo>
                <a:cubicBezTo>
                  <a:pt x="1664545" y="5733343"/>
                  <a:pt x="1663673" y="5733063"/>
                  <a:pt x="1663673" y="5733063"/>
                </a:cubicBezTo>
                <a:cubicBezTo>
                  <a:pt x="1661930" y="5732504"/>
                  <a:pt x="1660627" y="5733574"/>
                  <a:pt x="1660627" y="5733574"/>
                </a:cubicBezTo>
                <a:cubicBezTo>
                  <a:pt x="1659323" y="5734642"/>
                  <a:pt x="1659323" y="5734642"/>
                  <a:pt x="1659323" y="5734642"/>
                </a:cubicBezTo>
                <a:cubicBezTo>
                  <a:pt x="1659323" y="5734642"/>
                  <a:pt x="1658884" y="5733015"/>
                  <a:pt x="1658884" y="5733015"/>
                </a:cubicBezTo>
                <a:cubicBezTo>
                  <a:pt x="1659315" y="5731668"/>
                  <a:pt x="1659315" y="5731668"/>
                  <a:pt x="1659315" y="5731668"/>
                </a:cubicBezTo>
                <a:cubicBezTo>
                  <a:pt x="1659315" y="5731668"/>
                  <a:pt x="1659745" y="5730320"/>
                  <a:pt x="1660617" y="5730599"/>
                </a:cubicBezTo>
                <a:cubicBezTo>
                  <a:pt x="1660617" y="5730599"/>
                  <a:pt x="1660178" y="5728972"/>
                  <a:pt x="1660178" y="5728972"/>
                </a:cubicBezTo>
                <a:cubicBezTo>
                  <a:pt x="1659304" y="5728692"/>
                  <a:pt x="1658433" y="5728414"/>
                  <a:pt x="1658433" y="5728414"/>
                </a:cubicBezTo>
                <a:cubicBezTo>
                  <a:pt x="1658002" y="5729762"/>
                  <a:pt x="1658002" y="5729762"/>
                  <a:pt x="1658002" y="5729762"/>
                </a:cubicBezTo>
                <a:cubicBezTo>
                  <a:pt x="1657129" y="5729482"/>
                  <a:pt x="1657129" y="5729482"/>
                  <a:pt x="1657129" y="5729482"/>
                </a:cubicBezTo>
                <a:cubicBezTo>
                  <a:pt x="1657129" y="5729482"/>
                  <a:pt x="1656259" y="5729204"/>
                  <a:pt x="1655817" y="5727576"/>
                </a:cubicBezTo>
                <a:cubicBezTo>
                  <a:pt x="1656688" y="5727856"/>
                  <a:pt x="1657121" y="5726507"/>
                  <a:pt x="1657121" y="5726507"/>
                </a:cubicBezTo>
                <a:cubicBezTo>
                  <a:pt x="1657553" y="5725160"/>
                  <a:pt x="1657553" y="5725160"/>
                  <a:pt x="1657984" y="5723811"/>
                </a:cubicBezTo>
                <a:cubicBezTo>
                  <a:pt x="1658415" y="5722464"/>
                  <a:pt x="1658415" y="5722464"/>
                  <a:pt x="1657544" y="5722184"/>
                </a:cubicBezTo>
                <a:close/>
                <a:moveTo>
                  <a:pt x="1679485" y="5721644"/>
                </a:moveTo>
                <a:cubicBezTo>
                  <a:pt x="1678632" y="5724304"/>
                  <a:pt x="1673520" y="5725601"/>
                  <a:pt x="1676077" y="5726419"/>
                </a:cubicBezTo>
                <a:cubicBezTo>
                  <a:pt x="1680762" y="5723520"/>
                  <a:pt x="1673948" y="5730138"/>
                  <a:pt x="1676929" y="5729626"/>
                </a:cubicBezTo>
                <a:cubicBezTo>
                  <a:pt x="1677781" y="5728432"/>
                  <a:pt x="1678633" y="5727238"/>
                  <a:pt x="1679165" y="5725942"/>
                </a:cubicBezTo>
                <a:cubicBezTo>
                  <a:pt x="1679697" y="5724645"/>
                  <a:pt x="1679911" y="5723246"/>
                  <a:pt x="1679485" y="5721644"/>
                </a:cubicBezTo>
                <a:close/>
                <a:moveTo>
                  <a:pt x="1673511" y="5721361"/>
                </a:moveTo>
                <a:lnTo>
                  <a:pt x="1671464" y="5725212"/>
                </a:lnTo>
                <a:lnTo>
                  <a:pt x="1670798" y="5726465"/>
                </a:lnTo>
                <a:cubicBezTo>
                  <a:pt x="1670721" y="5726610"/>
                  <a:pt x="1670958" y="5726163"/>
                  <a:pt x="1671324" y="5725477"/>
                </a:cubicBezTo>
                <a:lnTo>
                  <a:pt x="1671464" y="5725212"/>
                </a:lnTo>
                <a:lnTo>
                  <a:pt x="1672165" y="5723894"/>
                </a:lnTo>
                <a:cubicBezTo>
                  <a:pt x="1673362" y="5721643"/>
                  <a:pt x="1673659" y="5721080"/>
                  <a:pt x="1673511" y="5721361"/>
                </a:cubicBezTo>
                <a:close/>
                <a:moveTo>
                  <a:pt x="4085403" y="5721031"/>
                </a:moveTo>
                <a:cubicBezTo>
                  <a:pt x="4082913" y="5729325"/>
                  <a:pt x="4080425" y="5737619"/>
                  <a:pt x="4077935" y="5745914"/>
                </a:cubicBezTo>
                <a:cubicBezTo>
                  <a:pt x="4076689" y="5750061"/>
                  <a:pt x="4075446" y="5754206"/>
                  <a:pt x="4074200" y="5758353"/>
                </a:cubicBezTo>
                <a:cubicBezTo>
                  <a:pt x="4074200" y="5758353"/>
                  <a:pt x="4083344" y="5765070"/>
                  <a:pt x="4083344" y="5765070"/>
                </a:cubicBezTo>
                <a:cubicBezTo>
                  <a:pt x="4084591" y="5760924"/>
                  <a:pt x="4084591" y="5760924"/>
                  <a:pt x="4084591" y="5760924"/>
                </a:cubicBezTo>
                <a:cubicBezTo>
                  <a:pt x="4085834" y="5756777"/>
                  <a:pt x="4087079" y="5752631"/>
                  <a:pt x="4088325" y="5748483"/>
                </a:cubicBezTo>
                <a:cubicBezTo>
                  <a:pt x="4080425" y="5737619"/>
                  <a:pt x="4082913" y="5729325"/>
                  <a:pt x="4085403" y="5721031"/>
                </a:cubicBezTo>
                <a:close/>
                <a:moveTo>
                  <a:pt x="6125098" y="5720898"/>
                </a:moveTo>
                <a:cubicBezTo>
                  <a:pt x="6125098" y="5720898"/>
                  <a:pt x="6129575" y="5722723"/>
                  <a:pt x="6134054" y="5724547"/>
                </a:cubicBezTo>
                <a:lnTo>
                  <a:pt x="6133524" y="5725558"/>
                </a:lnTo>
                <a:lnTo>
                  <a:pt x="6133110" y="5725052"/>
                </a:lnTo>
                <a:cubicBezTo>
                  <a:pt x="6130957" y="5723606"/>
                  <a:pt x="6127195" y="5722452"/>
                  <a:pt x="6123813" y="5723353"/>
                </a:cubicBezTo>
                <a:lnTo>
                  <a:pt x="6124441" y="5722155"/>
                </a:lnTo>
                <a:cubicBezTo>
                  <a:pt x="6124441" y="5722155"/>
                  <a:pt x="6125098" y="5720898"/>
                  <a:pt x="6125098" y="5720898"/>
                </a:cubicBezTo>
                <a:close/>
                <a:moveTo>
                  <a:pt x="6044871" y="5720329"/>
                </a:moveTo>
                <a:cubicBezTo>
                  <a:pt x="6044236" y="5721543"/>
                  <a:pt x="6040237" y="5719914"/>
                  <a:pt x="6039601" y="5721128"/>
                </a:cubicBezTo>
                <a:cubicBezTo>
                  <a:pt x="6038966" y="5722342"/>
                  <a:pt x="6038966" y="5722342"/>
                  <a:pt x="6038966" y="5722342"/>
                </a:cubicBezTo>
                <a:cubicBezTo>
                  <a:pt x="6043600" y="5722757"/>
                  <a:pt x="6044236" y="5721543"/>
                  <a:pt x="6048234" y="5723172"/>
                </a:cubicBezTo>
                <a:cubicBezTo>
                  <a:pt x="6048870" y="5721958"/>
                  <a:pt x="6044871" y="5720329"/>
                  <a:pt x="6044871" y="5720329"/>
                </a:cubicBezTo>
                <a:close/>
                <a:moveTo>
                  <a:pt x="7121470" y="5719970"/>
                </a:moveTo>
                <a:cubicBezTo>
                  <a:pt x="7120421" y="5724458"/>
                  <a:pt x="7120421" y="5724458"/>
                  <a:pt x="7109893" y="5722537"/>
                </a:cubicBezTo>
                <a:cubicBezTo>
                  <a:pt x="7120421" y="5724458"/>
                  <a:pt x="7120421" y="5724458"/>
                  <a:pt x="7120421" y="5724458"/>
                </a:cubicBezTo>
                <a:cubicBezTo>
                  <a:pt x="7120421" y="5724458"/>
                  <a:pt x="7121470" y="5719970"/>
                  <a:pt x="7121470" y="5719970"/>
                </a:cubicBezTo>
                <a:close/>
                <a:moveTo>
                  <a:pt x="5344045" y="5719876"/>
                </a:moveTo>
                <a:cubicBezTo>
                  <a:pt x="5343036" y="5719591"/>
                  <a:pt x="5342540" y="5720964"/>
                  <a:pt x="5342041" y="5722336"/>
                </a:cubicBezTo>
                <a:cubicBezTo>
                  <a:pt x="5343061" y="5725650"/>
                  <a:pt x="5343061" y="5725650"/>
                  <a:pt x="5343061" y="5725650"/>
                </a:cubicBezTo>
                <a:cubicBezTo>
                  <a:pt x="5342563" y="5727022"/>
                  <a:pt x="5344579" y="5727592"/>
                  <a:pt x="5345587" y="5727877"/>
                </a:cubicBezTo>
                <a:cubicBezTo>
                  <a:pt x="5347093" y="5726788"/>
                  <a:pt x="5347093" y="5726788"/>
                  <a:pt x="5347590" y="5725416"/>
                </a:cubicBezTo>
                <a:cubicBezTo>
                  <a:pt x="5346570" y="5722102"/>
                  <a:pt x="5346570" y="5722102"/>
                  <a:pt x="5346570" y="5722102"/>
                </a:cubicBezTo>
                <a:cubicBezTo>
                  <a:pt x="5347067" y="5720729"/>
                  <a:pt x="5345052" y="5720160"/>
                  <a:pt x="5344045" y="5719876"/>
                </a:cubicBezTo>
                <a:close/>
                <a:moveTo>
                  <a:pt x="7286037" y="5719057"/>
                </a:moveTo>
                <a:cubicBezTo>
                  <a:pt x="7276157" y="5717253"/>
                  <a:pt x="7283136" y="5731468"/>
                  <a:pt x="7283136" y="5731468"/>
                </a:cubicBezTo>
                <a:close/>
                <a:moveTo>
                  <a:pt x="1806318" y="5719014"/>
                </a:moveTo>
                <a:cubicBezTo>
                  <a:pt x="1805481" y="5718745"/>
                  <a:pt x="1804644" y="5718477"/>
                  <a:pt x="1804211" y="5719831"/>
                </a:cubicBezTo>
                <a:cubicBezTo>
                  <a:pt x="1801237" y="5723353"/>
                  <a:pt x="1799506" y="5728764"/>
                  <a:pt x="1798207" y="5732822"/>
                </a:cubicBezTo>
                <a:cubicBezTo>
                  <a:pt x="1796474" y="5738232"/>
                  <a:pt x="1794743" y="5743644"/>
                  <a:pt x="1790500" y="5748251"/>
                </a:cubicBezTo>
                <a:cubicBezTo>
                  <a:pt x="1790067" y="5749604"/>
                  <a:pt x="1790067" y="5749604"/>
                  <a:pt x="1790472" y="5751225"/>
                </a:cubicBezTo>
                <a:cubicBezTo>
                  <a:pt x="1791308" y="5751493"/>
                  <a:pt x="1792145" y="5751760"/>
                  <a:pt x="1792578" y="5750408"/>
                </a:cubicBezTo>
                <a:cubicBezTo>
                  <a:pt x="1797657" y="5746069"/>
                  <a:pt x="1799391" y="5740658"/>
                  <a:pt x="1801555" y="5733894"/>
                </a:cubicBezTo>
                <a:cubicBezTo>
                  <a:pt x="1802854" y="5729835"/>
                  <a:pt x="1804153" y="5725777"/>
                  <a:pt x="1807126" y="5722255"/>
                </a:cubicBezTo>
                <a:cubicBezTo>
                  <a:pt x="1807558" y="5720902"/>
                  <a:pt x="1807992" y="5719550"/>
                  <a:pt x="1806318" y="5719014"/>
                </a:cubicBezTo>
                <a:close/>
                <a:moveTo>
                  <a:pt x="1616337" y="5717641"/>
                </a:moveTo>
                <a:cubicBezTo>
                  <a:pt x="1615898" y="5719014"/>
                  <a:pt x="1615898" y="5719014"/>
                  <a:pt x="1615898" y="5719014"/>
                </a:cubicBezTo>
                <a:cubicBezTo>
                  <a:pt x="1615028" y="5718736"/>
                  <a:pt x="1614589" y="5720108"/>
                  <a:pt x="1614589" y="5720108"/>
                </a:cubicBezTo>
                <a:cubicBezTo>
                  <a:pt x="1613282" y="5721203"/>
                  <a:pt x="1613282" y="5721203"/>
                  <a:pt x="1613282" y="5721203"/>
                </a:cubicBezTo>
                <a:cubicBezTo>
                  <a:pt x="1613721" y="5719829"/>
                  <a:pt x="1613721" y="5719829"/>
                  <a:pt x="1613721" y="5719829"/>
                </a:cubicBezTo>
                <a:cubicBezTo>
                  <a:pt x="1608925" y="5722833"/>
                  <a:pt x="1605859" y="5729417"/>
                  <a:pt x="1608010" y="5737671"/>
                </a:cubicBezTo>
                <a:cubicBezTo>
                  <a:pt x="1610197" y="5733832"/>
                  <a:pt x="1613674" y="5734944"/>
                  <a:pt x="1615860" y="5731104"/>
                </a:cubicBezTo>
                <a:cubicBezTo>
                  <a:pt x="1614561" y="5729177"/>
                  <a:pt x="1615879" y="5725060"/>
                  <a:pt x="1615888" y="5722036"/>
                </a:cubicBezTo>
                <a:cubicBezTo>
                  <a:pt x="1615019" y="5721758"/>
                  <a:pt x="1615019" y="5721758"/>
                  <a:pt x="1615019" y="5721758"/>
                </a:cubicBezTo>
                <a:cubicBezTo>
                  <a:pt x="1616328" y="5720664"/>
                  <a:pt x="1616328" y="5720664"/>
                  <a:pt x="1616328" y="5720664"/>
                </a:cubicBezTo>
                <a:cubicBezTo>
                  <a:pt x="1617197" y="5720942"/>
                  <a:pt x="1618066" y="5721220"/>
                  <a:pt x="1618935" y="5721499"/>
                </a:cubicBezTo>
                <a:cubicBezTo>
                  <a:pt x="1619804" y="5721777"/>
                  <a:pt x="1619804" y="5721777"/>
                  <a:pt x="1620674" y="5722055"/>
                </a:cubicBezTo>
                <a:cubicBezTo>
                  <a:pt x="1620674" y="5722055"/>
                  <a:pt x="1621113" y="5720684"/>
                  <a:pt x="1620243" y="5720405"/>
                </a:cubicBezTo>
                <a:cubicBezTo>
                  <a:pt x="1619813" y="5718755"/>
                  <a:pt x="1618076" y="5718198"/>
                  <a:pt x="1616337" y="5717641"/>
                </a:cubicBezTo>
                <a:close/>
                <a:moveTo>
                  <a:pt x="1631722" y="5716892"/>
                </a:moveTo>
                <a:cubicBezTo>
                  <a:pt x="1635638" y="5719631"/>
                  <a:pt x="1623043" y="5720058"/>
                  <a:pt x="1626957" y="5722797"/>
                </a:cubicBezTo>
                <a:cubicBezTo>
                  <a:pt x="1632160" y="5718519"/>
                  <a:pt x="1626957" y="5722797"/>
                  <a:pt x="1629134" y="5724980"/>
                </a:cubicBezTo>
                <a:cubicBezTo>
                  <a:pt x="1630435" y="5723909"/>
                  <a:pt x="1632166" y="5721493"/>
                  <a:pt x="1633030" y="5719540"/>
                </a:cubicBezTo>
                <a:cubicBezTo>
                  <a:pt x="1633896" y="5717588"/>
                  <a:pt x="1633892" y="5716100"/>
                  <a:pt x="1631722" y="5716892"/>
                </a:cubicBezTo>
                <a:close/>
                <a:moveTo>
                  <a:pt x="6121935" y="5716559"/>
                </a:moveTo>
                <a:cubicBezTo>
                  <a:pt x="6121277" y="5717816"/>
                  <a:pt x="6121277" y="5717816"/>
                  <a:pt x="6121277" y="5717816"/>
                </a:cubicBezTo>
                <a:cubicBezTo>
                  <a:pt x="6121277" y="5717816"/>
                  <a:pt x="6120619" y="5719074"/>
                  <a:pt x="6120619" y="5719074"/>
                </a:cubicBezTo>
                <a:cubicBezTo>
                  <a:pt x="6119961" y="5720331"/>
                  <a:pt x="6119961" y="5720331"/>
                  <a:pt x="6119303" y="5721589"/>
                </a:cubicBezTo>
                <a:cubicBezTo>
                  <a:pt x="6114824" y="5719765"/>
                  <a:pt x="6114824" y="5719765"/>
                  <a:pt x="6110347" y="5717941"/>
                </a:cubicBezTo>
                <a:cubicBezTo>
                  <a:pt x="6109030" y="5720455"/>
                  <a:pt x="6113510" y="5722279"/>
                  <a:pt x="6112851" y="5723537"/>
                </a:cubicBezTo>
                <a:cubicBezTo>
                  <a:pt x="6112851" y="5723537"/>
                  <a:pt x="6108374" y="5721712"/>
                  <a:pt x="6107715" y="5722970"/>
                </a:cubicBezTo>
                <a:lnTo>
                  <a:pt x="6103237" y="5721146"/>
                </a:lnTo>
                <a:cubicBezTo>
                  <a:pt x="6103237" y="5721146"/>
                  <a:pt x="6098100" y="5720578"/>
                  <a:pt x="6098100" y="5720578"/>
                </a:cubicBezTo>
                <a:cubicBezTo>
                  <a:pt x="6098100" y="5720578"/>
                  <a:pt x="6102578" y="5722403"/>
                  <a:pt x="6102578" y="5722403"/>
                </a:cubicBezTo>
                <a:cubicBezTo>
                  <a:pt x="6107056" y="5724226"/>
                  <a:pt x="6111534" y="5726051"/>
                  <a:pt x="6116013" y="5727875"/>
                </a:cubicBezTo>
                <a:cubicBezTo>
                  <a:pt x="6115355" y="5729132"/>
                  <a:pt x="6115355" y="5729132"/>
                  <a:pt x="6119834" y="5730957"/>
                </a:cubicBezTo>
                <a:cubicBezTo>
                  <a:pt x="6114698" y="5730390"/>
                  <a:pt x="6114698" y="5730390"/>
                  <a:pt x="6109562" y="5729823"/>
                </a:cubicBezTo>
                <a:cubicBezTo>
                  <a:pt x="6108903" y="5731080"/>
                  <a:pt x="6108903" y="5731080"/>
                  <a:pt x="6113382" y="5732904"/>
                </a:cubicBezTo>
                <a:cubicBezTo>
                  <a:pt x="6118518" y="5733472"/>
                  <a:pt x="6118518" y="5733472"/>
                  <a:pt x="6123654" y="5734039"/>
                </a:cubicBezTo>
                <a:cubicBezTo>
                  <a:pt x="6117203" y="5735987"/>
                  <a:pt x="6126158" y="5739635"/>
                  <a:pt x="6128132" y="5735863"/>
                </a:cubicBezTo>
                <a:cubicBezTo>
                  <a:pt x="6127475" y="5737120"/>
                  <a:pt x="6131954" y="5738944"/>
                  <a:pt x="6135774" y="5742026"/>
                </a:cubicBezTo>
                <a:cubicBezTo>
                  <a:pt x="6140910" y="5742593"/>
                  <a:pt x="6140910" y="5742593"/>
                  <a:pt x="6146046" y="5743159"/>
                </a:cubicBezTo>
                <a:cubicBezTo>
                  <a:pt x="6146704" y="5741903"/>
                  <a:pt x="6146704" y="5741903"/>
                  <a:pt x="6146704" y="5741903"/>
                </a:cubicBezTo>
                <a:cubicBezTo>
                  <a:pt x="6142226" y="5740079"/>
                  <a:pt x="6142226" y="5740079"/>
                  <a:pt x="6142226" y="5740079"/>
                </a:cubicBezTo>
                <a:cubicBezTo>
                  <a:pt x="6141568" y="5741336"/>
                  <a:pt x="6137089" y="5739511"/>
                  <a:pt x="6136431" y="5740769"/>
                </a:cubicBezTo>
                <a:cubicBezTo>
                  <a:pt x="6132611" y="5737686"/>
                  <a:pt x="6132611" y="5737686"/>
                  <a:pt x="6128791" y="5734606"/>
                </a:cubicBezTo>
                <a:cubicBezTo>
                  <a:pt x="6139063" y="5735739"/>
                  <a:pt x="6129449" y="5733348"/>
                  <a:pt x="6135242" y="5732658"/>
                </a:cubicBezTo>
                <a:cubicBezTo>
                  <a:pt x="6135901" y="5731400"/>
                  <a:pt x="6121809" y="5727185"/>
                  <a:pt x="6123124" y="5724670"/>
                </a:cubicBezTo>
                <a:lnTo>
                  <a:pt x="6123813" y="5723353"/>
                </a:lnTo>
                <a:cubicBezTo>
                  <a:pt x="6128611" y="5725308"/>
                  <a:pt x="6127955" y="5726559"/>
                  <a:pt x="6132754" y="5728515"/>
                </a:cubicBezTo>
                <a:cubicBezTo>
                  <a:pt x="6134282" y="5728378"/>
                  <a:pt x="6134909" y="5727873"/>
                  <a:pt x="6134885" y="5727224"/>
                </a:cubicBezTo>
                <a:lnTo>
                  <a:pt x="6134362" y="5726582"/>
                </a:lnTo>
                <a:lnTo>
                  <a:pt x="6136740" y="5728500"/>
                </a:lnTo>
                <a:cubicBezTo>
                  <a:pt x="6137216" y="5728886"/>
                  <a:pt x="6137216" y="5728886"/>
                  <a:pt x="6137216" y="5728886"/>
                </a:cubicBezTo>
                <a:cubicBezTo>
                  <a:pt x="6137875" y="5727628"/>
                  <a:pt x="6137875" y="5727628"/>
                  <a:pt x="6137875" y="5727628"/>
                </a:cubicBezTo>
                <a:cubicBezTo>
                  <a:pt x="6137875" y="5727628"/>
                  <a:pt x="6137875" y="5727628"/>
                  <a:pt x="6142353" y="5729452"/>
                </a:cubicBezTo>
                <a:cubicBezTo>
                  <a:pt x="6142353" y="5729452"/>
                  <a:pt x="6146831" y="5731278"/>
                  <a:pt x="6151968" y="5731844"/>
                </a:cubicBezTo>
                <a:cubicBezTo>
                  <a:pt x="6150652" y="5734359"/>
                  <a:pt x="6150652" y="5734359"/>
                  <a:pt x="6150652" y="5734359"/>
                </a:cubicBezTo>
                <a:cubicBezTo>
                  <a:pt x="6150652" y="5734359"/>
                  <a:pt x="6155130" y="5736183"/>
                  <a:pt x="6155130" y="5736183"/>
                </a:cubicBezTo>
                <a:lnTo>
                  <a:pt x="6155788" y="5734926"/>
                </a:lnTo>
                <a:cubicBezTo>
                  <a:pt x="6160267" y="5736749"/>
                  <a:pt x="6160267" y="5736749"/>
                  <a:pt x="6160267" y="5736749"/>
                </a:cubicBezTo>
                <a:cubicBezTo>
                  <a:pt x="6160267" y="5736749"/>
                  <a:pt x="6165403" y="5737317"/>
                  <a:pt x="6169882" y="5739141"/>
                </a:cubicBezTo>
                <a:cubicBezTo>
                  <a:pt x="6170539" y="5737884"/>
                  <a:pt x="6170539" y="5737884"/>
                  <a:pt x="6170539" y="5737884"/>
                </a:cubicBezTo>
                <a:cubicBezTo>
                  <a:pt x="6170539" y="5737884"/>
                  <a:pt x="6170539" y="5737884"/>
                  <a:pt x="6171197" y="5736627"/>
                </a:cubicBezTo>
                <a:cubicBezTo>
                  <a:pt x="6171197" y="5736627"/>
                  <a:pt x="6171197" y="5736627"/>
                  <a:pt x="6166718" y="5734803"/>
                </a:cubicBezTo>
                <a:cubicBezTo>
                  <a:pt x="6161582" y="5734234"/>
                  <a:pt x="6161582" y="5734234"/>
                  <a:pt x="6161582" y="5734234"/>
                </a:cubicBezTo>
                <a:cubicBezTo>
                  <a:pt x="6161582" y="5734234"/>
                  <a:pt x="6157105" y="5732412"/>
                  <a:pt x="6157105" y="5732412"/>
                </a:cubicBezTo>
                <a:cubicBezTo>
                  <a:pt x="6157105" y="5732412"/>
                  <a:pt x="6157762" y="5731155"/>
                  <a:pt x="6157762" y="5731155"/>
                </a:cubicBezTo>
                <a:cubicBezTo>
                  <a:pt x="6158420" y="5729897"/>
                  <a:pt x="6158420" y="5729897"/>
                  <a:pt x="6159078" y="5728639"/>
                </a:cubicBezTo>
                <a:cubicBezTo>
                  <a:pt x="6159736" y="5727382"/>
                  <a:pt x="6161052" y="5724867"/>
                  <a:pt x="6157890" y="5720529"/>
                </a:cubicBezTo>
                <a:cubicBezTo>
                  <a:pt x="6153410" y="5718704"/>
                  <a:pt x="6148932" y="5716879"/>
                  <a:pt x="6148932" y="5716879"/>
                </a:cubicBezTo>
                <a:cubicBezTo>
                  <a:pt x="6148932" y="5716879"/>
                  <a:pt x="6148274" y="5718136"/>
                  <a:pt x="6148274" y="5718136"/>
                </a:cubicBezTo>
                <a:cubicBezTo>
                  <a:pt x="6148274" y="5718136"/>
                  <a:pt x="6147617" y="5719394"/>
                  <a:pt x="6147617" y="5719394"/>
                </a:cubicBezTo>
                <a:cubicBezTo>
                  <a:pt x="6151436" y="5722475"/>
                  <a:pt x="6150779" y="5723733"/>
                  <a:pt x="6149463" y="5726247"/>
                </a:cubicBezTo>
                <a:cubicBezTo>
                  <a:pt x="6144327" y="5725680"/>
                  <a:pt x="6144327" y="5725680"/>
                  <a:pt x="6139848" y="5723857"/>
                </a:cubicBezTo>
                <a:cubicBezTo>
                  <a:pt x="6139848" y="5723857"/>
                  <a:pt x="6139848" y="5723857"/>
                  <a:pt x="6136028" y="5720774"/>
                </a:cubicBezTo>
                <a:cubicBezTo>
                  <a:pt x="6135370" y="5722032"/>
                  <a:pt x="6135370" y="5722032"/>
                  <a:pt x="6134712" y="5723290"/>
                </a:cubicBezTo>
                <a:cubicBezTo>
                  <a:pt x="6130234" y="5721466"/>
                  <a:pt x="6125756" y="5719641"/>
                  <a:pt x="6125756" y="5719641"/>
                </a:cubicBezTo>
                <a:cubicBezTo>
                  <a:pt x="6121935" y="5716559"/>
                  <a:pt x="6121935" y="5716559"/>
                  <a:pt x="6121935" y="5716559"/>
                </a:cubicBezTo>
                <a:close/>
                <a:moveTo>
                  <a:pt x="1437449" y="5715497"/>
                </a:moveTo>
                <a:cubicBezTo>
                  <a:pt x="1436339" y="5716401"/>
                  <a:pt x="1435390" y="5717899"/>
                  <a:pt x="1434118" y="5718933"/>
                </a:cubicBezTo>
                <a:cubicBezTo>
                  <a:pt x="1436241" y="5718172"/>
                  <a:pt x="1436675" y="5719751"/>
                  <a:pt x="1437108" y="5721331"/>
                </a:cubicBezTo>
                <a:cubicBezTo>
                  <a:pt x="1438363" y="5717410"/>
                  <a:pt x="1441337" y="5716921"/>
                  <a:pt x="1441755" y="5715614"/>
                </a:cubicBezTo>
                <a:cubicBezTo>
                  <a:pt x="1439836" y="5714279"/>
                  <a:pt x="1438562" y="5714591"/>
                  <a:pt x="1437449" y="5715497"/>
                </a:cubicBezTo>
                <a:close/>
                <a:moveTo>
                  <a:pt x="6085349" y="5715280"/>
                </a:moveTo>
                <a:cubicBezTo>
                  <a:pt x="6085349" y="5715280"/>
                  <a:pt x="6085349" y="5715280"/>
                  <a:pt x="6084636" y="5716645"/>
                </a:cubicBezTo>
                <a:cubicBezTo>
                  <a:pt x="6083920" y="5718011"/>
                  <a:pt x="6083920" y="5718011"/>
                  <a:pt x="6083920" y="5718011"/>
                </a:cubicBezTo>
                <a:cubicBezTo>
                  <a:pt x="6083206" y="5719376"/>
                  <a:pt x="6083206" y="5719376"/>
                  <a:pt x="6083206" y="5719376"/>
                </a:cubicBezTo>
                <a:cubicBezTo>
                  <a:pt x="6085605" y="5720354"/>
                  <a:pt x="6086805" y="5720842"/>
                  <a:pt x="6087494" y="5720916"/>
                </a:cubicBezTo>
                <a:cubicBezTo>
                  <a:pt x="6088183" y="5720990"/>
                  <a:pt x="6088363" y="5720648"/>
                  <a:pt x="6088719" y="5719965"/>
                </a:cubicBezTo>
                <a:cubicBezTo>
                  <a:pt x="6089434" y="5718600"/>
                  <a:pt x="6089434" y="5718600"/>
                  <a:pt x="6089434" y="5718600"/>
                </a:cubicBezTo>
                <a:cubicBezTo>
                  <a:pt x="6090149" y="5717234"/>
                  <a:pt x="6090149" y="5717234"/>
                  <a:pt x="6085349" y="5715280"/>
                </a:cubicBezTo>
                <a:close/>
                <a:moveTo>
                  <a:pt x="1794260" y="5715154"/>
                </a:moveTo>
                <a:cubicBezTo>
                  <a:pt x="1787782" y="5717557"/>
                  <a:pt x="1785618" y="5721343"/>
                  <a:pt x="1784310" y="5731370"/>
                </a:cubicBezTo>
                <a:cubicBezTo>
                  <a:pt x="1785607" y="5730292"/>
                  <a:pt x="1785607" y="5730292"/>
                  <a:pt x="1785607" y="5730292"/>
                </a:cubicBezTo>
                <a:cubicBezTo>
                  <a:pt x="1784308" y="5734353"/>
                  <a:pt x="1783441" y="5737062"/>
                  <a:pt x="1781278" y="5740846"/>
                </a:cubicBezTo>
                <a:cubicBezTo>
                  <a:pt x="1780845" y="5742199"/>
                  <a:pt x="1781709" y="5742477"/>
                  <a:pt x="1782572" y="5742752"/>
                </a:cubicBezTo>
                <a:cubicBezTo>
                  <a:pt x="1783434" y="5743028"/>
                  <a:pt x="1783434" y="5743028"/>
                  <a:pt x="1783868" y="5741674"/>
                </a:cubicBezTo>
                <a:cubicBezTo>
                  <a:pt x="1784734" y="5738967"/>
                  <a:pt x="1786897" y="5735183"/>
                  <a:pt x="1787764" y="5732475"/>
                </a:cubicBezTo>
                <a:cubicBezTo>
                  <a:pt x="1790790" y="5728967"/>
                  <a:pt x="1792523" y="5723552"/>
                  <a:pt x="1794679" y="5725735"/>
                </a:cubicBezTo>
                <a:cubicBezTo>
                  <a:pt x="1794033" y="5724783"/>
                  <a:pt x="1795870" y="5722758"/>
                  <a:pt x="1796899" y="5720662"/>
                </a:cubicBezTo>
                <a:cubicBezTo>
                  <a:pt x="1797926" y="5718566"/>
                  <a:pt x="1798144" y="5716397"/>
                  <a:pt x="1794260" y="5715154"/>
                </a:cubicBezTo>
                <a:close/>
                <a:moveTo>
                  <a:pt x="1468383" y="5715130"/>
                </a:moveTo>
                <a:cubicBezTo>
                  <a:pt x="1466605" y="5714562"/>
                  <a:pt x="1465715" y="5714277"/>
                  <a:pt x="1466178" y="5715892"/>
                </a:cubicBezTo>
                <a:cubicBezTo>
                  <a:pt x="1465326" y="5718553"/>
                  <a:pt x="1464011" y="5719599"/>
                  <a:pt x="1464011" y="5719599"/>
                </a:cubicBezTo>
                <a:cubicBezTo>
                  <a:pt x="1463586" y="5720929"/>
                  <a:pt x="1463586" y="5720929"/>
                  <a:pt x="1463586" y="5720929"/>
                </a:cubicBezTo>
                <a:cubicBezTo>
                  <a:pt x="1463160" y="5722259"/>
                  <a:pt x="1463160" y="5722259"/>
                  <a:pt x="1463622" y="5723874"/>
                </a:cubicBezTo>
                <a:cubicBezTo>
                  <a:pt x="1464512" y="5724159"/>
                  <a:pt x="1466291" y="5724728"/>
                  <a:pt x="1466718" y="5723398"/>
                </a:cubicBezTo>
                <a:cubicBezTo>
                  <a:pt x="1467375" y="5722874"/>
                  <a:pt x="1468138" y="5722020"/>
                  <a:pt x="1468733" y="5720926"/>
                </a:cubicBezTo>
                <a:cubicBezTo>
                  <a:pt x="1469328" y="5719833"/>
                  <a:pt x="1469754" y="5718503"/>
                  <a:pt x="1469735" y="5717030"/>
                </a:cubicBezTo>
                <a:cubicBezTo>
                  <a:pt x="1470161" y="5715700"/>
                  <a:pt x="1469272" y="5715415"/>
                  <a:pt x="1468383" y="5715130"/>
                </a:cubicBezTo>
                <a:close/>
                <a:moveTo>
                  <a:pt x="1832629" y="5713927"/>
                </a:moveTo>
                <a:cubicBezTo>
                  <a:pt x="1832186" y="5715316"/>
                  <a:pt x="1829674" y="5714512"/>
                  <a:pt x="1829230" y="5715901"/>
                </a:cubicBezTo>
                <a:cubicBezTo>
                  <a:pt x="1830904" y="5716438"/>
                  <a:pt x="1829177" y="5718946"/>
                  <a:pt x="1827897" y="5720068"/>
                </a:cubicBezTo>
                <a:cubicBezTo>
                  <a:pt x="1830074" y="5721913"/>
                  <a:pt x="1832811" y="5718770"/>
                  <a:pt x="1833172" y="5716157"/>
                </a:cubicBezTo>
                <a:cubicBezTo>
                  <a:pt x="1833291" y="5715287"/>
                  <a:pt x="1833147" y="5714475"/>
                  <a:pt x="1832629" y="5713927"/>
                </a:cubicBezTo>
                <a:close/>
                <a:moveTo>
                  <a:pt x="1808036" y="5713235"/>
                </a:moveTo>
                <a:cubicBezTo>
                  <a:pt x="1807276" y="5713773"/>
                  <a:pt x="1806831" y="5714882"/>
                  <a:pt x="1808097" y="5716341"/>
                </a:cubicBezTo>
                <a:cubicBezTo>
                  <a:pt x="1809444" y="5715015"/>
                  <a:pt x="1809905" y="5714110"/>
                  <a:pt x="1809896" y="5713557"/>
                </a:cubicBezTo>
                <a:cubicBezTo>
                  <a:pt x="1809880" y="5712730"/>
                  <a:pt x="1808798" y="5712696"/>
                  <a:pt x="1808036" y="5713235"/>
                </a:cubicBezTo>
                <a:close/>
                <a:moveTo>
                  <a:pt x="1433072" y="5713014"/>
                </a:moveTo>
                <a:cubicBezTo>
                  <a:pt x="1432640" y="5714363"/>
                  <a:pt x="1427541" y="5715702"/>
                  <a:pt x="1430498" y="5718135"/>
                </a:cubicBezTo>
                <a:cubicBezTo>
                  <a:pt x="1430510" y="5715909"/>
                  <a:pt x="1434092" y="5715663"/>
                  <a:pt x="1434278" y="5714538"/>
                </a:cubicBezTo>
                <a:cubicBezTo>
                  <a:pt x="1434340" y="5714163"/>
                  <a:pt x="1434024" y="5713691"/>
                  <a:pt x="1433072" y="5713014"/>
                </a:cubicBezTo>
                <a:close/>
                <a:moveTo>
                  <a:pt x="6130384" y="5710796"/>
                </a:moveTo>
                <a:cubicBezTo>
                  <a:pt x="6134108" y="5713878"/>
                  <a:pt x="6132083" y="5717747"/>
                  <a:pt x="6140880" y="5721331"/>
                </a:cubicBezTo>
                <a:cubicBezTo>
                  <a:pt x="6144091" y="5720292"/>
                  <a:pt x="6144597" y="5719325"/>
                  <a:pt x="6144553" y="5718133"/>
                </a:cubicBezTo>
                <a:cubicBezTo>
                  <a:pt x="6144510" y="5716941"/>
                  <a:pt x="6143918" y="5715526"/>
                  <a:pt x="6144929" y="5713591"/>
                </a:cubicBezTo>
                <a:cubicBezTo>
                  <a:pt x="6140530" y="5711799"/>
                  <a:pt x="6139856" y="5713089"/>
                  <a:pt x="6139180" y="5714380"/>
                </a:cubicBezTo>
                <a:cubicBezTo>
                  <a:pt x="6134783" y="5712587"/>
                  <a:pt x="6136132" y="5710009"/>
                  <a:pt x="6130384" y="5710796"/>
                </a:cubicBezTo>
                <a:close/>
                <a:moveTo>
                  <a:pt x="6054728" y="5710759"/>
                </a:moveTo>
                <a:cubicBezTo>
                  <a:pt x="6059527" y="5712713"/>
                  <a:pt x="6062792" y="5714816"/>
                  <a:pt x="6065108" y="5715954"/>
                </a:cubicBezTo>
                <a:cubicBezTo>
                  <a:pt x="6067424" y="5717090"/>
                  <a:pt x="6068791" y="5717260"/>
                  <a:pt x="6069790" y="5715348"/>
                </a:cubicBezTo>
                <a:cubicBezTo>
                  <a:pt x="6069790" y="5715348"/>
                  <a:pt x="6064993" y="5713393"/>
                  <a:pt x="6064993" y="5713393"/>
                </a:cubicBezTo>
                <a:cubicBezTo>
                  <a:pt x="6069790" y="5715348"/>
                  <a:pt x="6071126" y="5712799"/>
                  <a:pt x="6066327" y="5710843"/>
                </a:cubicBezTo>
                <a:cubicBezTo>
                  <a:pt x="6060861" y="5710163"/>
                  <a:pt x="6060194" y="5711437"/>
                  <a:pt x="6054728" y="5710759"/>
                </a:cubicBezTo>
                <a:close/>
                <a:moveTo>
                  <a:pt x="1428834" y="5708416"/>
                </a:moveTo>
                <a:cubicBezTo>
                  <a:pt x="1427996" y="5711031"/>
                  <a:pt x="1427996" y="5711031"/>
                  <a:pt x="1427996" y="5711031"/>
                </a:cubicBezTo>
                <a:cubicBezTo>
                  <a:pt x="1427996" y="5711031"/>
                  <a:pt x="1427578" y="5712336"/>
                  <a:pt x="1428520" y="5712638"/>
                </a:cubicBezTo>
                <a:cubicBezTo>
                  <a:pt x="1428520" y="5712638"/>
                  <a:pt x="1429881" y="5711633"/>
                  <a:pt x="1429881" y="5711633"/>
                </a:cubicBezTo>
                <a:cubicBezTo>
                  <a:pt x="1430716" y="5709018"/>
                  <a:pt x="1430716" y="5709018"/>
                  <a:pt x="1430716" y="5709018"/>
                </a:cubicBezTo>
                <a:cubicBezTo>
                  <a:pt x="1430716" y="5709018"/>
                  <a:pt x="1429776" y="5708718"/>
                  <a:pt x="1429776" y="5708718"/>
                </a:cubicBezTo>
                <a:cubicBezTo>
                  <a:pt x="1428834" y="5708416"/>
                  <a:pt x="1428834" y="5708416"/>
                  <a:pt x="1428834" y="5708416"/>
                </a:cubicBezTo>
                <a:close/>
                <a:moveTo>
                  <a:pt x="6153138" y="5708099"/>
                </a:moveTo>
                <a:cubicBezTo>
                  <a:pt x="6153138" y="5708099"/>
                  <a:pt x="6153138" y="5708099"/>
                  <a:pt x="6152470" y="5709374"/>
                </a:cubicBezTo>
                <a:cubicBezTo>
                  <a:pt x="6151804" y="5710649"/>
                  <a:pt x="6156602" y="5712604"/>
                  <a:pt x="6155936" y="5713878"/>
                </a:cubicBezTo>
                <a:cubicBezTo>
                  <a:pt x="6155936" y="5713878"/>
                  <a:pt x="6160067" y="5717107"/>
                  <a:pt x="6164198" y="5720336"/>
                </a:cubicBezTo>
                <a:cubicBezTo>
                  <a:pt x="6164198" y="5720336"/>
                  <a:pt x="6164198" y="5720336"/>
                  <a:pt x="6164865" y="5719061"/>
                </a:cubicBezTo>
                <a:cubicBezTo>
                  <a:pt x="6164865" y="5719061"/>
                  <a:pt x="6160734" y="5715833"/>
                  <a:pt x="6161401" y="5714559"/>
                </a:cubicBezTo>
                <a:cubicBezTo>
                  <a:pt x="6156602" y="5712604"/>
                  <a:pt x="6157270" y="5711328"/>
                  <a:pt x="6153138" y="5708099"/>
                </a:cubicBezTo>
                <a:close/>
                <a:moveTo>
                  <a:pt x="1565760" y="5707395"/>
                </a:moveTo>
                <a:cubicBezTo>
                  <a:pt x="1564898" y="5707119"/>
                  <a:pt x="1564898" y="5707119"/>
                  <a:pt x="1564459" y="5708492"/>
                </a:cubicBezTo>
                <a:cubicBezTo>
                  <a:pt x="1564459" y="5708492"/>
                  <a:pt x="1564459" y="5708492"/>
                  <a:pt x="1564020" y="5709864"/>
                </a:cubicBezTo>
                <a:cubicBezTo>
                  <a:pt x="1564020" y="5709864"/>
                  <a:pt x="1563579" y="5711237"/>
                  <a:pt x="1564004" y="5712886"/>
                </a:cubicBezTo>
                <a:cubicBezTo>
                  <a:pt x="1563564" y="5714257"/>
                  <a:pt x="1564428" y="5714534"/>
                  <a:pt x="1565729" y="5713439"/>
                </a:cubicBezTo>
                <a:cubicBezTo>
                  <a:pt x="1565729" y="5713439"/>
                  <a:pt x="1565945" y="5713506"/>
                  <a:pt x="1566109" y="5713370"/>
                </a:cubicBezTo>
                <a:cubicBezTo>
                  <a:pt x="1566270" y="5713233"/>
                  <a:pt x="1566381" y="5712889"/>
                  <a:pt x="1566168" y="5712065"/>
                </a:cubicBezTo>
                <a:cubicBezTo>
                  <a:pt x="1566168" y="5712065"/>
                  <a:pt x="1566608" y="5710693"/>
                  <a:pt x="1567047" y="5709321"/>
                </a:cubicBezTo>
                <a:cubicBezTo>
                  <a:pt x="1567047" y="5709321"/>
                  <a:pt x="1566624" y="5707672"/>
                  <a:pt x="1565760" y="5707395"/>
                </a:cubicBezTo>
                <a:close/>
                <a:moveTo>
                  <a:pt x="1580225" y="5706082"/>
                </a:moveTo>
                <a:cubicBezTo>
                  <a:pt x="1579657" y="5713619"/>
                  <a:pt x="1572183" y="5708139"/>
                  <a:pt x="1575084" y="5710612"/>
                </a:cubicBezTo>
                <a:cubicBezTo>
                  <a:pt x="1574575" y="5715080"/>
                  <a:pt x="1578043" y="5710015"/>
                  <a:pt x="1580106" y="5712220"/>
                </a:cubicBezTo>
                <a:cubicBezTo>
                  <a:pt x="1577206" y="5709747"/>
                  <a:pt x="1583123" y="5708554"/>
                  <a:pt x="1580225" y="5706082"/>
                </a:cubicBezTo>
                <a:close/>
                <a:moveTo>
                  <a:pt x="6021159" y="5704457"/>
                </a:moveTo>
                <a:cubicBezTo>
                  <a:pt x="6020504" y="5705709"/>
                  <a:pt x="6024114" y="5708698"/>
                  <a:pt x="6027725" y="5711687"/>
                </a:cubicBezTo>
                <a:cubicBezTo>
                  <a:pt x="6027725" y="5711687"/>
                  <a:pt x="6028790" y="5712122"/>
                  <a:pt x="6029938" y="5712400"/>
                </a:cubicBezTo>
                <a:cubicBezTo>
                  <a:pt x="6031087" y="5712677"/>
                  <a:pt x="6032317" y="5712799"/>
                  <a:pt x="6032645" y="5712173"/>
                </a:cubicBezTo>
                <a:cubicBezTo>
                  <a:pt x="6032645" y="5712173"/>
                  <a:pt x="6032645" y="5712173"/>
                  <a:pt x="6028379" y="5710435"/>
                </a:cubicBezTo>
                <a:cubicBezTo>
                  <a:pt x="6028379" y="5710435"/>
                  <a:pt x="6024769" y="5707446"/>
                  <a:pt x="6025425" y="5706194"/>
                </a:cubicBezTo>
                <a:cubicBezTo>
                  <a:pt x="6025425" y="5706194"/>
                  <a:pt x="6026079" y="5704942"/>
                  <a:pt x="6026079" y="5704942"/>
                </a:cubicBezTo>
                <a:cubicBezTo>
                  <a:pt x="6026079" y="5704942"/>
                  <a:pt x="6021815" y="5703205"/>
                  <a:pt x="6021159" y="5704457"/>
                </a:cubicBezTo>
                <a:close/>
                <a:moveTo>
                  <a:pt x="6106578" y="5704376"/>
                </a:moveTo>
                <a:cubicBezTo>
                  <a:pt x="6119774" y="5709751"/>
                  <a:pt x="6104577" y="5708200"/>
                  <a:pt x="6117773" y="5713574"/>
                </a:cubicBezTo>
                <a:cubicBezTo>
                  <a:pt x="6116906" y="5710130"/>
                  <a:pt x="6118673" y="5709303"/>
                  <a:pt x="6120191" y="5708954"/>
                </a:cubicBezTo>
                <a:cubicBezTo>
                  <a:pt x="6121707" y="5708606"/>
                  <a:pt x="6122973" y="5708735"/>
                  <a:pt x="6121107" y="5707202"/>
                </a:cubicBezTo>
                <a:cubicBezTo>
                  <a:pt x="6120440" y="5708477"/>
                  <a:pt x="6112310" y="5703618"/>
                  <a:pt x="6106578" y="5704376"/>
                </a:cubicBezTo>
                <a:close/>
                <a:moveTo>
                  <a:pt x="1517372" y="5703772"/>
                </a:moveTo>
                <a:cubicBezTo>
                  <a:pt x="1515960" y="5704468"/>
                  <a:pt x="1514861" y="5706414"/>
                  <a:pt x="1514834" y="5709468"/>
                </a:cubicBezTo>
                <a:cubicBezTo>
                  <a:pt x="1520458" y="5709736"/>
                  <a:pt x="1519596" y="5709460"/>
                  <a:pt x="1519203" y="5704741"/>
                </a:cubicBezTo>
                <a:cubicBezTo>
                  <a:pt x="1520066" y="5705018"/>
                  <a:pt x="1520484" y="5706683"/>
                  <a:pt x="1521792" y="5705571"/>
                </a:cubicBezTo>
                <a:cubicBezTo>
                  <a:pt x="1520510" y="5703628"/>
                  <a:pt x="1518783" y="5703077"/>
                  <a:pt x="1517372" y="5703772"/>
                </a:cubicBezTo>
                <a:close/>
                <a:moveTo>
                  <a:pt x="1852796" y="5700929"/>
                </a:moveTo>
                <a:cubicBezTo>
                  <a:pt x="1851933" y="5700653"/>
                  <a:pt x="1851933" y="5700653"/>
                  <a:pt x="1851498" y="5702011"/>
                </a:cubicBezTo>
                <a:cubicBezTo>
                  <a:pt x="1850194" y="5706082"/>
                  <a:pt x="1848022" y="5712869"/>
                  <a:pt x="1844993" y="5716388"/>
                </a:cubicBezTo>
                <a:cubicBezTo>
                  <a:pt x="1844993" y="5716388"/>
                  <a:pt x="1844993" y="5716388"/>
                  <a:pt x="1844558" y="5717746"/>
                </a:cubicBezTo>
                <a:cubicBezTo>
                  <a:pt x="1844558" y="5717746"/>
                  <a:pt x="1845421" y="5718022"/>
                  <a:pt x="1845421" y="5718022"/>
                </a:cubicBezTo>
                <a:cubicBezTo>
                  <a:pt x="1846283" y="5718297"/>
                  <a:pt x="1846283" y="5718297"/>
                  <a:pt x="1847147" y="5718575"/>
                </a:cubicBezTo>
                <a:cubicBezTo>
                  <a:pt x="1849748" y="5713422"/>
                  <a:pt x="1851921" y="5706635"/>
                  <a:pt x="1853224" y="5702563"/>
                </a:cubicBezTo>
                <a:cubicBezTo>
                  <a:pt x="1853659" y="5701205"/>
                  <a:pt x="1853659" y="5701205"/>
                  <a:pt x="1852796" y="5700929"/>
                </a:cubicBezTo>
                <a:close/>
                <a:moveTo>
                  <a:pt x="1860595" y="5700724"/>
                </a:moveTo>
                <a:cubicBezTo>
                  <a:pt x="1858869" y="5703090"/>
                  <a:pt x="1857143" y="5705454"/>
                  <a:pt x="1856297" y="5708101"/>
                </a:cubicBezTo>
                <a:cubicBezTo>
                  <a:pt x="1855873" y="5709425"/>
                  <a:pt x="1855873" y="5709425"/>
                  <a:pt x="1855448" y="5710749"/>
                </a:cubicBezTo>
                <a:cubicBezTo>
                  <a:pt x="1855903" y="5712353"/>
                  <a:pt x="1855903" y="5712353"/>
                  <a:pt x="1855903" y="5712353"/>
                </a:cubicBezTo>
                <a:cubicBezTo>
                  <a:pt x="1855903" y="5712353"/>
                  <a:pt x="1855480" y="5713675"/>
                  <a:pt x="1856360" y="5713958"/>
                </a:cubicBezTo>
                <a:cubicBezTo>
                  <a:pt x="1857238" y="5714239"/>
                  <a:pt x="1858540" y="5713197"/>
                  <a:pt x="1858540" y="5713197"/>
                </a:cubicBezTo>
                <a:cubicBezTo>
                  <a:pt x="1858964" y="5711874"/>
                  <a:pt x="1858964" y="5711874"/>
                  <a:pt x="1858964" y="5711874"/>
                </a:cubicBezTo>
                <a:cubicBezTo>
                  <a:pt x="1859811" y="5709227"/>
                  <a:pt x="1860204" y="5704975"/>
                  <a:pt x="1862809" y="5702891"/>
                </a:cubicBezTo>
                <a:cubicBezTo>
                  <a:pt x="1862809" y="5702891"/>
                  <a:pt x="1863232" y="5701568"/>
                  <a:pt x="1862353" y="5701287"/>
                </a:cubicBezTo>
                <a:cubicBezTo>
                  <a:pt x="1862353" y="5701287"/>
                  <a:pt x="1861474" y="5701006"/>
                  <a:pt x="1860595" y="5700724"/>
                </a:cubicBezTo>
                <a:close/>
                <a:moveTo>
                  <a:pt x="1650348" y="5700430"/>
                </a:moveTo>
                <a:cubicBezTo>
                  <a:pt x="1649046" y="5701525"/>
                  <a:pt x="1648607" y="5702898"/>
                  <a:pt x="1648168" y="5704270"/>
                </a:cubicBezTo>
                <a:cubicBezTo>
                  <a:pt x="1648168" y="5704270"/>
                  <a:pt x="1647728" y="5705642"/>
                  <a:pt x="1647728" y="5705642"/>
                </a:cubicBezTo>
                <a:cubicBezTo>
                  <a:pt x="1647728" y="5705642"/>
                  <a:pt x="1648152" y="5707292"/>
                  <a:pt x="1649015" y="5707568"/>
                </a:cubicBezTo>
                <a:cubicBezTo>
                  <a:pt x="1649877" y="5707843"/>
                  <a:pt x="1649877" y="5707843"/>
                  <a:pt x="1650316" y="5706471"/>
                </a:cubicBezTo>
                <a:cubicBezTo>
                  <a:pt x="1650316" y="5706471"/>
                  <a:pt x="1650316" y="5706471"/>
                  <a:pt x="1650756" y="5705099"/>
                </a:cubicBezTo>
                <a:cubicBezTo>
                  <a:pt x="1650756" y="5705099"/>
                  <a:pt x="1651195" y="5703728"/>
                  <a:pt x="1652059" y="5704003"/>
                </a:cubicBezTo>
                <a:cubicBezTo>
                  <a:pt x="1652498" y="5702631"/>
                  <a:pt x="1652498" y="5702631"/>
                  <a:pt x="1652074" y="5700983"/>
                </a:cubicBezTo>
                <a:cubicBezTo>
                  <a:pt x="1652074" y="5700983"/>
                  <a:pt x="1651212" y="5700705"/>
                  <a:pt x="1650348" y="5700430"/>
                </a:cubicBezTo>
                <a:close/>
                <a:moveTo>
                  <a:pt x="1492115" y="5700371"/>
                </a:moveTo>
                <a:lnTo>
                  <a:pt x="1492985" y="5701547"/>
                </a:lnTo>
                <a:lnTo>
                  <a:pt x="1491914" y="5702831"/>
                </a:lnTo>
                <a:cubicBezTo>
                  <a:pt x="1490774" y="5703825"/>
                  <a:pt x="1489258" y="5704894"/>
                  <a:pt x="1489458" y="5705735"/>
                </a:cubicBezTo>
                <a:cubicBezTo>
                  <a:pt x="1491789" y="5707258"/>
                  <a:pt x="1493430" y="5705064"/>
                  <a:pt x="1494000" y="5702917"/>
                </a:cubicBezTo>
                <a:lnTo>
                  <a:pt x="1492985" y="5701547"/>
                </a:lnTo>
                <a:lnTo>
                  <a:pt x="1493081" y="5701433"/>
                </a:lnTo>
                <a:cubicBezTo>
                  <a:pt x="1493202" y="5701011"/>
                  <a:pt x="1492967" y="5700644"/>
                  <a:pt x="1492115" y="5700371"/>
                </a:cubicBezTo>
                <a:close/>
                <a:moveTo>
                  <a:pt x="1681632" y="5700177"/>
                </a:moveTo>
                <a:cubicBezTo>
                  <a:pt x="1678252" y="5699095"/>
                  <a:pt x="1676113" y="5702868"/>
                  <a:pt x="1673145" y="5703404"/>
                </a:cubicBezTo>
                <a:cubicBezTo>
                  <a:pt x="1672697" y="5707717"/>
                  <a:pt x="1668005" y="5713646"/>
                  <a:pt x="1669695" y="5714187"/>
                </a:cubicBezTo>
                <a:cubicBezTo>
                  <a:pt x="1670127" y="5712840"/>
                  <a:pt x="1670539" y="5714458"/>
                  <a:pt x="1670109" y="5715805"/>
                </a:cubicBezTo>
                <a:cubicBezTo>
                  <a:pt x="1670954" y="5716076"/>
                  <a:pt x="1670954" y="5716076"/>
                  <a:pt x="1670954" y="5716076"/>
                </a:cubicBezTo>
                <a:cubicBezTo>
                  <a:pt x="1668401" y="5718231"/>
                  <a:pt x="1666692" y="5720656"/>
                  <a:pt x="1665415" y="5721733"/>
                </a:cubicBezTo>
                <a:cubicBezTo>
                  <a:pt x="1664984" y="5723081"/>
                  <a:pt x="1664984" y="5723081"/>
                  <a:pt x="1664984" y="5723081"/>
                </a:cubicBezTo>
                <a:cubicBezTo>
                  <a:pt x="1664984" y="5723081"/>
                  <a:pt x="1664984" y="5723081"/>
                  <a:pt x="1664553" y="5724428"/>
                </a:cubicBezTo>
                <a:cubicBezTo>
                  <a:pt x="1665399" y="5724699"/>
                  <a:pt x="1666244" y="5724970"/>
                  <a:pt x="1666675" y="5723622"/>
                </a:cubicBezTo>
                <a:cubicBezTo>
                  <a:pt x="1667952" y="5722545"/>
                  <a:pt x="1670504" y="5720390"/>
                  <a:pt x="1672211" y="5717965"/>
                </a:cubicBezTo>
                <a:cubicBezTo>
                  <a:pt x="1676024" y="5717699"/>
                  <a:pt x="1678181" y="5710959"/>
                  <a:pt x="1680285" y="5713118"/>
                </a:cubicBezTo>
                <a:cubicBezTo>
                  <a:pt x="1680716" y="5711771"/>
                  <a:pt x="1677371" y="5704756"/>
                  <a:pt x="1681632" y="5700177"/>
                </a:cubicBezTo>
                <a:close/>
                <a:moveTo>
                  <a:pt x="7084529" y="5699531"/>
                </a:moveTo>
                <a:lnTo>
                  <a:pt x="7083562" y="5703668"/>
                </a:lnTo>
                <a:cubicBezTo>
                  <a:pt x="7082594" y="5707806"/>
                  <a:pt x="7082594" y="5707806"/>
                  <a:pt x="7082594" y="5707806"/>
                </a:cubicBezTo>
                <a:cubicBezTo>
                  <a:pt x="7081628" y="5711942"/>
                  <a:pt x="7090544" y="5717884"/>
                  <a:pt x="7090544" y="5717884"/>
                </a:cubicBezTo>
                <a:lnTo>
                  <a:pt x="7092477" y="5709610"/>
                </a:lnTo>
                <a:cubicBezTo>
                  <a:pt x="7093445" y="5705472"/>
                  <a:pt x="7083562" y="5703668"/>
                  <a:pt x="7084529" y="5699531"/>
                </a:cubicBezTo>
                <a:close/>
                <a:moveTo>
                  <a:pt x="5355751" y="5696166"/>
                </a:moveTo>
                <a:cubicBezTo>
                  <a:pt x="5354773" y="5695888"/>
                  <a:pt x="5354773" y="5695888"/>
                  <a:pt x="5354275" y="5697262"/>
                </a:cubicBezTo>
                <a:cubicBezTo>
                  <a:pt x="5354257" y="5700282"/>
                  <a:pt x="5354738" y="5701930"/>
                  <a:pt x="5354721" y="5704952"/>
                </a:cubicBezTo>
                <a:cubicBezTo>
                  <a:pt x="5355201" y="5706600"/>
                  <a:pt x="5355682" y="5708248"/>
                  <a:pt x="5355664" y="5711271"/>
                </a:cubicBezTo>
                <a:cubicBezTo>
                  <a:pt x="5355664" y="5711271"/>
                  <a:pt x="5356642" y="5711546"/>
                  <a:pt x="5356642" y="5711546"/>
                </a:cubicBezTo>
                <a:cubicBezTo>
                  <a:pt x="5357621" y="5711822"/>
                  <a:pt x="5357621" y="5711822"/>
                  <a:pt x="5357621" y="5711822"/>
                </a:cubicBezTo>
                <a:cubicBezTo>
                  <a:pt x="5358118" y="5710451"/>
                  <a:pt x="5358118" y="5710451"/>
                  <a:pt x="5358118" y="5710451"/>
                </a:cubicBezTo>
                <a:cubicBezTo>
                  <a:pt x="5357638" y="5708802"/>
                  <a:pt x="5357158" y="5707153"/>
                  <a:pt x="5357174" y="5704132"/>
                </a:cubicBezTo>
                <a:cubicBezTo>
                  <a:pt x="5356695" y="5702483"/>
                  <a:pt x="5355733" y="5699186"/>
                  <a:pt x="5356231" y="5697814"/>
                </a:cubicBezTo>
                <a:cubicBezTo>
                  <a:pt x="5356729" y="5696441"/>
                  <a:pt x="5355751" y="5696166"/>
                  <a:pt x="5355751" y="5696166"/>
                </a:cubicBezTo>
                <a:close/>
                <a:moveTo>
                  <a:pt x="1725863" y="5694882"/>
                </a:moveTo>
                <a:cubicBezTo>
                  <a:pt x="1719792" y="5698884"/>
                  <a:pt x="1718929" y="5701578"/>
                  <a:pt x="1720681" y="5708082"/>
                </a:cubicBezTo>
                <a:cubicBezTo>
                  <a:pt x="1720681" y="5708082"/>
                  <a:pt x="1720248" y="5709431"/>
                  <a:pt x="1719380" y="5709153"/>
                </a:cubicBezTo>
                <a:cubicBezTo>
                  <a:pt x="1718948" y="5710501"/>
                  <a:pt x="1719816" y="5710779"/>
                  <a:pt x="1720687" y="5711056"/>
                </a:cubicBezTo>
                <a:cubicBezTo>
                  <a:pt x="1721555" y="5711335"/>
                  <a:pt x="1721555" y="5711335"/>
                  <a:pt x="1722856" y="5710265"/>
                </a:cubicBezTo>
                <a:cubicBezTo>
                  <a:pt x="1723725" y="5710544"/>
                  <a:pt x="1724164" y="5712170"/>
                  <a:pt x="1725465" y="5711099"/>
                </a:cubicBezTo>
                <a:cubicBezTo>
                  <a:pt x="1725461" y="5709612"/>
                  <a:pt x="1727084" y="5706788"/>
                  <a:pt x="1727946" y="5703721"/>
                </a:cubicBezTo>
                <a:cubicBezTo>
                  <a:pt x="1728806" y="5700654"/>
                  <a:pt x="1728910" y="5697343"/>
                  <a:pt x="1725863" y="5694882"/>
                </a:cubicBezTo>
                <a:close/>
                <a:moveTo>
                  <a:pt x="1566240" y="5694410"/>
                </a:moveTo>
                <a:cubicBezTo>
                  <a:pt x="1565408" y="5694788"/>
                  <a:pt x="1564886" y="5695736"/>
                  <a:pt x="1566151" y="5697255"/>
                </a:cubicBezTo>
                <a:cubicBezTo>
                  <a:pt x="1567642" y="5696246"/>
                  <a:pt x="1568176" y="5695487"/>
                  <a:pt x="1568192" y="5694983"/>
                </a:cubicBezTo>
                <a:cubicBezTo>
                  <a:pt x="1568216" y="5694223"/>
                  <a:pt x="1567074" y="5694032"/>
                  <a:pt x="1566240" y="5694410"/>
                </a:cubicBezTo>
                <a:close/>
                <a:moveTo>
                  <a:pt x="1655507" y="5693899"/>
                </a:moveTo>
                <a:cubicBezTo>
                  <a:pt x="1654657" y="5693907"/>
                  <a:pt x="1653476" y="5694946"/>
                  <a:pt x="1652860" y="5697992"/>
                </a:cubicBezTo>
                <a:cubicBezTo>
                  <a:pt x="1654683" y="5697495"/>
                  <a:pt x="1655699" y="5696739"/>
                  <a:pt x="1656169" y="5696011"/>
                </a:cubicBezTo>
                <a:cubicBezTo>
                  <a:pt x="1656874" y="5694921"/>
                  <a:pt x="1656356" y="5693893"/>
                  <a:pt x="1655507" y="5693899"/>
                </a:cubicBezTo>
                <a:close/>
                <a:moveTo>
                  <a:pt x="5991646" y="5693495"/>
                </a:moveTo>
                <a:cubicBezTo>
                  <a:pt x="5992288" y="5694587"/>
                  <a:pt x="5993960" y="5696489"/>
                  <a:pt x="5995655" y="5696957"/>
                </a:cubicBezTo>
                <a:lnTo>
                  <a:pt x="5997274" y="5696107"/>
                </a:lnTo>
                <a:lnTo>
                  <a:pt x="5997647" y="5696240"/>
                </a:lnTo>
                <a:cubicBezTo>
                  <a:pt x="5998265" y="5696295"/>
                  <a:pt x="5998436" y="5695970"/>
                  <a:pt x="5998776" y="5695320"/>
                </a:cubicBezTo>
                <a:lnTo>
                  <a:pt x="5997274" y="5696107"/>
                </a:lnTo>
                <a:lnTo>
                  <a:pt x="5993830" y="5694882"/>
                </a:lnTo>
                <a:cubicBezTo>
                  <a:pt x="5991397" y="5692116"/>
                  <a:pt x="5991006" y="5692401"/>
                  <a:pt x="5991646" y="5693495"/>
                </a:cubicBezTo>
                <a:close/>
                <a:moveTo>
                  <a:pt x="1816800" y="5692649"/>
                </a:moveTo>
                <a:cubicBezTo>
                  <a:pt x="1815948" y="5692377"/>
                  <a:pt x="1815096" y="5692105"/>
                  <a:pt x="1814662" y="5693461"/>
                </a:cubicBezTo>
                <a:cubicBezTo>
                  <a:pt x="1815079" y="5695092"/>
                  <a:pt x="1813359" y="5697534"/>
                  <a:pt x="1812071" y="5698619"/>
                </a:cubicBezTo>
                <a:cubicBezTo>
                  <a:pt x="1810352" y="5701060"/>
                  <a:pt x="1809065" y="5702145"/>
                  <a:pt x="1808196" y="5704859"/>
                </a:cubicBezTo>
                <a:cubicBezTo>
                  <a:pt x="1807761" y="5706216"/>
                  <a:pt x="1807761" y="5706216"/>
                  <a:pt x="1808178" y="5707846"/>
                </a:cubicBezTo>
                <a:cubicBezTo>
                  <a:pt x="1808178" y="5707846"/>
                  <a:pt x="1808596" y="5709476"/>
                  <a:pt x="1808596" y="5709476"/>
                </a:cubicBezTo>
                <a:cubicBezTo>
                  <a:pt x="1809882" y="5708392"/>
                  <a:pt x="1810734" y="5708664"/>
                  <a:pt x="1811169" y="5707307"/>
                </a:cubicBezTo>
                <a:cubicBezTo>
                  <a:pt x="1811186" y="5704320"/>
                  <a:pt x="1812472" y="5703235"/>
                  <a:pt x="1814194" y="5700793"/>
                </a:cubicBezTo>
                <a:cubicBezTo>
                  <a:pt x="1815914" y="5698352"/>
                  <a:pt x="1817201" y="5697267"/>
                  <a:pt x="1818070" y="5694552"/>
                </a:cubicBezTo>
                <a:cubicBezTo>
                  <a:pt x="1818503" y="5693196"/>
                  <a:pt x="1817652" y="5692922"/>
                  <a:pt x="1816800" y="5692649"/>
                </a:cubicBezTo>
                <a:close/>
                <a:moveTo>
                  <a:pt x="4324666" y="5692412"/>
                </a:moveTo>
                <a:lnTo>
                  <a:pt x="4324258" y="5696359"/>
                </a:lnTo>
                <a:lnTo>
                  <a:pt x="4323446" y="5696481"/>
                </a:lnTo>
                <a:close/>
                <a:moveTo>
                  <a:pt x="6188633" y="5692183"/>
                </a:moveTo>
                <a:cubicBezTo>
                  <a:pt x="6188038" y="5693321"/>
                  <a:pt x="6188038" y="5693321"/>
                  <a:pt x="6187443" y="5694459"/>
                </a:cubicBezTo>
                <a:cubicBezTo>
                  <a:pt x="6192240" y="5696413"/>
                  <a:pt x="6192240" y="5696413"/>
                  <a:pt x="6197039" y="5698369"/>
                </a:cubicBezTo>
                <a:cubicBezTo>
                  <a:pt x="6197633" y="5697230"/>
                  <a:pt x="6197633" y="5697230"/>
                  <a:pt x="6198229" y="5696092"/>
                </a:cubicBezTo>
                <a:cubicBezTo>
                  <a:pt x="6193431" y="5694138"/>
                  <a:pt x="6193431" y="5694138"/>
                  <a:pt x="6188633" y="5692183"/>
                </a:cubicBezTo>
                <a:close/>
                <a:moveTo>
                  <a:pt x="1521267" y="5692074"/>
                </a:moveTo>
                <a:cubicBezTo>
                  <a:pt x="1521267" y="5692074"/>
                  <a:pt x="1520860" y="5693347"/>
                  <a:pt x="1520860" y="5693347"/>
                </a:cubicBezTo>
                <a:cubicBezTo>
                  <a:pt x="1520860" y="5693347"/>
                  <a:pt x="1520451" y="5694623"/>
                  <a:pt x="1520043" y="5695897"/>
                </a:cubicBezTo>
                <a:cubicBezTo>
                  <a:pt x="1520043" y="5695897"/>
                  <a:pt x="1519636" y="5697171"/>
                  <a:pt x="1519636" y="5697171"/>
                </a:cubicBezTo>
                <a:cubicBezTo>
                  <a:pt x="1519636" y="5697171"/>
                  <a:pt x="1519228" y="5698446"/>
                  <a:pt x="1519228" y="5698446"/>
                </a:cubicBezTo>
                <a:cubicBezTo>
                  <a:pt x="1519228" y="5698446"/>
                  <a:pt x="1520065" y="5698713"/>
                  <a:pt x="1520065" y="5698713"/>
                </a:cubicBezTo>
                <a:cubicBezTo>
                  <a:pt x="1520902" y="5698981"/>
                  <a:pt x="1520902" y="5698981"/>
                  <a:pt x="1521311" y="5697706"/>
                </a:cubicBezTo>
                <a:cubicBezTo>
                  <a:pt x="1521311" y="5697706"/>
                  <a:pt x="1521311" y="5697706"/>
                  <a:pt x="1521718" y="5696433"/>
                </a:cubicBezTo>
                <a:cubicBezTo>
                  <a:pt x="1522963" y="5695426"/>
                  <a:pt x="1523371" y="5694151"/>
                  <a:pt x="1522941" y="5692610"/>
                </a:cubicBezTo>
                <a:cubicBezTo>
                  <a:pt x="1522105" y="5692341"/>
                  <a:pt x="1522105" y="5692341"/>
                  <a:pt x="1521267" y="5692074"/>
                </a:cubicBezTo>
                <a:close/>
                <a:moveTo>
                  <a:pt x="5846222" y="5692060"/>
                </a:moveTo>
                <a:cubicBezTo>
                  <a:pt x="5844023" y="5691164"/>
                  <a:pt x="5843705" y="5691771"/>
                  <a:pt x="5849668" y="5695672"/>
                </a:cubicBezTo>
                <a:cubicBezTo>
                  <a:pt x="5840871" y="5692089"/>
                  <a:pt x="5853432" y="5698678"/>
                  <a:pt x="5854068" y="5697465"/>
                </a:cubicBezTo>
                <a:cubicBezTo>
                  <a:pt x="5852503" y="5695354"/>
                  <a:pt x="5848422" y="5692955"/>
                  <a:pt x="5846222" y="5692060"/>
                </a:cubicBezTo>
                <a:close/>
                <a:moveTo>
                  <a:pt x="1498512" y="5691814"/>
                </a:moveTo>
                <a:cubicBezTo>
                  <a:pt x="1495247" y="5690770"/>
                  <a:pt x="1492235" y="5697369"/>
                  <a:pt x="1495498" y="5698415"/>
                </a:cubicBezTo>
                <a:cubicBezTo>
                  <a:pt x="1495561" y="5695408"/>
                  <a:pt x="1497257" y="5692926"/>
                  <a:pt x="1498512" y="5691814"/>
                </a:cubicBezTo>
                <a:close/>
                <a:moveTo>
                  <a:pt x="1621355" y="5691059"/>
                </a:moveTo>
                <a:cubicBezTo>
                  <a:pt x="1621144" y="5690609"/>
                  <a:pt x="1620606" y="5690818"/>
                  <a:pt x="1619733" y="5692071"/>
                </a:cubicBezTo>
                <a:cubicBezTo>
                  <a:pt x="1619733" y="5692071"/>
                  <a:pt x="1619196" y="5692089"/>
                  <a:pt x="1618424" y="5692153"/>
                </a:cubicBezTo>
                <a:lnTo>
                  <a:pt x="1616129" y="5692447"/>
                </a:lnTo>
                <a:lnTo>
                  <a:pt x="1615863" y="5692364"/>
                </a:lnTo>
                <a:lnTo>
                  <a:pt x="1615841" y="5692486"/>
                </a:lnTo>
                <a:lnTo>
                  <a:pt x="1615702" y="5692503"/>
                </a:lnTo>
                <a:cubicBezTo>
                  <a:pt x="1613819" y="5692857"/>
                  <a:pt x="1612201" y="5693488"/>
                  <a:pt x="1613263" y="5694593"/>
                </a:cubicBezTo>
                <a:cubicBezTo>
                  <a:pt x="1613263" y="5694593"/>
                  <a:pt x="1613707" y="5693205"/>
                  <a:pt x="1615420" y="5693753"/>
                </a:cubicBezTo>
                <a:cubicBezTo>
                  <a:pt x="1614975" y="5695141"/>
                  <a:pt x="1615077" y="5695556"/>
                  <a:pt x="1615295" y="5695243"/>
                </a:cubicBezTo>
                <a:lnTo>
                  <a:pt x="1615841" y="5692486"/>
                </a:lnTo>
                <a:lnTo>
                  <a:pt x="1616129" y="5692447"/>
                </a:lnTo>
                <a:lnTo>
                  <a:pt x="1621000" y="5694007"/>
                </a:lnTo>
                <a:cubicBezTo>
                  <a:pt x="1621445" y="5692620"/>
                  <a:pt x="1621565" y="5691509"/>
                  <a:pt x="1621355" y="5691059"/>
                </a:cubicBezTo>
                <a:close/>
                <a:moveTo>
                  <a:pt x="1690256" y="5691048"/>
                </a:moveTo>
                <a:cubicBezTo>
                  <a:pt x="1690256" y="5691048"/>
                  <a:pt x="1689825" y="5692396"/>
                  <a:pt x="1689825" y="5692396"/>
                </a:cubicBezTo>
                <a:cubicBezTo>
                  <a:pt x="1689825" y="5692396"/>
                  <a:pt x="1688963" y="5695094"/>
                  <a:pt x="1688963" y="5695094"/>
                </a:cubicBezTo>
                <a:cubicBezTo>
                  <a:pt x="1688963" y="5695094"/>
                  <a:pt x="1688083" y="5694811"/>
                  <a:pt x="1688083" y="5694811"/>
                </a:cubicBezTo>
                <a:cubicBezTo>
                  <a:pt x="1687634" y="5693183"/>
                  <a:pt x="1687204" y="5694531"/>
                  <a:pt x="1686324" y="5694250"/>
                </a:cubicBezTo>
                <a:cubicBezTo>
                  <a:pt x="1686324" y="5694250"/>
                  <a:pt x="1685893" y="5695597"/>
                  <a:pt x="1686773" y="5695879"/>
                </a:cubicBezTo>
                <a:cubicBezTo>
                  <a:pt x="1687652" y="5696160"/>
                  <a:pt x="1688530" y="5696441"/>
                  <a:pt x="1689409" y="5696723"/>
                </a:cubicBezTo>
                <a:cubicBezTo>
                  <a:pt x="1690288" y="5697003"/>
                  <a:pt x="1691150" y="5694308"/>
                  <a:pt x="1691582" y="5692959"/>
                </a:cubicBezTo>
                <a:cubicBezTo>
                  <a:pt x="1691582" y="5692959"/>
                  <a:pt x="1691582" y="5692959"/>
                  <a:pt x="1692014" y="5691612"/>
                </a:cubicBezTo>
                <a:cubicBezTo>
                  <a:pt x="1692014" y="5691612"/>
                  <a:pt x="1692014" y="5691612"/>
                  <a:pt x="1691134" y="5691330"/>
                </a:cubicBezTo>
                <a:cubicBezTo>
                  <a:pt x="1691134" y="5691330"/>
                  <a:pt x="1690256" y="5691048"/>
                  <a:pt x="1690256" y="5691048"/>
                </a:cubicBezTo>
                <a:close/>
                <a:moveTo>
                  <a:pt x="1565574" y="5689865"/>
                </a:moveTo>
                <a:cubicBezTo>
                  <a:pt x="1566437" y="5690142"/>
                  <a:pt x="1567302" y="5690418"/>
                  <a:pt x="1566883" y="5691725"/>
                </a:cubicBezTo>
                <a:cubicBezTo>
                  <a:pt x="1566020" y="5691449"/>
                  <a:pt x="1565157" y="5691172"/>
                  <a:pt x="1564739" y="5692479"/>
                </a:cubicBezTo>
                <a:cubicBezTo>
                  <a:pt x="1568191" y="5693585"/>
                  <a:pt x="1567746" y="5692001"/>
                  <a:pt x="1569918" y="5694137"/>
                </a:cubicBezTo>
                <a:cubicBezTo>
                  <a:pt x="1572481" y="5692076"/>
                  <a:pt x="1565993" y="5688559"/>
                  <a:pt x="1565574" y="5689865"/>
                </a:cubicBezTo>
                <a:close/>
                <a:moveTo>
                  <a:pt x="1835767" y="5689535"/>
                </a:moveTo>
                <a:cubicBezTo>
                  <a:pt x="1834911" y="5689260"/>
                  <a:pt x="1832771" y="5690066"/>
                  <a:pt x="1832338" y="5691420"/>
                </a:cubicBezTo>
                <a:cubicBezTo>
                  <a:pt x="1832338" y="5691420"/>
                  <a:pt x="1832338" y="5691420"/>
                  <a:pt x="1831904" y="5692771"/>
                </a:cubicBezTo>
                <a:cubicBezTo>
                  <a:pt x="1827610" y="5697360"/>
                  <a:pt x="1823736" y="5703576"/>
                  <a:pt x="1825422" y="5710078"/>
                </a:cubicBezTo>
                <a:cubicBezTo>
                  <a:pt x="1823736" y="5703576"/>
                  <a:pt x="1818119" y="5718178"/>
                  <a:pt x="1822825" y="5718193"/>
                </a:cubicBezTo>
                <a:cubicBezTo>
                  <a:pt x="1819806" y="5724682"/>
                  <a:pt x="1818074" y="5730091"/>
                  <a:pt x="1815910" y="5736854"/>
                </a:cubicBezTo>
                <a:cubicBezTo>
                  <a:pt x="1813314" y="5744968"/>
                  <a:pt x="1810294" y="5751456"/>
                  <a:pt x="1806842" y="5759297"/>
                </a:cubicBezTo>
                <a:cubicBezTo>
                  <a:pt x="1805988" y="5759024"/>
                  <a:pt x="1805988" y="5759024"/>
                  <a:pt x="1805988" y="5759024"/>
                </a:cubicBezTo>
                <a:cubicBezTo>
                  <a:pt x="1805555" y="5760376"/>
                  <a:pt x="1806410" y="5760650"/>
                  <a:pt x="1807264" y="5760923"/>
                </a:cubicBezTo>
                <a:cubicBezTo>
                  <a:pt x="1808118" y="5761197"/>
                  <a:pt x="1808973" y="5761470"/>
                  <a:pt x="1809406" y="5760118"/>
                </a:cubicBezTo>
                <a:cubicBezTo>
                  <a:pt x="1813280" y="5753903"/>
                  <a:pt x="1816731" y="5746062"/>
                  <a:pt x="1819329" y="5737948"/>
                </a:cubicBezTo>
                <a:cubicBezTo>
                  <a:pt x="1821493" y="5731186"/>
                  <a:pt x="1823225" y="5725776"/>
                  <a:pt x="1826243" y="5719287"/>
                </a:cubicBezTo>
                <a:cubicBezTo>
                  <a:pt x="1829673" y="5717402"/>
                  <a:pt x="1830140" y="5707115"/>
                  <a:pt x="1834412" y="5708484"/>
                </a:cubicBezTo>
                <a:cubicBezTo>
                  <a:pt x="1829294" y="5704609"/>
                  <a:pt x="1835480" y="5701836"/>
                  <a:pt x="1837634" y="5699660"/>
                </a:cubicBezTo>
                <a:cubicBezTo>
                  <a:pt x="1838351" y="5698936"/>
                  <a:pt x="1838620" y="5698275"/>
                  <a:pt x="1837874" y="5697664"/>
                </a:cubicBezTo>
                <a:cubicBezTo>
                  <a:pt x="1837442" y="5699016"/>
                  <a:pt x="1836587" y="5698743"/>
                  <a:pt x="1834879" y="5698197"/>
                </a:cubicBezTo>
                <a:cubicBezTo>
                  <a:pt x="1835311" y="5696844"/>
                  <a:pt x="1837019" y="5697391"/>
                  <a:pt x="1836177" y="5694139"/>
                </a:cubicBezTo>
                <a:cubicBezTo>
                  <a:pt x="1836177" y="5694139"/>
                  <a:pt x="1836610" y="5692786"/>
                  <a:pt x="1836610" y="5692786"/>
                </a:cubicBezTo>
                <a:cubicBezTo>
                  <a:pt x="1837043" y="5691435"/>
                  <a:pt x="1836622" y="5689807"/>
                  <a:pt x="1835767" y="5689535"/>
                </a:cubicBezTo>
                <a:close/>
                <a:moveTo>
                  <a:pt x="1442737" y="5689226"/>
                </a:moveTo>
                <a:cubicBezTo>
                  <a:pt x="1446578" y="5688968"/>
                  <a:pt x="1438876" y="5695420"/>
                  <a:pt x="1443568" y="5695435"/>
                </a:cubicBezTo>
                <a:cubicBezTo>
                  <a:pt x="1444851" y="5694361"/>
                  <a:pt x="1445606" y="5692002"/>
                  <a:pt x="1445559" y="5690315"/>
                </a:cubicBezTo>
                <a:cubicBezTo>
                  <a:pt x="1445512" y="5688629"/>
                  <a:pt x="1444663" y="5687614"/>
                  <a:pt x="1442737" y="5689226"/>
                </a:cubicBezTo>
                <a:close/>
                <a:moveTo>
                  <a:pt x="1628455" y="5689098"/>
                </a:moveTo>
                <a:cubicBezTo>
                  <a:pt x="1624060" y="5687693"/>
                  <a:pt x="1622836" y="5691516"/>
                  <a:pt x="1622020" y="5694064"/>
                </a:cubicBezTo>
                <a:cubicBezTo>
                  <a:pt x="1625535" y="5695189"/>
                  <a:pt x="1625473" y="5692360"/>
                  <a:pt x="1628455" y="5689098"/>
                </a:cubicBezTo>
                <a:close/>
                <a:moveTo>
                  <a:pt x="4131211" y="5688343"/>
                </a:moveTo>
                <a:cubicBezTo>
                  <a:pt x="4126737" y="5688059"/>
                  <a:pt x="4113197" y="5688778"/>
                  <a:pt x="4122021" y="5690919"/>
                </a:cubicBezTo>
                <a:cubicBezTo>
                  <a:pt x="4126616" y="5689631"/>
                  <a:pt x="4131089" y="5689916"/>
                  <a:pt x="4131211" y="5688343"/>
                </a:cubicBezTo>
                <a:close/>
                <a:moveTo>
                  <a:pt x="1487684" y="5687267"/>
                </a:moveTo>
                <a:cubicBezTo>
                  <a:pt x="1487246" y="5688629"/>
                  <a:pt x="1486810" y="5689990"/>
                  <a:pt x="1486375" y="5691351"/>
                </a:cubicBezTo>
                <a:cubicBezTo>
                  <a:pt x="1485940" y="5692713"/>
                  <a:pt x="1485067" y="5695436"/>
                  <a:pt x="1482906" y="5696244"/>
                </a:cubicBezTo>
                <a:cubicBezTo>
                  <a:pt x="1482034" y="5698968"/>
                  <a:pt x="1482034" y="5698968"/>
                  <a:pt x="1482034" y="5698968"/>
                </a:cubicBezTo>
                <a:cubicBezTo>
                  <a:pt x="1482898" y="5699245"/>
                  <a:pt x="1482898" y="5699245"/>
                  <a:pt x="1483760" y="5699520"/>
                </a:cubicBezTo>
                <a:cubicBezTo>
                  <a:pt x="1483760" y="5699520"/>
                  <a:pt x="1483760" y="5699520"/>
                  <a:pt x="1484196" y="5698158"/>
                </a:cubicBezTo>
                <a:cubicBezTo>
                  <a:pt x="1486794" y="5695989"/>
                  <a:pt x="1487665" y="5693266"/>
                  <a:pt x="1488101" y="5691904"/>
                </a:cubicBezTo>
                <a:cubicBezTo>
                  <a:pt x="1488537" y="5690543"/>
                  <a:pt x="1488973" y="5689181"/>
                  <a:pt x="1488973" y="5689181"/>
                </a:cubicBezTo>
                <a:cubicBezTo>
                  <a:pt x="1489409" y="5687820"/>
                  <a:pt x="1488547" y="5687542"/>
                  <a:pt x="1488547" y="5687542"/>
                </a:cubicBezTo>
                <a:cubicBezTo>
                  <a:pt x="1487684" y="5687267"/>
                  <a:pt x="1487684" y="5687267"/>
                  <a:pt x="1487684" y="5687267"/>
                </a:cubicBezTo>
                <a:close/>
                <a:moveTo>
                  <a:pt x="1542925" y="5687118"/>
                </a:moveTo>
                <a:cubicBezTo>
                  <a:pt x="1539470" y="5686013"/>
                  <a:pt x="1538655" y="5688561"/>
                  <a:pt x="1537839" y="5691110"/>
                </a:cubicBezTo>
                <a:cubicBezTo>
                  <a:pt x="1540884" y="5693489"/>
                  <a:pt x="1540789" y="5687840"/>
                  <a:pt x="1542925" y="5687118"/>
                </a:cubicBezTo>
                <a:close/>
                <a:moveTo>
                  <a:pt x="1448355" y="5686566"/>
                </a:moveTo>
                <a:cubicBezTo>
                  <a:pt x="1447476" y="5686285"/>
                  <a:pt x="1444839" y="5685442"/>
                  <a:pt x="1444400" y="5686813"/>
                </a:cubicBezTo>
                <a:cubicBezTo>
                  <a:pt x="1446597" y="5686003"/>
                  <a:pt x="1446158" y="5693428"/>
                  <a:pt x="1447476" y="5689311"/>
                </a:cubicBezTo>
                <a:cubicBezTo>
                  <a:pt x="1447476" y="5689311"/>
                  <a:pt x="1446597" y="5689029"/>
                  <a:pt x="1447037" y="5687658"/>
                </a:cubicBezTo>
                <a:cubicBezTo>
                  <a:pt x="1447476" y="5687798"/>
                  <a:pt x="1447915" y="5687939"/>
                  <a:pt x="1448191" y="5687837"/>
                </a:cubicBezTo>
                <a:cubicBezTo>
                  <a:pt x="1448464" y="5687737"/>
                  <a:pt x="1448574" y="5687394"/>
                  <a:pt x="1448355" y="5686566"/>
                </a:cubicBezTo>
                <a:close/>
                <a:moveTo>
                  <a:pt x="1765661" y="5686548"/>
                </a:moveTo>
                <a:cubicBezTo>
                  <a:pt x="1761787" y="5689847"/>
                  <a:pt x="1766873" y="5694500"/>
                  <a:pt x="1768190" y="5690383"/>
                </a:cubicBezTo>
                <a:cubicBezTo>
                  <a:pt x="1765634" y="5689565"/>
                  <a:pt x="1766073" y="5688192"/>
                  <a:pt x="1765661" y="5686548"/>
                </a:cubicBezTo>
                <a:close/>
                <a:moveTo>
                  <a:pt x="1471440" y="5684770"/>
                </a:moveTo>
                <a:cubicBezTo>
                  <a:pt x="1470577" y="5684493"/>
                  <a:pt x="1469274" y="5685590"/>
                  <a:pt x="1469274" y="5685590"/>
                </a:cubicBezTo>
                <a:cubicBezTo>
                  <a:pt x="1467971" y="5686685"/>
                  <a:pt x="1467532" y="5688058"/>
                  <a:pt x="1467532" y="5688058"/>
                </a:cubicBezTo>
                <a:cubicBezTo>
                  <a:pt x="1467532" y="5688058"/>
                  <a:pt x="1467093" y="5689430"/>
                  <a:pt x="1467093" y="5689430"/>
                </a:cubicBezTo>
                <a:cubicBezTo>
                  <a:pt x="1467093" y="5689430"/>
                  <a:pt x="1467516" y="5691079"/>
                  <a:pt x="1468380" y="5691355"/>
                </a:cubicBezTo>
                <a:cubicBezTo>
                  <a:pt x="1469243" y="5691631"/>
                  <a:pt x="1470545" y="5690535"/>
                  <a:pt x="1470121" y="5688886"/>
                </a:cubicBezTo>
                <a:cubicBezTo>
                  <a:pt x="1470121" y="5688886"/>
                  <a:pt x="1471424" y="5687790"/>
                  <a:pt x="1471424" y="5687790"/>
                </a:cubicBezTo>
                <a:cubicBezTo>
                  <a:pt x="1471863" y="5686419"/>
                  <a:pt x="1471863" y="5686419"/>
                  <a:pt x="1471440" y="5684770"/>
                </a:cubicBezTo>
                <a:close/>
                <a:moveTo>
                  <a:pt x="1857109" y="5684479"/>
                </a:moveTo>
                <a:cubicBezTo>
                  <a:pt x="1854486" y="5686727"/>
                  <a:pt x="1854005" y="5691206"/>
                  <a:pt x="1853108" y="5694006"/>
                </a:cubicBezTo>
                <a:cubicBezTo>
                  <a:pt x="1855698" y="5694834"/>
                  <a:pt x="1857881" y="5693217"/>
                  <a:pt x="1858824" y="5691010"/>
                </a:cubicBezTo>
                <a:cubicBezTo>
                  <a:pt x="1859769" y="5688804"/>
                  <a:pt x="1859475" y="5686008"/>
                  <a:pt x="1857109" y="5684479"/>
                </a:cubicBezTo>
                <a:close/>
                <a:moveTo>
                  <a:pt x="1523946" y="5684015"/>
                </a:moveTo>
                <a:lnTo>
                  <a:pt x="1525051" y="5685658"/>
                </a:lnTo>
                <a:lnTo>
                  <a:pt x="1524097" y="5686478"/>
                </a:lnTo>
                <a:lnTo>
                  <a:pt x="1523640" y="5686730"/>
                </a:lnTo>
                <a:lnTo>
                  <a:pt x="1522902" y="5687114"/>
                </a:lnTo>
                <a:cubicBezTo>
                  <a:pt x="1522449" y="5687361"/>
                  <a:pt x="1522283" y="5687465"/>
                  <a:pt x="1522313" y="5687463"/>
                </a:cubicBezTo>
                <a:lnTo>
                  <a:pt x="1523640" y="5686730"/>
                </a:lnTo>
                <a:lnTo>
                  <a:pt x="1525218" y="5685909"/>
                </a:lnTo>
                <a:lnTo>
                  <a:pt x="1525051" y="5685658"/>
                </a:lnTo>
                <a:lnTo>
                  <a:pt x="1526121" y="5684734"/>
                </a:lnTo>
                <a:cubicBezTo>
                  <a:pt x="1526344" y="5684225"/>
                  <a:pt x="1525866" y="5683887"/>
                  <a:pt x="1523946" y="5684015"/>
                </a:cubicBezTo>
                <a:close/>
                <a:moveTo>
                  <a:pt x="1886016" y="5683357"/>
                </a:moveTo>
                <a:cubicBezTo>
                  <a:pt x="1882062" y="5680577"/>
                  <a:pt x="1882941" y="5686912"/>
                  <a:pt x="1879865" y="5687440"/>
                </a:cubicBezTo>
                <a:cubicBezTo>
                  <a:pt x="1884259" y="5688847"/>
                  <a:pt x="1884259" y="5682794"/>
                  <a:pt x="1886016" y="5683357"/>
                </a:cubicBezTo>
                <a:close/>
                <a:moveTo>
                  <a:pt x="1682619" y="5682661"/>
                </a:moveTo>
                <a:cubicBezTo>
                  <a:pt x="1681767" y="5682388"/>
                  <a:pt x="1680916" y="5682115"/>
                  <a:pt x="1680496" y="5683423"/>
                </a:cubicBezTo>
                <a:cubicBezTo>
                  <a:pt x="1679646" y="5683149"/>
                  <a:pt x="1679226" y="5684457"/>
                  <a:pt x="1678808" y="5685763"/>
                </a:cubicBezTo>
                <a:cubicBezTo>
                  <a:pt x="1677956" y="5685491"/>
                  <a:pt x="1677956" y="5685491"/>
                  <a:pt x="1677956" y="5685491"/>
                </a:cubicBezTo>
                <a:cubicBezTo>
                  <a:pt x="1677103" y="5685219"/>
                  <a:pt x="1677103" y="5685219"/>
                  <a:pt x="1677103" y="5685219"/>
                </a:cubicBezTo>
                <a:cubicBezTo>
                  <a:pt x="1676686" y="5686525"/>
                  <a:pt x="1676686" y="5686525"/>
                  <a:pt x="1677538" y="5686799"/>
                </a:cubicBezTo>
                <a:cubicBezTo>
                  <a:pt x="1678389" y="5687071"/>
                  <a:pt x="1678389" y="5687071"/>
                  <a:pt x="1678389" y="5687071"/>
                </a:cubicBezTo>
                <a:cubicBezTo>
                  <a:pt x="1678389" y="5687071"/>
                  <a:pt x="1677119" y="5688105"/>
                  <a:pt x="1677119" y="5688105"/>
                </a:cubicBezTo>
                <a:cubicBezTo>
                  <a:pt x="1676701" y="5689413"/>
                  <a:pt x="1677135" y="5690992"/>
                  <a:pt x="1676715" y="5692300"/>
                </a:cubicBezTo>
                <a:cubicBezTo>
                  <a:pt x="1676298" y="5693607"/>
                  <a:pt x="1677150" y="5693878"/>
                  <a:pt x="1678002" y="5694151"/>
                </a:cubicBezTo>
                <a:cubicBezTo>
                  <a:pt x="1678853" y="5694425"/>
                  <a:pt x="1679706" y="5694696"/>
                  <a:pt x="1679273" y="5693117"/>
                </a:cubicBezTo>
                <a:cubicBezTo>
                  <a:pt x="1679691" y="5691809"/>
                  <a:pt x="1679691" y="5691809"/>
                  <a:pt x="1679691" y="5691809"/>
                </a:cubicBezTo>
                <a:cubicBezTo>
                  <a:pt x="1680109" y="5690503"/>
                  <a:pt x="1679675" y="5688923"/>
                  <a:pt x="1680527" y="5689196"/>
                </a:cubicBezTo>
                <a:cubicBezTo>
                  <a:pt x="1680945" y="5687890"/>
                  <a:pt x="1681797" y="5688161"/>
                  <a:pt x="1681797" y="5688161"/>
                </a:cubicBezTo>
                <a:cubicBezTo>
                  <a:pt x="1682216" y="5686855"/>
                  <a:pt x="1682634" y="5685548"/>
                  <a:pt x="1683485" y="5685821"/>
                </a:cubicBezTo>
                <a:cubicBezTo>
                  <a:pt x="1683905" y="5684513"/>
                  <a:pt x="1683470" y="5682934"/>
                  <a:pt x="1682619" y="5682661"/>
                </a:cubicBezTo>
                <a:close/>
                <a:moveTo>
                  <a:pt x="4599164" y="5682446"/>
                </a:moveTo>
                <a:cubicBezTo>
                  <a:pt x="4595567" y="5694427"/>
                  <a:pt x="4587443" y="5696709"/>
                  <a:pt x="4583846" y="5708691"/>
                </a:cubicBezTo>
                <a:cubicBezTo>
                  <a:pt x="4590771" y="5710405"/>
                  <a:pt x="4590771" y="5710405"/>
                  <a:pt x="4591970" y="5706410"/>
                </a:cubicBezTo>
                <a:cubicBezTo>
                  <a:pt x="4593170" y="5702415"/>
                  <a:pt x="4594368" y="5698422"/>
                  <a:pt x="4595567" y="5694427"/>
                </a:cubicBezTo>
                <a:cubicBezTo>
                  <a:pt x="4596767" y="5690433"/>
                  <a:pt x="4599164" y="5682446"/>
                  <a:pt x="4599164" y="5682446"/>
                </a:cubicBezTo>
                <a:close/>
                <a:moveTo>
                  <a:pt x="1624845" y="5681999"/>
                </a:moveTo>
                <a:cubicBezTo>
                  <a:pt x="1624426" y="5683306"/>
                  <a:pt x="1624006" y="5684613"/>
                  <a:pt x="1624845" y="5684881"/>
                </a:cubicBezTo>
                <a:cubicBezTo>
                  <a:pt x="1624425" y="5686188"/>
                  <a:pt x="1625263" y="5686457"/>
                  <a:pt x="1625263" y="5686457"/>
                </a:cubicBezTo>
                <a:cubicBezTo>
                  <a:pt x="1626518" y="5685417"/>
                  <a:pt x="1626518" y="5685417"/>
                  <a:pt x="1626518" y="5685417"/>
                </a:cubicBezTo>
                <a:cubicBezTo>
                  <a:pt x="1626099" y="5683842"/>
                  <a:pt x="1625264" y="5683574"/>
                  <a:pt x="1625681" y="5682268"/>
                </a:cubicBezTo>
                <a:cubicBezTo>
                  <a:pt x="1625681" y="5682268"/>
                  <a:pt x="1625681" y="5682268"/>
                  <a:pt x="1624845" y="5681999"/>
                </a:cubicBezTo>
                <a:close/>
                <a:moveTo>
                  <a:pt x="5888755" y="5679379"/>
                </a:moveTo>
                <a:lnTo>
                  <a:pt x="5888309" y="5680700"/>
                </a:lnTo>
                <a:lnTo>
                  <a:pt x="5888089" y="5680653"/>
                </a:lnTo>
                <a:lnTo>
                  <a:pt x="5888259" y="5680850"/>
                </a:lnTo>
                <a:lnTo>
                  <a:pt x="5887438" y="5683288"/>
                </a:lnTo>
                <a:cubicBezTo>
                  <a:pt x="5887620" y="5684328"/>
                  <a:pt x="5888820" y="5684817"/>
                  <a:pt x="5892220" y="5683882"/>
                </a:cubicBezTo>
                <a:cubicBezTo>
                  <a:pt x="5892220" y="5683882"/>
                  <a:pt x="5891020" y="5683394"/>
                  <a:pt x="5889903" y="5682747"/>
                </a:cubicBezTo>
                <a:lnTo>
                  <a:pt x="5888259" y="5680850"/>
                </a:lnTo>
                <a:lnTo>
                  <a:pt x="5888309" y="5680700"/>
                </a:lnTo>
                <a:lnTo>
                  <a:pt x="5892020" y="5681481"/>
                </a:lnTo>
                <a:cubicBezTo>
                  <a:pt x="5892187" y="5681163"/>
                  <a:pt x="5891155" y="5680356"/>
                  <a:pt x="5888755" y="5679379"/>
                </a:cubicBezTo>
                <a:close/>
                <a:moveTo>
                  <a:pt x="1663702" y="5679307"/>
                </a:moveTo>
                <a:cubicBezTo>
                  <a:pt x="1662884" y="5679047"/>
                  <a:pt x="1661628" y="5680157"/>
                  <a:pt x="1661628" y="5680157"/>
                </a:cubicBezTo>
                <a:cubicBezTo>
                  <a:pt x="1661191" y="5681530"/>
                  <a:pt x="1659935" y="5682641"/>
                  <a:pt x="1659935" y="5682641"/>
                </a:cubicBezTo>
                <a:cubicBezTo>
                  <a:pt x="1659496" y="5684013"/>
                  <a:pt x="1660312" y="5684275"/>
                  <a:pt x="1660312" y="5684275"/>
                </a:cubicBezTo>
                <a:cubicBezTo>
                  <a:pt x="1660688" y="5685908"/>
                  <a:pt x="1661944" y="5684797"/>
                  <a:pt x="1662760" y="5685059"/>
                </a:cubicBezTo>
                <a:cubicBezTo>
                  <a:pt x="1663200" y="5683685"/>
                  <a:pt x="1664454" y="5682574"/>
                  <a:pt x="1664894" y="5681201"/>
                </a:cubicBezTo>
                <a:cubicBezTo>
                  <a:pt x="1664894" y="5681201"/>
                  <a:pt x="1664517" y="5679568"/>
                  <a:pt x="1663702" y="5679307"/>
                </a:cubicBezTo>
                <a:close/>
                <a:moveTo>
                  <a:pt x="9637478" y="5679181"/>
                </a:moveTo>
                <a:cubicBezTo>
                  <a:pt x="9637478" y="5679181"/>
                  <a:pt x="9637150" y="5681491"/>
                  <a:pt x="9637150" y="5681491"/>
                </a:cubicBezTo>
                <a:cubicBezTo>
                  <a:pt x="9637150" y="5681491"/>
                  <a:pt x="9647438" y="5682585"/>
                  <a:pt x="9647438" y="5682585"/>
                </a:cubicBezTo>
                <a:cubicBezTo>
                  <a:pt x="9647438" y="5682585"/>
                  <a:pt x="9647767" y="5680276"/>
                  <a:pt x="9647767" y="5680276"/>
                </a:cubicBezTo>
                <a:cubicBezTo>
                  <a:pt x="9647767" y="5680276"/>
                  <a:pt x="9645193" y="5680003"/>
                  <a:pt x="9643908" y="5679865"/>
                </a:cubicBezTo>
                <a:close/>
                <a:moveTo>
                  <a:pt x="1692444" y="5678782"/>
                </a:moveTo>
                <a:cubicBezTo>
                  <a:pt x="1691996" y="5677882"/>
                  <a:pt x="1691551" y="5677740"/>
                  <a:pt x="1689784" y="5680199"/>
                </a:cubicBezTo>
                <a:cubicBezTo>
                  <a:pt x="1690673" y="5680484"/>
                  <a:pt x="1692452" y="5681053"/>
                  <a:pt x="1692013" y="5682426"/>
                </a:cubicBezTo>
                <a:cubicBezTo>
                  <a:pt x="1692902" y="5682709"/>
                  <a:pt x="1694680" y="5683280"/>
                  <a:pt x="1695120" y="5681908"/>
                </a:cubicBezTo>
                <a:cubicBezTo>
                  <a:pt x="1693341" y="5681338"/>
                  <a:pt x="1692891" y="5679681"/>
                  <a:pt x="1692444" y="5678782"/>
                </a:cubicBezTo>
                <a:close/>
                <a:moveTo>
                  <a:pt x="4574303" y="5678691"/>
                </a:moveTo>
                <a:cubicBezTo>
                  <a:pt x="4573752" y="5678350"/>
                  <a:pt x="4572456" y="5678303"/>
                  <a:pt x="4569713" y="5678718"/>
                </a:cubicBezTo>
                <a:cubicBezTo>
                  <a:pt x="4568493" y="5682787"/>
                  <a:pt x="4568493" y="5682787"/>
                  <a:pt x="4568493" y="5682787"/>
                </a:cubicBezTo>
                <a:cubicBezTo>
                  <a:pt x="4567271" y="5686856"/>
                  <a:pt x="4567271" y="5686856"/>
                  <a:pt x="4567271" y="5686856"/>
                </a:cubicBezTo>
                <a:cubicBezTo>
                  <a:pt x="4568493" y="5682787"/>
                  <a:pt x="4577020" y="5689267"/>
                  <a:pt x="4578243" y="5685198"/>
                </a:cubicBezTo>
                <a:cubicBezTo>
                  <a:pt x="4570929" y="5683389"/>
                  <a:pt x="4575961" y="5679715"/>
                  <a:pt x="4574303" y="5678691"/>
                </a:cubicBezTo>
                <a:close/>
                <a:moveTo>
                  <a:pt x="3984042" y="5678637"/>
                </a:moveTo>
                <a:cubicBezTo>
                  <a:pt x="3981806" y="5678495"/>
                  <a:pt x="3981753" y="5679194"/>
                  <a:pt x="3988353" y="5681017"/>
                </a:cubicBezTo>
                <a:cubicBezTo>
                  <a:pt x="3979409" y="5680449"/>
                  <a:pt x="3992720" y="5682700"/>
                  <a:pt x="3992826" y="5681302"/>
                </a:cubicBezTo>
                <a:cubicBezTo>
                  <a:pt x="3990698" y="5679762"/>
                  <a:pt x="3986279" y="5678778"/>
                  <a:pt x="3984042" y="5678637"/>
                </a:cubicBezTo>
                <a:close/>
                <a:moveTo>
                  <a:pt x="1502872" y="5678621"/>
                </a:moveTo>
                <a:cubicBezTo>
                  <a:pt x="1501994" y="5678339"/>
                  <a:pt x="1501554" y="5679712"/>
                  <a:pt x="1501554" y="5679712"/>
                </a:cubicBezTo>
                <a:cubicBezTo>
                  <a:pt x="1501115" y="5681085"/>
                  <a:pt x="1500676" y="5682456"/>
                  <a:pt x="1499359" y="5683548"/>
                </a:cubicBezTo>
                <a:cubicBezTo>
                  <a:pt x="1499359" y="5683548"/>
                  <a:pt x="1498479" y="5683267"/>
                  <a:pt x="1498479" y="5683267"/>
                </a:cubicBezTo>
                <a:cubicBezTo>
                  <a:pt x="1498479" y="5683267"/>
                  <a:pt x="1498918" y="5684920"/>
                  <a:pt x="1498918" y="5684920"/>
                </a:cubicBezTo>
                <a:cubicBezTo>
                  <a:pt x="1499797" y="5685201"/>
                  <a:pt x="1500676" y="5685483"/>
                  <a:pt x="1500676" y="5685483"/>
                </a:cubicBezTo>
                <a:cubicBezTo>
                  <a:pt x="1503313" y="5683301"/>
                  <a:pt x="1503753" y="5681928"/>
                  <a:pt x="1504192" y="5680556"/>
                </a:cubicBezTo>
                <a:cubicBezTo>
                  <a:pt x="1504192" y="5680556"/>
                  <a:pt x="1503752" y="5678903"/>
                  <a:pt x="1502872" y="5678621"/>
                </a:cubicBezTo>
                <a:close/>
                <a:moveTo>
                  <a:pt x="6190403" y="5677676"/>
                </a:moveTo>
                <a:cubicBezTo>
                  <a:pt x="6195200" y="5679630"/>
                  <a:pt x="6195200" y="5679630"/>
                  <a:pt x="6195200" y="5679630"/>
                </a:cubicBezTo>
                <a:cubicBezTo>
                  <a:pt x="6194554" y="5680867"/>
                  <a:pt x="6194554" y="5680867"/>
                  <a:pt x="6194554" y="5680867"/>
                </a:cubicBezTo>
                <a:cubicBezTo>
                  <a:pt x="6193907" y="5682101"/>
                  <a:pt x="6193907" y="5682101"/>
                  <a:pt x="6193260" y="5683338"/>
                </a:cubicBezTo>
                <a:cubicBezTo>
                  <a:pt x="6193260" y="5683338"/>
                  <a:pt x="6188463" y="5681383"/>
                  <a:pt x="6187817" y="5682618"/>
                </a:cubicBezTo>
                <a:cubicBezTo>
                  <a:pt x="6187817" y="5682618"/>
                  <a:pt x="6187169" y="5683855"/>
                  <a:pt x="6191968" y="5685809"/>
                </a:cubicBezTo>
                <a:cubicBezTo>
                  <a:pt x="6191968" y="5685809"/>
                  <a:pt x="6191968" y="5685809"/>
                  <a:pt x="6197413" y="5686528"/>
                </a:cubicBezTo>
                <a:cubicBezTo>
                  <a:pt x="6197413" y="5686528"/>
                  <a:pt x="6197413" y="5686528"/>
                  <a:pt x="6198059" y="5685292"/>
                </a:cubicBezTo>
                <a:cubicBezTo>
                  <a:pt x="6198059" y="5685292"/>
                  <a:pt x="6203505" y="5686012"/>
                  <a:pt x="6204151" y="5684776"/>
                </a:cubicBezTo>
                <a:cubicBezTo>
                  <a:pt x="6200000" y="5681586"/>
                  <a:pt x="6200000" y="5681586"/>
                  <a:pt x="6200645" y="5680350"/>
                </a:cubicBezTo>
                <a:cubicBezTo>
                  <a:pt x="6196493" y="5677160"/>
                  <a:pt x="6196493" y="5677160"/>
                  <a:pt x="6195847" y="5678395"/>
                </a:cubicBezTo>
                <a:cubicBezTo>
                  <a:pt x="6191049" y="5676441"/>
                  <a:pt x="6191049" y="5676441"/>
                  <a:pt x="6190403" y="5677676"/>
                </a:cubicBezTo>
                <a:close/>
                <a:moveTo>
                  <a:pt x="1621296" y="5676001"/>
                </a:moveTo>
                <a:cubicBezTo>
                  <a:pt x="1619975" y="5677109"/>
                  <a:pt x="1619529" y="5678497"/>
                  <a:pt x="1618205" y="5679604"/>
                </a:cubicBezTo>
                <a:cubicBezTo>
                  <a:pt x="1617326" y="5679324"/>
                  <a:pt x="1616003" y="5680431"/>
                  <a:pt x="1615559" y="5681818"/>
                </a:cubicBezTo>
                <a:cubicBezTo>
                  <a:pt x="1615115" y="5683208"/>
                  <a:pt x="1615115" y="5683208"/>
                  <a:pt x="1615115" y="5683208"/>
                </a:cubicBezTo>
                <a:cubicBezTo>
                  <a:pt x="1615115" y="5683208"/>
                  <a:pt x="1615115" y="5683208"/>
                  <a:pt x="1615994" y="5683489"/>
                </a:cubicBezTo>
                <a:cubicBezTo>
                  <a:pt x="1615994" y="5683489"/>
                  <a:pt x="1615994" y="5683489"/>
                  <a:pt x="1616871" y="5683770"/>
                </a:cubicBezTo>
                <a:cubicBezTo>
                  <a:pt x="1617316" y="5682381"/>
                  <a:pt x="1618639" y="5681275"/>
                  <a:pt x="1619084" y="5679885"/>
                </a:cubicBezTo>
                <a:cubicBezTo>
                  <a:pt x="1620408" y="5678778"/>
                  <a:pt x="1621730" y="5677670"/>
                  <a:pt x="1622175" y="5676281"/>
                </a:cubicBezTo>
                <a:cubicBezTo>
                  <a:pt x="1621296" y="5676001"/>
                  <a:pt x="1621296" y="5676001"/>
                  <a:pt x="1621296" y="5676001"/>
                </a:cubicBezTo>
                <a:close/>
                <a:moveTo>
                  <a:pt x="4769646" y="5675719"/>
                </a:moveTo>
                <a:cubicBezTo>
                  <a:pt x="4778177" y="5682201"/>
                  <a:pt x="4765982" y="5687929"/>
                  <a:pt x="4775734" y="5690341"/>
                </a:cubicBezTo>
                <a:cubicBezTo>
                  <a:pt x="4774512" y="5694411"/>
                  <a:pt x="4774512" y="5694411"/>
                  <a:pt x="4764759" y="5691998"/>
                </a:cubicBezTo>
                <a:cubicBezTo>
                  <a:pt x="4767204" y="5683858"/>
                  <a:pt x="4769646" y="5675719"/>
                  <a:pt x="4769646" y="5675719"/>
                </a:cubicBezTo>
                <a:close/>
                <a:moveTo>
                  <a:pt x="1732468" y="5674687"/>
                </a:moveTo>
                <a:cubicBezTo>
                  <a:pt x="1735058" y="5675516"/>
                  <a:pt x="1727749" y="5680510"/>
                  <a:pt x="1731640" y="5683222"/>
                </a:cubicBezTo>
                <a:cubicBezTo>
                  <a:pt x="1732054" y="5678954"/>
                  <a:pt x="1735505" y="5680059"/>
                  <a:pt x="1736784" y="5676068"/>
                </a:cubicBezTo>
                <a:cubicBezTo>
                  <a:pt x="1733768" y="5676571"/>
                  <a:pt x="1733757" y="5673634"/>
                  <a:pt x="1732468" y="5674687"/>
                </a:cubicBezTo>
                <a:close/>
                <a:moveTo>
                  <a:pt x="5983785" y="5673907"/>
                </a:moveTo>
                <a:cubicBezTo>
                  <a:pt x="5982477" y="5676410"/>
                  <a:pt x="5977823" y="5676034"/>
                  <a:pt x="5977166" y="5677286"/>
                </a:cubicBezTo>
                <a:cubicBezTo>
                  <a:pt x="5981166" y="5678914"/>
                  <a:pt x="5981821" y="5677662"/>
                  <a:pt x="5985166" y="5680544"/>
                </a:cubicBezTo>
                <a:cubicBezTo>
                  <a:pt x="5986475" y="5678040"/>
                  <a:pt x="5987130" y="5676788"/>
                  <a:pt x="5983785" y="5673907"/>
                </a:cubicBezTo>
                <a:close/>
                <a:moveTo>
                  <a:pt x="1631512" y="5673327"/>
                </a:moveTo>
                <a:cubicBezTo>
                  <a:pt x="1630168" y="5677528"/>
                  <a:pt x="1622782" y="5679795"/>
                  <a:pt x="1630102" y="5683683"/>
                </a:cubicBezTo>
                <a:cubicBezTo>
                  <a:pt x="1630583" y="5679204"/>
                  <a:pt x="1629304" y="5677252"/>
                  <a:pt x="1631861" y="5681158"/>
                </a:cubicBezTo>
                <a:cubicBezTo>
                  <a:pt x="1631480" y="5676404"/>
                  <a:pt x="1635381" y="5676109"/>
                  <a:pt x="1631512" y="5673327"/>
                </a:cubicBezTo>
                <a:close/>
                <a:moveTo>
                  <a:pt x="6028172" y="5672520"/>
                </a:moveTo>
                <a:cubicBezTo>
                  <a:pt x="6032435" y="5674256"/>
                  <a:pt x="6034735" y="5679750"/>
                  <a:pt x="6040311" y="5678984"/>
                </a:cubicBezTo>
                <a:cubicBezTo>
                  <a:pt x="6036045" y="5677246"/>
                  <a:pt x="6036045" y="5677246"/>
                  <a:pt x="6036700" y="5675993"/>
                </a:cubicBezTo>
                <a:cubicBezTo>
                  <a:pt x="6036700" y="5675993"/>
                  <a:pt x="6041621" y="5676479"/>
                  <a:pt x="6037357" y="5674741"/>
                </a:cubicBezTo>
                <a:cubicBezTo>
                  <a:pt x="6036700" y="5675993"/>
                  <a:pt x="6036700" y="5675993"/>
                  <a:pt x="6032435" y="5674256"/>
                </a:cubicBezTo>
                <a:cubicBezTo>
                  <a:pt x="6032435" y="5674256"/>
                  <a:pt x="6033090" y="5673005"/>
                  <a:pt x="6028172" y="5672520"/>
                </a:cubicBezTo>
                <a:close/>
                <a:moveTo>
                  <a:pt x="1822461" y="5671768"/>
                </a:moveTo>
                <a:cubicBezTo>
                  <a:pt x="1820279" y="5672599"/>
                  <a:pt x="1818500" y="5678155"/>
                  <a:pt x="1815892" y="5677320"/>
                </a:cubicBezTo>
                <a:cubicBezTo>
                  <a:pt x="1815892" y="5677320"/>
                  <a:pt x="1815468" y="5675653"/>
                  <a:pt x="1815024" y="5677042"/>
                </a:cubicBezTo>
                <a:cubicBezTo>
                  <a:pt x="1816743" y="5680654"/>
                  <a:pt x="1813651" y="5687319"/>
                  <a:pt x="1820180" y="5687878"/>
                </a:cubicBezTo>
                <a:cubicBezTo>
                  <a:pt x="1821180" y="5684754"/>
                  <a:pt x="1824636" y="5680693"/>
                  <a:pt x="1825397" y="5676630"/>
                </a:cubicBezTo>
                <a:cubicBezTo>
                  <a:pt x="1825652" y="5675277"/>
                  <a:pt x="1825606" y="5673922"/>
                  <a:pt x="1825069" y="5672602"/>
                </a:cubicBezTo>
                <a:cubicBezTo>
                  <a:pt x="1823311" y="5675102"/>
                  <a:pt x="1823331" y="5672046"/>
                  <a:pt x="1822461" y="5671768"/>
                </a:cubicBezTo>
                <a:close/>
                <a:moveTo>
                  <a:pt x="1909650" y="5671578"/>
                </a:moveTo>
                <a:cubicBezTo>
                  <a:pt x="1906585" y="5675099"/>
                  <a:pt x="1905278" y="5679184"/>
                  <a:pt x="1903092" y="5682986"/>
                </a:cubicBezTo>
                <a:cubicBezTo>
                  <a:pt x="1903971" y="5683267"/>
                  <a:pt x="1903971" y="5683267"/>
                  <a:pt x="1903971" y="5683267"/>
                </a:cubicBezTo>
                <a:cubicBezTo>
                  <a:pt x="1904849" y="5683549"/>
                  <a:pt x="1904849" y="5683549"/>
                  <a:pt x="1904849" y="5683549"/>
                </a:cubicBezTo>
                <a:cubicBezTo>
                  <a:pt x="1907035" y="5679746"/>
                  <a:pt x="1907907" y="5677023"/>
                  <a:pt x="1910973" y="5673502"/>
                </a:cubicBezTo>
                <a:cubicBezTo>
                  <a:pt x="1910973" y="5673502"/>
                  <a:pt x="1911408" y="5672140"/>
                  <a:pt x="1911408" y="5672140"/>
                </a:cubicBezTo>
                <a:cubicBezTo>
                  <a:pt x="1910529" y="5671858"/>
                  <a:pt x="1909650" y="5671578"/>
                  <a:pt x="1909650" y="5671578"/>
                </a:cubicBezTo>
                <a:close/>
                <a:moveTo>
                  <a:pt x="1696955" y="5670499"/>
                </a:moveTo>
                <a:cubicBezTo>
                  <a:pt x="1696516" y="5671871"/>
                  <a:pt x="1695214" y="5672968"/>
                  <a:pt x="1695214" y="5672968"/>
                </a:cubicBezTo>
                <a:cubicBezTo>
                  <a:pt x="1694773" y="5674340"/>
                  <a:pt x="1694773" y="5674340"/>
                  <a:pt x="1694334" y="5675712"/>
                </a:cubicBezTo>
                <a:cubicBezTo>
                  <a:pt x="1694334" y="5675712"/>
                  <a:pt x="1693896" y="5677084"/>
                  <a:pt x="1694758" y="5677361"/>
                </a:cubicBezTo>
                <a:cubicBezTo>
                  <a:pt x="1694758" y="5677361"/>
                  <a:pt x="1695622" y="5677636"/>
                  <a:pt x="1696061" y="5676265"/>
                </a:cubicBezTo>
                <a:cubicBezTo>
                  <a:pt x="1696924" y="5676541"/>
                  <a:pt x="1697364" y="5675170"/>
                  <a:pt x="1697364" y="5675170"/>
                </a:cubicBezTo>
                <a:cubicBezTo>
                  <a:pt x="1697804" y="5673796"/>
                  <a:pt x="1698242" y="5672424"/>
                  <a:pt x="1699106" y="5672700"/>
                </a:cubicBezTo>
                <a:cubicBezTo>
                  <a:pt x="1699545" y="5671329"/>
                  <a:pt x="1698682" y="5671051"/>
                  <a:pt x="1698682" y="5671051"/>
                </a:cubicBezTo>
                <a:cubicBezTo>
                  <a:pt x="1697819" y="5670775"/>
                  <a:pt x="1696955" y="5670499"/>
                  <a:pt x="1696955" y="5670499"/>
                </a:cubicBezTo>
                <a:close/>
                <a:moveTo>
                  <a:pt x="1542155" y="5668499"/>
                </a:moveTo>
                <a:cubicBezTo>
                  <a:pt x="1540845" y="5669586"/>
                  <a:pt x="1541281" y="5671231"/>
                  <a:pt x="1539537" y="5670672"/>
                </a:cubicBezTo>
                <a:cubicBezTo>
                  <a:pt x="1539537" y="5670672"/>
                  <a:pt x="1539102" y="5669028"/>
                  <a:pt x="1538664" y="5670394"/>
                </a:cubicBezTo>
                <a:cubicBezTo>
                  <a:pt x="1539100" y="5672038"/>
                  <a:pt x="1538663" y="5673403"/>
                  <a:pt x="1538225" y="5674769"/>
                </a:cubicBezTo>
                <a:cubicBezTo>
                  <a:pt x="1536918" y="5675854"/>
                  <a:pt x="1535609" y="5673931"/>
                  <a:pt x="1535173" y="5675296"/>
                </a:cubicBezTo>
                <a:cubicBezTo>
                  <a:pt x="1536046" y="5675576"/>
                  <a:pt x="1536479" y="5677220"/>
                  <a:pt x="1535608" y="5676941"/>
                </a:cubicBezTo>
                <a:cubicBezTo>
                  <a:pt x="1534737" y="5676662"/>
                  <a:pt x="1533864" y="5676382"/>
                  <a:pt x="1532992" y="5676103"/>
                </a:cubicBezTo>
                <a:cubicBezTo>
                  <a:pt x="1532121" y="5675824"/>
                  <a:pt x="1532121" y="5675824"/>
                  <a:pt x="1532121" y="5675824"/>
                </a:cubicBezTo>
                <a:cubicBezTo>
                  <a:pt x="1530813" y="5676912"/>
                  <a:pt x="1530374" y="5678277"/>
                  <a:pt x="1529066" y="5679363"/>
                </a:cubicBezTo>
                <a:cubicBezTo>
                  <a:pt x="1529066" y="5679363"/>
                  <a:pt x="1528628" y="5680728"/>
                  <a:pt x="1527757" y="5680449"/>
                </a:cubicBezTo>
                <a:cubicBezTo>
                  <a:pt x="1527320" y="5681814"/>
                  <a:pt x="1527320" y="5681814"/>
                  <a:pt x="1527320" y="5681814"/>
                </a:cubicBezTo>
                <a:cubicBezTo>
                  <a:pt x="1528192" y="5682093"/>
                  <a:pt x="1528192" y="5682093"/>
                  <a:pt x="1529063" y="5682373"/>
                </a:cubicBezTo>
                <a:cubicBezTo>
                  <a:pt x="1529500" y="5681007"/>
                  <a:pt x="1530372" y="5681287"/>
                  <a:pt x="1530808" y="5679920"/>
                </a:cubicBezTo>
                <a:cubicBezTo>
                  <a:pt x="1531246" y="5678556"/>
                  <a:pt x="1532555" y="5677469"/>
                  <a:pt x="1532555" y="5677469"/>
                </a:cubicBezTo>
                <a:cubicBezTo>
                  <a:pt x="1533428" y="5677749"/>
                  <a:pt x="1534299" y="5678028"/>
                  <a:pt x="1534299" y="5678028"/>
                </a:cubicBezTo>
                <a:cubicBezTo>
                  <a:pt x="1536040" y="5681596"/>
                  <a:pt x="1533421" y="5686778"/>
                  <a:pt x="1539090" y="5687087"/>
                </a:cubicBezTo>
                <a:cubicBezTo>
                  <a:pt x="1543016" y="5683829"/>
                  <a:pt x="1539094" y="5681068"/>
                  <a:pt x="1546072" y="5677280"/>
                </a:cubicBezTo>
                <a:cubicBezTo>
                  <a:pt x="1538222" y="5680788"/>
                  <a:pt x="1545205" y="5670981"/>
                  <a:pt x="1542155" y="5668499"/>
                </a:cubicBezTo>
                <a:close/>
                <a:moveTo>
                  <a:pt x="6079006" y="5666981"/>
                </a:moveTo>
                <a:cubicBezTo>
                  <a:pt x="6079006" y="5666981"/>
                  <a:pt x="6078843" y="5667294"/>
                  <a:pt x="6078125" y="5667383"/>
                </a:cubicBezTo>
                <a:lnTo>
                  <a:pt x="6077558" y="5667256"/>
                </a:lnTo>
                <a:close/>
                <a:moveTo>
                  <a:pt x="1866576" y="5666976"/>
                </a:moveTo>
                <a:cubicBezTo>
                  <a:pt x="1866576" y="5666976"/>
                  <a:pt x="1865739" y="5666707"/>
                  <a:pt x="1865320" y="5668015"/>
                </a:cubicBezTo>
                <a:cubicBezTo>
                  <a:pt x="1864484" y="5667747"/>
                  <a:pt x="1864066" y="5669054"/>
                  <a:pt x="1864066" y="5669054"/>
                </a:cubicBezTo>
                <a:cubicBezTo>
                  <a:pt x="1863647" y="5670360"/>
                  <a:pt x="1863229" y="5671668"/>
                  <a:pt x="1862392" y="5671400"/>
                </a:cubicBezTo>
                <a:cubicBezTo>
                  <a:pt x="1861135" y="5672440"/>
                  <a:pt x="1861135" y="5672440"/>
                  <a:pt x="1861135" y="5672440"/>
                </a:cubicBezTo>
                <a:cubicBezTo>
                  <a:pt x="1861135" y="5672440"/>
                  <a:pt x="1861135" y="5672440"/>
                  <a:pt x="1861555" y="5674014"/>
                </a:cubicBezTo>
                <a:cubicBezTo>
                  <a:pt x="1861555" y="5674014"/>
                  <a:pt x="1862392" y="5674282"/>
                  <a:pt x="1862392" y="5674282"/>
                </a:cubicBezTo>
                <a:cubicBezTo>
                  <a:pt x="1864484" y="5673511"/>
                  <a:pt x="1865741" y="5672471"/>
                  <a:pt x="1866158" y="5671165"/>
                </a:cubicBezTo>
                <a:cubicBezTo>
                  <a:pt x="1866576" y="5669858"/>
                  <a:pt x="1866576" y="5669858"/>
                  <a:pt x="1866996" y="5668551"/>
                </a:cubicBezTo>
                <a:cubicBezTo>
                  <a:pt x="1867412" y="5668685"/>
                  <a:pt x="1867518" y="5668358"/>
                  <a:pt x="1867414" y="5667963"/>
                </a:cubicBezTo>
                <a:cubicBezTo>
                  <a:pt x="1867309" y="5667571"/>
                  <a:pt x="1866994" y="5667110"/>
                  <a:pt x="1866576" y="5666976"/>
                </a:cubicBezTo>
                <a:close/>
                <a:moveTo>
                  <a:pt x="1494664" y="5665727"/>
                </a:moveTo>
                <a:cubicBezTo>
                  <a:pt x="1494664" y="5665727"/>
                  <a:pt x="1493800" y="5665449"/>
                  <a:pt x="1493392" y="5666724"/>
                </a:cubicBezTo>
                <a:cubicBezTo>
                  <a:pt x="1493848" y="5668275"/>
                  <a:pt x="1493440" y="5669549"/>
                  <a:pt x="1492577" y="5669273"/>
                </a:cubicBezTo>
                <a:cubicBezTo>
                  <a:pt x="1492169" y="5670548"/>
                  <a:pt x="1492169" y="5670548"/>
                  <a:pt x="1492624" y="5672098"/>
                </a:cubicBezTo>
                <a:cubicBezTo>
                  <a:pt x="1493488" y="5672374"/>
                  <a:pt x="1494351" y="5672650"/>
                  <a:pt x="1494760" y="5671376"/>
                </a:cubicBezTo>
                <a:cubicBezTo>
                  <a:pt x="1496030" y="5670378"/>
                  <a:pt x="1496438" y="5669103"/>
                  <a:pt x="1495983" y="5667554"/>
                </a:cubicBezTo>
                <a:cubicBezTo>
                  <a:pt x="1496390" y="5666278"/>
                  <a:pt x="1495528" y="5666002"/>
                  <a:pt x="1494664" y="5665727"/>
                </a:cubicBezTo>
                <a:close/>
                <a:moveTo>
                  <a:pt x="9201037" y="5664244"/>
                </a:moveTo>
                <a:cubicBezTo>
                  <a:pt x="9200935" y="5664965"/>
                  <a:pt x="9200730" y="5666409"/>
                  <a:pt x="9200525" y="5667852"/>
                </a:cubicBezTo>
                <a:cubicBezTo>
                  <a:pt x="9200525" y="5667852"/>
                  <a:pt x="9211221" y="5666060"/>
                  <a:pt x="9200935" y="5664965"/>
                </a:cubicBezTo>
                <a:cubicBezTo>
                  <a:pt x="9201139" y="5663521"/>
                  <a:pt x="9201139" y="5663521"/>
                  <a:pt x="9201037" y="5664244"/>
                </a:cubicBezTo>
                <a:close/>
                <a:moveTo>
                  <a:pt x="1713237" y="5660986"/>
                </a:moveTo>
                <a:cubicBezTo>
                  <a:pt x="1710999" y="5658784"/>
                  <a:pt x="1706606" y="5663322"/>
                  <a:pt x="1709274" y="5664175"/>
                </a:cubicBezTo>
                <a:cubicBezTo>
                  <a:pt x="1709704" y="5662827"/>
                  <a:pt x="1710163" y="5664461"/>
                  <a:pt x="1711941" y="5665030"/>
                </a:cubicBezTo>
                <a:cubicBezTo>
                  <a:pt x="1712372" y="5663682"/>
                  <a:pt x="1712804" y="5662334"/>
                  <a:pt x="1713237" y="5660986"/>
                </a:cubicBezTo>
                <a:close/>
                <a:moveTo>
                  <a:pt x="6473197" y="5660089"/>
                </a:moveTo>
                <a:cubicBezTo>
                  <a:pt x="6472482" y="5661454"/>
                  <a:pt x="6476566" y="5664774"/>
                  <a:pt x="6476566" y="5664774"/>
                </a:cubicBezTo>
                <a:cubicBezTo>
                  <a:pt x="6481364" y="5666729"/>
                  <a:pt x="6481364" y="5666729"/>
                  <a:pt x="6481364" y="5666729"/>
                </a:cubicBezTo>
                <a:cubicBezTo>
                  <a:pt x="6477280" y="5663409"/>
                  <a:pt x="6477280" y="5663409"/>
                  <a:pt x="6477995" y="5662043"/>
                </a:cubicBezTo>
                <a:cubicBezTo>
                  <a:pt x="6477995" y="5662043"/>
                  <a:pt x="6477995" y="5662043"/>
                  <a:pt x="6473197" y="5660089"/>
                </a:cubicBezTo>
                <a:close/>
                <a:moveTo>
                  <a:pt x="1453859" y="5659691"/>
                </a:moveTo>
                <a:cubicBezTo>
                  <a:pt x="1452997" y="5659414"/>
                  <a:pt x="1452565" y="5660762"/>
                  <a:pt x="1452565" y="5660762"/>
                </a:cubicBezTo>
                <a:cubicBezTo>
                  <a:pt x="1452565" y="5660762"/>
                  <a:pt x="1452134" y="5662111"/>
                  <a:pt x="1452134" y="5662111"/>
                </a:cubicBezTo>
                <a:cubicBezTo>
                  <a:pt x="1451271" y="5661834"/>
                  <a:pt x="1450839" y="5663181"/>
                  <a:pt x="1449976" y="5662905"/>
                </a:cubicBezTo>
                <a:cubicBezTo>
                  <a:pt x="1449545" y="5664253"/>
                  <a:pt x="1449545" y="5664253"/>
                  <a:pt x="1449545" y="5664253"/>
                </a:cubicBezTo>
                <a:cubicBezTo>
                  <a:pt x="1449545" y="5664253"/>
                  <a:pt x="1450408" y="5664530"/>
                  <a:pt x="1450408" y="5664530"/>
                </a:cubicBezTo>
                <a:cubicBezTo>
                  <a:pt x="1450408" y="5664530"/>
                  <a:pt x="1451271" y="5664806"/>
                  <a:pt x="1451271" y="5664806"/>
                </a:cubicBezTo>
                <a:cubicBezTo>
                  <a:pt x="1452567" y="5663733"/>
                  <a:pt x="1452567" y="5663733"/>
                  <a:pt x="1453429" y="5664011"/>
                </a:cubicBezTo>
                <a:cubicBezTo>
                  <a:pt x="1453861" y="5662662"/>
                  <a:pt x="1453861" y="5662662"/>
                  <a:pt x="1453861" y="5662662"/>
                </a:cubicBezTo>
                <a:cubicBezTo>
                  <a:pt x="1453861" y="5662662"/>
                  <a:pt x="1454292" y="5661315"/>
                  <a:pt x="1454292" y="5661315"/>
                </a:cubicBezTo>
                <a:cubicBezTo>
                  <a:pt x="1454724" y="5659967"/>
                  <a:pt x="1453859" y="5659691"/>
                  <a:pt x="1453859" y="5659691"/>
                </a:cubicBezTo>
                <a:close/>
                <a:moveTo>
                  <a:pt x="1644852" y="5658414"/>
                </a:moveTo>
                <a:cubicBezTo>
                  <a:pt x="1644439" y="5660511"/>
                  <a:pt x="1644288" y="5661391"/>
                  <a:pt x="1644278" y="5661574"/>
                </a:cubicBezTo>
                <a:cubicBezTo>
                  <a:pt x="1644248" y="5662122"/>
                  <a:pt x="1645498" y="5656392"/>
                  <a:pt x="1644852" y="5658414"/>
                </a:cubicBezTo>
                <a:close/>
                <a:moveTo>
                  <a:pt x="1510628" y="5658113"/>
                </a:moveTo>
                <a:cubicBezTo>
                  <a:pt x="1508326" y="5658270"/>
                  <a:pt x="1507701" y="5662470"/>
                  <a:pt x="1504113" y="5662421"/>
                </a:cubicBezTo>
                <a:cubicBezTo>
                  <a:pt x="1507175" y="5664868"/>
                  <a:pt x="1507155" y="5661929"/>
                  <a:pt x="1509345" y="5664096"/>
                </a:cubicBezTo>
                <a:cubicBezTo>
                  <a:pt x="1509324" y="5661157"/>
                  <a:pt x="1512812" y="5662273"/>
                  <a:pt x="1513663" y="5659613"/>
                </a:cubicBezTo>
                <a:cubicBezTo>
                  <a:pt x="1512351" y="5658458"/>
                  <a:pt x="1511397" y="5658062"/>
                  <a:pt x="1510628" y="5658113"/>
                </a:cubicBezTo>
                <a:close/>
                <a:moveTo>
                  <a:pt x="1732029" y="5657950"/>
                </a:moveTo>
                <a:cubicBezTo>
                  <a:pt x="1730459" y="5657448"/>
                  <a:pt x="1730033" y="5658779"/>
                  <a:pt x="1728823" y="5659858"/>
                </a:cubicBezTo>
                <a:cubicBezTo>
                  <a:pt x="1728823" y="5659858"/>
                  <a:pt x="1728397" y="5661188"/>
                  <a:pt x="1728397" y="5661188"/>
                </a:cubicBezTo>
                <a:cubicBezTo>
                  <a:pt x="1727971" y="5662518"/>
                  <a:pt x="1727545" y="5663848"/>
                  <a:pt x="1727545" y="5663848"/>
                </a:cubicBezTo>
                <a:cubicBezTo>
                  <a:pt x="1727120" y="5665179"/>
                  <a:pt x="1727479" y="5666761"/>
                  <a:pt x="1728262" y="5667012"/>
                </a:cubicBezTo>
                <a:cubicBezTo>
                  <a:pt x="1729047" y="5667264"/>
                  <a:pt x="1730258" y="5666184"/>
                  <a:pt x="1730684" y="5664853"/>
                </a:cubicBezTo>
                <a:cubicBezTo>
                  <a:pt x="1730684" y="5664853"/>
                  <a:pt x="1731109" y="5663523"/>
                  <a:pt x="1731109" y="5663523"/>
                </a:cubicBezTo>
                <a:cubicBezTo>
                  <a:pt x="1731535" y="5662193"/>
                  <a:pt x="1731535" y="5662193"/>
                  <a:pt x="1731961" y="5660864"/>
                </a:cubicBezTo>
                <a:cubicBezTo>
                  <a:pt x="1732388" y="5659532"/>
                  <a:pt x="1732388" y="5659532"/>
                  <a:pt x="1732029" y="5657950"/>
                </a:cubicBezTo>
                <a:close/>
                <a:moveTo>
                  <a:pt x="1624182" y="5657472"/>
                </a:moveTo>
                <a:cubicBezTo>
                  <a:pt x="1622865" y="5658563"/>
                  <a:pt x="1622865" y="5658563"/>
                  <a:pt x="1621107" y="5658000"/>
                </a:cubicBezTo>
                <a:cubicBezTo>
                  <a:pt x="1619789" y="5662117"/>
                  <a:pt x="1621986" y="5661308"/>
                  <a:pt x="1619349" y="5663491"/>
                </a:cubicBezTo>
                <a:cubicBezTo>
                  <a:pt x="1621546" y="5664194"/>
                  <a:pt x="1622864" y="5663103"/>
                  <a:pt x="1623579" y="5661628"/>
                </a:cubicBezTo>
                <a:cubicBezTo>
                  <a:pt x="1624292" y="5660154"/>
                  <a:pt x="1624402" y="5658299"/>
                  <a:pt x="1624182" y="5657472"/>
                </a:cubicBezTo>
                <a:close/>
                <a:moveTo>
                  <a:pt x="1498757" y="5656095"/>
                </a:moveTo>
                <a:cubicBezTo>
                  <a:pt x="1499162" y="5657710"/>
                  <a:pt x="1499162" y="5657710"/>
                  <a:pt x="1499162" y="5657710"/>
                </a:cubicBezTo>
                <a:cubicBezTo>
                  <a:pt x="1499162" y="5657710"/>
                  <a:pt x="1499162" y="5657710"/>
                  <a:pt x="1498730" y="5659058"/>
                </a:cubicBezTo>
                <a:cubicBezTo>
                  <a:pt x="1498730" y="5659058"/>
                  <a:pt x="1498300" y="5660406"/>
                  <a:pt x="1498300" y="5660406"/>
                </a:cubicBezTo>
                <a:cubicBezTo>
                  <a:pt x="1499136" y="5660674"/>
                  <a:pt x="1499136" y="5660674"/>
                  <a:pt x="1499136" y="5660674"/>
                </a:cubicBezTo>
                <a:cubicBezTo>
                  <a:pt x="1499136" y="5660674"/>
                  <a:pt x="1499568" y="5659326"/>
                  <a:pt x="1499568" y="5659326"/>
                </a:cubicBezTo>
                <a:cubicBezTo>
                  <a:pt x="1499998" y="5657978"/>
                  <a:pt x="1499998" y="5657978"/>
                  <a:pt x="1500431" y="5656630"/>
                </a:cubicBezTo>
                <a:cubicBezTo>
                  <a:pt x="1498757" y="5656095"/>
                  <a:pt x="1498757" y="5656095"/>
                  <a:pt x="1498757" y="5656095"/>
                </a:cubicBezTo>
                <a:close/>
                <a:moveTo>
                  <a:pt x="4599750" y="5655717"/>
                </a:moveTo>
                <a:cubicBezTo>
                  <a:pt x="4588108" y="5657317"/>
                  <a:pt x="4583103" y="5673993"/>
                  <a:pt x="4581851" y="5678162"/>
                </a:cubicBezTo>
                <a:cubicBezTo>
                  <a:pt x="4584355" y="5669824"/>
                  <a:pt x="4595995" y="5668225"/>
                  <a:pt x="4597247" y="5664056"/>
                </a:cubicBezTo>
                <a:cubicBezTo>
                  <a:pt x="4598498" y="5659887"/>
                  <a:pt x="4598498" y="5659887"/>
                  <a:pt x="4599750" y="5655717"/>
                </a:cubicBezTo>
                <a:close/>
                <a:moveTo>
                  <a:pt x="6951014" y="5653591"/>
                </a:moveTo>
                <a:cubicBezTo>
                  <a:pt x="6960897" y="5655395"/>
                  <a:pt x="6960897" y="5655395"/>
                  <a:pt x="6959931" y="5659533"/>
                </a:cubicBezTo>
                <a:lnTo>
                  <a:pt x="6958964" y="5663670"/>
                </a:lnTo>
                <a:cubicBezTo>
                  <a:pt x="6949080" y="5661866"/>
                  <a:pt x="6949080" y="5661866"/>
                  <a:pt x="6949080" y="5661866"/>
                </a:cubicBezTo>
                <a:cubicBezTo>
                  <a:pt x="6950048" y="5657729"/>
                  <a:pt x="6951014" y="5653591"/>
                  <a:pt x="6951014" y="5653591"/>
                </a:cubicBezTo>
                <a:close/>
                <a:moveTo>
                  <a:pt x="1615163" y="5653506"/>
                </a:moveTo>
                <a:cubicBezTo>
                  <a:pt x="1614312" y="5656166"/>
                  <a:pt x="1609260" y="5660414"/>
                  <a:pt x="1612183" y="5662817"/>
                </a:cubicBezTo>
                <a:cubicBezTo>
                  <a:pt x="1613141" y="5659824"/>
                  <a:pt x="1616213" y="5658333"/>
                  <a:pt x="1616284" y="5656087"/>
                </a:cubicBezTo>
                <a:cubicBezTo>
                  <a:pt x="1616307" y="5655337"/>
                  <a:pt x="1615997" y="5654505"/>
                  <a:pt x="1615163" y="5653506"/>
                </a:cubicBezTo>
                <a:close/>
                <a:moveTo>
                  <a:pt x="1495275" y="5652413"/>
                </a:moveTo>
                <a:cubicBezTo>
                  <a:pt x="1494395" y="5652132"/>
                  <a:pt x="1494395" y="5652132"/>
                  <a:pt x="1493098" y="5653158"/>
                </a:cubicBezTo>
                <a:cubicBezTo>
                  <a:pt x="1493098" y="5653158"/>
                  <a:pt x="1492221" y="5652877"/>
                  <a:pt x="1492221" y="5652877"/>
                </a:cubicBezTo>
                <a:cubicBezTo>
                  <a:pt x="1491341" y="5652595"/>
                  <a:pt x="1490921" y="5653902"/>
                  <a:pt x="1490921" y="5653902"/>
                </a:cubicBezTo>
                <a:cubicBezTo>
                  <a:pt x="1490504" y="5655209"/>
                  <a:pt x="1491383" y="5655491"/>
                  <a:pt x="1492262" y="5655772"/>
                </a:cubicBezTo>
                <a:cubicBezTo>
                  <a:pt x="1493559" y="5654747"/>
                  <a:pt x="1495317" y="5655309"/>
                  <a:pt x="1495735" y="5654003"/>
                </a:cubicBezTo>
                <a:cubicBezTo>
                  <a:pt x="1495735" y="5654003"/>
                  <a:pt x="1496154" y="5652695"/>
                  <a:pt x="1495275" y="5652413"/>
                </a:cubicBezTo>
                <a:close/>
                <a:moveTo>
                  <a:pt x="9174896" y="5652233"/>
                </a:moveTo>
                <a:cubicBezTo>
                  <a:pt x="9174896" y="5652233"/>
                  <a:pt x="9174896" y="5652233"/>
                  <a:pt x="9174406" y="5655696"/>
                </a:cubicBezTo>
                <a:cubicBezTo>
                  <a:pt x="9174406" y="5655696"/>
                  <a:pt x="9174406" y="5655696"/>
                  <a:pt x="9181262" y="5656427"/>
                </a:cubicBezTo>
                <a:cubicBezTo>
                  <a:pt x="9181754" y="5652962"/>
                  <a:pt x="9181754" y="5652962"/>
                  <a:pt x="9181754" y="5652962"/>
                </a:cubicBezTo>
                <a:cubicBezTo>
                  <a:pt x="9174896" y="5652233"/>
                  <a:pt x="9174896" y="5652233"/>
                  <a:pt x="9174896" y="5652233"/>
                </a:cubicBezTo>
                <a:close/>
                <a:moveTo>
                  <a:pt x="4016328" y="5652073"/>
                </a:moveTo>
                <a:lnTo>
                  <a:pt x="4016425" y="5653512"/>
                </a:lnTo>
                <a:lnTo>
                  <a:pt x="4016214" y="5653541"/>
                </a:lnTo>
                <a:lnTo>
                  <a:pt x="4016434" y="5653677"/>
                </a:lnTo>
                <a:lnTo>
                  <a:pt x="4016612" y="5656331"/>
                </a:lnTo>
                <a:cubicBezTo>
                  <a:pt x="4017151" y="5657287"/>
                  <a:pt x="4018371" y="5657365"/>
                  <a:pt x="4020981" y="5655318"/>
                </a:cubicBezTo>
                <a:cubicBezTo>
                  <a:pt x="4020981" y="5655318"/>
                  <a:pt x="4019762" y="5655242"/>
                  <a:pt x="4018555" y="5654980"/>
                </a:cubicBezTo>
                <a:lnTo>
                  <a:pt x="4016434" y="5653677"/>
                </a:lnTo>
                <a:lnTo>
                  <a:pt x="4016425" y="5653512"/>
                </a:lnTo>
                <a:lnTo>
                  <a:pt x="4019931" y="5653040"/>
                </a:lnTo>
                <a:cubicBezTo>
                  <a:pt x="4019959" y="5652673"/>
                  <a:pt x="4018767" y="5652228"/>
                  <a:pt x="4016328" y="5652073"/>
                </a:cubicBezTo>
                <a:close/>
                <a:moveTo>
                  <a:pt x="5924692" y="5651491"/>
                </a:moveTo>
                <a:cubicBezTo>
                  <a:pt x="5920838" y="5651440"/>
                  <a:pt x="5920838" y="5651440"/>
                  <a:pt x="5920183" y="5652692"/>
                </a:cubicBezTo>
                <a:cubicBezTo>
                  <a:pt x="5920183" y="5652692"/>
                  <a:pt x="5919528" y="5653944"/>
                  <a:pt x="5919528" y="5653944"/>
                </a:cubicBezTo>
                <a:cubicBezTo>
                  <a:pt x="5919528" y="5653944"/>
                  <a:pt x="5918874" y="5655197"/>
                  <a:pt x="5922072" y="5656500"/>
                </a:cubicBezTo>
                <a:cubicBezTo>
                  <a:pt x="5922072" y="5656500"/>
                  <a:pt x="5922727" y="5655247"/>
                  <a:pt x="5922727" y="5655247"/>
                </a:cubicBezTo>
                <a:cubicBezTo>
                  <a:pt x="5922727" y="5655247"/>
                  <a:pt x="5922727" y="5655247"/>
                  <a:pt x="5923381" y="5653995"/>
                </a:cubicBezTo>
                <a:cubicBezTo>
                  <a:pt x="5923381" y="5653995"/>
                  <a:pt x="5924038" y="5652744"/>
                  <a:pt x="5924692" y="5651491"/>
                </a:cubicBezTo>
                <a:close/>
                <a:moveTo>
                  <a:pt x="5978903" y="5650793"/>
                </a:moveTo>
                <a:cubicBezTo>
                  <a:pt x="5978247" y="5652045"/>
                  <a:pt x="5982645" y="5653837"/>
                  <a:pt x="5981990" y="5655089"/>
                </a:cubicBezTo>
                <a:cubicBezTo>
                  <a:pt x="5986389" y="5656881"/>
                  <a:pt x="5985734" y="5658132"/>
                  <a:pt x="5985734" y="5658132"/>
                </a:cubicBezTo>
                <a:cubicBezTo>
                  <a:pt x="5990133" y="5659924"/>
                  <a:pt x="5990133" y="5659924"/>
                  <a:pt x="5990133" y="5659924"/>
                </a:cubicBezTo>
                <a:cubicBezTo>
                  <a:pt x="5990133" y="5659924"/>
                  <a:pt x="5990133" y="5659924"/>
                  <a:pt x="5990788" y="5658672"/>
                </a:cubicBezTo>
                <a:cubicBezTo>
                  <a:pt x="5991442" y="5657420"/>
                  <a:pt x="5988353" y="5653125"/>
                  <a:pt x="5983956" y="5651333"/>
                </a:cubicBezTo>
                <a:cubicBezTo>
                  <a:pt x="5979558" y="5649541"/>
                  <a:pt x="5979558" y="5649541"/>
                  <a:pt x="5978903" y="5650793"/>
                </a:cubicBezTo>
                <a:close/>
                <a:moveTo>
                  <a:pt x="6490338" y="5650507"/>
                </a:moveTo>
                <a:cubicBezTo>
                  <a:pt x="6498478" y="5655343"/>
                  <a:pt x="6485282" y="5649967"/>
                  <a:pt x="6484627" y="5651221"/>
                </a:cubicBezTo>
                <a:cubicBezTo>
                  <a:pt x="6485282" y="5649967"/>
                  <a:pt x="6490147" y="5661068"/>
                  <a:pt x="6485749" y="5659276"/>
                </a:cubicBezTo>
                <a:cubicBezTo>
                  <a:pt x="6499598" y="5663398"/>
                  <a:pt x="6481815" y="5666794"/>
                  <a:pt x="6490612" y="5670378"/>
                </a:cubicBezTo>
                <a:cubicBezTo>
                  <a:pt x="6490612" y="5670378"/>
                  <a:pt x="6489956" y="5671629"/>
                  <a:pt x="6489956" y="5671629"/>
                </a:cubicBezTo>
                <a:cubicBezTo>
                  <a:pt x="6489301" y="5672883"/>
                  <a:pt x="6489301" y="5672883"/>
                  <a:pt x="6484902" y="5671092"/>
                </a:cubicBezTo>
                <a:cubicBezTo>
                  <a:pt x="6484246" y="5672345"/>
                  <a:pt x="6484246" y="5672345"/>
                  <a:pt x="6484246" y="5672345"/>
                </a:cubicBezTo>
                <a:cubicBezTo>
                  <a:pt x="6484246" y="5672345"/>
                  <a:pt x="6484246" y="5672345"/>
                  <a:pt x="6483590" y="5673597"/>
                </a:cubicBezTo>
                <a:cubicBezTo>
                  <a:pt x="6483590" y="5673597"/>
                  <a:pt x="6482935" y="5674850"/>
                  <a:pt x="6482935" y="5674850"/>
                </a:cubicBezTo>
                <a:cubicBezTo>
                  <a:pt x="6486677" y="5677895"/>
                  <a:pt x="6491077" y="5679686"/>
                  <a:pt x="6494819" y="5682731"/>
                </a:cubicBezTo>
                <a:cubicBezTo>
                  <a:pt x="6499217" y="5684524"/>
                  <a:pt x="6499217" y="5684524"/>
                  <a:pt x="6503617" y="5686315"/>
                </a:cubicBezTo>
                <a:cubicBezTo>
                  <a:pt x="6502960" y="5687568"/>
                  <a:pt x="6502304" y="5688821"/>
                  <a:pt x="6497251" y="5688281"/>
                </a:cubicBezTo>
                <a:cubicBezTo>
                  <a:pt x="6498561" y="5685776"/>
                  <a:pt x="6489110" y="5683445"/>
                  <a:pt x="6485366" y="5680400"/>
                </a:cubicBezTo>
                <a:cubicBezTo>
                  <a:pt x="6465150" y="5678245"/>
                  <a:pt x="6476379" y="5687379"/>
                  <a:pt x="6456163" y="5685223"/>
                </a:cubicBezTo>
                <a:cubicBezTo>
                  <a:pt x="6473756" y="5692390"/>
                  <a:pt x="6454196" y="5688982"/>
                  <a:pt x="6467391" y="5694357"/>
                </a:cubicBezTo>
                <a:cubicBezTo>
                  <a:pt x="6456627" y="5694532"/>
                  <a:pt x="6464768" y="5699369"/>
                  <a:pt x="6462801" y="5703127"/>
                </a:cubicBezTo>
                <a:cubicBezTo>
                  <a:pt x="6463457" y="5701874"/>
                  <a:pt x="6461490" y="5705633"/>
                  <a:pt x="6459524" y="5709391"/>
                </a:cubicBezTo>
                <a:cubicBezTo>
                  <a:pt x="6459524" y="5709391"/>
                  <a:pt x="6463923" y="5711183"/>
                  <a:pt x="6463267" y="5712435"/>
                </a:cubicBezTo>
                <a:cubicBezTo>
                  <a:pt x="6458869" y="5710644"/>
                  <a:pt x="6458869" y="5710644"/>
                  <a:pt x="6458213" y="5711897"/>
                </a:cubicBezTo>
                <a:cubicBezTo>
                  <a:pt x="6458213" y="5711897"/>
                  <a:pt x="6462611" y="5713688"/>
                  <a:pt x="6461955" y="5714941"/>
                </a:cubicBezTo>
                <a:cubicBezTo>
                  <a:pt x="6461955" y="5714941"/>
                  <a:pt x="6461955" y="5714941"/>
                  <a:pt x="6461300" y="5716194"/>
                </a:cubicBezTo>
                <a:cubicBezTo>
                  <a:pt x="6461300" y="5716194"/>
                  <a:pt x="6460644" y="5717447"/>
                  <a:pt x="6465044" y="5719239"/>
                </a:cubicBezTo>
                <a:cubicBezTo>
                  <a:pt x="6465044" y="5719239"/>
                  <a:pt x="6465044" y="5719239"/>
                  <a:pt x="6465699" y="5717987"/>
                </a:cubicBezTo>
                <a:cubicBezTo>
                  <a:pt x="6470097" y="5719778"/>
                  <a:pt x="6470097" y="5719778"/>
                  <a:pt x="6474495" y="5721569"/>
                </a:cubicBezTo>
                <a:cubicBezTo>
                  <a:pt x="6473839" y="5722822"/>
                  <a:pt x="6473184" y="5724074"/>
                  <a:pt x="6473184" y="5724074"/>
                </a:cubicBezTo>
                <a:cubicBezTo>
                  <a:pt x="6473184" y="5724074"/>
                  <a:pt x="6472529" y="5725328"/>
                  <a:pt x="6468131" y="5723537"/>
                </a:cubicBezTo>
                <a:cubicBezTo>
                  <a:pt x="6468131" y="5723537"/>
                  <a:pt x="6468131" y="5723537"/>
                  <a:pt x="6463731" y="5721744"/>
                </a:cubicBezTo>
                <a:cubicBezTo>
                  <a:pt x="6463076" y="5722998"/>
                  <a:pt x="6458678" y="5721206"/>
                  <a:pt x="6458678" y="5721206"/>
                </a:cubicBezTo>
                <a:cubicBezTo>
                  <a:pt x="6458678" y="5721206"/>
                  <a:pt x="6458678" y="5721206"/>
                  <a:pt x="6458021" y="5722459"/>
                </a:cubicBezTo>
                <a:cubicBezTo>
                  <a:pt x="6452967" y="5721920"/>
                  <a:pt x="6452313" y="5723173"/>
                  <a:pt x="6452313" y="5723173"/>
                </a:cubicBezTo>
                <a:cubicBezTo>
                  <a:pt x="6439117" y="5717797"/>
                  <a:pt x="6450346" y="5726932"/>
                  <a:pt x="6454089" y="5729975"/>
                </a:cubicBezTo>
                <a:cubicBezTo>
                  <a:pt x="6448379" y="5730691"/>
                  <a:pt x="6445947" y="5725139"/>
                  <a:pt x="6444636" y="5727646"/>
                </a:cubicBezTo>
                <a:cubicBezTo>
                  <a:pt x="6447724" y="5731943"/>
                  <a:pt x="6438080" y="5740175"/>
                  <a:pt x="6447531" y="5742504"/>
                </a:cubicBezTo>
                <a:cubicBezTo>
                  <a:pt x="6440511" y="5745725"/>
                  <a:pt x="6444910" y="5747516"/>
                  <a:pt x="6438545" y="5749483"/>
                </a:cubicBezTo>
                <a:cubicBezTo>
                  <a:pt x="6442943" y="5751274"/>
                  <a:pt x="6441633" y="5753780"/>
                  <a:pt x="6440320" y="5756285"/>
                </a:cubicBezTo>
                <a:cubicBezTo>
                  <a:pt x="6440320" y="5756285"/>
                  <a:pt x="6439666" y="5757538"/>
                  <a:pt x="6439666" y="5757538"/>
                </a:cubicBezTo>
                <a:cubicBezTo>
                  <a:pt x="6428246" y="5758967"/>
                  <a:pt x="6429367" y="5767023"/>
                  <a:pt x="6431798" y="5772574"/>
                </a:cubicBezTo>
                <a:cubicBezTo>
                  <a:pt x="6431143" y="5773826"/>
                  <a:pt x="6425434" y="5774540"/>
                  <a:pt x="6424778" y="5775793"/>
                </a:cubicBezTo>
                <a:cubicBezTo>
                  <a:pt x="6424123" y="5777046"/>
                  <a:pt x="6424123" y="5777046"/>
                  <a:pt x="6427864" y="5780091"/>
                </a:cubicBezTo>
                <a:cubicBezTo>
                  <a:pt x="6423466" y="5778299"/>
                  <a:pt x="6422811" y="5779552"/>
                  <a:pt x="6422811" y="5779552"/>
                </a:cubicBezTo>
                <a:cubicBezTo>
                  <a:pt x="6422811" y="5779552"/>
                  <a:pt x="6422811" y="5779552"/>
                  <a:pt x="6417757" y="5779011"/>
                </a:cubicBezTo>
                <a:cubicBezTo>
                  <a:pt x="6417757" y="5779011"/>
                  <a:pt x="6417757" y="5779011"/>
                  <a:pt x="6417100" y="5780265"/>
                </a:cubicBezTo>
                <a:cubicBezTo>
                  <a:pt x="6417100" y="5780265"/>
                  <a:pt x="6417100" y="5780265"/>
                  <a:pt x="6420844" y="5783310"/>
                </a:cubicBezTo>
                <a:cubicBezTo>
                  <a:pt x="6420844" y="5783310"/>
                  <a:pt x="6425242" y="5785102"/>
                  <a:pt x="6425899" y="5783848"/>
                </a:cubicBezTo>
                <a:cubicBezTo>
                  <a:pt x="6430297" y="5785640"/>
                  <a:pt x="6430297" y="5785640"/>
                  <a:pt x="6430297" y="5785640"/>
                </a:cubicBezTo>
                <a:cubicBezTo>
                  <a:pt x="6434038" y="5788685"/>
                  <a:pt x="6437782" y="5791730"/>
                  <a:pt x="6442181" y="5793522"/>
                </a:cubicBezTo>
                <a:cubicBezTo>
                  <a:pt x="6442181" y="5793522"/>
                  <a:pt x="6441525" y="5794774"/>
                  <a:pt x="6440868" y="5796027"/>
                </a:cubicBezTo>
                <a:cubicBezTo>
                  <a:pt x="6436471" y="5794236"/>
                  <a:pt x="6437126" y="5792982"/>
                  <a:pt x="6437126" y="5792982"/>
                </a:cubicBezTo>
                <a:cubicBezTo>
                  <a:pt x="6430762" y="5794949"/>
                  <a:pt x="6419342" y="5796377"/>
                  <a:pt x="6423741" y="5798169"/>
                </a:cubicBezTo>
                <a:cubicBezTo>
                  <a:pt x="6423084" y="5799422"/>
                  <a:pt x="6423741" y="5798169"/>
                  <a:pt x="6428139" y="5799961"/>
                </a:cubicBezTo>
                <a:cubicBezTo>
                  <a:pt x="6432537" y="5801752"/>
                  <a:pt x="6431881" y="5803006"/>
                  <a:pt x="6431225" y="5804258"/>
                </a:cubicBezTo>
                <a:cubicBezTo>
                  <a:pt x="6435625" y="5806051"/>
                  <a:pt x="6435625" y="5806051"/>
                  <a:pt x="6435625" y="5806051"/>
                </a:cubicBezTo>
                <a:cubicBezTo>
                  <a:pt x="6436280" y="5804797"/>
                  <a:pt x="6436280" y="5804797"/>
                  <a:pt x="6436280" y="5804797"/>
                </a:cubicBezTo>
                <a:cubicBezTo>
                  <a:pt x="6436936" y="5803544"/>
                  <a:pt x="6432537" y="5801752"/>
                  <a:pt x="6433193" y="5800500"/>
                </a:cubicBezTo>
                <a:cubicBezTo>
                  <a:pt x="6438247" y="5801038"/>
                  <a:pt x="6442646" y="5802829"/>
                  <a:pt x="6443302" y="5801577"/>
                </a:cubicBezTo>
                <a:cubicBezTo>
                  <a:pt x="6443302" y="5801577"/>
                  <a:pt x="6443957" y="5800325"/>
                  <a:pt x="6444612" y="5799071"/>
                </a:cubicBezTo>
                <a:cubicBezTo>
                  <a:pt x="6450323" y="5798357"/>
                  <a:pt x="6450979" y="5797104"/>
                  <a:pt x="6452290" y="5794599"/>
                </a:cubicBezTo>
                <a:cubicBezTo>
                  <a:pt x="6447891" y="5792807"/>
                  <a:pt x="6447891" y="5792807"/>
                  <a:pt x="6447891" y="5792807"/>
                </a:cubicBezTo>
                <a:cubicBezTo>
                  <a:pt x="6443492" y="5791015"/>
                  <a:pt x="6439092" y="5789223"/>
                  <a:pt x="6435352" y="5786180"/>
                </a:cubicBezTo>
                <a:cubicBezTo>
                  <a:pt x="6440404" y="5786719"/>
                  <a:pt x="6440404" y="5786719"/>
                  <a:pt x="6436662" y="5783673"/>
                </a:cubicBezTo>
                <a:cubicBezTo>
                  <a:pt x="6441715" y="5784213"/>
                  <a:pt x="6442371" y="5782960"/>
                  <a:pt x="6443026" y="5781707"/>
                </a:cubicBezTo>
                <a:cubicBezTo>
                  <a:pt x="6443026" y="5781707"/>
                  <a:pt x="6443682" y="5780453"/>
                  <a:pt x="6443682" y="5780453"/>
                </a:cubicBezTo>
                <a:cubicBezTo>
                  <a:pt x="6444339" y="5779201"/>
                  <a:pt x="6444339" y="5779201"/>
                  <a:pt x="6444339" y="5779201"/>
                </a:cubicBezTo>
                <a:cubicBezTo>
                  <a:pt x="6444339" y="5779201"/>
                  <a:pt x="6444339" y="5779201"/>
                  <a:pt x="6440596" y="5776157"/>
                </a:cubicBezTo>
                <a:cubicBezTo>
                  <a:pt x="6444994" y="5777949"/>
                  <a:pt x="6444994" y="5777949"/>
                  <a:pt x="6444994" y="5777949"/>
                </a:cubicBezTo>
                <a:cubicBezTo>
                  <a:pt x="6455758" y="5777773"/>
                  <a:pt x="6443026" y="5781707"/>
                  <a:pt x="6453790" y="5781532"/>
                </a:cubicBezTo>
                <a:cubicBezTo>
                  <a:pt x="6445649" y="5776695"/>
                  <a:pt x="6459502" y="5780819"/>
                  <a:pt x="6456414" y="5776519"/>
                </a:cubicBezTo>
                <a:cubicBezTo>
                  <a:pt x="6447616" y="5772936"/>
                  <a:pt x="6457070" y="5775266"/>
                  <a:pt x="6458380" y="5772761"/>
                </a:cubicBezTo>
                <a:cubicBezTo>
                  <a:pt x="6449582" y="5769178"/>
                  <a:pt x="6460347" y="5769003"/>
                  <a:pt x="6461658" y="5766497"/>
                </a:cubicBezTo>
                <a:cubicBezTo>
                  <a:pt x="6454171" y="5760407"/>
                  <a:pt x="6450893" y="5766672"/>
                  <a:pt x="6447807" y="5762375"/>
                </a:cubicBezTo>
                <a:cubicBezTo>
                  <a:pt x="6448462" y="5761123"/>
                  <a:pt x="6448462" y="5761123"/>
                  <a:pt x="6449118" y="5759870"/>
                </a:cubicBezTo>
                <a:cubicBezTo>
                  <a:pt x="6453516" y="5761661"/>
                  <a:pt x="6454171" y="5760407"/>
                  <a:pt x="6454828" y="5759156"/>
                </a:cubicBezTo>
                <a:cubicBezTo>
                  <a:pt x="6459226" y="5760947"/>
                  <a:pt x="6458570" y="5762200"/>
                  <a:pt x="6463625" y="5762738"/>
                </a:cubicBezTo>
                <a:cubicBezTo>
                  <a:pt x="6461193" y="5757188"/>
                  <a:pt x="6462504" y="5754683"/>
                  <a:pt x="6472613" y="5755761"/>
                </a:cubicBezTo>
                <a:cubicBezTo>
                  <a:pt x="6468214" y="5753969"/>
                  <a:pt x="6468870" y="5752716"/>
                  <a:pt x="6468870" y="5752716"/>
                </a:cubicBezTo>
                <a:cubicBezTo>
                  <a:pt x="6469525" y="5751464"/>
                  <a:pt x="6469525" y="5751464"/>
                  <a:pt x="6469525" y="5751464"/>
                </a:cubicBezTo>
                <a:cubicBezTo>
                  <a:pt x="6469525" y="5751464"/>
                  <a:pt x="6469525" y="5751464"/>
                  <a:pt x="6465128" y="5749672"/>
                </a:cubicBezTo>
                <a:cubicBezTo>
                  <a:pt x="6464470" y="5750924"/>
                  <a:pt x="6464470" y="5750924"/>
                  <a:pt x="6464470" y="5750924"/>
                </a:cubicBezTo>
                <a:cubicBezTo>
                  <a:pt x="6456329" y="5746089"/>
                  <a:pt x="6471492" y="5747704"/>
                  <a:pt x="6463350" y="5742867"/>
                </a:cubicBezTo>
                <a:cubicBezTo>
                  <a:pt x="6464006" y="5741615"/>
                  <a:pt x="6464006" y="5741615"/>
                  <a:pt x="6464006" y="5741615"/>
                </a:cubicBezTo>
                <a:cubicBezTo>
                  <a:pt x="6467750" y="5744659"/>
                  <a:pt x="6467750" y="5744659"/>
                  <a:pt x="6467750" y="5744659"/>
                </a:cubicBezTo>
                <a:cubicBezTo>
                  <a:pt x="6472148" y="5746452"/>
                  <a:pt x="6472148" y="5746452"/>
                  <a:pt x="6472148" y="5746452"/>
                </a:cubicBezTo>
                <a:cubicBezTo>
                  <a:pt x="6472803" y="5745200"/>
                  <a:pt x="6472803" y="5745200"/>
                  <a:pt x="6472803" y="5745200"/>
                </a:cubicBezTo>
                <a:cubicBezTo>
                  <a:pt x="6468405" y="5743407"/>
                  <a:pt x="6468405" y="5743407"/>
                  <a:pt x="6468405" y="5743407"/>
                </a:cubicBezTo>
                <a:cubicBezTo>
                  <a:pt x="6474770" y="5741441"/>
                  <a:pt x="6471683" y="5737143"/>
                  <a:pt x="6478705" y="5733923"/>
                </a:cubicBezTo>
                <a:cubicBezTo>
                  <a:pt x="6479359" y="5732671"/>
                  <a:pt x="6480670" y="5730165"/>
                  <a:pt x="6476927" y="5727119"/>
                </a:cubicBezTo>
                <a:cubicBezTo>
                  <a:pt x="6477582" y="5725866"/>
                  <a:pt x="6477582" y="5725866"/>
                  <a:pt x="6477582" y="5725866"/>
                </a:cubicBezTo>
                <a:cubicBezTo>
                  <a:pt x="6490779" y="5731242"/>
                  <a:pt x="6485260" y="5721394"/>
                  <a:pt x="6490314" y="5721933"/>
                </a:cubicBezTo>
                <a:cubicBezTo>
                  <a:pt x="6494713" y="5723724"/>
                  <a:pt x="6494713" y="5723724"/>
                  <a:pt x="6494713" y="5723724"/>
                </a:cubicBezTo>
                <a:cubicBezTo>
                  <a:pt x="6494713" y="5723724"/>
                  <a:pt x="6495369" y="5722472"/>
                  <a:pt x="6495369" y="5722472"/>
                </a:cubicBezTo>
                <a:cubicBezTo>
                  <a:pt x="6490970" y="5720680"/>
                  <a:pt x="6490970" y="5720680"/>
                  <a:pt x="6490970" y="5720680"/>
                </a:cubicBezTo>
                <a:cubicBezTo>
                  <a:pt x="6494247" y="5714416"/>
                  <a:pt x="6493126" y="5706361"/>
                  <a:pt x="6501925" y="5709944"/>
                </a:cubicBezTo>
                <a:cubicBezTo>
                  <a:pt x="6490694" y="5700810"/>
                  <a:pt x="6511567" y="5701713"/>
                  <a:pt x="6500994" y="5691326"/>
                </a:cubicBezTo>
                <a:cubicBezTo>
                  <a:pt x="6506048" y="5691865"/>
                  <a:pt x="6507359" y="5689359"/>
                  <a:pt x="6508015" y="5688106"/>
                </a:cubicBezTo>
                <a:cubicBezTo>
                  <a:pt x="6508670" y="5686853"/>
                  <a:pt x="6509981" y="5684348"/>
                  <a:pt x="6509981" y="5684348"/>
                </a:cubicBezTo>
                <a:cubicBezTo>
                  <a:pt x="6517658" y="5679877"/>
                  <a:pt x="6510171" y="5673786"/>
                  <a:pt x="6522248" y="5671106"/>
                </a:cubicBezTo>
                <a:cubicBezTo>
                  <a:pt x="6521592" y="5672359"/>
                  <a:pt x="6521592" y="5672359"/>
                  <a:pt x="6525990" y="5674150"/>
                </a:cubicBezTo>
                <a:cubicBezTo>
                  <a:pt x="6523559" y="5668600"/>
                  <a:pt x="6526837" y="5662336"/>
                  <a:pt x="6519350" y="5656246"/>
                </a:cubicBezTo>
                <a:cubicBezTo>
                  <a:pt x="6521127" y="5663048"/>
                  <a:pt x="6506154" y="5650871"/>
                  <a:pt x="6512329" y="5659466"/>
                </a:cubicBezTo>
                <a:cubicBezTo>
                  <a:pt x="6507931" y="5657674"/>
                  <a:pt x="6507275" y="5658926"/>
                  <a:pt x="6502876" y="5657135"/>
                </a:cubicBezTo>
                <a:cubicBezTo>
                  <a:pt x="6503533" y="5655882"/>
                  <a:pt x="6499789" y="5652837"/>
                  <a:pt x="6500445" y="5651585"/>
                </a:cubicBezTo>
                <a:cubicBezTo>
                  <a:pt x="6499134" y="5654091"/>
                  <a:pt x="6490993" y="5649255"/>
                  <a:pt x="6490338" y="5650507"/>
                </a:cubicBezTo>
                <a:close/>
                <a:moveTo>
                  <a:pt x="4215857" y="5650432"/>
                </a:moveTo>
                <a:cubicBezTo>
                  <a:pt x="4220735" y="5650743"/>
                  <a:pt x="4225161" y="5656923"/>
                  <a:pt x="4225387" y="5653987"/>
                </a:cubicBezTo>
                <a:cubicBezTo>
                  <a:pt x="4220509" y="5653677"/>
                  <a:pt x="4225502" y="5652519"/>
                  <a:pt x="4225616" y="5651052"/>
                </a:cubicBezTo>
                <a:cubicBezTo>
                  <a:pt x="4220622" y="5652210"/>
                  <a:pt x="4215969" y="5648964"/>
                  <a:pt x="4215857" y="5650432"/>
                </a:cubicBezTo>
                <a:close/>
                <a:moveTo>
                  <a:pt x="1899353" y="5650341"/>
                </a:moveTo>
                <a:cubicBezTo>
                  <a:pt x="1894769" y="5647362"/>
                  <a:pt x="1890377" y="5661085"/>
                  <a:pt x="1895481" y="5656668"/>
                </a:cubicBezTo>
                <a:cubicBezTo>
                  <a:pt x="1892574" y="5654224"/>
                  <a:pt x="1898913" y="5651714"/>
                  <a:pt x="1899353" y="5650341"/>
                </a:cubicBezTo>
                <a:close/>
                <a:moveTo>
                  <a:pt x="6512119" y="5648745"/>
                </a:moveTo>
                <a:cubicBezTo>
                  <a:pt x="6504776" y="5644234"/>
                  <a:pt x="6510153" y="5652500"/>
                  <a:pt x="6510153" y="5652500"/>
                </a:cubicBezTo>
                <a:cubicBezTo>
                  <a:pt x="6511464" y="5649996"/>
                  <a:pt x="6507464" y="5648367"/>
                  <a:pt x="6512119" y="5648745"/>
                </a:cubicBezTo>
                <a:close/>
                <a:moveTo>
                  <a:pt x="1753109" y="5648488"/>
                </a:moveTo>
                <a:cubicBezTo>
                  <a:pt x="1754016" y="5651660"/>
                  <a:pt x="1746623" y="5650734"/>
                  <a:pt x="1750563" y="5653437"/>
                </a:cubicBezTo>
                <a:cubicBezTo>
                  <a:pt x="1752272" y="5651102"/>
                  <a:pt x="1751471" y="5656609"/>
                  <a:pt x="1754470" y="5653247"/>
                </a:cubicBezTo>
                <a:cubicBezTo>
                  <a:pt x="1754888" y="5651939"/>
                  <a:pt x="1754853" y="5649046"/>
                  <a:pt x="1753109" y="5648488"/>
                </a:cubicBezTo>
                <a:close/>
                <a:moveTo>
                  <a:pt x="4664692" y="5646494"/>
                </a:moveTo>
                <a:cubicBezTo>
                  <a:pt x="4663474" y="5650553"/>
                  <a:pt x="4662256" y="5654612"/>
                  <a:pt x="4661039" y="5658671"/>
                </a:cubicBezTo>
                <a:cubicBezTo>
                  <a:pt x="4658601" y="5666791"/>
                  <a:pt x="4647489" y="5668401"/>
                  <a:pt x="4645052" y="5676520"/>
                </a:cubicBezTo>
                <a:cubicBezTo>
                  <a:pt x="4643833" y="5680578"/>
                  <a:pt x="4643833" y="5680578"/>
                  <a:pt x="4643833" y="5680578"/>
                </a:cubicBezTo>
                <a:cubicBezTo>
                  <a:pt x="4630284" y="5690309"/>
                  <a:pt x="4621610" y="5683803"/>
                  <a:pt x="4616736" y="5700039"/>
                </a:cubicBezTo>
                <a:cubicBezTo>
                  <a:pt x="4626628" y="5702487"/>
                  <a:pt x="4627846" y="5698428"/>
                  <a:pt x="4636524" y="5704935"/>
                </a:cubicBezTo>
                <a:cubicBezTo>
                  <a:pt x="4638960" y="5696815"/>
                  <a:pt x="4637740" y="5700876"/>
                  <a:pt x="4638960" y="5696815"/>
                </a:cubicBezTo>
                <a:cubicBezTo>
                  <a:pt x="4640178" y="5692756"/>
                  <a:pt x="4641396" y="5688697"/>
                  <a:pt x="4642615" y="5684638"/>
                </a:cubicBezTo>
                <a:cubicBezTo>
                  <a:pt x="4642615" y="5684638"/>
                  <a:pt x="4643833" y="5680578"/>
                  <a:pt x="4643833" y="5680578"/>
                </a:cubicBezTo>
                <a:cubicBezTo>
                  <a:pt x="4651289" y="5691146"/>
                  <a:pt x="4637740" y="5700876"/>
                  <a:pt x="4635303" y="5708993"/>
                </a:cubicBezTo>
                <a:cubicBezTo>
                  <a:pt x="4645198" y="5711441"/>
                  <a:pt x="4639105" y="5731738"/>
                  <a:pt x="4636670" y="5739855"/>
                </a:cubicBezTo>
                <a:cubicBezTo>
                  <a:pt x="4635451" y="5743916"/>
                  <a:pt x="4626775" y="5737408"/>
                  <a:pt x="4626775" y="5737408"/>
                </a:cubicBezTo>
                <a:cubicBezTo>
                  <a:pt x="4626775" y="5737408"/>
                  <a:pt x="4625559" y="5741468"/>
                  <a:pt x="4625559" y="5741468"/>
                </a:cubicBezTo>
                <a:cubicBezTo>
                  <a:pt x="4624338" y="5745527"/>
                  <a:pt x="4625559" y="5741468"/>
                  <a:pt x="4615663" y="5739021"/>
                </a:cubicBezTo>
                <a:cubicBezTo>
                  <a:pt x="4615663" y="5739021"/>
                  <a:pt x="4614444" y="5743079"/>
                  <a:pt x="4604552" y="5740632"/>
                </a:cubicBezTo>
                <a:lnTo>
                  <a:pt x="4599679" y="5756868"/>
                </a:lnTo>
                <a:lnTo>
                  <a:pt x="4598460" y="5760927"/>
                </a:lnTo>
                <a:cubicBezTo>
                  <a:pt x="4602115" y="5748751"/>
                  <a:pt x="4599532" y="5721947"/>
                  <a:pt x="4613081" y="5712217"/>
                </a:cubicBezTo>
                <a:cubicBezTo>
                  <a:pt x="4615518" y="5704098"/>
                  <a:pt x="4615518" y="5704098"/>
                  <a:pt x="4605624" y="5701651"/>
                </a:cubicBezTo>
                <a:cubicBezTo>
                  <a:pt x="4604405" y="5705710"/>
                  <a:pt x="4603186" y="5709769"/>
                  <a:pt x="4601968" y="5713828"/>
                </a:cubicBezTo>
                <a:cubicBezTo>
                  <a:pt x="4601968" y="5713828"/>
                  <a:pt x="4604405" y="5705710"/>
                  <a:pt x="4593293" y="5707321"/>
                </a:cubicBezTo>
                <a:cubicBezTo>
                  <a:pt x="4592074" y="5711380"/>
                  <a:pt x="4601968" y="5713828"/>
                  <a:pt x="4599532" y="5721947"/>
                </a:cubicBezTo>
                <a:cubicBezTo>
                  <a:pt x="4589637" y="5719499"/>
                  <a:pt x="4589637" y="5719499"/>
                  <a:pt x="4589637" y="5719499"/>
                </a:cubicBezTo>
                <a:cubicBezTo>
                  <a:pt x="4589637" y="5719499"/>
                  <a:pt x="4588420" y="5723559"/>
                  <a:pt x="4588420" y="5723559"/>
                </a:cubicBezTo>
                <a:cubicBezTo>
                  <a:pt x="4588420" y="5723559"/>
                  <a:pt x="4587201" y="5727618"/>
                  <a:pt x="4587201" y="5727618"/>
                </a:cubicBezTo>
                <a:cubicBezTo>
                  <a:pt x="4597095" y="5730065"/>
                  <a:pt x="4593441" y="5742243"/>
                  <a:pt x="4582327" y="5743855"/>
                </a:cubicBezTo>
                <a:cubicBezTo>
                  <a:pt x="4582327" y="5743855"/>
                  <a:pt x="4583546" y="5739795"/>
                  <a:pt x="4573653" y="5737347"/>
                </a:cubicBezTo>
                <a:cubicBezTo>
                  <a:pt x="4569996" y="5749525"/>
                  <a:pt x="4578671" y="5756032"/>
                  <a:pt x="4566342" y="5761703"/>
                </a:cubicBezTo>
                <a:cubicBezTo>
                  <a:pt x="4567559" y="5757644"/>
                  <a:pt x="4566342" y="5761703"/>
                  <a:pt x="4567559" y="5757644"/>
                </a:cubicBezTo>
                <a:cubicBezTo>
                  <a:pt x="4558885" y="5751137"/>
                  <a:pt x="4561323" y="5743018"/>
                  <a:pt x="4561323" y="5743018"/>
                </a:cubicBezTo>
                <a:cubicBezTo>
                  <a:pt x="4560105" y="5747077"/>
                  <a:pt x="4558885" y="5751137"/>
                  <a:pt x="4557668" y="5755197"/>
                </a:cubicBezTo>
                <a:cubicBezTo>
                  <a:pt x="4546555" y="5756806"/>
                  <a:pt x="4555229" y="5763313"/>
                  <a:pt x="4552794" y="5771433"/>
                </a:cubicBezTo>
                <a:cubicBezTo>
                  <a:pt x="4541680" y="5773044"/>
                  <a:pt x="4541680" y="5773044"/>
                  <a:pt x="4542899" y="5768985"/>
                </a:cubicBezTo>
                <a:cubicBezTo>
                  <a:pt x="4545337" y="5760865"/>
                  <a:pt x="4546555" y="5756806"/>
                  <a:pt x="4548993" y="5748690"/>
                </a:cubicBezTo>
                <a:cubicBezTo>
                  <a:pt x="4546555" y="5756806"/>
                  <a:pt x="4536660" y="5754359"/>
                  <a:pt x="4536660" y="5754359"/>
                </a:cubicBezTo>
                <a:cubicBezTo>
                  <a:pt x="4535443" y="5758418"/>
                  <a:pt x="4533005" y="5766537"/>
                  <a:pt x="4530568" y="5774656"/>
                </a:cubicBezTo>
                <a:cubicBezTo>
                  <a:pt x="4530568" y="5774656"/>
                  <a:pt x="4531787" y="5770596"/>
                  <a:pt x="4541680" y="5773044"/>
                </a:cubicBezTo>
                <a:cubicBezTo>
                  <a:pt x="4540462" y="5777104"/>
                  <a:pt x="4539244" y="5781163"/>
                  <a:pt x="4539244" y="5781163"/>
                </a:cubicBezTo>
                <a:cubicBezTo>
                  <a:pt x="4538026" y="5785222"/>
                  <a:pt x="4538026" y="5785222"/>
                  <a:pt x="4538026" y="5785222"/>
                </a:cubicBezTo>
                <a:cubicBezTo>
                  <a:pt x="4535589" y="5793340"/>
                  <a:pt x="4533152" y="5801460"/>
                  <a:pt x="4531934" y="5805518"/>
                </a:cubicBezTo>
                <a:cubicBezTo>
                  <a:pt x="4531934" y="5805518"/>
                  <a:pt x="4541827" y="5807965"/>
                  <a:pt x="4540609" y="5812025"/>
                </a:cubicBezTo>
                <a:cubicBezTo>
                  <a:pt x="4539392" y="5816086"/>
                  <a:pt x="4538172" y="5820144"/>
                  <a:pt x="4536954" y="5824202"/>
                </a:cubicBezTo>
                <a:lnTo>
                  <a:pt x="4535736" y="5828262"/>
                </a:lnTo>
                <a:lnTo>
                  <a:pt x="4534518" y="5832321"/>
                </a:lnTo>
                <a:cubicBezTo>
                  <a:pt x="4544409" y="5834769"/>
                  <a:pt x="4544409" y="5834769"/>
                  <a:pt x="4544409" y="5834769"/>
                </a:cubicBezTo>
                <a:cubicBezTo>
                  <a:pt x="4544409" y="5834769"/>
                  <a:pt x="4544409" y="5834769"/>
                  <a:pt x="4545627" y="5830709"/>
                </a:cubicBezTo>
                <a:cubicBezTo>
                  <a:pt x="4548065" y="5822591"/>
                  <a:pt x="4549283" y="5818531"/>
                  <a:pt x="4551719" y="5810412"/>
                </a:cubicBezTo>
                <a:cubicBezTo>
                  <a:pt x="4546847" y="5826650"/>
                  <a:pt x="4538317" y="5855063"/>
                  <a:pt x="4544557" y="5869689"/>
                </a:cubicBezTo>
                <a:cubicBezTo>
                  <a:pt x="4549430" y="5853453"/>
                  <a:pt x="4554303" y="5837216"/>
                  <a:pt x="4574091" y="5842112"/>
                </a:cubicBezTo>
                <a:cubicBezTo>
                  <a:pt x="4575311" y="5838053"/>
                  <a:pt x="4575311" y="5838053"/>
                  <a:pt x="4576529" y="5833994"/>
                </a:cubicBezTo>
                <a:cubicBezTo>
                  <a:pt x="4576529" y="5833994"/>
                  <a:pt x="4577748" y="5829935"/>
                  <a:pt x="4578965" y="5825876"/>
                </a:cubicBezTo>
                <a:cubicBezTo>
                  <a:pt x="4587639" y="5832382"/>
                  <a:pt x="4580183" y="5821816"/>
                  <a:pt x="4591293" y="5820204"/>
                </a:cubicBezTo>
                <a:cubicBezTo>
                  <a:pt x="4601189" y="5822651"/>
                  <a:pt x="4601189" y="5822651"/>
                  <a:pt x="4599969" y="5826710"/>
                </a:cubicBezTo>
                <a:cubicBezTo>
                  <a:pt x="4598750" y="5830771"/>
                  <a:pt x="4598750" y="5830771"/>
                  <a:pt x="4598750" y="5830771"/>
                </a:cubicBezTo>
                <a:cubicBezTo>
                  <a:pt x="4597533" y="5834830"/>
                  <a:pt x="4595096" y="5842947"/>
                  <a:pt x="4595096" y="5842947"/>
                </a:cubicBezTo>
                <a:cubicBezTo>
                  <a:pt x="4606208" y="5841336"/>
                  <a:pt x="4607427" y="5837278"/>
                  <a:pt x="4609864" y="5829158"/>
                </a:cubicBezTo>
                <a:cubicBezTo>
                  <a:pt x="4611082" y="5825099"/>
                  <a:pt x="4613520" y="5816980"/>
                  <a:pt x="4604843" y="5810474"/>
                </a:cubicBezTo>
                <a:cubicBezTo>
                  <a:pt x="4617174" y="5804803"/>
                  <a:pt x="4614738" y="5812922"/>
                  <a:pt x="4617174" y="5804803"/>
                </a:cubicBezTo>
                <a:cubicBezTo>
                  <a:pt x="4621511" y="5808057"/>
                  <a:pt x="4623071" y="5811713"/>
                  <a:pt x="4623240" y="5815570"/>
                </a:cubicBezTo>
                <a:lnTo>
                  <a:pt x="4620978" y="5827535"/>
                </a:lnTo>
                <a:lnTo>
                  <a:pt x="4620975" y="5827541"/>
                </a:lnTo>
                <a:lnTo>
                  <a:pt x="4620977" y="5827541"/>
                </a:lnTo>
                <a:lnTo>
                  <a:pt x="4620975" y="5827542"/>
                </a:lnTo>
                <a:lnTo>
                  <a:pt x="4620975" y="5827544"/>
                </a:lnTo>
                <a:lnTo>
                  <a:pt x="4620975" y="5827545"/>
                </a:lnTo>
                <a:lnTo>
                  <a:pt x="4620974" y="5827545"/>
                </a:lnTo>
                <a:lnTo>
                  <a:pt x="4620974" y="5827546"/>
                </a:lnTo>
                <a:lnTo>
                  <a:pt x="4620975" y="5827545"/>
                </a:lnTo>
                <a:lnTo>
                  <a:pt x="4620517" y="5829068"/>
                </a:lnTo>
                <a:cubicBezTo>
                  <a:pt x="4619754" y="5831605"/>
                  <a:pt x="4618537" y="5835665"/>
                  <a:pt x="4617318" y="5839725"/>
                </a:cubicBezTo>
                <a:cubicBezTo>
                  <a:pt x="4627212" y="5842172"/>
                  <a:pt x="4627212" y="5842172"/>
                  <a:pt x="4625995" y="5846231"/>
                </a:cubicBezTo>
                <a:cubicBezTo>
                  <a:pt x="4629649" y="5834053"/>
                  <a:pt x="4641981" y="5828383"/>
                  <a:pt x="4641981" y="5828383"/>
                </a:cubicBezTo>
                <a:cubicBezTo>
                  <a:pt x="4656749" y="5814594"/>
                  <a:pt x="4655384" y="5783731"/>
                  <a:pt x="4668933" y="5774001"/>
                </a:cubicBezTo>
                <a:cubicBezTo>
                  <a:pt x="4668933" y="5774001"/>
                  <a:pt x="4670151" y="5769942"/>
                  <a:pt x="4670151" y="5769942"/>
                </a:cubicBezTo>
                <a:cubicBezTo>
                  <a:pt x="4675025" y="5753706"/>
                  <a:pt x="4672442" y="5726903"/>
                  <a:pt x="4685990" y="5717173"/>
                </a:cubicBezTo>
                <a:lnTo>
                  <a:pt x="4690864" y="5700937"/>
                </a:lnTo>
                <a:cubicBezTo>
                  <a:pt x="4690864" y="5700937"/>
                  <a:pt x="4692083" y="5696877"/>
                  <a:pt x="4692083" y="5696877"/>
                </a:cubicBezTo>
                <a:cubicBezTo>
                  <a:pt x="4690864" y="5700937"/>
                  <a:pt x="4680970" y="5698489"/>
                  <a:pt x="4680970" y="5698489"/>
                </a:cubicBezTo>
                <a:lnTo>
                  <a:pt x="4682189" y="5694429"/>
                </a:lnTo>
                <a:cubicBezTo>
                  <a:pt x="4673514" y="5687922"/>
                  <a:pt x="4674733" y="5683862"/>
                  <a:pt x="4674733" y="5683862"/>
                </a:cubicBezTo>
                <a:cubicBezTo>
                  <a:pt x="4675950" y="5679804"/>
                  <a:pt x="4664837" y="5681415"/>
                  <a:pt x="4666055" y="5677354"/>
                </a:cubicBezTo>
                <a:lnTo>
                  <a:pt x="4661183" y="5693593"/>
                </a:lnTo>
                <a:cubicBezTo>
                  <a:pt x="4662401" y="5689533"/>
                  <a:pt x="4654945" y="5678967"/>
                  <a:pt x="4656165" y="5674908"/>
                </a:cubicBezTo>
                <a:cubicBezTo>
                  <a:pt x="4657383" y="5670849"/>
                  <a:pt x="4657383" y="5670849"/>
                  <a:pt x="4658601" y="5666791"/>
                </a:cubicBezTo>
                <a:cubicBezTo>
                  <a:pt x="4659820" y="5662731"/>
                  <a:pt x="4659820" y="5662731"/>
                  <a:pt x="4659820" y="5662731"/>
                </a:cubicBezTo>
                <a:cubicBezTo>
                  <a:pt x="4661039" y="5658671"/>
                  <a:pt x="4661039" y="5658671"/>
                  <a:pt x="4661039" y="5658671"/>
                </a:cubicBezTo>
                <a:cubicBezTo>
                  <a:pt x="4662256" y="5654612"/>
                  <a:pt x="4663474" y="5650553"/>
                  <a:pt x="4673367" y="5653001"/>
                </a:cubicBezTo>
                <a:cubicBezTo>
                  <a:pt x="4673367" y="5653001"/>
                  <a:pt x="4673367" y="5653001"/>
                  <a:pt x="4674584" y="5648941"/>
                </a:cubicBezTo>
                <a:cubicBezTo>
                  <a:pt x="4674584" y="5648941"/>
                  <a:pt x="4664692" y="5646494"/>
                  <a:pt x="4664692" y="5646494"/>
                </a:cubicBezTo>
                <a:close/>
                <a:moveTo>
                  <a:pt x="5960041" y="5645246"/>
                </a:moveTo>
                <a:cubicBezTo>
                  <a:pt x="5958350" y="5645371"/>
                  <a:pt x="5957281" y="5646459"/>
                  <a:pt x="5959829" y="5649236"/>
                </a:cubicBezTo>
                <a:cubicBezTo>
                  <a:pt x="5962861" y="5648539"/>
                  <a:pt x="5963954" y="5647727"/>
                  <a:pt x="5963991" y="5647018"/>
                </a:cubicBezTo>
                <a:cubicBezTo>
                  <a:pt x="5964048" y="5645954"/>
                  <a:pt x="5961733" y="5645119"/>
                  <a:pt x="5960041" y="5645246"/>
                </a:cubicBezTo>
                <a:close/>
                <a:moveTo>
                  <a:pt x="9438935" y="5645164"/>
                </a:moveTo>
                <a:cubicBezTo>
                  <a:pt x="9424241" y="5643600"/>
                  <a:pt x="9421365" y="5646341"/>
                  <a:pt x="9423389" y="5649605"/>
                </a:cubicBezTo>
                <a:cubicBezTo>
                  <a:pt x="9425412" y="5652868"/>
                  <a:pt x="9432334" y="5656652"/>
                  <a:pt x="9437231" y="5657173"/>
                </a:cubicBezTo>
                <a:cubicBezTo>
                  <a:pt x="9446604" y="5661217"/>
                  <a:pt x="9456826" y="5659258"/>
                  <a:pt x="9466624" y="5660301"/>
                </a:cubicBezTo>
                <a:cubicBezTo>
                  <a:pt x="9467051" y="5657298"/>
                  <a:pt x="9467477" y="5654295"/>
                  <a:pt x="9467477" y="5654295"/>
                </a:cubicBezTo>
                <a:cubicBezTo>
                  <a:pt x="9467902" y="5651294"/>
                  <a:pt x="9467902" y="5651294"/>
                  <a:pt x="9477272" y="5655338"/>
                </a:cubicBezTo>
                <a:cubicBezTo>
                  <a:pt x="9477272" y="5655338"/>
                  <a:pt x="9477272" y="5655338"/>
                  <a:pt x="9477697" y="5652335"/>
                </a:cubicBezTo>
                <a:cubicBezTo>
                  <a:pt x="9467902" y="5651294"/>
                  <a:pt x="9467902" y="5651294"/>
                  <a:pt x="9458104" y="5650251"/>
                </a:cubicBezTo>
                <a:cubicBezTo>
                  <a:pt x="9448733" y="5646206"/>
                  <a:pt x="9448733" y="5646206"/>
                  <a:pt x="9438935" y="5645164"/>
                </a:cubicBezTo>
                <a:close/>
                <a:moveTo>
                  <a:pt x="1493769" y="5644700"/>
                </a:moveTo>
                <a:cubicBezTo>
                  <a:pt x="1492981" y="5645246"/>
                  <a:pt x="1492467" y="5646571"/>
                  <a:pt x="1493607" y="5648638"/>
                </a:cubicBezTo>
                <a:cubicBezTo>
                  <a:pt x="1495028" y="5647202"/>
                  <a:pt x="1495549" y="5646138"/>
                  <a:pt x="1495578" y="5645438"/>
                </a:cubicBezTo>
                <a:cubicBezTo>
                  <a:pt x="1495621" y="5644389"/>
                  <a:pt x="1494558" y="5644155"/>
                  <a:pt x="1493769" y="5644700"/>
                </a:cubicBezTo>
                <a:close/>
                <a:moveTo>
                  <a:pt x="1515992" y="5644231"/>
                </a:moveTo>
                <a:cubicBezTo>
                  <a:pt x="1514367" y="5645522"/>
                  <a:pt x="1514947" y="5651280"/>
                  <a:pt x="1517496" y="5647638"/>
                </a:cubicBezTo>
                <a:cubicBezTo>
                  <a:pt x="1516254" y="5645754"/>
                  <a:pt x="1517090" y="5646024"/>
                  <a:pt x="1518359" y="5644942"/>
                </a:cubicBezTo>
                <a:cubicBezTo>
                  <a:pt x="1517320" y="5643867"/>
                  <a:pt x="1516533" y="5643802"/>
                  <a:pt x="1515992" y="5644231"/>
                </a:cubicBezTo>
                <a:close/>
                <a:moveTo>
                  <a:pt x="1505569" y="5643820"/>
                </a:moveTo>
                <a:cubicBezTo>
                  <a:pt x="1504705" y="5643545"/>
                  <a:pt x="1503843" y="5643268"/>
                  <a:pt x="1503410" y="5644616"/>
                </a:cubicBezTo>
                <a:cubicBezTo>
                  <a:pt x="1503410" y="5644616"/>
                  <a:pt x="1503410" y="5644616"/>
                  <a:pt x="1502548" y="5644340"/>
                </a:cubicBezTo>
                <a:cubicBezTo>
                  <a:pt x="1502116" y="5645688"/>
                  <a:pt x="1501252" y="5645411"/>
                  <a:pt x="1500822" y="5646758"/>
                </a:cubicBezTo>
                <a:cubicBezTo>
                  <a:pt x="1500822" y="5646758"/>
                  <a:pt x="1500391" y="5648107"/>
                  <a:pt x="1500391" y="5648107"/>
                </a:cubicBezTo>
                <a:cubicBezTo>
                  <a:pt x="1501254" y="5648384"/>
                  <a:pt x="1502117" y="5648659"/>
                  <a:pt x="1502549" y="5647312"/>
                </a:cubicBezTo>
                <a:cubicBezTo>
                  <a:pt x="1502549" y="5647312"/>
                  <a:pt x="1503411" y="5647588"/>
                  <a:pt x="1503843" y="5646239"/>
                </a:cubicBezTo>
                <a:cubicBezTo>
                  <a:pt x="1503843" y="5646239"/>
                  <a:pt x="1504706" y="5646517"/>
                  <a:pt x="1505137" y="5645168"/>
                </a:cubicBezTo>
                <a:cubicBezTo>
                  <a:pt x="1505137" y="5645168"/>
                  <a:pt x="1505137" y="5645168"/>
                  <a:pt x="1505569" y="5643820"/>
                </a:cubicBezTo>
                <a:close/>
                <a:moveTo>
                  <a:pt x="1451793" y="5642818"/>
                </a:moveTo>
                <a:cubicBezTo>
                  <a:pt x="1451793" y="5642818"/>
                  <a:pt x="1450524" y="5643898"/>
                  <a:pt x="1450524" y="5643898"/>
                </a:cubicBezTo>
                <a:cubicBezTo>
                  <a:pt x="1450930" y="5645514"/>
                  <a:pt x="1450930" y="5645514"/>
                  <a:pt x="1449660" y="5646593"/>
                </a:cubicBezTo>
                <a:cubicBezTo>
                  <a:pt x="1449660" y="5646593"/>
                  <a:pt x="1450499" y="5646861"/>
                  <a:pt x="1450067" y="5648209"/>
                </a:cubicBezTo>
                <a:cubicBezTo>
                  <a:pt x="1450903" y="5648477"/>
                  <a:pt x="1451335" y="5647129"/>
                  <a:pt x="1451335" y="5647129"/>
                </a:cubicBezTo>
                <a:cubicBezTo>
                  <a:pt x="1452604" y="5646049"/>
                  <a:pt x="1452604" y="5646049"/>
                  <a:pt x="1452197" y="5644434"/>
                </a:cubicBezTo>
                <a:cubicBezTo>
                  <a:pt x="1452629" y="5643086"/>
                  <a:pt x="1452629" y="5643086"/>
                  <a:pt x="1451793" y="5642818"/>
                </a:cubicBezTo>
                <a:close/>
                <a:moveTo>
                  <a:pt x="1875175" y="5642711"/>
                </a:moveTo>
                <a:cubicBezTo>
                  <a:pt x="1874307" y="5642433"/>
                  <a:pt x="1873439" y="5642155"/>
                  <a:pt x="1873010" y="5643495"/>
                </a:cubicBezTo>
                <a:cubicBezTo>
                  <a:pt x="1871711" y="5644556"/>
                  <a:pt x="1871283" y="5645895"/>
                  <a:pt x="1871283" y="5645895"/>
                </a:cubicBezTo>
                <a:cubicBezTo>
                  <a:pt x="1870854" y="5647235"/>
                  <a:pt x="1870424" y="5648576"/>
                  <a:pt x="1871294" y="5648852"/>
                </a:cubicBezTo>
                <a:cubicBezTo>
                  <a:pt x="1870865" y="5650193"/>
                  <a:pt x="1870437" y="5651533"/>
                  <a:pt x="1870437" y="5651533"/>
                </a:cubicBezTo>
                <a:cubicBezTo>
                  <a:pt x="1867841" y="5653655"/>
                  <a:pt x="1867423" y="5657954"/>
                  <a:pt x="1867434" y="5660911"/>
                </a:cubicBezTo>
                <a:cubicBezTo>
                  <a:pt x="1870127" y="5662604"/>
                  <a:pt x="1873765" y="5660392"/>
                  <a:pt x="1875350" y="5657788"/>
                </a:cubicBezTo>
                <a:cubicBezTo>
                  <a:pt x="1875879" y="5656920"/>
                  <a:pt x="1876179" y="5656007"/>
                  <a:pt x="1876141" y="5655181"/>
                </a:cubicBezTo>
                <a:cubicBezTo>
                  <a:pt x="1876088" y="5654081"/>
                  <a:pt x="1875435" y="5653132"/>
                  <a:pt x="1873914" y="5652645"/>
                </a:cubicBezTo>
                <a:cubicBezTo>
                  <a:pt x="1873473" y="5651028"/>
                  <a:pt x="1873473" y="5651028"/>
                  <a:pt x="1873901" y="5649688"/>
                </a:cubicBezTo>
                <a:cubicBezTo>
                  <a:pt x="1874331" y="5648349"/>
                  <a:pt x="1874760" y="5647009"/>
                  <a:pt x="1875188" y="5645669"/>
                </a:cubicBezTo>
                <a:cubicBezTo>
                  <a:pt x="1876487" y="5644608"/>
                  <a:pt x="1875618" y="5644328"/>
                  <a:pt x="1875175" y="5642711"/>
                </a:cubicBezTo>
                <a:close/>
                <a:moveTo>
                  <a:pt x="1742040" y="5641703"/>
                </a:moveTo>
                <a:cubicBezTo>
                  <a:pt x="1739837" y="5642528"/>
                  <a:pt x="1739382" y="5646976"/>
                  <a:pt x="1737181" y="5647802"/>
                </a:cubicBezTo>
                <a:cubicBezTo>
                  <a:pt x="1738277" y="5648918"/>
                  <a:pt x="1739930" y="5647534"/>
                  <a:pt x="1741091" y="5645801"/>
                </a:cubicBezTo>
                <a:cubicBezTo>
                  <a:pt x="1742252" y="5644066"/>
                  <a:pt x="1742918" y="5641983"/>
                  <a:pt x="1742040" y="5641703"/>
                </a:cubicBezTo>
                <a:close/>
                <a:moveTo>
                  <a:pt x="5974581" y="5641439"/>
                </a:moveTo>
                <a:cubicBezTo>
                  <a:pt x="5972677" y="5645082"/>
                  <a:pt x="5981840" y="5647342"/>
                  <a:pt x="5981205" y="5648556"/>
                </a:cubicBezTo>
                <a:cubicBezTo>
                  <a:pt x="5986742" y="5647866"/>
                  <a:pt x="5978211" y="5644391"/>
                  <a:pt x="5974581" y="5641439"/>
                </a:cubicBezTo>
                <a:close/>
                <a:moveTo>
                  <a:pt x="1801313" y="5640143"/>
                </a:moveTo>
                <a:cubicBezTo>
                  <a:pt x="1800450" y="5639866"/>
                  <a:pt x="1799156" y="5640938"/>
                  <a:pt x="1799156" y="5640938"/>
                </a:cubicBezTo>
                <a:lnTo>
                  <a:pt x="1798293" y="5640662"/>
                </a:lnTo>
                <a:cubicBezTo>
                  <a:pt x="1797861" y="5642010"/>
                  <a:pt x="1797861" y="5642010"/>
                  <a:pt x="1797861" y="5642010"/>
                </a:cubicBezTo>
                <a:cubicBezTo>
                  <a:pt x="1797431" y="5643357"/>
                  <a:pt x="1799157" y="5643910"/>
                  <a:pt x="1799587" y="5645534"/>
                </a:cubicBezTo>
                <a:cubicBezTo>
                  <a:pt x="1800882" y="5644462"/>
                  <a:pt x="1800882" y="5644462"/>
                  <a:pt x="1800882" y="5644462"/>
                </a:cubicBezTo>
                <a:cubicBezTo>
                  <a:pt x="1800451" y="5642838"/>
                  <a:pt x="1800451" y="5642838"/>
                  <a:pt x="1799588" y="5642562"/>
                </a:cubicBezTo>
                <a:cubicBezTo>
                  <a:pt x="1800451" y="5642838"/>
                  <a:pt x="1800882" y="5641491"/>
                  <a:pt x="1800882" y="5641491"/>
                </a:cubicBezTo>
                <a:cubicBezTo>
                  <a:pt x="1801746" y="5641767"/>
                  <a:pt x="1801746" y="5641767"/>
                  <a:pt x="1802176" y="5640419"/>
                </a:cubicBezTo>
                <a:cubicBezTo>
                  <a:pt x="1802176" y="5640419"/>
                  <a:pt x="1801313" y="5640143"/>
                  <a:pt x="1801313" y="5640143"/>
                </a:cubicBezTo>
                <a:close/>
                <a:moveTo>
                  <a:pt x="1883219" y="5639126"/>
                </a:moveTo>
                <a:cubicBezTo>
                  <a:pt x="1885809" y="5639955"/>
                  <a:pt x="1882764" y="5643520"/>
                  <a:pt x="1884490" y="5644071"/>
                </a:cubicBezTo>
                <a:cubicBezTo>
                  <a:pt x="1886233" y="5641604"/>
                  <a:pt x="1884960" y="5636658"/>
                  <a:pt x="1883219" y="5639126"/>
                </a:cubicBezTo>
                <a:close/>
                <a:moveTo>
                  <a:pt x="1854838" y="5638903"/>
                </a:moveTo>
                <a:cubicBezTo>
                  <a:pt x="1852256" y="5641079"/>
                  <a:pt x="1850949" y="5645163"/>
                  <a:pt x="1846678" y="5643796"/>
                </a:cubicBezTo>
                <a:cubicBezTo>
                  <a:pt x="1844029" y="5657957"/>
                  <a:pt x="1840593" y="5659860"/>
                  <a:pt x="1837962" y="5671025"/>
                </a:cubicBezTo>
                <a:cubicBezTo>
                  <a:pt x="1841414" y="5666126"/>
                  <a:pt x="1839654" y="5674568"/>
                  <a:pt x="1842217" y="5675389"/>
                </a:cubicBezTo>
                <a:cubicBezTo>
                  <a:pt x="1843524" y="5671305"/>
                  <a:pt x="1845252" y="5668855"/>
                  <a:pt x="1848249" y="5668315"/>
                </a:cubicBezTo>
                <a:cubicBezTo>
                  <a:pt x="1848685" y="5666954"/>
                  <a:pt x="1848685" y="5666954"/>
                  <a:pt x="1848685" y="5666954"/>
                </a:cubicBezTo>
                <a:cubicBezTo>
                  <a:pt x="1849540" y="5667226"/>
                  <a:pt x="1849959" y="5668861"/>
                  <a:pt x="1852103" y="5668047"/>
                </a:cubicBezTo>
                <a:cubicBezTo>
                  <a:pt x="1853394" y="5666959"/>
                  <a:pt x="1853394" y="5666959"/>
                  <a:pt x="1853394" y="5666959"/>
                </a:cubicBezTo>
                <a:cubicBezTo>
                  <a:pt x="1853394" y="5666959"/>
                  <a:pt x="1853394" y="5666959"/>
                  <a:pt x="1852539" y="5666686"/>
                </a:cubicBezTo>
                <a:cubicBezTo>
                  <a:pt x="1852975" y="5665325"/>
                  <a:pt x="1851685" y="5666412"/>
                  <a:pt x="1851685" y="5666412"/>
                </a:cubicBezTo>
                <a:cubicBezTo>
                  <a:pt x="1850829" y="5666138"/>
                  <a:pt x="1850829" y="5666138"/>
                  <a:pt x="1849976" y="5665865"/>
                </a:cubicBezTo>
                <a:cubicBezTo>
                  <a:pt x="1844901" y="5655235"/>
                  <a:pt x="1860332" y="5651168"/>
                  <a:pt x="1859110" y="5640271"/>
                </a:cubicBezTo>
                <a:cubicBezTo>
                  <a:pt x="1857368" y="5645717"/>
                  <a:pt x="1857401" y="5639725"/>
                  <a:pt x="1854838" y="5638903"/>
                </a:cubicBezTo>
                <a:close/>
                <a:moveTo>
                  <a:pt x="1889245" y="5638029"/>
                </a:moveTo>
                <a:cubicBezTo>
                  <a:pt x="1888365" y="5637747"/>
                  <a:pt x="1887930" y="5639106"/>
                  <a:pt x="1887930" y="5639106"/>
                </a:cubicBezTo>
                <a:cubicBezTo>
                  <a:pt x="1880949" y="5654866"/>
                  <a:pt x="1873532" y="5671985"/>
                  <a:pt x="1865670" y="5687462"/>
                </a:cubicBezTo>
                <a:lnTo>
                  <a:pt x="1865234" y="5688822"/>
                </a:lnTo>
                <a:cubicBezTo>
                  <a:pt x="1864800" y="5690183"/>
                  <a:pt x="1865680" y="5690464"/>
                  <a:pt x="1866557" y="5690745"/>
                </a:cubicBezTo>
                <a:cubicBezTo>
                  <a:pt x="1867436" y="5691027"/>
                  <a:pt x="1868315" y="5691308"/>
                  <a:pt x="1868752" y="5689948"/>
                </a:cubicBezTo>
                <a:cubicBezTo>
                  <a:pt x="1876168" y="5672829"/>
                  <a:pt x="1884028" y="5657352"/>
                  <a:pt x="1890568" y="5639952"/>
                </a:cubicBezTo>
                <a:cubicBezTo>
                  <a:pt x="1890568" y="5639952"/>
                  <a:pt x="1890123" y="5638309"/>
                  <a:pt x="1889245" y="5638029"/>
                </a:cubicBezTo>
                <a:close/>
                <a:moveTo>
                  <a:pt x="1484322" y="5634815"/>
                </a:moveTo>
                <a:cubicBezTo>
                  <a:pt x="1484517" y="5634390"/>
                  <a:pt x="1484330" y="5634422"/>
                  <a:pt x="1483580" y="5635297"/>
                </a:cubicBezTo>
                <a:cubicBezTo>
                  <a:pt x="1481445" y="5636099"/>
                  <a:pt x="1478878" y="5638249"/>
                  <a:pt x="1477162" y="5640673"/>
                </a:cubicBezTo>
                <a:cubicBezTo>
                  <a:pt x="1479720" y="5641491"/>
                  <a:pt x="1483737" y="5636090"/>
                  <a:pt x="1484322" y="5634815"/>
                </a:cubicBezTo>
                <a:close/>
                <a:moveTo>
                  <a:pt x="2849021" y="5633969"/>
                </a:moveTo>
                <a:cubicBezTo>
                  <a:pt x="2848943" y="5635711"/>
                  <a:pt x="2848864" y="5637454"/>
                  <a:pt x="2848864" y="5637454"/>
                </a:cubicBezTo>
                <a:cubicBezTo>
                  <a:pt x="2848903" y="5636582"/>
                  <a:pt x="2850948" y="5635802"/>
                  <a:pt x="2851980" y="5635193"/>
                </a:cubicBezTo>
                <a:cubicBezTo>
                  <a:pt x="2853012" y="5634584"/>
                  <a:pt x="2853030" y="5634149"/>
                  <a:pt x="2849021" y="5633969"/>
                </a:cubicBezTo>
                <a:close/>
                <a:moveTo>
                  <a:pt x="4206050" y="5633901"/>
                </a:moveTo>
                <a:lnTo>
                  <a:pt x="4207715" y="5634124"/>
                </a:lnTo>
                <a:cubicBezTo>
                  <a:pt x="4208108" y="5634313"/>
                  <a:pt x="4207820" y="5634527"/>
                  <a:pt x="4207257" y="5634772"/>
                </a:cubicBezTo>
                <a:lnTo>
                  <a:pt x="4205505" y="5635714"/>
                </a:lnTo>
                <a:close/>
                <a:moveTo>
                  <a:pt x="1762629" y="5633704"/>
                </a:moveTo>
                <a:cubicBezTo>
                  <a:pt x="1762211" y="5635011"/>
                  <a:pt x="1755776" y="5637273"/>
                  <a:pt x="1758393" y="5640993"/>
                </a:cubicBezTo>
                <a:cubicBezTo>
                  <a:pt x="1759668" y="5639241"/>
                  <a:pt x="1762383" y="5636327"/>
                  <a:pt x="1762934" y="5634747"/>
                </a:cubicBezTo>
                <a:cubicBezTo>
                  <a:pt x="1763117" y="5634219"/>
                  <a:pt x="1763060" y="5633842"/>
                  <a:pt x="1762629" y="5633704"/>
                </a:cubicBezTo>
                <a:close/>
                <a:moveTo>
                  <a:pt x="1441381" y="5633541"/>
                </a:moveTo>
                <a:cubicBezTo>
                  <a:pt x="1440989" y="5634768"/>
                  <a:pt x="1440596" y="5635992"/>
                  <a:pt x="1442354" y="5636555"/>
                </a:cubicBezTo>
                <a:cubicBezTo>
                  <a:pt x="1441866" y="5635048"/>
                  <a:pt x="1444505" y="5635892"/>
                  <a:pt x="1445776" y="5634949"/>
                </a:cubicBezTo>
                <a:cubicBezTo>
                  <a:pt x="1444018" y="5634386"/>
                  <a:pt x="1443139" y="5634104"/>
                  <a:pt x="1441381" y="5633541"/>
                </a:cubicBezTo>
                <a:close/>
                <a:moveTo>
                  <a:pt x="1864197" y="5633253"/>
                </a:moveTo>
                <a:cubicBezTo>
                  <a:pt x="1864197" y="5636280"/>
                  <a:pt x="1860243" y="5639552"/>
                  <a:pt x="1862880" y="5640397"/>
                </a:cubicBezTo>
                <a:cubicBezTo>
                  <a:pt x="1862550" y="5639156"/>
                  <a:pt x="1864940" y="5636234"/>
                  <a:pt x="1865043" y="5634493"/>
                </a:cubicBezTo>
                <a:cubicBezTo>
                  <a:pt x="1865077" y="5633913"/>
                  <a:pt x="1864856" y="5633464"/>
                  <a:pt x="1864197" y="5633253"/>
                </a:cubicBezTo>
                <a:close/>
                <a:moveTo>
                  <a:pt x="2969609" y="5633073"/>
                </a:moveTo>
                <a:cubicBezTo>
                  <a:pt x="2969609" y="5633073"/>
                  <a:pt x="2969518" y="5635163"/>
                  <a:pt x="2969518" y="5635163"/>
                </a:cubicBezTo>
                <a:cubicBezTo>
                  <a:pt x="2977538" y="5635521"/>
                  <a:pt x="2977538" y="5635521"/>
                  <a:pt x="2977632" y="5633431"/>
                </a:cubicBezTo>
                <a:cubicBezTo>
                  <a:pt x="2977632" y="5633431"/>
                  <a:pt x="2969609" y="5633073"/>
                  <a:pt x="2969609" y="5633073"/>
                </a:cubicBezTo>
                <a:close/>
                <a:moveTo>
                  <a:pt x="1458727" y="5633042"/>
                </a:moveTo>
                <a:cubicBezTo>
                  <a:pt x="1458288" y="5634414"/>
                  <a:pt x="1456614" y="5633879"/>
                  <a:pt x="1454899" y="5636355"/>
                </a:cubicBezTo>
                <a:cubicBezTo>
                  <a:pt x="1457848" y="5635788"/>
                  <a:pt x="1457807" y="5638800"/>
                  <a:pt x="1459084" y="5637696"/>
                </a:cubicBezTo>
                <a:cubicBezTo>
                  <a:pt x="1454501" y="5634715"/>
                  <a:pt x="1463351" y="5633011"/>
                  <a:pt x="1458727" y="5633042"/>
                </a:cubicBezTo>
                <a:close/>
                <a:moveTo>
                  <a:pt x="1621983" y="5631912"/>
                </a:moveTo>
                <a:cubicBezTo>
                  <a:pt x="1621120" y="5634609"/>
                  <a:pt x="1619793" y="5632699"/>
                  <a:pt x="1618482" y="5633765"/>
                </a:cubicBezTo>
                <a:cubicBezTo>
                  <a:pt x="1621999" y="5634890"/>
                  <a:pt x="1622014" y="5637866"/>
                  <a:pt x="1621550" y="5633260"/>
                </a:cubicBezTo>
                <a:cubicBezTo>
                  <a:pt x="1621991" y="5633401"/>
                  <a:pt x="1622537" y="5633204"/>
                  <a:pt x="1622755" y="5632903"/>
                </a:cubicBezTo>
                <a:cubicBezTo>
                  <a:pt x="1622974" y="5632600"/>
                  <a:pt x="1622861" y="5632193"/>
                  <a:pt x="1621983" y="5631912"/>
                </a:cubicBezTo>
                <a:close/>
                <a:moveTo>
                  <a:pt x="9616437" y="5631232"/>
                </a:moveTo>
                <a:cubicBezTo>
                  <a:pt x="9608353" y="5633010"/>
                  <a:pt x="9617628" y="5636633"/>
                  <a:pt x="9622979" y="5636873"/>
                </a:cubicBezTo>
                <a:cubicBezTo>
                  <a:pt x="9624762" y="5636953"/>
                  <a:pt x="9626110" y="5636657"/>
                  <a:pt x="9626231" y="5635791"/>
                </a:cubicBezTo>
                <a:cubicBezTo>
                  <a:pt x="9615946" y="5634696"/>
                  <a:pt x="9616437" y="5631232"/>
                  <a:pt x="9616437" y="5631232"/>
                </a:cubicBezTo>
                <a:close/>
                <a:moveTo>
                  <a:pt x="9372811" y="5631096"/>
                </a:moveTo>
                <a:cubicBezTo>
                  <a:pt x="9372811" y="5631096"/>
                  <a:pt x="9372319" y="5634561"/>
                  <a:pt x="9372319" y="5634561"/>
                </a:cubicBezTo>
                <a:cubicBezTo>
                  <a:pt x="9372319" y="5634561"/>
                  <a:pt x="9375014" y="5633968"/>
                  <a:pt x="9377709" y="5633376"/>
                </a:cubicBezTo>
                <a:lnTo>
                  <a:pt x="9383096" y="5632191"/>
                </a:lnTo>
                <a:close/>
                <a:moveTo>
                  <a:pt x="9294568" y="5630586"/>
                </a:moveTo>
                <a:cubicBezTo>
                  <a:pt x="9290446" y="5628974"/>
                  <a:pt x="9286159" y="5628519"/>
                  <a:pt x="9285723" y="5631598"/>
                </a:cubicBezTo>
                <a:cubicBezTo>
                  <a:pt x="9285723" y="5631598"/>
                  <a:pt x="9285286" y="5634676"/>
                  <a:pt x="9302431" y="5636501"/>
                </a:cubicBezTo>
                <a:cubicBezTo>
                  <a:pt x="9302649" y="5634961"/>
                  <a:pt x="9298691" y="5632196"/>
                  <a:pt x="9294568" y="5630586"/>
                </a:cubicBezTo>
                <a:close/>
                <a:moveTo>
                  <a:pt x="6012083" y="5629101"/>
                </a:moveTo>
                <a:cubicBezTo>
                  <a:pt x="6016880" y="5631055"/>
                  <a:pt x="6010653" y="5631832"/>
                  <a:pt x="6015451" y="5633788"/>
                </a:cubicBezTo>
                <a:cubicBezTo>
                  <a:pt x="6016522" y="5631738"/>
                  <a:pt x="6019459" y="5631691"/>
                  <a:pt x="6020238" y="5631594"/>
                </a:cubicBezTo>
                <a:cubicBezTo>
                  <a:pt x="6021015" y="5631497"/>
                  <a:pt x="6019638" y="5631350"/>
                  <a:pt x="6012083" y="5629101"/>
                </a:cubicBezTo>
                <a:close/>
                <a:moveTo>
                  <a:pt x="6007006" y="5628992"/>
                </a:moveTo>
                <a:cubicBezTo>
                  <a:pt x="6004894" y="5628589"/>
                  <a:pt x="6003457" y="5628900"/>
                  <a:pt x="6006339" y="5631179"/>
                </a:cubicBezTo>
                <a:cubicBezTo>
                  <a:pt x="6010173" y="5631638"/>
                  <a:pt x="6011611" y="5631487"/>
                  <a:pt x="6011730" y="5631098"/>
                </a:cubicBezTo>
                <a:cubicBezTo>
                  <a:pt x="6011908" y="5630515"/>
                  <a:pt x="6009119" y="5629396"/>
                  <a:pt x="6007006" y="5628992"/>
                </a:cubicBezTo>
                <a:close/>
                <a:moveTo>
                  <a:pt x="2827821" y="5628834"/>
                </a:moveTo>
                <a:cubicBezTo>
                  <a:pt x="2827726" y="5630924"/>
                  <a:pt x="2827726" y="5630924"/>
                  <a:pt x="2827726" y="5630924"/>
                </a:cubicBezTo>
                <a:cubicBezTo>
                  <a:pt x="2833075" y="5631163"/>
                  <a:pt x="2833075" y="5631163"/>
                  <a:pt x="2833075" y="5631163"/>
                </a:cubicBezTo>
                <a:cubicBezTo>
                  <a:pt x="2833075" y="5631163"/>
                  <a:pt x="2833075" y="5631163"/>
                  <a:pt x="2833168" y="5629073"/>
                </a:cubicBezTo>
                <a:cubicBezTo>
                  <a:pt x="2833168" y="5629073"/>
                  <a:pt x="2833168" y="5629073"/>
                  <a:pt x="2827821" y="5628834"/>
                </a:cubicBezTo>
                <a:close/>
                <a:moveTo>
                  <a:pt x="2774256" y="5628537"/>
                </a:moveTo>
                <a:cubicBezTo>
                  <a:pt x="2774256" y="5628537"/>
                  <a:pt x="2774161" y="5630627"/>
                  <a:pt x="2774161" y="5630627"/>
                </a:cubicBezTo>
                <a:cubicBezTo>
                  <a:pt x="2774161" y="5630627"/>
                  <a:pt x="2774161" y="5630627"/>
                  <a:pt x="2782184" y="5630985"/>
                </a:cubicBezTo>
                <a:cubicBezTo>
                  <a:pt x="2782184" y="5630985"/>
                  <a:pt x="2782278" y="5628894"/>
                  <a:pt x="2782278" y="5628894"/>
                </a:cubicBezTo>
                <a:cubicBezTo>
                  <a:pt x="2774256" y="5628537"/>
                  <a:pt x="2774256" y="5628537"/>
                  <a:pt x="2774256" y="5628537"/>
                </a:cubicBezTo>
                <a:close/>
                <a:moveTo>
                  <a:pt x="1446298" y="5627551"/>
                </a:moveTo>
                <a:cubicBezTo>
                  <a:pt x="1445867" y="5628899"/>
                  <a:pt x="1445029" y="5628631"/>
                  <a:pt x="1444599" y="5629979"/>
                </a:cubicBezTo>
                <a:cubicBezTo>
                  <a:pt x="1445434" y="5630248"/>
                  <a:pt x="1448378" y="5629702"/>
                  <a:pt x="1447515" y="5632397"/>
                </a:cubicBezTo>
                <a:cubicBezTo>
                  <a:pt x="1446677" y="5632131"/>
                  <a:pt x="1444166" y="5631326"/>
                  <a:pt x="1446246" y="5633479"/>
                </a:cubicBezTo>
                <a:cubicBezTo>
                  <a:pt x="1447515" y="5632397"/>
                  <a:pt x="1448783" y="5631319"/>
                  <a:pt x="1449619" y="5631586"/>
                </a:cubicBezTo>
                <a:cubicBezTo>
                  <a:pt x="1449214" y="5629971"/>
                  <a:pt x="1448378" y="5629702"/>
                  <a:pt x="1448809" y="5628355"/>
                </a:cubicBezTo>
                <a:cubicBezTo>
                  <a:pt x="1447972" y="5628086"/>
                  <a:pt x="1447135" y="5627819"/>
                  <a:pt x="1446298" y="5627551"/>
                </a:cubicBezTo>
                <a:close/>
                <a:moveTo>
                  <a:pt x="1798083" y="5626459"/>
                </a:moveTo>
                <a:cubicBezTo>
                  <a:pt x="1797909" y="5627205"/>
                  <a:pt x="1804167" y="5629754"/>
                  <a:pt x="1803969" y="5629221"/>
                </a:cubicBezTo>
                <a:cubicBezTo>
                  <a:pt x="1803931" y="5629118"/>
                  <a:pt x="1803660" y="5628904"/>
                  <a:pt x="1803064" y="5628545"/>
                </a:cubicBezTo>
                <a:cubicBezTo>
                  <a:pt x="1802204" y="5628270"/>
                  <a:pt x="1803455" y="5627320"/>
                  <a:pt x="1800879" y="5626494"/>
                </a:cubicBezTo>
                <a:cubicBezTo>
                  <a:pt x="1798914" y="5626161"/>
                  <a:pt x="1798142" y="5626210"/>
                  <a:pt x="1798083" y="5626459"/>
                </a:cubicBezTo>
                <a:close/>
                <a:moveTo>
                  <a:pt x="5955578" y="5625843"/>
                </a:moveTo>
                <a:cubicBezTo>
                  <a:pt x="5955578" y="5625843"/>
                  <a:pt x="5954916" y="5627107"/>
                  <a:pt x="5954916" y="5627107"/>
                </a:cubicBezTo>
                <a:cubicBezTo>
                  <a:pt x="5954255" y="5628372"/>
                  <a:pt x="5954255" y="5628372"/>
                  <a:pt x="5953593" y="5629638"/>
                </a:cubicBezTo>
                <a:cubicBezTo>
                  <a:pt x="5953593" y="5629638"/>
                  <a:pt x="5952931" y="5630902"/>
                  <a:pt x="5952931" y="5630902"/>
                </a:cubicBezTo>
                <a:cubicBezTo>
                  <a:pt x="5952931" y="5630902"/>
                  <a:pt x="5957195" y="5632638"/>
                  <a:pt x="5956534" y="5633903"/>
                </a:cubicBezTo>
                <a:cubicBezTo>
                  <a:pt x="5956534" y="5633903"/>
                  <a:pt x="5956534" y="5633903"/>
                  <a:pt x="5955873" y="5635168"/>
                </a:cubicBezTo>
                <a:cubicBezTo>
                  <a:pt x="5955873" y="5635168"/>
                  <a:pt x="5955210" y="5636433"/>
                  <a:pt x="5955210" y="5636433"/>
                </a:cubicBezTo>
                <a:cubicBezTo>
                  <a:pt x="5955210" y="5636433"/>
                  <a:pt x="5954548" y="5637697"/>
                  <a:pt x="5958814" y="5639434"/>
                </a:cubicBezTo>
                <a:cubicBezTo>
                  <a:pt x="5958814" y="5639434"/>
                  <a:pt x="5959475" y="5638170"/>
                  <a:pt x="5959475" y="5638170"/>
                </a:cubicBezTo>
                <a:cubicBezTo>
                  <a:pt x="5959475" y="5638170"/>
                  <a:pt x="5960137" y="5636905"/>
                  <a:pt x="5960137" y="5636905"/>
                </a:cubicBezTo>
                <a:cubicBezTo>
                  <a:pt x="5965064" y="5637378"/>
                  <a:pt x="5965064" y="5637378"/>
                  <a:pt x="5961461" y="5634375"/>
                </a:cubicBezTo>
                <a:cubicBezTo>
                  <a:pt x="5961461" y="5634375"/>
                  <a:pt x="5962122" y="5633112"/>
                  <a:pt x="5957857" y="5631374"/>
                </a:cubicBezTo>
                <a:cubicBezTo>
                  <a:pt x="5957857" y="5631374"/>
                  <a:pt x="5958520" y="5630109"/>
                  <a:pt x="5958520" y="5630109"/>
                </a:cubicBezTo>
                <a:cubicBezTo>
                  <a:pt x="5959181" y="5628845"/>
                  <a:pt x="5959181" y="5628845"/>
                  <a:pt x="5959842" y="5627580"/>
                </a:cubicBezTo>
                <a:cubicBezTo>
                  <a:pt x="5960504" y="5626316"/>
                  <a:pt x="5960504" y="5626316"/>
                  <a:pt x="5960504" y="5626316"/>
                </a:cubicBezTo>
                <a:cubicBezTo>
                  <a:pt x="5956240" y="5624578"/>
                  <a:pt x="5955578" y="5625843"/>
                  <a:pt x="5955578" y="5625843"/>
                </a:cubicBezTo>
                <a:close/>
                <a:moveTo>
                  <a:pt x="1895992" y="5625600"/>
                </a:moveTo>
                <a:cubicBezTo>
                  <a:pt x="1895113" y="5625317"/>
                  <a:pt x="1894234" y="5625037"/>
                  <a:pt x="1893795" y="5626408"/>
                </a:cubicBezTo>
                <a:cubicBezTo>
                  <a:pt x="1893795" y="5626408"/>
                  <a:pt x="1893795" y="5626408"/>
                  <a:pt x="1893356" y="5627782"/>
                </a:cubicBezTo>
                <a:cubicBezTo>
                  <a:pt x="1892476" y="5627500"/>
                  <a:pt x="1892037" y="5628872"/>
                  <a:pt x="1891598" y="5630244"/>
                </a:cubicBezTo>
                <a:cubicBezTo>
                  <a:pt x="1891598" y="5630244"/>
                  <a:pt x="1891598" y="5630244"/>
                  <a:pt x="1891160" y="5631617"/>
                </a:cubicBezTo>
                <a:cubicBezTo>
                  <a:pt x="1891160" y="5631617"/>
                  <a:pt x="1892038" y="5631899"/>
                  <a:pt x="1892917" y="5632180"/>
                </a:cubicBezTo>
                <a:cubicBezTo>
                  <a:pt x="1893795" y="5632461"/>
                  <a:pt x="1894235" y="5631088"/>
                  <a:pt x="1894235" y="5631088"/>
                </a:cubicBezTo>
                <a:cubicBezTo>
                  <a:pt x="1894235" y="5631088"/>
                  <a:pt x="1894673" y="5629716"/>
                  <a:pt x="1895553" y="5629997"/>
                </a:cubicBezTo>
                <a:cubicBezTo>
                  <a:pt x="1895992" y="5628625"/>
                  <a:pt x="1896871" y="5628906"/>
                  <a:pt x="1897311" y="5627534"/>
                </a:cubicBezTo>
                <a:cubicBezTo>
                  <a:pt x="1897750" y="5626161"/>
                  <a:pt x="1896872" y="5625880"/>
                  <a:pt x="1895992" y="5625600"/>
                </a:cubicBezTo>
                <a:close/>
                <a:moveTo>
                  <a:pt x="5922183" y="5624890"/>
                </a:moveTo>
                <a:cubicBezTo>
                  <a:pt x="5920559" y="5624886"/>
                  <a:pt x="5919654" y="5625658"/>
                  <a:pt x="5922462" y="5627941"/>
                </a:cubicBezTo>
                <a:cubicBezTo>
                  <a:pt x="5925318" y="5627584"/>
                  <a:pt x="5926276" y="5627026"/>
                  <a:pt x="5926227" y="5626483"/>
                </a:cubicBezTo>
                <a:cubicBezTo>
                  <a:pt x="5926153" y="5625669"/>
                  <a:pt x="5923808" y="5624892"/>
                  <a:pt x="5922183" y="5624890"/>
                </a:cubicBezTo>
                <a:close/>
                <a:moveTo>
                  <a:pt x="5931504" y="5624881"/>
                </a:moveTo>
                <a:cubicBezTo>
                  <a:pt x="5929593" y="5626058"/>
                  <a:pt x="5929647" y="5628427"/>
                  <a:pt x="5931442" y="5629941"/>
                </a:cubicBezTo>
                <a:cubicBezTo>
                  <a:pt x="5937058" y="5629099"/>
                  <a:pt x="5941321" y="5630837"/>
                  <a:pt x="5943347" y="5626966"/>
                </a:cubicBezTo>
                <a:cubicBezTo>
                  <a:pt x="5937287" y="5623716"/>
                  <a:pt x="5933413" y="5623702"/>
                  <a:pt x="5931504" y="5624881"/>
                </a:cubicBezTo>
                <a:close/>
                <a:moveTo>
                  <a:pt x="1787276" y="5624842"/>
                </a:moveTo>
                <a:cubicBezTo>
                  <a:pt x="1786426" y="5624570"/>
                  <a:pt x="1785144" y="5625653"/>
                  <a:pt x="1785144" y="5625653"/>
                </a:cubicBezTo>
                <a:cubicBezTo>
                  <a:pt x="1784710" y="5627007"/>
                  <a:pt x="1784710" y="5627007"/>
                  <a:pt x="1784277" y="5628362"/>
                </a:cubicBezTo>
                <a:cubicBezTo>
                  <a:pt x="1783391" y="5634051"/>
                  <a:pt x="1777828" y="5639734"/>
                  <a:pt x="1782906" y="5644346"/>
                </a:cubicBezTo>
                <a:cubicBezTo>
                  <a:pt x="1779942" y="5641904"/>
                  <a:pt x="1776040" y="5654093"/>
                  <a:pt x="1780738" y="5651117"/>
                </a:cubicBezTo>
                <a:cubicBezTo>
                  <a:pt x="1781587" y="5651389"/>
                  <a:pt x="1781587" y="5651389"/>
                  <a:pt x="1781587" y="5651389"/>
                </a:cubicBezTo>
                <a:cubicBezTo>
                  <a:pt x="1780721" y="5654098"/>
                  <a:pt x="1780287" y="5655452"/>
                  <a:pt x="1779420" y="5658162"/>
                </a:cubicBezTo>
                <a:cubicBezTo>
                  <a:pt x="1777703" y="5660597"/>
                  <a:pt x="1776836" y="5663306"/>
                  <a:pt x="1775970" y="5666014"/>
                </a:cubicBezTo>
                <a:cubicBezTo>
                  <a:pt x="1775970" y="5666014"/>
                  <a:pt x="1775120" y="5665743"/>
                  <a:pt x="1775120" y="5665743"/>
                </a:cubicBezTo>
                <a:cubicBezTo>
                  <a:pt x="1775553" y="5664389"/>
                  <a:pt x="1775988" y="5663036"/>
                  <a:pt x="1775988" y="5663036"/>
                </a:cubicBezTo>
                <a:cubicBezTo>
                  <a:pt x="1776421" y="5661680"/>
                  <a:pt x="1776421" y="5661680"/>
                  <a:pt x="1776421" y="5661680"/>
                </a:cubicBezTo>
                <a:cubicBezTo>
                  <a:pt x="1776421" y="5661680"/>
                  <a:pt x="1776005" y="5660054"/>
                  <a:pt x="1775155" y="5659782"/>
                </a:cubicBezTo>
                <a:cubicBezTo>
                  <a:pt x="1774306" y="5659511"/>
                  <a:pt x="1773023" y="5660593"/>
                  <a:pt x="1773023" y="5660593"/>
                </a:cubicBezTo>
                <a:cubicBezTo>
                  <a:pt x="1773023" y="5660593"/>
                  <a:pt x="1773023" y="5660593"/>
                  <a:pt x="1772589" y="5661947"/>
                </a:cubicBezTo>
                <a:cubicBezTo>
                  <a:pt x="1773439" y="5662218"/>
                  <a:pt x="1773439" y="5662218"/>
                  <a:pt x="1773439" y="5662218"/>
                </a:cubicBezTo>
                <a:cubicBezTo>
                  <a:pt x="1773005" y="5663572"/>
                  <a:pt x="1772572" y="5664928"/>
                  <a:pt x="1772138" y="5666282"/>
                </a:cubicBezTo>
                <a:cubicBezTo>
                  <a:pt x="1772138" y="5666282"/>
                  <a:pt x="1772138" y="5666282"/>
                  <a:pt x="1771706" y="5667637"/>
                </a:cubicBezTo>
                <a:cubicBezTo>
                  <a:pt x="1771706" y="5667637"/>
                  <a:pt x="1771272" y="5668991"/>
                  <a:pt x="1771272" y="5668991"/>
                </a:cubicBezTo>
                <a:cubicBezTo>
                  <a:pt x="1769989" y="5670073"/>
                  <a:pt x="1769556" y="5671426"/>
                  <a:pt x="1769121" y="5672780"/>
                </a:cubicBezTo>
                <a:cubicBezTo>
                  <a:pt x="1768688" y="5674136"/>
                  <a:pt x="1769104" y="5675762"/>
                  <a:pt x="1769955" y="5676033"/>
                </a:cubicBezTo>
                <a:cubicBezTo>
                  <a:pt x="1771652" y="5676578"/>
                  <a:pt x="1772935" y="5675495"/>
                  <a:pt x="1772520" y="5673868"/>
                </a:cubicBezTo>
                <a:cubicBezTo>
                  <a:pt x="1772520" y="5673868"/>
                  <a:pt x="1773802" y="5672786"/>
                  <a:pt x="1773802" y="5672786"/>
                </a:cubicBezTo>
                <a:cubicBezTo>
                  <a:pt x="1775085" y="5671704"/>
                  <a:pt x="1775952" y="5668996"/>
                  <a:pt x="1776386" y="5667642"/>
                </a:cubicBezTo>
                <a:cubicBezTo>
                  <a:pt x="1776386" y="5667642"/>
                  <a:pt x="1777235" y="5667913"/>
                  <a:pt x="1777668" y="5666560"/>
                </a:cubicBezTo>
                <a:cubicBezTo>
                  <a:pt x="1778518" y="5666831"/>
                  <a:pt x="1778518" y="5666831"/>
                  <a:pt x="1778518" y="5666831"/>
                </a:cubicBezTo>
                <a:cubicBezTo>
                  <a:pt x="1778536" y="5663850"/>
                  <a:pt x="1779402" y="5661141"/>
                  <a:pt x="1781119" y="5658705"/>
                </a:cubicBezTo>
                <a:cubicBezTo>
                  <a:pt x="1781552" y="5657352"/>
                  <a:pt x="1782419" y="5654641"/>
                  <a:pt x="1783286" y="5651933"/>
                </a:cubicBezTo>
                <a:cubicBezTo>
                  <a:pt x="1785206" y="5651054"/>
                  <a:pt x="1786464" y="5649684"/>
                  <a:pt x="1787332" y="5648026"/>
                </a:cubicBezTo>
                <a:cubicBezTo>
                  <a:pt x="1789933" y="5643050"/>
                  <a:pt x="1789021" y="5635479"/>
                  <a:pt x="1791921" y="5630808"/>
                </a:cubicBezTo>
                <a:cubicBezTo>
                  <a:pt x="1791071" y="5630536"/>
                  <a:pt x="1791071" y="5630536"/>
                  <a:pt x="1791071" y="5630536"/>
                </a:cubicBezTo>
                <a:cubicBezTo>
                  <a:pt x="1791504" y="5629182"/>
                  <a:pt x="1792354" y="5629453"/>
                  <a:pt x="1792787" y="5628099"/>
                </a:cubicBezTo>
                <a:cubicBezTo>
                  <a:pt x="1792787" y="5628099"/>
                  <a:pt x="1792372" y="5626474"/>
                  <a:pt x="1791523" y="5626202"/>
                </a:cubicBezTo>
                <a:cubicBezTo>
                  <a:pt x="1790673" y="5625929"/>
                  <a:pt x="1790240" y="5627285"/>
                  <a:pt x="1789391" y="5627012"/>
                </a:cubicBezTo>
                <a:cubicBezTo>
                  <a:pt x="1789391" y="5627012"/>
                  <a:pt x="1788957" y="5628366"/>
                  <a:pt x="1788957" y="5628366"/>
                </a:cubicBezTo>
                <a:cubicBezTo>
                  <a:pt x="1788957" y="5628366"/>
                  <a:pt x="1788957" y="5628366"/>
                  <a:pt x="1788107" y="5628095"/>
                </a:cubicBezTo>
                <a:cubicBezTo>
                  <a:pt x="1788107" y="5628095"/>
                  <a:pt x="1788541" y="5626740"/>
                  <a:pt x="1788541" y="5626740"/>
                </a:cubicBezTo>
                <a:cubicBezTo>
                  <a:pt x="1788975" y="5625386"/>
                  <a:pt x="1788126" y="5625114"/>
                  <a:pt x="1787276" y="5624842"/>
                </a:cubicBezTo>
                <a:close/>
                <a:moveTo>
                  <a:pt x="2639150" y="5624596"/>
                </a:moveTo>
                <a:cubicBezTo>
                  <a:pt x="2639073" y="5626339"/>
                  <a:pt x="2632311" y="5627783"/>
                  <a:pt x="2638994" y="5628081"/>
                </a:cubicBezTo>
                <a:cubicBezTo>
                  <a:pt x="2638994" y="5628081"/>
                  <a:pt x="2645678" y="5628379"/>
                  <a:pt x="2645758" y="5626638"/>
                </a:cubicBezTo>
                <a:cubicBezTo>
                  <a:pt x="2645835" y="5624895"/>
                  <a:pt x="2639150" y="5624596"/>
                  <a:pt x="2639150" y="5624596"/>
                </a:cubicBezTo>
                <a:close/>
                <a:moveTo>
                  <a:pt x="1457858" y="5623686"/>
                </a:moveTo>
                <a:cubicBezTo>
                  <a:pt x="1456995" y="5623410"/>
                  <a:pt x="1456133" y="5623134"/>
                  <a:pt x="1455690" y="5624515"/>
                </a:cubicBezTo>
                <a:cubicBezTo>
                  <a:pt x="1454827" y="5624238"/>
                  <a:pt x="1454384" y="5625620"/>
                  <a:pt x="1454384" y="5625620"/>
                </a:cubicBezTo>
                <a:cubicBezTo>
                  <a:pt x="1453942" y="5627001"/>
                  <a:pt x="1453942" y="5627001"/>
                  <a:pt x="1453942" y="5627001"/>
                </a:cubicBezTo>
                <a:cubicBezTo>
                  <a:pt x="1451773" y="5627829"/>
                  <a:pt x="1453499" y="5628383"/>
                  <a:pt x="1450027" y="5630316"/>
                </a:cubicBezTo>
                <a:cubicBezTo>
                  <a:pt x="1450310" y="5636117"/>
                  <a:pt x="1455746" y="5635858"/>
                  <a:pt x="1457558" y="5631871"/>
                </a:cubicBezTo>
                <a:cubicBezTo>
                  <a:pt x="1458163" y="5630541"/>
                  <a:pt x="1458363" y="5628797"/>
                  <a:pt x="1457837" y="5626724"/>
                </a:cubicBezTo>
                <a:cubicBezTo>
                  <a:pt x="1458700" y="5627001"/>
                  <a:pt x="1458700" y="5627001"/>
                  <a:pt x="1458700" y="5627001"/>
                </a:cubicBezTo>
                <a:cubicBezTo>
                  <a:pt x="1459142" y="5625620"/>
                  <a:pt x="1458721" y="5623962"/>
                  <a:pt x="1457858" y="5623686"/>
                </a:cubicBezTo>
                <a:close/>
                <a:moveTo>
                  <a:pt x="1475120" y="5623268"/>
                </a:moveTo>
                <a:cubicBezTo>
                  <a:pt x="1474651" y="5624739"/>
                  <a:pt x="1474651" y="5624739"/>
                  <a:pt x="1474651" y="5624739"/>
                </a:cubicBezTo>
                <a:cubicBezTo>
                  <a:pt x="1474651" y="5624739"/>
                  <a:pt x="1474180" y="5626208"/>
                  <a:pt x="1474180" y="5626208"/>
                </a:cubicBezTo>
                <a:cubicBezTo>
                  <a:pt x="1474180" y="5626208"/>
                  <a:pt x="1475436" y="5628232"/>
                  <a:pt x="1476299" y="5628508"/>
                </a:cubicBezTo>
                <a:cubicBezTo>
                  <a:pt x="1476299" y="5628508"/>
                  <a:pt x="1477162" y="5628785"/>
                  <a:pt x="1477633" y="5627314"/>
                </a:cubicBezTo>
                <a:cubicBezTo>
                  <a:pt x="1477633" y="5627314"/>
                  <a:pt x="1477633" y="5627314"/>
                  <a:pt x="1476769" y="5627038"/>
                </a:cubicBezTo>
                <a:cubicBezTo>
                  <a:pt x="1476769" y="5627038"/>
                  <a:pt x="1476376" y="5625291"/>
                  <a:pt x="1475513" y="5625015"/>
                </a:cubicBezTo>
                <a:cubicBezTo>
                  <a:pt x="1476376" y="5625291"/>
                  <a:pt x="1476376" y="5625291"/>
                  <a:pt x="1476376" y="5625291"/>
                </a:cubicBezTo>
                <a:cubicBezTo>
                  <a:pt x="1476376" y="5625291"/>
                  <a:pt x="1477710" y="5624096"/>
                  <a:pt x="1476847" y="5623820"/>
                </a:cubicBezTo>
                <a:cubicBezTo>
                  <a:pt x="1476847" y="5623820"/>
                  <a:pt x="1476847" y="5623820"/>
                  <a:pt x="1475985" y="5623544"/>
                </a:cubicBezTo>
                <a:cubicBezTo>
                  <a:pt x="1475120" y="5623268"/>
                  <a:pt x="1475120" y="5623268"/>
                  <a:pt x="1475120" y="5623268"/>
                </a:cubicBezTo>
                <a:close/>
                <a:moveTo>
                  <a:pt x="1763098" y="5623046"/>
                </a:moveTo>
                <a:cubicBezTo>
                  <a:pt x="1762654" y="5624435"/>
                  <a:pt x="1762654" y="5624435"/>
                  <a:pt x="1762209" y="5625824"/>
                </a:cubicBezTo>
                <a:cubicBezTo>
                  <a:pt x="1761765" y="5627213"/>
                  <a:pt x="1761321" y="5628601"/>
                  <a:pt x="1760380" y="5628301"/>
                </a:cubicBezTo>
                <a:cubicBezTo>
                  <a:pt x="1760380" y="5628301"/>
                  <a:pt x="1759934" y="5629689"/>
                  <a:pt x="1759934" y="5629689"/>
                </a:cubicBezTo>
                <a:cubicBezTo>
                  <a:pt x="1760431" y="5631379"/>
                  <a:pt x="1760876" y="5629990"/>
                  <a:pt x="1761818" y="5630292"/>
                </a:cubicBezTo>
                <a:cubicBezTo>
                  <a:pt x="1763204" y="5629205"/>
                  <a:pt x="1763648" y="5627816"/>
                  <a:pt x="1764537" y="5625038"/>
                </a:cubicBezTo>
                <a:cubicBezTo>
                  <a:pt x="1764537" y="5625038"/>
                  <a:pt x="1764537" y="5625038"/>
                  <a:pt x="1764982" y="5623650"/>
                </a:cubicBezTo>
                <a:cubicBezTo>
                  <a:pt x="1764982" y="5623650"/>
                  <a:pt x="1764041" y="5623348"/>
                  <a:pt x="1764041" y="5623348"/>
                </a:cubicBezTo>
                <a:cubicBezTo>
                  <a:pt x="1763098" y="5623046"/>
                  <a:pt x="1763098" y="5623046"/>
                  <a:pt x="1763098" y="5623046"/>
                </a:cubicBezTo>
                <a:close/>
                <a:moveTo>
                  <a:pt x="5936024" y="5622419"/>
                </a:moveTo>
                <a:cubicBezTo>
                  <a:pt x="5939387" y="5623409"/>
                  <a:pt x="5941499" y="5623700"/>
                  <a:pt x="5942668" y="5623630"/>
                </a:cubicBezTo>
                <a:cubicBezTo>
                  <a:pt x="5943835" y="5623560"/>
                  <a:pt x="5944062" y="5623130"/>
                  <a:pt x="5943650" y="5622678"/>
                </a:cubicBezTo>
                <a:cubicBezTo>
                  <a:pt x="5942831" y="5621774"/>
                  <a:pt x="5939468" y="5620784"/>
                  <a:pt x="5936024" y="5622419"/>
                </a:cubicBezTo>
                <a:close/>
                <a:moveTo>
                  <a:pt x="8896202" y="5621948"/>
                </a:moveTo>
                <a:cubicBezTo>
                  <a:pt x="8896762" y="5623119"/>
                  <a:pt x="8897811" y="5625073"/>
                  <a:pt x="8898089" y="5625404"/>
                </a:cubicBezTo>
                <a:cubicBezTo>
                  <a:pt x="8898275" y="5625625"/>
                  <a:pt x="8898118" y="5625126"/>
                  <a:pt x="8897242" y="5623193"/>
                </a:cubicBezTo>
                <a:cubicBezTo>
                  <a:pt x="8895568" y="5620391"/>
                  <a:pt x="8895642" y="5620779"/>
                  <a:pt x="8896202" y="5621948"/>
                </a:cubicBezTo>
                <a:close/>
                <a:moveTo>
                  <a:pt x="1468215" y="5621057"/>
                </a:moveTo>
                <a:cubicBezTo>
                  <a:pt x="1467745" y="5622528"/>
                  <a:pt x="1467745" y="5622528"/>
                  <a:pt x="1467745" y="5622528"/>
                </a:cubicBezTo>
                <a:cubicBezTo>
                  <a:pt x="1468582" y="5622796"/>
                  <a:pt x="1468582" y="5622796"/>
                  <a:pt x="1468112" y="5624266"/>
                </a:cubicBezTo>
                <a:cubicBezTo>
                  <a:pt x="1468477" y="5626005"/>
                  <a:pt x="1468477" y="5626005"/>
                  <a:pt x="1469314" y="5626272"/>
                </a:cubicBezTo>
                <a:cubicBezTo>
                  <a:pt x="1469314" y="5626272"/>
                  <a:pt x="1469786" y="5624802"/>
                  <a:pt x="1469786" y="5624802"/>
                </a:cubicBezTo>
                <a:cubicBezTo>
                  <a:pt x="1470257" y="5623331"/>
                  <a:pt x="1469889" y="5621593"/>
                  <a:pt x="1469053" y="5621326"/>
                </a:cubicBezTo>
                <a:cubicBezTo>
                  <a:pt x="1469053" y="5621326"/>
                  <a:pt x="1468215" y="5621057"/>
                  <a:pt x="1468215" y="5621057"/>
                </a:cubicBezTo>
                <a:close/>
                <a:moveTo>
                  <a:pt x="1927213" y="5620998"/>
                </a:moveTo>
                <a:cubicBezTo>
                  <a:pt x="1926519" y="5621150"/>
                  <a:pt x="1926175" y="5622224"/>
                  <a:pt x="1927504" y="5624879"/>
                </a:cubicBezTo>
                <a:cubicBezTo>
                  <a:pt x="1928708" y="5624149"/>
                  <a:pt x="1929087" y="5623342"/>
                  <a:pt x="1929035" y="5622653"/>
                </a:cubicBezTo>
                <a:cubicBezTo>
                  <a:pt x="1928957" y="5621617"/>
                  <a:pt x="1927910" y="5620847"/>
                  <a:pt x="1927213" y="5620998"/>
                </a:cubicBezTo>
                <a:close/>
                <a:moveTo>
                  <a:pt x="8915697" y="5619604"/>
                </a:moveTo>
                <a:cubicBezTo>
                  <a:pt x="8912393" y="5619313"/>
                  <a:pt x="8909485" y="5623661"/>
                  <a:pt x="8913430" y="5622592"/>
                </a:cubicBezTo>
                <a:cubicBezTo>
                  <a:pt x="8913084" y="5621499"/>
                  <a:pt x="8916043" y="5620698"/>
                  <a:pt x="8915697" y="5619604"/>
                </a:cubicBezTo>
                <a:close/>
                <a:moveTo>
                  <a:pt x="9343259" y="5618576"/>
                </a:moveTo>
                <a:cubicBezTo>
                  <a:pt x="9343259" y="5618576"/>
                  <a:pt x="9342769" y="5622040"/>
                  <a:pt x="9342769" y="5622040"/>
                </a:cubicBezTo>
                <a:cubicBezTo>
                  <a:pt x="9342769" y="5622040"/>
                  <a:pt x="9353057" y="5623134"/>
                  <a:pt x="9353057" y="5623134"/>
                </a:cubicBezTo>
                <a:cubicBezTo>
                  <a:pt x="9353057" y="5623134"/>
                  <a:pt x="9353549" y="5619670"/>
                  <a:pt x="9353549" y="5619670"/>
                </a:cubicBezTo>
                <a:cubicBezTo>
                  <a:pt x="9353549" y="5619670"/>
                  <a:pt x="9343259" y="5618576"/>
                  <a:pt x="9343259" y="5618576"/>
                </a:cubicBezTo>
                <a:close/>
                <a:moveTo>
                  <a:pt x="6896487" y="5618071"/>
                </a:moveTo>
                <a:cubicBezTo>
                  <a:pt x="6895507" y="5622261"/>
                  <a:pt x="6895507" y="5622261"/>
                  <a:pt x="6895507" y="5622261"/>
                </a:cubicBezTo>
                <a:cubicBezTo>
                  <a:pt x="6895507" y="5622261"/>
                  <a:pt x="6894528" y="5626449"/>
                  <a:pt x="6894528" y="5626449"/>
                </a:cubicBezTo>
                <a:lnTo>
                  <a:pt x="6899273" y="5635504"/>
                </a:lnTo>
                <a:lnTo>
                  <a:pt x="6905057" y="5628370"/>
                </a:lnTo>
                <a:cubicBezTo>
                  <a:pt x="6906035" y="5624182"/>
                  <a:pt x="6906035" y="5624182"/>
                  <a:pt x="6907015" y="5619994"/>
                </a:cubicBezTo>
                <a:cubicBezTo>
                  <a:pt x="6907015" y="5619994"/>
                  <a:pt x="6896487" y="5618071"/>
                  <a:pt x="6896487" y="5618071"/>
                </a:cubicBezTo>
                <a:close/>
                <a:moveTo>
                  <a:pt x="8900491" y="5616304"/>
                </a:moveTo>
                <a:cubicBezTo>
                  <a:pt x="8900837" y="5617397"/>
                  <a:pt x="8894247" y="5620369"/>
                  <a:pt x="8899546" y="5620121"/>
                </a:cubicBezTo>
                <a:cubicBezTo>
                  <a:pt x="8899287" y="5619300"/>
                  <a:pt x="8902373" y="5617575"/>
                  <a:pt x="8902113" y="5616755"/>
                </a:cubicBezTo>
                <a:cubicBezTo>
                  <a:pt x="8902027" y="5616482"/>
                  <a:pt x="8901570" y="5616309"/>
                  <a:pt x="8900491" y="5616304"/>
                </a:cubicBezTo>
                <a:close/>
                <a:moveTo>
                  <a:pt x="4652851" y="5614378"/>
                </a:moveTo>
                <a:cubicBezTo>
                  <a:pt x="4652745" y="5615741"/>
                  <a:pt x="4648407" y="5615465"/>
                  <a:pt x="4652537" y="5618466"/>
                </a:cubicBezTo>
                <a:cubicBezTo>
                  <a:pt x="4656820" y="5619423"/>
                  <a:pt x="4659094" y="5618198"/>
                  <a:pt x="4659199" y="5616835"/>
                </a:cubicBezTo>
                <a:cubicBezTo>
                  <a:pt x="4659305" y="5615473"/>
                  <a:pt x="4657239" y="5613972"/>
                  <a:pt x="4652851" y="5614378"/>
                </a:cubicBezTo>
                <a:close/>
                <a:moveTo>
                  <a:pt x="9575325" y="5614331"/>
                </a:moveTo>
                <a:cubicBezTo>
                  <a:pt x="9572701" y="5614418"/>
                  <a:pt x="9570028" y="5614867"/>
                  <a:pt x="9569823" y="5616310"/>
                </a:cubicBezTo>
                <a:cubicBezTo>
                  <a:pt x="9569414" y="5619197"/>
                  <a:pt x="9579702" y="5620291"/>
                  <a:pt x="9579702" y="5620291"/>
                </a:cubicBezTo>
                <a:cubicBezTo>
                  <a:pt x="9580111" y="5617404"/>
                  <a:pt x="9580111" y="5617404"/>
                  <a:pt x="9580521" y="5614517"/>
                </a:cubicBezTo>
                <a:cubicBezTo>
                  <a:pt x="9580521" y="5614517"/>
                  <a:pt x="9577948" y="5614244"/>
                  <a:pt x="9575325" y="5614331"/>
                </a:cubicBezTo>
                <a:close/>
                <a:moveTo>
                  <a:pt x="1712649" y="5610947"/>
                </a:moveTo>
                <a:lnTo>
                  <a:pt x="1712358" y="5612347"/>
                </a:lnTo>
                <a:lnTo>
                  <a:pt x="1712008" y="5611092"/>
                </a:lnTo>
                <a:close/>
                <a:moveTo>
                  <a:pt x="7259838" y="5610740"/>
                </a:moveTo>
                <a:cubicBezTo>
                  <a:pt x="7259838" y="5610740"/>
                  <a:pt x="7259838" y="5610740"/>
                  <a:pt x="7258871" y="5614878"/>
                </a:cubicBezTo>
                <a:cubicBezTo>
                  <a:pt x="7255970" y="5627290"/>
                  <a:pt x="7255003" y="5631426"/>
                  <a:pt x="7253069" y="5639702"/>
                </a:cubicBezTo>
                <a:cubicBezTo>
                  <a:pt x="7255970" y="5627290"/>
                  <a:pt x="7255003" y="5631426"/>
                  <a:pt x="7246087" y="5625486"/>
                </a:cubicBezTo>
                <a:cubicBezTo>
                  <a:pt x="7248988" y="5613074"/>
                  <a:pt x="7258871" y="5614878"/>
                  <a:pt x="7259838" y="5610740"/>
                </a:cubicBezTo>
                <a:close/>
                <a:moveTo>
                  <a:pt x="3827473" y="5610705"/>
                </a:moveTo>
                <a:cubicBezTo>
                  <a:pt x="3826223" y="5611021"/>
                  <a:pt x="3824945" y="5611730"/>
                  <a:pt x="3824883" y="5612516"/>
                </a:cubicBezTo>
                <a:cubicBezTo>
                  <a:pt x="3824791" y="5613695"/>
                  <a:pt x="3833070" y="5613630"/>
                  <a:pt x="3833149" y="5612597"/>
                </a:cubicBezTo>
                <a:cubicBezTo>
                  <a:pt x="3833178" y="5612254"/>
                  <a:pt x="3832292" y="5611801"/>
                  <a:pt x="3829882" y="5611254"/>
                </a:cubicBezTo>
                <a:cubicBezTo>
                  <a:pt x="3829943" y="5610468"/>
                  <a:pt x="3828723" y="5610390"/>
                  <a:pt x="3827473" y="5610705"/>
                </a:cubicBezTo>
                <a:close/>
                <a:moveTo>
                  <a:pt x="8888111" y="5607193"/>
                </a:moveTo>
                <a:cubicBezTo>
                  <a:pt x="8884695" y="5606784"/>
                  <a:pt x="8878639" y="5608424"/>
                  <a:pt x="8885472" y="5609244"/>
                </a:cubicBezTo>
                <a:cubicBezTo>
                  <a:pt x="8885084" y="5608014"/>
                  <a:pt x="8884695" y="5606784"/>
                  <a:pt x="8886092" y="5607739"/>
                </a:cubicBezTo>
                <a:cubicBezTo>
                  <a:pt x="8886092" y="5607739"/>
                  <a:pt x="8888500" y="5608423"/>
                  <a:pt x="8888111" y="5607193"/>
                </a:cubicBezTo>
                <a:close/>
                <a:moveTo>
                  <a:pt x="5895979" y="5606245"/>
                </a:moveTo>
                <a:cubicBezTo>
                  <a:pt x="5904777" y="5609828"/>
                  <a:pt x="5894014" y="5610001"/>
                  <a:pt x="5894014" y="5610001"/>
                </a:cubicBezTo>
                <a:cubicBezTo>
                  <a:pt x="5898412" y="5611793"/>
                  <a:pt x="5910297" y="5619671"/>
                  <a:pt x="5916006" y="5618959"/>
                </a:cubicBezTo>
                <a:cubicBezTo>
                  <a:pt x="5911607" y="5617167"/>
                  <a:pt x="5911607" y="5617167"/>
                  <a:pt x="5912262" y="5615916"/>
                </a:cubicBezTo>
                <a:cubicBezTo>
                  <a:pt x="5917318" y="5616455"/>
                  <a:pt x="5922370" y="5616994"/>
                  <a:pt x="5927424" y="5617535"/>
                </a:cubicBezTo>
                <a:cubicBezTo>
                  <a:pt x="5927424" y="5617535"/>
                  <a:pt x="5932478" y="5618075"/>
                  <a:pt x="5932478" y="5618075"/>
                </a:cubicBezTo>
                <a:cubicBezTo>
                  <a:pt x="5932478" y="5618075"/>
                  <a:pt x="5932478" y="5618075"/>
                  <a:pt x="5933132" y="5616823"/>
                </a:cubicBezTo>
                <a:cubicBezTo>
                  <a:pt x="5933132" y="5616823"/>
                  <a:pt x="5928733" y="5615032"/>
                  <a:pt x="5928733" y="5615032"/>
                </a:cubicBezTo>
                <a:cubicBezTo>
                  <a:pt x="5928079" y="5616283"/>
                  <a:pt x="5928079" y="5616283"/>
                  <a:pt x="5923681" y="5614491"/>
                </a:cubicBezTo>
                <a:cubicBezTo>
                  <a:pt x="5923026" y="5615744"/>
                  <a:pt x="5917972" y="5615203"/>
                  <a:pt x="5912918" y="5614663"/>
                </a:cubicBezTo>
                <a:cubicBezTo>
                  <a:pt x="5913573" y="5613411"/>
                  <a:pt x="5914883" y="5610908"/>
                  <a:pt x="5910485" y="5609117"/>
                </a:cubicBezTo>
                <a:cubicBezTo>
                  <a:pt x="5905432" y="5608575"/>
                  <a:pt x="5906741" y="5606072"/>
                  <a:pt x="5900378" y="5608036"/>
                </a:cubicBezTo>
                <a:cubicBezTo>
                  <a:pt x="5901033" y="5606784"/>
                  <a:pt x="5896635" y="5604993"/>
                  <a:pt x="5895979" y="5606245"/>
                </a:cubicBezTo>
                <a:close/>
                <a:moveTo>
                  <a:pt x="1889094" y="5605453"/>
                </a:moveTo>
                <a:cubicBezTo>
                  <a:pt x="1887327" y="5607911"/>
                  <a:pt x="1886888" y="5609284"/>
                  <a:pt x="1886449" y="5610656"/>
                </a:cubicBezTo>
                <a:cubicBezTo>
                  <a:pt x="1886010" y="5612030"/>
                  <a:pt x="1886010" y="5612030"/>
                  <a:pt x="1886010" y="5612030"/>
                </a:cubicBezTo>
                <a:cubicBezTo>
                  <a:pt x="1885570" y="5613401"/>
                  <a:pt x="1885130" y="5614774"/>
                  <a:pt x="1884692" y="5616146"/>
                </a:cubicBezTo>
                <a:cubicBezTo>
                  <a:pt x="1884253" y="5617519"/>
                  <a:pt x="1885142" y="5617803"/>
                  <a:pt x="1886032" y="5618088"/>
                </a:cubicBezTo>
                <a:cubicBezTo>
                  <a:pt x="1886920" y="5618372"/>
                  <a:pt x="1887810" y="5618656"/>
                  <a:pt x="1889138" y="5617570"/>
                </a:cubicBezTo>
                <a:cubicBezTo>
                  <a:pt x="1889577" y="5616196"/>
                  <a:pt x="1890017" y="5614824"/>
                  <a:pt x="1890456" y="5613452"/>
                </a:cubicBezTo>
                <a:cubicBezTo>
                  <a:pt x="1890896" y="5612080"/>
                  <a:pt x="1890445" y="5610423"/>
                  <a:pt x="1891774" y="5609335"/>
                </a:cubicBezTo>
                <a:cubicBezTo>
                  <a:pt x="1892439" y="5608791"/>
                  <a:pt x="1892658" y="5608105"/>
                  <a:pt x="1892600" y="5607519"/>
                </a:cubicBezTo>
                <a:cubicBezTo>
                  <a:pt x="1892542" y="5606933"/>
                  <a:pt x="1892208" y="5606448"/>
                  <a:pt x="1891763" y="5606306"/>
                </a:cubicBezTo>
                <a:cubicBezTo>
                  <a:pt x="1891313" y="5604649"/>
                  <a:pt x="1889094" y="5605453"/>
                  <a:pt x="1889094" y="5605453"/>
                </a:cubicBezTo>
                <a:close/>
                <a:moveTo>
                  <a:pt x="2895872" y="5604643"/>
                </a:moveTo>
                <a:cubicBezTo>
                  <a:pt x="2903706" y="5609182"/>
                  <a:pt x="2895498" y="5613005"/>
                  <a:pt x="2903518" y="5613364"/>
                </a:cubicBezTo>
                <a:cubicBezTo>
                  <a:pt x="2907575" y="5612498"/>
                  <a:pt x="2909674" y="5610497"/>
                  <a:pt x="2908753" y="5608623"/>
                </a:cubicBezTo>
                <a:cubicBezTo>
                  <a:pt x="2907831" y="5606749"/>
                  <a:pt x="2903892" y="5605001"/>
                  <a:pt x="2895872" y="5604643"/>
                </a:cubicBezTo>
                <a:close/>
                <a:moveTo>
                  <a:pt x="1453671" y="5604514"/>
                </a:moveTo>
                <a:cubicBezTo>
                  <a:pt x="1452835" y="5604247"/>
                  <a:pt x="1451161" y="5603712"/>
                  <a:pt x="1450721" y="5605083"/>
                </a:cubicBezTo>
                <a:cubicBezTo>
                  <a:pt x="1450282" y="5606455"/>
                  <a:pt x="1449842" y="5607827"/>
                  <a:pt x="1449005" y="5607560"/>
                </a:cubicBezTo>
                <a:cubicBezTo>
                  <a:pt x="1449005" y="5607560"/>
                  <a:pt x="1448566" y="5608933"/>
                  <a:pt x="1448566" y="5608933"/>
                </a:cubicBezTo>
                <a:cubicBezTo>
                  <a:pt x="1448566" y="5608933"/>
                  <a:pt x="1448964" y="5610573"/>
                  <a:pt x="1449801" y="5610841"/>
                </a:cubicBezTo>
                <a:cubicBezTo>
                  <a:pt x="1450638" y="5611108"/>
                  <a:pt x="1451475" y="5611376"/>
                  <a:pt x="1452751" y="5610272"/>
                </a:cubicBezTo>
                <a:cubicBezTo>
                  <a:pt x="1453191" y="5608900"/>
                  <a:pt x="1454467" y="5607795"/>
                  <a:pt x="1454467" y="5607795"/>
                </a:cubicBezTo>
                <a:cubicBezTo>
                  <a:pt x="1454906" y="5606422"/>
                  <a:pt x="1454508" y="5604782"/>
                  <a:pt x="1453671" y="5604514"/>
                </a:cubicBezTo>
                <a:close/>
                <a:moveTo>
                  <a:pt x="9567370" y="5604474"/>
                </a:moveTo>
                <a:cubicBezTo>
                  <a:pt x="9560195" y="5604443"/>
                  <a:pt x="9555277" y="5605386"/>
                  <a:pt x="9559582" y="5608774"/>
                </a:cubicBezTo>
                <a:cubicBezTo>
                  <a:pt x="9564296" y="5609275"/>
                  <a:pt x="9569011" y="5609777"/>
                  <a:pt x="9572598" y="5609793"/>
                </a:cubicBezTo>
                <a:cubicBezTo>
                  <a:pt x="9576186" y="5609808"/>
                  <a:pt x="9578644" y="5609337"/>
                  <a:pt x="9578848" y="5607893"/>
                </a:cubicBezTo>
                <a:cubicBezTo>
                  <a:pt x="9569421" y="5606890"/>
                  <a:pt x="9588281" y="5608897"/>
                  <a:pt x="9588689" y="5606010"/>
                </a:cubicBezTo>
                <a:cubicBezTo>
                  <a:pt x="9583974" y="5605508"/>
                  <a:pt x="9574545" y="5604505"/>
                  <a:pt x="9567370" y="5604474"/>
                </a:cubicBezTo>
                <a:close/>
                <a:moveTo>
                  <a:pt x="2941548" y="5601621"/>
                </a:moveTo>
                <a:cubicBezTo>
                  <a:pt x="2937537" y="5601442"/>
                  <a:pt x="2933503" y="5601787"/>
                  <a:pt x="2933457" y="5602832"/>
                </a:cubicBezTo>
                <a:cubicBezTo>
                  <a:pt x="2941383" y="5605280"/>
                  <a:pt x="2949405" y="5605639"/>
                  <a:pt x="2949497" y="5603547"/>
                </a:cubicBezTo>
                <a:cubicBezTo>
                  <a:pt x="2949545" y="5602502"/>
                  <a:pt x="2945558" y="5601801"/>
                  <a:pt x="2941548" y="5601621"/>
                </a:cubicBezTo>
                <a:close/>
                <a:moveTo>
                  <a:pt x="1718048" y="5601101"/>
                </a:moveTo>
                <a:cubicBezTo>
                  <a:pt x="1717616" y="5602454"/>
                  <a:pt x="1717616" y="5602454"/>
                  <a:pt x="1717183" y="5603805"/>
                </a:cubicBezTo>
                <a:cubicBezTo>
                  <a:pt x="1717183" y="5603805"/>
                  <a:pt x="1717183" y="5603805"/>
                  <a:pt x="1716750" y="5605156"/>
                </a:cubicBezTo>
                <a:cubicBezTo>
                  <a:pt x="1716750" y="5605156"/>
                  <a:pt x="1716750" y="5605156"/>
                  <a:pt x="1715891" y="5604882"/>
                </a:cubicBezTo>
                <a:lnTo>
                  <a:pt x="1715772" y="5604741"/>
                </a:lnTo>
                <a:close/>
                <a:moveTo>
                  <a:pt x="1712459" y="5600802"/>
                </a:moveTo>
                <a:lnTo>
                  <a:pt x="1715772" y="5604741"/>
                </a:lnTo>
                <a:lnTo>
                  <a:pt x="1714166" y="5607310"/>
                </a:lnTo>
                <a:cubicBezTo>
                  <a:pt x="1715884" y="5607861"/>
                  <a:pt x="1716312" y="5609487"/>
                  <a:pt x="1715445" y="5612193"/>
                </a:cubicBezTo>
                <a:cubicBezTo>
                  <a:pt x="1715016" y="5612055"/>
                  <a:pt x="1714588" y="5611172"/>
                  <a:pt x="1714051" y="5610628"/>
                </a:cubicBezTo>
                <a:lnTo>
                  <a:pt x="1712649" y="5610947"/>
                </a:lnTo>
                <a:lnTo>
                  <a:pt x="1713738" y="5605683"/>
                </a:lnTo>
                <a:cubicBezTo>
                  <a:pt x="1712020" y="5605134"/>
                  <a:pt x="1710301" y="5604584"/>
                  <a:pt x="1710734" y="5603232"/>
                </a:cubicBezTo>
                <a:cubicBezTo>
                  <a:pt x="1711593" y="5603506"/>
                  <a:pt x="1712026" y="5602155"/>
                  <a:pt x="1712459" y="5600802"/>
                </a:cubicBezTo>
                <a:close/>
                <a:moveTo>
                  <a:pt x="9718344" y="5599881"/>
                </a:moveTo>
                <a:cubicBezTo>
                  <a:pt x="9718344" y="5599881"/>
                  <a:pt x="9718344" y="5599881"/>
                  <a:pt x="9717885" y="5603113"/>
                </a:cubicBezTo>
                <a:cubicBezTo>
                  <a:pt x="9712512" y="5604182"/>
                  <a:pt x="9704797" y="5603362"/>
                  <a:pt x="9698310" y="5603082"/>
                </a:cubicBezTo>
                <a:cubicBezTo>
                  <a:pt x="9691824" y="5602802"/>
                  <a:pt x="9686566" y="5603063"/>
                  <a:pt x="9686107" y="5606296"/>
                </a:cubicBezTo>
                <a:cubicBezTo>
                  <a:pt x="9695936" y="5610624"/>
                  <a:pt x="9705764" y="5614950"/>
                  <a:pt x="9726795" y="5613907"/>
                </a:cubicBezTo>
                <a:cubicBezTo>
                  <a:pt x="9727713" y="5607441"/>
                  <a:pt x="9717427" y="5606346"/>
                  <a:pt x="9717885" y="5603113"/>
                </a:cubicBezTo>
                <a:cubicBezTo>
                  <a:pt x="9728170" y="5604209"/>
                  <a:pt x="9728170" y="5604209"/>
                  <a:pt x="9728170" y="5604209"/>
                </a:cubicBezTo>
                <a:cubicBezTo>
                  <a:pt x="9728170" y="5604209"/>
                  <a:pt x="9728170" y="5604209"/>
                  <a:pt x="9728630" y="5600975"/>
                </a:cubicBezTo>
                <a:cubicBezTo>
                  <a:pt x="9728630" y="5600975"/>
                  <a:pt x="9728630" y="5600975"/>
                  <a:pt x="9718344" y="5599881"/>
                </a:cubicBezTo>
                <a:close/>
                <a:moveTo>
                  <a:pt x="1921496" y="5599541"/>
                </a:moveTo>
                <a:cubicBezTo>
                  <a:pt x="1917520" y="5596828"/>
                  <a:pt x="1916266" y="5600748"/>
                  <a:pt x="1915011" y="5604670"/>
                </a:cubicBezTo>
                <a:cubicBezTo>
                  <a:pt x="1919404" y="5606076"/>
                  <a:pt x="1920660" y="5602155"/>
                  <a:pt x="1921496" y="5599541"/>
                </a:cubicBezTo>
                <a:close/>
                <a:moveTo>
                  <a:pt x="1511319" y="5599191"/>
                </a:moveTo>
                <a:cubicBezTo>
                  <a:pt x="1510482" y="5598923"/>
                  <a:pt x="1509645" y="5598655"/>
                  <a:pt x="1509212" y="5600003"/>
                </a:cubicBezTo>
                <a:cubicBezTo>
                  <a:pt x="1508782" y="5601351"/>
                  <a:pt x="1508782" y="5601351"/>
                  <a:pt x="1509188" y="5602967"/>
                </a:cubicBezTo>
                <a:cubicBezTo>
                  <a:pt x="1509593" y="5604583"/>
                  <a:pt x="1509593" y="5604583"/>
                  <a:pt x="1509593" y="5604583"/>
                </a:cubicBezTo>
                <a:cubicBezTo>
                  <a:pt x="1510429" y="5604852"/>
                  <a:pt x="1510835" y="5606466"/>
                  <a:pt x="1512077" y="5608351"/>
                </a:cubicBezTo>
                <a:cubicBezTo>
                  <a:pt x="1510810" y="5609430"/>
                  <a:pt x="1510378" y="5610778"/>
                  <a:pt x="1509947" y="5612125"/>
                </a:cubicBezTo>
                <a:cubicBezTo>
                  <a:pt x="1509516" y="5613473"/>
                  <a:pt x="1509516" y="5613473"/>
                  <a:pt x="1509516" y="5613473"/>
                </a:cubicBezTo>
                <a:cubicBezTo>
                  <a:pt x="1509516" y="5613473"/>
                  <a:pt x="1509516" y="5613473"/>
                  <a:pt x="1509083" y="5614822"/>
                </a:cubicBezTo>
                <a:cubicBezTo>
                  <a:pt x="1509083" y="5614822"/>
                  <a:pt x="1508652" y="5616170"/>
                  <a:pt x="1509489" y="5616438"/>
                </a:cubicBezTo>
                <a:cubicBezTo>
                  <a:pt x="1510326" y="5616706"/>
                  <a:pt x="1511595" y="5615626"/>
                  <a:pt x="1511595" y="5615626"/>
                </a:cubicBezTo>
                <a:cubicBezTo>
                  <a:pt x="1512026" y="5614277"/>
                  <a:pt x="1512026" y="5614277"/>
                  <a:pt x="1512457" y="5612930"/>
                </a:cubicBezTo>
                <a:cubicBezTo>
                  <a:pt x="1512889" y="5611582"/>
                  <a:pt x="1513321" y="5610235"/>
                  <a:pt x="1514589" y="5609154"/>
                </a:cubicBezTo>
                <a:cubicBezTo>
                  <a:pt x="1515426" y="5609422"/>
                  <a:pt x="1516694" y="5608342"/>
                  <a:pt x="1516694" y="5608342"/>
                </a:cubicBezTo>
                <a:cubicBezTo>
                  <a:pt x="1517963" y="5607262"/>
                  <a:pt x="1517963" y="5607262"/>
                  <a:pt x="1517557" y="5605647"/>
                </a:cubicBezTo>
                <a:cubicBezTo>
                  <a:pt x="1516720" y="5605379"/>
                  <a:pt x="1515883" y="5605111"/>
                  <a:pt x="1515452" y="5606459"/>
                </a:cubicBezTo>
                <a:cubicBezTo>
                  <a:pt x="1514615" y="5606190"/>
                  <a:pt x="1514615" y="5606190"/>
                  <a:pt x="1514615" y="5606190"/>
                </a:cubicBezTo>
                <a:cubicBezTo>
                  <a:pt x="1514209" y="5604575"/>
                  <a:pt x="1513803" y="5602958"/>
                  <a:pt x="1512131" y="5602423"/>
                </a:cubicBezTo>
                <a:cubicBezTo>
                  <a:pt x="1512561" y="5601075"/>
                  <a:pt x="1512561" y="5601075"/>
                  <a:pt x="1512561" y="5601075"/>
                </a:cubicBezTo>
                <a:cubicBezTo>
                  <a:pt x="1512991" y="5599727"/>
                  <a:pt x="1512155" y="5599459"/>
                  <a:pt x="1511319" y="5599191"/>
                </a:cubicBezTo>
                <a:close/>
                <a:moveTo>
                  <a:pt x="1529735" y="5598497"/>
                </a:moveTo>
                <a:cubicBezTo>
                  <a:pt x="1528773" y="5598189"/>
                  <a:pt x="1528132" y="5597984"/>
                  <a:pt x="1527491" y="5598515"/>
                </a:cubicBezTo>
                <a:cubicBezTo>
                  <a:pt x="1528346" y="5598788"/>
                  <a:pt x="1529200" y="5599061"/>
                  <a:pt x="1527919" y="5600123"/>
                </a:cubicBezTo>
                <a:cubicBezTo>
                  <a:pt x="1528346" y="5601731"/>
                  <a:pt x="1528346" y="5601731"/>
                  <a:pt x="1528346" y="5601731"/>
                </a:cubicBezTo>
                <a:cubicBezTo>
                  <a:pt x="1527919" y="5600123"/>
                  <a:pt x="1527064" y="5599850"/>
                  <a:pt x="1526210" y="5599574"/>
                </a:cubicBezTo>
                <a:cubicBezTo>
                  <a:pt x="1526210" y="5599574"/>
                  <a:pt x="1525356" y="5599302"/>
                  <a:pt x="1524927" y="5600637"/>
                </a:cubicBezTo>
                <a:cubicBezTo>
                  <a:pt x="1524927" y="5600637"/>
                  <a:pt x="1525783" y="5600910"/>
                  <a:pt x="1525783" y="5600910"/>
                </a:cubicBezTo>
                <a:cubicBezTo>
                  <a:pt x="1525783" y="5600910"/>
                  <a:pt x="1526637" y="5601184"/>
                  <a:pt x="1526210" y="5602517"/>
                </a:cubicBezTo>
                <a:cubicBezTo>
                  <a:pt x="1525784" y="5603851"/>
                  <a:pt x="1526211" y="5605459"/>
                  <a:pt x="1528347" y="5604672"/>
                </a:cubicBezTo>
                <a:cubicBezTo>
                  <a:pt x="1529200" y="5604945"/>
                  <a:pt x="1529200" y="5604945"/>
                  <a:pt x="1529200" y="5604945"/>
                </a:cubicBezTo>
                <a:cubicBezTo>
                  <a:pt x="1527920" y="5606008"/>
                  <a:pt x="1527492" y="5607340"/>
                  <a:pt x="1527066" y="5608675"/>
                </a:cubicBezTo>
                <a:cubicBezTo>
                  <a:pt x="1527066" y="5608675"/>
                  <a:pt x="1527066" y="5608675"/>
                  <a:pt x="1526638" y="5610009"/>
                </a:cubicBezTo>
                <a:cubicBezTo>
                  <a:pt x="1526638" y="5610009"/>
                  <a:pt x="1526638" y="5610009"/>
                  <a:pt x="1527493" y="5610283"/>
                </a:cubicBezTo>
                <a:cubicBezTo>
                  <a:pt x="1527493" y="5610283"/>
                  <a:pt x="1528347" y="5610556"/>
                  <a:pt x="1528347" y="5610556"/>
                </a:cubicBezTo>
                <a:cubicBezTo>
                  <a:pt x="1527920" y="5608949"/>
                  <a:pt x="1529201" y="5607888"/>
                  <a:pt x="1529628" y="5606554"/>
                </a:cubicBezTo>
                <a:cubicBezTo>
                  <a:pt x="1529628" y="5606554"/>
                  <a:pt x="1530483" y="5606827"/>
                  <a:pt x="1530483" y="5606827"/>
                </a:cubicBezTo>
                <a:cubicBezTo>
                  <a:pt x="1530056" y="5608161"/>
                  <a:pt x="1530910" y="5608434"/>
                  <a:pt x="1530484" y="5609768"/>
                </a:cubicBezTo>
                <a:cubicBezTo>
                  <a:pt x="1527920" y="5611891"/>
                  <a:pt x="1530483" y="5615653"/>
                  <a:pt x="1527065" y="5611617"/>
                </a:cubicBezTo>
                <a:cubicBezTo>
                  <a:pt x="1527920" y="5614832"/>
                  <a:pt x="1525785" y="5618562"/>
                  <a:pt x="1527067" y="5620443"/>
                </a:cubicBezTo>
                <a:cubicBezTo>
                  <a:pt x="1528349" y="5619382"/>
                  <a:pt x="1529203" y="5619655"/>
                  <a:pt x="1529630" y="5621264"/>
                </a:cubicBezTo>
                <a:cubicBezTo>
                  <a:pt x="1532193" y="5616201"/>
                  <a:pt x="1534329" y="5621296"/>
                  <a:pt x="1536464" y="5617567"/>
                </a:cubicBezTo>
                <a:cubicBezTo>
                  <a:pt x="1532619" y="5617808"/>
                  <a:pt x="1537319" y="5611956"/>
                  <a:pt x="1535182" y="5609803"/>
                </a:cubicBezTo>
                <a:cubicBezTo>
                  <a:pt x="1535182" y="5609803"/>
                  <a:pt x="1535611" y="5608467"/>
                  <a:pt x="1536037" y="5607134"/>
                </a:cubicBezTo>
                <a:cubicBezTo>
                  <a:pt x="1537746" y="5607680"/>
                  <a:pt x="1538921" y="5605483"/>
                  <a:pt x="1539293" y="5603579"/>
                </a:cubicBezTo>
                <a:lnTo>
                  <a:pt x="1538543" y="5602715"/>
                </a:lnTo>
                <a:lnTo>
                  <a:pt x="1538759" y="5602306"/>
                </a:lnTo>
                <a:cubicBezTo>
                  <a:pt x="1538600" y="5602071"/>
                  <a:pt x="1538172" y="5601934"/>
                  <a:pt x="1537745" y="5601796"/>
                </a:cubicBezTo>
                <a:lnTo>
                  <a:pt x="1538543" y="5602715"/>
                </a:lnTo>
                <a:lnTo>
                  <a:pt x="1538172" y="5603403"/>
                </a:lnTo>
                <a:cubicBezTo>
                  <a:pt x="1535609" y="5599642"/>
                  <a:pt x="1536463" y="5602857"/>
                  <a:pt x="1534327" y="5603645"/>
                </a:cubicBezTo>
                <a:cubicBezTo>
                  <a:pt x="1534755" y="5602310"/>
                  <a:pt x="1533046" y="5601763"/>
                  <a:pt x="1533899" y="5599095"/>
                </a:cubicBezTo>
                <a:cubicBezTo>
                  <a:pt x="1531978" y="5599215"/>
                  <a:pt x="1530695" y="5598805"/>
                  <a:pt x="1529735" y="5598497"/>
                </a:cubicBezTo>
                <a:close/>
                <a:moveTo>
                  <a:pt x="4217259" y="5596556"/>
                </a:moveTo>
                <a:lnTo>
                  <a:pt x="4220008" y="5596730"/>
                </a:lnTo>
                <a:cubicBezTo>
                  <a:pt x="4220571" y="5596766"/>
                  <a:pt x="4220571" y="5596766"/>
                  <a:pt x="4220571" y="5596766"/>
                </a:cubicBezTo>
                <a:cubicBezTo>
                  <a:pt x="4225068" y="5597052"/>
                  <a:pt x="4225068" y="5597052"/>
                  <a:pt x="4225068" y="5597052"/>
                </a:cubicBezTo>
                <a:lnTo>
                  <a:pt x="4226259" y="5597127"/>
                </a:lnTo>
                <a:lnTo>
                  <a:pt x="4224997" y="5602187"/>
                </a:lnTo>
                <a:lnTo>
                  <a:pt x="4223083" y="5602410"/>
                </a:lnTo>
                <a:lnTo>
                  <a:pt x="4215085" y="5603801"/>
                </a:lnTo>
                <a:close/>
                <a:moveTo>
                  <a:pt x="2941819" y="5595525"/>
                </a:moveTo>
                <a:cubicBezTo>
                  <a:pt x="2933717" y="5597025"/>
                  <a:pt x="2933633" y="5598883"/>
                  <a:pt x="2933633" y="5598883"/>
                </a:cubicBezTo>
                <a:cubicBezTo>
                  <a:pt x="2941654" y="5599241"/>
                  <a:pt x="2941570" y="5601099"/>
                  <a:pt x="2949592" y="5601457"/>
                </a:cubicBezTo>
                <a:cubicBezTo>
                  <a:pt x="2949756" y="5597741"/>
                  <a:pt x="2949840" y="5595883"/>
                  <a:pt x="2941819" y="5595525"/>
                </a:cubicBezTo>
                <a:close/>
                <a:moveTo>
                  <a:pt x="4681583" y="5593765"/>
                </a:moveTo>
                <a:cubicBezTo>
                  <a:pt x="4679227" y="5601613"/>
                  <a:pt x="4678049" y="5605537"/>
                  <a:pt x="4684973" y="5607251"/>
                </a:cubicBezTo>
                <a:cubicBezTo>
                  <a:pt x="4684973" y="5607251"/>
                  <a:pt x="4686151" y="5603326"/>
                  <a:pt x="4687329" y="5599404"/>
                </a:cubicBezTo>
                <a:cubicBezTo>
                  <a:pt x="4687329" y="5599404"/>
                  <a:pt x="4688507" y="5595479"/>
                  <a:pt x="4681583" y="5593765"/>
                </a:cubicBezTo>
                <a:close/>
                <a:moveTo>
                  <a:pt x="6810521" y="5593436"/>
                </a:moveTo>
                <a:lnTo>
                  <a:pt x="6811858" y="5599389"/>
                </a:lnTo>
                <a:lnTo>
                  <a:pt x="6810790" y="5597798"/>
                </a:lnTo>
                <a:cubicBezTo>
                  <a:pt x="6810038" y="5595504"/>
                  <a:pt x="6810521" y="5593436"/>
                  <a:pt x="6810521" y="5593436"/>
                </a:cubicBezTo>
                <a:close/>
                <a:moveTo>
                  <a:pt x="4816630" y="5593351"/>
                </a:moveTo>
                <a:cubicBezTo>
                  <a:pt x="4817849" y="5593653"/>
                  <a:pt x="4820287" y="5594256"/>
                  <a:pt x="4825774" y="5593428"/>
                </a:cubicBezTo>
                <a:cubicBezTo>
                  <a:pt x="4825774" y="5593428"/>
                  <a:pt x="4825774" y="5593428"/>
                  <a:pt x="4824553" y="5597498"/>
                </a:cubicBezTo>
                <a:cubicBezTo>
                  <a:pt x="4823331" y="5601567"/>
                  <a:pt x="4812358" y="5603223"/>
                  <a:pt x="4811136" y="5607293"/>
                </a:cubicBezTo>
                <a:cubicBezTo>
                  <a:pt x="4811136" y="5607293"/>
                  <a:pt x="4816022" y="5591015"/>
                  <a:pt x="4814800" y="5595084"/>
                </a:cubicBezTo>
                <a:cubicBezTo>
                  <a:pt x="4815411" y="5593049"/>
                  <a:pt x="4815411" y="5593049"/>
                  <a:pt x="4816630" y="5593351"/>
                </a:cubicBezTo>
                <a:close/>
                <a:moveTo>
                  <a:pt x="2912597" y="5590031"/>
                </a:moveTo>
                <a:cubicBezTo>
                  <a:pt x="2904488" y="5591646"/>
                  <a:pt x="2904488" y="5591646"/>
                  <a:pt x="2904399" y="5593621"/>
                </a:cubicBezTo>
                <a:cubicBezTo>
                  <a:pt x="2896292" y="5595238"/>
                  <a:pt x="2896028" y="5601160"/>
                  <a:pt x="2912158" y="5599902"/>
                </a:cubicBezTo>
                <a:cubicBezTo>
                  <a:pt x="2912158" y="5599902"/>
                  <a:pt x="2912422" y="5593979"/>
                  <a:pt x="2904399" y="5593621"/>
                </a:cubicBezTo>
                <a:cubicBezTo>
                  <a:pt x="2904488" y="5591646"/>
                  <a:pt x="2904488" y="5591646"/>
                  <a:pt x="2912509" y="5592006"/>
                </a:cubicBezTo>
                <a:cubicBezTo>
                  <a:pt x="2912509" y="5592006"/>
                  <a:pt x="2912597" y="5590031"/>
                  <a:pt x="2912597" y="5590031"/>
                </a:cubicBezTo>
                <a:close/>
                <a:moveTo>
                  <a:pt x="4535071" y="5588623"/>
                </a:moveTo>
                <a:lnTo>
                  <a:pt x="4534212" y="5589707"/>
                </a:lnTo>
                <a:lnTo>
                  <a:pt x="4533182" y="5588940"/>
                </a:lnTo>
                <a:close/>
                <a:moveTo>
                  <a:pt x="9281388" y="5588551"/>
                </a:moveTo>
                <a:cubicBezTo>
                  <a:pt x="9281388" y="5588551"/>
                  <a:pt x="9281388" y="5588551"/>
                  <a:pt x="9280897" y="5592016"/>
                </a:cubicBezTo>
                <a:cubicBezTo>
                  <a:pt x="9280897" y="5592016"/>
                  <a:pt x="9291185" y="5593110"/>
                  <a:pt x="9291185" y="5593110"/>
                </a:cubicBezTo>
                <a:cubicBezTo>
                  <a:pt x="9291677" y="5589646"/>
                  <a:pt x="9291677" y="5589646"/>
                  <a:pt x="9291677" y="5589646"/>
                </a:cubicBezTo>
                <a:cubicBezTo>
                  <a:pt x="9291677" y="5589646"/>
                  <a:pt x="9281388" y="5588551"/>
                  <a:pt x="9281388" y="5588551"/>
                </a:cubicBezTo>
                <a:close/>
                <a:moveTo>
                  <a:pt x="2980218" y="5587564"/>
                </a:moveTo>
                <a:cubicBezTo>
                  <a:pt x="2980218" y="5587564"/>
                  <a:pt x="2980130" y="5589489"/>
                  <a:pt x="2980130" y="5589489"/>
                </a:cubicBezTo>
                <a:cubicBezTo>
                  <a:pt x="2972645" y="5589155"/>
                  <a:pt x="2972558" y="5591080"/>
                  <a:pt x="2964987" y="5592670"/>
                </a:cubicBezTo>
                <a:cubicBezTo>
                  <a:pt x="2964557" y="5602292"/>
                  <a:pt x="2956814" y="5607732"/>
                  <a:pt x="2956384" y="5617353"/>
                </a:cubicBezTo>
                <a:cubicBezTo>
                  <a:pt x="2956384" y="5617353"/>
                  <a:pt x="2963870" y="5617688"/>
                  <a:pt x="2963784" y="5619613"/>
                </a:cubicBezTo>
                <a:cubicBezTo>
                  <a:pt x="2963784" y="5619613"/>
                  <a:pt x="2956297" y="5619278"/>
                  <a:pt x="2956297" y="5619278"/>
                </a:cubicBezTo>
                <a:cubicBezTo>
                  <a:pt x="2948554" y="5624717"/>
                  <a:pt x="2948038" y="5636264"/>
                  <a:pt x="2947781" y="5642038"/>
                </a:cubicBezTo>
                <a:cubicBezTo>
                  <a:pt x="2962667" y="5644631"/>
                  <a:pt x="2962838" y="5640781"/>
                  <a:pt x="2970239" y="5643041"/>
                </a:cubicBezTo>
                <a:cubicBezTo>
                  <a:pt x="2977724" y="5643375"/>
                  <a:pt x="2970324" y="5641117"/>
                  <a:pt x="2977895" y="5639526"/>
                </a:cubicBezTo>
                <a:cubicBezTo>
                  <a:pt x="2962923" y="5638858"/>
                  <a:pt x="2963010" y="5636933"/>
                  <a:pt x="2955524" y="5636599"/>
                </a:cubicBezTo>
                <a:cubicBezTo>
                  <a:pt x="2955610" y="5634674"/>
                  <a:pt x="2963096" y="5635008"/>
                  <a:pt x="2963182" y="5633084"/>
                </a:cubicBezTo>
                <a:cubicBezTo>
                  <a:pt x="2963267" y="5631160"/>
                  <a:pt x="2955696" y="5632750"/>
                  <a:pt x="2955783" y="5630825"/>
                </a:cubicBezTo>
                <a:cubicBezTo>
                  <a:pt x="2955869" y="5628900"/>
                  <a:pt x="2963355" y="5629235"/>
                  <a:pt x="2963440" y="5627310"/>
                </a:cubicBezTo>
                <a:cubicBezTo>
                  <a:pt x="2963355" y="5629235"/>
                  <a:pt x="2963355" y="5629235"/>
                  <a:pt x="2963355" y="5629235"/>
                </a:cubicBezTo>
                <a:cubicBezTo>
                  <a:pt x="2963355" y="5629235"/>
                  <a:pt x="2970840" y="5629570"/>
                  <a:pt x="2978325" y="5629904"/>
                </a:cubicBezTo>
                <a:cubicBezTo>
                  <a:pt x="2970840" y="5629570"/>
                  <a:pt x="2970925" y="5627644"/>
                  <a:pt x="2963440" y="5627310"/>
                </a:cubicBezTo>
                <a:cubicBezTo>
                  <a:pt x="2963526" y="5625387"/>
                  <a:pt x="2970925" y="5627644"/>
                  <a:pt x="2971012" y="5625720"/>
                </a:cubicBezTo>
                <a:cubicBezTo>
                  <a:pt x="2971097" y="5623796"/>
                  <a:pt x="2971182" y="5621871"/>
                  <a:pt x="2978756" y="5620281"/>
                </a:cubicBezTo>
                <a:cubicBezTo>
                  <a:pt x="2978670" y="5622206"/>
                  <a:pt x="2986155" y="5622540"/>
                  <a:pt x="2986155" y="5622540"/>
                </a:cubicBezTo>
                <a:cubicBezTo>
                  <a:pt x="2993812" y="5619026"/>
                  <a:pt x="2993985" y="5615176"/>
                  <a:pt x="2986586" y="5612917"/>
                </a:cubicBezTo>
                <a:cubicBezTo>
                  <a:pt x="2986586" y="5612917"/>
                  <a:pt x="2986671" y="5610993"/>
                  <a:pt x="2986671" y="5610993"/>
                </a:cubicBezTo>
                <a:cubicBezTo>
                  <a:pt x="2986757" y="5609069"/>
                  <a:pt x="2994243" y="5609402"/>
                  <a:pt x="2994328" y="5607479"/>
                </a:cubicBezTo>
                <a:cubicBezTo>
                  <a:pt x="2994415" y="5605554"/>
                  <a:pt x="2986930" y="5605220"/>
                  <a:pt x="2987101" y="5601370"/>
                </a:cubicBezTo>
                <a:cubicBezTo>
                  <a:pt x="2987101" y="5601370"/>
                  <a:pt x="2994587" y="5601705"/>
                  <a:pt x="2994587" y="5601705"/>
                </a:cubicBezTo>
                <a:cubicBezTo>
                  <a:pt x="2994587" y="5601705"/>
                  <a:pt x="2994501" y="5603628"/>
                  <a:pt x="3001988" y="5603964"/>
                </a:cubicBezTo>
                <a:cubicBezTo>
                  <a:pt x="3002074" y="5602039"/>
                  <a:pt x="3002074" y="5602039"/>
                  <a:pt x="3002074" y="5602039"/>
                </a:cubicBezTo>
                <a:cubicBezTo>
                  <a:pt x="3002074" y="5602039"/>
                  <a:pt x="3002160" y="5600115"/>
                  <a:pt x="3002160" y="5600115"/>
                </a:cubicBezTo>
                <a:cubicBezTo>
                  <a:pt x="2994673" y="5599780"/>
                  <a:pt x="2994673" y="5599780"/>
                  <a:pt x="2994673" y="5599780"/>
                </a:cubicBezTo>
                <a:cubicBezTo>
                  <a:pt x="2994673" y="5599780"/>
                  <a:pt x="2987358" y="5595596"/>
                  <a:pt x="2994845" y="5595931"/>
                </a:cubicBezTo>
                <a:cubicBezTo>
                  <a:pt x="3002330" y="5596266"/>
                  <a:pt x="3002245" y="5598191"/>
                  <a:pt x="3009817" y="5596600"/>
                </a:cubicBezTo>
                <a:cubicBezTo>
                  <a:pt x="3009903" y="5594675"/>
                  <a:pt x="3009903" y="5594675"/>
                  <a:pt x="3009989" y="5592751"/>
                </a:cubicBezTo>
                <a:cubicBezTo>
                  <a:pt x="3009989" y="5592751"/>
                  <a:pt x="3009989" y="5592751"/>
                  <a:pt x="3010074" y="5590827"/>
                </a:cubicBezTo>
                <a:cubicBezTo>
                  <a:pt x="2995017" y="5592081"/>
                  <a:pt x="2995103" y="5590158"/>
                  <a:pt x="2987618" y="5589823"/>
                </a:cubicBezTo>
                <a:cubicBezTo>
                  <a:pt x="2987618" y="5589823"/>
                  <a:pt x="2980218" y="5587564"/>
                  <a:pt x="2980218" y="5587564"/>
                </a:cubicBezTo>
                <a:close/>
                <a:moveTo>
                  <a:pt x="8992781" y="5587305"/>
                </a:moveTo>
                <a:cubicBezTo>
                  <a:pt x="8992781" y="5587305"/>
                  <a:pt x="8991812" y="5587567"/>
                  <a:pt x="8992200" y="5588798"/>
                </a:cubicBezTo>
                <a:cubicBezTo>
                  <a:pt x="8992200" y="5588798"/>
                  <a:pt x="8992589" y="5590027"/>
                  <a:pt x="8992589" y="5590027"/>
                </a:cubicBezTo>
                <a:cubicBezTo>
                  <a:pt x="8991619" y="5590289"/>
                  <a:pt x="8992009" y="5591520"/>
                  <a:pt x="8992009" y="5591520"/>
                </a:cubicBezTo>
                <a:cubicBezTo>
                  <a:pt x="8992009" y="5591520"/>
                  <a:pt x="8993366" y="5592487"/>
                  <a:pt x="8993366" y="5592487"/>
                </a:cubicBezTo>
                <a:cubicBezTo>
                  <a:pt x="8994335" y="5592225"/>
                  <a:pt x="8994335" y="5592225"/>
                  <a:pt x="8994916" y="5590733"/>
                </a:cubicBezTo>
                <a:cubicBezTo>
                  <a:pt x="8994916" y="5590733"/>
                  <a:pt x="8994916" y="5590733"/>
                  <a:pt x="8994527" y="5589503"/>
                </a:cubicBezTo>
                <a:cubicBezTo>
                  <a:pt x="8994527" y="5589503"/>
                  <a:pt x="8994527" y="5589503"/>
                  <a:pt x="8994138" y="5588272"/>
                </a:cubicBezTo>
                <a:cubicBezTo>
                  <a:pt x="8994138" y="5588272"/>
                  <a:pt x="8993749" y="5587042"/>
                  <a:pt x="8992781" y="5587305"/>
                </a:cubicBezTo>
                <a:close/>
                <a:moveTo>
                  <a:pt x="4620505" y="5586558"/>
                </a:moveTo>
                <a:cubicBezTo>
                  <a:pt x="4618032" y="5594798"/>
                  <a:pt x="4616797" y="5598919"/>
                  <a:pt x="4615560" y="5603039"/>
                </a:cubicBezTo>
                <a:cubicBezTo>
                  <a:pt x="4614322" y="5607159"/>
                  <a:pt x="4621249" y="5608872"/>
                  <a:pt x="4623721" y="5600632"/>
                </a:cubicBezTo>
                <a:cubicBezTo>
                  <a:pt x="4623721" y="5600632"/>
                  <a:pt x="4623721" y="5600632"/>
                  <a:pt x="4626195" y="5592392"/>
                </a:cubicBezTo>
                <a:cubicBezTo>
                  <a:pt x="4626195" y="5592392"/>
                  <a:pt x="4626195" y="5592392"/>
                  <a:pt x="4620505" y="5586558"/>
                </a:cubicBezTo>
                <a:close/>
                <a:moveTo>
                  <a:pt x="5890972" y="5586149"/>
                </a:moveTo>
                <a:cubicBezTo>
                  <a:pt x="5890309" y="5587413"/>
                  <a:pt x="5890309" y="5587413"/>
                  <a:pt x="5888987" y="5589942"/>
                </a:cubicBezTo>
                <a:cubicBezTo>
                  <a:pt x="5901462" y="5595024"/>
                  <a:pt x="5888987" y="5589942"/>
                  <a:pt x="5888325" y="5591206"/>
                </a:cubicBezTo>
                <a:cubicBezTo>
                  <a:pt x="5892483" y="5592901"/>
                  <a:pt x="5896642" y="5594595"/>
                  <a:pt x="5896642" y="5594595"/>
                </a:cubicBezTo>
                <a:cubicBezTo>
                  <a:pt x="5895319" y="5597123"/>
                  <a:pt x="5895319" y="5597123"/>
                  <a:pt x="5895319" y="5597123"/>
                </a:cubicBezTo>
                <a:cubicBezTo>
                  <a:pt x="5894657" y="5598388"/>
                  <a:pt x="5898817" y="5600083"/>
                  <a:pt x="5898817" y="5600083"/>
                </a:cubicBezTo>
                <a:cubicBezTo>
                  <a:pt x="5898817" y="5600083"/>
                  <a:pt x="5898817" y="5600083"/>
                  <a:pt x="5899477" y="5598818"/>
                </a:cubicBezTo>
                <a:cubicBezTo>
                  <a:pt x="5901462" y="5595024"/>
                  <a:pt x="5901462" y="5595024"/>
                  <a:pt x="5901462" y="5595024"/>
                </a:cubicBezTo>
                <a:cubicBezTo>
                  <a:pt x="5904959" y="5597984"/>
                  <a:pt x="5904959" y="5597984"/>
                  <a:pt x="5904959" y="5597984"/>
                </a:cubicBezTo>
                <a:cubicBezTo>
                  <a:pt x="5906282" y="5595453"/>
                  <a:pt x="5910442" y="5597148"/>
                  <a:pt x="5911764" y="5594618"/>
                </a:cubicBezTo>
                <a:cubicBezTo>
                  <a:pt x="5907605" y="5592925"/>
                  <a:pt x="5903448" y="5591231"/>
                  <a:pt x="5899289" y="5589537"/>
                </a:cubicBezTo>
                <a:cubicBezTo>
                  <a:pt x="5899289" y="5589537"/>
                  <a:pt x="5899950" y="5588272"/>
                  <a:pt x="5899950" y="5588272"/>
                </a:cubicBezTo>
                <a:cubicBezTo>
                  <a:pt x="5899950" y="5588272"/>
                  <a:pt x="5899950" y="5588272"/>
                  <a:pt x="5900612" y="5587008"/>
                </a:cubicBezTo>
                <a:cubicBezTo>
                  <a:pt x="5900612" y="5587008"/>
                  <a:pt x="5896453" y="5585313"/>
                  <a:pt x="5895791" y="5586577"/>
                </a:cubicBezTo>
                <a:cubicBezTo>
                  <a:pt x="5895791" y="5586577"/>
                  <a:pt x="5895791" y="5586577"/>
                  <a:pt x="5895130" y="5587842"/>
                </a:cubicBezTo>
                <a:cubicBezTo>
                  <a:pt x="5890972" y="5586149"/>
                  <a:pt x="5890972" y="5586149"/>
                  <a:pt x="5890972" y="5586149"/>
                </a:cubicBezTo>
                <a:close/>
                <a:moveTo>
                  <a:pt x="1864947" y="5585942"/>
                </a:moveTo>
                <a:cubicBezTo>
                  <a:pt x="1864514" y="5587291"/>
                  <a:pt x="1864514" y="5587291"/>
                  <a:pt x="1864514" y="5587291"/>
                </a:cubicBezTo>
                <a:cubicBezTo>
                  <a:pt x="1864082" y="5588638"/>
                  <a:pt x="1864082" y="5588638"/>
                  <a:pt x="1864082" y="5588638"/>
                </a:cubicBezTo>
                <a:cubicBezTo>
                  <a:pt x="1864082" y="5588638"/>
                  <a:pt x="1863652" y="5589986"/>
                  <a:pt x="1863652" y="5589986"/>
                </a:cubicBezTo>
                <a:cubicBezTo>
                  <a:pt x="1863652" y="5589986"/>
                  <a:pt x="1863221" y="5591334"/>
                  <a:pt x="1864163" y="5591635"/>
                </a:cubicBezTo>
                <a:cubicBezTo>
                  <a:pt x="1864163" y="5591635"/>
                  <a:pt x="1865535" y="5590589"/>
                  <a:pt x="1865535" y="5590589"/>
                </a:cubicBezTo>
                <a:cubicBezTo>
                  <a:pt x="1865535" y="5590589"/>
                  <a:pt x="1865535" y="5590589"/>
                  <a:pt x="1865967" y="5589241"/>
                </a:cubicBezTo>
                <a:cubicBezTo>
                  <a:pt x="1865967" y="5589241"/>
                  <a:pt x="1866397" y="5587893"/>
                  <a:pt x="1866397" y="5587893"/>
                </a:cubicBezTo>
                <a:cubicBezTo>
                  <a:pt x="1866829" y="5586545"/>
                  <a:pt x="1865888" y="5586245"/>
                  <a:pt x="1864947" y="5585942"/>
                </a:cubicBezTo>
                <a:close/>
                <a:moveTo>
                  <a:pt x="1538290" y="5585670"/>
                </a:moveTo>
                <a:cubicBezTo>
                  <a:pt x="1538255" y="5591603"/>
                  <a:pt x="1531891" y="5594024"/>
                  <a:pt x="1536530" y="5596995"/>
                </a:cubicBezTo>
                <a:cubicBezTo>
                  <a:pt x="1538443" y="5595379"/>
                  <a:pt x="1541784" y="5594219"/>
                  <a:pt x="1542993" y="5591123"/>
                </a:cubicBezTo>
                <a:cubicBezTo>
                  <a:pt x="1543397" y="5590092"/>
                  <a:pt x="1543562" y="5588844"/>
                  <a:pt x="1543360" y="5587293"/>
                </a:cubicBezTo>
                <a:cubicBezTo>
                  <a:pt x="1540826" y="5586482"/>
                  <a:pt x="1539961" y="5589178"/>
                  <a:pt x="1539117" y="5588907"/>
                </a:cubicBezTo>
                <a:cubicBezTo>
                  <a:pt x="1539117" y="5588907"/>
                  <a:pt x="1539980" y="5586211"/>
                  <a:pt x="1538290" y="5585670"/>
                </a:cubicBezTo>
                <a:close/>
                <a:moveTo>
                  <a:pt x="5848094" y="5585275"/>
                </a:moveTo>
                <a:cubicBezTo>
                  <a:pt x="5846760" y="5587824"/>
                  <a:pt x="5845427" y="5590373"/>
                  <a:pt x="5839828" y="5591186"/>
                </a:cubicBezTo>
                <a:cubicBezTo>
                  <a:pt x="5839161" y="5592461"/>
                  <a:pt x="5839161" y="5592461"/>
                  <a:pt x="5839161" y="5592461"/>
                </a:cubicBezTo>
                <a:cubicBezTo>
                  <a:pt x="5839161" y="5592461"/>
                  <a:pt x="5838493" y="5593736"/>
                  <a:pt x="5838493" y="5593736"/>
                </a:cubicBezTo>
                <a:cubicBezTo>
                  <a:pt x="5842758" y="5595473"/>
                  <a:pt x="5842758" y="5595473"/>
                  <a:pt x="5847023" y="5597210"/>
                </a:cubicBezTo>
                <a:cubicBezTo>
                  <a:pt x="5853290" y="5595123"/>
                  <a:pt x="5855292" y="5591299"/>
                  <a:pt x="5857291" y="5587476"/>
                </a:cubicBezTo>
                <a:cubicBezTo>
                  <a:pt x="5857291" y="5587476"/>
                  <a:pt x="5853693" y="5584463"/>
                  <a:pt x="5853026" y="5585737"/>
                </a:cubicBezTo>
                <a:cubicBezTo>
                  <a:pt x="5848760" y="5584000"/>
                  <a:pt x="5848760" y="5584000"/>
                  <a:pt x="5848094" y="5585275"/>
                </a:cubicBezTo>
                <a:close/>
                <a:moveTo>
                  <a:pt x="5982715" y="5585106"/>
                </a:moveTo>
                <a:cubicBezTo>
                  <a:pt x="5982715" y="5585106"/>
                  <a:pt x="5982001" y="5586471"/>
                  <a:pt x="5982001" y="5586471"/>
                </a:cubicBezTo>
                <a:cubicBezTo>
                  <a:pt x="5982001" y="5586471"/>
                  <a:pt x="5985284" y="5589467"/>
                  <a:pt x="5985284" y="5589467"/>
                </a:cubicBezTo>
                <a:cubicBezTo>
                  <a:pt x="5987284" y="5590281"/>
                  <a:pt x="5988462" y="5590346"/>
                  <a:pt x="5988641" y="5590005"/>
                </a:cubicBezTo>
                <a:cubicBezTo>
                  <a:pt x="5988820" y="5589662"/>
                  <a:pt x="5987999" y="5588915"/>
                  <a:pt x="5985999" y="5588100"/>
                </a:cubicBezTo>
                <a:cubicBezTo>
                  <a:pt x="5990713" y="5588365"/>
                  <a:pt x="5990713" y="5588365"/>
                  <a:pt x="5990713" y="5588365"/>
                </a:cubicBezTo>
                <a:cubicBezTo>
                  <a:pt x="5986713" y="5586735"/>
                  <a:pt x="5987428" y="5585369"/>
                  <a:pt x="5986713" y="5586735"/>
                </a:cubicBezTo>
                <a:cubicBezTo>
                  <a:pt x="5982715" y="5585106"/>
                  <a:pt x="5982715" y="5585106"/>
                  <a:pt x="5982715" y="5585106"/>
                </a:cubicBezTo>
                <a:close/>
                <a:moveTo>
                  <a:pt x="1463896" y="5581311"/>
                </a:moveTo>
                <a:cubicBezTo>
                  <a:pt x="1463896" y="5581311"/>
                  <a:pt x="1463033" y="5581034"/>
                  <a:pt x="1462601" y="5582382"/>
                </a:cubicBezTo>
                <a:cubicBezTo>
                  <a:pt x="1462601" y="5582382"/>
                  <a:pt x="1463464" y="5582658"/>
                  <a:pt x="1463464" y="5582658"/>
                </a:cubicBezTo>
                <a:cubicBezTo>
                  <a:pt x="1463464" y="5582658"/>
                  <a:pt x="1463033" y="5584006"/>
                  <a:pt x="1463033" y="5584006"/>
                </a:cubicBezTo>
                <a:cubicBezTo>
                  <a:pt x="1463033" y="5584006"/>
                  <a:pt x="1462603" y="5585354"/>
                  <a:pt x="1462603" y="5585354"/>
                </a:cubicBezTo>
                <a:cubicBezTo>
                  <a:pt x="1462603" y="5585354"/>
                  <a:pt x="1463033" y="5586978"/>
                  <a:pt x="1463896" y="5587254"/>
                </a:cubicBezTo>
                <a:cubicBezTo>
                  <a:pt x="1464759" y="5587530"/>
                  <a:pt x="1465191" y="5586183"/>
                  <a:pt x="1465191" y="5586183"/>
                </a:cubicBezTo>
                <a:cubicBezTo>
                  <a:pt x="1465623" y="5584835"/>
                  <a:pt x="1465623" y="5584835"/>
                  <a:pt x="1465623" y="5584835"/>
                </a:cubicBezTo>
                <a:cubicBezTo>
                  <a:pt x="1466054" y="5583487"/>
                  <a:pt x="1466054" y="5583487"/>
                  <a:pt x="1465622" y="5581862"/>
                </a:cubicBezTo>
                <a:cubicBezTo>
                  <a:pt x="1465622" y="5581862"/>
                  <a:pt x="1464759" y="5581587"/>
                  <a:pt x="1463896" y="5581311"/>
                </a:cubicBezTo>
                <a:close/>
                <a:moveTo>
                  <a:pt x="8939645" y="5579510"/>
                </a:moveTo>
                <a:cubicBezTo>
                  <a:pt x="8939121" y="5578287"/>
                  <a:pt x="8938180" y="5577934"/>
                  <a:pt x="8936500" y="5579603"/>
                </a:cubicBezTo>
                <a:cubicBezTo>
                  <a:pt x="8937516" y="5579328"/>
                  <a:pt x="8938534" y="5579052"/>
                  <a:pt x="8938888" y="5580171"/>
                </a:cubicBezTo>
                <a:cubicBezTo>
                  <a:pt x="8937870" y="5580447"/>
                  <a:pt x="8935836" y="5580997"/>
                  <a:pt x="8936188" y="5582116"/>
                </a:cubicBezTo>
                <a:cubicBezTo>
                  <a:pt x="8938212" y="5580657"/>
                  <a:pt x="8938592" y="5585789"/>
                  <a:pt x="8939346" y="5586211"/>
                </a:cubicBezTo>
                <a:cubicBezTo>
                  <a:pt x="8939597" y="5586352"/>
                  <a:pt x="8939891" y="5585968"/>
                  <a:pt x="8940301" y="5584643"/>
                </a:cubicBezTo>
                <a:cubicBezTo>
                  <a:pt x="8940278" y="5582828"/>
                  <a:pt x="8940169" y="5580734"/>
                  <a:pt x="8939645" y="5579510"/>
                </a:cubicBezTo>
                <a:close/>
                <a:moveTo>
                  <a:pt x="5857295" y="5578198"/>
                </a:moveTo>
                <a:cubicBezTo>
                  <a:pt x="5856629" y="5579473"/>
                  <a:pt x="5855196" y="5579662"/>
                  <a:pt x="5854312" y="5580076"/>
                </a:cubicBezTo>
                <a:lnTo>
                  <a:pt x="5854595" y="5582971"/>
                </a:lnTo>
                <a:lnTo>
                  <a:pt x="5853656" y="5582935"/>
                </a:lnTo>
                <a:lnTo>
                  <a:pt x="5849046" y="5581217"/>
                </a:lnTo>
                <a:cubicBezTo>
                  <a:pt x="5847863" y="5580929"/>
                  <a:pt x="5847697" y="5581248"/>
                  <a:pt x="5849562" y="5582781"/>
                </a:cubicBezTo>
                <a:lnTo>
                  <a:pt x="5853656" y="5582935"/>
                </a:lnTo>
                <a:lnTo>
                  <a:pt x="5854627" y="5583297"/>
                </a:lnTo>
                <a:lnTo>
                  <a:pt x="5854595" y="5582971"/>
                </a:lnTo>
                <a:lnTo>
                  <a:pt x="5854793" y="5582980"/>
                </a:lnTo>
                <a:cubicBezTo>
                  <a:pt x="5856061" y="5583108"/>
                  <a:pt x="5857161" y="5583555"/>
                  <a:pt x="5859027" y="5585089"/>
                </a:cubicBezTo>
                <a:cubicBezTo>
                  <a:pt x="5860360" y="5582540"/>
                  <a:pt x="5861026" y="5581265"/>
                  <a:pt x="5866092" y="5581783"/>
                </a:cubicBezTo>
                <a:cubicBezTo>
                  <a:pt x="5861694" y="5579991"/>
                  <a:pt x="5857295" y="5578198"/>
                  <a:pt x="5857295" y="5578198"/>
                </a:cubicBezTo>
                <a:close/>
                <a:moveTo>
                  <a:pt x="1877173" y="5577969"/>
                </a:moveTo>
                <a:cubicBezTo>
                  <a:pt x="1872014" y="5588231"/>
                  <a:pt x="1862142" y="5604433"/>
                  <a:pt x="1860368" y="5618756"/>
                </a:cubicBezTo>
                <a:cubicBezTo>
                  <a:pt x="1858668" y="5618212"/>
                  <a:pt x="1859101" y="5616862"/>
                  <a:pt x="1858250" y="5616590"/>
                </a:cubicBezTo>
                <a:cubicBezTo>
                  <a:pt x="1856089" y="5623343"/>
                  <a:pt x="1860340" y="5624704"/>
                  <a:pt x="1854791" y="5627395"/>
                </a:cubicBezTo>
                <a:cubicBezTo>
                  <a:pt x="1857341" y="5628212"/>
                  <a:pt x="1856909" y="5629564"/>
                  <a:pt x="1856044" y="5632265"/>
                </a:cubicBezTo>
                <a:cubicBezTo>
                  <a:pt x="1858594" y="5633081"/>
                  <a:pt x="1861577" y="5632547"/>
                  <a:pt x="1863292" y="5630117"/>
                </a:cubicBezTo>
                <a:cubicBezTo>
                  <a:pt x="1859906" y="5626054"/>
                  <a:pt x="1862875" y="5628494"/>
                  <a:pt x="1864157" y="5627415"/>
                </a:cubicBezTo>
                <a:cubicBezTo>
                  <a:pt x="1862904" y="5622546"/>
                  <a:pt x="1868510" y="5607959"/>
                  <a:pt x="1873582" y="5615540"/>
                </a:cubicBezTo>
                <a:cubicBezTo>
                  <a:pt x="1876608" y="5606084"/>
                  <a:pt x="1877876" y="5607980"/>
                  <a:pt x="1873626" y="5606618"/>
                </a:cubicBezTo>
                <a:cubicBezTo>
                  <a:pt x="1877473" y="5603382"/>
                  <a:pt x="1880874" y="5604470"/>
                  <a:pt x="1882574" y="5605015"/>
                </a:cubicBezTo>
                <a:cubicBezTo>
                  <a:pt x="1880024" y="5604198"/>
                  <a:pt x="1882742" y="5603393"/>
                  <a:pt x="1883908" y="5601671"/>
                </a:cubicBezTo>
                <a:cubicBezTo>
                  <a:pt x="1884296" y="5601099"/>
                  <a:pt x="1884512" y="5600423"/>
                  <a:pt x="1884304" y="5599612"/>
                </a:cubicBezTo>
                <a:cubicBezTo>
                  <a:pt x="1885168" y="5596910"/>
                  <a:pt x="1885601" y="5595559"/>
                  <a:pt x="1886033" y="5594208"/>
                </a:cubicBezTo>
                <a:cubicBezTo>
                  <a:pt x="1886466" y="5592858"/>
                  <a:pt x="1886466" y="5592858"/>
                  <a:pt x="1886898" y="5591505"/>
                </a:cubicBezTo>
                <a:cubicBezTo>
                  <a:pt x="1886898" y="5591505"/>
                  <a:pt x="1887331" y="5590156"/>
                  <a:pt x="1886481" y="5589884"/>
                </a:cubicBezTo>
                <a:cubicBezTo>
                  <a:pt x="1885629" y="5589611"/>
                  <a:pt x="1884347" y="5590690"/>
                  <a:pt x="1884347" y="5590690"/>
                </a:cubicBezTo>
                <a:cubicBezTo>
                  <a:pt x="1883915" y="5592041"/>
                  <a:pt x="1883915" y="5592041"/>
                  <a:pt x="1883483" y="5593391"/>
                </a:cubicBezTo>
                <a:cubicBezTo>
                  <a:pt x="1883050" y="5594742"/>
                  <a:pt x="1882618" y="5596092"/>
                  <a:pt x="1882185" y="5597444"/>
                </a:cubicBezTo>
                <a:cubicBezTo>
                  <a:pt x="1880485" y="5596900"/>
                  <a:pt x="1880053" y="5598251"/>
                  <a:pt x="1878352" y="5597707"/>
                </a:cubicBezTo>
                <a:cubicBezTo>
                  <a:pt x="1875384" y="5595267"/>
                  <a:pt x="1877978" y="5587162"/>
                  <a:pt x="1881379" y="5588251"/>
                </a:cubicBezTo>
                <a:cubicBezTo>
                  <a:pt x="1878829" y="5587434"/>
                  <a:pt x="1882258" y="5582575"/>
                  <a:pt x="1881840" y="5580952"/>
                </a:cubicBezTo>
                <a:cubicBezTo>
                  <a:pt x="1879291" y="5580136"/>
                  <a:pt x="1879723" y="5578785"/>
                  <a:pt x="1877173" y="5577969"/>
                </a:cubicBezTo>
                <a:close/>
                <a:moveTo>
                  <a:pt x="4533007" y="5577589"/>
                </a:moveTo>
                <a:lnTo>
                  <a:pt x="4538434" y="5579128"/>
                </a:lnTo>
                <a:cubicBezTo>
                  <a:pt x="4538434" y="5579128"/>
                  <a:pt x="4538322" y="5580570"/>
                  <a:pt x="4538212" y="5582013"/>
                </a:cubicBezTo>
                <a:cubicBezTo>
                  <a:pt x="4533739" y="5581728"/>
                  <a:pt x="4533849" y="5580285"/>
                  <a:pt x="4533849" y="5580285"/>
                </a:cubicBezTo>
                <a:lnTo>
                  <a:pt x="4531496" y="5582027"/>
                </a:lnTo>
                <a:lnTo>
                  <a:pt x="4531486" y="5581961"/>
                </a:lnTo>
                <a:close/>
                <a:moveTo>
                  <a:pt x="5714104" y="5577444"/>
                </a:moveTo>
                <a:cubicBezTo>
                  <a:pt x="5712725" y="5577297"/>
                  <a:pt x="5711169" y="5577492"/>
                  <a:pt x="5710811" y="5578175"/>
                </a:cubicBezTo>
                <a:cubicBezTo>
                  <a:pt x="5710275" y="5579198"/>
                  <a:pt x="5718640" y="5581985"/>
                  <a:pt x="5719108" y="5581089"/>
                </a:cubicBezTo>
                <a:cubicBezTo>
                  <a:pt x="5719265" y="5580790"/>
                  <a:pt x="5718545" y="5580082"/>
                  <a:pt x="5716322" y="5578762"/>
                </a:cubicBezTo>
                <a:cubicBezTo>
                  <a:pt x="5716680" y="5578080"/>
                  <a:pt x="5715481" y="5577591"/>
                  <a:pt x="5714104" y="5577444"/>
                </a:cubicBezTo>
                <a:close/>
                <a:moveTo>
                  <a:pt x="8964823" y="5576627"/>
                </a:moveTo>
                <a:cubicBezTo>
                  <a:pt x="8964823" y="5576627"/>
                  <a:pt x="8964823" y="5576627"/>
                  <a:pt x="8963732" y="5576921"/>
                </a:cubicBezTo>
                <a:cubicBezTo>
                  <a:pt x="8963732" y="5576921"/>
                  <a:pt x="8962642" y="5577217"/>
                  <a:pt x="8962642" y="5577217"/>
                </a:cubicBezTo>
                <a:cubicBezTo>
                  <a:pt x="8963334" y="5579404"/>
                  <a:pt x="8963334" y="5579404"/>
                  <a:pt x="8963334" y="5579404"/>
                </a:cubicBezTo>
                <a:cubicBezTo>
                  <a:pt x="8963679" y="5580497"/>
                  <a:pt x="8964769" y="5580202"/>
                  <a:pt x="8964769" y="5580202"/>
                </a:cubicBezTo>
                <a:cubicBezTo>
                  <a:pt x="8965860" y="5579907"/>
                  <a:pt x="8965860" y="5579907"/>
                  <a:pt x="8965515" y="5578813"/>
                </a:cubicBezTo>
                <a:cubicBezTo>
                  <a:pt x="8964823" y="5576627"/>
                  <a:pt x="8964823" y="5576627"/>
                  <a:pt x="8964823" y="5576627"/>
                </a:cubicBezTo>
                <a:close/>
                <a:moveTo>
                  <a:pt x="2933603" y="5575609"/>
                </a:moveTo>
                <a:cubicBezTo>
                  <a:pt x="2918543" y="5576891"/>
                  <a:pt x="2925768" y="5583079"/>
                  <a:pt x="2940827" y="5581796"/>
                </a:cubicBezTo>
                <a:cubicBezTo>
                  <a:pt x="2940740" y="5583747"/>
                  <a:pt x="2940740" y="5583747"/>
                  <a:pt x="2940653" y="5585698"/>
                </a:cubicBezTo>
                <a:cubicBezTo>
                  <a:pt x="2948138" y="5586032"/>
                  <a:pt x="2955800" y="5582465"/>
                  <a:pt x="2955887" y="5580514"/>
                </a:cubicBezTo>
                <a:cubicBezTo>
                  <a:pt x="2955887" y="5580514"/>
                  <a:pt x="2955973" y="5578563"/>
                  <a:pt x="2955973" y="5578563"/>
                </a:cubicBezTo>
                <a:cubicBezTo>
                  <a:pt x="2948400" y="5580178"/>
                  <a:pt x="2948400" y="5580178"/>
                  <a:pt x="2948400" y="5580178"/>
                </a:cubicBezTo>
                <a:cubicBezTo>
                  <a:pt x="2940914" y="5579845"/>
                  <a:pt x="2941002" y="5577894"/>
                  <a:pt x="2941002" y="5577894"/>
                </a:cubicBezTo>
                <a:cubicBezTo>
                  <a:pt x="2941002" y="5577894"/>
                  <a:pt x="2941089" y="5575943"/>
                  <a:pt x="2941089" y="5575943"/>
                </a:cubicBezTo>
                <a:cubicBezTo>
                  <a:pt x="2941089" y="5575943"/>
                  <a:pt x="2933603" y="5575609"/>
                  <a:pt x="2933603" y="5575609"/>
                </a:cubicBezTo>
                <a:close/>
                <a:moveTo>
                  <a:pt x="8701817" y="5574520"/>
                </a:moveTo>
                <a:cubicBezTo>
                  <a:pt x="8699081" y="5572950"/>
                  <a:pt x="8701119" y="5580950"/>
                  <a:pt x="8702488" y="5581735"/>
                </a:cubicBezTo>
                <a:cubicBezTo>
                  <a:pt x="8701979" y="5579736"/>
                  <a:pt x="8701723" y="5578736"/>
                  <a:pt x="8703949" y="5578305"/>
                </a:cubicBezTo>
                <a:cubicBezTo>
                  <a:pt x="8703439" y="5576304"/>
                  <a:pt x="8702071" y="5575520"/>
                  <a:pt x="8701817" y="5574520"/>
                </a:cubicBezTo>
                <a:close/>
                <a:moveTo>
                  <a:pt x="5820989" y="5574344"/>
                </a:moveTo>
                <a:cubicBezTo>
                  <a:pt x="5817690" y="5573000"/>
                  <a:pt x="5825262" y="5579564"/>
                  <a:pt x="5826387" y="5579805"/>
                </a:cubicBezTo>
                <a:cubicBezTo>
                  <a:pt x="5826762" y="5579884"/>
                  <a:pt x="5826419" y="5579263"/>
                  <a:pt x="5824721" y="5577411"/>
                </a:cubicBezTo>
                <a:cubicBezTo>
                  <a:pt x="5821657" y="5573069"/>
                  <a:pt x="5825387" y="5576136"/>
                  <a:pt x="5820989" y="5574344"/>
                </a:cubicBezTo>
                <a:close/>
                <a:moveTo>
                  <a:pt x="8796295" y="5574156"/>
                </a:moveTo>
                <a:cubicBezTo>
                  <a:pt x="8796697" y="5580310"/>
                  <a:pt x="8799529" y="5577684"/>
                  <a:pt x="8798314" y="5582075"/>
                </a:cubicBezTo>
                <a:cubicBezTo>
                  <a:pt x="8800539" y="5581644"/>
                  <a:pt x="8800035" y="5579664"/>
                  <a:pt x="8800641" y="5577469"/>
                </a:cubicBezTo>
                <a:cubicBezTo>
                  <a:pt x="8799025" y="5575704"/>
                  <a:pt x="8798520" y="5573724"/>
                  <a:pt x="8796295" y="5574156"/>
                </a:cubicBezTo>
                <a:close/>
                <a:moveTo>
                  <a:pt x="9682595" y="5573808"/>
                </a:moveTo>
                <a:cubicBezTo>
                  <a:pt x="9682158" y="5576888"/>
                  <a:pt x="9672576" y="5578993"/>
                  <a:pt x="9672139" y="5582072"/>
                </a:cubicBezTo>
                <a:cubicBezTo>
                  <a:pt x="9681283" y="5583045"/>
                  <a:pt x="9688141" y="5583775"/>
                  <a:pt x="9692822" y="5583492"/>
                </a:cubicBezTo>
                <a:cubicBezTo>
                  <a:pt x="9697502" y="5583209"/>
                  <a:pt x="9700007" y="5581912"/>
                  <a:pt x="9700444" y="5578833"/>
                </a:cubicBezTo>
                <a:cubicBezTo>
                  <a:pt x="9700881" y="5575753"/>
                  <a:pt x="9700444" y="5578833"/>
                  <a:pt x="9682595" y="5573808"/>
                </a:cubicBezTo>
                <a:close/>
                <a:moveTo>
                  <a:pt x="8709998" y="5573028"/>
                </a:moveTo>
                <a:cubicBezTo>
                  <a:pt x="8709955" y="5575152"/>
                  <a:pt x="8710769" y="5576053"/>
                  <a:pt x="8711497" y="5576044"/>
                </a:cubicBezTo>
                <a:cubicBezTo>
                  <a:pt x="8712224" y="5576036"/>
                  <a:pt x="8712865" y="5575118"/>
                  <a:pt x="8712479" y="5573605"/>
                </a:cubicBezTo>
                <a:cubicBezTo>
                  <a:pt x="8711367" y="5573821"/>
                  <a:pt x="8710853" y="5571804"/>
                  <a:pt x="8709998" y="5573028"/>
                </a:cubicBezTo>
                <a:close/>
                <a:moveTo>
                  <a:pt x="2717836" y="5572255"/>
                </a:moveTo>
                <a:cubicBezTo>
                  <a:pt x="2717758" y="5573998"/>
                  <a:pt x="2709737" y="5573639"/>
                  <a:pt x="2709658" y="5575381"/>
                </a:cubicBezTo>
                <a:cubicBezTo>
                  <a:pt x="2709737" y="5573639"/>
                  <a:pt x="2717681" y="5575740"/>
                  <a:pt x="2717758" y="5573998"/>
                </a:cubicBezTo>
                <a:cubicBezTo>
                  <a:pt x="2717758" y="5573998"/>
                  <a:pt x="2717836" y="5572255"/>
                  <a:pt x="2717836" y="5572255"/>
                </a:cubicBezTo>
                <a:close/>
                <a:moveTo>
                  <a:pt x="3953306" y="5572094"/>
                </a:moveTo>
                <a:cubicBezTo>
                  <a:pt x="3952235" y="5571842"/>
                  <a:pt x="3951151" y="5571773"/>
                  <a:pt x="3951096" y="5572507"/>
                </a:cubicBezTo>
                <a:cubicBezTo>
                  <a:pt x="3946757" y="5572232"/>
                  <a:pt x="3946757" y="5572232"/>
                  <a:pt x="3946643" y="5573699"/>
                </a:cubicBezTo>
                <a:cubicBezTo>
                  <a:pt x="3946418" y="5576634"/>
                  <a:pt x="3946191" y="5579569"/>
                  <a:pt x="3941627" y="5582227"/>
                </a:cubicBezTo>
                <a:cubicBezTo>
                  <a:pt x="3941516" y="5583695"/>
                  <a:pt x="3941516" y="5583695"/>
                  <a:pt x="3941516" y="5583695"/>
                </a:cubicBezTo>
                <a:cubicBezTo>
                  <a:pt x="3941516" y="5583695"/>
                  <a:pt x="3941402" y="5585162"/>
                  <a:pt x="3941402" y="5585162"/>
                </a:cubicBezTo>
                <a:cubicBezTo>
                  <a:pt x="3945739" y="5585438"/>
                  <a:pt x="3945739" y="5585438"/>
                  <a:pt x="3950076" y="5585715"/>
                </a:cubicBezTo>
                <a:cubicBezTo>
                  <a:pt x="3954753" y="5581587"/>
                  <a:pt x="3955092" y="5577185"/>
                  <a:pt x="3955432" y="5572783"/>
                </a:cubicBezTo>
                <a:cubicBezTo>
                  <a:pt x="3955432" y="5572783"/>
                  <a:pt x="3954376" y="5572346"/>
                  <a:pt x="3953306" y="5572094"/>
                </a:cubicBezTo>
                <a:close/>
                <a:moveTo>
                  <a:pt x="3921387" y="5571829"/>
                </a:moveTo>
                <a:cubicBezTo>
                  <a:pt x="3921387" y="5571829"/>
                  <a:pt x="3921359" y="5572197"/>
                  <a:pt x="3919122" y="5572054"/>
                </a:cubicBezTo>
                <a:cubicBezTo>
                  <a:pt x="3915767" y="5571841"/>
                  <a:pt x="3924738" y="5575729"/>
                  <a:pt x="3925803" y="5575589"/>
                </a:cubicBezTo>
                <a:cubicBezTo>
                  <a:pt x="3926157" y="5575543"/>
                  <a:pt x="3925633" y="5575049"/>
                  <a:pt x="3923481" y="5573806"/>
                </a:cubicBezTo>
                <a:cubicBezTo>
                  <a:pt x="3921359" y="5572197"/>
                  <a:pt x="3921387" y="5571829"/>
                  <a:pt x="3921387" y="5571829"/>
                </a:cubicBezTo>
                <a:close/>
                <a:moveTo>
                  <a:pt x="1904292" y="5569776"/>
                </a:moveTo>
                <a:cubicBezTo>
                  <a:pt x="1900397" y="5573024"/>
                  <a:pt x="1898666" y="5575465"/>
                  <a:pt x="1898651" y="5581454"/>
                </a:cubicBezTo>
                <a:cubicBezTo>
                  <a:pt x="1898651" y="5581454"/>
                  <a:pt x="1898216" y="5582813"/>
                  <a:pt x="1898216" y="5582813"/>
                </a:cubicBezTo>
                <a:cubicBezTo>
                  <a:pt x="1897780" y="5584172"/>
                  <a:pt x="1897346" y="5585531"/>
                  <a:pt x="1896911" y="5586890"/>
                </a:cubicBezTo>
                <a:cubicBezTo>
                  <a:pt x="1896048" y="5586614"/>
                  <a:pt x="1895620" y="5584978"/>
                  <a:pt x="1894757" y="5584702"/>
                </a:cubicBezTo>
                <a:cubicBezTo>
                  <a:pt x="1894742" y="5590691"/>
                  <a:pt x="1893879" y="5590414"/>
                  <a:pt x="1890840" y="5596934"/>
                </a:cubicBezTo>
                <a:cubicBezTo>
                  <a:pt x="1896020" y="5598591"/>
                  <a:pt x="1901648" y="5592900"/>
                  <a:pt x="1901226" y="5588271"/>
                </a:cubicBezTo>
                <a:cubicBezTo>
                  <a:pt x="1901660" y="5586913"/>
                  <a:pt x="1902531" y="5584194"/>
                  <a:pt x="1902967" y="5582835"/>
                </a:cubicBezTo>
                <a:cubicBezTo>
                  <a:pt x="1905563" y="5580671"/>
                  <a:pt x="1907298" y="5578227"/>
                  <a:pt x="1909030" y="5575787"/>
                </a:cubicBezTo>
                <a:cubicBezTo>
                  <a:pt x="1906440" y="5574958"/>
                  <a:pt x="1908181" y="5569521"/>
                  <a:pt x="1904292" y="5569776"/>
                </a:cubicBezTo>
                <a:close/>
                <a:moveTo>
                  <a:pt x="4596895" y="5569374"/>
                </a:moveTo>
                <a:cubicBezTo>
                  <a:pt x="4592227" y="5569239"/>
                  <a:pt x="4589039" y="5579862"/>
                  <a:pt x="4584483" y="5595035"/>
                </a:cubicBezTo>
                <a:cubicBezTo>
                  <a:pt x="4586913" y="5586943"/>
                  <a:pt x="4598519" y="5585466"/>
                  <a:pt x="4599733" y="5581420"/>
                </a:cubicBezTo>
                <a:cubicBezTo>
                  <a:pt x="4598519" y="5585466"/>
                  <a:pt x="4596088" y="5593559"/>
                  <a:pt x="4596088" y="5593559"/>
                </a:cubicBezTo>
                <a:cubicBezTo>
                  <a:pt x="4597302" y="5589513"/>
                  <a:pt x="4607691" y="5592082"/>
                  <a:pt x="4608906" y="5588036"/>
                </a:cubicBezTo>
                <a:cubicBezTo>
                  <a:pt x="4611333" y="5579943"/>
                  <a:pt x="4600946" y="5577372"/>
                  <a:pt x="4602162" y="5573327"/>
                </a:cubicBezTo>
                <a:cubicBezTo>
                  <a:pt x="4600172" y="5570661"/>
                  <a:pt x="4598450" y="5569419"/>
                  <a:pt x="4596895" y="5569374"/>
                </a:cubicBezTo>
                <a:close/>
                <a:moveTo>
                  <a:pt x="6910607" y="5567487"/>
                </a:moveTo>
                <a:cubicBezTo>
                  <a:pt x="6911601" y="5568747"/>
                  <a:pt x="6913588" y="5571266"/>
                  <a:pt x="6918044" y="5574236"/>
                </a:cubicBezTo>
                <a:cubicBezTo>
                  <a:pt x="6918044" y="5574236"/>
                  <a:pt x="6918044" y="5574236"/>
                  <a:pt x="6917077" y="5578373"/>
                </a:cubicBezTo>
                <a:lnTo>
                  <a:pt x="6915143" y="5586649"/>
                </a:lnTo>
                <a:cubicBezTo>
                  <a:pt x="6906229" y="5580708"/>
                  <a:pt x="6909131" y="5568296"/>
                  <a:pt x="6909131" y="5568296"/>
                </a:cubicBezTo>
                <a:cubicBezTo>
                  <a:pt x="6909614" y="5566227"/>
                  <a:pt x="6909614" y="5566227"/>
                  <a:pt x="6910607" y="5567487"/>
                </a:cubicBezTo>
                <a:close/>
                <a:moveTo>
                  <a:pt x="3004556" y="5567440"/>
                </a:moveTo>
                <a:cubicBezTo>
                  <a:pt x="2994262" y="5566980"/>
                  <a:pt x="2984820" y="5568487"/>
                  <a:pt x="2988391" y="5572502"/>
                </a:cubicBezTo>
                <a:cubicBezTo>
                  <a:pt x="2988391" y="5572502"/>
                  <a:pt x="2988477" y="5570579"/>
                  <a:pt x="2980904" y="5572168"/>
                </a:cubicBezTo>
                <a:cubicBezTo>
                  <a:pt x="2988304" y="5574427"/>
                  <a:pt x="2973161" y="5577607"/>
                  <a:pt x="2973075" y="5579532"/>
                </a:cubicBezTo>
                <a:cubicBezTo>
                  <a:pt x="2972989" y="5581457"/>
                  <a:pt x="2980389" y="5583716"/>
                  <a:pt x="2980304" y="5585641"/>
                </a:cubicBezTo>
                <a:cubicBezTo>
                  <a:pt x="2987875" y="5584050"/>
                  <a:pt x="3002761" y="5586644"/>
                  <a:pt x="3002848" y="5584718"/>
                </a:cubicBezTo>
                <a:cubicBezTo>
                  <a:pt x="3002848" y="5584718"/>
                  <a:pt x="3002848" y="5584718"/>
                  <a:pt x="3002761" y="5586644"/>
                </a:cubicBezTo>
                <a:cubicBezTo>
                  <a:pt x="3002761" y="5586644"/>
                  <a:pt x="3002761" y="5586644"/>
                  <a:pt x="3010246" y="5586978"/>
                </a:cubicBezTo>
                <a:cubicBezTo>
                  <a:pt x="3010332" y="5585052"/>
                  <a:pt x="3010418" y="5583128"/>
                  <a:pt x="3010418" y="5583128"/>
                </a:cubicBezTo>
                <a:cubicBezTo>
                  <a:pt x="3003018" y="5580870"/>
                  <a:pt x="3003018" y="5580870"/>
                  <a:pt x="3003018" y="5580870"/>
                </a:cubicBezTo>
                <a:cubicBezTo>
                  <a:pt x="3003018" y="5580870"/>
                  <a:pt x="3010504" y="5581204"/>
                  <a:pt x="3010504" y="5581204"/>
                </a:cubicBezTo>
                <a:cubicBezTo>
                  <a:pt x="3010504" y="5581204"/>
                  <a:pt x="3010504" y="5581204"/>
                  <a:pt x="3018076" y="5579614"/>
                </a:cubicBezTo>
                <a:cubicBezTo>
                  <a:pt x="3018076" y="5579614"/>
                  <a:pt x="3018162" y="5577689"/>
                  <a:pt x="3018162" y="5577689"/>
                </a:cubicBezTo>
                <a:cubicBezTo>
                  <a:pt x="3018162" y="5577689"/>
                  <a:pt x="3010676" y="5577355"/>
                  <a:pt x="3010676" y="5577355"/>
                </a:cubicBezTo>
                <a:cubicBezTo>
                  <a:pt x="3010589" y="5579279"/>
                  <a:pt x="3010589" y="5579279"/>
                  <a:pt x="3010589" y="5579279"/>
                </a:cubicBezTo>
                <a:cubicBezTo>
                  <a:pt x="3003190" y="5577020"/>
                  <a:pt x="3010848" y="5573506"/>
                  <a:pt x="3025819" y="5574174"/>
                </a:cubicBezTo>
                <a:cubicBezTo>
                  <a:pt x="3025992" y="5570326"/>
                  <a:pt x="3014848" y="5567899"/>
                  <a:pt x="3004556" y="5567440"/>
                </a:cubicBezTo>
                <a:close/>
                <a:moveTo>
                  <a:pt x="8929332" y="5566654"/>
                </a:moveTo>
                <a:cubicBezTo>
                  <a:pt x="8928375" y="5568782"/>
                  <a:pt x="8928956" y="5569970"/>
                  <a:pt x="8929744" y="5570376"/>
                </a:cubicBezTo>
                <a:cubicBezTo>
                  <a:pt x="8930534" y="5570784"/>
                  <a:pt x="8931534" y="5570409"/>
                  <a:pt x="8931424" y="5569418"/>
                </a:cubicBezTo>
                <a:cubicBezTo>
                  <a:pt x="8931351" y="5568756"/>
                  <a:pt x="8930783" y="5567818"/>
                  <a:pt x="8929332" y="5566654"/>
                </a:cubicBezTo>
                <a:close/>
                <a:moveTo>
                  <a:pt x="1919243" y="5564418"/>
                </a:moveTo>
                <a:cubicBezTo>
                  <a:pt x="1918380" y="5564141"/>
                  <a:pt x="1918380" y="5564141"/>
                  <a:pt x="1917948" y="5565494"/>
                </a:cubicBezTo>
                <a:cubicBezTo>
                  <a:pt x="1917515" y="5566844"/>
                  <a:pt x="1917082" y="5568196"/>
                  <a:pt x="1916649" y="5569548"/>
                </a:cubicBezTo>
                <a:cubicBezTo>
                  <a:pt x="1914491" y="5570347"/>
                  <a:pt x="1911465" y="5576828"/>
                  <a:pt x="1912326" y="5580084"/>
                </a:cubicBezTo>
                <a:cubicBezTo>
                  <a:pt x="1911891" y="5584415"/>
                  <a:pt x="1909729" y="5588194"/>
                  <a:pt x="1908431" y="5592248"/>
                </a:cubicBezTo>
                <a:cubicBezTo>
                  <a:pt x="1906703" y="5594675"/>
                  <a:pt x="1904975" y="5597102"/>
                  <a:pt x="1903677" y="5601156"/>
                </a:cubicBezTo>
                <a:cubicBezTo>
                  <a:pt x="1903677" y="5601156"/>
                  <a:pt x="1903245" y="5602508"/>
                  <a:pt x="1903245" y="5602508"/>
                </a:cubicBezTo>
                <a:cubicBezTo>
                  <a:pt x="1902812" y="5603859"/>
                  <a:pt x="1902812" y="5603859"/>
                  <a:pt x="1902379" y="5605211"/>
                </a:cubicBezTo>
                <a:cubicBezTo>
                  <a:pt x="1902379" y="5605211"/>
                  <a:pt x="1901947" y="5606563"/>
                  <a:pt x="1901947" y="5606563"/>
                </a:cubicBezTo>
                <a:cubicBezTo>
                  <a:pt x="1901947" y="5606563"/>
                  <a:pt x="1902378" y="5608190"/>
                  <a:pt x="1902378" y="5608190"/>
                </a:cubicBezTo>
                <a:cubicBezTo>
                  <a:pt x="1903240" y="5608467"/>
                  <a:pt x="1904537" y="5607391"/>
                  <a:pt x="1904537" y="5607391"/>
                </a:cubicBezTo>
                <a:cubicBezTo>
                  <a:pt x="1904969" y="5606040"/>
                  <a:pt x="1904969" y="5606040"/>
                  <a:pt x="1904969" y="5606040"/>
                </a:cubicBezTo>
                <a:cubicBezTo>
                  <a:pt x="1904969" y="5606040"/>
                  <a:pt x="1905401" y="5604688"/>
                  <a:pt x="1905401" y="5604688"/>
                </a:cubicBezTo>
                <a:cubicBezTo>
                  <a:pt x="1906694" y="5606593"/>
                  <a:pt x="1907558" y="5606869"/>
                  <a:pt x="1907989" y="5608496"/>
                </a:cubicBezTo>
                <a:cubicBezTo>
                  <a:pt x="1908852" y="5608773"/>
                  <a:pt x="1908852" y="5608773"/>
                  <a:pt x="1908852" y="5608773"/>
                </a:cubicBezTo>
                <a:cubicBezTo>
                  <a:pt x="1909285" y="5607422"/>
                  <a:pt x="1909285" y="5607422"/>
                  <a:pt x="1909285" y="5607422"/>
                </a:cubicBezTo>
                <a:cubicBezTo>
                  <a:pt x="1909285" y="5607422"/>
                  <a:pt x="1910148" y="5607698"/>
                  <a:pt x="1910580" y="5606346"/>
                </a:cubicBezTo>
                <a:cubicBezTo>
                  <a:pt x="1910580" y="5606346"/>
                  <a:pt x="1911876" y="5605270"/>
                  <a:pt x="1911876" y="5605270"/>
                </a:cubicBezTo>
                <a:cubicBezTo>
                  <a:pt x="1913172" y="5604196"/>
                  <a:pt x="1913172" y="5604196"/>
                  <a:pt x="1912309" y="5603919"/>
                </a:cubicBezTo>
                <a:cubicBezTo>
                  <a:pt x="1912741" y="5602568"/>
                  <a:pt x="1911878" y="5602292"/>
                  <a:pt x="1911446" y="5603644"/>
                </a:cubicBezTo>
                <a:cubicBezTo>
                  <a:pt x="1910582" y="5603367"/>
                  <a:pt x="1909286" y="5604442"/>
                  <a:pt x="1908854" y="5605793"/>
                </a:cubicBezTo>
                <a:cubicBezTo>
                  <a:pt x="1907991" y="5605517"/>
                  <a:pt x="1907559" y="5603889"/>
                  <a:pt x="1907129" y="5602262"/>
                </a:cubicBezTo>
                <a:cubicBezTo>
                  <a:pt x="1907995" y="5599558"/>
                  <a:pt x="1909724" y="5597132"/>
                  <a:pt x="1911883" y="5593353"/>
                </a:cubicBezTo>
                <a:cubicBezTo>
                  <a:pt x="1914046" y="5589575"/>
                  <a:pt x="1916207" y="5585796"/>
                  <a:pt x="1915779" y="5581188"/>
                </a:cubicBezTo>
                <a:cubicBezTo>
                  <a:pt x="1920526" y="5581219"/>
                  <a:pt x="1921394" y="5575536"/>
                  <a:pt x="1923985" y="5573386"/>
                </a:cubicBezTo>
                <a:cubicBezTo>
                  <a:pt x="1920100" y="5573632"/>
                  <a:pt x="1920102" y="5570652"/>
                  <a:pt x="1918809" y="5568748"/>
                </a:cubicBezTo>
                <a:cubicBezTo>
                  <a:pt x="1919241" y="5567396"/>
                  <a:pt x="1919241" y="5567396"/>
                  <a:pt x="1919674" y="5566046"/>
                </a:cubicBezTo>
                <a:cubicBezTo>
                  <a:pt x="1920108" y="5564694"/>
                  <a:pt x="1919243" y="5564418"/>
                  <a:pt x="1919243" y="5564418"/>
                </a:cubicBezTo>
                <a:close/>
                <a:moveTo>
                  <a:pt x="3952045" y="5563719"/>
                </a:moveTo>
                <a:cubicBezTo>
                  <a:pt x="3951931" y="5565185"/>
                  <a:pt x="3950758" y="5565849"/>
                  <a:pt x="3950142" y="5566547"/>
                </a:cubicBezTo>
                <a:lnTo>
                  <a:pt x="3951446" y="5569280"/>
                </a:lnTo>
                <a:lnTo>
                  <a:pt x="3950619" y="5569560"/>
                </a:lnTo>
                <a:lnTo>
                  <a:pt x="3945987" y="5569416"/>
                </a:lnTo>
                <a:cubicBezTo>
                  <a:pt x="3944854" y="5569529"/>
                  <a:pt x="3944827" y="5569896"/>
                  <a:pt x="3947007" y="5570772"/>
                </a:cubicBezTo>
                <a:lnTo>
                  <a:pt x="3950619" y="5569560"/>
                </a:lnTo>
                <a:lnTo>
                  <a:pt x="3951592" y="5569589"/>
                </a:lnTo>
                <a:lnTo>
                  <a:pt x="3951446" y="5569280"/>
                </a:lnTo>
                <a:lnTo>
                  <a:pt x="3951621" y="5569222"/>
                </a:lnTo>
                <a:cubicBezTo>
                  <a:pt x="3952766" y="5568927"/>
                  <a:pt x="3953886" y="5568997"/>
                  <a:pt x="3956065" y="5569873"/>
                </a:cubicBezTo>
                <a:cubicBezTo>
                  <a:pt x="3956293" y="5566938"/>
                  <a:pt x="3956404" y="5565472"/>
                  <a:pt x="3960992" y="5564288"/>
                </a:cubicBezTo>
                <a:cubicBezTo>
                  <a:pt x="3956518" y="5564003"/>
                  <a:pt x="3952045" y="5563719"/>
                  <a:pt x="3952045" y="5563719"/>
                </a:cubicBezTo>
                <a:close/>
                <a:moveTo>
                  <a:pt x="8780938" y="5563527"/>
                </a:moveTo>
                <a:cubicBezTo>
                  <a:pt x="8781707" y="5566551"/>
                  <a:pt x="8779925" y="5567954"/>
                  <a:pt x="8782221" y="5568568"/>
                </a:cubicBezTo>
                <a:cubicBezTo>
                  <a:pt x="8781707" y="5566551"/>
                  <a:pt x="8784004" y="5567165"/>
                  <a:pt x="8783490" y="5565148"/>
                </a:cubicBezTo>
                <a:cubicBezTo>
                  <a:pt x="8782471" y="5565346"/>
                  <a:pt x="8781956" y="5563330"/>
                  <a:pt x="8780938" y="5563527"/>
                </a:cubicBezTo>
                <a:close/>
                <a:moveTo>
                  <a:pt x="8696602" y="5563230"/>
                </a:moveTo>
                <a:cubicBezTo>
                  <a:pt x="8696855" y="5564220"/>
                  <a:pt x="8697361" y="5566200"/>
                  <a:pt x="8697613" y="5567190"/>
                </a:cubicBezTo>
                <a:cubicBezTo>
                  <a:pt x="8698725" y="5566976"/>
                  <a:pt x="8699837" y="5566759"/>
                  <a:pt x="8699585" y="5565770"/>
                </a:cubicBezTo>
                <a:cubicBezTo>
                  <a:pt x="8698220" y="5564994"/>
                  <a:pt x="8698828" y="5562800"/>
                  <a:pt x="8696602" y="5563230"/>
                </a:cubicBezTo>
                <a:close/>
                <a:moveTo>
                  <a:pt x="8712825" y="5562013"/>
                </a:moveTo>
                <a:cubicBezTo>
                  <a:pt x="8711347" y="5561914"/>
                  <a:pt x="8710213" y="5562646"/>
                  <a:pt x="8710208" y="5564698"/>
                </a:cubicBezTo>
                <a:cubicBezTo>
                  <a:pt x="8710956" y="5567630"/>
                  <a:pt x="8711961" y="5567434"/>
                  <a:pt x="8712959" y="5571343"/>
                </a:cubicBezTo>
                <a:cubicBezTo>
                  <a:pt x="8714973" y="5570953"/>
                  <a:pt x="8716727" y="5573691"/>
                  <a:pt x="8719497" y="5572129"/>
                </a:cubicBezTo>
                <a:cubicBezTo>
                  <a:pt x="8718251" y="5567242"/>
                  <a:pt x="8718251" y="5567242"/>
                  <a:pt x="8717505" y="5564311"/>
                </a:cubicBezTo>
                <a:cubicBezTo>
                  <a:pt x="8716123" y="5563041"/>
                  <a:pt x="8714303" y="5562112"/>
                  <a:pt x="8712825" y="5562013"/>
                </a:cubicBezTo>
                <a:close/>
                <a:moveTo>
                  <a:pt x="9073918" y="5561559"/>
                </a:moveTo>
                <a:cubicBezTo>
                  <a:pt x="9072691" y="5561010"/>
                  <a:pt x="9071583" y="5561137"/>
                  <a:pt x="9071616" y="5562506"/>
                </a:cubicBezTo>
                <a:cubicBezTo>
                  <a:pt x="9073578" y="5561975"/>
                  <a:pt x="9070455" y="5568940"/>
                  <a:pt x="9076341" y="5567346"/>
                </a:cubicBezTo>
                <a:cubicBezTo>
                  <a:pt x="9077144" y="5566516"/>
                  <a:pt x="9077244" y="5565571"/>
                  <a:pt x="9076945" y="5564677"/>
                </a:cubicBezTo>
                <a:cubicBezTo>
                  <a:pt x="9076496" y="5563335"/>
                  <a:pt x="9075147" y="5562109"/>
                  <a:pt x="9073918" y="5561559"/>
                </a:cubicBezTo>
                <a:close/>
                <a:moveTo>
                  <a:pt x="4542035" y="5561534"/>
                </a:moveTo>
                <a:lnTo>
                  <a:pt x="4541745" y="5562504"/>
                </a:lnTo>
                <a:lnTo>
                  <a:pt x="4541737" y="5562526"/>
                </a:lnTo>
                <a:lnTo>
                  <a:pt x="4541071" y="5562241"/>
                </a:lnTo>
                <a:close/>
                <a:moveTo>
                  <a:pt x="1486343" y="5561477"/>
                </a:moveTo>
                <a:cubicBezTo>
                  <a:pt x="1485050" y="5562563"/>
                  <a:pt x="1485050" y="5562563"/>
                  <a:pt x="1485050" y="5562563"/>
                </a:cubicBezTo>
                <a:cubicBezTo>
                  <a:pt x="1484196" y="5562289"/>
                  <a:pt x="1482049" y="5563100"/>
                  <a:pt x="1481614" y="5564459"/>
                </a:cubicBezTo>
                <a:cubicBezTo>
                  <a:pt x="1479045" y="5563636"/>
                  <a:pt x="1479045" y="5563636"/>
                  <a:pt x="1479045" y="5563636"/>
                </a:cubicBezTo>
                <a:cubicBezTo>
                  <a:pt x="1478189" y="5563363"/>
                  <a:pt x="1477754" y="5564722"/>
                  <a:pt x="1477754" y="5564722"/>
                </a:cubicBezTo>
                <a:cubicBezTo>
                  <a:pt x="1477754" y="5564722"/>
                  <a:pt x="1477319" y="5566081"/>
                  <a:pt x="1478176" y="5566355"/>
                </a:cubicBezTo>
                <a:cubicBezTo>
                  <a:pt x="1479887" y="5566903"/>
                  <a:pt x="1479887" y="5566903"/>
                  <a:pt x="1479887" y="5566903"/>
                </a:cubicBezTo>
                <a:cubicBezTo>
                  <a:pt x="1479452" y="5568262"/>
                  <a:pt x="1477741" y="5567714"/>
                  <a:pt x="1476448" y="5568799"/>
                </a:cubicBezTo>
                <a:cubicBezTo>
                  <a:pt x="1476870" y="5570432"/>
                  <a:pt x="1479018" y="5569621"/>
                  <a:pt x="1478583" y="5570980"/>
                </a:cubicBezTo>
                <a:cubicBezTo>
                  <a:pt x="1474302" y="5569609"/>
                  <a:pt x="1472561" y="5575046"/>
                  <a:pt x="1475551" y="5577500"/>
                </a:cubicBezTo>
                <a:cubicBezTo>
                  <a:pt x="1474260" y="5578586"/>
                  <a:pt x="1473825" y="5579944"/>
                  <a:pt x="1472969" y="5579670"/>
                </a:cubicBezTo>
                <a:cubicBezTo>
                  <a:pt x="1472534" y="5581029"/>
                  <a:pt x="1472534" y="5581029"/>
                  <a:pt x="1472534" y="5581029"/>
                </a:cubicBezTo>
                <a:cubicBezTo>
                  <a:pt x="1472956" y="5582663"/>
                  <a:pt x="1472956" y="5582663"/>
                  <a:pt x="1472522" y="5584022"/>
                </a:cubicBezTo>
                <a:cubicBezTo>
                  <a:pt x="1472086" y="5585381"/>
                  <a:pt x="1471215" y="5588098"/>
                  <a:pt x="1472493" y="5590005"/>
                </a:cubicBezTo>
                <a:cubicBezTo>
                  <a:pt x="1473349" y="5590280"/>
                  <a:pt x="1473349" y="5590280"/>
                  <a:pt x="1473349" y="5590280"/>
                </a:cubicBezTo>
                <a:cubicBezTo>
                  <a:pt x="1475061" y="5590828"/>
                  <a:pt x="1477209" y="5590017"/>
                  <a:pt x="1479356" y="5589206"/>
                </a:cubicBezTo>
                <a:cubicBezTo>
                  <a:pt x="1481502" y="5588395"/>
                  <a:pt x="1482794" y="5587310"/>
                  <a:pt x="1484070" y="5589216"/>
                </a:cubicBezTo>
                <a:cubicBezTo>
                  <a:pt x="1485783" y="5589764"/>
                  <a:pt x="1485783" y="5589764"/>
                  <a:pt x="1485783" y="5589764"/>
                </a:cubicBezTo>
                <a:cubicBezTo>
                  <a:pt x="1486218" y="5588406"/>
                  <a:pt x="1486218" y="5588406"/>
                  <a:pt x="1486218" y="5588406"/>
                </a:cubicBezTo>
                <a:cubicBezTo>
                  <a:pt x="1487508" y="5587321"/>
                  <a:pt x="1488800" y="5586236"/>
                  <a:pt x="1489234" y="5584878"/>
                </a:cubicBezTo>
                <a:cubicBezTo>
                  <a:pt x="1489669" y="5583517"/>
                  <a:pt x="1490960" y="5582433"/>
                  <a:pt x="1490960" y="5582433"/>
                </a:cubicBezTo>
                <a:cubicBezTo>
                  <a:pt x="1491395" y="5581074"/>
                  <a:pt x="1491395" y="5581074"/>
                  <a:pt x="1491395" y="5581074"/>
                </a:cubicBezTo>
                <a:cubicBezTo>
                  <a:pt x="1491830" y="5579715"/>
                  <a:pt x="1489698" y="5577534"/>
                  <a:pt x="1488421" y="5575627"/>
                </a:cubicBezTo>
                <a:cubicBezTo>
                  <a:pt x="1487564" y="5575352"/>
                  <a:pt x="1487564" y="5575352"/>
                  <a:pt x="1487564" y="5575352"/>
                </a:cubicBezTo>
                <a:cubicBezTo>
                  <a:pt x="1486708" y="5575079"/>
                  <a:pt x="1486708" y="5575079"/>
                  <a:pt x="1486708" y="5575079"/>
                </a:cubicBezTo>
                <a:cubicBezTo>
                  <a:pt x="1486273" y="5576437"/>
                  <a:pt x="1486273" y="5576437"/>
                  <a:pt x="1485417" y="5576163"/>
                </a:cubicBezTo>
                <a:cubicBezTo>
                  <a:pt x="1484561" y="5575889"/>
                  <a:pt x="1484126" y="5577250"/>
                  <a:pt x="1484126" y="5577250"/>
                </a:cubicBezTo>
                <a:cubicBezTo>
                  <a:pt x="1484546" y="5578882"/>
                  <a:pt x="1484546" y="5578882"/>
                  <a:pt x="1485403" y="5579155"/>
                </a:cubicBezTo>
                <a:cubicBezTo>
                  <a:pt x="1486258" y="5579430"/>
                  <a:pt x="1486694" y="5578071"/>
                  <a:pt x="1487550" y="5578345"/>
                </a:cubicBezTo>
                <a:cubicBezTo>
                  <a:pt x="1487971" y="5579978"/>
                  <a:pt x="1488828" y="5580252"/>
                  <a:pt x="1488828" y="5580252"/>
                </a:cubicBezTo>
                <a:cubicBezTo>
                  <a:pt x="1488392" y="5581610"/>
                  <a:pt x="1487101" y="5582696"/>
                  <a:pt x="1487101" y="5582696"/>
                </a:cubicBezTo>
                <a:cubicBezTo>
                  <a:pt x="1486666" y="5584055"/>
                  <a:pt x="1486232" y="5585414"/>
                  <a:pt x="1484941" y="5586498"/>
                </a:cubicBezTo>
                <a:cubicBezTo>
                  <a:pt x="1482807" y="5584319"/>
                  <a:pt x="1480659" y="5585128"/>
                  <a:pt x="1478513" y="5585940"/>
                </a:cubicBezTo>
                <a:cubicBezTo>
                  <a:pt x="1477222" y="5587025"/>
                  <a:pt x="1476367" y="5586751"/>
                  <a:pt x="1474220" y="5587562"/>
                </a:cubicBezTo>
                <a:cubicBezTo>
                  <a:pt x="1474654" y="5586203"/>
                  <a:pt x="1474654" y="5586203"/>
                  <a:pt x="1475089" y="5584844"/>
                </a:cubicBezTo>
                <a:cubicBezTo>
                  <a:pt x="1475524" y="5583485"/>
                  <a:pt x="1475959" y="5582126"/>
                  <a:pt x="1475103" y="5581852"/>
                </a:cubicBezTo>
                <a:cubicBezTo>
                  <a:pt x="1476394" y="5580767"/>
                  <a:pt x="1477684" y="5579682"/>
                  <a:pt x="1478119" y="5578323"/>
                </a:cubicBezTo>
                <a:cubicBezTo>
                  <a:pt x="1478976" y="5578597"/>
                  <a:pt x="1478976" y="5578597"/>
                  <a:pt x="1478976" y="5578597"/>
                </a:cubicBezTo>
                <a:cubicBezTo>
                  <a:pt x="1481559" y="5576428"/>
                  <a:pt x="1486300" y="5570454"/>
                  <a:pt x="1485038" y="5565556"/>
                </a:cubicBezTo>
                <a:cubicBezTo>
                  <a:pt x="1483747" y="5566640"/>
                  <a:pt x="1483747" y="5566640"/>
                  <a:pt x="1483747" y="5566640"/>
                </a:cubicBezTo>
                <a:cubicBezTo>
                  <a:pt x="1484181" y="5565281"/>
                  <a:pt x="1484181" y="5565281"/>
                  <a:pt x="1485473" y="5564196"/>
                </a:cubicBezTo>
                <a:cubicBezTo>
                  <a:pt x="1487606" y="5566377"/>
                  <a:pt x="1489318" y="5566925"/>
                  <a:pt x="1491886" y="5567747"/>
                </a:cubicBezTo>
                <a:cubicBezTo>
                  <a:pt x="1491886" y="5567747"/>
                  <a:pt x="1492743" y="5568021"/>
                  <a:pt x="1493177" y="5566662"/>
                </a:cubicBezTo>
                <a:cubicBezTo>
                  <a:pt x="1493612" y="5565303"/>
                  <a:pt x="1492755" y="5565029"/>
                  <a:pt x="1492755" y="5565029"/>
                </a:cubicBezTo>
                <a:cubicBezTo>
                  <a:pt x="1490188" y="5564207"/>
                  <a:pt x="1488476" y="5563658"/>
                  <a:pt x="1486343" y="5561477"/>
                </a:cubicBezTo>
                <a:close/>
                <a:moveTo>
                  <a:pt x="2838254" y="5560178"/>
                </a:moveTo>
                <a:cubicBezTo>
                  <a:pt x="2838254" y="5560178"/>
                  <a:pt x="2838175" y="5561991"/>
                  <a:pt x="2838175" y="5561991"/>
                </a:cubicBezTo>
                <a:cubicBezTo>
                  <a:pt x="2838093" y="5563803"/>
                  <a:pt x="2830741" y="5563474"/>
                  <a:pt x="2830579" y="5567097"/>
                </a:cubicBezTo>
                <a:cubicBezTo>
                  <a:pt x="2838011" y="5565614"/>
                  <a:pt x="2852716" y="5566271"/>
                  <a:pt x="2860149" y="5564787"/>
                </a:cubicBezTo>
                <a:cubicBezTo>
                  <a:pt x="2852878" y="5562647"/>
                  <a:pt x="2845525" y="5562319"/>
                  <a:pt x="2838254" y="5560178"/>
                </a:cubicBezTo>
                <a:close/>
                <a:moveTo>
                  <a:pt x="8956052" y="5559270"/>
                </a:moveTo>
                <a:cubicBezTo>
                  <a:pt x="8956052" y="5559270"/>
                  <a:pt x="8956550" y="5564180"/>
                  <a:pt x="8959088" y="5562230"/>
                </a:cubicBezTo>
                <a:cubicBezTo>
                  <a:pt x="8959088" y="5562230"/>
                  <a:pt x="8956284" y="5556684"/>
                  <a:pt x="8956052" y="5559270"/>
                </a:cubicBezTo>
                <a:close/>
                <a:moveTo>
                  <a:pt x="6859847" y="5558735"/>
                </a:moveTo>
                <a:lnTo>
                  <a:pt x="6859760" y="5559104"/>
                </a:lnTo>
                <a:lnTo>
                  <a:pt x="6859827" y="5558817"/>
                </a:lnTo>
                <a:close/>
                <a:moveTo>
                  <a:pt x="2979630" y="5558638"/>
                </a:moveTo>
                <a:cubicBezTo>
                  <a:pt x="2979545" y="5560555"/>
                  <a:pt x="2979545" y="5560555"/>
                  <a:pt x="2979459" y="5562471"/>
                </a:cubicBezTo>
                <a:cubicBezTo>
                  <a:pt x="2979375" y="5564387"/>
                  <a:pt x="2979375" y="5564387"/>
                  <a:pt x="2986726" y="5564716"/>
                </a:cubicBezTo>
                <a:cubicBezTo>
                  <a:pt x="2994165" y="5563128"/>
                  <a:pt x="2994165" y="5563128"/>
                  <a:pt x="2994251" y="5561212"/>
                </a:cubicBezTo>
                <a:cubicBezTo>
                  <a:pt x="2986898" y="5560883"/>
                  <a:pt x="2987069" y="5557051"/>
                  <a:pt x="2979630" y="5558638"/>
                </a:cubicBezTo>
                <a:close/>
                <a:moveTo>
                  <a:pt x="6859879" y="5558595"/>
                </a:moveTo>
                <a:lnTo>
                  <a:pt x="6859847" y="5558735"/>
                </a:lnTo>
                <a:lnTo>
                  <a:pt x="6859876" y="5558610"/>
                </a:lnTo>
                <a:close/>
                <a:moveTo>
                  <a:pt x="6859934" y="5558359"/>
                </a:moveTo>
                <a:lnTo>
                  <a:pt x="6859879" y="5558595"/>
                </a:lnTo>
                <a:lnTo>
                  <a:pt x="6859920" y="5558419"/>
                </a:lnTo>
                <a:close/>
                <a:moveTo>
                  <a:pt x="6859962" y="5558243"/>
                </a:moveTo>
                <a:lnTo>
                  <a:pt x="6859934" y="5558359"/>
                </a:lnTo>
                <a:lnTo>
                  <a:pt x="6859959" y="5558254"/>
                </a:lnTo>
                <a:close/>
                <a:moveTo>
                  <a:pt x="6783566" y="5557914"/>
                </a:moveTo>
                <a:cubicBezTo>
                  <a:pt x="6784181" y="5557352"/>
                  <a:pt x="6785416" y="5557578"/>
                  <a:pt x="6787644" y="5559063"/>
                </a:cubicBezTo>
                <a:lnTo>
                  <a:pt x="6784743" y="5571476"/>
                </a:lnTo>
                <a:cubicBezTo>
                  <a:pt x="6785468" y="5568373"/>
                  <a:pt x="6781724" y="5559600"/>
                  <a:pt x="6783566" y="5557914"/>
                </a:cubicBezTo>
                <a:close/>
                <a:moveTo>
                  <a:pt x="3992865" y="5557887"/>
                </a:moveTo>
                <a:cubicBezTo>
                  <a:pt x="3992865" y="5557887"/>
                  <a:pt x="3988636" y="5557618"/>
                  <a:pt x="3988525" y="5559075"/>
                </a:cubicBezTo>
                <a:cubicBezTo>
                  <a:pt x="3988525" y="5559075"/>
                  <a:pt x="3988525" y="5559075"/>
                  <a:pt x="3988412" y="5560530"/>
                </a:cubicBezTo>
                <a:cubicBezTo>
                  <a:pt x="3984182" y="5560261"/>
                  <a:pt x="3984182" y="5560261"/>
                  <a:pt x="3984182" y="5560261"/>
                </a:cubicBezTo>
                <a:cubicBezTo>
                  <a:pt x="3984072" y="5561717"/>
                  <a:pt x="3984072" y="5561717"/>
                  <a:pt x="3983846" y="5564629"/>
                </a:cubicBezTo>
                <a:cubicBezTo>
                  <a:pt x="3996533" y="5565435"/>
                  <a:pt x="3983846" y="5564629"/>
                  <a:pt x="3983734" y="5566085"/>
                </a:cubicBezTo>
                <a:cubicBezTo>
                  <a:pt x="3987962" y="5566354"/>
                  <a:pt x="3992190" y="5566622"/>
                  <a:pt x="3992190" y="5566622"/>
                </a:cubicBezTo>
                <a:cubicBezTo>
                  <a:pt x="3991966" y="5569534"/>
                  <a:pt x="3991966" y="5569534"/>
                  <a:pt x="3991966" y="5569534"/>
                </a:cubicBezTo>
                <a:cubicBezTo>
                  <a:pt x="3991853" y="5570990"/>
                  <a:pt x="3996083" y="5571259"/>
                  <a:pt x="3996083" y="5571259"/>
                </a:cubicBezTo>
                <a:cubicBezTo>
                  <a:pt x="3996083" y="5571259"/>
                  <a:pt x="3996083" y="5571259"/>
                  <a:pt x="3996196" y="5569803"/>
                </a:cubicBezTo>
                <a:cubicBezTo>
                  <a:pt x="3996533" y="5565435"/>
                  <a:pt x="3996533" y="5565435"/>
                  <a:pt x="3996533" y="5565435"/>
                </a:cubicBezTo>
                <a:cubicBezTo>
                  <a:pt x="4000647" y="5567160"/>
                  <a:pt x="4000647" y="5567160"/>
                  <a:pt x="4000647" y="5567160"/>
                </a:cubicBezTo>
                <a:cubicBezTo>
                  <a:pt x="4000873" y="5564249"/>
                  <a:pt x="4005103" y="5564517"/>
                  <a:pt x="4005327" y="5561605"/>
                </a:cubicBezTo>
                <a:cubicBezTo>
                  <a:pt x="4001098" y="5561336"/>
                  <a:pt x="3996869" y="5561068"/>
                  <a:pt x="3992641" y="5560799"/>
                </a:cubicBezTo>
                <a:cubicBezTo>
                  <a:pt x="3992641" y="5560799"/>
                  <a:pt x="3992752" y="5559343"/>
                  <a:pt x="3992752" y="5559343"/>
                </a:cubicBezTo>
                <a:cubicBezTo>
                  <a:pt x="3992752" y="5559343"/>
                  <a:pt x="3992752" y="5559343"/>
                  <a:pt x="3992865" y="5557887"/>
                </a:cubicBezTo>
                <a:close/>
                <a:moveTo>
                  <a:pt x="8748139" y="5557409"/>
                </a:moveTo>
                <a:cubicBezTo>
                  <a:pt x="8744287" y="5563381"/>
                  <a:pt x="8741705" y="5574333"/>
                  <a:pt x="8733537" y="5563371"/>
                </a:cubicBezTo>
                <a:cubicBezTo>
                  <a:pt x="8733273" y="5566559"/>
                  <a:pt x="8731225" y="5566955"/>
                  <a:pt x="8729939" y="5570340"/>
                </a:cubicBezTo>
                <a:cubicBezTo>
                  <a:pt x="8732741" y="5577114"/>
                  <a:pt x="8735543" y="5583888"/>
                  <a:pt x="8737321" y="5590861"/>
                </a:cubicBezTo>
                <a:cubicBezTo>
                  <a:pt x="8739116" y="5589468"/>
                  <a:pt x="8738869" y="5584289"/>
                  <a:pt x="8741679" y="5586881"/>
                </a:cubicBezTo>
                <a:cubicBezTo>
                  <a:pt x="8741689" y="5582698"/>
                  <a:pt x="8741952" y="5579511"/>
                  <a:pt x="8743746" y="5578119"/>
                </a:cubicBezTo>
                <a:cubicBezTo>
                  <a:pt x="8745279" y="5579913"/>
                  <a:pt x="8746811" y="5581707"/>
                  <a:pt x="8748089" y="5582504"/>
                </a:cubicBezTo>
                <a:cubicBezTo>
                  <a:pt x="8747589" y="5576329"/>
                  <a:pt x="8752711" y="5575339"/>
                  <a:pt x="8752211" y="5569163"/>
                </a:cubicBezTo>
                <a:cubicBezTo>
                  <a:pt x="8751577" y="5566673"/>
                  <a:pt x="8750878" y="5563934"/>
                  <a:pt x="8750179" y="5561718"/>
                </a:cubicBezTo>
                <a:cubicBezTo>
                  <a:pt x="8749480" y="5559502"/>
                  <a:pt x="8748779" y="5557809"/>
                  <a:pt x="8748139" y="5557409"/>
                </a:cubicBezTo>
                <a:close/>
                <a:moveTo>
                  <a:pt x="6565256" y="5557310"/>
                </a:moveTo>
                <a:cubicBezTo>
                  <a:pt x="6565256" y="5557310"/>
                  <a:pt x="6565256" y="5557310"/>
                  <a:pt x="6564598" y="5558568"/>
                </a:cubicBezTo>
                <a:cubicBezTo>
                  <a:pt x="6566474" y="5565436"/>
                  <a:pt x="6563183" y="5571725"/>
                  <a:pt x="6555381" y="5576179"/>
                </a:cubicBezTo>
                <a:cubicBezTo>
                  <a:pt x="6556041" y="5574921"/>
                  <a:pt x="6551533" y="5573084"/>
                  <a:pt x="6551533" y="5573084"/>
                </a:cubicBezTo>
                <a:cubicBezTo>
                  <a:pt x="6551533" y="5573084"/>
                  <a:pt x="6551533" y="5573084"/>
                  <a:pt x="6547024" y="5571248"/>
                </a:cubicBezTo>
                <a:cubicBezTo>
                  <a:pt x="6547024" y="5571248"/>
                  <a:pt x="6547683" y="5569991"/>
                  <a:pt x="6547683" y="5569991"/>
                </a:cubicBezTo>
                <a:cubicBezTo>
                  <a:pt x="6547683" y="5569991"/>
                  <a:pt x="6548341" y="5568732"/>
                  <a:pt x="6548341" y="5568732"/>
                </a:cubicBezTo>
                <a:cubicBezTo>
                  <a:pt x="6549000" y="5567474"/>
                  <a:pt x="6549000" y="5567474"/>
                  <a:pt x="6544492" y="5565638"/>
                </a:cubicBezTo>
                <a:cubicBezTo>
                  <a:pt x="6544492" y="5565638"/>
                  <a:pt x="6544492" y="5565638"/>
                  <a:pt x="6543833" y="5566896"/>
                </a:cubicBezTo>
                <a:cubicBezTo>
                  <a:pt x="6543833" y="5566896"/>
                  <a:pt x="6543176" y="5568155"/>
                  <a:pt x="6542517" y="5569413"/>
                </a:cubicBezTo>
                <a:cubicBezTo>
                  <a:pt x="6542517" y="5569413"/>
                  <a:pt x="6542517" y="5569413"/>
                  <a:pt x="6541860" y="5570671"/>
                </a:cubicBezTo>
                <a:cubicBezTo>
                  <a:pt x="6546367" y="5572507"/>
                  <a:pt x="6546367" y="5572507"/>
                  <a:pt x="6546367" y="5572507"/>
                </a:cubicBezTo>
                <a:cubicBezTo>
                  <a:pt x="6546367" y="5572507"/>
                  <a:pt x="6546367" y="5572507"/>
                  <a:pt x="6550874" y="5574342"/>
                </a:cubicBezTo>
                <a:cubicBezTo>
                  <a:pt x="6550216" y="5575599"/>
                  <a:pt x="6550216" y="5575599"/>
                  <a:pt x="6554725" y="5577437"/>
                </a:cubicBezTo>
                <a:cubicBezTo>
                  <a:pt x="6550216" y="5575599"/>
                  <a:pt x="6550216" y="5575599"/>
                  <a:pt x="6550216" y="5575599"/>
                </a:cubicBezTo>
                <a:cubicBezTo>
                  <a:pt x="6549558" y="5576858"/>
                  <a:pt x="6552092" y="5582468"/>
                  <a:pt x="6547584" y="5580632"/>
                </a:cubicBezTo>
                <a:cubicBezTo>
                  <a:pt x="6548241" y="5579375"/>
                  <a:pt x="6548241" y="5579375"/>
                  <a:pt x="6548900" y="5578116"/>
                </a:cubicBezTo>
                <a:cubicBezTo>
                  <a:pt x="6548900" y="5578116"/>
                  <a:pt x="6548900" y="5578116"/>
                  <a:pt x="6549558" y="5576858"/>
                </a:cubicBezTo>
                <a:cubicBezTo>
                  <a:pt x="6549558" y="5576858"/>
                  <a:pt x="6545051" y="5575023"/>
                  <a:pt x="6545051" y="5575023"/>
                </a:cubicBezTo>
                <a:cubicBezTo>
                  <a:pt x="6539885" y="5574443"/>
                  <a:pt x="6539225" y="5575701"/>
                  <a:pt x="6539225" y="5575701"/>
                </a:cubicBezTo>
                <a:cubicBezTo>
                  <a:pt x="6538569" y="5576959"/>
                  <a:pt x="6538569" y="5576959"/>
                  <a:pt x="6542417" y="5580054"/>
                </a:cubicBezTo>
                <a:cubicBezTo>
                  <a:pt x="6537911" y="5578217"/>
                  <a:pt x="6537911" y="5578217"/>
                  <a:pt x="6537911" y="5578217"/>
                </a:cubicBezTo>
                <a:cubicBezTo>
                  <a:pt x="6539784" y="5585085"/>
                  <a:pt x="6537810" y="5588860"/>
                  <a:pt x="6545510" y="5595046"/>
                </a:cubicBezTo>
                <a:cubicBezTo>
                  <a:pt x="6544851" y="5596305"/>
                  <a:pt x="6544851" y="5596305"/>
                  <a:pt x="6544851" y="5596305"/>
                </a:cubicBezTo>
                <a:cubicBezTo>
                  <a:pt x="6540342" y="5594469"/>
                  <a:pt x="6540342" y="5594469"/>
                  <a:pt x="6540342" y="5594469"/>
                </a:cubicBezTo>
                <a:cubicBezTo>
                  <a:pt x="6540342" y="5594469"/>
                  <a:pt x="6539685" y="5595727"/>
                  <a:pt x="6539685" y="5595727"/>
                </a:cubicBezTo>
                <a:cubicBezTo>
                  <a:pt x="6544193" y="5597563"/>
                  <a:pt x="6544193" y="5597563"/>
                  <a:pt x="6544193" y="5597563"/>
                </a:cubicBezTo>
                <a:cubicBezTo>
                  <a:pt x="6543534" y="5598821"/>
                  <a:pt x="6543534" y="5598821"/>
                  <a:pt x="6542876" y="5600079"/>
                </a:cubicBezTo>
                <a:cubicBezTo>
                  <a:pt x="6537710" y="5599501"/>
                  <a:pt x="6533203" y="5597664"/>
                  <a:pt x="6528036" y="5597087"/>
                </a:cubicBezTo>
                <a:cubicBezTo>
                  <a:pt x="6525403" y="5602117"/>
                  <a:pt x="6525403" y="5602117"/>
                  <a:pt x="6521454" y="5609666"/>
                </a:cubicBezTo>
                <a:cubicBezTo>
                  <a:pt x="6525962" y="5611501"/>
                  <a:pt x="6530470" y="5613338"/>
                  <a:pt x="6530470" y="5613338"/>
                </a:cubicBezTo>
                <a:cubicBezTo>
                  <a:pt x="6530470" y="5613338"/>
                  <a:pt x="6530470" y="5613338"/>
                  <a:pt x="6529811" y="5614595"/>
                </a:cubicBezTo>
                <a:cubicBezTo>
                  <a:pt x="6525962" y="5611501"/>
                  <a:pt x="6525962" y="5611501"/>
                  <a:pt x="6520139" y="5612182"/>
                </a:cubicBezTo>
                <a:cubicBezTo>
                  <a:pt x="6529153" y="5615853"/>
                  <a:pt x="6523229" y="5627175"/>
                  <a:pt x="6514872" y="5622244"/>
                </a:cubicBezTo>
                <a:cubicBezTo>
                  <a:pt x="6509706" y="5621666"/>
                  <a:pt x="6518722" y="5625338"/>
                  <a:pt x="6518064" y="5626596"/>
                </a:cubicBezTo>
                <a:cubicBezTo>
                  <a:pt x="6513555" y="5624760"/>
                  <a:pt x="6509048" y="5622924"/>
                  <a:pt x="6509706" y="5621666"/>
                </a:cubicBezTo>
                <a:cubicBezTo>
                  <a:pt x="6505757" y="5629214"/>
                  <a:pt x="6502567" y="5624862"/>
                  <a:pt x="6496743" y="5625540"/>
                </a:cubicBezTo>
                <a:cubicBezTo>
                  <a:pt x="6501251" y="5627378"/>
                  <a:pt x="6491575" y="5624964"/>
                  <a:pt x="6499934" y="5629893"/>
                </a:cubicBezTo>
                <a:cubicBezTo>
                  <a:pt x="6500593" y="5628635"/>
                  <a:pt x="6500593" y="5628635"/>
                  <a:pt x="6505099" y="5630472"/>
                </a:cubicBezTo>
                <a:cubicBezTo>
                  <a:pt x="6508290" y="5634822"/>
                  <a:pt x="6498617" y="5632409"/>
                  <a:pt x="6506973" y="5637340"/>
                </a:cubicBezTo>
                <a:cubicBezTo>
                  <a:pt x="6507632" y="5636080"/>
                  <a:pt x="6508290" y="5634822"/>
                  <a:pt x="6512797" y="5636659"/>
                </a:cubicBezTo>
                <a:cubicBezTo>
                  <a:pt x="6510823" y="5640433"/>
                  <a:pt x="6511481" y="5639175"/>
                  <a:pt x="6510164" y="5641690"/>
                </a:cubicBezTo>
                <a:cubicBezTo>
                  <a:pt x="6510164" y="5641690"/>
                  <a:pt x="6510164" y="5641690"/>
                  <a:pt x="6505657" y="5639856"/>
                </a:cubicBezTo>
                <a:cubicBezTo>
                  <a:pt x="6504999" y="5641113"/>
                  <a:pt x="6504999" y="5641113"/>
                  <a:pt x="6504999" y="5641113"/>
                </a:cubicBezTo>
                <a:cubicBezTo>
                  <a:pt x="6500492" y="5639277"/>
                  <a:pt x="6500492" y="5639277"/>
                  <a:pt x="6500492" y="5639277"/>
                </a:cubicBezTo>
                <a:cubicBezTo>
                  <a:pt x="6501149" y="5638018"/>
                  <a:pt x="6496643" y="5636183"/>
                  <a:pt x="6495983" y="5637441"/>
                </a:cubicBezTo>
                <a:cubicBezTo>
                  <a:pt x="6500492" y="5639277"/>
                  <a:pt x="6493351" y="5642472"/>
                  <a:pt x="6502366" y="5646144"/>
                </a:cubicBezTo>
                <a:cubicBezTo>
                  <a:pt x="6503022" y="5644887"/>
                  <a:pt x="6512039" y="5648559"/>
                  <a:pt x="6504340" y="5642370"/>
                </a:cubicBezTo>
                <a:cubicBezTo>
                  <a:pt x="6504340" y="5642370"/>
                  <a:pt x="6509505" y="5642949"/>
                  <a:pt x="6509505" y="5642949"/>
                </a:cubicBezTo>
                <a:cubicBezTo>
                  <a:pt x="6507531" y="5646723"/>
                  <a:pt x="6522371" y="5649716"/>
                  <a:pt x="6515230" y="5652910"/>
                </a:cubicBezTo>
                <a:cubicBezTo>
                  <a:pt x="6519902" y="5654432"/>
                  <a:pt x="6523453" y="5654830"/>
                  <a:pt x="6526244" y="5654560"/>
                </a:cubicBezTo>
                <a:cubicBezTo>
                  <a:pt x="6534613" y="5653749"/>
                  <a:pt x="6536134" y="5646929"/>
                  <a:pt x="6540501" y="5646419"/>
                </a:cubicBezTo>
                <a:cubicBezTo>
                  <a:pt x="6532143" y="5641489"/>
                  <a:pt x="6540601" y="5635778"/>
                  <a:pt x="6543234" y="5630745"/>
                </a:cubicBezTo>
                <a:cubicBezTo>
                  <a:pt x="6543234" y="5630745"/>
                  <a:pt x="6553665" y="5621260"/>
                  <a:pt x="6539485" y="5617010"/>
                </a:cubicBezTo>
                <a:cubicBezTo>
                  <a:pt x="6539485" y="5617010"/>
                  <a:pt x="6540144" y="5615751"/>
                  <a:pt x="6540144" y="5615751"/>
                </a:cubicBezTo>
                <a:cubicBezTo>
                  <a:pt x="6548500" y="5620682"/>
                  <a:pt x="6551233" y="5605010"/>
                  <a:pt x="6551891" y="5603751"/>
                </a:cubicBezTo>
                <a:cubicBezTo>
                  <a:pt x="6552549" y="5602493"/>
                  <a:pt x="6552549" y="5602493"/>
                  <a:pt x="6553208" y="5601236"/>
                </a:cubicBezTo>
                <a:cubicBezTo>
                  <a:pt x="6553866" y="5599977"/>
                  <a:pt x="6553866" y="5599977"/>
                  <a:pt x="6554524" y="5598719"/>
                </a:cubicBezTo>
                <a:cubicBezTo>
                  <a:pt x="6561005" y="5596782"/>
                  <a:pt x="6550775" y="5584984"/>
                  <a:pt x="6564299" y="5590492"/>
                </a:cubicBezTo>
                <a:cubicBezTo>
                  <a:pt x="6561106" y="5586141"/>
                  <a:pt x="6563082" y="5582366"/>
                  <a:pt x="6559891" y="5578015"/>
                </a:cubicBezTo>
                <a:cubicBezTo>
                  <a:pt x="6567689" y="5573562"/>
                  <a:pt x="6570980" y="5567271"/>
                  <a:pt x="6569764" y="5559146"/>
                </a:cubicBezTo>
                <a:cubicBezTo>
                  <a:pt x="6569764" y="5559146"/>
                  <a:pt x="6569764" y="5559146"/>
                  <a:pt x="6565256" y="5557310"/>
                </a:cubicBezTo>
                <a:close/>
                <a:moveTo>
                  <a:pt x="1908963" y="5555183"/>
                </a:moveTo>
                <a:cubicBezTo>
                  <a:pt x="1908085" y="5557928"/>
                  <a:pt x="1902890" y="5559292"/>
                  <a:pt x="1906766" y="5562045"/>
                </a:cubicBezTo>
                <a:cubicBezTo>
                  <a:pt x="1907097" y="5561016"/>
                  <a:pt x="1909623" y="5558137"/>
                  <a:pt x="1909774" y="5556412"/>
                </a:cubicBezTo>
                <a:cubicBezTo>
                  <a:pt x="1909824" y="5555836"/>
                  <a:pt x="1909610" y="5555390"/>
                  <a:pt x="1908963" y="5555183"/>
                </a:cubicBezTo>
                <a:close/>
                <a:moveTo>
                  <a:pt x="6556248" y="5555141"/>
                </a:moveTo>
                <a:cubicBezTo>
                  <a:pt x="6552250" y="5553512"/>
                  <a:pt x="6551604" y="5554746"/>
                  <a:pt x="6550957" y="5555983"/>
                </a:cubicBezTo>
                <a:cubicBezTo>
                  <a:pt x="6550311" y="5557219"/>
                  <a:pt x="6549664" y="5558453"/>
                  <a:pt x="6553017" y="5561318"/>
                </a:cubicBezTo>
                <a:cubicBezTo>
                  <a:pt x="6552369" y="5562555"/>
                  <a:pt x="6552369" y="5562555"/>
                  <a:pt x="6552369" y="5562555"/>
                </a:cubicBezTo>
                <a:cubicBezTo>
                  <a:pt x="6554369" y="5563368"/>
                  <a:pt x="6555531" y="5563467"/>
                  <a:pt x="6556192" y="5563362"/>
                </a:cubicBezTo>
                <a:cubicBezTo>
                  <a:pt x="6556853" y="5563256"/>
                  <a:pt x="6557015" y="5562947"/>
                  <a:pt x="6557015" y="5562947"/>
                </a:cubicBezTo>
                <a:cubicBezTo>
                  <a:pt x="6554309" y="5558847"/>
                  <a:pt x="6554956" y="5557612"/>
                  <a:pt x="6556248" y="5555141"/>
                </a:cubicBezTo>
                <a:close/>
                <a:moveTo>
                  <a:pt x="6860686" y="5555139"/>
                </a:moveTo>
                <a:cubicBezTo>
                  <a:pt x="6860686" y="5555139"/>
                  <a:pt x="6860686" y="5555139"/>
                  <a:pt x="6860565" y="5555657"/>
                </a:cubicBezTo>
                <a:lnTo>
                  <a:pt x="6859959" y="5558254"/>
                </a:lnTo>
                <a:lnTo>
                  <a:pt x="6859920" y="5558419"/>
                </a:lnTo>
                <a:lnTo>
                  <a:pt x="6859876" y="5558610"/>
                </a:lnTo>
                <a:lnTo>
                  <a:pt x="6859827" y="5558817"/>
                </a:lnTo>
                <a:lnTo>
                  <a:pt x="6859719" y="5559276"/>
                </a:lnTo>
                <a:lnTo>
                  <a:pt x="6859760" y="5559104"/>
                </a:lnTo>
                <a:lnTo>
                  <a:pt x="6859719" y="5559277"/>
                </a:lnTo>
                <a:cubicBezTo>
                  <a:pt x="6859538" y="5560054"/>
                  <a:pt x="6859236" y="5561346"/>
                  <a:pt x="6858753" y="5563414"/>
                </a:cubicBezTo>
                <a:cubicBezTo>
                  <a:pt x="6858753" y="5563414"/>
                  <a:pt x="6857785" y="5567551"/>
                  <a:pt x="6856818" y="5571690"/>
                </a:cubicBezTo>
                <a:cubicBezTo>
                  <a:pt x="6857785" y="5567551"/>
                  <a:pt x="6860982" y="5564900"/>
                  <a:pt x="6862822" y="5562540"/>
                </a:cubicBezTo>
                <a:cubicBezTo>
                  <a:pt x="6864660" y="5560178"/>
                  <a:pt x="6865143" y="5558110"/>
                  <a:pt x="6860686" y="5555139"/>
                </a:cubicBezTo>
                <a:close/>
                <a:moveTo>
                  <a:pt x="9139995" y="5554754"/>
                </a:moveTo>
                <a:cubicBezTo>
                  <a:pt x="9139544" y="5557931"/>
                  <a:pt x="9139544" y="5557931"/>
                  <a:pt x="9139093" y="5561106"/>
                </a:cubicBezTo>
                <a:cubicBezTo>
                  <a:pt x="9138643" y="5564279"/>
                  <a:pt x="9147787" y="5565254"/>
                  <a:pt x="9156931" y="5566226"/>
                </a:cubicBezTo>
                <a:cubicBezTo>
                  <a:pt x="9156931" y="5566226"/>
                  <a:pt x="9147787" y="5565254"/>
                  <a:pt x="9147787" y="5565254"/>
                </a:cubicBezTo>
                <a:cubicBezTo>
                  <a:pt x="9147787" y="5565254"/>
                  <a:pt x="9147787" y="5565254"/>
                  <a:pt x="9138191" y="5567456"/>
                </a:cubicBezTo>
                <a:cubicBezTo>
                  <a:pt x="9147336" y="5568429"/>
                  <a:pt x="9147336" y="5568429"/>
                  <a:pt x="9147336" y="5568429"/>
                </a:cubicBezTo>
                <a:cubicBezTo>
                  <a:pt x="9147336" y="5568429"/>
                  <a:pt x="9156482" y="5569402"/>
                  <a:pt x="9156482" y="5569402"/>
                </a:cubicBezTo>
                <a:cubicBezTo>
                  <a:pt x="9156482" y="5569402"/>
                  <a:pt x="9156931" y="5566226"/>
                  <a:pt x="9156931" y="5566226"/>
                </a:cubicBezTo>
                <a:cubicBezTo>
                  <a:pt x="9166073" y="5567198"/>
                  <a:pt x="9166524" y="5564024"/>
                  <a:pt x="9166524" y="5564024"/>
                </a:cubicBezTo>
                <a:cubicBezTo>
                  <a:pt x="9148239" y="5562078"/>
                  <a:pt x="9149139" y="5555728"/>
                  <a:pt x="9139995" y="5554754"/>
                </a:cubicBezTo>
                <a:close/>
                <a:moveTo>
                  <a:pt x="1912158" y="5554584"/>
                </a:moveTo>
                <a:cubicBezTo>
                  <a:pt x="1911279" y="5557330"/>
                  <a:pt x="1908257" y="5560901"/>
                  <a:pt x="1910814" y="5561719"/>
                </a:cubicBezTo>
                <a:cubicBezTo>
                  <a:pt x="1911163" y="5558428"/>
                  <a:pt x="1913893" y="5557599"/>
                  <a:pt x="1913625" y="5556236"/>
                </a:cubicBezTo>
                <a:cubicBezTo>
                  <a:pt x="1913535" y="5555783"/>
                  <a:pt x="1913113" y="5555269"/>
                  <a:pt x="1912158" y="5554584"/>
                </a:cubicBezTo>
                <a:close/>
                <a:moveTo>
                  <a:pt x="4544188" y="5554365"/>
                </a:moveTo>
                <a:cubicBezTo>
                  <a:pt x="4544188" y="5554365"/>
                  <a:pt x="4543881" y="5555382"/>
                  <a:pt x="4543424" y="5556909"/>
                </a:cubicBezTo>
                <a:lnTo>
                  <a:pt x="4543219" y="5557592"/>
                </a:lnTo>
                <a:lnTo>
                  <a:pt x="4542638" y="5557513"/>
                </a:lnTo>
                <a:close/>
                <a:moveTo>
                  <a:pt x="9042347" y="5552071"/>
                </a:moveTo>
                <a:cubicBezTo>
                  <a:pt x="9041349" y="5552342"/>
                  <a:pt x="9040349" y="5552612"/>
                  <a:pt x="9039703" y="5553996"/>
                </a:cubicBezTo>
                <a:cubicBezTo>
                  <a:pt x="9040055" y="5555109"/>
                  <a:pt x="9040055" y="5555109"/>
                  <a:pt x="9040405" y="5556221"/>
                </a:cubicBezTo>
                <a:cubicBezTo>
                  <a:pt x="9040405" y="5556221"/>
                  <a:pt x="9040758" y="5557335"/>
                  <a:pt x="9041110" y="5558447"/>
                </a:cubicBezTo>
                <a:cubicBezTo>
                  <a:pt x="9041461" y="5559560"/>
                  <a:pt x="9042813" y="5560403"/>
                  <a:pt x="9043459" y="5559019"/>
                </a:cubicBezTo>
                <a:cubicBezTo>
                  <a:pt x="9044458" y="5558749"/>
                  <a:pt x="9045457" y="5558478"/>
                  <a:pt x="9045105" y="5557364"/>
                </a:cubicBezTo>
                <a:cubicBezTo>
                  <a:pt x="9045105" y="5557364"/>
                  <a:pt x="9045105" y="5557364"/>
                  <a:pt x="9044754" y="5556252"/>
                </a:cubicBezTo>
                <a:cubicBezTo>
                  <a:pt x="9044403" y="5555140"/>
                  <a:pt x="9043403" y="5555410"/>
                  <a:pt x="9044051" y="5554026"/>
                </a:cubicBezTo>
                <a:cubicBezTo>
                  <a:pt x="9043698" y="5552914"/>
                  <a:pt x="9043346" y="5551801"/>
                  <a:pt x="9042347" y="5552071"/>
                </a:cubicBezTo>
                <a:close/>
                <a:moveTo>
                  <a:pt x="6565795" y="5551731"/>
                </a:moveTo>
                <a:cubicBezTo>
                  <a:pt x="6565140" y="5552983"/>
                  <a:pt x="6566883" y="5555212"/>
                  <a:pt x="6571682" y="5557167"/>
                </a:cubicBezTo>
                <a:cubicBezTo>
                  <a:pt x="6572337" y="5555915"/>
                  <a:pt x="6573648" y="5553411"/>
                  <a:pt x="6574303" y="5552159"/>
                </a:cubicBezTo>
                <a:cubicBezTo>
                  <a:pt x="6569504" y="5550204"/>
                  <a:pt x="6566450" y="5550479"/>
                  <a:pt x="6565795" y="5551731"/>
                </a:cubicBezTo>
                <a:close/>
                <a:moveTo>
                  <a:pt x="5876361" y="5551033"/>
                </a:moveTo>
                <a:cubicBezTo>
                  <a:pt x="5880360" y="5552662"/>
                  <a:pt x="5878395" y="5556418"/>
                  <a:pt x="5883704" y="5555543"/>
                </a:cubicBezTo>
                <a:cubicBezTo>
                  <a:pt x="5879704" y="5553914"/>
                  <a:pt x="5879704" y="5553914"/>
                  <a:pt x="5880360" y="5552662"/>
                </a:cubicBezTo>
                <a:cubicBezTo>
                  <a:pt x="5880360" y="5552662"/>
                  <a:pt x="5884359" y="5554291"/>
                  <a:pt x="5881015" y="5551411"/>
                </a:cubicBezTo>
                <a:cubicBezTo>
                  <a:pt x="5880360" y="5552662"/>
                  <a:pt x="5880360" y="5552662"/>
                  <a:pt x="5876361" y="5551033"/>
                </a:cubicBezTo>
                <a:close/>
                <a:moveTo>
                  <a:pt x="1937917" y="5550943"/>
                </a:moveTo>
                <a:cubicBezTo>
                  <a:pt x="1936190" y="5550389"/>
                  <a:pt x="1936190" y="5550389"/>
                  <a:pt x="1935764" y="5551720"/>
                </a:cubicBezTo>
                <a:cubicBezTo>
                  <a:pt x="1935764" y="5551720"/>
                  <a:pt x="1935338" y="5553050"/>
                  <a:pt x="1934914" y="5554381"/>
                </a:cubicBezTo>
                <a:cubicBezTo>
                  <a:pt x="1934487" y="5555712"/>
                  <a:pt x="1934487" y="5555712"/>
                  <a:pt x="1934062" y="5557042"/>
                </a:cubicBezTo>
                <a:cubicBezTo>
                  <a:pt x="1934062" y="5557042"/>
                  <a:pt x="1933636" y="5558373"/>
                  <a:pt x="1933636" y="5558373"/>
                </a:cubicBezTo>
                <a:cubicBezTo>
                  <a:pt x="1933636" y="5558373"/>
                  <a:pt x="1933210" y="5559703"/>
                  <a:pt x="1934073" y="5559979"/>
                </a:cubicBezTo>
                <a:cubicBezTo>
                  <a:pt x="1934935" y="5560255"/>
                  <a:pt x="1935798" y="5560532"/>
                  <a:pt x="1936224" y="5559201"/>
                </a:cubicBezTo>
                <a:cubicBezTo>
                  <a:pt x="1937513" y="5558148"/>
                  <a:pt x="1938365" y="5555486"/>
                  <a:pt x="1938791" y="5554156"/>
                </a:cubicBezTo>
                <a:cubicBezTo>
                  <a:pt x="1938791" y="5554156"/>
                  <a:pt x="1938355" y="5552549"/>
                  <a:pt x="1938355" y="5552549"/>
                </a:cubicBezTo>
                <a:cubicBezTo>
                  <a:pt x="1938780" y="5551218"/>
                  <a:pt x="1938780" y="5551218"/>
                  <a:pt x="1937917" y="5550943"/>
                </a:cubicBezTo>
                <a:close/>
                <a:moveTo>
                  <a:pt x="9067273" y="5548882"/>
                </a:moveTo>
                <a:cubicBezTo>
                  <a:pt x="9066302" y="5549144"/>
                  <a:pt x="9065334" y="5549406"/>
                  <a:pt x="9064716" y="5550782"/>
                </a:cubicBezTo>
                <a:cubicBezTo>
                  <a:pt x="9065070" y="5551895"/>
                  <a:pt x="9066038" y="5551633"/>
                  <a:pt x="9066038" y="5551633"/>
                </a:cubicBezTo>
                <a:cubicBezTo>
                  <a:pt x="9068327" y="5552221"/>
                  <a:pt x="9069030" y="5554447"/>
                  <a:pt x="9068414" y="5555822"/>
                </a:cubicBezTo>
                <a:cubicBezTo>
                  <a:pt x="9067445" y="5556084"/>
                  <a:pt x="9068765" y="5556935"/>
                  <a:pt x="9069733" y="5556673"/>
                </a:cubicBezTo>
                <a:cubicBezTo>
                  <a:pt x="9069733" y="5556673"/>
                  <a:pt x="9070703" y="5556410"/>
                  <a:pt x="9071671" y="5556148"/>
                </a:cubicBezTo>
                <a:cubicBezTo>
                  <a:pt x="9071803" y="5554904"/>
                  <a:pt x="9071606" y="5553448"/>
                  <a:pt x="9070925" y="5552121"/>
                </a:cubicBezTo>
                <a:cubicBezTo>
                  <a:pt x="9070242" y="5550795"/>
                  <a:pt x="9069076" y="5549601"/>
                  <a:pt x="9067273" y="5548882"/>
                </a:cubicBezTo>
                <a:close/>
                <a:moveTo>
                  <a:pt x="2666419" y="5546352"/>
                </a:moveTo>
                <a:cubicBezTo>
                  <a:pt x="2663401" y="5546436"/>
                  <a:pt x="2661358" y="5547216"/>
                  <a:pt x="2665329" y="5548266"/>
                </a:cubicBezTo>
                <a:cubicBezTo>
                  <a:pt x="2665329" y="5548266"/>
                  <a:pt x="2665329" y="5548266"/>
                  <a:pt x="2673350" y="5548624"/>
                </a:cubicBezTo>
                <a:cubicBezTo>
                  <a:pt x="2673427" y="5546883"/>
                  <a:pt x="2669437" y="5546267"/>
                  <a:pt x="2666419" y="5546352"/>
                </a:cubicBezTo>
                <a:close/>
                <a:moveTo>
                  <a:pt x="1466545" y="5546279"/>
                </a:moveTo>
                <a:cubicBezTo>
                  <a:pt x="1464442" y="5544200"/>
                  <a:pt x="1460298" y="5548495"/>
                  <a:pt x="1462400" y="5550573"/>
                </a:cubicBezTo>
                <a:cubicBezTo>
                  <a:pt x="1464055" y="5548292"/>
                  <a:pt x="1466136" y="5547553"/>
                  <a:pt x="1466545" y="5546279"/>
                </a:cubicBezTo>
                <a:close/>
                <a:moveTo>
                  <a:pt x="2644034" y="5545221"/>
                </a:moveTo>
                <a:cubicBezTo>
                  <a:pt x="2644034" y="5545221"/>
                  <a:pt x="2644034" y="5545221"/>
                  <a:pt x="2643943" y="5547311"/>
                </a:cubicBezTo>
                <a:cubicBezTo>
                  <a:pt x="2649290" y="5547550"/>
                  <a:pt x="2649382" y="5545460"/>
                  <a:pt x="2649382" y="5545460"/>
                </a:cubicBezTo>
                <a:cubicBezTo>
                  <a:pt x="2649382" y="5545460"/>
                  <a:pt x="2644034" y="5545221"/>
                  <a:pt x="2644034" y="5545221"/>
                </a:cubicBezTo>
                <a:close/>
                <a:moveTo>
                  <a:pt x="5846720" y="5545172"/>
                </a:moveTo>
                <a:cubicBezTo>
                  <a:pt x="5846059" y="5546433"/>
                  <a:pt x="5844740" y="5548954"/>
                  <a:pt x="5840399" y="5547185"/>
                </a:cubicBezTo>
                <a:cubicBezTo>
                  <a:pt x="5839080" y="5549707"/>
                  <a:pt x="5842102" y="5553997"/>
                  <a:pt x="5827758" y="5551212"/>
                </a:cubicBezTo>
                <a:cubicBezTo>
                  <a:pt x="5841441" y="5555257"/>
                  <a:pt x="5834461" y="5558531"/>
                  <a:pt x="5842485" y="5563328"/>
                </a:cubicBezTo>
                <a:cubicBezTo>
                  <a:pt x="5843144" y="5562068"/>
                  <a:pt x="5847485" y="5563837"/>
                  <a:pt x="5852487" y="5564344"/>
                </a:cubicBezTo>
                <a:cubicBezTo>
                  <a:pt x="5849465" y="5560055"/>
                  <a:pt x="5858807" y="5562331"/>
                  <a:pt x="5856445" y="5556781"/>
                </a:cubicBezTo>
                <a:cubicBezTo>
                  <a:pt x="5860786" y="5558548"/>
                  <a:pt x="5860786" y="5558548"/>
                  <a:pt x="5860786" y="5558548"/>
                </a:cubicBezTo>
                <a:cubicBezTo>
                  <a:pt x="5860786" y="5558548"/>
                  <a:pt x="5861446" y="5557288"/>
                  <a:pt x="5861446" y="5557288"/>
                </a:cubicBezTo>
                <a:cubicBezTo>
                  <a:pt x="5857106" y="5555520"/>
                  <a:pt x="5857106" y="5555520"/>
                  <a:pt x="5857106" y="5555520"/>
                </a:cubicBezTo>
                <a:cubicBezTo>
                  <a:pt x="5862765" y="5554767"/>
                  <a:pt x="5854082" y="5551229"/>
                  <a:pt x="5846720" y="5545172"/>
                </a:cubicBezTo>
                <a:close/>
                <a:moveTo>
                  <a:pt x="2943403" y="5545085"/>
                </a:moveTo>
                <a:cubicBezTo>
                  <a:pt x="2943403" y="5545085"/>
                  <a:pt x="2943403" y="5545085"/>
                  <a:pt x="2950899" y="5545421"/>
                </a:cubicBezTo>
                <a:cubicBezTo>
                  <a:pt x="2950813" y="5547346"/>
                  <a:pt x="2943318" y="5547012"/>
                  <a:pt x="2943231" y="5548936"/>
                </a:cubicBezTo>
                <a:cubicBezTo>
                  <a:pt x="2943318" y="5547012"/>
                  <a:pt x="2935822" y="5546676"/>
                  <a:pt x="2943403" y="5545085"/>
                </a:cubicBezTo>
                <a:close/>
                <a:moveTo>
                  <a:pt x="6852740" y="5545061"/>
                </a:moveTo>
                <a:cubicBezTo>
                  <a:pt x="6861654" y="5551001"/>
                  <a:pt x="6861654" y="5551001"/>
                  <a:pt x="6861654" y="5551001"/>
                </a:cubicBezTo>
                <a:cubicBezTo>
                  <a:pt x="6872504" y="5548669"/>
                  <a:pt x="6866701" y="5573493"/>
                  <a:pt x="6865735" y="5577630"/>
                </a:cubicBezTo>
                <a:cubicBezTo>
                  <a:pt x="6864768" y="5581768"/>
                  <a:pt x="6864768" y="5581768"/>
                  <a:pt x="6864768" y="5581768"/>
                </a:cubicBezTo>
                <a:cubicBezTo>
                  <a:pt x="6864768" y="5581768"/>
                  <a:pt x="6863800" y="5585906"/>
                  <a:pt x="6863800" y="5585906"/>
                </a:cubicBezTo>
                <a:cubicBezTo>
                  <a:pt x="6863800" y="5585906"/>
                  <a:pt x="6863800" y="5585906"/>
                  <a:pt x="6862834" y="5590042"/>
                </a:cubicBezTo>
                <a:cubicBezTo>
                  <a:pt x="6864768" y="5581768"/>
                  <a:pt x="6865735" y="5577630"/>
                  <a:pt x="6855851" y="5575826"/>
                </a:cubicBezTo>
                <a:cubicBezTo>
                  <a:pt x="6854884" y="5579965"/>
                  <a:pt x="6855851" y="5575826"/>
                  <a:pt x="6854884" y="5579965"/>
                </a:cubicBezTo>
                <a:cubicBezTo>
                  <a:pt x="6855851" y="5575826"/>
                  <a:pt x="6858753" y="5563414"/>
                  <a:pt x="6850805" y="5553337"/>
                </a:cubicBezTo>
                <a:cubicBezTo>
                  <a:pt x="6850805" y="5553337"/>
                  <a:pt x="6851774" y="5549199"/>
                  <a:pt x="6851774" y="5549199"/>
                </a:cubicBezTo>
                <a:cubicBezTo>
                  <a:pt x="6852740" y="5545061"/>
                  <a:pt x="6852740" y="5545061"/>
                  <a:pt x="6852740" y="5545061"/>
                </a:cubicBezTo>
                <a:close/>
                <a:moveTo>
                  <a:pt x="6556755" y="5544900"/>
                </a:moveTo>
                <a:cubicBezTo>
                  <a:pt x="6556089" y="5546175"/>
                  <a:pt x="6556089" y="5546175"/>
                  <a:pt x="6554756" y="5548725"/>
                </a:cubicBezTo>
                <a:cubicBezTo>
                  <a:pt x="6558420" y="5550991"/>
                  <a:pt x="6561086" y="5550530"/>
                  <a:pt x="6561753" y="5549256"/>
                </a:cubicBezTo>
                <a:cubicBezTo>
                  <a:pt x="6562421" y="5547981"/>
                  <a:pt x="6561087" y="5545891"/>
                  <a:pt x="6556755" y="5544900"/>
                </a:cubicBezTo>
                <a:close/>
                <a:moveTo>
                  <a:pt x="1916416" y="5544061"/>
                </a:moveTo>
                <a:cubicBezTo>
                  <a:pt x="1915976" y="5548320"/>
                  <a:pt x="1913054" y="5545918"/>
                  <a:pt x="1913450" y="5550444"/>
                </a:cubicBezTo>
                <a:cubicBezTo>
                  <a:pt x="1914698" y="5552311"/>
                  <a:pt x="1915858" y="5550849"/>
                  <a:pt x="1916497" y="5548853"/>
                </a:cubicBezTo>
                <a:cubicBezTo>
                  <a:pt x="1917137" y="5546858"/>
                  <a:pt x="1917254" y="5544328"/>
                  <a:pt x="1916416" y="5544061"/>
                </a:cubicBezTo>
                <a:close/>
                <a:moveTo>
                  <a:pt x="2694987" y="5544006"/>
                </a:moveTo>
                <a:cubicBezTo>
                  <a:pt x="2694910" y="5545748"/>
                  <a:pt x="2710873" y="5548206"/>
                  <a:pt x="2710951" y="5546464"/>
                </a:cubicBezTo>
                <a:cubicBezTo>
                  <a:pt x="2710951" y="5546464"/>
                  <a:pt x="2710951" y="5546464"/>
                  <a:pt x="2711029" y="5544722"/>
                </a:cubicBezTo>
                <a:cubicBezTo>
                  <a:pt x="2711029" y="5544722"/>
                  <a:pt x="2703007" y="5544364"/>
                  <a:pt x="2694987" y="5544006"/>
                </a:cubicBezTo>
                <a:close/>
                <a:moveTo>
                  <a:pt x="9074227" y="5543437"/>
                </a:moveTo>
                <a:cubicBezTo>
                  <a:pt x="9071521" y="5545358"/>
                  <a:pt x="9068104" y="5541536"/>
                  <a:pt x="9069141" y="5544815"/>
                </a:cubicBezTo>
                <a:cubicBezTo>
                  <a:pt x="9072193" y="5543989"/>
                  <a:pt x="9072884" y="5546175"/>
                  <a:pt x="9075265" y="5546718"/>
                </a:cubicBezTo>
                <a:cubicBezTo>
                  <a:pt x="9074919" y="5545625"/>
                  <a:pt x="9074573" y="5544531"/>
                  <a:pt x="9074227" y="5543437"/>
                </a:cubicBezTo>
                <a:close/>
                <a:moveTo>
                  <a:pt x="3011147" y="5542766"/>
                </a:moveTo>
                <a:cubicBezTo>
                  <a:pt x="3011061" y="5544683"/>
                  <a:pt x="3003711" y="5544354"/>
                  <a:pt x="3003711" y="5544354"/>
                </a:cubicBezTo>
                <a:cubicBezTo>
                  <a:pt x="3011061" y="5544683"/>
                  <a:pt x="3018330" y="5546927"/>
                  <a:pt x="3010890" y="5548515"/>
                </a:cubicBezTo>
                <a:cubicBezTo>
                  <a:pt x="3010890" y="5548515"/>
                  <a:pt x="3003540" y="5548186"/>
                  <a:pt x="3003540" y="5548186"/>
                </a:cubicBezTo>
                <a:cubicBezTo>
                  <a:pt x="3003540" y="5548186"/>
                  <a:pt x="2996187" y="5547857"/>
                  <a:pt x="3003626" y="5546270"/>
                </a:cubicBezTo>
                <a:cubicBezTo>
                  <a:pt x="2996272" y="5545942"/>
                  <a:pt x="2981569" y="5545285"/>
                  <a:pt x="2981569" y="5545285"/>
                </a:cubicBezTo>
                <a:cubicBezTo>
                  <a:pt x="2981397" y="5549117"/>
                  <a:pt x="2981312" y="5551033"/>
                  <a:pt x="2981225" y="5552949"/>
                </a:cubicBezTo>
                <a:cubicBezTo>
                  <a:pt x="2995931" y="5553606"/>
                  <a:pt x="2996016" y="5551690"/>
                  <a:pt x="3003454" y="5550102"/>
                </a:cubicBezTo>
                <a:cubicBezTo>
                  <a:pt x="3010806" y="5550430"/>
                  <a:pt x="3010806" y="5550430"/>
                  <a:pt x="3010806" y="5550430"/>
                </a:cubicBezTo>
                <a:lnTo>
                  <a:pt x="3010463" y="5558095"/>
                </a:lnTo>
                <a:lnTo>
                  <a:pt x="2994518" y="5555288"/>
                </a:lnTo>
                <a:cubicBezTo>
                  <a:pt x="2994424" y="5557379"/>
                  <a:pt x="2994424" y="5557379"/>
                  <a:pt x="2994424" y="5557379"/>
                </a:cubicBezTo>
                <a:cubicBezTo>
                  <a:pt x="3002350" y="5559827"/>
                  <a:pt x="2994424" y="5557379"/>
                  <a:pt x="3002443" y="5557737"/>
                </a:cubicBezTo>
                <a:cubicBezTo>
                  <a:pt x="3002443" y="5557737"/>
                  <a:pt x="3002350" y="5559827"/>
                  <a:pt x="3002350" y="5559827"/>
                </a:cubicBezTo>
                <a:lnTo>
                  <a:pt x="3010462" y="5558096"/>
                </a:lnTo>
                <a:cubicBezTo>
                  <a:pt x="3017901" y="5556508"/>
                  <a:pt x="3025169" y="5558752"/>
                  <a:pt x="3025169" y="5558752"/>
                </a:cubicBezTo>
                <a:cubicBezTo>
                  <a:pt x="3025340" y="5554920"/>
                  <a:pt x="3025340" y="5554920"/>
                  <a:pt x="3032777" y="5553332"/>
                </a:cubicBezTo>
                <a:cubicBezTo>
                  <a:pt x="3032777" y="5553332"/>
                  <a:pt x="3025426" y="5553004"/>
                  <a:pt x="3025511" y="5551087"/>
                </a:cubicBezTo>
                <a:cubicBezTo>
                  <a:pt x="3032862" y="5551415"/>
                  <a:pt x="3032947" y="5549500"/>
                  <a:pt x="3040215" y="5551743"/>
                </a:cubicBezTo>
                <a:cubicBezTo>
                  <a:pt x="3040299" y="5549828"/>
                  <a:pt x="3040299" y="5549828"/>
                  <a:pt x="3040386" y="5547912"/>
                </a:cubicBezTo>
                <a:cubicBezTo>
                  <a:pt x="3033033" y="5547583"/>
                  <a:pt x="3025682" y="5547256"/>
                  <a:pt x="3025682" y="5547256"/>
                </a:cubicBezTo>
                <a:cubicBezTo>
                  <a:pt x="3025767" y="5545340"/>
                  <a:pt x="3018500" y="5543094"/>
                  <a:pt x="3011147" y="5542766"/>
                </a:cubicBezTo>
                <a:close/>
                <a:moveTo>
                  <a:pt x="8663344" y="5541334"/>
                </a:moveTo>
                <a:cubicBezTo>
                  <a:pt x="8658707" y="5544348"/>
                  <a:pt x="8665399" y="5553630"/>
                  <a:pt x="8668229" y="5556255"/>
                </a:cubicBezTo>
                <a:cubicBezTo>
                  <a:pt x="8668618" y="5553536"/>
                  <a:pt x="8668491" y="5549858"/>
                  <a:pt x="8667719" y="5546833"/>
                </a:cubicBezTo>
                <a:cubicBezTo>
                  <a:pt x="8666948" y="5543809"/>
                  <a:pt x="8665535" y="5541438"/>
                  <a:pt x="8663344" y="5541334"/>
                </a:cubicBezTo>
                <a:close/>
                <a:moveTo>
                  <a:pt x="1902641" y="5539530"/>
                </a:moveTo>
                <a:cubicBezTo>
                  <a:pt x="1901340" y="5546620"/>
                  <a:pt x="1900440" y="5537325"/>
                  <a:pt x="1899133" y="5541409"/>
                </a:cubicBezTo>
                <a:cubicBezTo>
                  <a:pt x="1902647" y="5542535"/>
                  <a:pt x="1894759" y="5549016"/>
                  <a:pt x="1899154" y="5550423"/>
                </a:cubicBezTo>
                <a:cubicBezTo>
                  <a:pt x="1900467" y="5548591"/>
                  <a:pt x="1903998" y="5544937"/>
                  <a:pt x="1904011" y="5542056"/>
                </a:cubicBezTo>
                <a:cubicBezTo>
                  <a:pt x="1904017" y="5541097"/>
                  <a:pt x="1903630" y="5540223"/>
                  <a:pt x="1902641" y="5539530"/>
                </a:cubicBezTo>
                <a:close/>
                <a:moveTo>
                  <a:pt x="4601710" y="5537647"/>
                </a:moveTo>
                <a:cubicBezTo>
                  <a:pt x="4600496" y="5541694"/>
                  <a:pt x="4599280" y="5545742"/>
                  <a:pt x="4598066" y="5549787"/>
                </a:cubicBezTo>
                <a:cubicBezTo>
                  <a:pt x="4607240" y="5556405"/>
                  <a:pt x="4608455" y="5552357"/>
                  <a:pt x="4610885" y="5544265"/>
                </a:cubicBezTo>
                <a:cubicBezTo>
                  <a:pt x="4612099" y="5540218"/>
                  <a:pt x="4612099" y="5540218"/>
                  <a:pt x="4601710" y="5537647"/>
                </a:cubicBezTo>
                <a:close/>
                <a:moveTo>
                  <a:pt x="2636355" y="5537198"/>
                </a:moveTo>
                <a:cubicBezTo>
                  <a:pt x="2636263" y="5539288"/>
                  <a:pt x="2636263" y="5539288"/>
                  <a:pt x="2636263" y="5539288"/>
                </a:cubicBezTo>
                <a:cubicBezTo>
                  <a:pt x="2644283" y="5539648"/>
                  <a:pt x="2644283" y="5539648"/>
                  <a:pt x="2644378" y="5537556"/>
                </a:cubicBezTo>
                <a:cubicBezTo>
                  <a:pt x="2644378" y="5537556"/>
                  <a:pt x="2644378" y="5537556"/>
                  <a:pt x="2636355" y="5537198"/>
                </a:cubicBezTo>
                <a:close/>
                <a:moveTo>
                  <a:pt x="6560264" y="5536959"/>
                </a:moveTo>
                <a:cubicBezTo>
                  <a:pt x="6555325" y="5536513"/>
                  <a:pt x="6553975" y="5539091"/>
                  <a:pt x="6552625" y="5541672"/>
                </a:cubicBezTo>
                <a:cubicBezTo>
                  <a:pt x="6565421" y="5546883"/>
                  <a:pt x="6563179" y="5541277"/>
                  <a:pt x="6569685" y="5548621"/>
                </a:cubicBezTo>
                <a:cubicBezTo>
                  <a:pt x="6572493" y="5548201"/>
                  <a:pt x="6574963" y="5548424"/>
                  <a:pt x="6576451" y="5548051"/>
                </a:cubicBezTo>
                <a:cubicBezTo>
                  <a:pt x="6577939" y="5547681"/>
                  <a:pt x="6578446" y="5546713"/>
                  <a:pt x="6577326" y="5543910"/>
                </a:cubicBezTo>
                <a:cubicBezTo>
                  <a:pt x="6573060" y="5542172"/>
                  <a:pt x="6568794" y="5540434"/>
                  <a:pt x="6569470" y="5539146"/>
                </a:cubicBezTo>
                <a:cubicBezTo>
                  <a:pt x="6567445" y="5543014"/>
                  <a:pt x="6565204" y="5537407"/>
                  <a:pt x="6560264" y="5536959"/>
                </a:cubicBezTo>
                <a:close/>
                <a:moveTo>
                  <a:pt x="1510568" y="5536008"/>
                </a:moveTo>
                <a:cubicBezTo>
                  <a:pt x="1507654" y="5537652"/>
                  <a:pt x="1505547" y="5543108"/>
                  <a:pt x="1508810" y="5541923"/>
                </a:cubicBezTo>
                <a:cubicBezTo>
                  <a:pt x="1507938" y="5541644"/>
                  <a:pt x="1507938" y="5541644"/>
                  <a:pt x="1508370" y="5540296"/>
                </a:cubicBezTo>
                <a:cubicBezTo>
                  <a:pt x="1510986" y="5541133"/>
                  <a:pt x="1513160" y="5540343"/>
                  <a:pt x="1514464" y="5539275"/>
                </a:cubicBezTo>
                <a:cubicBezTo>
                  <a:pt x="1513592" y="5538995"/>
                  <a:pt x="1513152" y="5537369"/>
                  <a:pt x="1513582" y="5536021"/>
                </a:cubicBezTo>
                <a:cubicBezTo>
                  <a:pt x="1512600" y="5535334"/>
                  <a:pt x="1511539" y="5535459"/>
                  <a:pt x="1510568" y="5536008"/>
                </a:cubicBezTo>
                <a:close/>
                <a:moveTo>
                  <a:pt x="8898854" y="5535739"/>
                </a:moveTo>
                <a:cubicBezTo>
                  <a:pt x="8899211" y="5536866"/>
                  <a:pt x="8895020" y="5540449"/>
                  <a:pt x="8899299" y="5540515"/>
                </a:cubicBezTo>
                <a:cubicBezTo>
                  <a:pt x="8898029" y="5539022"/>
                  <a:pt x="8901373" y="5536969"/>
                  <a:pt x="8900905" y="5536121"/>
                </a:cubicBezTo>
                <a:cubicBezTo>
                  <a:pt x="8900749" y="5535837"/>
                  <a:pt x="8900170" y="5535689"/>
                  <a:pt x="8898854" y="5535739"/>
                </a:cubicBezTo>
                <a:close/>
                <a:moveTo>
                  <a:pt x="3930796" y="5534981"/>
                </a:moveTo>
                <a:cubicBezTo>
                  <a:pt x="3930685" y="5536432"/>
                  <a:pt x="3930460" y="5539335"/>
                  <a:pt x="3926045" y="5539055"/>
                </a:cubicBezTo>
                <a:cubicBezTo>
                  <a:pt x="3925822" y="5541956"/>
                  <a:pt x="3930012" y="5545141"/>
                  <a:pt x="3916544" y="5547201"/>
                </a:cubicBezTo>
                <a:cubicBezTo>
                  <a:pt x="3929901" y="5546591"/>
                  <a:pt x="3925039" y="5552117"/>
                  <a:pt x="3933755" y="5554129"/>
                </a:cubicBezTo>
                <a:cubicBezTo>
                  <a:pt x="3933867" y="5552678"/>
                  <a:pt x="3938283" y="5552958"/>
                  <a:pt x="3942808" y="5551787"/>
                </a:cubicBezTo>
                <a:cubicBezTo>
                  <a:pt x="3938618" y="5548605"/>
                  <a:pt x="3947560" y="5547715"/>
                  <a:pt x="3943479" y="5543080"/>
                </a:cubicBezTo>
                <a:cubicBezTo>
                  <a:pt x="3947895" y="5543360"/>
                  <a:pt x="3947895" y="5543360"/>
                  <a:pt x="3947895" y="5543360"/>
                </a:cubicBezTo>
                <a:cubicBezTo>
                  <a:pt x="3947895" y="5543360"/>
                  <a:pt x="3948007" y="5541909"/>
                  <a:pt x="3948007" y="5541909"/>
                </a:cubicBezTo>
                <a:cubicBezTo>
                  <a:pt x="3943592" y="5541629"/>
                  <a:pt x="3943592" y="5541629"/>
                  <a:pt x="3943592" y="5541629"/>
                </a:cubicBezTo>
                <a:cubicBezTo>
                  <a:pt x="3948231" y="5539006"/>
                  <a:pt x="3939402" y="5538445"/>
                  <a:pt x="3930796" y="5534981"/>
                </a:cubicBezTo>
                <a:close/>
                <a:moveTo>
                  <a:pt x="8894262" y="5534312"/>
                </a:moveTo>
                <a:cubicBezTo>
                  <a:pt x="8894262" y="5534312"/>
                  <a:pt x="8893174" y="5534607"/>
                  <a:pt x="8893174" y="5534607"/>
                </a:cubicBezTo>
                <a:cubicBezTo>
                  <a:pt x="8892082" y="5534901"/>
                  <a:pt x="8892082" y="5534901"/>
                  <a:pt x="8892082" y="5534901"/>
                </a:cubicBezTo>
                <a:cubicBezTo>
                  <a:pt x="8892774" y="5537088"/>
                  <a:pt x="8892774" y="5537088"/>
                  <a:pt x="8892774" y="5537088"/>
                </a:cubicBezTo>
                <a:cubicBezTo>
                  <a:pt x="8892774" y="5537088"/>
                  <a:pt x="8893119" y="5538182"/>
                  <a:pt x="8894210" y="5537887"/>
                </a:cubicBezTo>
                <a:cubicBezTo>
                  <a:pt x="8894210" y="5537887"/>
                  <a:pt x="8894954" y="5536498"/>
                  <a:pt x="8894954" y="5536498"/>
                </a:cubicBezTo>
                <a:cubicBezTo>
                  <a:pt x="8894262" y="5534312"/>
                  <a:pt x="8894262" y="5534312"/>
                  <a:pt x="8894262" y="5534312"/>
                </a:cubicBezTo>
                <a:close/>
                <a:moveTo>
                  <a:pt x="3011583" y="5533010"/>
                </a:moveTo>
                <a:lnTo>
                  <a:pt x="3027459" y="5537443"/>
                </a:lnTo>
                <a:cubicBezTo>
                  <a:pt x="3027459" y="5537443"/>
                  <a:pt x="3027541" y="5535585"/>
                  <a:pt x="3027625" y="5533727"/>
                </a:cubicBezTo>
                <a:close/>
                <a:moveTo>
                  <a:pt x="8908803" y="5532896"/>
                </a:moveTo>
                <a:cubicBezTo>
                  <a:pt x="8903526" y="5533139"/>
                  <a:pt x="8904562" y="5536418"/>
                  <a:pt x="8903282" y="5539139"/>
                </a:cubicBezTo>
                <a:cubicBezTo>
                  <a:pt x="8904908" y="5537512"/>
                  <a:pt x="8906239" y="5538338"/>
                  <a:pt x="8907571" y="5539165"/>
                </a:cubicBezTo>
                <a:cubicBezTo>
                  <a:pt x="8906536" y="5535885"/>
                  <a:pt x="8909148" y="5533989"/>
                  <a:pt x="8908803" y="5532896"/>
                </a:cubicBezTo>
                <a:close/>
                <a:moveTo>
                  <a:pt x="5848849" y="5532415"/>
                </a:moveTo>
                <a:cubicBezTo>
                  <a:pt x="5857144" y="5537330"/>
                  <a:pt x="5843047" y="5533121"/>
                  <a:pt x="5842384" y="5534385"/>
                </a:cubicBezTo>
                <a:cubicBezTo>
                  <a:pt x="5846863" y="5536210"/>
                  <a:pt x="5846202" y="5537475"/>
                  <a:pt x="5845540" y="5538739"/>
                </a:cubicBezTo>
                <a:cubicBezTo>
                  <a:pt x="5853835" y="5543652"/>
                  <a:pt x="5851342" y="5538034"/>
                  <a:pt x="5864114" y="5544771"/>
                </a:cubicBezTo>
                <a:cubicBezTo>
                  <a:pt x="5864777" y="5543506"/>
                  <a:pt x="5865438" y="5542241"/>
                  <a:pt x="5866099" y="5540978"/>
                </a:cubicBezTo>
                <a:cubicBezTo>
                  <a:pt x="5856481" y="5538594"/>
                  <a:pt x="5855313" y="5530446"/>
                  <a:pt x="5848849" y="5532415"/>
                </a:cubicBezTo>
                <a:close/>
                <a:moveTo>
                  <a:pt x="1464439" y="5532313"/>
                </a:moveTo>
                <a:cubicBezTo>
                  <a:pt x="1464020" y="5533620"/>
                  <a:pt x="1463185" y="5536234"/>
                  <a:pt x="1464048" y="5536510"/>
                </a:cubicBezTo>
                <a:cubicBezTo>
                  <a:pt x="1465747" y="5534173"/>
                  <a:pt x="1466638" y="5537340"/>
                  <a:pt x="1467056" y="5536032"/>
                </a:cubicBezTo>
                <a:cubicBezTo>
                  <a:pt x="1465329" y="5535480"/>
                  <a:pt x="1466167" y="5532865"/>
                  <a:pt x="1464439" y="5532313"/>
                </a:cubicBezTo>
                <a:close/>
                <a:moveTo>
                  <a:pt x="8940854" y="5531486"/>
                </a:moveTo>
                <a:cubicBezTo>
                  <a:pt x="8941566" y="5533742"/>
                  <a:pt x="8935965" y="5536482"/>
                  <a:pt x="8939657" y="5537930"/>
                </a:cubicBezTo>
                <a:cubicBezTo>
                  <a:pt x="8941006" y="5538790"/>
                  <a:pt x="8941006" y="5538790"/>
                  <a:pt x="8941006" y="5538790"/>
                </a:cubicBezTo>
                <a:cubicBezTo>
                  <a:pt x="8940369" y="5540186"/>
                  <a:pt x="8940369" y="5540186"/>
                  <a:pt x="8940369" y="5540186"/>
                </a:cubicBezTo>
                <a:cubicBezTo>
                  <a:pt x="8941083" y="5542441"/>
                  <a:pt x="8943425" y="5543031"/>
                  <a:pt x="8945411" y="5542492"/>
                </a:cubicBezTo>
                <a:cubicBezTo>
                  <a:pt x="8945767" y="5543620"/>
                  <a:pt x="8945767" y="5543620"/>
                  <a:pt x="8946760" y="5543351"/>
                </a:cubicBezTo>
                <a:cubicBezTo>
                  <a:pt x="8946760" y="5543351"/>
                  <a:pt x="8946123" y="5544747"/>
                  <a:pt x="8945487" y="5546143"/>
                </a:cubicBezTo>
                <a:cubicBezTo>
                  <a:pt x="8945487" y="5546143"/>
                  <a:pt x="8944849" y="5547541"/>
                  <a:pt x="8944849" y="5547541"/>
                </a:cubicBezTo>
                <a:cubicBezTo>
                  <a:pt x="8945206" y="5548668"/>
                  <a:pt x="8945206" y="5548668"/>
                  <a:pt x="8945206" y="5548668"/>
                </a:cubicBezTo>
                <a:cubicBezTo>
                  <a:pt x="8946556" y="5549526"/>
                  <a:pt x="8947906" y="5550385"/>
                  <a:pt x="8947906" y="5550385"/>
                </a:cubicBezTo>
                <a:cubicBezTo>
                  <a:pt x="8945282" y="5552319"/>
                  <a:pt x="8946427" y="5559353"/>
                  <a:pt x="8955364" y="5556933"/>
                </a:cubicBezTo>
                <a:cubicBezTo>
                  <a:pt x="8953227" y="5550169"/>
                  <a:pt x="8957630" y="5553872"/>
                  <a:pt x="8954143" y="5546248"/>
                </a:cubicBezTo>
                <a:cubicBezTo>
                  <a:pt x="8952158" y="5546786"/>
                  <a:pt x="8951163" y="5547055"/>
                  <a:pt x="8951522" y="5548183"/>
                </a:cubicBezTo>
                <a:cubicBezTo>
                  <a:pt x="8950884" y="5549579"/>
                  <a:pt x="8950884" y="5549579"/>
                  <a:pt x="8950884" y="5549579"/>
                </a:cubicBezTo>
                <a:cubicBezTo>
                  <a:pt x="8949535" y="5548720"/>
                  <a:pt x="8948185" y="5547861"/>
                  <a:pt x="8948185" y="5547861"/>
                </a:cubicBezTo>
                <a:cubicBezTo>
                  <a:pt x="8947828" y="5546734"/>
                  <a:pt x="8947828" y="5546734"/>
                  <a:pt x="8948821" y="5546465"/>
                </a:cubicBezTo>
                <a:cubicBezTo>
                  <a:pt x="8949458" y="5545067"/>
                  <a:pt x="8949740" y="5542545"/>
                  <a:pt x="8948390" y="5541686"/>
                </a:cubicBezTo>
                <a:cubicBezTo>
                  <a:pt x="8948033" y="5540558"/>
                  <a:pt x="8947040" y="5540827"/>
                  <a:pt x="8946047" y="5541096"/>
                </a:cubicBezTo>
                <a:cubicBezTo>
                  <a:pt x="8946047" y="5541096"/>
                  <a:pt x="8944697" y="5540238"/>
                  <a:pt x="8943349" y="5539379"/>
                </a:cubicBezTo>
                <a:cubicBezTo>
                  <a:pt x="8945335" y="5538841"/>
                  <a:pt x="8947321" y="5538303"/>
                  <a:pt x="8947958" y="5536907"/>
                </a:cubicBezTo>
                <a:cubicBezTo>
                  <a:pt x="8947601" y="5535780"/>
                  <a:pt x="8944266" y="5535458"/>
                  <a:pt x="8946888" y="5533524"/>
                </a:cubicBezTo>
                <a:cubicBezTo>
                  <a:pt x="8947245" y="5534652"/>
                  <a:pt x="8948595" y="5535510"/>
                  <a:pt x="8947882" y="5533255"/>
                </a:cubicBezTo>
                <a:cubicBezTo>
                  <a:pt x="8943910" y="5534331"/>
                  <a:pt x="8944826" y="5530411"/>
                  <a:pt x="8940854" y="5531486"/>
                </a:cubicBezTo>
                <a:close/>
                <a:moveTo>
                  <a:pt x="2711651" y="5530785"/>
                </a:moveTo>
                <a:cubicBezTo>
                  <a:pt x="2703629" y="5530428"/>
                  <a:pt x="2695609" y="5530069"/>
                  <a:pt x="2687494" y="5531803"/>
                </a:cubicBezTo>
                <a:cubicBezTo>
                  <a:pt x="2695513" y="5532160"/>
                  <a:pt x="2695421" y="5534250"/>
                  <a:pt x="2703443" y="5534607"/>
                </a:cubicBezTo>
                <a:cubicBezTo>
                  <a:pt x="2703534" y="5532519"/>
                  <a:pt x="2711557" y="5532877"/>
                  <a:pt x="2711651" y="5530785"/>
                </a:cubicBezTo>
                <a:close/>
                <a:moveTo>
                  <a:pt x="3962846" y="5529644"/>
                </a:moveTo>
                <a:cubicBezTo>
                  <a:pt x="3962733" y="5531087"/>
                  <a:pt x="3962733" y="5531087"/>
                  <a:pt x="3958669" y="5530828"/>
                </a:cubicBezTo>
                <a:cubicBezTo>
                  <a:pt x="3962733" y="5531087"/>
                  <a:pt x="3962401" y="5535410"/>
                  <a:pt x="3966690" y="5532786"/>
                </a:cubicBezTo>
                <a:cubicBezTo>
                  <a:pt x="3962623" y="5532527"/>
                  <a:pt x="3962623" y="5532527"/>
                  <a:pt x="3962733" y="5531087"/>
                </a:cubicBezTo>
                <a:cubicBezTo>
                  <a:pt x="3962733" y="5531087"/>
                  <a:pt x="3966801" y="5531345"/>
                  <a:pt x="3962846" y="5529644"/>
                </a:cubicBezTo>
                <a:close/>
                <a:moveTo>
                  <a:pt x="8953995" y="5529262"/>
                </a:moveTo>
                <a:cubicBezTo>
                  <a:pt x="8953995" y="5529262"/>
                  <a:pt x="8953086" y="5529509"/>
                  <a:pt x="8953450" y="5530657"/>
                </a:cubicBezTo>
                <a:cubicBezTo>
                  <a:pt x="8951995" y="5532297"/>
                  <a:pt x="8953630" y="5534347"/>
                  <a:pt x="8954355" y="5536642"/>
                </a:cubicBezTo>
                <a:cubicBezTo>
                  <a:pt x="8954718" y="5537791"/>
                  <a:pt x="8955080" y="5538939"/>
                  <a:pt x="8954898" y="5541480"/>
                </a:cubicBezTo>
                <a:cubicBezTo>
                  <a:pt x="8954898" y="5541480"/>
                  <a:pt x="8955806" y="5541235"/>
                  <a:pt x="8955806" y="5541235"/>
                </a:cubicBezTo>
                <a:cubicBezTo>
                  <a:pt x="8956715" y="5540990"/>
                  <a:pt x="8956715" y="5540990"/>
                  <a:pt x="8956715" y="5540990"/>
                </a:cubicBezTo>
                <a:cubicBezTo>
                  <a:pt x="8957260" y="5539596"/>
                  <a:pt x="8956534" y="5537300"/>
                  <a:pt x="8956171" y="5536152"/>
                </a:cubicBezTo>
                <a:cubicBezTo>
                  <a:pt x="8954538" y="5534100"/>
                  <a:pt x="8954176" y="5532953"/>
                  <a:pt x="8955266" y="5530165"/>
                </a:cubicBezTo>
                <a:cubicBezTo>
                  <a:pt x="8955266" y="5530165"/>
                  <a:pt x="8955266" y="5530165"/>
                  <a:pt x="8953995" y="5529262"/>
                </a:cubicBezTo>
                <a:close/>
                <a:moveTo>
                  <a:pt x="3023062" y="5529028"/>
                </a:moveTo>
                <a:cubicBezTo>
                  <a:pt x="3020314" y="5528688"/>
                  <a:pt x="3018476" y="5528605"/>
                  <a:pt x="3018438" y="5529476"/>
                </a:cubicBezTo>
                <a:cubicBezTo>
                  <a:pt x="3018359" y="5531218"/>
                  <a:pt x="3018359" y="5531218"/>
                  <a:pt x="3025712" y="5531548"/>
                </a:cubicBezTo>
                <a:cubicBezTo>
                  <a:pt x="3025790" y="5529805"/>
                  <a:pt x="3025712" y="5531548"/>
                  <a:pt x="3033143" y="5530134"/>
                </a:cubicBezTo>
                <a:cubicBezTo>
                  <a:pt x="3029467" y="5529969"/>
                  <a:pt x="3025809" y="5529369"/>
                  <a:pt x="3023062" y="5529028"/>
                </a:cubicBezTo>
                <a:close/>
                <a:moveTo>
                  <a:pt x="1469349" y="5529021"/>
                </a:moveTo>
                <a:cubicBezTo>
                  <a:pt x="1468918" y="5530369"/>
                  <a:pt x="1468067" y="5530096"/>
                  <a:pt x="1466361" y="5529551"/>
                </a:cubicBezTo>
                <a:cubicBezTo>
                  <a:pt x="1466361" y="5529551"/>
                  <a:pt x="1465930" y="5530900"/>
                  <a:pt x="1465500" y="5532247"/>
                </a:cubicBezTo>
                <a:cubicBezTo>
                  <a:pt x="1467203" y="5532792"/>
                  <a:pt x="1466772" y="5534140"/>
                  <a:pt x="1467622" y="5534414"/>
                </a:cubicBezTo>
                <a:cubicBezTo>
                  <a:pt x="1466993" y="5531982"/>
                  <a:pt x="1470195" y="5530778"/>
                  <a:pt x="1470398" y="5529869"/>
                </a:cubicBezTo>
                <a:cubicBezTo>
                  <a:pt x="1470466" y="5529565"/>
                  <a:pt x="1470201" y="5529295"/>
                  <a:pt x="1469349" y="5529021"/>
                </a:cubicBezTo>
                <a:close/>
                <a:moveTo>
                  <a:pt x="6731499" y="5528932"/>
                </a:moveTo>
                <a:cubicBezTo>
                  <a:pt x="6725698" y="5532369"/>
                  <a:pt x="6734896" y="5535825"/>
                  <a:pt x="6735135" y="5533458"/>
                </a:cubicBezTo>
                <a:cubicBezTo>
                  <a:pt x="6735214" y="5532669"/>
                  <a:pt x="6734296" y="5531233"/>
                  <a:pt x="6731499" y="5528932"/>
                </a:cubicBezTo>
                <a:close/>
                <a:moveTo>
                  <a:pt x="9025712" y="5527199"/>
                </a:moveTo>
                <a:cubicBezTo>
                  <a:pt x="9020869" y="5528511"/>
                  <a:pt x="9020593" y="5530960"/>
                  <a:pt x="9018376" y="5533934"/>
                </a:cubicBezTo>
                <a:cubicBezTo>
                  <a:pt x="9022875" y="5531529"/>
                  <a:pt x="9022942" y="5535071"/>
                  <a:pt x="9024879" y="5534547"/>
                </a:cubicBezTo>
                <a:cubicBezTo>
                  <a:pt x="9022875" y="5531529"/>
                  <a:pt x="9025435" y="5529649"/>
                  <a:pt x="9025712" y="5527199"/>
                </a:cubicBezTo>
                <a:close/>
                <a:moveTo>
                  <a:pt x="2832366" y="5527100"/>
                </a:moveTo>
                <a:cubicBezTo>
                  <a:pt x="2839049" y="5527399"/>
                  <a:pt x="2838987" y="5528793"/>
                  <a:pt x="2845671" y="5529091"/>
                </a:cubicBezTo>
                <a:cubicBezTo>
                  <a:pt x="2845733" y="5527697"/>
                  <a:pt x="2832366" y="5527100"/>
                  <a:pt x="2832366" y="5527100"/>
                </a:cubicBezTo>
                <a:close/>
                <a:moveTo>
                  <a:pt x="6682810" y="5522672"/>
                </a:moveTo>
                <a:cubicBezTo>
                  <a:pt x="6682810" y="5522672"/>
                  <a:pt x="6680876" y="5530946"/>
                  <a:pt x="6680876" y="5530946"/>
                </a:cubicBezTo>
                <a:cubicBezTo>
                  <a:pt x="6680876" y="5530946"/>
                  <a:pt x="6679909" y="5535084"/>
                  <a:pt x="6679909" y="5535084"/>
                </a:cubicBezTo>
                <a:lnTo>
                  <a:pt x="6671049" y="5539937"/>
                </a:lnTo>
                <a:close/>
                <a:moveTo>
                  <a:pt x="3927983" y="5521811"/>
                </a:moveTo>
                <a:cubicBezTo>
                  <a:pt x="3936979" y="5523845"/>
                  <a:pt x="3923203" y="5524434"/>
                  <a:pt x="3923092" y="5525889"/>
                </a:cubicBezTo>
                <a:cubicBezTo>
                  <a:pt x="3927646" y="5526178"/>
                  <a:pt x="3927533" y="5527634"/>
                  <a:pt x="3927420" y="5529089"/>
                </a:cubicBezTo>
                <a:cubicBezTo>
                  <a:pt x="3936417" y="5531125"/>
                  <a:pt x="3932201" y="5526468"/>
                  <a:pt x="3945751" y="5528792"/>
                </a:cubicBezTo>
                <a:cubicBezTo>
                  <a:pt x="3945863" y="5527336"/>
                  <a:pt x="3945975" y="5525881"/>
                  <a:pt x="3946087" y="5524424"/>
                </a:cubicBezTo>
                <a:cubicBezTo>
                  <a:pt x="3936866" y="5525301"/>
                  <a:pt x="3932873" y="5517733"/>
                  <a:pt x="3927983" y="5521811"/>
                </a:cubicBezTo>
                <a:close/>
                <a:moveTo>
                  <a:pt x="4593748" y="5521774"/>
                </a:moveTo>
                <a:cubicBezTo>
                  <a:pt x="4592875" y="5521779"/>
                  <a:pt x="4591693" y="5522228"/>
                  <a:pt x="4590795" y="5522895"/>
                </a:cubicBezTo>
                <a:cubicBezTo>
                  <a:pt x="4589000" y="5524229"/>
                  <a:pt x="4588338" y="5526437"/>
                  <a:pt x="4593532" y="5527721"/>
                </a:cubicBezTo>
                <a:cubicBezTo>
                  <a:pt x="4594856" y="5523307"/>
                  <a:pt x="4594856" y="5523307"/>
                  <a:pt x="4594856" y="5523307"/>
                </a:cubicBezTo>
                <a:cubicBezTo>
                  <a:pt x="4595189" y="5522203"/>
                  <a:pt x="4594622" y="5521767"/>
                  <a:pt x="4593748" y="5521774"/>
                </a:cubicBezTo>
                <a:close/>
                <a:moveTo>
                  <a:pt x="5820104" y="5520109"/>
                </a:moveTo>
                <a:cubicBezTo>
                  <a:pt x="5818326" y="5519799"/>
                  <a:pt x="5816902" y="5520048"/>
                  <a:pt x="5815830" y="5522095"/>
                </a:cubicBezTo>
                <a:cubicBezTo>
                  <a:pt x="5820095" y="5523833"/>
                  <a:pt x="5824361" y="5525570"/>
                  <a:pt x="5824361" y="5525570"/>
                </a:cubicBezTo>
                <a:cubicBezTo>
                  <a:pt x="5824718" y="5524888"/>
                  <a:pt x="5826321" y="5524298"/>
                  <a:pt x="5827299" y="5523662"/>
                </a:cubicBezTo>
                <a:cubicBezTo>
                  <a:pt x="5828280" y="5523025"/>
                  <a:pt x="5828637" y="5522342"/>
                  <a:pt x="5826504" y="5521473"/>
                </a:cubicBezTo>
                <a:cubicBezTo>
                  <a:pt x="5824014" y="5521288"/>
                  <a:pt x="5821881" y="5520419"/>
                  <a:pt x="5820104" y="5520109"/>
                </a:cubicBezTo>
                <a:close/>
                <a:moveTo>
                  <a:pt x="6564434" y="5519105"/>
                </a:moveTo>
                <a:cubicBezTo>
                  <a:pt x="6564434" y="5519105"/>
                  <a:pt x="6563787" y="5520340"/>
                  <a:pt x="6568186" y="5522132"/>
                </a:cubicBezTo>
                <a:cubicBezTo>
                  <a:pt x="6567540" y="5523368"/>
                  <a:pt x="6566893" y="5524604"/>
                  <a:pt x="6566893" y="5524604"/>
                </a:cubicBezTo>
                <a:cubicBezTo>
                  <a:pt x="6566246" y="5525839"/>
                  <a:pt x="6566246" y="5525839"/>
                  <a:pt x="6566246" y="5525839"/>
                </a:cubicBezTo>
                <a:cubicBezTo>
                  <a:pt x="6569998" y="5528867"/>
                  <a:pt x="6569998" y="5528867"/>
                  <a:pt x="6574396" y="5530659"/>
                </a:cubicBezTo>
                <a:cubicBezTo>
                  <a:pt x="6578796" y="5532450"/>
                  <a:pt x="6578796" y="5532450"/>
                  <a:pt x="6578796" y="5532450"/>
                </a:cubicBezTo>
                <a:cubicBezTo>
                  <a:pt x="6579442" y="5531215"/>
                  <a:pt x="6579442" y="5531215"/>
                  <a:pt x="6579442" y="5531215"/>
                </a:cubicBezTo>
                <a:cubicBezTo>
                  <a:pt x="6580088" y="5529978"/>
                  <a:pt x="6580735" y="5528743"/>
                  <a:pt x="6580735" y="5528743"/>
                </a:cubicBezTo>
                <a:cubicBezTo>
                  <a:pt x="6581381" y="5527507"/>
                  <a:pt x="6582027" y="5526272"/>
                  <a:pt x="6582027" y="5526272"/>
                </a:cubicBezTo>
                <a:cubicBezTo>
                  <a:pt x="6582676" y="5525035"/>
                  <a:pt x="6582676" y="5525035"/>
                  <a:pt x="6582676" y="5525035"/>
                </a:cubicBezTo>
                <a:cubicBezTo>
                  <a:pt x="6578922" y="5522009"/>
                  <a:pt x="6578922" y="5522009"/>
                  <a:pt x="6578277" y="5523244"/>
                </a:cubicBezTo>
                <a:cubicBezTo>
                  <a:pt x="6573231" y="5522688"/>
                  <a:pt x="6572583" y="5523924"/>
                  <a:pt x="6576337" y="5526951"/>
                </a:cubicBezTo>
                <a:cubicBezTo>
                  <a:pt x="6576337" y="5526951"/>
                  <a:pt x="6575690" y="5528187"/>
                  <a:pt x="6575690" y="5528187"/>
                </a:cubicBezTo>
                <a:cubicBezTo>
                  <a:pt x="6571290" y="5526395"/>
                  <a:pt x="6571290" y="5526395"/>
                  <a:pt x="6571290" y="5526395"/>
                </a:cubicBezTo>
                <a:cubicBezTo>
                  <a:pt x="6571937" y="5525159"/>
                  <a:pt x="6571937" y="5525159"/>
                  <a:pt x="6572583" y="5523924"/>
                </a:cubicBezTo>
                <a:cubicBezTo>
                  <a:pt x="6572583" y="5523924"/>
                  <a:pt x="6573231" y="5522688"/>
                  <a:pt x="6573231" y="5522688"/>
                </a:cubicBezTo>
                <a:cubicBezTo>
                  <a:pt x="6573231" y="5522688"/>
                  <a:pt x="6569480" y="5519660"/>
                  <a:pt x="6569480" y="5519660"/>
                </a:cubicBezTo>
                <a:cubicBezTo>
                  <a:pt x="6569480" y="5519660"/>
                  <a:pt x="6564434" y="5519105"/>
                  <a:pt x="6564434" y="5519105"/>
                </a:cubicBezTo>
                <a:close/>
                <a:moveTo>
                  <a:pt x="3904588" y="5518568"/>
                </a:moveTo>
                <a:cubicBezTo>
                  <a:pt x="3900129" y="5519864"/>
                  <a:pt x="3895914" y="5518017"/>
                  <a:pt x="3895551" y="5522734"/>
                </a:cubicBezTo>
                <a:cubicBezTo>
                  <a:pt x="3899887" y="5523010"/>
                  <a:pt x="3904225" y="5523285"/>
                  <a:pt x="3904225" y="5523285"/>
                </a:cubicBezTo>
                <a:cubicBezTo>
                  <a:pt x="3904284" y="5522499"/>
                  <a:pt x="3905461" y="5521388"/>
                  <a:pt x="3906079" y="5520440"/>
                </a:cubicBezTo>
                <a:cubicBezTo>
                  <a:pt x="3906698" y="5519491"/>
                  <a:pt x="3906756" y="5518706"/>
                  <a:pt x="3904588" y="5518568"/>
                </a:cubicBezTo>
                <a:close/>
                <a:moveTo>
                  <a:pt x="8934435" y="5518536"/>
                </a:moveTo>
                <a:cubicBezTo>
                  <a:pt x="8932376" y="5519094"/>
                  <a:pt x="8931347" y="5519372"/>
                  <a:pt x="8932728" y="5520206"/>
                </a:cubicBezTo>
                <a:cubicBezTo>
                  <a:pt x="8933430" y="5522432"/>
                  <a:pt x="8932754" y="5523825"/>
                  <a:pt x="8932754" y="5523825"/>
                </a:cubicBezTo>
                <a:cubicBezTo>
                  <a:pt x="8933106" y="5524937"/>
                  <a:pt x="8933106" y="5524937"/>
                  <a:pt x="8933106" y="5524937"/>
                </a:cubicBezTo>
                <a:cubicBezTo>
                  <a:pt x="8933457" y="5526049"/>
                  <a:pt x="8933457" y="5526049"/>
                  <a:pt x="8934837" y="5526884"/>
                </a:cubicBezTo>
                <a:cubicBezTo>
                  <a:pt x="8935867" y="5526606"/>
                  <a:pt x="8937926" y="5526048"/>
                  <a:pt x="8937574" y="5524935"/>
                </a:cubicBezTo>
                <a:cubicBezTo>
                  <a:pt x="8937913" y="5524239"/>
                  <a:pt x="8938164" y="5523265"/>
                  <a:pt x="8938113" y="5522222"/>
                </a:cubicBezTo>
                <a:cubicBezTo>
                  <a:pt x="8938063" y="5521178"/>
                  <a:pt x="8937711" y="5520065"/>
                  <a:pt x="8936846" y="5519091"/>
                </a:cubicBezTo>
                <a:cubicBezTo>
                  <a:pt x="8936493" y="5517979"/>
                  <a:pt x="8935464" y="5518258"/>
                  <a:pt x="8934435" y="5518536"/>
                </a:cubicBezTo>
                <a:close/>
                <a:moveTo>
                  <a:pt x="1492544" y="5518490"/>
                </a:moveTo>
                <a:cubicBezTo>
                  <a:pt x="1492111" y="5519846"/>
                  <a:pt x="1491258" y="5519575"/>
                  <a:pt x="1490823" y="5520932"/>
                </a:cubicBezTo>
                <a:cubicBezTo>
                  <a:pt x="1489972" y="5520658"/>
                  <a:pt x="1489972" y="5520658"/>
                  <a:pt x="1489972" y="5520658"/>
                </a:cubicBezTo>
                <a:cubicBezTo>
                  <a:pt x="1490406" y="5519302"/>
                  <a:pt x="1491258" y="5519575"/>
                  <a:pt x="1492544" y="5518490"/>
                </a:cubicBezTo>
                <a:close/>
                <a:moveTo>
                  <a:pt x="3019621" y="5518010"/>
                </a:moveTo>
                <a:cubicBezTo>
                  <a:pt x="3012180" y="5519631"/>
                  <a:pt x="3012006" y="5523534"/>
                  <a:pt x="3011832" y="5527436"/>
                </a:cubicBezTo>
                <a:cubicBezTo>
                  <a:pt x="3019185" y="5527764"/>
                  <a:pt x="3026536" y="5528093"/>
                  <a:pt x="3033977" y="5526470"/>
                </a:cubicBezTo>
                <a:cubicBezTo>
                  <a:pt x="3041590" y="5520945"/>
                  <a:pt x="3019448" y="5521911"/>
                  <a:pt x="3019621" y="5518010"/>
                </a:cubicBezTo>
                <a:close/>
                <a:moveTo>
                  <a:pt x="8983787" y="5517242"/>
                </a:moveTo>
                <a:cubicBezTo>
                  <a:pt x="8983684" y="5517161"/>
                  <a:pt x="8976782" y="5520389"/>
                  <a:pt x="8978220" y="5519811"/>
                </a:cubicBezTo>
                <a:cubicBezTo>
                  <a:pt x="8978701" y="5519617"/>
                  <a:pt x="8980108" y="5519001"/>
                  <a:pt x="8983001" y="5517697"/>
                </a:cubicBezTo>
                <a:cubicBezTo>
                  <a:pt x="8983580" y="5517393"/>
                  <a:pt x="8983806" y="5517257"/>
                  <a:pt x="8983787" y="5517242"/>
                </a:cubicBezTo>
                <a:close/>
                <a:moveTo>
                  <a:pt x="1492127" y="5516860"/>
                </a:moveTo>
                <a:cubicBezTo>
                  <a:pt x="1489988" y="5517671"/>
                  <a:pt x="1488701" y="5518756"/>
                  <a:pt x="1488266" y="5520114"/>
                </a:cubicBezTo>
                <a:cubicBezTo>
                  <a:pt x="1487832" y="5521470"/>
                  <a:pt x="1487832" y="5521470"/>
                  <a:pt x="1487832" y="5521470"/>
                </a:cubicBezTo>
                <a:cubicBezTo>
                  <a:pt x="1488683" y="5521744"/>
                  <a:pt x="1488683" y="5521744"/>
                  <a:pt x="1488683" y="5521744"/>
                </a:cubicBezTo>
                <a:cubicBezTo>
                  <a:pt x="1488683" y="5521744"/>
                  <a:pt x="1489537" y="5522017"/>
                  <a:pt x="1490389" y="5522289"/>
                </a:cubicBezTo>
                <a:cubicBezTo>
                  <a:pt x="1489954" y="5523646"/>
                  <a:pt x="1487398" y="5522828"/>
                  <a:pt x="1486964" y="5524186"/>
                </a:cubicBezTo>
                <a:cubicBezTo>
                  <a:pt x="1490356" y="5528264"/>
                  <a:pt x="1483105" y="5527438"/>
                  <a:pt x="1482654" y="5531783"/>
                </a:cubicBezTo>
                <a:cubicBezTo>
                  <a:pt x="1486479" y="5534504"/>
                  <a:pt x="1486929" y="5530160"/>
                  <a:pt x="1488634" y="5530706"/>
                </a:cubicBezTo>
                <a:cubicBezTo>
                  <a:pt x="1487749" y="5536407"/>
                  <a:pt x="1483070" y="5533413"/>
                  <a:pt x="1486461" y="5537492"/>
                </a:cubicBezTo>
                <a:cubicBezTo>
                  <a:pt x="1481766" y="5537484"/>
                  <a:pt x="1483923" y="5533686"/>
                  <a:pt x="1482219" y="5533141"/>
                </a:cubicBezTo>
                <a:cubicBezTo>
                  <a:pt x="1481350" y="5535856"/>
                  <a:pt x="1481750" y="5540473"/>
                  <a:pt x="1477924" y="5537752"/>
                </a:cubicBezTo>
                <a:cubicBezTo>
                  <a:pt x="1478342" y="5539383"/>
                  <a:pt x="1477056" y="5540466"/>
                  <a:pt x="1478760" y="5541012"/>
                </a:cubicBezTo>
                <a:cubicBezTo>
                  <a:pt x="1478760" y="5541012"/>
                  <a:pt x="1478325" y="5542369"/>
                  <a:pt x="1477890" y="5543727"/>
                </a:cubicBezTo>
                <a:cubicBezTo>
                  <a:pt x="1477456" y="5545083"/>
                  <a:pt x="1477456" y="5545083"/>
                  <a:pt x="1478308" y="5545355"/>
                </a:cubicBezTo>
                <a:cubicBezTo>
                  <a:pt x="1479161" y="5545630"/>
                  <a:pt x="1480012" y="5545901"/>
                  <a:pt x="1480446" y="5544545"/>
                </a:cubicBezTo>
                <a:cubicBezTo>
                  <a:pt x="1480446" y="5544545"/>
                  <a:pt x="1480882" y="5543188"/>
                  <a:pt x="1480882" y="5543188"/>
                </a:cubicBezTo>
                <a:cubicBezTo>
                  <a:pt x="1482586" y="5543732"/>
                  <a:pt x="1484289" y="5544278"/>
                  <a:pt x="1483855" y="5545635"/>
                </a:cubicBezTo>
                <a:cubicBezTo>
                  <a:pt x="1482151" y="5545089"/>
                  <a:pt x="1481717" y="5546447"/>
                  <a:pt x="1481700" y="5549434"/>
                </a:cubicBezTo>
                <a:cubicBezTo>
                  <a:pt x="1483404" y="5549980"/>
                  <a:pt x="1484690" y="5548895"/>
                  <a:pt x="1487246" y="5549712"/>
                </a:cubicBezTo>
                <a:lnTo>
                  <a:pt x="1488532" y="5548629"/>
                </a:lnTo>
                <a:cubicBezTo>
                  <a:pt x="1487246" y="5549712"/>
                  <a:pt x="1485958" y="5550798"/>
                  <a:pt x="1485525" y="5552154"/>
                </a:cubicBezTo>
                <a:cubicBezTo>
                  <a:pt x="1485091" y="5553513"/>
                  <a:pt x="1485942" y="5553785"/>
                  <a:pt x="1485942" y="5553785"/>
                </a:cubicBezTo>
                <a:cubicBezTo>
                  <a:pt x="1486794" y="5554058"/>
                  <a:pt x="1487229" y="5552701"/>
                  <a:pt x="1487229" y="5552701"/>
                </a:cubicBezTo>
                <a:cubicBezTo>
                  <a:pt x="1487229" y="5552701"/>
                  <a:pt x="1487663" y="5551344"/>
                  <a:pt x="1488516" y="5551616"/>
                </a:cubicBezTo>
                <a:cubicBezTo>
                  <a:pt x="1489784" y="5553519"/>
                  <a:pt x="1489801" y="5550531"/>
                  <a:pt x="1491506" y="5551077"/>
                </a:cubicBezTo>
                <a:cubicBezTo>
                  <a:pt x="1492358" y="5551349"/>
                  <a:pt x="1491488" y="5554064"/>
                  <a:pt x="1492341" y="5554337"/>
                </a:cubicBezTo>
                <a:cubicBezTo>
                  <a:pt x="1492792" y="5549992"/>
                  <a:pt x="1495348" y="5550811"/>
                  <a:pt x="1496216" y="5548095"/>
                </a:cubicBezTo>
                <a:cubicBezTo>
                  <a:pt x="1496216" y="5548095"/>
                  <a:pt x="1497503" y="5547012"/>
                  <a:pt x="1497503" y="5547012"/>
                </a:cubicBezTo>
                <a:cubicBezTo>
                  <a:pt x="1498790" y="5545927"/>
                  <a:pt x="1500076" y="5544843"/>
                  <a:pt x="1501363" y="5543758"/>
                </a:cubicBezTo>
                <a:cubicBezTo>
                  <a:pt x="1502215" y="5544030"/>
                  <a:pt x="1502648" y="5542673"/>
                  <a:pt x="1501797" y="5542400"/>
                </a:cubicBezTo>
                <a:cubicBezTo>
                  <a:pt x="1502231" y="5541043"/>
                  <a:pt x="1501379" y="5540770"/>
                  <a:pt x="1500093" y="5541855"/>
                </a:cubicBezTo>
                <a:cubicBezTo>
                  <a:pt x="1498807" y="5542940"/>
                  <a:pt x="1497520" y="5544024"/>
                  <a:pt x="1496667" y="5543752"/>
                </a:cubicBezTo>
                <a:cubicBezTo>
                  <a:pt x="1495381" y="5544835"/>
                  <a:pt x="1494096" y="5545920"/>
                  <a:pt x="1494096" y="5545920"/>
                </a:cubicBezTo>
                <a:cubicBezTo>
                  <a:pt x="1493243" y="5545648"/>
                  <a:pt x="1493243" y="5545648"/>
                  <a:pt x="1493243" y="5545648"/>
                </a:cubicBezTo>
                <a:cubicBezTo>
                  <a:pt x="1493243" y="5545648"/>
                  <a:pt x="1492392" y="5545376"/>
                  <a:pt x="1491539" y="5545102"/>
                </a:cubicBezTo>
                <a:cubicBezTo>
                  <a:pt x="1494128" y="5539946"/>
                  <a:pt x="1493294" y="5536687"/>
                  <a:pt x="1496735" y="5531802"/>
                </a:cubicBezTo>
                <a:cubicBezTo>
                  <a:pt x="1491640" y="5527179"/>
                  <a:pt x="1495935" y="5522569"/>
                  <a:pt x="1492544" y="5518490"/>
                </a:cubicBezTo>
                <a:cubicBezTo>
                  <a:pt x="1492544" y="5518490"/>
                  <a:pt x="1492978" y="5517132"/>
                  <a:pt x="1492978" y="5517132"/>
                </a:cubicBezTo>
                <a:cubicBezTo>
                  <a:pt x="1492978" y="5517132"/>
                  <a:pt x="1492127" y="5516860"/>
                  <a:pt x="1492127" y="5516860"/>
                </a:cubicBezTo>
                <a:close/>
                <a:moveTo>
                  <a:pt x="1953898" y="5515918"/>
                </a:moveTo>
                <a:cubicBezTo>
                  <a:pt x="1950064" y="5513225"/>
                  <a:pt x="1946658" y="5520934"/>
                  <a:pt x="1948787" y="5523082"/>
                </a:cubicBezTo>
                <a:cubicBezTo>
                  <a:pt x="1949213" y="5518818"/>
                  <a:pt x="1953473" y="5520181"/>
                  <a:pt x="1953898" y="5515918"/>
                </a:cubicBezTo>
                <a:close/>
                <a:moveTo>
                  <a:pt x="7374888" y="5515265"/>
                </a:moveTo>
                <a:lnTo>
                  <a:pt x="7369086" y="5540088"/>
                </a:lnTo>
                <a:cubicBezTo>
                  <a:pt x="7375477" y="5534786"/>
                  <a:pt x="7376926" y="5528579"/>
                  <a:pt x="7376779" y="5523699"/>
                </a:cubicBezTo>
                <a:cubicBezTo>
                  <a:pt x="7376632" y="5518819"/>
                  <a:pt x="7374888" y="5515265"/>
                  <a:pt x="7374888" y="5515265"/>
                </a:cubicBezTo>
                <a:close/>
                <a:moveTo>
                  <a:pt x="8897936" y="5513998"/>
                </a:moveTo>
                <a:cubicBezTo>
                  <a:pt x="8896918" y="5512895"/>
                  <a:pt x="8895507" y="5512666"/>
                  <a:pt x="8894561" y="5514758"/>
                </a:cubicBezTo>
                <a:cubicBezTo>
                  <a:pt x="8898150" y="5512561"/>
                  <a:pt x="8894373" y="5520929"/>
                  <a:pt x="8898946" y="5518466"/>
                </a:cubicBezTo>
                <a:cubicBezTo>
                  <a:pt x="8899575" y="5517072"/>
                  <a:pt x="8898953" y="5515098"/>
                  <a:pt x="8897936" y="5513998"/>
                </a:cubicBezTo>
                <a:close/>
                <a:moveTo>
                  <a:pt x="8184730" y="5512261"/>
                </a:moveTo>
                <a:cubicBezTo>
                  <a:pt x="8184730" y="5512261"/>
                  <a:pt x="8179818" y="5513699"/>
                  <a:pt x="8179818" y="5513699"/>
                </a:cubicBezTo>
                <a:cubicBezTo>
                  <a:pt x="8179777" y="5516591"/>
                  <a:pt x="8179733" y="5519481"/>
                  <a:pt x="8174821" y="5520920"/>
                </a:cubicBezTo>
                <a:cubicBezTo>
                  <a:pt x="8174821" y="5520920"/>
                  <a:pt x="8174801" y="5522366"/>
                  <a:pt x="8174777" y="5523809"/>
                </a:cubicBezTo>
                <a:cubicBezTo>
                  <a:pt x="8177223" y="5523813"/>
                  <a:pt x="8179667" y="5523818"/>
                  <a:pt x="8181503" y="5523640"/>
                </a:cubicBezTo>
                <a:cubicBezTo>
                  <a:pt x="8183339" y="5523461"/>
                  <a:pt x="8184569" y="5523102"/>
                  <a:pt x="8184579" y="5522380"/>
                </a:cubicBezTo>
                <a:cubicBezTo>
                  <a:pt x="8189489" y="5520941"/>
                  <a:pt x="8189532" y="5518050"/>
                  <a:pt x="8189575" y="5515160"/>
                </a:cubicBezTo>
                <a:cubicBezTo>
                  <a:pt x="8189597" y="5513715"/>
                  <a:pt x="8189618" y="5512268"/>
                  <a:pt x="8184730" y="5512261"/>
                </a:cubicBezTo>
                <a:close/>
                <a:moveTo>
                  <a:pt x="2787092" y="5511115"/>
                </a:moveTo>
                <a:cubicBezTo>
                  <a:pt x="2779517" y="5510777"/>
                  <a:pt x="2779430" y="5512729"/>
                  <a:pt x="2779255" y="5516629"/>
                </a:cubicBezTo>
                <a:cubicBezTo>
                  <a:pt x="2786744" y="5518919"/>
                  <a:pt x="2794405" y="5517306"/>
                  <a:pt x="2794318" y="5519257"/>
                </a:cubicBezTo>
                <a:cubicBezTo>
                  <a:pt x="2786569" y="5522821"/>
                  <a:pt x="2786481" y="5524772"/>
                  <a:pt x="2778732" y="5528336"/>
                </a:cubicBezTo>
                <a:cubicBezTo>
                  <a:pt x="2793796" y="5530964"/>
                  <a:pt x="2793448" y="5538768"/>
                  <a:pt x="2808510" y="5541396"/>
                </a:cubicBezTo>
                <a:cubicBezTo>
                  <a:pt x="2808596" y="5539444"/>
                  <a:pt x="2816085" y="5541734"/>
                  <a:pt x="2823661" y="5542072"/>
                </a:cubicBezTo>
                <a:cubicBezTo>
                  <a:pt x="2823836" y="5538170"/>
                  <a:pt x="2823836" y="5538170"/>
                  <a:pt x="2824009" y="5534268"/>
                </a:cubicBezTo>
                <a:cubicBezTo>
                  <a:pt x="2816521" y="5531979"/>
                  <a:pt x="2808858" y="5533591"/>
                  <a:pt x="2808946" y="5531641"/>
                </a:cubicBezTo>
                <a:cubicBezTo>
                  <a:pt x="2816608" y="5530027"/>
                  <a:pt x="2816782" y="5526126"/>
                  <a:pt x="2824357" y="5526464"/>
                </a:cubicBezTo>
                <a:cubicBezTo>
                  <a:pt x="2816957" y="5522223"/>
                  <a:pt x="2809469" y="5519934"/>
                  <a:pt x="2817218" y="5516371"/>
                </a:cubicBezTo>
                <a:cubicBezTo>
                  <a:pt x="2817218" y="5516371"/>
                  <a:pt x="2817218" y="5516371"/>
                  <a:pt x="2809730" y="5514080"/>
                </a:cubicBezTo>
                <a:cubicBezTo>
                  <a:pt x="2809730" y="5514080"/>
                  <a:pt x="2809730" y="5514080"/>
                  <a:pt x="2809643" y="5516032"/>
                </a:cubicBezTo>
                <a:cubicBezTo>
                  <a:pt x="2802156" y="5513742"/>
                  <a:pt x="2802243" y="5511791"/>
                  <a:pt x="2787092" y="5511115"/>
                </a:cubicBezTo>
                <a:close/>
                <a:moveTo>
                  <a:pt x="3036137" y="5511068"/>
                </a:moveTo>
                <a:cubicBezTo>
                  <a:pt x="3036137" y="5511068"/>
                  <a:pt x="3028566" y="5512649"/>
                  <a:pt x="3035967" y="5514900"/>
                </a:cubicBezTo>
                <a:cubicBezTo>
                  <a:pt x="3043366" y="5517150"/>
                  <a:pt x="3050939" y="5515569"/>
                  <a:pt x="3050766" y="5519401"/>
                </a:cubicBezTo>
                <a:cubicBezTo>
                  <a:pt x="3065739" y="5520069"/>
                  <a:pt x="3051024" y="5513652"/>
                  <a:pt x="3058596" y="5512070"/>
                </a:cubicBezTo>
                <a:cubicBezTo>
                  <a:pt x="3051109" y="5511736"/>
                  <a:pt x="3043623" y="5511401"/>
                  <a:pt x="3036137" y="5511068"/>
                </a:cubicBezTo>
                <a:close/>
                <a:moveTo>
                  <a:pt x="6589458" y="5510835"/>
                </a:moveTo>
                <a:cubicBezTo>
                  <a:pt x="6584518" y="5510389"/>
                  <a:pt x="6586084" y="5517285"/>
                  <a:pt x="6581143" y="5516838"/>
                </a:cubicBezTo>
                <a:cubicBezTo>
                  <a:pt x="6583275" y="5517707"/>
                  <a:pt x="6585577" y="5518253"/>
                  <a:pt x="6587429" y="5518420"/>
                </a:cubicBezTo>
                <a:cubicBezTo>
                  <a:pt x="6589283" y="5518588"/>
                  <a:pt x="6590687" y="5518378"/>
                  <a:pt x="6591023" y="5517733"/>
                </a:cubicBezTo>
                <a:cubicBezTo>
                  <a:pt x="6586758" y="5515995"/>
                  <a:pt x="6597988" y="5514311"/>
                  <a:pt x="6589458" y="5510835"/>
                </a:cubicBezTo>
                <a:close/>
                <a:moveTo>
                  <a:pt x="6573508" y="5510414"/>
                </a:moveTo>
                <a:cubicBezTo>
                  <a:pt x="6563708" y="5509368"/>
                  <a:pt x="6572238" y="5512842"/>
                  <a:pt x="6567338" y="5512318"/>
                </a:cubicBezTo>
                <a:cubicBezTo>
                  <a:pt x="6571602" y="5514056"/>
                  <a:pt x="6575869" y="5515794"/>
                  <a:pt x="6576504" y="5514579"/>
                </a:cubicBezTo>
                <a:cubicBezTo>
                  <a:pt x="6572238" y="5512842"/>
                  <a:pt x="6573508" y="5510414"/>
                  <a:pt x="6573508" y="5510414"/>
                </a:cubicBezTo>
                <a:close/>
                <a:moveTo>
                  <a:pt x="1465797" y="5510052"/>
                </a:moveTo>
                <a:cubicBezTo>
                  <a:pt x="1465353" y="5511443"/>
                  <a:pt x="1464517" y="5511174"/>
                  <a:pt x="1462842" y="5510638"/>
                </a:cubicBezTo>
                <a:cubicBezTo>
                  <a:pt x="1459390" y="5515657"/>
                  <a:pt x="1466137" y="5514754"/>
                  <a:pt x="1461457" y="5517849"/>
                </a:cubicBezTo>
                <a:cubicBezTo>
                  <a:pt x="1463131" y="5518386"/>
                  <a:pt x="1465643" y="5519189"/>
                  <a:pt x="1466086" y="5517801"/>
                </a:cubicBezTo>
                <a:cubicBezTo>
                  <a:pt x="1462739" y="5516728"/>
                  <a:pt x="1469145" y="5511124"/>
                  <a:pt x="1465797" y="5510052"/>
                </a:cubicBezTo>
                <a:close/>
                <a:moveTo>
                  <a:pt x="8898496" y="5510020"/>
                </a:moveTo>
                <a:cubicBezTo>
                  <a:pt x="8897479" y="5510295"/>
                  <a:pt x="8894428" y="5511122"/>
                  <a:pt x="8894791" y="5512269"/>
                </a:cubicBezTo>
                <a:cubicBezTo>
                  <a:pt x="8895626" y="5511421"/>
                  <a:pt x="8897006" y="5512293"/>
                  <a:pt x="8898040" y="5512948"/>
                </a:cubicBezTo>
                <a:cubicBezTo>
                  <a:pt x="8899077" y="5513602"/>
                  <a:pt x="8899766" y="5514038"/>
                  <a:pt x="8899221" y="5512315"/>
                </a:cubicBezTo>
                <a:cubicBezTo>
                  <a:pt x="8899221" y="5512315"/>
                  <a:pt x="8898206" y="5512592"/>
                  <a:pt x="8897843" y="5511444"/>
                </a:cubicBezTo>
                <a:cubicBezTo>
                  <a:pt x="8898350" y="5511305"/>
                  <a:pt x="8898859" y="5511167"/>
                  <a:pt x="8899067" y="5510956"/>
                </a:cubicBezTo>
                <a:cubicBezTo>
                  <a:pt x="8899276" y="5510743"/>
                  <a:pt x="8899187" y="5510457"/>
                  <a:pt x="8898496" y="5510020"/>
                </a:cubicBezTo>
                <a:close/>
                <a:moveTo>
                  <a:pt x="3791215" y="5509979"/>
                </a:moveTo>
                <a:cubicBezTo>
                  <a:pt x="3789674" y="5510079"/>
                  <a:pt x="3788628" y="5510406"/>
                  <a:pt x="3788566" y="5511191"/>
                </a:cubicBezTo>
                <a:cubicBezTo>
                  <a:pt x="3792633" y="5511450"/>
                  <a:pt x="3792633" y="5511450"/>
                  <a:pt x="3792633" y="5511450"/>
                </a:cubicBezTo>
                <a:cubicBezTo>
                  <a:pt x="3788566" y="5511191"/>
                  <a:pt x="3788446" y="5512764"/>
                  <a:pt x="3792513" y="5513023"/>
                </a:cubicBezTo>
                <a:cubicBezTo>
                  <a:pt x="3792633" y="5511450"/>
                  <a:pt x="3796578" y="5513282"/>
                  <a:pt x="3796700" y="5511709"/>
                </a:cubicBezTo>
                <a:cubicBezTo>
                  <a:pt x="3796700" y="5511709"/>
                  <a:pt x="3792633" y="5511450"/>
                  <a:pt x="3796821" y="5510137"/>
                </a:cubicBezTo>
                <a:cubicBezTo>
                  <a:pt x="3794789" y="5510008"/>
                  <a:pt x="3792755" y="5509879"/>
                  <a:pt x="3791215" y="5509979"/>
                </a:cubicBezTo>
                <a:close/>
                <a:moveTo>
                  <a:pt x="1504097" y="5508804"/>
                </a:moveTo>
                <a:cubicBezTo>
                  <a:pt x="1502806" y="5509904"/>
                  <a:pt x="1502806" y="5509904"/>
                  <a:pt x="1502806" y="5509904"/>
                </a:cubicBezTo>
                <a:cubicBezTo>
                  <a:pt x="1502806" y="5509904"/>
                  <a:pt x="1502367" y="5511275"/>
                  <a:pt x="1501515" y="5511004"/>
                </a:cubicBezTo>
                <a:cubicBezTo>
                  <a:pt x="1501515" y="5511004"/>
                  <a:pt x="1500224" y="5512103"/>
                  <a:pt x="1500224" y="5512103"/>
                </a:cubicBezTo>
                <a:cubicBezTo>
                  <a:pt x="1499372" y="5511830"/>
                  <a:pt x="1499372" y="5511830"/>
                  <a:pt x="1498933" y="5513203"/>
                </a:cubicBezTo>
                <a:cubicBezTo>
                  <a:pt x="1498933" y="5513203"/>
                  <a:pt x="1498933" y="5513203"/>
                  <a:pt x="1499785" y="5513475"/>
                </a:cubicBezTo>
                <a:cubicBezTo>
                  <a:pt x="1499344" y="5514848"/>
                  <a:pt x="1500198" y="5515120"/>
                  <a:pt x="1501488" y="5514021"/>
                </a:cubicBezTo>
                <a:cubicBezTo>
                  <a:pt x="1501488" y="5514021"/>
                  <a:pt x="1502340" y="5514293"/>
                  <a:pt x="1502780" y="5512921"/>
                </a:cubicBezTo>
                <a:cubicBezTo>
                  <a:pt x="1502780" y="5512921"/>
                  <a:pt x="1502780" y="5512921"/>
                  <a:pt x="1503631" y="5513193"/>
                </a:cubicBezTo>
                <a:cubicBezTo>
                  <a:pt x="1504045" y="5514839"/>
                  <a:pt x="1504896" y="5515111"/>
                  <a:pt x="1506600" y="5515656"/>
                </a:cubicBezTo>
                <a:cubicBezTo>
                  <a:pt x="1508304" y="5516203"/>
                  <a:pt x="1509596" y="5515103"/>
                  <a:pt x="1510887" y="5514002"/>
                </a:cubicBezTo>
                <a:cubicBezTo>
                  <a:pt x="1511738" y="5514275"/>
                  <a:pt x="1512178" y="5512904"/>
                  <a:pt x="1511326" y="5512630"/>
                </a:cubicBezTo>
                <a:cubicBezTo>
                  <a:pt x="1510474" y="5512357"/>
                  <a:pt x="1510474" y="5512357"/>
                  <a:pt x="1509622" y="5512086"/>
                </a:cubicBezTo>
                <a:cubicBezTo>
                  <a:pt x="1508331" y="5513184"/>
                  <a:pt x="1508331" y="5513184"/>
                  <a:pt x="1507478" y="5512912"/>
                </a:cubicBezTo>
                <a:cubicBezTo>
                  <a:pt x="1506626" y="5512639"/>
                  <a:pt x="1504923" y="5512094"/>
                  <a:pt x="1504510" y="5510449"/>
                </a:cubicBezTo>
                <a:close/>
                <a:moveTo>
                  <a:pt x="1521719" y="5507420"/>
                </a:moveTo>
                <a:cubicBezTo>
                  <a:pt x="1520005" y="5509804"/>
                  <a:pt x="1513559" y="5515075"/>
                  <a:pt x="1520015" y="5512741"/>
                </a:cubicBezTo>
                <a:cubicBezTo>
                  <a:pt x="1516778" y="5511705"/>
                  <a:pt x="1522028" y="5510911"/>
                  <a:pt x="1522852" y="5509318"/>
                </a:cubicBezTo>
                <a:cubicBezTo>
                  <a:pt x="1523126" y="5508787"/>
                  <a:pt x="1522908" y="5508166"/>
                  <a:pt x="1521719" y="5507420"/>
                </a:cubicBezTo>
                <a:close/>
                <a:moveTo>
                  <a:pt x="1519509" y="5504937"/>
                </a:moveTo>
                <a:cubicBezTo>
                  <a:pt x="1517757" y="5507463"/>
                  <a:pt x="1510867" y="5508346"/>
                  <a:pt x="1515556" y="5511392"/>
                </a:cubicBezTo>
                <a:cubicBezTo>
                  <a:pt x="1516534" y="5510546"/>
                  <a:pt x="1520218" y="5506225"/>
                  <a:pt x="1520536" y="5504953"/>
                </a:cubicBezTo>
                <a:cubicBezTo>
                  <a:pt x="1520643" y="5504528"/>
                  <a:pt x="1520376" y="5504443"/>
                  <a:pt x="1519509" y="5504937"/>
                </a:cubicBezTo>
                <a:close/>
                <a:moveTo>
                  <a:pt x="3020019" y="5504063"/>
                </a:moveTo>
                <a:cubicBezTo>
                  <a:pt x="3012890" y="5503745"/>
                  <a:pt x="3012802" y="5505720"/>
                  <a:pt x="3012626" y="5509668"/>
                </a:cubicBezTo>
                <a:cubicBezTo>
                  <a:pt x="3012626" y="5509668"/>
                  <a:pt x="3012538" y="5511642"/>
                  <a:pt x="3012538" y="5511642"/>
                </a:cubicBezTo>
                <a:cubicBezTo>
                  <a:pt x="3012449" y="5513616"/>
                  <a:pt x="3012361" y="5515590"/>
                  <a:pt x="3019490" y="5515909"/>
                </a:cubicBezTo>
                <a:cubicBezTo>
                  <a:pt x="3019577" y="5513935"/>
                  <a:pt x="3026706" y="5514252"/>
                  <a:pt x="3026795" y="5512279"/>
                </a:cubicBezTo>
                <a:cubicBezTo>
                  <a:pt x="3019667" y="5511960"/>
                  <a:pt x="3019667" y="5511960"/>
                  <a:pt x="3019667" y="5511960"/>
                </a:cubicBezTo>
                <a:cubicBezTo>
                  <a:pt x="3019755" y="5509987"/>
                  <a:pt x="3019755" y="5509987"/>
                  <a:pt x="3019755" y="5509987"/>
                </a:cubicBezTo>
                <a:cubicBezTo>
                  <a:pt x="3033927" y="5512597"/>
                  <a:pt x="3012714" y="5507694"/>
                  <a:pt x="3020019" y="5504063"/>
                </a:cubicBezTo>
                <a:close/>
                <a:moveTo>
                  <a:pt x="9615822" y="5500629"/>
                </a:moveTo>
                <a:cubicBezTo>
                  <a:pt x="9613339" y="5500745"/>
                  <a:pt x="9610804" y="5501238"/>
                  <a:pt x="9605946" y="5500720"/>
                </a:cubicBezTo>
                <a:cubicBezTo>
                  <a:pt x="9600663" y="5503206"/>
                  <a:pt x="9600343" y="5505458"/>
                  <a:pt x="9602561" y="5507217"/>
                </a:cubicBezTo>
                <a:cubicBezTo>
                  <a:pt x="9605884" y="5509856"/>
                  <a:pt x="9614913" y="5511388"/>
                  <a:pt x="9621446" y="5510940"/>
                </a:cubicBezTo>
                <a:cubicBezTo>
                  <a:pt x="9627982" y="5510493"/>
                  <a:pt x="9632024" y="5508067"/>
                  <a:pt x="9625377" y="5502789"/>
                </a:cubicBezTo>
                <a:cubicBezTo>
                  <a:pt x="9620733" y="5500770"/>
                  <a:pt x="9618304" y="5500512"/>
                  <a:pt x="9615822" y="5500629"/>
                </a:cubicBezTo>
                <a:close/>
                <a:moveTo>
                  <a:pt x="2621933" y="5500247"/>
                </a:moveTo>
                <a:cubicBezTo>
                  <a:pt x="2621933" y="5500247"/>
                  <a:pt x="2621933" y="5500247"/>
                  <a:pt x="2621871" y="5501641"/>
                </a:cubicBezTo>
                <a:cubicBezTo>
                  <a:pt x="2621871" y="5501641"/>
                  <a:pt x="2629893" y="5501999"/>
                  <a:pt x="2629954" y="5500606"/>
                </a:cubicBezTo>
                <a:cubicBezTo>
                  <a:pt x="2621933" y="5500247"/>
                  <a:pt x="2621933" y="5500247"/>
                  <a:pt x="2621933" y="5500247"/>
                </a:cubicBezTo>
                <a:close/>
                <a:moveTo>
                  <a:pt x="8983234" y="5499089"/>
                </a:moveTo>
                <a:cubicBezTo>
                  <a:pt x="8980633" y="5501066"/>
                  <a:pt x="8978400" y="5504214"/>
                  <a:pt x="8977528" y="5508264"/>
                </a:cubicBezTo>
                <a:cubicBezTo>
                  <a:pt x="8977899" y="5509436"/>
                  <a:pt x="8977899" y="5509436"/>
                  <a:pt x="8978890" y="5509168"/>
                </a:cubicBezTo>
                <a:cubicBezTo>
                  <a:pt x="8979882" y="5508900"/>
                  <a:pt x="8980871" y="5508631"/>
                  <a:pt x="8980871" y="5508631"/>
                </a:cubicBezTo>
                <a:cubicBezTo>
                  <a:pt x="8981122" y="5506020"/>
                  <a:pt x="8983354" y="5502872"/>
                  <a:pt x="8985956" y="5500895"/>
                </a:cubicBezTo>
                <a:cubicBezTo>
                  <a:pt x="8985956" y="5500895"/>
                  <a:pt x="8986111" y="5500535"/>
                  <a:pt x="8986142" y="5500209"/>
                </a:cubicBezTo>
                <a:cubicBezTo>
                  <a:pt x="8986173" y="5499882"/>
                  <a:pt x="8986080" y="5499589"/>
                  <a:pt x="8985586" y="5499724"/>
                </a:cubicBezTo>
                <a:cubicBezTo>
                  <a:pt x="8985216" y="5498553"/>
                  <a:pt x="8984225" y="5498820"/>
                  <a:pt x="8983234" y="5499089"/>
                </a:cubicBezTo>
                <a:close/>
                <a:moveTo>
                  <a:pt x="2983645" y="5498774"/>
                </a:moveTo>
                <a:cubicBezTo>
                  <a:pt x="2983559" y="5500690"/>
                  <a:pt x="2983474" y="5502606"/>
                  <a:pt x="2983389" y="5504522"/>
                </a:cubicBezTo>
                <a:cubicBezTo>
                  <a:pt x="2990742" y="5504850"/>
                  <a:pt x="2990742" y="5504850"/>
                  <a:pt x="3005447" y="5505507"/>
                </a:cubicBezTo>
                <a:cubicBezTo>
                  <a:pt x="3005532" y="5503591"/>
                  <a:pt x="3005532" y="5503591"/>
                  <a:pt x="3005616" y="5501675"/>
                </a:cubicBezTo>
                <a:cubicBezTo>
                  <a:pt x="2998264" y="5501346"/>
                  <a:pt x="2991085" y="5497185"/>
                  <a:pt x="2983645" y="5498774"/>
                </a:cubicBezTo>
                <a:close/>
                <a:moveTo>
                  <a:pt x="2726926" y="5498653"/>
                </a:moveTo>
                <a:cubicBezTo>
                  <a:pt x="2711691" y="5499920"/>
                  <a:pt x="2704116" y="5499581"/>
                  <a:pt x="2703856" y="5505413"/>
                </a:cubicBezTo>
                <a:cubicBezTo>
                  <a:pt x="2696367" y="5503130"/>
                  <a:pt x="2696367" y="5503130"/>
                  <a:pt x="2696280" y="5505074"/>
                </a:cubicBezTo>
                <a:cubicBezTo>
                  <a:pt x="2688706" y="5504737"/>
                  <a:pt x="2696193" y="5507018"/>
                  <a:pt x="2688531" y="5508623"/>
                </a:cubicBezTo>
                <a:cubicBezTo>
                  <a:pt x="2703683" y="5509300"/>
                  <a:pt x="2695759" y="5516737"/>
                  <a:pt x="2710910" y="5517414"/>
                </a:cubicBezTo>
                <a:cubicBezTo>
                  <a:pt x="2710998" y="5515470"/>
                  <a:pt x="2703594" y="5511244"/>
                  <a:pt x="2711171" y="5511583"/>
                </a:cubicBezTo>
                <a:cubicBezTo>
                  <a:pt x="2718745" y="5511921"/>
                  <a:pt x="2718659" y="5513864"/>
                  <a:pt x="2718572" y="5515808"/>
                </a:cubicBezTo>
                <a:cubicBezTo>
                  <a:pt x="2726232" y="5514203"/>
                  <a:pt x="2726145" y="5516146"/>
                  <a:pt x="2733633" y="5518429"/>
                </a:cubicBezTo>
                <a:cubicBezTo>
                  <a:pt x="2733633" y="5518429"/>
                  <a:pt x="2733546" y="5520372"/>
                  <a:pt x="2733546" y="5520372"/>
                </a:cubicBezTo>
                <a:cubicBezTo>
                  <a:pt x="2725973" y="5520034"/>
                  <a:pt x="2725973" y="5520034"/>
                  <a:pt x="2725973" y="5520034"/>
                </a:cubicBezTo>
                <a:cubicBezTo>
                  <a:pt x="2725973" y="5520034"/>
                  <a:pt x="2725884" y="5521977"/>
                  <a:pt x="2725884" y="5521977"/>
                </a:cubicBezTo>
                <a:cubicBezTo>
                  <a:pt x="2725884" y="5521977"/>
                  <a:pt x="2733460" y="5522315"/>
                  <a:pt x="2733460" y="5522315"/>
                </a:cubicBezTo>
                <a:cubicBezTo>
                  <a:pt x="2725799" y="5523922"/>
                  <a:pt x="2725624" y="5527808"/>
                  <a:pt x="2725624" y="5527808"/>
                </a:cubicBezTo>
                <a:cubicBezTo>
                  <a:pt x="2725624" y="5527808"/>
                  <a:pt x="2725624" y="5527808"/>
                  <a:pt x="2718051" y="5527470"/>
                </a:cubicBezTo>
                <a:cubicBezTo>
                  <a:pt x="2710302" y="5531021"/>
                  <a:pt x="2725277" y="5535583"/>
                  <a:pt x="2725104" y="5539471"/>
                </a:cubicBezTo>
                <a:cubicBezTo>
                  <a:pt x="2724930" y="5543358"/>
                  <a:pt x="2717269" y="5544964"/>
                  <a:pt x="2724843" y="5545303"/>
                </a:cubicBezTo>
                <a:cubicBezTo>
                  <a:pt x="2724843" y="5545303"/>
                  <a:pt x="2724756" y="5547246"/>
                  <a:pt x="2724756" y="5547246"/>
                </a:cubicBezTo>
                <a:cubicBezTo>
                  <a:pt x="2720969" y="5547076"/>
                  <a:pt x="2719098" y="5546506"/>
                  <a:pt x="2718162" y="5546221"/>
                </a:cubicBezTo>
                <a:cubicBezTo>
                  <a:pt x="2717226" y="5545935"/>
                  <a:pt x="2717226" y="5545935"/>
                  <a:pt x="2717183" y="5546907"/>
                </a:cubicBezTo>
                <a:cubicBezTo>
                  <a:pt x="2717095" y="5548851"/>
                  <a:pt x="2709434" y="5550457"/>
                  <a:pt x="2709434" y="5550457"/>
                </a:cubicBezTo>
                <a:cubicBezTo>
                  <a:pt x="2709346" y="5552400"/>
                  <a:pt x="2717009" y="5550795"/>
                  <a:pt x="2724496" y="5553077"/>
                </a:cubicBezTo>
                <a:cubicBezTo>
                  <a:pt x="2724409" y="5555021"/>
                  <a:pt x="2724409" y="5555021"/>
                  <a:pt x="2724321" y="5556964"/>
                </a:cubicBezTo>
                <a:cubicBezTo>
                  <a:pt x="2724321" y="5556964"/>
                  <a:pt x="2724235" y="5558908"/>
                  <a:pt x="2724235" y="5558908"/>
                </a:cubicBezTo>
                <a:cubicBezTo>
                  <a:pt x="2724235" y="5558908"/>
                  <a:pt x="2731723" y="5561191"/>
                  <a:pt x="2731723" y="5561191"/>
                </a:cubicBezTo>
                <a:cubicBezTo>
                  <a:pt x="2731723" y="5561191"/>
                  <a:pt x="2731723" y="5561191"/>
                  <a:pt x="2739298" y="5561528"/>
                </a:cubicBezTo>
                <a:cubicBezTo>
                  <a:pt x="2731810" y="5559247"/>
                  <a:pt x="2731810" y="5559247"/>
                  <a:pt x="2731810" y="5559247"/>
                </a:cubicBezTo>
                <a:cubicBezTo>
                  <a:pt x="2731810" y="5559247"/>
                  <a:pt x="2731897" y="5557303"/>
                  <a:pt x="2731897" y="5557303"/>
                </a:cubicBezTo>
                <a:cubicBezTo>
                  <a:pt x="2731983" y="5555359"/>
                  <a:pt x="2739560" y="5555698"/>
                  <a:pt x="2739732" y="5551810"/>
                </a:cubicBezTo>
                <a:cubicBezTo>
                  <a:pt x="2739820" y="5549867"/>
                  <a:pt x="2732244" y="5549528"/>
                  <a:pt x="2724756" y="5547246"/>
                </a:cubicBezTo>
                <a:cubicBezTo>
                  <a:pt x="2732331" y="5547584"/>
                  <a:pt x="2732331" y="5547584"/>
                  <a:pt x="2732331" y="5547584"/>
                </a:cubicBezTo>
                <a:cubicBezTo>
                  <a:pt x="2739993" y="5545979"/>
                  <a:pt x="2740081" y="5544035"/>
                  <a:pt x="2740081" y="5544035"/>
                </a:cubicBezTo>
                <a:cubicBezTo>
                  <a:pt x="2755144" y="5546656"/>
                  <a:pt x="2747221" y="5554092"/>
                  <a:pt x="2762370" y="5554768"/>
                </a:cubicBezTo>
                <a:cubicBezTo>
                  <a:pt x="2762197" y="5558655"/>
                  <a:pt x="2777348" y="5559332"/>
                  <a:pt x="2777174" y="5563221"/>
                </a:cubicBezTo>
                <a:cubicBezTo>
                  <a:pt x="2777174" y="5563221"/>
                  <a:pt x="2784749" y="5563559"/>
                  <a:pt x="2784664" y="5565502"/>
                </a:cubicBezTo>
                <a:cubicBezTo>
                  <a:pt x="2784664" y="5565502"/>
                  <a:pt x="2777000" y="5567107"/>
                  <a:pt x="2776914" y="5569052"/>
                </a:cubicBezTo>
                <a:cubicBezTo>
                  <a:pt x="2799640" y="5570066"/>
                  <a:pt x="2791803" y="5575559"/>
                  <a:pt x="2806954" y="5576236"/>
                </a:cubicBezTo>
                <a:cubicBezTo>
                  <a:pt x="2822191" y="5574968"/>
                  <a:pt x="2814789" y="5570743"/>
                  <a:pt x="2807301" y="5568461"/>
                </a:cubicBezTo>
                <a:cubicBezTo>
                  <a:pt x="2814964" y="5566854"/>
                  <a:pt x="2818880" y="5564108"/>
                  <a:pt x="2818042" y="5561638"/>
                </a:cubicBezTo>
                <a:cubicBezTo>
                  <a:pt x="2817204" y="5559165"/>
                  <a:pt x="2811610" y="5556968"/>
                  <a:pt x="2800247" y="5556461"/>
                </a:cubicBezTo>
                <a:cubicBezTo>
                  <a:pt x="2800334" y="5554517"/>
                  <a:pt x="2800334" y="5554517"/>
                  <a:pt x="2800334" y="5554517"/>
                </a:cubicBezTo>
                <a:cubicBezTo>
                  <a:pt x="2807909" y="5554855"/>
                  <a:pt x="2807996" y="5552912"/>
                  <a:pt x="2807996" y="5552912"/>
                </a:cubicBezTo>
                <a:cubicBezTo>
                  <a:pt x="2800508" y="5550629"/>
                  <a:pt x="2792932" y="5550291"/>
                  <a:pt x="2793106" y="5546403"/>
                </a:cubicBezTo>
                <a:cubicBezTo>
                  <a:pt x="2785531" y="5546064"/>
                  <a:pt x="2793192" y="5544460"/>
                  <a:pt x="2785617" y="5544121"/>
                </a:cubicBezTo>
                <a:cubicBezTo>
                  <a:pt x="2777956" y="5545726"/>
                  <a:pt x="2785443" y="5548008"/>
                  <a:pt x="2777868" y="5547670"/>
                </a:cubicBezTo>
                <a:cubicBezTo>
                  <a:pt x="2777956" y="5545726"/>
                  <a:pt x="2777956" y="5545726"/>
                  <a:pt x="2778042" y="5543783"/>
                </a:cubicBezTo>
                <a:cubicBezTo>
                  <a:pt x="2762892" y="5543107"/>
                  <a:pt x="2770380" y="5545388"/>
                  <a:pt x="2762804" y="5545050"/>
                </a:cubicBezTo>
                <a:cubicBezTo>
                  <a:pt x="2762892" y="5543107"/>
                  <a:pt x="2762892" y="5543107"/>
                  <a:pt x="2755317" y="5542768"/>
                </a:cubicBezTo>
                <a:cubicBezTo>
                  <a:pt x="2770554" y="5541500"/>
                  <a:pt x="2763154" y="5537275"/>
                  <a:pt x="2763326" y="5533388"/>
                </a:cubicBezTo>
                <a:cubicBezTo>
                  <a:pt x="2763326" y="5533388"/>
                  <a:pt x="2755751" y="5533050"/>
                  <a:pt x="2748262" y="5530767"/>
                </a:cubicBezTo>
                <a:cubicBezTo>
                  <a:pt x="2748262" y="5530767"/>
                  <a:pt x="2748090" y="5534654"/>
                  <a:pt x="2740601" y="5532373"/>
                </a:cubicBezTo>
                <a:cubicBezTo>
                  <a:pt x="2740601" y="5532373"/>
                  <a:pt x="2733026" y="5532034"/>
                  <a:pt x="2733112" y="5530090"/>
                </a:cubicBezTo>
                <a:cubicBezTo>
                  <a:pt x="2740688" y="5530429"/>
                  <a:pt x="2755925" y="5529161"/>
                  <a:pt x="2756011" y="5527218"/>
                </a:cubicBezTo>
                <a:cubicBezTo>
                  <a:pt x="2748435" y="5526880"/>
                  <a:pt x="2748697" y="5521049"/>
                  <a:pt x="2741208" y="5518767"/>
                </a:cubicBezTo>
                <a:cubicBezTo>
                  <a:pt x="2741295" y="5516823"/>
                  <a:pt x="2741295" y="5516823"/>
                  <a:pt x="2741295" y="5516823"/>
                </a:cubicBezTo>
                <a:cubicBezTo>
                  <a:pt x="2741555" y="5510992"/>
                  <a:pt x="2726580" y="5506428"/>
                  <a:pt x="2726840" y="5500596"/>
                </a:cubicBezTo>
                <a:cubicBezTo>
                  <a:pt x="2734415" y="5500934"/>
                  <a:pt x="2734415" y="5500934"/>
                  <a:pt x="2734415" y="5500934"/>
                </a:cubicBezTo>
                <a:cubicBezTo>
                  <a:pt x="2734502" y="5498991"/>
                  <a:pt x="2734502" y="5498991"/>
                  <a:pt x="2734502" y="5498991"/>
                </a:cubicBezTo>
                <a:cubicBezTo>
                  <a:pt x="2734502" y="5498991"/>
                  <a:pt x="2726926" y="5498653"/>
                  <a:pt x="2726926" y="5498653"/>
                </a:cubicBezTo>
                <a:close/>
                <a:moveTo>
                  <a:pt x="3011122" y="5498343"/>
                </a:moveTo>
                <a:cubicBezTo>
                  <a:pt x="3009083" y="5499037"/>
                  <a:pt x="3009036" y="5500082"/>
                  <a:pt x="3013047" y="5500261"/>
                </a:cubicBezTo>
                <a:cubicBezTo>
                  <a:pt x="3013047" y="5500261"/>
                  <a:pt x="3021161" y="5498529"/>
                  <a:pt x="3021161" y="5498529"/>
                </a:cubicBezTo>
                <a:cubicBezTo>
                  <a:pt x="3017196" y="5497304"/>
                  <a:pt x="3013164" y="5497647"/>
                  <a:pt x="3011122" y="5498343"/>
                </a:cubicBezTo>
                <a:close/>
                <a:moveTo>
                  <a:pt x="1516811" y="5498113"/>
                </a:moveTo>
                <a:cubicBezTo>
                  <a:pt x="1515871" y="5498457"/>
                  <a:pt x="1515137" y="5499335"/>
                  <a:pt x="1516130" y="5500769"/>
                </a:cubicBezTo>
                <a:cubicBezTo>
                  <a:pt x="1517880" y="5499843"/>
                  <a:pt x="1518590" y="5499141"/>
                  <a:pt x="1518710" y="5498668"/>
                </a:cubicBezTo>
                <a:cubicBezTo>
                  <a:pt x="1518893" y="5497960"/>
                  <a:pt x="1517749" y="5497768"/>
                  <a:pt x="1516811" y="5498113"/>
                </a:cubicBezTo>
                <a:close/>
                <a:moveTo>
                  <a:pt x="3040611" y="5497870"/>
                </a:moveTo>
                <a:cubicBezTo>
                  <a:pt x="3038577" y="5498434"/>
                  <a:pt x="3038537" y="5499305"/>
                  <a:pt x="3042547" y="5499484"/>
                </a:cubicBezTo>
                <a:cubicBezTo>
                  <a:pt x="3042547" y="5499484"/>
                  <a:pt x="3050568" y="5499843"/>
                  <a:pt x="3050646" y="5498100"/>
                </a:cubicBezTo>
                <a:cubicBezTo>
                  <a:pt x="3046676" y="5497050"/>
                  <a:pt x="3042645" y="5497307"/>
                  <a:pt x="3040611" y="5497870"/>
                </a:cubicBezTo>
                <a:close/>
                <a:moveTo>
                  <a:pt x="2689052" y="5496961"/>
                </a:moveTo>
                <a:cubicBezTo>
                  <a:pt x="2688959" y="5499051"/>
                  <a:pt x="2688867" y="5501142"/>
                  <a:pt x="2696886" y="5501500"/>
                </a:cubicBezTo>
                <a:cubicBezTo>
                  <a:pt x="2696886" y="5501500"/>
                  <a:pt x="2704907" y="5501858"/>
                  <a:pt x="2704907" y="5501858"/>
                </a:cubicBezTo>
                <a:cubicBezTo>
                  <a:pt x="2705000" y="5499767"/>
                  <a:pt x="2689052" y="5496961"/>
                  <a:pt x="2689052" y="5496961"/>
                </a:cubicBezTo>
                <a:close/>
                <a:moveTo>
                  <a:pt x="8919925" y="5496649"/>
                </a:moveTo>
                <a:cubicBezTo>
                  <a:pt x="8918927" y="5496919"/>
                  <a:pt x="8918290" y="5498339"/>
                  <a:pt x="8918290" y="5498339"/>
                </a:cubicBezTo>
                <a:cubicBezTo>
                  <a:pt x="8917654" y="5499757"/>
                  <a:pt x="8918017" y="5500905"/>
                  <a:pt x="8918017" y="5500905"/>
                </a:cubicBezTo>
                <a:cubicBezTo>
                  <a:pt x="8918017" y="5500905"/>
                  <a:pt x="8918379" y="5502053"/>
                  <a:pt x="8918379" y="5502053"/>
                </a:cubicBezTo>
                <a:cubicBezTo>
                  <a:pt x="8918379" y="5502053"/>
                  <a:pt x="8919743" y="5502930"/>
                  <a:pt x="8920741" y="5502660"/>
                </a:cubicBezTo>
                <a:cubicBezTo>
                  <a:pt x="8921740" y="5502390"/>
                  <a:pt x="8922376" y="5500971"/>
                  <a:pt x="8921015" y="5500093"/>
                </a:cubicBezTo>
                <a:cubicBezTo>
                  <a:pt x="8921015" y="5500093"/>
                  <a:pt x="8921651" y="5498676"/>
                  <a:pt x="8921651" y="5498676"/>
                </a:cubicBezTo>
                <a:cubicBezTo>
                  <a:pt x="8921288" y="5497527"/>
                  <a:pt x="8921288" y="5497527"/>
                  <a:pt x="8919925" y="5496649"/>
                </a:cubicBezTo>
                <a:close/>
                <a:moveTo>
                  <a:pt x="2750253" y="5496203"/>
                </a:moveTo>
                <a:cubicBezTo>
                  <a:pt x="2750253" y="5496203"/>
                  <a:pt x="2742678" y="5495865"/>
                  <a:pt x="2742591" y="5497817"/>
                </a:cubicBezTo>
                <a:cubicBezTo>
                  <a:pt x="2742591" y="5497817"/>
                  <a:pt x="2742591" y="5497817"/>
                  <a:pt x="2742504" y="5499768"/>
                </a:cubicBezTo>
                <a:cubicBezTo>
                  <a:pt x="2742504" y="5499768"/>
                  <a:pt x="2742504" y="5499768"/>
                  <a:pt x="2750081" y="5500106"/>
                </a:cubicBezTo>
                <a:cubicBezTo>
                  <a:pt x="2749992" y="5502057"/>
                  <a:pt x="2749905" y="5504009"/>
                  <a:pt x="2749905" y="5504009"/>
                </a:cubicBezTo>
                <a:cubicBezTo>
                  <a:pt x="2757393" y="5506297"/>
                  <a:pt x="2757480" y="5504346"/>
                  <a:pt x="2765055" y="5504685"/>
                </a:cubicBezTo>
                <a:cubicBezTo>
                  <a:pt x="2765055" y="5504685"/>
                  <a:pt x="2772543" y="5506974"/>
                  <a:pt x="2780119" y="5507313"/>
                </a:cubicBezTo>
                <a:cubicBezTo>
                  <a:pt x="2780119" y="5507313"/>
                  <a:pt x="2780205" y="5505362"/>
                  <a:pt x="2787782" y="5505700"/>
                </a:cubicBezTo>
                <a:cubicBezTo>
                  <a:pt x="2787782" y="5505700"/>
                  <a:pt x="2787868" y="5503748"/>
                  <a:pt x="2787868" y="5503748"/>
                </a:cubicBezTo>
                <a:cubicBezTo>
                  <a:pt x="2772717" y="5503071"/>
                  <a:pt x="2765229" y="5500782"/>
                  <a:pt x="2757829" y="5496542"/>
                </a:cubicBezTo>
                <a:cubicBezTo>
                  <a:pt x="2757741" y="5498494"/>
                  <a:pt x="2750253" y="5496203"/>
                  <a:pt x="2750253" y="5496203"/>
                </a:cubicBezTo>
                <a:close/>
                <a:moveTo>
                  <a:pt x="8949029" y="5496168"/>
                </a:moveTo>
                <a:lnTo>
                  <a:pt x="8950553" y="5496494"/>
                </a:lnTo>
                <a:lnTo>
                  <a:pt x="8950251" y="5497916"/>
                </a:lnTo>
                <a:cubicBezTo>
                  <a:pt x="8949713" y="5499182"/>
                  <a:pt x="8948854" y="5500694"/>
                  <a:pt x="8949532" y="5501150"/>
                </a:cubicBezTo>
                <a:cubicBezTo>
                  <a:pt x="8952678" y="5500939"/>
                  <a:pt x="8953012" y="5498608"/>
                  <a:pt x="8952330" y="5496873"/>
                </a:cubicBezTo>
                <a:lnTo>
                  <a:pt x="8950553" y="5496494"/>
                </a:lnTo>
                <a:lnTo>
                  <a:pt x="8950580" y="5496368"/>
                </a:lnTo>
                <a:cubicBezTo>
                  <a:pt x="8950455" y="5496021"/>
                  <a:pt x="8950015" y="5495900"/>
                  <a:pt x="8949029" y="5496168"/>
                </a:cubicBezTo>
                <a:close/>
                <a:moveTo>
                  <a:pt x="1974498" y="5495650"/>
                </a:moveTo>
                <a:cubicBezTo>
                  <a:pt x="1973207" y="5496727"/>
                  <a:pt x="1973207" y="5496727"/>
                  <a:pt x="1972774" y="5498080"/>
                </a:cubicBezTo>
                <a:cubicBezTo>
                  <a:pt x="1973198" y="5499708"/>
                  <a:pt x="1971908" y="5500785"/>
                  <a:pt x="1971908" y="5500785"/>
                </a:cubicBezTo>
                <a:cubicBezTo>
                  <a:pt x="1967611" y="5502393"/>
                  <a:pt x="1962013" y="5508059"/>
                  <a:pt x="1965013" y="5510510"/>
                </a:cubicBezTo>
                <a:cubicBezTo>
                  <a:pt x="1959865" y="5508862"/>
                  <a:pt x="1957258" y="5519961"/>
                  <a:pt x="1954259" y="5517508"/>
                </a:cubicBezTo>
                <a:cubicBezTo>
                  <a:pt x="1960241" y="5528372"/>
                  <a:pt x="1950338" y="5538626"/>
                  <a:pt x="1949446" y="5550273"/>
                </a:cubicBezTo>
                <a:cubicBezTo>
                  <a:pt x="1948148" y="5554331"/>
                  <a:pt x="1946849" y="5558390"/>
                  <a:pt x="1945550" y="5562448"/>
                </a:cubicBezTo>
                <a:cubicBezTo>
                  <a:pt x="1943809" y="5570840"/>
                  <a:pt x="1941213" y="5578958"/>
                  <a:pt x="1936472" y="5584897"/>
                </a:cubicBezTo>
                <a:cubicBezTo>
                  <a:pt x="1936472" y="5584897"/>
                  <a:pt x="1935615" y="5584623"/>
                  <a:pt x="1934756" y="5584348"/>
                </a:cubicBezTo>
                <a:cubicBezTo>
                  <a:pt x="1934756" y="5584348"/>
                  <a:pt x="1933899" y="5584074"/>
                  <a:pt x="1933899" y="5584074"/>
                </a:cubicBezTo>
                <a:cubicBezTo>
                  <a:pt x="1933899" y="5584074"/>
                  <a:pt x="1933040" y="5583799"/>
                  <a:pt x="1933040" y="5583799"/>
                </a:cubicBezTo>
                <a:cubicBezTo>
                  <a:pt x="1932608" y="5585151"/>
                  <a:pt x="1932608" y="5585151"/>
                  <a:pt x="1933466" y="5585427"/>
                </a:cubicBezTo>
                <a:cubicBezTo>
                  <a:pt x="1933466" y="5585427"/>
                  <a:pt x="1934324" y="5585701"/>
                  <a:pt x="1934324" y="5585701"/>
                </a:cubicBezTo>
                <a:cubicBezTo>
                  <a:pt x="1935182" y="5585976"/>
                  <a:pt x="1936039" y="5586251"/>
                  <a:pt x="1936039" y="5586251"/>
                </a:cubicBezTo>
                <a:cubicBezTo>
                  <a:pt x="1936039" y="5586251"/>
                  <a:pt x="1936465" y="5587879"/>
                  <a:pt x="1936465" y="5587879"/>
                </a:cubicBezTo>
                <a:cubicBezTo>
                  <a:pt x="1936031" y="5589232"/>
                  <a:pt x="1935590" y="5593564"/>
                  <a:pt x="1932150" y="5595446"/>
                </a:cubicBezTo>
                <a:cubicBezTo>
                  <a:pt x="1931292" y="5595171"/>
                  <a:pt x="1931292" y="5595171"/>
                  <a:pt x="1931292" y="5595171"/>
                </a:cubicBezTo>
                <a:cubicBezTo>
                  <a:pt x="1929576" y="5594622"/>
                  <a:pt x="1927862" y="5594073"/>
                  <a:pt x="1926570" y="5595152"/>
                </a:cubicBezTo>
                <a:cubicBezTo>
                  <a:pt x="1925254" y="5605170"/>
                  <a:pt x="1922231" y="5611661"/>
                  <a:pt x="1917932" y="5613267"/>
                </a:cubicBezTo>
                <a:cubicBezTo>
                  <a:pt x="1919208" y="5618150"/>
                  <a:pt x="1914036" y="5625443"/>
                  <a:pt x="1915734" y="5631954"/>
                </a:cubicBezTo>
                <a:cubicBezTo>
                  <a:pt x="1915734" y="5631954"/>
                  <a:pt x="1915302" y="5633306"/>
                  <a:pt x="1916161" y="5633581"/>
                </a:cubicBezTo>
                <a:cubicBezTo>
                  <a:pt x="1914445" y="5633031"/>
                  <a:pt x="1914012" y="5634385"/>
                  <a:pt x="1913155" y="5634110"/>
                </a:cubicBezTo>
                <a:cubicBezTo>
                  <a:pt x="1913578" y="5635737"/>
                  <a:pt x="1913578" y="5635737"/>
                  <a:pt x="1913578" y="5635737"/>
                </a:cubicBezTo>
                <a:cubicBezTo>
                  <a:pt x="1914437" y="5636012"/>
                  <a:pt x="1914437" y="5636012"/>
                  <a:pt x="1915728" y="5634933"/>
                </a:cubicBezTo>
                <a:cubicBezTo>
                  <a:pt x="1914428" y="5638993"/>
                  <a:pt x="1913562" y="5641698"/>
                  <a:pt x="1912263" y="5645756"/>
                </a:cubicBezTo>
                <a:cubicBezTo>
                  <a:pt x="1912263" y="5645756"/>
                  <a:pt x="1911830" y="5647109"/>
                  <a:pt x="1911398" y="5648462"/>
                </a:cubicBezTo>
                <a:cubicBezTo>
                  <a:pt x="1910539" y="5648188"/>
                  <a:pt x="1909248" y="5649266"/>
                  <a:pt x="1908815" y="5650619"/>
                </a:cubicBezTo>
                <a:cubicBezTo>
                  <a:pt x="1901093" y="5648148"/>
                  <a:pt x="1902785" y="5657638"/>
                  <a:pt x="1901045" y="5666030"/>
                </a:cubicBezTo>
                <a:cubicBezTo>
                  <a:pt x="1901902" y="5666304"/>
                  <a:pt x="1901902" y="5666304"/>
                  <a:pt x="1901902" y="5666304"/>
                </a:cubicBezTo>
                <a:cubicBezTo>
                  <a:pt x="1901470" y="5667657"/>
                  <a:pt x="1900604" y="5670363"/>
                  <a:pt x="1899737" y="5673068"/>
                </a:cubicBezTo>
                <a:cubicBezTo>
                  <a:pt x="1898863" y="5678755"/>
                  <a:pt x="1896698" y="5685519"/>
                  <a:pt x="1893682" y="5689029"/>
                </a:cubicBezTo>
                <a:cubicBezTo>
                  <a:pt x="1892401" y="5687126"/>
                  <a:pt x="1894557" y="5683342"/>
                  <a:pt x="1891550" y="5683870"/>
                </a:cubicBezTo>
                <a:cubicBezTo>
                  <a:pt x="1888960" y="5689008"/>
                  <a:pt x="1887670" y="5690086"/>
                  <a:pt x="1888944" y="5694969"/>
                </a:cubicBezTo>
                <a:cubicBezTo>
                  <a:pt x="1886787" y="5698752"/>
                  <a:pt x="1885055" y="5704164"/>
                  <a:pt x="1883756" y="5708223"/>
                </a:cubicBezTo>
                <a:cubicBezTo>
                  <a:pt x="1882456" y="5712282"/>
                  <a:pt x="1881590" y="5714987"/>
                  <a:pt x="1881149" y="5719320"/>
                </a:cubicBezTo>
                <a:cubicBezTo>
                  <a:pt x="1881574" y="5720948"/>
                  <a:pt x="1882432" y="5721223"/>
                  <a:pt x="1883289" y="5721497"/>
                </a:cubicBezTo>
                <a:cubicBezTo>
                  <a:pt x="1884148" y="5721772"/>
                  <a:pt x="1885438" y="5720694"/>
                  <a:pt x="1885872" y="5719341"/>
                </a:cubicBezTo>
                <a:cubicBezTo>
                  <a:pt x="1886322" y="5712027"/>
                  <a:pt x="1889778" y="5704184"/>
                  <a:pt x="1893235" y="5696342"/>
                </a:cubicBezTo>
                <a:cubicBezTo>
                  <a:pt x="1893235" y="5696342"/>
                  <a:pt x="1893235" y="5696342"/>
                  <a:pt x="1893666" y="5694989"/>
                </a:cubicBezTo>
                <a:cubicBezTo>
                  <a:pt x="1895383" y="5695538"/>
                  <a:pt x="1894958" y="5693911"/>
                  <a:pt x="1895391" y="5692559"/>
                </a:cubicBezTo>
                <a:cubicBezTo>
                  <a:pt x="1895824" y="5691205"/>
                  <a:pt x="1895824" y="5691205"/>
                  <a:pt x="1895824" y="5691205"/>
                </a:cubicBezTo>
                <a:cubicBezTo>
                  <a:pt x="1899697" y="5687970"/>
                  <a:pt x="1901004" y="5680931"/>
                  <a:pt x="1903170" y="5674167"/>
                </a:cubicBezTo>
                <a:cubicBezTo>
                  <a:pt x="1903178" y="5671187"/>
                  <a:pt x="1904044" y="5668481"/>
                  <a:pt x="1904477" y="5667129"/>
                </a:cubicBezTo>
                <a:cubicBezTo>
                  <a:pt x="1904477" y="5667129"/>
                  <a:pt x="1904910" y="5665775"/>
                  <a:pt x="1904910" y="5665775"/>
                </a:cubicBezTo>
                <a:cubicBezTo>
                  <a:pt x="1905768" y="5666049"/>
                  <a:pt x="1905768" y="5666049"/>
                  <a:pt x="1905768" y="5666049"/>
                </a:cubicBezTo>
                <a:cubicBezTo>
                  <a:pt x="1910066" y="5664443"/>
                  <a:pt x="1906642" y="5660363"/>
                  <a:pt x="1908798" y="5656580"/>
                </a:cubicBezTo>
                <a:cubicBezTo>
                  <a:pt x="1909656" y="5656855"/>
                  <a:pt x="1910082" y="5658482"/>
                  <a:pt x="1911373" y="5657403"/>
                </a:cubicBezTo>
                <a:cubicBezTo>
                  <a:pt x="1907941" y="5656305"/>
                  <a:pt x="1913954" y="5655248"/>
                  <a:pt x="1913538" y="5650639"/>
                </a:cubicBezTo>
                <a:cubicBezTo>
                  <a:pt x="1913538" y="5650639"/>
                  <a:pt x="1914396" y="5650914"/>
                  <a:pt x="1914396" y="5650914"/>
                </a:cubicBezTo>
                <a:cubicBezTo>
                  <a:pt x="1915246" y="5654168"/>
                  <a:pt x="1913522" y="5656600"/>
                  <a:pt x="1912655" y="5659306"/>
                </a:cubicBezTo>
                <a:cubicBezTo>
                  <a:pt x="1911797" y="5659031"/>
                  <a:pt x="1911364" y="5660385"/>
                  <a:pt x="1911364" y="5660385"/>
                </a:cubicBezTo>
                <a:cubicBezTo>
                  <a:pt x="1910932" y="5661737"/>
                  <a:pt x="1910932" y="5661737"/>
                  <a:pt x="1911791" y="5662012"/>
                </a:cubicBezTo>
                <a:cubicBezTo>
                  <a:pt x="1911791" y="5662012"/>
                  <a:pt x="1912648" y="5662286"/>
                  <a:pt x="1912648" y="5662286"/>
                </a:cubicBezTo>
                <a:cubicBezTo>
                  <a:pt x="1913080" y="5660933"/>
                  <a:pt x="1913513" y="5659581"/>
                  <a:pt x="1914371" y="5659855"/>
                </a:cubicBezTo>
                <a:cubicBezTo>
                  <a:pt x="1915237" y="5657149"/>
                  <a:pt x="1917394" y="5653366"/>
                  <a:pt x="1916545" y="5650110"/>
                </a:cubicBezTo>
                <a:cubicBezTo>
                  <a:pt x="1915686" y="5649836"/>
                  <a:pt x="1915686" y="5649836"/>
                  <a:pt x="1915686" y="5649836"/>
                </a:cubicBezTo>
                <a:cubicBezTo>
                  <a:pt x="1914829" y="5649561"/>
                  <a:pt x="1914829" y="5649561"/>
                  <a:pt x="1913970" y="5649287"/>
                </a:cubicBezTo>
                <a:cubicBezTo>
                  <a:pt x="1914403" y="5647934"/>
                  <a:pt x="1914836" y="5646580"/>
                  <a:pt x="1914836" y="5646580"/>
                </a:cubicBezTo>
                <a:cubicBezTo>
                  <a:pt x="1916136" y="5642522"/>
                  <a:pt x="1917003" y="5639816"/>
                  <a:pt x="1918301" y="5635758"/>
                </a:cubicBezTo>
                <a:cubicBezTo>
                  <a:pt x="1918733" y="5634404"/>
                  <a:pt x="1918733" y="5634404"/>
                  <a:pt x="1918733" y="5634404"/>
                </a:cubicBezTo>
                <a:cubicBezTo>
                  <a:pt x="1919167" y="5633052"/>
                  <a:pt x="1918310" y="5632777"/>
                  <a:pt x="1918743" y="5631425"/>
                </a:cubicBezTo>
                <a:cubicBezTo>
                  <a:pt x="1919600" y="5631700"/>
                  <a:pt x="1919600" y="5631700"/>
                  <a:pt x="1919600" y="5631700"/>
                </a:cubicBezTo>
                <a:cubicBezTo>
                  <a:pt x="1927354" y="5622249"/>
                  <a:pt x="1927820" y="5608974"/>
                  <a:pt x="1934724" y="5596270"/>
                </a:cubicBezTo>
                <a:cubicBezTo>
                  <a:pt x="1937306" y="5594113"/>
                  <a:pt x="1938172" y="5591408"/>
                  <a:pt x="1939037" y="5588702"/>
                </a:cubicBezTo>
                <a:cubicBezTo>
                  <a:pt x="1939037" y="5588702"/>
                  <a:pt x="1939471" y="5587349"/>
                  <a:pt x="1939471" y="5587349"/>
                </a:cubicBezTo>
                <a:cubicBezTo>
                  <a:pt x="1944642" y="5580056"/>
                  <a:pt x="1946383" y="5571664"/>
                  <a:pt x="1948981" y="5563547"/>
                </a:cubicBezTo>
                <a:cubicBezTo>
                  <a:pt x="1950281" y="5559488"/>
                  <a:pt x="1951579" y="5555430"/>
                  <a:pt x="1952880" y="5551371"/>
                </a:cubicBezTo>
                <a:cubicBezTo>
                  <a:pt x="1953737" y="5551646"/>
                  <a:pt x="1953737" y="5551646"/>
                  <a:pt x="1953737" y="5551646"/>
                </a:cubicBezTo>
                <a:cubicBezTo>
                  <a:pt x="1959342" y="5542999"/>
                  <a:pt x="1960657" y="5532980"/>
                  <a:pt x="1964105" y="5528118"/>
                </a:cubicBezTo>
                <a:cubicBezTo>
                  <a:pt x="1963248" y="5527843"/>
                  <a:pt x="1963240" y="5530823"/>
                  <a:pt x="1961524" y="5530274"/>
                </a:cubicBezTo>
                <a:cubicBezTo>
                  <a:pt x="1967563" y="5520276"/>
                  <a:pt x="1968853" y="5519197"/>
                  <a:pt x="1974475" y="5504590"/>
                </a:cubicBezTo>
                <a:cubicBezTo>
                  <a:pt x="1973617" y="5504316"/>
                  <a:pt x="1973617" y="5504316"/>
                  <a:pt x="1973617" y="5504316"/>
                </a:cubicBezTo>
                <a:cubicBezTo>
                  <a:pt x="1974478" y="5503099"/>
                  <a:pt x="1975231" y="5502223"/>
                  <a:pt x="1975772" y="5501277"/>
                </a:cubicBezTo>
                <a:cubicBezTo>
                  <a:pt x="1976311" y="5500330"/>
                  <a:pt x="1976634" y="5499316"/>
                  <a:pt x="1976640" y="5497825"/>
                </a:cubicBezTo>
                <a:cubicBezTo>
                  <a:pt x="1977072" y="5496473"/>
                  <a:pt x="1975356" y="5495923"/>
                  <a:pt x="1974498" y="5495650"/>
                </a:cubicBezTo>
                <a:close/>
                <a:moveTo>
                  <a:pt x="4584609" y="5495478"/>
                </a:moveTo>
                <a:cubicBezTo>
                  <a:pt x="4583506" y="5499158"/>
                  <a:pt x="4583506" y="5499158"/>
                  <a:pt x="4582400" y="5502837"/>
                </a:cubicBezTo>
                <a:cubicBezTo>
                  <a:pt x="4589325" y="5504551"/>
                  <a:pt x="4583506" y="5499158"/>
                  <a:pt x="4584609" y="5495478"/>
                </a:cubicBezTo>
                <a:close/>
                <a:moveTo>
                  <a:pt x="1495510" y="5494167"/>
                </a:moveTo>
                <a:cubicBezTo>
                  <a:pt x="1495510" y="5494167"/>
                  <a:pt x="1495067" y="5495548"/>
                  <a:pt x="1495067" y="5495548"/>
                </a:cubicBezTo>
                <a:cubicBezTo>
                  <a:pt x="1495067" y="5495548"/>
                  <a:pt x="1495067" y="5495548"/>
                  <a:pt x="1495488" y="5497206"/>
                </a:cubicBezTo>
                <a:cubicBezTo>
                  <a:pt x="1495488" y="5497206"/>
                  <a:pt x="1496351" y="5497483"/>
                  <a:pt x="1496351" y="5497483"/>
                </a:cubicBezTo>
                <a:cubicBezTo>
                  <a:pt x="1495466" y="5500246"/>
                  <a:pt x="1494625" y="5496930"/>
                  <a:pt x="1493319" y="5498035"/>
                </a:cubicBezTo>
                <a:cubicBezTo>
                  <a:pt x="1492878" y="5499416"/>
                  <a:pt x="1492878" y="5499416"/>
                  <a:pt x="1492878" y="5499416"/>
                </a:cubicBezTo>
                <a:cubicBezTo>
                  <a:pt x="1493319" y="5498035"/>
                  <a:pt x="1492457" y="5497758"/>
                  <a:pt x="1491594" y="5497482"/>
                </a:cubicBezTo>
                <a:cubicBezTo>
                  <a:pt x="1491594" y="5497482"/>
                  <a:pt x="1490731" y="5497206"/>
                  <a:pt x="1490289" y="5498588"/>
                </a:cubicBezTo>
                <a:cubicBezTo>
                  <a:pt x="1490289" y="5498588"/>
                  <a:pt x="1490289" y="5498588"/>
                  <a:pt x="1491151" y="5498864"/>
                </a:cubicBezTo>
                <a:cubicBezTo>
                  <a:pt x="1491151" y="5498864"/>
                  <a:pt x="1491151" y="5498864"/>
                  <a:pt x="1490709" y="5500245"/>
                </a:cubicBezTo>
                <a:cubicBezTo>
                  <a:pt x="1488540" y="5501074"/>
                  <a:pt x="1486793" y="5503560"/>
                  <a:pt x="1489805" y="5506046"/>
                </a:cubicBezTo>
                <a:cubicBezTo>
                  <a:pt x="1493698" y="5505770"/>
                  <a:pt x="1495404" y="5509362"/>
                  <a:pt x="1497551" y="5511572"/>
                </a:cubicBezTo>
                <a:cubicBezTo>
                  <a:pt x="1499310" y="5507565"/>
                  <a:pt x="1501709" y="5504527"/>
                  <a:pt x="1502645" y="5501971"/>
                </a:cubicBezTo>
                <a:cubicBezTo>
                  <a:pt x="1503583" y="5499417"/>
                  <a:pt x="1503056" y="5497344"/>
                  <a:pt x="1498962" y="5495273"/>
                </a:cubicBezTo>
                <a:cubicBezTo>
                  <a:pt x="1498520" y="5496654"/>
                  <a:pt x="1498520" y="5496654"/>
                  <a:pt x="1498520" y="5496654"/>
                </a:cubicBezTo>
                <a:cubicBezTo>
                  <a:pt x="1498098" y="5494996"/>
                  <a:pt x="1498098" y="5494996"/>
                  <a:pt x="1497235" y="5494720"/>
                </a:cubicBezTo>
                <a:cubicBezTo>
                  <a:pt x="1497235" y="5494720"/>
                  <a:pt x="1496373" y="5494444"/>
                  <a:pt x="1495510" y="5494167"/>
                </a:cubicBezTo>
                <a:close/>
                <a:moveTo>
                  <a:pt x="8938170" y="5489483"/>
                </a:moveTo>
                <a:cubicBezTo>
                  <a:pt x="8937171" y="5489754"/>
                  <a:pt x="8937171" y="5489754"/>
                  <a:pt x="8937171" y="5489754"/>
                </a:cubicBezTo>
                <a:cubicBezTo>
                  <a:pt x="8937530" y="5490893"/>
                  <a:pt x="8937890" y="5492032"/>
                  <a:pt x="8938249" y="5493170"/>
                </a:cubicBezTo>
                <a:cubicBezTo>
                  <a:pt x="8938609" y="5494310"/>
                  <a:pt x="8939330" y="5496587"/>
                  <a:pt x="8937692" y="5498267"/>
                </a:cubicBezTo>
                <a:cubicBezTo>
                  <a:pt x="8938411" y="5500545"/>
                  <a:pt x="8938411" y="5500545"/>
                  <a:pt x="8938411" y="5500545"/>
                </a:cubicBezTo>
                <a:cubicBezTo>
                  <a:pt x="8939411" y="5500274"/>
                  <a:pt x="8939411" y="5500274"/>
                  <a:pt x="8940409" y="5500004"/>
                </a:cubicBezTo>
                <a:cubicBezTo>
                  <a:pt x="8940409" y="5500004"/>
                  <a:pt x="8940409" y="5500004"/>
                  <a:pt x="8940051" y="5498865"/>
                </a:cubicBezTo>
                <a:cubicBezTo>
                  <a:pt x="8941328" y="5496047"/>
                  <a:pt x="8940608" y="5493768"/>
                  <a:pt x="8940248" y="5492630"/>
                </a:cubicBezTo>
                <a:cubicBezTo>
                  <a:pt x="8939889" y="5491490"/>
                  <a:pt x="8939528" y="5490352"/>
                  <a:pt x="8939528" y="5490352"/>
                </a:cubicBezTo>
                <a:cubicBezTo>
                  <a:pt x="8939168" y="5489213"/>
                  <a:pt x="8938170" y="5489483"/>
                  <a:pt x="8938170" y="5489483"/>
                </a:cubicBezTo>
                <a:close/>
                <a:moveTo>
                  <a:pt x="8888377" y="5489170"/>
                </a:moveTo>
                <a:cubicBezTo>
                  <a:pt x="8887378" y="5489440"/>
                  <a:pt x="8887734" y="5490568"/>
                  <a:pt x="8887734" y="5490568"/>
                </a:cubicBezTo>
                <a:cubicBezTo>
                  <a:pt x="8887734" y="5490568"/>
                  <a:pt x="8888091" y="5491695"/>
                  <a:pt x="8888091" y="5491695"/>
                </a:cubicBezTo>
                <a:cubicBezTo>
                  <a:pt x="8887091" y="5491965"/>
                  <a:pt x="8887447" y="5493093"/>
                  <a:pt x="8886449" y="5493364"/>
                </a:cubicBezTo>
                <a:cubicBezTo>
                  <a:pt x="8886805" y="5494492"/>
                  <a:pt x="8886805" y="5494492"/>
                  <a:pt x="8886805" y="5494492"/>
                </a:cubicBezTo>
                <a:cubicBezTo>
                  <a:pt x="8886805" y="5494492"/>
                  <a:pt x="8887804" y="5494220"/>
                  <a:pt x="8887804" y="5494220"/>
                </a:cubicBezTo>
                <a:cubicBezTo>
                  <a:pt x="8887804" y="5494220"/>
                  <a:pt x="8888803" y="5493950"/>
                  <a:pt x="8888803" y="5493950"/>
                </a:cubicBezTo>
                <a:cubicBezTo>
                  <a:pt x="8889446" y="5492553"/>
                  <a:pt x="8889446" y="5492553"/>
                  <a:pt x="8890445" y="5492282"/>
                </a:cubicBezTo>
                <a:cubicBezTo>
                  <a:pt x="8890089" y="5491154"/>
                  <a:pt x="8890089" y="5491154"/>
                  <a:pt x="8890089" y="5491154"/>
                </a:cubicBezTo>
                <a:cubicBezTo>
                  <a:pt x="8890089" y="5491154"/>
                  <a:pt x="8889733" y="5490026"/>
                  <a:pt x="8889733" y="5490026"/>
                </a:cubicBezTo>
                <a:cubicBezTo>
                  <a:pt x="8889377" y="5488899"/>
                  <a:pt x="8888377" y="5489170"/>
                  <a:pt x="8888377" y="5489170"/>
                </a:cubicBezTo>
                <a:close/>
                <a:moveTo>
                  <a:pt x="2684046" y="5489058"/>
                </a:moveTo>
                <a:cubicBezTo>
                  <a:pt x="2684046" y="5489058"/>
                  <a:pt x="2684046" y="5489058"/>
                  <a:pt x="2683955" y="5491149"/>
                </a:cubicBezTo>
                <a:cubicBezTo>
                  <a:pt x="2683955" y="5491149"/>
                  <a:pt x="2689302" y="5491388"/>
                  <a:pt x="2689395" y="5489296"/>
                </a:cubicBezTo>
                <a:cubicBezTo>
                  <a:pt x="2684046" y="5489058"/>
                  <a:pt x="2684046" y="5489058"/>
                  <a:pt x="2684046" y="5489058"/>
                </a:cubicBezTo>
                <a:close/>
                <a:moveTo>
                  <a:pt x="4700271" y="5488058"/>
                </a:moveTo>
                <a:cubicBezTo>
                  <a:pt x="4699049" y="5492127"/>
                  <a:pt x="4695695" y="5494578"/>
                  <a:pt x="4693408" y="5497836"/>
                </a:cubicBezTo>
                <a:cubicBezTo>
                  <a:pt x="4691120" y="5501096"/>
                  <a:pt x="4689897" y="5505165"/>
                  <a:pt x="4692942" y="5512476"/>
                </a:cubicBezTo>
                <a:cubicBezTo>
                  <a:pt x="4692942" y="5512476"/>
                  <a:pt x="4691721" y="5516546"/>
                  <a:pt x="4691721" y="5516546"/>
                </a:cubicBezTo>
                <a:cubicBezTo>
                  <a:pt x="4690499" y="5520615"/>
                  <a:pt x="4690499" y="5520615"/>
                  <a:pt x="4688056" y="5528754"/>
                </a:cubicBezTo>
                <a:cubicBezTo>
                  <a:pt x="4688056" y="5528754"/>
                  <a:pt x="4696584" y="5535235"/>
                  <a:pt x="4696584" y="5535235"/>
                </a:cubicBezTo>
                <a:cubicBezTo>
                  <a:pt x="4690476" y="5555584"/>
                  <a:pt x="4694122" y="5578345"/>
                  <a:pt x="4692900" y="5582413"/>
                </a:cubicBezTo>
                <a:cubicBezTo>
                  <a:pt x="4692900" y="5582413"/>
                  <a:pt x="4694122" y="5578345"/>
                  <a:pt x="4694122" y="5578345"/>
                </a:cubicBezTo>
                <a:cubicBezTo>
                  <a:pt x="4705094" y="5576687"/>
                  <a:pt x="4706314" y="5572616"/>
                  <a:pt x="4708758" y="5564479"/>
                </a:cubicBezTo>
                <a:cubicBezTo>
                  <a:pt x="4708758" y="5564479"/>
                  <a:pt x="4708758" y="5564479"/>
                  <a:pt x="4709980" y="5560409"/>
                </a:cubicBezTo>
                <a:cubicBezTo>
                  <a:pt x="4713643" y="5548199"/>
                  <a:pt x="4716086" y="5540060"/>
                  <a:pt x="4719752" y="5527852"/>
                </a:cubicBezTo>
                <a:cubicBezTo>
                  <a:pt x="4717309" y="5535991"/>
                  <a:pt x="4716086" y="5540060"/>
                  <a:pt x="4703894" y="5545787"/>
                </a:cubicBezTo>
                <a:cubicBezTo>
                  <a:pt x="4708780" y="5529510"/>
                  <a:pt x="4712444" y="5517300"/>
                  <a:pt x="4718552" y="5496953"/>
                </a:cubicBezTo>
                <a:cubicBezTo>
                  <a:pt x="4718552" y="5496953"/>
                  <a:pt x="4718552" y="5496953"/>
                  <a:pt x="4719773" y="5492883"/>
                </a:cubicBezTo>
                <a:cubicBezTo>
                  <a:pt x="4717332" y="5501022"/>
                  <a:pt x="4706358" y="5502679"/>
                  <a:pt x="4703914" y="5510818"/>
                </a:cubicBezTo>
                <a:cubicBezTo>
                  <a:pt x="4706358" y="5502679"/>
                  <a:pt x="4705136" y="5506748"/>
                  <a:pt x="4694163" y="5508406"/>
                </a:cubicBezTo>
                <a:cubicBezTo>
                  <a:pt x="4706358" y="5502679"/>
                  <a:pt x="4699049" y="5492127"/>
                  <a:pt x="4700271" y="5488058"/>
                </a:cubicBezTo>
                <a:close/>
                <a:moveTo>
                  <a:pt x="1471184" y="5488002"/>
                </a:moveTo>
                <a:cubicBezTo>
                  <a:pt x="1468595" y="5490145"/>
                  <a:pt x="1468163" y="5491493"/>
                  <a:pt x="1467732" y="5492841"/>
                </a:cubicBezTo>
                <a:cubicBezTo>
                  <a:pt x="1466867" y="5495537"/>
                  <a:pt x="1466438" y="5496885"/>
                  <a:pt x="1466868" y="5498509"/>
                </a:cubicBezTo>
                <a:cubicBezTo>
                  <a:pt x="1466437" y="5499856"/>
                  <a:pt x="1466869" y="5501480"/>
                  <a:pt x="1465142" y="5503900"/>
                </a:cubicBezTo>
                <a:cubicBezTo>
                  <a:pt x="1465142" y="5503900"/>
                  <a:pt x="1466007" y="5504176"/>
                  <a:pt x="1466007" y="5504176"/>
                </a:cubicBezTo>
                <a:cubicBezTo>
                  <a:pt x="1466869" y="5504452"/>
                  <a:pt x="1466869" y="5504452"/>
                  <a:pt x="1467733" y="5504728"/>
                </a:cubicBezTo>
                <a:cubicBezTo>
                  <a:pt x="1468596" y="5502033"/>
                  <a:pt x="1468164" y="5500409"/>
                  <a:pt x="1469027" y="5497714"/>
                </a:cubicBezTo>
                <a:cubicBezTo>
                  <a:pt x="1469026" y="5494741"/>
                  <a:pt x="1469025" y="5491769"/>
                  <a:pt x="1472478" y="5489902"/>
                </a:cubicBezTo>
                <a:cubicBezTo>
                  <a:pt x="1472478" y="5489902"/>
                  <a:pt x="1472478" y="5489902"/>
                  <a:pt x="1472910" y="5488554"/>
                </a:cubicBezTo>
                <a:cubicBezTo>
                  <a:pt x="1472910" y="5488554"/>
                  <a:pt x="1472046" y="5488278"/>
                  <a:pt x="1471184" y="5488002"/>
                </a:cubicBezTo>
                <a:close/>
                <a:moveTo>
                  <a:pt x="8950326" y="5487081"/>
                </a:moveTo>
                <a:cubicBezTo>
                  <a:pt x="8946548" y="5488105"/>
                  <a:pt x="8947417" y="5494100"/>
                  <a:pt x="8951195" y="5493077"/>
                </a:cubicBezTo>
                <a:cubicBezTo>
                  <a:pt x="8949526" y="5491037"/>
                  <a:pt x="8949745" y="5488486"/>
                  <a:pt x="8950326" y="5487081"/>
                </a:cubicBezTo>
                <a:close/>
                <a:moveTo>
                  <a:pt x="5844423" y="5486950"/>
                </a:moveTo>
                <a:lnTo>
                  <a:pt x="5845418" y="5488017"/>
                </a:lnTo>
                <a:lnTo>
                  <a:pt x="5843577" y="5487267"/>
                </a:lnTo>
                <a:close/>
                <a:moveTo>
                  <a:pt x="1978295" y="5486598"/>
                </a:moveTo>
                <a:cubicBezTo>
                  <a:pt x="1978295" y="5486598"/>
                  <a:pt x="1975827" y="5491427"/>
                  <a:pt x="1976235" y="5490153"/>
                </a:cubicBezTo>
                <a:cubicBezTo>
                  <a:pt x="1977082" y="5491829"/>
                  <a:pt x="1978017" y="5491074"/>
                  <a:pt x="1978527" y="5489833"/>
                </a:cubicBezTo>
                <a:cubicBezTo>
                  <a:pt x="1979041" y="5488592"/>
                  <a:pt x="1979132" y="5486865"/>
                  <a:pt x="1978295" y="5486598"/>
                </a:cubicBezTo>
                <a:close/>
                <a:moveTo>
                  <a:pt x="4565866" y="5486502"/>
                </a:moveTo>
                <a:cubicBezTo>
                  <a:pt x="4564648" y="5486200"/>
                  <a:pt x="4564342" y="5487218"/>
                  <a:pt x="4563732" y="5489253"/>
                </a:cubicBezTo>
                <a:cubicBezTo>
                  <a:pt x="4561290" y="5497392"/>
                  <a:pt x="4558847" y="5505531"/>
                  <a:pt x="4567375" y="5512013"/>
                </a:cubicBezTo>
                <a:cubicBezTo>
                  <a:pt x="4569819" y="5503872"/>
                  <a:pt x="4572261" y="5495735"/>
                  <a:pt x="4572261" y="5495735"/>
                </a:cubicBezTo>
                <a:cubicBezTo>
                  <a:pt x="4573482" y="5491665"/>
                  <a:pt x="4573482" y="5491665"/>
                  <a:pt x="4573482" y="5491665"/>
                </a:cubicBezTo>
                <a:cubicBezTo>
                  <a:pt x="4569218" y="5488424"/>
                  <a:pt x="4567086" y="5486804"/>
                  <a:pt x="4565866" y="5486502"/>
                </a:cubicBezTo>
                <a:close/>
                <a:moveTo>
                  <a:pt x="4658017" y="5486372"/>
                </a:moveTo>
                <a:lnTo>
                  <a:pt x="4649516" y="5514698"/>
                </a:lnTo>
                <a:cubicBezTo>
                  <a:pt x="4662334" y="5509176"/>
                  <a:pt x="4655589" y="5494466"/>
                  <a:pt x="4658017" y="5486372"/>
                </a:cubicBezTo>
                <a:close/>
                <a:moveTo>
                  <a:pt x="3021750" y="5485289"/>
                </a:moveTo>
                <a:cubicBezTo>
                  <a:pt x="3013729" y="5484931"/>
                  <a:pt x="3005554" y="5488057"/>
                  <a:pt x="3021595" y="5488774"/>
                </a:cubicBezTo>
                <a:cubicBezTo>
                  <a:pt x="3021633" y="5487903"/>
                  <a:pt x="3023659" y="5487557"/>
                  <a:pt x="3024680" y="5487165"/>
                </a:cubicBezTo>
                <a:cubicBezTo>
                  <a:pt x="3025704" y="5486775"/>
                  <a:pt x="3025723" y="5486341"/>
                  <a:pt x="3021750" y="5485289"/>
                </a:cubicBezTo>
                <a:close/>
                <a:moveTo>
                  <a:pt x="3049236" y="5484684"/>
                </a:moveTo>
                <a:cubicBezTo>
                  <a:pt x="3047220" y="5484856"/>
                  <a:pt x="3047196" y="5485378"/>
                  <a:pt x="3051161" y="5486603"/>
                </a:cubicBezTo>
                <a:cubicBezTo>
                  <a:pt x="3051161" y="5486603"/>
                  <a:pt x="3059275" y="5484871"/>
                  <a:pt x="3059275" y="5484871"/>
                </a:cubicBezTo>
                <a:cubicBezTo>
                  <a:pt x="3055264" y="5484692"/>
                  <a:pt x="3051254" y="5484512"/>
                  <a:pt x="3049236" y="5484684"/>
                </a:cubicBezTo>
                <a:close/>
                <a:moveTo>
                  <a:pt x="8980901" y="5483994"/>
                </a:moveTo>
                <a:cubicBezTo>
                  <a:pt x="8980270" y="5485426"/>
                  <a:pt x="8978902" y="5484535"/>
                  <a:pt x="8977904" y="5484806"/>
                </a:cubicBezTo>
                <a:cubicBezTo>
                  <a:pt x="8981005" y="5487751"/>
                  <a:pt x="8982003" y="5487479"/>
                  <a:pt x="8976376" y="5490264"/>
                </a:cubicBezTo>
                <a:cubicBezTo>
                  <a:pt x="8972909" y="5486159"/>
                  <a:pt x="8976171" y="5482753"/>
                  <a:pt x="8980901" y="5483994"/>
                </a:cubicBezTo>
                <a:close/>
                <a:moveTo>
                  <a:pt x="9611472" y="5482218"/>
                </a:moveTo>
                <a:cubicBezTo>
                  <a:pt x="9608850" y="5482305"/>
                  <a:pt x="9606176" y="5482754"/>
                  <a:pt x="9605970" y="5484198"/>
                </a:cubicBezTo>
                <a:cubicBezTo>
                  <a:pt x="9613687" y="5485018"/>
                  <a:pt x="9609600" y="5486232"/>
                  <a:pt x="9611585" y="5486031"/>
                </a:cubicBezTo>
                <a:cubicBezTo>
                  <a:pt x="9612248" y="5485964"/>
                  <a:pt x="9613585" y="5485740"/>
                  <a:pt x="9616259" y="5485292"/>
                </a:cubicBezTo>
                <a:cubicBezTo>
                  <a:pt x="9616259" y="5485292"/>
                  <a:pt x="9616259" y="5485292"/>
                  <a:pt x="9616668" y="5482405"/>
                </a:cubicBezTo>
                <a:cubicBezTo>
                  <a:pt x="9616668" y="5482405"/>
                  <a:pt x="9614096" y="5482131"/>
                  <a:pt x="9611472" y="5482218"/>
                </a:cubicBezTo>
                <a:close/>
                <a:moveTo>
                  <a:pt x="2694511" y="5480922"/>
                </a:moveTo>
                <a:cubicBezTo>
                  <a:pt x="2691670" y="5480795"/>
                  <a:pt x="2689756" y="5481183"/>
                  <a:pt x="2689713" y="5482129"/>
                </a:cubicBezTo>
                <a:cubicBezTo>
                  <a:pt x="2697119" y="5486251"/>
                  <a:pt x="2704440" y="5492262"/>
                  <a:pt x="2711933" y="5494492"/>
                </a:cubicBezTo>
                <a:cubicBezTo>
                  <a:pt x="2717634" y="5494274"/>
                  <a:pt x="2720506" y="5493692"/>
                  <a:pt x="2721491" y="5492876"/>
                </a:cubicBezTo>
                <a:cubicBezTo>
                  <a:pt x="2724446" y="5490432"/>
                  <a:pt x="2710417" y="5485896"/>
                  <a:pt x="2704864" y="5482806"/>
                </a:cubicBezTo>
                <a:cubicBezTo>
                  <a:pt x="2701119" y="5481691"/>
                  <a:pt x="2697352" y="5481049"/>
                  <a:pt x="2694511" y="5480922"/>
                </a:cubicBezTo>
                <a:close/>
                <a:moveTo>
                  <a:pt x="2743029" y="5480521"/>
                </a:moveTo>
                <a:cubicBezTo>
                  <a:pt x="2743029" y="5480521"/>
                  <a:pt x="2735258" y="5482059"/>
                  <a:pt x="2735258" y="5482059"/>
                </a:cubicBezTo>
                <a:cubicBezTo>
                  <a:pt x="2750631" y="5482746"/>
                  <a:pt x="2750378" y="5488390"/>
                  <a:pt x="2742693" y="5488047"/>
                </a:cubicBezTo>
                <a:cubicBezTo>
                  <a:pt x="2742693" y="5488047"/>
                  <a:pt x="2750378" y="5488390"/>
                  <a:pt x="2750294" y="5490272"/>
                </a:cubicBezTo>
                <a:cubicBezTo>
                  <a:pt x="2750294" y="5490272"/>
                  <a:pt x="2750210" y="5492153"/>
                  <a:pt x="2750126" y="5494034"/>
                </a:cubicBezTo>
                <a:cubicBezTo>
                  <a:pt x="2757812" y="5494378"/>
                  <a:pt x="2757729" y="5496258"/>
                  <a:pt x="2765414" y="5496601"/>
                </a:cubicBezTo>
                <a:cubicBezTo>
                  <a:pt x="2773100" y="5496944"/>
                  <a:pt x="2773184" y="5495064"/>
                  <a:pt x="2773184" y="5495064"/>
                </a:cubicBezTo>
                <a:cubicBezTo>
                  <a:pt x="2773100" y="5496944"/>
                  <a:pt x="2773100" y="5496944"/>
                  <a:pt x="2780621" y="5501052"/>
                </a:cubicBezTo>
                <a:cubicBezTo>
                  <a:pt x="2796162" y="5497975"/>
                  <a:pt x="2781040" y="5491646"/>
                  <a:pt x="2788980" y="5486344"/>
                </a:cubicBezTo>
                <a:cubicBezTo>
                  <a:pt x="2773605" y="5485657"/>
                  <a:pt x="2766002" y="5483432"/>
                  <a:pt x="2750631" y="5482746"/>
                </a:cubicBezTo>
                <a:cubicBezTo>
                  <a:pt x="2750631" y="5482746"/>
                  <a:pt x="2750631" y="5482746"/>
                  <a:pt x="2750715" y="5480864"/>
                </a:cubicBezTo>
                <a:cubicBezTo>
                  <a:pt x="2750715" y="5480864"/>
                  <a:pt x="2743029" y="5480521"/>
                  <a:pt x="2743029" y="5480521"/>
                </a:cubicBezTo>
                <a:close/>
                <a:moveTo>
                  <a:pt x="5849362" y="5480480"/>
                </a:moveTo>
                <a:cubicBezTo>
                  <a:pt x="5848704" y="5481737"/>
                  <a:pt x="5860656" y="5489653"/>
                  <a:pt x="5846733" y="5485505"/>
                </a:cubicBezTo>
                <a:cubicBezTo>
                  <a:pt x="5847391" y="5484249"/>
                  <a:pt x="5848049" y="5482993"/>
                  <a:pt x="5848049" y="5482993"/>
                </a:cubicBezTo>
                <a:cubicBezTo>
                  <a:pt x="5842969" y="5482449"/>
                  <a:pt x="5844522" y="5484605"/>
                  <a:pt x="5845523" y="5486537"/>
                </a:cubicBezTo>
                <a:lnTo>
                  <a:pt x="5844423" y="5486950"/>
                </a:lnTo>
                <a:lnTo>
                  <a:pt x="5838546" y="5480646"/>
                </a:lnTo>
                <a:cubicBezTo>
                  <a:pt x="5843626" y="5481192"/>
                  <a:pt x="5844282" y="5479936"/>
                  <a:pt x="5849362" y="5480480"/>
                </a:cubicBezTo>
                <a:close/>
                <a:moveTo>
                  <a:pt x="2778868" y="5480288"/>
                </a:moveTo>
                <a:cubicBezTo>
                  <a:pt x="2776851" y="5480460"/>
                  <a:pt x="2776827" y="5480983"/>
                  <a:pt x="2780791" y="5482208"/>
                </a:cubicBezTo>
                <a:cubicBezTo>
                  <a:pt x="2780698" y="5484298"/>
                  <a:pt x="2788813" y="5482566"/>
                  <a:pt x="2788905" y="5480475"/>
                </a:cubicBezTo>
                <a:cubicBezTo>
                  <a:pt x="2784894" y="5480296"/>
                  <a:pt x="2780885" y="5480116"/>
                  <a:pt x="2778868" y="5480288"/>
                </a:cubicBezTo>
                <a:close/>
                <a:moveTo>
                  <a:pt x="1973953" y="5479264"/>
                </a:moveTo>
                <a:cubicBezTo>
                  <a:pt x="1973116" y="5478995"/>
                  <a:pt x="1971860" y="5480034"/>
                  <a:pt x="1971860" y="5480034"/>
                </a:cubicBezTo>
                <a:cubicBezTo>
                  <a:pt x="1970186" y="5485263"/>
                  <a:pt x="1970186" y="5485263"/>
                  <a:pt x="1970186" y="5485263"/>
                </a:cubicBezTo>
                <a:cubicBezTo>
                  <a:pt x="1970186" y="5485263"/>
                  <a:pt x="1970606" y="5486837"/>
                  <a:pt x="1971442" y="5487105"/>
                </a:cubicBezTo>
                <a:cubicBezTo>
                  <a:pt x="1972280" y="5487373"/>
                  <a:pt x="1972698" y="5486067"/>
                  <a:pt x="1972698" y="5486067"/>
                </a:cubicBezTo>
                <a:cubicBezTo>
                  <a:pt x="1974371" y="5480838"/>
                  <a:pt x="1974371" y="5480838"/>
                  <a:pt x="1974371" y="5480838"/>
                </a:cubicBezTo>
                <a:cubicBezTo>
                  <a:pt x="1974371" y="5480838"/>
                  <a:pt x="1974791" y="5479531"/>
                  <a:pt x="1973953" y="5479264"/>
                </a:cubicBezTo>
                <a:close/>
                <a:moveTo>
                  <a:pt x="8876648" y="5478993"/>
                </a:moveTo>
                <a:cubicBezTo>
                  <a:pt x="8876648" y="5478993"/>
                  <a:pt x="8876035" y="5480382"/>
                  <a:pt x="8876035" y="5480382"/>
                </a:cubicBezTo>
                <a:cubicBezTo>
                  <a:pt x="8877362" y="5481248"/>
                  <a:pt x="8877362" y="5481248"/>
                  <a:pt x="8876749" y="5482637"/>
                </a:cubicBezTo>
                <a:cubicBezTo>
                  <a:pt x="8876749" y="5482637"/>
                  <a:pt x="8877719" y="5482375"/>
                  <a:pt x="8878074" y="5483503"/>
                </a:cubicBezTo>
                <a:cubicBezTo>
                  <a:pt x="8879043" y="5483241"/>
                  <a:pt x="8878686" y="5482113"/>
                  <a:pt x="8878686" y="5482113"/>
                </a:cubicBezTo>
                <a:cubicBezTo>
                  <a:pt x="8879298" y="5480723"/>
                  <a:pt x="8879298" y="5480723"/>
                  <a:pt x="8877974" y="5479858"/>
                </a:cubicBezTo>
                <a:cubicBezTo>
                  <a:pt x="8877617" y="5478730"/>
                  <a:pt x="8877617" y="5478730"/>
                  <a:pt x="8876648" y="5478993"/>
                </a:cubicBezTo>
                <a:close/>
                <a:moveTo>
                  <a:pt x="3907526" y="5478870"/>
                </a:moveTo>
                <a:lnTo>
                  <a:pt x="3908782" y="5479582"/>
                </a:lnTo>
                <a:lnTo>
                  <a:pt x="3906907" y="5479463"/>
                </a:lnTo>
                <a:close/>
                <a:moveTo>
                  <a:pt x="3014011" y="5478660"/>
                </a:moveTo>
                <a:cubicBezTo>
                  <a:pt x="3014011" y="5478660"/>
                  <a:pt x="3013918" y="5480750"/>
                  <a:pt x="3013918" y="5480750"/>
                </a:cubicBezTo>
                <a:cubicBezTo>
                  <a:pt x="3013918" y="5480750"/>
                  <a:pt x="3021939" y="5481108"/>
                  <a:pt x="3021939" y="5481108"/>
                </a:cubicBezTo>
                <a:cubicBezTo>
                  <a:pt x="3021939" y="5481108"/>
                  <a:pt x="3022032" y="5479018"/>
                  <a:pt x="3022032" y="5479018"/>
                </a:cubicBezTo>
                <a:cubicBezTo>
                  <a:pt x="3022032" y="5479018"/>
                  <a:pt x="3014011" y="5478660"/>
                  <a:pt x="3014011" y="5478660"/>
                </a:cubicBezTo>
                <a:close/>
                <a:moveTo>
                  <a:pt x="9033010" y="5478487"/>
                </a:moveTo>
                <a:cubicBezTo>
                  <a:pt x="9033010" y="5478487"/>
                  <a:pt x="9033366" y="5479615"/>
                  <a:pt x="9033366" y="5479615"/>
                </a:cubicBezTo>
                <a:cubicBezTo>
                  <a:pt x="9030833" y="5481678"/>
                  <a:pt x="9030838" y="5481849"/>
                  <a:pt x="9031574" y="5481327"/>
                </a:cubicBezTo>
                <a:cubicBezTo>
                  <a:pt x="9032313" y="5480804"/>
                  <a:pt x="9033782" y="5479589"/>
                  <a:pt x="9034180" y="5478879"/>
                </a:cubicBezTo>
                <a:cubicBezTo>
                  <a:pt x="9034445" y="5478405"/>
                  <a:pt x="9034233" y="5478157"/>
                  <a:pt x="9033010" y="5478487"/>
                </a:cubicBezTo>
                <a:close/>
                <a:moveTo>
                  <a:pt x="1497663" y="5478039"/>
                </a:moveTo>
                <a:cubicBezTo>
                  <a:pt x="1496623" y="5478718"/>
                  <a:pt x="1496270" y="5479821"/>
                  <a:pt x="1497974" y="5480368"/>
                </a:cubicBezTo>
                <a:cubicBezTo>
                  <a:pt x="1498445" y="5478897"/>
                  <a:pt x="1500530" y="5481185"/>
                  <a:pt x="1501470" y="5478244"/>
                </a:cubicBezTo>
                <a:cubicBezTo>
                  <a:pt x="1500428" y="5477099"/>
                  <a:pt x="1498701" y="5477359"/>
                  <a:pt x="1497663" y="5478039"/>
                </a:cubicBezTo>
                <a:close/>
                <a:moveTo>
                  <a:pt x="1531163" y="5477374"/>
                </a:moveTo>
                <a:cubicBezTo>
                  <a:pt x="1528338" y="5474957"/>
                  <a:pt x="1527020" y="5479074"/>
                  <a:pt x="1525326" y="5481558"/>
                </a:cubicBezTo>
                <a:cubicBezTo>
                  <a:pt x="1528590" y="5482602"/>
                  <a:pt x="1530284" y="5480118"/>
                  <a:pt x="1531163" y="5477374"/>
                </a:cubicBezTo>
                <a:close/>
                <a:moveTo>
                  <a:pt x="8866263" y="5476909"/>
                </a:moveTo>
                <a:cubicBezTo>
                  <a:pt x="8864227" y="5477460"/>
                  <a:pt x="8863211" y="5477736"/>
                  <a:pt x="8861175" y="5478287"/>
                </a:cubicBezTo>
                <a:cubicBezTo>
                  <a:pt x="8861500" y="5479312"/>
                  <a:pt x="8861824" y="5480338"/>
                  <a:pt x="8863859" y="5479787"/>
                </a:cubicBezTo>
                <a:cubicBezTo>
                  <a:pt x="8862517" y="5479036"/>
                  <a:pt x="8865569" y="5478210"/>
                  <a:pt x="8866263" y="5476909"/>
                </a:cubicBezTo>
                <a:close/>
                <a:moveTo>
                  <a:pt x="3052628" y="5476240"/>
                </a:moveTo>
                <a:cubicBezTo>
                  <a:pt x="3051604" y="5476674"/>
                  <a:pt x="3051560" y="5477632"/>
                  <a:pt x="3051517" y="5478590"/>
                </a:cubicBezTo>
                <a:cubicBezTo>
                  <a:pt x="3051433" y="5480506"/>
                  <a:pt x="3051347" y="5482422"/>
                  <a:pt x="3059367" y="5482781"/>
                </a:cubicBezTo>
                <a:cubicBezTo>
                  <a:pt x="3059453" y="5480865"/>
                  <a:pt x="3059539" y="5478948"/>
                  <a:pt x="3059625" y="5477032"/>
                </a:cubicBezTo>
                <a:cubicBezTo>
                  <a:pt x="3055657" y="5475895"/>
                  <a:pt x="3053652" y="5475806"/>
                  <a:pt x="3052628" y="5476240"/>
                </a:cubicBezTo>
                <a:close/>
                <a:moveTo>
                  <a:pt x="8946973" y="5475972"/>
                </a:moveTo>
                <a:cubicBezTo>
                  <a:pt x="8945956" y="5476248"/>
                  <a:pt x="8946318" y="5477395"/>
                  <a:pt x="8946318" y="5477395"/>
                </a:cubicBezTo>
                <a:cubicBezTo>
                  <a:pt x="8946682" y="5478543"/>
                  <a:pt x="8947045" y="5479691"/>
                  <a:pt x="8946389" y="5481114"/>
                </a:cubicBezTo>
                <a:cubicBezTo>
                  <a:pt x="8946389" y="5481114"/>
                  <a:pt x="8945373" y="5481390"/>
                  <a:pt x="8945373" y="5481390"/>
                </a:cubicBezTo>
                <a:cubicBezTo>
                  <a:pt x="8945373" y="5481390"/>
                  <a:pt x="8946752" y="5482263"/>
                  <a:pt x="8946752" y="5482263"/>
                </a:cubicBezTo>
                <a:cubicBezTo>
                  <a:pt x="8947771" y="5481988"/>
                  <a:pt x="8948787" y="5481711"/>
                  <a:pt x="8948787" y="5481711"/>
                </a:cubicBezTo>
                <a:cubicBezTo>
                  <a:pt x="8950096" y="5478864"/>
                  <a:pt x="8949733" y="5477716"/>
                  <a:pt x="8949371" y="5476569"/>
                </a:cubicBezTo>
                <a:cubicBezTo>
                  <a:pt x="8949371" y="5476569"/>
                  <a:pt x="8947990" y="5475695"/>
                  <a:pt x="8946973" y="5475972"/>
                </a:cubicBezTo>
                <a:close/>
                <a:moveTo>
                  <a:pt x="8974556" y="5474733"/>
                </a:moveTo>
                <a:cubicBezTo>
                  <a:pt x="8973588" y="5474995"/>
                  <a:pt x="8973588" y="5474995"/>
                  <a:pt x="8972619" y="5475257"/>
                </a:cubicBezTo>
                <a:cubicBezTo>
                  <a:pt x="8972619" y="5475257"/>
                  <a:pt x="8972956" y="5476324"/>
                  <a:pt x="8972956" y="5476324"/>
                </a:cubicBezTo>
                <a:cubicBezTo>
                  <a:pt x="8972956" y="5476324"/>
                  <a:pt x="8973293" y="5477390"/>
                  <a:pt x="8973630" y="5478456"/>
                </a:cubicBezTo>
                <a:cubicBezTo>
                  <a:pt x="8973630" y="5478456"/>
                  <a:pt x="8973967" y="5479522"/>
                  <a:pt x="8973967" y="5479522"/>
                </a:cubicBezTo>
                <a:cubicBezTo>
                  <a:pt x="8973967" y="5479522"/>
                  <a:pt x="8974304" y="5480588"/>
                  <a:pt x="8974304" y="5480588"/>
                </a:cubicBezTo>
                <a:cubicBezTo>
                  <a:pt x="8974304" y="5480588"/>
                  <a:pt x="8975272" y="5480325"/>
                  <a:pt x="8975272" y="5480325"/>
                </a:cubicBezTo>
                <a:cubicBezTo>
                  <a:pt x="8976241" y="5480063"/>
                  <a:pt x="8976241" y="5480063"/>
                  <a:pt x="8975906" y="5478997"/>
                </a:cubicBezTo>
                <a:cubicBezTo>
                  <a:pt x="8975906" y="5478997"/>
                  <a:pt x="8975906" y="5478997"/>
                  <a:pt x="8975568" y="5477931"/>
                </a:cubicBezTo>
                <a:cubicBezTo>
                  <a:pt x="8976201" y="5476603"/>
                  <a:pt x="8975863" y="5475537"/>
                  <a:pt x="8974556" y="5474733"/>
                </a:cubicBezTo>
                <a:close/>
                <a:moveTo>
                  <a:pt x="9041377" y="5473600"/>
                </a:moveTo>
                <a:cubicBezTo>
                  <a:pt x="9041738" y="5474739"/>
                  <a:pt x="9041127" y="5476141"/>
                  <a:pt x="9041488" y="5477280"/>
                </a:cubicBezTo>
                <a:cubicBezTo>
                  <a:pt x="9042455" y="5477017"/>
                  <a:pt x="9044394" y="5476492"/>
                  <a:pt x="9044754" y="5477632"/>
                </a:cubicBezTo>
                <a:cubicBezTo>
                  <a:pt x="9043785" y="5477894"/>
                  <a:pt x="9043177" y="5479296"/>
                  <a:pt x="9045115" y="5478771"/>
                </a:cubicBezTo>
                <a:cubicBezTo>
                  <a:pt x="9044117" y="5478114"/>
                  <a:pt x="9047278" y="5475634"/>
                  <a:pt x="9046725" y="5474509"/>
                </a:cubicBezTo>
                <a:cubicBezTo>
                  <a:pt x="9046541" y="5474134"/>
                  <a:pt x="9045944" y="5473910"/>
                  <a:pt x="9044643" y="5473953"/>
                </a:cubicBezTo>
                <a:cubicBezTo>
                  <a:pt x="9045115" y="5478771"/>
                  <a:pt x="9041875" y="5468519"/>
                  <a:pt x="9041377" y="5473600"/>
                </a:cubicBezTo>
                <a:close/>
                <a:moveTo>
                  <a:pt x="3074570" y="5472288"/>
                </a:moveTo>
                <a:cubicBezTo>
                  <a:pt x="3074487" y="5474147"/>
                  <a:pt x="3067720" y="5475707"/>
                  <a:pt x="3074322" y="5477863"/>
                </a:cubicBezTo>
                <a:cubicBezTo>
                  <a:pt x="3074322" y="5477863"/>
                  <a:pt x="3074322" y="5477863"/>
                  <a:pt x="3081005" y="5478162"/>
                </a:cubicBezTo>
                <a:cubicBezTo>
                  <a:pt x="3081171" y="5474445"/>
                  <a:pt x="3081254" y="5472587"/>
                  <a:pt x="3074570" y="5472288"/>
                </a:cubicBezTo>
                <a:close/>
                <a:moveTo>
                  <a:pt x="8931561" y="5471688"/>
                </a:moveTo>
                <a:cubicBezTo>
                  <a:pt x="8931561" y="5471688"/>
                  <a:pt x="8930560" y="5471959"/>
                  <a:pt x="8930898" y="5473026"/>
                </a:cubicBezTo>
                <a:cubicBezTo>
                  <a:pt x="8932233" y="5473821"/>
                  <a:pt x="8932570" y="5474887"/>
                  <a:pt x="8931572" y="5475157"/>
                </a:cubicBezTo>
                <a:cubicBezTo>
                  <a:pt x="8931907" y="5476223"/>
                  <a:pt x="8931907" y="5476223"/>
                  <a:pt x="8933244" y="5477020"/>
                </a:cubicBezTo>
                <a:cubicBezTo>
                  <a:pt x="8934244" y="5476749"/>
                  <a:pt x="8935242" y="5476479"/>
                  <a:pt x="8934905" y="5475412"/>
                </a:cubicBezTo>
                <a:cubicBezTo>
                  <a:pt x="8935568" y="5474076"/>
                  <a:pt x="8935230" y="5473009"/>
                  <a:pt x="8933894" y="5472213"/>
                </a:cubicBezTo>
                <a:cubicBezTo>
                  <a:pt x="8933557" y="5471148"/>
                  <a:pt x="8932559" y="5471418"/>
                  <a:pt x="8931561" y="5471688"/>
                </a:cubicBezTo>
                <a:close/>
                <a:moveTo>
                  <a:pt x="8865417" y="5470907"/>
                </a:moveTo>
                <a:cubicBezTo>
                  <a:pt x="8864448" y="5471169"/>
                  <a:pt x="8863480" y="5471432"/>
                  <a:pt x="8862510" y="5471694"/>
                </a:cubicBezTo>
                <a:cubicBezTo>
                  <a:pt x="8862867" y="5472822"/>
                  <a:pt x="8861897" y="5473085"/>
                  <a:pt x="8862254" y="5474212"/>
                </a:cubicBezTo>
                <a:cubicBezTo>
                  <a:pt x="8863223" y="5473949"/>
                  <a:pt x="8865774" y="5472035"/>
                  <a:pt x="8866486" y="5474290"/>
                </a:cubicBezTo>
                <a:cubicBezTo>
                  <a:pt x="8865517" y="5474551"/>
                  <a:pt x="8862611" y="5475339"/>
                  <a:pt x="8865873" y="5475679"/>
                </a:cubicBezTo>
                <a:cubicBezTo>
                  <a:pt x="8866486" y="5474290"/>
                  <a:pt x="8867099" y="5472899"/>
                  <a:pt x="8868067" y="5472637"/>
                </a:cubicBezTo>
                <a:cubicBezTo>
                  <a:pt x="8866741" y="5471771"/>
                  <a:pt x="8865774" y="5472035"/>
                  <a:pt x="8865417" y="5470907"/>
                </a:cubicBezTo>
                <a:close/>
                <a:moveTo>
                  <a:pt x="3909450" y="5470906"/>
                </a:moveTo>
                <a:cubicBezTo>
                  <a:pt x="3909338" y="5472352"/>
                  <a:pt x="3922605" y="5476101"/>
                  <a:pt x="3909003" y="5476690"/>
                </a:cubicBezTo>
                <a:cubicBezTo>
                  <a:pt x="3909115" y="5475244"/>
                  <a:pt x="3909227" y="5473798"/>
                  <a:pt x="3909227" y="5473798"/>
                </a:cubicBezTo>
                <a:cubicBezTo>
                  <a:pt x="3904618" y="5474958"/>
                  <a:pt x="3906755" y="5476547"/>
                  <a:pt x="3908330" y="5478100"/>
                </a:cubicBezTo>
                <a:lnTo>
                  <a:pt x="3907526" y="5478870"/>
                </a:lnTo>
                <a:lnTo>
                  <a:pt x="3900123" y="5474673"/>
                </a:lnTo>
                <a:cubicBezTo>
                  <a:pt x="3904731" y="5473511"/>
                  <a:pt x="3904842" y="5472066"/>
                  <a:pt x="3909450" y="5470906"/>
                </a:cubicBezTo>
                <a:close/>
                <a:moveTo>
                  <a:pt x="8877769" y="5468809"/>
                </a:moveTo>
                <a:cubicBezTo>
                  <a:pt x="8878131" y="5469957"/>
                  <a:pt x="8876193" y="5470481"/>
                  <a:pt x="8875951" y="5473039"/>
                </a:cubicBezTo>
                <a:cubicBezTo>
                  <a:pt x="8878494" y="5471105"/>
                  <a:pt x="8880188" y="5473137"/>
                  <a:pt x="8880794" y="5471728"/>
                </a:cubicBezTo>
                <a:cubicBezTo>
                  <a:pt x="8874618" y="5472154"/>
                  <a:pt x="8882248" y="5466347"/>
                  <a:pt x="8877769" y="5468809"/>
                </a:cubicBezTo>
                <a:close/>
                <a:moveTo>
                  <a:pt x="2593906" y="5468042"/>
                </a:moveTo>
                <a:cubicBezTo>
                  <a:pt x="2593906" y="5468042"/>
                  <a:pt x="2593823" y="5469900"/>
                  <a:pt x="2593823" y="5469900"/>
                </a:cubicBezTo>
                <a:lnTo>
                  <a:pt x="2600574" y="5468651"/>
                </a:lnTo>
                <a:lnTo>
                  <a:pt x="2601909" y="5468772"/>
                </a:lnTo>
                <a:lnTo>
                  <a:pt x="2601759" y="5472116"/>
                </a:lnTo>
                <a:cubicBezTo>
                  <a:pt x="2605812" y="5471366"/>
                  <a:pt x="2605874" y="5469972"/>
                  <a:pt x="2603910" y="5468954"/>
                </a:cubicBezTo>
                <a:lnTo>
                  <a:pt x="2601909" y="5468772"/>
                </a:lnTo>
                <a:lnTo>
                  <a:pt x="2601926" y="5468399"/>
                </a:lnTo>
                <a:lnTo>
                  <a:pt x="2600574" y="5468651"/>
                </a:lnTo>
                <a:close/>
                <a:moveTo>
                  <a:pt x="8973117" y="5467797"/>
                </a:moveTo>
                <a:cubicBezTo>
                  <a:pt x="8973040" y="5467341"/>
                  <a:pt x="8972379" y="5467367"/>
                  <a:pt x="8970585" y="5468464"/>
                </a:cubicBezTo>
                <a:lnTo>
                  <a:pt x="8972605" y="5468980"/>
                </a:lnTo>
                <a:lnTo>
                  <a:pt x="8972151" y="5470029"/>
                </a:lnTo>
                <a:lnTo>
                  <a:pt x="8971851" y="5470439"/>
                </a:lnTo>
                <a:lnTo>
                  <a:pt x="8971354" y="5471084"/>
                </a:lnTo>
                <a:cubicBezTo>
                  <a:pt x="8971056" y="5471488"/>
                  <a:pt x="8970954" y="5471644"/>
                  <a:pt x="8970983" y="5471627"/>
                </a:cubicBezTo>
                <a:lnTo>
                  <a:pt x="8971851" y="5470439"/>
                </a:lnTo>
                <a:lnTo>
                  <a:pt x="8972914" y="5469058"/>
                </a:lnTo>
                <a:lnTo>
                  <a:pt x="8972605" y="5468980"/>
                </a:lnTo>
                <a:close/>
                <a:moveTo>
                  <a:pt x="3006490" y="5467153"/>
                </a:moveTo>
                <a:cubicBezTo>
                  <a:pt x="3006490" y="5467153"/>
                  <a:pt x="3006396" y="5469243"/>
                  <a:pt x="3006396" y="5469243"/>
                </a:cubicBezTo>
                <a:cubicBezTo>
                  <a:pt x="3014418" y="5469601"/>
                  <a:pt x="3014418" y="5469601"/>
                  <a:pt x="3014418" y="5469601"/>
                </a:cubicBezTo>
                <a:cubicBezTo>
                  <a:pt x="3014418" y="5469601"/>
                  <a:pt x="3014511" y="5467512"/>
                  <a:pt x="3014511" y="5467512"/>
                </a:cubicBezTo>
                <a:cubicBezTo>
                  <a:pt x="3006490" y="5467153"/>
                  <a:pt x="3006490" y="5467153"/>
                  <a:pt x="3006490" y="5467153"/>
                </a:cubicBezTo>
                <a:close/>
                <a:moveTo>
                  <a:pt x="9056140" y="5465992"/>
                </a:moveTo>
                <a:cubicBezTo>
                  <a:pt x="9056140" y="5465992"/>
                  <a:pt x="9056140" y="5465992"/>
                  <a:pt x="9055124" y="5466267"/>
                </a:cubicBezTo>
                <a:cubicBezTo>
                  <a:pt x="9053088" y="5466818"/>
                  <a:pt x="9052763" y="5469280"/>
                  <a:pt x="9053109" y="5470374"/>
                </a:cubicBezTo>
                <a:cubicBezTo>
                  <a:pt x="9054126" y="5470098"/>
                  <a:pt x="9054126" y="5470098"/>
                  <a:pt x="9054126" y="5470098"/>
                </a:cubicBezTo>
                <a:cubicBezTo>
                  <a:pt x="9055143" y="5469823"/>
                  <a:pt x="9055143" y="5469823"/>
                  <a:pt x="9055143" y="5469823"/>
                </a:cubicBezTo>
                <a:cubicBezTo>
                  <a:pt x="9054797" y="5468730"/>
                  <a:pt x="9054453" y="5467637"/>
                  <a:pt x="9056486" y="5467085"/>
                </a:cubicBezTo>
                <a:cubicBezTo>
                  <a:pt x="9056486" y="5467085"/>
                  <a:pt x="9056740" y="5467016"/>
                  <a:pt x="9056825" y="5466845"/>
                </a:cubicBezTo>
                <a:cubicBezTo>
                  <a:pt x="9056909" y="5466674"/>
                  <a:pt x="9056822" y="5466401"/>
                  <a:pt x="9056140" y="5465992"/>
                </a:cubicBezTo>
                <a:close/>
                <a:moveTo>
                  <a:pt x="2962007" y="5464883"/>
                </a:moveTo>
                <a:lnTo>
                  <a:pt x="2963257" y="5464939"/>
                </a:lnTo>
                <a:lnTo>
                  <a:pt x="2961921" y="5466809"/>
                </a:lnTo>
                <a:cubicBezTo>
                  <a:pt x="2961921" y="5466809"/>
                  <a:pt x="2961921" y="5466809"/>
                  <a:pt x="2962007" y="5464883"/>
                </a:cubicBezTo>
                <a:close/>
                <a:moveTo>
                  <a:pt x="6608734" y="5463773"/>
                </a:moveTo>
                <a:lnTo>
                  <a:pt x="6614153" y="5465086"/>
                </a:lnTo>
                <a:lnTo>
                  <a:pt x="6612459" y="5471006"/>
                </a:lnTo>
                <a:lnTo>
                  <a:pt x="6612055" y="5472733"/>
                </a:lnTo>
                <a:lnTo>
                  <a:pt x="6605453" y="5470043"/>
                </a:lnTo>
                <a:cubicBezTo>
                  <a:pt x="6606109" y="5468788"/>
                  <a:pt x="6606109" y="5468788"/>
                  <a:pt x="6601601" y="5466952"/>
                </a:cubicBezTo>
                <a:cubicBezTo>
                  <a:pt x="6606109" y="5468788"/>
                  <a:pt x="6606109" y="5468788"/>
                  <a:pt x="6606109" y="5468788"/>
                </a:cubicBezTo>
                <a:cubicBezTo>
                  <a:pt x="6606765" y="5467534"/>
                  <a:pt x="6606765" y="5467534"/>
                  <a:pt x="6606765" y="5467534"/>
                </a:cubicBezTo>
                <a:cubicBezTo>
                  <a:pt x="6602257" y="5465698"/>
                  <a:pt x="6602257" y="5465698"/>
                  <a:pt x="6602257" y="5465698"/>
                </a:cubicBezTo>
                <a:cubicBezTo>
                  <a:pt x="6607421" y="5466281"/>
                  <a:pt x="6607421" y="5466281"/>
                  <a:pt x="6608077" y="5465027"/>
                </a:cubicBezTo>
                <a:cubicBezTo>
                  <a:pt x="6608734" y="5463773"/>
                  <a:pt x="6608734" y="5463773"/>
                  <a:pt x="6608734" y="5463773"/>
                </a:cubicBezTo>
                <a:close/>
                <a:moveTo>
                  <a:pt x="3052186" y="5463609"/>
                </a:moveTo>
                <a:cubicBezTo>
                  <a:pt x="3052109" y="5465350"/>
                  <a:pt x="3060129" y="5465709"/>
                  <a:pt x="3060051" y="5467452"/>
                </a:cubicBezTo>
                <a:cubicBezTo>
                  <a:pt x="3060051" y="5467452"/>
                  <a:pt x="3068073" y="5467809"/>
                  <a:pt x="3068151" y="5466067"/>
                </a:cubicBezTo>
                <a:cubicBezTo>
                  <a:pt x="3068151" y="5466067"/>
                  <a:pt x="3068151" y="5466067"/>
                  <a:pt x="3068228" y="5464325"/>
                </a:cubicBezTo>
                <a:cubicBezTo>
                  <a:pt x="3068228" y="5464325"/>
                  <a:pt x="3060208" y="5463967"/>
                  <a:pt x="3052186" y="5463609"/>
                </a:cubicBezTo>
                <a:close/>
                <a:moveTo>
                  <a:pt x="2706627" y="5463302"/>
                </a:moveTo>
                <a:cubicBezTo>
                  <a:pt x="2721332" y="5463959"/>
                  <a:pt x="2706274" y="5471200"/>
                  <a:pt x="2720978" y="5471856"/>
                </a:cubicBezTo>
                <a:cubicBezTo>
                  <a:pt x="2724699" y="5471033"/>
                  <a:pt x="2726133" y="5469861"/>
                  <a:pt x="2726073" y="5468622"/>
                </a:cubicBezTo>
                <a:cubicBezTo>
                  <a:pt x="2725893" y="5464904"/>
                  <a:pt x="2712273" y="5460587"/>
                  <a:pt x="2706627" y="5463302"/>
                </a:cubicBezTo>
                <a:close/>
                <a:moveTo>
                  <a:pt x="8871534" y="5463019"/>
                </a:moveTo>
                <a:cubicBezTo>
                  <a:pt x="8870536" y="5463290"/>
                  <a:pt x="8869536" y="5463560"/>
                  <a:pt x="8869902" y="5464716"/>
                </a:cubicBezTo>
                <a:cubicBezTo>
                  <a:pt x="8868904" y="5464986"/>
                  <a:pt x="8869267" y="5466141"/>
                  <a:pt x="8869267" y="5466141"/>
                </a:cubicBezTo>
                <a:cubicBezTo>
                  <a:pt x="8869633" y="5467297"/>
                  <a:pt x="8869633" y="5467297"/>
                  <a:pt x="8869633" y="5467297"/>
                </a:cubicBezTo>
                <a:cubicBezTo>
                  <a:pt x="8867999" y="5468993"/>
                  <a:pt x="8869998" y="5468453"/>
                  <a:pt x="8867732" y="5471574"/>
                </a:cubicBezTo>
                <a:cubicBezTo>
                  <a:pt x="8869541" y="5473438"/>
                  <a:pt x="8871729" y="5473609"/>
                  <a:pt x="8873400" y="5472863"/>
                </a:cubicBezTo>
                <a:cubicBezTo>
                  <a:pt x="8875071" y="5472115"/>
                  <a:pt x="8876222" y="5470452"/>
                  <a:pt x="8875956" y="5468642"/>
                </a:cubicBezTo>
                <a:cubicBezTo>
                  <a:pt x="8875779" y="5467435"/>
                  <a:pt x="8874969" y="5466166"/>
                  <a:pt x="8873264" y="5465059"/>
                </a:cubicBezTo>
                <a:cubicBezTo>
                  <a:pt x="8874263" y="5464789"/>
                  <a:pt x="8874263" y="5464789"/>
                  <a:pt x="8874263" y="5464789"/>
                </a:cubicBezTo>
                <a:cubicBezTo>
                  <a:pt x="8873898" y="5463634"/>
                  <a:pt x="8872534" y="5462748"/>
                  <a:pt x="8871534" y="5463019"/>
                </a:cubicBezTo>
                <a:close/>
                <a:moveTo>
                  <a:pt x="2661107" y="5462898"/>
                </a:moveTo>
                <a:cubicBezTo>
                  <a:pt x="2660930" y="5466881"/>
                  <a:pt x="2660752" y="5470863"/>
                  <a:pt x="2668594" y="5475202"/>
                </a:cubicBezTo>
                <a:cubicBezTo>
                  <a:pt x="2668594" y="5475202"/>
                  <a:pt x="2668504" y="5477193"/>
                  <a:pt x="2668504" y="5477193"/>
                </a:cubicBezTo>
                <a:cubicBezTo>
                  <a:pt x="2668504" y="5477193"/>
                  <a:pt x="2676525" y="5477551"/>
                  <a:pt x="2676525" y="5477551"/>
                </a:cubicBezTo>
                <a:cubicBezTo>
                  <a:pt x="2676615" y="5475560"/>
                  <a:pt x="2676615" y="5475560"/>
                  <a:pt x="2676615" y="5475560"/>
                </a:cubicBezTo>
                <a:cubicBezTo>
                  <a:pt x="2676615" y="5475560"/>
                  <a:pt x="2676704" y="5473570"/>
                  <a:pt x="2676704" y="5473570"/>
                </a:cubicBezTo>
                <a:cubicBezTo>
                  <a:pt x="2676793" y="5471579"/>
                  <a:pt x="2676882" y="5469588"/>
                  <a:pt x="2676970" y="5467596"/>
                </a:cubicBezTo>
                <a:cubicBezTo>
                  <a:pt x="2668950" y="5467238"/>
                  <a:pt x="2669126" y="5463257"/>
                  <a:pt x="2661107" y="5462898"/>
                </a:cubicBezTo>
                <a:close/>
                <a:moveTo>
                  <a:pt x="8931933" y="5462575"/>
                </a:moveTo>
                <a:cubicBezTo>
                  <a:pt x="8929995" y="5463099"/>
                  <a:pt x="8929995" y="5463099"/>
                  <a:pt x="8929995" y="5463099"/>
                </a:cubicBezTo>
                <a:cubicBezTo>
                  <a:pt x="8931321" y="5463964"/>
                  <a:pt x="8931321" y="5463964"/>
                  <a:pt x="8931321" y="5463964"/>
                </a:cubicBezTo>
                <a:cubicBezTo>
                  <a:pt x="8931321" y="5463964"/>
                  <a:pt x="8931321" y="5463964"/>
                  <a:pt x="8931678" y="5465091"/>
                </a:cubicBezTo>
                <a:cubicBezTo>
                  <a:pt x="8931678" y="5465091"/>
                  <a:pt x="8932033" y="5466219"/>
                  <a:pt x="8932033" y="5466219"/>
                </a:cubicBezTo>
                <a:cubicBezTo>
                  <a:pt x="8933001" y="5465957"/>
                  <a:pt x="8933001" y="5465957"/>
                  <a:pt x="8933001" y="5465957"/>
                </a:cubicBezTo>
                <a:cubicBezTo>
                  <a:pt x="8933001" y="5465957"/>
                  <a:pt x="8932645" y="5464830"/>
                  <a:pt x="8932645" y="5464830"/>
                </a:cubicBezTo>
                <a:cubicBezTo>
                  <a:pt x="8932289" y="5463702"/>
                  <a:pt x="8932289" y="5463702"/>
                  <a:pt x="8931933" y="5462575"/>
                </a:cubicBezTo>
                <a:close/>
                <a:moveTo>
                  <a:pt x="8924488" y="5462476"/>
                </a:moveTo>
                <a:cubicBezTo>
                  <a:pt x="8923470" y="5462751"/>
                  <a:pt x="8923470" y="5462751"/>
                  <a:pt x="8922799" y="5464121"/>
                </a:cubicBezTo>
                <a:cubicBezTo>
                  <a:pt x="8922799" y="5464121"/>
                  <a:pt x="8921782" y="5464396"/>
                  <a:pt x="8921782" y="5464396"/>
                </a:cubicBezTo>
                <a:cubicBezTo>
                  <a:pt x="8920763" y="5464672"/>
                  <a:pt x="8921109" y="5465766"/>
                  <a:pt x="8921109" y="5465766"/>
                </a:cubicBezTo>
                <a:cubicBezTo>
                  <a:pt x="8921456" y="5466859"/>
                  <a:pt x="8922472" y="5466583"/>
                  <a:pt x="8923489" y="5466308"/>
                </a:cubicBezTo>
                <a:cubicBezTo>
                  <a:pt x="8924162" y="5464938"/>
                  <a:pt x="8926195" y="5464388"/>
                  <a:pt x="8925849" y="5463294"/>
                </a:cubicBezTo>
                <a:cubicBezTo>
                  <a:pt x="8925849" y="5463294"/>
                  <a:pt x="8925504" y="5462201"/>
                  <a:pt x="8924488" y="5462476"/>
                </a:cubicBezTo>
                <a:close/>
                <a:moveTo>
                  <a:pt x="8855946" y="5460802"/>
                </a:moveTo>
                <a:cubicBezTo>
                  <a:pt x="8852731" y="5460460"/>
                  <a:pt x="8850485" y="5460953"/>
                  <a:pt x="8850281" y="5462396"/>
                </a:cubicBezTo>
                <a:cubicBezTo>
                  <a:pt x="8849974" y="5464562"/>
                  <a:pt x="8859542" y="5466129"/>
                  <a:pt x="8864517" y="5465559"/>
                </a:cubicBezTo>
                <a:cubicBezTo>
                  <a:pt x="8866176" y="5465370"/>
                  <a:pt x="8867324" y="5464943"/>
                  <a:pt x="8867427" y="5464221"/>
                </a:cubicBezTo>
                <a:cubicBezTo>
                  <a:pt x="8863345" y="5462322"/>
                  <a:pt x="8859162" y="5461144"/>
                  <a:pt x="8855946" y="5460802"/>
                </a:cubicBezTo>
                <a:close/>
                <a:moveTo>
                  <a:pt x="1479207" y="5459153"/>
                </a:moveTo>
                <a:cubicBezTo>
                  <a:pt x="1475340" y="5456372"/>
                  <a:pt x="1470509" y="5462545"/>
                  <a:pt x="1472201" y="5466173"/>
                </a:cubicBezTo>
                <a:cubicBezTo>
                  <a:pt x="1474409" y="5462248"/>
                  <a:pt x="1477448" y="5461678"/>
                  <a:pt x="1479207" y="5459153"/>
                </a:cubicBezTo>
                <a:close/>
                <a:moveTo>
                  <a:pt x="2587304" y="5458380"/>
                </a:moveTo>
                <a:cubicBezTo>
                  <a:pt x="2584289" y="5458421"/>
                  <a:pt x="2582268" y="5458678"/>
                  <a:pt x="2586247" y="5459555"/>
                </a:cubicBezTo>
                <a:cubicBezTo>
                  <a:pt x="2594269" y="5459913"/>
                  <a:pt x="2594269" y="5459913"/>
                  <a:pt x="2594331" y="5458520"/>
                </a:cubicBezTo>
                <a:cubicBezTo>
                  <a:pt x="2594331" y="5458520"/>
                  <a:pt x="2590320" y="5458340"/>
                  <a:pt x="2587304" y="5458380"/>
                </a:cubicBezTo>
                <a:close/>
                <a:moveTo>
                  <a:pt x="9024921" y="5458123"/>
                </a:moveTo>
                <a:cubicBezTo>
                  <a:pt x="9024675" y="5459855"/>
                  <a:pt x="9024552" y="5460720"/>
                  <a:pt x="9024429" y="5461588"/>
                </a:cubicBezTo>
                <a:lnTo>
                  <a:pt x="9024191" y="5463251"/>
                </a:lnTo>
                <a:lnTo>
                  <a:pt x="9024101" y="5463451"/>
                </a:lnTo>
                <a:lnTo>
                  <a:pt x="9024146" y="5463586"/>
                </a:lnTo>
                <a:lnTo>
                  <a:pt x="9023937" y="5465050"/>
                </a:lnTo>
                <a:lnTo>
                  <a:pt x="9024788" y="5464980"/>
                </a:lnTo>
                <a:lnTo>
                  <a:pt x="9026190" y="5466625"/>
                </a:lnTo>
                <a:cubicBezTo>
                  <a:pt x="9026553" y="5467773"/>
                  <a:pt x="9027552" y="5467503"/>
                  <a:pt x="9028189" y="5466084"/>
                </a:cubicBezTo>
                <a:cubicBezTo>
                  <a:pt x="9028189" y="5466084"/>
                  <a:pt x="9028438" y="5466017"/>
                  <a:pt x="9028518" y="5465839"/>
                </a:cubicBezTo>
                <a:cubicBezTo>
                  <a:pt x="9028596" y="5465662"/>
                  <a:pt x="9028506" y="5465375"/>
                  <a:pt x="9027825" y="5464936"/>
                </a:cubicBezTo>
                <a:lnTo>
                  <a:pt x="9027760" y="5464731"/>
                </a:lnTo>
                <a:lnTo>
                  <a:pt x="9033185" y="5464277"/>
                </a:lnTo>
                <a:cubicBezTo>
                  <a:pt x="9034594" y="5463548"/>
                  <a:pt x="9034718" y="5462682"/>
                  <a:pt x="9034718" y="5462682"/>
                </a:cubicBezTo>
                <a:cubicBezTo>
                  <a:pt x="9035208" y="5459218"/>
                  <a:pt x="9035208" y="5459218"/>
                  <a:pt x="9035208" y="5459218"/>
                </a:cubicBezTo>
                <a:cubicBezTo>
                  <a:pt x="9024921" y="5458123"/>
                  <a:pt x="9024921" y="5458123"/>
                  <a:pt x="9024921" y="5458123"/>
                </a:cubicBezTo>
                <a:close/>
                <a:moveTo>
                  <a:pt x="3013676" y="5458059"/>
                </a:moveTo>
                <a:cubicBezTo>
                  <a:pt x="3006878" y="5458443"/>
                  <a:pt x="3006808" y="5460011"/>
                  <a:pt x="3006738" y="5461579"/>
                </a:cubicBezTo>
                <a:cubicBezTo>
                  <a:pt x="3014758" y="5461937"/>
                  <a:pt x="3022872" y="5460204"/>
                  <a:pt x="3022966" y="5458115"/>
                </a:cubicBezTo>
                <a:cubicBezTo>
                  <a:pt x="3018955" y="5457935"/>
                  <a:pt x="3015942" y="5457931"/>
                  <a:pt x="3013676" y="5458059"/>
                </a:cubicBezTo>
                <a:close/>
                <a:moveTo>
                  <a:pt x="8946527" y="5457589"/>
                </a:moveTo>
                <a:cubicBezTo>
                  <a:pt x="8938759" y="5457275"/>
                  <a:pt x="8943545" y="5462021"/>
                  <a:pt x="8938851" y="5464501"/>
                </a:cubicBezTo>
                <a:cubicBezTo>
                  <a:pt x="8943240" y="5464519"/>
                  <a:pt x="8941527" y="5462568"/>
                  <a:pt x="8944907" y="5462861"/>
                </a:cubicBezTo>
                <a:cubicBezTo>
                  <a:pt x="8943194" y="5460908"/>
                  <a:pt x="8947231" y="5459814"/>
                  <a:pt x="8946527" y="5457589"/>
                </a:cubicBezTo>
                <a:close/>
                <a:moveTo>
                  <a:pt x="8903694" y="5456499"/>
                </a:moveTo>
                <a:cubicBezTo>
                  <a:pt x="8903639" y="5456112"/>
                  <a:pt x="8903476" y="5456232"/>
                  <a:pt x="8903250" y="5457212"/>
                </a:cubicBezTo>
                <a:cubicBezTo>
                  <a:pt x="8901635" y="5458873"/>
                  <a:pt x="8900375" y="5461662"/>
                  <a:pt x="8900102" y="5464185"/>
                </a:cubicBezTo>
                <a:cubicBezTo>
                  <a:pt x="8903060" y="5463383"/>
                  <a:pt x="8903860" y="5457658"/>
                  <a:pt x="8903694" y="5456499"/>
                </a:cubicBezTo>
                <a:close/>
                <a:moveTo>
                  <a:pt x="8881068" y="5455540"/>
                </a:moveTo>
                <a:cubicBezTo>
                  <a:pt x="8881068" y="5455540"/>
                  <a:pt x="8880099" y="5455803"/>
                  <a:pt x="8880099" y="5455803"/>
                </a:cubicBezTo>
                <a:cubicBezTo>
                  <a:pt x="8880490" y="5457033"/>
                  <a:pt x="8880490" y="5457033"/>
                  <a:pt x="8880490" y="5457033"/>
                </a:cubicBezTo>
                <a:cubicBezTo>
                  <a:pt x="8881457" y="5456771"/>
                  <a:pt x="8881457" y="5456771"/>
                  <a:pt x="8881846" y="5458001"/>
                </a:cubicBezTo>
                <a:cubicBezTo>
                  <a:pt x="8883204" y="5458968"/>
                  <a:pt x="8883204" y="5458968"/>
                  <a:pt x="8884172" y="5458706"/>
                </a:cubicBezTo>
                <a:cubicBezTo>
                  <a:pt x="8884172" y="5458706"/>
                  <a:pt x="8883785" y="5457477"/>
                  <a:pt x="8883785" y="5457477"/>
                </a:cubicBezTo>
                <a:cubicBezTo>
                  <a:pt x="8883395" y="5456247"/>
                  <a:pt x="8882037" y="5455278"/>
                  <a:pt x="8881068" y="5455540"/>
                </a:cubicBezTo>
                <a:close/>
                <a:moveTo>
                  <a:pt x="1525276" y="5454793"/>
                </a:moveTo>
                <a:cubicBezTo>
                  <a:pt x="1524845" y="5456142"/>
                  <a:pt x="1522718" y="5456947"/>
                  <a:pt x="1521007" y="5459372"/>
                </a:cubicBezTo>
                <a:cubicBezTo>
                  <a:pt x="1523550" y="5460186"/>
                  <a:pt x="1523118" y="5461533"/>
                  <a:pt x="1524381" y="5463424"/>
                </a:cubicBezTo>
                <a:cubicBezTo>
                  <a:pt x="1525677" y="5459381"/>
                  <a:pt x="1530345" y="5459389"/>
                  <a:pt x="1530792" y="5455075"/>
                </a:cubicBezTo>
                <a:cubicBezTo>
                  <a:pt x="1527834" y="5452641"/>
                  <a:pt x="1527803" y="5458575"/>
                  <a:pt x="1525276" y="5454793"/>
                </a:cubicBezTo>
                <a:close/>
                <a:moveTo>
                  <a:pt x="2975578" y="5454496"/>
                </a:moveTo>
                <a:cubicBezTo>
                  <a:pt x="2973539" y="5455139"/>
                  <a:pt x="2973475" y="5456601"/>
                  <a:pt x="2977440" y="5457756"/>
                </a:cubicBezTo>
                <a:cubicBezTo>
                  <a:pt x="2977353" y="5459707"/>
                  <a:pt x="2977353" y="5459707"/>
                  <a:pt x="2977353" y="5459707"/>
                </a:cubicBezTo>
                <a:cubicBezTo>
                  <a:pt x="2977353" y="5459707"/>
                  <a:pt x="2985374" y="5460066"/>
                  <a:pt x="2985374" y="5460066"/>
                </a:cubicBezTo>
                <a:cubicBezTo>
                  <a:pt x="2985374" y="5460066"/>
                  <a:pt x="2985461" y="5458115"/>
                  <a:pt x="2985549" y="5456164"/>
                </a:cubicBezTo>
                <a:cubicBezTo>
                  <a:pt x="2981625" y="5454033"/>
                  <a:pt x="2977614" y="5453855"/>
                  <a:pt x="2975578" y="5454496"/>
                </a:cubicBezTo>
                <a:close/>
                <a:moveTo>
                  <a:pt x="9038057" y="5453530"/>
                </a:moveTo>
                <a:cubicBezTo>
                  <a:pt x="9041847" y="5458863"/>
                  <a:pt x="9031417" y="5459143"/>
                  <a:pt x="9035663" y="5459266"/>
                </a:cubicBezTo>
                <a:cubicBezTo>
                  <a:pt x="9036703" y="5460891"/>
                  <a:pt x="9037337" y="5460402"/>
                  <a:pt x="9038121" y="5459553"/>
                </a:cubicBezTo>
                <a:cubicBezTo>
                  <a:pt x="9038904" y="5458707"/>
                  <a:pt x="9039838" y="5457499"/>
                  <a:pt x="9041475" y="5457692"/>
                </a:cubicBezTo>
                <a:cubicBezTo>
                  <a:pt x="9037230" y="5457570"/>
                  <a:pt x="9042302" y="5453653"/>
                  <a:pt x="9038057" y="5453530"/>
                </a:cubicBezTo>
                <a:close/>
                <a:moveTo>
                  <a:pt x="8890091" y="5453097"/>
                </a:moveTo>
                <a:cubicBezTo>
                  <a:pt x="8890091" y="5453097"/>
                  <a:pt x="8890091" y="5453097"/>
                  <a:pt x="8889091" y="5453368"/>
                </a:cubicBezTo>
                <a:cubicBezTo>
                  <a:pt x="8888093" y="5453638"/>
                  <a:pt x="8888093" y="5453638"/>
                  <a:pt x="8888093" y="5453638"/>
                </a:cubicBezTo>
                <a:cubicBezTo>
                  <a:pt x="8888481" y="5454868"/>
                  <a:pt x="8888481" y="5454868"/>
                  <a:pt x="8888481" y="5454868"/>
                </a:cubicBezTo>
                <a:cubicBezTo>
                  <a:pt x="8888481" y="5454868"/>
                  <a:pt x="8888869" y="5456099"/>
                  <a:pt x="8888869" y="5456099"/>
                </a:cubicBezTo>
                <a:cubicBezTo>
                  <a:pt x="8888869" y="5456099"/>
                  <a:pt x="8891256" y="5456787"/>
                  <a:pt x="8892255" y="5456517"/>
                </a:cubicBezTo>
                <a:cubicBezTo>
                  <a:pt x="8892255" y="5456517"/>
                  <a:pt x="8893255" y="5456247"/>
                  <a:pt x="8892866" y="5455016"/>
                </a:cubicBezTo>
                <a:cubicBezTo>
                  <a:pt x="8892866" y="5455016"/>
                  <a:pt x="8892866" y="5455016"/>
                  <a:pt x="8891866" y="5455287"/>
                </a:cubicBezTo>
                <a:cubicBezTo>
                  <a:pt x="8891866" y="5455287"/>
                  <a:pt x="8890480" y="5454327"/>
                  <a:pt x="8889480" y="5454598"/>
                </a:cubicBezTo>
                <a:cubicBezTo>
                  <a:pt x="8890480" y="5454327"/>
                  <a:pt x="8890480" y="5454327"/>
                  <a:pt x="8890480" y="5454327"/>
                </a:cubicBezTo>
                <a:cubicBezTo>
                  <a:pt x="8890480" y="5454327"/>
                  <a:pt x="8891089" y="5452826"/>
                  <a:pt x="8890091" y="5453097"/>
                </a:cubicBezTo>
                <a:close/>
                <a:moveTo>
                  <a:pt x="8856421" y="5452423"/>
                </a:moveTo>
                <a:cubicBezTo>
                  <a:pt x="8855452" y="5452686"/>
                  <a:pt x="8853514" y="5453210"/>
                  <a:pt x="8853877" y="5454359"/>
                </a:cubicBezTo>
                <a:cubicBezTo>
                  <a:pt x="8854240" y="5455507"/>
                  <a:pt x="8854602" y="5456654"/>
                  <a:pt x="8853633" y="5456917"/>
                </a:cubicBezTo>
                <a:cubicBezTo>
                  <a:pt x="8853633" y="5456917"/>
                  <a:pt x="8853996" y="5458065"/>
                  <a:pt x="8853996" y="5458065"/>
                </a:cubicBezTo>
                <a:cubicBezTo>
                  <a:pt x="8853996" y="5458065"/>
                  <a:pt x="8855328" y="5458950"/>
                  <a:pt x="8856298" y="5458688"/>
                </a:cubicBezTo>
                <a:cubicBezTo>
                  <a:pt x="8857266" y="5458425"/>
                  <a:pt x="8858234" y="5458164"/>
                  <a:pt x="8858841" y="5456754"/>
                </a:cubicBezTo>
                <a:cubicBezTo>
                  <a:pt x="8858477" y="5455605"/>
                  <a:pt x="8859084" y="5454196"/>
                  <a:pt x="8859084" y="5454196"/>
                </a:cubicBezTo>
                <a:cubicBezTo>
                  <a:pt x="8858720" y="5453047"/>
                  <a:pt x="8857389" y="5452160"/>
                  <a:pt x="8856421" y="5452423"/>
                </a:cubicBezTo>
                <a:close/>
                <a:moveTo>
                  <a:pt x="2737023" y="5452399"/>
                </a:moveTo>
                <a:cubicBezTo>
                  <a:pt x="2728042" y="5452448"/>
                  <a:pt x="2716885" y="5454830"/>
                  <a:pt x="2722271" y="5457950"/>
                </a:cubicBezTo>
                <a:cubicBezTo>
                  <a:pt x="2729708" y="5456362"/>
                  <a:pt x="2737146" y="5454774"/>
                  <a:pt x="2744585" y="5453186"/>
                </a:cubicBezTo>
                <a:cubicBezTo>
                  <a:pt x="2742769" y="5452625"/>
                  <a:pt x="2740017" y="5452382"/>
                  <a:pt x="2737023" y="5452399"/>
                </a:cubicBezTo>
                <a:close/>
                <a:moveTo>
                  <a:pt x="8929557" y="5451311"/>
                </a:moveTo>
                <a:cubicBezTo>
                  <a:pt x="8928557" y="5451582"/>
                  <a:pt x="8927558" y="5451852"/>
                  <a:pt x="8927915" y="5452980"/>
                </a:cubicBezTo>
                <a:cubicBezTo>
                  <a:pt x="8927915" y="5452980"/>
                  <a:pt x="8927915" y="5452980"/>
                  <a:pt x="8926915" y="5453251"/>
                </a:cubicBezTo>
                <a:cubicBezTo>
                  <a:pt x="8927271" y="5454378"/>
                  <a:pt x="8926273" y="5454649"/>
                  <a:pt x="8926630" y="5455776"/>
                </a:cubicBezTo>
                <a:cubicBezTo>
                  <a:pt x="8926630" y="5455776"/>
                  <a:pt x="8926985" y="5456904"/>
                  <a:pt x="8926985" y="5456904"/>
                </a:cubicBezTo>
                <a:cubicBezTo>
                  <a:pt x="8927985" y="5456633"/>
                  <a:pt x="8928984" y="5456363"/>
                  <a:pt x="8928627" y="5455236"/>
                </a:cubicBezTo>
                <a:cubicBezTo>
                  <a:pt x="8928627" y="5455236"/>
                  <a:pt x="8929627" y="5454964"/>
                  <a:pt x="8929269" y="5453837"/>
                </a:cubicBezTo>
                <a:cubicBezTo>
                  <a:pt x="8929269" y="5453837"/>
                  <a:pt x="8930269" y="5453567"/>
                  <a:pt x="8929913" y="5452439"/>
                </a:cubicBezTo>
                <a:cubicBezTo>
                  <a:pt x="8929913" y="5452439"/>
                  <a:pt x="8929913" y="5452439"/>
                  <a:pt x="8929557" y="5451311"/>
                </a:cubicBezTo>
                <a:close/>
                <a:moveTo>
                  <a:pt x="1981379" y="5450300"/>
                </a:moveTo>
                <a:cubicBezTo>
                  <a:pt x="1980960" y="5451608"/>
                  <a:pt x="1980541" y="5452915"/>
                  <a:pt x="1980122" y="5454222"/>
                </a:cubicBezTo>
                <a:cubicBezTo>
                  <a:pt x="1980960" y="5454489"/>
                  <a:pt x="1981798" y="5454758"/>
                  <a:pt x="1982635" y="5455025"/>
                </a:cubicBezTo>
                <a:cubicBezTo>
                  <a:pt x="1983052" y="5453718"/>
                  <a:pt x="1983470" y="5452411"/>
                  <a:pt x="1983889" y="5451104"/>
                </a:cubicBezTo>
                <a:cubicBezTo>
                  <a:pt x="1983052" y="5450836"/>
                  <a:pt x="1982216" y="5450569"/>
                  <a:pt x="1981379" y="5450300"/>
                </a:cubicBezTo>
                <a:close/>
                <a:moveTo>
                  <a:pt x="1517084" y="5450280"/>
                </a:moveTo>
                <a:cubicBezTo>
                  <a:pt x="1516221" y="5450004"/>
                  <a:pt x="1515358" y="5449727"/>
                  <a:pt x="1514055" y="5450824"/>
                </a:cubicBezTo>
                <a:cubicBezTo>
                  <a:pt x="1513192" y="5450548"/>
                  <a:pt x="1511890" y="5451643"/>
                  <a:pt x="1511025" y="5451367"/>
                </a:cubicBezTo>
                <a:cubicBezTo>
                  <a:pt x="1510163" y="5451091"/>
                  <a:pt x="1509723" y="5452463"/>
                  <a:pt x="1509723" y="5452463"/>
                </a:cubicBezTo>
                <a:cubicBezTo>
                  <a:pt x="1509285" y="5453835"/>
                  <a:pt x="1509285" y="5453835"/>
                  <a:pt x="1509285" y="5453835"/>
                </a:cubicBezTo>
                <a:cubicBezTo>
                  <a:pt x="1510148" y="5454112"/>
                  <a:pt x="1510570" y="5455761"/>
                  <a:pt x="1511874" y="5454664"/>
                </a:cubicBezTo>
                <a:cubicBezTo>
                  <a:pt x="1512736" y="5454940"/>
                  <a:pt x="1514902" y="5454121"/>
                  <a:pt x="1516205" y="5453025"/>
                </a:cubicBezTo>
                <a:cubicBezTo>
                  <a:pt x="1516856" y="5452476"/>
                  <a:pt x="1516966" y="5452133"/>
                  <a:pt x="1516967" y="5451755"/>
                </a:cubicBezTo>
                <a:cubicBezTo>
                  <a:pt x="1516970" y="5451379"/>
                  <a:pt x="1516864" y="5450966"/>
                  <a:pt x="1517084" y="5450280"/>
                </a:cubicBezTo>
                <a:close/>
                <a:moveTo>
                  <a:pt x="9018168" y="5449273"/>
                </a:moveTo>
                <a:cubicBezTo>
                  <a:pt x="9016288" y="5449336"/>
                  <a:pt x="9014290" y="5449877"/>
                  <a:pt x="9014464" y="5450424"/>
                </a:cubicBezTo>
                <a:cubicBezTo>
                  <a:pt x="9015462" y="5450154"/>
                  <a:pt x="9016462" y="5449884"/>
                  <a:pt x="9016807" y="5450977"/>
                </a:cubicBezTo>
                <a:cubicBezTo>
                  <a:pt x="9015808" y="5451247"/>
                  <a:pt x="9014809" y="5451517"/>
                  <a:pt x="9015155" y="5452611"/>
                </a:cubicBezTo>
                <a:cubicBezTo>
                  <a:pt x="9019150" y="5451529"/>
                  <a:pt x="9017807" y="5450706"/>
                  <a:pt x="9021149" y="5450987"/>
                </a:cubicBezTo>
                <a:cubicBezTo>
                  <a:pt x="9021803" y="5449623"/>
                  <a:pt x="9020044" y="5449209"/>
                  <a:pt x="9018168" y="5449273"/>
                </a:cubicBezTo>
                <a:close/>
                <a:moveTo>
                  <a:pt x="9060223" y="5448910"/>
                </a:moveTo>
                <a:cubicBezTo>
                  <a:pt x="9062685" y="5448766"/>
                  <a:pt x="9065092" y="5449023"/>
                  <a:pt x="9065092" y="5449023"/>
                </a:cubicBezTo>
                <a:cubicBezTo>
                  <a:pt x="9074716" y="5450046"/>
                  <a:pt x="9074262" y="5453239"/>
                  <a:pt x="9073810" y="5456431"/>
                </a:cubicBezTo>
                <a:cubicBezTo>
                  <a:pt x="9073584" y="5458027"/>
                  <a:pt x="9071064" y="5458569"/>
                  <a:pt x="9067399" y="5458583"/>
                </a:cubicBezTo>
                <a:cubicBezTo>
                  <a:pt x="9063734" y="5458599"/>
                  <a:pt x="9058921" y="5458086"/>
                  <a:pt x="9054109" y="5457574"/>
                </a:cubicBezTo>
                <a:lnTo>
                  <a:pt x="9053424" y="5458278"/>
                </a:lnTo>
                <a:lnTo>
                  <a:pt x="9049104" y="5450185"/>
                </a:lnTo>
                <a:lnTo>
                  <a:pt x="9055013" y="5451190"/>
                </a:lnTo>
                <a:cubicBezTo>
                  <a:pt x="9055240" y="5449595"/>
                  <a:pt x="9057760" y="5449053"/>
                  <a:pt x="9060223" y="5448910"/>
                </a:cubicBezTo>
                <a:close/>
                <a:moveTo>
                  <a:pt x="8979370" y="5448503"/>
                </a:moveTo>
                <a:cubicBezTo>
                  <a:pt x="8978722" y="5449919"/>
                  <a:pt x="8980092" y="5450789"/>
                  <a:pt x="8978073" y="5451335"/>
                </a:cubicBezTo>
                <a:cubicBezTo>
                  <a:pt x="8978073" y="5451335"/>
                  <a:pt x="8976703" y="5450466"/>
                  <a:pt x="8977064" y="5451608"/>
                </a:cubicBezTo>
                <a:cubicBezTo>
                  <a:pt x="8978435" y="5452476"/>
                  <a:pt x="8978795" y="5453619"/>
                  <a:pt x="8979157" y="5454760"/>
                </a:cubicBezTo>
                <a:cubicBezTo>
                  <a:pt x="8978508" y="5456176"/>
                  <a:pt x="8976129" y="5455581"/>
                  <a:pt x="8976489" y="5456724"/>
                </a:cubicBezTo>
                <a:cubicBezTo>
                  <a:pt x="8977499" y="5456450"/>
                  <a:pt x="8978869" y="5457319"/>
                  <a:pt x="8977859" y="5457592"/>
                </a:cubicBezTo>
                <a:cubicBezTo>
                  <a:pt x="8976851" y="5457865"/>
                  <a:pt x="8975842" y="5458138"/>
                  <a:pt x="8974833" y="5458412"/>
                </a:cubicBezTo>
                <a:cubicBezTo>
                  <a:pt x="8973823" y="5458685"/>
                  <a:pt x="8973823" y="5458685"/>
                  <a:pt x="8973823" y="5458685"/>
                </a:cubicBezTo>
                <a:cubicBezTo>
                  <a:pt x="8973176" y="5460100"/>
                  <a:pt x="8973536" y="5461243"/>
                  <a:pt x="8972888" y="5462659"/>
                </a:cubicBezTo>
                <a:cubicBezTo>
                  <a:pt x="8972888" y="5462659"/>
                  <a:pt x="8973250" y="5463801"/>
                  <a:pt x="8972239" y="5464074"/>
                </a:cubicBezTo>
                <a:cubicBezTo>
                  <a:pt x="8972600" y="5465216"/>
                  <a:pt x="8972600" y="5465216"/>
                  <a:pt x="8972600" y="5465216"/>
                </a:cubicBezTo>
                <a:cubicBezTo>
                  <a:pt x="8973611" y="5464943"/>
                  <a:pt x="8973611" y="5464943"/>
                  <a:pt x="8974619" y="5464670"/>
                </a:cubicBezTo>
                <a:cubicBezTo>
                  <a:pt x="8974258" y="5463528"/>
                  <a:pt x="8975267" y="5463254"/>
                  <a:pt x="8974907" y="5462112"/>
                </a:cubicBezTo>
                <a:cubicBezTo>
                  <a:pt x="8974545" y="5460970"/>
                  <a:pt x="8975193" y="5459554"/>
                  <a:pt x="8975193" y="5459554"/>
                </a:cubicBezTo>
                <a:cubicBezTo>
                  <a:pt x="8976202" y="5459281"/>
                  <a:pt x="8977211" y="5459007"/>
                  <a:pt x="8977211" y="5459007"/>
                </a:cubicBezTo>
                <a:cubicBezTo>
                  <a:pt x="8980962" y="5460472"/>
                  <a:pt x="8981395" y="5465315"/>
                  <a:pt x="8987091" y="5462532"/>
                </a:cubicBezTo>
                <a:cubicBezTo>
                  <a:pt x="8989035" y="5458286"/>
                  <a:pt x="8983628" y="5458509"/>
                  <a:pt x="8988239" y="5452301"/>
                </a:cubicBezTo>
                <a:cubicBezTo>
                  <a:pt x="8982619" y="5458783"/>
                  <a:pt x="8983768" y="5448552"/>
                  <a:pt x="8979370" y="5448503"/>
                </a:cubicBezTo>
                <a:close/>
                <a:moveTo>
                  <a:pt x="4680789" y="5448264"/>
                </a:moveTo>
                <a:cubicBezTo>
                  <a:pt x="4680789" y="5448264"/>
                  <a:pt x="4682921" y="5449885"/>
                  <a:pt x="4683684" y="5451713"/>
                </a:cubicBezTo>
                <a:lnTo>
                  <a:pt x="4683369" y="5451989"/>
                </a:lnTo>
                <a:close/>
                <a:moveTo>
                  <a:pt x="9034924" y="5447901"/>
                </a:moveTo>
                <a:lnTo>
                  <a:pt x="9035901" y="5447945"/>
                </a:lnTo>
                <a:lnTo>
                  <a:pt x="9035262" y="5448117"/>
                </a:lnTo>
                <a:close/>
                <a:moveTo>
                  <a:pt x="3038198" y="5446925"/>
                </a:moveTo>
                <a:cubicBezTo>
                  <a:pt x="3031422" y="5448716"/>
                  <a:pt x="3031328" y="5450807"/>
                  <a:pt x="3031234" y="5452898"/>
                </a:cubicBezTo>
                <a:cubicBezTo>
                  <a:pt x="3031234" y="5452898"/>
                  <a:pt x="3037919" y="5453196"/>
                  <a:pt x="3037919" y="5453196"/>
                </a:cubicBezTo>
                <a:cubicBezTo>
                  <a:pt x="3038012" y="5451106"/>
                  <a:pt x="3038106" y="5449015"/>
                  <a:pt x="3038106" y="5449015"/>
                </a:cubicBezTo>
                <a:cubicBezTo>
                  <a:pt x="3038106" y="5449015"/>
                  <a:pt x="3039776" y="5449090"/>
                  <a:pt x="3040623" y="5448867"/>
                </a:cubicBezTo>
                <a:cubicBezTo>
                  <a:pt x="3041470" y="5448642"/>
                  <a:pt x="3041494" y="5448120"/>
                  <a:pt x="3038198" y="5446925"/>
                </a:cubicBezTo>
                <a:close/>
                <a:moveTo>
                  <a:pt x="1528357" y="5446916"/>
                </a:moveTo>
                <a:cubicBezTo>
                  <a:pt x="1527872" y="5447317"/>
                  <a:pt x="1527441" y="5447922"/>
                  <a:pt x="1527441" y="5447922"/>
                </a:cubicBezTo>
                <a:cubicBezTo>
                  <a:pt x="1520104" y="5447060"/>
                  <a:pt x="1530029" y="5451723"/>
                  <a:pt x="1529599" y="5447127"/>
                </a:cubicBezTo>
                <a:cubicBezTo>
                  <a:pt x="1529383" y="5446315"/>
                  <a:pt x="1528843" y="5446513"/>
                  <a:pt x="1528357" y="5446916"/>
                </a:cubicBezTo>
                <a:close/>
                <a:moveTo>
                  <a:pt x="2677894" y="5446892"/>
                </a:moveTo>
                <a:cubicBezTo>
                  <a:pt x="2685077" y="5451021"/>
                  <a:pt x="2677724" y="5450692"/>
                  <a:pt x="2670372" y="5450364"/>
                </a:cubicBezTo>
                <a:cubicBezTo>
                  <a:pt x="2670287" y="5452264"/>
                  <a:pt x="2670202" y="5454165"/>
                  <a:pt x="2662766" y="5455736"/>
                </a:cubicBezTo>
                <a:cubicBezTo>
                  <a:pt x="2662850" y="5453836"/>
                  <a:pt x="2662850" y="5453836"/>
                  <a:pt x="2662935" y="5451936"/>
                </a:cubicBezTo>
                <a:cubicBezTo>
                  <a:pt x="2663020" y="5450035"/>
                  <a:pt x="2670287" y="5452264"/>
                  <a:pt x="2670457" y="5448465"/>
                </a:cubicBezTo>
                <a:cubicBezTo>
                  <a:pt x="2655752" y="5447807"/>
                  <a:pt x="2655667" y="5449707"/>
                  <a:pt x="2648316" y="5449378"/>
                </a:cubicBezTo>
                <a:cubicBezTo>
                  <a:pt x="2648231" y="5451281"/>
                  <a:pt x="2655498" y="5453508"/>
                  <a:pt x="2648061" y="5455080"/>
                </a:cubicBezTo>
                <a:cubicBezTo>
                  <a:pt x="2655412" y="5455408"/>
                  <a:pt x="2655327" y="5457308"/>
                  <a:pt x="2662512" y="5461437"/>
                </a:cubicBezTo>
                <a:cubicBezTo>
                  <a:pt x="2669949" y="5459866"/>
                  <a:pt x="2670032" y="5457966"/>
                  <a:pt x="2684822" y="5456722"/>
                </a:cubicBezTo>
                <a:cubicBezTo>
                  <a:pt x="2684737" y="5458622"/>
                  <a:pt x="2677300" y="5460194"/>
                  <a:pt x="2684652" y="5460522"/>
                </a:cubicBezTo>
                <a:cubicBezTo>
                  <a:pt x="2684482" y="5464323"/>
                  <a:pt x="2691666" y="5468453"/>
                  <a:pt x="2706454" y="5467208"/>
                </a:cubicBezTo>
                <a:cubicBezTo>
                  <a:pt x="2706709" y="5461508"/>
                  <a:pt x="2684737" y="5458622"/>
                  <a:pt x="2699696" y="5453578"/>
                </a:cubicBezTo>
                <a:cubicBezTo>
                  <a:pt x="2699696" y="5453578"/>
                  <a:pt x="2692345" y="5453250"/>
                  <a:pt x="2699782" y="5451678"/>
                </a:cubicBezTo>
                <a:cubicBezTo>
                  <a:pt x="2699782" y="5451678"/>
                  <a:pt x="2707133" y="5452007"/>
                  <a:pt x="2707218" y="5450105"/>
                </a:cubicBezTo>
                <a:cubicBezTo>
                  <a:pt x="2699951" y="5447876"/>
                  <a:pt x="2685162" y="5449121"/>
                  <a:pt x="2677894" y="5446892"/>
                </a:cubicBezTo>
                <a:close/>
                <a:moveTo>
                  <a:pt x="9740128" y="5446315"/>
                </a:moveTo>
                <a:cubicBezTo>
                  <a:pt x="9739637" y="5449779"/>
                  <a:pt x="9739637" y="5449779"/>
                  <a:pt x="9739637" y="5449779"/>
                </a:cubicBezTo>
                <a:cubicBezTo>
                  <a:pt x="9739637" y="5449779"/>
                  <a:pt x="9749925" y="5450873"/>
                  <a:pt x="9749925" y="5450873"/>
                </a:cubicBezTo>
                <a:cubicBezTo>
                  <a:pt x="9739637" y="5449779"/>
                  <a:pt x="9750417" y="5447409"/>
                  <a:pt x="9740128" y="5446315"/>
                </a:cubicBezTo>
                <a:close/>
                <a:moveTo>
                  <a:pt x="3007452" y="5445553"/>
                </a:moveTo>
                <a:cubicBezTo>
                  <a:pt x="3007359" y="5447643"/>
                  <a:pt x="2999246" y="5449375"/>
                  <a:pt x="3007172" y="5451823"/>
                </a:cubicBezTo>
                <a:cubicBezTo>
                  <a:pt x="3015193" y="5452182"/>
                  <a:pt x="3023308" y="5450450"/>
                  <a:pt x="3023495" y="5446269"/>
                </a:cubicBezTo>
                <a:cubicBezTo>
                  <a:pt x="3023495" y="5446269"/>
                  <a:pt x="3015472" y="5445911"/>
                  <a:pt x="3007452" y="5445553"/>
                </a:cubicBezTo>
                <a:close/>
                <a:moveTo>
                  <a:pt x="8942649" y="5445317"/>
                </a:moveTo>
                <a:cubicBezTo>
                  <a:pt x="8937755" y="5444807"/>
                  <a:pt x="8940315" y="5449163"/>
                  <a:pt x="8942117" y="5449249"/>
                </a:cubicBezTo>
                <a:cubicBezTo>
                  <a:pt x="8942716" y="5449277"/>
                  <a:pt x="8943233" y="5448832"/>
                  <a:pt x="8943361" y="5447573"/>
                </a:cubicBezTo>
                <a:cubicBezTo>
                  <a:pt x="8941068" y="5446970"/>
                  <a:pt x="8942037" y="5446708"/>
                  <a:pt x="8942649" y="5445317"/>
                </a:cubicBezTo>
                <a:close/>
                <a:moveTo>
                  <a:pt x="3075782" y="5445113"/>
                </a:moveTo>
                <a:cubicBezTo>
                  <a:pt x="3075607" y="5449015"/>
                  <a:pt x="3060817" y="5450310"/>
                  <a:pt x="3068082" y="5452589"/>
                </a:cubicBezTo>
                <a:cubicBezTo>
                  <a:pt x="3075433" y="5452917"/>
                  <a:pt x="3075433" y="5452917"/>
                  <a:pt x="3082786" y="5453245"/>
                </a:cubicBezTo>
                <a:cubicBezTo>
                  <a:pt x="3090139" y="5453575"/>
                  <a:pt x="3090139" y="5453575"/>
                  <a:pt x="3090139" y="5453575"/>
                </a:cubicBezTo>
                <a:cubicBezTo>
                  <a:pt x="3090227" y="5451624"/>
                  <a:pt x="3090313" y="5449673"/>
                  <a:pt x="3090488" y="5445770"/>
                </a:cubicBezTo>
                <a:cubicBezTo>
                  <a:pt x="3083135" y="5445441"/>
                  <a:pt x="3083135" y="5445441"/>
                  <a:pt x="3075782" y="5445113"/>
                </a:cubicBezTo>
                <a:close/>
                <a:moveTo>
                  <a:pt x="2715509" y="5444382"/>
                </a:moveTo>
                <a:cubicBezTo>
                  <a:pt x="2715509" y="5444382"/>
                  <a:pt x="2715509" y="5444382"/>
                  <a:pt x="2715416" y="5446472"/>
                </a:cubicBezTo>
                <a:cubicBezTo>
                  <a:pt x="2715416" y="5446472"/>
                  <a:pt x="2715416" y="5446472"/>
                  <a:pt x="2723439" y="5446832"/>
                </a:cubicBezTo>
                <a:cubicBezTo>
                  <a:pt x="2723530" y="5444741"/>
                  <a:pt x="2723530" y="5444741"/>
                  <a:pt x="2715509" y="5444382"/>
                </a:cubicBezTo>
                <a:close/>
                <a:moveTo>
                  <a:pt x="1476672" y="5443288"/>
                </a:moveTo>
                <a:cubicBezTo>
                  <a:pt x="1476672" y="5443288"/>
                  <a:pt x="1476223" y="5444689"/>
                  <a:pt x="1476223" y="5444689"/>
                </a:cubicBezTo>
                <a:cubicBezTo>
                  <a:pt x="1475776" y="5446089"/>
                  <a:pt x="1476639" y="5446366"/>
                  <a:pt x="1476190" y="5447767"/>
                </a:cubicBezTo>
                <a:cubicBezTo>
                  <a:pt x="1476604" y="5449443"/>
                  <a:pt x="1476156" y="5450843"/>
                  <a:pt x="1474846" y="5451968"/>
                </a:cubicBezTo>
                <a:cubicBezTo>
                  <a:pt x="1474846" y="5451968"/>
                  <a:pt x="1474398" y="5453367"/>
                  <a:pt x="1474398" y="5453367"/>
                </a:cubicBezTo>
                <a:cubicBezTo>
                  <a:pt x="1475261" y="5453644"/>
                  <a:pt x="1476123" y="5453920"/>
                  <a:pt x="1476123" y="5453920"/>
                </a:cubicBezTo>
                <a:cubicBezTo>
                  <a:pt x="1477884" y="5451395"/>
                  <a:pt x="1478331" y="5449995"/>
                  <a:pt x="1477916" y="5448319"/>
                </a:cubicBezTo>
                <a:cubicBezTo>
                  <a:pt x="1478364" y="5446918"/>
                  <a:pt x="1477949" y="5445242"/>
                  <a:pt x="1478398" y="5443841"/>
                </a:cubicBezTo>
                <a:cubicBezTo>
                  <a:pt x="1478398" y="5443841"/>
                  <a:pt x="1478398" y="5443841"/>
                  <a:pt x="1477535" y="5443565"/>
                </a:cubicBezTo>
                <a:cubicBezTo>
                  <a:pt x="1477535" y="5443565"/>
                  <a:pt x="1476672" y="5443288"/>
                  <a:pt x="1476672" y="5443288"/>
                </a:cubicBezTo>
                <a:close/>
                <a:moveTo>
                  <a:pt x="2753188" y="5440479"/>
                </a:moveTo>
                <a:cubicBezTo>
                  <a:pt x="2753188" y="5440479"/>
                  <a:pt x="2753188" y="5440479"/>
                  <a:pt x="2753102" y="5442396"/>
                </a:cubicBezTo>
                <a:cubicBezTo>
                  <a:pt x="2753102" y="5442396"/>
                  <a:pt x="2760457" y="5442724"/>
                  <a:pt x="2760370" y="5444639"/>
                </a:cubicBezTo>
                <a:cubicBezTo>
                  <a:pt x="2760284" y="5446556"/>
                  <a:pt x="2753017" y="5444311"/>
                  <a:pt x="2760284" y="5446556"/>
                </a:cubicBezTo>
                <a:cubicBezTo>
                  <a:pt x="2760284" y="5446556"/>
                  <a:pt x="2760199" y="5448473"/>
                  <a:pt x="2767550" y="5448802"/>
                </a:cubicBezTo>
                <a:cubicBezTo>
                  <a:pt x="2767550" y="5448802"/>
                  <a:pt x="2767635" y="5446885"/>
                  <a:pt x="2767721" y="5444968"/>
                </a:cubicBezTo>
                <a:cubicBezTo>
                  <a:pt x="2771397" y="5445133"/>
                  <a:pt x="2775117" y="5444339"/>
                  <a:pt x="2776997" y="5443463"/>
                </a:cubicBezTo>
                <a:cubicBezTo>
                  <a:pt x="2778878" y="5442587"/>
                  <a:pt x="2778922" y="5441628"/>
                  <a:pt x="2775244" y="5441464"/>
                </a:cubicBezTo>
                <a:cubicBezTo>
                  <a:pt x="2775244" y="5441464"/>
                  <a:pt x="2767807" y="5443052"/>
                  <a:pt x="2767807" y="5443052"/>
                </a:cubicBezTo>
                <a:cubicBezTo>
                  <a:pt x="2767807" y="5443052"/>
                  <a:pt x="2760457" y="5442724"/>
                  <a:pt x="2760457" y="5442724"/>
                </a:cubicBezTo>
                <a:cubicBezTo>
                  <a:pt x="2760457" y="5442724"/>
                  <a:pt x="2760457" y="5442724"/>
                  <a:pt x="2760541" y="5440808"/>
                </a:cubicBezTo>
                <a:cubicBezTo>
                  <a:pt x="2753188" y="5440479"/>
                  <a:pt x="2753188" y="5440479"/>
                  <a:pt x="2753188" y="5440479"/>
                </a:cubicBezTo>
                <a:close/>
                <a:moveTo>
                  <a:pt x="2580404" y="5440443"/>
                </a:moveTo>
                <a:cubicBezTo>
                  <a:pt x="2573564" y="5443629"/>
                  <a:pt x="2586932" y="5444226"/>
                  <a:pt x="2587088" y="5440741"/>
                </a:cubicBezTo>
                <a:cubicBezTo>
                  <a:pt x="2580404" y="5440443"/>
                  <a:pt x="2580404" y="5440443"/>
                  <a:pt x="2580404" y="5440443"/>
                </a:cubicBezTo>
                <a:close/>
                <a:moveTo>
                  <a:pt x="9614566" y="5439988"/>
                </a:moveTo>
                <a:cubicBezTo>
                  <a:pt x="9613671" y="5446286"/>
                  <a:pt x="9610155" y="5454703"/>
                  <a:pt x="9609150" y="5461788"/>
                </a:cubicBezTo>
                <a:cubicBezTo>
                  <a:pt x="9608145" y="5468873"/>
                  <a:pt x="9609651" y="5474628"/>
                  <a:pt x="9618793" y="5475599"/>
                </a:cubicBezTo>
                <a:cubicBezTo>
                  <a:pt x="9627937" y="5476573"/>
                  <a:pt x="9619687" y="5469301"/>
                  <a:pt x="9628830" y="5470274"/>
                </a:cubicBezTo>
                <a:cubicBezTo>
                  <a:pt x="9638423" y="5468100"/>
                  <a:pt x="9638423" y="5468100"/>
                  <a:pt x="9647119" y="5472220"/>
                </a:cubicBezTo>
                <a:cubicBezTo>
                  <a:pt x="9656708" y="5470044"/>
                  <a:pt x="9657601" y="5463747"/>
                  <a:pt x="9648459" y="5462774"/>
                </a:cubicBezTo>
                <a:cubicBezTo>
                  <a:pt x="9639763" y="5458651"/>
                  <a:pt x="9648011" y="5465923"/>
                  <a:pt x="9638869" y="5464949"/>
                </a:cubicBezTo>
                <a:cubicBezTo>
                  <a:pt x="9630170" y="5460828"/>
                  <a:pt x="9621475" y="5456706"/>
                  <a:pt x="9622367" y="5450408"/>
                </a:cubicBezTo>
                <a:cubicBezTo>
                  <a:pt x="9622816" y="5447259"/>
                  <a:pt x="9632405" y="5445083"/>
                  <a:pt x="9632852" y="5441934"/>
                </a:cubicBezTo>
                <a:cubicBezTo>
                  <a:pt x="9623708" y="5440962"/>
                  <a:pt x="9623708" y="5440962"/>
                  <a:pt x="9614566" y="5439988"/>
                </a:cubicBezTo>
                <a:close/>
                <a:moveTo>
                  <a:pt x="2640076" y="5438919"/>
                </a:moveTo>
                <a:cubicBezTo>
                  <a:pt x="2647165" y="5445101"/>
                  <a:pt x="2632462" y="5444444"/>
                  <a:pt x="2639640" y="5448674"/>
                </a:cubicBezTo>
                <a:cubicBezTo>
                  <a:pt x="2639727" y="5446723"/>
                  <a:pt x="2646991" y="5449003"/>
                  <a:pt x="2654431" y="5447380"/>
                </a:cubicBezTo>
                <a:cubicBezTo>
                  <a:pt x="2654518" y="5445428"/>
                  <a:pt x="2654605" y="5443477"/>
                  <a:pt x="2662045" y="5441855"/>
                </a:cubicBezTo>
                <a:cubicBezTo>
                  <a:pt x="2654780" y="5439575"/>
                  <a:pt x="2647340" y="5441198"/>
                  <a:pt x="2640076" y="5438919"/>
                </a:cubicBezTo>
                <a:close/>
                <a:moveTo>
                  <a:pt x="2362564" y="5437472"/>
                </a:moveTo>
                <a:cubicBezTo>
                  <a:pt x="2365913" y="5438781"/>
                  <a:pt x="2367667" y="5444168"/>
                  <a:pt x="2369847" y="5441886"/>
                </a:cubicBezTo>
                <a:cubicBezTo>
                  <a:pt x="2366498" y="5440576"/>
                  <a:pt x="2365860" y="5435625"/>
                  <a:pt x="2362564" y="5437472"/>
                </a:cubicBezTo>
                <a:close/>
                <a:moveTo>
                  <a:pt x="7392464" y="5437191"/>
                </a:moveTo>
                <a:cubicBezTo>
                  <a:pt x="7392464" y="5437191"/>
                  <a:pt x="7380973" y="5439383"/>
                  <a:pt x="7380973" y="5439383"/>
                </a:cubicBezTo>
                <a:cubicBezTo>
                  <a:pt x="7376166" y="5459954"/>
                  <a:pt x="7383809" y="5474218"/>
                  <a:pt x="7369435" y="5488751"/>
                </a:cubicBezTo>
                <a:cubicBezTo>
                  <a:pt x="7367511" y="5496980"/>
                  <a:pt x="7377077" y="5503015"/>
                  <a:pt x="7377077" y="5503015"/>
                </a:cubicBezTo>
                <a:cubicBezTo>
                  <a:pt x="7388566" y="5500822"/>
                  <a:pt x="7394336" y="5476139"/>
                  <a:pt x="7383809" y="5474218"/>
                </a:cubicBezTo>
                <a:cubicBezTo>
                  <a:pt x="7385733" y="5465989"/>
                  <a:pt x="7386695" y="5461876"/>
                  <a:pt x="7388618" y="5453647"/>
                </a:cubicBezTo>
                <a:cubicBezTo>
                  <a:pt x="7390540" y="5445419"/>
                  <a:pt x="7390540" y="5445419"/>
                  <a:pt x="7392464" y="5437191"/>
                </a:cubicBezTo>
                <a:close/>
                <a:moveTo>
                  <a:pt x="6686094" y="5436993"/>
                </a:moveTo>
                <a:lnTo>
                  <a:pt x="6692271" y="5438121"/>
                </a:lnTo>
                <a:lnTo>
                  <a:pt x="6685037" y="5439677"/>
                </a:lnTo>
                <a:close/>
                <a:moveTo>
                  <a:pt x="1997855" y="5434501"/>
                </a:moveTo>
                <a:cubicBezTo>
                  <a:pt x="1993507" y="5439161"/>
                  <a:pt x="1987435" y="5443269"/>
                  <a:pt x="1995188" y="5448777"/>
                </a:cubicBezTo>
                <a:cubicBezTo>
                  <a:pt x="1996710" y="5446995"/>
                  <a:pt x="1999102" y="5443979"/>
                  <a:pt x="2000252" y="5441131"/>
                </a:cubicBezTo>
                <a:cubicBezTo>
                  <a:pt x="2001402" y="5438284"/>
                  <a:pt x="2001307" y="5435606"/>
                  <a:pt x="1997855" y="5434501"/>
                </a:cubicBezTo>
                <a:close/>
                <a:moveTo>
                  <a:pt x="9536845" y="5431718"/>
                </a:moveTo>
                <a:cubicBezTo>
                  <a:pt x="9528821" y="5433062"/>
                  <a:pt x="9538158" y="5436253"/>
                  <a:pt x="9543673" y="5435329"/>
                </a:cubicBezTo>
                <a:cubicBezTo>
                  <a:pt x="9545511" y="5435021"/>
                  <a:pt x="9546925" y="5434256"/>
                  <a:pt x="9547130" y="5432813"/>
                </a:cubicBezTo>
                <a:cubicBezTo>
                  <a:pt x="9536845" y="5431718"/>
                  <a:pt x="9536845" y="5431718"/>
                  <a:pt x="9536845" y="5431718"/>
                </a:cubicBezTo>
                <a:close/>
                <a:moveTo>
                  <a:pt x="8855005" y="5430997"/>
                </a:moveTo>
                <a:cubicBezTo>
                  <a:pt x="8855005" y="5430997"/>
                  <a:pt x="8854008" y="5431267"/>
                  <a:pt x="8853008" y="5431537"/>
                </a:cubicBezTo>
                <a:cubicBezTo>
                  <a:pt x="8853008" y="5431537"/>
                  <a:pt x="8852009" y="5431808"/>
                  <a:pt x="8852365" y="5432936"/>
                </a:cubicBezTo>
                <a:cubicBezTo>
                  <a:pt x="8852365" y="5432936"/>
                  <a:pt x="8853364" y="5432665"/>
                  <a:pt x="8853364" y="5432665"/>
                </a:cubicBezTo>
                <a:cubicBezTo>
                  <a:pt x="8853364" y="5432665"/>
                  <a:pt x="8853721" y="5433792"/>
                  <a:pt x="8853721" y="5433792"/>
                </a:cubicBezTo>
                <a:cubicBezTo>
                  <a:pt x="8853721" y="5433792"/>
                  <a:pt x="8854077" y="5434920"/>
                  <a:pt x="8854077" y="5434920"/>
                </a:cubicBezTo>
                <a:cubicBezTo>
                  <a:pt x="8854077" y="5434920"/>
                  <a:pt x="8855433" y="5435777"/>
                  <a:pt x="8856432" y="5435507"/>
                </a:cubicBezTo>
                <a:cubicBezTo>
                  <a:pt x="8857431" y="5435236"/>
                  <a:pt x="8857073" y="5434109"/>
                  <a:pt x="8857073" y="5434109"/>
                </a:cubicBezTo>
                <a:cubicBezTo>
                  <a:pt x="8856717" y="5432980"/>
                  <a:pt x="8856717" y="5432980"/>
                  <a:pt x="8856717" y="5432980"/>
                </a:cubicBezTo>
                <a:cubicBezTo>
                  <a:pt x="8856360" y="5431853"/>
                  <a:pt x="8856360" y="5431853"/>
                  <a:pt x="8855005" y="5430997"/>
                </a:cubicBezTo>
                <a:close/>
                <a:moveTo>
                  <a:pt x="1990498" y="5430458"/>
                </a:moveTo>
                <a:cubicBezTo>
                  <a:pt x="1986869" y="5427743"/>
                  <a:pt x="1984892" y="5439537"/>
                  <a:pt x="1986524" y="5440060"/>
                </a:cubicBezTo>
                <a:cubicBezTo>
                  <a:pt x="1989145" y="5434686"/>
                  <a:pt x="1987878" y="5435833"/>
                  <a:pt x="1990498" y="5430458"/>
                </a:cubicBezTo>
                <a:close/>
                <a:moveTo>
                  <a:pt x="3083150" y="5430081"/>
                </a:moveTo>
                <a:cubicBezTo>
                  <a:pt x="3083150" y="5430081"/>
                  <a:pt x="3074965" y="5433440"/>
                  <a:pt x="3082985" y="5433799"/>
                </a:cubicBezTo>
                <a:cubicBezTo>
                  <a:pt x="3082902" y="5435656"/>
                  <a:pt x="3082902" y="5435656"/>
                  <a:pt x="3082902" y="5435656"/>
                </a:cubicBezTo>
                <a:cubicBezTo>
                  <a:pt x="3074798" y="5437156"/>
                  <a:pt x="3074717" y="5439015"/>
                  <a:pt x="3082654" y="5441230"/>
                </a:cubicBezTo>
                <a:cubicBezTo>
                  <a:pt x="3082654" y="5441230"/>
                  <a:pt x="3090675" y="5441588"/>
                  <a:pt x="3090675" y="5441588"/>
                </a:cubicBezTo>
                <a:cubicBezTo>
                  <a:pt x="3098696" y="5441947"/>
                  <a:pt x="3098696" y="5441947"/>
                  <a:pt x="3098778" y="5440090"/>
                </a:cubicBezTo>
                <a:cubicBezTo>
                  <a:pt x="3098862" y="5438230"/>
                  <a:pt x="3090841" y="5437872"/>
                  <a:pt x="3090841" y="5437872"/>
                </a:cubicBezTo>
                <a:cubicBezTo>
                  <a:pt x="3090924" y="5436014"/>
                  <a:pt x="3090924" y="5436014"/>
                  <a:pt x="3091005" y="5434156"/>
                </a:cubicBezTo>
                <a:cubicBezTo>
                  <a:pt x="3091089" y="5432297"/>
                  <a:pt x="3099111" y="5432657"/>
                  <a:pt x="3099111" y="5432657"/>
                </a:cubicBezTo>
                <a:cubicBezTo>
                  <a:pt x="3091089" y="5432297"/>
                  <a:pt x="3091172" y="5430440"/>
                  <a:pt x="3083150" y="5430081"/>
                </a:cubicBezTo>
                <a:close/>
                <a:moveTo>
                  <a:pt x="3045661" y="5429804"/>
                </a:moveTo>
                <a:cubicBezTo>
                  <a:pt x="3045567" y="5431895"/>
                  <a:pt x="3045567" y="5431895"/>
                  <a:pt x="3045567" y="5431895"/>
                </a:cubicBezTo>
                <a:cubicBezTo>
                  <a:pt x="3053587" y="5432252"/>
                  <a:pt x="3045381" y="5436074"/>
                  <a:pt x="3053401" y="5436434"/>
                </a:cubicBezTo>
                <a:cubicBezTo>
                  <a:pt x="3057457" y="5435567"/>
                  <a:pt x="3059532" y="5434089"/>
                  <a:pt x="3058590" y="5432738"/>
                </a:cubicBezTo>
                <a:cubicBezTo>
                  <a:pt x="3057643" y="5431386"/>
                  <a:pt x="3053682" y="5430162"/>
                  <a:pt x="3045661" y="5429804"/>
                </a:cubicBezTo>
                <a:close/>
                <a:moveTo>
                  <a:pt x="1480625" y="5428343"/>
                </a:moveTo>
                <a:cubicBezTo>
                  <a:pt x="1479746" y="5428062"/>
                  <a:pt x="1478436" y="5429129"/>
                  <a:pt x="1478004" y="5430477"/>
                </a:cubicBezTo>
                <a:cubicBezTo>
                  <a:pt x="1478451" y="5432107"/>
                  <a:pt x="1477573" y="5431824"/>
                  <a:pt x="1476710" y="5434520"/>
                </a:cubicBezTo>
                <a:cubicBezTo>
                  <a:pt x="1476710" y="5434520"/>
                  <a:pt x="1476278" y="5435868"/>
                  <a:pt x="1476278" y="5435868"/>
                </a:cubicBezTo>
                <a:cubicBezTo>
                  <a:pt x="1475847" y="5437216"/>
                  <a:pt x="1476295" y="5438845"/>
                  <a:pt x="1477173" y="5439127"/>
                </a:cubicBezTo>
                <a:cubicBezTo>
                  <a:pt x="1478052" y="5439408"/>
                  <a:pt x="1479362" y="5438341"/>
                  <a:pt x="1479362" y="5438341"/>
                </a:cubicBezTo>
                <a:cubicBezTo>
                  <a:pt x="1479793" y="5436993"/>
                  <a:pt x="1480225" y="5435646"/>
                  <a:pt x="1480225" y="5435646"/>
                </a:cubicBezTo>
                <a:cubicBezTo>
                  <a:pt x="1481535" y="5434579"/>
                  <a:pt x="1481967" y="5433232"/>
                  <a:pt x="1481951" y="5430255"/>
                </a:cubicBezTo>
                <a:cubicBezTo>
                  <a:pt x="1482383" y="5428906"/>
                  <a:pt x="1481504" y="5428625"/>
                  <a:pt x="1480625" y="5428343"/>
                </a:cubicBezTo>
                <a:close/>
                <a:moveTo>
                  <a:pt x="1511895" y="5428087"/>
                </a:moveTo>
                <a:cubicBezTo>
                  <a:pt x="1504171" y="5431577"/>
                  <a:pt x="1503287" y="5440237"/>
                  <a:pt x="1501566" y="5442667"/>
                </a:cubicBezTo>
                <a:cubicBezTo>
                  <a:pt x="1501566" y="5442667"/>
                  <a:pt x="1498997" y="5441846"/>
                  <a:pt x="1498997" y="5441846"/>
                </a:cubicBezTo>
                <a:cubicBezTo>
                  <a:pt x="1495564" y="5443727"/>
                  <a:pt x="1495545" y="5449684"/>
                  <a:pt x="1496391" y="5452936"/>
                </a:cubicBezTo>
                <a:cubicBezTo>
                  <a:pt x="1498988" y="5444824"/>
                  <a:pt x="1497670" y="5454837"/>
                  <a:pt x="1501969" y="5450250"/>
                </a:cubicBezTo>
                <a:cubicBezTo>
                  <a:pt x="1501536" y="5451602"/>
                  <a:pt x="1503248" y="5452150"/>
                  <a:pt x="1503672" y="5453777"/>
                </a:cubicBezTo>
                <a:cubicBezTo>
                  <a:pt x="1502816" y="5453502"/>
                  <a:pt x="1501961" y="5453228"/>
                  <a:pt x="1501526" y="5454580"/>
                </a:cubicBezTo>
                <a:cubicBezTo>
                  <a:pt x="1502383" y="5454854"/>
                  <a:pt x="1503239" y="5455128"/>
                  <a:pt x="1504095" y="5455402"/>
                </a:cubicBezTo>
                <a:cubicBezTo>
                  <a:pt x="1504528" y="5454050"/>
                  <a:pt x="1504528" y="5454050"/>
                  <a:pt x="1504528" y="5454050"/>
                </a:cubicBezTo>
                <a:cubicBezTo>
                  <a:pt x="1504519" y="5457029"/>
                  <a:pt x="1504086" y="5458380"/>
                  <a:pt x="1503220" y="5461085"/>
                </a:cubicBezTo>
                <a:cubicBezTo>
                  <a:pt x="1502788" y="5462437"/>
                  <a:pt x="1501922" y="5465140"/>
                  <a:pt x="1501912" y="5468119"/>
                </a:cubicBezTo>
                <a:cubicBezTo>
                  <a:pt x="1502769" y="5468394"/>
                  <a:pt x="1502769" y="5468394"/>
                  <a:pt x="1502769" y="5468394"/>
                </a:cubicBezTo>
                <a:cubicBezTo>
                  <a:pt x="1503624" y="5468667"/>
                  <a:pt x="1504481" y="5468941"/>
                  <a:pt x="1505336" y="5469216"/>
                </a:cubicBezTo>
                <a:cubicBezTo>
                  <a:pt x="1506191" y="5469489"/>
                  <a:pt x="1507481" y="5468411"/>
                  <a:pt x="1508770" y="5467333"/>
                </a:cubicBezTo>
                <a:cubicBezTo>
                  <a:pt x="1508346" y="5465707"/>
                  <a:pt x="1508346" y="5465707"/>
                  <a:pt x="1508780" y="5464354"/>
                </a:cubicBezTo>
                <a:cubicBezTo>
                  <a:pt x="1508780" y="5464354"/>
                  <a:pt x="1508356" y="5462729"/>
                  <a:pt x="1508356" y="5462729"/>
                </a:cubicBezTo>
                <a:cubicBezTo>
                  <a:pt x="1507500" y="5462456"/>
                  <a:pt x="1507068" y="5463807"/>
                  <a:pt x="1507068" y="5463807"/>
                </a:cubicBezTo>
                <a:cubicBezTo>
                  <a:pt x="1506635" y="5465159"/>
                  <a:pt x="1506202" y="5466510"/>
                  <a:pt x="1506202" y="5466510"/>
                </a:cubicBezTo>
                <a:cubicBezTo>
                  <a:pt x="1506202" y="5466510"/>
                  <a:pt x="1505769" y="5467863"/>
                  <a:pt x="1504913" y="5467589"/>
                </a:cubicBezTo>
                <a:cubicBezTo>
                  <a:pt x="1504913" y="5467589"/>
                  <a:pt x="1504057" y="5467315"/>
                  <a:pt x="1504057" y="5467315"/>
                </a:cubicBezTo>
                <a:cubicBezTo>
                  <a:pt x="1503634" y="5465688"/>
                  <a:pt x="1504499" y="5462985"/>
                  <a:pt x="1504932" y="5461633"/>
                </a:cubicBezTo>
                <a:cubicBezTo>
                  <a:pt x="1505797" y="5458928"/>
                  <a:pt x="1506664" y="5456225"/>
                  <a:pt x="1506240" y="5454598"/>
                </a:cubicBezTo>
                <a:cubicBezTo>
                  <a:pt x="1508818" y="5452442"/>
                  <a:pt x="1510973" y="5448660"/>
                  <a:pt x="1513973" y="5448129"/>
                </a:cubicBezTo>
                <a:cubicBezTo>
                  <a:pt x="1512261" y="5447582"/>
                  <a:pt x="1511839" y="5445956"/>
                  <a:pt x="1512270" y="5444605"/>
                </a:cubicBezTo>
                <a:cubicBezTo>
                  <a:pt x="1513127" y="5444877"/>
                  <a:pt x="1515695" y="5445699"/>
                  <a:pt x="1516128" y="5444348"/>
                </a:cubicBezTo>
                <a:cubicBezTo>
                  <a:pt x="1512713" y="5440273"/>
                  <a:pt x="1520022" y="5432179"/>
                  <a:pt x="1511895" y="5428087"/>
                </a:cubicBezTo>
                <a:close/>
                <a:moveTo>
                  <a:pt x="1534484" y="5426132"/>
                </a:moveTo>
                <a:cubicBezTo>
                  <a:pt x="1533638" y="5425859"/>
                  <a:pt x="1533638" y="5425859"/>
                  <a:pt x="1533207" y="5427208"/>
                </a:cubicBezTo>
                <a:cubicBezTo>
                  <a:pt x="1533207" y="5427208"/>
                  <a:pt x="1532774" y="5428556"/>
                  <a:pt x="1531927" y="5428284"/>
                </a:cubicBezTo>
                <a:cubicBezTo>
                  <a:pt x="1530649" y="5429361"/>
                  <a:pt x="1528953" y="5428819"/>
                  <a:pt x="1528522" y="5430166"/>
                </a:cubicBezTo>
                <a:cubicBezTo>
                  <a:pt x="1530217" y="5430708"/>
                  <a:pt x="1530632" y="5432328"/>
                  <a:pt x="1528090" y="5431514"/>
                </a:cubicBezTo>
                <a:cubicBezTo>
                  <a:pt x="1525948" y="5435287"/>
                  <a:pt x="1525086" y="5437982"/>
                  <a:pt x="1527628" y="5438796"/>
                </a:cubicBezTo>
                <a:cubicBezTo>
                  <a:pt x="1528476" y="5439068"/>
                  <a:pt x="1528476" y="5439068"/>
                  <a:pt x="1528476" y="5439068"/>
                </a:cubicBezTo>
                <a:cubicBezTo>
                  <a:pt x="1528476" y="5439068"/>
                  <a:pt x="1528893" y="5440686"/>
                  <a:pt x="1528893" y="5440686"/>
                </a:cubicBezTo>
                <a:cubicBezTo>
                  <a:pt x="1529307" y="5442306"/>
                  <a:pt x="1531003" y="5442849"/>
                  <a:pt x="1531850" y="5443120"/>
                </a:cubicBezTo>
                <a:cubicBezTo>
                  <a:pt x="1533129" y="5442042"/>
                  <a:pt x="1533560" y="5440696"/>
                  <a:pt x="1532713" y="5440424"/>
                </a:cubicBezTo>
                <a:cubicBezTo>
                  <a:pt x="1533144" y="5439076"/>
                  <a:pt x="1532297" y="5438804"/>
                  <a:pt x="1532297" y="5438804"/>
                </a:cubicBezTo>
                <a:cubicBezTo>
                  <a:pt x="1532937" y="5438267"/>
                  <a:pt x="1533684" y="5437392"/>
                  <a:pt x="1534273" y="5436280"/>
                </a:cubicBezTo>
                <a:cubicBezTo>
                  <a:pt x="1534862" y="5435168"/>
                  <a:pt x="1535295" y="5433820"/>
                  <a:pt x="1535302" y="5432336"/>
                </a:cubicBezTo>
                <a:cubicBezTo>
                  <a:pt x="1534455" y="5432065"/>
                  <a:pt x="1533607" y="5431794"/>
                  <a:pt x="1533191" y="5430176"/>
                </a:cubicBezTo>
                <a:cubicBezTo>
                  <a:pt x="1533623" y="5428827"/>
                  <a:pt x="1534469" y="5429098"/>
                  <a:pt x="1534901" y="5427751"/>
                </a:cubicBezTo>
                <a:cubicBezTo>
                  <a:pt x="1535333" y="5426403"/>
                  <a:pt x="1534484" y="5426132"/>
                  <a:pt x="1534484" y="5426132"/>
                </a:cubicBezTo>
                <a:close/>
                <a:moveTo>
                  <a:pt x="2636364" y="5424556"/>
                </a:moveTo>
                <a:cubicBezTo>
                  <a:pt x="2633366" y="5424189"/>
                  <a:pt x="2629356" y="5424010"/>
                  <a:pt x="2625305" y="5424760"/>
                </a:cubicBezTo>
                <a:cubicBezTo>
                  <a:pt x="2625222" y="5426619"/>
                  <a:pt x="2641180" y="5429194"/>
                  <a:pt x="2641345" y="5425477"/>
                </a:cubicBezTo>
                <a:cubicBezTo>
                  <a:pt x="2641345" y="5425477"/>
                  <a:pt x="2639361" y="5424923"/>
                  <a:pt x="2636364" y="5424556"/>
                </a:cubicBezTo>
                <a:close/>
                <a:moveTo>
                  <a:pt x="2375652" y="5424199"/>
                </a:moveTo>
                <a:cubicBezTo>
                  <a:pt x="2375130" y="5425535"/>
                  <a:pt x="2373965" y="5425078"/>
                  <a:pt x="2372278" y="5425959"/>
                </a:cubicBezTo>
                <a:cubicBezTo>
                  <a:pt x="2372278" y="5425959"/>
                  <a:pt x="2372922" y="5427751"/>
                  <a:pt x="2372922" y="5427751"/>
                </a:cubicBezTo>
                <a:cubicBezTo>
                  <a:pt x="2374087" y="5428206"/>
                  <a:pt x="2375773" y="5427325"/>
                  <a:pt x="2375773" y="5427325"/>
                </a:cubicBezTo>
                <a:cubicBezTo>
                  <a:pt x="2375773" y="5427325"/>
                  <a:pt x="2377460" y="5426445"/>
                  <a:pt x="2378625" y="5426901"/>
                </a:cubicBezTo>
                <a:cubicBezTo>
                  <a:pt x="2379147" y="5425566"/>
                  <a:pt x="2379147" y="5425566"/>
                  <a:pt x="2379147" y="5425566"/>
                </a:cubicBezTo>
                <a:lnTo>
                  <a:pt x="2377982" y="5425111"/>
                </a:lnTo>
                <a:cubicBezTo>
                  <a:pt x="2378504" y="5423775"/>
                  <a:pt x="2376817" y="5424655"/>
                  <a:pt x="2376817" y="5424655"/>
                </a:cubicBezTo>
                <a:cubicBezTo>
                  <a:pt x="2375652" y="5424199"/>
                  <a:pt x="2375652" y="5424199"/>
                  <a:pt x="2375652" y="5424199"/>
                </a:cubicBezTo>
                <a:close/>
                <a:moveTo>
                  <a:pt x="3062107" y="5421462"/>
                </a:moveTo>
                <a:cubicBezTo>
                  <a:pt x="3062045" y="5422856"/>
                  <a:pt x="3062045" y="5422856"/>
                  <a:pt x="3054024" y="5422497"/>
                </a:cubicBezTo>
                <a:cubicBezTo>
                  <a:pt x="3062045" y="5422856"/>
                  <a:pt x="3062045" y="5422856"/>
                  <a:pt x="3062045" y="5422856"/>
                </a:cubicBezTo>
                <a:cubicBezTo>
                  <a:pt x="3062045" y="5422856"/>
                  <a:pt x="3070066" y="5423213"/>
                  <a:pt x="3070066" y="5423213"/>
                </a:cubicBezTo>
                <a:cubicBezTo>
                  <a:pt x="3070128" y="5421819"/>
                  <a:pt x="3070128" y="5421819"/>
                  <a:pt x="3070128" y="5421819"/>
                </a:cubicBezTo>
                <a:cubicBezTo>
                  <a:pt x="3062107" y="5421462"/>
                  <a:pt x="3062107" y="5421462"/>
                  <a:pt x="3062107" y="5421462"/>
                </a:cubicBezTo>
                <a:close/>
                <a:moveTo>
                  <a:pt x="2006066" y="5420918"/>
                </a:moveTo>
                <a:cubicBezTo>
                  <a:pt x="2005177" y="5420634"/>
                  <a:pt x="2003398" y="5420065"/>
                  <a:pt x="2002980" y="5421372"/>
                </a:cubicBezTo>
                <a:cubicBezTo>
                  <a:pt x="2002561" y="5422679"/>
                  <a:pt x="2002561" y="5422679"/>
                  <a:pt x="2002561" y="5422679"/>
                </a:cubicBezTo>
                <a:cubicBezTo>
                  <a:pt x="2001253" y="5423702"/>
                  <a:pt x="2001253" y="5423702"/>
                  <a:pt x="2000835" y="5425008"/>
                </a:cubicBezTo>
                <a:cubicBezTo>
                  <a:pt x="1999946" y="5424724"/>
                  <a:pt x="1999946" y="5424724"/>
                  <a:pt x="1999946" y="5424724"/>
                </a:cubicBezTo>
                <a:cubicBezTo>
                  <a:pt x="1999527" y="5426031"/>
                  <a:pt x="1999999" y="5427622"/>
                  <a:pt x="2000887" y="5427907"/>
                </a:cubicBezTo>
                <a:cubicBezTo>
                  <a:pt x="2001777" y="5428191"/>
                  <a:pt x="2002667" y="5428477"/>
                  <a:pt x="2003974" y="5427454"/>
                </a:cubicBezTo>
                <a:cubicBezTo>
                  <a:pt x="2004393" y="5426147"/>
                  <a:pt x="2004810" y="5424841"/>
                  <a:pt x="2005700" y="5425125"/>
                </a:cubicBezTo>
                <a:cubicBezTo>
                  <a:pt x="2006119" y="5423818"/>
                  <a:pt x="2006119" y="5423818"/>
                  <a:pt x="2006119" y="5423818"/>
                </a:cubicBezTo>
                <a:cubicBezTo>
                  <a:pt x="2006536" y="5422511"/>
                  <a:pt x="2006955" y="5421203"/>
                  <a:pt x="2006066" y="5420918"/>
                </a:cubicBezTo>
                <a:close/>
                <a:moveTo>
                  <a:pt x="2649605" y="5420493"/>
                </a:moveTo>
                <a:cubicBezTo>
                  <a:pt x="2641584" y="5420135"/>
                  <a:pt x="2633409" y="5423261"/>
                  <a:pt x="2641428" y="5423618"/>
                </a:cubicBezTo>
                <a:cubicBezTo>
                  <a:pt x="2641428" y="5423618"/>
                  <a:pt x="2649528" y="5422236"/>
                  <a:pt x="2649605" y="5420493"/>
                </a:cubicBezTo>
                <a:close/>
                <a:moveTo>
                  <a:pt x="2679106" y="5419716"/>
                </a:moveTo>
                <a:cubicBezTo>
                  <a:pt x="2671002" y="5421275"/>
                  <a:pt x="2686787" y="5427740"/>
                  <a:pt x="2686957" y="5423906"/>
                </a:cubicBezTo>
                <a:cubicBezTo>
                  <a:pt x="2686957" y="5423906"/>
                  <a:pt x="2687128" y="5420075"/>
                  <a:pt x="2679106" y="5419716"/>
                </a:cubicBezTo>
                <a:close/>
                <a:moveTo>
                  <a:pt x="8909453" y="5418476"/>
                </a:moveTo>
                <a:cubicBezTo>
                  <a:pt x="8908483" y="5418740"/>
                  <a:pt x="8907514" y="5419002"/>
                  <a:pt x="8907870" y="5420130"/>
                </a:cubicBezTo>
                <a:cubicBezTo>
                  <a:pt x="8908226" y="5421257"/>
                  <a:pt x="8908226" y="5421257"/>
                  <a:pt x="8909553" y="5422123"/>
                </a:cubicBezTo>
                <a:cubicBezTo>
                  <a:pt x="8910877" y="5422987"/>
                  <a:pt x="8910877" y="5422987"/>
                  <a:pt x="8910877" y="5422987"/>
                </a:cubicBezTo>
                <a:cubicBezTo>
                  <a:pt x="8911845" y="5422725"/>
                  <a:pt x="8913171" y="5423590"/>
                  <a:pt x="8915465" y="5424193"/>
                </a:cubicBezTo>
                <a:cubicBezTo>
                  <a:pt x="8914853" y="5425583"/>
                  <a:pt x="8915208" y="5426710"/>
                  <a:pt x="8915566" y="5427838"/>
                </a:cubicBezTo>
                <a:cubicBezTo>
                  <a:pt x="8915922" y="5428966"/>
                  <a:pt x="8915922" y="5428966"/>
                  <a:pt x="8915922" y="5428966"/>
                </a:cubicBezTo>
                <a:cubicBezTo>
                  <a:pt x="8915922" y="5428966"/>
                  <a:pt x="8915922" y="5428966"/>
                  <a:pt x="8916279" y="5430093"/>
                </a:cubicBezTo>
                <a:cubicBezTo>
                  <a:pt x="8916279" y="5430093"/>
                  <a:pt x="8916633" y="5431220"/>
                  <a:pt x="8917603" y="5430959"/>
                </a:cubicBezTo>
                <a:cubicBezTo>
                  <a:pt x="8918572" y="5430695"/>
                  <a:pt x="8919185" y="5429306"/>
                  <a:pt x="8919185" y="5429306"/>
                </a:cubicBezTo>
                <a:cubicBezTo>
                  <a:pt x="8918828" y="5428179"/>
                  <a:pt x="8918828" y="5428179"/>
                  <a:pt x="8918471" y="5427052"/>
                </a:cubicBezTo>
                <a:cubicBezTo>
                  <a:pt x="8918115" y="5425924"/>
                  <a:pt x="8917759" y="5424796"/>
                  <a:pt x="8918371" y="5423406"/>
                </a:cubicBezTo>
                <a:cubicBezTo>
                  <a:pt x="8919340" y="5423144"/>
                  <a:pt x="8919952" y="5421754"/>
                  <a:pt x="8919952" y="5421754"/>
                </a:cubicBezTo>
                <a:cubicBezTo>
                  <a:pt x="8920565" y="5420364"/>
                  <a:pt x="8920565" y="5420364"/>
                  <a:pt x="8919240" y="5419499"/>
                </a:cubicBezTo>
                <a:cubicBezTo>
                  <a:pt x="8918271" y="5419761"/>
                  <a:pt x="8917301" y="5420023"/>
                  <a:pt x="8917658" y="5421151"/>
                </a:cubicBezTo>
                <a:cubicBezTo>
                  <a:pt x="8916689" y="5421413"/>
                  <a:pt x="8916689" y="5421413"/>
                  <a:pt x="8916689" y="5421413"/>
                </a:cubicBezTo>
                <a:cubicBezTo>
                  <a:pt x="8915365" y="5420548"/>
                  <a:pt x="8914039" y="5419682"/>
                  <a:pt x="8912103" y="5420207"/>
                </a:cubicBezTo>
                <a:cubicBezTo>
                  <a:pt x="8911746" y="5419081"/>
                  <a:pt x="8911746" y="5419081"/>
                  <a:pt x="8911746" y="5419081"/>
                </a:cubicBezTo>
                <a:cubicBezTo>
                  <a:pt x="8911390" y="5417953"/>
                  <a:pt x="8910420" y="5418215"/>
                  <a:pt x="8909453" y="5418476"/>
                </a:cubicBezTo>
                <a:close/>
                <a:moveTo>
                  <a:pt x="3070408" y="5415549"/>
                </a:moveTo>
                <a:cubicBezTo>
                  <a:pt x="3062385" y="5415190"/>
                  <a:pt x="3054366" y="5414833"/>
                  <a:pt x="3062199" y="5419372"/>
                </a:cubicBezTo>
                <a:cubicBezTo>
                  <a:pt x="3070313" y="5417640"/>
                  <a:pt x="3070313" y="5417640"/>
                  <a:pt x="3070408" y="5415549"/>
                </a:cubicBezTo>
                <a:close/>
                <a:moveTo>
                  <a:pt x="3000801" y="5414535"/>
                </a:moveTo>
                <a:cubicBezTo>
                  <a:pt x="3000801" y="5414535"/>
                  <a:pt x="3000708" y="5416626"/>
                  <a:pt x="3000708" y="5416626"/>
                </a:cubicBezTo>
                <a:cubicBezTo>
                  <a:pt x="3008730" y="5416983"/>
                  <a:pt x="3008730" y="5416983"/>
                  <a:pt x="3008823" y="5414893"/>
                </a:cubicBezTo>
                <a:cubicBezTo>
                  <a:pt x="3000801" y="5414535"/>
                  <a:pt x="3000801" y="5414535"/>
                  <a:pt x="3000801" y="5414535"/>
                </a:cubicBezTo>
                <a:close/>
                <a:moveTo>
                  <a:pt x="9461860" y="5414364"/>
                </a:moveTo>
                <a:cubicBezTo>
                  <a:pt x="9461638" y="5415921"/>
                  <a:pt x="9458727" y="5419568"/>
                  <a:pt x="9458119" y="5423855"/>
                </a:cubicBezTo>
                <a:cubicBezTo>
                  <a:pt x="9457510" y="5428142"/>
                  <a:pt x="9459206" y="5433068"/>
                  <a:pt x="9468191" y="5437189"/>
                </a:cubicBezTo>
                <a:cubicBezTo>
                  <a:pt x="9478064" y="5435075"/>
                  <a:pt x="9486610" y="5442314"/>
                  <a:pt x="9496922" y="5437083"/>
                </a:cubicBezTo>
                <a:cubicBezTo>
                  <a:pt x="9496481" y="5440199"/>
                  <a:pt x="9515783" y="5439089"/>
                  <a:pt x="9515341" y="5442205"/>
                </a:cubicBezTo>
                <a:cubicBezTo>
                  <a:pt x="9505911" y="5441203"/>
                  <a:pt x="9504583" y="5450554"/>
                  <a:pt x="9514014" y="5451558"/>
                </a:cubicBezTo>
                <a:cubicBezTo>
                  <a:pt x="9523884" y="5449444"/>
                  <a:pt x="9524769" y="5443209"/>
                  <a:pt x="9525211" y="5440093"/>
                </a:cubicBezTo>
                <a:cubicBezTo>
                  <a:pt x="9525653" y="5436975"/>
                  <a:pt x="9526539" y="5430739"/>
                  <a:pt x="9517552" y="5426618"/>
                </a:cubicBezTo>
                <a:cubicBezTo>
                  <a:pt x="9508121" y="5425614"/>
                  <a:pt x="9507679" y="5428732"/>
                  <a:pt x="9507679" y="5428732"/>
                </a:cubicBezTo>
                <a:cubicBezTo>
                  <a:pt x="9497808" y="5430847"/>
                  <a:pt x="9507238" y="5431850"/>
                  <a:pt x="9506795" y="5434968"/>
                </a:cubicBezTo>
                <a:cubicBezTo>
                  <a:pt x="9497808" y="5430847"/>
                  <a:pt x="9497365" y="5433965"/>
                  <a:pt x="9488379" y="5429843"/>
                </a:cubicBezTo>
                <a:cubicBezTo>
                  <a:pt x="9499136" y="5421494"/>
                  <a:pt x="9480717" y="5416370"/>
                  <a:pt x="9461860" y="5414364"/>
                </a:cubicBezTo>
                <a:close/>
                <a:moveTo>
                  <a:pt x="9068578" y="5413662"/>
                </a:moveTo>
                <a:cubicBezTo>
                  <a:pt x="9068578" y="5413662"/>
                  <a:pt x="9068578" y="5413662"/>
                  <a:pt x="9067608" y="5413925"/>
                </a:cubicBezTo>
                <a:cubicBezTo>
                  <a:pt x="9067954" y="5415018"/>
                  <a:pt x="9068300" y="5416111"/>
                  <a:pt x="9069268" y="5415849"/>
                </a:cubicBezTo>
                <a:cubicBezTo>
                  <a:pt x="9069614" y="5416942"/>
                  <a:pt x="9070583" y="5416680"/>
                  <a:pt x="9070583" y="5416680"/>
                </a:cubicBezTo>
                <a:cubicBezTo>
                  <a:pt x="9071206" y="5415324"/>
                  <a:pt x="9071206" y="5415324"/>
                  <a:pt x="9071206" y="5415324"/>
                </a:cubicBezTo>
                <a:cubicBezTo>
                  <a:pt x="9069891" y="5414494"/>
                  <a:pt x="9068923" y="5414755"/>
                  <a:pt x="9068578" y="5413662"/>
                </a:cubicBezTo>
                <a:close/>
                <a:moveTo>
                  <a:pt x="2456890" y="5412430"/>
                </a:moveTo>
                <a:cubicBezTo>
                  <a:pt x="2454715" y="5414714"/>
                  <a:pt x="2445812" y="5411235"/>
                  <a:pt x="2446443" y="5416184"/>
                </a:cubicBezTo>
                <a:cubicBezTo>
                  <a:pt x="2449782" y="5417488"/>
                  <a:pt x="2449782" y="5417488"/>
                  <a:pt x="2451476" y="5419717"/>
                </a:cubicBezTo>
                <a:cubicBezTo>
                  <a:pt x="2451476" y="5419717"/>
                  <a:pt x="2450944" y="5421077"/>
                  <a:pt x="2450944" y="5421077"/>
                </a:cubicBezTo>
                <a:cubicBezTo>
                  <a:pt x="2450413" y="5422436"/>
                  <a:pt x="2450413" y="5422436"/>
                  <a:pt x="2449882" y="5423796"/>
                </a:cubicBezTo>
                <a:cubicBezTo>
                  <a:pt x="2449350" y="5425156"/>
                  <a:pt x="2451575" y="5426026"/>
                  <a:pt x="2453801" y="5426895"/>
                </a:cubicBezTo>
                <a:cubicBezTo>
                  <a:pt x="2456027" y="5427765"/>
                  <a:pt x="2457669" y="5426840"/>
                  <a:pt x="2457669" y="5426840"/>
                </a:cubicBezTo>
                <a:cubicBezTo>
                  <a:pt x="2458202" y="5425481"/>
                  <a:pt x="2458202" y="5425481"/>
                  <a:pt x="2458202" y="5425481"/>
                </a:cubicBezTo>
                <a:cubicBezTo>
                  <a:pt x="2458733" y="5424120"/>
                  <a:pt x="2459265" y="5422761"/>
                  <a:pt x="2459795" y="5421402"/>
                </a:cubicBezTo>
                <a:cubicBezTo>
                  <a:pt x="2460895" y="5421047"/>
                  <a:pt x="2461718" y="5420585"/>
                  <a:pt x="2462219" y="5420021"/>
                </a:cubicBezTo>
                <a:cubicBezTo>
                  <a:pt x="2463720" y="5418332"/>
                  <a:pt x="2462332" y="5415733"/>
                  <a:pt x="2456890" y="5412430"/>
                </a:cubicBezTo>
                <a:close/>
                <a:moveTo>
                  <a:pt x="3045729" y="5412007"/>
                </a:moveTo>
                <a:cubicBezTo>
                  <a:pt x="3030370" y="5410834"/>
                  <a:pt x="3047696" y="5419829"/>
                  <a:pt x="3054439" y="5413208"/>
                </a:cubicBezTo>
                <a:cubicBezTo>
                  <a:pt x="3050784" y="5412549"/>
                  <a:pt x="3047922" y="5412174"/>
                  <a:pt x="3045729" y="5412007"/>
                </a:cubicBezTo>
                <a:close/>
                <a:moveTo>
                  <a:pt x="2000426" y="5411549"/>
                </a:moveTo>
                <a:cubicBezTo>
                  <a:pt x="1999546" y="5411267"/>
                  <a:pt x="1998669" y="5410986"/>
                  <a:pt x="1998236" y="5412335"/>
                </a:cubicBezTo>
                <a:cubicBezTo>
                  <a:pt x="1996927" y="5413401"/>
                  <a:pt x="1996494" y="5414749"/>
                  <a:pt x="1995615" y="5414467"/>
                </a:cubicBezTo>
                <a:cubicBezTo>
                  <a:pt x="1995615" y="5414467"/>
                  <a:pt x="1995615" y="5414467"/>
                  <a:pt x="1995184" y="5415814"/>
                </a:cubicBezTo>
                <a:cubicBezTo>
                  <a:pt x="1995184" y="5415814"/>
                  <a:pt x="1996064" y="5416096"/>
                  <a:pt x="1996064" y="5416096"/>
                </a:cubicBezTo>
                <a:cubicBezTo>
                  <a:pt x="1996941" y="5416378"/>
                  <a:pt x="1997822" y="5416659"/>
                  <a:pt x="1997822" y="5416659"/>
                </a:cubicBezTo>
                <a:cubicBezTo>
                  <a:pt x="1998253" y="5415312"/>
                  <a:pt x="1998253" y="5415312"/>
                  <a:pt x="1999994" y="5412897"/>
                </a:cubicBezTo>
                <a:cubicBezTo>
                  <a:pt x="2000434" y="5413037"/>
                  <a:pt x="2000434" y="5413037"/>
                  <a:pt x="2000378" y="5412833"/>
                </a:cubicBezTo>
                <a:cubicBezTo>
                  <a:pt x="2000322" y="5412629"/>
                  <a:pt x="2000209" y="5412223"/>
                  <a:pt x="2000426" y="5411549"/>
                </a:cubicBezTo>
                <a:close/>
                <a:moveTo>
                  <a:pt x="9061720" y="5411513"/>
                </a:moveTo>
                <a:cubicBezTo>
                  <a:pt x="9060703" y="5411788"/>
                  <a:pt x="9060703" y="5411788"/>
                  <a:pt x="9060703" y="5411788"/>
                </a:cubicBezTo>
                <a:cubicBezTo>
                  <a:pt x="9060053" y="5413226"/>
                  <a:pt x="9060419" y="5414388"/>
                  <a:pt x="9059770" y="5415826"/>
                </a:cubicBezTo>
                <a:cubicBezTo>
                  <a:pt x="9058752" y="5416101"/>
                  <a:pt x="9058101" y="5417539"/>
                  <a:pt x="9058468" y="5418699"/>
                </a:cubicBezTo>
                <a:cubicBezTo>
                  <a:pt x="9058837" y="5419861"/>
                  <a:pt x="9058837" y="5419861"/>
                  <a:pt x="9058837" y="5419861"/>
                </a:cubicBezTo>
                <a:cubicBezTo>
                  <a:pt x="9058837" y="5419861"/>
                  <a:pt x="9058837" y="5419861"/>
                  <a:pt x="9059853" y="5419586"/>
                </a:cubicBezTo>
                <a:cubicBezTo>
                  <a:pt x="9059853" y="5419586"/>
                  <a:pt x="9059853" y="5419586"/>
                  <a:pt x="9060871" y="5419310"/>
                </a:cubicBezTo>
                <a:cubicBezTo>
                  <a:pt x="9060504" y="5418149"/>
                  <a:pt x="9061154" y="5416711"/>
                  <a:pt x="9060786" y="5415549"/>
                </a:cubicBezTo>
                <a:cubicBezTo>
                  <a:pt x="9061438" y="5414112"/>
                  <a:pt x="9062087" y="5412675"/>
                  <a:pt x="9061720" y="5411513"/>
                </a:cubicBezTo>
                <a:close/>
                <a:moveTo>
                  <a:pt x="9560691" y="5410814"/>
                </a:moveTo>
                <a:cubicBezTo>
                  <a:pt x="9560201" y="5414280"/>
                  <a:pt x="9559708" y="5417743"/>
                  <a:pt x="9568281" y="5418655"/>
                </a:cubicBezTo>
                <a:cubicBezTo>
                  <a:pt x="9568281" y="5418655"/>
                  <a:pt x="9577346" y="5416103"/>
                  <a:pt x="9577838" y="5412639"/>
                </a:cubicBezTo>
                <a:cubicBezTo>
                  <a:pt x="9568773" y="5415192"/>
                  <a:pt x="9569266" y="5411727"/>
                  <a:pt x="9560691" y="5410814"/>
                </a:cubicBezTo>
                <a:close/>
                <a:moveTo>
                  <a:pt x="2648797" y="5408587"/>
                </a:moveTo>
                <a:cubicBezTo>
                  <a:pt x="2642031" y="5410148"/>
                  <a:pt x="2648632" y="5412304"/>
                  <a:pt x="2648549" y="5414162"/>
                </a:cubicBezTo>
                <a:cubicBezTo>
                  <a:pt x="2648549" y="5414162"/>
                  <a:pt x="2655233" y="5414461"/>
                  <a:pt x="2655316" y="5412603"/>
                </a:cubicBezTo>
                <a:cubicBezTo>
                  <a:pt x="2648632" y="5412304"/>
                  <a:pt x="2655481" y="5408886"/>
                  <a:pt x="2648797" y="5408587"/>
                </a:cubicBezTo>
                <a:close/>
                <a:moveTo>
                  <a:pt x="2348580" y="5407462"/>
                </a:moveTo>
                <a:cubicBezTo>
                  <a:pt x="2347448" y="5407021"/>
                  <a:pt x="2346928" y="5408355"/>
                  <a:pt x="2346405" y="5409691"/>
                </a:cubicBezTo>
                <a:cubicBezTo>
                  <a:pt x="2345882" y="5411027"/>
                  <a:pt x="2345882" y="5411027"/>
                  <a:pt x="2347013" y="5411469"/>
                </a:cubicBezTo>
                <a:cubicBezTo>
                  <a:pt x="2348145" y="5411909"/>
                  <a:pt x="2348145" y="5411909"/>
                  <a:pt x="2348145" y="5411909"/>
                </a:cubicBezTo>
                <a:cubicBezTo>
                  <a:pt x="2348667" y="5410575"/>
                  <a:pt x="2348667" y="5410575"/>
                  <a:pt x="2348667" y="5410575"/>
                </a:cubicBezTo>
                <a:cubicBezTo>
                  <a:pt x="2350319" y="5409681"/>
                  <a:pt x="2350319" y="5409681"/>
                  <a:pt x="2350842" y="5408346"/>
                </a:cubicBezTo>
                <a:cubicBezTo>
                  <a:pt x="2350233" y="5406569"/>
                  <a:pt x="2349101" y="5406127"/>
                  <a:pt x="2348580" y="5407462"/>
                </a:cubicBezTo>
                <a:close/>
                <a:moveTo>
                  <a:pt x="8835412" y="5406748"/>
                </a:moveTo>
                <a:cubicBezTo>
                  <a:pt x="8832168" y="5406469"/>
                  <a:pt x="8830609" y="5411520"/>
                  <a:pt x="8833853" y="5411800"/>
                </a:cubicBezTo>
                <a:cubicBezTo>
                  <a:pt x="8834149" y="5409405"/>
                  <a:pt x="8835750" y="5407814"/>
                  <a:pt x="8835412" y="5406748"/>
                </a:cubicBezTo>
                <a:close/>
                <a:moveTo>
                  <a:pt x="8937947" y="5406090"/>
                </a:moveTo>
                <a:cubicBezTo>
                  <a:pt x="8937656" y="5406017"/>
                  <a:pt x="8937162" y="5406151"/>
                  <a:pt x="8936668" y="5406285"/>
                </a:cubicBezTo>
                <a:lnTo>
                  <a:pt x="8937971" y="5406477"/>
                </a:lnTo>
                <a:lnTo>
                  <a:pt x="8938010" y="5407133"/>
                </a:lnTo>
                <a:cubicBezTo>
                  <a:pt x="8933348" y="5405972"/>
                  <a:pt x="8936031" y="5407669"/>
                  <a:pt x="8934406" y="5409321"/>
                </a:cubicBezTo>
                <a:cubicBezTo>
                  <a:pt x="8934053" y="5408204"/>
                  <a:pt x="8932075" y="5408741"/>
                  <a:pt x="8931370" y="5406508"/>
                </a:cubicBezTo>
                <a:cubicBezTo>
                  <a:pt x="8927766" y="5408695"/>
                  <a:pt x="8925436" y="5408115"/>
                  <a:pt x="8924799" y="5409499"/>
                </a:cubicBezTo>
                <a:cubicBezTo>
                  <a:pt x="8925789" y="5409231"/>
                  <a:pt x="8926778" y="5408963"/>
                  <a:pt x="8926142" y="5410347"/>
                </a:cubicBezTo>
                <a:cubicBezTo>
                  <a:pt x="8927484" y="5411196"/>
                  <a:pt x="8927484" y="5411196"/>
                  <a:pt x="8927484" y="5411196"/>
                </a:cubicBezTo>
                <a:cubicBezTo>
                  <a:pt x="8926142" y="5410347"/>
                  <a:pt x="8925152" y="5410615"/>
                  <a:pt x="8924165" y="5410882"/>
                </a:cubicBezTo>
                <a:cubicBezTo>
                  <a:pt x="8924165" y="5410882"/>
                  <a:pt x="8923176" y="5411151"/>
                  <a:pt x="8923527" y="5412267"/>
                </a:cubicBezTo>
                <a:cubicBezTo>
                  <a:pt x="8923527" y="5412267"/>
                  <a:pt x="8924516" y="5411999"/>
                  <a:pt x="8924516" y="5411999"/>
                </a:cubicBezTo>
                <a:cubicBezTo>
                  <a:pt x="8924516" y="5411999"/>
                  <a:pt x="8925505" y="5411732"/>
                  <a:pt x="8925858" y="5412847"/>
                </a:cubicBezTo>
                <a:cubicBezTo>
                  <a:pt x="8926210" y="5413964"/>
                  <a:pt x="8927554" y="5414811"/>
                  <a:pt x="8929177" y="5413160"/>
                </a:cubicBezTo>
                <a:cubicBezTo>
                  <a:pt x="8930168" y="5412892"/>
                  <a:pt x="8930168" y="5412892"/>
                  <a:pt x="8930168" y="5412892"/>
                </a:cubicBezTo>
                <a:cubicBezTo>
                  <a:pt x="8929531" y="5414276"/>
                  <a:pt x="8929884" y="5415392"/>
                  <a:pt x="8930236" y="5416508"/>
                </a:cubicBezTo>
                <a:cubicBezTo>
                  <a:pt x="8930236" y="5416508"/>
                  <a:pt x="8930236" y="5416508"/>
                  <a:pt x="8930589" y="5417624"/>
                </a:cubicBezTo>
                <a:cubicBezTo>
                  <a:pt x="8930589" y="5417624"/>
                  <a:pt x="8930589" y="5417624"/>
                  <a:pt x="8931578" y="5417356"/>
                </a:cubicBezTo>
                <a:cubicBezTo>
                  <a:pt x="8931578" y="5417356"/>
                  <a:pt x="8932566" y="5417089"/>
                  <a:pt x="8932566" y="5417089"/>
                </a:cubicBezTo>
                <a:cubicBezTo>
                  <a:pt x="8931224" y="5416242"/>
                  <a:pt x="8931861" y="5414856"/>
                  <a:pt x="8931508" y="5413740"/>
                </a:cubicBezTo>
                <a:cubicBezTo>
                  <a:pt x="8931508" y="5413740"/>
                  <a:pt x="8932498" y="5413473"/>
                  <a:pt x="8932498" y="5413473"/>
                </a:cubicBezTo>
                <a:cubicBezTo>
                  <a:pt x="8932850" y="5414590"/>
                  <a:pt x="8933839" y="5414321"/>
                  <a:pt x="8934192" y="5415438"/>
                </a:cubicBezTo>
                <a:cubicBezTo>
                  <a:pt x="8932920" y="5418205"/>
                  <a:pt x="8937581" y="5419367"/>
                  <a:pt x="8931931" y="5418473"/>
                </a:cubicBezTo>
                <a:cubicBezTo>
                  <a:pt x="8934613" y="5420170"/>
                  <a:pt x="8934683" y="5423786"/>
                  <a:pt x="8937014" y="5424366"/>
                </a:cubicBezTo>
                <a:cubicBezTo>
                  <a:pt x="8937650" y="5422982"/>
                  <a:pt x="8938639" y="5422714"/>
                  <a:pt x="8939981" y="5423563"/>
                </a:cubicBezTo>
                <a:cubicBezTo>
                  <a:pt x="8939558" y="5418831"/>
                  <a:pt x="8944572" y="5421107"/>
                  <a:pt x="8944503" y="5417492"/>
                </a:cubicBezTo>
                <a:cubicBezTo>
                  <a:pt x="8940901" y="5419678"/>
                  <a:pt x="8942105" y="5413294"/>
                  <a:pt x="8938784" y="5412982"/>
                </a:cubicBezTo>
                <a:cubicBezTo>
                  <a:pt x="8938784" y="5412982"/>
                  <a:pt x="8938431" y="5411866"/>
                  <a:pt x="8938078" y="5410749"/>
                </a:cubicBezTo>
                <a:cubicBezTo>
                  <a:pt x="8940056" y="5410214"/>
                  <a:pt x="8939935" y="5408127"/>
                  <a:pt x="8939202" y="5406659"/>
                </a:cubicBezTo>
                <a:lnTo>
                  <a:pt x="8937971" y="5406477"/>
                </a:lnTo>
                <a:close/>
                <a:moveTo>
                  <a:pt x="9653646" y="5405761"/>
                </a:moveTo>
                <a:cubicBezTo>
                  <a:pt x="9651032" y="5405776"/>
                  <a:pt x="9648379" y="5406079"/>
                  <a:pt x="9648214" y="5407234"/>
                </a:cubicBezTo>
                <a:cubicBezTo>
                  <a:pt x="9648214" y="5407234"/>
                  <a:pt x="9658503" y="5408329"/>
                  <a:pt x="9658503" y="5408329"/>
                </a:cubicBezTo>
                <a:cubicBezTo>
                  <a:pt x="9658503" y="5408329"/>
                  <a:pt x="9658503" y="5408329"/>
                  <a:pt x="9658831" y="5406020"/>
                </a:cubicBezTo>
                <a:cubicBezTo>
                  <a:pt x="9658831" y="5406020"/>
                  <a:pt x="9656259" y="5405746"/>
                  <a:pt x="9653646" y="5405761"/>
                </a:cubicBezTo>
                <a:close/>
                <a:moveTo>
                  <a:pt x="3099422" y="5405674"/>
                </a:moveTo>
                <a:cubicBezTo>
                  <a:pt x="3092127" y="5409071"/>
                  <a:pt x="3092044" y="5410930"/>
                  <a:pt x="3099090" y="5413107"/>
                </a:cubicBezTo>
                <a:cubicBezTo>
                  <a:pt x="3106138" y="5415284"/>
                  <a:pt x="3107981" y="5413969"/>
                  <a:pt x="3107184" y="5411839"/>
                </a:cubicBezTo>
                <a:cubicBezTo>
                  <a:pt x="3106385" y="5409708"/>
                  <a:pt x="3102946" y="5406762"/>
                  <a:pt x="3099422" y="5405674"/>
                </a:cubicBezTo>
                <a:close/>
                <a:moveTo>
                  <a:pt x="9513565" y="5405654"/>
                </a:moveTo>
                <a:cubicBezTo>
                  <a:pt x="9512606" y="5406284"/>
                  <a:pt x="9512401" y="5407728"/>
                  <a:pt x="9512196" y="5409172"/>
                </a:cubicBezTo>
                <a:cubicBezTo>
                  <a:pt x="9512196" y="5409172"/>
                  <a:pt x="9519055" y="5409900"/>
                  <a:pt x="9519055" y="5409900"/>
                </a:cubicBezTo>
                <a:cubicBezTo>
                  <a:pt x="9519462" y="5407014"/>
                  <a:pt x="9519462" y="5407014"/>
                  <a:pt x="9519462" y="5407014"/>
                </a:cubicBezTo>
                <a:cubicBezTo>
                  <a:pt x="9516239" y="5405205"/>
                  <a:pt x="9514524" y="5405023"/>
                  <a:pt x="9513565" y="5405654"/>
                </a:cubicBezTo>
                <a:close/>
                <a:moveTo>
                  <a:pt x="8871716" y="5405450"/>
                </a:moveTo>
                <a:cubicBezTo>
                  <a:pt x="8868743" y="5406256"/>
                  <a:pt x="8866762" y="5406792"/>
                  <a:pt x="8863430" y="5406460"/>
                </a:cubicBezTo>
                <a:cubicBezTo>
                  <a:pt x="8862799" y="5407864"/>
                  <a:pt x="8862799" y="5407864"/>
                  <a:pt x="8862799" y="5407864"/>
                </a:cubicBezTo>
                <a:cubicBezTo>
                  <a:pt x="8861807" y="5408133"/>
                  <a:pt x="8860185" y="5409806"/>
                  <a:pt x="8860545" y="5410944"/>
                </a:cubicBezTo>
                <a:cubicBezTo>
                  <a:pt x="8857572" y="5411749"/>
                  <a:pt x="8857572" y="5411749"/>
                  <a:pt x="8857572" y="5411749"/>
                </a:cubicBezTo>
                <a:cubicBezTo>
                  <a:pt x="8856582" y="5412018"/>
                  <a:pt x="8856941" y="5413153"/>
                  <a:pt x="8856941" y="5413153"/>
                </a:cubicBezTo>
                <a:cubicBezTo>
                  <a:pt x="8856941" y="5413153"/>
                  <a:pt x="8857301" y="5414291"/>
                  <a:pt x="8858291" y="5414022"/>
                </a:cubicBezTo>
                <a:cubicBezTo>
                  <a:pt x="8860272" y="5413486"/>
                  <a:pt x="8860272" y="5413486"/>
                  <a:pt x="8860272" y="5413486"/>
                </a:cubicBezTo>
                <a:cubicBezTo>
                  <a:pt x="8860633" y="5414622"/>
                  <a:pt x="8858650" y="5415160"/>
                  <a:pt x="8858019" y="5416565"/>
                </a:cubicBezTo>
                <a:cubicBezTo>
                  <a:pt x="8859370" y="5417433"/>
                  <a:pt x="8860991" y="5415760"/>
                  <a:pt x="8861350" y="5416897"/>
                </a:cubicBezTo>
                <a:cubicBezTo>
                  <a:pt x="8856397" y="5418239"/>
                  <a:pt x="8857833" y="5422785"/>
                  <a:pt x="8862157" y="5422848"/>
                </a:cubicBezTo>
                <a:cubicBezTo>
                  <a:pt x="8861525" y="5424254"/>
                  <a:pt x="8861884" y="5425390"/>
                  <a:pt x="8860893" y="5425659"/>
                </a:cubicBezTo>
                <a:cubicBezTo>
                  <a:pt x="8861252" y="5426797"/>
                  <a:pt x="8861252" y="5426797"/>
                  <a:pt x="8861252" y="5426797"/>
                </a:cubicBezTo>
                <a:cubicBezTo>
                  <a:pt x="8862602" y="5427664"/>
                  <a:pt x="8862602" y="5427664"/>
                  <a:pt x="8862962" y="5428801"/>
                </a:cubicBezTo>
                <a:cubicBezTo>
                  <a:pt x="8863323" y="5429938"/>
                  <a:pt x="8864039" y="5432211"/>
                  <a:pt x="8866380" y="5432812"/>
                </a:cubicBezTo>
                <a:cubicBezTo>
                  <a:pt x="8867372" y="5432544"/>
                  <a:pt x="8867372" y="5432544"/>
                  <a:pt x="8867372" y="5432544"/>
                </a:cubicBezTo>
                <a:cubicBezTo>
                  <a:pt x="8869352" y="5432007"/>
                  <a:pt x="8870975" y="5430334"/>
                  <a:pt x="8872598" y="5428660"/>
                </a:cubicBezTo>
                <a:cubicBezTo>
                  <a:pt x="8874220" y="5426987"/>
                  <a:pt x="8874850" y="5425581"/>
                  <a:pt x="8877192" y="5426182"/>
                </a:cubicBezTo>
                <a:cubicBezTo>
                  <a:pt x="8879174" y="5425645"/>
                  <a:pt x="8879174" y="5425645"/>
                  <a:pt x="8879174" y="5425645"/>
                </a:cubicBezTo>
                <a:cubicBezTo>
                  <a:pt x="8878815" y="5424509"/>
                  <a:pt x="8878815" y="5424509"/>
                  <a:pt x="8878815" y="5424509"/>
                </a:cubicBezTo>
                <a:cubicBezTo>
                  <a:pt x="8879446" y="5423103"/>
                  <a:pt x="8880078" y="5421697"/>
                  <a:pt x="8879718" y="5420562"/>
                </a:cubicBezTo>
                <a:cubicBezTo>
                  <a:pt x="8879360" y="5419424"/>
                  <a:pt x="8879991" y="5418019"/>
                  <a:pt x="8879991" y="5418019"/>
                </a:cubicBezTo>
                <a:cubicBezTo>
                  <a:pt x="8879631" y="5416882"/>
                  <a:pt x="8879631" y="5416882"/>
                  <a:pt x="8879631" y="5416882"/>
                </a:cubicBezTo>
                <a:cubicBezTo>
                  <a:pt x="8879272" y="5415746"/>
                  <a:pt x="8875941" y="5415413"/>
                  <a:pt x="8873599" y="5414813"/>
                </a:cubicBezTo>
                <a:cubicBezTo>
                  <a:pt x="8872608" y="5415081"/>
                  <a:pt x="8872608" y="5415081"/>
                  <a:pt x="8872608" y="5415081"/>
                </a:cubicBezTo>
                <a:cubicBezTo>
                  <a:pt x="8871618" y="5415350"/>
                  <a:pt x="8871618" y="5415350"/>
                  <a:pt x="8871618" y="5415350"/>
                </a:cubicBezTo>
                <a:cubicBezTo>
                  <a:pt x="8871977" y="5416486"/>
                  <a:pt x="8871977" y="5416486"/>
                  <a:pt x="8870986" y="5416755"/>
                </a:cubicBezTo>
                <a:cubicBezTo>
                  <a:pt x="8869996" y="5417023"/>
                  <a:pt x="8870355" y="5418160"/>
                  <a:pt x="8870355" y="5418160"/>
                </a:cubicBezTo>
                <a:cubicBezTo>
                  <a:pt x="8871705" y="5419028"/>
                  <a:pt x="8871705" y="5419028"/>
                  <a:pt x="8872695" y="5418760"/>
                </a:cubicBezTo>
                <a:cubicBezTo>
                  <a:pt x="8873687" y="5418493"/>
                  <a:pt x="8873327" y="5417355"/>
                  <a:pt x="8874318" y="5417087"/>
                </a:cubicBezTo>
                <a:cubicBezTo>
                  <a:pt x="8875668" y="5417956"/>
                  <a:pt x="8876659" y="5417686"/>
                  <a:pt x="8876659" y="5417686"/>
                </a:cubicBezTo>
                <a:cubicBezTo>
                  <a:pt x="8877019" y="5418824"/>
                  <a:pt x="8876387" y="5420229"/>
                  <a:pt x="8876387" y="5420229"/>
                </a:cubicBezTo>
                <a:cubicBezTo>
                  <a:pt x="8876746" y="5421367"/>
                  <a:pt x="8877106" y="5422502"/>
                  <a:pt x="8876474" y="5423908"/>
                </a:cubicBezTo>
                <a:cubicBezTo>
                  <a:pt x="8873141" y="5423576"/>
                  <a:pt x="8871520" y="5425249"/>
                  <a:pt x="8869898" y="5426922"/>
                </a:cubicBezTo>
                <a:cubicBezTo>
                  <a:pt x="8869267" y="5428329"/>
                  <a:pt x="8868275" y="5428597"/>
                  <a:pt x="8866654" y="5430271"/>
                </a:cubicBezTo>
                <a:cubicBezTo>
                  <a:pt x="8866294" y="5429133"/>
                  <a:pt x="8866294" y="5429133"/>
                  <a:pt x="8865934" y="5427997"/>
                </a:cubicBezTo>
                <a:cubicBezTo>
                  <a:pt x="8865574" y="5426860"/>
                  <a:pt x="8865216" y="5425722"/>
                  <a:pt x="8864225" y="5425991"/>
                </a:cubicBezTo>
                <a:cubicBezTo>
                  <a:pt x="8864857" y="5424586"/>
                  <a:pt x="8865488" y="5423181"/>
                  <a:pt x="8865128" y="5422044"/>
                </a:cubicBezTo>
                <a:cubicBezTo>
                  <a:pt x="8866120" y="5421775"/>
                  <a:pt x="8866120" y="5421775"/>
                  <a:pt x="8866120" y="5421775"/>
                </a:cubicBezTo>
                <a:cubicBezTo>
                  <a:pt x="8867382" y="5418966"/>
                  <a:pt x="8868558" y="5412476"/>
                  <a:pt x="8864508" y="5409871"/>
                </a:cubicBezTo>
                <a:cubicBezTo>
                  <a:pt x="8863876" y="5411275"/>
                  <a:pt x="8863876" y="5411275"/>
                  <a:pt x="8863876" y="5411275"/>
                </a:cubicBezTo>
                <a:cubicBezTo>
                  <a:pt x="8863518" y="5410138"/>
                  <a:pt x="8863518" y="5410138"/>
                  <a:pt x="8864149" y="5408733"/>
                </a:cubicBezTo>
                <a:cubicBezTo>
                  <a:pt x="8867479" y="5409065"/>
                  <a:pt x="8869463" y="5408529"/>
                  <a:pt x="8872435" y="5407723"/>
                </a:cubicBezTo>
                <a:cubicBezTo>
                  <a:pt x="8872435" y="5407723"/>
                  <a:pt x="8873426" y="5407455"/>
                  <a:pt x="8873067" y="5406319"/>
                </a:cubicBezTo>
                <a:cubicBezTo>
                  <a:pt x="8872707" y="5405182"/>
                  <a:pt x="8871716" y="5405450"/>
                  <a:pt x="8871716" y="5405450"/>
                </a:cubicBezTo>
                <a:close/>
                <a:moveTo>
                  <a:pt x="3017340" y="5404103"/>
                </a:moveTo>
                <a:cubicBezTo>
                  <a:pt x="3009320" y="5403744"/>
                  <a:pt x="3001217" y="5405244"/>
                  <a:pt x="3001217" y="5405244"/>
                </a:cubicBezTo>
                <a:cubicBezTo>
                  <a:pt x="3001133" y="5407102"/>
                  <a:pt x="3001050" y="5408961"/>
                  <a:pt x="3009070" y="5409319"/>
                </a:cubicBezTo>
                <a:cubicBezTo>
                  <a:pt x="3017092" y="5409677"/>
                  <a:pt x="3009236" y="5405602"/>
                  <a:pt x="3017340" y="5404103"/>
                </a:cubicBezTo>
                <a:close/>
                <a:moveTo>
                  <a:pt x="2671772" y="5404029"/>
                </a:moveTo>
                <a:cubicBezTo>
                  <a:pt x="2671694" y="5405770"/>
                  <a:pt x="2663673" y="5405412"/>
                  <a:pt x="2663673" y="5405412"/>
                </a:cubicBezTo>
                <a:cubicBezTo>
                  <a:pt x="2663673" y="5405412"/>
                  <a:pt x="2663595" y="5407154"/>
                  <a:pt x="2671617" y="5407513"/>
                </a:cubicBezTo>
                <a:cubicBezTo>
                  <a:pt x="2671617" y="5407513"/>
                  <a:pt x="2671694" y="5405770"/>
                  <a:pt x="2671772" y="5404029"/>
                </a:cubicBezTo>
                <a:close/>
                <a:moveTo>
                  <a:pt x="9620257" y="5401915"/>
                </a:moveTo>
                <a:cubicBezTo>
                  <a:pt x="9619405" y="5407920"/>
                  <a:pt x="9618978" y="5410921"/>
                  <a:pt x="9609122" y="5412921"/>
                </a:cubicBezTo>
                <a:cubicBezTo>
                  <a:pt x="9618552" y="5413925"/>
                  <a:pt x="9618127" y="5416925"/>
                  <a:pt x="9627557" y="5417929"/>
                </a:cubicBezTo>
                <a:cubicBezTo>
                  <a:pt x="9628408" y="5411924"/>
                  <a:pt x="9628408" y="5411924"/>
                  <a:pt x="9628834" y="5408922"/>
                </a:cubicBezTo>
                <a:cubicBezTo>
                  <a:pt x="9638263" y="5409925"/>
                  <a:pt x="9638689" y="5406924"/>
                  <a:pt x="9638689" y="5406924"/>
                </a:cubicBezTo>
                <a:cubicBezTo>
                  <a:pt x="9648545" y="5404926"/>
                  <a:pt x="9629686" y="5402919"/>
                  <a:pt x="9620257" y="5401915"/>
                </a:cubicBezTo>
                <a:close/>
                <a:moveTo>
                  <a:pt x="9041779" y="5400000"/>
                </a:moveTo>
                <a:cubicBezTo>
                  <a:pt x="9042483" y="5402225"/>
                  <a:pt x="9040014" y="5407727"/>
                  <a:pt x="9044242" y="5407791"/>
                </a:cubicBezTo>
                <a:cubicBezTo>
                  <a:pt x="9043451" y="5405287"/>
                  <a:pt x="9045582" y="5402670"/>
                  <a:pt x="9044358" y="5401133"/>
                </a:cubicBezTo>
                <a:cubicBezTo>
                  <a:pt x="9043947" y="5400621"/>
                  <a:pt x="9043165" y="5400229"/>
                  <a:pt x="9041779" y="5400000"/>
                </a:cubicBezTo>
                <a:close/>
                <a:moveTo>
                  <a:pt x="4676603" y="5399682"/>
                </a:moveTo>
                <a:cubicBezTo>
                  <a:pt x="4676603" y="5399682"/>
                  <a:pt x="4665016" y="5401106"/>
                  <a:pt x="4665016" y="5401106"/>
                </a:cubicBezTo>
                <a:cubicBezTo>
                  <a:pt x="4662616" y="5409093"/>
                  <a:pt x="4660219" y="5417083"/>
                  <a:pt x="4657821" y="5425069"/>
                </a:cubicBezTo>
                <a:cubicBezTo>
                  <a:pt x="4668211" y="5427640"/>
                  <a:pt x="4673006" y="5411664"/>
                  <a:pt x="4676603" y="5399682"/>
                </a:cubicBezTo>
                <a:close/>
                <a:moveTo>
                  <a:pt x="9120912" y="5399479"/>
                </a:moveTo>
                <a:cubicBezTo>
                  <a:pt x="9117696" y="5399136"/>
                  <a:pt x="9113287" y="5399547"/>
                  <a:pt x="9113287" y="5399547"/>
                </a:cubicBezTo>
                <a:cubicBezTo>
                  <a:pt x="9121860" y="5400459"/>
                  <a:pt x="9121860" y="5400459"/>
                  <a:pt x="9121368" y="5403923"/>
                </a:cubicBezTo>
                <a:cubicBezTo>
                  <a:pt x="9126146" y="5400914"/>
                  <a:pt x="9124126" y="5399821"/>
                  <a:pt x="9120912" y="5399479"/>
                </a:cubicBezTo>
                <a:close/>
                <a:moveTo>
                  <a:pt x="2719618" y="5399293"/>
                </a:moveTo>
                <a:cubicBezTo>
                  <a:pt x="2718360" y="5399302"/>
                  <a:pt x="2717518" y="5399440"/>
                  <a:pt x="2717502" y="5399788"/>
                </a:cubicBezTo>
                <a:cubicBezTo>
                  <a:pt x="2724186" y="5400086"/>
                  <a:pt x="2730870" y="5400384"/>
                  <a:pt x="2730870" y="5400384"/>
                </a:cubicBezTo>
                <a:cubicBezTo>
                  <a:pt x="2730870" y="5400384"/>
                  <a:pt x="2723385" y="5399265"/>
                  <a:pt x="2719618" y="5399293"/>
                </a:cubicBezTo>
                <a:close/>
                <a:moveTo>
                  <a:pt x="8825321" y="5398531"/>
                </a:moveTo>
                <a:cubicBezTo>
                  <a:pt x="8825667" y="5399623"/>
                  <a:pt x="8826358" y="5401811"/>
                  <a:pt x="8827358" y="5401540"/>
                </a:cubicBezTo>
                <a:cubicBezTo>
                  <a:pt x="8827666" y="5399083"/>
                  <a:pt x="8830355" y="5400729"/>
                  <a:pt x="8830009" y="5399635"/>
                </a:cubicBezTo>
                <a:cubicBezTo>
                  <a:pt x="8828011" y="5400177"/>
                  <a:pt x="8827320" y="5397990"/>
                  <a:pt x="8825321" y="5398531"/>
                </a:cubicBezTo>
                <a:close/>
                <a:moveTo>
                  <a:pt x="6663069" y="5396893"/>
                </a:moveTo>
                <a:cubicBezTo>
                  <a:pt x="6662303" y="5396966"/>
                  <a:pt x="6662137" y="5397283"/>
                  <a:pt x="6664536" y="5398261"/>
                </a:cubicBezTo>
                <a:cubicBezTo>
                  <a:pt x="6661881" y="5403334"/>
                  <a:pt x="6659228" y="5408406"/>
                  <a:pt x="6651775" y="5411523"/>
                </a:cubicBezTo>
                <a:cubicBezTo>
                  <a:pt x="6651111" y="5412793"/>
                  <a:pt x="6651111" y="5412793"/>
                  <a:pt x="6655910" y="5414748"/>
                </a:cubicBezTo>
                <a:cubicBezTo>
                  <a:pt x="6655910" y="5414748"/>
                  <a:pt x="6655910" y="5414748"/>
                  <a:pt x="6661371" y="5415434"/>
                </a:cubicBezTo>
                <a:cubicBezTo>
                  <a:pt x="6664025" y="5410360"/>
                  <a:pt x="6666680" y="5405288"/>
                  <a:pt x="6669334" y="5400214"/>
                </a:cubicBezTo>
                <a:cubicBezTo>
                  <a:pt x="6669334" y="5400214"/>
                  <a:pt x="6665201" y="5396992"/>
                  <a:pt x="6665201" y="5396992"/>
                </a:cubicBezTo>
                <a:cubicBezTo>
                  <a:pt x="6665201" y="5396992"/>
                  <a:pt x="6663835" y="5396820"/>
                  <a:pt x="6663069" y="5396893"/>
                </a:cubicBezTo>
                <a:close/>
                <a:moveTo>
                  <a:pt x="2634624" y="5396085"/>
                </a:moveTo>
                <a:cubicBezTo>
                  <a:pt x="2634530" y="5398177"/>
                  <a:pt x="2634436" y="5400266"/>
                  <a:pt x="2642456" y="5400624"/>
                </a:cubicBezTo>
                <a:cubicBezTo>
                  <a:pt x="2642503" y="5399580"/>
                  <a:pt x="2644555" y="5398623"/>
                  <a:pt x="2645591" y="5397884"/>
                </a:cubicBezTo>
                <a:cubicBezTo>
                  <a:pt x="2646631" y="5397145"/>
                  <a:pt x="2646654" y="5396623"/>
                  <a:pt x="2642643" y="5396444"/>
                </a:cubicBezTo>
                <a:cubicBezTo>
                  <a:pt x="2642643" y="5396444"/>
                  <a:pt x="2634624" y="5396085"/>
                  <a:pt x="2634624" y="5396085"/>
                </a:cubicBezTo>
                <a:close/>
                <a:moveTo>
                  <a:pt x="1054173" y="5395829"/>
                </a:moveTo>
                <a:cubicBezTo>
                  <a:pt x="1053018" y="5398334"/>
                  <a:pt x="1051862" y="5400837"/>
                  <a:pt x="1047049" y="5400134"/>
                </a:cubicBezTo>
                <a:cubicBezTo>
                  <a:pt x="1047049" y="5400134"/>
                  <a:pt x="1046470" y="5401386"/>
                  <a:pt x="1045893" y="5402637"/>
                </a:cubicBezTo>
                <a:cubicBezTo>
                  <a:pt x="1050128" y="5404593"/>
                  <a:pt x="1054362" y="5406547"/>
                  <a:pt x="1054939" y="5405296"/>
                </a:cubicBezTo>
                <a:cubicBezTo>
                  <a:pt x="1059751" y="5405998"/>
                  <a:pt x="1060906" y="5403494"/>
                  <a:pt x="1062062" y="5400990"/>
                </a:cubicBezTo>
                <a:cubicBezTo>
                  <a:pt x="1062640" y="5399739"/>
                  <a:pt x="1063218" y="5398487"/>
                  <a:pt x="1058986" y="5396533"/>
                </a:cubicBezTo>
                <a:cubicBezTo>
                  <a:pt x="1058986" y="5396533"/>
                  <a:pt x="1054173" y="5395829"/>
                  <a:pt x="1054173" y="5395829"/>
                </a:cubicBezTo>
                <a:close/>
                <a:moveTo>
                  <a:pt x="9503713" y="5395375"/>
                </a:moveTo>
                <a:cubicBezTo>
                  <a:pt x="9492974" y="5397457"/>
                  <a:pt x="9483136" y="5393187"/>
                  <a:pt x="9482236" y="5399537"/>
                </a:cubicBezTo>
                <a:cubicBezTo>
                  <a:pt x="9482236" y="5399537"/>
                  <a:pt x="9492073" y="5403807"/>
                  <a:pt x="9492073" y="5403807"/>
                </a:cubicBezTo>
                <a:cubicBezTo>
                  <a:pt x="9491622" y="5406982"/>
                  <a:pt x="9481335" y="5405888"/>
                  <a:pt x="9481335" y="5405888"/>
                </a:cubicBezTo>
                <a:cubicBezTo>
                  <a:pt x="9480433" y="5412238"/>
                  <a:pt x="9490271" y="5416508"/>
                  <a:pt x="9500108" y="5420777"/>
                </a:cubicBezTo>
                <a:cubicBezTo>
                  <a:pt x="9510846" y="5418697"/>
                  <a:pt x="9512195" y="5409172"/>
                  <a:pt x="9502361" y="5404902"/>
                </a:cubicBezTo>
                <a:cubicBezTo>
                  <a:pt x="9492073" y="5403807"/>
                  <a:pt x="9492073" y="5403807"/>
                  <a:pt x="9492073" y="5403807"/>
                </a:cubicBezTo>
                <a:cubicBezTo>
                  <a:pt x="9502811" y="5401726"/>
                  <a:pt x="9503262" y="5398551"/>
                  <a:pt x="9503713" y="5395375"/>
                </a:cubicBezTo>
                <a:close/>
                <a:moveTo>
                  <a:pt x="8828204" y="5393745"/>
                </a:moveTo>
                <a:cubicBezTo>
                  <a:pt x="8828560" y="5394873"/>
                  <a:pt x="8827574" y="5395139"/>
                  <a:pt x="8825603" y="5395673"/>
                </a:cubicBezTo>
                <a:cubicBezTo>
                  <a:pt x="8825603" y="5395673"/>
                  <a:pt x="8825958" y="5396801"/>
                  <a:pt x="8826315" y="5397929"/>
                </a:cubicBezTo>
                <a:cubicBezTo>
                  <a:pt x="8828286" y="5397394"/>
                  <a:pt x="8828643" y="5398521"/>
                  <a:pt x="8829629" y="5398256"/>
                </a:cubicBezTo>
                <a:cubicBezTo>
                  <a:pt x="8827616" y="5396965"/>
                  <a:pt x="8830040" y="5394472"/>
                  <a:pt x="8829713" y="5393756"/>
                </a:cubicBezTo>
                <a:cubicBezTo>
                  <a:pt x="8829604" y="5393519"/>
                  <a:pt x="8829189" y="5393477"/>
                  <a:pt x="8828204" y="5393745"/>
                </a:cubicBezTo>
                <a:close/>
                <a:moveTo>
                  <a:pt x="2611958" y="5393677"/>
                </a:moveTo>
                <a:cubicBezTo>
                  <a:pt x="2611958" y="5393677"/>
                  <a:pt x="2611958" y="5393677"/>
                  <a:pt x="2611874" y="5395569"/>
                </a:cubicBezTo>
                <a:cubicBezTo>
                  <a:pt x="2611874" y="5395569"/>
                  <a:pt x="2611705" y="5399350"/>
                  <a:pt x="2611705" y="5399350"/>
                </a:cubicBezTo>
                <a:cubicBezTo>
                  <a:pt x="2611705" y="5399350"/>
                  <a:pt x="2611705" y="5399350"/>
                  <a:pt x="2611620" y="5401243"/>
                </a:cubicBezTo>
                <a:cubicBezTo>
                  <a:pt x="2611620" y="5401243"/>
                  <a:pt x="2611705" y="5399350"/>
                  <a:pt x="2604438" y="5397132"/>
                </a:cubicBezTo>
                <a:cubicBezTo>
                  <a:pt x="2604353" y="5399023"/>
                  <a:pt x="2596915" y="5400586"/>
                  <a:pt x="2604185" y="5402806"/>
                </a:cubicBezTo>
                <a:cubicBezTo>
                  <a:pt x="2611535" y="5403133"/>
                  <a:pt x="2611451" y="5405025"/>
                  <a:pt x="2618888" y="5403462"/>
                </a:cubicBezTo>
                <a:cubicBezTo>
                  <a:pt x="2618888" y="5403462"/>
                  <a:pt x="2618805" y="5405353"/>
                  <a:pt x="2618805" y="5405353"/>
                </a:cubicBezTo>
                <a:cubicBezTo>
                  <a:pt x="2618720" y="5407245"/>
                  <a:pt x="2618720" y="5407245"/>
                  <a:pt x="2626073" y="5407573"/>
                </a:cubicBezTo>
                <a:cubicBezTo>
                  <a:pt x="2626157" y="5405682"/>
                  <a:pt x="2626240" y="5403790"/>
                  <a:pt x="2626240" y="5403790"/>
                </a:cubicBezTo>
                <a:cubicBezTo>
                  <a:pt x="2626240" y="5403790"/>
                  <a:pt x="2626263" y="5403318"/>
                  <a:pt x="2625354" y="5403040"/>
                </a:cubicBezTo>
                <a:cubicBezTo>
                  <a:pt x="2624445" y="5402763"/>
                  <a:pt x="2622606" y="5402681"/>
                  <a:pt x="2618888" y="5403462"/>
                </a:cubicBezTo>
                <a:cubicBezTo>
                  <a:pt x="2618972" y="5401571"/>
                  <a:pt x="2618972" y="5401571"/>
                  <a:pt x="2618972" y="5401571"/>
                </a:cubicBezTo>
                <a:cubicBezTo>
                  <a:pt x="2618972" y="5401571"/>
                  <a:pt x="2619056" y="5399680"/>
                  <a:pt x="2619056" y="5399680"/>
                </a:cubicBezTo>
                <a:cubicBezTo>
                  <a:pt x="2622776" y="5398898"/>
                  <a:pt x="2622839" y="5397480"/>
                  <a:pt x="2621053" y="5396216"/>
                </a:cubicBezTo>
                <a:cubicBezTo>
                  <a:pt x="2619269" y="5394951"/>
                  <a:pt x="2615635" y="5393841"/>
                  <a:pt x="2611958" y="5393677"/>
                </a:cubicBezTo>
                <a:close/>
                <a:moveTo>
                  <a:pt x="8933780" y="5393639"/>
                </a:moveTo>
                <a:cubicBezTo>
                  <a:pt x="8930845" y="5394433"/>
                  <a:pt x="8931559" y="5396689"/>
                  <a:pt x="8930580" y="5396954"/>
                </a:cubicBezTo>
                <a:cubicBezTo>
                  <a:pt x="8930580" y="5396954"/>
                  <a:pt x="8929868" y="5394699"/>
                  <a:pt x="8927912" y="5395228"/>
                </a:cubicBezTo>
                <a:cubicBezTo>
                  <a:pt x="8931293" y="5399209"/>
                  <a:pt x="8926494" y="5404182"/>
                  <a:pt x="8932718" y="5403720"/>
                </a:cubicBezTo>
                <a:cubicBezTo>
                  <a:pt x="8933651" y="5401631"/>
                  <a:pt x="8936234" y="5399095"/>
                  <a:pt x="8935629" y="5396390"/>
                </a:cubicBezTo>
                <a:cubicBezTo>
                  <a:pt x="8935426" y="5395488"/>
                  <a:pt x="8934870" y="5394569"/>
                  <a:pt x="8933780" y="5393639"/>
                </a:cubicBezTo>
                <a:close/>
                <a:moveTo>
                  <a:pt x="2545000" y="5393392"/>
                </a:moveTo>
                <a:cubicBezTo>
                  <a:pt x="2543340" y="5393057"/>
                  <a:pt x="2541670" y="5392982"/>
                  <a:pt x="2538281" y="5393878"/>
                </a:cubicBezTo>
                <a:cubicBezTo>
                  <a:pt x="2538281" y="5393878"/>
                  <a:pt x="2544873" y="5396266"/>
                  <a:pt x="2544873" y="5396266"/>
                </a:cubicBezTo>
                <a:cubicBezTo>
                  <a:pt x="2544873" y="5396266"/>
                  <a:pt x="2551649" y="5394474"/>
                  <a:pt x="2551649" y="5394474"/>
                </a:cubicBezTo>
                <a:cubicBezTo>
                  <a:pt x="2548309" y="5394326"/>
                  <a:pt x="2546660" y="5393728"/>
                  <a:pt x="2545000" y="5393392"/>
                </a:cubicBezTo>
                <a:close/>
                <a:moveTo>
                  <a:pt x="1488483" y="5391954"/>
                </a:moveTo>
                <a:cubicBezTo>
                  <a:pt x="1478599" y="5399429"/>
                  <a:pt x="1482813" y="5403817"/>
                  <a:pt x="1483970" y="5414825"/>
                </a:cubicBezTo>
                <a:cubicBezTo>
                  <a:pt x="1485244" y="5415233"/>
                  <a:pt x="1486156" y="5414765"/>
                  <a:pt x="1486812" y="5413764"/>
                </a:cubicBezTo>
                <a:cubicBezTo>
                  <a:pt x="1488783" y="5410762"/>
                  <a:pt x="1488468" y="5402968"/>
                  <a:pt x="1488824" y="5399662"/>
                </a:cubicBezTo>
                <a:cubicBezTo>
                  <a:pt x="1487975" y="5399390"/>
                  <a:pt x="1491031" y="5392770"/>
                  <a:pt x="1488483" y="5391954"/>
                </a:cubicBezTo>
                <a:close/>
                <a:moveTo>
                  <a:pt x="9103870" y="5391642"/>
                </a:moveTo>
                <a:cubicBezTo>
                  <a:pt x="9102927" y="5391897"/>
                  <a:pt x="9102346" y="5393301"/>
                  <a:pt x="9102346" y="5393301"/>
                </a:cubicBezTo>
                <a:cubicBezTo>
                  <a:pt x="9102707" y="5394450"/>
                  <a:pt x="9102126" y="5395853"/>
                  <a:pt x="9102126" y="5395853"/>
                </a:cubicBezTo>
                <a:cubicBezTo>
                  <a:pt x="9102488" y="5397001"/>
                  <a:pt x="9103434" y="5396745"/>
                  <a:pt x="9103434" y="5396745"/>
                </a:cubicBezTo>
                <a:cubicBezTo>
                  <a:pt x="9104740" y="5397638"/>
                  <a:pt x="9105322" y="5396233"/>
                  <a:pt x="9106267" y="5395978"/>
                </a:cubicBezTo>
                <a:cubicBezTo>
                  <a:pt x="9105905" y="5394830"/>
                  <a:pt x="9106486" y="5393426"/>
                  <a:pt x="9106124" y="5392278"/>
                </a:cubicBezTo>
                <a:cubicBezTo>
                  <a:pt x="9106124" y="5392278"/>
                  <a:pt x="9104816" y="5391385"/>
                  <a:pt x="9103870" y="5391642"/>
                </a:cubicBezTo>
                <a:close/>
                <a:moveTo>
                  <a:pt x="2626849" y="5390153"/>
                </a:moveTo>
                <a:cubicBezTo>
                  <a:pt x="2626684" y="5393869"/>
                  <a:pt x="2634705" y="5394228"/>
                  <a:pt x="2634621" y="5396085"/>
                </a:cubicBezTo>
                <a:cubicBezTo>
                  <a:pt x="2638673" y="5395335"/>
                  <a:pt x="2638713" y="5394406"/>
                  <a:pt x="2636751" y="5393388"/>
                </a:cubicBezTo>
                <a:cubicBezTo>
                  <a:pt x="2634787" y="5392369"/>
                  <a:pt x="2630818" y="5391261"/>
                  <a:pt x="2626849" y="5390153"/>
                </a:cubicBezTo>
                <a:close/>
                <a:moveTo>
                  <a:pt x="3107775" y="5388592"/>
                </a:moveTo>
                <a:cubicBezTo>
                  <a:pt x="3101090" y="5388293"/>
                  <a:pt x="3101013" y="5390036"/>
                  <a:pt x="3107619" y="5392076"/>
                </a:cubicBezTo>
                <a:cubicBezTo>
                  <a:pt x="3114381" y="5390633"/>
                  <a:pt x="3107697" y="5390334"/>
                  <a:pt x="3114459" y="5388891"/>
                </a:cubicBezTo>
                <a:cubicBezTo>
                  <a:pt x="3107775" y="5388592"/>
                  <a:pt x="3107775" y="5388592"/>
                  <a:pt x="3107775" y="5388592"/>
                </a:cubicBezTo>
                <a:close/>
                <a:moveTo>
                  <a:pt x="1996657" y="5388016"/>
                </a:moveTo>
                <a:cubicBezTo>
                  <a:pt x="1995800" y="5388387"/>
                  <a:pt x="1995270" y="5389331"/>
                  <a:pt x="1996595" y="5390869"/>
                </a:cubicBezTo>
                <a:cubicBezTo>
                  <a:pt x="1998124" y="5389873"/>
                  <a:pt x="1998669" y="5389120"/>
                  <a:pt x="1998680" y="5388612"/>
                </a:cubicBezTo>
                <a:cubicBezTo>
                  <a:pt x="1998696" y="5387851"/>
                  <a:pt x="1997514" y="5387647"/>
                  <a:pt x="1996657" y="5388016"/>
                </a:cubicBezTo>
                <a:close/>
                <a:moveTo>
                  <a:pt x="9581331" y="5388007"/>
                </a:moveTo>
                <a:cubicBezTo>
                  <a:pt x="9570607" y="5389992"/>
                  <a:pt x="9570607" y="5389992"/>
                  <a:pt x="9580458" y="5394165"/>
                </a:cubicBezTo>
                <a:cubicBezTo>
                  <a:pt x="9570170" y="5393071"/>
                  <a:pt x="9570170" y="5393071"/>
                  <a:pt x="9570170" y="5393071"/>
                </a:cubicBezTo>
                <a:cubicBezTo>
                  <a:pt x="9570170" y="5393071"/>
                  <a:pt x="9570170" y="5393071"/>
                  <a:pt x="9569733" y="5396150"/>
                </a:cubicBezTo>
                <a:cubicBezTo>
                  <a:pt x="9569733" y="5396150"/>
                  <a:pt x="9580021" y="5397245"/>
                  <a:pt x="9580021" y="5397245"/>
                </a:cubicBezTo>
                <a:lnTo>
                  <a:pt x="9579586" y="5400324"/>
                </a:lnTo>
                <a:cubicBezTo>
                  <a:pt x="9569296" y="5399229"/>
                  <a:pt x="9568860" y="5402308"/>
                  <a:pt x="9568860" y="5402308"/>
                </a:cubicBezTo>
                <a:cubicBezTo>
                  <a:pt x="9579148" y="5403403"/>
                  <a:pt x="9579148" y="5403403"/>
                  <a:pt x="9579148" y="5403403"/>
                </a:cubicBezTo>
                <a:cubicBezTo>
                  <a:pt x="9589433" y="5404496"/>
                  <a:pt x="9589871" y="5401417"/>
                  <a:pt x="9589871" y="5401417"/>
                </a:cubicBezTo>
                <a:cubicBezTo>
                  <a:pt x="9601032" y="5396354"/>
                  <a:pt x="9611754" y="5394370"/>
                  <a:pt x="9612628" y="5388211"/>
                </a:cubicBezTo>
                <a:cubicBezTo>
                  <a:pt x="9602342" y="5387116"/>
                  <a:pt x="9592054" y="5386023"/>
                  <a:pt x="9581331" y="5388007"/>
                </a:cubicBezTo>
                <a:close/>
                <a:moveTo>
                  <a:pt x="9073496" y="5387628"/>
                </a:moveTo>
                <a:cubicBezTo>
                  <a:pt x="9074303" y="5389245"/>
                  <a:pt x="9074661" y="5389912"/>
                  <a:pt x="9074758" y="5390040"/>
                </a:cubicBezTo>
                <a:cubicBezTo>
                  <a:pt x="9075045" y="5390421"/>
                  <a:pt x="9072961" y="5385936"/>
                  <a:pt x="9073496" y="5387628"/>
                </a:cubicBezTo>
                <a:close/>
                <a:moveTo>
                  <a:pt x="1481620" y="5387055"/>
                </a:moveTo>
                <a:cubicBezTo>
                  <a:pt x="1477360" y="5385693"/>
                  <a:pt x="1476957" y="5389886"/>
                  <a:pt x="1474835" y="5390648"/>
                </a:cubicBezTo>
                <a:cubicBezTo>
                  <a:pt x="1476538" y="5391193"/>
                  <a:pt x="1474849" y="5393535"/>
                  <a:pt x="1476554" y="5394080"/>
                </a:cubicBezTo>
                <a:cubicBezTo>
                  <a:pt x="1476973" y="5392773"/>
                  <a:pt x="1477406" y="5394353"/>
                  <a:pt x="1479110" y="5394899"/>
                </a:cubicBezTo>
                <a:cubicBezTo>
                  <a:pt x="1479529" y="5393591"/>
                  <a:pt x="1477390" y="5391466"/>
                  <a:pt x="1480365" y="5390977"/>
                </a:cubicBezTo>
                <a:cubicBezTo>
                  <a:pt x="1479947" y="5392285"/>
                  <a:pt x="1480381" y="5393864"/>
                  <a:pt x="1481217" y="5391250"/>
                </a:cubicBezTo>
                <a:cubicBezTo>
                  <a:pt x="1479514" y="5390705"/>
                  <a:pt x="1480783" y="5389670"/>
                  <a:pt x="1481620" y="5387055"/>
                </a:cubicBezTo>
                <a:close/>
                <a:moveTo>
                  <a:pt x="2016503" y="5385355"/>
                </a:moveTo>
                <a:cubicBezTo>
                  <a:pt x="2016518" y="5388242"/>
                  <a:pt x="2012288" y="5392651"/>
                  <a:pt x="2016115" y="5392436"/>
                </a:cubicBezTo>
                <a:cubicBezTo>
                  <a:pt x="2016316" y="5390339"/>
                  <a:pt x="2017373" y="5389236"/>
                  <a:pt x="2017901" y="5388323"/>
                </a:cubicBezTo>
                <a:cubicBezTo>
                  <a:pt x="2018426" y="5387411"/>
                  <a:pt x="2018422" y="5386691"/>
                  <a:pt x="2016503" y="5385355"/>
                </a:cubicBezTo>
                <a:close/>
                <a:moveTo>
                  <a:pt x="3102101" y="5384412"/>
                </a:moveTo>
                <a:cubicBezTo>
                  <a:pt x="3101254" y="5384637"/>
                  <a:pt x="3101230" y="5385158"/>
                  <a:pt x="3101184" y="5386204"/>
                </a:cubicBezTo>
                <a:cubicBezTo>
                  <a:pt x="3107868" y="5386502"/>
                  <a:pt x="3109539" y="5386577"/>
                  <a:pt x="3109551" y="5386315"/>
                </a:cubicBezTo>
                <a:cubicBezTo>
                  <a:pt x="3109562" y="5386054"/>
                  <a:pt x="3107916" y="5385456"/>
                  <a:pt x="3107961" y="5384412"/>
                </a:cubicBezTo>
                <a:cubicBezTo>
                  <a:pt x="3104619" y="5384262"/>
                  <a:pt x="3102948" y="5384188"/>
                  <a:pt x="3102101" y="5384412"/>
                </a:cubicBezTo>
                <a:close/>
                <a:moveTo>
                  <a:pt x="9564623" y="5383104"/>
                </a:moveTo>
                <a:cubicBezTo>
                  <a:pt x="9564213" y="5385990"/>
                  <a:pt x="9564213" y="5385990"/>
                  <a:pt x="9553926" y="5384896"/>
                </a:cubicBezTo>
                <a:cubicBezTo>
                  <a:pt x="9553926" y="5384896"/>
                  <a:pt x="9553517" y="5387782"/>
                  <a:pt x="9553517" y="5387782"/>
                </a:cubicBezTo>
                <a:cubicBezTo>
                  <a:pt x="9553517" y="5387782"/>
                  <a:pt x="9563805" y="5388877"/>
                  <a:pt x="9563805" y="5388877"/>
                </a:cubicBezTo>
                <a:cubicBezTo>
                  <a:pt x="9563805" y="5388877"/>
                  <a:pt x="9564213" y="5385990"/>
                  <a:pt x="9564213" y="5385990"/>
                </a:cubicBezTo>
                <a:cubicBezTo>
                  <a:pt x="9564623" y="5383104"/>
                  <a:pt x="9564623" y="5383104"/>
                  <a:pt x="9564623" y="5383104"/>
                </a:cubicBezTo>
                <a:close/>
                <a:moveTo>
                  <a:pt x="8813825" y="5382950"/>
                </a:moveTo>
                <a:cubicBezTo>
                  <a:pt x="8814191" y="5384113"/>
                  <a:pt x="8813224" y="5384374"/>
                  <a:pt x="8811285" y="5384899"/>
                </a:cubicBezTo>
                <a:cubicBezTo>
                  <a:pt x="8810818" y="5390071"/>
                  <a:pt x="8816863" y="5385911"/>
                  <a:pt x="8814090" y="5390445"/>
                </a:cubicBezTo>
                <a:cubicBezTo>
                  <a:pt x="8816028" y="5389922"/>
                  <a:pt x="8818934" y="5389133"/>
                  <a:pt x="8818566" y="5387971"/>
                </a:cubicBezTo>
                <a:cubicBezTo>
                  <a:pt x="8814691" y="5389021"/>
                  <a:pt x="8817700" y="5381901"/>
                  <a:pt x="8813825" y="5382950"/>
                </a:cubicBezTo>
                <a:close/>
                <a:moveTo>
                  <a:pt x="9071898" y="5382942"/>
                </a:moveTo>
                <a:cubicBezTo>
                  <a:pt x="9072691" y="5388867"/>
                  <a:pt x="9076950" y="5385258"/>
                  <a:pt x="9077306" y="5386389"/>
                </a:cubicBezTo>
                <a:cubicBezTo>
                  <a:pt x="9078022" y="5388650"/>
                  <a:pt x="9079375" y="5389512"/>
                  <a:pt x="9080726" y="5390374"/>
                </a:cubicBezTo>
                <a:cubicBezTo>
                  <a:pt x="9077463" y="5393714"/>
                  <a:pt x="9077104" y="5392584"/>
                  <a:pt x="9074477" y="5394523"/>
                </a:cubicBezTo>
                <a:lnTo>
                  <a:pt x="9074959" y="5397231"/>
                </a:lnTo>
                <a:lnTo>
                  <a:pt x="9069516" y="5397684"/>
                </a:lnTo>
                <a:lnTo>
                  <a:pt x="9068868" y="5397269"/>
                </a:lnTo>
                <a:cubicBezTo>
                  <a:pt x="9068868" y="5397269"/>
                  <a:pt x="9068868" y="5397269"/>
                  <a:pt x="9068508" y="5396139"/>
                </a:cubicBezTo>
                <a:cubicBezTo>
                  <a:pt x="9068152" y="5395008"/>
                  <a:pt x="9067794" y="5393876"/>
                  <a:pt x="9067794" y="5393876"/>
                </a:cubicBezTo>
                <a:cubicBezTo>
                  <a:pt x="9071415" y="5391667"/>
                  <a:pt x="9069349" y="5388544"/>
                  <a:pt x="9068633" y="5386282"/>
                </a:cubicBezTo>
                <a:cubicBezTo>
                  <a:pt x="9067639" y="5386551"/>
                  <a:pt x="9067639" y="5386551"/>
                  <a:pt x="9067639" y="5386551"/>
                </a:cubicBezTo>
                <a:cubicBezTo>
                  <a:pt x="9067639" y="5386551"/>
                  <a:pt x="9068276" y="5385151"/>
                  <a:pt x="9068276" y="5385151"/>
                </a:cubicBezTo>
                <a:cubicBezTo>
                  <a:pt x="9068276" y="5385151"/>
                  <a:pt x="9067920" y="5384019"/>
                  <a:pt x="9067920" y="5384019"/>
                </a:cubicBezTo>
                <a:cubicBezTo>
                  <a:pt x="9068913" y="5383749"/>
                  <a:pt x="9069908" y="5383481"/>
                  <a:pt x="9071898" y="5382942"/>
                </a:cubicBezTo>
                <a:close/>
                <a:moveTo>
                  <a:pt x="8806716" y="5382485"/>
                </a:moveTo>
                <a:cubicBezTo>
                  <a:pt x="8806230" y="5384657"/>
                  <a:pt x="8806988" y="5387627"/>
                  <a:pt x="8805998" y="5387818"/>
                </a:cubicBezTo>
                <a:cubicBezTo>
                  <a:pt x="8808250" y="5392578"/>
                  <a:pt x="8810248" y="5396346"/>
                  <a:pt x="8811763" y="5402287"/>
                </a:cubicBezTo>
                <a:cubicBezTo>
                  <a:pt x="8813120" y="5401504"/>
                  <a:pt x="8812848" y="5396362"/>
                  <a:pt x="8811739" y="5391512"/>
                </a:cubicBezTo>
                <a:cubicBezTo>
                  <a:pt x="8810634" y="5386662"/>
                  <a:pt x="8808693" y="5382102"/>
                  <a:pt x="8806716" y="5382485"/>
                </a:cubicBezTo>
                <a:close/>
                <a:moveTo>
                  <a:pt x="9035982" y="5381985"/>
                </a:moveTo>
                <a:cubicBezTo>
                  <a:pt x="9036695" y="5384240"/>
                  <a:pt x="9034303" y="5383664"/>
                  <a:pt x="9033644" y="5385067"/>
                </a:cubicBezTo>
                <a:cubicBezTo>
                  <a:pt x="9037711" y="5383966"/>
                  <a:pt x="9039441" y="5385945"/>
                  <a:pt x="9036338" y="5383113"/>
                </a:cubicBezTo>
                <a:cubicBezTo>
                  <a:pt x="9036846" y="5382976"/>
                  <a:pt x="9037266" y="5382556"/>
                  <a:pt x="9037304" y="5382239"/>
                </a:cubicBezTo>
                <a:cubicBezTo>
                  <a:pt x="9037342" y="5381924"/>
                  <a:pt x="9036998" y="5381711"/>
                  <a:pt x="9035982" y="5381985"/>
                </a:cubicBezTo>
                <a:close/>
                <a:moveTo>
                  <a:pt x="6670582" y="5381143"/>
                </a:moveTo>
                <a:cubicBezTo>
                  <a:pt x="6669710" y="5382812"/>
                  <a:pt x="6671156" y="5385610"/>
                  <a:pt x="6675954" y="5387566"/>
                </a:cubicBezTo>
                <a:cubicBezTo>
                  <a:pt x="6676588" y="5386352"/>
                  <a:pt x="6677859" y="5383923"/>
                  <a:pt x="6679130" y="5381495"/>
                </a:cubicBezTo>
                <a:cubicBezTo>
                  <a:pt x="6674650" y="5378934"/>
                  <a:pt x="6671456" y="5379474"/>
                  <a:pt x="6670582" y="5381143"/>
                </a:cubicBezTo>
                <a:close/>
                <a:moveTo>
                  <a:pt x="9121535" y="5380022"/>
                </a:moveTo>
                <a:lnTo>
                  <a:pt x="9120536" y="5381000"/>
                </a:lnTo>
                <a:lnTo>
                  <a:pt x="9119466" y="5381289"/>
                </a:lnTo>
                <a:lnTo>
                  <a:pt x="9120287" y="5380581"/>
                </a:lnTo>
                <a:close/>
                <a:moveTo>
                  <a:pt x="2011693" y="5376790"/>
                </a:moveTo>
                <a:cubicBezTo>
                  <a:pt x="2008870" y="5378319"/>
                  <a:pt x="2007872" y="5385294"/>
                  <a:pt x="2010426" y="5386112"/>
                </a:cubicBezTo>
                <a:cubicBezTo>
                  <a:pt x="2012115" y="5383771"/>
                  <a:pt x="2013804" y="5381429"/>
                  <a:pt x="2015059" y="5377507"/>
                </a:cubicBezTo>
                <a:cubicBezTo>
                  <a:pt x="2013778" y="5376378"/>
                  <a:pt x="2012633" y="5376282"/>
                  <a:pt x="2011693" y="5376790"/>
                </a:cubicBezTo>
                <a:close/>
                <a:moveTo>
                  <a:pt x="8875279" y="5375098"/>
                </a:moveTo>
                <a:cubicBezTo>
                  <a:pt x="8871227" y="5375278"/>
                  <a:pt x="8870682" y="5380705"/>
                  <a:pt x="8872066" y="5381993"/>
                </a:cubicBezTo>
                <a:cubicBezTo>
                  <a:pt x="8872526" y="5382423"/>
                  <a:pt x="8873201" y="5382393"/>
                  <a:pt x="8874033" y="5381557"/>
                </a:cubicBezTo>
                <a:cubicBezTo>
                  <a:pt x="8873024" y="5381830"/>
                  <a:pt x="8873024" y="5381830"/>
                  <a:pt x="8872667" y="5380703"/>
                </a:cubicBezTo>
                <a:cubicBezTo>
                  <a:pt x="8875695" y="5379883"/>
                  <a:pt x="8877357" y="5378208"/>
                  <a:pt x="8878009" y="5376807"/>
                </a:cubicBezTo>
                <a:cubicBezTo>
                  <a:pt x="8877001" y="5377081"/>
                  <a:pt x="8875634" y="5376226"/>
                  <a:pt x="8875279" y="5375098"/>
                </a:cubicBezTo>
                <a:close/>
                <a:moveTo>
                  <a:pt x="8844709" y="5374484"/>
                </a:moveTo>
                <a:cubicBezTo>
                  <a:pt x="8845068" y="5375619"/>
                  <a:pt x="8844083" y="5375886"/>
                  <a:pt x="8844440" y="5377021"/>
                </a:cubicBezTo>
                <a:cubicBezTo>
                  <a:pt x="8843455" y="5377288"/>
                  <a:pt x="8843455" y="5377288"/>
                  <a:pt x="8843455" y="5377288"/>
                </a:cubicBezTo>
                <a:cubicBezTo>
                  <a:pt x="8843096" y="5376153"/>
                  <a:pt x="8844083" y="5375886"/>
                  <a:pt x="8844709" y="5374484"/>
                </a:cubicBezTo>
                <a:close/>
                <a:moveTo>
                  <a:pt x="2598125" y="5373509"/>
                </a:moveTo>
                <a:cubicBezTo>
                  <a:pt x="2598125" y="5373509"/>
                  <a:pt x="2590023" y="5375009"/>
                  <a:pt x="2589940" y="5376869"/>
                </a:cubicBezTo>
                <a:cubicBezTo>
                  <a:pt x="2597960" y="5377226"/>
                  <a:pt x="2605981" y="5377585"/>
                  <a:pt x="2605898" y="5379442"/>
                </a:cubicBezTo>
                <a:cubicBezTo>
                  <a:pt x="2614004" y="5377943"/>
                  <a:pt x="2614085" y="5376084"/>
                  <a:pt x="2614168" y="5374227"/>
                </a:cubicBezTo>
                <a:cubicBezTo>
                  <a:pt x="2606147" y="5373868"/>
                  <a:pt x="2606147" y="5373868"/>
                  <a:pt x="2598125" y="5373509"/>
                </a:cubicBezTo>
                <a:close/>
                <a:moveTo>
                  <a:pt x="8844350" y="5373349"/>
                </a:moveTo>
                <a:cubicBezTo>
                  <a:pt x="8844350" y="5373349"/>
                  <a:pt x="8843364" y="5373616"/>
                  <a:pt x="8843364" y="5373616"/>
                </a:cubicBezTo>
                <a:cubicBezTo>
                  <a:pt x="8841751" y="5375284"/>
                  <a:pt x="8841125" y="5376687"/>
                  <a:pt x="8841484" y="5377822"/>
                </a:cubicBezTo>
                <a:cubicBezTo>
                  <a:pt x="8841841" y="5378958"/>
                  <a:pt x="8841841" y="5378958"/>
                  <a:pt x="8841841" y="5378958"/>
                </a:cubicBezTo>
                <a:cubicBezTo>
                  <a:pt x="8842828" y="5378690"/>
                  <a:pt x="8842828" y="5378690"/>
                  <a:pt x="8842828" y="5378690"/>
                </a:cubicBezTo>
                <a:cubicBezTo>
                  <a:pt x="8842828" y="5378690"/>
                  <a:pt x="8843814" y="5378424"/>
                  <a:pt x="8844800" y="5378157"/>
                </a:cubicBezTo>
                <a:cubicBezTo>
                  <a:pt x="8845159" y="5379293"/>
                  <a:pt x="8842201" y="5380093"/>
                  <a:pt x="8842561" y="5381229"/>
                </a:cubicBezTo>
                <a:cubicBezTo>
                  <a:pt x="8848207" y="5382164"/>
                  <a:pt x="8840677" y="5385435"/>
                  <a:pt x="8842741" y="5388575"/>
                </a:cubicBezTo>
                <a:cubicBezTo>
                  <a:pt x="8848030" y="5388376"/>
                  <a:pt x="8845967" y="5385237"/>
                  <a:pt x="8847939" y="5384702"/>
                </a:cubicBezTo>
                <a:cubicBezTo>
                  <a:pt x="8850361" y="5388977"/>
                  <a:pt x="8844085" y="5389444"/>
                  <a:pt x="8849733" y="5390379"/>
                </a:cubicBezTo>
                <a:cubicBezTo>
                  <a:pt x="8845162" y="5392849"/>
                  <a:pt x="8845072" y="5389177"/>
                  <a:pt x="8843099" y="5389711"/>
                </a:cubicBezTo>
                <a:cubicBezTo>
                  <a:pt x="8843817" y="5391980"/>
                  <a:pt x="8846865" y="5394854"/>
                  <a:pt x="8841576" y="5395054"/>
                </a:cubicBezTo>
                <a:cubicBezTo>
                  <a:pt x="8842922" y="5395922"/>
                  <a:pt x="8842293" y="5397325"/>
                  <a:pt x="8844265" y="5396790"/>
                </a:cubicBezTo>
                <a:cubicBezTo>
                  <a:pt x="8844265" y="5396790"/>
                  <a:pt x="8844625" y="5397926"/>
                  <a:pt x="8844983" y="5399061"/>
                </a:cubicBezTo>
                <a:cubicBezTo>
                  <a:pt x="8845342" y="5400196"/>
                  <a:pt x="8845342" y="5400196"/>
                  <a:pt x="8846329" y="5399931"/>
                </a:cubicBezTo>
                <a:cubicBezTo>
                  <a:pt x="8847316" y="5399662"/>
                  <a:pt x="8848301" y="5399395"/>
                  <a:pt x="8847942" y="5398260"/>
                </a:cubicBezTo>
                <a:cubicBezTo>
                  <a:pt x="8847942" y="5398260"/>
                  <a:pt x="8847584" y="5397124"/>
                  <a:pt x="8847584" y="5397124"/>
                </a:cubicBezTo>
                <a:cubicBezTo>
                  <a:pt x="8849554" y="5396591"/>
                  <a:pt x="8851528" y="5396057"/>
                  <a:pt x="8851887" y="5397191"/>
                </a:cubicBezTo>
                <a:cubicBezTo>
                  <a:pt x="8849914" y="5397726"/>
                  <a:pt x="8850272" y="5398862"/>
                  <a:pt x="8851977" y="5400865"/>
                </a:cubicBezTo>
                <a:cubicBezTo>
                  <a:pt x="8853949" y="5400331"/>
                  <a:pt x="8854576" y="5398929"/>
                  <a:pt x="8857534" y="5398127"/>
                </a:cubicBezTo>
                <a:lnTo>
                  <a:pt x="8858161" y="5396725"/>
                </a:lnTo>
                <a:cubicBezTo>
                  <a:pt x="8857534" y="5398127"/>
                  <a:pt x="8856907" y="5399530"/>
                  <a:pt x="8857266" y="5400665"/>
                </a:cubicBezTo>
                <a:cubicBezTo>
                  <a:pt x="8857623" y="5401801"/>
                  <a:pt x="8858610" y="5401534"/>
                  <a:pt x="8858610" y="5401534"/>
                </a:cubicBezTo>
                <a:cubicBezTo>
                  <a:pt x="8859597" y="5401267"/>
                  <a:pt x="8859237" y="5400131"/>
                  <a:pt x="8859237" y="5400131"/>
                </a:cubicBezTo>
                <a:cubicBezTo>
                  <a:pt x="8859237" y="5400131"/>
                  <a:pt x="8858880" y="5398996"/>
                  <a:pt x="8859866" y="5398730"/>
                </a:cubicBezTo>
                <a:cubicBezTo>
                  <a:pt x="8862196" y="5399331"/>
                  <a:pt x="8860492" y="5397326"/>
                  <a:pt x="8862465" y="5396792"/>
                </a:cubicBezTo>
                <a:cubicBezTo>
                  <a:pt x="8863451" y="5396525"/>
                  <a:pt x="8864169" y="5398797"/>
                  <a:pt x="8865155" y="5398529"/>
                </a:cubicBezTo>
                <a:cubicBezTo>
                  <a:pt x="8863092" y="5395390"/>
                  <a:pt x="8866050" y="5394588"/>
                  <a:pt x="8865332" y="5392318"/>
                </a:cubicBezTo>
                <a:cubicBezTo>
                  <a:pt x="8865332" y="5392318"/>
                  <a:pt x="8865959" y="5390915"/>
                  <a:pt x="8865959" y="5390915"/>
                </a:cubicBezTo>
                <a:cubicBezTo>
                  <a:pt x="8866587" y="5389512"/>
                  <a:pt x="8867215" y="5388111"/>
                  <a:pt x="8867841" y="5386708"/>
                </a:cubicBezTo>
                <a:cubicBezTo>
                  <a:pt x="8868827" y="5386441"/>
                  <a:pt x="8868468" y="5385305"/>
                  <a:pt x="8867483" y="5385572"/>
                </a:cubicBezTo>
                <a:cubicBezTo>
                  <a:pt x="8867124" y="5384436"/>
                  <a:pt x="8866137" y="5384704"/>
                  <a:pt x="8865511" y="5386106"/>
                </a:cubicBezTo>
                <a:cubicBezTo>
                  <a:pt x="8864883" y="5387509"/>
                  <a:pt x="8864256" y="5388911"/>
                  <a:pt x="8863270" y="5389178"/>
                </a:cubicBezTo>
                <a:cubicBezTo>
                  <a:pt x="8862642" y="5390581"/>
                  <a:pt x="8862016" y="5391984"/>
                  <a:pt x="8862016" y="5391984"/>
                </a:cubicBezTo>
                <a:cubicBezTo>
                  <a:pt x="8861029" y="5392251"/>
                  <a:pt x="8861029" y="5392251"/>
                  <a:pt x="8861029" y="5392251"/>
                </a:cubicBezTo>
                <a:cubicBezTo>
                  <a:pt x="8861029" y="5392251"/>
                  <a:pt x="8860043" y="5392517"/>
                  <a:pt x="8859057" y="5392784"/>
                </a:cubicBezTo>
                <a:cubicBezTo>
                  <a:pt x="8858609" y="5387976"/>
                  <a:pt x="8855918" y="5386239"/>
                  <a:pt x="8856456" y="5381164"/>
                </a:cubicBezTo>
                <a:cubicBezTo>
                  <a:pt x="8848835" y="5380762"/>
                  <a:pt x="8850358" y="5375419"/>
                  <a:pt x="8844709" y="5374484"/>
                </a:cubicBezTo>
                <a:cubicBezTo>
                  <a:pt x="8844709" y="5374484"/>
                  <a:pt x="8844350" y="5373349"/>
                  <a:pt x="8844350" y="5373349"/>
                </a:cubicBezTo>
                <a:close/>
                <a:moveTo>
                  <a:pt x="9505967" y="5373346"/>
                </a:moveTo>
                <a:cubicBezTo>
                  <a:pt x="9496079" y="5375576"/>
                  <a:pt x="9495161" y="5382042"/>
                  <a:pt x="9504132" y="5386279"/>
                </a:cubicBezTo>
                <a:cubicBezTo>
                  <a:pt x="9513103" y="5390514"/>
                  <a:pt x="9514021" y="5384048"/>
                  <a:pt x="9522991" y="5388285"/>
                </a:cubicBezTo>
                <a:cubicBezTo>
                  <a:pt x="9523449" y="5385052"/>
                  <a:pt x="9523908" y="5381820"/>
                  <a:pt x="9533796" y="5379589"/>
                </a:cubicBezTo>
                <a:cubicBezTo>
                  <a:pt x="9524367" y="5378586"/>
                  <a:pt x="9514939" y="5377583"/>
                  <a:pt x="9505967" y="5373346"/>
                </a:cubicBezTo>
                <a:close/>
                <a:moveTo>
                  <a:pt x="9086026" y="5372977"/>
                </a:moveTo>
                <a:cubicBezTo>
                  <a:pt x="9083120" y="5377447"/>
                  <a:pt x="9089088" y="5375831"/>
                  <a:pt x="9090440" y="5376693"/>
                </a:cubicBezTo>
                <a:cubicBezTo>
                  <a:pt x="9087814" y="5378632"/>
                  <a:pt x="9090161" y="5379224"/>
                  <a:pt x="9092151" y="5378685"/>
                </a:cubicBezTo>
                <a:cubicBezTo>
                  <a:pt x="9091335" y="5379520"/>
                  <a:pt x="9091104" y="5380504"/>
                  <a:pt x="9091339" y="5381668"/>
                </a:cubicBezTo>
                <a:lnTo>
                  <a:pt x="9093236" y="5385609"/>
                </a:lnTo>
                <a:lnTo>
                  <a:pt x="9092193" y="5385011"/>
                </a:lnTo>
                <a:cubicBezTo>
                  <a:pt x="9092193" y="5385011"/>
                  <a:pt x="9091192" y="5385283"/>
                  <a:pt x="9091192" y="5385283"/>
                </a:cubicBezTo>
                <a:cubicBezTo>
                  <a:pt x="9090194" y="5385553"/>
                  <a:pt x="9090194" y="5385553"/>
                  <a:pt x="9090194" y="5385553"/>
                </a:cubicBezTo>
                <a:cubicBezTo>
                  <a:pt x="9090517" y="5386579"/>
                  <a:pt x="9090517" y="5386579"/>
                  <a:pt x="9090517" y="5386579"/>
                </a:cubicBezTo>
                <a:cubicBezTo>
                  <a:pt x="9090517" y="5386579"/>
                  <a:pt x="9092840" y="5387063"/>
                  <a:pt x="9092840" y="5387063"/>
                </a:cubicBezTo>
                <a:cubicBezTo>
                  <a:pt x="9093838" y="5386793"/>
                  <a:pt x="9093838" y="5386793"/>
                  <a:pt x="9093838" y="5386793"/>
                </a:cubicBezTo>
                <a:cubicBezTo>
                  <a:pt x="9094513" y="5385496"/>
                  <a:pt x="9093515" y="5385767"/>
                  <a:pt x="9093515" y="5385767"/>
                </a:cubicBezTo>
                <a:lnTo>
                  <a:pt x="9093386" y="5385693"/>
                </a:lnTo>
                <a:lnTo>
                  <a:pt x="9095936" y="5384260"/>
                </a:lnTo>
                <a:cubicBezTo>
                  <a:pt x="9096426" y="5383667"/>
                  <a:pt x="9096742" y="5382967"/>
                  <a:pt x="9097559" y="5382132"/>
                </a:cubicBezTo>
                <a:cubicBezTo>
                  <a:pt x="9097916" y="5383263"/>
                  <a:pt x="9098911" y="5382994"/>
                  <a:pt x="9099269" y="5384125"/>
                </a:cubicBezTo>
                <a:cubicBezTo>
                  <a:pt x="9099269" y="5384125"/>
                  <a:pt x="9099269" y="5384125"/>
                  <a:pt x="9098273" y="5384395"/>
                </a:cubicBezTo>
                <a:cubicBezTo>
                  <a:pt x="9098273" y="5384395"/>
                  <a:pt x="9098631" y="5385524"/>
                  <a:pt x="9098631" y="5385524"/>
                </a:cubicBezTo>
                <a:cubicBezTo>
                  <a:pt x="9098631" y="5385524"/>
                  <a:pt x="9098631" y="5385524"/>
                  <a:pt x="9099625" y="5385255"/>
                </a:cubicBezTo>
                <a:cubicBezTo>
                  <a:pt x="9100621" y="5384986"/>
                  <a:pt x="9100621" y="5384986"/>
                  <a:pt x="9101258" y="5383586"/>
                </a:cubicBezTo>
                <a:cubicBezTo>
                  <a:pt x="9101615" y="5384717"/>
                  <a:pt x="9101615" y="5384717"/>
                  <a:pt x="9101615" y="5384717"/>
                </a:cubicBezTo>
                <a:lnTo>
                  <a:pt x="9105602" y="5385723"/>
                </a:lnTo>
                <a:lnTo>
                  <a:pt x="9103021" y="5388249"/>
                </a:lnTo>
                <a:lnTo>
                  <a:pt x="9122628" y="5391387"/>
                </a:lnTo>
                <a:lnTo>
                  <a:pt x="9124018" y="5393456"/>
                </a:lnTo>
                <a:cubicBezTo>
                  <a:pt x="9124364" y="5394549"/>
                  <a:pt x="9125348" y="5394282"/>
                  <a:pt x="9126334" y="5394015"/>
                </a:cubicBezTo>
                <a:cubicBezTo>
                  <a:pt x="9127321" y="5393748"/>
                  <a:pt x="9128306" y="5393480"/>
                  <a:pt x="9126975" y="5392655"/>
                </a:cubicBezTo>
                <a:lnTo>
                  <a:pt x="9126739" y="5391910"/>
                </a:lnTo>
                <a:lnTo>
                  <a:pt x="9141519" y="5392347"/>
                </a:lnTo>
                <a:cubicBezTo>
                  <a:pt x="9150691" y="5396563"/>
                  <a:pt x="9160313" y="5397586"/>
                  <a:pt x="9159861" y="5400778"/>
                </a:cubicBezTo>
                <a:cubicBezTo>
                  <a:pt x="9159861" y="5400778"/>
                  <a:pt x="9159861" y="5400778"/>
                  <a:pt x="9159409" y="5403971"/>
                </a:cubicBezTo>
                <a:cubicBezTo>
                  <a:pt x="9158955" y="5407163"/>
                  <a:pt x="9158955" y="5407163"/>
                  <a:pt x="9158955" y="5407163"/>
                </a:cubicBezTo>
                <a:cubicBezTo>
                  <a:pt x="9168581" y="5408187"/>
                  <a:pt x="9168581" y="5408187"/>
                  <a:pt x="9169034" y="5404994"/>
                </a:cubicBezTo>
                <a:cubicBezTo>
                  <a:pt x="9169034" y="5404994"/>
                  <a:pt x="9169486" y="5401803"/>
                  <a:pt x="9169486" y="5401803"/>
                </a:cubicBezTo>
                <a:cubicBezTo>
                  <a:pt x="9189188" y="5400658"/>
                  <a:pt x="9187830" y="5410235"/>
                  <a:pt x="9186924" y="5416620"/>
                </a:cubicBezTo>
                <a:cubicBezTo>
                  <a:pt x="9177299" y="5415595"/>
                  <a:pt x="9167222" y="5417764"/>
                  <a:pt x="9158049" y="5413548"/>
                </a:cubicBezTo>
                <a:cubicBezTo>
                  <a:pt x="9157823" y="5415143"/>
                  <a:pt x="9155304" y="5415686"/>
                  <a:pt x="9151639" y="5415701"/>
                </a:cubicBezTo>
                <a:lnTo>
                  <a:pt x="9145763" y="5415255"/>
                </a:lnTo>
                <a:lnTo>
                  <a:pt x="9145773" y="5414631"/>
                </a:lnTo>
                <a:cubicBezTo>
                  <a:pt x="9145544" y="5413485"/>
                  <a:pt x="9144946" y="5412438"/>
                  <a:pt x="9143608" y="5411592"/>
                </a:cubicBezTo>
                <a:lnTo>
                  <a:pt x="9142545" y="5415010"/>
                </a:lnTo>
                <a:lnTo>
                  <a:pt x="9138350" y="5414692"/>
                </a:lnTo>
                <a:lnTo>
                  <a:pt x="9135132" y="5411691"/>
                </a:lnTo>
                <a:lnTo>
                  <a:pt x="9137046" y="5408279"/>
                </a:lnTo>
                <a:cubicBezTo>
                  <a:pt x="9137457" y="5406638"/>
                  <a:pt x="9137833" y="5405310"/>
                  <a:pt x="9139478" y="5405478"/>
                </a:cubicBezTo>
                <a:cubicBezTo>
                  <a:pt x="9139123" y="5404350"/>
                  <a:pt x="9131829" y="5401430"/>
                  <a:pt x="9133337" y="5396125"/>
                </a:cubicBezTo>
                <a:cubicBezTo>
                  <a:pt x="9129424" y="5397184"/>
                  <a:pt x="9129515" y="5400832"/>
                  <a:pt x="9126937" y="5402754"/>
                </a:cubicBezTo>
                <a:lnTo>
                  <a:pt x="9128353" y="5408453"/>
                </a:lnTo>
                <a:lnTo>
                  <a:pt x="9120006" y="5406259"/>
                </a:lnTo>
                <a:cubicBezTo>
                  <a:pt x="9109928" y="5408428"/>
                  <a:pt x="9118648" y="5415837"/>
                  <a:pt x="9109022" y="5414811"/>
                </a:cubicBezTo>
                <a:lnTo>
                  <a:pt x="9106388" y="5413830"/>
                </a:lnTo>
                <a:lnTo>
                  <a:pt x="9105038" y="5412245"/>
                </a:lnTo>
                <a:lnTo>
                  <a:pt x="9103356" y="5412701"/>
                </a:lnTo>
                <a:lnTo>
                  <a:pt x="9099889" y="5411410"/>
                </a:lnTo>
                <a:cubicBezTo>
                  <a:pt x="9096808" y="5409462"/>
                  <a:pt x="9099138" y="5408090"/>
                  <a:pt x="9103275" y="5406909"/>
                </a:cubicBezTo>
                <a:lnTo>
                  <a:pt x="9104247" y="5406681"/>
                </a:lnTo>
                <a:lnTo>
                  <a:pt x="9104078" y="5409835"/>
                </a:lnTo>
                <a:cubicBezTo>
                  <a:pt x="9105568" y="5408541"/>
                  <a:pt x="9106121" y="5407502"/>
                  <a:pt x="9106159" y="5406767"/>
                </a:cubicBezTo>
                <a:lnTo>
                  <a:pt x="9105493" y="5406387"/>
                </a:lnTo>
                <a:lnTo>
                  <a:pt x="9110381" y="5405236"/>
                </a:lnTo>
                <a:cubicBezTo>
                  <a:pt x="9100758" y="5404211"/>
                  <a:pt x="9101210" y="5401019"/>
                  <a:pt x="9092041" y="5396803"/>
                </a:cubicBezTo>
                <a:lnTo>
                  <a:pt x="9084567" y="5396958"/>
                </a:lnTo>
                <a:lnTo>
                  <a:pt x="9087425" y="5389788"/>
                </a:lnTo>
                <a:cubicBezTo>
                  <a:pt x="9087899" y="5386590"/>
                  <a:pt x="9087075" y="5383129"/>
                  <a:pt x="9083477" y="5378578"/>
                </a:cubicBezTo>
                <a:cubicBezTo>
                  <a:pt x="9085467" y="5378040"/>
                  <a:pt x="9088171" y="5379762"/>
                  <a:pt x="9087456" y="5377500"/>
                </a:cubicBezTo>
                <a:cubicBezTo>
                  <a:pt x="9086461" y="5377771"/>
                  <a:pt x="9085110" y="5376908"/>
                  <a:pt x="9083756" y="5376046"/>
                </a:cubicBezTo>
                <a:cubicBezTo>
                  <a:pt x="9083756" y="5376046"/>
                  <a:pt x="9083399" y="5374916"/>
                  <a:pt x="9083399" y="5374916"/>
                </a:cubicBezTo>
                <a:cubicBezTo>
                  <a:pt x="9084394" y="5374647"/>
                  <a:pt x="9084037" y="5373516"/>
                  <a:pt x="9085031" y="5373246"/>
                </a:cubicBezTo>
                <a:cubicBezTo>
                  <a:pt x="9085031" y="5373246"/>
                  <a:pt x="9086026" y="5372977"/>
                  <a:pt x="9086026" y="5372977"/>
                </a:cubicBezTo>
                <a:close/>
                <a:moveTo>
                  <a:pt x="9466900" y="5372707"/>
                </a:moveTo>
                <a:cubicBezTo>
                  <a:pt x="9457455" y="5377952"/>
                  <a:pt x="9465590" y="5381944"/>
                  <a:pt x="9456581" y="5384111"/>
                </a:cubicBezTo>
                <a:cubicBezTo>
                  <a:pt x="9465154" y="5385022"/>
                  <a:pt x="9464280" y="5391181"/>
                  <a:pt x="9472853" y="5392093"/>
                </a:cubicBezTo>
                <a:cubicBezTo>
                  <a:pt x="9473289" y="5389014"/>
                  <a:pt x="9475038" y="5376699"/>
                  <a:pt x="9466900" y="5372707"/>
                </a:cubicBezTo>
                <a:close/>
                <a:moveTo>
                  <a:pt x="9524459" y="5371797"/>
                </a:moveTo>
                <a:cubicBezTo>
                  <a:pt x="9523968" y="5375262"/>
                  <a:pt x="9523968" y="5375262"/>
                  <a:pt x="9523968" y="5375262"/>
                </a:cubicBezTo>
                <a:cubicBezTo>
                  <a:pt x="9523968" y="5375262"/>
                  <a:pt x="9526539" y="5375536"/>
                  <a:pt x="9529172" y="5375375"/>
                </a:cubicBezTo>
                <a:cubicBezTo>
                  <a:pt x="9531806" y="5375217"/>
                  <a:pt x="9534500" y="5374624"/>
                  <a:pt x="9534747" y="5372892"/>
                </a:cubicBezTo>
                <a:cubicBezTo>
                  <a:pt x="9524459" y="5371797"/>
                  <a:pt x="9524459" y="5371797"/>
                  <a:pt x="9524459" y="5371797"/>
                </a:cubicBezTo>
                <a:close/>
                <a:moveTo>
                  <a:pt x="8804858" y="5371133"/>
                </a:moveTo>
                <a:cubicBezTo>
                  <a:pt x="8804858" y="5371133"/>
                  <a:pt x="8803746" y="5371349"/>
                  <a:pt x="8803746" y="5371349"/>
                </a:cubicBezTo>
                <a:cubicBezTo>
                  <a:pt x="8804516" y="5374372"/>
                  <a:pt x="8805029" y="5376389"/>
                  <a:pt x="8806143" y="5376173"/>
                </a:cubicBezTo>
                <a:cubicBezTo>
                  <a:pt x="8805886" y="5375166"/>
                  <a:pt x="8806036" y="5374607"/>
                  <a:pt x="8806015" y="5373950"/>
                </a:cubicBezTo>
                <a:cubicBezTo>
                  <a:pt x="8805992" y="5373294"/>
                  <a:pt x="8805800" y="5372537"/>
                  <a:pt x="8804858" y="5371133"/>
                </a:cubicBezTo>
                <a:close/>
                <a:moveTo>
                  <a:pt x="3018169" y="5370940"/>
                </a:moveTo>
                <a:cubicBezTo>
                  <a:pt x="3011286" y="5371442"/>
                  <a:pt x="3009700" y="5374611"/>
                  <a:pt x="3003936" y="5374354"/>
                </a:cubicBezTo>
                <a:cubicBezTo>
                  <a:pt x="3003765" y="5378186"/>
                  <a:pt x="3011537" y="5376613"/>
                  <a:pt x="3011451" y="5378529"/>
                </a:cubicBezTo>
                <a:cubicBezTo>
                  <a:pt x="3011365" y="5380445"/>
                  <a:pt x="3011280" y="5382361"/>
                  <a:pt x="3003592" y="5382018"/>
                </a:cubicBezTo>
                <a:cubicBezTo>
                  <a:pt x="3003592" y="5382018"/>
                  <a:pt x="3003592" y="5382018"/>
                  <a:pt x="2995906" y="5381675"/>
                </a:cubicBezTo>
                <a:cubicBezTo>
                  <a:pt x="2995906" y="5381675"/>
                  <a:pt x="2995821" y="5383591"/>
                  <a:pt x="2995821" y="5383591"/>
                </a:cubicBezTo>
                <a:cubicBezTo>
                  <a:pt x="3003508" y="5383934"/>
                  <a:pt x="3003508" y="5383934"/>
                  <a:pt x="3003508" y="5383934"/>
                </a:cubicBezTo>
                <a:cubicBezTo>
                  <a:pt x="3003423" y="5385851"/>
                  <a:pt x="3011194" y="5384278"/>
                  <a:pt x="3011194" y="5384278"/>
                </a:cubicBezTo>
                <a:cubicBezTo>
                  <a:pt x="3018626" y="5390369"/>
                  <a:pt x="2972336" y="5392143"/>
                  <a:pt x="2995137" y="5398921"/>
                </a:cubicBezTo>
                <a:cubicBezTo>
                  <a:pt x="3002823" y="5399264"/>
                  <a:pt x="3002823" y="5399264"/>
                  <a:pt x="3010595" y="5397691"/>
                </a:cubicBezTo>
                <a:cubicBezTo>
                  <a:pt x="3002908" y="5397348"/>
                  <a:pt x="3003080" y="5393515"/>
                  <a:pt x="3010853" y="5391943"/>
                </a:cubicBezTo>
                <a:cubicBezTo>
                  <a:pt x="3010853" y="5391943"/>
                  <a:pt x="3010766" y="5393858"/>
                  <a:pt x="3018454" y="5394202"/>
                </a:cubicBezTo>
                <a:cubicBezTo>
                  <a:pt x="3026312" y="5390712"/>
                  <a:pt x="3030347" y="5386573"/>
                  <a:pt x="3031489" y="5382545"/>
                </a:cubicBezTo>
                <a:cubicBezTo>
                  <a:pt x="3032632" y="5378515"/>
                  <a:pt x="3030883" y="5374597"/>
                  <a:pt x="3027166" y="5371551"/>
                </a:cubicBezTo>
                <a:cubicBezTo>
                  <a:pt x="3023346" y="5370901"/>
                  <a:pt x="3020463" y="5370773"/>
                  <a:pt x="3018169" y="5370940"/>
                </a:cubicBezTo>
                <a:close/>
                <a:moveTo>
                  <a:pt x="9038604" y="5369857"/>
                </a:moveTo>
                <a:cubicBezTo>
                  <a:pt x="9034627" y="5370935"/>
                  <a:pt x="9033990" y="5372335"/>
                  <a:pt x="9035699" y="5374327"/>
                </a:cubicBezTo>
                <a:cubicBezTo>
                  <a:pt x="9036414" y="5376589"/>
                  <a:pt x="9039321" y="5372118"/>
                  <a:pt x="9042024" y="5373842"/>
                </a:cubicBezTo>
                <a:cubicBezTo>
                  <a:pt x="9043019" y="5373572"/>
                  <a:pt x="9043019" y="5373572"/>
                  <a:pt x="9043019" y="5373572"/>
                </a:cubicBezTo>
                <a:cubicBezTo>
                  <a:pt x="9042381" y="5374974"/>
                  <a:pt x="9042740" y="5376105"/>
                  <a:pt x="9042740" y="5376105"/>
                </a:cubicBezTo>
                <a:cubicBezTo>
                  <a:pt x="9043097" y="5377235"/>
                  <a:pt x="9043097" y="5377235"/>
                  <a:pt x="9043097" y="5377235"/>
                </a:cubicBezTo>
                <a:cubicBezTo>
                  <a:pt x="9043454" y="5378366"/>
                  <a:pt x="9043454" y="5378366"/>
                  <a:pt x="9043454" y="5378366"/>
                </a:cubicBezTo>
                <a:cubicBezTo>
                  <a:pt x="9044448" y="5378097"/>
                  <a:pt x="9044448" y="5378097"/>
                  <a:pt x="9044448" y="5378097"/>
                </a:cubicBezTo>
                <a:cubicBezTo>
                  <a:pt x="9046796" y="5378689"/>
                  <a:pt x="9050137" y="5379012"/>
                  <a:pt x="9052765" y="5377073"/>
                </a:cubicBezTo>
                <a:cubicBezTo>
                  <a:pt x="9052842" y="5380736"/>
                  <a:pt x="9056619" y="5385852"/>
                  <a:pt x="9057334" y="5388114"/>
                </a:cubicBezTo>
                <a:cubicBezTo>
                  <a:pt x="9057971" y="5386714"/>
                  <a:pt x="9059961" y="5386175"/>
                  <a:pt x="9061593" y="5384505"/>
                </a:cubicBezTo>
                <a:cubicBezTo>
                  <a:pt x="9061950" y="5385637"/>
                  <a:pt x="9062945" y="5385367"/>
                  <a:pt x="9063303" y="5386497"/>
                </a:cubicBezTo>
                <a:cubicBezTo>
                  <a:pt x="9061313" y="5387035"/>
                  <a:pt x="9062028" y="5389299"/>
                  <a:pt x="9061391" y="5390700"/>
                </a:cubicBezTo>
                <a:cubicBezTo>
                  <a:pt x="9062385" y="5390430"/>
                  <a:pt x="9062385" y="5390430"/>
                  <a:pt x="9062385" y="5390430"/>
                </a:cubicBezTo>
                <a:cubicBezTo>
                  <a:pt x="9061391" y="5390700"/>
                  <a:pt x="9060754" y="5392099"/>
                  <a:pt x="9060754" y="5392099"/>
                </a:cubicBezTo>
                <a:cubicBezTo>
                  <a:pt x="9059758" y="5392369"/>
                  <a:pt x="9059758" y="5392369"/>
                  <a:pt x="9059758" y="5392369"/>
                </a:cubicBezTo>
                <a:cubicBezTo>
                  <a:pt x="9060116" y="5393500"/>
                  <a:pt x="9060116" y="5393500"/>
                  <a:pt x="9060116" y="5393500"/>
                </a:cubicBezTo>
                <a:cubicBezTo>
                  <a:pt x="9061112" y="5393231"/>
                  <a:pt x="9061112" y="5393231"/>
                  <a:pt x="9062105" y="5392961"/>
                </a:cubicBezTo>
                <a:cubicBezTo>
                  <a:pt x="9062105" y="5392961"/>
                  <a:pt x="9062463" y="5394093"/>
                  <a:pt x="9062463" y="5394093"/>
                </a:cubicBezTo>
                <a:cubicBezTo>
                  <a:pt x="9062820" y="5395222"/>
                  <a:pt x="9063178" y="5396355"/>
                  <a:pt x="9063535" y="5397485"/>
                </a:cubicBezTo>
                <a:lnTo>
                  <a:pt x="9063750" y="5398165"/>
                </a:lnTo>
                <a:lnTo>
                  <a:pt x="9053497" y="5399019"/>
                </a:lnTo>
                <a:lnTo>
                  <a:pt x="9052840" y="5397895"/>
                </a:lnTo>
                <a:cubicBezTo>
                  <a:pt x="9052187" y="5399318"/>
                  <a:pt x="9052187" y="5399318"/>
                  <a:pt x="9050151" y="5399869"/>
                </a:cubicBezTo>
                <a:cubicBezTo>
                  <a:pt x="9051240" y="5403313"/>
                  <a:pt x="9052913" y="5401614"/>
                  <a:pt x="9051603" y="5404461"/>
                </a:cubicBezTo>
                <a:lnTo>
                  <a:pt x="9054598" y="5401045"/>
                </a:lnTo>
                <a:lnTo>
                  <a:pt x="9057985" y="5404419"/>
                </a:lnTo>
                <a:lnTo>
                  <a:pt x="9068766" y="5406995"/>
                </a:lnTo>
                <a:lnTo>
                  <a:pt x="9068304" y="5410239"/>
                </a:lnTo>
                <a:cubicBezTo>
                  <a:pt x="9068143" y="5411873"/>
                  <a:pt x="9069013" y="5412909"/>
                  <a:pt x="9073692" y="5412277"/>
                </a:cubicBezTo>
                <a:cubicBezTo>
                  <a:pt x="9071584" y="5409033"/>
                  <a:pt x="9069215" y="5408403"/>
                  <a:pt x="9073952" y="5409663"/>
                </a:cubicBezTo>
                <a:lnTo>
                  <a:pt x="9073275" y="5408073"/>
                </a:lnTo>
                <a:lnTo>
                  <a:pt x="9083464" y="5410506"/>
                </a:lnTo>
                <a:lnTo>
                  <a:pt x="9080836" y="5411218"/>
                </a:lnTo>
                <a:cubicBezTo>
                  <a:pt x="9081371" y="5412916"/>
                  <a:pt x="9080892" y="5413965"/>
                  <a:pt x="9080538" y="5414982"/>
                </a:cubicBezTo>
                <a:lnTo>
                  <a:pt x="9080740" y="5416580"/>
                </a:lnTo>
                <a:lnTo>
                  <a:pt x="9075749" y="5416942"/>
                </a:lnTo>
                <a:lnTo>
                  <a:pt x="9075112" y="5417536"/>
                </a:lnTo>
                <a:lnTo>
                  <a:pt x="9075210" y="5416763"/>
                </a:lnTo>
                <a:cubicBezTo>
                  <a:pt x="9072668" y="5417451"/>
                  <a:pt x="9071648" y="5418595"/>
                  <a:pt x="9071349" y="5419834"/>
                </a:cubicBezTo>
                <a:lnTo>
                  <a:pt x="9071485" y="5420907"/>
                </a:lnTo>
                <a:lnTo>
                  <a:pt x="9069828" y="5422449"/>
                </a:lnTo>
                <a:lnTo>
                  <a:pt x="9069430" y="5421814"/>
                </a:lnTo>
                <a:cubicBezTo>
                  <a:pt x="9068967" y="5421624"/>
                  <a:pt x="9068563" y="5422050"/>
                  <a:pt x="9068435" y="5423345"/>
                </a:cubicBezTo>
                <a:lnTo>
                  <a:pt x="9068397" y="5423368"/>
                </a:lnTo>
                <a:lnTo>
                  <a:pt x="9064072" y="5421775"/>
                </a:lnTo>
                <a:cubicBezTo>
                  <a:pt x="9061723" y="5421120"/>
                  <a:pt x="9059317" y="5420865"/>
                  <a:pt x="9059090" y="5422461"/>
                </a:cubicBezTo>
                <a:lnTo>
                  <a:pt x="9064145" y="5426345"/>
                </a:lnTo>
                <a:lnTo>
                  <a:pt x="9062939" y="5427494"/>
                </a:lnTo>
                <a:cubicBezTo>
                  <a:pt x="9062641" y="5427988"/>
                  <a:pt x="9062757" y="5428351"/>
                  <a:pt x="9063591" y="5428440"/>
                </a:cubicBezTo>
                <a:lnTo>
                  <a:pt x="9065015" y="5426942"/>
                </a:lnTo>
                <a:lnTo>
                  <a:pt x="9065579" y="5427279"/>
                </a:lnTo>
                <a:lnTo>
                  <a:pt x="9065944" y="5427803"/>
                </a:lnTo>
                <a:lnTo>
                  <a:pt x="9065728" y="5427368"/>
                </a:lnTo>
                <a:lnTo>
                  <a:pt x="9073056" y="5431743"/>
                </a:lnTo>
                <a:lnTo>
                  <a:pt x="9072269" y="5431956"/>
                </a:lnTo>
                <a:cubicBezTo>
                  <a:pt x="9071275" y="5432225"/>
                  <a:pt x="9071275" y="5432225"/>
                  <a:pt x="9071632" y="5433357"/>
                </a:cubicBezTo>
                <a:cubicBezTo>
                  <a:pt x="9071632" y="5433357"/>
                  <a:pt x="9071989" y="5434487"/>
                  <a:pt x="9072983" y="5434218"/>
                </a:cubicBezTo>
                <a:cubicBezTo>
                  <a:pt x="9073979" y="5433948"/>
                  <a:pt x="9073979" y="5433948"/>
                  <a:pt x="9074973" y="5433679"/>
                </a:cubicBezTo>
                <a:lnTo>
                  <a:pt x="9074989" y="5434390"/>
                </a:lnTo>
                <a:lnTo>
                  <a:pt x="9064496" y="5435998"/>
                </a:lnTo>
                <a:cubicBezTo>
                  <a:pt x="9061979" y="5436540"/>
                  <a:pt x="9061865" y="5437338"/>
                  <a:pt x="9066450" y="5439445"/>
                </a:cubicBezTo>
                <a:cubicBezTo>
                  <a:pt x="9056599" y="5440018"/>
                  <a:pt x="9049266" y="5440049"/>
                  <a:pt x="9041992" y="5439680"/>
                </a:cubicBezTo>
                <a:lnTo>
                  <a:pt x="9034246" y="5438984"/>
                </a:lnTo>
                <a:lnTo>
                  <a:pt x="9036406" y="5437218"/>
                </a:lnTo>
                <a:cubicBezTo>
                  <a:pt x="9036910" y="5435393"/>
                  <a:pt x="9037616" y="5433360"/>
                  <a:pt x="9041277" y="5432982"/>
                </a:cubicBezTo>
                <a:lnTo>
                  <a:pt x="9039606" y="5423904"/>
                </a:lnTo>
                <a:lnTo>
                  <a:pt x="9040182" y="5424145"/>
                </a:lnTo>
                <a:cubicBezTo>
                  <a:pt x="9042693" y="5424853"/>
                  <a:pt x="9045265" y="5425126"/>
                  <a:pt x="9050408" y="5425673"/>
                </a:cubicBezTo>
                <a:cubicBezTo>
                  <a:pt x="9050899" y="5422210"/>
                  <a:pt x="9051391" y="5418746"/>
                  <a:pt x="9041105" y="5417652"/>
                </a:cubicBezTo>
                <a:lnTo>
                  <a:pt x="9038082" y="5418998"/>
                </a:lnTo>
                <a:lnTo>
                  <a:pt x="9036860" y="5415496"/>
                </a:lnTo>
                <a:lnTo>
                  <a:pt x="9036917" y="5415444"/>
                </a:lnTo>
                <a:lnTo>
                  <a:pt x="9036814" y="5415363"/>
                </a:lnTo>
                <a:lnTo>
                  <a:pt x="9036551" y="5414615"/>
                </a:lnTo>
                <a:cubicBezTo>
                  <a:pt x="9037904" y="5415477"/>
                  <a:pt x="9037267" y="5416878"/>
                  <a:pt x="9039257" y="5416339"/>
                </a:cubicBezTo>
                <a:cubicBezTo>
                  <a:pt x="9037190" y="5413215"/>
                  <a:pt x="9041526" y="5413269"/>
                  <a:pt x="9040812" y="5411007"/>
                </a:cubicBezTo>
                <a:cubicBezTo>
                  <a:pt x="9037826" y="5411815"/>
                  <a:pt x="9038185" y="5412946"/>
                  <a:pt x="9035200" y="5413754"/>
                </a:cubicBezTo>
                <a:cubicBezTo>
                  <a:pt x="9035302" y="5410657"/>
                  <a:pt x="9033623" y="5406201"/>
                  <a:pt x="9032327" y="5402100"/>
                </a:cubicBezTo>
                <a:lnTo>
                  <a:pt x="9031751" y="5392587"/>
                </a:lnTo>
                <a:lnTo>
                  <a:pt x="9030040" y="5390594"/>
                </a:lnTo>
                <a:cubicBezTo>
                  <a:pt x="9030040" y="5390594"/>
                  <a:pt x="9029683" y="5389463"/>
                  <a:pt x="9030679" y="5389194"/>
                </a:cubicBezTo>
                <a:cubicBezTo>
                  <a:pt x="9030679" y="5389194"/>
                  <a:pt x="9031673" y="5388924"/>
                  <a:pt x="9031673" y="5388924"/>
                </a:cubicBezTo>
                <a:cubicBezTo>
                  <a:pt x="9031673" y="5388924"/>
                  <a:pt x="9032668" y="5388655"/>
                  <a:pt x="9032310" y="5387524"/>
                </a:cubicBezTo>
                <a:cubicBezTo>
                  <a:pt x="9031316" y="5387793"/>
                  <a:pt x="9031316" y="5387793"/>
                  <a:pt x="9030321" y="5388062"/>
                </a:cubicBezTo>
                <a:cubicBezTo>
                  <a:pt x="9029326" y="5388332"/>
                  <a:pt x="9028332" y="5388602"/>
                  <a:pt x="9027694" y="5390001"/>
                </a:cubicBezTo>
                <a:cubicBezTo>
                  <a:pt x="9027337" y="5388871"/>
                  <a:pt x="9027337" y="5388871"/>
                  <a:pt x="9027337" y="5388871"/>
                </a:cubicBezTo>
                <a:cubicBezTo>
                  <a:pt x="9024911" y="5384616"/>
                  <a:pt x="9025191" y="5382085"/>
                  <a:pt x="9028176" y="5381276"/>
                </a:cubicBezTo>
                <a:cubicBezTo>
                  <a:pt x="9027181" y="5381546"/>
                  <a:pt x="9025829" y="5380684"/>
                  <a:pt x="9025472" y="5379553"/>
                </a:cubicBezTo>
                <a:cubicBezTo>
                  <a:pt x="9027461" y="5379014"/>
                  <a:pt x="9027818" y="5380145"/>
                  <a:pt x="9028815" y="5379876"/>
                </a:cubicBezTo>
                <a:cubicBezTo>
                  <a:pt x="9029808" y="5379606"/>
                  <a:pt x="9029808" y="5379606"/>
                  <a:pt x="9029808" y="5379606"/>
                </a:cubicBezTo>
                <a:cubicBezTo>
                  <a:pt x="9030165" y="5380737"/>
                  <a:pt x="9032155" y="5380199"/>
                  <a:pt x="9033507" y="5381061"/>
                </a:cubicBezTo>
                <a:cubicBezTo>
                  <a:pt x="9033507" y="5381061"/>
                  <a:pt x="9034144" y="5379660"/>
                  <a:pt x="9034144" y="5379660"/>
                </a:cubicBezTo>
                <a:cubicBezTo>
                  <a:pt x="9035139" y="5379391"/>
                  <a:pt x="9033787" y="5378529"/>
                  <a:pt x="9032791" y="5378798"/>
                </a:cubicBezTo>
                <a:cubicBezTo>
                  <a:pt x="9032791" y="5378798"/>
                  <a:pt x="9031797" y="5379068"/>
                  <a:pt x="9031440" y="5377936"/>
                </a:cubicBezTo>
                <a:cubicBezTo>
                  <a:pt x="9031440" y="5377936"/>
                  <a:pt x="9031440" y="5377936"/>
                  <a:pt x="9031083" y="5376806"/>
                </a:cubicBezTo>
                <a:cubicBezTo>
                  <a:pt x="9033072" y="5376266"/>
                  <a:pt x="9034782" y="5378260"/>
                  <a:pt x="9034067" y="5375997"/>
                </a:cubicBezTo>
                <a:cubicBezTo>
                  <a:pt x="9029731" y="5375944"/>
                  <a:pt x="9035544" y="5367002"/>
                  <a:pt x="9038604" y="5369857"/>
                </a:cubicBezTo>
                <a:close/>
                <a:moveTo>
                  <a:pt x="9653620" y="5369132"/>
                </a:moveTo>
                <a:cubicBezTo>
                  <a:pt x="9653129" y="5372596"/>
                  <a:pt x="9652638" y="5376060"/>
                  <a:pt x="9652638" y="5376060"/>
                </a:cubicBezTo>
                <a:cubicBezTo>
                  <a:pt x="9663417" y="5373690"/>
                  <a:pt x="9653620" y="5369132"/>
                  <a:pt x="9653620" y="5369132"/>
                </a:cubicBezTo>
                <a:close/>
                <a:moveTo>
                  <a:pt x="2733464" y="5366289"/>
                </a:moveTo>
                <a:cubicBezTo>
                  <a:pt x="2725979" y="5365955"/>
                  <a:pt x="2718406" y="5367536"/>
                  <a:pt x="2710921" y="5367202"/>
                </a:cubicBezTo>
                <a:cubicBezTo>
                  <a:pt x="2710664" y="5372951"/>
                  <a:pt x="2740779" y="5370455"/>
                  <a:pt x="2733037" y="5375870"/>
                </a:cubicBezTo>
                <a:cubicBezTo>
                  <a:pt x="2733037" y="5375870"/>
                  <a:pt x="2725551" y="5375535"/>
                  <a:pt x="2725551" y="5375535"/>
                </a:cubicBezTo>
                <a:cubicBezTo>
                  <a:pt x="2725551" y="5375535"/>
                  <a:pt x="2725551" y="5375535"/>
                  <a:pt x="2725465" y="5377451"/>
                </a:cubicBezTo>
                <a:cubicBezTo>
                  <a:pt x="2725465" y="5377451"/>
                  <a:pt x="2732950" y="5377786"/>
                  <a:pt x="2732950" y="5377786"/>
                </a:cubicBezTo>
                <a:cubicBezTo>
                  <a:pt x="2732950" y="5377786"/>
                  <a:pt x="2740436" y="5378121"/>
                  <a:pt x="2740352" y="5380037"/>
                </a:cubicBezTo>
                <a:cubicBezTo>
                  <a:pt x="2740352" y="5380037"/>
                  <a:pt x="2732866" y="5379702"/>
                  <a:pt x="2732866" y="5379702"/>
                </a:cubicBezTo>
                <a:cubicBezTo>
                  <a:pt x="2732866" y="5379702"/>
                  <a:pt x="2732779" y="5381618"/>
                  <a:pt x="2732779" y="5381618"/>
                </a:cubicBezTo>
                <a:cubicBezTo>
                  <a:pt x="2740266" y="5381953"/>
                  <a:pt x="2740266" y="5381953"/>
                  <a:pt x="2740266" y="5381953"/>
                </a:cubicBezTo>
                <a:cubicBezTo>
                  <a:pt x="2740266" y="5381953"/>
                  <a:pt x="2740352" y="5380037"/>
                  <a:pt x="2740352" y="5380037"/>
                </a:cubicBezTo>
                <a:cubicBezTo>
                  <a:pt x="2747922" y="5378454"/>
                  <a:pt x="2740695" y="5372371"/>
                  <a:pt x="2748264" y="5370790"/>
                </a:cubicBezTo>
                <a:cubicBezTo>
                  <a:pt x="2740779" y="5370455"/>
                  <a:pt x="2740779" y="5370455"/>
                  <a:pt x="2733378" y="5368205"/>
                </a:cubicBezTo>
                <a:cubicBezTo>
                  <a:pt x="2733378" y="5368205"/>
                  <a:pt x="2740950" y="5366623"/>
                  <a:pt x="2740950" y="5366623"/>
                </a:cubicBezTo>
                <a:cubicBezTo>
                  <a:pt x="2733464" y="5366289"/>
                  <a:pt x="2733464" y="5366289"/>
                  <a:pt x="2733464" y="5366289"/>
                </a:cubicBezTo>
                <a:close/>
                <a:moveTo>
                  <a:pt x="2016156" y="5365791"/>
                </a:moveTo>
                <a:cubicBezTo>
                  <a:pt x="2015320" y="5365524"/>
                  <a:pt x="2014051" y="5366604"/>
                  <a:pt x="2014051" y="5366604"/>
                </a:cubicBezTo>
                <a:cubicBezTo>
                  <a:pt x="2013189" y="5369299"/>
                  <a:pt x="2013189" y="5369299"/>
                  <a:pt x="2013189" y="5369299"/>
                </a:cubicBezTo>
                <a:cubicBezTo>
                  <a:pt x="2012756" y="5370647"/>
                  <a:pt x="2013593" y="5370915"/>
                  <a:pt x="2014430" y="5371183"/>
                </a:cubicBezTo>
                <a:cubicBezTo>
                  <a:pt x="2014430" y="5371183"/>
                  <a:pt x="2015268" y="5371450"/>
                  <a:pt x="2015699" y="5370103"/>
                </a:cubicBezTo>
                <a:cubicBezTo>
                  <a:pt x="2016562" y="5367408"/>
                  <a:pt x="2016562" y="5367408"/>
                  <a:pt x="2016562" y="5367408"/>
                </a:cubicBezTo>
                <a:cubicBezTo>
                  <a:pt x="2016562" y="5367408"/>
                  <a:pt x="2016156" y="5365791"/>
                  <a:pt x="2016156" y="5365791"/>
                </a:cubicBezTo>
                <a:close/>
                <a:moveTo>
                  <a:pt x="9579349" y="5365185"/>
                </a:moveTo>
                <a:cubicBezTo>
                  <a:pt x="9576714" y="5365344"/>
                  <a:pt x="9574020" y="5365936"/>
                  <a:pt x="9573774" y="5367669"/>
                </a:cubicBezTo>
                <a:cubicBezTo>
                  <a:pt x="9584062" y="5368764"/>
                  <a:pt x="9584062" y="5368764"/>
                  <a:pt x="9584062" y="5368764"/>
                </a:cubicBezTo>
                <a:cubicBezTo>
                  <a:pt x="9584553" y="5365299"/>
                  <a:pt x="9584062" y="5368764"/>
                  <a:pt x="9584553" y="5365299"/>
                </a:cubicBezTo>
                <a:cubicBezTo>
                  <a:pt x="9584553" y="5365299"/>
                  <a:pt x="9581982" y="5365025"/>
                  <a:pt x="9579349" y="5365185"/>
                </a:cubicBezTo>
                <a:close/>
                <a:moveTo>
                  <a:pt x="2702985" y="5364927"/>
                </a:moveTo>
                <a:cubicBezTo>
                  <a:pt x="2702985" y="5364927"/>
                  <a:pt x="2704974" y="5365365"/>
                  <a:pt x="2706965" y="5365803"/>
                </a:cubicBezTo>
                <a:lnTo>
                  <a:pt x="2707838" y="5365996"/>
                </a:lnTo>
                <a:lnTo>
                  <a:pt x="2707570" y="5366310"/>
                </a:lnTo>
                <a:cubicBezTo>
                  <a:pt x="2707941" y="5366458"/>
                  <a:pt x="2708940" y="5366590"/>
                  <a:pt x="2710944" y="5366679"/>
                </a:cubicBezTo>
                <a:lnTo>
                  <a:pt x="2707838" y="5365996"/>
                </a:lnTo>
                <a:lnTo>
                  <a:pt x="2707968" y="5365848"/>
                </a:lnTo>
                <a:cubicBezTo>
                  <a:pt x="2708985" y="5365545"/>
                  <a:pt x="2711007" y="5365285"/>
                  <a:pt x="2711007" y="5365285"/>
                </a:cubicBezTo>
                <a:cubicBezTo>
                  <a:pt x="2702985" y="5364927"/>
                  <a:pt x="2702985" y="5364927"/>
                  <a:pt x="2702985" y="5364927"/>
                </a:cubicBezTo>
                <a:close/>
                <a:moveTo>
                  <a:pt x="8808365" y="5364844"/>
                </a:moveTo>
                <a:cubicBezTo>
                  <a:pt x="8808365" y="5364844"/>
                  <a:pt x="8807367" y="5365115"/>
                  <a:pt x="8806367" y="5365386"/>
                </a:cubicBezTo>
                <a:cubicBezTo>
                  <a:pt x="8805082" y="5368181"/>
                  <a:pt x="8805439" y="5369308"/>
                  <a:pt x="8805794" y="5370436"/>
                </a:cubicBezTo>
                <a:cubicBezTo>
                  <a:pt x="8806506" y="5372692"/>
                  <a:pt x="8806864" y="5373819"/>
                  <a:pt x="8808218" y="5374676"/>
                </a:cubicBezTo>
                <a:cubicBezTo>
                  <a:pt x="8808575" y="5375803"/>
                  <a:pt x="8809930" y="5376660"/>
                  <a:pt x="8809645" y="5379186"/>
                </a:cubicBezTo>
                <a:cubicBezTo>
                  <a:pt x="8809645" y="5379186"/>
                  <a:pt x="8810644" y="5378916"/>
                  <a:pt x="8810644" y="5378916"/>
                </a:cubicBezTo>
                <a:cubicBezTo>
                  <a:pt x="8811642" y="5378645"/>
                  <a:pt x="8811642" y="5378645"/>
                  <a:pt x="8812641" y="5378375"/>
                </a:cubicBezTo>
                <a:cubicBezTo>
                  <a:pt x="8811929" y="5376119"/>
                  <a:pt x="8810573" y="5375263"/>
                  <a:pt x="8809860" y="5373007"/>
                </a:cubicBezTo>
                <a:cubicBezTo>
                  <a:pt x="8808148" y="5371022"/>
                  <a:pt x="8806437" y="5369038"/>
                  <a:pt x="8808722" y="5365971"/>
                </a:cubicBezTo>
                <a:cubicBezTo>
                  <a:pt x="8808722" y="5365971"/>
                  <a:pt x="8808722" y="5365971"/>
                  <a:pt x="8808365" y="5364844"/>
                </a:cubicBezTo>
                <a:close/>
                <a:moveTo>
                  <a:pt x="3120571" y="5364494"/>
                </a:moveTo>
                <a:cubicBezTo>
                  <a:pt x="3117542" y="5364824"/>
                  <a:pt x="3115495" y="5365665"/>
                  <a:pt x="3115413" y="5367522"/>
                </a:cubicBezTo>
                <a:cubicBezTo>
                  <a:pt x="3123516" y="5366022"/>
                  <a:pt x="3123349" y="5369738"/>
                  <a:pt x="3131372" y="5370097"/>
                </a:cubicBezTo>
                <a:cubicBezTo>
                  <a:pt x="3131454" y="5368239"/>
                  <a:pt x="3133503" y="5367399"/>
                  <a:pt x="3134536" y="5366747"/>
                </a:cubicBezTo>
                <a:cubicBezTo>
                  <a:pt x="3135571" y="5366095"/>
                  <a:pt x="3135590" y="5365630"/>
                  <a:pt x="3131621" y="5364522"/>
                </a:cubicBezTo>
                <a:cubicBezTo>
                  <a:pt x="3127610" y="5364344"/>
                  <a:pt x="3123600" y="5364164"/>
                  <a:pt x="3120571" y="5364494"/>
                </a:cubicBezTo>
                <a:close/>
                <a:moveTo>
                  <a:pt x="2294293" y="5362877"/>
                </a:moveTo>
                <a:cubicBezTo>
                  <a:pt x="2293171" y="5362439"/>
                  <a:pt x="2291533" y="5363318"/>
                  <a:pt x="2291533" y="5363318"/>
                </a:cubicBezTo>
                <a:cubicBezTo>
                  <a:pt x="2291533" y="5363318"/>
                  <a:pt x="2291533" y="5363318"/>
                  <a:pt x="2291020" y="5364636"/>
                </a:cubicBezTo>
                <a:cubicBezTo>
                  <a:pt x="2291020" y="5364636"/>
                  <a:pt x="2291626" y="5366392"/>
                  <a:pt x="2292231" y="5368148"/>
                </a:cubicBezTo>
                <a:cubicBezTo>
                  <a:pt x="2292838" y="5369904"/>
                  <a:pt x="2293960" y="5370343"/>
                  <a:pt x="2293445" y="5371661"/>
                </a:cubicBezTo>
                <a:cubicBezTo>
                  <a:pt x="2294050" y="5373417"/>
                  <a:pt x="2296294" y="5374293"/>
                  <a:pt x="2297415" y="5374732"/>
                </a:cubicBezTo>
                <a:cubicBezTo>
                  <a:pt x="2299657" y="5375608"/>
                  <a:pt x="2301294" y="5374728"/>
                  <a:pt x="2301294" y="5374728"/>
                </a:cubicBezTo>
                <a:cubicBezTo>
                  <a:pt x="2301809" y="5373411"/>
                  <a:pt x="2301204" y="5371654"/>
                  <a:pt x="2300597" y="5369899"/>
                </a:cubicBezTo>
                <a:cubicBezTo>
                  <a:pt x="2299991" y="5368141"/>
                  <a:pt x="2298870" y="5367704"/>
                  <a:pt x="2298262" y="5365947"/>
                </a:cubicBezTo>
                <a:cubicBezTo>
                  <a:pt x="2298262" y="5365947"/>
                  <a:pt x="2296536" y="5363753"/>
                  <a:pt x="2294293" y="5362877"/>
                </a:cubicBezTo>
                <a:close/>
                <a:moveTo>
                  <a:pt x="2815615" y="5362277"/>
                </a:moveTo>
                <a:cubicBezTo>
                  <a:pt x="2815615" y="5362277"/>
                  <a:pt x="2807532" y="5363313"/>
                  <a:pt x="2815553" y="5363672"/>
                </a:cubicBezTo>
                <a:cubicBezTo>
                  <a:pt x="2815553" y="5363672"/>
                  <a:pt x="2815553" y="5363672"/>
                  <a:pt x="2815615" y="5362277"/>
                </a:cubicBezTo>
                <a:close/>
                <a:moveTo>
                  <a:pt x="2628126" y="5361584"/>
                </a:moveTo>
                <a:cubicBezTo>
                  <a:pt x="2620774" y="5361256"/>
                  <a:pt x="2613339" y="5362739"/>
                  <a:pt x="2605988" y="5362411"/>
                </a:cubicBezTo>
                <a:cubicBezTo>
                  <a:pt x="2605908" y="5364222"/>
                  <a:pt x="2605908" y="5364222"/>
                  <a:pt x="2598555" y="5363895"/>
                </a:cubicBezTo>
                <a:cubicBezTo>
                  <a:pt x="2598474" y="5365705"/>
                  <a:pt x="2598393" y="5367517"/>
                  <a:pt x="2598312" y="5369329"/>
                </a:cubicBezTo>
                <a:cubicBezTo>
                  <a:pt x="2605665" y="5369657"/>
                  <a:pt x="2613097" y="5368174"/>
                  <a:pt x="2620369" y="5370314"/>
                </a:cubicBezTo>
                <a:cubicBezTo>
                  <a:pt x="2620449" y="5368502"/>
                  <a:pt x="2620449" y="5368502"/>
                  <a:pt x="2620531" y="5366691"/>
                </a:cubicBezTo>
                <a:cubicBezTo>
                  <a:pt x="2620531" y="5366691"/>
                  <a:pt x="2613177" y="5366363"/>
                  <a:pt x="2613177" y="5366363"/>
                </a:cubicBezTo>
                <a:cubicBezTo>
                  <a:pt x="2620612" y="5364878"/>
                  <a:pt x="2620612" y="5364878"/>
                  <a:pt x="2627964" y="5365207"/>
                </a:cubicBezTo>
                <a:cubicBezTo>
                  <a:pt x="2628045" y="5363396"/>
                  <a:pt x="2628045" y="5363396"/>
                  <a:pt x="2628126" y="5361584"/>
                </a:cubicBezTo>
                <a:close/>
                <a:moveTo>
                  <a:pt x="8859613" y="5360669"/>
                </a:moveTo>
                <a:cubicBezTo>
                  <a:pt x="8858626" y="5360936"/>
                  <a:pt x="8858626" y="5360936"/>
                  <a:pt x="8857640" y="5361203"/>
                </a:cubicBezTo>
                <a:cubicBezTo>
                  <a:pt x="8857017" y="5362618"/>
                  <a:pt x="8857017" y="5362618"/>
                  <a:pt x="8856030" y="5362885"/>
                </a:cubicBezTo>
                <a:cubicBezTo>
                  <a:pt x="8855046" y="5363152"/>
                  <a:pt x="8853073" y="5363686"/>
                  <a:pt x="8851723" y="5362806"/>
                </a:cubicBezTo>
                <a:lnTo>
                  <a:pt x="8850375" y="5361924"/>
                </a:lnTo>
                <a:cubicBezTo>
                  <a:pt x="8849752" y="5363339"/>
                  <a:pt x="8849752" y="5363339"/>
                  <a:pt x="8849752" y="5363339"/>
                </a:cubicBezTo>
                <a:cubicBezTo>
                  <a:pt x="8849752" y="5363339"/>
                  <a:pt x="8850113" y="5364487"/>
                  <a:pt x="8849128" y="5364754"/>
                </a:cubicBezTo>
                <a:cubicBezTo>
                  <a:pt x="8849128" y="5364754"/>
                  <a:pt x="8848505" y="5366170"/>
                  <a:pt x="8848505" y="5366170"/>
                </a:cubicBezTo>
                <a:cubicBezTo>
                  <a:pt x="8847518" y="5366437"/>
                  <a:pt x="8847518" y="5366437"/>
                  <a:pt x="8847882" y="5367584"/>
                </a:cubicBezTo>
                <a:cubicBezTo>
                  <a:pt x="8847882" y="5367584"/>
                  <a:pt x="8847882" y="5367584"/>
                  <a:pt x="8848868" y="5367317"/>
                </a:cubicBezTo>
                <a:cubicBezTo>
                  <a:pt x="8849230" y="5368466"/>
                  <a:pt x="8850217" y="5368198"/>
                  <a:pt x="8850840" y="5366783"/>
                </a:cubicBezTo>
                <a:cubicBezTo>
                  <a:pt x="8850840" y="5366783"/>
                  <a:pt x="8851826" y="5366517"/>
                  <a:pt x="8851463" y="5365368"/>
                </a:cubicBezTo>
                <a:cubicBezTo>
                  <a:pt x="8851463" y="5365368"/>
                  <a:pt x="8851463" y="5365368"/>
                  <a:pt x="8852449" y="5365101"/>
                </a:cubicBezTo>
                <a:cubicBezTo>
                  <a:pt x="8853798" y="5365982"/>
                  <a:pt x="8854784" y="5365715"/>
                  <a:pt x="8856756" y="5365180"/>
                </a:cubicBezTo>
                <a:cubicBezTo>
                  <a:pt x="8858728" y="5364647"/>
                  <a:pt x="8859353" y="5363232"/>
                  <a:pt x="8859974" y="5361817"/>
                </a:cubicBezTo>
                <a:cubicBezTo>
                  <a:pt x="8860961" y="5361549"/>
                  <a:pt x="8860598" y="5360401"/>
                  <a:pt x="8859613" y="5360669"/>
                </a:cubicBezTo>
                <a:close/>
                <a:moveTo>
                  <a:pt x="2523704" y="5360412"/>
                </a:moveTo>
                <a:cubicBezTo>
                  <a:pt x="2515590" y="5362144"/>
                  <a:pt x="2523612" y="5362502"/>
                  <a:pt x="2523612" y="5362502"/>
                </a:cubicBezTo>
                <a:cubicBezTo>
                  <a:pt x="2523612" y="5362502"/>
                  <a:pt x="2523704" y="5360412"/>
                  <a:pt x="2523704" y="5360412"/>
                </a:cubicBezTo>
                <a:close/>
                <a:moveTo>
                  <a:pt x="6689915" y="5360040"/>
                </a:moveTo>
                <a:lnTo>
                  <a:pt x="6689674" y="5361069"/>
                </a:lnTo>
                <a:lnTo>
                  <a:pt x="6685576" y="5360572"/>
                </a:lnTo>
                <a:close/>
                <a:moveTo>
                  <a:pt x="2981809" y="5359925"/>
                </a:moveTo>
                <a:cubicBezTo>
                  <a:pt x="2988853" y="5362160"/>
                  <a:pt x="2981553" y="5365674"/>
                  <a:pt x="2988597" y="5367909"/>
                </a:cubicBezTo>
                <a:cubicBezTo>
                  <a:pt x="2992204" y="5367110"/>
                  <a:pt x="2995789" y="5366791"/>
                  <a:pt x="2997605" y="5366151"/>
                </a:cubicBezTo>
                <a:cubicBezTo>
                  <a:pt x="2999419" y="5365512"/>
                  <a:pt x="2999461" y="5364554"/>
                  <a:pt x="2995981" y="5362479"/>
                </a:cubicBezTo>
                <a:cubicBezTo>
                  <a:pt x="2995981" y="5362479"/>
                  <a:pt x="2988853" y="5362160"/>
                  <a:pt x="2981809" y="5359925"/>
                </a:cubicBezTo>
                <a:close/>
                <a:moveTo>
                  <a:pt x="2959085" y="5358910"/>
                </a:moveTo>
                <a:cubicBezTo>
                  <a:pt x="2959085" y="5358910"/>
                  <a:pt x="2952323" y="5360355"/>
                  <a:pt x="2952323" y="5360355"/>
                </a:cubicBezTo>
                <a:cubicBezTo>
                  <a:pt x="2958929" y="5362395"/>
                  <a:pt x="2958929" y="5362395"/>
                  <a:pt x="2958929" y="5362395"/>
                </a:cubicBezTo>
                <a:cubicBezTo>
                  <a:pt x="2962309" y="5361673"/>
                  <a:pt x="2962329" y="5361238"/>
                  <a:pt x="2961513" y="5360765"/>
                </a:cubicBezTo>
                <a:cubicBezTo>
                  <a:pt x="2960696" y="5360292"/>
                  <a:pt x="2959046" y="5359782"/>
                  <a:pt x="2959085" y="5358910"/>
                </a:cubicBezTo>
                <a:close/>
                <a:moveTo>
                  <a:pt x="6680031" y="5358236"/>
                </a:moveTo>
                <a:lnTo>
                  <a:pt x="6684042" y="5360385"/>
                </a:lnTo>
                <a:lnTo>
                  <a:pt x="6679653" y="5359852"/>
                </a:lnTo>
                <a:close/>
                <a:moveTo>
                  <a:pt x="8799392" y="5357835"/>
                </a:moveTo>
                <a:cubicBezTo>
                  <a:pt x="8800402" y="5361796"/>
                  <a:pt x="8798047" y="5361211"/>
                  <a:pt x="8800108" y="5364970"/>
                </a:cubicBezTo>
                <a:cubicBezTo>
                  <a:pt x="8800887" y="5365857"/>
                  <a:pt x="8802253" y="5366892"/>
                  <a:pt x="8803397" y="5367059"/>
                </a:cubicBezTo>
                <a:cubicBezTo>
                  <a:pt x="8804543" y="5367227"/>
                  <a:pt x="8805468" y="5366528"/>
                  <a:pt x="8805363" y="5363951"/>
                </a:cubicBezTo>
                <a:cubicBezTo>
                  <a:pt x="8803514" y="5365349"/>
                  <a:pt x="8803302" y="5360195"/>
                  <a:pt x="8803049" y="5359205"/>
                </a:cubicBezTo>
                <a:cubicBezTo>
                  <a:pt x="8801200" y="5360602"/>
                  <a:pt x="8801494" y="5357428"/>
                  <a:pt x="8799392" y="5357835"/>
                </a:cubicBezTo>
                <a:close/>
                <a:moveTo>
                  <a:pt x="2697089" y="5356984"/>
                </a:moveTo>
                <a:cubicBezTo>
                  <a:pt x="2689805" y="5360151"/>
                  <a:pt x="2704062" y="5360787"/>
                  <a:pt x="2711194" y="5361105"/>
                </a:cubicBezTo>
                <a:cubicBezTo>
                  <a:pt x="2711194" y="5361105"/>
                  <a:pt x="2711194" y="5361105"/>
                  <a:pt x="2711271" y="5359362"/>
                </a:cubicBezTo>
                <a:cubicBezTo>
                  <a:pt x="2704141" y="5359044"/>
                  <a:pt x="2697089" y="5356984"/>
                  <a:pt x="2697089" y="5356984"/>
                </a:cubicBezTo>
                <a:close/>
                <a:moveTo>
                  <a:pt x="2732830" y="5356486"/>
                </a:moveTo>
                <a:cubicBezTo>
                  <a:pt x="2732752" y="5358228"/>
                  <a:pt x="2727406" y="5357988"/>
                  <a:pt x="2727329" y="5359731"/>
                </a:cubicBezTo>
                <a:cubicBezTo>
                  <a:pt x="2732675" y="5359970"/>
                  <a:pt x="2732675" y="5359970"/>
                  <a:pt x="2732752" y="5358228"/>
                </a:cubicBezTo>
                <a:cubicBezTo>
                  <a:pt x="2732752" y="5358228"/>
                  <a:pt x="2732752" y="5358228"/>
                  <a:pt x="2732830" y="5356486"/>
                </a:cubicBezTo>
                <a:close/>
                <a:moveTo>
                  <a:pt x="8837584" y="5355595"/>
                </a:moveTo>
                <a:cubicBezTo>
                  <a:pt x="8837950" y="5356751"/>
                  <a:pt x="8837950" y="5356751"/>
                  <a:pt x="8837950" y="5356751"/>
                </a:cubicBezTo>
                <a:cubicBezTo>
                  <a:pt x="8836586" y="5355866"/>
                  <a:pt x="8836586" y="5355866"/>
                  <a:pt x="8835588" y="5356137"/>
                </a:cubicBezTo>
                <a:cubicBezTo>
                  <a:pt x="8835588" y="5356137"/>
                  <a:pt x="8834588" y="5356407"/>
                  <a:pt x="8833590" y="5356678"/>
                </a:cubicBezTo>
                <a:cubicBezTo>
                  <a:pt x="8833590" y="5356678"/>
                  <a:pt x="8833954" y="5357833"/>
                  <a:pt x="8833954" y="5357833"/>
                </a:cubicBezTo>
                <a:cubicBezTo>
                  <a:pt x="8833954" y="5357833"/>
                  <a:pt x="8833954" y="5357833"/>
                  <a:pt x="8835317" y="5358718"/>
                </a:cubicBezTo>
                <a:cubicBezTo>
                  <a:pt x="8835317" y="5358718"/>
                  <a:pt x="8836317" y="5358448"/>
                  <a:pt x="8836317" y="5358448"/>
                </a:cubicBezTo>
                <a:cubicBezTo>
                  <a:pt x="8837048" y="5360759"/>
                  <a:pt x="8834319" y="5358989"/>
                  <a:pt x="8833685" y="5360414"/>
                </a:cubicBezTo>
                <a:cubicBezTo>
                  <a:pt x="8834050" y="5361571"/>
                  <a:pt x="8834050" y="5361571"/>
                  <a:pt x="8834050" y="5361571"/>
                </a:cubicBezTo>
                <a:cubicBezTo>
                  <a:pt x="8833685" y="5360414"/>
                  <a:pt x="8832686" y="5360685"/>
                  <a:pt x="8831688" y="5360956"/>
                </a:cubicBezTo>
                <a:cubicBezTo>
                  <a:pt x="8831688" y="5360956"/>
                  <a:pt x="8830688" y="5361227"/>
                  <a:pt x="8831054" y="5362382"/>
                </a:cubicBezTo>
                <a:cubicBezTo>
                  <a:pt x="8831054" y="5362382"/>
                  <a:pt x="8831054" y="5362382"/>
                  <a:pt x="8832052" y="5362112"/>
                </a:cubicBezTo>
                <a:cubicBezTo>
                  <a:pt x="8832052" y="5362112"/>
                  <a:pt x="8832052" y="5362112"/>
                  <a:pt x="8832419" y="5363267"/>
                </a:cubicBezTo>
                <a:cubicBezTo>
                  <a:pt x="8830785" y="5364963"/>
                  <a:pt x="8830516" y="5367545"/>
                  <a:pt x="8834878" y="5367619"/>
                </a:cubicBezTo>
                <a:cubicBezTo>
                  <a:pt x="8838509" y="5365381"/>
                  <a:pt x="8842236" y="5366880"/>
                  <a:pt x="8845598" y="5367224"/>
                </a:cubicBezTo>
                <a:cubicBezTo>
                  <a:pt x="8845004" y="5363623"/>
                  <a:pt x="8845589" y="5360328"/>
                  <a:pt x="8845027" y="5358126"/>
                </a:cubicBezTo>
                <a:cubicBezTo>
                  <a:pt x="8844469" y="5355927"/>
                  <a:pt x="8842764" y="5354821"/>
                  <a:pt x="8837584" y="5355595"/>
                </a:cubicBezTo>
                <a:close/>
                <a:moveTo>
                  <a:pt x="9634851" y="5354242"/>
                </a:moveTo>
                <a:cubicBezTo>
                  <a:pt x="9625422" y="5353238"/>
                  <a:pt x="9624962" y="5356471"/>
                  <a:pt x="9606105" y="5354465"/>
                </a:cubicBezTo>
                <a:cubicBezTo>
                  <a:pt x="9606105" y="5354465"/>
                  <a:pt x="9605646" y="5357698"/>
                  <a:pt x="9605646" y="5357698"/>
                </a:cubicBezTo>
                <a:cubicBezTo>
                  <a:pt x="9605646" y="5357698"/>
                  <a:pt x="9605186" y="5360931"/>
                  <a:pt x="9605186" y="5360931"/>
                </a:cubicBezTo>
                <a:lnTo>
                  <a:pt x="9614617" y="5361933"/>
                </a:lnTo>
                <a:cubicBezTo>
                  <a:pt x="9624045" y="5362936"/>
                  <a:pt x="9623586" y="5366170"/>
                  <a:pt x="9632558" y="5370407"/>
                </a:cubicBezTo>
                <a:cubicBezTo>
                  <a:pt x="9633934" y="5360709"/>
                  <a:pt x="9633934" y="5360709"/>
                  <a:pt x="9634851" y="5354242"/>
                </a:cubicBezTo>
                <a:close/>
                <a:moveTo>
                  <a:pt x="3027696" y="5352200"/>
                </a:moveTo>
                <a:cubicBezTo>
                  <a:pt x="3027618" y="5353943"/>
                  <a:pt x="3019519" y="5355327"/>
                  <a:pt x="3027540" y="5355685"/>
                </a:cubicBezTo>
                <a:cubicBezTo>
                  <a:pt x="3027540" y="5355685"/>
                  <a:pt x="3027540" y="5355685"/>
                  <a:pt x="3027618" y="5353943"/>
                </a:cubicBezTo>
                <a:cubicBezTo>
                  <a:pt x="3027618" y="5353943"/>
                  <a:pt x="3027696" y="5352200"/>
                  <a:pt x="3027696" y="5352200"/>
                </a:cubicBezTo>
                <a:close/>
                <a:moveTo>
                  <a:pt x="8866725" y="5351710"/>
                </a:moveTo>
                <a:cubicBezTo>
                  <a:pt x="8866577" y="5352958"/>
                  <a:pt x="8865694" y="5355311"/>
                  <a:pt x="8865466" y="5356733"/>
                </a:cubicBezTo>
                <a:cubicBezTo>
                  <a:pt x="8865236" y="5358154"/>
                  <a:pt x="8865662" y="5358643"/>
                  <a:pt x="8868132" y="5356161"/>
                </a:cubicBezTo>
                <a:cubicBezTo>
                  <a:pt x="8864385" y="5357176"/>
                  <a:pt x="8869037" y="5353877"/>
                  <a:pt x="8868920" y="5352380"/>
                </a:cubicBezTo>
                <a:cubicBezTo>
                  <a:pt x="8868881" y="5351881"/>
                  <a:pt x="8868312" y="5351583"/>
                  <a:pt x="8866725" y="5351710"/>
                </a:cubicBezTo>
                <a:close/>
                <a:moveTo>
                  <a:pt x="3124859" y="5350954"/>
                </a:moveTo>
                <a:cubicBezTo>
                  <a:pt x="3110155" y="5350298"/>
                  <a:pt x="3102717" y="5351886"/>
                  <a:pt x="3102630" y="5353802"/>
                </a:cubicBezTo>
                <a:cubicBezTo>
                  <a:pt x="3109898" y="5356047"/>
                  <a:pt x="3117163" y="5358291"/>
                  <a:pt x="3124516" y="5358620"/>
                </a:cubicBezTo>
                <a:cubicBezTo>
                  <a:pt x="3124602" y="5356703"/>
                  <a:pt x="3126504" y="5355347"/>
                  <a:pt x="3127476" y="5354192"/>
                </a:cubicBezTo>
                <a:cubicBezTo>
                  <a:pt x="3128450" y="5353035"/>
                  <a:pt x="3128491" y="5352076"/>
                  <a:pt x="3124859" y="5350954"/>
                </a:cubicBezTo>
                <a:close/>
                <a:moveTo>
                  <a:pt x="8864153" y="5350685"/>
                </a:moveTo>
                <a:cubicBezTo>
                  <a:pt x="8864013" y="5350346"/>
                  <a:pt x="8863703" y="5350430"/>
                  <a:pt x="8863147" y="5351217"/>
                </a:cubicBezTo>
                <a:cubicBezTo>
                  <a:pt x="8862895" y="5353829"/>
                  <a:pt x="8856700" y="5358050"/>
                  <a:pt x="8863014" y="5357612"/>
                </a:cubicBezTo>
                <a:cubicBezTo>
                  <a:pt x="8863481" y="5356531"/>
                  <a:pt x="8864576" y="5351704"/>
                  <a:pt x="8864153" y="5350685"/>
                </a:cubicBezTo>
                <a:close/>
                <a:moveTo>
                  <a:pt x="2633430" y="5349657"/>
                </a:moveTo>
                <a:cubicBezTo>
                  <a:pt x="2628136" y="5350108"/>
                  <a:pt x="2638540" y="5353322"/>
                  <a:pt x="2644697" y="5350455"/>
                </a:cubicBezTo>
                <a:cubicBezTo>
                  <a:pt x="2638705" y="5349663"/>
                  <a:pt x="2635195" y="5349507"/>
                  <a:pt x="2633430" y="5349657"/>
                </a:cubicBezTo>
                <a:close/>
                <a:moveTo>
                  <a:pt x="2710809" y="5345727"/>
                </a:moveTo>
                <a:cubicBezTo>
                  <a:pt x="2710726" y="5347585"/>
                  <a:pt x="2703240" y="5347250"/>
                  <a:pt x="2695753" y="5346917"/>
                </a:cubicBezTo>
                <a:cubicBezTo>
                  <a:pt x="2695672" y="5348774"/>
                  <a:pt x="2695672" y="5348774"/>
                  <a:pt x="2695588" y="5350633"/>
                </a:cubicBezTo>
                <a:cubicBezTo>
                  <a:pt x="2703156" y="5349110"/>
                  <a:pt x="2710642" y="5349443"/>
                  <a:pt x="2718129" y="5349778"/>
                </a:cubicBezTo>
                <a:cubicBezTo>
                  <a:pt x="2725530" y="5351970"/>
                  <a:pt x="2725530" y="5351970"/>
                  <a:pt x="2725530" y="5351970"/>
                </a:cubicBezTo>
                <a:cubicBezTo>
                  <a:pt x="2733017" y="5352306"/>
                  <a:pt x="2733017" y="5352306"/>
                  <a:pt x="2733017" y="5352306"/>
                </a:cubicBezTo>
                <a:cubicBezTo>
                  <a:pt x="2733017" y="5352306"/>
                  <a:pt x="2733017" y="5352306"/>
                  <a:pt x="2733100" y="5350447"/>
                </a:cubicBezTo>
                <a:cubicBezTo>
                  <a:pt x="2733100" y="5350447"/>
                  <a:pt x="2725613" y="5350113"/>
                  <a:pt x="2725613" y="5350113"/>
                </a:cubicBezTo>
                <a:cubicBezTo>
                  <a:pt x="2718210" y="5347921"/>
                  <a:pt x="2718294" y="5346061"/>
                  <a:pt x="2710809" y="5345727"/>
                </a:cubicBezTo>
                <a:close/>
                <a:moveTo>
                  <a:pt x="8830222" y="5342902"/>
                </a:moveTo>
                <a:cubicBezTo>
                  <a:pt x="8826876" y="5342473"/>
                  <a:pt x="8824096" y="5347232"/>
                  <a:pt x="8828040" y="5346163"/>
                </a:cubicBezTo>
                <a:cubicBezTo>
                  <a:pt x="8827652" y="5344932"/>
                  <a:pt x="8830998" y="5345361"/>
                  <a:pt x="8830222" y="5342902"/>
                </a:cubicBezTo>
                <a:close/>
                <a:moveTo>
                  <a:pt x="2645039" y="5342790"/>
                </a:moveTo>
                <a:cubicBezTo>
                  <a:pt x="2637018" y="5342431"/>
                  <a:pt x="2628919" y="5343816"/>
                  <a:pt x="2628843" y="5345558"/>
                </a:cubicBezTo>
                <a:cubicBezTo>
                  <a:pt x="2636862" y="5345916"/>
                  <a:pt x="2636862" y="5345916"/>
                  <a:pt x="2644884" y="5346274"/>
                </a:cubicBezTo>
                <a:cubicBezTo>
                  <a:pt x="2644962" y="5344532"/>
                  <a:pt x="2645039" y="5342790"/>
                  <a:pt x="2645039" y="5342790"/>
                </a:cubicBezTo>
                <a:close/>
                <a:moveTo>
                  <a:pt x="2682562" y="5342371"/>
                </a:moveTo>
                <a:cubicBezTo>
                  <a:pt x="2682469" y="5344462"/>
                  <a:pt x="2689152" y="5344761"/>
                  <a:pt x="2689152" y="5344761"/>
                </a:cubicBezTo>
                <a:cubicBezTo>
                  <a:pt x="2689152" y="5344761"/>
                  <a:pt x="2695836" y="5345059"/>
                  <a:pt x="2695836" y="5345059"/>
                </a:cubicBezTo>
                <a:cubicBezTo>
                  <a:pt x="2695836" y="5345059"/>
                  <a:pt x="2695930" y="5342968"/>
                  <a:pt x="2695930" y="5342968"/>
                </a:cubicBezTo>
                <a:cubicBezTo>
                  <a:pt x="2695930" y="5342968"/>
                  <a:pt x="2689246" y="5342670"/>
                  <a:pt x="2689246" y="5342670"/>
                </a:cubicBezTo>
                <a:cubicBezTo>
                  <a:pt x="2689246" y="5342670"/>
                  <a:pt x="2689246" y="5342670"/>
                  <a:pt x="2682562" y="5342371"/>
                </a:cubicBezTo>
                <a:close/>
                <a:moveTo>
                  <a:pt x="2966547" y="5341790"/>
                </a:moveTo>
                <a:cubicBezTo>
                  <a:pt x="2966461" y="5343706"/>
                  <a:pt x="2966461" y="5343706"/>
                  <a:pt x="2966376" y="5345622"/>
                </a:cubicBezTo>
                <a:cubicBezTo>
                  <a:pt x="2973776" y="5347872"/>
                  <a:pt x="2981218" y="5349166"/>
                  <a:pt x="2987781" y="5349218"/>
                </a:cubicBezTo>
                <a:lnTo>
                  <a:pt x="3003891" y="5345378"/>
                </a:lnTo>
                <a:lnTo>
                  <a:pt x="3003976" y="5343461"/>
                </a:lnTo>
                <a:cubicBezTo>
                  <a:pt x="2989004" y="5342792"/>
                  <a:pt x="2981433" y="5344374"/>
                  <a:pt x="2966547" y="5341790"/>
                </a:cubicBezTo>
                <a:close/>
                <a:moveTo>
                  <a:pt x="2658498" y="5341296"/>
                </a:moveTo>
                <a:cubicBezTo>
                  <a:pt x="2658406" y="5343387"/>
                  <a:pt x="2666427" y="5343746"/>
                  <a:pt x="2666335" y="5345835"/>
                </a:cubicBezTo>
                <a:cubicBezTo>
                  <a:pt x="2666427" y="5343746"/>
                  <a:pt x="2666427" y="5343746"/>
                  <a:pt x="2666520" y="5341655"/>
                </a:cubicBezTo>
                <a:cubicBezTo>
                  <a:pt x="2666520" y="5341655"/>
                  <a:pt x="2658498" y="5341296"/>
                  <a:pt x="2658498" y="5341296"/>
                </a:cubicBezTo>
                <a:close/>
                <a:moveTo>
                  <a:pt x="2585687" y="5340139"/>
                </a:moveTo>
                <a:cubicBezTo>
                  <a:pt x="2585600" y="5342091"/>
                  <a:pt x="2593088" y="5342423"/>
                  <a:pt x="2593088" y="5342423"/>
                </a:cubicBezTo>
                <a:cubicBezTo>
                  <a:pt x="2593000" y="5344375"/>
                  <a:pt x="2585339" y="5347943"/>
                  <a:pt x="2585253" y="5349894"/>
                </a:cubicBezTo>
                <a:cubicBezTo>
                  <a:pt x="2577504" y="5355413"/>
                  <a:pt x="2584903" y="5357698"/>
                  <a:pt x="2592302" y="5359984"/>
                </a:cubicBezTo>
                <a:cubicBezTo>
                  <a:pt x="2607360" y="5358702"/>
                  <a:pt x="2607623" y="5352849"/>
                  <a:pt x="2615282" y="5349280"/>
                </a:cubicBezTo>
                <a:cubicBezTo>
                  <a:pt x="2607884" y="5346995"/>
                  <a:pt x="2608058" y="5343094"/>
                  <a:pt x="2585687" y="5340139"/>
                </a:cubicBezTo>
                <a:close/>
                <a:moveTo>
                  <a:pt x="9387659" y="5339145"/>
                </a:moveTo>
                <a:cubicBezTo>
                  <a:pt x="9390959" y="5338484"/>
                  <a:pt x="9395856" y="5338397"/>
                  <a:pt x="9403074" y="5339165"/>
                </a:cubicBezTo>
                <a:cubicBezTo>
                  <a:pt x="9412697" y="5340189"/>
                  <a:pt x="9422322" y="5341212"/>
                  <a:pt x="9421871" y="5344405"/>
                </a:cubicBezTo>
                <a:cubicBezTo>
                  <a:pt x="9392998" y="5341334"/>
                  <a:pt x="9400808" y="5355127"/>
                  <a:pt x="9410433" y="5356150"/>
                </a:cubicBezTo>
                <a:cubicBezTo>
                  <a:pt x="9410433" y="5356150"/>
                  <a:pt x="9400808" y="5355127"/>
                  <a:pt x="9400808" y="5355127"/>
                </a:cubicBezTo>
                <a:cubicBezTo>
                  <a:pt x="9401261" y="5351935"/>
                  <a:pt x="9401261" y="5351935"/>
                  <a:pt x="9391639" y="5350910"/>
                </a:cubicBezTo>
                <a:cubicBezTo>
                  <a:pt x="9400808" y="5355127"/>
                  <a:pt x="9391186" y="5354103"/>
                  <a:pt x="9391186" y="5354103"/>
                </a:cubicBezTo>
                <a:cubicBezTo>
                  <a:pt x="9391186" y="5354103"/>
                  <a:pt x="9381561" y="5353078"/>
                  <a:pt x="9381561" y="5353078"/>
                </a:cubicBezTo>
                <a:cubicBezTo>
                  <a:pt x="9382241" y="5348290"/>
                  <a:pt x="9377761" y="5341130"/>
                  <a:pt x="9387659" y="5339145"/>
                </a:cubicBezTo>
                <a:close/>
                <a:moveTo>
                  <a:pt x="9520803" y="5336247"/>
                </a:moveTo>
                <a:cubicBezTo>
                  <a:pt x="9520803" y="5336247"/>
                  <a:pt x="9520803" y="5336247"/>
                  <a:pt x="9520361" y="5339365"/>
                </a:cubicBezTo>
                <a:cubicBezTo>
                  <a:pt x="9510203" y="5341449"/>
                  <a:pt x="9519476" y="5345599"/>
                  <a:pt x="9509760" y="5344566"/>
                </a:cubicBezTo>
                <a:cubicBezTo>
                  <a:pt x="9509760" y="5344566"/>
                  <a:pt x="9509319" y="5347684"/>
                  <a:pt x="9500045" y="5343532"/>
                </a:cubicBezTo>
                <a:cubicBezTo>
                  <a:pt x="9494303" y="5349251"/>
                  <a:pt x="9491212" y="5353668"/>
                  <a:pt x="9493143" y="5357434"/>
                </a:cubicBezTo>
                <a:cubicBezTo>
                  <a:pt x="9495075" y="5361200"/>
                  <a:pt x="9502028" y="5364312"/>
                  <a:pt x="9516381" y="5367423"/>
                </a:cubicBezTo>
                <a:cubicBezTo>
                  <a:pt x="9516823" y="5364305"/>
                  <a:pt x="9526980" y="5362221"/>
                  <a:pt x="9517707" y="5358070"/>
                </a:cubicBezTo>
                <a:cubicBezTo>
                  <a:pt x="9517265" y="5361188"/>
                  <a:pt x="9508433" y="5353919"/>
                  <a:pt x="9508433" y="5353919"/>
                </a:cubicBezTo>
                <a:cubicBezTo>
                  <a:pt x="9518592" y="5351835"/>
                  <a:pt x="9518592" y="5351835"/>
                  <a:pt x="9528307" y="5352869"/>
                </a:cubicBezTo>
                <a:cubicBezTo>
                  <a:pt x="9527864" y="5355986"/>
                  <a:pt x="9527423" y="5359103"/>
                  <a:pt x="9527423" y="5359103"/>
                </a:cubicBezTo>
                <a:cubicBezTo>
                  <a:pt x="9537138" y="5360137"/>
                  <a:pt x="9537581" y="5357019"/>
                  <a:pt x="9547295" y="5358053"/>
                </a:cubicBezTo>
                <a:cubicBezTo>
                  <a:pt x="9548179" y="5351817"/>
                  <a:pt x="9539348" y="5344549"/>
                  <a:pt x="9530077" y="5340398"/>
                </a:cubicBezTo>
                <a:cubicBezTo>
                  <a:pt x="9530520" y="5337280"/>
                  <a:pt x="9520803" y="5336247"/>
                  <a:pt x="9520803" y="5336247"/>
                </a:cubicBezTo>
                <a:close/>
                <a:moveTo>
                  <a:pt x="2574533" y="5335713"/>
                </a:moveTo>
                <a:cubicBezTo>
                  <a:pt x="2572014" y="5335863"/>
                  <a:pt x="2570320" y="5336311"/>
                  <a:pt x="2570274" y="5337356"/>
                </a:cubicBezTo>
                <a:cubicBezTo>
                  <a:pt x="2576958" y="5337654"/>
                  <a:pt x="2583455" y="5342135"/>
                  <a:pt x="2583642" y="5337953"/>
                </a:cubicBezTo>
                <a:cubicBezTo>
                  <a:pt x="2583642" y="5337953"/>
                  <a:pt x="2583735" y="5335862"/>
                  <a:pt x="2583735" y="5335862"/>
                </a:cubicBezTo>
                <a:cubicBezTo>
                  <a:pt x="2580393" y="5335713"/>
                  <a:pt x="2577051" y="5335565"/>
                  <a:pt x="2574533" y="5335713"/>
                </a:cubicBezTo>
                <a:close/>
                <a:moveTo>
                  <a:pt x="2689588" y="5335005"/>
                </a:moveTo>
                <a:cubicBezTo>
                  <a:pt x="2682904" y="5334707"/>
                  <a:pt x="2682810" y="5336797"/>
                  <a:pt x="2682717" y="5338887"/>
                </a:cubicBezTo>
                <a:cubicBezTo>
                  <a:pt x="2689402" y="5339186"/>
                  <a:pt x="2692789" y="5338290"/>
                  <a:pt x="2693671" y="5337281"/>
                </a:cubicBezTo>
                <a:cubicBezTo>
                  <a:pt x="2694555" y="5336274"/>
                  <a:pt x="2692930" y="5335154"/>
                  <a:pt x="2689588" y="5335005"/>
                </a:cubicBezTo>
                <a:close/>
                <a:moveTo>
                  <a:pt x="9570818" y="5334535"/>
                </a:moveTo>
                <a:cubicBezTo>
                  <a:pt x="9579509" y="5341972"/>
                  <a:pt x="9569454" y="5344158"/>
                  <a:pt x="9559853" y="5343137"/>
                </a:cubicBezTo>
                <a:cubicBezTo>
                  <a:pt x="9558942" y="5349551"/>
                  <a:pt x="9558487" y="5352759"/>
                  <a:pt x="9558032" y="5355967"/>
                </a:cubicBezTo>
                <a:cubicBezTo>
                  <a:pt x="9567634" y="5356988"/>
                  <a:pt x="9567634" y="5356988"/>
                  <a:pt x="9577689" y="5354802"/>
                </a:cubicBezTo>
                <a:cubicBezTo>
                  <a:pt x="9577689" y="5354802"/>
                  <a:pt x="9577689" y="5354802"/>
                  <a:pt x="9577235" y="5358009"/>
                </a:cubicBezTo>
                <a:cubicBezTo>
                  <a:pt x="9576778" y="5361216"/>
                  <a:pt x="9586380" y="5362237"/>
                  <a:pt x="9586380" y="5362237"/>
                </a:cubicBezTo>
                <a:cubicBezTo>
                  <a:pt x="9591067" y="5363551"/>
                  <a:pt x="9594154" y="5363268"/>
                  <a:pt x="9595980" y="5362191"/>
                </a:cubicBezTo>
                <a:cubicBezTo>
                  <a:pt x="9601464" y="5358959"/>
                  <a:pt x="9595628" y="5348571"/>
                  <a:pt x="9587745" y="5352616"/>
                </a:cubicBezTo>
                <a:cubicBezTo>
                  <a:pt x="9578144" y="5351594"/>
                  <a:pt x="9578144" y="5351594"/>
                  <a:pt x="9578144" y="5351594"/>
                </a:cubicBezTo>
                <a:cubicBezTo>
                  <a:pt x="9568998" y="5347366"/>
                  <a:pt x="9578599" y="5348387"/>
                  <a:pt x="9579055" y="5345180"/>
                </a:cubicBezTo>
                <a:cubicBezTo>
                  <a:pt x="9588656" y="5346201"/>
                  <a:pt x="9588656" y="5346201"/>
                  <a:pt x="9588656" y="5346201"/>
                </a:cubicBezTo>
                <a:cubicBezTo>
                  <a:pt x="9588656" y="5346201"/>
                  <a:pt x="9588200" y="5349409"/>
                  <a:pt x="9588200" y="5349409"/>
                </a:cubicBezTo>
                <a:cubicBezTo>
                  <a:pt x="9588200" y="5349409"/>
                  <a:pt x="9588656" y="5346201"/>
                  <a:pt x="9598255" y="5347223"/>
                </a:cubicBezTo>
                <a:cubicBezTo>
                  <a:pt x="9598255" y="5347223"/>
                  <a:pt x="9598255" y="5347223"/>
                  <a:pt x="9588656" y="5346201"/>
                </a:cubicBezTo>
                <a:cubicBezTo>
                  <a:pt x="9589110" y="5342993"/>
                  <a:pt x="9589110" y="5342993"/>
                  <a:pt x="9589110" y="5342993"/>
                </a:cubicBezTo>
                <a:cubicBezTo>
                  <a:pt x="9589110" y="5342993"/>
                  <a:pt x="9589110" y="5342993"/>
                  <a:pt x="9579509" y="5341972"/>
                </a:cubicBezTo>
                <a:cubicBezTo>
                  <a:pt x="9579509" y="5341972"/>
                  <a:pt x="9589110" y="5342993"/>
                  <a:pt x="9589565" y="5339787"/>
                </a:cubicBezTo>
                <a:cubicBezTo>
                  <a:pt x="9589565" y="5339787"/>
                  <a:pt x="9589565" y="5339787"/>
                  <a:pt x="9579964" y="5338765"/>
                </a:cubicBezTo>
                <a:cubicBezTo>
                  <a:pt x="9580419" y="5335558"/>
                  <a:pt x="9580419" y="5335558"/>
                  <a:pt x="9570818" y="5334535"/>
                </a:cubicBezTo>
                <a:close/>
                <a:moveTo>
                  <a:pt x="9648309" y="5332965"/>
                </a:moveTo>
                <a:cubicBezTo>
                  <a:pt x="9643228" y="5331986"/>
                  <a:pt x="9637962" y="5332303"/>
                  <a:pt x="9637470" y="5335768"/>
                </a:cubicBezTo>
                <a:cubicBezTo>
                  <a:pt x="9637470" y="5335768"/>
                  <a:pt x="9647758" y="5336862"/>
                  <a:pt x="9658044" y="5337956"/>
                </a:cubicBezTo>
                <a:cubicBezTo>
                  <a:pt x="9658289" y="5336224"/>
                  <a:pt x="9653392" y="5333945"/>
                  <a:pt x="9648309" y="5332965"/>
                </a:cubicBezTo>
                <a:close/>
                <a:moveTo>
                  <a:pt x="3141093" y="5332363"/>
                </a:moveTo>
                <a:cubicBezTo>
                  <a:pt x="3139077" y="5332505"/>
                  <a:pt x="3137050" y="5332880"/>
                  <a:pt x="3133001" y="5333630"/>
                </a:cubicBezTo>
                <a:cubicBezTo>
                  <a:pt x="3133001" y="5333630"/>
                  <a:pt x="3124978" y="5333272"/>
                  <a:pt x="3124978" y="5333272"/>
                </a:cubicBezTo>
                <a:cubicBezTo>
                  <a:pt x="3116876" y="5334772"/>
                  <a:pt x="3132833" y="5337347"/>
                  <a:pt x="3132917" y="5335489"/>
                </a:cubicBezTo>
                <a:cubicBezTo>
                  <a:pt x="3140937" y="5335847"/>
                  <a:pt x="3132833" y="5337347"/>
                  <a:pt x="3140853" y="5337705"/>
                </a:cubicBezTo>
                <a:cubicBezTo>
                  <a:pt x="3140937" y="5335847"/>
                  <a:pt x="3149041" y="5334347"/>
                  <a:pt x="3149124" y="5332489"/>
                </a:cubicBezTo>
                <a:cubicBezTo>
                  <a:pt x="3145114" y="5332310"/>
                  <a:pt x="3143108" y="5332220"/>
                  <a:pt x="3141093" y="5332363"/>
                </a:cubicBezTo>
                <a:close/>
                <a:moveTo>
                  <a:pt x="3028661" y="5330600"/>
                </a:moveTo>
                <a:cubicBezTo>
                  <a:pt x="3028568" y="5332691"/>
                  <a:pt x="3028568" y="5332691"/>
                  <a:pt x="3028568" y="5332691"/>
                </a:cubicBezTo>
                <a:cubicBezTo>
                  <a:pt x="3035696" y="5333009"/>
                  <a:pt x="3035696" y="5333009"/>
                  <a:pt x="3035696" y="5333009"/>
                </a:cubicBezTo>
                <a:cubicBezTo>
                  <a:pt x="3035696" y="5333009"/>
                  <a:pt x="3035603" y="5335099"/>
                  <a:pt x="3035603" y="5335099"/>
                </a:cubicBezTo>
                <a:cubicBezTo>
                  <a:pt x="3042732" y="5335418"/>
                  <a:pt x="3042732" y="5335418"/>
                  <a:pt x="3042732" y="5335418"/>
                </a:cubicBezTo>
                <a:cubicBezTo>
                  <a:pt x="3042826" y="5333328"/>
                  <a:pt x="3042826" y="5333328"/>
                  <a:pt x="3049956" y="5333645"/>
                </a:cubicBezTo>
                <a:cubicBezTo>
                  <a:pt x="3046390" y="5333486"/>
                  <a:pt x="3044630" y="5332884"/>
                  <a:pt x="3042861" y="5332543"/>
                </a:cubicBezTo>
                <a:cubicBezTo>
                  <a:pt x="3041090" y="5332203"/>
                  <a:pt x="3039307" y="5332122"/>
                  <a:pt x="3035696" y="5333009"/>
                </a:cubicBezTo>
                <a:cubicBezTo>
                  <a:pt x="3035791" y="5330919"/>
                  <a:pt x="3035791" y="5330919"/>
                  <a:pt x="3035791" y="5330919"/>
                </a:cubicBezTo>
                <a:cubicBezTo>
                  <a:pt x="3028661" y="5330600"/>
                  <a:pt x="3028661" y="5330600"/>
                  <a:pt x="3028661" y="5330600"/>
                </a:cubicBezTo>
                <a:close/>
                <a:moveTo>
                  <a:pt x="3079612" y="5329383"/>
                </a:moveTo>
                <a:cubicBezTo>
                  <a:pt x="3079535" y="5331127"/>
                  <a:pt x="3087633" y="5329743"/>
                  <a:pt x="3087477" y="5333227"/>
                </a:cubicBezTo>
                <a:cubicBezTo>
                  <a:pt x="3095498" y="5333585"/>
                  <a:pt x="3103518" y="5333943"/>
                  <a:pt x="3103518" y="5333943"/>
                </a:cubicBezTo>
                <a:cubicBezTo>
                  <a:pt x="3107567" y="5333251"/>
                  <a:pt x="3107586" y="5332815"/>
                  <a:pt x="3106603" y="5332336"/>
                </a:cubicBezTo>
                <a:cubicBezTo>
                  <a:pt x="3105621" y="5331855"/>
                  <a:pt x="3103634" y="5331329"/>
                  <a:pt x="3103674" y="5330458"/>
                </a:cubicBezTo>
                <a:cubicBezTo>
                  <a:pt x="3095654" y="5330101"/>
                  <a:pt x="3095654" y="5330101"/>
                  <a:pt x="3079612" y="5329383"/>
                </a:cubicBezTo>
                <a:close/>
                <a:moveTo>
                  <a:pt x="9600245" y="5328290"/>
                </a:moveTo>
                <a:cubicBezTo>
                  <a:pt x="9599753" y="5331755"/>
                  <a:pt x="9599753" y="5331755"/>
                  <a:pt x="9599753" y="5331755"/>
                </a:cubicBezTo>
                <a:cubicBezTo>
                  <a:pt x="9599753" y="5331755"/>
                  <a:pt x="9610041" y="5332849"/>
                  <a:pt x="9610041" y="5332849"/>
                </a:cubicBezTo>
                <a:cubicBezTo>
                  <a:pt x="9599753" y="5331755"/>
                  <a:pt x="9600245" y="5328290"/>
                  <a:pt x="9600245" y="5328290"/>
                </a:cubicBezTo>
                <a:close/>
                <a:moveTo>
                  <a:pt x="2616315" y="5326147"/>
                </a:moveTo>
                <a:cubicBezTo>
                  <a:pt x="2616223" y="5328237"/>
                  <a:pt x="2616223" y="5328237"/>
                  <a:pt x="2616223" y="5328237"/>
                </a:cubicBezTo>
                <a:cubicBezTo>
                  <a:pt x="2621570" y="5328476"/>
                  <a:pt x="2621570" y="5328476"/>
                  <a:pt x="2621570" y="5328476"/>
                </a:cubicBezTo>
                <a:cubicBezTo>
                  <a:pt x="2621570" y="5328476"/>
                  <a:pt x="2621570" y="5328476"/>
                  <a:pt x="2621663" y="5326386"/>
                </a:cubicBezTo>
                <a:cubicBezTo>
                  <a:pt x="2621663" y="5326386"/>
                  <a:pt x="2621663" y="5326386"/>
                  <a:pt x="2616315" y="5326147"/>
                </a:cubicBezTo>
                <a:close/>
                <a:moveTo>
                  <a:pt x="9579671" y="5326101"/>
                </a:moveTo>
                <a:cubicBezTo>
                  <a:pt x="9572814" y="5325372"/>
                  <a:pt x="9571996" y="5331146"/>
                  <a:pt x="9571996" y="5331146"/>
                </a:cubicBezTo>
                <a:cubicBezTo>
                  <a:pt x="9578853" y="5331874"/>
                  <a:pt x="9578853" y="5331874"/>
                  <a:pt x="9578853" y="5331874"/>
                </a:cubicBezTo>
                <a:cubicBezTo>
                  <a:pt x="9579263" y="5328988"/>
                  <a:pt x="9579671" y="5326101"/>
                  <a:pt x="9579671" y="5326101"/>
                </a:cubicBezTo>
                <a:close/>
                <a:moveTo>
                  <a:pt x="9110842" y="5325069"/>
                </a:moveTo>
                <a:lnTo>
                  <a:pt x="9115239" y="5325953"/>
                </a:lnTo>
                <a:lnTo>
                  <a:pt x="9114736" y="5327138"/>
                </a:lnTo>
                <a:lnTo>
                  <a:pt x="9117458" y="5326400"/>
                </a:lnTo>
                <a:lnTo>
                  <a:pt x="9120362" y="5326985"/>
                </a:lnTo>
                <a:lnTo>
                  <a:pt x="9119787" y="5329455"/>
                </a:lnTo>
                <a:cubicBezTo>
                  <a:pt x="9118792" y="5329724"/>
                  <a:pt x="9118434" y="5328592"/>
                  <a:pt x="9117797" y="5329993"/>
                </a:cubicBezTo>
                <a:cubicBezTo>
                  <a:pt x="9119507" y="5331985"/>
                  <a:pt x="9119507" y="5331985"/>
                  <a:pt x="9119507" y="5331985"/>
                </a:cubicBezTo>
                <a:cubicBezTo>
                  <a:pt x="9119149" y="5330853"/>
                  <a:pt x="9119149" y="5330853"/>
                  <a:pt x="9119149" y="5330853"/>
                </a:cubicBezTo>
                <a:lnTo>
                  <a:pt x="9121365" y="5327186"/>
                </a:lnTo>
                <a:lnTo>
                  <a:pt x="9123827" y="5327681"/>
                </a:lnTo>
                <a:cubicBezTo>
                  <a:pt x="9128470" y="5329391"/>
                  <a:pt x="9130649" y="5331243"/>
                  <a:pt x="9130422" y="5332838"/>
                </a:cubicBezTo>
                <a:cubicBezTo>
                  <a:pt x="9123205" y="5332071"/>
                  <a:pt x="9126303" y="5336046"/>
                  <a:pt x="9120183" y="5337219"/>
                </a:cubicBezTo>
                <a:lnTo>
                  <a:pt x="9116692" y="5337203"/>
                </a:lnTo>
                <a:lnTo>
                  <a:pt x="9116601" y="5336456"/>
                </a:lnTo>
                <a:lnTo>
                  <a:pt x="9116050" y="5337199"/>
                </a:lnTo>
                <a:lnTo>
                  <a:pt x="9113626" y="5337190"/>
                </a:lnTo>
                <a:lnTo>
                  <a:pt x="9113905" y="5335190"/>
                </a:lnTo>
                <a:cubicBezTo>
                  <a:pt x="9113558" y="5334518"/>
                  <a:pt x="9113041" y="5333737"/>
                  <a:pt x="9113180" y="5332471"/>
                </a:cubicBezTo>
                <a:cubicBezTo>
                  <a:pt x="9112186" y="5332741"/>
                  <a:pt x="9112186" y="5332741"/>
                  <a:pt x="9112186" y="5332741"/>
                </a:cubicBezTo>
                <a:cubicBezTo>
                  <a:pt x="9112824" y="5331340"/>
                  <a:pt x="9112466" y="5330209"/>
                  <a:pt x="9112108" y="5329077"/>
                </a:cubicBezTo>
                <a:close/>
                <a:moveTo>
                  <a:pt x="3073115" y="5324904"/>
                </a:moveTo>
                <a:cubicBezTo>
                  <a:pt x="3066343" y="5326580"/>
                  <a:pt x="3066254" y="5328556"/>
                  <a:pt x="3066254" y="5328556"/>
                </a:cubicBezTo>
                <a:cubicBezTo>
                  <a:pt x="3066254" y="5328556"/>
                  <a:pt x="3066166" y="5330529"/>
                  <a:pt x="3072850" y="5330828"/>
                </a:cubicBezTo>
                <a:cubicBezTo>
                  <a:pt x="3066166" y="5330529"/>
                  <a:pt x="3066078" y="5332503"/>
                  <a:pt x="3066078" y="5332503"/>
                </a:cubicBezTo>
                <a:cubicBezTo>
                  <a:pt x="3066078" y="5332503"/>
                  <a:pt x="3065990" y="5334478"/>
                  <a:pt x="3065990" y="5334478"/>
                </a:cubicBezTo>
                <a:cubicBezTo>
                  <a:pt x="3065990" y="5334478"/>
                  <a:pt x="3065990" y="5334478"/>
                  <a:pt x="3065902" y="5336453"/>
                </a:cubicBezTo>
                <a:cubicBezTo>
                  <a:pt x="3072585" y="5336751"/>
                  <a:pt x="3072585" y="5336751"/>
                  <a:pt x="3072675" y="5334777"/>
                </a:cubicBezTo>
                <a:cubicBezTo>
                  <a:pt x="3072675" y="5334777"/>
                  <a:pt x="3072762" y="5332802"/>
                  <a:pt x="3072762" y="5332802"/>
                </a:cubicBezTo>
                <a:cubicBezTo>
                  <a:pt x="3072762" y="5332802"/>
                  <a:pt x="3072850" y="5330828"/>
                  <a:pt x="3072850" y="5330828"/>
                </a:cubicBezTo>
                <a:cubicBezTo>
                  <a:pt x="3076236" y="5329990"/>
                  <a:pt x="3076302" y="5328509"/>
                  <a:pt x="3075522" y="5327238"/>
                </a:cubicBezTo>
                <a:cubicBezTo>
                  <a:pt x="3074742" y="5325967"/>
                  <a:pt x="3073115" y="5324904"/>
                  <a:pt x="3073115" y="5324904"/>
                </a:cubicBezTo>
                <a:close/>
                <a:moveTo>
                  <a:pt x="2712905" y="5322780"/>
                </a:moveTo>
                <a:cubicBezTo>
                  <a:pt x="2712905" y="5322780"/>
                  <a:pt x="2712905" y="5322780"/>
                  <a:pt x="2712812" y="5324871"/>
                </a:cubicBezTo>
                <a:cubicBezTo>
                  <a:pt x="2712812" y="5324871"/>
                  <a:pt x="2720831" y="5325230"/>
                  <a:pt x="2720831" y="5325230"/>
                </a:cubicBezTo>
                <a:cubicBezTo>
                  <a:pt x="2720831" y="5325230"/>
                  <a:pt x="2720831" y="5325230"/>
                  <a:pt x="2728853" y="5325587"/>
                </a:cubicBezTo>
                <a:cubicBezTo>
                  <a:pt x="2728853" y="5325587"/>
                  <a:pt x="2728945" y="5323497"/>
                  <a:pt x="2728945" y="5323497"/>
                </a:cubicBezTo>
                <a:cubicBezTo>
                  <a:pt x="2728945" y="5323497"/>
                  <a:pt x="2728945" y="5323497"/>
                  <a:pt x="2720924" y="5323139"/>
                </a:cubicBezTo>
                <a:cubicBezTo>
                  <a:pt x="2712905" y="5322780"/>
                  <a:pt x="2712905" y="5322780"/>
                  <a:pt x="2712905" y="5322780"/>
                </a:cubicBezTo>
                <a:close/>
                <a:moveTo>
                  <a:pt x="2575218" y="5320384"/>
                </a:moveTo>
                <a:cubicBezTo>
                  <a:pt x="2572700" y="5320534"/>
                  <a:pt x="2571004" y="5320981"/>
                  <a:pt x="2570959" y="5322027"/>
                </a:cubicBezTo>
                <a:cubicBezTo>
                  <a:pt x="2577643" y="5322325"/>
                  <a:pt x="2577549" y="5324416"/>
                  <a:pt x="2577643" y="5322325"/>
                </a:cubicBezTo>
                <a:cubicBezTo>
                  <a:pt x="2577736" y="5320234"/>
                  <a:pt x="2584328" y="5322624"/>
                  <a:pt x="2584420" y="5320534"/>
                </a:cubicBezTo>
                <a:cubicBezTo>
                  <a:pt x="2581079" y="5320384"/>
                  <a:pt x="2577736" y="5320234"/>
                  <a:pt x="2575218" y="5320384"/>
                </a:cubicBezTo>
                <a:close/>
                <a:moveTo>
                  <a:pt x="2680703" y="5316525"/>
                </a:moveTo>
                <a:cubicBezTo>
                  <a:pt x="2677674" y="5316879"/>
                  <a:pt x="2675625" y="5317765"/>
                  <a:pt x="2675581" y="5318740"/>
                </a:cubicBezTo>
                <a:cubicBezTo>
                  <a:pt x="2675581" y="5318740"/>
                  <a:pt x="2675494" y="5320691"/>
                  <a:pt x="2675494" y="5320691"/>
                </a:cubicBezTo>
                <a:cubicBezTo>
                  <a:pt x="2675407" y="5322642"/>
                  <a:pt x="2683427" y="5322999"/>
                  <a:pt x="2683340" y="5324950"/>
                </a:cubicBezTo>
                <a:cubicBezTo>
                  <a:pt x="2691449" y="5323359"/>
                  <a:pt x="2683600" y="5319098"/>
                  <a:pt x="2691709" y="5317506"/>
                </a:cubicBezTo>
                <a:cubicBezTo>
                  <a:pt x="2687742" y="5316351"/>
                  <a:pt x="2683732" y="5316172"/>
                  <a:pt x="2680703" y="5316525"/>
                </a:cubicBezTo>
                <a:close/>
                <a:moveTo>
                  <a:pt x="3051803" y="5316272"/>
                </a:moveTo>
                <a:cubicBezTo>
                  <a:pt x="3051717" y="5318189"/>
                  <a:pt x="3051717" y="5318189"/>
                  <a:pt x="3044231" y="5317856"/>
                </a:cubicBezTo>
                <a:cubicBezTo>
                  <a:pt x="3044231" y="5317856"/>
                  <a:pt x="3044146" y="5319770"/>
                  <a:pt x="3044146" y="5319770"/>
                </a:cubicBezTo>
                <a:cubicBezTo>
                  <a:pt x="3036661" y="5319436"/>
                  <a:pt x="3036489" y="5323269"/>
                  <a:pt x="3028918" y="5324851"/>
                </a:cubicBezTo>
                <a:cubicBezTo>
                  <a:pt x="3036318" y="5327102"/>
                  <a:pt x="3036146" y="5330934"/>
                  <a:pt x="3051119" y="5331602"/>
                </a:cubicBezTo>
                <a:cubicBezTo>
                  <a:pt x="3051204" y="5329686"/>
                  <a:pt x="3066433" y="5324606"/>
                  <a:pt x="3051632" y="5320106"/>
                </a:cubicBezTo>
                <a:cubicBezTo>
                  <a:pt x="3051717" y="5318189"/>
                  <a:pt x="3059204" y="5318524"/>
                  <a:pt x="3059289" y="5316608"/>
                </a:cubicBezTo>
                <a:cubicBezTo>
                  <a:pt x="3059289" y="5316608"/>
                  <a:pt x="3059289" y="5316608"/>
                  <a:pt x="3051803" y="5316272"/>
                </a:cubicBezTo>
                <a:close/>
                <a:moveTo>
                  <a:pt x="8829310" y="5315996"/>
                </a:moveTo>
                <a:cubicBezTo>
                  <a:pt x="8828311" y="5316267"/>
                  <a:pt x="8827312" y="5316538"/>
                  <a:pt x="8826676" y="5317957"/>
                </a:cubicBezTo>
                <a:cubicBezTo>
                  <a:pt x="8825677" y="5318227"/>
                  <a:pt x="8825041" y="5319645"/>
                  <a:pt x="8824041" y="5319916"/>
                </a:cubicBezTo>
                <a:cubicBezTo>
                  <a:pt x="8823042" y="5320187"/>
                  <a:pt x="8823405" y="5321335"/>
                  <a:pt x="8823405" y="5321335"/>
                </a:cubicBezTo>
                <a:cubicBezTo>
                  <a:pt x="8823768" y="5322484"/>
                  <a:pt x="8823768" y="5322484"/>
                  <a:pt x="8823768" y="5322484"/>
                </a:cubicBezTo>
                <a:cubicBezTo>
                  <a:pt x="8824768" y="5322212"/>
                  <a:pt x="8826129" y="5323089"/>
                  <a:pt x="8826765" y="5321671"/>
                </a:cubicBezTo>
                <a:cubicBezTo>
                  <a:pt x="8827763" y="5321401"/>
                  <a:pt x="8829400" y="5319711"/>
                  <a:pt x="8830036" y="5318293"/>
                </a:cubicBezTo>
                <a:cubicBezTo>
                  <a:pt x="8830355" y="5317584"/>
                  <a:pt x="8830265" y="5317297"/>
                  <a:pt x="8830048" y="5317043"/>
                </a:cubicBezTo>
                <a:cubicBezTo>
                  <a:pt x="8829833" y="5316790"/>
                  <a:pt x="8829492" y="5316571"/>
                  <a:pt x="8829310" y="5315996"/>
                </a:cubicBezTo>
                <a:close/>
                <a:moveTo>
                  <a:pt x="2984793" y="5315607"/>
                </a:moveTo>
                <a:cubicBezTo>
                  <a:pt x="2979770" y="5315616"/>
                  <a:pt x="2975738" y="5315901"/>
                  <a:pt x="2975697" y="5316830"/>
                </a:cubicBezTo>
                <a:cubicBezTo>
                  <a:pt x="2983551" y="5320905"/>
                  <a:pt x="2999758" y="5317905"/>
                  <a:pt x="2999843" y="5316046"/>
                </a:cubicBezTo>
                <a:cubicBezTo>
                  <a:pt x="2995832" y="5315868"/>
                  <a:pt x="2989817" y="5315600"/>
                  <a:pt x="2984793" y="5315607"/>
                </a:cubicBezTo>
                <a:close/>
                <a:moveTo>
                  <a:pt x="2041784" y="5314556"/>
                </a:moveTo>
                <a:cubicBezTo>
                  <a:pt x="2041365" y="5315863"/>
                  <a:pt x="2040947" y="5317170"/>
                  <a:pt x="2040529" y="5318477"/>
                </a:cubicBezTo>
                <a:cubicBezTo>
                  <a:pt x="2041471" y="5318780"/>
                  <a:pt x="2042412" y="5319080"/>
                  <a:pt x="2043353" y="5319382"/>
                </a:cubicBezTo>
                <a:cubicBezTo>
                  <a:pt x="2043772" y="5318075"/>
                  <a:pt x="2044190" y="5316768"/>
                  <a:pt x="2044608" y="5315460"/>
                </a:cubicBezTo>
                <a:cubicBezTo>
                  <a:pt x="2043667" y="5315159"/>
                  <a:pt x="2042725" y="5314858"/>
                  <a:pt x="2041784" y="5314556"/>
                </a:cubicBezTo>
                <a:close/>
                <a:moveTo>
                  <a:pt x="9466520" y="5314061"/>
                </a:moveTo>
                <a:cubicBezTo>
                  <a:pt x="9476315" y="5318621"/>
                  <a:pt x="9476315" y="5318621"/>
                  <a:pt x="9476315" y="5318621"/>
                </a:cubicBezTo>
                <a:cubicBezTo>
                  <a:pt x="9476315" y="5318621"/>
                  <a:pt x="9476807" y="5315157"/>
                  <a:pt x="9476807" y="5315157"/>
                </a:cubicBezTo>
                <a:cubicBezTo>
                  <a:pt x="9476807" y="5315157"/>
                  <a:pt x="9466520" y="5314061"/>
                  <a:pt x="9466520" y="5314061"/>
                </a:cubicBezTo>
                <a:close/>
                <a:moveTo>
                  <a:pt x="8845411" y="5311971"/>
                </a:moveTo>
                <a:cubicBezTo>
                  <a:pt x="8841130" y="5311906"/>
                  <a:pt x="8844518" y="5315884"/>
                  <a:pt x="8839882" y="5314692"/>
                </a:cubicBezTo>
                <a:cubicBezTo>
                  <a:pt x="8840238" y="5315820"/>
                  <a:pt x="8838633" y="5317478"/>
                  <a:pt x="8838364" y="5319999"/>
                </a:cubicBezTo>
                <a:cubicBezTo>
                  <a:pt x="8841308" y="5319202"/>
                  <a:pt x="8841664" y="5320330"/>
                  <a:pt x="8843982" y="5320926"/>
                </a:cubicBezTo>
                <a:cubicBezTo>
                  <a:pt x="8842913" y="5317543"/>
                  <a:pt x="8847460" y="5315088"/>
                  <a:pt x="8845411" y="5311971"/>
                </a:cubicBezTo>
                <a:close/>
                <a:moveTo>
                  <a:pt x="3150089" y="5310887"/>
                </a:moveTo>
                <a:cubicBezTo>
                  <a:pt x="3149996" y="5312979"/>
                  <a:pt x="3149996" y="5312979"/>
                  <a:pt x="3149996" y="5312979"/>
                </a:cubicBezTo>
                <a:cubicBezTo>
                  <a:pt x="3150042" y="5311933"/>
                  <a:pt x="3151402" y="5311471"/>
                  <a:pt x="3152082" y="5311239"/>
                </a:cubicBezTo>
                <a:cubicBezTo>
                  <a:pt x="3152761" y="5311008"/>
                  <a:pt x="3152761" y="5311008"/>
                  <a:pt x="3150089" y="5310887"/>
                </a:cubicBezTo>
                <a:close/>
                <a:moveTo>
                  <a:pt x="8839674" y="5307293"/>
                </a:moveTo>
                <a:cubicBezTo>
                  <a:pt x="8838317" y="5306436"/>
                  <a:pt x="8838031" y="5308961"/>
                  <a:pt x="8838031" y="5308961"/>
                </a:cubicBezTo>
                <a:cubicBezTo>
                  <a:pt x="8834213" y="5310608"/>
                  <a:pt x="8835390" y="5310901"/>
                  <a:pt x="8837139" y="5310427"/>
                </a:cubicBezTo>
                <a:cubicBezTo>
                  <a:pt x="8838887" y="5309954"/>
                  <a:pt x="8841206" y="5308715"/>
                  <a:pt x="8839674" y="5307293"/>
                </a:cubicBezTo>
                <a:close/>
                <a:moveTo>
                  <a:pt x="9514613" y="5306287"/>
                </a:moveTo>
                <a:cubicBezTo>
                  <a:pt x="9504960" y="5306851"/>
                  <a:pt x="9501936" y="5311301"/>
                  <a:pt x="9501270" y="5316002"/>
                </a:cubicBezTo>
                <a:cubicBezTo>
                  <a:pt x="9500603" y="5320703"/>
                  <a:pt x="9502292" y="5325655"/>
                  <a:pt x="9502070" y="5327222"/>
                </a:cubicBezTo>
                <a:cubicBezTo>
                  <a:pt x="9530803" y="5327098"/>
                  <a:pt x="9531692" y="5320830"/>
                  <a:pt x="9532581" y="5314562"/>
                </a:cubicBezTo>
                <a:cubicBezTo>
                  <a:pt x="9523152" y="5313559"/>
                  <a:pt x="9523596" y="5310424"/>
                  <a:pt x="9514613" y="5306287"/>
                </a:cubicBezTo>
                <a:close/>
                <a:moveTo>
                  <a:pt x="9533961" y="5304829"/>
                </a:moveTo>
                <a:cubicBezTo>
                  <a:pt x="9533961" y="5304829"/>
                  <a:pt x="9533469" y="5308293"/>
                  <a:pt x="9533469" y="5308293"/>
                </a:cubicBezTo>
                <a:cubicBezTo>
                  <a:pt x="9543757" y="5309388"/>
                  <a:pt x="9543757" y="5309388"/>
                  <a:pt x="9543757" y="5309388"/>
                </a:cubicBezTo>
                <a:cubicBezTo>
                  <a:pt x="9543757" y="5309388"/>
                  <a:pt x="9543757" y="5309388"/>
                  <a:pt x="9544249" y="5305924"/>
                </a:cubicBezTo>
                <a:close/>
                <a:moveTo>
                  <a:pt x="8811481" y="5303912"/>
                </a:moveTo>
                <a:cubicBezTo>
                  <a:pt x="8805975" y="5310313"/>
                  <a:pt x="8810102" y="5316564"/>
                  <a:pt x="8809825" y="5319094"/>
                </a:cubicBezTo>
                <a:cubicBezTo>
                  <a:pt x="8809825" y="5319094"/>
                  <a:pt x="8806854" y="5319899"/>
                  <a:pt x="8806854" y="5319899"/>
                </a:cubicBezTo>
                <a:cubicBezTo>
                  <a:pt x="8804596" y="5322966"/>
                  <a:pt x="8808007" y="5326954"/>
                  <a:pt x="8810705" y="5328679"/>
                </a:cubicBezTo>
                <a:cubicBezTo>
                  <a:pt x="8808559" y="5321893"/>
                  <a:pt x="8813044" y="5329274"/>
                  <a:pt x="8814585" y="5323944"/>
                </a:cubicBezTo>
                <a:cubicBezTo>
                  <a:pt x="8814944" y="5325075"/>
                  <a:pt x="8816924" y="5324539"/>
                  <a:pt x="8818272" y="5325401"/>
                </a:cubicBezTo>
                <a:cubicBezTo>
                  <a:pt x="8817281" y="5325670"/>
                  <a:pt x="8816291" y="5325938"/>
                  <a:pt x="8816650" y="5327070"/>
                </a:cubicBezTo>
                <a:cubicBezTo>
                  <a:pt x="8817640" y="5326801"/>
                  <a:pt x="8818631" y="5326533"/>
                  <a:pt x="8819621" y="5326265"/>
                </a:cubicBezTo>
                <a:cubicBezTo>
                  <a:pt x="8819264" y="5325134"/>
                  <a:pt x="8819264" y="5325134"/>
                  <a:pt x="8819264" y="5325134"/>
                </a:cubicBezTo>
                <a:cubicBezTo>
                  <a:pt x="8820970" y="5327127"/>
                  <a:pt x="8821328" y="5328259"/>
                  <a:pt x="8822042" y="5330520"/>
                </a:cubicBezTo>
                <a:cubicBezTo>
                  <a:pt x="8822399" y="5331652"/>
                  <a:pt x="8823114" y="5333914"/>
                  <a:pt x="8824819" y="5335908"/>
                </a:cubicBezTo>
                <a:cubicBezTo>
                  <a:pt x="8825811" y="5335639"/>
                  <a:pt x="8825811" y="5335639"/>
                  <a:pt x="8825811" y="5335639"/>
                </a:cubicBezTo>
                <a:cubicBezTo>
                  <a:pt x="8826802" y="5335370"/>
                  <a:pt x="8827794" y="5335102"/>
                  <a:pt x="8828783" y="5334834"/>
                </a:cubicBezTo>
                <a:cubicBezTo>
                  <a:pt x="8829774" y="5334565"/>
                  <a:pt x="8830407" y="5333166"/>
                  <a:pt x="8831041" y="5331767"/>
                </a:cubicBezTo>
                <a:cubicBezTo>
                  <a:pt x="8829693" y="5330904"/>
                  <a:pt x="8829693" y="5330904"/>
                  <a:pt x="8829335" y="5329774"/>
                </a:cubicBezTo>
                <a:cubicBezTo>
                  <a:pt x="8829335" y="5329774"/>
                  <a:pt x="8827987" y="5328911"/>
                  <a:pt x="8827987" y="5328911"/>
                </a:cubicBezTo>
                <a:cubicBezTo>
                  <a:pt x="8826996" y="5329178"/>
                  <a:pt x="8827354" y="5330310"/>
                  <a:pt x="8827354" y="5330310"/>
                </a:cubicBezTo>
                <a:cubicBezTo>
                  <a:pt x="8827711" y="5331441"/>
                  <a:pt x="8828068" y="5332572"/>
                  <a:pt x="8828068" y="5332572"/>
                </a:cubicBezTo>
                <a:cubicBezTo>
                  <a:pt x="8828068" y="5332572"/>
                  <a:pt x="8828426" y="5333703"/>
                  <a:pt x="8827435" y="5333971"/>
                </a:cubicBezTo>
                <a:cubicBezTo>
                  <a:pt x="8827435" y="5333971"/>
                  <a:pt x="8826445" y="5334239"/>
                  <a:pt x="8826445" y="5334239"/>
                </a:cubicBezTo>
                <a:cubicBezTo>
                  <a:pt x="8825095" y="5333377"/>
                  <a:pt x="8824381" y="5331115"/>
                  <a:pt x="8824023" y="5329984"/>
                </a:cubicBezTo>
                <a:cubicBezTo>
                  <a:pt x="8823308" y="5327721"/>
                  <a:pt x="8822595" y="5325460"/>
                  <a:pt x="8821246" y="5324597"/>
                </a:cubicBezTo>
                <a:cubicBezTo>
                  <a:pt x="8822512" y="5321797"/>
                  <a:pt x="8822431" y="5318137"/>
                  <a:pt x="8825045" y="5316201"/>
                </a:cubicBezTo>
                <a:cubicBezTo>
                  <a:pt x="8823065" y="5316737"/>
                  <a:pt x="8821716" y="5315874"/>
                  <a:pt x="8821358" y="5314744"/>
                </a:cubicBezTo>
                <a:cubicBezTo>
                  <a:pt x="8822349" y="5314475"/>
                  <a:pt x="8825321" y="5313670"/>
                  <a:pt x="8824965" y="5312539"/>
                </a:cubicBezTo>
                <a:cubicBezTo>
                  <a:pt x="8819295" y="5311618"/>
                  <a:pt x="8821747" y="5302359"/>
                  <a:pt x="8811481" y="5303912"/>
                </a:cubicBezTo>
                <a:close/>
                <a:moveTo>
                  <a:pt x="3156732" y="5302108"/>
                </a:moveTo>
                <a:cubicBezTo>
                  <a:pt x="3156648" y="5303966"/>
                  <a:pt x="3142390" y="5303330"/>
                  <a:pt x="3142390" y="5303330"/>
                </a:cubicBezTo>
                <a:cubicBezTo>
                  <a:pt x="3142308" y="5305187"/>
                  <a:pt x="3142308" y="5305187"/>
                  <a:pt x="3142225" y="5307046"/>
                </a:cubicBezTo>
                <a:cubicBezTo>
                  <a:pt x="3142225" y="5307046"/>
                  <a:pt x="3149352" y="5307364"/>
                  <a:pt x="3156482" y="5307683"/>
                </a:cubicBezTo>
                <a:cubicBezTo>
                  <a:pt x="3156524" y="5306754"/>
                  <a:pt x="3158349" y="5305904"/>
                  <a:pt x="3159281" y="5305015"/>
                </a:cubicBezTo>
                <a:cubicBezTo>
                  <a:pt x="3160213" y="5304125"/>
                  <a:pt x="3160255" y="5303196"/>
                  <a:pt x="3156732" y="5302108"/>
                </a:cubicBezTo>
                <a:close/>
                <a:moveTo>
                  <a:pt x="2587043" y="5301800"/>
                </a:moveTo>
                <a:cubicBezTo>
                  <a:pt x="2579827" y="5303398"/>
                  <a:pt x="2579827" y="5303398"/>
                  <a:pt x="2579742" y="5305314"/>
                </a:cubicBezTo>
                <a:cubicBezTo>
                  <a:pt x="2586699" y="5309464"/>
                  <a:pt x="2601045" y="5308184"/>
                  <a:pt x="2601131" y="5306269"/>
                </a:cubicBezTo>
                <a:cubicBezTo>
                  <a:pt x="2593915" y="5307867"/>
                  <a:pt x="2594172" y="5302118"/>
                  <a:pt x="2587043" y="5301800"/>
                </a:cubicBezTo>
                <a:close/>
                <a:moveTo>
                  <a:pt x="7425001" y="5300867"/>
                </a:moveTo>
                <a:lnTo>
                  <a:pt x="7424989" y="5300918"/>
                </a:lnTo>
                <a:lnTo>
                  <a:pt x="7424948" y="5301091"/>
                </a:lnTo>
                <a:close/>
                <a:moveTo>
                  <a:pt x="5868958" y="5299509"/>
                </a:moveTo>
                <a:cubicBezTo>
                  <a:pt x="5873379" y="5301309"/>
                  <a:pt x="5873379" y="5301309"/>
                  <a:pt x="5878458" y="5301854"/>
                </a:cubicBezTo>
                <a:cubicBezTo>
                  <a:pt x="5879117" y="5300599"/>
                  <a:pt x="5884194" y="5301144"/>
                  <a:pt x="5888618" y="5302946"/>
                </a:cubicBezTo>
                <a:cubicBezTo>
                  <a:pt x="5888618" y="5302946"/>
                  <a:pt x="5878458" y="5301854"/>
                  <a:pt x="5881566" y="5306168"/>
                </a:cubicBezTo>
                <a:cubicBezTo>
                  <a:pt x="5880910" y="5307424"/>
                  <a:pt x="5885988" y="5307970"/>
                  <a:pt x="5885331" y="5309226"/>
                </a:cubicBezTo>
                <a:cubicBezTo>
                  <a:pt x="5882701" y="5314251"/>
                  <a:pt x="5868122" y="5311358"/>
                  <a:pt x="5861069" y="5314581"/>
                </a:cubicBezTo>
                <a:cubicBezTo>
                  <a:pt x="5861069" y="5314581"/>
                  <a:pt x="5864835" y="5317639"/>
                  <a:pt x="5864178" y="5318895"/>
                </a:cubicBezTo>
                <a:cubicBezTo>
                  <a:pt x="5863849" y="5319524"/>
                  <a:pt x="5860981" y="5319879"/>
                  <a:pt x="5858277" y="5319920"/>
                </a:cubicBezTo>
                <a:lnTo>
                  <a:pt x="5856833" y="5319668"/>
                </a:lnTo>
                <a:lnTo>
                  <a:pt x="5863837" y="5306514"/>
                </a:lnTo>
                <a:lnTo>
                  <a:pt x="5865014" y="5307045"/>
                </a:lnTo>
                <a:cubicBezTo>
                  <a:pt x="5869436" y="5308846"/>
                  <a:pt x="5869436" y="5308846"/>
                  <a:pt x="5870093" y="5307590"/>
                </a:cubicBezTo>
                <a:cubicBezTo>
                  <a:pt x="5870750" y="5306334"/>
                  <a:pt x="5870750" y="5306334"/>
                  <a:pt x="5866329" y="5304533"/>
                </a:cubicBezTo>
                <a:cubicBezTo>
                  <a:pt x="5866985" y="5303277"/>
                  <a:pt x="5866985" y="5303277"/>
                  <a:pt x="5866985" y="5303277"/>
                </a:cubicBezTo>
                <a:cubicBezTo>
                  <a:pt x="5867643" y="5302021"/>
                  <a:pt x="5868299" y="5300765"/>
                  <a:pt x="5868958" y="5299509"/>
                </a:cubicBezTo>
                <a:close/>
                <a:moveTo>
                  <a:pt x="2671981" y="5299353"/>
                </a:moveTo>
                <a:cubicBezTo>
                  <a:pt x="2668100" y="5299659"/>
                  <a:pt x="2664195" y="5300444"/>
                  <a:pt x="2660290" y="5301230"/>
                </a:cubicBezTo>
                <a:cubicBezTo>
                  <a:pt x="2660119" y="5305062"/>
                  <a:pt x="2675566" y="5305752"/>
                  <a:pt x="2683117" y="5309929"/>
                </a:cubicBezTo>
                <a:cubicBezTo>
                  <a:pt x="2683204" y="5308013"/>
                  <a:pt x="2698480" y="5312536"/>
                  <a:pt x="2698565" y="5310620"/>
                </a:cubicBezTo>
                <a:cubicBezTo>
                  <a:pt x="2706289" y="5310965"/>
                  <a:pt x="2706116" y="5314797"/>
                  <a:pt x="2713841" y="5315142"/>
                </a:cubicBezTo>
                <a:cubicBezTo>
                  <a:pt x="2721564" y="5315487"/>
                  <a:pt x="2721737" y="5311655"/>
                  <a:pt x="2729544" y="5310083"/>
                </a:cubicBezTo>
                <a:cubicBezTo>
                  <a:pt x="2714183" y="5307477"/>
                  <a:pt x="2683289" y="5306097"/>
                  <a:pt x="2675737" y="5301920"/>
                </a:cubicBezTo>
                <a:cubicBezTo>
                  <a:pt x="2675823" y="5300004"/>
                  <a:pt x="2683461" y="5302265"/>
                  <a:pt x="2683545" y="5300349"/>
                </a:cubicBezTo>
                <a:cubicBezTo>
                  <a:pt x="2679727" y="5299219"/>
                  <a:pt x="2675865" y="5299046"/>
                  <a:pt x="2671981" y="5299353"/>
                </a:cubicBezTo>
                <a:close/>
                <a:moveTo>
                  <a:pt x="2968631" y="5295104"/>
                </a:moveTo>
                <a:cubicBezTo>
                  <a:pt x="2968539" y="5297194"/>
                  <a:pt x="2968539" y="5297194"/>
                  <a:pt x="2968539" y="5297194"/>
                </a:cubicBezTo>
                <a:cubicBezTo>
                  <a:pt x="2968539" y="5297194"/>
                  <a:pt x="2968539" y="5297194"/>
                  <a:pt x="2976465" y="5299642"/>
                </a:cubicBezTo>
                <a:cubicBezTo>
                  <a:pt x="2976465" y="5299642"/>
                  <a:pt x="2976465" y="5299642"/>
                  <a:pt x="2976560" y="5297552"/>
                </a:cubicBezTo>
                <a:cubicBezTo>
                  <a:pt x="2976560" y="5297552"/>
                  <a:pt x="2976560" y="5297552"/>
                  <a:pt x="2976653" y="5295462"/>
                </a:cubicBezTo>
                <a:cubicBezTo>
                  <a:pt x="2968631" y="5295104"/>
                  <a:pt x="2968631" y="5295104"/>
                  <a:pt x="2968631" y="5295104"/>
                </a:cubicBezTo>
                <a:close/>
                <a:moveTo>
                  <a:pt x="8832338" y="5290696"/>
                </a:moveTo>
                <a:cubicBezTo>
                  <a:pt x="8831357" y="5290961"/>
                  <a:pt x="8831357" y="5290961"/>
                  <a:pt x="8831714" y="5292089"/>
                </a:cubicBezTo>
                <a:cubicBezTo>
                  <a:pt x="8831714" y="5292089"/>
                  <a:pt x="8832069" y="5293217"/>
                  <a:pt x="8831089" y="5293481"/>
                </a:cubicBezTo>
                <a:cubicBezTo>
                  <a:pt x="8830463" y="5294876"/>
                  <a:pt x="8828502" y="5295408"/>
                  <a:pt x="8828859" y="5296535"/>
                </a:cubicBezTo>
                <a:cubicBezTo>
                  <a:pt x="8830821" y="5296004"/>
                  <a:pt x="8832158" y="5296865"/>
                  <a:pt x="8829216" y="5297662"/>
                </a:cubicBezTo>
                <a:cubicBezTo>
                  <a:pt x="8829303" y="5301310"/>
                  <a:pt x="8830016" y="5303566"/>
                  <a:pt x="8832959" y="5302768"/>
                </a:cubicBezTo>
                <a:cubicBezTo>
                  <a:pt x="8833940" y="5302503"/>
                  <a:pt x="8833940" y="5302503"/>
                  <a:pt x="8833940" y="5302503"/>
                </a:cubicBezTo>
                <a:cubicBezTo>
                  <a:pt x="8833940" y="5302503"/>
                  <a:pt x="8835277" y="5303365"/>
                  <a:pt x="8835277" y="5303365"/>
                </a:cubicBezTo>
                <a:cubicBezTo>
                  <a:pt x="8836614" y="5304227"/>
                  <a:pt x="8838576" y="5303695"/>
                  <a:pt x="8839557" y="5303430"/>
                </a:cubicBezTo>
                <a:cubicBezTo>
                  <a:pt x="8840181" y="5302036"/>
                  <a:pt x="8839826" y="5300909"/>
                  <a:pt x="8838843" y="5301175"/>
                </a:cubicBezTo>
                <a:cubicBezTo>
                  <a:pt x="8838487" y="5300047"/>
                  <a:pt x="8837506" y="5300313"/>
                  <a:pt x="8837506" y="5300313"/>
                </a:cubicBezTo>
                <a:cubicBezTo>
                  <a:pt x="8837819" y="5299615"/>
                  <a:pt x="8838042" y="5298638"/>
                  <a:pt x="8837976" y="5297586"/>
                </a:cubicBezTo>
                <a:cubicBezTo>
                  <a:pt x="8837910" y="5296531"/>
                  <a:pt x="8837554" y="5295403"/>
                  <a:pt x="8836706" y="5294410"/>
                </a:cubicBezTo>
                <a:cubicBezTo>
                  <a:pt x="8835725" y="5294676"/>
                  <a:pt x="8834744" y="5294941"/>
                  <a:pt x="8833406" y="5294078"/>
                </a:cubicBezTo>
                <a:cubicBezTo>
                  <a:pt x="8833051" y="5292951"/>
                  <a:pt x="8834031" y="5292686"/>
                  <a:pt x="8833675" y="5291558"/>
                </a:cubicBezTo>
                <a:cubicBezTo>
                  <a:pt x="8833319" y="5290430"/>
                  <a:pt x="8832338" y="5290696"/>
                  <a:pt x="8832338" y="5290696"/>
                </a:cubicBezTo>
                <a:close/>
                <a:moveTo>
                  <a:pt x="8801813" y="5290324"/>
                </a:moveTo>
                <a:cubicBezTo>
                  <a:pt x="8802529" y="5292585"/>
                  <a:pt x="8802529" y="5292585"/>
                  <a:pt x="8802529" y="5292585"/>
                </a:cubicBezTo>
                <a:cubicBezTo>
                  <a:pt x="8797554" y="5293932"/>
                  <a:pt x="8797273" y="5296464"/>
                  <a:pt x="8798347" y="5299858"/>
                </a:cubicBezTo>
                <a:cubicBezTo>
                  <a:pt x="8798347" y="5299858"/>
                  <a:pt x="8798347" y="5299858"/>
                  <a:pt x="8797708" y="5301258"/>
                </a:cubicBezTo>
                <a:cubicBezTo>
                  <a:pt x="8796535" y="5300962"/>
                  <a:pt x="8795949" y="5300814"/>
                  <a:pt x="8795487" y="5300631"/>
                </a:cubicBezTo>
                <a:lnTo>
                  <a:pt x="8794282" y="5299956"/>
                </a:lnTo>
                <a:lnTo>
                  <a:pt x="8796589" y="5295669"/>
                </a:lnTo>
                <a:lnTo>
                  <a:pt x="8795925" y="5294248"/>
                </a:lnTo>
                <a:lnTo>
                  <a:pt x="8797003" y="5293469"/>
                </a:lnTo>
                <a:cubicBezTo>
                  <a:pt x="8798618" y="5293030"/>
                  <a:pt x="8800360" y="5292559"/>
                  <a:pt x="8801813" y="5290324"/>
                </a:cubicBezTo>
                <a:close/>
                <a:moveTo>
                  <a:pt x="6625402" y="5289168"/>
                </a:moveTo>
                <a:lnTo>
                  <a:pt x="6631207" y="5290805"/>
                </a:lnTo>
                <a:lnTo>
                  <a:pt x="6632345" y="5297766"/>
                </a:lnTo>
                <a:lnTo>
                  <a:pt x="6624309" y="5303182"/>
                </a:lnTo>
                <a:lnTo>
                  <a:pt x="6623296" y="5300881"/>
                </a:lnTo>
                <a:cubicBezTo>
                  <a:pt x="6623057" y="5296213"/>
                  <a:pt x="6624088" y="5291680"/>
                  <a:pt x="6625402" y="5289168"/>
                </a:cubicBezTo>
                <a:close/>
                <a:moveTo>
                  <a:pt x="2655643" y="5285313"/>
                </a:moveTo>
                <a:cubicBezTo>
                  <a:pt x="2655643" y="5285313"/>
                  <a:pt x="2655564" y="5287056"/>
                  <a:pt x="2655564" y="5287056"/>
                </a:cubicBezTo>
                <a:cubicBezTo>
                  <a:pt x="2655488" y="5288799"/>
                  <a:pt x="2660912" y="5287295"/>
                  <a:pt x="2660912" y="5287295"/>
                </a:cubicBezTo>
                <a:cubicBezTo>
                  <a:pt x="2660991" y="5285553"/>
                  <a:pt x="2660991" y="5285553"/>
                  <a:pt x="2655643" y="5285313"/>
                </a:cubicBezTo>
                <a:close/>
                <a:moveTo>
                  <a:pt x="3157287" y="5284679"/>
                </a:moveTo>
                <a:cubicBezTo>
                  <a:pt x="3157202" y="5286594"/>
                  <a:pt x="3149849" y="5286266"/>
                  <a:pt x="3149849" y="5286266"/>
                </a:cubicBezTo>
                <a:cubicBezTo>
                  <a:pt x="3149849" y="5286266"/>
                  <a:pt x="3142497" y="5285936"/>
                  <a:pt x="3142497" y="5285936"/>
                </a:cubicBezTo>
                <a:cubicBezTo>
                  <a:pt x="3142497" y="5285936"/>
                  <a:pt x="3135060" y="5287525"/>
                  <a:pt x="3134889" y="5291358"/>
                </a:cubicBezTo>
                <a:cubicBezTo>
                  <a:pt x="3142241" y="5291686"/>
                  <a:pt x="3142241" y="5291686"/>
                  <a:pt x="3149592" y="5292015"/>
                </a:cubicBezTo>
                <a:cubicBezTo>
                  <a:pt x="3149678" y="5290098"/>
                  <a:pt x="3149764" y="5288182"/>
                  <a:pt x="3157117" y="5288510"/>
                </a:cubicBezTo>
                <a:cubicBezTo>
                  <a:pt x="3157117" y="5288510"/>
                  <a:pt x="3157202" y="5286594"/>
                  <a:pt x="3157202" y="5286594"/>
                </a:cubicBezTo>
                <a:cubicBezTo>
                  <a:pt x="3157202" y="5286594"/>
                  <a:pt x="3164555" y="5286923"/>
                  <a:pt x="3164555" y="5286923"/>
                </a:cubicBezTo>
                <a:cubicBezTo>
                  <a:pt x="3157202" y="5286594"/>
                  <a:pt x="3157287" y="5284679"/>
                  <a:pt x="3157287" y="5284679"/>
                </a:cubicBezTo>
                <a:close/>
                <a:moveTo>
                  <a:pt x="9540535" y="5278425"/>
                </a:moveTo>
                <a:cubicBezTo>
                  <a:pt x="9539402" y="5278744"/>
                  <a:pt x="9539280" y="5279610"/>
                  <a:pt x="9539280" y="5279610"/>
                </a:cubicBezTo>
                <a:cubicBezTo>
                  <a:pt x="9534995" y="5279155"/>
                  <a:pt x="9534871" y="5280021"/>
                  <a:pt x="9535819" y="5281000"/>
                </a:cubicBezTo>
                <a:cubicBezTo>
                  <a:pt x="9536768" y="5281981"/>
                  <a:pt x="9538789" y="5283074"/>
                  <a:pt x="9538789" y="5283074"/>
                </a:cubicBezTo>
                <a:cubicBezTo>
                  <a:pt x="9539280" y="5279610"/>
                  <a:pt x="9547360" y="5283986"/>
                  <a:pt x="9547852" y="5280523"/>
                </a:cubicBezTo>
                <a:cubicBezTo>
                  <a:pt x="9543811" y="5278335"/>
                  <a:pt x="9541668" y="5278106"/>
                  <a:pt x="9540535" y="5278425"/>
                </a:cubicBezTo>
                <a:close/>
                <a:moveTo>
                  <a:pt x="2610441" y="5277710"/>
                </a:moveTo>
                <a:cubicBezTo>
                  <a:pt x="2610359" y="5279567"/>
                  <a:pt x="2617043" y="5279866"/>
                  <a:pt x="2610276" y="5281426"/>
                </a:cubicBezTo>
                <a:cubicBezTo>
                  <a:pt x="2610276" y="5281426"/>
                  <a:pt x="2610193" y="5283284"/>
                  <a:pt x="2616960" y="5281724"/>
                </a:cubicBezTo>
                <a:cubicBezTo>
                  <a:pt x="2623645" y="5282023"/>
                  <a:pt x="2623728" y="5280164"/>
                  <a:pt x="2623809" y="5278307"/>
                </a:cubicBezTo>
                <a:cubicBezTo>
                  <a:pt x="2617126" y="5278009"/>
                  <a:pt x="2617126" y="5278009"/>
                  <a:pt x="2610441" y="5277710"/>
                </a:cubicBezTo>
                <a:close/>
                <a:moveTo>
                  <a:pt x="2977491" y="5276649"/>
                </a:moveTo>
                <a:cubicBezTo>
                  <a:pt x="2969306" y="5280007"/>
                  <a:pt x="2969057" y="5285581"/>
                  <a:pt x="2985015" y="5288155"/>
                </a:cubicBezTo>
                <a:cubicBezTo>
                  <a:pt x="2993203" y="5284797"/>
                  <a:pt x="2985181" y="5284438"/>
                  <a:pt x="2985347" y="5280723"/>
                </a:cubicBezTo>
                <a:cubicBezTo>
                  <a:pt x="2985347" y="5280723"/>
                  <a:pt x="2993369" y="5281082"/>
                  <a:pt x="2993369" y="5281082"/>
                </a:cubicBezTo>
                <a:cubicBezTo>
                  <a:pt x="2993369" y="5281082"/>
                  <a:pt x="2993369" y="5281082"/>
                  <a:pt x="2993451" y="5279223"/>
                </a:cubicBezTo>
                <a:cubicBezTo>
                  <a:pt x="2977327" y="5280366"/>
                  <a:pt x="2985430" y="5278866"/>
                  <a:pt x="2977491" y="5276649"/>
                </a:cubicBezTo>
                <a:close/>
                <a:moveTo>
                  <a:pt x="9628517" y="5276211"/>
                </a:moveTo>
                <a:cubicBezTo>
                  <a:pt x="9627191" y="5285564"/>
                  <a:pt x="9617147" y="5287661"/>
                  <a:pt x="9597503" y="5288736"/>
                </a:cubicBezTo>
                <a:cubicBezTo>
                  <a:pt x="9587902" y="5287714"/>
                  <a:pt x="9578744" y="5283574"/>
                  <a:pt x="9578301" y="5286692"/>
                </a:cubicBezTo>
                <a:cubicBezTo>
                  <a:pt x="9577859" y="5289810"/>
                  <a:pt x="9587902" y="5287714"/>
                  <a:pt x="9587461" y="5290831"/>
                </a:cubicBezTo>
                <a:cubicBezTo>
                  <a:pt x="9587461" y="5290831"/>
                  <a:pt x="9587461" y="5290831"/>
                  <a:pt x="9577416" y="5292928"/>
                </a:cubicBezTo>
                <a:cubicBezTo>
                  <a:pt x="9577416" y="5292928"/>
                  <a:pt x="9587018" y="5293949"/>
                  <a:pt x="9587018" y="5293949"/>
                </a:cubicBezTo>
                <a:cubicBezTo>
                  <a:pt x="9587018" y="5293949"/>
                  <a:pt x="9596619" y="5294971"/>
                  <a:pt x="9606220" y="5295992"/>
                </a:cubicBezTo>
                <a:cubicBezTo>
                  <a:pt x="9605777" y="5299110"/>
                  <a:pt x="9615378" y="5300132"/>
                  <a:pt x="9614936" y="5303249"/>
                </a:cubicBezTo>
                <a:cubicBezTo>
                  <a:pt x="9633695" y="5308409"/>
                  <a:pt x="9635023" y="5299057"/>
                  <a:pt x="9645065" y="5296961"/>
                </a:cubicBezTo>
                <a:cubicBezTo>
                  <a:pt x="9654667" y="5297982"/>
                  <a:pt x="9644182" y="5303196"/>
                  <a:pt x="9653781" y="5304216"/>
                </a:cubicBezTo>
                <a:cubicBezTo>
                  <a:pt x="9673428" y="5303142"/>
                  <a:pt x="9655108" y="5294864"/>
                  <a:pt x="9665152" y="5292768"/>
                </a:cubicBezTo>
                <a:cubicBezTo>
                  <a:pt x="9655551" y="5291747"/>
                  <a:pt x="9655551" y="5291747"/>
                  <a:pt x="9645507" y="5293844"/>
                </a:cubicBezTo>
                <a:cubicBezTo>
                  <a:pt x="9645950" y="5290726"/>
                  <a:pt x="9647719" y="5278256"/>
                  <a:pt x="9628517" y="5276211"/>
                </a:cubicBezTo>
                <a:close/>
                <a:moveTo>
                  <a:pt x="3060558" y="5276169"/>
                </a:moveTo>
                <a:cubicBezTo>
                  <a:pt x="3060465" y="5278259"/>
                  <a:pt x="3060465" y="5278259"/>
                  <a:pt x="3060465" y="5278259"/>
                </a:cubicBezTo>
                <a:cubicBezTo>
                  <a:pt x="3060465" y="5278259"/>
                  <a:pt x="3060465" y="5278259"/>
                  <a:pt x="3068487" y="5278617"/>
                </a:cubicBezTo>
                <a:cubicBezTo>
                  <a:pt x="3068487" y="5278617"/>
                  <a:pt x="3068487" y="5278617"/>
                  <a:pt x="3068580" y="5276528"/>
                </a:cubicBezTo>
                <a:cubicBezTo>
                  <a:pt x="3060558" y="5276169"/>
                  <a:pt x="3060558" y="5276169"/>
                  <a:pt x="3060558" y="5276169"/>
                </a:cubicBezTo>
                <a:close/>
                <a:moveTo>
                  <a:pt x="9569736" y="5273474"/>
                </a:moveTo>
                <a:cubicBezTo>
                  <a:pt x="9559448" y="5272379"/>
                  <a:pt x="9559039" y="5275266"/>
                  <a:pt x="9568916" y="5279247"/>
                </a:cubicBezTo>
                <a:cubicBezTo>
                  <a:pt x="9569326" y="5276361"/>
                  <a:pt x="9580022" y="5274569"/>
                  <a:pt x="9569736" y="5273474"/>
                </a:cubicBezTo>
                <a:close/>
                <a:moveTo>
                  <a:pt x="3068735" y="5273043"/>
                </a:moveTo>
                <a:cubicBezTo>
                  <a:pt x="3060714" y="5272685"/>
                  <a:pt x="3060636" y="5274427"/>
                  <a:pt x="3060636" y="5274427"/>
                </a:cubicBezTo>
                <a:cubicBezTo>
                  <a:pt x="3060558" y="5276169"/>
                  <a:pt x="3068580" y="5276528"/>
                  <a:pt x="3068657" y="5274785"/>
                </a:cubicBezTo>
                <a:cubicBezTo>
                  <a:pt x="3068657" y="5274785"/>
                  <a:pt x="3068657" y="5274785"/>
                  <a:pt x="3068735" y="5273043"/>
                </a:cubicBezTo>
                <a:close/>
                <a:moveTo>
                  <a:pt x="3855997" y="5272680"/>
                </a:moveTo>
                <a:cubicBezTo>
                  <a:pt x="3855997" y="5272680"/>
                  <a:pt x="3851118" y="5272372"/>
                  <a:pt x="3851005" y="5273840"/>
                </a:cubicBezTo>
                <a:cubicBezTo>
                  <a:pt x="3850891" y="5275306"/>
                  <a:pt x="3850891" y="5275306"/>
                  <a:pt x="3850778" y="5276773"/>
                </a:cubicBezTo>
                <a:cubicBezTo>
                  <a:pt x="3850778" y="5276773"/>
                  <a:pt x="3850664" y="5278241"/>
                  <a:pt x="3850664" y="5278241"/>
                </a:cubicBezTo>
                <a:cubicBezTo>
                  <a:pt x="3855430" y="5280019"/>
                  <a:pt x="3860311" y="5280330"/>
                  <a:pt x="3860311" y="5280330"/>
                </a:cubicBezTo>
                <a:lnTo>
                  <a:pt x="3860423" y="5278861"/>
                </a:lnTo>
                <a:cubicBezTo>
                  <a:pt x="3865303" y="5279172"/>
                  <a:pt x="3865417" y="5277705"/>
                  <a:pt x="3865529" y="5276238"/>
                </a:cubicBezTo>
                <a:cubicBezTo>
                  <a:pt x="3865529" y="5276238"/>
                  <a:pt x="3865643" y="5274770"/>
                  <a:pt x="3860764" y="5274459"/>
                </a:cubicBezTo>
                <a:cubicBezTo>
                  <a:pt x="3860764" y="5274459"/>
                  <a:pt x="3860764" y="5274459"/>
                  <a:pt x="3860649" y="5275927"/>
                </a:cubicBezTo>
                <a:cubicBezTo>
                  <a:pt x="3860649" y="5275927"/>
                  <a:pt x="3860536" y="5277394"/>
                  <a:pt x="3855655" y="5277083"/>
                </a:cubicBezTo>
                <a:cubicBezTo>
                  <a:pt x="3855655" y="5277083"/>
                  <a:pt x="3855770" y="5275617"/>
                  <a:pt x="3855882" y="5274148"/>
                </a:cubicBezTo>
                <a:cubicBezTo>
                  <a:pt x="3860764" y="5274459"/>
                  <a:pt x="3855997" y="5272680"/>
                  <a:pt x="3855997" y="5272680"/>
                </a:cubicBezTo>
                <a:close/>
                <a:moveTo>
                  <a:pt x="8581108" y="5270508"/>
                </a:moveTo>
                <a:cubicBezTo>
                  <a:pt x="8581108" y="5270508"/>
                  <a:pt x="8579996" y="5270724"/>
                  <a:pt x="8579996" y="5270724"/>
                </a:cubicBezTo>
                <a:cubicBezTo>
                  <a:pt x="8580271" y="5271803"/>
                  <a:pt x="8580271" y="5271803"/>
                  <a:pt x="8580547" y="5272883"/>
                </a:cubicBezTo>
                <a:cubicBezTo>
                  <a:pt x="8580547" y="5272883"/>
                  <a:pt x="8581660" y="5272669"/>
                  <a:pt x="8581660" y="5272669"/>
                </a:cubicBezTo>
                <a:cubicBezTo>
                  <a:pt x="8581383" y="5271587"/>
                  <a:pt x="8581383" y="5271587"/>
                  <a:pt x="8581108" y="5270508"/>
                </a:cubicBezTo>
                <a:close/>
                <a:moveTo>
                  <a:pt x="6630182" y="5269781"/>
                </a:moveTo>
                <a:cubicBezTo>
                  <a:pt x="6630511" y="5269153"/>
                  <a:pt x="6632722" y="5270053"/>
                  <a:pt x="6634933" y="5270955"/>
                </a:cubicBezTo>
                <a:lnTo>
                  <a:pt x="6635030" y="5270978"/>
                </a:lnTo>
                <a:lnTo>
                  <a:pt x="6632243" y="5274463"/>
                </a:lnTo>
                <a:close/>
                <a:moveTo>
                  <a:pt x="3158655" y="5269031"/>
                </a:moveTo>
                <a:cubicBezTo>
                  <a:pt x="3158655" y="5269031"/>
                  <a:pt x="3158571" y="5270911"/>
                  <a:pt x="3158571" y="5270911"/>
                </a:cubicBezTo>
                <a:cubicBezTo>
                  <a:pt x="3151219" y="5270583"/>
                  <a:pt x="3151219" y="5270583"/>
                  <a:pt x="3151219" y="5270583"/>
                </a:cubicBezTo>
                <a:cubicBezTo>
                  <a:pt x="3143782" y="5272136"/>
                  <a:pt x="3151135" y="5272464"/>
                  <a:pt x="3150967" y="5276227"/>
                </a:cubicBezTo>
                <a:cubicBezTo>
                  <a:pt x="3158319" y="5276556"/>
                  <a:pt x="3158234" y="5278437"/>
                  <a:pt x="3165587" y="5278765"/>
                </a:cubicBezTo>
                <a:cubicBezTo>
                  <a:pt x="3165670" y="5276884"/>
                  <a:pt x="3173108" y="5275331"/>
                  <a:pt x="3173276" y="5271568"/>
                </a:cubicBezTo>
                <a:cubicBezTo>
                  <a:pt x="3165924" y="5271240"/>
                  <a:pt x="3165924" y="5271240"/>
                  <a:pt x="3166007" y="5269359"/>
                </a:cubicBezTo>
                <a:cubicBezTo>
                  <a:pt x="3158655" y="5269031"/>
                  <a:pt x="3158655" y="5269031"/>
                  <a:pt x="3158655" y="5269031"/>
                </a:cubicBezTo>
                <a:close/>
                <a:moveTo>
                  <a:pt x="8581998" y="5265349"/>
                </a:moveTo>
                <a:cubicBezTo>
                  <a:pt x="8580753" y="5264533"/>
                  <a:pt x="8581010" y="5265540"/>
                  <a:pt x="8581267" y="5266548"/>
                </a:cubicBezTo>
                <a:cubicBezTo>
                  <a:pt x="8581524" y="5267556"/>
                  <a:pt x="8581524" y="5267556"/>
                  <a:pt x="8581524" y="5267556"/>
                </a:cubicBezTo>
                <a:cubicBezTo>
                  <a:pt x="8581781" y="5268564"/>
                  <a:pt x="8582770" y="5268372"/>
                  <a:pt x="8582770" y="5268372"/>
                </a:cubicBezTo>
                <a:cubicBezTo>
                  <a:pt x="8583027" y="5269381"/>
                  <a:pt x="8583759" y="5268181"/>
                  <a:pt x="8583759" y="5268181"/>
                </a:cubicBezTo>
                <a:cubicBezTo>
                  <a:pt x="8584748" y="5267989"/>
                  <a:pt x="8584490" y="5266982"/>
                  <a:pt x="8584233" y="5265974"/>
                </a:cubicBezTo>
                <a:cubicBezTo>
                  <a:pt x="8583244" y="5266165"/>
                  <a:pt x="8583244" y="5266165"/>
                  <a:pt x="8583244" y="5266165"/>
                </a:cubicBezTo>
                <a:cubicBezTo>
                  <a:pt x="8583244" y="5266165"/>
                  <a:pt x="8582255" y="5266356"/>
                  <a:pt x="8582255" y="5266356"/>
                </a:cubicBezTo>
                <a:cubicBezTo>
                  <a:pt x="8581998" y="5265349"/>
                  <a:pt x="8581998" y="5265349"/>
                  <a:pt x="8581998" y="5265349"/>
                </a:cubicBezTo>
                <a:close/>
                <a:moveTo>
                  <a:pt x="9588354" y="5264907"/>
                </a:moveTo>
                <a:cubicBezTo>
                  <a:pt x="9598642" y="5266002"/>
                  <a:pt x="9598149" y="5269466"/>
                  <a:pt x="9598149" y="5269466"/>
                </a:cubicBezTo>
                <a:cubicBezTo>
                  <a:pt x="9608927" y="5267097"/>
                  <a:pt x="9588845" y="5261444"/>
                  <a:pt x="9588354" y="5264907"/>
                </a:cubicBezTo>
                <a:close/>
                <a:moveTo>
                  <a:pt x="6632812" y="5264757"/>
                </a:moveTo>
                <a:cubicBezTo>
                  <a:pt x="6637234" y="5266559"/>
                  <a:pt x="6637234" y="5266559"/>
                  <a:pt x="6637234" y="5266559"/>
                </a:cubicBezTo>
                <a:cubicBezTo>
                  <a:pt x="6637891" y="5265302"/>
                  <a:pt x="6637891" y="5265302"/>
                  <a:pt x="6637891" y="5265302"/>
                </a:cubicBezTo>
                <a:lnTo>
                  <a:pt x="6639440" y="5265468"/>
                </a:lnTo>
                <a:lnTo>
                  <a:pt x="6636163" y="5269563"/>
                </a:lnTo>
                <a:lnTo>
                  <a:pt x="6634343" y="5268238"/>
                </a:lnTo>
                <a:cubicBezTo>
                  <a:pt x="6631990" y="5266327"/>
                  <a:pt x="6630272" y="5264484"/>
                  <a:pt x="6632812" y="5264757"/>
                </a:cubicBezTo>
                <a:close/>
                <a:moveTo>
                  <a:pt x="3069265" y="5261196"/>
                </a:moveTo>
                <a:cubicBezTo>
                  <a:pt x="3069265" y="5261196"/>
                  <a:pt x="3069171" y="5263287"/>
                  <a:pt x="3069171" y="5263287"/>
                </a:cubicBezTo>
                <a:cubicBezTo>
                  <a:pt x="3069171" y="5263287"/>
                  <a:pt x="3069078" y="5265378"/>
                  <a:pt x="3069078" y="5265378"/>
                </a:cubicBezTo>
                <a:cubicBezTo>
                  <a:pt x="3069078" y="5265378"/>
                  <a:pt x="3077099" y="5265736"/>
                  <a:pt x="3077099" y="5265736"/>
                </a:cubicBezTo>
                <a:cubicBezTo>
                  <a:pt x="3077099" y="5265736"/>
                  <a:pt x="3077192" y="5263647"/>
                  <a:pt x="3077192" y="5263647"/>
                </a:cubicBezTo>
                <a:cubicBezTo>
                  <a:pt x="3077192" y="5263647"/>
                  <a:pt x="3077286" y="5261555"/>
                  <a:pt x="3077286" y="5261555"/>
                </a:cubicBezTo>
                <a:cubicBezTo>
                  <a:pt x="3077286" y="5261555"/>
                  <a:pt x="3069265" y="5261196"/>
                  <a:pt x="3069265" y="5261196"/>
                </a:cubicBezTo>
                <a:close/>
                <a:moveTo>
                  <a:pt x="3106788" y="5260779"/>
                </a:moveTo>
                <a:cubicBezTo>
                  <a:pt x="3098767" y="5260421"/>
                  <a:pt x="3090651" y="5262153"/>
                  <a:pt x="3082444" y="5265976"/>
                </a:cubicBezTo>
                <a:cubicBezTo>
                  <a:pt x="3090557" y="5264244"/>
                  <a:pt x="3098486" y="5266692"/>
                  <a:pt x="3098486" y="5266692"/>
                </a:cubicBezTo>
                <a:cubicBezTo>
                  <a:pt x="3106601" y="5264960"/>
                  <a:pt x="3106694" y="5262869"/>
                  <a:pt x="3106788" y="5260779"/>
                </a:cubicBezTo>
                <a:close/>
                <a:moveTo>
                  <a:pt x="3144371" y="5258967"/>
                </a:moveTo>
                <a:cubicBezTo>
                  <a:pt x="3144286" y="5260848"/>
                  <a:pt x="3144201" y="5262730"/>
                  <a:pt x="3151470" y="5264939"/>
                </a:cubicBezTo>
                <a:cubicBezTo>
                  <a:pt x="3151470" y="5264939"/>
                  <a:pt x="3151388" y="5266820"/>
                  <a:pt x="3158738" y="5267148"/>
                </a:cubicBezTo>
                <a:cubicBezTo>
                  <a:pt x="3158738" y="5267148"/>
                  <a:pt x="3158821" y="5265268"/>
                  <a:pt x="3158821" y="5265268"/>
                </a:cubicBezTo>
                <a:cubicBezTo>
                  <a:pt x="3158990" y="5261505"/>
                  <a:pt x="3151722" y="5259295"/>
                  <a:pt x="3144371" y="5258967"/>
                </a:cubicBezTo>
                <a:close/>
                <a:moveTo>
                  <a:pt x="9631303" y="5256582"/>
                </a:moveTo>
                <a:cubicBezTo>
                  <a:pt x="9631303" y="5256582"/>
                  <a:pt x="9630811" y="5260048"/>
                  <a:pt x="9630811" y="5260048"/>
                </a:cubicBezTo>
                <a:cubicBezTo>
                  <a:pt x="9634240" y="5260412"/>
                  <a:pt x="9635954" y="5260594"/>
                  <a:pt x="9636873" y="5260253"/>
                </a:cubicBezTo>
                <a:cubicBezTo>
                  <a:pt x="9637791" y="5259911"/>
                  <a:pt x="9637914" y="5259046"/>
                  <a:pt x="9638160" y="5257313"/>
                </a:cubicBezTo>
                <a:cubicBezTo>
                  <a:pt x="9638160" y="5257313"/>
                  <a:pt x="9638160" y="5257313"/>
                  <a:pt x="9631303" y="5256582"/>
                </a:cubicBezTo>
                <a:close/>
                <a:moveTo>
                  <a:pt x="9561742" y="5256215"/>
                </a:moveTo>
                <a:cubicBezTo>
                  <a:pt x="9561742" y="5256215"/>
                  <a:pt x="9561742" y="5256215"/>
                  <a:pt x="9561413" y="5258524"/>
                </a:cubicBezTo>
                <a:cubicBezTo>
                  <a:pt x="9561413" y="5258524"/>
                  <a:pt x="9563986" y="5258798"/>
                  <a:pt x="9566599" y="5258784"/>
                </a:cubicBezTo>
                <a:cubicBezTo>
                  <a:pt x="9569211" y="5258768"/>
                  <a:pt x="9571865" y="5258465"/>
                  <a:pt x="9572030" y="5257310"/>
                </a:cubicBezTo>
                <a:cubicBezTo>
                  <a:pt x="9572030" y="5257310"/>
                  <a:pt x="9572030" y="5257310"/>
                  <a:pt x="9561742" y="5256215"/>
                </a:cubicBezTo>
                <a:close/>
                <a:moveTo>
                  <a:pt x="8577071" y="5254667"/>
                </a:moveTo>
                <a:cubicBezTo>
                  <a:pt x="8577071" y="5254667"/>
                  <a:pt x="8576214" y="5255890"/>
                  <a:pt x="8576214" y="5255890"/>
                </a:cubicBezTo>
                <a:cubicBezTo>
                  <a:pt x="8576985" y="5258914"/>
                  <a:pt x="8576985" y="5258914"/>
                  <a:pt x="8576985" y="5258914"/>
                </a:cubicBezTo>
                <a:cubicBezTo>
                  <a:pt x="8576985" y="5258914"/>
                  <a:pt x="8578355" y="5259707"/>
                  <a:pt x="8578355" y="5259707"/>
                </a:cubicBezTo>
                <a:cubicBezTo>
                  <a:pt x="8578355" y="5259707"/>
                  <a:pt x="8579211" y="5258483"/>
                  <a:pt x="8579211" y="5258483"/>
                </a:cubicBezTo>
                <a:cubicBezTo>
                  <a:pt x="8578439" y="5255460"/>
                  <a:pt x="8578439" y="5255460"/>
                  <a:pt x="8578439" y="5255460"/>
                </a:cubicBezTo>
                <a:cubicBezTo>
                  <a:pt x="8578439" y="5255460"/>
                  <a:pt x="8577071" y="5254667"/>
                  <a:pt x="8577071" y="5254667"/>
                </a:cubicBezTo>
                <a:close/>
                <a:moveTo>
                  <a:pt x="9595239" y="5253186"/>
                </a:moveTo>
                <a:cubicBezTo>
                  <a:pt x="9592605" y="5253345"/>
                  <a:pt x="9589910" y="5253938"/>
                  <a:pt x="9589665" y="5255669"/>
                </a:cubicBezTo>
                <a:cubicBezTo>
                  <a:pt x="9589665" y="5255669"/>
                  <a:pt x="9589665" y="5255669"/>
                  <a:pt x="9599952" y="5256764"/>
                </a:cubicBezTo>
                <a:cubicBezTo>
                  <a:pt x="9599952" y="5256764"/>
                  <a:pt x="9600443" y="5253300"/>
                  <a:pt x="9600443" y="5253300"/>
                </a:cubicBezTo>
                <a:cubicBezTo>
                  <a:pt x="9600443" y="5253300"/>
                  <a:pt x="9597872" y="5253026"/>
                  <a:pt x="9595239" y="5253186"/>
                </a:cubicBezTo>
                <a:close/>
                <a:moveTo>
                  <a:pt x="3091149" y="5251004"/>
                </a:moveTo>
                <a:cubicBezTo>
                  <a:pt x="3091149" y="5251004"/>
                  <a:pt x="3091149" y="5251004"/>
                  <a:pt x="3091087" y="5252398"/>
                </a:cubicBezTo>
                <a:cubicBezTo>
                  <a:pt x="3091087" y="5252398"/>
                  <a:pt x="3091087" y="5252398"/>
                  <a:pt x="3099108" y="5252756"/>
                </a:cubicBezTo>
                <a:cubicBezTo>
                  <a:pt x="3099170" y="5251361"/>
                  <a:pt x="3099170" y="5251361"/>
                  <a:pt x="3099170" y="5251361"/>
                </a:cubicBezTo>
                <a:cubicBezTo>
                  <a:pt x="3091149" y="5251004"/>
                  <a:pt x="3091149" y="5251004"/>
                  <a:pt x="3091149" y="5251004"/>
                </a:cubicBezTo>
                <a:close/>
                <a:moveTo>
                  <a:pt x="3136694" y="5250944"/>
                </a:moveTo>
                <a:cubicBezTo>
                  <a:pt x="3136694" y="5250944"/>
                  <a:pt x="3128596" y="5252327"/>
                  <a:pt x="3136537" y="5254427"/>
                </a:cubicBezTo>
                <a:cubicBezTo>
                  <a:pt x="3136577" y="5253557"/>
                  <a:pt x="3138602" y="5253210"/>
                  <a:pt x="3139623" y="5252820"/>
                </a:cubicBezTo>
                <a:cubicBezTo>
                  <a:pt x="3140645" y="5252429"/>
                  <a:pt x="3140665" y="5251993"/>
                  <a:pt x="3136694" y="5250944"/>
                </a:cubicBezTo>
                <a:close/>
                <a:moveTo>
                  <a:pt x="2550072" y="5249878"/>
                </a:moveTo>
                <a:cubicBezTo>
                  <a:pt x="2550010" y="5251272"/>
                  <a:pt x="2550010" y="5251272"/>
                  <a:pt x="2550010" y="5251272"/>
                </a:cubicBezTo>
                <a:lnTo>
                  <a:pt x="2558093" y="5250236"/>
                </a:lnTo>
                <a:cubicBezTo>
                  <a:pt x="2550072" y="5249878"/>
                  <a:pt x="2550072" y="5249878"/>
                  <a:pt x="2550072" y="5249878"/>
                </a:cubicBezTo>
                <a:close/>
                <a:moveTo>
                  <a:pt x="2681586" y="5249273"/>
                </a:moveTo>
                <a:cubicBezTo>
                  <a:pt x="2677809" y="5248863"/>
                  <a:pt x="2674021" y="5248694"/>
                  <a:pt x="2670192" y="5249483"/>
                </a:cubicBezTo>
                <a:cubicBezTo>
                  <a:pt x="2670106" y="5251399"/>
                  <a:pt x="2662445" y="5252977"/>
                  <a:pt x="2662360" y="5254893"/>
                </a:cubicBezTo>
                <a:cubicBezTo>
                  <a:pt x="2669936" y="5255231"/>
                  <a:pt x="2669936" y="5255231"/>
                  <a:pt x="2669936" y="5255231"/>
                </a:cubicBezTo>
                <a:cubicBezTo>
                  <a:pt x="2677425" y="5257485"/>
                  <a:pt x="2677425" y="5257485"/>
                  <a:pt x="2685000" y="5257824"/>
                </a:cubicBezTo>
                <a:cubicBezTo>
                  <a:pt x="2684914" y="5259740"/>
                  <a:pt x="2677340" y="5259402"/>
                  <a:pt x="2677254" y="5261318"/>
                </a:cubicBezTo>
                <a:cubicBezTo>
                  <a:pt x="2684829" y="5261657"/>
                  <a:pt x="2684744" y="5263573"/>
                  <a:pt x="2684744" y="5263573"/>
                </a:cubicBezTo>
                <a:cubicBezTo>
                  <a:pt x="2692317" y="5263911"/>
                  <a:pt x="2699892" y="5264249"/>
                  <a:pt x="2692404" y="5261995"/>
                </a:cubicBezTo>
                <a:cubicBezTo>
                  <a:pt x="2684829" y="5261657"/>
                  <a:pt x="2700150" y="5258501"/>
                  <a:pt x="2707810" y="5256923"/>
                </a:cubicBezTo>
                <a:cubicBezTo>
                  <a:pt x="2700321" y="5254669"/>
                  <a:pt x="2692746" y="5254330"/>
                  <a:pt x="2685084" y="5255908"/>
                </a:cubicBezTo>
                <a:cubicBezTo>
                  <a:pt x="2677510" y="5255569"/>
                  <a:pt x="2677510" y="5255569"/>
                  <a:pt x="2677510" y="5255569"/>
                </a:cubicBezTo>
                <a:cubicBezTo>
                  <a:pt x="2677510" y="5255569"/>
                  <a:pt x="2677596" y="5253653"/>
                  <a:pt x="2677596" y="5253653"/>
                </a:cubicBezTo>
                <a:cubicBezTo>
                  <a:pt x="2677680" y="5251738"/>
                  <a:pt x="2692746" y="5254330"/>
                  <a:pt x="2692917" y="5250498"/>
                </a:cubicBezTo>
                <a:cubicBezTo>
                  <a:pt x="2689130" y="5250329"/>
                  <a:pt x="2685363" y="5249680"/>
                  <a:pt x="2681586" y="5249273"/>
                </a:cubicBezTo>
                <a:close/>
                <a:moveTo>
                  <a:pt x="3083315" y="5246465"/>
                </a:moveTo>
                <a:cubicBezTo>
                  <a:pt x="3083315" y="5246465"/>
                  <a:pt x="3083223" y="5248555"/>
                  <a:pt x="3083223" y="5248555"/>
                </a:cubicBezTo>
                <a:cubicBezTo>
                  <a:pt x="3091243" y="5248914"/>
                  <a:pt x="3091243" y="5248914"/>
                  <a:pt x="3091243" y="5248914"/>
                </a:cubicBezTo>
                <a:cubicBezTo>
                  <a:pt x="3091243" y="5248914"/>
                  <a:pt x="3091337" y="5246823"/>
                  <a:pt x="3091337" y="5246823"/>
                </a:cubicBezTo>
                <a:cubicBezTo>
                  <a:pt x="3083315" y="5246465"/>
                  <a:pt x="3083315" y="5246465"/>
                  <a:pt x="3083315" y="5246465"/>
                </a:cubicBezTo>
                <a:close/>
                <a:moveTo>
                  <a:pt x="3119455" y="5245632"/>
                </a:moveTo>
                <a:cubicBezTo>
                  <a:pt x="3116486" y="5245085"/>
                  <a:pt x="3112346" y="5245019"/>
                  <a:pt x="3106790" y="5245717"/>
                </a:cubicBezTo>
                <a:cubicBezTo>
                  <a:pt x="3099269" y="5249173"/>
                  <a:pt x="3099099" y="5252955"/>
                  <a:pt x="3113718" y="5255504"/>
                </a:cubicBezTo>
                <a:cubicBezTo>
                  <a:pt x="3113718" y="5255504"/>
                  <a:pt x="3113718" y="5255504"/>
                  <a:pt x="3121072" y="5255831"/>
                </a:cubicBezTo>
                <a:cubicBezTo>
                  <a:pt x="3124832" y="5254105"/>
                  <a:pt x="3126818" y="5250876"/>
                  <a:pt x="3125085" y="5248431"/>
                </a:cubicBezTo>
                <a:cubicBezTo>
                  <a:pt x="3124219" y="5247207"/>
                  <a:pt x="3122423" y="5246179"/>
                  <a:pt x="3119455" y="5245632"/>
                </a:cubicBezTo>
                <a:close/>
                <a:moveTo>
                  <a:pt x="9476512" y="5243630"/>
                </a:moveTo>
                <a:cubicBezTo>
                  <a:pt x="9476512" y="5243630"/>
                  <a:pt x="9476512" y="5243630"/>
                  <a:pt x="9476020" y="5247095"/>
                </a:cubicBezTo>
                <a:cubicBezTo>
                  <a:pt x="9476020" y="5247095"/>
                  <a:pt x="9476020" y="5247095"/>
                  <a:pt x="9486308" y="5248190"/>
                </a:cubicBezTo>
                <a:cubicBezTo>
                  <a:pt x="9486799" y="5244725"/>
                  <a:pt x="9486799" y="5244725"/>
                  <a:pt x="9486799" y="5244725"/>
                </a:cubicBezTo>
                <a:cubicBezTo>
                  <a:pt x="9486799" y="5244725"/>
                  <a:pt x="9476512" y="5243630"/>
                  <a:pt x="9476512" y="5243630"/>
                </a:cubicBezTo>
                <a:close/>
                <a:moveTo>
                  <a:pt x="2649520" y="5242450"/>
                </a:moveTo>
                <a:cubicBezTo>
                  <a:pt x="2649437" y="5244308"/>
                  <a:pt x="2649354" y="5246167"/>
                  <a:pt x="2649271" y="5248025"/>
                </a:cubicBezTo>
                <a:cubicBezTo>
                  <a:pt x="2657375" y="5246525"/>
                  <a:pt x="2657375" y="5246525"/>
                  <a:pt x="2657459" y="5244667"/>
                </a:cubicBezTo>
                <a:cubicBezTo>
                  <a:pt x="2657543" y="5242809"/>
                  <a:pt x="2657543" y="5242809"/>
                  <a:pt x="2649520" y="5242450"/>
                </a:cubicBezTo>
                <a:close/>
                <a:moveTo>
                  <a:pt x="3083502" y="5242284"/>
                </a:moveTo>
                <a:cubicBezTo>
                  <a:pt x="3091525" y="5242643"/>
                  <a:pt x="3091430" y="5244734"/>
                  <a:pt x="3091430" y="5244734"/>
                </a:cubicBezTo>
                <a:cubicBezTo>
                  <a:pt x="3091430" y="5244734"/>
                  <a:pt x="3091430" y="5244734"/>
                  <a:pt x="3091525" y="5242643"/>
                </a:cubicBezTo>
                <a:cubicBezTo>
                  <a:pt x="3091525" y="5242643"/>
                  <a:pt x="3083502" y="5242284"/>
                  <a:pt x="3083502" y="5242284"/>
                </a:cubicBezTo>
                <a:close/>
                <a:moveTo>
                  <a:pt x="9516773" y="5238904"/>
                </a:moveTo>
                <a:cubicBezTo>
                  <a:pt x="9515437" y="5239127"/>
                  <a:pt x="9515334" y="5239849"/>
                  <a:pt x="9515129" y="5241293"/>
                </a:cubicBezTo>
                <a:cubicBezTo>
                  <a:pt x="9515129" y="5241293"/>
                  <a:pt x="9525007" y="5245275"/>
                  <a:pt x="9525007" y="5245275"/>
                </a:cubicBezTo>
                <a:cubicBezTo>
                  <a:pt x="9525007" y="5245275"/>
                  <a:pt x="9525417" y="5242388"/>
                  <a:pt x="9525417" y="5242388"/>
                </a:cubicBezTo>
                <a:cubicBezTo>
                  <a:pt x="9525417" y="5242388"/>
                  <a:pt x="9525417" y="5242388"/>
                  <a:pt x="9525826" y="5239501"/>
                </a:cubicBezTo>
                <a:cubicBezTo>
                  <a:pt x="9520682" y="5238953"/>
                  <a:pt x="9518110" y="5238680"/>
                  <a:pt x="9516773" y="5238904"/>
                </a:cubicBezTo>
                <a:close/>
                <a:moveTo>
                  <a:pt x="2668092" y="5237520"/>
                </a:moveTo>
                <a:cubicBezTo>
                  <a:pt x="2663370" y="5238268"/>
                  <a:pt x="2661413" y="5240102"/>
                  <a:pt x="2665028" y="5243143"/>
                </a:cubicBezTo>
                <a:cubicBezTo>
                  <a:pt x="2672685" y="5239645"/>
                  <a:pt x="2687485" y="5244146"/>
                  <a:pt x="2687570" y="5242229"/>
                </a:cubicBezTo>
                <a:cubicBezTo>
                  <a:pt x="2680084" y="5241895"/>
                  <a:pt x="2695142" y="5240648"/>
                  <a:pt x="2687742" y="5238398"/>
                </a:cubicBezTo>
                <a:cubicBezTo>
                  <a:pt x="2680299" y="5237105"/>
                  <a:pt x="2672812" y="5236771"/>
                  <a:pt x="2668092" y="5237520"/>
                </a:cubicBezTo>
                <a:close/>
                <a:moveTo>
                  <a:pt x="2972270" y="5236137"/>
                </a:moveTo>
                <a:cubicBezTo>
                  <a:pt x="2971257" y="5236311"/>
                  <a:pt x="2971238" y="5236746"/>
                  <a:pt x="2971199" y="5237616"/>
                </a:cubicBezTo>
                <a:cubicBezTo>
                  <a:pt x="2971199" y="5237616"/>
                  <a:pt x="2971199" y="5237616"/>
                  <a:pt x="2979143" y="5239717"/>
                </a:cubicBezTo>
                <a:cubicBezTo>
                  <a:pt x="2979222" y="5237976"/>
                  <a:pt x="2979222" y="5237976"/>
                  <a:pt x="2979299" y="5236234"/>
                </a:cubicBezTo>
                <a:cubicBezTo>
                  <a:pt x="2975288" y="5236054"/>
                  <a:pt x="2973284" y="5235965"/>
                  <a:pt x="2972270" y="5236137"/>
                </a:cubicBezTo>
                <a:close/>
                <a:moveTo>
                  <a:pt x="9641273" y="5235376"/>
                </a:moveTo>
                <a:cubicBezTo>
                  <a:pt x="9641273" y="5235376"/>
                  <a:pt x="9641273" y="5235376"/>
                  <a:pt x="9640781" y="5238839"/>
                </a:cubicBezTo>
                <a:cubicBezTo>
                  <a:pt x="9640781" y="5238839"/>
                  <a:pt x="9640781" y="5238839"/>
                  <a:pt x="9651068" y="5239934"/>
                </a:cubicBezTo>
                <a:cubicBezTo>
                  <a:pt x="9651562" y="5236470"/>
                  <a:pt x="9651562" y="5236470"/>
                  <a:pt x="9651562" y="5236470"/>
                </a:cubicBezTo>
                <a:cubicBezTo>
                  <a:pt x="9651562" y="5236470"/>
                  <a:pt x="9641273" y="5235376"/>
                  <a:pt x="9641273" y="5235376"/>
                </a:cubicBezTo>
                <a:close/>
                <a:moveTo>
                  <a:pt x="9543953" y="5234397"/>
                </a:moveTo>
                <a:cubicBezTo>
                  <a:pt x="9543953" y="5234397"/>
                  <a:pt x="9543461" y="5237861"/>
                  <a:pt x="9543461" y="5237861"/>
                </a:cubicBezTo>
                <a:cubicBezTo>
                  <a:pt x="9553749" y="5238956"/>
                  <a:pt x="9553749" y="5238956"/>
                  <a:pt x="9553749" y="5238956"/>
                </a:cubicBezTo>
                <a:cubicBezTo>
                  <a:pt x="9554241" y="5235493"/>
                  <a:pt x="9554241" y="5235493"/>
                  <a:pt x="9543953" y="5234397"/>
                </a:cubicBezTo>
                <a:close/>
                <a:moveTo>
                  <a:pt x="9447346" y="5233702"/>
                </a:moveTo>
                <a:lnTo>
                  <a:pt x="9446892" y="5236894"/>
                </a:lnTo>
                <a:cubicBezTo>
                  <a:pt x="9446440" y="5240087"/>
                  <a:pt x="9446440" y="5240087"/>
                  <a:pt x="9436814" y="5239063"/>
                </a:cubicBezTo>
                <a:cubicBezTo>
                  <a:pt x="9427190" y="5238039"/>
                  <a:pt x="9427190" y="5238039"/>
                  <a:pt x="9427643" y="5234846"/>
                </a:cubicBezTo>
                <a:cubicBezTo>
                  <a:pt x="9437269" y="5235871"/>
                  <a:pt x="9437269" y="5235871"/>
                  <a:pt x="9447346" y="5233702"/>
                </a:cubicBezTo>
                <a:close/>
                <a:moveTo>
                  <a:pt x="3175884" y="5233144"/>
                </a:moveTo>
                <a:cubicBezTo>
                  <a:pt x="3160649" y="5234384"/>
                  <a:pt x="3152902" y="5237878"/>
                  <a:pt x="3145243" y="5239457"/>
                </a:cubicBezTo>
                <a:cubicBezTo>
                  <a:pt x="3152817" y="5239795"/>
                  <a:pt x="3152645" y="5243627"/>
                  <a:pt x="3160221" y="5243965"/>
                </a:cubicBezTo>
                <a:cubicBezTo>
                  <a:pt x="3160135" y="5245881"/>
                  <a:pt x="3152560" y="5245543"/>
                  <a:pt x="3152474" y="5247459"/>
                </a:cubicBezTo>
                <a:cubicBezTo>
                  <a:pt x="3152474" y="5247459"/>
                  <a:pt x="3152474" y="5247459"/>
                  <a:pt x="3152389" y="5249376"/>
                </a:cubicBezTo>
                <a:cubicBezTo>
                  <a:pt x="3152389" y="5249376"/>
                  <a:pt x="3152303" y="5251292"/>
                  <a:pt x="3152303" y="5251292"/>
                </a:cubicBezTo>
                <a:cubicBezTo>
                  <a:pt x="3159793" y="5253546"/>
                  <a:pt x="3174943" y="5254223"/>
                  <a:pt x="3182434" y="5256477"/>
                </a:cubicBezTo>
                <a:cubicBezTo>
                  <a:pt x="3182519" y="5254561"/>
                  <a:pt x="3182689" y="5250729"/>
                  <a:pt x="3182775" y="5248812"/>
                </a:cubicBezTo>
                <a:cubicBezTo>
                  <a:pt x="3182775" y="5248812"/>
                  <a:pt x="3182861" y="5246896"/>
                  <a:pt x="3182861" y="5246896"/>
                </a:cubicBezTo>
                <a:cubicBezTo>
                  <a:pt x="3182946" y="5244980"/>
                  <a:pt x="3175371" y="5244641"/>
                  <a:pt x="3175457" y="5242725"/>
                </a:cubicBezTo>
                <a:cubicBezTo>
                  <a:pt x="3183031" y="5243063"/>
                  <a:pt x="3183031" y="5243063"/>
                  <a:pt x="3183031" y="5243063"/>
                </a:cubicBezTo>
                <a:cubicBezTo>
                  <a:pt x="3190778" y="5239570"/>
                  <a:pt x="3168052" y="5238554"/>
                  <a:pt x="3175884" y="5233144"/>
                </a:cubicBezTo>
                <a:close/>
                <a:moveTo>
                  <a:pt x="9639478" y="5231669"/>
                </a:moveTo>
                <a:cubicBezTo>
                  <a:pt x="9636172" y="5230438"/>
                  <a:pt x="9629191" y="5230574"/>
                  <a:pt x="9624127" y="5233552"/>
                </a:cubicBezTo>
                <a:cubicBezTo>
                  <a:pt x="9633271" y="5234525"/>
                  <a:pt x="9623635" y="5237016"/>
                  <a:pt x="9632781" y="5237988"/>
                </a:cubicBezTo>
                <a:cubicBezTo>
                  <a:pt x="9642416" y="5235498"/>
                  <a:pt x="9642783" y="5232900"/>
                  <a:pt x="9639478" y="5231669"/>
                </a:cubicBezTo>
                <a:close/>
                <a:moveTo>
                  <a:pt x="6639743" y="5231009"/>
                </a:moveTo>
                <a:cubicBezTo>
                  <a:pt x="6639743" y="5231009"/>
                  <a:pt x="6642281" y="5231281"/>
                  <a:pt x="6644904" y="5231396"/>
                </a:cubicBezTo>
                <a:lnTo>
                  <a:pt x="6647927" y="5231100"/>
                </a:lnTo>
                <a:lnTo>
                  <a:pt x="6647817" y="5231568"/>
                </a:lnTo>
                <a:cubicBezTo>
                  <a:pt x="6646367" y="5237774"/>
                  <a:pt x="6645158" y="5242946"/>
                  <a:pt x="6643950" y="5248117"/>
                </a:cubicBezTo>
                <a:lnTo>
                  <a:pt x="6640572" y="5262567"/>
                </a:lnTo>
                <a:lnTo>
                  <a:pt x="6631675" y="5256675"/>
                </a:lnTo>
                <a:cubicBezTo>
                  <a:pt x="6632991" y="5254163"/>
                  <a:pt x="6630541" y="5248594"/>
                  <a:pt x="6632513" y="5244826"/>
                </a:cubicBezTo>
                <a:cubicBezTo>
                  <a:pt x="6633170" y="5243569"/>
                  <a:pt x="6642014" y="5247171"/>
                  <a:pt x="6638249" y="5244114"/>
                </a:cubicBezTo>
                <a:cubicBezTo>
                  <a:pt x="6640878" y="5239090"/>
                  <a:pt x="6633349" y="5232975"/>
                  <a:pt x="6639743" y="5231009"/>
                </a:cubicBezTo>
                <a:close/>
                <a:moveTo>
                  <a:pt x="2641997" y="5230943"/>
                </a:moveTo>
                <a:cubicBezTo>
                  <a:pt x="2641997" y="5230943"/>
                  <a:pt x="2641997" y="5230943"/>
                  <a:pt x="2641935" y="5232336"/>
                </a:cubicBezTo>
                <a:cubicBezTo>
                  <a:pt x="2641935" y="5232336"/>
                  <a:pt x="2641935" y="5232336"/>
                  <a:pt x="2649956" y="5232695"/>
                </a:cubicBezTo>
                <a:cubicBezTo>
                  <a:pt x="2650018" y="5231301"/>
                  <a:pt x="2650018" y="5231301"/>
                  <a:pt x="2650018" y="5231301"/>
                </a:cubicBezTo>
                <a:cubicBezTo>
                  <a:pt x="2650018" y="5231301"/>
                  <a:pt x="2650018" y="5231301"/>
                  <a:pt x="2641997" y="5230943"/>
                </a:cubicBezTo>
                <a:close/>
                <a:moveTo>
                  <a:pt x="3175150" y="5229621"/>
                </a:moveTo>
                <a:cubicBezTo>
                  <a:pt x="3175150" y="5229621"/>
                  <a:pt x="3175071" y="5231363"/>
                  <a:pt x="3175071" y="5231363"/>
                </a:cubicBezTo>
                <a:cubicBezTo>
                  <a:pt x="3183094" y="5231721"/>
                  <a:pt x="3183016" y="5233463"/>
                  <a:pt x="3183171" y="5229980"/>
                </a:cubicBezTo>
                <a:cubicBezTo>
                  <a:pt x="3183171" y="5229980"/>
                  <a:pt x="3183171" y="5229980"/>
                  <a:pt x="3175150" y="5229621"/>
                </a:cubicBezTo>
                <a:close/>
                <a:moveTo>
                  <a:pt x="2979641" y="5228569"/>
                </a:moveTo>
                <a:lnTo>
                  <a:pt x="2979485" y="5232053"/>
                </a:lnTo>
                <a:cubicBezTo>
                  <a:pt x="2987505" y="5232411"/>
                  <a:pt x="2995526" y="5232770"/>
                  <a:pt x="2995604" y="5231028"/>
                </a:cubicBezTo>
                <a:cubicBezTo>
                  <a:pt x="2987582" y="5230669"/>
                  <a:pt x="2979641" y="5228569"/>
                  <a:pt x="2979641" y="5228569"/>
                </a:cubicBezTo>
                <a:close/>
                <a:moveTo>
                  <a:pt x="3845173" y="5227893"/>
                </a:moveTo>
                <a:lnTo>
                  <a:pt x="3847414" y="5232528"/>
                </a:lnTo>
                <a:lnTo>
                  <a:pt x="3846040" y="5232231"/>
                </a:lnTo>
                <a:lnTo>
                  <a:pt x="3843194" y="5231616"/>
                </a:lnTo>
                <a:close/>
                <a:moveTo>
                  <a:pt x="3825778" y="5227172"/>
                </a:moveTo>
                <a:cubicBezTo>
                  <a:pt x="3824733" y="5227386"/>
                  <a:pt x="3825025" y="5228555"/>
                  <a:pt x="3825315" y="5229723"/>
                </a:cubicBezTo>
                <a:cubicBezTo>
                  <a:pt x="3827986" y="5231630"/>
                  <a:pt x="3827986" y="5231630"/>
                  <a:pt x="3827986" y="5231630"/>
                </a:cubicBezTo>
                <a:cubicBezTo>
                  <a:pt x="3828278" y="5232799"/>
                  <a:pt x="3830366" y="5232370"/>
                  <a:pt x="3831412" y="5232156"/>
                </a:cubicBezTo>
                <a:cubicBezTo>
                  <a:pt x="3832165" y="5230773"/>
                  <a:pt x="3832165" y="5230773"/>
                  <a:pt x="3831875" y="5229604"/>
                </a:cubicBezTo>
                <a:cubicBezTo>
                  <a:pt x="3829203" y="5227697"/>
                  <a:pt x="3829203" y="5227697"/>
                  <a:pt x="3829203" y="5227697"/>
                </a:cubicBezTo>
                <a:cubicBezTo>
                  <a:pt x="3828912" y="5226528"/>
                  <a:pt x="3826823" y="5226957"/>
                  <a:pt x="3825778" y="5227172"/>
                </a:cubicBezTo>
                <a:close/>
                <a:moveTo>
                  <a:pt x="3077502" y="5226656"/>
                </a:moveTo>
                <a:cubicBezTo>
                  <a:pt x="3077502" y="5226656"/>
                  <a:pt x="3077410" y="5228747"/>
                  <a:pt x="3070726" y="5228448"/>
                </a:cubicBezTo>
                <a:cubicBezTo>
                  <a:pt x="3070633" y="5230538"/>
                  <a:pt x="3077316" y="5230837"/>
                  <a:pt x="3084001" y="5231135"/>
                </a:cubicBezTo>
                <a:cubicBezTo>
                  <a:pt x="3084094" y="5229044"/>
                  <a:pt x="3084094" y="5229044"/>
                  <a:pt x="3077502" y="5226656"/>
                </a:cubicBezTo>
                <a:close/>
                <a:moveTo>
                  <a:pt x="2570698" y="5224059"/>
                </a:moveTo>
                <a:cubicBezTo>
                  <a:pt x="2570225" y="5225273"/>
                  <a:pt x="2566876" y="5223964"/>
                  <a:pt x="2566402" y="5225179"/>
                </a:cubicBezTo>
                <a:cubicBezTo>
                  <a:pt x="2571981" y="5227359"/>
                  <a:pt x="2573571" y="5226582"/>
                  <a:pt x="2575163" y="5225803"/>
                </a:cubicBezTo>
                <a:cubicBezTo>
                  <a:pt x="2572930" y="5224932"/>
                  <a:pt x="2572930" y="5224932"/>
                  <a:pt x="2570698" y="5224059"/>
                </a:cubicBezTo>
                <a:close/>
                <a:moveTo>
                  <a:pt x="3092365" y="5223828"/>
                </a:moveTo>
                <a:cubicBezTo>
                  <a:pt x="3085680" y="5223529"/>
                  <a:pt x="3078841" y="5226716"/>
                  <a:pt x="3092208" y="5227313"/>
                </a:cubicBezTo>
                <a:cubicBezTo>
                  <a:pt x="3092286" y="5225571"/>
                  <a:pt x="3092365" y="5223828"/>
                  <a:pt x="3092365" y="5223828"/>
                </a:cubicBezTo>
                <a:close/>
                <a:moveTo>
                  <a:pt x="8570901" y="5221482"/>
                </a:moveTo>
                <a:cubicBezTo>
                  <a:pt x="8567812" y="5222080"/>
                  <a:pt x="8569080" y="5227057"/>
                  <a:pt x="8567527" y="5229446"/>
                </a:cubicBezTo>
                <a:cubicBezTo>
                  <a:pt x="8569587" y="5229047"/>
                  <a:pt x="8571885" y="5233825"/>
                  <a:pt x="8573692" y="5232431"/>
                </a:cubicBezTo>
                <a:cubicBezTo>
                  <a:pt x="8573946" y="5233426"/>
                  <a:pt x="8573946" y="5233426"/>
                  <a:pt x="8574200" y="5234421"/>
                </a:cubicBezTo>
                <a:cubicBezTo>
                  <a:pt x="8572394" y="5235815"/>
                  <a:pt x="8573409" y="5239797"/>
                  <a:pt x="8573917" y="5241787"/>
                </a:cubicBezTo>
                <a:cubicBezTo>
                  <a:pt x="8574693" y="5240592"/>
                  <a:pt x="8575707" y="5244574"/>
                  <a:pt x="8577514" y="5243180"/>
                </a:cubicBezTo>
                <a:cubicBezTo>
                  <a:pt x="8577768" y="5244175"/>
                  <a:pt x="8577768" y="5244175"/>
                  <a:pt x="8577768" y="5244175"/>
                </a:cubicBezTo>
                <a:cubicBezTo>
                  <a:pt x="8577753" y="5248356"/>
                  <a:pt x="8580827" y="5251939"/>
                  <a:pt x="8582619" y="5254726"/>
                </a:cubicBezTo>
                <a:cubicBezTo>
                  <a:pt x="8584427" y="5253331"/>
                  <a:pt x="8584173" y="5252336"/>
                  <a:pt x="8586741" y="5253927"/>
                </a:cubicBezTo>
                <a:cubicBezTo>
                  <a:pt x="8584443" y="5249151"/>
                  <a:pt x="8588817" y="5249348"/>
                  <a:pt x="8590100" y="5250144"/>
                </a:cubicBezTo>
                <a:cubicBezTo>
                  <a:pt x="8591399" y="5246759"/>
                  <a:pt x="8588324" y="5243177"/>
                  <a:pt x="8588339" y="5238996"/>
                </a:cubicBezTo>
                <a:cubicBezTo>
                  <a:pt x="8584995" y="5238598"/>
                  <a:pt x="8582681" y="5238002"/>
                  <a:pt x="8580113" y="5236410"/>
                </a:cubicBezTo>
                <a:cubicBezTo>
                  <a:pt x="8580873" y="5239396"/>
                  <a:pt x="8581635" y="5242383"/>
                  <a:pt x="8580606" y="5242582"/>
                </a:cubicBezTo>
                <a:cubicBezTo>
                  <a:pt x="8579574" y="5242781"/>
                  <a:pt x="8579321" y="5241786"/>
                  <a:pt x="8579321" y="5241786"/>
                </a:cubicBezTo>
                <a:cubicBezTo>
                  <a:pt x="8578291" y="5241986"/>
                  <a:pt x="8578291" y="5241986"/>
                  <a:pt x="8578291" y="5241986"/>
                </a:cubicBezTo>
                <a:cubicBezTo>
                  <a:pt x="8578291" y="5241986"/>
                  <a:pt x="8578037" y="5240991"/>
                  <a:pt x="8577007" y="5241189"/>
                </a:cubicBezTo>
                <a:cubicBezTo>
                  <a:pt x="8576499" y="5239199"/>
                  <a:pt x="8576515" y="5235019"/>
                  <a:pt x="8575485" y="5235218"/>
                </a:cubicBezTo>
                <a:lnTo>
                  <a:pt x="8574470" y="5231237"/>
                </a:lnTo>
                <a:cubicBezTo>
                  <a:pt x="8575247" y="5230041"/>
                  <a:pt x="8576530" y="5230837"/>
                  <a:pt x="8575768" y="5227851"/>
                </a:cubicBezTo>
                <a:cubicBezTo>
                  <a:pt x="8572155" y="5230639"/>
                  <a:pt x="8572171" y="5226459"/>
                  <a:pt x="8570901" y="5221482"/>
                </a:cubicBezTo>
                <a:close/>
                <a:moveTo>
                  <a:pt x="3146270" y="5216461"/>
                </a:moveTo>
                <a:cubicBezTo>
                  <a:pt x="3146187" y="5218353"/>
                  <a:pt x="3146187" y="5218353"/>
                  <a:pt x="3146187" y="5218353"/>
                </a:cubicBezTo>
                <a:cubicBezTo>
                  <a:pt x="3146187" y="5218353"/>
                  <a:pt x="3146018" y="5222136"/>
                  <a:pt x="3146018" y="5222136"/>
                </a:cubicBezTo>
                <a:cubicBezTo>
                  <a:pt x="3145933" y="5224026"/>
                  <a:pt x="3145933" y="5224026"/>
                  <a:pt x="3145933" y="5224026"/>
                </a:cubicBezTo>
                <a:cubicBezTo>
                  <a:pt x="3145848" y="5225919"/>
                  <a:pt x="3145763" y="5227809"/>
                  <a:pt x="3145763" y="5227809"/>
                </a:cubicBezTo>
                <a:cubicBezTo>
                  <a:pt x="3145679" y="5229701"/>
                  <a:pt x="3145679" y="5229701"/>
                  <a:pt x="3145679" y="5229701"/>
                </a:cubicBezTo>
                <a:cubicBezTo>
                  <a:pt x="3145679" y="5229701"/>
                  <a:pt x="3145679" y="5229701"/>
                  <a:pt x="3152364" y="5230000"/>
                </a:cubicBezTo>
                <a:cubicBezTo>
                  <a:pt x="3152448" y="5228108"/>
                  <a:pt x="3152532" y="5226217"/>
                  <a:pt x="3152532" y="5226217"/>
                </a:cubicBezTo>
                <a:cubicBezTo>
                  <a:pt x="3152618" y="5224326"/>
                  <a:pt x="3152618" y="5224326"/>
                  <a:pt x="3152701" y="5222434"/>
                </a:cubicBezTo>
                <a:cubicBezTo>
                  <a:pt x="3159470" y="5220841"/>
                  <a:pt x="3159554" y="5218951"/>
                  <a:pt x="3152870" y="5218652"/>
                </a:cubicBezTo>
                <a:cubicBezTo>
                  <a:pt x="3152870" y="5218652"/>
                  <a:pt x="3152955" y="5216759"/>
                  <a:pt x="3152955" y="5216759"/>
                </a:cubicBezTo>
                <a:cubicBezTo>
                  <a:pt x="3152955" y="5216759"/>
                  <a:pt x="3146270" y="5216461"/>
                  <a:pt x="3146270" y="5216461"/>
                </a:cubicBezTo>
                <a:close/>
                <a:moveTo>
                  <a:pt x="2702748" y="5215994"/>
                </a:moveTo>
                <a:cubicBezTo>
                  <a:pt x="2687672" y="5217250"/>
                  <a:pt x="2672423" y="5222356"/>
                  <a:pt x="2650023" y="5219427"/>
                </a:cubicBezTo>
                <a:cubicBezTo>
                  <a:pt x="2649850" y="5223278"/>
                  <a:pt x="2672423" y="5222356"/>
                  <a:pt x="2672251" y="5226208"/>
                </a:cubicBezTo>
                <a:cubicBezTo>
                  <a:pt x="2672078" y="5230059"/>
                  <a:pt x="2679488" y="5232319"/>
                  <a:pt x="2679403" y="5234245"/>
                </a:cubicBezTo>
                <a:cubicBezTo>
                  <a:pt x="2679403" y="5234245"/>
                  <a:pt x="2686813" y="5236505"/>
                  <a:pt x="2686899" y="5234580"/>
                </a:cubicBezTo>
                <a:cubicBezTo>
                  <a:pt x="2694223" y="5238765"/>
                  <a:pt x="2694137" y="5240692"/>
                  <a:pt x="2701544" y="5242951"/>
                </a:cubicBezTo>
                <a:cubicBezTo>
                  <a:pt x="2716622" y="5241696"/>
                  <a:pt x="2716450" y="5245546"/>
                  <a:pt x="2724031" y="5243956"/>
                </a:cubicBezTo>
                <a:cubicBezTo>
                  <a:pt x="2731698" y="5240439"/>
                  <a:pt x="2724375" y="5236253"/>
                  <a:pt x="2724547" y="5232403"/>
                </a:cubicBezTo>
                <a:cubicBezTo>
                  <a:pt x="2717053" y="5232068"/>
                  <a:pt x="2717053" y="5232068"/>
                  <a:pt x="2709471" y="5233658"/>
                </a:cubicBezTo>
                <a:cubicBezTo>
                  <a:pt x="2716881" y="5235918"/>
                  <a:pt x="2709298" y="5237509"/>
                  <a:pt x="2701803" y="5237174"/>
                </a:cubicBezTo>
                <a:cubicBezTo>
                  <a:pt x="2701890" y="5235250"/>
                  <a:pt x="2701890" y="5235250"/>
                  <a:pt x="2701890" y="5235250"/>
                </a:cubicBezTo>
                <a:cubicBezTo>
                  <a:pt x="2709471" y="5233658"/>
                  <a:pt x="2717053" y="5232068"/>
                  <a:pt x="2709729" y="5227882"/>
                </a:cubicBezTo>
                <a:cubicBezTo>
                  <a:pt x="2717224" y="5228216"/>
                  <a:pt x="2724719" y="5228552"/>
                  <a:pt x="2732215" y="5228886"/>
                </a:cubicBezTo>
                <a:cubicBezTo>
                  <a:pt x="2739539" y="5233072"/>
                  <a:pt x="2762026" y="5234077"/>
                  <a:pt x="2754186" y="5241443"/>
                </a:cubicBezTo>
                <a:cubicBezTo>
                  <a:pt x="2754098" y="5243370"/>
                  <a:pt x="2746688" y="5241109"/>
                  <a:pt x="2746518" y="5244960"/>
                </a:cubicBezTo>
                <a:cubicBezTo>
                  <a:pt x="2746518" y="5244960"/>
                  <a:pt x="2754098" y="5243370"/>
                  <a:pt x="2754012" y="5245294"/>
                </a:cubicBezTo>
                <a:cubicBezTo>
                  <a:pt x="2753756" y="5251071"/>
                  <a:pt x="2761251" y="5251406"/>
                  <a:pt x="2753582" y="5254921"/>
                </a:cubicBezTo>
                <a:cubicBezTo>
                  <a:pt x="2761079" y="5255257"/>
                  <a:pt x="2760993" y="5257182"/>
                  <a:pt x="2760993" y="5257182"/>
                </a:cubicBezTo>
                <a:cubicBezTo>
                  <a:pt x="2753497" y="5256848"/>
                  <a:pt x="2753238" y="5262625"/>
                  <a:pt x="2738335" y="5260029"/>
                </a:cubicBezTo>
                <a:cubicBezTo>
                  <a:pt x="2738163" y="5263880"/>
                  <a:pt x="2745657" y="5264215"/>
                  <a:pt x="2745571" y="5266141"/>
                </a:cubicBezTo>
                <a:cubicBezTo>
                  <a:pt x="2760564" y="5266810"/>
                  <a:pt x="2760306" y="5272587"/>
                  <a:pt x="2775296" y="5273256"/>
                </a:cubicBezTo>
                <a:cubicBezTo>
                  <a:pt x="2767714" y="5274847"/>
                  <a:pt x="2775037" y="5279034"/>
                  <a:pt x="2775037" y="5279034"/>
                </a:cubicBezTo>
                <a:cubicBezTo>
                  <a:pt x="2760046" y="5278363"/>
                  <a:pt x="2745142" y="5275768"/>
                  <a:pt x="2730151" y="5275099"/>
                </a:cubicBezTo>
                <a:cubicBezTo>
                  <a:pt x="2730151" y="5275099"/>
                  <a:pt x="2730151" y="5275099"/>
                  <a:pt x="2730236" y="5273172"/>
                </a:cubicBezTo>
                <a:cubicBezTo>
                  <a:pt x="2722740" y="5272838"/>
                  <a:pt x="2722655" y="5274763"/>
                  <a:pt x="2715161" y="5274428"/>
                </a:cubicBezTo>
                <a:cubicBezTo>
                  <a:pt x="2715247" y="5272504"/>
                  <a:pt x="2715247" y="5272504"/>
                  <a:pt x="2715334" y="5270578"/>
                </a:cubicBezTo>
                <a:cubicBezTo>
                  <a:pt x="2707751" y="5272169"/>
                  <a:pt x="2707835" y="5270244"/>
                  <a:pt x="2700341" y="5269908"/>
                </a:cubicBezTo>
                <a:cubicBezTo>
                  <a:pt x="2700427" y="5267983"/>
                  <a:pt x="2707923" y="5268318"/>
                  <a:pt x="2708008" y="5266392"/>
                </a:cubicBezTo>
                <a:cubicBezTo>
                  <a:pt x="2708094" y="5264466"/>
                  <a:pt x="2708094" y="5264466"/>
                  <a:pt x="2708180" y="5262541"/>
                </a:cubicBezTo>
                <a:cubicBezTo>
                  <a:pt x="2708094" y="5264466"/>
                  <a:pt x="2700599" y="5264132"/>
                  <a:pt x="2700599" y="5264132"/>
                </a:cubicBezTo>
                <a:cubicBezTo>
                  <a:pt x="2700513" y="5266058"/>
                  <a:pt x="2685523" y="5265389"/>
                  <a:pt x="2685437" y="5267313"/>
                </a:cubicBezTo>
                <a:cubicBezTo>
                  <a:pt x="2685437" y="5267313"/>
                  <a:pt x="2685437" y="5267313"/>
                  <a:pt x="2677941" y="5266979"/>
                </a:cubicBezTo>
                <a:cubicBezTo>
                  <a:pt x="2670445" y="5266643"/>
                  <a:pt x="2670445" y="5266643"/>
                  <a:pt x="2655454" y="5265974"/>
                </a:cubicBezTo>
                <a:cubicBezTo>
                  <a:pt x="2655368" y="5267899"/>
                  <a:pt x="2662864" y="5268234"/>
                  <a:pt x="2662692" y="5272085"/>
                </a:cubicBezTo>
                <a:cubicBezTo>
                  <a:pt x="2655282" y="5269825"/>
                  <a:pt x="2655196" y="5271750"/>
                  <a:pt x="2647615" y="5273341"/>
                </a:cubicBezTo>
                <a:cubicBezTo>
                  <a:pt x="2647615" y="5273341"/>
                  <a:pt x="2647700" y="5271416"/>
                  <a:pt x="2647700" y="5271416"/>
                </a:cubicBezTo>
                <a:cubicBezTo>
                  <a:pt x="2640204" y="5271081"/>
                  <a:pt x="2640204" y="5271081"/>
                  <a:pt x="2640204" y="5271081"/>
                </a:cubicBezTo>
                <a:cubicBezTo>
                  <a:pt x="2640121" y="5273007"/>
                  <a:pt x="2640121" y="5273007"/>
                  <a:pt x="2640121" y="5273007"/>
                </a:cubicBezTo>
                <a:cubicBezTo>
                  <a:pt x="2640034" y="5274933"/>
                  <a:pt x="2647529" y="5275268"/>
                  <a:pt x="2647529" y="5275268"/>
                </a:cubicBezTo>
                <a:cubicBezTo>
                  <a:pt x="2662520" y="5275937"/>
                  <a:pt x="2662606" y="5274011"/>
                  <a:pt x="2670016" y="5276272"/>
                </a:cubicBezTo>
                <a:cubicBezTo>
                  <a:pt x="2669843" y="5280123"/>
                  <a:pt x="2669756" y="5282047"/>
                  <a:pt x="2677165" y="5284308"/>
                </a:cubicBezTo>
                <a:cubicBezTo>
                  <a:pt x="2684748" y="5282717"/>
                  <a:pt x="2699653" y="5285312"/>
                  <a:pt x="2699739" y="5283388"/>
                </a:cubicBezTo>
                <a:cubicBezTo>
                  <a:pt x="2707150" y="5285648"/>
                  <a:pt x="2707063" y="5287572"/>
                  <a:pt x="2706977" y="5289498"/>
                </a:cubicBezTo>
                <a:cubicBezTo>
                  <a:pt x="2714473" y="5289833"/>
                  <a:pt x="2722139" y="5286317"/>
                  <a:pt x="2721966" y="5290167"/>
                </a:cubicBezTo>
                <a:cubicBezTo>
                  <a:pt x="2714386" y="5291758"/>
                  <a:pt x="2706891" y="5291423"/>
                  <a:pt x="2699395" y="5291089"/>
                </a:cubicBezTo>
                <a:cubicBezTo>
                  <a:pt x="2706891" y="5291423"/>
                  <a:pt x="2691642" y="5296531"/>
                  <a:pt x="2699051" y="5298792"/>
                </a:cubicBezTo>
                <a:cubicBezTo>
                  <a:pt x="2706460" y="5301053"/>
                  <a:pt x="2699137" y="5296866"/>
                  <a:pt x="2706546" y="5299125"/>
                </a:cubicBezTo>
                <a:cubicBezTo>
                  <a:pt x="2706460" y="5301053"/>
                  <a:pt x="2713955" y="5301386"/>
                  <a:pt x="2713955" y="5301386"/>
                </a:cubicBezTo>
                <a:cubicBezTo>
                  <a:pt x="2721451" y="5301721"/>
                  <a:pt x="2721536" y="5299796"/>
                  <a:pt x="2729033" y="5300130"/>
                </a:cubicBezTo>
                <a:cubicBezTo>
                  <a:pt x="2743765" y="5306576"/>
                  <a:pt x="2750230" y="5330018"/>
                  <a:pt x="2720247" y="5328678"/>
                </a:cubicBezTo>
                <a:cubicBezTo>
                  <a:pt x="2720332" y="5326753"/>
                  <a:pt x="2712840" y="5326417"/>
                  <a:pt x="2712840" y="5326417"/>
                </a:cubicBezTo>
                <a:cubicBezTo>
                  <a:pt x="2712753" y="5328343"/>
                  <a:pt x="2712753" y="5328343"/>
                  <a:pt x="2712753" y="5328343"/>
                </a:cubicBezTo>
                <a:cubicBezTo>
                  <a:pt x="2712753" y="5328343"/>
                  <a:pt x="2720247" y="5328678"/>
                  <a:pt x="2720161" y="5330603"/>
                </a:cubicBezTo>
                <a:cubicBezTo>
                  <a:pt x="2720161" y="5330603"/>
                  <a:pt x="2720075" y="5332529"/>
                  <a:pt x="2719988" y="5334455"/>
                </a:cubicBezTo>
                <a:cubicBezTo>
                  <a:pt x="2704999" y="5333785"/>
                  <a:pt x="2704999" y="5333785"/>
                  <a:pt x="2704827" y="5337636"/>
                </a:cubicBezTo>
                <a:cubicBezTo>
                  <a:pt x="2719988" y="5334455"/>
                  <a:pt x="2719559" y="5344083"/>
                  <a:pt x="2734724" y="5340901"/>
                </a:cubicBezTo>
                <a:cubicBezTo>
                  <a:pt x="2742046" y="5345086"/>
                  <a:pt x="2749197" y="5353124"/>
                  <a:pt x="2756522" y="5357309"/>
                </a:cubicBezTo>
                <a:cubicBezTo>
                  <a:pt x="2756608" y="5355384"/>
                  <a:pt x="2771511" y="5357979"/>
                  <a:pt x="2771426" y="5359904"/>
                </a:cubicBezTo>
                <a:cubicBezTo>
                  <a:pt x="2763671" y="5365346"/>
                  <a:pt x="2793739" y="5364759"/>
                  <a:pt x="2808816" y="5363504"/>
                </a:cubicBezTo>
                <a:cubicBezTo>
                  <a:pt x="2808901" y="5361577"/>
                  <a:pt x="2808901" y="5361577"/>
                  <a:pt x="2808987" y="5359652"/>
                </a:cubicBezTo>
                <a:cubicBezTo>
                  <a:pt x="2816484" y="5359987"/>
                  <a:pt x="2824066" y="5358397"/>
                  <a:pt x="2816656" y="5356136"/>
                </a:cubicBezTo>
                <a:cubicBezTo>
                  <a:pt x="2816656" y="5356136"/>
                  <a:pt x="2801751" y="5353542"/>
                  <a:pt x="2801838" y="5351615"/>
                </a:cubicBezTo>
                <a:cubicBezTo>
                  <a:pt x="2816914" y="5350360"/>
                  <a:pt x="2831732" y="5354880"/>
                  <a:pt x="2831646" y="5356807"/>
                </a:cubicBezTo>
                <a:cubicBezTo>
                  <a:pt x="2831561" y="5358731"/>
                  <a:pt x="2824066" y="5358397"/>
                  <a:pt x="2816398" y="5361913"/>
                </a:cubicBezTo>
                <a:cubicBezTo>
                  <a:pt x="2823894" y="5362248"/>
                  <a:pt x="2823894" y="5362248"/>
                  <a:pt x="2831388" y="5362583"/>
                </a:cubicBezTo>
                <a:cubicBezTo>
                  <a:pt x="2831302" y="5364507"/>
                  <a:pt x="2831302" y="5364507"/>
                  <a:pt x="2831302" y="5364507"/>
                </a:cubicBezTo>
                <a:cubicBezTo>
                  <a:pt x="2831302" y="5364507"/>
                  <a:pt x="2838713" y="5366768"/>
                  <a:pt x="2838713" y="5366768"/>
                </a:cubicBezTo>
                <a:cubicBezTo>
                  <a:pt x="2846208" y="5367103"/>
                  <a:pt x="2846294" y="5365177"/>
                  <a:pt x="2846294" y="5365177"/>
                </a:cubicBezTo>
                <a:cubicBezTo>
                  <a:pt x="2846294" y="5365177"/>
                  <a:pt x="2846294" y="5365177"/>
                  <a:pt x="2838799" y="5364842"/>
                </a:cubicBezTo>
                <a:cubicBezTo>
                  <a:pt x="2838799" y="5364842"/>
                  <a:pt x="2838799" y="5364842"/>
                  <a:pt x="2838884" y="5362917"/>
                </a:cubicBezTo>
                <a:cubicBezTo>
                  <a:pt x="2838970" y="5360992"/>
                  <a:pt x="2831561" y="5358731"/>
                  <a:pt x="2839057" y="5359066"/>
                </a:cubicBezTo>
                <a:cubicBezTo>
                  <a:pt x="2846553" y="5359401"/>
                  <a:pt x="2846467" y="5361327"/>
                  <a:pt x="2846467" y="5361327"/>
                </a:cubicBezTo>
                <a:cubicBezTo>
                  <a:pt x="2853961" y="5361661"/>
                  <a:pt x="2854045" y="5359735"/>
                  <a:pt x="2868952" y="5362330"/>
                </a:cubicBezTo>
                <a:cubicBezTo>
                  <a:pt x="2868952" y="5362330"/>
                  <a:pt x="2868952" y="5362330"/>
                  <a:pt x="2868866" y="5364256"/>
                </a:cubicBezTo>
                <a:cubicBezTo>
                  <a:pt x="2868866" y="5364256"/>
                  <a:pt x="2868866" y="5364256"/>
                  <a:pt x="2868781" y="5366181"/>
                </a:cubicBezTo>
                <a:cubicBezTo>
                  <a:pt x="2853875" y="5363586"/>
                  <a:pt x="2853702" y="5367438"/>
                  <a:pt x="2846122" y="5369029"/>
                </a:cubicBezTo>
                <a:cubicBezTo>
                  <a:pt x="2846208" y="5367103"/>
                  <a:pt x="2838713" y="5366768"/>
                  <a:pt x="2831217" y="5366433"/>
                </a:cubicBezTo>
                <a:cubicBezTo>
                  <a:pt x="2831130" y="5368359"/>
                  <a:pt x="2831045" y="5370284"/>
                  <a:pt x="2823550" y="5369950"/>
                </a:cubicBezTo>
                <a:cubicBezTo>
                  <a:pt x="2808731" y="5365428"/>
                  <a:pt x="2778577" y="5367941"/>
                  <a:pt x="2756177" y="5365011"/>
                </a:cubicBezTo>
                <a:cubicBezTo>
                  <a:pt x="2748681" y="5364676"/>
                  <a:pt x="2748681" y="5364676"/>
                  <a:pt x="2748595" y="5366601"/>
                </a:cubicBezTo>
                <a:cubicBezTo>
                  <a:pt x="2748509" y="5368528"/>
                  <a:pt x="2756004" y="5368862"/>
                  <a:pt x="2755920" y="5370788"/>
                </a:cubicBezTo>
                <a:cubicBezTo>
                  <a:pt x="2755834" y="5372713"/>
                  <a:pt x="2763328" y="5373048"/>
                  <a:pt x="2763328" y="5373048"/>
                </a:cubicBezTo>
                <a:cubicBezTo>
                  <a:pt x="2755834" y="5372713"/>
                  <a:pt x="2755834" y="5372713"/>
                  <a:pt x="2755834" y="5372713"/>
                </a:cubicBezTo>
                <a:cubicBezTo>
                  <a:pt x="2755748" y="5374638"/>
                  <a:pt x="2763241" y="5374974"/>
                  <a:pt x="2770737" y="5375307"/>
                </a:cubicBezTo>
                <a:cubicBezTo>
                  <a:pt x="2755748" y="5374638"/>
                  <a:pt x="2755575" y="5378489"/>
                  <a:pt x="2755402" y="5382342"/>
                </a:cubicBezTo>
                <a:cubicBezTo>
                  <a:pt x="2755402" y="5382342"/>
                  <a:pt x="2755402" y="5382342"/>
                  <a:pt x="2747907" y="5382006"/>
                </a:cubicBezTo>
                <a:cubicBezTo>
                  <a:pt x="2747822" y="5383932"/>
                  <a:pt x="2747822" y="5383932"/>
                  <a:pt x="2747735" y="5385857"/>
                </a:cubicBezTo>
                <a:cubicBezTo>
                  <a:pt x="2747649" y="5387783"/>
                  <a:pt x="2747649" y="5387783"/>
                  <a:pt x="2747649" y="5387783"/>
                </a:cubicBezTo>
                <a:cubicBezTo>
                  <a:pt x="2740153" y="5387448"/>
                  <a:pt x="2740153" y="5387448"/>
                  <a:pt x="2740067" y="5389373"/>
                </a:cubicBezTo>
                <a:cubicBezTo>
                  <a:pt x="2739981" y="5391299"/>
                  <a:pt x="2732400" y="5392890"/>
                  <a:pt x="2724905" y="5392555"/>
                </a:cubicBezTo>
                <a:cubicBezTo>
                  <a:pt x="2724991" y="5390629"/>
                  <a:pt x="2724991" y="5390629"/>
                  <a:pt x="2724991" y="5390629"/>
                </a:cubicBezTo>
                <a:cubicBezTo>
                  <a:pt x="2725076" y="5388704"/>
                  <a:pt x="2725076" y="5388704"/>
                  <a:pt x="2725076" y="5388704"/>
                </a:cubicBezTo>
                <a:cubicBezTo>
                  <a:pt x="2724991" y="5390629"/>
                  <a:pt x="2725076" y="5388704"/>
                  <a:pt x="2732573" y="5389038"/>
                </a:cubicBezTo>
                <a:cubicBezTo>
                  <a:pt x="2732745" y="5385187"/>
                  <a:pt x="2725249" y="5384853"/>
                  <a:pt x="2710259" y="5384182"/>
                </a:cubicBezTo>
                <a:cubicBezTo>
                  <a:pt x="2710173" y="5386108"/>
                  <a:pt x="2710087" y="5388034"/>
                  <a:pt x="2717494" y="5390294"/>
                </a:cubicBezTo>
                <a:cubicBezTo>
                  <a:pt x="2717494" y="5390294"/>
                  <a:pt x="2717409" y="5392220"/>
                  <a:pt x="2717409" y="5392220"/>
                </a:cubicBezTo>
                <a:cubicBezTo>
                  <a:pt x="2717324" y="5394145"/>
                  <a:pt x="2717324" y="5394145"/>
                  <a:pt x="2717238" y="5396070"/>
                </a:cubicBezTo>
                <a:cubicBezTo>
                  <a:pt x="2732143" y="5398666"/>
                  <a:pt x="2747135" y="5399335"/>
                  <a:pt x="2754801" y="5395820"/>
                </a:cubicBezTo>
                <a:cubicBezTo>
                  <a:pt x="2762209" y="5398079"/>
                  <a:pt x="2762123" y="5400005"/>
                  <a:pt x="2762037" y="5401931"/>
                </a:cubicBezTo>
                <a:cubicBezTo>
                  <a:pt x="2754544" y="5401596"/>
                  <a:pt x="2739638" y="5399000"/>
                  <a:pt x="2731972" y="5402517"/>
                </a:cubicBezTo>
                <a:cubicBezTo>
                  <a:pt x="2731885" y="5404443"/>
                  <a:pt x="2746876" y="5405112"/>
                  <a:pt x="2746789" y="5407037"/>
                </a:cubicBezTo>
                <a:cubicBezTo>
                  <a:pt x="2754285" y="5407373"/>
                  <a:pt x="2769361" y="5406116"/>
                  <a:pt x="2776770" y="5408377"/>
                </a:cubicBezTo>
                <a:cubicBezTo>
                  <a:pt x="2776685" y="5410302"/>
                  <a:pt x="2776685" y="5410302"/>
                  <a:pt x="2776685" y="5410302"/>
                </a:cubicBezTo>
                <a:cubicBezTo>
                  <a:pt x="2776600" y="5412228"/>
                  <a:pt x="2776600" y="5412228"/>
                  <a:pt x="2776514" y="5414152"/>
                </a:cubicBezTo>
                <a:cubicBezTo>
                  <a:pt x="2769018" y="5413818"/>
                  <a:pt x="2761436" y="5415408"/>
                  <a:pt x="2753941" y="5415075"/>
                </a:cubicBezTo>
                <a:cubicBezTo>
                  <a:pt x="2753856" y="5417000"/>
                  <a:pt x="2761350" y="5417335"/>
                  <a:pt x="2761264" y="5419260"/>
                </a:cubicBezTo>
                <a:cubicBezTo>
                  <a:pt x="2753856" y="5417000"/>
                  <a:pt x="2746273" y="5418591"/>
                  <a:pt x="2738777" y="5418256"/>
                </a:cubicBezTo>
                <a:cubicBezTo>
                  <a:pt x="2738691" y="5420181"/>
                  <a:pt x="2738606" y="5422107"/>
                  <a:pt x="2738606" y="5422107"/>
                </a:cubicBezTo>
                <a:cubicBezTo>
                  <a:pt x="2738520" y="5424032"/>
                  <a:pt x="2746015" y="5424368"/>
                  <a:pt x="2753339" y="5428553"/>
                </a:cubicBezTo>
                <a:cubicBezTo>
                  <a:pt x="2745843" y="5428218"/>
                  <a:pt x="2745757" y="5430144"/>
                  <a:pt x="2738261" y="5429809"/>
                </a:cubicBezTo>
                <a:cubicBezTo>
                  <a:pt x="2738176" y="5431734"/>
                  <a:pt x="2745585" y="5433994"/>
                  <a:pt x="2752909" y="5438181"/>
                </a:cubicBezTo>
                <a:cubicBezTo>
                  <a:pt x="2760403" y="5438515"/>
                  <a:pt x="2775395" y="5439186"/>
                  <a:pt x="2775568" y="5435334"/>
                </a:cubicBezTo>
                <a:cubicBezTo>
                  <a:pt x="2768070" y="5434999"/>
                  <a:pt x="2768070" y="5434999"/>
                  <a:pt x="2768157" y="5433074"/>
                </a:cubicBezTo>
                <a:cubicBezTo>
                  <a:pt x="2775653" y="5433409"/>
                  <a:pt x="2790730" y="5432153"/>
                  <a:pt x="2798054" y="5436339"/>
                </a:cubicBezTo>
                <a:cubicBezTo>
                  <a:pt x="2790471" y="5437929"/>
                  <a:pt x="2790386" y="5439855"/>
                  <a:pt x="2790214" y="5443705"/>
                </a:cubicBezTo>
                <a:cubicBezTo>
                  <a:pt x="2790128" y="5445631"/>
                  <a:pt x="2797537" y="5447892"/>
                  <a:pt x="2804946" y="5450152"/>
                </a:cubicBezTo>
                <a:cubicBezTo>
                  <a:pt x="2797365" y="5451742"/>
                  <a:pt x="2797365" y="5451742"/>
                  <a:pt x="2797279" y="5453668"/>
                </a:cubicBezTo>
                <a:cubicBezTo>
                  <a:pt x="2797279" y="5453668"/>
                  <a:pt x="2789784" y="5453333"/>
                  <a:pt x="2789784" y="5453333"/>
                </a:cubicBezTo>
                <a:cubicBezTo>
                  <a:pt x="2774880" y="5450738"/>
                  <a:pt x="2774707" y="5454590"/>
                  <a:pt x="2767212" y="5454254"/>
                </a:cubicBezTo>
                <a:cubicBezTo>
                  <a:pt x="2759630" y="5455845"/>
                  <a:pt x="2759457" y="5459697"/>
                  <a:pt x="2759286" y="5463548"/>
                </a:cubicBezTo>
                <a:cubicBezTo>
                  <a:pt x="2759286" y="5463548"/>
                  <a:pt x="2759372" y="5461622"/>
                  <a:pt x="2751791" y="5463212"/>
                </a:cubicBezTo>
                <a:cubicBezTo>
                  <a:pt x="2751791" y="5463212"/>
                  <a:pt x="2751791" y="5463212"/>
                  <a:pt x="2744295" y="5462878"/>
                </a:cubicBezTo>
                <a:cubicBezTo>
                  <a:pt x="2744295" y="5462878"/>
                  <a:pt x="2744209" y="5464802"/>
                  <a:pt x="2744209" y="5464802"/>
                </a:cubicBezTo>
                <a:cubicBezTo>
                  <a:pt x="2744209" y="5464802"/>
                  <a:pt x="2751706" y="5465137"/>
                  <a:pt x="2751706" y="5465137"/>
                </a:cubicBezTo>
                <a:cubicBezTo>
                  <a:pt x="2759113" y="5467398"/>
                  <a:pt x="2751620" y="5467063"/>
                  <a:pt x="2751447" y="5470914"/>
                </a:cubicBezTo>
                <a:cubicBezTo>
                  <a:pt x="2766438" y="5471584"/>
                  <a:pt x="2766266" y="5475435"/>
                  <a:pt x="2773675" y="5477695"/>
                </a:cubicBezTo>
                <a:cubicBezTo>
                  <a:pt x="2781255" y="5476104"/>
                  <a:pt x="2773934" y="5471918"/>
                  <a:pt x="2781428" y="5472254"/>
                </a:cubicBezTo>
                <a:cubicBezTo>
                  <a:pt x="2781428" y="5472254"/>
                  <a:pt x="2788923" y="5472589"/>
                  <a:pt x="2788923" y="5472589"/>
                </a:cubicBezTo>
                <a:cubicBezTo>
                  <a:pt x="2788923" y="5472589"/>
                  <a:pt x="2788837" y="5474513"/>
                  <a:pt x="2788837" y="5474513"/>
                </a:cubicBezTo>
                <a:cubicBezTo>
                  <a:pt x="2788752" y="5476440"/>
                  <a:pt x="2796334" y="5474849"/>
                  <a:pt x="2796334" y="5474849"/>
                </a:cubicBezTo>
                <a:cubicBezTo>
                  <a:pt x="2788752" y="5476440"/>
                  <a:pt x="2788666" y="5478364"/>
                  <a:pt x="2788666" y="5478364"/>
                </a:cubicBezTo>
                <a:cubicBezTo>
                  <a:pt x="2803570" y="5480960"/>
                  <a:pt x="2803313" y="5486736"/>
                  <a:pt x="2818218" y="5489331"/>
                </a:cubicBezTo>
                <a:cubicBezTo>
                  <a:pt x="2818132" y="5491257"/>
                  <a:pt x="2810636" y="5490922"/>
                  <a:pt x="2802968" y="5494438"/>
                </a:cubicBezTo>
                <a:cubicBezTo>
                  <a:pt x="2817960" y="5495108"/>
                  <a:pt x="2810551" y="5492848"/>
                  <a:pt x="2825541" y="5493517"/>
                </a:cubicBezTo>
                <a:cubicBezTo>
                  <a:pt x="2825369" y="5497368"/>
                  <a:pt x="2825282" y="5499293"/>
                  <a:pt x="2832692" y="5501554"/>
                </a:cubicBezTo>
                <a:cubicBezTo>
                  <a:pt x="2825196" y="5501219"/>
                  <a:pt x="2825110" y="5503144"/>
                  <a:pt x="2817617" y="5502810"/>
                </a:cubicBezTo>
                <a:cubicBezTo>
                  <a:pt x="2817617" y="5502810"/>
                  <a:pt x="2817702" y="5500884"/>
                  <a:pt x="2817702" y="5500884"/>
                </a:cubicBezTo>
                <a:cubicBezTo>
                  <a:pt x="2810034" y="5504401"/>
                  <a:pt x="2817530" y="5504736"/>
                  <a:pt x="2824853" y="5508922"/>
                </a:cubicBezTo>
                <a:cubicBezTo>
                  <a:pt x="2824767" y="5510846"/>
                  <a:pt x="2824767" y="5510846"/>
                  <a:pt x="2817272" y="5510513"/>
                </a:cubicBezTo>
                <a:cubicBezTo>
                  <a:pt x="2817187" y="5512437"/>
                  <a:pt x="2817187" y="5512437"/>
                  <a:pt x="2817100" y="5514363"/>
                </a:cubicBezTo>
                <a:cubicBezTo>
                  <a:pt x="2824595" y="5514698"/>
                  <a:pt x="2824509" y="5516623"/>
                  <a:pt x="2832005" y="5516958"/>
                </a:cubicBezTo>
                <a:cubicBezTo>
                  <a:pt x="2832005" y="5516958"/>
                  <a:pt x="2831918" y="5518884"/>
                  <a:pt x="2831918" y="5518884"/>
                </a:cubicBezTo>
                <a:cubicBezTo>
                  <a:pt x="2831747" y="5522735"/>
                  <a:pt x="2839243" y="5523070"/>
                  <a:pt x="2839156" y="5524995"/>
                </a:cubicBezTo>
                <a:cubicBezTo>
                  <a:pt x="2846650" y="5525331"/>
                  <a:pt x="2854233" y="5523739"/>
                  <a:pt x="2861727" y="5524074"/>
                </a:cubicBezTo>
                <a:cubicBezTo>
                  <a:pt x="2853975" y="5529515"/>
                  <a:pt x="2861214" y="5535627"/>
                  <a:pt x="2868448" y="5541738"/>
                </a:cubicBezTo>
                <a:cubicBezTo>
                  <a:pt x="2868448" y="5541738"/>
                  <a:pt x="2860954" y="5541403"/>
                  <a:pt x="2860869" y="5543329"/>
                </a:cubicBezTo>
                <a:cubicBezTo>
                  <a:pt x="2860869" y="5543329"/>
                  <a:pt x="2853372" y="5542994"/>
                  <a:pt x="2853372" y="5542994"/>
                </a:cubicBezTo>
                <a:cubicBezTo>
                  <a:pt x="2853200" y="5546845"/>
                  <a:pt x="2845791" y="5544585"/>
                  <a:pt x="2845704" y="5546510"/>
                </a:cubicBezTo>
                <a:cubicBezTo>
                  <a:pt x="2853114" y="5548771"/>
                  <a:pt x="2868104" y="5549441"/>
                  <a:pt x="2868278" y="5545589"/>
                </a:cubicBezTo>
                <a:cubicBezTo>
                  <a:pt x="2868278" y="5545589"/>
                  <a:pt x="2868363" y="5543663"/>
                  <a:pt x="2868363" y="5543663"/>
                </a:cubicBezTo>
                <a:cubicBezTo>
                  <a:pt x="2875773" y="5545923"/>
                  <a:pt x="2883268" y="5546259"/>
                  <a:pt x="2875686" y="5547850"/>
                </a:cubicBezTo>
                <a:cubicBezTo>
                  <a:pt x="2868190" y="5547514"/>
                  <a:pt x="2868104" y="5549441"/>
                  <a:pt x="2860526" y="5551031"/>
                </a:cubicBezTo>
                <a:cubicBezTo>
                  <a:pt x="2867933" y="5553291"/>
                  <a:pt x="2875343" y="5555551"/>
                  <a:pt x="2882925" y="5553960"/>
                </a:cubicBezTo>
                <a:cubicBezTo>
                  <a:pt x="2890507" y="5552370"/>
                  <a:pt x="2883012" y="5552036"/>
                  <a:pt x="2890594" y="5550444"/>
                </a:cubicBezTo>
                <a:cubicBezTo>
                  <a:pt x="2898087" y="5550779"/>
                  <a:pt x="2905497" y="5553039"/>
                  <a:pt x="2913079" y="5551449"/>
                </a:cubicBezTo>
                <a:cubicBezTo>
                  <a:pt x="2912992" y="5553374"/>
                  <a:pt x="2912992" y="5553374"/>
                  <a:pt x="2920401" y="5555635"/>
                </a:cubicBezTo>
                <a:cubicBezTo>
                  <a:pt x="2920487" y="5553709"/>
                  <a:pt x="2927983" y="5554044"/>
                  <a:pt x="2928069" y="5552119"/>
                </a:cubicBezTo>
                <a:cubicBezTo>
                  <a:pt x="2928069" y="5552119"/>
                  <a:pt x="2928155" y="5550193"/>
                  <a:pt x="2920660" y="5549859"/>
                </a:cubicBezTo>
                <a:cubicBezTo>
                  <a:pt x="2928155" y="5550193"/>
                  <a:pt x="2935738" y="5548602"/>
                  <a:pt x="2943231" y="5548936"/>
                </a:cubicBezTo>
                <a:cubicBezTo>
                  <a:pt x="2943145" y="5550863"/>
                  <a:pt x="2950813" y="5547346"/>
                  <a:pt x="2950726" y="5549272"/>
                </a:cubicBezTo>
                <a:cubicBezTo>
                  <a:pt x="2950556" y="5553123"/>
                  <a:pt x="2957965" y="5555382"/>
                  <a:pt x="2950383" y="5556973"/>
                </a:cubicBezTo>
                <a:cubicBezTo>
                  <a:pt x="2972870" y="5557978"/>
                  <a:pt x="2950813" y="5547346"/>
                  <a:pt x="2973387" y="5546425"/>
                </a:cubicBezTo>
                <a:cubicBezTo>
                  <a:pt x="2965890" y="5546091"/>
                  <a:pt x="2973644" y="5540649"/>
                  <a:pt x="2966147" y="5540314"/>
                </a:cubicBezTo>
                <a:cubicBezTo>
                  <a:pt x="2966147" y="5540314"/>
                  <a:pt x="2966234" y="5538388"/>
                  <a:pt x="2966234" y="5538388"/>
                </a:cubicBezTo>
                <a:cubicBezTo>
                  <a:pt x="2966234" y="5538388"/>
                  <a:pt x="2966234" y="5538388"/>
                  <a:pt x="2966319" y="5536462"/>
                </a:cubicBezTo>
                <a:cubicBezTo>
                  <a:pt x="2966319" y="5536462"/>
                  <a:pt x="2958825" y="5536129"/>
                  <a:pt x="2958912" y="5534202"/>
                </a:cubicBezTo>
                <a:cubicBezTo>
                  <a:pt x="2951673" y="5528091"/>
                  <a:pt x="2959256" y="5526500"/>
                  <a:pt x="2967008" y="5521057"/>
                </a:cubicBezTo>
                <a:cubicBezTo>
                  <a:pt x="2959600" y="5518798"/>
                  <a:pt x="2959427" y="5522648"/>
                  <a:pt x="2959514" y="5520724"/>
                </a:cubicBezTo>
                <a:cubicBezTo>
                  <a:pt x="2952190" y="5516538"/>
                  <a:pt x="2959684" y="5516873"/>
                  <a:pt x="2952276" y="5514613"/>
                </a:cubicBezTo>
                <a:lnTo>
                  <a:pt x="2958677" y="5514195"/>
                </a:lnTo>
                <a:lnTo>
                  <a:pt x="2959770" y="5514947"/>
                </a:lnTo>
                <a:cubicBezTo>
                  <a:pt x="2959770" y="5514947"/>
                  <a:pt x="2959792" y="5514466"/>
                  <a:pt x="2958867" y="5514184"/>
                </a:cubicBezTo>
                <a:lnTo>
                  <a:pt x="2958677" y="5514195"/>
                </a:lnTo>
                <a:lnTo>
                  <a:pt x="2956584" y="5512755"/>
                </a:lnTo>
                <a:cubicBezTo>
                  <a:pt x="2955291" y="5510165"/>
                  <a:pt x="2958264" y="5506680"/>
                  <a:pt x="2952705" y="5504985"/>
                </a:cubicBezTo>
                <a:cubicBezTo>
                  <a:pt x="2967696" y="5505653"/>
                  <a:pt x="2967954" y="5499877"/>
                  <a:pt x="2960546" y="5497617"/>
                </a:cubicBezTo>
                <a:cubicBezTo>
                  <a:pt x="2968212" y="5494101"/>
                  <a:pt x="2953307" y="5491506"/>
                  <a:pt x="2945898" y="5489245"/>
                </a:cubicBezTo>
                <a:cubicBezTo>
                  <a:pt x="2953392" y="5489580"/>
                  <a:pt x="2945983" y="5487320"/>
                  <a:pt x="2946070" y="5485394"/>
                </a:cubicBezTo>
                <a:cubicBezTo>
                  <a:pt x="2938574" y="5485060"/>
                  <a:pt x="2931079" y="5484724"/>
                  <a:pt x="2923497" y="5486315"/>
                </a:cubicBezTo>
                <a:cubicBezTo>
                  <a:pt x="2915831" y="5489833"/>
                  <a:pt x="2930735" y="5492428"/>
                  <a:pt x="2930563" y="5496278"/>
                </a:cubicBezTo>
                <a:cubicBezTo>
                  <a:pt x="2930477" y="5498205"/>
                  <a:pt x="2922981" y="5497869"/>
                  <a:pt x="2922895" y="5499795"/>
                </a:cubicBezTo>
                <a:cubicBezTo>
                  <a:pt x="2915400" y="5499460"/>
                  <a:pt x="2915400" y="5499460"/>
                  <a:pt x="2915400" y="5499460"/>
                </a:cubicBezTo>
                <a:cubicBezTo>
                  <a:pt x="2915659" y="5493683"/>
                  <a:pt x="2900754" y="5491089"/>
                  <a:pt x="2908421" y="5487572"/>
                </a:cubicBezTo>
                <a:cubicBezTo>
                  <a:pt x="2908507" y="5485647"/>
                  <a:pt x="2901011" y="5485312"/>
                  <a:pt x="2901097" y="5483386"/>
                </a:cubicBezTo>
                <a:cubicBezTo>
                  <a:pt x="2901097" y="5483386"/>
                  <a:pt x="2908594" y="5483721"/>
                  <a:pt x="2908680" y="5481796"/>
                </a:cubicBezTo>
                <a:cubicBezTo>
                  <a:pt x="2901182" y="5481461"/>
                  <a:pt x="2893861" y="5477274"/>
                  <a:pt x="2901354" y="5477609"/>
                </a:cubicBezTo>
                <a:cubicBezTo>
                  <a:pt x="2908850" y="5477945"/>
                  <a:pt x="2908765" y="5479870"/>
                  <a:pt x="2916261" y="5480205"/>
                </a:cubicBezTo>
                <a:cubicBezTo>
                  <a:pt x="2923755" y="5480539"/>
                  <a:pt x="2923842" y="5478614"/>
                  <a:pt x="2923928" y="5476688"/>
                </a:cubicBezTo>
                <a:cubicBezTo>
                  <a:pt x="2931423" y="5477024"/>
                  <a:pt x="2931423" y="5477024"/>
                  <a:pt x="2938919" y="5477358"/>
                </a:cubicBezTo>
                <a:cubicBezTo>
                  <a:pt x="2946413" y="5477693"/>
                  <a:pt x="2946327" y="5479618"/>
                  <a:pt x="2946241" y="5481544"/>
                </a:cubicBezTo>
                <a:cubicBezTo>
                  <a:pt x="2961234" y="5482214"/>
                  <a:pt x="2954081" y="5474177"/>
                  <a:pt x="2969071" y="5474845"/>
                </a:cubicBezTo>
                <a:cubicBezTo>
                  <a:pt x="2969158" y="5472921"/>
                  <a:pt x="2954167" y="5472251"/>
                  <a:pt x="2954340" y="5468400"/>
                </a:cubicBezTo>
                <a:cubicBezTo>
                  <a:pt x="2961834" y="5468735"/>
                  <a:pt x="2961834" y="5468735"/>
                  <a:pt x="2961921" y="5466809"/>
                </a:cubicBezTo>
                <a:cubicBezTo>
                  <a:pt x="2961921" y="5466809"/>
                  <a:pt x="2969416" y="5467144"/>
                  <a:pt x="2969416" y="5467144"/>
                </a:cubicBezTo>
                <a:cubicBezTo>
                  <a:pt x="2969416" y="5467144"/>
                  <a:pt x="2969502" y="5465218"/>
                  <a:pt x="2969502" y="5465218"/>
                </a:cubicBezTo>
                <a:lnTo>
                  <a:pt x="2963257" y="5464939"/>
                </a:lnTo>
                <a:lnTo>
                  <a:pt x="2969933" y="5455591"/>
                </a:lnTo>
                <a:cubicBezTo>
                  <a:pt x="2955027" y="5452995"/>
                  <a:pt x="2955372" y="5445293"/>
                  <a:pt x="2970447" y="5444037"/>
                </a:cubicBezTo>
                <a:cubicBezTo>
                  <a:pt x="2970275" y="5447889"/>
                  <a:pt x="2985440" y="5444707"/>
                  <a:pt x="2992934" y="5445042"/>
                </a:cubicBezTo>
                <a:cubicBezTo>
                  <a:pt x="2993021" y="5443116"/>
                  <a:pt x="3000602" y="5441526"/>
                  <a:pt x="3000860" y="5435749"/>
                </a:cubicBezTo>
                <a:cubicBezTo>
                  <a:pt x="3000860" y="5435749"/>
                  <a:pt x="3008355" y="5436085"/>
                  <a:pt x="3015935" y="5434494"/>
                </a:cubicBezTo>
                <a:cubicBezTo>
                  <a:pt x="3008442" y="5434158"/>
                  <a:pt x="3000946" y="5433824"/>
                  <a:pt x="3001031" y="5431899"/>
                </a:cubicBezTo>
                <a:cubicBezTo>
                  <a:pt x="3001031" y="5431899"/>
                  <a:pt x="3008614" y="5430308"/>
                  <a:pt x="3008700" y="5428383"/>
                </a:cubicBezTo>
                <a:cubicBezTo>
                  <a:pt x="3001203" y="5428048"/>
                  <a:pt x="2986214" y="5427378"/>
                  <a:pt x="2986128" y="5429303"/>
                </a:cubicBezTo>
                <a:cubicBezTo>
                  <a:pt x="2986128" y="5429303"/>
                  <a:pt x="2993535" y="5431563"/>
                  <a:pt x="2993535" y="5431563"/>
                </a:cubicBezTo>
                <a:cubicBezTo>
                  <a:pt x="2978546" y="5430893"/>
                  <a:pt x="2978202" y="5438596"/>
                  <a:pt x="2963211" y="5437927"/>
                </a:cubicBezTo>
                <a:cubicBezTo>
                  <a:pt x="2963211" y="5437927"/>
                  <a:pt x="2955715" y="5437592"/>
                  <a:pt x="2955802" y="5435666"/>
                </a:cubicBezTo>
                <a:cubicBezTo>
                  <a:pt x="2955887" y="5433740"/>
                  <a:pt x="2963383" y="5434075"/>
                  <a:pt x="2963469" y="5432149"/>
                </a:cubicBezTo>
                <a:cubicBezTo>
                  <a:pt x="2963726" y="5426374"/>
                  <a:pt x="2956317" y="5424114"/>
                  <a:pt x="2948993" y="5419927"/>
                </a:cubicBezTo>
                <a:cubicBezTo>
                  <a:pt x="2949252" y="5414151"/>
                  <a:pt x="2957178" y="5404857"/>
                  <a:pt x="2949854" y="5400671"/>
                </a:cubicBezTo>
                <a:cubicBezTo>
                  <a:pt x="2957435" y="5399081"/>
                  <a:pt x="2950198" y="5392970"/>
                  <a:pt x="2957866" y="5389454"/>
                </a:cubicBezTo>
                <a:cubicBezTo>
                  <a:pt x="2957866" y="5389454"/>
                  <a:pt x="2950368" y="5389120"/>
                  <a:pt x="2950368" y="5389120"/>
                </a:cubicBezTo>
                <a:cubicBezTo>
                  <a:pt x="2950629" y="5383342"/>
                  <a:pt x="2965619" y="5384013"/>
                  <a:pt x="2965877" y="5378236"/>
                </a:cubicBezTo>
                <a:cubicBezTo>
                  <a:pt x="2965963" y="5376310"/>
                  <a:pt x="2943391" y="5377231"/>
                  <a:pt x="2943391" y="5377231"/>
                </a:cubicBezTo>
                <a:cubicBezTo>
                  <a:pt x="2943391" y="5377231"/>
                  <a:pt x="2943391" y="5377231"/>
                  <a:pt x="2935981" y="5374971"/>
                </a:cubicBezTo>
                <a:cubicBezTo>
                  <a:pt x="2951143" y="5371789"/>
                  <a:pt x="2951400" y="5366013"/>
                  <a:pt x="2951659" y="5360236"/>
                </a:cubicBezTo>
                <a:cubicBezTo>
                  <a:pt x="2929259" y="5357306"/>
                  <a:pt x="2929432" y="5353456"/>
                  <a:pt x="2937099" y="5349939"/>
                </a:cubicBezTo>
                <a:cubicBezTo>
                  <a:pt x="2937099" y="5349939"/>
                  <a:pt x="2944596" y="5350273"/>
                  <a:pt x="2944682" y="5348349"/>
                </a:cubicBezTo>
                <a:cubicBezTo>
                  <a:pt x="2937186" y="5348014"/>
                  <a:pt x="2929688" y="5347679"/>
                  <a:pt x="2937271" y="5346088"/>
                </a:cubicBezTo>
                <a:cubicBezTo>
                  <a:pt x="2937271" y="5346088"/>
                  <a:pt x="2937271" y="5346088"/>
                  <a:pt x="2944768" y="5346423"/>
                </a:cubicBezTo>
                <a:cubicBezTo>
                  <a:pt x="2952433" y="5342907"/>
                  <a:pt x="2937701" y="5336461"/>
                  <a:pt x="2952777" y="5335205"/>
                </a:cubicBezTo>
                <a:cubicBezTo>
                  <a:pt x="2960273" y="5335540"/>
                  <a:pt x="2960273" y="5335540"/>
                  <a:pt x="2960273" y="5335540"/>
                </a:cubicBezTo>
                <a:cubicBezTo>
                  <a:pt x="2960273" y="5335540"/>
                  <a:pt x="2960273" y="5335540"/>
                  <a:pt x="2960360" y="5333614"/>
                </a:cubicBezTo>
                <a:cubicBezTo>
                  <a:pt x="2952862" y="5333279"/>
                  <a:pt x="2952862" y="5333279"/>
                  <a:pt x="2952862" y="5333279"/>
                </a:cubicBezTo>
                <a:cubicBezTo>
                  <a:pt x="2952949" y="5331354"/>
                  <a:pt x="2945455" y="5331019"/>
                  <a:pt x="2945541" y="5329093"/>
                </a:cubicBezTo>
                <a:cubicBezTo>
                  <a:pt x="2960703" y="5325912"/>
                  <a:pt x="2938563" y="5317206"/>
                  <a:pt x="2953724" y="5314024"/>
                </a:cubicBezTo>
                <a:cubicBezTo>
                  <a:pt x="2961134" y="5316284"/>
                  <a:pt x="2968801" y="5312768"/>
                  <a:pt x="2976295" y="5313103"/>
                </a:cubicBezTo>
                <a:cubicBezTo>
                  <a:pt x="2968716" y="5314693"/>
                  <a:pt x="2976210" y="5315028"/>
                  <a:pt x="2983705" y="5315363"/>
                </a:cubicBezTo>
                <a:cubicBezTo>
                  <a:pt x="2983791" y="5313438"/>
                  <a:pt x="2983878" y="5311513"/>
                  <a:pt x="2976468" y="5309252"/>
                </a:cubicBezTo>
                <a:cubicBezTo>
                  <a:pt x="2991459" y="5309922"/>
                  <a:pt x="2991546" y="5307995"/>
                  <a:pt x="2984135" y="5305736"/>
                </a:cubicBezTo>
                <a:cubicBezTo>
                  <a:pt x="2984222" y="5303810"/>
                  <a:pt x="2991717" y="5304145"/>
                  <a:pt x="2991804" y="5302219"/>
                </a:cubicBezTo>
                <a:cubicBezTo>
                  <a:pt x="2999298" y="5302554"/>
                  <a:pt x="2999298" y="5302554"/>
                  <a:pt x="2999384" y="5300629"/>
                </a:cubicBezTo>
                <a:cubicBezTo>
                  <a:pt x="2991890" y="5300295"/>
                  <a:pt x="2991890" y="5300295"/>
                  <a:pt x="2991890" y="5300295"/>
                </a:cubicBezTo>
                <a:cubicBezTo>
                  <a:pt x="2991890" y="5300295"/>
                  <a:pt x="2991804" y="5302219"/>
                  <a:pt x="2984308" y="5301885"/>
                </a:cubicBezTo>
                <a:cubicBezTo>
                  <a:pt x="2976811" y="5301549"/>
                  <a:pt x="2976725" y="5303475"/>
                  <a:pt x="2969231" y="5303140"/>
                </a:cubicBezTo>
                <a:cubicBezTo>
                  <a:pt x="2969317" y="5301216"/>
                  <a:pt x="2969317" y="5301216"/>
                  <a:pt x="2961822" y="5300880"/>
                </a:cubicBezTo>
                <a:cubicBezTo>
                  <a:pt x="2954582" y="5294769"/>
                  <a:pt x="2947261" y="5290583"/>
                  <a:pt x="2962595" y="5283551"/>
                </a:cubicBezTo>
                <a:cubicBezTo>
                  <a:pt x="2955186" y="5281290"/>
                  <a:pt x="2955270" y="5279365"/>
                  <a:pt x="2955357" y="5277439"/>
                </a:cubicBezTo>
                <a:cubicBezTo>
                  <a:pt x="2962854" y="5277773"/>
                  <a:pt x="2955529" y="5273588"/>
                  <a:pt x="2963110" y="5271998"/>
                </a:cubicBezTo>
                <a:cubicBezTo>
                  <a:pt x="2970607" y="5272332"/>
                  <a:pt x="2970520" y="5274258"/>
                  <a:pt x="2978014" y="5274592"/>
                </a:cubicBezTo>
                <a:cubicBezTo>
                  <a:pt x="2985511" y="5274927"/>
                  <a:pt x="2985511" y="5274927"/>
                  <a:pt x="2985598" y="5273002"/>
                </a:cubicBezTo>
                <a:cubicBezTo>
                  <a:pt x="2985598" y="5273002"/>
                  <a:pt x="2985684" y="5271077"/>
                  <a:pt x="2985684" y="5271077"/>
                </a:cubicBezTo>
                <a:cubicBezTo>
                  <a:pt x="2978274" y="5268816"/>
                  <a:pt x="2963110" y="5271998"/>
                  <a:pt x="2963283" y="5268147"/>
                </a:cubicBezTo>
                <a:cubicBezTo>
                  <a:pt x="2963369" y="5266221"/>
                  <a:pt x="2963456" y="5264296"/>
                  <a:pt x="2963456" y="5264296"/>
                </a:cubicBezTo>
                <a:cubicBezTo>
                  <a:pt x="2970951" y="5264631"/>
                  <a:pt x="2970951" y="5264631"/>
                  <a:pt x="2978445" y="5264965"/>
                </a:cubicBezTo>
                <a:cubicBezTo>
                  <a:pt x="2986199" y="5259523"/>
                  <a:pt x="2971295" y="5256928"/>
                  <a:pt x="2978876" y="5255337"/>
                </a:cubicBezTo>
                <a:cubicBezTo>
                  <a:pt x="2971468" y="5253078"/>
                  <a:pt x="2971468" y="5253078"/>
                  <a:pt x="2956476" y="5252409"/>
                </a:cubicBezTo>
                <a:cubicBezTo>
                  <a:pt x="2949152" y="5248222"/>
                  <a:pt x="2949324" y="5244370"/>
                  <a:pt x="2934333" y="5243702"/>
                </a:cubicBezTo>
                <a:cubicBezTo>
                  <a:pt x="2934247" y="5245627"/>
                  <a:pt x="2934075" y="5249478"/>
                  <a:pt x="2918999" y="5250735"/>
                </a:cubicBezTo>
                <a:cubicBezTo>
                  <a:pt x="2926323" y="5254919"/>
                  <a:pt x="2918826" y="5254585"/>
                  <a:pt x="2918654" y="5258435"/>
                </a:cubicBezTo>
                <a:cubicBezTo>
                  <a:pt x="2903664" y="5257766"/>
                  <a:pt x="2903579" y="5259692"/>
                  <a:pt x="2888500" y="5260948"/>
                </a:cubicBezTo>
                <a:cubicBezTo>
                  <a:pt x="2896082" y="5259357"/>
                  <a:pt x="2888586" y="5259023"/>
                  <a:pt x="2888672" y="5257097"/>
                </a:cubicBezTo>
                <a:cubicBezTo>
                  <a:pt x="2903751" y="5255842"/>
                  <a:pt x="2911244" y="5256176"/>
                  <a:pt x="2911331" y="5254250"/>
                </a:cubicBezTo>
                <a:cubicBezTo>
                  <a:pt x="2904181" y="5246213"/>
                  <a:pt x="2911848" y="5242697"/>
                  <a:pt x="2927010" y="5239516"/>
                </a:cubicBezTo>
                <a:cubicBezTo>
                  <a:pt x="2926924" y="5241441"/>
                  <a:pt x="2934418" y="5241776"/>
                  <a:pt x="2934418" y="5241776"/>
                </a:cubicBezTo>
                <a:cubicBezTo>
                  <a:pt x="2934505" y="5239851"/>
                  <a:pt x="2934591" y="5237924"/>
                  <a:pt x="2934591" y="5237924"/>
                </a:cubicBezTo>
                <a:cubicBezTo>
                  <a:pt x="2927096" y="5237591"/>
                  <a:pt x="2912019" y="5238847"/>
                  <a:pt x="2904696" y="5234661"/>
                </a:cubicBezTo>
                <a:cubicBezTo>
                  <a:pt x="2919687" y="5235330"/>
                  <a:pt x="2927183" y="5235664"/>
                  <a:pt x="2934849" y="5232148"/>
                </a:cubicBezTo>
                <a:cubicBezTo>
                  <a:pt x="2919858" y="5231479"/>
                  <a:pt x="2912362" y="5231144"/>
                  <a:pt x="2904954" y="5228885"/>
                </a:cubicBezTo>
                <a:cubicBezTo>
                  <a:pt x="2889963" y="5228215"/>
                  <a:pt x="2867563" y="5225284"/>
                  <a:pt x="2859980" y="5226876"/>
                </a:cubicBezTo>
                <a:cubicBezTo>
                  <a:pt x="2859894" y="5228800"/>
                  <a:pt x="2852315" y="5230391"/>
                  <a:pt x="2852315" y="5230391"/>
                </a:cubicBezTo>
                <a:cubicBezTo>
                  <a:pt x="2859722" y="5232651"/>
                  <a:pt x="2867304" y="5231061"/>
                  <a:pt x="2874714" y="5233321"/>
                </a:cubicBezTo>
                <a:cubicBezTo>
                  <a:pt x="2859636" y="5234576"/>
                  <a:pt x="2829655" y="5233239"/>
                  <a:pt x="2822246" y="5230978"/>
                </a:cubicBezTo>
                <a:cubicBezTo>
                  <a:pt x="2822331" y="5229053"/>
                  <a:pt x="2822331" y="5229053"/>
                  <a:pt x="2822418" y="5227126"/>
                </a:cubicBezTo>
                <a:cubicBezTo>
                  <a:pt x="2829914" y="5227462"/>
                  <a:pt x="2829828" y="5229388"/>
                  <a:pt x="2829828" y="5229388"/>
                </a:cubicBezTo>
                <a:cubicBezTo>
                  <a:pt x="2837408" y="5227796"/>
                  <a:pt x="2837408" y="5227796"/>
                  <a:pt x="2837494" y="5225870"/>
                </a:cubicBezTo>
                <a:cubicBezTo>
                  <a:pt x="2837494" y="5225870"/>
                  <a:pt x="2830086" y="5223611"/>
                  <a:pt x="2822503" y="5225202"/>
                </a:cubicBezTo>
                <a:cubicBezTo>
                  <a:pt x="2807686" y="5220681"/>
                  <a:pt x="2792264" y="5229638"/>
                  <a:pt x="2777531" y="5223192"/>
                </a:cubicBezTo>
                <a:cubicBezTo>
                  <a:pt x="2785112" y="5221602"/>
                  <a:pt x="2792779" y="5218086"/>
                  <a:pt x="2777789" y="5217416"/>
                </a:cubicBezTo>
                <a:cubicBezTo>
                  <a:pt x="2777704" y="5219341"/>
                  <a:pt x="2770121" y="5220932"/>
                  <a:pt x="2770036" y="5222858"/>
                </a:cubicBezTo>
                <a:cubicBezTo>
                  <a:pt x="2755131" y="5220263"/>
                  <a:pt x="2754959" y="5224114"/>
                  <a:pt x="2747551" y="5221854"/>
                </a:cubicBezTo>
                <a:cubicBezTo>
                  <a:pt x="2747551" y="5221854"/>
                  <a:pt x="2755045" y="5222188"/>
                  <a:pt x="2747635" y="5219927"/>
                </a:cubicBezTo>
                <a:cubicBezTo>
                  <a:pt x="2747635" y="5219927"/>
                  <a:pt x="2747721" y="5218003"/>
                  <a:pt x="2740227" y="5217667"/>
                </a:cubicBezTo>
                <a:cubicBezTo>
                  <a:pt x="2732732" y="5217333"/>
                  <a:pt x="2732559" y="5221184"/>
                  <a:pt x="2732559" y="5221184"/>
                </a:cubicBezTo>
                <a:cubicBezTo>
                  <a:pt x="2725063" y="5220850"/>
                  <a:pt x="2725149" y="5218924"/>
                  <a:pt x="2725235" y="5216999"/>
                </a:cubicBezTo>
                <a:cubicBezTo>
                  <a:pt x="2725149" y="5218924"/>
                  <a:pt x="2717568" y="5220515"/>
                  <a:pt x="2717568" y="5220515"/>
                </a:cubicBezTo>
                <a:cubicBezTo>
                  <a:pt x="2710158" y="5218255"/>
                  <a:pt x="2710244" y="5216329"/>
                  <a:pt x="2702748" y="5215994"/>
                </a:cubicBezTo>
                <a:close/>
                <a:moveTo>
                  <a:pt x="9637203" y="5215016"/>
                </a:moveTo>
                <a:cubicBezTo>
                  <a:pt x="9626465" y="5217098"/>
                  <a:pt x="9615728" y="5219179"/>
                  <a:pt x="9604988" y="5221259"/>
                </a:cubicBezTo>
                <a:cubicBezTo>
                  <a:pt x="9604988" y="5221259"/>
                  <a:pt x="9604540" y="5224435"/>
                  <a:pt x="9604540" y="5224435"/>
                </a:cubicBezTo>
                <a:cubicBezTo>
                  <a:pt x="9625114" y="5226624"/>
                  <a:pt x="9625565" y="5223448"/>
                  <a:pt x="9635850" y="5224543"/>
                </a:cubicBezTo>
                <a:cubicBezTo>
                  <a:pt x="9636300" y="5221368"/>
                  <a:pt x="9636751" y="5218192"/>
                  <a:pt x="9637203" y="5215016"/>
                </a:cubicBezTo>
                <a:close/>
                <a:moveTo>
                  <a:pt x="9442396" y="5214215"/>
                </a:moveTo>
                <a:cubicBezTo>
                  <a:pt x="9442396" y="5214215"/>
                  <a:pt x="9442396" y="5214215"/>
                  <a:pt x="9441904" y="5217680"/>
                </a:cubicBezTo>
                <a:cubicBezTo>
                  <a:pt x="9448763" y="5218409"/>
                  <a:pt x="9448763" y="5218409"/>
                  <a:pt x="9448763" y="5218409"/>
                </a:cubicBezTo>
                <a:cubicBezTo>
                  <a:pt x="9448763" y="5218409"/>
                  <a:pt x="9448763" y="5218409"/>
                  <a:pt x="9449254" y="5214946"/>
                </a:cubicBezTo>
                <a:cubicBezTo>
                  <a:pt x="9442396" y="5214215"/>
                  <a:pt x="9442396" y="5214215"/>
                  <a:pt x="9442396" y="5214215"/>
                </a:cubicBezTo>
                <a:close/>
                <a:moveTo>
                  <a:pt x="2545706" y="5212678"/>
                </a:moveTo>
                <a:cubicBezTo>
                  <a:pt x="2538187" y="5216067"/>
                  <a:pt x="2545540" y="5216395"/>
                  <a:pt x="2545456" y="5218254"/>
                </a:cubicBezTo>
                <a:cubicBezTo>
                  <a:pt x="2545540" y="5216395"/>
                  <a:pt x="2552890" y="5216723"/>
                  <a:pt x="2552890" y="5216723"/>
                </a:cubicBezTo>
                <a:cubicBezTo>
                  <a:pt x="2560244" y="5217051"/>
                  <a:pt x="2567597" y="5217381"/>
                  <a:pt x="2567679" y="5215522"/>
                </a:cubicBezTo>
                <a:cubicBezTo>
                  <a:pt x="2567762" y="5213664"/>
                  <a:pt x="2560409" y="5213335"/>
                  <a:pt x="2553057" y="5213007"/>
                </a:cubicBezTo>
                <a:cubicBezTo>
                  <a:pt x="2553057" y="5213007"/>
                  <a:pt x="2552974" y="5214865"/>
                  <a:pt x="2552974" y="5214865"/>
                </a:cubicBezTo>
                <a:cubicBezTo>
                  <a:pt x="2552974" y="5214865"/>
                  <a:pt x="2545706" y="5212678"/>
                  <a:pt x="2545706" y="5212678"/>
                </a:cubicBezTo>
                <a:close/>
                <a:moveTo>
                  <a:pt x="2752388" y="5210957"/>
                </a:moveTo>
                <a:cubicBezTo>
                  <a:pt x="2749371" y="5211040"/>
                  <a:pt x="2747347" y="5211386"/>
                  <a:pt x="2747308" y="5212258"/>
                </a:cubicBezTo>
                <a:cubicBezTo>
                  <a:pt x="2747229" y="5214000"/>
                  <a:pt x="2747229" y="5214000"/>
                  <a:pt x="2747229" y="5214000"/>
                </a:cubicBezTo>
                <a:cubicBezTo>
                  <a:pt x="2755249" y="5214358"/>
                  <a:pt x="2763270" y="5214716"/>
                  <a:pt x="2763428" y="5211231"/>
                </a:cubicBezTo>
                <a:cubicBezTo>
                  <a:pt x="2759417" y="5211053"/>
                  <a:pt x="2755406" y="5210874"/>
                  <a:pt x="2752388" y="5210957"/>
                </a:cubicBezTo>
                <a:close/>
                <a:moveTo>
                  <a:pt x="2589010" y="5210921"/>
                </a:moveTo>
                <a:lnTo>
                  <a:pt x="2589123" y="5211026"/>
                </a:lnTo>
                <a:lnTo>
                  <a:pt x="2588936" y="5210953"/>
                </a:lnTo>
                <a:close/>
                <a:moveTo>
                  <a:pt x="6644419" y="5210699"/>
                </a:moveTo>
                <a:lnTo>
                  <a:pt x="6652085" y="5213307"/>
                </a:lnTo>
                <a:lnTo>
                  <a:pt x="6648972" y="5226630"/>
                </a:lnTo>
                <a:lnTo>
                  <a:pt x="6648108" y="5225273"/>
                </a:lnTo>
                <a:cubicBezTo>
                  <a:pt x="6648602" y="5224331"/>
                  <a:pt x="6639986" y="5211964"/>
                  <a:pt x="6644419" y="5210699"/>
                </a:cubicBezTo>
                <a:close/>
                <a:moveTo>
                  <a:pt x="2131624" y="5209744"/>
                </a:moveTo>
                <a:cubicBezTo>
                  <a:pt x="2131055" y="5211201"/>
                  <a:pt x="2131055" y="5211201"/>
                  <a:pt x="2130485" y="5212658"/>
                </a:cubicBezTo>
                <a:cubicBezTo>
                  <a:pt x="2132787" y="5213557"/>
                  <a:pt x="2133939" y="5214007"/>
                  <a:pt x="2136241" y="5214907"/>
                </a:cubicBezTo>
                <a:cubicBezTo>
                  <a:pt x="2136811" y="5213451"/>
                  <a:pt x="2136811" y="5213451"/>
                  <a:pt x="2137380" y="5211994"/>
                </a:cubicBezTo>
                <a:cubicBezTo>
                  <a:pt x="2135078" y="5211094"/>
                  <a:pt x="2133927" y="5210644"/>
                  <a:pt x="2131624" y="5209744"/>
                </a:cubicBezTo>
                <a:close/>
                <a:moveTo>
                  <a:pt x="8569892" y="5209210"/>
                </a:moveTo>
                <a:cubicBezTo>
                  <a:pt x="8569892" y="5209210"/>
                  <a:pt x="8568903" y="5209402"/>
                  <a:pt x="8569151" y="5210379"/>
                </a:cubicBezTo>
                <a:cubicBezTo>
                  <a:pt x="8569401" y="5211356"/>
                  <a:pt x="8569650" y="5212332"/>
                  <a:pt x="8569899" y="5213310"/>
                </a:cubicBezTo>
                <a:cubicBezTo>
                  <a:pt x="8568910" y="5213501"/>
                  <a:pt x="8568910" y="5213501"/>
                  <a:pt x="8569160" y="5214479"/>
                </a:cubicBezTo>
                <a:cubicBezTo>
                  <a:pt x="8569160" y="5214479"/>
                  <a:pt x="8569408" y="5215455"/>
                  <a:pt x="8570397" y="5215264"/>
                </a:cubicBezTo>
                <a:cubicBezTo>
                  <a:pt x="8570646" y="5216242"/>
                  <a:pt x="8570397" y="5215264"/>
                  <a:pt x="8571386" y="5215074"/>
                </a:cubicBezTo>
                <a:cubicBezTo>
                  <a:pt x="8571137" y="5214096"/>
                  <a:pt x="8571628" y="5211949"/>
                  <a:pt x="8571379" y="5210972"/>
                </a:cubicBezTo>
                <a:cubicBezTo>
                  <a:pt x="8571129" y="5209995"/>
                  <a:pt x="8569892" y="5209210"/>
                  <a:pt x="8569892" y="5209210"/>
                </a:cubicBezTo>
                <a:close/>
                <a:moveTo>
                  <a:pt x="3124332" y="5207802"/>
                </a:moveTo>
                <a:cubicBezTo>
                  <a:pt x="3117032" y="5211316"/>
                  <a:pt x="3123991" y="5215466"/>
                  <a:pt x="3131119" y="5215786"/>
                </a:cubicBezTo>
                <a:cubicBezTo>
                  <a:pt x="3131162" y="5214827"/>
                  <a:pt x="3133030" y="5212991"/>
                  <a:pt x="3133105" y="5211313"/>
                </a:cubicBezTo>
                <a:cubicBezTo>
                  <a:pt x="3133180" y="5209637"/>
                  <a:pt x="3131461" y="5208119"/>
                  <a:pt x="3124332" y="5207802"/>
                </a:cubicBezTo>
                <a:close/>
                <a:moveTo>
                  <a:pt x="3823500" y="5205711"/>
                </a:moveTo>
                <a:cubicBezTo>
                  <a:pt x="3822487" y="5205918"/>
                  <a:pt x="3822487" y="5205918"/>
                  <a:pt x="3822778" y="5207087"/>
                </a:cubicBezTo>
                <a:cubicBezTo>
                  <a:pt x="3824374" y="5209215"/>
                  <a:pt x="3825678" y="5210176"/>
                  <a:pt x="3827273" y="5212304"/>
                </a:cubicBezTo>
                <a:cubicBezTo>
                  <a:pt x="3828579" y="5213263"/>
                  <a:pt x="3829884" y="5214223"/>
                  <a:pt x="3831480" y="5216352"/>
                </a:cubicBezTo>
                <a:cubicBezTo>
                  <a:pt x="3831480" y="5216352"/>
                  <a:pt x="3832493" y="5216144"/>
                  <a:pt x="3832493" y="5216144"/>
                </a:cubicBezTo>
                <a:cubicBezTo>
                  <a:pt x="3833507" y="5215935"/>
                  <a:pt x="3833507" y="5215935"/>
                  <a:pt x="3833507" y="5215935"/>
                </a:cubicBezTo>
                <a:cubicBezTo>
                  <a:pt x="3833217" y="5214768"/>
                  <a:pt x="3833217" y="5214768"/>
                  <a:pt x="3833217" y="5214768"/>
                </a:cubicBezTo>
                <a:cubicBezTo>
                  <a:pt x="3831912" y="5213806"/>
                  <a:pt x="3830607" y="5212848"/>
                  <a:pt x="3829011" y="5210719"/>
                </a:cubicBezTo>
                <a:cubicBezTo>
                  <a:pt x="3827705" y="5209759"/>
                  <a:pt x="3825096" y="5207839"/>
                  <a:pt x="3824805" y="5206670"/>
                </a:cubicBezTo>
                <a:cubicBezTo>
                  <a:pt x="3824513" y="5205502"/>
                  <a:pt x="3823500" y="5205711"/>
                  <a:pt x="3823500" y="5205711"/>
                </a:cubicBezTo>
                <a:close/>
                <a:moveTo>
                  <a:pt x="3175200" y="5204488"/>
                </a:moveTo>
                <a:cubicBezTo>
                  <a:pt x="3159980" y="5209394"/>
                  <a:pt x="3182354" y="5212255"/>
                  <a:pt x="3182188" y="5215971"/>
                </a:cubicBezTo>
                <a:lnTo>
                  <a:pt x="3183792" y="5216042"/>
                </a:lnTo>
                <a:cubicBezTo>
                  <a:pt x="3175770" y="5215685"/>
                  <a:pt x="3167751" y="5215327"/>
                  <a:pt x="3167574" y="5219275"/>
                </a:cubicBezTo>
                <a:cubicBezTo>
                  <a:pt x="3167574" y="5219275"/>
                  <a:pt x="3175594" y="5219633"/>
                  <a:pt x="3175594" y="5219633"/>
                </a:cubicBezTo>
                <a:cubicBezTo>
                  <a:pt x="3175505" y="5221607"/>
                  <a:pt x="3175240" y="5227531"/>
                  <a:pt x="3183263" y="5227889"/>
                </a:cubicBezTo>
                <a:cubicBezTo>
                  <a:pt x="3191372" y="5226273"/>
                  <a:pt x="3191460" y="5224299"/>
                  <a:pt x="3191636" y="5220349"/>
                </a:cubicBezTo>
                <a:cubicBezTo>
                  <a:pt x="3191636" y="5220349"/>
                  <a:pt x="3191636" y="5220349"/>
                  <a:pt x="3183614" y="5219992"/>
                </a:cubicBezTo>
                <a:cubicBezTo>
                  <a:pt x="3183703" y="5218018"/>
                  <a:pt x="3183703" y="5218018"/>
                  <a:pt x="3183792" y="5216042"/>
                </a:cubicBezTo>
                <a:lnTo>
                  <a:pt x="3197160" y="5216640"/>
                </a:lnTo>
                <a:cubicBezTo>
                  <a:pt x="3197326" y="5212923"/>
                  <a:pt x="3190089" y="5207015"/>
                  <a:pt x="3175200" y="5204488"/>
                </a:cubicBezTo>
                <a:close/>
                <a:moveTo>
                  <a:pt x="3035318" y="5204044"/>
                </a:moveTo>
                <a:cubicBezTo>
                  <a:pt x="3034306" y="5204217"/>
                  <a:pt x="3034286" y="5204652"/>
                  <a:pt x="3034247" y="5205524"/>
                </a:cubicBezTo>
                <a:cubicBezTo>
                  <a:pt x="3034170" y="5207266"/>
                  <a:pt x="3034170" y="5207266"/>
                  <a:pt x="3034170" y="5207266"/>
                </a:cubicBezTo>
                <a:cubicBezTo>
                  <a:pt x="3034170" y="5207266"/>
                  <a:pt x="3042190" y="5207624"/>
                  <a:pt x="3042190" y="5207624"/>
                </a:cubicBezTo>
                <a:cubicBezTo>
                  <a:pt x="3042268" y="5205881"/>
                  <a:pt x="3042268" y="5205881"/>
                  <a:pt x="3042268" y="5205881"/>
                </a:cubicBezTo>
                <a:cubicBezTo>
                  <a:pt x="3042268" y="5205881"/>
                  <a:pt x="3042346" y="5204139"/>
                  <a:pt x="3042346" y="5204139"/>
                </a:cubicBezTo>
                <a:cubicBezTo>
                  <a:pt x="3038335" y="5203961"/>
                  <a:pt x="3036330" y="5203871"/>
                  <a:pt x="3035318" y="5204044"/>
                </a:cubicBezTo>
                <a:close/>
                <a:moveTo>
                  <a:pt x="2972740" y="5203125"/>
                </a:moveTo>
                <a:cubicBezTo>
                  <a:pt x="2972740" y="5203125"/>
                  <a:pt x="2972740" y="5203125"/>
                  <a:pt x="2972677" y="5204519"/>
                </a:cubicBezTo>
                <a:cubicBezTo>
                  <a:pt x="2980698" y="5204877"/>
                  <a:pt x="2980698" y="5204877"/>
                  <a:pt x="2980698" y="5204877"/>
                </a:cubicBezTo>
                <a:cubicBezTo>
                  <a:pt x="2980762" y="5203484"/>
                  <a:pt x="2980762" y="5203484"/>
                  <a:pt x="2980762" y="5203484"/>
                </a:cubicBezTo>
                <a:cubicBezTo>
                  <a:pt x="2980762" y="5203484"/>
                  <a:pt x="2980762" y="5203484"/>
                  <a:pt x="2972740" y="5203125"/>
                </a:cubicBezTo>
                <a:close/>
                <a:moveTo>
                  <a:pt x="7396485" y="5200831"/>
                </a:moveTo>
                <a:cubicBezTo>
                  <a:pt x="7395436" y="5205320"/>
                  <a:pt x="7395436" y="5205320"/>
                  <a:pt x="7395436" y="5205320"/>
                </a:cubicBezTo>
                <a:cubicBezTo>
                  <a:pt x="7395436" y="5205320"/>
                  <a:pt x="7405964" y="5207241"/>
                  <a:pt x="7405964" y="5207241"/>
                </a:cubicBezTo>
                <a:cubicBezTo>
                  <a:pt x="7407012" y="5202753"/>
                  <a:pt x="7407012" y="5202753"/>
                  <a:pt x="7407012" y="5202753"/>
                </a:cubicBezTo>
                <a:cubicBezTo>
                  <a:pt x="7407012" y="5202753"/>
                  <a:pt x="7396485" y="5200831"/>
                  <a:pt x="7396485" y="5200831"/>
                </a:cubicBezTo>
                <a:close/>
                <a:moveTo>
                  <a:pt x="8561081" y="5200607"/>
                </a:moveTo>
                <a:cubicBezTo>
                  <a:pt x="8558855" y="5200012"/>
                  <a:pt x="8562577" y="5206470"/>
                  <a:pt x="8563067" y="5204324"/>
                </a:cubicBezTo>
                <a:cubicBezTo>
                  <a:pt x="8562819" y="5203348"/>
                  <a:pt x="8562320" y="5201393"/>
                  <a:pt x="8561081" y="5200607"/>
                </a:cubicBezTo>
                <a:close/>
                <a:moveTo>
                  <a:pt x="3130913" y="5200416"/>
                </a:moveTo>
                <a:cubicBezTo>
                  <a:pt x="3122809" y="5201915"/>
                  <a:pt x="3130746" y="5204133"/>
                  <a:pt x="3138685" y="5206348"/>
                </a:cubicBezTo>
                <a:cubicBezTo>
                  <a:pt x="3138769" y="5204490"/>
                  <a:pt x="3146705" y="5206706"/>
                  <a:pt x="3146873" y="5202990"/>
                </a:cubicBezTo>
                <a:cubicBezTo>
                  <a:pt x="3138851" y="5202633"/>
                  <a:pt x="3138851" y="5202633"/>
                  <a:pt x="3130913" y="5200416"/>
                </a:cubicBezTo>
                <a:close/>
                <a:moveTo>
                  <a:pt x="2997080" y="5197930"/>
                </a:moveTo>
                <a:cubicBezTo>
                  <a:pt x="2996987" y="5200020"/>
                  <a:pt x="2989060" y="5197569"/>
                  <a:pt x="2988968" y="5199661"/>
                </a:cubicBezTo>
                <a:cubicBezTo>
                  <a:pt x="2992978" y="5199840"/>
                  <a:pt x="2996987" y="5200020"/>
                  <a:pt x="2999005" y="5199848"/>
                </a:cubicBezTo>
                <a:cubicBezTo>
                  <a:pt x="3001021" y="5199676"/>
                  <a:pt x="3001045" y="5199154"/>
                  <a:pt x="2997080" y="5197930"/>
                </a:cubicBezTo>
                <a:close/>
                <a:moveTo>
                  <a:pt x="9396193" y="5196406"/>
                </a:moveTo>
                <a:cubicBezTo>
                  <a:pt x="9395702" y="5199871"/>
                  <a:pt x="9395702" y="5199871"/>
                  <a:pt x="9395702" y="5199871"/>
                </a:cubicBezTo>
                <a:cubicBezTo>
                  <a:pt x="9395702" y="5199871"/>
                  <a:pt x="9402561" y="5200601"/>
                  <a:pt x="9402561" y="5200601"/>
                </a:cubicBezTo>
                <a:cubicBezTo>
                  <a:pt x="9403052" y="5197136"/>
                  <a:pt x="9403052" y="5197136"/>
                  <a:pt x="9396193" y="5196406"/>
                </a:cubicBezTo>
                <a:close/>
                <a:moveTo>
                  <a:pt x="3155317" y="5193825"/>
                </a:moveTo>
                <a:cubicBezTo>
                  <a:pt x="3155223" y="5195916"/>
                  <a:pt x="3155223" y="5195916"/>
                  <a:pt x="3155223" y="5195916"/>
                </a:cubicBezTo>
                <a:cubicBezTo>
                  <a:pt x="3155223" y="5195916"/>
                  <a:pt x="3160571" y="5196154"/>
                  <a:pt x="3160571" y="5196154"/>
                </a:cubicBezTo>
                <a:lnTo>
                  <a:pt x="3160571" y="5196154"/>
                </a:lnTo>
                <a:cubicBezTo>
                  <a:pt x="3160489" y="5198013"/>
                  <a:pt x="3168508" y="5198370"/>
                  <a:pt x="3168342" y="5202087"/>
                </a:cubicBezTo>
                <a:cubicBezTo>
                  <a:pt x="3176446" y="5200587"/>
                  <a:pt x="3192404" y="5203162"/>
                  <a:pt x="3192571" y="5199445"/>
                </a:cubicBezTo>
                <a:cubicBezTo>
                  <a:pt x="3184632" y="5197230"/>
                  <a:pt x="3176530" y="5198729"/>
                  <a:pt x="3160571" y="5196154"/>
                </a:cubicBezTo>
                <a:lnTo>
                  <a:pt x="3160665" y="5194064"/>
                </a:lnTo>
                <a:cubicBezTo>
                  <a:pt x="3160665" y="5194064"/>
                  <a:pt x="3160665" y="5194064"/>
                  <a:pt x="3155317" y="5193825"/>
                </a:cubicBezTo>
                <a:close/>
                <a:moveTo>
                  <a:pt x="2576716" y="5193118"/>
                </a:moveTo>
                <a:cubicBezTo>
                  <a:pt x="2576637" y="5194860"/>
                  <a:pt x="2576560" y="5196602"/>
                  <a:pt x="2576560" y="5196602"/>
                </a:cubicBezTo>
                <a:cubicBezTo>
                  <a:pt x="2583245" y="5196901"/>
                  <a:pt x="2584935" y="5196540"/>
                  <a:pt x="2584963" y="5195886"/>
                </a:cubicBezTo>
                <a:cubicBezTo>
                  <a:pt x="2584993" y="5195233"/>
                  <a:pt x="2583360" y="5194288"/>
                  <a:pt x="2583400" y="5193417"/>
                </a:cubicBezTo>
                <a:cubicBezTo>
                  <a:pt x="2583400" y="5193417"/>
                  <a:pt x="2583400" y="5193417"/>
                  <a:pt x="2576716" y="5193118"/>
                </a:cubicBezTo>
                <a:close/>
                <a:moveTo>
                  <a:pt x="9570916" y="5191555"/>
                </a:moveTo>
                <a:cubicBezTo>
                  <a:pt x="9560629" y="5190460"/>
                  <a:pt x="9560178" y="5193637"/>
                  <a:pt x="9549440" y="5195718"/>
                </a:cubicBezTo>
                <a:cubicBezTo>
                  <a:pt x="9559728" y="5196813"/>
                  <a:pt x="9559728" y="5196813"/>
                  <a:pt x="9570017" y="5197906"/>
                </a:cubicBezTo>
                <a:cubicBezTo>
                  <a:pt x="9559277" y="5199987"/>
                  <a:pt x="9559277" y="5199987"/>
                  <a:pt x="9559277" y="5199987"/>
                </a:cubicBezTo>
                <a:cubicBezTo>
                  <a:pt x="9559277" y="5199987"/>
                  <a:pt x="9558828" y="5203162"/>
                  <a:pt x="9558828" y="5203162"/>
                </a:cubicBezTo>
                <a:cubicBezTo>
                  <a:pt x="9559277" y="5199987"/>
                  <a:pt x="9569566" y="5201082"/>
                  <a:pt x="9569566" y="5201082"/>
                </a:cubicBezTo>
                <a:cubicBezTo>
                  <a:pt x="9580302" y="5199001"/>
                  <a:pt x="9570466" y="5194731"/>
                  <a:pt x="9570916" y="5191555"/>
                </a:cubicBezTo>
                <a:close/>
                <a:moveTo>
                  <a:pt x="3095162" y="5191139"/>
                </a:moveTo>
                <a:cubicBezTo>
                  <a:pt x="3095076" y="5193055"/>
                  <a:pt x="3087416" y="5194632"/>
                  <a:pt x="3079670" y="5198127"/>
                </a:cubicBezTo>
                <a:cubicBezTo>
                  <a:pt x="3079670" y="5198127"/>
                  <a:pt x="3079670" y="5198127"/>
                  <a:pt x="3079585" y="5200043"/>
                </a:cubicBezTo>
                <a:cubicBezTo>
                  <a:pt x="3079585" y="5200043"/>
                  <a:pt x="3079585" y="5200043"/>
                  <a:pt x="3072010" y="5199706"/>
                </a:cubicBezTo>
                <a:cubicBezTo>
                  <a:pt x="3072010" y="5199706"/>
                  <a:pt x="3072010" y="5199706"/>
                  <a:pt x="3071924" y="5201622"/>
                </a:cubicBezTo>
                <a:cubicBezTo>
                  <a:pt x="3071924" y="5201622"/>
                  <a:pt x="3079499" y="5201960"/>
                  <a:pt x="3079499" y="5201960"/>
                </a:cubicBezTo>
                <a:cubicBezTo>
                  <a:pt x="3079585" y="5200043"/>
                  <a:pt x="3079585" y="5200043"/>
                  <a:pt x="3079585" y="5200043"/>
                </a:cubicBezTo>
                <a:cubicBezTo>
                  <a:pt x="3079585" y="5200043"/>
                  <a:pt x="3079670" y="5198127"/>
                  <a:pt x="3087245" y="5198466"/>
                </a:cubicBezTo>
                <a:cubicBezTo>
                  <a:pt x="3094820" y="5198804"/>
                  <a:pt x="3094478" y="5206469"/>
                  <a:pt x="3086903" y="5206130"/>
                </a:cubicBezTo>
                <a:cubicBezTo>
                  <a:pt x="3079329" y="5205792"/>
                  <a:pt x="3079329" y="5205792"/>
                  <a:pt x="3079329" y="5205792"/>
                </a:cubicBezTo>
                <a:cubicBezTo>
                  <a:pt x="3079329" y="5205792"/>
                  <a:pt x="3079242" y="5207708"/>
                  <a:pt x="3079242" y="5207708"/>
                </a:cubicBezTo>
                <a:cubicBezTo>
                  <a:pt x="3086732" y="5209963"/>
                  <a:pt x="3086646" y="5211879"/>
                  <a:pt x="3094135" y="5214133"/>
                </a:cubicBezTo>
                <a:cubicBezTo>
                  <a:pt x="3109286" y="5214810"/>
                  <a:pt x="3102138" y="5204890"/>
                  <a:pt x="3117459" y="5201736"/>
                </a:cubicBezTo>
                <a:cubicBezTo>
                  <a:pt x="3110056" y="5197564"/>
                  <a:pt x="3110313" y="5191815"/>
                  <a:pt x="3095162" y="5191139"/>
                </a:cubicBezTo>
                <a:close/>
                <a:moveTo>
                  <a:pt x="6657608" y="5189684"/>
                </a:moveTo>
                <a:lnTo>
                  <a:pt x="6653982" y="5205192"/>
                </a:lnTo>
                <a:lnTo>
                  <a:pt x="6653786" y="5206033"/>
                </a:lnTo>
                <a:lnTo>
                  <a:pt x="6649781" y="5201573"/>
                </a:lnTo>
                <a:cubicBezTo>
                  <a:pt x="6649542" y="5196904"/>
                  <a:pt x="6652455" y="5193900"/>
                  <a:pt x="6655838" y="5191278"/>
                </a:cubicBezTo>
                <a:close/>
                <a:moveTo>
                  <a:pt x="9434343" y="5187573"/>
                </a:moveTo>
                <a:cubicBezTo>
                  <a:pt x="9415141" y="5185530"/>
                  <a:pt x="9433034" y="5196811"/>
                  <a:pt x="9422558" y="5201947"/>
                </a:cubicBezTo>
                <a:cubicBezTo>
                  <a:pt x="9431941" y="5204509"/>
                  <a:pt x="9439141" y="5205273"/>
                  <a:pt x="9445252" y="5205143"/>
                </a:cubicBezTo>
                <a:cubicBezTo>
                  <a:pt x="9451360" y="5205012"/>
                  <a:pt x="9456379" y="5203984"/>
                  <a:pt x="9461398" y="5202954"/>
                </a:cubicBezTo>
                <a:cubicBezTo>
                  <a:pt x="9452671" y="5195775"/>
                  <a:pt x="9433469" y="5193731"/>
                  <a:pt x="9434343" y="5187573"/>
                </a:cubicBezTo>
                <a:close/>
                <a:moveTo>
                  <a:pt x="9631009" y="5185057"/>
                </a:moveTo>
                <a:cubicBezTo>
                  <a:pt x="9631009" y="5185057"/>
                  <a:pt x="9628316" y="5185650"/>
                  <a:pt x="9626906" y="5186378"/>
                </a:cubicBezTo>
                <a:cubicBezTo>
                  <a:pt x="9625498" y="5187108"/>
                  <a:pt x="9625375" y="5187973"/>
                  <a:pt x="9630518" y="5188521"/>
                </a:cubicBezTo>
                <a:cubicBezTo>
                  <a:pt x="9630518" y="5188521"/>
                  <a:pt x="9631009" y="5185057"/>
                  <a:pt x="9631009" y="5185057"/>
                </a:cubicBezTo>
                <a:close/>
                <a:moveTo>
                  <a:pt x="3161100" y="5184308"/>
                </a:moveTo>
                <a:cubicBezTo>
                  <a:pt x="3161100" y="5184308"/>
                  <a:pt x="3155753" y="5184071"/>
                  <a:pt x="3155675" y="5185813"/>
                </a:cubicBezTo>
                <a:cubicBezTo>
                  <a:pt x="3155675" y="5185813"/>
                  <a:pt x="3155596" y="5187555"/>
                  <a:pt x="3160945" y="5187793"/>
                </a:cubicBezTo>
                <a:cubicBezTo>
                  <a:pt x="3160945" y="5187793"/>
                  <a:pt x="3161022" y="5186052"/>
                  <a:pt x="3161100" y="5184308"/>
                </a:cubicBezTo>
                <a:close/>
                <a:moveTo>
                  <a:pt x="2080849" y="5183868"/>
                </a:moveTo>
                <a:cubicBezTo>
                  <a:pt x="2079159" y="5186261"/>
                  <a:pt x="2077484" y="5185725"/>
                  <a:pt x="2076207" y="5189717"/>
                </a:cubicBezTo>
                <a:cubicBezTo>
                  <a:pt x="2078292" y="5191852"/>
                  <a:pt x="2080080" y="5190590"/>
                  <a:pt x="2081033" y="5188695"/>
                </a:cubicBezTo>
                <a:cubicBezTo>
                  <a:pt x="2081985" y="5186800"/>
                  <a:pt x="2082104" y="5184270"/>
                  <a:pt x="2080849" y="5183868"/>
                </a:cubicBezTo>
                <a:close/>
                <a:moveTo>
                  <a:pt x="3027268" y="5181822"/>
                </a:moveTo>
                <a:cubicBezTo>
                  <a:pt x="3019157" y="5183456"/>
                  <a:pt x="3011050" y="5185087"/>
                  <a:pt x="3018980" y="5187436"/>
                </a:cubicBezTo>
                <a:cubicBezTo>
                  <a:pt x="3018891" y="5189427"/>
                  <a:pt x="3018803" y="5191419"/>
                  <a:pt x="3018803" y="5191419"/>
                </a:cubicBezTo>
                <a:cubicBezTo>
                  <a:pt x="3018713" y="5193409"/>
                  <a:pt x="3018713" y="5193409"/>
                  <a:pt x="3018624" y="5195400"/>
                </a:cubicBezTo>
                <a:cubicBezTo>
                  <a:pt x="3018624" y="5195400"/>
                  <a:pt x="3026646" y="5195759"/>
                  <a:pt x="3026646" y="5195759"/>
                </a:cubicBezTo>
                <a:cubicBezTo>
                  <a:pt x="3026735" y="5193768"/>
                  <a:pt x="3026823" y="5191777"/>
                  <a:pt x="3026823" y="5191777"/>
                </a:cubicBezTo>
                <a:cubicBezTo>
                  <a:pt x="3026913" y="5189787"/>
                  <a:pt x="3026913" y="5189787"/>
                  <a:pt x="3026913" y="5189787"/>
                </a:cubicBezTo>
                <a:cubicBezTo>
                  <a:pt x="3030967" y="5188969"/>
                  <a:pt x="3031034" y="5187476"/>
                  <a:pt x="3030097" y="5185939"/>
                </a:cubicBezTo>
                <a:cubicBezTo>
                  <a:pt x="3029163" y="5184402"/>
                  <a:pt x="3027223" y="5182819"/>
                  <a:pt x="3027268" y="5181822"/>
                </a:cubicBezTo>
                <a:close/>
                <a:moveTo>
                  <a:pt x="9642115" y="5180377"/>
                </a:moveTo>
                <a:cubicBezTo>
                  <a:pt x="9641663" y="5183552"/>
                  <a:pt x="9641213" y="5186729"/>
                  <a:pt x="9640763" y="5189903"/>
                </a:cubicBezTo>
                <a:cubicBezTo>
                  <a:pt x="9649335" y="5190815"/>
                  <a:pt x="9648885" y="5193991"/>
                  <a:pt x="9657908" y="5191728"/>
                </a:cubicBezTo>
                <a:cubicBezTo>
                  <a:pt x="9658358" y="5188553"/>
                  <a:pt x="9659260" y="5182203"/>
                  <a:pt x="9650686" y="5181291"/>
                </a:cubicBezTo>
                <a:cubicBezTo>
                  <a:pt x="9650686" y="5181291"/>
                  <a:pt x="9650686" y="5181291"/>
                  <a:pt x="9642115" y="5180377"/>
                </a:cubicBezTo>
                <a:close/>
                <a:moveTo>
                  <a:pt x="7419177" y="5180064"/>
                </a:moveTo>
                <a:cubicBezTo>
                  <a:pt x="7414868" y="5180886"/>
                  <a:pt x="7411516" y="5183492"/>
                  <a:pt x="7410073" y="5189663"/>
                </a:cubicBezTo>
                <a:cubicBezTo>
                  <a:pt x="7419640" y="5195698"/>
                  <a:pt x="7418678" y="5199812"/>
                  <a:pt x="7416755" y="5208040"/>
                </a:cubicBezTo>
                <a:cubicBezTo>
                  <a:pt x="7416755" y="5208040"/>
                  <a:pt x="7416755" y="5208040"/>
                  <a:pt x="7415793" y="5212155"/>
                </a:cubicBezTo>
                <a:cubicBezTo>
                  <a:pt x="7428243" y="5205848"/>
                  <a:pt x="7432089" y="5189392"/>
                  <a:pt x="7434012" y="5181163"/>
                </a:cubicBezTo>
                <a:cubicBezTo>
                  <a:pt x="7428749" y="5180203"/>
                  <a:pt x="7423486" y="5179242"/>
                  <a:pt x="7419177" y="5180064"/>
                </a:cubicBezTo>
                <a:close/>
                <a:moveTo>
                  <a:pt x="2569380" y="5177430"/>
                </a:moveTo>
                <a:cubicBezTo>
                  <a:pt x="2553277" y="5178107"/>
                  <a:pt x="2577338" y="5179182"/>
                  <a:pt x="2569380" y="5177430"/>
                </a:cubicBezTo>
                <a:close/>
                <a:moveTo>
                  <a:pt x="3027611" y="5174158"/>
                </a:moveTo>
                <a:cubicBezTo>
                  <a:pt x="3019496" y="5175891"/>
                  <a:pt x="3011382" y="5177623"/>
                  <a:pt x="3019309" y="5180071"/>
                </a:cubicBezTo>
                <a:cubicBezTo>
                  <a:pt x="3027330" y="5180429"/>
                  <a:pt x="3027425" y="5178339"/>
                  <a:pt x="3027611" y="5174158"/>
                </a:cubicBezTo>
                <a:close/>
                <a:moveTo>
                  <a:pt x="9544503" y="5173274"/>
                </a:moveTo>
                <a:cubicBezTo>
                  <a:pt x="9544044" y="5176508"/>
                  <a:pt x="9534441" y="5178767"/>
                  <a:pt x="9533982" y="5182001"/>
                </a:cubicBezTo>
                <a:cubicBezTo>
                  <a:pt x="9533523" y="5185233"/>
                  <a:pt x="9552271" y="5183947"/>
                  <a:pt x="9552271" y="5183947"/>
                </a:cubicBezTo>
                <a:cubicBezTo>
                  <a:pt x="9552729" y="5180714"/>
                  <a:pt x="9562330" y="5178454"/>
                  <a:pt x="9553187" y="5177480"/>
                </a:cubicBezTo>
                <a:cubicBezTo>
                  <a:pt x="9543586" y="5179740"/>
                  <a:pt x="9554106" y="5171015"/>
                  <a:pt x="9544503" y="5173274"/>
                </a:cubicBezTo>
                <a:close/>
                <a:moveTo>
                  <a:pt x="3185752" y="5172144"/>
                </a:moveTo>
                <a:cubicBezTo>
                  <a:pt x="3185666" y="5174062"/>
                  <a:pt x="3185581" y="5175977"/>
                  <a:pt x="3185496" y="5177893"/>
                </a:cubicBezTo>
                <a:cubicBezTo>
                  <a:pt x="3192137" y="5179149"/>
                  <a:pt x="3195543" y="5177862"/>
                  <a:pt x="3195618" y="5176185"/>
                </a:cubicBezTo>
                <a:cubicBezTo>
                  <a:pt x="3195692" y="5174508"/>
                  <a:pt x="3192437" y="5172443"/>
                  <a:pt x="3185752" y="5172144"/>
                </a:cubicBezTo>
                <a:close/>
                <a:moveTo>
                  <a:pt x="3156344" y="5170831"/>
                </a:moveTo>
                <a:cubicBezTo>
                  <a:pt x="3156344" y="5170831"/>
                  <a:pt x="3156282" y="5172224"/>
                  <a:pt x="3156282" y="5172224"/>
                </a:cubicBezTo>
                <a:cubicBezTo>
                  <a:pt x="3156282" y="5172224"/>
                  <a:pt x="3161629" y="5172463"/>
                  <a:pt x="3161629" y="5172463"/>
                </a:cubicBezTo>
                <a:cubicBezTo>
                  <a:pt x="3161629" y="5172463"/>
                  <a:pt x="3161691" y="5171070"/>
                  <a:pt x="3161691" y="5171070"/>
                </a:cubicBezTo>
                <a:cubicBezTo>
                  <a:pt x="3161691" y="5171070"/>
                  <a:pt x="3156344" y="5170831"/>
                  <a:pt x="3156344" y="5170831"/>
                </a:cubicBezTo>
                <a:close/>
                <a:moveTo>
                  <a:pt x="7443279" y="5168914"/>
                </a:moveTo>
                <a:cubicBezTo>
                  <a:pt x="7442162" y="5169783"/>
                  <a:pt x="7439925" y="5171519"/>
                  <a:pt x="7435935" y="5172936"/>
                </a:cubicBezTo>
                <a:cubicBezTo>
                  <a:pt x="7434974" y="5177051"/>
                  <a:pt x="7441030" y="5182446"/>
                  <a:pt x="7441030" y="5182446"/>
                </a:cubicBezTo>
                <a:cubicBezTo>
                  <a:pt x="7441993" y="5178331"/>
                  <a:pt x="7442953" y="5174217"/>
                  <a:pt x="7443915" y="5170104"/>
                </a:cubicBezTo>
                <a:cubicBezTo>
                  <a:pt x="7444395" y="5168046"/>
                  <a:pt x="7444395" y="5168046"/>
                  <a:pt x="7443279" y="5168914"/>
                </a:cubicBezTo>
                <a:close/>
                <a:moveTo>
                  <a:pt x="9602277" y="5166763"/>
                </a:moveTo>
                <a:cubicBezTo>
                  <a:pt x="9602277" y="5166763"/>
                  <a:pt x="9601869" y="5169649"/>
                  <a:pt x="9601869" y="5169649"/>
                </a:cubicBezTo>
                <a:cubicBezTo>
                  <a:pt x="9601869" y="5169649"/>
                  <a:pt x="9601869" y="5169649"/>
                  <a:pt x="9601459" y="5172535"/>
                </a:cubicBezTo>
                <a:cubicBezTo>
                  <a:pt x="9601459" y="5172535"/>
                  <a:pt x="9611747" y="5173631"/>
                  <a:pt x="9611747" y="5173631"/>
                </a:cubicBezTo>
                <a:cubicBezTo>
                  <a:pt x="9611747" y="5173631"/>
                  <a:pt x="9611747" y="5173631"/>
                  <a:pt x="9612157" y="5170745"/>
                </a:cubicBezTo>
                <a:cubicBezTo>
                  <a:pt x="9612566" y="5167858"/>
                  <a:pt x="9612566" y="5167858"/>
                  <a:pt x="9602277" y="5166763"/>
                </a:cubicBezTo>
                <a:close/>
                <a:moveTo>
                  <a:pt x="5935731" y="5165531"/>
                </a:moveTo>
                <a:lnTo>
                  <a:pt x="5936007" y="5165672"/>
                </a:lnTo>
                <a:cubicBezTo>
                  <a:pt x="5938201" y="5165672"/>
                  <a:pt x="5938201" y="5165672"/>
                  <a:pt x="5938201" y="5165672"/>
                </a:cubicBezTo>
                <a:cubicBezTo>
                  <a:pt x="5938201" y="5167915"/>
                  <a:pt x="5940396" y="5170158"/>
                  <a:pt x="5940396" y="5170158"/>
                </a:cubicBezTo>
                <a:cubicBezTo>
                  <a:pt x="5938202" y="5172402"/>
                  <a:pt x="5938202" y="5172402"/>
                  <a:pt x="5938202" y="5172402"/>
                </a:cubicBezTo>
                <a:cubicBezTo>
                  <a:pt x="5938201" y="5174644"/>
                  <a:pt x="5938201" y="5174644"/>
                  <a:pt x="5938201" y="5174644"/>
                </a:cubicBezTo>
                <a:cubicBezTo>
                  <a:pt x="5940396" y="5174644"/>
                  <a:pt x="5940396" y="5174644"/>
                  <a:pt x="5940396" y="5174644"/>
                </a:cubicBezTo>
                <a:cubicBezTo>
                  <a:pt x="5942590" y="5172401"/>
                  <a:pt x="5942590" y="5172401"/>
                  <a:pt x="5942590" y="5172401"/>
                </a:cubicBezTo>
                <a:cubicBezTo>
                  <a:pt x="5942590" y="5176887"/>
                  <a:pt x="5946977" y="5176887"/>
                  <a:pt x="5944783" y="5183617"/>
                </a:cubicBezTo>
                <a:lnTo>
                  <a:pt x="5947115" y="5183503"/>
                </a:lnTo>
                <a:lnTo>
                  <a:pt x="5946854" y="5187809"/>
                </a:lnTo>
                <a:cubicBezTo>
                  <a:pt x="5947773" y="5189898"/>
                  <a:pt x="5949655" y="5191427"/>
                  <a:pt x="5952194" y="5191700"/>
                </a:cubicBezTo>
                <a:cubicBezTo>
                  <a:pt x="5936957" y="5190064"/>
                  <a:pt x="5946458" y="5192410"/>
                  <a:pt x="5945144" y="5194922"/>
                </a:cubicBezTo>
                <a:cubicBezTo>
                  <a:pt x="5944486" y="5196178"/>
                  <a:pt x="5938750" y="5196889"/>
                  <a:pt x="5938092" y="5198146"/>
                </a:cubicBezTo>
                <a:cubicBezTo>
                  <a:pt x="5935463" y="5203170"/>
                  <a:pt x="5937256" y="5209995"/>
                  <a:pt x="5931519" y="5210706"/>
                </a:cubicBezTo>
                <a:cubicBezTo>
                  <a:pt x="5930862" y="5211962"/>
                  <a:pt x="5926441" y="5210161"/>
                  <a:pt x="5925782" y="5211418"/>
                </a:cubicBezTo>
                <a:cubicBezTo>
                  <a:pt x="5923154" y="5216441"/>
                  <a:pt x="5930026" y="5223812"/>
                  <a:pt x="5929368" y="5225068"/>
                </a:cubicBezTo>
                <a:cubicBezTo>
                  <a:pt x="5922317" y="5228292"/>
                  <a:pt x="5914608" y="5232771"/>
                  <a:pt x="5916403" y="5239596"/>
                </a:cubicBezTo>
                <a:cubicBezTo>
                  <a:pt x="5928189" y="5247827"/>
                  <a:pt x="5917119" y="5253603"/>
                  <a:pt x="5911605" y="5258856"/>
                </a:cubicBezTo>
                <a:lnTo>
                  <a:pt x="5908993" y="5264008"/>
                </a:lnTo>
                <a:lnTo>
                  <a:pt x="5903914" y="5263462"/>
                </a:lnTo>
                <a:cubicBezTo>
                  <a:pt x="5907022" y="5267775"/>
                  <a:pt x="5911443" y="5269576"/>
                  <a:pt x="5910129" y="5272088"/>
                </a:cubicBezTo>
                <a:cubicBezTo>
                  <a:pt x="5913893" y="5275147"/>
                  <a:pt x="5904392" y="5272799"/>
                  <a:pt x="5903735" y="5274056"/>
                </a:cubicBezTo>
                <a:cubicBezTo>
                  <a:pt x="5903735" y="5274056"/>
                  <a:pt x="5907499" y="5277112"/>
                  <a:pt x="5906186" y="5279626"/>
                </a:cubicBezTo>
                <a:cubicBezTo>
                  <a:pt x="5905349" y="5291475"/>
                  <a:pt x="5888796" y="5292352"/>
                  <a:pt x="5886168" y="5297377"/>
                </a:cubicBezTo>
                <a:cubicBezTo>
                  <a:pt x="5886824" y="5296120"/>
                  <a:pt x="5890588" y="5299177"/>
                  <a:pt x="5889932" y="5300433"/>
                </a:cubicBezTo>
                <a:cubicBezTo>
                  <a:pt x="5889932" y="5300433"/>
                  <a:pt x="5889932" y="5300433"/>
                  <a:pt x="5885510" y="5298632"/>
                </a:cubicBezTo>
                <a:cubicBezTo>
                  <a:pt x="5880431" y="5298087"/>
                  <a:pt x="5875351" y="5297541"/>
                  <a:pt x="5870272" y="5296997"/>
                </a:cubicBezTo>
                <a:cubicBezTo>
                  <a:pt x="5870272" y="5296997"/>
                  <a:pt x="5870107" y="5297310"/>
                  <a:pt x="5869391" y="5297400"/>
                </a:cubicBezTo>
                <a:lnTo>
                  <a:pt x="5868766" y="5297258"/>
                </a:lnTo>
                <a:lnTo>
                  <a:pt x="5871161" y="5292761"/>
                </a:lnTo>
                <a:lnTo>
                  <a:pt x="5871676" y="5293005"/>
                </a:lnTo>
                <a:lnTo>
                  <a:pt x="5872344" y="5291730"/>
                </a:lnTo>
                <a:cubicBezTo>
                  <a:pt x="5877142" y="5293684"/>
                  <a:pt x="5877809" y="5292410"/>
                  <a:pt x="5878476" y="5291135"/>
                </a:cubicBezTo>
                <a:cubicBezTo>
                  <a:pt x="5878476" y="5291135"/>
                  <a:pt x="5879143" y="5289861"/>
                  <a:pt x="5874345" y="5287906"/>
                </a:cubicBezTo>
                <a:cubicBezTo>
                  <a:pt x="5874345" y="5287906"/>
                  <a:pt x="5874345" y="5287906"/>
                  <a:pt x="5873677" y="5289180"/>
                </a:cubicBezTo>
                <a:lnTo>
                  <a:pt x="5872892" y="5289511"/>
                </a:lnTo>
                <a:lnTo>
                  <a:pt x="5873027" y="5289259"/>
                </a:lnTo>
                <a:lnTo>
                  <a:pt x="5870241" y="5285982"/>
                </a:lnTo>
                <a:lnTo>
                  <a:pt x="5871679" y="5286047"/>
                </a:lnTo>
                <a:cubicBezTo>
                  <a:pt x="5871246" y="5285483"/>
                  <a:pt x="5870213" y="5284676"/>
                  <a:pt x="5870213" y="5284676"/>
                </a:cubicBezTo>
                <a:lnTo>
                  <a:pt x="5868920" y="5284250"/>
                </a:lnTo>
                <a:lnTo>
                  <a:pt x="5869272" y="5278883"/>
                </a:lnTo>
                <a:lnTo>
                  <a:pt x="5869587" y="5277693"/>
                </a:lnTo>
                <a:lnTo>
                  <a:pt x="5876403" y="5276091"/>
                </a:lnTo>
                <a:cubicBezTo>
                  <a:pt x="5878260" y="5275170"/>
                  <a:pt x="5878903" y="5273940"/>
                  <a:pt x="5876958" y="5272402"/>
                </a:cubicBezTo>
                <a:cubicBezTo>
                  <a:pt x="5874049" y="5272708"/>
                  <a:pt x="5873559" y="5271018"/>
                  <a:pt x="5872585" y="5268943"/>
                </a:cubicBezTo>
                <a:lnTo>
                  <a:pt x="5872080" y="5268206"/>
                </a:lnTo>
                <a:lnTo>
                  <a:pt x="5872101" y="5268130"/>
                </a:lnTo>
                <a:cubicBezTo>
                  <a:pt x="5890146" y="5262791"/>
                  <a:pt x="5913130" y="5229036"/>
                  <a:pt x="5898055" y="5214345"/>
                </a:cubicBezTo>
                <a:cubicBezTo>
                  <a:pt x="5904881" y="5213291"/>
                  <a:pt x="5910739" y="5208984"/>
                  <a:pt x="5917083" y="5206303"/>
                </a:cubicBezTo>
                <a:cubicBezTo>
                  <a:pt x="5918802" y="5200081"/>
                  <a:pt x="5922475" y="5192920"/>
                  <a:pt x="5926452" y="5185286"/>
                </a:cubicBezTo>
                <a:close/>
                <a:moveTo>
                  <a:pt x="2095392" y="5162979"/>
                </a:moveTo>
                <a:cubicBezTo>
                  <a:pt x="2091390" y="5159876"/>
                  <a:pt x="2094957" y="5167427"/>
                  <a:pt x="2096610" y="5166535"/>
                </a:cubicBezTo>
                <a:cubicBezTo>
                  <a:pt x="2097175" y="5166755"/>
                  <a:pt x="2097452" y="5166671"/>
                  <a:pt x="2097532" y="5166413"/>
                </a:cubicBezTo>
                <a:cubicBezTo>
                  <a:pt x="2097773" y="5165642"/>
                  <a:pt x="2096240" y="5163310"/>
                  <a:pt x="2095392" y="5162979"/>
                </a:cubicBezTo>
                <a:close/>
                <a:moveTo>
                  <a:pt x="3200540" y="5160936"/>
                </a:moveTo>
                <a:cubicBezTo>
                  <a:pt x="3193324" y="5162568"/>
                  <a:pt x="3186196" y="5162250"/>
                  <a:pt x="3186021" y="5166152"/>
                </a:cubicBezTo>
                <a:cubicBezTo>
                  <a:pt x="3200366" y="5164838"/>
                  <a:pt x="3200192" y="5168740"/>
                  <a:pt x="3192976" y="5170372"/>
                </a:cubicBezTo>
                <a:cubicBezTo>
                  <a:pt x="3200105" y="5170690"/>
                  <a:pt x="3200192" y="5168740"/>
                  <a:pt x="3207322" y="5169059"/>
                </a:cubicBezTo>
                <a:cubicBezTo>
                  <a:pt x="3207410" y="5167108"/>
                  <a:pt x="3207410" y="5167108"/>
                  <a:pt x="3207498" y="5165156"/>
                </a:cubicBezTo>
                <a:cubicBezTo>
                  <a:pt x="3200366" y="5164838"/>
                  <a:pt x="3200540" y="5160936"/>
                  <a:pt x="3200540" y="5160936"/>
                </a:cubicBezTo>
                <a:close/>
                <a:moveTo>
                  <a:pt x="5098457" y="5159886"/>
                </a:moveTo>
                <a:cubicBezTo>
                  <a:pt x="5097064" y="5162193"/>
                  <a:pt x="5096523" y="5163683"/>
                  <a:pt x="5096460" y="5164533"/>
                </a:cubicBezTo>
                <a:cubicBezTo>
                  <a:pt x="5096360" y="5165807"/>
                  <a:pt x="5097330" y="5165647"/>
                  <a:pt x="5098091" y="5164667"/>
                </a:cubicBezTo>
                <a:cubicBezTo>
                  <a:pt x="5098848" y="5163687"/>
                  <a:pt x="5099397" y="5161889"/>
                  <a:pt x="5098457" y="5159886"/>
                </a:cubicBezTo>
                <a:close/>
                <a:moveTo>
                  <a:pt x="9565052" y="5159287"/>
                </a:moveTo>
                <a:cubicBezTo>
                  <a:pt x="9554764" y="5158192"/>
                  <a:pt x="9554355" y="5161079"/>
                  <a:pt x="9553945" y="5163965"/>
                </a:cubicBezTo>
                <a:cubicBezTo>
                  <a:pt x="9564233" y="5165060"/>
                  <a:pt x="9564233" y="5165060"/>
                  <a:pt x="9564233" y="5165060"/>
                </a:cubicBezTo>
                <a:cubicBezTo>
                  <a:pt x="9574518" y="5166154"/>
                  <a:pt x="9574518" y="5166154"/>
                  <a:pt x="9574518" y="5166154"/>
                </a:cubicBezTo>
                <a:cubicBezTo>
                  <a:pt x="9574929" y="5163266"/>
                  <a:pt x="9574929" y="5163266"/>
                  <a:pt x="9574929" y="5163266"/>
                </a:cubicBezTo>
                <a:cubicBezTo>
                  <a:pt x="9564643" y="5162174"/>
                  <a:pt x="9564643" y="5162174"/>
                  <a:pt x="9564643" y="5162174"/>
                </a:cubicBezTo>
                <a:cubicBezTo>
                  <a:pt x="9564643" y="5162174"/>
                  <a:pt x="9565052" y="5159287"/>
                  <a:pt x="9565052" y="5159287"/>
                </a:cubicBezTo>
                <a:close/>
                <a:moveTo>
                  <a:pt x="2662775" y="5157528"/>
                </a:moveTo>
                <a:lnTo>
                  <a:pt x="2663929" y="5158190"/>
                </a:lnTo>
                <a:cubicBezTo>
                  <a:pt x="2665772" y="5158753"/>
                  <a:pt x="2667616" y="5159318"/>
                  <a:pt x="2667573" y="5160278"/>
                </a:cubicBezTo>
                <a:cubicBezTo>
                  <a:pt x="2665709" y="5160194"/>
                  <a:pt x="2664771" y="5160274"/>
                  <a:pt x="2664296" y="5160432"/>
                </a:cubicBezTo>
                <a:lnTo>
                  <a:pt x="2663869" y="5160984"/>
                </a:lnTo>
                <a:lnTo>
                  <a:pt x="2662393" y="5159517"/>
                </a:lnTo>
                <a:close/>
                <a:moveTo>
                  <a:pt x="3170334" y="5157492"/>
                </a:moveTo>
                <a:cubicBezTo>
                  <a:pt x="3162314" y="5157134"/>
                  <a:pt x="3162220" y="5159224"/>
                  <a:pt x="3162127" y="5161314"/>
                </a:cubicBezTo>
                <a:cubicBezTo>
                  <a:pt x="3170147" y="5161672"/>
                  <a:pt x="3170052" y="5163762"/>
                  <a:pt x="3178075" y="5164122"/>
                </a:cubicBezTo>
                <a:cubicBezTo>
                  <a:pt x="3178169" y="5162031"/>
                  <a:pt x="3186096" y="5164480"/>
                  <a:pt x="3186190" y="5162389"/>
                </a:cubicBezTo>
                <a:cubicBezTo>
                  <a:pt x="3178262" y="5159941"/>
                  <a:pt x="3178262" y="5159941"/>
                  <a:pt x="3170334" y="5157492"/>
                </a:cubicBezTo>
                <a:close/>
                <a:moveTo>
                  <a:pt x="9546233" y="5156990"/>
                </a:moveTo>
                <a:cubicBezTo>
                  <a:pt x="9546007" y="5158579"/>
                  <a:pt x="9543753" y="5159144"/>
                  <a:pt x="9542568" y="5159824"/>
                </a:cubicBezTo>
                <a:cubicBezTo>
                  <a:pt x="9541384" y="5160503"/>
                  <a:pt x="9541272" y="5161297"/>
                  <a:pt x="9545331" y="5163341"/>
                </a:cubicBezTo>
                <a:cubicBezTo>
                  <a:pt x="9545331" y="5163341"/>
                  <a:pt x="9545331" y="5163341"/>
                  <a:pt x="9544881" y="5166517"/>
                </a:cubicBezTo>
                <a:cubicBezTo>
                  <a:pt x="9544881" y="5166517"/>
                  <a:pt x="9553454" y="5167429"/>
                  <a:pt x="9553454" y="5167429"/>
                </a:cubicBezTo>
                <a:cubicBezTo>
                  <a:pt x="9553454" y="5167429"/>
                  <a:pt x="9545331" y="5163341"/>
                  <a:pt x="9545331" y="5163341"/>
                </a:cubicBezTo>
                <a:cubicBezTo>
                  <a:pt x="9553904" y="5164253"/>
                  <a:pt x="9554355" y="5161079"/>
                  <a:pt x="9554805" y="5157902"/>
                </a:cubicBezTo>
                <a:cubicBezTo>
                  <a:pt x="9545783" y="5160166"/>
                  <a:pt x="9555256" y="5154728"/>
                  <a:pt x="9546233" y="5156990"/>
                </a:cubicBezTo>
                <a:close/>
                <a:moveTo>
                  <a:pt x="2095376" y="5156955"/>
                </a:moveTo>
                <a:cubicBezTo>
                  <a:pt x="2087453" y="5157218"/>
                  <a:pt x="2095649" y="5161261"/>
                  <a:pt x="2097066" y="5160136"/>
                </a:cubicBezTo>
                <a:cubicBezTo>
                  <a:pt x="2097540" y="5159760"/>
                  <a:pt x="2097259" y="5158810"/>
                  <a:pt x="2095376" y="5156955"/>
                </a:cubicBezTo>
                <a:close/>
                <a:moveTo>
                  <a:pt x="3103403" y="5156598"/>
                </a:moveTo>
                <a:cubicBezTo>
                  <a:pt x="3103403" y="5156598"/>
                  <a:pt x="3095382" y="5156239"/>
                  <a:pt x="3095288" y="5158330"/>
                </a:cubicBezTo>
                <a:cubicBezTo>
                  <a:pt x="3103309" y="5158688"/>
                  <a:pt x="3103403" y="5156598"/>
                  <a:pt x="3103309" y="5158688"/>
                </a:cubicBezTo>
                <a:cubicBezTo>
                  <a:pt x="3103403" y="5156598"/>
                  <a:pt x="3103403" y="5156598"/>
                  <a:pt x="3103403" y="5156598"/>
                </a:cubicBezTo>
                <a:close/>
                <a:moveTo>
                  <a:pt x="2667100" y="5155701"/>
                </a:moveTo>
                <a:lnTo>
                  <a:pt x="2666822" y="5156153"/>
                </a:lnTo>
                <a:lnTo>
                  <a:pt x="2665805" y="5156145"/>
                </a:lnTo>
                <a:close/>
                <a:moveTo>
                  <a:pt x="6672692" y="5154280"/>
                </a:moveTo>
                <a:lnTo>
                  <a:pt x="6675106" y="5158899"/>
                </a:lnTo>
                <a:cubicBezTo>
                  <a:pt x="6675106" y="5158899"/>
                  <a:pt x="6674138" y="5163036"/>
                  <a:pt x="6674138" y="5163036"/>
                </a:cubicBezTo>
                <a:lnTo>
                  <a:pt x="6670384" y="5162581"/>
                </a:lnTo>
                <a:lnTo>
                  <a:pt x="6670814" y="5161378"/>
                </a:lnTo>
                <a:lnTo>
                  <a:pt x="6670196" y="5162559"/>
                </a:lnTo>
                <a:lnTo>
                  <a:pt x="6670180" y="5162556"/>
                </a:lnTo>
                <a:close/>
                <a:moveTo>
                  <a:pt x="2606860" y="5153969"/>
                </a:moveTo>
                <a:cubicBezTo>
                  <a:pt x="2606690" y="5157801"/>
                  <a:pt x="2591719" y="5157133"/>
                  <a:pt x="2599033" y="5161300"/>
                </a:cubicBezTo>
                <a:cubicBezTo>
                  <a:pt x="2610260" y="5161802"/>
                  <a:pt x="2621635" y="5159069"/>
                  <a:pt x="2617181" y="5156441"/>
                </a:cubicBezTo>
                <a:cubicBezTo>
                  <a:pt x="2615695" y="5155564"/>
                  <a:pt x="2612453" y="5154700"/>
                  <a:pt x="2606860" y="5153969"/>
                </a:cubicBezTo>
                <a:close/>
                <a:moveTo>
                  <a:pt x="3088949" y="5150366"/>
                </a:moveTo>
                <a:cubicBezTo>
                  <a:pt x="3088870" y="5152108"/>
                  <a:pt x="3082187" y="5151809"/>
                  <a:pt x="3082187" y="5151809"/>
                </a:cubicBezTo>
                <a:cubicBezTo>
                  <a:pt x="3088870" y="5152108"/>
                  <a:pt x="3082107" y="5153551"/>
                  <a:pt x="3088792" y="5153850"/>
                </a:cubicBezTo>
                <a:cubicBezTo>
                  <a:pt x="3095477" y="5154149"/>
                  <a:pt x="3095633" y="5150664"/>
                  <a:pt x="3088949" y="5150366"/>
                </a:cubicBezTo>
                <a:close/>
                <a:moveTo>
                  <a:pt x="9605062" y="5147134"/>
                </a:moveTo>
                <a:cubicBezTo>
                  <a:pt x="9605062" y="5147134"/>
                  <a:pt x="9604572" y="5150599"/>
                  <a:pt x="9604572" y="5150599"/>
                </a:cubicBezTo>
                <a:cubicBezTo>
                  <a:pt x="9614859" y="5151694"/>
                  <a:pt x="9614859" y="5151694"/>
                  <a:pt x="9614859" y="5151694"/>
                </a:cubicBezTo>
                <a:cubicBezTo>
                  <a:pt x="9614859" y="5151694"/>
                  <a:pt x="9615351" y="5148229"/>
                  <a:pt x="9615351" y="5148229"/>
                </a:cubicBezTo>
                <a:cubicBezTo>
                  <a:pt x="9605062" y="5147134"/>
                  <a:pt x="9605062" y="5147134"/>
                  <a:pt x="9605062" y="5147134"/>
                </a:cubicBezTo>
                <a:close/>
                <a:moveTo>
                  <a:pt x="7409074" y="5146975"/>
                </a:moveTo>
                <a:lnTo>
                  <a:pt x="7408024" y="5151463"/>
                </a:lnTo>
                <a:cubicBezTo>
                  <a:pt x="7408024" y="5151463"/>
                  <a:pt x="7397495" y="5149541"/>
                  <a:pt x="7396564" y="5153531"/>
                </a:cubicBezTo>
                <a:cubicBezTo>
                  <a:pt x="7395630" y="5157520"/>
                  <a:pt x="7394697" y="5161509"/>
                  <a:pt x="7393766" y="5165498"/>
                </a:cubicBezTo>
                <a:cubicBezTo>
                  <a:pt x="7391900" y="5173477"/>
                  <a:pt x="7390968" y="5177467"/>
                  <a:pt x="7400564" y="5183377"/>
                </a:cubicBezTo>
                <a:cubicBezTo>
                  <a:pt x="7402429" y="5175399"/>
                  <a:pt x="7404294" y="5167420"/>
                  <a:pt x="7407091" y="5155452"/>
                </a:cubicBezTo>
                <a:lnTo>
                  <a:pt x="7407207" y="5154953"/>
                </a:lnTo>
                <a:cubicBezTo>
                  <a:pt x="7406275" y="5158944"/>
                  <a:pt x="7407207" y="5154953"/>
                  <a:pt x="7418670" y="5152886"/>
                </a:cubicBezTo>
                <a:cubicBezTo>
                  <a:pt x="7408140" y="5150964"/>
                  <a:pt x="7409074" y="5146975"/>
                  <a:pt x="7409074" y="5146975"/>
                </a:cubicBezTo>
                <a:close/>
                <a:moveTo>
                  <a:pt x="9598204" y="5146405"/>
                </a:moveTo>
                <a:cubicBezTo>
                  <a:pt x="9587482" y="5148390"/>
                  <a:pt x="9577194" y="5147295"/>
                  <a:pt x="9576757" y="5150375"/>
                </a:cubicBezTo>
                <a:cubicBezTo>
                  <a:pt x="9587045" y="5151469"/>
                  <a:pt x="9587045" y="5151469"/>
                  <a:pt x="9596893" y="5155641"/>
                </a:cubicBezTo>
                <a:cubicBezTo>
                  <a:pt x="9597330" y="5152563"/>
                  <a:pt x="9597767" y="5149484"/>
                  <a:pt x="9598204" y="5146405"/>
                </a:cubicBezTo>
                <a:close/>
                <a:moveTo>
                  <a:pt x="3178872" y="5146257"/>
                </a:moveTo>
                <a:lnTo>
                  <a:pt x="3178700" y="5150121"/>
                </a:lnTo>
                <a:cubicBezTo>
                  <a:pt x="3178700" y="5150121"/>
                  <a:pt x="3171125" y="5149783"/>
                  <a:pt x="3171125" y="5149783"/>
                </a:cubicBezTo>
                <a:cubicBezTo>
                  <a:pt x="3178787" y="5148189"/>
                  <a:pt x="3178872" y="5146257"/>
                  <a:pt x="3178872" y="5146257"/>
                </a:cubicBezTo>
                <a:close/>
                <a:moveTo>
                  <a:pt x="7640006" y="5138787"/>
                </a:moveTo>
                <a:cubicBezTo>
                  <a:pt x="7637822" y="5139441"/>
                  <a:pt x="7635647" y="5139765"/>
                  <a:pt x="7634555" y="5140091"/>
                </a:cubicBezTo>
                <a:cubicBezTo>
                  <a:pt x="7633463" y="5140419"/>
                  <a:pt x="7633458" y="5140749"/>
                  <a:pt x="7635621" y="5141408"/>
                </a:cubicBezTo>
                <a:cubicBezTo>
                  <a:pt x="7635621" y="5141408"/>
                  <a:pt x="7637794" y="5141411"/>
                  <a:pt x="7639969" y="5141251"/>
                </a:cubicBezTo>
                <a:cubicBezTo>
                  <a:pt x="7642144" y="5141088"/>
                  <a:pt x="7644322" y="5140764"/>
                  <a:pt x="7644332" y="5140107"/>
                </a:cubicBezTo>
                <a:cubicBezTo>
                  <a:pt x="7639986" y="5140100"/>
                  <a:pt x="7639986" y="5140100"/>
                  <a:pt x="7640006" y="5138787"/>
                </a:cubicBezTo>
                <a:close/>
                <a:moveTo>
                  <a:pt x="9636868" y="5137626"/>
                </a:moveTo>
                <a:cubicBezTo>
                  <a:pt x="9631934" y="5138664"/>
                  <a:pt x="9631716" y="5140204"/>
                  <a:pt x="9633856" y="5141995"/>
                </a:cubicBezTo>
                <a:cubicBezTo>
                  <a:pt x="9635994" y="5143785"/>
                  <a:pt x="9640490" y="5145825"/>
                  <a:pt x="9644988" y="5147866"/>
                </a:cubicBezTo>
                <a:cubicBezTo>
                  <a:pt x="9644988" y="5147866"/>
                  <a:pt x="9654416" y="5148870"/>
                  <a:pt x="9654416" y="5148870"/>
                </a:cubicBezTo>
                <a:cubicBezTo>
                  <a:pt x="9654853" y="5145792"/>
                  <a:pt x="9664720" y="5143716"/>
                  <a:pt x="9665157" y="5140637"/>
                </a:cubicBezTo>
                <a:cubicBezTo>
                  <a:pt x="9646298" y="5138630"/>
                  <a:pt x="9645861" y="5141709"/>
                  <a:pt x="9636868" y="5137626"/>
                </a:cubicBezTo>
                <a:close/>
                <a:moveTo>
                  <a:pt x="5069763" y="5134299"/>
                </a:moveTo>
                <a:cubicBezTo>
                  <a:pt x="5067605" y="5136481"/>
                  <a:pt x="5067607" y="5138664"/>
                  <a:pt x="5067607" y="5138664"/>
                </a:cubicBezTo>
                <a:cubicBezTo>
                  <a:pt x="5069763" y="5140845"/>
                  <a:pt x="5071922" y="5143026"/>
                  <a:pt x="5074078" y="5143026"/>
                </a:cubicBezTo>
                <a:cubicBezTo>
                  <a:pt x="5076236" y="5143026"/>
                  <a:pt x="5078392" y="5143026"/>
                  <a:pt x="5078391" y="5145207"/>
                </a:cubicBezTo>
                <a:cubicBezTo>
                  <a:pt x="5080550" y="5147388"/>
                  <a:pt x="5082709" y="5147388"/>
                  <a:pt x="5082708" y="5145207"/>
                </a:cubicBezTo>
                <a:cubicBezTo>
                  <a:pt x="5082708" y="5143026"/>
                  <a:pt x="5082708" y="5143026"/>
                  <a:pt x="5082708" y="5140845"/>
                </a:cubicBezTo>
                <a:cubicBezTo>
                  <a:pt x="5080550" y="5138664"/>
                  <a:pt x="5078393" y="5138664"/>
                  <a:pt x="5076236" y="5136482"/>
                </a:cubicBezTo>
                <a:cubicBezTo>
                  <a:pt x="5074078" y="5136481"/>
                  <a:pt x="5074078" y="5136481"/>
                  <a:pt x="5071921" y="5134299"/>
                </a:cubicBezTo>
                <a:cubicBezTo>
                  <a:pt x="5071921" y="5134299"/>
                  <a:pt x="5071921" y="5134299"/>
                  <a:pt x="5069763" y="5134299"/>
                </a:cubicBezTo>
                <a:close/>
                <a:moveTo>
                  <a:pt x="2667575" y="5134244"/>
                </a:moveTo>
                <a:lnTo>
                  <a:pt x="2668688" y="5135298"/>
                </a:lnTo>
                <a:cubicBezTo>
                  <a:pt x="2672288" y="5138347"/>
                  <a:pt x="2675888" y="5141396"/>
                  <a:pt x="2675717" y="5145239"/>
                </a:cubicBezTo>
                <a:lnTo>
                  <a:pt x="2670875" y="5145644"/>
                </a:lnTo>
                <a:lnTo>
                  <a:pt x="2663850" y="5142898"/>
                </a:lnTo>
                <a:cubicBezTo>
                  <a:pt x="2664373" y="5141558"/>
                  <a:pt x="2664373" y="5141558"/>
                  <a:pt x="2664373" y="5141558"/>
                </a:cubicBezTo>
                <a:close/>
                <a:moveTo>
                  <a:pt x="3171609" y="5128922"/>
                </a:moveTo>
                <a:cubicBezTo>
                  <a:pt x="3163590" y="5128565"/>
                  <a:pt x="3171532" y="5130665"/>
                  <a:pt x="3171453" y="5132407"/>
                </a:cubicBezTo>
                <a:cubicBezTo>
                  <a:pt x="3171493" y="5131536"/>
                  <a:pt x="3173537" y="5130755"/>
                  <a:pt x="3174568" y="5130147"/>
                </a:cubicBezTo>
                <a:cubicBezTo>
                  <a:pt x="3175601" y="5129538"/>
                  <a:pt x="3175619" y="5129102"/>
                  <a:pt x="3171609" y="5128922"/>
                </a:cubicBezTo>
                <a:close/>
                <a:moveTo>
                  <a:pt x="9493262" y="5125571"/>
                </a:moveTo>
                <a:cubicBezTo>
                  <a:pt x="9492811" y="5128745"/>
                  <a:pt x="9492811" y="5128745"/>
                  <a:pt x="9492359" y="5131920"/>
                </a:cubicBezTo>
                <a:cubicBezTo>
                  <a:pt x="9501383" y="5129658"/>
                  <a:pt x="9509055" y="5136920"/>
                  <a:pt x="9509506" y="5133745"/>
                </a:cubicBezTo>
                <a:cubicBezTo>
                  <a:pt x="9509506" y="5133745"/>
                  <a:pt x="9509956" y="5130569"/>
                  <a:pt x="9509956" y="5130569"/>
                </a:cubicBezTo>
                <a:cubicBezTo>
                  <a:pt x="9501383" y="5129658"/>
                  <a:pt x="9502284" y="5123306"/>
                  <a:pt x="9493262" y="5125571"/>
                </a:cubicBezTo>
                <a:close/>
                <a:moveTo>
                  <a:pt x="2819480" y="5124739"/>
                </a:moveTo>
                <a:cubicBezTo>
                  <a:pt x="2819309" y="5128591"/>
                  <a:pt x="2811814" y="5128256"/>
                  <a:pt x="2811728" y="5130182"/>
                </a:cubicBezTo>
                <a:cubicBezTo>
                  <a:pt x="2826632" y="5132777"/>
                  <a:pt x="2826717" y="5130852"/>
                  <a:pt x="2834300" y="5129260"/>
                </a:cubicBezTo>
                <a:cubicBezTo>
                  <a:pt x="2841709" y="5131520"/>
                  <a:pt x="2841451" y="5137297"/>
                  <a:pt x="2856442" y="5137966"/>
                </a:cubicBezTo>
                <a:cubicBezTo>
                  <a:pt x="2856442" y="5137966"/>
                  <a:pt x="2864023" y="5136376"/>
                  <a:pt x="2864023" y="5136376"/>
                </a:cubicBezTo>
                <a:cubicBezTo>
                  <a:pt x="2863937" y="5138301"/>
                  <a:pt x="2879014" y="5137045"/>
                  <a:pt x="2871432" y="5138635"/>
                </a:cubicBezTo>
                <a:cubicBezTo>
                  <a:pt x="2878842" y="5140896"/>
                  <a:pt x="2878929" y="5138970"/>
                  <a:pt x="2886423" y="5139306"/>
                </a:cubicBezTo>
                <a:cubicBezTo>
                  <a:pt x="2886336" y="5141231"/>
                  <a:pt x="2886336" y="5141231"/>
                  <a:pt x="2886250" y="5143157"/>
                </a:cubicBezTo>
                <a:cubicBezTo>
                  <a:pt x="2878670" y="5144747"/>
                  <a:pt x="2878670" y="5144747"/>
                  <a:pt x="2871174" y="5144413"/>
                </a:cubicBezTo>
                <a:cubicBezTo>
                  <a:pt x="2871174" y="5144413"/>
                  <a:pt x="2871261" y="5142487"/>
                  <a:pt x="2871261" y="5142487"/>
                </a:cubicBezTo>
                <a:cubicBezTo>
                  <a:pt x="2863937" y="5138301"/>
                  <a:pt x="2848859" y="5139557"/>
                  <a:pt x="2841451" y="5137297"/>
                </a:cubicBezTo>
                <a:cubicBezTo>
                  <a:pt x="2833871" y="5138889"/>
                  <a:pt x="2833871" y="5138889"/>
                  <a:pt x="2826373" y="5138553"/>
                </a:cubicBezTo>
                <a:cubicBezTo>
                  <a:pt x="2826373" y="5138553"/>
                  <a:pt x="2818878" y="5138218"/>
                  <a:pt x="2818878" y="5138218"/>
                </a:cubicBezTo>
                <a:cubicBezTo>
                  <a:pt x="2818878" y="5138218"/>
                  <a:pt x="2811384" y="5137884"/>
                  <a:pt x="2811384" y="5137884"/>
                </a:cubicBezTo>
                <a:cubicBezTo>
                  <a:pt x="2811556" y="5134033"/>
                  <a:pt x="2804146" y="5131773"/>
                  <a:pt x="2804231" y="5129847"/>
                </a:cubicBezTo>
                <a:cubicBezTo>
                  <a:pt x="2804318" y="5127921"/>
                  <a:pt x="2804318" y="5127921"/>
                  <a:pt x="2804318" y="5127921"/>
                </a:cubicBezTo>
                <a:cubicBezTo>
                  <a:pt x="2811814" y="5128256"/>
                  <a:pt x="2811985" y="5124406"/>
                  <a:pt x="2819480" y="5124739"/>
                </a:cubicBezTo>
                <a:close/>
                <a:moveTo>
                  <a:pt x="3148392" y="5123959"/>
                </a:moveTo>
                <a:cubicBezTo>
                  <a:pt x="3146375" y="5124130"/>
                  <a:pt x="3146352" y="5124652"/>
                  <a:pt x="3150315" y="5125878"/>
                </a:cubicBezTo>
                <a:cubicBezTo>
                  <a:pt x="3150408" y="5123788"/>
                  <a:pt x="3158429" y="5124145"/>
                  <a:pt x="3158429" y="5124145"/>
                </a:cubicBezTo>
                <a:cubicBezTo>
                  <a:pt x="3154419" y="5123966"/>
                  <a:pt x="3150408" y="5123788"/>
                  <a:pt x="3148392" y="5123959"/>
                </a:cubicBezTo>
                <a:close/>
                <a:moveTo>
                  <a:pt x="3201548" y="5118391"/>
                </a:moveTo>
                <a:cubicBezTo>
                  <a:pt x="3201455" y="5120481"/>
                  <a:pt x="3201455" y="5120481"/>
                  <a:pt x="3201455" y="5120481"/>
                </a:cubicBezTo>
                <a:cubicBezTo>
                  <a:pt x="3201455" y="5120481"/>
                  <a:pt x="3201362" y="5122572"/>
                  <a:pt x="3201362" y="5122572"/>
                </a:cubicBezTo>
                <a:cubicBezTo>
                  <a:pt x="3201362" y="5122572"/>
                  <a:pt x="3203367" y="5122661"/>
                  <a:pt x="3205384" y="5122489"/>
                </a:cubicBezTo>
                <a:lnTo>
                  <a:pt x="3209474" y="5120840"/>
                </a:lnTo>
                <a:lnTo>
                  <a:pt x="3209381" y="5122930"/>
                </a:lnTo>
                <a:cubicBezTo>
                  <a:pt x="3217402" y="5123287"/>
                  <a:pt x="3217402" y="5123287"/>
                  <a:pt x="3217402" y="5123287"/>
                </a:cubicBezTo>
                <a:cubicBezTo>
                  <a:pt x="3217402" y="5123287"/>
                  <a:pt x="3217495" y="5121198"/>
                  <a:pt x="3217495" y="5121198"/>
                </a:cubicBezTo>
                <a:cubicBezTo>
                  <a:pt x="3217495" y="5121198"/>
                  <a:pt x="3217495" y="5121198"/>
                  <a:pt x="3216493" y="5121153"/>
                </a:cubicBezTo>
                <a:lnTo>
                  <a:pt x="3209475" y="5120840"/>
                </a:lnTo>
                <a:lnTo>
                  <a:pt x="3209476" y="5120839"/>
                </a:lnTo>
                <a:cubicBezTo>
                  <a:pt x="3209476" y="5120839"/>
                  <a:pt x="3209476" y="5120839"/>
                  <a:pt x="3209570" y="5118749"/>
                </a:cubicBezTo>
                <a:cubicBezTo>
                  <a:pt x="3209570" y="5118749"/>
                  <a:pt x="3201548" y="5118391"/>
                  <a:pt x="3201548" y="5118391"/>
                </a:cubicBezTo>
                <a:close/>
                <a:moveTo>
                  <a:pt x="8546639" y="5117751"/>
                </a:moveTo>
                <a:cubicBezTo>
                  <a:pt x="8546231" y="5119972"/>
                  <a:pt x="8547273" y="5124051"/>
                  <a:pt x="8548867" y="5122673"/>
                </a:cubicBezTo>
                <a:cubicBezTo>
                  <a:pt x="8548087" y="5119612"/>
                  <a:pt x="8547827" y="5118592"/>
                  <a:pt x="8546639" y="5117751"/>
                </a:cubicBezTo>
                <a:close/>
                <a:moveTo>
                  <a:pt x="3180160" y="5117435"/>
                </a:moveTo>
                <a:cubicBezTo>
                  <a:pt x="3180160" y="5117435"/>
                  <a:pt x="3180067" y="5119526"/>
                  <a:pt x="3180067" y="5119526"/>
                </a:cubicBezTo>
                <a:cubicBezTo>
                  <a:pt x="3180067" y="5119526"/>
                  <a:pt x="3188088" y="5119884"/>
                  <a:pt x="3188088" y="5119884"/>
                </a:cubicBezTo>
                <a:cubicBezTo>
                  <a:pt x="3188181" y="5117793"/>
                  <a:pt x="3188181" y="5117793"/>
                  <a:pt x="3188181" y="5117793"/>
                </a:cubicBezTo>
                <a:cubicBezTo>
                  <a:pt x="3180160" y="5117435"/>
                  <a:pt x="3180160" y="5117435"/>
                  <a:pt x="3180160" y="5117435"/>
                </a:cubicBezTo>
                <a:close/>
                <a:moveTo>
                  <a:pt x="2122103" y="5115080"/>
                </a:moveTo>
                <a:cubicBezTo>
                  <a:pt x="2119872" y="5115846"/>
                  <a:pt x="2119256" y="5117424"/>
                  <a:pt x="2121799" y="5119145"/>
                </a:cubicBezTo>
                <a:cubicBezTo>
                  <a:pt x="2122786" y="5116621"/>
                  <a:pt x="2132339" y="5121810"/>
                  <a:pt x="2133325" y="5119284"/>
                </a:cubicBezTo>
                <a:cubicBezTo>
                  <a:pt x="2131092" y="5118411"/>
                  <a:pt x="2131587" y="5117149"/>
                  <a:pt x="2132079" y="5115886"/>
                </a:cubicBezTo>
                <a:cubicBezTo>
                  <a:pt x="2128173" y="5114361"/>
                  <a:pt x="2124332" y="5114314"/>
                  <a:pt x="2122103" y="5115080"/>
                </a:cubicBezTo>
                <a:close/>
                <a:moveTo>
                  <a:pt x="2789930" y="5113774"/>
                </a:moveTo>
                <a:cubicBezTo>
                  <a:pt x="2789930" y="5113774"/>
                  <a:pt x="2789930" y="5113774"/>
                  <a:pt x="2797424" y="5114108"/>
                </a:cubicBezTo>
                <a:cubicBezTo>
                  <a:pt x="2797424" y="5114108"/>
                  <a:pt x="2797337" y="5116033"/>
                  <a:pt x="2797337" y="5116033"/>
                </a:cubicBezTo>
                <a:cubicBezTo>
                  <a:pt x="2789930" y="5113774"/>
                  <a:pt x="2789757" y="5117625"/>
                  <a:pt x="2782176" y="5119215"/>
                </a:cubicBezTo>
                <a:cubicBezTo>
                  <a:pt x="2782262" y="5117289"/>
                  <a:pt x="2782434" y="5113438"/>
                  <a:pt x="2789930" y="5113774"/>
                </a:cubicBezTo>
                <a:close/>
                <a:moveTo>
                  <a:pt x="3112080" y="5112300"/>
                </a:moveTo>
                <a:cubicBezTo>
                  <a:pt x="3088922" y="5120945"/>
                  <a:pt x="3103383" y="5137078"/>
                  <a:pt x="3102778" y="5150603"/>
                </a:cubicBezTo>
                <a:cubicBezTo>
                  <a:pt x="3110354" y="5150942"/>
                  <a:pt x="3117755" y="5155143"/>
                  <a:pt x="3117841" y="5153211"/>
                </a:cubicBezTo>
                <a:cubicBezTo>
                  <a:pt x="3117841" y="5153211"/>
                  <a:pt x="3125588" y="5149685"/>
                  <a:pt x="3118186" y="5145483"/>
                </a:cubicBezTo>
                <a:cubicBezTo>
                  <a:pt x="3125847" y="5143889"/>
                  <a:pt x="3140912" y="5146498"/>
                  <a:pt x="3148400" y="5148768"/>
                </a:cubicBezTo>
                <a:cubicBezTo>
                  <a:pt x="3156060" y="5147175"/>
                  <a:pt x="3156060" y="5147175"/>
                  <a:pt x="3171125" y="5149783"/>
                </a:cubicBezTo>
                <a:cubicBezTo>
                  <a:pt x="3163463" y="5151378"/>
                  <a:pt x="3171039" y="5151715"/>
                  <a:pt x="3163377" y="5153310"/>
                </a:cubicBezTo>
                <a:cubicBezTo>
                  <a:pt x="3170866" y="5155579"/>
                  <a:pt x="3171039" y="5151715"/>
                  <a:pt x="3178527" y="5153986"/>
                </a:cubicBezTo>
                <a:lnTo>
                  <a:pt x="3178615" y="5152054"/>
                </a:lnTo>
                <a:cubicBezTo>
                  <a:pt x="3186189" y="5152392"/>
                  <a:pt x="3186016" y="5156256"/>
                  <a:pt x="3185930" y="5158189"/>
                </a:cubicBezTo>
                <a:cubicBezTo>
                  <a:pt x="3193505" y="5158527"/>
                  <a:pt x="3193505" y="5158527"/>
                  <a:pt x="3201081" y="5158865"/>
                </a:cubicBezTo>
                <a:cubicBezTo>
                  <a:pt x="3208829" y="5155340"/>
                  <a:pt x="3208829" y="5155340"/>
                  <a:pt x="3209001" y="5151474"/>
                </a:cubicBezTo>
                <a:cubicBezTo>
                  <a:pt x="3212788" y="5151644"/>
                  <a:pt x="3216597" y="5151331"/>
                  <a:pt x="3218535" y="5150449"/>
                </a:cubicBezTo>
                <a:cubicBezTo>
                  <a:pt x="3220472" y="5149567"/>
                  <a:pt x="3220536" y="5148119"/>
                  <a:pt x="3216834" y="5146017"/>
                </a:cubicBezTo>
                <a:cubicBezTo>
                  <a:pt x="3209259" y="5145679"/>
                  <a:pt x="3201598" y="5147273"/>
                  <a:pt x="3201598" y="5147273"/>
                </a:cubicBezTo>
                <a:cubicBezTo>
                  <a:pt x="3209259" y="5145679"/>
                  <a:pt x="3201856" y="5141477"/>
                  <a:pt x="3201943" y="5139545"/>
                </a:cubicBezTo>
                <a:cubicBezTo>
                  <a:pt x="3186879" y="5136936"/>
                  <a:pt x="3186621" y="5142732"/>
                  <a:pt x="3186534" y="5144663"/>
                </a:cubicBezTo>
                <a:cubicBezTo>
                  <a:pt x="3178959" y="5144325"/>
                  <a:pt x="3178959" y="5144325"/>
                  <a:pt x="3178959" y="5144325"/>
                </a:cubicBezTo>
                <a:cubicBezTo>
                  <a:pt x="3179044" y="5142394"/>
                  <a:pt x="3171470" y="5142055"/>
                  <a:pt x="3163809" y="5143648"/>
                </a:cubicBezTo>
                <a:cubicBezTo>
                  <a:pt x="3141257" y="5138770"/>
                  <a:pt x="3164326" y="5132056"/>
                  <a:pt x="3141687" y="5129111"/>
                </a:cubicBezTo>
                <a:cubicBezTo>
                  <a:pt x="3141601" y="5131042"/>
                  <a:pt x="3141601" y="5131042"/>
                  <a:pt x="3134026" y="5130703"/>
                </a:cubicBezTo>
                <a:cubicBezTo>
                  <a:pt x="3134371" y="5122976"/>
                  <a:pt x="3134629" y="5117179"/>
                  <a:pt x="3112080" y="5112300"/>
                </a:cubicBezTo>
                <a:close/>
                <a:moveTo>
                  <a:pt x="3008964" y="5111883"/>
                </a:moveTo>
                <a:cubicBezTo>
                  <a:pt x="3008964" y="5111883"/>
                  <a:pt x="3008885" y="5113626"/>
                  <a:pt x="3008885" y="5113626"/>
                </a:cubicBezTo>
                <a:cubicBezTo>
                  <a:pt x="3008807" y="5115367"/>
                  <a:pt x="3008807" y="5115367"/>
                  <a:pt x="3008807" y="5115367"/>
                </a:cubicBezTo>
                <a:cubicBezTo>
                  <a:pt x="3008807" y="5115367"/>
                  <a:pt x="3014232" y="5113865"/>
                  <a:pt x="3014232" y="5113865"/>
                </a:cubicBezTo>
                <a:cubicBezTo>
                  <a:pt x="3014232" y="5113865"/>
                  <a:pt x="3014310" y="5112123"/>
                  <a:pt x="3014310" y="5112123"/>
                </a:cubicBezTo>
                <a:cubicBezTo>
                  <a:pt x="3008964" y="5111883"/>
                  <a:pt x="3008964" y="5111883"/>
                  <a:pt x="3008964" y="5111883"/>
                </a:cubicBezTo>
                <a:close/>
                <a:moveTo>
                  <a:pt x="2624719" y="5107989"/>
                </a:moveTo>
                <a:cubicBezTo>
                  <a:pt x="2617941" y="5109781"/>
                  <a:pt x="2617941" y="5109781"/>
                  <a:pt x="2617941" y="5109781"/>
                </a:cubicBezTo>
                <a:cubicBezTo>
                  <a:pt x="2624533" y="5112169"/>
                  <a:pt x="2631310" y="5110377"/>
                  <a:pt x="2631310" y="5110377"/>
                </a:cubicBezTo>
                <a:cubicBezTo>
                  <a:pt x="2631310" y="5110377"/>
                  <a:pt x="2624719" y="5107989"/>
                  <a:pt x="2624719" y="5107989"/>
                </a:cubicBezTo>
                <a:close/>
                <a:moveTo>
                  <a:pt x="3177620" y="5106850"/>
                </a:moveTo>
                <a:cubicBezTo>
                  <a:pt x="3172595" y="5106858"/>
                  <a:pt x="3168544" y="5107607"/>
                  <a:pt x="3164450" y="5109287"/>
                </a:cubicBezTo>
                <a:cubicBezTo>
                  <a:pt x="3172470" y="5109645"/>
                  <a:pt x="3180410" y="5111861"/>
                  <a:pt x="3180410" y="5111861"/>
                </a:cubicBezTo>
                <a:cubicBezTo>
                  <a:pt x="3188428" y="5112219"/>
                  <a:pt x="3196451" y="5112577"/>
                  <a:pt x="3196615" y="5108861"/>
                </a:cubicBezTo>
                <a:cubicBezTo>
                  <a:pt x="3188637" y="5107573"/>
                  <a:pt x="3182642" y="5106840"/>
                  <a:pt x="3177620" y="5106850"/>
                </a:cubicBezTo>
                <a:close/>
                <a:moveTo>
                  <a:pt x="3202232" y="5103061"/>
                </a:moveTo>
                <a:cubicBezTo>
                  <a:pt x="3202062" y="5106893"/>
                  <a:pt x="3210082" y="5107251"/>
                  <a:pt x="3201890" y="5110726"/>
                </a:cubicBezTo>
                <a:cubicBezTo>
                  <a:pt x="3213922" y="5111264"/>
                  <a:pt x="3218019" y="5109526"/>
                  <a:pt x="3218104" y="5107610"/>
                </a:cubicBezTo>
                <a:cubicBezTo>
                  <a:pt x="3218191" y="5105694"/>
                  <a:pt x="3214263" y="5103598"/>
                  <a:pt x="3210252" y="5103420"/>
                </a:cubicBezTo>
                <a:cubicBezTo>
                  <a:pt x="3202232" y="5103061"/>
                  <a:pt x="3202232" y="5103061"/>
                  <a:pt x="3202232" y="5103061"/>
                </a:cubicBezTo>
                <a:close/>
                <a:moveTo>
                  <a:pt x="5925608" y="5102877"/>
                </a:moveTo>
                <a:lnTo>
                  <a:pt x="5927411" y="5107347"/>
                </a:lnTo>
                <a:lnTo>
                  <a:pt x="5922842" y="5107347"/>
                </a:lnTo>
                <a:lnTo>
                  <a:pt x="5922508" y="5107234"/>
                </a:lnTo>
                <a:close/>
                <a:moveTo>
                  <a:pt x="3113024" y="5101172"/>
                </a:moveTo>
                <a:cubicBezTo>
                  <a:pt x="3120059" y="5103580"/>
                  <a:pt x="3120059" y="5103580"/>
                  <a:pt x="3120059" y="5103580"/>
                </a:cubicBezTo>
                <a:cubicBezTo>
                  <a:pt x="3120059" y="5103580"/>
                  <a:pt x="3127189" y="5103898"/>
                  <a:pt x="3127189" y="5103898"/>
                </a:cubicBezTo>
                <a:cubicBezTo>
                  <a:pt x="3127189" y="5103898"/>
                  <a:pt x="3127189" y="5103898"/>
                  <a:pt x="3127283" y="5101808"/>
                </a:cubicBezTo>
                <a:cubicBezTo>
                  <a:pt x="3120152" y="5101490"/>
                  <a:pt x="3120152" y="5101490"/>
                  <a:pt x="3113024" y="5101172"/>
                </a:cubicBezTo>
                <a:close/>
                <a:moveTo>
                  <a:pt x="2108796" y="5100122"/>
                </a:moveTo>
                <a:lnTo>
                  <a:pt x="2109522" y="5100355"/>
                </a:lnTo>
                <a:cubicBezTo>
                  <a:pt x="2110382" y="5100630"/>
                  <a:pt x="2110382" y="5100630"/>
                  <a:pt x="2110382" y="5100630"/>
                </a:cubicBezTo>
                <a:cubicBezTo>
                  <a:pt x="2109948" y="5101981"/>
                  <a:pt x="2109948" y="5101981"/>
                  <a:pt x="2109090" y="5101706"/>
                </a:cubicBezTo>
                <a:close/>
                <a:moveTo>
                  <a:pt x="2108772" y="5099989"/>
                </a:moveTo>
                <a:lnTo>
                  <a:pt x="2108796" y="5100122"/>
                </a:lnTo>
                <a:lnTo>
                  <a:pt x="2108663" y="5100079"/>
                </a:lnTo>
                <a:close/>
                <a:moveTo>
                  <a:pt x="9544954" y="5098545"/>
                </a:moveTo>
                <a:cubicBezTo>
                  <a:pt x="9535079" y="5100676"/>
                  <a:pt x="9533301" y="5113212"/>
                  <a:pt x="9541841" y="5120483"/>
                </a:cubicBezTo>
                <a:cubicBezTo>
                  <a:pt x="9551271" y="5121487"/>
                  <a:pt x="9558455" y="5121456"/>
                  <a:pt x="9563335" y="5120782"/>
                </a:cubicBezTo>
                <a:cubicBezTo>
                  <a:pt x="9568217" y="5120108"/>
                  <a:pt x="9570797" y="5118793"/>
                  <a:pt x="9571020" y="5117225"/>
                </a:cubicBezTo>
                <a:cubicBezTo>
                  <a:pt x="9562035" y="5113087"/>
                  <a:pt x="9561589" y="5116222"/>
                  <a:pt x="9552162" y="5115219"/>
                </a:cubicBezTo>
                <a:cubicBezTo>
                  <a:pt x="9553051" y="5108951"/>
                  <a:pt x="9553939" y="5102683"/>
                  <a:pt x="9544954" y="5098545"/>
                </a:cubicBezTo>
                <a:close/>
                <a:moveTo>
                  <a:pt x="2129772" y="5098054"/>
                </a:moveTo>
                <a:cubicBezTo>
                  <a:pt x="2129251" y="5099388"/>
                  <a:pt x="2128729" y="5100724"/>
                  <a:pt x="2128207" y="5102059"/>
                </a:cubicBezTo>
                <a:cubicBezTo>
                  <a:pt x="2133347" y="5104069"/>
                  <a:pt x="2136439" y="5103737"/>
                  <a:pt x="2136894" y="5102568"/>
                </a:cubicBezTo>
                <a:cubicBezTo>
                  <a:pt x="2137352" y="5101400"/>
                  <a:pt x="2135173" y="5099395"/>
                  <a:pt x="2129772" y="5098054"/>
                </a:cubicBezTo>
                <a:close/>
                <a:moveTo>
                  <a:pt x="5965628" y="5097535"/>
                </a:moveTo>
                <a:cubicBezTo>
                  <a:pt x="5967822" y="5097254"/>
                  <a:pt x="5970016" y="5097254"/>
                  <a:pt x="5971113" y="5100618"/>
                </a:cubicBezTo>
                <a:cubicBezTo>
                  <a:pt x="5971113" y="5100618"/>
                  <a:pt x="5971113" y="5100618"/>
                  <a:pt x="5968918" y="5100618"/>
                </a:cubicBezTo>
                <a:cubicBezTo>
                  <a:pt x="5968918" y="5100618"/>
                  <a:pt x="5966724" y="5100618"/>
                  <a:pt x="5966724" y="5102862"/>
                </a:cubicBezTo>
                <a:cubicBezTo>
                  <a:pt x="5966724" y="5102862"/>
                  <a:pt x="5968918" y="5105104"/>
                  <a:pt x="5968918" y="5105104"/>
                </a:cubicBezTo>
                <a:cubicBezTo>
                  <a:pt x="5968918" y="5105104"/>
                  <a:pt x="5971113" y="5105105"/>
                  <a:pt x="5971113" y="5105105"/>
                </a:cubicBezTo>
                <a:cubicBezTo>
                  <a:pt x="5975502" y="5111835"/>
                  <a:pt x="5982084" y="5116322"/>
                  <a:pt x="5984276" y="5127537"/>
                </a:cubicBezTo>
                <a:lnTo>
                  <a:pt x="5986300" y="5128706"/>
                </a:lnTo>
                <a:lnTo>
                  <a:pt x="5980458" y="5137688"/>
                </a:lnTo>
                <a:cubicBezTo>
                  <a:pt x="5979799" y="5138944"/>
                  <a:pt x="5975200" y="5147736"/>
                  <a:pt x="5975200" y="5147736"/>
                </a:cubicBezTo>
                <a:cubicBezTo>
                  <a:pt x="5975200" y="5147736"/>
                  <a:pt x="5971434" y="5144679"/>
                  <a:pt x="5970778" y="5145935"/>
                </a:cubicBezTo>
                <a:cubicBezTo>
                  <a:pt x="5968149" y="5150960"/>
                  <a:pt x="5971256" y="5155273"/>
                  <a:pt x="5969942" y="5157785"/>
                </a:cubicBezTo>
                <a:cubicBezTo>
                  <a:pt x="5973707" y="5160842"/>
                  <a:pt x="5965996" y="5165322"/>
                  <a:pt x="5965340" y="5166578"/>
                </a:cubicBezTo>
                <a:lnTo>
                  <a:pt x="5964466" y="5167584"/>
                </a:lnTo>
                <a:lnTo>
                  <a:pt x="5961067" y="5163709"/>
                </a:lnTo>
                <a:cubicBezTo>
                  <a:pt x="5954793" y="5159082"/>
                  <a:pt x="5946977" y="5159504"/>
                  <a:pt x="5940395" y="5161186"/>
                </a:cubicBezTo>
                <a:lnTo>
                  <a:pt x="5937246" y="5161185"/>
                </a:lnTo>
                <a:lnTo>
                  <a:pt x="5934223" y="5159362"/>
                </a:lnTo>
                <a:lnTo>
                  <a:pt x="5933812" y="5158942"/>
                </a:lnTo>
                <a:lnTo>
                  <a:pt x="5933707" y="5159050"/>
                </a:lnTo>
                <a:lnTo>
                  <a:pt x="5931268" y="5157580"/>
                </a:lnTo>
                <a:cubicBezTo>
                  <a:pt x="5929140" y="5156047"/>
                  <a:pt x="5927439" y="5154075"/>
                  <a:pt x="5927445" y="5151096"/>
                </a:cubicBezTo>
                <a:cubicBezTo>
                  <a:pt x="5935750" y="5143007"/>
                  <a:pt x="5922602" y="5137804"/>
                  <a:pt x="5924571" y="5129416"/>
                </a:cubicBezTo>
                <a:cubicBezTo>
                  <a:pt x="5920063" y="5129260"/>
                  <a:pt x="5917631" y="5127828"/>
                  <a:pt x="5916576" y="5125691"/>
                </a:cubicBezTo>
                <a:lnTo>
                  <a:pt x="5916737" y="5121226"/>
                </a:lnTo>
                <a:lnTo>
                  <a:pt x="5918453" y="5120807"/>
                </a:lnTo>
                <a:cubicBezTo>
                  <a:pt x="5918453" y="5114079"/>
                  <a:pt x="5920648" y="5116322"/>
                  <a:pt x="5922842" y="5111835"/>
                </a:cubicBezTo>
                <a:lnTo>
                  <a:pt x="5929220" y="5111835"/>
                </a:lnTo>
                <a:lnTo>
                  <a:pt x="5931544" y="5117598"/>
                </a:lnTo>
                <a:lnTo>
                  <a:pt x="5939360" y="5128609"/>
                </a:lnTo>
                <a:lnTo>
                  <a:pt x="5938014" y="5128817"/>
                </a:lnTo>
                <a:cubicBezTo>
                  <a:pt x="5937634" y="5129067"/>
                  <a:pt x="5938068" y="5129512"/>
                  <a:pt x="5940267" y="5130408"/>
                </a:cubicBezTo>
                <a:lnTo>
                  <a:pt x="5940547" y="5130280"/>
                </a:lnTo>
                <a:lnTo>
                  <a:pt x="5941139" y="5131114"/>
                </a:lnTo>
                <a:cubicBezTo>
                  <a:pt x="5950890" y="5129395"/>
                  <a:pt x="5957369" y="5120418"/>
                  <a:pt x="5961046" y="5110277"/>
                </a:cubicBezTo>
                <a:lnTo>
                  <a:pt x="5963909" y="5097668"/>
                </a:lnTo>
                <a:close/>
                <a:moveTo>
                  <a:pt x="3165598" y="5094835"/>
                </a:moveTo>
                <a:cubicBezTo>
                  <a:pt x="3164773" y="5094581"/>
                  <a:pt x="3163101" y="5094507"/>
                  <a:pt x="3159722" y="5095229"/>
                </a:cubicBezTo>
                <a:cubicBezTo>
                  <a:pt x="3159722" y="5095229"/>
                  <a:pt x="3166406" y="5095526"/>
                  <a:pt x="3166327" y="5097268"/>
                </a:cubicBezTo>
                <a:cubicBezTo>
                  <a:pt x="3166327" y="5097268"/>
                  <a:pt x="3167998" y="5097343"/>
                  <a:pt x="3168843" y="5097164"/>
                </a:cubicBezTo>
                <a:cubicBezTo>
                  <a:pt x="3169687" y="5096983"/>
                  <a:pt x="3169707" y="5096547"/>
                  <a:pt x="3166406" y="5095526"/>
                </a:cubicBezTo>
                <a:cubicBezTo>
                  <a:pt x="3166406" y="5095526"/>
                  <a:pt x="3166425" y="5095092"/>
                  <a:pt x="3165598" y="5094835"/>
                </a:cubicBezTo>
                <a:close/>
                <a:moveTo>
                  <a:pt x="9438695" y="5093101"/>
                </a:moveTo>
                <a:cubicBezTo>
                  <a:pt x="9438204" y="5096564"/>
                  <a:pt x="9438204" y="5096564"/>
                  <a:pt x="9438204" y="5096564"/>
                </a:cubicBezTo>
                <a:cubicBezTo>
                  <a:pt x="9438082" y="5097431"/>
                  <a:pt x="9438694" y="5097715"/>
                  <a:pt x="9439519" y="5097638"/>
                </a:cubicBezTo>
                <a:cubicBezTo>
                  <a:pt x="9442000" y="5097407"/>
                  <a:pt x="9446412" y="5093921"/>
                  <a:pt x="9438695" y="5093101"/>
                </a:cubicBezTo>
                <a:close/>
                <a:moveTo>
                  <a:pt x="8543105" y="5093060"/>
                </a:moveTo>
                <a:cubicBezTo>
                  <a:pt x="8542815" y="5095514"/>
                  <a:pt x="8540853" y="5096045"/>
                  <a:pt x="8539237" y="5097669"/>
                </a:cubicBezTo>
                <a:cubicBezTo>
                  <a:pt x="8538893" y="5096576"/>
                  <a:pt x="8537911" y="5096842"/>
                  <a:pt x="8538255" y="5097935"/>
                </a:cubicBezTo>
                <a:cubicBezTo>
                  <a:pt x="8540217" y="5097404"/>
                  <a:pt x="8540273" y="5100949"/>
                  <a:pt x="8543216" y="5100152"/>
                </a:cubicBezTo>
                <a:cubicBezTo>
                  <a:pt x="8543693" y="5099133"/>
                  <a:pt x="8545793" y="5095671"/>
                  <a:pt x="8545013" y="5093991"/>
                </a:cubicBezTo>
                <a:cubicBezTo>
                  <a:pt x="8544751" y="5093431"/>
                  <a:pt x="8544173" y="5093069"/>
                  <a:pt x="8543105" y="5093060"/>
                </a:cubicBezTo>
                <a:close/>
                <a:moveTo>
                  <a:pt x="8536693" y="5091720"/>
                </a:moveTo>
                <a:cubicBezTo>
                  <a:pt x="8537199" y="5093699"/>
                  <a:pt x="8534974" y="5094130"/>
                  <a:pt x="8535479" y="5096111"/>
                </a:cubicBezTo>
                <a:cubicBezTo>
                  <a:pt x="8536591" y="5095896"/>
                  <a:pt x="8537705" y="5095681"/>
                  <a:pt x="8538817" y="5095464"/>
                </a:cubicBezTo>
                <a:cubicBezTo>
                  <a:pt x="8538564" y="5094474"/>
                  <a:pt x="8538313" y="5093485"/>
                  <a:pt x="8537983" y="5092768"/>
                </a:cubicBezTo>
                <a:cubicBezTo>
                  <a:pt x="8537655" y="5092054"/>
                  <a:pt x="8537251" y="5091612"/>
                  <a:pt x="8536693" y="5091720"/>
                </a:cubicBezTo>
                <a:close/>
                <a:moveTo>
                  <a:pt x="2851816" y="5091599"/>
                </a:moveTo>
                <a:cubicBezTo>
                  <a:pt x="2843795" y="5091241"/>
                  <a:pt x="2835712" y="5092277"/>
                  <a:pt x="2843732" y="5092635"/>
                </a:cubicBezTo>
                <a:cubicBezTo>
                  <a:pt x="2843732" y="5092635"/>
                  <a:pt x="2851752" y="5092993"/>
                  <a:pt x="2851816" y="5091599"/>
                </a:cubicBezTo>
                <a:close/>
                <a:moveTo>
                  <a:pt x="7412182" y="5086709"/>
                </a:moveTo>
                <a:cubicBezTo>
                  <a:pt x="7411220" y="5090823"/>
                  <a:pt x="7409296" y="5099051"/>
                  <a:pt x="7408335" y="5103165"/>
                </a:cubicBezTo>
                <a:lnTo>
                  <a:pt x="7408337" y="5103164"/>
                </a:lnTo>
                <a:lnTo>
                  <a:pt x="7419825" y="5100973"/>
                </a:lnTo>
                <a:cubicBezTo>
                  <a:pt x="7420787" y="5096858"/>
                  <a:pt x="7421748" y="5092745"/>
                  <a:pt x="7421748" y="5092745"/>
                </a:cubicBezTo>
                <a:cubicBezTo>
                  <a:pt x="7421748" y="5092745"/>
                  <a:pt x="7422709" y="5088631"/>
                  <a:pt x="7412182" y="5086709"/>
                </a:cubicBezTo>
                <a:close/>
                <a:moveTo>
                  <a:pt x="2686187" y="5086483"/>
                </a:moveTo>
                <a:lnTo>
                  <a:pt x="2687795" y="5086665"/>
                </a:lnTo>
                <a:cubicBezTo>
                  <a:pt x="2692427" y="5087599"/>
                  <a:pt x="2695171" y="5088933"/>
                  <a:pt x="2699803" y="5089867"/>
                </a:cubicBezTo>
                <a:lnTo>
                  <a:pt x="2705354" y="5090496"/>
                </a:lnTo>
                <a:lnTo>
                  <a:pt x="2704825" y="5094604"/>
                </a:lnTo>
                <a:lnTo>
                  <a:pt x="2701310" y="5097157"/>
                </a:lnTo>
                <a:lnTo>
                  <a:pt x="2700756" y="5097119"/>
                </a:lnTo>
                <a:lnTo>
                  <a:pt x="2692691" y="5094883"/>
                </a:lnTo>
                <a:cubicBezTo>
                  <a:pt x="2690521" y="5094613"/>
                  <a:pt x="2688567" y="5094623"/>
                  <a:pt x="2685486" y="5094191"/>
                </a:cubicBezTo>
                <a:close/>
                <a:moveTo>
                  <a:pt x="3211031" y="5086000"/>
                </a:moveTo>
                <a:cubicBezTo>
                  <a:pt x="3211031" y="5086000"/>
                  <a:pt x="3211031" y="5086000"/>
                  <a:pt x="3210937" y="5088090"/>
                </a:cubicBezTo>
                <a:cubicBezTo>
                  <a:pt x="3210937" y="5088090"/>
                  <a:pt x="3218866" y="5090538"/>
                  <a:pt x="3218959" y="5088447"/>
                </a:cubicBezTo>
                <a:cubicBezTo>
                  <a:pt x="3210937" y="5088090"/>
                  <a:pt x="3219052" y="5086357"/>
                  <a:pt x="3211031" y="5086000"/>
                </a:cubicBezTo>
                <a:close/>
                <a:moveTo>
                  <a:pt x="2114748" y="5084346"/>
                </a:moveTo>
                <a:cubicBezTo>
                  <a:pt x="2114226" y="5085680"/>
                  <a:pt x="2114820" y="5087452"/>
                  <a:pt x="2117647" y="5090096"/>
                </a:cubicBezTo>
                <a:cubicBezTo>
                  <a:pt x="2118168" y="5088761"/>
                  <a:pt x="2119527" y="5087752"/>
                  <a:pt x="2119714" y="5086863"/>
                </a:cubicBezTo>
                <a:cubicBezTo>
                  <a:pt x="2119902" y="5085975"/>
                  <a:pt x="2118916" y="5085204"/>
                  <a:pt x="2114748" y="5084346"/>
                </a:cubicBezTo>
                <a:close/>
                <a:moveTo>
                  <a:pt x="3061127" y="5083494"/>
                </a:moveTo>
                <a:cubicBezTo>
                  <a:pt x="3061044" y="5085351"/>
                  <a:pt x="3060877" y="5089067"/>
                  <a:pt x="3060877" y="5089067"/>
                </a:cubicBezTo>
                <a:cubicBezTo>
                  <a:pt x="3068898" y="5089426"/>
                  <a:pt x="3069065" y="5085710"/>
                  <a:pt x="3069148" y="5083851"/>
                </a:cubicBezTo>
                <a:cubicBezTo>
                  <a:pt x="3069148" y="5083851"/>
                  <a:pt x="3069148" y="5083851"/>
                  <a:pt x="3061127" y="5083494"/>
                </a:cubicBezTo>
                <a:close/>
                <a:moveTo>
                  <a:pt x="2813018" y="5080558"/>
                </a:moveTo>
                <a:cubicBezTo>
                  <a:pt x="2809453" y="5080399"/>
                  <a:pt x="2805869" y="5080704"/>
                  <a:pt x="2805826" y="5081632"/>
                </a:cubicBezTo>
                <a:cubicBezTo>
                  <a:pt x="2805826" y="5081632"/>
                  <a:pt x="2798531" y="5085030"/>
                  <a:pt x="2812789" y="5085667"/>
                </a:cubicBezTo>
                <a:cubicBezTo>
                  <a:pt x="2812872" y="5083809"/>
                  <a:pt x="2820003" y="5084128"/>
                  <a:pt x="2820086" y="5082269"/>
                </a:cubicBezTo>
                <a:cubicBezTo>
                  <a:pt x="2820126" y="5081341"/>
                  <a:pt x="2816584" y="5080716"/>
                  <a:pt x="2813018" y="5080558"/>
                </a:cubicBezTo>
                <a:close/>
                <a:moveTo>
                  <a:pt x="3182957" y="5077327"/>
                </a:moveTo>
                <a:cubicBezTo>
                  <a:pt x="3181943" y="5077544"/>
                  <a:pt x="3181920" y="5078066"/>
                  <a:pt x="3181874" y="5079112"/>
                </a:cubicBezTo>
                <a:cubicBezTo>
                  <a:pt x="3181874" y="5079112"/>
                  <a:pt x="3181874" y="5079112"/>
                  <a:pt x="3189893" y="5079470"/>
                </a:cubicBezTo>
                <a:cubicBezTo>
                  <a:pt x="3189799" y="5081559"/>
                  <a:pt x="3197915" y="5079828"/>
                  <a:pt x="3197915" y="5079828"/>
                </a:cubicBezTo>
                <a:cubicBezTo>
                  <a:pt x="3189986" y="5077379"/>
                  <a:pt x="3189986" y="5077379"/>
                  <a:pt x="3189986" y="5077379"/>
                </a:cubicBezTo>
                <a:cubicBezTo>
                  <a:pt x="3185977" y="5077200"/>
                  <a:pt x="3183972" y="5077111"/>
                  <a:pt x="3182957" y="5077327"/>
                </a:cubicBezTo>
                <a:close/>
                <a:moveTo>
                  <a:pt x="2133307" y="5075773"/>
                </a:moveTo>
                <a:lnTo>
                  <a:pt x="2135554" y="5083006"/>
                </a:lnTo>
                <a:cubicBezTo>
                  <a:pt x="2135340" y="5084178"/>
                  <a:pt x="2134613" y="5085101"/>
                  <a:pt x="2133100" y="5085595"/>
                </a:cubicBezTo>
                <a:lnTo>
                  <a:pt x="2126558" y="5085613"/>
                </a:lnTo>
                <a:lnTo>
                  <a:pt x="2127187" y="5083650"/>
                </a:lnTo>
                <a:cubicBezTo>
                  <a:pt x="2130199" y="5083122"/>
                  <a:pt x="2131063" y="5080419"/>
                  <a:pt x="2131930" y="5077715"/>
                </a:cubicBezTo>
                <a:close/>
                <a:moveTo>
                  <a:pt x="9627059" y="5074903"/>
                </a:moveTo>
                <a:cubicBezTo>
                  <a:pt x="9625712" y="5075199"/>
                  <a:pt x="9625589" y="5076065"/>
                  <a:pt x="9625343" y="5077797"/>
                </a:cubicBezTo>
                <a:cubicBezTo>
                  <a:pt x="9625343" y="5077797"/>
                  <a:pt x="9615056" y="5076702"/>
                  <a:pt x="9615056" y="5076702"/>
                </a:cubicBezTo>
                <a:cubicBezTo>
                  <a:pt x="9615056" y="5076702"/>
                  <a:pt x="9624852" y="5081261"/>
                  <a:pt x="9624852" y="5081261"/>
                </a:cubicBezTo>
                <a:cubicBezTo>
                  <a:pt x="9625343" y="5077797"/>
                  <a:pt x="9625343" y="5077797"/>
                  <a:pt x="9625343" y="5077797"/>
                </a:cubicBezTo>
                <a:cubicBezTo>
                  <a:pt x="9624852" y="5081261"/>
                  <a:pt x="9645424" y="5083450"/>
                  <a:pt x="9645424" y="5083450"/>
                </a:cubicBezTo>
                <a:cubicBezTo>
                  <a:pt x="9645916" y="5079986"/>
                  <a:pt x="9646408" y="5076523"/>
                  <a:pt x="9636122" y="5075427"/>
                </a:cubicBezTo>
                <a:cubicBezTo>
                  <a:pt x="9630978" y="5074881"/>
                  <a:pt x="9628407" y="5074606"/>
                  <a:pt x="9627059" y="5074903"/>
                </a:cubicBezTo>
                <a:close/>
                <a:moveTo>
                  <a:pt x="9588849" y="5074352"/>
                </a:moveTo>
                <a:cubicBezTo>
                  <a:pt x="9587501" y="5074649"/>
                  <a:pt x="9587378" y="5075515"/>
                  <a:pt x="9587132" y="5077248"/>
                </a:cubicBezTo>
                <a:cubicBezTo>
                  <a:pt x="9587132" y="5077248"/>
                  <a:pt x="9597421" y="5078343"/>
                  <a:pt x="9597421" y="5078343"/>
                </a:cubicBezTo>
                <a:cubicBezTo>
                  <a:pt x="9597421" y="5078343"/>
                  <a:pt x="9599991" y="5078615"/>
                  <a:pt x="9602624" y="5078456"/>
                </a:cubicBezTo>
                <a:cubicBezTo>
                  <a:pt x="9605258" y="5078297"/>
                  <a:pt x="9607951" y="5077705"/>
                  <a:pt x="9608196" y="5075973"/>
                </a:cubicBezTo>
                <a:cubicBezTo>
                  <a:pt x="9597911" y="5074878"/>
                  <a:pt x="9597911" y="5074878"/>
                  <a:pt x="9597911" y="5074878"/>
                </a:cubicBezTo>
                <a:cubicBezTo>
                  <a:pt x="9592768" y="5074330"/>
                  <a:pt x="9590195" y="5074057"/>
                  <a:pt x="9588849" y="5074352"/>
                </a:cubicBezTo>
                <a:close/>
                <a:moveTo>
                  <a:pt x="3149202" y="5073957"/>
                </a:moveTo>
                <a:cubicBezTo>
                  <a:pt x="3146431" y="5074154"/>
                  <a:pt x="3144567" y="5074653"/>
                  <a:pt x="3144525" y="5075581"/>
                </a:cubicBezTo>
                <a:cubicBezTo>
                  <a:pt x="3151879" y="5075911"/>
                  <a:pt x="3151795" y="5077768"/>
                  <a:pt x="3159063" y="5079954"/>
                </a:cubicBezTo>
                <a:cubicBezTo>
                  <a:pt x="3151711" y="5079626"/>
                  <a:pt x="3144443" y="5077440"/>
                  <a:pt x="3144358" y="5079298"/>
                </a:cubicBezTo>
                <a:cubicBezTo>
                  <a:pt x="3151629" y="5081484"/>
                  <a:pt x="3151547" y="5083343"/>
                  <a:pt x="3166250" y="5083999"/>
                </a:cubicBezTo>
                <a:cubicBezTo>
                  <a:pt x="3173686" y="5082470"/>
                  <a:pt x="3173851" y="5078754"/>
                  <a:pt x="3173936" y="5076895"/>
                </a:cubicBezTo>
                <a:cubicBezTo>
                  <a:pt x="3173997" y="5075501"/>
                  <a:pt x="3157517" y="5073369"/>
                  <a:pt x="3149202" y="5073957"/>
                </a:cubicBezTo>
                <a:close/>
                <a:moveTo>
                  <a:pt x="6684887" y="5072974"/>
                </a:moveTo>
                <a:lnTo>
                  <a:pt x="6684255" y="5075676"/>
                </a:lnTo>
                <a:lnTo>
                  <a:pt x="6683718" y="5075206"/>
                </a:lnTo>
                <a:cubicBezTo>
                  <a:pt x="6684377" y="5073950"/>
                  <a:pt x="6684377" y="5073950"/>
                  <a:pt x="6684377" y="5073950"/>
                </a:cubicBezTo>
                <a:close/>
                <a:moveTo>
                  <a:pt x="2888861" y="5071871"/>
                </a:moveTo>
                <a:cubicBezTo>
                  <a:pt x="2887179" y="5072059"/>
                  <a:pt x="2885484" y="5072507"/>
                  <a:pt x="2882094" y="5073403"/>
                </a:cubicBezTo>
                <a:cubicBezTo>
                  <a:pt x="2882094" y="5073403"/>
                  <a:pt x="2882094" y="5073403"/>
                  <a:pt x="2882001" y="5075493"/>
                </a:cubicBezTo>
                <a:cubicBezTo>
                  <a:pt x="2895370" y="5076090"/>
                  <a:pt x="2895463" y="5074000"/>
                  <a:pt x="2895556" y="5071909"/>
                </a:cubicBezTo>
                <a:cubicBezTo>
                  <a:pt x="2892214" y="5071760"/>
                  <a:pt x="2890543" y="5071685"/>
                  <a:pt x="2888861" y="5071871"/>
                </a:cubicBezTo>
                <a:close/>
                <a:moveTo>
                  <a:pt x="3129542" y="5071188"/>
                </a:moveTo>
                <a:cubicBezTo>
                  <a:pt x="3114393" y="5070511"/>
                  <a:pt x="3106738" y="5071985"/>
                  <a:pt x="3106738" y="5071985"/>
                </a:cubicBezTo>
                <a:cubicBezTo>
                  <a:pt x="3106738" y="5071985"/>
                  <a:pt x="3099081" y="5073459"/>
                  <a:pt x="3099081" y="5073459"/>
                </a:cubicBezTo>
                <a:cubicBezTo>
                  <a:pt x="3099081" y="5073459"/>
                  <a:pt x="3099081" y="5073459"/>
                  <a:pt x="3106656" y="5073797"/>
                </a:cubicBezTo>
                <a:cubicBezTo>
                  <a:pt x="3114150" y="5075947"/>
                  <a:pt x="3121644" y="5078097"/>
                  <a:pt x="3121562" y="5079909"/>
                </a:cubicBezTo>
                <a:cubicBezTo>
                  <a:pt x="3121724" y="5076285"/>
                  <a:pt x="3144369" y="5079112"/>
                  <a:pt x="3144450" y="5077301"/>
                </a:cubicBezTo>
                <a:cubicBezTo>
                  <a:pt x="3136956" y="5075150"/>
                  <a:pt x="3137037" y="5073338"/>
                  <a:pt x="3129381" y="5074812"/>
                </a:cubicBezTo>
                <a:cubicBezTo>
                  <a:pt x="3129462" y="5073000"/>
                  <a:pt x="3129542" y="5071188"/>
                  <a:pt x="3129542" y="5071188"/>
                </a:cubicBezTo>
                <a:close/>
                <a:moveTo>
                  <a:pt x="3212384" y="5070700"/>
                </a:moveTo>
                <a:cubicBezTo>
                  <a:pt x="3205031" y="5070371"/>
                  <a:pt x="3212212" y="5074532"/>
                  <a:pt x="3204860" y="5074204"/>
                </a:cubicBezTo>
                <a:lnTo>
                  <a:pt x="3191494" y="5073606"/>
                </a:lnTo>
                <a:lnTo>
                  <a:pt x="3198256" y="5072163"/>
                </a:lnTo>
                <a:cubicBezTo>
                  <a:pt x="3190235" y="5071806"/>
                  <a:pt x="3190235" y="5071806"/>
                  <a:pt x="3190235" y="5071806"/>
                </a:cubicBezTo>
                <a:cubicBezTo>
                  <a:pt x="3190235" y="5071806"/>
                  <a:pt x="3182214" y="5071447"/>
                  <a:pt x="3190142" y="5073896"/>
                </a:cubicBezTo>
                <a:lnTo>
                  <a:pt x="3190862" y="5073742"/>
                </a:lnTo>
                <a:lnTo>
                  <a:pt x="3197432" y="5075552"/>
                </a:lnTo>
                <a:cubicBezTo>
                  <a:pt x="3201099" y="5075956"/>
                  <a:pt x="3204774" y="5076120"/>
                  <a:pt x="3204774" y="5076120"/>
                </a:cubicBezTo>
                <a:cubicBezTo>
                  <a:pt x="3204690" y="5078036"/>
                  <a:pt x="3204603" y="5079952"/>
                  <a:pt x="3204518" y="5081868"/>
                </a:cubicBezTo>
                <a:cubicBezTo>
                  <a:pt x="3204433" y="5083784"/>
                  <a:pt x="3211699" y="5086029"/>
                  <a:pt x="3219138" y="5084441"/>
                </a:cubicBezTo>
                <a:cubicBezTo>
                  <a:pt x="3219309" y="5080609"/>
                  <a:pt x="3219480" y="5076776"/>
                  <a:pt x="3212384" y="5070700"/>
                </a:cubicBezTo>
                <a:close/>
                <a:moveTo>
                  <a:pt x="2111368" y="5066558"/>
                </a:moveTo>
                <a:lnTo>
                  <a:pt x="2115451" y="5069163"/>
                </a:lnTo>
                <a:cubicBezTo>
                  <a:pt x="2116579" y="5069603"/>
                  <a:pt x="2116579" y="5069603"/>
                  <a:pt x="2116579" y="5069603"/>
                </a:cubicBezTo>
                <a:cubicBezTo>
                  <a:pt x="2117707" y="5070044"/>
                  <a:pt x="2117707" y="5070044"/>
                  <a:pt x="2117707" y="5070044"/>
                </a:cubicBezTo>
                <a:cubicBezTo>
                  <a:pt x="2117182" y="5071385"/>
                  <a:pt x="2119438" y="5072267"/>
                  <a:pt x="2120042" y="5074047"/>
                </a:cubicBezTo>
                <a:cubicBezTo>
                  <a:pt x="2121171" y="5074488"/>
                  <a:pt x="2123427" y="5075370"/>
                  <a:pt x="2124554" y="5075811"/>
                </a:cubicBezTo>
                <a:cubicBezTo>
                  <a:pt x="2127333" y="5075352"/>
                  <a:pt x="2127856" y="5074012"/>
                  <a:pt x="2125602" y="5073129"/>
                </a:cubicBezTo>
                <a:cubicBezTo>
                  <a:pt x="2125602" y="5073129"/>
                  <a:pt x="2125602" y="5073129"/>
                  <a:pt x="2124473" y="5072689"/>
                </a:cubicBezTo>
                <a:cubicBezTo>
                  <a:pt x="2125602" y="5073129"/>
                  <a:pt x="2126729" y="5073571"/>
                  <a:pt x="2128380" y="5072670"/>
                </a:cubicBezTo>
                <a:lnTo>
                  <a:pt x="2130443" y="5073477"/>
                </a:lnTo>
                <a:lnTo>
                  <a:pt x="2129350" y="5076888"/>
                </a:lnTo>
                <a:cubicBezTo>
                  <a:pt x="2128486" y="5079594"/>
                  <a:pt x="2128052" y="5080945"/>
                  <a:pt x="2125041" y="5081472"/>
                </a:cubicBezTo>
                <a:cubicBezTo>
                  <a:pt x="2122890" y="5082274"/>
                  <a:pt x="2122890" y="5082274"/>
                  <a:pt x="2122890" y="5082274"/>
                </a:cubicBezTo>
                <a:cubicBezTo>
                  <a:pt x="2123316" y="5083902"/>
                  <a:pt x="2123316" y="5083902"/>
                  <a:pt x="2123316" y="5083902"/>
                </a:cubicBezTo>
                <a:cubicBezTo>
                  <a:pt x="2125030" y="5087431"/>
                  <a:pt x="2122871" y="5091212"/>
                  <a:pt x="2121146" y="5093640"/>
                </a:cubicBezTo>
                <a:cubicBezTo>
                  <a:pt x="2120713" y="5094993"/>
                  <a:pt x="2119421" y="5096070"/>
                  <a:pt x="2118988" y="5097422"/>
                </a:cubicBezTo>
                <a:cubicBezTo>
                  <a:pt x="2118129" y="5097147"/>
                  <a:pt x="2117703" y="5095519"/>
                  <a:pt x="2115549" y="5096321"/>
                </a:cubicBezTo>
                <a:cubicBezTo>
                  <a:pt x="2115983" y="5094970"/>
                  <a:pt x="2117709" y="5092540"/>
                  <a:pt x="2115989" y="5091990"/>
                </a:cubicBezTo>
                <a:cubicBezTo>
                  <a:pt x="2113838" y="5092793"/>
                  <a:pt x="2112966" y="5098476"/>
                  <a:pt x="2110815" y="5099278"/>
                </a:cubicBezTo>
                <a:cubicBezTo>
                  <a:pt x="2109955" y="5099002"/>
                  <a:pt x="2109955" y="5099002"/>
                  <a:pt x="2109955" y="5099002"/>
                </a:cubicBezTo>
                <a:lnTo>
                  <a:pt x="2108772" y="5099989"/>
                </a:lnTo>
                <a:lnTo>
                  <a:pt x="2107442" y="5092794"/>
                </a:lnTo>
                <a:cubicBezTo>
                  <a:pt x="2108362" y="5089176"/>
                  <a:pt x="2110200" y="5084920"/>
                  <a:pt x="2111283" y="5080050"/>
                </a:cubicBezTo>
                <a:cubicBezTo>
                  <a:pt x="2110425" y="5079775"/>
                  <a:pt x="2109565" y="5079500"/>
                  <a:pt x="2109138" y="5077873"/>
                </a:cubicBezTo>
                <a:cubicBezTo>
                  <a:pt x="2109035" y="5075231"/>
                  <a:pt x="2109635" y="5071883"/>
                  <a:pt x="2110711" y="5068244"/>
                </a:cubicBezTo>
                <a:close/>
                <a:moveTo>
                  <a:pt x="2874418" y="5065380"/>
                </a:moveTo>
                <a:cubicBezTo>
                  <a:pt x="2866310" y="5066937"/>
                  <a:pt x="2866396" y="5065021"/>
                  <a:pt x="2858291" y="5066579"/>
                </a:cubicBezTo>
                <a:cubicBezTo>
                  <a:pt x="2858098" y="5070891"/>
                  <a:pt x="2876191" y="5070619"/>
                  <a:pt x="2878557" y="5068295"/>
                </a:cubicBezTo>
                <a:cubicBezTo>
                  <a:pt x="2879343" y="5067519"/>
                  <a:pt x="2878385" y="5066517"/>
                  <a:pt x="2874418" y="5065380"/>
                </a:cubicBezTo>
                <a:close/>
                <a:moveTo>
                  <a:pt x="2694230" y="5065165"/>
                </a:moveTo>
                <a:cubicBezTo>
                  <a:pt x="2696636" y="5066491"/>
                  <a:pt x="2698239" y="5067793"/>
                  <a:pt x="2699425" y="5069078"/>
                </a:cubicBezTo>
                <a:lnTo>
                  <a:pt x="2701203" y="5071600"/>
                </a:lnTo>
                <a:lnTo>
                  <a:pt x="2700735" y="5071605"/>
                </a:lnTo>
                <a:cubicBezTo>
                  <a:pt x="2698526" y="5071385"/>
                  <a:pt x="2696910" y="5070950"/>
                  <a:pt x="2695533" y="5070404"/>
                </a:cubicBezTo>
                <a:lnTo>
                  <a:pt x="2692772" y="5069145"/>
                </a:lnTo>
                <a:close/>
                <a:moveTo>
                  <a:pt x="1451272" y="5064481"/>
                </a:moveTo>
                <a:cubicBezTo>
                  <a:pt x="1449586" y="5066824"/>
                  <a:pt x="1447892" y="5066282"/>
                  <a:pt x="1445778" y="5067047"/>
                </a:cubicBezTo>
                <a:cubicBezTo>
                  <a:pt x="1446196" y="5065739"/>
                  <a:pt x="1445349" y="5065467"/>
                  <a:pt x="1444932" y="5066775"/>
                </a:cubicBezTo>
                <a:cubicBezTo>
                  <a:pt x="1446625" y="5067318"/>
                  <a:pt x="1444524" y="5070967"/>
                  <a:pt x="1447066" y="5071780"/>
                </a:cubicBezTo>
                <a:cubicBezTo>
                  <a:pt x="1448016" y="5071004"/>
                  <a:pt x="1451577" y="5068631"/>
                  <a:pt x="1452046" y="5066485"/>
                </a:cubicBezTo>
                <a:cubicBezTo>
                  <a:pt x="1452202" y="5065769"/>
                  <a:pt x="1452014" y="5065080"/>
                  <a:pt x="1451272" y="5064481"/>
                </a:cubicBezTo>
                <a:close/>
                <a:moveTo>
                  <a:pt x="3052249" y="5062293"/>
                </a:moveTo>
                <a:cubicBezTo>
                  <a:pt x="3050054" y="5062435"/>
                  <a:pt x="3048660" y="5062733"/>
                  <a:pt x="3048639" y="5063212"/>
                </a:cubicBezTo>
                <a:cubicBezTo>
                  <a:pt x="3055906" y="5065456"/>
                  <a:pt x="3063171" y="5067700"/>
                  <a:pt x="3070439" y="5069946"/>
                </a:cubicBezTo>
                <a:cubicBezTo>
                  <a:pt x="3077792" y="5070274"/>
                  <a:pt x="3077963" y="5066441"/>
                  <a:pt x="3078049" y="5064525"/>
                </a:cubicBezTo>
                <a:cubicBezTo>
                  <a:pt x="3072598" y="5062842"/>
                  <a:pt x="3058829" y="5061867"/>
                  <a:pt x="3052249" y="5062293"/>
                </a:cubicBezTo>
                <a:close/>
                <a:moveTo>
                  <a:pt x="2746977" y="5059688"/>
                </a:moveTo>
                <a:cubicBezTo>
                  <a:pt x="2739673" y="5063271"/>
                  <a:pt x="2739586" y="5065222"/>
                  <a:pt x="2732371" y="5066855"/>
                </a:cubicBezTo>
                <a:cubicBezTo>
                  <a:pt x="2739501" y="5067173"/>
                  <a:pt x="2739414" y="5069124"/>
                  <a:pt x="2746541" y="5069443"/>
                </a:cubicBezTo>
                <a:cubicBezTo>
                  <a:pt x="2746628" y="5067492"/>
                  <a:pt x="2748499" y="5065620"/>
                  <a:pt x="2749466" y="5063953"/>
                </a:cubicBezTo>
                <a:cubicBezTo>
                  <a:pt x="2750433" y="5062285"/>
                  <a:pt x="2750499" y="5060823"/>
                  <a:pt x="2746977" y="5059688"/>
                </a:cubicBezTo>
                <a:close/>
                <a:moveTo>
                  <a:pt x="2814462" y="5058207"/>
                </a:moveTo>
                <a:cubicBezTo>
                  <a:pt x="2812802" y="5057915"/>
                  <a:pt x="2811131" y="5057840"/>
                  <a:pt x="2807749" y="5058563"/>
                </a:cubicBezTo>
                <a:cubicBezTo>
                  <a:pt x="2807671" y="5060304"/>
                  <a:pt x="2821039" y="5060901"/>
                  <a:pt x="2821118" y="5059159"/>
                </a:cubicBezTo>
                <a:cubicBezTo>
                  <a:pt x="2817776" y="5059009"/>
                  <a:pt x="2816124" y="5058500"/>
                  <a:pt x="2814462" y="5058207"/>
                </a:cubicBezTo>
                <a:close/>
                <a:moveTo>
                  <a:pt x="8557030" y="5058174"/>
                </a:moveTo>
                <a:lnTo>
                  <a:pt x="8560079" y="5061172"/>
                </a:lnTo>
                <a:lnTo>
                  <a:pt x="8559513" y="5061542"/>
                </a:lnTo>
                <a:lnTo>
                  <a:pt x="8558611" y="5062620"/>
                </a:lnTo>
                <a:lnTo>
                  <a:pt x="8558161" y="5061416"/>
                </a:lnTo>
                <a:cubicBezTo>
                  <a:pt x="8555601" y="5059826"/>
                  <a:pt x="8555589" y="5063998"/>
                  <a:pt x="8553791" y="5065389"/>
                </a:cubicBezTo>
                <a:cubicBezTo>
                  <a:pt x="8552073" y="5061813"/>
                  <a:pt x="8549325" y="5063713"/>
                  <a:pt x="8546993" y="5060694"/>
                </a:cubicBezTo>
                <a:lnTo>
                  <a:pt x="8546433" y="5059380"/>
                </a:lnTo>
                <a:lnTo>
                  <a:pt x="8550977" y="5059576"/>
                </a:lnTo>
                <a:close/>
                <a:moveTo>
                  <a:pt x="3001821" y="5056915"/>
                </a:moveTo>
                <a:cubicBezTo>
                  <a:pt x="3000894" y="5056633"/>
                  <a:pt x="2999020" y="5056549"/>
                  <a:pt x="2995229" y="5057344"/>
                </a:cubicBezTo>
                <a:cubicBezTo>
                  <a:pt x="2980068" y="5060525"/>
                  <a:pt x="2957582" y="5059521"/>
                  <a:pt x="2942417" y="5062703"/>
                </a:cubicBezTo>
                <a:cubicBezTo>
                  <a:pt x="2934751" y="5066220"/>
                  <a:pt x="2934578" y="5070070"/>
                  <a:pt x="2919500" y="5071326"/>
                </a:cubicBezTo>
                <a:cubicBezTo>
                  <a:pt x="2926824" y="5075512"/>
                  <a:pt x="2941816" y="5076181"/>
                  <a:pt x="2949225" y="5078442"/>
                </a:cubicBezTo>
                <a:cubicBezTo>
                  <a:pt x="2949140" y="5080367"/>
                  <a:pt x="2941730" y="5078106"/>
                  <a:pt x="2934148" y="5079698"/>
                </a:cubicBezTo>
                <a:cubicBezTo>
                  <a:pt x="2941557" y="5081957"/>
                  <a:pt x="2941557" y="5081957"/>
                  <a:pt x="2949053" y="5082292"/>
                </a:cubicBezTo>
                <a:cubicBezTo>
                  <a:pt x="2941472" y="5083883"/>
                  <a:pt x="2933977" y="5083548"/>
                  <a:pt x="2933977" y="5083548"/>
                </a:cubicBezTo>
                <a:cubicBezTo>
                  <a:pt x="2933804" y="5087401"/>
                  <a:pt x="2926223" y="5088991"/>
                  <a:pt x="2933546" y="5093177"/>
                </a:cubicBezTo>
                <a:cubicBezTo>
                  <a:pt x="2926051" y="5092842"/>
                  <a:pt x="2926051" y="5092842"/>
                  <a:pt x="2925966" y="5094768"/>
                </a:cubicBezTo>
                <a:cubicBezTo>
                  <a:pt x="2925966" y="5094768"/>
                  <a:pt x="2918467" y="5094432"/>
                  <a:pt x="2918467" y="5094432"/>
                </a:cubicBezTo>
                <a:cubicBezTo>
                  <a:pt x="2918467" y="5094432"/>
                  <a:pt x="2918467" y="5094432"/>
                  <a:pt x="2918556" y="5092507"/>
                </a:cubicBezTo>
                <a:cubicBezTo>
                  <a:pt x="2926136" y="5090916"/>
                  <a:pt x="2911232" y="5088322"/>
                  <a:pt x="2918899" y="5084804"/>
                </a:cubicBezTo>
                <a:cubicBezTo>
                  <a:pt x="2911491" y="5082545"/>
                  <a:pt x="2911575" y="5080619"/>
                  <a:pt x="2911662" y="5078694"/>
                </a:cubicBezTo>
                <a:cubicBezTo>
                  <a:pt x="2911662" y="5078694"/>
                  <a:pt x="2911749" y="5076769"/>
                  <a:pt x="2911749" y="5076769"/>
                </a:cubicBezTo>
                <a:cubicBezTo>
                  <a:pt x="2904253" y="5076433"/>
                  <a:pt x="2904253" y="5076433"/>
                  <a:pt x="2904253" y="5076433"/>
                </a:cubicBezTo>
                <a:cubicBezTo>
                  <a:pt x="2904253" y="5076433"/>
                  <a:pt x="2904166" y="5078359"/>
                  <a:pt x="2904166" y="5078359"/>
                </a:cubicBezTo>
                <a:cubicBezTo>
                  <a:pt x="2904081" y="5080284"/>
                  <a:pt x="2903994" y="5082210"/>
                  <a:pt x="2896499" y="5081875"/>
                </a:cubicBezTo>
                <a:cubicBezTo>
                  <a:pt x="2896584" y="5079950"/>
                  <a:pt x="2889088" y="5079615"/>
                  <a:pt x="2889088" y="5079615"/>
                </a:cubicBezTo>
                <a:cubicBezTo>
                  <a:pt x="2866689" y="5076685"/>
                  <a:pt x="2873840" y="5084721"/>
                  <a:pt x="2858678" y="5087904"/>
                </a:cubicBezTo>
                <a:cubicBezTo>
                  <a:pt x="2851183" y="5087569"/>
                  <a:pt x="2851183" y="5087569"/>
                  <a:pt x="2851096" y="5089494"/>
                </a:cubicBezTo>
                <a:cubicBezTo>
                  <a:pt x="2851010" y="5091419"/>
                  <a:pt x="2858333" y="5095605"/>
                  <a:pt x="2873410" y="5094349"/>
                </a:cubicBezTo>
                <a:cubicBezTo>
                  <a:pt x="2873324" y="5096275"/>
                  <a:pt x="2873324" y="5096275"/>
                  <a:pt x="2880820" y="5096611"/>
                </a:cubicBezTo>
                <a:cubicBezTo>
                  <a:pt x="2880906" y="5094684"/>
                  <a:pt x="2888401" y="5095020"/>
                  <a:pt x="2888487" y="5093093"/>
                </a:cubicBezTo>
                <a:cubicBezTo>
                  <a:pt x="2888401" y="5095020"/>
                  <a:pt x="2888401" y="5095020"/>
                  <a:pt x="2888401" y="5095020"/>
                </a:cubicBezTo>
                <a:cubicBezTo>
                  <a:pt x="2888401" y="5095020"/>
                  <a:pt x="2895896" y="5095354"/>
                  <a:pt x="2895896" y="5095354"/>
                </a:cubicBezTo>
                <a:cubicBezTo>
                  <a:pt x="2895983" y="5093427"/>
                  <a:pt x="2895983" y="5093427"/>
                  <a:pt x="2895983" y="5093427"/>
                </a:cubicBezTo>
                <a:cubicBezTo>
                  <a:pt x="2903479" y="5093763"/>
                  <a:pt x="2903479" y="5093763"/>
                  <a:pt x="2903479" y="5093763"/>
                </a:cubicBezTo>
                <a:cubicBezTo>
                  <a:pt x="2903479" y="5093763"/>
                  <a:pt x="2910974" y="5094097"/>
                  <a:pt x="2910974" y="5094097"/>
                </a:cubicBezTo>
                <a:cubicBezTo>
                  <a:pt x="2918467" y="5094432"/>
                  <a:pt x="2918467" y="5094432"/>
                  <a:pt x="2918383" y="5096358"/>
                </a:cubicBezTo>
                <a:cubicBezTo>
                  <a:pt x="2918383" y="5096358"/>
                  <a:pt x="2918383" y="5096358"/>
                  <a:pt x="2910804" y="5097948"/>
                </a:cubicBezTo>
                <a:cubicBezTo>
                  <a:pt x="2895811" y="5097280"/>
                  <a:pt x="2888228" y="5098870"/>
                  <a:pt x="2895468" y="5104981"/>
                </a:cubicBezTo>
                <a:cubicBezTo>
                  <a:pt x="2887971" y="5104646"/>
                  <a:pt x="2887885" y="5106572"/>
                  <a:pt x="2880390" y="5106237"/>
                </a:cubicBezTo>
                <a:cubicBezTo>
                  <a:pt x="2880475" y="5104312"/>
                  <a:pt x="2880475" y="5104312"/>
                  <a:pt x="2880475" y="5104312"/>
                </a:cubicBezTo>
                <a:cubicBezTo>
                  <a:pt x="2872895" y="5105902"/>
                  <a:pt x="2865399" y="5105567"/>
                  <a:pt x="2857733" y="5109084"/>
                </a:cubicBezTo>
                <a:cubicBezTo>
                  <a:pt x="2850321" y="5106823"/>
                  <a:pt x="2842826" y="5106489"/>
                  <a:pt x="2835417" y="5104229"/>
                </a:cubicBezTo>
                <a:cubicBezTo>
                  <a:pt x="2835333" y="5106155"/>
                  <a:pt x="2827836" y="5105819"/>
                  <a:pt x="2827749" y="5107745"/>
                </a:cubicBezTo>
                <a:cubicBezTo>
                  <a:pt x="2835246" y="5108080"/>
                  <a:pt x="2835073" y="5111931"/>
                  <a:pt x="2827491" y="5113521"/>
                </a:cubicBezTo>
                <a:cubicBezTo>
                  <a:pt x="2834902" y="5115782"/>
                  <a:pt x="2834816" y="5117708"/>
                  <a:pt x="2842310" y="5118042"/>
                </a:cubicBezTo>
                <a:cubicBezTo>
                  <a:pt x="2842396" y="5116117"/>
                  <a:pt x="2849805" y="5118376"/>
                  <a:pt x="2857388" y="5116786"/>
                </a:cubicBezTo>
                <a:cubicBezTo>
                  <a:pt x="2857388" y="5116786"/>
                  <a:pt x="2857302" y="5118711"/>
                  <a:pt x="2857302" y="5118711"/>
                </a:cubicBezTo>
                <a:cubicBezTo>
                  <a:pt x="2857302" y="5118711"/>
                  <a:pt x="2864883" y="5117120"/>
                  <a:pt x="2864796" y="5119047"/>
                </a:cubicBezTo>
                <a:cubicBezTo>
                  <a:pt x="2857130" y="5122563"/>
                  <a:pt x="2842310" y="5118042"/>
                  <a:pt x="2834645" y="5121558"/>
                </a:cubicBezTo>
                <a:cubicBezTo>
                  <a:pt x="2834729" y="5119633"/>
                  <a:pt x="2827234" y="5119298"/>
                  <a:pt x="2819737" y="5118963"/>
                </a:cubicBezTo>
                <a:cubicBezTo>
                  <a:pt x="2819824" y="5117038"/>
                  <a:pt x="2819824" y="5117038"/>
                  <a:pt x="2819910" y="5115111"/>
                </a:cubicBezTo>
                <a:cubicBezTo>
                  <a:pt x="2812415" y="5114777"/>
                  <a:pt x="2804748" y="5118293"/>
                  <a:pt x="2797424" y="5114108"/>
                </a:cubicBezTo>
                <a:cubicBezTo>
                  <a:pt x="2804833" y="5116367"/>
                  <a:pt x="2804919" y="5114442"/>
                  <a:pt x="2805091" y="5110591"/>
                </a:cubicBezTo>
                <a:cubicBezTo>
                  <a:pt x="2797595" y="5110257"/>
                  <a:pt x="2790102" y="5109921"/>
                  <a:pt x="2789930" y="5113774"/>
                </a:cubicBezTo>
                <a:cubicBezTo>
                  <a:pt x="2782520" y="5111514"/>
                  <a:pt x="2782606" y="5109587"/>
                  <a:pt x="2782691" y="5107661"/>
                </a:cubicBezTo>
                <a:lnTo>
                  <a:pt x="2782254" y="5107578"/>
                </a:lnTo>
                <a:lnTo>
                  <a:pt x="2811396" y="5108878"/>
                </a:lnTo>
                <a:cubicBezTo>
                  <a:pt x="2811396" y="5108878"/>
                  <a:pt x="2818964" y="5107354"/>
                  <a:pt x="2818882" y="5109214"/>
                </a:cubicBezTo>
                <a:cubicBezTo>
                  <a:pt x="2818882" y="5109214"/>
                  <a:pt x="2818964" y="5107354"/>
                  <a:pt x="2818964" y="5107354"/>
                </a:cubicBezTo>
                <a:cubicBezTo>
                  <a:pt x="2818964" y="5107354"/>
                  <a:pt x="2811480" y="5107020"/>
                  <a:pt x="2811480" y="5107020"/>
                </a:cubicBezTo>
                <a:cubicBezTo>
                  <a:pt x="2803992" y="5106686"/>
                  <a:pt x="2804077" y="5104827"/>
                  <a:pt x="2789105" y="5104159"/>
                </a:cubicBezTo>
                <a:lnTo>
                  <a:pt x="2781640" y="5107458"/>
                </a:lnTo>
                <a:lnTo>
                  <a:pt x="2765008" y="5104219"/>
                </a:lnTo>
                <a:cubicBezTo>
                  <a:pt x="2762252" y="5102890"/>
                  <a:pt x="2760419" y="5101844"/>
                  <a:pt x="2752881" y="5102472"/>
                </a:cubicBezTo>
                <a:cubicBezTo>
                  <a:pt x="2745301" y="5104063"/>
                  <a:pt x="2745129" y="5107913"/>
                  <a:pt x="2752452" y="5112100"/>
                </a:cubicBezTo>
                <a:cubicBezTo>
                  <a:pt x="2744871" y="5113691"/>
                  <a:pt x="2759690" y="5118211"/>
                  <a:pt x="2759603" y="5120135"/>
                </a:cubicBezTo>
                <a:cubicBezTo>
                  <a:pt x="2767186" y="5118545"/>
                  <a:pt x="2766927" y="5124322"/>
                  <a:pt x="2774507" y="5122731"/>
                </a:cubicBezTo>
                <a:cubicBezTo>
                  <a:pt x="2774507" y="5122731"/>
                  <a:pt x="2782089" y="5121141"/>
                  <a:pt x="2782089" y="5121141"/>
                </a:cubicBezTo>
                <a:cubicBezTo>
                  <a:pt x="2789499" y="5123400"/>
                  <a:pt x="2789414" y="5125326"/>
                  <a:pt x="2796906" y="5125661"/>
                </a:cubicBezTo>
                <a:cubicBezTo>
                  <a:pt x="2796822" y="5127587"/>
                  <a:pt x="2796822" y="5127587"/>
                  <a:pt x="2796822" y="5127587"/>
                </a:cubicBezTo>
                <a:cubicBezTo>
                  <a:pt x="2789240" y="5129177"/>
                  <a:pt x="2781745" y="5128842"/>
                  <a:pt x="2774249" y="5128508"/>
                </a:cubicBezTo>
                <a:cubicBezTo>
                  <a:pt x="2774334" y="5126582"/>
                  <a:pt x="2774334" y="5126582"/>
                  <a:pt x="2774421" y="5124656"/>
                </a:cubicBezTo>
                <a:cubicBezTo>
                  <a:pt x="2759431" y="5123986"/>
                  <a:pt x="2751678" y="5129429"/>
                  <a:pt x="2759087" y="5131689"/>
                </a:cubicBezTo>
                <a:cubicBezTo>
                  <a:pt x="2781575" y="5132692"/>
                  <a:pt x="2788982" y="5134953"/>
                  <a:pt x="2788726" y="5140730"/>
                </a:cubicBezTo>
                <a:cubicBezTo>
                  <a:pt x="2803801" y="5139474"/>
                  <a:pt x="2803801" y="5139474"/>
                  <a:pt x="2818705" y="5142069"/>
                </a:cubicBezTo>
                <a:cubicBezTo>
                  <a:pt x="2818620" y="5143995"/>
                  <a:pt x="2818534" y="5145920"/>
                  <a:pt x="2825943" y="5148180"/>
                </a:cubicBezTo>
                <a:cubicBezTo>
                  <a:pt x="2840935" y="5148850"/>
                  <a:pt x="2841020" y="5146924"/>
                  <a:pt x="2848516" y="5147259"/>
                </a:cubicBezTo>
                <a:cubicBezTo>
                  <a:pt x="2856099" y="5145669"/>
                  <a:pt x="2848775" y="5141483"/>
                  <a:pt x="2856270" y="5141818"/>
                </a:cubicBezTo>
                <a:cubicBezTo>
                  <a:pt x="2856184" y="5143744"/>
                  <a:pt x="2863679" y="5144077"/>
                  <a:pt x="2863679" y="5144077"/>
                </a:cubicBezTo>
                <a:cubicBezTo>
                  <a:pt x="2863593" y="5146003"/>
                  <a:pt x="2863593" y="5146003"/>
                  <a:pt x="2863593" y="5146003"/>
                </a:cubicBezTo>
                <a:cubicBezTo>
                  <a:pt x="2871088" y="5146338"/>
                  <a:pt x="2871088" y="5146338"/>
                  <a:pt x="2871088" y="5146338"/>
                </a:cubicBezTo>
                <a:cubicBezTo>
                  <a:pt x="2871088" y="5146338"/>
                  <a:pt x="2871174" y="5144413"/>
                  <a:pt x="2871174" y="5144413"/>
                </a:cubicBezTo>
                <a:cubicBezTo>
                  <a:pt x="2871002" y="5148263"/>
                  <a:pt x="2886078" y="5147009"/>
                  <a:pt x="2886078" y="5147009"/>
                </a:cubicBezTo>
                <a:cubicBezTo>
                  <a:pt x="2885905" y="5150859"/>
                  <a:pt x="2885820" y="5152784"/>
                  <a:pt x="2885734" y="5154709"/>
                </a:cubicBezTo>
                <a:cubicBezTo>
                  <a:pt x="2893145" y="5156970"/>
                  <a:pt x="2893316" y="5153119"/>
                  <a:pt x="2900813" y="5153453"/>
                </a:cubicBezTo>
                <a:cubicBezTo>
                  <a:pt x="2900727" y="5155379"/>
                  <a:pt x="2908223" y="5155715"/>
                  <a:pt x="2908137" y="5157639"/>
                </a:cubicBezTo>
                <a:cubicBezTo>
                  <a:pt x="2908051" y="5159565"/>
                  <a:pt x="2908051" y="5159565"/>
                  <a:pt x="2908051" y="5159565"/>
                </a:cubicBezTo>
                <a:cubicBezTo>
                  <a:pt x="2908051" y="5159565"/>
                  <a:pt x="2908051" y="5159565"/>
                  <a:pt x="2907965" y="5161490"/>
                </a:cubicBezTo>
                <a:cubicBezTo>
                  <a:pt x="2907965" y="5161490"/>
                  <a:pt x="2907965" y="5161490"/>
                  <a:pt x="2907878" y="5163416"/>
                </a:cubicBezTo>
                <a:cubicBezTo>
                  <a:pt x="2915373" y="5163750"/>
                  <a:pt x="2915373" y="5163750"/>
                  <a:pt x="2915373" y="5163750"/>
                </a:cubicBezTo>
                <a:cubicBezTo>
                  <a:pt x="2915373" y="5163750"/>
                  <a:pt x="2915373" y="5163750"/>
                  <a:pt x="2915287" y="5165677"/>
                </a:cubicBezTo>
                <a:cubicBezTo>
                  <a:pt x="2907707" y="5167268"/>
                  <a:pt x="2907621" y="5169193"/>
                  <a:pt x="2900124" y="5168858"/>
                </a:cubicBezTo>
                <a:cubicBezTo>
                  <a:pt x="2892628" y="5168524"/>
                  <a:pt x="2885132" y="5168189"/>
                  <a:pt x="2877724" y="5165928"/>
                </a:cubicBezTo>
                <a:cubicBezTo>
                  <a:pt x="2877811" y="5164003"/>
                  <a:pt x="2877811" y="5164003"/>
                  <a:pt x="2877811" y="5164003"/>
                </a:cubicBezTo>
                <a:cubicBezTo>
                  <a:pt x="2877811" y="5164003"/>
                  <a:pt x="2885390" y="5162413"/>
                  <a:pt x="2885390" y="5162413"/>
                </a:cubicBezTo>
                <a:cubicBezTo>
                  <a:pt x="2892886" y="5162746"/>
                  <a:pt x="2892973" y="5160821"/>
                  <a:pt x="2893060" y="5158896"/>
                </a:cubicBezTo>
                <a:cubicBezTo>
                  <a:pt x="2885649" y="5156636"/>
                  <a:pt x="2885562" y="5158561"/>
                  <a:pt x="2877981" y="5160152"/>
                </a:cubicBezTo>
                <a:cubicBezTo>
                  <a:pt x="2877896" y="5162077"/>
                  <a:pt x="2877896" y="5162077"/>
                  <a:pt x="2870314" y="5163668"/>
                </a:cubicBezTo>
                <a:cubicBezTo>
                  <a:pt x="2870314" y="5163668"/>
                  <a:pt x="2862731" y="5165259"/>
                  <a:pt x="2855325" y="5162998"/>
                </a:cubicBezTo>
                <a:cubicBezTo>
                  <a:pt x="2855152" y="5166849"/>
                  <a:pt x="2862646" y="5167184"/>
                  <a:pt x="2855066" y="5168774"/>
                </a:cubicBezTo>
                <a:cubicBezTo>
                  <a:pt x="2855066" y="5168774"/>
                  <a:pt x="2854979" y="5170701"/>
                  <a:pt x="2847484" y="5170365"/>
                </a:cubicBezTo>
                <a:cubicBezTo>
                  <a:pt x="2840074" y="5168105"/>
                  <a:pt x="2847656" y="5166515"/>
                  <a:pt x="2847742" y="5164589"/>
                </a:cubicBezTo>
                <a:cubicBezTo>
                  <a:pt x="2825257" y="5163585"/>
                  <a:pt x="2810610" y="5155214"/>
                  <a:pt x="2788122" y="5154209"/>
                </a:cubicBezTo>
                <a:cubicBezTo>
                  <a:pt x="2787865" y="5159986"/>
                  <a:pt x="2802684" y="5164506"/>
                  <a:pt x="2810094" y="5166766"/>
                </a:cubicBezTo>
                <a:cubicBezTo>
                  <a:pt x="2802425" y="5170282"/>
                  <a:pt x="2787608" y="5165762"/>
                  <a:pt x="2780112" y="5165427"/>
                </a:cubicBezTo>
                <a:cubicBezTo>
                  <a:pt x="2779854" y="5171204"/>
                  <a:pt x="2787436" y="5169613"/>
                  <a:pt x="2787092" y="5177316"/>
                </a:cubicBezTo>
                <a:cubicBezTo>
                  <a:pt x="2779682" y="5175055"/>
                  <a:pt x="2772272" y="5172795"/>
                  <a:pt x="2764863" y="5170534"/>
                </a:cubicBezTo>
                <a:cubicBezTo>
                  <a:pt x="2764863" y="5170534"/>
                  <a:pt x="2757366" y="5170200"/>
                  <a:pt x="2757366" y="5170200"/>
                </a:cubicBezTo>
                <a:cubicBezTo>
                  <a:pt x="2749957" y="5167939"/>
                  <a:pt x="2757453" y="5168274"/>
                  <a:pt x="2749957" y="5167939"/>
                </a:cubicBezTo>
                <a:cubicBezTo>
                  <a:pt x="2742463" y="5167605"/>
                  <a:pt x="2742377" y="5169529"/>
                  <a:pt x="2734967" y="5167269"/>
                </a:cubicBezTo>
                <a:cubicBezTo>
                  <a:pt x="2742291" y="5171456"/>
                  <a:pt x="2757194" y="5174051"/>
                  <a:pt x="2749441" y="5179492"/>
                </a:cubicBezTo>
                <a:cubicBezTo>
                  <a:pt x="2749356" y="5181418"/>
                  <a:pt x="2756938" y="5179827"/>
                  <a:pt x="2756766" y="5183678"/>
                </a:cubicBezTo>
                <a:cubicBezTo>
                  <a:pt x="2749270" y="5183343"/>
                  <a:pt x="2734364" y="5180749"/>
                  <a:pt x="2734193" y="5184599"/>
                </a:cubicBezTo>
                <a:cubicBezTo>
                  <a:pt x="2734278" y="5182673"/>
                  <a:pt x="2726869" y="5180413"/>
                  <a:pt x="2726869" y="5180413"/>
                </a:cubicBezTo>
                <a:cubicBezTo>
                  <a:pt x="2711707" y="5183595"/>
                  <a:pt x="2726353" y="5191967"/>
                  <a:pt x="2711191" y="5195148"/>
                </a:cubicBezTo>
                <a:cubicBezTo>
                  <a:pt x="2703695" y="5194813"/>
                  <a:pt x="2696287" y="5192552"/>
                  <a:pt x="2688876" y="5190293"/>
                </a:cubicBezTo>
                <a:cubicBezTo>
                  <a:pt x="2688790" y="5192218"/>
                  <a:pt x="2688705" y="5194143"/>
                  <a:pt x="2688705" y="5194143"/>
                </a:cubicBezTo>
                <a:cubicBezTo>
                  <a:pt x="2681121" y="5195735"/>
                  <a:pt x="2673712" y="5193475"/>
                  <a:pt x="2673626" y="5195400"/>
                </a:cubicBezTo>
                <a:cubicBezTo>
                  <a:pt x="2681121" y="5195735"/>
                  <a:pt x="2673540" y="5197325"/>
                  <a:pt x="2673454" y="5199250"/>
                </a:cubicBezTo>
                <a:cubicBezTo>
                  <a:pt x="2673368" y="5201177"/>
                  <a:pt x="2665874" y="5200841"/>
                  <a:pt x="2665702" y="5204692"/>
                </a:cubicBezTo>
                <a:cubicBezTo>
                  <a:pt x="2665702" y="5204692"/>
                  <a:pt x="2665616" y="5206618"/>
                  <a:pt x="2665616" y="5206618"/>
                </a:cubicBezTo>
                <a:cubicBezTo>
                  <a:pt x="2673111" y="5206953"/>
                  <a:pt x="2680607" y="5207288"/>
                  <a:pt x="2680435" y="5211138"/>
                </a:cubicBezTo>
                <a:cubicBezTo>
                  <a:pt x="2710417" y="5212478"/>
                  <a:pt x="2703350" y="5202514"/>
                  <a:pt x="2725923" y="5201594"/>
                </a:cubicBezTo>
                <a:cubicBezTo>
                  <a:pt x="2726181" y="5195817"/>
                  <a:pt x="2726353" y="5191967"/>
                  <a:pt x="2741430" y="5190711"/>
                </a:cubicBezTo>
                <a:cubicBezTo>
                  <a:pt x="2741344" y="5192636"/>
                  <a:pt x="2741344" y="5192636"/>
                  <a:pt x="2741173" y="5196487"/>
                </a:cubicBezTo>
                <a:cubicBezTo>
                  <a:pt x="2748668" y="5196823"/>
                  <a:pt x="2748753" y="5194897"/>
                  <a:pt x="2748668" y="5196823"/>
                </a:cubicBezTo>
                <a:cubicBezTo>
                  <a:pt x="2748581" y="5198748"/>
                  <a:pt x="2755905" y="5202933"/>
                  <a:pt x="2755733" y="5206785"/>
                </a:cubicBezTo>
                <a:cubicBezTo>
                  <a:pt x="2770724" y="5207454"/>
                  <a:pt x="2770981" y="5201677"/>
                  <a:pt x="2785973" y="5202346"/>
                </a:cubicBezTo>
                <a:cubicBezTo>
                  <a:pt x="2785801" y="5206198"/>
                  <a:pt x="2793209" y="5208457"/>
                  <a:pt x="2793124" y="5210385"/>
                </a:cubicBezTo>
                <a:cubicBezTo>
                  <a:pt x="2800620" y="5210718"/>
                  <a:pt x="2800620" y="5210718"/>
                  <a:pt x="2808029" y="5212979"/>
                </a:cubicBezTo>
                <a:cubicBezTo>
                  <a:pt x="2815609" y="5211388"/>
                  <a:pt x="2815694" y="5209462"/>
                  <a:pt x="2823192" y="5209797"/>
                </a:cubicBezTo>
                <a:cubicBezTo>
                  <a:pt x="2823106" y="5211722"/>
                  <a:pt x="2830516" y="5213983"/>
                  <a:pt x="2830430" y="5215908"/>
                </a:cubicBezTo>
                <a:cubicBezTo>
                  <a:pt x="2837838" y="5218168"/>
                  <a:pt x="2837838" y="5218168"/>
                  <a:pt x="2837752" y="5220094"/>
                </a:cubicBezTo>
                <a:cubicBezTo>
                  <a:pt x="2830258" y="5219759"/>
                  <a:pt x="2830171" y="5221685"/>
                  <a:pt x="2830086" y="5223611"/>
                </a:cubicBezTo>
                <a:cubicBezTo>
                  <a:pt x="2844991" y="5226205"/>
                  <a:pt x="2852658" y="5222689"/>
                  <a:pt x="2860152" y="5223024"/>
                </a:cubicBezTo>
                <a:cubicBezTo>
                  <a:pt x="2875488" y="5215992"/>
                  <a:pt x="2875231" y="5221769"/>
                  <a:pt x="2882553" y="5225954"/>
                </a:cubicBezTo>
                <a:cubicBezTo>
                  <a:pt x="2890049" y="5226289"/>
                  <a:pt x="2890134" y="5224364"/>
                  <a:pt x="2897717" y="5222773"/>
                </a:cubicBezTo>
                <a:cubicBezTo>
                  <a:pt x="2897630" y="5224698"/>
                  <a:pt x="2905127" y="5225033"/>
                  <a:pt x="2905040" y="5226958"/>
                </a:cubicBezTo>
                <a:cubicBezTo>
                  <a:pt x="2912448" y="5229218"/>
                  <a:pt x="2905213" y="5223107"/>
                  <a:pt x="2912706" y="5223442"/>
                </a:cubicBezTo>
                <a:cubicBezTo>
                  <a:pt x="2920202" y="5223777"/>
                  <a:pt x="2920117" y="5225702"/>
                  <a:pt x="2935107" y="5226372"/>
                </a:cubicBezTo>
                <a:cubicBezTo>
                  <a:pt x="2927441" y="5229888"/>
                  <a:pt x="2942345" y="5232483"/>
                  <a:pt x="2942259" y="5234408"/>
                </a:cubicBezTo>
                <a:cubicBezTo>
                  <a:pt x="2949755" y="5234743"/>
                  <a:pt x="2949755" y="5234743"/>
                  <a:pt x="2957249" y="5235078"/>
                </a:cubicBezTo>
                <a:cubicBezTo>
                  <a:pt x="2957422" y="5231227"/>
                  <a:pt x="2965090" y="5227711"/>
                  <a:pt x="2965261" y="5223861"/>
                </a:cubicBezTo>
                <a:cubicBezTo>
                  <a:pt x="2972671" y="5226120"/>
                  <a:pt x="2972585" y="5228046"/>
                  <a:pt x="2980079" y="5228381"/>
                </a:cubicBezTo>
                <a:cubicBezTo>
                  <a:pt x="2980079" y="5228381"/>
                  <a:pt x="2980164" y="5226455"/>
                  <a:pt x="2987661" y="5226789"/>
                </a:cubicBezTo>
                <a:cubicBezTo>
                  <a:pt x="2987661" y="5226789"/>
                  <a:pt x="2987661" y="5226789"/>
                  <a:pt x="2995157" y="5227125"/>
                </a:cubicBezTo>
                <a:cubicBezTo>
                  <a:pt x="2995243" y="5225198"/>
                  <a:pt x="3010320" y="5223943"/>
                  <a:pt x="3002996" y="5219757"/>
                </a:cubicBezTo>
                <a:cubicBezTo>
                  <a:pt x="3002996" y="5219757"/>
                  <a:pt x="2995501" y="5219422"/>
                  <a:pt x="2995501" y="5219422"/>
                </a:cubicBezTo>
                <a:cubicBezTo>
                  <a:pt x="2995588" y="5217496"/>
                  <a:pt x="2988092" y="5217162"/>
                  <a:pt x="2988265" y="5213311"/>
                </a:cubicBezTo>
                <a:cubicBezTo>
                  <a:pt x="2980853" y="5211051"/>
                  <a:pt x="2973101" y="5216492"/>
                  <a:pt x="2973187" y="5214566"/>
                </a:cubicBezTo>
                <a:cubicBezTo>
                  <a:pt x="2965863" y="5210380"/>
                  <a:pt x="2973445" y="5208790"/>
                  <a:pt x="2966207" y="5202679"/>
                </a:cubicBezTo>
                <a:cubicBezTo>
                  <a:pt x="2958710" y="5202344"/>
                  <a:pt x="2958710" y="5202344"/>
                  <a:pt x="2958710" y="5202344"/>
                </a:cubicBezTo>
                <a:cubicBezTo>
                  <a:pt x="2966378" y="5198828"/>
                  <a:pt x="2974046" y="5195313"/>
                  <a:pt x="2981370" y="5199498"/>
                </a:cubicBezTo>
                <a:cubicBezTo>
                  <a:pt x="2989038" y="5195981"/>
                  <a:pt x="2996706" y="5192465"/>
                  <a:pt x="3004199" y="5192800"/>
                </a:cubicBezTo>
                <a:cubicBezTo>
                  <a:pt x="3004458" y="5187024"/>
                  <a:pt x="3004458" y="5187024"/>
                  <a:pt x="3012039" y="5185433"/>
                </a:cubicBezTo>
                <a:cubicBezTo>
                  <a:pt x="3012126" y="5183507"/>
                  <a:pt x="2997050" y="5184764"/>
                  <a:pt x="2997136" y="5182838"/>
                </a:cubicBezTo>
                <a:cubicBezTo>
                  <a:pt x="2997307" y="5178986"/>
                  <a:pt x="3004888" y="5177396"/>
                  <a:pt x="3004974" y="5175471"/>
                </a:cubicBezTo>
                <a:cubicBezTo>
                  <a:pt x="3005059" y="5173544"/>
                  <a:pt x="3004974" y="5175471"/>
                  <a:pt x="2997566" y="5173211"/>
                </a:cubicBezTo>
                <a:cubicBezTo>
                  <a:pt x="3012555" y="5173879"/>
                  <a:pt x="3005059" y="5173544"/>
                  <a:pt x="3005146" y="5171619"/>
                </a:cubicBezTo>
                <a:cubicBezTo>
                  <a:pt x="2997652" y="5171285"/>
                  <a:pt x="2990155" y="5170950"/>
                  <a:pt x="2990070" y="5172875"/>
                </a:cubicBezTo>
                <a:cubicBezTo>
                  <a:pt x="2990070" y="5172875"/>
                  <a:pt x="2989985" y="5174801"/>
                  <a:pt x="2989985" y="5174801"/>
                </a:cubicBezTo>
                <a:cubicBezTo>
                  <a:pt x="2982487" y="5174467"/>
                  <a:pt x="2982487" y="5174467"/>
                  <a:pt x="2982487" y="5174467"/>
                </a:cubicBezTo>
                <a:cubicBezTo>
                  <a:pt x="2974907" y="5176057"/>
                  <a:pt x="2982401" y="5176391"/>
                  <a:pt x="2982315" y="5178317"/>
                </a:cubicBezTo>
                <a:cubicBezTo>
                  <a:pt x="2974820" y="5177982"/>
                  <a:pt x="2974734" y="5179908"/>
                  <a:pt x="2974820" y="5177982"/>
                </a:cubicBezTo>
                <a:cubicBezTo>
                  <a:pt x="2974820" y="5177982"/>
                  <a:pt x="2967325" y="5177648"/>
                  <a:pt x="2967325" y="5177648"/>
                </a:cubicBezTo>
                <a:cubicBezTo>
                  <a:pt x="2967240" y="5179572"/>
                  <a:pt x="2967240" y="5179572"/>
                  <a:pt x="2967240" y="5179572"/>
                </a:cubicBezTo>
                <a:cubicBezTo>
                  <a:pt x="2959742" y="5179238"/>
                  <a:pt x="2959742" y="5179238"/>
                  <a:pt x="2959742" y="5179238"/>
                </a:cubicBezTo>
                <a:cubicBezTo>
                  <a:pt x="2959830" y="5177312"/>
                  <a:pt x="2959916" y="5175387"/>
                  <a:pt x="2952420" y="5175052"/>
                </a:cubicBezTo>
                <a:cubicBezTo>
                  <a:pt x="2952592" y="5171202"/>
                  <a:pt x="2960087" y="5171536"/>
                  <a:pt x="2960173" y="5169611"/>
                </a:cubicBezTo>
                <a:cubicBezTo>
                  <a:pt x="2967755" y="5168020"/>
                  <a:pt x="2960431" y="5163834"/>
                  <a:pt x="2975423" y="5164504"/>
                </a:cubicBezTo>
                <a:cubicBezTo>
                  <a:pt x="2982831" y="5166763"/>
                  <a:pt x="2990240" y="5169024"/>
                  <a:pt x="2997738" y="5169359"/>
                </a:cubicBezTo>
                <a:cubicBezTo>
                  <a:pt x="3005403" y="5165842"/>
                  <a:pt x="3005661" y="5160066"/>
                  <a:pt x="3020654" y="5160735"/>
                </a:cubicBezTo>
                <a:cubicBezTo>
                  <a:pt x="3013243" y="5158476"/>
                  <a:pt x="3013330" y="5156549"/>
                  <a:pt x="3020912" y="5154959"/>
                </a:cubicBezTo>
                <a:cubicBezTo>
                  <a:pt x="3005920" y="5154289"/>
                  <a:pt x="3006006" y="5152365"/>
                  <a:pt x="3006093" y="5150439"/>
                </a:cubicBezTo>
                <a:cubicBezTo>
                  <a:pt x="3006178" y="5148513"/>
                  <a:pt x="3006178" y="5148513"/>
                  <a:pt x="3006178" y="5148513"/>
                </a:cubicBezTo>
                <a:cubicBezTo>
                  <a:pt x="3013674" y="5148848"/>
                  <a:pt x="3013588" y="5150774"/>
                  <a:pt x="3013588" y="5150774"/>
                </a:cubicBezTo>
                <a:cubicBezTo>
                  <a:pt x="3021083" y="5151108"/>
                  <a:pt x="3021169" y="5149183"/>
                  <a:pt x="3021256" y="5147257"/>
                </a:cubicBezTo>
                <a:cubicBezTo>
                  <a:pt x="3021256" y="5147257"/>
                  <a:pt x="3013761" y="5146923"/>
                  <a:pt x="3013761" y="5146923"/>
                </a:cubicBezTo>
                <a:cubicBezTo>
                  <a:pt x="3013932" y="5143071"/>
                  <a:pt x="3006608" y="5138885"/>
                  <a:pt x="3006692" y="5136961"/>
                </a:cubicBezTo>
                <a:cubicBezTo>
                  <a:pt x="3006692" y="5136961"/>
                  <a:pt x="2999285" y="5134699"/>
                  <a:pt x="3006866" y="5133108"/>
                </a:cubicBezTo>
                <a:cubicBezTo>
                  <a:pt x="3014620" y="5127668"/>
                  <a:pt x="3029609" y="5128337"/>
                  <a:pt x="3029955" y="5120633"/>
                </a:cubicBezTo>
                <a:cubicBezTo>
                  <a:pt x="3037450" y="5120969"/>
                  <a:pt x="3037450" y="5120969"/>
                  <a:pt x="3037450" y="5120969"/>
                </a:cubicBezTo>
                <a:cubicBezTo>
                  <a:pt x="3037450" y="5120969"/>
                  <a:pt x="3037364" y="5122895"/>
                  <a:pt x="3037364" y="5122895"/>
                </a:cubicBezTo>
                <a:cubicBezTo>
                  <a:pt x="3037277" y="5124820"/>
                  <a:pt x="3037277" y="5124820"/>
                  <a:pt x="3037277" y="5124820"/>
                </a:cubicBezTo>
                <a:cubicBezTo>
                  <a:pt x="3037277" y="5124820"/>
                  <a:pt x="3037191" y="5126746"/>
                  <a:pt x="3044688" y="5127081"/>
                </a:cubicBezTo>
                <a:cubicBezTo>
                  <a:pt x="3044773" y="5125154"/>
                  <a:pt x="3044773" y="5125154"/>
                  <a:pt x="3052269" y="5125489"/>
                </a:cubicBezTo>
                <a:cubicBezTo>
                  <a:pt x="3052182" y="5127415"/>
                  <a:pt x="3052182" y="5127415"/>
                  <a:pt x="3052095" y="5129341"/>
                </a:cubicBezTo>
                <a:cubicBezTo>
                  <a:pt x="3059591" y="5129676"/>
                  <a:pt x="3059678" y="5127750"/>
                  <a:pt x="3059591" y="5129676"/>
                </a:cubicBezTo>
                <a:cubicBezTo>
                  <a:pt x="3067345" y="5124234"/>
                  <a:pt x="3060021" y="5120048"/>
                  <a:pt x="3067604" y="5118457"/>
                </a:cubicBezTo>
                <a:cubicBezTo>
                  <a:pt x="3067690" y="5116532"/>
                  <a:pt x="3060280" y="5114271"/>
                  <a:pt x="3060366" y="5112346"/>
                </a:cubicBezTo>
                <a:cubicBezTo>
                  <a:pt x="3060366" y="5112346"/>
                  <a:pt x="3052785" y="5113937"/>
                  <a:pt x="3052698" y="5115862"/>
                </a:cubicBezTo>
                <a:cubicBezTo>
                  <a:pt x="3045204" y="5115528"/>
                  <a:pt x="3045032" y="5119379"/>
                  <a:pt x="3030040" y="5118709"/>
                </a:cubicBezTo>
                <a:cubicBezTo>
                  <a:pt x="3022459" y="5120300"/>
                  <a:pt x="3007553" y="5117705"/>
                  <a:pt x="2992563" y="5117035"/>
                </a:cubicBezTo>
                <a:cubicBezTo>
                  <a:pt x="2992563" y="5117035"/>
                  <a:pt x="2992649" y="5115110"/>
                  <a:pt x="2992649" y="5115110"/>
                </a:cubicBezTo>
                <a:cubicBezTo>
                  <a:pt x="2992649" y="5115110"/>
                  <a:pt x="2992649" y="5115110"/>
                  <a:pt x="3000146" y="5115445"/>
                </a:cubicBezTo>
                <a:cubicBezTo>
                  <a:pt x="3000231" y="5113519"/>
                  <a:pt x="3000231" y="5113519"/>
                  <a:pt x="3000231" y="5113519"/>
                </a:cubicBezTo>
                <a:cubicBezTo>
                  <a:pt x="3000231" y="5113519"/>
                  <a:pt x="2992736" y="5113184"/>
                  <a:pt x="2992736" y="5113184"/>
                </a:cubicBezTo>
                <a:cubicBezTo>
                  <a:pt x="2992736" y="5113184"/>
                  <a:pt x="2992736" y="5113184"/>
                  <a:pt x="2985239" y="5112850"/>
                </a:cubicBezTo>
                <a:cubicBezTo>
                  <a:pt x="2992822" y="5111259"/>
                  <a:pt x="2985326" y="5110924"/>
                  <a:pt x="2985326" y="5110924"/>
                </a:cubicBezTo>
                <a:cubicBezTo>
                  <a:pt x="2992907" y="5109333"/>
                  <a:pt x="3000403" y="5109668"/>
                  <a:pt x="3007983" y="5108077"/>
                </a:cubicBezTo>
                <a:cubicBezTo>
                  <a:pt x="3007983" y="5108077"/>
                  <a:pt x="3007983" y="5108077"/>
                  <a:pt x="3008069" y="5106151"/>
                </a:cubicBezTo>
                <a:cubicBezTo>
                  <a:pt x="3008155" y="5104226"/>
                  <a:pt x="3008155" y="5104226"/>
                  <a:pt x="3008155" y="5104226"/>
                </a:cubicBezTo>
                <a:cubicBezTo>
                  <a:pt x="3008155" y="5104226"/>
                  <a:pt x="3008069" y="5106151"/>
                  <a:pt x="3000575" y="5105817"/>
                </a:cubicBezTo>
                <a:cubicBezTo>
                  <a:pt x="3000660" y="5103891"/>
                  <a:pt x="3000834" y="5100040"/>
                  <a:pt x="3000920" y="5098115"/>
                </a:cubicBezTo>
                <a:cubicBezTo>
                  <a:pt x="2993423" y="5097780"/>
                  <a:pt x="2986013" y="5095519"/>
                  <a:pt x="2970938" y="5096776"/>
                </a:cubicBezTo>
                <a:cubicBezTo>
                  <a:pt x="2978520" y="5095185"/>
                  <a:pt x="2971022" y="5094850"/>
                  <a:pt x="2971109" y="5092924"/>
                </a:cubicBezTo>
                <a:cubicBezTo>
                  <a:pt x="2971109" y="5092924"/>
                  <a:pt x="2978605" y="5093259"/>
                  <a:pt x="2978691" y="5091334"/>
                </a:cubicBezTo>
                <a:cubicBezTo>
                  <a:pt x="2971195" y="5090999"/>
                  <a:pt x="2963785" y="5088739"/>
                  <a:pt x="2963871" y="5086812"/>
                </a:cubicBezTo>
                <a:cubicBezTo>
                  <a:pt x="2971368" y="5087148"/>
                  <a:pt x="2964043" y="5082962"/>
                  <a:pt x="2971625" y="5081371"/>
                </a:cubicBezTo>
                <a:cubicBezTo>
                  <a:pt x="2979035" y="5083632"/>
                  <a:pt x="2978863" y="5087483"/>
                  <a:pt x="2993939" y="5086227"/>
                </a:cubicBezTo>
                <a:cubicBezTo>
                  <a:pt x="3001521" y="5084636"/>
                  <a:pt x="2994025" y="5084301"/>
                  <a:pt x="2994112" y="5082377"/>
                </a:cubicBezTo>
                <a:cubicBezTo>
                  <a:pt x="3001608" y="5082711"/>
                  <a:pt x="3001608" y="5082711"/>
                  <a:pt x="3001608" y="5082711"/>
                </a:cubicBezTo>
                <a:cubicBezTo>
                  <a:pt x="3001521" y="5084636"/>
                  <a:pt x="3009015" y="5084971"/>
                  <a:pt x="3016512" y="5085306"/>
                </a:cubicBezTo>
                <a:cubicBezTo>
                  <a:pt x="3016512" y="5085306"/>
                  <a:pt x="3016597" y="5083379"/>
                  <a:pt x="3024094" y="5083715"/>
                </a:cubicBezTo>
                <a:cubicBezTo>
                  <a:pt x="3016855" y="5077603"/>
                  <a:pt x="3032362" y="5066721"/>
                  <a:pt x="3009876" y="5065716"/>
                </a:cubicBezTo>
                <a:cubicBezTo>
                  <a:pt x="3002468" y="5063456"/>
                  <a:pt x="3010048" y="5061865"/>
                  <a:pt x="3010134" y="5059939"/>
                </a:cubicBezTo>
                <a:cubicBezTo>
                  <a:pt x="3010134" y="5059939"/>
                  <a:pt x="3010134" y="5059939"/>
                  <a:pt x="3010220" y="5058015"/>
                </a:cubicBezTo>
                <a:cubicBezTo>
                  <a:pt x="3002725" y="5057679"/>
                  <a:pt x="3002725" y="5057679"/>
                  <a:pt x="3002725" y="5057679"/>
                </a:cubicBezTo>
                <a:cubicBezTo>
                  <a:pt x="3002725" y="5057679"/>
                  <a:pt x="3002746" y="5057198"/>
                  <a:pt x="3001821" y="5056915"/>
                </a:cubicBezTo>
                <a:close/>
                <a:moveTo>
                  <a:pt x="3016892" y="5054288"/>
                </a:moveTo>
                <a:cubicBezTo>
                  <a:pt x="3016892" y="5054288"/>
                  <a:pt x="3016892" y="5054288"/>
                  <a:pt x="3011451" y="5056140"/>
                </a:cubicBezTo>
                <a:cubicBezTo>
                  <a:pt x="3016892" y="5054288"/>
                  <a:pt x="3016798" y="5056378"/>
                  <a:pt x="3016798" y="5056378"/>
                </a:cubicBezTo>
                <a:cubicBezTo>
                  <a:pt x="3016798" y="5056378"/>
                  <a:pt x="3016798" y="5056378"/>
                  <a:pt x="3016892" y="5054288"/>
                </a:cubicBezTo>
                <a:close/>
                <a:moveTo>
                  <a:pt x="8518843" y="5053978"/>
                </a:moveTo>
                <a:cubicBezTo>
                  <a:pt x="8510067" y="5053938"/>
                  <a:pt x="8513139" y="5056730"/>
                  <a:pt x="8510816" y="5059775"/>
                </a:cubicBezTo>
                <a:cubicBezTo>
                  <a:pt x="8511825" y="5059502"/>
                  <a:pt x="8512833" y="5059228"/>
                  <a:pt x="8513537" y="5061454"/>
                </a:cubicBezTo>
                <a:cubicBezTo>
                  <a:pt x="8519593" y="5059814"/>
                  <a:pt x="8518537" y="5056476"/>
                  <a:pt x="8518843" y="5053978"/>
                </a:cubicBezTo>
                <a:close/>
                <a:moveTo>
                  <a:pt x="2706087" y="5052927"/>
                </a:moveTo>
                <a:lnTo>
                  <a:pt x="2710762" y="5053439"/>
                </a:lnTo>
                <a:lnTo>
                  <a:pt x="2715257" y="5057933"/>
                </a:lnTo>
                <a:cubicBezTo>
                  <a:pt x="2715257" y="5057933"/>
                  <a:pt x="2716384" y="5058374"/>
                  <a:pt x="2715861" y="5059714"/>
                </a:cubicBezTo>
                <a:cubicBezTo>
                  <a:pt x="2716988" y="5060155"/>
                  <a:pt x="2716988" y="5060155"/>
                  <a:pt x="2717592" y="5061935"/>
                </a:cubicBezTo>
                <a:cubicBezTo>
                  <a:pt x="2717592" y="5061935"/>
                  <a:pt x="2716465" y="5061495"/>
                  <a:pt x="2715941" y="5062836"/>
                </a:cubicBezTo>
                <a:cubicBezTo>
                  <a:pt x="2709255" y="5063312"/>
                  <a:pt x="2706396" y="5060649"/>
                  <a:pt x="2698582" y="5060686"/>
                </a:cubicBezTo>
                <a:lnTo>
                  <a:pt x="2699044" y="5053067"/>
                </a:lnTo>
                <a:close/>
                <a:moveTo>
                  <a:pt x="3062529" y="5052136"/>
                </a:moveTo>
                <a:cubicBezTo>
                  <a:pt x="3062436" y="5054227"/>
                  <a:pt x="3062343" y="5056318"/>
                  <a:pt x="3078382" y="5057035"/>
                </a:cubicBezTo>
                <a:cubicBezTo>
                  <a:pt x="3078382" y="5057035"/>
                  <a:pt x="3078477" y="5054944"/>
                  <a:pt x="3078570" y="5052853"/>
                </a:cubicBezTo>
                <a:cubicBezTo>
                  <a:pt x="3070549" y="5052496"/>
                  <a:pt x="3070549" y="5052496"/>
                  <a:pt x="3062529" y="5052136"/>
                </a:cubicBezTo>
                <a:close/>
                <a:moveTo>
                  <a:pt x="9503707" y="5051962"/>
                </a:moveTo>
                <a:cubicBezTo>
                  <a:pt x="9503707" y="5051962"/>
                  <a:pt x="9492927" y="5054332"/>
                  <a:pt x="9482639" y="5053238"/>
                </a:cubicBezTo>
                <a:cubicBezTo>
                  <a:pt x="9482639" y="5053238"/>
                  <a:pt x="9482148" y="5056702"/>
                  <a:pt x="9482148" y="5056702"/>
                </a:cubicBezTo>
                <a:cubicBezTo>
                  <a:pt x="9487538" y="5055517"/>
                  <a:pt x="9495253" y="5056338"/>
                  <a:pt x="9500458" y="5056452"/>
                </a:cubicBezTo>
                <a:cubicBezTo>
                  <a:pt x="9505662" y="5056566"/>
                  <a:pt x="9508357" y="5055974"/>
                  <a:pt x="9503707" y="5051962"/>
                </a:cubicBezTo>
                <a:close/>
                <a:moveTo>
                  <a:pt x="8563669" y="5051880"/>
                </a:moveTo>
                <a:lnTo>
                  <a:pt x="8563781" y="5051971"/>
                </a:lnTo>
                <a:lnTo>
                  <a:pt x="8563473" y="5055118"/>
                </a:lnTo>
                <a:cubicBezTo>
                  <a:pt x="8563412" y="5056208"/>
                  <a:pt x="8563431" y="5057125"/>
                  <a:pt x="8563471" y="5058955"/>
                </a:cubicBezTo>
                <a:lnTo>
                  <a:pt x="8561621" y="5060164"/>
                </a:lnTo>
                <a:lnTo>
                  <a:pt x="8561264" y="5052475"/>
                </a:lnTo>
                <a:cubicBezTo>
                  <a:pt x="8562290" y="5052278"/>
                  <a:pt x="8562995" y="5051881"/>
                  <a:pt x="8563669" y="5051880"/>
                </a:cubicBezTo>
                <a:close/>
                <a:moveTo>
                  <a:pt x="2913066" y="5051746"/>
                </a:moveTo>
                <a:cubicBezTo>
                  <a:pt x="2905493" y="5053327"/>
                  <a:pt x="2905493" y="5053327"/>
                  <a:pt x="2905408" y="5055243"/>
                </a:cubicBezTo>
                <a:cubicBezTo>
                  <a:pt x="2905408" y="5055243"/>
                  <a:pt x="2897837" y="5056826"/>
                  <a:pt x="2897837" y="5056826"/>
                </a:cubicBezTo>
                <a:cubicBezTo>
                  <a:pt x="2890351" y="5056491"/>
                  <a:pt x="2882780" y="5058073"/>
                  <a:pt x="2882608" y="5061906"/>
                </a:cubicBezTo>
                <a:cubicBezTo>
                  <a:pt x="2897580" y="5062574"/>
                  <a:pt x="2882437" y="5065737"/>
                  <a:pt x="2897409" y="5066406"/>
                </a:cubicBezTo>
                <a:cubicBezTo>
                  <a:pt x="2897495" y="5064489"/>
                  <a:pt x="2897666" y="5060657"/>
                  <a:pt x="2905237" y="5059076"/>
                </a:cubicBezTo>
                <a:cubicBezTo>
                  <a:pt x="2905323" y="5057159"/>
                  <a:pt x="2905323" y="5057159"/>
                  <a:pt x="2905323" y="5057159"/>
                </a:cubicBezTo>
                <a:cubicBezTo>
                  <a:pt x="2905323" y="5057159"/>
                  <a:pt x="2912808" y="5057494"/>
                  <a:pt x="2920295" y="5057828"/>
                </a:cubicBezTo>
                <a:cubicBezTo>
                  <a:pt x="2920380" y="5055911"/>
                  <a:pt x="2920466" y="5053996"/>
                  <a:pt x="2920551" y="5052079"/>
                </a:cubicBezTo>
                <a:cubicBezTo>
                  <a:pt x="2913066" y="5051746"/>
                  <a:pt x="2913066" y="5051746"/>
                  <a:pt x="2913066" y="5051746"/>
                </a:cubicBezTo>
                <a:close/>
                <a:moveTo>
                  <a:pt x="3191560" y="5050714"/>
                </a:moveTo>
                <a:cubicBezTo>
                  <a:pt x="3187741" y="5050545"/>
                  <a:pt x="3183899" y="5050867"/>
                  <a:pt x="3183855" y="5051853"/>
                </a:cubicBezTo>
                <a:cubicBezTo>
                  <a:pt x="3191494" y="5052195"/>
                  <a:pt x="3176217" y="5051513"/>
                  <a:pt x="3183767" y="5053829"/>
                </a:cubicBezTo>
                <a:cubicBezTo>
                  <a:pt x="3176130" y="5053487"/>
                  <a:pt x="3176130" y="5053487"/>
                  <a:pt x="3176041" y="5055461"/>
                </a:cubicBezTo>
                <a:cubicBezTo>
                  <a:pt x="3176130" y="5053487"/>
                  <a:pt x="3176130" y="5053487"/>
                  <a:pt x="3176130" y="5053487"/>
                </a:cubicBezTo>
                <a:cubicBezTo>
                  <a:pt x="3168401" y="5055120"/>
                  <a:pt x="3160676" y="5056753"/>
                  <a:pt x="3160586" y="5058728"/>
                </a:cubicBezTo>
                <a:cubicBezTo>
                  <a:pt x="3160586" y="5058728"/>
                  <a:pt x="3152948" y="5058387"/>
                  <a:pt x="3152948" y="5058387"/>
                </a:cubicBezTo>
                <a:cubicBezTo>
                  <a:pt x="3145311" y="5058045"/>
                  <a:pt x="3145221" y="5060019"/>
                  <a:pt x="3152860" y="5060361"/>
                </a:cubicBezTo>
                <a:cubicBezTo>
                  <a:pt x="3152948" y="5058387"/>
                  <a:pt x="3160586" y="5058728"/>
                  <a:pt x="3160586" y="5058728"/>
                </a:cubicBezTo>
                <a:cubicBezTo>
                  <a:pt x="3168138" y="5061043"/>
                  <a:pt x="3168226" y="5059069"/>
                  <a:pt x="3175777" y="5061384"/>
                </a:cubicBezTo>
                <a:cubicBezTo>
                  <a:pt x="3175865" y="5059411"/>
                  <a:pt x="3175954" y="5057435"/>
                  <a:pt x="3176041" y="5055461"/>
                </a:cubicBezTo>
                <a:cubicBezTo>
                  <a:pt x="3183679" y="5055803"/>
                  <a:pt x="3183679" y="5055803"/>
                  <a:pt x="3183679" y="5055803"/>
                </a:cubicBezTo>
                <a:cubicBezTo>
                  <a:pt x="3183679" y="5055803"/>
                  <a:pt x="3183679" y="5055803"/>
                  <a:pt x="3191317" y="5056144"/>
                </a:cubicBezTo>
                <a:cubicBezTo>
                  <a:pt x="3199045" y="5054510"/>
                  <a:pt x="3199045" y="5054510"/>
                  <a:pt x="3199134" y="5052536"/>
                </a:cubicBezTo>
                <a:cubicBezTo>
                  <a:pt x="3199177" y="5051549"/>
                  <a:pt x="3195379" y="5050884"/>
                  <a:pt x="3191560" y="5050714"/>
                </a:cubicBezTo>
                <a:close/>
                <a:moveTo>
                  <a:pt x="2808201" y="5048458"/>
                </a:moveTo>
                <a:cubicBezTo>
                  <a:pt x="2800181" y="5048100"/>
                  <a:pt x="2800088" y="5050191"/>
                  <a:pt x="2792066" y="5049833"/>
                </a:cubicBezTo>
                <a:cubicBezTo>
                  <a:pt x="2792066" y="5049833"/>
                  <a:pt x="2792066" y="5049833"/>
                  <a:pt x="2784046" y="5049475"/>
                </a:cubicBezTo>
                <a:cubicBezTo>
                  <a:pt x="2784046" y="5049475"/>
                  <a:pt x="2783954" y="5051565"/>
                  <a:pt x="2783954" y="5051565"/>
                </a:cubicBezTo>
                <a:cubicBezTo>
                  <a:pt x="2783954" y="5051565"/>
                  <a:pt x="2791974" y="5051922"/>
                  <a:pt x="2791974" y="5051922"/>
                </a:cubicBezTo>
                <a:cubicBezTo>
                  <a:pt x="2799900" y="5054371"/>
                  <a:pt x="2807921" y="5054730"/>
                  <a:pt x="2816035" y="5052997"/>
                </a:cubicBezTo>
                <a:cubicBezTo>
                  <a:pt x="2816223" y="5048816"/>
                  <a:pt x="2816223" y="5048816"/>
                  <a:pt x="2808201" y="5048458"/>
                </a:cubicBezTo>
                <a:close/>
                <a:moveTo>
                  <a:pt x="5109286" y="5044429"/>
                </a:moveTo>
                <a:lnTo>
                  <a:pt x="5110320" y="5046812"/>
                </a:lnTo>
                <a:cubicBezTo>
                  <a:pt x="5110867" y="5047652"/>
                  <a:pt x="5111417" y="5048774"/>
                  <a:pt x="5111416" y="5051016"/>
                </a:cubicBezTo>
                <a:lnTo>
                  <a:pt x="5098942" y="5051559"/>
                </a:lnTo>
                <a:lnTo>
                  <a:pt x="5099100" y="5051239"/>
                </a:lnTo>
                <a:close/>
                <a:moveTo>
                  <a:pt x="3162040" y="5043316"/>
                </a:moveTo>
                <a:cubicBezTo>
                  <a:pt x="3161948" y="5045406"/>
                  <a:pt x="3161948" y="5045406"/>
                  <a:pt x="3153927" y="5045048"/>
                </a:cubicBezTo>
                <a:cubicBezTo>
                  <a:pt x="3153927" y="5045048"/>
                  <a:pt x="3153927" y="5045048"/>
                  <a:pt x="3161948" y="5045406"/>
                </a:cubicBezTo>
                <a:cubicBezTo>
                  <a:pt x="3162040" y="5043316"/>
                  <a:pt x="3162040" y="5043316"/>
                  <a:pt x="3162040" y="5043316"/>
                </a:cubicBezTo>
                <a:close/>
                <a:moveTo>
                  <a:pt x="9679304" y="5040905"/>
                </a:moveTo>
                <a:cubicBezTo>
                  <a:pt x="9674099" y="5040790"/>
                  <a:pt x="9668711" y="5041975"/>
                  <a:pt x="9668465" y="5043707"/>
                </a:cubicBezTo>
                <a:cubicBezTo>
                  <a:pt x="9678753" y="5044802"/>
                  <a:pt x="9678753" y="5044802"/>
                  <a:pt x="9689039" y="5045896"/>
                </a:cubicBezTo>
                <a:cubicBezTo>
                  <a:pt x="9689530" y="5042431"/>
                  <a:pt x="9684509" y="5041019"/>
                  <a:pt x="9679304" y="5040905"/>
                </a:cubicBezTo>
                <a:close/>
                <a:moveTo>
                  <a:pt x="5115034" y="5040586"/>
                </a:moveTo>
                <a:lnTo>
                  <a:pt x="5113608" y="5042047"/>
                </a:lnTo>
                <a:lnTo>
                  <a:pt x="5113410" y="5041671"/>
                </a:lnTo>
                <a:close/>
                <a:moveTo>
                  <a:pt x="2702338" y="5039940"/>
                </a:moveTo>
                <a:lnTo>
                  <a:pt x="2702922" y="5039967"/>
                </a:lnTo>
                <a:cubicBezTo>
                  <a:pt x="2702922" y="5039967"/>
                  <a:pt x="2702750" y="5043829"/>
                  <a:pt x="2702664" y="5045760"/>
                </a:cubicBezTo>
                <a:lnTo>
                  <a:pt x="2699523" y="5045210"/>
                </a:lnTo>
                <a:lnTo>
                  <a:pt x="2699660" y="5042954"/>
                </a:lnTo>
                <a:close/>
                <a:moveTo>
                  <a:pt x="2898799" y="5039239"/>
                </a:moveTo>
                <a:cubicBezTo>
                  <a:pt x="2883862" y="5040492"/>
                  <a:pt x="2883690" y="5044325"/>
                  <a:pt x="2876092" y="5047825"/>
                </a:cubicBezTo>
                <a:cubicBezTo>
                  <a:pt x="2868665" y="5047494"/>
                  <a:pt x="2861326" y="5045246"/>
                  <a:pt x="2853812" y="5046829"/>
                </a:cubicBezTo>
                <a:cubicBezTo>
                  <a:pt x="2861155" y="5049079"/>
                  <a:pt x="2861068" y="5050994"/>
                  <a:pt x="2868408" y="5053242"/>
                </a:cubicBezTo>
                <a:cubicBezTo>
                  <a:pt x="2868494" y="5051326"/>
                  <a:pt x="2875836" y="5053574"/>
                  <a:pt x="2883263" y="5053905"/>
                </a:cubicBezTo>
                <a:cubicBezTo>
                  <a:pt x="2883347" y="5051988"/>
                  <a:pt x="2890689" y="5054237"/>
                  <a:pt x="2898199" y="5052653"/>
                </a:cubicBezTo>
                <a:cubicBezTo>
                  <a:pt x="2890861" y="5050404"/>
                  <a:pt x="2891032" y="5046572"/>
                  <a:pt x="2898542" y="5044988"/>
                </a:cubicBezTo>
                <a:cubicBezTo>
                  <a:pt x="2905884" y="5047235"/>
                  <a:pt x="2913397" y="5045651"/>
                  <a:pt x="2920909" y="5044066"/>
                </a:cubicBezTo>
                <a:cubicBezTo>
                  <a:pt x="2920909" y="5044066"/>
                  <a:pt x="2920994" y="5042150"/>
                  <a:pt x="2921080" y="5040233"/>
                </a:cubicBezTo>
                <a:cubicBezTo>
                  <a:pt x="2913653" y="5039902"/>
                  <a:pt x="2913653" y="5039902"/>
                  <a:pt x="2913653" y="5039902"/>
                </a:cubicBezTo>
                <a:cubicBezTo>
                  <a:pt x="2913653" y="5039902"/>
                  <a:pt x="2913653" y="5039902"/>
                  <a:pt x="2913567" y="5041819"/>
                </a:cubicBezTo>
                <a:cubicBezTo>
                  <a:pt x="2920994" y="5042150"/>
                  <a:pt x="2913567" y="5041819"/>
                  <a:pt x="2913482" y="5043734"/>
                </a:cubicBezTo>
                <a:lnTo>
                  <a:pt x="2898628" y="5043071"/>
                </a:lnTo>
                <a:lnTo>
                  <a:pt x="2898670" y="5042114"/>
                </a:lnTo>
                <a:cubicBezTo>
                  <a:pt x="2900571" y="5041239"/>
                  <a:pt x="2902470" y="5040363"/>
                  <a:pt x="2898799" y="5039239"/>
                </a:cubicBezTo>
                <a:close/>
                <a:moveTo>
                  <a:pt x="3078438" y="5035197"/>
                </a:moveTo>
                <a:cubicBezTo>
                  <a:pt x="3077528" y="5034915"/>
                  <a:pt x="3075691" y="5034835"/>
                  <a:pt x="3071971" y="5035629"/>
                </a:cubicBezTo>
                <a:cubicBezTo>
                  <a:pt x="3071800" y="5039460"/>
                  <a:pt x="3049914" y="5034643"/>
                  <a:pt x="3057011" y="5040721"/>
                </a:cubicBezTo>
                <a:cubicBezTo>
                  <a:pt x="3064363" y="5041049"/>
                  <a:pt x="3071715" y="5041376"/>
                  <a:pt x="3079068" y="5041705"/>
                </a:cubicBezTo>
                <a:cubicBezTo>
                  <a:pt x="3071886" y="5037545"/>
                  <a:pt x="3079154" y="5039789"/>
                  <a:pt x="3079324" y="5035957"/>
                </a:cubicBezTo>
                <a:cubicBezTo>
                  <a:pt x="3079324" y="5035957"/>
                  <a:pt x="3079345" y="5035478"/>
                  <a:pt x="3078438" y="5035197"/>
                </a:cubicBezTo>
                <a:close/>
                <a:moveTo>
                  <a:pt x="9483953" y="5034771"/>
                </a:moveTo>
                <a:cubicBezTo>
                  <a:pt x="9480280" y="5033060"/>
                  <a:pt x="9475137" y="5032513"/>
                  <a:pt x="9474646" y="5035978"/>
                </a:cubicBezTo>
                <a:cubicBezTo>
                  <a:pt x="9484932" y="5037073"/>
                  <a:pt x="9474153" y="5039442"/>
                  <a:pt x="9484442" y="5040536"/>
                </a:cubicBezTo>
                <a:cubicBezTo>
                  <a:pt x="9489830" y="5039352"/>
                  <a:pt x="9487627" y="5036480"/>
                  <a:pt x="9483953" y="5034771"/>
                </a:cubicBezTo>
                <a:close/>
                <a:moveTo>
                  <a:pt x="3213367" y="5033740"/>
                </a:moveTo>
                <a:cubicBezTo>
                  <a:pt x="3213272" y="5035830"/>
                  <a:pt x="3213272" y="5035830"/>
                  <a:pt x="3213180" y="5037920"/>
                </a:cubicBezTo>
                <a:cubicBezTo>
                  <a:pt x="3221201" y="5038278"/>
                  <a:pt x="3221201" y="5038278"/>
                  <a:pt x="3221201" y="5038278"/>
                </a:cubicBezTo>
                <a:cubicBezTo>
                  <a:pt x="3221201" y="5038278"/>
                  <a:pt x="3221201" y="5038278"/>
                  <a:pt x="3221294" y="5036189"/>
                </a:cubicBezTo>
                <a:cubicBezTo>
                  <a:pt x="3221294" y="5036189"/>
                  <a:pt x="3221294" y="5036189"/>
                  <a:pt x="3221387" y="5034097"/>
                </a:cubicBezTo>
                <a:cubicBezTo>
                  <a:pt x="3213367" y="5033740"/>
                  <a:pt x="3213367" y="5033740"/>
                  <a:pt x="3213367" y="5033740"/>
                </a:cubicBezTo>
                <a:close/>
                <a:moveTo>
                  <a:pt x="2709802" y="5031539"/>
                </a:moveTo>
                <a:lnTo>
                  <a:pt x="2718208" y="5032909"/>
                </a:lnTo>
                <a:lnTo>
                  <a:pt x="2718107" y="5035177"/>
                </a:lnTo>
                <a:lnTo>
                  <a:pt x="2708534" y="5035220"/>
                </a:lnTo>
                <a:lnTo>
                  <a:pt x="2709140" y="5035608"/>
                </a:lnTo>
                <a:lnTo>
                  <a:pt x="2706126" y="5035678"/>
                </a:lnTo>
                <a:close/>
                <a:moveTo>
                  <a:pt x="3154124" y="5029698"/>
                </a:moveTo>
                <a:cubicBezTo>
                  <a:pt x="3153865" y="5035485"/>
                  <a:pt x="3146158" y="5039008"/>
                  <a:pt x="3161142" y="5041611"/>
                </a:cubicBezTo>
                <a:cubicBezTo>
                  <a:pt x="3168674" y="5041946"/>
                  <a:pt x="3168674" y="5041946"/>
                  <a:pt x="3168674" y="5041946"/>
                </a:cubicBezTo>
                <a:cubicBezTo>
                  <a:pt x="3168674" y="5041946"/>
                  <a:pt x="3168589" y="5043878"/>
                  <a:pt x="3168589" y="5043878"/>
                </a:cubicBezTo>
                <a:cubicBezTo>
                  <a:pt x="3168589" y="5043878"/>
                  <a:pt x="3176124" y="5044213"/>
                  <a:pt x="3176124" y="5044213"/>
                </a:cubicBezTo>
                <a:cubicBezTo>
                  <a:pt x="3176038" y="5046143"/>
                  <a:pt x="3191193" y="5044886"/>
                  <a:pt x="3191107" y="5046816"/>
                </a:cubicBezTo>
                <a:cubicBezTo>
                  <a:pt x="3198642" y="5047152"/>
                  <a:pt x="3198727" y="5045223"/>
                  <a:pt x="3206348" y="5043631"/>
                </a:cubicBezTo>
                <a:cubicBezTo>
                  <a:pt x="3213883" y="5043967"/>
                  <a:pt x="3213883" y="5043967"/>
                  <a:pt x="3213883" y="5043967"/>
                </a:cubicBezTo>
                <a:cubicBezTo>
                  <a:pt x="3213796" y="5045897"/>
                  <a:pt x="3213796" y="5045897"/>
                  <a:pt x="3221331" y="5046233"/>
                </a:cubicBezTo>
                <a:cubicBezTo>
                  <a:pt x="3221245" y="5048163"/>
                  <a:pt x="3221245" y="5048163"/>
                  <a:pt x="3221245" y="5048163"/>
                </a:cubicBezTo>
                <a:cubicBezTo>
                  <a:pt x="3213711" y="5047826"/>
                  <a:pt x="3213711" y="5047826"/>
                  <a:pt x="3213711" y="5047826"/>
                </a:cubicBezTo>
                <a:cubicBezTo>
                  <a:pt x="3213625" y="5049755"/>
                  <a:pt x="3205832" y="5055208"/>
                  <a:pt x="3220815" y="5057811"/>
                </a:cubicBezTo>
                <a:cubicBezTo>
                  <a:pt x="3220901" y="5055881"/>
                  <a:pt x="3228522" y="5054287"/>
                  <a:pt x="3228522" y="5054287"/>
                </a:cubicBezTo>
                <a:cubicBezTo>
                  <a:pt x="3228608" y="5052358"/>
                  <a:pt x="3221072" y="5052022"/>
                  <a:pt x="3228693" y="5050428"/>
                </a:cubicBezTo>
                <a:cubicBezTo>
                  <a:pt x="3221160" y="5050093"/>
                  <a:pt x="3221160" y="5050093"/>
                  <a:pt x="3221160" y="5050093"/>
                </a:cubicBezTo>
                <a:cubicBezTo>
                  <a:pt x="3228780" y="5048498"/>
                  <a:pt x="3228866" y="5046569"/>
                  <a:pt x="3228866" y="5046569"/>
                </a:cubicBezTo>
                <a:cubicBezTo>
                  <a:pt x="3228953" y="5044640"/>
                  <a:pt x="3221418" y="5044303"/>
                  <a:pt x="3221505" y="5042373"/>
                </a:cubicBezTo>
                <a:cubicBezTo>
                  <a:pt x="3213969" y="5042037"/>
                  <a:pt x="3213969" y="5042037"/>
                  <a:pt x="3213969" y="5042037"/>
                </a:cubicBezTo>
                <a:cubicBezTo>
                  <a:pt x="3213969" y="5042037"/>
                  <a:pt x="3206434" y="5041701"/>
                  <a:pt x="3206434" y="5041701"/>
                </a:cubicBezTo>
                <a:cubicBezTo>
                  <a:pt x="3206348" y="5043631"/>
                  <a:pt x="3206348" y="5043631"/>
                  <a:pt x="3206348" y="5043631"/>
                </a:cubicBezTo>
                <a:cubicBezTo>
                  <a:pt x="3198856" y="5042329"/>
                  <a:pt x="3193227" y="5041593"/>
                  <a:pt x="3188519" y="5041383"/>
                </a:cubicBezTo>
                <a:cubicBezTo>
                  <a:pt x="3183809" y="5041173"/>
                  <a:pt x="3180021" y="5041487"/>
                  <a:pt x="3176209" y="5042284"/>
                </a:cubicBezTo>
                <a:cubicBezTo>
                  <a:pt x="3176209" y="5042284"/>
                  <a:pt x="3168674" y="5041946"/>
                  <a:pt x="3168674" y="5041946"/>
                </a:cubicBezTo>
                <a:cubicBezTo>
                  <a:pt x="3168674" y="5041946"/>
                  <a:pt x="3168674" y="5041946"/>
                  <a:pt x="3168761" y="5040017"/>
                </a:cubicBezTo>
                <a:cubicBezTo>
                  <a:pt x="3176296" y="5040354"/>
                  <a:pt x="3176296" y="5040354"/>
                  <a:pt x="3176381" y="5038425"/>
                </a:cubicBezTo>
                <a:cubicBezTo>
                  <a:pt x="3176381" y="5038425"/>
                  <a:pt x="3168847" y="5038088"/>
                  <a:pt x="3168847" y="5038088"/>
                </a:cubicBezTo>
                <a:cubicBezTo>
                  <a:pt x="3176469" y="5036495"/>
                  <a:pt x="3169105" y="5032298"/>
                  <a:pt x="3169192" y="5030370"/>
                </a:cubicBezTo>
                <a:cubicBezTo>
                  <a:pt x="3161573" y="5031964"/>
                  <a:pt x="3161659" y="5030033"/>
                  <a:pt x="3154124" y="5029698"/>
                </a:cubicBezTo>
                <a:close/>
                <a:moveTo>
                  <a:pt x="5138040" y="5027480"/>
                </a:moveTo>
                <a:lnTo>
                  <a:pt x="5142566" y="5028590"/>
                </a:lnTo>
                <a:lnTo>
                  <a:pt x="5137184" y="5044182"/>
                </a:lnTo>
                <a:lnTo>
                  <a:pt x="5135089" y="5051748"/>
                </a:lnTo>
                <a:lnTo>
                  <a:pt x="5128941" y="5044289"/>
                </a:lnTo>
                <a:cubicBezTo>
                  <a:pt x="5127845" y="5046530"/>
                  <a:pt x="5125654" y="5045971"/>
                  <a:pt x="5123189" y="5044570"/>
                </a:cubicBezTo>
                <a:lnTo>
                  <a:pt x="5116002" y="5039939"/>
                </a:lnTo>
                <a:lnTo>
                  <a:pt x="5116634" y="5039517"/>
                </a:lnTo>
                <a:cubicBezTo>
                  <a:pt x="5123812" y="5036200"/>
                  <a:pt x="5131470" y="5033046"/>
                  <a:pt x="5137041" y="5028788"/>
                </a:cubicBezTo>
                <a:close/>
                <a:moveTo>
                  <a:pt x="9448087" y="5026902"/>
                </a:moveTo>
                <a:cubicBezTo>
                  <a:pt x="9448087" y="5026902"/>
                  <a:pt x="9448087" y="5026902"/>
                  <a:pt x="9447650" y="5029981"/>
                </a:cubicBezTo>
                <a:cubicBezTo>
                  <a:pt x="9452005" y="5032006"/>
                  <a:pt x="9458862" y="5032737"/>
                  <a:pt x="9464686" y="5032575"/>
                </a:cubicBezTo>
                <a:cubicBezTo>
                  <a:pt x="9470510" y="5032413"/>
                  <a:pt x="9475300" y="5031361"/>
                  <a:pt x="9475518" y="5029821"/>
                </a:cubicBezTo>
                <a:cubicBezTo>
                  <a:pt x="9466813" y="5025769"/>
                  <a:pt x="9457233" y="5027875"/>
                  <a:pt x="9448087" y="5026902"/>
                </a:cubicBezTo>
                <a:close/>
                <a:moveTo>
                  <a:pt x="2711255" y="5020988"/>
                </a:moveTo>
                <a:cubicBezTo>
                  <a:pt x="2711170" y="5022919"/>
                  <a:pt x="2718641" y="5023254"/>
                  <a:pt x="2718641" y="5023254"/>
                </a:cubicBezTo>
                <a:lnTo>
                  <a:pt x="2708122" y="5025032"/>
                </a:lnTo>
                <a:lnTo>
                  <a:pt x="2707630" y="5023498"/>
                </a:lnTo>
                <a:lnTo>
                  <a:pt x="2708825" y="5021115"/>
                </a:lnTo>
                <a:close/>
                <a:moveTo>
                  <a:pt x="3192724" y="5016060"/>
                </a:moveTo>
                <a:cubicBezTo>
                  <a:pt x="3192645" y="5017802"/>
                  <a:pt x="3192567" y="5019545"/>
                  <a:pt x="3192567" y="5019545"/>
                </a:cubicBezTo>
                <a:cubicBezTo>
                  <a:pt x="3200589" y="5019904"/>
                  <a:pt x="3200667" y="5018161"/>
                  <a:pt x="3200745" y="5016419"/>
                </a:cubicBezTo>
                <a:cubicBezTo>
                  <a:pt x="3192724" y="5016060"/>
                  <a:pt x="3192724" y="5016060"/>
                  <a:pt x="3192724" y="5016060"/>
                </a:cubicBezTo>
                <a:close/>
                <a:moveTo>
                  <a:pt x="2136991" y="5015718"/>
                </a:moveTo>
                <a:lnTo>
                  <a:pt x="2137531" y="5015994"/>
                </a:lnTo>
                <a:lnTo>
                  <a:pt x="2136793" y="5015832"/>
                </a:lnTo>
                <a:close/>
                <a:moveTo>
                  <a:pt x="3132061" y="5014747"/>
                </a:moveTo>
                <a:cubicBezTo>
                  <a:pt x="3116825" y="5016014"/>
                  <a:pt x="3101587" y="5017282"/>
                  <a:pt x="3108990" y="5021507"/>
                </a:cubicBezTo>
                <a:cubicBezTo>
                  <a:pt x="3108990" y="5021507"/>
                  <a:pt x="3109076" y="5019563"/>
                  <a:pt x="3116564" y="5021845"/>
                </a:cubicBezTo>
                <a:cubicBezTo>
                  <a:pt x="3116479" y="5023790"/>
                  <a:pt x="3116479" y="5023790"/>
                  <a:pt x="3116390" y="5025733"/>
                </a:cubicBezTo>
                <a:cubicBezTo>
                  <a:pt x="3116217" y="5029621"/>
                  <a:pt x="3123704" y="5031904"/>
                  <a:pt x="3123532" y="5035790"/>
                </a:cubicBezTo>
                <a:cubicBezTo>
                  <a:pt x="3123445" y="5037734"/>
                  <a:pt x="3123358" y="5039678"/>
                  <a:pt x="3123271" y="5041621"/>
                </a:cubicBezTo>
                <a:cubicBezTo>
                  <a:pt x="3123185" y="5043565"/>
                  <a:pt x="3115610" y="5043227"/>
                  <a:pt x="3108034" y="5042888"/>
                </a:cubicBezTo>
                <a:cubicBezTo>
                  <a:pt x="3100372" y="5044494"/>
                  <a:pt x="3123011" y="5047453"/>
                  <a:pt x="3115348" y="5049058"/>
                </a:cubicBezTo>
                <a:cubicBezTo>
                  <a:pt x="3122925" y="5049396"/>
                  <a:pt x="3130413" y="5051678"/>
                  <a:pt x="3145737" y="5048468"/>
                </a:cubicBezTo>
                <a:cubicBezTo>
                  <a:pt x="3130586" y="5047792"/>
                  <a:pt x="3138335" y="5044241"/>
                  <a:pt x="3146084" y="5040692"/>
                </a:cubicBezTo>
                <a:cubicBezTo>
                  <a:pt x="3138509" y="5040355"/>
                  <a:pt x="3130933" y="5040016"/>
                  <a:pt x="3131020" y="5038072"/>
                </a:cubicBezTo>
                <a:cubicBezTo>
                  <a:pt x="3131193" y="5034185"/>
                  <a:pt x="3138855" y="5032580"/>
                  <a:pt x="3138942" y="5030636"/>
                </a:cubicBezTo>
                <a:cubicBezTo>
                  <a:pt x="3139029" y="5028692"/>
                  <a:pt x="3146605" y="5029031"/>
                  <a:pt x="3146692" y="5027087"/>
                </a:cubicBezTo>
                <a:cubicBezTo>
                  <a:pt x="3116479" y="5023790"/>
                  <a:pt x="3147038" y="5019312"/>
                  <a:pt x="3132061" y="5014747"/>
                </a:cubicBezTo>
                <a:close/>
                <a:moveTo>
                  <a:pt x="2862045" y="5012462"/>
                </a:moveTo>
                <a:cubicBezTo>
                  <a:pt x="2855269" y="5014255"/>
                  <a:pt x="2868636" y="5014851"/>
                  <a:pt x="2868729" y="5012761"/>
                </a:cubicBezTo>
                <a:cubicBezTo>
                  <a:pt x="2868729" y="5012761"/>
                  <a:pt x="2862045" y="5012462"/>
                  <a:pt x="2862045" y="5012462"/>
                </a:cubicBezTo>
                <a:close/>
                <a:moveTo>
                  <a:pt x="8521327" y="5010069"/>
                </a:moveTo>
                <a:cubicBezTo>
                  <a:pt x="8520811" y="5012247"/>
                  <a:pt x="8519791" y="5012444"/>
                  <a:pt x="8518772" y="5012642"/>
                </a:cubicBezTo>
                <a:cubicBezTo>
                  <a:pt x="8519277" y="5014622"/>
                  <a:pt x="8519265" y="5018779"/>
                  <a:pt x="8520285" y="5018582"/>
                </a:cubicBezTo>
                <a:cubicBezTo>
                  <a:pt x="8520801" y="5016404"/>
                  <a:pt x="8521569" y="5015217"/>
                  <a:pt x="8522336" y="5014029"/>
                </a:cubicBezTo>
                <a:cubicBezTo>
                  <a:pt x="8522083" y="5013039"/>
                  <a:pt x="8521327" y="5010069"/>
                  <a:pt x="8521327" y="5010069"/>
                </a:cubicBezTo>
                <a:close/>
                <a:moveTo>
                  <a:pt x="3222477" y="5009708"/>
                </a:moveTo>
                <a:cubicBezTo>
                  <a:pt x="3222477" y="5009708"/>
                  <a:pt x="3222394" y="5011567"/>
                  <a:pt x="3214373" y="5011209"/>
                </a:cubicBezTo>
                <a:cubicBezTo>
                  <a:pt x="3222311" y="5013425"/>
                  <a:pt x="3222145" y="5017142"/>
                  <a:pt x="3221979" y="5020858"/>
                </a:cubicBezTo>
                <a:cubicBezTo>
                  <a:pt x="3222145" y="5017142"/>
                  <a:pt x="3222311" y="5013425"/>
                  <a:pt x="3222394" y="5011567"/>
                </a:cubicBezTo>
                <a:cubicBezTo>
                  <a:pt x="3222394" y="5011567"/>
                  <a:pt x="3222394" y="5011567"/>
                  <a:pt x="3222477" y="5009708"/>
                </a:cubicBezTo>
                <a:close/>
                <a:moveTo>
                  <a:pt x="1452325" y="5009395"/>
                </a:moveTo>
                <a:cubicBezTo>
                  <a:pt x="1451243" y="5010148"/>
                  <a:pt x="1450492" y="5011742"/>
                  <a:pt x="1448760" y="5012653"/>
                </a:cubicBezTo>
                <a:cubicBezTo>
                  <a:pt x="1449630" y="5012932"/>
                  <a:pt x="1450503" y="5013212"/>
                  <a:pt x="1449651" y="5015872"/>
                </a:cubicBezTo>
                <a:cubicBezTo>
                  <a:pt x="1454883" y="5017547"/>
                  <a:pt x="1456159" y="5013556"/>
                  <a:pt x="1457884" y="5011174"/>
                </a:cubicBezTo>
                <a:cubicBezTo>
                  <a:pt x="1454822" y="5008727"/>
                  <a:pt x="1453407" y="5008641"/>
                  <a:pt x="1452325" y="5009395"/>
                </a:cubicBezTo>
                <a:close/>
                <a:moveTo>
                  <a:pt x="2906407" y="5008859"/>
                </a:moveTo>
                <a:cubicBezTo>
                  <a:pt x="2906253" y="5012343"/>
                  <a:pt x="2922294" y="5013060"/>
                  <a:pt x="2922294" y="5013060"/>
                </a:cubicBezTo>
                <a:cubicBezTo>
                  <a:pt x="2922371" y="5011317"/>
                  <a:pt x="2914350" y="5010958"/>
                  <a:pt x="2906407" y="5008859"/>
                </a:cubicBezTo>
                <a:close/>
                <a:moveTo>
                  <a:pt x="2939730" y="5008775"/>
                </a:moveTo>
                <a:cubicBezTo>
                  <a:pt x="2937223" y="5008664"/>
                  <a:pt x="2933859" y="5009037"/>
                  <a:pt x="2930468" y="5009933"/>
                </a:cubicBezTo>
                <a:cubicBezTo>
                  <a:pt x="2937153" y="5010231"/>
                  <a:pt x="2937061" y="5012322"/>
                  <a:pt x="2937061" y="5012322"/>
                </a:cubicBezTo>
                <a:cubicBezTo>
                  <a:pt x="2943744" y="5012620"/>
                  <a:pt x="2943744" y="5012620"/>
                  <a:pt x="2943837" y="5010530"/>
                </a:cubicBezTo>
                <a:cubicBezTo>
                  <a:pt x="2943885" y="5009485"/>
                  <a:pt x="2942236" y="5008888"/>
                  <a:pt x="2939730" y="5008775"/>
                </a:cubicBezTo>
                <a:close/>
                <a:moveTo>
                  <a:pt x="9578402" y="5007950"/>
                </a:moveTo>
                <a:cubicBezTo>
                  <a:pt x="9573610" y="5009002"/>
                  <a:pt x="9573502" y="5009772"/>
                  <a:pt x="9574535" y="5010663"/>
                </a:cubicBezTo>
                <a:cubicBezTo>
                  <a:pt x="9575568" y="5011555"/>
                  <a:pt x="9577747" y="5012568"/>
                  <a:pt x="9577528" y="5014108"/>
                </a:cubicBezTo>
                <a:cubicBezTo>
                  <a:pt x="9582099" y="5014593"/>
                  <a:pt x="9585611" y="5014381"/>
                  <a:pt x="9588012" y="5013807"/>
                </a:cubicBezTo>
                <a:cubicBezTo>
                  <a:pt x="9595217" y="5012083"/>
                  <a:pt x="9592444" y="5007100"/>
                  <a:pt x="9578402" y="5007950"/>
                </a:cubicBezTo>
                <a:close/>
                <a:moveTo>
                  <a:pt x="2748421" y="5007388"/>
                </a:moveTo>
                <a:cubicBezTo>
                  <a:pt x="2743076" y="5007148"/>
                  <a:pt x="2743076" y="5007148"/>
                  <a:pt x="2742981" y="5009240"/>
                </a:cubicBezTo>
                <a:cubicBezTo>
                  <a:pt x="2742981" y="5009240"/>
                  <a:pt x="2748329" y="5009478"/>
                  <a:pt x="2748329" y="5009478"/>
                </a:cubicBezTo>
                <a:cubicBezTo>
                  <a:pt x="2748329" y="5009478"/>
                  <a:pt x="2748421" y="5007388"/>
                  <a:pt x="2748421" y="5007388"/>
                </a:cubicBezTo>
                <a:close/>
                <a:moveTo>
                  <a:pt x="2764555" y="5006014"/>
                </a:moveTo>
                <a:cubicBezTo>
                  <a:pt x="2764555" y="5006014"/>
                  <a:pt x="2756534" y="5005655"/>
                  <a:pt x="2756442" y="5007746"/>
                </a:cubicBezTo>
                <a:cubicBezTo>
                  <a:pt x="2764462" y="5008104"/>
                  <a:pt x="2764368" y="5010195"/>
                  <a:pt x="2764368" y="5010195"/>
                </a:cubicBezTo>
                <a:cubicBezTo>
                  <a:pt x="2764416" y="5009149"/>
                  <a:pt x="2766445" y="5008717"/>
                  <a:pt x="2767469" y="5008238"/>
                </a:cubicBezTo>
                <a:cubicBezTo>
                  <a:pt x="2768496" y="5007760"/>
                  <a:pt x="2768520" y="5007238"/>
                  <a:pt x="2764555" y="5006014"/>
                </a:cubicBezTo>
                <a:close/>
                <a:moveTo>
                  <a:pt x="2944087" y="5004956"/>
                </a:moveTo>
                <a:cubicBezTo>
                  <a:pt x="2944087" y="5004956"/>
                  <a:pt x="2942750" y="5004895"/>
                  <a:pt x="2942071" y="5005084"/>
                </a:cubicBezTo>
                <a:lnTo>
                  <a:pt x="2944009" y="5006699"/>
                </a:lnTo>
                <a:close/>
                <a:moveTo>
                  <a:pt x="3028125" y="5004612"/>
                </a:moveTo>
                <a:lnTo>
                  <a:pt x="3026059" y="5007027"/>
                </a:lnTo>
                <a:lnTo>
                  <a:pt x="3025229" y="5006406"/>
                </a:lnTo>
                <a:cubicBezTo>
                  <a:pt x="3026186" y="5005967"/>
                  <a:pt x="3028083" y="5005571"/>
                  <a:pt x="3028125" y="5004612"/>
                </a:cubicBezTo>
                <a:close/>
                <a:moveTo>
                  <a:pt x="3131669" y="5003559"/>
                </a:moveTo>
                <a:cubicBezTo>
                  <a:pt x="3131669" y="5003559"/>
                  <a:pt x="3131669" y="5003559"/>
                  <a:pt x="3131575" y="5005651"/>
                </a:cubicBezTo>
                <a:cubicBezTo>
                  <a:pt x="3131575" y="5005651"/>
                  <a:pt x="3139598" y="5006008"/>
                  <a:pt x="3139689" y="5003917"/>
                </a:cubicBezTo>
                <a:cubicBezTo>
                  <a:pt x="3139689" y="5003917"/>
                  <a:pt x="3131669" y="5003559"/>
                  <a:pt x="3131669" y="5003559"/>
                </a:cubicBezTo>
                <a:close/>
                <a:moveTo>
                  <a:pt x="8515955" y="5003381"/>
                </a:moveTo>
                <a:cubicBezTo>
                  <a:pt x="8511918" y="5004474"/>
                  <a:pt x="8509229" y="5009831"/>
                  <a:pt x="8513602" y="5009804"/>
                </a:cubicBezTo>
                <a:cubicBezTo>
                  <a:pt x="8512929" y="5007672"/>
                  <a:pt x="8518312" y="5007372"/>
                  <a:pt x="8515955" y="5003381"/>
                </a:cubicBezTo>
                <a:close/>
                <a:moveTo>
                  <a:pt x="3223587" y="4999810"/>
                </a:moveTo>
                <a:cubicBezTo>
                  <a:pt x="3216150" y="5001398"/>
                  <a:pt x="3201531" y="4998824"/>
                  <a:pt x="3201273" y="5004574"/>
                </a:cubicBezTo>
                <a:cubicBezTo>
                  <a:pt x="3208626" y="5004901"/>
                  <a:pt x="3216064" y="5003314"/>
                  <a:pt x="3223331" y="5005558"/>
                </a:cubicBezTo>
                <a:cubicBezTo>
                  <a:pt x="3223331" y="5005558"/>
                  <a:pt x="3230768" y="5003970"/>
                  <a:pt x="3230855" y="5002053"/>
                </a:cubicBezTo>
                <a:cubicBezTo>
                  <a:pt x="3223502" y="5001726"/>
                  <a:pt x="3223587" y="4999810"/>
                  <a:pt x="3223587" y="4999810"/>
                </a:cubicBezTo>
                <a:close/>
                <a:moveTo>
                  <a:pt x="8530455" y="4999330"/>
                </a:moveTo>
                <a:lnTo>
                  <a:pt x="8531873" y="4999978"/>
                </a:lnTo>
                <a:lnTo>
                  <a:pt x="8531489" y="5000774"/>
                </a:lnTo>
                <a:close/>
                <a:moveTo>
                  <a:pt x="3073929" y="4996792"/>
                </a:moveTo>
                <a:cubicBezTo>
                  <a:pt x="3058779" y="4996115"/>
                  <a:pt x="3043286" y="5003102"/>
                  <a:pt x="3065840" y="5007951"/>
                </a:cubicBezTo>
                <a:cubicBezTo>
                  <a:pt x="3073415" y="5008289"/>
                  <a:pt x="3073415" y="5008289"/>
                  <a:pt x="3073415" y="5008289"/>
                </a:cubicBezTo>
                <a:cubicBezTo>
                  <a:pt x="3073330" y="5010205"/>
                  <a:pt x="3065670" y="5011782"/>
                  <a:pt x="3065583" y="5013698"/>
                </a:cubicBezTo>
                <a:cubicBezTo>
                  <a:pt x="3065583" y="5013698"/>
                  <a:pt x="3065499" y="5015615"/>
                  <a:pt x="3065499" y="5015615"/>
                </a:cubicBezTo>
                <a:cubicBezTo>
                  <a:pt x="3065413" y="5017531"/>
                  <a:pt x="3065327" y="5019448"/>
                  <a:pt x="3065327" y="5019448"/>
                </a:cubicBezTo>
                <a:cubicBezTo>
                  <a:pt x="3080477" y="5020125"/>
                  <a:pt x="3088052" y="5020462"/>
                  <a:pt x="3088138" y="5018546"/>
                </a:cubicBezTo>
                <a:cubicBezTo>
                  <a:pt x="3088223" y="5016631"/>
                  <a:pt x="3080563" y="5018208"/>
                  <a:pt x="3080563" y="5018208"/>
                </a:cubicBezTo>
                <a:cubicBezTo>
                  <a:pt x="3072988" y="5017869"/>
                  <a:pt x="3080563" y="5018208"/>
                  <a:pt x="3080648" y="5016292"/>
                </a:cubicBezTo>
                <a:cubicBezTo>
                  <a:pt x="3080648" y="5016292"/>
                  <a:pt x="3073073" y="5015954"/>
                  <a:pt x="3073073" y="5015954"/>
                </a:cubicBezTo>
                <a:cubicBezTo>
                  <a:pt x="3073073" y="5015954"/>
                  <a:pt x="3073158" y="5014037"/>
                  <a:pt x="3073158" y="5014037"/>
                </a:cubicBezTo>
                <a:cubicBezTo>
                  <a:pt x="3073244" y="5012121"/>
                  <a:pt x="3073330" y="5010205"/>
                  <a:pt x="3073415" y="5008289"/>
                </a:cubicBezTo>
                <a:cubicBezTo>
                  <a:pt x="3073501" y="5006372"/>
                  <a:pt x="3081076" y="5006711"/>
                  <a:pt x="3081161" y="5004794"/>
                </a:cubicBezTo>
                <a:cubicBezTo>
                  <a:pt x="3081247" y="5002878"/>
                  <a:pt x="3073586" y="5004455"/>
                  <a:pt x="3073672" y="5002539"/>
                </a:cubicBezTo>
                <a:cubicBezTo>
                  <a:pt x="3081247" y="5002878"/>
                  <a:pt x="3088823" y="5003216"/>
                  <a:pt x="3088909" y="5001299"/>
                </a:cubicBezTo>
                <a:cubicBezTo>
                  <a:pt x="3081333" y="5000961"/>
                  <a:pt x="3081419" y="4999046"/>
                  <a:pt x="3073929" y="4996792"/>
                </a:cubicBezTo>
                <a:close/>
                <a:moveTo>
                  <a:pt x="8495225" y="4993392"/>
                </a:moveTo>
                <a:cubicBezTo>
                  <a:pt x="8494991" y="4993188"/>
                  <a:pt x="8494385" y="4993199"/>
                  <a:pt x="8493136" y="4993538"/>
                </a:cubicBezTo>
                <a:cubicBezTo>
                  <a:pt x="8493136" y="4993538"/>
                  <a:pt x="8491207" y="4997732"/>
                  <a:pt x="8494561" y="4998047"/>
                </a:cubicBezTo>
                <a:cubicBezTo>
                  <a:pt x="8493277" y="4996559"/>
                  <a:pt x="8495927" y="4994006"/>
                  <a:pt x="8495225" y="4993392"/>
                </a:cubicBezTo>
                <a:close/>
                <a:moveTo>
                  <a:pt x="7445393" y="4993211"/>
                </a:moveTo>
                <a:cubicBezTo>
                  <a:pt x="7443459" y="5001485"/>
                  <a:pt x="7442492" y="5005623"/>
                  <a:pt x="7432610" y="5003819"/>
                </a:cubicBezTo>
                <a:cubicBezTo>
                  <a:pt x="7431642" y="5007957"/>
                  <a:pt x="7428742" y="5020368"/>
                  <a:pt x="7428742" y="5020368"/>
                </a:cubicBezTo>
                <a:cubicBezTo>
                  <a:pt x="7426808" y="5028642"/>
                  <a:pt x="7423906" y="5041056"/>
                  <a:pt x="7421971" y="5049330"/>
                </a:cubicBezTo>
                <a:cubicBezTo>
                  <a:pt x="7421006" y="5053468"/>
                  <a:pt x="7421006" y="5053468"/>
                  <a:pt x="7421006" y="5053468"/>
                </a:cubicBezTo>
                <a:cubicBezTo>
                  <a:pt x="7420037" y="5057604"/>
                  <a:pt x="7418105" y="5065879"/>
                  <a:pt x="7417137" y="5070016"/>
                </a:cubicBezTo>
                <a:cubicBezTo>
                  <a:pt x="7417137" y="5070016"/>
                  <a:pt x="7416169" y="5074155"/>
                  <a:pt x="7416169" y="5074155"/>
                </a:cubicBezTo>
                <a:cubicBezTo>
                  <a:pt x="7415204" y="5078291"/>
                  <a:pt x="7413268" y="5086567"/>
                  <a:pt x="7424118" y="5084233"/>
                </a:cubicBezTo>
                <a:cubicBezTo>
                  <a:pt x="7424118" y="5084233"/>
                  <a:pt x="7425086" y="5080096"/>
                  <a:pt x="7426053" y="5075958"/>
                </a:cubicBezTo>
                <a:cubicBezTo>
                  <a:pt x="7426053" y="5075958"/>
                  <a:pt x="7427019" y="5071820"/>
                  <a:pt x="7427019" y="5071820"/>
                </a:cubicBezTo>
                <a:cubicBezTo>
                  <a:pt x="7428954" y="5063547"/>
                  <a:pt x="7420037" y="5057604"/>
                  <a:pt x="7421971" y="5049330"/>
                </a:cubicBezTo>
                <a:cubicBezTo>
                  <a:pt x="7431855" y="5051133"/>
                  <a:pt x="7431855" y="5051133"/>
                  <a:pt x="7431855" y="5051133"/>
                </a:cubicBezTo>
                <a:cubicBezTo>
                  <a:pt x="7431855" y="5051133"/>
                  <a:pt x="7433789" y="5042860"/>
                  <a:pt x="7433789" y="5042860"/>
                </a:cubicBezTo>
                <a:cubicBezTo>
                  <a:pt x="7434757" y="5038722"/>
                  <a:pt x="7437657" y="5026310"/>
                  <a:pt x="7438625" y="5022172"/>
                </a:cubicBezTo>
                <a:cubicBezTo>
                  <a:pt x="7448506" y="5023976"/>
                  <a:pt x="7447538" y="5028114"/>
                  <a:pt x="7447538" y="5028114"/>
                </a:cubicBezTo>
                <a:cubicBezTo>
                  <a:pt x="7448506" y="5023976"/>
                  <a:pt x="7449472" y="5019839"/>
                  <a:pt x="7451408" y="5011564"/>
                </a:cubicBezTo>
                <a:cubicBezTo>
                  <a:pt x="7451408" y="5011564"/>
                  <a:pt x="7451408" y="5011564"/>
                  <a:pt x="7441525" y="5009761"/>
                </a:cubicBezTo>
                <a:cubicBezTo>
                  <a:pt x="7442492" y="5005623"/>
                  <a:pt x="7443459" y="5001485"/>
                  <a:pt x="7445393" y="4993211"/>
                </a:cubicBezTo>
                <a:close/>
                <a:moveTo>
                  <a:pt x="2757126" y="4992417"/>
                </a:moveTo>
                <a:cubicBezTo>
                  <a:pt x="2757126" y="4992417"/>
                  <a:pt x="2757126" y="4992417"/>
                  <a:pt x="2757033" y="4994508"/>
                </a:cubicBezTo>
                <a:cubicBezTo>
                  <a:pt x="2757033" y="4994508"/>
                  <a:pt x="2765054" y="4994865"/>
                  <a:pt x="2765054" y="4994865"/>
                </a:cubicBezTo>
                <a:cubicBezTo>
                  <a:pt x="2765054" y="4994865"/>
                  <a:pt x="2765054" y="4994865"/>
                  <a:pt x="2765148" y="4992775"/>
                </a:cubicBezTo>
                <a:cubicBezTo>
                  <a:pt x="2765148" y="4992775"/>
                  <a:pt x="2757126" y="4992417"/>
                  <a:pt x="2757126" y="4992417"/>
                </a:cubicBezTo>
                <a:close/>
                <a:moveTo>
                  <a:pt x="2869757" y="4989766"/>
                </a:moveTo>
                <a:cubicBezTo>
                  <a:pt x="2869757" y="4989766"/>
                  <a:pt x="2869664" y="4991857"/>
                  <a:pt x="2869664" y="4991857"/>
                </a:cubicBezTo>
                <a:cubicBezTo>
                  <a:pt x="2869664" y="4991857"/>
                  <a:pt x="2869664" y="4991857"/>
                  <a:pt x="2877684" y="4992215"/>
                </a:cubicBezTo>
                <a:cubicBezTo>
                  <a:pt x="2877684" y="4992215"/>
                  <a:pt x="2877778" y="4990124"/>
                  <a:pt x="2877778" y="4990124"/>
                </a:cubicBezTo>
                <a:cubicBezTo>
                  <a:pt x="2869757" y="4989766"/>
                  <a:pt x="2869757" y="4989766"/>
                  <a:pt x="2869757" y="4989766"/>
                </a:cubicBezTo>
                <a:close/>
                <a:moveTo>
                  <a:pt x="8516949" y="4987089"/>
                </a:moveTo>
                <a:cubicBezTo>
                  <a:pt x="8512977" y="4988164"/>
                  <a:pt x="8505725" y="4992502"/>
                  <a:pt x="8511726" y="4994437"/>
                </a:cubicBezTo>
                <a:cubicBezTo>
                  <a:pt x="8511683" y="4990889"/>
                  <a:pt x="8516044" y="4994455"/>
                  <a:pt x="8519025" y="4993648"/>
                </a:cubicBezTo>
                <a:cubicBezTo>
                  <a:pt x="8518332" y="4991461"/>
                  <a:pt x="8520318" y="4990923"/>
                  <a:pt x="8520965" y="4989562"/>
                </a:cubicBezTo>
                <a:cubicBezTo>
                  <a:pt x="8518633" y="4989006"/>
                  <a:pt x="8514663" y="4990082"/>
                  <a:pt x="8516949" y="4987089"/>
                </a:cubicBezTo>
                <a:close/>
                <a:moveTo>
                  <a:pt x="3052769" y="4985765"/>
                </a:moveTo>
                <a:cubicBezTo>
                  <a:pt x="3052108" y="4985518"/>
                  <a:pt x="3052108" y="4985518"/>
                  <a:pt x="3052071" y="4986389"/>
                </a:cubicBezTo>
                <a:cubicBezTo>
                  <a:pt x="3052071" y="4986389"/>
                  <a:pt x="3051992" y="4988132"/>
                  <a:pt x="3051992" y="4988132"/>
                </a:cubicBezTo>
                <a:cubicBezTo>
                  <a:pt x="3051992" y="4988132"/>
                  <a:pt x="3057339" y="4988369"/>
                  <a:pt x="3057418" y="4986628"/>
                </a:cubicBezTo>
                <a:cubicBezTo>
                  <a:pt x="3054743" y="4986509"/>
                  <a:pt x="3053426" y="4986013"/>
                  <a:pt x="3052769" y="4985765"/>
                </a:cubicBezTo>
                <a:close/>
                <a:moveTo>
                  <a:pt x="2840536" y="4984272"/>
                </a:moveTo>
                <a:cubicBezTo>
                  <a:pt x="2840536" y="4984272"/>
                  <a:pt x="2832514" y="4983914"/>
                  <a:pt x="2832421" y="4986005"/>
                </a:cubicBezTo>
                <a:cubicBezTo>
                  <a:pt x="2832421" y="4986005"/>
                  <a:pt x="2832421" y="4986005"/>
                  <a:pt x="2840441" y="4986362"/>
                </a:cubicBezTo>
                <a:cubicBezTo>
                  <a:pt x="2840536" y="4984272"/>
                  <a:pt x="2840536" y="4984272"/>
                  <a:pt x="2840536" y="4984272"/>
                </a:cubicBezTo>
                <a:close/>
                <a:moveTo>
                  <a:pt x="3080682" y="4983041"/>
                </a:moveTo>
                <a:cubicBezTo>
                  <a:pt x="3079668" y="4983258"/>
                  <a:pt x="3077640" y="4983691"/>
                  <a:pt x="3073630" y="4983511"/>
                </a:cubicBezTo>
                <a:cubicBezTo>
                  <a:pt x="3073630" y="4983511"/>
                  <a:pt x="3073536" y="4985601"/>
                  <a:pt x="3073536" y="4985601"/>
                </a:cubicBezTo>
                <a:cubicBezTo>
                  <a:pt x="3081557" y="4985961"/>
                  <a:pt x="3081557" y="4985961"/>
                  <a:pt x="3081557" y="4985961"/>
                </a:cubicBezTo>
                <a:cubicBezTo>
                  <a:pt x="3081557" y="4985961"/>
                  <a:pt x="3081557" y="4985961"/>
                  <a:pt x="3081651" y="4983870"/>
                </a:cubicBezTo>
                <a:cubicBezTo>
                  <a:pt x="3081698" y="4982825"/>
                  <a:pt x="3081698" y="4982825"/>
                  <a:pt x="3080682" y="4983041"/>
                </a:cubicBezTo>
                <a:close/>
                <a:moveTo>
                  <a:pt x="8511823" y="4980910"/>
                </a:moveTo>
                <a:cubicBezTo>
                  <a:pt x="8511594" y="4983464"/>
                  <a:pt x="8506464" y="4983608"/>
                  <a:pt x="8509459" y="4986536"/>
                </a:cubicBezTo>
                <a:cubicBezTo>
                  <a:pt x="8511367" y="4986018"/>
                  <a:pt x="8512321" y="4985761"/>
                  <a:pt x="8513637" y="4986650"/>
                </a:cubicBezTo>
                <a:cubicBezTo>
                  <a:pt x="8513091" y="4984929"/>
                  <a:pt x="8513207" y="4983651"/>
                  <a:pt x="8513171" y="4982725"/>
                </a:cubicBezTo>
                <a:cubicBezTo>
                  <a:pt x="8513139" y="4981800"/>
                  <a:pt x="8512957" y="4981226"/>
                  <a:pt x="8511823" y="4980910"/>
                </a:cubicBezTo>
                <a:close/>
                <a:moveTo>
                  <a:pt x="7469868" y="4980809"/>
                </a:moveTo>
                <a:lnTo>
                  <a:pt x="7464998" y="5001646"/>
                </a:lnTo>
                <a:cubicBezTo>
                  <a:pt x="7470747" y="5000524"/>
                  <a:pt x="7471721" y="4996356"/>
                  <a:pt x="7471381" y="4991948"/>
                </a:cubicBezTo>
                <a:cubicBezTo>
                  <a:pt x="7471037" y="4987540"/>
                  <a:pt x="7469380" y="4982892"/>
                  <a:pt x="7469868" y="4980809"/>
                </a:cubicBezTo>
                <a:close/>
                <a:moveTo>
                  <a:pt x="2148266" y="4980802"/>
                </a:moveTo>
                <a:lnTo>
                  <a:pt x="2148074" y="4983615"/>
                </a:lnTo>
                <a:cubicBezTo>
                  <a:pt x="2146950" y="4986073"/>
                  <a:pt x="2145751" y="4988308"/>
                  <a:pt x="2146959" y="4991870"/>
                </a:cubicBezTo>
                <a:cubicBezTo>
                  <a:pt x="2146959" y="4991870"/>
                  <a:pt x="2145831" y="4991429"/>
                  <a:pt x="2145831" y="4991429"/>
                </a:cubicBezTo>
                <a:cubicBezTo>
                  <a:pt x="2140192" y="4989225"/>
                  <a:pt x="2140192" y="4989225"/>
                  <a:pt x="2140192" y="4989225"/>
                </a:cubicBezTo>
                <a:cubicBezTo>
                  <a:pt x="2140192" y="4989225"/>
                  <a:pt x="2139064" y="4988784"/>
                  <a:pt x="2138541" y="4990124"/>
                </a:cubicBezTo>
                <a:cubicBezTo>
                  <a:pt x="2138541" y="4990124"/>
                  <a:pt x="2139668" y="4990565"/>
                  <a:pt x="2139668" y="4990565"/>
                </a:cubicBezTo>
                <a:cubicBezTo>
                  <a:pt x="2145308" y="4992769"/>
                  <a:pt x="2145308" y="4992769"/>
                  <a:pt x="2145308" y="4992769"/>
                </a:cubicBezTo>
                <a:cubicBezTo>
                  <a:pt x="2146435" y="4993210"/>
                  <a:pt x="2146435" y="4993210"/>
                  <a:pt x="2145912" y="4994550"/>
                </a:cubicBezTo>
                <a:cubicBezTo>
                  <a:pt x="2141400" y="4992786"/>
                  <a:pt x="2146517" y="4996331"/>
                  <a:pt x="2144864" y="4997231"/>
                </a:cubicBezTo>
                <a:cubicBezTo>
                  <a:pt x="2144340" y="4998571"/>
                  <a:pt x="2141108" y="4997693"/>
                  <a:pt x="2137518" y="4996483"/>
                </a:cubicBezTo>
                <a:lnTo>
                  <a:pt x="2128583" y="4993901"/>
                </a:lnTo>
                <a:lnTo>
                  <a:pt x="2129430" y="4992090"/>
                </a:lnTo>
                <a:cubicBezTo>
                  <a:pt x="2129580" y="4991440"/>
                  <a:pt x="2129312" y="4991167"/>
                  <a:pt x="2128236" y="4991568"/>
                </a:cubicBezTo>
                <a:cubicBezTo>
                  <a:pt x="2127797" y="4995899"/>
                  <a:pt x="2126504" y="4996977"/>
                  <a:pt x="2123926" y="4996152"/>
                </a:cubicBezTo>
                <a:cubicBezTo>
                  <a:pt x="2123938" y="4990193"/>
                  <a:pt x="2126968" y="4980728"/>
                  <a:pt x="2135996" y="4982127"/>
                </a:cubicBezTo>
                <a:cubicBezTo>
                  <a:pt x="2135996" y="4982127"/>
                  <a:pt x="2135562" y="4983480"/>
                  <a:pt x="2135990" y="4985107"/>
                </a:cubicBezTo>
                <a:cubicBezTo>
                  <a:pt x="2138787" y="4983766"/>
                  <a:pt x="2141585" y="4982426"/>
                  <a:pt x="2144382" y="4981458"/>
                </a:cubicBezTo>
                <a:close/>
                <a:moveTo>
                  <a:pt x="3223970" y="4976262"/>
                </a:moveTo>
                <a:cubicBezTo>
                  <a:pt x="3223883" y="4978214"/>
                  <a:pt x="3215862" y="4977856"/>
                  <a:pt x="3215775" y="4979806"/>
                </a:cubicBezTo>
                <a:cubicBezTo>
                  <a:pt x="3215688" y="4981757"/>
                  <a:pt x="3215688" y="4981757"/>
                  <a:pt x="3215688" y="4981757"/>
                </a:cubicBezTo>
                <a:cubicBezTo>
                  <a:pt x="3215600" y="4983709"/>
                  <a:pt x="3215600" y="4983709"/>
                  <a:pt x="3215600" y="4983709"/>
                </a:cubicBezTo>
                <a:cubicBezTo>
                  <a:pt x="3215600" y="4983709"/>
                  <a:pt x="3215600" y="4983709"/>
                  <a:pt x="3215513" y="4985660"/>
                </a:cubicBezTo>
                <a:cubicBezTo>
                  <a:pt x="3215513" y="4985660"/>
                  <a:pt x="3223534" y="4986017"/>
                  <a:pt x="3223534" y="4986017"/>
                </a:cubicBezTo>
                <a:cubicBezTo>
                  <a:pt x="3223534" y="4986017"/>
                  <a:pt x="3223622" y="4984067"/>
                  <a:pt x="3223622" y="4984067"/>
                </a:cubicBezTo>
                <a:cubicBezTo>
                  <a:pt x="3223622" y="4984067"/>
                  <a:pt x="3231642" y="4984425"/>
                  <a:pt x="3231728" y="4982474"/>
                </a:cubicBezTo>
                <a:cubicBezTo>
                  <a:pt x="3231817" y="4980523"/>
                  <a:pt x="3231817" y="4980523"/>
                  <a:pt x="3223797" y="4980164"/>
                </a:cubicBezTo>
                <a:cubicBezTo>
                  <a:pt x="3223797" y="4980164"/>
                  <a:pt x="3223883" y="4978214"/>
                  <a:pt x="3223883" y="4978214"/>
                </a:cubicBezTo>
                <a:cubicBezTo>
                  <a:pt x="3231903" y="4978572"/>
                  <a:pt x="3231903" y="4978572"/>
                  <a:pt x="3231903" y="4978572"/>
                </a:cubicBezTo>
                <a:cubicBezTo>
                  <a:pt x="3231990" y="4976620"/>
                  <a:pt x="3223970" y="4976262"/>
                  <a:pt x="3223970" y="4976262"/>
                </a:cubicBezTo>
                <a:close/>
                <a:moveTo>
                  <a:pt x="1478124" y="4974194"/>
                </a:moveTo>
                <a:cubicBezTo>
                  <a:pt x="1473864" y="4972830"/>
                  <a:pt x="1473001" y="4975525"/>
                  <a:pt x="1471287" y="4977949"/>
                </a:cubicBezTo>
                <a:cubicBezTo>
                  <a:pt x="1474695" y="4979039"/>
                  <a:pt x="1477250" y="4979857"/>
                  <a:pt x="1478124" y="4974194"/>
                </a:cubicBezTo>
                <a:close/>
                <a:moveTo>
                  <a:pt x="2744631" y="4972309"/>
                </a:moveTo>
                <a:cubicBezTo>
                  <a:pt x="2736610" y="4971951"/>
                  <a:pt x="2728497" y="4973683"/>
                  <a:pt x="2736517" y="4974041"/>
                </a:cubicBezTo>
                <a:cubicBezTo>
                  <a:pt x="2736517" y="4974041"/>
                  <a:pt x="2744538" y="4974399"/>
                  <a:pt x="2744631" y="4972309"/>
                </a:cubicBezTo>
                <a:close/>
                <a:moveTo>
                  <a:pt x="3222145" y="4972167"/>
                </a:moveTo>
                <a:cubicBezTo>
                  <a:pt x="3220116" y="4972600"/>
                  <a:pt x="3220068" y="4973646"/>
                  <a:pt x="3224033" y="4974869"/>
                </a:cubicBezTo>
                <a:cubicBezTo>
                  <a:pt x="3224033" y="4974869"/>
                  <a:pt x="3232052" y="4975227"/>
                  <a:pt x="3232145" y="4973138"/>
                </a:cubicBezTo>
                <a:cubicBezTo>
                  <a:pt x="3228183" y="4971913"/>
                  <a:pt x="3224172" y="4971734"/>
                  <a:pt x="3222145" y="4972167"/>
                </a:cubicBezTo>
                <a:close/>
                <a:moveTo>
                  <a:pt x="8520708" y="4970594"/>
                </a:moveTo>
                <a:lnTo>
                  <a:pt x="8526713" y="4976819"/>
                </a:lnTo>
                <a:cubicBezTo>
                  <a:pt x="8526713" y="4976819"/>
                  <a:pt x="8526713" y="4976819"/>
                  <a:pt x="8527071" y="4977950"/>
                </a:cubicBezTo>
                <a:cubicBezTo>
                  <a:pt x="8522634" y="4980993"/>
                  <a:pt x="8524024" y="4983687"/>
                  <a:pt x="8525798" y="4986737"/>
                </a:cubicBezTo>
                <a:lnTo>
                  <a:pt x="8526092" y="4987376"/>
                </a:lnTo>
                <a:lnTo>
                  <a:pt x="8525831" y="4989494"/>
                </a:lnTo>
                <a:cubicBezTo>
                  <a:pt x="8524551" y="4988698"/>
                  <a:pt x="8523789" y="4985719"/>
                  <a:pt x="8522511" y="4984923"/>
                </a:cubicBezTo>
                <a:cubicBezTo>
                  <a:pt x="8522258" y="4983931"/>
                  <a:pt x="8521751" y="4981944"/>
                  <a:pt x="8521499" y="4980950"/>
                </a:cubicBezTo>
                <a:cubicBezTo>
                  <a:pt x="8521245" y="4979957"/>
                  <a:pt x="8521245" y="4979957"/>
                  <a:pt x="8521245" y="4979957"/>
                </a:cubicBezTo>
                <a:close/>
                <a:moveTo>
                  <a:pt x="7543391" y="4969920"/>
                </a:moveTo>
                <a:cubicBezTo>
                  <a:pt x="7543369" y="4971497"/>
                  <a:pt x="7539294" y="4971491"/>
                  <a:pt x="7539271" y="4973066"/>
                </a:cubicBezTo>
                <a:cubicBezTo>
                  <a:pt x="7539247" y="4974644"/>
                  <a:pt x="7543321" y="4974650"/>
                  <a:pt x="7543321" y="4974650"/>
                </a:cubicBezTo>
                <a:cubicBezTo>
                  <a:pt x="7543309" y="4975439"/>
                  <a:pt x="7543309" y="4975439"/>
                  <a:pt x="7543821" y="4975242"/>
                </a:cubicBezTo>
                <a:cubicBezTo>
                  <a:pt x="7544333" y="4975045"/>
                  <a:pt x="7545359" y="4974653"/>
                  <a:pt x="7547395" y="4974656"/>
                </a:cubicBezTo>
                <a:cubicBezTo>
                  <a:pt x="7547395" y="4974656"/>
                  <a:pt x="7547395" y="4974656"/>
                  <a:pt x="7543345" y="4973072"/>
                </a:cubicBezTo>
                <a:cubicBezTo>
                  <a:pt x="7543369" y="4971497"/>
                  <a:pt x="7543369" y="4971497"/>
                  <a:pt x="7547444" y="4971504"/>
                </a:cubicBezTo>
                <a:cubicBezTo>
                  <a:pt x="7547444" y="4971504"/>
                  <a:pt x="7547444" y="4971504"/>
                  <a:pt x="7547467" y="4969926"/>
                </a:cubicBezTo>
                <a:cubicBezTo>
                  <a:pt x="7547467" y="4969926"/>
                  <a:pt x="7547467" y="4969926"/>
                  <a:pt x="7543391" y="4969920"/>
                </a:cubicBezTo>
                <a:close/>
                <a:moveTo>
                  <a:pt x="3194142" y="4969344"/>
                </a:moveTo>
                <a:cubicBezTo>
                  <a:pt x="3194055" y="4971274"/>
                  <a:pt x="3194055" y="4971274"/>
                  <a:pt x="3194055" y="4971274"/>
                </a:cubicBezTo>
                <a:cubicBezTo>
                  <a:pt x="3193969" y="4973203"/>
                  <a:pt x="3186616" y="4972875"/>
                  <a:pt x="3186529" y="4974805"/>
                </a:cubicBezTo>
                <a:cubicBezTo>
                  <a:pt x="3186529" y="4974805"/>
                  <a:pt x="3193882" y="4975133"/>
                  <a:pt x="3193882" y="4975133"/>
                </a:cubicBezTo>
                <a:cubicBezTo>
                  <a:pt x="3193882" y="4975133"/>
                  <a:pt x="3193882" y="4975133"/>
                  <a:pt x="3193797" y="4977063"/>
                </a:cubicBezTo>
                <a:cubicBezTo>
                  <a:pt x="3193711" y="4978992"/>
                  <a:pt x="3186358" y="4978664"/>
                  <a:pt x="3186358" y="4978664"/>
                </a:cubicBezTo>
                <a:cubicBezTo>
                  <a:pt x="3193625" y="4980923"/>
                  <a:pt x="3186185" y="4982524"/>
                  <a:pt x="3186185" y="4982524"/>
                </a:cubicBezTo>
                <a:cubicBezTo>
                  <a:pt x="3186099" y="4984453"/>
                  <a:pt x="3193452" y="4984782"/>
                  <a:pt x="3193366" y="4986711"/>
                </a:cubicBezTo>
                <a:cubicBezTo>
                  <a:pt x="3186012" y="4986383"/>
                  <a:pt x="3186012" y="4986383"/>
                  <a:pt x="3185927" y="4988312"/>
                </a:cubicBezTo>
                <a:cubicBezTo>
                  <a:pt x="3185927" y="4988312"/>
                  <a:pt x="3185841" y="4990242"/>
                  <a:pt x="3193107" y="4992500"/>
                </a:cubicBezTo>
                <a:cubicBezTo>
                  <a:pt x="3193021" y="4994430"/>
                  <a:pt x="3193021" y="4994430"/>
                  <a:pt x="3193021" y="4994430"/>
                </a:cubicBezTo>
                <a:cubicBezTo>
                  <a:pt x="3200371" y="4994758"/>
                  <a:pt x="3200371" y="4994758"/>
                  <a:pt x="3200459" y="4992829"/>
                </a:cubicBezTo>
                <a:cubicBezTo>
                  <a:pt x="3200459" y="4992829"/>
                  <a:pt x="3200459" y="4992829"/>
                  <a:pt x="3200544" y="4990900"/>
                </a:cubicBezTo>
                <a:cubicBezTo>
                  <a:pt x="3200674" y="4988005"/>
                  <a:pt x="3204459" y="4985757"/>
                  <a:pt x="3206404" y="4983427"/>
                </a:cubicBezTo>
                <a:cubicBezTo>
                  <a:pt x="3208350" y="4981096"/>
                  <a:pt x="3208457" y="4978685"/>
                  <a:pt x="3201234" y="4975462"/>
                </a:cubicBezTo>
                <a:cubicBezTo>
                  <a:pt x="3201234" y="4975462"/>
                  <a:pt x="3201319" y="4973532"/>
                  <a:pt x="3201407" y="4971603"/>
                </a:cubicBezTo>
                <a:cubicBezTo>
                  <a:pt x="3201492" y="4969673"/>
                  <a:pt x="3201492" y="4969673"/>
                  <a:pt x="3201492" y="4969673"/>
                </a:cubicBezTo>
                <a:cubicBezTo>
                  <a:pt x="3201492" y="4969673"/>
                  <a:pt x="3194142" y="4969344"/>
                  <a:pt x="3194142" y="4969344"/>
                </a:cubicBezTo>
                <a:close/>
                <a:moveTo>
                  <a:pt x="9562264" y="4967945"/>
                </a:moveTo>
                <a:cubicBezTo>
                  <a:pt x="9551811" y="4972926"/>
                  <a:pt x="9551385" y="4975930"/>
                  <a:pt x="9532609" y="4970883"/>
                </a:cubicBezTo>
                <a:cubicBezTo>
                  <a:pt x="9532183" y="4973886"/>
                  <a:pt x="9541785" y="4974908"/>
                  <a:pt x="9541359" y="4977909"/>
                </a:cubicBezTo>
                <a:cubicBezTo>
                  <a:pt x="9541359" y="4977909"/>
                  <a:pt x="9550959" y="4978931"/>
                  <a:pt x="9550959" y="4978931"/>
                </a:cubicBezTo>
                <a:cubicBezTo>
                  <a:pt x="9550533" y="4981933"/>
                  <a:pt x="9560134" y="4982954"/>
                  <a:pt x="9569736" y="4983976"/>
                </a:cubicBezTo>
                <a:cubicBezTo>
                  <a:pt x="9570161" y="4980974"/>
                  <a:pt x="9580188" y="4978994"/>
                  <a:pt x="9580613" y="4975992"/>
                </a:cubicBezTo>
                <a:cubicBezTo>
                  <a:pt x="9571439" y="4971968"/>
                  <a:pt x="9571865" y="4968966"/>
                  <a:pt x="9562264" y="4967945"/>
                </a:cubicBezTo>
                <a:close/>
                <a:moveTo>
                  <a:pt x="3090448" y="4966808"/>
                </a:moveTo>
                <a:cubicBezTo>
                  <a:pt x="3090448" y="4966808"/>
                  <a:pt x="3090448" y="4966808"/>
                  <a:pt x="3090356" y="4968899"/>
                </a:cubicBezTo>
                <a:cubicBezTo>
                  <a:pt x="3090356" y="4968899"/>
                  <a:pt x="3090356" y="4968899"/>
                  <a:pt x="3095702" y="4969138"/>
                </a:cubicBezTo>
                <a:cubicBezTo>
                  <a:pt x="3095796" y="4967048"/>
                  <a:pt x="3095796" y="4967048"/>
                  <a:pt x="3095796" y="4967048"/>
                </a:cubicBezTo>
                <a:cubicBezTo>
                  <a:pt x="3090448" y="4966808"/>
                  <a:pt x="3090448" y="4966808"/>
                  <a:pt x="3090448" y="4966808"/>
                </a:cubicBezTo>
                <a:close/>
                <a:moveTo>
                  <a:pt x="8517996" y="4965484"/>
                </a:moveTo>
                <a:lnTo>
                  <a:pt x="8520697" y="4970421"/>
                </a:lnTo>
                <a:lnTo>
                  <a:pt x="8520708" y="4970594"/>
                </a:lnTo>
                <a:lnTo>
                  <a:pt x="8520588" y="4970471"/>
                </a:lnTo>
                <a:close/>
                <a:moveTo>
                  <a:pt x="8516665" y="4963052"/>
                </a:moveTo>
                <a:lnTo>
                  <a:pt x="8516763" y="4963110"/>
                </a:lnTo>
                <a:lnTo>
                  <a:pt x="8517996" y="4965484"/>
                </a:lnTo>
                <a:close/>
                <a:moveTo>
                  <a:pt x="1469558" y="4962807"/>
                </a:moveTo>
                <a:cubicBezTo>
                  <a:pt x="1464447" y="4961171"/>
                  <a:pt x="1462759" y="4963511"/>
                  <a:pt x="1462355" y="4967705"/>
                </a:cubicBezTo>
                <a:cubicBezTo>
                  <a:pt x="1466196" y="4970376"/>
                  <a:pt x="1467886" y="4968035"/>
                  <a:pt x="1469558" y="4962807"/>
                </a:cubicBezTo>
                <a:close/>
                <a:moveTo>
                  <a:pt x="9575592" y="4962330"/>
                </a:moveTo>
                <a:cubicBezTo>
                  <a:pt x="9575592" y="4962330"/>
                  <a:pt x="9575592" y="4962330"/>
                  <a:pt x="9575100" y="4965794"/>
                </a:cubicBezTo>
                <a:cubicBezTo>
                  <a:pt x="9575100" y="4965794"/>
                  <a:pt x="9576813" y="4965976"/>
                  <a:pt x="9578589" y="4965725"/>
                </a:cubicBezTo>
                <a:cubicBezTo>
                  <a:pt x="9580366" y="4965476"/>
                  <a:pt x="9582202" y="4964792"/>
                  <a:pt x="9582448" y="4963059"/>
                </a:cubicBezTo>
                <a:cubicBezTo>
                  <a:pt x="9582448" y="4963059"/>
                  <a:pt x="9582448" y="4963059"/>
                  <a:pt x="9575592" y="4962330"/>
                </a:cubicBezTo>
                <a:close/>
                <a:moveTo>
                  <a:pt x="9603512" y="4961785"/>
                </a:moveTo>
                <a:cubicBezTo>
                  <a:pt x="9603023" y="4965249"/>
                  <a:pt x="9603023" y="4965249"/>
                  <a:pt x="9613309" y="4966344"/>
                </a:cubicBezTo>
                <a:cubicBezTo>
                  <a:pt x="9613309" y="4966344"/>
                  <a:pt x="9613309" y="4966344"/>
                  <a:pt x="9613801" y="4962879"/>
                </a:cubicBezTo>
                <a:cubicBezTo>
                  <a:pt x="9613801" y="4962879"/>
                  <a:pt x="9603512" y="4961785"/>
                  <a:pt x="9603512" y="4961785"/>
                </a:cubicBezTo>
                <a:close/>
                <a:moveTo>
                  <a:pt x="2771611" y="4960510"/>
                </a:moveTo>
                <a:cubicBezTo>
                  <a:pt x="2768593" y="4960637"/>
                  <a:pt x="2766564" y="4961070"/>
                  <a:pt x="2766517" y="4962116"/>
                </a:cubicBezTo>
                <a:cubicBezTo>
                  <a:pt x="2774537" y="4962474"/>
                  <a:pt x="2774537" y="4962474"/>
                  <a:pt x="2774537" y="4962474"/>
                </a:cubicBezTo>
                <a:cubicBezTo>
                  <a:pt x="2774537" y="4962474"/>
                  <a:pt x="2782652" y="4960740"/>
                  <a:pt x="2782652" y="4960740"/>
                </a:cubicBezTo>
                <a:cubicBezTo>
                  <a:pt x="2778641" y="4960562"/>
                  <a:pt x="2774630" y="4960383"/>
                  <a:pt x="2771611" y="4960510"/>
                </a:cubicBezTo>
                <a:close/>
                <a:moveTo>
                  <a:pt x="7453130" y="4960112"/>
                </a:moveTo>
                <a:cubicBezTo>
                  <a:pt x="7453130" y="4960112"/>
                  <a:pt x="7451196" y="4968387"/>
                  <a:pt x="7440347" y="4970720"/>
                </a:cubicBezTo>
                <a:cubicBezTo>
                  <a:pt x="7439379" y="4974857"/>
                  <a:pt x="7438412" y="4978994"/>
                  <a:pt x="7437446" y="4983131"/>
                </a:cubicBezTo>
                <a:cubicBezTo>
                  <a:pt x="7437204" y="4984166"/>
                  <a:pt x="7437143" y="4984424"/>
                  <a:pt x="7437343" y="4984259"/>
                </a:cubicBezTo>
                <a:cubicBezTo>
                  <a:pt x="7437942" y="4983762"/>
                  <a:pt x="7440883" y="4979446"/>
                  <a:pt x="7448296" y="4980798"/>
                </a:cubicBezTo>
                <a:cubicBezTo>
                  <a:pt x="7447328" y="4984935"/>
                  <a:pt x="7436478" y="4987269"/>
                  <a:pt x="7446361" y="4989073"/>
                </a:cubicBezTo>
                <a:lnTo>
                  <a:pt x="7448296" y="4980798"/>
                </a:lnTo>
                <a:close/>
                <a:moveTo>
                  <a:pt x="7543543" y="4959933"/>
                </a:moveTo>
                <a:cubicBezTo>
                  <a:pt x="7541280" y="4961376"/>
                  <a:pt x="7540705" y="4962368"/>
                  <a:pt x="7540977" y="4962978"/>
                </a:cubicBezTo>
                <a:cubicBezTo>
                  <a:pt x="7541382" y="4963893"/>
                  <a:pt x="7543692" y="4963948"/>
                  <a:pt x="7545066" y="4963365"/>
                </a:cubicBezTo>
                <a:cubicBezTo>
                  <a:pt x="7546441" y="4962783"/>
                  <a:pt x="7546880" y="4961564"/>
                  <a:pt x="7543543" y="4959933"/>
                </a:cubicBezTo>
                <a:close/>
                <a:moveTo>
                  <a:pt x="1486421" y="4957937"/>
                </a:moveTo>
                <a:cubicBezTo>
                  <a:pt x="1482933" y="4956821"/>
                  <a:pt x="1477814" y="4960802"/>
                  <a:pt x="1480894" y="4963193"/>
                </a:cubicBezTo>
                <a:cubicBezTo>
                  <a:pt x="1481709" y="4960644"/>
                  <a:pt x="1485660" y="4963313"/>
                  <a:pt x="1486421" y="4957937"/>
                </a:cubicBezTo>
                <a:close/>
                <a:moveTo>
                  <a:pt x="3124302" y="4956696"/>
                </a:moveTo>
                <a:cubicBezTo>
                  <a:pt x="3119697" y="4956736"/>
                  <a:pt x="3115999" y="4957063"/>
                  <a:pt x="3112280" y="4957878"/>
                </a:cubicBezTo>
                <a:cubicBezTo>
                  <a:pt x="3119632" y="4958206"/>
                  <a:pt x="3119632" y="4958206"/>
                  <a:pt x="3119542" y="4960165"/>
                </a:cubicBezTo>
                <a:cubicBezTo>
                  <a:pt x="3119542" y="4960165"/>
                  <a:pt x="3112192" y="4959838"/>
                  <a:pt x="3112105" y="4961797"/>
                </a:cubicBezTo>
                <a:cubicBezTo>
                  <a:pt x="3119457" y="4962126"/>
                  <a:pt x="3119368" y="4964085"/>
                  <a:pt x="3119282" y="4966045"/>
                </a:cubicBezTo>
                <a:cubicBezTo>
                  <a:pt x="3126371" y="4972254"/>
                  <a:pt x="3126109" y="4978132"/>
                  <a:pt x="3125934" y="4982052"/>
                </a:cubicBezTo>
                <a:cubicBezTo>
                  <a:pt x="3125847" y="4984010"/>
                  <a:pt x="3111141" y="4983354"/>
                  <a:pt x="3118406" y="4985643"/>
                </a:cubicBezTo>
                <a:cubicBezTo>
                  <a:pt x="3118318" y="4987602"/>
                  <a:pt x="3118406" y="4985643"/>
                  <a:pt x="3125757" y="4985971"/>
                </a:cubicBezTo>
                <a:cubicBezTo>
                  <a:pt x="3133111" y="4986299"/>
                  <a:pt x="3133111" y="4986299"/>
                  <a:pt x="3133111" y="4986299"/>
                </a:cubicBezTo>
                <a:cubicBezTo>
                  <a:pt x="3147814" y="4986957"/>
                  <a:pt x="3147902" y="4984997"/>
                  <a:pt x="3155256" y="4985324"/>
                </a:cubicBezTo>
                <a:cubicBezTo>
                  <a:pt x="3155167" y="4987285"/>
                  <a:pt x="3155080" y="4989245"/>
                  <a:pt x="3155080" y="4989245"/>
                </a:cubicBezTo>
                <a:cubicBezTo>
                  <a:pt x="3162432" y="4989573"/>
                  <a:pt x="3162432" y="4989573"/>
                  <a:pt x="3162432" y="4989573"/>
                </a:cubicBezTo>
                <a:cubicBezTo>
                  <a:pt x="3162432" y="4989573"/>
                  <a:pt x="3169784" y="4989902"/>
                  <a:pt x="3169784" y="4989902"/>
                </a:cubicBezTo>
                <a:cubicBezTo>
                  <a:pt x="3169872" y="4987941"/>
                  <a:pt x="3169872" y="4987941"/>
                  <a:pt x="3169872" y="4987941"/>
                </a:cubicBezTo>
                <a:cubicBezTo>
                  <a:pt x="3162519" y="4987613"/>
                  <a:pt x="3162607" y="4985653"/>
                  <a:pt x="3162607" y="4985653"/>
                </a:cubicBezTo>
                <a:cubicBezTo>
                  <a:pt x="3162607" y="4985653"/>
                  <a:pt x="3162607" y="4985653"/>
                  <a:pt x="3162694" y="4983693"/>
                </a:cubicBezTo>
                <a:cubicBezTo>
                  <a:pt x="3162694" y="4983693"/>
                  <a:pt x="3162780" y="4981733"/>
                  <a:pt x="3162780" y="4981733"/>
                </a:cubicBezTo>
                <a:cubicBezTo>
                  <a:pt x="3155430" y="4981405"/>
                  <a:pt x="3155430" y="4981405"/>
                  <a:pt x="3155518" y="4979446"/>
                </a:cubicBezTo>
                <a:cubicBezTo>
                  <a:pt x="3155518" y="4979446"/>
                  <a:pt x="3155605" y="4977486"/>
                  <a:pt x="3155605" y="4977486"/>
                </a:cubicBezTo>
                <a:cubicBezTo>
                  <a:pt x="3155693" y="4975526"/>
                  <a:pt x="3170486" y="4974223"/>
                  <a:pt x="3163219" y="4971935"/>
                </a:cubicBezTo>
                <a:cubicBezTo>
                  <a:pt x="3163219" y="4971935"/>
                  <a:pt x="3163219" y="4971935"/>
                  <a:pt x="3155868" y="4971606"/>
                </a:cubicBezTo>
                <a:cubicBezTo>
                  <a:pt x="3155868" y="4971606"/>
                  <a:pt x="3155955" y="4969647"/>
                  <a:pt x="3148604" y="4969319"/>
                </a:cubicBezTo>
                <a:cubicBezTo>
                  <a:pt x="3148515" y="4971278"/>
                  <a:pt x="3148515" y="4971278"/>
                  <a:pt x="3148515" y="4971278"/>
                </a:cubicBezTo>
                <a:cubicBezTo>
                  <a:pt x="3141163" y="4970949"/>
                  <a:pt x="3141163" y="4970949"/>
                  <a:pt x="3141076" y="4972910"/>
                </a:cubicBezTo>
                <a:cubicBezTo>
                  <a:pt x="3141163" y="4970949"/>
                  <a:pt x="3141163" y="4970949"/>
                  <a:pt x="3141163" y="4970949"/>
                </a:cubicBezTo>
                <a:cubicBezTo>
                  <a:pt x="3133811" y="4970620"/>
                  <a:pt x="3141426" y="4965070"/>
                  <a:pt x="3141513" y="4963111"/>
                </a:cubicBezTo>
                <a:cubicBezTo>
                  <a:pt x="3148866" y="4963440"/>
                  <a:pt x="3148866" y="4963440"/>
                  <a:pt x="3148866" y="4963440"/>
                </a:cubicBezTo>
                <a:cubicBezTo>
                  <a:pt x="3148866" y="4963440"/>
                  <a:pt x="3148866" y="4963440"/>
                  <a:pt x="3148953" y="4961478"/>
                </a:cubicBezTo>
                <a:cubicBezTo>
                  <a:pt x="3141600" y="4961151"/>
                  <a:pt x="3141600" y="4961151"/>
                  <a:pt x="3141600" y="4961151"/>
                </a:cubicBezTo>
                <a:cubicBezTo>
                  <a:pt x="3141688" y="4959191"/>
                  <a:pt x="3141688" y="4959191"/>
                  <a:pt x="3141776" y="4957232"/>
                </a:cubicBezTo>
                <a:cubicBezTo>
                  <a:pt x="3134423" y="4956903"/>
                  <a:pt x="3128909" y="4956657"/>
                  <a:pt x="3124302" y="4956696"/>
                </a:cubicBezTo>
                <a:close/>
                <a:moveTo>
                  <a:pt x="2943638" y="4955015"/>
                </a:moveTo>
                <a:cubicBezTo>
                  <a:pt x="2938003" y="4955252"/>
                  <a:pt x="2932344" y="4955976"/>
                  <a:pt x="2924858" y="4955643"/>
                </a:cubicBezTo>
                <a:cubicBezTo>
                  <a:pt x="2924770" y="4957594"/>
                  <a:pt x="2932169" y="4959879"/>
                  <a:pt x="2932083" y="4961830"/>
                </a:cubicBezTo>
                <a:cubicBezTo>
                  <a:pt x="2932083" y="4961830"/>
                  <a:pt x="2939655" y="4960213"/>
                  <a:pt x="2947141" y="4960547"/>
                </a:cubicBezTo>
                <a:cubicBezTo>
                  <a:pt x="2939655" y="4960213"/>
                  <a:pt x="2939743" y="4958262"/>
                  <a:pt x="2939743" y="4958262"/>
                </a:cubicBezTo>
                <a:cubicBezTo>
                  <a:pt x="2947229" y="4958596"/>
                  <a:pt x="2947229" y="4958596"/>
                  <a:pt x="2954715" y="4958931"/>
                </a:cubicBezTo>
                <a:cubicBezTo>
                  <a:pt x="2962288" y="4957314"/>
                  <a:pt x="2954802" y="4956980"/>
                  <a:pt x="2962288" y="4957314"/>
                </a:cubicBezTo>
                <a:cubicBezTo>
                  <a:pt x="2954888" y="4955029"/>
                  <a:pt x="2949274" y="4954778"/>
                  <a:pt x="2943638" y="4955015"/>
                </a:cubicBezTo>
                <a:close/>
                <a:moveTo>
                  <a:pt x="1491669" y="4954504"/>
                </a:moveTo>
                <a:cubicBezTo>
                  <a:pt x="1490027" y="4954930"/>
                  <a:pt x="1488801" y="4956403"/>
                  <a:pt x="1490712" y="4959312"/>
                </a:cubicBezTo>
                <a:cubicBezTo>
                  <a:pt x="1493740" y="4957984"/>
                  <a:pt x="1494937" y="4956837"/>
                  <a:pt x="1495108" y="4955981"/>
                </a:cubicBezTo>
                <a:cubicBezTo>
                  <a:pt x="1495361" y="4954699"/>
                  <a:pt x="1493309" y="4954078"/>
                  <a:pt x="1491669" y="4954504"/>
                </a:cubicBezTo>
                <a:close/>
                <a:moveTo>
                  <a:pt x="2872297" y="4952875"/>
                </a:moveTo>
                <a:cubicBezTo>
                  <a:pt x="2864634" y="4954512"/>
                  <a:pt x="2864634" y="4954512"/>
                  <a:pt x="2872121" y="4956825"/>
                </a:cubicBezTo>
                <a:cubicBezTo>
                  <a:pt x="2857059" y="4954175"/>
                  <a:pt x="2841731" y="4957445"/>
                  <a:pt x="2841556" y="4961394"/>
                </a:cubicBezTo>
                <a:cubicBezTo>
                  <a:pt x="2849131" y="4961733"/>
                  <a:pt x="2849042" y="4963707"/>
                  <a:pt x="2856617" y="4964045"/>
                </a:cubicBezTo>
                <a:cubicBezTo>
                  <a:pt x="2856794" y="4960097"/>
                  <a:pt x="2871767" y="4964722"/>
                  <a:pt x="2879344" y="4965060"/>
                </a:cubicBezTo>
                <a:cubicBezTo>
                  <a:pt x="2879519" y="4961112"/>
                  <a:pt x="2887095" y="4961450"/>
                  <a:pt x="2887183" y="4959476"/>
                </a:cubicBezTo>
                <a:cubicBezTo>
                  <a:pt x="2872033" y="4958799"/>
                  <a:pt x="2879872" y="4953214"/>
                  <a:pt x="2872297" y="4952875"/>
                </a:cubicBezTo>
                <a:close/>
                <a:moveTo>
                  <a:pt x="2909882" y="4951063"/>
                </a:moveTo>
                <a:cubicBezTo>
                  <a:pt x="2902670" y="4952603"/>
                  <a:pt x="2902670" y="4952603"/>
                  <a:pt x="2895458" y="4954143"/>
                </a:cubicBezTo>
                <a:cubicBezTo>
                  <a:pt x="2895458" y="4954143"/>
                  <a:pt x="2895375" y="4956001"/>
                  <a:pt x="2895375" y="4956001"/>
                </a:cubicBezTo>
                <a:cubicBezTo>
                  <a:pt x="2902504" y="4956319"/>
                  <a:pt x="2907893" y="4955629"/>
                  <a:pt x="2910619" y="4954587"/>
                </a:cubicBezTo>
                <a:cubicBezTo>
                  <a:pt x="2913344" y="4953545"/>
                  <a:pt x="2913404" y="4952152"/>
                  <a:pt x="2909882" y="4951063"/>
                </a:cubicBezTo>
                <a:close/>
                <a:moveTo>
                  <a:pt x="3201759" y="4948739"/>
                </a:moveTo>
                <a:cubicBezTo>
                  <a:pt x="3194323" y="4950269"/>
                  <a:pt x="3194241" y="4952128"/>
                  <a:pt x="3194241" y="4952128"/>
                </a:cubicBezTo>
                <a:cubicBezTo>
                  <a:pt x="3186972" y="4949941"/>
                  <a:pt x="3186972" y="4949941"/>
                  <a:pt x="3179620" y="4949612"/>
                </a:cubicBezTo>
                <a:cubicBezTo>
                  <a:pt x="3179537" y="4951470"/>
                  <a:pt x="3179371" y="4955186"/>
                  <a:pt x="3179287" y="4957045"/>
                </a:cubicBezTo>
                <a:cubicBezTo>
                  <a:pt x="3186558" y="4959231"/>
                  <a:pt x="3186558" y="4959231"/>
                  <a:pt x="3193909" y="4959560"/>
                </a:cubicBezTo>
                <a:cubicBezTo>
                  <a:pt x="3197626" y="4958794"/>
                  <a:pt x="3201407" y="4956636"/>
                  <a:pt x="3203348" y="4954396"/>
                </a:cubicBezTo>
                <a:cubicBezTo>
                  <a:pt x="3205290" y="4952155"/>
                  <a:pt x="3205395" y="4949832"/>
                  <a:pt x="3201759" y="4948739"/>
                </a:cubicBezTo>
                <a:close/>
                <a:moveTo>
                  <a:pt x="2775159" y="4948538"/>
                </a:moveTo>
                <a:cubicBezTo>
                  <a:pt x="2775159" y="4948538"/>
                  <a:pt x="2767047" y="4950269"/>
                  <a:pt x="2766952" y="4952360"/>
                </a:cubicBezTo>
                <a:cubicBezTo>
                  <a:pt x="2766952" y="4952360"/>
                  <a:pt x="2774973" y="4952719"/>
                  <a:pt x="2782994" y="4953077"/>
                </a:cubicBezTo>
                <a:cubicBezTo>
                  <a:pt x="2783088" y="4950986"/>
                  <a:pt x="2783180" y="4948896"/>
                  <a:pt x="2775159" y="4948538"/>
                </a:cubicBezTo>
                <a:close/>
                <a:moveTo>
                  <a:pt x="8517103" y="4947323"/>
                </a:moveTo>
                <a:cubicBezTo>
                  <a:pt x="8514941" y="4945144"/>
                  <a:pt x="8514618" y="4947025"/>
                  <a:pt x="8514963" y="4948905"/>
                </a:cubicBezTo>
                <a:lnTo>
                  <a:pt x="8516305" y="4950040"/>
                </a:lnTo>
                <a:lnTo>
                  <a:pt x="8516163" y="4950134"/>
                </a:lnTo>
                <a:cubicBezTo>
                  <a:pt x="8516107" y="4950243"/>
                  <a:pt x="8516267" y="4950342"/>
                  <a:pt x="8516840" y="4950491"/>
                </a:cubicBezTo>
                <a:lnTo>
                  <a:pt x="8516305" y="4950040"/>
                </a:lnTo>
                <a:lnTo>
                  <a:pt x="8516777" y="4949722"/>
                </a:lnTo>
                <a:cubicBezTo>
                  <a:pt x="8517351" y="4949353"/>
                  <a:pt x="8517991" y="4948709"/>
                  <a:pt x="8517103" y="4947323"/>
                </a:cubicBezTo>
                <a:close/>
                <a:moveTo>
                  <a:pt x="2752943" y="4946148"/>
                </a:moveTo>
                <a:cubicBezTo>
                  <a:pt x="2745647" y="4949547"/>
                  <a:pt x="2759823" y="4952042"/>
                  <a:pt x="2767120" y="4948644"/>
                </a:cubicBezTo>
                <a:cubicBezTo>
                  <a:pt x="2759988" y="4948325"/>
                  <a:pt x="2760072" y="4946468"/>
                  <a:pt x="2752943" y="4946148"/>
                </a:cubicBezTo>
                <a:close/>
                <a:moveTo>
                  <a:pt x="3075342" y="4945188"/>
                </a:moveTo>
                <a:cubicBezTo>
                  <a:pt x="3075256" y="4947114"/>
                  <a:pt x="3075168" y="4949041"/>
                  <a:pt x="3075083" y="4950967"/>
                </a:cubicBezTo>
                <a:cubicBezTo>
                  <a:pt x="3075168" y="4949041"/>
                  <a:pt x="3067770" y="4946780"/>
                  <a:pt x="3067683" y="4948706"/>
                </a:cubicBezTo>
                <a:cubicBezTo>
                  <a:pt x="3060026" y="4952225"/>
                  <a:pt x="3074739" y="4958673"/>
                  <a:pt x="3059509" y="4963784"/>
                </a:cubicBezTo>
                <a:cubicBezTo>
                  <a:pt x="3052109" y="4961523"/>
                  <a:pt x="3044624" y="4961189"/>
                  <a:pt x="3036966" y="4964708"/>
                </a:cubicBezTo>
                <a:cubicBezTo>
                  <a:pt x="3044365" y="4966969"/>
                  <a:pt x="3051851" y="4967303"/>
                  <a:pt x="3066822" y="4967970"/>
                </a:cubicBezTo>
                <a:cubicBezTo>
                  <a:pt x="3066737" y="4969898"/>
                  <a:pt x="3066651" y="4971825"/>
                  <a:pt x="3074050" y="4974085"/>
                </a:cubicBezTo>
                <a:cubicBezTo>
                  <a:pt x="3073965" y="4976011"/>
                  <a:pt x="3073965" y="4976011"/>
                  <a:pt x="3073878" y="4977937"/>
                </a:cubicBezTo>
                <a:cubicBezTo>
                  <a:pt x="3081451" y="4976345"/>
                  <a:pt x="3088936" y="4976680"/>
                  <a:pt x="3089022" y="4974753"/>
                </a:cubicBezTo>
                <a:cubicBezTo>
                  <a:pt x="3096508" y="4975087"/>
                  <a:pt x="3096508" y="4975087"/>
                  <a:pt x="3096508" y="4975087"/>
                </a:cubicBezTo>
                <a:cubicBezTo>
                  <a:pt x="3096593" y="4973161"/>
                  <a:pt x="3096593" y="4973161"/>
                  <a:pt x="3096593" y="4973161"/>
                </a:cubicBezTo>
                <a:cubicBezTo>
                  <a:pt x="3096593" y="4973161"/>
                  <a:pt x="3096593" y="4973161"/>
                  <a:pt x="3089108" y="4972827"/>
                </a:cubicBezTo>
                <a:cubicBezTo>
                  <a:pt x="3089108" y="4972827"/>
                  <a:pt x="3081622" y="4972492"/>
                  <a:pt x="3081708" y="4970567"/>
                </a:cubicBezTo>
                <a:cubicBezTo>
                  <a:pt x="3096853" y="4967382"/>
                  <a:pt x="3074654" y="4960599"/>
                  <a:pt x="3089796" y="4957416"/>
                </a:cubicBezTo>
                <a:cubicBezTo>
                  <a:pt x="3097282" y="4957750"/>
                  <a:pt x="3097282" y="4957750"/>
                  <a:pt x="3097282" y="4957750"/>
                </a:cubicBezTo>
                <a:cubicBezTo>
                  <a:pt x="3097196" y="4959677"/>
                  <a:pt x="3097196" y="4959677"/>
                  <a:pt x="3104681" y="4960010"/>
                </a:cubicBezTo>
                <a:cubicBezTo>
                  <a:pt x="3104768" y="4958084"/>
                  <a:pt x="3106725" y="4956240"/>
                  <a:pt x="3107737" y="4954597"/>
                </a:cubicBezTo>
                <a:cubicBezTo>
                  <a:pt x="3108746" y="4952953"/>
                  <a:pt x="3108811" y="4951509"/>
                  <a:pt x="3105113" y="4950378"/>
                </a:cubicBezTo>
                <a:cubicBezTo>
                  <a:pt x="3105113" y="4950378"/>
                  <a:pt x="3105113" y="4950378"/>
                  <a:pt x="3097627" y="4950043"/>
                </a:cubicBezTo>
                <a:cubicBezTo>
                  <a:pt x="3097541" y="4951971"/>
                  <a:pt x="3097454" y="4953897"/>
                  <a:pt x="3089883" y="4955489"/>
                </a:cubicBezTo>
                <a:cubicBezTo>
                  <a:pt x="3082483" y="4953228"/>
                  <a:pt x="3082655" y="4949375"/>
                  <a:pt x="3082827" y="4945522"/>
                </a:cubicBezTo>
                <a:cubicBezTo>
                  <a:pt x="3075342" y="4945188"/>
                  <a:pt x="3082827" y="4945522"/>
                  <a:pt x="3075342" y="4945188"/>
                </a:cubicBezTo>
                <a:close/>
                <a:moveTo>
                  <a:pt x="2925374" y="4944076"/>
                </a:moveTo>
                <a:cubicBezTo>
                  <a:pt x="2917268" y="4945634"/>
                  <a:pt x="2909334" y="4943358"/>
                  <a:pt x="2909248" y="4945275"/>
                </a:cubicBezTo>
                <a:cubicBezTo>
                  <a:pt x="2925290" y="4945992"/>
                  <a:pt x="2908991" y="4951024"/>
                  <a:pt x="2925032" y="4951741"/>
                </a:cubicBezTo>
                <a:cubicBezTo>
                  <a:pt x="2933139" y="4950182"/>
                  <a:pt x="2933396" y="4944434"/>
                  <a:pt x="2925374" y="4944076"/>
                </a:cubicBezTo>
                <a:close/>
                <a:moveTo>
                  <a:pt x="3223403" y="4943990"/>
                </a:moveTo>
                <a:cubicBezTo>
                  <a:pt x="3221368" y="4944553"/>
                  <a:pt x="3221329" y="4945425"/>
                  <a:pt x="3225339" y="4945604"/>
                </a:cubicBezTo>
                <a:cubicBezTo>
                  <a:pt x="3225339" y="4945604"/>
                  <a:pt x="3233437" y="4944220"/>
                  <a:pt x="3233437" y="4944220"/>
                </a:cubicBezTo>
                <a:cubicBezTo>
                  <a:pt x="3229466" y="4943170"/>
                  <a:pt x="3225436" y="4943426"/>
                  <a:pt x="3223403" y="4943990"/>
                </a:cubicBezTo>
                <a:close/>
                <a:moveTo>
                  <a:pt x="3178672" y="4942701"/>
                </a:moveTo>
                <a:cubicBezTo>
                  <a:pt x="3171908" y="4942301"/>
                  <a:pt x="3171821" y="4944260"/>
                  <a:pt x="3171681" y="4947396"/>
                </a:cubicBezTo>
                <a:cubicBezTo>
                  <a:pt x="3179700" y="4947754"/>
                  <a:pt x="3179700" y="4947754"/>
                  <a:pt x="3187722" y="4948113"/>
                </a:cubicBezTo>
                <a:cubicBezTo>
                  <a:pt x="3187722" y="4948113"/>
                  <a:pt x="3187722" y="4948113"/>
                  <a:pt x="3187629" y="4950203"/>
                </a:cubicBezTo>
                <a:cubicBezTo>
                  <a:pt x="3187629" y="4950203"/>
                  <a:pt x="3187629" y="4950203"/>
                  <a:pt x="3195650" y="4950561"/>
                </a:cubicBezTo>
                <a:cubicBezTo>
                  <a:pt x="3195744" y="4948470"/>
                  <a:pt x="3195744" y="4948470"/>
                  <a:pt x="3195744" y="4948470"/>
                </a:cubicBezTo>
                <a:cubicBezTo>
                  <a:pt x="3187722" y="4948113"/>
                  <a:pt x="3187722" y="4948113"/>
                  <a:pt x="3187722" y="4948113"/>
                </a:cubicBezTo>
                <a:cubicBezTo>
                  <a:pt x="3187815" y="4946023"/>
                  <a:pt x="3187910" y="4943931"/>
                  <a:pt x="3187910" y="4943931"/>
                </a:cubicBezTo>
                <a:cubicBezTo>
                  <a:pt x="3183922" y="4943230"/>
                  <a:pt x="3180927" y="4942834"/>
                  <a:pt x="3178672" y="4942701"/>
                </a:cubicBezTo>
                <a:close/>
                <a:moveTo>
                  <a:pt x="3147450" y="4942649"/>
                </a:moveTo>
                <a:cubicBezTo>
                  <a:pt x="3144442" y="4942515"/>
                  <a:pt x="3142413" y="4942947"/>
                  <a:pt x="3142367" y="4943993"/>
                </a:cubicBezTo>
                <a:cubicBezTo>
                  <a:pt x="3142367" y="4943993"/>
                  <a:pt x="3158313" y="4946800"/>
                  <a:pt x="3158408" y="4944709"/>
                </a:cubicBezTo>
                <a:cubicBezTo>
                  <a:pt x="3154443" y="4943485"/>
                  <a:pt x="3150457" y="4942783"/>
                  <a:pt x="3147450" y="4942649"/>
                </a:cubicBezTo>
                <a:close/>
                <a:moveTo>
                  <a:pt x="1490485" y="4941766"/>
                </a:moveTo>
                <a:cubicBezTo>
                  <a:pt x="1488510" y="4942395"/>
                  <a:pt x="1487343" y="4943824"/>
                  <a:pt x="1488860" y="4946470"/>
                </a:cubicBezTo>
                <a:cubicBezTo>
                  <a:pt x="1490973" y="4942824"/>
                  <a:pt x="1491874" y="4948875"/>
                  <a:pt x="1494447" y="4949699"/>
                </a:cubicBezTo>
                <a:cubicBezTo>
                  <a:pt x="1495284" y="4947085"/>
                  <a:pt x="1497001" y="4947635"/>
                  <a:pt x="1498276" y="4946603"/>
                </a:cubicBezTo>
                <a:cubicBezTo>
                  <a:pt x="1496979" y="4944746"/>
                  <a:pt x="1493548" y="4943648"/>
                  <a:pt x="1496958" y="4941857"/>
                </a:cubicBezTo>
                <a:cubicBezTo>
                  <a:pt x="1495242" y="4941309"/>
                  <a:pt x="1492459" y="4941138"/>
                  <a:pt x="1490485" y="4941766"/>
                </a:cubicBezTo>
                <a:close/>
                <a:moveTo>
                  <a:pt x="2992463" y="4941486"/>
                </a:moveTo>
                <a:cubicBezTo>
                  <a:pt x="2992463" y="4941486"/>
                  <a:pt x="2992463" y="4941486"/>
                  <a:pt x="2992400" y="4942880"/>
                </a:cubicBezTo>
                <a:cubicBezTo>
                  <a:pt x="3000422" y="4943238"/>
                  <a:pt x="3000422" y="4943238"/>
                  <a:pt x="3000422" y="4943238"/>
                </a:cubicBezTo>
                <a:cubicBezTo>
                  <a:pt x="3000484" y="4941844"/>
                  <a:pt x="3000484" y="4941844"/>
                  <a:pt x="3000484" y="4941844"/>
                </a:cubicBezTo>
                <a:cubicBezTo>
                  <a:pt x="2992463" y="4941486"/>
                  <a:pt x="2992463" y="4941486"/>
                  <a:pt x="2992463" y="4941486"/>
                </a:cubicBezTo>
                <a:close/>
                <a:moveTo>
                  <a:pt x="8531873" y="4941416"/>
                </a:moveTo>
                <a:cubicBezTo>
                  <a:pt x="8533852" y="4943898"/>
                  <a:pt x="8535477" y="4946841"/>
                  <a:pt x="8536901" y="4950052"/>
                </a:cubicBezTo>
                <a:lnTo>
                  <a:pt x="8539321" y="4956533"/>
                </a:lnTo>
                <a:lnTo>
                  <a:pt x="8539261" y="4956615"/>
                </a:lnTo>
                <a:cubicBezTo>
                  <a:pt x="8537051" y="4958058"/>
                  <a:pt x="8534377" y="4958782"/>
                  <a:pt x="8531587" y="4958924"/>
                </a:cubicBezTo>
                <a:lnTo>
                  <a:pt x="8530976" y="4958837"/>
                </a:lnTo>
                <a:lnTo>
                  <a:pt x="8530671" y="4957284"/>
                </a:lnTo>
                <a:cubicBezTo>
                  <a:pt x="8529792" y="4951200"/>
                  <a:pt x="8529808" y="4945984"/>
                  <a:pt x="8531873" y="4941416"/>
                </a:cubicBezTo>
                <a:close/>
                <a:moveTo>
                  <a:pt x="2767586" y="4940537"/>
                </a:moveTo>
                <a:cubicBezTo>
                  <a:pt x="2767586" y="4940537"/>
                  <a:pt x="2765885" y="4941552"/>
                  <a:pt x="2765316" y="4943008"/>
                </a:cubicBezTo>
                <a:lnTo>
                  <a:pt x="2765795" y="4944627"/>
                </a:lnTo>
                <a:lnTo>
                  <a:pt x="2763285" y="4944515"/>
                </a:lnTo>
                <a:cubicBezTo>
                  <a:pt x="2761279" y="4944427"/>
                  <a:pt x="2759274" y="4944337"/>
                  <a:pt x="2759274" y="4944337"/>
                </a:cubicBezTo>
                <a:cubicBezTo>
                  <a:pt x="2759180" y="4946428"/>
                  <a:pt x="2759180" y="4946428"/>
                  <a:pt x="2759180" y="4946428"/>
                </a:cubicBezTo>
                <a:cubicBezTo>
                  <a:pt x="2759180" y="4946428"/>
                  <a:pt x="2767202" y="4946785"/>
                  <a:pt x="2767202" y="4946785"/>
                </a:cubicBezTo>
                <a:cubicBezTo>
                  <a:pt x="2783244" y="4947502"/>
                  <a:pt x="2783337" y="4945412"/>
                  <a:pt x="2783430" y="4943321"/>
                </a:cubicBezTo>
                <a:cubicBezTo>
                  <a:pt x="2779419" y="4943142"/>
                  <a:pt x="2776906" y="4943160"/>
                  <a:pt x="2775268" y="4943317"/>
                </a:cubicBezTo>
                <a:cubicBezTo>
                  <a:pt x="2770349" y="4943785"/>
                  <a:pt x="2773286" y="4945486"/>
                  <a:pt x="2767202" y="4946785"/>
                </a:cubicBezTo>
                <a:cubicBezTo>
                  <a:pt x="2767202" y="4946785"/>
                  <a:pt x="2767202" y="4946785"/>
                  <a:pt x="2767296" y="4944695"/>
                </a:cubicBezTo>
                <a:lnTo>
                  <a:pt x="2766992" y="4944681"/>
                </a:lnTo>
                <a:lnTo>
                  <a:pt x="2768708" y="4944334"/>
                </a:lnTo>
                <a:cubicBezTo>
                  <a:pt x="2769276" y="4942878"/>
                  <a:pt x="2769276" y="4942878"/>
                  <a:pt x="2770977" y="4941863"/>
                </a:cubicBezTo>
                <a:cubicBezTo>
                  <a:pt x="2770977" y="4941863"/>
                  <a:pt x="2770977" y="4941863"/>
                  <a:pt x="2769846" y="4941421"/>
                </a:cubicBezTo>
                <a:cubicBezTo>
                  <a:pt x="2769846" y="4941421"/>
                  <a:pt x="2768715" y="4940978"/>
                  <a:pt x="2767586" y="4940537"/>
                </a:cubicBezTo>
                <a:close/>
                <a:moveTo>
                  <a:pt x="2828142" y="4939916"/>
                </a:moveTo>
                <a:cubicBezTo>
                  <a:pt x="2835641" y="4940251"/>
                  <a:pt x="2843140" y="4940586"/>
                  <a:pt x="2843055" y="4942505"/>
                </a:cubicBezTo>
                <a:cubicBezTo>
                  <a:pt x="2835641" y="4940251"/>
                  <a:pt x="2842968" y="4944423"/>
                  <a:pt x="2835470" y="4944089"/>
                </a:cubicBezTo>
                <a:cubicBezTo>
                  <a:pt x="2820470" y="4943420"/>
                  <a:pt x="2835555" y="4942170"/>
                  <a:pt x="2828142" y="4939916"/>
                </a:cubicBezTo>
                <a:close/>
                <a:moveTo>
                  <a:pt x="8521555" y="4939016"/>
                </a:moveTo>
                <a:cubicBezTo>
                  <a:pt x="8519831" y="4938860"/>
                  <a:pt x="8518649" y="4940425"/>
                  <a:pt x="8518239" y="4941783"/>
                </a:cubicBezTo>
                <a:lnTo>
                  <a:pt x="8518237" y="4942545"/>
                </a:lnTo>
                <a:lnTo>
                  <a:pt x="8517849" y="4941984"/>
                </a:lnTo>
                <a:cubicBezTo>
                  <a:pt x="8517365" y="4944156"/>
                  <a:pt x="8519363" y="4947924"/>
                  <a:pt x="8520858" y="4949712"/>
                </a:cubicBezTo>
                <a:cubicBezTo>
                  <a:pt x="8520352" y="4947733"/>
                  <a:pt x="8520221" y="4946200"/>
                  <a:pt x="8519905" y="4944963"/>
                </a:cubicBezTo>
                <a:lnTo>
                  <a:pt x="8518805" y="4943367"/>
                </a:lnTo>
                <a:lnTo>
                  <a:pt x="8519556" y="4943296"/>
                </a:lnTo>
                <a:cubicBezTo>
                  <a:pt x="8519375" y="4942723"/>
                  <a:pt x="8519889" y="4942583"/>
                  <a:pt x="8520578" y="4942552"/>
                </a:cubicBezTo>
                <a:lnTo>
                  <a:pt x="8520999" y="4942533"/>
                </a:lnTo>
                <a:lnTo>
                  <a:pt x="8521052" y="4943543"/>
                </a:lnTo>
                <a:cubicBezTo>
                  <a:pt x="8521068" y="4944181"/>
                  <a:pt x="8521255" y="4944913"/>
                  <a:pt x="8522185" y="4946271"/>
                </a:cubicBezTo>
                <a:cubicBezTo>
                  <a:pt x="8522990" y="4947141"/>
                  <a:pt x="8522958" y="4945865"/>
                  <a:pt x="8522584" y="4944399"/>
                </a:cubicBezTo>
                <a:lnTo>
                  <a:pt x="8521551" y="4942508"/>
                </a:lnTo>
                <a:lnTo>
                  <a:pt x="8522645" y="4942460"/>
                </a:lnTo>
                <a:cubicBezTo>
                  <a:pt x="8522281" y="4941312"/>
                  <a:pt x="8521919" y="4940165"/>
                  <a:pt x="8521555" y="4939016"/>
                </a:cubicBezTo>
                <a:close/>
                <a:moveTo>
                  <a:pt x="2971696" y="4936569"/>
                </a:moveTo>
                <a:cubicBezTo>
                  <a:pt x="2964122" y="4936231"/>
                  <a:pt x="2964032" y="4938221"/>
                  <a:pt x="2971519" y="4940551"/>
                </a:cubicBezTo>
                <a:cubicBezTo>
                  <a:pt x="2971519" y="4940551"/>
                  <a:pt x="2979094" y="4940890"/>
                  <a:pt x="2979183" y="4938898"/>
                </a:cubicBezTo>
                <a:cubicBezTo>
                  <a:pt x="2979272" y="4936907"/>
                  <a:pt x="2979272" y="4936907"/>
                  <a:pt x="2971696" y="4936569"/>
                </a:cubicBezTo>
                <a:close/>
                <a:moveTo>
                  <a:pt x="2846614" y="4936385"/>
                </a:moveTo>
                <a:cubicBezTo>
                  <a:pt x="2846150" y="4936273"/>
                  <a:pt x="2845208" y="4936351"/>
                  <a:pt x="2843311" y="4936748"/>
                </a:cubicBezTo>
                <a:cubicBezTo>
                  <a:pt x="2835812" y="4936413"/>
                  <a:pt x="2835726" y="4938332"/>
                  <a:pt x="2828142" y="4939916"/>
                </a:cubicBezTo>
                <a:cubicBezTo>
                  <a:pt x="2820556" y="4941501"/>
                  <a:pt x="2812973" y="4943085"/>
                  <a:pt x="2820384" y="4945338"/>
                </a:cubicBezTo>
                <a:cubicBezTo>
                  <a:pt x="2812887" y="4945003"/>
                  <a:pt x="2812887" y="4945003"/>
                  <a:pt x="2812887" y="4945003"/>
                </a:cubicBezTo>
                <a:cubicBezTo>
                  <a:pt x="2812887" y="4945003"/>
                  <a:pt x="2812887" y="4945003"/>
                  <a:pt x="2805387" y="4944669"/>
                </a:cubicBezTo>
                <a:cubicBezTo>
                  <a:pt x="2805302" y="4946587"/>
                  <a:pt x="2805302" y="4946587"/>
                  <a:pt x="2805302" y="4946587"/>
                </a:cubicBezTo>
                <a:cubicBezTo>
                  <a:pt x="2805302" y="4946587"/>
                  <a:pt x="2805217" y="4948506"/>
                  <a:pt x="2797717" y="4948171"/>
                </a:cubicBezTo>
                <a:cubicBezTo>
                  <a:pt x="2790218" y="4947836"/>
                  <a:pt x="2797803" y="4946253"/>
                  <a:pt x="2790303" y="4945917"/>
                </a:cubicBezTo>
                <a:cubicBezTo>
                  <a:pt x="2782549" y="4951340"/>
                  <a:pt x="2789960" y="4953593"/>
                  <a:pt x="2774792" y="4956762"/>
                </a:cubicBezTo>
                <a:cubicBezTo>
                  <a:pt x="2789704" y="4959352"/>
                  <a:pt x="2789361" y="4967027"/>
                  <a:pt x="2811944" y="4966113"/>
                </a:cubicBezTo>
                <a:cubicBezTo>
                  <a:pt x="2811773" y="4969951"/>
                  <a:pt x="2811688" y="4971870"/>
                  <a:pt x="2811601" y="4973789"/>
                </a:cubicBezTo>
                <a:cubicBezTo>
                  <a:pt x="2826598" y="4974459"/>
                  <a:pt x="2841512" y="4977047"/>
                  <a:pt x="2833840" y="4980552"/>
                </a:cubicBezTo>
                <a:cubicBezTo>
                  <a:pt x="2841425" y="4978967"/>
                  <a:pt x="2841339" y="4980886"/>
                  <a:pt x="2848837" y="4981220"/>
                </a:cubicBezTo>
                <a:cubicBezTo>
                  <a:pt x="2848751" y="4983140"/>
                  <a:pt x="2856166" y="4985394"/>
                  <a:pt x="2863665" y="4985729"/>
                </a:cubicBezTo>
                <a:cubicBezTo>
                  <a:pt x="2863750" y="4983810"/>
                  <a:pt x="2856251" y="4983475"/>
                  <a:pt x="2863750" y="4983810"/>
                </a:cubicBezTo>
                <a:cubicBezTo>
                  <a:pt x="2878748" y="4984479"/>
                  <a:pt x="2878577" y="4988318"/>
                  <a:pt x="2886076" y="4988653"/>
                </a:cubicBezTo>
                <a:cubicBezTo>
                  <a:pt x="2893574" y="4988989"/>
                  <a:pt x="2893746" y="4985150"/>
                  <a:pt x="2901244" y="4985485"/>
                </a:cubicBezTo>
                <a:cubicBezTo>
                  <a:pt x="2908744" y="4985819"/>
                  <a:pt x="2916328" y="4984235"/>
                  <a:pt x="2923828" y="4984570"/>
                </a:cubicBezTo>
                <a:cubicBezTo>
                  <a:pt x="2923828" y="4984570"/>
                  <a:pt x="2923742" y="4986489"/>
                  <a:pt x="2923656" y="4988408"/>
                </a:cubicBezTo>
                <a:cubicBezTo>
                  <a:pt x="2931240" y="4986824"/>
                  <a:pt x="2923571" y="4990327"/>
                  <a:pt x="2931069" y="4990663"/>
                </a:cubicBezTo>
                <a:cubicBezTo>
                  <a:pt x="2946152" y="4989413"/>
                  <a:pt x="2953480" y="4993586"/>
                  <a:pt x="2968649" y="4990418"/>
                </a:cubicBezTo>
                <a:cubicBezTo>
                  <a:pt x="2968477" y="4994255"/>
                  <a:pt x="2960980" y="4993921"/>
                  <a:pt x="2960895" y="4995840"/>
                </a:cubicBezTo>
                <a:cubicBezTo>
                  <a:pt x="2960895" y="4995840"/>
                  <a:pt x="2960808" y="4997760"/>
                  <a:pt x="2960808" y="4997760"/>
                </a:cubicBezTo>
                <a:cubicBezTo>
                  <a:pt x="2968307" y="4998095"/>
                  <a:pt x="2968307" y="4998095"/>
                  <a:pt x="2968307" y="4998095"/>
                </a:cubicBezTo>
                <a:cubicBezTo>
                  <a:pt x="2975805" y="4998429"/>
                  <a:pt x="2975891" y="4996510"/>
                  <a:pt x="2983390" y="4996845"/>
                </a:cubicBezTo>
                <a:cubicBezTo>
                  <a:pt x="2975805" y="4998429"/>
                  <a:pt x="2983220" y="5000683"/>
                  <a:pt x="2975635" y="5002267"/>
                </a:cubicBezTo>
                <a:cubicBezTo>
                  <a:pt x="2975719" y="5000348"/>
                  <a:pt x="2968134" y="5001932"/>
                  <a:pt x="2960637" y="5001597"/>
                </a:cubicBezTo>
                <a:cubicBezTo>
                  <a:pt x="2960380" y="5007355"/>
                  <a:pt x="2960380" y="5007355"/>
                  <a:pt x="2952795" y="5008938"/>
                </a:cubicBezTo>
                <a:cubicBezTo>
                  <a:pt x="2960209" y="5011192"/>
                  <a:pt x="2960294" y="5009274"/>
                  <a:pt x="2960209" y="5011192"/>
                </a:cubicBezTo>
                <a:cubicBezTo>
                  <a:pt x="2960209" y="5011192"/>
                  <a:pt x="2960209" y="5011192"/>
                  <a:pt x="2960123" y="5013111"/>
                </a:cubicBezTo>
                <a:cubicBezTo>
                  <a:pt x="2967535" y="5015366"/>
                  <a:pt x="2960037" y="5015032"/>
                  <a:pt x="2959953" y="5016950"/>
                </a:cubicBezTo>
                <a:cubicBezTo>
                  <a:pt x="2952538" y="5014696"/>
                  <a:pt x="2937453" y="5015945"/>
                  <a:pt x="2929870" y="5017529"/>
                </a:cubicBezTo>
                <a:cubicBezTo>
                  <a:pt x="2930043" y="5013691"/>
                  <a:pt x="2922371" y="5017194"/>
                  <a:pt x="2914871" y="5016860"/>
                </a:cubicBezTo>
                <a:cubicBezTo>
                  <a:pt x="2907457" y="5014605"/>
                  <a:pt x="2900131" y="5010432"/>
                  <a:pt x="2892547" y="5012016"/>
                </a:cubicBezTo>
                <a:cubicBezTo>
                  <a:pt x="2899960" y="5014270"/>
                  <a:pt x="2892460" y="5013935"/>
                  <a:pt x="2892289" y="5017774"/>
                </a:cubicBezTo>
                <a:cubicBezTo>
                  <a:pt x="2884791" y="5017439"/>
                  <a:pt x="2884791" y="5017439"/>
                  <a:pt x="2877290" y="5017104"/>
                </a:cubicBezTo>
                <a:cubicBezTo>
                  <a:pt x="2877204" y="5019023"/>
                  <a:pt x="2884704" y="5019358"/>
                  <a:pt x="2892204" y="5019693"/>
                </a:cubicBezTo>
                <a:cubicBezTo>
                  <a:pt x="2892204" y="5019693"/>
                  <a:pt x="2892289" y="5017774"/>
                  <a:pt x="2899789" y="5018108"/>
                </a:cubicBezTo>
                <a:cubicBezTo>
                  <a:pt x="2899703" y="5020029"/>
                  <a:pt x="2914700" y="5020698"/>
                  <a:pt x="2922199" y="5021033"/>
                </a:cubicBezTo>
                <a:cubicBezTo>
                  <a:pt x="2914528" y="5024535"/>
                  <a:pt x="2922027" y="5024870"/>
                  <a:pt x="2914441" y="5026454"/>
                </a:cubicBezTo>
                <a:cubicBezTo>
                  <a:pt x="2914357" y="5028374"/>
                  <a:pt x="2921856" y="5028708"/>
                  <a:pt x="2921770" y="5030628"/>
                </a:cubicBezTo>
                <a:cubicBezTo>
                  <a:pt x="2921770" y="5030628"/>
                  <a:pt x="2921684" y="5032547"/>
                  <a:pt x="2921684" y="5032547"/>
                </a:cubicBezTo>
                <a:cubicBezTo>
                  <a:pt x="2921599" y="5034466"/>
                  <a:pt x="2929098" y="5034801"/>
                  <a:pt x="2936596" y="5035135"/>
                </a:cubicBezTo>
                <a:cubicBezTo>
                  <a:pt x="2936596" y="5035135"/>
                  <a:pt x="2936682" y="5033216"/>
                  <a:pt x="2936682" y="5033216"/>
                </a:cubicBezTo>
                <a:cubicBezTo>
                  <a:pt x="2936424" y="5038974"/>
                  <a:pt x="2951509" y="5037725"/>
                  <a:pt x="2951424" y="5039644"/>
                </a:cubicBezTo>
                <a:cubicBezTo>
                  <a:pt x="2943924" y="5039308"/>
                  <a:pt x="2943838" y="5041228"/>
                  <a:pt x="2943838" y="5041228"/>
                </a:cubicBezTo>
                <a:lnTo>
                  <a:pt x="2950045" y="5046451"/>
                </a:lnTo>
                <a:lnTo>
                  <a:pt x="2944287" y="5045459"/>
                </a:lnTo>
                <a:cubicBezTo>
                  <a:pt x="2944122" y="5049176"/>
                  <a:pt x="2936768" y="5048847"/>
                  <a:pt x="2943871" y="5054751"/>
                </a:cubicBezTo>
                <a:cubicBezTo>
                  <a:pt x="2943871" y="5054751"/>
                  <a:pt x="2951223" y="5055079"/>
                  <a:pt x="2951139" y="5056937"/>
                </a:cubicBezTo>
                <a:cubicBezTo>
                  <a:pt x="2958493" y="5057266"/>
                  <a:pt x="2965846" y="5057593"/>
                  <a:pt x="2966013" y="5053877"/>
                </a:cubicBezTo>
                <a:cubicBezTo>
                  <a:pt x="2958659" y="5053549"/>
                  <a:pt x="2951391" y="5051363"/>
                  <a:pt x="2958908" y="5047974"/>
                </a:cubicBezTo>
                <a:lnTo>
                  <a:pt x="2952896" y="5046940"/>
                </a:lnTo>
                <a:lnTo>
                  <a:pt x="2966249" y="5044152"/>
                </a:lnTo>
                <a:cubicBezTo>
                  <a:pt x="2966078" y="5047989"/>
                  <a:pt x="2973319" y="5054082"/>
                  <a:pt x="2973148" y="5057920"/>
                </a:cubicBezTo>
                <a:cubicBezTo>
                  <a:pt x="2980648" y="5058255"/>
                  <a:pt x="2988231" y="5056670"/>
                  <a:pt x="2988318" y="5054752"/>
                </a:cubicBezTo>
                <a:cubicBezTo>
                  <a:pt x="2988318" y="5054752"/>
                  <a:pt x="2980818" y="5054417"/>
                  <a:pt x="2980904" y="5052498"/>
                </a:cubicBezTo>
                <a:cubicBezTo>
                  <a:pt x="2988404" y="5052834"/>
                  <a:pt x="2988404" y="5052834"/>
                  <a:pt x="2988404" y="5052834"/>
                </a:cubicBezTo>
                <a:cubicBezTo>
                  <a:pt x="2980904" y="5052498"/>
                  <a:pt x="2980991" y="5050579"/>
                  <a:pt x="2980991" y="5050579"/>
                </a:cubicBezTo>
                <a:cubicBezTo>
                  <a:pt x="2980991" y="5050579"/>
                  <a:pt x="2988490" y="5050914"/>
                  <a:pt x="2988490" y="5050914"/>
                </a:cubicBezTo>
                <a:cubicBezTo>
                  <a:pt x="2988662" y="5047075"/>
                  <a:pt x="2996245" y="5045492"/>
                  <a:pt x="3003745" y="5045826"/>
                </a:cubicBezTo>
                <a:cubicBezTo>
                  <a:pt x="3003658" y="5047745"/>
                  <a:pt x="3011073" y="5049999"/>
                  <a:pt x="3003487" y="5051583"/>
                </a:cubicBezTo>
                <a:cubicBezTo>
                  <a:pt x="2995988" y="5051248"/>
                  <a:pt x="2995901" y="5053167"/>
                  <a:pt x="2995816" y="5055086"/>
                </a:cubicBezTo>
                <a:cubicBezTo>
                  <a:pt x="3003315" y="5055421"/>
                  <a:pt x="3003315" y="5055421"/>
                  <a:pt x="3010900" y="5053838"/>
                </a:cubicBezTo>
                <a:cubicBezTo>
                  <a:pt x="3003400" y="5053502"/>
                  <a:pt x="3003400" y="5053502"/>
                  <a:pt x="3003400" y="5053502"/>
                </a:cubicBezTo>
                <a:cubicBezTo>
                  <a:pt x="3010900" y="5053838"/>
                  <a:pt x="3010900" y="5053838"/>
                  <a:pt x="3010986" y="5051918"/>
                </a:cubicBezTo>
                <a:cubicBezTo>
                  <a:pt x="3018485" y="5052253"/>
                  <a:pt x="3018399" y="5054173"/>
                  <a:pt x="3025898" y="5054507"/>
                </a:cubicBezTo>
                <a:cubicBezTo>
                  <a:pt x="3040981" y="5053257"/>
                  <a:pt x="3048824" y="5045916"/>
                  <a:pt x="3078734" y="5049176"/>
                </a:cubicBezTo>
                <a:cubicBezTo>
                  <a:pt x="3078819" y="5047257"/>
                  <a:pt x="3071407" y="5045002"/>
                  <a:pt x="3071407" y="5045002"/>
                </a:cubicBezTo>
                <a:cubicBezTo>
                  <a:pt x="3063907" y="5044668"/>
                  <a:pt x="3063907" y="5044668"/>
                  <a:pt x="3056408" y="5044333"/>
                </a:cubicBezTo>
                <a:cubicBezTo>
                  <a:pt x="3033996" y="5041409"/>
                  <a:pt x="3026755" y="5035316"/>
                  <a:pt x="3019600" y="5027305"/>
                </a:cubicBezTo>
                <a:cubicBezTo>
                  <a:pt x="3027098" y="5027641"/>
                  <a:pt x="3034598" y="5027976"/>
                  <a:pt x="3034683" y="5026056"/>
                </a:cubicBezTo>
                <a:cubicBezTo>
                  <a:pt x="3034768" y="5024136"/>
                  <a:pt x="3027268" y="5023802"/>
                  <a:pt x="3034768" y="5024136"/>
                </a:cubicBezTo>
                <a:cubicBezTo>
                  <a:pt x="3019772" y="5023468"/>
                  <a:pt x="3019772" y="5023468"/>
                  <a:pt x="3012186" y="5025051"/>
                </a:cubicBezTo>
                <a:lnTo>
                  <a:pt x="3012528" y="5017375"/>
                </a:lnTo>
                <a:cubicBezTo>
                  <a:pt x="3012615" y="5015456"/>
                  <a:pt x="3020114" y="5015792"/>
                  <a:pt x="3020114" y="5015792"/>
                </a:cubicBezTo>
                <a:cubicBezTo>
                  <a:pt x="3020114" y="5015792"/>
                  <a:pt x="3027612" y="5016126"/>
                  <a:pt x="3027612" y="5016126"/>
                </a:cubicBezTo>
                <a:cubicBezTo>
                  <a:pt x="3027612" y="5016126"/>
                  <a:pt x="3027696" y="5014207"/>
                  <a:pt x="3027696" y="5014207"/>
                </a:cubicBezTo>
                <a:cubicBezTo>
                  <a:pt x="3020200" y="5013872"/>
                  <a:pt x="3020200" y="5013872"/>
                  <a:pt x="3020200" y="5013872"/>
                </a:cubicBezTo>
                <a:lnTo>
                  <a:pt x="3026059" y="5007027"/>
                </a:lnTo>
                <a:lnTo>
                  <a:pt x="3027955" y="5008449"/>
                </a:lnTo>
                <a:cubicBezTo>
                  <a:pt x="3035367" y="5010704"/>
                  <a:pt x="3042953" y="5009119"/>
                  <a:pt x="3050539" y="5007535"/>
                </a:cubicBezTo>
                <a:cubicBezTo>
                  <a:pt x="3050624" y="5005617"/>
                  <a:pt x="3043124" y="5005282"/>
                  <a:pt x="3043211" y="5003363"/>
                </a:cubicBezTo>
                <a:cubicBezTo>
                  <a:pt x="3050795" y="5001778"/>
                  <a:pt x="3051138" y="4994102"/>
                  <a:pt x="3043725" y="4991848"/>
                </a:cubicBezTo>
                <a:cubicBezTo>
                  <a:pt x="3043725" y="4991848"/>
                  <a:pt x="3043811" y="4989929"/>
                  <a:pt x="3043896" y="4988010"/>
                </a:cubicBezTo>
                <a:cubicBezTo>
                  <a:pt x="3036482" y="4985755"/>
                  <a:pt x="3044154" y="4982253"/>
                  <a:pt x="3036826" y="4978079"/>
                </a:cubicBezTo>
                <a:cubicBezTo>
                  <a:pt x="3036911" y="4976161"/>
                  <a:pt x="3051823" y="4978749"/>
                  <a:pt x="3044496" y="4974577"/>
                </a:cubicBezTo>
                <a:cubicBezTo>
                  <a:pt x="3044582" y="4972658"/>
                  <a:pt x="3044410" y="4976495"/>
                  <a:pt x="3036997" y="4974242"/>
                </a:cubicBezTo>
                <a:cubicBezTo>
                  <a:pt x="3037083" y="4972322"/>
                  <a:pt x="3037083" y="4972322"/>
                  <a:pt x="3037168" y="4970404"/>
                </a:cubicBezTo>
                <a:cubicBezTo>
                  <a:pt x="3029669" y="4970068"/>
                  <a:pt x="3029497" y="4973907"/>
                  <a:pt x="3014501" y="4973236"/>
                </a:cubicBezTo>
                <a:cubicBezTo>
                  <a:pt x="3014414" y="4975156"/>
                  <a:pt x="3014243" y="4978994"/>
                  <a:pt x="3006744" y="4978659"/>
                </a:cubicBezTo>
                <a:cubicBezTo>
                  <a:pt x="3014501" y="4973236"/>
                  <a:pt x="3014672" y="4969399"/>
                  <a:pt x="3007515" y="4961388"/>
                </a:cubicBezTo>
                <a:cubicBezTo>
                  <a:pt x="3015014" y="4961722"/>
                  <a:pt x="3015014" y="4961722"/>
                  <a:pt x="3022514" y="4962058"/>
                </a:cubicBezTo>
                <a:cubicBezTo>
                  <a:pt x="3022514" y="4962058"/>
                  <a:pt x="3022514" y="4962058"/>
                  <a:pt x="3030011" y="4962392"/>
                </a:cubicBezTo>
                <a:cubicBezTo>
                  <a:pt x="3030011" y="4962392"/>
                  <a:pt x="3030098" y="4960473"/>
                  <a:pt x="3030098" y="4960473"/>
                </a:cubicBezTo>
                <a:cubicBezTo>
                  <a:pt x="3022600" y="4960138"/>
                  <a:pt x="3022600" y="4960138"/>
                  <a:pt x="3015100" y="4959804"/>
                </a:cubicBezTo>
                <a:cubicBezTo>
                  <a:pt x="3015100" y="4959804"/>
                  <a:pt x="3015100" y="4959804"/>
                  <a:pt x="3007601" y="4959468"/>
                </a:cubicBezTo>
                <a:cubicBezTo>
                  <a:pt x="3007686" y="4957549"/>
                  <a:pt x="3007858" y="4953712"/>
                  <a:pt x="3007944" y="4951792"/>
                </a:cubicBezTo>
                <a:cubicBezTo>
                  <a:pt x="3015444" y="4952127"/>
                  <a:pt x="3015358" y="4954046"/>
                  <a:pt x="3015272" y="4955965"/>
                </a:cubicBezTo>
                <a:cubicBezTo>
                  <a:pt x="3022772" y="4956300"/>
                  <a:pt x="3037769" y="4956970"/>
                  <a:pt x="3045267" y="4957305"/>
                </a:cubicBezTo>
                <a:cubicBezTo>
                  <a:pt x="3052854" y="4955720"/>
                  <a:pt x="3060607" y="4950298"/>
                  <a:pt x="3045783" y="4945791"/>
                </a:cubicBezTo>
                <a:cubicBezTo>
                  <a:pt x="3045696" y="4947709"/>
                  <a:pt x="3045524" y="4951549"/>
                  <a:pt x="3037940" y="4953132"/>
                </a:cubicBezTo>
                <a:cubicBezTo>
                  <a:pt x="3038025" y="4951213"/>
                  <a:pt x="3030612" y="4948958"/>
                  <a:pt x="3023114" y="4948623"/>
                </a:cubicBezTo>
                <a:cubicBezTo>
                  <a:pt x="3030612" y="4948958"/>
                  <a:pt x="3030697" y="4947039"/>
                  <a:pt x="3030697" y="4947039"/>
                </a:cubicBezTo>
                <a:cubicBezTo>
                  <a:pt x="3030782" y="4945121"/>
                  <a:pt x="3030782" y="4945121"/>
                  <a:pt x="3023371" y="4942866"/>
                </a:cubicBezTo>
                <a:cubicBezTo>
                  <a:pt x="3015872" y="4942532"/>
                  <a:pt x="3008201" y="4946035"/>
                  <a:pt x="3008116" y="4947953"/>
                </a:cubicBezTo>
                <a:cubicBezTo>
                  <a:pt x="2993204" y="4945366"/>
                  <a:pt x="2985447" y="4950788"/>
                  <a:pt x="2970449" y="4950117"/>
                </a:cubicBezTo>
                <a:cubicBezTo>
                  <a:pt x="2977948" y="4950452"/>
                  <a:pt x="2970363" y="4952036"/>
                  <a:pt x="2970277" y="4953956"/>
                </a:cubicBezTo>
                <a:cubicBezTo>
                  <a:pt x="2970191" y="4955874"/>
                  <a:pt x="2977605" y="4958129"/>
                  <a:pt x="2977519" y="4960048"/>
                </a:cubicBezTo>
                <a:cubicBezTo>
                  <a:pt x="2977519" y="4960048"/>
                  <a:pt x="2977519" y="4960048"/>
                  <a:pt x="2970020" y="4959714"/>
                </a:cubicBezTo>
                <a:cubicBezTo>
                  <a:pt x="2969849" y="4963551"/>
                  <a:pt x="2969849" y="4963551"/>
                  <a:pt x="2969763" y="4965470"/>
                </a:cubicBezTo>
                <a:cubicBezTo>
                  <a:pt x="2969763" y="4965470"/>
                  <a:pt x="2969763" y="4965470"/>
                  <a:pt x="2969677" y="4967389"/>
                </a:cubicBezTo>
                <a:cubicBezTo>
                  <a:pt x="2969677" y="4967389"/>
                  <a:pt x="2969677" y="4967389"/>
                  <a:pt x="2962180" y="4967054"/>
                </a:cubicBezTo>
                <a:cubicBezTo>
                  <a:pt x="2954680" y="4966719"/>
                  <a:pt x="2962266" y="4965136"/>
                  <a:pt x="2947267" y="4964466"/>
                </a:cubicBezTo>
                <a:cubicBezTo>
                  <a:pt x="2939510" y="4969888"/>
                  <a:pt x="2939254" y="4975645"/>
                  <a:pt x="2924170" y="4976894"/>
                </a:cubicBezTo>
                <a:cubicBezTo>
                  <a:pt x="2916671" y="4976560"/>
                  <a:pt x="2916757" y="4974639"/>
                  <a:pt x="2916757" y="4974639"/>
                </a:cubicBezTo>
                <a:cubicBezTo>
                  <a:pt x="2909344" y="4972386"/>
                  <a:pt x="2901760" y="4973969"/>
                  <a:pt x="2901760" y="4973969"/>
                </a:cubicBezTo>
                <a:cubicBezTo>
                  <a:pt x="2901846" y="4972051"/>
                  <a:pt x="2901846" y="4972051"/>
                  <a:pt x="2901846" y="4972051"/>
                </a:cubicBezTo>
                <a:cubicBezTo>
                  <a:pt x="2894346" y="4971716"/>
                  <a:pt x="2894346" y="4971716"/>
                  <a:pt x="2894432" y="4969797"/>
                </a:cubicBezTo>
                <a:cubicBezTo>
                  <a:pt x="2879434" y="4969127"/>
                  <a:pt x="2871765" y="4972631"/>
                  <a:pt x="2864351" y="4970376"/>
                </a:cubicBezTo>
                <a:cubicBezTo>
                  <a:pt x="2856851" y="4970042"/>
                  <a:pt x="2856765" y="4971960"/>
                  <a:pt x="2849266" y="4971626"/>
                </a:cubicBezTo>
                <a:cubicBezTo>
                  <a:pt x="2849351" y="4969706"/>
                  <a:pt x="2856851" y="4970042"/>
                  <a:pt x="2856938" y="4968122"/>
                </a:cubicBezTo>
                <a:cubicBezTo>
                  <a:pt x="2857023" y="4966203"/>
                  <a:pt x="2849523" y="4965869"/>
                  <a:pt x="2842024" y="4965533"/>
                </a:cubicBezTo>
                <a:cubicBezTo>
                  <a:pt x="2842024" y="4965533"/>
                  <a:pt x="2834612" y="4963279"/>
                  <a:pt x="2827112" y="4962944"/>
                </a:cubicBezTo>
                <a:cubicBezTo>
                  <a:pt x="2819786" y="4958772"/>
                  <a:pt x="2797289" y="4957767"/>
                  <a:pt x="2797631" y="4950091"/>
                </a:cubicBezTo>
                <a:cubicBezTo>
                  <a:pt x="2797545" y="4952010"/>
                  <a:pt x="2805131" y="4950426"/>
                  <a:pt x="2805131" y="4950426"/>
                </a:cubicBezTo>
                <a:cubicBezTo>
                  <a:pt x="2805131" y="4950426"/>
                  <a:pt x="2805131" y="4950426"/>
                  <a:pt x="2805217" y="4948506"/>
                </a:cubicBezTo>
                <a:cubicBezTo>
                  <a:pt x="2805217" y="4948506"/>
                  <a:pt x="2805217" y="4948506"/>
                  <a:pt x="2812801" y="4946922"/>
                </a:cubicBezTo>
                <a:cubicBezTo>
                  <a:pt x="2812801" y="4946922"/>
                  <a:pt x="2820299" y="4947257"/>
                  <a:pt x="2820299" y="4947257"/>
                </a:cubicBezTo>
                <a:cubicBezTo>
                  <a:pt x="2827885" y="4945674"/>
                  <a:pt x="2842798" y="4948262"/>
                  <a:pt x="2850381" y="4946678"/>
                </a:cubicBezTo>
                <a:cubicBezTo>
                  <a:pt x="2850381" y="4946678"/>
                  <a:pt x="2850294" y="4948597"/>
                  <a:pt x="2857794" y="4948933"/>
                </a:cubicBezTo>
                <a:cubicBezTo>
                  <a:pt x="2857709" y="4950851"/>
                  <a:pt x="2857794" y="4948933"/>
                  <a:pt x="2857623" y="4952769"/>
                </a:cubicBezTo>
                <a:cubicBezTo>
                  <a:pt x="2865122" y="4953105"/>
                  <a:pt x="2865208" y="4951186"/>
                  <a:pt x="2865208" y="4951186"/>
                </a:cubicBezTo>
                <a:cubicBezTo>
                  <a:pt x="2880290" y="4949936"/>
                  <a:pt x="2872621" y="4953439"/>
                  <a:pt x="2887618" y="4954109"/>
                </a:cubicBezTo>
                <a:cubicBezTo>
                  <a:pt x="2887704" y="4952191"/>
                  <a:pt x="2895289" y="4950607"/>
                  <a:pt x="2887876" y="4948352"/>
                </a:cubicBezTo>
                <a:cubicBezTo>
                  <a:pt x="2880290" y="4949936"/>
                  <a:pt x="2872878" y="4947682"/>
                  <a:pt x="2857880" y="4947013"/>
                </a:cubicBezTo>
                <a:cubicBezTo>
                  <a:pt x="2858052" y="4943176"/>
                  <a:pt x="2865551" y="4943509"/>
                  <a:pt x="2873051" y="4943845"/>
                </a:cubicBezTo>
                <a:cubicBezTo>
                  <a:pt x="2865637" y="4941591"/>
                  <a:pt x="2850724" y="4939001"/>
                  <a:pt x="2865807" y="4937752"/>
                </a:cubicBezTo>
                <a:cubicBezTo>
                  <a:pt x="2858309" y="4937417"/>
                  <a:pt x="2858223" y="4939336"/>
                  <a:pt x="2850724" y="4939001"/>
                </a:cubicBezTo>
                <a:cubicBezTo>
                  <a:pt x="2845100" y="4938751"/>
                  <a:pt x="2848008" y="4936717"/>
                  <a:pt x="2846614" y="4936385"/>
                </a:cubicBezTo>
                <a:close/>
                <a:moveTo>
                  <a:pt x="1476383" y="4935271"/>
                </a:moveTo>
                <a:cubicBezTo>
                  <a:pt x="1476383" y="4935271"/>
                  <a:pt x="1472499" y="4938486"/>
                  <a:pt x="1474657" y="4940663"/>
                </a:cubicBezTo>
                <a:cubicBezTo>
                  <a:pt x="1474656" y="4938434"/>
                  <a:pt x="1478055" y="4937294"/>
                  <a:pt x="1477934" y="4936279"/>
                </a:cubicBezTo>
                <a:cubicBezTo>
                  <a:pt x="1477894" y="4935941"/>
                  <a:pt x="1477462" y="4935617"/>
                  <a:pt x="1476383" y="4935271"/>
                </a:cubicBezTo>
                <a:close/>
                <a:moveTo>
                  <a:pt x="3309566" y="4934911"/>
                </a:moveTo>
                <a:cubicBezTo>
                  <a:pt x="3309563" y="4937105"/>
                  <a:pt x="3309879" y="4938371"/>
                  <a:pt x="3310275" y="4938995"/>
                </a:cubicBezTo>
                <a:cubicBezTo>
                  <a:pt x="3311460" y="4940865"/>
                  <a:pt x="3313368" y="4936951"/>
                  <a:pt x="3309566" y="4934911"/>
                </a:cubicBezTo>
                <a:close/>
                <a:moveTo>
                  <a:pt x="1497098" y="4932716"/>
                </a:moveTo>
                <a:cubicBezTo>
                  <a:pt x="1495396" y="4935197"/>
                  <a:pt x="1491715" y="4932507"/>
                  <a:pt x="1492045" y="4937151"/>
                </a:cubicBezTo>
                <a:cubicBezTo>
                  <a:pt x="1493693" y="4937678"/>
                  <a:pt x="1494517" y="4937943"/>
                  <a:pt x="1494901" y="4939578"/>
                </a:cubicBezTo>
                <a:cubicBezTo>
                  <a:pt x="1495561" y="4937520"/>
                  <a:pt x="1496412" y="4936280"/>
                  <a:pt x="1496948" y="4935316"/>
                </a:cubicBezTo>
                <a:cubicBezTo>
                  <a:pt x="1497483" y="4934352"/>
                  <a:pt x="1497702" y="4933666"/>
                  <a:pt x="1497098" y="4932716"/>
                </a:cubicBezTo>
                <a:close/>
                <a:moveTo>
                  <a:pt x="2842839" y="4932709"/>
                </a:moveTo>
                <a:cubicBezTo>
                  <a:pt x="2842746" y="4934799"/>
                  <a:pt x="2850765" y="4935158"/>
                  <a:pt x="2850765" y="4935158"/>
                </a:cubicBezTo>
                <a:cubicBezTo>
                  <a:pt x="2854821" y="4934291"/>
                  <a:pt x="2854845" y="4933770"/>
                  <a:pt x="2852852" y="4933418"/>
                </a:cubicBezTo>
                <a:cubicBezTo>
                  <a:pt x="2850858" y="4933067"/>
                  <a:pt x="2846849" y="4932888"/>
                  <a:pt x="2842839" y="4932709"/>
                </a:cubicBezTo>
                <a:close/>
                <a:moveTo>
                  <a:pt x="2767989" y="4929133"/>
                </a:moveTo>
                <a:cubicBezTo>
                  <a:pt x="2767906" y="4930992"/>
                  <a:pt x="2775175" y="4933179"/>
                  <a:pt x="2775175" y="4933179"/>
                </a:cubicBezTo>
                <a:cubicBezTo>
                  <a:pt x="2775258" y="4931320"/>
                  <a:pt x="2789879" y="4933835"/>
                  <a:pt x="2797315" y="4932305"/>
                </a:cubicBezTo>
                <a:cubicBezTo>
                  <a:pt x="2790045" y="4930119"/>
                  <a:pt x="2775424" y="4927603"/>
                  <a:pt x="2767989" y="4929133"/>
                </a:cubicBezTo>
                <a:close/>
                <a:moveTo>
                  <a:pt x="8468535" y="4928871"/>
                </a:moveTo>
                <a:cubicBezTo>
                  <a:pt x="8461137" y="4929652"/>
                  <a:pt x="8460256" y="4937234"/>
                  <a:pt x="8465999" y="4938127"/>
                </a:cubicBezTo>
                <a:cubicBezTo>
                  <a:pt x="8467729" y="4935823"/>
                  <a:pt x="8470390" y="4932578"/>
                  <a:pt x="8470037" y="4930492"/>
                </a:cubicBezTo>
                <a:cubicBezTo>
                  <a:pt x="8469919" y="4929798"/>
                  <a:pt x="8469468" y="4929232"/>
                  <a:pt x="8468535" y="4928871"/>
                </a:cubicBezTo>
                <a:close/>
                <a:moveTo>
                  <a:pt x="9559506" y="4928504"/>
                </a:moveTo>
                <a:cubicBezTo>
                  <a:pt x="9559080" y="4931507"/>
                  <a:pt x="9568025" y="4938554"/>
                  <a:pt x="9558228" y="4937511"/>
                </a:cubicBezTo>
                <a:cubicBezTo>
                  <a:pt x="9557802" y="4940513"/>
                  <a:pt x="9557802" y="4940513"/>
                  <a:pt x="9567600" y="4941554"/>
                </a:cubicBezTo>
                <a:cubicBezTo>
                  <a:pt x="9577823" y="4939596"/>
                  <a:pt x="9587618" y="4940638"/>
                  <a:pt x="9598269" y="4935676"/>
                </a:cubicBezTo>
                <a:cubicBezTo>
                  <a:pt x="9598269" y="4935676"/>
                  <a:pt x="9598269" y="4935676"/>
                  <a:pt x="9608066" y="4936718"/>
                </a:cubicBezTo>
                <a:cubicBezTo>
                  <a:pt x="9627657" y="4938803"/>
                  <a:pt x="9607214" y="4942723"/>
                  <a:pt x="9626805" y="4944807"/>
                </a:cubicBezTo>
                <a:cubicBezTo>
                  <a:pt x="9627657" y="4938803"/>
                  <a:pt x="9628083" y="4935801"/>
                  <a:pt x="9618714" y="4931757"/>
                </a:cubicBezTo>
                <a:cubicBezTo>
                  <a:pt x="9618714" y="4931757"/>
                  <a:pt x="9608916" y="4930715"/>
                  <a:pt x="9608491" y="4933716"/>
                </a:cubicBezTo>
                <a:cubicBezTo>
                  <a:pt x="9608491" y="4933716"/>
                  <a:pt x="9598693" y="4932674"/>
                  <a:pt x="9598693" y="4932674"/>
                </a:cubicBezTo>
                <a:cubicBezTo>
                  <a:pt x="9598693" y="4932674"/>
                  <a:pt x="9598693" y="4932674"/>
                  <a:pt x="9588895" y="4931632"/>
                </a:cubicBezTo>
                <a:cubicBezTo>
                  <a:pt x="9588895" y="4931632"/>
                  <a:pt x="9588470" y="4934633"/>
                  <a:pt x="9578249" y="4936594"/>
                </a:cubicBezTo>
                <a:cubicBezTo>
                  <a:pt x="9568877" y="4932548"/>
                  <a:pt x="9569304" y="4929547"/>
                  <a:pt x="9559506" y="4928504"/>
                </a:cubicBezTo>
                <a:close/>
                <a:moveTo>
                  <a:pt x="2880466" y="4928503"/>
                </a:moveTo>
                <a:cubicBezTo>
                  <a:pt x="2868712" y="4928803"/>
                  <a:pt x="2864353" y="4930807"/>
                  <a:pt x="2864157" y="4935197"/>
                </a:cubicBezTo>
                <a:cubicBezTo>
                  <a:pt x="2879220" y="4937825"/>
                  <a:pt x="2871906" y="4931634"/>
                  <a:pt x="2879482" y="4931972"/>
                </a:cubicBezTo>
                <a:cubicBezTo>
                  <a:pt x="2887144" y="4930359"/>
                  <a:pt x="2887057" y="4932310"/>
                  <a:pt x="2894631" y="4932649"/>
                </a:cubicBezTo>
                <a:cubicBezTo>
                  <a:pt x="2894543" y="4934600"/>
                  <a:pt x="2902120" y="4934938"/>
                  <a:pt x="2902120" y="4934938"/>
                </a:cubicBezTo>
                <a:cubicBezTo>
                  <a:pt x="2902120" y="4934938"/>
                  <a:pt x="2909694" y="4935276"/>
                  <a:pt x="2909782" y="4933325"/>
                </a:cubicBezTo>
                <a:cubicBezTo>
                  <a:pt x="2909869" y="4931374"/>
                  <a:pt x="2909869" y="4931374"/>
                  <a:pt x="2902206" y="4932987"/>
                </a:cubicBezTo>
                <a:cubicBezTo>
                  <a:pt x="2902206" y="4932987"/>
                  <a:pt x="2894631" y="4932649"/>
                  <a:pt x="2894718" y="4930698"/>
                </a:cubicBezTo>
                <a:cubicBezTo>
                  <a:pt x="2894718" y="4930698"/>
                  <a:pt x="2894806" y="4928746"/>
                  <a:pt x="2894806" y="4928746"/>
                </a:cubicBezTo>
                <a:cubicBezTo>
                  <a:pt x="2889124" y="4928493"/>
                  <a:pt x="2884384" y="4928403"/>
                  <a:pt x="2880466" y="4928503"/>
                </a:cubicBezTo>
                <a:close/>
                <a:moveTo>
                  <a:pt x="3181910" y="4928304"/>
                </a:moveTo>
                <a:cubicBezTo>
                  <a:pt x="3174248" y="4929901"/>
                  <a:pt x="3166500" y="4933433"/>
                  <a:pt x="3151523" y="4928886"/>
                </a:cubicBezTo>
                <a:cubicBezTo>
                  <a:pt x="3151436" y="4930822"/>
                  <a:pt x="3151350" y="4932756"/>
                  <a:pt x="3143775" y="4932418"/>
                </a:cubicBezTo>
                <a:cubicBezTo>
                  <a:pt x="3143775" y="4932418"/>
                  <a:pt x="3143775" y="4932418"/>
                  <a:pt x="3136201" y="4932080"/>
                </a:cubicBezTo>
                <a:cubicBezTo>
                  <a:pt x="3128539" y="4933677"/>
                  <a:pt x="3120878" y="4935275"/>
                  <a:pt x="3113130" y="4938808"/>
                </a:cubicBezTo>
                <a:cubicBezTo>
                  <a:pt x="3120705" y="4939147"/>
                  <a:pt x="3120792" y="4937211"/>
                  <a:pt x="3128281" y="4939485"/>
                </a:cubicBezTo>
                <a:cubicBezTo>
                  <a:pt x="3120619" y="4941082"/>
                  <a:pt x="3120532" y="4943018"/>
                  <a:pt x="3128107" y="4943356"/>
                </a:cubicBezTo>
                <a:cubicBezTo>
                  <a:pt x="3143428" y="4940160"/>
                  <a:pt x="3143688" y="4934354"/>
                  <a:pt x="3166414" y="4935370"/>
                </a:cubicBezTo>
                <a:cubicBezTo>
                  <a:pt x="3166414" y="4935370"/>
                  <a:pt x="3166327" y="4937305"/>
                  <a:pt x="3173902" y="4937644"/>
                </a:cubicBezTo>
                <a:cubicBezTo>
                  <a:pt x="3173902" y="4937644"/>
                  <a:pt x="3173902" y="4937644"/>
                  <a:pt x="3181477" y="4937982"/>
                </a:cubicBezTo>
                <a:cubicBezTo>
                  <a:pt x="3181477" y="4937982"/>
                  <a:pt x="3181390" y="4939917"/>
                  <a:pt x="3181390" y="4939917"/>
                </a:cubicBezTo>
                <a:cubicBezTo>
                  <a:pt x="3181390" y="4939917"/>
                  <a:pt x="3189052" y="4938320"/>
                  <a:pt x="3189052" y="4938320"/>
                </a:cubicBezTo>
                <a:cubicBezTo>
                  <a:pt x="3189139" y="4936384"/>
                  <a:pt x="3189052" y="4938320"/>
                  <a:pt x="3196713" y="4936723"/>
                </a:cubicBezTo>
                <a:cubicBezTo>
                  <a:pt x="3200588" y="4934956"/>
                  <a:pt x="3200653" y="4933505"/>
                  <a:pt x="3197866" y="4932168"/>
                </a:cubicBezTo>
                <a:cubicBezTo>
                  <a:pt x="3195079" y="4930832"/>
                  <a:pt x="3189441" y="4929610"/>
                  <a:pt x="3181910" y="4928304"/>
                </a:cubicBezTo>
                <a:close/>
                <a:moveTo>
                  <a:pt x="8515381" y="4927980"/>
                </a:moveTo>
                <a:cubicBezTo>
                  <a:pt x="8515188" y="4931038"/>
                  <a:pt x="8516605" y="4932779"/>
                  <a:pt x="8517533" y="4932600"/>
                </a:cubicBezTo>
                <a:cubicBezTo>
                  <a:pt x="8516115" y="4930860"/>
                  <a:pt x="8516063" y="4926840"/>
                  <a:pt x="8515381" y="4927980"/>
                </a:cubicBezTo>
                <a:close/>
                <a:moveTo>
                  <a:pt x="8499511" y="4927716"/>
                </a:moveTo>
                <a:cubicBezTo>
                  <a:pt x="8496937" y="4929659"/>
                  <a:pt x="8495817" y="4936195"/>
                  <a:pt x="8500817" y="4938579"/>
                </a:cubicBezTo>
                <a:lnTo>
                  <a:pt x="8504328" y="4936937"/>
                </a:lnTo>
                <a:lnTo>
                  <a:pt x="8504375" y="4940526"/>
                </a:lnTo>
                <a:cubicBezTo>
                  <a:pt x="8505044" y="4943151"/>
                  <a:pt x="8506119" y="4946353"/>
                  <a:pt x="8506883" y="4949354"/>
                </a:cubicBezTo>
                <a:cubicBezTo>
                  <a:pt x="8508383" y="4951162"/>
                  <a:pt x="8509684" y="4951172"/>
                  <a:pt x="8510385" y="4949857"/>
                </a:cubicBezTo>
                <a:cubicBezTo>
                  <a:pt x="8511088" y="4948539"/>
                  <a:pt x="8511193" y="4945895"/>
                  <a:pt x="8510301" y="4942396"/>
                </a:cubicBezTo>
                <a:cubicBezTo>
                  <a:pt x="8509311" y="4942588"/>
                  <a:pt x="8508553" y="4940634"/>
                  <a:pt x="8507673" y="4938706"/>
                </a:cubicBezTo>
                <a:lnTo>
                  <a:pt x="8505305" y="4936215"/>
                </a:lnTo>
                <a:lnTo>
                  <a:pt x="8505707" y="4933049"/>
                </a:lnTo>
                <a:cubicBezTo>
                  <a:pt x="8504936" y="4930608"/>
                  <a:pt x="8502317" y="4928203"/>
                  <a:pt x="8499511" y="4927716"/>
                </a:cubicBezTo>
                <a:close/>
                <a:moveTo>
                  <a:pt x="3097601" y="4926632"/>
                </a:moveTo>
                <a:cubicBezTo>
                  <a:pt x="3097601" y="4926632"/>
                  <a:pt x="3097601" y="4926632"/>
                  <a:pt x="3097522" y="4928375"/>
                </a:cubicBezTo>
                <a:cubicBezTo>
                  <a:pt x="3097444" y="4930117"/>
                  <a:pt x="3097444" y="4930117"/>
                  <a:pt x="3097444" y="4930117"/>
                </a:cubicBezTo>
                <a:cubicBezTo>
                  <a:pt x="3105466" y="4930475"/>
                  <a:pt x="3105466" y="4930475"/>
                  <a:pt x="3105544" y="4928733"/>
                </a:cubicBezTo>
                <a:cubicBezTo>
                  <a:pt x="3105544" y="4928733"/>
                  <a:pt x="3105544" y="4928733"/>
                  <a:pt x="3105621" y="4926991"/>
                </a:cubicBezTo>
                <a:cubicBezTo>
                  <a:pt x="3105621" y="4926991"/>
                  <a:pt x="3097601" y="4926632"/>
                  <a:pt x="3097601" y="4926632"/>
                </a:cubicBezTo>
                <a:close/>
                <a:moveTo>
                  <a:pt x="2949417" y="4925600"/>
                </a:moveTo>
                <a:cubicBezTo>
                  <a:pt x="2941752" y="4927253"/>
                  <a:pt x="2941663" y="4929243"/>
                  <a:pt x="2934000" y="4930896"/>
                </a:cubicBezTo>
                <a:cubicBezTo>
                  <a:pt x="2941573" y="4931234"/>
                  <a:pt x="2949060" y="4933563"/>
                  <a:pt x="2948972" y="4935554"/>
                </a:cubicBezTo>
                <a:cubicBezTo>
                  <a:pt x="2956547" y="4935893"/>
                  <a:pt x="2964122" y="4936231"/>
                  <a:pt x="2971785" y="4934578"/>
                </a:cubicBezTo>
                <a:cubicBezTo>
                  <a:pt x="2971875" y="4932587"/>
                  <a:pt x="2971875" y="4932587"/>
                  <a:pt x="2971965" y="4930596"/>
                </a:cubicBezTo>
                <a:cubicBezTo>
                  <a:pt x="2964388" y="4930258"/>
                  <a:pt x="2956902" y="4927929"/>
                  <a:pt x="2949417" y="4925600"/>
                </a:cubicBezTo>
                <a:close/>
                <a:moveTo>
                  <a:pt x="3069383" y="4925249"/>
                </a:moveTo>
                <a:cubicBezTo>
                  <a:pt x="3076802" y="4927511"/>
                  <a:pt x="3069213" y="4929102"/>
                  <a:pt x="3069126" y="4931028"/>
                </a:cubicBezTo>
                <a:cubicBezTo>
                  <a:pt x="3069298" y="4927175"/>
                  <a:pt x="3061880" y="4924914"/>
                  <a:pt x="3069383" y="4925249"/>
                </a:cubicBezTo>
                <a:close/>
                <a:moveTo>
                  <a:pt x="3226273" y="4924700"/>
                </a:moveTo>
                <a:cubicBezTo>
                  <a:pt x="3226196" y="4926441"/>
                  <a:pt x="3218174" y="4926083"/>
                  <a:pt x="3218097" y="4927826"/>
                </a:cubicBezTo>
                <a:cubicBezTo>
                  <a:pt x="3218097" y="4927826"/>
                  <a:pt x="3226118" y="4928184"/>
                  <a:pt x="3234138" y="4928543"/>
                </a:cubicBezTo>
                <a:cubicBezTo>
                  <a:pt x="3234138" y="4928543"/>
                  <a:pt x="3234294" y="4925059"/>
                  <a:pt x="3226273" y="4924700"/>
                </a:cubicBezTo>
                <a:close/>
                <a:moveTo>
                  <a:pt x="9639031" y="4924073"/>
                </a:moveTo>
                <a:cubicBezTo>
                  <a:pt x="9634032" y="4926589"/>
                  <a:pt x="9633819" y="4928090"/>
                  <a:pt x="9634749" y="4929713"/>
                </a:cubicBezTo>
                <a:cubicBezTo>
                  <a:pt x="9635678" y="4931335"/>
                  <a:pt x="9637754" y="4933080"/>
                  <a:pt x="9637327" y="4936082"/>
                </a:cubicBezTo>
                <a:cubicBezTo>
                  <a:pt x="9646470" y="4937054"/>
                  <a:pt x="9646470" y="4937054"/>
                  <a:pt x="9655614" y="4938027"/>
                </a:cubicBezTo>
                <a:cubicBezTo>
                  <a:pt x="9665185" y="4935998"/>
                  <a:pt x="9656465" y="4932023"/>
                  <a:pt x="9665610" y="4932996"/>
                </a:cubicBezTo>
                <a:cubicBezTo>
                  <a:pt x="9666035" y="4929994"/>
                  <a:pt x="9666035" y="4929994"/>
                  <a:pt x="9666035" y="4929994"/>
                </a:cubicBezTo>
                <a:cubicBezTo>
                  <a:pt x="9665610" y="4932996"/>
                  <a:pt x="9674753" y="4933969"/>
                  <a:pt x="9683896" y="4934942"/>
                </a:cubicBezTo>
                <a:cubicBezTo>
                  <a:pt x="9674753" y="4933969"/>
                  <a:pt x="9675179" y="4930967"/>
                  <a:pt x="9675179" y="4930967"/>
                </a:cubicBezTo>
                <a:cubicBezTo>
                  <a:pt x="9666887" y="4923990"/>
                  <a:pt x="9648600" y="4922044"/>
                  <a:pt x="9639031" y="4924073"/>
                </a:cubicBezTo>
                <a:close/>
                <a:moveTo>
                  <a:pt x="2784299" y="4923811"/>
                </a:moveTo>
                <a:cubicBezTo>
                  <a:pt x="2784207" y="4925900"/>
                  <a:pt x="2784207" y="4925900"/>
                  <a:pt x="2790796" y="4928290"/>
                </a:cubicBezTo>
                <a:cubicBezTo>
                  <a:pt x="2790796" y="4928290"/>
                  <a:pt x="2797481" y="4928589"/>
                  <a:pt x="2797575" y="4926498"/>
                </a:cubicBezTo>
                <a:cubicBezTo>
                  <a:pt x="2790890" y="4926199"/>
                  <a:pt x="2790984" y="4924109"/>
                  <a:pt x="2784299" y="4923811"/>
                </a:cubicBezTo>
                <a:close/>
                <a:moveTo>
                  <a:pt x="2797730" y="4923014"/>
                </a:moveTo>
                <a:cubicBezTo>
                  <a:pt x="2797730" y="4923014"/>
                  <a:pt x="2797667" y="4924408"/>
                  <a:pt x="2797667" y="4924408"/>
                </a:cubicBezTo>
                <a:cubicBezTo>
                  <a:pt x="2797667" y="4924408"/>
                  <a:pt x="2805689" y="4924766"/>
                  <a:pt x="2805752" y="4923372"/>
                </a:cubicBezTo>
                <a:cubicBezTo>
                  <a:pt x="2797730" y="4923014"/>
                  <a:pt x="2797730" y="4923014"/>
                  <a:pt x="2797730" y="4923014"/>
                </a:cubicBezTo>
                <a:close/>
                <a:moveTo>
                  <a:pt x="9491845" y="4914742"/>
                </a:moveTo>
                <a:cubicBezTo>
                  <a:pt x="9491354" y="4918206"/>
                  <a:pt x="9501641" y="4919301"/>
                  <a:pt x="9511927" y="4920396"/>
                </a:cubicBezTo>
                <a:cubicBezTo>
                  <a:pt x="9512420" y="4916932"/>
                  <a:pt x="9492336" y="4911279"/>
                  <a:pt x="9491845" y="4914742"/>
                </a:cubicBezTo>
                <a:close/>
                <a:moveTo>
                  <a:pt x="3264232" y="4914526"/>
                </a:moveTo>
                <a:cubicBezTo>
                  <a:pt x="3264232" y="4914526"/>
                  <a:pt x="3256024" y="4918348"/>
                  <a:pt x="3264045" y="4918706"/>
                </a:cubicBezTo>
                <a:cubicBezTo>
                  <a:pt x="3264139" y="4916617"/>
                  <a:pt x="3272158" y="4916974"/>
                  <a:pt x="3272158" y="4916974"/>
                </a:cubicBezTo>
                <a:cubicBezTo>
                  <a:pt x="3272158" y="4916974"/>
                  <a:pt x="3272251" y="4914883"/>
                  <a:pt x="3264232" y="4914526"/>
                </a:cubicBezTo>
                <a:close/>
                <a:moveTo>
                  <a:pt x="8471473" y="4914389"/>
                </a:moveTo>
                <a:cubicBezTo>
                  <a:pt x="8473561" y="4917562"/>
                  <a:pt x="8466111" y="4928305"/>
                  <a:pt x="8473920" y="4932421"/>
                </a:cubicBezTo>
                <a:cubicBezTo>
                  <a:pt x="8478734" y="4930495"/>
                  <a:pt x="8479484" y="4926864"/>
                  <a:pt x="8478350" y="4923276"/>
                </a:cubicBezTo>
                <a:cubicBezTo>
                  <a:pt x="8477216" y="4919688"/>
                  <a:pt x="8474197" y="4916144"/>
                  <a:pt x="8471473" y="4914389"/>
                </a:cubicBezTo>
                <a:close/>
                <a:moveTo>
                  <a:pt x="3203715" y="4913917"/>
                </a:moveTo>
                <a:cubicBezTo>
                  <a:pt x="3203631" y="4915808"/>
                  <a:pt x="3203631" y="4915808"/>
                  <a:pt x="3203631" y="4915808"/>
                </a:cubicBezTo>
                <a:cubicBezTo>
                  <a:pt x="3196061" y="4917365"/>
                  <a:pt x="3203463" y="4919591"/>
                  <a:pt x="3203378" y="4921483"/>
                </a:cubicBezTo>
                <a:cubicBezTo>
                  <a:pt x="3195893" y="4921148"/>
                  <a:pt x="3180920" y="4920480"/>
                  <a:pt x="3180751" y="4924262"/>
                </a:cubicBezTo>
                <a:cubicBezTo>
                  <a:pt x="3188154" y="4926488"/>
                  <a:pt x="3210695" y="4925600"/>
                  <a:pt x="3218265" y="4924043"/>
                </a:cubicBezTo>
                <a:cubicBezTo>
                  <a:pt x="3203378" y="4921483"/>
                  <a:pt x="3218519" y="4918368"/>
                  <a:pt x="3203715" y="4913917"/>
                </a:cubicBezTo>
                <a:close/>
                <a:moveTo>
                  <a:pt x="3226800" y="4912853"/>
                </a:moveTo>
                <a:cubicBezTo>
                  <a:pt x="3226708" y="4914944"/>
                  <a:pt x="3226614" y="4917035"/>
                  <a:pt x="3226521" y="4919125"/>
                </a:cubicBezTo>
                <a:cubicBezTo>
                  <a:pt x="3242563" y="4919842"/>
                  <a:pt x="3234636" y="4917392"/>
                  <a:pt x="3242842" y="4913570"/>
                </a:cubicBezTo>
                <a:lnTo>
                  <a:pt x="3234823" y="4913213"/>
                </a:lnTo>
                <a:close/>
                <a:moveTo>
                  <a:pt x="3205412" y="4911899"/>
                </a:moveTo>
                <a:cubicBezTo>
                  <a:pt x="3205412" y="4911899"/>
                  <a:pt x="3205412" y="4911899"/>
                  <a:pt x="3205319" y="4913989"/>
                </a:cubicBezTo>
                <a:cubicBezTo>
                  <a:pt x="3210667" y="4914227"/>
                  <a:pt x="3210667" y="4914227"/>
                  <a:pt x="3210667" y="4914227"/>
                </a:cubicBezTo>
                <a:cubicBezTo>
                  <a:pt x="3210760" y="4912137"/>
                  <a:pt x="3210760" y="4912137"/>
                  <a:pt x="3210760" y="4912137"/>
                </a:cubicBezTo>
                <a:cubicBezTo>
                  <a:pt x="3210760" y="4912137"/>
                  <a:pt x="3210760" y="4912137"/>
                  <a:pt x="3205412" y="4911899"/>
                </a:cubicBezTo>
                <a:close/>
                <a:moveTo>
                  <a:pt x="2806279" y="4911527"/>
                </a:moveTo>
                <a:cubicBezTo>
                  <a:pt x="2798166" y="4913259"/>
                  <a:pt x="2814205" y="4913975"/>
                  <a:pt x="2814301" y="4911884"/>
                </a:cubicBezTo>
                <a:cubicBezTo>
                  <a:pt x="2814301" y="4911884"/>
                  <a:pt x="2806279" y="4911527"/>
                  <a:pt x="2806279" y="4911527"/>
                </a:cubicBezTo>
                <a:close/>
                <a:moveTo>
                  <a:pt x="9539936" y="4911069"/>
                </a:moveTo>
                <a:cubicBezTo>
                  <a:pt x="9536620" y="4909895"/>
                  <a:pt x="9534335" y="4909652"/>
                  <a:pt x="9533876" y="4912885"/>
                </a:cubicBezTo>
                <a:cubicBezTo>
                  <a:pt x="9543022" y="4913859"/>
                  <a:pt x="9532959" y="4919352"/>
                  <a:pt x="9542105" y="4920324"/>
                </a:cubicBezTo>
                <a:cubicBezTo>
                  <a:pt x="9541646" y="4923558"/>
                  <a:pt x="9541646" y="4923558"/>
                  <a:pt x="9541646" y="4923558"/>
                </a:cubicBezTo>
                <a:cubicBezTo>
                  <a:pt x="9541646" y="4923558"/>
                  <a:pt x="9541646" y="4923558"/>
                  <a:pt x="9550788" y="4924529"/>
                </a:cubicBezTo>
                <a:cubicBezTo>
                  <a:pt x="9559933" y="4925503"/>
                  <a:pt x="9551706" y="4918064"/>
                  <a:pt x="9551706" y="4918064"/>
                </a:cubicBezTo>
                <a:cubicBezTo>
                  <a:pt x="9560849" y="4919037"/>
                  <a:pt x="9560849" y="4919037"/>
                  <a:pt x="9560849" y="4919037"/>
                </a:cubicBezTo>
                <a:cubicBezTo>
                  <a:pt x="9569535" y="4923244"/>
                  <a:pt x="9579137" y="4920983"/>
                  <a:pt x="9588739" y="4918721"/>
                </a:cubicBezTo>
                <a:cubicBezTo>
                  <a:pt x="9579596" y="4917750"/>
                  <a:pt x="9580055" y="4914516"/>
                  <a:pt x="9570911" y="4913544"/>
                </a:cubicBezTo>
                <a:cubicBezTo>
                  <a:pt x="9570911" y="4913544"/>
                  <a:pt x="9561766" y="4912571"/>
                  <a:pt x="9561308" y="4915804"/>
                </a:cubicBezTo>
                <a:cubicBezTo>
                  <a:pt x="9561308" y="4915804"/>
                  <a:pt x="9561308" y="4915804"/>
                  <a:pt x="9552165" y="4914831"/>
                </a:cubicBezTo>
                <a:cubicBezTo>
                  <a:pt x="9547593" y="4914345"/>
                  <a:pt x="9543251" y="4912242"/>
                  <a:pt x="9539936" y="4911069"/>
                </a:cubicBezTo>
                <a:close/>
                <a:moveTo>
                  <a:pt x="7616845" y="4908006"/>
                </a:moveTo>
                <a:cubicBezTo>
                  <a:pt x="7616845" y="4908006"/>
                  <a:pt x="7616845" y="4908006"/>
                  <a:pt x="7616824" y="4909409"/>
                </a:cubicBezTo>
                <a:cubicBezTo>
                  <a:pt x="7616824" y="4909409"/>
                  <a:pt x="7616802" y="4910811"/>
                  <a:pt x="7616782" y="4912212"/>
                </a:cubicBezTo>
                <a:cubicBezTo>
                  <a:pt x="7616782" y="4912212"/>
                  <a:pt x="7620041" y="4912216"/>
                  <a:pt x="7620041" y="4912216"/>
                </a:cubicBezTo>
                <a:cubicBezTo>
                  <a:pt x="7620041" y="4912216"/>
                  <a:pt x="7620063" y="4910816"/>
                  <a:pt x="7620063" y="4910816"/>
                </a:cubicBezTo>
                <a:cubicBezTo>
                  <a:pt x="7620085" y="4909413"/>
                  <a:pt x="7620085" y="4909413"/>
                  <a:pt x="7620085" y="4909413"/>
                </a:cubicBezTo>
                <a:cubicBezTo>
                  <a:pt x="7620105" y="4908012"/>
                  <a:pt x="7620105" y="4908012"/>
                  <a:pt x="7620105" y="4908012"/>
                </a:cubicBezTo>
                <a:cubicBezTo>
                  <a:pt x="7620105" y="4908012"/>
                  <a:pt x="7620105" y="4908012"/>
                  <a:pt x="7616845" y="4908006"/>
                </a:cubicBezTo>
                <a:close/>
                <a:moveTo>
                  <a:pt x="2866968" y="4906557"/>
                </a:moveTo>
                <a:cubicBezTo>
                  <a:pt x="2859329" y="4906216"/>
                  <a:pt x="2851604" y="4907791"/>
                  <a:pt x="2843967" y="4907450"/>
                </a:cubicBezTo>
                <a:cubicBezTo>
                  <a:pt x="2843711" y="4913199"/>
                  <a:pt x="2851262" y="4915456"/>
                  <a:pt x="2858729" y="4919629"/>
                </a:cubicBezTo>
                <a:cubicBezTo>
                  <a:pt x="2873923" y="4922228"/>
                  <a:pt x="2881560" y="4922569"/>
                  <a:pt x="2897009" y="4919419"/>
                </a:cubicBezTo>
                <a:cubicBezTo>
                  <a:pt x="2897009" y="4919419"/>
                  <a:pt x="2889371" y="4919078"/>
                  <a:pt x="2889371" y="4919078"/>
                </a:cubicBezTo>
                <a:cubicBezTo>
                  <a:pt x="2889627" y="4913329"/>
                  <a:pt x="2874436" y="4910731"/>
                  <a:pt x="2866968" y="4906557"/>
                </a:cubicBezTo>
                <a:close/>
                <a:moveTo>
                  <a:pt x="7603016" y="4906409"/>
                </a:moveTo>
                <a:cubicBezTo>
                  <a:pt x="7603016" y="4906409"/>
                  <a:pt x="7598942" y="4906403"/>
                  <a:pt x="7598919" y="4907849"/>
                </a:cubicBezTo>
                <a:cubicBezTo>
                  <a:pt x="7598898" y="4909294"/>
                  <a:pt x="7598898" y="4909294"/>
                  <a:pt x="7598876" y="4910740"/>
                </a:cubicBezTo>
                <a:cubicBezTo>
                  <a:pt x="7598876" y="4910740"/>
                  <a:pt x="7598876" y="4910740"/>
                  <a:pt x="7598854" y="4912185"/>
                </a:cubicBezTo>
                <a:cubicBezTo>
                  <a:pt x="7602928" y="4912191"/>
                  <a:pt x="7602928" y="4912191"/>
                  <a:pt x="7602928" y="4912191"/>
                </a:cubicBezTo>
                <a:cubicBezTo>
                  <a:pt x="7607026" y="4910751"/>
                  <a:pt x="7607046" y="4909306"/>
                  <a:pt x="7607068" y="4907861"/>
                </a:cubicBezTo>
                <a:cubicBezTo>
                  <a:pt x="7607090" y="4906415"/>
                  <a:pt x="7603016" y="4906409"/>
                  <a:pt x="7603016" y="4906409"/>
                </a:cubicBezTo>
                <a:close/>
                <a:moveTo>
                  <a:pt x="2973054" y="4905400"/>
                </a:moveTo>
                <a:cubicBezTo>
                  <a:pt x="2973054" y="4905400"/>
                  <a:pt x="2972967" y="4907335"/>
                  <a:pt x="2972967" y="4907335"/>
                </a:cubicBezTo>
                <a:cubicBezTo>
                  <a:pt x="2980577" y="4907675"/>
                  <a:pt x="2980664" y="4905740"/>
                  <a:pt x="2980664" y="4905740"/>
                </a:cubicBezTo>
                <a:cubicBezTo>
                  <a:pt x="2973054" y="4905400"/>
                  <a:pt x="2973054" y="4905400"/>
                  <a:pt x="2973054" y="4905400"/>
                </a:cubicBezTo>
                <a:close/>
                <a:moveTo>
                  <a:pt x="3130176" y="4905048"/>
                </a:moveTo>
                <a:cubicBezTo>
                  <a:pt x="3122517" y="4908584"/>
                  <a:pt x="3129744" y="4914725"/>
                  <a:pt x="3121999" y="4920198"/>
                </a:cubicBezTo>
                <a:cubicBezTo>
                  <a:pt x="3129397" y="4922468"/>
                  <a:pt x="3129397" y="4922468"/>
                  <a:pt x="3136884" y="4922802"/>
                </a:cubicBezTo>
                <a:cubicBezTo>
                  <a:pt x="3136970" y="4920866"/>
                  <a:pt x="3137144" y="4916996"/>
                  <a:pt x="3137230" y="4915060"/>
                </a:cubicBezTo>
                <a:cubicBezTo>
                  <a:pt x="3144803" y="4913459"/>
                  <a:pt x="3144803" y="4913459"/>
                  <a:pt x="3159774" y="4914127"/>
                </a:cubicBezTo>
                <a:lnTo>
                  <a:pt x="3159787" y="4913817"/>
                </a:lnTo>
                <a:cubicBezTo>
                  <a:pt x="3159704" y="4915676"/>
                  <a:pt x="3167190" y="4916009"/>
                  <a:pt x="3167107" y="4917869"/>
                </a:cubicBezTo>
                <a:cubicBezTo>
                  <a:pt x="3182079" y="4918536"/>
                  <a:pt x="3182079" y="4918536"/>
                  <a:pt x="3189647" y="4917013"/>
                </a:cubicBezTo>
                <a:cubicBezTo>
                  <a:pt x="3189731" y="4915154"/>
                  <a:pt x="3189731" y="4915154"/>
                  <a:pt x="3189731" y="4915154"/>
                </a:cubicBezTo>
                <a:cubicBezTo>
                  <a:pt x="3189731" y="4915154"/>
                  <a:pt x="3189731" y="4915154"/>
                  <a:pt x="3197216" y="4915489"/>
                </a:cubicBezTo>
                <a:cubicBezTo>
                  <a:pt x="3197216" y="4915489"/>
                  <a:pt x="3197216" y="4915489"/>
                  <a:pt x="3197300" y="4913630"/>
                </a:cubicBezTo>
                <a:cubicBezTo>
                  <a:pt x="3197300" y="4913630"/>
                  <a:pt x="3189814" y="4913297"/>
                  <a:pt x="3189814" y="4913297"/>
                </a:cubicBezTo>
                <a:cubicBezTo>
                  <a:pt x="3189814" y="4913297"/>
                  <a:pt x="3189731" y="4915154"/>
                  <a:pt x="3189731" y="4915154"/>
                </a:cubicBezTo>
                <a:cubicBezTo>
                  <a:pt x="3182245" y="4914820"/>
                  <a:pt x="3176651" y="4914105"/>
                  <a:pt x="3171983" y="4913664"/>
                </a:cubicBezTo>
                <a:cubicBezTo>
                  <a:pt x="3167315" y="4913223"/>
                  <a:pt x="3163572" y="4913055"/>
                  <a:pt x="3159787" y="4913817"/>
                </a:cubicBezTo>
                <a:lnTo>
                  <a:pt x="3159946" y="4910257"/>
                </a:lnTo>
                <a:cubicBezTo>
                  <a:pt x="3144888" y="4911522"/>
                  <a:pt x="3137403" y="4911188"/>
                  <a:pt x="3137490" y="4909254"/>
                </a:cubicBezTo>
                <a:cubicBezTo>
                  <a:pt x="3145061" y="4907652"/>
                  <a:pt x="3130176" y="4905048"/>
                  <a:pt x="3130176" y="4905048"/>
                </a:cubicBezTo>
                <a:close/>
                <a:moveTo>
                  <a:pt x="3209300" y="4904857"/>
                </a:moveTo>
                <a:cubicBezTo>
                  <a:pt x="3206626" y="4904738"/>
                  <a:pt x="3204823" y="4905124"/>
                  <a:pt x="3204780" y="4906052"/>
                </a:cubicBezTo>
                <a:cubicBezTo>
                  <a:pt x="3197653" y="4905734"/>
                  <a:pt x="3197653" y="4905734"/>
                  <a:pt x="3197653" y="4905734"/>
                </a:cubicBezTo>
                <a:cubicBezTo>
                  <a:pt x="3197570" y="4907592"/>
                  <a:pt x="3197570" y="4907592"/>
                  <a:pt x="3204698" y="4907910"/>
                </a:cubicBezTo>
                <a:cubicBezTo>
                  <a:pt x="3204698" y="4907910"/>
                  <a:pt x="3204615" y="4909768"/>
                  <a:pt x="3211827" y="4908228"/>
                </a:cubicBezTo>
                <a:cubicBezTo>
                  <a:pt x="3211827" y="4908228"/>
                  <a:pt x="3218958" y="4908547"/>
                  <a:pt x="3219040" y="4906689"/>
                </a:cubicBezTo>
                <a:cubicBezTo>
                  <a:pt x="3215516" y="4905601"/>
                  <a:pt x="3211973" y="4904977"/>
                  <a:pt x="3209300" y="4904857"/>
                </a:cubicBezTo>
                <a:close/>
                <a:moveTo>
                  <a:pt x="3189714" y="4903517"/>
                </a:moveTo>
                <a:cubicBezTo>
                  <a:pt x="3189621" y="4905607"/>
                  <a:pt x="3189621" y="4905607"/>
                  <a:pt x="3189621" y="4905607"/>
                </a:cubicBezTo>
                <a:cubicBezTo>
                  <a:pt x="3197642" y="4905967"/>
                  <a:pt x="3197642" y="4905967"/>
                  <a:pt x="3197736" y="4903875"/>
                </a:cubicBezTo>
                <a:cubicBezTo>
                  <a:pt x="3189714" y="4903517"/>
                  <a:pt x="3189714" y="4903517"/>
                  <a:pt x="3189714" y="4903517"/>
                </a:cubicBezTo>
                <a:close/>
                <a:moveTo>
                  <a:pt x="2919961" y="4899150"/>
                </a:moveTo>
                <a:cubicBezTo>
                  <a:pt x="2912353" y="4898809"/>
                  <a:pt x="2912179" y="4902681"/>
                  <a:pt x="2904571" y="4902341"/>
                </a:cubicBezTo>
                <a:cubicBezTo>
                  <a:pt x="2904658" y="4900406"/>
                  <a:pt x="2897046" y="4900065"/>
                  <a:pt x="2889437" y="4899725"/>
                </a:cubicBezTo>
                <a:cubicBezTo>
                  <a:pt x="2896787" y="4905871"/>
                  <a:pt x="2881569" y="4905193"/>
                  <a:pt x="2881397" y="4909064"/>
                </a:cubicBezTo>
                <a:cubicBezTo>
                  <a:pt x="2881311" y="4910999"/>
                  <a:pt x="2889005" y="4909404"/>
                  <a:pt x="2896615" y="4909744"/>
                </a:cubicBezTo>
                <a:cubicBezTo>
                  <a:pt x="2896527" y="4911679"/>
                  <a:pt x="2896354" y="4915550"/>
                  <a:pt x="2903965" y="4915890"/>
                </a:cubicBezTo>
                <a:cubicBezTo>
                  <a:pt x="2911575" y="4916229"/>
                  <a:pt x="2904138" y="4912019"/>
                  <a:pt x="2911746" y="4912358"/>
                </a:cubicBezTo>
                <a:cubicBezTo>
                  <a:pt x="2919356" y="4912698"/>
                  <a:pt x="2919183" y="4916570"/>
                  <a:pt x="2926795" y="4916910"/>
                </a:cubicBezTo>
                <a:cubicBezTo>
                  <a:pt x="2934488" y="4915315"/>
                  <a:pt x="2949621" y="4917930"/>
                  <a:pt x="2957231" y="4918269"/>
                </a:cubicBezTo>
                <a:cubicBezTo>
                  <a:pt x="2964926" y="4916673"/>
                  <a:pt x="2957403" y="4914398"/>
                  <a:pt x="2965012" y="4914737"/>
                </a:cubicBezTo>
                <a:cubicBezTo>
                  <a:pt x="2972621" y="4915078"/>
                  <a:pt x="2972535" y="4917013"/>
                  <a:pt x="2980145" y="4917353"/>
                </a:cubicBezTo>
                <a:cubicBezTo>
                  <a:pt x="2980232" y="4915417"/>
                  <a:pt x="2980319" y="4913482"/>
                  <a:pt x="2972794" y="4911206"/>
                </a:cubicBezTo>
                <a:cubicBezTo>
                  <a:pt x="2965185" y="4910866"/>
                  <a:pt x="2965185" y="4910866"/>
                  <a:pt x="2957577" y="4910527"/>
                </a:cubicBezTo>
                <a:cubicBezTo>
                  <a:pt x="2950054" y="4908251"/>
                  <a:pt x="2927226" y="4907231"/>
                  <a:pt x="2919702" y="4904956"/>
                </a:cubicBezTo>
                <a:cubicBezTo>
                  <a:pt x="2919875" y="4901085"/>
                  <a:pt x="2927485" y="4901425"/>
                  <a:pt x="2919961" y="4899150"/>
                </a:cubicBezTo>
                <a:close/>
                <a:moveTo>
                  <a:pt x="2935543" y="4896354"/>
                </a:moveTo>
                <a:cubicBezTo>
                  <a:pt x="2935543" y="4896354"/>
                  <a:pt x="2935461" y="4898212"/>
                  <a:pt x="2935461" y="4898212"/>
                </a:cubicBezTo>
                <a:cubicBezTo>
                  <a:pt x="2942589" y="4898530"/>
                  <a:pt x="2942589" y="4898530"/>
                  <a:pt x="2942589" y="4898530"/>
                </a:cubicBezTo>
                <a:cubicBezTo>
                  <a:pt x="2949719" y="4898849"/>
                  <a:pt x="2949634" y="4900708"/>
                  <a:pt x="2949634" y="4900708"/>
                </a:cubicBezTo>
                <a:cubicBezTo>
                  <a:pt x="2949634" y="4900708"/>
                  <a:pt x="2949552" y="4902566"/>
                  <a:pt x="2949552" y="4902566"/>
                </a:cubicBezTo>
                <a:cubicBezTo>
                  <a:pt x="2956682" y="4902884"/>
                  <a:pt x="2956682" y="4902884"/>
                  <a:pt x="2956682" y="4902884"/>
                </a:cubicBezTo>
                <a:cubicBezTo>
                  <a:pt x="2956765" y="4901026"/>
                  <a:pt x="2956765" y="4901026"/>
                  <a:pt x="2956765" y="4901026"/>
                </a:cubicBezTo>
                <a:cubicBezTo>
                  <a:pt x="2949634" y="4900708"/>
                  <a:pt x="2949719" y="4898849"/>
                  <a:pt x="2949801" y="4896991"/>
                </a:cubicBezTo>
                <a:cubicBezTo>
                  <a:pt x="2949801" y="4896991"/>
                  <a:pt x="2942672" y="4896672"/>
                  <a:pt x="2942672" y="4896672"/>
                </a:cubicBezTo>
                <a:cubicBezTo>
                  <a:pt x="2942672" y="4896672"/>
                  <a:pt x="2935543" y="4896354"/>
                  <a:pt x="2935543" y="4896354"/>
                </a:cubicBezTo>
                <a:close/>
                <a:moveTo>
                  <a:pt x="1529219" y="4895339"/>
                </a:moveTo>
                <a:cubicBezTo>
                  <a:pt x="1526990" y="4893112"/>
                  <a:pt x="1522126" y="4899121"/>
                  <a:pt x="1525233" y="4898603"/>
                </a:cubicBezTo>
                <a:cubicBezTo>
                  <a:pt x="1525672" y="4897230"/>
                  <a:pt x="1527012" y="4899172"/>
                  <a:pt x="1527902" y="4899456"/>
                </a:cubicBezTo>
                <a:cubicBezTo>
                  <a:pt x="1528340" y="4898084"/>
                  <a:pt x="1528780" y="4896712"/>
                  <a:pt x="1529219" y="4895339"/>
                </a:cubicBezTo>
                <a:close/>
                <a:moveTo>
                  <a:pt x="9486057" y="4894200"/>
                </a:moveTo>
                <a:cubicBezTo>
                  <a:pt x="9475891" y="4896342"/>
                  <a:pt x="9485157" y="4900552"/>
                  <a:pt x="9484707" y="4903727"/>
                </a:cubicBezTo>
                <a:cubicBezTo>
                  <a:pt x="9474991" y="4902692"/>
                  <a:pt x="9474991" y="4902692"/>
                  <a:pt x="9474991" y="4902692"/>
                </a:cubicBezTo>
                <a:cubicBezTo>
                  <a:pt x="9475441" y="4899517"/>
                  <a:pt x="9465725" y="4898484"/>
                  <a:pt x="9465725" y="4898484"/>
                </a:cubicBezTo>
                <a:cubicBezTo>
                  <a:pt x="9465725" y="4898484"/>
                  <a:pt x="9465725" y="4898484"/>
                  <a:pt x="9456010" y="4897451"/>
                </a:cubicBezTo>
                <a:cubicBezTo>
                  <a:pt x="9456010" y="4897451"/>
                  <a:pt x="9456010" y="4897451"/>
                  <a:pt x="9455561" y="4900626"/>
                </a:cubicBezTo>
                <a:cubicBezTo>
                  <a:pt x="9455561" y="4900626"/>
                  <a:pt x="9455561" y="4900626"/>
                  <a:pt x="9465275" y="4901659"/>
                </a:cubicBezTo>
                <a:cubicBezTo>
                  <a:pt x="9455109" y="4903801"/>
                  <a:pt x="9464825" y="4904835"/>
                  <a:pt x="9464825" y="4904835"/>
                </a:cubicBezTo>
                <a:cubicBezTo>
                  <a:pt x="9474540" y="4905868"/>
                  <a:pt x="9474540" y="4905868"/>
                  <a:pt x="9474540" y="4905868"/>
                </a:cubicBezTo>
                <a:cubicBezTo>
                  <a:pt x="9484255" y="4906903"/>
                  <a:pt x="9484255" y="4906903"/>
                  <a:pt x="9484255" y="4906903"/>
                </a:cubicBezTo>
                <a:cubicBezTo>
                  <a:pt x="9491542" y="4907678"/>
                  <a:pt x="9504293" y="4909034"/>
                  <a:pt x="9510404" y="4908324"/>
                </a:cubicBezTo>
                <a:cubicBezTo>
                  <a:pt x="9512440" y="4908088"/>
                  <a:pt x="9513739" y="4907621"/>
                  <a:pt x="9513852" y="4906827"/>
                </a:cubicBezTo>
                <a:cubicBezTo>
                  <a:pt x="9514303" y="4903652"/>
                  <a:pt x="9505039" y="4899443"/>
                  <a:pt x="9505039" y="4899443"/>
                </a:cubicBezTo>
                <a:cubicBezTo>
                  <a:pt x="9495322" y="4898411"/>
                  <a:pt x="9485607" y="4897377"/>
                  <a:pt x="9486057" y="4894200"/>
                </a:cubicBezTo>
                <a:close/>
                <a:moveTo>
                  <a:pt x="2836167" y="4893579"/>
                </a:moveTo>
                <a:cubicBezTo>
                  <a:pt x="2828634" y="4895170"/>
                  <a:pt x="2813737" y="4894505"/>
                  <a:pt x="2813565" y="4898354"/>
                </a:cubicBezTo>
                <a:cubicBezTo>
                  <a:pt x="2820927" y="4900611"/>
                  <a:pt x="2828460" y="4899019"/>
                  <a:pt x="2835822" y="4901276"/>
                </a:cubicBezTo>
                <a:cubicBezTo>
                  <a:pt x="2828375" y="4900943"/>
                  <a:pt x="2828375" y="4900943"/>
                  <a:pt x="2828290" y="4902868"/>
                </a:cubicBezTo>
                <a:cubicBezTo>
                  <a:pt x="2813392" y="4902202"/>
                  <a:pt x="2805602" y="4909568"/>
                  <a:pt x="2820412" y="4912158"/>
                </a:cubicBezTo>
                <a:cubicBezTo>
                  <a:pt x="2824180" y="4911362"/>
                  <a:pt x="2827966" y="4910084"/>
                  <a:pt x="2829903" y="4908483"/>
                </a:cubicBezTo>
                <a:cubicBezTo>
                  <a:pt x="2831840" y="4906883"/>
                  <a:pt x="2831927" y="4904958"/>
                  <a:pt x="2828290" y="4902868"/>
                </a:cubicBezTo>
                <a:cubicBezTo>
                  <a:pt x="2835736" y="4903200"/>
                  <a:pt x="2835736" y="4903200"/>
                  <a:pt x="2835736" y="4903200"/>
                </a:cubicBezTo>
                <a:cubicBezTo>
                  <a:pt x="2843271" y="4901608"/>
                  <a:pt x="2835650" y="4905125"/>
                  <a:pt x="2843185" y="4903533"/>
                </a:cubicBezTo>
                <a:cubicBezTo>
                  <a:pt x="2843271" y="4901608"/>
                  <a:pt x="2843356" y="4899685"/>
                  <a:pt x="2843443" y="4897760"/>
                </a:cubicBezTo>
                <a:cubicBezTo>
                  <a:pt x="2850889" y="4898092"/>
                  <a:pt x="2850889" y="4898092"/>
                  <a:pt x="2850889" y="4898092"/>
                </a:cubicBezTo>
                <a:cubicBezTo>
                  <a:pt x="2858336" y="4898425"/>
                  <a:pt x="2858336" y="4898425"/>
                  <a:pt x="2858336" y="4898425"/>
                </a:cubicBezTo>
                <a:cubicBezTo>
                  <a:pt x="2858336" y="4898425"/>
                  <a:pt x="2865871" y="4896833"/>
                  <a:pt x="2865871" y="4896833"/>
                </a:cubicBezTo>
                <a:cubicBezTo>
                  <a:pt x="2858423" y="4896500"/>
                  <a:pt x="2850976" y="4896168"/>
                  <a:pt x="2850976" y="4896168"/>
                </a:cubicBezTo>
                <a:cubicBezTo>
                  <a:pt x="2843530" y="4895835"/>
                  <a:pt x="2836167" y="4893579"/>
                  <a:pt x="2836167" y="4893579"/>
                </a:cubicBezTo>
                <a:close/>
                <a:moveTo>
                  <a:pt x="2678608" y="4891073"/>
                </a:moveTo>
                <a:lnTo>
                  <a:pt x="2678546" y="4892440"/>
                </a:lnTo>
                <a:cubicBezTo>
                  <a:pt x="2678546" y="4892440"/>
                  <a:pt x="2678546" y="4892440"/>
                  <a:pt x="2678458" y="4894414"/>
                </a:cubicBezTo>
                <a:cubicBezTo>
                  <a:pt x="2678282" y="4898362"/>
                  <a:pt x="2693432" y="4899038"/>
                  <a:pt x="2685681" y="4902650"/>
                </a:cubicBezTo>
                <a:lnTo>
                  <a:pt x="2687513" y="4902731"/>
                </a:lnTo>
                <a:lnTo>
                  <a:pt x="2686788" y="4904609"/>
                </a:lnTo>
                <a:lnTo>
                  <a:pt x="2686042" y="4904562"/>
                </a:lnTo>
                <a:lnTo>
                  <a:pt x="2686632" y="4905016"/>
                </a:lnTo>
                <a:lnTo>
                  <a:pt x="2684484" y="4910579"/>
                </a:lnTo>
                <a:lnTo>
                  <a:pt x="2688076" y="4918276"/>
                </a:lnTo>
                <a:lnTo>
                  <a:pt x="2685442" y="4917999"/>
                </a:lnTo>
                <a:cubicBezTo>
                  <a:pt x="2685365" y="4919741"/>
                  <a:pt x="2685365" y="4919741"/>
                  <a:pt x="2685285" y="4921483"/>
                </a:cubicBezTo>
                <a:lnTo>
                  <a:pt x="2689191" y="4921422"/>
                </a:lnTo>
                <a:lnTo>
                  <a:pt x="2684681" y="4927021"/>
                </a:lnTo>
                <a:cubicBezTo>
                  <a:pt x="2682777" y="4928982"/>
                  <a:pt x="2681015" y="4930996"/>
                  <a:pt x="2680794" y="4933227"/>
                </a:cubicBezTo>
                <a:cubicBezTo>
                  <a:pt x="2681096" y="4934116"/>
                  <a:pt x="2682242" y="4935338"/>
                  <a:pt x="2683249" y="4936505"/>
                </a:cubicBezTo>
                <a:lnTo>
                  <a:pt x="2684585" y="4938948"/>
                </a:lnTo>
                <a:lnTo>
                  <a:pt x="2684506" y="4939003"/>
                </a:lnTo>
                <a:lnTo>
                  <a:pt x="2684615" y="4939000"/>
                </a:lnTo>
                <a:lnTo>
                  <a:pt x="2684860" y="4939451"/>
                </a:lnTo>
                <a:lnTo>
                  <a:pt x="2684463" y="4940989"/>
                </a:lnTo>
                <a:lnTo>
                  <a:pt x="2684416" y="4940994"/>
                </a:lnTo>
                <a:lnTo>
                  <a:pt x="2684405" y="4941210"/>
                </a:lnTo>
                <a:lnTo>
                  <a:pt x="2682956" y="4946818"/>
                </a:lnTo>
                <a:cubicBezTo>
                  <a:pt x="2682040" y="4949163"/>
                  <a:pt x="2680971" y="4951064"/>
                  <a:pt x="2680146" y="4951514"/>
                </a:cubicBezTo>
                <a:cubicBezTo>
                  <a:pt x="2680146" y="4951514"/>
                  <a:pt x="2675029" y="4947969"/>
                  <a:pt x="2675029" y="4947969"/>
                </a:cubicBezTo>
                <a:cubicBezTo>
                  <a:pt x="2668585" y="4957810"/>
                  <a:pt x="2672210" y="4968496"/>
                  <a:pt x="2662460" y="4980135"/>
                </a:cubicBezTo>
                <a:cubicBezTo>
                  <a:pt x="2667273" y="4982788"/>
                  <a:pt x="2667877" y="4984570"/>
                  <a:pt x="2668123" y="4986018"/>
                </a:cubicBezTo>
                <a:lnTo>
                  <a:pt x="2668239" y="4986411"/>
                </a:lnTo>
                <a:lnTo>
                  <a:pt x="2668102" y="4986345"/>
                </a:lnTo>
                <a:cubicBezTo>
                  <a:pt x="2668102" y="4986345"/>
                  <a:pt x="2660973" y="4986027"/>
                  <a:pt x="2660973" y="4986027"/>
                </a:cubicBezTo>
                <a:cubicBezTo>
                  <a:pt x="2660886" y="4987944"/>
                  <a:pt x="2660886" y="4987944"/>
                  <a:pt x="2660886" y="4987944"/>
                </a:cubicBezTo>
                <a:cubicBezTo>
                  <a:pt x="2660886" y="4987944"/>
                  <a:pt x="2668015" y="4988262"/>
                  <a:pt x="2668015" y="4988262"/>
                </a:cubicBezTo>
                <a:cubicBezTo>
                  <a:pt x="2668015" y="4988262"/>
                  <a:pt x="2667931" y="4990179"/>
                  <a:pt x="2667931" y="4990179"/>
                </a:cubicBezTo>
                <a:lnTo>
                  <a:pt x="2667489" y="4990329"/>
                </a:lnTo>
                <a:lnTo>
                  <a:pt x="2665379" y="4990545"/>
                </a:lnTo>
                <a:cubicBezTo>
                  <a:pt x="2663001" y="4990389"/>
                  <a:pt x="2661048" y="4990398"/>
                  <a:pt x="2661652" y="4992180"/>
                </a:cubicBezTo>
                <a:cubicBezTo>
                  <a:pt x="2667372" y="4997504"/>
                  <a:pt x="2667735" y="4989921"/>
                  <a:pt x="2669547" y="4995264"/>
                </a:cubicBezTo>
                <a:cubicBezTo>
                  <a:pt x="2674138" y="5000148"/>
                  <a:pt x="2661732" y="4995299"/>
                  <a:pt x="2660082" y="4996199"/>
                </a:cubicBezTo>
                <a:cubicBezTo>
                  <a:pt x="2660082" y="4996199"/>
                  <a:pt x="2662496" y="5003324"/>
                  <a:pt x="2654079" y="5001579"/>
                </a:cubicBezTo>
                <a:cubicBezTo>
                  <a:pt x="2657463" y="5002901"/>
                  <a:pt x="2659194" y="5005124"/>
                  <a:pt x="2660926" y="5007345"/>
                </a:cubicBezTo>
                <a:cubicBezTo>
                  <a:pt x="2647552" y="5008299"/>
                  <a:pt x="2653433" y="5019865"/>
                  <a:pt x="2650813" y="5026567"/>
                </a:cubicBezTo>
                <a:cubicBezTo>
                  <a:pt x="2650290" y="5027908"/>
                  <a:pt x="2650290" y="5027908"/>
                  <a:pt x="2650290" y="5027908"/>
                </a:cubicBezTo>
                <a:cubicBezTo>
                  <a:pt x="2648558" y="5025686"/>
                  <a:pt x="2646301" y="5024804"/>
                  <a:pt x="2645174" y="5024363"/>
                </a:cubicBezTo>
                <a:cubicBezTo>
                  <a:pt x="2636072" y="5017716"/>
                  <a:pt x="2643805" y="5014559"/>
                  <a:pt x="2644853" y="5011879"/>
                </a:cubicBezTo>
                <a:cubicBezTo>
                  <a:pt x="2645820" y="5006076"/>
                  <a:pt x="2647997" y="5003835"/>
                  <a:pt x="2649045" y="5001156"/>
                </a:cubicBezTo>
                <a:cubicBezTo>
                  <a:pt x="2649931" y="4992234"/>
                  <a:pt x="2655772" y="4980611"/>
                  <a:pt x="2656136" y="4973029"/>
                </a:cubicBezTo>
                <a:cubicBezTo>
                  <a:pt x="2652833" y="4974828"/>
                  <a:pt x="2657787" y="4972130"/>
                  <a:pt x="2652673" y="4968586"/>
                </a:cubicBezTo>
                <a:cubicBezTo>
                  <a:pt x="2661054" y="4947142"/>
                  <a:pt x="2667400" y="4922586"/>
                  <a:pt x="2673022" y="4896974"/>
                </a:cubicBezTo>
                <a:lnTo>
                  <a:pt x="2674093" y="4891757"/>
                </a:lnTo>
                <a:close/>
                <a:moveTo>
                  <a:pt x="7602763" y="4890640"/>
                </a:moveTo>
                <a:cubicBezTo>
                  <a:pt x="7593636" y="4890627"/>
                  <a:pt x="7591330" y="4892376"/>
                  <a:pt x="7592441" y="4894304"/>
                </a:cubicBezTo>
                <a:cubicBezTo>
                  <a:pt x="7593553" y="4896233"/>
                  <a:pt x="7598085" y="4898342"/>
                  <a:pt x="7602637" y="4899050"/>
                </a:cubicBezTo>
                <a:cubicBezTo>
                  <a:pt x="7607264" y="4894852"/>
                  <a:pt x="7607242" y="4896254"/>
                  <a:pt x="7602763" y="4890640"/>
                </a:cubicBezTo>
                <a:close/>
                <a:moveTo>
                  <a:pt x="3160820" y="4890636"/>
                </a:moveTo>
                <a:cubicBezTo>
                  <a:pt x="3160733" y="4892588"/>
                  <a:pt x="3160647" y="4894539"/>
                  <a:pt x="3160647" y="4894539"/>
                </a:cubicBezTo>
                <a:cubicBezTo>
                  <a:pt x="3160733" y="4892588"/>
                  <a:pt x="3168756" y="4892946"/>
                  <a:pt x="3168842" y="4890994"/>
                </a:cubicBezTo>
                <a:cubicBezTo>
                  <a:pt x="3168842" y="4890994"/>
                  <a:pt x="3168842" y="4890994"/>
                  <a:pt x="3160820" y="4890636"/>
                </a:cubicBezTo>
                <a:close/>
                <a:moveTo>
                  <a:pt x="2777899" y="4887219"/>
                </a:moveTo>
                <a:cubicBezTo>
                  <a:pt x="2769877" y="4886860"/>
                  <a:pt x="2761763" y="4888593"/>
                  <a:pt x="2777804" y="4889310"/>
                </a:cubicBezTo>
                <a:cubicBezTo>
                  <a:pt x="2777804" y="4889310"/>
                  <a:pt x="2777899" y="4887219"/>
                  <a:pt x="2777899" y="4887219"/>
                </a:cubicBezTo>
                <a:close/>
                <a:moveTo>
                  <a:pt x="8494934" y="4886226"/>
                </a:moveTo>
                <a:cubicBezTo>
                  <a:pt x="8495279" y="4887319"/>
                  <a:pt x="8492445" y="4888086"/>
                  <a:pt x="8492790" y="4889181"/>
                </a:cubicBezTo>
                <a:cubicBezTo>
                  <a:pt x="8494680" y="4888668"/>
                  <a:pt x="8495025" y="4889762"/>
                  <a:pt x="8496915" y="4889250"/>
                </a:cubicBezTo>
                <a:cubicBezTo>
                  <a:pt x="8496742" y="4888703"/>
                  <a:pt x="8496719" y="4887820"/>
                  <a:pt x="8496503" y="4887136"/>
                </a:cubicBezTo>
                <a:cubicBezTo>
                  <a:pt x="8496287" y="4886452"/>
                  <a:pt x="8495877" y="4885970"/>
                  <a:pt x="8494934" y="4886226"/>
                </a:cubicBezTo>
                <a:close/>
                <a:moveTo>
                  <a:pt x="3191161" y="4886127"/>
                </a:moveTo>
                <a:cubicBezTo>
                  <a:pt x="3189322" y="4886045"/>
                  <a:pt x="3188399" y="4886125"/>
                  <a:pt x="3187930" y="4886283"/>
                </a:cubicBezTo>
                <a:lnTo>
                  <a:pt x="3187712" y="4886569"/>
                </a:lnTo>
                <a:lnTo>
                  <a:pt x="3168933" y="4888974"/>
                </a:lnTo>
                <a:cubicBezTo>
                  <a:pt x="3176285" y="4889303"/>
                  <a:pt x="3176199" y="4891219"/>
                  <a:pt x="3183551" y="4891547"/>
                </a:cubicBezTo>
                <a:cubicBezTo>
                  <a:pt x="3183466" y="4893463"/>
                  <a:pt x="3183466" y="4893463"/>
                  <a:pt x="3183466" y="4893463"/>
                </a:cubicBezTo>
                <a:cubicBezTo>
                  <a:pt x="3176114" y="4893135"/>
                  <a:pt x="3176029" y="4895051"/>
                  <a:pt x="3176029" y="4895051"/>
                </a:cubicBezTo>
                <a:cubicBezTo>
                  <a:pt x="3175944" y="4896968"/>
                  <a:pt x="3183295" y="4897296"/>
                  <a:pt x="3183209" y="4899212"/>
                </a:cubicBezTo>
                <a:cubicBezTo>
                  <a:pt x="3183209" y="4899212"/>
                  <a:pt x="3183123" y="4901129"/>
                  <a:pt x="3190476" y="4901456"/>
                </a:cubicBezTo>
                <a:cubicBezTo>
                  <a:pt x="3190519" y="4900499"/>
                  <a:pt x="3192421" y="4899144"/>
                  <a:pt x="3193403" y="4897748"/>
                </a:cubicBezTo>
                <a:cubicBezTo>
                  <a:pt x="3194387" y="4896352"/>
                  <a:pt x="3194451" y="4894915"/>
                  <a:pt x="3190819" y="4893793"/>
                </a:cubicBezTo>
                <a:cubicBezTo>
                  <a:pt x="3190819" y="4893793"/>
                  <a:pt x="3183551" y="4891547"/>
                  <a:pt x="3183551" y="4891547"/>
                </a:cubicBezTo>
                <a:cubicBezTo>
                  <a:pt x="3190904" y="4891876"/>
                  <a:pt x="3190904" y="4891876"/>
                  <a:pt x="3190904" y="4891876"/>
                </a:cubicBezTo>
                <a:cubicBezTo>
                  <a:pt x="3190904" y="4891876"/>
                  <a:pt x="3183636" y="4889631"/>
                  <a:pt x="3183722" y="4887715"/>
                </a:cubicBezTo>
                <a:cubicBezTo>
                  <a:pt x="3187399" y="4887879"/>
                  <a:pt x="3187420" y="4887399"/>
                  <a:pt x="3187441" y="4886921"/>
                </a:cubicBezTo>
                <a:lnTo>
                  <a:pt x="3187712" y="4886569"/>
                </a:lnTo>
                <a:close/>
                <a:moveTo>
                  <a:pt x="3162031" y="4886048"/>
                </a:moveTo>
                <a:cubicBezTo>
                  <a:pt x="3161017" y="4886247"/>
                  <a:pt x="3160995" y="4886734"/>
                  <a:pt x="3160995" y="4886734"/>
                </a:cubicBezTo>
                <a:cubicBezTo>
                  <a:pt x="3152889" y="4888327"/>
                  <a:pt x="3160908" y="4888685"/>
                  <a:pt x="3160908" y="4888685"/>
                </a:cubicBezTo>
                <a:cubicBezTo>
                  <a:pt x="3168930" y="4889043"/>
                  <a:pt x="3168930" y="4889043"/>
                  <a:pt x="3169017" y="4887093"/>
                </a:cubicBezTo>
                <a:cubicBezTo>
                  <a:pt x="3165050" y="4885938"/>
                  <a:pt x="3163044" y="4885849"/>
                  <a:pt x="3162031" y="4886048"/>
                </a:cubicBezTo>
                <a:close/>
                <a:moveTo>
                  <a:pt x="8511133" y="4885073"/>
                </a:moveTo>
                <a:lnTo>
                  <a:pt x="8512121" y="4886225"/>
                </a:lnTo>
                <a:lnTo>
                  <a:pt x="8513431" y="4886556"/>
                </a:lnTo>
                <a:lnTo>
                  <a:pt x="8513769" y="4889932"/>
                </a:lnTo>
                <a:cubicBezTo>
                  <a:pt x="8514083" y="4891696"/>
                  <a:pt x="8514207" y="4893235"/>
                  <a:pt x="8513054" y="4892938"/>
                </a:cubicBezTo>
                <a:close/>
                <a:moveTo>
                  <a:pt x="1543399" y="4883605"/>
                </a:moveTo>
                <a:cubicBezTo>
                  <a:pt x="1542567" y="4883983"/>
                  <a:pt x="1542045" y="4884930"/>
                  <a:pt x="1543311" y="4886449"/>
                </a:cubicBezTo>
                <a:cubicBezTo>
                  <a:pt x="1544800" y="4885441"/>
                  <a:pt x="1545335" y="4884683"/>
                  <a:pt x="1545353" y="4884177"/>
                </a:cubicBezTo>
                <a:cubicBezTo>
                  <a:pt x="1545375" y="4883419"/>
                  <a:pt x="1544232" y="4883228"/>
                  <a:pt x="1543399" y="4883605"/>
                </a:cubicBezTo>
                <a:close/>
                <a:moveTo>
                  <a:pt x="2912010" y="4883434"/>
                </a:moveTo>
                <a:cubicBezTo>
                  <a:pt x="2911916" y="4885525"/>
                  <a:pt x="2911916" y="4885525"/>
                  <a:pt x="2911916" y="4885525"/>
                </a:cubicBezTo>
                <a:cubicBezTo>
                  <a:pt x="2911869" y="4886571"/>
                  <a:pt x="2913875" y="4886659"/>
                  <a:pt x="2914901" y="4886181"/>
                </a:cubicBezTo>
                <a:cubicBezTo>
                  <a:pt x="2915927" y="4885704"/>
                  <a:pt x="2915972" y="4884659"/>
                  <a:pt x="2912010" y="4883434"/>
                </a:cubicBezTo>
                <a:close/>
                <a:moveTo>
                  <a:pt x="2874203" y="4878254"/>
                </a:moveTo>
                <a:cubicBezTo>
                  <a:pt x="2881603" y="4880505"/>
                  <a:pt x="2874030" y="4882087"/>
                  <a:pt x="2866460" y="4883668"/>
                </a:cubicBezTo>
                <a:cubicBezTo>
                  <a:pt x="2881346" y="4886254"/>
                  <a:pt x="2888917" y="4884671"/>
                  <a:pt x="2903890" y="4885340"/>
                </a:cubicBezTo>
                <a:cubicBezTo>
                  <a:pt x="2889003" y="4882756"/>
                  <a:pt x="2889173" y="4878924"/>
                  <a:pt x="2874203" y="4878254"/>
                </a:cubicBezTo>
                <a:close/>
                <a:moveTo>
                  <a:pt x="3232422" y="4876973"/>
                </a:moveTo>
                <a:cubicBezTo>
                  <a:pt x="3230408" y="4877058"/>
                  <a:pt x="3228388" y="4877317"/>
                  <a:pt x="3228356" y="4878013"/>
                </a:cubicBezTo>
                <a:cubicBezTo>
                  <a:pt x="3232368" y="4878192"/>
                  <a:pt x="3236379" y="4878372"/>
                  <a:pt x="3238390" y="4878288"/>
                </a:cubicBezTo>
                <a:cubicBezTo>
                  <a:pt x="3240404" y="4878203"/>
                  <a:pt x="3240419" y="4877854"/>
                  <a:pt x="3236441" y="4876979"/>
                </a:cubicBezTo>
                <a:cubicBezTo>
                  <a:pt x="3236441" y="4876979"/>
                  <a:pt x="3234436" y="4876888"/>
                  <a:pt x="3232422" y="4876973"/>
                </a:cubicBezTo>
                <a:close/>
                <a:moveTo>
                  <a:pt x="8464496" y="4875774"/>
                </a:moveTo>
                <a:cubicBezTo>
                  <a:pt x="8462225" y="4878882"/>
                  <a:pt x="8461951" y="4881449"/>
                  <a:pt x="8466311" y="4881514"/>
                </a:cubicBezTo>
                <a:cubicBezTo>
                  <a:pt x="8464267" y="4880198"/>
                  <a:pt x="8466721" y="4877665"/>
                  <a:pt x="8466235" y="4876452"/>
                </a:cubicBezTo>
                <a:cubicBezTo>
                  <a:pt x="8466074" y="4876048"/>
                  <a:pt x="8465587" y="4875791"/>
                  <a:pt x="8464496" y="4875774"/>
                </a:cubicBezTo>
                <a:close/>
                <a:moveTo>
                  <a:pt x="2791857" y="4874577"/>
                </a:moveTo>
                <a:cubicBezTo>
                  <a:pt x="2785174" y="4874278"/>
                  <a:pt x="2778489" y="4873980"/>
                  <a:pt x="2778333" y="4877464"/>
                </a:cubicBezTo>
                <a:cubicBezTo>
                  <a:pt x="2785018" y="4877762"/>
                  <a:pt x="2791780" y="4876319"/>
                  <a:pt x="2791780" y="4876319"/>
                </a:cubicBezTo>
                <a:cubicBezTo>
                  <a:pt x="2791780" y="4876319"/>
                  <a:pt x="2791857" y="4874577"/>
                  <a:pt x="2791857" y="4874577"/>
                </a:cubicBezTo>
                <a:close/>
                <a:moveTo>
                  <a:pt x="7639366" y="4873349"/>
                </a:moveTo>
                <a:cubicBezTo>
                  <a:pt x="7639356" y="4874051"/>
                  <a:pt x="7638321" y="4875101"/>
                  <a:pt x="7637800" y="4875976"/>
                </a:cubicBezTo>
                <a:cubicBezTo>
                  <a:pt x="7637277" y="4876851"/>
                  <a:pt x="7637267" y="4877551"/>
                  <a:pt x="7639304" y="4877554"/>
                </a:cubicBezTo>
                <a:cubicBezTo>
                  <a:pt x="7643398" y="4876159"/>
                  <a:pt x="7643441" y="4873355"/>
                  <a:pt x="7639366" y="4873349"/>
                </a:cubicBezTo>
                <a:close/>
                <a:moveTo>
                  <a:pt x="2920530" y="4872643"/>
                </a:moveTo>
                <a:cubicBezTo>
                  <a:pt x="2920530" y="4872643"/>
                  <a:pt x="2920451" y="4874386"/>
                  <a:pt x="2920451" y="4874386"/>
                </a:cubicBezTo>
                <a:cubicBezTo>
                  <a:pt x="2928394" y="4876485"/>
                  <a:pt x="2928394" y="4876485"/>
                  <a:pt x="2936493" y="4875102"/>
                </a:cubicBezTo>
                <a:cubicBezTo>
                  <a:pt x="2936571" y="4873359"/>
                  <a:pt x="2928549" y="4873001"/>
                  <a:pt x="2928549" y="4873001"/>
                </a:cubicBezTo>
                <a:cubicBezTo>
                  <a:pt x="2920451" y="4874386"/>
                  <a:pt x="2920530" y="4872643"/>
                  <a:pt x="2920530" y="4872643"/>
                </a:cubicBezTo>
                <a:close/>
                <a:moveTo>
                  <a:pt x="2867886" y="4871689"/>
                </a:moveTo>
                <a:cubicBezTo>
                  <a:pt x="2860757" y="4871371"/>
                  <a:pt x="2853534" y="4873143"/>
                  <a:pt x="2853442" y="4875233"/>
                </a:cubicBezTo>
                <a:cubicBezTo>
                  <a:pt x="2853442" y="4875233"/>
                  <a:pt x="2853442" y="4875233"/>
                  <a:pt x="2860570" y="4875551"/>
                </a:cubicBezTo>
                <a:cubicBezTo>
                  <a:pt x="2860476" y="4877641"/>
                  <a:pt x="2860476" y="4877641"/>
                  <a:pt x="2867607" y="4877960"/>
                </a:cubicBezTo>
                <a:cubicBezTo>
                  <a:pt x="2867607" y="4877960"/>
                  <a:pt x="2867699" y="4875870"/>
                  <a:pt x="2867699" y="4875870"/>
                </a:cubicBezTo>
                <a:cubicBezTo>
                  <a:pt x="2867699" y="4875870"/>
                  <a:pt x="2867699" y="4875870"/>
                  <a:pt x="2867792" y="4873779"/>
                </a:cubicBezTo>
                <a:cubicBezTo>
                  <a:pt x="2874922" y="4874098"/>
                  <a:pt x="2874922" y="4874098"/>
                  <a:pt x="2875017" y="4872007"/>
                </a:cubicBezTo>
                <a:cubicBezTo>
                  <a:pt x="2875017" y="4872007"/>
                  <a:pt x="2875017" y="4872007"/>
                  <a:pt x="2867886" y="4871689"/>
                </a:cubicBezTo>
                <a:close/>
                <a:moveTo>
                  <a:pt x="1520603" y="4871616"/>
                </a:moveTo>
                <a:cubicBezTo>
                  <a:pt x="1517628" y="4872176"/>
                  <a:pt x="1512896" y="4878227"/>
                  <a:pt x="1514958" y="4883425"/>
                </a:cubicBezTo>
                <a:cubicBezTo>
                  <a:pt x="1518542" y="4885330"/>
                  <a:pt x="1520789" y="4883401"/>
                  <a:pt x="1521723" y="4880484"/>
                </a:cubicBezTo>
                <a:cubicBezTo>
                  <a:pt x="1522656" y="4877568"/>
                  <a:pt x="1522276" y="4873665"/>
                  <a:pt x="1520603" y="4871616"/>
                </a:cubicBezTo>
                <a:close/>
                <a:moveTo>
                  <a:pt x="3213705" y="4866188"/>
                </a:moveTo>
                <a:cubicBezTo>
                  <a:pt x="3206493" y="4867728"/>
                  <a:pt x="3199198" y="4871126"/>
                  <a:pt x="3199115" y="4872984"/>
                </a:cubicBezTo>
                <a:cubicBezTo>
                  <a:pt x="3206161" y="4875160"/>
                  <a:pt x="3206077" y="4877019"/>
                  <a:pt x="3220337" y="4877656"/>
                </a:cubicBezTo>
                <a:cubicBezTo>
                  <a:pt x="3220504" y="4873939"/>
                  <a:pt x="3220752" y="4868364"/>
                  <a:pt x="3213705" y="4866188"/>
                </a:cubicBezTo>
                <a:close/>
                <a:moveTo>
                  <a:pt x="3154184" y="4859341"/>
                </a:moveTo>
                <a:cubicBezTo>
                  <a:pt x="3154090" y="4861432"/>
                  <a:pt x="3154090" y="4861432"/>
                  <a:pt x="3154090" y="4861432"/>
                </a:cubicBezTo>
                <a:cubicBezTo>
                  <a:pt x="3154090" y="4861432"/>
                  <a:pt x="3156118" y="4860997"/>
                  <a:pt x="3157144" y="4860520"/>
                </a:cubicBezTo>
                <a:cubicBezTo>
                  <a:pt x="3158170" y="4860041"/>
                  <a:pt x="3158193" y="4859519"/>
                  <a:pt x="3154184" y="4859341"/>
                </a:cubicBezTo>
                <a:close/>
                <a:moveTo>
                  <a:pt x="2898158" y="4857679"/>
                </a:moveTo>
                <a:cubicBezTo>
                  <a:pt x="2898071" y="4859654"/>
                  <a:pt x="2883187" y="4857012"/>
                  <a:pt x="2875613" y="4858653"/>
                </a:cubicBezTo>
                <a:cubicBezTo>
                  <a:pt x="2883098" y="4858986"/>
                  <a:pt x="2883098" y="4858986"/>
                  <a:pt x="2883010" y="4860960"/>
                </a:cubicBezTo>
                <a:cubicBezTo>
                  <a:pt x="2875172" y="4868524"/>
                  <a:pt x="2897629" y="4869526"/>
                  <a:pt x="2905379" y="4863937"/>
                </a:cubicBezTo>
                <a:cubicBezTo>
                  <a:pt x="2905379" y="4863937"/>
                  <a:pt x="2912865" y="4864272"/>
                  <a:pt x="2912865" y="4864272"/>
                </a:cubicBezTo>
                <a:cubicBezTo>
                  <a:pt x="2912865" y="4864272"/>
                  <a:pt x="2912954" y="4862297"/>
                  <a:pt x="2912954" y="4862297"/>
                </a:cubicBezTo>
                <a:cubicBezTo>
                  <a:pt x="2912954" y="4862297"/>
                  <a:pt x="2905469" y="4861963"/>
                  <a:pt x="2905469" y="4861963"/>
                </a:cubicBezTo>
                <a:cubicBezTo>
                  <a:pt x="2905469" y="4861963"/>
                  <a:pt x="2905379" y="4863937"/>
                  <a:pt x="2905379" y="4863937"/>
                </a:cubicBezTo>
                <a:cubicBezTo>
                  <a:pt x="2897982" y="4861630"/>
                  <a:pt x="2905645" y="4858016"/>
                  <a:pt x="2898158" y="4857679"/>
                </a:cubicBezTo>
                <a:close/>
                <a:moveTo>
                  <a:pt x="3162359" y="4856215"/>
                </a:moveTo>
                <a:cubicBezTo>
                  <a:pt x="3162359" y="4856215"/>
                  <a:pt x="3154339" y="4855856"/>
                  <a:pt x="3154245" y="4857948"/>
                </a:cubicBezTo>
                <a:cubicBezTo>
                  <a:pt x="3162264" y="4858306"/>
                  <a:pt x="3170287" y="4858664"/>
                  <a:pt x="3170287" y="4858664"/>
                </a:cubicBezTo>
                <a:cubicBezTo>
                  <a:pt x="3162264" y="4858306"/>
                  <a:pt x="3170380" y="4856574"/>
                  <a:pt x="3162359" y="4856215"/>
                </a:cubicBezTo>
                <a:close/>
                <a:moveTo>
                  <a:pt x="8488066" y="4855190"/>
                </a:moveTo>
                <a:lnTo>
                  <a:pt x="8487939" y="4859057"/>
                </a:lnTo>
                <a:lnTo>
                  <a:pt x="8485633" y="4856697"/>
                </a:lnTo>
                <a:cubicBezTo>
                  <a:pt x="8479617" y="4858326"/>
                  <a:pt x="8478614" y="4858598"/>
                  <a:pt x="8474665" y="4863323"/>
                </a:cubicBezTo>
                <a:cubicBezTo>
                  <a:pt x="8475434" y="4869204"/>
                  <a:pt x="8481806" y="4868696"/>
                  <a:pt x="8486527" y="4869855"/>
                </a:cubicBezTo>
                <a:cubicBezTo>
                  <a:pt x="8487651" y="4876860"/>
                  <a:pt x="8492604" y="4871864"/>
                  <a:pt x="8499389" y="4876117"/>
                </a:cubicBezTo>
                <a:cubicBezTo>
                  <a:pt x="8500362" y="4874027"/>
                  <a:pt x="8501261" y="4872564"/>
                  <a:pt x="8501445" y="4870992"/>
                </a:cubicBezTo>
                <a:cubicBezTo>
                  <a:pt x="8501627" y="4869420"/>
                  <a:pt x="8501096" y="4867737"/>
                  <a:pt x="8499205" y="4865203"/>
                </a:cubicBezTo>
                <a:cubicBezTo>
                  <a:pt x="8491246" y="4871013"/>
                  <a:pt x="8491010" y="4864453"/>
                  <a:pt x="8488825" y="4859963"/>
                </a:cubicBezTo>
                <a:lnTo>
                  <a:pt x="8488203" y="4859327"/>
                </a:lnTo>
                <a:close/>
                <a:moveTo>
                  <a:pt x="3132685" y="4854724"/>
                </a:moveTo>
                <a:lnTo>
                  <a:pt x="3130357" y="4856359"/>
                </a:lnTo>
                <a:lnTo>
                  <a:pt x="3129796" y="4856286"/>
                </a:lnTo>
                <a:cubicBezTo>
                  <a:pt x="3130743" y="4856087"/>
                  <a:pt x="3132643" y="4855688"/>
                  <a:pt x="3132685" y="4854724"/>
                </a:cubicBezTo>
                <a:close/>
                <a:moveTo>
                  <a:pt x="726264" y="4852731"/>
                </a:moveTo>
                <a:cubicBezTo>
                  <a:pt x="725191" y="4852582"/>
                  <a:pt x="725060" y="4852866"/>
                  <a:pt x="726680" y="4854304"/>
                </a:cubicBezTo>
                <a:cubicBezTo>
                  <a:pt x="726680" y="4854304"/>
                  <a:pt x="734206" y="4857779"/>
                  <a:pt x="734731" y="4856640"/>
                </a:cubicBezTo>
                <a:cubicBezTo>
                  <a:pt x="730968" y="4854903"/>
                  <a:pt x="730968" y="4854903"/>
                  <a:pt x="731493" y="4853766"/>
                </a:cubicBezTo>
                <a:cubicBezTo>
                  <a:pt x="729348" y="4853466"/>
                  <a:pt x="727336" y="4852881"/>
                  <a:pt x="726264" y="4852731"/>
                </a:cubicBezTo>
                <a:close/>
                <a:moveTo>
                  <a:pt x="9580705" y="4852700"/>
                </a:moveTo>
                <a:cubicBezTo>
                  <a:pt x="9570829" y="4854831"/>
                  <a:pt x="9579369" y="4862103"/>
                  <a:pt x="9569939" y="4861099"/>
                </a:cubicBezTo>
                <a:cubicBezTo>
                  <a:pt x="9570383" y="4857965"/>
                  <a:pt x="9551971" y="4852825"/>
                  <a:pt x="9542095" y="4854955"/>
                </a:cubicBezTo>
                <a:cubicBezTo>
                  <a:pt x="9551525" y="4855959"/>
                  <a:pt x="9551525" y="4855959"/>
                  <a:pt x="9541650" y="4858089"/>
                </a:cubicBezTo>
                <a:cubicBezTo>
                  <a:pt x="9551082" y="4859093"/>
                  <a:pt x="9560065" y="4863230"/>
                  <a:pt x="9559620" y="4866364"/>
                </a:cubicBezTo>
                <a:cubicBezTo>
                  <a:pt x="9569051" y="4867367"/>
                  <a:pt x="9569051" y="4867367"/>
                  <a:pt x="9569051" y="4867367"/>
                </a:cubicBezTo>
                <a:cubicBezTo>
                  <a:pt x="9568606" y="4870501"/>
                  <a:pt x="9577591" y="4874639"/>
                  <a:pt x="9577591" y="4874639"/>
                </a:cubicBezTo>
                <a:cubicBezTo>
                  <a:pt x="9587019" y="4875642"/>
                  <a:pt x="9587019" y="4875642"/>
                  <a:pt x="9596895" y="4873512"/>
                </a:cubicBezTo>
                <a:cubicBezTo>
                  <a:pt x="9601608" y="4874013"/>
                  <a:pt x="9603967" y="4874264"/>
                  <a:pt x="9606380" y="4874122"/>
                </a:cubicBezTo>
                <a:cubicBezTo>
                  <a:pt x="9608794" y="4873981"/>
                  <a:pt x="9611260" y="4873449"/>
                  <a:pt x="9616197" y="4872384"/>
                </a:cubicBezTo>
                <a:cubicBezTo>
                  <a:pt x="9616197" y="4872384"/>
                  <a:pt x="9616197" y="4872384"/>
                  <a:pt x="9606769" y="4871380"/>
                </a:cubicBezTo>
                <a:cubicBezTo>
                  <a:pt x="9606769" y="4871380"/>
                  <a:pt x="9597339" y="4870377"/>
                  <a:pt x="9597339" y="4870377"/>
                </a:cubicBezTo>
                <a:cubicBezTo>
                  <a:pt x="9597783" y="4867243"/>
                  <a:pt x="9597783" y="4867243"/>
                  <a:pt x="9588354" y="4866240"/>
                </a:cubicBezTo>
                <a:cubicBezTo>
                  <a:pt x="9598227" y="4864109"/>
                  <a:pt x="9608103" y="4861979"/>
                  <a:pt x="9608103" y="4861979"/>
                </a:cubicBezTo>
                <a:cubicBezTo>
                  <a:pt x="9607657" y="4865113"/>
                  <a:pt x="9608548" y="4858845"/>
                  <a:pt x="9608548" y="4858845"/>
                </a:cubicBezTo>
                <a:cubicBezTo>
                  <a:pt x="9599562" y="4854707"/>
                  <a:pt x="9589687" y="4856838"/>
                  <a:pt x="9580705" y="4852700"/>
                </a:cubicBezTo>
                <a:close/>
                <a:moveTo>
                  <a:pt x="3208090" y="4851974"/>
                </a:moveTo>
                <a:cubicBezTo>
                  <a:pt x="3200068" y="4851614"/>
                  <a:pt x="3199974" y="4853705"/>
                  <a:pt x="3183933" y="4852990"/>
                </a:cubicBezTo>
                <a:cubicBezTo>
                  <a:pt x="3191862" y="4855438"/>
                  <a:pt x="3183748" y="4857170"/>
                  <a:pt x="3175633" y="4858902"/>
                </a:cubicBezTo>
                <a:cubicBezTo>
                  <a:pt x="3199695" y="4859977"/>
                  <a:pt x="3207996" y="4854064"/>
                  <a:pt x="3208090" y="4851974"/>
                </a:cubicBezTo>
                <a:close/>
                <a:moveTo>
                  <a:pt x="2703517" y="4850529"/>
                </a:moveTo>
                <a:lnTo>
                  <a:pt x="2703803" y="4851066"/>
                </a:lnTo>
                <a:cubicBezTo>
                  <a:pt x="2704930" y="4851507"/>
                  <a:pt x="2704930" y="4851507"/>
                  <a:pt x="2704930" y="4851507"/>
                </a:cubicBezTo>
                <a:cubicBezTo>
                  <a:pt x="2705534" y="4853289"/>
                  <a:pt x="2707789" y="4854170"/>
                  <a:pt x="2710045" y="4855052"/>
                </a:cubicBezTo>
                <a:cubicBezTo>
                  <a:pt x="2710045" y="4855052"/>
                  <a:pt x="2710045" y="4855052"/>
                  <a:pt x="2711173" y="4855492"/>
                </a:cubicBezTo>
                <a:cubicBezTo>
                  <a:pt x="2711777" y="4857274"/>
                  <a:pt x="2711253" y="4858615"/>
                  <a:pt x="2713508" y="4859495"/>
                </a:cubicBezTo>
                <a:cubicBezTo>
                  <a:pt x="2709601" y="4859513"/>
                  <a:pt x="2707346" y="4858632"/>
                  <a:pt x="2704566" y="4859090"/>
                </a:cubicBezTo>
                <a:cubicBezTo>
                  <a:pt x="2709077" y="4860853"/>
                  <a:pt x="2711857" y="4860395"/>
                  <a:pt x="2712461" y="4862176"/>
                </a:cubicBezTo>
                <a:cubicBezTo>
                  <a:pt x="2714274" y="4867518"/>
                  <a:pt x="2697880" y="4859567"/>
                  <a:pt x="2704726" y="4865334"/>
                </a:cubicBezTo>
                <a:cubicBezTo>
                  <a:pt x="2703679" y="4868014"/>
                  <a:pt x="2712017" y="4866638"/>
                  <a:pt x="2709842" y="4868877"/>
                </a:cubicBezTo>
                <a:cubicBezTo>
                  <a:pt x="2707062" y="4869336"/>
                  <a:pt x="2705934" y="4868895"/>
                  <a:pt x="2704807" y="4868454"/>
                </a:cubicBezTo>
                <a:cubicBezTo>
                  <a:pt x="2703156" y="4869354"/>
                  <a:pt x="2703156" y="4869354"/>
                  <a:pt x="2703156" y="4869354"/>
                </a:cubicBezTo>
                <a:cubicBezTo>
                  <a:pt x="2701504" y="4870253"/>
                  <a:pt x="2699852" y="4871153"/>
                  <a:pt x="2699852" y="4871153"/>
                </a:cubicBezTo>
                <a:cubicBezTo>
                  <a:pt x="2699328" y="4872493"/>
                  <a:pt x="2699932" y="4874274"/>
                  <a:pt x="2702189" y="4875155"/>
                </a:cubicBezTo>
                <a:cubicBezTo>
                  <a:pt x="2703317" y="4875596"/>
                  <a:pt x="2703317" y="4875596"/>
                  <a:pt x="2703317" y="4875596"/>
                </a:cubicBezTo>
                <a:cubicBezTo>
                  <a:pt x="2705571" y="4876478"/>
                  <a:pt x="2706700" y="4876919"/>
                  <a:pt x="2708954" y="4877800"/>
                </a:cubicBezTo>
                <a:cubicBezTo>
                  <a:pt x="2708954" y="4877800"/>
                  <a:pt x="2710606" y="4876900"/>
                  <a:pt x="2711735" y="4877341"/>
                </a:cubicBezTo>
                <a:cubicBezTo>
                  <a:pt x="2710163" y="4881361"/>
                  <a:pt x="2705208" y="4884060"/>
                  <a:pt x="2696870" y="4885437"/>
                </a:cubicBezTo>
                <a:lnTo>
                  <a:pt x="2696724" y="4885843"/>
                </a:lnTo>
                <a:lnTo>
                  <a:pt x="2695921" y="4885827"/>
                </a:lnTo>
                <a:cubicBezTo>
                  <a:pt x="2694911" y="4885956"/>
                  <a:pt x="2694895" y="4886305"/>
                  <a:pt x="2694864" y="4887001"/>
                </a:cubicBezTo>
                <a:lnTo>
                  <a:pt x="2696286" y="4887065"/>
                </a:lnTo>
                <a:lnTo>
                  <a:pt x="2694661" y="4891582"/>
                </a:lnTo>
                <a:lnTo>
                  <a:pt x="2693784" y="4891142"/>
                </a:lnTo>
                <a:cubicBezTo>
                  <a:pt x="2693697" y="4893117"/>
                  <a:pt x="2686121" y="4892778"/>
                  <a:pt x="2686121" y="4892778"/>
                </a:cubicBezTo>
                <a:cubicBezTo>
                  <a:pt x="2686121" y="4892778"/>
                  <a:pt x="2686121" y="4892778"/>
                  <a:pt x="2685185" y="4892489"/>
                </a:cubicBezTo>
                <a:lnTo>
                  <a:pt x="2679946" y="4890871"/>
                </a:lnTo>
                <a:lnTo>
                  <a:pt x="2681929" y="4890570"/>
                </a:lnTo>
                <a:cubicBezTo>
                  <a:pt x="2681929" y="4890570"/>
                  <a:pt x="2682579" y="4887415"/>
                  <a:pt x="2682579" y="4887415"/>
                </a:cubicBezTo>
                <a:cubicBezTo>
                  <a:pt x="2682579" y="4887415"/>
                  <a:pt x="2680199" y="4887011"/>
                  <a:pt x="2677819" y="4886609"/>
                </a:cubicBezTo>
                <a:lnTo>
                  <a:pt x="2675240" y="4886171"/>
                </a:lnTo>
                <a:lnTo>
                  <a:pt x="2675928" y="4882818"/>
                </a:lnTo>
                <a:lnTo>
                  <a:pt x="2679640" y="4882798"/>
                </a:lnTo>
                <a:lnTo>
                  <a:pt x="2682918" y="4884548"/>
                </a:lnTo>
                <a:cubicBezTo>
                  <a:pt x="2682875" y="4885505"/>
                  <a:pt x="2682833" y="4886464"/>
                  <a:pt x="2686842" y="4886643"/>
                </a:cubicBezTo>
                <a:cubicBezTo>
                  <a:pt x="2686842" y="4886643"/>
                  <a:pt x="2694950" y="4885086"/>
                  <a:pt x="2694950" y="4885086"/>
                </a:cubicBezTo>
                <a:lnTo>
                  <a:pt x="2689628" y="4882742"/>
                </a:lnTo>
                <a:lnTo>
                  <a:pt x="2693395" y="4882719"/>
                </a:lnTo>
                <a:cubicBezTo>
                  <a:pt x="2694125" y="4879170"/>
                  <a:pt x="2690133" y="4875854"/>
                  <a:pt x="2684169" y="4873235"/>
                </a:cubicBezTo>
                <a:lnTo>
                  <a:pt x="2678203" y="4871736"/>
                </a:lnTo>
                <a:lnTo>
                  <a:pt x="2679941" y="4863272"/>
                </a:lnTo>
                <a:lnTo>
                  <a:pt x="2686945" y="4861862"/>
                </a:lnTo>
                <a:cubicBezTo>
                  <a:pt x="2687966" y="4861471"/>
                  <a:pt x="2687987" y="4861035"/>
                  <a:pt x="2688025" y="4860164"/>
                </a:cubicBezTo>
                <a:cubicBezTo>
                  <a:pt x="2684015" y="4859985"/>
                  <a:pt x="2682010" y="4859896"/>
                  <a:pt x="2681007" y="4859851"/>
                </a:cubicBezTo>
                <a:lnTo>
                  <a:pt x="2680647" y="4859835"/>
                </a:lnTo>
                <a:lnTo>
                  <a:pt x="2681773" y="4854351"/>
                </a:lnTo>
                <a:lnTo>
                  <a:pt x="2691276" y="4855079"/>
                </a:lnTo>
                <a:cubicBezTo>
                  <a:pt x="2694701" y="4856065"/>
                  <a:pt x="2696877" y="4857247"/>
                  <a:pt x="2696877" y="4857247"/>
                </a:cubicBezTo>
                <a:cubicBezTo>
                  <a:pt x="2697523" y="4854106"/>
                  <a:pt x="2697846" y="4852536"/>
                  <a:pt x="2699257" y="4851556"/>
                </a:cubicBezTo>
                <a:close/>
                <a:moveTo>
                  <a:pt x="9677371" y="4850093"/>
                </a:moveTo>
                <a:cubicBezTo>
                  <a:pt x="9676935" y="4853173"/>
                  <a:pt x="9667790" y="4852199"/>
                  <a:pt x="9667353" y="4855278"/>
                </a:cubicBezTo>
                <a:cubicBezTo>
                  <a:pt x="9676498" y="4856252"/>
                  <a:pt x="9676061" y="4859331"/>
                  <a:pt x="9685205" y="4860303"/>
                </a:cubicBezTo>
                <a:cubicBezTo>
                  <a:pt x="9694784" y="4858197"/>
                  <a:pt x="9686078" y="4854146"/>
                  <a:pt x="9695658" y="4852040"/>
                </a:cubicBezTo>
                <a:cubicBezTo>
                  <a:pt x="9686515" y="4851067"/>
                  <a:pt x="9686515" y="4851067"/>
                  <a:pt x="9677371" y="4850093"/>
                </a:cubicBezTo>
                <a:close/>
                <a:moveTo>
                  <a:pt x="3161692" y="4845854"/>
                </a:moveTo>
                <a:cubicBezTo>
                  <a:pt x="3155287" y="4845863"/>
                  <a:pt x="3156686" y="4848281"/>
                  <a:pt x="3162700" y="4848550"/>
                </a:cubicBezTo>
                <a:cubicBezTo>
                  <a:pt x="3162795" y="4846459"/>
                  <a:pt x="3170815" y="4846818"/>
                  <a:pt x="3170815" y="4846818"/>
                </a:cubicBezTo>
                <a:cubicBezTo>
                  <a:pt x="3166828" y="4846116"/>
                  <a:pt x="3163827" y="4845851"/>
                  <a:pt x="3161692" y="4845854"/>
                </a:cubicBezTo>
                <a:close/>
                <a:moveTo>
                  <a:pt x="8506220" y="4844488"/>
                </a:moveTo>
                <a:lnTo>
                  <a:pt x="8508518" y="4847168"/>
                </a:lnTo>
                <a:cubicBezTo>
                  <a:pt x="8508963" y="4848386"/>
                  <a:pt x="8509086" y="4849924"/>
                  <a:pt x="8509080" y="4852011"/>
                </a:cubicBezTo>
                <a:cubicBezTo>
                  <a:pt x="8510365" y="4850719"/>
                  <a:pt x="8511774" y="4850969"/>
                  <a:pt x="8513149" y="4851614"/>
                </a:cubicBezTo>
                <a:lnTo>
                  <a:pt x="8514023" y="4852062"/>
                </a:lnTo>
                <a:lnTo>
                  <a:pt x="8513769" y="4853855"/>
                </a:lnTo>
                <a:cubicBezTo>
                  <a:pt x="8511781" y="4854393"/>
                  <a:pt x="8511781" y="4854393"/>
                  <a:pt x="8511143" y="4855794"/>
                </a:cubicBezTo>
                <a:cubicBezTo>
                  <a:pt x="8510607" y="4854098"/>
                  <a:pt x="8509752" y="4853101"/>
                  <a:pt x="8508579" y="4852805"/>
                </a:cubicBezTo>
                <a:lnTo>
                  <a:pt x="8506331" y="4853415"/>
                </a:lnTo>
                <a:lnTo>
                  <a:pt x="8506935" y="4850992"/>
                </a:lnTo>
                <a:lnTo>
                  <a:pt x="8506867" y="4850487"/>
                </a:lnTo>
                <a:lnTo>
                  <a:pt x="8507367" y="4850678"/>
                </a:lnTo>
                <a:cubicBezTo>
                  <a:pt x="8507329" y="4848845"/>
                  <a:pt x="8507000" y="4847169"/>
                  <a:pt x="8506566" y="4845580"/>
                </a:cubicBezTo>
                <a:close/>
                <a:moveTo>
                  <a:pt x="8496158" y="4844179"/>
                </a:moveTo>
                <a:cubicBezTo>
                  <a:pt x="8494371" y="4845573"/>
                  <a:pt x="8492587" y="4846968"/>
                  <a:pt x="8494117" y="4852969"/>
                </a:cubicBezTo>
                <a:cubicBezTo>
                  <a:pt x="8495137" y="4852772"/>
                  <a:pt x="8495137" y="4852772"/>
                  <a:pt x="8496411" y="4853574"/>
                </a:cubicBezTo>
                <a:cubicBezTo>
                  <a:pt x="8497177" y="4852377"/>
                  <a:pt x="8497432" y="4849179"/>
                  <a:pt x="8496158" y="4844179"/>
                </a:cubicBezTo>
                <a:close/>
                <a:moveTo>
                  <a:pt x="2718933" y="4844102"/>
                </a:moveTo>
                <a:lnTo>
                  <a:pt x="2722734" y="4849197"/>
                </a:lnTo>
                <a:cubicBezTo>
                  <a:pt x="2722734" y="4849197"/>
                  <a:pt x="2722734" y="4849197"/>
                  <a:pt x="2722210" y="4850536"/>
                </a:cubicBezTo>
                <a:cubicBezTo>
                  <a:pt x="2718303" y="4850554"/>
                  <a:pt x="2716128" y="4852794"/>
                  <a:pt x="2712824" y="4854593"/>
                </a:cubicBezTo>
                <a:cubicBezTo>
                  <a:pt x="2711697" y="4854152"/>
                  <a:pt x="2711697" y="4854152"/>
                  <a:pt x="2711697" y="4854152"/>
                </a:cubicBezTo>
                <a:cubicBezTo>
                  <a:pt x="2710569" y="4853711"/>
                  <a:pt x="2710005" y="4853491"/>
                  <a:pt x="2709582" y="4853326"/>
                </a:cubicBezTo>
                <a:lnTo>
                  <a:pt x="2709441" y="4853271"/>
                </a:lnTo>
                <a:cubicBezTo>
                  <a:pt x="2715524" y="4851013"/>
                  <a:pt x="2710490" y="4850589"/>
                  <a:pt x="2705897" y="4845706"/>
                </a:cubicBezTo>
                <a:lnTo>
                  <a:pt x="2702760" y="4847524"/>
                </a:lnTo>
                <a:lnTo>
                  <a:pt x="2699462" y="4844682"/>
                </a:lnTo>
                <a:cubicBezTo>
                  <a:pt x="2708810" y="4846267"/>
                  <a:pt x="2709456" y="4843126"/>
                  <a:pt x="2718160" y="4847854"/>
                </a:cubicBezTo>
                <a:close/>
                <a:moveTo>
                  <a:pt x="3215809" y="4839053"/>
                </a:moveTo>
                <a:cubicBezTo>
                  <a:pt x="3208594" y="4840650"/>
                  <a:pt x="3208594" y="4840650"/>
                  <a:pt x="3208423" y="4844483"/>
                </a:cubicBezTo>
                <a:cubicBezTo>
                  <a:pt x="3215639" y="4842885"/>
                  <a:pt x="3215553" y="4844802"/>
                  <a:pt x="3215553" y="4844802"/>
                </a:cubicBezTo>
                <a:cubicBezTo>
                  <a:pt x="3215553" y="4844802"/>
                  <a:pt x="3215467" y="4846718"/>
                  <a:pt x="3215467" y="4846718"/>
                </a:cubicBezTo>
                <a:cubicBezTo>
                  <a:pt x="3215467" y="4846718"/>
                  <a:pt x="3215467" y="4846718"/>
                  <a:pt x="3222597" y="4847036"/>
                </a:cubicBezTo>
                <a:cubicBezTo>
                  <a:pt x="3222683" y="4845120"/>
                  <a:pt x="3222683" y="4845120"/>
                  <a:pt x="3222683" y="4845120"/>
                </a:cubicBezTo>
                <a:cubicBezTo>
                  <a:pt x="3222683" y="4845120"/>
                  <a:pt x="3229812" y="4845438"/>
                  <a:pt x="3229898" y="4843522"/>
                </a:cubicBezTo>
                <a:cubicBezTo>
                  <a:pt x="3222855" y="4841287"/>
                  <a:pt x="3222940" y="4839372"/>
                  <a:pt x="3215809" y="4839053"/>
                </a:cubicBezTo>
                <a:close/>
                <a:moveTo>
                  <a:pt x="8457246" y="4838569"/>
                </a:moveTo>
                <a:cubicBezTo>
                  <a:pt x="8456911" y="4841075"/>
                  <a:pt x="8454150" y="4843031"/>
                  <a:pt x="8456242" y="4846089"/>
                </a:cubicBezTo>
                <a:cubicBezTo>
                  <a:pt x="8459013" y="4845944"/>
                  <a:pt x="8460129" y="4844130"/>
                  <a:pt x="8460122" y="4842320"/>
                </a:cubicBezTo>
                <a:cubicBezTo>
                  <a:pt x="8460113" y="4840511"/>
                  <a:pt x="8458979" y="4838704"/>
                  <a:pt x="8457246" y="4838569"/>
                </a:cubicBezTo>
                <a:close/>
                <a:moveTo>
                  <a:pt x="3238183" y="4837957"/>
                </a:moveTo>
                <a:cubicBezTo>
                  <a:pt x="3230162" y="4837599"/>
                  <a:pt x="3229906" y="4843347"/>
                  <a:pt x="3237841" y="4845622"/>
                </a:cubicBezTo>
                <a:cubicBezTo>
                  <a:pt x="3237841" y="4845622"/>
                  <a:pt x="3237841" y="4845622"/>
                  <a:pt x="3245861" y="4845981"/>
                </a:cubicBezTo>
                <a:cubicBezTo>
                  <a:pt x="3246032" y="4842149"/>
                  <a:pt x="3246117" y="4840232"/>
                  <a:pt x="3238183" y="4837957"/>
                </a:cubicBezTo>
                <a:close/>
                <a:moveTo>
                  <a:pt x="8509341" y="4836974"/>
                </a:moveTo>
                <a:lnTo>
                  <a:pt x="8509762" y="4837751"/>
                </a:lnTo>
                <a:lnTo>
                  <a:pt x="8509451" y="4839061"/>
                </a:lnTo>
                <a:lnTo>
                  <a:pt x="8508611" y="4837507"/>
                </a:lnTo>
                <a:close/>
                <a:moveTo>
                  <a:pt x="2685483" y="4836277"/>
                </a:moveTo>
                <a:lnTo>
                  <a:pt x="2685682" y="4836708"/>
                </a:lnTo>
                <a:lnTo>
                  <a:pt x="2685369" y="4836829"/>
                </a:lnTo>
                <a:close/>
                <a:moveTo>
                  <a:pt x="2713885" y="4831918"/>
                </a:moveTo>
                <a:lnTo>
                  <a:pt x="2717716" y="4833352"/>
                </a:lnTo>
                <a:lnTo>
                  <a:pt x="2721852" y="4833957"/>
                </a:lnTo>
                <a:lnTo>
                  <a:pt x="2719795" y="4838005"/>
                </a:lnTo>
                <a:lnTo>
                  <a:pt x="2718586" y="4841424"/>
                </a:lnTo>
                <a:lnTo>
                  <a:pt x="2711614" y="4840242"/>
                </a:lnTo>
                <a:lnTo>
                  <a:pt x="2712344" y="4835866"/>
                </a:lnTo>
                <a:close/>
                <a:moveTo>
                  <a:pt x="8504631" y="4831772"/>
                </a:moveTo>
                <a:lnTo>
                  <a:pt x="8506011" y="4832800"/>
                </a:lnTo>
                <a:lnTo>
                  <a:pt x="8505293" y="4832937"/>
                </a:lnTo>
                <a:lnTo>
                  <a:pt x="8504345" y="4834400"/>
                </a:lnTo>
                <a:close/>
                <a:moveTo>
                  <a:pt x="3141200" y="4830134"/>
                </a:moveTo>
                <a:cubicBezTo>
                  <a:pt x="3133904" y="4833533"/>
                  <a:pt x="3140868" y="4837568"/>
                  <a:pt x="3133573" y="4840966"/>
                </a:cubicBezTo>
                <a:cubicBezTo>
                  <a:pt x="3133573" y="4840966"/>
                  <a:pt x="3147915" y="4839745"/>
                  <a:pt x="3147997" y="4837886"/>
                </a:cubicBezTo>
                <a:cubicBezTo>
                  <a:pt x="3140868" y="4837568"/>
                  <a:pt x="3155375" y="4832629"/>
                  <a:pt x="3141200" y="4830134"/>
                </a:cubicBezTo>
                <a:close/>
                <a:moveTo>
                  <a:pt x="3230505" y="4829935"/>
                </a:moveTo>
                <a:cubicBezTo>
                  <a:pt x="3230412" y="4832025"/>
                  <a:pt x="3230412" y="4832025"/>
                  <a:pt x="3238432" y="4832383"/>
                </a:cubicBezTo>
                <a:cubicBezTo>
                  <a:pt x="3238432" y="4832383"/>
                  <a:pt x="3238526" y="4830292"/>
                  <a:pt x="3238526" y="4830292"/>
                </a:cubicBezTo>
                <a:cubicBezTo>
                  <a:pt x="3238526" y="4830292"/>
                  <a:pt x="3238526" y="4830292"/>
                  <a:pt x="3230505" y="4829935"/>
                </a:cubicBezTo>
                <a:close/>
                <a:moveTo>
                  <a:pt x="2914500" y="4827690"/>
                </a:moveTo>
                <a:cubicBezTo>
                  <a:pt x="2914500" y="4827690"/>
                  <a:pt x="2914500" y="4827690"/>
                  <a:pt x="2914406" y="4829780"/>
                </a:cubicBezTo>
                <a:cubicBezTo>
                  <a:pt x="2914406" y="4829780"/>
                  <a:pt x="2922427" y="4830139"/>
                  <a:pt x="2922521" y="4828048"/>
                </a:cubicBezTo>
                <a:cubicBezTo>
                  <a:pt x="2914500" y="4827690"/>
                  <a:pt x="2914500" y="4827690"/>
                  <a:pt x="2914500" y="4827690"/>
                </a:cubicBezTo>
                <a:close/>
                <a:moveTo>
                  <a:pt x="1542458" y="4826738"/>
                </a:moveTo>
                <a:cubicBezTo>
                  <a:pt x="1542039" y="4828044"/>
                  <a:pt x="1539590" y="4827261"/>
                  <a:pt x="1539173" y="4828568"/>
                </a:cubicBezTo>
                <a:cubicBezTo>
                  <a:pt x="1540804" y="4829091"/>
                  <a:pt x="1540387" y="4830398"/>
                  <a:pt x="1542019" y="4830920"/>
                </a:cubicBezTo>
                <a:cubicBezTo>
                  <a:pt x="1542226" y="4830268"/>
                  <a:pt x="1542745" y="4829351"/>
                  <a:pt x="1543007" y="4828535"/>
                </a:cubicBezTo>
                <a:cubicBezTo>
                  <a:pt x="1543268" y="4827717"/>
                  <a:pt x="1543272" y="4826999"/>
                  <a:pt x="1542458" y="4826738"/>
                </a:cubicBezTo>
                <a:close/>
                <a:moveTo>
                  <a:pt x="2807083" y="4826077"/>
                </a:moveTo>
                <a:cubicBezTo>
                  <a:pt x="2804084" y="4825726"/>
                  <a:pt x="2802079" y="4825636"/>
                  <a:pt x="2802040" y="4826507"/>
                </a:cubicBezTo>
                <a:cubicBezTo>
                  <a:pt x="2801962" y="4828250"/>
                  <a:pt x="2810061" y="4826865"/>
                  <a:pt x="2809982" y="4828607"/>
                </a:cubicBezTo>
                <a:cubicBezTo>
                  <a:pt x="2810061" y="4826865"/>
                  <a:pt x="2818082" y="4827224"/>
                  <a:pt x="2818082" y="4827224"/>
                </a:cubicBezTo>
                <a:cubicBezTo>
                  <a:pt x="2814071" y="4827044"/>
                  <a:pt x="2810080" y="4826430"/>
                  <a:pt x="2807083" y="4826077"/>
                </a:cubicBezTo>
                <a:close/>
                <a:moveTo>
                  <a:pt x="9595084" y="4824930"/>
                </a:moveTo>
                <a:cubicBezTo>
                  <a:pt x="9603657" y="4825842"/>
                  <a:pt x="9603166" y="4829306"/>
                  <a:pt x="9611738" y="4830217"/>
                </a:cubicBezTo>
                <a:cubicBezTo>
                  <a:pt x="9612230" y="4826754"/>
                  <a:pt x="9612230" y="4826754"/>
                  <a:pt x="9612230" y="4826754"/>
                </a:cubicBezTo>
                <a:cubicBezTo>
                  <a:pt x="9603657" y="4825842"/>
                  <a:pt x="9595084" y="4824930"/>
                  <a:pt x="9595084" y="4824930"/>
                </a:cubicBezTo>
                <a:close/>
                <a:moveTo>
                  <a:pt x="3193233" y="4824778"/>
                </a:moveTo>
                <a:cubicBezTo>
                  <a:pt x="3193146" y="4826729"/>
                  <a:pt x="3193146" y="4826729"/>
                  <a:pt x="3193146" y="4826729"/>
                </a:cubicBezTo>
                <a:cubicBezTo>
                  <a:pt x="3193146" y="4826729"/>
                  <a:pt x="3200544" y="4829015"/>
                  <a:pt x="3200544" y="4829015"/>
                </a:cubicBezTo>
                <a:cubicBezTo>
                  <a:pt x="3200457" y="4830965"/>
                  <a:pt x="3207855" y="4833252"/>
                  <a:pt x="3207769" y="4835202"/>
                </a:cubicBezTo>
                <a:cubicBezTo>
                  <a:pt x="3218996" y="4835704"/>
                  <a:pt x="3220932" y="4834324"/>
                  <a:pt x="3220085" y="4832332"/>
                </a:cubicBezTo>
                <a:cubicBezTo>
                  <a:pt x="3219237" y="4830339"/>
                  <a:pt x="3215602" y="4827732"/>
                  <a:pt x="3215690" y="4825782"/>
                </a:cubicBezTo>
                <a:cubicBezTo>
                  <a:pt x="3208204" y="4825448"/>
                  <a:pt x="3208117" y="4827399"/>
                  <a:pt x="3200631" y="4827065"/>
                </a:cubicBezTo>
                <a:cubicBezTo>
                  <a:pt x="3200631" y="4827065"/>
                  <a:pt x="3200631" y="4827065"/>
                  <a:pt x="3200719" y="4825114"/>
                </a:cubicBezTo>
                <a:cubicBezTo>
                  <a:pt x="3200719" y="4825114"/>
                  <a:pt x="3200719" y="4825114"/>
                  <a:pt x="3193233" y="4824778"/>
                </a:cubicBezTo>
                <a:close/>
                <a:moveTo>
                  <a:pt x="2688617" y="4821002"/>
                </a:moveTo>
                <a:lnTo>
                  <a:pt x="2689312" y="4821356"/>
                </a:lnTo>
                <a:cubicBezTo>
                  <a:pt x="2693036" y="4822977"/>
                  <a:pt x="2696759" y="4824597"/>
                  <a:pt x="2696630" y="4827501"/>
                </a:cubicBezTo>
                <a:cubicBezTo>
                  <a:pt x="2700416" y="4827670"/>
                  <a:pt x="2703241" y="4828161"/>
                  <a:pt x="2705584" y="4828810"/>
                </a:cubicBezTo>
                <a:lnTo>
                  <a:pt x="2708530" y="4829914"/>
                </a:lnTo>
                <a:lnTo>
                  <a:pt x="2707832" y="4834102"/>
                </a:lnTo>
                <a:lnTo>
                  <a:pt x="2705817" y="4839259"/>
                </a:lnTo>
                <a:lnTo>
                  <a:pt x="2700754" y="4838401"/>
                </a:lnTo>
                <a:cubicBezTo>
                  <a:pt x="2701078" y="4836830"/>
                  <a:pt x="2699064" y="4834862"/>
                  <a:pt x="2695799" y="4833089"/>
                </a:cubicBezTo>
                <a:lnTo>
                  <a:pt x="2686754" y="4830080"/>
                </a:lnTo>
                <a:close/>
                <a:moveTo>
                  <a:pt x="3209615" y="4817831"/>
                </a:moveTo>
                <a:cubicBezTo>
                  <a:pt x="3209615" y="4817831"/>
                  <a:pt x="3209448" y="4821547"/>
                  <a:pt x="3209365" y="4823405"/>
                </a:cubicBezTo>
                <a:cubicBezTo>
                  <a:pt x="3212037" y="4823524"/>
                  <a:pt x="3212079" y="4822595"/>
                  <a:pt x="3211463" y="4821404"/>
                </a:cubicBezTo>
                <a:cubicBezTo>
                  <a:pt x="3210847" y="4820213"/>
                  <a:pt x="3209573" y="4818759"/>
                  <a:pt x="3209615" y="4817831"/>
                </a:cubicBezTo>
                <a:close/>
                <a:moveTo>
                  <a:pt x="3192180" y="4817352"/>
                </a:moveTo>
                <a:cubicBezTo>
                  <a:pt x="3185012" y="4817605"/>
                  <a:pt x="3183450" y="4818844"/>
                  <a:pt x="3177376" y="4819882"/>
                </a:cubicBezTo>
                <a:cubicBezTo>
                  <a:pt x="3185396" y="4820239"/>
                  <a:pt x="3185396" y="4820239"/>
                  <a:pt x="3193417" y="4820598"/>
                </a:cubicBezTo>
                <a:cubicBezTo>
                  <a:pt x="3193417" y="4820598"/>
                  <a:pt x="3193573" y="4817114"/>
                  <a:pt x="3201594" y="4817471"/>
                </a:cubicBezTo>
                <a:cubicBezTo>
                  <a:pt x="3197584" y="4817294"/>
                  <a:pt x="3194571" y="4817267"/>
                  <a:pt x="3192180" y="4817352"/>
                </a:cubicBezTo>
                <a:close/>
                <a:moveTo>
                  <a:pt x="2690388" y="4814826"/>
                </a:moveTo>
                <a:lnTo>
                  <a:pt x="2695251" y="4817252"/>
                </a:lnTo>
                <a:lnTo>
                  <a:pt x="2689526" y="4817483"/>
                </a:lnTo>
                <a:close/>
                <a:moveTo>
                  <a:pt x="2710240" y="4811307"/>
                </a:moveTo>
                <a:lnTo>
                  <a:pt x="2710050" y="4811795"/>
                </a:lnTo>
                <a:cubicBezTo>
                  <a:pt x="2710050" y="4811795"/>
                  <a:pt x="2708923" y="4811354"/>
                  <a:pt x="2708923" y="4811354"/>
                </a:cubicBezTo>
                <a:lnTo>
                  <a:pt x="2708821" y="4811315"/>
                </a:lnTo>
                <a:close/>
                <a:moveTo>
                  <a:pt x="2915374" y="4808178"/>
                </a:moveTo>
                <a:cubicBezTo>
                  <a:pt x="2908689" y="4807881"/>
                  <a:pt x="2915278" y="4810270"/>
                  <a:pt x="2915278" y="4810270"/>
                </a:cubicBezTo>
                <a:cubicBezTo>
                  <a:pt x="2915278" y="4810270"/>
                  <a:pt x="2915374" y="4808178"/>
                  <a:pt x="2915374" y="4808178"/>
                </a:cubicBezTo>
                <a:close/>
                <a:moveTo>
                  <a:pt x="8452847" y="4807712"/>
                </a:moveTo>
                <a:cubicBezTo>
                  <a:pt x="8447034" y="4809288"/>
                  <a:pt x="8448103" y="4812669"/>
                  <a:pt x="8449173" y="4816052"/>
                </a:cubicBezTo>
                <a:cubicBezTo>
                  <a:pt x="8454792" y="4816365"/>
                  <a:pt x="8456285" y="4812978"/>
                  <a:pt x="8455005" y="4810169"/>
                </a:cubicBezTo>
                <a:cubicBezTo>
                  <a:pt x="8454577" y="4809232"/>
                  <a:pt x="8453840" y="4808362"/>
                  <a:pt x="8452847" y="4807712"/>
                </a:cubicBezTo>
                <a:close/>
                <a:moveTo>
                  <a:pt x="2693872" y="4804107"/>
                </a:moveTo>
                <a:lnTo>
                  <a:pt x="2704293" y="4804674"/>
                </a:lnTo>
                <a:lnTo>
                  <a:pt x="2706556" y="4805136"/>
                </a:lnTo>
                <a:lnTo>
                  <a:pt x="2707365" y="4804840"/>
                </a:lnTo>
                <a:lnTo>
                  <a:pt x="2711060" y="4805041"/>
                </a:lnTo>
                <a:lnTo>
                  <a:pt x="2712146" y="4806435"/>
                </a:lnTo>
                <a:lnTo>
                  <a:pt x="2710695" y="4810145"/>
                </a:lnTo>
                <a:lnTo>
                  <a:pt x="2702493" y="4808033"/>
                </a:lnTo>
                <a:cubicBezTo>
                  <a:pt x="2699060" y="4807083"/>
                  <a:pt x="2696721" y="4806686"/>
                  <a:pt x="2696428" y="4808114"/>
                </a:cubicBezTo>
                <a:cubicBezTo>
                  <a:pt x="2695841" y="4810969"/>
                  <a:pt x="2695841" y="4810969"/>
                  <a:pt x="2705190" y="4812554"/>
                </a:cubicBezTo>
                <a:cubicBezTo>
                  <a:pt x="2705484" y="4811127"/>
                  <a:pt x="2705484" y="4811127"/>
                  <a:pt x="2706652" y="4811325"/>
                </a:cubicBezTo>
                <a:lnTo>
                  <a:pt x="2707636" y="4811321"/>
                </a:lnTo>
                <a:lnTo>
                  <a:pt x="2707270" y="4812254"/>
                </a:lnTo>
                <a:cubicBezTo>
                  <a:pt x="2708400" y="4812694"/>
                  <a:pt x="2708400" y="4812694"/>
                  <a:pt x="2708400" y="4812694"/>
                </a:cubicBezTo>
                <a:lnTo>
                  <a:pt x="2706950" y="4816400"/>
                </a:lnTo>
                <a:lnTo>
                  <a:pt x="2690769" y="4813656"/>
                </a:lnTo>
                <a:close/>
                <a:moveTo>
                  <a:pt x="2848627" y="4803103"/>
                </a:moveTo>
                <a:cubicBezTo>
                  <a:pt x="2840605" y="4802746"/>
                  <a:pt x="2840511" y="4804836"/>
                  <a:pt x="2832492" y="4804478"/>
                </a:cubicBezTo>
                <a:cubicBezTo>
                  <a:pt x="2840511" y="4804836"/>
                  <a:pt x="2840419" y="4806926"/>
                  <a:pt x="2848440" y="4807284"/>
                </a:cubicBezTo>
                <a:cubicBezTo>
                  <a:pt x="2848533" y="4805194"/>
                  <a:pt x="2848533" y="4805194"/>
                  <a:pt x="2848627" y="4803103"/>
                </a:cubicBezTo>
                <a:close/>
                <a:moveTo>
                  <a:pt x="2948044" y="4796373"/>
                </a:moveTo>
                <a:cubicBezTo>
                  <a:pt x="2947967" y="4798115"/>
                  <a:pt x="2932003" y="4795656"/>
                  <a:pt x="2931925" y="4797399"/>
                </a:cubicBezTo>
                <a:cubicBezTo>
                  <a:pt x="2939945" y="4797757"/>
                  <a:pt x="2939945" y="4797757"/>
                  <a:pt x="2939867" y="4799499"/>
                </a:cubicBezTo>
                <a:cubicBezTo>
                  <a:pt x="2939867" y="4799499"/>
                  <a:pt x="2947967" y="4798115"/>
                  <a:pt x="2948044" y="4796373"/>
                </a:cubicBezTo>
                <a:close/>
                <a:moveTo>
                  <a:pt x="2969919" y="4795338"/>
                </a:moveTo>
                <a:cubicBezTo>
                  <a:pt x="2969919" y="4795338"/>
                  <a:pt x="2969919" y="4795338"/>
                  <a:pt x="2969832" y="4797264"/>
                </a:cubicBezTo>
                <a:cubicBezTo>
                  <a:pt x="2969832" y="4797264"/>
                  <a:pt x="2969832" y="4797264"/>
                  <a:pt x="2962328" y="4796929"/>
                </a:cubicBezTo>
                <a:cubicBezTo>
                  <a:pt x="2962328" y="4796929"/>
                  <a:pt x="2954824" y="4796594"/>
                  <a:pt x="2954824" y="4796594"/>
                </a:cubicBezTo>
                <a:cubicBezTo>
                  <a:pt x="2962414" y="4795002"/>
                  <a:pt x="2970004" y="4793411"/>
                  <a:pt x="2969919" y="4795338"/>
                </a:cubicBezTo>
                <a:close/>
                <a:moveTo>
                  <a:pt x="8489247" y="4792959"/>
                </a:moveTo>
                <a:cubicBezTo>
                  <a:pt x="8483755" y="4799342"/>
                  <a:pt x="8471347" y="4807599"/>
                  <a:pt x="8486607" y="4808363"/>
                </a:cubicBezTo>
                <a:cubicBezTo>
                  <a:pt x="8488777" y="4801654"/>
                  <a:pt x="8486801" y="4802190"/>
                  <a:pt x="8493717" y="4800316"/>
                </a:cubicBezTo>
                <a:cubicBezTo>
                  <a:pt x="8492868" y="4799323"/>
                  <a:pt x="8492827" y="4797498"/>
                  <a:pt x="8492461" y="4795914"/>
                </a:cubicBezTo>
                <a:cubicBezTo>
                  <a:pt x="8492093" y="4794330"/>
                  <a:pt x="8491402" y="4792988"/>
                  <a:pt x="8489247" y="4792959"/>
                </a:cubicBezTo>
                <a:close/>
                <a:moveTo>
                  <a:pt x="9589386" y="4791506"/>
                </a:moveTo>
                <a:cubicBezTo>
                  <a:pt x="9579097" y="4790411"/>
                  <a:pt x="9578607" y="4793875"/>
                  <a:pt x="9578607" y="4793875"/>
                </a:cubicBezTo>
                <a:cubicBezTo>
                  <a:pt x="9583505" y="4796155"/>
                  <a:pt x="9588771" y="4795835"/>
                  <a:pt x="9591526" y="4794810"/>
                </a:cubicBezTo>
                <a:cubicBezTo>
                  <a:pt x="9594282" y="4793785"/>
                  <a:pt x="9594528" y="4792053"/>
                  <a:pt x="9589386" y="4791506"/>
                </a:cubicBezTo>
                <a:close/>
                <a:moveTo>
                  <a:pt x="9509537" y="4790043"/>
                </a:moveTo>
                <a:cubicBezTo>
                  <a:pt x="9509046" y="4793506"/>
                  <a:pt x="9509046" y="4793506"/>
                  <a:pt x="9509046" y="4793506"/>
                </a:cubicBezTo>
                <a:cubicBezTo>
                  <a:pt x="9509046" y="4793506"/>
                  <a:pt x="9519333" y="4794601"/>
                  <a:pt x="9519333" y="4794601"/>
                </a:cubicBezTo>
                <a:cubicBezTo>
                  <a:pt x="9509537" y="4790043"/>
                  <a:pt x="9509537" y="4790043"/>
                  <a:pt x="9509537" y="4790043"/>
                </a:cubicBezTo>
                <a:close/>
                <a:moveTo>
                  <a:pt x="9608572" y="4788127"/>
                </a:moveTo>
                <a:cubicBezTo>
                  <a:pt x="9607225" y="4788422"/>
                  <a:pt x="9607102" y="4789289"/>
                  <a:pt x="9606857" y="4791020"/>
                </a:cubicBezTo>
                <a:cubicBezTo>
                  <a:pt x="9606857" y="4791020"/>
                  <a:pt x="9606857" y="4791020"/>
                  <a:pt x="9617144" y="4792114"/>
                </a:cubicBezTo>
                <a:cubicBezTo>
                  <a:pt x="9617144" y="4792114"/>
                  <a:pt x="9617635" y="4788651"/>
                  <a:pt x="9617635" y="4788651"/>
                </a:cubicBezTo>
                <a:cubicBezTo>
                  <a:pt x="9612492" y="4788104"/>
                  <a:pt x="9609919" y="4787830"/>
                  <a:pt x="9608572" y="4788127"/>
                </a:cubicBezTo>
                <a:close/>
                <a:moveTo>
                  <a:pt x="9561139" y="4786156"/>
                </a:moveTo>
                <a:cubicBezTo>
                  <a:pt x="9556116" y="4788844"/>
                  <a:pt x="9553380" y="4791777"/>
                  <a:pt x="9554242" y="4793884"/>
                </a:cubicBezTo>
                <a:cubicBezTo>
                  <a:pt x="9555103" y="4795988"/>
                  <a:pt x="9559563" y="4797270"/>
                  <a:pt x="9568930" y="4796655"/>
                </a:cubicBezTo>
                <a:cubicBezTo>
                  <a:pt x="9578524" y="4794452"/>
                  <a:pt x="9579425" y="4788102"/>
                  <a:pt x="9561139" y="4786156"/>
                </a:cubicBezTo>
                <a:close/>
                <a:moveTo>
                  <a:pt x="8483696" y="4786144"/>
                </a:moveTo>
                <a:cubicBezTo>
                  <a:pt x="8483696" y="4786144"/>
                  <a:pt x="8483696" y="4786144"/>
                  <a:pt x="8483935" y="4787080"/>
                </a:cubicBezTo>
                <a:cubicBezTo>
                  <a:pt x="8484651" y="4789888"/>
                  <a:pt x="8484651" y="4789888"/>
                  <a:pt x="8484651" y="4789888"/>
                </a:cubicBezTo>
                <a:cubicBezTo>
                  <a:pt x="8484890" y="4790824"/>
                  <a:pt x="8484890" y="4790824"/>
                  <a:pt x="8484890" y="4790824"/>
                </a:cubicBezTo>
                <a:cubicBezTo>
                  <a:pt x="8484890" y="4790824"/>
                  <a:pt x="8485631" y="4790681"/>
                  <a:pt x="8485391" y="4789745"/>
                </a:cubicBezTo>
                <a:cubicBezTo>
                  <a:pt x="8484677" y="4786937"/>
                  <a:pt x="8484677" y="4786937"/>
                  <a:pt x="8484677" y="4786937"/>
                </a:cubicBezTo>
                <a:cubicBezTo>
                  <a:pt x="8484439" y="4786001"/>
                  <a:pt x="8483696" y="4786144"/>
                  <a:pt x="8483696" y="4786144"/>
                </a:cubicBezTo>
                <a:close/>
                <a:moveTo>
                  <a:pt x="2721861" y="4785642"/>
                </a:moveTo>
                <a:lnTo>
                  <a:pt x="2723019" y="4786617"/>
                </a:lnTo>
                <a:cubicBezTo>
                  <a:pt x="2727455" y="4788995"/>
                  <a:pt x="2732214" y="4789802"/>
                  <a:pt x="2735704" y="4790800"/>
                </a:cubicBezTo>
                <a:lnTo>
                  <a:pt x="2736236" y="4791362"/>
                </a:lnTo>
                <a:lnTo>
                  <a:pt x="2727933" y="4812604"/>
                </a:lnTo>
                <a:cubicBezTo>
                  <a:pt x="2727712" y="4814836"/>
                  <a:pt x="2728640" y="4818287"/>
                  <a:pt x="2728285" y="4820853"/>
                </a:cubicBezTo>
                <a:lnTo>
                  <a:pt x="2727085" y="4822810"/>
                </a:lnTo>
                <a:lnTo>
                  <a:pt x="2726328" y="4821069"/>
                </a:lnTo>
                <a:cubicBezTo>
                  <a:pt x="2725425" y="4820060"/>
                  <a:pt x="2723574" y="4819007"/>
                  <a:pt x="2719786" y="4818838"/>
                </a:cubicBezTo>
                <a:lnTo>
                  <a:pt x="2719621" y="4822535"/>
                </a:lnTo>
                <a:lnTo>
                  <a:pt x="2718106" y="4821123"/>
                </a:lnTo>
                <a:cubicBezTo>
                  <a:pt x="2719676" y="4817102"/>
                  <a:pt x="2719676" y="4817102"/>
                  <a:pt x="2719676" y="4817102"/>
                </a:cubicBezTo>
                <a:cubicBezTo>
                  <a:pt x="2719676" y="4817102"/>
                  <a:pt x="2719676" y="4817102"/>
                  <a:pt x="2720201" y="4815762"/>
                </a:cubicBezTo>
                <a:cubicBezTo>
                  <a:pt x="2721328" y="4816202"/>
                  <a:pt x="2721328" y="4816202"/>
                  <a:pt x="2721328" y="4816202"/>
                </a:cubicBezTo>
                <a:cubicBezTo>
                  <a:pt x="2720201" y="4815762"/>
                  <a:pt x="2721852" y="4814863"/>
                  <a:pt x="2719596" y="4813980"/>
                </a:cubicBezTo>
                <a:cubicBezTo>
                  <a:pt x="2721166" y="4809960"/>
                  <a:pt x="2721166" y="4809960"/>
                  <a:pt x="2721166" y="4809960"/>
                </a:cubicBezTo>
                <a:cubicBezTo>
                  <a:pt x="2721692" y="4808620"/>
                  <a:pt x="2721692" y="4808620"/>
                  <a:pt x="2720564" y="4808179"/>
                </a:cubicBezTo>
                <a:cubicBezTo>
                  <a:pt x="2726203" y="4810383"/>
                  <a:pt x="2724391" y="4805040"/>
                  <a:pt x="2721530" y="4802378"/>
                </a:cubicBezTo>
                <a:close/>
                <a:moveTo>
                  <a:pt x="3172310" y="4783348"/>
                </a:moveTo>
                <a:cubicBezTo>
                  <a:pt x="3172233" y="4785091"/>
                  <a:pt x="3165548" y="4784792"/>
                  <a:pt x="3172155" y="4786834"/>
                </a:cubicBezTo>
                <a:cubicBezTo>
                  <a:pt x="3172233" y="4785091"/>
                  <a:pt x="3173941" y="4784295"/>
                  <a:pt x="3174796" y="4783897"/>
                </a:cubicBezTo>
                <a:cubicBezTo>
                  <a:pt x="3175652" y="4783498"/>
                  <a:pt x="3175652" y="4783498"/>
                  <a:pt x="3172310" y="4783348"/>
                </a:cubicBezTo>
                <a:close/>
                <a:moveTo>
                  <a:pt x="2948008" y="4780848"/>
                </a:moveTo>
                <a:cubicBezTo>
                  <a:pt x="2947751" y="4786627"/>
                  <a:pt x="2955167" y="4788887"/>
                  <a:pt x="2954824" y="4796594"/>
                </a:cubicBezTo>
                <a:cubicBezTo>
                  <a:pt x="2954824" y="4796594"/>
                  <a:pt x="2954737" y="4798519"/>
                  <a:pt x="2954737" y="4798519"/>
                </a:cubicBezTo>
                <a:cubicBezTo>
                  <a:pt x="2954737" y="4798519"/>
                  <a:pt x="2962242" y="4798854"/>
                  <a:pt x="2962242" y="4798854"/>
                </a:cubicBezTo>
                <a:cubicBezTo>
                  <a:pt x="2962156" y="4800781"/>
                  <a:pt x="2962156" y="4800781"/>
                  <a:pt x="2962156" y="4800781"/>
                </a:cubicBezTo>
                <a:cubicBezTo>
                  <a:pt x="2954565" y="4802374"/>
                  <a:pt x="2954565" y="4802374"/>
                  <a:pt x="2954565" y="4802374"/>
                </a:cubicBezTo>
                <a:cubicBezTo>
                  <a:pt x="2946976" y="4803964"/>
                  <a:pt x="2954307" y="4808152"/>
                  <a:pt x="2946805" y="4807817"/>
                </a:cubicBezTo>
                <a:cubicBezTo>
                  <a:pt x="2931796" y="4807146"/>
                  <a:pt x="2931623" y="4810999"/>
                  <a:pt x="2924032" y="4812592"/>
                </a:cubicBezTo>
                <a:cubicBezTo>
                  <a:pt x="2924119" y="4810665"/>
                  <a:pt x="2916529" y="4812256"/>
                  <a:pt x="2909024" y="4811922"/>
                </a:cubicBezTo>
                <a:cubicBezTo>
                  <a:pt x="2909024" y="4811922"/>
                  <a:pt x="2901609" y="4809659"/>
                  <a:pt x="2901521" y="4811585"/>
                </a:cubicBezTo>
                <a:cubicBezTo>
                  <a:pt x="2894018" y="4811251"/>
                  <a:pt x="2894018" y="4811251"/>
                  <a:pt x="2894018" y="4811251"/>
                </a:cubicBezTo>
                <a:cubicBezTo>
                  <a:pt x="2894018" y="4811251"/>
                  <a:pt x="2893931" y="4813178"/>
                  <a:pt x="2893931" y="4813178"/>
                </a:cubicBezTo>
                <a:cubicBezTo>
                  <a:pt x="2901436" y="4813512"/>
                  <a:pt x="2901436" y="4813512"/>
                  <a:pt x="2901436" y="4813512"/>
                </a:cubicBezTo>
                <a:cubicBezTo>
                  <a:pt x="2893845" y="4815103"/>
                  <a:pt x="2893845" y="4815103"/>
                  <a:pt x="2893759" y="4817030"/>
                </a:cubicBezTo>
                <a:cubicBezTo>
                  <a:pt x="2893673" y="4818956"/>
                  <a:pt x="2901092" y="4821219"/>
                  <a:pt x="2908594" y="4821553"/>
                </a:cubicBezTo>
                <a:cubicBezTo>
                  <a:pt x="2908508" y="4823480"/>
                  <a:pt x="2901005" y="4823145"/>
                  <a:pt x="2893501" y="4822810"/>
                </a:cubicBezTo>
                <a:cubicBezTo>
                  <a:pt x="2893501" y="4822810"/>
                  <a:pt x="2893501" y="4822810"/>
                  <a:pt x="2885996" y="4822474"/>
                </a:cubicBezTo>
                <a:cubicBezTo>
                  <a:pt x="2886084" y="4820547"/>
                  <a:pt x="2893501" y="4822810"/>
                  <a:pt x="2893587" y="4820883"/>
                </a:cubicBezTo>
                <a:cubicBezTo>
                  <a:pt x="2886170" y="4818621"/>
                  <a:pt x="2893931" y="4813178"/>
                  <a:pt x="2871504" y="4810245"/>
                </a:cubicBezTo>
                <a:cubicBezTo>
                  <a:pt x="2871418" y="4812171"/>
                  <a:pt x="2878923" y="4812507"/>
                  <a:pt x="2878836" y="4814433"/>
                </a:cubicBezTo>
                <a:cubicBezTo>
                  <a:pt x="2856239" y="4815354"/>
                  <a:pt x="2841316" y="4812757"/>
                  <a:pt x="2833641" y="4816275"/>
                </a:cubicBezTo>
                <a:cubicBezTo>
                  <a:pt x="2826136" y="4815940"/>
                  <a:pt x="2826136" y="4815940"/>
                  <a:pt x="2826136" y="4815940"/>
                </a:cubicBezTo>
                <a:cubicBezTo>
                  <a:pt x="2826136" y="4815940"/>
                  <a:pt x="2826136" y="4815940"/>
                  <a:pt x="2818630" y="4815605"/>
                </a:cubicBezTo>
                <a:cubicBezTo>
                  <a:pt x="2811128" y="4815270"/>
                  <a:pt x="2811128" y="4815270"/>
                  <a:pt x="2811042" y="4817196"/>
                </a:cubicBezTo>
                <a:cubicBezTo>
                  <a:pt x="2796034" y="4816526"/>
                  <a:pt x="2796119" y="4814600"/>
                  <a:pt x="2796205" y="4812672"/>
                </a:cubicBezTo>
                <a:lnTo>
                  <a:pt x="2795485" y="4812926"/>
                </a:lnTo>
                <a:lnTo>
                  <a:pt x="2797578" y="4807379"/>
                </a:lnTo>
                <a:cubicBezTo>
                  <a:pt x="2802090" y="4809142"/>
                  <a:pt x="2806601" y="4810905"/>
                  <a:pt x="2806520" y="4807784"/>
                </a:cubicBezTo>
                <a:cubicBezTo>
                  <a:pt x="2807569" y="4805103"/>
                  <a:pt x="2798545" y="4801578"/>
                  <a:pt x="2801245" y="4797998"/>
                </a:cubicBezTo>
                <a:lnTo>
                  <a:pt x="2805130" y="4781376"/>
                </a:lnTo>
                <a:lnTo>
                  <a:pt x="2820180" y="4780928"/>
                </a:lnTo>
                <a:cubicBezTo>
                  <a:pt x="2812505" y="4784446"/>
                  <a:pt x="2812333" y="4788299"/>
                  <a:pt x="2812074" y="4794078"/>
                </a:cubicBezTo>
                <a:cubicBezTo>
                  <a:pt x="2812074" y="4794078"/>
                  <a:pt x="2811988" y="4796004"/>
                  <a:pt x="2811988" y="4796004"/>
                </a:cubicBezTo>
                <a:cubicBezTo>
                  <a:pt x="2811903" y="4797931"/>
                  <a:pt x="2811817" y="4799858"/>
                  <a:pt x="2819320" y="4800193"/>
                </a:cubicBezTo>
                <a:cubicBezTo>
                  <a:pt x="2811730" y="4801784"/>
                  <a:pt x="2819233" y="4802119"/>
                  <a:pt x="2819148" y="4804046"/>
                </a:cubicBezTo>
                <a:cubicBezTo>
                  <a:pt x="2826651" y="4804381"/>
                  <a:pt x="2834241" y="4802789"/>
                  <a:pt x="2834241" y="4802789"/>
                </a:cubicBezTo>
                <a:cubicBezTo>
                  <a:pt x="2834328" y="4800863"/>
                  <a:pt x="2826824" y="4800527"/>
                  <a:pt x="2826824" y="4800527"/>
                </a:cubicBezTo>
                <a:cubicBezTo>
                  <a:pt x="2819406" y="4798267"/>
                  <a:pt x="2819493" y="4796340"/>
                  <a:pt x="2819578" y="4794414"/>
                </a:cubicBezTo>
                <a:cubicBezTo>
                  <a:pt x="2827082" y="4794748"/>
                  <a:pt x="2826995" y="4796675"/>
                  <a:pt x="2834499" y="4797010"/>
                </a:cubicBezTo>
                <a:cubicBezTo>
                  <a:pt x="2842090" y="4795419"/>
                  <a:pt x="2834672" y="4793157"/>
                  <a:pt x="2842177" y="4793492"/>
                </a:cubicBezTo>
                <a:cubicBezTo>
                  <a:pt x="2842177" y="4793492"/>
                  <a:pt x="2842090" y="4795419"/>
                  <a:pt x="2842090" y="4795419"/>
                </a:cubicBezTo>
                <a:cubicBezTo>
                  <a:pt x="2842090" y="4795419"/>
                  <a:pt x="2842004" y="4797346"/>
                  <a:pt x="2842004" y="4797346"/>
                </a:cubicBezTo>
                <a:cubicBezTo>
                  <a:pt x="2849422" y="4799607"/>
                  <a:pt x="2849422" y="4799607"/>
                  <a:pt x="2849422" y="4799607"/>
                </a:cubicBezTo>
                <a:cubicBezTo>
                  <a:pt x="2856928" y="4799942"/>
                  <a:pt x="2856928" y="4799942"/>
                  <a:pt x="2856928" y="4799942"/>
                </a:cubicBezTo>
                <a:cubicBezTo>
                  <a:pt x="2856928" y="4799942"/>
                  <a:pt x="2856841" y="4801868"/>
                  <a:pt x="2864345" y="4802204"/>
                </a:cubicBezTo>
                <a:cubicBezTo>
                  <a:pt x="2872020" y="4798687"/>
                  <a:pt x="2894533" y="4799691"/>
                  <a:pt x="2902038" y="4800026"/>
                </a:cubicBezTo>
                <a:cubicBezTo>
                  <a:pt x="2902124" y="4798101"/>
                  <a:pt x="2902124" y="4798101"/>
                  <a:pt x="2902124" y="4798101"/>
                </a:cubicBezTo>
                <a:cubicBezTo>
                  <a:pt x="2902209" y="4796174"/>
                  <a:pt x="2894706" y="4795839"/>
                  <a:pt x="2894706" y="4795839"/>
                </a:cubicBezTo>
                <a:cubicBezTo>
                  <a:pt x="2894792" y="4793912"/>
                  <a:pt x="2894792" y="4793912"/>
                  <a:pt x="2894792" y="4793912"/>
                </a:cubicBezTo>
                <a:cubicBezTo>
                  <a:pt x="2894877" y="4791985"/>
                  <a:pt x="2894877" y="4791985"/>
                  <a:pt x="2894877" y="4791985"/>
                </a:cubicBezTo>
                <a:cubicBezTo>
                  <a:pt x="2894877" y="4791985"/>
                  <a:pt x="2902382" y="4792321"/>
                  <a:pt x="2902382" y="4792321"/>
                </a:cubicBezTo>
                <a:cubicBezTo>
                  <a:pt x="2910057" y="4788804"/>
                  <a:pt x="2932657" y="4787883"/>
                  <a:pt x="2940248" y="4786291"/>
                </a:cubicBezTo>
                <a:cubicBezTo>
                  <a:pt x="2932742" y="4785956"/>
                  <a:pt x="2940419" y="4782438"/>
                  <a:pt x="2948008" y="4780848"/>
                </a:cubicBezTo>
                <a:close/>
                <a:moveTo>
                  <a:pt x="2703577" y="4776227"/>
                </a:moveTo>
                <a:lnTo>
                  <a:pt x="2705561" y="4776813"/>
                </a:lnTo>
                <a:lnTo>
                  <a:pt x="2703411" y="4777032"/>
                </a:lnTo>
                <a:close/>
                <a:moveTo>
                  <a:pt x="2726182" y="4763712"/>
                </a:moveTo>
                <a:cubicBezTo>
                  <a:pt x="2723357" y="4764147"/>
                  <a:pt x="2723357" y="4764147"/>
                  <a:pt x="2723357" y="4764147"/>
                </a:cubicBezTo>
                <a:cubicBezTo>
                  <a:pt x="2722836" y="4765482"/>
                  <a:pt x="2722836" y="4765482"/>
                  <a:pt x="2722836" y="4765482"/>
                </a:cubicBezTo>
                <a:cubicBezTo>
                  <a:pt x="2722836" y="4765482"/>
                  <a:pt x="2722314" y="4766818"/>
                  <a:pt x="2722314" y="4766818"/>
                </a:cubicBezTo>
                <a:cubicBezTo>
                  <a:pt x="2722314" y="4766818"/>
                  <a:pt x="2722943" y="4768603"/>
                  <a:pt x="2724095" y="4769053"/>
                </a:cubicBezTo>
                <a:cubicBezTo>
                  <a:pt x="2726397" y="4769953"/>
                  <a:pt x="2728071" y="4769067"/>
                  <a:pt x="2728071" y="4769067"/>
                </a:cubicBezTo>
                <a:cubicBezTo>
                  <a:pt x="2728071" y="4769067"/>
                  <a:pt x="2728592" y="4767733"/>
                  <a:pt x="2728592" y="4767733"/>
                </a:cubicBezTo>
                <a:cubicBezTo>
                  <a:pt x="2728592" y="4767733"/>
                  <a:pt x="2729114" y="4766396"/>
                  <a:pt x="2729114" y="4766396"/>
                </a:cubicBezTo>
                <a:cubicBezTo>
                  <a:pt x="2727964" y="4765946"/>
                  <a:pt x="2727333" y="4764162"/>
                  <a:pt x="2726182" y="4763712"/>
                </a:cubicBezTo>
                <a:close/>
                <a:moveTo>
                  <a:pt x="8439149" y="4761125"/>
                </a:moveTo>
                <a:cubicBezTo>
                  <a:pt x="8439494" y="4762218"/>
                  <a:pt x="8437460" y="4762770"/>
                  <a:pt x="8439168" y="4764681"/>
                </a:cubicBezTo>
                <a:cubicBezTo>
                  <a:pt x="8441203" y="4764130"/>
                  <a:pt x="8441875" y="4762762"/>
                  <a:pt x="8442546" y="4761393"/>
                </a:cubicBezTo>
                <a:cubicBezTo>
                  <a:pt x="8441529" y="4761668"/>
                  <a:pt x="8440167" y="4760850"/>
                  <a:pt x="8439149" y="4761125"/>
                </a:cubicBezTo>
                <a:close/>
                <a:moveTo>
                  <a:pt x="2733749" y="4759253"/>
                </a:moveTo>
                <a:cubicBezTo>
                  <a:pt x="2730980" y="4759891"/>
                  <a:pt x="2730685" y="4761320"/>
                  <a:pt x="2735785" y="4762185"/>
                </a:cubicBezTo>
                <a:cubicBezTo>
                  <a:pt x="2735785" y="4762185"/>
                  <a:pt x="2745984" y="4763915"/>
                  <a:pt x="2746573" y="4761058"/>
                </a:cubicBezTo>
                <a:cubicBezTo>
                  <a:pt x="2741767" y="4758766"/>
                  <a:pt x="2736520" y="4758615"/>
                  <a:pt x="2733749" y="4759253"/>
                </a:cubicBezTo>
                <a:close/>
                <a:moveTo>
                  <a:pt x="8493733" y="4758038"/>
                </a:moveTo>
                <a:lnTo>
                  <a:pt x="8495399" y="4762789"/>
                </a:lnTo>
                <a:lnTo>
                  <a:pt x="8495205" y="4764625"/>
                </a:lnTo>
                <a:cubicBezTo>
                  <a:pt x="8493574" y="4770247"/>
                  <a:pt x="8490613" y="4776151"/>
                  <a:pt x="8491271" y="4779619"/>
                </a:cubicBezTo>
                <a:lnTo>
                  <a:pt x="8491599" y="4780171"/>
                </a:lnTo>
                <a:lnTo>
                  <a:pt x="8491097" y="4781480"/>
                </a:lnTo>
                <a:cubicBezTo>
                  <a:pt x="8490338" y="4778501"/>
                  <a:pt x="8489578" y="4775520"/>
                  <a:pt x="8488817" y="4772539"/>
                </a:cubicBezTo>
                <a:cubicBezTo>
                  <a:pt x="8488831" y="4768368"/>
                  <a:pt x="8488085" y="4761216"/>
                  <a:pt x="8487577" y="4759229"/>
                </a:cubicBezTo>
                <a:cubicBezTo>
                  <a:pt x="8490149" y="4756646"/>
                  <a:pt x="8490403" y="4757640"/>
                  <a:pt x="8493733" y="4758038"/>
                </a:cubicBezTo>
                <a:close/>
                <a:moveTo>
                  <a:pt x="9477550" y="4753822"/>
                </a:moveTo>
                <a:cubicBezTo>
                  <a:pt x="9468406" y="4752848"/>
                  <a:pt x="9458770" y="4755339"/>
                  <a:pt x="9458770" y="4755339"/>
                </a:cubicBezTo>
                <a:cubicBezTo>
                  <a:pt x="9463096" y="4757558"/>
                  <a:pt x="9469954" y="4758288"/>
                  <a:pt x="9474649" y="4757908"/>
                </a:cubicBezTo>
                <a:cubicBezTo>
                  <a:pt x="9479344" y="4757528"/>
                  <a:pt x="9481875" y="4756040"/>
                  <a:pt x="9477550" y="4753822"/>
                </a:cubicBezTo>
                <a:close/>
                <a:moveTo>
                  <a:pt x="2723673" y="4753637"/>
                </a:moveTo>
                <a:cubicBezTo>
                  <a:pt x="2723151" y="4754972"/>
                  <a:pt x="2723151" y="4754972"/>
                  <a:pt x="2722630" y="4756306"/>
                </a:cubicBezTo>
                <a:cubicBezTo>
                  <a:pt x="2725716" y="4758283"/>
                  <a:pt x="2728061" y="4758045"/>
                  <a:pt x="2729012" y="4757262"/>
                </a:cubicBezTo>
                <a:cubicBezTo>
                  <a:pt x="2729960" y="4756478"/>
                  <a:pt x="2729515" y="4755149"/>
                  <a:pt x="2727021" y="4754944"/>
                </a:cubicBezTo>
                <a:cubicBezTo>
                  <a:pt x="2727021" y="4754944"/>
                  <a:pt x="2725906" y="4754508"/>
                  <a:pt x="2723673" y="4753637"/>
                </a:cubicBezTo>
                <a:close/>
                <a:moveTo>
                  <a:pt x="8465231" y="4752222"/>
                </a:moveTo>
                <a:lnTo>
                  <a:pt x="8466983" y="4758642"/>
                </a:lnTo>
                <a:lnTo>
                  <a:pt x="8466513" y="4761936"/>
                </a:lnTo>
                <a:lnTo>
                  <a:pt x="8468863" y="4765534"/>
                </a:lnTo>
                <a:lnTo>
                  <a:pt x="8469369" y="4767395"/>
                </a:lnTo>
                <a:lnTo>
                  <a:pt x="8471695" y="4771814"/>
                </a:lnTo>
                <a:lnTo>
                  <a:pt x="8470769" y="4772328"/>
                </a:lnTo>
                <a:cubicBezTo>
                  <a:pt x="8470230" y="4773239"/>
                  <a:pt x="8470332" y="4774436"/>
                  <a:pt x="8470865" y="4776128"/>
                </a:cubicBezTo>
                <a:lnTo>
                  <a:pt x="8473241" y="4774480"/>
                </a:lnTo>
                <a:lnTo>
                  <a:pt x="8477199" y="4777956"/>
                </a:lnTo>
                <a:cubicBezTo>
                  <a:pt x="8477471" y="4774787"/>
                  <a:pt x="8479280" y="4773399"/>
                  <a:pt x="8476735" y="4767658"/>
                </a:cubicBezTo>
                <a:cubicBezTo>
                  <a:pt x="8474695" y="4763897"/>
                  <a:pt x="8473896" y="4769245"/>
                  <a:pt x="8473139" y="4766275"/>
                </a:cubicBezTo>
                <a:lnTo>
                  <a:pt x="8472813" y="4764992"/>
                </a:lnTo>
                <a:lnTo>
                  <a:pt x="8473109" y="4764452"/>
                </a:lnTo>
                <a:cubicBezTo>
                  <a:pt x="8473637" y="4762951"/>
                  <a:pt x="8473899" y="4761389"/>
                  <a:pt x="8473779" y="4759969"/>
                </a:cubicBezTo>
                <a:cubicBezTo>
                  <a:pt x="8473658" y="4758547"/>
                  <a:pt x="8473155" y="4757268"/>
                  <a:pt x="8472153" y="4756334"/>
                </a:cubicBezTo>
                <a:lnTo>
                  <a:pt x="8470458" y="4755761"/>
                </a:lnTo>
                <a:lnTo>
                  <a:pt x="8470363" y="4755384"/>
                </a:lnTo>
                <a:cubicBezTo>
                  <a:pt x="8468049" y="4754794"/>
                  <a:pt x="8467040" y="4750833"/>
                  <a:pt x="8465231" y="4752222"/>
                </a:cubicBezTo>
                <a:close/>
                <a:moveTo>
                  <a:pt x="2881676" y="4750860"/>
                </a:moveTo>
                <a:cubicBezTo>
                  <a:pt x="2881676" y="4750860"/>
                  <a:pt x="2883552" y="4750943"/>
                  <a:pt x="2885417" y="4751268"/>
                </a:cubicBezTo>
                <a:lnTo>
                  <a:pt x="2886153" y="4751639"/>
                </a:lnTo>
                <a:close/>
                <a:moveTo>
                  <a:pt x="3173773" y="4750599"/>
                </a:moveTo>
                <a:cubicBezTo>
                  <a:pt x="3167026" y="4751694"/>
                  <a:pt x="3180395" y="4752292"/>
                  <a:pt x="3180457" y="4750897"/>
                </a:cubicBezTo>
                <a:cubicBezTo>
                  <a:pt x="3173773" y="4750599"/>
                  <a:pt x="3173773" y="4750599"/>
                  <a:pt x="3173773" y="4750599"/>
                </a:cubicBezTo>
                <a:close/>
                <a:moveTo>
                  <a:pt x="9595611" y="4747630"/>
                </a:moveTo>
                <a:cubicBezTo>
                  <a:pt x="9594737" y="4753788"/>
                  <a:pt x="9594301" y="4756867"/>
                  <a:pt x="9604587" y="4757961"/>
                </a:cubicBezTo>
                <a:cubicBezTo>
                  <a:pt x="9605024" y="4754882"/>
                  <a:pt x="9605461" y="4751803"/>
                  <a:pt x="9605899" y="4748724"/>
                </a:cubicBezTo>
                <a:cubicBezTo>
                  <a:pt x="9595611" y="4747630"/>
                  <a:pt x="9595611" y="4747630"/>
                  <a:pt x="9595611" y="4747630"/>
                </a:cubicBezTo>
                <a:close/>
                <a:moveTo>
                  <a:pt x="8464027" y="4747000"/>
                </a:moveTo>
                <a:cubicBezTo>
                  <a:pt x="8459887" y="4744382"/>
                  <a:pt x="8459667" y="4750673"/>
                  <a:pt x="8462719" y="4749847"/>
                </a:cubicBezTo>
                <a:cubicBezTo>
                  <a:pt x="8462355" y="4748699"/>
                  <a:pt x="8464389" y="4748147"/>
                  <a:pt x="8464027" y="4747000"/>
                </a:cubicBezTo>
                <a:close/>
                <a:moveTo>
                  <a:pt x="2927045" y="4745165"/>
                </a:moveTo>
                <a:cubicBezTo>
                  <a:pt x="2934550" y="4745500"/>
                  <a:pt x="2934463" y="4747426"/>
                  <a:pt x="2934463" y="4747426"/>
                </a:cubicBezTo>
                <a:cubicBezTo>
                  <a:pt x="2941795" y="4751615"/>
                  <a:pt x="2949128" y="4755803"/>
                  <a:pt x="2948869" y="4761582"/>
                </a:cubicBezTo>
                <a:cubicBezTo>
                  <a:pt x="2941279" y="4763174"/>
                  <a:pt x="2941279" y="4763174"/>
                  <a:pt x="2933775" y="4762839"/>
                </a:cubicBezTo>
                <a:cubicBezTo>
                  <a:pt x="2933688" y="4764765"/>
                  <a:pt x="2933516" y="4768618"/>
                  <a:pt x="2940935" y="4770879"/>
                </a:cubicBezTo>
                <a:cubicBezTo>
                  <a:pt x="2933431" y="4770544"/>
                  <a:pt x="2925926" y="4770209"/>
                  <a:pt x="2925840" y="4772136"/>
                </a:cubicBezTo>
                <a:lnTo>
                  <a:pt x="2926098" y="4766356"/>
                </a:lnTo>
                <a:cubicBezTo>
                  <a:pt x="2911089" y="4765686"/>
                  <a:pt x="2903414" y="4769204"/>
                  <a:pt x="2903328" y="4771130"/>
                </a:cubicBezTo>
                <a:cubicBezTo>
                  <a:pt x="2910745" y="4773392"/>
                  <a:pt x="2910658" y="4775318"/>
                  <a:pt x="2903070" y="4776909"/>
                </a:cubicBezTo>
                <a:cubicBezTo>
                  <a:pt x="2888148" y="4774313"/>
                  <a:pt x="2888492" y="4766607"/>
                  <a:pt x="2873483" y="4765936"/>
                </a:cubicBezTo>
                <a:cubicBezTo>
                  <a:pt x="2865892" y="4767528"/>
                  <a:pt x="2865635" y="4773307"/>
                  <a:pt x="2858133" y="4772972"/>
                </a:cubicBezTo>
                <a:cubicBezTo>
                  <a:pt x="2858218" y="4771045"/>
                  <a:pt x="2843209" y="4770376"/>
                  <a:pt x="2843209" y="4770376"/>
                </a:cubicBezTo>
                <a:cubicBezTo>
                  <a:pt x="2843037" y="4774228"/>
                  <a:pt x="2850370" y="4778416"/>
                  <a:pt x="2835361" y="4777745"/>
                </a:cubicBezTo>
                <a:cubicBezTo>
                  <a:pt x="2827856" y="4777410"/>
                  <a:pt x="2835532" y="4773893"/>
                  <a:pt x="2835618" y="4771967"/>
                </a:cubicBezTo>
                <a:cubicBezTo>
                  <a:pt x="2828115" y="4771631"/>
                  <a:pt x="2828115" y="4771631"/>
                  <a:pt x="2820610" y="4771296"/>
                </a:cubicBezTo>
                <a:cubicBezTo>
                  <a:pt x="2824276" y="4773390"/>
                  <a:pt x="2822336" y="4774751"/>
                  <a:pt x="2818530" y="4775787"/>
                </a:cubicBezTo>
                <a:lnTo>
                  <a:pt x="2805870" y="4778214"/>
                </a:lnTo>
                <a:lnTo>
                  <a:pt x="2809914" y="4760908"/>
                </a:lnTo>
                <a:lnTo>
                  <a:pt x="2821126" y="4759738"/>
                </a:lnTo>
                <a:cubicBezTo>
                  <a:pt x="2828630" y="4760073"/>
                  <a:pt x="2835963" y="4764261"/>
                  <a:pt x="2843467" y="4764596"/>
                </a:cubicBezTo>
                <a:cubicBezTo>
                  <a:pt x="2850972" y="4764931"/>
                  <a:pt x="2858477" y="4765266"/>
                  <a:pt x="2866065" y="4763675"/>
                </a:cubicBezTo>
                <a:cubicBezTo>
                  <a:pt x="2858562" y="4763340"/>
                  <a:pt x="2866151" y="4761749"/>
                  <a:pt x="2866236" y="4759822"/>
                </a:cubicBezTo>
                <a:cubicBezTo>
                  <a:pt x="2866322" y="4757895"/>
                  <a:pt x="2881332" y="4758566"/>
                  <a:pt x="2881247" y="4760492"/>
                </a:cubicBezTo>
                <a:cubicBezTo>
                  <a:pt x="2888921" y="4756974"/>
                  <a:pt x="2881418" y="4756639"/>
                  <a:pt x="2881505" y="4754713"/>
                </a:cubicBezTo>
                <a:cubicBezTo>
                  <a:pt x="2881505" y="4754713"/>
                  <a:pt x="2889095" y="4753122"/>
                  <a:pt x="2889095" y="4753122"/>
                </a:cubicBezTo>
                <a:lnTo>
                  <a:pt x="2886153" y="4751639"/>
                </a:lnTo>
                <a:lnTo>
                  <a:pt x="2889138" y="4752159"/>
                </a:lnTo>
                <a:cubicBezTo>
                  <a:pt x="2890970" y="4753205"/>
                  <a:pt x="2892803" y="4754252"/>
                  <a:pt x="2896599" y="4753457"/>
                </a:cubicBezTo>
                <a:cubicBezTo>
                  <a:pt x="2904189" y="4751866"/>
                  <a:pt x="2896943" y="4745751"/>
                  <a:pt x="2904447" y="4746086"/>
                </a:cubicBezTo>
                <a:cubicBezTo>
                  <a:pt x="2904275" y="4749938"/>
                  <a:pt x="2919368" y="4748683"/>
                  <a:pt x="2926873" y="4749019"/>
                </a:cubicBezTo>
                <a:cubicBezTo>
                  <a:pt x="2926958" y="4747091"/>
                  <a:pt x="2926958" y="4747091"/>
                  <a:pt x="2927045" y="4745165"/>
                </a:cubicBezTo>
                <a:close/>
                <a:moveTo>
                  <a:pt x="2844413" y="4743405"/>
                </a:moveTo>
                <a:cubicBezTo>
                  <a:pt x="2844413" y="4743405"/>
                  <a:pt x="2851918" y="4743740"/>
                  <a:pt x="2851918" y="4743740"/>
                </a:cubicBezTo>
                <a:cubicBezTo>
                  <a:pt x="2851832" y="4745667"/>
                  <a:pt x="2851832" y="4745667"/>
                  <a:pt x="2851832" y="4745667"/>
                </a:cubicBezTo>
                <a:cubicBezTo>
                  <a:pt x="2851747" y="4747592"/>
                  <a:pt x="2836652" y="4748849"/>
                  <a:pt x="2836737" y="4746922"/>
                </a:cubicBezTo>
                <a:cubicBezTo>
                  <a:pt x="2836737" y="4746922"/>
                  <a:pt x="2836822" y="4744996"/>
                  <a:pt x="2836822" y="4744996"/>
                </a:cubicBezTo>
                <a:cubicBezTo>
                  <a:pt x="2836822" y="4744996"/>
                  <a:pt x="2844327" y="4745332"/>
                  <a:pt x="2844413" y="4743405"/>
                </a:cubicBezTo>
                <a:close/>
                <a:moveTo>
                  <a:pt x="9644274" y="4739915"/>
                </a:moveTo>
                <a:cubicBezTo>
                  <a:pt x="9643837" y="4742993"/>
                  <a:pt x="9641332" y="4744290"/>
                  <a:pt x="9640025" y="4745324"/>
                </a:cubicBezTo>
                <a:cubicBezTo>
                  <a:pt x="9638718" y="4746357"/>
                  <a:pt x="9638610" y="4747126"/>
                  <a:pt x="9642963" y="4749152"/>
                </a:cubicBezTo>
                <a:cubicBezTo>
                  <a:pt x="9647535" y="4749639"/>
                  <a:pt x="9650446" y="4749557"/>
                  <a:pt x="9652107" y="4749099"/>
                </a:cubicBezTo>
                <a:cubicBezTo>
                  <a:pt x="9657088" y="4747726"/>
                  <a:pt x="9650803" y="4742955"/>
                  <a:pt x="9644274" y="4739915"/>
                </a:cubicBezTo>
                <a:close/>
                <a:moveTo>
                  <a:pt x="9615943" y="4739244"/>
                </a:moveTo>
                <a:cubicBezTo>
                  <a:pt x="9615943" y="4739244"/>
                  <a:pt x="9613677" y="4739883"/>
                  <a:pt x="9612483" y="4740634"/>
                </a:cubicBezTo>
                <a:cubicBezTo>
                  <a:pt x="9611289" y="4741385"/>
                  <a:pt x="9611166" y="4742252"/>
                  <a:pt x="9615452" y="4742709"/>
                </a:cubicBezTo>
                <a:cubicBezTo>
                  <a:pt x="9615452" y="4742709"/>
                  <a:pt x="9624024" y="4743621"/>
                  <a:pt x="9624024" y="4743621"/>
                </a:cubicBezTo>
                <a:cubicBezTo>
                  <a:pt x="9624515" y="4740156"/>
                  <a:pt x="9615943" y="4739244"/>
                  <a:pt x="9615943" y="4739244"/>
                </a:cubicBezTo>
                <a:close/>
                <a:moveTo>
                  <a:pt x="3213148" y="4738694"/>
                </a:moveTo>
                <a:cubicBezTo>
                  <a:pt x="3213064" y="4740585"/>
                  <a:pt x="3212895" y="4744368"/>
                  <a:pt x="3212895" y="4744368"/>
                </a:cubicBezTo>
                <a:cubicBezTo>
                  <a:pt x="3220381" y="4744701"/>
                  <a:pt x="3212810" y="4746259"/>
                  <a:pt x="3220213" y="4748484"/>
                </a:cubicBezTo>
                <a:cubicBezTo>
                  <a:pt x="3220297" y="4746593"/>
                  <a:pt x="3220381" y="4744701"/>
                  <a:pt x="3227867" y="4745037"/>
                </a:cubicBezTo>
                <a:cubicBezTo>
                  <a:pt x="3227697" y="4748820"/>
                  <a:pt x="3235352" y="4745370"/>
                  <a:pt x="3242838" y="4745705"/>
                </a:cubicBezTo>
                <a:cubicBezTo>
                  <a:pt x="3250578" y="4740366"/>
                  <a:pt x="3228289" y="4735580"/>
                  <a:pt x="3213148" y="4738694"/>
                </a:cubicBezTo>
                <a:close/>
                <a:moveTo>
                  <a:pt x="8458685" y="4737585"/>
                </a:moveTo>
                <a:cubicBezTo>
                  <a:pt x="8457717" y="4737849"/>
                  <a:pt x="8456748" y="4738110"/>
                  <a:pt x="8455780" y="4738373"/>
                </a:cubicBezTo>
                <a:cubicBezTo>
                  <a:pt x="8456103" y="4739398"/>
                  <a:pt x="8456427" y="4740423"/>
                  <a:pt x="8456427" y="4740423"/>
                </a:cubicBezTo>
                <a:cubicBezTo>
                  <a:pt x="8457397" y="4740160"/>
                  <a:pt x="8458365" y="4739898"/>
                  <a:pt x="8459335" y="4739636"/>
                </a:cubicBezTo>
                <a:cubicBezTo>
                  <a:pt x="8459335" y="4739636"/>
                  <a:pt x="8459009" y="4738610"/>
                  <a:pt x="8458685" y="4737585"/>
                </a:cubicBezTo>
                <a:close/>
                <a:moveTo>
                  <a:pt x="3182478" y="4735628"/>
                </a:moveTo>
                <a:cubicBezTo>
                  <a:pt x="3167690" y="4736830"/>
                  <a:pt x="3174795" y="4742732"/>
                  <a:pt x="3174628" y="4746448"/>
                </a:cubicBezTo>
                <a:cubicBezTo>
                  <a:pt x="3182062" y="4744919"/>
                  <a:pt x="3182145" y="4743060"/>
                  <a:pt x="3196852" y="4743718"/>
                </a:cubicBezTo>
                <a:cubicBezTo>
                  <a:pt x="3189499" y="4743390"/>
                  <a:pt x="3196934" y="4741859"/>
                  <a:pt x="3189581" y="4741531"/>
                </a:cubicBezTo>
                <a:cubicBezTo>
                  <a:pt x="3189664" y="4739673"/>
                  <a:pt x="3189664" y="4739673"/>
                  <a:pt x="3189664" y="4739673"/>
                </a:cubicBezTo>
                <a:cubicBezTo>
                  <a:pt x="3189664" y="4739673"/>
                  <a:pt x="3182311" y="4739344"/>
                  <a:pt x="3182311" y="4739344"/>
                </a:cubicBezTo>
                <a:cubicBezTo>
                  <a:pt x="3182395" y="4737486"/>
                  <a:pt x="3189747" y="4737814"/>
                  <a:pt x="3182478" y="4735628"/>
                </a:cubicBezTo>
                <a:close/>
                <a:moveTo>
                  <a:pt x="9647625" y="4733678"/>
                </a:moveTo>
                <a:cubicBezTo>
                  <a:pt x="9646277" y="4733975"/>
                  <a:pt x="9646154" y="4734841"/>
                  <a:pt x="9645908" y="4736573"/>
                </a:cubicBezTo>
                <a:cubicBezTo>
                  <a:pt x="9645908" y="4736573"/>
                  <a:pt x="9645908" y="4736573"/>
                  <a:pt x="9656197" y="4737668"/>
                </a:cubicBezTo>
                <a:cubicBezTo>
                  <a:pt x="9656197" y="4737668"/>
                  <a:pt x="9656687" y="4734203"/>
                  <a:pt x="9656687" y="4734203"/>
                </a:cubicBezTo>
                <a:cubicBezTo>
                  <a:pt x="9651543" y="4733656"/>
                  <a:pt x="9648971" y="4733383"/>
                  <a:pt x="9647625" y="4733678"/>
                </a:cubicBezTo>
                <a:close/>
                <a:moveTo>
                  <a:pt x="3212707" y="4728599"/>
                </a:moveTo>
                <a:cubicBezTo>
                  <a:pt x="3205485" y="4730372"/>
                  <a:pt x="3212521" y="4732781"/>
                  <a:pt x="3212427" y="4734871"/>
                </a:cubicBezTo>
                <a:cubicBezTo>
                  <a:pt x="3219555" y="4735190"/>
                  <a:pt x="3226780" y="4733417"/>
                  <a:pt x="3226872" y="4731327"/>
                </a:cubicBezTo>
                <a:cubicBezTo>
                  <a:pt x="3219836" y="4728918"/>
                  <a:pt x="3212613" y="4730690"/>
                  <a:pt x="3212707" y="4728599"/>
                </a:cubicBezTo>
                <a:close/>
                <a:moveTo>
                  <a:pt x="3228372" y="4727727"/>
                </a:moveTo>
                <a:cubicBezTo>
                  <a:pt x="3228286" y="4729644"/>
                  <a:pt x="3228286" y="4729644"/>
                  <a:pt x="3220711" y="4729307"/>
                </a:cubicBezTo>
                <a:cubicBezTo>
                  <a:pt x="3235861" y="4729983"/>
                  <a:pt x="3235690" y="4733816"/>
                  <a:pt x="3243264" y="4734153"/>
                </a:cubicBezTo>
                <a:cubicBezTo>
                  <a:pt x="3251011" y="4730660"/>
                  <a:pt x="3236033" y="4726150"/>
                  <a:pt x="3228372" y="4727727"/>
                </a:cubicBezTo>
                <a:close/>
                <a:moveTo>
                  <a:pt x="3180344" y="4727198"/>
                </a:moveTo>
                <a:cubicBezTo>
                  <a:pt x="3177815" y="4727564"/>
                  <a:pt x="3176103" y="4728448"/>
                  <a:pt x="3176059" y="4729407"/>
                </a:cubicBezTo>
                <a:cubicBezTo>
                  <a:pt x="3176059" y="4729407"/>
                  <a:pt x="3175973" y="4731323"/>
                  <a:pt x="3175973" y="4731323"/>
                </a:cubicBezTo>
                <a:cubicBezTo>
                  <a:pt x="3175889" y="4733239"/>
                  <a:pt x="3175889" y="4733239"/>
                  <a:pt x="3182573" y="4733538"/>
                </a:cubicBezTo>
                <a:cubicBezTo>
                  <a:pt x="3182573" y="4733538"/>
                  <a:pt x="3182657" y="4731621"/>
                  <a:pt x="3182657" y="4731621"/>
                </a:cubicBezTo>
                <a:cubicBezTo>
                  <a:pt x="3182744" y="4729705"/>
                  <a:pt x="3189428" y="4730005"/>
                  <a:pt x="3189514" y="4728087"/>
                </a:cubicBezTo>
                <a:cubicBezTo>
                  <a:pt x="3186214" y="4726980"/>
                  <a:pt x="3182873" y="4726830"/>
                  <a:pt x="3180344" y="4727198"/>
                </a:cubicBezTo>
                <a:close/>
                <a:moveTo>
                  <a:pt x="3205732" y="4724797"/>
                </a:moveTo>
                <a:cubicBezTo>
                  <a:pt x="3205646" y="4726713"/>
                  <a:pt x="3205646" y="4726713"/>
                  <a:pt x="3205561" y="4728630"/>
                </a:cubicBezTo>
                <a:cubicBezTo>
                  <a:pt x="3205561" y="4728630"/>
                  <a:pt x="3205646" y="4726713"/>
                  <a:pt x="3213221" y="4727051"/>
                </a:cubicBezTo>
                <a:cubicBezTo>
                  <a:pt x="3213264" y="4726094"/>
                  <a:pt x="3215178" y="4725700"/>
                  <a:pt x="3216136" y="4725501"/>
                </a:cubicBezTo>
                <a:cubicBezTo>
                  <a:pt x="3217094" y="4725304"/>
                  <a:pt x="3217094" y="4725304"/>
                  <a:pt x="3213307" y="4725135"/>
                </a:cubicBezTo>
                <a:cubicBezTo>
                  <a:pt x="3213307" y="4725135"/>
                  <a:pt x="3205732" y="4724797"/>
                  <a:pt x="3205732" y="4724797"/>
                </a:cubicBezTo>
                <a:close/>
                <a:moveTo>
                  <a:pt x="9509896" y="4722100"/>
                </a:moveTo>
                <a:cubicBezTo>
                  <a:pt x="9499270" y="4727482"/>
                  <a:pt x="9489555" y="4726449"/>
                  <a:pt x="9479384" y="4728621"/>
                </a:cubicBezTo>
                <a:cubicBezTo>
                  <a:pt x="9468304" y="4737211"/>
                  <a:pt x="9496994" y="4743519"/>
                  <a:pt x="9526140" y="4746620"/>
                </a:cubicBezTo>
                <a:cubicBezTo>
                  <a:pt x="9525685" y="4749827"/>
                  <a:pt x="9525685" y="4749827"/>
                  <a:pt x="9525231" y="4753034"/>
                </a:cubicBezTo>
                <a:cubicBezTo>
                  <a:pt x="9544661" y="4755102"/>
                  <a:pt x="9536311" y="4744446"/>
                  <a:pt x="9555285" y="4749720"/>
                </a:cubicBezTo>
                <a:cubicBezTo>
                  <a:pt x="9555285" y="4749720"/>
                  <a:pt x="9545116" y="4751894"/>
                  <a:pt x="9545116" y="4751894"/>
                </a:cubicBezTo>
                <a:cubicBezTo>
                  <a:pt x="9554829" y="4752927"/>
                  <a:pt x="9564545" y="4753962"/>
                  <a:pt x="9574260" y="4754995"/>
                </a:cubicBezTo>
                <a:cubicBezTo>
                  <a:pt x="9584886" y="4749615"/>
                  <a:pt x="9565454" y="4747547"/>
                  <a:pt x="9566365" y="4741132"/>
                </a:cubicBezTo>
                <a:cubicBezTo>
                  <a:pt x="9576080" y="4742165"/>
                  <a:pt x="9586251" y="4739992"/>
                  <a:pt x="9586251" y="4739992"/>
                </a:cubicBezTo>
                <a:cubicBezTo>
                  <a:pt x="9576991" y="4735751"/>
                  <a:pt x="9587161" y="4733577"/>
                  <a:pt x="9567730" y="4731510"/>
                </a:cubicBezTo>
                <a:cubicBezTo>
                  <a:pt x="9567730" y="4731510"/>
                  <a:pt x="9567275" y="4734719"/>
                  <a:pt x="9557105" y="4736891"/>
                </a:cubicBezTo>
                <a:cubicBezTo>
                  <a:pt x="9547847" y="4732651"/>
                  <a:pt x="9538132" y="4731617"/>
                  <a:pt x="9528415" y="4730584"/>
                </a:cubicBezTo>
                <a:cubicBezTo>
                  <a:pt x="9519156" y="4726342"/>
                  <a:pt x="9519610" y="4723135"/>
                  <a:pt x="9509896" y="4722100"/>
                </a:cubicBezTo>
                <a:close/>
                <a:moveTo>
                  <a:pt x="8476565" y="4719043"/>
                </a:moveTo>
                <a:lnTo>
                  <a:pt x="8476547" y="4719890"/>
                </a:lnTo>
                <a:lnTo>
                  <a:pt x="8475687" y="4719280"/>
                </a:lnTo>
                <a:close/>
                <a:moveTo>
                  <a:pt x="9442360" y="4717949"/>
                </a:moveTo>
                <a:lnTo>
                  <a:pt x="9439200" y="4719557"/>
                </a:lnTo>
                <a:lnTo>
                  <a:pt x="9438524" y="4719162"/>
                </a:lnTo>
                <a:cubicBezTo>
                  <a:pt x="9437321" y="4719033"/>
                  <a:pt x="9437321" y="4719033"/>
                  <a:pt x="9442360" y="4717949"/>
                </a:cubicBezTo>
                <a:close/>
                <a:moveTo>
                  <a:pt x="8475849" y="4716780"/>
                </a:moveTo>
                <a:lnTo>
                  <a:pt x="8475582" y="4719207"/>
                </a:lnTo>
                <a:lnTo>
                  <a:pt x="8475143" y="4718897"/>
                </a:lnTo>
                <a:cubicBezTo>
                  <a:pt x="8475395" y="4719890"/>
                  <a:pt x="8475395" y="4719890"/>
                  <a:pt x="8475395" y="4719890"/>
                </a:cubicBezTo>
                <a:cubicBezTo>
                  <a:pt x="8474116" y="4719095"/>
                  <a:pt x="8474116" y="4719095"/>
                  <a:pt x="8473344" y="4720287"/>
                </a:cubicBezTo>
                <a:cubicBezTo>
                  <a:pt x="8473091" y="4719293"/>
                  <a:pt x="8473091" y="4719293"/>
                  <a:pt x="8473091" y="4719293"/>
                </a:cubicBezTo>
                <a:lnTo>
                  <a:pt x="8472811" y="4717691"/>
                </a:lnTo>
                <a:close/>
                <a:moveTo>
                  <a:pt x="3224583" y="4714642"/>
                </a:moveTo>
                <a:cubicBezTo>
                  <a:pt x="3216915" y="4716220"/>
                  <a:pt x="3219423" y="4721919"/>
                  <a:pt x="3213846" y="4723066"/>
                </a:cubicBezTo>
                <a:cubicBezTo>
                  <a:pt x="3228552" y="4723722"/>
                  <a:pt x="3243256" y="4724379"/>
                  <a:pt x="3243339" y="4722521"/>
                </a:cubicBezTo>
                <a:cubicBezTo>
                  <a:pt x="3236069" y="4720334"/>
                  <a:pt x="3243588" y="4716946"/>
                  <a:pt x="3236318" y="4714759"/>
                </a:cubicBezTo>
                <a:cubicBezTo>
                  <a:pt x="3230825" y="4714048"/>
                  <a:pt x="3227138" y="4714116"/>
                  <a:pt x="3224583" y="4714642"/>
                </a:cubicBezTo>
                <a:close/>
                <a:moveTo>
                  <a:pt x="2875151" y="4713845"/>
                </a:moveTo>
                <a:lnTo>
                  <a:pt x="2875806" y="4713922"/>
                </a:lnTo>
                <a:cubicBezTo>
                  <a:pt x="2875806" y="4713922"/>
                  <a:pt x="2875720" y="4715848"/>
                  <a:pt x="2875720" y="4715848"/>
                </a:cubicBezTo>
                <a:lnTo>
                  <a:pt x="2875303" y="4715852"/>
                </a:lnTo>
                <a:lnTo>
                  <a:pt x="2874982" y="4713975"/>
                </a:lnTo>
                <a:close/>
                <a:moveTo>
                  <a:pt x="9600255" y="4706711"/>
                </a:moveTo>
                <a:cubicBezTo>
                  <a:pt x="9597969" y="4706469"/>
                  <a:pt x="9595574" y="4706994"/>
                  <a:pt x="9590783" y="4708047"/>
                </a:cubicBezTo>
                <a:cubicBezTo>
                  <a:pt x="9599490" y="4712099"/>
                  <a:pt x="9588598" y="4723442"/>
                  <a:pt x="9597744" y="4724416"/>
                </a:cubicBezTo>
                <a:cubicBezTo>
                  <a:pt x="9607323" y="4722310"/>
                  <a:pt x="9617341" y="4717125"/>
                  <a:pt x="9618214" y="4710966"/>
                </a:cubicBezTo>
                <a:cubicBezTo>
                  <a:pt x="9618650" y="4707887"/>
                  <a:pt x="9618650" y="4707887"/>
                  <a:pt x="9618650" y="4707887"/>
                </a:cubicBezTo>
                <a:cubicBezTo>
                  <a:pt x="9609072" y="4709993"/>
                  <a:pt x="9609072" y="4709993"/>
                  <a:pt x="9609072" y="4709993"/>
                </a:cubicBezTo>
                <a:cubicBezTo>
                  <a:pt x="9604717" y="4707968"/>
                  <a:pt x="9602541" y="4706954"/>
                  <a:pt x="9600255" y="4706711"/>
                </a:cubicBezTo>
                <a:close/>
                <a:moveTo>
                  <a:pt x="8463051" y="4705075"/>
                </a:moveTo>
                <a:lnTo>
                  <a:pt x="8463603" y="4705363"/>
                </a:lnTo>
                <a:lnTo>
                  <a:pt x="8464340" y="4708790"/>
                </a:lnTo>
                <a:close/>
                <a:moveTo>
                  <a:pt x="8461663" y="4704354"/>
                </a:moveTo>
                <a:lnTo>
                  <a:pt x="8462585" y="4704833"/>
                </a:lnTo>
                <a:lnTo>
                  <a:pt x="8461461" y="4705746"/>
                </a:lnTo>
                <a:lnTo>
                  <a:pt x="8460879" y="4704737"/>
                </a:lnTo>
                <a:close/>
                <a:moveTo>
                  <a:pt x="2744163" y="4701208"/>
                </a:moveTo>
                <a:cubicBezTo>
                  <a:pt x="2738586" y="4702138"/>
                  <a:pt x="2726378" y="4706695"/>
                  <a:pt x="2736104" y="4715162"/>
                </a:cubicBezTo>
                <a:cubicBezTo>
                  <a:pt x="2737234" y="4715603"/>
                  <a:pt x="2737234" y="4715603"/>
                  <a:pt x="2737234" y="4715603"/>
                </a:cubicBezTo>
                <a:cubicBezTo>
                  <a:pt x="2737234" y="4715603"/>
                  <a:pt x="2736708" y="4716951"/>
                  <a:pt x="2736180" y="4718300"/>
                </a:cubicBezTo>
                <a:cubicBezTo>
                  <a:pt x="2735653" y="4719649"/>
                  <a:pt x="2735126" y="4720999"/>
                  <a:pt x="2735729" y="4722788"/>
                </a:cubicBezTo>
                <a:cubicBezTo>
                  <a:pt x="2735203" y="4724137"/>
                  <a:pt x="2736333" y="4724579"/>
                  <a:pt x="2737464" y="4725021"/>
                </a:cubicBezTo>
                <a:cubicBezTo>
                  <a:pt x="2738594" y="4725464"/>
                  <a:pt x="2740253" y="4724556"/>
                  <a:pt x="2739122" y="4724114"/>
                </a:cubicBezTo>
                <a:cubicBezTo>
                  <a:pt x="2738519" y="4722325"/>
                  <a:pt x="2740175" y="4721417"/>
                  <a:pt x="2740702" y="4720068"/>
                </a:cubicBezTo>
                <a:cubicBezTo>
                  <a:pt x="2741231" y="4718719"/>
                  <a:pt x="2741231" y="4718719"/>
                  <a:pt x="2741757" y="4717370"/>
                </a:cubicBezTo>
                <a:cubicBezTo>
                  <a:pt x="2743791" y="4714668"/>
                  <a:pt x="2750574" y="4712945"/>
                  <a:pt x="2751677" y="4710751"/>
                </a:cubicBezTo>
                <a:cubicBezTo>
                  <a:pt x="2752043" y="4710021"/>
                  <a:pt x="2751779" y="4709237"/>
                  <a:pt x="2750497" y="4708348"/>
                </a:cubicBezTo>
                <a:cubicBezTo>
                  <a:pt x="2744393" y="4710625"/>
                  <a:pt x="2753736" y="4703395"/>
                  <a:pt x="2744163" y="4701208"/>
                </a:cubicBezTo>
                <a:close/>
                <a:moveTo>
                  <a:pt x="2921519" y="4700522"/>
                </a:moveTo>
                <a:cubicBezTo>
                  <a:pt x="2921433" y="4702448"/>
                  <a:pt x="2913928" y="4702112"/>
                  <a:pt x="2913928" y="4702112"/>
                </a:cubicBezTo>
                <a:lnTo>
                  <a:pt x="2928938" y="4702783"/>
                </a:lnTo>
                <a:cubicBezTo>
                  <a:pt x="2928853" y="4704710"/>
                  <a:pt x="2928853" y="4704710"/>
                  <a:pt x="2936356" y="4705045"/>
                </a:cubicBezTo>
                <a:cubicBezTo>
                  <a:pt x="2936441" y="4703118"/>
                  <a:pt x="2936441" y="4703118"/>
                  <a:pt x="2936527" y="4701192"/>
                </a:cubicBezTo>
                <a:cubicBezTo>
                  <a:pt x="2936527" y="4701192"/>
                  <a:pt x="2929023" y="4700858"/>
                  <a:pt x="2921519" y="4700522"/>
                </a:cubicBezTo>
                <a:close/>
                <a:moveTo>
                  <a:pt x="9503294" y="4699129"/>
                </a:moveTo>
                <a:cubicBezTo>
                  <a:pt x="9493428" y="4701205"/>
                  <a:pt x="9501983" y="4708367"/>
                  <a:pt x="9483561" y="4703282"/>
                </a:cubicBezTo>
                <a:cubicBezTo>
                  <a:pt x="9483123" y="4706360"/>
                  <a:pt x="9482686" y="4709439"/>
                  <a:pt x="9482686" y="4709439"/>
                </a:cubicBezTo>
                <a:cubicBezTo>
                  <a:pt x="9492117" y="4710442"/>
                  <a:pt x="9491680" y="4713522"/>
                  <a:pt x="9500674" y="4717604"/>
                </a:cubicBezTo>
                <a:cubicBezTo>
                  <a:pt x="9519968" y="4716532"/>
                  <a:pt x="9521715" y="4704215"/>
                  <a:pt x="9503294" y="4699129"/>
                </a:cubicBezTo>
                <a:close/>
                <a:moveTo>
                  <a:pt x="3244720" y="4691629"/>
                </a:moveTo>
                <a:cubicBezTo>
                  <a:pt x="3244720" y="4691629"/>
                  <a:pt x="3236606" y="4693362"/>
                  <a:pt x="3244628" y="4693720"/>
                </a:cubicBezTo>
                <a:cubicBezTo>
                  <a:pt x="3244628" y="4693720"/>
                  <a:pt x="3246655" y="4693286"/>
                  <a:pt x="3247682" y="4692808"/>
                </a:cubicBezTo>
                <a:cubicBezTo>
                  <a:pt x="3248707" y="4692330"/>
                  <a:pt x="3248730" y="4691807"/>
                  <a:pt x="3244720" y="4691629"/>
                </a:cubicBezTo>
                <a:close/>
                <a:moveTo>
                  <a:pt x="2903379" y="4690565"/>
                </a:moveTo>
                <a:cubicBezTo>
                  <a:pt x="2900862" y="4690672"/>
                  <a:pt x="2899172" y="4691032"/>
                  <a:pt x="2899133" y="4691904"/>
                </a:cubicBezTo>
                <a:cubicBezTo>
                  <a:pt x="2905740" y="4693944"/>
                  <a:pt x="2905818" y="4692202"/>
                  <a:pt x="2912423" y="4694243"/>
                </a:cubicBezTo>
                <a:cubicBezTo>
                  <a:pt x="2912502" y="4692501"/>
                  <a:pt x="2912502" y="4692501"/>
                  <a:pt x="2912580" y="4690759"/>
                </a:cubicBezTo>
                <a:cubicBezTo>
                  <a:pt x="2909238" y="4690609"/>
                  <a:pt x="2905895" y="4690460"/>
                  <a:pt x="2903379" y="4690565"/>
                </a:cubicBezTo>
                <a:close/>
                <a:moveTo>
                  <a:pt x="2741231" y="4688550"/>
                </a:moveTo>
                <a:cubicBezTo>
                  <a:pt x="2741231" y="4688550"/>
                  <a:pt x="2741231" y="4688550"/>
                  <a:pt x="2741145" y="4690501"/>
                </a:cubicBezTo>
                <a:cubicBezTo>
                  <a:pt x="2741057" y="4692452"/>
                  <a:pt x="2740971" y="4694404"/>
                  <a:pt x="2748991" y="4694763"/>
                </a:cubicBezTo>
                <a:cubicBezTo>
                  <a:pt x="2749078" y="4692812"/>
                  <a:pt x="2749078" y="4692812"/>
                  <a:pt x="2749166" y="4690861"/>
                </a:cubicBezTo>
                <a:cubicBezTo>
                  <a:pt x="2749253" y="4688910"/>
                  <a:pt x="2749253" y="4688910"/>
                  <a:pt x="2741231" y="4688550"/>
                </a:cubicBezTo>
                <a:close/>
                <a:moveTo>
                  <a:pt x="2861875" y="4686399"/>
                </a:moveTo>
                <a:cubicBezTo>
                  <a:pt x="2861782" y="4688489"/>
                  <a:pt x="2861782" y="4688489"/>
                  <a:pt x="2861782" y="4688489"/>
                </a:cubicBezTo>
                <a:cubicBezTo>
                  <a:pt x="2853760" y="4688131"/>
                  <a:pt x="2853760" y="4688131"/>
                  <a:pt x="2853760" y="4688131"/>
                </a:cubicBezTo>
                <a:cubicBezTo>
                  <a:pt x="2853697" y="4689525"/>
                  <a:pt x="2853697" y="4689525"/>
                  <a:pt x="2853697" y="4689525"/>
                </a:cubicBezTo>
                <a:cubicBezTo>
                  <a:pt x="2853697" y="4689525"/>
                  <a:pt x="2853697" y="4689525"/>
                  <a:pt x="2861720" y="4689883"/>
                </a:cubicBezTo>
                <a:cubicBezTo>
                  <a:pt x="2861720" y="4689883"/>
                  <a:pt x="2861720" y="4689883"/>
                  <a:pt x="2861782" y="4688489"/>
                </a:cubicBezTo>
                <a:cubicBezTo>
                  <a:pt x="2861782" y="4688489"/>
                  <a:pt x="2861782" y="4688489"/>
                  <a:pt x="2869803" y="4688849"/>
                </a:cubicBezTo>
                <a:cubicBezTo>
                  <a:pt x="2869803" y="4688849"/>
                  <a:pt x="2869896" y="4686757"/>
                  <a:pt x="2861875" y="4686399"/>
                </a:cubicBezTo>
                <a:close/>
                <a:moveTo>
                  <a:pt x="9537184" y="4679294"/>
                </a:moveTo>
                <a:cubicBezTo>
                  <a:pt x="9536719" y="4682565"/>
                  <a:pt x="9536255" y="4685838"/>
                  <a:pt x="9526458" y="4684795"/>
                </a:cubicBezTo>
                <a:cubicBezTo>
                  <a:pt x="9526458" y="4684795"/>
                  <a:pt x="9516197" y="4687023"/>
                  <a:pt x="9516197" y="4687023"/>
                </a:cubicBezTo>
                <a:cubicBezTo>
                  <a:pt x="9516197" y="4687023"/>
                  <a:pt x="9525992" y="4688066"/>
                  <a:pt x="9525992" y="4688066"/>
                </a:cubicBezTo>
                <a:cubicBezTo>
                  <a:pt x="9535791" y="4689108"/>
                  <a:pt x="9535327" y="4692379"/>
                  <a:pt x="9534399" y="4698923"/>
                </a:cubicBezTo>
                <a:cubicBezTo>
                  <a:pt x="9563788" y="4702050"/>
                  <a:pt x="9546516" y="4683608"/>
                  <a:pt x="9537184" y="4679294"/>
                </a:cubicBezTo>
                <a:close/>
                <a:moveTo>
                  <a:pt x="2744913" y="4675072"/>
                </a:moveTo>
                <a:cubicBezTo>
                  <a:pt x="2735710" y="4677059"/>
                  <a:pt x="2735003" y="4680486"/>
                  <a:pt x="2734300" y="4683912"/>
                </a:cubicBezTo>
                <a:cubicBezTo>
                  <a:pt x="2734300" y="4683912"/>
                  <a:pt x="2742799" y="4685353"/>
                  <a:pt x="2742799" y="4685353"/>
                </a:cubicBezTo>
                <a:cubicBezTo>
                  <a:pt x="2743504" y="4681926"/>
                  <a:pt x="2744209" y="4678499"/>
                  <a:pt x="2744209" y="4678499"/>
                </a:cubicBezTo>
                <a:cubicBezTo>
                  <a:pt x="2744209" y="4678499"/>
                  <a:pt x="2746334" y="4678860"/>
                  <a:pt x="2747484" y="4678612"/>
                </a:cubicBezTo>
                <a:cubicBezTo>
                  <a:pt x="2748633" y="4678363"/>
                  <a:pt x="2748810" y="4677507"/>
                  <a:pt x="2744913" y="4675072"/>
                </a:cubicBezTo>
                <a:close/>
                <a:moveTo>
                  <a:pt x="8454893" y="4673628"/>
                </a:moveTo>
                <a:cubicBezTo>
                  <a:pt x="8442013" y="4677116"/>
                  <a:pt x="8451443" y="4683131"/>
                  <a:pt x="8452947" y="4691291"/>
                </a:cubicBezTo>
                <a:cubicBezTo>
                  <a:pt x="8451956" y="4691559"/>
                  <a:pt x="8451956" y="4691559"/>
                  <a:pt x="8451956" y="4691559"/>
                </a:cubicBezTo>
                <a:cubicBezTo>
                  <a:pt x="8449973" y="4692096"/>
                  <a:pt x="8448983" y="4692365"/>
                  <a:pt x="8447993" y="4692632"/>
                </a:cubicBezTo>
                <a:cubicBezTo>
                  <a:pt x="8444030" y="4693707"/>
                  <a:pt x="8446089" y="4696821"/>
                  <a:pt x="8447158" y="4700203"/>
                </a:cubicBezTo>
                <a:cubicBezTo>
                  <a:pt x="8451121" y="4699129"/>
                  <a:pt x="8453738" y="4697197"/>
                  <a:pt x="8451677" y="4694082"/>
                </a:cubicBezTo>
                <a:cubicBezTo>
                  <a:pt x="8452668" y="4693814"/>
                  <a:pt x="8452668" y="4693814"/>
                  <a:pt x="8452668" y="4693814"/>
                </a:cubicBezTo>
                <a:cubicBezTo>
                  <a:pt x="8452668" y="4693814"/>
                  <a:pt x="8453659" y="4693546"/>
                  <a:pt x="8453659" y="4693546"/>
                </a:cubicBezTo>
                <a:cubicBezTo>
                  <a:pt x="8456353" y="4695265"/>
                  <a:pt x="8453381" y="4696070"/>
                  <a:pt x="8456077" y="4697787"/>
                </a:cubicBezTo>
                <a:cubicBezTo>
                  <a:pt x="8459187" y="4695722"/>
                  <a:pt x="8461129" y="4693360"/>
                  <a:pt x="8462319" y="4690743"/>
                </a:cubicBezTo>
                <a:lnTo>
                  <a:pt x="8462995" y="4687384"/>
                </a:lnTo>
                <a:lnTo>
                  <a:pt x="8463395" y="4688195"/>
                </a:lnTo>
                <a:cubicBezTo>
                  <a:pt x="8463920" y="4688219"/>
                  <a:pt x="8464292" y="4687644"/>
                  <a:pt x="8463553" y="4686780"/>
                </a:cubicBezTo>
                <a:lnTo>
                  <a:pt x="8463309" y="4685824"/>
                </a:lnTo>
                <a:lnTo>
                  <a:pt x="8464045" y="4682165"/>
                </a:lnTo>
                <a:cubicBezTo>
                  <a:pt x="8458101" y="4683775"/>
                  <a:pt x="8457309" y="4677869"/>
                  <a:pt x="8454893" y="4673628"/>
                </a:cubicBezTo>
                <a:close/>
                <a:moveTo>
                  <a:pt x="9488419" y="4669027"/>
                </a:moveTo>
                <a:cubicBezTo>
                  <a:pt x="9485847" y="4668753"/>
                  <a:pt x="9483167" y="4669249"/>
                  <a:pt x="9477804" y="4670242"/>
                </a:cubicBezTo>
                <a:cubicBezTo>
                  <a:pt x="9477367" y="4673320"/>
                  <a:pt x="9476931" y="4676399"/>
                  <a:pt x="9476931" y="4676399"/>
                </a:cubicBezTo>
                <a:cubicBezTo>
                  <a:pt x="9484319" y="4679529"/>
                  <a:pt x="9491460" y="4684392"/>
                  <a:pt x="9494938" y="4684029"/>
                </a:cubicBezTo>
                <a:cubicBezTo>
                  <a:pt x="9496096" y="4683908"/>
                  <a:pt x="9496848" y="4683207"/>
                  <a:pt x="9497066" y="4681668"/>
                </a:cubicBezTo>
                <a:cubicBezTo>
                  <a:pt x="9497503" y="4678589"/>
                  <a:pt x="9487655" y="4674415"/>
                  <a:pt x="9498378" y="4672430"/>
                </a:cubicBezTo>
                <a:cubicBezTo>
                  <a:pt x="9493453" y="4670343"/>
                  <a:pt x="9490991" y="4669300"/>
                  <a:pt x="9488419" y="4669027"/>
                </a:cubicBezTo>
                <a:close/>
                <a:moveTo>
                  <a:pt x="2747474" y="4668482"/>
                </a:moveTo>
                <a:cubicBezTo>
                  <a:pt x="2746904" y="4669939"/>
                  <a:pt x="2746904" y="4669939"/>
                  <a:pt x="2746334" y="4671396"/>
                </a:cubicBezTo>
                <a:cubicBezTo>
                  <a:pt x="2748637" y="4672295"/>
                  <a:pt x="2750941" y="4673195"/>
                  <a:pt x="2752091" y="4673647"/>
                </a:cubicBezTo>
                <a:cubicBezTo>
                  <a:pt x="2752661" y="4672189"/>
                  <a:pt x="2752661" y="4672189"/>
                  <a:pt x="2753230" y="4670732"/>
                </a:cubicBezTo>
                <a:cubicBezTo>
                  <a:pt x="2752080" y="4670281"/>
                  <a:pt x="2749776" y="4669382"/>
                  <a:pt x="2747474" y="4668482"/>
                </a:cubicBezTo>
                <a:close/>
                <a:moveTo>
                  <a:pt x="713115" y="4667998"/>
                </a:moveTo>
                <a:cubicBezTo>
                  <a:pt x="712483" y="4669362"/>
                  <a:pt x="708955" y="4667734"/>
                  <a:pt x="708326" y="4669101"/>
                </a:cubicBezTo>
                <a:cubicBezTo>
                  <a:pt x="707695" y="4670466"/>
                  <a:pt x="711222" y="4672094"/>
                  <a:pt x="711222" y="4672094"/>
                </a:cubicBezTo>
                <a:cubicBezTo>
                  <a:pt x="710593" y="4673461"/>
                  <a:pt x="711222" y="4672094"/>
                  <a:pt x="714750" y="4673723"/>
                </a:cubicBezTo>
                <a:cubicBezTo>
                  <a:pt x="714750" y="4673723"/>
                  <a:pt x="714750" y="4673723"/>
                  <a:pt x="711853" y="4670730"/>
                </a:cubicBezTo>
                <a:cubicBezTo>
                  <a:pt x="712483" y="4669362"/>
                  <a:pt x="712483" y="4669362"/>
                  <a:pt x="716011" y="4670992"/>
                </a:cubicBezTo>
                <a:cubicBezTo>
                  <a:pt x="716011" y="4670992"/>
                  <a:pt x="716011" y="4670992"/>
                  <a:pt x="716643" y="4669627"/>
                </a:cubicBezTo>
                <a:cubicBezTo>
                  <a:pt x="716643" y="4669627"/>
                  <a:pt x="716643" y="4669627"/>
                  <a:pt x="713115" y="4667998"/>
                </a:cubicBezTo>
                <a:close/>
                <a:moveTo>
                  <a:pt x="3245097" y="4667624"/>
                </a:moveTo>
                <a:lnTo>
                  <a:pt x="3245268" y="4667692"/>
                </a:lnTo>
                <a:cubicBezTo>
                  <a:pt x="3247000" y="4669452"/>
                  <a:pt x="3247845" y="4671775"/>
                  <a:pt x="3248363" y="4674391"/>
                </a:cubicBezTo>
                <a:lnTo>
                  <a:pt x="3250095" y="4682335"/>
                </a:lnTo>
                <a:lnTo>
                  <a:pt x="3244295" y="4681130"/>
                </a:lnTo>
                <a:cubicBezTo>
                  <a:pt x="3240326" y="4680041"/>
                  <a:pt x="3244352" y="4679855"/>
                  <a:pt x="3244417" y="4678400"/>
                </a:cubicBezTo>
                <a:cubicBezTo>
                  <a:pt x="3237373" y="4676140"/>
                  <a:pt x="3241069" y="4673388"/>
                  <a:pt x="3243882" y="4670353"/>
                </a:cubicBezTo>
                <a:close/>
                <a:moveTo>
                  <a:pt x="2836414" y="4666517"/>
                </a:moveTo>
                <a:lnTo>
                  <a:pt x="2868189" y="4674010"/>
                </a:lnTo>
                <a:cubicBezTo>
                  <a:pt x="2881258" y="4676043"/>
                  <a:pt x="2896244" y="4677194"/>
                  <a:pt x="2915047" y="4677069"/>
                </a:cubicBezTo>
                <a:cubicBezTo>
                  <a:pt x="2915047" y="4677069"/>
                  <a:pt x="2914961" y="4678995"/>
                  <a:pt x="2914961" y="4678995"/>
                </a:cubicBezTo>
                <a:cubicBezTo>
                  <a:pt x="2922552" y="4677403"/>
                  <a:pt x="2937474" y="4680001"/>
                  <a:pt x="2937732" y="4674222"/>
                </a:cubicBezTo>
                <a:cubicBezTo>
                  <a:pt x="2915133" y="4675143"/>
                  <a:pt x="2922896" y="4669698"/>
                  <a:pt x="2907974" y="4667101"/>
                </a:cubicBezTo>
                <a:cubicBezTo>
                  <a:pt x="2915478" y="4667436"/>
                  <a:pt x="2922982" y="4667772"/>
                  <a:pt x="2930487" y="4668107"/>
                </a:cubicBezTo>
                <a:cubicBezTo>
                  <a:pt x="2937991" y="4668442"/>
                  <a:pt x="2937991" y="4668442"/>
                  <a:pt x="2937991" y="4668442"/>
                </a:cubicBezTo>
                <a:cubicBezTo>
                  <a:pt x="2937905" y="4670368"/>
                  <a:pt x="2937905" y="4670368"/>
                  <a:pt x="2937905" y="4670368"/>
                </a:cubicBezTo>
                <a:cubicBezTo>
                  <a:pt x="2945408" y="4670704"/>
                  <a:pt x="2945408" y="4670704"/>
                  <a:pt x="2945408" y="4670704"/>
                </a:cubicBezTo>
                <a:cubicBezTo>
                  <a:pt x="2945495" y="4668777"/>
                  <a:pt x="2945495" y="4668777"/>
                  <a:pt x="2945495" y="4668777"/>
                </a:cubicBezTo>
                <a:cubicBezTo>
                  <a:pt x="2945668" y="4664925"/>
                  <a:pt x="2968093" y="4667856"/>
                  <a:pt x="2967920" y="4671708"/>
                </a:cubicBezTo>
                <a:cubicBezTo>
                  <a:pt x="2968006" y="4669782"/>
                  <a:pt x="2975511" y="4670118"/>
                  <a:pt x="2975425" y="4672044"/>
                </a:cubicBezTo>
                <a:cubicBezTo>
                  <a:pt x="2967835" y="4673636"/>
                  <a:pt x="2952913" y="4671038"/>
                  <a:pt x="2952741" y="4674892"/>
                </a:cubicBezTo>
                <a:cubicBezTo>
                  <a:pt x="2960158" y="4677153"/>
                  <a:pt x="2975253" y="4675897"/>
                  <a:pt x="2982672" y="4678159"/>
                </a:cubicBezTo>
                <a:cubicBezTo>
                  <a:pt x="2975081" y="4679750"/>
                  <a:pt x="2975167" y="4677823"/>
                  <a:pt x="2960073" y="4679079"/>
                </a:cubicBezTo>
                <a:cubicBezTo>
                  <a:pt x="2959899" y="4682933"/>
                  <a:pt x="2959813" y="4684859"/>
                  <a:pt x="2959642" y="4688712"/>
                </a:cubicBezTo>
                <a:cubicBezTo>
                  <a:pt x="2952138" y="4688377"/>
                  <a:pt x="2944635" y="4688042"/>
                  <a:pt x="2937131" y="4687706"/>
                </a:cubicBezTo>
                <a:cubicBezTo>
                  <a:pt x="2929626" y="4687371"/>
                  <a:pt x="2929540" y="4689298"/>
                  <a:pt x="2922121" y="4687036"/>
                </a:cubicBezTo>
                <a:cubicBezTo>
                  <a:pt x="2914617" y="4686701"/>
                  <a:pt x="2914532" y="4688627"/>
                  <a:pt x="2914532" y="4688627"/>
                </a:cubicBezTo>
                <a:cubicBezTo>
                  <a:pt x="2914532" y="4688627"/>
                  <a:pt x="2914532" y="4688627"/>
                  <a:pt x="2922036" y="4688963"/>
                </a:cubicBezTo>
                <a:cubicBezTo>
                  <a:pt x="2929540" y="4689298"/>
                  <a:pt x="2929540" y="4689298"/>
                  <a:pt x="2937044" y="4689633"/>
                </a:cubicBezTo>
                <a:cubicBezTo>
                  <a:pt x="2944548" y="4689968"/>
                  <a:pt x="2952138" y="4688377"/>
                  <a:pt x="2959642" y="4688712"/>
                </a:cubicBezTo>
                <a:cubicBezTo>
                  <a:pt x="2959556" y="4690638"/>
                  <a:pt x="2951881" y="4694156"/>
                  <a:pt x="2951796" y="4696083"/>
                </a:cubicBezTo>
                <a:cubicBezTo>
                  <a:pt x="2966716" y="4698680"/>
                  <a:pt x="2958867" y="4706050"/>
                  <a:pt x="2951279" y="4707642"/>
                </a:cubicBezTo>
                <a:cubicBezTo>
                  <a:pt x="2936184" y="4708898"/>
                  <a:pt x="2928938" y="4702783"/>
                  <a:pt x="2906254" y="4705631"/>
                </a:cubicBezTo>
                <a:cubicBezTo>
                  <a:pt x="2906254" y="4705631"/>
                  <a:pt x="2906254" y="4705631"/>
                  <a:pt x="2906339" y="4703704"/>
                </a:cubicBezTo>
                <a:cubicBezTo>
                  <a:pt x="2906339" y="4703704"/>
                  <a:pt x="2906339" y="4703704"/>
                  <a:pt x="2906426" y="4701778"/>
                </a:cubicBezTo>
                <a:cubicBezTo>
                  <a:pt x="2906511" y="4699852"/>
                  <a:pt x="2906511" y="4699852"/>
                  <a:pt x="2906511" y="4699852"/>
                </a:cubicBezTo>
                <a:cubicBezTo>
                  <a:pt x="2899008" y="4699516"/>
                  <a:pt x="2884086" y="4696918"/>
                  <a:pt x="2883914" y="4700773"/>
                </a:cubicBezTo>
                <a:cubicBezTo>
                  <a:pt x="2883914" y="4700773"/>
                  <a:pt x="2891417" y="4701108"/>
                  <a:pt x="2891330" y="4703034"/>
                </a:cubicBezTo>
                <a:cubicBezTo>
                  <a:pt x="2891288" y="4703997"/>
                  <a:pt x="2885532" y="4706635"/>
                  <a:pt x="2880700" y="4709557"/>
                </a:cubicBezTo>
                <a:lnTo>
                  <a:pt x="2875151" y="4713845"/>
                </a:lnTo>
                <a:lnTo>
                  <a:pt x="2867157" y="4712903"/>
                </a:lnTo>
                <a:cubicBezTo>
                  <a:pt x="2860880" y="4711446"/>
                  <a:pt x="2860993" y="4708918"/>
                  <a:pt x="2861058" y="4707472"/>
                </a:cubicBezTo>
                <a:cubicBezTo>
                  <a:pt x="2861142" y="4705546"/>
                  <a:pt x="2868732" y="4703955"/>
                  <a:pt x="2868818" y="4702029"/>
                </a:cubicBezTo>
                <a:cubicBezTo>
                  <a:pt x="2861400" y="4699767"/>
                  <a:pt x="2861315" y="4701694"/>
                  <a:pt x="2861315" y="4701694"/>
                </a:cubicBezTo>
                <a:cubicBezTo>
                  <a:pt x="2861400" y="4699767"/>
                  <a:pt x="2853896" y="4699432"/>
                  <a:pt x="2853982" y="4697505"/>
                </a:cubicBezTo>
                <a:cubicBezTo>
                  <a:pt x="2846393" y="4699096"/>
                  <a:pt x="2854241" y="4691726"/>
                  <a:pt x="2839147" y="4692982"/>
                </a:cubicBezTo>
                <a:cubicBezTo>
                  <a:pt x="2831469" y="4696500"/>
                  <a:pt x="2823450" y="4707723"/>
                  <a:pt x="2845790" y="4712582"/>
                </a:cubicBezTo>
                <a:cubicBezTo>
                  <a:pt x="2845704" y="4714508"/>
                  <a:pt x="2845704" y="4714508"/>
                  <a:pt x="2845617" y="4716434"/>
                </a:cubicBezTo>
                <a:cubicBezTo>
                  <a:pt x="2849371" y="4716602"/>
                  <a:pt x="2853144" y="4716287"/>
                  <a:pt x="2857856" y="4716015"/>
                </a:cubicBezTo>
                <a:lnTo>
                  <a:pt x="2875303" y="4715852"/>
                </a:lnTo>
                <a:lnTo>
                  <a:pt x="2875634" y="4717775"/>
                </a:lnTo>
                <a:cubicBezTo>
                  <a:pt x="2875634" y="4717775"/>
                  <a:pt x="2875634" y="4717775"/>
                  <a:pt x="2868044" y="4719366"/>
                </a:cubicBezTo>
                <a:cubicBezTo>
                  <a:pt x="2875548" y="4719702"/>
                  <a:pt x="2875462" y="4721627"/>
                  <a:pt x="2875462" y="4721627"/>
                </a:cubicBezTo>
                <a:cubicBezTo>
                  <a:pt x="2875377" y="4723554"/>
                  <a:pt x="2867871" y="4723219"/>
                  <a:pt x="2867785" y="4725145"/>
                </a:cubicBezTo>
                <a:cubicBezTo>
                  <a:pt x="2867699" y="4727072"/>
                  <a:pt x="2860197" y="4726736"/>
                  <a:pt x="2867699" y="4727072"/>
                </a:cubicBezTo>
                <a:cubicBezTo>
                  <a:pt x="2860111" y="4728664"/>
                  <a:pt x="2852692" y="4726402"/>
                  <a:pt x="2845101" y="4727992"/>
                </a:cubicBezTo>
                <a:cubicBezTo>
                  <a:pt x="2845189" y="4726067"/>
                  <a:pt x="2845189" y="4726067"/>
                  <a:pt x="2852692" y="4726402"/>
                </a:cubicBezTo>
                <a:cubicBezTo>
                  <a:pt x="2837684" y="4725731"/>
                  <a:pt x="2845359" y="4722214"/>
                  <a:pt x="2830352" y="4721544"/>
                </a:cubicBezTo>
                <a:cubicBezTo>
                  <a:pt x="2830179" y="4725396"/>
                  <a:pt x="2837598" y="4727658"/>
                  <a:pt x="2830007" y="4729249"/>
                </a:cubicBezTo>
                <a:cubicBezTo>
                  <a:pt x="2837426" y="4731511"/>
                  <a:pt x="2844930" y="4731846"/>
                  <a:pt x="2852434" y="4732181"/>
                </a:cubicBezTo>
                <a:cubicBezTo>
                  <a:pt x="2852348" y="4734108"/>
                  <a:pt x="2852262" y="4736034"/>
                  <a:pt x="2859768" y="4736370"/>
                </a:cubicBezTo>
                <a:cubicBezTo>
                  <a:pt x="2859768" y="4736370"/>
                  <a:pt x="2859939" y="4732516"/>
                  <a:pt x="2867440" y="4732851"/>
                </a:cubicBezTo>
                <a:cubicBezTo>
                  <a:pt x="2867355" y="4734778"/>
                  <a:pt x="2882363" y="4735448"/>
                  <a:pt x="2882278" y="4737375"/>
                </a:cubicBezTo>
                <a:cubicBezTo>
                  <a:pt x="2874773" y="4737040"/>
                  <a:pt x="2874602" y="4740893"/>
                  <a:pt x="2867097" y="4740557"/>
                </a:cubicBezTo>
                <a:cubicBezTo>
                  <a:pt x="2874602" y="4740893"/>
                  <a:pt x="2859423" y="4744075"/>
                  <a:pt x="2866839" y="4746336"/>
                </a:cubicBezTo>
                <a:cubicBezTo>
                  <a:pt x="2866925" y="4744410"/>
                  <a:pt x="2859423" y="4744075"/>
                  <a:pt x="2859423" y="4744075"/>
                </a:cubicBezTo>
                <a:cubicBezTo>
                  <a:pt x="2859508" y="4742149"/>
                  <a:pt x="2867183" y="4738631"/>
                  <a:pt x="2852176" y="4737961"/>
                </a:cubicBezTo>
                <a:cubicBezTo>
                  <a:pt x="2852089" y="4739887"/>
                  <a:pt x="2844500" y="4741478"/>
                  <a:pt x="2844413" y="4743405"/>
                </a:cubicBezTo>
                <a:cubicBezTo>
                  <a:pt x="2836909" y="4743070"/>
                  <a:pt x="2836995" y="4741143"/>
                  <a:pt x="2837081" y="4739217"/>
                </a:cubicBezTo>
                <a:lnTo>
                  <a:pt x="2829577" y="4738882"/>
                </a:lnTo>
                <a:cubicBezTo>
                  <a:pt x="2829491" y="4740809"/>
                  <a:pt x="2829319" y="4744661"/>
                  <a:pt x="2829319" y="4744661"/>
                </a:cubicBezTo>
                <a:cubicBezTo>
                  <a:pt x="2814139" y="4747844"/>
                  <a:pt x="2828889" y="4754294"/>
                  <a:pt x="2813709" y="4757476"/>
                </a:cubicBezTo>
                <a:lnTo>
                  <a:pt x="2810989" y="4756358"/>
                </a:lnTo>
                <a:lnTo>
                  <a:pt x="2819381" y="4721657"/>
                </a:lnTo>
                <a:cubicBezTo>
                  <a:pt x="2821395" y="4713175"/>
                  <a:pt x="2827841" y="4703334"/>
                  <a:pt x="2823170" y="4695329"/>
                </a:cubicBezTo>
                <a:cubicBezTo>
                  <a:pt x="2828347" y="4690400"/>
                  <a:pt x="2831982" y="4685255"/>
                  <a:pt x="2834339" y="4679224"/>
                </a:cubicBezTo>
                <a:close/>
                <a:moveTo>
                  <a:pt x="2817995" y="4661026"/>
                </a:moveTo>
                <a:lnTo>
                  <a:pt x="2824489" y="4662455"/>
                </a:lnTo>
                <a:lnTo>
                  <a:pt x="2824226" y="4663104"/>
                </a:lnTo>
                <a:cubicBezTo>
                  <a:pt x="2823599" y="4664501"/>
                  <a:pt x="2822742" y="4665759"/>
                  <a:pt x="2821129" y="4666505"/>
                </a:cubicBezTo>
                <a:lnTo>
                  <a:pt x="2815231" y="4666759"/>
                </a:lnTo>
                <a:lnTo>
                  <a:pt x="2815601" y="4664962"/>
                </a:lnTo>
                <a:lnTo>
                  <a:pt x="2817856" y="4662353"/>
                </a:lnTo>
                <a:cubicBezTo>
                  <a:pt x="2816728" y="4661913"/>
                  <a:pt x="2816728" y="4661913"/>
                  <a:pt x="2816728" y="4661913"/>
                </a:cubicBezTo>
                <a:lnTo>
                  <a:pt x="2816944" y="4661362"/>
                </a:lnTo>
                <a:close/>
                <a:moveTo>
                  <a:pt x="717109" y="4659348"/>
                </a:moveTo>
                <a:cubicBezTo>
                  <a:pt x="714590" y="4659704"/>
                  <a:pt x="713707" y="4660341"/>
                  <a:pt x="713705" y="4660981"/>
                </a:cubicBezTo>
                <a:cubicBezTo>
                  <a:pt x="713703" y="4662901"/>
                  <a:pt x="721628" y="4664852"/>
                  <a:pt x="717109" y="4659348"/>
                </a:cubicBezTo>
                <a:close/>
                <a:moveTo>
                  <a:pt x="2818851" y="4656480"/>
                </a:moveTo>
                <a:lnTo>
                  <a:pt x="2820383" y="4658030"/>
                </a:lnTo>
                <a:lnTo>
                  <a:pt x="2818490" y="4657408"/>
                </a:lnTo>
                <a:close/>
                <a:moveTo>
                  <a:pt x="3206891" y="4653852"/>
                </a:moveTo>
                <a:cubicBezTo>
                  <a:pt x="3204876" y="4653980"/>
                  <a:pt x="3204859" y="4654415"/>
                  <a:pt x="3208829" y="4655465"/>
                </a:cubicBezTo>
                <a:cubicBezTo>
                  <a:pt x="3208829" y="4655465"/>
                  <a:pt x="3208750" y="4657208"/>
                  <a:pt x="3216772" y="4657566"/>
                </a:cubicBezTo>
                <a:cubicBezTo>
                  <a:pt x="3216850" y="4655824"/>
                  <a:pt x="3216850" y="4655824"/>
                  <a:pt x="3216928" y="4654082"/>
                </a:cubicBezTo>
                <a:cubicBezTo>
                  <a:pt x="3212917" y="4653902"/>
                  <a:pt x="3208907" y="4653723"/>
                  <a:pt x="3206891" y="4653852"/>
                </a:cubicBezTo>
                <a:close/>
                <a:moveTo>
                  <a:pt x="2759290" y="4647958"/>
                </a:moveTo>
                <a:cubicBezTo>
                  <a:pt x="2758585" y="4651385"/>
                  <a:pt x="2758585" y="4651385"/>
                  <a:pt x="2758585" y="4651385"/>
                </a:cubicBezTo>
                <a:cubicBezTo>
                  <a:pt x="2768782" y="4653115"/>
                  <a:pt x="2757175" y="4658239"/>
                  <a:pt x="2767372" y="4659968"/>
                </a:cubicBezTo>
                <a:cubicBezTo>
                  <a:pt x="2772824" y="4659120"/>
                  <a:pt x="2775903" y="4656981"/>
                  <a:pt x="2775070" y="4654624"/>
                </a:cubicBezTo>
                <a:cubicBezTo>
                  <a:pt x="2774234" y="4652265"/>
                  <a:pt x="2769487" y="4649688"/>
                  <a:pt x="2759290" y="4647958"/>
                </a:cubicBezTo>
                <a:close/>
                <a:moveTo>
                  <a:pt x="9560283" y="4643953"/>
                </a:moveTo>
                <a:cubicBezTo>
                  <a:pt x="9561325" y="4645821"/>
                  <a:pt x="9566099" y="4648966"/>
                  <a:pt x="9570996" y="4651246"/>
                </a:cubicBezTo>
                <a:cubicBezTo>
                  <a:pt x="9571488" y="4647782"/>
                  <a:pt x="9571979" y="4644318"/>
                  <a:pt x="9571979" y="4644318"/>
                </a:cubicBezTo>
                <a:cubicBezTo>
                  <a:pt x="9561939" y="4641492"/>
                  <a:pt x="9559245" y="4642084"/>
                  <a:pt x="9560283" y="4643953"/>
                </a:cubicBezTo>
                <a:close/>
                <a:moveTo>
                  <a:pt x="800713" y="4643273"/>
                </a:moveTo>
                <a:cubicBezTo>
                  <a:pt x="800713" y="4643273"/>
                  <a:pt x="800713" y="4643273"/>
                  <a:pt x="800153" y="4644487"/>
                </a:cubicBezTo>
                <a:cubicBezTo>
                  <a:pt x="800153" y="4644487"/>
                  <a:pt x="799591" y="4645701"/>
                  <a:pt x="799033" y="4646915"/>
                </a:cubicBezTo>
                <a:cubicBezTo>
                  <a:pt x="799033" y="4646915"/>
                  <a:pt x="801855" y="4648218"/>
                  <a:pt x="801855" y="4648218"/>
                </a:cubicBezTo>
                <a:cubicBezTo>
                  <a:pt x="801855" y="4648218"/>
                  <a:pt x="802415" y="4647003"/>
                  <a:pt x="802415" y="4647003"/>
                </a:cubicBezTo>
                <a:cubicBezTo>
                  <a:pt x="802975" y="4645789"/>
                  <a:pt x="802975" y="4645789"/>
                  <a:pt x="802975" y="4645789"/>
                </a:cubicBezTo>
                <a:cubicBezTo>
                  <a:pt x="803536" y="4644575"/>
                  <a:pt x="803536" y="4644575"/>
                  <a:pt x="803536" y="4644575"/>
                </a:cubicBezTo>
                <a:cubicBezTo>
                  <a:pt x="803536" y="4644575"/>
                  <a:pt x="803536" y="4644575"/>
                  <a:pt x="800713" y="4643273"/>
                </a:cubicBezTo>
                <a:close/>
                <a:moveTo>
                  <a:pt x="2801329" y="4639805"/>
                </a:moveTo>
                <a:lnTo>
                  <a:pt x="2803313" y="4642416"/>
                </a:lnTo>
                <a:cubicBezTo>
                  <a:pt x="2805107" y="4643486"/>
                  <a:pt x="2807828" y="4644422"/>
                  <a:pt x="2811483" y="4645050"/>
                </a:cubicBezTo>
                <a:cubicBezTo>
                  <a:pt x="2813342" y="4644667"/>
                  <a:pt x="2814288" y="4644127"/>
                  <a:pt x="2814887" y="4643573"/>
                </a:cubicBezTo>
                <a:lnTo>
                  <a:pt x="2814983" y="4643460"/>
                </a:lnTo>
                <a:lnTo>
                  <a:pt x="2815723" y="4644526"/>
                </a:lnTo>
                <a:lnTo>
                  <a:pt x="2811578" y="4655134"/>
                </a:lnTo>
                <a:lnTo>
                  <a:pt x="2807354" y="4653744"/>
                </a:lnTo>
                <a:cubicBezTo>
                  <a:pt x="2807354" y="4653744"/>
                  <a:pt x="2800912" y="4656199"/>
                  <a:pt x="2801993" y="4658156"/>
                </a:cubicBezTo>
                <a:lnTo>
                  <a:pt x="2804754" y="4659286"/>
                </a:lnTo>
                <a:lnTo>
                  <a:pt x="2803901" y="4659289"/>
                </a:lnTo>
                <a:cubicBezTo>
                  <a:pt x="2800103" y="4661209"/>
                  <a:pt x="2801523" y="4667557"/>
                  <a:pt x="2793970" y="4666923"/>
                </a:cubicBezTo>
                <a:cubicBezTo>
                  <a:pt x="2787869" y="4657586"/>
                  <a:pt x="2797424" y="4658712"/>
                  <a:pt x="2799846" y="4654228"/>
                </a:cubicBezTo>
                <a:lnTo>
                  <a:pt x="2799735" y="4653271"/>
                </a:lnTo>
                <a:lnTo>
                  <a:pt x="2802533" y="4652679"/>
                </a:lnTo>
                <a:lnTo>
                  <a:pt x="2799653" y="4652550"/>
                </a:lnTo>
                <a:lnTo>
                  <a:pt x="2799048" y="4647278"/>
                </a:lnTo>
                <a:close/>
                <a:moveTo>
                  <a:pt x="787513" y="4635710"/>
                </a:moveTo>
                <a:cubicBezTo>
                  <a:pt x="786559" y="4635459"/>
                  <a:pt x="785532" y="4635365"/>
                  <a:pt x="785243" y="4635992"/>
                </a:cubicBezTo>
                <a:cubicBezTo>
                  <a:pt x="784665" y="4637244"/>
                  <a:pt x="784665" y="4637244"/>
                  <a:pt x="784087" y="4638495"/>
                </a:cubicBezTo>
                <a:cubicBezTo>
                  <a:pt x="784087" y="4638495"/>
                  <a:pt x="784087" y="4638495"/>
                  <a:pt x="783509" y="4639747"/>
                </a:cubicBezTo>
                <a:cubicBezTo>
                  <a:pt x="787036" y="4641376"/>
                  <a:pt x="787036" y="4641376"/>
                  <a:pt x="787036" y="4641376"/>
                </a:cubicBezTo>
                <a:cubicBezTo>
                  <a:pt x="791144" y="4641753"/>
                  <a:pt x="791720" y="4640502"/>
                  <a:pt x="792299" y="4639248"/>
                </a:cubicBezTo>
                <a:cubicBezTo>
                  <a:pt x="792876" y="4637997"/>
                  <a:pt x="789349" y="4636368"/>
                  <a:pt x="789349" y="4636368"/>
                </a:cubicBezTo>
                <a:cubicBezTo>
                  <a:pt x="789349" y="4636368"/>
                  <a:pt x="788467" y="4635961"/>
                  <a:pt x="787513" y="4635710"/>
                </a:cubicBezTo>
                <a:close/>
                <a:moveTo>
                  <a:pt x="2859212" y="4630950"/>
                </a:moveTo>
                <a:lnTo>
                  <a:pt x="2859765" y="4631168"/>
                </a:lnTo>
                <a:cubicBezTo>
                  <a:pt x="2860703" y="4631210"/>
                  <a:pt x="2860703" y="4631210"/>
                  <a:pt x="2856909" y="4632006"/>
                </a:cubicBezTo>
                <a:close/>
                <a:moveTo>
                  <a:pt x="2819575" y="4627834"/>
                </a:moveTo>
                <a:lnTo>
                  <a:pt x="2816531" y="4632482"/>
                </a:lnTo>
                <a:cubicBezTo>
                  <a:pt x="2816531" y="4632482"/>
                  <a:pt x="2816008" y="4633822"/>
                  <a:pt x="2816008" y="4633822"/>
                </a:cubicBezTo>
                <a:lnTo>
                  <a:pt x="2814899" y="4635063"/>
                </a:lnTo>
                <a:lnTo>
                  <a:pt x="2811981" y="4633901"/>
                </a:lnTo>
                <a:cubicBezTo>
                  <a:pt x="2808285" y="4634202"/>
                  <a:pt x="2805490" y="4634890"/>
                  <a:pt x="2803610" y="4635796"/>
                </a:cubicBezTo>
                <a:lnTo>
                  <a:pt x="2802020" y="4637539"/>
                </a:lnTo>
                <a:lnTo>
                  <a:pt x="2803909" y="4631351"/>
                </a:lnTo>
                <a:lnTo>
                  <a:pt x="2804501" y="4631471"/>
                </a:lnTo>
                <a:cubicBezTo>
                  <a:pt x="2808374" y="4629706"/>
                  <a:pt x="2812206" y="4628906"/>
                  <a:pt x="2816026" y="4628350"/>
                </a:cubicBezTo>
                <a:close/>
                <a:moveTo>
                  <a:pt x="2830389" y="4625769"/>
                </a:moveTo>
                <a:lnTo>
                  <a:pt x="2832573" y="4628074"/>
                </a:lnTo>
                <a:lnTo>
                  <a:pt x="2841163" y="4630651"/>
                </a:lnTo>
                <a:lnTo>
                  <a:pt x="2838938" y="4635465"/>
                </a:lnTo>
                <a:lnTo>
                  <a:pt x="2836951" y="4636905"/>
                </a:lnTo>
                <a:lnTo>
                  <a:pt x="2837765" y="4638002"/>
                </a:lnTo>
                <a:lnTo>
                  <a:pt x="2829416" y="4656057"/>
                </a:lnTo>
                <a:lnTo>
                  <a:pt x="2828995" y="4656400"/>
                </a:lnTo>
                <a:lnTo>
                  <a:pt x="2822787" y="4654398"/>
                </a:lnTo>
                <a:lnTo>
                  <a:pt x="2819422" y="4655021"/>
                </a:lnTo>
                <a:lnTo>
                  <a:pt x="2822490" y="4647171"/>
                </a:lnTo>
                <a:cubicBezTo>
                  <a:pt x="2823619" y="4647612"/>
                  <a:pt x="2823619" y="4647612"/>
                  <a:pt x="2823619" y="4647612"/>
                </a:cubicBezTo>
                <a:cubicBezTo>
                  <a:pt x="2825250" y="4645931"/>
                  <a:pt x="2829374" y="4643487"/>
                  <a:pt x="2828225" y="4640503"/>
                </a:cubicBezTo>
                <a:lnTo>
                  <a:pt x="2826498" y="4638797"/>
                </a:lnTo>
                <a:lnTo>
                  <a:pt x="2826520" y="4638274"/>
                </a:lnTo>
                <a:lnTo>
                  <a:pt x="2825823" y="4638131"/>
                </a:lnTo>
                <a:lnTo>
                  <a:pt x="2825029" y="4637347"/>
                </a:lnTo>
                <a:cubicBezTo>
                  <a:pt x="2823901" y="4636907"/>
                  <a:pt x="2823901" y="4636907"/>
                  <a:pt x="2823901" y="4636907"/>
                </a:cubicBezTo>
                <a:cubicBezTo>
                  <a:pt x="2824425" y="4635566"/>
                  <a:pt x="2825473" y="4632887"/>
                  <a:pt x="2827649" y="4630647"/>
                </a:cubicBezTo>
                <a:close/>
                <a:moveTo>
                  <a:pt x="2842161" y="4625556"/>
                </a:moveTo>
                <a:lnTo>
                  <a:pt x="2843492" y="4625616"/>
                </a:lnTo>
                <a:lnTo>
                  <a:pt x="2842995" y="4626692"/>
                </a:lnTo>
                <a:close/>
                <a:moveTo>
                  <a:pt x="2769382" y="4624299"/>
                </a:moveTo>
                <a:lnTo>
                  <a:pt x="2789523" y="4626925"/>
                </a:lnTo>
                <a:lnTo>
                  <a:pt x="2791292" y="4627637"/>
                </a:lnTo>
                <a:lnTo>
                  <a:pt x="2782131" y="4626711"/>
                </a:lnTo>
                <a:cubicBezTo>
                  <a:pt x="2779404" y="4627136"/>
                  <a:pt x="2779052" y="4628849"/>
                  <a:pt x="2783446" y="4633141"/>
                </a:cubicBezTo>
                <a:lnTo>
                  <a:pt x="2791210" y="4631599"/>
                </a:lnTo>
                <a:lnTo>
                  <a:pt x="2789352" y="4637688"/>
                </a:lnTo>
                <a:lnTo>
                  <a:pt x="2784018" y="4636783"/>
                </a:lnTo>
                <a:cubicBezTo>
                  <a:pt x="2782744" y="4636568"/>
                  <a:pt x="2782744" y="4636568"/>
                  <a:pt x="2782744" y="4636568"/>
                </a:cubicBezTo>
                <a:cubicBezTo>
                  <a:pt x="2782274" y="4638852"/>
                  <a:pt x="2782274" y="4638852"/>
                  <a:pt x="2772075" y="4637122"/>
                </a:cubicBezTo>
                <a:cubicBezTo>
                  <a:pt x="2782274" y="4638852"/>
                  <a:pt x="2782274" y="4638852"/>
                  <a:pt x="2782274" y="4638852"/>
                </a:cubicBezTo>
                <a:cubicBezTo>
                  <a:pt x="2782274" y="4638852"/>
                  <a:pt x="2784823" y="4639285"/>
                  <a:pt x="2787373" y="4639717"/>
                </a:cubicBezTo>
                <a:lnTo>
                  <a:pt x="2788666" y="4639936"/>
                </a:lnTo>
                <a:lnTo>
                  <a:pt x="2787770" y="4642871"/>
                </a:lnTo>
                <a:cubicBezTo>
                  <a:pt x="2787770" y="4642871"/>
                  <a:pt x="2788899" y="4643311"/>
                  <a:pt x="2788899" y="4643311"/>
                </a:cubicBezTo>
                <a:lnTo>
                  <a:pt x="2786404" y="4646187"/>
                </a:lnTo>
                <a:lnTo>
                  <a:pt x="2776709" y="4647168"/>
                </a:lnTo>
                <a:cubicBezTo>
                  <a:pt x="2774996" y="4648049"/>
                  <a:pt x="2774937" y="4649345"/>
                  <a:pt x="2775831" y="4650745"/>
                </a:cubicBezTo>
                <a:lnTo>
                  <a:pt x="2779271" y="4653735"/>
                </a:lnTo>
                <a:lnTo>
                  <a:pt x="2773725" y="4658432"/>
                </a:lnTo>
                <a:cubicBezTo>
                  <a:pt x="2769300" y="4662689"/>
                  <a:pt x="2767185" y="4667269"/>
                  <a:pt x="2772420" y="4675495"/>
                </a:cubicBezTo>
                <a:lnTo>
                  <a:pt x="2767333" y="4677244"/>
                </a:lnTo>
                <a:lnTo>
                  <a:pt x="2763236" y="4675710"/>
                </a:lnTo>
                <a:lnTo>
                  <a:pt x="2763103" y="4678700"/>
                </a:lnTo>
                <a:lnTo>
                  <a:pt x="2761906" y="4679111"/>
                </a:lnTo>
                <a:cubicBezTo>
                  <a:pt x="2765763" y="4682549"/>
                  <a:pt x="2766933" y="4686000"/>
                  <a:pt x="2766708" y="4689435"/>
                </a:cubicBezTo>
                <a:lnTo>
                  <a:pt x="2764240" y="4696504"/>
                </a:lnTo>
                <a:lnTo>
                  <a:pt x="2762115" y="4700795"/>
                </a:lnTo>
                <a:lnTo>
                  <a:pt x="2762650" y="4700820"/>
                </a:lnTo>
                <a:lnTo>
                  <a:pt x="2760899" y="4704973"/>
                </a:lnTo>
                <a:lnTo>
                  <a:pt x="2758206" y="4704516"/>
                </a:lnTo>
                <a:lnTo>
                  <a:pt x="2760348" y="4706282"/>
                </a:lnTo>
                <a:lnTo>
                  <a:pt x="2758923" y="4709664"/>
                </a:lnTo>
                <a:cubicBezTo>
                  <a:pt x="2758275" y="4712936"/>
                  <a:pt x="2758810" y="4716139"/>
                  <a:pt x="2761821" y="4719246"/>
                </a:cubicBezTo>
                <a:lnTo>
                  <a:pt x="2757165" y="4725872"/>
                </a:lnTo>
                <a:lnTo>
                  <a:pt x="2755236" y="4725365"/>
                </a:lnTo>
                <a:cubicBezTo>
                  <a:pt x="2753799" y="4725934"/>
                  <a:pt x="2753476" y="4727504"/>
                  <a:pt x="2753152" y="4729075"/>
                </a:cubicBezTo>
                <a:cubicBezTo>
                  <a:pt x="2752830" y="4730646"/>
                  <a:pt x="2752507" y="4732216"/>
                  <a:pt x="2753540" y="4733611"/>
                </a:cubicBezTo>
                <a:lnTo>
                  <a:pt x="2756933" y="4734995"/>
                </a:lnTo>
                <a:lnTo>
                  <a:pt x="2757268" y="4737550"/>
                </a:lnTo>
                <a:lnTo>
                  <a:pt x="2757784" y="4737753"/>
                </a:lnTo>
                <a:lnTo>
                  <a:pt x="2756114" y="4738918"/>
                </a:lnTo>
                <a:lnTo>
                  <a:pt x="2753134" y="4739403"/>
                </a:lnTo>
                <a:lnTo>
                  <a:pt x="2748519" y="4738779"/>
                </a:lnTo>
                <a:cubicBezTo>
                  <a:pt x="2747198" y="4738779"/>
                  <a:pt x="2746495" y="4738992"/>
                  <a:pt x="2746715" y="4739527"/>
                </a:cubicBezTo>
                <a:lnTo>
                  <a:pt x="2747760" y="4740278"/>
                </a:lnTo>
                <a:lnTo>
                  <a:pt x="2745602" y="4740629"/>
                </a:lnTo>
                <a:cubicBezTo>
                  <a:pt x="2745602" y="4740629"/>
                  <a:pt x="2745602" y="4740629"/>
                  <a:pt x="2745516" y="4742565"/>
                </a:cubicBezTo>
                <a:cubicBezTo>
                  <a:pt x="2741816" y="4740462"/>
                  <a:pt x="2738029" y="4740292"/>
                  <a:pt x="2734219" y="4740606"/>
                </a:cubicBezTo>
                <a:lnTo>
                  <a:pt x="2732974" y="4740708"/>
                </a:lnTo>
                <a:lnTo>
                  <a:pt x="2732769" y="4739256"/>
                </a:lnTo>
                <a:cubicBezTo>
                  <a:pt x="2733236" y="4738466"/>
                  <a:pt x="2734179" y="4737669"/>
                  <a:pt x="2735254" y="4736534"/>
                </a:cubicBezTo>
                <a:cubicBezTo>
                  <a:pt x="2735518" y="4735859"/>
                  <a:pt x="2736056" y="4735293"/>
                  <a:pt x="2736320" y="4734619"/>
                </a:cubicBezTo>
                <a:cubicBezTo>
                  <a:pt x="2736584" y="4733944"/>
                  <a:pt x="2736573" y="4733163"/>
                  <a:pt x="2735740" y="4732060"/>
                </a:cubicBezTo>
                <a:cubicBezTo>
                  <a:pt x="2735740" y="4732060"/>
                  <a:pt x="2735170" y="4730281"/>
                  <a:pt x="2734075" y="4729853"/>
                </a:cubicBezTo>
                <a:cubicBezTo>
                  <a:pt x="2732450" y="4730774"/>
                  <a:pt x="2731353" y="4730346"/>
                  <a:pt x="2732450" y="4730774"/>
                </a:cubicBezTo>
                <a:cubicBezTo>
                  <a:pt x="2733020" y="4732551"/>
                  <a:pt x="2731396" y="4733472"/>
                  <a:pt x="2730868" y="4734821"/>
                </a:cubicBezTo>
                <a:cubicBezTo>
                  <a:pt x="2729245" y="4735741"/>
                  <a:pt x="2729245" y="4735741"/>
                  <a:pt x="2728719" y="4737089"/>
                </a:cubicBezTo>
                <a:cubicBezTo>
                  <a:pt x="2728192" y="4738437"/>
                  <a:pt x="2728760" y="4740216"/>
                  <a:pt x="2729856" y="4740644"/>
                </a:cubicBezTo>
                <a:lnTo>
                  <a:pt x="2730169" y="4740942"/>
                </a:lnTo>
                <a:lnTo>
                  <a:pt x="2722791" y="4741551"/>
                </a:lnTo>
                <a:cubicBezTo>
                  <a:pt x="2722704" y="4743487"/>
                  <a:pt x="2730280" y="4743825"/>
                  <a:pt x="2730193" y="4745760"/>
                </a:cubicBezTo>
                <a:cubicBezTo>
                  <a:pt x="2737768" y="4746099"/>
                  <a:pt x="2745343" y="4746436"/>
                  <a:pt x="2745431" y="4744502"/>
                </a:cubicBezTo>
                <a:cubicBezTo>
                  <a:pt x="2745516" y="4742565"/>
                  <a:pt x="2753090" y="4742904"/>
                  <a:pt x="2753090" y="4742904"/>
                </a:cubicBezTo>
                <a:lnTo>
                  <a:pt x="2753245" y="4742881"/>
                </a:lnTo>
                <a:lnTo>
                  <a:pt x="2748989" y="4746676"/>
                </a:lnTo>
                <a:cubicBezTo>
                  <a:pt x="2748516" y="4749966"/>
                  <a:pt x="2749592" y="4753863"/>
                  <a:pt x="2751062" y="4756755"/>
                </a:cubicBezTo>
                <a:cubicBezTo>
                  <a:pt x="2751062" y="4756755"/>
                  <a:pt x="2751062" y="4756755"/>
                  <a:pt x="2750538" y="4758095"/>
                </a:cubicBezTo>
                <a:lnTo>
                  <a:pt x="2745247" y="4778565"/>
                </a:lnTo>
                <a:lnTo>
                  <a:pt x="2745293" y="4777543"/>
                </a:lnTo>
                <a:cubicBezTo>
                  <a:pt x="2737188" y="4779043"/>
                  <a:pt x="2729251" y="4776826"/>
                  <a:pt x="2729168" y="4778684"/>
                </a:cubicBezTo>
                <a:cubicBezTo>
                  <a:pt x="2733178" y="4778863"/>
                  <a:pt x="2737147" y="4779972"/>
                  <a:pt x="2740134" y="4780571"/>
                </a:cubicBezTo>
                <a:lnTo>
                  <a:pt x="2745019" y="4779444"/>
                </a:lnTo>
                <a:lnTo>
                  <a:pt x="2743931" y="4783662"/>
                </a:lnTo>
                <a:lnTo>
                  <a:pt x="2724310" y="4780335"/>
                </a:lnTo>
                <a:lnTo>
                  <a:pt x="2721952" y="4781141"/>
                </a:lnTo>
                <a:lnTo>
                  <a:pt x="2722016" y="4777848"/>
                </a:lnTo>
                <a:cubicBezTo>
                  <a:pt x="2722016" y="4777848"/>
                  <a:pt x="2720285" y="4775626"/>
                  <a:pt x="2718030" y="4774745"/>
                </a:cubicBezTo>
                <a:cubicBezTo>
                  <a:pt x="2715774" y="4773863"/>
                  <a:pt x="2714122" y="4774763"/>
                  <a:pt x="2714122" y="4774763"/>
                </a:cubicBezTo>
                <a:cubicBezTo>
                  <a:pt x="2713599" y="4776103"/>
                  <a:pt x="2713599" y="4776103"/>
                  <a:pt x="2713599" y="4776103"/>
                </a:cubicBezTo>
                <a:cubicBezTo>
                  <a:pt x="2715109" y="4780555"/>
                  <a:pt x="2715642" y="4785012"/>
                  <a:pt x="2715470" y="4789194"/>
                </a:cubicBezTo>
                <a:lnTo>
                  <a:pt x="2713805" y="4797276"/>
                </a:lnTo>
                <a:lnTo>
                  <a:pt x="2712944" y="4796789"/>
                </a:lnTo>
                <a:cubicBezTo>
                  <a:pt x="2707348" y="4794597"/>
                  <a:pt x="2700499" y="4792609"/>
                  <a:pt x="2701158" y="4789410"/>
                </a:cubicBezTo>
                <a:lnTo>
                  <a:pt x="2698086" y="4791144"/>
                </a:lnTo>
                <a:lnTo>
                  <a:pt x="2700008" y="4785233"/>
                </a:lnTo>
                <a:lnTo>
                  <a:pt x="2701579" y="4785936"/>
                </a:lnTo>
                <a:cubicBezTo>
                  <a:pt x="2702244" y="4782699"/>
                  <a:pt x="2711310" y="4784237"/>
                  <a:pt x="2711975" y="4781000"/>
                </a:cubicBezTo>
                <a:cubicBezTo>
                  <a:pt x="2702910" y="4779463"/>
                  <a:pt x="2702910" y="4779463"/>
                  <a:pt x="2702910" y="4779463"/>
                </a:cubicBezTo>
                <a:lnTo>
                  <a:pt x="2703322" y="4777464"/>
                </a:lnTo>
                <a:lnTo>
                  <a:pt x="2704108" y="4777499"/>
                </a:lnTo>
                <a:cubicBezTo>
                  <a:pt x="2705947" y="4777582"/>
                  <a:pt x="2707784" y="4777663"/>
                  <a:pt x="2707784" y="4777663"/>
                </a:cubicBezTo>
                <a:lnTo>
                  <a:pt x="2707794" y="4777474"/>
                </a:lnTo>
                <a:lnTo>
                  <a:pt x="2709795" y="4778066"/>
                </a:lnTo>
                <a:lnTo>
                  <a:pt x="2707851" y="4776191"/>
                </a:lnTo>
                <a:lnTo>
                  <a:pt x="2707869" y="4775772"/>
                </a:lnTo>
                <a:lnTo>
                  <a:pt x="2707639" y="4775988"/>
                </a:lnTo>
                <a:lnTo>
                  <a:pt x="2707226" y="4775589"/>
                </a:lnTo>
                <a:lnTo>
                  <a:pt x="2704378" y="4772236"/>
                </a:lnTo>
                <a:lnTo>
                  <a:pt x="2707087" y="4772656"/>
                </a:lnTo>
                <a:cubicBezTo>
                  <a:pt x="2707996" y="4772935"/>
                  <a:pt x="2707996" y="4772935"/>
                  <a:pt x="2708037" y="4771989"/>
                </a:cubicBezTo>
                <a:lnTo>
                  <a:pt x="2704885" y="4770327"/>
                </a:lnTo>
                <a:lnTo>
                  <a:pt x="2715357" y="4739839"/>
                </a:lnTo>
                <a:lnTo>
                  <a:pt x="2716289" y="4739373"/>
                </a:lnTo>
                <a:cubicBezTo>
                  <a:pt x="2717002" y="4739124"/>
                  <a:pt x="2717393" y="4738822"/>
                  <a:pt x="2717008" y="4738294"/>
                </a:cubicBezTo>
                <a:lnTo>
                  <a:pt x="2716084" y="4737727"/>
                </a:lnTo>
                <a:lnTo>
                  <a:pt x="2719596" y="4727499"/>
                </a:lnTo>
                <a:lnTo>
                  <a:pt x="2725058" y="4726387"/>
                </a:lnTo>
                <a:cubicBezTo>
                  <a:pt x="2726933" y="4725616"/>
                  <a:pt x="2727898" y="4724681"/>
                  <a:pt x="2727940" y="4723706"/>
                </a:cubicBezTo>
                <a:cubicBezTo>
                  <a:pt x="2727985" y="4722729"/>
                  <a:pt x="2727109" y="4721714"/>
                  <a:pt x="2725308" y="4720778"/>
                </a:cubicBezTo>
                <a:lnTo>
                  <a:pt x="2720418" y="4719317"/>
                </a:lnTo>
                <a:lnTo>
                  <a:pt x="2720938" y="4714083"/>
                </a:lnTo>
                <a:cubicBezTo>
                  <a:pt x="2722509" y="4710061"/>
                  <a:pt x="2722953" y="4705601"/>
                  <a:pt x="2722872" y="4702479"/>
                </a:cubicBezTo>
                <a:cubicBezTo>
                  <a:pt x="2723236" y="4694897"/>
                  <a:pt x="2729842" y="4691299"/>
                  <a:pt x="2730205" y="4683716"/>
                </a:cubicBezTo>
                <a:cubicBezTo>
                  <a:pt x="2729602" y="4681936"/>
                  <a:pt x="2726742" y="4679272"/>
                  <a:pt x="2726138" y="4677492"/>
                </a:cubicBezTo>
                <a:cubicBezTo>
                  <a:pt x="2727549" y="4667228"/>
                  <a:pt x="2743541" y="4659574"/>
                  <a:pt x="2737662" y="4648006"/>
                </a:cubicBezTo>
                <a:cubicBezTo>
                  <a:pt x="2741871" y="4648879"/>
                  <a:pt x="2744349" y="4647529"/>
                  <a:pt x="2744862" y="4645799"/>
                </a:cubicBezTo>
                <a:lnTo>
                  <a:pt x="2741506" y="4642506"/>
                </a:lnTo>
                <a:lnTo>
                  <a:pt x="2743300" y="4642238"/>
                </a:lnTo>
                <a:lnTo>
                  <a:pt x="2741772" y="4641037"/>
                </a:lnTo>
                <a:lnTo>
                  <a:pt x="2745698" y="4640332"/>
                </a:lnTo>
                <a:cubicBezTo>
                  <a:pt x="2747512" y="4640268"/>
                  <a:pt x="2749183" y="4640149"/>
                  <a:pt x="2750270" y="4639029"/>
                </a:cubicBezTo>
                <a:cubicBezTo>
                  <a:pt x="2748801" y="4636138"/>
                  <a:pt x="2748307" y="4633241"/>
                  <a:pt x="2748585" y="4630453"/>
                </a:cubicBezTo>
                <a:lnTo>
                  <a:pt x="2750111" y="4626329"/>
                </a:lnTo>
                <a:lnTo>
                  <a:pt x="2751459" y="4626831"/>
                </a:lnTo>
                <a:cubicBezTo>
                  <a:pt x="2752988" y="4627111"/>
                  <a:pt x="2755351" y="4627338"/>
                  <a:pt x="2759139" y="4627507"/>
                </a:cubicBezTo>
                <a:cubicBezTo>
                  <a:pt x="2759139" y="4627507"/>
                  <a:pt x="2759160" y="4627022"/>
                  <a:pt x="2760140" y="4626339"/>
                </a:cubicBezTo>
                <a:lnTo>
                  <a:pt x="2765314" y="4624525"/>
                </a:lnTo>
                <a:lnTo>
                  <a:pt x="2767654" y="4625013"/>
                </a:lnTo>
                <a:close/>
                <a:moveTo>
                  <a:pt x="2857338" y="4622374"/>
                </a:moveTo>
                <a:cubicBezTo>
                  <a:pt x="2864843" y="4622709"/>
                  <a:pt x="2879764" y="4625305"/>
                  <a:pt x="2879678" y="4627232"/>
                </a:cubicBezTo>
                <a:cubicBezTo>
                  <a:pt x="2872002" y="4630750"/>
                  <a:pt x="2872088" y="4628822"/>
                  <a:pt x="2864586" y="4628488"/>
                </a:cubicBezTo>
                <a:lnTo>
                  <a:pt x="2859212" y="4630950"/>
                </a:lnTo>
                <a:lnTo>
                  <a:pt x="2856995" y="4630079"/>
                </a:lnTo>
                <a:lnTo>
                  <a:pt x="2849812" y="4631291"/>
                </a:lnTo>
                <a:lnTo>
                  <a:pt x="2853610" y="4622886"/>
                </a:lnTo>
                <a:close/>
                <a:moveTo>
                  <a:pt x="833636" y="4622021"/>
                </a:moveTo>
                <a:cubicBezTo>
                  <a:pt x="833355" y="4622629"/>
                  <a:pt x="832053" y="4623132"/>
                  <a:pt x="831263" y="4623687"/>
                </a:cubicBezTo>
                <a:cubicBezTo>
                  <a:pt x="830471" y="4624243"/>
                  <a:pt x="830193" y="4624849"/>
                  <a:pt x="831954" y="4625664"/>
                </a:cubicBezTo>
                <a:cubicBezTo>
                  <a:pt x="836043" y="4626079"/>
                  <a:pt x="837165" y="4623651"/>
                  <a:pt x="833636" y="4622021"/>
                </a:cubicBezTo>
                <a:close/>
                <a:moveTo>
                  <a:pt x="9515296" y="4621879"/>
                </a:moveTo>
                <a:cubicBezTo>
                  <a:pt x="9514393" y="4628229"/>
                  <a:pt x="9504793" y="4627207"/>
                  <a:pt x="9504343" y="4630383"/>
                </a:cubicBezTo>
                <a:cubicBezTo>
                  <a:pt x="9504343" y="4630383"/>
                  <a:pt x="9503893" y="4633558"/>
                  <a:pt x="9513493" y="4634580"/>
                </a:cubicBezTo>
                <a:cubicBezTo>
                  <a:pt x="9523545" y="4632426"/>
                  <a:pt x="9533596" y="4630272"/>
                  <a:pt x="9552347" y="4635490"/>
                </a:cubicBezTo>
                <a:cubicBezTo>
                  <a:pt x="9543648" y="4628119"/>
                  <a:pt x="9544098" y="4624943"/>
                  <a:pt x="9524896" y="4622900"/>
                </a:cubicBezTo>
                <a:cubicBezTo>
                  <a:pt x="9524896" y="4622900"/>
                  <a:pt x="9524896" y="4622900"/>
                  <a:pt x="9515296" y="4621879"/>
                </a:cubicBezTo>
                <a:close/>
                <a:moveTo>
                  <a:pt x="9446421" y="4621584"/>
                </a:moveTo>
                <a:cubicBezTo>
                  <a:pt x="9446421" y="4621584"/>
                  <a:pt x="9446421" y="4621584"/>
                  <a:pt x="9446094" y="4623893"/>
                </a:cubicBezTo>
                <a:cubicBezTo>
                  <a:pt x="9446094" y="4623893"/>
                  <a:pt x="9446094" y="4623893"/>
                  <a:pt x="9435806" y="4622798"/>
                </a:cubicBezTo>
                <a:cubicBezTo>
                  <a:pt x="9435806" y="4622798"/>
                  <a:pt x="9435314" y="4626262"/>
                  <a:pt x="9445603" y="4627357"/>
                </a:cubicBezTo>
                <a:cubicBezTo>
                  <a:pt x="9446094" y="4623893"/>
                  <a:pt x="9446094" y="4623893"/>
                  <a:pt x="9446094" y="4623893"/>
                </a:cubicBezTo>
                <a:cubicBezTo>
                  <a:pt x="9456383" y="4624987"/>
                  <a:pt x="9456383" y="4624987"/>
                  <a:pt x="9456383" y="4624987"/>
                </a:cubicBezTo>
                <a:cubicBezTo>
                  <a:pt x="9456710" y="4622677"/>
                  <a:pt x="9456710" y="4622677"/>
                  <a:pt x="9456710" y="4622677"/>
                </a:cubicBezTo>
                <a:cubicBezTo>
                  <a:pt x="9456710" y="4622677"/>
                  <a:pt x="9456710" y="4622677"/>
                  <a:pt x="9446421" y="4621584"/>
                </a:cubicBezTo>
                <a:close/>
                <a:moveTo>
                  <a:pt x="9592759" y="4620510"/>
                </a:moveTo>
                <a:cubicBezTo>
                  <a:pt x="9592301" y="4623743"/>
                  <a:pt x="9592301" y="4623743"/>
                  <a:pt x="9591842" y="4626977"/>
                </a:cubicBezTo>
                <a:cubicBezTo>
                  <a:pt x="9591383" y="4630209"/>
                  <a:pt x="9591383" y="4630209"/>
                  <a:pt x="9601671" y="4631303"/>
                </a:cubicBezTo>
                <a:cubicBezTo>
                  <a:pt x="9601671" y="4631303"/>
                  <a:pt x="9601671" y="4631303"/>
                  <a:pt x="9602129" y="4628071"/>
                </a:cubicBezTo>
                <a:cubicBezTo>
                  <a:pt x="9602588" y="4624838"/>
                  <a:pt x="9603047" y="4621604"/>
                  <a:pt x="9592759" y="4620510"/>
                </a:cubicBezTo>
                <a:close/>
                <a:moveTo>
                  <a:pt x="787005" y="4619892"/>
                </a:moveTo>
                <a:cubicBezTo>
                  <a:pt x="785376" y="4619853"/>
                  <a:pt x="784761" y="4620536"/>
                  <a:pt x="784870" y="4621598"/>
                </a:cubicBezTo>
                <a:cubicBezTo>
                  <a:pt x="785086" y="4623723"/>
                  <a:pt x="788196" y="4627368"/>
                  <a:pt x="791868" y="4629800"/>
                </a:cubicBezTo>
                <a:cubicBezTo>
                  <a:pt x="797501" y="4627982"/>
                  <a:pt x="796941" y="4629196"/>
                  <a:pt x="795231" y="4622516"/>
                </a:cubicBezTo>
                <a:cubicBezTo>
                  <a:pt x="791279" y="4620691"/>
                  <a:pt x="788636" y="4619931"/>
                  <a:pt x="787005" y="4619892"/>
                </a:cubicBezTo>
                <a:close/>
                <a:moveTo>
                  <a:pt x="2753494" y="4617759"/>
                </a:moveTo>
                <a:lnTo>
                  <a:pt x="2757213" y="4619285"/>
                </a:lnTo>
                <a:lnTo>
                  <a:pt x="2756348" y="4620240"/>
                </a:lnTo>
                <a:lnTo>
                  <a:pt x="2758237" y="4621756"/>
                </a:lnTo>
                <a:lnTo>
                  <a:pt x="2751709" y="4622069"/>
                </a:lnTo>
                <a:close/>
                <a:moveTo>
                  <a:pt x="2962826" y="4617432"/>
                </a:moveTo>
                <a:cubicBezTo>
                  <a:pt x="2962740" y="4619360"/>
                  <a:pt x="2970244" y="4619695"/>
                  <a:pt x="2970330" y="4617768"/>
                </a:cubicBezTo>
                <a:cubicBezTo>
                  <a:pt x="2977661" y="4621957"/>
                  <a:pt x="2969899" y="4627400"/>
                  <a:pt x="2992413" y="4628406"/>
                </a:cubicBezTo>
                <a:cubicBezTo>
                  <a:pt x="2992499" y="4626480"/>
                  <a:pt x="2985080" y="4624218"/>
                  <a:pt x="2992584" y="4624553"/>
                </a:cubicBezTo>
                <a:cubicBezTo>
                  <a:pt x="2999916" y="4628742"/>
                  <a:pt x="2992413" y="4628406"/>
                  <a:pt x="2999831" y="4630668"/>
                </a:cubicBezTo>
                <a:cubicBezTo>
                  <a:pt x="2992155" y="4634185"/>
                  <a:pt x="2984736" y="4631923"/>
                  <a:pt x="2977232" y="4631589"/>
                </a:cubicBezTo>
                <a:cubicBezTo>
                  <a:pt x="2962137" y="4632845"/>
                  <a:pt x="2969469" y="4637032"/>
                  <a:pt x="2961705" y="4642477"/>
                </a:cubicBezTo>
                <a:cubicBezTo>
                  <a:pt x="2961793" y="4640551"/>
                  <a:pt x="2954289" y="4640216"/>
                  <a:pt x="2954289" y="4640216"/>
                </a:cubicBezTo>
                <a:cubicBezTo>
                  <a:pt x="2954204" y="4642142"/>
                  <a:pt x="2954204" y="4642142"/>
                  <a:pt x="2961621" y="4644403"/>
                </a:cubicBezTo>
                <a:cubicBezTo>
                  <a:pt x="2961705" y="4642477"/>
                  <a:pt x="2961705" y="4642477"/>
                  <a:pt x="2961705" y="4642477"/>
                </a:cubicBezTo>
                <a:cubicBezTo>
                  <a:pt x="2969124" y="4644739"/>
                  <a:pt x="2961450" y="4648256"/>
                  <a:pt x="2961450" y="4648256"/>
                </a:cubicBezTo>
                <a:cubicBezTo>
                  <a:pt x="2953946" y="4647921"/>
                  <a:pt x="2953946" y="4647921"/>
                  <a:pt x="2953946" y="4647921"/>
                </a:cubicBezTo>
                <a:cubicBezTo>
                  <a:pt x="2954032" y="4645995"/>
                  <a:pt x="2946441" y="4647586"/>
                  <a:pt x="2946528" y="4645660"/>
                </a:cubicBezTo>
                <a:cubicBezTo>
                  <a:pt x="2946614" y="4643733"/>
                  <a:pt x="2946614" y="4643733"/>
                  <a:pt x="2946614" y="4643733"/>
                </a:cubicBezTo>
                <a:cubicBezTo>
                  <a:pt x="2946699" y="4641807"/>
                  <a:pt x="2946699" y="4641807"/>
                  <a:pt x="2939110" y="4643397"/>
                </a:cubicBezTo>
                <a:cubicBezTo>
                  <a:pt x="2939024" y="4645325"/>
                  <a:pt x="2938936" y="4647252"/>
                  <a:pt x="2931346" y="4648843"/>
                </a:cubicBezTo>
                <a:cubicBezTo>
                  <a:pt x="2931519" y="4644990"/>
                  <a:pt x="2924186" y="4640802"/>
                  <a:pt x="2931862" y="4637285"/>
                </a:cubicBezTo>
                <a:cubicBezTo>
                  <a:pt x="2924358" y="4636949"/>
                  <a:pt x="2924358" y="4636949"/>
                  <a:pt x="2924358" y="4636949"/>
                </a:cubicBezTo>
                <a:cubicBezTo>
                  <a:pt x="2916855" y="4636614"/>
                  <a:pt x="2916768" y="4638540"/>
                  <a:pt x="2909266" y="4638204"/>
                </a:cubicBezTo>
                <a:cubicBezTo>
                  <a:pt x="2909351" y="4636278"/>
                  <a:pt x="2901933" y="4634016"/>
                  <a:pt x="2894429" y="4633682"/>
                </a:cubicBezTo>
                <a:cubicBezTo>
                  <a:pt x="2894256" y="4637535"/>
                  <a:pt x="2901760" y="4637870"/>
                  <a:pt x="2909179" y="4640132"/>
                </a:cubicBezTo>
                <a:cubicBezTo>
                  <a:pt x="2901589" y="4641722"/>
                  <a:pt x="2894170" y="4639461"/>
                  <a:pt x="2894084" y="4641387"/>
                </a:cubicBezTo>
                <a:cubicBezTo>
                  <a:pt x="2901502" y="4643649"/>
                  <a:pt x="2909007" y="4643983"/>
                  <a:pt x="2924100" y="4642727"/>
                </a:cubicBezTo>
                <a:cubicBezTo>
                  <a:pt x="2916511" y="4644319"/>
                  <a:pt x="2916424" y="4646245"/>
                  <a:pt x="2908836" y="4647837"/>
                </a:cubicBezTo>
                <a:cubicBezTo>
                  <a:pt x="2901416" y="4645575"/>
                  <a:pt x="2901330" y="4647502"/>
                  <a:pt x="2893827" y="4647167"/>
                </a:cubicBezTo>
                <a:cubicBezTo>
                  <a:pt x="2886322" y="4646832"/>
                  <a:pt x="2893655" y="4651020"/>
                  <a:pt x="2878645" y="4650349"/>
                </a:cubicBezTo>
                <a:cubicBezTo>
                  <a:pt x="2871226" y="4648088"/>
                  <a:pt x="2863638" y="4649678"/>
                  <a:pt x="2848716" y="4647082"/>
                </a:cubicBezTo>
                <a:cubicBezTo>
                  <a:pt x="2848716" y="4647082"/>
                  <a:pt x="2846818" y="4647480"/>
                  <a:pt x="2844920" y="4647877"/>
                </a:cubicBezTo>
                <a:lnTo>
                  <a:pt x="2842048" y="4648479"/>
                </a:lnTo>
                <a:lnTo>
                  <a:pt x="2844626" y="4642771"/>
                </a:lnTo>
                <a:lnTo>
                  <a:pt x="2856308" y="4645491"/>
                </a:lnTo>
                <a:cubicBezTo>
                  <a:pt x="2864068" y="4640046"/>
                  <a:pt x="2864068" y="4640046"/>
                  <a:pt x="2856650" y="4637785"/>
                </a:cubicBezTo>
                <a:cubicBezTo>
                  <a:pt x="2864154" y="4638121"/>
                  <a:pt x="2864154" y="4638121"/>
                  <a:pt x="2871657" y="4638456"/>
                </a:cubicBezTo>
                <a:cubicBezTo>
                  <a:pt x="2871743" y="4636529"/>
                  <a:pt x="2864241" y="4636194"/>
                  <a:pt x="2864241" y="4636194"/>
                </a:cubicBezTo>
                <a:cubicBezTo>
                  <a:pt x="2871829" y="4634602"/>
                  <a:pt x="2887010" y="4631420"/>
                  <a:pt x="2879592" y="4629158"/>
                </a:cubicBezTo>
                <a:cubicBezTo>
                  <a:pt x="2879592" y="4629158"/>
                  <a:pt x="2879678" y="4627232"/>
                  <a:pt x="2879678" y="4627232"/>
                </a:cubicBezTo>
                <a:cubicBezTo>
                  <a:pt x="2887010" y="4631420"/>
                  <a:pt x="2894515" y="4631756"/>
                  <a:pt x="2902105" y="4630163"/>
                </a:cubicBezTo>
                <a:cubicBezTo>
                  <a:pt x="2909524" y="4632425"/>
                  <a:pt x="2917026" y="4632761"/>
                  <a:pt x="2924530" y="4633095"/>
                </a:cubicBezTo>
                <a:cubicBezTo>
                  <a:pt x="2924530" y="4633095"/>
                  <a:pt x="2924444" y="4635022"/>
                  <a:pt x="2924444" y="4635022"/>
                </a:cubicBezTo>
                <a:cubicBezTo>
                  <a:pt x="2931949" y="4635357"/>
                  <a:pt x="2932035" y="4633431"/>
                  <a:pt x="2939539" y="4633766"/>
                </a:cubicBezTo>
                <a:cubicBezTo>
                  <a:pt x="2947043" y="4634101"/>
                  <a:pt x="2954634" y="4632509"/>
                  <a:pt x="2954720" y="4630584"/>
                </a:cubicBezTo>
                <a:cubicBezTo>
                  <a:pt x="2939711" y="4629913"/>
                  <a:pt x="2947475" y="4624468"/>
                  <a:pt x="2954977" y="4624804"/>
                </a:cubicBezTo>
                <a:cubicBezTo>
                  <a:pt x="2947560" y="4622542"/>
                  <a:pt x="2955150" y="4620951"/>
                  <a:pt x="2947647" y="4620616"/>
                </a:cubicBezTo>
                <a:cubicBezTo>
                  <a:pt x="2962654" y="4621286"/>
                  <a:pt x="2962740" y="4619360"/>
                  <a:pt x="2962826" y="4617432"/>
                </a:cubicBezTo>
                <a:close/>
                <a:moveTo>
                  <a:pt x="9663109" y="4615336"/>
                </a:moveTo>
                <a:cubicBezTo>
                  <a:pt x="9662698" y="4618224"/>
                  <a:pt x="9662698" y="4618224"/>
                  <a:pt x="9662288" y="4621110"/>
                </a:cubicBezTo>
                <a:cubicBezTo>
                  <a:pt x="9666576" y="4621565"/>
                  <a:pt x="9669842" y="4621547"/>
                  <a:pt x="9672062" y="4621234"/>
                </a:cubicBezTo>
                <a:cubicBezTo>
                  <a:pt x="9678722" y="4620294"/>
                  <a:pt x="9675968" y="4616704"/>
                  <a:pt x="9663109" y="4615336"/>
                </a:cubicBezTo>
                <a:close/>
                <a:moveTo>
                  <a:pt x="9381764" y="4611187"/>
                </a:moveTo>
                <a:cubicBezTo>
                  <a:pt x="9381353" y="4614074"/>
                  <a:pt x="9381353" y="4614074"/>
                  <a:pt x="9380944" y="4616960"/>
                </a:cubicBezTo>
                <a:cubicBezTo>
                  <a:pt x="9385231" y="4617416"/>
                  <a:pt x="9389517" y="4617873"/>
                  <a:pt x="9392782" y="4617854"/>
                </a:cubicBezTo>
                <a:cubicBezTo>
                  <a:pt x="9396048" y="4617836"/>
                  <a:pt x="9398294" y="4617341"/>
                  <a:pt x="9398499" y="4615898"/>
                </a:cubicBezTo>
                <a:cubicBezTo>
                  <a:pt x="9390336" y="4612099"/>
                  <a:pt x="9389927" y="4614986"/>
                  <a:pt x="9381764" y="4611187"/>
                </a:cubicBezTo>
                <a:close/>
                <a:moveTo>
                  <a:pt x="9556320" y="4607491"/>
                </a:moveTo>
                <a:cubicBezTo>
                  <a:pt x="9555419" y="4613841"/>
                  <a:pt x="9554969" y="4617016"/>
                  <a:pt x="9554518" y="4620192"/>
                </a:cubicBezTo>
                <a:cubicBezTo>
                  <a:pt x="9575542" y="4619206"/>
                  <a:pt x="9575994" y="4616030"/>
                  <a:pt x="9576893" y="4609679"/>
                </a:cubicBezTo>
                <a:cubicBezTo>
                  <a:pt x="9566607" y="4608586"/>
                  <a:pt x="9556320" y="4607491"/>
                  <a:pt x="9556320" y="4607491"/>
                </a:cubicBezTo>
                <a:close/>
                <a:moveTo>
                  <a:pt x="2837973" y="4607017"/>
                </a:moveTo>
                <a:cubicBezTo>
                  <a:pt x="2836843" y="4606575"/>
                  <a:pt x="2835711" y="4606132"/>
                  <a:pt x="2835218" y="4607395"/>
                </a:cubicBezTo>
                <a:lnTo>
                  <a:pt x="2833641" y="4609417"/>
                </a:lnTo>
                <a:lnTo>
                  <a:pt x="2828722" y="4608990"/>
                </a:lnTo>
                <a:cubicBezTo>
                  <a:pt x="2825134" y="4609353"/>
                  <a:pt x="2823305" y="4610320"/>
                  <a:pt x="2826822" y="4611523"/>
                </a:cubicBezTo>
                <a:lnTo>
                  <a:pt x="2833547" y="4611109"/>
                </a:lnTo>
                <a:lnTo>
                  <a:pt x="2833738" y="4611183"/>
                </a:lnTo>
                <a:cubicBezTo>
                  <a:pt x="2834374" y="4612887"/>
                  <a:pt x="2834867" y="4611625"/>
                  <a:pt x="2835998" y="4612067"/>
                </a:cubicBezTo>
                <a:lnTo>
                  <a:pt x="2836934" y="4610867"/>
                </a:lnTo>
                <a:lnTo>
                  <a:pt x="2841174" y="4610069"/>
                </a:lnTo>
                <a:lnTo>
                  <a:pt x="2837787" y="4609775"/>
                </a:lnTo>
                <a:lnTo>
                  <a:pt x="2838609" y="4608721"/>
                </a:lnTo>
                <a:cubicBezTo>
                  <a:pt x="2839103" y="4607459"/>
                  <a:pt x="2839103" y="4607459"/>
                  <a:pt x="2837973" y="4607017"/>
                </a:cubicBezTo>
                <a:close/>
                <a:moveTo>
                  <a:pt x="9507985" y="4598598"/>
                </a:moveTo>
                <a:cubicBezTo>
                  <a:pt x="9498096" y="4600827"/>
                  <a:pt x="9497178" y="4607293"/>
                  <a:pt x="9506150" y="4611529"/>
                </a:cubicBezTo>
                <a:cubicBezTo>
                  <a:pt x="9515580" y="4612532"/>
                  <a:pt x="9525009" y="4613536"/>
                  <a:pt x="9534438" y="4614539"/>
                </a:cubicBezTo>
                <a:cubicBezTo>
                  <a:pt x="9535814" y="4604840"/>
                  <a:pt x="9527301" y="4597370"/>
                  <a:pt x="9507985" y="4598598"/>
                </a:cubicBezTo>
                <a:close/>
                <a:moveTo>
                  <a:pt x="2873722" y="4592221"/>
                </a:moveTo>
                <a:cubicBezTo>
                  <a:pt x="2888559" y="4596744"/>
                  <a:pt x="2903567" y="4597414"/>
                  <a:pt x="2910815" y="4603528"/>
                </a:cubicBezTo>
                <a:cubicBezTo>
                  <a:pt x="2895719" y="4604784"/>
                  <a:pt x="2888042" y="4608303"/>
                  <a:pt x="2880368" y="4611820"/>
                </a:cubicBezTo>
                <a:cubicBezTo>
                  <a:pt x="2857790" y="4612260"/>
                  <a:pt x="2865147" y="4605350"/>
                  <a:pt x="2863979" y="4599958"/>
                </a:cubicBezTo>
                <a:lnTo>
                  <a:pt x="2862915" y="4599068"/>
                </a:lnTo>
                <a:lnTo>
                  <a:pt x="2864824" y="4593789"/>
                </a:lnTo>
                <a:lnTo>
                  <a:pt x="2866122" y="4594053"/>
                </a:lnTo>
                <a:cubicBezTo>
                  <a:pt x="2869864" y="4594460"/>
                  <a:pt x="2873635" y="4594147"/>
                  <a:pt x="2873722" y="4592221"/>
                </a:cubicBezTo>
                <a:close/>
                <a:moveTo>
                  <a:pt x="9352798" y="4591765"/>
                </a:moveTo>
                <a:cubicBezTo>
                  <a:pt x="9352343" y="4594958"/>
                  <a:pt x="9352343" y="4594958"/>
                  <a:pt x="9351891" y="4598151"/>
                </a:cubicBezTo>
                <a:cubicBezTo>
                  <a:pt x="9351891" y="4598151"/>
                  <a:pt x="9361516" y="4599174"/>
                  <a:pt x="9371140" y="4600199"/>
                </a:cubicBezTo>
                <a:cubicBezTo>
                  <a:pt x="9371593" y="4597005"/>
                  <a:pt x="9381217" y="4598030"/>
                  <a:pt x="9381217" y="4598030"/>
                </a:cubicBezTo>
                <a:lnTo>
                  <a:pt x="9361969" y="4595982"/>
                </a:lnTo>
                <a:cubicBezTo>
                  <a:pt x="9362421" y="4592790"/>
                  <a:pt x="9362421" y="4592790"/>
                  <a:pt x="9352798" y="4591765"/>
                </a:cubicBezTo>
                <a:close/>
                <a:moveTo>
                  <a:pt x="2841697" y="4591120"/>
                </a:moveTo>
                <a:lnTo>
                  <a:pt x="2840557" y="4594034"/>
                </a:lnTo>
                <a:cubicBezTo>
                  <a:pt x="2840557" y="4594034"/>
                  <a:pt x="2841085" y="4595919"/>
                  <a:pt x="2842182" y="4596348"/>
                </a:cubicBezTo>
                <a:cubicBezTo>
                  <a:pt x="2843277" y="4596776"/>
                  <a:pt x="2843847" y="4595320"/>
                  <a:pt x="2843847" y="4595320"/>
                </a:cubicBezTo>
                <a:cubicBezTo>
                  <a:pt x="2844985" y="4592406"/>
                  <a:pt x="2844985" y="4592406"/>
                  <a:pt x="2844985" y="4592406"/>
                </a:cubicBezTo>
                <a:cubicBezTo>
                  <a:pt x="2844985" y="4592406"/>
                  <a:pt x="2844985" y="4592406"/>
                  <a:pt x="2843890" y="4591978"/>
                </a:cubicBezTo>
                <a:cubicBezTo>
                  <a:pt x="2842793" y="4591549"/>
                  <a:pt x="2841697" y="4591120"/>
                  <a:pt x="2841697" y="4591120"/>
                </a:cubicBezTo>
                <a:close/>
                <a:moveTo>
                  <a:pt x="2791249" y="4588291"/>
                </a:moveTo>
                <a:cubicBezTo>
                  <a:pt x="2799177" y="4590739"/>
                  <a:pt x="2799177" y="4590739"/>
                  <a:pt x="2799177" y="4590739"/>
                </a:cubicBezTo>
                <a:cubicBezTo>
                  <a:pt x="2799270" y="4588649"/>
                  <a:pt x="2799270" y="4588649"/>
                  <a:pt x="2799270" y="4588649"/>
                </a:cubicBezTo>
                <a:cubicBezTo>
                  <a:pt x="2799270" y="4588649"/>
                  <a:pt x="2791249" y="4588291"/>
                  <a:pt x="2791249" y="4588291"/>
                </a:cubicBezTo>
                <a:close/>
                <a:moveTo>
                  <a:pt x="9521389" y="4583849"/>
                </a:moveTo>
                <a:cubicBezTo>
                  <a:pt x="9520732" y="4588467"/>
                  <a:pt x="9529967" y="4592381"/>
                  <a:pt x="9534810" y="4592750"/>
                </a:cubicBezTo>
                <a:cubicBezTo>
                  <a:pt x="9536424" y="4592873"/>
                  <a:pt x="9537551" y="4592601"/>
                  <a:pt x="9537660" y="4591832"/>
                </a:cubicBezTo>
                <a:cubicBezTo>
                  <a:pt x="9529524" y="4587840"/>
                  <a:pt x="9538534" y="4585674"/>
                  <a:pt x="9521389" y="4583849"/>
                </a:cubicBezTo>
                <a:close/>
                <a:moveTo>
                  <a:pt x="2819298" y="4581097"/>
                </a:moveTo>
                <a:lnTo>
                  <a:pt x="2820633" y="4581405"/>
                </a:lnTo>
                <a:cubicBezTo>
                  <a:pt x="2821539" y="4582168"/>
                  <a:pt x="2821496" y="4583132"/>
                  <a:pt x="2821453" y="4584096"/>
                </a:cubicBezTo>
                <a:cubicBezTo>
                  <a:pt x="2825161" y="4585226"/>
                  <a:pt x="2828935" y="4584912"/>
                  <a:pt x="2832719" y="4584357"/>
                </a:cubicBezTo>
                <a:lnTo>
                  <a:pt x="2843298" y="4583252"/>
                </a:lnTo>
                <a:lnTo>
                  <a:pt x="2842792" y="4584100"/>
                </a:lnTo>
                <a:lnTo>
                  <a:pt x="2844000" y="4584297"/>
                </a:lnTo>
                <a:lnTo>
                  <a:pt x="2843965" y="4585101"/>
                </a:lnTo>
                <a:cubicBezTo>
                  <a:pt x="2847674" y="4586231"/>
                  <a:pt x="2851404" y="4586881"/>
                  <a:pt x="2854207" y="4587248"/>
                </a:cubicBezTo>
                <a:lnTo>
                  <a:pt x="2858240" y="4587634"/>
                </a:lnTo>
                <a:lnTo>
                  <a:pt x="2857369" y="4590118"/>
                </a:lnTo>
                <a:lnTo>
                  <a:pt x="2851650" y="4589148"/>
                </a:lnTo>
                <a:cubicBezTo>
                  <a:pt x="2850588" y="4588968"/>
                  <a:pt x="2850588" y="4588968"/>
                  <a:pt x="2850588" y="4588968"/>
                </a:cubicBezTo>
                <a:cubicBezTo>
                  <a:pt x="2842088" y="4587527"/>
                  <a:pt x="2841501" y="4590382"/>
                  <a:pt x="2849413" y="4594679"/>
                </a:cubicBezTo>
                <a:cubicBezTo>
                  <a:pt x="2856229" y="4593619"/>
                  <a:pt x="2853151" y="4592543"/>
                  <a:pt x="2855020" y="4591474"/>
                </a:cubicBezTo>
                <a:lnTo>
                  <a:pt x="2857083" y="4590934"/>
                </a:lnTo>
                <a:lnTo>
                  <a:pt x="2855423" y="4595662"/>
                </a:lnTo>
                <a:lnTo>
                  <a:pt x="2850996" y="4596031"/>
                </a:lnTo>
                <a:cubicBezTo>
                  <a:pt x="2849119" y="4595947"/>
                  <a:pt x="2847244" y="4595864"/>
                  <a:pt x="2843447" y="4596659"/>
                </a:cubicBezTo>
                <a:cubicBezTo>
                  <a:pt x="2843447" y="4596659"/>
                  <a:pt x="2843447" y="4596659"/>
                  <a:pt x="2843361" y="4598586"/>
                </a:cubicBezTo>
                <a:cubicBezTo>
                  <a:pt x="2843361" y="4598586"/>
                  <a:pt x="2843361" y="4598586"/>
                  <a:pt x="2850866" y="4598921"/>
                </a:cubicBezTo>
                <a:cubicBezTo>
                  <a:pt x="2847028" y="4600679"/>
                  <a:pt x="2848861" y="4601726"/>
                  <a:pt x="2851642" y="4602574"/>
                </a:cubicBezTo>
                <a:lnTo>
                  <a:pt x="2852877" y="4602915"/>
                </a:lnTo>
                <a:lnTo>
                  <a:pt x="2850369" y="4610062"/>
                </a:lnTo>
                <a:lnTo>
                  <a:pt x="2850438" y="4608554"/>
                </a:lnTo>
                <a:cubicBezTo>
                  <a:pt x="2850438" y="4608554"/>
                  <a:pt x="2850438" y="4608554"/>
                  <a:pt x="2842932" y="4608218"/>
                </a:cubicBezTo>
                <a:cubicBezTo>
                  <a:pt x="2842847" y="4610144"/>
                  <a:pt x="2842847" y="4610144"/>
                  <a:pt x="2842847" y="4610144"/>
                </a:cubicBezTo>
                <a:cubicBezTo>
                  <a:pt x="2837024" y="4614228"/>
                  <a:pt x="2843865" y="4618877"/>
                  <a:pt x="2844411" y="4622429"/>
                </a:cubicBezTo>
                <a:lnTo>
                  <a:pt x="2842159" y="4625553"/>
                </a:lnTo>
                <a:lnTo>
                  <a:pt x="2835079" y="4615891"/>
                </a:lnTo>
                <a:lnTo>
                  <a:pt x="2828529" y="4620696"/>
                </a:lnTo>
                <a:lnTo>
                  <a:pt x="2826805" y="4619501"/>
                </a:lnTo>
                <a:cubicBezTo>
                  <a:pt x="2824025" y="4619960"/>
                  <a:pt x="2822896" y="4619519"/>
                  <a:pt x="2823499" y="4621301"/>
                </a:cubicBezTo>
                <a:lnTo>
                  <a:pt x="2823430" y="4621418"/>
                </a:lnTo>
                <a:lnTo>
                  <a:pt x="2820181" y="4620293"/>
                </a:lnTo>
                <a:lnTo>
                  <a:pt x="2807812" y="4618562"/>
                </a:lnTo>
                <a:lnTo>
                  <a:pt x="2808316" y="4616911"/>
                </a:lnTo>
                <a:cubicBezTo>
                  <a:pt x="2809364" y="4614231"/>
                  <a:pt x="2808759" y="4612449"/>
                  <a:pt x="2809807" y="4609769"/>
                </a:cubicBezTo>
                <a:cubicBezTo>
                  <a:pt x="2809807" y="4609769"/>
                  <a:pt x="2809807" y="4609769"/>
                  <a:pt x="2810332" y="4608428"/>
                </a:cubicBezTo>
                <a:cubicBezTo>
                  <a:pt x="2818065" y="4605271"/>
                  <a:pt x="2819557" y="4598130"/>
                  <a:pt x="2815489" y="4591906"/>
                </a:cubicBezTo>
                <a:close/>
                <a:moveTo>
                  <a:pt x="9677046" y="4578435"/>
                </a:moveTo>
                <a:cubicBezTo>
                  <a:pt x="9672718" y="4578267"/>
                  <a:pt x="9668349" y="4578388"/>
                  <a:pt x="9668186" y="4579543"/>
                </a:cubicBezTo>
                <a:cubicBezTo>
                  <a:pt x="9672472" y="4579999"/>
                  <a:pt x="9676760" y="4580455"/>
                  <a:pt x="9680014" y="4580508"/>
                </a:cubicBezTo>
                <a:cubicBezTo>
                  <a:pt x="9683271" y="4580561"/>
                  <a:pt x="9685496" y="4580212"/>
                  <a:pt x="9685659" y="4579058"/>
                </a:cubicBezTo>
                <a:cubicBezTo>
                  <a:pt x="9685659" y="4579058"/>
                  <a:pt x="9681373" y="4578602"/>
                  <a:pt x="9677046" y="4578435"/>
                </a:cubicBezTo>
                <a:close/>
                <a:moveTo>
                  <a:pt x="9432962" y="4577613"/>
                </a:moveTo>
                <a:lnTo>
                  <a:pt x="9433499" y="4577633"/>
                </a:lnTo>
                <a:lnTo>
                  <a:pt x="9433582" y="4580767"/>
                </a:lnTo>
                <a:lnTo>
                  <a:pt x="9433340" y="4580974"/>
                </a:lnTo>
                <a:lnTo>
                  <a:pt x="9432508" y="4580805"/>
                </a:lnTo>
                <a:cubicBezTo>
                  <a:pt x="9432508" y="4580805"/>
                  <a:pt x="9432962" y="4577613"/>
                  <a:pt x="9432962" y="4577613"/>
                </a:cubicBezTo>
                <a:close/>
                <a:moveTo>
                  <a:pt x="8426287" y="4569964"/>
                </a:moveTo>
                <a:lnTo>
                  <a:pt x="8427016" y="4571860"/>
                </a:lnTo>
                <a:lnTo>
                  <a:pt x="8426347" y="4576108"/>
                </a:lnTo>
                <a:lnTo>
                  <a:pt x="8424269" y="4577465"/>
                </a:lnTo>
                <a:lnTo>
                  <a:pt x="8425931" y="4570066"/>
                </a:lnTo>
                <a:close/>
                <a:moveTo>
                  <a:pt x="2837235" y="4567427"/>
                </a:moveTo>
                <a:cubicBezTo>
                  <a:pt x="2837149" y="4569353"/>
                  <a:pt x="2844309" y="4577394"/>
                  <a:pt x="2836633" y="4580912"/>
                </a:cubicBezTo>
                <a:lnTo>
                  <a:pt x="2819632" y="4580153"/>
                </a:lnTo>
                <a:lnTo>
                  <a:pt x="2819977" y="4579176"/>
                </a:lnTo>
                <a:lnTo>
                  <a:pt x="2820437" y="4575413"/>
                </a:lnTo>
                <a:lnTo>
                  <a:pt x="2829300" y="4576724"/>
                </a:lnTo>
                <a:cubicBezTo>
                  <a:pt x="2829386" y="4574798"/>
                  <a:pt x="2821883" y="4574463"/>
                  <a:pt x="2821969" y="4572537"/>
                </a:cubicBezTo>
                <a:cubicBezTo>
                  <a:pt x="2844395" y="4575469"/>
                  <a:pt x="2829731" y="4567092"/>
                  <a:pt x="2837235" y="4567427"/>
                </a:cubicBezTo>
                <a:close/>
                <a:moveTo>
                  <a:pt x="9640352" y="4567205"/>
                </a:moveTo>
                <a:cubicBezTo>
                  <a:pt x="9630694" y="4567818"/>
                  <a:pt x="9625520" y="4570548"/>
                  <a:pt x="9625061" y="4573782"/>
                </a:cubicBezTo>
                <a:cubicBezTo>
                  <a:pt x="9624602" y="4577014"/>
                  <a:pt x="9628859" y="4580749"/>
                  <a:pt x="9638059" y="4583369"/>
                </a:cubicBezTo>
                <a:cubicBezTo>
                  <a:pt x="9638520" y="4580137"/>
                  <a:pt x="9657835" y="4578910"/>
                  <a:pt x="9658294" y="4575678"/>
                </a:cubicBezTo>
                <a:cubicBezTo>
                  <a:pt x="9658752" y="4572445"/>
                  <a:pt x="9649781" y="4568208"/>
                  <a:pt x="9640352" y="4567205"/>
                </a:cubicBezTo>
                <a:close/>
                <a:moveTo>
                  <a:pt x="9782310" y="4566340"/>
                </a:moveTo>
                <a:cubicBezTo>
                  <a:pt x="9780105" y="4566545"/>
                  <a:pt x="9777840" y="4567183"/>
                  <a:pt x="9777594" y="4568915"/>
                </a:cubicBezTo>
                <a:cubicBezTo>
                  <a:pt x="9786166" y="4569827"/>
                  <a:pt x="9786166" y="4569827"/>
                  <a:pt x="9785675" y="4573290"/>
                </a:cubicBezTo>
                <a:cubicBezTo>
                  <a:pt x="9786166" y="4569827"/>
                  <a:pt x="9795231" y="4567275"/>
                  <a:pt x="9786657" y="4566363"/>
                </a:cubicBezTo>
                <a:cubicBezTo>
                  <a:pt x="9786657" y="4566363"/>
                  <a:pt x="9784514" y="4566135"/>
                  <a:pt x="9782310" y="4566340"/>
                </a:cubicBezTo>
                <a:close/>
                <a:moveTo>
                  <a:pt x="9691015" y="4559703"/>
                </a:moveTo>
                <a:cubicBezTo>
                  <a:pt x="9681119" y="4561971"/>
                  <a:pt x="9680192" y="4568513"/>
                  <a:pt x="9678801" y="4578328"/>
                </a:cubicBezTo>
                <a:cubicBezTo>
                  <a:pt x="9698125" y="4577063"/>
                  <a:pt x="9688694" y="4576061"/>
                  <a:pt x="9707088" y="4581337"/>
                </a:cubicBezTo>
                <a:cubicBezTo>
                  <a:pt x="9708016" y="4574795"/>
                  <a:pt x="9708944" y="4568252"/>
                  <a:pt x="9718839" y="4565984"/>
                </a:cubicBezTo>
                <a:cubicBezTo>
                  <a:pt x="9699981" y="4563978"/>
                  <a:pt x="9700444" y="4560706"/>
                  <a:pt x="9691015" y="4559703"/>
                </a:cubicBezTo>
                <a:close/>
                <a:moveTo>
                  <a:pt x="9768620" y="4558584"/>
                </a:moveTo>
                <a:cubicBezTo>
                  <a:pt x="9768211" y="4561470"/>
                  <a:pt x="9748046" y="4556394"/>
                  <a:pt x="9757923" y="4560375"/>
                </a:cubicBezTo>
                <a:cubicBezTo>
                  <a:pt x="9757718" y="4561818"/>
                  <a:pt x="9762861" y="4562365"/>
                  <a:pt x="9766822" y="4562054"/>
                </a:cubicBezTo>
                <a:cubicBezTo>
                  <a:pt x="9770782" y="4561743"/>
                  <a:pt x="9773558" y="4560573"/>
                  <a:pt x="9768620" y="4558584"/>
                </a:cubicBezTo>
                <a:close/>
                <a:moveTo>
                  <a:pt x="2778249" y="4557970"/>
                </a:moveTo>
                <a:lnTo>
                  <a:pt x="2792296" y="4563489"/>
                </a:lnTo>
                <a:cubicBezTo>
                  <a:pt x="2784793" y="4563155"/>
                  <a:pt x="2784793" y="4563155"/>
                  <a:pt x="2784707" y="4565082"/>
                </a:cubicBezTo>
                <a:cubicBezTo>
                  <a:pt x="2792123" y="4567343"/>
                  <a:pt x="2799714" y="4565752"/>
                  <a:pt x="2799630" y="4567678"/>
                </a:cubicBezTo>
                <a:cubicBezTo>
                  <a:pt x="2795790" y="4569436"/>
                  <a:pt x="2799457" y="4571530"/>
                  <a:pt x="2805958" y="4573270"/>
                </a:cubicBezTo>
                <a:lnTo>
                  <a:pt x="2813275" y="4574353"/>
                </a:lnTo>
                <a:lnTo>
                  <a:pt x="2813135" y="4576309"/>
                </a:lnTo>
                <a:cubicBezTo>
                  <a:pt x="2811996" y="4580884"/>
                  <a:pt x="2810293" y="4585240"/>
                  <a:pt x="2808722" y="4589261"/>
                </a:cubicBezTo>
                <a:cubicBezTo>
                  <a:pt x="2800384" y="4590637"/>
                  <a:pt x="2794826" y="4591554"/>
                  <a:pt x="2797765" y="4597338"/>
                </a:cubicBezTo>
                <a:cubicBezTo>
                  <a:pt x="2798288" y="4595998"/>
                  <a:pt x="2798288" y="4595998"/>
                  <a:pt x="2800543" y="4596879"/>
                </a:cubicBezTo>
                <a:cubicBezTo>
                  <a:pt x="2802276" y="4599101"/>
                  <a:pt x="2802356" y="4602222"/>
                  <a:pt x="2801308" y="4604903"/>
                </a:cubicBezTo>
                <a:cubicBezTo>
                  <a:pt x="2800181" y="4604463"/>
                  <a:pt x="2799658" y="4605802"/>
                  <a:pt x="2799658" y="4605802"/>
                </a:cubicBezTo>
                <a:cubicBezTo>
                  <a:pt x="2798610" y="4608483"/>
                  <a:pt x="2798085" y="4609823"/>
                  <a:pt x="2797038" y="4612503"/>
                </a:cubicBezTo>
                <a:lnTo>
                  <a:pt x="2795476" y="4617624"/>
                </a:lnTo>
                <a:lnTo>
                  <a:pt x="2789956" y="4617246"/>
                </a:lnTo>
                <a:cubicBezTo>
                  <a:pt x="2790043" y="4615311"/>
                  <a:pt x="2790043" y="4615311"/>
                  <a:pt x="2790128" y="4613375"/>
                </a:cubicBezTo>
                <a:cubicBezTo>
                  <a:pt x="2774978" y="4612698"/>
                  <a:pt x="2782294" y="4618844"/>
                  <a:pt x="2767233" y="4616231"/>
                </a:cubicBezTo>
                <a:cubicBezTo>
                  <a:pt x="2767233" y="4616231"/>
                  <a:pt x="2774892" y="4614635"/>
                  <a:pt x="2774892" y="4614635"/>
                </a:cubicBezTo>
                <a:lnTo>
                  <a:pt x="2755153" y="4613753"/>
                </a:lnTo>
                <a:close/>
                <a:moveTo>
                  <a:pt x="9661993" y="4549582"/>
                </a:moveTo>
                <a:cubicBezTo>
                  <a:pt x="9661502" y="4553047"/>
                  <a:pt x="9671790" y="4554140"/>
                  <a:pt x="9671790" y="4554140"/>
                </a:cubicBezTo>
                <a:cubicBezTo>
                  <a:pt x="9671790" y="4554140"/>
                  <a:pt x="9672283" y="4550677"/>
                  <a:pt x="9672283" y="4550677"/>
                </a:cubicBezTo>
                <a:cubicBezTo>
                  <a:pt x="9661993" y="4549582"/>
                  <a:pt x="9661993" y="4549582"/>
                  <a:pt x="9661993" y="4549582"/>
                </a:cubicBezTo>
                <a:close/>
                <a:moveTo>
                  <a:pt x="9537598" y="4543184"/>
                </a:moveTo>
                <a:cubicBezTo>
                  <a:pt x="9555421" y="4548402"/>
                  <a:pt x="9536671" y="4549728"/>
                  <a:pt x="9545352" y="4553973"/>
                </a:cubicBezTo>
                <a:cubicBezTo>
                  <a:pt x="9545352" y="4553973"/>
                  <a:pt x="9554494" y="4554945"/>
                  <a:pt x="9554494" y="4554945"/>
                </a:cubicBezTo>
                <a:cubicBezTo>
                  <a:pt x="9554030" y="4558216"/>
                  <a:pt x="9554030" y="4558216"/>
                  <a:pt x="9553565" y="4561488"/>
                </a:cubicBezTo>
                <a:cubicBezTo>
                  <a:pt x="9563173" y="4559189"/>
                  <a:pt x="9563173" y="4559189"/>
                  <a:pt x="9563637" y="4555918"/>
                </a:cubicBezTo>
                <a:cubicBezTo>
                  <a:pt x="9563637" y="4555918"/>
                  <a:pt x="9563637" y="4555918"/>
                  <a:pt x="9554494" y="4554945"/>
                </a:cubicBezTo>
                <a:cubicBezTo>
                  <a:pt x="9554958" y="4551673"/>
                  <a:pt x="9564565" y="4549374"/>
                  <a:pt x="9565030" y="4546104"/>
                </a:cubicBezTo>
                <a:cubicBezTo>
                  <a:pt x="9556350" y="4541859"/>
                  <a:pt x="9546743" y="4544158"/>
                  <a:pt x="9537598" y="4543184"/>
                </a:cubicBezTo>
                <a:close/>
                <a:moveTo>
                  <a:pt x="2831149" y="4538531"/>
                </a:moveTo>
                <a:lnTo>
                  <a:pt x="2835220" y="4538888"/>
                </a:lnTo>
                <a:cubicBezTo>
                  <a:pt x="2857279" y="4542142"/>
                  <a:pt x="2844554" y="4550864"/>
                  <a:pt x="2837837" y="4553941"/>
                </a:cubicBezTo>
                <a:cubicBezTo>
                  <a:pt x="2837837" y="4553941"/>
                  <a:pt x="2837924" y="4552015"/>
                  <a:pt x="2837924" y="4552015"/>
                </a:cubicBezTo>
                <a:lnTo>
                  <a:pt x="2829786" y="4550011"/>
                </a:lnTo>
                <a:lnTo>
                  <a:pt x="2830359" y="4540553"/>
                </a:lnTo>
                <a:close/>
                <a:moveTo>
                  <a:pt x="2817374" y="4538284"/>
                </a:moveTo>
                <a:lnTo>
                  <a:pt x="2815324" y="4547422"/>
                </a:lnTo>
                <a:lnTo>
                  <a:pt x="2815305" y="4556390"/>
                </a:lnTo>
                <a:lnTo>
                  <a:pt x="2796458" y="4554506"/>
                </a:lnTo>
                <a:lnTo>
                  <a:pt x="2779611" y="4554680"/>
                </a:lnTo>
                <a:lnTo>
                  <a:pt x="2780496" y="4552543"/>
                </a:lnTo>
                <a:lnTo>
                  <a:pt x="2784190" y="4539418"/>
                </a:lnTo>
                <a:lnTo>
                  <a:pt x="2788683" y="4539199"/>
                </a:lnTo>
                <a:cubicBezTo>
                  <a:pt x="2791517" y="4538843"/>
                  <a:pt x="2793414" y="4538445"/>
                  <a:pt x="2793414" y="4538445"/>
                </a:cubicBezTo>
                <a:cubicBezTo>
                  <a:pt x="2793414" y="4538445"/>
                  <a:pt x="2800920" y="4538781"/>
                  <a:pt x="2800920" y="4538781"/>
                </a:cubicBezTo>
                <a:cubicBezTo>
                  <a:pt x="2808423" y="4539116"/>
                  <a:pt x="2812198" y="4538802"/>
                  <a:pt x="2815033" y="4538446"/>
                </a:cubicBezTo>
                <a:close/>
                <a:moveTo>
                  <a:pt x="2823519" y="4537860"/>
                </a:moveTo>
                <a:lnTo>
                  <a:pt x="2826121" y="4538088"/>
                </a:lnTo>
                <a:lnTo>
                  <a:pt x="2825848" y="4538791"/>
                </a:lnTo>
                <a:cubicBezTo>
                  <a:pt x="2823590" y="4537909"/>
                  <a:pt x="2823590" y="4537909"/>
                  <a:pt x="2823590" y="4537909"/>
                </a:cubicBezTo>
                <a:lnTo>
                  <a:pt x="2823475" y="4537862"/>
                </a:lnTo>
                <a:close/>
                <a:moveTo>
                  <a:pt x="773606" y="4536510"/>
                </a:moveTo>
                <a:cubicBezTo>
                  <a:pt x="773004" y="4536425"/>
                  <a:pt x="772856" y="4536744"/>
                  <a:pt x="772563" y="4537381"/>
                </a:cubicBezTo>
                <a:cubicBezTo>
                  <a:pt x="772563" y="4537381"/>
                  <a:pt x="772563" y="4537381"/>
                  <a:pt x="771974" y="4538655"/>
                </a:cubicBezTo>
                <a:cubicBezTo>
                  <a:pt x="771974" y="4538655"/>
                  <a:pt x="771386" y="4539930"/>
                  <a:pt x="770796" y="4541205"/>
                </a:cubicBezTo>
                <a:cubicBezTo>
                  <a:pt x="770796" y="4541205"/>
                  <a:pt x="774442" y="4544435"/>
                  <a:pt x="774442" y="4544435"/>
                </a:cubicBezTo>
                <a:cubicBezTo>
                  <a:pt x="775030" y="4543160"/>
                  <a:pt x="775030" y="4543160"/>
                  <a:pt x="775030" y="4543160"/>
                </a:cubicBezTo>
                <a:cubicBezTo>
                  <a:pt x="775619" y="4541886"/>
                  <a:pt x="776208" y="4540611"/>
                  <a:pt x="776208" y="4540611"/>
                </a:cubicBezTo>
                <a:cubicBezTo>
                  <a:pt x="776796" y="4539336"/>
                  <a:pt x="776796" y="4539336"/>
                  <a:pt x="777386" y="4538061"/>
                </a:cubicBezTo>
                <a:cubicBezTo>
                  <a:pt x="775267" y="4537083"/>
                  <a:pt x="774210" y="4536595"/>
                  <a:pt x="773606" y="4536510"/>
                </a:cubicBezTo>
                <a:close/>
                <a:moveTo>
                  <a:pt x="9564751" y="4528274"/>
                </a:moveTo>
                <a:cubicBezTo>
                  <a:pt x="9552910" y="4527012"/>
                  <a:pt x="9543033" y="4531455"/>
                  <a:pt x="9528461" y="4529905"/>
                </a:cubicBezTo>
                <a:cubicBezTo>
                  <a:pt x="9528005" y="4533113"/>
                  <a:pt x="9525350" y="4534459"/>
                  <a:pt x="9523965" y="4535532"/>
                </a:cubicBezTo>
                <a:cubicBezTo>
                  <a:pt x="9522578" y="4536605"/>
                  <a:pt x="9522464" y="4537408"/>
                  <a:pt x="9527096" y="4539528"/>
                </a:cubicBezTo>
                <a:cubicBezTo>
                  <a:pt x="9527096" y="4539528"/>
                  <a:pt x="9526640" y="4542734"/>
                  <a:pt x="9526640" y="4542734"/>
                </a:cubicBezTo>
                <a:cubicBezTo>
                  <a:pt x="9526640" y="4542734"/>
                  <a:pt x="9536356" y="4543769"/>
                  <a:pt x="9536356" y="4543769"/>
                </a:cubicBezTo>
                <a:cubicBezTo>
                  <a:pt x="9536356" y="4543769"/>
                  <a:pt x="9536356" y="4543769"/>
                  <a:pt x="9536810" y="4540561"/>
                </a:cubicBezTo>
                <a:cubicBezTo>
                  <a:pt x="9546071" y="4544802"/>
                  <a:pt x="9557151" y="4536214"/>
                  <a:pt x="9575672" y="4544696"/>
                </a:cubicBezTo>
                <a:cubicBezTo>
                  <a:pt x="9575672" y="4544696"/>
                  <a:pt x="9565957" y="4543662"/>
                  <a:pt x="9565501" y="4546870"/>
                </a:cubicBezTo>
                <a:cubicBezTo>
                  <a:pt x="9575216" y="4547903"/>
                  <a:pt x="9574762" y="4551111"/>
                  <a:pt x="9584478" y="4552144"/>
                </a:cubicBezTo>
                <a:cubicBezTo>
                  <a:pt x="9585388" y="4545730"/>
                  <a:pt x="9595102" y="4546764"/>
                  <a:pt x="9605272" y="4544590"/>
                </a:cubicBezTo>
                <a:cubicBezTo>
                  <a:pt x="9605272" y="4544590"/>
                  <a:pt x="9605272" y="4544590"/>
                  <a:pt x="9605725" y="4541383"/>
                </a:cubicBezTo>
                <a:cubicBezTo>
                  <a:pt x="9614532" y="4548831"/>
                  <a:pt x="9625157" y="4543449"/>
                  <a:pt x="9634872" y="4544483"/>
                </a:cubicBezTo>
                <a:cubicBezTo>
                  <a:pt x="9635328" y="4541277"/>
                  <a:pt x="9625613" y="4540242"/>
                  <a:pt x="9626067" y="4537036"/>
                </a:cubicBezTo>
                <a:cubicBezTo>
                  <a:pt x="9616351" y="4536002"/>
                  <a:pt x="9606637" y="4534968"/>
                  <a:pt x="9606181" y="4538175"/>
                </a:cubicBezTo>
                <a:cubicBezTo>
                  <a:pt x="9605725" y="4541383"/>
                  <a:pt x="9596012" y="4540348"/>
                  <a:pt x="9596012" y="4540348"/>
                </a:cubicBezTo>
                <a:cubicBezTo>
                  <a:pt x="9596012" y="4540348"/>
                  <a:pt x="9585842" y="4542523"/>
                  <a:pt x="9586298" y="4539315"/>
                </a:cubicBezTo>
                <a:cubicBezTo>
                  <a:pt x="9586753" y="4536107"/>
                  <a:pt x="9596467" y="4537142"/>
                  <a:pt x="9596923" y="4533935"/>
                </a:cubicBezTo>
                <a:cubicBezTo>
                  <a:pt x="9587207" y="4532901"/>
                  <a:pt x="9597379" y="4530727"/>
                  <a:pt x="9587663" y="4529693"/>
                </a:cubicBezTo>
                <a:cubicBezTo>
                  <a:pt x="9577946" y="4528660"/>
                  <a:pt x="9577493" y="4531868"/>
                  <a:pt x="9577493" y="4531868"/>
                </a:cubicBezTo>
                <a:cubicBezTo>
                  <a:pt x="9572862" y="4529747"/>
                  <a:pt x="9568698" y="4528693"/>
                  <a:pt x="9564751" y="4528274"/>
                </a:cubicBezTo>
                <a:close/>
                <a:moveTo>
                  <a:pt x="9479271" y="4526643"/>
                </a:moveTo>
                <a:cubicBezTo>
                  <a:pt x="9484196" y="4526357"/>
                  <a:pt x="9489008" y="4526869"/>
                  <a:pt x="9488782" y="4528465"/>
                </a:cubicBezTo>
                <a:cubicBezTo>
                  <a:pt x="9488782" y="4528465"/>
                  <a:pt x="9488331" y="4531658"/>
                  <a:pt x="9488331" y="4531658"/>
                </a:cubicBezTo>
                <a:cubicBezTo>
                  <a:pt x="9488331" y="4531658"/>
                  <a:pt x="9478705" y="4530633"/>
                  <a:pt x="9478251" y="4533825"/>
                </a:cubicBezTo>
                <a:cubicBezTo>
                  <a:pt x="9478251" y="4533825"/>
                  <a:pt x="9468628" y="4532801"/>
                  <a:pt x="9468628" y="4532801"/>
                </a:cubicBezTo>
                <a:cubicBezTo>
                  <a:pt x="9469080" y="4529609"/>
                  <a:pt x="9469080" y="4529609"/>
                  <a:pt x="9469080" y="4529609"/>
                </a:cubicBezTo>
                <a:cubicBezTo>
                  <a:pt x="9469306" y="4528013"/>
                  <a:pt x="9474345" y="4526929"/>
                  <a:pt x="9479271" y="4526643"/>
                </a:cubicBezTo>
                <a:close/>
                <a:moveTo>
                  <a:pt x="784371" y="4524166"/>
                </a:moveTo>
                <a:cubicBezTo>
                  <a:pt x="782489" y="4523298"/>
                  <a:pt x="779873" y="4524022"/>
                  <a:pt x="778665" y="4525399"/>
                </a:cubicBezTo>
                <a:cubicBezTo>
                  <a:pt x="777460" y="4526775"/>
                  <a:pt x="777665" y="4528802"/>
                  <a:pt x="781429" y="4530540"/>
                </a:cubicBezTo>
                <a:cubicBezTo>
                  <a:pt x="781429" y="4530540"/>
                  <a:pt x="788134" y="4525903"/>
                  <a:pt x="784371" y="4524166"/>
                </a:cubicBezTo>
                <a:close/>
                <a:moveTo>
                  <a:pt x="2826176" y="4521940"/>
                </a:moveTo>
                <a:lnTo>
                  <a:pt x="2826043" y="4522643"/>
                </a:lnTo>
                <a:lnTo>
                  <a:pt x="2824100" y="4522557"/>
                </a:lnTo>
                <a:close/>
                <a:moveTo>
                  <a:pt x="2808950" y="4521881"/>
                </a:moveTo>
                <a:cubicBezTo>
                  <a:pt x="2816526" y="4522219"/>
                  <a:pt x="2816526" y="4522219"/>
                  <a:pt x="2816526" y="4522219"/>
                </a:cubicBezTo>
                <a:cubicBezTo>
                  <a:pt x="2816440" y="4524135"/>
                  <a:pt x="2824014" y="4524474"/>
                  <a:pt x="2824014" y="4524474"/>
                </a:cubicBezTo>
                <a:cubicBezTo>
                  <a:pt x="2824014" y="4524474"/>
                  <a:pt x="2824014" y="4524474"/>
                  <a:pt x="2824962" y="4524515"/>
                </a:cubicBezTo>
                <a:lnTo>
                  <a:pt x="2826256" y="4524573"/>
                </a:lnTo>
                <a:lnTo>
                  <a:pt x="2828990" y="4530749"/>
                </a:lnTo>
                <a:lnTo>
                  <a:pt x="2828014" y="4533249"/>
                </a:lnTo>
                <a:lnTo>
                  <a:pt x="2823777" y="4532081"/>
                </a:lnTo>
                <a:cubicBezTo>
                  <a:pt x="2823605" y="4535934"/>
                  <a:pt x="2816100" y="4535599"/>
                  <a:pt x="2801090" y="4534928"/>
                </a:cubicBezTo>
                <a:cubicBezTo>
                  <a:pt x="2801004" y="4536855"/>
                  <a:pt x="2801090" y="4534928"/>
                  <a:pt x="2801004" y="4536855"/>
                </a:cubicBezTo>
                <a:cubicBezTo>
                  <a:pt x="2793501" y="4536519"/>
                  <a:pt x="2793501" y="4536519"/>
                  <a:pt x="2793501" y="4536519"/>
                </a:cubicBezTo>
                <a:cubicBezTo>
                  <a:pt x="2789706" y="4537314"/>
                  <a:pt x="2787809" y="4537713"/>
                  <a:pt x="2785922" y="4537870"/>
                </a:cubicBezTo>
                <a:lnTo>
                  <a:pt x="2784629" y="4537854"/>
                </a:lnTo>
                <a:lnTo>
                  <a:pt x="2788847" y="4522869"/>
                </a:lnTo>
                <a:lnTo>
                  <a:pt x="2789895" y="4523669"/>
                </a:lnTo>
                <a:cubicBezTo>
                  <a:pt x="2791756" y="4524473"/>
                  <a:pt x="2793630" y="4525037"/>
                  <a:pt x="2793630" y="4525037"/>
                </a:cubicBezTo>
                <a:cubicBezTo>
                  <a:pt x="2801203" y="4525374"/>
                  <a:pt x="2808778" y="4525713"/>
                  <a:pt x="2808693" y="4527629"/>
                </a:cubicBezTo>
                <a:cubicBezTo>
                  <a:pt x="2816353" y="4526051"/>
                  <a:pt x="2808865" y="4523797"/>
                  <a:pt x="2808950" y="4521881"/>
                </a:cubicBezTo>
                <a:close/>
                <a:moveTo>
                  <a:pt x="2845572" y="4519649"/>
                </a:moveTo>
                <a:lnTo>
                  <a:pt x="2846805" y="4521528"/>
                </a:lnTo>
                <a:cubicBezTo>
                  <a:pt x="2846717" y="4523454"/>
                  <a:pt x="2839127" y="4525045"/>
                  <a:pt x="2846546" y="4527306"/>
                </a:cubicBezTo>
                <a:cubicBezTo>
                  <a:pt x="2846460" y="4529233"/>
                  <a:pt x="2853965" y="4529569"/>
                  <a:pt x="2853878" y="4531495"/>
                </a:cubicBezTo>
                <a:cubicBezTo>
                  <a:pt x="2846287" y="4533086"/>
                  <a:pt x="2846202" y="4535013"/>
                  <a:pt x="2846115" y="4536938"/>
                </a:cubicBezTo>
                <a:cubicBezTo>
                  <a:pt x="2842364" y="4536772"/>
                  <a:pt x="2839560" y="4536405"/>
                  <a:pt x="2837348" y="4535944"/>
                </a:cubicBezTo>
                <a:lnTo>
                  <a:pt x="2832702" y="4534556"/>
                </a:lnTo>
                <a:lnTo>
                  <a:pt x="2833501" y="4532512"/>
                </a:lnTo>
                <a:cubicBezTo>
                  <a:pt x="2834630" y="4532953"/>
                  <a:pt x="2834630" y="4532953"/>
                  <a:pt x="2834630" y="4532953"/>
                </a:cubicBezTo>
                <a:cubicBezTo>
                  <a:pt x="2836652" y="4530267"/>
                  <a:pt x="2838882" y="4523318"/>
                  <a:pt x="2843643" y="4520180"/>
                </a:cubicBezTo>
                <a:close/>
                <a:moveTo>
                  <a:pt x="9425851" y="4517556"/>
                </a:moveTo>
                <a:lnTo>
                  <a:pt x="9431489" y="4519129"/>
                </a:lnTo>
                <a:cubicBezTo>
                  <a:pt x="9431489" y="4519129"/>
                  <a:pt x="9429082" y="4518873"/>
                  <a:pt x="9426733" y="4518218"/>
                </a:cubicBezTo>
                <a:close/>
                <a:moveTo>
                  <a:pt x="9559304" y="4512871"/>
                </a:moveTo>
                <a:cubicBezTo>
                  <a:pt x="9559304" y="4512871"/>
                  <a:pt x="9548523" y="4515240"/>
                  <a:pt x="9548523" y="4515240"/>
                </a:cubicBezTo>
                <a:cubicBezTo>
                  <a:pt x="9558811" y="4516336"/>
                  <a:pt x="9558811" y="4516336"/>
                  <a:pt x="9569098" y="4517430"/>
                </a:cubicBezTo>
                <a:cubicBezTo>
                  <a:pt x="9569589" y="4513966"/>
                  <a:pt x="9559304" y="4512871"/>
                  <a:pt x="9559304" y="4512871"/>
                </a:cubicBezTo>
                <a:close/>
                <a:moveTo>
                  <a:pt x="3192295" y="4512052"/>
                </a:moveTo>
                <a:lnTo>
                  <a:pt x="3205581" y="4515860"/>
                </a:lnTo>
                <a:lnTo>
                  <a:pt x="3207064" y="4519232"/>
                </a:lnTo>
                <a:lnTo>
                  <a:pt x="3206851" y="4525314"/>
                </a:lnTo>
                <a:lnTo>
                  <a:pt x="3198567" y="4525353"/>
                </a:lnTo>
                <a:cubicBezTo>
                  <a:pt x="3198523" y="4526328"/>
                  <a:pt x="3198479" y="4527304"/>
                  <a:pt x="3199439" y="4528324"/>
                </a:cubicBezTo>
                <a:lnTo>
                  <a:pt x="3205979" y="4531401"/>
                </a:lnTo>
                <a:lnTo>
                  <a:pt x="3198628" y="4531701"/>
                </a:lnTo>
                <a:cubicBezTo>
                  <a:pt x="3196304" y="4531422"/>
                  <a:pt x="3194071" y="4530974"/>
                  <a:pt x="3190898" y="4531020"/>
                </a:cubicBezTo>
                <a:cubicBezTo>
                  <a:pt x="3185553" y="4539376"/>
                  <a:pt x="3199238" y="4547457"/>
                  <a:pt x="3195189" y="4556757"/>
                </a:cubicBezTo>
                <a:cubicBezTo>
                  <a:pt x="3196123" y="4558380"/>
                  <a:pt x="3198104" y="4558881"/>
                  <a:pt x="3200085" y="4559381"/>
                </a:cubicBezTo>
                <a:lnTo>
                  <a:pt x="3204967" y="4561998"/>
                </a:lnTo>
                <a:lnTo>
                  <a:pt x="3204780" y="4566193"/>
                </a:lnTo>
                <a:lnTo>
                  <a:pt x="3204463" y="4572699"/>
                </a:lnTo>
                <a:lnTo>
                  <a:pt x="3204488" y="4572735"/>
                </a:lnTo>
                <a:lnTo>
                  <a:pt x="3204422" y="4574208"/>
                </a:lnTo>
                <a:lnTo>
                  <a:pt x="3205524" y="4574302"/>
                </a:lnTo>
                <a:lnTo>
                  <a:pt x="3209570" y="4580422"/>
                </a:lnTo>
                <a:cubicBezTo>
                  <a:pt x="3201346" y="4585740"/>
                  <a:pt x="3216039" y="4593612"/>
                  <a:pt x="3213722" y="4601347"/>
                </a:cubicBezTo>
                <a:cubicBezTo>
                  <a:pt x="3216314" y="4603236"/>
                  <a:pt x="3220639" y="4603557"/>
                  <a:pt x="3222508" y="4606803"/>
                </a:cubicBezTo>
                <a:lnTo>
                  <a:pt x="3222659" y="4614265"/>
                </a:lnTo>
                <a:lnTo>
                  <a:pt x="3218588" y="4614862"/>
                </a:lnTo>
                <a:cubicBezTo>
                  <a:pt x="3214837" y="4614694"/>
                  <a:pt x="3211107" y="4614045"/>
                  <a:pt x="3211150" y="4613081"/>
                </a:cubicBezTo>
                <a:cubicBezTo>
                  <a:pt x="3211064" y="4615008"/>
                  <a:pt x="3203473" y="4616600"/>
                  <a:pt x="3203388" y="4618525"/>
                </a:cubicBezTo>
                <a:cubicBezTo>
                  <a:pt x="3195968" y="4616264"/>
                  <a:pt x="3188723" y="4610150"/>
                  <a:pt x="3196399" y="4606633"/>
                </a:cubicBezTo>
                <a:cubicBezTo>
                  <a:pt x="3188980" y="4604370"/>
                  <a:pt x="3181476" y="4604034"/>
                  <a:pt x="3181563" y="4602109"/>
                </a:cubicBezTo>
                <a:cubicBezTo>
                  <a:pt x="3174146" y="4599847"/>
                  <a:pt x="3181735" y="4598255"/>
                  <a:pt x="3181821" y="4596330"/>
                </a:cubicBezTo>
                <a:cubicBezTo>
                  <a:pt x="3204420" y="4595408"/>
                  <a:pt x="3189755" y="4587033"/>
                  <a:pt x="3197432" y="4583514"/>
                </a:cubicBezTo>
                <a:cubicBezTo>
                  <a:pt x="3175092" y="4578656"/>
                  <a:pt x="3205710" y="4566511"/>
                  <a:pt x="3183541" y="4557800"/>
                </a:cubicBezTo>
                <a:cubicBezTo>
                  <a:pt x="3183541" y="4557800"/>
                  <a:pt x="3191132" y="4556209"/>
                  <a:pt x="3191219" y="4554282"/>
                </a:cubicBezTo>
                <a:cubicBezTo>
                  <a:pt x="3191304" y="4552357"/>
                  <a:pt x="3183885" y="4550094"/>
                  <a:pt x="3183971" y="4548168"/>
                </a:cubicBezTo>
                <a:cubicBezTo>
                  <a:pt x="3191562" y="4546578"/>
                  <a:pt x="3184144" y="4544315"/>
                  <a:pt x="3184230" y="4542388"/>
                </a:cubicBezTo>
                <a:cubicBezTo>
                  <a:pt x="3176899" y="4538200"/>
                  <a:pt x="3184488" y="4536609"/>
                  <a:pt x="3184660" y="4532757"/>
                </a:cubicBezTo>
                <a:lnTo>
                  <a:pt x="3184855" y="4528388"/>
                </a:lnTo>
                <a:lnTo>
                  <a:pt x="3184874" y="4528500"/>
                </a:lnTo>
                <a:cubicBezTo>
                  <a:pt x="3189683" y="4526305"/>
                  <a:pt x="3187803" y="4523063"/>
                  <a:pt x="3192009" y="4527037"/>
                </a:cubicBezTo>
                <a:cubicBezTo>
                  <a:pt x="3190352" y="4522540"/>
                  <a:pt x="3189717" y="4517835"/>
                  <a:pt x="3188606" y="4513378"/>
                </a:cubicBezTo>
                <a:lnTo>
                  <a:pt x="3188303" y="4512788"/>
                </a:lnTo>
                <a:close/>
                <a:moveTo>
                  <a:pt x="2832276" y="4509300"/>
                </a:moveTo>
                <a:lnTo>
                  <a:pt x="2830665" y="4511635"/>
                </a:lnTo>
                <a:lnTo>
                  <a:pt x="2829444" y="4510376"/>
                </a:lnTo>
                <a:cubicBezTo>
                  <a:pt x="2828991" y="4509995"/>
                  <a:pt x="2828769" y="4509683"/>
                  <a:pt x="2829131" y="4509488"/>
                </a:cubicBezTo>
                <a:close/>
                <a:moveTo>
                  <a:pt x="2793567" y="4506100"/>
                </a:moveTo>
                <a:lnTo>
                  <a:pt x="2809799" y="4508293"/>
                </a:lnTo>
                <a:cubicBezTo>
                  <a:pt x="2802124" y="4511810"/>
                  <a:pt x="2817218" y="4510554"/>
                  <a:pt x="2817045" y="4514407"/>
                </a:cubicBezTo>
                <a:cubicBezTo>
                  <a:pt x="2820799" y="4514575"/>
                  <a:pt x="2822696" y="4514177"/>
                  <a:pt x="2824593" y="4513779"/>
                </a:cubicBezTo>
                <a:lnTo>
                  <a:pt x="2829466" y="4513373"/>
                </a:lnTo>
                <a:lnTo>
                  <a:pt x="2827164" y="4516710"/>
                </a:lnTo>
                <a:lnTo>
                  <a:pt x="2826368" y="4520923"/>
                </a:lnTo>
                <a:lnTo>
                  <a:pt x="2824185" y="4520640"/>
                </a:lnTo>
                <a:cubicBezTo>
                  <a:pt x="2816610" y="4520302"/>
                  <a:pt x="2816610" y="4520302"/>
                  <a:pt x="2816610" y="4520302"/>
                </a:cubicBezTo>
                <a:cubicBezTo>
                  <a:pt x="2809036" y="4519964"/>
                  <a:pt x="2809036" y="4519964"/>
                  <a:pt x="2809036" y="4519964"/>
                </a:cubicBezTo>
                <a:cubicBezTo>
                  <a:pt x="2805247" y="4519795"/>
                  <a:pt x="2799567" y="4519541"/>
                  <a:pt x="2794822" y="4519569"/>
                </a:cubicBezTo>
                <a:lnTo>
                  <a:pt x="2789706" y="4519822"/>
                </a:lnTo>
                <a:lnTo>
                  <a:pt x="2791115" y="4514810"/>
                </a:lnTo>
                <a:lnTo>
                  <a:pt x="2794494" y="4515649"/>
                </a:lnTo>
                <a:cubicBezTo>
                  <a:pt x="2798480" y="4516350"/>
                  <a:pt x="2802492" y="4516530"/>
                  <a:pt x="2802538" y="4515485"/>
                </a:cubicBezTo>
                <a:cubicBezTo>
                  <a:pt x="2802584" y="4514440"/>
                  <a:pt x="2800602" y="4513827"/>
                  <a:pt x="2797606" y="4513431"/>
                </a:cubicBezTo>
                <a:lnTo>
                  <a:pt x="2791619" y="4513022"/>
                </a:lnTo>
                <a:close/>
                <a:moveTo>
                  <a:pt x="9717209" y="4503886"/>
                </a:moveTo>
                <a:cubicBezTo>
                  <a:pt x="9711818" y="4505071"/>
                  <a:pt x="9706306" y="4507123"/>
                  <a:pt x="9704715" y="4509151"/>
                </a:cubicBezTo>
                <a:cubicBezTo>
                  <a:pt x="9703119" y="4511179"/>
                  <a:pt x="9705447" y="4513184"/>
                  <a:pt x="9715734" y="4514279"/>
                </a:cubicBezTo>
                <a:cubicBezTo>
                  <a:pt x="9715734" y="4514279"/>
                  <a:pt x="9726512" y="4511909"/>
                  <a:pt x="9727004" y="4508445"/>
                </a:cubicBezTo>
                <a:cubicBezTo>
                  <a:pt x="9716717" y="4507350"/>
                  <a:pt x="9716717" y="4507350"/>
                  <a:pt x="9717209" y="4503886"/>
                </a:cubicBezTo>
                <a:close/>
                <a:moveTo>
                  <a:pt x="801184" y="4487747"/>
                </a:moveTo>
                <a:cubicBezTo>
                  <a:pt x="800302" y="4489658"/>
                  <a:pt x="797832" y="4490065"/>
                  <a:pt x="796451" y="4490587"/>
                </a:cubicBezTo>
                <a:cubicBezTo>
                  <a:pt x="795067" y="4491108"/>
                  <a:pt x="794772" y="4491746"/>
                  <a:pt x="798243" y="4494120"/>
                </a:cubicBezTo>
                <a:cubicBezTo>
                  <a:pt x="803182" y="4493308"/>
                  <a:pt x="804947" y="4489483"/>
                  <a:pt x="801184" y="4487747"/>
                </a:cubicBezTo>
                <a:close/>
                <a:moveTo>
                  <a:pt x="2822952" y="4487647"/>
                </a:moveTo>
                <a:lnTo>
                  <a:pt x="2824817" y="4487730"/>
                </a:lnTo>
                <a:cubicBezTo>
                  <a:pt x="2825754" y="4487773"/>
                  <a:pt x="2825754" y="4487773"/>
                  <a:pt x="2825754" y="4487773"/>
                </a:cubicBezTo>
                <a:lnTo>
                  <a:pt x="2831925" y="4488049"/>
                </a:lnTo>
                <a:lnTo>
                  <a:pt x="2834068" y="4489248"/>
                </a:lnTo>
                <a:lnTo>
                  <a:pt x="2834143" y="4489353"/>
                </a:lnTo>
                <a:lnTo>
                  <a:pt x="2834756" y="4489633"/>
                </a:lnTo>
                <a:lnTo>
                  <a:pt x="2835731" y="4490179"/>
                </a:lnTo>
                <a:lnTo>
                  <a:pt x="2837983" y="4492696"/>
                </a:lnTo>
                <a:lnTo>
                  <a:pt x="2832072" y="4493604"/>
                </a:lnTo>
                <a:lnTo>
                  <a:pt x="2821016" y="4493299"/>
                </a:lnTo>
                <a:lnTo>
                  <a:pt x="2821247" y="4492180"/>
                </a:lnTo>
                <a:cubicBezTo>
                  <a:pt x="2821247" y="4492180"/>
                  <a:pt x="2821912" y="4488944"/>
                  <a:pt x="2821912" y="4488944"/>
                </a:cubicBezTo>
                <a:close/>
                <a:moveTo>
                  <a:pt x="2826013" y="4481994"/>
                </a:moveTo>
                <a:cubicBezTo>
                  <a:pt x="2825928" y="4483919"/>
                  <a:pt x="2840935" y="4484589"/>
                  <a:pt x="2840848" y="4486516"/>
                </a:cubicBezTo>
                <a:cubicBezTo>
                  <a:pt x="2833344" y="4486181"/>
                  <a:pt x="2825928" y="4483919"/>
                  <a:pt x="2825840" y="4485846"/>
                </a:cubicBezTo>
                <a:cubicBezTo>
                  <a:pt x="2825840" y="4485846"/>
                  <a:pt x="2825840" y="4485846"/>
                  <a:pt x="2824902" y="4485805"/>
                </a:cubicBezTo>
                <a:lnTo>
                  <a:pt x="2824448" y="4485784"/>
                </a:lnTo>
                <a:lnTo>
                  <a:pt x="2826347" y="4483416"/>
                </a:lnTo>
                <a:lnTo>
                  <a:pt x="2825611" y="4482153"/>
                </a:lnTo>
                <a:close/>
                <a:moveTo>
                  <a:pt x="9676748" y="4481624"/>
                </a:moveTo>
                <a:cubicBezTo>
                  <a:pt x="9673101" y="4482031"/>
                  <a:pt x="9670520" y="4483347"/>
                  <a:pt x="9670076" y="4486482"/>
                </a:cubicBezTo>
                <a:cubicBezTo>
                  <a:pt x="9670076" y="4486482"/>
                  <a:pt x="9660646" y="4485479"/>
                  <a:pt x="9660646" y="4485479"/>
                </a:cubicBezTo>
                <a:cubicBezTo>
                  <a:pt x="9660646" y="4485479"/>
                  <a:pt x="9660646" y="4485479"/>
                  <a:pt x="9660201" y="4488612"/>
                </a:cubicBezTo>
                <a:cubicBezTo>
                  <a:pt x="9660201" y="4488612"/>
                  <a:pt x="9660646" y="4485479"/>
                  <a:pt x="9670076" y="4486482"/>
                </a:cubicBezTo>
                <a:cubicBezTo>
                  <a:pt x="9669632" y="4489616"/>
                  <a:pt x="9678617" y="4493753"/>
                  <a:pt x="9668742" y="4495884"/>
                </a:cubicBezTo>
                <a:cubicBezTo>
                  <a:pt x="9659312" y="4494880"/>
                  <a:pt x="9659756" y="4491747"/>
                  <a:pt x="9659312" y="4494880"/>
                </a:cubicBezTo>
                <a:cubicBezTo>
                  <a:pt x="9658422" y="4501148"/>
                  <a:pt x="9668297" y="4499018"/>
                  <a:pt x="9686711" y="4504158"/>
                </a:cubicBezTo>
                <a:cubicBezTo>
                  <a:pt x="9687156" y="4501024"/>
                  <a:pt x="9688045" y="4494756"/>
                  <a:pt x="9698364" y="4489491"/>
                </a:cubicBezTo>
                <a:cubicBezTo>
                  <a:pt x="9688934" y="4488488"/>
                  <a:pt x="9699254" y="4483223"/>
                  <a:pt x="9689824" y="4482220"/>
                </a:cubicBezTo>
                <a:cubicBezTo>
                  <a:pt x="9685111" y="4481718"/>
                  <a:pt x="9680395" y="4481216"/>
                  <a:pt x="9676748" y="4481624"/>
                </a:cubicBezTo>
                <a:close/>
                <a:moveTo>
                  <a:pt x="9619416" y="4478636"/>
                </a:moveTo>
                <a:cubicBezTo>
                  <a:pt x="9615667" y="4477456"/>
                  <a:pt x="9613096" y="4477183"/>
                  <a:pt x="9612658" y="4480262"/>
                </a:cubicBezTo>
                <a:cubicBezTo>
                  <a:pt x="9612658" y="4480262"/>
                  <a:pt x="9612658" y="4480262"/>
                  <a:pt x="9612222" y="4483341"/>
                </a:cubicBezTo>
                <a:cubicBezTo>
                  <a:pt x="9617584" y="4482349"/>
                  <a:pt x="9622727" y="4482896"/>
                  <a:pt x="9626586" y="4483306"/>
                </a:cubicBezTo>
                <a:cubicBezTo>
                  <a:pt x="9630444" y="4483718"/>
                  <a:pt x="9633014" y="4483990"/>
                  <a:pt x="9633231" y="4482451"/>
                </a:cubicBezTo>
                <a:cubicBezTo>
                  <a:pt x="9628089" y="4481904"/>
                  <a:pt x="9623164" y="4479817"/>
                  <a:pt x="9619416" y="4478636"/>
                </a:cubicBezTo>
                <a:close/>
                <a:moveTo>
                  <a:pt x="805339" y="4477513"/>
                </a:moveTo>
                <a:cubicBezTo>
                  <a:pt x="804162" y="4480064"/>
                  <a:pt x="803573" y="4481338"/>
                  <a:pt x="802985" y="4482613"/>
                </a:cubicBezTo>
                <a:cubicBezTo>
                  <a:pt x="817919" y="4491054"/>
                  <a:pt x="816981" y="4482890"/>
                  <a:pt x="805339" y="4477513"/>
                </a:cubicBezTo>
                <a:close/>
                <a:moveTo>
                  <a:pt x="2811347" y="4473617"/>
                </a:moveTo>
                <a:cubicBezTo>
                  <a:pt x="2811091" y="4479396"/>
                  <a:pt x="2826272" y="4476214"/>
                  <a:pt x="2833775" y="4476548"/>
                </a:cubicBezTo>
                <a:cubicBezTo>
                  <a:pt x="2833688" y="4478475"/>
                  <a:pt x="2833688" y="4478475"/>
                  <a:pt x="2826099" y="4480066"/>
                </a:cubicBezTo>
                <a:cubicBezTo>
                  <a:pt x="2826099" y="4480066"/>
                  <a:pt x="2826013" y="4481994"/>
                  <a:pt x="2826013" y="4481994"/>
                </a:cubicBezTo>
                <a:lnTo>
                  <a:pt x="2825475" y="4481920"/>
                </a:lnTo>
                <a:lnTo>
                  <a:pt x="2823909" y="4479234"/>
                </a:lnTo>
                <a:lnTo>
                  <a:pt x="2819144" y="4481054"/>
                </a:lnTo>
                <a:lnTo>
                  <a:pt x="2817488" y="4480828"/>
                </a:lnTo>
                <a:cubicBezTo>
                  <a:pt x="2814504" y="4480604"/>
                  <a:pt x="2813346" y="4480870"/>
                  <a:pt x="2813629" y="4481402"/>
                </a:cubicBezTo>
                <a:lnTo>
                  <a:pt x="2815728" y="4482357"/>
                </a:lnTo>
                <a:lnTo>
                  <a:pt x="2815557" y="4482423"/>
                </a:lnTo>
                <a:cubicBezTo>
                  <a:pt x="2814244" y="4483456"/>
                  <a:pt x="2814078" y="4484266"/>
                  <a:pt x="2814078" y="4484266"/>
                </a:cubicBezTo>
                <a:cubicBezTo>
                  <a:pt x="2814078" y="4484266"/>
                  <a:pt x="2813412" y="4487503"/>
                  <a:pt x="2821912" y="4488944"/>
                </a:cubicBezTo>
                <a:cubicBezTo>
                  <a:pt x="2817661" y="4488224"/>
                  <a:pt x="2815371" y="4488671"/>
                  <a:pt x="2814142" y="4489301"/>
                </a:cubicBezTo>
                <a:lnTo>
                  <a:pt x="2812823" y="4490660"/>
                </a:lnTo>
                <a:lnTo>
                  <a:pt x="2811555" y="4490034"/>
                </a:lnTo>
                <a:cubicBezTo>
                  <a:pt x="2808785" y="4488945"/>
                  <a:pt x="2806951" y="4487897"/>
                  <a:pt x="2810747" y="4487102"/>
                </a:cubicBezTo>
                <a:lnTo>
                  <a:pt x="2799277" y="4485811"/>
                </a:lnTo>
                <a:lnTo>
                  <a:pt x="2800420" y="4481750"/>
                </a:lnTo>
                <a:lnTo>
                  <a:pt x="2802624" y="4480094"/>
                </a:lnTo>
                <a:lnTo>
                  <a:pt x="2803468" y="4477872"/>
                </a:lnTo>
                <a:lnTo>
                  <a:pt x="2805433" y="4477511"/>
                </a:lnTo>
                <a:cubicBezTo>
                  <a:pt x="2805967" y="4476560"/>
                  <a:pt x="2806361" y="4475555"/>
                  <a:pt x="2808616" y="4476437"/>
                </a:cubicBezTo>
                <a:lnTo>
                  <a:pt x="2806174" y="4474702"/>
                </a:lnTo>
                <a:lnTo>
                  <a:pt x="2807553" y="4474413"/>
                </a:lnTo>
                <a:cubicBezTo>
                  <a:pt x="2809451" y="4474015"/>
                  <a:pt x="2811347" y="4473617"/>
                  <a:pt x="2811347" y="4473617"/>
                </a:cubicBezTo>
                <a:close/>
                <a:moveTo>
                  <a:pt x="808702" y="4470231"/>
                </a:moveTo>
                <a:cubicBezTo>
                  <a:pt x="807546" y="4472734"/>
                  <a:pt x="811427" y="4474526"/>
                  <a:pt x="810271" y="4477031"/>
                </a:cubicBezTo>
                <a:cubicBezTo>
                  <a:pt x="821912" y="4482405"/>
                  <a:pt x="812005" y="4473274"/>
                  <a:pt x="808702" y="4470231"/>
                </a:cubicBezTo>
                <a:close/>
                <a:moveTo>
                  <a:pt x="918774" y="4469136"/>
                </a:moveTo>
                <a:cubicBezTo>
                  <a:pt x="917009" y="4472959"/>
                  <a:pt x="920773" y="4474698"/>
                  <a:pt x="915832" y="4475509"/>
                </a:cubicBezTo>
                <a:cubicBezTo>
                  <a:pt x="923358" y="4478984"/>
                  <a:pt x="930063" y="4474348"/>
                  <a:pt x="918774" y="4469136"/>
                </a:cubicBezTo>
                <a:close/>
                <a:moveTo>
                  <a:pt x="928262" y="4459709"/>
                </a:moveTo>
                <a:cubicBezTo>
                  <a:pt x="926497" y="4463533"/>
                  <a:pt x="925908" y="4464807"/>
                  <a:pt x="928847" y="4467711"/>
                </a:cubicBezTo>
                <a:cubicBezTo>
                  <a:pt x="929437" y="4466436"/>
                  <a:pt x="935319" y="4462967"/>
                  <a:pt x="928262" y="4459709"/>
                </a:cubicBezTo>
                <a:close/>
                <a:moveTo>
                  <a:pt x="3174570" y="4456939"/>
                </a:moveTo>
                <a:cubicBezTo>
                  <a:pt x="3179250" y="4460818"/>
                  <a:pt x="3182659" y="4465185"/>
                  <a:pt x="3185380" y="4469919"/>
                </a:cubicBezTo>
                <a:lnTo>
                  <a:pt x="3191156" y="4483044"/>
                </a:lnTo>
                <a:lnTo>
                  <a:pt x="3190605" y="4483700"/>
                </a:lnTo>
                <a:cubicBezTo>
                  <a:pt x="3190551" y="4484919"/>
                  <a:pt x="3190507" y="4485894"/>
                  <a:pt x="3186899" y="4486710"/>
                </a:cubicBezTo>
                <a:lnTo>
                  <a:pt x="3193281" y="4487876"/>
                </a:lnTo>
                <a:lnTo>
                  <a:pt x="3199740" y="4502568"/>
                </a:lnTo>
                <a:lnTo>
                  <a:pt x="3199587" y="4502498"/>
                </a:lnTo>
                <a:cubicBezTo>
                  <a:pt x="3195492" y="4504235"/>
                  <a:pt x="3195427" y="4505672"/>
                  <a:pt x="3195363" y="4507109"/>
                </a:cubicBezTo>
                <a:lnTo>
                  <a:pt x="3191442" y="4511392"/>
                </a:lnTo>
                <a:lnTo>
                  <a:pt x="3186872" y="4509999"/>
                </a:lnTo>
                <a:lnTo>
                  <a:pt x="3182361" y="4501209"/>
                </a:lnTo>
                <a:cubicBezTo>
                  <a:pt x="3182073" y="4500059"/>
                  <a:pt x="3182073" y="4500059"/>
                  <a:pt x="3182073" y="4500059"/>
                </a:cubicBezTo>
                <a:cubicBezTo>
                  <a:pt x="3183173" y="4498019"/>
                  <a:pt x="3182528" y="4495431"/>
                  <a:pt x="3181338" y="4492803"/>
                </a:cubicBezTo>
                <a:lnTo>
                  <a:pt x="3178989" y="4488416"/>
                </a:lnTo>
                <a:lnTo>
                  <a:pt x="3179136" y="4488113"/>
                </a:lnTo>
                <a:lnTo>
                  <a:pt x="3178693" y="4487859"/>
                </a:lnTo>
                <a:lnTo>
                  <a:pt x="3177330" y="4485314"/>
                </a:lnTo>
                <a:lnTo>
                  <a:pt x="3175054" y="4485781"/>
                </a:lnTo>
                <a:lnTo>
                  <a:pt x="3171804" y="4483925"/>
                </a:lnTo>
                <a:cubicBezTo>
                  <a:pt x="3171804" y="4483925"/>
                  <a:pt x="3179395" y="4482333"/>
                  <a:pt x="3179481" y="4480407"/>
                </a:cubicBezTo>
                <a:cubicBezTo>
                  <a:pt x="3179481" y="4480407"/>
                  <a:pt x="3171975" y="4480072"/>
                  <a:pt x="3172062" y="4478145"/>
                </a:cubicBezTo>
                <a:cubicBezTo>
                  <a:pt x="3179651" y="4476554"/>
                  <a:pt x="3172320" y="4472366"/>
                  <a:pt x="3172407" y="4470440"/>
                </a:cubicBezTo>
                <a:lnTo>
                  <a:pt x="3172619" y="4465673"/>
                </a:lnTo>
                <a:lnTo>
                  <a:pt x="3172629" y="4465655"/>
                </a:lnTo>
                <a:cubicBezTo>
                  <a:pt x="3174093" y="4462481"/>
                  <a:pt x="3175144" y="4459241"/>
                  <a:pt x="3174570" y="4456939"/>
                </a:cubicBezTo>
                <a:close/>
                <a:moveTo>
                  <a:pt x="9562135" y="4456108"/>
                </a:moveTo>
                <a:cubicBezTo>
                  <a:pt x="9559512" y="4456195"/>
                  <a:pt x="9556838" y="4456643"/>
                  <a:pt x="9556634" y="4458086"/>
                </a:cubicBezTo>
                <a:cubicBezTo>
                  <a:pt x="9561571" y="4460077"/>
                  <a:pt x="9569185" y="4461620"/>
                  <a:pt x="9575665" y="4461943"/>
                </a:cubicBezTo>
                <a:cubicBezTo>
                  <a:pt x="9582145" y="4462267"/>
                  <a:pt x="9587493" y="4461370"/>
                  <a:pt x="9587903" y="4458484"/>
                </a:cubicBezTo>
                <a:cubicBezTo>
                  <a:pt x="9577618" y="4457389"/>
                  <a:pt x="9567330" y="4456294"/>
                  <a:pt x="9567330" y="4456294"/>
                </a:cubicBezTo>
                <a:cubicBezTo>
                  <a:pt x="9567330" y="4456294"/>
                  <a:pt x="9564759" y="4456021"/>
                  <a:pt x="9562135" y="4456108"/>
                </a:cubicBezTo>
                <a:close/>
                <a:moveTo>
                  <a:pt x="821637" y="4453338"/>
                </a:moveTo>
                <a:cubicBezTo>
                  <a:pt x="820544" y="4455705"/>
                  <a:pt x="819450" y="4458072"/>
                  <a:pt x="823685" y="4460027"/>
                </a:cubicBezTo>
                <a:cubicBezTo>
                  <a:pt x="824778" y="4457659"/>
                  <a:pt x="830650" y="4456063"/>
                  <a:pt x="821637" y="4453338"/>
                </a:cubicBezTo>
                <a:close/>
                <a:moveTo>
                  <a:pt x="9765172" y="4450388"/>
                </a:moveTo>
                <a:cubicBezTo>
                  <a:pt x="9755570" y="4449366"/>
                  <a:pt x="9752828" y="4451536"/>
                  <a:pt x="9754883" y="4454215"/>
                </a:cubicBezTo>
                <a:cubicBezTo>
                  <a:pt x="9756939" y="4456896"/>
                  <a:pt x="9763796" y="4460086"/>
                  <a:pt x="9773398" y="4461109"/>
                </a:cubicBezTo>
                <a:cubicBezTo>
                  <a:pt x="9772939" y="4464341"/>
                  <a:pt x="9772939" y="4464341"/>
                  <a:pt x="9772479" y="4467574"/>
                </a:cubicBezTo>
                <a:cubicBezTo>
                  <a:pt x="9777280" y="4468084"/>
                  <a:pt x="9780337" y="4467999"/>
                  <a:pt x="9782381" y="4467550"/>
                </a:cubicBezTo>
                <a:cubicBezTo>
                  <a:pt x="9788512" y="4466204"/>
                  <a:pt x="9785513" y="4461577"/>
                  <a:pt x="9793057" y="4459918"/>
                </a:cubicBezTo>
                <a:cubicBezTo>
                  <a:pt x="9783915" y="4455663"/>
                  <a:pt x="9764254" y="4456854"/>
                  <a:pt x="9765172" y="4450388"/>
                </a:cubicBezTo>
                <a:close/>
                <a:moveTo>
                  <a:pt x="826387" y="4443049"/>
                </a:moveTo>
                <a:cubicBezTo>
                  <a:pt x="825231" y="4445552"/>
                  <a:pt x="824652" y="4446804"/>
                  <a:pt x="828308" y="4450012"/>
                </a:cubicBezTo>
                <a:cubicBezTo>
                  <a:pt x="833697" y="4449463"/>
                  <a:pt x="834854" y="4446958"/>
                  <a:pt x="826387" y="4443049"/>
                </a:cubicBezTo>
                <a:close/>
                <a:moveTo>
                  <a:pt x="9667106" y="4439953"/>
                </a:moveTo>
                <a:cubicBezTo>
                  <a:pt x="9656360" y="4442092"/>
                  <a:pt x="9666188" y="4446420"/>
                  <a:pt x="9655442" y="4448559"/>
                </a:cubicBezTo>
                <a:cubicBezTo>
                  <a:pt x="9654984" y="4451790"/>
                  <a:pt x="9654984" y="4451790"/>
                  <a:pt x="9664813" y="4456119"/>
                </a:cubicBezTo>
                <a:cubicBezTo>
                  <a:pt x="9675559" y="4453980"/>
                  <a:pt x="9687681" y="4442143"/>
                  <a:pt x="9667106" y="4439953"/>
                </a:cubicBezTo>
                <a:close/>
                <a:moveTo>
                  <a:pt x="2797878" y="4439872"/>
                </a:moveTo>
                <a:cubicBezTo>
                  <a:pt x="2789766" y="4441605"/>
                  <a:pt x="2805619" y="4446502"/>
                  <a:pt x="2805806" y="4442321"/>
                </a:cubicBezTo>
                <a:cubicBezTo>
                  <a:pt x="2797785" y="4441962"/>
                  <a:pt x="2805898" y="4440230"/>
                  <a:pt x="2797878" y="4439872"/>
                </a:cubicBezTo>
                <a:close/>
                <a:moveTo>
                  <a:pt x="3166364" y="4437354"/>
                </a:moveTo>
                <a:cubicBezTo>
                  <a:pt x="3173783" y="4439616"/>
                  <a:pt x="3166193" y="4441208"/>
                  <a:pt x="3173610" y="4443470"/>
                </a:cubicBezTo>
                <a:lnTo>
                  <a:pt x="3175710" y="4443257"/>
                </a:lnTo>
                <a:lnTo>
                  <a:pt x="3175742" y="4444599"/>
                </a:lnTo>
                <a:lnTo>
                  <a:pt x="3166835" y="4446428"/>
                </a:lnTo>
                <a:lnTo>
                  <a:pt x="3168835" y="4445186"/>
                </a:lnTo>
                <a:cubicBezTo>
                  <a:pt x="3169816" y="4444266"/>
                  <a:pt x="3169859" y="4443302"/>
                  <a:pt x="3166107" y="4443133"/>
                </a:cubicBezTo>
                <a:cubicBezTo>
                  <a:pt x="3173697" y="4441543"/>
                  <a:pt x="3166279" y="4439281"/>
                  <a:pt x="3166364" y="4437354"/>
                </a:cubicBezTo>
                <a:close/>
                <a:moveTo>
                  <a:pt x="9325962" y="4436614"/>
                </a:moveTo>
                <a:cubicBezTo>
                  <a:pt x="9325962" y="4436614"/>
                  <a:pt x="9325962" y="4436614"/>
                  <a:pt x="9335585" y="4437636"/>
                </a:cubicBezTo>
                <a:cubicBezTo>
                  <a:pt x="9335585" y="4437636"/>
                  <a:pt x="9345210" y="4438661"/>
                  <a:pt x="9345210" y="4438661"/>
                </a:cubicBezTo>
                <a:cubicBezTo>
                  <a:pt x="9335134" y="4440830"/>
                  <a:pt x="9325055" y="4442998"/>
                  <a:pt x="9325508" y="4439806"/>
                </a:cubicBezTo>
                <a:cubicBezTo>
                  <a:pt x="9325508" y="4439806"/>
                  <a:pt x="9325508" y="4439806"/>
                  <a:pt x="9325962" y="4436614"/>
                </a:cubicBezTo>
                <a:close/>
                <a:moveTo>
                  <a:pt x="9365026" y="4434771"/>
                </a:moveTo>
                <a:cubicBezTo>
                  <a:pt x="9365026" y="4434771"/>
                  <a:pt x="9354328" y="4436563"/>
                  <a:pt x="9353920" y="4439450"/>
                </a:cubicBezTo>
                <a:cubicBezTo>
                  <a:pt x="9354226" y="4437284"/>
                  <a:pt x="9365645" y="4439598"/>
                  <a:pt x="9371508" y="4439672"/>
                </a:cubicBezTo>
                <a:cubicBezTo>
                  <a:pt x="9373462" y="4439698"/>
                  <a:pt x="9374800" y="4439474"/>
                  <a:pt x="9374902" y="4438752"/>
                </a:cubicBezTo>
                <a:cubicBezTo>
                  <a:pt x="9364617" y="4437657"/>
                  <a:pt x="9364617" y="4437657"/>
                  <a:pt x="9365026" y="4434771"/>
                </a:cubicBezTo>
                <a:close/>
                <a:moveTo>
                  <a:pt x="2820843" y="4434548"/>
                </a:moveTo>
                <a:lnTo>
                  <a:pt x="2828079" y="4435758"/>
                </a:lnTo>
                <a:cubicBezTo>
                  <a:pt x="2827906" y="4439611"/>
                  <a:pt x="2835237" y="4443798"/>
                  <a:pt x="2835152" y="4445725"/>
                </a:cubicBezTo>
                <a:cubicBezTo>
                  <a:pt x="2835066" y="4447652"/>
                  <a:pt x="2827563" y="4447317"/>
                  <a:pt x="2827563" y="4447317"/>
                </a:cubicBezTo>
                <a:cubicBezTo>
                  <a:pt x="2842568" y="4447988"/>
                  <a:pt x="2827389" y="4451169"/>
                  <a:pt x="2842398" y="4451839"/>
                </a:cubicBezTo>
                <a:cubicBezTo>
                  <a:pt x="2834893" y="4451504"/>
                  <a:pt x="2834807" y="4453432"/>
                  <a:pt x="2834807" y="4453432"/>
                </a:cubicBezTo>
                <a:cubicBezTo>
                  <a:pt x="2827304" y="4453096"/>
                  <a:pt x="2821654" y="4453326"/>
                  <a:pt x="2816941" y="4453598"/>
                </a:cubicBezTo>
                <a:lnTo>
                  <a:pt x="2812062" y="4453765"/>
                </a:lnTo>
                <a:lnTo>
                  <a:pt x="2815118" y="4447080"/>
                </a:lnTo>
                <a:lnTo>
                  <a:pt x="2816302" y="4447211"/>
                </a:lnTo>
                <a:cubicBezTo>
                  <a:pt x="2819877" y="4447136"/>
                  <a:pt x="2823463" y="4446832"/>
                  <a:pt x="2827027" y="4446992"/>
                </a:cubicBezTo>
                <a:cubicBezTo>
                  <a:pt x="2827027" y="4446992"/>
                  <a:pt x="2827027" y="4446992"/>
                  <a:pt x="2827112" y="4445134"/>
                </a:cubicBezTo>
                <a:lnTo>
                  <a:pt x="2816397" y="4444281"/>
                </a:lnTo>
                <a:close/>
                <a:moveTo>
                  <a:pt x="2798365" y="4428655"/>
                </a:moveTo>
                <a:lnTo>
                  <a:pt x="2810352" y="4432795"/>
                </a:lnTo>
                <a:lnTo>
                  <a:pt x="2812199" y="4433103"/>
                </a:lnTo>
                <a:lnTo>
                  <a:pt x="2806489" y="4445601"/>
                </a:lnTo>
                <a:lnTo>
                  <a:pt x="2805640" y="4446037"/>
                </a:lnTo>
                <a:lnTo>
                  <a:pt x="2806259" y="4446104"/>
                </a:lnTo>
                <a:lnTo>
                  <a:pt x="2802957" y="4453331"/>
                </a:lnTo>
                <a:lnTo>
                  <a:pt x="2801241" y="4452656"/>
                </a:lnTo>
                <a:cubicBezTo>
                  <a:pt x="2797052" y="4451745"/>
                  <a:pt x="2790050" y="4450709"/>
                  <a:pt x="2785905" y="4448834"/>
                </a:cubicBezTo>
                <a:lnTo>
                  <a:pt x="2784738" y="4447611"/>
                </a:lnTo>
                <a:lnTo>
                  <a:pt x="2790198" y="4446065"/>
                </a:lnTo>
                <a:cubicBezTo>
                  <a:pt x="2794995" y="4443304"/>
                  <a:pt x="2794239" y="4438374"/>
                  <a:pt x="2794120" y="4433693"/>
                </a:cubicBezTo>
                <a:lnTo>
                  <a:pt x="2794988" y="4432368"/>
                </a:lnTo>
                <a:lnTo>
                  <a:pt x="2798220" y="4432207"/>
                </a:lnTo>
                <a:cubicBezTo>
                  <a:pt x="2798220" y="4432207"/>
                  <a:pt x="2798314" y="4430116"/>
                  <a:pt x="2798314" y="4430116"/>
                </a:cubicBezTo>
                <a:lnTo>
                  <a:pt x="2796402" y="4430208"/>
                </a:lnTo>
                <a:lnTo>
                  <a:pt x="2796537" y="4430002"/>
                </a:lnTo>
                <a:close/>
                <a:moveTo>
                  <a:pt x="9698383" y="4428044"/>
                </a:moveTo>
                <a:cubicBezTo>
                  <a:pt x="9697973" y="4430931"/>
                  <a:pt x="9689401" y="4430019"/>
                  <a:pt x="9689401" y="4430019"/>
                </a:cubicBezTo>
                <a:cubicBezTo>
                  <a:pt x="9693482" y="4431918"/>
                  <a:pt x="9697768" y="4432375"/>
                  <a:pt x="9701085" y="4431995"/>
                </a:cubicBezTo>
                <a:cubicBezTo>
                  <a:pt x="9704402" y="4431615"/>
                  <a:pt x="9706752" y="4430401"/>
                  <a:pt x="9706955" y="4428957"/>
                </a:cubicBezTo>
                <a:cubicBezTo>
                  <a:pt x="9698383" y="4428044"/>
                  <a:pt x="9698383" y="4428044"/>
                  <a:pt x="9698383" y="4428044"/>
                </a:cubicBezTo>
                <a:close/>
                <a:moveTo>
                  <a:pt x="9484391" y="4427546"/>
                </a:moveTo>
                <a:cubicBezTo>
                  <a:pt x="9483900" y="4431010"/>
                  <a:pt x="9483900" y="4431010"/>
                  <a:pt x="9483410" y="4434474"/>
                </a:cubicBezTo>
                <a:cubicBezTo>
                  <a:pt x="9493697" y="4435568"/>
                  <a:pt x="9494188" y="4432104"/>
                  <a:pt x="9504473" y="4433199"/>
                </a:cubicBezTo>
                <a:cubicBezTo>
                  <a:pt x="9494188" y="4432104"/>
                  <a:pt x="9494679" y="4428641"/>
                  <a:pt x="9484391" y="4427546"/>
                </a:cubicBezTo>
                <a:close/>
                <a:moveTo>
                  <a:pt x="3172077" y="4425186"/>
                </a:moveTo>
                <a:cubicBezTo>
                  <a:pt x="3171140" y="4424633"/>
                  <a:pt x="3170309" y="4424507"/>
                  <a:pt x="3170224" y="4426310"/>
                </a:cubicBezTo>
                <a:cubicBezTo>
                  <a:pt x="3172253" y="4425894"/>
                  <a:pt x="3175409" y="4430007"/>
                  <a:pt x="3174564" y="4426610"/>
                </a:cubicBezTo>
                <a:cubicBezTo>
                  <a:pt x="3174056" y="4426714"/>
                  <a:pt x="3173012" y="4425737"/>
                  <a:pt x="3172077" y="4425186"/>
                </a:cubicBezTo>
                <a:close/>
                <a:moveTo>
                  <a:pt x="848383" y="4420127"/>
                </a:moveTo>
                <a:cubicBezTo>
                  <a:pt x="846729" y="4421238"/>
                  <a:pt x="845872" y="4423091"/>
                  <a:pt x="845304" y="4424326"/>
                </a:cubicBezTo>
                <a:cubicBezTo>
                  <a:pt x="856022" y="4430774"/>
                  <a:pt x="854541" y="4424094"/>
                  <a:pt x="856252" y="4420387"/>
                </a:cubicBezTo>
                <a:cubicBezTo>
                  <a:pt x="852489" y="4418650"/>
                  <a:pt x="850037" y="4419017"/>
                  <a:pt x="848383" y="4420127"/>
                </a:cubicBezTo>
                <a:close/>
                <a:moveTo>
                  <a:pt x="3159634" y="4419682"/>
                </a:moveTo>
                <a:cubicBezTo>
                  <a:pt x="3163387" y="4419849"/>
                  <a:pt x="3165262" y="4419934"/>
                  <a:pt x="3167138" y="4420017"/>
                </a:cubicBezTo>
                <a:lnTo>
                  <a:pt x="3172064" y="4420236"/>
                </a:lnTo>
                <a:lnTo>
                  <a:pt x="3175334" y="4426989"/>
                </a:lnTo>
                <a:lnTo>
                  <a:pt x="3175484" y="4433510"/>
                </a:lnTo>
                <a:lnTo>
                  <a:pt x="3174062" y="4433356"/>
                </a:lnTo>
                <a:cubicBezTo>
                  <a:pt x="3172165" y="4433754"/>
                  <a:pt x="3170246" y="4434633"/>
                  <a:pt x="3166450" y="4435429"/>
                </a:cubicBezTo>
                <a:cubicBezTo>
                  <a:pt x="3166622" y="4431575"/>
                  <a:pt x="3151785" y="4427052"/>
                  <a:pt x="3159548" y="4421608"/>
                </a:cubicBezTo>
                <a:cubicBezTo>
                  <a:pt x="3159548" y="4421608"/>
                  <a:pt x="3167053" y="4421943"/>
                  <a:pt x="3167053" y="4421943"/>
                </a:cubicBezTo>
                <a:cubicBezTo>
                  <a:pt x="3167053" y="4421943"/>
                  <a:pt x="3159548" y="4421608"/>
                  <a:pt x="3159634" y="4419682"/>
                </a:cubicBezTo>
                <a:close/>
                <a:moveTo>
                  <a:pt x="9398668" y="4418425"/>
                </a:moveTo>
                <a:cubicBezTo>
                  <a:pt x="9398668" y="4418425"/>
                  <a:pt x="9398176" y="4421889"/>
                  <a:pt x="9398176" y="4421889"/>
                </a:cubicBezTo>
                <a:cubicBezTo>
                  <a:pt x="9400320" y="4422118"/>
                  <a:pt x="9401421" y="4422016"/>
                  <a:pt x="9401870" y="4421733"/>
                </a:cubicBezTo>
                <a:cubicBezTo>
                  <a:pt x="9403213" y="4420887"/>
                  <a:pt x="9398668" y="4418425"/>
                  <a:pt x="9398668" y="4418425"/>
                </a:cubicBezTo>
                <a:close/>
                <a:moveTo>
                  <a:pt x="2835609" y="4403477"/>
                </a:moveTo>
                <a:lnTo>
                  <a:pt x="2836086" y="4403783"/>
                </a:lnTo>
                <a:cubicBezTo>
                  <a:pt x="2838813" y="4405835"/>
                  <a:pt x="2840581" y="4408326"/>
                  <a:pt x="2836698" y="4411049"/>
                </a:cubicBezTo>
                <a:lnTo>
                  <a:pt x="2831575" y="4411925"/>
                </a:lnTo>
                <a:close/>
                <a:moveTo>
                  <a:pt x="864400" y="4401505"/>
                </a:moveTo>
                <a:cubicBezTo>
                  <a:pt x="866921" y="4407167"/>
                  <a:pt x="857882" y="4404492"/>
                  <a:pt x="856743" y="4406965"/>
                </a:cubicBezTo>
                <a:cubicBezTo>
                  <a:pt x="868873" y="4414064"/>
                  <a:pt x="872296" y="4406650"/>
                  <a:pt x="864400" y="4401505"/>
                </a:cubicBezTo>
                <a:close/>
                <a:moveTo>
                  <a:pt x="2809804" y="4397959"/>
                </a:moveTo>
                <a:lnTo>
                  <a:pt x="2814683" y="4398967"/>
                </a:lnTo>
                <a:lnTo>
                  <a:pt x="2821058" y="4399047"/>
                </a:lnTo>
                <a:lnTo>
                  <a:pt x="2820723" y="4400675"/>
                </a:lnTo>
                <a:cubicBezTo>
                  <a:pt x="2820723" y="4400675"/>
                  <a:pt x="2820723" y="4400675"/>
                  <a:pt x="2821998" y="4400891"/>
                </a:cubicBezTo>
                <a:lnTo>
                  <a:pt x="2827233" y="4401780"/>
                </a:lnTo>
                <a:lnTo>
                  <a:pt x="2821692" y="4413215"/>
                </a:lnTo>
                <a:lnTo>
                  <a:pt x="2806511" y="4413562"/>
                </a:lnTo>
                <a:lnTo>
                  <a:pt x="2799349" y="4413931"/>
                </a:lnTo>
                <a:lnTo>
                  <a:pt x="2808322" y="4406968"/>
                </a:lnTo>
                <a:close/>
                <a:moveTo>
                  <a:pt x="9586300" y="4396196"/>
                </a:moveTo>
                <a:cubicBezTo>
                  <a:pt x="9581154" y="4395647"/>
                  <a:pt x="9578339" y="4397106"/>
                  <a:pt x="9579378" y="4398974"/>
                </a:cubicBezTo>
                <a:cubicBezTo>
                  <a:pt x="9580419" y="4400844"/>
                  <a:pt x="9585316" y="4403122"/>
                  <a:pt x="9595602" y="4404217"/>
                </a:cubicBezTo>
                <a:cubicBezTo>
                  <a:pt x="9596093" y="4400754"/>
                  <a:pt x="9596586" y="4397289"/>
                  <a:pt x="9586300" y="4396196"/>
                </a:cubicBezTo>
                <a:close/>
                <a:moveTo>
                  <a:pt x="9537804" y="4394551"/>
                </a:moveTo>
                <a:cubicBezTo>
                  <a:pt x="9537393" y="4397438"/>
                  <a:pt x="9527107" y="4396343"/>
                  <a:pt x="9527107" y="4396343"/>
                </a:cubicBezTo>
                <a:cubicBezTo>
                  <a:pt x="9537393" y="4397438"/>
                  <a:pt x="9547271" y="4401419"/>
                  <a:pt x="9547679" y="4398532"/>
                </a:cubicBezTo>
                <a:cubicBezTo>
                  <a:pt x="9548089" y="4395645"/>
                  <a:pt x="9537393" y="4397438"/>
                  <a:pt x="9537804" y="4394551"/>
                </a:cubicBezTo>
                <a:close/>
                <a:moveTo>
                  <a:pt x="9762314" y="4394484"/>
                </a:moveTo>
                <a:cubicBezTo>
                  <a:pt x="9760120" y="4394617"/>
                  <a:pt x="9757874" y="4395111"/>
                  <a:pt x="9753587" y="4394655"/>
                </a:cubicBezTo>
                <a:cubicBezTo>
                  <a:pt x="9753587" y="4394655"/>
                  <a:pt x="9753587" y="4394655"/>
                  <a:pt x="9753178" y="4397542"/>
                </a:cubicBezTo>
                <a:cubicBezTo>
                  <a:pt x="9753178" y="4397542"/>
                  <a:pt x="9753178" y="4397542"/>
                  <a:pt x="9761750" y="4398454"/>
                </a:cubicBezTo>
                <a:cubicBezTo>
                  <a:pt x="9766038" y="4398910"/>
                  <a:pt x="9768181" y="4399137"/>
                  <a:pt x="9769303" y="4398891"/>
                </a:cubicBezTo>
                <a:cubicBezTo>
                  <a:pt x="9770425" y="4398643"/>
                  <a:pt x="9770527" y="4397923"/>
                  <a:pt x="9770732" y="4396480"/>
                </a:cubicBezTo>
                <a:cubicBezTo>
                  <a:pt x="9766651" y="4394580"/>
                  <a:pt x="9764508" y="4394351"/>
                  <a:pt x="9762314" y="4394484"/>
                </a:cubicBezTo>
                <a:close/>
                <a:moveTo>
                  <a:pt x="9606832" y="4392519"/>
                </a:moveTo>
                <a:cubicBezTo>
                  <a:pt x="9606382" y="4395694"/>
                  <a:pt x="9603575" y="4398618"/>
                  <a:pt x="9604413" y="4401126"/>
                </a:cubicBezTo>
                <a:cubicBezTo>
                  <a:pt x="9605255" y="4403633"/>
                  <a:pt x="9609746" y="4405722"/>
                  <a:pt x="9623888" y="4407227"/>
                </a:cubicBezTo>
                <a:cubicBezTo>
                  <a:pt x="9623888" y="4407227"/>
                  <a:pt x="9623888" y="4407227"/>
                  <a:pt x="9633320" y="4408230"/>
                </a:cubicBezTo>
                <a:cubicBezTo>
                  <a:pt x="9633320" y="4408230"/>
                  <a:pt x="9633770" y="4405055"/>
                  <a:pt x="9624339" y="4404052"/>
                </a:cubicBezTo>
                <a:cubicBezTo>
                  <a:pt x="9624789" y="4400876"/>
                  <a:pt x="9615813" y="4396697"/>
                  <a:pt x="9616263" y="4393522"/>
                </a:cubicBezTo>
                <a:cubicBezTo>
                  <a:pt x="9616263" y="4393522"/>
                  <a:pt x="9616263" y="4393522"/>
                  <a:pt x="9606832" y="4392519"/>
                </a:cubicBezTo>
                <a:close/>
                <a:moveTo>
                  <a:pt x="9722811" y="4390794"/>
                </a:moveTo>
                <a:cubicBezTo>
                  <a:pt x="9722320" y="4394259"/>
                  <a:pt x="9722320" y="4394259"/>
                  <a:pt x="9722320" y="4394259"/>
                </a:cubicBezTo>
                <a:cubicBezTo>
                  <a:pt x="9727217" y="4396537"/>
                  <a:pt x="9729667" y="4397676"/>
                  <a:pt x="9732238" y="4397950"/>
                </a:cubicBezTo>
                <a:cubicBezTo>
                  <a:pt x="9734809" y="4398224"/>
                  <a:pt x="9737504" y="4397631"/>
                  <a:pt x="9742893" y="4396447"/>
                </a:cubicBezTo>
                <a:cubicBezTo>
                  <a:pt x="9732607" y="4395353"/>
                  <a:pt x="9733098" y="4391889"/>
                  <a:pt x="9722811" y="4390794"/>
                </a:cubicBezTo>
                <a:close/>
                <a:moveTo>
                  <a:pt x="9559359" y="4389811"/>
                </a:moveTo>
                <a:cubicBezTo>
                  <a:pt x="9559359" y="4389811"/>
                  <a:pt x="9565724" y="4394005"/>
                  <a:pt x="9565724" y="4394005"/>
                </a:cubicBezTo>
                <a:cubicBezTo>
                  <a:pt x="9565724" y="4394005"/>
                  <a:pt x="9565724" y="4394005"/>
                  <a:pt x="9566215" y="4390541"/>
                </a:cubicBezTo>
                <a:cubicBezTo>
                  <a:pt x="9566215" y="4390541"/>
                  <a:pt x="9559359" y="4389811"/>
                  <a:pt x="9559359" y="4389811"/>
                </a:cubicBezTo>
                <a:close/>
                <a:moveTo>
                  <a:pt x="9646390" y="4389695"/>
                </a:moveTo>
                <a:cubicBezTo>
                  <a:pt x="9645479" y="4396110"/>
                  <a:pt x="9654741" y="4400350"/>
                  <a:pt x="9644114" y="4405732"/>
                </a:cubicBezTo>
                <a:cubicBezTo>
                  <a:pt x="9644114" y="4405732"/>
                  <a:pt x="9644114" y="4405732"/>
                  <a:pt x="9643660" y="4408939"/>
                </a:cubicBezTo>
                <a:cubicBezTo>
                  <a:pt x="9643660" y="4408939"/>
                  <a:pt x="9642749" y="4415353"/>
                  <a:pt x="9652464" y="4416388"/>
                </a:cubicBezTo>
                <a:cubicBezTo>
                  <a:pt x="9652464" y="4416388"/>
                  <a:pt x="9652921" y="4413180"/>
                  <a:pt x="9653375" y="4409973"/>
                </a:cubicBezTo>
                <a:cubicBezTo>
                  <a:pt x="9653375" y="4409973"/>
                  <a:pt x="9653830" y="4406766"/>
                  <a:pt x="9653830" y="4406766"/>
                </a:cubicBezTo>
                <a:cubicBezTo>
                  <a:pt x="9653830" y="4406766"/>
                  <a:pt x="9653830" y="4406766"/>
                  <a:pt x="9663545" y="4407799"/>
                </a:cubicBezTo>
                <a:cubicBezTo>
                  <a:pt x="9662636" y="4414213"/>
                  <a:pt x="9662180" y="4417421"/>
                  <a:pt x="9661724" y="4420629"/>
                </a:cubicBezTo>
                <a:cubicBezTo>
                  <a:pt x="9671440" y="4421662"/>
                  <a:pt x="9681611" y="4419489"/>
                  <a:pt x="9691326" y="4420523"/>
                </a:cubicBezTo>
                <a:cubicBezTo>
                  <a:pt x="9690870" y="4423730"/>
                  <a:pt x="9690870" y="4423730"/>
                  <a:pt x="9700586" y="4424763"/>
                </a:cubicBezTo>
                <a:cubicBezTo>
                  <a:pt x="9701952" y="4415142"/>
                  <a:pt x="9682520" y="4413074"/>
                  <a:pt x="9683886" y="4403452"/>
                </a:cubicBezTo>
                <a:cubicBezTo>
                  <a:pt x="9664455" y="4401385"/>
                  <a:pt x="9665821" y="4391762"/>
                  <a:pt x="9646390" y="4389695"/>
                </a:cubicBezTo>
                <a:close/>
                <a:moveTo>
                  <a:pt x="9398052" y="4385981"/>
                </a:moveTo>
                <a:cubicBezTo>
                  <a:pt x="9395419" y="4386140"/>
                  <a:pt x="9392724" y="4386733"/>
                  <a:pt x="9392477" y="4388465"/>
                </a:cubicBezTo>
                <a:cubicBezTo>
                  <a:pt x="9402765" y="4389560"/>
                  <a:pt x="9402765" y="4389560"/>
                  <a:pt x="9402765" y="4389560"/>
                </a:cubicBezTo>
                <a:cubicBezTo>
                  <a:pt x="9402765" y="4389560"/>
                  <a:pt x="9402765" y="4389560"/>
                  <a:pt x="9403257" y="4386095"/>
                </a:cubicBezTo>
                <a:cubicBezTo>
                  <a:pt x="9403257" y="4386095"/>
                  <a:pt x="9400686" y="4385822"/>
                  <a:pt x="9398052" y="4385981"/>
                </a:cubicBezTo>
                <a:close/>
                <a:moveTo>
                  <a:pt x="9590362" y="4357735"/>
                </a:moveTo>
                <a:cubicBezTo>
                  <a:pt x="9590362" y="4357735"/>
                  <a:pt x="9589899" y="4360990"/>
                  <a:pt x="9589438" y="4364243"/>
                </a:cubicBezTo>
                <a:cubicBezTo>
                  <a:pt x="9599501" y="4362012"/>
                  <a:pt x="9599501" y="4362012"/>
                  <a:pt x="9609102" y="4363032"/>
                </a:cubicBezTo>
                <a:cubicBezTo>
                  <a:pt x="9599501" y="4362012"/>
                  <a:pt x="9600423" y="4355503"/>
                  <a:pt x="9590362" y="4357735"/>
                </a:cubicBezTo>
                <a:close/>
                <a:moveTo>
                  <a:pt x="9161330" y="4357529"/>
                </a:moveTo>
                <a:cubicBezTo>
                  <a:pt x="9161330" y="4357529"/>
                  <a:pt x="9170500" y="4361744"/>
                  <a:pt x="9170048" y="4364938"/>
                </a:cubicBezTo>
                <a:cubicBezTo>
                  <a:pt x="9179672" y="4365961"/>
                  <a:pt x="9199372" y="4364816"/>
                  <a:pt x="9198467" y="4371201"/>
                </a:cubicBezTo>
                <a:cubicBezTo>
                  <a:pt x="9198467" y="4371201"/>
                  <a:pt x="9188842" y="4370176"/>
                  <a:pt x="9188390" y="4373369"/>
                </a:cubicBezTo>
                <a:cubicBezTo>
                  <a:pt x="9188390" y="4373369"/>
                  <a:pt x="9198467" y="4371201"/>
                  <a:pt x="9198014" y="4374394"/>
                </a:cubicBezTo>
                <a:cubicBezTo>
                  <a:pt x="9187483" y="4379754"/>
                  <a:pt x="9195297" y="4393548"/>
                  <a:pt x="9175143" y="4397884"/>
                </a:cubicBezTo>
                <a:cubicBezTo>
                  <a:pt x="9175597" y="4394692"/>
                  <a:pt x="9176048" y="4391499"/>
                  <a:pt x="9165972" y="4393667"/>
                </a:cubicBezTo>
                <a:cubicBezTo>
                  <a:pt x="9165972" y="4393667"/>
                  <a:pt x="9165519" y="4396859"/>
                  <a:pt x="9155895" y="4395835"/>
                </a:cubicBezTo>
                <a:lnTo>
                  <a:pt x="9146212" y="4392993"/>
                </a:lnTo>
                <a:lnTo>
                  <a:pt x="9147573" y="4386297"/>
                </a:lnTo>
                <a:cubicBezTo>
                  <a:pt x="9148102" y="4383697"/>
                  <a:pt x="9147883" y="4381301"/>
                  <a:pt x="9144682" y="4379712"/>
                </a:cubicBezTo>
                <a:cubicBezTo>
                  <a:pt x="9147628" y="4377072"/>
                  <a:pt x="9147162" y="4374743"/>
                  <a:pt x="9146357" y="4372199"/>
                </a:cubicBezTo>
                <a:lnTo>
                  <a:pt x="9146224" y="4368883"/>
                </a:lnTo>
                <a:lnTo>
                  <a:pt x="9149893" y="4369273"/>
                </a:lnTo>
                <a:cubicBezTo>
                  <a:pt x="9160423" y="4363912"/>
                  <a:pt x="9151704" y="4356504"/>
                  <a:pt x="9161330" y="4357529"/>
                </a:cubicBezTo>
                <a:close/>
                <a:moveTo>
                  <a:pt x="9786998" y="4355430"/>
                </a:moveTo>
                <a:lnTo>
                  <a:pt x="9791164" y="4356602"/>
                </a:lnTo>
                <a:lnTo>
                  <a:pt x="9790609" y="4357571"/>
                </a:lnTo>
                <a:cubicBezTo>
                  <a:pt x="9789200" y="4358301"/>
                  <a:pt x="9786506" y="4358893"/>
                  <a:pt x="9786506" y="4358893"/>
                </a:cubicBezTo>
                <a:cubicBezTo>
                  <a:pt x="9796793" y="4359988"/>
                  <a:pt x="9796793" y="4359988"/>
                  <a:pt x="9807079" y="4361083"/>
                </a:cubicBezTo>
                <a:cubicBezTo>
                  <a:pt x="9813937" y="4361812"/>
                  <a:pt x="9813937" y="4361812"/>
                  <a:pt x="9813937" y="4361812"/>
                </a:cubicBezTo>
                <a:cubicBezTo>
                  <a:pt x="9813937" y="4361812"/>
                  <a:pt x="9814429" y="4358348"/>
                  <a:pt x="9814429" y="4358348"/>
                </a:cubicBezTo>
                <a:cubicBezTo>
                  <a:pt x="9814429" y="4358348"/>
                  <a:pt x="9814429" y="4358348"/>
                  <a:pt x="9807571" y="4357618"/>
                </a:cubicBezTo>
                <a:cubicBezTo>
                  <a:pt x="9807571" y="4357618"/>
                  <a:pt x="9807079" y="4361083"/>
                  <a:pt x="9807079" y="4361083"/>
                </a:cubicBezTo>
                <a:cubicBezTo>
                  <a:pt x="9801936" y="4360534"/>
                  <a:pt x="9799488" y="4359395"/>
                  <a:pt x="9797039" y="4358256"/>
                </a:cubicBezTo>
                <a:lnTo>
                  <a:pt x="9791164" y="4356602"/>
                </a:lnTo>
                <a:lnTo>
                  <a:pt x="9791261" y="4356433"/>
                </a:lnTo>
                <a:cubicBezTo>
                  <a:pt x="9790825" y="4356056"/>
                  <a:pt x="9789571" y="4355702"/>
                  <a:pt x="9786998" y="4355430"/>
                </a:cubicBezTo>
                <a:close/>
                <a:moveTo>
                  <a:pt x="9749281" y="4351417"/>
                </a:moveTo>
                <a:cubicBezTo>
                  <a:pt x="9749035" y="4353148"/>
                  <a:pt x="9746094" y="4355472"/>
                  <a:pt x="9744440" y="4357934"/>
                </a:cubicBezTo>
                <a:cubicBezTo>
                  <a:pt x="9742787" y="4360394"/>
                  <a:pt x="9742419" y="4362993"/>
                  <a:pt x="9747315" y="4365271"/>
                </a:cubicBezTo>
                <a:cubicBezTo>
                  <a:pt x="9757600" y="4366366"/>
                  <a:pt x="9758092" y="4362902"/>
                  <a:pt x="9758584" y="4359438"/>
                </a:cubicBezTo>
                <a:cubicBezTo>
                  <a:pt x="9748298" y="4358344"/>
                  <a:pt x="9759567" y="4352511"/>
                  <a:pt x="9749281" y="4351417"/>
                </a:cubicBezTo>
                <a:close/>
                <a:moveTo>
                  <a:pt x="9711892" y="4345094"/>
                </a:moveTo>
                <a:cubicBezTo>
                  <a:pt x="9701194" y="4346886"/>
                  <a:pt x="9701194" y="4346886"/>
                  <a:pt x="9700785" y="4349773"/>
                </a:cubicBezTo>
                <a:cubicBezTo>
                  <a:pt x="9711072" y="4350868"/>
                  <a:pt x="9711072" y="4350868"/>
                  <a:pt x="9711072" y="4350868"/>
                </a:cubicBezTo>
                <a:cubicBezTo>
                  <a:pt x="9711483" y="4347981"/>
                  <a:pt x="9711892" y="4345094"/>
                  <a:pt x="9711892" y="4345094"/>
                </a:cubicBezTo>
                <a:close/>
                <a:moveTo>
                  <a:pt x="9612796" y="4344366"/>
                </a:moveTo>
                <a:cubicBezTo>
                  <a:pt x="9610592" y="4344570"/>
                  <a:pt x="9608325" y="4345209"/>
                  <a:pt x="9603792" y="4346484"/>
                </a:cubicBezTo>
                <a:cubicBezTo>
                  <a:pt x="9612366" y="4347397"/>
                  <a:pt x="9611873" y="4350862"/>
                  <a:pt x="9620448" y="4351773"/>
                </a:cubicBezTo>
                <a:cubicBezTo>
                  <a:pt x="9620939" y="4348310"/>
                  <a:pt x="9612366" y="4347397"/>
                  <a:pt x="9621430" y="4344846"/>
                </a:cubicBezTo>
                <a:cubicBezTo>
                  <a:pt x="9617143" y="4344389"/>
                  <a:pt x="9615001" y="4344161"/>
                  <a:pt x="9612796" y="4344366"/>
                </a:cubicBezTo>
                <a:close/>
                <a:moveTo>
                  <a:pt x="9789127" y="4340419"/>
                </a:moveTo>
                <a:cubicBezTo>
                  <a:pt x="9788678" y="4343594"/>
                  <a:pt x="9788678" y="4343594"/>
                  <a:pt x="9788226" y="4346770"/>
                </a:cubicBezTo>
                <a:cubicBezTo>
                  <a:pt x="9788226" y="4346770"/>
                  <a:pt x="9798064" y="4351039"/>
                  <a:pt x="9787777" y="4349945"/>
                </a:cubicBezTo>
                <a:cubicBezTo>
                  <a:pt x="9787777" y="4349945"/>
                  <a:pt x="9787326" y="4353120"/>
                  <a:pt x="9787326" y="4353120"/>
                </a:cubicBezTo>
                <a:cubicBezTo>
                  <a:pt x="9787326" y="4353120"/>
                  <a:pt x="9797614" y="4354214"/>
                  <a:pt x="9797614" y="4354214"/>
                </a:cubicBezTo>
                <a:cubicBezTo>
                  <a:pt x="9798064" y="4351039"/>
                  <a:pt x="9798064" y="4351039"/>
                  <a:pt x="9798064" y="4351039"/>
                </a:cubicBezTo>
                <a:cubicBezTo>
                  <a:pt x="9798514" y="4347863"/>
                  <a:pt x="9798514" y="4347863"/>
                  <a:pt x="9798514" y="4347863"/>
                </a:cubicBezTo>
                <a:cubicBezTo>
                  <a:pt x="9798964" y="4344689"/>
                  <a:pt x="9798964" y="4344689"/>
                  <a:pt x="9798964" y="4344689"/>
                </a:cubicBezTo>
                <a:cubicBezTo>
                  <a:pt x="9799415" y="4341513"/>
                  <a:pt x="9799415" y="4341513"/>
                  <a:pt x="9789127" y="4340419"/>
                </a:cubicBezTo>
                <a:close/>
                <a:moveTo>
                  <a:pt x="9761427" y="4327143"/>
                </a:moveTo>
                <a:cubicBezTo>
                  <a:pt x="9757192" y="4326326"/>
                  <a:pt x="9752803" y="4326592"/>
                  <a:pt x="9752393" y="4329478"/>
                </a:cubicBezTo>
                <a:cubicBezTo>
                  <a:pt x="9760966" y="4330391"/>
                  <a:pt x="9760966" y="4330391"/>
                  <a:pt x="9769539" y="4331303"/>
                </a:cubicBezTo>
                <a:cubicBezTo>
                  <a:pt x="9769744" y="4329860"/>
                  <a:pt x="9765662" y="4327960"/>
                  <a:pt x="9761427" y="4327143"/>
                </a:cubicBezTo>
                <a:close/>
                <a:moveTo>
                  <a:pt x="9443555" y="4325310"/>
                </a:moveTo>
                <a:cubicBezTo>
                  <a:pt x="9436412" y="4324134"/>
                  <a:pt x="9426463" y="4325566"/>
                  <a:pt x="9420966" y="4329962"/>
                </a:cubicBezTo>
                <a:cubicBezTo>
                  <a:pt x="9420966" y="4329962"/>
                  <a:pt x="9411365" y="4328942"/>
                  <a:pt x="9411365" y="4328942"/>
                </a:cubicBezTo>
                <a:cubicBezTo>
                  <a:pt x="9411365" y="4328942"/>
                  <a:pt x="9410901" y="4332213"/>
                  <a:pt x="9410901" y="4332213"/>
                </a:cubicBezTo>
                <a:cubicBezTo>
                  <a:pt x="9410901" y="4332213"/>
                  <a:pt x="9420502" y="4333234"/>
                  <a:pt x="9420502" y="4333234"/>
                </a:cubicBezTo>
                <a:cubicBezTo>
                  <a:pt x="9420502" y="4333234"/>
                  <a:pt x="9420966" y="4329962"/>
                  <a:pt x="9420966" y="4329962"/>
                </a:cubicBezTo>
                <a:cubicBezTo>
                  <a:pt x="9430103" y="4334255"/>
                  <a:pt x="9419575" y="4339777"/>
                  <a:pt x="9429174" y="4340799"/>
                </a:cubicBezTo>
                <a:cubicBezTo>
                  <a:pt x="9429638" y="4337527"/>
                  <a:pt x="9448377" y="4342842"/>
                  <a:pt x="9458442" y="4340591"/>
                </a:cubicBezTo>
                <a:cubicBezTo>
                  <a:pt x="9448841" y="4339570"/>
                  <a:pt x="9448841" y="4339570"/>
                  <a:pt x="9449304" y="4336299"/>
                </a:cubicBezTo>
                <a:cubicBezTo>
                  <a:pt x="9455034" y="4330267"/>
                  <a:pt x="9450697" y="4326484"/>
                  <a:pt x="9443555" y="4325310"/>
                </a:cubicBezTo>
                <a:close/>
                <a:moveTo>
                  <a:pt x="9129245" y="4321712"/>
                </a:moveTo>
                <a:lnTo>
                  <a:pt x="9134371" y="4322256"/>
                </a:lnTo>
                <a:lnTo>
                  <a:pt x="9134487" y="4323535"/>
                </a:lnTo>
                <a:lnTo>
                  <a:pt x="9134603" y="4324390"/>
                </a:lnTo>
                <a:lnTo>
                  <a:pt x="9132769" y="4325818"/>
                </a:lnTo>
                <a:close/>
                <a:moveTo>
                  <a:pt x="9460368" y="4321556"/>
                </a:moveTo>
                <a:cubicBezTo>
                  <a:pt x="9459918" y="4324731"/>
                  <a:pt x="9459468" y="4327907"/>
                  <a:pt x="9459017" y="4331082"/>
                </a:cubicBezTo>
                <a:cubicBezTo>
                  <a:pt x="9468542" y="4332095"/>
                  <a:pt x="9478068" y="4333108"/>
                  <a:pt x="9487590" y="4334123"/>
                </a:cubicBezTo>
                <a:cubicBezTo>
                  <a:pt x="9486690" y="4340472"/>
                  <a:pt x="9486239" y="4343647"/>
                  <a:pt x="9476266" y="4345809"/>
                </a:cubicBezTo>
                <a:cubicBezTo>
                  <a:pt x="9466740" y="4344795"/>
                  <a:pt x="9457215" y="4343782"/>
                  <a:pt x="9456766" y="4346958"/>
                </a:cubicBezTo>
                <a:cubicBezTo>
                  <a:pt x="9447238" y="4345944"/>
                  <a:pt x="9447238" y="4345944"/>
                  <a:pt x="9446789" y="4349119"/>
                </a:cubicBezTo>
                <a:cubicBezTo>
                  <a:pt x="9446789" y="4349119"/>
                  <a:pt x="9456314" y="4350133"/>
                  <a:pt x="9456314" y="4350133"/>
                </a:cubicBezTo>
                <a:cubicBezTo>
                  <a:pt x="9475364" y="4352160"/>
                  <a:pt x="9484437" y="4356349"/>
                  <a:pt x="9493962" y="4357361"/>
                </a:cubicBezTo>
                <a:cubicBezTo>
                  <a:pt x="9498500" y="4359456"/>
                  <a:pt x="9505530" y="4361011"/>
                  <a:pt x="9511483" y="4361644"/>
                </a:cubicBezTo>
                <a:lnTo>
                  <a:pt x="9521914" y="4360472"/>
                </a:lnTo>
                <a:lnTo>
                  <a:pt x="9530447" y="4367876"/>
                </a:lnTo>
                <a:cubicBezTo>
                  <a:pt x="9549650" y="4369919"/>
                  <a:pt x="9549650" y="4369919"/>
                  <a:pt x="9568852" y="4371962"/>
                </a:cubicBezTo>
                <a:cubicBezTo>
                  <a:pt x="9568852" y="4371962"/>
                  <a:pt x="9568389" y="4375217"/>
                  <a:pt x="9568389" y="4375217"/>
                </a:cubicBezTo>
                <a:cubicBezTo>
                  <a:pt x="9558788" y="4374194"/>
                  <a:pt x="9549650" y="4369919"/>
                  <a:pt x="9549188" y="4373173"/>
                </a:cubicBezTo>
                <a:cubicBezTo>
                  <a:pt x="9558328" y="4377448"/>
                  <a:pt x="9547342" y="4386189"/>
                  <a:pt x="9567005" y="4384977"/>
                </a:cubicBezTo>
                <a:cubicBezTo>
                  <a:pt x="9557866" y="4380703"/>
                  <a:pt x="9567928" y="4378470"/>
                  <a:pt x="9577528" y="4379491"/>
                </a:cubicBezTo>
                <a:cubicBezTo>
                  <a:pt x="9577528" y="4379491"/>
                  <a:pt x="9587130" y="4380513"/>
                  <a:pt x="9587130" y="4380513"/>
                </a:cubicBezTo>
                <a:lnTo>
                  <a:pt x="9588526" y="4380504"/>
                </a:lnTo>
                <a:lnTo>
                  <a:pt x="9587692" y="4386380"/>
                </a:lnTo>
                <a:cubicBezTo>
                  <a:pt x="9577404" y="4385285"/>
                  <a:pt x="9567117" y="4384190"/>
                  <a:pt x="9566666" y="4387366"/>
                </a:cubicBezTo>
                <a:cubicBezTo>
                  <a:pt x="9576953" y="4388461"/>
                  <a:pt x="9586791" y="4392730"/>
                  <a:pt x="9597528" y="4390649"/>
                </a:cubicBezTo>
                <a:lnTo>
                  <a:pt x="9588988" y="4380501"/>
                </a:lnTo>
                <a:lnTo>
                  <a:pt x="9601763" y="4380418"/>
                </a:lnTo>
                <a:cubicBezTo>
                  <a:pt x="9604163" y="4380674"/>
                  <a:pt x="9606563" y="4380929"/>
                  <a:pt x="9616394" y="4380324"/>
                </a:cubicBezTo>
                <a:cubicBezTo>
                  <a:pt x="9616856" y="4377070"/>
                  <a:pt x="9607254" y="4376048"/>
                  <a:pt x="9607717" y="4372794"/>
                </a:cubicBezTo>
                <a:cubicBezTo>
                  <a:pt x="9607717" y="4372794"/>
                  <a:pt x="9598115" y="4371773"/>
                  <a:pt x="9598115" y="4371773"/>
                </a:cubicBezTo>
                <a:cubicBezTo>
                  <a:pt x="9598577" y="4368519"/>
                  <a:pt x="9598577" y="4368519"/>
                  <a:pt x="9588975" y="4367498"/>
                </a:cubicBezTo>
                <a:cubicBezTo>
                  <a:pt x="9578914" y="4369730"/>
                  <a:pt x="9588054" y="4374005"/>
                  <a:pt x="9587592" y="4377259"/>
                </a:cubicBezTo>
                <a:cubicBezTo>
                  <a:pt x="9587592" y="4377259"/>
                  <a:pt x="9577990" y="4376238"/>
                  <a:pt x="9577990" y="4376238"/>
                </a:cubicBezTo>
                <a:cubicBezTo>
                  <a:pt x="9577990" y="4376238"/>
                  <a:pt x="9578453" y="4372984"/>
                  <a:pt x="9578453" y="4372984"/>
                </a:cubicBezTo>
                <a:cubicBezTo>
                  <a:pt x="9578453" y="4372984"/>
                  <a:pt x="9568852" y="4371962"/>
                  <a:pt x="9568852" y="4371962"/>
                </a:cubicBezTo>
                <a:cubicBezTo>
                  <a:pt x="9574576" y="4365965"/>
                  <a:pt x="9567722" y="4362759"/>
                  <a:pt x="9556976" y="4361201"/>
                </a:cubicBezTo>
                <a:lnTo>
                  <a:pt x="9522526" y="4360365"/>
                </a:lnTo>
                <a:lnTo>
                  <a:pt x="9520036" y="4352481"/>
                </a:lnTo>
                <a:cubicBezTo>
                  <a:pt x="9521621" y="4349830"/>
                  <a:pt x="9524338" y="4347701"/>
                  <a:pt x="9524338" y="4347701"/>
                </a:cubicBezTo>
                <a:cubicBezTo>
                  <a:pt x="9534315" y="4345540"/>
                  <a:pt x="9524789" y="4344526"/>
                  <a:pt x="9525239" y="4341350"/>
                </a:cubicBezTo>
                <a:cubicBezTo>
                  <a:pt x="9525239" y="4341350"/>
                  <a:pt x="9525689" y="4338176"/>
                  <a:pt x="9535214" y="4339189"/>
                </a:cubicBezTo>
                <a:cubicBezTo>
                  <a:pt x="9535214" y="4339189"/>
                  <a:pt x="9525689" y="4338176"/>
                  <a:pt x="9525689" y="4338176"/>
                </a:cubicBezTo>
                <a:cubicBezTo>
                  <a:pt x="9516168" y="4337163"/>
                  <a:pt x="9516617" y="4333987"/>
                  <a:pt x="9516617" y="4333987"/>
                </a:cubicBezTo>
                <a:cubicBezTo>
                  <a:pt x="9507092" y="4332974"/>
                  <a:pt x="9516168" y="4337163"/>
                  <a:pt x="9506641" y="4336149"/>
                </a:cubicBezTo>
                <a:cubicBezTo>
                  <a:pt x="9497115" y="4335136"/>
                  <a:pt x="9497568" y="4331960"/>
                  <a:pt x="9498017" y="4328784"/>
                </a:cubicBezTo>
                <a:cubicBezTo>
                  <a:pt x="9478518" y="4329934"/>
                  <a:pt x="9479869" y="4320407"/>
                  <a:pt x="9460368" y="4321556"/>
                </a:cubicBezTo>
                <a:close/>
                <a:moveTo>
                  <a:pt x="9587316" y="4315430"/>
                </a:moveTo>
                <a:cubicBezTo>
                  <a:pt x="9578742" y="4314518"/>
                  <a:pt x="9569761" y="4316493"/>
                  <a:pt x="9569761" y="4316493"/>
                </a:cubicBezTo>
                <a:cubicBezTo>
                  <a:pt x="9569761" y="4316493"/>
                  <a:pt x="9569350" y="4319379"/>
                  <a:pt x="9569350" y="4319379"/>
                </a:cubicBezTo>
                <a:cubicBezTo>
                  <a:pt x="9573637" y="4319836"/>
                  <a:pt x="9577923" y="4320292"/>
                  <a:pt x="9581240" y="4319913"/>
                </a:cubicBezTo>
                <a:cubicBezTo>
                  <a:pt x="9584558" y="4319533"/>
                  <a:pt x="9586905" y="4318319"/>
                  <a:pt x="9587316" y="4315430"/>
                </a:cubicBezTo>
                <a:close/>
                <a:moveTo>
                  <a:pt x="9472201" y="4309043"/>
                </a:moveTo>
                <a:cubicBezTo>
                  <a:pt x="9472201" y="4309043"/>
                  <a:pt x="9471709" y="4312507"/>
                  <a:pt x="9471709" y="4312507"/>
                </a:cubicBezTo>
                <a:cubicBezTo>
                  <a:pt x="9471709" y="4312507"/>
                  <a:pt x="9471709" y="4312507"/>
                  <a:pt x="9471218" y="4315970"/>
                </a:cubicBezTo>
                <a:cubicBezTo>
                  <a:pt x="9462073" y="4314997"/>
                  <a:pt x="9462073" y="4314997"/>
                  <a:pt x="9461582" y="4318461"/>
                </a:cubicBezTo>
                <a:cubicBezTo>
                  <a:pt x="9461582" y="4318461"/>
                  <a:pt x="9461582" y="4318461"/>
                  <a:pt x="9470726" y="4319435"/>
                </a:cubicBezTo>
                <a:cubicBezTo>
                  <a:pt x="9479869" y="4320407"/>
                  <a:pt x="9489505" y="4317916"/>
                  <a:pt x="9489995" y="4314452"/>
                </a:cubicBezTo>
                <a:cubicBezTo>
                  <a:pt x="9489995" y="4314452"/>
                  <a:pt x="9489995" y="4314452"/>
                  <a:pt x="9480852" y="4313480"/>
                </a:cubicBezTo>
                <a:cubicBezTo>
                  <a:pt x="9481344" y="4310016"/>
                  <a:pt x="9481344" y="4310016"/>
                  <a:pt x="9472201" y="4309043"/>
                </a:cubicBezTo>
                <a:close/>
                <a:moveTo>
                  <a:pt x="9393392" y="4308422"/>
                </a:moveTo>
                <a:cubicBezTo>
                  <a:pt x="9390820" y="4308148"/>
                  <a:pt x="9388146" y="4308598"/>
                  <a:pt x="9382797" y="4309493"/>
                </a:cubicBezTo>
                <a:cubicBezTo>
                  <a:pt x="9382389" y="4312379"/>
                  <a:pt x="9392676" y="4313475"/>
                  <a:pt x="9392676" y="4313475"/>
                </a:cubicBezTo>
                <a:cubicBezTo>
                  <a:pt x="9403371" y="4311682"/>
                  <a:pt x="9402962" y="4314569"/>
                  <a:pt x="9402962" y="4314569"/>
                </a:cubicBezTo>
                <a:cubicBezTo>
                  <a:pt x="9402962" y="4314569"/>
                  <a:pt x="9403371" y="4311682"/>
                  <a:pt x="9403371" y="4311682"/>
                </a:cubicBezTo>
                <a:cubicBezTo>
                  <a:pt x="9398433" y="4309692"/>
                  <a:pt x="9395963" y="4308696"/>
                  <a:pt x="9393392" y="4308422"/>
                </a:cubicBezTo>
                <a:close/>
                <a:moveTo>
                  <a:pt x="9707011" y="4305897"/>
                </a:moveTo>
                <a:cubicBezTo>
                  <a:pt x="9707011" y="4305897"/>
                  <a:pt x="9696271" y="4307977"/>
                  <a:pt x="9696271" y="4307977"/>
                </a:cubicBezTo>
                <a:cubicBezTo>
                  <a:pt x="9703649" y="4311180"/>
                  <a:pt x="9704987" y="4315553"/>
                  <a:pt x="9709915" y="4315321"/>
                </a:cubicBezTo>
                <a:cubicBezTo>
                  <a:pt x="9711556" y="4315244"/>
                  <a:pt x="9713597" y="4314655"/>
                  <a:pt x="9716395" y="4313341"/>
                </a:cubicBezTo>
                <a:cubicBezTo>
                  <a:pt x="9706109" y="4312247"/>
                  <a:pt x="9717296" y="4306991"/>
                  <a:pt x="9707011" y="4305897"/>
                </a:cubicBezTo>
                <a:close/>
                <a:moveTo>
                  <a:pt x="9676149" y="4302614"/>
                </a:moveTo>
                <a:cubicBezTo>
                  <a:pt x="9676149" y="4302614"/>
                  <a:pt x="9686436" y="4303709"/>
                  <a:pt x="9686108" y="4306017"/>
                </a:cubicBezTo>
                <a:cubicBezTo>
                  <a:pt x="9691251" y="4306565"/>
                  <a:pt x="9693823" y="4306838"/>
                  <a:pt x="9695149" y="4306686"/>
                </a:cubicBezTo>
                <a:cubicBezTo>
                  <a:pt x="9696476" y="4306534"/>
                  <a:pt x="9696557" y="4305958"/>
                  <a:pt x="9696721" y="4304803"/>
                </a:cubicBezTo>
                <a:cubicBezTo>
                  <a:pt x="9696721" y="4304803"/>
                  <a:pt x="9686436" y="4303709"/>
                  <a:pt x="9676149" y="4302614"/>
                </a:cubicBezTo>
                <a:close/>
                <a:moveTo>
                  <a:pt x="9127920" y="4302128"/>
                </a:moveTo>
                <a:lnTo>
                  <a:pt x="9130078" y="4302357"/>
                </a:lnTo>
                <a:cubicBezTo>
                  <a:pt x="9132484" y="4302614"/>
                  <a:pt x="9134890" y="4302870"/>
                  <a:pt x="9139702" y="4303382"/>
                </a:cubicBezTo>
                <a:cubicBezTo>
                  <a:pt x="9139363" y="4305776"/>
                  <a:pt x="9144181" y="4310542"/>
                  <a:pt x="9142170" y="4315037"/>
                </a:cubicBezTo>
                <a:lnTo>
                  <a:pt x="9137473" y="4319312"/>
                </a:lnTo>
                <a:lnTo>
                  <a:pt x="9137395" y="4319065"/>
                </a:lnTo>
                <a:cubicBezTo>
                  <a:pt x="9138032" y="4317664"/>
                  <a:pt x="9136680" y="4316803"/>
                  <a:pt x="9135686" y="4317072"/>
                </a:cubicBezTo>
                <a:cubicBezTo>
                  <a:pt x="9134690" y="4317341"/>
                  <a:pt x="9133696" y="4317611"/>
                  <a:pt x="9134053" y="4318742"/>
                </a:cubicBezTo>
                <a:lnTo>
                  <a:pt x="9134075" y="4318984"/>
                </a:lnTo>
                <a:lnTo>
                  <a:pt x="9127813" y="4318319"/>
                </a:lnTo>
                <a:lnTo>
                  <a:pt x="9127604" y="4319799"/>
                </a:lnTo>
                <a:lnTo>
                  <a:pt x="9127443" y="4319610"/>
                </a:lnTo>
                <a:cubicBezTo>
                  <a:pt x="9125978" y="4315403"/>
                  <a:pt x="9124867" y="4310179"/>
                  <a:pt x="9122086" y="4304792"/>
                </a:cubicBezTo>
                <a:close/>
                <a:moveTo>
                  <a:pt x="9735421" y="4301888"/>
                </a:moveTo>
                <a:cubicBezTo>
                  <a:pt x="9735421" y="4301888"/>
                  <a:pt x="9734931" y="4305350"/>
                  <a:pt x="9734438" y="4308815"/>
                </a:cubicBezTo>
                <a:cubicBezTo>
                  <a:pt x="9734438" y="4308815"/>
                  <a:pt x="9737011" y="4309088"/>
                  <a:pt x="9739644" y="4308930"/>
                </a:cubicBezTo>
                <a:cubicBezTo>
                  <a:pt x="9742277" y="4308770"/>
                  <a:pt x="9744973" y="4308178"/>
                  <a:pt x="9745218" y="4306446"/>
                </a:cubicBezTo>
                <a:cubicBezTo>
                  <a:pt x="9734931" y="4305350"/>
                  <a:pt x="9735421" y="4301888"/>
                  <a:pt x="9735421" y="4301888"/>
                </a:cubicBezTo>
                <a:close/>
                <a:moveTo>
                  <a:pt x="9756980" y="4297148"/>
                </a:moveTo>
                <a:cubicBezTo>
                  <a:pt x="9756489" y="4300613"/>
                  <a:pt x="9756489" y="4300613"/>
                  <a:pt x="9756489" y="4300613"/>
                </a:cubicBezTo>
                <a:cubicBezTo>
                  <a:pt x="9756489" y="4300613"/>
                  <a:pt x="9756489" y="4300613"/>
                  <a:pt x="9766776" y="4301707"/>
                </a:cubicBezTo>
                <a:cubicBezTo>
                  <a:pt x="9766776" y="4301707"/>
                  <a:pt x="9766776" y="4301707"/>
                  <a:pt x="9767268" y="4298243"/>
                </a:cubicBezTo>
                <a:cubicBezTo>
                  <a:pt x="9756980" y="4297148"/>
                  <a:pt x="9756980" y="4297148"/>
                  <a:pt x="9756980" y="4297148"/>
                </a:cubicBezTo>
                <a:close/>
                <a:moveTo>
                  <a:pt x="9614376" y="4296432"/>
                </a:moveTo>
                <a:cubicBezTo>
                  <a:pt x="9613016" y="4297850"/>
                  <a:pt x="9614973" y="4300401"/>
                  <a:pt x="9619326" y="4302428"/>
                </a:cubicBezTo>
                <a:cubicBezTo>
                  <a:pt x="9619326" y="4302428"/>
                  <a:pt x="9628470" y="4303400"/>
                  <a:pt x="9628470" y="4303400"/>
                </a:cubicBezTo>
                <a:cubicBezTo>
                  <a:pt x="9638051" y="4301295"/>
                  <a:pt x="9628906" y="4300321"/>
                  <a:pt x="9629343" y="4297242"/>
                </a:cubicBezTo>
                <a:cubicBezTo>
                  <a:pt x="9620418" y="4294729"/>
                  <a:pt x="9615737" y="4295014"/>
                  <a:pt x="9614376" y="4296432"/>
                </a:cubicBezTo>
                <a:close/>
                <a:moveTo>
                  <a:pt x="9590101" y="4295801"/>
                </a:moveTo>
                <a:cubicBezTo>
                  <a:pt x="9590101" y="4295801"/>
                  <a:pt x="9589609" y="4299266"/>
                  <a:pt x="9589609" y="4299266"/>
                </a:cubicBezTo>
                <a:cubicBezTo>
                  <a:pt x="9592180" y="4299540"/>
                  <a:pt x="9594782" y="4299597"/>
                  <a:pt x="9596919" y="4299494"/>
                </a:cubicBezTo>
                <a:cubicBezTo>
                  <a:pt x="9603326" y="4299187"/>
                  <a:pt x="9605529" y="4297443"/>
                  <a:pt x="9590101" y="4295801"/>
                </a:cubicBezTo>
                <a:close/>
                <a:moveTo>
                  <a:pt x="9426689" y="4294532"/>
                </a:moveTo>
                <a:cubicBezTo>
                  <a:pt x="9445439" y="4299751"/>
                  <a:pt x="9444538" y="4306100"/>
                  <a:pt x="9463740" y="4308143"/>
                </a:cubicBezTo>
                <a:cubicBezTo>
                  <a:pt x="9454590" y="4303946"/>
                  <a:pt x="9464641" y="4301793"/>
                  <a:pt x="9474692" y="4299639"/>
                </a:cubicBezTo>
                <a:cubicBezTo>
                  <a:pt x="9455942" y="4294420"/>
                  <a:pt x="9445889" y="4296575"/>
                  <a:pt x="9426689" y="4294532"/>
                </a:cubicBezTo>
                <a:close/>
                <a:moveTo>
                  <a:pt x="9412627" y="4292449"/>
                </a:moveTo>
                <a:cubicBezTo>
                  <a:pt x="9411220" y="4293178"/>
                  <a:pt x="9410972" y="4294909"/>
                  <a:pt x="9415870" y="4297190"/>
                </a:cubicBezTo>
                <a:cubicBezTo>
                  <a:pt x="9416362" y="4293725"/>
                  <a:pt x="9416362" y="4293725"/>
                  <a:pt x="9416362" y="4293725"/>
                </a:cubicBezTo>
                <a:cubicBezTo>
                  <a:pt x="9416608" y="4291993"/>
                  <a:pt x="9414037" y="4291720"/>
                  <a:pt x="9412627" y="4292449"/>
                </a:cubicBezTo>
                <a:close/>
                <a:moveTo>
                  <a:pt x="9769396" y="4283233"/>
                </a:moveTo>
                <a:cubicBezTo>
                  <a:pt x="9769069" y="4285542"/>
                  <a:pt x="9769069" y="4285542"/>
                  <a:pt x="9769069" y="4285542"/>
                </a:cubicBezTo>
                <a:cubicBezTo>
                  <a:pt x="9775925" y="4286272"/>
                  <a:pt x="9775925" y="4286272"/>
                  <a:pt x="9775925" y="4286272"/>
                </a:cubicBezTo>
                <a:cubicBezTo>
                  <a:pt x="9776252" y="4283963"/>
                  <a:pt x="9775925" y="4286272"/>
                  <a:pt x="9769396" y="4283233"/>
                </a:cubicBezTo>
                <a:close/>
                <a:moveTo>
                  <a:pt x="9691919" y="4277333"/>
                </a:moveTo>
                <a:cubicBezTo>
                  <a:pt x="9690992" y="4283878"/>
                  <a:pt x="9662309" y="4277504"/>
                  <a:pt x="9661381" y="4284048"/>
                </a:cubicBezTo>
                <a:cubicBezTo>
                  <a:pt x="9670631" y="4288352"/>
                  <a:pt x="9680812" y="4286115"/>
                  <a:pt x="9690527" y="4287148"/>
                </a:cubicBezTo>
                <a:cubicBezTo>
                  <a:pt x="9690062" y="4290419"/>
                  <a:pt x="9689599" y="4293691"/>
                  <a:pt x="9698849" y="4297996"/>
                </a:cubicBezTo>
                <a:cubicBezTo>
                  <a:pt x="9699315" y="4294725"/>
                  <a:pt x="9709029" y="4295759"/>
                  <a:pt x="9709029" y="4295759"/>
                </a:cubicBezTo>
                <a:cubicBezTo>
                  <a:pt x="9709029" y="4295759"/>
                  <a:pt x="9709029" y="4295759"/>
                  <a:pt x="9718280" y="4300064"/>
                </a:cubicBezTo>
                <a:cubicBezTo>
                  <a:pt x="9718280" y="4300064"/>
                  <a:pt x="9718280" y="4300064"/>
                  <a:pt x="9718745" y="4296792"/>
                </a:cubicBezTo>
                <a:cubicBezTo>
                  <a:pt x="9718745" y="4296792"/>
                  <a:pt x="9718745" y="4296792"/>
                  <a:pt x="9719209" y="4293520"/>
                </a:cubicBezTo>
                <a:cubicBezTo>
                  <a:pt x="9720138" y="4286979"/>
                  <a:pt x="9700706" y="4284910"/>
                  <a:pt x="9711351" y="4279401"/>
                </a:cubicBezTo>
                <a:cubicBezTo>
                  <a:pt x="9701634" y="4278367"/>
                  <a:pt x="9701634" y="4278367"/>
                  <a:pt x="9691919" y="4277333"/>
                </a:cubicBezTo>
                <a:close/>
                <a:moveTo>
                  <a:pt x="9561870" y="4274632"/>
                </a:moveTo>
                <a:cubicBezTo>
                  <a:pt x="9558175" y="4275048"/>
                  <a:pt x="9555561" y="4276389"/>
                  <a:pt x="9555109" y="4279577"/>
                </a:cubicBezTo>
                <a:cubicBezTo>
                  <a:pt x="9554658" y="4282767"/>
                  <a:pt x="9563754" y="4286972"/>
                  <a:pt x="9563302" y="4290160"/>
                </a:cubicBezTo>
                <a:cubicBezTo>
                  <a:pt x="9563302" y="4290160"/>
                  <a:pt x="9553299" y="4292333"/>
                  <a:pt x="9552847" y="4295522"/>
                </a:cubicBezTo>
                <a:cubicBezTo>
                  <a:pt x="9561945" y="4299728"/>
                  <a:pt x="9561945" y="4299728"/>
                  <a:pt x="9561493" y="4302916"/>
                </a:cubicBezTo>
                <a:cubicBezTo>
                  <a:pt x="9551489" y="4305090"/>
                  <a:pt x="9542389" y="4300884"/>
                  <a:pt x="9532385" y="4303056"/>
                </a:cubicBezTo>
                <a:cubicBezTo>
                  <a:pt x="9532385" y="4303056"/>
                  <a:pt x="9532385" y="4303056"/>
                  <a:pt x="9532838" y="4299868"/>
                </a:cubicBezTo>
                <a:cubicBezTo>
                  <a:pt x="9532838" y="4299868"/>
                  <a:pt x="9532838" y="4299868"/>
                  <a:pt x="9523285" y="4298852"/>
                </a:cubicBezTo>
                <a:cubicBezTo>
                  <a:pt x="9523285" y="4298852"/>
                  <a:pt x="9523285" y="4298852"/>
                  <a:pt x="9522833" y="4302040"/>
                </a:cubicBezTo>
                <a:cubicBezTo>
                  <a:pt x="9522383" y="4305229"/>
                  <a:pt x="9512377" y="4307402"/>
                  <a:pt x="9511924" y="4310591"/>
                </a:cubicBezTo>
                <a:cubicBezTo>
                  <a:pt x="9511924" y="4310591"/>
                  <a:pt x="9511924" y="4310591"/>
                  <a:pt x="9521475" y="4311607"/>
                </a:cubicBezTo>
                <a:cubicBezTo>
                  <a:pt x="9521475" y="4311607"/>
                  <a:pt x="9521024" y="4314795"/>
                  <a:pt x="9521024" y="4314795"/>
                </a:cubicBezTo>
                <a:cubicBezTo>
                  <a:pt x="9511021" y="4316969"/>
                  <a:pt x="9510567" y="4320157"/>
                  <a:pt x="9520118" y="4321174"/>
                </a:cubicBezTo>
                <a:cubicBezTo>
                  <a:pt x="9520118" y="4321174"/>
                  <a:pt x="9520118" y="4321174"/>
                  <a:pt x="9529669" y="4322190"/>
                </a:cubicBezTo>
                <a:cubicBezTo>
                  <a:pt x="9530123" y="4319001"/>
                  <a:pt x="9530123" y="4319001"/>
                  <a:pt x="9530575" y="4315813"/>
                </a:cubicBezTo>
                <a:cubicBezTo>
                  <a:pt x="9531027" y="4312624"/>
                  <a:pt x="9531027" y="4312624"/>
                  <a:pt x="9531027" y="4312624"/>
                </a:cubicBezTo>
                <a:cubicBezTo>
                  <a:pt x="9531027" y="4312624"/>
                  <a:pt x="9531481" y="4309435"/>
                  <a:pt x="9531481" y="4309435"/>
                </a:cubicBezTo>
                <a:cubicBezTo>
                  <a:pt x="9540580" y="4313639"/>
                  <a:pt x="9551037" y="4308278"/>
                  <a:pt x="9570141" y="4310311"/>
                </a:cubicBezTo>
                <a:cubicBezTo>
                  <a:pt x="9571047" y="4303933"/>
                  <a:pt x="9581050" y="4301760"/>
                  <a:pt x="9582407" y="4292193"/>
                </a:cubicBezTo>
                <a:cubicBezTo>
                  <a:pt x="9591508" y="4296399"/>
                  <a:pt x="9611063" y="4295242"/>
                  <a:pt x="9611968" y="4288863"/>
                </a:cubicBezTo>
                <a:cubicBezTo>
                  <a:pt x="9602417" y="4287848"/>
                  <a:pt x="9583312" y="4285816"/>
                  <a:pt x="9582860" y="4289004"/>
                </a:cubicBezTo>
                <a:cubicBezTo>
                  <a:pt x="9573761" y="4284798"/>
                  <a:pt x="9584670" y="4276248"/>
                  <a:pt x="9575119" y="4275233"/>
                </a:cubicBezTo>
                <a:cubicBezTo>
                  <a:pt x="9570341" y="4274725"/>
                  <a:pt x="9565565" y="4274216"/>
                  <a:pt x="9561870" y="4274632"/>
                </a:cubicBezTo>
                <a:close/>
                <a:moveTo>
                  <a:pt x="9121563" y="4268012"/>
                </a:moveTo>
                <a:lnTo>
                  <a:pt x="9122876" y="4279587"/>
                </a:lnTo>
                <a:lnTo>
                  <a:pt x="9119195" y="4278562"/>
                </a:lnTo>
                <a:cubicBezTo>
                  <a:pt x="9118123" y="4275170"/>
                  <a:pt x="9118383" y="4271722"/>
                  <a:pt x="9119950" y="4268996"/>
                </a:cubicBezTo>
                <a:close/>
                <a:moveTo>
                  <a:pt x="9361674" y="4262121"/>
                </a:moveTo>
                <a:cubicBezTo>
                  <a:pt x="9361237" y="4265200"/>
                  <a:pt x="9361237" y="4265200"/>
                  <a:pt x="9361237" y="4265200"/>
                </a:cubicBezTo>
                <a:cubicBezTo>
                  <a:pt x="9370382" y="4266173"/>
                  <a:pt x="9369945" y="4269252"/>
                  <a:pt x="9369508" y="4272332"/>
                </a:cubicBezTo>
                <a:cubicBezTo>
                  <a:pt x="9369508" y="4272332"/>
                  <a:pt x="9378651" y="4273305"/>
                  <a:pt x="9378651" y="4273305"/>
                </a:cubicBezTo>
                <a:cubicBezTo>
                  <a:pt x="9378651" y="4273305"/>
                  <a:pt x="9387794" y="4274277"/>
                  <a:pt x="9387794" y="4274277"/>
                </a:cubicBezTo>
                <a:cubicBezTo>
                  <a:pt x="9387794" y="4274277"/>
                  <a:pt x="9388231" y="4271199"/>
                  <a:pt x="9388231" y="4271199"/>
                </a:cubicBezTo>
                <a:cubicBezTo>
                  <a:pt x="9379087" y="4270226"/>
                  <a:pt x="9379087" y="4270226"/>
                  <a:pt x="9379087" y="4270226"/>
                </a:cubicBezTo>
                <a:cubicBezTo>
                  <a:pt x="9369945" y="4269252"/>
                  <a:pt x="9370382" y="4266173"/>
                  <a:pt x="9370382" y="4266173"/>
                </a:cubicBezTo>
                <a:cubicBezTo>
                  <a:pt x="9370382" y="4266173"/>
                  <a:pt x="9370818" y="4263094"/>
                  <a:pt x="9370818" y="4263094"/>
                </a:cubicBezTo>
                <a:cubicBezTo>
                  <a:pt x="9361674" y="4262121"/>
                  <a:pt x="9361674" y="4262121"/>
                  <a:pt x="9361674" y="4262121"/>
                </a:cubicBezTo>
                <a:close/>
                <a:moveTo>
                  <a:pt x="9704288" y="4256380"/>
                </a:moveTo>
                <a:cubicBezTo>
                  <a:pt x="9685088" y="4254337"/>
                  <a:pt x="9684198" y="4260606"/>
                  <a:pt x="9683754" y="4263739"/>
                </a:cubicBezTo>
                <a:cubicBezTo>
                  <a:pt x="9678954" y="4263229"/>
                  <a:pt x="9673930" y="4264284"/>
                  <a:pt x="9671198" y="4266379"/>
                </a:cubicBezTo>
                <a:cubicBezTo>
                  <a:pt x="9668465" y="4268475"/>
                  <a:pt x="9668019" y="4271609"/>
                  <a:pt x="9672374" y="4275254"/>
                </a:cubicBezTo>
                <a:cubicBezTo>
                  <a:pt x="9681975" y="4276276"/>
                  <a:pt x="9682863" y="4270008"/>
                  <a:pt x="9682863" y="4270008"/>
                </a:cubicBezTo>
                <a:cubicBezTo>
                  <a:pt x="9692464" y="4271029"/>
                  <a:pt x="9701177" y="4278319"/>
                  <a:pt x="9711222" y="4276206"/>
                </a:cubicBezTo>
                <a:cubicBezTo>
                  <a:pt x="9702066" y="4272051"/>
                  <a:pt x="9713445" y="4260535"/>
                  <a:pt x="9704288" y="4256380"/>
                </a:cubicBezTo>
                <a:close/>
                <a:moveTo>
                  <a:pt x="9539171" y="4255222"/>
                </a:moveTo>
                <a:cubicBezTo>
                  <a:pt x="9534170" y="4256307"/>
                  <a:pt x="9529054" y="4258192"/>
                  <a:pt x="9526272" y="4260729"/>
                </a:cubicBezTo>
                <a:cubicBezTo>
                  <a:pt x="9523487" y="4263265"/>
                  <a:pt x="9523034" y="4266455"/>
                  <a:pt x="9527357" y="4270150"/>
                </a:cubicBezTo>
                <a:cubicBezTo>
                  <a:pt x="9517806" y="4269134"/>
                  <a:pt x="9517806" y="4269134"/>
                  <a:pt x="9517806" y="4269134"/>
                </a:cubicBezTo>
                <a:cubicBezTo>
                  <a:pt x="9507801" y="4271306"/>
                  <a:pt x="9518259" y="4265945"/>
                  <a:pt x="9508253" y="4268119"/>
                </a:cubicBezTo>
                <a:cubicBezTo>
                  <a:pt x="9507801" y="4271306"/>
                  <a:pt x="9507350" y="4274496"/>
                  <a:pt x="9506896" y="4277685"/>
                </a:cubicBezTo>
                <a:cubicBezTo>
                  <a:pt x="9497344" y="4276668"/>
                  <a:pt x="9497344" y="4276668"/>
                  <a:pt x="9497344" y="4276668"/>
                </a:cubicBezTo>
                <a:cubicBezTo>
                  <a:pt x="9487793" y="4275652"/>
                  <a:pt x="9487793" y="4275652"/>
                  <a:pt x="9487793" y="4275652"/>
                </a:cubicBezTo>
                <a:cubicBezTo>
                  <a:pt x="9487793" y="4275652"/>
                  <a:pt x="9477788" y="4277824"/>
                  <a:pt x="9477788" y="4277824"/>
                </a:cubicBezTo>
                <a:cubicBezTo>
                  <a:pt x="9487340" y="4278841"/>
                  <a:pt x="9496892" y="4279858"/>
                  <a:pt x="9496892" y="4279858"/>
                </a:cubicBezTo>
                <a:cubicBezTo>
                  <a:pt x="9506443" y="4280873"/>
                  <a:pt x="9515544" y="4285079"/>
                  <a:pt x="9515544" y="4285079"/>
                </a:cubicBezTo>
                <a:cubicBezTo>
                  <a:pt x="9525548" y="4282907"/>
                  <a:pt x="9544653" y="4284939"/>
                  <a:pt x="9545558" y="4278561"/>
                </a:cubicBezTo>
                <a:cubicBezTo>
                  <a:pt x="9536457" y="4274355"/>
                  <a:pt x="9526454" y="4276528"/>
                  <a:pt x="9517354" y="4272324"/>
                </a:cubicBezTo>
                <a:cubicBezTo>
                  <a:pt x="9526905" y="4273340"/>
                  <a:pt x="9526905" y="4273340"/>
                  <a:pt x="9527357" y="4270150"/>
                </a:cubicBezTo>
                <a:cubicBezTo>
                  <a:pt x="9532133" y="4270658"/>
                  <a:pt x="9536425" y="4270306"/>
                  <a:pt x="9539885" y="4269410"/>
                </a:cubicBezTo>
                <a:cubicBezTo>
                  <a:pt x="9550267" y="4266722"/>
                  <a:pt x="9553160" y="4259138"/>
                  <a:pt x="9539171" y="4255222"/>
                </a:cubicBezTo>
                <a:close/>
                <a:moveTo>
                  <a:pt x="9556380" y="4254416"/>
                </a:moveTo>
                <a:cubicBezTo>
                  <a:pt x="9552522" y="4254005"/>
                  <a:pt x="9547256" y="4254324"/>
                  <a:pt x="9547011" y="4256056"/>
                </a:cubicBezTo>
                <a:cubicBezTo>
                  <a:pt x="9547011" y="4256056"/>
                  <a:pt x="9557297" y="4257151"/>
                  <a:pt x="9557297" y="4257151"/>
                </a:cubicBezTo>
                <a:cubicBezTo>
                  <a:pt x="9562687" y="4255966"/>
                  <a:pt x="9560237" y="4254826"/>
                  <a:pt x="9556380" y="4254416"/>
                </a:cubicBezTo>
                <a:close/>
                <a:moveTo>
                  <a:pt x="9341449" y="4253718"/>
                </a:moveTo>
                <a:cubicBezTo>
                  <a:pt x="9331688" y="4252680"/>
                  <a:pt x="9331233" y="4255887"/>
                  <a:pt x="9331233" y="4255887"/>
                </a:cubicBezTo>
                <a:cubicBezTo>
                  <a:pt x="9340993" y="4256926"/>
                  <a:pt x="9340993" y="4256926"/>
                  <a:pt x="9340993" y="4256926"/>
                </a:cubicBezTo>
                <a:cubicBezTo>
                  <a:pt x="9340993" y="4256926"/>
                  <a:pt x="9341449" y="4253718"/>
                  <a:pt x="9341449" y="4253718"/>
                </a:cubicBezTo>
                <a:close/>
                <a:moveTo>
                  <a:pt x="9829337" y="4253277"/>
                </a:moveTo>
                <a:cubicBezTo>
                  <a:pt x="9820766" y="4252365"/>
                  <a:pt x="9816234" y="4253640"/>
                  <a:pt x="9814857" y="4255691"/>
                </a:cubicBezTo>
                <a:cubicBezTo>
                  <a:pt x="9813475" y="4257742"/>
                  <a:pt x="9815252" y="4260568"/>
                  <a:pt x="9819291" y="4262756"/>
                </a:cubicBezTo>
                <a:cubicBezTo>
                  <a:pt x="9827863" y="4263669"/>
                  <a:pt x="9828846" y="4256740"/>
                  <a:pt x="9829337" y="4253277"/>
                </a:cubicBezTo>
                <a:close/>
                <a:moveTo>
                  <a:pt x="9715200" y="4248165"/>
                </a:moveTo>
                <a:cubicBezTo>
                  <a:pt x="9704915" y="4247070"/>
                  <a:pt x="9699567" y="4247967"/>
                  <a:pt x="9699362" y="4249410"/>
                </a:cubicBezTo>
                <a:cubicBezTo>
                  <a:pt x="9699157" y="4250853"/>
                  <a:pt x="9704095" y="4252844"/>
                  <a:pt x="9714381" y="4253939"/>
                </a:cubicBezTo>
                <a:cubicBezTo>
                  <a:pt x="9714790" y="4251052"/>
                  <a:pt x="9714790" y="4251052"/>
                  <a:pt x="9715200" y="4248165"/>
                </a:cubicBezTo>
                <a:close/>
                <a:moveTo>
                  <a:pt x="9773143" y="4244563"/>
                </a:moveTo>
                <a:cubicBezTo>
                  <a:pt x="9769076" y="4242567"/>
                  <a:pt x="9768967" y="4243337"/>
                  <a:pt x="9769819" y="4244990"/>
                </a:cubicBezTo>
                <a:cubicBezTo>
                  <a:pt x="9770674" y="4246644"/>
                  <a:pt x="9772486" y="4249182"/>
                  <a:pt x="9772269" y="4250721"/>
                </a:cubicBezTo>
                <a:cubicBezTo>
                  <a:pt x="9774412" y="4250949"/>
                  <a:pt x="9775511" y="4250870"/>
                  <a:pt x="9775961" y="4250577"/>
                </a:cubicBezTo>
                <a:cubicBezTo>
                  <a:pt x="9777309" y="4249695"/>
                  <a:pt x="9772814" y="4246873"/>
                  <a:pt x="9773143" y="4244563"/>
                </a:cubicBezTo>
                <a:close/>
                <a:moveTo>
                  <a:pt x="9107684" y="4237182"/>
                </a:moveTo>
                <a:lnTo>
                  <a:pt x="9107322" y="4237575"/>
                </a:lnTo>
                <a:lnTo>
                  <a:pt x="9107161" y="4237185"/>
                </a:lnTo>
                <a:close/>
                <a:moveTo>
                  <a:pt x="9363696" y="4236550"/>
                </a:moveTo>
                <a:cubicBezTo>
                  <a:pt x="9353482" y="4238721"/>
                  <a:pt x="9362785" y="4242966"/>
                  <a:pt x="9353027" y="4241928"/>
                </a:cubicBezTo>
                <a:cubicBezTo>
                  <a:pt x="9343269" y="4240890"/>
                  <a:pt x="9343724" y="4237682"/>
                  <a:pt x="9333963" y="4236644"/>
                </a:cubicBezTo>
                <a:cubicBezTo>
                  <a:pt x="9333508" y="4239851"/>
                  <a:pt x="9333053" y="4243058"/>
                  <a:pt x="9342359" y="4247303"/>
                </a:cubicBezTo>
                <a:cubicBezTo>
                  <a:pt x="9352117" y="4248342"/>
                  <a:pt x="9352117" y="4248342"/>
                  <a:pt x="9361877" y="4249381"/>
                </a:cubicBezTo>
                <a:cubicBezTo>
                  <a:pt x="9371179" y="4253626"/>
                  <a:pt x="9400457" y="4256741"/>
                  <a:pt x="9409763" y="4260988"/>
                </a:cubicBezTo>
                <a:cubicBezTo>
                  <a:pt x="9408853" y="4267402"/>
                  <a:pt x="9399091" y="4266363"/>
                  <a:pt x="9408398" y="4270609"/>
                </a:cubicBezTo>
                <a:cubicBezTo>
                  <a:pt x="9418157" y="4271648"/>
                  <a:pt x="9419067" y="4265233"/>
                  <a:pt x="9428824" y="4266270"/>
                </a:cubicBezTo>
                <a:cubicBezTo>
                  <a:pt x="9428370" y="4269478"/>
                  <a:pt x="9438132" y="4270516"/>
                  <a:pt x="9447889" y="4271555"/>
                </a:cubicBezTo>
                <a:cubicBezTo>
                  <a:pt x="9439497" y="4260895"/>
                  <a:pt x="9459012" y="4262971"/>
                  <a:pt x="9459924" y="4256556"/>
                </a:cubicBezTo>
                <a:cubicBezTo>
                  <a:pt x="9460377" y="4253350"/>
                  <a:pt x="9450165" y="4255518"/>
                  <a:pt x="9440405" y="4254479"/>
                </a:cubicBezTo>
                <a:cubicBezTo>
                  <a:pt x="9440861" y="4251273"/>
                  <a:pt x="9441770" y="4244858"/>
                  <a:pt x="9432010" y="4243820"/>
                </a:cubicBezTo>
                <a:cubicBezTo>
                  <a:pt x="9422252" y="4242781"/>
                  <a:pt x="9431100" y="4250234"/>
                  <a:pt x="9421342" y="4249196"/>
                </a:cubicBezTo>
                <a:cubicBezTo>
                  <a:pt x="9411583" y="4248158"/>
                  <a:pt x="9412493" y="4241743"/>
                  <a:pt x="9402733" y="4240704"/>
                </a:cubicBezTo>
                <a:cubicBezTo>
                  <a:pt x="9392519" y="4242874"/>
                  <a:pt x="9373454" y="4237589"/>
                  <a:pt x="9363696" y="4236550"/>
                </a:cubicBezTo>
                <a:close/>
                <a:moveTo>
                  <a:pt x="9565511" y="4236048"/>
                </a:moveTo>
                <a:cubicBezTo>
                  <a:pt x="9562898" y="4236063"/>
                  <a:pt x="9560245" y="4236367"/>
                  <a:pt x="9560081" y="4237522"/>
                </a:cubicBezTo>
                <a:cubicBezTo>
                  <a:pt x="9570368" y="4238616"/>
                  <a:pt x="9570368" y="4238616"/>
                  <a:pt x="9570368" y="4238616"/>
                </a:cubicBezTo>
                <a:cubicBezTo>
                  <a:pt x="9570368" y="4238616"/>
                  <a:pt x="9570695" y="4236307"/>
                  <a:pt x="9570695" y="4236307"/>
                </a:cubicBezTo>
                <a:cubicBezTo>
                  <a:pt x="9570695" y="4236307"/>
                  <a:pt x="9568123" y="4236033"/>
                  <a:pt x="9565511" y="4236048"/>
                </a:cubicBezTo>
                <a:close/>
                <a:moveTo>
                  <a:pt x="9466838" y="4235842"/>
                </a:moveTo>
                <a:cubicBezTo>
                  <a:pt x="9459434" y="4235456"/>
                  <a:pt x="9451861" y="4236262"/>
                  <a:pt x="9441613" y="4238395"/>
                </a:cubicBezTo>
                <a:cubicBezTo>
                  <a:pt x="9441613" y="4238395"/>
                  <a:pt x="9451411" y="4239438"/>
                  <a:pt x="9451411" y="4239438"/>
                </a:cubicBezTo>
                <a:cubicBezTo>
                  <a:pt x="9450059" y="4248963"/>
                  <a:pt x="9469202" y="4254224"/>
                  <a:pt x="9478099" y="4261616"/>
                </a:cubicBezTo>
                <a:cubicBezTo>
                  <a:pt x="9487898" y="4262659"/>
                  <a:pt x="9498143" y="4260526"/>
                  <a:pt x="9507939" y="4261568"/>
                </a:cubicBezTo>
                <a:cubicBezTo>
                  <a:pt x="9509291" y="4252042"/>
                  <a:pt x="9499946" y="4247825"/>
                  <a:pt x="9491049" y="4240432"/>
                </a:cubicBezTo>
                <a:cubicBezTo>
                  <a:pt x="9481477" y="4237801"/>
                  <a:pt x="9474242" y="4236227"/>
                  <a:pt x="9466838" y="4235842"/>
                </a:cubicBezTo>
                <a:close/>
                <a:moveTo>
                  <a:pt x="9638299" y="4232951"/>
                </a:moveTo>
                <a:cubicBezTo>
                  <a:pt x="9627136" y="4241530"/>
                  <a:pt x="9597745" y="4238404"/>
                  <a:pt x="9586583" y="4246982"/>
                </a:cubicBezTo>
                <a:cubicBezTo>
                  <a:pt x="9615972" y="4250109"/>
                  <a:pt x="9615063" y="4256525"/>
                  <a:pt x="9624406" y="4260774"/>
                </a:cubicBezTo>
                <a:cubicBezTo>
                  <a:pt x="9635114" y="4255402"/>
                  <a:pt x="9653795" y="4263901"/>
                  <a:pt x="9655160" y="4254280"/>
                </a:cubicBezTo>
                <a:cubicBezTo>
                  <a:pt x="9645365" y="4253236"/>
                  <a:pt x="9635568" y="4252194"/>
                  <a:pt x="9636022" y="4248987"/>
                </a:cubicBezTo>
                <a:cubicBezTo>
                  <a:pt x="9636022" y="4248987"/>
                  <a:pt x="9646276" y="4246822"/>
                  <a:pt x="9646276" y="4246822"/>
                </a:cubicBezTo>
                <a:cubicBezTo>
                  <a:pt x="9646730" y="4243615"/>
                  <a:pt x="9647186" y="4240408"/>
                  <a:pt x="9647639" y="4237201"/>
                </a:cubicBezTo>
                <a:cubicBezTo>
                  <a:pt x="9637843" y="4236158"/>
                  <a:pt x="9638299" y="4232951"/>
                  <a:pt x="9638299" y="4232951"/>
                </a:cubicBezTo>
                <a:close/>
                <a:moveTo>
                  <a:pt x="9575903" y="4230268"/>
                </a:moveTo>
                <a:cubicBezTo>
                  <a:pt x="9573698" y="4230473"/>
                  <a:pt x="9571432" y="4231111"/>
                  <a:pt x="9571186" y="4232843"/>
                </a:cubicBezTo>
                <a:cubicBezTo>
                  <a:pt x="9579761" y="4233755"/>
                  <a:pt x="9579269" y="4237220"/>
                  <a:pt x="9587841" y="4238131"/>
                </a:cubicBezTo>
                <a:cubicBezTo>
                  <a:pt x="9588331" y="4234667"/>
                  <a:pt x="9588331" y="4234667"/>
                  <a:pt x="9580251" y="4230290"/>
                </a:cubicBezTo>
                <a:cubicBezTo>
                  <a:pt x="9580251" y="4230290"/>
                  <a:pt x="9578109" y="4230064"/>
                  <a:pt x="9575903" y="4230268"/>
                </a:cubicBezTo>
                <a:close/>
                <a:moveTo>
                  <a:pt x="9601277" y="4223151"/>
                </a:moveTo>
                <a:cubicBezTo>
                  <a:pt x="9600840" y="4226230"/>
                  <a:pt x="9582418" y="4221145"/>
                  <a:pt x="9572551" y="4223220"/>
                </a:cubicBezTo>
                <a:cubicBezTo>
                  <a:pt x="9581545" y="4227303"/>
                  <a:pt x="9599968" y="4232388"/>
                  <a:pt x="9609833" y="4230313"/>
                </a:cubicBezTo>
                <a:cubicBezTo>
                  <a:pt x="9610271" y="4227234"/>
                  <a:pt x="9601277" y="4223151"/>
                  <a:pt x="9601277" y="4223151"/>
                </a:cubicBezTo>
                <a:close/>
                <a:moveTo>
                  <a:pt x="9504083" y="4215155"/>
                </a:moveTo>
                <a:cubicBezTo>
                  <a:pt x="9498696" y="4216340"/>
                  <a:pt x="9498572" y="4217205"/>
                  <a:pt x="9501081" y="4217912"/>
                </a:cubicBezTo>
                <a:cubicBezTo>
                  <a:pt x="9503591" y="4218618"/>
                  <a:pt x="9508734" y="4219165"/>
                  <a:pt x="9513876" y="4219713"/>
                </a:cubicBezTo>
                <a:cubicBezTo>
                  <a:pt x="9514369" y="4216250"/>
                  <a:pt x="9504083" y="4215155"/>
                  <a:pt x="9504083" y="4215155"/>
                </a:cubicBezTo>
                <a:close/>
                <a:moveTo>
                  <a:pt x="9432857" y="4212207"/>
                </a:moveTo>
                <a:cubicBezTo>
                  <a:pt x="9430372" y="4212352"/>
                  <a:pt x="9427829" y="4212901"/>
                  <a:pt x="9427599" y="4214519"/>
                </a:cubicBezTo>
                <a:cubicBezTo>
                  <a:pt x="9427141" y="4217751"/>
                  <a:pt x="9427141" y="4217751"/>
                  <a:pt x="9437315" y="4215552"/>
                </a:cubicBezTo>
                <a:cubicBezTo>
                  <a:pt x="9437315" y="4215552"/>
                  <a:pt x="9447030" y="4216585"/>
                  <a:pt x="9446571" y="4219819"/>
                </a:cubicBezTo>
                <a:cubicBezTo>
                  <a:pt x="9446571" y="4219819"/>
                  <a:pt x="9446112" y="4223051"/>
                  <a:pt x="9446112" y="4223051"/>
                </a:cubicBezTo>
                <a:cubicBezTo>
                  <a:pt x="9453399" y="4223827"/>
                  <a:pt x="9459499" y="4224271"/>
                  <a:pt x="9464573" y="4224349"/>
                </a:cubicBezTo>
                <a:cubicBezTo>
                  <a:pt x="9479795" y="4224584"/>
                  <a:pt x="9485777" y="4221528"/>
                  <a:pt x="9486809" y="4214254"/>
                </a:cubicBezTo>
                <a:cubicBezTo>
                  <a:pt x="9467837" y="4208954"/>
                  <a:pt x="9476175" y="4219687"/>
                  <a:pt x="9466460" y="4218652"/>
                </a:cubicBezTo>
                <a:cubicBezTo>
                  <a:pt x="9456288" y="4220851"/>
                  <a:pt x="9456745" y="4217619"/>
                  <a:pt x="9447030" y="4216585"/>
                </a:cubicBezTo>
                <a:cubicBezTo>
                  <a:pt x="9447487" y="4213352"/>
                  <a:pt x="9437772" y="4212319"/>
                  <a:pt x="9437772" y="4212319"/>
                </a:cubicBezTo>
                <a:cubicBezTo>
                  <a:pt x="9437772" y="4212319"/>
                  <a:pt x="9435343" y="4212060"/>
                  <a:pt x="9432857" y="4212207"/>
                </a:cubicBezTo>
                <a:close/>
                <a:moveTo>
                  <a:pt x="9709991" y="4211277"/>
                </a:moveTo>
                <a:cubicBezTo>
                  <a:pt x="9709498" y="4214741"/>
                  <a:pt x="9719296" y="4219299"/>
                  <a:pt x="9719787" y="4215836"/>
                </a:cubicBezTo>
                <a:cubicBezTo>
                  <a:pt x="9719787" y="4215836"/>
                  <a:pt x="9719787" y="4215836"/>
                  <a:pt x="9720278" y="4212372"/>
                </a:cubicBezTo>
                <a:cubicBezTo>
                  <a:pt x="9709991" y="4211277"/>
                  <a:pt x="9709991" y="4211277"/>
                  <a:pt x="9709991" y="4211277"/>
                </a:cubicBezTo>
                <a:close/>
                <a:moveTo>
                  <a:pt x="9651184" y="4208703"/>
                </a:moveTo>
                <a:cubicBezTo>
                  <a:pt x="9650739" y="4211837"/>
                  <a:pt x="9650739" y="4211837"/>
                  <a:pt x="9650739" y="4211837"/>
                </a:cubicBezTo>
                <a:cubicBezTo>
                  <a:pt x="9650739" y="4211837"/>
                  <a:pt x="9660538" y="4212879"/>
                  <a:pt x="9660538" y="4212879"/>
                </a:cubicBezTo>
                <a:cubicBezTo>
                  <a:pt x="9660538" y="4212879"/>
                  <a:pt x="9660538" y="4212879"/>
                  <a:pt x="9651184" y="4208703"/>
                </a:cubicBezTo>
                <a:close/>
                <a:moveTo>
                  <a:pt x="9221563" y="4208399"/>
                </a:moveTo>
                <a:cubicBezTo>
                  <a:pt x="9220659" y="4214783"/>
                  <a:pt x="9229829" y="4218999"/>
                  <a:pt x="9220205" y="4217975"/>
                </a:cubicBezTo>
                <a:cubicBezTo>
                  <a:pt x="9211033" y="4213760"/>
                  <a:pt x="9221111" y="4211592"/>
                  <a:pt x="9221563" y="4208399"/>
                </a:cubicBezTo>
                <a:close/>
                <a:moveTo>
                  <a:pt x="9377422" y="4208376"/>
                </a:moveTo>
                <a:cubicBezTo>
                  <a:pt x="9367707" y="4207341"/>
                  <a:pt x="9357990" y="4206308"/>
                  <a:pt x="9347808" y="4208573"/>
                </a:cubicBezTo>
                <a:cubicBezTo>
                  <a:pt x="9347339" y="4211873"/>
                  <a:pt x="9347339" y="4211873"/>
                  <a:pt x="9346873" y="4215172"/>
                </a:cubicBezTo>
                <a:cubicBezTo>
                  <a:pt x="9356587" y="4216205"/>
                  <a:pt x="9365835" y="4220537"/>
                  <a:pt x="9375082" y="4224871"/>
                </a:cubicBezTo>
                <a:cubicBezTo>
                  <a:pt x="9385265" y="4222605"/>
                  <a:pt x="9385733" y="4219306"/>
                  <a:pt x="9395916" y="4217041"/>
                </a:cubicBezTo>
                <a:cubicBezTo>
                  <a:pt x="9386201" y="4216008"/>
                  <a:pt x="9376954" y="4211674"/>
                  <a:pt x="9377422" y="4208376"/>
                </a:cubicBezTo>
                <a:close/>
                <a:moveTo>
                  <a:pt x="9175804" y="4207550"/>
                </a:moveTo>
                <a:cubicBezTo>
                  <a:pt x="9174467" y="4207774"/>
                  <a:pt x="9174364" y="4208496"/>
                  <a:pt x="9174161" y="4209939"/>
                </a:cubicBezTo>
                <a:cubicBezTo>
                  <a:pt x="9174161" y="4209939"/>
                  <a:pt x="9174161" y="4209939"/>
                  <a:pt x="9173751" y="4212827"/>
                </a:cubicBezTo>
                <a:cubicBezTo>
                  <a:pt x="9173751" y="4212827"/>
                  <a:pt x="9184039" y="4213921"/>
                  <a:pt x="9184039" y="4213921"/>
                </a:cubicBezTo>
                <a:cubicBezTo>
                  <a:pt x="9184039" y="4213921"/>
                  <a:pt x="9184039" y="4213921"/>
                  <a:pt x="9184447" y="4211034"/>
                </a:cubicBezTo>
                <a:cubicBezTo>
                  <a:pt x="9184856" y="4208147"/>
                  <a:pt x="9184856" y="4208147"/>
                  <a:pt x="9184856" y="4208147"/>
                </a:cubicBezTo>
                <a:cubicBezTo>
                  <a:pt x="9179713" y="4207600"/>
                  <a:pt x="9177141" y="4207326"/>
                  <a:pt x="9175804" y="4207550"/>
                </a:cubicBezTo>
                <a:close/>
                <a:moveTo>
                  <a:pt x="9691261" y="4206605"/>
                </a:moveTo>
                <a:lnTo>
                  <a:pt x="9693961" y="4207275"/>
                </a:lnTo>
                <a:lnTo>
                  <a:pt x="9691405" y="4207347"/>
                </a:lnTo>
                <a:lnTo>
                  <a:pt x="9690981" y="4207242"/>
                </a:lnTo>
                <a:close/>
                <a:moveTo>
                  <a:pt x="9787557" y="4204293"/>
                </a:moveTo>
                <a:cubicBezTo>
                  <a:pt x="9797392" y="4208563"/>
                  <a:pt x="9796494" y="4214914"/>
                  <a:pt x="9796042" y="4218088"/>
                </a:cubicBezTo>
                <a:cubicBezTo>
                  <a:pt x="9796042" y="4218088"/>
                  <a:pt x="9806330" y="4219183"/>
                  <a:pt x="9806330" y="4219183"/>
                </a:cubicBezTo>
                <a:cubicBezTo>
                  <a:pt x="9806780" y="4216008"/>
                  <a:pt x="9817517" y="4213927"/>
                  <a:pt x="9807681" y="4209658"/>
                </a:cubicBezTo>
                <a:cubicBezTo>
                  <a:pt x="9797392" y="4208563"/>
                  <a:pt x="9808132" y="4206483"/>
                  <a:pt x="9787557" y="4204293"/>
                </a:cubicBezTo>
                <a:close/>
                <a:moveTo>
                  <a:pt x="9100701" y="4202723"/>
                </a:moveTo>
                <a:lnTo>
                  <a:pt x="9102327" y="4202791"/>
                </a:lnTo>
                <a:cubicBezTo>
                  <a:pt x="9106086" y="4203444"/>
                  <a:pt x="9110224" y="4204699"/>
                  <a:pt x="9114853" y="4206819"/>
                </a:cubicBezTo>
                <a:lnTo>
                  <a:pt x="9115562" y="4205170"/>
                </a:lnTo>
                <a:lnTo>
                  <a:pt x="9116446" y="4211774"/>
                </a:lnTo>
                <a:cubicBezTo>
                  <a:pt x="9112825" y="4213983"/>
                  <a:pt x="9115607" y="4219368"/>
                  <a:pt x="9119305" y="4220823"/>
                </a:cubicBezTo>
                <a:cubicBezTo>
                  <a:pt x="9119663" y="4221955"/>
                  <a:pt x="9120021" y="4223085"/>
                  <a:pt x="9120379" y="4224217"/>
                </a:cubicBezTo>
                <a:cubicBezTo>
                  <a:pt x="9119383" y="4224487"/>
                  <a:pt x="9119383" y="4224487"/>
                  <a:pt x="9119383" y="4224487"/>
                </a:cubicBezTo>
                <a:lnTo>
                  <a:pt x="9112535" y="4231918"/>
                </a:lnTo>
                <a:lnTo>
                  <a:pt x="9104694" y="4231119"/>
                </a:lnTo>
                <a:lnTo>
                  <a:pt x="9106552" y="4224891"/>
                </a:lnTo>
                <a:cubicBezTo>
                  <a:pt x="9108463" y="4220689"/>
                  <a:pt x="9110873" y="4216353"/>
                  <a:pt x="9108768" y="4211398"/>
                </a:cubicBezTo>
                <a:cubicBezTo>
                  <a:pt x="9106778" y="4211936"/>
                  <a:pt x="9102162" y="4214416"/>
                  <a:pt x="9101448" y="4212153"/>
                </a:cubicBezTo>
                <a:close/>
                <a:moveTo>
                  <a:pt x="9525407" y="4201284"/>
                </a:moveTo>
                <a:cubicBezTo>
                  <a:pt x="9544643" y="4203330"/>
                  <a:pt x="9524955" y="4204463"/>
                  <a:pt x="9534123" y="4208666"/>
                </a:cubicBezTo>
                <a:cubicBezTo>
                  <a:pt x="9524503" y="4207645"/>
                  <a:pt x="9514887" y="4206619"/>
                  <a:pt x="9515337" y="4203439"/>
                </a:cubicBezTo>
                <a:cubicBezTo>
                  <a:pt x="9524503" y="4207645"/>
                  <a:pt x="9515789" y="4200260"/>
                  <a:pt x="9525407" y="4201284"/>
                </a:cubicBezTo>
                <a:close/>
                <a:moveTo>
                  <a:pt x="9613981" y="4201062"/>
                </a:moveTo>
                <a:cubicBezTo>
                  <a:pt x="9593407" y="4198872"/>
                  <a:pt x="9592916" y="4202338"/>
                  <a:pt x="9592426" y="4205801"/>
                </a:cubicBezTo>
                <a:cubicBezTo>
                  <a:pt x="9597569" y="4206349"/>
                  <a:pt x="9600815" y="4206473"/>
                  <a:pt x="9602958" y="4206317"/>
                </a:cubicBezTo>
                <a:cubicBezTo>
                  <a:pt x="9609388" y="4205847"/>
                  <a:pt x="9605900" y="4202839"/>
                  <a:pt x="9613981" y="4201062"/>
                </a:cubicBezTo>
                <a:cubicBezTo>
                  <a:pt x="9613981" y="4201062"/>
                  <a:pt x="9613981" y="4201062"/>
                  <a:pt x="9613490" y="4204527"/>
                </a:cubicBezTo>
                <a:cubicBezTo>
                  <a:pt x="9613490" y="4204527"/>
                  <a:pt x="9623778" y="4205621"/>
                  <a:pt x="9623778" y="4205621"/>
                </a:cubicBezTo>
                <a:cubicBezTo>
                  <a:pt x="9624269" y="4202157"/>
                  <a:pt x="9624269" y="4202157"/>
                  <a:pt x="9624269" y="4202157"/>
                </a:cubicBezTo>
                <a:cubicBezTo>
                  <a:pt x="9624269" y="4202157"/>
                  <a:pt x="9613981" y="4201062"/>
                  <a:pt x="9613981" y="4201062"/>
                </a:cubicBezTo>
                <a:close/>
                <a:moveTo>
                  <a:pt x="9692442" y="4200033"/>
                </a:moveTo>
                <a:cubicBezTo>
                  <a:pt x="9692007" y="4203112"/>
                  <a:pt x="9683433" y="4202200"/>
                  <a:pt x="9682997" y="4205280"/>
                </a:cubicBezTo>
                <a:lnTo>
                  <a:pt x="9690981" y="4207242"/>
                </a:lnTo>
                <a:lnTo>
                  <a:pt x="9689425" y="4210784"/>
                </a:lnTo>
                <a:cubicBezTo>
                  <a:pt x="9688033" y="4211829"/>
                  <a:pt x="9685472" y="4212352"/>
                  <a:pt x="9680573" y="4211831"/>
                </a:cubicBezTo>
                <a:cubicBezTo>
                  <a:pt x="9681018" y="4208696"/>
                  <a:pt x="9680130" y="4214965"/>
                  <a:pt x="9670334" y="4213922"/>
                </a:cubicBezTo>
                <a:cubicBezTo>
                  <a:pt x="9669889" y="4217056"/>
                  <a:pt x="9679684" y="4218099"/>
                  <a:pt x="9689481" y="4219142"/>
                </a:cubicBezTo>
                <a:cubicBezTo>
                  <a:pt x="9689037" y="4222275"/>
                  <a:pt x="9699280" y="4220184"/>
                  <a:pt x="9708632" y="4224360"/>
                </a:cubicBezTo>
                <a:cubicBezTo>
                  <a:pt x="9708632" y="4224360"/>
                  <a:pt x="9698391" y="4226452"/>
                  <a:pt x="9708188" y="4227494"/>
                </a:cubicBezTo>
                <a:cubicBezTo>
                  <a:pt x="9708632" y="4224360"/>
                  <a:pt x="9718872" y="4222268"/>
                  <a:pt x="9719317" y="4219134"/>
                </a:cubicBezTo>
                <a:cubicBezTo>
                  <a:pt x="9709077" y="4221226"/>
                  <a:pt x="9699724" y="4217050"/>
                  <a:pt x="9699724" y="4217050"/>
                </a:cubicBezTo>
                <a:cubicBezTo>
                  <a:pt x="9709967" y="4214959"/>
                  <a:pt x="9711301" y="4205556"/>
                  <a:pt x="9701057" y="4207647"/>
                </a:cubicBezTo>
                <a:cubicBezTo>
                  <a:pt x="9700837" y="4209215"/>
                  <a:pt x="9700837" y="4209215"/>
                  <a:pt x="9699667" y="4208692"/>
                </a:cubicBezTo>
                <a:lnTo>
                  <a:pt x="9693961" y="4207275"/>
                </a:lnTo>
                <a:lnTo>
                  <a:pt x="9700141" y="4207104"/>
                </a:lnTo>
                <a:cubicBezTo>
                  <a:pt x="9692007" y="4203112"/>
                  <a:pt x="9692442" y="4200033"/>
                  <a:pt x="9692442" y="4200033"/>
                </a:cubicBezTo>
                <a:close/>
                <a:moveTo>
                  <a:pt x="9344296" y="4198572"/>
                </a:moveTo>
                <a:cubicBezTo>
                  <a:pt x="9341809" y="4198726"/>
                  <a:pt x="9339261" y="4199292"/>
                  <a:pt x="9339028" y="4200942"/>
                </a:cubicBezTo>
                <a:cubicBezTo>
                  <a:pt x="9338561" y="4204240"/>
                  <a:pt x="9338561" y="4204240"/>
                  <a:pt x="9348276" y="4205274"/>
                </a:cubicBezTo>
                <a:cubicBezTo>
                  <a:pt x="9357990" y="4206308"/>
                  <a:pt x="9358459" y="4203010"/>
                  <a:pt x="9349212" y="4198677"/>
                </a:cubicBezTo>
                <a:cubicBezTo>
                  <a:pt x="9349212" y="4198677"/>
                  <a:pt x="9346783" y="4198418"/>
                  <a:pt x="9344296" y="4198572"/>
                </a:cubicBezTo>
                <a:close/>
                <a:moveTo>
                  <a:pt x="9630857" y="4196607"/>
                </a:moveTo>
                <a:cubicBezTo>
                  <a:pt x="9626395" y="4195350"/>
                  <a:pt x="9619428" y="4195391"/>
                  <a:pt x="9614418" y="4197984"/>
                </a:cubicBezTo>
                <a:cubicBezTo>
                  <a:pt x="9623563" y="4198956"/>
                  <a:pt x="9623127" y="4202035"/>
                  <a:pt x="9632271" y="4203008"/>
                </a:cubicBezTo>
                <a:cubicBezTo>
                  <a:pt x="9637279" y="4200415"/>
                  <a:pt x="9635321" y="4197863"/>
                  <a:pt x="9630857" y="4196607"/>
                </a:cubicBezTo>
                <a:close/>
                <a:moveTo>
                  <a:pt x="9312390" y="4192415"/>
                </a:moveTo>
                <a:cubicBezTo>
                  <a:pt x="9312063" y="4194724"/>
                  <a:pt x="9312063" y="4194724"/>
                  <a:pt x="9312063" y="4194724"/>
                </a:cubicBezTo>
                <a:cubicBezTo>
                  <a:pt x="9322351" y="4195818"/>
                  <a:pt x="9322351" y="4195818"/>
                  <a:pt x="9322351" y="4195818"/>
                </a:cubicBezTo>
                <a:cubicBezTo>
                  <a:pt x="9322351" y="4195818"/>
                  <a:pt x="9322351" y="4195818"/>
                  <a:pt x="9322678" y="4193510"/>
                </a:cubicBezTo>
                <a:cubicBezTo>
                  <a:pt x="9312390" y="4192415"/>
                  <a:pt x="9312390" y="4192415"/>
                  <a:pt x="9312390" y="4192415"/>
                </a:cubicBezTo>
                <a:close/>
                <a:moveTo>
                  <a:pt x="9594719" y="4189636"/>
                </a:moveTo>
                <a:cubicBezTo>
                  <a:pt x="9594228" y="4193100"/>
                  <a:pt x="9593735" y="4196564"/>
                  <a:pt x="9604023" y="4197659"/>
                </a:cubicBezTo>
                <a:cubicBezTo>
                  <a:pt x="9604023" y="4197659"/>
                  <a:pt x="9614801" y="4195289"/>
                  <a:pt x="9615293" y="4191825"/>
                </a:cubicBezTo>
                <a:cubicBezTo>
                  <a:pt x="9615293" y="4191825"/>
                  <a:pt x="9605008" y="4190730"/>
                  <a:pt x="9594719" y="4189636"/>
                </a:cubicBezTo>
                <a:close/>
                <a:moveTo>
                  <a:pt x="9791565" y="4188312"/>
                </a:moveTo>
                <a:cubicBezTo>
                  <a:pt x="9782992" y="4187399"/>
                  <a:pt x="9782554" y="4190478"/>
                  <a:pt x="9782554" y="4190478"/>
                </a:cubicBezTo>
                <a:cubicBezTo>
                  <a:pt x="9782117" y="4193557"/>
                  <a:pt x="9790691" y="4194470"/>
                  <a:pt x="9790253" y="4197548"/>
                </a:cubicBezTo>
                <a:cubicBezTo>
                  <a:pt x="9799263" y="4195382"/>
                  <a:pt x="9791127" y="4191390"/>
                  <a:pt x="9791565" y="4188312"/>
                </a:cubicBezTo>
                <a:close/>
                <a:moveTo>
                  <a:pt x="9411186" y="4183001"/>
                </a:moveTo>
                <a:cubicBezTo>
                  <a:pt x="9400448" y="4185082"/>
                  <a:pt x="9399097" y="4194608"/>
                  <a:pt x="9409384" y="4195703"/>
                </a:cubicBezTo>
                <a:cubicBezTo>
                  <a:pt x="9414753" y="4194661"/>
                  <a:pt x="9419896" y="4195210"/>
                  <a:pt x="9423754" y="4195619"/>
                </a:cubicBezTo>
                <a:cubicBezTo>
                  <a:pt x="9427611" y="4196030"/>
                  <a:pt x="9430183" y="4196303"/>
                  <a:pt x="9430408" y="4194716"/>
                </a:cubicBezTo>
                <a:cubicBezTo>
                  <a:pt x="9409835" y="4192527"/>
                  <a:pt x="9431760" y="4185190"/>
                  <a:pt x="9411186" y="4183001"/>
                </a:cubicBezTo>
                <a:close/>
                <a:moveTo>
                  <a:pt x="9119248" y="4179922"/>
                </a:moveTo>
                <a:cubicBezTo>
                  <a:pt x="9114165" y="4178942"/>
                  <a:pt x="9109021" y="4178394"/>
                  <a:pt x="9108776" y="4180126"/>
                </a:cubicBezTo>
                <a:cubicBezTo>
                  <a:pt x="9113674" y="4182406"/>
                  <a:pt x="9118695" y="4183818"/>
                  <a:pt x="9122553" y="4184229"/>
                </a:cubicBezTo>
                <a:cubicBezTo>
                  <a:pt x="9126409" y="4184640"/>
                  <a:pt x="9129104" y="4184047"/>
                  <a:pt x="9129350" y="4182315"/>
                </a:cubicBezTo>
                <a:cubicBezTo>
                  <a:pt x="9129350" y="4182315"/>
                  <a:pt x="9124329" y="4180902"/>
                  <a:pt x="9119248" y="4179922"/>
                </a:cubicBezTo>
                <a:close/>
                <a:moveTo>
                  <a:pt x="9450213" y="4177778"/>
                </a:moveTo>
                <a:cubicBezTo>
                  <a:pt x="9441071" y="4176805"/>
                  <a:pt x="9433994" y="4177615"/>
                  <a:pt x="9430292" y="4179174"/>
                </a:cubicBezTo>
                <a:cubicBezTo>
                  <a:pt x="9426590" y="4180734"/>
                  <a:pt x="9426263" y="4183044"/>
                  <a:pt x="9430617" y="4185070"/>
                </a:cubicBezTo>
                <a:cubicBezTo>
                  <a:pt x="9440197" y="4182964"/>
                  <a:pt x="9440197" y="4182964"/>
                  <a:pt x="9449776" y="4180856"/>
                </a:cubicBezTo>
                <a:cubicBezTo>
                  <a:pt x="9449776" y="4180856"/>
                  <a:pt x="9450213" y="4177778"/>
                  <a:pt x="9450213" y="4177778"/>
                </a:cubicBezTo>
                <a:close/>
                <a:moveTo>
                  <a:pt x="9647795" y="4175358"/>
                </a:moveTo>
                <a:lnTo>
                  <a:pt x="9650636" y="4179262"/>
                </a:lnTo>
                <a:lnTo>
                  <a:pt x="9647452" y="4181780"/>
                </a:lnTo>
                <a:lnTo>
                  <a:pt x="9637669" y="4181313"/>
                </a:lnTo>
                <a:cubicBezTo>
                  <a:pt x="9637669" y="4181313"/>
                  <a:pt x="9646812" y="4182286"/>
                  <a:pt x="9646812" y="4182286"/>
                </a:cubicBezTo>
                <a:lnTo>
                  <a:pt x="9647452" y="4181780"/>
                </a:lnTo>
                <a:lnTo>
                  <a:pt x="9652649" y="4182028"/>
                </a:lnTo>
                <a:lnTo>
                  <a:pt x="9650636" y="4179262"/>
                </a:lnTo>
                <a:lnTo>
                  <a:pt x="9650732" y="4179187"/>
                </a:lnTo>
                <a:cubicBezTo>
                  <a:pt x="9649836" y="4177333"/>
                  <a:pt x="9647795" y="4175358"/>
                  <a:pt x="9647795" y="4175358"/>
                </a:cubicBezTo>
                <a:close/>
                <a:moveTo>
                  <a:pt x="9607299" y="4174566"/>
                </a:moveTo>
                <a:cubicBezTo>
                  <a:pt x="9607299" y="4174566"/>
                  <a:pt x="9596520" y="4176935"/>
                  <a:pt x="9596520" y="4176935"/>
                </a:cubicBezTo>
                <a:cubicBezTo>
                  <a:pt x="9601664" y="4177482"/>
                  <a:pt x="9606807" y="4178030"/>
                  <a:pt x="9610726" y="4178008"/>
                </a:cubicBezTo>
                <a:cubicBezTo>
                  <a:pt x="9614645" y="4177985"/>
                  <a:pt x="9617339" y="4177393"/>
                  <a:pt x="9617584" y="4175660"/>
                </a:cubicBezTo>
                <a:cubicBezTo>
                  <a:pt x="9607299" y="4174566"/>
                  <a:pt x="9607299" y="4174566"/>
                  <a:pt x="9607299" y="4174566"/>
                </a:cubicBezTo>
                <a:close/>
                <a:moveTo>
                  <a:pt x="9841457" y="4167835"/>
                </a:moveTo>
                <a:cubicBezTo>
                  <a:pt x="9841457" y="4167835"/>
                  <a:pt x="9841131" y="4170144"/>
                  <a:pt x="9841131" y="4170144"/>
                </a:cubicBezTo>
                <a:cubicBezTo>
                  <a:pt x="9851746" y="4168929"/>
                  <a:pt x="9841457" y="4167835"/>
                  <a:pt x="9841457" y="4167835"/>
                </a:cubicBezTo>
                <a:close/>
                <a:moveTo>
                  <a:pt x="9403879" y="4165815"/>
                </a:moveTo>
                <a:cubicBezTo>
                  <a:pt x="9403879" y="4165815"/>
                  <a:pt x="9393820" y="4168026"/>
                  <a:pt x="9384219" y="4167006"/>
                </a:cubicBezTo>
                <a:cubicBezTo>
                  <a:pt x="9393820" y="4168026"/>
                  <a:pt x="9393360" y="4171260"/>
                  <a:pt x="9393360" y="4171260"/>
                </a:cubicBezTo>
                <a:cubicBezTo>
                  <a:pt x="9383760" y="4170238"/>
                  <a:pt x="9383760" y="4170238"/>
                  <a:pt x="9374158" y="4169217"/>
                </a:cubicBezTo>
                <a:cubicBezTo>
                  <a:pt x="9364099" y="4171428"/>
                  <a:pt x="9373700" y="4172450"/>
                  <a:pt x="9364099" y="4171428"/>
                </a:cubicBezTo>
                <a:cubicBezTo>
                  <a:pt x="9382383" y="4179937"/>
                  <a:pt x="9392901" y="4174493"/>
                  <a:pt x="9412105" y="4176536"/>
                </a:cubicBezTo>
                <a:cubicBezTo>
                  <a:pt x="9412562" y="4173303"/>
                  <a:pt x="9403420" y="4169049"/>
                  <a:pt x="9403879" y="4165815"/>
                </a:cubicBezTo>
                <a:close/>
                <a:moveTo>
                  <a:pt x="9472510" y="4163740"/>
                </a:moveTo>
                <a:cubicBezTo>
                  <a:pt x="9471582" y="4170284"/>
                  <a:pt x="9461866" y="4169250"/>
                  <a:pt x="9461402" y="4172521"/>
                </a:cubicBezTo>
                <a:cubicBezTo>
                  <a:pt x="9480834" y="4174588"/>
                  <a:pt x="9469725" y="4183370"/>
                  <a:pt x="9479440" y="4184403"/>
                </a:cubicBezTo>
                <a:cubicBezTo>
                  <a:pt x="9489620" y="4182165"/>
                  <a:pt x="9489620" y="4182165"/>
                  <a:pt x="9480369" y="4177860"/>
                </a:cubicBezTo>
                <a:cubicBezTo>
                  <a:pt x="9499335" y="4183199"/>
                  <a:pt x="9519695" y="4178724"/>
                  <a:pt x="9520623" y="4172180"/>
                </a:cubicBezTo>
                <a:cubicBezTo>
                  <a:pt x="9510908" y="4171147"/>
                  <a:pt x="9511371" y="4167875"/>
                  <a:pt x="9501657" y="4166841"/>
                </a:cubicBezTo>
                <a:cubicBezTo>
                  <a:pt x="9500729" y="4173385"/>
                  <a:pt x="9482226" y="4164774"/>
                  <a:pt x="9472510" y="4163740"/>
                </a:cubicBezTo>
                <a:close/>
                <a:moveTo>
                  <a:pt x="9793945" y="4159263"/>
                </a:moveTo>
                <a:cubicBezTo>
                  <a:pt x="9786677" y="4161420"/>
                  <a:pt x="9786677" y="4161420"/>
                  <a:pt x="9786677" y="4161420"/>
                </a:cubicBezTo>
                <a:cubicBezTo>
                  <a:pt x="9793534" y="4162150"/>
                  <a:pt x="9793534" y="4162150"/>
                  <a:pt x="9793534" y="4162150"/>
                </a:cubicBezTo>
                <a:cubicBezTo>
                  <a:pt x="9793945" y="4159263"/>
                  <a:pt x="9793945" y="4159263"/>
                  <a:pt x="9793945" y="4159263"/>
                </a:cubicBezTo>
                <a:close/>
                <a:moveTo>
                  <a:pt x="9825297" y="4159083"/>
                </a:moveTo>
                <a:cubicBezTo>
                  <a:pt x="9825052" y="4160816"/>
                  <a:pt x="9822234" y="4162273"/>
                  <a:pt x="9820764" y="4163435"/>
                </a:cubicBezTo>
                <a:cubicBezTo>
                  <a:pt x="9819292" y="4164597"/>
                  <a:pt x="9819169" y="4165464"/>
                  <a:pt x="9824315" y="4166011"/>
                </a:cubicBezTo>
                <a:cubicBezTo>
                  <a:pt x="9824806" y="4162548"/>
                  <a:pt x="9835584" y="4160177"/>
                  <a:pt x="9825297" y="4159083"/>
                </a:cubicBezTo>
                <a:close/>
                <a:moveTo>
                  <a:pt x="9653211" y="4157620"/>
                </a:moveTo>
                <a:cubicBezTo>
                  <a:pt x="9650579" y="4157779"/>
                  <a:pt x="9647884" y="4158372"/>
                  <a:pt x="9647638" y="4160104"/>
                </a:cubicBezTo>
                <a:cubicBezTo>
                  <a:pt x="9652782" y="4160652"/>
                  <a:pt x="9658047" y="4160333"/>
                  <a:pt x="9660742" y="4159740"/>
                </a:cubicBezTo>
                <a:cubicBezTo>
                  <a:pt x="9663437" y="4159148"/>
                  <a:pt x="9663560" y="4158282"/>
                  <a:pt x="9658417" y="4157735"/>
                </a:cubicBezTo>
                <a:cubicBezTo>
                  <a:pt x="9658417" y="4157735"/>
                  <a:pt x="9655845" y="4157462"/>
                  <a:pt x="9653211" y="4157620"/>
                </a:cubicBezTo>
                <a:close/>
                <a:moveTo>
                  <a:pt x="9111335" y="4151687"/>
                </a:moveTo>
                <a:cubicBezTo>
                  <a:pt x="9110007" y="4150814"/>
                  <a:pt x="9109039" y="4151075"/>
                  <a:pt x="9108430" y="4152475"/>
                </a:cubicBezTo>
                <a:cubicBezTo>
                  <a:pt x="9108430" y="4152475"/>
                  <a:pt x="9107460" y="4152737"/>
                  <a:pt x="9107460" y="4152737"/>
                </a:cubicBezTo>
                <a:cubicBezTo>
                  <a:pt x="9106493" y="4152999"/>
                  <a:pt x="9106493" y="4152999"/>
                  <a:pt x="9106851" y="4154136"/>
                </a:cubicBezTo>
                <a:cubicBezTo>
                  <a:pt x="9105882" y="4154398"/>
                  <a:pt x="9105882" y="4154398"/>
                  <a:pt x="9105882" y="4154398"/>
                </a:cubicBezTo>
                <a:cubicBezTo>
                  <a:pt x="9106350" y="4159209"/>
                  <a:pt x="9106459" y="4162881"/>
                  <a:pt x="9107896" y="4167428"/>
                </a:cubicBezTo>
                <a:cubicBezTo>
                  <a:pt x="9108256" y="4168565"/>
                  <a:pt x="9108616" y="4169703"/>
                  <a:pt x="9108975" y="4170839"/>
                </a:cubicBezTo>
                <a:cubicBezTo>
                  <a:pt x="9109334" y="4171976"/>
                  <a:pt x="9110053" y="4174250"/>
                  <a:pt x="9110411" y="4175387"/>
                </a:cubicBezTo>
                <a:cubicBezTo>
                  <a:pt x="9110772" y="4176523"/>
                  <a:pt x="9112099" y="4177398"/>
                  <a:pt x="9113068" y="4177136"/>
                </a:cubicBezTo>
                <a:cubicBezTo>
                  <a:pt x="9114036" y="4176874"/>
                  <a:pt x="9114646" y="4175474"/>
                  <a:pt x="9114287" y="4174338"/>
                </a:cubicBezTo>
                <a:cubicBezTo>
                  <a:pt x="9113928" y="4173200"/>
                  <a:pt x="9113208" y="4170927"/>
                  <a:pt x="9112490" y="4168654"/>
                </a:cubicBezTo>
                <a:cubicBezTo>
                  <a:pt x="9111412" y="4165243"/>
                  <a:pt x="9109615" y="4159558"/>
                  <a:pt x="9110476" y="4155623"/>
                </a:cubicBezTo>
                <a:cubicBezTo>
                  <a:pt x="9111086" y="4154224"/>
                  <a:pt x="9112055" y="4153961"/>
                  <a:pt x="9111695" y="4152824"/>
                </a:cubicBezTo>
                <a:cubicBezTo>
                  <a:pt x="9112664" y="4152562"/>
                  <a:pt x="9112304" y="4151425"/>
                  <a:pt x="9111335" y="4151687"/>
                </a:cubicBezTo>
                <a:close/>
                <a:moveTo>
                  <a:pt x="9659399" y="4150808"/>
                </a:moveTo>
                <a:cubicBezTo>
                  <a:pt x="9659399" y="4150808"/>
                  <a:pt x="9659399" y="4150808"/>
                  <a:pt x="9658908" y="4154271"/>
                </a:cubicBezTo>
                <a:cubicBezTo>
                  <a:pt x="9658908" y="4154271"/>
                  <a:pt x="9658908" y="4154271"/>
                  <a:pt x="9669196" y="4155366"/>
                </a:cubicBezTo>
                <a:cubicBezTo>
                  <a:pt x="9669687" y="4151902"/>
                  <a:pt x="9669687" y="4151902"/>
                  <a:pt x="9669687" y="4151902"/>
                </a:cubicBezTo>
                <a:cubicBezTo>
                  <a:pt x="9659399" y="4150808"/>
                  <a:pt x="9659399" y="4150808"/>
                  <a:pt x="9659399" y="4150808"/>
                </a:cubicBezTo>
                <a:close/>
                <a:moveTo>
                  <a:pt x="9700144" y="4145766"/>
                </a:moveTo>
                <a:cubicBezTo>
                  <a:pt x="9690286" y="4144718"/>
                  <a:pt x="9679970" y="4146885"/>
                  <a:pt x="9679513" y="4150101"/>
                </a:cubicBezTo>
                <a:cubicBezTo>
                  <a:pt x="9688461" y="4157582"/>
                  <a:pt x="9667373" y="4165135"/>
                  <a:pt x="9656146" y="4173736"/>
                </a:cubicBezTo>
                <a:cubicBezTo>
                  <a:pt x="9676320" y="4172617"/>
                  <a:pt x="9665092" y="4181217"/>
                  <a:pt x="9674494" y="4185483"/>
                </a:cubicBezTo>
                <a:cubicBezTo>
                  <a:pt x="9676958" y="4185745"/>
                  <a:pt x="9678220" y="4185675"/>
                  <a:pt x="9678879" y="4185439"/>
                </a:cubicBezTo>
                <a:cubicBezTo>
                  <a:pt x="9680857" y="4184731"/>
                  <a:pt x="9677415" y="4182528"/>
                  <a:pt x="9684812" y="4183315"/>
                </a:cubicBezTo>
                <a:cubicBezTo>
                  <a:pt x="9685724" y="4176882"/>
                  <a:pt x="9686179" y="4173666"/>
                  <a:pt x="9696038" y="4174715"/>
                </a:cubicBezTo>
                <a:cubicBezTo>
                  <a:pt x="9695581" y="4177931"/>
                  <a:pt x="9695581" y="4177931"/>
                  <a:pt x="9705438" y="4178980"/>
                </a:cubicBezTo>
                <a:cubicBezTo>
                  <a:pt x="9704983" y="4182197"/>
                  <a:pt x="9704983" y="4182197"/>
                  <a:pt x="9714840" y="4183245"/>
                </a:cubicBezTo>
                <a:cubicBezTo>
                  <a:pt x="9704983" y="4182197"/>
                  <a:pt x="9704983" y="4182197"/>
                  <a:pt x="9704983" y="4182197"/>
                </a:cubicBezTo>
                <a:cubicBezTo>
                  <a:pt x="9714385" y="4186461"/>
                  <a:pt x="9713472" y="4192895"/>
                  <a:pt x="9733643" y="4191777"/>
                </a:cubicBezTo>
                <a:cubicBezTo>
                  <a:pt x="9724243" y="4187510"/>
                  <a:pt x="9725156" y="4181077"/>
                  <a:pt x="9715296" y="4180028"/>
                </a:cubicBezTo>
                <a:cubicBezTo>
                  <a:pt x="9715296" y="4180028"/>
                  <a:pt x="9705438" y="4178980"/>
                  <a:pt x="9705438" y="4178980"/>
                </a:cubicBezTo>
                <a:cubicBezTo>
                  <a:pt x="9715752" y="4176812"/>
                  <a:pt x="9705895" y="4175764"/>
                  <a:pt x="9706351" y="4172547"/>
                </a:cubicBezTo>
                <a:cubicBezTo>
                  <a:pt x="9706351" y="4172547"/>
                  <a:pt x="9716210" y="4173596"/>
                  <a:pt x="9716210" y="4173596"/>
                </a:cubicBezTo>
                <a:cubicBezTo>
                  <a:pt x="9718674" y="4173859"/>
                  <a:pt x="9719935" y="4173787"/>
                  <a:pt x="9720440" y="4173536"/>
                </a:cubicBezTo>
                <a:cubicBezTo>
                  <a:pt x="9721954" y="4172777"/>
                  <a:pt x="9716667" y="4170379"/>
                  <a:pt x="9716667" y="4170379"/>
                </a:cubicBezTo>
                <a:cubicBezTo>
                  <a:pt x="9706808" y="4169330"/>
                  <a:pt x="9706351" y="4172547"/>
                  <a:pt x="9706351" y="4172547"/>
                </a:cubicBezTo>
                <a:cubicBezTo>
                  <a:pt x="9706808" y="4169330"/>
                  <a:pt x="9696494" y="4171498"/>
                  <a:pt x="9697406" y="4165066"/>
                </a:cubicBezTo>
                <a:cubicBezTo>
                  <a:pt x="9697406" y="4165066"/>
                  <a:pt x="9707265" y="4166114"/>
                  <a:pt x="9707265" y="4166114"/>
                </a:cubicBezTo>
                <a:cubicBezTo>
                  <a:pt x="9708178" y="4159680"/>
                  <a:pt x="9718034" y="4160729"/>
                  <a:pt x="9718491" y="4157513"/>
                </a:cubicBezTo>
                <a:cubicBezTo>
                  <a:pt x="9708633" y="4156464"/>
                  <a:pt x="9709089" y="4153248"/>
                  <a:pt x="9719403" y="4151080"/>
                </a:cubicBezTo>
                <a:cubicBezTo>
                  <a:pt x="9709547" y="4150031"/>
                  <a:pt x="9699231" y="4152199"/>
                  <a:pt x="9699688" y="4148982"/>
                </a:cubicBezTo>
                <a:cubicBezTo>
                  <a:pt x="9709547" y="4150031"/>
                  <a:pt x="9699688" y="4148982"/>
                  <a:pt x="9700144" y="4145766"/>
                </a:cubicBezTo>
                <a:close/>
                <a:moveTo>
                  <a:pt x="9194030" y="4143487"/>
                </a:moveTo>
                <a:cubicBezTo>
                  <a:pt x="9193539" y="4146951"/>
                  <a:pt x="9193539" y="4146951"/>
                  <a:pt x="9193539" y="4146951"/>
                </a:cubicBezTo>
                <a:cubicBezTo>
                  <a:pt x="9200397" y="4147681"/>
                  <a:pt x="9200397" y="4147681"/>
                  <a:pt x="9200397" y="4147681"/>
                </a:cubicBezTo>
                <a:cubicBezTo>
                  <a:pt x="9200397" y="4147681"/>
                  <a:pt x="9200397" y="4147681"/>
                  <a:pt x="9200888" y="4144217"/>
                </a:cubicBezTo>
                <a:cubicBezTo>
                  <a:pt x="9200888" y="4144217"/>
                  <a:pt x="9200888" y="4144217"/>
                  <a:pt x="9194030" y="4143487"/>
                </a:cubicBezTo>
                <a:close/>
                <a:moveTo>
                  <a:pt x="9799018" y="4139877"/>
                </a:moveTo>
                <a:cubicBezTo>
                  <a:pt x="9789872" y="4138904"/>
                  <a:pt x="9797666" y="4149403"/>
                  <a:pt x="9788070" y="4151605"/>
                </a:cubicBezTo>
                <a:cubicBezTo>
                  <a:pt x="9797215" y="4152579"/>
                  <a:pt x="9806358" y="4153550"/>
                  <a:pt x="9815501" y="4154524"/>
                </a:cubicBezTo>
                <a:cubicBezTo>
                  <a:pt x="9815952" y="4151348"/>
                  <a:pt x="9815952" y="4151348"/>
                  <a:pt x="9815952" y="4151348"/>
                </a:cubicBezTo>
                <a:cubicBezTo>
                  <a:pt x="9806808" y="4150375"/>
                  <a:pt x="9816853" y="4144998"/>
                  <a:pt x="9808160" y="4140850"/>
                </a:cubicBezTo>
                <a:cubicBezTo>
                  <a:pt x="9808160" y="4140850"/>
                  <a:pt x="9808160" y="4140850"/>
                  <a:pt x="9799018" y="4139877"/>
                </a:cubicBezTo>
                <a:close/>
                <a:moveTo>
                  <a:pt x="9650914" y="4137012"/>
                </a:moveTo>
                <a:cubicBezTo>
                  <a:pt x="9650423" y="4140476"/>
                  <a:pt x="9650423" y="4140476"/>
                  <a:pt x="9660711" y="4141571"/>
                </a:cubicBezTo>
                <a:cubicBezTo>
                  <a:pt x="9671488" y="4139201"/>
                  <a:pt x="9661202" y="4138106"/>
                  <a:pt x="9650914" y="4137012"/>
                </a:cubicBezTo>
                <a:close/>
                <a:moveTo>
                  <a:pt x="9720802" y="4135072"/>
                </a:moveTo>
                <a:cubicBezTo>
                  <a:pt x="9720802" y="4135072"/>
                  <a:pt x="9720802" y="4135072"/>
                  <a:pt x="9720311" y="4138536"/>
                </a:cubicBezTo>
                <a:cubicBezTo>
                  <a:pt x="9725455" y="4139083"/>
                  <a:pt x="9728026" y="4139356"/>
                  <a:pt x="9729374" y="4139060"/>
                </a:cubicBezTo>
                <a:cubicBezTo>
                  <a:pt x="9730721" y="4138765"/>
                  <a:pt x="9730844" y="4137898"/>
                  <a:pt x="9731089" y="4136166"/>
                </a:cubicBezTo>
                <a:cubicBezTo>
                  <a:pt x="9731089" y="4136166"/>
                  <a:pt x="9731089" y="4136166"/>
                  <a:pt x="9720802" y="4135072"/>
                </a:cubicBezTo>
                <a:close/>
                <a:moveTo>
                  <a:pt x="9526490" y="4130806"/>
                </a:moveTo>
                <a:cubicBezTo>
                  <a:pt x="9525999" y="4134271"/>
                  <a:pt x="9525999" y="4134271"/>
                  <a:pt x="9525999" y="4134271"/>
                </a:cubicBezTo>
                <a:cubicBezTo>
                  <a:pt x="9525999" y="4134271"/>
                  <a:pt x="9528572" y="4134544"/>
                  <a:pt x="9531204" y="4134384"/>
                </a:cubicBezTo>
                <a:cubicBezTo>
                  <a:pt x="9533838" y="4134225"/>
                  <a:pt x="9536532" y="4133633"/>
                  <a:pt x="9536778" y="4131901"/>
                </a:cubicBezTo>
                <a:cubicBezTo>
                  <a:pt x="9536778" y="4131901"/>
                  <a:pt x="9536778" y="4131901"/>
                  <a:pt x="9526490" y="4130806"/>
                </a:cubicBezTo>
                <a:close/>
                <a:moveTo>
                  <a:pt x="9223755" y="4130240"/>
                </a:moveTo>
                <a:cubicBezTo>
                  <a:pt x="9213701" y="4132411"/>
                  <a:pt x="9204101" y="4131390"/>
                  <a:pt x="9203647" y="4134582"/>
                </a:cubicBezTo>
                <a:cubicBezTo>
                  <a:pt x="9194046" y="4133561"/>
                  <a:pt x="9194046" y="4133561"/>
                  <a:pt x="9194046" y="4133561"/>
                </a:cubicBezTo>
                <a:cubicBezTo>
                  <a:pt x="9193594" y="4136753"/>
                  <a:pt x="9193594" y="4136753"/>
                  <a:pt x="9193594" y="4136753"/>
                </a:cubicBezTo>
                <a:cubicBezTo>
                  <a:pt x="9193594" y="4136753"/>
                  <a:pt x="9193594" y="4136753"/>
                  <a:pt x="9203194" y="4137775"/>
                </a:cubicBezTo>
                <a:cubicBezTo>
                  <a:pt x="9203194" y="4137775"/>
                  <a:pt x="9212795" y="4138796"/>
                  <a:pt x="9212342" y="4141989"/>
                </a:cubicBezTo>
                <a:cubicBezTo>
                  <a:pt x="9192236" y="4146330"/>
                  <a:pt x="9219679" y="4158971"/>
                  <a:pt x="9199572" y="4163312"/>
                </a:cubicBezTo>
                <a:cubicBezTo>
                  <a:pt x="9189971" y="4162291"/>
                  <a:pt x="9189971" y="4162291"/>
                  <a:pt x="9189971" y="4162291"/>
                </a:cubicBezTo>
                <a:cubicBezTo>
                  <a:pt x="9190423" y="4159099"/>
                  <a:pt x="9190423" y="4159099"/>
                  <a:pt x="9180823" y="4158077"/>
                </a:cubicBezTo>
                <a:cubicBezTo>
                  <a:pt x="9180370" y="4161269"/>
                  <a:pt x="9177516" y="4164206"/>
                  <a:pt x="9175920" y="4166871"/>
                </a:cubicBezTo>
                <a:cubicBezTo>
                  <a:pt x="9174325" y="4169537"/>
                  <a:pt x="9173984" y="4171932"/>
                  <a:pt x="9178558" y="4174038"/>
                </a:cubicBezTo>
                <a:cubicBezTo>
                  <a:pt x="9178558" y="4174038"/>
                  <a:pt x="9178558" y="4174038"/>
                  <a:pt x="9188159" y="4175060"/>
                </a:cubicBezTo>
                <a:cubicBezTo>
                  <a:pt x="9188612" y="4171868"/>
                  <a:pt x="9189065" y="4168676"/>
                  <a:pt x="9199118" y="4166504"/>
                </a:cubicBezTo>
                <a:cubicBezTo>
                  <a:pt x="9208266" y="4170718"/>
                  <a:pt x="9207360" y="4177102"/>
                  <a:pt x="9206454" y="4183487"/>
                </a:cubicBezTo>
                <a:cubicBezTo>
                  <a:pt x="9216055" y="4184510"/>
                  <a:pt x="9206454" y="4183487"/>
                  <a:pt x="9216055" y="4184510"/>
                </a:cubicBezTo>
                <a:cubicBezTo>
                  <a:pt x="9216510" y="4181317"/>
                  <a:pt x="9216961" y="4178125"/>
                  <a:pt x="9217414" y="4174932"/>
                </a:cubicBezTo>
                <a:cubicBezTo>
                  <a:pt x="9216961" y="4178125"/>
                  <a:pt x="9226110" y="4182338"/>
                  <a:pt x="9226563" y="4179145"/>
                </a:cubicBezTo>
                <a:cubicBezTo>
                  <a:pt x="9237069" y="4173784"/>
                  <a:pt x="9219226" y="4162163"/>
                  <a:pt x="9239786" y="4154630"/>
                </a:cubicBezTo>
                <a:cubicBezTo>
                  <a:pt x="9248934" y="4158844"/>
                  <a:pt x="9258535" y="4159865"/>
                  <a:pt x="9269042" y="4154502"/>
                </a:cubicBezTo>
                <a:cubicBezTo>
                  <a:pt x="9259893" y="4150289"/>
                  <a:pt x="9250293" y="4149267"/>
                  <a:pt x="9231091" y="4147223"/>
                </a:cubicBezTo>
                <a:cubicBezTo>
                  <a:pt x="9231545" y="4144032"/>
                  <a:pt x="9231997" y="4140840"/>
                  <a:pt x="9222848" y="4136625"/>
                </a:cubicBezTo>
                <a:cubicBezTo>
                  <a:pt x="9223303" y="4133433"/>
                  <a:pt x="9223303" y="4133433"/>
                  <a:pt x="9223755" y="4130240"/>
                </a:cubicBezTo>
                <a:close/>
                <a:moveTo>
                  <a:pt x="9736917" y="4127813"/>
                </a:moveTo>
                <a:cubicBezTo>
                  <a:pt x="9734574" y="4127967"/>
                  <a:pt x="9732175" y="4128517"/>
                  <a:pt x="9731950" y="4130104"/>
                </a:cubicBezTo>
                <a:cubicBezTo>
                  <a:pt x="9741095" y="4131078"/>
                  <a:pt x="9740645" y="4134253"/>
                  <a:pt x="9740645" y="4134253"/>
                </a:cubicBezTo>
                <a:cubicBezTo>
                  <a:pt x="9740645" y="4134253"/>
                  <a:pt x="9740194" y="4137429"/>
                  <a:pt x="9748887" y="4141576"/>
                </a:cubicBezTo>
                <a:cubicBezTo>
                  <a:pt x="9748887" y="4141576"/>
                  <a:pt x="9758030" y="4142549"/>
                  <a:pt x="9758030" y="4142549"/>
                </a:cubicBezTo>
                <a:cubicBezTo>
                  <a:pt x="9758480" y="4139374"/>
                  <a:pt x="9758480" y="4139374"/>
                  <a:pt x="9758480" y="4139374"/>
                </a:cubicBezTo>
                <a:cubicBezTo>
                  <a:pt x="9758480" y="4139374"/>
                  <a:pt x="9749337" y="4138400"/>
                  <a:pt x="9749337" y="4138400"/>
                </a:cubicBezTo>
                <a:cubicBezTo>
                  <a:pt x="9749337" y="4138400"/>
                  <a:pt x="9749786" y="4135226"/>
                  <a:pt x="9749786" y="4135226"/>
                </a:cubicBezTo>
                <a:cubicBezTo>
                  <a:pt x="9759381" y="4133024"/>
                  <a:pt x="9750238" y="4132050"/>
                  <a:pt x="9741546" y="4127902"/>
                </a:cubicBezTo>
                <a:cubicBezTo>
                  <a:pt x="9741546" y="4127902"/>
                  <a:pt x="9739259" y="4127659"/>
                  <a:pt x="9736917" y="4127813"/>
                </a:cubicBezTo>
                <a:close/>
                <a:moveTo>
                  <a:pt x="9663005" y="4125407"/>
                </a:moveTo>
                <a:cubicBezTo>
                  <a:pt x="9658717" y="4124951"/>
                  <a:pt x="9654308" y="4125360"/>
                  <a:pt x="9651981" y="4126430"/>
                </a:cubicBezTo>
                <a:cubicBezTo>
                  <a:pt x="9649655" y="4127502"/>
                  <a:pt x="9649408" y="4129233"/>
                  <a:pt x="9653448" y="4131422"/>
                </a:cubicBezTo>
                <a:cubicBezTo>
                  <a:pt x="9662021" y="4132334"/>
                  <a:pt x="9662512" y="4128870"/>
                  <a:pt x="9663005" y="4125407"/>
                </a:cubicBezTo>
                <a:close/>
                <a:moveTo>
                  <a:pt x="9625284" y="4121392"/>
                </a:moveTo>
                <a:cubicBezTo>
                  <a:pt x="9625284" y="4121392"/>
                  <a:pt x="9625284" y="4121392"/>
                  <a:pt x="9624793" y="4124856"/>
                </a:cubicBezTo>
                <a:cubicBezTo>
                  <a:pt x="9624793" y="4124856"/>
                  <a:pt x="9635080" y="4125951"/>
                  <a:pt x="9635080" y="4125951"/>
                </a:cubicBezTo>
                <a:cubicBezTo>
                  <a:pt x="9635080" y="4125951"/>
                  <a:pt x="9635080" y="4125951"/>
                  <a:pt x="9635573" y="4122487"/>
                </a:cubicBezTo>
                <a:cubicBezTo>
                  <a:pt x="9635573" y="4122487"/>
                  <a:pt x="9625284" y="4121392"/>
                  <a:pt x="9625284" y="4121392"/>
                </a:cubicBezTo>
                <a:close/>
                <a:moveTo>
                  <a:pt x="9723098" y="4118907"/>
                </a:moveTo>
                <a:cubicBezTo>
                  <a:pt x="9722606" y="4122371"/>
                  <a:pt x="9712318" y="4121276"/>
                  <a:pt x="9712318" y="4121276"/>
                </a:cubicBezTo>
                <a:cubicBezTo>
                  <a:pt x="9722606" y="4122371"/>
                  <a:pt x="9722115" y="4125834"/>
                  <a:pt x="9722115" y="4125834"/>
                </a:cubicBezTo>
                <a:cubicBezTo>
                  <a:pt x="9732892" y="4123465"/>
                  <a:pt x="9723098" y="4118907"/>
                  <a:pt x="9723098" y="4118907"/>
                </a:cubicBezTo>
                <a:close/>
                <a:moveTo>
                  <a:pt x="9479468" y="4118771"/>
                </a:moveTo>
                <a:cubicBezTo>
                  <a:pt x="9479468" y="4118771"/>
                  <a:pt x="9478977" y="4122235"/>
                  <a:pt x="9478977" y="4122235"/>
                </a:cubicBezTo>
                <a:cubicBezTo>
                  <a:pt x="9489265" y="4123329"/>
                  <a:pt x="9489265" y="4123329"/>
                  <a:pt x="9489265" y="4123329"/>
                </a:cubicBezTo>
                <a:cubicBezTo>
                  <a:pt x="9489265" y="4123329"/>
                  <a:pt x="9489756" y="4119865"/>
                  <a:pt x="9489756" y="4119865"/>
                </a:cubicBezTo>
                <a:cubicBezTo>
                  <a:pt x="9489756" y="4119865"/>
                  <a:pt x="9489756" y="4119865"/>
                  <a:pt x="9479468" y="4118771"/>
                </a:cubicBezTo>
                <a:close/>
                <a:moveTo>
                  <a:pt x="9215269" y="4116446"/>
                </a:moveTo>
                <a:cubicBezTo>
                  <a:pt x="9215269" y="4116446"/>
                  <a:pt x="9215269" y="4116446"/>
                  <a:pt x="9214778" y="4119910"/>
                </a:cubicBezTo>
                <a:cubicBezTo>
                  <a:pt x="9214286" y="4123373"/>
                  <a:pt x="9214778" y="4119910"/>
                  <a:pt x="9225065" y="4121004"/>
                </a:cubicBezTo>
                <a:cubicBezTo>
                  <a:pt x="9225065" y="4121004"/>
                  <a:pt x="9225556" y="4117541"/>
                  <a:pt x="9225556" y="4117541"/>
                </a:cubicBezTo>
                <a:cubicBezTo>
                  <a:pt x="9215269" y="4116446"/>
                  <a:pt x="9215269" y="4116446"/>
                  <a:pt x="9215269" y="4116446"/>
                </a:cubicBezTo>
                <a:close/>
                <a:moveTo>
                  <a:pt x="9253807" y="4114686"/>
                </a:moveTo>
                <a:cubicBezTo>
                  <a:pt x="9253807" y="4114686"/>
                  <a:pt x="9246950" y="4113956"/>
                  <a:pt x="9246540" y="4116843"/>
                </a:cubicBezTo>
                <a:cubicBezTo>
                  <a:pt x="9249970" y="4117208"/>
                  <a:pt x="9251581" y="4118111"/>
                  <a:pt x="9252387" y="4118563"/>
                </a:cubicBezTo>
                <a:cubicBezTo>
                  <a:pt x="9253192" y="4119015"/>
                  <a:pt x="9253192" y="4119015"/>
                  <a:pt x="9253397" y="4117572"/>
                </a:cubicBezTo>
                <a:cubicBezTo>
                  <a:pt x="9253397" y="4117572"/>
                  <a:pt x="9253807" y="4114686"/>
                  <a:pt x="9253807" y="4114686"/>
                </a:cubicBezTo>
                <a:close/>
                <a:moveTo>
                  <a:pt x="9790569" y="4114072"/>
                </a:moveTo>
                <a:cubicBezTo>
                  <a:pt x="9787355" y="4113730"/>
                  <a:pt x="9782944" y="4114140"/>
                  <a:pt x="9782698" y="4115872"/>
                </a:cubicBezTo>
                <a:cubicBezTo>
                  <a:pt x="9791271" y="4116784"/>
                  <a:pt x="9791271" y="4116784"/>
                  <a:pt x="9791271" y="4116784"/>
                </a:cubicBezTo>
                <a:cubicBezTo>
                  <a:pt x="9795804" y="4115508"/>
                  <a:pt x="9793782" y="4114414"/>
                  <a:pt x="9790569" y="4114072"/>
                </a:cubicBezTo>
                <a:close/>
                <a:moveTo>
                  <a:pt x="9832013" y="4111743"/>
                </a:moveTo>
                <a:cubicBezTo>
                  <a:pt x="9826870" y="4111195"/>
                  <a:pt x="9821620" y="4111418"/>
                  <a:pt x="9818828" y="4112683"/>
                </a:cubicBezTo>
                <a:cubicBezTo>
                  <a:pt x="9816037" y="4113950"/>
                  <a:pt x="9815710" y="4116258"/>
                  <a:pt x="9820417" y="4119885"/>
                </a:cubicBezTo>
                <a:cubicBezTo>
                  <a:pt x="9830704" y="4120979"/>
                  <a:pt x="9831140" y="4117901"/>
                  <a:pt x="9832013" y="4111743"/>
                </a:cubicBezTo>
                <a:close/>
                <a:moveTo>
                  <a:pt x="9685871" y="4111430"/>
                </a:moveTo>
                <a:cubicBezTo>
                  <a:pt x="9685871" y="4111430"/>
                  <a:pt x="9685380" y="4114894"/>
                  <a:pt x="9685380" y="4114894"/>
                </a:cubicBezTo>
                <a:cubicBezTo>
                  <a:pt x="9685380" y="4114894"/>
                  <a:pt x="9685380" y="4114894"/>
                  <a:pt x="9695667" y="4115989"/>
                </a:cubicBezTo>
                <a:cubicBezTo>
                  <a:pt x="9695667" y="4115989"/>
                  <a:pt x="9696159" y="4112524"/>
                  <a:pt x="9696159" y="4112524"/>
                </a:cubicBezTo>
                <a:cubicBezTo>
                  <a:pt x="9685871" y="4111430"/>
                  <a:pt x="9685871" y="4111430"/>
                  <a:pt x="9685871" y="4111430"/>
                </a:cubicBezTo>
                <a:close/>
                <a:moveTo>
                  <a:pt x="9715103" y="4101647"/>
                </a:moveTo>
                <a:cubicBezTo>
                  <a:pt x="9714612" y="4105112"/>
                  <a:pt x="9704815" y="4100553"/>
                  <a:pt x="9704323" y="4104017"/>
                </a:cubicBezTo>
                <a:cubicBezTo>
                  <a:pt x="9709468" y="4104565"/>
                  <a:pt x="9714611" y="4105112"/>
                  <a:pt x="9717245" y="4104952"/>
                </a:cubicBezTo>
                <a:cubicBezTo>
                  <a:pt x="9719878" y="4104793"/>
                  <a:pt x="9720000" y="4103927"/>
                  <a:pt x="9715103" y="4101647"/>
                </a:cubicBezTo>
                <a:close/>
                <a:moveTo>
                  <a:pt x="9649462" y="4098179"/>
                </a:moveTo>
                <a:cubicBezTo>
                  <a:pt x="9649462" y="4098179"/>
                  <a:pt x="9648970" y="4101644"/>
                  <a:pt x="9648970" y="4101644"/>
                </a:cubicBezTo>
                <a:cubicBezTo>
                  <a:pt x="9652399" y="4102008"/>
                  <a:pt x="9654113" y="4102191"/>
                  <a:pt x="9655033" y="4101849"/>
                </a:cubicBezTo>
                <a:cubicBezTo>
                  <a:pt x="9655951" y="4101506"/>
                  <a:pt x="9656074" y="4100641"/>
                  <a:pt x="9656320" y="4098909"/>
                </a:cubicBezTo>
                <a:cubicBezTo>
                  <a:pt x="9656320" y="4098909"/>
                  <a:pt x="9649462" y="4098179"/>
                  <a:pt x="9649462" y="4098179"/>
                </a:cubicBezTo>
                <a:close/>
                <a:moveTo>
                  <a:pt x="9736536" y="4097776"/>
                </a:moveTo>
                <a:cubicBezTo>
                  <a:pt x="9731168" y="4098816"/>
                  <a:pt x="9730830" y="4101196"/>
                  <a:pt x="9733120" y="4103456"/>
                </a:cubicBezTo>
                <a:cubicBezTo>
                  <a:pt x="9735411" y="4105712"/>
                  <a:pt x="9740329" y="4107849"/>
                  <a:pt x="9745471" y="4108396"/>
                </a:cubicBezTo>
                <a:cubicBezTo>
                  <a:pt x="9745471" y="4108396"/>
                  <a:pt x="9745471" y="4108396"/>
                  <a:pt x="9745921" y="4105220"/>
                </a:cubicBezTo>
                <a:cubicBezTo>
                  <a:pt x="9745921" y="4105220"/>
                  <a:pt x="9746371" y="4102045"/>
                  <a:pt x="9746824" y="4098869"/>
                </a:cubicBezTo>
                <a:cubicBezTo>
                  <a:pt x="9746824" y="4098869"/>
                  <a:pt x="9746824" y="4098869"/>
                  <a:pt x="9736536" y="4097776"/>
                </a:cubicBezTo>
                <a:close/>
                <a:moveTo>
                  <a:pt x="9628890" y="4095991"/>
                </a:moveTo>
                <a:cubicBezTo>
                  <a:pt x="9628645" y="4097724"/>
                  <a:pt x="9625951" y="4098315"/>
                  <a:pt x="9624542" y="4099046"/>
                </a:cubicBezTo>
                <a:cubicBezTo>
                  <a:pt x="9623132" y="4099775"/>
                  <a:pt x="9623008" y="4100639"/>
                  <a:pt x="9627908" y="4102919"/>
                </a:cubicBezTo>
                <a:cubicBezTo>
                  <a:pt x="9627908" y="4102919"/>
                  <a:pt x="9630479" y="4103193"/>
                  <a:pt x="9633112" y="4103034"/>
                </a:cubicBezTo>
                <a:cubicBezTo>
                  <a:pt x="9635745" y="4102874"/>
                  <a:pt x="9638439" y="4102282"/>
                  <a:pt x="9638684" y="4100549"/>
                </a:cubicBezTo>
                <a:cubicBezTo>
                  <a:pt x="9628399" y="4099456"/>
                  <a:pt x="9628890" y="4095991"/>
                  <a:pt x="9628890" y="4095991"/>
                </a:cubicBezTo>
                <a:close/>
                <a:moveTo>
                  <a:pt x="9396451" y="4090599"/>
                </a:moveTo>
                <a:lnTo>
                  <a:pt x="9396041" y="4093486"/>
                </a:lnTo>
                <a:cubicBezTo>
                  <a:pt x="9396041" y="4093486"/>
                  <a:pt x="9397756" y="4093668"/>
                  <a:pt x="9398663" y="4093398"/>
                </a:cubicBezTo>
                <a:cubicBezTo>
                  <a:pt x="9399118" y="4093263"/>
                  <a:pt x="9399371" y="4093015"/>
                  <a:pt x="9399107" y="4092576"/>
                </a:cubicBezTo>
                <a:close/>
                <a:moveTo>
                  <a:pt x="9290626" y="4084939"/>
                </a:moveTo>
                <a:lnTo>
                  <a:pt x="9291587" y="4086023"/>
                </a:lnTo>
                <a:cubicBezTo>
                  <a:pt x="9290273" y="4086690"/>
                  <a:pt x="9287755" y="4087229"/>
                  <a:pt x="9287531" y="4088819"/>
                </a:cubicBezTo>
                <a:close/>
                <a:moveTo>
                  <a:pt x="9502541" y="4083427"/>
                </a:moveTo>
                <a:cubicBezTo>
                  <a:pt x="9499327" y="4083085"/>
                  <a:pt x="9494916" y="4083495"/>
                  <a:pt x="9494670" y="4085227"/>
                </a:cubicBezTo>
                <a:cubicBezTo>
                  <a:pt x="9494670" y="4085227"/>
                  <a:pt x="9503244" y="4086139"/>
                  <a:pt x="9503244" y="4086139"/>
                </a:cubicBezTo>
                <a:cubicBezTo>
                  <a:pt x="9507777" y="4084862"/>
                  <a:pt x="9505755" y="4083768"/>
                  <a:pt x="9502541" y="4083427"/>
                </a:cubicBezTo>
                <a:close/>
                <a:moveTo>
                  <a:pt x="9533102" y="4082915"/>
                </a:moveTo>
                <a:cubicBezTo>
                  <a:pt x="9532196" y="4089310"/>
                  <a:pt x="9532196" y="4089310"/>
                  <a:pt x="9531742" y="4092507"/>
                </a:cubicBezTo>
                <a:cubicBezTo>
                  <a:pt x="9531742" y="4092507"/>
                  <a:pt x="9522179" y="4091489"/>
                  <a:pt x="9522179" y="4091489"/>
                </a:cubicBezTo>
                <a:cubicBezTo>
                  <a:pt x="9521725" y="4094687"/>
                  <a:pt x="9521725" y="4094687"/>
                  <a:pt x="9521725" y="4094687"/>
                </a:cubicBezTo>
                <a:cubicBezTo>
                  <a:pt x="9512612" y="4090471"/>
                  <a:pt x="9502593" y="4092652"/>
                  <a:pt x="9492577" y="4094831"/>
                </a:cubicBezTo>
                <a:cubicBezTo>
                  <a:pt x="9492577" y="4094831"/>
                  <a:pt x="9492577" y="4094831"/>
                  <a:pt x="9493031" y="4091634"/>
                </a:cubicBezTo>
                <a:cubicBezTo>
                  <a:pt x="9493031" y="4091634"/>
                  <a:pt x="9483463" y="4090617"/>
                  <a:pt x="9483463" y="4090617"/>
                </a:cubicBezTo>
                <a:cubicBezTo>
                  <a:pt x="9483009" y="4093813"/>
                  <a:pt x="9483009" y="4093813"/>
                  <a:pt x="9483009" y="4093813"/>
                </a:cubicBezTo>
                <a:cubicBezTo>
                  <a:pt x="9492577" y="4094831"/>
                  <a:pt x="9492577" y="4094831"/>
                  <a:pt x="9492577" y="4094831"/>
                </a:cubicBezTo>
                <a:cubicBezTo>
                  <a:pt x="9492123" y="4098028"/>
                  <a:pt x="9511252" y="4100064"/>
                  <a:pt x="9511252" y="4100064"/>
                </a:cubicBezTo>
                <a:cubicBezTo>
                  <a:pt x="9510796" y="4103261"/>
                  <a:pt x="9501233" y="4102244"/>
                  <a:pt x="9500778" y="4105441"/>
                </a:cubicBezTo>
                <a:cubicBezTo>
                  <a:pt x="9500778" y="4105441"/>
                  <a:pt x="9500325" y="4108638"/>
                  <a:pt x="9500325" y="4108638"/>
                </a:cubicBezTo>
                <a:cubicBezTo>
                  <a:pt x="9500325" y="4108638"/>
                  <a:pt x="9490762" y="4107622"/>
                  <a:pt x="9490762" y="4107622"/>
                </a:cubicBezTo>
                <a:cubicBezTo>
                  <a:pt x="9490762" y="4107622"/>
                  <a:pt x="9490762" y="4107622"/>
                  <a:pt x="9490308" y="4110819"/>
                </a:cubicBezTo>
                <a:cubicBezTo>
                  <a:pt x="9500325" y="4108638"/>
                  <a:pt x="9500325" y="4108638"/>
                  <a:pt x="9500325" y="4108638"/>
                </a:cubicBezTo>
                <a:cubicBezTo>
                  <a:pt x="9500325" y="4108638"/>
                  <a:pt x="9509889" y="4109657"/>
                  <a:pt x="9509889" y="4109657"/>
                </a:cubicBezTo>
                <a:cubicBezTo>
                  <a:pt x="9509437" y="4112854"/>
                  <a:pt x="9509437" y="4112854"/>
                  <a:pt x="9508529" y="4119249"/>
                </a:cubicBezTo>
                <a:cubicBezTo>
                  <a:pt x="9528113" y="4118086"/>
                  <a:pt x="9527660" y="4121284"/>
                  <a:pt x="9526752" y="4127678"/>
                </a:cubicBezTo>
                <a:cubicBezTo>
                  <a:pt x="9555447" y="4130731"/>
                  <a:pt x="9547695" y="4116924"/>
                  <a:pt x="9567279" y="4115762"/>
                </a:cubicBezTo>
                <a:cubicBezTo>
                  <a:pt x="9576389" y="4119978"/>
                  <a:pt x="9576389" y="4119978"/>
                  <a:pt x="9585956" y="4120995"/>
                </a:cubicBezTo>
                <a:cubicBezTo>
                  <a:pt x="9585956" y="4120995"/>
                  <a:pt x="9586410" y="4117798"/>
                  <a:pt x="9595974" y="4118816"/>
                </a:cubicBezTo>
                <a:cubicBezTo>
                  <a:pt x="9595068" y="4125210"/>
                  <a:pt x="9604631" y="4126227"/>
                  <a:pt x="9604177" y="4129426"/>
                </a:cubicBezTo>
                <a:cubicBezTo>
                  <a:pt x="9603725" y="4132623"/>
                  <a:pt x="9593706" y="4134802"/>
                  <a:pt x="9593706" y="4134802"/>
                </a:cubicBezTo>
                <a:cubicBezTo>
                  <a:pt x="9593706" y="4134802"/>
                  <a:pt x="9593706" y="4134802"/>
                  <a:pt x="9584142" y="4133786"/>
                </a:cubicBezTo>
                <a:cubicBezTo>
                  <a:pt x="9573669" y="4139162"/>
                  <a:pt x="9572761" y="4145557"/>
                  <a:pt x="9571400" y="4155151"/>
                </a:cubicBezTo>
                <a:cubicBezTo>
                  <a:pt x="9590985" y="4153987"/>
                  <a:pt x="9610114" y="4156022"/>
                  <a:pt x="9599642" y="4161400"/>
                </a:cubicBezTo>
                <a:cubicBezTo>
                  <a:pt x="9608754" y="4165615"/>
                  <a:pt x="9608301" y="4168813"/>
                  <a:pt x="9618318" y="4166633"/>
                </a:cubicBezTo>
                <a:cubicBezTo>
                  <a:pt x="9627882" y="4167651"/>
                  <a:pt x="9628789" y="4161256"/>
                  <a:pt x="9647468" y="4166489"/>
                </a:cubicBezTo>
                <a:cubicBezTo>
                  <a:pt x="9647468" y="4166489"/>
                  <a:pt x="9657031" y="4167506"/>
                  <a:pt x="9657031" y="4167506"/>
                </a:cubicBezTo>
                <a:cubicBezTo>
                  <a:pt x="9657031" y="4167506"/>
                  <a:pt x="9657484" y="4164309"/>
                  <a:pt x="9657484" y="4164309"/>
                </a:cubicBezTo>
                <a:cubicBezTo>
                  <a:pt x="9657484" y="4164309"/>
                  <a:pt x="9647920" y="4163291"/>
                  <a:pt x="9647920" y="4163291"/>
                </a:cubicBezTo>
                <a:cubicBezTo>
                  <a:pt x="9648374" y="4160092"/>
                  <a:pt x="9638810" y="4159075"/>
                  <a:pt x="9638810" y="4159075"/>
                </a:cubicBezTo>
                <a:cubicBezTo>
                  <a:pt x="9639263" y="4155878"/>
                  <a:pt x="9639263" y="4155878"/>
                  <a:pt x="9639263" y="4155878"/>
                </a:cubicBezTo>
                <a:cubicBezTo>
                  <a:pt x="9639717" y="4152681"/>
                  <a:pt x="9639717" y="4152681"/>
                  <a:pt x="9639717" y="4152681"/>
                </a:cubicBezTo>
                <a:cubicBezTo>
                  <a:pt x="9639717" y="4152681"/>
                  <a:pt x="9640170" y="4149484"/>
                  <a:pt x="9640170" y="4149484"/>
                </a:cubicBezTo>
                <a:cubicBezTo>
                  <a:pt x="9630151" y="4151663"/>
                  <a:pt x="9630151" y="4151663"/>
                  <a:pt x="9630151" y="4151663"/>
                </a:cubicBezTo>
                <a:cubicBezTo>
                  <a:pt x="9630151" y="4151663"/>
                  <a:pt x="9630151" y="4151663"/>
                  <a:pt x="9629696" y="4154860"/>
                </a:cubicBezTo>
                <a:cubicBezTo>
                  <a:pt x="9629696" y="4154860"/>
                  <a:pt x="9629696" y="4154860"/>
                  <a:pt x="9629244" y="4158057"/>
                </a:cubicBezTo>
                <a:cubicBezTo>
                  <a:pt x="9611022" y="4149628"/>
                  <a:pt x="9640624" y="4146286"/>
                  <a:pt x="9631965" y="4138873"/>
                </a:cubicBezTo>
                <a:cubicBezTo>
                  <a:pt x="9614652" y="4124049"/>
                  <a:pt x="9615559" y="4117654"/>
                  <a:pt x="9607807" y="4103846"/>
                </a:cubicBezTo>
                <a:cubicBezTo>
                  <a:pt x="9627391" y="4102684"/>
                  <a:pt x="9618734" y="4095271"/>
                  <a:pt x="9629205" y="4089894"/>
                </a:cubicBezTo>
                <a:cubicBezTo>
                  <a:pt x="9619641" y="4088876"/>
                  <a:pt x="9614971" y="4087567"/>
                  <a:pt x="9611441" y="4086788"/>
                </a:cubicBezTo>
                <a:cubicBezTo>
                  <a:pt x="9607911" y="4086005"/>
                  <a:pt x="9605518" y="4085751"/>
                  <a:pt x="9600511" y="4086841"/>
                </a:cubicBezTo>
                <a:cubicBezTo>
                  <a:pt x="9609622" y="4091056"/>
                  <a:pt x="9609168" y="4094253"/>
                  <a:pt x="9608262" y="4100649"/>
                </a:cubicBezTo>
                <a:cubicBezTo>
                  <a:pt x="9608262" y="4100649"/>
                  <a:pt x="9608262" y="4100649"/>
                  <a:pt x="9607807" y="4103846"/>
                </a:cubicBezTo>
                <a:cubicBezTo>
                  <a:pt x="9598242" y="4102828"/>
                  <a:pt x="9606899" y="4110240"/>
                  <a:pt x="9606446" y="4113438"/>
                </a:cubicBezTo>
                <a:cubicBezTo>
                  <a:pt x="9596882" y="4112420"/>
                  <a:pt x="9596882" y="4112420"/>
                  <a:pt x="9596882" y="4112420"/>
                </a:cubicBezTo>
                <a:cubicBezTo>
                  <a:pt x="9577751" y="4110385"/>
                  <a:pt x="9588224" y="4105007"/>
                  <a:pt x="9589132" y="4098614"/>
                </a:cubicBezTo>
                <a:cubicBezTo>
                  <a:pt x="9579567" y="4097595"/>
                  <a:pt x="9589132" y="4098614"/>
                  <a:pt x="9579567" y="4097595"/>
                </a:cubicBezTo>
                <a:cubicBezTo>
                  <a:pt x="9579567" y="4097595"/>
                  <a:pt x="9579567" y="4097595"/>
                  <a:pt x="9570001" y="4096578"/>
                </a:cubicBezTo>
                <a:cubicBezTo>
                  <a:pt x="9580474" y="4091200"/>
                  <a:pt x="9552686" y="4081753"/>
                  <a:pt x="9533102" y="4082915"/>
                </a:cubicBezTo>
                <a:close/>
                <a:moveTo>
                  <a:pt x="9425602" y="4081394"/>
                </a:moveTo>
                <a:cubicBezTo>
                  <a:pt x="9425193" y="4084280"/>
                  <a:pt x="9435481" y="4085375"/>
                  <a:pt x="9445357" y="4089356"/>
                </a:cubicBezTo>
                <a:cubicBezTo>
                  <a:pt x="9446176" y="4083582"/>
                  <a:pt x="9425602" y="4081394"/>
                  <a:pt x="9425602" y="4081394"/>
                </a:cubicBezTo>
                <a:close/>
                <a:moveTo>
                  <a:pt x="9398853" y="4081332"/>
                </a:moveTo>
                <a:cubicBezTo>
                  <a:pt x="9397720" y="4081652"/>
                  <a:pt x="9397597" y="4082517"/>
                  <a:pt x="9397352" y="4084249"/>
                </a:cubicBezTo>
                <a:cubicBezTo>
                  <a:pt x="9397106" y="4085981"/>
                  <a:pt x="9399126" y="4087075"/>
                  <a:pt x="9402340" y="4087417"/>
                </a:cubicBezTo>
                <a:cubicBezTo>
                  <a:pt x="9405555" y="4087759"/>
                  <a:pt x="9409966" y="4087348"/>
                  <a:pt x="9414497" y="4086073"/>
                </a:cubicBezTo>
                <a:cubicBezTo>
                  <a:pt x="9405925" y="4085161"/>
                  <a:pt x="9406416" y="4081697"/>
                  <a:pt x="9406416" y="4081697"/>
                </a:cubicBezTo>
                <a:cubicBezTo>
                  <a:pt x="9402129" y="4081241"/>
                  <a:pt x="9399986" y="4081013"/>
                  <a:pt x="9398853" y="4081332"/>
                </a:cubicBezTo>
                <a:close/>
                <a:moveTo>
                  <a:pt x="9149011" y="4080534"/>
                </a:moveTo>
                <a:cubicBezTo>
                  <a:pt x="9146378" y="4080694"/>
                  <a:pt x="9143683" y="4081286"/>
                  <a:pt x="9143437" y="4083017"/>
                </a:cubicBezTo>
                <a:cubicBezTo>
                  <a:pt x="9143437" y="4083017"/>
                  <a:pt x="9153725" y="4084112"/>
                  <a:pt x="9153725" y="4084112"/>
                </a:cubicBezTo>
                <a:cubicBezTo>
                  <a:pt x="9153725" y="4084112"/>
                  <a:pt x="9153725" y="4084112"/>
                  <a:pt x="9154216" y="4080649"/>
                </a:cubicBezTo>
                <a:cubicBezTo>
                  <a:pt x="9154216" y="4080649"/>
                  <a:pt x="9151644" y="4080375"/>
                  <a:pt x="9149011" y="4080534"/>
                </a:cubicBezTo>
                <a:close/>
                <a:moveTo>
                  <a:pt x="9810696" y="4061127"/>
                </a:moveTo>
                <a:cubicBezTo>
                  <a:pt x="9807482" y="4060784"/>
                  <a:pt x="9805215" y="4061422"/>
                  <a:pt x="9809255" y="4063612"/>
                </a:cubicBezTo>
                <a:cubicBezTo>
                  <a:pt x="9809255" y="4063612"/>
                  <a:pt x="9809255" y="4063612"/>
                  <a:pt x="9817829" y="4064524"/>
                </a:cubicBezTo>
                <a:cubicBezTo>
                  <a:pt x="9818073" y="4062792"/>
                  <a:pt x="9813911" y="4061469"/>
                  <a:pt x="9810696" y="4061127"/>
                </a:cubicBezTo>
                <a:close/>
                <a:moveTo>
                  <a:pt x="9220239" y="4059946"/>
                </a:moveTo>
                <a:cubicBezTo>
                  <a:pt x="9215326" y="4059827"/>
                  <a:pt x="9212784" y="4060362"/>
                  <a:pt x="9212560" y="4061950"/>
                </a:cubicBezTo>
                <a:cubicBezTo>
                  <a:pt x="9212110" y="4065124"/>
                  <a:pt x="9222275" y="4062984"/>
                  <a:pt x="9222275" y="4062984"/>
                </a:cubicBezTo>
                <a:cubicBezTo>
                  <a:pt x="9231990" y="4064017"/>
                  <a:pt x="9222275" y="4062984"/>
                  <a:pt x="9221825" y="4066158"/>
                </a:cubicBezTo>
                <a:cubicBezTo>
                  <a:pt x="9221825" y="4066158"/>
                  <a:pt x="9231541" y="4067192"/>
                  <a:pt x="9231541" y="4067192"/>
                </a:cubicBezTo>
                <a:cubicBezTo>
                  <a:pt x="9231541" y="4067192"/>
                  <a:pt x="9231090" y="4070368"/>
                  <a:pt x="9231090" y="4070368"/>
                </a:cubicBezTo>
                <a:cubicBezTo>
                  <a:pt x="9230639" y="4073543"/>
                  <a:pt x="9230189" y="4076719"/>
                  <a:pt x="9229738" y="4079893"/>
                </a:cubicBezTo>
                <a:cubicBezTo>
                  <a:pt x="9229288" y="4083068"/>
                  <a:pt x="9219572" y="4082035"/>
                  <a:pt x="9219122" y="4085210"/>
                </a:cubicBezTo>
                <a:cubicBezTo>
                  <a:pt x="9218671" y="4088385"/>
                  <a:pt x="9228838" y="4086243"/>
                  <a:pt x="9228386" y="4089419"/>
                </a:cubicBezTo>
                <a:cubicBezTo>
                  <a:pt x="9218671" y="4088385"/>
                  <a:pt x="9208955" y="4087352"/>
                  <a:pt x="9208505" y="4090528"/>
                </a:cubicBezTo>
                <a:cubicBezTo>
                  <a:pt x="9218221" y="4091561"/>
                  <a:pt x="9217770" y="4094736"/>
                  <a:pt x="9227036" y="4098946"/>
                </a:cubicBezTo>
                <a:cubicBezTo>
                  <a:pt x="9231893" y="4099462"/>
                  <a:pt x="9236862" y="4099184"/>
                  <a:pt x="9241145" y="4098331"/>
                </a:cubicBezTo>
                <a:cubicBezTo>
                  <a:pt x="9253991" y="4095769"/>
                  <a:pt x="9260637" y="4088015"/>
                  <a:pt x="9239454" y="4080927"/>
                </a:cubicBezTo>
                <a:cubicBezTo>
                  <a:pt x="9229738" y="4079893"/>
                  <a:pt x="9229738" y="4079893"/>
                  <a:pt x="9229738" y="4079893"/>
                </a:cubicBezTo>
                <a:cubicBezTo>
                  <a:pt x="9230189" y="4076719"/>
                  <a:pt x="9240355" y="4074576"/>
                  <a:pt x="9240806" y="4071401"/>
                </a:cubicBezTo>
                <a:cubicBezTo>
                  <a:pt x="9240806" y="4071401"/>
                  <a:pt x="9241255" y="4068226"/>
                  <a:pt x="9241255" y="4068226"/>
                </a:cubicBezTo>
                <a:cubicBezTo>
                  <a:pt x="9241706" y="4065052"/>
                  <a:pt x="9242156" y="4061876"/>
                  <a:pt x="9242156" y="4061876"/>
                </a:cubicBezTo>
                <a:cubicBezTo>
                  <a:pt x="9232441" y="4060841"/>
                  <a:pt x="9225154" y="4060066"/>
                  <a:pt x="9220239" y="4059946"/>
                </a:cubicBezTo>
                <a:close/>
                <a:moveTo>
                  <a:pt x="9829100" y="4058689"/>
                </a:moveTo>
                <a:cubicBezTo>
                  <a:pt x="9818812" y="4057594"/>
                  <a:pt x="9818320" y="4061059"/>
                  <a:pt x="9818320" y="4061059"/>
                </a:cubicBezTo>
                <a:cubicBezTo>
                  <a:pt x="9818320" y="4061059"/>
                  <a:pt x="9818320" y="4061059"/>
                  <a:pt x="9828609" y="4062154"/>
                </a:cubicBezTo>
                <a:cubicBezTo>
                  <a:pt x="9828609" y="4062154"/>
                  <a:pt x="9828609" y="4062154"/>
                  <a:pt x="9829100" y="4058689"/>
                </a:cubicBezTo>
                <a:close/>
                <a:moveTo>
                  <a:pt x="9858699" y="4046309"/>
                </a:moveTo>
                <a:cubicBezTo>
                  <a:pt x="9858248" y="4049484"/>
                  <a:pt x="9857797" y="4052660"/>
                  <a:pt x="9857797" y="4052660"/>
                </a:cubicBezTo>
                <a:cubicBezTo>
                  <a:pt x="9868086" y="4053755"/>
                  <a:pt x="9877923" y="4058025"/>
                  <a:pt x="9888209" y="4059119"/>
                </a:cubicBezTo>
                <a:cubicBezTo>
                  <a:pt x="9889109" y="4052768"/>
                  <a:pt x="9889560" y="4049593"/>
                  <a:pt x="9890010" y="4046417"/>
                </a:cubicBezTo>
                <a:cubicBezTo>
                  <a:pt x="9879725" y="4045323"/>
                  <a:pt x="9878824" y="4051673"/>
                  <a:pt x="9858699" y="4046309"/>
                </a:cubicBezTo>
                <a:close/>
                <a:moveTo>
                  <a:pt x="9746980" y="4024167"/>
                </a:moveTo>
                <a:cubicBezTo>
                  <a:pt x="9736692" y="4023073"/>
                  <a:pt x="9736201" y="4026536"/>
                  <a:pt x="9736201" y="4026536"/>
                </a:cubicBezTo>
                <a:cubicBezTo>
                  <a:pt x="9736201" y="4026536"/>
                  <a:pt x="9736201" y="4026536"/>
                  <a:pt x="9746487" y="4027632"/>
                </a:cubicBezTo>
                <a:cubicBezTo>
                  <a:pt x="9746487" y="4027632"/>
                  <a:pt x="9746487" y="4027632"/>
                  <a:pt x="9746980" y="4024167"/>
                </a:cubicBezTo>
                <a:close/>
                <a:moveTo>
                  <a:pt x="9228373" y="4024074"/>
                </a:moveTo>
                <a:cubicBezTo>
                  <a:pt x="9236904" y="4031430"/>
                  <a:pt x="9227923" y="4027251"/>
                  <a:pt x="9227022" y="4033601"/>
                </a:cubicBezTo>
                <a:cubicBezTo>
                  <a:pt x="9227022" y="4033601"/>
                  <a:pt x="9226572" y="4036776"/>
                  <a:pt x="9236453" y="4034604"/>
                </a:cubicBezTo>
                <a:cubicBezTo>
                  <a:pt x="9237354" y="4028254"/>
                  <a:pt x="9264742" y="4037614"/>
                  <a:pt x="9256663" y="4027084"/>
                </a:cubicBezTo>
                <a:cubicBezTo>
                  <a:pt x="9247234" y="4026081"/>
                  <a:pt x="9237804" y="4025078"/>
                  <a:pt x="9228373" y="4024074"/>
                </a:cubicBezTo>
                <a:close/>
                <a:moveTo>
                  <a:pt x="9785516" y="4022408"/>
                </a:moveTo>
                <a:cubicBezTo>
                  <a:pt x="9780373" y="4021860"/>
                  <a:pt x="9775127" y="4022034"/>
                  <a:pt x="9772401" y="4022843"/>
                </a:cubicBezTo>
                <a:cubicBezTo>
                  <a:pt x="9769675" y="4023653"/>
                  <a:pt x="9769470" y="4025097"/>
                  <a:pt x="9774411" y="4027086"/>
                </a:cubicBezTo>
                <a:cubicBezTo>
                  <a:pt x="9774820" y="4024200"/>
                  <a:pt x="9785106" y="4025295"/>
                  <a:pt x="9785516" y="4022408"/>
                </a:cubicBezTo>
                <a:close/>
                <a:moveTo>
                  <a:pt x="9569812" y="4021727"/>
                </a:moveTo>
                <a:cubicBezTo>
                  <a:pt x="9568828" y="4028654"/>
                  <a:pt x="9568828" y="4028654"/>
                  <a:pt x="9579116" y="4029749"/>
                </a:cubicBezTo>
                <a:cubicBezTo>
                  <a:pt x="9589402" y="4030843"/>
                  <a:pt x="9589893" y="4027379"/>
                  <a:pt x="9600181" y="4028473"/>
                </a:cubicBezTo>
                <a:cubicBezTo>
                  <a:pt x="9600181" y="4028473"/>
                  <a:pt x="9600181" y="4028473"/>
                  <a:pt x="9610468" y="4029568"/>
                </a:cubicBezTo>
                <a:cubicBezTo>
                  <a:pt x="9610468" y="4029568"/>
                  <a:pt x="9610958" y="4026104"/>
                  <a:pt x="9610958" y="4026104"/>
                </a:cubicBezTo>
                <a:cubicBezTo>
                  <a:pt x="9610958" y="4026104"/>
                  <a:pt x="9600674" y="4025010"/>
                  <a:pt x="9600674" y="4025010"/>
                </a:cubicBezTo>
                <a:cubicBezTo>
                  <a:pt x="9590877" y="4020451"/>
                  <a:pt x="9580591" y="4019357"/>
                  <a:pt x="9569812" y="4021727"/>
                </a:cubicBezTo>
                <a:close/>
                <a:moveTo>
                  <a:pt x="9483218" y="4016029"/>
                </a:moveTo>
                <a:cubicBezTo>
                  <a:pt x="9482768" y="4019205"/>
                  <a:pt x="9473694" y="4015016"/>
                  <a:pt x="9463719" y="4017178"/>
                </a:cubicBezTo>
                <a:cubicBezTo>
                  <a:pt x="9472792" y="4021365"/>
                  <a:pt x="9471891" y="4027716"/>
                  <a:pt x="9461917" y="4029879"/>
                </a:cubicBezTo>
                <a:cubicBezTo>
                  <a:pt x="9452843" y="4025690"/>
                  <a:pt x="9442868" y="4027851"/>
                  <a:pt x="9432893" y="4030013"/>
                </a:cubicBezTo>
                <a:cubicBezTo>
                  <a:pt x="9432893" y="4030013"/>
                  <a:pt x="9432441" y="4033188"/>
                  <a:pt x="9431990" y="4036364"/>
                </a:cubicBezTo>
                <a:cubicBezTo>
                  <a:pt x="9441517" y="4037377"/>
                  <a:pt x="9441517" y="4037377"/>
                  <a:pt x="9441517" y="4037377"/>
                </a:cubicBezTo>
                <a:cubicBezTo>
                  <a:pt x="9441517" y="4037377"/>
                  <a:pt x="9441517" y="4037377"/>
                  <a:pt x="9441966" y="4034201"/>
                </a:cubicBezTo>
                <a:cubicBezTo>
                  <a:pt x="9432441" y="4033188"/>
                  <a:pt x="9441966" y="4034201"/>
                  <a:pt x="9442417" y="4031027"/>
                </a:cubicBezTo>
                <a:lnTo>
                  <a:pt x="9461467" y="4033054"/>
                </a:lnTo>
                <a:lnTo>
                  <a:pt x="9461242" y="4034640"/>
                </a:lnTo>
                <a:cubicBezTo>
                  <a:pt x="9458634" y="4035975"/>
                  <a:pt x="9456029" y="4037310"/>
                  <a:pt x="9460567" y="4039404"/>
                </a:cubicBezTo>
                <a:cubicBezTo>
                  <a:pt x="9480066" y="4038255"/>
                  <a:pt x="9480967" y="4031905"/>
                  <a:pt x="9491393" y="4026568"/>
                </a:cubicBezTo>
                <a:cubicBezTo>
                  <a:pt x="9500918" y="4027581"/>
                  <a:pt x="9509990" y="4031769"/>
                  <a:pt x="9519966" y="4029608"/>
                </a:cubicBezTo>
                <a:cubicBezTo>
                  <a:pt x="9510891" y="4025419"/>
                  <a:pt x="9511342" y="4022244"/>
                  <a:pt x="9502271" y="4018056"/>
                </a:cubicBezTo>
                <a:cubicBezTo>
                  <a:pt x="9501818" y="4021232"/>
                  <a:pt x="9492744" y="4017043"/>
                  <a:pt x="9483218" y="4016029"/>
                </a:cubicBezTo>
                <a:close/>
                <a:moveTo>
                  <a:pt x="9122077" y="4012767"/>
                </a:moveTo>
                <a:cubicBezTo>
                  <a:pt x="9121585" y="4016230"/>
                  <a:pt x="9121585" y="4016230"/>
                  <a:pt x="9121585" y="4016230"/>
                </a:cubicBezTo>
                <a:cubicBezTo>
                  <a:pt x="9122077" y="4012767"/>
                  <a:pt x="9122077" y="4012767"/>
                  <a:pt x="9132366" y="4013861"/>
                </a:cubicBezTo>
                <a:cubicBezTo>
                  <a:pt x="9132366" y="4013861"/>
                  <a:pt x="9132366" y="4013861"/>
                  <a:pt x="9122077" y="4012767"/>
                </a:cubicBezTo>
                <a:close/>
                <a:moveTo>
                  <a:pt x="9573226" y="4009930"/>
                </a:moveTo>
                <a:cubicBezTo>
                  <a:pt x="9568941" y="4009473"/>
                  <a:pt x="9564550" y="4009739"/>
                  <a:pt x="9564345" y="4011182"/>
                </a:cubicBezTo>
                <a:cubicBezTo>
                  <a:pt x="9572919" y="4012095"/>
                  <a:pt x="9572509" y="4014981"/>
                  <a:pt x="9581492" y="4013007"/>
                </a:cubicBezTo>
                <a:cubicBezTo>
                  <a:pt x="9581697" y="4011564"/>
                  <a:pt x="9577512" y="4010386"/>
                  <a:pt x="9573226" y="4009930"/>
                </a:cubicBezTo>
                <a:close/>
                <a:moveTo>
                  <a:pt x="9167186" y="4007124"/>
                </a:moveTo>
                <a:cubicBezTo>
                  <a:pt x="9161114" y="4006478"/>
                  <a:pt x="9153714" y="4006508"/>
                  <a:pt x="9143542" y="4008696"/>
                </a:cubicBezTo>
                <a:cubicBezTo>
                  <a:pt x="9162972" y="4010763"/>
                  <a:pt x="9152343" y="4016171"/>
                  <a:pt x="9141713" y="4021579"/>
                </a:cubicBezTo>
                <a:cubicBezTo>
                  <a:pt x="9151428" y="4022613"/>
                  <a:pt x="9161144" y="4023646"/>
                  <a:pt x="9160686" y="4026867"/>
                </a:cubicBezTo>
                <a:cubicBezTo>
                  <a:pt x="9159772" y="4033309"/>
                  <a:pt x="9149601" y="4035495"/>
                  <a:pt x="9149144" y="4038716"/>
                </a:cubicBezTo>
                <a:cubicBezTo>
                  <a:pt x="9148687" y="4041938"/>
                  <a:pt x="9138971" y="4040903"/>
                  <a:pt x="9138514" y="4044124"/>
                </a:cubicBezTo>
                <a:cubicBezTo>
                  <a:pt x="9176919" y="4051480"/>
                  <a:pt x="9136687" y="4057007"/>
                  <a:pt x="9155204" y="4065517"/>
                </a:cubicBezTo>
                <a:cubicBezTo>
                  <a:pt x="9175091" y="4064364"/>
                  <a:pt x="9194979" y="4063210"/>
                  <a:pt x="9186177" y="4055735"/>
                </a:cubicBezTo>
                <a:cubicBezTo>
                  <a:pt x="9186177" y="4055735"/>
                  <a:pt x="9185720" y="4058955"/>
                  <a:pt x="9176461" y="4054701"/>
                </a:cubicBezTo>
                <a:cubicBezTo>
                  <a:pt x="9176919" y="4051480"/>
                  <a:pt x="9176919" y="4051480"/>
                  <a:pt x="9177376" y="4048259"/>
                </a:cubicBezTo>
                <a:cubicBezTo>
                  <a:pt x="9178290" y="4041816"/>
                  <a:pt x="9169031" y="4037563"/>
                  <a:pt x="9169945" y="4031121"/>
                </a:cubicBezTo>
                <a:cubicBezTo>
                  <a:pt x="9170402" y="4027900"/>
                  <a:pt x="9170860" y="4024680"/>
                  <a:pt x="9171316" y="4021460"/>
                </a:cubicBezTo>
                <a:cubicBezTo>
                  <a:pt x="9171773" y="4018238"/>
                  <a:pt x="9181489" y="4019272"/>
                  <a:pt x="9191204" y="4020305"/>
                </a:cubicBezTo>
                <a:cubicBezTo>
                  <a:pt x="9201376" y="4018118"/>
                  <a:pt x="9172688" y="4011797"/>
                  <a:pt x="9182859" y="4009609"/>
                </a:cubicBezTo>
                <a:cubicBezTo>
                  <a:pt x="9178002" y="4009093"/>
                  <a:pt x="9173259" y="4007771"/>
                  <a:pt x="9167186" y="4007124"/>
                </a:cubicBezTo>
                <a:close/>
                <a:moveTo>
                  <a:pt x="9367937" y="4003763"/>
                </a:moveTo>
                <a:cubicBezTo>
                  <a:pt x="9358319" y="4002740"/>
                  <a:pt x="9348248" y="4004896"/>
                  <a:pt x="9347797" y="4008077"/>
                </a:cubicBezTo>
                <a:cubicBezTo>
                  <a:pt x="9347797" y="4008077"/>
                  <a:pt x="9357416" y="4009099"/>
                  <a:pt x="9356966" y="4012279"/>
                </a:cubicBezTo>
                <a:cubicBezTo>
                  <a:pt x="9347346" y="4011255"/>
                  <a:pt x="9347346" y="4011255"/>
                  <a:pt x="9347346" y="4011255"/>
                </a:cubicBezTo>
                <a:cubicBezTo>
                  <a:pt x="9356966" y="4012279"/>
                  <a:pt x="9356514" y="4015460"/>
                  <a:pt x="9356514" y="4015460"/>
                </a:cubicBezTo>
                <a:cubicBezTo>
                  <a:pt x="9356514" y="4015460"/>
                  <a:pt x="9346895" y="4014436"/>
                  <a:pt x="9346895" y="4014436"/>
                </a:cubicBezTo>
                <a:cubicBezTo>
                  <a:pt x="9345994" y="4020796"/>
                  <a:pt x="9335926" y="4022953"/>
                  <a:pt x="9326308" y="4021929"/>
                </a:cubicBezTo>
                <a:cubicBezTo>
                  <a:pt x="9326759" y="4018749"/>
                  <a:pt x="9317592" y="4014546"/>
                  <a:pt x="9327661" y="4012390"/>
                </a:cubicBezTo>
                <a:cubicBezTo>
                  <a:pt x="9337279" y="4013414"/>
                  <a:pt x="9337731" y="4010233"/>
                  <a:pt x="9338182" y="4007053"/>
                </a:cubicBezTo>
                <a:cubicBezTo>
                  <a:pt x="9328563" y="4006029"/>
                  <a:pt x="9328563" y="4006029"/>
                  <a:pt x="9318494" y="4008187"/>
                </a:cubicBezTo>
                <a:cubicBezTo>
                  <a:pt x="9328112" y="4009209"/>
                  <a:pt x="9328112" y="4009209"/>
                  <a:pt x="9328112" y="4009209"/>
                </a:cubicBezTo>
                <a:cubicBezTo>
                  <a:pt x="9318494" y="4008187"/>
                  <a:pt x="9318494" y="4008187"/>
                  <a:pt x="9318043" y="4011367"/>
                </a:cubicBezTo>
                <a:cubicBezTo>
                  <a:pt x="9308424" y="4010343"/>
                  <a:pt x="9308877" y="4007163"/>
                  <a:pt x="9299260" y="4006140"/>
                </a:cubicBezTo>
                <a:cubicBezTo>
                  <a:pt x="9279572" y="4007274"/>
                  <a:pt x="9268149" y="4018969"/>
                  <a:pt x="9230130" y="4011697"/>
                </a:cubicBezTo>
                <a:cubicBezTo>
                  <a:pt x="9229679" y="4014876"/>
                  <a:pt x="9238846" y="4019080"/>
                  <a:pt x="9238846" y="4019080"/>
                </a:cubicBezTo>
                <a:cubicBezTo>
                  <a:pt x="9248464" y="4020103"/>
                  <a:pt x="9248464" y="4020103"/>
                  <a:pt x="9258083" y="4021127"/>
                </a:cubicBezTo>
                <a:cubicBezTo>
                  <a:pt x="9286484" y="4027376"/>
                  <a:pt x="9294748" y="4037939"/>
                  <a:pt x="9302559" y="4051683"/>
                </a:cubicBezTo>
                <a:cubicBezTo>
                  <a:pt x="9292944" y="4050659"/>
                  <a:pt x="9283326" y="4049636"/>
                  <a:pt x="9282875" y="4052816"/>
                </a:cubicBezTo>
                <a:cubicBezTo>
                  <a:pt x="9282423" y="4055996"/>
                  <a:pt x="9292041" y="4057019"/>
                  <a:pt x="9282423" y="4055996"/>
                </a:cubicBezTo>
                <a:cubicBezTo>
                  <a:pt x="9301657" y="4058042"/>
                  <a:pt x="9301657" y="4058042"/>
                  <a:pt x="9311727" y="4055884"/>
                </a:cubicBezTo>
                <a:lnTo>
                  <a:pt x="9309923" y="4068605"/>
                </a:lnTo>
                <a:cubicBezTo>
                  <a:pt x="9309471" y="4071785"/>
                  <a:pt x="9299853" y="4070762"/>
                  <a:pt x="9299853" y="4070762"/>
                </a:cubicBezTo>
                <a:cubicBezTo>
                  <a:pt x="9299853" y="4070762"/>
                  <a:pt x="9290236" y="4069739"/>
                  <a:pt x="9290236" y="4069739"/>
                </a:cubicBezTo>
                <a:cubicBezTo>
                  <a:pt x="9290236" y="4069739"/>
                  <a:pt x="9289786" y="4072919"/>
                  <a:pt x="9289786" y="4072919"/>
                </a:cubicBezTo>
                <a:cubicBezTo>
                  <a:pt x="9299402" y="4073942"/>
                  <a:pt x="9299402" y="4073942"/>
                  <a:pt x="9299402" y="4073942"/>
                </a:cubicBezTo>
                <a:lnTo>
                  <a:pt x="9290626" y="4084939"/>
                </a:lnTo>
                <a:lnTo>
                  <a:pt x="9288433" y="4082459"/>
                </a:lnTo>
                <a:cubicBezTo>
                  <a:pt x="9279265" y="4078256"/>
                  <a:pt x="9269196" y="4080413"/>
                  <a:pt x="9259127" y="4082569"/>
                </a:cubicBezTo>
                <a:cubicBezTo>
                  <a:pt x="9258675" y="4085749"/>
                  <a:pt x="9268294" y="4086772"/>
                  <a:pt x="9267843" y="4089952"/>
                </a:cubicBezTo>
                <a:cubicBezTo>
                  <a:pt x="9257774" y="4092109"/>
                  <a:pt x="9255969" y="4104829"/>
                  <a:pt x="9265136" y="4109033"/>
                </a:cubicBezTo>
                <a:cubicBezTo>
                  <a:pt x="9265136" y="4109033"/>
                  <a:pt x="9264684" y="4112213"/>
                  <a:pt x="9264234" y="4115392"/>
                </a:cubicBezTo>
                <a:cubicBezTo>
                  <a:pt x="9273401" y="4119595"/>
                  <a:pt x="9262881" y="4124931"/>
                  <a:pt x="9271595" y="4132315"/>
                </a:cubicBezTo>
                <a:cubicBezTo>
                  <a:pt x="9271145" y="4135495"/>
                  <a:pt x="9252359" y="4130268"/>
                  <a:pt x="9261076" y="4137652"/>
                </a:cubicBezTo>
                <a:cubicBezTo>
                  <a:pt x="9260624" y="4140830"/>
                  <a:pt x="9261528" y="4134472"/>
                  <a:pt x="9270695" y="4138675"/>
                </a:cubicBezTo>
                <a:cubicBezTo>
                  <a:pt x="9270242" y="4141855"/>
                  <a:pt x="9270242" y="4141855"/>
                  <a:pt x="9269791" y="4145035"/>
                </a:cubicBezTo>
                <a:cubicBezTo>
                  <a:pt x="9279408" y="4146057"/>
                  <a:pt x="9280313" y="4139698"/>
                  <a:pt x="9299546" y="4141744"/>
                </a:cubicBezTo>
                <a:cubicBezTo>
                  <a:pt x="9299997" y="4138565"/>
                  <a:pt x="9300899" y="4132206"/>
                  <a:pt x="9310516" y="4133228"/>
                </a:cubicBezTo>
                <a:cubicBezTo>
                  <a:pt x="9299546" y="4141744"/>
                  <a:pt x="9298643" y="4148105"/>
                  <a:pt x="9306457" y="4161848"/>
                </a:cubicBezTo>
                <a:cubicBezTo>
                  <a:pt x="9296839" y="4160825"/>
                  <a:pt x="9296839" y="4160825"/>
                  <a:pt x="9287221" y="4159802"/>
                </a:cubicBezTo>
                <a:cubicBezTo>
                  <a:pt x="9287221" y="4159802"/>
                  <a:pt x="9287221" y="4159802"/>
                  <a:pt x="9277604" y="4158778"/>
                </a:cubicBezTo>
                <a:cubicBezTo>
                  <a:pt x="9277604" y="4158778"/>
                  <a:pt x="9277153" y="4161958"/>
                  <a:pt x="9277153" y="4161958"/>
                </a:cubicBezTo>
                <a:cubicBezTo>
                  <a:pt x="9286770" y="4162981"/>
                  <a:pt x="9286770" y="4162981"/>
                  <a:pt x="9296387" y="4164004"/>
                </a:cubicBezTo>
                <a:cubicBezTo>
                  <a:pt x="9296387" y="4164004"/>
                  <a:pt x="9296387" y="4164004"/>
                  <a:pt x="9306005" y="4165029"/>
                </a:cubicBezTo>
                <a:cubicBezTo>
                  <a:pt x="9305555" y="4168207"/>
                  <a:pt x="9304652" y="4174567"/>
                  <a:pt x="9304200" y="4177748"/>
                </a:cubicBezTo>
                <a:cubicBezTo>
                  <a:pt x="9294583" y="4176724"/>
                  <a:pt x="9295034" y="4173544"/>
                  <a:pt x="9295486" y="4170364"/>
                </a:cubicBezTo>
                <a:cubicBezTo>
                  <a:pt x="9285868" y="4169341"/>
                  <a:pt x="9266634" y="4167295"/>
                  <a:pt x="9257015" y="4166271"/>
                </a:cubicBezTo>
                <a:cubicBezTo>
                  <a:pt x="9246946" y="4168427"/>
                  <a:pt x="9235976" y="4176944"/>
                  <a:pt x="9254308" y="4185351"/>
                </a:cubicBezTo>
                <a:cubicBezTo>
                  <a:pt x="9254759" y="4182171"/>
                  <a:pt x="9255661" y="4175811"/>
                  <a:pt x="9265730" y="4173654"/>
                </a:cubicBezTo>
                <a:cubicBezTo>
                  <a:pt x="9265280" y="4176834"/>
                  <a:pt x="9274446" y="4181037"/>
                  <a:pt x="9284064" y="4182061"/>
                </a:cubicBezTo>
                <a:cubicBezTo>
                  <a:pt x="9274446" y="4181037"/>
                  <a:pt x="9273995" y="4184218"/>
                  <a:pt x="9273995" y="4184218"/>
                </a:cubicBezTo>
                <a:cubicBezTo>
                  <a:pt x="9273544" y="4187397"/>
                  <a:pt x="9273544" y="4187397"/>
                  <a:pt x="9282709" y="4191601"/>
                </a:cubicBezTo>
                <a:cubicBezTo>
                  <a:pt x="9292327" y="4192624"/>
                  <a:pt x="9302847" y="4187288"/>
                  <a:pt x="9303299" y="4184107"/>
                </a:cubicBezTo>
                <a:cubicBezTo>
                  <a:pt x="9322082" y="4189334"/>
                  <a:pt x="9333053" y="4180817"/>
                  <a:pt x="9352290" y="4182864"/>
                </a:cubicBezTo>
                <a:cubicBezTo>
                  <a:pt x="9342672" y="4181840"/>
                  <a:pt x="9352742" y="4179684"/>
                  <a:pt x="9353193" y="4176504"/>
                </a:cubicBezTo>
                <a:cubicBezTo>
                  <a:pt x="9353644" y="4173324"/>
                  <a:pt x="9344476" y="4169121"/>
                  <a:pt x="9344927" y="4165941"/>
                </a:cubicBezTo>
                <a:cubicBezTo>
                  <a:pt x="9344927" y="4165941"/>
                  <a:pt x="9344927" y="4165941"/>
                  <a:pt x="9354546" y="4166964"/>
                </a:cubicBezTo>
                <a:cubicBezTo>
                  <a:pt x="9355449" y="4160604"/>
                  <a:pt x="9355449" y="4160604"/>
                  <a:pt x="9355900" y="4157423"/>
                </a:cubicBezTo>
                <a:cubicBezTo>
                  <a:pt x="9355900" y="4157423"/>
                  <a:pt x="9355900" y="4157423"/>
                  <a:pt x="9356350" y="4154245"/>
                </a:cubicBezTo>
                <a:cubicBezTo>
                  <a:pt x="9356350" y="4154245"/>
                  <a:pt x="9356350" y="4154245"/>
                  <a:pt x="9365966" y="4155268"/>
                </a:cubicBezTo>
                <a:cubicBezTo>
                  <a:pt x="9375584" y="4156291"/>
                  <a:pt x="9365516" y="4158448"/>
                  <a:pt x="9384752" y="4160494"/>
                </a:cubicBezTo>
                <a:cubicBezTo>
                  <a:pt x="9395724" y="4151977"/>
                  <a:pt x="9397077" y="4142437"/>
                  <a:pt x="9416762" y="4141304"/>
                </a:cubicBezTo>
                <a:cubicBezTo>
                  <a:pt x="9426380" y="4142328"/>
                  <a:pt x="9425930" y="4145508"/>
                  <a:pt x="9425930" y="4145508"/>
                </a:cubicBezTo>
                <a:cubicBezTo>
                  <a:pt x="9435097" y="4149711"/>
                  <a:pt x="9445164" y="4147555"/>
                  <a:pt x="9445164" y="4147555"/>
                </a:cubicBezTo>
                <a:cubicBezTo>
                  <a:pt x="9444712" y="4150735"/>
                  <a:pt x="9444712" y="4150735"/>
                  <a:pt x="9444712" y="4150735"/>
                </a:cubicBezTo>
                <a:cubicBezTo>
                  <a:pt x="9454331" y="4151758"/>
                  <a:pt x="9454331" y="4151758"/>
                  <a:pt x="9453880" y="4154937"/>
                </a:cubicBezTo>
                <a:cubicBezTo>
                  <a:pt x="9473115" y="4156984"/>
                  <a:pt x="9483634" y="4151649"/>
                  <a:pt x="9492801" y="4155850"/>
                </a:cubicBezTo>
                <a:cubicBezTo>
                  <a:pt x="9502419" y="4156875"/>
                  <a:pt x="9502871" y="4153695"/>
                  <a:pt x="9512490" y="4154717"/>
                </a:cubicBezTo>
                <a:cubicBezTo>
                  <a:pt x="9512037" y="4157898"/>
                  <a:pt x="9502419" y="4156875"/>
                  <a:pt x="9501968" y="4160054"/>
                </a:cubicBezTo>
                <a:cubicBezTo>
                  <a:pt x="9501517" y="4163234"/>
                  <a:pt x="9511136" y="4164257"/>
                  <a:pt x="9520751" y="4165280"/>
                </a:cubicBezTo>
                <a:cubicBezTo>
                  <a:pt x="9520751" y="4165280"/>
                  <a:pt x="9529918" y="4169484"/>
                  <a:pt x="9539536" y="4170506"/>
                </a:cubicBezTo>
                <a:cubicBezTo>
                  <a:pt x="9548253" y="4177890"/>
                  <a:pt x="9577105" y="4180960"/>
                  <a:pt x="9575300" y="4193680"/>
                </a:cubicBezTo>
                <a:cubicBezTo>
                  <a:pt x="9575752" y="4190500"/>
                  <a:pt x="9565682" y="4192657"/>
                  <a:pt x="9565682" y="4192657"/>
                </a:cubicBezTo>
                <a:cubicBezTo>
                  <a:pt x="9565682" y="4192657"/>
                  <a:pt x="9565682" y="4192657"/>
                  <a:pt x="9565230" y="4195837"/>
                </a:cubicBezTo>
                <a:cubicBezTo>
                  <a:pt x="9565230" y="4195837"/>
                  <a:pt x="9565230" y="4195837"/>
                  <a:pt x="9555160" y="4197993"/>
                </a:cubicBezTo>
                <a:cubicBezTo>
                  <a:pt x="9555160" y="4197993"/>
                  <a:pt x="9545546" y="4196971"/>
                  <a:pt x="9545546" y="4196971"/>
                </a:cubicBezTo>
                <a:cubicBezTo>
                  <a:pt x="9535476" y="4199126"/>
                  <a:pt x="9516690" y="4193899"/>
                  <a:pt x="9506623" y="4196057"/>
                </a:cubicBezTo>
                <a:cubicBezTo>
                  <a:pt x="9506623" y="4196057"/>
                  <a:pt x="9507074" y="4192877"/>
                  <a:pt x="9497457" y="4191854"/>
                </a:cubicBezTo>
                <a:cubicBezTo>
                  <a:pt x="9497907" y="4188673"/>
                  <a:pt x="9497457" y="4191854"/>
                  <a:pt x="9498358" y="4185493"/>
                </a:cubicBezTo>
                <a:cubicBezTo>
                  <a:pt x="9488740" y="4184471"/>
                  <a:pt x="9488290" y="4187651"/>
                  <a:pt x="9488290" y="4187651"/>
                </a:cubicBezTo>
                <a:cubicBezTo>
                  <a:pt x="9468604" y="4188784"/>
                  <a:pt x="9479124" y="4183446"/>
                  <a:pt x="9459888" y="4181401"/>
                </a:cubicBezTo>
                <a:cubicBezTo>
                  <a:pt x="9459437" y="4184581"/>
                  <a:pt x="9449368" y="4186737"/>
                  <a:pt x="9458534" y="4190940"/>
                </a:cubicBezTo>
                <a:cubicBezTo>
                  <a:pt x="9468604" y="4188784"/>
                  <a:pt x="9477769" y="4192987"/>
                  <a:pt x="9497005" y="4195033"/>
                </a:cubicBezTo>
                <a:cubicBezTo>
                  <a:pt x="9496104" y="4201393"/>
                  <a:pt x="9486485" y="4200370"/>
                  <a:pt x="9476867" y="4199346"/>
                </a:cubicBezTo>
                <a:cubicBezTo>
                  <a:pt x="9486033" y="4203550"/>
                  <a:pt x="9504819" y="4208777"/>
                  <a:pt x="9485131" y="4209910"/>
                </a:cubicBezTo>
                <a:cubicBezTo>
                  <a:pt x="9494750" y="4210934"/>
                  <a:pt x="9495200" y="4207754"/>
                  <a:pt x="9504819" y="4208777"/>
                </a:cubicBezTo>
                <a:cubicBezTo>
                  <a:pt x="9512031" y="4209544"/>
                  <a:pt x="9507918" y="4212738"/>
                  <a:pt x="9509657" y="4213377"/>
                </a:cubicBezTo>
                <a:cubicBezTo>
                  <a:pt x="9510237" y="4213591"/>
                  <a:pt x="9511468" y="4213520"/>
                  <a:pt x="9513984" y="4212980"/>
                </a:cubicBezTo>
                <a:cubicBezTo>
                  <a:pt x="9523602" y="4214004"/>
                  <a:pt x="9524053" y="4210823"/>
                  <a:pt x="9534123" y="4208666"/>
                </a:cubicBezTo>
                <a:cubicBezTo>
                  <a:pt x="9544193" y="4206510"/>
                  <a:pt x="9554259" y="4204353"/>
                  <a:pt x="9545095" y="4200150"/>
                </a:cubicBezTo>
                <a:cubicBezTo>
                  <a:pt x="9554710" y="4201173"/>
                  <a:pt x="9554710" y="4201173"/>
                  <a:pt x="9554710" y="4201173"/>
                </a:cubicBezTo>
                <a:cubicBezTo>
                  <a:pt x="9554710" y="4201173"/>
                  <a:pt x="9554710" y="4201173"/>
                  <a:pt x="9564329" y="4202197"/>
                </a:cubicBezTo>
                <a:cubicBezTo>
                  <a:pt x="9564779" y="4199017"/>
                  <a:pt x="9564779" y="4199017"/>
                  <a:pt x="9564779" y="4199017"/>
                </a:cubicBezTo>
                <a:cubicBezTo>
                  <a:pt x="9564779" y="4199017"/>
                  <a:pt x="9565230" y="4195837"/>
                  <a:pt x="9574850" y="4196860"/>
                </a:cubicBezTo>
                <a:cubicBezTo>
                  <a:pt x="9584467" y="4197884"/>
                  <a:pt x="9574398" y="4200039"/>
                  <a:pt x="9584016" y="4201063"/>
                </a:cubicBezTo>
                <a:cubicBezTo>
                  <a:pt x="9594986" y="4192546"/>
                  <a:pt x="9585822" y="4188344"/>
                  <a:pt x="9605957" y="4184031"/>
                </a:cubicBezTo>
                <a:cubicBezTo>
                  <a:pt x="9587175" y="4178804"/>
                  <a:pt x="9588979" y="4166084"/>
                  <a:pt x="9559673" y="4166194"/>
                </a:cubicBezTo>
                <a:cubicBezTo>
                  <a:pt x="9560575" y="4159835"/>
                  <a:pt x="9561027" y="4156653"/>
                  <a:pt x="9561477" y="4153473"/>
                </a:cubicBezTo>
                <a:cubicBezTo>
                  <a:pt x="9542243" y="4151428"/>
                  <a:pt x="9523458" y="4146201"/>
                  <a:pt x="9533980" y="4140863"/>
                </a:cubicBezTo>
                <a:cubicBezTo>
                  <a:pt x="9523909" y="4143021"/>
                  <a:pt x="9524360" y="4139841"/>
                  <a:pt x="9514744" y="4138817"/>
                </a:cubicBezTo>
                <a:cubicBezTo>
                  <a:pt x="9515196" y="4135638"/>
                  <a:pt x="9506028" y="4131435"/>
                  <a:pt x="9496410" y="4130411"/>
                </a:cubicBezTo>
                <a:cubicBezTo>
                  <a:pt x="9495959" y="4133592"/>
                  <a:pt x="9505577" y="4134614"/>
                  <a:pt x="9495959" y="4133592"/>
                </a:cubicBezTo>
                <a:cubicBezTo>
                  <a:pt x="9476725" y="4131545"/>
                  <a:pt x="9477627" y="4125184"/>
                  <a:pt x="9468009" y="4124161"/>
                </a:cubicBezTo>
                <a:cubicBezTo>
                  <a:pt x="9458392" y="4123138"/>
                  <a:pt x="9457488" y="4129498"/>
                  <a:pt x="9447870" y="4128475"/>
                </a:cubicBezTo>
                <a:cubicBezTo>
                  <a:pt x="9438254" y="4127451"/>
                  <a:pt x="9428186" y="4129608"/>
                  <a:pt x="9418567" y="4128585"/>
                </a:cubicBezTo>
                <a:cubicBezTo>
                  <a:pt x="9418567" y="4128585"/>
                  <a:pt x="9419018" y="4125405"/>
                  <a:pt x="9419469" y="4122225"/>
                </a:cubicBezTo>
                <a:cubicBezTo>
                  <a:pt x="9409399" y="4124381"/>
                  <a:pt x="9419920" y="4119044"/>
                  <a:pt x="9410303" y="4118021"/>
                </a:cubicBezTo>
                <a:cubicBezTo>
                  <a:pt x="9390616" y="4119155"/>
                  <a:pt x="9381901" y="4111771"/>
                  <a:pt x="9361765" y="4116085"/>
                </a:cubicBezTo>
                <a:cubicBezTo>
                  <a:pt x="9362666" y="4109725"/>
                  <a:pt x="9372283" y="4110748"/>
                  <a:pt x="9372733" y="4107567"/>
                </a:cubicBezTo>
                <a:cubicBezTo>
                  <a:pt x="9372733" y="4107567"/>
                  <a:pt x="9373184" y="4104388"/>
                  <a:pt x="9373184" y="4104388"/>
                </a:cubicBezTo>
                <a:cubicBezTo>
                  <a:pt x="9363568" y="4103365"/>
                  <a:pt x="9363568" y="4103365"/>
                  <a:pt x="9363568" y="4103365"/>
                </a:cubicBezTo>
                <a:cubicBezTo>
                  <a:pt x="9353950" y="4102342"/>
                  <a:pt x="9353499" y="4105522"/>
                  <a:pt x="9343881" y="4104499"/>
                </a:cubicBezTo>
                <a:cubicBezTo>
                  <a:pt x="9353950" y="4102342"/>
                  <a:pt x="9344784" y="4098139"/>
                  <a:pt x="9354852" y="4095982"/>
                </a:cubicBezTo>
                <a:cubicBezTo>
                  <a:pt x="9354402" y="4099161"/>
                  <a:pt x="9364472" y="4097006"/>
                  <a:pt x="9374087" y="4098028"/>
                </a:cubicBezTo>
                <a:cubicBezTo>
                  <a:pt x="9375441" y="4088488"/>
                  <a:pt x="9375441" y="4088488"/>
                  <a:pt x="9385510" y="4086332"/>
                </a:cubicBezTo>
                <a:cubicBezTo>
                  <a:pt x="9376343" y="4082128"/>
                  <a:pt x="9375892" y="4085309"/>
                  <a:pt x="9376343" y="4082128"/>
                </a:cubicBezTo>
                <a:cubicBezTo>
                  <a:pt x="9376343" y="4082128"/>
                  <a:pt x="9376343" y="4082128"/>
                  <a:pt x="9376794" y="4078948"/>
                </a:cubicBezTo>
                <a:cubicBezTo>
                  <a:pt x="9367629" y="4074745"/>
                  <a:pt x="9377245" y="4075770"/>
                  <a:pt x="9377696" y="4072589"/>
                </a:cubicBezTo>
                <a:cubicBezTo>
                  <a:pt x="9386863" y="4076792"/>
                  <a:pt x="9406551" y="4075659"/>
                  <a:pt x="9416619" y="4073501"/>
                </a:cubicBezTo>
                <a:cubicBezTo>
                  <a:pt x="9415715" y="4079862"/>
                  <a:pt x="9426236" y="4074525"/>
                  <a:pt x="9435854" y="4075549"/>
                </a:cubicBezTo>
                <a:cubicBezTo>
                  <a:pt x="9445022" y="4079752"/>
                  <a:pt x="9453736" y="4087134"/>
                  <a:pt x="9463804" y="4084979"/>
                </a:cubicBezTo>
                <a:cubicBezTo>
                  <a:pt x="9454637" y="4080775"/>
                  <a:pt x="9464256" y="4081799"/>
                  <a:pt x="9465158" y="4075439"/>
                </a:cubicBezTo>
                <a:cubicBezTo>
                  <a:pt x="9474776" y="4076462"/>
                  <a:pt x="9474776" y="4076462"/>
                  <a:pt x="9484395" y="4077485"/>
                </a:cubicBezTo>
                <a:cubicBezTo>
                  <a:pt x="9484847" y="4074305"/>
                  <a:pt x="9475228" y="4073282"/>
                  <a:pt x="9465609" y="4072259"/>
                </a:cubicBezTo>
                <a:cubicBezTo>
                  <a:pt x="9465609" y="4072259"/>
                  <a:pt x="9465158" y="4075439"/>
                  <a:pt x="9455541" y="4074414"/>
                </a:cubicBezTo>
                <a:cubicBezTo>
                  <a:pt x="9455991" y="4071235"/>
                  <a:pt x="9436757" y="4069188"/>
                  <a:pt x="9427138" y="4068165"/>
                </a:cubicBezTo>
                <a:cubicBezTo>
                  <a:pt x="9437659" y="4062829"/>
                  <a:pt x="9428040" y="4061805"/>
                  <a:pt x="9438111" y="4059649"/>
                </a:cubicBezTo>
                <a:cubicBezTo>
                  <a:pt x="9438561" y="4056468"/>
                  <a:pt x="9428944" y="4055445"/>
                  <a:pt x="9429395" y="4052265"/>
                </a:cubicBezTo>
                <a:cubicBezTo>
                  <a:pt x="9429395" y="4052265"/>
                  <a:pt x="9429845" y="4049086"/>
                  <a:pt x="9429845" y="4049086"/>
                </a:cubicBezTo>
                <a:cubicBezTo>
                  <a:pt x="9430297" y="4045906"/>
                  <a:pt x="9420680" y="4044883"/>
                  <a:pt x="9411062" y="4043858"/>
                </a:cubicBezTo>
                <a:cubicBezTo>
                  <a:pt x="9411062" y="4043858"/>
                  <a:pt x="9410611" y="4047039"/>
                  <a:pt x="9410611" y="4047039"/>
                </a:cubicBezTo>
                <a:cubicBezTo>
                  <a:pt x="9411965" y="4037499"/>
                  <a:pt x="9392278" y="4038632"/>
                  <a:pt x="9392729" y="4035452"/>
                </a:cubicBezTo>
                <a:cubicBezTo>
                  <a:pt x="9402347" y="4036477"/>
                  <a:pt x="9402798" y="4033296"/>
                  <a:pt x="9402798" y="4033296"/>
                </a:cubicBezTo>
                <a:lnTo>
                  <a:pt x="9395714" y="4024240"/>
                </a:lnTo>
                <a:lnTo>
                  <a:pt x="9402969" y="4026243"/>
                </a:lnTo>
                <a:cubicBezTo>
                  <a:pt x="9403843" y="4020085"/>
                  <a:pt x="9413274" y="4021089"/>
                  <a:pt x="9405154" y="4010848"/>
                </a:cubicBezTo>
                <a:cubicBezTo>
                  <a:pt x="9405154" y="4010848"/>
                  <a:pt x="9395725" y="4009845"/>
                  <a:pt x="9396163" y="4006767"/>
                </a:cubicBezTo>
                <a:cubicBezTo>
                  <a:pt x="9386731" y="4005763"/>
                  <a:pt x="9377303" y="4004760"/>
                  <a:pt x="9376428" y="4010918"/>
                </a:cubicBezTo>
                <a:cubicBezTo>
                  <a:pt x="9385858" y="4011921"/>
                  <a:pt x="9394851" y="4016003"/>
                  <a:pt x="9384548" y="4021158"/>
                </a:cubicBezTo>
                <a:lnTo>
                  <a:pt x="9392122" y="4023249"/>
                </a:lnTo>
                <a:lnTo>
                  <a:pt x="9374396" y="4027047"/>
                </a:lnTo>
                <a:cubicBezTo>
                  <a:pt x="9375300" y="4020687"/>
                  <a:pt x="9367035" y="4010122"/>
                  <a:pt x="9367937" y="4003763"/>
                </a:cubicBezTo>
                <a:close/>
                <a:moveTo>
                  <a:pt x="9311335" y="4003601"/>
                </a:moveTo>
                <a:cubicBezTo>
                  <a:pt x="9311335" y="4003601"/>
                  <a:pt x="9311335" y="4003601"/>
                  <a:pt x="9310843" y="4007065"/>
                </a:cubicBezTo>
                <a:cubicBezTo>
                  <a:pt x="9310843" y="4007065"/>
                  <a:pt x="9310843" y="4007065"/>
                  <a:pt x="9318194" y="4004330"/>
                </a:cubicBezTo>
                <a:cubicBezTo>
                  <a:pt x="9310843" y="4007065"/>
                  <a:pt x="9311335" y="4003601"/>
                  <a:pt x="9311335" y="4003601"/>
                </a:cubicBezTo>
                <a:close/>
                <a:moveTo>
                  <a:pt x="9865047" y="4001567"/>
                </a:moveTo>
                <a:cubicBezTo>
                  <a:pt x="9864555" y="4005031"/>
                  <a:pt x="9864555" y="4005031"/>
                  <a:pt x="9864555" y="4005031"/>
                </a:cubicBezTo>
                <a:cubicBezTo>
                  <a:pt x="9864555" y="4005031"/>
                  <a:pt x="9874843" y="4006126"/>
                  <a:pt x="9874843" y="4006126"/>
                </a:cubicBezTo>
                <a:cubicBezTo>
                  <a:pt x="9874843" y="4006126"/>
                  <a:pt x="9874843" y="4006126"/>
                  <a:pt x="9875334" y="4002662"/>
                </a:cubicBezTo>
                <a:cubicBezTo>
                  <a:pt x="9875334" y="4002662"/>
                  <a:pt x="9875334" y="4002662"/>
                  <a:pt x="9865047" y="4001567"/>
                </a:cubicBezTo>
                <a:close/>
                <a:moveTo>
                  <a:pt x="9662409" y="3998760"/>
                </a:moveTo>
                <a:cubicBezTo>
                  <a:pt x="9661951" y="4001993"/>
                  <a:pt x="9659204" y="4004983"/>
                  <a:pt x="9657661" y="4007691"/>
                </a:cubicBezTo>
                <a:cubicBezTo>
                  <a:pt x="9656116" y="4010398"/>
                  <a:pt x="9655773" y="4012822"/>
                  <a:pt x="9660116" y="4014926"/>
                </a:cubicBezTo>
                <a:cubicBezTo>
                  <a:pt x="9670175" y="4009433"/>
                  <a:pt x="9670635" y="4006199"/>
                  <a:pt x="9680236" y="4003940"/>
                </a:cubicBezTo>
                <a:cubicBezTo>
                  <a:pt x="9671094" y="4002967"/>
                  <a:pt x="9671552" y="3999734"/>
                  <a:pt x="9662409" y="3998760"/>
                </a:cubicBezTo>
                <a:close/>
                <a:moveTo>
                  <a:pt x="9231978" y="3998674"/>
                </a:moveTo>
                <a:cubicBezTo>
                  <a:pt x="9231978" y="3998674"/>
                  <a:pt x="9231486" y="4002138"/>
                  <a:pt x="9230995" y="4005602"/>
                </a:cubicBezTo>
                <a:cubicBezTo>
                  <a:pt x="9241282" y="4006696"/>
                  <a:pt x="9241282" y="4006696"/>
                  <a:pt x="9251568" y="4007791"/>
                </a:cubicBezTo>
                <a:cubicBezTo>
                  <a:pt x="9252060" y="4004326"/>
                  <a:pt x="9252551" y="4000863"/>
                  <a:pt x="9231978" y="3998674"/>
                </a:cubicBezTo>
                <a:close/>
                <a:moveTo>
                  <a:pt x="9467182" y="3994398"/>
                </a:moveTo>
                <a:cubicBezTo>
                  <a:pt x="9466731" y="3997572"/>
                  <a:pt x="9465830" y="4003924"/>
                  <a:pt x="9455779" y="4006079"/>
                </a:cubicBezTo>
                <a:cubicBezTo>
                  <a:pt x="9455329" y="4009252"/>
                  <a:pt x="9455329" y="4009252"/>
                  <a:pt x="9455329" y="4009252"/>
                </a:cubicBezTo>
                <a:cubicBezTo>
                  <a:pt x="9455329" y="4009252"/>
                  <a:pt x="9445727" y="4008231"/>
                  <a:pt x="9436126" y="4007209"/>
                </a:cubicBezTo>
                <a:cubicBezTo>
                  <a:pt x="9435677" y="4010384"/>
                  <a:pt x="9435225" y="4013560"/>
                  <a:pt x="9434775" y="4016736"/>
                </a:cubicBezTo>
                <a:cubicBezTo>
                  <a:pt x="9444376" y="4017757"/>
                  <a:pt x="9444376" y="4017757"/>
                  <a:pt x="9444376" y="4017757"/>
                </a:cubicBezTo>
                <a:cubicBezTo>
                  <a:pt x="9454427" y="4015603"/>
                  <a:pt x="9454427" y="4015603"/>
                  <a:pt x="9454878" y="4012428"/>
                </a:cubicBezTo>
                <a:cubicBezTo>
                  <a:pt x="9454878" y="4012428"/>
                  <a:pt x="9464929" y="4010274"/>
                  <a:pt x="9464929" y="4010274"/>
                </a:cubicBezTo>
                <a:cubicBezTo>
                  <a:pt x="9474530" y="4011295"/>
                  <a:pt x="9484581" y="4009142"/>
                  <a:pt x="9485484" y="4002791"/>
                </a:cubicBezTo>
                <a:cubicBezTo>
                  <a:pt x="9466281" y="4000748"/>
                  <a:pt x="9486383" y="3996441"/>
                  <a:pt x="9467182" y="3994398"/>
                </a:cubicBezTo>
                <a:close/>
                <a:moveTo>
                  <a:pt x="9819821" y="3993240"/>
                </a:moveTo>
                <a:cubicBezTo>
                  <a:pt x="9828046" y="4000678"/>
                  <a:pt x="9809759" y="3998732"/>
                  <a:pt x="9808841" y="4005198"/>
                </a:cubicBezTo>
                <a:cubicBezTo>
                  <a:pt x="9808841" y="4005198"/>
                  <a:pt x="9817986" y="4006172"/>
                  <a:pt x="9817527" y="4009405"/>
                </a:cubicBezTo>
                <a:cubicBezTo>
                  <a:pt x="9807465" y="4014898"/>
                  <a:pt x="9807465" y="4014898"/>
                  <a:pt x="9816151" y="4019104"/>
                </a:cubicBezTo>
                <a:cubicBezTo>
                  <a:pt x="9816151" y="4019104"/>
                  <a:pt x="9825295" y="4020076"/>
                  <a:pt x="9825295" y="4020076"/>
                </a:cubicBezTo>
                <a:cubicBezTo>
                  <a:pt x="9834896" y="4017816"/>
                  <a:pt x="9833521" y="4027515"/>
                  <a:pt x="9843124" y="4025254"/>
                </a:cubicBezTo>
                <a:cubicBezTo>
                  <a:pt x="9843583" y="4022023"/>
                  <a:pt x="9844041" y="4018789"/>
                  <a:pt x="9862328" y="4020734"/>
                </a:cubicBezTo>
                <a:cubicBezTo>
                  <a:pt x="9863244" y="4014268"/>
                  <a:pt x="9855019" y="4006830"/>
                  <a:pt x="9846794" y="3999391"/>
                </a:cubicBezTo>
                <a:cubicBezTo>
                  <a:pt x="9837191" y="4001652"/>
                  <a:pt x="9838107" y="3995186"/>
                  <a:pt x="9819821" y="3993240"/>
                </a:cubicBezTo>
                <a:close/>
                <a:moveTo>
                  <a:pt x="9506449" y="3990423"/>
                </a:moveTo>
                <a:cubicBezTo>
                  <a:pt x="9500293" y="3989825"/>
                  <a:pt x="9493577" y="3990584"/>
                  <a:pt x="9491845" y="3992440"/>
                </a:cubicBezTo>
                <a:cubicBezTo>
                  <a:pt x="9490691" y="3993676"/>
                  <a:pt x="9491751" y="3995401"/>
                  <a:pt x="9496669" y="3997535"/>
                </a:cubicBezTo>
                <a:cubicBezTo>
                  <a:pt x="9507407" y="3995455"/>
                  <a:pt x="9506957" y="3998630"/>
                  <a:pt x="9517692" y="3996550"/>
                </a:cubicBezTo>
                <a:cubicBezTo>
                  <a:pt x="9518199" y="3992977"/>
                  <a:pt x="9512604" y="3991022"/>
                  <a:pt x="9506449" y="3990423"/>
                </a:cubicBezTo>
                <a:close/>
                <a:moveTo>
                  <a:pt x="9488676" y="3980277"/>
                </a:moveTo>
                <a:cubicBezTo>
                  <a:pt x="9471532" y="3978452"/>
                  <a:pt x="9471040" y="3981916"/>
                  <a:pt x="9470548" y="3985380"/>
                </a:cubicBezTo>
                <a:cubicBezTo>
                  <a:pt x="9474835" y="3985837"/>
                  <a:pt x="9476978" y="3986064"/>
                  <a:pt x="9479183" y="3985859"/>
                </a:cubicBezTo>
                <a:cubicBezTo>
                  <a:pt x="9481387" y="3985654"/>
                  <a:pt x="9483653" y="3985015"/>
                  <a:pt x="9488186" y="3983740"/>
                </a:cubicBezTo>
                <a:cubicBezTo>
                  <a:pt x="9488186" y="3983740"/>
                  <a:pt x="9488186" y="3983740"/>
                  <a:pt x="9488676" y="3980277"/>
                </a:cubicBezTo>
                <a:close/>
                <a:moveTo>
                  <a:pt x="9244521" y="3977740"/>
                </a:moveTo>
                <a:cubicBezTo>
                  <a:pt x="9235090" y="3976736"/>
                  <a:pt x="9234189" y="3983086"/>
                  <a:pt x="9233739" y="3986260"/>
                </a:cubicBezTo>
                <a:cubicBezTo>
                  <a:pt x="9240475" y="3989395"/>
                  <a:pt x="9258070" y="3991872"/>
                  <a:pt x="9266636" y="3991574"/>
                </a:cubicBezTo>
                <a:cubicBezTo>
                  <a:pt x="9269493" y="3991475"/>
                  <a:pt x="9271345" y="3991068"/>
                  <a:pt x="9271457" y="3990274"/>
                </a:cubicBezTo>
                <a:cubicBezTo>
                  <a:pt x="9262477" y="3986096"/>
                  <a:pt x="9253501" y="3981918"/>
                  <a:pt x="9244521" y="3977740"/>
                </a:cubicBezTo>
                <a:close/>
                <a:moveTo>
                  <a:pt x="9579798" y="3967701"/>
                </a:moveTo>
                <a:cubicBezTo>
                  <a:pt x="9579361" y="3970780"/>
                  <a:pt x="9570217" y="3969807"/>
                  <a:pt x="9569779" y="3972887"/>
                </a:cubicBezTo>
                <a:cubicBezTo>
                  <a:pt x="9569452" y="3975197"/>
                  <a:pt x="9579658" y="3976867"/>
                  <a:pt x="9584964" y="3976261"/>
                </a:cubicBezTo>
                <a:cubicBezTo>
                  <a:pt x="9586734" y="3976058"/>
                  <a:pt x="9587958" y="3975603"/>
                  <a:pt x="9588067" y="3974833"/>
                </a:cubicBezTo>
                <a:cubicBezTo>
                  <a:pt x="9588067" y="3974833"/>
                  <a:pt x="9598084" y="3969647"/>
                  <a:pt x="9579798" y="3967701"/>
                </a:cubicBezTo>
                <a:close/>
                <a:moveTo>
                  <a:pt x="9540513" y="3967038"/>
                </a:moveTo>
                <a:cubicBezTo>
                  <a:pt x="9540058" y="3970237"/>
                  <a:pt x="9539604" y="3973438"/>
                  <a:pt x="9529568" y="3975619"/>
                </a:cubicBezTo>
                <a:cubicBezTo>
                  <a:pt x="9529568" y="3975619"/>
                  <a:pt x="9529568" y="3975619"/>
                  <a:pt x="9519987" y="3974599"/>
                </a:cubicBezTo>
                <a:cubicBezTo>
                  <a:pt x="9519987" y="3974599"/>
                  <a:pt x="9519535" y="3977798"/>
                  <a:pt x="9519535" y="3977798"/>
                </a:cubicBezTo>
                <a:cubicBezTo>
                  <a:pt x="9509046" y="3983180"/>
                  <a:pt x="9509046" y="3983180"/>
                  <a:pt x="9508137" y="3989580"/>
                </a:cubicBezTo>
                <a:cubicBezTo>
                  <a:pt x="9508137" y="3989580"/>
                  <a:pt x="9517717" y="3990598"/>
                  <a:pt x="9527299" y="3991617"/>
                </a:cubicBezTo>
                <a:cubicBezTo>
                  <a:pt x="9528207" y="3985218"/>
                  <a:pt x="9538242" y="3983037"/>
                  <a:pt x="9547822" y="3984057"/>
                </a:cubicBezTo>
                <a:cubicBezTo>
                  <a:pt x="9547822" y="3984057"/>
                  <a:pt x="9557403" y="3985076"/>
                  <a:pt x="9557403" y="3985076"/>
                </a:cubicBezTo>
                <a:cubicBezTo>
                  <a:pt x="9547367" y="3987257"/>
                  <a:pt x="9556948" y="3988276"/>
                  <a:pt x="9556495" y="3991476"/>
                </a:cubicBezTo>
                <a:cubicBezTo>
                  <a:pt x="9556495" y="3991476"/>
                  <a:pt x="9556948" y="3988276"/>
                  <a:pt x="9566076" y="3992496"/>
                </a:cubicBezTo>
                <a:cubicBezTo>
                  <a:pt x="9565623" y="3995696"/>
                  <a:pt x="9565169" y="3998896"/>
                  <a:pt x="9555588" y="3997876"/>
                </a:cubicBezTo>
                <a:cubicBezTo>
                  <a:pt x="9555588" y="3997876"/>
                  <a:pt x="9556042" y="3994677"/>
                  <a:pt x="9556042" y="3994677"/>
                </a:cubicBezTo>
                <a:cubicBezTo>
                  <a:pt x="9546459" y="3993658"/>
                  <a:pt x="9536880" y="3992637"/>
                  <a:pt x="9536426" y="3995838"/>
                </a:cubicBezTo>
                <a:cubicBezTo>
                  <a:pt x="9535518" y="4002237"/>
                  <a:pt x="9545097" y="4003257"/>
                  <a:pt x="9544644" y="4006457"/>
                </a:cubicBezTo>
                <a:cubicBezTo>
                  <a:pt x="9535065" y="4005437"/>
                  <a:pt x="9535065" y="4005437"/>
                  <a:pt x="9525483" y="4004418"/>
                </a:cubicBezTo>
                <a:cubicBezTo>
                  <a:pt x="9525483" y="4004418"/>
                  <a:pt x="9525028" y="4007618"/>
                  <a:pt x="9525028" y="4007618"/>
                </a:cubicBezTo>
                <a:cubicBezTo>
                  <a:pt x="9525028" y="4007618"/>
                  <a:pt x="9534610" y="4008637"/>
                  <a:pt x="9534610" y="4008637"/>
                </a:cubicBezTo>
                <a:cubicBezTo>
                  <a:pt x="9534610" y="4008637"/>
                  <a:pt x="9534610" y="4008637"/>
                  <a:pt x="9544190" y="4009657"/>
                </a:cubicBezTo>
                <a:cubicBezTo>
                  <a:pt x="9544190" y="4009657"/>
                  <a:pt x="9544190" y="4009657"/>
                  <a:pt x="9554224" y="4007476"/>
                </a:cubicBezTo>
                <a:cubicBezTo>
                  <a:pt x="9563806" y="4008496"/>
                  <a:pt x="9563806" y="4008496"/>
                  <a:pt x="9564260" y="4005295"/>
                </a:cubicBezTo>
                <a:cubicBezTo>
                  <a:pt x="9573840" y="4006315"/>
                  <a:pt x="9574294" y="4003115"/>
                  <a:pt x="9574294" y="4003115"/>
                </a:cubicBezTo>
                <a:cubicBezTo>
                  <a:pt x="9584328" y="4000934"/>
                  <a:pt x="9574748" y="3999915"/>
                  <a:pt x="9575202" y="3996714"/>
                </a:cubicBezTo>
                <a:cubicBezTo>
                  <a:pt x="9584784" y="3997734"/>
                  <a:pt x="9594818" y="3995554"/>
                  <a:pt x="9604852" y="3993373"/>
                </a:cubicBezTo>
                <a:cubicBezTo>
                  <a:pt x="9603944" y="3999773"/>
                  <a:pt x="9603490" y="4002972"/>
                  <a:pt x="9612617" y="4007193"/>
                </a:cubicBezTo>
                <a:cubicBezTo>
                  <a:pt x="9612617" y="4007193"/>
                  <a:pt x="9612164" y="4010392"/>
                  <a:pt x="9612164" y="4010392"/>
                </a:cubicBezTo>
                <a:cubicBezTo>
                  <a:pt x="9611255" y="4016792"/>
                  <a:pt x="9611255" y="4016792"/>
                  <a:pt x="9601220" y="4018973"/>
                </a:cubicBezTo>
                <a:cubicBezTo>
                  <a:pt x="9620383" y="4021012"/>
                  <a:pt x="9629508" y="4025232"/>
                  <a:pt x="9628600" y="4031631"/>
                </a:cubicBezTo>
                <a:cubicBezTo>
                  <a:pt x="9657342" y="4034689"/>
                  <a:pt x="9656889" y="4037889"/>
                  <a:pt x="9665562" y="4045308"/>
                </a:cubicBezTo>
                <a:cubicBezTo>
                  <a:pt x="9685631" y="4040947"/>
                  <a:pt x="9693850" y="4051566"/>
                  <a:pt x="9674236" y="4052727"/>
                </a:cubicBezTo>
                <a:cubicBezTo>
                  <a:pt x="9674689" y="4049528"/>
                  <a:pt x="9665109" y="4048509"/>
                  <a:pt x="9664654" y="4051708"/>
                </a:cubicBezTo>
                <a:cubicBezTo>
                  <a:pt x="9654618" y="4053888"/>
                  <a:pt x="9673328" y="4059127"/>
                  <a:pt x="9673782" y="4055928"/>
                </a:cubicBezTo>
                <a:cubicBezTo>
                  <a:pt x="9673782" y="4055928"/>
                  <a:pt x="9683362" y="4056946"/>
                  <a:pt x="9683362" y="4056946"/>
                </a:cubicBezTo>
                <a:cubicBezTo>
                  <a:pt x="9682453" y="4063346"/>
                  <a:pt x="9663291" y="4061308"/>
                  <a:pt x="9662385" y="4067708"/>
                </a:cubicBezTo>
                <a:cubicBezTo>
                  <a:pt x="9661931" y="4070908"/>
                  <a:pt x="9671058" y="4075127"/>
                  <a:pt x="9670603" y="4078328"/>
                </a:cubicBezTo>
                <a:cubicBezTo>
                  <a:pt x="9660567" y="4080508"/>
                  <a:pt x="9660115" y="4083708"/>
                  <a:pt x="9650532" y="4082689"/>
                </a:cubicBezTo>
                <a:cubicBezTo>
                  <a:pt x="9640952" y="4081669"/>
                  <a:pt x="9641407" y="4078469"/>
                  <a:pt x="9641407" y="4078469"/>
                </a:cubicBezTo>
                <a:cubicBezTo>
                  <a:pt x="9641863" y="4075270"/>
                  <a:pt x="9641863" y="4075270"/>
                  <a:pt x="9641863" y="4075270"/>
                </a:cubicBezTo>
                <a:cubicBezTo>
                  <a:pt x="9642315" y="4072069"/>
                  <a:pt x="9651895" y="4073088"/>
                  <a:pt x="9651895" y="4073088"/>
                </a:cubicBezTo>
                <a:cubicBezTo>
                  <a:pt x="9642770" y="4068870"/>
                  <a:pt x="9633188" y="4067849"/>
                  <a:pt x="9624060" y="4063631"/>
                </a:cubicBezTo>
                <a:cubicBezTo>
                  <a:pt x="9623606" y="4066830"/>
                  <a:pt x="9623152" y="4070031"/>
                  <a:pt x="9614026" y="4065812"/>
                </a:cubicBezTo>
                <a:cubicBezTo>
                  <a:pt x="9604445" y="4064792"/>
                  <a:pt x="9604445" y="4064792"/>
                  <a:pt x="9604900" y="4061593"/>
                </a:cubicBezTo>
                <a:cubicBezTo>
                  <a:pt x="9604900" y="4061593"/>
                  <a:pt x="9614935" y="4059411"/>
                  <a:pt x="9615389" y="4056211"/>
                </a:cubicBezTo>
                <a:cubicBezTo>
                  <a:pt x="9606262" y="4051992"/>
                  <a:pt x="9588009" y="4043553"/>
                  <a:pt x="9568393" y="4044714"/>
                </a:cubicBezTo>
                <a:cubicBezTo>
                  <a:pt x="9557904" y="4050095"/>
                  <a:pt x="9528709" y="4050237"/>
                  <a:pt x="9520035" y="4042818"/>
                </a:cubicBezTo>
                <a:cubicBezTo>
                  <a:pt x="9520035" y="4042818"/>
                  <a:pt x="9520489" y="4039617"/>
                  <a:pt x="9520489" y="4039617"/>
                </a:cubicBezTo>
                <a:cubicBezTo>
                  <a:pt x="9520942" y="4036418"/>
                  <a:pt x="9520942" y="4036418"/>
                  <a:pt x="9520942" y="4036418"/>
                </a:cubicBezTo>
                <a:cubicBezTo>
                  <a:pt x="9511361" y="4035398"/>
                  <a:pt x="9511361" y="4035398"/>
                  <a:pt x="9511361" y="4035398"/>
                </a:cubicBezTo>
                <a:cubicBezTo>
                  <a:pt x="9510907" y="4038598"/>
                  <a:pt x="9510907" y="4038598"/>
                  <a:pt x="9510453" y="4041798"/>
                </a:cubicBezTo>
                <a:cubicBezTo>
                  <a:pt x="9491292" y="4039760"/>
                  <a:pt x="9509545" y="4048198"/>
                  <a:pt x="9499513" y="4050380"/>
                </a:cubicBezTo>
                <a:cubicBezTo>
                  <a:pt x="9499513" y="4050380"/>
                  <a:pt x="9489931" y="4049360"/>
                  <a:pt x="9489931" y="4049360"/>
                </a:cubicBezTo>
                <a:cubicBezTo>
                  <a:pt x="9479896" y="4051540"/>
                  <a:pt x="9478987" y="4057940"/>
                  <a:pt x="9469409" y="4056921"/>
                </a:cubicBezTo>
                <a:cubicBezTo>
                  <a:pt x="9478987" y="4057940"/>
                  <a:pt x="9478987" y="4057940"/>
                  <a:pt x="9478987" y="4057940"/>
                </a:cubicBezTo>
                <a:cubicBezTo>
                  <a:pt x="9478534" y="4061139"/>
                  <a:pt x="9478534" y="4061139"/>
                  <a:pt x="9468500" y="4063322"/>
                </a:cubicBezTo>
                <a:cubicBezTo>
                  <a:pt x="9468953" y="4060120"/>
                  <a:pt x="9468953" y="4060120"/>
                  <a:pt x="9459373" y="4059100"/>
                </a:cubicBezTo>
                <a:cubicBezTo>
                  <a:pt x="9458918" y="4062301"/>
                  <a:pt x="9449337" y="4061282"/>
                  <a:pt x="9448884" y="4064483"/>
                </a:cubicBezTo>
                <a:cubicBezTo>
                  <a:pt x="9458465" y="4065502"/>
                  <a:pt x="9468045" y="4066521"/>
                  <a:pt x="9467591" y="4069720"/>
                </a:cubicBezTo>
                <a:cubicBezTo>
                  <a:pt x="9477171" y="4070740"/>
                  <a:pt x="9477625" y="4067540"/>
                  <a:pt x="9486753" y="4071759"/>
                </a:cubicBezTo>
                <a:cubicBezTo>
                  <a:pt x="9486753" y="4071759"/>
                  <a:pt x="9486298" y="4074960"/>
                  <a:pt x="9486298" y="4074960"/>
                </a:cubicBezTo>
                <a:cubicBezTo>
                  <a:pt x="9495880" y="4075980"/>
                  <a:pt x="9495880" y="4075980"/>
                  <a:pt x="9505460" y="4076998"/>
                </a:cubicBezTo>
                <a:cubicBezTo>
                  <a:pt x="9505914" y="4073798"/>
                  <a:pt x="9496333" y="4072779"/>
                  <a:pt x="9496333" y="4072779"/>
                </a:cubicBezTo>
                <a:cubicBezTo>
                  <a:pt x="9496789" y="4069579"/>
                  <a:pt x="9506367" y="4070598"/>
                  <a:pt x="9506367" y="4070598"/>
                </a:cubicBezTo>
                <a:cubicBezTo>
                  <a:pt x="9515495" y="4074818"/>
                  <a:pt x="9515949" y="4071617"/>
                  <a:pt x="9525530" y="4072636"/>
                </a:cubicBezTo>
                <a:cubicBezTo>
                  <a:pt x="9525530" y="4072636"/>
                  <a:pt x="9525077" y="4075836"/>
                  <a:pt x="9525077" y="4075836"/>
                </a:cubicBezTo>
                <a:cubicBezTo>
                  <a:pt x="9535109" y="4073657"/>
                  <a:pt x="9545146" y="4071475"/>
                  <a:pt x="9554274" y="4075695"/>
                </a:cubicBezTo>
                <a:cubicBezTo>
                  <a:pt x="9554726" y="4072495"/>
                  <a:pt x="9555180" y="4069295"/>
                  <a:pt x="9565213" y="4067114"/>
                </a:cubicBezTo>
                <a:cubicBezTo>
                  <a:pt x="9574342" y="4071334"/>
                  <a:pt x="9583469" y="4075552"/>
                  <a:pt x="9583014" y="4078754"/>
                </a:cubicBezTo>
                <a:cubicBezTo>
                  <a:pt x="9583014" y="4078754"/>
                  <a:pt x="9592594" y="4079773"/>
                  <a:pt x="9602174" y="4080792"/>
                </a:cubicBezTo>
                <a:cubicBezTo>
                  <a:pt x="9602174" y="4080792"/>
                  <a:pt x="9601722" y="4083992"/>
                  <a:pt x="9611303" y="4085011"/>
                </a:cubicBezTo>
                <a:cubicBezTo>
                  <a:pt x="9620883" y="4086030"/>
                  <a:pt x="9621790" y="4079630"/>
                  <a:pt x="9622245" y="4076430"/>
                </a:cubicBezTo>
                <a:cubicBezTo>
                  <a:pt x="9622245" y="4076430"/>
                  <a:pt x="9632280" y="4074250"/>
                  <a:pt x="9632280" y="4074250"/>
                </a:cubicBezTo>
                <a:cubicBezTo>
                  <a:pt x="9632280" y="4074250"/>
                  <a:pt x="9632280" y="4074250"/>
                  <a:pt x="9631826" y="4077449"/>
                </a:cubicBezTo>
                <a:cubicBezTo>
                  <a:pt x="9631826" y="4077449"/>
                  <a:pt x="9631826" y="4077449"/>
                  <a:pt x="9631371" y="4080649"/>
                </a:cubicBezTo>
                <a:cubicBezTo>
                  <a:pt x="9640952" y="4081669"/>
                  <a:pt x="9640952" y="4081669"/>
                  <a:pt x="9640952" y="4081669"/>
                </a:cubicBezTo>
                <a:cubicBezTo>
                  <a:pt x="9640952" y="4081669"/>
                  <a:pt x="9640952" y="4081669"/>
                  <a:pt x="9650532" y="4082689"/>
                </a:cubicBezTo>
                <a:cubicBezTo>
                  <a:pt x="9650079" y="4085889"/>
                  <a:pt x="9650079" y="4085889"/>
                  <a:pt x="9649625" y="4089089"/>
                </a:cubicBezTo>
                <a:cubicBezTo>
                  <a:pt x="9659206" y="4090108"/>
                  <a:pt x="9659660" y="4086908"/>
                  <a:pt x="9669243" y="4087928"/>
                </a:cubicBezTo>
                <a:cubicBezTo>
                  <a:pt x="9668334" y="4094327"/>
                  <a:pt x="9678367" y="4092146"/>
                  <a:pt x="9687495" y="4096366"/>
                </a:cubicBezTo>
                <a:cubicBezTo>
                  <a:pt x="9687947" y="4093166"/>
                  <a:pt x="9688403" y="4089966"/>
                  <a:pt x="9697984" y="4090986"/>
                </a:cubicBezTo>
                <a:cubicBezTo>
                  <a:pt x="9707564" y="4092005"/>
                  <a:pt x="9707564" y="4092005"/>
                  <a:pt x="9717144" y="4093025"/>
                </a:cubicBezTo>
                <a:cubicBezTo>
                  <a:pt x="9717599" y="4089824"/>
                  <a:pt x="9717599" y="4089824"/>
                  <a:pt x="9727180" y="4090844"/>
                </a:cubicBezTo>
                <a:cubicBezTo>
                  <a:pt x="9727634" y="4087643"/>
                  <a:pt x="9718507" y="4083424"/>
                  <a:pt x="9718507" y="4083424"/>
                </a:cubicBezTo>
                <a:cubicBezTo>
                  <a:pt x="9709381" y="4079205"/>
                  <a:pt x="9708928" y="4082405"/>
                  <a:pt x="9699346" y="4081386"/>
                </a:cubicBezTo>
                <a:cubicBezTo>
                  <a:pt x="9699799" y="4078186"/>
                  <a:pt x="9690218" y="4077166"/>
                  <a:pt x="9690218" y="4077166"/>
                </a:cubicBezTo>
                <a:cubicBezTo>
                  <a:pt x="9700707" y="4071786"/>
                  <a:pt x="9709835" y="4076005"/>
                  <a:pt x="9719414" y="4077024"/>
                </a:cubicBezTo>
                <a:cubicBezTo>
                  <a:pt x="9720323" y="4070624"/>
                  <a:pt x="9710289" y="4072806"/>
                  <a:pt x="9710744" y="4069605"/>
                </a:cubicBezTo>
                <a:cubicBezTo>
                  <a:pt x="9711652" y="4063206"/>
                  <a:pt x="9701617" y="4065385"/>
                  <a:pt x="9692489" y="4061167"/>
                </a:cubicBezTo>
                <a:cubicBezTo>
                  <a:pt x="9692943" y="4057966"/>
                  <a:pt x="9692943" y="4057966"/>
                  <a:pt x="9693396" y="4054766"/>
                </a:cubicBezTo>
                <a:cubicBezTo>
                  <a:pt x="9712105" y="4060005"/>
                  <a:pt x="9712559" y="4056805"/>
                  <a:pt x="9713013" y="4053606"/>
                </a:cubicBezTo>
                <a:cubicBezTo>
                  <a:pt x="9722593" y="4054625"/>
                  <a:pt x="9722593" y="4054625"/>
                  <a:pt x="9722593" y="4054625"/>
                </a:cubicBezTo>
                <a:cubicBezTo>
                  <a:pt x="9722139" y="4057824"/>
                  <a:pt x="9722139" y="4057824"/>
                  <a:pt x="9721684" y="4061025"/>
                </a:cubicBezTo>
                <a:cubicBezTo>
                  <a:pt x="9731266" y="4062044"/>
                  <a:pt x="9731721" y="4058844"/>
                  <a:pt x="9732174" y="4055644"/>
                </a:cubicBezTo>
                <a:cubicBezTo>
                  <a:pt x="9732627" y="4052445"/>
                  <a:pt x="9732627" y="4052445"/>
                  <a:pt x="9732627" y="4052445"/>
                </a:cubicBezTo>
                <a:cubicBezTo>
                  <a:pt x="9732174" y="4055644"/>
                  <a:pt x="9741301" y="4059863"/>
                  <a:pt x="9740848" y="4063063"/>
                </a:cubicBezTo>
                <a:cubicBezTo>
                  <a:pt x="9750427" y="4064083"/>
                  <a:pt x="9750427" y="4064083"/>
                  <a:pt x="9760008" y="4065103"/>
                </a:cubicBezTo>
                <a:cubicBezTo>
                  <a:pt x="9760463" y="4061901"/>
                  <a:pt x="9760916" y="4058703"/>
                  <a:pt x="9761371" y="4055501"/>
                </a:cubicBezTo>
                <a:cubicBezTo>
                  <a:pt x="9761371" y="4055501"/>
                  <a:pt x="9770498" y="4059722"/>
                  <a:pt x="9780531" y="4057542"/>
                </a:cubicBezTo>
                <a:cubicBezTo>
                  <a:pt x="9780985" y="4054340"/>
                  <a:pt x="9762278" y="4049102"/>
                  <a:pt x="9772768" y="4043722"/>
                </a:cubicBezTo>
                <a:cubicBezTo>
                  <a:pt x="9753604" y="4041682"/>
                  <a:pt x="9733535" y="4046045"/>
                  <a:pt x="9752243" y="4051282"/>
                </a:cubicBezTo>
                <a:cubicBezTo>
                  <a:pt x="9752243" y="4051282"/>
                  <a:pt x="9742664" y="4050263"/>
                  <a:pt x="9733082" y="4049243"/>
                </a:cubicBezTo>
                <a:cubicBezTo>
                  <a:pt x="9723500" y="4048223"/>
                  <a:pt x="9723047" y="4051425"/>
                  <a:pt x="9723047" y="4051425"/>
                </a:cubicBezTo>
                <a:cubicBezTo>
                  <a:pt x="9723047" y="4051425"/>
                  <a:pt x="9723047" y="4051425"/>
                  <a:pt x="9713468" y="4050404"/>
                </a:cubicBezTo>
                <a:cubicBezTo>
                  <a:pt x="9713468" y="4050404"/>
                  <a:pt x="9714375" y="4044005"/>
                  <a:pt x="9714830" y="4040805"/>
                </a:cubicBezTo>
                <a:cubicBezTo>
                  <a:pt x="9724409" y="4041825"/>
                  <a:pt x="9723954" y="4045025"/>
                  <a:pt x="9733535" y="4046045"/>
                </a:cubicBezTo>
                <a:cubicBezTo>
                  <a:pt x="9733990" y="4042843"/>
                  <a:pt x="9743572" y="4043863"/>
                  <a:pt x="9744026" y="4040664"/>
                </a:cubicBezTo>
                <a:cubicBezTo>
                  <a:pt x="9734898" y="4036444"/>
                  <a:pt x="9725771" y="4032225"/>
                  <a:pt x="9726224" y="4029025"/>
                </a:cubicBezTo>
                <a:cubicBezTo>
                  <a:pt x="9716645" y="4028006"/>
                  <a:pt x="9706609" y="4030185"/>
                  <a:pt x="9697482" y="4025967"/>
                </a:cubicBezTo>
                <a:cubicBezTo>
                  <a:pt x="9706609" y="4030185"/>
                  <a:pt x="9706609" y="4030185"/>
                  <a:pt x="9706156" y="4033387"/>
                </a:cubicBezTo>
                <a:cubicBezTo>
                  <a:pt x="9696574" y="4032367"/>
                  <a:pt x="9696120" y="4035567"/>
                  <a:pt x="9686539" y="4034548"/>
                </a:cubicBezTo>
                <a:cubicBezTo>
                  <a:pt x="9686992" y="4031347"/>
                  <a:pt x="9696574" y="4032367"/>
                  <a:pt x="9697027" y="4029165"/>
                </a:cubicBezTo>
                <a:cubicBezTo>
                  <a:pt x="9687446" y="4028146"/>
                  <a:pt x="9687901" y="4024947"/>
                  <a:pt x="9678322" y="4023928"/>
                </a:cubicBezTo>
                <a:cubicBezTo>
                  <a:pt x="9678322" y="4023928"/>
                  <a:pt x="9678322" y="4023928"/>
                  <a:pt x="9678775" y="4020728"/>
                </a:cubicBezTo>
                <a:cubicBezTo>
                  <a:pt x="9688354" y="4021748"/>
                  <a:pt x="9688810" y="4018546"/>
                  <a:pt x="9688810" y="4018546"/>
                </a:cubicBezTo>
                <a:cubicBezTo>
                  <a:pt x="9689262" y="4015348"/>
                  <a:pt x="9689262" y="4015348"/>
                  <a:pt x="9689262" y="4015348"/>
                </a:cubicBezTo>
                <a:cubicBezTo>
                  <a:pt x="9689262" y="4015348"/>
                  <a:pt x="9689262" y="4015348"/>
                  <a:pt x="9679684" y="4014328"/>
                </a:cubicBezTo>
                <a:cubicBezTo>
                  <a:pt x="9680139" y="4011129"/>
                  <a:pt x="9670102" y="4013308"/>
                  <a:pt x="9670102" y="4013308"/>
                </a:cubicBezTo>
                <a:cubicBezTo>
                  <a:pt x="9660066" y="4015489"/>
                  <a:pt x="9669648" y="4016508"/>
                  <a:pt x="9659613" y="4018689"/>
                </a:cubicBezTo>
                <a:cubicBezTo>
                  <a:pt x="9669194" y="4019709"/>
                  <a:pt x="9668739" y="4022908"/>
                  <a:pt x="9668739" y="4022908"/>
                </a:cubicBezTo>
                <a:cubicBezTo>
                  <a:pt x="9667832" y="4029309"/>
                  <a:pt x="9667378" y="4032509"/>
                  <a:pt x="9657796" y="4031490"/>
                </a:cubicBezTo>
                <a:cubicBezTo>
                  <a:pt x="9667832" y="4029309"/>
                  <a:pt x="9649126" y="4024069"/>
                  <a:pt x="9649579" y="4020870"/>
                </a:cubicBezTo>
                <a:cubicBezTo>
                  <a:pt x="9650034" y="4017669"/>
                  <a:pt x="9659613" y="4018689"/>
                  <a:pt x="9650487" y="4014469"/>
                </a:cubicBezTo>
                <a:cubicBezTo>
                  <a:pt x="9640906" y="4013450"/>
                  <a:pt x="9630869" y="4015631"/>
                  <a:pt x="9621745" y="4011412"/>
                </a:cubicBezTo>
                <a:cubicBezTo>
                  <a:pt x="9621745" y="4011412"/>
                  <a:pt x="9622199" y="4008212"/>
                  <a:pt x="9622199" y="4008212"/>
                </a:cubicBezTo>
                <a:cubicBezTo>
                  <a:pt x="9632685" y="4002831"/>
                  <a:pt x="9633140" y="3999631"/>
                  <a:pt x="9624924" y="3989012"/>
                </a:cubicBezTo>
                <a:cubicBezTo>
                  <a:pt x="9615341" y="3987993"/>
                  <a:pt x="9614887" y="3991192"/>
                  <a:pt x="9604852" y="3993373"/>
                </a:cubicBezTo>
                <a:cubicBezTo>
                  <a:pt x="9605306" y="3990173"/>
                  <a:pt x="9605760" y="3986973"/>
                  <a:pt x="9596180" y="3985955"/>
                </a:cubicBezTo>
                <a:cubicBezTo>
                  <a:pt x="9595273" y="3992354"/>
                  <a:pt x="9567439" y="3982896"/>
                  <a:pt x="9557403" y="3985076"/>
                </a:cubicBezTo>
                <a:cubicBezTo>
                  <a:pt x="9557403" y="3985076"/>
                  <a:pt x="9557857" y="3981876"/>
                  <a:pt x="9557857" y="3981876"/>
                </a:cubicBezTo>
                <a:cubicBezTo>
                  <a:pt x="9548729" y="3977657"/>
                  <a:pt x="9559219" y="3972277"/>
                  <a:pt x="9540513" y="3967038"/>
                </a:cubicBezTo>
                <a:close/>
                <a:moveTo>
                  <a:pt x="9080210" y="3963187"/>
                </a:moveTo>
                <a:lnTo>
                  <a:pt x="9088952" y="3964117"/>
                </a:lnTo>
                <a:lnTo>
                  <a:pt x="9081107" y="3965842"/>
                </a:lnTo>
                <a:close/>
                <a:moveTo>
                  <a:pt x="9180315" y="3958016"/>
                </a:moveTo>
                <a:cubicBezTo>
                  <a:pt x="9179463" y="3964020"/>
                  <a:pt x="9150743" y="3957916"/>
                  <a:pt x="9150316" y="3960918"/>
                </a:cubicBezTo>
                <a:cubicBezTo>
                  <a:pt x="9159607" y="3964955"/>
                  <a:pt x="9159180" y="3967957"/>
                  <a:pt x="9169321" y="3965988"/>
                </a:cubicBezTo>
                <a:cubicBezTo>
                  <a:pt x="9168896" y="3968990"/>
                  <a:pt x="9168470" y="3971992"/>
                  <a:pt x="9168470" y="3971992"/>
                </a:cubicBezTo>
                <a:cubicBezTo>
                  <a:pt x="9178185" y="3973026"/>
                  <a:pt x="9185578" y="3973050"/>
                  <a:pt x="9190542" y="3972817"/>
                </a:cubicBezTo>
                <a:cubicBezTo>
                  <a:pt x="9195506" y="3972583"/>
                  <a:pt x="9198042" y="3972091"/>
                  <a:pt x="9198042" y="3972091"/>
                </a:cubicBezTo>
                <a:cubicBezTo>
                  <a:pt x="9198042" y="3972091"/>
                  <a:pt x="9208183" y="3970123"/>
                  <a:pt x="9208183" y="3970123"/>
                </a:cubicBezTo>
                <a:cubicBezTo>
                  <a:pt x="9208183" y="3970123"/>
                  <a:pt x="9208183" y="3970123"/>
                  <a:pt x="9198467" y="3969090"/>
                </a:cubicBezTo>
                <a:cubicBezTo>
                  <a:pt x="9189178" y="3965053"/>
                  <a:pt x="9179888" y="3961018"/>
                  <a:pt x="9180315" y="3958016"/>
                </a:cubicBezTo>
                <a:close/>
                <a:moveTo>
                  <a:pt x="9535920" y="3953950"/>
                </a:moveTo>
                <a:cubicBezTo>
                  <a:pt x="9533307" y="3953965"/>
                  <a:pt x="9530653" y="3954268"/>
                  <a:pt x="9530490" y="3955423"/>
                </a:cubicBezTo>
                <a:cubicBezTo>
                  <a:pt x="9535634" y="3955971"/>
                  <a:pt x="9540858" y="3955940"/>
                  <a:pt x="9543512" y="3955637"/>
                </a:cubicBezTo>
                <a:cubicBezTo>
                  <a:pt x="9546165" y="3955332"/>
                  <a:pt x="9546247" y="3954756"/>
                  <a:pt x="9541104" y="3954209"/>
                </a:cubicBezTo>
                <a:cubicBezTo>
                  <a:pt x="9541104" y="3954209"/>
                  <a:pt x="9538533" y="3953934"/>
                  <a:pt x="9535920" y="3953950"/>
                </a:cubicBezTo>
                <a:close/>
                <a:moveTo>
                  <a:pt x="9903278" y="3952893"/>
                </a:moveTo>
                <a:cubicBezTo>
                  <a:pt x="9902787" y="3956358"/>
                  <a:pt x="9902787" y="3956358"/>
                  <a:pt x="9902787" y="3956358"/>
                </a:cubicBezTo>
                <a:cubicBezTo>
                  <a:pt x="9902787" y="3956358"/>
                  <a:pt x="9913076" y="3957452"/>
                  <a:pt x="9913076" y="3957452"/>
                </a:cubicBezTo>
                <a:cubicBezTo>
                  <a:pt x="9913076" y="3957452"/>
                  <a:pt x="9913076" y="3957452"/>
                  <a:pt x="9913567" y="3953988"/>
                </a:cubicBezTo>
                <a:cubicBezTo>
                  <a:pt x="9913567" y="3953988"/>
                  <a:pt x="9903278" y="3952893"/>
                  <a:pt x="9903278" y="3952893"/>
                </a:cubicBezTo>
                <a:close/>
                <a:moveTo>
                  <a:pt x="9087100" y="3952638"/>
                </a:moveTo>
                <a:cubicBezTo>
                  <a:pt x="9084467" y="3952798"/>
                  <a:pt x="9081772" y="3953390"/>
                  <a:pt x="9081772" y="3953390"/>
                </a:cubicBezTo>
                <a:cubicBezTo>
                  <a:pt x="9091568" y="3957949"/>
                  <a:pt x="9091568" y="3957949"/>
                  <a:pt x="9091568" y="3957949"/>
                </a:cubicBezTo>
                <a:cubicBezTo>
                  <a:pt x="9096710" y="3958496"/>
                  <a:pt x="9099282" y="3958770"/>
                  <a:pt x="9100628" y="3958473"/>
                </a:cubicBezTo>
                <a:cubicBezTo>
                  <a:pt x="9101977" y="3958178"/>
                  <a:pt x="9102099" y="3957312"/>
                  <a:pt x="9102347" y="3955579"/>
                </a:cubicBezTo>
                <a:cubicBezTo>
                  <a:pt x="9102347" y="3955579"/>
                  <a:pt x="9102347" y="3955579"/>
                  <a:pt x="9092059" y="3954485"/>
                </a:cubicBezTo>
                <a:cubicBezTo>
                  <a:pt x="9092305" y="3952753"/>
                  <a:pt x="9089733" y="3952479"/>
                  <a:pt x="9087100" y="3952638"/>
                </a:cubicBezTo>
                <a:close/>
                <a:moveTo>
                  <a:pt x="9774934" y="3949787"/>
                </a:moveTo>
                <a:cubicBezTo>
                  <a:pt x="9774476" y="3953019"/>
                  <a:pt x="9773558" y="3959486"/>
                  <a:pt x="9773100" y="3962719"/>
                </a:cubicBezTo>
                <a:cubicBezTo>
                  <a:pt x="9773100" y="3962719"/>
                  <a:pt x="9782929" y="3967046"/>
                  <a:pt x="9793218" y="3968141"/>
                </a:cubicBezTo>
                <a:cubicBezTo>
                  <a:pt x="9793675" y="3964907"/>
                  <a:pt x="9794134" y="3961675"/>
                  <a:pt x="9804878" y="3959536"/>
                </a:cubicBezTo>
                <a:cubicBezTo>
                  <a:pt x="9794593" y="3958442"/>
                  <a:pt x="9785223" y="3950880"/>
                  <a:pt x="9774934" y="3949787"/>
                </a:cubicBezTo>
                <a:close/>
                <a:moveTo>
                  <a:pt x="9123374" y="3948441"/>
                </a:moveTo>
                <a:cubicBezTo>
                  <a:pt x="9113505" y="3950516"/>
                  <a:pt x="9112634" y="3956674"/>
                  <a:pt x="9112196" y="3959753"/>
                </a:cubicBezTo>
                <a:cubicBezTo>
                  <a:pt x="9111868" y="3962063"/>
                  <a:pt x="9132758" y="3966630"/>
                  <a:pt x="9143592" y="3966170"/>
                </a:cubicBezTo>
                <a:cubicBezTo>
                  <a:pt x="9147202" y="3966017"/>
                  <a:pt x="9149697" y="3965305"/>
                  <a:pt x="9149915" y="3963767"/>
                </a:cubicBezTo>
                <a:cubicBezTo>
                  <a:pt x="9140486" y="3962764"/>
                  <a:pt x="9140920" y="3959684"/>
                  <a:pt x="9131931" y="3955603"/>
                </a:cubicBezTo>
                <a:cubicBezTo>
                  <a:pt x="9141358" y="3956605"/>
                  <a:pt x="9150352" y="3960688"/>
                  <a:pt x="9150789" y="3957609"/>
                </a:cubicBezTo>
                <a:cubicBezTo>
                  <a:pt x="9141794" y="3953526"/>
                  <a:pt x="9142232" y="3950447"/>
                  <a:pt x="9123374" y="3948441"/>
                </a:cubicBezTo>
                <a:close/>
                <a:moveTo>
                  <a:pt x="9260253" y="3946596"/>
                </a:moveTo>
                <a:cubicBezTo>
                  <a:pt x="9249966" y="3945501"/>
                  <a:pt x="9249091" y="3951658"/>
                  <a:pt x="9248655" y="3954738"/>
                </a:cubicBezTo>
                <a:cubicBezTo>
                  <a:pt x="9248655" y="3954738"/>
                  <a:pt x="9248655" y="3954738"/>
                  <a:pt x="9258942" y="3955833"/>
                </a:cubicBezTo>
                <a:cubicBezTo>
                  <a:pt x="9259379" y="3952754"/>
                  <a:pt x="9260253" y="3946596"/>
                  <a:pt x="9260253" y="3946596"/>
                </a:cubicBezTo>
                <a:close/>
                <a:moveTo>
                  <a:pt x="9823918" y="3937270"/>
                </a:moveTo>
                <a:cubicBezTo>
                  <a:pt x="9820641" y="3937361"/>
                  <a:pt x="9818375" y="3937999"/>
                  <a:pt x="9818375" y="3937999"/>
                </a:cubicBezTo>
                <a:cubicBezTo>
                  <a:pt x="9818375" y="3937999"/>
                  <a:pt x="9826455" y="3942375"/>
                  <a:pt x="9826455" y="3942375"/>
                </a:cubicBezTo>
                <a:cubicBezTo>
                  <a:pt x="9835520" y="3939823"/>
                  <a:pt x="9835520" y="3939823"/>
                  <a:pt x="9835520" y="3939823"/>
                </a:cubicBezTo>
                <a:cubicBezTo>
                  <a:pt x="9831479" y="3937636"/>
                  <a:pt x="9827193" y="3937179"/>
                  <a:pt x="9823918" y="3937270"/>
                </a:cubicBezTo>
                <a:close/>
                <a:moveTo>
                  <a:pt x="9563784" y="3936437"/>
                </a:moveTo>
                <a:cubicBezTo>
                  <a:pt x="9558316" y="3940738"/>
                  <a:pt x="9557746" y="3944748"/>
                  <a:pt x="9560881" y="3948335"/>
                </a:cubicBezTo>
                <a:cubicBezTo>
                  <a:pt x="9564017" y="3951927"/>
                  <a:pt x="9570855" y="3955095"/>
                  <a:pt x="9580199" y="3957717"/>
                </a:cubicBezTo>
                <a:cubicBezTo>
                  <a:pt x="9590226" y="3955528"/>
                  <a:pt x="9590226" y="3955528"/>
                  <a:pt x="9599799" y="3956546"/>
                </a:cubicBezTo>
                <a:cubicBezTo>
                  <a:pt x="9599343" y="3959753"/>
                  <a:pt x="9599343" y="3959753"/>
                  <a:pt x="9589316" y="3961942"/>
                </a:cubicBezTo>
                <a:cubicBezTo>
                  <a:pt x="9608006" y="3967186"/>
                  <a:pt x="9587950" y="3971565"/>
                  <a:pt x="9597067" y="3975790"/>
                </a:cubicBezTo>
                <a:cubicBezTo>
                  <a:pt x="9606640" y="3976810"/>
                  <a:pt x="9606640" y="3976810"/>
                  <a:pt x="9616669" y="3974619"/>
                </a:cubicBezTo>
                <a:cubicBezTo>
                  <a:pt x="9625331" y="3982053"/>
                  <a:pt x="9653592" y="3988316"/>
                  <a:pt x="9653137" y="3991523"/>
                </a:cubicBezTo>
                <a:cubicBezTo>
                  <a:pt x="9662255" y="3995749"/>
                  <a:pt x="9680945" y="4000993"/>
                  <a:pt x="9690517" y="4002011"/>
                </a:cubicBezTo>
                <a:cubicBezTo>
                  <a:pt x="9700089" y="4003030"/>
                  <a:pt x="9691882" y="3992390"/>
                  <a:pt x="9692337" y="3989181"/>
                </a:cubicBezTo>
                <a:cubicBezTo>
                  <a:pt x="9682765" y="3988165"/>
                  <a:pt x="9683219" y="3984957"/>
                  <a:pt x="9683219" y="3984957"/>
                </a:cubicBezTo>
                <a:cubicBezTo>
                  <a:pt x="9693248" y="3982768"/>
                  <a:pt x="9703274" y="3980579"/>
                  <a:pt x="9703730" y="3977371"/>
                </a:cubicBezTo>
                <a:cubicBezTo>
                  <a:pt x="9703274" y="3980579"/>
                  <a:pt x="9713303" y="3978389"/>
                  <a:pt x="9712847" y="3981597"/>
                </a:cubicBezTo>
                <a:cubicBezTo>
                  <a:pt x="9712392" y="3984805"/>
                  <a:pt x="9701909" y="3990201"/>
                  <a:pt x="9710571" y="3997634"/>
                </a:cubicBezTo>
                <a:cubicBezTo>
                  <a:pt x="9730171" y="3996463"/>
                  <a:pt x="9729261" y="4002878"/>
                  <a:pt x="9738378" y="4007104"/>
                </a:cubicBezTo>
                <a:cubicBezTo>
                  <a:pt x="9738151" y="4008707"/>
                  <a:pt x="9740430" y="4009764"/>
                  <a:pt x="9742823" y="4010018"/>
                </a:cubicBezTo>
                <a:cubicBezTo>
                  <a:pt x="9745217" y="4010274"/>
                  <a:pt x="9747724" y="4009727"/>
                  <a:pt x="9747953" y="4008122"/>
                </a:cubicBezTo>
                <a:cubicBezTo>
                  <a:pt x="9748406" y="4004915"/>
                  <a:pt x="9738833" y="4003897"/>
                  <a:pt x="9738833" y="4003897"/>
                </a:cubicBezTo>
                <a:cubicBezTo>
                  <a:pt x="9758890" y="3999519"/>
                  <a:pt x="9740199" y="3994275"/>
                  <a:pt x="9759799" y="3993105"/>
                </a:cubicBezTo>
                <a:cubicBezTo>
                  <a:pt x="9759799" y="3993105"/>
                  <a:pt x="9759345" y="3996312"/>
                  <a:pt x="9759345" y="3996312"/>
                </a:cubicBezTo>
                <a:cubicBezTo>
                  <a:pt x="9768915" y="3997330"/>
                  <a:pt x="9768460" y="4000537"/>
                  <a:pt x="9778487" y="3998348"/>
                </a:cubicBezTo>
                <a:cubicBezTo>
                  <a:pt x="9778943" y="3995141"/>
                  <a:pt x="9769825" y="3990916"/>
                  <a:pt x="9770280" y="3987709"/>
                </a:cubicBezTo>
                <a:cubicBezTo>
                  <a:pt x="9751138" y="3985671"/>
                  <a:pt x="9752046" y="3979257"/>
                  <a:pt x="9752503" y="3976049"/>
                </a:cubicBezTo>
                <a:cubicBezTo>
                  <a:pt x="9733356" y="3974013"/>
                  <a:pt x="9734268" y="3967598"/>
                  <a:pt x="9715123" y="3965561"/>
                </a:cubicBezTo>
                <a:cubicBezTo>
                  <a:pt x="9714213" y="3971976"/>
                  <a:pt x="9713757" y="3975183"/>
                  <a:pt x="9704186" y="3974165"/>
                </a:cubicBezTo>
                <a:cubicBezTo>
                  <a:pt x="9704639" y="3970957"/>
                  <a:pt x="9695067" y="3969938"/>
                  <a:pt x="9685495" y="3968921"/>
                </a:cubicBezTo>
                <a:cubicBezTo>
                  <a:pt x="9686404" y="3962505"/>
                  <a:pt x="9677288" y="3958280"/>
                  <a:pt x="9667716" y="3957261"/>
                </a:cubicBezTo>
                <a:cubicBezTo>
                  <a:pt x="9667716" y="3957261"/>
                  <a:pt x="9658142" y="3956243"/>
                  <a:pt x="9658142" y="3956243"/>
                </a:cubicBezTo>
                <a:cubicBezTo>
                  <a:pt x="9658598" y="3953036"/>
                  <a:pt x="9649026" y="3952017"/>
                  <a:pt x="9649026" y="3952017"/>
                </a:cubicBezTo>
                <a:cubicBezTo>
                  <a:pt x="9649481" y="3948809"/>
                  <a:pt x="9639907" y="3947791"/>
                  <a:pt x="9640363" y="3944585"/>
                </a:cubicBezTo>
                <a:cubicBezTo>
                  <a:pt x="9631247" y="3940358"/>
                  <a:pt x="9630793" y="3943565"/>
                  <a:pt x="9621218" y="3942547"/>
                </a:cubicBezTo>
                <a:cubicBezTo>
                  <a:pt x="9621673" y="3939340"/>
                  <a:pt x="9621673" y="3939340"/>
                  <a:pt x="9612101" y="3938321"/>
                </a:cubicBezTo>
                <a:cubicBezTo>
                  <a:pt x="9612101" y="3938321"/>
                  <a:pt x="9611191" y="3944736"/>
                  <a:pt x="9611646" y="3941529"/>
                </a:cubicBezTo>
                <a:cubicBezTo>
                  <a:pt x="9602073" y="3940510"/>
                  <a:pt x="9601618" y="3943717"/>
                  <a:pt x="9601618" y="3943717"/>
                </a:cubicBezTo>
                <a:cubicBezTo>
                  <a:pt x="9592045" y="3942698"/>
                  <a:pt x="9602073" y="3940510"/>
                  <a:pt x="9592501" y="3939492"/>
                </a:cubicBezTo>
                <a:cubicBezTo>
                  <a:pt x="9582475" y="3941681"/>
                  <a:pt x="9573812" y="3934247"/>
                  <a:pt x="9563784" y="3936437"/>
                </a:cubicBezTo>
                <a:close/>
                <a:moveTo>
                  <a:pt x="9794866" y="3928905"/>
                </a:moveTo>
                <a:cubicBezTo>
                  <a:pt x="9790948" y="3928927"/>
                  <a:pt x="9788253" y="3929520"/>
                  <a:pt x="9788008" y="3931251"/>
                </a:cubicBezTo>
                <a:cubicBezTo>
                  <a:pt x="9788008" y="3931251"/>
                  <a:pt x="9787024" y="3938180"/>
                  <a:pt x="9797803" y="3935810"/>
                </a:cubicBezTo>
                <a:cubicBezTo>
                  <a:pt x="9800252" y="3936949"/>
                  <a:pt x="9802150" y="3937371"/>
                  <a:pt x="9803627" y="3937309"/>
                </a:cubicBezTo>
                <a:cubicBezTo>
                  <a:pt x="9808059" y="3937122"/>
                  <a:pt x="9808703" y="3932575"/>
                  <a:pt x="9809073" y="3929976"/>
                </a:cubicBezTo>
                <a:cubicBezTo>
                  <a:pt x="9803929" y="3929429"/>
                  <a:pt x="9798786" y="3928882"/>
                  <a:pt x="9794866" y="3928905"/>
                </a:cubicBezTo>
                <a:close/>
                <a:moveTo>
                  <a:pt x="9125629" y="3926411"/>
                </a:moveTo>
                <a:cubicBezTo>
                  <a:pt x="9125629" y="3926411"/>
                  <a:pt x="9123485" y="3926182"/>
                  <a:pt x="9122363" y="3926429"/>
                </a:cubicBezTo>
                <a:cubicBezTo>
                  <a:pt x="9121241" y="3926677"/>
                  <a:pt x="9121139" y="3927399"/>
                  <a:pt x="9125219" y="3929298"/>
                </a:cubicBezTo>
                <a:cubicBezTo>
                  <a:pt x="9125219" y="3929298"/>
                  <a:pt x="9124810" y="3932185"/>
                  <a:pt x="9133793" y="3930210"/>
                </a:cubicBezTo>
                <a:cubicBezTo>
                  <a:pt x="9133793" y="3930210"/>
                  <a:pt x="9125219" y="3929298"/>
                  <a:pt x="9125629" y="3926411"/>
                </a:cubicBezTo>
                <a:close/>
                <a:moveTo>
                  <a:pt x="9177311" y="3917846"/>
                </a:moveTo>
                <a:cubicBezTo>
                  <a:pt x="9177311" y="3917846"/>
                  <a:pt x="9177311" y="3917846"/>
                  <a:pt x="9176820" y="3921310"/>
                </a:cubicBezTo>
                <a:cubicBezTo>
                  <a:pt x="9185966" y="3922282"/>
                  <a:pt x="9185966" y="3922282"/>
                  <a:pt x="9195108" y="3923255"/>
                </a:cubicBezTo>
                <a:cubicBezTo>
                  <a:pt x="9186457" y="3918818"/>
                  <a:pt x="9186457" y="3918818"/>
                  <a:pt x="9186457" y="3918818"/>
                </a:cubicBezTo>
                <a:cubicBezTo>
                  <a:pt x="9186457" y="3918818"/>
                  <a:pt x="9177311" y="3917846"/>
                  <a:pt x="9177311" y="3917846"/>
                </a:cubicBezTo>
                <a:close/>
                <a:moveTo>
                  <a:pt x="9828346" y="3916791"/>
                </a:moveTo>
                <a:cubicBezTo>
                  <a:pt x="9828346" y="3916791"/>
                  <a:pt x="9828346" y="3916791"/>
                  <a:pt x="9828018" y="3919100"/>
                </a:cubicBezTo>
                <a:cubicBezTo>
                  <a:pt x="9838305" y="3920194"/>
                  <a:pt x="9838305" y="3920194"/>
                  <a:pt x="9838305" y="3920194"/>
                </a:cubicBezTo>
                <a:cubicBezTo>
                  <a:pt x="9838634" y="3917885"/>
                  <a:pt x="9838634" y="3917885"/>
                  <a:pt x="9828346" y="3916791"/>
                </a:cubicBezTo>
                <a:close/>
                <a:moveTo>
                  <a:pt x="9625258" y="3913927"/>
                </a:moveTo>
                <a:cubicBezTo>
                  <a:pt x="9624805" y="3917118"/>
                  <a:pt x="9623899" y="3923499"/>
                  <a:pt x="9614286" y="3922477"/>
                </a:cubicBezTo>
                <a:cubicBezTo>
                  <a:pt x="9614286" y="3922477"/>
                  <a:pt x="9614286" y="3922477"/>
                  <a:pt x="9604674" y="3921454"/>
                </a:cubicBezTo>
                <a:cubicBezTo>
                  <a:pt x="9604674" y="3921454"/>
                  <a:pt x="9605127" y="3918263"/>
                  <a:pt x="9605127" y="3918263"/>
                </a:cubicBezTo>
                <a:cubicBezTo>
                  <a:pt x="9614286" y="3922477"/>
                  <a:pt x="9615191" y="3916095"/>
                  <a:pt x="9625258" y="3913927"/>
                </a:cubicBezTo>
                <a:close/>
                <a:moveTo>
                  <a:pt x="9743092" y="3913581"/>
                </a:moveTo>
                <a:cubicBezTo>
                  <a:pt x="9742635" y="3916814"/>
                  <a:pt x="9742174" y="3920047"/>
                  <a:pt x="9732775" y="3915765"/>
                </a:cubicBezTo>
                <a:cubicBezTo>
                  <a:pt x="9732317" y="3918998"/>
                  <a:pt x="9721542" y="3924415"/>
                  <a:pt x="9720166" y="3934113"/>
                </a:cubicBezTo>
                <a:cubicBezTo>
                  <a:pt x="9728647" y="3944862"/>
                  <a:pt x="9698612" y="3944948"/>
                  <a:pt x="9687837" y="3950365"/>
                </a:cubicBezTo>
                <a:cubicBezTo>
                  <a:pt x="9716496" y="3959978"/>
                  <a:pt x="9737588" y="3952377"/>
                  <a:pt x="9766703" y="3958756"/>
                </a:cubicBezTo>
                <a:cubicBezTo>
                  <a:pt x="9767162" y="3955523"/>
                  <a:pt x="9767620" y="3952290"/>
                  <a:pt x="9768078" y="3949057"/>
                </a:cubicBezTo>
                <a:cubicBezTo>
                  <a:pt x="9768538" y="3945824"/>
                  <a:pt x="9758680" y="3944775"/>
                  <a:pt x="9758680" y="3944775"/>
                </a:cubicBezTo>
                <a:cubicBezTo>
                  <a:pt x="9759139" y="3941542"/>
                  <a:pt x="9768996" y="3942590"/>
                  <a:pt x="9769456" y="3939359"/>
                </a:cubicBezTo>
                <a:cubicBezTo>
                  <a:pt x="9750656" y="3930794"/>
                  <a:pt x="9761431" y="3925377"/>
                  <a:pt x="9743092" y="3913581"/>
                </a:cubicBezTo>
                <a:close/>
                <a:moveTo>
                  <a:pt x="9888112" y="3912602"/>
                </a:moveTo>
                <a:cubicBezTo>
                  <a:pt x="9897908" y="3917160"/>
                  <a:pt x="9887128" y="3919530"/>
                  <a:pt x="9897416" y="3920624"/>
                </a:cubicBezTo>
                <a:cubicBezTo>
                  <a:pt x="9897908" y="3917160"/>
                  <a:pt x="9908194" y="3918254"/>
                  <a:pt x="9908194" y="3918254"/>
                </a:cubicBezTo>
                <a:cubicBezTo>
                  <a:pt x="9897908" y="3917160"/>
                  <a:pt x="9898399" y="3913697"/>
                  <a:pt x="9888112" y="3912602"/>
                </a:cubicBezTo>
                <a:close/>
                <a:moveTo>
                  <a:pt x="9801406" y="3910408"/>
                </a:moveTo>
                <a:cubicBezTo>
                  <a:pt x="9791117" y="3909313"/>
                  <a:pt x="9790626" y="3912778"/>
                  <a:pt x="9790626" y="3912778"/>
                </a:cubicBezTo>
                <a:cubicBezTo>
                  <a:pt x="9790626" y="3912778"/>
                  <a:pt x="9790626" y="3912778"/>
                  <a:pt x="9800914" y="3913872"/>
                </a:cubicBezTo>
                <a:cubicBezTo>
                  <a:pt x="9800914" y="3913872"/>
                  <a:pt x="9801406" y="3910408"/>
                  <a:pt x="9801406" y="3910408"/>
                </a:cubicBezTo>
                <a:close/>
                <a:moveTo>
                  <a:pt x="9908361" y="3908896"/>
                </a:moveTo>
                <a:cubicBezTo>
                  <a:pt x="9903565" y="3909998"/>
                  <a:pt x="9903114" y="3913173"/>
                  <a:pt x="9905060" y="3915796"/>
                </a:cubicBezTo>
                <a:cubicBezTo>
                  <a:pt x="9907010" y="3918422"/>
                  <a:pt x="9911355" y="3920496"/>
                  <a:pt x="9916152" y="3919394"/>
                </a:cubicBezTo>
                <a:cubicBezTo>
                  <a:pt x="9916603" y="3916218"/>
                  <a:pt x="9926197" y="3914017"/>
                  <a:pt x="9908361" y="3908896"/>
                </a:cubicBezTo>
                <a:close/>
                <a:moveTo>
                  <a:pt x="9332114" y="3906187"/>
                </a:moveTo>
                <a:cubicBezTo>
                  <a:pt x="9332114" y="3906187"/>
                  <a:pt x="9324847" y="3908345"/>
                  <a:pt x="9324847" y="3908345"/>
                </a:cubicBezTo>
                <a:cubicBezTo>
                  <a:pt x="9324847" y="3908345"/>
                  <a:pt x="9324438" y="3911231"/>
                  <a:pt x="9324438" y="3911231"/>
                </a:cubicBezTo>
                <a:cubicBezTo>
                  <a:pt x="9331295" y="3911960"/>
                  <a:pt x="9331295" y="3911960"/>
                  <a:pt x="9331295" y="3911960"/>
                </a:cubicBezTo>
                <a:cubicBezTo>
                  <a:pt x="9331295" y="3911960"/>
                  <a:pt x="9331705" y="3909074"/>
                  <a:pt x="9331705" y="3909074"/>
                </a:cubicBezTo>
                <a:cubicBezTo>
                  <a:pt x="9332114" y="3906187"/>
                  <a:pt x="9332114" y="3906187"/>
                  <a:pt x="9332114" y="3906187"/>
                </a:cubicBezTo>
                <a:close/>
                <a:moveTo>
                  <a:pt x="9095793" y="3900577"/>
                </a:moveTo>
                <a:cubicBezTo>
                  <a:pt x="9091826" y="3900938"/>
                  <a:pt x="9089036" y="3902202"/>
                  <a:pt x="9088600" y="3905282"/>
                </a:cubicBezTo>
                <a:cubicBezTo>
                  <a:pt x="9098667" y="3907916"/>
                  <a:pt x="9106273" y="3909507"/>
                  <a:pt x="9112757" y="3909805"/>
                </a:cubicBezTo>
                <a:cubicBezTo>
                  <a:pt x="9119242" y="3910105"/>
                  <a:pt x="9124603" y="3909112"/>
                  <a:pt x="9130183" y="3906581"/>
                </a:cubicBezTo>
                <a:cubicBezTo>
                  <a:pt x="9119898" y="3905486"/>
                  <a:pt x="9110047" y="3901313"/>
                  <a:pt x="9110047" y="3901313"/>
                </a:cubicBezTo>
                <a:cubicBezTo>
                  <a:pt x="9104904" y="3900765"/>
                  <a:pt x="9099760" y="3900218"/>
                  <a:pt x="9095793" y="3900577"/>
                </a:cubicBezTo>
                <a:close/>
                <a:moveTo>
                  <a:pt x="9873259" y="3894613"/>
                </a:moveTo>
                <a:lnTo>
                  <a:pt x="9870967" y="3910776"/>
                </a:lnTo>
                <a:lnTo>
                  <a:pt x="9861993" y="3900447"/>
                </a:lnTo>
                <a:cubicBezTo>
                  <a:pt x="9851705" y="3899353"/>
                  <a:pt x="9846345" y="3900344"/>
                  <a:pt x="9844784" y="3902132"/>
                </a:cubicBezTo>
                <a:cubicBezTo>
                  <a:pt x="9843225" y="3903920"/>
                  <a:pt x="9845468" y="3906503"/>
                  <a:pt x="9850394" y="3908589"/>
                </a:cubicBezTo>
                <a:lnTo>
                  <a:pt x="9870965" y="3910777"/>
                </a:lnTo>
                <a:lnTo>
                  <a:pt x="9870919" y="3911108"/>
                </a:lnTo>
                <a:cubicBezTo>
                  <a:pt x="9870451" y="3914406"/>
                  <a:pt x="9870451" y="3914406"/>
                  <a:pt x="9870451" y="3914406"/>
                </a:cubicBezTo>
                <a:cubicBezTo>
                  <a:pt x="9880064" y="3912080"/>
                  <a:pt x="9881000" y="3905482"/>
                  <a:pt x="9881468" y="3902183"/>
                </a:cubicBezTo>
                <a:cubicBezTo>
                  <a:pt x="9890612" y="3903156"/>
                  <a:pt x="9891080" y="3899858"/>
                  <a:pt x="9900223" y="3900830"/>
                </a:cubicBezTo>
                <a:cubicBezTo>
                  <a:pt x="9881936" y="3898885"/>
                  <a:pt x="9891548" y="3896558"/>
                  <a:pt x="9873259" y="3894613"/>
                </a:cubicBezTo>
                <a:close/>
                <a:moveTo>
                  <a:pt x="9101561" y="3887518"/>
                </a:moveTo>
                <a:cubicBezTo>
                  <a:pt x="9101068" y="3890980"/>
                  <a:pt x="9101068" y="3890980"/>
                  <a:pt x="9101068" y="3890980"/>
                </a:cubicBezTo>
                <a:cubicBezTo>
                  <a:pt x="9111357" y="3892075"/>
                  <a:pt x="9111357" y="3892075"/>
                  <a:pt x="9111357" y="3892075"/>
                </a:cubicBezTo>
                <a:cubicBezTo>
                  <a:pt x="9111357" y="3892075"/>
                  <a:pt x="9111848" y="3888612"/>
                  <a:pt x="9111848" y="3888612"/>
                </a:cubicBezTo>
                <a:cubicBezTo>
                  <a:pt x="9111848" y="3888612"/>
                  <a:pt x="9101561" y="3887518"/>
                  <a:pt x="9101561" y="3887518"/>
                </a:cubicBezTo>
                <a:close/>
                <a:moveTo>
                  <a:pt x="9074131" y="3884598"/>
                </a:moveTo>
                <a:lnTo>
                  <a:pt x="9074131" y="3884599"/>
                </a:lnTo>
                <a:lnTo>
                  <a:pt x="9074130" y="3884599"/>
                </a:lnTo>
                <a:close/>
                <a:moveTo>
                  <a:pt x="9064335" y="3880040"/>
                </a:moveTo>
                <a:cubicBezTo>
                  <a:pt x="9064335" y="3880040"/>
                  <a:pt x="9063843" y="3883504"/>
                  <a:pt x="9063843" y="3883504"/>
                </a:cubicBezTo>
                <a:cubicBezTo>
                  <a:pt x="9063843" y="3883504"/>
                  <a:pt x="9063843" y="3883504"/>
                  <a:pt x="9065129" y="3883640"/>
                </a:cubicBezTo>
                <a:lnTo>
                  <a:pt x="9074130" y="3884599"/>
                </a:lnTo>
                <a:lnTo>
                  <a:pt x="9074129" y="3884599"/>
                </a:lnTo>
                <a:cubicBezTo>
                  <a:pt x="9074129" y="3884599"/>
                  <a:pt x="9074129" y="3884599"/>
                  <a:pt x="9073638" y="3888062"/>
                </a:cubicBezTo>
                <a:cubicBezTo>
                  <a:pt x="9073638" y="3888062"/>
                  <a:pt x="9083925" y="3889157"/>
                  <a:pt x="9083925" y="3889157"/>
                </a:cubicBezTo>
                <a:cubicBezTo>
                  <a:pt x="9084417" y="3885693"/>
                  <a:pt x="9084417" y="3885693"/>
                  <a:pt x="9084417" y="3885693"/>
                </a:cubicBezTo>
                <a:cubicBezTo>
                  <a:pt x="9084417" y="3885693"/>
                  <a:pt x="9084908" y="3882229"/>
                  <a:pt x="9084908" y="3882229"/>
                </a:cubicBezTo>
                <a:cubicBezTo>
                  <a:pt x="9084908" y="3882229"/>
                  <a:pt x="9082336" y="3881956"/>
                  <a:pt x="9079703" y="3882115"/>
                </a:cubicBezTo>
                <a:lnTo>
                  <a:pt x="9074131" y="3884598"/>
                </a:lnTo>
                <a:lnTo>
                  <a:pt x="9074193" y="3884166"/>
                </a:lnTo>
                <a:cubicBezTo>
                  <a:pt x="9074255" y="3883732"/>
                  <a:pt x="9074377" y="3882866"/>
                  <a:pt x="9074622" y="3881135"/>
                </a:cubicBezTo>
                <a:cubicBezTo>
                  <a:pt x="9064335" y="3880040"/>
                  <a:pt x="9064335" y="3880040"/>
                  <a:pt x="9064335" y="3880040"/>
                </a:cubicBezTo>
                <a:close/>
                <a:moveTo>
                  <a:pt x="9151368" y="3879923"/>
                </a:moveTo>
                <a:cubicBezTo>
                  <a:pt x="9150877" y="3883387"/>
                  <a:pt x="9140589" y="3882293"/>
                  <a:pt x="9140589" y="3882293"/>
                </a:cubicBezTo>
                <a:cubicBezTo>
                  <a:pt x="9145734" y="3882840"/>
                  <a:pt x="9150877" y="3883387"/>
                  <a:pt x="9153511" y="3883227"/>
                </a:cubicBezTo>
                <a:cubicBezTo>
                  <a:pt x="9156144" y="3883069"/>
                  <a:pt x="9156268" y="3882203"/>
                  <a:pt x="9151368" y="3879923"/>
                </a:cubicBezTo>
                <a:close/>
                <a:moveTo>
                  <a:pt x="9125248" y="3867768"/>
                </a:moveTo>
                <a:cubicBezTo>
                  <a:pt x="9125044" y="3869211"/>
                  <a:pt x="9122266" y="3870381"/>
                  <a:pt x="9120828" y="3871325"/>
                </a:cubicBezTo>
                <a:cubicBezTo>
                  <a:pt x="9119389" y="3872272"/>
                  <a:pt x="9119286" y="3872994"/>
                  <a:pt x="9124429" y="3873542"/>
                </a:cubicBezTo>
                <a:cubicBezTo>
                  <a:pt x="9127000" y="3873815"/>
                  <a:pt x="9128313" y="3873771"/>
                  <a:pt x="9128839" y="3873507"/>
                </a:cubicBezTo>
                <a:cubicBezTo>
                  <a:pt x="9130420" y="3872713"/>
                  <a:pt x="9124942" y="3869932"/>
                  <a:pt x="9125248" y="3867768"/>
                </a:cubicBezTo>
                <a:close/>
                <a:moveTo>
                  <a:pt x="9505209" y="3865932"/>
                </a:moveTo>
                <a:cubicBezTo>
                  <a:pt x="9507668" y="3865789"/>
                  <a:pt x="9510072" y="3866045"/>
                  <a:pt x="9514878" y="3866556"/>
                </a:cubicBezTo>
                <a:cubicBezTo>
                  <a:pt x="9514878" y="3866556"/>
                  <a:pt x="9514426" y="3869746"/>
                  <a:pt x="9514426" y="3869746"/>
                </a:cubicBezTo>
                <a:cubicBezTo>
                  <a:pt x="9523135" y="3877152"/>
                  <a:pt x="9542813" y="3876006"/>
                  <a:pt x="9551974" y="3880220"/>
                </a:cubicBezTo>
                <a:cubicBezTo>
                  <a:pt x="9562039" y="3878051"/>
                  <a:pt x="9562039" y="3878051"/>
                  <a:pt x="9571653" y="3879074"/>
                </a:cubicBezTo>
                <a:cubicBezTo>
                  <a:pt x="9571653" y="3879074"/>
                  <a:pt x="9581267" y="3880097"/>
                  <a:pt x="9581267" y="3880097"/>
                </a:cubicBezTo>
                <a:cubicBezTo>
                  <a:pt x="9581267" y="3880097"/>
                  <a:pt x="9590879" y="3881120"/>
                  <a:pt x="9590879" y="3881120"/>
                </a:cubicBezTo>
                <a:cubicBezTo>
                  <a:pt x="9589972" y="3887502"/>
                  <a:pt x="9599134" y="3891714"/>
                  <a:pt x="9598681" y="3894905"/>
                </a:cubicBezTo>
                <a:cubicBezTo>
                  <a:pt x="9598228" y="3898096"/>
                  <a:pt x="9598228" y="3898096"/>
                  <a:pt x="9598228" y="3898096"/>
                </a:cubicBezTo>
                <a:cubicBezTo>
                  <a:pt x="9588615" y="3897073"/>
                  <a:pt x="9587710" y="3903454"/>
                  <a:pt x="9578097" y="3902432"/>
                </a:cubicBezTo>
                <a:cubicBezTo>
                  <a:pt x="9579003" y="3896050"/>
                  <a:pt x="9588615" y="3897073"/>
                  <a:pt x="9589068" y="3893883"/>
                </a:cubicBezTo>
                <a:cubicBezTo>
                  <a:pt x="9570294" y="3888646"/>
                  <a:pt x="9569842" y="3891837"/>
                  <a:pt x="9559776" y="3894005"/>
                </a:cubicBezTo>
                <a:cubicBezTo>
                  <a:pt x="9550615" y="3889792"/>
                  <a:pt x="9551974" y="3880220"/>
                  <a:pt x="9532747" y="3878174"/>
                </a:cubicBezTo>
                <a:cubicBezTo>
                  <a:pt x="9532747" y="3878174"/>
                  <a:pt x="9522682" y="3880342"/>
                  <a:pt x="9522682" y="3880342"/>
                </a:cubicBezTo>
                <a:cubicBezTo>
                  <a:pt x="9523135" y="3877152"/>
                  <a:pt x="9503455" y="3878296"/>
                  <a:pt x="9513521" y="3876128"/>
                </a:cubicBezTo>
                <a:cubicBezTo>
                  <a:pt x="9504359" y="3871915"/>
                  <a:pt x="9503907" y="3875106"/>
                  <a:pt x="9494295" y="3874083"/>
                </a:cubicBezTo>
                <a:cubicBezTo>
                  <a:pt x="9494748" y="3870891"/>
                  <a:pt x="9494748" y="3870891"/>
                  <a:pt x="9495200" y="3867701"/>
                </a:cubicBezTo>
                <a:cubicBezTo>
                  <a:pt x="9500233" y="3866617"/>
                  <a:pt x="9502749" y="3866075"/>
                  <a:pt x="9505209" y="3865932"/>
                </a:cubicBezTo>
                <a:close/>
                <a:moveTo>
                  <a:pt x="4530430" y="3864195"/>
                </a:moveTo>
                <a:lnTo>
                  <a:pt x="4531461" y="3867156"/>
                </a:lnTo>
                <a:lnTo>
                  <a:pt x="4531600" y="3870348"/>
                </a:lnTo>
                <a:lnTo>
                  <a:pt x="4530227" y="3866823"/>
                </a:lnTo>
                <a:close/>
                <a:moveTo>
                  <a:pt x="9869064" y="3855488"/>
                </a:moveTo>
                <a:cubicBezTo>
                  <a:pt x="9854665" y="3853956"/>
                  <a:pt x="9839502" y="3857783"/>
                  <a:pt x="9844783" y="3862422"/>
                </a:cubicBezTo>
                <a:cubicBezTo>
                  <a:pt x="9846543" y="3863970"/>
                  <a:pt x="9850575" y="3865607"/>
                  <a:pt x="9857661" y="3867168"/>
                </a:cubicBezTo>
                <a:cubicBezTo>
                  <a:pt x="9858563" y="3860818"/>
                  <a:pt x="9877764" y="3862861"/>
                  <a:pt x="9869064" y="3855488"/>
                </a:cubicBezTo>
                <a:close/>
                <a:moveTo>
                  <a:pt x="9947420" y="3838040"/>
                </a:moveTo>
                <a:cubicBezTo>
                  <a:pt x="9946929" y="3841504"/>
                  <a:pt x="9946929" y="3841504"/>
                  <a:pt x="9946929" y="3841504"/>
                </a:cubicBezTo>
                <a:cubicBezTo>
                  <a:pt x="9957215" y="3842598"/>
                  <a:pt x="9957215" y="3842598"/>
                  <a:pt x="9957215" y="3842598"/>
                </a:cubicBezTo>
                <a:cubicBezTo>
                  <a:pt x="9957215" y="3842598"/>
                  <a:pt x="9957215" y="3842598"/>
                  <a:pt x="9957707" y="3839135"/>
                </a:cubicBezTo>
                <a:cubicBezTo>
                  <a:pt x="9957707" y="3839135"/>
                  <a:pt x="9957707" y="3839135"/>
                  <a:pt x="9947420" y="3838040"/>
                </a:cubicBezTo>
                <a:close/>
                <a:moveTo>
                  <a:pt x="9119042" y="3837913"/>
                </a:moveTo>
                <a:cubicBezTo>
                  <a:pt x="9119042" y="3837913"/>
                  <a:pt x="9128756" y="3838948"/>
                  <a:pt x="9128756" y="3838948"/>
                </a:cubicBezTo>
                <a:cubicBezTo>
                  <a:pt x="9118586" y="3841114"/>
                  <a:pt x="9118133" y="3844316"/>
                  <a:pt x="9118133" y="3844316"/>
                </a:cubicBezTo>
                <a:close/>
                <a:moveTo>
                  <a:pt x="9235726" y="3837328"/>
                </a:moveTo>
                <a:cubicBezTo>
                  <a:pt x="9227153" y="3836416"/>
                  <a:pt x="9226334" y="3842190"/>
                  <a:pt x="9234906" y="3843102"/>
                </a:cubicBezTo>
                <a:cubicBezTo>
                  <a:pt x="9235317" y="3840215"/>
                  <a:pt x="9243889" y="3841127"/>
                  <a:pt x="9243889" y="3841127"/>
                </a:cubicBezTo>
                <a:cubicBezTo>
                  <a:pt x="9235317" y="3840215"/>
                  <a:pt x="9244298" y="3838240"/>
                  <a:pt x="9235726" y="3837328"/>
                </a:cubicBezTo>
                <a:close/>
                <a:moveTo>
                  <a:pt x="9912808" y="3829111"/>
                </a:moveTo>
                <a:cubicBezTo>
                  <a:pt x="9909292" y="3828865"/>
                  <a:pt x="9905837" y="3829074"/>
                  <a:pt x="9910194" y="3830563"/>
                </a:cubicBezTo>
                <a:cubicBezTo>
                  <a:pt x="9912806" y="3830548"/>
                  <a:pt x="9914611" y="3830484"/>
                  <a:pt x="9915787" y="3830388"/>
                </a:cubicBezTo>
                <a:cubicBezTo>
                  <a:pt x="9919901" y="3830057"/>
                  <a:pt x="9916325" y="3829356"/>
                  <a:pt x="9912808" y="3829111"/>
                </a:cubicBezTo>
                <a:close/>
                <a:moveTo>
                  <a:pt x="9217849" y="3828393"/>
                </a:moveTo>
                <a:cubicBezTo>
                  <a:pt x="9217359" y="3831858"/>
                  <a:pt x="9217359" y="3831858"/>
                  <a:pt x="9217359" y="3831858"/>
                </a:cubicBezTo>
                <a:cubicBezTo>
                  <a:pt x="9217359" y="3831858"/>
                  <a:pt x="9219930" y="3832131"/>
                  <a:pt x="9222564" y="3831973"/>
                </a:cubicBezTo>
                <a:cubicBezTo>
                  <a:pt x="9225197" y="3831814"/>
                  <a:pt x="9227891" y="3831220"/>
                  <a:pt x="9228138" y="3829487"/>
                </a:cubicBezTo>
                <a:cubicBezTo>
                  <a:pt x="9217849" y="3828393"/>
                  <a:pt x="9217359" y="3831858"/>
                  <a:pt x="9217849" y="3828393"/>
                </a:cubicBezTo>
                <a:close/>
                <a:moveTo>
                  <a:pt x="9091712" y="3822006"/>
                </a:moveTo>
                <a:cubicBezTo>
                  <a:pt x="9081089" y="3827376"/>
                  <a:pt x="9081089" y="3827376"/>
                  <a:pt x="9080180" y="3833778"/>
                </a:cubicBezTo>
                <a:cubicBezTo>
                  <a:pt x="9075321" y="3833262"/>
                  <a:pt x="9070351" y="3833546"/>
                  <a:pt x="9067693" y="3834887"/>
                </a:cubicBezTo>
                <a:cubicBezTo>
                  <a:pt x="9065039" y="3836230"/>
                  <a:pt x="9064698" y="3838631"/>
                  <a:pt x="9069102" y="3842349"/>
                </a:cubicBezTo>
                <a:cubicBezTo>
                  <a:pt x="9078817" y="3843383"/>
                  <a:pt x="9088986" y="3841215"/>
                  <a:pt x="9088986" y="3841215"/>
                </a:cubicBezTo>
                <a:cubicBezTo>
                  <a:pt x="9078817" y="3843383"/>
                  <a:pt x="9087624" y="3850820"/>
                  <a:pt x="9087169" y="3854021"/>
                </a:cubicBezTo>
                <a:cubicBezTo>
                  <a:pt x="9106146" y="3859291"/>
                  <a:pt x="9107509" y="3849686"/>
                  <a:pt x="9107963" y="3846484"/>
                </a:cubicBezTo>
                <a:cubicBezTo>
                  <a:pt x="9117678" y="3847518"/>
                  <a:pt x="9117678" y="3847518"/>
                  <a:pt x="9117678" y="3847518"/>
                </a:cubicBezTo>
                <a:cubicBezTo>
                  <a:pt x="9117224" y="3850719"/>
                  <a:pt x="9126940" y="3851753"/>
                  <a:pt x="9137109" y="3849586"/>
                </a:cubicBezTo>
                <a:cubicBezTo>
                  <a:pt x="9165347" y="3859089"/>
                  <a:pt x="9134385" y="3868794"/>
                  <a:pt x="9163076" y="3875096"/>
                </a:cubicBezTo>
                <a:cubicBezTo>
                  <a:pt x="9163531" y="3871894"/>
                  <a:pt x="9163531" y="3871894"/>
                  <a:pt x="9173245" y="3872929"/>
                </a:cubicBezTo>
                <a:cubicBezTo>
                  <a:pt x="9171429" y="3885734"/>
                  <a:pt x="9170065" y="3895340"/>
                  <a:pt x="9198301" y="3904843"/>
                </a:cubicBezTo>
                <a:cubicBezTo>
                  <a:pt x="9229718" y="3891936"/>
                  <a:pt x="9213922" y="3864257"/>
                  <a:pt x="9217102" y="3841846"/>
                </a:cubicBezTo>
                <a:cubicBezTo>
                  <a:pt x="9207386" y="3840814"/>
                  <a:pt x="9198579" y="3833377"/>
                  <a:pt x="9198123" y="3836578"/>
                </a:cubicBezTo>
                <a:cubicBezTo>
                  <a:pt x="9198123" y="3836578"/>
                  <a:pt x="9187502" y="3841947"/>
                  <a:pt x="9196307" y="3849384"/>
                </a:cubicBezTo>
                <a:cubicBezTo>
                  <a:pt x="9186141" y="3851552"/>
                  <a:pt x="9167164" y="3846283"/>
                  <a:pt x="9157903" y="3842048"/>
                </a:cubicBezTo>
                <a:cubicBezTo>
                  <a:pt x="9147733" y="3844216"/>
                  <a:pt x="9147733" y="3844216"/>
                  <a:pt x="9128756" y="3838948"/>
                </a:cubicBezTo>
                <a:cubicBezTo>
                  <a:pt x="9138926" y="3836779"/>
                  <a:pt x="9129210" y="3835745"/>
                  <a:pt x="9139380" y="3833578"/>
                </a:cubicBezTo>
                <a:cubicBezTo>
                  <a:pt x="9130118" y="3829343"/>
                  <a:pt x="9129210" y="3835745"/>
                  <a:pt x="9119950" y="3831510"/>
                </a:cubicBezTo>
                <a:lnTo>
                  <a:pt x="9119495" y="3834712"/>
                </a:lnTo>
                <a:cubicBezTo>
                  <a:pt x="9109781" y="3833677"/>
                  <a:pt x="9110687" y="3827276"/>
                  <a:pt x="9111143" y="3824073"/>
                </a:cubicBezTo>
                <a:cubicBezTo>
                  <a:pt x="9101428" y="3823040"/>
                  <a:pt x="9101428" y="3823040"/>
                  <a:pt x="9091712" y="3822006"/>
                </a:cubicBezTo>
                <a:close/>
                <a:moveTo>
                  <a:pt x="9921467" y="3816526"/>
                </a:moveTo>
                <a:cubicBezTo>
                  <a:pt x="9916457" y="3819118"/>
                  <a:pt x="9918415" y="3821671"/>
                  <a:pt x="9922877" y="3822927"/>
                </a:cubicBezTo>
                <a:cubicBezTo>
                  <a:pt x="9927341" y="3824182"/>
                  <a:pt x="9934308" y="3824142"/>
                  <a:pt x="9939316" y="3821550"/>
                </a:cubicBezTo>
                <a:cubicBezTo>
                  <a:pt x="9930173" y="3820577"/>
                  <a:pt x="9930609" y="3817498"/>
                  <a:pt x="9921467" y="3816526"/>
                </a:cubicBezTo>
                <a:close/>
                <a:moveTo>
                  <a:pt x="9122331" y="3814716"/>
                </a:moveTo>
                <a:cubicBezTo>
                  <a:pt x="9121840" y="3818181"/>
                  <a:pt x="9112045" y="3813621"/>
                  <a:pt x="9111553" y="3817085"/>
                </a:cubicBezTo>
                <a:cubicBezTo>
                  <a:pt x="9121349" y="3821643"/>
                  <a:pt x="9121349" y="3821643"/>
                  <a:pt x="9131146" y="3826201"/>
                </a:cubicBezTo>
                <a:cubicBezTo>
                  <a:pt x="9141431" y="3827296"/>
                  <a:pt x="9141923" y="3823833"/>
                  <a:pt x="9142414" y="3820369"/>
                </a:cubicBezTo>
                <a:cubicBezTo>
                  <a:pt x="9132128" y="3819275"/>
                  <a:pt x="9132620" y="3815809"/>
                  <a:pt x="9122331" y="3814716"/>
                </a:cubicBezTo>
                <a:close/>
                <a:moveTo>
                  <a:pt x="9738033" y="3809616"/>
                </a:moveTo>
                <a:cubicBezTo>
                  <a:pt x="9746692" y="3817002"/>
                  <a:pt x="9746241" y="3820188"/>
                  <a:pt x="9735774" y="3825538"/>
                </a:cubicBezTo>
                <a:cubicBezTo>
                  <a:pt x="9745337" y="3826554"/>
                  <a:pt x="9754901" y="3827573"/>
                  <a:pt x="9754450" y="3830756"/>
                </a:cubicBezTo>
                <a:cubicBezTo>
                  <a:pt x="9744886" y="3829739"/>
                  <a:pt x="9744434" y="3832923"/>
                  <a:pt x="9743983" y="3836106"/>
                </a:cubicBezTo>
                <a:cubicBezTo>
                  <a:pt x="9734418" y="3835089"/>
                  <a:pt x="9734418" y="3835089"/>
                  <a:pt x="9724851" y="3834071"/>
                </a:cubicBezTo>
                <a:cubicBezTo>
                  <a:pt x="9724851" y="3834071"/>
                  <a:pt x="9724851" y="3834071"/>
                  <a:pt x="9724401" y="3837255"/>
                </a:cubicBezTo>
                <a:cubicBezTo>
                  <a:pt x="9724401" y="3837255"/>
                  <a:pt x="9724401" y="3837255"/>
                  <a:pt x="9733967" y="3838273"/>
                </a:cubicBezTo>
                <a:cubicBezTo>
                  <a:pt x="9734418" y="3835089"/>
                  <a:pt x="9734418" y="3835089"/>
                  <a:pt x="9743983" y="3836106"/>
                </a:cubicBezTo>
                <a:cubicBezTo>
                  <a:pt x="9752192" y="3846676"/>
                  <a:pt x="9732159" y="3851009"/>
                  <a:pt x="9721691" y="3856359"/>
                </a:cubicBezTo>
                <a:cubicBezTo>
                  <a:pt x="9731256" y="3857378"/>
                  <a:pt x="9740820" y="3858395"/>
                  <a:pt x="9740369" y="3861579"/>
                </a:cubicBezTo>
                <a:cubicBezTo>
                  <a:pt x="9730353" y="3863745"/>
                  <a:pt x="9730353" y="3863745"/>
                  <a:pt x="9729902" y="3866929"/>
                </a:cubicBezTo>
                <a:cubicBezTo>
                  <a:pt x="9720334" y="3865911"/>
                  <a:pt x="9720334" y="3865911"/>
                  <a:pt x="9710319" y="3868076"/>
                </a:cubicBezTo>
                <a:cubicBezTo>
                  <a:pt x="9711222" y="3861710"/>
                  <a:pt x="9682075" y="3861840"/>
                  <a:pt x="9682528" y="3858656"/>
                </a:cubicBezTo>
                <a:cubicBezTo>
                  <a:pt x="9672512" y="3860823"/>
                  <a:pt x="9681624" y="3865024"/>
                  <a:pt x="9681172" y="3868209"/>
                </a:cubicBezTo>
                <a:cubicBezTo>
                  <a:pt x="9680721" y="3871392"/>
                  <a:pt x="9671608" y="3867191"/>
                  <a:pt x="9662044" y="3866173"/>
                </a:cubicBezTo>
                <a:cubicBezTo>
                  <a:pt x="9662948" y="3859805"/>
                  <a:pt x="9673415" y="3854455"/>
                  <a:pt x="9654736" y="3849235"/>
                </a:cubicBezTo>
                <a:cubicBezTo>
                  <a:pt x="9644268" y="3854585"/>
                  <a:pt x="9642913" y="3864138"/>
                  <a:pt x="9623331" y="3865287"/>
                </a:cubicBezTo>
                <a:cubicBezTo>
                  <a:pt x="9622428" y="3871654"/>
                  <a:pt x="9632447" y="3869487"/>
                  <a:pt x="9642010" y="3870506"/>
                </a:cubicBezTo>
                <a:cubicBezTo>
                  <a:pt x="9650671" y="3877892"/>
                  <a:pt x="9641107" y="3876873"/>
                  <a:pt x="9640203" y="3883242"/>
                </a:cubicBezTo>
                <a:cubicBezTo>
                  <a:pt x="9639751" y="3886426"/>
                  <a:pt x="9658881" y="3888461"/>
                  <a:pt x="9659333" y="3885277"/>
                </a:cubicBezTo>
                <a:cubicBezTo>
                  <a:pt x="9659786" y="3882092"/>
                  <a:pt x="9660689" y="3875724"/>
                  <a:pt x="9670253" y="3876743"/>
                </a:cubicBezTo>
                <a:cubicBezTo>
                  <a:pt x="9669350" y="3883110"/>
                  <a:pt x="9687575" y="3891515"/>
                  <a:pt x="9677108" y="3896865"/>
                </a:cubicBezTo>
                <a:cubicBezTo>
                  <a:pt x="9696238" y="3898899"/>
                  <a:pt x="9716269" y="3894567"/>
                  <a:pt x="9744964" y="3897621"/>
                </a:cubicBezTo>
                <a:cubicBezTo>
                  <a:pt x="9744511" y="3900803"/>
                  <a:pt x="9744511" y="3900803"/>
                  <a:pt x="9744060" y="3903988"/>
                </a:cubicBezTo>
                <a:cubicBezTo>
                  <a:pt x="9744060" y="3903988"/>
                  <a:pt x="9744060" y="3903988"/>
                  <a:pt x="9743609" y="3907172"/>
                </a:cubicBezTo>
                <a:cubicBezTo>
                  <a:pt x="9753175" y="3908190"/>
                  <a:pt x="9752723" y="3911373"/>
                  <a:pt x="9761835" y="3915575"/>
                </a:cubicBezTo>
                <a:cubicBezTo>
                  <a:pt x="9761835" y="3915575"/>
                  <a:pt x="9762739" y="3909207"/>
                  <a:pt x="9762739" y="3909207"/>
                </a:cubicBezTo>
                <a:cubicBezTo>
                  <a:pt x="9772303" y="3910224"/>
                  <a:pt x="9771852" y="3913409"/>
                  <a:pt x="9781870" y="3911243"/>
                </a:cubicBezTo>
                <a:cubicBezTo>
                  <a:pt x="9783677" y="3898507"/>
                  <a:pt x="9765450" y="3890104"/>
                  <a:pt x="9767256" y="3877368"/>
                </a:cubicBezTo>
                <a:cubicBezTo>
                  <a:pt x="9776821" y="3878384"/>
                  <a:pt x="9777273" y="3875201"/>
                  <a:pt x="9786839" y="3876218"/>
                </a:cubicBezTo>
                <a:cubicBezTo>
                  <a:pt x="9787743" y="3869852"/>
                  <a:pt x="9778627" y="3865649"/>
                  <a:pt x="9779080" y="3862466"/>
                </a:cubicBezTo>
                <a:cubicBezTo>
                  <a:pt x="9779532" y="3859281"/>
                  <a:pt x="9779532" y="3859281"/>
                  <a:pt x="9789097" y="3860300"/>
                </a:cubicBezTo>
                <a:cubicBezTo>
                  <a:pt x="9789549" y="3857115"/>
                  <a:pt x="9779983" y="3856098"/>
                  <a:pt x="9780436" y="3852913"/>
                </a:cubicBezTo>
                <a:cubicBezTo>
                  <a:pt x="9790000" y="3853930"/>
                  <a:pt x="9780887" y="3849729"/>
                  <a:pt x="9790452" y="3850747"/>
                </a:cubicBezTo>
                <a:cubicBezTo>
                  <a:pt x="9800017" y="3851765"/>
                  <a:pt x="9800017" y="3851765"/>
                  <a:pt x="9809582" y="3852782"/>
                </a:cubicBezTo>
                <a:cubicBezTo>
                  <a:pt x="9791808" y="3841194"/>
                  <a:pt x="9803179" y="3829476"/>
                  <a:pt x="9775387" y="3820056"/>
                </a:cubicBezTo>
                <a:cubicBezTo>
                  <a:pt x="9784952" y="3821073"/>
                  <a:pt x="9784952" y="3821073"/>
                  <a:pt x="9784952" y="3821073"/>
                </a:cubicBezTo>
                <a:cubicBezTo>
                  <a:pt x="9794970" y="3818908"/>
                  <a:pt x="9775840" y="3816871"/>
                  <a:pt x="9786306" y="3811522"/>
                </a:cubicBezTo>
                <a:cubicBezTo>
                  <a:pt x="9776291" y="3813688"/>
                  <a:pt x="9766728" y="3812670"/>
                  <a:pt x="9756709" y="3814836"/>
                </a:cubicBezTo>
                <a:cubicBezTo>
                  <a:pt x="9757160" y="3811652"/>
                  <a:pt x="9747596" y="3810635"/>
                  <a:pt x="9738033" y="3809616"/>
                </a:cubicBezTo>
                <a:close/>
                <a:moveTo>
                  <a:pt x="9811120" y="3805151"/>
                </a:moveTo>
                <a:cubicBezTo>
                  <a:pt x="9808496" y="3805239"/>
                  <a:pt x="9805821" y="3805687"/>
                  <a:pt x="9805617" y="3807129"/>
                </a:cubicBezTo>
                <a:cubicBezTo>
                  <a:pt x="9815904" y="3808224"/>
                  <a:pt x="9805207" y="3810017"/>
                  <a:pt x="9815495" y="3811111"/>
                </a:cubicBezTo>
                <a:cubicBezTo>
                  <a:pt x="9826190" y="3809318"/>
                  <a:pt x="9826600" y="3806431"/>
                  <a:pt x="9816315" y="3805337"/>
                </a:cubicBezTo>
                <a:cubicBezTo>
                  <a:pt x="9816315" y="3805337"/>
                  <a:pt x="9813743" y="3805064"/>
                  <a:pt x="9811120" y="3805151"/>
                </a:cubicBezTo>
                <a:close/>
                <a:moveTo>
                  <a:pt x="9104213" y="3803411"/>
                </a:moveTo>
                <a:cubicBezTo>
                  <a:pt x="9095068" y="3802438"/>
                  <a:pt x="9094611" y="3805671"/>
                  <a:pt x="9085465" y="3804698"/>
                </a:cubicBezTo>
                <a:cubicBezTo>
                  <a:pt x="9085007" y="3807931"/>
                  <a:pt x="9085007" y="3807931"/>
                  <a:pt x="9084548" y="3811164"/>
                </a:cubicBezTo>
                <a:cubicBezTo>
                  <a:pt x="9093692" y="3812136"/>
                  <a:pt x="9092775" y="3818604"/>
                  <a:pt x="9092775" y="3818604"/>
                </a:cubicBezTo>
                <a:cubicBezTo>
                  <a:pt x="9102377" y="3816343"/>
                  <a:pt x="9111520" y="3817316"/>
                  <a:pt x="9112438" y="3810850"/>
                </a:cubicBezTo>
                <a:cubicBezTo>
                  <a:pt x="9093692" y="3812136"/>
                  <a:pt x="9094611" y="3805671"/>
                  <a:pt x="9104213" y="3803411"/>
                </a:cubicBezTo>
                <a:close/>
                <a:moveTo>
                  <a:pt x="9145036" y="3801895"/>
                </a:moveTo>
                <a:cubicBezTo>
                  <a:pt x="9145036" y="3801895"/>
                  <a:pt x="9144708" y="3804203"/>
                  <a:pt x="9144708" y="3804203"/>
                </a:cubicBezTo>
                <a:cubicBezTo>
                  <a:pt x="9144708" y="3804203"/>
                  <a:pt x="9151565" y="3804933"/>
                  <a:pt x="9151565" y="3804933"/>
                </a:cubicBezTo>
                <a:cubicBezTo>
                  <a:pt x="9151565" y="3804933"/>
                  <a:pt x="9151893" y="3802624"/>
                  <a:pt x="9151893" y="3802624"/>
                </a:cubicBezTo>
                <a:cubicBezTo>
                  <a:pt x="9151893" y="3802624"/>
                  <a:pt x="9145036" y="3801895"/>
                  <a:pt x="9145036" y="3801895"/>
                </a:cubicBezTo>
                <a:close/>
                <a:moveTo>
                  <a:pt x="9904330" y="3798294"/>
                </a:moveTo>
                <a:cubicBezTo>
                  <a:pt x="9895755" y="3797382"/>
                  <a:pt x="9893511" y="3797874"/>
                  <a:pt x="9893358" y="3798958"/>
                </a:cubicBezTo>
                <a:cubicBezTo>
                  <a:pt x="9893204" y="3800040"/>
                  <a:pt x="9895141" y="3801711"/>
                  <a:pt x="9894937" y="3803155"/>
                </a:cubicBezTo>
                <a:cubicBezTo>
                  <a:pt x="9894937" y="3803155"/>
                  <a:pt x="9894937" y="3803155"/>
                  <a:pt x="9903509" y="3804068"/>
                </a:cubicBezTo>
                <a:cubicBezTo>
                  <a:pt x="9903920" y="3801181"/>
                  <a:pt x="9904330" y="3798294"/>
                  <a:pt x="9904330" y="3798294"/>
                </a:cubicBezTo>
                <a:close/>
                <a:moveTo>
                  <a:pt x="9330044" y="3798137"/>
                </a:moveTo>
                <a:cubicBezTo>
                  <a:pt x="9319757" y="3797042"/>
                  <a:pt x="9319265" y="3800507"/>
                  <a:pt x="9318282" y="3807434"/>
                </a:cubicBezTo>
                <a:cubicBezTo>
                  <a:pt x="9329061" y="3805064"/>
                  <a:pt x="9339838" y="3802696"/>
                  <a:pt x="9330044" y="3798137"/>
                </a:cubicBezTo>
                <a:close/>
                <a:moveTo>
                  <a:pt x="9105536" y="3790518"/>
                </a:moveTo>
                <a:cubicBezTo>
                  <a:pt x="9103287" y="3791033"/>
                  <a:pt x="9102033" y="3792209"/>
                  <a:pt x="9101834" y="3793598"/>
                </a:cubicBezTo>
                <a:cubicBezTo>
                  <a:pt x="9101440" y="3796377"/>
                  <a:pt x="9105277" y="3800008"/>
                  <a:pt x="9113849" y="3800921"/>
                </a:cubicBezTo>
                <a:cubicBezTo>
                  <a:pt x="9114300" y="3797746"/>
                  <a:pt x="9114749" y="3794570"/>
                  <a:pt x="9115200" y="3791395"/>
                </a:cubicBezTo>
                <a:cubicBezTo>
                  <a:pt x="9111026" y="3790145"/>
                  <a:pt x="9107783" y="3790000"/>
                  <a:pt x="9105536" y="3790518"/>
                </a:cubicBezTo>
                <a:close/>
                <a:moveTo>
                  <a:pt x="9847839" y="3779390"/>
                </a:moveTo>
                <a:cubicBezTo>
                  <a:pt x="9847388" y="3782565"/>
                  <a:pt x="9847388" y="3782565"/>
                  <a:pt x="9847388" y="3782565"/>
                </a:cubicBezTo>
                <a:cubicBezTo>
                  <a:pt x="9846938" y="3785739"/>
                  <a:pt x="9857226" y="3786836"/>
                  <a:pt x="9857226" y="3786836"/>
                </a:cubicBezTo>
                <a:cubicBezTo>
                  <a:pt x="9846938" y="3785739"/>
                  <a:pt x="9846938" y="3785739"/>
                  <a:pt x="9846938" y="3785739"/>
                </a:cubicBezTo>
                <a:cubicBezTo>
                  <a:pt x="9846487" y="3788916"/>
                  <a:pt x="9846487" y="3788916"/>
                  <a:pt x="9846487" y="3788916"/>
                </a:cubicBezTo>
                <a:cubicBezTo>
                  <a:pt x="9846036" y="3792091"/>
                  <a:pt x="9856325" y="3793186"/>
                  <a:pt x="9856325" y="3793186"/>
                </a:cubicBezTo>
                <a:cubicBezTo>
                  <a:pt x="9856325" y="3793186"/>
                  <a:pt x="9856325" y="3793186"/>
                  <a:pt x="9856775" y="3790011"/>
                </a:cubicBezTo>
                <a:cubicBezTo>
                  <a:pt x="9856775" y="3790011"/>
                  <a:pt x="9867063" y="3791105"/>
                  <a:pt x="9867063" y="3791105"/>
                </a:cubicBezTo>
                <a:cubicBezTo>
                  <a:pt x="9867063" y="3791105"/>
                  <a:pt x="9866613" y="3794280"/>
                  <a:pt x="9866613" y="3794280"/>
                </a:cubicBezTo>
                <a:cubicBezTo>
                  <a:pt x="9866613" y="3794280"/>
                  <a:pt x="9866613" y="3794280"/>
                  <a:pt x="9876899" y="3795375"/>
                </a:cubicBezTo>
                <a:cubicBezTo>
                  <a:pt x="9876899" y="3795375"/>
                  <a:pt x="9876899" y="3795375"/>
                  <a:pt x="9877348" y="3792199"/>
                </a:cubicBezTo>
                <a:cubicBezTo>
                  <a:pt x="9877348" y="3792199"/>
                  <a:pt x="9867513" y="3787930"/>
                  <a:pt x="9867513" y="3787930"/>
                </a:cubicBezTo>
                <a:cubicBezTo>
                  <a:pt x="9867513" y="3787930"/>
                  <a:pt x="9857226" y="3786836"/>
                  <a:pt x="9857226" y="3786836"/>
                </a:cubicBezTo>
                <a:cubicBezTo>
                  <a:pt x="9857226" y="3786836"/>
                  <a:pt x="9857676" y="3783660"/>
                  <a:pt x="9857676" y="3783660"/>
                </a:cubicBezTo>
                <a:cubicBezTo>
                  <a:pt x="9857676" y="3783660"/>
                  <a:pt x="9858126" y="3780485"/>
                  <a:pt x="9858126" y="3780485"/>
                </a:cubicBezTo>
                <a:cubicBezTo>
                  <a:pt x="9847839" y="3779390"/>
                  <a:pt x="9847839" y="3779390"/>
                  <a:pt x="9847839" y="3779390"/>
                </a:cubicBezTo>
                <a:close/>
                <a:moveTo>
                  <a:pt x="9148639" y="3776491"/>
                </a:moveTo>
                <a:cubicBezTo>
                  <a:pt x="9148639" y="3776491"/>
                  <a:pt x="9148229" y="3779378"/>
                  <a:pt x="9147821" y="3782265"/>
                </a:cubicBezTo>
                <a:cubicBezTo>
                  <a:pt x="9147821" y="3782265"/>
                  <a:pt x="9149535" y="3782449"/>
                  <a:pt x="9151300" y="3782269"/>
                </a:cubicBezTo>
                <a:cubicBezTo>
                  <a:pt x="9153066" y="3782091"/>
                  <a:pt x="9154883" y="3781552"/>
                  <a:pt x="9155089" y="3780109"/>
                </a:cubicBezTo>
                <a:cubicBezTo>
                  <a:pt x="9155089" y="3780109"/>
                  <a:pt x="9155497" y="3777222"/>
                  <a:pt x="9148639" y="3776491"/>
                </a:cubicBezTo>
                <a:close/>
                <a:moveTo>
                  <a:pt x="9028515" y="3772735"/>
                </a:moveTo>
                <a:cubicBezTo>
                  <a:pt x="9029552" y="3776016"/>
                  <a:pt x="9030242" y="3778202"/>
                  <a:pt x="9033585" y="3778483"/>
                </a:cubicBezTo>
                <a:cubicBezTo>
                  <a:pt x="9033567" y="3776709"/>
                  <a:pt x="9033385" y="3775274"/>
                  <a:pt x="9032665" y="3774281"/>
                </a:cubicBezTo>
                <a:cubicBezTo>
                  <a:pt x="9031944" y="3773290"/>
                  <a:pt x="9030687" y="3772740"/>
                  <a:pt x="9028515" y="3772735"/>
                </a:cubicBezTo>
                <a:close/>
                <a:moveTo>
                  <a:pt x="9323360" y="3771641"/>
                </a:moveTo>
                <a:cubicBezTo>
                  <a:pt x="9322892" y="3774940"/>
                  <a:pt x="9322425" y="3778239"/>
                  <a:pt x="9322425" y="3778239"/>
                </a:cubicBezTo>
                <a:cubicBezTo>
                  <a:pt x="9321956" y="3781538"/>
                  <a:pt x="9321956" y="3781538"/>
                  <a:pt x="9321956" y="3781538"/>
                </a:cubicBezTo>
                <a:cubicBezTo>
                  <a:pt x="9316580" y="3782641"/>
                  <a:pt x="9316228" y="3785115"/>
                  <a:pt x="9317163" y="3787725"/>
                </a:cubicBezTo>
                <a:cubicBezTo>
                  <a:pt x="9318097" y="3790336"/>
                  <a:pt x="9320318" y="3793084"/>
                  <a:pt x="9320084" y="3794734"/>
                </a:cubicBezTo>
                <a:cubicBezTo>
                  <a:pt x="9330839" y="3792529"/>
                  <a:pt x="9341594" y="3790326"/>
                  <a:pt x="9331776" y="3785932"/>
                </a:cubicBezTo>
                <a:cubicBezTo>
                  <a:pt x="9332243" y="3782633"/>
                  <a:pt x="9332711" y="3779333"/>
                  <a:pt x="9332711" y="3779333"/>
                </a:cubicBezTo>
                <a:cubicBezTo>
                  <a:pt x="9333180" y="3776034"/>
                  <a:pt x="9333180" y="3776034"/>
                  <a:pt x="9333649" y="3772736"/>
                </a:cubicBezTo>
                <a:cubicBezTo>
                  <a:pt x="9333649" y="3772736"/>
                  <a:pt x="9323360" y="3771641"/>
                  <a:pt x="9323360" y="3771641"/>
                </a:cubicBezTo>
                <a:close/>
                <a:moveTo>
                  <a:pt x="9359755" y="3766577"/>
                </a:moveTo>
                <a:cubicBezTo>
                  <a:pt x="9357121" y="3766737"/>
                  <a:pt x="9356999" y="3767602"/>
                  <a:pt x="9361898" y="3769881"/>
                </a:cubicBezTo>
                <a:cubicBezTo>
                  <a:pt x="9362389" y="3766417"/>
                  <a:pt x="9372184" y="3770976"/>
                  <a:pt x="9372675" y="3767513"/>
                </a:cubicBezTo>
                <a:cubicBezTo>
                  <a:pt x="9367532" y="3766965"/>
                  <a:pt x="9362389" y="3766417"/>
                  <a:pt x="9359755" y="3766577"/>
                </a:cubicBezTo>
                <a:close/>
                <a:moveTo>
                  <a:pt x="9910059" y="3766086"/>
                </a:moveTo>
                <a:cubicBezTo>
                  <a:pt x="9900915" y="3765111"/>
                  <a:pt x="9909130" y="3772628"/>
                  <a:pt x="9899987" y="3771656"/>
                </a:cubicBezTo>
                <a:cubicBezTo>
                  <a:pt x="9899987" y="3771656"/>
                  <a:pt x="9890842" y="3770682"/>
                  <a:pt x="9890377" y="3773954"/>
                </a:cubicBezTo>
                <a:cubicBezTo>
                  <a:pt x="9889913" y="3777225"/>
                  <a:pt x="9898595" y="3781470"/>
                  <a:pt x="9907274" y="3785714"/>
                </a:cubicBezTo>
                <a:cubicBezTo>
                  <a:pt x="9908202" y="3779172"/>
                  <a:pt x="9918273" y="3773601"/>
                  <a:pt x="9910059" y="3766086"/>
                </a:cubicBezTo>
                <a:close/>
                <a:moveTo>
                  <a:pt x="9948309" y="3764295"/>
                </a:moveTo>
                <a:cubicBezTo>
                  <a:pt x="9947872" y="3767374"/>
                  <a:pt x="9938445" y="3766371"/>
                  <a:pt x="9938445" y="3766371"/>
                </a:cubicBezTo>
                <a:cubicBezTo>
                  <a:pt x="9929014" y="3765368"/>
                  <a:pt x="9919584" y="3764364"/>
                  <a:pt x="9919147" y="3767444"/>
                </a:cubicBezTo>
                <a:cubicBezTo>
                  <a:pt x="9918710" y="3770523"/>
                  <a:pt x="9928142" y="3771526"/>
                  <a:pt x="9937570" y="3772529"/>
                </a:cubicBezTo>
                <a:cubicBezTo>
                  <a:pt x="9937570" y="3772529"/>
                  <a:pt x="9938006" y="3769451"/>
                  <a:pt x="9938006" y="3769451"/>
                </a:cubicBezTo>
                <a:cubicBezTo>
                  <a:pt x="9938006" y="3769451"/>
                  <a:pt x="9946998" y="3773532"/>
                  <a:pt x="9946998" y="3773532"/>
                </a:cubicBezTo>
                <a:cubicBezTo>
                  <a:pt x="9957303" y="3768377"/>
                  <a:pt x="9947872" y="3767374"/>
                  <a:pt x="9948309" y="3764295"/>
                </a:cubicBezTo>
                <a:close/>
                <a:moveTo>
                  <a:pt x="9384271" y="3759370"/>
                </a:moveTo>
                <a:cubicBezTo>
                  <a:pt x="9383944" y="3761678"/>
                  <a:pt x="9383944" y="3761678"/>
                  <a:pt x="9383944" y="3761678"/>
                </a:cubicBezTo>
                <a:cubicBezTo>
                  <a:pt x="9383944" y="3761678"/>
                  <a:pt x="9383944" y="3761678"/>
                  <a:pt x="9394231" y="3762773"/>
                </a:cubicBezTo>
                <a:cubicBezTo>
                  <a:pt x="9394231" y="3762773"/>
                  <a:pt x="9394231" y="3762773"/>
                  <a:pt x="9394558" y="3760463"/>
                </a:cubicBezTo>
                <a:cubicBezTo>
                  <a:pt x="9384271" y="3759370"/>
                  <a:pt x="9384271" y="3759370"/>
                  <a:pt x="9384271" y="3759370"/>
                </a:cubicBezTo>
                <a:close/>
                <a:moveTo>
                  <a:pt x="4474525" y="3758835"/>
                </a:moveTo>
                <a:cubicBezTo>
                  <a:pt x="4474525" y="3758835"/>
                  <a:pt x="4474403" y="3760408"/>
                  <a:pt x="4474403" y="3760408"/>
                </a:cubicBezTo>
                <a:cubicBezTo>
                  <a:pt x="4479284" y="3760717"/>
                  <a:pt x="4479284" y="3760717"/>
                  <a:pt x="4479284" y="3760717"/>
                </a:cubicBezTo>
                <a:cubicBezTo>
                  <a:pt x="4479284" y="3760717"/>
                  <a:pt x="4479403" y="3759145"/>
                  <a:pt x="4479403" y="3759145"/>
                </a:cubicBezTo>
                <a:cubicBezTo>
                  <a:pt x="4479403" y="3759145"/>
                  <a:pt x="4479403" y="3759145"/>
                  <a:pt x="4474525" y="3758835"/>
                </a:cubicBezTo>
                <a:close/>
                <a:moveTo>
                  <a:pt x="9672926" y="3757996"/>
                </a:moveTo>
                <a:cubicBezTo>
                  <a:pt x="9668967" y="3758307"/>
                  <a:pt x="9666191" y="3759477"/>
                  <a:pt x="9665781" y="3762364"/>
                </a:cubicBezTo>
                <a:cubicBezTo>
                  <a:pt x="9670925" y="3762912"/>
                  <a:pt x="9676067" y="3763459"/>
                  <a:pt x="9679976" y="3763509"/>
                </a:cubicBezTo>
                <a:cubicBezTo>
                  <a:pt x="9683884" y="3763558"/>
                  <a:pt x="9686558" y="3763109"/>
                  <a:pt x="9686763" y="3761666"/>
                </a:cubicBezTo>
                <a:cubicBezTo>
                  <a:pt x="9687173" y="3758780"/>
                  <a:pt x="9687173" y="3758780"/>
                  <a:pt x="9687173" y="3758780"/>
                </a:cubicBezTo>
                <a:cubicBezTo>
                  <a:pt x="9682030" y="3758232"/>
                  <a:pt x="9676886" y="3757685"/>
                  <a:pt x="9672926" y="3757996"/>
                </a:cubicBezTo>
                <a:close/>
                <a:moveTo>
                  <a:pt x="9122068" y="3752178"/>
                </a:moveTo>
                <a:cubicBezTo>
                  <a:pt x="9115585" y="3751879"/>
                  <a:pt x="9110331" y="3752102"/>
                  <a:pt x="9109894" y="3755181"/>
                </a:cubicBezTo>
                <a:cubicBezTo>
                  <a:pt x="9119746" y="3759354"/>
                  <a:pt x="9130467" y="3757369"/>
                  <a:pt x="9150605" y="3762636"/>
                </a:cubicBezTo>
                <a:lnTo>
                  <a:pt x="9150113" y="3766100"/>
                </a:lnTo>
                <a:cubicBezTo>
                  <a:pt x="9150113" y="3766100"/>
                  <a:pt x="9150113" y="3766100"/>
                  <a:pt x="9156971" y="3766831"/>
                </a:cubicBezTo>
                <a:cubicBezTo>
                  <a:pt x="9157463" y="3763366"/>
                  <a:pt x="9157463" y="3763366"/>
                  <a:pt x="9157463" y="3763366"/>
                </a:cubicBezTo>
                <a:cubicBezTo>
                  <a:pt x="9157463" y="3763366"/>
                  <a:pt x="9150605" y="3762636"/>
                  <a:pt x="9150605" y="3762636"/>
                </a:cubicBezTo>
                <a:cubicBezTo>
                  <a:pt x="9151041" y="3759558"/>
                  <a:pt x="9140756" y="3758464"/>
                  <a:pt x="9141630" y="3752306"/>
                </a:cubicBezTo>
                <a:cubicBezTo>
                  <a:pt x="9136267" y="3753298"/>
                  <a:pt x="9128552" y="3752477"/>
                  <a:pt x="9122068" y="3752178"/>
                </a:cubicBezTo>
                <a:close/>
                <a:moveTo>
                  <a:pt x="9305406" y="3750978"/>
                </a:moveTo>
                <a:cubicBezTo>
                  <a:pt x="9304995" y="3753865"/>
                  <a:pt x="9304995" y="3753865"/>
                  <a:pt x="9304995" y="3753865"/>
                </a:cubicBezTo>
                <a:cubicBezTo>
                  <a:pt x="9304995" y="3753865"/>
                  <a:pt x="9304586" y="3756752"/>
                  <a:pt x="9304586" y="3756752"/>
                </a:cubicBezTo>
                <a:cubicBezTo>
                  <a:pt x="9309730" y="3757298"/>
                  <a:pt x="9312303" y="3757572"/>
                  <a:pt x="9313639" y="3757348"/>
                </a:cubicBezTo>
                <a:cubicBezTo>
                  <a:pt x="9314977" y="3757125"/>
                  <a:pt x="9315079" y="3756402"/>
                  <a:pt x="9315283" y="3754959"/>
                </a:cubicBezTo>
                <a:cubicBezTo>
                  <a:pt x="9315692" y="3752073"/>
                  <a:pt x="9315692" y="3752073"/>
                  <a:pt x="9315692" y="3752073"/>
                </a:cubicBezTo>
                <a:cubicBezTo>
                  <a:pt x="9315692" y="3752073"/>
                  <a:pt x="9305406" y="3750978"/>
                  <a:pt x="9305406" y="3750978"/>
                </a:cubicBezTo>
                <a:close/>
                <a:moveTo>
                  <a:pt x="9180658" y="3747081"/>
                </a:moveTo>
                <a:cubicBezTo>
                  <a:pt x="9180220" y="3750161"/>
                  <a:pt x="9170370" y="3745987"/>
                  <a:pt x="9169496" y="3752145"/>
                </a:cubicBezTo>
                <a:cubicBezTo>
                  <a:pt x="9179783" y="3753241"/>
                  <a:pt x="9179783" y="3753241"/>
                  <a:pt x="9189634" y="3757413"/>
                </a:cubicBezTo>
                <a:cubicBezTo>
                  <a:pt x="9200356" y="3755429"/>
                  <a:pt x="9190507" y="3751255"/>
                  <a:pt x="9180658" y="3747081"/>
                </a:cubicBezTo>
                <a:close/>
                <a:moveTo>
                  <a:pt x="9239528" y="3736935"/>
                </a:moveTo>
                <a:cubicBezTo>
                  <a:pt x="9220097" y="3734868"/>
                  <a:pt x="9227560" y="3751778"/>
                  <a:pt x="9207229" y="3756061"/>
                </a:cubicBezTo>
                <a:cubicBezTo>
                  <a:pt x="9216043" y="3763446"/>
                  <a:pt x="9214690" y="3772971"/>
                  <a:pt x="9234122" y="3775040"/>
                </a:cubicBezTo>
                <a:cubicBezTo>
                  <a:pt x="9234574" y="3771863"/>
                  <a:pt x="9244738" y="3769722"/>
                  <a:pt x="9255354" y="3764405"/>
                </a:cubicBezTo>
                <a:cubicBezTo>
                  <a:pt x="9255354" y="3764405"/>
                  <a:pt x="9255354" y="3764405"/>
                  <a:pt x="9255805" y="3761231"/>
                </a:cubicBezTo>
                <a:cubicBezTo>
                  <a:pt x="9255805" y="3761231"/>
                  <a:pt x="9255805" y="3761231"/>
                  <a:pt x="9265520" y="3762264"/>
                </a:cubicBezTo>
                <a:cubicBezTo>
                  <a:pt x="9265520" y="3762264"/>
                  <a:pt x="9265520" y="3762264"/>
                  <a:pt x="9265971" y="3759089"/>
                </a:cubicBezTo>
                <a:cubicBezTo>
                  <a:pt x="9265971" y="3759089"/>
                  <a:pt x="9256255" y="3758055"/>
                  <a:pt x="9256255" y="3758055"/>
                </a:cubicBezTo>
                <a:cubicBezTo>
                  <a:pt x="9255805" y="3761231"/>
                  <a:pt x="9255805" y="3761231"/>
                  <a:pt x="9255805" y="3761231"/>
                </a:cubicBezTo>
                <a:cubicBezTo>
                  <a:pt x="9255805" y="3761231"/>
                  <a:pt x="9255354" y="3764405"/>
                  <a:pt x="9245639" y="3763371"/>
                </a:cubicBezTo>
                <a:cubicBezTo>
                  <a:pt x="9235924" y="3762338"/>
                  <a:pt x="9237726" y="3749636"/>
                  <a:pt x="9247442" y="3750671"/>
                </a:cubicBezTo>
                <a:cubicBezTo>
                  <a:pt x="9257156" y="3751704"/>
                  <a:pt x="9257156" y="3751704"/>
                  <a:pt x="9257156" y="3751704"/>
                </a:cubicBezTo>
                <a:cubicBezTo>
                  <a:pt x="9257156" y="3751704"/>
                  <a:pt x="9257607" y="3748529"/>
                  <a:pt x="9257607" y="3748529"/>
                </a:cubicBezTo>
                <a:cubicBezTo>
                  <a:pt x="9248342" y="3744319"/>
                  <a:pt x="9248792" y="3741145"/>
                  <a:pt x="9239528" y="3736935"/>
                </a:cubicBezTo>
                <a:close/>
                <a:moveTo>
                  <a:pt x="9816019" y="3733811"/>
                </a:moveTo>
                <a:cubicBezTo>
                  <a:pt x="9815691" y="3736120"/>
                  <a:pt x="9815691" y="3736120"/>
                  <a:pt x="9815691" y="3736120"/>
                </a:cubicBezTo>
                <a:cubicBezTo>
                  <a:pt x="9815691" y="3736120"/>
                  <a:pt x="9815691" y="3736120"/>
                  <a:pt x="9825978" y="3737215"/>
                </a:cubicBezTo>
                <a:cubicBezTo>
                  <a:pt x="9825978" y="3737215"/>
                  <a:pt x="9825978" y="3737215"/>
                  <a:pt x="9826306" y="3734905"/>
                </a:cubicBezTo>
                <a:cubicBezTo>
                  <a:pt x="9826306" y="3734905"/>
                  <a:pt x="9826306" y="3734905"/>
                  <a:pt x="9816019" y="3733811"/>
                </a:cubicBezTo>
                <a:close/>
                <a:moveTo>
                  <a:pt x="9192095" y="3731889"/>
                </a:moveTo>
                <a:cubicBezTo>
                  <a:pt x="9191871" y="3733478"/>
                  <a:pt x="9189132" y="3736409"/>
                  <a:pt x="9188738" y="3739188"/>
                </a:cubicBezTo>
                <a:cubicBezTo>
                  <a:pt x="9188345" y="3741966"/>
                  <a:pt x="9190293" y="3744590"/>
                  <a:pt x="9199436" y="3745563"/>
                </a:cubicBezTo>
                <a:cubicBezTo>
                  <a:pt x="9209480" y="3740185"/>
                  <a:pt x="9201238" y="3732862"/>
                  <a:pt x="9192095" y="3731889"/>
                </a:cubicBezTo>
                <a:close/>
                <a:moveTo>
                  <a:pt x="9906285" y="3730522"/>
                </a:moveTo>
                <a:cubicBezTo>
                  <a:pt x="9905860" y="3733524"/>
                  <a:pt x="9905860" y="3733524"/>
                  <a:pt x="9905860" y="3733524"/>
                </a:cubicBezTo>
                <a:cubicBezTo>
                  <a:pt x="9900207" y="3739017"/>
                  <a:pt x="9909701" y="3740790"/>
                  <a:pt x="9918262" y="3740558"/>
                </a:cubicBezTo>
                <a:cubicBezTo>
                  <a:pt x="9926823" y="3740325"/>
                  <a:pt x="9934449" y="3738091"/>
                  <a:pt x="9925061" y="3735567"/>
                </a:cubicBezTo>
                <a:cubicBezTo>
                  <a:pt x="9924636" y="3738570"/>
                  <a:pt x="9915887" y="3731543"/>
                  <a:pt x="9906285" y="3730522"/>
                </a:cubicBezTo>
                <a:close/>
                <a:moveTo>
                  <a:pt x="9865499" y="3728527"/>
                </a:moveTo>
                <a:cubicBezTo>
                  <a:pt x="9855211" y="3727432"/>
                  <a:pt x="9854720" y="3730896"/>
                  <a:pt x="9854720" y="3730896"/>
                </a:cubicBezTo>
                <a:cubicBezTo>
                  <a:pt x="9854720" y="3730896"/>
                  <a:pt x="9854720" y="3730896"/>
                  <a:pt x="9865007" y="3731990"/>
                </a:cubicBezTo>
                <a:cubicBezTo>
                  <a:pt x="9865007" y="3731990"/>
                  <a:pt x="9875293" y="3733084"/>
                  <a:pt x="9875293" y="3733084"/>
                </a:cubicBezTo>
                <a:cubicBezTo>
                  <a:pt x="9875784" y="3729622"/>
                  <a:pt x="9865499" y="3728527"/>
                  <a:pt x="9865499" y="3728527"/>
                </a:cubicBezTo>
                <a:close/>
                <a:moveTo>
                  <a:pt x="4488708" y="3717274"/>
                </a:moveTo>
                <a:lnTo>
                  <a:pt x="4489621" y="3719935"/>
                </a:lnTo>
                <a:cubicBezTo>
                  <a:pt x="4490140" y="3717750"/>
                  <a:pt x="4493978" y="3720134"/>
                  <a:pt x="4494992" y="3724108"/>
                </a:cubicBezTo>
                <a:cubicBezTo>
                  <a:pt x="4496258" y="3729075"/>
                  <a:pt x="4494207" y="3729471"/>
                  <a:pt x="4494965" y="3732453"/>
                </a:cubicBezTo>
                <a:cubicBezTo>
                  <a:pt x="4493941" y="3732650"/>
                  <a:pt x="4493686" y="3731658"/>
                  <a:pt x="4493434" y="3730664"/>
                </a:cubicBezTo>
                <a:cubicBezTo>
                  <a:pt x="4493434" y="3730664"/>
                  <a:pt x="4493181" y="3729670"/>
                  <a:pt x="4493181" y="3729670"/>
                </a:cubicBezTo>
                <a:cubicBezTo>
                  <a:pt x="4492154" y="3729870"/>
                  <a:pt x="4492410" y="3730863"/>
                  <a:pt x="4492410" y="3730863"/>
                </a:cubicBezTo>
                <a:cubicBezTo>
                  <a:pt x="4492661" y="3731856"/>
                  <a:pt x="4492661" y="3731856"/>
                  <a:pt x="4492661" y="3731856"/>
                </a:cubicBezTo>
                <a:cubicBezTo>
                  <a:pt x="4492914" y="3732850"/>
                  <a:pt x="4493167" y="3733843"/>
                  <a:pt x="4494446" y="3734637"/>
                </a:cubicBezTo>
                <a:lnTo>
                  <a:pt x="4500444" y="3754835"/>
                </a:lnTo>
                <a:lnTo>
                  <a:pt x="4496087" y="3760204"/>
                </a:lnTo>
                <a:cubicBezTo>
                  <a:pt x="4491862" y="3763750"/>
                  <a:pt x="4485932" y="3767370"/>
                  <a:pt x="4479019" y="3769110"/>
                </a:cubicBezTo>
                <a:cubicBezTo>
                  <a:pt x="4465531" y="3768252"/>
                  <a:pt x="4465976" y="3762467"/>
                  <a:pt x="4457207" y="3759005"/>
                </a:cubicBezTo>
                <a:cubicBezTo>
                  <a:pt x="4448100" y="3759878"/>
                  <a:pt x="4461368" y="3763629"/>
                  <a:pt x="4452264" y="3764502"/>
                </a:cubicBezTo>
                <a:cubicBezTo>
                  <a:pt x="4448100" y="3759878"/>
                  <a:pt x="4448435" y="3755539"/>
                  <a:pt x="4461925" y="3756398"/>
                </a:cubicBezTo>
                <a:cubicBezTo>
                  <a:pt x="4467204" y="3746560"/>
                  <a:pt x="4463487" y="3736153"/>
                  <a:pt x="4486192" y="3734691"/>
                </a:cubicBezTo>
                <a:close/>
                <a:moveTo>
                  <a:pt x="9798424" y="3715530"/>
                </a:moveTo>
                <a:cubicBezTo>
                  <a:pt x="9787923" y="3720860"/>
                  <a:pt x="9769621" y="3712465"/>
                  <a:pt x="9769170" y="3715640"/>
                </a:cubicBezTo>
                <a:cubicBezTo>
                  <a:pt x="9778772" y="3716662"/>
                  <a:pt x="9759119" y="3717794"/>
                  <a:pt x="9768269" y="3721991"/>
                </a:cubicBezTo>
                <a:cubicBezTo>
                  <a:pt x="9777646" y="3724600"/>
                  <a:pt x="9787247" y="3725622"/>
                  <a:pt x="9793472" y="3724672"/>
                </a:cubicBezTo>
                <a:cubicBezTo>
                  <a:pt x="9799697" y="3723724"/>
                  <a:pt x="9802548" y="3720803"/>
                  <a:pt x="9798424" y="3715530"/>
                </a:cubicBezTo>
                <a:close/>
                <a:moveTo>
                  <a:pt x="9244353" y="3715181"/>
                </a:moveTo>
                <a:cubicBezTo>
                  <a:pt x="9243943" y="3718068"/>
                  <a:pt x="9243535" y="3720953"/>
                  <a:pt x="9243535" y="3720953"/>
                </a:cubicBezTo>
                <a:cubicBezTo>
                  <a:pt x="9245677" y="3721182"/>
                  <a:pt x="9247871" y="3721050"/>
                  <a:pt x="9249689" y="3720693"/>
                </a:cubicBezTo>
                <a:cubicBezTo>
                  <a:pt x="9255145" y="3719625"/>
                  <a:pt x="9257211" y="3716548"/>
                  <a:pt x="9244353" y="3715181"/>
                </a:cubicBezTo>
                <a:close/>
                <a:moveTo>
                  <a:pt x="9376464" y="3713193"/>
                </a:moveTo>
                <a:cubicBezTo>
                  <a:pt x="9372556" y="3713144"/>
                  <a:pt x="9369882" y="3713592"/>
                  <a:pt x="9369676" y="3715036"/>
                </a:cubicBezTo>
                <a:cubicBezTo>
                  <a:pt x="9379965" y="3716131"/>
                  <a:pt x="9389840" y="3720111"/>
                  <a:pt x="9389840" y="3720111"/>
                </a:cubicBezTo>
                <a:lnTo>
                  <a:pt x="9390661" y="3714340"/>
                </a:lnTo>
                <a:lnTo>
                  <a:pt x="9390660" y="3714339"/>
                </a:lnTo>
                <a:cubicBezTo>
                  <a:pt x="9385518" y="3713791"/>
                  <a:pt x="9380374" y="3713243"/>
                  <a:pt x="9376464" y="3713193"/>
                </a:cubicBezTo>
                <a:close/>
                <a:moveTo>
                  <a:pt x="9419892" y="3710703"/>
                </a:moveTo>
                <a:cubicBezTo>
                  <a:pt x="9418987" y="3717084"/>
                  <a:pt x="9408467" y="3722443"/>
                  <a:pt x="9407562" y="3728825"/>
                </a:cubicBezTo>
                <a:cubicBezTo>
                  <a:pt x="9398401" y="3724611"/>
                  <a:pt x="9398852" y="3721420"/>
                  <a:pt x="9389241" y="3720397"/>
                </a:cubicBezTo>
                <a:cubicBezTo>
                  <a:pt x="9389241" y="3720397"/>
                  <a:pt x="9388789" y="3723588"/>
                  <a:pt x="9379174" y="3722566"/>
                </a:cubicBezTo>
                <a:cubicBezTo>
                  <a:pt x="9379174" y="3722566"/>
                  <a:pt x="9379174" y="3722566"/>
                  <a:pt x="9369561" y="3721542"/>
                </a:cubicBezTo>
                <a:cubicBezTo>
                  <a:pt x="9369109" y="3724733"/>
                  <a:pt x="9349430" y="3725878"/>
                  <a:pt x="9358138" y="3733282"/>
                </a:cubicBezTo>
                <a:cubicBezTo>
                  <a:pt x="9358138" y="3733282"/>
                  <a:pt x="9367750" y="3734305"/>
                  <a:pt x="9367750" y="3734305"/>
                </a:cubicBezTo>
                <a:cubicBezTo>
                  <a:pt x="9367297" y="3737495"/>
                  <a:pt x="9376912" y="3738519"/>
                  <a:pt x="9376006" y="3744901"/>
                </a:cubicBezTo>
                <a:cubicBezTo>
                  <a:pt x="9385167" y="3749114"/>
                  <a:pt x="9396137" y="3740564"/>
                  <a:pt x="9395685" y="3743754"/>
                </a:cubicBezTo>
                <a:cubicBezTo>
                  <a:pt x="9404394" y="3751160"/>
                  <a:pt x="9394327" y="3753326"/>
                  <a:pt x="9402582" y="3763921"/>
                </a:cubicBezTo>
                <a:cubicBezTo>
                  <a:pt x="9412196" y="3764944"/>
                  <a:pt x="9412196" y="3764944"/>
                  <a:pt x="9412196" y="3764944"/>
                </a:cubicBezTo>
                <a:cubicBezTo>
                  <a:pt x="9401677" y="3770303"/>
                  <a:pt x="9391157" y="3775661"/>
                  <a:pt x="9382451" y="3768257"/>
                </a:cubicBezTo>
                <a:cubicBezTo>
                  <a:pt x="9371931" y="3773615"/>
                  <a:pt x="9361414" y="3778974"/>
                  <a:pt x="9351801" y="3777951"/>
                </a:cubicBezTo>
                <a:cubicBezTo>
                  <a:pt x="9350443" y="3787523"/>
                  <a:pt x="9350443" y="3787523"/>
                  <a:pt x="9340377" y="3789690"/>
                </a:cubicBezTo>
                <a:cubicBezTo>
                  <a:pt x="9339925" y="3792881"/>
                  <a:pt x="9359603" y="3791736"/>
                  <a:pt x="9359148" y="3794928"/>
                </a:cubicBezTo>
                <a:cubicBezTo>
                  <a:pt x="9358244" y="3801309"/>
                  <a:pt x="9348180" y="3803477"/>
                  <a:pt x="9347728" y="3806667"/>
                </a:cubicBezTo>
                <a:cubicBezTo>
                  <a:pt x="9347274" y="3809858"/>
                  <a:pt x="9347728" y="3806667"/>
                  <a:pt x="9356887" y="3810881"/>
                </a:cubicBezTo>
                <a:cubicBezTo>
                  <a:pt x="9337660" y="3808835"/>
                  <a:pt x="9347274" y="3809858"/>
                  <a:pt x="9346822" y="3813049"/>
                </a:cubicBezTo>
                <a:cubicBezTo>
                  <a:pt x="9356434" y="3814070"/>
                  <a:pt x="9366047" y="3815094"/>
                  <a:pt x="9366500" y="3811903"/>
                </a:cubicBezTo>
                <a:cubicBezTo>
                  <a:pt x="9366500" y="3811903"/>
                  <a:pt x="9366952" y="3808712"/>
                  <a:pt x="9366952" y="3808712"/>
                </a:cubicBezTo>
                <a:cubicBezTo>
                  <a:pt x="9376566" y="3809735"/>
                  <a:pt x="9376566" y="3809735"/>
                  <a:pt x="9376566" y="3809735"/>
                </a:cubicBezTo>
                <a:cubicBezTo>
                  <a:pt x="9386631" y="3807568"/>
                  <a:pt x="9377019" y="3806546"/>
                  <a:pt x="9377472" y="3803355"/>
                </a:cubicBezTo>
                <a:cubicBezTo>
                  <a:pt x="9387084" y="3804377"/>
                  <a:pt x="9387537" y="3801186"/>
                  <a:pt x="9387084" y="3804377"/>
                </a:cubicBezTo>
                <a:cubicBezTo>
                  <a:pt x="9387084" y="3804377"/>
                  <a:pt x="9396698" y="3805400"/>
                  <a:pt x="9396698" y="3805400"/>
                </a:cubicBezTo>
                <a:cubicBezTo>
                  <a:pt x="9397151" y="3802209"/>
                  <a:pt x="9397151" y="3802209"/>
                  <a:pt x="9397151" y="3802209"/>
                </a:cubicBezTo>
                <a:cubicBezTo>
                  <a:pt x="9406764" y="3803232"/>
                  <a:pt x="9406764" y="3803232"/>
                  <a:pt x="9406764" y="3803232"/>
                </a:cubicBezTo>
                <a:cubicBezTo>
                  <a:pt x="9406310" y="3806424"/>
                  <a:pt x="9405859" y="3809614"/>
                  <a:pt x="9415471" y="3810636"/>
                </a:cubicBezTo>
                <a:cubicBezTo>
                  <a:pt x="9414565" y="3817018"/>
                  <a:pt x="9404953" y="3815994"/>
                  <a:pt x="9404501" y="3819185"/>
                </a:cubicBezTo>
                <a:cubicBezTo>
                  <a:pt x="9394434" y="3821354"/>
                  <a:pt x="9403143" y="3828757"/>
                  <a:pt x="9383916" y="3826711"/>
                </a:cubicBezTo>
                <a:cubicBezTo>
                  <a:pt x="9374755" y="3822498"/>
                  <a:pt x="9365595" y="3818284"/>
                  <a:pt x="9355981" y="3817262"/>
                </a:cubicBezTo>
                <a:cubicBezTo>
                  <a:pt x="9345463" y="3822620"/>
                  <a:pt x="9344105" y="3832192"/>
                  <a:pt x="9324877" y="3830147"/>
                </a:cubicBezTo>
                <a:cubicBezTo>
                  <a:pt x="9334039" y="3834360"/>
                  <a:pt x="9333587" y="3837551"/>
                  <a:pt x="9323521" y="3839719"/>
                </a:cubicBezTo>
                <a:cubicBezTo>
                  <a:pt x="9342748" y="3841765"/>
                  <a:pt x="9342294" y="3844954"/>
                  <a:pt x="9341842" y="3848146"/>
                </a:cubicBezTo>
                <a:cubicBezTo>
                  <a:pt x="9341389" y="3851336"/>
                  <a:pt x="9341389" y="3851336"/>
                  <a:pt x="9341389" y="3851336"/>
                </a:cubicBezTo>
                <a:cubicBezTo>
                  <a:pt x="9331775" y="3850314"/>
                  <a:pt x="9332229" y="3847123"/>
                  <a:pt x="9332229" y="3847123"/>
                </a:cubicBezTo>
                <a:cubicBezTo>
                  <a:pt x="9322614" y="3846100"/>
                  <a:pt x="9322162" y="3849290"/>
                  <a:pt x="9321709" y="3852481"/>
                </a:cubicBezTo>
                <a:cubicBezTo>
                  <a:pt x="9321709" y="3852481"/>
                  <a:pt x="9331324" y="3853504"/>
                  <a:pt x="9331324" y="3853504"/>
                </a:cubicBezTo>
                <a:cubicBezTo>
                  <a:pt x="9330419" y="3859885"/>
                  <a:pt x="9339126" y="3867290"/>
                  <a:pt x="9338674" y="3870481"/>
                </a:cubicBezTo>
                <a:cubicBezTo>
                  <a:pt x="9338674" y="3870481"/>
                  <a:pt x="9347832" y="3874694"/>
                  <a:pt x="9337769" y="3876861"/>
                </a:cubicBezTo>
                <a:cubicBezTo>
                  <a:pt x="9326796" y="3885411"/>
                  <a:pt x="9307570" y="3883365"/>
                  <a:pt x="9305760" y="3896128"/>
                </a:cubicBezTo>
                <a:cubicBezTo>
                  <a:pt x="9296147" y="3895105"/>
                  <a:pt x="9296147" y="3895105"/>
                  <a:pt x="9296147" y="3895105"/>
                </a:cubicBezTo>
                <a:cubicBezTo>
                  <a:pt x="9296147" y="3895105"/>
                  <a:pt x="9296599" y="3891915"/>
                  <a:pt x="9296599" y="3891915"/>
                </a:cubicBezTo>
                <a:cubicBezTo>
                  <a:pt x="9297051" y="3888724"/>
                  <a:pt x="9297051" y="3888724"/>
                  <a:pt x="9297051" y="3888724"/>
                </a:cubicBezTo>
                <a:cubicBezTo>
                  <a:pt x="9297051" y="3888724"/>
                  <a:pt x="9297504" y="3885533"/>
                  <a:pt x="9287890" y="3884509"/>
                </a:cubicBezTo>
                <a:cubicBezTo>
                  <a:pt x="9287438" y="3887701"/>
                  <a:pt x="9287438" y="3887701"/>
                  <a:pt x="9277826" y="3886678"/>
                </a:cubicBezTo>
                <a:cubicBezTo>
                  <a:pt x="9278278" y="3883487"/>
                  <a:pt x="9278278" y="3883487"/>
                  <a:pt x="9278732" y="3880296"/>
                </a:cubicBezTo>
                <a:cubicBezTo>
                  <a:pt x="9269117" y="3879274"/>
                  <a:pt x="9268664" y="3882464"/>
                  <a:pt x="9269117" y="3879274"/>
                </a:cubicBezTo>
                <a:cubicBezTo>
                  <a:pt x="9258146" y="3887822"/>
                  <a:pt x="9266854" y="3895227"/>
                  <a:pt x="9256786" y="3897395"/>
                </a:cubicBezTo>
                <a:cubicBezTo>
                  <a:pt x="9256335" y="3900585"/>
                  <a:pt x="9265496" y="3904799"/>
                  <a:pt x="9265044" y="3907989"/>
                </a:cubicBezTo>
                <a:cubicBezTo>
                  <a:pt x="9265044" y="3907989"/>
                  <a:pt x="9275110" y="3905822"/>
                  <a:pt x="9275562" y="3902630"/>
                </a:cubicBezTo>
                <a:cubicBezTo>
                  <a:pt x="9285175" y="3903654"/>
                  <a:pt x="9286079" y="3897272"/>
                  <a:pt x="9305307" y="3899318"/>
                </a:cubicBezTo>
                <a:cubicBezTo>
                  <a:pt x="9315372" y="3897150"/>
                  <a:pt x="9334147" y="3902387"/>
                  <a:pt x="9353372" y="3904432"/>
                </a:cubicBezTo>
                <a:cubicBezTo>
                  <a:pt x="9353372" y="3904432"/>
                  <a:pt x="9352920" y="3907622"/>
                  <a:pt x="9352920" y="3907622"/>
                </a:cubicBezTo>
                <a:cubicBezTo>
                  <a:pt x="9352920" y="3907622"/>
                  <a:pt x="9352920" y="3907622"/>
                  <a:pt x="9343306" y="3906600"/>
                </a:cubicBezTo>
                <a:cubicBezTo>
                  <a:pt x="9342852" y="3909791"/>
                  <a:pt x="9342852" y="3909791"/>
                  <a:pt x="9342852" y="3909791"/>
                </a:cubicBezTo>
                <a:cubicBezTo>
                  <a:pt x="9342852" y="3909791"/>
                  <a:pt x="9352466" y="3910813"/>
                  <a:pt x="9352466" y="3910813"/>
                </a:cubicBezTo>
                <a:cubicBezTo>
                  <a:pt x="9352466" y="3910813"/>
                  <a:pt x="9352466" y="3910813"/>
                  <a:pt x="9362081" y="3911837"/>
                </a:cubicBezTo>
                <a:cubicBezTo>
                  <a:pt x="9352015" y="3914004"/>
                  <a:pt x="9361629" y="3915028"/>
                  <a:pt x="9361629" y="3915028"/>
                </a:cubicBezTo>
                <a:cubicBezTo>
                  <a:pt x="9351562" y="3917195"/>
                  <a:pt x="9341947" y="3916173"/>
                  <a:pt x="9331884" y="3918340"/>
                </a:cubicBezTo>
                <a:cubicBezTo>
                  <a:pt x="9331884" y="3918340"/>
                  <a:pt x="9331884" y="3918340"/>
                  <a:pt x="9331431" y="3921530"/>
                </a:cubicBezTo>
                <a:cubicBezTo>
                  <a:pt x="9330978" y="3924721"/>
                  <a:pt x="9330978" y="3924721"/>
                  <a:pt x="9330978" y="3924721"/>
                </a:cubicBezTo>
                <a:cubicBezTo>
                  <a:pt x="9330978" y="3924721"/>
                  <a:pt x="9331431" y="3921530"/>
                  <a:pt x="9341043" y="3922553"/>
                </a:cubicBezTo>
                <a:cubicBezTo>
                  <a:pt x="9340590" y="3925744"/>
                  <a:pt x="9339684" y="3932125"/>
                  <a:pt x="9339232" y="3935316"/>
                </a:cubicBezTo>
                <a:cubicBezTo>
                  <a:pt x="9348846" y="3936338"/>
                  <a:pt x="9358008" y="3940553"/>
                  <a:pt x="9377685" y="3939408"/>
                </a:cubicBezTo>
                <a:cubicBezTo>
                  <a:pt x="9367619" y="3941574"/>
                  <a:pt x="9377232" y="3942598"/>
                  <a:pt x="9376779" y="3945788"/>
                </a:cubicBezTo>
                <a:cubicBezTo>
                  <a:pt x="9376779" y="3945788"/>
                  <a:pt x="9367166" y="3944766"/>
                  <a:pt x="9366714" y="3947957"/>
                </a:cubicBezTo>
                <a:cubicBezTo>
                  <a:pt x="9376328" y="3948978"/>
                  <a:pt x="9385489" y="3953192"/>
                  <a:pt x="9385035" y="3956383"/>
                </a:cubicBezTo>
                <a:cubicBezTo>
                  <a:pt x="9375422" y="3955361"/>
                  <a:pt x="9384131" y="3962764"/>
                  <a:pt x="9374064" y="3964932"/>
                </a:cubicBezTo>
                <a:cubicBezTo>
                  <a:pt x="9364903" y="3960719"/>
                  <a:pt x="9365809" y="3954338"/>
                  <a:pt x="9346129" y="3955483"/>
                </a:cubicBezTo>
                <a:cubicBezTo>
                  <a:pt x="9336064" y="3957650"/>
                  <a:pt x="9345677" y="3958674"/>
                  <a:pt x="9345225" y="3961864"/>
                </a:cubicBezTo>
                <a:cubicBezTo>
                  <a:pt x="9335611" y="3960841"/>
                  <a:pt x="9335611" y="3960841"/>
                  <a:pt x="9335611" y="3960841"/>
                </a:cubicBezTo>
                <a:cubicBezTo>
                  <a:pt x="9336064" y="3957650"/>
                  <a:pt x="9326452" y="3956629"/>
                  <a:pt x="9316838" y="3955605"/>
                </a:cubicBezTo>
                <a:cubicBezTo>
                  <a:pt x="9316838" y="3955605"/>
                  <a:pt x="9316385" y="3958795"/>
                  <a:pt x="9306771" y="3957773"/>
                </a:cubicBezTo>
                <a:cubicBezTo>
                  <a:pt x="9315027" y="3968368"/>
                  <a:pt x="9293085" y="3985465"/>
                  <a:pt x="9321926" y="3988534"/>
                </a:cubicBezTo>
                <a:cubicBezTo>
                  <a:pt x="9331084" y="3992748"/>
                  <a:pt x="9321020" y="3994915"/>
                  <a:pt x="9320567" y="3998106"/>
                </a:cubicBezTo>
                <a:cubicBezTo>
                  <a:pt x="9320567" y="3998106"/>
                  <a:pt x="9320567" y="3998106"/>
                  <a:pt x="9320114" y="4001297"/>
                </a:cubicBezTo>
                <a:cubicBezTo>
                  <a:pt x="9329726" y="4002319"/>
                  <a:pt x="9329726" y="4002319"/>
                  <a:pt x="9329726" y="4002319"/>
                </a:cubicBezTo>
                <a:cubicBezTo>
                  <a:pt x="9329726" y="4002319"/>
                  <a:pt x="9329273" y="4005510"/>
                  <a:pt x="9339340" y="4003342"/>
                </a:cubicBezTo>
                <a:cubicBezTo>
                  <a:pt x="9359470" y="3999007"/>
                  <a:pt x="9388310" y="4002075"/>
                  <a:pt x="9408443" y="3997740"/>
                </a:cubicBezTo>
                <a:cubicBezTo>
                  <a:pt x="9418960" y="3992381"/>
                  <a:pt x="9419865" y="3986000"/>
                  <a:pt x="9439546" y="3984856"/>
                </a:cubicBezTo>
                <a:cubicBezTo>
                  <a:pt x="9430838" y="3977450"/>
                  <a:pt x="9411612" y="3975405"/>
                  <a:pt x="9402451" y="3971191"/>
                </a:cubicBezTo>
                <a:cubicBezTo>
                  <a:pt x="9402904" y="3968000"/>
                  <a:pt x="9412065" y="3972214"/>
                  <a:pt x="9422129" y="3970047"/>
                </a:cubicBezTo>
                <a:cubicBezTo>
                  <a:pt x="9412969" y="3965833"/>
                  <a:pt x="9412969" y="3965833"/>
                  <a:pt x="9403355" y="3964810"/>
                </a:cubicBezTo>
                <a:cubicBezTo>
                  <a:pt x="9413422" y="3962643"/>
                  <a:pt x="9423033" y="3963666"/>
                  <a:pt x="9423033" y="3963666"/>
                </a:cubicBezTo>
                <a:cubicBezTo>
                  <a:pt x="9423940" y="3957283"/>
                  <a:pt x="9434006" y="3955116"/>
                  <a:pt x="9425298" y="3947712"/>
                </a:cubicBezTo>
                <a:cubicBezTo>
                  <a:pt x="9434911" y="3948735"/>
                  <a:pt x="9434911" y="3948735"/>
                  <a:pt x="9435364" y="3945544"/>
                </a:cubicBezTo>
                <a:cubicBezTo>
                  <a:pt x="9435364" y="3945544"/>
                  <a:pt x="9444977" y="3946567"/>
                  <a:pt x="9444977" y="3946567"/>
                </a:cubicBezTo>
                <a:cubicBezTo>
                  <a:pt x="9444977" y="3946567"/>
                  <a:pt x="9444977" y="3946567"/>
                  <a:pt x="9444525" y="3949758"/>
                </a:cubicBezTo>
                <a:cubicBezTo>
                  <a:pt x="9434459" y="3951926"/>
                  <a:pt x="9453232" y="3957161"/>
                  <a:pt x="9442715" y="3962521"/>
                </a:cubicBezTo>
                <a:cubicBezTo>
                  <a:pt x="9451873" y="3966734"/>
                  <a:pt x="9451421" y="3969925"/>
                  <a:pt x="9450968" y="3973115"/>
                </a:cubicBezTo>
                <a:cubicBezTo>
                  <a:pt x="9450968" y="3973115"/>
                  <a:pt x="9450515" y="3976306"/>
                  <a:pt x="9450515" y="3976306"/>
                </a:cubicBezTo>
                <a:cubicBezTo>
                  <a:pt x="9460129" y="3977328"/>
                  <a:pt x="9460129" y="3977328"/>
                  <a:pt x="9460129" y="3977328"/>
                </a:cubicBezTo>
                <a:cubicBezTo>
                  <a:pt x="9460129" y="3977328"/>
                  <a:pt x="9460582" y="3974137"/>
                  <a:pt x="9460582" y="3974137"/>
                </a:cubicBezTo>
                <a:cubicBezTo>
                  <a:pt x="9461035" y="3970947"/>
                  <a:pt x="9461488" y="3967756"/>
                  <a:pt x="9471101" y="3968780"/>
                </a:cubicBezTo>
                <a:cubicBezTo>
                  <a:pt x="9470649" y="3971970"/>
                  <a:pt x="9480262" y="3972993"/>
                  <a:pt x="9480262" y="3972993"/>
                </a:cubicBezTo>
                <a:cubicBezTo>
                  <a:pt x="9508649" y="3979252"/>
                  <a:pt x="9500846" y="3965466"/>
                  <a:pt x="9520978" y="3961130"/>
                </a:cubicBezTo>
                <a:cubicBezTo>
                  <a:pt x="9530590" y="3962153"/>
                  <a:pt x="9530590" y="3962153"/>
                  <a:pt x="9531044" y="3958963"/>
                </a:cubicBezTo>
                <a:cubicBezTo>
                  <a:pt x="9531495" y="3955772"/>
                  <a:pt x="9522788" y="3948369"/>
                  <a:pt x="9503110" y="3949514"/>
                </a:cubicBezTo>
                <a:cubicBezTo>
                  <a:pt x="9503562" y="3946322"/>
                  <a:pt x="9503562" y="3946322"/>
                  <a:pt x="9493948" y="3945300"/>
                </a:cubicBezTo>
                <a:cubicBezTo>
                  <a:pt x="9493496" y="3948490"/>
                  <a:pt x="9483885" y="3947467"/>
                  <a:pt x="9483432" y="3950658"/>
                </a:cubicBezTo>
                <a:cubicBezTo>
                  <a:pt x="9483885" y="3947467"/>
                  <a:pt x="9483885" y="3947467"/>
                  <a:pt x="9483885" y="3947467"/>
                </a:cubicBezTo>
                <a:cubicBezTo>
                  <a:pt x="9483885" y="3947467"/>
                  <a:pt x="9474270" y="3946445"/>
                  <a:pt x="9474270" y="3946445"/>
                </a:cubicBezTo>
                <a:cubicBezTo>
                  <a:pt x="9473818" y="3949636"/>
                  <a:pt x="9473818" y="3949636"/>
                  <a:pt x="9473818" y="3949636"/>
                </a:cubicBezTo>
                <a:cubicBezTo>
                  <a:pt x="9464204" y="3948612"/>
                  <a:pt x="9464204" y="3948612"/>
                  <a:pt x="9464204" y="3948612"/>
                </a:cubicBezTo>
                <a:cubicBezTo>
                  <a:pt x="9464204" y="3948612"/>
                  <a:pt x="9454590" y="3947590"/>
                  <a:pt x="9454590" y="3947590"/>
                </a:cubicBezTo>
                <a:cubicBezTo>
                  <a:pt x="9444977" y="3946567"/>
                  <a:pt x="9444977" y="3946567"/>
                  <a:pt x="9445430" y="3943377"/>
                </a:cubicBezTo>
                <a:cubicBezTo>
                  <a:pt x="9445430" y="3943377"/>
                  <a:pt x="9445430" y="3943377"/>
                  <a:pt x="9455495" y="3941208"/>
                </a:cubicBezTo>
                <a:cubicBezTo>
                  <a:pt x="9474723" y="3943254"/>
                  <a:pt x="9484791" y="3941086"/>
                  <a:pt x="9476533" y="3930491"/>
                </a:cubicBezTo>
                <a:cubicBezTo>
                  <a:pt x="9486146" y="3931515"/>
                  <a:pt x="9486600" y="3928324"/>
                  <a:pt x="9496211" y="3929346"/>
                </a:cubicBezTo>
                <a:cubicBezTo>
                  <a:pt x="9495759" y="3932536"/>
                  <a:pt x="9495759" y="3932536"/>
                  <a:pt x="9495759" y="3932536"/>
                </a:cubicBezTo>
                <a:cubicBezTo>
                  <a:pt x="9505826" y="3930370"/>
                  <a:pt x="9515440" y="3931393"/>
                  <a:pt x="9525958" y="3926034"/>
                </a:cubicBezTo>
                <a:cubicBezTo>
                  <a:pt x="9535118" y="3930247"/>
                  <a:pt x="9544732" y="3931270"/>
                  <a:pt x="9553891" y="3935484"/>
                </a:cubicBezTo>
                <a:cubicBezTo>
                  <a:pt x="9554343" y="3932292"/>
                  <a:pt x="9563958" y="3933316"/>
                  <a:pt x="9564409" y="3930125"/>
                </a:cubicBezTo>
                <a:cubicBezTo>
                  <a:pt x="9554796" y="3929102"/>
                  <a:pt x="9555701" y="3922721"/>
                  <a:pt x="9565768" y="3920553"/>
                </a:cubicBezTo>
                <a:cubicBezTo>
                  <a:pt x="9556607" y="3916340"/>
                  <a:pt x="9557060" y="3913148"/>
                  <a:pt x="9547448" y="3912125"/>
                </a:cubicBezTo>
                <a:cubicBezTo>
                  <a:pt x="9546995" y="3915317"/>
                  <a:pt x="9537834" y="3911103"/>
                  <a:pt x="9527768" y="3913271"/>
                </a:cubicBezTo>
                <a:cubicBezTo>
                  <a:pt x="9527768" y="3913271"/>
                  <a:pt x="9528219" y="3910081"/>
                  <a:pt x="9528219" y="3910081"/>
                </a:cubicBezTo>
                <a:cubicBezTo>
                  <a:pt x="9528219" y="3910081"/>
                  <a:pt x="9518155" y="3912248"/>
                  <a:pt x="9518608" y="3909057"/>
                </a:cubicBezTo>
                <a:cubicBezTo>
                  <a:pt x="9529125" y="3903700"/>
                  <a:pt x="9547448" y="3912125"/>
                  <a:pt x="9557965" y="3906768"/>
                </a:cubicBezTo>
                <a:cubicBezTo>
                  <a:pt x="9557512" y="3909958"/>
                  <a:pt x="9567126" y="3910980"/>
                  <a:pt x="9576739" y="3912004"/>
                </a:cubicBezTo>
                <a:cubicBezTo>
                  <a:pt x="9576287" y="3915195"/>
                  <a:pt x="9576287" y="3915195"/>
                  <a:pt x="9575835" y="3918385"/>
                </a:cubicBezTo>
                <a:cubicBezTo>
                  <a:pt x="9585447" y="3919408"/>
                  <a:pt x="9595965" y="3914049"/>
                  <a:pt x="9604674" y="3921454"/>
                </a:cubicBezTo>
                <a:cubicBezTo>
                  <a:pt x="9600093" y="3919347"/>
                  <a:pt x="9597689" y="3919091"/>
                  <a:pt x="9596319" y="3920160"/>
                </a:cubicBezTo>
                <a:cubicBezTo>
                  <a:pt x="9594947" y="3921228"/>
                  <a:pt x="9594607" y="3923621"/>
                  <a:pt x="9594156" y="3926813"/>
                </a:cubicBezTo>
                <a:cubicBezTo>
                  <a:pt x="9598961" y="3927323"/>
                  <a:pt x="9603768" y="3927835"/>
                  <a:pt x="9607485" y="3927421"/>
                </a:cubicBezTo>
                <a:cubicBezTo>
                  <a:pt x="9611203" y="3927006"/>
                  <a:pt x="9613834" y="3925668"/>
                  <a:pt x="9614286" y="3922477"/>
                </a:cubicBezTo>
                <a:cubicBezTo>
                  <a:pt x="9623448" y="3926690"/>
                  <a:pt x="9622994" y="3929880"/>
                  <a:pt x="9622542" y="3933071"/>
                </a:cubicBezTo>
                <a:lnTo>
                  <a:pt x="9623090" y="3933239"/>
                </a:lnTo>
                <a:lnTo>
                  <a:pt x="9585715" y="3929264"/>
                </a:lnTo>
                <a:cubicBezTo>
                  <a:pt x="9585715" y="3929264"/>
                  <a:pt x="9575676" y="3931321"/>
                  <a:pt x="9576113" y="3928240"/>
                </a:cubicBezTo>
                <a:cubicBezTo>
                  <a:pt x="9576113" y="3928240"/>
                  <a:pt x="9575676" y="3931321"/>
                  <a:pt x="9575676" y="3931321"/>
                </a:cubicBezTo>
                <a:cubicBezTo>
                  <a:pt x="9575676" y="3931321"/>
                  <a:pt x="9585277" y="3932341"/>
                  <a:pt x="9585277" y="3932341"/>
                </a:cubicBezTo>
                <a:cubicBezTo>
                  <a:pt x="9594878" y="3933363"/>
                  <a:pt x="9594441" y="3936443"/>
                  <a:pt x="9613643" y="3938486"/>
                </a:cubicBezTo>
                <a:lnTo>
                  <a:pt x="9623860" y="3933476"/>
                </a:lnTo>
                <a:lnTo>
                  <a:pt x="9644749" y="3939888"/>
                </a:lnTo>
                <a:cubicBezTo>
                  <a:pt x="9648072" y="3942265"/>
                  <a:pt x="9650249" y="3944117"/>
                  <a:pt x="9660089" y="3943544"/>
                </a:cubicBezTo>
                <a:cubicBezTo>
                  <a:pt x="9670154" y="3941376"/>
                  <a:pt x="9671060" y="3934995"/>
                  <a:pt x="9662352" y="3927591"/>
                </a:cubicBezTo>
                <a:cubicBezTo>
                  <a:pt x="9672418" y="3925423"/>
                  <a:pt x="9654097" y="3916996"/>
                  <a:pt x="9654550" y="3913805"/>
                </a:cubicBezTo>
                <a:cubicBezTo>
                  <a:pt x="9644483" y="3915972"/>
                  <a:pt x="9645840" y="3906401"/>
                  <a:pt x="9635777" y="3908569"/>
                </a:cubicBezTo>
                <a:cubicBezTo>
                  <a:pt x="9635777" y="3908569"/>
                  <a:pt x="9625710" y="3910737"/>
                  <a:pt x="9625710" y="3910737"/>
                </a:cubicBezTo>
                <a:cubicBezTo>
                  <a:pt x="9616548" y="3906524"/>
                  <a:pt x="9617001" y="3903333"/>
                  <a:pt x="9607390" y="3902310"/>
                </a:cubicBezTo>
                <a:cubicBezTo>
                  <a:pt x="9607843" y="3899119"/>
                  <a:pt x="9607843" y="3899119"/>
                  <a:pt x="9607843" y="3899119"/>
                </a:cubicBezTo>
                <a:cubicBezTo>
                  <a:pt x="9617906" y="3896951"/>
                  <a:pt x="9627520" y="3897974"/>
                  <a:pt x="9637135" y="3898997"/>
                </a:cubicBezTo>
                <a:cubicBezTo>
                  <a:pt x="9636682" y="3902188"/>
                  <a:pt x="9636682" y="3902188"/>
                  <a:pt x="9636231" y="3905378"/>
                </a:cubicBezTo>
                <a:cubicBezTo>
                  <a:pt x="9655454" y="3907423"/>
                  <a:pt x="9666428" y="3898874"/>
                  <a:pt x="9657266" y="3894662"/>
                </a:cubicBezTo>
                <a:cubicBezTo>
                  <a:pt x="9628427" y="3891594"/>
                  <a:pt x="9619264" y="3887380"/>
                  <a:pt x="9620623" y="3877807"/>
                </a:cubicBezTo>
                <a:cubicBezTo>
                  <a:pt x="9600945" y="3878952"/>
                  <a:pt x="9600945" y="3878952"/>
                  <a:pt x="9582171" y="3873715"/>
                </a:cubicBezTo>
                <a:cubicBezTo>
                  <a:pt x="9582624" y="3870524"/>
                  <a:pt x="9583077" y="3867335"/>
                  <a:pt x="9573916" y="3863122"/>
                </a:cubicBezTo>
                <a:cubicBezTo>
                  <a:pt x="9554690" y="3861076"/>
                  <a:pt x="9554237" y="3864267"/>
                  <a:pt x="9544624" y="3863244"/>
                </a:cubicBezTo>
                <a:cubicBezTo>
                  <a:pt x="9534558" y="3865411"/>
                  <a:pt x="9543267" y="3872815"/>
                  <a:pt x="9533652" y="3871792"/>
                </a:cubicBezTo>
                <a:cubicBezTo>
                  <a:pt x="9534105" y="3868601"/>
                  <a:pt x="9524493" y="3867580"/>
                  <a:pt x="9524493" y="3867580"/>
                </a:cubicBezTo>
                <a:cubicBezTo>
                  <a:pt x="9524946" y="3864389"/>
                  <a:pt x="9524946" y="3864389"/>
                  <a:pt x="9524946" y="3864389"/>
                </a:cubicBezTo>
                <a:cubicBezTo>
                  <a:pt x="9515331" y="3863365"/>
                  <a:pt x="9515331" y="3863365"/>
                  <a:pt x="9515331" y="3863365"/>
                </a:cubicBezTo>
                <a:cubicBezTo>
                  <a:pt x="9515331" y="3863365"/>
                  <a:pt x="9514878" y="3866556"/>
                  <a:pt x="9514878" y="3866556"/>
                </a:cubicBezTo>
                <a:cubicBezTo>
                  <a:pt x="9515784" y="3860175"/>
                  <a:pt x="9496106" y="3861320"/>
                  <a:pt x="9496106" y="3861320"/>
                </a:cubicBezTo>
                <a:cubicBezTo>
                  <a:pt x="9497011" y="3854939"/>
                  <a:pt x="9497465" y="3851748"/>
                  <a:pt x="9497917" y="3848557"/>
                </a:cubicBezTo>
                <a:cubicBezTo>
                  <a:pt x="9488756" y="3844344"/>
                  <a:pt x="9487850" y="3850726"/>
                  <a:pt x="9478236" y="3849702"/>
                </a:cubicBezTo>
                <a:cubicBezTo>
                  <a:pt x="9478690" y="3846512"/>
                  <a:pt x="9469077" y="3845488"/>
                  <a:pt x="9469528" y="3842298"/>
                </a:cubicBezTo>
                <a:cubicBezTo>
                  <a:pt x="9469981" y="3839107"/>
                  <a:pt x="9469981" y="3839107"/>
                  <a:pt x="9469981" y="3839107"/>
                </a:cubicBezTo>
                <a:cubicBezTo>
                  <a:pt x="9469981" y="3839107"/>
                  <a:pt x="9469981" y="3839107"/>
                  <a:pt x="9470433" y="3835917"/>
                </a:cubicBezTo>
                <a:cubicBezTo>
                  <a:pt x="9470433" y="3835917"/>
                  <a:pt x="9470433" y="3835917"/>
                  <a:pt x="9470886" y="3832726"/>
                </a:cubicBezTo>
                <a:cubicBezTo>
                  <a:pt x="9461274" y="3831704"/>
                  <a:pt x="9461274" y="3831704"/>
                  <a:pt x="9461274" y="3831704"/>
                </a:cubicBezTo>
                <a:cubicBezTo>
                  <a:pt x="9461274" y="3831704"/>
                  <a:pt x="9461274" y="3831704"/>
                  <a:pt x="9461726" y="3828513"/>
                </a:cubicBezTo>
                <a:cubicBezTo>
                  <a:pt x="9471792" y="3826345"/>
                  <a:pt x="9472244" y="3823154"/>
                  <a:pt x="9481858" y="3824177"/>
                </a:cubicBezTo>
                <a:cubicBezTo>
                  <a:pt x="9491473" y="3825201"/>
                  <a:pt x="9501085" y="3826223"/>
                  <a:pt x="9510244" y="3830436"/>
                </a:cubicBezTo>
                <a:cubicBezTo>
                  <a:pt x="9509792" y="3833627"/>
                  <a:pt x="9509792" y="3833627"/>
                  <a:pt x="9509792" y="3833627"/>
                </a:cubicBezTo>
                <a:cubicBezTo>
                  <a:pt x="9509792" y="3833627"/>
                  <a:pt x="9499728" y="3835796"/>
                  <a:pt x="9499728" y="3835796"/>
                </a:cubicBezTo>
                <a:cubicBezTo>
                  <a:pt x="9490114" y="3834772"/>
                  <a:pt x="9489661" y="3837963"/>
                  <a:pt x="9489208" y="3841153"/>
                </a:cubicBezTo>
                <a:cubicBezTo>
                  <a:pt x="9498370" y="3845366"/>
                  <a:pt x="9498822" y="3842176"/>
                  <a:pt x="9508886" y="3840008"/>
                </a:cubicBezTo>
                <a:cubicBezTo>
                  <a:pt x="9509339" y="3836817"/>
                  <a:pt x="9509339" y="3836817"/>
                  <a:pt x="9519406" y="3834650"/>
                </a:cubicBezTo>
                <a:cubicBezTo>
                  <a:pt x="9519406" y="3834650"/>
                  <a:pt x="9529473" y="3832482"/>
                  <a:pt x="9538631" y="3836695"/>
                </a:cubicBezTo>
                <a:cubicBezTo>
                  <a:pt x="9539537" y="3830314"/>
                  <a:pt x="9529925" y="3829291"/>
                  <a:pt x="9539989" y="3827123"/>
                </a:cubicBezTo>
                <a:cubicBezTo>
                  <a:pt x="9539989" y="3827123"/>
                  <a:pt x="9540442" y="3823933"/>
                  <a:pt x="9550057" y="3824956"/>
                </a:cubicBezTo>
                <a:cubicBezTo>
                  <a:pt x="9559216" y="3829169"/>
                  <a:pt x="9549151" y="3831336"/>
                  <a:pt x="9548698" y="3834527"/>
                </a:cubicBezTo>
                <a:cubicBezTo>
                  <a:pt x="9577538" y="3837596"/>
                  <a:pt x="9594953" y="3852404"/>
                  <a:pt x="9623791" y="3855472"/>
                </a:cubicBezTo>
                <a:cubicBezTo>
                  <a:pt x="9625150" y="3845901"/>
                  <a:pt x="9606829" y="3837473"/>
                  <a:pt x="9597669" y="3833261"/>
                </a:cubicBezTo>
                <a:cubicBezTo>
                  <a:pt x="9608187" y="3827902"/>
                  <a:pt x="9626507" y="3836329"/>
                  <a:pt x="9636121" y="3837351"/>
                </a:cubicBezTo>
                <a:cubicBezTo>
                  <a:pt x="9637480" y="3827779"/>
                  <a:pt x="9627413" y="3829948"/>
                  <a:pt x="9629223" y="3817185"/>
                </a:cubicBezTo>
                <a:cubicBezTo>
                  <a:pt x="9638385" y="3821398"/>
                  <a:pt x="9647546" y="3825612"/>
                  <a:pt x="9656704" y="3829825"/>
                </a:cubicBezTo>
                <a:cubicBezTo>
                  <a:pt x="9656704" y="3829825"/>
                  <a:pt x="9666319" y="3830848"/>
                  <a:pt x="9666319" y="3830848"/>
                </a:cubicBezTo>
                <a:cubicBezTo>
                  <a:pt x="9675481" y="3835062"/>
                  <a:pt x="9665867" y="3834039"/>
                  <a:pt x="9675481" y="3835062"/>
                </a:cubicBezTo>
                <a:cubicBezTo>
                  <a:pt x="9685092" y="3836084"/>
                  <a:pt x="9685545" y="3832893"/>
                  <a:pt x="9694706" y="3837107"/>
                </a:cubicBezTo>
                <a:cubicBezTo>
                  <a:pt x="9685997" y="3829703"/>
                  <a:pt x="9667225" y="3824467"/>
                  <a:pt x="9678196" y="3815918"/>
                </a:cubicBezTo>
                <a:cubicBezTo>
                  <a:pt x="9678649" y="3812727"/>
                  <a:pt x="9668582" y="3814896"/>
                  <a:pt x="9669487" y="3808514"/>
                </a:cubicBezTo>
                <a:cubicBezTo>
                  <a:pt x="9679101" y="3809537"/>
                  <a:pt x="9697874" y="3814774"/>
                  <a:pt x="9698779" y="3808392"/>
                </a:cubicBezTo>
                <a:cubicBezTo>
                  <a:pt x="9698327" y="3811583"/>
                  <a:pt x="9707488" y="3815796"/>
                  <a:pt x="9707488" y="3815796"/>
                </a:cubicBezTo>
                <a:cubicBezTo>
                  <a:pt x="9727620" y="3811460"/>
                  <a:pt x="9710205" y="3796652"/>
                  <a:pt x="9730335" y="3792315"/>
                </a:cubicBezTo>
                <a:cubicBezTo>
                  <a:pt x="9739950" y="3793339"/>
                  <a:pt x="9749109" y="3797552"/>
                  <a:pt x="9758269" y="3801766"/>
                </a:cubicBezTo>
                <a:cubicBezTo>
                  <a:pt x="9758722" y="3798576"/>
                  <a:pt x="9759174" y="3795384"/>
                  <a:pt x="9759174" y="3795384"/>
                </a:cubicBezTo>
                <a:cubicBezTo>
                  <a:pt x="9769241" y="3793217"/>
                  <a:pt x="9778403" y="3797430"/>
                  <a:pt x="9778855" y="3794240"/>
                </a:cubicBezTo>
                <a:cubicBezTo>
                  <a:pt x="9769241" y="3793217"/>
                  <a:pt x="9779308" y="3791048"/>
                  <a:pt x="9779761" y="3787857"/>
                </a:cubicBezTo>
                <a:cubicBezTo>
                  <a:pt x="9780213" y="3784667"/>
                  <a:pt x="9789824" y="3785691"/>
                  <a:pt x="9790731" y="3779309"/>
                </a:cubicBezTo>
                <a:cubicBezTo>
                  <a:pt x="9790731" y="3779309"/>
                  <a:pt x="9791184" y="3776118"/>
                  <a:pt x="9791184" y="3776118"/>
                </a:cubicBezTo>
                <a:cubicBezTo>
                  <a:pt x="9781571" y="3775095"/>
                  <a:pt x="9771957" y="3774073"/>
                  <a:pt x="9772862" y="3767692"/>
                </a:cubicBezTo>
                <a:cubicBezTo>
                  <a:pt x="9734410" y="3763600"/>
                  <a:pt x="9741759" y="3780577"/>
                  <a:pt x="9712468" y="3780699"/>
                </a:cubicBezTo>
                <a:cubicBezTo>
                  <a:pt x="9711110" y="3790270"/>
                  <a:pt x="9710205" y="3796652"/>
                  <a:pt x="9690524" y="3797797"/>
                </a:cubicBezTo>
                <a:cubicBezTo>
                  <a:pt x="9690976" y="3794606"/>
                  <a:pt x="9690976" y="3794606"/>
                  <a:pt x="9691882" y="3788224"/>
                </a:cubicBezTo>
                <a:cubicBezTo>
                  <a:pt x="9682270" y="3787202"/>
                  <a:pt x="9681818" y="3790393"/>
                  <a:pt x="9682270" y="3787202"/>
                </a:cubicBezTo>
                <a:cubicBezTo>
                  <a:pt x="9682724" y="3784011"/>
                  <a:pt x="9674014" y="3776607"/>
                  <a:pt x="9674920" y="3770225"/>
                </a:cubicBezTo>
                <a:cubicBezTo>
                  <a:pt x="9655695" y="3768180"/>
                  <a:pt x="9654336" y="3777752"/>
                  <a:pt x="9635109" y="3775707"/>
                </a:cubicBezTo>
                <a:cubicBezTo>
                  <a:pt x="9636014" y="3769326"/>
                  <a:pt x="9626855" y="3765111"/>
                  <a:pt x="9627308" y="3761921"/>
                </a:cubicBezTo>
                <a:cubicBezTo>
                  <a:pt x="9617693" y="3760899"/>
                  <a:pt x="9617693" y="3760899"/>
                  <a:pt x="9608532" y="3756684"/>
                </a:cubicBezTo>
                <a:cubicBezTo>
                  <a:pt x="9598468" y="3758852"/>
                  <a:pt x="9598015" y="3762043"/>
                  <a:pt x="9588401" y="3761021"/>
                </a:cubicBezTo>
                <a:cubicBezTo>
                  <a:pt x="9588855" y="3757830"/>
                  <a:pt x="9579693" y="3753616"/>
                  <a:pt x="9580146" y="3750426"/>
                </a:cubicBezTo>
                <a:cubicBezTo>
                  <a:pt x="9570987" y="3746212"/>
                  <a:pt x="9570987" y="3746212"/>
                  <a:pt x="9571439" y="3743022"/>
                </a:cubicBezTo>
                <a:cubicBezTo>
                  <a:pt x="9581052" y="3744044"/>
                  <a:pt x="9581503" y="3740854"/>
                  <a:pt x="9581957" y="3737663"/>
                </a:cubicBezTo>
                <a:cubicBezTo>
                  <a:pt x="9563183" y="3732426"/>
                  <a:pt x="9552665" y="3737785"/>
                  <a:pt x="9543052" y="3736762"/>
                </a:cubicBezTo>
                <a:cubicBezTo>
                  <a:pt x="9522014" y="3747479"/>
                  <a:pt x="9523372" y="3737907"/>
                  <a:pt x="9514667" y="3730503"/>
                </a:cubicBezTo>
                <a:cubicBezTo>
                  <a:pt x="9505052" y="3729481"/>
                  <a:pt x="9504599" y="3732672"/>
                  <a:pt x="9494533" y="3734839"/>
                </a:cubicBezTo>
                <a:cubicBezTo>
                  <a:pt x="9494986" y="3731647"/>
                  <a:pt x="9485372" y="3730626"/>
                  <a:pt x="9485823" y="3727434"/>
                </a:cubicBezTo>
                <a:cubicBezTo>
                  <a:pt x="9476665" y="3723221"/>
                  <a:pt x="9484918" y="3733817"/>
                  <a:pt x="9475306" y="3732794"/>
                </a:cubicBezTo>
                <a:cubicBezTo>
                  <a:pt x="9465694" y="3731770"/>
                  <a:pt x="9466145" y="3728579"/>
                  <a:pt x="9446920" y="3726534"/>
                </a:cubicBezTo>
                <a:cubicBezTo>
                  <a:pt x="9457437" y="3721175"/>
                  <a:pt x="9438664" y="3715939"/>
                  <a:pt x="9439116" y="3712748"/>
                </a:cubicBezTo>
                <a:cubicBezTo>
                  <a:pt x="9429502" y="3711726"/>
                  <a:pt x="9429502" y="3711726"/>
                  <a:pt x="9419892" y="3710703"/>
                </a:cubicBezTo>
                <a:close/>
                <a:moveTo>
                  <a:pt x="9255624" y="3709347"/>
                </a:moveTo>
                <a:cubicBezTo>
                  <a:pt x="9255131" y="3712810"/>
                  <a:pt x="9255131" y="3712810"/>
                  <a:pt x="9263214" y="3717187"/>
                </a:cubicBezTo>
                <a:cubicBezTo>
                  <a:pt x="9263214" y="3717187"/>
                  <a:pt x="9263705" y="3713723"/>
                  <a:pt x="9272277" y="3714635"/>
                </a:cubicBezTo>
                <a:cubicBezTo>
                  <a:pt x="9272769" y="3711172"/>
                  <a:pt x="9264196" y="3710260"/>
                  <a:pt x="9255624" y="3709347"/>
                </a:cubicBezTo>
                <a:close/>
                <a:moveTo>
                  <a:pt x="9948292" y="3709207"/>
                </a:moveTo>
                <a:lnTo>
                  <a:pt x="9937678" y="3710422"/>
                </a:lnTo>
                <a:cubicBezTo>
                  <a:pt x="9947965" y="3711516"/>
                  <a:pt x="9947965" y="3711516"/>
                  <a:pt x="9947965" y="3711516"/>
                </a:cubicBezTo>
                <a:cubicBezTo>
                  <a:pt x="9948292" y="3709207"/>
                  <a:pt x="9948292" y="3709207"/>
                  <a:pt x="9948292" y="3709207"/>
                </a:cubicBezTo>
                <a:close/>
                <a:moveTo>
                  <a:pt x="9126953" y="3708550"/>
                </a:moveTo>
                <a:cubicBezTo>
                  <a:pt x="9116201" y="3710727"/>
                  <a:pt x="9115737" y="3713998"/>
                  <a:pt x="9114808" y="3720541"/>
                </a:cubicBezTo>
                <a:cubicBezTo>
                  <a:pt x="9114808" y="3720541"/>
                  <a:pt x="9114808" y="3720541"/>
                  <a:pt x="9125097" y="3721636"/>
                </a:cubicBezTo>
                <a:cubicBezTo>
                  <a:pt x="9124633" y="3724907"/>
                  <a:pt x="9124633" y="3724907"/>
                  <a:pt x="9124168" y="3728179"/>
                </a:cubicBezTo>
                <a:lnTo>
                  <a:pt x="9107023" y="3726354"/>
                </a:lnTo>
                <a:cubicBezTo>
                  <a:pt x="9106151" y="3732513"/>
                  <a:pt x="9114441" y="3742771"/>
                  <a:pt x="9133205" y="3747892"/>
                </a:cubicBezTo>
                <a:cubicBezTo>
                  <a:pt x="9153717" y="3740699"/>
                  <a:pt x="9125352" y="3734556"/>
                  <a:pt x="9126225" y="3728397"/>
                </a:cubicBezTo>
                <a:lnTo>
                  <a:pt x="9124168" y="3728179"/>
                </a:lnTo>
                <a:cubicBezTo>
                  <a:pt x="9129312" y="3728726"/>
                  <a:pt x="9134456" y="3729273"/>
                  <a:pt x="9138429" y="3728866"/>
                </a:cubicBezTo>
                <a:cubicBezTo>
                  <a:pt x="9142404" y="3728458"/>
                  <a:pt x="9145205" y="3727096"/>
                  <a:pt x="9145670" y="3723824"/>
                </a:cubicBezTo>
                <a:cubicBezTo>
                  <a:pt x="9145670" y="3723824"/>
                  <a:pt x="9135384" y="3722730"/>
                  <a:pt x="9135384" y="3722730"/>
                </a:cubicBezTo>
                <a:cubicBezTo>
                  <a:pt x="9135849" y="3719459"/>
                  <a:pt x="9137241" y="3709644"/>
                  <a:pt x="9126953" y="3708550"/>
                </a:cubicBezTo>
                <a:close/>
                <a:moveTo>
                  <a:pt x="9819623" y="3708410"/>
                </a:moveTo>
                <a:cubicBezTo>
                  <a:pt x="9808899" y="3710394"/>
                  <a:pt x="9808899" y="3710394"/>
                  <a:pt x="9808461" y="3713473"/>
                </a:cubicBezTo>
                <a:cubicBezTo>
                  <a:pt x="9808025" y="3716552"/>
                  <a:pt x="9808025" y="3716552"/>
                  <a:pt x="9818312" y="3717646"/>
                </a:cubicBezTo>
                <a:cubicBezTo>
                  <a:pt x="9818749" y="3714567"/>
                  <a:pt x="9819186" y="3711489"/>
                  <a:pt x="9819623" y="3708410"/>
                </a:cubicBezTo>
                <a:close/>
                <a:moveTo>
                  <a:pt x="9167202" y="3706972"/>
                </a:moveTo>
                <a:cubicBezTo>
                  <a:pt x="9166758" y="3710106"/>
                  <a:pt x="9166312" y="3713240"/>
                  <a:pt x="9166312" y="3713240"/>
                </a:cubicBezTo>
                <a:cubicBezTo>
                  <a:pt x="9165868" y="3716373"/>
                  <a:pt x="9165868" y="3716373"/>
                  <a:pt x="9165423" y="3719508"/>
                </a:cubicBezTo>
                <a:cubicBezTo>
                  <a:pt x="9156405" y="3721730"/>
                  <a:pt x="9155961" y="3724864"/>
                  <a:pt x="9164534" y="3725776"/>
                </a:cubicBezTo>
                <a:cubicBezTo>
                  <a:pt x="9164534" y="3725776"/>
                  <a:pt x="9164089" y="3728910"/>
                  <a:pt x="9164089" y="3728910"/>
                </a:cubicBezTo>
                <a:cubicBezTo>
                  <a:pt x="9164089" y="3728910"/>
                  <a:pt x="9172662" y="3729822"/>
                  <a:pt x="9172662" y="3729822"/>
                </a:cubicBezTo>
                <a:cubicBezTo>
                  <a:pt x="9173107" y="3726688"/>
                  <a:pt x="9173107" y="3726688"/>
                  <a:pt x="9173107" y="3726688"/>
                </a:cubicBezTo>
                <a:cubicBezTo>
                  <a:pt x="9173107" y="3726688"/>
                  <a:pt x="9173996" y="3720420"/>
                  <a:pt x="9173996" y="3720420"/>
                </a:cubicBezTo>
                <a:cubicBezTo>
                  <a:pt x="9174441" y="3717285"/>
                  <a:pt x="9174441" y="3717285"/>
                  <a:pt x="9174441" y="3717285"/>
                </a:cubicBezTo>
                <a:cubicBezTo>
                  <a:pt x="9174886" y="3714152"/>
                  <a:pt x="9175330" y="3711019"/>
                  <a:pt x="9175330" y="3711019"/>
                </a:cubicBezTo>
                <a:cubicBezTo>
                  <a:pt x="9175775" y="3707884"/>
                  <a:pt x="9175775" y="3707884"/>
                  <a:pt x="9175775" y="3707884"/>
                </a:cubicBezTo>
                <a:cubicBezTo>
                  <a:pt x="9175775" y="3707884"/>
                  <a:pt x="9175775" y="3707884"/>
                  <a:pt x="9167202" y="3706972"/>
                </a:cubicBezTo>
                <a:close/>
                <a:moveTo>
                  <a:pt x="9908290" y="3704950"/>
                </a:moveTo>
                <a:cubicBezTo>
                  <a:pt x="9899146" y="3703978"/>
                  <a:pt x="9894125" y="3706667"/>
                  <a:pt x="9894817" y="3709964"/>
                </a:cubicBezTo>
                <a:cubicBezTo>
                  <a:pt x="9895509" y="3713259"/>
                  <a:pt x="9901918" y="3717165"/>
                  <a:pt x="9915632" y="3718624"/>
                </a:cubicBezTo>
                <a:cubicBezTo>
                  <a:pt x="9906939" y="3714476"/>
                  <a:pt x="9916983" y="3709098"/>
                  <a:pt x="9908290" y="3704950"/>
                </a:cubicBezTo>
                <a:close/>
                <a:moveTo>
                  <a:pt x="9392461" y="3701638"/>
                </a:moveTo>
                <a:cubicBezTo>
                  <a:pt x="9392053" y="3704525"/>
                  <a:pt x="9392053" y="3704525"/>
                  <a:pt x="9391643" y="3707412"/>
                </a:cubicBezTo>
                <a:cubicBezTo>
                  <a:pt x="9396786" y="3707959"/>
                  <a:pt x="9399359" y="3708232"/>
                  <a:pt x="9400696" y="3708009"/>
                </a:cubicBezTo>
                <a:cubicBezTo>
                  <a:pt x="9402032" y="3707784"/>
                  <a:pt x="9402135" y="3707062"/>
                  <a:pt x="9402339" y="3705619"/>
                </a:cubicBezTo>
                <a:cubicBezTo>
                  <a:pt x="9402339" y="3705619"/>
                  <a:pt x="9402339" y="3705619"/>
                  <a:pt x="9392461" y="3701638"/>
                </a:cubicBezTo>
                <a:close/>
                <a:moveTo>
                  <a:pt x="9129240" y="3701615"/>
                </a:moveTo>
                <a:cubicBezTo>
                  <a:pt x="9127955" y="3701478"/>
                  <a:pt x="9127852" y="3702200"/>
                  <a:pt x="9127443" y="3705086"/>
                </a:cubicBezTo>
                <a:cubicBezTo>
                  <a:pt x="9127443" y="3705086"/>
                  <a:pt x="9127443" y="3705086"/>
                  <a:pt x="9137730" y="3706181"/>
                </a:cubicBezTo>
                <a:cubicBezTo>
                  <a:pt x="9137730" y="3706181"/>
                  <a:pt x="9138140" y="3703293"/>
                  <a:pt x="9138140" y="3703293"/>
                </a:cubicBezTo>
                <a:cubicBezTo>
                  <a:pt x="9132996" y="3702745"/>
                  <a:pt x="9130526" y="3701751"/>
                  <a:pt x="9129240" y="3701615"/>
                </a:cubicBezTo>
                <a:close/>
                <a:moveTo>
                  <a:pt x="9248449" y="3686315"/>
                </a:moveTo>
                <a:cubicBezTo>
                  <a:pt x="9248449" y="3686315"/>
                  <a:pt x="9248449" y="3686315"/>
                  <a:pt x="9247958" y="3689778"/>
                </a:cubicBezTo>
                <a:cubicBezTo>
                  <a:pt x="9247958" y="3689778"/>
                  <a:pt x="9258246" y="3690874"/>
                  <a:pt x="9258246" y="3690874"/>
                </a:cubicBezTo>
                <a:cubicBezTo>
                  <a:pt x="9247958" y="3689778"/>
                  <a:pt x="9248449" y="3686315"/>
                  <a:pt x="9248449" y="3686315"/>
                </a:cubicBezTo>
                <a:close/>
                <a:moveTo>
                  <a:pt x="9912080" y="3682338"/>
                </a:moveTo>
                <a:cubicBezTo>
                  <a:pt x="9902223" y="3681290"/>
                  <a:pt x="9901760" y="3684544"/>
                  <a:pt x="9901299" y="3687798"/>
                </a:cubicBezTo>
                <a:cubicBezTo>
                  <a:pt x="9906227" y="3688321"/>
                  <a:pt x="9908692" y="3688585"/>
                  <a:pt x="9911215" y="3688439"/>
                </a:cubicBezTo>
                <a:cubicBezTo>
                  <a:pt x="9913737" y="3688295"/>
                  <a:pt x="9916316" y="3687744"/>
                  <a:pt x="9921476" y="3686641"/>
                </a:cubicBezTo>
                <a:cubicBezTo>
                  <a:pt x="9921476" y="3686641"/>
                  <a:pt x="9921939" y="3683387"/>
                  <a:pt x="9912080" y="3682338"/>
                </a:cubicBezTo>
                <a:close/>
                <a:moveTo>
                  <a:pt x="9764406" y="3679496"/>
                </a:moveTo>
                <a:cubicBezTo>
                  <a:pt x="9761921" y="3679635"/>
                  <a:pt x="9761809" y="3680429"/>
                  <a:pt x="9766441" y="3682534"/>
                </a:cubicBezTo>
                <a:cubicBezTo>
                  <a:pt x="9776157" y="3683567"/>
                  <a:pt x="9755825" y="3687849"/>
                  <a:pt x="9745659" y="3689992"/>
                </a:cubicBezTo>
                <a:cubicBezTo>
                  <a:pt x="9754924" y="3694200"/>
                  <a:pt x="9764640" y="3695233"/>
                  <a:pt x="9774806" y="3693093"/>
                </a:cubicBezTo>
                <a:cubicBezTo>
                  <a:pt x="9784520" y="3694127"/>
                  <a:pt x="9784520" y="3694127"/>
                  <a:pt x="9784520" y="3694127"/>
                </a:cubicBezTo>
                <a:cubicBezTo>
                  <a:pt x="9784520" y="3694127"/>
                  <a:pt x="9784070" y="3697301"/>
                  <a:pt x="9784070" y="3697301"/>
                </a:cubicBezTo>
                <a:cubicBezTo>
                  <a:pt x="9783620" y="3700477"/>
                  <a:pt x="9764640" y="3695233"/>
                  <a:pt x="9763739" y="3701583"/>
                </a:cubicBezTo>
                <a:cubicBezTo>
                  <a:pt x="9773455" y="3702618"/>
                  <a:pt x="9782719" y="3706827"/>
                  <a:pt x="9792886" y="3704685"/>
                </a:cubicBezTo>
                <a:cubicBezTo>
                  <a:pt x="9793337" y="3701509"/>
                  <a:pt x="9803503" y="3699369"/>
                  <a:pt x="9803952" y="3696193"/>
                </a:cubicBezTo>
                <a:cubicBezTo>
                  <a:pt x="9794236" y="3695159"/>
                  <a:pt x="9794236" y="3695159"/>
                  <a:pt x="9794236" y="3695159"/>
                </a:cubicBezTo>
                <a:cubicBezTo>
                  <a:pt x="9784971" y="3690951"/>
                  <a:pt x="9784971" y="3690951"/>
                  <a:pt x="9775255" y="3689917"/>
                </a:cubicBezTo>
                <a:cubicBezTo>
                  <a:pt x="9775706" y="3686741"/>
                  <a:pt x="9785422" y="3687775"/>
                  <a:pt x="9785872" y="3684601"/>
                </a:cubicBezTo>
                <a:cubicBezTo>
                  <a:pt x="9776157" y="3683567"/>
                  <a:pt x="9776607" y="3680391"/>
                  <a:pt x="9776607" y="3680391"/>
                </a:cubicBezTo>
                <a:cubicBezTo>
                  <a:pt x="9771749" y="3679874"/>
                  <a:pt x="9766892" y="3679358"/>
                  <a:pt x="9764406" y="3679496"/>
                </a:cubicBezTo>
                <a:close/>
                <a:moveTo>
                  <a:pt x="9249431" y="3679387"/>
                </a:moveTo>
                <a:cubicBezTo>
                  <a:pt x="9249431" y="3679387"/>
                  <a:pt x="9248938" y="3682851"/>
                  <a:pt x="9248938" y="3682851"/>
                </a:cubicBezTo>
                <a:cubicBezTo>
                  <a:pt x="9259226" y="3683946"/>
                  <a:pt x="9259226" y="3683946"/>
                  <a:pt x="9259226" y="3683946"/>
                </a:cubicBezTo>
                <a:cubicBezTo>
                  <a:pt x="9259226" y="3683946"/>
                  <a:pt x="9259719" y="3680482"/>
                  <a:pt x="9259719" y="3680482"/>
                </a:cubicBezTo>
                <a:cubicBezTo>
                  <a:pt x="9249431" y="3679387"/>
                  <a:pt x="9249431" y="3679387"/>
                  <a:pt x="9249431" y="3679387"/>
                </a:cubicBezTo>
                <a:close/>
                <a:moveTo>
                  <a:pt x="9239964" y="3672521"/>
                </a:moveTo>
                <a:cubicBezTo>
                  <a:pt x="9239638" y="3674829"/>
                  <a:pt x="9239638" y="3674829"/>
                  <a:pt x="9239638" y="3674829"/>
                </a:cubicBezTo>
                <a:cubicBezTo>
                  <a:pt x="9249924" y="3675924"/>
                  <a:pt x="9249924" y="3675924"/>
                  <a:pt x="9249924" y="3675924"/>
                </a:cubicBezTo>
                <a:cubicBezTo>
                  <a:pt x="9249924" y="3675924"/>
                  <a:pt x="9249924" y="3675924"/>
                  <a:pt x="9250252" y="3673615"/>
                </a:cubicBezTo>
                <a:cubicBezTo>
                  <a:pt x="9250252" y="3673615"/>
                  <a:pt x="9250252" y="3673615"/>
                  <a:pt x="9239964" y="3672521"/>
                </a:cubicBezTo>
                <a:close/>
                <a:moveTo>
                  <a:pt x="9191960" y="3667412"/>
                </a:moveTo>
                <a:cubicBezTo>
                  <a:pt x="9191755" y="3668855"/>
                  <a:pt x="9189080" y="3669304"/>
                  <a:pt x="9187692" y="3669888"/>
                </a:cubicBezTo>
                <a:cubicBezTo>
                  <a:pt x="9186305" y="3670473"/>
                  <a:pt x="9186203" y="3671196"/>
                  <a:pt x="9191142" y="3673185"/>
                </a:cubicBezTo>
                <a:cubicBezTo>
                  <a:pt x="9191142" y="3673185"/>
                  <a:pt x="9201836" y="3671393"/>
                  <a:pt x="9191960" y="3667412"/>
                </a:cubicBezTo>
                <a:close/>
                <a:moveTo>
                  <a:pt x="9212168" y="3666045"/>
                </a:moveTo>
                <a:cubicBezTo>
                  <a:pt x="9207007" y="3668677"/>
                  <a:pt x="9203873" y="3673912"/>
                  <a:pt x="9205673" y="3678080"/>
                </a:cubicBezTo>
                <a:cubicBezTo>
                  <a:pt x="9207476" y="3682248"/>
                  <a:pt x="9214215" y="3685351"/>
                  <a:pt x="9228802" y="3683722"/>
                </a:cubicBezTo>
                <a:cubicBezTo>
                  <a:pt x="9239123" y="3678458"/>
                  <a:pt x="9240011" y="3672189"/>
                  <a:pt x="9221598" y="3667049"/>
                </a:cubicBezTo>
                <a:cubicBezTo>
                  <a:pt x="9221598" y="3667049"/>
                  <a:pt x="9221598" y="3667049"/>
                  <a:pt x="9212168" y="3666045"/>
                </a:cubicBezTo>
                <a:close/>
                <a:moveTo>
                  <a:pt x="9133097" y="3661149"/>
                </a:moveTo>
                <a:cubicBezTo>
                  <a:pt x="9132646" y="3664325"/>
                  <a:pt x="9131746" y="3670675"/>
                  <a:pt x="9131295" y="3673851"/>
                </a:cubicBezTo>
                <a:cubicBezTo>
                  <a:pt x="9131295" y="3673851"/>
                  <a:pt x="9130845" y="3677025"/>
                  <a:pt x="9130845" y="3677025"/>
                </a:cubicBezTo>
                <a:cubicBezTo>
                  <a:pt x="9130394" y="3680200"/>
                  <a:pt x="9140109" y="3681235"/>
                  <a:pt x="9139660" y="3684410"/>
                </a:cubicBezTo>
                <a:cubicBezTo>
                  <a:pt x="9129944" y="3683375"/>
                  <a:pt x="9129944" y="3683375"/>
                  <a:pt x="9129944" y="3683375"/>
                </a:cubicBezTo>
                <a:cubicBezTo>
                  <a:pt x="9119328" y="3688693"/>
                  <a:pt x="9148474" y="3691793"/>
                  <a:pt x="9137407" y="3700285"/>
                </a:cubicBezTo>
                <a:cubicBezTo>
                  <a:pt x="9157288" y="3699178"/>
                  <a:pt x="9167905" y="3693862"/>
                  <a:pt x="9178071" y="3691719"/>
                </a:cubicBezTo>
                <a:cubicBezTo>
                  <a:pt x="9168355" y="3690686"/>
                  <a:pt x="9169257" y="3684334"/>
                  <a:pt x="9159541" y="3683302"/>
                </a:cubicBezTo>
                <a:cubicBezTo>
                  <a:pt x="9159991" y="3680127"/>
                  <a:pt x="9169706" y="3681160"/>
                  <a:pt x="9170156" y="3677985"/>
                </a:cubicBezTo>
                <a:cubicBezTo>
                  <a:pt x="9170156" y="3677985"/>
                  <a:pt x="9170156" y="3677985"/>
                  <a:pt x="9170607" y="3674810"/>
                </a:cubicBezTo>
                <a:cubicBezTo>
                  <a:pt x="9170607" y="3674810"/>
                  <a:pt x="9171058" y="3671634"/>
                  <a:pt x="9171058" y="3671634"/>
                </a:cubicBezTo>
                <a:cubicBezTo>
                  <a:pt x="9161793" y="3667425"/>
                  <a:pt x="9142363" y="3665358"/>
                  <a:pt x="9133097" y="3661149"/>
                </a:cubicBezTo>
                <a:close/>
                <a:moveTo>
                  <a:pt x="9915773" y="3656307"/>
                </a:moveTo>
                <a:cubicBezTo>
                  <a:pt x="9905916" y="3655258"/>
                  <a:pt x="9895593" y="3657462"/>
                  <a:pt x="9885736" y="3656414"/>
                </a:cubicBezTo>
                <a:cubicBezTo>
                  <a:pt x="9874493" y="3665128"/>
                  <a:pt x="9893746" y="3670479"/>
                  <a:pt x="9913004" y="3675830"/>
                </a:cubicBezTo>
                <a:cubicBezTo>
                  <a:pt x="9923323" y="3673625"/>
                  <a:pt x="9932719" y="3677928"/>
                  <a:pt x="9942577" y="3678977"/>
                </a:cubicBezTo>
                <a:cubicBezTo>
                  <a:pt x="9943038" y="3675723"/>
                  <a:pt x="9952896" y="3676772"/>
                  <a:pt x="9953358" y="3673518"/>
                </a:cubicBezTo>
                <a:cubicBezTo>
                  <a:pt x="9943962" y="3669216"/>
                  <a:pt x="9935951" y="3655150"/>
                  <a:pt x="9924708" y="3663864"/>
                </a:cubicBezTo>
                <a:cubicBezTo>
                  <a:pt x="9935028" y="3661658"/>
                  <a:pt x="9934103" y="3668167"/>
                  <a:pt x="9934103" y="3668167"/>
                </a:cubicBezTo>
                <a:cubicBezTo>
                  <a:pt x="9924247" y="3667118"/>
                  <a:pt x="9923785" y="3670371"/>
                  <a:pt x="9923785" y="3670371"/>
                </a:cubicBezTo>
                <a:cubicBezTo>
                  <a:pt x="9913926" y="3669322"/>
                  <a:pt x="9914388" y="3666069"/>
                  <a:pt x="9904529" y="3665020"/>
                </a:cubicBezTo>
                <a:cubicBezTo>
                  <a:pt x="9914850" y="3662816"/>
                  <a:pt x="9915311" y="3659561"/>
                  <a:pt x="9915773" y="3656307"/>
                </a:cubicBezTo>
                <a:close/>
                <a:moveTo>
                  <a:pt x="9874964" y="3654132"/>
                </a:moveTo>
                <a:cubicBezTo>
                  <a:pt x="9873947" y="3653632"/>
                  <a:pt x="9871804" y="3653404"/>
                  <a:pt x="9867299" y="3654489"/>
                </a:cubicBezTo>
                <a:cubicBezTo>
                  <a:pt x="9858727" y="3653576"/>
                  <a:pt x="9858291" y="3656655"/>
                  <a:pt x="9857853" y="3659734"/>
                </a:cubicBezTo>
                <a:cubicBezTo>
                  <a:pt x="9866425" y="3660646"/>
                  <a:pt x="9866425" y="3660646"/>
                  <a:pt x="9874999" y="3661558"/>
                </a:cubicBezTo>
                <a:cubicBezTo>
                  <a:pt x="9875435" y="3658480"/>
                  <a:pt x="9866863" y="3657567"/>
                  <a:pt x="9875872" y="3655400"/>
                </a:cubicBezTo>
                <a:cubicBezTo>
                  <a:pt x="9875872" y="3655400"/>
                  <a:pt x="9875981" y="3654630"/>
                  <a:pt x="9874964" y="3654132"/>
                </a:cubicBezTo>
                <a:close/>
                <a:moveTo>
                  <a:pt x="9270668" y="3652346"/>
                </a:moveTo>
                <a:cubicBezTo>
                  <a:pt x="9270668" y="3652346"/>
                  <a:pt x="9270178" y="3655810"/>
                  <a:pt x="9270178" y="3655810"/>
                </a:cubicBezTo>
                <a:cubicBezTo>
                  <a:pt x="9270178" y="3655810"/>
                  <a:pt x="9269687" y="3659273"/>
                  <a:pt x="9269687" y="3659273"/>
                </a:cubicBezTo>
                <a:cubicBezTo>
                  <a:pt x="9269687" y="3659273"/>
                  <a:pt x="9279974" y="3660369"/>
                  <a:pt x="9279974" y="3660369"/>
                </a:cubicBezTo>
                <a:cubicBezTo>
                  <a:pt x="9279974" y="3660369"/>
                  <a:pt x="9280465" y="3656904"/>
                  <a:pt x="9280465" y="3656904"/>
                </a:cubicBezTo>
                <a:cubicBezTo>
                  <a:pt x="9280465" y="3656904"/>
                  <a:pt x="9280957" y="3653441"/>
                  <a:pt x="9280957" y="3653441"/>
                </a:cubicBezTo>
                <a:cubicBezTo>
                  <a:pt x="9280957" y="3653441"/>
                  <a:pt x="9270668" y="3652346"/>
                  <a:pt x="9270668" y="3652346"/>
                </a:cubicBezTo>
                <a:close/>
                <a:moveTo>
                  <a:pt x="9243241" y="3649427"/>
                </a:moveTo>
                <a:cubicBezTo>
                  <a:pt x="9232461" y="3651797"/>
                  <a:pt x="9231970" y="3655261"/>
                  <a:pt x="9231479" y="3658724"/>
                </a:cubicBezTo>
                <a:cubicBezTo>
                  <a:pt x="9236622" y="3659271"/>
                  <a:pt x="9241889" y="3658953"/>
                  <a:pt x="9247279" y="3657768"/>
                </a:cubicBezTo>
                <a:cubicBezTo>
                  <a:pt x="9252669" y="3656583"/>
                  <a:pt x="9258180" y="3654533"/>
                  <a:pt x="9263816" y="3651616"/>
                </a:cubicBezTo>
                <a:cubicBezTo>
                  <a:pt x="9253037" y="3653986"/>
                  <a:pt x="9243241" y="3649427"/>
                  <a:pt x="9243241" y="3649427"/>
                </a:cubicBezTo>
                <a:close/>
                <a:moveTo>
                  <a:pt x="9165567" y="3644914"/>
                </a:moveTo>
                <a:cubicBezTo>
                  <a:pt x="9165567" y="3644914"/>
                  <a:pt x="9165125" y="3648031"/>
                  <a:pt x="9165125" y="3648031"/>
                </a:cubicBezTo>
                <a:cubicBezTo>
                  <a:pt x="9164241" y="3654266"/>
                  <a:pt x="9173227" y="3658386"/>
                  <a:pt x="9182656" y="3659390"/>
                </a:cubicBezTo>
                <a:cubicBezTo>
                  <a:pt x="9183100" y="3656272"/>
                  <a:pt x="9183542" y="3653154"/>
                  <a:pt x="9174554" y="3649034"/>
                </a:cubicBezTo>
                <a:cubicBezTo>
                  <a:pt x="9174554" y="3649034"/>
                  <a:pt x="9174996" y="3645917"/>
                  <a:pt x="9165567" y="3644914"/>
                </a:cubicBezTo>
                <a:close/>
                <a:moveTo>
                  <a:pt x="9815152" y="3641785"/>
                </a:moveTo>
                <a:cubicBezTo>
                  <a:pt x="9813386" y="3641963"/>
                  <a:pt x="9811569" y="3642502"/>
                  <a:pt x="9811569" y="3642502"/>
                </a:cubicBezTo>
                <a:cubicBezTo>
                  <a:pt x="9811159" y="3645389"/>
                  <a:pt x="9811159" y="3645389"/>
                  <a:pt x="9818017" y="3646119"/>
                </a:cubicBezTo>
                <a:cubicBezTo>
                  <a:pt x="9818017" y="3646119"/>
                  <a:pt x="9818427" y="3643232"/>
                  <a:pt x="9818427" y="3643232"/>
                </a:cubicBezTo>
                <a:cubicBezTo>
                  <a:pt x="9818631" y="3641789"/>
                  <a:pt x="9816917" y="3641606"/>
                  <a:pt x="9815152" y="3641785"/>
                </a:cubicBezTo>
                <a:close/>
                <a:moveTo>
                  <a:pt x="9938242" y="3638987"/>
                </a:moveTo>
                <a:cubicBezTo>
                  <a:pt x="9928323" y="3641447"/>
                  <a:pt x="9918400" y="3643907"/>
                  <a:pt x="9908479" y="3646368"/>
                </a:cubicBezTo>
                <a:cubicBezTo>
                  <a:pt x="9917663" y="3649104"/>
                  <a:pt x="9927093" y="3650108"/>
                  <a:pt x="9934412" y="3649127"/>
                </a:cubicBezTo>
                <a:cubicBezTo>
                  <a:pt x="9941729" y="3648147"/>
                  <a:pt x="9946935" y="3645185"/>
                  <a:pt x="9947672" y="3639990"/>
                </a:cubicBezTo>
                <a:cubicBezTo>
                  <a:pt x="9938242" y="3638987"/>
                  <a:pt x="9947672" y="3639990"/>
                  <a:pt x="9938242" y="3638987"/>
                </a:cubicBezTo>
                <a:close/>
                <a:moveTo>
                  <a:pt x="9288621" y="3636235"/>
                </a:moveTo>
                <a:cubicBezTo>
                  <a:pt x="9286048" y="3635961"/>
                  <a:pt x="9283373" y="3636409"/>
                  <a:pt x="9283169" y="3637852"/>
                </a:cubicBezTo>
                <a:cubicBezTo>
                  <a:pt x="9283169" y="3637852"/>
                  <a:pt x="9283169" y="3637852"/>
                  <a:pt x="9282759" y="3640739"/>
                </a:cubicBezTo>
                <a:cubicBezTo>
                  <a:pt x="9287904" y="3641287"/>
                  <a:pt x="9290577" y="3640838"/>
                  <a:pt x="9291966" y="3640254"/>
                </a:cubicBezTo>
                <a:cubicBezTo>
                  <a:pt x="9293354" y="3639669"/>
                  <a:pt x="9293458" y="3638948"/>
                  <a:pt x="9293458" y="3638948"/>
                </a:cubicBezTo>
                <a:cubicBezTo>
                  <a:pt x="9293662" y="3637505"/>
                  <a:pt x="9291192" y="3636508"/>
                  <a:pt x="9288621" y="3636235"/>
                </a:cubicBezTo>
                <a:close/>
                <a:moveTo>
                  <a:pt x="9284070" y="3631501"/>
                </a:moveTo>
                <a:cubicBezTo>
                  <a:pt x="9284070" y="3631501"/>
                  <a:pt x="9284070" y="3631501"/>
                  <a:pt x="9283579" y="3634966"/>
                </a:cubicBezTo>
                <a:cubicBezTo>
                  <a:pt x="9293866" y="3636061"/>
                  <a:pt x="9293866" y="3636061"/>
                  <a:pt x="9293866" y="3636061"/>
                </a:cubicBezTo>
                <a:cubicBezTo>
                  <a:pt x="9294357" y="3632596"/>
                  <a:pt x="9294357" y="3632596"/>
                  <a:pt x="9294357" y="3632596"/>
                </a:cubicBezTo>
                <a:cubicBezTo>
                  <a:pt x="9294357" y="3632596"/>
                  <a:pt x="9294357" y="3632596"/>
                  <a:pt x="9284070" y="3631501"/>
                </a:cubicBezTo>
                <a:close/>
                <a:moveTo>
                  <a:pt x="8940621" y="3627598"/>
                </a:moveTo>
                <a:lnTo>
                  <a:pt x="8942852" y="3628313"/>
                </a:lnTo>
                <a:lnTo>
                  <a:pt x="8943138" y="3629220"/>
                </a:lnTo>
                <a:lnTo>
                  <a:pt x="8942162" y="3629899"/>
                </a:lnTo>
                <a:cubicBezTo>
                  <a:pt x="8941192" y="3629407"/>
                  <a:pt x="8940090" y="3628496"/>
                  <a:pt x="8939590" y="3628632"/>
                </a:cubicBezTo>
                <a:cubicBezTo>
                  <a:pt x="8939063" y="3626962"/>
                  <a:pt x="8939651" y="3627106"/>
                  <a:pt x="8940621" y="3627598"/>
                </a:cubicBezTo>
                <a:close/>
                <a:moveTo>
                  <a:pt x="9158791" y="3625205"/>
                </a:moveTo>
                <a:cubicBezTo>
                  <a:pt x="9158348" y="3628321"/>
                  <a:pt x="9148476" y="3630437"/>
                  <a:pt x="9147591" y="3636671"/>
                </a:cubicBezTo>
                <a:cubicBezTo>
                  <a:pt x="9157023" y="3637675"/>
                  <a:pt x="9157023" y="3637675"/>
                  <a:pt x="9156580" y="3640793"/>
                </a:cubicBezTo>
                <a:cubicBezTo>
                  <a:pt x="9166011" y="3641796"/>
                  <a:pt x="9166011" y="3641796"/>
                  <a:pt x="9166011" y="3641796"/>
                </a:cubicBezTo>
                <a:cubicBezTo>
                  <a:pt x="9166011" y="3641796"/>
                  <a:pt x="9166453" y="3638678"/>
                  <a:pt x="9166453" y="3638678"/>
                </a:cubicBezTo>
                <a:cubicBezTo>
                  <a:pt x="9175880" y="3639682"/>
                  <a:pt x="9175880" y="3639682"/>
                  <a:pt x="9175880" y="3639682"/>
                </a:cubicBezTo>
                <a:cubicBezTo>
                  <a:pt x="9185752" y="3637567"/>
                  <a:pt x="9176323" y="3636564"/>
                  <a:pt x="9177207" y="3630328"/>
                </a:cubicBezTo>
                <a:cubicBezTo>
                  <a:pt x="9167780" y="3629325"/>
                  <a:pt x="9168222" y="3626208"/>
                  <a:pt x="9158791" y="3625205"/>
                </a:cubicBezTo>
                <a:close/>
                <a:moveTo>
                  <a:pt x="9393480" y="3620874"/>
                </a:moveTo>
                <a:cubicBezTo>
                  <a:pt x="9382318" y="3625938"/>
                  <a:pt x="9392605" y="3627032"/>
                  <a:pt x="9391731" y="3633190"/>
                </a:cubicBezTo>
                <a:cubicBezTo>
                  <a:pt x="9391731" y="3633190"/>
                  <a:pt x="9381443" y="3632095"/>
                  <a:pt x="9381443" y="3632095"/>
                </a:cubicBezTo>
                <a:cubicBezTo>
                  <a:pt x="9381443" y="3632095"/>
                  <a:pt x="9381443" y="3632095"/>
                  <a:pt x="9381008" y="3635174"/>
                </a:cubicBezTo>
                <a:cubicBezTo>
                  <a:pt x="9402019" y="3634284"/>
                  <a:pt x="9391295" y="3636269"/>
                  <a:pt x="9401146" y="3640442"/>
                </a:cubicBezTo>
                <a:cubicBezTo>
                  <a:pt x="9412305" y="3635378"/>
                  <a:pt x="9413616" y="3626142"/>
                  <a:pt x="9393480" y="3620874"/>
                </a:cubicBezTo>
                <a:close/>
                <a:moveTo>
                  <a:pt x="8960397" y="3615367"/>
                </a:moveTo>
                <a:cubicBezTo>
                  <a:pt x="8959751" y="3616778"/>
                  <a:pt x="8959751" y="3616778"/>
                  <a:pt x="8960757" y="3616505"/>
                </a:cubicBezTo>
                <a:cubicBezTo>
                  <a:pt x="8961117" y="3617644"/>
                  <a:pt x="8961476" y="3618784"/>
                  <a:pt x="8961476" y="3618784"/>
                </a:cubicBezTo>
                <a:cubicBezTo>
                  <a:pt x="8959826" y="3620467"/>
                  <a:pt x="8958172" y="3622151"/>
                  <a:pt x="8956160" y="3622696"/>
                </a:cubicBezTo>
                <a:cubicBezTo>
                  <a:pt x="8960258" y="3625295"/>
                  <a:pt x="8956234" y="3626386"/>
                  <a:pt x="8960332" y="3628986"/>
                </a:cubicBezTo>
                <a:cubicBezTo>
                  <a:pt x="8959686" y="3630395"/>
                  <a:pt x="8960046" y="3631534"/>
                  <a:pt x="8960405" y="3632674"/>
                </a:cubicBezTo>
                <a:cubicBezTo>
                  <a:pt x="8960766" y="3633812"/>
                  <a:pt x="8961125" y="3634951"/>
                  <a:pt x="8961485" y="3636090"/>
                </a:cubicBezTo>
                <a:cubicBezTo>
                  <a:pt x="8961846" y="3637229"/>
                  <a:pt x="8961846" y="3637229"/>
                  <a:pt x="8962852" y="3636957"/>
                </a:cubicBezTo>
                <a:cubicBezTo>
                  <a:pt x="8962852" y="3636957"/>
                  <a:pt x="8963859" y="3636685"/>
                  <a:pt x="8963498" y="3635545"/>
                </a:cubicBezTo>
                <a:cubicBezTo>
                  <a:pt x="8964144" y="3634134"/>
                  <a:pt x="8963784" y="3632995"/>
                  <a:pt x="8963424" y="3631856"/>
                </a:cubicBezTo>
                <a:cubicBezTo>
                  <a:pt x="8963064" y="3630718"/>
                  <a:pt x="8962703" y="3629578"/>
                  <a:pt x="8963350" y="3628167"/>
                </a:cubicBezTo>
                <a:cubicBezTo>
                  <a:pt x="8967123" y="3627146"/>
                  <a:pt x="8967781" y="3622099"/>
                  <a:pt x="8966176" y="3620099"/>
                </a:cubicBezTo>
                <a:cubicBezTo>
                  <a:pt x="8965641" y="3619434"/>
                  <a:pt x="8964856" y="3619105"/>
                  <a:pt x="8963849" y="3619378"/>
                </a:cubicBezTo>
                <a:cubicBezTo>
                  <a:pt x="8962843" y="3619650"/>
                  <a:pt x="8962843" y="3619650"/>
                  <a:pt x="8962843" y="3619650"/>
                </a:cubicBezTo>
                <a:cubicBezTo>
                  <a:pt x="8963489" y="3618239"/>
                  <a:pt x="8963130" y="3617100"/>
                  <a:pt x="8961763" y="3616233"/>
                </a:cubicBezTo>
                <a:cubicBezTo>
                  <a:pt x="8961403" y="3615093"/>
                  <a:pt x="8960397" y="3615367"/>
                  <a:pt x="8960397" y="3615367"/>
                </a:cubicBezTo>
                <a:close/>
                <a:moveTo>
                  <a:pt x="9902877" y="3612257"/>
                </a:moveTo>
                <a:cubicBezTo>
                  <a:pt x="9897105" y="3612047"/>
                  <a:pt x="9892309" y="3613147"/>
                  <a:pt x="9892083" y="3614736"/>
                </a:cubicBezTo>
                <a:cubicBezTo>
                  <a:pt x="9901679" y="3612533"/>
                  <a:pt x="9900327" y="3622059"/>
                  <a:pt x="9909471" y="3623031"/>
                </a:cubicBezTo>
                <a:cubicBezTo>
                  <a:pt x="9919063" y="3620829"/>
                  <a:pt x="9919063" y="3620829"/>
                  <a:pt x="9919513" y="3617654"/>
                </a:cubicBezTo>
                <a:cubicBezTo>
                  <a:pt x="9915393" y="3613993"/>
                  <a:pt x="9908648" y="3612469"/>
                  <a:pt x="9902877" y="3612257"/>
                </a:cubicBezTo>
                <a:close/>
                <a:moveTo>
                  <a:pt x="9181783" y="3604210"/>
                </a:moveTo>
                <a:cubicBezTo>
                  <a:pt x="9181334" y="3607386"/>
                  <a:pt x="9180883" y="3610562"/>
                  <a:pt x="9171452" y="3609559"/>
                </a:cubicBezTo>
                <a:cubicBezTo>
                  <a:pt x="9171452" y="3609559"/>
                  <a:pt x="9171003" y="3612733"/>
                  <a:pt x="9171003" y="3612733"/>
                </a:cubicBezTo>
                <a:cubicBezTo>
                  <a:pt x="9171003" y="3612733"/>
                  <a:pt x="9161572" y="3611730"/>
                  <a:pt x="9161572" y="3611730"/>
                </a:cubicBezTo>
                <a:cubicBezTo>
                  <a:pt x="9171003" y="3612733"/>
                  <a:pt x="9170551" y="3615909"/>
                  <a:pt x="9170551" y="3615909"/>
                </a:cubicBezTo>
                <a:cubicBezTo>
                  <a:pt x="9171003" y="3612733"/>
                  <a:pt x="9180432" y="3613737"/>
                  <a:pt x="9180432" y="3613737"/>
                </a:cubicBezTo>
                <a:cubicBezTo>
                  <a:pt x="9180432" y="3613737"/>
                  <a:pt x="9189860" y="3614740"/>
                  <a:pt x="9189860" y="3614740"/>
                </a:cubicBezTo>
                <a:cubicBezTo>
                  <a:pt x="9189860" y="3614740"/>
                  <a:pt x="9199741" y="3612568"/>
                  <a:pt x="9200642" y="3606217"/>
                </a:cubicBezTo>
                <a:cubicBezTo>
                  <a:pt x="9191211" y="3605214"/>
                  <a:pt x="9191211" y="3605214"/>
                  <a:pt x="9181783" y="3604210"/>
                </a:cubicBezTo>
                <a:close/>
                <a:moveTo>
                  <a:pt x="9406551" y="3602340"/>
                </a:moveTo>
                <a:cubicBezTo>
                  <a:pt x="9406551" y="3602340"/>
                  <a:pt x="9406551" y="3602340"/>
                  <a:pt x="9406058" y="3605804"/>
                </a:cubicBezTo>
                <a:cubicBezTo>
                  <a:pt x="9406058" y="3605804"/>
                  <a:pt x="9406058" y="3605804"/>
                  <a:pt x="9405566" y="3609268"/>
                </a:cubicBezTo>
                <a:cubicBezTo>
                  <a:pt x="9415854" y="3610362"/>
                  <a:pt x="9415854" y="3610362"/>
                  <a:pt x="9415854" y="3610362"/>
                </a:cubicBezTo>
                <a:cubicBezTo>
                  <a:pt x="9416346" y="3606899"/>
                  <a:pt x="9416346" y="3606899"/>
                  <a:pt x="9416346" y="3606899"/>
                </a:cubicBezTo>
                <a:cubicBezTo>
                  <a:pt x="9416346" y="3606899"/>
                  <a:pt x="9416346" y="3606899"/>
                  <a:pt x="9406551" y="3602340"/>
                </a:cubicBezTo>
                <a:close/>
                <a:moveTo>
                  <a:pt x="9748207" y="3592981"/>
                </a:moveTo>
                <a:cubicBezTo>
                  <a:pt x="9738302" y="3591928"/>
                  <a:pt x="9737401" y="3598278"/>
                  <a:pt x="9727046" y="3600399"/>
                </a:cubicBezTo>
                <a:cubicBezTo>
                  <a:pt x="9746406" y="3605683"/>
                  <a:pt x="9786030" y="3609899"/>
                  <a:pt x="9795034" y="3617303"/>
                </a:cubicBezTo>
                <a:cubicBezTo>
                  <a:pt x="9794583" y="3620477"/>
                  <a:pt x="9785129" y="3616248"/>
                  <a:pt x="9784677" y="3619424"/>
                </a:cubicBezTo>
                <a:cubicBezTo>
                  <a:pt x="9789405" y="3621538"/>
                  <a:pt x="9794358" y="3622067"/>
                  <a:pt x="9799424" y="3621798"/>
                </a:cubicBezTo>
                <a:cubicBezTo>
                  <a:pt x="9804490" y="3621531"/>
                  <a:pt x="9809667" y="3620472"/>
                  <a:pt x="9814845" y="3619411"/>
                </a:cubicBezTo>
                <a:cubicBezTo>
                  <a:pt x="9815745" y="3613061"/>
                  <a:pt x="9795935" y="3610953"/>
                  <a:pt x="9786931" y="3603548"/>
                </a:cubicBezTo>
                <a:cubicBezTo>
                  <a:pt x="9786480" y="3606724"/>
                  <a:pt x="9767569" y="3598265"/>
                  <a:pt x="9767119" y="3601440"/>
                </a:cubicBezTo>
                <a:cubicBezTo>
                  <a:pt x="9757214" y="3600386"/>
                  <a:pt x="9758115" y="3594036"/>
                  <a:pt x="9748207" y="3592981"/>
                </a:cubicBezTo>
                <a:close/>
                <a:moveTo>
                  <a:pt x="9926498" y="3588363"/>
                </a:moveTo>
                <a:cubicBezTo>
                  <a:pt x="9925488" y="3587816"/>
                  <a:pt x="9925488" y="3587816"/>
                  <a:pt x="9925243" y="3589548"/>
                </a:cubicBezTo>
                <a:cubicBezTo>
                  <a:pt x="9924751" y="3593012"/>
                  <a:pt x="9916669" y="3588636"/>
                  <a:pt x="9916178" y="3592099"/>
                </a:cubicBezTo>
                <a:cubicBezTo>
                  <a:pt x="9920464" y="3592556"/>
                  <a:pt x="9924751" y="3593012"/>
                  <a:pt x="9928027" y="3592922"/>
                </a:cubicBezTo>
                <a:cubicBezTo>
                  <a:pt x="9931303" y="3592830"/>
                  <a:pt x="9933570" y="3592193"/>
                  <a:pt x="9933815" y="3590460"/>
                </a:cubicBezTo>
                <a:cubicBezTo>
                  <a:pt x="9929528" y="3590004"/>
                  <a:pt x="9927508" y="3588910"/>
                  <a:pt x="9926498" y="3588363"/>
                </a:cubicBezTo>
                <a:close/>
                <a:moveTo>
                  <a:pt x="9789309" y="3578602"/>
                </a:moveTo>
                <a:cubicBezTo>
                  <a:pt x="9778564" y="3580740"/>
                  <a:pt x="9787933" y="3588301"/>
                  <a:pt x="9777188" y="3590440"/>
                </a:cubicBezTo>
                <a:cubicBezTo>
                  <a:pt x="9782102" y="3592603"/>
                  <a:pt x="9787245" y="3593151"/>
                  <a:pt x="9791217" y="3592752"/>
                </a:cubicBezTo>
                <a:cubicBezTo>
                  <a:pt x="9795190" y="3592355"/>
                  <a:pt x="9797989" y="3591011"/>
                  <a:pt x="9798220" y="3589396"/>
                </a:cubicBezTo>
                <a:cubicBezTo>
                  <a:pt x="9798220" y="3589396"/>
                  <a:pt x="9798678" y="3586162"/>
                  <a:pt x="9798678" y="3586162"/>
                </a:cubicBezTo>
                <a:cubicBezTo>
                  <a:pt x="9799137" y="3582929"/>
                  <a:pt x="9788851" y="3581836"/>
                  <a:pt x="9789309" y="3578602"/>
                </a:cubicBezTo>
                <a:close/>
                <a:moveTo>
                  <a:pt x="9175671" y="3577776"/>
                </a:moveTo>
                <a:cubicBezTo>
                  <a:pt x="9175454" y="3579315"/>
                  <a:pt x="9172949" y="3580610"/>
                  <a:pt x="9171587" y="3582028"/>
                </a:cubicBezTo>
                <a:cubicBezTo>
                  <a:pt x="9170225" y="3583447"/>
                  <a:pt x="9170007" y="3584987"/>
                  <a:pt x="9174362" y="3587012"/>
                </a:cubicBezTo>
                <a:cubicBezTo>
                  <a:pt x="9174798" y="3583934"/>
                  <a:pt x="9193084" y="3585879"/>
                  <a:pt x="9193084" y="3585879"/>
                </a:cubicBezTo>
                <a:cubicBezTo>
                  <a:pt x="9193522" y="3582800"/>
                  <a:pt x="9193522" y="3582800"/>
                  <a:pt x="9193957" y="3579721"/>
                </a:cubicBezTo>
                <a:cubicBezTo>
                  <a:pt x="9193957" y="3579721"/>
                  <a:pt x="9184815" y="3578749"/>
                  <a:pt x="9175671" y="3577776"/>
                </a:cubicBezTo>
                <a:close/>
                <a:moveTo>
                  <a:pt x="9869647" y="3576600"/>
                </a:moveTo>
                <a:cubicBezTo>
                  <a:pt x="9869647" y="3576600"/>
                  <a:pt x="9869647" y="3576600"/>
                  <a:pt x="9869156" y="3580065"/>
                </a:cubicBezTo>
                <a:cubicBezTo>
                  <a:pt x="9869156" y="3580065"/>
                  <a:pt x="9869156" y="3580065"/>
                  <a:pt x="9876015" y="3580795"/>
                </a:cubicBezTo>
                <a:cubicBezTo>
                  <a:pt x="9876505" y="3577331"/>
                  <a:pt x="9876505" y="3577331"/>
                  <a:pt x="9876505" y="3577331"/>
                </a:cubicBezTo>
                <a:cubicBezTo>
                  <a:pt x="9869647" y="3576600"/>
                  <a:pt x="9869647" y="3576600"/>
                  <a:pt x="9869647" y="3576600"/>
                </a:cubicBezTo>
                <a:close/>
                <a:moveTo>
                  <a:pt x="9730690" y="3574709"/>
                </a:moveTo>
                <a:cubicBezTo>
                  <a:pt x="9730690" y="3574709"/>
                  <a:pt x="9730199" y="3578172"/>
                  <a:pt x="9730199" y="3578172"/>
                </a:cubicBezTo>
                <a:cubicBezTo>
                  <a:pt x="9730199" y="3578172"/>
                  <a:pt x="9730199" y="3578172"/>
                  <a:pt x="9740487" y="3579267"/>
                </a:cubicBezTo>
                <a:cubicBezTo>
                  <a:pt x="9750772" y="3580361"/>
                  <a:pt x="9750772" y="3580361"/>
                  <a:pt x="9750772" y="3580361"/>
                </a:cubicBezTo>
                <a:cubicBezTo>
                  <a:pt x="9750772" y="3580361"/>
                  <a:pt x="9750772" y="3580361"/>
                  <a:pt x="9751263" y="3576897"/>
                </a:cubicBezTo>
                <a:cubicBezTo>
                  <a:pt x="9751263" y="3576897"/>
                  <a:pt x="9740978" y="3575803"/>
                  <a:pt x="9740978" y="3575803"/>
                </a:cubicBezTo>
                <a:cubicBezTo>
                  <a:pt x="9740978" y="3575803"/>
                  <a:pt x="9740978" y="3575803"/>
                  <a:pt x="9730690" y="3574709"/>
                </a:cubicBezTo>
                <a:close/>
                <a:moveTo>
                  <a:pt x="9391578" y="3569882"/>
                </a:moveTo>
                <a:cubicBezTo>
                  <a:pt x="9384984" y="3570353"/>
                  <a:pt x="9379514" y="3572115"/>
                  <a:pt x="9379294" y="3573655"/>
                </a:cubicBezTo>
                <a:cubicBezTo>
                  <a:pt x="9387009" y="3574477"/>
                  <a:pt x="9400512" y="3575913"/>
                  <a:pt x="9406964" y="3575280"/>
                </a:cubicBezTo>
                <a:cubicBezTo>
                  <a:pt x="9409116" y="3575070"/>
                  <a:pt x="9410483" y="3574629"/>
                  <a:pt x="9410593" y="3573859"/>
                </a:cubicBezTo>
                <a:cubicBezTo>
                  <a:pt x="9405886" y="3570233"/>
                  <a:pt x="9398172" y="3569412"/>
                  <a:pt x="9391578" y="3569882"/>
                </a:cubicBezTo>
                <a:close/>
                <a:moveTo>
                  <a:pt x="9184983" y="3569388"/>
                </a:moveTo>
                <a:cubicBezTo>
                  <a:pt x="9184738" y="3571121"/>
                  <a:pt x="9182900" y="3571804"/>
                  <a:pt x="9181982" y="3572147"/>
                </a:cubicBezTo>
                <a:cubicBezTo>
                  <a:pt x="9181063" y="3572487"/>
                  <a:pt x="9181063" y="3572487"/>
                  <a:pt x="9184491" y="3572853"/>
                </a:cubicBezTo>
                <a:cubicBezTo>
                  <a:pt x="9184983" y="3569388"/>
                  <a:pt x="9184983" y="3569388"/>
                  <a:pt x="9184983" y="3569388"/>
                </a:cubicBezTo>
                <a:close/>
                <a:moveTo>
                  <a:pt x="9926000" y="3561206"/>
                </a:moveTo>
                <a:cubicBezTo>
                  <a:pt x="9922908" y="3559998"/>
                  <a:pt x="9920765" y="3559770"/>
                  <a:pt x="9920275" y="3563235"/>
                </a:cubicBezTo>
                <a:cubicBezTo>
                  <a:pt x="9920275" y="3563235"/>
                  <a:pt x="9919782" y="3566699"/>
                  <a:pt x="9919782" y="3566699"/>
                </a:cubicBezTo>
                <a:cubicBezTo>
                  <a:pt x="9924068" y="3567155"/>
                  <a:pt x="9928355" y="3567611"/>
                  <a:pt x="9931631" y="3567520"/>
                </a:cubicBezTo>
                <a:cubicBezTo>
                  <a:pt x="9934909" y="3567429"/>
                  <a:pt x="9937173" y="3566791"/>
                  <a:pt x="9937418" y="3565058"/>
                </a:cubicBezTo>
                <a:cubicBezTo>
                  <a:pt x="9933132" y="3564602"/>
                  <a:pt x="9929092" y="3562414"/>
                  <a:pt x="9926000" y="3561206"/>
                </a:cubicBezTo>
                <a:close/>
                <a:moveTo>
                  <a:pt x="9792586" y="3555510"/>
                </a:moveTo>
                <a:cubicBezTo>
                  <a:pt x="9784013" y="3554598"/>
                  <a:pt x="9779482" y="3555873"/>
                  <a:pt x="9778166" y="3557491"/>
                </a:cubicBezTo>
                <a:cubicBezTo>
                  <a:pt x="9776845" y="3559109"/>
                  <a:pt x="9778745" y="3561069"/>
                  <a:pt x="9783030" y="3561525"/>
                </a:cubicBezTo>
                <a:cubicBezTo>
                  <a:pt x="9791603" y="3562437"/>
                  <a:pt x="9792094" y="3558974"/>
                  <a:pt x="9792586" y="3555510"/>
                </a:cubicBezTo>
                <a:close/>
                <a:moveTo>
                  <a:pt x="9842719" y="3545607"/>
                </a:moveTo>
                <a:cubicBezTo>
                  <a:pt x="9842311" y="3548494"/>
                  <a:pt x="9841901" y="3551380"/>
                  <a:pt x="9841901" y="3551380"/>
                </a:cubicBezTo>
                <a:cubicBezTo>
                  <a:pt x="9847045" y="3551927"/>
                  <a:pt x="9852290" y="3551753"/>
                  <a:pt x="9856302" y="3551081"/>
                </a:cubicBezTo>
                <a:cubicBezTo>
                  <a:pt x="9860312" y="3550408"/>
                  <a:pt x="9863089" y="3549239"/>
                  <a:pt x="9863294" y="3547795"/>
                </a:cubicBezTo>
                <a:cubicBezTo>
                  <a:pt x="9853008" y="3546702"/>
                  <a:pt x="9853008" y="3546702"/>
                  <a:pt x="9842719" y="3545607"/>
                </a:cubicBezTo>
                <a:close/>
                <a:moveTo>
                  <a:pt x="9814962" y="3544997"/>
                </a:moveTo>
                <a:cubicBezTo>
                  <a:pt x="9814470" y="3548461"/>
                  <a:pt x="9814470" y="3548461"/>
                  <a:pt x="9813979" y="3551924"/>
                </a:cubicBezTo>
                <a:cubicBezTo>
                  <a:pt x="9813979" y="3551924"/>
                  <a:pt x="9824266" y="3553019"/>
                  <a:pt x="9824266" y="3553019"/>
                </a:cubicBezTo>
                <a:cubicBezTo>
                  <a:pt x="9824757" y="3549556"/>
                  <a:pt x="9814470" y="3548461"/>
                  <a:pt x="9814962" y="3544997"/>
                </a:cubicBezTo>
                <a:close/>
                <a:moveTo>
                  <a:pt x="9315885" y="3544640"/>
                </a:moveTo>
                <a:cubicBezTo>
                  <a:pt x="9315434" y="3547815"/>
                  <a:pt x="9294881" y="3555296"/>
                  <a:pt x="9313182" y="3563691"/>
                </a:cubicBezTo>
                <a:cubicBezTo>
                  <a:pt x="9312732" y="3566866"/>
                  <a:pt x="9303129" y="3565845"/>
                  <a:pt x="9302680" y="3569020"/>
                </a:cubicBezTo>
                <a:cubicBezTo>
                  <a:pt x="9302680" y="3569020"/>
                  <a:pt x="9302680" y="3569020"/>
                  <a:pt x="9312281" y="3570041"/>
                </a:cubicBezTo>
                <a:cubicBezTo>
                  <a:pt x="9312732" y="3566866"/>
                  <a:pt x="9312732" y="3566866"/>
                  <a:pt x="9322333" y="3567887"/>
                </a:cubicBezTo>
                <a:cubicBezTo>
                  <a:pt x="9322333" y="3567887"/>
                  <a:pt x="9322783" y="3564712"/>
                  <a:pt x="9322783" y="3564712"/>
                </a:cubicBezTo>
                <a:cubicBezTo>
                  <a:pt x="9332384" y="3565733"/>
                  <a:pt x="9333285" y="3559383"/>
                  <a:pt x="9343337" y="3557230"/>
                </a:cubicBezTo>
                <a:cubicBezTo>
                  <a:pt x="9334186" y="3553032"/>
                  <a:pt x="9335087" y="3546683"/>
                  <a:pt x="9315885" y="3544640"/>
                </a:cubicBezTo>
                <a:close/>
                <a:moveTo>
                  <a:pt x="9776751" y="3544447"/>
                </a:moveTo>
                <a:cubicBezTo>
                  <a:pt x="9776751" y="3544447"/>
                  <a:pt x="9776259" y="3547911"/>
                  <a:pt x="9776259" y="3547911"/>
                </a:cubicBezTo>
                <a:cubicBezTo>
                  <a:pt x="9776259" y="3547911"/>
                  <a:pt x="9784833" y="3548823"/>
                  <a:pt x="9784833" y="3548823"/>
                </a:cubicBezTo>
                <a:cubicBezTo>
                  <a:pt x="9784833" y="3548823"/>
                  <a:pt x="9784833" y="3548823"/>
                  <a:pt x="9793405" y="3549736"/>
                </a:cubicBezTo>
                <a:cubicBezTo>
                  <a:pt x="9793896" y="3546272"/>
                  <a:pt x="9785325" y="3545360"/>
                  <a:pt x="9785325" y="3545360"/>
                </a:cubicBezTo>
                <a:cubicBezTo>
                  <a:pt x="9785325" y="3545360"/>
                  <a:pt x="9776751" y="3544447"/>
                  <a:pt x="9776751" y="3544447"/>
                </a:cubicBezTo>
                <a:close/>
                <a:moveTo>
                  <a:pt x="9327386" y="3538830"/>
                </a:moveTo>
                <a:cubicBezTo>
                  <a:pt x="9326893" y="3542293"/>
                  <a:pt x="9326893" y="3542293"/>
                  <a:pt x="9317748" y="3541321"/>
                </a:cubicBezTo>
                <a:cubicBezTo>
                  <a:pt x="9326893" y="3542293"/>
                  <a:pt x="9326401" y="3545758"/>
                  <a:pt x="9336036" y="3543266"/>
                </a:cubicBezTo>
                <a:cubicBezTo>
                  <a:pt x="9335545" y="3546731"/>
                  <a:pt x="9335545" y="3546731"/>
                  <a:pt x="9335545" y="3546731"/>
                </a:cubicBezTo>
                <a:cubicBezTo>
                  <a:pt x="9344688" y="3547703"/>
                  <a:pt x="9344688" y="3547703"/>
                  <a:pt x="9344688" y="3547703"/>
                </a:cubicBezTo>
                <a:cubicBezTo>
                  <a:pt x="9345179" y="3544239"/>
                  <a:pt x="9345179" y="3544239"/>
                  <a:pt x="9345179" y="3544239"/>
                </a:cubicBezTo>
                <a:cubicBezTo>
                  <a:pt x="9336036" y="3543266"/>
                  <a:pt x="9336036" y="3543266"/>
                  <a:pt x="9336036" y="3543266"/>
                </a:cubicBezTo>
                <a:cubicBezTo>
                  <a:pt x="9336036" y="3543266"/>
                  <a:pt x="9336527" y="3539803"/>
                  <a:pt x="9336527" y="3539803"/>
                </a:cubicBezTo>
                <a:cubicBezTo>
                  <a:pt x="9327386" y="3538830"/>
                  <a:pt x="9327386" y="3538830"/>
                  <a:pt x="9327386" y="3538830"/>
                </a:cubicBezTo>
                <a:close/>
                <a:moveTo>
                  <a:pt x="9856664" y="3537895"/>
                </a:moveTo>
                <a:cubicBezTo>
                  <a:pt x="9853257" y="3536894"/>
                  <a:pt x="9847930" y="3536491"/>
                  <a:pt x="9843703" y="3538679"/>
                </a:cubicBezTo>
                <a:cubicBezTo>
                  <a:pt x="9851295" y="3540365"/>
                  <a:pt x="9855796" y="3540844"/>
                  <a:pt x="9858101" y="3540705"/>
                </a:cubicBezTo>
                <a:cubicBezTo>
                  <a:pt x="9861557" y="3540496"/>
                  <a:pt x="9860070" y="3538896"/>
                  <a:pt x="9856664" y="3537895"/>
                </a:cubicBezTo>
                <a:close/>
                <a:moveTo>
                  <a:pt x="9248682" y="3537489"/>
                </a:moveTo>
                <a:cubicBezTo>
                  <a:pt x="9243333" y="3538384"/>
                  <a:pt x="9243231" y="3539107"/>
                  <a:pt x="9244415" y="3539964"/>
                </a:cubicBezTo>
                <a:cubicBezTo>
                  <a:pt x="9245596" y="3540823"/>
                  <a:pt x="9248067" y="3541819"/>
                  <a:pt x="9247862" y="3543263"/>
                </a:cubicBezTo>
                <a:cubicBezTo>
                  <a:pt x="9258148" y="3544356"/>
                  <a:pt x="9258148" y="3544356"/>
                  <a:pt x="9278720" y="3546545"/>
                </a:cubicBezTo>
                <a:cubicBezTo>
                  <a:pt x="9279131" y="3543659"/>
                  <a:pt x="9268435" y="3545451"/>
                  <a:pt x="9269255" y="3539677"/>
                </a:cubicBezTo>
                <a:cubicBezTo>
                  <a:pt x="9258967" y="3538583"/>
                  <a:pt x="9248682" y="3537489"/>
                  <a:pt x="9248682" y="3537489"/>
                </a:cubicBezTo>
                <a:close/>
                <a:moveTo>
                  <a:pt x="9290110" y="3535279"/>
                </a:moveTo>
                <a:cubicBezTo>
                  <a:pt x="9288979" y="3535574"/>
                  <a:pt x="9288863" y="3536391"/>
                  <a:pt x="9288632" y="3538027"/>
                </a:cubicBezTo>
                <a:cubicBezTo>
                  <a:pt x="9288632" y="3538027"/>
                  <a:pt x="9288168" y="3541299"/>
                  <a:pt x="9288168" y="3541299"/>
                </a:cubicBezTo>
                <a:cubicBezTo>
                  <a:pt x="9288168" y="3541299"/>
                  <a:pt x="9287703" y="3544571"/>
                  <a:pt x="9287703" y="3544571"/>
                </a:cubicBezTo>
                <a:cubicBezTo>
                  <a:pt x="9283185" y="3545750"/>
                  <a:pt x="9282838" y="3548204"/>
                  <a:pt x="9283619" y="3550363"/>
                </a:cubicBezTo>
                <a:cubicBezTo>
                  <a:pt x="9284400" y="3552521"/>
                  <a:pt x="9286310" y="3554385"/>
                  <a:pt x="9286310" y="3554385"/>
                </a:cubicBezTo>
                <a:cubicBezTo>
                  <a:pt x="9295348" y="3552026"/>
                  <a:pt x="9295811" y="3548755"/>
                  <a:pt x="9295811" y="3548755"/>
                </a:cubicBezTo>
                <a:cubicBezTo>
                  <a:pt x="9295811" y="3548755"/>
                  <a:pt x="9296277" y="3545483"/>
                  <a:pt x="9287703" y="3544571"/>
                </a:cubicBezTo>
                <a:cubicBezTo>
                  <a:pt x="9296277" y="3545483"/>
                  <a:pt x="9296740" y="3542211"/>
                  <a:pt x="9296740" y="3542211"/>
                </a:cubicBezTo>
                <a:cubicBezTo>
                  <a:pt x="9296740" y="3542211"/>
                  <a:pt x="9297205" y="3538939"/>
                  <a:pt x="9297205" y="3538939"/>
                </a:cubicBezTo>
                <a:cubicBezTo>
                  <a:pt x="9297205" y="3538939"/>
                  <a:pt x="9297205" y="3538939"/>
                  <a:pt x="9297668" y="3535668"/>
                </a:cubicBezTo>
                <a:cubicBezTo>
                  <a:pt x="9293382" y="3535212"/>
                  <a:pt x="9291239" y="3534985"/>
                  <a:pt x="9290110" y="3535279"/>
                </a:cubicBezTo>
                <a:close/>
                <a:moveTo>
                  <a:pt x="9730058" y="3530103"/>
                </a:moveTo>
                <a:cubicBezTo>
                  <a:pt x="9730058" y="3530103"/>
                  <a:pt x="9730058" y="3530103"/>
                  <a:pt x="9729621" y="3533182"/>
                </a:cubicBezTo>
                <a:cubicBezTo>
                  <a:pt x="9729621" y="3533182"/>
                  <a:pt x="9739220" y="3534204"/>
                  <a:pt x="9739220" y="3534204"/>
                </a:cubicBezTo>
                <a:cubicBezTo>
                  <a:pt x="9748385" y="3538305"/>
                  <a:pt x="9747947" y="3541384"/>
                  <a:pt x="9757549" y="3542406"/>
                </a:cubicBezTo>
                <a:cubicBezTo>
                  <a:pt x="9757986" y="3539327"/>
                  <a:pt x="9767587" y="3540348"/>
                  <a:pt x="9777188" y="3541369"/>
                </a:cubicBezTo>
                <a:cubicBezTo>
                  <a:pt x="9777624" y="3538290"/>
                  <a:pt x="9777624" y="3538290"/>
                  <a:pt x="9778062" y="3535211"/>
                </a:cubicBezTo>
                <a:cubicBezTo>
                  <a:pt x="9768025" y="3537269"/>
                  <a:pt x="9758423" y="3536248"/>
                  <a:pt x="9748822" y="3535225"/>
                </a:cubicBezTo>
                <a:cubicBezTo>
                  <a:pt x="9739658" y="3531125"/>
                  <a:pt x="9739658" y="3531125"/>
                  <a:pt x="9739658" y="3531125"/>
                </a:cubicBezTo>
                <a:cubicBezTo>
                  <a:pt x="9730058" y="3530103"/>
                  <a:pt x="9730058" y="3530103"/>
                  <a:pt x="9730058" y="3530103"/>
                </a:cubicBezTo>
                <a:close/>
                <a:moveTo>
                  <a:pt x="9201168" y="3528918"/>
                </a:moveTo>
                <a:cubicBezTo>
                  <a:pt x="9200731" y="3531997"/>
                  <a:pt x="9190007" y="3533982"/>
                  <a:pt x="9189569" y="3537060"/>
                </a:cubicBezTo>
                <a:cubicBezTo>
                  <a:pt x="9199858" y="3538154"/>
                  <a:pt x="9199858" y="3538154"/>
                  <a:pt x="9210579" y="3536170"/>
                </a:cubicBezTo>
                <a:cubicBezTo>
                  <a:pt x="9210579" y="3536170"/>
                  <a:pt x="9220868" y="3537264"/>
                  <a:pt x="9220868" y="3537264"/>
                </a:cubicBezTo>
                <a:cubicBezTo>
                  <a:pt x="9231590" y="3535279"/>
                  <a:pt x="9211453" y="3530011"/>
                  <a:pt x="9211016" y="3533091"/>
                </a:cubicBezTo>
                <a:cubicBezTo>
                  <a:pt x="9200731" y="3531997"/>
                  <a:pt x="9211453" y="3530011"/>
                  <a:pt x="9201168" y="3528918"/>
                </a:cubicBezTo>
                <a:close/>
                <a:moveTo>
                  <a:pt x="8922988" y="3527576"/>
                </a:moveTo>
                <a:cubicBezTo>
                  <a:pt x="8918324" y="3530065"/>
                  <a:pt x="8920400" y="3533184"/>
                  <a:pt x="8915958" y="3529479"/>
                </a:cubicBezTo>
                <a:cubicBezTo>
                  <a:pt x="8919819" y="3538249"/>
                  <a:pt x="8919664" y="3548106"/>
                  <a:pt x="8927186" y="3554659"/>
                </a:cubicBezTo>
                <a:cubicBezTo>
                  <a:pt x="8927544" y="3555790"/>
                  <a:pt x="8927544" y="3555790"/>
                  <a:pt x="8927544" y="3555790"/>
                </a:cubicBezTo>
                <a:cubicBezTo>
                  <a:pt x="8925602" y="3559997"/>
                  <a:pt x="8930759" y="3565963"/>
                  <a:pt x="8933192" y="3570212"/>
                </a:cubicBezTo>
                <a:cubicBezTo>
                  <a:pt x="8936206" y="3569396"/>
                  <a:pt x="8938215" y="3568852"/>
                  <a:pt x="8941228" y="3568036"/>
                </a:cubicBezTo>
                <a:cubicBezTo>
                  <a:pt x="8941517" y="3565503"/>
                  <a:pt x="8940535" y="3562395"/>
                  <a:pt x="8938890" y="3559774"/>
                </a:cubicBezTo>
                <a:cubicBezTo>
                  <a:pt x="8937242" y="3557151"/>
                  <a:pt x="8934933" y="3555016"/>
                  <a:pt x="8932565" y="3554430"/>
                </a:cubicBezTo>
                <a:cubicBezTo>
                  <a:pt x="8932209" y="3553300"/>
                  <a:pt x="8932209" y="3553300"/>
                  <a:pt x="8932209" y="3553300"/>
                </a:cubicBezTo>
                <a:cubicBezTo>
                  <a:pt x="8937453" y="3545744"/>
                  <a:pt x="8921472" y="3536576"/>
                  <a:pt x="8922988" y="3527576"/>
                </a:cubicBezTo>
                <a:close/>
                <a:moveTo>
                  <a:pt x="10002098" y="3526230"/>
                </a:moveTo>
                <a:cubicBezTo>
                  <a:pt x="10002098" y="3526230"/>
                  <a:pt x="10001606" y="3529694"/>
                  <a:pt x="10001606" y="3529694"/>
                </a:cubicBezTo>
                <a:cubicBezTo>
                  <a:pt x="10012385" y="3527324"/>
                  <a:pt x="10002098" y="3526230"/>
                  <a:pt x="10002098" y="3526230"/>
                </a:cubicBezTo>
                <a:close/>
                <a:moveTo>
                  <a:pt x="9913007" y="3526128"/>
                </a:moveTo>
                <a:cubicBezTo>
                  <a:pt x="9893348" y="3527317"/>
                  <a:pt x="9891972" y="3537016"/>
                  <a:pt x="9881453" y="3542461"/>
                </a:cubicBezTo>
                <a:cubicBezTo>
                  <a:pt x="9890595" y="3546715"/>
                  <a:pt x="9889677" y="3553181"/>
                  <a:pt x="9918022" y="3559479"/>
                </a:cubicBezTo>
                <a:cubicBezTo>
                  <a:pt x="9918480" y="3556246"/>
                  <a:pt x="9908879" y="3555225"/>
                  <a:pt x="9908879" y="3555225"/>
                </a:cubicBezTo>
                <a:cubicBezTo>
                  <a:pt x="9909338" y="3551991"/>
                  <a:pt x="9919855" y="3546547"/>
                  <a:pt x="9920315" y="3543314"/>
                </a:cubicBezTo>
                <a:cubicBezTo>
                  <a:pt x="9931291" y="3534637"/>
                  <a:pt x="9922149" y="3530383"/>
                  <a:pt x="9913007" y="3526128"/>
                </a:cubicBezTo>
                <a:close/>
                <a:moveTo>
                  <a:pt x="9400748" y="3519348"/>
                </a:moveTo>
                <a:lnTo>
                  <a:pt x="9379276" y="3524719"/>
                </a:lnTo>
                <a:lnTo>
                  <a:pt x="9378826" y="3527895"/>
                </a:lnTo>
                <a:cubicBezTo>
                  <a:pt x="9398027" y="3529938"/>
                  <a:pt x="9408079" y="3527784"/>
                  <a:pt x="9426830" y="3533002"/>
                </a:cubicBezTo>
                <a:cubicBezTo>
                  <a:pt x="9427280" y="3529826"/>
                  <a:pt x="9427280" y="3529826"/>
                  <a:pt x="9427731" y="3526652"/>
                </a:cubicBezTo>
                <a:cubicBezTo>
                  <a:pt x="9418581" y="3522455"/>
                  <a:pt x="9409204" y="3519846"/>
                  <a:pt x="9400748" y="3519348"/>
                </a:cubicBezTo>
                <a:close/>
                <a:moveTo>
                  <a:pt x="9738717" y="3518132"/>
                </a:moveTo>
                <a:cubicBezTo>
                  <a:pt x="9731859" y="3517402"/>
                  <a:pt x="9731859" y="3517402"/>
                  <a:pt x="9731449" y="3520288"/>
                </a:cubicBezTo>
                <a:cubicBezTo>
                  <a:pt x="9731449" y="3520288"/>
                  <a:pt x="9731449" y="3520288"/>
                  <a:pt x="9731039" y="3523175"/>
                </a:cubicBezTo>
                <a:cubicBezTo>
                  <a:pt x="9731449" y="3520288"/>
                  <a:pt x="9738307" y="3521019"/>
                  <a:pt x="9738717" y="3518132"/>
                </a:cubicBezTo>
                <a:close/>
                <a:moveTo>
                  <a:pt x="9759782" y="3516857"/>
                </a:moveTo>
                <a:cubicBezTo>
                  <a:pt x="9759782" y="3516857"/>
                  <a:pt x="9759782" y="3516857"/>
                  <a:pt x="9759372" y="3519743"/>
                </a:cubicBezTo>
                <a:cubicBezTo>
                  <a:pt x="9768518" y="3520716"/>
                  <a:pt x="9777251" y="3524577"/>
                  <a:pt x="9777251" y="3524577"/>
                </a:cubicBezTo>
                <a:cubicBezTo>
                  <a:pt x="9787212" y="3519775"/>
                  <a:pt x="9768926" y="3517830"/>
                  <a:pt x="9759782" y="3516857"/>
                </a:cubicBezTo>
                <a:close/>
                <a:moveTo>
                  <a:pt x="6522447" y="3516834"/>
                </a:moveTo>
                <a:cubicBezTo>
                  <a:pt x="6522210" y="3517487"/>
                  <a:pt x="6521623" y="3518403"/>
                  <a:pt x="6521327" y="3519218"/>
                </a:cubicBezTo>
                <a:cubicBezTo>
                  <a:pt x="6521030" y="3520036"/>
                  <a:pt x="6521025" y="3520754"/>
                  <a:pt x="6521949" y="3521016"/>
                </a:cubicBezTo>
                <a:cubicBezTo>
                  <a:pt x="6522423" y="3519710"/>
                  <a:pt x="6525198" y="3520493"/>
                  <a:pt x="6525673" y="3519186"/>
                </a:cubicBezTo>
                <a:cubicBezTo>
                  <a:pt x="6523823" y="3518663"/>
                  <a:pt x="6524297" y="3517356"/>
                  <a:pt x="6522447" y="3516834"/>
                </a:cubicBezTo>
                <a:close/>
                <a:moveTo>
                  <a:pt x="9761092" y="3507621"/>
                </a:moveTo>
                <a:lnTo>
                  <a:pt x="9764975" y="3508947"/>
                </a:lnTo>
                <a:lnTo>
                  <a:pt x="9764785" y="3509185"/>
                </a:lnTo>
                <a:cubicBezTo>
                  <a:pt x="9763418" y="3509625"/>
                  <a:pt x="9760763" y="3509930"/>
                  <a:pt x="9760763" y="3509930"/>
                </a:cubicBezTo>
                <a:cubicBezTo>
                  <a:pt x="9771052" y="3511025"/>
                  <a:pt x="9771052" y="3511025"/>
                  <a:pt x="9771052" y="3511025"/>
                </a:cubicBezTo>
                <a:cubicBezTo>
                  <a:pt x="9771052" y="3511025"/>
                  <a:pt x="9768562" y="3510173"/>
                  <a:pt x="9766072" y="3509322"/>
                </a:cubicBezTo>
                <a:lnTo>
                  <a:pt x="9764975" y="3508947"/>
                </a:lnTo>
                <a:lnTo>
                  <a:pt x="9765381" y="3508443"/>
                </a:lnTo>
                <a:cubicBezTo>
                  <a:pt x="9764930" y="3508175"/>
                  <a:pt x="9763665" y="3507894"/>
                  <a:pt x="9761092" y="3507621"/>
                </a:cubicBezTo>
                <a:close/>
                <a:moveTo>
                  <a:pt x="9878622" y="3507233"/>
                </a:moveTo>
                <a:cubicBezTo>
                  <a:pt x="9878195" y="3510235"/>
                  <a:pt x="9878195" y="3510235"/>
                  <a:pt x="9877769" y="3513236"/>
                </a:cubicBezTo>
                <a:cubicBezTo>
                  <a:pt x="9877769" y="3513236"/>
                  <a:pt x="9887200" y="3514240"/>
                  <a:pt x="9887200" y="3514240"/>
                </a:cubicBezTo>
                <a:cubicBezTo>
                  <a:pt x="9877344" y="3516239"/>
                  <a:pt x="9877344" y="3516239"/>
                  <a:pt x="9867913" y="3515235"/>
                </a:cubicBezTo>
                <a:cubicBezTo>
                  <a:pt x="9867487" y="3518237"/>
                  <a:pt x="9867487" y="3518237"/>
                  <a:pt x="9867062" y="3521239"/>
                </a:cubicBezTo>
                <a:cubicBezTo>
                  <a:pt x="9876491" y="3522243"/>
                  <a:pt x="9886348" y="3520244"/>
                  <a:pt x="9895777" y="3521247"/>
                </a:cubicBezTo>
                <a:cubicBezTo>
                  <a:pt x="9896201" y="3518245"/>
                  <a:pt x="9896201" y="3518245"/>
                  <a:pt x="9905633" y="3519248"/>
                </a:cubicBezTo>
                <a:cubicBezTo>
                  <a:pt x="9906059" y="3516246"/>
                  <a:pt x="9906484" y="3513244"/>
                  <a:pt x="9906911" y="3510243"/>
                </a:cubicBezTo>
                <a:cubicBezTo>
                  <a:pt x="9897480" y="3509239"/>
                  <a:pt x="9887625" y="3511238"/>
                  <a:pt x="9878622" y="3507233"/>
                </a:cubicBezTo>
                <a:close/>
                <a:moveTo>
                  <a:pt x="9350585" y="3506137"/>
                </a:moveTo>
                <a:cubicBezTo>
                  <a:pt x="9350585" y="3506137"/>
                  <a:pt x="9350585" y="3506137"/>
                  <a:pt x="9350175" y="3509024"/>
                </a:cubicBezTo>
                <a:cubicBezTo>
                  <a:pt x="9350175" y="3509024"/>
                  <a:pt x="9349765" y="3511910"/>
                  <a:pt x="9349765" y="3511910"/>
                </a:cubicBezTo>
                <a:cubicBezTo>
                  <a:pt x="9350175" y="3509024"/>
                  <a:pt x="9360873" y="3507232"/>
                  <a:pt x="9350585" y="3506137"/>
                </a:cubicBezTo>
                <a:close/>
                <a:moveTo>
                  <a:pt x="9625563" y="3506094"/>
                </a:moveTo>
                <a:cubicBezTo>
                  <a:pt x="9625563" y="3506094"/>
                  <a:pt x="9625563" y="3506094"/>
                  <a:pt x="9625237" y="3508402"/>
                </a:cubicBezTo>
                <a:cubicBezTo>
                  <a:pt x="9625237" y="3508402"/>
                  <a:pt x="9635852" y="3507188"/>
                  <a:pt x="9625563" y="3506094"/>
                </a:cubicBezTo>
                <a:close/>
                <a:moveTo>
                  <a:pt x="9440317" y="3499275"/>
                </a:moveTo>
                <a:cubicBezTo>
                  <a:pt x="9435828" y="3500263"/>
                  <a:pt x="9435725" y="3500985"/>
                  <a:pt x="9436694" y="3501820"/>
                </a:cubicBezTo>
                <a:cubicBezTo>
                  <a:pt x="9437663" y="3502655"/>
                  <a:pt x="9439703" y="3503604"/>
                  <a:pt x="9439498" y="3505048"/>
                </a:cubicBezTo>
                <a:cubicBezTo>
                  <a:pt x="9439498" y="3505048"/>
                  <a:pt x="9448479" y="3503074"/>
                  <a:pt x="9448479" y="3503074"/>
                </a:cubicBezTo>
                <a:cubicBezTo>
                  <a:pt x="9440317" y="3499275"/>
                  <a:pt x="9440317" y="3499275"/>
                  <a:pt x="9440317" y="3499275"/>
                </a:cubicBezTo>
                <a:close/>
                <a:moveTo>
                  <a:pt x="9225962" y="3495221"/>
                </a:moveTo>
                <a:cubicBezTo>
                  <a:pt x="9225511" y="3498397"/>
                  <a:pt x="9222817" y="3500527"/>
                  <a:pt x="9221355" y="3502386"/>
                </a:cubicBezTo>
                <a:cubicBezTo>
                  <a:pt x="9219895" y="3504245"/>
                  <a:pt x="9219669" y="3505833"/>
                  <a:pt x="9224161" y="3507923"/>
                </a:cubicBezTo>
                <a:cubicBezTo>
                  <a:pt x="9233589" y="3508926"/>
                  <a:pt x="9240774" y="3508885"/>
                  <a:pt x="9245658" y="3508196"/>
                </a:cubicBezTo>
                <a:cubicBezTo>
                  <a:pt x="9250540" y="3507507"/>
                  <a:pt x="9253124" y="3506170"/>
                  <a:pt x="9253350" y="3504583"/>
                </a:cubicBezTo>
                <a:cubicBezTo>
                  <a:pt x="9244370" y="3500404"/>
                  <a:pt x="9235392" y="3496224"/>
                  <a:pt x="9225962" y="3495221"/>
                </a:cubicBezTo>
                <a:close/>
                <a:moveTo>
                  <a:pt x="9898916" y="3492983"/>
                </a:moveTo>
                <a:cubicBezTo>
                  <a:pt x="9888191" y="3494967"/>
                  <a:pt x="9887754" y="3498046"/>
                  <a:pt x="9887317" y="3501125"/>
                </a:cubicBezTo>
                <a:cubicBezTo>
                  <a:pt x="9897605" y="3502220"/>
                  <a:pt x="9897605" y="3502220"/>
                  <a:pt x="9907893" y="3503314"/>
                </a:cubicBezTo>
                <a:cubicBezTo>
                  <a:pt x="9907893" y="3503314"/>
                  <a:pt x="9918616" y="3501330"/>
                  <a:pt x="9919051" y="3498251"/>
                </a:cubicBezTo>
                <a:cubicBezTo>
                  <a:pt x="9908767" y="3497156"/>
                  <a:pt x="9898479" y="3496062"/>
                  <a:pt x="9898916" y="3492983"/>
                </a:cubicBezTo>
                <a:close/>
                <a:moveTo>
                  <a:pt x="9403010" y="3488274"/>
                </a:moveTo>
                <a:cubicBezTo>
                  <a:pt x="9398212" y="3489375"/>
                  <a:pt x="9393529" y="3489683"/>
                  <a:pt x="9391073" y="3490630"/>
                </a:cubicBezTo>
                <a:cubicBezTo>
                  <a:pt x="9388619" y="3491577"/>
                  <a:pt x="9388395" y="3493165"/>
                  <a:pt x="9392516" y="3496827"/>
                </a:cubicBezTo>
                <a:cubicBezTo>
                  <a:pt x="9392516" y="3496827"/>
                  <a:pt x="9401659" y="3497800"/>
                  <a:pt x="9410351" y="3501948"/>
                </a:cubicBezTo>
                <a:cubicBezTo>
                  <a:pt x="9401659" y="3497800"/>
                  <a:pt x="9411704" y="3492421"/>
                  <a:pt x="9403010" y="3488274"/>
                </a:cubicBezTo>
                <a:close/>
                <a:moveTo>
                  <a:pt x="9725964" y="3480442"/>
                </a:moveTo>
                <a:cubicBezTo>
                  <a:pt x="9725964" y="3480442"/>
                  <a:pt x="9725514" y="3483618"/>
                  <a:pt x="9725514" y="3483618"/>
                </a:cubicBezTo>
                <a:cubicBezTo>
                  <a:pt x="9715463" y="3485770"/>
                  <a:pt x="9723712" y="3496317"/>
                  <a:pt x="9713660" y="3498471"/>
                </a:cubicBezTo>
                <a:cubicBezTo>
                  <a:pt x="9723261" y="3499493"/>
                  <a:pt x="9723261" y="3499493"/>
                  <a:pt x="9732412" y="3503690"/>
                </a:cubicBezTo>
                <a:cubicBezTo>
                  <a:pt x="9732412" y="3503690"/>
                  <a:pt x="9722361" y="3505844"/>
                  <a:pt x="9722361" y="3505844"/>
                </a:cubicBezTo>
                <a:cubicBezTo>
                  <a:pt x="9731962" y="3506866"/>
                  <a:pt x="9731962" y="3506866"/>
                  <a:pt x="9731962" y="3506866"/>
                </a:cubicBezTo>
                <a:cubicBezTo>
                  <a:pt x="9741564" y="3507887"/>
                  <a:pt x="9751614" y="3505733"/>
                  <a:pt x="9761215" y="3506754"/>
                </a:cubicBezTo>
                <a:cubicBezTo>
                  <a:pt x="9762567" y="3497229"/>
                  <a:pt x="9723261" y="3499493"/>
                  <a:pt x="9734213" y="3490988"/>
                </a:cubicBezTo>
                <a:cubicBezTo>
                  <a:pt x="9734213" y="3490988"/>
                  <a:pt x="9743815" y="3492010"/>
                  <a:pt x="9743815" y="3492010"/>
                </a:cubicBezTo>
                <a:cubicBezTo>
                  <a:pt x="9743815" y="3492010"/>
                  <a:pt x="9743815" y="3492010"/>
                  <a:pt x="9744266" y="3488835"/>
                </a:cubicBezTo>
                <a:cubicBezTo>
                  <a:pt x="9744266" y="3488835"/>
                  <a:pt x="9734664" y="3487814"/>
                  <a:pt x="9734664" y="3487814"/>
                </a:cubicBezTo>
                <a:cubicBezTo>
                  <a:pt x="9734664" y="3487814"/>
                  <a:pt x="9725065" y="3486792"/>
                  <a:pt x="9725514" y="3483618"/>
                </a:cubicBezTo>
                <a:cubicBezTo>
                  <a:pt x="9725514" y="3483618"/>
                  <a:pt x="9735115" y="3484639"/>
                  <a:pt x="9735115" y="3484639"/>
                </a:cubicBezTo>
                <a:cubicBezTo>
                  <a:pt x="9735115" y="3484639"/>
                  <a:pt x="9735565" y="3481464"/>
                  <a:pt x="9735565" y="3481464"/>
                </a:cubicBezTo>
                <a:cubicBezTo>
                  <a:pt x="9725964" y="3480442"/>
                  <a:pt x="9725964" y="3480442"/>
                  <a:pt x="9725964" y="3480442"/>
                </a:cubicBezTo>
                <a:close/>
                <a:moveTo>
                  <a:pt x="9219153" y="3475744"/>
                </a:moveTo>
                <a:cubicBezTo>
                  <a:pt x="9218715" y="3478824"/>
                  <a:pt x="9215924" y="3480089"/>
                  <a:pt x="9214476" y="3481107"/>
                </a:cubicBezTo>
                <a:cubicBezTo>
                  <a:pt x="9213025" y="3482124"/>
                  <a:pt x="9212915" y="3482894"/>
                  <a:pt x="9217841" y="3484981"/>
                </a:cubicBezTo>
                <a:cubicBezTo>
                  <a:pt x="9222985" y="3485528"/>
                  <a:pt x="9228129" y="3486075"/>
                  <a:pt x="9232095" y="3485716"/>
                </a:cubicBezTo>
                <a:cubicBezTo>
                  <a:pt x="9236063" y="3485357"/>
                  <a:pt x="9238852" y="3484091"/>
                  <a:pt x="9239290" y="3481012"/>
                </a:cubicBezTo>
                <a:cubicBezTo>
                  <a:pt x="9228566" y="3482997"/>
                  <a:pt x="9229441" y="3476838"/>
                  <a:pt x="9219153" y="3475744"/>
                </a:cubicBezTo>
                <a:close/>
                <a:moveTo>
                  <a:pt x="9980652" y="3468861"/>
                </a:moveTo>
                <a:cubicBezTo>
                  <a:pt x="9980652" y="3468861"/>
                  <a:pt x="9971588" y="3471414"/>
                  <a:pt x="9971588" y="3471414"/>
                </a:cubicBezTo>
                <a:cubicBezTo>
                  <a:pt x="9980161" y="3472325"/>
                  <a:pt x="9979669" y="3475790"/>
                  <a:pt x="9988734" y="3473238"/>
                </a:cubicBezTo>
                <a:cubicBezTo>
                  <a:pt x="9988734" y="3473238"/>
                  <a:pt x="9980652" y="3468861"/>
                  <a:pt x="9980652" y="3468861"/>
                </a:cubicBezTo>
                <a:close/>
                <a:moveTo>
                  <a:pt x="6553117" y="3464329"/>
                </a:moveTo>
                <a:cubicBezTo>
                  <a:pt x="6549055" y="3462424"/>
                  <a:pt x="6546508" y="3464352"/>
                  <a:pt x="6545450" y="3467269"/>
                </a:cubicBezTo>
                <a:cubicBezTo>
                  <a:pt x="6544391" y="3470186"/>
                  <a:pt x="6544823" y="3474089"/>
                  <a:pt x="6546720" y="3476138"/>
                </a:cubicBezTo>
                <a:cubicBezTo>
                  <a:pt x="6550091" y="3475578"/>
                  <a:pt x="6555454" y="3469528"/>
                  <a:pt x="6553117" y="3464329"/>
                </a:cubicBezTo>
                <a:close/>
                <a:moveTo>
                  <a:pt x="9864803" y="3463568"/>
                </a:moveTo>
                <a:cubicBezTo>
                  <a:pt x="9859441" y="3464560"/>
                  <a:pt x="9859224" y="3466100"/>
                  <a:pt x="9861575" y="3467913"/>
                </a:cubicBezTo>
                <a:cubicBezTo>
                  <a:pt x="9863928" y="3469725"/>
                  <a:pt x="9868853" y="3471813"/>
                  <a:pt x="9873777" y="3473899"/>
                </a:cubicBezTo>
                <a:cubicBezTo>
                  <a:pt x="9874652" y="3467741"/>
                  <a:pt x="9864366" y="3466647"/>
                  <a:pt x="9864803" y="3463568"/>
                </a:cubicBezTo>
                <a:close/>
                <a:moveTo>
                  <a:pt x="6520983" y="3461305"/>
                </a:moveTo>
                <a:cubicBezTo>
                  <a:pt x="6519293" y="3462313"/>
                  <a:pt x="6518687" y="3463071"/>
                  <a:pt x="6518667" y="3463576"/>
                </a:cubicBezTo>
                <a:cubicBezTo>
                  <a:pt x="6518642" y="3464335"/>
                  <a:pt x="6519937" y="3464527"/>
                  <a:pt x="6520881" y="3464149"/>
                </a:cubicBezTo>
                <a:cubicBezTo>
                  <a:pt x="6521825" y="3463771"/>
                  <a:pt x="6522417" y="3462823"/>
                  <a:pt x="6520983" y="3461305"/>
                </a:cubicBezTo>
                <a:close/>
                <a:moveTo>
                  <a:pt x="9855498" y="3455545"/>
                </a:moveTo>
                <a:cubicBezTo>
                  <a:pt x="9855252" y="3457277"/>
                  <a:pt x="9852434" y="3458736"/>
                  <a:pt x="9850963" y="3459897"/>
                </a:cubicBezTo>
                <a:cubicBezTo>
                  <a:pt x="9849493" y="3461060"/>
                  <a:pt x="9849369" y="3461926"/>
                  <a:pt x="9854515" y="3462474"/>
                </a:cubicBezTo>
                <a:cubicBezTo>
                  <a:pt x="9854515" y="3462474"/>
                  <a:pt x="9864800" y="3463568"/>
                  <a:pt x="9864800" y="3463568"/>
                </a:cubicBezTo>
                <a:cubicBezTo>
                  <a:pt x="9865293" y="3460104"/>
                  <a:pt x="9865784" y="3456640"/>
                  <a:pt x="9855498" y="3455545"/>
                </a:cubicBezTo>
                <a:close/>
                <a:moveTo>
                  <a:pt x="9741360" y="3450435"/>
                </a:moveTo>
                <a:cubicBezTo>
                  <a:pt x="9741360" y="3450435"/>
                  <a:pt x="9750821" y="3452759"/>
                  <a:pt x="9755689" y="3452948"/>
                </a:cubicBezTo>
                <a:cubicBezTo>
                  <a:pt x="9757312" y="3453010"/>
                  <a:pt x="9758423" y="3452836"/>
                  <a:pt x="9758506" y="3452258"/>
                </a:cubicBezTo>
                <a:cubicBezTo>
                  <a:pt x="9749934" y="3451346"/>
                  <a:pt x="9741360" y="3450435"/>
                  <a:pt x="9741360" y="3450435"/>
                </a:cubicBezTo>
                <a:close/>
                <a:moveTo>
                  <a:pt x="9250189" y="3450183"/>
                </a:moveTo>
                <a:cubicBezTo>
                  <a:pt x="9250129" y="3450616"/>
                  <a:pt x="9252148" y="3451711"/>
                  <a:pt x="9251903" y="3453443"/>
                </a:cubicBezTo>
                <a:cubicBezTo>
                  <a:pt x="9256189" y="3453899"/>
                  <a:pt x="9258332" y="3454128"/>
                  <a:pt x="9259465" y="3453808"/>
                </a:cubicBezTo>
                <a:cubicBezTo>
                  <a:pt x="9260598" y="3453489"/>
                  <a:pt x="9260721" y="3452624"/>
                  <a:pt x="9260968" y="3450892"/>
                </a:cubicBezTo>
                <a:cubicBezTo>
                  <a:pt x="9252393" y="3449979"/>
                  <a:pt x="9250251" y="3449752"/>
                  <a:pt x="9250189" y="3450183"/>
                </a:cubicBezTo>
                <a:close/>
                <a:moveTo>
                  <a:pt x="6538447" y="3448298"/>
                </a:moveTo>
                <a:cubicBezTo>
                  <a:pt x="6537950" y="3449669"/>
                  <a:pt x="6537451" y="3451043"/>
                  <a:pt x="6536953" y="3452415"/>
                </a:cubicBezTo>
                <a:cubicBezTo>
                  <a:pt x="6539479" y="3454641"/>
                  <a:pt x="6544992" y="3448633"/>
                  <a:pt x="6541470" y="3449152"/>
                </a:cubicBezTo>
                <a:cubicBezTo>
                  <a:pt x="6540973" y="3450524"/>
                  <a:pt x="6539455" y="3448582"/>
                  <a:pt x="6538447" y="3448298"/>
                </a:cubicBezTo>
                <a:close/>
                <a:moveTo>
                  <a:pt x="9877875" y="3445034"/>
                </a:moveTo>
                <a:cubicBezTo>
                  <a:pt x="9877428" y="3448168"/>
                  <a:pt x="9876984" y="3451302"/>
                  <a:pt x="9876984" y="3451302"/>
                </a:cubicBezTo>
                <a:cubicBezTo>
                  <a:pt x="9876984" y="3451302"/>
                  <a:pt x="9876539" y="3454434"/>
                  <a:pt x="9886414" y="3452305"/>
                </a:cubicBezTo>
                <a:cubicBezTo>
                  <a:pt x="9885969" y="3455437"/>
                  <a:pt x="9885969" y="3455437"/>
                  <a:pt x="9885969" y="3455437"/>
                </a:cubicBezTo>
                <a:cubicBezTo>
                  <a:pt x="9885969" y="3455437"/>
                  <a:pt x="9885525" y="3458572"/>
                  <a:pt x="9885525" y="3458572"/>
                </a:cubicBezTo>
                <a:cubicBezTo>
                  <a:pt x="9880588" y="3459637"/>
                  <a:pt x="9880254" y="3461989"/>
                  <a:pt x="9882335" y="3464198"/>
                </a:cubicBezTo>
                <a:cubicBezTo>
                  <a:pt x="9884412" y="3466409"/>
                  <a:pt x="9888906" y="3468477"/>
                  <a:pt x="9893621" y="3468977"/>
                </a:cubicBezTo>
                <a:cubicBezTo>
                  <a:pt x="9893621" y="3468977"/>
                  <a:pt x="9893621" y="3468977"/>
                  <a:pt x="9894065" y="3465844"/>
                </a:cubicBezTo>
                <a:cubicBezTo>
                  <a:pt x="9894065" y="3465844"/>
                  <a:pt x="9894955" y="3459576"/>
                  <a:pt x="9894955" y="3459576"/>
                </a:cubicBezTo>
                <a:cubicBezTo>
                  <a:pt x="9894955" y="3459576"/>
                  <a:pt x="9894955" y="3459576"/>
                  <a:pt x="9895400" y="3456441"/>
                </a:cubicBezTo>
                <a:cubicBezTo>
                  <a:pt x="9895400" y="3456441"/>
                  <a:pt x="9894955" y="3459576"/>
                  <a:pt x="9903938" y="3463714"/>
                </a:cubicBezTo>
                <a:cubicBezTo>
                  <a:pt x="9904382" y="3460580"/>
                  <a:pt x="9914257" y="3458448"/>
                  <a:pt x="9905272" y="3454310"/>
                </a:cubicBezTo>
                <a:cubicBezTo>
                  <a:pt x="9900559" y="3453809"/>
                  <a:pt x="9898312" y="3452775"/>
                  <a:pt x="9896011" y="3452133"/>
                </a:cubicBezTo>
                <a:cubicBezTo>
                  <a:pt x="9893709" y="3451490"/>
                  <a:pt x="9891352" y="3451239"/>
                  <a:pt x="9886414" y="3452305"/>
                </a:cubicBezTo>
                <a:cubicBezTo>
                  <a:pt x="9886414" y="3452305"/>
                  <a:pt x="9886859" y="3449171"/>
                  <a:pt x="9886859" y="3449171"/>
                </a:cubicBezTo>
                <a:cubicBezTo>
                  <a:pt x="9887303" y="3446037"/>
                  <a:pt x="9887303" y="3446037"/>
                  <a:pt x="9877875" y="3445034"/>
                </a:cubicBezTo>
                <a:close/>
                <a:moveTo>
                  <a:pt x="9819088" y="3442295"/>
                </a:moveTo>
                <a:cubicBezTo>
                  <a:pt x="9819088" y="3442295"/>
                  <a:pt x="9818679" y="3445182"/>
                  <a:pt x="9818271" y="3448068"/>
                </a:cubicBezTo>
                <a:cubicBezTo>
                  <a:pt x="9818679" y="3445182"/>
                  <a:pt x="9828967" y="3446277"/>
                  <a:pt x="9828967" y="3446277"/>
                </a:cubicBezTo>
                <a:cubicBezTo>
                  <a:pt x="9828967" y="3446277"/>
                  <a:pt x="9829377" y="3443390"/>
                  <a:pt x="9819088" y="3442295"/>
                </a:cubicBezTo>
                <a:close/>
                <a:moveTo>
                  <a:pt x="9253705" y="3440743"/>
                </a:moveTo>
                <a:cubicBezTo>
                  <a:pt x="9244722" y="3442717"/>
                  <a:pt x="9253296" y="3443629"/>
                  <a:pt x="9244313" y="3445604"/>
                </a:cubicBezTo>
                <a:cubicBezTo>
                  <a:pt x="9252885" y="3446515"/>
                  <a:pt x="9252885" y="3446515"/>
                  <a:pt x="9252885" y="3446515"/>
                </a:cubicBezTo>
                <a:cubicBezTo>
                  <a:pt x="9261459" y="3447427"/>
                  <a:pt x="9261868" y="3444541"/>
                  <a:pt x="9253705" y="3440743"/>
                </a:cubicBezTo>
                <a:close/>
                <a:moveTo>
                  <a:pt x="9390160" y="3435740"/>
                </a:moveTo>
                <a:cubicBezTo>
                  <a:pt x="9387638" y="3435875"/>
                  <a:pt x="9385061" y="3436406"/>
                  <a:pt x="9379907" y="3437469"/>
                </a:cubicBezTo>
                <a:cubicBezTo>
                  <a:pt x="9389764" y="3438518"/>
                  <a:pt x="9388863" y="3444868"/>
                  <a:pt x="9378556" y="3446994"/>
                </a:cubicBezTo>
                <a:cubicBezTo>
                  <a:pt x="9378556" y="3446994"/>
                  <a:pt x="9379006" y="3443819"/>
                  <a:pt x="9369146" y="3442770"/>
                </a:cubicBezTo>
                <a:cubicBezTo>
                  <a:pt x="9358387" y="3448072"/>
                  <a:pt x="9352444" y="3454692"/>
                  <a:pt x="9350256" y="3461308"/>
                </a:cubicBezTo>
                <a:cubicBezTo>
                  <a:pt x="9348066" y="3467924"/>
                  <a:pt x="9349629" y="3474537"/>
                  <a:pt x="9353882" y="3479824"/>
                </a:cubicBezTo>
                <a:cubicBezTo>
                  <a:pt x="9358699" y="3481143"/>
                  <a:pt x="9362395" y="3481536"/>
                  <a:pt x="9365385" y="3481400"/>
                </a:cubicBezTo>
                <a:cubicBezTo>
                  <a:pt x="9374357" y="3480995"/>
                  <a:pt x="9376966" y="3475834"/>
                  <a:pt x="9384358" y="3476621"/>
                </a:cubicBezTo>
                <a:cubicBezTo>
                  <a:pt x="9385260" y="3470271"/>
                  <a:pt x="9374951" y="3472396"/>
                  <a:pt x="9375401" y="3469222"/>
                </a:cubicBezTo>
                <a:cubicBezTo>
                  <a:pt x="9375853" y="3466046"/>
                  <a:pt x="9376303" y="3462871"/>
                  <a:pt x="9386161" y="3463919"/>
                </a:cubicBezTo>
                <a:cubicBezTo>
                  <a:pt x="9386161" y="3463919"/>
                  <a:pt x="9386161" y="3463919"/>
                  <a:pt x="9396019" y="3464968"/>
                </a:cubicBezTo>
                <a:cubicBezTo>
                  <a:pt x="9396019" y="3464968"/>
                  <a:pt x="9396469" y="3461792"/>
                  <a:pt x="9396469" y="3461792"/>
                </a:cubicBezTo>
                <a:cubicBezTo>
                  <a:pt x="9386611" y="3460744"/>
                  <a:pt x="9386611" y="3460744"/>
                  <a:pt x="9386611" y="3460744"/>
                </a:cubicBezTo>
                <a:cubicBezTo>
                  <a:pt x="9387061" y="3457569"/>
                  <a:pt x="9376753" y="3459695"/>
                  <a:pt x="9376753" y="3459695"/>
                </a:cubicBezTo>
                <a:cubicBezTo>
                  <a:pt x="9368244" y="3449120"/>
                  <a:pt x="9428296" y="3449064"/>
                  <a:pt x="9400074" y="3436391"/>
                </a:cubicBezTo>
                <a:cubicBezTo>
                  <a:pt x="9395144" y="3435867"/>
                  <a:pt x="9392680" y="3435605"/>
                  <a:pt x="9390160" y="3435740"/>
                </a:cubicBezTo>
                <a:close/>
                <a:moveTo>
                  <a:pt x="9845696" y="3432625"/>
                </a:moveTo>
                <a:cubicBezTo>
                  <a:pt x="9843497" y="3432782"/>
                  <a:pt x="9841245" y="3433323"/>
                  <a:pt x="9841028" y="3434863"/>
                </a:cubicBezTo>
                <a:cubicBezTo>
                  <a:pt x="9849601" y="3435775"/>
                  <a:pt x="9840154" y="3441020"/>
                  <a:pt x="9848727" y="3441933"/>
                </a:cubicBezTo>
                <a:cubicBezTo>
                  <a:pt x="9857736" y="3439766"/>
                  <a:pt x="9849601" y="3435775"/>
                  <a:pt x="9850038" y="3432697"/>
                </a:cubicBezTo>
                <a:cubicBezTo>
                  <a:pt x="9850038" y="3432697"/>
                  <a:pt x="9847895" y="3432468"/>
                  <a:pt x="9845696" y="3432625"/>
                </a:cubicBezTo>
                <a:close/>
                <a:moveTo>
                  <a:pt x="9383938" y="3418265"/>
                </a:moveTo>
                <a:cubicBezTo>
                  <a:pt x="9373650" y="3417171"/>
                  <a:pt x="9383065" y="3424424"/>
                  <a:pt x="9372341" y="3426408"/>
                </a:cubicBezTo>
                <a:cubicBezTo>
                  <a:pt x="9377484" y="3426955"/>
                  <a:pt x="9382736" y="3426732"/>
                  <a:pt x="9386703" y="3426373"/>
                </a:cubicBezTo>
                <a:cubicBezTo>
                  <a:pt x="9390670" y="3426014"/>
                  <a:pt x="9393350" y="3425517"/>
                  <a:pt x="9393350" y="3425517"/>
                </a:cubicBezTo>
                <a:cubicBezTo>
                  <a:pt x="9393787" y="3422438"/>
                  <a:pt x="9394224" y="3419359"/>
                  <a:pt x="9383938" y="3418265"/>
                </a:cubicBezTo>
                <a:close/>
                <a:moveTo>
                  <a:pt x="9860904" y="3417442"/>
                </a:moveTo>
                <a:cubicBezTo>
                  <a:pt x="9860904" y="3417442"/>
                  <a:pt x="9850206" y="3419234"/>
                  <a:pt x="9849796" y="3422122"/>
                </a:cubicBezTo>
                <a:cubicBezTo>
                  <a:pt x="9860084" y="3423216"/>
                  <a:pt x="9871188" y="3418538"/>
                  <a:pt x="9860904" y="3417442"/>
                </a:cubicBezTo>
                <a:close/>
                <a:moveTo>
                  <a:pt x="9805558" y="3412319"/>
                </a:moveTo>
                <a:cubicBezTo>
                  <a:pt x="9803797" y="3412082"/>
                  <a:pt x="9802426" y="3412539"/>
                  <a:pt x="9802201" y="3414128"/>
                </a:cubicBezTo>
                <a:cubicBezTo>
                  <a:pt x="9802201" y="3414128"/>
                  <a:pt x="9801301" y="3420478"/>
                  <a:pt x="9811588" y="3421572"/>
                </a:cubicBezTo>
                <a:cubicBezTo>
                  <a:pt x="9819641" y="3420012"/>
                  <a:pt x="9810841" y="3413032"/>
                  <a:pt x="9805558" y="3412319"/>
                </a:cubicBezTo>
                <a:close/>
                <a:moveTo>
                  <a:pt x="9872119" y="3411994"/>
                </a:moveTo>
                <a:cubicBezTo>
                  <a:pt x="9867029" y="3411062"/>
                  <a:pt x="9861778" y="3411285"/>
                  <a:pt x="9861341" y="3414365"/>
                </a:cubicBezTo>
                <a:cubicBezTo>
                  <a:pt x="9861341" y="3414365"/>
                  <a:pt x="9871191" y="3418538"/>
                  <a:pt x="9881913" y="3416553"/>
                </a:cubicBezTo>
                <a:cubicBezTo>
                  <a:pt x="9882132" y="3415013"/>
                  <a:pt x="9877208" y="3412927"/>
                  <a:pt x="9872119" y="3411994"/>
                </a:cubicBezTo>
                <a:close/>
                <a:moveTo>
                  <a:pt x="6575848" y="3408176"/>
                </a:moveTo>
                <a:cubicBezTo>
                  <a:pt x="6575102" y="3410233"/>
                  <a:pt x="6574138" y="3411474"/>
                  <a:pt x="6573530" y="3412438"/>
                </a:cubicBezTo>
                <a:cubicBezTo>
                  <a:pt x="6572924" y="3413402"/>
                  <a:pt x="6572674" y="3414088"/>
                  <a:pt x="6573359" y="3415037"/>
                </a:cubicBezTo>
                <a:cubicBezTo>
                  <a:pt x="6575289" y="3412557"/>
                  <a:pt x="6579459" y="3415247"/>
                  <a:pt x="6579087" y="3410602"/>
                </a:cubicBezTo>
                <a:cubicBezTo>
                  <a:pt x="6577218" y="3410075"/>
                  <a:pt x="6576285" y="3409811"/>
                  <a:pt x="6575848" y="3408176"/>
                </a:cubicBezTo>
                <a:close/>
                <a:moveTo>
                  <a:pt x="6598794" y="3407091"/>
                </a:moveTo>
                <a:cubicBezTo>
                  <a:pt x="6598795" y="3409320"/>
                  <a:pt x="6594943" y="3410461"/>
                  <a:pt x="6595080" y="3411475"/>
                </a:cubicBezTo>
                <a:cubicBezTo>
                  <a:pt x="6595126" y="3411814"/>
                  <a:pt x="6595615" y="3412137"/>
                  <a:pt x="6596838" y="3412483"/>
                </a:cubicBezTo>
                <a:cubicBezTo>
                  <a:pt x="6596838" y="3412483"/>
                  <a:pt x="6601239" y="3409267"/>
                  <a:pt x="6598794" y="3407091"/>
                </a:cubicBezTo>
                <a:close/>
                <a:moveTo>
                  <a:pt x="9386963" y="3406133"/>
                </a:moveTo>
                <a:cubicBezTo>
                  <a:pt x="9385616" y="3406429"/>
                  <a:pt x="9385493" y="3407295"/>
                  <a:pt x="9385246" y="3409028"/>
                </a:cubicBezTo>
                <a:cubicBezTo>
                  <a:pt x="9395534" y="3410122"/>
                  <a:pt x="9395534" y="3410122"/>
                  <a:pt x="9395534" y="3410122"/>
                </a:cubicBezTo>
                <a:cubicBezTo>
                  <a:pt x="9395534" y="3410122"/>
                  <a:pt x="9396026" y="3406658"/>
                  <a:pt x="9396026" y="3406658"/>
                </a:cubicBezTo>
                <a:cubicBezTo>
                  <a:pt x="9390882" y="3406111"/>
                  <a:pt x="9388311" y="3405836"/>
                  <a:pt x="9386963" y="3406133"/>
                </a:cubicBezTo>
                <a:close/>
                <a:moveTo>
                  <a:pt x="9333426" y="3405402"/>
                </a:moveTo>
                <a:cubicBezTo>
                  <a:pt x="9330815" y="3405674"/>
                  <a:pt x="9328198" y="3406719"/>
                  <a:pt x="9326083" y="3408984"/>
                </a:cubicBezTo>
                <a:cubicBezTo>
                  <a:pt x="9335280" y="3411623"/>
                  <a:pt x="9340584" y="3412187"/>
                  <a:pt x="9343191" y="3411738"/>
                </a:cubicBezTo>
                <a:cubicBezTo>
                  <a:pt x="9349055" y="3410727"/>
                  <a:pt x="9341261" y="3404587"/>
                  <a:pt x="9333426" y="3405402"/>
                </a:cubicBezTo>
                <a:close/>
                <a:moveTo>
                  <a:pt x="9259599" y="3404302"/>
                </a:moveTo>
                <a:cubicBezTo>
                  <a:pt x="9257939" y="3404761"/>
                  <a:pt x="9257449" y="3406174"/>
                  <a:pt x="9257774" y="3407967"/>
                </a:cubicBezTo>
                <a:cubicBezTo>
                  <a:pt x="9258427" y="3411553"/>
                  <a:pt x="9262342" y="3416658"/>
                  <a:pt x="9266696" y="3418684"/>
                </a:cubicBezTo>
                <a:cubicBezTo>
                  <a:pt x="9276713" y="3413498"/>
                  <a:pt x="9277150" y="3410419"/>
                  <a:pt x="9268443" y="3406368"/>
                </a:cubicBezTo>
                <a:cubicBezTo>
                  <a:pt x="9264090" y="3404341"/>
                  <a:pt x="9261259" y="3403845"/>
                  <a:pt x="9259599" y="3404302"/>
                </a:cubicBezTo>
                <a:close/>
                <a:moveTo>
                  <a:pt x="9317163" y="3398268"/>
                </a:moveTo>
                <a:cubicBezTo>
                  <a:pt x="9306382" y="3400636"/>
                  <a:pt x="9306382" y="3400636"/>
                  <a:pt x="9305892" y="3404102"/>
                </a:cubicBezTo>
                <a:cubicBezTo>
                  <a:pt x="9311035" y="3404649"/>
                  <a:pt x="9316178" y="3405196"/>
                  <a:pt x="9318872" y="3404604"/>
                </a:cubicBezTo>
                <a:cubicBezTo>
                  <a:pt x="9321567" y="3404011"/>
                  <a:pt x="9321815" y="3402279"/>
                  <a:pt x="9317163" y="3398268"/>
                </a:cubicBezTo>
                <a:close/>
                <a:moveTo>
                  <a:pt x="6576363" y="3398054"/>
                </a:moveTo>
                <a:cubicBezTo>
                  <a:pt x="6575415" y="3400669"/>
                  <a:pt x="6573470" y="3400119"/>
                  <a:pt x="6572024" y="3401151"/>
                </a:cubicBezTo>
                <a:cubicBezTo>
                  <a:pt x="6573494" y="3403008"/>
                  <a:pt x="6577383" y="3404107"/>
                  <a:pt x="6573519" y="3405897"/>
                </a:cubicBezTo>
                <a:cubicBezTo>
                  <a:pt x="6575463" y="3406445"/>
                  <a:pt x="6578617" y="3406616"/>
                  <a:pt x="6580854" y="3405987"/>
                </a:cubicBezTo>
                <a:cubicBezTo>
                  <a:pt x="6583093" y="3405359"/>
                  <a:pt x="6584416" y="3403931"/>
                  <a:pt x="6582696" y="3401285"/>
                </a:cubicBezTo>
                <a:cubicBezTo>
                  <a:pt x="6580302" y="3404930"/>
                  <a:pt x="6579280" y="3398879"/>
                  <a:pt x="6576363" y="3398054"/>
                </a:cubicBezTo>
                <a:close/>
                <a:moveTo>
                  <a:pt x="9307691" y="3391400"/>
                </a:moveTo>
                <a:cubicBezTo>
                  <a:pt x="9307364" y="3393710"/>
                  <a:pt x="9307364" y="3393710"/>
                  <a:pt x="9307364" y="3393710"/>
                </a:cubicBezTo>
                <a:cubicBezTo>
                  <a:pt x="9317650" y="3394804"/>
                  <a:pt x="9317650" y="3394804"/>
                  <a:pt x="9317650" y="3394804"/>
                </a:cubicBezTo>
                <a:cubicBezTo>
                  <a:pt x="9317978" y="3392495"/>
                  <a:pt x="9317978" y="3392495"/>
                  <a:pt x="9328264" y="3393589"/>
                </a:cubicBezTo>
                <a:cubicBezTo>
                  <a:pt x="9317978" y="3392495"/>
                  <a:pt x="9317978" y="3392495"/>
                  <a:pt x="9317978" y="3392495"/>
                </a:cubicBezTo>
                <a:cubicBezTo>
                  <a:pt x="9317978" y="3392495"/>
                  <a:pt x="9307691" y="3391400"/>
                  <a:pt x="9307691" y="3391400"/>
                </a:cubicBezTo>
                <a:close/>
                <a:moveTo>
                  <a:pt x="9942183" y="3388878"/>
                </a:moveTo>
                <a:cubicBezTo>
                  <a:pt x="9938969" y="3388536"/>
                  <a:pt x="9934477" y="3389523"/>
                  <a:pt x="9934068" y="3392410"/>
                </a:cubicBezTo>
                <a:cubicBezTo>
                  <a:pt x="9942640" y="3393323"/>
                  <a:pt x="9942640" y="3393323"/>
                  <a:pt x="9942640" y="3393323"/>
                </a:cubicBezTo>
                <a:cubicBezTo>
                  <a:pt x="9947336" y="3390892"/>
                  <a:pt x="9945397" y="3389220"/>
                  <a:pt x="9942183" y="3388878"/>
                </a:cubicBezTo>
                <a:close/>
                <a:moveTo>
                  <a:pt x="6580597" y="3388443"/>
                </a:moveTo>
                <a:cubicBezTo>
                  <a:pt x="6577164" y="3389770"/>
                  <a:pt x="6575808" y="3390918"/>
                  <a:pt x="6575616" y="3391773"/>
                </a:cubicBezTo>
                <a:cubicBezTo>
                  <a:pt x="6575328" y="3393055"/>
                  <a:pt x="6577655" y="3393677"/>
                  <a:pt x="6579513" y="3393251"/>
                </a:cubicBezTo>
                <a:cubicBezTo>
                  <a:pt x="6581373" y="3392824"/>
                  <a:pt x="6582762" y="3391351"/>
                  <a:pt x="6580597" y="3388443"/>
                </a:cubicBezTo>
                <a:close/>
                <a:moveTo>
                  <a:pt x="6591726" y="3384562"/>
                </a:moveTo>
                <a:cubicBezTo>
                  <a:pt x="6590801" y="3387110"/>
                  <a:pt x="6586323" y="3384440"/>
                  <a:pt x="6585461" y="3389816"/>
                </a:cubicBezTo>
                <a:cubicBezTo>
                  <a:pt x="6589414" y="3390933"/>
                  <a:pt x="6595216" y="3386952"/>
                  <a:pt x="6591726" y="3384562"/>
                </a:cubicBezTo>
                <a:close/>
                <a:moveTo>
                  <a:pt x="6607733" y="3379537"/>
                </a:moveTo>
                <a:cubicBezTo>
                  <a:pt x="6606473" y="3380441"/>
                  <a:pt x="6605521" y="3382334"/>
                  <a:pt x="6604572" y="3384947"/>
                </a:cubicBezTo>
                <a:cubicBezTo>
                  <a:pt x="6610366" y="3386584"/>
                  <a:pt x="6612279" y="3384242"/>
                  <a:pt x="6612736" y="3380049"/>
                </a:cubicBezTo>
                <a:cubicBezTo>
                  <a:pt x="6610559" y="3378714"/>
                  <a:pt x="6608993" y="3378631"/>
                  <a:pt x="6607733" y="3379537"/>
                </a:cubicBezTo>
                <a:close/>
                <a:moveTo>
                  <a:pt x="9867658" y="3375967"/>
                </a:moveTo>
                <a:cubicBezTo>
                  <a:pt x="9867200" y="3379201"/>
                  <a:pt x="9858231" y="3374964"/>
                  <a:pt x="9848341" y="3377195"/>
                </a:cubicBezTo>
                <a:cubicBezTo>
                  <a:pt x="9847883" y="3380428"/>
                  <a:pt x="9847423" y="3383659"/>
                  <a:pt x="9837536" y="3385889"/>
                </a:cubicBezTo>
                <a:cubicBezTo>
                  <a:pt x="9846508" y="3390126"/>
                  <a:pt x="9856395" y="3387897"/>
                  <a:pt x="9865364" y="3392133"/>
                </a:cubicBezTo>
                <a:cubicBezTo>
                  <a:pt x="9857312" y="3381432"/>
                  <a:pt x="9876171" y="3383438"/>
                  <a:pt x="9867658" y="3375967"/>
                </a:cubicBezTo>
                <a:close/>
                <a:moveTo>
                  <a:pt x="9759194" y="3373803"/>
                </a:moveTo>
                <a:cubicBezTo>
                  <a:pt x="9758702" y="3377268"/>
                  <a:pt x="9758702" y="3377268"/>
                  <a:pt x="9768990" y="3378363"/>
                </a:cubicBezTo>
                <a:cubicBezTo>
                  <a:pt x="9768990" y="3378363"/>
                  <a:pt x="9768990" y="3378363"/>
                  <a:pt x="9769481" y="3374898"/>
                </a:cubicBezTo>
                <a:cubicBezTo>
                  <a:pt x="9769481" y="3374898"/>
                  <a:pt x="9769481" y="3374898"/>
                  <a:pt x="9759194" y="3373803"/>
                </a:cubicBezTo>
                <a:close/>
                <a:moveTo>
                  <a:pt x="9331542" y="3370496"/>
                </a:moveTo>
                <a:cubicBezTo>
                  <a:pt x="9326155" y="3371681"/>
                  <a:pt x="9323213" y="3374006"/>
                  <a:pt x="9324190" y="3376306"/>
                </a:cubicBezTo>
                <a:cubicBezTo>
                  <a:pt x="9325172" y="3378610"/>
                  <a:pt x="9330069" y="3380888"/>
                  <a:pt x="9340355" y="3381983"/>
                </a:cubicBezTo>
                <a:cubicBezTo>
                  <a:pt x="9340845" y="3378519"/>
                  <a:pt x="9340845" y="3378519"/>
                  <a:pt x="9340845" y="3378519"/>
                </a:cubicBezTo>
                <a:cubicBezTo>
                  <a:pt x="9330560" y="3377423"/>
                  <a:pt x="9341828" y="3371591"/>
                  <a:pt x="9331542" y="3370496"/>
                </a:cubicBezTo>
                <a:close/>
                <a:moveTo>
                  <a:pt x="6597662" y="3369150"/>
                </a:moveTo>
                <a:cubicBezTo>
                  <a:pt x="6596332" y="3369517"/>
                  <a:pt x="6595360" y="3370728"/>
                  <a:pt x="6594864" y="3373560"/>
                </a:cubicBezTo>
                <a:cubicBezTo>
                  <a:pt x="6599693" y="3374923"/>
                  <a:pt x="6600671" y="3372228"/>
                  <a:pt x="6602614" y="3369805"/>
                </a:cubicBezTo>
                <a:cubicBezTo>
                  <a:pt x="6600682" y="3369260"/>
                  <a:pt x="6598993" y="3368783"/>
                  <a:pt x="6597662" y="3369150"/>
                </a:cubicBezTo>
                <a:close/>
                <a:moveTo>
                  <a:pt x="9702618" y="3367784"/>
                </a:moveTo>
                <a:cubicBezTo>
                  <a:pt x="9702618" y="3367784"/>
                  <a:pt x="9702168" y="3370960"/>
                  <a:pt x="9701717" y="3374135"/>
                </a:cubicBezTo>
                <a:cubicBezTo>
                  <a:pt x="9697003" y="3373633"/>
                  <a:pt x="9692061" y="3374720"/>
                  <a:pt x="9689480" y="3376055"/>
                </a:cubicBezTo>
                <a:cubicBezTo>
                  <a:pt x="9686896" y="3377393"/>
                  <a:pt x="9686671" y="3378980"/>
                  <a:pt x="9691386" y="3379482"/>
                </a:cubicBezTo>
                <a:cubicBezTo>
                  <a:pt x="9691386" y="3379482"/>
                  <a:pt x="9701266" y="3377310"/>
                  <a:pt x="9701266" y="3377310"/>
                </a:cubicBezTo>
                <a:cubicBezTo>
                  <a:pt x="9701266" y="3377310"/>
                  <a:pt x="9710696" y="3378312"/>
                  <a:pt x="9710696" y="3378312"/>
                </a:cubicBezTo>
                <a:cubicBezTo>
                  <a:pt x="9710696" y="3378312"/>
                  <a:pt x="9710696" y="3378312"/>
                  <a:pt x="9710243" y="3381488"/>
                </a:cubicBezTo>
                <a:cubicBezTo>
                  <a:pt x="9719675" y="3382492"/>
                  <a:pt x="9719675" y="3382492"/>
                  <a:pt x="9719675" y="3382492"/>
                </a:cubicBezTo>
                <a:cubicBezTo>
                  <a:pt x="9719675" y="3382492"/>
                  <a:pt x="9719675" y="3382492"/>
                  <a:pt x="9720125" y="3379316"/>
                </a:cubicBezTo>
                <a:cubicBezTo>
                  <a:pt x="9720125" y="3379316"/>
                  <a:pt x="9710696" y="3378312"/>
                  <a:pt x="9711146" y="3375139"/>
                </a:cubicBezTo>
                <a:cubicBezTo>
                  <a:pt x="9711595" y="3371963"/>
                  <a:pt x="9720576" y="3376141"/>
                  <a:pt x="9711595" y="3371963"/>
                </a:cubicBezTo>
                <a:cubicBezTo>
                  <a:pt x="9711595" y="3371963"/>
                  <a:pt x="9712046" y="3368787"/>
                  <a:pt x="9702618" y="3367784"/>
                </a:cubicBezTo>
                <a:close/>
                <a:moveTo>
                  <a:pt x="9929449" y="3360565"/>
                </a:moveTo>
                <a:cubicBezTo>
                  <a:pt x="9928121" y="3360717"/>
                  <a:pt x="9928040" y="3361296"/>
                  <a:pt x="9927875" y="3362450"/>
                </a:cubicBezTo>
                <a:cubicBezTo>
                  <a:pt x="9927875" y="3362450"/>
                  <a:pt x="9933019" y="3362997"/>
                  <a:pt x="9936917" y="3363118"/>
                </a:cubicBezTo>
                <a:cubicBezTo>
                  <a:pt x="9940816" y="3363241"/>
                  <a:pt x="9943470" y="3362937"/>
                  <a:pt x="9938491" y="3361234"/>
                </a:cubicBezTo>
                <a:cubicBezTo>
                  <a:pt x="9933347" y="3360687"/>
                  <a:pt x="9930776" y="3360414"/>
                  <a:pt x="9929449" y="3360565"/>
                </a:cubicBezTo>
                <a:close/>
                <a:moveTo>
                  <a:pt x="9275301" y="3359043"/>
                </a:moveTo>
                <a:cubicBezTo>
                  <a:pt x="9273961" y="3359290"/>
                  <a:pt x="9273852" y="3360061"/>
                  <a:pt x="9273634" y="3361601"/>
                </a:cubicBezTo>
                <a:cubicBezTo>
                  <a:pt x="9273196" y="3364679"/>
                  <a:pt x="9283484" y="3365774"/>
                  <a:pt x="9283484" y="3365774"/>
                </a:cubicBezTo>
                <a:cubicBezTo>
                  <a:pt x="9283047" y="3368853"/>
                  <a:pt x="9283047" y="3368853"/>
                  <a:pt x="9282610" y="3371931"/>
                </a:cubicBezTo>
                <a:cubicBezTo>
                  <a:pt x="9282173" y="3375011"/>
                  <a:pt x="9271885" y="3373917"/>
                  <a:pt x="9271885" y="3373917"/>
                </a:cubicBezTo>
                <a:cubicBezTo>
                  <a:pt x="9282173" y="3375011"/>
                  <a:pt x="9281736" y="3378090"/>
                  <a:pt x="9292024" y="3379185"/>
                </a:cubicBezTo>
                <a:cubicBezTo>
                  <a:pt x="9292024" y="3379185"/>
                  <a:pt x="9303183" y="3374121"/>
                  <a:pt x="9292898" y="3373026"/>
                </a:cubicBezTo>
                <a:cubicBezTo>
                  <a:pt x="9293335" y="3369947"/>
                  <a:pt x="9293335" y="3369947"/>
                  <a:pt x="9293335" y="3369947"/>
                </a:cubicBezTo>
                <a:cubicBezTo>
                  <a:pt x="9304058" y="3367963"/>
                  <a:pt x="9304493" y="3364883"/>
                  <a:pt x="9294644" y="3360710"/>
                </a:cubicBezTo>
                <a:cubicBezTo>
                  <a:pt x="9294644" y="3360710"/>
                  <a:pt x="9284358" y="3359616"/>
                  <a:pt x="9284358" y="3359616"/>
                </a:cubicBezTo>
                <a:cubicBezTo>
                  <a:pt x="9279213" y="3359068"/>
                  <a:pt x="9276641" y="3358794"/>
                  <a:pt x="9275301" y="3359043"/>
                </a:cubicBezTo>
                <a:close/>
                <a:moveTo>
                  <a:pt x="9762672" y="3355421"/>
                </a:moveTo>
                <a:cubicBezTo>
                  <a:pt x="9752793" y="3357592"/>
                  <a:pt x="9742912" y="3359765"/>
                  <a:pt x="9733032" y="3361937"/>
                </a:cubicBezTo>
                <a:cubicBezTo>
                  <a:pt x="9737522" y="3364026"/>
                  <a:pt x="9747064" y="3364235"/>
                  <a:pt x="9754417" y="3363004"/>
                </a:cubicBezTo>
                <a:cubicBezTo>
                  <a:pt x="9761772" y="3361771"/>
                  <a:pt x="9766936" y="3359097"/>
                  <a:pt x="9762672" y="3355421"/>
                </a:cubicBezTo>
                <a:close/>
                <a:moveTo>
                  <a:pt x="5839184" y="3350523"/>
                </a:moveTo>
                <a:cubicBezTo>
                  <a:pt x="5839777" y="3349183"/>
                  <a:pt x="5843441" y="3350061"/>
                  <a:pt x="5847510" y="3351271"/>
                </a:cubicBezTo>
                <a:lnTo>
                  <a:pt x="5857637" y="3353852"/>
                </a:lnTo>
                <a:lnTo>
                  <a:pt x="5856676" y="3355664"/>
                </a:lnTo>
                <a:cubicBezTo>
                  <a:pt x="5856506" y="3356314"/>
                  <a:pt x="5856811" y="3356587"/>
                  <a:pt x="5858030" y="3356186"/>
                </a:cubicBezTo>
                <a:cubicBezTo>
                  <a:pt x="5858528" y="3351855"/>
                  <a:pt x="5859992" y="3350776"/>
                  <a:pt x="5862914" y="3351603"/>
                </a:cubicBezTo>
                <a:cubicBezTo>
                  <a:pt x="5862901" y="3357561"/>
                  <a:pt x="5859466" y="3367025"/>
                  <a:pt x="5849235" y="3365627"/>
                </a:cubicBezTo>
                <a:cubicBezTo>
                  <a:pt x="5849235" y="3365627"/>
                  <a:pt x="5849725" y="3364274"/>
                  <a:pt x="5849241" y="3362647"/>
                </a:cubicBezTo>
                <a:cubicBezTo>
                  <a:pt x="5846071" y="3363988"/>
                  <a:pt x="5842901" y="3365328"/>
                  <a:pt x="5839729" y="3366296"/>
                </a:cubicBezTo>
                <a:lnTo>
                  <a:pt x="5835328" y="3366952"/>
                </a:lnTo>
                <a:lnTo>
                  <a:pt x="5835547" y="3364139"/>
                </a:lnTo>
                <a:cubicBezTo>
                  <a:pt x="5836818" y="3361681"/>
                  <a:pt x="5838178" y="3359447"/>
                  <a:pt x="5836808" y="3355884"/>
                </a:cubicBezTo>
                <a:cubicBezTo>
                  <a:pt x="5836808" y="3355884"/>
                  <a:pt x="5838086" y="3356325"/>
                  <a:pt x="5838086" y="3356325"/>
                </a:cubicBezTo>
                <a:cubicBezTo>
                  <a:pt x="5844479" y="3358529"/>
                  <a:pt x="5844479" y="3358529"/>
                  <a:pt x="5844479" y="3358529"/>
                </a:cubicBezTo>
                <a:cubicBezTo>
                  <a:pt x="5844479" y="3358529"/>
                  <a:pt x="5845757" y="3358970"/>
                  <a:pt x="5846350" y="3357629"/>
                </a:cubicBezTo>
                <a:cubicBezTo>
                  <a:pt x="5846350" y="3357629"/>
                  <a:pt x="5845072" y="3357189"/>
                  <a:pt x="5845072" y="3357189"/>
                </a:cubicBezTo>
                <a:cubicBezTo>
                  <a:pt x="5838680" y="3354985"/>
                  <a:pt x="5838680" y="3354985"/>
                  <a:pt x="5838680" y="3354985"/>
                </a:cubicBezTo>
                <a:cubicBezTo>
                  <a:pt x="5837403" y="3354544"/>
                  <a:pt x="5837403" y="3354544"/>
                  <a:pt x="5837995" y="3353204"/>
                </a:cubicBezTo>
                <a:cubicBezTo>
                  <a:pt x="5843109" y="3354967"/>
                  <a:pt x="5837312" y="3351422"/>
                  <a:pt x="5839184" y="3350523"/>
                </a:cubicBezTo>
                <a:close/>
                <a:moveTo>
                  <a:pt x="9393931" y="3347832"/>
                </a:moveTo>
                <a:cubicBezTo>
                  <a:pt x="9383643" y="3346738"/>
                  <a:pt x="9372864" y="3349108"/>
                  <a:pt x="9371881" y="3356036"/>
                </a:cubicBezTo>
                <a:cubicBezTo>
                  <a:pt x="9371881" y="3356036"/>
                  <a:pt x="9382168" y="3357130"/>
                  <a:pt x="9392456" y="3358224"/>
                </a:cubicBezTo>
                <a:cubicBezTo>
                  <a:pt x="9392947" y="3354760"/>
                  <a:pt x="9403724" y="3352391"/>
                  <a:pt x="9393931" y="3347832"/>
                </a:cubicBezTo>
                <a:close/>
                <a:moveTo>
                  <a:pt x="9354496" y="3343637"/>
                </a:moveTo>
                <a:cubicBezTo>
                  <a:pt x="9354005" y="3347102"/>
                  <a:pt x="9353514" y="3350565"/>
                  <a:pt x="9353514" y="3350565"/>
                </a:cubicBezTo>
                <a:cubicBezTo>
                  <a:pt x="9353514" y="3350565"/>
                  <a:pt x="9351370" y="3350337"/>
                  <a:pt x="9350239" y="3350656"/>
                </a:cubicBezTo>
                <a:cubicBezTo>
                  <a:pt x="9349106" y="3350976"/>
                  <a:pt x="9348983" y="3351841"/>
                  <a:pt x="9353022" y="3354030"/>
                </a:cubicBezTo>
                <a:cubicBezTo>
                  <a:pt x="9362087" y="3351477"/>
                  <a:pt x="9362578" y="3348013"/>
                  <a:pt x="9363069" y="3344550"/>
                </a:cubicBezTo>
                <a:cubicBezTo>
                  <a:pt x="9363069" y="3344550"/>
                  <a:pt x="9354496" y="3343637"/>
                  <a:pt x="9354496" y="3343637"/>
                </a:cubicBezTo>
                <a:close/>
                <a:moveTo>
                  <a:pt x="9784725" y="3341039"/>
                </a:moveTo>
                <a:cubicBezTo>
                  <a:pt x="9783385" y="3350485"/>
                  <a:pt x="9811228" y="3356645"/>
                  <a:pt x="9791028" y="3364085"/>
                </a:cubicBezTo>
                <a:cubicBezTo>
                  <a:pt x="9791028" y="3364085"/>
                  <a:pt x="9800457" y="3365088"/>
                  <a:pt x="9790582" y="3367234"/>
                </a:cubicBezTo>
                <a:cubicBezTo>
                  <a:pt x="9790582" y="3367234"/>
                  <a:pt x="9781152" y="3366230"/>
                  <a:pt x="9780705" y="3369380"/>
                </a:cubicBezTo>
                <a:cubicBezTo>
                  <a:pt x="9789689" y="3373532"/>
                  <a:pt x="9808994" y="3372389"/>
                  <a:pt x="9817977" y="3376543"/>
                </a:cubicBezTo>
                <a:cubicBezTo>
                  <a:pt x="9809440" y="3369241"/>
                  <a:pt x="9818871" y="3370245"/>
                  <a:pt x="9828298" y="3371248"/>
                </a:cubicBezTo>
                <a:cubicBezTo>
                  <a:pt x="9828746" y="3368097"/>
                  <a:pt x="9829192" y="3364950"/>
                  <a:pt x="9839069" y="3362802"/>
                </a:cubicBezTo>
                <a:cubicBezTo>
                  <a:pt x="9838622" y="3365953"/>
                  <a:pt x="9838622" y="3365953"/>
                  <a:pt x="9838176" y="3369100"/>
                </a:cubicBezTo>
                <a:cubicBezTo>
                  <a:pt x="9837729" y="3372251"/>
                  <a:pt x="9828746" y="3368097"/>
                  <a:pt x="9827852" y="3374395"/>
                </a:cubicBezTo>
                <a:cubicBezTo>
                  <a:pt x="9846712" y="3376402"/>
                  <a:pt x="9847159" y="3373253"/>
                  <a:pt x="9856587" y="3374258"/>
                </a:cubicBezTo>
                <a:cubicBezTo>
                  <a:pt x="9857034" y="3371107"/>
                  <a:pt x="9848053" y="3366955"/>
                  <a:pt x="9857928" y="3364809"/>
                </a:cubicBezTo>
                <a:cubicBezTo>
                  <a:pt x="9848499" y="3363806"/>
                  <a:pt x="9848946" y="3360658"/>
                  <a:pt x="9840409" y="3353357"/>
                </a:cubicBezTo>
                <a:cubicBezTo>
                  <a:pt x="9830532" y="3355502"/>
                  <a:pt x="9830085" y="3358651"/>
                  <a:pt x="9810781" y="3359793"/>
                </a:cubicBezTo>
                <a:cubicBezTo>
                  <a:pt x="9811228" y="3356645"/>
                  <a:pt x="9821104" y="3354499"/>
                  <a:pt x="9811674" y="3353495"/>
                </a:cubicBezTo>
                <a:cubicBezTo>
                  <a:pt x="9812567" y="3347198"/>
                  <a:pt x="9804031" y="3339896"/>
                  <a:pt x="9784725" y="3341039"/>
                </a:cubicBezTo>
                <a:close/>
                <a:moveTo>
                  <a:pt x="9287174" y="3339757"/>
                </a:moveTo>
                <a:cubicBezTo>
                  <a:pt x="9286716" y="3342989"/>
                  <a:pt x="9286258" y="3346223"/>
                  <a:pt x="9285340" y="3352688"/>
                </a:cubicBezTo>
                <a:cubicBezTo>
                  <a:pt x="9294770" y="3353691"/>
                  <a:pt x="9294770" y="3353691"/>
                  <a:pt x="9304201" y="3354695"/>
                </a:cubicBezTo>
                <a:cubicBezTo>
                  <a:pt x="9305118" y="3348230"/>
                  <a:pt x="9324436" y="3347003"/>
                  <a:pt x="9315464" y="3342766"/>
                </a:cubicBezTo>
                <a:cubicBezTo>
                  <a:pt x="9306036" y="3341763"/>
                  <a:pt x="9306036" y="3341763"/>
                  <a:pt x="9296606" y="3340760"/>
                </a:cubicBezTo>
                <a:cubicBezTo>
                  <a:pt x="9287174" y="3339757"/>
                  <a:pt x="9287174" y="3339757"/>
                  <a:pt x="9287174" y="3339757"/>
                </a:cubicBezTo>
                <a:close/>
                <a:moveTo>
                  <a:pt x="9920702" y="3339417"/>
                </a:moveTo>
                <a:cubicBezTo>
                  <a:pt x="9915338" y="3340410"/>
                  <a:pt x="9915011" y="3342719"/>
                  <a:pt x="9917367" y="3344532"/>
                </a:cubicBezTo>
                <a:lnTo>
                  <a:pt x="9919916" y="3344960"/>
                </a:lnTo>
                <a:lnTo>
                  <a:pt x="9919829" y="3345576"/>
                </a:lnTo>
                <a:lnTo>
                  <a:pt x="9921616" y="3345245"/>
                </a:lnTo>
                <a:lnTo>
                  <a:pt x="9930114" y="3346670"/>
                </a:lnTo>
                <a:cubicBezTo>
                  <a:pt x="9930114" y="3346670"/>
                  <a:pt x="9930551" y="3343591"/>
                  <a:pt x="9930551" y="3343591"/>
                </a:cubicBezTo>
                <a:lnTo>
                  <a:pt x="9921616" y="3345245"/>
                </a:lnTo>
                <a:lnTo>
                  <a:pt x="9919916" y="3344960"/>
                </a:lnTo>
                <a:close/>
                <a:moveTo>
                  <a:pt x="9423522" y="3335510"/>
                </a:moveTo>
                <a:cubicBezTo>
                  <a:pt x="9423522" y="3335510"/>
                  <a:pt x="9423063" y="3338744"/>
                  <a:pt x="9422604" y="3341976"/>
                </a:cubicBezTo>
                <a:cubicBezTo>
                  <a:pt x="9427289" y="3345756"/>
                  <a:pt x="9432433" y="3346303"/>
                  <a:pt x="9435176" y="3345365"/>
                </a:cubicBezTo>
                <a:cubicBezTo>
                  <a:pt x="9437920" y="3344426"/>
                  <a:pt x="9438266" y="3342001"/>
                  <a:pt x="9433351" y="3339838"/>
                </a:cubicBezTo>
                <a:cubicBezTo>
                  <a:pt x="9433808" y="3336605"/>
                  <a:pt x="9433808" y="3336605"/>
                  <a:pt x="9433808" y="3336605"/>
                </a:cubicBezTo>
                <a:cubicBezTo>
                  <a:pt x="9433808" y="3336605"/>
                  <a:pt x="9423522" y="3335510"/>
                  <a:pt x="9423522" y="3335510"/>
                </a:cubicBezTo>
                <a:close/>
                <a:moveTo>
                  <a:pt x="9766808" y="3332420"/>
                </a:moveTo>
                <a:cubicBezTo>
                  <a:pt x="9761861" y="3333554"/>
                  <a:pt x="9759801" y="3335410"/>
                  <a:pt x="9759658" y="3337470"/>
                </a:cubicBezTo>
                <a:cubicBezTo>
                  <a:pt x="9759337" y="3342106"/>
                  <a:pt x="9768714" y="3347774"/>
                  <a:pt x="9776698" y="3348565"/>
                </a:cubicBezTo>
                <a:cubicBezTo>
                  <a:pt x="9779360" y="3348829"/>
                  <a:pt x="9781868" y="3348551"/>
                  <a:pt x="9783810" y="3347512"/>
                </a:cubicBezTo>
                <a:cubicBezTo>
                  <a:pt x="9764951" y="3345505"/>
                  <a:pt x="9785667" y="3334426"/>
                  <a:pt x="9766808" y="3332420"/>
                </a:cubicBezTo>
                <a:close/>
                <a:moveTo>
                  <a:pt x="6627136" y="3331882"/>
                </a:moveTo>
                <a:cubicBezTo>
                  <a:pt x="6621206" y="3330207"/>
                  <a:pt x="6619759" y="3334198"/>
                  <a:pt x="6617805" y="3336580"/>
                </a:cubicBezTo>
                <a:cubicBezTo>
                  <a:pt x="6621276" y="3339026"/>
                  <a:pt x="6622879" y="3339112"/>
                  <a:pt x="6624105" y="3338359"/>
                </a:cubicBezTo>
                <a:cubicBezTo>
                  <a:pt x="6625331" y="3337606"/>
                  <a:pt x="6626183" y="3336012"/>
                  <a:pt x="6628145" y="3335101"/>
                </a:cubicBezTo>
                <a:cubicBezTo>
                  <a:pt x="6627158" y="3334822"/>
                  <a:pt x="6626171" y="3334542"/>
                  <a:pt x="6627136" y="3331882"/>
                </a:cubicBezTo>
                <a:close/>
                <a:moveTo>
                  <a:pt x="5847495" y="3331760"/>
                </a:moveTo>
                <a:lnTo>
                  <a:pt x="5848331" y="3331922"/>
                </a:lnTo>
                <a:lnTo>
                  <a:pt x="5848106" y="3332037"/>
                </a:lnTo>
                <a:close/>
                <a:moveTo>
                  <a:pt x="9396222" y="3331668"/>
                </a:moveTo>
                <a:cubicBezTo>
                  <a:pt x="9385936" y="3330573"/>
                  <a:pt x="9375158" y="3332942"/>
                  <a:pt x="9374666" y="3336408"/>
                </a:cubicBezTo>
                <a:cubicBezTo>
                  <a:pt x="9379809" y="3336955"/>
                  <a:pt x="9383697" y="3337147"/>
                  <a:pt x="9386643" y="3337077"/>
                </a:cubicBezTo>
                <a:cubicBezTo>
                  <a:pt x="9395484" y="3336864"/>
                  <a:pt x="9395853" y="3334265"/>
                  <a:pt x="9396222" y="3331668"/>
                </a:cubicBezTo>
                <a:close/>
                <a:moveTo>
                  <a:pt x="9454984" y="3325780"/>
                </a:moveTo>
                <a:cubicBezTo>
                  <a:pt x="9454984" y="3325780"/>
                  <a:pt x="9454984" y="3325780"/>
                  <a:pt x="9454531" y="3328970"/>
                </a:cubicBezTo>
                <a:lnTo>
                  <a:pt x="9452929" y="3328800"/>
                </a:lnTo>
                <a:close/>
                <a:moveTo>
                  <a:pt x="9825183" y="3325738"/>
                </a:moveTo>
                <a:cubicBezTo>
                  <a:pt x="9824715" y="3329037"/>
                  <a:pt x="9824715" y="3329037"/>
                  <a:pt x="9824715" y="3329037"/>
                </a:cubicBezTo>
                <a:cubicBezTo>
                  <a:pt x="9824715" y="3329037"/>
                  <a:pt x="9824246" y="3332335"/>
                  <a:pt x="9824246" y="3332335"/>
                </a:cubicBezTo>
                <a:cubicBezTo>
                  <a:pt x="9823779" y="3335635"/>
                  <a:pt x="9823310" y="3338934"/>
                  <a:pt x="9822842" y="3342233"/>
                </a:cubicBezTo>
                <a:cubicBezTo>
                  <a:pt x="9833130" y="3343328"/>
                  <a:pt x="9832193" y="3349925"/>
                  <a:pt x="9842479" y="3351020"/>
                </a:cubicBezTo>
                <a:cubicBezTo>
                  <a:pt x="9843416" y="3344422"/>
                  <a:pt x="9844352" y="3337824"/>
                  <a:pt x="9835002" y="3330132"/>
                </a:cubicBezTo>
                <a:cubicBezTo>
                  <a:pt x="9835002" y="3330132"/>
                  <a:pt x="9835470" y="3326833"/>
                  <a:pt x="9835470" y="3326833"/>
                </a:cubicBezTo>
                <a:cubicBezTo>
                  <a:pt x="9835470" y="3326833"/>
                  <a:pt x="9825183" y="3325738"/>
                  <a:pt x="9825183" y="3325738"/>
                </a:cubicBezTo>
                <a:close/>
                <a:moveTo>
                  <a:pt x="998504" y="3322060"/>
                </a:moveTo>
                <a:lnTo>
                  <a:pt x="992701" y="3346885"/>
                </a:lnTo>
                <a:cubicBezTo>
                  <a:pt x="993669" y="3342748"/>
                  <a:pt x="984753" y="3336807"/>
                  <a:pt x="986687" y="3328532"/>
                </a:cubicBezTo>
                <a:cubicBezTo>
                  <a:pt x="996569" y="3330335"/>
                  <a:pt x="998504" y="3322060"/>
                  <a:pt x="998504" y="3322060"/>
                </a:cubicBezTo>
                <a:close/>
                <a:moveTo>
                  <a:pt x="9323270" y="3318411"/>
                </a:moveTo>
                <a:cubicBezTo>
                  <a:pt x="9320648" y="3318499"/>
                  <a:pt x="9317972" y="3318947"/>
                  <a:pt x="9317767" y="3320390"/>
                </a:cubicBezTo>
                <a:cubicBezTo>
                  <a:pt x="9317767" y="3320390"/>
                  <a:pt x="9317767" y="3320390"/>
                  <a:pt x="9317358" y="3323277"/>
                </a:cubicBezTo>
                <a:cubicBezTo>
                  <a:pt x="9317358" y="3323277"/>
                  <a:pt x="9327647" y="3324371"/>
                  <a:pt x="9337931" y="3325466"/>
                </a:cubicBezTo>
                <a:cubicBezTo>
                  <a:pt x="9338342" y="3322580"/>
                  <a:pt x="9328056" y="3321485"/>
                  <a:pt x="9328465" y="3318598"/>
                </a:cubicBezTo>
                <a:cubicBezTo>
                  <a:pt x="9328465" y="3318598"/>
                  <a:pt x="9325893" y="3318325"/>
                  <a:pt x="9323270" y="3318411"/>
                </a:cubicBezTo>
                <a:close/>
                <a:moveTo>
                  <a:pt x="9387736" y="3317873"/>
                </a:moveTo>
                <a:cubicBezTo>
                  <a:pt x="9387736" y="3317873"/>
                  <a:pt x="9387244" y="3321336"/>
                  <a:pt x="9387244" y="3321336"/>
                </a:cubicBezTo>
                <a:cubicBezTo>
                  <a:pt x="9397533" y="3322430"/>
                  <a:pt x="9397533" y="3322430"/>
                  <a:pt x="9397533" y="3322430"/>
                </a:cubicBezTo>
                <a:cubicBezTo>
                  <a:pt x="9397533" y="3322430"/>
                  <a:pt x="9398024" y="3318968"/>
                  <a:pt x="9398024" y="3318968"/>
                </a:cubicBezTo>
                <a:cubicBezTo>
                  <a:pt x="9387736" y="3317873"/>
                  <a:pt x="9387736" y="3317873"/>
                  <a:pt x="9387736" y="3317873"/>
                </a:cubicBezTo>
                <a:close/>
                <a:moveTo>
                  <a:pt x="9686438" y="3310097"/>
                </a:moveTo>
                <a:cubicBezTo>
                  <a:pt x="9683743" y="3310689"/>
                  <a:pt x="9680926" y="3312147"/>
                  <a:pt x="9680680" y="3313879"/>
                </a:cubicBezTo>
                <a:cubicBezTo>
                  <a:pt x="9685823" y="3314427"/>
                  <a:pt x="9690967" y="3314974"/>
                  <a:pt x="9693599" y="3314815"/>
                </a:cubicBezTo>
                <a:cubicBezTo>
                  <a:pt x="9696233" y="3314655"/>
                  <a:pt x="9696356" y="3313790"/>
                  <a:pt x="9691459" y="3311510"/>
                </a:cubicBezTo>
                <a:cubicBezTo>
                  <a:pt x="9691705" y="3309778"/>
                  <a:pt x="9689132" y="3309505"/>
                  <a:pt x="9686438" y="3310097"/>
                </a:cubicBezTo>
                <a:close/>
                <a:moveTo>
                  <a:pt x="9818010" y="3302705"/>
                </a:moveTo>
                <a:cubicBezTo>
                  <a:pt x="9818010" y="3302705"/>
                  <a:pt x="9811152" y="3301975"/>
                  <a:pt x="9810661" y="3305440"/>
                </a:cubicBezTo>
                <a:cubicBezTo>
                  <a:pt x="9817517" y="3306170"/>
                  <a:pt x="9817517" y="3306170"/>
                  <a:pt x="9817517" y="3306170"/>
                </a:cubicBezTo>
                <a:cubicBezTo>
                  <a:pt x="9817517" y="3306170"/>
                  <a:pt x="9817517" y="3306170"/>
                  <a:pt x="9818010" y="3302705"/>
                </a:cubicBezTo>
                <a:close/>
                <a:moveTo>
                  <a:pt x="9303325" y="3299515"/>
                </a:moveTo>
                <a:cubicBezTo>
                  <a:pt x="9302451" y="3305673"/>
                  <a:pt x="9302014" y="3308752"/>
                  <a:pt x="9310587" y="3309664"/>
                </a:cubicBezTo>
                <a:cubicBezTo>
                  <a:pt x="9311023" y="3306586"/>
                  <a:pt x="9320033" y="3304418"/>
                  <a:pt x="9311897" y="3300427"/>
                </a:cubicBezTo>
                <a:cubicBezTo>
                  <a:pt x="9311897" y="3300427"/>
                  <a:pt x="9311897" y="3300427"/>
                  <a:pt x="9303325" y="3299515"/>
                </a:cubicBezTo>
                <a:close/>
                <a:moveTo>
                  <a:pt x="9380072" y="3298304"/>
                </a:moveTo>
                <a:cubicBezTo>
                  <a:pt x="9380072" y="3298304"/>
                  <a:pt x="9379580" y="3301767"/>
                  <a:pt x="9379580" y="3301767"/>
                </a:cubicBezTo>
                <a:cubicBezTo>
                  <a:pt x="9379580" y="3301767"/>
                  <a:pt x="9389867" y="3302864"/>
                  <a:pt x="9389867" y="3302864"/>
                </a:cubicBezTo>
                <a:cubicBezTo>
                  <a:pt x="9389867" y="3302864"/>
                  <a:pt x="9390359" y="3299398"/>
                  <a:pt x="9390359" y="3299398"/>
                </a:cubicBezTo>
                <a:cubicBezTo>
                  <a:pt x="9390359" y="3299398"/>
                  <a:pt x="9380072" y="3298304"/>
                  <a:pt x="9380072" y="3298304"/>
                </a:cubicBezTo>
                <a:close/>
                <a:moveTo>
                  <a:pt x="9782499" y="3295411"/>
                </a:moveTo>
                <a:cubicBezTo>
                  <a:pt x="9775103" y="3295420"/>
                  <a:pt x="9771292" y="3296207"/>
                  <a:pt x="9769877" y="3297498"/>
                </a:cubicBezTo>
                <a:cubicBezTo>
                  <a:pt x="9765629" y="3301370"/>
                  <a:pt x="9782928" y="3309772"/>
                  <a:pt x="9789546" y="3315249"/>
                </a:cubicBezTo>
                <a:cubicBezTo>
                  <a:pt x="9794182" y="3317333"/>
                  <a:pt x="9798928" y="3318634"/>
                  <a:pt x="9802571" y="3319021"/>
                </a:cubicBezTo>
                <a:cubicBezTo>
                  <a:pt x="9806215" y="3319408"/>
                  <a:pt x="9808755" y="3318883"/>
                  <a:pt x="9808978" y="3317317"/>
                </a:cubicBezTo>
                <a:cubicBezTo>
                  <a:pt x="9800152" y="3310015"/>
                  <a:pt x="9791770" y="3299579"/>
                  <a:pt x="9782499" y="3295411"/>
                </a:cubicBezTo>
                <a:close/>
                <a:moveTo>
                  <a:pt x="9332067" y="3293196"/>
                </a:moveTo>
                <a:cubicBezTo>
                  <a:pt x="9331615" y="3296372"/>
                  <a:pt x="9331165" y="3299546"/>
                  <a:pt x="9330715" y="3302722"/>
                </a:cubicBezTo>
                <a:cubicBezTo>
                  <a:pt x="9335633" y="3304857"/>
                  <a:pt x="9338206" y="3305131"/>
                  <a:pt x="9339605" y="3304472"/>
                </a:cubicBezTo>
                <a:cubicBezTo>
                  <a:pt x="9341004" y="3303816"/>
                  <a:pt x="9341228" y="3302229"/>
                  <a:pt x="9341454" y="3300641"/>
                </a:cubicBezTo>
                <a:cubicBezTo>
                  <a:pt x="9341904" y="3297467"/>
                  <a:pt x="9342355" y="3294291"/>
                  <a:pt x="9332067" y="3293196"/>
                </a:cubicBezTo>
                <a:close/>
                <a:moveTo>
                  <a:pt x="9894802" y="3288900"/>
                </a:moveTo>
                <a:cubicBezTo>
                  <a:pt x="9892189" y="3288915"/>
                  <a:pt x="9889536" y="3289219"/>
                  <a:pt x="9889372" y="3290374"/>
                </a:cubicBezTo>
                <a:cubicBezTo>
                  <a:pt x="9899660" y="3291468"/>
                  <a:pt x="9899660" y="3291468"/>
                  <a:pt x="9899660" y="3291468"/>
                </a:cubicBezTo>
                <a:cubicBezTo>
                  <a:pt x="9899660" y="3291468"/>
                  <a:pt x="9899660" y="3291468"/>
                  <a:pt x="9899987" y="3289159"/>
                </a:cubicBezTo>
                <a:cubicBezTo>
                  <a:pt x="9899987" y="3289159"/>
                  <a:pt x="9897414" y="3288886"/>
                  <a:pt x="9894802" y="3288900"/>
                </a:cubicBezTo>
                <a:close/>
                <a:moveTo>
                  <a:pt x="9343337" y="3287364"/>
                </a:moveTo>
                <a:cubicBezTo>
                  <a:pt x="9343337" y="3287364"/>
                  <a:pt x="9332559" y="3289733"/>
                  <a:pt x="9332559" y="3289733"/>
                </a:cubicBezTo>
                <a:cubicBezTo>
                  <a:pt x="9337702" y="3290280"/>
                  <a:pt x="9342846" y="3290827"/>
                  <a:pt x="9345478" y="3290668"/>
                </a:cubicBezTo>
                <a:cubicBezTo>
                  <a:pt x="9348111" y="3290508"/>
                  <a:pt x="9348235" y="3289642"/>
                  <a:pt x="9343337" y="3287364"/>
                </a:cubicBezTo>
                <a:close/>
                <a:moveTo>
                  <a:pt x="9381875" y="3285603"/>
                </a:moveTo>
                <a:cubicBezTo>
                  <a:pt x="9381671" y="3287046"/>
                  <a:pt x="9378995" y="3287495"/>
                  <a:pt x="9377608" y="3288080"/>
                </a:cubicBezTo>
                <a:cubicBezTo>
                  <a:pt x="9376219" y="3288663"/>
                  <a:pt x="9376116" y="3289385"/>
                  <a:pt x="9381056" y="3291377"/>
                </a:cubicBezTo>
                <a:cubicBezTo>
                  <a:pt x="9383628" y="3291649"/>
                  <a:pt x="9386251" y="3291563"/>
                  <a:pt x="9388417" y="3291244"/>
                </a:cubicBezTo>
                <a:cubicBezTo>
                  <a:pt x="9394916" y="3290287"/>
                  <a:pt x="9397306" y="3287245"/>
                  <a:pt x="9381875" y="3285603"/>
                </a:cubicBezTo>
                <a:close/>
                <a:moveTo>
                  <a:pt x="9792871" y="3283623"/>
                </a:moveTo>
                <a:cubicBezTo>
                  <a:pt x="9792379" y="3287087"/>
                  <a:pt x="9812462" y="3292739"/>
                  <a:pt x="9812462" y="3292739"/>
                </a:cubicBezTo>
                <a:cubicBezTo>
                  <a:pt x="9812954" y="3289276"/>
                  <a:pt x="9813445" y="3285812"/>
                  <a:pt x="9803159" y="3284717"/>
                </a:cubicBezTo>
                <a:cubicBezTo>
                  <a:pt x="9803159" y="3284717"/>
                  <a:pt x="9792871" y="3283623"/>
                  <a:pt x="9792871" y="3283623"/>
                </a:cubicBezTo>
                <a:close/>
                <a:moveTo>
                  <a:pt x="9695023" y="3280244"/>
                </a:moveTo>
                <a:cubicBezTo>
                  <a:pt x="9674422" y="3284381"/>
                  <a:pt x="9692811" y="3295830"/>
                  <a:pt x="9681626" y="3304134"/>
                </a:cubicBezTo>
                <a:cubicBezTo>
                  <a:pt x="9701344" y="3306232"/>
                  <a:pt x="9710760" y="3310399"/>
                  <a:pt x="9730475" y="3312497"/>
                </a:cubicBezTo>
                <a:cubicBezTo>
                  <a:pt x="9730475" y="3312497"/>
                  <a:pt x="9730475" y="3312497"/>
                  <a:pt x="9730033" y="3315614"/>
                </a:cubicBezTo>
                <a:cubicBezTo>
                  <a:pt x="9730033" y="3315614"/>
                  <a:pt x="9739891" y="3316663"/>
                  <a:pt x="9739891" y="3316663"/>
                </a:cubicBezTo>
                <a:cubicBezTo>
                  <a:pt x="9739891" y="3316663"/>
                  <a:pt x="9750191" y="3314595"/>
                  <a:pt x="9750191" y="3314595"/>
                </a:cubicBezTo>
                <a:cubicBezTo>
                  <a:pt x="9730475" y="3312497"/>
                  <a:pt x="9731803" y="3303144"/>
                  <a:pt x="9741660" y="3304193"/>
                </a:cubicBezTo>
                <a:cubicBezTo>
                  <a:pt x="9741660" y="3304193"/>
                  <a:pt x="9731803" y="3303144"/>
                  <a:pt x="9732244" y="3300026"/>
                </a:cubicBezTo>
                <a:cubicBezTo>
                  <a:pt x="9732244" y="3300026"/>
                  <a:pt x="9732687" y="3296909"/>
                  <a:pt x="9733129" y="3293792"/>
                </a:cubicBezTo>
                <a:cubicBezTo>
                  <a:pt x="9723271" y="3292743"/>
                  <a:pt x="9723713" y="3289626"/>
                  <a:pt x="9713856" y="3288577"/>
                </a:cubicBezTo>
                <a:cubicBezTo>
                  <a:pt x="9703998" y="3287527"/>
                  <a:pt x="9703555" y="3290645"/>
                  <a:pt x="9703555" y="3290645"/>
                </a:cubicBezTo>
                <a:cubicBezTo>
                  <a:pt x="9703998" y="3287527"/>
                  <a:pt x="9703998" y="3287527"/>
                  <a:pt x="9695023" y="3280244"/>
                </a:cubicBezTo>
                <a:close/>
                <a:moveTo>
                  <a:pt x="6630066" y="3275974"/>
                </a:moveTo>
                <a:cubicBezTo>
                  <a:pt x="6628989" y="3276750"/>
                  <a:pt x="6624953" y="3279122"/>
                  <a:pt x="6624422" y="3281269"/>
                </a:cubicBezTo>
                <a:cubicBezTo>
                  <a:pt x="6624245" y="3281985"/>
                  <a:pt x="6624457" y="3282674"/>
                  <a:pt x="6625299" y="3283273"/>
                </a:cubicBezTo>
                <a:cubicBezTo>
                  <a:pt x="6627209" y="3280930"/>
                  <a:pt x="6629131" y="3281473"/>
                  <a:pt x="6631525" y="3280707"/>
                </a:cubicBezTo>
                <a:cubicBezTo>
                  <a:pt x="6631051" y="3282015"/>
                  <a:pt x="6632010" y="3282286"/>
                  <a:pt x="6632485" y="3280980"/>
                </a:cubicBezTo>
                <a:cubicBezTo>
                  <a:pt x="6630565" y="3280436"/>
                  <a:pt x="6632948" y="3276787"/>
                  <a:pt x="6630066" y="3275974"/>
                </a:cubicBezTo>
                <a:close/>
                <a:moveTo>
                  <a:pt x="9696781" y="3269882"/>
                </a:moveTo>
                <a:cubicBezTo>
                  <a:pt x="9696781" y="3269882"/>
                  <a:pt x="9696323" y="3273115"/>
                  <a:pt x="9686608" y="3272082"/>
                </a:cubicBezTo>
                <a:cubicBezTo>
                  <a:pt x="9686608" y="3272082"/>
                  <a:pt x="9686149" y="3275314"/>
                  <a:pt x="9686149" y="3275314"/>
                </a:cubicBezTo>
                <a:cubicBezTo>
                  <a:pt x="9705579" y="3277382"/>
                  <a:pt x="9714837" y="3281648"/>
                  <a:pt x="9723634" y="3289148"/>
                </a:cubicBezTo>
                <a:cubicBezTo>
                  <a:pt x="9724092" y="3285915"/>
                  <a:pt x="9733349" y="3290183"/>
                  <a:pt x="9733349" y="3290183"/>
                </a:cubicBezTo>
                <a:cubicBezTo>
                  <a:pt x="9733349" y="3290183"/>
                  <a:pt x="9735778" y="3290441"/>
                  <a:pt x="9738265" y="3290295"/>
                </a:cubicBezTo>
                <a:cubicBezTo>
                  <a:pt x="9740751" y="3290149"/>
                  <a:pt x="9743295" y="3289600"/>
                  <a:pt x="9743523" y="3287982"/>
                </a:cubicBezTo>
                <a:cubicBezTo>
                  <a:pt x="9743523" y="3287982"/>
                  <a:pt x="9743523" y="3287982"/>
                  <a:pt x="9743982" y="3284750"/>
                </a:cubicBezTo>
                <a:cubicBezTo>
                  <a:pt x="9743982" y="3284750"/>
                  <a:pt x="9743982" y="3284750"/>
                  <a:pt x="9734267" y="3283716"/>
                </a:cubicBezTo>
                <a:cubicBezTo>
                  <a:pt x="9734725" y="3280483"/>
                  <a:pt x="9735184" y="3277250"/>
                  <a:pt x="9735184" y="3277250"/>
                </a:cubicBezTo>
                <a:cubicBezTo>
                  <a:pt x="9725927" y="3272984"/>
                  <a:pt x="9725470" y="3276217"/>
                  <a:pt x="9715753" y="3275182"/>
                </a:cubicBezTo>
                <a:cubicBezTo>
                  <a:pt x="9715753" y="3275182"/>
                  <a:pt x="9706497" y="3270916"/>
                  <a:pt x="9696781" y="3269882"/>
                </a:cubicBezTo>
                <a:close/>
                <a:moveTo>
                  <a:pt x="9394946" y="3267070"/>
                </a:moveTo>
                <a:cubicBezTo>
                  <a:pt x="9394946" y="3267070"/>
                  <a:pt x="9384166" y="3269439"/>
                  <a:pt x="9384166" y="3269439"/>
                </a:cubicBezTo>
                <a:cubicBezTo>
                  <a:pt x="9389065" y="3271718"/>
                  <a:pt x="9394331" y="3271400"/>
                  <a:pt x="9397087" y="3270374"/>
                </a:cubicBezTo>
                <a:cubicBezTo>
                  <a:pt x="9399842" y="3269349"/>
                  <a:pt x="9400089" y="3267617"/>
                  <a:pt x="9394946" y="3267070"/>
                </a:cubicBezTo>
                <a:close/>
                <a:moveTo>
                  <a:pt x="9351542" y="3266333"/>
                </a:moveTo>
                <a:cubicBezTo>
                  <a:pt x="9348919" y="3266420"/>
                  <a:pt x="9346245" y="3266868"/>
                  <a:pt x="9346040" y="3268311"/>
                </a:cubicBezTo>
                <a:cubicBezTo>
                  <a:pt x="9350979" y="3270302"/>
                  <a:pt x="9356225" y="3270128"/>
                  <a:pt x="9358951" y="3269319"/>
                </a:cubicBezTo>
                <a:cubicBezTo>
                  <a:pt x="9361676" y="3268510"/>
                  <a:pt x="9361881" y="3267066"/>
                  <a:pt x="9356738" y="3266519"/>
                </a:cubicBezTo>
                <a:cubicBezTo>
                  <a:pt x="9356738" y="3266519"/>
                  <a:pt x="9354165" y="3266246"/>
                  <a:pt x="9351542" y="3266333"/>
                </a:cubicBezTo>
                <a:close/>
                <a:moveTo>
                  <a:pt x="5859932" y="3262141"/>
                </a:moveTo>
                <a:lnTo>
                  <a:pt x="5859219" y="3264104"/>
                </a:lnTo>
                <a:cubicBezTo>
                  <a:pt x="5855805" y="3264632"/>
                  <a:pt x="5854825" y="3267335"/>
                  <a:pt x="5853843" y="3270039"/>
                </a:cubicBezTo>
                <a:lnTo>
                  <a:pt x="5852282" y="3271981"/>
                </a:lnTo>
                <a:lnTo>
                  <a:pt x="5849735" y="3264748"/>
                </a:lnTo>
                <a:cubicBezTo>
                  <a:pt x="5849977" y="3263576"/>
                  <a:pt x="5850802" y="3262653"/>
                  <a:pt x="5852517" y="3262159"/>
                </a:cubicBezTo>
                <a:close/>
                <a:moveTo>
                  <a:pt x="9405684" y="3258834"/>
                </a:moveTo>
                <a:cubicBezTo>
                  <a:pt x="9405235" y="3262010"/>
                  <a:pt x="9405235" y="3262010"/>
                  <a:pt x="9404783" y="3265185"/>
                </a:cubicBezTo>
                <a:cubicBezTo>
                  <a:pt x="9414214" y="3266189"/>
                  <a:pt x="9422741" y="3273544"/>
                  <a:pt x="9432622" y="3271370"/>
                </a:cubicBezTo>
                <a:cubicBezTo>
                  <a:pt x="9433072" y="3268195"/>
                  <a:pt x="9433523" y="3265020"/>
                  <a:pt x="9433973" y="3261844"/>
                </a:cubicBezTo>
                <a:cubicBezTo>
                  <a:pt x="9424543" y="3260840"/>
                  <a:pt x="9424543" y="3260840"/>
                  <a:pt x="9405684" y="3258834"/>
                </a:cubicBezTo>
                <a:close/>
                <a:moveTo>
                  <a:pt x="5870032" y="3257659"/>
                </a:moveTo>
                <a:cubicBezTo>
                  <a:pt x="5869440" y="3258993"/>
                  <a:pt x="5867899" y="3260002"/>
                  <a:pt x="5867688" y="3260891"/>
                </a:cubicBezTo>
                <a:cubicBezTo>
                  <a:pt x="5867476" y="3261779"/>
                  <a:pt x="5868593" y="3262550"/>
                  <a:pt x="5873316" y="3263408"/>
                </a:cubicBezTo>
                <a:cubicBezTo>
                  <a:pt x="5873908" y="3262074"/>
                  <a:pt x="5873234" y="3260302"/>
                  <a:pt x="5870032" y="3257659"/>
                </a:cubicBezTo>
                <a:close/>
                <a:moveTo>
                  <a:pt x="5880090" y="3247765"/>
                </a:moveTo>
                <a:lnTo>
                  <a:pt x="5881598" y="3254959"/>
                </a:lnTo>
                <a:cubicBezTo>
                  <a:pt x="5880554" y="3258578"/>
                  <a:pt x="5878471" y="3262834"/>
                  <a:pt x="5877243" y="3267704"/>
                </a:cubicBezTo>
                <a:cubicBezTo>
                  <a:pt x="5878217" y="3267979"/>
                  <a:pt x="5879191" y="3268255"/>
                  <a:pt x="5879675" y="3269881"/>
                </a:cubicBezTo>
                <a:cubicBezTo>
                  <a:pt x="5879790" y="3272523"/>
                  <a:pt x="5879111" y="3275871"/>
                  <a:pt x="5877893" y="3279509"/>
                </a:cubicBezTo>
                <a:lnTo>
                  <a:pt x="5877147" y="3281196"/>
                </a:lnTo>
                <a:lnTo>
                  <a:pt x="5872520" y="3278591"/>
                </a:lnTo>
                <a:cubicBezTo>
                  <a:pt x="5871242" y="3278151"/>
                  <a:pt x="5871242" y="3278151"/>
                  <a:pt x="5871242" y="3278151"/>
                </a:cubicBezTo>
                <a:cubicBezTo>
                  <a:pt x="5869964" y="3277710"/>
                  <a:pt x="5869964" y="3277710"/>
                  <a:pt x="5869964" y="3277710"/>
                </a:cubicBezTo>
                <a:cubicBezTo>
                  <a:pt x="5870558" y="3276369"/>
                  <a:pt x="5868000" y="3275488"/>
                  <a:pt x="5867316" y="3273707"/>
                </a:cubicBezTo>
                <a:cubicBezTo>
                  <a:pt x="5866038" y="3273266"/>
                  <a:pt x="5863480" y="3272384"/>
                  <a:pt x="5862202" y="3271944"/>
                </a:cubicBezTo>
                <a:cubicBezTo>
                  <a:pt x="5859053" y="3272402"/>
                  <a:pt x="5858460" y="3273743"/>
                  <a:pt x="5861016" y="3274625"/>
                </a:cubicBezTo>
                <a:cubicBezTo>
                  <a:pt x="5861016" y="3274625"/>
                  <a:pt x="5861016" y="3274625"/>
                  <a:pt x="5862294" y="3275066"/>
                </a:cubicBezTo>
                <a:cubicBezTo>
                  <a:pt x="5861016" y="3274625"/>
                  <a:pt x="5859737" y="3274184"/>
                  <a:pt x="5857866" y="3275083"/>
                </a:cubicBezTo>
                <a:lnTo>
                  <a:pt x="5855529" y="3274277"/>
                </a:lnTo>
                <a:lnTo>
                  <a:pt x="5856765" y="3270866"/>
                </a:lnTo>
                <a:cubicBezTo>
                  <a:pt x="5857747" y="3268160"/>
                  <a:pt x="5858237" y="3266808"/>
                  <a:pt x="5861650" y="3266282"/>
                </a:cubicBezTo>
                <a:cubicBezTo>
                  <a:pt x="5864089" y="3265481"/>
                  <a:pt x="5864089" y="3265481"/>
                  <a:pt x="5864089" y="3265481"/>
                </a:cubicBezTo>
                <a:cubicBezTo>
                  <a:pt x="5863606" y="3263852"/>
                  <a:pt x="5863606" y="3263852"/>
                  <a:pt x="5863606" y="3263852"/>
                </a:cubicBezTo>
                <a:cubicBezTo>
                  <a:pt x="5861665" y="3260323"/>
                  <a:pt x="5864109" y="3256542"/>
                  <a:pt x="5866065" y="3254113"/>
                </a:cubicBezTo>
                <a:cubicBezTo>
                  <a:pt x="5866556" y="3252760"/>
                  <a:pt x="5868020" y="3251683"/>
                  <a:pt x="5868511" y="3250332"/>
                </a:cubicBezTo>
                <a:cubicBezTo>
                  <a:pt x="5869484" y="3250607"/>
                  <a:pt x="5869968" y="3252234"/>
                  <a:pt x="5872407" y="3251433"/>
                </a:cubicBezTo>
                <a:cubicBezTo>
                  <a:pt x="5871917" y="3252785"/>
                  <a:pt x="5869961" y="3255213"/>
                  <a:pt x="5871910" y="3255763"/>
                </a:cubicBezTo>
                <a:cubicBezTo>
                  <a:pt x="5874348" y="3254961"/>
                  <a:pt x="5875337" y="3249278"/>
                  <a:pt x="5877774" y="3248476"/>
                </a:cubicBezTo>
                <a:cubicBezTo>
                  <a:pt x="5878749" y="3248751"/>
                  <a:pt x="5878749" y="3248751"/>
                  <a:pt x="5878749" y="3248751"/>
                </a:cubicBezTo>
                <a:close/>
                <a:moveTo>
                  <a:pt x="5880062" y="3247632"/>
                </a:moveTo>
                <a:lnTo>
                  <a:pt x="5880214" y="3247674"/>
                </a:lnTo>
                <a:lnTo>
                  <a:pt x="5880090" y="3247765"/>
                </a:lnTo>
                <a:close/>
                <a:moveTo>
                  <a:pt x="5879730" y="3246047"/>
                </a:moveTo>
                <a:lnTo>
                  <a:pt x="5880062" y="3247632"/>
                </a:lnTo>
                <a:lnTo>
                  <a:pt x="5879240" y="3247399"/>
                </a:lnTo>
                <a:cubicBezTo>
                  <a:pt x="5878266" y="3247125"/>
                  <a:pt x="5878266" y="3247125"/>
                  <a:pt x="5878266" y="3247125"/>
                </a:cubicBezTo>
                <a:cubicBezTo>
                  <a:pt x="5878757" y="3245773"/>
                  <a:pt x="5878757" y="3245773"/>
                  <a:pt x="5879730" y="3246047"/>
                </a:cubicBezTo>
                <a:close/>
                <a:moveTo>
                  <a:pt x="5848216" y="3245186"/>
                </a:moveTo>
                <a:cubicBezTo>
                  <a:pt x="5847697" y="3246355"/>
                  <a:pt x="5850167" y="3248359"/>
                  <a:pt x="5856289" y="3249701"/>
                </a:cubicBezTo>
                <a:cubicBezTo>
                  <a:pt x="5856879" y="3248365"/>
                  <a:pt x="5857471" y="3247031"/>
                  <a:pt x="5858063" y="3245695"/>
                </a:cubicBezTo>
                <a:cubicBezTo>
                  <a:pt x="5852238" y="3243686"/>
                  <a:pt x="5848733" y="3244017"/>
                  <a:pt x="5848216" y="3245186"/>
                </a:cubicBezTo>
                <a:close/>
                <a:moveTo>
                  <a:pt x="9389407" y="3240694"/>
                </a:moveTo>
                <a:cubicBezTo>
                  <a:pt x="9388942" y="3243966"/>
                  <a:pt x="9379799" y="3242993"/>
                  <a:pt x="9379335" y="3246265"/>
                </a:cubicBezTo>
                <a:cubicBezTo>
                  <a:pt x="9388479" y="3247237"/>
                  <a:pt x="9388479" y="3247237"/>
                  <a:pt x="9388479" y="3247237"/>
                </a:cubicBezTo>
                <a:cubicBezTo>
                  <a:pt x="9388014" y="3250509"/>
                  <a:pt x="9388014" y="3250509"/>
                  <a:pt x="9388014" y="3250509"/>
                </a:cubicBezTo>
                <a:cubicBezTo>
                  <a:pt x="9370190" y="3245292"/>
                  <a:pt x="9396693" y="3254753"/>
                  <a:pt x="9386621" y="3260323"/>
                </a:cubicBezTo>
                <a:cubicBezTo>
                  <a:pt x="9395764" y="3261297"/>
                  <a:pt x="9396230" y="3258025"/>
                  <a:pt x="9397157" y="3251481"/>
                </a:cubicBezTo>
                <a:cubicBezTo>
                  <a:pt x="9397157" y="3251481"/>
                  <a:pt x="9397621" y="3248211"/>
                  <a:pt x="9397621" y="3248211"/>
                </a:cubicBezTo>
                <a:cubicBezTo>
                  <a:pt x="9398086" y="3244939"/>
                  <a:pt x="9398550" y="3241668"/>
                  <a:pt x="9389407" y="3240694"/>
                </a:cubicBezTo>
                <a:close/>
                <a:moveTo>
                  <a:pt x="9349665" y="3232949"/>
                </a:moveTo>
                <a:cubicBezTo>
                  <a:pt x="9330465" y="3230906"/>
                  <a:pt x="9348314" y="3242475"/>
                  <a:pt x="9338261" y="3244629"/>
                </a:cubicBezTo>
                <a:cubicBezTo>
                  <a:pt x="9347864" y="3245650"/>
                  <a:pt x="9357464" y="3246673"/>
                  <a:pt x="9367065" y="3247693"/>
                </a:cubicBezTo>
                <a:cubicBezTo>
                  <a:pt x="9367065" y="3247693"/>
                  <a:pt x="9377116" y="3245540"/>
                  <a:pt x="9367966" y="3241342"/>
                </a:cubicBezTo>
                <a:cubicBezTo>
                  <a:pt x="9358815" y="3237147"/>
                  <a:pt x="9348764" y="3239300"/>
                  <a:pt x="9349665" y="3232949"/>
                </a:cubicBezTo>
                <a:close/>
                <a:moveTo>
                  <a:pt x="9616053" y="3229648"/>
                </a:moveTo>
                <a:cubicBezTo>
                  <a:pt x="9615727" y="3231958"/>
                  <a:pt x="9632870" y="3233781"/>
                  <a:pt x="9632870" y="3233781"/>
                </a:cubicBezTo>
                <a:cubicBezTo>
                  <a:pt x="9624299" y="3232869"/>
                  <a:pt x="9624626" y="3230561"/>
                  <a:pt x="9616053" y="3229648"/>
                </a:cubicBezTo>
                <a:close/>
                <a:moveTo>
                  <a:pt x="9800573" y="3229355"/>
                </a:moveTo>
                <a:cubicBezTo>
                  <a:pt x="9800081" y="3232819"/>
                  <a:pt x="9789794" y="3231724"/>
                  <a:pt x="9789302" y="3235188"/>
                </a:cubicBezTo>
                <a:cubicBezTo>
                  <a:pt x="9794446" y="3235735"/>
                  <a:pt x="9799590" y="3236283"/>
                  <a:pt x="9804795" y="3236397"/>
                </a:cubicBezTo>
                <a:cubicBezTo>
                  <a:pt x="9810001" y="3236511"/>
                  <a:pt x="9815266" y="3236192"/>
                  <a:pt x="9820656" y="3235007"/>
                </a:cubicBezTo>
                <a:cubicBezTo>
                  <a:pt x="9810369" y="3233912"/>
                  <a:pt x="9810860" y="3230449"/>
                  <a:pt x="9800573" y="3229355"/>
                </a:cubicBezTo>
                <a:close/>
                <a:moveTo>
                  <a:pt x="5852261" y="3228470"/>
                </a:moveTo>
                <a:cubicBezTo>
                  <a:pt x="5854792" y="3229343"/>
                  <a:pt x="5854232" y="3230605"/>
                  <a:pt x="5853673" y="3231868"/>
                </a:cubicBezTo>
                <a:cubicBezTo>
                  <a:pt x="5858101" y="3233394"/>
                  <a:pt x="5862455" y="3233439"/>
                  <a:pt x="5864981" y="3232674"/>
                </a:cubicBezTo>
                <a:cubicBezTo>
                  <a:pt x="5867508" y="3231909"/>
                  <a:pt x="5868207" y="3230330"/>
                  <a:pt x="5865324" y="3228609"/>
                </a:cubicBezTo>
                <a:cubicBezTo>
                  <a:pt x="5864207" y="3231132"/>
                  <a:pt x="5853381" y="3225945"/>
                  <a:pt x="5852261" y="3228470"/>
                </a:cubicBezTo>
                <a:close/>
                <a:moveTo>
                  <a:pt x="9879032" y="3225250"/>
                </a:moveTo>
                <a:cubicBezTo>
                  <a:pt x="9877684" y="3225545"/>
                  <a:pt x="9877562" y="3226411"/>
                  <a:pt x="9877317" y="3228144"/>
                </a:cubicBezTo>
                <a:cubicBezTo>
                  <a:pt x="9877317" y="3228144"/>
                  <a:pt x="9877317" y="3228144"/>
                  <a:pt x="9887604" y="3229238"/>
                </a:cubicBezTo>
                <a:cubicBezTo>
                  <a:pt x="9888096" y="3225775"/>
                  <a:pt x="9888096" y="3225775"/>
                  <a:pt x="9888096" y="3225775"/>
                </a:cubicBezTo>
                <a:cubicBezTo>
                  <a:pt x="9882952" y="3225227"/>
                  <a:pt x="9880379" y="3224953"/>
                  <a:pt x="9879032" y="3225250"/>
                </a:cubicBezTo>
                <a:close/>
                <a:moveTo>
                  <a:pt x="9401334" y="3222038"/>
                </a:moveTo>
                <a:cubicBezTo>
                  <a:pt x="9391904" y="3221035"/>
                  <a:pt x="9382475" y="3220032"/>
                  <a:pt x="9372587" y="3222261"/>
                </a:cubicBezTo>
                <a:cubicBezTo>
                  <a:pt x="9361781" y="3230956"/>
                  <a:pt x="9390528" y="3230735"/>
                  <a:pt x="9389611" y="3237201"/>
                </a:cubicBezTo>
                <a:cubicBezTo>
                  <a:pt x="9399499" y="3234971"/>
                  <a:pt x="9400417" y="3228505"/>
                  <a:pt x="9401334" y="3222038"/>
                </a:cubicBezTo>
                <a:close/>
                <a:moveTo>
                  <a:pt x="9384153" y="3214351"/>
                </a:moveTo>
                <a:cubicBezTo>
                  <a:pt x="9383743" y="3217237"/>
                  <a:pt x="9384153" y="3214351"/>
                  <a:pt x="9374312" y="3216234"/>
                </a:cubicBezTo>
                <a:cubicBezTo>
                  <a:pt x="9379028" y="3216736"/>
                  <a:pt x="9383640" y="3217958"/>
                  <a:pt x="9387126" y="3218696"/>
                </a:cubicBezTo>
                <a:cubicBezTo>
                  <a:pt x="9390611" y="3219433"/>
                  <a:pt x="9392969" y="3219684"/>
                  <a:pt x="9393173" y="3218241"/>
                </a:cubicBezTo>
                <a:cubicBezTo>
                  <a:pt x="9393582" y="3215354"/>
                  <a:pt x="9393582" y="3215354"/>
                  <a:pt x="9384153" y="3214351"/>
                </a:cubicBezTo>
                <a:close/>
                <a:moveTo>
                  <a:pt x="9879610" y="3211979"/>
                </a:moveTo>
                <a:cubicBezTo>
                  <a:pt x="9872752" y="3211249"/>
                  <a:pt x="9872260" y="3214713"/>
                  <a:pt x="9872260" y="3214713"/>
                </a:cubicBezTo>
                <a:cubicBezTo>
                  <a:pt x="9872260" y="3214713"/>
                  <a:pt x="9879118" y="3215443"/>
                  <a:pt x="9879118" y="3215443"/>
                </a:cubicBezTo>
                <a:cubicBezTo>
                  <a:pt x="9879118" y="3215443"/>
                  <a:pt x="9879118" y="3215443"/>
                  <a:pt x="9879610" y="3211979"/>
                </a:cubicBezTo>
                <a:close/>
                <a:moveTo>
                  <a:pt x="9646760" y="3209473"/>
                </a:moveTo>
                <a:cubicBezTo>
                  <a:pt x="9645843" y="3215940"/>
                  <a:pt x="9645843" y="3215940"/>
                  <a:pt x="9644925" y="3222406"/>
                </a:cubicBezTo>
                <a:cubicBezTo>
                  <a:pt x="9654183" y="3226673"/>
                  <a:pt x="9664356" y="3224473"/>
                  <a:pt x="9663899" y="3227706"/>
                </a:cubicBezTo>
                <a:cubicBezTo>
                  <a:pt x="9653724" y="3229906"/>
                  <a:pt x="9652807" y="3236372"/>
                  <a:pt x="9643092" y="3235337"/>
                </a:cubicBezTo>
                <a:cubicBezTo>
                  <a:pt x="9651889" y="3242837"/>
                  <a:pt x="9661146" y="3247104"/>
                  <a:pt x="9650513" y="3252536"/>
                </a:cubicBezTo>
                <a:cubicBezTo>
                  <a:pt x="9650513" y="3252536"/>
                  <a:pt x="9650513" y="3252536"/>
                  <a:pt x="9659770" y="3256803"/>
                </a:cubicBezTo>
                <a:cubicBezTo>
                  <a:pt x="9659770" y="3256803"/>
                  <a:pt x="9659770" y="3256803"/>
                  <a:pt x="9660229" y="3253570"/>
                </a:cubicBezTo>
                <a:cubicBezTo>
                  <a:pt x="9669485" y="3257836"/>
                  <a:pt x="9669027" y="3261069"/>
                  <a:pt x="9688458" y="3263137"/>
                </a:cubicBezTo>
                <a:cubicBezTo>
                  <a:pt x="9698174" y="3264170"/>
                  <a:pt x="9698632" y="3260937"/>
                  <a:pt x="9699548" y="3254471"/>
                </a:cubicBezTo>
                <a:cubicBezTo>
                  <a:pt x="9690292" y="3250205"/>
                  <a:pt x="9680118" y="3252404"/>
                  <a:pt x="9680578" y="3249171"/>
                </a:cubicBezTo>
                <a:cubicBezTo>
                  <a:pt x="9691210" y="3243739"/>
                  <a:pt x="9691669" y="3240507"/>
                  <a:pt x="9702301" y="3235074"/>
                </a:cubicBezTo>
                <a:cubicBezTo>
                  <a:pt x="9683329" y="3229774"/>
                  <a:pt x="9685162" y="3216843"/>
                  <a:pt x="9666192" y="3211542"/>
                </a:cubicBezTo>
                <a:cubicBezTo>
                  <a:pt x="9665733" y="3214774"/>
                  <a:pt x="9656476" y="3210508"/>
                  <a:pt x="9646760" y="3209473"/>
                </a:cubicBezTo>
                <a:close/>
                <a:moveTo>
                  <a:pt x="9792987" y="3209208"/>
                </a:moveTo>
                <a:cubicBezTo>
                  <a:pt x="9792987" y="3209208"/>
                  <a:pt x="9792987" y="3209208"/>
                  <a:pt x="9792578" y="3212095"/>
                </a:cubicBezTo>
                <a:cubicBezTo>
                  <a:pt x="9792578" y="3212095"/>
                  <a:pt x="9802866" y="3213190"/>
                  <a:pt x="9813152" y="3214284"/>
                </a:cubicBezTo>
                <a:cubicBezTo>
                  <a:pt x="9813562" y="3211398"/>
                  <a:pt x="9793398" y="3206321"/>
                  <a:pt x="9792987" y="3209208"/>
                </a:cubicBezTo>
                <a:close/>
                <a:moveTo>
                  <a:pt x="9841893" y="3207966"/>
                </a:moveTo>
                <a:cubicBezTo>
                  <a:pt x="9841484" y="3210853"/>
                  <a:pt x="9846525" y="3212122"/>
                  <a:pt x="9850433" y="3212172"/>
                </a:cubicBezTo>
                <a:cubicBezTo>
                  <a:pt x="9854343" y="3212221"/>
                  <a:pt x="9857119" y="3211052"/>
                  <a:pt x="9852181" y="3209061"/>
                </a:cubicBezTo>
                <a:cubicBezTo>
                  <a:pt x="9852181" y="3209061"/>
                  <a:pt x="9852181" y="3209061"/>
                  <a:pt x="9841893" y="3207966"/>
                </a:cubicBezTo>
                <a:close/>
                <a:moveTo>
                  <a:pt x="9382945" y="3204455"/>
                </a:moveTo>
                <a:cubicBezTo>
                  <a:pt x="9382945" y="3204455"/>
                  <a:pt x="9382508" y="3207534"/>
                  <a:pt x="9382071" y="3210612"/>
                </a:cubicBezTo>
                <a:lnTo>
                  <a:pt x="9402645" y="3212801"/>
                </a:lnTo>
                <a:close/>
                <a:moveTo>
                  <a:pt x="9493677" y="3190628"/>
                </a:moveTo>
                <a:cubicBezTo>
                  <a:pt x="9493224" y="3193818"/>
                  <a:pt x="9502835" y="3194841"/>
                  <a:pt x="9492773" y="3197008"/>
                </a:cubicBezTo>
                <a:cubicBezTo>
                  <a:pt x="9492773" y="3197008"/>
                  <a:pt x="9492773" y="3197008"/>
                  <a:pt x="9483159" y="3195986"/>
                </a:cubicBezTo>
                <a:cubicBezTo>
                  <a:pt x="9483610" y="3192794"/>
                  <a:pt x="9493224" y="3193818"/>
                  <a:pt x="9493677" y="3190628"/>
                </a:cubicBezTo>
                <a:close/>
                <a:moveTo>
                  <a:pt x="5893357" y="3187618"/>
                </a:moveTo>
                <a:cubicBezTo>
                  <a:pt x="5892822" y="3187994"/>
                  <a:pt x="5893140" y="3188943"/>
                  <a:pt x="5895272" y="3190798"/>
                </a:cubicBezTo>
                <a:cubicBezTo>
                  <a:pt x="5904253" y="3190536"/>
                  <a:pt x="5894963" y="3186493"/>
                  <a:pt x="5893357" y="3187618"/>
                </a:cubicBezTo>
                <a:close/>
                <a:moveTo>
                  <a:pt x="5893875" y="3181220"/>
                </a:moveTo>
                <a:cubicBezTo>
                  <a:pt x="5893234" y="3180999"/>
                  <a:pt x="5892920" y="3181083"/>
                  <a:pt x="5892830" y="3181341"/>
                </a:cubicBezTo>
                <a:cubicBezTo>
                  <a:pt x="5892556" y="3182112"/>
                  <a:pt x="5894294" y="3184444"/>
                  <a:pt x="5895255" y="3184774"/>
                </a:cubicBezTo>
                <a:cubicBezTo>
                  <a:pt x="5899789" y="3187877"/>
                  <a:pt x="5895748" y="3180326"/>
                  <a:pt x="5893875" y="3181220"/>
                </a:cubicBezTo>
                <a:close/>
                <a:moveTo>
                  <a:pt x="9485874" y="3176842"/>
                </a:moveTo>
                <a:cubicBezTo>
                  <a:pt x="9457033" y="3173773"/>
                  <a:pt x="9483610" y="3192794"/>
                  <a:pt x="9454317" y="3192918"/>
                </a:cubicBezTo>
                <a:cubicBezTo>
                  <a:pt x="9463931" y="3193939"/>
                  <a:pt x="9452959" y="3202489"/>
                  <a:pt x="9462574" y="3203513"/>
                </a:cubicBezTo>
                <a:cubicBezTo>
                  <a:pt x="9462574" y="3203513"/>
                  <a:pt x="9462122" y="3206703"/>
                  <a:pt x="9462122" y="3206703"/>
                </a:cubicBezTo>
                <a:cubicBezTo>
                  <a:pt x="9462122" y="3206703"/>
                  <a:pt x="9462122" y="3206703"/>
                  <a:pt x="9461669" y="3209894"/>
                </a:cubicBezTo>
                <a:cubicBezTo>
                  <a:pt x="9461669" y="3209894"/>
                  <a:pt x="9471281" y="3210916"/>
                  <a:pt x="9470828" y="3214108"/>
                </a:cubicBezTo>
                <a:cubicBezTo>
                  <a:pt x="9479083" y="3224702"/>
                  <a:pt x="9469017" y="3226868"/>
                  <a:pt x="9458047" y="3235419"/>
                </a:cubicBezTo>
                <a:cubicBezTo>
                  <a:pt x="9467205" y="3239632"/>
                  <a:pt x="9468111" y="3233251"/>
                  <a:pt x="9467658" y="3236442"/>
                </a:cubicBezTo>
                <a:cubicBezTo>
                  <a:pt x="9476368" y="3243846"/>
                  <a:pt x="9466753" y="3242823"/>
                  <a:pt x="9475915" y="3247037"/>
                </a:cubicBezTo>
                <a:lnTo>
                  <a:pt x="9467579" y="3247329"/>
                </a:lnTo>
                <a:lnTo>
                  <a:pt x="9466301" y="3246014"/>
                </a:lnTo>
                <a:cubicBezTo>
                  <a:pt x="9466301" y="3246014"/>
                  <a:pt x="9466189" y="3246812"/>
                  <a:pt x="9467333" y="3247337"/>
                </a:cubicBezTo>
                <a:lnTo>
                  <a:pt x="9467579" y="3247329"/>
                </a:lnTo>
                <a:lnTo>
                  <a:pt x="9470026" y="3249851"/>
                </a:lnTo>
                <a:cubicBezTo>
                  <a:pt x="9471235" y="3254231"/>
                  <a:pt x="9466780" y="3259830"/>
                  <a:pt x="9473651" y="3262989"/>
                </a:cubicBezTo>
                <a:cubicBezTo>
                  <a:pt x="9454426" y="3260943"/>
                  <a:pt x="9453069" y="3270516"/>
                  <a:pt x="9462226" y="3274730"/>
                </a:cubicBezTo>
                <a:cubicBezTo>
                  <a:pt x="9451710" y="3280088"/>
                  <a:pt x="9470483" y="3285323"/>
                  <a:pt x="9479643" y="3289538"/>
                </a:cubicBezTo>
                <a:cubicBezTo>
                  <a:pt x="9470029" y="3288514"/>
                  <a:pt x="9479192" y="3292729"/>
                  <a:pt x="9478739" y="3295919"/>
                </a:cubicBezTo>
                <a:cubicBezTo>
                  <a:pt x="9488350" y="3296942"/>
                  <a:pt x="9497965" y="3297964"/>
                  <a:pt x="9508030" y="3295797"/>
                </a:cubicBezTo>
                <a:cubicBezTo>
                  <a:pt x="9518549" y="3290437"/>
                  <a:pt x="9499775" y="3285202"/>
                  <a:pt x="9500680" y="3278822"/>
                </a:cubicBezTo>
                <a:cubicBezTo>
                  <a:pt x="9501132" y="3275631"/>
                  <a:pt x="9510748" y="3276653"/>
                  <a:pt x="9511199" y="3273462"/>
                </a:cubicBezTo>
                <a:cubicBezTo>
                  <a:pt x="9520811" y="3274485"/>
                  <a:pt x="9520811" y="3274485"/>
                  <a:pt x="9520811" y="3274485"/>
                </a:cubicBezTo>
                <a:cubicBezTo>
                  <a:pt x="9519454" y="3284057"/>
                  <a:pt x="9538227" y="3289292"/>
                  <a:pt x="9527709" y="3294652"/>
                </a:cubicBezTo>
                <a:cubicBezTo>
                  <a:pt x="9527256" y="3297842"/>
                  <a:pt x="9536869" y="3298866"/>
                  <a:pt x="9536417" y="3302056"/>
                </a:cubicBezTo>
                <a:cubicBezTo>
                  <a:pt x="9536417" y="3302056"/>
                  <a:pt x="9526803" y="3301033"/>
                  <a:pt x="9526352" y="3304223"/>
                </a:cubicBezTo>
                <a:cubicBezTo>
                  <a:pt x="9535964" y="3305247"/>
                  <a:pt x="9544671" y="3312649"/>
                  <a:pt x="9535059" y="3311628"/>
                </a:cubicBezTo>
                <a:cubicBezTo>
                  <a:pt x="9525446" y="3310605"/>
                  <a:pt x="9525898" y="3307414"/>
                  <a:pt x="9516284" y="3306391"/>
                </a:cubicBezTo>
                <a:cubicBezTo>
                  <a:pt x="9506674" y="3305368"/>
                  <a:pt x="9506219" y="3308559"/>
                  <a:pt x="9505766" y="3311751"/>
                </a:cubicBezTo>
                <a:cubicBezTo>
                  <a:pt x="9496153" y="3310726"/>
                  <a:pt x="9496153" y="3310726"/>
                  <a:pt x="9486539" y="3309704"/>
                </a:cubicBezTo>
                <a:cubicBezTo>
                  <a:pt x="9476928" y="3308681"/>
                  <a:pt x="9477381" y="3305491"/>
                  <a:pt x="9477833" y="3302300"/>
                </a:cubicBezTo>
                <a:cubicBezTo>
                  <a:pt x="9458605" y="3300254"/>
                  <a:pt x="9466409" y="3314040"/>
                  <a:pt x="9447183" y="3311994"/>
                </a:cubicBezTo>
                <a:cubicBezTo>
                  <a:pt x="9446730" y="3315184"/>
                  <a:pt x="9465956" y="3317231"/>
                  <a:pt x="9465051" y="3323612"/>
                </a:cubicBezTo>
                <a:cubicBezTo>
                  <a:pt x="9455437" y="3322588"/>
                  <a:pt x="9455437" y="3322588"/>
                  <a:pt x="9454984" y="3325780"/>
                </a:cubicBezTo>
                <a:cubicBezTo>
                  <a:pt x="9454984" y="3325780"/>
                  <a:pt x="9445372" y="3324758"/>
                  <a:pt x="9445372" y="3324758"/>
                </a:cubicBezTo>
                <a:cubicBezTo>
                  <a:pt x="9445372" y="3324758"/>
                  <a:pt x="9444919" y="3327949"/>
                  <a:pt x="9444919" y="3327949"/>
                </a:cubicBezTo>
                <a:lnTo>
                  <a:pt x="9452929" y="3328800"/>
                </a:lnTo>
                <a:lnTo>
                  <a:pt x="9442655" y="3343901"/>
                </a:lnTo>
                <a:cubicBezTo>
                  <a:pt x="9461429" y="3349137"/>
                  <a:pt x="9459619" y="3361900"/>
                  <a:pt x="9439939" y="3363044"/>
                </a:cubicBezTo>
                <a:cubicBezTo>
                  <a:pt x="9440845" y="3356662"/>
                  <a:pt x="9420712" y="3360999"/>
                  <a:pt x="9411101" y="3359977"/>
                </a:cubicBezTo>
                <a:cubicBezTo>
                  <a:pt x="9410648" y="3363168"/>
                  <a:pt x="9400582" y="3365335"/>
                  <a:pt x="9399223" y="3374906"/>
                </a:cubicBezTo>
                <a:cubicBezTo>
                  <a:pt x="9399223" y="3374906"/>
                  <a:pt x="9389609" y="3373884"/>
                  <a:pt x="9379545" y="3376052"/>
                </a:cubicBezTo>
                <a:cubicBezTo>
                  <a:pt x="9389156" y="3377074"/>
                  <a:pt x="9398770" y="3378098"/>
                  <a:pt x="9398318" y="3381289"/>
                </a:cubicBezTo>
                <a:cubicBezTo>
                  <a:pt x="9398318" y="3381289"/>
                  <a:pt x="9388251" y="3383456"/>
                  <a:pt x="9387799" y="3386646"/>
                </a:cubicBezTo>
                <a:cubicBezTo>
                  <a:pt x="9397412" y="3387668"/>
                  <a:pt x="9416638" y="3389715"/>
                  <a:pt x="9417092" y="3386523"/>
                </a:cubicBezTo>
                <a:cubicBezTo>
                  <a:pt x="9417092" y="3386523"/>
                  <a:pt x="9407932" y="3382311"/>
                  <a:pt x="9407932" y="3382311"/>
                </a:cubicBezTo>
                <a:cubicBezTo>
                  <a:pt x="9427157" y="3384357"/>
                  <a:pt x="9428969" y="3371594"/>
                  <a:pt x="9448194" y="3373639"/>
                </a:cubicBezTo>
                <a:cubicBezTo>
                  <a:pt x="9448194" y="3373639"/>
                  <a:pt x="9457808" y="3374662"/>
                  <a:pt x="9457355" y="3377853"/>
                </a:cubicBezTo>
                <a:cubicBezTo>
                  <a:pt x="9456903" y="3381043"/>
                  <a:pt x="9447289" y="3380021"/>
                  <a:pt x="9446836" y="3383212"/>
                </a:cubicBezTo>
                <a:cubicBezTo>
                  <a:pt x="9445479" y="3392782"/>
                  <a:pt x="9454639" y="3396997"/>
                  <a:pt x="9463348" y="3404401"/>
                </a:cubicBezTo>
                <a:cubicBezTo>
                  <a:pt x="9461989" y="3413972"/>
                  <a:pt x="9450112" y="3428903"/>
                  <a:pt x="9458821" y="3436307"/>
                </a:cubicBezTo>
                <a:cubicBezTo>
                  <a:pt x="9448755" y="3438476"/>
                  <a:pt x="9457010" y="3449071"/>
                  <a:pt x="9446492" y="3454428"/>
                </a:cubicBezTo>
                <a:cubicBezTo>
                  <a:pt x="9446492" y="3454428"/>
                  <a:pt x="9456105" y="3455451"/>
                  <a:pt x="9456105" y="3455451"/>
                </a:cubicBezTo>
                <a:cubicBezTo>
                  <a:pt x="9454747" y="3465024"/>
                  <a:pt x="9435518" y="3462977"/>
                  <a:pt x="9434162" y="3472550"/>
                </a:cubicBezTo>
                <a:cubicBezTo>
                  <a:pt x="9433708" y="3475740"/>
                  <a:pt x="9463000" y="3475618"/>
                  <a:pt x="9463000" y="3475618"/>
                </a:cubicBezTo>
                <a:cubicBezTo>
                  <a:pt x="9463000" y="3475618"/>
                  <a:pt x="9463000" y="3475618"/>
                  <a:pt x="9472161" y="3479831"/>
                </a:cubicBezTo>
                <a:cubicBezTo>
                  <a:pt x="9452031" y="3484167"/>
                  <a:pt x="9450672" y="3493739"/>
                  <a:pt x="9449314" y="3503311"/>
                </a:cubicBezTo>
                <a:cubicBezTo>
                  <a:pt x="9477702" y="3509571"/>
                  <a:pt x="9476796" y="3515951"/>
                  <a:pt x="9466278" y="3521310"/>
                </a:cubicBezTo>
                <a:cubicBezTo>
                  <a:pt x="9466278" y="3521310"/>
                  <a:pt x="9456664" y="3520287"/>
                  <a:pt x="9456209" y="3523477"/>
                </a:cubicBezTo>
                <a:cubicBezTo>
                  <a:pt x="9465824" y="3524500"/>
                  <a:pt x="9475438" y="3525524"/>
                  <a:pt x="9465372" y="3527692"/>
                </a:cubicBezTo>
                <a:cubicBezTo>
                  <a:pt x="9465372" y="3527692"/>
                  <a:pt x="9465372" y="3527692"/>
                  <a:pt x="9455758" y="3526669"/>
                </a:cubicBezTo>
                <a:cubicBezTo>
                  <a:pt x="9445242" y="3532027"/>
                  <a:pt x="9463108" y="3543645"/>
                  <a:pt x="9443430" y="3544789"/>
                </a:cubicBezTo>
                <a:cubicBezTo>
                  <a:pt x="9433817" y="3543767"/>
                  <a:pt x="9433817" y="3543767"/>
                  <a:pt x="9433817" y="3543767"/>
                </a:cubicBezTo>
                <a:cubicBezTo>
                  <a:pt x="9433817" y="3543767"/>
                  <a:pt x="9433817" y="3543767"/>
                  <a:pt x="9433364" y="3546957"/>
                </a:cubicBezTo>
                <a:cubicBezTo>
                  <a:pt x="9442978" y="3547980"/>
                  <a:pt x="9442978" y="3547980"/>
                  <a:pt x="9442978" y="3547980"/>
                </a:cubicBezTo>
                <a:cubicBezTo>
                  <a:pt x="9442525" y="3551170"/>
                  <a:pt x="9452137" y="3552194"/>
                  <a:pt x="9451685" y="3555384"/>
                </a:cubicBezTo>
                <a:cubicBezTo>
                  <a:pt x="9431552" y="3559720"/>
                  <a:pt x="9458583" y="3575550"/>
                  <a:pt x="9438450" y="3579887"/>
                </a:cubicBezTo>
                <a:cubicBezTo>
                  <a:pt x="9429291" y="3575673"/>
                  <a:pt x="9418771" y="3581031"/>
                  <a:pt x="9409158" y="3580009"/>
                </a:cubicBezTo>
                <a:cubicBezTo>
                  <a:pt x="9419223" y="3577840"/>
                  <a:pt x="9409611" y="3576819"/>
                  <a:pt x="9399998" y="3575795"/>
                </a:cubicBezTo>
                <a:cubicBezTo>
                  <a:pt x="9399544" y="3578985"/>
                  <a:pt x="9399091" y="3582175"/>
                  <a:pt x="9408254" y="3586390"/>
                </a:cubicBezTo>
                <a:cubicBezTo>
                  <a:pt x="9389025" y="3584345"/>
                  <a:pt x="9388573" y="3587535"/>
                  <a:pt x="9397734" y="3591749"/>
                </a:cubicBezTo>
                <a:cubicBezTo>
                  <a:pt x="9397281" y="3594940"/>
                  <a:pt x="9387667" y="3593916"/>
                  <a:pt x="9387215" y="3597107"/>
                </a:cubicBezTo>
                <a:cubicBezTo>
                  <a:pt x="9377603" y="3596085"/>
                  <a:pt x="9377603" y="3596085"/>
                  <a:pt x="9377152" y="3599275"/>
                </a:cubicBezTo>
                <a:cubicBezTo>
                  <a:pt x="9386763" y="3600297"/>
                  <a:pt x="9386763" y="3600297"/>
                  <a:pt x="9386763" y="3600297"/>
                </a:cubicBezTo>
                <a:cubicBezTo>
                  <a:pt x="9386763" y="3600297"/>
                  <a:pt x="9387215" y="3597107"/>
                  <a:pt x="9396829" y="3598130"/>
                </a:cubicBezTo>
                <a:cubicBezTo>
                  <a:pt x="9406443" y="3599152"/>
                  <a:pt x="9406896" y="3595962"/>
                  <a:pt x="9416507" y="3596985"/>
                </a:cubicBezTo>
                <a:cubicBezTo>
                  <a:pt x="9416054" y="3600176"/>
                  <a:pt x="9416054" y="3600176"/>
                  <a:pt x="9425668" y="3601198"/>
                </a:cubicBezTo>
                <a:cubicBezTo>
                  <a:pt x="9433924" y="3611793"/>
                  <a:pt x="9442631" y="3619197"/>
                  <a:pt x="9421595" y="3629914"/>
                </a:cubicBezTo>
                <a:cubicBezTo>
                  <a:pt x="9430755" y="3634127"/>
                  <a:pt x="9430303" y="3637319"/>
                  <a:pt x="9429849" y="3640508"/>
                </a:cubicBezTo>
                <a:cubicBezTo>
                  <a:pt x="9420236" y="3639485"/>
                  <a:pt x="9428945" y="3646891"/>
                  <a:pt x="9418877" y="3649059"/>
                </a:cubicBezTo>
                <a:cubicBezTo>
                  <a:pt x="9409264" y="3648035"/>
                  <a:pt x="9409717" y="3644844"/>
                  <a:pt x="9400106" y="3643821"/>
                </a:cubicBezTo>
                <a:cubicBezTo>
                  <a:pt x="9390492" y="3642799"/>
                  <a:pt x="9390492" y="3642799"/>
                  <a:pt x="9390039" y="3645990"/>
                </a:cubicBezTo>
                <a:cubicBezTo>
                  <a:pt x="9390039" y="3645990"/>
                  <a:pt x="9389586" y="3649181"/>
                  <a:pt x="9389586" y="3649181"/>
                </a:cubicBezTo>
                <a:cubicBezTo>
                  <a:pt x="9398747" y="3653394"/>
                  <a:pt x="9418877" y="3649059"/>
                  <a:pt x="9417973" y="3655440"/>
                </a:cubicBezTo>
                <a:cubicBezTo>
                  <a:pt x="9417520" y="3658629"/>
                  <a:pt x="9417067" y="3661821"/>
                  <a:pt x="9417067" y="3661821"/>
                </a:cubicBezTo>
                <a:cubicBezTo>
                  <a:pt x="9407453" y="3660797"/>
                  <a:pt x="9407453" y="3660797"/>
                  <a:pt x="9397842" y="3659775"/>
                </a:cubicBezTo>
                <a:cubicBezTo>
                  <a:pt x="9386870" y="3668325"/>
                  <a:pt x="9405643" y="3673560"/>
                  <a:pt x="9395578" y="3675728"/>
                </a:cubicBezTo>
                <a:cubicBezTo>
                  <a:pt x="9404737" y="3679941"/>
                  <a:pt x="9404737" y="3679941"/>
                  <a:pt x="9423966" y="3681987"/>
                </a:cubicBezTo>
                <a:cubicBezTo>
                  <a:pt x="9432672" y="3689391"/>
                  <a:pt x="9431766" y="3695774"/>
                  <a:pt x="9450994" y="3697819"/>
                </a:cubicBezTo>
                <a:cubicBezTo>
                  <a:pt x="9451447" y="3694628"/>
                  <a:pt x="9452352" y="3688246"/>
                  <a:pt x="9472030" y="3687102"/>
                </a:cubicBezTo>
                <a:cubicBezTo>
                  <a:pt x="9463322" y="3679697"/>
                  <a:pt x="9472936" y="3680720"/>
                  <a:pt x="9473841" y="3674338"/>
                </a:cubicBezTo>
                <a:cubicBezTo>
                  <a:pt x="9493067" y="3676384"/>
                  <a:pt x="9493519" y="3673193"/>
                  <a:pt x="9513199" y="3672049"/>
                </a:cubicBezTo>
                <a:cubicBezTo>
                  <a:pt x="9503133" y="3674217"/>
                  <a:pt x="9512747" y="3675239"/>
                  <a:pt x="9512295" y="3678430"/>
                </a:cubicBezTo>
                <a:cubicBezTo>
                  <a:pt x="9492613" y="3679574"/>
                  <a:pt x="9483002" y="3678553"/>
                  <a:pt x="9482549" y="3681743"/>
                </a:cubicBezTo>
                <a:cubicBezTo>
                  <a:pt x="9490351" y="3695528"/>
                  <a:pt x="9479834" y="3700887"/>
                  <a:pt x="9459700" y="3705222"/>
                </a:cubicBezTo>
                <a:cubicBezTo>
                  <a:pt x="9460152" y="3702031"/>
                  <a:pt x="9450541" y="3701009"/>
                  <a:pt x="9450541" y="3701009"/>
                </a:cubicBezTo>
                <a:cubicBezTo>
                  <a:pt x="9450089" y="3704200"/>
                  <a:pt x="9449636" y="3707391"/>
                  <a:pt x="9449636" y="3707391"/>
                </a:cubicBezTo>
                <a:cubicBezTo>
                  <a:pt x="9459248" y="3708413"/>
                  <a:pt x="9478928" y="3707268"/>
                  <a:pt x="9487634" y="3714672"/>
                </a:cubicBezTo>
                <a:cubicBezTo>
                  <a:pt x="9468407" y="3712627"/>
                  <a:pt x="9458795" y="3711604"/>
                  <a:pt x="9448279" y="3716963"/>
                </a:cubicBezTo>
                <a:cubicBezTo>
                  <a:pt x="9467503" y="3719008"/>
                  <a:pt x="9477117" y="3720031"/>
                  <a:pt x="9486277" y="3724244"/>
                </a:cubicBezTo>
                <a:cubicBezTo>
                  <a:pt x="9505505" y="3726290"/>
                  <a:pt x="9533891" y="3732548"/>
                  <a:pt x="9543959" y="3730381"/>
                </a:cubicBezTo>
                <a:cubicBezTo>
                  <a:pt x="9544410" y="3727191"/>
                  <a:pt x="9554474" y="3725022"/>
                  <a:pt x="9554474" y="3725022"/>
                </a:cubicBezTo>
                <a:cubicBezTo>
                  <a:pt x="9545315" y="3720809"/>
                  <a:pt x="9535249" y="3722977"/>
                  <a:pt x="9526088" y="3718763"/>
                </a:cubicBezTo>
                <a:cubicBezTo>
                  <a:pt x="9545768" y="3717618"/>
                  <a:pt x="9584219" y="3721710"/>
                  <a:pt x="9593380" y="3725923"/>
                </a:cubicBezTo>
                <a:cubicBezTo>
                  <a:pt x="9592928" y="3729114"/>
                  <a:pt x="9592928" y="3729114"/>
                  <a:pt x="9592476" y="3732305"/>
                </a:cubicBezTo>
                <a:cubicBezTo>
                  <a:pt x="9582861" y="3731281"/>
                  <a:pt x="9583313" y="3728091"/>
                  <a:pt x="9583313" y="3728091"/>
                </a:cubicBezTo>
                <a:cubicBezTo>
                  <a:pt x="9573250" y="3730259"/>
                  <a:pt x="9573250" y="3730259"/>
                  <a:pt x="9572797" y="3733450"/>
                </a:cubicBezTo>
                <a:cubicBezTo>
                  <a:pt x="9572797" y="3733450"/>
                  <a:pt x="9581957" y="3737663"/>
                  <a:pt x="9592023" y="3735495"/>
                </a:cubicBezTo>
                <a:cubicBezTo>
                  <a:pt x="9610344" y="3743921"/>
                  <a:pt x="9631835" y="3730015"/>
                  <a:pt x="9649701" y="3741632"/>
                </a:cubicBezTo>
                <a:cubicBezTo>
                  <a:pt x="9639636" y="3743799"/>
                  <a:pt x="9629118" y="3749160"/>
                  <a:pt x="9648344" y="3751205"/>
                </a:cubicBezTo>
                <a:cubicBezTo>
                  <a:pt x="9648796" y="3748013"/>
                  <a:pt x="9658863" y="3745845"/>
                  <a:pt x="9659316" y="3742655"/>
                </a:cubicBezTo>
                <a:cubicBezTo>
                  <a:pt x="9678089" y="3747891"/>
                  <a:pt x="9678993" y="3741510"/>
                  <a:pt x="9688155" y="3745723"/>
                </a:cubicBezTo>
                <a:cubicBezTo>
                  <a:pt x="9688155" y="3745723"/>
                  <a:pt x="9678541" y="3744700"/>
                  <a:pt x="9687702" y="3748914"/>
                </a:cubicBezTo>
                <a:cubicBezTo>
                  <a:pt x="9687702" y="3748914"/>
                  <a:pt x="9687250" y="3752104"/>
                  <a:pt x="9696862" y="3753127"/>
                </a:cubicBezTo>
                <a:cubicBezTo>
                  <a:pt x="9706475" y="3754150"/>
                  <a:pt x="9707380" y="3747768"/>
                  <a:pt x="9707380" y="3747768"/>
                </a:cubicBezTo>
                <a:cubicBezTo>
                  <a:pt x="9716994" y="3748792"/>
                  <a:pt x="9716541" y="3751982"/>
                  <a:pt x="9716088" y="3755173"/>
                </a:cubicBezTo>
                <a:cubicBezTo>
                  <a:pt x="9716541" y="3751982"/>
                  <a:pt x="9726606" y="3749814"/>
                  <a:pt x="9726606" y="3749814"/>
                </a:cubicBezTo>
                <a:cubicBezTo>
                  <a:pt x="9735768" y="3754028"/>
                  <a:pt x="9735315" y="3757219"/>
                  <a:pt x="9744929" y="3758241"/>
                </a:cubicBezTo>
                <a:cubicBezTo>
                  <a:pt x="9764607" y="3757096"/>
                  <a:pt x="9785194" y="3749571"/>
                  <a:pt x="9813580" y="3755830"/>
                </a:cubicBezTo>
                <a:cubicBezTo>
                  <a:pt x="9814485" y="3749448"/>
                  <a:pt x="9785194" y="3749571"/>
                  <a:pt x="9786098" y="3743189"/>
                </a:cubicBezTo>
                <a:cubicBezTo>
                  <a:pt x="9787005" y="3736807"/>
                  <a:pt x="9777842" y="3732595"/>
                  <a:pt x="9778296" y="3729403"/>
                </a:cubicBezTo>
                <a:cubicBezTo>
                  <a:pt x="9778296" y="3729403"/>
                  <a:pt x="9769133" y="3725190"/>
                  <a:pt x="9768681" y="3728381"/>
                </a:cubicBezTo>
                <a:cubicBezTo>
                  <a:pt x="9759971" y="3720977"/>
                  <a:pt x="9760424" y="3717787"/>
                  <a:pt x="9751266" y="3713573"/>
                </a:cubicBezTo>
                <a:cubicBezTo>
                  <a:pt x="9731585" y="3714717"/>
                  <a:pt x="9732492" y="3708337"/>
                  <a:pt x="9722427" y="3710504"/>
                </a:cubicBezTo>
                <a:cubicBezTo>
                  <a:pt x="9711908" y="3715863"/>
                  <a:pt x="9720617" y="3723267"/>
                  <a:pt x="9719711" y="3729647"/>
                </a:cubicBezTo>
                <a:cubicBezTo>
                  <a:pt x="9729323" y="3730670"/>
                  <a:pt x="9729323" y="3730670"/>
                  <a:pt x="9739389" y="3728504"/>
                </a:cubicBezTo>
                <a:cubicBezTo>
                  <a:pt x="9730227" y="3724289"/>
                  <a:pt x="9740295" y="3722122"/>
                  <a:pt x="9749909" y="3723144"/>
                </a:cubicBezTo>
                <a:cubicBezTo>
                  <a:pt x="9749454" y="3726335"/>
                  <a:pt x="9749454" y="3726335"/>
                  <a:pt x="9749454" y="3726335"/>
                </a:cubicBezTo>
                <a:cubicBezTo>
                  <a:pt x="9739389" y="3728504"/>
                  <a:pt x="9729323" y="3730670"/>
                  <a:pt x="9738030" y="3738074"/>
                </a:cubicBezTo>
                <a:cubicBezTo>
                  <a:pt x="9728416" y="3737052"/>
                  <a:pt x="9718805" y="3736029"/>
                  <a:pt x="9709191" y="3735007"/>
                </a:cubicBezTo>
                <a:cubicBezTo>
                  <a:pt x="9700482" y="3727602"/>
                  <a:pt x="9671642" y="3724534"/>
                  <a:pt x="9683068" y="3712794"/>
                </a:cubicBezTo>
                <a:cubicBezTo>
                  <a:pt x="9683521" y="3709604"/>
                  <a:pt x="9692682" y="3713817"/>
                  <a:pt x="9693586" y="3707436"/>
                </a:cubicBezTo>
                <a:cubicBezTo>
                  <a:pt x="9693586" y="3707436"/>
                  <a:pt x="9683521" y="3709604"/>
                  <a:pt x="9683972" y="3706413"/>
                </a:cubicBezTo>
                <a:cubicBezTo>
                  <a:pt x="9685331" y="3696842"/>
                  <a:pt x="9675717" y="3695818"/>
                  <a:pt x="9686237" y="3690459"/>
                </a:cubicBezTo>
                <a:cubicBezTo>
                  <a:pt x="9676624" y="3689436"/>
                  <a:pt x="9677075" y="3686246"/>
                  <a:pt x="9677075" y="3686246"/>
                </a:cubicBezTo>
                <a:cubicBezTo>
                  <a:pt x="9686689" y="3687269"/>
                  <a:pt x="9688048" y="3677697"/>
                  <a:pt x="9706820" y="3682934"/>
                </a:cubicBezTo>
                <a:cubicBezTo>
                  <a:pt x="9707726" y="3676552"/>
                  <a:pt x="9698115" y="3675529"/>
                  <a:pt x="9698567" y="3672339"/>
                </a:cubicBezTo>
                <a:cubicBezTo>
                  <a:pt x="9679338" y="3670293"/>
                  <a:pt x="9680696" y="3660720"/>
                  <a:pt x="9661471" y="3658675"/>
                </a:cubicBezTo>
                <a:cubicBezTo>
                  <a:pt x="9671537" y="3656507"/>
                  <a:pt x="9662830" y="3649104"/>
                  <a:pt x="9662830" y="3649104"/>
                </a:cubicBezTo>
                <a:cubicBezTo>
                  <a:pt x="9682055" y="3651148"/>
                  <a:pt x="9700830" y="3656385"/>
                  <a:pt x="9720056" y="3658431"/>
                </a:cubicBezTo>
                <a:cubicBezTo>
                  <a:pt x="9720056" y="3658431"/>
                  <a:pt x="9720056" y="3658431"/>
                  <a:pt x="9719603" y="3661621"/>
                </a:cubicBezTo>
                <a:cubicBezTo>
                  <a:pt x="9729216" y="3662644"/>
                  <a:pt x="9729669" y="3659453"/>
                  <a:pt x="9739281" y="3660477"/>
                </a:cubicBezTo>
                <a:cubicBezTo>
                  <a:pt x="9738828" y="3663668"/>
                  <a:pt x="9738828" y="3663668"/>
                  <a:pt x="9738375" y="3666858"/>
                </a:cubicBezTo>
                <a:cubicBezTo>
                  <a:pt x="9748442" y="3664689"/>
                  <a:pt x="9747989" y="3667880"/>
                  <a:pt x="9757603" y="3668904"/>
                </a:cubicBezTo>
                <a:cubicBezTo>
                  <a:pt x="9757150" y="3672095"/>
                  <a:pt x="9747536" y="3671071"/>
                  <a:pt x="9747084" y="3674262"/>
                </a:cubicBezTo>
                <a:cubicBezTo>
                  <a:pt x="9746632" y="3677452"/>
                  <a:pt x="9746632" y="3677452"/>
                  <a:pt x="9746178" y="3680643"/>
                </a:cubicBezTo>
                <a:cubicBezTo>
                  <a:pt x="9746632" y="3677452"/>
                  <a:pt x="9756244" y="3678476"/>
                  <a:pt x="9756244" y="3678476"/>
                </a:cubicBezTo>
                <a:cubicBezTo>
                  <a:pt x="9756698" y="3675284"/>
                  <a:pt x="9775924" y="3677330"/>
                  <a:pt x="9776377" y="3674141"/>
                </a:cubicBezTo>
                <a:cubicBezTo>
                  <a:pt x="9776377" y="3674141"/>
                  <a:pt x="9776377" y="3674141"/>
                  <a:pt x="9785991" y="3675163"/>
                </a:cubicBezTo>
                <a:cubicBezTo>
                  <a:pt x="9795604" y="3676186"/>
                  <a:pt x="9795604" y="3676186"/>
                  <a:pt x="9814830" y="3678231"/>
                </a:cubicBezTo>
                <a:cubicBezTo>
                  <a:pt x="9815282" y="3675040"/>
                  <a:pt x="9805669" y="3674018"/>
                  <a:pt x="9806575" y="3667636"/>
                </a:cubicBezTo>
                <a:cubicBezTo>
                  <a:pt x="9815734" y="3671850"/>
                  <a:pt x="9816188" y="3668658"/>
                  <a:pt x="9826254" y="3666492"/>
                </a:cubicBezTo>
                <a:cubicBezTo>
                  <a:pt x="9826254" y="3666492"/>
                  <a:pt x="9825801" y="3669682"/>
                  <a:pt x="9825801" y="3669682"/>
                </a:cubicBezTo>
                <a:cubicBezTo>
                  <a:pt x="9835412" y="3670705"/>
                  <a:pt x="9835412" y="3670705"/>
                  <a:pt x="9835412" y="3670705"/>
                </a:cubicBezTo>
                <a:cubicBezTo>
                  <a:pt x="9835866" y="3667514"/>
                  <a:pt x="9835866" y="3667514"/>
                  <a:pt x="9835866" y="3667514"/>
                </a:cubicBezTo>
                <a:cubicBezTo>
                  <a:pt x="9836318" y="3664322"/>
                  <a:pt x="9826706" y="3663301"/>
                  <a:pt x="9826706" y="3663301"/>
                </a:cubicBezTo>
                <a:cubicBezTo>
                  <a:pt x="9807480" y="3661254"/>
                  <a:pt x="9807027" y="3664446"/>
                  <a:pt x="9797867" y="3660232"/>
                </a:cubicBezTo>
                <a:cubicBezTo>
                  <a:pt x="9798773" y="3653851"/>
                  <a:pt x="9799224" y="3650660"/>
                  <a:pt x="9790063" y="3646447"/>
                </a:cubicBezTo>
                <a:cubicBezTo>
                  <a:pt x="9779998" y="3648613"/>
                  <a:pt x="9761226" y="3643378"/>
                  <a:pt x="9760772" y="3646568"/>
                </a:cubicBezTo>
                <a:cubicBezTo>
                  <a:pt x="9751612" y="3642355"/>
                  <a:pt x="9752064" y="3639164"/>
                  <a:pt x="9752516" y="3635974"/>
                </a:cubicBezTo>
                <a:cubicBezTo>
                  <a:pt x="9742902" y="3634951"/>
                  <a:pt x="9732385" y="3640309"/>
                  <a:pt x="9733291" y="3633929"/>
                </a:cubicBezTo>
                <a:cubicBezTo>
                  <a:pt x="9743354" y="3631760"/>
                  <a:pt x="9752968" y="3632784"/>
                  <a:pt x="9762584" y="3633807"/>
                </a:cubicBezTo>
                <a:cubicBezTo>
                  <a:pt x="9752968" y="3632784"/>
                  <a:pt x="9773552" y="3625257"/>
                  <a:pt x="9764394" y="3621043"/>
                </a:cubicBezTo>
                <a:cubicBezTo>
                  <a:pt x="9755232" y="3616830"/>
                  <a:pt x="9763940" y="3624235"/>
                  <a:pt x="9754780" y="3620020"/>
                </a:cubicBezTo>
                <a:cubicBezTo>
                  <a:pt x="9755232" y="3616830"/>
                  <a:pt x="9745618" y="3615807"/>
                  <a:pt x="9745618" y="3615807"/>
                </a:cubicBezTo>
                <a:cubicBezTo>
                  <a:pt x="9736008" y="3614784"/>
                  <a:pt x="9735553" y="3617975"/>
                  <a:pt x="9725940" y="3616953"/>
                </a:cubicBezTo>
                <a:cubicBezTo>
                  <a:pt x="9708072" y="3605334"/>
                  <a:pt x="9703891" y="3566025"/>
                  <a:pt x="9742343" y="3570115"/>
                </a:cubicBezTo>
                <a:cubicBezTo>
                  <a:pt x="9741891" y="3573306"/>
                  <a:pt x="9751502" y="3574330"/>
                  <a:pt x="9751502" y="3574330"/>
                </a:cubicBezTo>
                <a:cubicBezTo>
                  <a:pt x="9751955" y="3571139"/>
                  <a:pt x="9751955" y="3571139"/>
                  <a:pt x="9751955" y="3571139"/>
                </a:cubicBezTo>
                <a:cubicBezTo>
                  <a:pt x="9751955" y="3571139"/>
                  <a:pt x="9742343" y="3570115"/>
                  <a:pt x="9742797" y="3566925"/>
                </a:cubicBezTo>
                <a:cubicBezTo>
                  <a:pt x="9742797" y="3566925"/>
                  <a:pt x="9743249" y="3563733"/>
                  <a:pt x="9743703" y="3560543"/>
                </a:cubicBezTo>
                <a:cubicBezTo>
                  <a:pt x="9762928" y="3562589"/>
                  <a:pt x="9762928" y="3562589"/>
                  <a:pt x="9763832" y="3556209"/>
                </a:cubicBezTo>
                <a:cubicBezTo>
                  <a:pt x="9743703" y="3560543"/>
                  <a:pt x="9745966" y="3544590"/>
                  <a:pt x="9725832" y="3548925"/>
                </a:cubicBezTo>
                <a:cubicBezTo>
                  <a:pt x="9717126" y="3541522"/>
                  <a:pt x="9709323" y="3527737"/>
                  <a:pt x="9700615" y="3520331"/>
                </a:cubicBezTo>
                <a:cubicBezTo>
                  <a:pt x="9700161" y="3523522"/>
                  <a:pt x="9681388" y="3518286"/>
                  <a:pt x="9681841" y="3515096"/>
                </a:cubicBezTo>
                <a:cubicBezTo>
                  <a:pt x="9692813" y="3506547"/>
                  <a:pt x="9653907" y="3505646"/>
                  <a:pt x="9634230" y="3506792"/>
                </a:cubicBezTo>
                <a:cubicBezTo>
                  <a:pt x="9633776" y="3509981"/>
                  <a:pt x="9633776" y="3509981"/>
                  <a:pt x="9633324" y="3513172"/>
                </a:cubicBezTo>
                <a:cubicBezTo>
                  <a:pt x="9623710" y="3512150"/>
                  <a:pt x="9613643" y="3514318"/>
                  <a:pt x="9622805" y="3518532"/>
                </a:cubicBezTo>
                <a:cubicBezTo>
                  <a:pt x="9622805" y="3518532"/>
                  <a:pt x="9641577" y="3523767"/>
                  <a:pt x="9641125" y="3526958"/>
                </a:cubicBezTo>
                <a:cubicBezTo>
                  <a:pt x="9621446" y="3528103"/>
                  <a:pt x="9603127" y="3519677"/>
                  <a:pt x="9603578" y="3516486"/>
                </a:cubicBezTo>
                <a:cubicBezTo>
                  <a:pt x="9604031" y="3513294"/>
                  <a:pt x="9613643" y="3514318"/>
                  <a:pt x="9624162" y="3508959"/>
                </a:cubicBezTo>
                <a:cubicBezTo>
                  <a:pt x="9614548" y="3507937"/>
                  <a:pt x="9614548" y="3507937"/>
                  <a:pt x="9604937" y="3506913"/>
                </a:cubicBezTo>
                <a:cubicBezTo>
                  <a:pt x="9605389" y="3503723"/>
                  <a:pt x="9605389" y="3503723"/>
                  <a:pt x="9605389" y="3503723"/>
                </a:cubicBezTo>
                <a:cubicBezTo>
                  <a:pt x="9605389" y="3503723"/>
                  <a:pt x="9596229" y="3499509"/>
                  <a:pt x="9596229" y="3499509"/>
                </a:cubicBezTo>
                <a:cubicBezTo>
                  <a:pt x="9586614" y="3498487"/>
                  <a:pt x="9586161" y="3501677"/>
                  <a:pt x="9586161" y="3501677"/>
                </a:cubicBezTo>
                <a:cubicBezTo>
                  <a:pt x="9586161" y="3501677"/>
                  <a:pt x="9586161" y="3501677"/>
                  <a:pt x="9595775" y="3502700"/>
                </a:cubicBezTo>
                <a:cubicBezTo>
                  <a:pt x="9595775" y="3502700"/>
                  <a:pt x="9595775" y="3502700"/>
                  <a:pt x="9595322" y="3505891"/>
                </a:cubicBezTo>
                <a:cubicBezTo>
                  <a:pt x="9594870" y="3509082"/>
                  <a:pt x="9604031" y="3513294"/>
                  <a:pt x="9594417" y="3512272"/>
                </a:cubicBezTo>
                <a:cubicBezTo>
                  <a:pt x="9584804" y="3511248"/>
                  <a:pt x="9585257" y="3508058"/>
                  <a:pt x="9585257" y="3508058"/>
                </a:cubicBezTo>
                <a:cubicBezTo>
                  <a:pt x="9575645" y="3507035"/>
                  <a:pt x="9575192" y="3510227"/>
                  <a:pt x="9556417" y="3504990"/>
                </a:cubicBezTo>
                <a:cubicBezTo>
                  <a:pt x="9556417" y="3504990"/>
                  <a:pt x="9556417" y="3504990"/>
                  <a:pt x="9556869" y="3501799"/>
                </a:cubicBezTo>
                <a:cubicBezTo>
                  <a:pt x="9556869" y="3501799"/>
                  <a:pt x="9556869" y="3501799"/>
                  <a:pt x="9557322" y="3498609"/>
                </a:cubicBezTo>
                <a:cubicBezTo>
                  <a:pt x="9576097" y="3503844"/>
                  <a:pt x="9577003" y="3497463"/>
                  <a:pt x="9587068" y="3495296"/>
                </a:cubicBezTo>
                <a:cubicBezTo>
                  <a:pt x="9586614" y="3498487"/>
                  <a:pt x="9596229" y="3499509"/>
                  <a:pt x="9605842" y="3500533"/>
                </a:cubicBezTo>
                <a:cubicBezTo>
                  <a:pt x="9606295" y="3497342"/>
                  <a:pt x="9606747" y="3494151"/>
                  <a:pt x="9616359" y="3495172"/>
                </a:cubicBezTo>
                <a:cubicBezTo>
                  <a:pt x="9634681" y="3503601"/>
                  <a:pt x="9674037" y="3501310"/>
                  <a:pt x="9702424" y="3507570"/>
                </a:cubicBezTo>
                <a:cubicBezTo>
                  <a:pt x="9712039" y="3508593"/>
                  <a:pt x="9712039" y="3508593"/>
                  <a:pt x="9712491" y="3505402"/>
                </a:cubicBezTo>
                <a:cubicBezTo>
                  <a:pt x="9712943" y="3502212"/>
                  <a:pt x="9703329" y="3501188"/>
                  <a:pt x="9703783" y="3497997"/>
                </a:cubicBezTo>
                <a:cubicBezTo>
                  <a:pt x="9704235" y="3494808"/>
                  <a:pt x="9694623" y="3493785"/>
                  <a:pt x="9694623" y="3493785"/>
                </a:cubicBezTo>
                <a:cubicBezTo>
                  <a:pt x="9704235" y="3494808"/>
                  <a:pt x="9704235" y="3494808"/>
                  <a:pt x="9704235" y="3494808"/>
                </a:cubicBezTo>
                <a:cubicBezTo>
                  <a:pt x="9704688" y="3491617"/>
                  <a:pt x="9695077" y="3490593"/>
                  <a:pt x="9685462" y="3489572"/>
                </a:cubicBezTo>
                <a:cubicBezTo>
                  <a:pt x="9704688" y="3491617"/>
                  <a:pt x="9705593" y="3485235"/>
                  <a:pt x="9706498" y="3478853"/>
                </a:cubicBezTo>
                <a:cubicBezTo>
                  <a:pt x="9706498" y="3478853"/>
                  <a:pt x="9706498" y="3478853"/>
                  <a:pt x="9716113" y="3479876"/>
                </a:cubicBezTo>
                <a:cubicBezTo>
                  <a:pt x="9716565" y="3476686"/>
                  <a:pt x="9716565" y="3476686"/>
                  <a:pt x="9717018" y="3473496"/>
                </a:cubicBezTo>
                <a:cubicBezTo>
                  <a:pt x="9717471" y="3470305"/>
                  <a:pt x="9717471" y="3470305"/>
                  <a:pt x="9717471" y="3470305"/>
                </a:cubicBezTo>
                <a:cubicBezTo>
                  <a:pt x="9727084" y="3471328"/>
                  <a:pt x="9727084" y="3471328"/>
                  <a:pt x="9727537" y="3468136"/>
                </a:cubicBezTo>
                <a:cubicBezTo>
                  <a:pt x="9727990" y="3464946"/>
                  <a:pt x="9738054" y="3462779"/>
                  <a:pt x="9747668" y="3463801"/>
                </a:cubicBezTo>
                <a:cubicBezTo>
                  <a:pt x="9747215" y="3466992"/>
                  <a:pt x="9747215" y="3466992"/>
                  <a:pt x="9747215" y="3466992"/>
                </a:cubicBezTo>
                <a:cubicBezTo>
                  <a:pt x="9746763" y="3470182"/>
                  <a:pt x="9746763" y="3470182"/>
                  <a:pt x="9746763" y="3470182"/>
                </a:cubicBezTo>
                <a:cubicBezTo>
                  <a:pt x="9747215" y="3466992"/>
                  <a:pt x="9746763" y="3470182"/>
                  <a:pt x="9737149" y="3469160"/>
                </a:cubicBezTo>
                <a:cubicBezTo>
                  <a:pt x="9736244" y="3475541"/>
                  <a:pt x="9745857" y="3476564"/>
                  <a:pt x="9765083" y="3478609"/>
                </a:cubicBezTo>
                <a:cubicBezTo>
                  <a:pt x="9765535" y="3475419"/>
                  <a:pt x="9765989" y="3472228"/>
                  <a:pt x="9756829" y="3468014"/>
                </a:cubicBezTo>
                <a:cubicBezTo>
                  <a:pt x="9756829" y="3468014"/>
                  <a:pt x="9757282" y="3464824"/>
                  <a:pt x="9757282" y="3464824"/>
                </a:cubicBezTo>
                <a:cubicBezTo>
                  <a:pt x="9757734" y="3461634"/>
                  <a:pt x="9757734" y="3461634"/>
                  <a:pt x="9758187" y="3458443"/>
                </a:cubicBezTo>
                <a:cubicBezTo>
                  <a:pt x="9739412" y="3453207"/>
                  <a:pt x="9720186" y="3451161"/>
                  <a:pt x="9709667" y="3456520"/>
                </a:cubicBezTo>
                <a:cubicBezTo>
                  <a:pt x="9700509" y="3452307"/>
                  <a:pt x="9700961" y="3449116"/>
                  <a:pt x="9701414" y="3445925"/>
                </a:cubicBezTo>
                <a:cubicBezTo>
                  <a:pt x="9711025" y="3446947"/>
                  <a:pt x="9729801" y="3452184"/>
                  <a:pt x="9740318" y="3446826"/>
                </a:cubicBezTo>
                <a:cubicBezTo>
                  <a:pt x="9740771" y="3443634"/>
                  <a:pt x="9721544" y="3441589"/>
                  <a:pt x="9721998" y="3438398"/>
                </a:cubicBezTo>
                <a:cubicBezTo>
                  <a:pt x="9712383" y="3437376"/>
                  <a:pt x="9692706" y="3438520"/>
                  <a:pt x="9683544" y="3434308"/>
                </a:cubicBezTo>
                <a:cubicBezTo>
                  <a:pt x="9683997" y="3431116"/>
                  <a:pt x="9683997" y="3431116"/>
                  <a:pt x="9683997" y="3431116"/>
                </a:cubicBezTo>
                <a:cubicBezTo>
                  <a:pt x="9684450" y="3427926"/>
                  <a:pt x="9684450" y="3427926"/>
                  <a:pt x="9684902" y="3424735"/>
                </a:cubicBezTo>
                <a:cubicBezTo>
                  <a:pt x="9694516" y="3425758"/>
                  <a:pt x="9704582" y="3423590"/>
                  <a:pt x="9714195" y="3424612"/>
                </a:cubicBezTo>
                <a:cubicBezTo>
                  <a:pt x="9714646" y="3421422"/>
                  <a:pt x="9705035" y="3420399"/>
                  <a:pt x="9705489" y="3417208"/>
                </a:cubicBezTo>
                <a:cubicBezTo>
                  <a:pt x="9714646" y="3421422"/>
                  <a:pt x="9724713" y="3419255"/>
                  <a:pt x="9734327" y="3420278"/>
                </a:cubicBezTo>
                <a:cubicBezTo>
                  <a:pt x="9734780" y="3417088"/>
                  <a:pt x="9735232" y="3413897"/>
                  <a:pt x="9735232" y="3413897"/>
                </a:cubicBezTo>
                <a:cubicBezTo>
                  <a:pt x="9735685" y="3410706"/>
                  <a:pt x="9726071" y="3409682"/>
                  <a:pt x="9717362" y="3402278"/>
                </a:cubicBezTo>
                <a:cubicBezTo>
                  <a:pt x="9726977" y="3403301"/>
                  <a:pt x="9727428" y="3400111"/>
                  <a:pt x="9737044" y="3401134"/>
                </a:cubicBezTo>
                <a:cubicBezTo>
                  <a:pt x="9737497" y="3397943"/>
                  <a:pt x="9728334" y="3393729"/>
                  <a:pt x="9719625" y="3386326"/>
                </a:cubicBezTo>
                <a:cubicBezTo>
                  <a:pt x="9710014" y="3385302"/>
                  <a:pt x="9690787" y="3383256"/>
                  <a:pt x="9689881" y="3389637"/>
                </a:cubicBezTo>
                <a:cubicBezTo>
                  <a:pt x="9699495" y="3390662"/>
                  <a:pt x="9699495" y="3390662"/>
                  <a:pt x="9699043" y="3393852"/>
                </a:cubicBezTo>
                <a:cubicBezTo>
                  <a:pt x="9689429" y="3392828"/>
                  <a:pt x="9669751" y="3393974"/>
                  <a:pt x="9661042" y="3386569"/>
                </a:cubicBezTo>
                <a:cubicBezTo>
                  <a:pt x="9671109" y="3384402"/>
                  <a:pt x="9671560" y="3381211"/>
                  <a:pt x="9672466" y="3374830"/>
                </a:cubicBezTo>
                <a:cubicBezTo>
                  <a:pt x="9672920" y="3371639"/>
                  <a:pt x="9663758" y="3367425"/>
                  <a:pt x="9654600" y="3363213"/>
                </a:cubicBezTo>
                <a:cubicBezTo>
                  <a:pt x="9664663" y="3361045"/>
                  <a:pt x="9664663" y="3361045"/>
                  <a:pt x="9665117" y="3357854"/>
                </a:cubicBezTo>
                <a:cubicBezTo>
                  <a:pt x="9665117" y="3357854"/>
                  <a:pt x="9674730" y="3358877"/>
                  <a:pt x="9674730" y="3358877"/>
                </a:cubicBezTo>
                <a:cubicBezTo>
                  <a:pt x="9693503" y="3364112"/>
                  <a:pt x="9694409" y="3357732"/>
                  <a:pt x="9704022" y="3358753"/>
                </a:cubicBezTo>
                <a:cubicBezTo>
                  <a:pt x="9714089" y="3356587"/>
                  <a:pt x="9714995" y="3350205"/>
                  <a:pt x="9715900" y="3343823"/>
                </a:cubicBezTo>
                <a:cubicBezTo>
                  <a:pt x="9715900" y="3343823"/>
                  <a:pt x="9715446" y="3347014"/>
                  <a:pt x="9725511" y="3344846"/>
                </a:cubicBezTo>
                <a:cubicBezTo>
                  <a:pt x="9725511" y="3344846"/>
                  <a:pt x="9725511" y="3344846"/>
                  <a:pt x="9735125" y="3345869"/>
                </a:cubicBezTo>
                <a:cubicBezTo>
                  <a:pt x="9735125" y="3345869"/>
                  <a:pt x="9735577" y="3342679"/>
                  <a:pt x="9735577" y="3342679"/>
                </a:cubicBezTo>
                <a:cubicBezTo>
                  <a:pt x="9735577" y="3342679"/>
                  <a:pt x="9725963" y="3341656"/>
                  <a:pt x="9725963" y="3341656"/>
                </a:cubicBezTo>
                <a:cubicBezTo>
                  <a:pt x="9716805" y="3337443"/>
                  <a:pt x="9726416" y="3338466"/>
                  <a:pt x="9727321" y="3332084"/>
                </a:cubicBezTo>
                <a:cubicBezTo>
                  <a:pt x="9708097" y="3330039"/>
                  <a:pt x="9709002" y="3323657"/>
                  <a:pt x="9699840" y="3319444"/>
                </a:cubicBezTo>
                <a:cubicBezTo>
                  <a:pt x="9689775" y="3321612"/>
                  <a:pt x="9698482" y="3329015"/>
                  <a:pt x="9688870" y="3327993"/>
                </a:cubicBezTo>
                <a:cubicBezTo>
                  <a:pt x="9688870" y="3327993"/>
                  <a:pt x="9679257" y="3326970"/>
                  <a:pt x="9679257" y="3326970"/>
                </a:cubicBezTo>
                <a:cubicBezTo>
                  <a:pt x="9679257" y="3326970"/>
                  <a:pt x="9679709" y="3323779"/>
                  <a:pt x="9679709" y="3323779"/>
                </a:cubicBezTo>
                <a:cubicBezTo>
                  <a:pt x="9680161" y="3320588"/>
                  <a:pt x="9670096" y="3322756"/>
                  <a:pt x="9670096" y="3322756"/>
                </a:cubicBezTo>
                <a:cubicBezTo>
                  <a:pt x="9680161" y="3320588"/>
                  <a:pt x="9680615" y="3317398"/>
                  <a:pt x="9680615" y="3317398"/>
                </a:cubicBezTo>
                <a:cubicBezTo>
                  <a:pt x="9661842" y="3312162"/>
                  <a:pt x="9663200" y="3302589"/>
                  <a:pt x="9644425" y="3297354"/>
                </a:cubicBezTo>
                <a:cubicBezTo>
                  <a:pt x="9644876" y="3294163"/>
                  <a:pt x="9654491" y="3295186"/>
                  <a:pt x="9665011" y="3289827"/>
                </a:cubicBezTo>
                <a:cubicBezTo>
                  <a:pt x="9645782" y="3287781"/>
                  <a:pt x="9654944" y="3291995"/>
                  <a:pt x="9635718" y="3289949"/>
                </a:cubicBezTo>
                <a:cubicBezTo>
                  <a:pt x="9636624" y="3283568"/>
                  <a:pt x="9637076" y="3280378"/>
                  <a:pt x="9627915" y="3276164"/>
                </a:cubicBezTo>
                <a:cubicBezTo>
                  <a:pt x="9637530" y="3277186"/>
                  <a:pt x="9637981" y="3273997"/>
                  <a:pt x="9647592" y="3275019"/>
                </a:cubicBezTo>
                <a:cubicBezTo>
                  <a:pt x="9647592" y="3275019"/>
                  <a:pt x="9647141" y="3278210"/>
                  <a:pt x="9647141" y="3278210"/>
                </a:cubicBezTo>
                <a:cubicBezTo>
                  <a:pt x="9657659" y="3272850"/>
                  <a:pt x="9648045" y="3271829"/>
                  <a:pt x="9639339" y="3264425"/>
                </a:cubicBezTo>
                <a:cubicBezTo>
                  <a:pt x="9639793" y="3261233"/>
                  <a:pt x="9639793" y="3261233"/>
                  <a:pt x="9649404" y="3262256"/>
                </a:cubicBezTo>
                <a:cubicBezTo>
                  <a:pt x="9649856" y="3259066"/>
                  <a:pt x="9649856" y="3259066"/>
                  <a:pt x="9650310" y="3255875"/>
                </a:cubicBezTo>
                <a:cubicBezTo>
                  <a:pt x="9640697" y="3254852"/>
                  <a:pt x="9641150" y="3251662"/>
                  <a:pt x="9631536" y="3250639"/>
                </a:cubicBezTo>
                <a:cubicBezTo>
                  <a:pt x="9631536" y="3250639"/>
                  <a:pt x="9631988" y="3247449"/>
                  <a:pt x="9631988" y="3247449"/>
                </a:cubicBezTo>
                <a:cubicBezTo>
                  <a:pt x="9632894" y="3241067"/>
                  <a:pt x="9623280" y="3240043"/>
                  <a:pt x="9623734" y="3236853"/>
                </a:cubicBezTo>
                <a:cubicBezTo>
                  <a:pt x="9614122" y="3235830"/>
                  <a:pt x="9604055" y="3237998"/>
                  <a:pt x="9594442" y="3236975"/>
                </a:cubicBezTo>
                <a:cubicBezTo>
                  <a:pt x="9605413" y="3228427"/>
                  <a:pt x="9597156" y="3217832"/>
                  <a:pt x="9588903" y="3207236"/>
                </a:cubicBezTo>
                <a:cubicBezTo>
                  <a:pt x="9588903" y="3207236"/>
                  <a:pt x="9598515" y="3208260"/>
                  <a:pt x="9598968" y="3205069"/>
                </a:cubicBezTo>
                <a:cubicBezTo>
                  <a:pt x="9598968" y="3205069"/>
                  <a:pt x="9608581" y="3206092"/>
                  <a:pt x="9608581" y="3206092"/>
                </a:cubicBezTo>
                <a:cubicBezTo>
                  <a:pt x="9609487" y="3199710"/>
                  <a:pt x="9618648" y="3203924"/>
                  <a:pt x="9619101" y="3200733"/>
                </a:cubicBezTo>
                <a:cubicBezTo>
                  <a:pt x="9609940" y="3196519"/>
                  <a:pt x="9590714" y="3194474"/>
                  <a:pt x="9589809" y="3200855"/>
                </a:cubicBezTo>
                <a:cubicBezTo>
                  <a:pt x="9589809" y="3200855"/>
                  <a:pt x="9589356" y="3204046"/>
                  <a:pt x="9589356" y="3204046"/>
                </a:cubicBezTo>
                <a:cubicBezTo>
                  <a:pt x="9580195" y="3199833"/>
                  <a:pt x="9570581" y="3198810"/>
                  <a:pt x="9580648" y="3196641"/>
                </a:cubicBezTo>
                <a:cubicBezTo>
                  <a:pt x="9590261" y="3197665"/>
                  <a:pt x="9590714" y="3194474"/>
                  <a:pt x="9600778" y="3192306"/>
                </a:cubicBezTo>
                <a:cubicBezTo>
                  <a:pt x="9591619" y="3188093"/>
                  <a:pt x="9582457" y="3183879"/>
                  <a:pt x="9572391" y="3186047"/>
                </a:cubicBezTo>
                <a:cubicBezTo>
                  <a:pt x="9562325" y="3188215"/>
                  <a:pt x="9571940" y="3189238"/>
                  <a:pt x="9561872" y="3191405"/>
                </a:cubicBezTo>
                <a:cubicBezTo>
                  <a:pt x="9552260" y="3190383"/>
                  <a:pt x="9543099" y="3186170"/>
                  <a:pt x="9533033" y="3188337"/>
                </a:cubicBezTo>
                <a:cubicBezTo>
                  <a:pt x="9533485" y="3185147"/>
                  <a:pt x="9533485" y="3185147"/>
                  <a:pt x="9524327" y="3180934"/>
                </a:cubicBezTo>
                <a:cubicBezTo>
                  <a:pt x="9523874" y="3184124"/>
                  <a:pt x="9514261" y="3183102"/>
                  <a:pt x="9513807" y="3186292"/>
                </a:cubicBezTo>
                <a:cubicBezTo>
                  <a:pt x="9513807" y="3186292"/>
                  <a:pt x="9513356" y="3189482"/>
                  <a:pt x="9522969" y="3190505"/>
                </a:cubicBezTo>
                <a:cubicBezTo>
                  <a:pt x="9513356" y="3189482"/>
                  <a:pt x="9503289" y="3191650"/>
                  <a:pt x="9493677" y="3190628"/>
                </a:cubicBezTo>
                <a:cubicBezTo>
                  <a:pt x="9494129" y="3187437"/>
                  <a:pt x="9483610" y="3192794"/>
                  <a:pt x="9484064" y="3189604"/>
                </a:cubicBezTo>
                <a:cubicBezTo>
                  <a:pt x="9484968" y="3183223"/>
                  <a:pt x="9475806" y="3179010"/>
                  <a:pt x="9485874" y="3176842"/>
                </a:cubicBezTo>
                <a:close/>
                <a:moveTo>
                  <a:pt x="9419318" y="3168866"/>
                </a:moveTo>
                <a:lnTo>
                  <a:pt x="9408541" y="3171235"/>
                </a:lnTo>
                <a:cubicBezTo>
                  <a:pt x="9398661" y="3173407"/>
                  <a:pt x="9389681" y="3169230"/>
                  <a:pt x="9389681" y="3169230"/>
                </a:cubicBezTo>
                <a:cubicBezTo>
                  <a:pt x="9388781" y="3175579"/>
                  <a:pt x="9388781" y="3175579"/>
                  <a:pt x="9378902" y="3177751"/>
                </a:cubicBezTo>
                <a:cubicBezTo>
                  <a:pt x="9378902" y="3177751"/>
                  <a:pt x="9388330" y="3178754"/>
                  <a:pt x="9387881" y="3181929"/>
                </a:cubicBezTo>
                <a:cubicBezTo>
                  <a:pt x="9378451" y="3180926"/>
                  <a:pt x="9378002" y="3184102"/>
                  <a:pt x="9369021" y="3179923"/>
                </a:cubicBezTo>
                <a:cubicBezTo>
                  <a:pt x="9368570" y="3183098"/>
                  <a:pt x="9368570" y="3183098"/>
                  <a:pt x="9368120" y="3186273"/>
                </a:cubicBezTo>
                <a:cubicBezTo>
                  <a:pt x="9377551" y="3187277"/>
                  <a:pt x="9386979" y="3188280"/>
                  <a:pt x="9386979" y="3188280"/>
                </a:cubicBezTo>
                <a:cubicBezTo>
                  <a:pt x="9386528" y="3191455"/>
                  <a:pt x="9395507" y="3195635"/>
                  <a:pt x="9404938" y="3196637"/>
                </a:cubicBezTo>
                <a:cubicBezTo>
                  <a:pt x="9405389" y="3193462"/>
                  <a:pt x="9414817" y="3194465"/>
                  <a:pt x="9414817" y="3194465"/>
                </a:cubicBezTo>
                <a:cubicBezTo>
                  <a:pt x="9405389" y="3193462"/>
                  <a:pt x="9396408" y="3189283"/>
                  <a:pt x="9406289" y="3187111"/>
                </a:cubicBezTo>
                <a:cubicBezTo>
                  <a:pt x="9406289" y="3187111"/>
                  <a:pt x="9415719" y="3188115"/>
                  <a:pt x="9415719" y="3188115"/>
                </a:cubicBezTo>
                <a:cubicBezTo>
                  <a:pt x="9415719" y="3188115"/>
                  <a:pt x="9425148" y="3189118"/>
                  <a:pt x="9415268" y="3191289"/>
                </a:cubicBezTo>
                <a:cubicBezTo>
                  <a:pt x="9424696" y="3192293"/>
                  <a:pt x="9443556" y="3194300"/>
                  <a:pt x="9443556" y="3194300"/>
                </a:cubicBezTo>
                <a:cubicBezTo>
                  <a:pt x="9444457" y="3187950"/>
                  <a:pt x="9444907" y="3184774"/>
                  <a:pt x="9445357" y="3181599"/>
                </a:cubicBezTo>
                <a:cubicBezTo>
                  <a:pt x="9426499" y="3179592"/>
                  <a:pt x="9426049" y="3182768"/>
                  <a:pt x="9416168" y="3184940"/>
                </a:cubicBezTo>
                <a:cubicBezTo>
                  <a:pt x="9406740" y="3183937"/>
                  <a:pt x="9406740" y="3183937"/>
                  <a:pt x="9406740" y="3183937"/>
                </a:cubicBezTo>
                <a:lnTo>
                  <a:pt x="9408541" y="3171236"/>
                </a:lnTo>
                <a:lnTo>
                  <a:pt x="9428621" y="3176888"/>
                </a:lnTo>
                <a:cubicBezTo>
                  <a:pt x="9429113" y="3173426"/>
                  <a:pt x="9429113" y="3173426"/>
                  <a:pt x="9429113" y="3173426"/>
                </a:cubicBezTo>
                <a:cubicBezTo>
                  <a:pt x="9419318" y="3168866"/>
                  <a:pt x="9429113" y="3173426"/>
                  <a:pt x="9418827" y="3172330"/>
                </a:cubicBezTo>
                <a:cubicBezTo>
                  <a:pt x="9418827" y="3172330"/>
                  <a:pt x="9419318" y="3168866"/>
                  <a:pt x="9419318" y="3168866"/>
                </a:cubicBezTo>
                <a:close/>
                <a:moveTo>
                  <a:pt x="9642274" y="3167506"/>
                </a:moveTo>
                <a:cubicBezTo>
                  <a:pt x="9632417" y="3169503"/>
                  <a:pt x="9613559" y="3167498"/>
                  <a:pt x="9603704" y="3169496"/>
                </a:cubicBezTo>
                <a:cubicBezTo>
                  <a:pt x="9612707" y="3173502"/>
                  <a:pt x="9622139" y="3174504"/>
                  <a:pt x="9631139" y="3178510"/>
                </a:cubicBezTo>
                <a:cubicBezTo>
                  <a:pt x="9631139" y="3178510"/>
                  <a:pt x="9631566" y="3175507"/>
                  <a:pt x="9631566" y="3175507"/>
                </a:cubicBezTo>
                <a:cubicBezTo>
                  <a:pt x="9631992" y="3172507"/>
                  <a:pt x="9641423" y="3173511"/>
                  <a:pt x="9642274" y="3167506"/>
                </a:cubicBezTo>
                <a:close/>
                <a:moveTo>
                  <a:pt x="9440347" y="3161726"/>
                </a:moveTo>
                <a:cubicBezTo>
                  <a:pt x="9430467" y="3163898"/>
                  <a:pt x="9430467" y="3163898"/>
                  <a:pt x="9430016" y="3167074"/>
                </a:cubicBezTo>
                <a:cubicBezTo>
                  <a:pt x="9439447" y="3168077"/>
                  <a:pt x="9438545" y="3174428"/>
                  <a:pt x="9448426" y="3172255"/>
                </a:cubicBezTo>
                <a:cubicBezTo>
                  <a:pt x="9448877" y="3169080"/>
                  <a:pt x="9448877" y="3169080"/>
                  <a:pt x="9449328" y="3165905"/>
                </a:cubicBezTo>
                <a:cubicBezTo>
                  <a:pt x="9449778" y="3162730"/>
                  <a:pt x="9449778" y="3162730"/>
                  <a:pt x="9440347" y="3161726"/>
                </a:cubicBezTo>
                <a:close/>
                <a:moveTo>
                  <a:pt x="9799786" y="3161292"/>
                </a:moveTo>
                <a:cubicBezTo>
                  <a:pt x="9799376" y="3164179"/>
                  <a:pt x="9789498" y="3160198"/>
                  <a:pt x="9789090" y="3163085"/>
                </a:cubicBezTo>
                <a:cubicBezTo>
                  <a:pt x="9789090" y="3163085"/>
                  <a:pt x="9788679" y="3165971"/>
                  <a:pt x="9788679" y="3165971"/>
                </a:cubicBezTo>
                <a:cubicBezTo>
                  <a:pt x="9789090" y="3163085"/>
                  <a:pt x="9799376" y="3164179"/>
                  <a:pt x="9799786" y="3161292"/>
                </a:cubicBezTo>
                <a:close/>
                <a:moveTo>
                  <a:pt x="5916999" y="3158037"/>
                </a:moveTo>
                <a:cubicBezTo>
                  <a:pt x="5914636" y="3155902"/>
                  <a:pt x="5912610" y="3157164"/>
                  <a:pt x="5911529" y="3159059"/>
                </a:cubicBezTo>
                <a:cubicBezTo>
                  <a:pt x="5910450" y="3160954"/>
                  <a:pt x="5910316" y="3163483"/>
                  <a:pt x="5911739" y="3163886"/>
                </a:cubicBezTo>
                <a:cubicBezTo>
                  <a:pt x="5913653" y="3161493"/>
                  <a:pt x="5915551" y="3162029"/>
                  <a:pt x="5916999" y="3158037"/>
                </a:cubicBezTo>
                <a:close/>
                <a:moveTo>
                  <a:pt x="9674382" y="3153810"/>
                </a:moveTo>
                <a:cubicBezTo>
                  <a:pt x="9654494" y="3154964"/>
                  <a:pt x="9663296" y="3162439"/>
                  <a:pt x="9672554" y="3166693"/>
                </a:cubicBezTo>
                <a:cubicBezTo>
                  <a:pt x="9662382" y="3168881"/>
                  <a:pt x="9656839" y="3173195"/>
                  <a:pt x="9657482" y="3177351"/>
                </a:cubicBezTo>
                <a:cubicBezTo>
                  <a:pt x="9658126" y="3181506"/>
                  <a:pt x="9664955" y="3185502"/>
                  <a:pt x="9679528" y="3187053"/>
                </a:cubicBezTo>
                <a:cubicBezTo>
                  <a:pt x="9679071" y="3190272"/>
                  <a:pt x="9679071" y="3190272"/>
                  <a:pt x="9679071" y="3190272"/>
                </a:cubicBezTo>
                <a:cubicBezTo>
                  <a:pt x="9669355" y="3189239"/>
                  <a:pt x="9668898" y="3192459"/>
                  <a:pt x="9668898" y="3192459"/>
                </a:cubicBezTo>
                <a:cubicBezTo>
                  <a:pt x="9678156" y="3196714"/>
                  <a:pt x="9687872" y="3197748"/>
                  <a:pt x="9686958" y="3204189"/>
                </a:cubicBezTo>
                <a:cubicBezTo>
                  <a:pt x="9696674" y="3205223"/>
                  <a:pt x="9686501" y="3207410"/>
                  <a:pt x="9696216" y="3208444"/>
                </a:cubicBezTo>
                <a:cubicBezTo>
                  <a:pt x="9706389" y="3206257"/>
                  <a:pt x="9697131" y="3202003"/>
                  <a:pt x="9706847" y="3203036"/>
                </a:cubicBezTo>
                <a:cubicBezTo>
                  <a:pt x="9706389" y="3206257"/>
                  <a:pt x="9706389" y="3206257"/>
                  <a:pt x="9705932" y="3209479"/>
                </a:cubicBezTo>
                <a:cubicBezTo>
                  <a:pt x="9725363" y="3211545"/>
                  <a:pt x="9716104" y="3207290"/>
                  <a:pt x="9725821" y="3208324"/>
                </a:cubicBezTo>
                <a:cubicBezTo>
                  <a:pt x="9725363" y="3211545"/>
                  <a:pt x="9725363" y="3211545"/>
                  <a:pt x="9735080" y="3212579"/>
                </a:cubicBezTo>
                <a:cubicBezTo>
                  <a:pt x="9715191" y="3213732"/>
                  <a:pt x="9723992" y="3221207"/>
                  <a:pt x="9723078" y="3227649"/>
                </a:cubicBezTo>
                <a:cubicBezTo>
                  <a:pt x="9723078" y="3227649"/>
                  <a:pt x="9732794" y="3228683"/>
                  <a:pt x="9742052" y="3232937"/>
                </a:cubicBezTo>
                <a:cubicBezTo>
                  <a:pt x="9742052" y="3232937"/>
                  <a:pt x="9742967" y="3226496"/>
                  <a:pt x="9752225" y="3230751"/>
                </a:cubicBezTo>
                <a:cubicBezTo>
                  <a:pt x="9752225" y="3230751"/>
                  <a:pt x="9761940" y="3231784"/>
                  <a:pt x="9761484" y="3235005"/>
                </a:cubicBezTo>
                <a:cubicBezTo>
                  <a:pt x="9751768" y="3233971"/>
                  <a:pt x="9731881" y="3235124"/>
                  <a:pt x="9731422" y="3238345"/>
                </a:cubicBezTo>
                <a:cubicBezTo>
                  <a:pt x="9741139" y="3239379"/>
                  <a:pt x="9739767" y="3249042"/>
                  <a:pt x="9749027" y="3253296"/>
                </a:cubicBezTo>
                <a:cubicBezTo>
                  <a:pt x="9748569" y="3256516"/>
                  <a:pt x="9748569" y="3256516"/>
                  <a:pt x="9748569" y="3256516"/>
                </a:cubicBezTo>
                <a:cubicBezTo>
                  <a:pt x="9747198" y="3266179"/>
                  <a:pt x="9765715" y="3274688"/>
                  <a:pt x="9764345" y="3284351"/>
                </a:cubicBezTo>
                <a:cubicBezTo>
                  <a:pt x="9754629" y="3283317"/>
                  <a:pt x="9754629" y="3283317"/>
                  <a:pt x="9754629" y="3283317"/>
                </a:cubicBezTo>
                <a:cubicBezTo>
                  <a:pt x="9754172" y="3286537"/>
                  <a:pt x="9754172" y="3286537"/>
                  <a:pt x="9754172" y="3286537"/>
                </a:cubicBezTo>
                <a:cubicBezTo>
                  <a:pt x="9754172" y="3286537"/>
                  <a:pt x="9763887" y="3287571"/>
                  <a:pt x="9763887" y="3287571"/>
                </a:cubicBezTo>
                <a:cubicBezTo>
                  <a:pt x="9783772" y="3286417"/>
                  <a:pt x="9793488" y="3287452"/>
                  <a:pt x="9794859" y="3277789"/>
                </a:cubicBezTo>
                <a:cubicBezTo>
                  <a:pt x="9804118" y="3282043"/>
                  <a:pt x="9804118" y="3282043"/>
                  <a:pt x="9804574" y="3278822"/>
                </a:cubicBezTo>
                <a:cubicBezTo>
                  <a:pt x="9814290" y="3279857"/>
                  <a:pt x="9805031" y="3275602"/>
                  <a:pt x="9815203" y="3273414"/>
                </a:cubicBezTo>
                <a:cubicBezTo>
                  <a:pt x="9795773" y="3271347"/>
                  <a:pt x="9807316" y="3259498"/>
                  <a:pt x="9787885" y="3257430"/>
                </a:cubicBezTo>
                <a:cubicBezTo>
                  <a:pt x="9787429" y="3260651"/>
                  <a:pt x="9796229" y="3268126"/>
                  <a:pt x="9786516" y="3267093"/>
                </a:cubicBezTo>
                <a:cubicBezTo>
                  <a:pt x="9776799" y="3266059"/>
                  <a:pt x="9777256" y="3262838"/>
                  <a:pt x="9777713" y="3259617"/>
                </a:cubicBezTo>
                <a:cubicBezTo>
                  <a:pt x="9767544" y="3261805"/>
                  <a:pt x="9767999" y="3258584"/>
                  <a:pt x="9758741" y="3254328"/>
                </a:cubicBezTo>
                <a:cubicBezTo>
                  <a:pt x="9758741" y="3254328"/>
                  <a:pt x="9759198" y="3251109"/>
                  <a:pt x="9759198" y="3251109"/>
                </a:cubicBezTo>
                <a:cubicBezTo>
                  <a:pt x="9768913" y="3252143"/>
                  <a:pt x="9768913" y="3252143"/>
                  <a:pt x="9768913" y="3252143"/>
                </a:cubicBezTo>
                <a:cubicBezTo>
                  <a:pt x="9768913" y="3252143"/>
                  <a:pt x="9769371" y="3248922"/>
                  <a:pt x="9769371" y="3248922"/>
                </a:cubicBezTo>
                <a:cubicBezTo>
                  <a:pt x="9769371" y="3248922"/>
                  <a:pt x="9759655" y="3247889"/>
                  <a:pt x="9759655" y="3247889"/>
                </a:cubicBezTo>
                <a:cubicBezTo>
                  <a:pt x="9769828" y="3245701"/>
                  <a:pt x="9770742" y="3239259"/>
                  <a:pt x="9770742" y="3239259"/>
                </a:cubicBezTo>
                <a:cubicBezTo>
                  <a:pt x="9770742" y="3239259"/>
                  <a:pt x="9770742" y="3239259"/>
                  <a:pt x="9780455" y="3240293"/>
                </a:cubicBezTo>
                <a:cubicBezTo>
                  <a:pt x="9791084" y="3234886"/>
                  <a:pt x="9772570" y="3226375"/>
                  <a:pt x="9773484" y="3219934"/>
                </a:cubicBezTo>
                <a:cubicBezTo>
                  <a:pt x="9774398" y="3213492"/>
                  <a:pt x="9784567" y="3211305"/>
                  <a:pt x="9774854" y="3210272"/>
                </a:cubicBezTo>
                <a:cubicBezTo>
                  <a:pt x="9774854" y="3210272"/>
                  <a:pt x="9775311" y="3207050"/>
                  <a:pt x="9775311" y="3207050"/>
                </a:cubicBezTo>
                <a:cubicBezTo>
                  <a:pt x="9780168" y="3207567"/>
                  <a:pt x="9782482" y="3208632"/>
                  <a:pt x="9783639" y="3209163"/>
                </a:cubicBezTo>
                <a:cubicBezTo>
                  <a:pt x="9784795" y="3209695"/>
                  <a:pt x="9784795" y="3209695"/>
                  <a:pt x="9785025" y="3208084"/>
                </a:cubicBezTo>
                <a:cubicBezTo>
                  <a:pt x="9785482" y="3204863"/>
                  <a:pt x="9795653" y="3202677"/>
                  <a:pt x="9795653" y="3202677"/>
                </a:cubicBezTo>
                <a:cubicBezTo>
                  <a:pt x="9796111" y="3199456"/>
                  <a:pt x="9785938" y="3201642"/>
                  <a:pt x="9776682" y="3197389"/>
                </a:cubicBezTo>
                <a:cubicBezTo>
                  <a:pt x="9777138" y="3194168"/>
                  <a:pt x="9777138" y="3194168"/>
                  <a:pt x="9777597" y="3190946"/>
                </a:cubicBezTo>
                <a:cubicBezTo>
                  <a:pt x="9777597" y="3190946"/>
                  <a:pt x="9778052" y="3187726"/>
                  <a:pt x="9778052" y="3187726"/>
                </a:cubicBezTo>
                <a:cubicBezTo>
                  <a:pt x="9778052" y="3187726"/>
                  <a:pt x="9768794" y="3183472"/>
                  <a:pt x="9768794" y="3183472"/>
                </a:cubicBezTo>
                <a:cubicBezTo>
                  <a:pt x="9768794" y="3183472"/>
                  <a:pt x="9768794" y="3183472"/>
                  <a:pt x="9759078" y="3182438"/>
                </a:cubicBezTo>
                <a:cubicBezTo>
                  <a:pt x="9768338" y="3186693"/>
                  <a:pt x="9768338" y="3186693"/>
                  <a:pt x="9768338" y="3186693"/>
                </a:cubicBezTo>
                <a:cubicBezTo>
                  <a:pt x="9768338" y="3186693"/>
                  <a:pt x="9767880" y="3189914"/>
                  <a:pt x="9767880" y="3189914"/>
                </a:cubicBezTo>
                <a:cubicBezTo>
                  <a:pt x="9767423" y="3193135"/>
                  <a:pt x="9757707" y="3192101"/>
                  <a:pt x="9756794" y="3198542"/>
                </a:cubicBezTo>
                <a:cubicBezTo>
                  <a:pt x="9756337" y="3201762"/>
                  <a:pt x="9766052" y="3202797"/>
                  <a:pt x="9775311" y="3207050"/>
                </a:cubicBezTo>
                <a:cubicBezTo>
                  <a:pt x="9765595" y="3206017"/>
                  <a:pt x="9765595" y="3206017"/>
                  <a:pt x="9765595" y="3206017"/>
                </a:cubicBezTo>
                <a:cubicBezTo>
                  <a:pt x="9755423" y="3208204"/>
                  <a:pt x="9754967" y="3211424"/>
                  <a:pt x="9754967" y="3211424"/>
                </a:cubicBezTo>
                <a:cubicBezTo>
                  <a:pt x="9735993" y="3206138"/>
                  <a:pt x="9747535" y="3194288"/>
                  <a:pt x="9728105" y="3192221"/>
                </a:cubicBezTo>
                <a:cubicBezTo>
                  <a:pt x="9729019" y="3185779"/>
                  <a:pt x="9709588" y="3183712"/>
                  <a:pt x="9710502" y="3177270"/>
                </a:cubicBezTo>
                <a:cubicBezTo>
                  <a:pt x="9710502" y="3177270"/>
                  <a:pt x="9700786" y="3176237"/>
                  <a:pt x="9701243" y="3173015"/>
                </a:cubicBezTo>
                <a:cubicBezTo>
                  <a:pt x="9701243" y="3173015"/>
                  <a:pt x="9711415" y="3170828"/>
                  <a:pt x="9711873" y="3167607"/>
                </a:cubicBezTo>
                <a:cubicBezTo>
                  <a:pt x="9682726" y="3164506"/>
                  <a:pt x="9693812" y="3155879"/>
                  <a:pt x="9674382" y="3153810"/>
                </a:cubicBezTo>
                <a:close/>
                <a:moveTo>
                  <a:pt x="5848955" y="3132847"/>
                </a:moveTo>
                <a:cubicBezTo>
                  <a:pt x="5848310" y="3134303"/>
                  <a:pt x="5848310" y="3134303"/>
                  <a:pt x="5847665" y="3135761"/>
                </a:cubicBezTo>
                <a:cubicBezTo>
                  <a:pt x="5850276" y="3136661"/>
                  <a:pt x="5851580" y="3137111"/>
                  <a:pt x="5854190" y="3138010"/>
                </a:cubicBezTo>
                <a:cubicBezTo>
                  <a:pt x="5854835" y="3136553"/>
                  <a:pt x="5854835" y="3136553"/>
                  <a:pt x="5855480" y="3135096"/>
                </a:cubicBezTo>
                <a:cubicBezTo>
                  <a:pt x="5852870" y="3134197"/>
                  <a:pt x="5851565" y="3133747"/>
                  <a:pt x="5848955" y="3132847"/>
                </a:cubicBezTo>
                <a:close/>
                <a:moveTo>
                  <a:pt x="9503528" y="3129771"/>
                </a:moveTo>
                <a:cubicBezTo>
                  <a:pt x="9493926" y="3128749"/>
                  <a:pt x="9483409" y="3134193"/>
                  <a:pt x="9482949" y="3137426"/>
                </a:cubicBezTo>
                <a:cubicBezTo>
                  <a:pt x="9482949" y="3137426"/>
                  <a:pt x="9482491" y="3140660"/>
                  <a:pt x="9482491" y="3140660"/>
                </a:cubicBezTo>
                <a:cubicBezTo>
                  <a:pt x="9492550" y="3138449"/>
                  <a:pt x="9492550" y="3138449"/>
                  <a:pt x="9492550" y="3138449"/>
                </a:cubicBezTo>
                <a:cubicBezTo>
                  <a:pt x="9502152" y="3139470"/>
                  <a:pt x="9501693" y="3142703"/>
                  <a:pt x="9501693" y="3142703"/>
                </a:cubicBezTo>
                <a:cubicBezTo>
                  <a:pt x="9501693" y="3142703"/>
                  <a:pt x="9501233" y="3145936"/>
                  <a:pt x="9501233" y="3145936"/>
                </a:cubicBezTo>
                <a:cubicBezTo>
                  <a:pt x="9501233" y="3145936"/>
                  <a:pt x="9510835" y="3146957"/>
                  <a:pt x="9510835" y="3146957"/>
                </a:cubicBezTo>
                <a:cubicBezTo>
                  <a:pt x="9530495" y="3145768"/>
                  <a:pt x="9522270" y="3135047"/>
                  <a:pt x="9502610" y="3136237"/>
                </a:cubicBezTo>
                <a:cubicBezTo>
                  <a:pt x="9503068" y="3133005"/>
                  <a:pt x="9503068" y="3133005"/>
                  <a:pt x="9503528" y="3129771"/>
                </a:cubicBezTo>
                <a:close/>
                <a:moveTo>
                  <a:pt x="8772397" y="3125639"/>
                </a:moveTo>
                <a:cubicBezTo>
                  <a:pt x="8771097" y="3123845"/>
                  <a:pt x="8769437" y="3127871"/>
                  <a:pt x="8773358" y="3129671"/>
                </a:cubicBezTo>
                <a:cubicBezTo>
                  <a:pt x="8773224" y="3127481"/>
                  <a:pt x="8772831" y="3126237"/>
                  <a:pt x="8772397" y="3125639"/>
                </a:cubicBezTo>
                <a:close/>
                <a:moveTo>
                  <a:pt x="9413948" y="3123310"/>
                </a:moveTo>
                <a:cubicBezTo>
                  <a:pt x="9413494" y="3126499"/>
                  <a:pt x="9413042" y="3129688"/>
                  <a:pt x="9413042" y="3129688"/>
                </a:cubicBezTo>
                <a:cubicBezTo>
                  <a:pt x="9422191" y="3133898"/>
                  <a:pt x="9422191" y="3133898"/>
                  <a:pt x="9422191" y="3133898"/>
                </a:cubicBezTo>
                <a:cubicBezTo>
                  <a:pt x="9422191" y="3133898"/>
                  <a:pt x="9412590" y="3132877"/>
                  <a:pt x="9412590" y="3132877"/>
                </a:cubicBezTo>
                <a:cubicBezTo>
                  <a:pt x="9412590" y="3132877"/>
                  <a:pt x="9412590" y="3132877"/>
                  <a:pt x="9402536" y="3135044"/>
                </a:cubicBezTo>
                <a:cubicBezTo>
                  <a:pt x="9402536" y="3135044"/>
                  <a:pt x="9402083" y="3138234"/>
                  <a:pt x="9402083" y="3138234"/>
                </a:cubicBezTo>
                <a:cubicBezTo>
                  <a:pt x="9402083" y="3138234"/>
                  <a:pt x="9411684" y="3139254"/>
                  <a:pt x="9411684" y="3139254"/>
                </a:cubicBezTo>
                <a:cubicBezTo>
                  <a:pt x="9412137" y="3136066"/>
                  <a:pt x="9412137" y="3136066"/>
                  <a:pt x="9412137" y="3136066"/>
                </a:cubicBezTo>
                <a:cubicBezTo>
                  <a:pt x="9421285" y="3140277"/>
                  <a:pt x="9410779" y="3145633"/>
                  <a:pt x="9391579" y="3143589"/>
                </a:cubicBezTo>
                <a:cubicBezTo>
                  <a:pt x="9390560" y="3150765"/>
                  <a:pt x="9408342" y="3155843"/>
                  <a:pt x="9422709" y="3156461"/>
                </a:cubicBezTo>
                <a:cubicBezTo>
                  <a:pt x="9427497" y="3156668"/>
                  <a:pt x="9431907" y="3156378"/>
                  <a:pt x="9435114" y="3155505"/>
                </a:cubicBezTo>
                <a:cubicBezTo>
                  <a:pt x="9439390" y="3154342"/>
                  <a:pt x="9441531" y="3152142"/>
                  <a:pt x="9439582" y="3148697"/>
                </a:cubicBezTo>
                <a:cubicBezTo>
                  <a:pt x="9439582" y="3148697"/>
                  <a:pt x="9439130" y="3151887"/>
                  <a:pt x="9449184" y="3149719"/>
                </a:cubicBezTo>
                <a:cubicBezTo>
                  <a:pt x="9440036" y="3145508"/>
                  <a:pt x="9460142" y="3141173"/>
                  <a:pt x="9460594" y="3137984"/>
                </a:cubicBezTo>
                <a:cubicBezTo>
                  <a:pt x="9461047" y="3134795"/>
                  <a:pt x="9451898" y="3130585"/>
                  <a:pt x="9452351" y="3127396"/>
                </a:cubicBezTo>
                <a:cubicBezTo>
                  <a:pt x="9442297" y="3129564"/>
                  <a:pt x="9423548" y="3124331"/>
                  <a:pt x="9423094" y="3127520"/>
                </a:cubicBezTo>
                <a:cubicBezTo>
                  <a:pt x="9423094" y="3127520"/>
                  <a:pt x="9423094" y="3127520"/>
                  <a:pt x="9423548" y="3124331"/>
                </a:cubicBezTo>
                <a:cubicBezTo>
                  <a:pt x="9423548" y="3124331"/>
                  <a:pt x="9423548" y="3124331"/>
                  <a:pt x="9413948" y="3123310"/>
                </a:cubicBezTo>
                <a:close/>
                <a:moveTo>
                  <a:pt x="1057559" y="3107979"/>
                </a:moveTo>
                <a:lnTo>
                  <a:pt x="1058672" y="3108720"/>
                </a:lnTo>
                <a:cubicBezTo>
                  <a:pt x="1058672" y="3108720"/>
                  <a:pt x="1068555" y="3110525"/>
                  <a:pt x="1068555" y="3110525"/>
                </a:cubicBezTo>
                <a:cubicBezTo>
                  <a:pt x="1067589" y="3114661"/>
                  <a:pt x="1067589" y="3114661"/>
                  <a:pt x="1067589" y="3114661"/>
                </a:cubicBezTo>
                <a:cubicBezTo>
                  <a:pt x="1057706" y="3112858"/>
                  <a:pt x="1065655" y="3122937"/>
                  <a:pt x="1055772" y="3121133"/>
                </a:cubicBezTo>
                <a:lnTo>
                  <a:pt x="1053837" y="3129407"/>
                </a:lnTo>
                <a:cubicBezTo>
                  <a:pt x="1050348" y="3122301"/>
                  <a:pt x="1051314" y="3118163"/>
                  <a:pt x="1053397" y="3114768"/>
                </a:cubicBezTo>
                <a:close/>
                <a:moveTo>
                  <a:pt x="9542822" y="3107971"/>
                </a:moveTo>
                <a:cubicBezTo>
                  <a:pt x="9542822" y="3107971"/>
                  <a:pt x="9541430" y="3117785"/>
                  <a:pt x="9551717" y="3118880"/>
                </a:cubicBezTo>
                <a:cubicBezTo>
                  <a:pt x="9551252" y="3122151"/>
                  <a:pt x="9551252" y="3122151"/>
                  <a:pt x="9540965" y="3121056"/>
                </a:cubicBezTo>
                <a:cubicBezTo>
                  <a:pt x="9540965" y="3121056"/>
                  <a:pt x="9540501" y="3124329"/>
                  <a:pt x="9540501" y="3124329"/>
                </a:cubicBezTo>
                <a:cubicBezTo>
                  <a:pt x="9551252" y="3122151"/>
                  <a:pt x="9551252" y="3122151"/>
                  <a:pt x="9551717" y="3118880"/>
                </a:cubicBezTo>
                <a:cubicBezTo>
                  <a:pt x="9562466" y="3116703"/>
                  <a:pt x="9563859" y="3106888"/>
                  <a:pt x="9542822" y="3107971"/>
                </a:cubicBezTo>
                <a:close/>
                <a:moveTo>
                  <a:pt x="1059640" y="3104583"/>
                </a:moveTo>
                <a:lnTo>
                  <a:pt x="1057559" y="3107979"/>
                </a:lnTo>
                <a:lnTo>
                  <a:pt x="1056891" y="3107533"/>
                </a:lnTo>
                <a:close/>
                <a:moveTo>
                  <a:pt x="9494789" y="3103057"/>
                </a:moveTo>
                <a:cubicBezTo>
                  <a:pt x="9493916" y="3109214"/>
                  <a:pt x="9493480" y="3112293"/>
                  <a:pt x="9503766" y="3113387"/>
                </a:cubicBezTo>
                <a:cubicBezTo>
                  <a:pt x="9514489" y="3111404"/>
                  <a:pt x="9514927" y="3108324"/>
                  <a:pt x="9514927" y="3108324"/>
                </a:cubicBezTo>
                <a:cubicBezTo>
                  <a:pt x="9504641" y="3107230"/>
                  <a:pt x="9505077" y="3104151"/>
                  <a:pt x="9494789" y="3103057"/>
                </a:cubicBezTo>
                <a:close/>
                <a:moveTo>
                  <a:pt x="9502079" y="3097678"/>
                </a:moveTo>
                <a:cubicBezTo>
                  <a:pt x="9498221" y="3097268"/>
                  <a:pt x="9495526" y="3097861"/>
                  <a:pt x="9495280" y="3099593"/>
                </a:cubicBezTo>
                <a:cubicBezTo>
                  <a:pt x="9494913" y="3102189"/>
                  <a:pt x="9506392" y="3104071"/>
                  <a:pt x="9512363" y="3103388"/>
                </a:cubicBezTo>
                <a:cubicBezTo>
                  <a:pt x="9514354" y="3103159"/>
                  <a:pt x="9515731" y="3102647"/>
                  <a:pt x="9515854" y="3101781"/>
                </a:cubicBezTo>
                <a:cubicBezTo>
                  <a:pt x="9510957" y="3099502"/>
                  <a:pt x="9505936" y="3098089"/>
                  <a:pt x="9502079" y="3097678"/>
                </a:cubicBezTo>
                <a:close/>
                <a:moveTo>
                  <a:pt x="9556359" y="3086166"/>
                </a:moveTo>
                <a:cubicBezTo>
                  <a:pt x="9550967" y="3087350"/>
                  <a:pt x="9547905" y="3090540"/>
                  <a:pt x="9548760" y="3093709"/>
                </a:cubicBezTo>
                <a:cubicBezTo>
                  <a:pt x="9549617" y="3096876"/>
                  <a:pt x="9554393" y="3100020"/>
                  <a:pt x="9564678" y="3101115"/>
                </a:cubicBezTo>
                <a:cubicBezTo>
                  <a:pt x="9555375" y="3093094"/>
                  <a:pt x="9566644" y="3087260"/>
                  <a:pt x="9556359" y="3086166"/>
                </a:cubicBezTo>
                <a:close/>
                <a:moveTo>
                  <a:pt x="9895989" y="3078130"/>
                </a:moveTo>
                <a:cubicBezTo>
                  <a:pt x="9893795" y="3078263"/>
                  <a:pt x="9891549" y="3078756"/>
                  <a:pt x="9891345" y="3080199"/>
                </a:cubicBezTo>
                <a:cubicBezTo>
                  <a:pt x="9890935" y="3083086"/>
                  <a:pt x="9899510" y="3083999"/>
                  <a:pt x="9899510" y="3083999"/>
                </a:cubicBezTo>
                <a:cubicBezTo>
                  <a:pt x="9899918" y="3081112"/>
                  <a:pt x="9908901" y="3079138"/>
                  <a:pt x="9900328" y="3078225"/>
                </a:cubicBezTo>
                <a:cubicBezTo>
                  <a:pt x="9900328" y="3078225"/>
                  <a:pt x="9898185" y="3077997"/>
                  <a:pt x="9895989" y="3078130"/>
                </a:cubicBezTo>
                <a:close/>
                <a:moveTo>
                  <a:pt x="9716063" y="3064480"/>
                </a:moveTo>
                <a:cubicBezTo>
                  <a:pt x="9716063" y="3064480"/>
                  <a:pt x="9715571" y="3067944"/>
                  <a:pt x="9715571" y="3067944"/>
                </a:cubicBezTo>
                <a:cubicBezTo>
                  <a:pt x="9725859" y="3069038"/>
                  <a:pt x="9725859" y="3069038"/>
                  <a:pt x="9725859" y="3069038"/>
                </a:cubicBezTo>
                <a:cubicBezTo>
                  <a:pt x="9725859" y="3069038"/>
                  <a:pt x="9726350" y="3065574"/>
                  <a:pt x="9726350" y="3065574"/>
                </a:cubicBezTo>
                <a:cubicBezTo>
                  <a:pt x="9726350" y="3065574"/>
                  <a:pt x="9726350" y="3065574"/>
                  <a:pt x="9716063" y="3064480"/>
                </a:cubicBezTo>
                <a:close/>
                <a:moveTo>
                  <a:pt x="9650421" y="3061012"/>
                </a:moveTo>
                <a:cubicBezTo>
                  <a:pt x="9650421" y="3061012"/>
                  <a:pt x="9650421" y="3061012"/>
                  <a:pt x="9649929" y="3064476"/>
                </a:cubicBezTo>
                <a:cubicBezTo>
                  <a:pt x="9649929" y="3064476"/>
                  <a:pt x="9649929" y="3064476"/>
                  <a:pt x="9656788" y="3065206"/>
                </a:cubicBezTo>
                <a:cubicBezTo>
                  <a:pt x="9657279" y="3061742"/>
                  <a:pt x="9657279" y="3061742"/>
                  <a:pt x="9657279" y="3061742"/>
                </a:cubicBezTo>
                <a:cubicBezTo>
                  <a:pt x="9650421" y="3061012"/>
                  <a:pt x="9650421" y="3061012"/>
                  <a:pt x="9650421" y="3061012"/>
                </a:cubicBezTo>
                <a:close/>
                <a:moveTo>
                  <a:pt x="9631162" y="3049587"/>
                </a:moveTo>
                <a:cubicBezTo>
                  <a:pt x="9630956" y="3051031"/>
                  <a:pt x="9628180" y="3052199"/>
                  <a:pt x="9626740" y="3053144"/>
                </a:cubicBezTo>
                <a:cubicBezTo>
                  <a:pt x="9625301" y="3054091"/>
                  <a:pt x="9625198" y="3054813"/>
                  <a:pt x="9630341" y="3055360"/>
                </a:cubicBezTo>
                <a:cubicBezTo>
                  <a:pt x="9630750" y="3052473"/>
                  <a:pt x="9631162" y="3049587"/>
                  <a:pt x="9631162" y="3049587"/>
                </a:cubicBezTo>
                <a:close/>
                <a:moveTo>
                  <a:pt x="9465994" y="3045345"/>
                </a:moveTo>
                <a:cubicBezTo>
                  <a:pt x="9464646" y="3045641"/>
                  <a:pt x="9464524" y="3046507"/>
                  <a:pt x="9464278" y="3048239"/>
                </a:cubicBezTo>
                <a:cubicBezTo>
                  <a:pt x="9464278" y="3048239"/>
                  <a:pt x="9474566" y="3049334"/>
                  <a:pt x="9474566" y="3049334"/>
                </a:cubicBezTo>
                <a:cubicBezTo>
                  <a:pt x="9474566" y="3049334"/>
                  <a:pt x="9475056" y="3045870"/>
                  <a:pt x="9475056" y="3045870"/>
                </a:cubicBezTo>
                <a:cubicBezTo>
                  <a:pt x="9469913" y="3045323"/>
                  <a:pt x="9467340" y="3045050"/>
                  <a:pt x="9465994" y="3045345"/>
                </a:cubicBezTo>
                <a:close/>
                <a:moveTo>
                  <a:pt x="9475524" y="3032749"/>
                </a:moveTo>
                <a:cubicBezTo>
                  <a:pt x="9465924" y="3031727"/>
                  <a:pt x="9475071" y="3035937"/>
                  <a:pt x="9465018" y="3038106"/>
                </a:cubicBezTo>
                <a:cubicBezTo>
                  <a:pt x="9484221" y="3040148"/>
                  <a:pt x="9483768" y="3043336"/>
                  <a:pt x="9493368" y="3044358"/>
                </a:cubicBezTo>
                <a:cubicBezTo>
                  <a:pt x="9492916" y="3047547"/>
                  <a:pt x="9483314" y="3046525"/>
                  <a:pt x="9482863" y="3049715"/>
                </a:cubicBezTo>
                <a:cubicBezTo>
                  <a:pt x="9482411" y="3052903"/>
                  <a:pt x="9492465" y="3050737"/>
                  <a:pt x="9492012" y="3053926"/>
                </a:cubicBezTo>
                <a:cubicBezTo>
                  <a:pt x="9491559" y="3057114"/>
                  <a:pt x="9481958" y="3056092"/>
                  <a:pt x="9481505" y="3059282"/>
                </a:cubicBezTo>
                <a:cubicBezTo>
                  <a:pt x="9481958" y="3056092"/>
                  <a:pt x="9481958" y="3056092"/>
                  <a:pt x="9481958" y="3056092"/>
                </a:cubicBezTo>
                <a:cubicBezTo>
                  <a:pt x="9481958" y="3056092"/>
                  <a:pt x="9472358" y="3055071"/>
                  <a:pt x="9462756" y="3054050"/>
                </a:cubicBezTo>
                <a:cubicBezTo>
                  <a:pt x="9472358" y="3055071"/>
                  <a:pt x="9471905" y="3058260"/>
                  <a:pt x="9481505" y="3059282"/>
                </a:cubicBezTo>
                <a:cubicBezTo>
                  <a:pt x="9481054" y="3062471"/>
                  <a:pt x="9471905" y="3058260"/>
                  <a:pt x="9471453" y="3061448"/>
                </a:cubicBezTo>
                <a:cubicBezTo>
                  <a:pt x="9471000" y="3064638"/>
                  <a:pt x="9470547" y="3067828"/>
                  <a:pt x="9460495" y="3069994"/>
                </a:cubicBezTo>
                <a:cubicBezTo>
                  <a:pt x="9460946" y="3066805"/>
                  <a:pt x="9451346" y="3065784"/>
                  <a:pt x="9451346" y="3065784"/>
                </a:cubicBezTo>
                <a:cubicBezTo>
                  <a:pt x="9440840" y="3071140"/>
                  <a:pt x="9439936" y="3077518"/>
                  <a:pt x="9449083" y="3081729"/>
                </a:cubicBezTo>
                <a:cubicBezTo>
                  <a:pt x="9449083" y="3081729"/>
                  <a:pt x="9448631" y="3084918"/>
                  <a:pt x="9448631" y="3084918"/>
                </a:cubicBezTo>
                <a:cubicBezTo>
                  <a:pt x="9448180" y="3088107"/>
                  <a:pt x="9438578" y="3087085"/>
                  <a:pt x="9438127" y="3090275"/>
                </a:cubicBezTo>
                <a:cubicBezTo>
                  <a:pt x="9437673" y="3093463"/>
                  <a:pt x="9447274" y="3094485"/>
                  <a:pt x="9446369" y="3100863"/>
                </a:cubicBezTo>
                <a:cubicBezTo>
                  <a:pt x="9446369" y="3100863"/>
                  <a:pt x="9436768" y="3099841"/>
                  <a:pt x="9436768" y="3099841"/>
                </a:cubicBezTo>
                <a:cubicBezTo>
                  <a:pt x="9436768" y="3099841"/>
                  <a:pt x="9437221" y="3096653"/>
                  <a:pt x="9427620" y="3095631"/>
                </a:cubicBezTo>
                <a:cubicBezTo>
                  <a:pt x="9427167" y="3098820"/>
                  <a:pt x="9427167" y="3098820"/>
                  <a:pt x="9427167" y="3098820"/>
                </a:cubicBezTo>
                <a:cubicBezTo>
                  <a:pt x="9427167" y="3098820"/>
                  <a:pt x="9426714" y="3102009"/>
                  <a:pt x="9426714" y="3102009"/>
                </a:cubicBezTo>
                <a:cubicBezTo>
                  <a:pt x="9436316" y="3103030"/>
                  <a:pt x="9436316" y="3103030"/>
                  <a:pt x="9436316" y="3103030"/>
                </a:cubicBezTo>
                <a:cubicBezTo>
                  <a:pt x="9436316" y="3103030"/>
                  <a:pt x="9445012" y="3110430"/>
                  <a:pt x="9435411" y="3109408"/>
                </a:cubicBezTo>
                <a:cubicBezTo>
                  <a:pt x="9425810" y="3108387"/>
                  <a:pt x="9426263" y="3105197"/>
                  <a:pt x="9416209" y="3107365"/>
                </a:cubicBezTo>
                <a:cubicBezTo>
                  <a:pt x="9415756" y="3110555"/>
                  <a:pt x="9415756" y="3110555"/>
                  <a:pt x="9415305" y="3113744"/>
                </a:cubicBezTo>
                <a:cubicBezTo>
                  <a:pt x="9415305" y="3113744"/>
                  <a:pt x="9415305" y="3113744"/>
                  <a:pt x="9414851" y="3116932"/>
                </a:cubicBezTo>
                <a:cubicBezTo>
                  <a:pt x="9434506" y="3115786"/>
                  <a:pt x="9434053" y="3118975"/>
                  <a:pt x="9443654" y="3119996"/>
                </a:cubicBezTo>
                <a:cubicBezTo>
                  <a:pt x="9443654" y="3119996"/>
                  <a:pt x="9452804" y="3124207"/>
                  <a:pt x="9452804" y="3124207"/>
                </a:cubicBezTo>
                <a:cubicBezTo>
                  <a:pt x="9452804" y="3124207"/>
                  <a:pt x="9453255" y="3121018"/>
                  <a:pt x="9453255" y="3121018"/>
                </a:cubicBezTo>
                <a:cubicBezTo>
                  <a:pt x="9462856" y="3122039"/>
                  <a:pt x="9463308" y="3118851"/>
                  <a:pt x="9473362" y="3116684"/>
                </a:cubicBezTo>
                <a:cubicBezTo>
                  <a:pt x="9475623" y="3100740"/>
                  <a:pt x="9486583" y="3092192"/>
                  <a:pt x="9488845" y="3076248"/>
                </a:cubicBezTo>
                <a:cubicBezTo>
                  <a:pt x="9488845" y="3076248"/>
                  <a:pt x="9479244" y="3075225"/>
                  <a:pt x="9479697" y="3072038"/>
                </a:cubicBezTo>
                <a:cubicBezTo>
                  <a:pt x="9479697" y="3072038"/>
                  <a:pt x="9489297" y="3073059"/>
                  <a:pt x="9489297" y="3073059"/>
                </a:cubicBezTo>
                <a:cubicBezTo>
                  <a:pt x="9500256" y="3064513"/>
                  <a:pt x="9502970" y="3045380"/>
                  <a:pt x="9504327" y="3035813"/>
                </a:cubicBezTo>
                <a:cubicBezTo>
                  <a:pt x="9485578" y="3030581"/>
                  <a:pt x="9484673" y="3036958"/>
                  <a:pt x="9475524" y="3032749"/>
                </a:cubicBezTo>
                <a:close/>
                <a:moveTo>
                  <a:pt x="5954235" y="3028372"/>
                </a:moveTo>
                <a:cubicBezTo>
                  <a:pt x="5953760" y="3029679"/>
                  <a:pt x="5953286" y="3030986"/>
                  <a:pt x="5952813" y="3032294"/>
                </a:cubicBezTo>
                <a:cubicBezTo>
                  <a:pt x="5953879" y="3032594"/>
                  <a:pt x="5954946" y="3032897"/>
                  <a:pt x="5956015" y="3033198"/>
                </a:cubicBezTo>
                <a:cubicBezTo>
                  <a:pt x="5956488" y="3031891"/>
                  <a:pt x="5956963" y="3030584"/>
                  <a:pt x="5957436" y="3029277"/>
                </a:cubicBezTo>
                <a:cubicBezTo>
                  <a:pt x="5956369" y="3028975"/>
                  <a:pt x="5955302" y="3028674"/>
                  <a:pt x="5954235" y="3028372"/>
                </a:cubicBezTo>
                <a:close/>
                <a:moveTo>
                  <a:pt x="1064053" y="2997541"/>
                </a:moveTo>
                <a:cubicBezTo>
                  <a:pt x="1072969" y="3003482"/>
                  <a:pt x="1072969" y="3003482"/>
                  <a:pt x="1072969" y="3003482"/>
                </a:cubicBezTo>
                <a:cubicBezTo>
                  <a:pt x="1072969" y="3003482"/>
                  <a:pt x="1073935" y="2999346"/>
                  <a:pt x="1073935" y="2999346"/>
                </a:cubicBezTo>
                <a:cubicBezTo>
                  <a:pt x="1073935" y="2999346"/>
                  <a:pt x="1064053" y="2997541"/>
                  <a:pt x="1064053" y="2997541"/>
                </a:cubicBezTo>
                <a:close/>
                <a:moveTo>
                  <a:pt x="5580219" y="2986973"/>
                </a:moveTo>
                <a:lnTo>
                  <a:pt x="5580472" y="2988629"/>
                </a:lnTo>
                <a:cubicBezTo>
                  <a:pt x="5580034" y="2989830"/>
                  <a:pt x="5578909" y="2990601"/>
                  <a:pt x="5576574" y="2990519"/>
                </a:cubicBezTo>
                <a:lnTo>
                  <a:pt x="5571456" y="2989043"/>
                </a:lnTo>
                <a:lnTo>
                  <a:pt x="5573031" y="2988637"/>
                </a:lnTo>
                <a:lnTo>
                  <a:pt x="5569057" y="2988350"/>
                </a:lnTo>
                <a:lnTo>
                  <a:pt x="5567228" y="2987823"/>
                </a:lnTo>
                <a:lnTo>
                  <a:pt x="5576157" y="2987102"/>
                </a:lnTo>
                <a:close/>
                <a:moveTo>
                  <a:pt x="5566601" y="2986121"/>
                </a:moveTo>
                <a:lnTo>
                  <a:pt x="5566259" y="2987542"/>
                </a:lnTo>
                <a:lnTo>
                  <a:pt x="5565407" y="2987297"/>
                </a:lnTo>
                <a:close/>
                <a:moveTo>
                  <a:pt x="5672191" y="2979691"/>
                </a:moveTo>
                <a:lnTo>
                  <a:pt x="5672406" y="2979726"/>
                </a:lnTo>
                <a:lnTo>
                  <a:pt x="5672626" y="2980801"/>
                </a:lnTo>
                <a:close/>
                <a:moveTo>
                  <a:pt x="5987016" y="2976572"/>
                </a:moveTo>
                <a:cubicBezTo>
                  <a:pt x="5987016" y="2976572"/>
                  <a:pt x="5986068" y="2976303"/>
                  <a:pt x="5985578" y="2977651"/>
                </a:cubicBezTo>
                <a:cubicBezTo>
                  <a:pt x="5984600" y="2980347"/>
                  <a:pt x="5984600" y="2980347"/>
                  <a:pt x="5984600" y="2980347"/>
                </a:cubicBezTo>
                <a:cubicBezTo>
                  <a:pt x="5984600" y="2980347"/>
                  <a:pt x="5985060" y="2981963"/>
                  <a:pt x="5985060" y="2981963"/>
                </a:cubicBezTo>
                <a:cubicBezTo>
                  <a:pt x="5986007" y="2982229"/>
                  <a:pt x="5987447" y="2981150"/>
                  <a:pt x="5987447" y="2981150"/>
                </a:cubicBezTo>
                <a:cubicBezTo>
                  <a:pt x="5988425" y="2978455"/>
                  <a:pt x="5988425" y="2978455"/>
                  <a:pt x="5988425" y="2978455"/>
                </a:cubicBezTo>
                <a:cubicBezTo>
                  <a:pt x="5988914" y="2977108"/>
                  <a:pt x="5987965" y="2976839"/>
                  <a:pt x="5987016" y="2976572"/>
                </a:cubicBezTo>
                <a:close/>
                <a:moveTo>
                  <a:pt x="5666283" y="2973023"/>
                </a:moveTo>
                <a:cubicBezTo>
                  <a:pt x="5663741" y="2972146"/>
                  <a:pt x="5661886" y="2973026"/>
                  <a:pt x="5661886" y="2973026"/>
                </a:cubicBezTo>
                <a:cubicBezTo>
                  <a:pt x="5661302" y="2974344"/>
                  <a:pt x="5661988" y="2976100"/>
                  <a:pt x="5662676" y="2977856"/>
                </a:cubicBezTo>
                <a:cubicBezTo>
                  <a:pt x="5663364" y="2979613"/>
                  <a:pt x="5664634" y="2980050"/>
                  <a:pt x="5665322" y="2981806"/>
                </a:cubicBezTo>
                <a:cubicBezTo>
                  <a:pt x="5665322" y="2981806"/>
                  <a:pt x="5667279" y="2984001"/>
                  <a:pt x="5669822" y="2984878"/>
                </a:cubicBezTo>
                <a:cubicBezTo>
                  <a:pt x="5671093" y="2985316"/>
                  <a:pt x="5672948" y="2984436"/>
                  <a:pt x="5672948" y="2984436"/>
                </a:cubicBezTo>
                <a:cubicBezTo>
                  <a:pt x="5672948" y="2984436"/>
                  <a:pt x="5672948" y="2984436"/>
                  <a:pt x="5673531" y="2983119"/>
                </a:cubicBezTo>
                <a:lnTo>
                  <a:pt x="5673315" y="2982565"/>
                </a:lnTo>
                <a:lnTo>
                  <a:pt x="5676937" y="2978449"/>
                </a:lnTo>
                <a:cubicBezTo>
                  <a:pt x="5678194" y="2977264"/>
                  <a:pt x="5678316" y="2976398"/>
                  <a:pt x="5674030" y="2975942"/>
                </a:cubicBezTo>
                <a:lnTo>
                  <a:pt x="5670534" y="2975924"/>
                </a:lnTo>
                <a:close/>
                <a:moveTo>
                  <a:pt x="5655992" y="2968163"/>
                </a:moveTo>
                <a:cubicBezTo>
                  <a:pt x="5655583" y="2971049"/>
                  <a:pt x="5635418" y="2965973"/>
                  <a:pt x="5645295" y="2969955"/>
                </a:cubicBezTo>
                <a:cubicBezTo>
                  <a:pt x="5645090" y="2971398"/>
                  <a:pt x="5650233" y="2971945"/>
                  <a:pt x="5654194" y="2971633"/>
                </a:cubicBezTo>
                <a:cubicBezTo>
                  <a:pt x="5658153" y="2971322"/>
                  <a:pt x="5660930" y="2970152"/>
                  <a:pt x="5655992" y="2968163"/>
                </a:cubicBezTo>
                <a:close/>
                <a:moveTo>
                  <a:pt x="5991555" y="2961643"/>
                </a:moveTo>
                <a:cubicBezTo>
                  <a:pt x="5989640" y="2963984"/>
                  <a:pt x="5987726" y="2966324"/>
                  <a:pt x="5986305" y="2970247"/>
                </a:cubicBezTo>
                <a:cubicBezTo>
                  <a:pt x="5987757" y="2971377"/>
                  <a:pt x="5989052" y="2971472"/>
                  <a:pt x="5990119" y="2970964"/>
                </a:cubicBezTo>
                <a:cubicBezTo>
                  <a:pt x="5993318" y="2969435"/>
                  <a:pt x="5994451" y="2962460"/>
                  <a:pt x="5991555" y="2961643"/>
                </a:cubicBezTo>
                <a:close/>
                <a:moveTo>
                  <a:pt x="6007231" y="2956884"/>
                </a:moveTo>
                <a:cubicBezTo>
                  <a:pt x="6005498" y="2957880"/>
                  <a:pt x="6004880" y="2958634"/>
                  <a:pt x="6004868" y="2959142"/>
                </a:cubicBezTo>
                <a:cubicBezTo>
                  <a:pt x="6004850" y="2959903"/>
                  <a:pt x="6006191" y="2960108"/>
                  <a:pt x="6007162" y="2959738"/>
                </a:cubicBezTo>
                <a:cubicBezTo>
                  <a:pt x="6008132" y="2959368"/>
                  <a:pt x="6008733" y="2958423"/>
                  <a:pt x="6007231" y="2956884"/>
                </a:cubicBezTo>
                <a:close/>
                <a:moveTo>
                  <a:pt x="5985108" y="2955319"/>
                </a:moveTo>
                <a:cubicBezTo>
                  <a:pt x="5984879" y="2957416"/>
                  <a:pt x="5983681" y="2958519"/>
                  <a:pt x="5983084" y="2959431"/>
                </a:cubicBezTo>
                <a:cubicBezTo>
                  <a:pt x="5982488" y="2960343"/>
                  <a:pt x="5982493" y="2961064"/>
                  <a:pt x="5984668" y="2962399"/>
                </a:cubicBezTo>
                <a:cubicBezTo>
                  <a:pt x="5984652" y="2959513"/>
                  <a:pt x="5989445" y="2955103"/>
                  <a:pt x="5985108" y="2955319"/>
                </a:cubicBezTo>
                <a:close/>
                <a:moveTo>
                  <a:pt x="6593747" y="2952856"/>
                </a:moveTo>
                <a:cubicBezTo>
                  <a:pt x="6593272" y="2954163"/>
                  <a:pt x="6595696" y="2956289"/>
                  <a:pt x="6592325" y="2956777"/>
                </a:cubicBezTo>
                <a:cubicBezTo>
                  <a:pt x="6592798" y="2955470"/>
                  <a:pt x="6592306" y="2953890"/>
                  <a:pt x="6591359" y="2956504"/>
                </a:cubicBezTo>
                <a:cubicBezTo>
                  <a:pt x="6593290" y="2957049"/>
                  <a:pt x="6591850" y="2958085"/>
                  <a:pt x="6590902" y="2960698"/>
                </a:cubicBezTo>
                <a:cubicBezTo>
                  <a:pt x="6595730" y="2962062"/>
                  <a:pt x="6596186" y="2957868"/>
                  <a:pt x="6598593" y="2957106"/>
                </a:cubicBezTo>
                <a:cubicBezTo>
                  <a:pt x="6596661" y="2956560"/>
                  <a:pt x="6598576" y="2954220"/>
                  <a:pt x="6596644" y="2953674"/>
                </a:cubicBezTo>
                <a:cubicBezTo>
                  <a:pt x="6596169" y="2954981"/>
                  <a:pt x="6595678" y="2953401"/>
                  <a:pt x="6593747" y="2952856"/>
                </a:cubicBezTo>
                <a:close/>
                <a:moveTo>
                  <a:pt x="7074502" y="2942458"/>
                </a:moveTo>
                <a:cubicBezTo>
                  <a:pt x="7069049" y="2941756"/>
                  <a:pt x="7067737" y="2944259"/>
                  <a:pt x="7066428" y="2946763"/>
                </a:cubicBezTo>
                <a:cubicBezTo>
                  <a:pt x="7065773" y="2948015"/>
                  <a:pt x="7065118" y="2949267"/>
                  <a:pt x="7069914" y="2951221"/>
                </a:cubicBezTo>
                <a:cubicBezTo>
                  <a:pt x="7069914" y="2951221"/>
                  <a:pt x="7075369" y="2951924"/>
                  <a:pt x="7075369" y="2951924"/>
                </a:cubicBezTo>
                <a:cubicBezTo>
                  <a:pt x="7076679" y="2949421"/>
                  <a:pt x="7077990" y="2946917"/>
                  <a:pt x="7083445" y="2947621"/>
                </a:cubicBezTo>
                <a:cubicBezTo>
                  <a:pt x="7083445" y="2947621"/>
                  <a:pt x="7084099" y="2946368"/>
                  <a:pt x="7084753" y="2945117"/>
                </a:cubicBezTo>
                <a:cubicBezTo>
                  <a:pt x="7079955" y="2943161"/>
                  <a:pt x="7075156" y="2941207"/>
                  <a:pt x="7074502" y="2942458"/>
                </a:cubicBezTo>
                <a:close/>
                <a:moveTo>
                  <a:pt x="5608787" y="2935844"/>
                </a:moveTo>
                <a:cubicBezTo>
                  <a:pt x="5608194" y="2937179"/>
                  <a:pt x="5608194" y="2937179"/>
                  <a:pt x="5608194" y="2937179"/>
                </a:cubicBezTo>
                <a:cubicBezTo>
                  <a:pt x="5606321" y="2938074"/>
                  <a:pt x="5606321" y="2938074"/>
                  <a:pt x="5605731" y="2939407"/>
                </a:cubicBezTo>
                <a:cubicBezTo>
                  <a:pt x="5606420" y="2941185"/>
                  <a:pt x="5607701" y="2941628"/>
                  <a:pt x="5608293" y="2940292"/>
                </a:cubicBezTo>
                <a:cubicBezTo>
                  <a:pt x="5609574" y="2940734"/>
                  <a:pt x="5610165" y="2939399"/>
                  <a:pt x="5610757" y="2938063"/>
                </a:cubicBezTo>
                <a:cubicBezTo>
                  <a:pt x="5611349" y="2936728"/>
                  <a:pt x="5611349" y="2936728"/>
                  <a:pt x="5610068" y="2936286"/>
                </a:cubicBezTo>
                <a:cubicBezTo>
                  <a:pt x="5608787" y="2935844"/>
                  <a:pt x="5608787" y="2935844"/>
                  <a:pt x="5608787" y="2935844"/>
                </a:cubicBezTo>
                <a:close/>
                <a:moveTo>
                  <a:pt x="5584166" y="2933797"/>
                </a:moveTo>
                <a:cubicBezTo>
                  <a:pt x="5582840" y="2938213"/>
                  <a:pt x="5582840" y="2938213"/>
                  <a:pt x="5582840" y="2938213"/>
                </a:cubicBezTo>
                <a:cubicBezTo>
                  <a:pt x="5582840" y="2938213"/>
                  <a:pt x="5581515" y="2942626"/>
                  <a:pt x="5593229" y="2940784"/>
                </a:cubicBezTo>
                <a:cubicBezTo>
                  <a:pt x="5582840" y="2938213"/>
                  <a:pt x="5584166" y="2933797"/>
                  <a:pt x="5584166" y="2933797"/>
                </a:cubicBezTo>
                <a:close/>
                <a:moveTo>
                  <a:pt x="6588238" y="2932928"/>
                </a:moveTo>
                <a:cubicBezTo>
                  <a:pt x="6586794" y="2932521"/>
                  <a:pt x="6585761" y="2932988"/>
                  <a:pt x="6585017" y="2933990"/>
                </a:cubicBezTo>
                <a:cubicBezTo>
                  <a:pt x="6582783" y="2936992"/>
                  <a:pt x="6583139" y="2944786"/>
                  <a:pt x="6582737" y="2948092"/>
                </a:cubicBezTo>
                <a:cubicBezTo>
                  <a:pt x="6583700" y="2948364"/>
                  <a:pt x="6580236" y="2954985"/>
                  <a:pt x="6583124" y="2955800"/>
                </a:cubicBezTo>
                <a:cubicBezTo>
                  <a:pt x="6594326" y="2948325"/>
                  <a:pt x="6589551" y="2943937"/>
                  <a:pt x="6588238" y="2932928"/>
                </a:cubicBezTo>
                <a:close/>
                <a:moveTo>
                  <a:pt x="6005841" y="2931095"/>
                </a:moveTo>
                <a:cubicBezTo>
                  <a:pt x="6005352" y="2932443"/>
                  <a:pt x="6005352" y="2932443"/>
                  <a:pt x="6003378" y="2934857"/>
                </a:cubicBezTo>
                <a:cubicBezTo>
                  <a:pt x="6002879" y="2934717"/>
                  <a:pt x="6002879" y="2934717"/>
                  <a:pt x="6002943" y="2934921"/>
                </a:cubicBezTo>
                <a:cubicBezTo>
                  <a:pt x="6003007" y="2935125"/>
                  <a:pt x="6003134" y="2935531"/>
                  <a:pt x="6002888" y="2936206"/>
                </a:cubicBezTo>
                <a:cubicBezTo>
                  <a:pt x="6003886" y="2936487"/>
                  <a:pt x="6004881" y="2936768"/>
                  <a:pt x="6005370" y="2935420"/>
                </a:cubicBezTo>
                <a:cubicBezTo>
                  <a:pt x="6006855" y="2934354"/>
                  <a:pt x="6007344" y="2933005"/>
                  <a:pt x="6008341" y="2933287"/>
                </a:cubicBezTo>
                <a:cubicBezTo>
                  <a:pt x="6008341" y="2933287"/>
                  <a:pt x="6008341" y="2933287"/>
                  <a:pt x="6008830" y="2931939"/>
                </a:cubicBezTo>
                <a:cubicBezTo>
                  <a:pt x="6008830" y="2931939"/>
                  <a:pt x="6007833" y="2931659"/>
                  <a:pt x="6007833" y="2931659"/>
                </a:cubicBezTo>
                <a:cubicBezTo>
                  <a:pt x="6006838" y="2931376"/>
                  <a:pt x="6005841" y="2931095"/>
                  <a:pt x="6005841" y="2931095"/>
                </a:cubicBezTo>
                <a:close/>
                <a:moveTo>
                  <a:pt x="6002364" y="2919847"/>
                </a:moveTo>
                <a:cubicBezTo>
                  <a:pt x="6001358" y="2919563"/>
                  <a:pt x="6000350" y="2919278"/>
                  <a:pt x="5998867" y="2920300"/>
                </a:cubicBezTo>
                <a:cubicBezTo>
                  <a:pt x="5998393" y="2921607"/>
                  <a:pt x="5997919" y="2922914"/>
                  <a:pt x="5996911" y="2922630"/>
                </a:cubicBezTo>
                <a:cubicBezTo>
                  <a:pt x="5996438" y="2923936"/>
                  <a:pt x="5996438" y="2923936"/>
                  <a:pt x="5996438" y="2923936"/>
                </a:cubicBezTo>
                <a:cubicBezTo>
                  <a:pt x="5995963" y="2925243"/>
                  <a:pt x="5995489" y="2926551"/>
                  <a:pt x="5996497" y="2926836"/>
                </a:cubicBezTo>
                <a:cubicBezTo>
                  <a:pt x="5997504" y="2927120"/>
                  <a:pt x="5999519" y="2927689"/>
                  <a:pt x="5999995" y="2926381"/>
                </a:cubicBezTo>
                <a:cubicBezTo>
                  <a:pt x="6000469" y="2925075"/>
                  <a:pt x="6000469" y="2925075"/>
                  <a:pt x="6000469" y="2925075"/>
                </a:cubicBezTo>
                <a:cubicBezTo>
                  <a:pt x="6001952" y="2924052"/>
                  <a:pt x="6001952" y="2924052"/>
                  <a:pt x="6002426" y="2922747"/>
                </a:cubicBezTo>
                <a:cubicBezTo>
                  <a:pt x="6003434" y="2923030"/>
                  <a:pt x="6003434" y="2923030"/>
                  <a:pt x="6003434" y="2923030"/>
                </a:cubicBezTo>
                <a:cubicBezTo>
                  <a:pt x="6003908" y="2921722"/>
                  <a:pt x="6003373" y="2920132"/>
                  <a:pt x="6002364" y="2919847"/>
                </a:cubicBezTo>
                <a:close/>
                <a:moveTo>
                  <a:pt x="6595942" y="2908627"/>
                </a:moveTo>
                <a:cubicBezTo>
                  <a:pt x="6594947" y="2908346"/>
                  <a:pt x="6593461" y="2909413"/>
                  <a:pt x="6593461" y="2909413"/>
                </a:cubicBezTo>
                <a:cubicBezTo>
                  <a:pt x="6592972" y="2910761"/>
                  <a:pt x="6592482" y="2912108"/>
                  <a:pt x="6592482" y="2912108"/>
                </a:cubicBezTo>
                <a:cubicBezTo>
                  <a:pt x="6590998" y="2913176"/>
                  <a:pt x="6590508" y="2914522"/>
                  <a:pt x="6590527" y="2917499"/>
                </a:cubicBezTo>
                <a:cubicBezTo>
                  <a:pt x="6590038" y="2918848"/>
                  <a:pt x="6591034" y="2919128"/>
                  <a:pt x="6592030" y="2919410"/>
                </a:cubicBezTo>
                <a:cubicBezTo>
                  <a:pt x="6593026" y="2919692"/>
                  <a:pt x="6594511" y="2918626"/>
                  <a:pt x="6595000" y="2917277"/>
                </a:cubicBezTo>
                <a:cubicBezTo>
                  <a:pt x="6594494" y="2915648"/>
                  <a:pt x="6595488" y="2915930"/>
                  <a:pt x="6596467" y="2913234"/>
                </a:cubicBezTo>
                <a:cubicBezTo>
                  <a:pt x="6596467" y="2913234"/>
                  <a:pt x="6596957" y="2911886"/>
                  <a:pt x="6596957" y="2911886"/>
                </a:cubicBezTo>
                <a:cubicBezTo>
                  <a:pt x="6597446" y="2910538"/>
                  <a:pt x="6596938" y="2908909"/>
                  <a:pt x="6595942" y="2908627"/>
                </a:cubicBezTo>
                <a:close/>
                <a:moveTo>
                  <a:pt x="6018645" y="2907693"/>
                </a:moveTo>
                <a:cubicBezTo>
                  <a:pt x="6015676" y="2913069"/>
                  <a:pt x="6017111" y="2911921"/>
                  <a:pt x="6014142" y="2917296"/>
                </a:cubicBezTo>
                <a:cubicBezTo>
                  <a:pt x="6018255" y="2920011"/>
                  <a:pt x="6020495" y="2908217"/>
                  <a:pt x="6018645" y="2907693"/>
                </a:cubicBezTo>
                <a:close/>
                <a:moveTo>
                  <a:pt x="6533972" y="2904634"/>
                </a:moveTo>
                <a:cubicBezTo>
                  <a:pt x="6532522" y="2905712"/>
                  <a:pt x="6532033" y="2907058"/>
                  <a:pt x="6532993" y="2907330"/>
                </a:cubicBezTo>
                <a:cubicBezTo>
                  <a:pt x="6532505" y="2908678"/>
                  <a:pt x="6533464" y="2908949"/>
                  <a:pt x="6533464" y="2908949"/>
                </a:cubicBezTo>
                <a:cubicBezTo>
                  <a:pt x="6532740" y="2909488"/>
                  <a:pt x="6531893" y="2910363"/>
                  <a:pt x="6531225" y="2911475"/>
                </a:cubicBezTo>
                <a:cubicBezTo>
                  <a:pt x="6530558" y="2912587"/>
                  <a:pt x="6530068" y="2913933"/>
                  <a:pt x="6530059" y="2915418"/>
                </a:cubicBezTo>
                <a:cubicBezTo>
                  <a:pt x="6531020" y="2915689"/>
                  <a:pt x="6531980" y="2915960"/>
                  <a:pt x="6532453" y="2917578"/>
                </a:cubicBezTo>
                <a:cubicBezTo>
                  <a:pt x="6531963" y="2918927"/>
                  <a:pt x="6531003" y="2918656"/>
                  <a:pt x="6530514" y="2920004"/>
                </a:cubicBezTo>
                <a:cubicBezTo>
                  <a:pt x="6530024" y="2921352"/>
                  <a:pt x="6530985" y="2921623"/>
                  <a:pt x="6530985" y="2921623"/>
                </a:cubicBezTo>
                <a:cubicBezTo>
                  <a:pt x="6531946" y="2921895"/>
                  <a:pt x="6531946" y="2921895"/>
                  <a:pt x="6532436" y="2920546"/>
                </a:cubicBezTo>
                <a:cubicBezTo>
                  <a:pt x="6532436" y="2920546"/>
                  <a:pt x="6532924" y="2919199"/>
                  <a:pt x="6533885" y="2919470"/>
                </a:cubicBezTo>
                <a:cubicBezTo>
                  <a:pt x="6535334" y="2918393"/>
                  <a:pt x="6537255" y="2918936"/>
                  <a:pt x="6537743" y="2917588"/>
                </a:cubicBezTo>
                <a:cubicBezTo>
                  <a:pt x="6535823" y="2917045"/>
                  <a:pt x="6535351" y="2915427"/>
                  <a:pt x="6538233" y="2916240"/>
                </a:cubicBezTo>
                <a:cubicBezTo>
                  <a:pt x="6540660" y="2912467"/>
                  <a:pt x="6541639" y="2909772"/>
                  <a:pt x="6538757" y="2908959"/>
                </a:cubicBezTo>
                <a:cubicBezTo>
                  <a:pt x="6537796" y="2908687"/>
                  <a:pt x="6537796" y="2908687"/>
                  <a:pt x="6537796" y="2908687"/>
                </a:cubicBezTo>
                <a:cubicBezTo>
                  <a:pt x="6537796" y="2908687"/>
                  <a:pt x="6537324" y="2907068"/>
                  <a:pt x="6537324" y="2907068"/>
                </a:cubicBezTo>
                <a:cubicBezTo>
                  <a:pt x="6536853" y="2905448"/>
                  <a:pt x="6534932" y="2904906"/>
                  <a:pt x="6533972" y="2904634"/>
                </a:cubicBezTo>
                <a:close/>
                <a:moveTo>
                  <a:pt x="6008826" y="2898977"/>
                </a:moveTo>
                <a:cubicBezTo>
                  <a:pt x="6007100" y="2900758"/>
                  <a:pt x="6004389" y="2903776"/>
                  <a:pt x="6003086" y="2906622"/>
                </a:cubicBezTo>
                <a:cubicBezTo>
                  <a:pt x="6001783" y="2909470"/>
                  <a:pt x="6001890" y="2912148"/>
                  <a:pt x="6005803" y="2913253"/>
                </a:cubicBezTo>
                <a:cubicBezTo>
                  <a:pt x="6010731" y="2908593"/>
                  <a:pt x="6017612" y="2904485"/>
                  <a:pt x="6008826" y="2898977"/>
                </a:cubicBezTo>
                <a:close/>
                <a:moveTo>
                  <a:pt x="6540680" y="2898829"/>
                </a:moveTo>
                <a:cubicBezTo>
                  <a:pt x="6538969" y="2898346"/>
                  <a:pt x="6536278" y="2898328"/>
                  <a:pt x="6536524" y="2900627"/>
                </a:cubicBezTo>
                <a:cubicBezTo>
                  <a:pt x="6536768" y="2901440"/>
                  <a:pt x="6537379" y="2901241"/>
                  <a:pt x="6537929" y="2900838"/>
                </a:cubicBezTo>
                <a:cubicBezTo>
                  <a:pt x="6538480" y="2900437"/>
                  <a:pt x="6538969" y="2899832"/>
                  <a:pt x="6538969" y="2899832"/>
                </a:cubicBezTo>
                <a:cubicBezTo>
                  <a:pt x="6543127" y="2900263"/>
                  <a:pt x="6542394" y="2899313"/>
                  <a:pt x="6540680" y="2898829"/>
                </a:cubicBezTo>
                <a:close/>
                <a:moveTo>
                  <a:pt x="6597133" y="2893834"/>
                </a:moveTo>
                <a:cubicBezTo>
                  <a:pt x="6595137" y="2896359"/>
                  <a:pt x="6594629" y="2897758"/>
                  <a:pt x="6595100" y="2899435"/>
                </a:cubicBezTo>
                <a:cubicBezTo>
                  <a:pt x="6594592" y="2900837"/>
                  <a:pt x="6595063" y="2902512"/>
                  <a:pt x="6594554" y="2903913"/>
                </a:cubicBezTo>
                <a:cubicBezTo>
                  <a:pt x="6594554" y="2903913"/>
                  <a:pt x="6594554" y="2903913"/>
                  <a:pt x="6595532" y="2904189"/>
                </a:cubicBezTo>
                <a:cubicBezTo>
                  <a:pt x="6595532" y="2904189"/>
                  <a:pt x="6596510" y="2904466"/>
                  <a:pt x="6596510" y="2904466"/>
                </a:cubicBezTo>
                <a:cubicBezTo>
                  <a:pt x="6596510" y="2904466"/>
                  <a:pt x="6597020" y="2903064"/>
                  <a:pt x="6597020" y="2903064"/>
                </a:cubicBezTo>
                <a:cubicBezTo>
                  <a:pt x="6597527" y="2901665"/>
                  <a:pt x="6596548" y="2901389"/>
                  <a:pt x="6597056" y="2899988"/>
                </a:cubicBezTo>
                <a:cubicBezTo>
                  <a:pt x="6596587" y="2898311"/>
                  <a:pt x="6597095" y="2896911"/>
                  <a:pt x="6598581" y="2895787"/>
                </a:cubicBezTo>
                <a:cubicBezTo>
                  <a:pt x="6598581" y="2895787"/>
                  <a:pt x="6599089" y="2894386"/>
                  <a:pt x="6599089" y="2894386"/>
                </a:cubicBezTo>
                <a:cubicBezTo>
                  <a:pt x="6598110" y="2894110"/>
                  <a:pt x="6597133" y="2893834"/>
                  <a:pt x="6597133" y="2893834"/>
                </a:cubicBezTo>
                <a:close/>
                <a:moveTo>
                  <a:pt x="6556613" y="2893090"/>
                </a:moveTo>
                <a:cubicBezTo>
                  <a:pt x="6555634" y="2892813"/>
                  <a:pt x="6553180" y="2893633"/>
                  <a:pt x="6551703" y="2894729"/>
                </a:cubicBezTo>
                <a:cubicBezTo>
                  <a:pt x="6550966" y="2895277"/>
                  <a:pt x="6550841" y="2895621"/>
                  <a:pt x="6550839" y="2895998"/>
                </a:cubicBezTo>
                <a:cubicBezTo>
                  <a:pt x="6550836" y="2896375"/>
                  <a:pt x="6550957" y="2896788"/>
                  <a:pt x="6550708" y="2897474"/>
                </a:cubicBezTo>
                <a:cubicBezTo>
                  <a:pt x="6551686" y="2897750"/>
                  <a:pt x="6552665" y="2898027"/>
                  <a:pt x="6554141" y="2896931"/>
                </a:cubicBezTo>
                <a:cubicBezTo>
                  <a:pt x="6555119" y="2897207"/>
                  <a:pt x="6556594" y="2896112"/>
                  <a:pt x="6557573" y="2896387"/>
                </a:cubicBezTo>
                <a:cubicBezTo>
                  <a:pt x="6558551" y="2896663"/>
                  <a:pt x="6559050" y="2895291"/>
                  <a:pt x="6559050" y="2895291"/>
                </a:cubicBezTo>
                <a:cubicBezTo>
                  <a:pt x="6559547" y="2893918"/>
                  <a:pt x="6559547" y="2893918"/>
                  <a:pt x="6559547" y="2893918"/>
                </a:cubicBezTo>
                <a:cubicBezTo>
                  <a:pt x="6558570" y="2893642"/>
                  <a:pt x="6558089" y="2891993"/>
                  <a:pt x="6556613" y="2893090"/>
                </a:cubicBezTo>
                <a:close/>
                <a:moveTo>
                  <a:pt x="6023054" y="2892729"/>
                </a:moveTo>
                <a:cubicBezTo>
                  <a:pt x="6022581" y="2894035"/>
                  <a:pt x="6022106" y="2895345"/>
                  <a:pt x="6021632" y="2896650"/>
                </a:cubicBezTo>
                <a:cubicBezTo>
                  <a:pt x="6022581" y="2896918"/>
                  <a:pt x="6023529" y="2897185"/>
                  <a:pt x="6024478" y="2897454"/>
                </a:cubicBezTo>
                <a:cubicBezTo>
                  <a:pt x="6024952" y="2896146"/>
                  <a:pt x="6025426" y="2894839"/>
                  <a:pt x="6025901" y="2893532"/>
                </a:cubicBezTo>
                <a:cubicBezTo>
                  <a:pt x="6024952" y="2893265"/>
                  <a:pt x="6024003" y="2892997"/>
                  <a:pt x="6023054" y="2892729"/>
                </a:cubicBezTo>
                <a:close/>
                <a:moveTo>
                  <a:pt x="6542437" y="2884330"/>
                </a:moveTo>
                <a:cubicBezTo>
                  <a:pt x="6540968" y="2888374"/>
                  <a:pt x="6535678" y="2888365"/>
                  <a:pt x="6535171" y="2892680"/>
                </a:cubicBezTo>
                <a:cubicBezTo>
                  <a:pt x="6538524" y="2895113"/>
                  <a:pt x="6538559" y="2889179"/>
                  <a:pt x="6541423" y="2892961"/>
                </a:cubicBezTo>
                <a:cubicBezTo>
                  <a:pt x="6541911" y="2891613"/>
                  <a:pt x="6544322" y="2890807"/>
                  <a:pt x="6546261" y="2888382"/>
                </a:cubicBezTo>
                <a:cubicBezTo>
                  <a:pt x="6543378" y="2887569"/>
                  <a:pt x="6543868" y="2886221"/>
                  <a:pt x="6542437" y="2884330"/>
                </a:cubicBezTo>
                <a:close/>
                <a:moveTo>
                  <a:pt x="6601576" y="2881581"/>
                </a:moveTo>
                <a:cubicBezTo>
                  <a:pt x="6599075" y="2885506"/>
                  <a:pt x="6595633" y="2886077"/>
                  <a:pt x="6593637" y="2888601"/>
                </a:cubicBezTo>
                <a:cubicBezTo>
                  <a:pt x="6598020" y="2891383"/>
                  <a:pt x="6603496" y="2885210"/>
                  <a:pt x="6601576" y="2881581"/>
                </a:cubicBezTo>
                <a:close/>
                <a:moveTo>
                  <a:pt x="8235011" y="2881104"/>
                </a:moveTo>
                <a:cubicBezTo>
                  <a:pt x="8235011" y="2881104"/>
                  <a:pt x="8234011" y="2881374"/>
                  <a:pt x="8234011" y="2881374"/>
                </a:cubicBezTo>
                <a:cubicBezTo>
                  <a:pt x="8233013" y="2881644"/>
                  <a:pt x="8233013" y="2881644"/>
                  <a:pt x="8233013" y="2881644"/>
                </a:cubicBezTo>
                <a:cubicBezTo>
                  <a:pt x="8233375" y="2882791"/>
                  <a:pt x="8233375" y="2882791"/>
                  <a:pt x="8233375" y="2882791"/>
                </a:cubicBezTo>
                <a:cubicBezTo>
                  <a:pt x="8234737" y="2883671"/>
                  <a:pt x="8236099" y="2884547"/>
                  <a:pt x="8237823" y="2886572"/>
                </a:cubicBezTo>
                <a:cubicBezTo>
                  <a:pt x="8239186" y="2887450"/>
                  <a:pt x="8241910" y="2889205"/>
                  <a:pt x="8242272" y="2890353"/>
                </a:cubicBezTo>
                <a:cubicBezTo>
                  <a:pt x="8242635" y="2891500"/>
                  <a:pt x="8243634" y="2891230"/>
                  <a:pt x="8243634" y="2891230"/>
                </a:cubicBezTo>
                <a:cubicBezTo>
                  <a:pt x="8244633" y="2890960"/>
                  <a:pt x="8244633" y="2890960"/>
                  <a:pt x="8244271" y="2889812"/>
                </a:cubicBezTo>
                <a:cubicBezTo>
                  <a:pt x="8242546" y="2887787"/>
                  <a:pt x="8241183" y="2886909"/>
                  <a:pt x="8239459" y="2884884"/>
                </a:cubicBezTo>
                <a:cubicBezTo>
                  <a:pt x="8238098" y="2884006"/>
                  <a:pt x="8236735" y="2883129"/>
                  <a:pt x="8235011" y="2881104"/>
                </a:cubicBezTo>
                <a:close/>
                <a:moveTo>
                  <a:pt x="6564023" y="2878539"/>
                </a:moveTo>
                <a:cubicBezTo>
                  <a:pt x="6563052" y="2878266"/>
                  <a:pt x="6561591" y="2879343"/>
                  <a:pt x="6560130" y="2880423"/>
                </a:cubicBezTo>
                <a:cubicBezTo>
                  <a:pt x="6560611" y="2882048"/>
                  <a:pt x="6560611" y="2882048"/>
                  <a:pt x="6560119" y="2883400"/>
                </a:cubicBezTo>
                <a:cubicBezTo>
                  <a:pt x="6560119" y="2883400"/>
                  <a:pt x="6560599" y="2885026"/>
                  <a:pt x="6560599" y="2885026"/>
                </a:cubicBezTo>
                <a:cubicBezTo>
                  <a:pt x="6561569" y="2885299"/>
                  <a:pt x="6562060" y="2883948"/>
                  <a:pt x="6562060" y="2883948"/>
                </a:cubicBezTo>
                <a:cubicBezTo>
                  <a:pt x="6562552" y="2882596"/>
                  <a:pt x="6563041" y="2881243"/>
                  <a:pt x="6563041" y="2881243"/>
                </a:cubicBezTo>
                <a:cubicBezTo>
                  <a:pt x="6563041" y="2881243"/>
                  <a:pt x="6563531" y="2879891"/>
                  <a:pt x="6564503" y="2880165"/>
                </a:cubicBezTo>
                <a:cubicBezTo>
                  <a:pt x="6564503" y="2880165"/>
                  <a:pt x="6565472" y="2880439"/>
                  <a:pt x="6565472" y="2880439"/>
                </a:cubicBezTo>
                <a:cubicBezTo>
                  <a:pt x="6565952" y="2882066"/>
                  <a:pt x="6564971" y="2884769"/>
                  <a:pt x="6564479" y="2886121"/>
                </a:cubicBezTo>
                <a:cubicBezTo>
                  <a:pt x="6563499" y="2888827"/>
                  <a:pt x="6562518" y="2891530"/>
                  <a:pt x="6562998" y="2893156"/>
                </a:cubicBezTo>
                <a:cubicBezTo>
                  <a:pt x="6560077" y="2895313"/>
                  <a:pt x="6557634" y="2899095"/>
                  <a:pt x="6554233" y="2899625"/>
                </a:cubicBezTo>
                <a:cubicBezTo>
                  <a:pt x="6556174" y="2900173"/>
                  <a:pt x="6556653" y="2901798"/>
                  <a:pt x="6556163" y="2903150"/>
                </a:cubicBezTo>
                <a:cubicBezTo>
                  <a:pt x="6555192" y="2902876"/>
                  <a:pt x="6552282" y="2902055"/>
                  <a:pt x="6551791" y="2903407"/>
                </a:cubicBezTo>
                <a:cubicBezTo>
                  <a:pt x="6555662" y="2907481"/>
                  <a:pt x="6547376" y="2915575"/>
                  <a:pt x="6556589" y="2919667"/>
                </a:cubicBezTo>
                <a:cubicBezTo>
                  <a:pt x="6565342" y="2916177"/>
                  <a:pt x="6566345" y="2907517"/>
                  <a:pt x="6568296" y="2905087"/>
                </a:cubicBezTo>
                <a:cubicBezTo>
                  <a:pt x="6568296" y="2905087"/>
                  <a:pt x="6571207" y="2905908"/>
                  <a:pt x="6571207" y="2905908"/>
                </a:cubicBezTo>
                <a:cubicBezTo>
                  <a:pt x="6575098" y="2904027"/>
                  <a:pt x="6575121" y="2898070"/>
                  <a:pt x="6574161" y="2894818"/>
                </a:cubicBezTo>
                <a:cubicBezTo>
                  <a:pt x="6571218" y="2902930"/>
                  <a:pt x="6572710" y="2892918"/>
                  <a:pt x="6567839" y="2897504"/>
                </a:cubicBezTo>
                <a:cubicBezTo>
                  <a:pt x="6568330" y="2896152"/>
                  <a:pt x="6566389" y="2895604"/>
                  <a:pt x="6565908" y="2893978"/>
                </a:cubicBezTo>
                <a:cubicBezTo>
                  <a:pt x="6566879" y="2894252"/>
                  <a:pt x="6567848" y="2894526"/>
                  <a:pt x="6568339" y="2893174"/>
                </a:cubicBezTo>
                <a:cubicBezTo>
                  <a:pt x="6567369" y="2892901"/>
                  <a:pt x="6566399" y="2892627"/>
                  <a:pt x="6565428" y="2892352"/>
                </a:cubicBezTo>
                <a:cubicBezTo>
                  <a:pt x="6564938" y="2893704"/>
                  <a:pt x="6564938" y="2893704"/>
                  <a:pt x="6564938" y="2893704"/>
                </a:cubicBezTo>
                <a:cubicBezTo>
                  <a:pt x="6564949" y="2890726"/>
                  <a:pt x="6565439" y="2889374"/>
                  <a:pt x="6566420" y="2886670"/>
                </a:cubicBezTo>
                <a:cubicBezTo>
                  <a:pt x="6566910" y="2885317"/>
                  <a:pt x="6567892" y="2882613"/>
                  <a:pt x="6567903" y="2879635"/>
                </a:cubicBezTo>
                <a:cubicBezTo>
                  <a:pt x="6566933" y="2879361"/>
                  <a:pt x="6566933" y="2879361"/>
                  <a:pt x="6566933" y="2879361"/>
                </a:cubicBezTo>
                <a:cubicBezTo>
                  <a:pt x="6565963" y="2879086"/>
                  <a:pt x="6564992" y="2878813"/>
                  <a:pt x="6564023" y="2878539"/>
                </a:cubicBezTo>
                <a:close/>
                <a:moveTo>
                  <a:pt x="6572367" y="2867387"/>
                </a:moveTo>
                <a:cubicBezTo>
                  <a:pt x="6571833" y="2868857"/>
                  <a:pt x="6569470" y="2866569"/>
                  <a:pt x="6568403" y="2869509"/>
                </a:cubicBezTo>
                <a:cubicBezTo>
                  <a:pt x="6569584" y="2870654"/>
                  <a:pt x="6571541" y="2870396"/>
                  <a:pt x="6572719" y="2869716"/>
                </a:cubicBezTo>
                <a:cubicBezTo>
                  <a:pt x="6573898" y="2869036"/>
                  <a:pt x="6574299" y="2867933"/>
                  <a:pt x="6572367" y="2867387"/>
                </a:cubicBezTo>
                <a:close/>
                <a:moveTo>
                  <a:pt x="6541367" y="2866197"/>
                </a:moveTo>
                <a:cubicBezTo>
                  <a:pt x="6537666" y="2865151"/>
                  <a:pt x="6535746" y="2867635"/>
                  <a:pt x="6534749" y="2870381"/>
                </a:cubicBezTo>
                <a:cubicBezTo>
                  <a:pt x="6537951" y="2872797"/>
                  <a:pt x="6539445" y="2868680"/>
                  <a:pt x="6541367" y="2866197"/>
                </a:cubicBezTo>
                <a:close/>
                <a:moveTo>
                  <a:pt x="8218105" y="2865945"/>
                </a:moveTo>
                <a:lnTo>
                  <a:pt x="8219495" y="2866156"/>
                </a:lnTo>
                <a:lnTo>
                  <a:pt x="8222374" y="2866595"/>
                </a:lnTo>
                <a:lnTo>
                  <a:pt x="8220629" y="2870432"/>
                </a:lnTo>
                <a:close/>
                <a:moveTo>
                  <a:pt x="8234100" y="2865326"/>
                </a:moveTo>
                <a:cubicBezTo>
                  <a:pt x="8233433" y="2866753"/>
                  <a:pt x="8233433" y="2866753"/>
                  <a:pt x="8233796" y="2867902"/>
                </a:cubicBezTo>
                <a:cubicBezTo>
                  <a:pt x="8236580" y="2869639"/>
                  <a:pt x="8236580" y="2869639"/>
                  <a:pt x="8236580" y="2869639"/>
                </a:cubicBezTo>
                <a:cubicBezTo>
                  <a:pt x="8236943" y="2870788"/>
                  <a:pt x="8239002" y="2870230"/>
                  <a:pt x="8240031" y="2869951"/>
                </a:cubicBezTo>
                <a:cubicBezTo>
                  <a:pt x="8241061" y="2869673"/>
                  <a:pt x="8240697" y="2868524"/>
                  <a:pt x="8240335" y="2867376"/>
                </a:cubicBezTo>
                <a:cubicBezTo>
                  <a:pt x="8237551" y="2865638"/>
                  <a:pt x="8237551" y="2865638"/>
                  <a:pt x="8237551" y="2865638"/>
                </a:cubicBezTo>
                <a:cubicBezTo>
                  <a:pt x="8237189" y="2864490"/>
                  <a:pt x="8235129" y="2865048"/>
                  <a:pt x="8234100" y="2865326"/>
                </a:cubicBezTo>
                <a:close/>
                <a:moveTo>
                  <a:pt x="6035739" y="2860649"/>
                </a:moveTo>
                <a:cubicBezTo>
                  <a:pt x="6034791" y="2860381"/>
                  <a:pt x="6034316" y="2861688"/>
                  <a:pt x="6034316" y="2861688"/>
                </a:cubicBezTo>
                <a:cubicBezTo>
                  <a:pt x="6032420" y="2866916"/>
                  <a:pt x="6032420" y="2866916"/>
                  <a:pt x="6032420" y="2866916"/>
                </a:cubicBezTo>
                <a:cubicBezTo>
                  <a:pt x="6032420" y="2866916"/>
                  <a:pt x="6031945" y="2868223"/>
                  <a:pt x="6032894" y="2868491"/>
                </a:cubicBezTo>
                <a:cubicBezTo>
                  <a:pt x="6033843" y="2868759"/>
                  <a:pt x="6035266" y="2867720"/>
                  <a:pt x="6035266" y="2867720"/>
                </a:cubicBezTo>
                <a:cubicBezTo>
                  <a:pt x="6037162" y="2862492"/>
                  <a:pt x="6037162" y="2862492"/>
                  <a:pt x="6037162" y="2862492"/>
                </a:cubicBezTo>
                <a:cubicBezTo>
                  <a:pt x="6037162" y="2862492"/>
                  <a:pt x="6036687" y="2860917"/>
                  <a:pt x="6035739" y="2860649"/>
                </a:cubicBezTo>
                <a:close/>
                <a:moveTo>
                  <a:pt x="5652544" y="2859967"/>
                </a:moveTo>
                <a:cubicBezTo>
                  <a:pt x="5642942" y="2858945"/>
                  <a:pt x="5640199" y="2861115"/>
                  <a:pt x="5642255" y="2863794"/>
                </a:cubicBezTo>
                <a:cubicBezTo>
                  <a:pt x="5644311" y="2866475"/>
                  <a:pt x="5651168" y="2869665"/>
                  <a:pt x="5660769" y="2870688"/>
                </a:cubicBezTo>
                <a:cubicBezTo>
                  <a:pt x="5660310" y="2873920"/>
                  <a:pt x="5660310" y="2873920"/>
                  <a:pt x="5659851" y="2877153"/>
                </a:cubicBezTo>
                <a:cubicBezTo>
                  <a:pt x="5664651" y="2877663"/>
                  <a:pt x="5667709" y="2877579"/>
                  <a:pt x="5669753" y="2877129"/>
                </a:cubicBezTo>
                <a:cubicBezTo>
                  <a:pt x="5675883" y="2875783"/>
                  <a:pt x="5672885" y="2871156"/>
                  <a:pt x="5680429" y="2869497"/>
                </a:cubicBezTo>
                <a:cubicBezTo>
                  <a:pt x="5671286" y="2865243"/>
                  <a:pt x="5651626" y="2866433"/>
                  <a:pt x="5652544" y="2859967"/>
                </a:cubicBezTo>
                <a:close/>
                <a:moveTo>
                  <a:pt x="6030308" y="2857601"/>
                </a:moveTo>
                <a:cubicBezTo>
                  <a:pt x="6029347" y="2855925"/>
                  <a:pt x="6028288" y="2856680"/>
                  <a:pt x="6027708" y="2857921"/>
                </a:cubicBezTo>
                <a:cubicBezTo>
                  <a:pt x="6027128" y="2859162"/>
                  <a:pt x="6027023" y="2860889"/>
                  <a:pt x="6027972" y="2861156"/>
                </a:cubicBezTo>
                <a:cubicBezTo>
                  <a:pt x="6027972" y="2861156"/>
                  <a:pt x="6030770" y="2856327"/>
                  <a:pt x="6030308" y="2857601"/>
                </a:cubicBezTo>
                <a:close/>
                <a:moveTo>
                  <a:pt x="5606413" y="2853126"/>
                </a:moveTo>
                <a:cubicBezTo>
                  <a:pt x="5606413" y="2853126"/>
                  <a:pt x="5606413" y="2853126"/>
                  <a:pt x="5595439" y="2854784"/>
                </a:cubicBezTo>
                <a:cubicBezTo>
                  <a:pt x="5595439" y="2854784"/>
                  <a:pt x="5594218" y="2858854"/>
                  <a:pt x="5594218" y="2858854"/>
                </a:cubicBezTo>
                <a:lnTo>
                  <a:pt x="5589333" y="2875132"/>
                </a:lnTo>
                <a:cubicBezTo>
                  <a:pt x="5589333" y="2875132"/>
                  <a:pt x="5601527" y="2869405"/>
                  <a:pt x="5594218" y="2858854"/>
                </a:cubicBezTo>
                <a:cubicBezTo>
                  <a:pt x="5594218" y="2858854"/>
                  <a:pt x="5603971" y="2861265"/>
                  <a:pt x="5605192" y="2857196"/>
                </a:cubicBezTo>
                <a:cubicBezTo>
                  <a:pt x="5605192" y="2857196"/>
                  <a:pt x="5606413" y="2853126"/>
                  <a:pt x="5606413" y="2853126"/>
                </a:cubicBezTo>
                <a:close/>
                <a:moveTo>
                  <a:pt x="1096968" y="2848444"/>
                </a:moveTo>
                <a:cubicBezTo>
                  <a:pt x="1087233" y="2850957"/>
                  <a:pt x="1092162" y="2869015"/>
                  <a:pt x="1084349" y="2863301"/>
                </a:cubicBezTo>
                <a:cubicBezTo>
                  <a:pt x="1082425" y="2871527"/>
                  <a:pt x="1079541" y="2883870"/>
                  <a:pt x="1069806" y="2886382"/>
                </a:cubicBezTo>
                <a:cubicBezTo>
                  <a:pt x="1078580" y="2887983"/>
                  <a:pt x="1077618" y="2892097"/>
                  <a:pt x="1076655" y="2896212"/>
                </a:cubicBezTo>
                <a:cubicBezTo>
                  <a:pt x="1077618" y="2892097"/>
                  <a:pt x="1087353" y="2889586"/>
                  <a:pt x="1087353" y="2889586"/>
                </a:cubicBezTo>
                <a:cubicBezTo>
                  <a:pt x="1091199" y="2873129"/>
                  <a:pt x="1093122" y="2864901"/>
                  <a:pt x="1096968" y="2848444"/>
                </a:cubicBezTo>
                <a:close/>
                <a:moveTo>
                  <a:pt x="6551788" y="2846985"/>
                </a:moveTo>
                <a:cubicBezTo>
                  <a:pt x="6549804" y="2847911"/>
                  <a:pt x="6549001" y="2848614"/>
                  <a:pt x="6548863" y="2849085"/>
                </a:cubicBezTo>
                <a:cubicBezTo>
                  <a:pt x="6548658" y="2849793"/>
                  <a:pt x="6549952" y="2849986"/>
                  <a:pt x="6551016" y="2849642"/>
                </a:cubicBezTo>
                <a:cubicBezTo>
                  <a:pt x="6552081" y="2849297"/>
                  <a:pt x="6552914" y="2848419"/>
                  <a:pt x="6551788" y="2846985"/>
                </a:cubicBezTo>
                <a:close/>
                <a:moveTo>
                  <a:pt x="6606641" y="2843025"/>
                </a:moveTo>
                <a:cubicBezTo>
                  <a:pt x="6605664" y="2845722"/>
                  <a:pt x="6606153" y="2847344"/>
                  <a:pt x="6605175" y="2850041"/>
                </a:cubicBezTo>
                <a:cubicBezTo>
                  <a:pt x="6605176" y="2853013"/>
                  <a:pt x="6605177" y="2855985"/>
                  <a:pt x="6601264" y="2857852"/>
                </a:cubicBezTo>
                <a:cubicBezTo>
                  <a:pt x="6601264" y="2857852"/>
                  <a:pt x="6601264" y="2857852"/>
                  <a:pt x="6600775" y="2859200"/>
                </a:cubicBezTo>
                <a:cubicBezTo>
                  <a:pt x="6600775" y="2859200"/>
                  <a:pt x="6601752" y="2859476"/>
                  <a:pt x="6602731" y="2859752"/>
                </a:cubicBezTo>
                <a:cubicBezTo>
                  <a:pt x="6605664" y="2857610"/>
                  <a:pt x="6606155" y="2856261"/>
                  <a:pt x="6606644" y="2854914"/>
                </a:cubicBezTo>
                <a:cubicBezTo>
                  <a:pt x="6607622" y="2852217"/>
                  <a:pt x="6608110" y="2850869"/>
                  <a:pt x="6607622" y="2849245"/>
                </a:cubicBezTo>
                <a:cubicBezTo>
                  <a:pt x="6608110" y="2847898"/>
                  <a:pt x="6607621" y="2846275"/>
                  <a:pt x="6609576" y="2843854"/>
                </a:cubicBezTo>
                <a:cubicBezTo>
                  <a:pt x="6609576" y="2843854"/>
                  <a:pt x="6608598" y="2843579"/>
                  <a:pt x="6608598" y="2843579"/>
                </a:cubicBezTo>
                <a:cubicBezTo>
                  <a:pt x="6607621" y="2843301"/>
                  <a:pt x="6607621" y="2843301"/>
                  <a:pt x="6606641" y="2843025"/>
                </a:cubicBezTo>
                <a:close/>
                <a:moveTo>
                  <a:pt x="1101916" y="2841063"/>
                </a:moveTo>
                <a:cubicBezTo>
                  <a:pt x="1100559" y="2841356"/>
                  <a:pt x="1100318" y="2842390"/>
                  <a:pt x="1099834" y="2844460"/>
                </a:cubicBezTo>
                <a:cubicBezTo>
                  <a:pt x="1099834" y="2844460"/>
                  <a:pt x="1099834" y="2844460"/>
                  <a:pt x="1098868" y="2848596"/>
                </a:cubicBezTo>
                <a:cubicBezTo>
                  <a:pt x="1098868" y="2848596"/>
                  <a:pt x="1097900" y="2852734"/>
                  <a:pt x="1097900" y="2852734"/>
                </a:cubicBezTo>
                <a:cubicBezTo>
                  <a:pt x="1095000" y="2865145"/>
                  <a:pt x="1091131" y="2881695"/>
                  <a:pt x="1089196" y="2889971"/>
                </a:cubicBezTo>
                <a:cubicBezTo>
                  <a:pt x="1088230" y="2894107"/>
                  <a:pt x="1088230" y="2894107"/>
                  <a:pt x="1087263" y="2898244"/>
                </a:cubicBezTo>
                <a:cubicBezTo>
                  <a:pt x="1087263" y="2898244"/>
                  <a:pt x="1086295" y="2902382"/>
                  <a:pt x="1086295" y="2902382"/>
                </a:cubicBezTo>
                <a:lnTo>
                  <a:pt x="1087962" y="2910807"/>
                </a:lnTo>
                <a:lnTo>
                  <a:pt x="1082427" y="2918931"/>
                </a:lnTo>
                <a:cubicBezTo>
                  <a:pt x="1082427" y="2918931"/>
                  <a:pt x="1085866" y="2915243"/>
                  <a:pt x="1088068" y="2911333"/>
                </a:cubicBezTo>
                <a:lnTo>
                  <a:pt x="1087962" y="2910807"/>
                </a:lnTo>
                <a:lnTo>
                  <a:pt x="1098112" y="2895912"/>
                </a:lnTo>
                <a:cubicBezTo>
                  <a:pt x="1098112" y="2895912"/>
                  <a:pt x="1089196" y="2889971"/>
                  <a:pt x="1089196" y="2889971"/>
                </a:cubicBezTo>
                <a:cubicBezTo>
                  <a:pt x="1101013" y="2883498"/>
                  <a:pt x="1094031" y="2869284"/>
                  <a:pt x="1107784" y="2854537"/>
                </a:cubicBezTo>
                <a:cubicBezTo>
                  <a:pt x="1107784" y="2854537"/>
                  <a:pt x="1108752" y="2850401"/>
                  <a:pt x="1108752" y="2850401"/>
                </a:cubicBezTo>
                <a:cubicBezTo>
                  <a:pt x="1109718" y="2846263"/>
                  <a:pt x="1109718" y="2846263"/>
                  <a:pt x="1109718" y="2846263"/>
                </a:cubicBezTo>
                <a:cubicBezTo>
                  <a:pt x="1110685" y="2842125"/>
                  <a:pt x="1110685" y="2842125"/>
                  <a:pt x="1110685" y="2842125"/>
                </a:cubicBezTo>
                <a:cubicBezTo>
                  <a:pt x="1105742" y="2841223"/>
                  <a:pt x="1103272" y="2840772"/>
                  <a:pt x="1101916" y="2841063"/>
                </a:cubicBezTo>
                <a:close/>
                <a:moveTo>
                  <a:pt x="6552439" y="2836362"/>
                </a:moveTo>
                <a:cubicBezTo>
                  <a:pt x="6551331" y="2837207"/>
                  <a:pt x="6547156" y="2841529"/>
                  <a:pt x="6546795" y="2842801"/>
                </a:cubicBezTo>
                <a:cubicBezTo>
                  <a:pt x="6546674" y="2843227"/>
                  <a:pt x="6546976" y="2843311"/>
                  <a:pt x="6547959" y="2842817"/>
                </a:cubicBezTo>
                <a:cubicBezTo>
                  <a:pt x="6549944" y="2840290"/>
                  <a:pt x="6557753" y="2839408"/>
                  <a:pt x="6552439" y="2836362"/>
                </a:cubicBezTo>
                <a:close/>
                <a:moveTo>
                  <a:pt x="6572846" y="2836182"/>
                </a:moveTo>
                <a:cubicBezTo>
                  <a:pt x="6570853" y="2840189"/>
                  <a:pt x="6568134" y="2843228"/>
                  <a:pt x="6567071" y="2845782"/>
                </a:cubicBezTo>
                <a:cubicBezTo>
                  <a:pt x="6566010" y="2848338"/>
                  <a:pt x="6566606" y="2850410"/>
                  <a:pt x="6571247" y="2852481"/>
                </a:cubicBezTo>
                <a:cubicBezTo>
                  <a:pt x="6571748" y="2851101"/>
                  <a:pt x="6571748" y="2851101"/>
                  <a:pt x="6571748" y="2851101"/>
                </a:cubicBezTo>
                <a:cubicBezTo>
                  <a:pt x="6572226" y="2852759"/>
                  <a:pt x="6572226" y="2852759"/>
                  <a:pt x="6573204" y="2853034"/>
                </a:cubicBezTo>
                <a:cubicBezTo>
                  <a:pt x="6573204" y="2853034"/>
                  <a:pt x="6574182" y="2853310"/>
                  <a:pt x="6575160" y="2853587"/>
                </a:cubicBezTo>
                <a:cubicBezTo>
                  <a:pt x="6575160" y="2853587"/>
                  <a:pt x="6575661" y="2852206"/>
                  <a:pt x="6575661" y="2852206"/>
                </a:cubicBezTo>
                <a:cubicBezTo>
                  <a:pt x="6575661" y="2852206"/>
                  <a:pt x="6575661" y="2852206"/>
                  <a:pt x="6575184" y="2850548"/>
                </a:cubicBezTo>
                <a:cubicBezTo>
                  <a:pt x="6575184" y="2850548"/>
                  <a:pt x="6574207" y="2850271"/>
                  <a:pt x="6574207" y="2850271"/>
                </a:cubicBezTo>
                <a:cubicBezTo>
                  <a:pt x="6575208" y="2847509"/>
                  <a:pt x="6576163" y="2850825"/>
                  <a:pt x="6577642" y="2849719"/>
                </a:cubicBezTo>
                <a:cubicBezTo>
                  <a:pt x="6578142" y="2848338"/>
                  <a:pt x="6578142" y="2848338"/>
                  <a:pt x="6578142" y="2848338"/>
                </a:cubicBezTo>
                <a:cubicBezTo>
                  <a:pt x="6577642" y="2849719"/>
                  <a:pt x="6578619" y="2849996"/>
                  <a:pt x="6579598" y="2850272"/>
                </a:cubicBezTo>
                <a:cubicBezTo>
                  <a:pt x="6579598" y="2850272"/>
                  <a:pt x="6580576" y="2850549"/>
                  <a:pt x="6581077" y="2849167"/>
                </a:cubicBezTo>
                <a:cubicBezTo>
                  <a:pt x="6581077" y="2849167"/>
                  <a:pt x="6581077" y="2849167"/>
                  <a:pt x="6580099" y="2848891"/>
                </a:cubicBezTo>
                <a:cubicBezTo>
                  <a:pt x="6580099" y="2848891"/>
                  <a:pt x="6580099" y="2848891"/>
                  <a:pt x="6580601" y="2847509"/>
                </a:cubicBezTo>
                <a:cubicBezTo>
                  <a:pt x="6583059" y="2846680"/>
                  <a:pt x="6585039" y="2844194"/>
                  <a:pt x="6581626" y="2841708"/>
                </a:cubicBezTo>
                <a:cubicBezTo>
                  <a:pt x="6577213" y="2841984"/>
                  <a:pt x="6575280" y="2838393"/>
                  <a:pt x="6572846" y="2836182"/>
                </a:cubicBezTo>
                <a:close/>
                <a:moveTo>
                  <a:pt x="6547384" y="2835013"/>
                </a:moveTo>
                <a:cubicBezTo>
                  <a:pt x="6551053" y="2836050"/>
                  <a:pt x="6545102" y="2836844"/>
                  <a:pt x="6544171" y="2838436"/>
                </a:cubicBezTo>
                <a:cubicBezTo>
                  <a:pt x="6543860" y="2838968"/>
                  <a:pt x="6544107" y="2839588"/>
                  <a:pt x="6545454" y="2840334"/>
                </a:cubicBezTo>
                <a:cubicBezTo>
                  <a:pt x="6547396" y="2837950"/>
                  <a:pt x="6554703" y="2832679"/>
                  <a:pt x="6547384" y="2835013"/>
                </a:cubicBezTo>
                <a:close/>
                <a:moveTo>
                  <a:pt x="6562590" y="2832097"/>
                </a:moveTo>
                <a:cubicBezTo>
                  <a:pt x="6560658" y="2831552"/>
                  <a:pt x="6559195" y="2832652"/>
                  <a:pt x="6557732" y="2833752"/>
                </a:cubicBezTo>
                <a:cubicBezTo>
                  <a:pt x="6556766" y="2833479"/>
                  <a:pt x="6556267" y="2834851"/>
                  <a:pt x="6557234" y="2835123"/>
                </a:cubicBezTo>
                <a:cubicBezTo>
                  <a:pt x="6558199" y="2835396"/>
                  <a:pt x="6558199" y="2835396"/>
                  <a:pt x="6559165" y="2835669"/>
                </a:cubicBezTo>
                <a:cubicBezTo>
                  <a:pt x="6560628" y="2834569"/>
                  <a:pt x="6560628" y="2834569"/>
                  <a:pt x="6561593" y="2834842"/>
                </a:cubicBezTo>
                <a:cubicBezTo>
                  <a:pt x="6562559" y="2835116"/>
                  <a:pt x="6564491" y="2835660"/>
                  <a:pt x="6564958" y="2837305"/>
                </a:cubicBezTo>
                <a:lnTo>
                  <a:pt x="6565426" y="2838951"/>
                </a:lnTo>
                <a:cubicBezTo>
                  <a:pt x="6566890" y="2837851"/>
                  <a:pt x="6566890" y="2837851"/>
                  <a:pt x="6566890" y="2837851"/>
                </a:cubicBezTo>
                <a:cubicBezTo>
                  <a:pt x="6566890" y="2837851"/>
                  <a:pt x="6567387" y="2836479"/>
                  <a:pt x="6568354" y="2836750"/>
                </a:cubicBezTo>
                <a:cubicBezTo>
                  <a:pt x="6568354" y="2836750"/>
                  <a:pt x="6569816" y="2835652"/>
                  <a:pt x="6569816" y="2835652"/>
                </a:cubicBezTo>
                <a:cubicBezTo>
                  <a:pt x="6570782" y="2835924"/>
                  <a:pt x="6570782" y="2835924"/>
                  <a:pt x="6571280" y="2834551"/>
                </a:cubicBezTo>
                <a:cubicBezTo>
                  <a:pt x="6571280" y="2834551"/>
                  <a:pt x="6571280" y="2834551"/>
                  <a:pt x="6570314" y="2834280"/>
                </a:cubicBezTo>
                <a:cubicBezTo>
                  <a:pt x="6570812" y="2832907"/>
                  <a:pt x="6569847" y="2832635"/>
                  <a:pt x="6568383" y="2833734"/>
                </a:cubicBezTo>
                <a:cubicBezTo>
                  <a:pt x="6568383" y="2833734"/>
                  <a:pt x="6567418" y="2833462"/>
                  <a:pt x="6566921" y="2834833"/>
                </a:cubicBezTo>
                <a:cubicBezTo>
                  <a:pt x="6566921" y="2834833"/>
                  <a:pt x="6566921" y="2834833"/>
                  <a:pt x="6565954" y="2834561"/>
                </a:cubicBezTo>
                <a:cubicBezTo>
                  <a:pt x="6565486" y="2832915"/>
                  <a:pt x="6564520" y="2832643"/>
                  <a:pt x="6562590" y="2832097"/>
                </a:cubicBezTo>
                <a:close/>
                <a:moveTo>
                  <a:pt x="6613755" y="2829905"/>
                </a:moveTo>
                <a:cubicBezTo>
                  <a:pt x="6611858" y="2829368"/>
                  <a:pt x="6609012" y="2828565"/>
                  <a:pt x="6608508" y="2829953"/>
                </a:cubicBezTo>
                <a:cubicBezTo>
                  <a:pt x="6612303" y="2831026"/>
                  <a:pt x="6605040" y="2836630"/>
                  <a:pt x="6608836" y="2837702"/>
                </a:cubicBezTo>
                <a:cubicBezTo>
                  <a:pt x="6609339" y="2836311"/>
                  <a:pt x="6610288" y="2836580"/>
                  <a:pt x="6612185" y="2837116"/>
                </a:cubicBezTo>
                <a:cubicBezTo>
                  <a:pt x="6616097" y="2832096"/>
                  <a:pt x="6608449" y="2833000"/>
                  <a:pt x="6613755" y="2829905"/>
                </a:cubicBezTo>
                <a:close/>
                <a:moveTo>
                  <a:pt x="6580471" y="2826822"/>
                </a:moveTo>
                <a:cubicBezTo>
                  <a:pt x="6581437" y="2827096"/>
                  <a:pt x="6581437" y="2827096"/>
                  <a:pt x="6581437" y="2827096"/>
                </a:cubicBezTo>
                <a:cubicBezTo>
                  <a:pt x="6580945" y="2828452"/>
                  <a:pt x="6579979" y="2828180"/>
                  <a:pt x="6578521" y="2829264"/>
                </a:cubicBezTo>
                <a:cubicBezTo>
                  <a:pt x="6579014" y="2827908"/>
                  <a:pt x="6579979" y="2828180"/>
                  <a:pt x="6580471" y="2826822"/>
                </a:cubicBezTo>
                <a:close/>
                <a:moveTo>
                  <a:pt x="6061416" y="2824672"/>
                </a:moveTo>
                <a:cubicBezTo>
                  <a:pt x="6060933" y="2828936"/>
                  <a:pt x="6056106" y="2827573"/>
                  <a:pt x="6055623" y="2831836"/>
                </a:cubicBezTo>
                <a:cubicBezTo>
                  <a:pt x="6059969" y="2834529"/>
                  <a:pt x="6063830" y="2826820"/>
                  <a:pt x="6061416" y="2824672"/>
                </a:cubicBezTo>
                <a:close/>
                <a:moveTo>
                  <a:pt x="1126367" y="2819105"/>
                </a:moveTo>
                <a:lnTo>
                  <a:pt x="1124434" y="2827379"/>
                </a:lnTo>
                <a:cubicBezTo>
                  <a:pt x="1115519" y="2821438"/>
                  <a:pt x="1125400" y="2823240"/>
                  <a:pt x="1126367" y="2819105"/>
                </a:cubicBezTo>
                <a:close/>
                <a:moveTo>
                  <a:pt x="8202273" y="2819035"/>
                </a:moveTo>
                <a:lnTo>
                  <a:pt x="8202253" y="2820507"/>
                </a:lnTo>
                <a:cubicBezTo>
                  <a:pt x="8197361" y="2820499"/>
                  <a:pt x="8197338" y="2821971"/>
                  <a:pt x="8197317" y="2823442"/>
                </a:cubicBezTo>
                <a:cubicBezTo>
                  <a:pt x="8197317" y="2823442"/>
                  <a:pt x="8197295" y="2824914"/>
                  <a:pt x="8202183" y="2824922"/>
                </a:cubicBezTo>
                <a:cubicBezTo>
                  <a:pt x="8202183" y="2824922"/>
                  <a:pt x="8202183" y="2824922"/>
                  <a:pt x="8202207" y="2823449"/>
                </a:cubicBezTo>
                <a:cubicBezTo>
                  <a:pt x="8202207" y="2823449"/>
                  <a:pt x="8202229" y="2821979"/>
                  <a:pt x="8207119" y="2821987"/>
                </a:cubicBezTo>
                <a:cubicBezTo>
                  <a:pt x="8207119" y="2821987"/>
                  <a:pt x="8207096" y="2823457"/>
                  <a:pt x="8207074" y="2824929"/>
                </a:cubicBezTo>
                <a:cubicBezTo>
                  <a:pt x="8202183" y="2824922"/>
                  <a:pt x="8207052" y="2826402"/>
                  <a:pt x="8207052" y="2826402"/>
                </a:cubicBezTo>
                <a:cubicBezTo>
                  <a:pt x="8207052" y="2826402"/>
                  <a:pt x="8211941" y="2826408"/>
                  <a:pt x="8211963" y="2824936"/>
                </a:cubicBezTo>
                <a:cubicBezTo>
                  <a:pt x="8211985" y="2823465"/>
                  <a:pt x="8211985" y="2823465"/>
                  <a:pt x="8212005" y="2821995"/>
                </a:cubicBezTo>
                <a:cubicBezTo>
                  <a:pt x="8212005" y="2821995"/>
                  <a:pt x="8212029" y="2820522"/>
                  <a:pt x="8212029" y="2820522"/>
                </a:cubicBezTo>
                <a:cubicBezTo>
                  <a:pt x="8207163" y="2819043"/>
                  <a:pt x="8202273" y="2819035"/>
                  <a:pt x="8202273" y="2819035"/>
                </a:cubicBezTo>
                <a:close/>
                <a:moveTo>
                  <a:pt x="5541202" y="2816345"/>
                </a:moveTo>
                <a:cubicBezTo>
                  <a:pt x="5541202" y="2816345"/>
                  <a:pt x="5541202" y="2816345"/>
                  <a:pt x="5550917" y="2817378"/>
                </a:cubicBezTo>
                <a:lnTo>
                  <a:pt x="5549730" y="2825743"/>
                </a:lnTo>
                <a:lnTo>
                  <a:pt x="5547458" y="2824879"/>
                </a:lnTo>
                <a:cubicBezTo>
                  <a:pt x="5545171" y="2825952"/>
                  <a:pt x="5546995" y="2832962"/>
                  <a:pt x="5540598" y="2828100"/>
                </a:cubicBezTo>
                <a:cubicBezTo>
                  <a:pt x="5539375" y="2832170"/>
                  <a:pt x="5536933" y="2840309"/>
                  <a:pt x="5536933" y="2840309"/>
                </a:cubicBezTo>
                <a:cubicBezTo>
                  <a:pt x="5538153" y="2836239"/>
                  <a:pt x="5527180" y="2837896"/>
                  <a:pt x="5527180" y="2837896"/>
                </a:cubicBezTo>
                <a:cubicBezTo>
                  <a:pt x="5528403" y="2833827"/>
                  <a:pt x="5529624" y="2829756"/>
                  <a:pt x="5530846" y="2825688"/>
                </a:cubicBezTo>
                <a:lnTo>
                  <a:pt x="5531969" y="2821946"/>
                </a:lnTo>
                <a:lnTo>
                  <a:pt x="5539836" y="2825967"/>
                </a:lnTo>
                <a:cubicBezTo>
                  <a:pt x="5539836" y="2825967"/>
                  <a:pt x="5540291" y="2822759"/>
                  <a:pt x="5540746" y="2819552"/>
                </a:cubicBezTo>
                <a:cubicBezTo>
                  <a:pt x="5540746" y="2819552"/>
                  <a:pt x="5541202" y="2816345"/>
                  <a:pt x="5541202" y="2816345"/>
                </a:cubicBezTo>
                <a:close/>
                <a:moveTo>
                  <a:pt x="6606766" y="2813340"/>
                </a:moveTo>
                <a:cubicBezTo>
                  <a:pt x="6607480" y="2815772"/>
                  <a:pt x="6603850" y="2816975"/>
                  <a:pt x="6603620" y="2817885"/>
                </a:cubicBezTo>
                <a:cubicBezTo>
                  <a:pt x="6603544" y="2818189"/>
                  <a:pt x="6603844" y="2818459"/>
                  <a:pt x="6604810" y="2818733"/>
                </a:cubicBezTo>
                <a:cubicBezTo>
                  <a:pt x="6605298" y="2817385"/>
                  <a:pt x="6606263" y="2817658"/>
                  <a:pt x="6608196" y="2818204"/>
                </a:cubicBezTo>
                <a:cubicBezTo>
                  <a:pt x="6608196" y="2818204"/>
                  <a:pt x="6608684" y="2816854"/>
                  <a:pt x="6609173" y="2815507"/>
                </a:cubicBezTo>
                <a:cubicBezTo>
                  <a:pt x="6607242" y="2814961"/>
                  <a:pt x="6607731" y="2813613"/>
                  <a:pt x="6606766" y="2813340"/>
                </a:cubicBezTo>
                <a:close/>
                <a:moveTo>
                  <a:pt x="6610818" y="2811245"/>
                </a:moveTo>
                <a:cubicBezTo>
                  <a:pt x="6608892" y="2813581"/>
                  <a:pt x="6607882" y="2810414"/>
                  <a:pt x="6607409" y="2811722"/>
                </a:cubicBezTo>
                <a:cubicBezTo>
                  <a:pt x="6609365" y="2812274"/>
                  <a:pt x="6608416" y="2814889"/>
                  <a:pt x="6610375" y="2815441"/>
                </a:cubicBezTo>
                <a:cubicBezTo>
                  <a:pt x="6610848" y="2814134"/>
                  <a:pt x="6611797" y="2811521"/>
                  <a:pt x="6610818" y="2811245"/>
                </a:cubicBezTo>
                <a:close/>
                <a:moveTo>
                  <a:pt x="5536259" y="2807652"/>
                </a:moveTo>
                <a:lnTo>
                  <a:pt x="5536267" y="2807680"/>
                </a:lnTo>
                <a:cubicBezTo>
                  <a:pt x="5536704" y="2808947"/>
                  <a:pt x="5536836" y="2810182"/>
                  <a:pt x="5536196" y="2811437"/>
                </a:cubicBezTo>
                <a:lnTo>
                  <a:pt x="5534771" y="2812611"/>
                </a:lnTo>
                <a:close/>
                <a:moveTo>
                  <a:pt x="6560086" y="2805832"/>
                </a:moveTo>
                <a:cubicBezTo>
                  <a:pt x="6561073" y="2806111"/>
                  <a:pt x="6561073" y="2806111"/>
                  <a:pt x="6560584" y="2807459"/>
                </a:cubicBezTo>
                <a:cubicBezTo>
                  <a:pt x="6557618" y="2806620"/>
                  <a:pt x="6555155" y="2807411"/>
                  <a:pt x="6553677" y="2808479"/>
                </a:cubicBezTo>
                <a:cubicBezTo>
                  <a:pt x="6554665" y="2808760"/>
                  <a:pt x="6555164" y="2810385"/>
                  <a:pt x="6554676" y="2811733"/>
                </a:cubicBezTo>
                <a:cubicBezTo>
                  <a:pt x="6555789" y="2812420"/>
                  <a:pt x="6556992" y="2812294"/>
                  <a:pt x="6558092" y="2811746"/>
                </a:cubicBezTo>
                <a:cubicBezTo>
                  <a:pt x="6561396" y="2810102"/>
                  <a:pt x="6563782" y="2804647"/>
                  <a:pt x="6560086" y="2805832"/>
                </a:cubicBezTo>
                <a:close/>
                <a:moveTo>
                  <a:pt x="7318176" y="2804412"/>
                </a:moveTo>
                <a:cubicBezTo>
                  <a:pt x="7317207" y="2808550"/>
                  <a:pt x="7326125" y="2814491"/>
                  <a:pt x="7326125" y="2814491"/>
                </a:cubicBezTo>
                <a:cubicBezTo>
                  <a:pt x="7325157" y="2818627"/>
                  <a:pt x="7324190" y="2822766"/>
                  <a:pt x="7324190" y="2822766"/>
                </a:cubicBezTo>
                <a:cubicBezTo>
                  <a:pt x="7323223" y="2826903"/>
                  <a:pt x="7323223" y="2826903"/>
                  <a:pt x="7322256" y="2831041"/>
                </a:cubicBezTo>
                <a:cubicBezTo>
                  <a:pt x="7319355" y="2843452"/>
                  <a:pt x="7317421" y="2851726"/>
                  <a:pt x="7305603" y="2858198"/>
                </a:cubicBezTo>
                <a:cubicBezTo>
                  <a:pt x="7304636" y="2862335"/>
                  <a:pt x="7312585" y="2872415"/>
                  <a:pt x="7313553" y="2868275"/>
                </a:cubicBezTo>
                <a:cubicBezTo>
                  <a:pt x="7315487" y="2860003"/>
                  <a:pt x="7317421" y="2851726"/>
                  <a:pt x="7319355" y="2843452"/>
                </a:cubicBezTo>
                <a:cubicBezTo>
                  <a:pt x="7328269" y="2849393"/>
                  <a:pt x="7314519" y="2864139"/>
                  <a:pt x="7311619" y="2876551"/>
                </a:cubicBezTo>
                <a:cubicBezTo>
                  <a:pt x="7309685" y="2884825"/>
                  <a:pt x="7317632" y="2894905"/>
                  <a:pt x="7316663" y="2899042"/>
                </a:cubicBezTo>
                <a:cubicBezTo>
                  <a:pt x="7314730" y="2907316"/>
                  <a:pt x="7303882" y="2909651"/>
                  <a:pt x="7302914" y="2913788"/>
                </a:cubicBezTo>
                <a:cubicBezTo>
                  <a:pt x="7305816" y="2901375"/>
                  <a:pt x="7307751" y="2893101"/>
                  <a:pt x="7310651" y="2880688"/>
                </a:cubicBezTo>
                <a:cubicBezTo>
                  <a:pt x="7300768" y="2878885"/>
                  <a:pt x="7298834" y="2887160"/>
                  <a:pt x="7298834" y="2887160"/>
                </a:cubicBezTo>
                <a:cubicBezTo>
                  <a:pt x="7300768" y="2878885"/>
                  <a:pt x="7301736" y="2874748"/>
                  <a:pt x="7303669" y="2866472"/>
                </a:cubicBezTo>
                <a:cubicBezTo>
                  <a:pt x="7303669" y="2866472"/>
                  <a:pt x="7292821" y="2868807"/>
                  <a:pt x="7293788" y="2864669"/>
                </a:cubicBezTo>
                <a:cubicBezTo>
                  <a:pt x="7295724" y="2856394"/>
                  <a:pt x="7304636" y="2862335"/>
                  <a:pt x="7306572" y="2854060"/>
                </a:cubicBezTo>
                <a:cubicBezTo>
                  <a:pt x="7296689" y="2852256"/>
                  <a:pt x="7298625" y="2843982"/>
                  <a:pt x="7300558" y="2835706"/>
                </a:cubicBezTo>
                <a:cubicBezTo>
                  <a:pt x="7300558" y="2835706"/>
                  <a:pt x="7310439" y="2837511"/>
                  <a:pt x="7310439" y="2837511"/>
                </a:cubicBezTo>
                <a:cubicBezTo>
                  <a:pt x="7312375" y="2829236"/>
                  <a:pt x="7312375" y="2829236"/>
                  <a:pt x="7314307" y="2820962"/>
                </a:cubicBezTo>
                <a:cubicBezTo>
                  <a:pt x="7316241" y="2812686"/>
                  <a:pt x="7316241" y="2812686"/>
                  <a:pt x="7318176" y="2804412"/>
                </a:cubicBezTo>
                <a:close/>
                <a:moveTo>
                  <a:pt x="5649685" y="2804063"/>
                </a:moveTo>
                <a:cubicBezTo>
                  <a:pt x="5647492" y="2804196"/>
                  <a:pt x="5645245" y="2804690"/>
                  <a:pt x="5640959" y="2804233"/>
                </a:cubicBezTo>
                <a:cubicBezTo>
                  <a:pt x="5640959" y="2804233"/>
                  <a:pt x="5640959" y="2804233"/>
                  <a:pt x="5640550" y="2807121"/>
                </a:cubicBezTo>
                <a:cubicBezTo>
                  <a:pt x="5640550" y="2807121"/>
                  <a:pt x="5640550" y="2807121"/>
                  <a:pt x="5649122" y="2808033"/>
                </a:cubicBezTo>
                <a:cubicBezTo>
                  <a:pt x="5653408" y="2808489"/>
                  <a:pt x="5655552" y="2808716"/>
                  <a:pt x="5656675" y="2808470"/>
                </a:cubicBezTo>
                <a:cubicBezTo>
                  <a:pt x="5657797" y="2808222"/>
                  <a:pt x="5657899" y="2807502"/>
                  <a:pt x="5658104" y="2806059"/>
                </a:cubicBezTo>
                <a:cubicBezTo>
                  <a:pt x="5654023" y="2804159"/>
                  <a:pt x="5651880" y="2803931"/>
                  <a:pt x="5649685" y="2804063"/>
                </a:cubicBezTo>
                <a:close/>
                <a:moveTo>
                  <a:pt x="5610182" y="2800373"/>
                </a:moveTo>
                <a:cubicBezTo>
                  <a:pt x="5609691" y="2803839"/>
                  <a:pt x="5609691" y="2803839"/>
                  <a:pt x="5609691" y="2803839"/>
                </a:cubicBezTo>
                <a:cubicBezTo>
                  <a:pt x="5614589" y="2806117"/>
                  <a:pt x="5617038" y="2807255"/>
                  <a:pt x="5619609" y="2807530"/>
                </a:cubicBezTo>
                <a:cubicBezTo>
                  <a:pt x="5622181" y="2807803"/>
                  <a:pt x="5624876" y="2807211"/>
                  <a:pt x="5630265" y="2806026"/>
                </a:cubicBezTo>
                <a:cubicBezTo>
                  <a:pt x="5619979" y="2804932"/>
                  <a:pt x="5620470" y="2801468"/>
                  <a:pt x="5610182" y="2800373"/>
                </a:cubicBezTo>
                <a:close/>
                <a:moveTo>
                  <a:pt x="6117671" y="2797331"/>
                </a:moveTo>
                <a:cubicBezTo>
                  <a:pt x="6116182" y="2799163"/>
                  <a:pt x="6112180" y="2802817"/>
                  <a:pt x="6112164" y="2805698"/>
                </a:cubicBezTo>
                <a:cubicBezTo>
                  <a:pt x="6112160" y="2806657"/>
                  <a:pt x="6112597" y="2807531"/>
                  <a:pt x="6113719" y="2808224"/>
                </a:cubicBezTo>
                <a:cubicBezTo>
                  <a:pt x="6115193" y="2801134"/>
                  <a:pt x="6116213" y="2810429"/>
                  <a:pt x="6117695" y="2806345"/>
                </a:cubicBezTo>
                <a:cubicBezTo>
                  <a:pt x="6113711" y="2805219"/>
                  <a:pt x="6122651" y="2798738"/>
                  <a:pt x="6117671" y="2797331"/>
                </a:cubicBezTo>
                <a:close/>
                <a:moveTo>
                  <a:pt x="6101467" y="2797310"/>
                </a:moveTo>
                <a:cubicBezTo>
                  <a:pt x="6100053" y="2795443"/>
                  <a:pt x="6098738" y="2796905"/>
                  <a:pt x="6098014" y="2798901"/>
                </a:cubicBezTo>
                <a:cubicBezTo>
                  <a:pt x="6097289" y="2800895"/>
                  <a:pt x="6097156" y="2803426"/>
                  <a:pt x="6098105" y="2803694"/>
                </a:cubicBezTo>
                <a:cubicBezTo>
                  <a:pt x="6098605" y="2799435"/>
                  <a:pt x="6101917" y="2801837"/>
                  <a:pt x="6101467" y="2797310"/>
                </a:cubicBezTo>
                <a:close/>
                <a:moveTo>
                  <a:pt x="6612685" y="2797181"/>
                </a:moveTo>
                <a:cubicBezTo>
                  <a:pt x="6610811" y="2799462"/>
                  <a:pt x="6608451" y="2800200"/>
                  <a:pt x="6607988" y="2801475"/>
                </a:cubicBezTo>
                <a:cubicBezTo>
                  <a:pt x="6610372" y="2803554"/>
                  <a:pt x="6615068" y="2799259"/>
                  <a:pt x="6612685" y="2797181"/>
                </a:cubicBezTo>
                <a:close/>
                <a:moveTo>
                  <a:pt x="6578751" y="2793417"/>
                </a:moveTo>
                <a:cubicBezTo>
                  <a:pt x="6578239" y="2797762"/>
                  <a:pt x="6575342" y="2796944"/>
                  <a:pt x="6574358" y="2799658"/>
                </a:cubicBezTo>
                <a:cubicBezTo>
                  <a:pt x="6574358" y="2799658"/>
                  <a:pt x="6572900" y="2800742"/>
                  <a:pt x="6572900" y="2800742"/>
                </a:cubicBezTo>
                <a:cubicBezTo>
                  <a:pt x="6571442" y="2801827"/>
                  <a:pt x="6569985" y="2802911"/>
                  <a:pt x="6568526" y="2803996"/>
                </a:cubicBezTo>
                <a:cubicBezTo>
                  <a:pt x="6567560" y="2803724"/>
                  <a:pt x="6567068" y="2805080"/>
                  <a:pt x="6568033" y="2805354"/>
                </a:cubicBezTo>
                <a:cubicBezTo>
                  <a:pt x="6567541" y="2806711"/>
                  <a:pt x="6568506" y="2806984"/>
                  <a:pt x="6569966" y="2805899"/>
                </a:cubicBezTo>
                <a:cubicBezTo>
                  <a:pt x="6571423" y="2804814"/>
                  <a:pt x="6572881" y="2803730"/>
                  <a:pt x="6573846" y="2804002"/>
                </a:cubicBezTo>
                <a:cubicBezTo>
                  <a:pt x="6575305" y="2802918"/>
                  <a:pt x="6576761" y="2801834"/>
                  <a:pt x="6576761" y="2801834"/>
                </a:cubicBezTo>
                <a:cubicBezTo>
                  <a:pt x="6577728" y="2802106"/>
                  <a:pt x="6577728" y="2802106"/>
                  <a:pt x="6577728" y="2802106"/>
                </a:cubicBezTo>
                <a:cubicBezTo>
                  <a:pt x="6577728" y="2802106"/>
                  <a:pt x="6578693" y="2802379"/>
                  <a:pt x="6579660" y="2802652"/>
                </a:cubicBezTo>
                <a:cubicBezTo>
                  <a:pt x="6576724" y="2807809"/>
                  <a:pt x="6577671" y="2811068"/>
                  <a:pt x="6573770" y="2815952"/>
                </a:cubicBezTo>
                <a:cubicBezTo>
                  <a:pt x="6579544" y="2820576"/>
                  <a:pt x="6574678" y="2825186"/>
                  <a:pt x="6578521" y="2829264"/>
                </a:cubicBezTo>
                <a:cubicBezTo>
                  <a:pt x="6578521" y="2829264"/>
                  <a:pt x="6578029" y="2830622"/>
                  <a:pt x="6578029" y="2830622"/>
                </a:cubicBezTo>
                <a:cubicBezTo>
                  <a:pt x="6578029" y="2830622"/>
                  <a:pt x="6578994" y="2830895"/>
                  <a:pt x="6578994" y="2830895"/>
                </a:cubicBezTo>
                <a:cubicBezTo>
                  <a:pt x="6581418" y="2830084"/>
                  <a:pt x="6582876" y="2828999"/>
                  <a:pt x="6583369" y="2827641"/>
                </a:cubicBezTo>
                <a:cubicBezTo>
                  <a:pt x="6583861" y="2826284"/>
                  <a:pt x="6583861" y="2826284"/>
                  <a:pt x="6583861" y="2826284"/>
                </a:cubicBezTo>
                <a:cubicBezTo>
                  <a:pt x="6582896" y="2826010"/>
                  <a:pt x="6582896" y="2826010"/>
                  <a:pt x="6582896" y="2826010"/>
                </a:cubicBezTo>
                <a:cubicBezTo>
                  <a:pt x="6582896" y="2826010"/>
                  <a:pt x="6581930" y="2825737"/>
                  <a:pt x="6580964" y="2825465"/>
                </a:cubicBezTo>
                <a:cubicBezTo>
                  <a:pt x="6581457" y="2824108"/>
                  <a:pt x="6584353" y="2824926"/>
                  <a:pt x="6584844" y="2823568"/>
                </a:cubicBezTo>
                <a:cubicBezTo>
                  <a:pt x="6581002" y="2819490"/>
                  <a:pt x="6589219" y="2820316"/>
                  <a:pt x="6589730" y="2815971"/>
                </a:cubicBezTo>
                <a:cubicBezTo>
                  <a:pt x="6585395" y="2813249"/>
                  <a:pt x="6584885" y="2817594"/>
                  <a:pt x="6582953" y="2817048"/>
                </a:cubicBezTo>
                <a:cubicBezTo>
                  <a:pt x="6583956" y="2811348"/>
                  <a:pt x="6589257" y="2814342"/>
                  <a:pt x="6585414" y="2810263"/>
                </a:cubicBezTo>
                <a:cubicBezTo>
                  <a:pt x="6590736" y="2810269"/>
                  <a:pt x="6588293" y="2814068"/>
                  <a:pt x="6590224" y="2814614"/>
                </a:cubicBezTo>
                <a:cubicBezTo>
                  <a:pt x="6591209" y="2811898"/>
                  <a:pt x="6590754" y="2807281"/>
                  <a:pt x="6595091" y="2810002"/>
                </a:cubicBezTo>
                <a:cubicBezTo>
                  <a:pt x="6594618" y="2808372"/>
                  <a:pt x="6596075" y="2807288"/>
                  <a:pt x="6594144" y="2806742"/>
                </a:cubicBezTo>
                <a:cubicBezTo>
                  <a:pt x="6594144" y="2806742"/>
                  <a:pt x="6594635" y="2805386"/>
                  <a:pt x="6595128" y="2804027"/>
                </a:cubicBezTo>
                <a:cubicBezTo>
                  <a:pt x="6595621" y="2802671"/>
                  <a:pt x="6595621" y="2802671"/>
                  <a:pt x="6594655" y="2802399"/>
                </a:cubicBezTo>
                <a:cubicBezTo>
                  <a:pt x="6593689" y="2802125"/>
                  <a:pt x="6592724" y="2801853"/>
                  <a:pt x="6592233" y="2803210"/>
                </a:cubicBezTo>
                <a:cubicBezTo>
                  <a:pt x="6592233" y="2803210"/>
                  <a:pt x="6591739" y="2804567"/>
                  <a:pt x="6591739" y="2804567"/>
                </a:cubicBezTo>
                <a:cubicBezTo>
                  <a:pt x="6589808" y="2804022"/>
                  <a:pt x="6587878" y="2803476"/>
                  <a:pt x="6588369" y="2802119"/>
                </a:cubicBezTo>
                <a:cubicBezTo>
                  <a:pt x="6590301" y="2802664"/>
                  <a:pt x="6590792" y="2801307"/>
                  <a:pt x="6590812" y="2798320"/>
                </a:cubicBezTo>
                <a:cubicBezTo>
                  <a:pt x="6588880" y="2797774"/>
                  <a:pt x="6587423" y="2798858"/>
                  <a:pt x="6584526" y="2798041"/>
                </a:cubicBezTo>
                <a:lnTo>
                  <a:pt x="6583069" y="2799125"/>
                </a:lnTo>
                <a:cubicBezTo>
                  <a:pt x="6584526" y="2798041"/>
                  <a:pt x="6585985" y="2796955"/>
                  <a:pt x="6586476" y="2795599"/>
                </a:cubicBezTo>
                <a:cubicBezTo>
                  <a:pt x="6586969" y="2794242"/>
                  <a:pt x="6586002" y="2793970"/>
                  <a:pt x="6586002" y="2793970"/>
                </a:cubicBezTo>
                <a:cubicBezTo>
                  <a:pt x="6585038" y="2793696"/>
                  <a:pt x="6584546" y="2795053"/>
                  <a:pt x="6584546" y="2795053"/>
                </a:cubicBezTo>
                <a:cubicBezTo>
                  <a:pt x="6584546" y="2795053"/>
                  <a:pt x="6584052" y="2796411"/>
                  <a:pt x="6583087" y="2796138"/>
                </a:cubicBezTo>
                <a:cubicBezTo>
                  <a:pt x="6581648" y="2794235"/>
                  <a:pt x="6581628" y="2797223"/>
                  <a:pt x="6579698" y="2796676"/>
                </a:cubicBezTo>
                <a:cubicBezTo>
                  <a:pt x="6578732" y="2796406"/>
                  <a:pt x="6579717" y="2793691"/>
                  <a:pt x="6578751" y="2793417"/>
                </a:cubicBezTo>
                <a:close/>
                <a:moveTo>
                  <a:pt x="6078094" y="2787775"/>
                </a:moveTo>
                <a:cubicBezTo>
                  <a:pt x="6077115" y="2787499"/>
                  <a:pt x="6076137" y="2787222"/>
                  <a:pt x="6075654" y="2788553"/>
                </a:cubicBezTo>
                <a:cubicBezTo>
                  <a:pt x="6074193" y="2789607"/>
                  <a:pt x="6073228" y="2792267"/>
                  <a:pt x="6072745" y="2793598"/>
                </a:cubicBezTo>
                <a:cubicBezTo>
                  <a:pt x="6072745" y="2793598"/>
                  <a:pt x="6073241" y="2795205"/>
                  <a:pt x="6073241" y="2795205"/>
                </a:cubicBezTo>
                <a:cubicBezTo>
                  <a:pt x="6072759" y="2796535"/>
                  <a:pt x="6072759" y="2796535"/>
                  <a:pt x="6073736" y="2796812"/>
                </a:cubicBezTo>
                <a:cubicBezTo>
                  <a:pt x="6075693" y="2797364"/>
                  <a:pt x="6075693" y="2797364"/>
                  <a:pt x="6076176" y="2796034"/>
                </a:cubicBezTo>
                <a:cubicBezTo>
                  <a:pt x="6076176" y="2796034"/>
                  <a:pt x="6076658" y="2794703"/>
                  <a:pt x="6077142" y="2793374"/>
                </a:cubicBezTo>
                <a:cubicBezTo>
                  <a:pt x="6077624" y="2792043"/>
                  <a:pt x="6077624" y="2792043"/>
                  <a:pt x="6078106" y="2790712"/>
                </a:cubicBezTo>
                <a:cubicBezTo>
                  <a:pt x="6078106" y="2790712"/>
                  <a:pt x="6078590" y="2789382"/>
                  <a:pt x="6078590" y="2789382"/>
                </a:cubicBezTo>
                <a:cubicBezTo>
                  <a:pt x="6078590" y="2789382"/>
                  <a:pt x="6079071" y="2788052"/>
                  <a:pt x="6078094" y="2787775"/>
                </a:cubicBezTo>
                <a:close/>
                <a:moveTo>
                  <a:pt x="6104456" y="2786035"/>
                </a:moveTo>
                <a:cubicBezTo>
                  <a:pt x="6104060" y="2789327"/>
                  <a:pt x="6100965" y="2790155"/>
                  <a:pt x="6101269" y="2791518"/>
                </a:cubicBezTo>
                <a:cubicBezTo>
                  <a:pt x="6101371" y="2791972"/>
                  <a:pt x="6101850" y="2792486"/>
                  <a:pt x="6102932" y="2793169"/>
                </a:cubicBezTo>
                <a:cubicBezTo>
                  <a:pt x="6103927" y="2790425"/>
                  <a:pt x="6107353" y="2786853"/>
                  <a:pt x="6104456" y="2786035"/>
                </a:cubicBezTo>
                <a:close/>
                <a:moveTo>
                  <a:pt x="6109043" y="2785709"/>
                </a:moveTo>
                <a:cubicBezTo>
                  <a:pt x="6108668" y="2786739"/>
                  <a:pt x="6105805" y="2789617"/>
                  <a:pt x="6105634" y="2791342"/>
                </a:cubicBezTo>
                <a:cubicBezTo>
                  <a:pt x="6105577" y="2791917"/>
                  <a:pt x="6105819" y="2792363"/>
                  <a:pt x="6106553" y="2792570"/>
                </a:cubicBezTo>
                <a:cubicBezTo>
                  <a:pt x="6107548" y="2789826"/>
                  <a:pt x="6113437" y="2788463"/>
                  <a:pt x="6109043" y="2785709"/>
                </a:cubicBezTo>
                <a:close/>
                <a:moveTo>
                  <a:pt x="5674370" y="2765009"/>
                </a:moveTo>
                <a:lnTo>
                  <a:pt x="5678535" y="2766182"/>
                </a:lnTo>
                <a:lnTo>
                  <a:pt x="5677981" y="2767150"/>
                </a:lnTo>
                <a:cubicBezTo>
                  <a:pt x="5676572" y="2767880"/>
                  <a:pt x="5673878" y="2768472"/>
                  <a:pt x="5673878" y="2768472"/>
                </a:cubicBezTo>
                <a:cubicBezTo>
                  <a:pt x="5684165" y="2769568"/>
                  <a:pt x="5684165" y="2769568"/>
                  <a:pt x="5694451" y="2770662"/>
                </a:cubicBezTo>
                <a:cubicBezTo>
                  <a:pt x="5701308" y="2771391"/>
                  <a:pt x="5701308" y="2771391"/>
                  <a:pt x="5701308" y="2771391"/>
                </a:cubicBezTo>
                <a:cubicBezTo>
                  <a:pt x="5701308" y="2771391"/>
                  <a:pt x="5701801" y="2767927"/>
                  <a:pt x="5701801" y="2767927"/>
                </a:cubicBezTo>
                <a:cubicBezTo>
                  <a:pt x="5701801" y="2767927"/>
                  <a:pt x="5701801" y="2767927"/>
                  <a:pt x="5694943" y="2767197"/>
                </a:cubicBezTo>
                <a:cubicBezTo>
                  <a:pt x="5694943" y="2767197"/>
                  <a:pt x="5694451" y="2770662"/>
                  <a:pt x="5694451" y="2770662"/>
                </a:cubicBezTo>
                <a:cubicBezTo>
                  <a:pt x="5689308" y="2770114"/>
                  <a:pt x="5686860" y="2768974"/>
                  <a:pt x="5684411" y="2767835"/>
                </a:cubicBezTo>
                <a:lnTo>
                  <a:pt x="5678535" y="2766182"/>
                </a:lnTo>
                <a:lnTo>
                  <a:pt x="5678633" y="2766012"/>
                </a:lnTo>
                <a:cubicBezTo>
                  <a:pt x="5678196" y="2765635"/>
                  <a:pt x="5676942" y="2765281"/>
                  <a:pt x="5674370" y="2765009"/>
                </a:cubicBezTo>
                <a:close/>
                <a:moveTo>
                  <a:pt x="5636653" y="2760996"/>
                </a:moveTo>
                <a:cubicBezTo>
                  <a:pt x="5636407" y="2762728"/>
                  <a:pt x="5633466" y="2765051"/>
                  <a:pt x="5631812" y="2767513"/>
                </a:cubicBezTo>
                <a:cubicBezTo>
                  <a:pt x="5630159" y="2769974"/>
                  <a:pt x="5629790" y="2772572"/>
                  <a:pt x="5634687" y="2774851"/>
                </a:cubicBezTo>
                <a:cubicBezTo>
                  <a:pt x="5644972" y="2775945"/>
                  <a:pt x="5645464" y="2772481"/>
                  <a:pt x="5645956" y="2769017"/>
                </a:cubicBezTo>
                <a:cubicBezTo>
                  <a:pt x="5635670" y="2767923"/>
                  <a:pt x="5646939" y="2762090"/>
                  <a:pt x="5636653" y="2760996"/>
                </a:cubicBezTo>
                <a:close/>
                <a:moveTo>
                  <a:pt x="6610991" y="2760500"/>
                </a:moveTo>
                <a:cubicBezTo>
                  <a:pt x="6610011" y="2760223"/>
                  <a:pt x="6609522" y="2761571"/>
                  <a:pt x="6609522" y="2761571"/>
                </a:cubicBezTo>
                <a:cubicBezTo>
                  <a:pt x="6609034" y="2762920"/>
                  <a:pt x="6609034" y="2762920"/>
                  <a:pt x="6609034" y="2762920"/>
                </a:cubicBezTo>
                <a:cubicBezTo>
                  <a:pt x="6608545" y="2764268"/>
                  <a:pt x="6608545" y="2764268"/>
                  <a:pt x="6609034" y="2765892"/>
                </a:cubicBezTo>
                <a:cubicBezTo>
                  <a:pt x="6609034" y="2765892"/>
                  <a:pt x="6610012" y="2766167"/>
                  <a:pt x="6610991" y="2766444"/>
                </a:cubicBezTo>
                <a:cubicBezTo>
                  <a:pt x="6610991" y="2766444"/>
                  <a:pt x="6611969" y="2766720"/>
                  <a:pt x="6612458" y="2765371"/>
                </a:cubicBezTo>
                <a:cubicBezTo>
                  <a:pt x="6612458" y="2765371"/>
                  <a:pt x="6611480" y="2765097"/>
                  <a:pt x="6611480" y="2765097"/>
                </a:cubicBezTo>
                <a:cubicBezTo>
                  <a:pt x="6611480" y="2765097"/>
                  <a:pt x="6611968" y="2763747"/>
                  <a:pt x="6611968" y="2763747"/>
                </a:cubicBezTo>
                <a:cubicBezTo>
                  <a:pt x="6611968" y="2763747"/>
                  <a:pt x="6612458" y="2762400"/>
                  <a:pt x="6612458" y="2762400"/>
                </a:cubicBezTo>
                <a:cubicBezTo>
                  <a:pt x="6612458" y="2762400"/>
                  <a:pt x="6611968" y="2760776"/>
                  <a:pt x="6610991" y="2760500"/>
                </a:cubicBezTo>
                <a:close/>
                <a:moveTo>
                  <a:pt x="5536982" y="2758716"/>
                </a:moveTo>
                <a:lnTo>
                  <a:pt x="5535761" y="2761328"/>
                </a:lnTo>
                <a:lnTo>
                  <a:pt x="5529665" y="2759819"/>
                </a:lnTo>
                <a:close/>
                <a:moveTo>
                  <a:pt x="6600276" y="2757474"/>
                </a:moveTo>
                <a:cubicBezTo>
                  <a:pt x="6598336" y="2756926"/>
                  <a:pt x="6595902" y="2757737"/>
                  <a:pt x="6593470" y="2758549"/>
                </a:cubicBezTo>
                <a:cubicBezTo>
                  <a:pt x="6591035" y="2759359"/>
                  <a:pt x="6589572" y="2760444"/>
                  <a:pt x="6588125" y="2758537"/>
                </a:cubicBezTo>
                <a:cubicBezTo>
                  <a:pt x="6586183" y="2757990"/>
                  <a:pt x="6586183" y="2757990"/>
                  <a:pt x="6586183" y="2757990"/>
                </a:cubicBezTo>
                <a:cubicBezTo>
                  <a:pt x="6585692" y="2759348"/>
                  <a:pt x="6585692" y="2759348"/>
                  <a:pt x="6585692" y="2759348"/>
                </a:cubicBezTo>
                <a:cubicBezTo>
                  <a:pt x="6584229" y="2760433"/>
                  <a:pt x="6582765" y="2761518"/>
                  <a:pt x="6582272" y="2762876"/>
                </a:cubicBezTo>
                <a:cubicBezTo>
                  <a:pt x="6581779" y="2764237"/>
                  <a:pt x="6580316" y="2765321"/>
                  <a:pt x="6580316" y="2765321"/>
                </a:cubicBezTo>
                <a:cubicBezTo>
                  <a:pt x="6579823" y="2766679"/>
                  <a:pt x="6579823" y="2766679"/>
                  <a:pt x="6579823" y="2766679"/>
                </a:cubicBezTo>
                <a:cubicBezTo>
                  <a:pt x="6579331" y="2768038"/>
                  <a:pt x="6581747" y="2770221"/>
                  <a:pt x="6583195" y="2772128"/>
                </a:cubicBezTo>
                <a:cubicBezTo>
                  <a:pt x="6584164" y="2772401"/>
                  <a:pt x="6584164" y="2772401"/>
                  <a:pt x="6584164" y="2772401"/>
                </a:cubicBezTo>
                <a:cubicBezTo>
                  <a:pt x="6585136" y="2772675"/>
                  <a:pt x="6585136" y="2772675"/>
                  <a:pt x="6585136" y="2772675"/>
                </a:cubicBezTo>
                <a:cubicBezTo>
                  <a:pt x="6585629" y="2771316"/>
                  <a:pt x="6585629" y="2771316"/>
                  <a:pt x="6586599" y="2771592"/>
                </a:cubicBezTo>
                <a:cubicBezTo>
                  <a:pt x="6587570" y="2771865"/>
                  <a:pt x="6588062" y="2770505"/>
                  <a:pt x="6588062" y="2770505"/>
                </a:cubicBezTo>
                <a:cubicBezTo>
                  <a:pt x="6587586" y="2768873"/>
                  <a:pt x="6587586" y="2768873"/>
                  <a:pt x="6586614" y="2768599"/>
                </a:cubicBezTo>
                <a:cubicBezTo>
                  <a:pt x="6585645" y="2768324"/>
                  <a:pt x="6585151" y="2769683"/>
                  <a:pt x="6584181" y="2769408"/>
                </a:cubicBezTo>
                <a:cubicBezTo>
                  <a:pt x="6583704" y="2767776"/>
                  <a:pt x="6582732" y="2767502"/>
                  <a:pt x="6582732" y="2767502"/>
                </a:cubicBezTo>
                <a:cubicBezTo>
                  <a:pt x="6583228" y="2766144"/>
                  <a:pt x="6584689" y="2765058"/>
                  <a:pt x="6584689" y="2765058"/>
                </a:cubicBezTo>
                <a:cubicBezTo>
                  <a:pt x="6585183" y="2763699"/>
                  <a:pt x="6585675" y="2762340"/>
                  <a:pt x="6587138" y="2761255"/>
                </a:cubicBezTo>
                <a:cubicBezTo>
                  <a:pt x="6589556" y="2763437"/>
                  <a:pt x="6591991" y="2762625"/>
                  <a:pt x="6594424" y="2761814"/>
                </a:cubicBezTo>
                <a:cubicBezTo>
                  <a:pt x="6595887" y="2760729"/>
                  <a:pt x="6596857" y="2761003"/>
                  <a:pt x="6599290" y="2760192"/>
                </a:cubicBezTo>
                <a:cubicBezTo>
                  <a:pt x="6598798" y="2761551"/>
                  <a:pt x="6598798" y="2761551"/>
                  <a:pt x="6598305" y="2762911"/>
                </a:cubicBezTo>
                <a:cubicBezTo>
                  <a:pt x="6597811" y="2764270"/>
                  <a:pt x="6597318" y="2765627"/>
                  <a:pt x="6598289" y="2765903"/>
                </a:cubicBezTo>
                <a:cubicBezTo>
                  <a:pt x="6596825" y="2766987"/>
                  <a:pt x="6595362" y="2768072"/>
                  <a:pt x="6594870" y="2769432"/>
                </a:cubicBezTo>
                <a:cubicBezTo>
                  <a:pt x="6593899" y="2769157"/>
                  <a:pt x="6593899" y="2769157"/>
                  <a:pt x="6593899" y="2769157"/>
                </a:cubicBezTo>
                <a:cubicBezTo>
                  <a:pt x="6590972" y="2771327"/>
                  <a:pt x="6585597" y="2777300"/>
                  <a:pt x="6587028" y="2782199"/>
                </a:cubicBezTo>
                <a:cubicBezTo>
                  <a:pt x="6588492" y="2781114"/>
                  <a:pt x="6588492" y="2781114"/>
                  <a:pt x="6588492" y="2781114"/>
                </a:cubicBezTo>
                <a:cubicBezTo>
                  <a:pt x="6587999" y="2782473"/>
                  <a:pt x="6587999" y="2782473"/>
                  <a:pt x="6586535" y="2783558"/>
                </a:cubicBezTo>
                <a:cubicBezTo>
                  <a:pt x="6584118" y="2781378"/>
                  <a:pt x="6582178" y="2780829"/>
                  <a:pt x="6579266" y="2780008"/>
                </a:cubicBezTo>
                <a:cubicBezTo>
                  <a:pt x="6579266" y="2780008"/>
                  <a:pt x="6578295" y="2779733"/>
                  <a:pt x="6577804" y="2781093"/>
                </a:cubicBezTo>
                <a:cubicBezTo>
                  <a:pt x="6577310" y="2782450"/>
                  <a:pt x="6578281" y="2782725"/>
                  <a:pt x="6578281" y="2782725"/>
                </a:cubicBezTo>
                <a:cubicBezTo>
                  <a:pt x="6581191" y="2783547"/>
                  <a:pt x="6583132" y="2784096"/>
                  <a:pt x="6585549" y="2786277"/>
                </a:cubicBezTo>
                <a:cubicBezTo>
                  <a:pt x="6587013" y="2785191"/>
                  <a:pt x="6587013" y="2785191"/>
                  <a:pt x="6587013" y="2785191"/>
                </a:cubicBezTo>
                <a:cubicBezTo>
                  <a:pt x="6587982" y="2785465"/>
                  <a:pt x="6590416" y="2784655"/>
                  <a:pt x="6590909" y="2783295"/>
                </a:cubicBezTo>
                <a:cubicBezTo>
                  <a:pt x="6593821" y="2784118"/>
                  <a:pt x="6593821" y="2784118"/>
                  <a:pt x="6593821" y="2784118"/>
                </a:cubicBezTo>
                <a:cubicBezTo>
                  <a:pt x="6594791" y="2784392"/>
                  <a:pt x="6595283" y="2783032"/>
                  <a:pt x="6595283" y="2783032"/>
                </a:cubicBezTo>
                <a:cubicBezTo>
                  <a:pt x="6595283" y="2783032"/>
                  <a:pt x="6595777" y="2781673"/>
                  <a:pt x="6594806" y="2781399"/>
                </a:cubicBezTo>
                <a:cubicBezTo>
                  <a:pt x="6592866" y="2780852"/>
                  <a:pt x="6592866" y="2780852"/>
                  <a:pt x="6592866" y="2780852"/>
                </a:cubicBezTo>
                <a:cubicBezTo>
                  <a:pt x="6593358" y="2779493"/>
                  <a:pt x="6595299" y="2780040"/>
                  <a:pt x="6596763" y="2778956"/>
                </a:cubicBezTo>
                <a:cubicBezTo>
                  <a:pt x="6596287" y="2777322"/>
                  <a:pt x="6593851" y="2778133"/>
                  <a:pt x="6594345" y="2776774"/>
                </a:cubicBezTo>
                <a:cubicBezTo>
                  <a:pt x="6599197" y="2778144"/>
                  <a:pt x="6601168" y="2772708"/>
                  <a:pt x="6597781" y="2770254"/>
                </a:cubicBezTo>
                <a:cubicBezTo>
                  <a:pt x="6599243" y="2769167"/>
                  <a:pt x="6599737" y="2767810"/>
                  <a:pt x="6600707" y="2768084"/>
                </a:cubicBezTo>
                <a:cubicBezTo>
                  <a:pt x="6601200" y="2766725"/>
                  <a:pt x="6601200" y="2766725"/>
                  <a:pt x="6601200" y="2766725"/>
                </a:cubicBezTo>
                <a:cubicBezTo>
                  <a:pt x="6600723" y="2765091"/>
                  <a:pt x="6600723" y="2765091"/>
                  <a:pt x="6601215" y="2763732"/>
                </a:cubicBezTo>
                <a:cubicBezTo>
                  <a:pt x="6601709" y="2762373"/>
                  <a:pt x="6602694" y="2759656"/>
                  <a:pt x="6601247" y="2757748"/>
                </a:cubicBezTo>
                <a:cubicBezTo>
                  <a:pt x="6600276" y="2757474"/>
                  <a:pt x="6600276" y="2757474"/>
                  <a:pt x="6600276" y="2757474"/>
                </a:cubicBezTo>
                <a:close/>
                <a:moveTo>
                  <a:pt x="6157330" y="2756118"/>
                </a:moveTo>
                <a:cubicBezTo>
                  <a:pt x="6157330" y="2756118"/>
                  <a:pt x="6155774" y="2757166"/>
                  <a:pt x="6155774" y="2757166"/>
                </a:cubicBezTo>
                <a:cubicBezTo>
                  <a:pt x="6155774" y="2757166"/>
                  <a:pt x="6155774" y="2757166"/>
                  <a:pt x="6155285" y="2758513"/>
                </a:cubicBezTo>
                <a:cubicBezTo>
                  <a:pt x="6155285" y="2758513"/>
                  <a:pt x="6154796" y="2759861"/>
                  <a:pt x="6154796" y="2759861"/>
                </a:cubicBezTo>
                <a:cubicBezTo>
                  <a:pt x="6154307" y="2761209"/>
                  <a:pt x="6155375" y="2761511"/>
                  <a:pt x="6156442" y="2761812"/>
                </a:cubicBezTo>
                <a:cubicBezTo>
                  <a:pt x="6156931" y="2760463"/>
                  <a:pt x="6156931" y="2760463"/>
                  <a:pt x="6156931" y="2760463"/>
                </a:cubicBezTo>
                <a:cubicBezTo>
                  <a:pt x="6157420" y="2759116"/>
                  <a:pt x="6157420" y="2759116"/>
                  <a:pt x="6157420" y="2759116"/>
                </a:cubicBezTo>
                <a:cubicBezTo>
                  <a:pt x="6157420" y="2759116"/>
                  <a:pt x="6157908" y="2757769"/>
                  <a:pt x="6157908" y="2757769"/>
                </a:cubicBezTo>
                <a:cubicBezTo>
                  <a:pt x="6157908" y="2757769"/>
                  <a:pt x="6158398" y="2756420"/>
                  <a:pt x="6157330" y="2756118"/>
                </a:cubicBezTo>
                <a:close/>
                <a:moveTo>
                  <a:pt x="6127092" y="2750820"/>
                </a:moveTo>
                <a:cubicBezTo>
                  <a:pt x="6121222" y="2749163"/>
                  <a:pt x="6114843" y="2754853"/>
                  <a:pt x="6115321" y="2759483"/>
                </a:cubicBezTo>
                <a:cubicBezTo>
                  <a:pt x="6114829" y="2760841"/>
                  <a:pt x="6113842" y="2763561"/>
                  <a:pt x="6113349" y="2764919"/>
                </a:cubicBezTo>
                <a:cubicBezTo>
                  <a:pt x="6110407" y="2767084"/>
                  <a:pt x="6108442" y="2769527"/>
                  <a:pt x="6106478" y="2771968"/>
                </a:cubicBezTo>
                <a:cubicBezTo>
                  <a:pt x="6109412" y="2772797"/>
                  <a:pt x="6107439" y="2778232"/>
                  <a:pt x="6111847" y="2777979"/>
                </a:cubicBezTo>
                <a:cubicBezTo>
                  <a:pt x="6116262" y="2774731"/>
                  <a:pt x="6118225" y="2772289"/>
                  <a:pt x="6118241" y="2766301"/>
                </a:cubicBezTo>
                <a:cubicBezTo>
                  <a:pt x="6118241" y="2766301"/>
                  <a:pt x="6118734" y="2764941"/>
                  <a:pt x="6118734" y="2764941"/>
                </a:cubicBezTo>
                <a:cubicBezTo>
                  <a:pt x="6119226" y="2763582"/>
                  <a:pt x="6119719" y="2762223"/>
                  <a:pt x="6120213" y="2760865"/>
                </a:cubicBezTo>
                <a:cubicBezTo>
                  <a:pt x="6121191" y="2761140"/>
                  <a:pt x="6121676" y="2762776"/>
                  <a:pt x="6122654" y="2763052"/>
                </a:cubicBezTo>
                <a:cubicBezTo>
                  <a:pt x="6122670" y="2757064"/>
                  <a:pt x="6123649" y="2757340"/>
                  <a:pt x="6127092" y="2750820"/>
                </a:cubicBezTo>
                <a:close/>
                <a:moveTo>
                  <a:pt x="6528668" y="2750759"/>
                </a:moveTo>
                <a:cubicBezTo>
                  <a:pt x="6526498" y="2752375"/>
                  <a:pt x="6522713" y="2753535"/>
                  <a:pt x="6521341" y="2756632"/>
                </a:cubicBezTo>
                <a:cubicBezTo>
                  <a:pt x="6520885" y="2757663"/>
                  <a:pt x="6520696" y="2758910"/>
                  <a:pt x="6520926" y="2760460"/>
                </a:cubicBezTo>
                <a:cubicBezTo>
                  <a:pt x="6523799" y="2761272"/>
                  <a:pt x="6524777" y="2758577"/>
                  <a:pt x="6525736" y="2758847"/>
                </a:cubicBezTo>
                <a:cubicBezTo>
                  <a:pt x="6525736" y="2758847"/>
                  <a:pt x="6524757" y="2761543"/>
                  <a:pt x="6526673" y="2762084"/>
                </a:cubicBezTo>
                <a:cubicBezTo>
                  <a:pt x="6526713" y="2756151"/>
                  <a:pt x="6533927" y="2753730"/>
                  <a:pt x="6528668" y="2750759"/>
                </a:cubicBezTo>
                <a:close/>
                <a:moveTo>
                  <a:pt x="5676499" y="2749998"/>
                </a:moveTo>
                <a:cubicBezTo>
                  <a:pt x="5676049" y="2753173"/>
                  <a:pt x="5676049" y="2753173"/>
                  <a:pt x="5675598" y="2756349"/>
                </a:cubicBezTo>
                <a:cubicBezTo>
                  <a:pt x="5675598" y="2756349"/>
                  <a:pt x="5685435" y="2760618"/>
                  <a:pt x="5675149" y="2759524"/>
                </a:cubicBezTo>
                <a:cubicBezTo>
                  <a:pt x="5675149" y="2759524"/>
                  <a:pt x="5674697" y="2762699"/>
                  <a:pt x="5674697" y="2762699"/>
                </a:cubicBezTo>
                <a:cubicBezTo>
                  <a:pt x="5674697" y="2762699"/>
                  <a:pt x="5684985" y="2763793"/>
                  <a:pt x="5684985" y="2763793"/>
                </a:cubicBezTo>
                <a:cubicBezTo>
                  <a:pt x="5685435" y="2760618"/>
                  <a:pt x="5685435" y="2760618"/>
                  <a:pt x="5685435" y="2760618"/>
                </a:cubicBezTo>
                <a:cubicBezTo>
                  <a:pt x="5685886" y="2757442"/>
                  <a:pt x="5685886" y="2757442"/>
                  <a:pt x="5685886" y="2757442"/>
                </a:cubicBezTo>
                <a:cubicBezTo>
                  <a:pt x="5686336" y="2754269"/>
                  <a:pt x="5686336" y="2754269"/>
                  <a:pt x="5686336" y="2754269"/>
                </a:cubicBezTo>
                <a:cubicBezTo>
                  <a:pt x="5686787" y="2751092"/>
                  <a:pt x="5686787" y="2751092"/>
                  <a:pt x="5676499" y="2749998"/>
                </a:cubicBezTo>
                <a:close/>
                <a:moveTo>
                  <a:pt x="1153658" y="2746436"/>
                </a:moveTo>
                <a:cubicBezTo>
                  <a:pt x="1153658" y="2746436"/>
                  <a:pt x="1162571" y="2752376"/>
                  <a:pt x="1161604" y="2756513"/>
                </a:cubicBezTo>
                <a:cubicBezTo>
                  <a:pt x="1161604" y="2756513"/>
                  <a:pt x="1151724" y="2754711"/>
                  <a:pt x="1151724" y="2754711"/>
                </a:cubicBezTo>
                <a:close/>
                <a:moveTo>
                  <a:pt x="6099699" y="2743084"/>
                </a:moveTo>
                <a:cubicBezTo>
                  <a:pt x="6094718" y="2741678"/>
                  <a:pt x="6093297" y="2745600"/>
                  <a:pt x="6092348" y="2748213"/>
                </a:cubicBezTo>
                <a:cubicBezTo>
                  <a:pt x="6096854" y="2750927"/>
                  <a:pt x="6098277" y="2747006"/>
                  <a:pt x="6099699" y="2743084"/>
                </a:cubicBezTo>
                <a:close/>
                <a:moveTo>
                  <a:pt x="6324407" y="2742597"/>
                </a:moveTo>
                <a:cubicBezTo>
                  <a:pt x="6324407" y="2742597"/>
                  <a:pt x="6324407" y="2742597"/>
                  <a:pt x="6325380" y="2742873"/>
                </a:cubicBezTo>
                <a:lnTo>
                  <a:pt x="6325514" y="2743013"/>
                </a:lnTo>
                <a:lnTo>
                  <a:pt x="6322935" y="2746653"/>
                </a:lnTo>
                <a:cubicBezTo>
                  <a:pt x="6323426" y="2745300"/>
                  <a:pt x="6323426" y="2745300"/>
                  <a:pt x="6323916" y="2743949"/>
                </a:cubicBezTo>
                <a:cubicBezTo>
                  <a:pt x="6323916" y="2743949"/>
                  <a:pt x="6323916" y="2743949"/>
                  <a:pt x="6324407" y="2742597"/>
                </a:cubicBezTo>
                <a:close/>
                <a:moveTo>
                  <a:pt x="6106678" y="2738981"/>
                </a:moveTo>
                <a:cubicBezTo>
                  <a:pt x="6106188" y="2740333"/>
                  <a:pt x="6106188" y="2740333"/>
                  <a:pt x="6106188" y="2740333"/>
                </a:cubicBezTo>
                <a:cubicBezTo>
                  <a:pt x="6106188" y="2740333"/>
                  <a:pt x="6105210" y="2740057"/>
                  <a:pt x="6104720" y="2741408"/>
                </a:cubicBezTo>
                <a:cubicBezTo>
                  <a:pt x="6104720" y="2741408"/>
                  <a:pt x="6103252" y="2742484"/>
                  <a:pt x="6103252" y="2742484"/>
                </a:cubicBezTo>
                <a:cubicBezTo>
                  <a:pt x="6101782" y="2743557"/>
                  <a:pt x="6101782" y="2743557"/>
                  <a:pt x="6102760" y="2743835"/>
                </a:cubicBezTo>
                <a:cubicBezTo>
                  <a:pt x="6102270" y="2745186"/>
                  <a:pt x="6103249" y="2745462"/>
                  <a:pt x="6103739" y="2744111"/>
                </a:cubicBezTo>
                <a:cubicBezTo>
                  <a:pt x="6104717" y="2744387"/>
                  <a:pt x="6106186" y="2743312"/>
                  <a:pt x="6106677" y="2741960"/>
                </a:cubicBezTo>
                <a:cubicBezTo>
                  <a:pt x="6107655" y="2742237"/>
                  <a:pt x="6108143" y="2743865"/>
                  <a:pt x="6108630" y="2745492"/>
                </a:cubicBezTo>
                <a:cubicBezTo>
                  <a:pt x="6107650" y="2748196"/>
                  <a:pt x="6105691" y="2750622"/>
                  <a:pt x="6103242" y="2754402"/>
                </a:cubicBezTo>
                <a:cubicBezTo>
                  <a:pt x="6100791" y="2758179"/>
                  <a:pt x="6098343" y="2761958"/>
                  <a:pt x="6098828" y="2766565"/>
                </a:cubicBezTo>
                <a:cubicBezTo>
                  <a:pt x="6093447" y="2766535"/>
                  <a:pt x="6092463" y="2772218"/>
                  <a:pt x="6089527" y="2774368"/>
                </a:cubicBezTo>
                <a:cubicBezTo>
                  <a:pt x="6093931" y="2774122"/>
                  <a:pt x="6093927" y="2777101"/>
                  <a:pt x="6095394" y="2779005"/>
                </a:cubicBezTo>
                <a:cubicBezTo>
                  <a:pt x="6094904" y="2780357"/>
                  <a:pt x="6094904" y="2780357"/>
                  <a:pt x="6094412" y="2781708"/>
                </a:cubicBezTo>
                <a:cubicBezTo>
                  <a:pt x="6093923" y="2783059"/>
                  <a:pt x="6094901" y="2783336"/>
                  <a:pt x="6094901" y="2783336"/>
                </a:cubicBezTo>
                <a:cubicBezTo>
                  <a:pt x="6095879" y="2783612"/>
                  <a:pt x="6095879" y="2783612"/>
                  <a:pt x="6096370" y="2782261"/>
                </a:cubicBezTo>
                <a:cubicBezTo>
                  <a:pt x="6096860" y="2780911"/>
                  <a:pt x="6097351" y="2779558"/>
                  <a:pt x="6097841" y="2778207"/>
                </a:cubicBezTo>
                <a:cubicBezTo>
                  <a:pt x="6100288" y="2777407"/>
                  <a:pt x="6103719" y="2770925"/>
                  <a:pt x="6102741" y="2767670"/>
                </a:cubicBezTo>
                <a:cubicBezTo>
                  <a:pt x="6103234" y="2763339"/>
                  <a:pt x="6105684" y="2759561"/>
                  <a:pt x="6107155" y="2755506"/>
                </a:cubicBezTo>
                <a:cubicBezTo>
                  <a:pt x="6109114" y="2753079"/>
                  <a:pt x="6111073" y="2750652"/>
                  <a:pt x="6112544" y="2746598"/>
                </a:cubicBezTo>
                <a:cubicBezTo>
                  <a:pt x="6112544" y="2746598"/>
                  <a:pt x="6113034" y="2745246"/>
                  <a:pt x="6113034" y="2745246"/>
                </a:cubicBezTo>
                <a:cubicBezTo>
                  <a:pt x="6113525" y="2743895"/>
                  <a:pt x="6113525" y="2743895"/>
                  <a:pt x="6114015" y="2742543"/>
                </a:cubicBezTo>
                <a:cubicBezTo>
                  <a:pt x="6114015" y="2742543"/>
                  <a:pt x="6114505" y="2741191"/>
                  <a:pt x="6114505" y="2741191"/>
                </a:cubicBezTo>
                <a:cubicBezTo>
                  <a:pt x="6114505" y="2741191"/>
                  <a:pt x="6114017" y="2739564"/>
                  <a:pt x="6114017" y="2739564"/>
                </a:cubicBezTo>
                <a:cubicBezTo>
                  <a:pt x="6113039" y="2739287"/>
                  <a:pt x="6111570" y="2740363"/>
                  <a:pt x="6111570" y="2740363"/>
                </a:cubicBezTo>
                <a:cubicBezTo>
                  <a:pt x="6111080" y="2741715"/>
                  <a:pt x="6111080" y="2741715"/>
                  <a:pt x="6111080" y="2741715"/>
                </a:cubicBezTo>
                <a:cubicBezTo>
                  <a:pt x="6111080" y="2741715"/>
                  <a:pt x="6110590" y="2743066"/>
                  <a:pt x="6110590" y="2743066"/>
                </a:cubicBezTo>
                <a:cubicBezTo>
                  <a:pt x="6109124" y="2741161"/>
                  <a:pt x="6108145" y="2740885"/>
                  <a:pt x="6107657" y="2739258"/>
                </a:cubicBezTo>
                <a:cubicBezTo>
                  <a:pt x="6106678" y="2738981"/>
                  <a:pt x="6106678" y="2738981"/>
                  <a:pt x="6106678" y="2738981"/>
                </a:cubicBezTo>
                <a:close/>
                <a:moveTo>
                  <a:pt x="6626966" y="2736914"/>
                </a:moveTo>
                <a:cubicBezTo>
                  <a:pt x="6626016" y="2736646"/>
                  <a:pt x="6625068" y="2736378"/>
                  <a:pt x="6623623" y="2737482"/>
                </a:cubicBezTo>
                <a:cubicBezTo>
                  <a:pt x="6623123" y="2738855"/>
                  <a:pt x="6621677" y="2739959"/>
                  <a:pt x="6621677" y="2739959"/>
                </a:cubicBezTo>
                <a:cubicBezTo>
                  <a:pt x="6621180" y="2741331"/>
                  <a:pt x="6621630" y="2742972"/>
                  <a:pt x="6622580" y="2743240"/>
                </a:cubicBezTo>
                <a:cubicBezTo>
                  <a:pt x="6623527" y="2743507"/>
                  <a:pt x="6625425" y="2744043"/>
                  <a:pt x="6625923" y="2742671"/>
                </a:cubicBezTo>
                <a:cubicBezTo>
                  <a:pt x="6626420" y="2741299"/>
                  <a:pt x="6626919" y="2739926"/>
                  <a:pt x="6627867" y="2740195"/>
                </a:cubicBezTo>
                <a:cubicBezTo>
                  <a:pt x="6627867" y="2740195"/>
                  <a:pt x="6628365" y="2738821"/>
                  <a:pt x="6628365" y="2738821"/>
                </a:cubicBezTo>
                <a:cubicBezTo>
                  <a:pt x="6628365" y="2738821"/>
                  <a:pt x="6627914" y="2737181"/>
                  <a:pt x="6626966" y="2736914"/>
                </a:cubicBezTo>
                <a:close/>
                <a:moveTo>
                  <a:pt x="5648799" y="2736723"/>
                </a:moveTo>
                <a:cubicBezTo>
                  <a:pt x="5644563" y="2735905"/>
                  <a:pt x="5640174" y="2736171"/>
                  <a:pt x="5639765" y="2739058"/>
                </a:cubicBezTo>
                <a:cubicBezTo>
                  <a:pt x="5648338" y="2739970"/>
                  <a:pt x="5648338" y="2739970"/>
                  <a:pt x="5656911" y="2740882"/>
                </a:cubicBezTo>
                <a:cubicBezTo>
                  <a:pt x="5657116" y="2739440"/>
                  <a:pt x="5653034" y="2737539"/>
                  <a:pt x="5648799" y="2736723"/>
                </a:cubicBezTo>
                <a:close/>
                <a:moveTo>
                  <a:pt x="6325885" y="2735561"/>
                </a:moveTo>
                <a:cubicBezTo>
                  <a:pt x="6326371" y="2735700"/>
                  <a:pt x="6326857" y="2736581"/>
                  <a:pt x="6327465" y="2737126"/>
                </a:cubicBezTo>
                <a:lnTo>
                  <a:pt x="6329055" y="2736806"/>
                </a:lnTo>
                <a:lnTo>
                  <a:pt x="6327820" y="2742071"/>
                </a:lnTo>
                <a:cubicBezTo>
                  <a:pt x="6329767" y="2742621"/>
                  <a:pt x="6331715" y="2743172"/>
                  <a:pt x="6331226" y="2744522"/>
                </a:cubicBezTo>
                <a:cubicBezTo>
                  <a:pt x="6330251" y="2744248"/>
                  <a:pt x="6329760" y="2745599"/>
                  <a:pt x="6329269" y="2746952"/>
                </a:cubicBezTo>
                <a:lnTo>
                  <a:pt x="6325514" y="2743013"/>
                </a:lnTo>
                <a:lnTo>
                  <a:pt x="6327335" y="2740444"/>
                </a:lnTo>
                <a:cubicBezTo>
                  <a:pt x="6325387" y="2739893"/>
                  <a:pt x="6324904" y="2738266"/>
                  <a:pt x="6325885" y="2735561"/>
                </a:cubicBezTo>
                <a:close/>
                <a:moveTo>
                  <a:pt x="6329383" y="2735407"/>
                </a:moveTo>
                <a:lnTo>
                  <a:pt x="6329781" y="2736662"/>
                </a:lnTo>
                <a:lnTo>
                  <a:pt x="6329055" y="2736806"/>
                </a:lnTo>
                <a:close/>
                <a:moveTo>
                  <a:pt x="6559315" y="2731316"/>
                </a:moveTo>
                <a:cubicBezTo>
                  <a:pt x="6558367" y="2731049"/>
                  <a:pt x="6556929" y="2732128"/>
                  <a:pt x="6556929" y="2732128"/>
                </a:cubicBezTo>
                <a:cubicBezTo>
                  <a:pt x="6556440" y="2733476"/>
                  <a:pt x="6556440" y="2733476"/>
                  <a:pt x="6555951" y="2734824"/>
                </a:cubicBezTo>
                <a:cubicBezTo>
                  <a:pt x="6555461" y="2736172"/>
                  <a:pt x="6554974" y="2737520"/>
                  <a:pt x="6553536" y="2738600"/>
                </a:cubicBezTo>
                <a:cubicBezTo>
                  <a:pt x="6552587" y="2738333"/>
                  <a:pt x="6551150" y="2739411"/>
                  <a:pt x="6551150" y="2739411"/>
                </a:cubicBezTo>
                <a:cubicBezTo>
                  <a:pt x="6549711" y="2740492"/>
                  <a:pt x="6549711" y="2740492"/>
                  <a:pt x="6550171" y="2742108"/>
                </a:cubicBezTo>
                <a:cubicBezTo>
                  <a:pt x="6551119" y="2742375"/>
                  <a:pt x="6552068" y="2742644"/>
                  <a:pt x="6552557" y="2741295"/>
                </a:cubicBezTo>
                <a:cubicBezTo>
                  <a:pt x="6553506" y="2741563"/>
                  <a:pt x="6553506" y="2741563"/>
                  <a:pt x="6553506" y="2741563"/>
                </a:cubicBezTo>
                <a:cubicBezTo>
                  <a:pt x="6553965" y="2743180"/>
                  <a:pt x="6554425" y="2744796"/>
                  <a:pt x="6556321" y="2745332"/>
                </a:cubicBezTo>
                <a:cubicBezTo>
                  <a:pt x="6555834" y="2746679"/>
                  <a:pt x="6555834" y="2746679"/>
                  <a:pt x="6555834" y="2746679"/>
                </a:cubicBezTo>
                <a:cubicBezTo>
                  <a:pt x="6555346" y="2748027"/>
                  <a:pt x="6556293" y="2748295"/>
                  <a:pt x="6557242" y="2748563"/>
                </a:cubicBezTo>
                <a:cubicBezTo>
                  <a:pt x="6558191" y="2748831"/>
                  <a:pt x="6559139" y="2749098"/>
                  <a:pt x="6559629" y="2747751"/>
                </a:cubicBezTo>
                <a:cubicBezTo>
                  <a:pt x="6560117" y="2746403"/>
                  <a:pt x="6560117" y="2746403"/>
                  <a:pt x="6559657" y="2744786"/>
                </a:cubicBezTo>
                <a:cubicBezTo>
                  <a:pt x="6559197" y="2743171"/>
                  <a:pt x="6559197" y="2743171"/>
                  <a:pt x="6559197" y="2743171"/>
                </a:cubicBezTo>
                <a:cubicBezTo>
                  <a:pt x="6558250" y="2742902"/>
                  <a:pt x="6557790" y="2741287"/>
                  <a:pt x="6556382" y="2739404"/>
                </a:cubicBezTo>
                <a:cubicBezTo>
                  <a:pt x="6557818" y="2738324"/>
                  <a:pt x="6558308" y="2736976"/>
                  <a:pt x="6558797" y="2735628"/>
                </a:cubicBezTo>
                <a:cubicBezTo>
                  <a:pt x="6559286" y="2734280"/>
                  <a:pt x="6559286" y="2734280"/>
                  <a:pt x="6559286" y="2734280"/>
                </a:cubicBezTo>
                <a:cubicBezTo>
                  <a:pt x="6559286" y="2734280"/>
                  <a:pt x="6559286" y="2734280"/>
                  <a:pt x="6559774" y="2732933"/>
                </a:cubicBezTo>
                <a:cubicBezTo>
                  <a:pt x="6559774" y="2732933"/>
                  <a:pt x="6560264" y="2731585"/>
                  <a:pt x="6559315" y="2731316"/>
                </a:cubicBezTo>
                <a:close/>
                <a:moveTo>
                  <a:pt x="6132543" y="2729666"/>
                </a:moveTo>
                <a:cubicBezTo>
                  <a:pt x="6131536" y="2729382"/>
                  <a:pt x="6130528" y="2729098"/>
                  <a:pt x="6129022" y="2730184"/>
                </a:cubicBezTo>
                <a:cubicBezTo>
                  <a:pt x="6128524" y="2731557"/>
                  <a:pt x="6128026" y="2732930"/>
                  <a:pt x="6127529" y="2734303"/>
                </a:cubicBezTo>
                <a:cubicBezTo>
                  <a:pt x="6127032" y="2735674"/>
                  <a:pt x="6127542" y="2737331"/>
                  <a:pt x="6126035" y="2738419"/>
                </a:cubicBezTo>
                <a:cubicBezTo>
                  <a:pt x="6125283" y="2738963"/>
                  <a:pt x="6125033" y="2739649"/>
                  <a:pt x="6125098" y="2740235"/>
                </a:cubicBezTo>
                <a:cubicBezTo>
                  <a:pt x="6125164" y="2740821"/>
                  <a:pt x="6125543" y="2741306"/>
                  <a:pt x="6126047" y="2741449"/>
                </a:cubicBezTo>
                <a:cubicBezTo>
                  <a:pt x="6126558" y="2743106"/>
                  <a:pt x="6129073" y="2742302"/>
                  <a:pt x="6129073" y="2742302"/>
                </a:cubicBezTo>
                <a:cubicBezTo>
                  <a:pt x="6131075" y="2739842"/>
                  <a:pt x="6131572" y="2738469"/>
                  <a:pt x="6132070" y="2737098"/>
                </a:cubicBezTo>
                <a:cubicBezTo>
                  <a:pt x="6132568" y="2735725"/>
                  <a:pt x="6132568" y="2735725"/>
                  <a:pt x="6132568" y="2735725"/>
                </a:cubicBezTo>
                <a:cubicBezTo>
                  <a:pt x="6133065" y="2734353"/>
                  <a:pt x="6133564" y="2732980"/>
                  <a:pt x="6134063" y="2731609"/>
                </a:cubicBezTo>
                <a:cubicBezTo>
                  <a:pt x="6134559" y="2730235"/>
                  <a:pt x="6133551" y="2729951"/>
                  <a:pt x="6132543" y="2729666"/>
                </a:cubicBezTo>
                <a:close/>
                <a:moveTo>
                  <a:pt x="6536488" y="2726491"/>
                </a:moveTo>
                <a:cubicBezTo>
                  <a:pt x="6533583" y="2731554"/>
                  <a:pt x="6531161" y="2726458"/>
                  <a:pt x="6528742" y="2730188"/>
                </a:cubicBezTo>
                <a:cubicBezTo>
                  <a:pt x="6533099" y="2729946"/>
                  <a:pt x="6527773" y="2735797"/>
                  <a:pt x="6530195" y="2737951"/>
                </a:cubicBezTo>
                <a:cubicBezTo>
                  <a:pt x="6530195" y="2737951"/>
                  <a:pt x="6529711" y="2739286"/>
                  <a:pt x="6529225" y="2740620"/>
                </a:cubicBezTo>
                <a:cubicBezTo>
                  <a:pt x="6527289" y="2740074"/>
                  <a:pt x="6525958" y="2742270"/>
                  <a:pt x="6525535" y="2744175"/>
                </a:cubicBezTo>
                <a:lnTo>
                  <a:pt x="6526387" y="2745039"/>
                </a:lnTo>
                <a:lnTo>
                  <a:pt x="6526140" y="2745449"/>
                </a:lnTo>
                <a:cubicBezTo>
                  <a:pt x="6526322" y="2745684"/>
                  <a:pt x="6526806" y="2745821"/>
                  <a:pt x="6527289" y="2745958"/>
                </a:cubicBezTo>
                <a:lnTo>
                  <a:pt x="6526387" y="2745039"/>
                </a:lnTo>
                <a:lnTo>
                  <a:pt x="6526806" y="2744350"/>
                </a:lnTo>
                <a:cubicBezTo>
                  <a:pt x="6529711" y="2748112"/>
                  <a:pt x="6528743" y="2744896"/>
                  <a:pt x="6531163" y="2744109"/>
                </a:cubicBezTo>
                <a:cubicBezTo>
                  <a:pt x="6530679" y="2745444"/>
                  <a:pt x="6532617" y="2745991"/>
                  <a:pt x="6531648" y="2748659"/>
                </a:cubicBezTo>
                <a:cubicBezTo>
                  <a:pt x="6533828" y="2748540"/>
                  <a:pt x="6535280" y="2748949"/>
                  <a:pt x="6536368" y="2749257"/>
                </a:cubicBezTo>
                <a:cubicBezTo>
                  <a:pt x="6537459" y="2749565"/>
                  <a:pt x="6538186" y="2749770"/>
                  <a:pt x="6538911" y="2749239"/>
                </a:cubicBezTo>
                <a:cubicBezTo>
                  <a:pt x="6537943" y="2748966"/>
                  <a:pt x="6536975" y="2748692"/>
                  <a:pt x="6538427" y="2747631"/>
                </a:cubicBezTo>
                <a:cubicBezTo>
                  <a:pt x="6537943" y="2746024"/>
                  <a:pt x="6537943" y="2746024"/>
                  <a:pt x="6537943" y="2746024"/>
                </a:cubicBezTo>
                <a:cubicBezTo>
                  <a:pt x="6538427" y="2747631"/>
                  <a:pt x="6539396" y="2747905"/>
                  <a:pt x="6540364" y="2748179"/>
                </a:cubicBezTo>
                <a:cubicBezTo>
                  <a:pt x="6540364" y="2748179"/>
                  <a:pt x="6541333" y="2748453"/>
                  <a:pt x="6541817" y="2747118"/>
                </a:cubicBezTo>
                <a:cubicBezTo>
                  <a:pt x="6541817" y="2747118"/>
                  <a:pt x="6540848" y="2746844"/>
                  <a:pt x="6540848" y="2746844"/>
                </a:cubicBezTo>
                <a:cubicBezTo>
                  <a:pt x="6540848" y="2746844"/>
                  <a:pt x="6539879" y="2746571"/>
                  <a:pt x="6540363" y="2745236"/>
                </a:cubicBezTo>
                <a:cubicBezTo>
                  <a:pt x="6540848" y="2743903"/>
                  <a:pt x="6540363" y="2742295"/>
                  <a:pt x="6537942" y="2743082"/>
                </a:cubicBezTo>
                <a:cubicBezTo>
                  <a:pt x="6536975" y="2742808"/>
                  <a:pt x="6536975" y="2742808"/>
                  <a:pt x="6536975" y="2742808"/>
                </a:cubicBezTo>
                <a:cubicBezTo>
                  <a:pt x="6538426" y="2741748"/>
                  <a:pt x="6538910" y="2740414"/>
                  <a:pt x="6539394" y="2739079"/>
                </a:cubicBezTo>
                <a:cubicBezTo>
                  <a:pt x="6539394" y="2739079"/>
                  <a:pt x="6539394" y="2739079"/>
                  <a:pt x="6539879" y="2737745"/>
                </a:cubicBezTo>
                <a:cubicBezTo>
                  <a:pt x="6539879" y="2737745"/>
                  <a:pt x="6539879" y="2737745"/>
                  <a:pt x="6538910" y="2737471"/>
                </a:cubicBezTo>
                <a:cubicBezTo>
                  <a:pt x="6538910" y="2737471"/>
                  <a:pt x="6537942" y="2737198"/>
                  <a:pt x="6537942" y="2737198"/>
                </a:cubicBezTo>
                <a:cubicBezTo>
                  <a:pt x="6538426" y="2738805"/>
                  <a:pt x="6536974" y="2739866"/>
                  <a:pt x="6536490" y="2741201"/>
                </a:cubicBezTo>
                <a:cubicBezTo>
                  <a:pt x="6536490" y="2741201"/>
                  <a:pt x="6535521" y="2740928"/>
                  <a:pt x="6535521" y="2740928"/>
                </a:cubicBezTo>
                <a:cubicBezTo>
                  <a:pt x="6536006" y="2739592"/>
                  <a:pt x="6535037" y="2739319"/>
                  <a:pt x="6535521" y="2737985"/>
                </a:cubicBezTo>
                <a:cubicBezTo>
                  <a:pt x="6538426" y="2735863"/>
                  <a:pt x="6535521" y="2732101"/>
                  <a:pt x="6539394" y="2736137"/>
                </a:cubicBezTo>
                <a:cubicBezTo>
                  <a:pt x="6538425" y="2732922"/>
                  <a:pt x="6540846" y="2729193"/>
                  <a:pt x="6539393" y="2727311"/>
                </a:cubicBezTo>
                <a:cubicBezTo>
                  <a:pt x="6537940" y="2728371"/>
                  <a:pt x="6536972" y="2728099"/>
                  <a:pt x="6536488" y="2726491"/>
                </a:cubicBezTo>
                <a:close/>
                <a:moveTo>
                  <a:pt x="7397327" y="2723979"/>
                </a:moveTo>
                <a:cubicBezTo>
                  <a:pt x="7386798" y="2722056"/>
                  <a:pt x="7383002" y="2738300"/>
                  <a:pt x="7380154" y="2750480"/>
                </a:cubicBezTo>
                <a:cubicBezTo>
                  <a:pt x="7380154" y="2750480"/>
                  <a:pt x="7391631" y="2748342"/>
                  <a:pt x="7391631" y="2748342"/>
                </a:cubicBezTo>
                <a:cubicBezTo>
                  <a:pt x="7393530" y="2740221"/>
                  <a:pt x="7395428" y="2732099"/>
                  <a:pt x="7397327" y="2723979"/>
                </a:cubicBezTo>
                <a:close/>
                <a:moveTo>
                  <a:pt x="6085538" y="2722875"/>
                </a:moveTo>
                <a:cubicBezTo>
                  <a:pt x="6084174" y="2723605"/>
                  <a:pt x="6083745" y="2724412"/>
                  <a:pt x="6083804" y="2725101"/>
                </a:cubicBezTo>
                <a:cubicBezTo>
                  <a:pt x="6083891" y="2726138"/>
                  <a:pt x="6085078" y="2726907"/>
                  <a:pt x="6085868" y="2726756"/>
                </a:cubicBezTo>
                <a:cubicBezTo>
                  <a:pt x="6086656" y="2726604"/>
                  <a:pt x="6087045" y="2725530"/>
                  <a:pt x="6085538" y="2722875"/>
                </a:cubicBezTo>
                <a:close/>
                <a:moveTo>
                  <a:pt x="1115549" y="2721997"/>
                </a:moveTo>
                <a:cubicBezTo>
                  <a:pt x="1114584" y="2726126"/>
                  <a:pt x="1104846" y="2728653"/>
                  <a:pt x="1102915" y="2736910"/>
                </a:cubicBezTo>
                <a:cubicBezTo>
                  <a:pt x="1101951" y="2741039"/>
                  <a:pt x="1100986" y="2745169"/>
                  <a:pt x="1100021" y="2749298"/>
                </a:cubicBezTo>
                <a:cubicBezTo>
                  <a:pt x="1099054" y="2753427"/>
                  <a:pt x="1099054" y="2753427"/>
                  <a:pt x="1099054" y="2753427"/>
                </a:cubicBezTo>
                <a:cubicBezTo>
                  <a:pt x="1099054" y="2753427"/>
                  <a:pt x="1097125" y="2761685"/>
                  <a:pt x="1095194" y="2769943"/>
                </a:cubicBezTo>
                <a:cubicBezTo>
                  <a:pt x="1084492" y="2776598"/>
                  <a:pt x="1079667" y="2797244"/>
                  <a:pt x="1077735" y="2805501"/>
                </a:cubicBezTo>
                <a:cubicBezTo>
                  <a:pt x="1078458" y="2802405"/>
                  <a:pt x="1077012" y="2808598"/>
                  <a:pt x="1079944" y="2812563"/>
                </a:cubicBezTo>
                <a:lnTo>
                  <a:pt x="1084579" y="2815362"/>
                </a:lnTo>
                <a:lnTo>
                  <a:pt x="1085544" y="2811232"/>
                </a:lnTo>
                <a:cubicBezTo>
                  <a:pt x="1089405" y="2794716"/>
                  <a:pt x="1094229" y="2774070"/>
                  <a:pt x="1105899" y="2763287"/>
                </a:cubicBezTo>
                <a:cubicBezTo>
                  <a:pt x="1106864" y="2759157"/>
                  <a:pt x="1106864" y="2759157"/>
                  <a:pt x="1107828" y="2755029"/>
                </a:cubicBezTo>
                <a:cubicBezTo>
                  <a:pt x="1108794" y="2750898"/>
                  <a:pt x="1110724" y="2742641"/>
                  <a:pt x="1111689" y="2738513"/>
                </a:cubicBezTo>
                <a:cubicBezTo>
                  <a:pt x="1113619" y="2730255"/>
                  <a:pt x="1114584" y="2726126"/>
                  <a:pt x="1115549" y="2721997"/>
                </a:cubicBezTo>
                <a:close/>
                <a:moveTo>
                  <a:pt x="6604849" y="2721481"/>
                </a:moveTo>
                <a:cubicBezTo>
                  <a:pt x="6604849" y="2721481"/>
                  <a:pt x="6604315" y="2722952"/>
                  <a:pt x="6604315" y="2722952"/>
                </a:cubicBezTo>
                <a:cubicBezTo>
                  <a:pt x="6603781" y="2724422"/>
                  <a:pt x="6604197" y="2726160"/>
                  <a:pt x="6605145" y="2726428"/>
                </a:cubicBezTo>
                <a:cubicBezTo>
                  <a:pt x="6605145" y="2726428"/>
                  <a:pt x="6606094" y="2726697"/>
                  <a:pt x="6606094" y="2726697"/>
                </a:cubicBezTo>
                <a:cubicBezTo>
                  <a:pt x="6606628" y="2725227"/>
                  <a:pt x="6606628" y="2725227"/>
                  <a:pt x="6606628" y="2725227"/>
                </a:cubicBezTo>
                <a:cubicBezTo>
                  <a:pt x="6605679" y="2724959"/>
                  <a:pt x="6605679" y="2724959"/>
                  <a:pt x="6606212" y="2723488"/>
                </a:cubicBezTo>
                <a:cubicBezTo>
                  <a:pt x="6605798" y="2721750"/>
                  <a:pt x="6605798" y="2721750"/>
                  <a:pt x="6604849" y="2721481"/>
                </a:cubicBezTo>
                <a:close/>
                <a:moveTo>
                  <a:pt x="6596933" y="2719246"/>
                </a:moveTo>
                <a:cubicBezTo>
                  <a:pt x="6596933" y="2719246"/>
                  <a:pt x="6595954" y="2718969"/>
                  <a:pt x="6595422" y="2720440"/>
                </a:cubicBezTo>
                <a:cubicBezTo>
                  <a:pt x="6595422" y="2720440"/>
                  <a:pt x="6595422" y="2720440"/>
                  <a:pt x="6596400" y="2720716"/>
                </a:cubicBezTo>
                <a:cubicBezTo>
                  <a:pt x="6596400" y="2720716"/>
                  <a:pt x="6596845" y="2722463"/>
                  <a:pt x="6597824" y="2722738"/>
                </a:cubicBezTo>
                <a:cubicBezTo>
                  <a:pt x="6596845" y="2722463"/>
                  <a:pt x="6596845" y="2722463"/>
                  <a:pt x="6596845" y="2722463"/>
                </a:cubicBezTo>
                <a:cubicBezTo>
                  <a:pt x="6596845" y="2722463"/>
                  <a:pt x="6595333" y="2723657"/>
                  <a:pt x="6596312" y="2723934"/>
                </a:cubicBezTo>
                <a:cubicBezTo>
                  <a:pt x="6596312" y="2723934"/>
                  <a:pt x="6596312" y="2723934"/>
                  <a:pt x="6597290" y="2724210"/>
                </a:cubicBezTo>
                <a:cubicBezTo>
                  <a:pt x="6598268" y="2724486"/>
                  <a:pt x="6598268" y="2724486"/>
                  <a:pt x="6598268" y="2724486"/>
                </a:cubicBezTo>
                <a:cubicBezTo>
                  <a:pt x="6598802" y="2723015"/>
                  <a:pt x="6598802" y="2723015"/>
                  <a:pt x="6598802" y="2723015"/>
                </a:cubicBezTo>
                <a:cubicBezTo>
                  <a:pt x="6598802" y="2723015"/>
                  <a:pt x="6599335" y="2721545"/>
                  <a:pt x="6599335" y="2721545"/>
                </a:cubicBezTo>
                <a:cubicBezTo>
                  <a:pt x="6599335" y="2721545"/>
                  <a:pt x="6597911" y="2719522"/>
                  <a:pt x="6596933" y="2719246"/>
                </a:cubicBezTo>
                <a:close/>
                <a:moveTo>
                  <a:pt x="6225553" y="2718534"/>
                </a:moveTo>
                <a:cubicBezTo>
                  <a:pt x="6225596" y="2718636"/>
                  <a:pt x="6225904" y="2718850"/>
                  <a:pt x="6226579" y="2719209"/>
                </a:cubicBezTo>
                <a:cubicBezTo>
                  <a:pt x="6227553" y="2719485"/>
                  <a:pt x="6226135" y="2720434"/>
                  <a:pt x="6229054" y="2721260"/>
                </a:cubicBezTo>
                <a:cubicBezTo>
                  <a:pt x="6231283" y="2721593"/>
                  <a:pt x="6232157" y="2721544"/>
                  <a:pt x="6232224" y="2721295"/>
                </a:cubicBezTo>
                <a:cubicBezTo>
                  <a:pt x="6232422" y="2720550"/>
                  <a:pt x="6225328" y="2717999"/>
                  <a:pt x="6225553" y="2718534"/>
                </a:cubicBezTo>
                <a:close/>
                <a:moveTo>
                  <a:pt x="6273326" y="2717462"/>
                </a:moveTo>
                <a:cubicBezTo>
                  <a:pt x="6271756" y="2718550"/>
                  <a:pt x="6271251" y="2719938"/>
                  <a:pt x="6270245" y="2722716"/>
                </a:cubicBezTo>
                <a:cubicBezTo>
                  <a:pt x="6270245" y="2722716"/>
                  <a:pt x="6270245" y="2722716"/>
                  <a:pt x="6269741" y="2724105"/>
                </a:cubicBezTo>
                <a:cubicBezTo>
                  <a:pt x="6269741" y="2724105"/>
                  <a:pt x="6270808" y="2724406"/>
                  <a:pt x="6270808" y="2724406"/>
                </a:cubicBezTo>
                <a:cubicBezTo>
                  <a:pt x="6271875" y="2724708"/>
                  <a:pt x="6271875" y="2724708"/>
                  <a:pt x="6271875" y="2724708"/>
                </a:cubicBezTo>
                <a:cubicBezTo>
                  <a:pt x="6272379" y="2723318"/>
                  <a:pt x="6272379" y="2723318"/>
                  <a:pt x="6272883" y="2721930"/>
                </a:cubicBezTo>
                <a:cubicBezTo>
                  <a:pt x="6273386" y="2720541"/>
                  <a:pt x="6273891" y="2719153"/>
                  <a:pt x="6274958" y="2719454"/>
                </a:cubicBezTo>
                <a:cubicBezTo>
                  <a:pt x="6274958" y="2719454"/>
                  <a:pt x="6275462" y="2718065"/>
                  <a:pt x="6275462" y="2718065"/>
                </a:cubicBezTo>
                <a:cubicBezTo>
                  <a:pt x="6274897" y="2716375"/>
                  <a:pt x="6274395" y="2717763"/>
                  <a:pt x="6273326" y="2717462"/>
                </a:cubicBezTo>
                <a:close/>
                <a:moveTo>
                  <a:pt x="6124739" y="2715575"/>
                </a:moveTo>
                <a:cubicBezTo>
                  <a:pt x="6123744" y="2715294"/>
                  <a:pt x="6123246" y="2716666"/>
                  <a:pt x="6123246" y="2716666"/>
                </a:cubicBezTo>
                <a:cubicBezTo>
                  <a:pt x="6123246" y="2716666"/>
                  <a:pt x="6122748" y="2718039"/>
                  <a:pt x="6121752" y="2717757"/>
                </a:cubicBezTo>
                <a:cubicBezTo>
                  <a:pt x="6121253" y="2719130"/>
                  <a:pt x="6120257" y="2718848"/>
                  <a:pt x="6119760" y="2720221"/>
                </a:cubicBezTo>
                <a:cubicBezTo>
                  <a:pt x="6119262" y="2721593"/>
                  <a:pt x="6120259" y="2721874"/>
                  <a:pt x="6121254" y="2722155"/>
                </a:cubicBezTo>
                <a:cubicBezTo>
                  <a:pt x="6122250" y="2722437"/>
                  <a:pt x="6123247" y="2722717"/>
                  <a:pt x="6123744" y="2721346"/>
                </a:cubicBezTo>
                <a:cubicBezTo>
                  <a:pt x="6123744" y="2721346"/>
                  <a:pt x="6123744" y="2721346"/>
                  <a:pt x="6124243" y="2719972"/>
                </a:cubicBezTo>
                <a:cubicBezTo>
                  <a:pt x="6125239" y="2720254"/>
                  <a:pt x="6125736" y="2718882"/>
                  <a:pt x="6126235" y="2717511"/>
                </a:cubicBezTo>
                <a:cubicBezTo>
                  <a:pt x="6126235" y="2717511"/>
                  <a:pt x="6126235" y="2717511"/>
                  <a:pt x="6126731" y="2716137"/>
                </a:cubicBezTo>
                <a:cubicBezTo>
                  <a:pt x="6126731" y="2716137"/>
                  <a:pt x="6125736" y="2715856"/>
                  <a:pt x="6124739" y="2715575"/>
                </a:cubicBezTo>
                <a:close/>
                <a:moveTo>
                  <a:pt x="6166530" y="2715489"/>
                </a:moveTo>
                <a:cubicBezTo>
                  <a:pt x="6163642" y="2714673"/>
                  <a:pt x="6160260" y="2715207"/>
                  <a:pt x="6158316" y="2717638"/>
                </a:cubicBezTo>
                <a:cubicBezTo>
                  <a:pt x="6162154" y="2721699"/>
                  <a:pt x="6158790" y="2719261"/>
                  <a:pt x="6157335" y="2720339"/>
                </a:cubicBezTo>
                <a:cubicBezTo>
                  <a:pt x="6158756" y="2725208"/>
                  <a:pt x="6152402" y="2739795"/>
                  <a:pt x="6146654" y="2732214"/>
                </a:cubicBezTo>
                <a:cubicBezTo>
                  <a:pt x="6143224" y="2741671"/>
                  <a:pt x="6141787" y="2739775"/>
                  <a:pt x="6146604" y="2741136"/>
                </a:cubicBezTo>
                <a:cubicBezTo>
                  <a:pt x="6142243" y="2744373"/>
                  <a:pt x="6138389" y="2743284"/>
                  <a:pt x="6136462" y="2742739"/>
                </a:cubicBezTo>
                <a:cubicBezTo>
                  <a:pt x="6139352" y="2743556"/>
                  <a:pt x="6136272" y="2744362"/>
                  <a:pt x="6134952" y="2746082"/>
                </a:cubicBezTo>
                <a:cubicBezTo>
                  <a:pt x="6134510" y="2746656"/>
                  <a:pt x="6134265" y="2747331"/>
                  <a:pt x="6134502" y="2748143"/>
                </a:cubicBezTo>
                <a:cubicBezTo>
                  <a:pt x="6133522" y="2750845"/>
                  <a:pt x="6133031" y="2752195"/>
                  <a:pt x="6132541" y="2753546"/>
                </a:cubicBezTo>
                <a:cubicBezTo>
                  <a:pt x="6132052" y="2754897"/>
                  <a:pt x="6132052" y="2754897"/>
                  <a:pt x="6131561" y="2756248"/>
                </a:cubicBezTo>
                <a:cubicBezTo>
                  <a:pt x="6131561" y="2756248"/>
                  <a:pt x="6131071" y="2757599"/>
                  <a:pt x="6132034" y="2757871"/>
                </a:cubicBezTo>
                <a:cubicBezTo>
                  <a:pt x="6132998" y="2758143"/>
                  <a:pt x="6134452" y="2757064"/>
                  <a:pt x="6134452" y="2757064"/>
                </a:cubicBezTo>
                <a:cubicBezTo>
                  <a:pt x="6134942" y="2755713"/>
                  <a:pt x="6134942" y="2755713"/>
                  <a:pt x="6135432" y="2754363"/>
                </a:cubicBezTo>
                <a:cubicBezTo>
                  <a:pt x="6135922" y="2753012"/>
                  <a:pt x="6136412" y="2751661"/>
                  <a:pt x="6136902" y="2750310"/>
                </a:cubicBezTo>
                <a:cubicBezTo>
                  <a:pt x="6138829" y="2750855"/>
                  <a:pt x="6139320" y="2749503"/>
                  <a:pt x="6141247" y="2750048"/>
                </a:cubicBezTo>
                <a:cubicBezTo>
                  <a:pt x="6144610" y="2752487"/>
                  <a:pt x="6141670" y="2760592"/>
                  <a:pt x="6137816" y="2759503"/>
                </a:cubicBezTo>
                <a:cubicBezTo>
                  <a:pt x="6140707" y="2760320"/>
                  <a:pt x="6136820" y="2765179"/>
                  <a:pt x="6137294" y="2766802"/>
                </a:cubicBezTo>
                <a:cubicBezTo>
                  <a:pt x="6140183" y="2767618"/>
                  <a:pt x="6139692" y="2768970"/>
                  <a:pt x="6142583" y="2769786"/>
                </a:cubicBezTo>
                <a:cubicBezTo>
                  <a:pt x="6148431" y="2759523"/>
                  <a:pt x="6159620" y="2743322"/>
                  <a:pt x="6161630" y="2728998"/>
                </a:cubicBezTo>
                <a:cubicBezTo>
                  <a:pt x="6163557" y="2729542"/>
                  <a:pt x="6163066" y="2730892"/>
                  <a:pt x="6164031" y="2731164"/>
                </a:cubicBezTo>
                <a:cubicBezTo>
                  <a:pt x="6166480" y="2724411"/>
                  <a:pt x="6161663" y="2723050"/>
                  <a:pt x="6167951" y="2720359"/>
                </a:cubicBezTo>
                <a:cubicBezTo>
                  <a:pt x="6165060" y="2719542"/>
                  <a:pt x="6165550" y="2718190"/>
                  <a:pt x="6166530" y="2715489"/>
                </a:cubicBezTo>
                <a:close/>
                <a:moveTo>
                  <a:pt x="5594382" y="2715476"/>
                </a:moveTo>
                <a:cubicBezTo>
                  <a:pt x="5594382" y="2715476"/>
                  <a:pt x="5583643" y="2717557"/>
                  <a:pt x="5583643" y="2717557"/>
                </a:cubicBezTo>
                <a:cubicBezTo>
                  <a:pt x="5591021" y="2720759"/>
                  <a:pt x="5592359" y="2725132"/>
                  <a:pt x="5597286" y="2724900"/>
                </a:cubicBezTo>
                <a:cubicBezTo>
                  <a:pt x="5598928" y="2724824"/>
                  <a:pt x="5600968" y="2724234"/>
                  <a:pt x="5603768" y="2722921"/>
                </a:cubicBezTo>
                <a:cubicBezTo>
                  <a:pt x="5593480" y="2721826"/>
                  <a:pt x="5604667" y="2716570"/>
                  <a:pt x="5594382" y="2715476"/>
                </a:cubicBezTo>
                <a:close/>
                <a:moveTo>
                  <a:pt x="6630995" y="2714275"/>
                </a:moveTo>
                <a:cubicBezTo>
                  <a:pt x="6629556" y="2715356"/>
                  <a:pt x="6628120" y="2716436"/>
                  <a:pt x="6627172" y="2716167"/>
                </a:cubicBezTo>
                <a:cubicBezTo>
                  <a:pt x="6627631" y="2717783"/>
                  <a:pt x="6628579" y="2718052"/>
                  <a:pt x="6628090" y="2719400"/>
                </a:cubicBezTo>
                <a:cubicBezTo>
                  <a:pt x="6629039" y="2719667"/>
                  <a:pt x="6629988" y="2719935"/>
                  <a:pt x="6630936" y="2720203"/>
                </a:cubicBezTo>
                <a:cubicBezTo>
                  <a:pt x="6631426" y="2718856"/>
                  <a:pt x="6632374" y="2719123"/>
                  <a:pt x="6632864" y="2717776"/>
                </a:cubicBezTo>
                <a:cubicBezTo>
                  <a:pt x="6631915" y="2717506"/>
                  <a:pt x="6628579" y="2718052"/>
                  <a:pt x="6629556" y="2715356"/>
                </a:cubicBezTo>
                <a:cubicBezTo>
                  <a:pt x="6630506" y="2715624"/>
                  <a:pt x="6633352" y="2716428"/>
                  <a:pt x="6630995" y="2714275"/>
                </a:cubicBezTo>
                <a:close/>
                <a:moveTo>
                  <a:pt x="6623091" y="2712989"/>
                </a:moveTo>
                <a:cubicBezTo>
                  <a:pt x="6621255" y="2712827"/>
                  <a:pt x="6619201" y="2713889"/>
                  <a:pt x="6618174" y="2715883"/>
                </a:cubicBezTo>
                <a:cubicBezTo>
                  <a:pt x="6617489" y="2717213"/>
                  <a:pt x="6617261" y="2718957"/>
                  <a:pt x="6617858" y="2721029"/>
                </a:cubicBezTo>
                <a:cubicBezTo>
                  <a:pt x="6616879" y="2720753"/>
                  <a:pt x="6616879" y="2720753"/>
                  <a:pt x="6616879" y="2720753"/>
                </a:cubicBezTo>
                <a:cubicBezTo>
                  <a:pt x="6616377" y="2722134"/>
                  <a:pt x="6616855" y="2723792"/>
                  <a:pt x="6617833" y="2724068"/>
                </a:cubicBezTo>
                <a:cubicBezTo>
                  <a:pt x="6618812" y="2724345"/>
                  <a:pt x="6619789" y="2724621"/>
                  <a:pt x="6620292" y="2723240"/>
                </a:cubicBezTo>
                <a:cubicBezTo>
                  <a:pt x="6621270" y="2723515"/>
                  <a:pt x="6621771" y="2722134"/>
                  <a:pt x="6621771" y="2722134"/>
                </a:cubicBezTo>
                <a:cubicBezTo>
                  <a:pt x="6622272" y="2720753"/>
                  <a:pt x="6622272" y="2720753"/>
                  <a:pt x="6622272" y="2720753"/>
                </a:cubicBezTo>
                <a:cubicBezTo>
                  <a:pt x="6624730" y="2719925"/>
                  <a:pt x="6622774" y="2719372"/>
                  <a:pt x="6626710" y="2717438"/>
                </a:cubicBezTo>
                <a:cubicBezTo>
                  <a:pt x="6626549" y="2714537"/>
                  <a:pt x="6624928" y="2713152"/>
                  <a:pt x="6623091" y="2712989"/>
                </a:cubicBezTo>
                <a:close/>
                <a:moveTo>
                  <a:pt x="6432352" y="2712093"/>
                </a:moveTo>
                <a:cubicBezTo>
                  <a:pt x="6431915" y="2711783"/>
                  <a:pt x="6432042" y="2712191"/>
                  <a:pt x="6432305" y="2714495"/>
                </a:cubicBezTo>
                <a:cubicBezTo>
                  <a:pt x="6431806" y="2714353"/>
                  <a:pt x="6431186" y="2714549"/>
                  <a:pt x="6430940" y="2714851"/>
                </a:cubicBezTo>
                <a:cubicBezTo>
                  <a:pt x="6430693" y="2715154"/>
                  <a:pt x="6430820" y="2715561"/>
                  <a:pt x="6431817" y="2715842"/>
                </a:cubicBezTo>
                <a:cubicBezTo>
                  <a:pt x="6432793" y="2713146"/>
                  <a:pt x="6434297" y="2715057"/>
                  <a:pt x="6435782" y="2713990"/>
                </a:cubicBezTo>
                <a:cubicBezTo>
                  <a:pt x="6433790" y="2713427"/>
                  <a:pt x="6432789" y="2712402"/>
                  <a:pt x="6432352" y="2712093"/>
                </a:cubicBezTo>
                <a:close/>
                <a:moveTo>
                  <a:pt x="5622793" y="2711467"/>
                </a:moveTo>
                <a:cubicBezTo>
                  <a:pt x="5622793" y="2711467"/>
                  <a:pt x="5622302" y="2714930"/>
                  <a:pt x="5621810" y="2718394"/>
                </a:cubicBezTo>
                <a:cubicBezTo>
                  <a:pt x="5621810" y="2718394"/>
                  <a:pt x="5624383" y="2718668"/>
                  <a:pt x="5627016" y="2718509"/>
                </a:cubicBezTo>
                <a:cubicBezTo>
                  <a:pt x="5629649" y="2718349"/>
                  <a:pt x="5632345" y="2717757"/>
                  <a:pt x="5632589" y="2716026"/>
                </a:cubicBezTo>
                <a:cubicBezTo>
                  <a:pt x="5622302" y="2714930"/>
                  <a:pt x="5622793" y="2711467"/>
                  <a:pt x="5622793" y="2711467"/>
                </a:cubicBezTo>
                <a:close/>
                <a:moveTo>
                  <a:pt x="6635406" y="2711199"/>
                </a:moveTo>
                <a:cubicBezTo>
                  <a:pt x="6635958" y="2712706"/>
                  <a:pt x="6632968" y="2711862"/>
                  <a:pt x="6631528" y="2712806"/>
                </a:cubicBezTo>
                <a:cubicBezTo>
                  <a:pt x="6633520" y="2713369"/>
                  <a:pt x="6634516" y="2713650"/>
                  <a:pt x="6636509" y="2714213"/>
                </a:cubicBezTo>
                <a:cubicBezTo>
                  <a:pt x="6636953" y="2712986"/>
                  <a:pt x="6637398" y="2711762"/>
                  <a:pt x="6635406" y="2711199"/>
                </a:cubicBezTo>
                <a:close/>
                <a:moveTo>
                  <a:pt x="6616445" y="2710058"/>
                </a:moveTo>
                <a:cubicBezTo>
                  <a:pt x="6621639" y="2713039"/>
                  <a:pt x="6611607" y="2714744"/>
                  <a:pt x="6616849" y="2714712"/>
                </a:cubicBezTo>
                <a:cubicBezTo>
                  <a:pt x="6617346" y="2713340"/>
                  <a:pt x="6619244" y="2713875"/>
                  <a:pt x="6621187" y="2711399"/>
                </a:cubicBezTo>
                <a:cubicBezTo>
                  <a:pt x="6617845" y="2711967"/>
                  <a:pt x="6617891" y="2708955"/>
                  <a:pt x="6616445" y="2710058"/>
                </a:cubicBezTo>
                <a:close/>
                <a:moveTo>
                  <a:pt x="1162362" y="2709200"/>
                </a:moveTo>
                <a:cubicBezTo>
                  <a:pt x="1161394" y="2713336"/>
                  <a:pt x="1160428" y="2717474"/>
                  <a:pt x="1169341" y="2723415"/>
                </a:cubicBezTo>
                <a:cubicBezTo>
                  <a:pt x="1167407" y="2731690"/>
                  <a:pt x="1155592" y="2738160"/>
                  <a:pt x="1153658" y="2746436"/>
                </a:cubicBezTo>
                <a:cubicBezTo>
                  <a:pt x="1143775" y="2744632"/>
                  <a:pt x="1142808" y="2748770"/>
                  <a:pt x="1141840" y="2752906"/>
                </a:cubicBezTo>
                <a:cubicBezTo>
                  <a:pt x="1143775" y="2744632"/>
                  <a:pt x="1147644" y="2728082"/>
                  <a:pt x="1149577" y="2719806"/>
                </a:cubicBezTo>
                <a:cubicBezTo>
                  <a:pt x="1151512" y="2711534"/>
                  <a:pt x="1162362" y="2709200"/>
                  <a:pt x="1160428" y="2717474"/>
                </a:cubicBezTo>
                <a:cubicBezTo>
                  <a:pt x="1161394" y="2713336"/>
                  <a:pt x="1162362" y="2709200"/>
                  <a:pt x="1162362" y="2709200"/>
                </a:cubicBezTo>
                <a:close/>
                <a:moveTo>
                  <a:pt x="6158782" y="2707358"/>
                </a:moveTo>
                <a:cubicBezTo>
                  <a:pt x="6159156" y="2708598"/>
                  <a:pt x="6156448" y="2711521"/>
                  <a:pt x="6156332" y="2713260"/>
                </a:cubicBezTo>
                <a:cubicBezTo>
                  <a:pt x="6156294" y="2713842"/>
                  <a:pt x="6156543" y="2714290"/>
                  <a:pt x="6157289" y="2714500"/>
                </a:cubicBezTo>
                <a:cubicBezTo>
                  <a:pt x="6157290" y="2711474"/>
                  <a:pt x="6161771" y="2708202"/>
                  <a:pt x="6158782" y="2707358"/>
                </a:cubicBezTo>
                <a:close/>
                <a:moveTo>
                  <a:pt x="6595954" y="2707081"/>
                </a:moveTo>
                <a:cubicBezTo>
                  <a:pt x="6593056" y="2706263"/>
                  <a:pt x="6588503" y="2711665"/>
                  <a:pt x="6587840" y="2712940"/>
                </a:cubicBezTo>
                <a:cubicBezTo>
                  <a:pt x="6587619" y="2713365"/>
                  <a:pt x="6587830" y="2713333"/>
                  <a:pt x="6588681" y="2712458"/>
                </a:cubicBezTo>
                <a:cubicBezTo>
                  <a:pt x="6591100" y="2711655"/>
                  <a:pt x="6594009" y="2709505"/>
                  <a:pt x="6595954" y="2707081"/>
                </a:cubicBezTo>
                <a:close/>
                <a:moveTo>
                  <a:pt x="6277208" y="2706761"/>
                </a:moveTo>
                <a:cubicBezTo>
                  <a:pt x="6275764" y="2708514"/>
                  <a:pt x="6272686" y="2711427"/>
                  <a:pt x="6272061" y="2713006"/>
                </a:cubicBezTo>
                <a:cubicBezTo>
                  <a:pt x="6271853" y="2713535"/>
                  <a:pt x="6271919" y="2713913"/>
                  <a:pt x="6272408" y="2714050"/>
                </a:cubicBezTo>
                <a:cubicBezTo>
                  <a:pt x="6272881" y="2712744"/>
                  <a:pt x="6280174" y="2710480"/>
                  <a:pt x="6277208" y="2706761"/>
                </a:cubicBezTo>
                <a:close/>
                <a:moveTo>
                  <a:pt x="5644351" y="2706727"/>
                </a:moveTo>
                <a:cubicBezTo>
                  <a:pt x="5643861" y="2710192"/>
                  <a:pt x="5643861" y="2710192"/>
                  <a:pt x="5643861" y="2710192"/>
                </a:cubicBezTo>
                <a:cubicBezTo>
                  <a:pt x="5643861" y="2710192"/>
                  <a:pt x="5643861" y="2710192"/>
                  <a:pt x="5654148" y="2711286"/>
                </a:cubicBezTo>
                <a:cubicBezTo>
                  <a:pt x="5654148" y="2711286"/>
                  <a:pt x="5654148" y="2711286"/>
                  <a:pt x="5654640" y="2707822"/>
                </a:cubicBezTo>
                <a:cubicBezTo>
                  <a:pt x="5644351" y="2706727"/>
                  <a:pt x="5644351" y="2706727"/>
                  <a:pt x="5644351" y="2706727"/>
                </a:cubicBezTo>
                <a:close/>
                <a:moveTo>
                  <a:pt x="6134290" y="2703683"/>
                </a:moveTo>
                <a:cubicBezTo>
                  <a:pt x="6132315" y="2706152"/>
                  <a:pt x="6133758" y="2711096"/>
                  <a:pt x="6135731" y="2708629"/>
                </a:cubicBezTo>
                <a:cubicBezTo>
                  <a:pt x="6132796" y="2707799"/>
                  <a:pt x="6136246" y="2704234"/>
                  <a:pt x="6134290" y="2703683"/>
                </a:cubicBezTo>
                <a:close/>
                <a:moveTo>
                  <a:pt x="1965465" y="2702428"/>
                </a:moveTo>
                <a:cubicBezTo>
                  <a:pt x="1965424" y="2705231"/>
                  <a:pt x="1961120" y="2702421"/>
                  <a:pt x="1956753" y="2703816"/>
                </a:cubicBezTo>
                <a:cubicBezTo>
                  <a:pt x="1961099" y="2703823"/>
                  <a:pt x="1961055" y="2706625"/>
                  <a:pt x="1965402" y="2706634"/>
                </a:cubicBezTo>
                <a:cubicBezTo>
                  <a:pt x="1965424" y="2705231"/>
                  <a:pt x="1969811" y="2702434"/>
                  <a:pt x="1965465" y="2702428"/>
                </a:cubicBezTo>
                <a:close/>
                <a:moveTo>
                  <a:pt x="6230518" y="2702221"/>
                </a:moveTo>
                <a:cubicBezTo>
                  <a:pt x="6229051" y="2703291"/>
                  <a:pt x="6229051" y="2703291"/>
                  <a:pt x="6229051" y="2703291"/>
                </a:cubicBezTo>
                <a:cubicBezTo>
                  <a:pt x="6229540" y="2704915"/>
                  <a:pt x="6229540" y="2704915"/>
                  <a:pt x="6230518" y="2705193"/>
                </a:cubicBezTo>
                <a:cubicBezTo>
                  <a:pt x="6229540" y="2704915"/>
                  <a:pt x="6229051" y="2706264"/>
                  <a:pt x="6229051" y="2706264"/>
                </a:cubicBezTo>
                <a:cubicBezTo>
                  <a:pt x="6228073" y="2705988"/>
                  <a:pt x="6228073" y="2705988"/>
                  <a:pt x="6227584" y="2707335"/>
                </a:cubicBezTo>
                <a:cubicBezTo>
                  <a:pt x="6227584" y="2707335"/>
                  <a:pt x="6228563" y="2707611"/>
                  <a:pt x="6228563" y="2707611"/>
                </a:cubicBezTo>
                <a:cubicBezTo>
                  <a:pt x="6229540" y="2707888"/>
                  <a:pt x="6231007" y="2706816"/>
                  <a:pt x="6231007" y="2706816"/>
                </a:cubicBezTo>
                <a:lnTo>
                  <a:pt x="6231986" y="2707093"/>
                </a:lnTo>
                <a:cubicBezTo>
                  <a:pt x="6232475" y="2705745"/>
                  <a:pt x="6232475" y="2705745"/>
                  <a:pt x="6232475" y="2705745"/>
                </a:cubicBezTo>
                <a:cubicBezTo>
                  <a:pt x="6232964" y="2704398"/>
                  <a:pt x="6231008" y="2703845"/>
                  <a:pt x="6230518" y="2702221"/>
                </a:cubicBezTo>
                <a:close/>
                <a:moveTo>
                  <a:pt x="6552867" y="2699970"/>
                </a:moveTo>
                <a:cubicBezTo>
                  <a:pt x="6552572" y="2698823"/>
                  <a:pt x="6551686" y="2698295"/>
                  <a:pt x="6550241" y="2700115"/>
                </a:cubicBezTo>
                <a:cubicBezTo>
                  <a:pt x="6551648" y="2702000"/>
                  <a:pt x="6550700" y="2701731"/>
                  <a:pt x="6549262" y="2702812"/>
                </a:cubicBezTo>
                <a:cubicBezTo>
                  <a:pt x="6550441" y="2703888"/>
                  <a:pt x="6551332" y="2703952"/>
                  <a:pt x="6551946" y="2703523"/>
                </a:cubicBezTo>
                <a:cubicBezTo>
                  <a:pt x="6552865" y="2702877"/>
                  <a:pt x="6553162" y="2701115"/>
                  <a:pt x="6552867" y="2699970"/>
                </a:cubicBezTo>
                <a:close/>
                <a:moveTo>
                  <a:pt x="6301251" y="2699952"/>
                </a:moveTo>
                <a:cubicBezTo>
                  <a:pt x="6300008" y="2698836"/>
                  <a:pt x="6298133" y="2700219"/>
                  <a:pt x="6296819" y="2701954"/>
                </a:cubicBezTo>
                <a:cubicBezTo>
                  <a:pt x="6295503" y="2703688"/>
                  <a:pt x="6294747" y="2705771"/>
                  <a:pt x="6295742" y="2706051"/>
                </a:cubicBezTo>
                <a:cubicBezTo>
                  <a:pt x="6298239" y="2705225"/>
                  <a:pt x="6298754" y="2700778"/>
                  <a:pt x="6301251" y="2699952"/>
                </a:cubicBezTo>
                <a:close/>
                <a:moveTo>
                  <a:pt x="6569628" y="2699647"/>
                </a:moveTo>
                <a:cubicBezTo>
                  <a:pt x="6568649" y="2699370"/>
                  <a:pt x="6567672" y="2699095"/>
                  <a:pt x="6567182" y="2700443"/>
                </a:cubicBezTo>
                <a:cubicBezTo>
                  <a:pt x="6567182" y="2700443"/>
                  <a:pt x="6566204" y="2700166"/>
                  <a:pt x="6565715" y="2701514"/>
                </a:cubicBezTo>
                <a:cubicBezTo>
                  <a:pt x="6565715" y="2701514"/>
                  <a:pt x="6564737" y="2701238"/>
                  <a:pt x="6564247" y="2702585"/>
                </a:cubicBezTo>
                <a:cubicBezTo>
                  <a:pt x="6564247" y="2702585"/>
                  <a:pt x="6564247" y="2702585"/>
                  <a:pt x="6563758" y="2703934"/>
                </a:cubicBezTo>
                <a:cubicBezTo>
                  <a:pt x="6564738" y="2704209"/>
                  <a:pt x="6565715" y="2704486"/>
                  <a:pt x="6566204" y="2703138"/>
                </a:cubicBezTo>
                <a:cubicBezTo>
                  <a:pt x="6566204" y="2703138"/>
                  <a:pt x="6566204" y="2703138"/>
                  <a:pt x="6567183" y="2703414"/>
                </a:cubicBezTo>
                <a:cubicBezTo>
                  <a:pt x="6567672" y="2702067"/>
                  <a:pt x="6568650" y="2702343"/>
                  <a:pt x="6569139" y="2700995"/>
                </a:cubicBezTo>
                <a:cubicBezTo>
                  <a:pt x="6569139" y="2700995"/>
                  <a:pt x="6569628" y="2699647"/>
                  <a:pt x="6569628" y="2699647"/>
                </a:cubicBezTo>
                <a:close/>
                <a:moveTo>
                  <a:pt x="6626665" y="2699545"/>
                </a:moveTo>
                <a:cubicBezTo>
                  <a:pt x="6625716" y="2699277"/>
                  <a:pt x="6625227" y="2700624"/>
                  <a:pt x="6625227" y="2700624"/>
                </a:cubicBezTo>
                <a:cubicBezTo>
                  <a:pt x="6623790" y="2701705"/>
                  <a:pt x="6623790" y="2701705"/>
                  <a:pt x="6624249" y="2703320"/>
                </a:cubicBezTo>
                <a:cubicBezTo>
                  <a:pt x="6623759" y="2704668"/>
                  <a:pt x="6623759" y="2704668"/>
                  <a:pt x="6624709" y="2704937"/>
                </a:cubicBezTo>
                <a:cubicBezTo>
                  <a:pt x="6624709" y="2704937"/>
                  <a:pt x="6626147" y="2703855"/>
                  <a:pt x="6626147" y="2703855"/>
                </a:cubicBezTo>
                <a:cubicBezTo>
                  <a:pt x="6625686" y="2702240"/>
                  <a:pt x="6625686" y="2702240"/>
                  <a:pt x="6627125" y="2701161"/>
                </a:cubicBezTo>
                <a:cubicBezTo>
                  <a:pt x="6627125" y="2701161"/>
                  <a:pt x="6626176" y="2700893"/>
                  <a:pt x="6626665" y="2699545"/>
                </a:cubicBezTo>
                <a:close/>
                <a:moveTo>
                  <a:pt x="6577315" y="2699117"/>
                </a:moveTo>
                <a:cubicBezTo>
                  <a:pt x="6575706" y="2700552"/>
                  <a:pt x="6575115" y="2701616"/>
                  <a:pt x="6575082" y="2702315"/>
                </a:cubicBezTo>
                <a:cubicBezTo>
                  <a:pt x="6575034" y="2703365"/>
                  <a:pt x="6576239" y="2703598"/>
                  <a:pt x="6577133" y="2703054"/>
                </a:cubicBezTo>
                <a:cubicBezTo>
                  <a:pt x="6578025" y="2702508"/>
                  <a:pt x="6578608" y="2701184"/>
                  <a:pt x="6577315" y="2699117"/>
                </a:cubicBezTo>
                <a:close/>
                <a:moveTo>
                  <a:pt x="7370160" y="2698695"/>
                </a:moveTo>
                <a:lnTo>
                  <a:pt x="7372965" y="2702252"/>
                </a:lnTo>
                <a:cubicBezTo>
                  <a:pt x="7372965" y="2702252"/>
                  <a:pt x="7370736" y="2700766"/>
                  <a:pt x="7369863" y="2698989"/>
                </a:cubicBezTo>
                <a:close/>
                <a:moveTo>
                  <a:pt x="6284417" y="2694027"/>
                </a:moveTo>
                <a:cubicBezTo>
                  <a:pt x="6283976" y="2693363"/>
                  <a:pt x="6283354" y="2692827"/>
                  <a:pt x="6281655" y="2694508"/>
                </a:cubicBezTo>
                <a:cubicBezTo>
                  <a:pt x="6281182" y="2695814"/>
                  <a:pt x="6281221" y="2698708"/>
                  <a:pt x="6283197" y="2699266"/>
                </a:cubicBezTo>
                <a:cubicBezTo>
                  <a:pt x="6282169" y="2696094"/>
                  <a:pt x="6290549" y="2697020"/>
                  <a:pt x="6286083" y="2694318"/>
                </a:cubicBezTo>
                <a:cubicBezTo>
                  <a:pt x="6285114" y="2695484"/>
                  <a:pt x="6284856" y="2694692"/>
                  <a:pt x="6284417" y="2694027"/>
                </a:cubicBezTo>
                <a:close/>
                <a:moveTo>
                  <a:pt x="5656767" y="2692812"/>
                </a:moveTo>
                <a:cubicBezTo>
                  <a:pt x="5656440" y="2695121"/>
                  <a:pt x="5656440" y="2695121"/>
                  <a:pt x="5656440" y="2695121"/>
                </a:cubicBezTo>
                <a:cubicBezTo>
                  <a:pt x="5663297" y="2695851"/>
                  <a:pt x="5663297" y="2695851"/>
                  <a:pt x="5663297" y="2695851"/>
                </a:cubicBezTo>
                <a:cubicBezTo>
                  <a:pt x="5663624" y="2693542"/>
                  <a:pt x="5663297" y="2695851"/>
                  <a:pt x="5656767" y="2692812"/>
                </a:cubicBezTo>
                <a:close/>
                <a:moveTo>
                  <a:pt x="6578841" y="2691983"/>
                </a:moveTo>
                <a:cubicBezTo>
                  <a:pt x="6577370" y="2693008"/>
                  <a:pt x="6575378" y="2692444"/>
                  <a:pt x="6574905" y="2693752"/>
                </a:cubicBezTo>
                <a:cubicBezTo>
                  <a:pt x="6574905" y="2693752"/>
                  <a:pt x="6574429" y="2695059"/>
                  <a:pt x="6575426" y="2695341"/>
                </a:cubicBezTo>
                <a:cubicBezTo>
                  <a:pt x="6576422" y="2695622"/>
                  <a:pt x="6576422" y="2695622"/>
                  <a:pt x="6577892" y="2694596"/>
                </a:cubicBezTo>
                <a:cubicBezTo>
                  <a:pt x="6577892" y="2694596"/>
                  <a:pt x="6578888" y="2694878"/>
                  <a:pt x="6578888" y="2694878"/>
                </a:cubicBezTo>
                <a:cubicBezTo>
                  <a:pt x="6579885" y="2695159"/>
                  <a:pt x="6580359" y="2693852"/>
                  <a:pt x="6580359" y="2693852"/>
                </a:cubicBezTo>
                <a:cubicBezTo>
                  <a:pt x="6580832" y="2692545"/>
                  <a:pt x="6579836" y="2692264"/>
                  <a:pt x="6578841" y="2691983"/>
                </a:cubicBezTo>
                <a:close/>
                <a:moveTo>
                  <a:pt x="6124319" y="2690630"/>
                </a:moveTo>
                <a:cubicBezTo>
                  <a:pt x="6124052" y="2690012"/>
                  <a:pt x="6123279" y="2689982"/>
                  <a:pt x="6121833" y="2691087"/>
                </a:cubicBezTo>
                <a:cubicBezTo>
                  <a:pt x="6125129" y="2693530"/>
                  <a:pt x="6117943" y="2696040"/>
                  <a:pt x="6117445" y="2697413"/>
                </a:cubicBezTo>
                <a:cubicBezTo>
                  <a:pt x="6121341" y="2699647"/>
                  <a:pt x="6125115" y="2692487"/>
                  <a:pt x="6124319" y="2690630"/>
                </a:cubicBezTo>
                <a:close/>
                <a:moveTo>
                  <a:pt x="6571049" y="2687080"/>
                </a:moveTo>
                <a:cubicBezTo>
                  <a:pt x="6571049" y="2687080"/>
                  <a:pt x="6570560" y="2688428"/>
                  <a:pt x="6570560" y="2688428"/>
                </a:cubicBezTo>
                <a:cubicBezTo>
                  <a:pt x="6570072" y="2689776"/>
                  <a:pt x="6570072" y="2689776"/>
                  <a:pt x="6569583" y="2691123"/>
                </a:cubicBezTo>
                <a:cubicBezTo>
                  <a:pt x="6571479" y="2691659"/>
                  <a:pt x="6571479" y="2691659"/>
                  <a:pt x="6571479" y="2691659"/>
                </a:cubicBezTo>
                <a:cubicBezTo>
                  <a:pt x="6571020" y="2690043"/>
                  <a:pt x="6571020" y="2690043"/>
                  <a:pt x="6571020" y="2690043"/>
                </a:cubicBezTo>
                <a:cubicBezTo>
                  <a:pt x="6571020" y="2690043"/>
                  <a:pt x="6571020" y="2690043"/>
                  <a:pt x="6571509" y="2688696"/>
                </a:cubicBezTo>
                <a:cubicBezTo>
                  <a:pt x="6571509" y="2688696"/>
                  <a:pt x="6571998" y="2687349"/>
                  <a:pt x="6571998" y="2687349"/>
                </a:cubicBezTo>
                <a:cubicBezTo>
                  <a:pt x="6571049" y="2687080"/>
                  <a:pt x="6571049" y="2687080"/>
                  <a:pt x="6571049" y="2687080"/>
                </a:cubicBezTo>
                <a:close/>
                <a:moveTo>
                  <a:pt x="6153621" y="2686843"/>
                </a:moveTo>
                <a:cubicBezTo>
                  <a:pt x="6150570" y="2685151"/>
                  <a:pt x="6146446" y="2687362"/>
                  <a:pt x="6144649" y="2689966"/>
                </a:cubicBezTo>
                <a:cubicBezTo>
                  <a:pt x="6144049" y="2690834"/>
                  <a:pt x="6143709" y="2691747"/>
                  <a:pt x="6143754" y="2692573"/>
                </a:cubicBezTo>
                <a:cubicBezTo>
                  <a:pt x="6143812" y="2693674"/>
                  <a:pt x="6144554" y="2694622"/>
                  <a:pt x="6146277" y="2695109"/>
                </a:cubicBezTo>
                <a:cubicBezTo>
                  <a:pt x="6146777" y="2696726"/>
                  <a:pt x="6146777" y="2696726"/>
                  <a:pt x="6146291" y="2698067"/>
                </a:cubicBezTo>
                <a:cubicBezTo>
                  <a:pt x="6145804" y="2699406"/>
                  <a:pt x="6145318" y="2700745"/>
                  <a:pt x="6144832" y="2702086"/>
                </a:cubicBezTo>
                <a:cubicBezTo>
                  <a:pt x="6143361" y="2703147"/>
                  <a:pt x="6144348" y="2703426"/>
                  <a:pt x="6144846" y="2705043"/>
                </a:cubicBezTo>
                <a:cubicBezTo>
                  <a:pt x="6145831" y="2705321"/>
                  <a:pt x="6146816" y="2705598"/>
                  <a:pt x="6147302" y="2704260"/>
                </a:cubicBezTo>
                <a:cubicBezTo>
                  <a:pt x="6148774" y="2703198"/>
                  <a:pt x="6149259" y="2701858"/>
                  <a:pt x="6149259" y="2701858"/>
                </a:cubicBezTo>
                <a:cubicBezTo>
                  <a:pt x="6149746" y="2700519"/>
                  <a:pt x="6150233" y="2699179"/>
                  <a:pt x="6149247" y="2698901"/>
                </a:cubicBezTo>
                <a:cubicBezTo>
                  <a:pt x="6149733" y="2697562"/>
                  <a:pt x="6150218" y="2696221"/>
                  <a:pt x="6150218" y="2696221"/>
                </a:cubicBezTo>
                <a:cubicBezTo>
                  <a:pt x="6153161" y="2694100"/>
                  <a:pt x="6153634" y="2689801"/>
                  <a:pt x="6153621" y="2686843"/>
                </a:cubicBezTo>
                <a:close/>
                <a:moveTo>
                  <a:pt x="6406546" y="2686180"/>
                </a:moveTo>
                <a:cubicBezTo>
                  <a:pt x="6406580" y="2685632"/>
                  <a:pt x="6405164" y="2691362"/>
                  <a:pt x="6405897" y="2689341"/>
                </a:cubicBezTo>
                <a:cubicBezTo>
                  <a:pt x="6406363" y="2687244"/>
                  <a:pt x="6406536" y="2686363"/>
                  <a:pt x="6406546" y="2686180"/>
                </a:cubicBezTo>
                <a:close/>
                <a:moveTo>
                  <a:pt x="6442923" y="2684937"/>
                </a:moveTo>
                <a:cubicBezTo>
                  <a:pt x="6441837" y="2687930"/>
                  <a:pt x="6438354" y="2689422"/>
                  <a:pt x="6438274" y="2691668"/>
                </a:cubicBezTo>
                <a:cubicBezTo>
                  <a:pt x="6438248" y="2692416"/>
                  <a:pt x="6438600" y="2693250"/>
                  <a:pt x="6439545" y="2694248"/>
                </a:cubicBezTo>
                <a:cubicBezTo>
                  <a:pt x="6440510" y="2691588"/>
                  <a:pt x="6446235" y="2687339"/>
                  <a:pt x="6442923" y="2684937"/>
                </a:cubicBezTo>
                <a:close/>
                <a:moveTo>
                  <a:pt x="6434799" y="2684263"/>
                </a:moveTo>
                <a:cubicBezTo>
                  <a:pt x="6432309" y="2683561"/>
                  <a:pt x="6430816" y="2684651"/>
                  <a:pt x="6430006" y="2686125"/>
                </a:cubicBezTo>
                <a:cubicBezTo>
                  <a:pt x="6429198" y="2687599"/>
                  <a:pt x="6429073" y="2689455"/>
                  <a:pt x="6429322" y="2690282"/>
                </a:cubicBezTo>
                <a:cubicBezTo>
                  <a:pt x="6430816" y="2689191"/>
                  <a:pt x="6430816" y="2689191"/>
                  <a:pt x="6432808" y="2689753"/>
                </a:cubicBezTo>
                <a:cubicBezTo>
                  <a:pt x="6434302" y="2685637"/>
                  <a:pt x="6431812" y="2686447"/>
                  <a:pt x="6434799" y="2684263"/>
                </a:cubicBezTo>
                <a:close/>
                <a:moveTo>
                  <a:pt x="6559479" y="2683658"/>
                </a:moveTo>
                <a:cubicBezTo>
                  <a:pt x="6559502" y="2686597"/>
                  <a:pt x="6555549" y="2685481"/>
                  <a:pt x="6554585" y="2688142"/>
                </a:cubicBezTo>
                <a:cubicBezTo>
                  <a:pt x="6556072" y="2689296"/>
                  <a:pt x="6557154" y="2689693"/>
                  <a:pt x="6558024" y="2689640"/>
                </a:cubicBezTo>
                <a:cubicBezTo>
                  <a:pt x="6560634" y="2689484"/>
                  <a:pt x="6561340" y="2685284"/>
                  <a:pt x="6565408" y="2685332"/>
                </a:cubicBezTo>
                <a:cubicBezTo>
                  <a:pt x="6561938" y="2682885"/>
                  <a:pt x="6561961" y="2685826"/>
                  <a:pt x="6559479" y="2683658"/>
                </a:cubicBezTo>
                <a:close/>
                <a:moveTo>
                  <a:pt x="6625299" y="2682947"/>
                </a:moveTo>
                <a:cubicBezTo>
                  <a:pt x="6623831" y="2684020"/>
                  <a:pt x="6623831" y="2684020"/>
                  <a:pt x="6622854" y="2683743"/>
                </a:cubicBezTo>
                <a:cubicBezTo>
                  <a:pt x="6622365" y="2685092"/>
                  <a:pt x="6622365" y="2685092"/>
                  <a:pt x="6622365" y="2685092"/>
                </a:cubicBezTo>
                <a:cubicBezTo>
                  <a:pt x="6622365" y="2685092"/>
                  <a:pt x="6621876" y="2686439"/>
                  <a:pt x="6621876" y="2686439"/>
                </a:cubicBezTo>
                <a:cubicBezTo>
                  <a:pt x="6621387" y="2687787"/>
                  <a:pt x="6622365" y="2688064"/>
                  <a:pt x="6622365" y="2688064"/>
                </a:cubicBezTo>
                <a:cubicBezTo>
                  <a:pt x="6623344" y="2688340"/>
                  <a:pt x="6623833" y="2686992"/>
                  <a:pt x="6623833" y="2686992"/>
                </a:cubicBezTo>
                <a:cubicBezTo>
                  <a:pt x="6623833" y="2686992"/>
                  <a:pt x="6624322" y="2685644"/>
                  <a:pt x="6624322" y="2685644"/>
                </a:cubicBezTo>
                <a:cubicBezTo>
                  <a:pt x="6625300" y="2685921"/>
                  <a:pt x="6625789" y="2684573"/>
                  <a:pt x="6626768" y="2684849"/>
                </a:cubicBezTo>
                <a:cubicBezTo>
                  <a:pt x="6627256" y="2683501"/>
                  <a:pt x="6627256" y="2683501"/>
                  <a:pt x="6627256" y="2683501"/>
                </a:cubicBezTo>
                <a:cubicBezTo>
                  <a:pt x="6627256" y="2683501"/>
                  <a:pt x="6626278" y="2683224"/>
                  <a:pt x="6626278" y="2683224"/>
                </a:cubicBezTo>
                <a:cubicBezTo>
                  <a:pt x="6626278" y="2683224"/>
                  <a:pt x="6625299" y="2682947"/>
                  <a:pt x="6625299" y="2682947"/>
                </a:cubicBezTo>
                <a:close/>
                <a:moveTo>
                  <a:pt x="6329856" y="2682725"/>
                </a:moveTo>
                <a:cubicBezTo>
                  <a:pt x="6329367" y="2684072"/>
                  <a:pt x="6328879" y="2685421"/>
                  <a:pt x="6328389" y="2686768"/>
                </a:cubicBezTo>
                <a:cubicBezTo>
                  <a:pt x="6330924" y="2688969"/>
                  <a:pt x="6335904" y="2684432"/>
                  <a:pt x="6332879" y="2683579"/>
                </a:cubicBezTo>
                <a:cubicBezTo>
                  <a:pt x="6332392" y="2684926"/>
                  <a:pt x="6331872" y="2683294"/>
                  <a:pt x="6329856" y="2682725"/>
                </a:cubicBezTo>
                <a:close/>
                <a:moveTo>
                  <a:pt x="6311358" y="2680743"/>
                </a:moveTo>
                <a:cubicBezTo>
                  <a:pt x="6310469" y="2680491"/>
                  <a:pt x="6309096" y="2681570"/>
                  <a:pt x="6308615" y="2682900"/>
                </a:cubicBezTo>
                <a:cubicBezTo>
                  <a:pt x="6308615" y="2682900"/>
                  <a:pt x="6308131" y="2684230"/>
                  <a:pt x="6308131" y="2684230"/>
                </a:cubicBezTo>
                <a:cubicBezTo>
                  <a:pt x="6307648" y="2685561"/>
                  <a:pt x="6307648" y="2685561"/>
                  <a:pt x="6307166" y="2686891"/>
                </a:cubicBezTo>
                <a:cubicBezTo>
                  <a:pt x="6306682" y="2688222"/>
                  <a:pt x="6306682" y="2688222"/>
                  <a:pt x="6307090" y="2689804"/>
                </a:cubicBezTo>
                <a:cubicBezTo>
                  <a:pt x="6308868" y="2690306"/>
                  <a:pt x="6309351" y="2688976"/>
                  <a:pt x="6310724" y="2687896"/>
                </a:cubicBezTo>
                <a:cubicBezTo>
                  <a:pt x="6310724" y="2687896"/>
                  <a:pt x="6311205" y="2686566"/>
                  <a:pt x="6311205" y="2686566"/>
                </a:cubicBezTo>
                <a:cubicBezTo>
                  <a:pt x="6311688" y="2685236"/>
                  <a:pt x="6312171" y="2683906"/>
                  <a:pt x="6312171" y="2683906"/>
                </a:cubicBezTo>
                <a:cubicBezTo>
                  <a:pt x="6312653" y="2682575"/>
                  <a:pt x="6312247" y="2680993"/>
                  <a:pt x="6311358" y="2680743"/>
                </a:cubicBezTo>
                <a:close/>
                <a:moveTo>
                  <a:pt x="6578430" y="2675656"/>
                </a:moveTo>
                <a:cubicBezTo>
                  <a:pt x="6577451" y="2675380"/>
                  <a:pt x="6576473" y="2675104"/>
                  <a:pt x="6576011" y="2676378"/>
                </a:cubicBezTo>
                <a:cubicBezTo>
                  <a:pt x="6574570" y="2677376"/>
                  <a:pt x="6574108" y="2678650"/>
                  <a:pt x="6574624" y="2680200"/>
                </a:cubicBezTo>
                <a:cubicBezTo>
                  <a:pt x="6574162" y="2681476"/>
                  <a:pt x="6575140" y="2681752"/>
                  <a:pt x="6576118" y="2682027"/>
                </a:cubicBezTo>
                <a:cubicBezTo>
                  <a:pt x="6576118" y="2682027"/>
                  <a:pt x="6577096" y="2682304"/>
                  <a:pt x="6577559" y="2681030"/>
                </a:cubicBezTo>
                <a:cubicBezTo>
                  <a:pt x="6577043" y="2679479"/>
                  <a:pt x="6577505" y="2678205"/>
                  <a:pt x="6578483" y="2678481"/>
                </a:cubicBezTo>
                <a:cubicBezTo>
                  <a:pt x="6578945" y="2677207"/>
                  <a:pt x="6578945" y="2677207"/>
                  <a:pt x="6578430" y="2675656"/>
                </a:cubicBezTo>
                <a:close/>
                <a:moveTo>
                  <a:pt x="1871090" y="2674634"/>
                </a:moveTo>
                <a:lnTo>
                  <a:pt x="1871364" y="2674957"/>
                </a:lnTo>
                <a:lnTo>
                  <a:pt x="1870983" y="2675090"/>
                </a:lnTo>
                <a:close/>
                <a:moveTo>
                  <a:pt x="6159337" y="2673472"/>
                </a:moveTo>
                <a:cubicBezTo>
                  <a:pt x="6156966" y="2674243"/>
                  <a:pt x="6155542" y="2675283"/>
                  <a:pt x="6155068" y="2676590"/>
                </a:cubicBezTo>
                <a:cubicBezTo>
                  <a:pt x="6154594" y="2677897"/>
                  <a:pt x="6154594" y="2677897"/>
                  <a:pt x="6154120" y="2679203"/>
                </a:cubicBezTo>
                <a:cubicBezTo>
                  <a:pt x="6153646" y="2679070"/>
                  <a:pt x="6153526" y="2679396"/>
                  <a:pt x="6153646" y="2679791"/>
                </a:cubicBezTo>
                <a:cubicBezTo>
                  <a:pt x="6153764" y="2680184"/>
                  <a:pt x="6154119" y="2680644"/>
                  <a:pt x="6154594" y="2680779"/>
                </a:cubicBezTo>
                <a:cubicBezTo>
                  <a:pt x="6154594" y="2680779"/>
                  <a:pt x="6155543" y="2681047"/>
                  <a:pt x="6156017" y="2679739"/>
                </a:cubicBezTo>
                <a:cubicBezTo>
                  <a:pt x="6156966" y="2680007"/>
                  <a:pt x="6157440" y="2678699"/>
                  <a:pt x="6157440" y="2678699"/>
                </a:cubicBezTo>
                <a:cubicBezTo>
                  <a:pt x="6157914" y="2677393"/>
                  <a:pt x="6158388" y="2676087"/>
                  <a:pt x="6159336" y="2676355"/>
                </a:cubicBezTo>
                <a:cubicBezTo>
                  <a:pt x="6160760" y="2675315"/>
                  <a:pt x="6160760" y="2675315"/>
                  <a:pt x="6160760" y="2675315"/>
                </a:cubicBezTo>
                <a:cubicBezTo>
                  <a:pt x="6160760" y="2675315"/>
                  <a:pt x="6160760" y="2675315"/>
                  <a:pt x="6160285" y="2673740"/>
                </a:cubicBezTo>
                <a:cubicBezTo>
                  <a:pt x="6160285" y="2673740"/>
                  <a:pt x="6159337" y="2673472"/>
                  <a:pt x="6159337" y="2673472"/>
                </a:cubicBezTo>
                <a:close/>
                <a:moveTo>
                  <a:pt x="6182203" y="2672366"/>
                </a:moveTo>
                <a:cubicBezTo>
                  <a:pt x="6180721" y="2676448"/>
                  <a:pt x="6178765" y="2678899"/>
                  <a:pt x="6175365" y="2679439"/>
                </a:cubicBezTo>
                <a:cubicBezTo>
                  <a:pt x="6174872" y="2680800"/>
                  <a:pt x="6174872" y="2680800"/>
                  <a:pt x="6174872" y="2680800"/>
                </a:cubicBezTo>
                <a:cubicBezTo>
                  <a:pt x="6173903" y="2680528"/>
                  <a:pt x="6173429" y="2678893"/>
                  <a:pt x="6170997" y="2679707"/>
                </a:cubicBezTo>
                <a:cubicBezTo>
                  <a:pt x="6169535" y="2680795"/>
                  <a:pt x="6169535" y="2680795"/>
                  <a:pt x="6169535" y="2680795"/>
                </a:cubicBezTo>
                <a:cubicBezTo>
                  <a:pt x="6169535" y="2680795"/>
                  <a:pt x="6169535" y="2680795"/>
                  <a:pt x="6170503" y="2681069"/>
                </a:cubicBezTo>
                <a:cubicBezTo>
                  <a:pt x="6170009" y="2682430"/>
                  <a:pt x="6171473" y="2681342"/>
                  <a:pt x="6171473" y="2681342"/>
                </a:cubicBezTo>
                <a:cubicBezTo>
                  <a:pt x="6172441" y="2681617"/>
                  <a:pt x="6172441" y="2681617"/>
                  <a:pt x="6173409" y="2681889"/>
                </a:cubicBezTo>
                <a:cubicBezTo>
                  <a:pt x="6179161" y="2692519"/>
                  <a:pt x="6161671" y="2696586"/>
                  <a:pt x="6163056" y="2707484"/>
                </a:cubicBezTo>
                <a:cubicBezTo>
                  <a:pt x="6165031" y="2702037"/>
                  <a:pt x="6164993" y="2708030"/>
                  <a:pt x="6167899" y="2708851"/>
                </a:cubicBezTo>
                <a:cubicBezTo>
                  <a:pt x="6170823" y="2706676"/>
                  <a:pt x="6172305" y="2702591"/>
                  <a:pt x="6177147" y="2703958"/>
                </a:cubicBezTo>
                <a:cubicBezTo>
                  <a:pt x="6180149" y="2689797"/>
                  <a:pt x="6184043" y="2687894"/>
                  <a:pt x="6187026" y="2676728"/>
                </a:cubicBezTo>
                <a:cubicBezTo>
                  <a:pt x="6183113" y="2681628"/>
                  <a:pt x="6185109" y="2673185"/>
                  <a:pt x="6182203" y="2672366"/>
                </a:cubicBezTo>
                <a:close/>
                <a:moveTo>
                  <a:pt x="6264105" y="2671720"/>
                </a:moveTo>
                <a:cubicBezTo>
                  <a:pt x="6262181" y="2671176"/>
                  <a:pt x="6260726" y="2672258"/>
                  <a:pt x="6261197" y="2673886"/>
                </a:cubicBezTo>
                <a:cubicBezTo>
                  <a:pt x="6261197" y="2673886"/>
                  <a:pt x="6259744" y="2674968"/>
                  <a:pt x="6259744" y="2674968"/>
                </a:cubicBezTo>
                <a:cubicBezTo>
                  <a:pt x="6258290" y="2676050"/>
                  <a:pt x="6257308" y="2678758"/>
                  <a:pt x="6256816" y="2680113"/>
                </a:cubicBezTo>
                <a:cubicBezTo>
                  <a:pt x="6256816" y="2680113"/>
                  <a:pt x="6255853" y="2679841"/>
                  <a:pt x="6255362" y="2681195"/>
                </a:cubicBezTo>
                <a:cubicBezTo>
                  <a:pt x="6254400" y="2680923"/>
                  <a:pt x="6254400" y="2680923"/>
                  <a:pt x="6254400" y="2680923"/>
                </a:cubicBezTo>
                <a:cubicBezTo>
                  <a:pt x="6254378" y="2683904"/>
                  <a:pt x="6253397" y="2686613"/>
                  <a:pt x="6251451" y="2689049"/>
                </a:cubicBezTo>
                <a:cubicBezTo>
                  <a:pt x="6250960" y="2690403"/>
                  <a:pt x="6249978" y="2693113"/>
                  <a:pt x="6248994" y="2695821"/>
                </a:cubicBezTo>
                <a:cubicBezTo>
                  <a:pt x="6246818" y="2696700"/>
                  <a:pt x="6245392" y="2698070"/>
                  <a:pt x="6244409" y="2699727"/>
                </a:cubicBezTo>
                <a:cubicBezTo>
                  <a:pt x="6241460" y="2704705"/>
                  <a:pt x="6242495" y="2712274"/>
                  <a:pt x="6239209" y="2716946"/>
                </a:cubicBezTo>
                <a:cubicBezTo>
                  <a:pt x="6240171" y="2717218"/>
                  <a:pt x="6240171" y="2717218"/>
                  <a:pt x="6240171" y="2717218"/>
                </a:cubicBezTo>
                <a:cubicBezTo>
                  <a:pt x="6239679" y="2718572"/>
                  <a:pt x="6238717" y="2718300"/>
                  <a:pt x="6238227" y="2719654"/>
                </a:cubicBezTo>
                <a:cubicBezTo>
                  <a:pt x="6238227" y="2719654"/>
                  <a:pt x="6238697" y="2721280"/>
                  <a:pt x="6239659" y="2721552"/>
                </a:cubicBezTo>
                <a:cubicBezTo>
                  <a:pt x="6240623" y="2721825"/>
                  <a:pt x="6241113" y="2720470"/>
                  <a:pt x="6242076" y="2720742"/>
                </a:cubicBezTo>
                <a:cubicBezTo>
                  <a:pt x="6242076" y="2720742"/>
                  <a:pt x="6242568" y="2719388"/>
                  <a:pt x="6242568" y="2719388"/>
                </a:cubicBezTo>
                <a:cubicBezTo>
                  <a:pt x="6242568" y="2719388"/>
                  <a:pt x="6242568" y="2719388"/>
                  <a:pt x="6243529" y="2719660"/>
                </a:cubicBezTo>
                <a:cubicBezTo>
                  <a:pt x="6243529" y="2719660"/>
                  <a:pt x="6243039" y="2721014"/>
                  <a:pt x="6243039" y="2721014"/>
                </a:cubicBezTo>
                <a:cubicBezTo>
                  <a:pt x="6242548" y="2722368"/>
                  <a:pt x="6243510" y="2722640"/>
                  <a:pt x="6244472" y="2722913"/>
                </a:cubicBezTo>
                <a:cubicBezTo>
                  <a:pt x="6245435" y="2723184"/>
                  <a:pt x="6246889" y="2722101"/>
                  <a:pt x="6246889" y="2722101"/>
                </a:cubicBezTo>
                <a:cubicBezTo>
                  <a:pt x="6247381" y="2720747"/>
                  <a:pt x="6247381" y="2720747"/>
                  <a:pt x="6247871" y="2719393"/>
                </a:cubicBezTo>
                <a:cubicBezTo>
                  <a:pt x="6248875" y="2713704"/>
                  <a:pt x="6255182" y="2708021"/>
                  <a:pt x="6249427" y="2703409"/>
                </a:cubicBezTo>
                <a:cubicBezTo>
                  <a:pt x="6252786" y="2705850"/>
                  <a:pt x="6257208" y="2693660"/>
                  <a:pt x="6251882" y="2696638"/>
                </a:cubicBezTo>
                <a:cubicBezTo>
                  <a:pt x="6250921" y="2696365"/>
                  <a:pt x="6250921" y="2696365"/>
                  <a:pt x="6250921" y="2696365"/>
                </a:cubicBezTo>
                <a:cubicBezTo>
                  <a:pt x="6251903" y="2693656"/>
                  <a:pt x="6252394" y="2692301"/>
                  <a:pt x="6253376" y="2689593"/>
                </a:cubicBezTo>
                <a:cubicBezTo>
                  <a:pt x="6255321" y="2687157"/>
                  <a:pt x="6256305" y="2684447"/>
                  <a:pt x="6257287" y="2681739"/>
                </a:cubicBezTo>
                <a:cubicBezTo>
                  <a:pt x="6257287" y="2681739"/>
                  <a:pt x="6258249" y="2682011"/>
                  <a:pt x="6258249" y="2682011"/>
                </a:cubicBezTo>
                <a:cubicBezTo>
                  <a:pt x="6257759" y="2683366"/>
                  <a:pt x="6257267" y="2684719"/>
                  <a:pt x="6257267" y="2684719"/>
                </a:cubicBezTo>
                <a:cubicBezTo>
                  <a:pt x="6256775" y="2686075"/>
                  <a:pt x="6256775" y="2686075"/>
                  <a:pt x="6256775" y="2686075"/>
                </a:cubicBezTo>
                <a:cubicBezTo>
                  <a:pt x="6256775" y="2686075"/>
                  <a:pt x="6257247" y="2687700"/>
                  <a:pt x="6258210" y="2687972"/>
                </a:cubicBezTo>
                <a:cubicBezTo>
                  <a:pt x="6259172" y="2688244"/>
                  <a:pt x="6260626" y="2687161"/>
                  <a:pt x="6260626" y="2687161"/>
                </a:cubicBezTo>
                <a:cubicBezTo>
                  <a:pt x="6260626" y="2687161"/>
                  <a:pt x="6260626" y="2687161"/>
                  <a:pt x="6261118" y="2685806"/>
                </a:cubicBezTo>
                <a:cubicBezTo>
                  <a:pt x="6260155" y="2685535"/>
                  <a:pt x="6260155" y="2685535"/>
                  <a:pt x="6260155" y="2685535"/>
                </a:cubicBezTo>
                <a:cubicBezTo>
                  <a:pt x="6260647" y="2684182"/>
                  <a:pt x="6261138" y="2682826"/>
                  <a:pt x="6261629" y="2681473"/>
                </a:cubicBezTo>
                <a:cubicBezTo>
                  <a:pt x="6261629" y="2681473"/>
                  <a:pt x="6261629" y="2681473"/>
                  <a:pt x="6262120" y="2680118"/>
                </a:cubicBezTo>
                <a:cubicBezTo>
                  <a:pt x="6262120" y="2680118"/>
                  <a:pt x="6262612" y="2678764"/>
                  <a:pt x="6262612" y="2678764"/>
                </a:cubicBezTo>
                <a:cubicBezTo>
                  <a:pt x="6264066" y="2677682"/>
                  <a:pt x="6264556" y="2676327"/>
                  <a:pt x="6265048" y="2674974"/>
                </a:cubicBezTo>
                <a:cubicBezTo>
                  <a:pt x="6265540" y="2673618"/>
                  <a:pt x="6265068" y="2671992"/>
                  <a:pt x="6264105" y="2671720"/>
                </a:cubicBezTo>
                <a:close/>
                <a:moveTo>
                  <a:pt x="6349331" y="2670393"/>
                </a:moveTo>
                <a:cubicBezTo>
                  <a:pt x="6349331" y="2670393"/>
                  <a:pt x="6348354" y="2670117"/>
                  <a:pt x="6347856" y="2671490"/>
                </a:cubicBezTo>
                <a:cubicBezTo>
                  <a:pt x="6346877" y="2671214"/>
                  <a:pt x="6346380" y="2672585"/>
                  <a:pt x="6346380" y="2672585"/>
                </a:cubicBezTo>
                <a:cubicBezTo>
                  <a:pt x="6345881" y="2673958"/>
                  <a:pt x="6345384" y="2675330"/>
                  <a:pt x="6344404" y="2675054"/>
                </a:cubicBezTo>
                <a:cubicBezTo>
                  <a:pt x="6343907" y="2676425"/>
                  <a:pt x="6344886" y="2676703"/>
                  <a:pt x="6344886" y="2676703"/>
                </a:cubicBezTo>
                <a:cubicBezTo>
                  <a:pt x="6345863" y="2676979"/>
                  <a:pt x="6346842" y="2677255"/>
                  <a:pt x="6346842" y="2677255"/>
                </a:cubicBezTo>
                <a:cubicBezTo>
                  <a:pt x="6347340" y="2675882"/>
                  <a:pt x="6348816" y="2674787"/>
                  <a:pt x="6348816" y="2674787"/>
                </a:cubicBezTo>
                <a:cubicBezTo>
                  <a:pt x="6349315" y="2673414"/>
                  <a:pt x="6349315" y="2673414"/>
                  <a:pt x="6349813" y="2672043"/>
                </a:cubicBezTo>
                <a:cubicBezTo>
                  <a:pt x="6349813" y="2672043"/>
                  <a:pt x="6350310" y="2670670"/>
                  <a:pt x="6349331" y="2670393"/>
                </a:cubicBezTo>
                <a:close/>
                <a:moveTo>
                  <a:pt x="1967409" y="2668770"/>
                </a:moveTo>
                <a:cubicBezTo>
                  <a:pt x="1971172" y="2670509"/>
                  <a:pt x="1971172" y="2670509"/>
                  <a:pt x="1970594" y="2671760"/>
                </a:cubicBezTo>
                <a:cubicBezTo>
                  <a:pt x="1970594" y="2671760"/>
                  <a:pt x="1966253" y="2671275"/>
                  <a:pt x="1970016" y="2673012"/>
                </a:cubicBezTo>
                <a:cubicBezTo>
                  <a:pt x="1970594" y="2671760"/>
                  <a:pt x="1970594" y="2671760"/>
                  <a:pt x="1974356" y="2673497"/>
                </a:cubicBezTo>
                <a:cubicBezTo>
                  <a:pt x="1974356" y="2673497"/>
                  <a:pt x="1973780" y="2674749"/>
                  <a:pt x="1978119" y="2675234"/>
                </a:cubicBezTo>
                <a:cubicBezTo>
                  <a:pt x="1974356" y="2673497"/>
                  <a:pt x="1972328" y="2668004"/>
                  <a:pt x="1967409" y="2668770"/>
                </a:cubicBezTo>
                <a:close/>
                <a:moveTo>
                  <a:pt x="6352443" y="2665328"/>
                </a:moveTo>
                <a:cubicBezTo>
                  <a:pt x="6351435" y="2665044"/>
                  <a:pt x="6349420" y="2664475"/>
                  <a:pt x="6348922" y="2665846"/>
                </a:cubicBezTo>
                <a:cubicBezTo>
                  <a:pt x="6350938" y="2666415"/>
                  <a:pt x="6351448" y="2668073"/>
                  <a:pt x="6351955" y="2668972"/>
                </a:cubicBezTo>
                <a:cubicBezTo>
                  <a:pt x="6352462" y="2669872"/>
                  <a:pt x="6352967" y="2670014"/>
                  <a:pt x="6354970" y="2667554"/>
                </a:cubicBezTo>
                <a:cubicBezTo>
                  <a:pt x="6353961" y="2667270"/>
                  <a:pt x="6351946" y="2666701"/>
                  <a:pt x="6352443" y="2665328"/>
                </a:cubicBezTo>
                <a:close/>
                <a:moveTo>
                  <a:pt x="6307531" y="2664532"/>
                </a:moveTo>
                <a:cubicBezTo>
                  <a:pt x="6307062" y="2668800"/>
                  <a:pt x="6303150" y="2667695"/>
                  <a:pt x="6301699" y="2671686"/>
                </a:cubicBezTo>
                <a:cubicBezTo>
                  <a:pt x="6305118" y="2671183"/>
                  <a:pt x="6305130" y="2674120"/>
                  <a:pt x="6306591" y="2673067"/>
                </a:cubicBezTo>
                <a:cubicBezTo>
                  <a:pt x="6303657" y="2672239"/>
                  <a:pt x="6311941" y="2667244"/>
                  <a:pt x="6307531" y="2664532"/>
                </a:cubicBezTo>
                <a:close/>
                <a:moveTo>
                  <a:pt x="6111216" y="2664205"/>
                </a:moveTo>
                <a:cubicBezTo>
                  <a:pt x="6108738" y="2668009"/>
                  <a:pt x="6107750" y="2670731"/>
                  <a:pt x="6104275" y="2674253"/>
                </a:cubicBezTo>
                <a:cubicBezTo>
                  <a:pt x="6104275" y="2674253"/>
                  <a:pt x="6103782" y="2675613"/>
                  <a:pt x="6103782" y="2675613"/>
                </a:cubicBezTo>
                <a:cubicBezTo>
                  <a:pt x="6104777" y="2675896"/>
                  <a:pt x="6105774" y="2676176"/>
                  <a:pt x="6105774" y="2676176"/>
                </a:cubicBezTo>
                <a:cubicBezTo>
                  <a:pt x="6109248" y="2672655"/>
                  <a:pt x="6110730" y="2668571"/>
                  <a:pt x="6113208" y="2664767"/>
                </a:cubicBezTo>
                <a:cubicBezTo>
                  <a:pt x="6112212" y="2664486"/>
                  <a:pt x="6112212" y="2664486"/>
                  <a:pt x="6112212" y="2664486"/>
                </a:cubicBezTo>
                <a:cubicBezTo>
                  <a:pt x="6111216" y="2664205"/>
                  <a:pt x="6111216" y="2664205"/>
                  <a:pt x="6111216" y="2664205"/>
                </a:cubicBezTo>
                <a:close/>
                <a:moveTo>
                  <a:pt x="6422614" y="2664071"/>
                </a:moveTo>
                <a:cubicBezTo>
                  <a:pt x="6422067" y="2668549"/>
                  <a:pt x="6423517" y="2670502"/>
                  <a:pt x="6420619" y="2666596"/>
                </a:cubicBezTo>
                <a:cubicBezTo>
                  <a:pt x="6421051" y="2671350"/>
                  <a:pt x="6416630" y="2671645"/>
                  <a:pt x="6421013" y="2674427"/>
                </a:cubicBezTo>
                <a:cubicBezTo>
                  <a:pt x="6422538" y="2670226"/>
                  <a:pt x="6430909" y="2667959"/>
                  <a:pt x="6422614" y="2664071"/>
                </a:cubicBezTo>
                <a:close/>
                <a:moveTo>
                  <a:pt x="6437608" y="2663984"/>
                </a:moveTo>
                <a:cubicBezTo>
                  <a:pt x="6437104" y="2665373"/>
                  <a:pt x="6435606" y="2666480"/>
                  <a:pt x="6435100" y="2667869"/>
                </a:cubicBezTo>
                <a:cubicBezTo>
                  <a:pt x="6433600" y="2668976"/>
                  <a:pt x="6432102" y="2670084"/>
                  <a:pt x="6431597" y="2671473"/>
                </a:cubicBezTo>
                <a:cubicBezTo>
                  <a:pt x="6432593" y="2671753"/>
                  <a:pt x="6432593" y="2671753"/>
                  <a:pt x="6432593" y="2671753"/>
                </a:cubicBezTo>
                <a:cubicBezTo>
                  <a:pt x="6434093" y="2670646"/>
                  <a:pt x="6434597" y="2669257"/>
                  <a:pt x="6436097" y="2668150"/>
                </a:cubicBezTo>
                <a:cubicBezTo>
                  <a:pt x="6437092" y="2668431"/>
                  <a:pt x="6438592" y="2667323"/>
                  <a:pt x="6439096" y="2665936"/>
                </a:cubicBezTo>
                <a:cubicBezTo>
                  <a:pt x="6439600" y="2664546"/>
                  <a:pt x="6439600" y="2664546"/>
                  <a:pt x="6439600" y="2664546"/>
                </a:cubicBezTo>
                <a:cubicBezTo>
                  <a:pt x="6439600" y="2664546"/>
                  <a:pt x="6439600" y="2664546"/>
                  <a:pt x="6438604" y="2664266"/>
                </a:cubicBezTo>
                <a:cubicBezTo>
                  <a:pt x="6438604" y="2664266"/>
                  <a:pt x="6438604" y="2664266"/>
                  <a:pt x="6437608" y="2663984"/>
                </a:cubicBezTo>
                <a:close/>
                <a:moveTo>
                  <a:pt x="5716710" y="2662856"/>
                </a:moveTo>
                <a:cubicBezTo>
                  <a:pt x="5708137" y="2661944"/>
                  <a:pt x="5703606" y="2663219"/>
                  <a:pt x="5702227" y="2665270"/>
                </a:cubicBezTo>
                <a:cubicBezTo>
                  <a:pt x="5700847" y="2667321"/>
                  <a:pt x="5702623" y="2670147"/>
                  <a:pt x="5706663" y="2672336"/>
                </a:cubicBezTo>
                <a:cubicBezTo>
                  <a:pt x="5715235" y="2673248"/>
                  <a:pt x="5716218" y="2666320"/>
                  <a:pt x="5716710" y="2662856"/>
                </a:cubicBezTo>
                <a:close/>
                <a:moveTo>
                  <a:pt x="6385598" y="2662695"/>
                </a:moveTo>
                <a:cubicBezTo>
                  <a:pt x="6385100" y="2664069"/>
                  <a:pt x="6383678" y="2665180"/>
                  <a:pt x="6383179" y="2666553"/>
                </a:cubicBezTo>
                <a:cubicBezTo>
                  <a:pt x="6383179" y="2666553"/>
                  <a:pt x="6383607" y="2668187"/>
                  <a:pt x="6384532" y="2668448"/>
                </a:cubicBezTo>
                <a:cubicBezTo>
                  <a:pt x="6385457" y="2668709"/>
                  <a:pt x="6386880" y="2667598"/>
                  <a:pt x="6386880" y="2667598"/>
                </a:cubicBezTo>
                <a:cubicBezTo>
                  <a:pt x="6387378" y="2666223"/>
                  <a:pt x="6388801" y="2665114"/>
                  <a:pt x="6388801" y="2665114"/>
                </a:cubicBezTo>
                <a:cubicBezTo>
                  <a:pt x="6389297" y="2663741"/>
                  <a:pt x="6388374" y="2663479"/>
                  <a:pt x="6388374" y="2663479"/>
                </a:cubicBezTo>
                <a:cubicBezTo>
                  <a:pt x="6387947" y="2661846"/>
                  <a:pt x="6386523" y="2662958"/>
                  <a:pt x="6385598" y="2662695"/>
                </a:cubicBezTo>
                <a:close/>
                <a:moveTo>
                  <a:pt x="6569304" y="2662271"/>
                </a:moveTo>
                <a:cubicBezTo>
                  <a:pt x="6566316" y="2664453"/>
                  <a:pt x="6565817" y="2665827"/>
                  <a:pt x="6565320" y="2667198"/>
                </a:cubicBezTo>
                <a:cubicBezTo>
                  <a:pt x="6565320" y="2667198"/>
                  <a:pt x="6565818" y="2668851"/>
                  <a:pt x="6566815" y="2669133"/>
                </a:cubicBezTo>
                <a:cubicBezTo>
                  <a:pt x="6567811" y="2669415"/>
                  <a:pt x="6568308" y="2668041"/>
                  <a:pt x="6568308" y="2668041"/>
                </a:cubicBezTo>
                <a:cubicBezTo>
                  <a:pt x="6568806" y="2666669"/>
                  <a:pt x="6569304" y="2665298"/>
                  <a:pt x="6570798" y="2664207"/>
                </a:cubicBezTo>
                <a:cubicBezTo>
                  <a:pt x="6570798" y="2664207"/>
                  <a:pt x="6571793" y="2664487"/>
                  <a:pt x="6571793" y="2664487"/>
                </a:cubicBezTo>
                <a:cubicBezTo>
                  <a:pt x="6571793" y="2664487"/>
                  <a:pt x="6571296" y="2662834"/>
                  <a:pt x="6571296" y="2662834"/>
                </a:cubicBezTo>
                <a:cubicBezTo>
                  <a:pt x="6570299" y="2662553"/>
                  <a:pt x="6569304" y="2662271"/>
                  <a:pt x="6569304" y="2662271"/>
                </a:cubicBezTo>
                <a:close/>
                <a:moveTo>
                  <a:pt x="6428098" y="2661298"/>
                </a:moveTo>
                <a:cubicBezTo>
                  <a:pt x="6426675" y="2662337"/>
                  <a:pt x="6426675" y="2662337"/>
                  <a:pt x="6426675" y="2662337"/>
                </a:cubicBezTo>
                <a:cubicBezTo>
                  <a:pt x="6427149" y="2663912"/>
                  <a:pt x="6428098" y="2664180"/>
                  <a:pt x="6427624" y="2665486"/>
                </a:cubicBezTo>
                <a:cubicBezTo>
                  <a:pt x="6427624" y="2665486"/>
                  <a:pt x="6427624" y="2665486"/>
                  <a:pt x="6428572" y="2665755"/>
                </a:cubicBezTo>
                <a:cubicBezTo>
                  <a:pt x="6429047" y="2664449"/>
                  <a:pt x="6429521" y="2663141"/>
                  <a:pt x="6428572" y="2662872"/>
                </a:cubicBezTo>
                <a:cubicBezTo>
                  <a:pt x="6429047" y="2661566"/>
                  <a:pt x="6428098" y="2661298"/>
                  <a:pt x="6428098" y="2661298"/>
                </a:cubicBezTo>
                <a:close/>
                <a:moveTo>
                  <a:pt x="6525767" y="2660667"/>
                </a:moveTo>
                <a:cubicBezTo>
                  <a:pt x="6521316" y="2663925"/>
                  <a:pt x="6525761" y="2666687"/>
                  <a:pt x="6517852" y="2670474"/>
                </a:cubicBezTo>
                <a:cubicBezTo>
                  <a:pt x="6526750" y="2666966"/>
                  <a:pt x="6518835" y="2676773"/>
                  <a:pt x="6522293" y="2679254"/>
                </a:cubicBezTo>
                <a:cubicBezTo>
                  <a:pt x="6523776" y="2678168"/>
                  <a:pt x="6523283" y="2676523"/>
                  <a:pt x="6525259" y="2677082"/>
                </a:cubicBezTo>
                <a:cubicBezTo>
                  <a:pt x="6525259" y="2677082"/>
                  <a:pt x="6525751" y="2678726"/>
                  <a:pt x="6526248" y="2677361"/>
                </a:cubicBezTo>
                <a:cubicBezTo>
                  <a:pt x="6525754" y="2675715"/>
                  <a:pt x="6526250" y="2674351"/>
                  <a:pt x="6526745" y="2672986"/>
                </a:cubicBezTo>
                <a:cubicBezTo>
                  <a:pt x="6528229" y="2671899"/>
                  <a:pt x="6529710" y="2673822"/>
                  <a:pt x="6530205" y="2672458"/>
                </a:cubicBezTo>
                <a:cubicBezTo>
                  <a:pt x="6529217" y="2672178"/>
                  <a:pt x="6528723" y="2670535"/>
                  <a:pt x="6529712" y="2670813"/>
                </a:cubicBezTo>
                <a:cubicBezTo>
                  <a:pt x="6530700" y="2671092"/>
                  <a:pt x="6531689" y="2671372"/>
                  <a:pt x="6532677" y="2671650"/>
                </a:cubicBezTo>
                <a:cubicBezTo>
                  <a:pt x="6533665" y="2671930"/>
                  <a:pt x="6533665" y="2671930"/>
                  <a:pt x="6533665" y="2671930"/>
                </a:cubicBezTo>
                <a:cubicBezTo>
                  <a:pt x="6535149" y="2670843"/>
                  <a:pt x="6535644" y="2669478"/>
                  <a:pt x="6537127" y="2668391"/>
                </a:cubicBezTo>
                <a:cubicBezTo>
                  <a:pt x="6537127" y="2668391"/>
                  <a:pt x="6537623" y="2667026"/>
                  <a:pt x="6538611" y="2667305"/>
                </a:cubicBezTo>
                <a:cubicBezTo>
                  <a:pt x="6539107" y="2665940"/>
                  <a:pt x="6539107" y="2665940"/>
                  <a:pt x="6539107" y="2665940"/>
                </a:cubicBezTo>
                <a:cubicBezTo>
                  <a:pt x="6538118" y="2665661"/>
                  <a:pt x="6538118" y="2665661"/>
                  <a:pt x="6537130" y="2665381"/>
                </a:cubicBezTo>
                <a:cubicBezTo>
                  <a:pt x="6536634" y="2666748"/>
                  <a:pt x="6535646" y="2666467"/>
                  <a:pt x="6535152" y="2667833"/>
                </a:cubicBezTo>
                <a:cubicBezTo>
                  <a:pt x="6534656" y="2669198"/>
                  <a:pt x="6533173" y="2670285"/>
                  <a:pt x="6533173" y="2670285"/>
                </a:cubicBezTo>
                <a:cubicBezTo>
                  <a:pt x="6532184" y="2670005"/>
                  <a:pt x="6531196" y="2669727"/>
                  <a:pt x="6531196" y="2669727"/>
                </a:cubicBezTo>
                <a:cubicBezTo>
                  <a:pt x="6529222" y="2666158"/>
                  <a:pt x="6532191" y="2660977"/>
                  <a:pt x="6525767" y="2660667"/>
                </a:cubicBezTo>
                <a:close/>
                <a:moveTo>
                  <a:pt x="6139532" y="2660314"/>
                </a:moveTo>
                <a:cubicBezTo>
                  <a:pt x="6134552" y="2658907"/>
                  <a:pt x="6134552" y="2664960"/>
                  <a:pt x="6132560" y="2664397"/>
                </a:cubicBezTo>
                <a:cubicBezTo>
                  <a:pt x="6137042" y="2667176"/>
                  <a:pt x="6136046" y="2660842"/>
                  <a:pt x="6139532" y="2660314"/>
                </a:cubicBezTo>
                <a:close/>
                <a:moveTo>
                  <a:pt x="6544780" y="2660291"/>
                </a:moveTo>
                <a:lnTo>
                  <a:pt x="6543278" y="2661024"/>
                </a:lnTo>
                <a:lnTo>
                  <a:pt x="6541488" y="2661846"/>
                </a:lnTo>
                <a:lnTo>
                  <a:pt x="6541679" y="2662096"/>
                </a:lnTo>
                <a:lnTo>
                  <a:pt x="6540464" y="2663020"/>
                </a:lnTo>
                <a:cubicBezTo>
                  <a:pt x="6540212" y="2663528"/>
                  <a:pt x="6540754" y="2663867"/>
                  <a:pt x="6542930" y="2663739"/>
                </a:cubicBezTo>
                <a:lnTo>
                  <a:pt x="6541679" y="2662096"/>
                </a:lnTo>
                <a:lnTo>
                  <a:pt x="6542760" y="2661276"/>
                </a:lnTo>
                <a:lnTo>
                  <a:pt x="6543278" y="2661024"/>
                </a:lnTo>
                <a:lnTo>
                  <a:pt x="6544113" y="2660640"/>
                </a:lnTo>
                <a:cubicBezTo>
                  <a:pt x="6544627" y="2660393"/>
                  <a:pt x="6544813" y="2660289"/>
                  <a:pt x="6544780" y="2660291"/>
                </a:cubicBezTo>
                <a:close/>
                <a:moveTo>
                  <a:pt x="6207179" y="2659876"/>
                </a:moveTo>
                <a:cubicBezTo>
                  <a:pt x="6206046" y="2663001"/>
                  <a:pt x="6202129" y="2667062"/>
                  <a:pt x="6201266" y="2671124"/>
                </a:cubicBezTo>
                <a:cubicBezTo>
                  <a:pt x="6200978" y="2672478"/>
                  <a:pt x="6201031" y="2673832"/>
                  <a:pt x="6201638" y="2675152"/>
                </a:cubicBezTo>
                <a:cubicBezTo>
                  <a:pt x="6203631" y="2672652"/>
                  <a:pt x="6203609" y="2675709"/>
                  <a:pt x="6204594" y="2675987"/>
                </a:cubicBezTo>
                <a:cubicBezTo>
                  <a:pt x="6207067" y="2675155"/>
                  <a:pt x="6209084" y="2669600"/>
                  <a:pt x="6212038" y="2670435"/>
                </a:cubicBezTo>
                <a:cubicBezTo>
                  <a:pt x="6212038" y="2670435"/>
                  <a:pt x="6212520" y="2672102"/>
                  <a:pt x="6213024" y="2670712"/>
                </a:cubicBezTo>
                <a:cubicBezTo>
                  <a:pt x="6211076" y="2667100"/>
                  <a:pt x="6214580" y="2660435"/>
                  <a:pt x="6207179" y="2659876"/>
                </a:cubicBezTo>
                <a:close/>
                <a:moveTo>
                  <a:pt x="5557153" y="2659513"/>
                </a:moveTo>
                <a:lnTo>
                  <a:pt x="5544346" y="2676017"/>
                </a:lnTo>
                <a:cubicBezTo>
                  <a:pt x="5544346" y="2676017"/>
                  <a:pt x="5546788" y="2667879"/>
                  <a:pt x="5546788" y="2667879"/>
                </a:cubicBezTo>
                <a:cubicBezTo>
                  <a:pt x="5546788" y="2667879"/>
                  <a:pt x="5548011" y="2663809"/>
                  <a:pt x="5548011" y="2663809"/>
                </a:cubicBezTo>
                <a:close/>
                <a:moveTo>
                  <a:pt x="6629600" y="2658442"/>
                </a:moveTo>
                <a:cubicBezTo>
                  <a:pt x="6629600" y="2658442"/>
                  <a:pt x="6630597" y="2658725"/>
                  <a:pt x="6630100" y="2660097"/>
                </a:cubicBezTo>
                <a:cubicBezTo>
                  <a:pt x="6629601" y="2659956"/>
                  <a:pt x="6629103" y="2659816"/>
                  <a:pt x="6628792" y="2659917"/>
                </a:cubicBezTo>
                <a:cubicBezTo>
                  <a:pt x="6628482" y="2660018"/>
                  <a:pt x="6628355" y="2660361"/>
                  <a:pt x="6628606" y="2661188"/>
                </a:cubicBezTo>
                <a:cubicBezTo>
                  <a:pt x="6629602" y="2661469"/>
                  <a:pt x="6632590" y="2662313"/>
                  <a:pt x="6633088" y="2660941"/>
                </a:cubicBezTo>
                <a:cubicBezTo>
                  <a:pt x="6630597" y="2661750"/>
                  <a:pt x="6631094" y="2654326"/>
                  <a:pt x="6629600" y="2658442"/>
                </a:cubicBezTo>
                <a:close/>
                <a:moveTo>
                  <a:pt x="5590873" y="2657416"/>
                </a:moveTo>
                <a:cubicBezTo>
                  <a:pt x="5588225" y="2657682"/>
                  <a:pt x="5586837" y="2658267"/>
                  <a:pt x="5586734" y="2658990"/>
                </a:cubicBezTo>
                <a:cubicBezTo>
                  <a:pt x="5586529" y="2660432"/>
                  <a:pt x="5591467" y="2662424"/>
                  <a:pt x="5601753" y="2663518"/>
                </a:cubicBezTo>
                <a:cubicBezTo>
                  <a:pt x="5602162" y="2660631"/>
                  <a:pt x="5602162" y="2660631"/>
                  <a:pt x="5602571" y="2657744"/>
                </a:cubicBezTo>
                <a:cubicBezTo>
                  <a:pt x="5597428" y="2657197"/>
                  <a:pt x="5593521" y="2657146"/>
                  <a:pt x="5590873" y="2657416"/>
                </a:cubicBezTo>
                <a:close/>
                <a:moveTo>
                  <a:pt x="5477089" y="2657092"/>
                </a:moveTo>
                <a:lnTo>
                  <a:pt x="5490949" y="2659438"/>
                </a:lnTo>
                <a:cubicBezTo>
                  <a:pt x="5495143" y="2660546"/>
                  <a:pt x="5498076" y="2661774"/>
                  <a:pt x="5500383" y="2663037"/>
                </a:cubicBezTo>
                <a:lnTo>
                  <a:pt x="5503696" y="2665163"/>
                </a:lnTo>
                <a:lnTo>
                  <a:pt x="5480950" y="2677821"/>
                </a:lnTo>
                <a:cubicBezTo>
                  <a:pt x="5480950" y="2677821"/>
                  <a:pt x="5482172" y="2673749"/>
                  <a:pt x="5482172" y="2673749"/>
                </a:cubicBezTo>
                <a:cubicBezTo>
                  <a:pt x="5471200" y="2675408"/>
                  <a:pt x="5473644" y="2667269"/>
                  <a:pt x="5476087" y="2659130"/>
                </a:cubicBezTo>
                <a:close/>
                <a:moveTo>
                  <a:pt x="6154615" y="2657009"/>
                </a:moveTo>
                <a:cubicBezTo>
                  <a:pt x="6153619" y="2656728"/>
                  <a:pt x="6152623" y="2656446"/>
                  <a:pt x="6152129" y="2657806"/>
                </a:cubicBezTo>
                <a:cubicBezTo>
                  <a:pt x="6143722" y="2674924"/>
                  <a:pt x="6134813" y="2690402"/>
                  <a:pt x="6127402" y="2707802"/>
                </a:cubicBezTo>
                <a:cubicBezTo>
                  <a:pt x="6127402" y="2707802"/>
                  <a:pt x="6127905" y="2709444"/>
                  <a:pt x="6128901" y="2709725"/>
                </a:cubicBezTo>
                <a:cubicBezTo>
                  <a:pt x="6129897" y="2710007"/>
                  <a:pt x="6130390" y="2708648"/>
                  <a:pt x="6130390" y="2708648"/>
                </a:cubicBezTo>
                <a:cubicBezTo>
                  <a:pt x="6138303" y="2692888"/>
                  <a:pt x="6146710" y="2675769"/>
                  <a:pt x="6155621" y="2660292"/>
                </a:cubicBezTo>
                <a:lnTo>
                  <a:pt x="6156114" y="2658932"/>
                </a:lnTo>
                <a:cubicBezTo>
                  <a:pt x="6156606" y="2657571"/>
                  <a:pt x="6155612" y="2657290"/>
                  <a:pt x="6154615" y="2657009"/>
                </a:cubicBezTo>
                <a:close/>
                <a:moveTo>
                  <a:pt x="6527183" y="2656644"/>
                </a:moveTo>
                <a:cubicBezTo>
                  <a:pt x="6523731" y="2654264"/>
                  <a:pt x="6523839" y="2659914"/>
                  <a:pt x="6521419" y="2660636"/>
                </a:cubicBezTo>
                <a:cubicBezTo>
                  <a:pt x="6525334" y="2661741"/>
                  <a:pt x="6526259" y="2659192"/>
                  <a:pt x="6527183" y="2656644"/>
                </a:cubicBezTo>
                <a:close/>
                <a:moveTo>
                  <a:pt x="6269744" y="2656508"/>
                </a:moveTo>
                <a:cubicBezTo>
                  <a:pt x="6268665" y="2655447"/>
                  <a:pt x="6266850" y="2655313"/>
                  <a:pt x="6266104" y="2657372"/>
                </a:cubicBezTo>
                <a:cubicBezTo>
                  <a:pt x="6269002" y="2658189"/>
                  <a:pt x="6268504" y="2659562"/>
                  <a:pt x="6268972" y="2661207"/>
                </a:cubicBezTo>
                <a:cubicBezTo>
                  <a:pt x="6271167" y="2659557"/>
                  <a:pt x="6270823" y="2657568"/>
                  <a:pt x="6269744" y="2656508"/>
                </a:cubicBezTo>
                <a:close/>
                <a:moveTo>
                  <a:pt x="6605908" y="2656399"/>
                </a:moveTo>
                <a:cubicBezTo>
                  <a:pt x="6604930" y="2656122"/>
                  <a:pt x="6603454" y="2657219"/>
                  <a:pt x="6603934" y="2658868"/>
                </a:cubicBezTo>
                <a:cubicBezTo>
                  <a:pt x="6603934" y="2658868"/>
                  <a:pt x="6602457" y="2659964"/>
                  <a:pt x="6602457" y="2659964"/>
                </a:cubicBezTo>
                <a:cubicBezTo>
                  <a:pt x="6601960" y="2661335"/>
                  <a:pt x="6601960" y="2661335"/>
                  <a:pt x="6602440" y="2662984"/>
                </a:cubicBezTo>
                <a:cubicBezTo>
                  <a:pt x="6603419" y="2663260"/>
                  <a:pt x="6604895" y="2662164"/>
                  <a:pt x="6604895" y="2662164"/>
                </a:cubicBezTo>
                <a:cubicBezTo>
                  <a:pt x="6606371" y="2661069"/>
                  <a:pt x="6606870" y="2659697"/>
                  <a:pt x="6606870" y="2659697"/>
                </a:cubicBezTo>
                <a:cubicBezTo>
                  <a:pt x="6606870" y="2659697"/>
                  <a:pt x="6607367" y="2658324"/>
                  <a:pt x="6607367" y="2658324"/>
                </a:cubicBezTo>
                <a:cubicBezTo>
                  <a:pt x="6607367" y="2658324"/>
                  <a:pt x="6606887" y="2656675"/>
                  <a:pt x="6605908" y="2656399"/>
                </a:cubicBezTo>
                <a:close/>
                <a:moveTo>
                  <a:pt x="5660514" y="2654141"/>
                </a:moveTo>
                <a:cubicBezTo>
                  <a:pt x="5656448" y="2652146"/>
                  <a:pt x="5656339" y="2652917"/>
                  <a:pt x="5657191" y="2654569"/>
                </a:cubicBezTo>
                <a:cubicBezTo>
                  <a:pt x="5658045" y="2656223"/>
                  <a:pt x="5659858" y="2658761"/>
                  <a:pt x="5659641" y="2660300"/>
                </a:cubicBezTo>
                <a:cubicBezTo>
                  <a:pt x="5661784" y="2660528"/>
                  <a:pt x="5662883" y="2660449"/>
                  <a:pt x="5663332" y="2660156"/>
                </a:cubicBezTo>
                <a:cubicBezTo>
                  <a:pt x="5664681" y="2659275"/>
                  <a:pt x="5660186" y="2656452"/>
                  <a:pt x="5660514" y="2654141"/>
                </a:cubicBezTo>
                <a:close/>
                <a:moveTo>
                  <a:pt x="6169858" y="2653748"/>
                </a:moveTo>
                <a:cubicBezTo>
                  <a:pt x="6166924" y="2652919"/>
                  <a:pt x="6164449" y="2654537"/>
                  <a:pt x="6163379" y="2656744"/>
                </a:cubicBezTo>
                <a:cubicBezTo>
                  <a:pt x="6162309" y="2658950"/>
                  <a:pt x="6162643" y="2661746"/>
                  <a:pt x="6165324" y="2663274"/>
                </a:cubicBezTo>
                <a:cubicBezTo>
                  <a:pt x="6168297" y="2661027"/>
                  <a:pt x="6168842" y="2656549"/>
                  <a:pt x="6169858" y="2653748"/>
                </a:cubicBezTo>
                <a:close/>
                <a:moveTo>
                  <a:pt x="6431772" y="2653691"/>
                </a:moveTo>
                <a:cubicBezTo>
                  <a:pt x="6427789" y="2652565"/>
                  <a:pt x="6427859" y="2655394"/>
                  <a:pt x="6424480" y="2658655"/>
                </a:cubicBezTo>
                <a:cubicBezTo>
                  <a:pt x="6429461" y="2660061"/>
                  <a:pt x="6430847" y="2656239"/>
                  <a:pt x="6431772" y="2653691"/>
                </a:cubicBezTo>
                <a:close/>
                <a:moveTo>
                  <a:pt x="6490826" y="2653617"/>
                </a:moveTo>
                <a:cubicBezTo>
                  <a:pt x="6487920" y="2655679"/>
                  <a:pt x="6495273" y="2659196"/>
                  <a:pt x="6495747" y="2657889"/>
                </a:cubicBezTo>
                <a:cubicBezTo>
                  <a:pt x="6494769" y="2657612"/>
                  <a:pt x="6493791" y="2657336"/>
                  <a:pt x="6494264" y="2656029"/>
                </a:cubicBezTo>
                <a:cubicBezTo>
                  <a:pt x="6495244" y="2656305"/>
                  <a:pt x="6496221" y="2656583"/>
                  <a:pt x="6496696" y="2655275"/>
                </a:cubicBezTo>
                <a:cubicBezTo>
                  <a:pt x="6492782" y="2654170"/>
                  <a:pt x="6493287" y="2655753"/>
                  <a:pt x="6490826" y="2653617"/>
                </a:cubicBezTo>
                <a:close/>
                <a:moveTo>
                  <a:pt x="6368324" y="2653603"/>
                </a:moveTo>
                <a:cubicBezTo>
                  <a:pt x="6367358" y="2653329"/>
                  <a:pt x="6366392" y="2653058"/>
                  <a:pt x="6366884" y="2654638"/>
                </a:cubicBezTo>
                <a:cubicBezTo>
                  <a:pt x="6366410" y="2655944"/>
                  <a:pt x="6366410" y="2655944"/>
                  <a:pt x="6366410" y="2655944"/>
                </a:cubicBezTo>
                <a:cubicBezTo>
                  <a:pt x="6365936" y="2657251"/>
                  <a:pt x="6366427" y="2658831"/>
                  <a:pt x="6365462" y="2658558"/>
                </a:cubicBezTo>
                <a:cubicBezTo>
                  <a:pt x="6364987" y="2659864"/>
                  <a:pt x="6364022" y="2659592"/>
                  <a:pt x="6364022" y="2659592"/>
                </a:cubicBezTo>
                <a:cubicBezTo>
                  <a:pt x="6363547" y="2660900"/>
                  <a:pt x="6363073" y="2662206"/>
                  <a:pt x="6362108" y="2661933"/>
                </a:cubicBezTo>
                <a:cubicBezTo>
                  <a:pt x="6361634" y="2663241"/>
                  <a:pt x="6362125" y="2664820"/>
                  <a:pt x="6363089" y="2665093"/>
                </a:cubicBezTo>
                <a:cubicBezTo>
                  <a:pt x="6364055" y="2665366"/>
                  <a:pt x="6365022" y="2665639"/>
                  <a:pt x="6365496" y="2664332"/>
                </a:cubicBezTo>
                <a:cubicBezTo>
                  <a:pt x="6366461" y="2664605"/>
                  <a:pt x="6366936" y="2663297"/>
                  <a:pt x="6367409" y="2661990"/>
                </a:cubicBezTo>
                <a:cubicBezTo>
                  <a:pt x="6368376" y="2662263"/>
                  <a:pt x="6368376" y="2662263"/>
                  <a:pt x="6368376" y="2662263"/>
                </a:cubicBezTo>
                <a:cubicBezTo>
                  <a:pt x="6369342" y="2662536"/>
                  <a:pt x="6369342" y="2662536"/>
                  <a:pt x="6369342" y="2662536"/>
                </a:cubicBezTo>
                <a:cubicBezTo>
                  <a:pt x="6369816" y="2661228"/>
                  <a:pt x="6369816" y="2661228"/>
                  <a:pt x="6368850" y="2660956"/>
                </a:cubicBezTo>
                <a:cubicBezTo>
                  <a:pt x="6367885" y="2660684"/>
                  <a:pt x="6367885" y="2660684"/>
                  <a:pt x="6367885" y="2660684"/>
                </a:cubicBezTo>
                <a:cubicBezTo>
                  <a:pt x="6367885" y="2660684"/>
                  <a:pt x="6369325" y="2659649"/>
                  <a:pt x="6369325" y="2659649"/>
                </a:cubicBezTo>
                <a:cubicBezTo>
                  <a:pt x="6369798" y="2658341"/>
                  <a:pt x="6369307" y="2656762"/>
                  <a:pt x="6369781" y="2655454"/>
                </a:cubicBezTo>
                <a:cubicBezTo>
                  <a:pt x="6370255" y="2654147"/>
                  <a:pt x="6369288" y="2653875"/>
                  <a:pt x="6368324" y="2653603"/>
                </a:cubicBezTo>
                <a:close/>
                <a:moveTo>
                  <a:pt x="6439395" y="2652512"/>
                </a:moveTo>
                <a:lnTo>
                  <a:pt x="6438776" y="2655269"/>
                </a:lnTo>
                <a:lnTo>
                  <a:pt x="6438450" y="2655307"/>
                </a:lnTo>
                <a:lnTo>
                  <a:pt x="6432929" y="2653746"/>
                </a:lnTo>
                <a:cubicBezTo>
                  <a:pt x="6432425" y="2655135"/>
                  <a:pt x="6432291" y="2656245"/>
                  <a:pt x="6432527" y="2656695"/>
                </a:cubicBezTo>
                <a:cubicBezTo>
                  <a:pt x="6432765" y="2657145"/>
                  <a:pt x="6433376" y="2656936"/>
                  <a:pt x="6434366" y="2655684"/>
                </a:cubicBezTo>
                <a:cubicBezTo>
                  <a:pt x="6434366" y="2655684"/>
                  <a:pt x="6434974" y="2655664"/>
                  <a:pt x="6435850" y="2655600"/>
                </a:cubicBezTo>
                <a:lnTo>
                  <a:pt x="6438450" y="2655307"/>
                </a:lnTo>
                <a:lnTo>
                  <a:pt x="6438751" y="2655391"/>
                </a:lnTo>
                <a:lnTo>
                  <a:pt x="6438776" y="2655269"/>
                </a:lnTo>
                <a:lnTo>
                  <a:pt x="6438935" y="2655252"/>
                </a:lnTo>
                <a:cubicBezTo>
                  <a:pt x="6441069" y="2654896"/>
                  <a:pt x="6442902" y="2654266"/>
                  <a:pt x="6441698" y="2653160"/>
                </a:cubicBezTo>
                <a:cubicBezTo>
                  <a:pt x="6441698" y="2653160"/>
                  <a:pt x="6441194" y="2654550"/>
                  <a:pt x="6439254" y="2654002"/>
                </a:cubicBezTo>
                <a:cubicBezTo>
                  <a:pt x="6439757" y="2652613"/>
                  <a:pt x="6439642" y="2652197"/>
                  <a:pt x="6439395" y="2652512"/>
                </a:cubicBezTo>
                <a:close/>
                <a:moveTo>
                  <a:pt x="6634031" y="2652319"/>
                </a:moveTo>
                <a:cubicBezTo>
                  <a:pt x="6632577" y="2653393"/>
                  <a:pt x="6631720" y="2655753"/>
                  <a:pt x="6631773" y="2657439"/>
                </a:cubicBezTo>
                <a:cubicBezTo>
                  <a:pt x="6631827" y="2659125"/>
                  <a:pt x="6632789" y="2660141"/>
                  <a:pt x="6634972" y="2658528"/>
                </a:cubicBezTo>
                <a:cubicBezTo>
                  <a:pt x="6630619" y="2658786"/>
                  <a:pt x="6639348" y="2652334"/>
                  <a:pt x="6634031" y="2652319"/>
                </a:cubicBezTo>
                <a:close/>
                <a:moveTo>
                  <a:pt x="5479443" y="2652310"/>
                </a:moveTo>
                <a:lnTo>
                  <a:pt x="5483185" y="2652773"/>
                </a:lnTo>
                <a:lnTo>
                  <a:pt x="5478210" y="2654815"/>
                </a:lnTo>
                <a:close/>
                <a:moveTo>
                  <a:pt x="6355394" y="2651032"/>
                </a:moveTo>
                <a:cubicBezTo>
                  <a:pt x="6354398" y="2650751"/>
                  <a:pt x="6353421" y="2653446"/>
                  <a:pt x="6352932" y="2654794"/>
                </a:cubicBezTo>
                <a:cubicBezTo>
                  <a:pt x="6352932" y="2654794"/>
                  <a:pt x="6352932" y="2654794"/>
                  <a:pt x="6352442" y="2656142"/>
                </a:cubicBezTo>
                <a:cubicBezTo>
                  <a:pt x="6352442" y="2656142"/>
                  <a:pt x="6352442" y="2656142"/>
                  <a:pt x="6353439" y="2656424"/>
                </a:cubicBezTo>
                <a:cubicBezTo>
                  <a:pt x="6353439" y="2656424"/>
                  <a:pt x="6354435" y="2656705"/>
                  <a:pt x="6354435" y="2656705"/>
                </a:cubicBezTo>
                <a:cubicBezTo>
                  <a:pt x="6354435" y="2656705"/>
                  <a:pt x="6354924" y="2655358"/>
                  <a:pt x="6354924" y="2655358"/>
                </a:cubicBezTo>
                <a:cubicBezTo>
                  <a:pt x="6354924" y="2655358"/>
                  <a:pt x="6355901" y="2652661"/>
                  <a:pt x="6355901" y="2652661"/>
                </a:cubicBezTo>
                <a:cubicBezTo>
                  <a:pt x="6355901" y="2652661"/>
                  <a:pt x="6356898" y="2652943"/>
                  <a:pt x="6356898" y="2652943"/>
                </a:cubicBezTo>
                <a:cubicBezTo>
                  <a:pt x="6357405" y="2654572"/>
                  <a:pt x="6357894" y="2653223"/>
                  <a:pt x="6358891" y="2653504"/>
                </a:cubicBezTo>
                <a:cubicBezTo>
                  <a:pt x="6358891" y="2653504"/>
                  <a:pt x="6359379" y="2652157"/>
                  <a:pt x="6358383" y="2651876"/>
                </a:cubicBezTo>
                <a:cubicBezTo>
                  <a:pt x="6357387" y="2651594"/>
                  <a:pt x="6356390" y="2651313"/>
                  <a:pt x="6355394" y="2651032"/>
                </a:cubicBezTo>
                <a:close/>
                <a:moveTo>
                  <a:pt x="6495095" y="2650499"/>
                </a:moveTo>
                <a:cubicBezTo>
                  <a:pt x="6493405" y="2651508"/>
                  <a:pt x="6492799" y="2652266"/>
                  <a:pt x="6492781" y="2652771"/>
                </a:cubicBezTo>
                <a:cubicBezTo>
                  <a:pt x="6492754" y="2653531"/>
                  <a:pt x="6494049" y="2653722"/>
                  <a:pt x="6494994" y="2653344"/>
                </a:cubicBezTo>
                <a:cubicBezTo>
                  <a:pt x="6495938" y="2652967"/>
                  <a:pt x="6496530" y="2652020"/>
                  <a:pt x="6495095" y="2650499"/>
                </a:cubicBezTo>
                <a:close/>
                <a:moveTo>
                  <a:pt x="6396820" y="2649762"/>
                </a:moveTo>
                <a:cubicBezTo>
                  <a:pt x="6394752" y="2650259"/>
                  <a:pt x="6393602" y="2651015"/>
                  <a:pt x="6393069" y="2651743"/>
                </a:cubicBezTo>
                <a:cubicBezTo>
                  <a:pt x="6392268" y="2652833"/>
                  <a:pt x="6392856" y="2653861"/>
                  <a:pt x="6393819" y="2653855"/>
                </a:cubicBezTo>
                <a:cubicBezTo>
                  <a:pt x="6394783" y="2653847"/>
                  <a:pt x="6396121" y="2652808"/>
                  <a:pt x="6396820" y="2649762"/>
                </a:cubicBezTo>
                <a:close/>
                <a:moveTo>
                  <a:pt x="6575172" y="2649340"/>
                </a:moveTo>
                <a:cubicBezTo>
                  <a:pt x="6575101" y="2652345"/>
                  <a:pt x="6573180" y="2654828"/>
                  <a:pt x="6571757" y="2655940"/>
                </a:cubicBezTo>
                <a:cubicBezTo>
                  <a:pt x="6575456" y="2656985"/>
                  <a:pt x="6578872" y="2650385"/>
                  <a:pt x="6575172" y="2649340"/>
                </a:cubicBezTo>
                <a:close/>
                <a:moveTo>
                  <a:pt x="6547328" y="2649041"/>
                </a:moveTo>
                <a:cubicBezTo>
                  <a:pt x="6546380" y="2648772"/>
                  <a:pt x="6546380" y="2648772"/>
                  <a:pt x="6545917" y="2650048"/>
                </a:cubicBezTo>
                <a:cubicBezTo>
                  <a:pt x="6545917" y="2650048"/>
                  <a:pt x="6545917" y="2650048"/>
                  <a:pt x="6545455" y="2651322"/>
                </a:cubicBezTo>
                <a:cubicBezTo>
                  <a:pt x="6544045" y="2652328"/>
                  <a:pt x="6543582" y="2653603"/>
                  <a:pt x="6544069" y="2655144"/>
                </a:cubicBezTo>
                <a:cubicBezTo>
                  <a:pt x="6545018" y="2655413"/>
                  <a:pt x="6545018" y="2655413"/>
                  <a:pt x="6545965" y="2655681"/>
                </a:cubicBezTo>
                <a:cubicBezTo>
                  <a:pt x="6545965" y="2655681"/>
                  <a:pt x="6546428" y="2654407"/>
                  <a:pt x="6546428" y="2654407"/>
                </a:cubicBezTo>
                <a:cubicBezTo>
                  <a:pt x="6546428" y="2654407"/>
                  <a:pt x="6546890" y="2653132"/>
                  <a:pt x="6547353" y="2651858"/>
                </a:cubicBezTo>
                <a:cubicBezTo>
                  <a:pt x="6547353" y="2651858"/>
                  <a:pt x="6547815" y="2650583"/>
                  <a:pt x="6547815" y="2650583"/>
                </a:cubicBezTo>
                <a:cubicBezTo>
                  <a:pt x="6547815" y="2650583"/>
                  <a:pt x="6548277" y="2649309"/>
                  <a:pt x="6548277" y="2649309"/>
                </a:cubicBezTo>
                <a:cubicBezTo>
                  <a:pt x="6548277" y="2649309"/>
                  <a:pt x="6547328" y="2649041"/>
                  <a:pt x="6547328" y="2649041"/>
                </a:cubicBezTo>
                <a:close/>
                <a:moveTo>
                  <a:pt x="6588475" y="2648234"/>
                </a:moveTo>
                <a:cubicBezTo>
                  <a:pt x="6588475" y="2648234"/>
                  <a:pt x="6588475" y="2648234"/>
                  <a:pt x="6587982" y="2649595"/>
                </a:cubicBezTo>
                <a:cubicBezTo>
                  <a:pt x="6585038" y="2651765"/>
                  <a:pt x="6584050" y="2654489"/>
                  <a:pt x="6583556" y="2655850"/>
                </a:cubicBezTo>
                <a:cubicBezTo>
                  <a:pt x="6583062" y="2657211"/>
                  <a:pt x="6582569" y="2658573"/>
                  <a:pt x="6582569" y="2658573"/>
                </a:cubicBezTo>
                <a:cubicBezTo>
                  <a:pt x="6582074" y="2659934"/>
                  <a:pt x="6583052" y="2660212"/>
                  <a:pt x="6583052" y="2660212"/>
                </a:cubicBezTo>
                <a:cubicBezTo>
                  <a:pt x="6584030" y="2660487"/>
                  <a:pt x="6584030" y="2660487"/>
                  <a:pt x="6584030" y="2660487"/>
                </a:cubicBezTo>
                <a:cubicBezTo>
                  <a:pt x="6584525" y="2659125"/>
                  <a:pt x="6585019" y="2657764"/>
                  <a:pt x="6585513" y="2656403"/>
                </a:cubicBezTo>
                <a:cubicBezTo>
                  <a:pt x="6586007" y="2655040"/>
                  <a:pt x="6586994" y="2652318"/>
                  <a:pt x="6589444" y="2651510"/>
                </a:cubicBezTo>
                <a:cubicBezTo>
                  <a:pt x="6590432" y="2648786"/>
                  <a:pt x="6590432" y="2648786"/>
                  <a:pt x="6590432" y="2648786"/>
                </a:cubicBezTo>
                <a:cubicBezTo>
                  <a:pt x="6589454" y="2648509"/>
                  <a:pt x="6589454" y="2648509"/>
                  <a:pt x="6588475" y="2648234"/>
                </a:cubicBezTo>
                <a:close/>
                <a:moveTo>
                  <a:pt x="6582018" y="2642020"/>
                </a:moveTo>
                <a:cubicBezTo>
                  <a:pt x="6579377" y="2640496"/>
                  <a:pt x="6577516" y="2642690"/>
                  <a:pt x="6576870" y="2644837"/>
                </a:cubicBezTo>
                <a:lnTo>
                  <a:pt x="6578020" y="2646207"/>
                </a:lnTo>
                <a:lnTo>
                  <a:pt x="6577912" y="2646321"/>
                </a:lnTo>
                <a:cubicBezTo>
                  <a:pt x="6577776" y="2646743"/>
                  <a:pt x="6578041" y="2647110"/>
                  <a:pt x="6579008" y="2647384"/>
                </a:cubicBezTo>
                <a:lnTo>
                  <a:pt x="6578020" y="2646207"/>
                </a:lnTo>
                <a:lnTo>
                  <a:pt x="6579235" y="2644923"/>
                </a:lnTo>
                <a:cubicBezTo>
                  <a:pt x="6580527" y="2643929"/>
                  <a:pt x="6582245" y="2642860"/>
                  <a:pt x="6582018" y="2642020"/>
                </a:cubicBezTo>
                <a:close/>
                <a:moveTo>
                  <a:pt x="7467785" y="2641689"/>
                </a:moveTo>
                <a:cubicBezTo>
                  <a:pt x="7460766" y="2640407"/>
                  <a:pt x="7466910" y="2645429"/>
                  <a:pt x="7466037" y="2649170"/>
                </a:cubicBezTo>
                <a:cubicBezTo>
                  <a:pt x="7466910" y="2645429"/>
                  <a:pt x="7466910" y="2645429"/>
                  <a:pt x="7467785" y="2641689"/>
                </a:cubicBezTo>
                <a:close/>
                <a:moveTo>
                  <a:pt x="6401177" y="2640186"/>
                </a:moveTo>
                <a:cubicBezTo>
                  <a:pt x="6400199" y="2639911"/>
                  <a:pt x="6400199" y="2639911"/>
                  <a:pt x="6399701" y="2641282"/>
                </a:cubicBezTo>
                <a:cubicBezTo>
                  <a:pt x="6399701" y="2641282"/>
                  <a:pt x="6399701" y="2641282"/>
                  <a:pt x="6399204" y="2642655"/>
                </a:cubicBezTo>
                <a:cubicBezTo>
                  <a:pt x="6399204" y="2642655"/>
                  <a:pt x="6398706" y="2644027"/>
                  <a:pt x="6397726" y="2643751"/>
                </a:cubicBezTo>
                <a:cubicBezTo>
                  <a:pt x="6397229" y="2645123"/>
                  <a:pt x="6397229" y="2645123"/>
                  <a:pt x="6397710" y="2646772"/>
                </a:cubicBezTo>
                <a:cubicBezTo>
                  <a:pt x="6397710" y="2646772"/>
                  <a:pt x="6398687" y="2647049"/>
                  <a:pt x="6399666" y="2647325"/>
                </a:cubicBezTo>
                <a:cubicBezTo>
                  <a:pt x="6401143" y="2646229"/>
                  <a:pt x="6401640" y="2644857"/>
                  <a:pt x="6402139" y="2643484"/>
                </a:cubicBezTo>
                <a:cubicBezTo>
                  <a:pt x="6402139" y="2643484"/>
                  <a:pt x="6402637" y="2642112"/>
                  <a:pt x="6402637" y="2642112"/>
                </a:cubicBezTo>
                <a:cubicBezTo>
                  <a:pt x="6402637" y="2642112"/>
                  <a:pt x="6402155" y="2640463"/>
                  <a:pt x="6401177" y="2640186"/>
                </a:cubicBezTo>
                <a:close/>
                <a:moveTo>
                  <a:pt x="1988698" y="2638338"/>
                </a:moveTo>
                <a:cubicBezTo>
                  <a:pt x="1988698" y="2638338"/>
                  <a:pt x="1988675" y="2639915"/>
                  <a:pt x="1988675" y="2639915"/>
                </a:cubicBezTo>
                <a:cubicBezTo>
                  <a:pt x="1988675" y="2639915"/>
                  <a:pt x="1988675" y="2639915"/>
                  <a:pt x="1993565" y="2639922"/>
                </a:cubicBezTo>
                <a:cubicBezTo>
                  <a:pt x="1993565" y="2639922"/>
                  <a:pt x="1993589" y="2638344"/>
                  <a:pt x="1993589" y="2638344"/>
                </a:cubicBezTo>
                <a:cubicBezTo>
                  <a:pt x="1988698" y="2638338"/>
                  <a:pt x="1988698" y="2638338"/>
                  <a:pt x="1988698" y="2638338"/>
                </a:cubicBezTo>
                <a:close/>
                <a:moveTo>
                  <a:pt x="6553257" y="2638287"/>
                </a:moveTo>
                <a:cubicBezTo>
                  <a:pt x="6546882" y="2638018"/>
                  <a:pt x="6547861" y="2638294"/>
                  <a:pt x="6548306" y="2643013"/>
                </a:cubicBezTo>
                <a:cubicBezTo>
                  <a:pt x="6547328" y="2642736"/>
                  <a:pt x="6546854" y="2641071"/>
                  <a:pt x="6545371" y="2642184"/>
                </a:cubicBezTo>
                <a:cubicBezTo>
                  <a:pt x="6546824" y="2644126"/>
                  <a:pt x="6548782" y="2644677"/>
                  <a:pt x="6550381" y="2643982"/>
                </a:cubicBezTo>
                <a:cubicBezTo>
                  <a:pt x="6551982" y="2643286"/>
                  <a:pt x="6553228" y="2641340"/>
                  <a:pt x="6553257" y="2638287"/>
                </a:cubicBezTo>
                <a:close/>
                <a:moveTo>
                  <a:pt x="6220309" y="2638278"/>
                </a:moveTo>
                <a:cubicBezTo>
                  <a:pt x="6218850" y="2639363"/>
                  <a:pt x="6217885" y="2639091"/>
                  <a:pt x="6217392" y="2640447"/>
                </a:cubicBezTo>
                <a:cubicBezTo>
                  <a:pt x="6217372" y="2643435"/>
                  <a:pt x="6215915" y="2644519"/>
                  <a:pt x="6213965" y="2646961"/>
                </a:cubicBezTo>
                <a:cubicBezTo>
                  <a:pt x="6212014" y="2649403"/>
                  <a:pt x="6210555" y="2650487"/>
                  <a:pt x="6209571" y="2653202"/>
                </a:cubicBezTo>
                <a:cubicBezTo>
                  <a:pt x="6209079" y="2654559"/>
                  <a:pt x="6210044" y="2654832"/>
                  <a:pt x="6211010" y="2655105"/>
                </a:cubicBezTo>
                <a:cubicBezTo>
                  <a:pt x="6211976" y="2655377"/>
                  <a:pt x="6212941" y="2655650"/>
                  <a:pt x="6213434" y="2654293"/>
                </a:cubicBezTo>
                <a:cubicBezTo>
                  <a:pt x="6212961" y="2652663"/>
                  <a:pt x="6214911" y="2650221"/>
                  <a:pt x="6216369" y="2649136"/>
                </a:cubicBezTo>
                <a:cubicBezTo>
                  <a:pt x="6218320" y="2646694"/>
                  <a:pt x="6219777" y="2645609"/>
                  <a:pt x="6220762" y="2642894"/>
                </a:cubicBezTo>
                <a:cubicBezTo>
                  <a:pt x="6221254" y="2641538"/>
                  <a:pt x="6221254" y="2641538"/>
                  <a:pt x="6220782" y="2639908"/>
                </a:cubicBezTo>
                <a:cubicBezTo>
                  <a:pt x="6220782" y="2639908"/>
                  <a:pt x="6220309" y="2638278"/>
                  <a:pt x="6220309" y="2638278"/>
                </a:cubicBezTo>
                <a:close/>
                <a:moveTo>
                  <a:pt x="1915152" y="2637210"/>
                </a:moveTo>
                <a:lnTo>
                  <a:pt x="1918406" y="2642482"/>
                </a:lnTo>
                <a:cubicBezTo>
                  <a:pt x="1916975" y="2644299"/>
                  <a:pt x="1914154" y="2645282"/>
                  <a:pt x="1915814" y="2646810"/>
                </a:cubicBezTo>
                <a:cubicBezTo>
                  <a:pt x="1916975" y="2644299"/>
                  <a:pt x="1915235" y="2648067"/>
                  <a:pt x="1918556" y="2651125"/>
                </a:cubicBezTo>
                <a:cubicBezTo>
                  <a:pt x="1914656" y="2649322"/>
                  <a:pt x="1914656" y="2649322"/>
                  <a:pt x="1910754" y="2647522"/>
                </a:cubicBezTo>
                <a:cubicBezTo>
                  <a:pt x="1910174" y="2648778"/>
                  <a:pt x="1910174" y="2648778"/>
                  <a:pt x="1910174" y="2648778"/>
                </a:cubicBezTo>
                <a:cubicBezTo>
                  <a:pt x="1909593" y="2650035"/>
                  <a:pt x="1905691" y="2648233"/>
                  <a:pt x="1905111" y="2649489"/>
                </a:cubicBezTo>
                <a:cubicBezTo>
                  <a:pt x="1901210" y="2647688"/>
                  <a:pt x="1901210" y="2647688"/>
                  <a:pt x="1901210" y="2647688"/>
                </a:cubicBezTo>
                <a:lnTo>
                  <a:pt x="1901110" y="2647641"/>
                </a:lnTo>
                <a:lnTo>
                  <a:pt x="1903409" y="2646560"/>
                </a:lnTo>
                <a:cubicBezTo>
                  <a:pt x="1906001" y="2646494"/>
                  <a:pt x="1908471" y="2646945"/>
                  <a:pt x="1908471" y="2646945"/>
                </a:cubicBezTo>
                <a:lnTo>
                  <a:pt x="1910482" y="2638343"/>
                </a:lnTo>
                <a:lnTo>
                  <a:pt x="1914002" y="2638292"/>
                </a:lnTo>
                <a:close/>
                <a:moveTo>
                  <a:pt x="6314530" y="2636655"/>
                </a:moveTo>
                <a:cubicBezTo>
                  <a:pt x="6314533" y="2638142"/>
                  <a:pt x="6312695" y="2640965"/>
                  <a:pt x="6311717" y="2644033"/>
                </a:cubicBezTo>
                <a:cubicBezTo>
                  <a:pt x="6310741" y="2647100"/>
                  <a:pt x="6310625" y="2650411"/>
                  <a:pt x="6314078" y="2652871"/>
                </a:cubicBezTo>
                <a:cubicBezTo>
                  <a:pt x="6320958" y="2648871"/>
                  <a:pt x="6321937" y="2646176"/>
                  <a:pt x="6319952" y="2639671"/>
                </a:cubicBezTo>
                <a:cubicBezTo>
                  <a:pt x="6319952" y="2639671"/>
                  <a:pt x="6320440" y="2638323"/>
                  <a:pt x="6321426" y="2638602"/>
                </a:cubicBezTo>
                <a:cubicBezTo>
                  <a:pt x="6321916" y="2637253"/>
                  <a:pt x="6320930" y="2636976"/>
                  <a:pt x="6319944" y="2636698"/>
                </a:cubicBezTo>
                <a:cubicBezTo>
                  <a:pt x="6318960" y="2636419"/>
                  <a:pt x="6318960" y="2636419"/>
                  <a:pt x="6317484" y="2637489"/>
                </a:cubicBezTo>
                <a:cubicBezTo>
                  <a:pt x="6316500" y="2637211"/>
                  <a:pt x="6316003" y="2635584"/>
                  <a:pt x="6314530" y="2636655"/>
                </a:cubicBezTo>
                <a:close/>
                <a:moveTo>
                  <a:pt x="6483218" y="2635489"/>
                </a:moveTo>
                <a:cubicBezTo>
                  <a:pt x="6482015" y="2635922"/>
                  <a:pt x="6480448" y="2636638"/>
                  <a:pt x="6479279" y="2635535"/>
                </a:cubicBezTo>
                <a:cubicBezTo>
                  <a:pt x="6482565" y="2638008"/>
                  <a:pt x="6475858" y="2639200"/>
                  <a:pt x="6479144" y="2641672"/>
                </a:cubicBezTo>
                <a:cubicBezTo>
                  <a:pt x="6479787" y="2634134"/>
                  <a:pt x="6488257" y="2639615"/>
                  <a:pt x="6484971" y="2637142"/>
                </a:cubicBezTo>
                <a:cubicBezTo>
                  <a:pt x="6485259" y="2634908"/>
                  <a:pt x="6484420" y="2635057"/>
                  <a:pt x="6483218" y="2635489"/>
                </a:cubicBezTo>
                <a:close/>
                <a:moveTo>
                  <a:pt x="6651084" y="2635116"/>
                </a:moveTo>
                <a:cubicBezTo>
                  <a:pt x="6651084" y="2635116"/>
                  <a:pt x="6649543" y="2636121"/>
                  <a:pt x="6649543" y="2636121"/>
                </a:cubicBezTo>
                <a:cubicBezTo>
                  <a:pt x="6648596" y="2638735"/>
                  <a:pt x="6648596" y="2638735"/>
                  <a:pt x="6648596" y="2638735"/>
                </a:cubicBezTo>
                <a:cubicBezTo>
                  <a:pt x="6648596" y="2638735"/>
                  <a:pt x="6649661" y="2639037"/>
                  <a:pt x="6649661" y="2639037"/>
                </a:cubicBezTo>
                <a:cubicBezTo>
                  <a:pt x="6650730" y="2639339"/>
                  <a:pt x="6650730" y="2639339"/>
                  <a:pt x="6650730" y="2639339"/>
                </a:cubicBezTo>
                <a:cubicBezTo>
                  <a:pt x="6651678" y="2636723"/>
                  <a:pt x="6651678" y="2636723"/>
                  <a:pt x="6651678" y="2636723"/>
                </a:cubicBezTo>
                <a:cubicBezTo>
                  <a:pt x="6651678" y="2636723"/>
                  <a:pt x="6652152" y="2635418"/>
                  <a:pt x="6651084" y="2635116"/>
                </a:cubicBezTo>
                <a:close/>
                <a:moveTo>
                  <a:pt x="6495572" y="2634315"/>
                </a:moveTo>
                <a:cubicBezTo>
                  <a:pt x="6495572" y="2634315"/>
                  <a:pt x="6495328" y="2634248"/>
                  <a:pt x="6495143" y="2634385"/>
                </a:cubicBezTo>
                <a:cubicBezTo>
                  <a:pt x="6494959" y="2634521"/>
                  <a:pt x="6494834" y="2634865"/>
                  <a:pt x="6495075" y="2635689"/>
                </a:cubicBezTo>
                <a:cubicBezTo>
                  <a:pt x="6495075" y="2635689"/>
                  <a:pt x="6494576" y="2637061"/>
                  <a:pt x="6494078" y="2638433"/>
                </a:cubicBezTo>
                <a:cubicBezTo>
                  <a:pt x="6494078" y="2638433"/>
                  <a:pt x="6494560" y="2640083"/>
                  <a:pt x="6495538" y="2640358"/>
                </a:cubicBezTo>
                <a:cubicBezTo>
                  <a:pt x="6496516" y="2640635"/>
                  <a:pt x="6496516" y="2640635"/>
                  <a:pt x="6497013" y="2639262"/>
                </a:cubicBezTo>
                <a:cubicBezTo>
                  <a:pt x="6497013" y="2639262"/>
                  <a:pt x="6497013" y="2639262"/>
                  <a:pt x="6497511" y="2637890"/>
                </a:cubicBezTo>
                <a:cubicBezTo>
                  <a:pt x="6497511" y="2637890"/>
                  <a:pt x="6498010" y="2636518"/>
                  <a:pt x="6497529" y="2634868"/>
                </a:cubicBezTo>
                <a:cubicBezTo>
                  <a:pt x="6498027" y="2633497"/>
                  <a:pt x="6497049" y="2633220"/>
                  <a:pt x="6495572" y="2634315"/>
                </a:cubicBezTo>
                <a:close/>
                <a:moveTo>
                  <a:pt x="7400063" y="2634008"/>
                </a:moveTo>
                <a:cubicBezTo>
                  <a:pt x="7387611" y="2640314"/>
                  <a:pt x="7395255" y="2654578"/>
                  <a:pt x="7393333" y="2662806"/>
                </a:cubicBezTo>
                <a:close/>
                <a:moveTo>
                  <a:pt x="6166173" y="2633797"/>
                </a:moveTo>
                <a:cubicBezTo>
                  <a:pt x="6165179" y="2633515"/>
                  <a:pt x="6163701" y="2634557"/>
                  <a:pt x="6163701" y="2634557"/>
                </a:cubicBezTo>
                <a:cubicBezTo>
                  <a:pt x="6163222" y="2635880"/>
                  <a:pt x="6163222" y="2635880"/>
                  <a:pt x="6163222" y="2635880"/>
                </a:cubicBezTo>
                <a:cubicBezTo>
                  <a:pt x="6162261" y="2638527"/>
                  <a:pt x="6161817" y="2642779"/>
                  <a:pt x="6158864" y="2644863"/>
                </a:cubicBezTo>
                <a:cubicBezTo>
                  <a:pt x="6158864" y="2644863"/>
                  <a:pt x="6158384" y="2646186"/>
                  <a:pt x="6159380" y="2646467"/>
                </a:cubicBezTo>
                <a:cubicBezTo>
                  <a:pt x="6159380" y="2646467"/>
                  <a:pt x="6160376" y="2646749"/>
                  <a:pt x="6161372" y="2647030"/>
                </a:cubicBezTo>
                <a:cubicBezTo>
                  <a:pt x="6163330" y="2644664"/>
                  <a:pt x="6165285" y="2642299"/>
                  <a:pt x="6166245" y="2639652"/>
                </a:cubicBezTo>
                <a:cubicBezTo>
                  <a:pt x="6166726" y="2638330"/>
                  <a:pt x="6166726" y="2638330"/>
                  <a:pt x="6167206" y="2637006"/>
                </a:cubicBezTo>
                <a:cubicBezTo>
                  <a:pt x="6166690" y="2635401"/>
                  <a:pt x="6166690" y="2635401"/>
                  <a:pt x="6166690" y="2635401"/>
                </a:cubicBezTo>
                <a:cubicBezTo>
                  <a:pt x="6166690" y="2635401"/>
                  <a:pt x="6167171" y="2634078"/>
                  <a:pt x="6166173" y="2633797"/>
                </a:cubicBezTo>
                <a:close/>
                <a:moveTo>
                  <a:pt x="7482213" y="2631600"/>
                </a:moveTo>
                <a:cubicBezTo>
                  <a:pt x="7480279" y="2639876"/>
                  <a:pt x="7478345" y="2648150"/>
                  <a:pt x="7478345" y="2648150"/>
                </a:cubicBezTo>
                <a:cubicBezTo>
                  <a:pt x="7477378" y="2652287"/>
                  <a:pt x="7477378" y="2652287"/>
                  <a:pt x="7477378" y="2652287"/>
                </a:cubicBezTo>
                <a:cubicBezTo>
                  <a:pt x="7481835" y="2655257"/>
                  <a:pt x="7484062" y="2656742"/>
                  <a:pt x="7485298" y="2656968"/>
                </a:cubicBezTo>
                <a:cubicBezTo>
                  <a:pt x="7486533" y="2657193"/>
                  <a:pt x="7486776" y="2656159"/>
                  <a:pt x="7487258" y="2654090"/>
                </a:cubicBezTo>
                <a:cubicBezTo>
                  <a:pt x="7489193" y="2645815"/>
                  <a:pt x="7491127" y="2637541"/>
                  <a:pt x="7482213" y="2631600"/>
                </a:cubicBezTo>
                <a:close/>
                <a:moveTo>
                  <a:pt x="6220874" y="2631414"/>
                </a:moveTo>
                <a:cubicBezTo>
                  <a:pt x="6219348" y="2632739"/>
                  <a:pt x="6218824" y="2633644"/>
                  <a:pt x="6218836" y="2634196"/>
                </a:cubicBezTo>
                <a:cubicBezTo>
                  <a:pt x="6218855" y="2635024"/>
                  <a:pt x="6220079" y="2635057"/>
                  <a:pt x="6220943" y="2634520"/>
                </a:cubicBezTo>
                <a:cubicBezTo>
                  <a:pt x="6221805" y="2633981"/>
                  <a:pt x="6222307" y="2632872"/>
                  <a:pt x="6220874" y="2631414"/>
                </a:cubicBezTo>
                <a:close/>
                <a:moveTo>
                  <a:pt x="1988441" y="2629944"/>
                </a:moveTo>
                <a:cubicBezTo>
                  <a:pt x="2001958" y="2629965"/>
                  <a:pt x="2001872" y="2635766"/>
                  <a:pt x="2010839" y="2638679"/>
                </a:cubicBezTo>
                <a:cubicBezTo>
                  <a:pt x="2019874" y="2637242"/>
                  <a:pt x="2006400" y="2634322"/>
                  <a:pt x="2015433" y="2632886"/>
                </a:cubicBezTo>
                <a:cubicBezTo>
                  <a:pt x="2019874" y="2637242"/>
                  <a:pt x="2019809" y="2641594"/>
                  <a:pt x="2006290" y="2641573"/>
                </a:cubicBezTo>
                <a:cubicBezTo>
                  <a:pt x="2001631" y="2651718"/>
                  <a:pt x="2005987" y="2661876"/>
                  <a:pt x="1983414" y="2664742"/>
                </a:cubicBezTo>
                <a:cubicBezTo>
                  <a:pt x="1978647" y="2682139"/>
                  <a:pt x="1982915" y="2698099"/>
                  <a:pt x="1982654" y="2715500"/>
                </a:cubicBezTo>
                <a:cubicBezTo>
                  <a:pt x="1973565" y="2720563"/>
                  <a:pt x="1973446" y="2728540"/>
                  <a:pt x="1974445" y="2737061"/>
                </a:cubicBezTo>
                <a:lnTo>
                  <a:pt x="1974069" y="2743280"/>
                </a:lnTo>
                <a:lnTo>
                  <a:pt x="1971848" y="2742015"/>
                </a:lnTo>
                <a:cubicBezTo>
                  <a:pt x="1969265" y="2741204"/>
                  <a:pt x="1967169" y="2740617"/>
                  <a:pt x="1967749" y="2739361"/>
                </a:cubicBezTo>
                <a:cubicBezTo>
                  <a:pt x="1971651" y="2741161"/>
                  <a:pt x="1972231" y="2739907"/>
                  <a:pt x="1973390" y="2737393"/>
                </a:cubicBezTo>
                <a:cubicBezTo>
                  <a:pt x="1965008" y="2735048"/>
                  <a:pt x="1970649" y="2733080"/>
                  <a:pt x="1967327" y="2730023"/>
                </a:cubicBezTo>
                <a:cubicBezTo>
                  <a:pt x="1971228" y="2731823"/>
                  <a:pt x="1971228" y="2731823"/>
                  <a:pt x="1971809" y="2730568"/>
                </a:cubicBezTo>
                <a:cubicBezTo>
                  <a:pt x="1971809" y="2730568"/>
                  <a:pt x="1971809" y="2730568"/>
                  <a:pt x="1967907" y="2728766"/>
                </a:cubicBezTo>
                <a:cubicBezTo>
                  <a:pt x="1967907" y="2728766"/>
                  <a:pt x="1967907" y="2728766"/>
                  <a:pt x="1964005" y="2726966"/>
                </a:cubicBezTo>
                <a:cubicBezTo>
                  <a:pt x="1969067" y="2726256"/>
                  <a:pt x="1972968" y="2728056"/>
                  <a:pt x="1973548" y="2726800"/>
                </a:cubicBezTo>
                <a:cubicBezTo>
                  <a:pt x="1970228" y="2723742"/>
                  <a:pt x="1971386" y="2721231"/>
                  <a:pt x="1975868" y="2721776"/>
                </a:cubicBezTo>
                <a:cubicBezTo>
                  <a:pt x="1968645" y="2716917"/>
                  <a:pt x="1965744" y="2723197"/>
                  <a:pt x="1963584" y="2717628"/>
                </a:cubicBezTo>
                <a:cubicBezTo>
                  <a:pt x="1967486" y="2719429"/>
                  <a:pt x="1968066" y="2718173"/>
                  <a:pt x="1964743" y="2715116"/>
                </a:cubicBezTo>
                <a:cubicBezTo>
                  <a:pt x="1964163" y="2716372"/>
                  <a:pt x="1960261" y="2714570"/>
                  <a:pt x="1956361" y="2712769"/>
                </a:cubicBezTo>
                <a:cubicBezTo>
                  <a:pt x="1956361" y="2712769"/>
                  <a:pt x="1956940" y="2711513"/>
                  <a:pt x="1957520" y="2710257"/>
                </a:cubicBezTo>
                <a:cubicBezTo>
                  <a:pt x="1958101" y="2709002"/>
                  <a:pt x="1958101" y="2709002"/>
                  <a:pt x="1958680" y="2707745"/>
                </a:cubicBezTo>
                <a:cubicBezTo>
                  <a:pt x="1959260" y="2706488"/>
                  <a:pt x="1959260" y="2706488"/>
                  <a:pt x="1955359" y="2704687"/>
                </a:cubicBezTo>
                <a:cubicBezTo>
                  <a:pt x="1955938" y="2703432"/>
                  <a:pt x="1955938" y="2703432"/>
                  <a:pt x="1955938" y="2703432"/>
                </a:cubicBezTo>
                <a:lnTo>
                  <a:pt x="1954221" y="2699005"/>
                </a:lnTo>
                <a:lnTo>
                  <a:pt x="1955733" y="2699259"/>
                </a:lnTo>
                <a:lnTo>
                  <a:pt x="1954196" y="2696956"/>
                </a:lnTo>
                <a:lnTo>
                  <a:pt x="1954357" y="2696606"/>
                </a:lnTo>
                <a:cubicBezTo>
                  <a:pt x="1954357" y="2696606"/>
                  <a:pt x="1954936" y="2695350"/>
                  <a:pt x="1954936" y="2695350"/>
                </a:cubicBezTo>
                <a:cubicBezTo>
                  <a:pt x="1955517" y="2694095"/>
                  <a:pt x="1951615" y="2692292"/>
                  <a:pt x="1951035" y="2693548"/>
                </a:cubicBezTo>
                <a:cubicBezTo>
                  <a:pt x="1947134" y="2691747"/>
                  <a:pt x="1947134" y="2691747"/>
                  <a:pt x="1947134" y="2691747"/>
                </a:cubicBezTo>
                <a:cubicBezTo>
                  <a:pt x="1947134" y="2691747"/>
                  <a:pt x="1943230" y="2689946"/>
                  <a:pt x="1943230" y="2689946"/>
                </a:cubicBezTo>
                <a:lnTo>
                  <a:pt x="1943046" y="2689248"/>
                </a:lnTo>
                <a:lnTo>
                  <a:pt x="1947018" y="2688050"/>
                </a:lnTo>
                <a:cubicBezTo>
                  <a:pt x="1952177" y="2682009"/>
                  <a:pt x="1947324" y="2667590"/>
                  <a:pt x="1947456" y="2658888"/>
                </a:cubicBezTo>
                <a:cubicBezTo>
                  <a:pt x="1947477" y="2657438"/>
                  <a:pt x="1942992" y="2655980"/>
                  <a:pt x="1947540" y="2653088"/>
                </a:cubicBezTo>
                <a:cubicBezTo>
                  <a:pt x="1947629" y="2647287"/>
                  <a:pt x="1961146" y="2647306"/>
                  <a:pt x="1965630" y="2648765"/>
                </a:cubicBezTo>
                <a:cubicBezTo>
                  <a:pt x="1965651" y="2647314"/>
                  <a:pt x="1967959" y="2643692"/>
                  <a:pt x="1971958" y="2639891"/>
                </a:cubicBezTo>
                <a:lnTo>
                  <a:pt x="1976964" y="2636870"/>
                </a:lnTo>
                <a:lnTo>
                  <a:pt x="1977935" y="2637319"/>
                </a:lnTo>
                <a:cubicBezTo>
                  <a:pt x="1977935" y="2637319"/>
                  <a:pt x="1981121" y="2640308"/>
                  <a:pt x="1980544" y="2641560"/>
                </a:cubicBezTo>
                <a:cubicBezTo>
                  <a:pt x="1980544" y="2641560"/>
                  <a:pt x="1979966" y="2642812"/>
                  <a:pt x="1979966" y="2642812"/>
                </a:cubicBezTo>
                <a:cubicBezTo>
                  <a:pt x="1979966" y="2642812"/>
                  <a:pt x="1983728" y="2644549"/>
                  <a:pt x="1984307" y="2643297"/>
                </a:cubicBezTo>
                <a:cubicBezTo>
                  <a:pt x="1984884" y="2642045"/>
                  <a:pt x="1981698" y="2639056"/>
                  <a:pt x="1978514" y="2636067"/>
                </a:cubicBezTo>
                <a:lnTo>
                  <a:pt x="1978377" y="2636018"/>
                </a:lnTo>
                <a:close/>
                <a:moveTo>
                  <a:pt x="6648843" y="2629619"/>
                </a:moveTo>
                <a:cubicBezTo>
                  <a:pt x="6648829" y="2631846"/>
                  <a:pt x="6644769" y="2632091"/>
                  <a:pt x="6644559" y="2633216"/>
                </a:cubicBezTo>
                <a:cubicBezTo>
                  <a:pt x="6644490" y="2633592"/>
                  <a:pt x="6644848" y="2634064"/>
                  <a:pt x="6645927" y="2634740"/>
                </a:cubicBezTo>
                <a:cubicBezTo>
                  <a:pt x="6646415" y="2633391"/>
                  <a:pt x="6652196" y="2632052"/>
                  <a:pt x="6648843" y="2629619"/>
                </a:cubicBezTo>
                <a:close/>
                <a:moveTo>
                  <a:pt x="6176615" y="2629179"/>
                </a:moveTo>
                <a:cubicBezTo>
                  <a:pt x="6173667" y="2634333"/>
                  <a:pt x="6171204" y="2641119"/>
                  <a:pt x="6169727" y="2645191"/>
                </a:cubicBezTo>
                <a:cubicBezTo>
                  <a:pt x="6169234" y="2646549"/>
                  <a:pt x="6169234" y="2646549"/>
                  <a:pt x="6170213" y="2646825"/>
                </a:cubicBezTo>
                <a:cubicBezTo>
                  <a:pt x="6171192" y="2647101"/>
                  <a:pt x="6171192" y="2647101"/>
                  <a:pt x="6171684" y="2645743"/>
                </a:cubicBezTo>
                <a:cubicBezTo>
                  <a:pt x="6173161" y="2641672"/>
                  <a:pt x="6175624" y="2634884"/>
                  <a:pt x="6179057" y="2631366"/>
                </a:cubicBezTo>
                <a:cubicBezTo>
                  <a:pt x="6179057" y="2631366"/>
                  <a:pt x="6179057" y="2631366"/>
                  <a:pt x="6179549" y="2630009"/>
                </a:cubicBezTo>
                <a:cubicBezTo>
                  <a:pt x="6179549" y="2630009"/>
                  <a:pt x="6178572" y="2629732"/>
                  <a:pt x="6178572" y="2629732"/>
                </a:cubicBezTo>
                <a:cubicBezTo>
                  <a:pt x="6177593" y="2629457"/>
                  <a:pt x="6177593" y="2629457"/>
                  <a:pt x="6176615" y="2629179"/>
                </a:cubicBezTo>
                <a:close/>
                <a:moveTo>
                  <a:pt x="6198433" y="2627687"/>
                </a:moveTo>
                <a:cubicBezTo>
                  <a:pt x="6195965" y="2625841"/>
                  <a:pt x="6192863" y="2628985"/>
                  <a:pt x="6192455" y="2631597"/>
                </a:cubicBezTo>
                <a:cubicBezTo>
                  <a:pt x="6192320" y="2632468"/>
                  <a:pt x="6192482" y="2633279"/>
                  <a:pt x="6193068" y="2633828"/>
                </a:cubicBezTo>
                <a:cubicBezTo>
                  <a:pt x="6193572" y="2632438"/>
                  <a:pt x="6196418" y="2633242"/>
                  <a:pt x="6196921" y="2631854"/>
                </a:cubicBezTo>
                <a:cubicBezTo>
                  <a:pt x="6195024" y="2631316"/>
                  <a:pt x="6196981" y="2628808"/>
                  <a:pt x="6198433" y="2627687"/>
                </a:cubicBezTo>
                <a:close/>
                <a:moveTo>
                  <a:pt x="6641351" y="2626423"/>
                </a:moveTo>
                <a:cubicBezTo>
                  <a:pt x="6639929" y="2630344"/>
                  <a:pt x="6636558" y="2630833"/>
                  <a:pt x="6636084" y="2632140"/>
                </a:cubicBezTo>
                <a:cubicBezTo>
                  <a:pt x="6638260" y="2633476"/>
                  <a:pt x="6639704" y="2633162"/>
                  <a:pt x="6640966" y="2632258"/>
                </a:cubicBezTo>
                <a:cubicBezTo>
                  <a:pt x="6642225" y="2631353"/>
                  <a:pt x="6643300" y="2629855"/>
                  <a:pt x="6644741" y="2628822"/>
                </a:cubicBezTo>
                <a:cubicBezTo>
                  <a:pt x="6642334" y="2629582"/>
                  <a:pt x="6641843" y="2628003"/>
                  <a:pt x="6641351" y="2626423"/>
                </a:cubicBezTo>
                <a:close/>
                <a:moveTo>
                  <a:pt x="6135650" y="2626257"/>
                </a:moveTo>
                <a:cubicBezTo>
                  <a:pt x="6134678" y="2625983"/>
                  <a:pt x="6133215" y="2627060"/>
                  <a:pt x="6132725" y="2628413"/>
                </a:cubicBezTo>
                <a:cubicBezTo>
                  <a:pt x="6132214" y="2635727"/>
                  <a:pt x="6128298" y="2643569"/>
                  <a:pt x="6124381" y="2651413"/>
                </a:cubicBezTo>
                <a:cubicBezTo>
                  <a:pt x="6124381" y="2651413"/>
                  <a:pt x="6124381" y="2651413"/>
                  <a:pt x="6123890" y="2652765"/>
                </a:cubicBezTo>
                <a:cubicBezTo>
                  <a:pt x="6121944" y="2652216"/>
                  <a:pt x="6122426" y="2653843"/>
                  <a:pt x="6121935" y="2655195"/>
                </a:cubicBezTo>
                <a:cubicBezTo>
                  <a:pt x="6121445" y="2656549"/>
                  <a:pt x="6121445" y="2656549"/>
                  <a:pt x="6121445" y="2656549"/>
                </a:cubicBezTo>
                <a:cubicBezTo>
                  <a:pt x="6117055" y="2659785"/>
                  <a:pt x="6115573" y="2666824"/>
                  <a:pt x="6113119" y="2673587"/>
                </a:cubicBezTo>
                <a:cubicBezTo>
                  <a:pt x="6113110" y="2676568"/>
                  <a:pt x="6112129" y="2679274"/>
                  <a:pt x="6111638" y="2680626"/>
                </a:cubicBezTo>
                <a:cubicBezTo>
                  <a:pt x="6111638" y="2680626"/>
                  <a:pt x="6111147" y="2681979"/>
                  <a:pt x="6111147" y="2681979"/>
                </a:cubicBezTo>
                <a:cubicBezTo>
                  <a:pt x="6110174" y="2681704"/>
                  <a:pt x="6110174" y="2681704"/>
                  <a:pt x="6110174" y="2681704"/>
                </a:cubicBezTo>
                <a:cubicBezTo>
                  <a:pt x="6105303" y="2683312"/>
                  <a:pt x="6109184" y="2687390"/>
                  <a:pt x="6106739" y="2691174"/>
                </a:cubicBezTo>
                <a:cubicBezTo>
                  <a:pt x="6105767" y="2690900"/>
                  <a:pt x="6105284" y="2689273"/>
                  <a:pt x="6103822" y="2690351"/>
                </a:cubicBezTo>
                <a:cubicBezTo>
                  <a:pt x="6107711" y="2691449"/>
                  <a:pt x="6100896" y="2692506"/>
                  <a:pt x="6101368" y="2697115"/>
                </a:cubicBezTo>
                <a:cubicBezTo>
                  <a:pt x="6101368" y="2697115"/>
                  <a:pt x="6100395" y="2696840"/>
                  <a:pt x="6100395" y="2696840"/>
                </a:cubicBezTo>
                <a:cubicBezTo>
                  <a:pt x="6099432" y="2693585"/>
                  <a:pt x="6101386" y="2691154"/>
                  <a:pt x="6102368" y="2688448"/>
                </a:cubicBezTo>
                <a:cubicBezTo>
                  <a:pt x="6103341" y="2688723"/>
                  <a:pt x="6103831" y="2687370"/>
                  <a:pt x="6103831" y="2687370"/>
                </a:cubicBezTo>
                <a:cubicBezTo>
                  <a:pt x="6104321" y="2686017"/>
                  <a:pt x="6104321" y="2686017"/>
                  <a:pt x="6103349" y="2685742"/>
                </a:cubicBezTo>
                <a:cubicBezTo>
                  <a:pt x="6103349" y="2685742"/>
                  <a:pt x="6102377" y="2685468"/>
                  <a:pt x="6102377" y="2685468"/>
                </a:cubicBezTo>
                <a:cubicBezTo>
                  <a:pt x="6101886" y="2686822"/>
                  <a:pt x="6101396" y="2688174"/>
                  <a:pt x="6100423" y="2687900"/>
                </a:cubicBezTo>
                <a:cubicBezTo>
                  <a:pt x="6099441" y="2690604"/>
                  <a:pt x="6096997" y="2694388"/>
                  <a:pt x="6097960" y="2697643"/>
                </a:cubicBezTo>
                <a:cubicBezTo>
                  <a:pt x="6098932" y="2697918"/>
                  <a:pt x="6098932" y="2697918"/>
                  <a:pt x="6098932" y="2697918"/>
                </a:cubicBezTo>
                <a:cubicBezTo>
                  <a:pt x="6099905" y="2698194"/>
                  <a:pt x="6099905" y="2698194"/>
                  <a:pt x="6100878" y="2698468"/>
                </a:cubicBezTo>
                <a:cubicBezTo>
                  <a:pt x="6100386" y="2699821"/>
                  <a:pt x="6099895" y="2701174"/>
                  <a:pt x="6099895" y="2701174"/>
                </a:cubicBezTo>
                <a:cubicBezTo>
                  <a:pt x="6098423" y="2705232"/>
                  <a:pt x="6097441" y="2707937"/>
                  <a:pt x="6095969" y="2711997"/>
                </a:cubicBezTo>
                <a:cubicBezTo>
                  <a:pt x="6095478" y="2713349"/>
                  <a:pt x="6095478" y="2713349"/>
                  <a:pt x="6095478" y="2713349"/>
                </a:cubicBezTo>
                <a:cubicBezTo>
                  <a:pt x="6094987" y="2714702"/>
                  <a:pt x="6095959" y="2714977"/>
                  <a:pt x="6095469" y="2716330"/>
                </a:cubicBezTo>
                <a:cubicBezTo>
                  <a:pt x="6094497" y="2716055"/>
                  <a:pt x="6094497" y="2716055"/>
                  <a:pt x="6094497" y="2716055"/>
                </a:cubicBezTo>
                <a:cubicBezTo>
                  <a:pt x="6085709" y="2725506"/>
                  <a:pt x="6085180" y="2738780"/>
                  <a:pt x="6077356" y="2751484"/>
                </a:cubicBezTo>
                <a:cubicBezTo>
                  <a:pt x="6074429" y="2753640"/>
                  <a:pt x="6073448" y="2756346"/>
                  <a:pt x="6072465" y="2759052"/>
                </a:cubicBezTo>
                <a:cubicBezTo>
                  <a:pt x="6072465" y="2759052"/>
                  <a:pt x="6071975" y="2760405"/>
                  <a:pt x="6071975" y="2760405"/>
                </a:cubicBezTo>
                <a:cubicBezTo>
                  <a:pt x="6066113" y="2767699"/>
                  <a:pt x="6064141" y="2776090"/>
                  <a:pt x="6061196" y="2784207"/>
                </a:cubicBezTo>
                <a:cubicBezTo>
                  <a:pt x="6059724" y="2788266"/>
                  <a:pt x="6058252" y="2792324"/>
                  <a:pt x="6056779" y="2796383"/>
                </a:cubicBezTo>
                <a:cubicBezTo>
                  <a:pt x="6055806" y="2796108"/>
                  <a:pt x="6055806" y="2796108"/>
                  <a:pt x="6055806" y="2796108"/>
                </a:cubicBezTo>
                <a:cubicBezTo>
                  <a:pt x="6049453" y="2804755"/>
                  <a:pt x="6047963" y="2814774"/>
                  <a:pt x="6044055" y="2819636"/>
                </a:cubicBezTo>
                <a:cubicBezTo>
                  <a:pt x="6045026" y="2819911"/>
                  <a:pt x="6045036" y="2816930"/>
                  <a:pt x="6046982" y="2817480"/>
                </a:cubicBezTo>
                <a:cubicBezTo>
                  <a:pt x="6040136" y="2827479"/>
                  <a:pt x="6038674" y="2828557"/>
                  <a:pt x="6032302" y="2843164"/>
                </a:cubicBezTo>
                <a:cubicBezTo>
                  <a:pt x="6033276" y="2843438"/>
                  <a:pt x="6033276" y="2843438"/>
                  <a:pt x="6033276" y="2843438"/>
                </a:cubicBezTo>
                <a:cubicBezTo>
                  <a:pt x="6032299" y="2844655"/>
                  <a:pt x="6031444" y="2845532"/>
                  <a:pt x="6030832" y="2846477"/>
                </a:cubicBezTo>
                <a:cubicBezTo>
                  <a:pt x="6030221" y="2847424"/>
                  <a:pt x="6029854" y="2848439"/>
                  <a:pt x="6029848" y="2849928"/>
                </a:cubicBezTo>
                <a:cubicBezTo>
                  <a:pt x="6029358" y="2851281"/>
                  <a:pt x="6031302" y="2851831"/>
                  <a:pt x="6032276" y="2852105"/>
                </a:cubicBezTo>
                <a:cubicBezTo>
                  <a:pt x="6033739" y="2851027"/>
                  <a:pt x="6033739" y="2851027"/>
                  <a:pt x="6034229" y="2849674"/>
                </a:cubicBezTo>
                <a:cubicBezTo>
                  <a:pt x="6033748" y="2848047"/>
                  <a:pt x="6035212" y="2846969"/>
                  <a:pt x="6035212" y="2846969"/>
                </a:cubicBezTo>
                <a:cubicBezTo>
                  <a:pt x="6040081" y="2845362"/>
                  <a:pt x="6046425" y="2839695"/>
                  <a:pt x="6043026" y="2837244"/>
                </a:cubicBezTo>
                <a:cubicBezTo>
                  <a:pt x="6048861" y="2838891"/>
                  <a:pt x="6051815" y="2827794"/>
                  <a:pt x="6055214" y="2830246"/>
                </a:cubicBezTo>
                <a:cubicBezTo>
                  <a:pt x="6048435" y="2819382"/>
                  <a:pt x="6059658" y="2809129"/>
                  <a:pt x="6060668" y="2797481"/>
                </a:cubicBezTo>
                <a:cubicBezTo>
                  <a:pt x="6062141" y="2793423"/>
                  <a:pt x="6063613" y="2789364"/>
                  <a:pt x="6065085" y="2785306"/>
                </a:cubicBezTo>
                <a:cubicBezTo>
                  <a:pt x="6067058" y="2776914"/>
                  <a:pt x="6070003" y="2768797"/>
                  <a:pt x="6075373" y="2762857"/>
                </a:cubicBezTo>
                <a:cubicBezTo>
                  <a:pt x="6075373" y="2762857"/>
                  <a:pt x="6076347" y="2763131"/>
                  <a:pt x="6077318" y="2763407"/>
                </a:cubicBezTo>
                <a:cubicBezTo>
                  <a:pt x="6077318" y="2763407"/>
                  <a:pt x="6078291" y="2763680"/>
                  <a:pt x="6078291" y="2763680"/>
                </a:cubicBezTo>
                <a:cubicBezTo>
                  <a:pt x="6078291" y="2763680"/>
                  <a:pt x="6079263" y="2763955"/>
                  <a:pt x="6079263" y="2763955"/>
                </a:cubicBezTo>
                <a:cubicBezTo>
                  <a:pt x="6079754" y="2762602"/>
                  <a:pt x="6079754" y="2762602"/>
                  <a:pt x="6078783" y="2762327"/>
                </a:cubicBezTo>
                <a:cubicBezTo>
                  <a:pt x="6078783" y="2762327"/>
                  <a:pt x="6077809" y="2762053"/>
                  <a:pt x="6077809" y="2762053"/>
                </a:cubicBezTo>
                <a:cubicBezTo>
                  <a:pt x="6076837" y="2761778"/>
                  <a:pt x="6075864" y="2761503"/>
                  <a:pt x="6075864" y="2761503"/>
                </a:cubicBezTo>
                <a:cubicBezTo>
                  <a:pt x="6075864" y="2761503"/>
                  <a:pt x="6075383" y="2759875"/>
                  <a:pt x="6075383" y="2759875"/>
                </a:cubicBezTo>
                <a:cubicBezTo>
                  <a:pt x="6075873" y="2758522"/>
                  <a:pt x="6076374" y="2754190"/>
                  <a:pt x="6080273" y="2752308"/>
                </a:cubicBezTo>
                <a:cubicBezTo>
                  <a:pt x="6081246" y="2752583"/>
                  <a:pt x="6081246" y="2752583"/>
                  <a:pt x="6081246" y="2752583"/>
                </a:cubicBezTo>
                <a:cubicBezTo>
                  <a:pt x="6083190" y="2753132"/>
                  <a:pt x="6085134" y="2753681"/>
                  <a:pt x="6086597" y="2752602"/>
                </a:cubicBezTo>
                <a:cubicBezTo>
                  <a:pt x="6088087" y="2742584"/>
                  <a:pt x="6091515" y="2736094"/>
                  <a:pt x="6096386" y="2734488"/>
                </a:cubicBezTo>
                <a:cubicBezTo>
                  <a:pt x="6094941" y="2729604"/>
                  <a:pt x="6100804" y="2722310"/>
                  <a:pt x="6098877" y="2715801"/>
                </a:cubicBezTo>
                <a:cubicBezTo>
                  <a:pt x="6098877" y="2715801"/>
                  <a:pt x="6099368" y="2714448"/>
                  <a:pt x="6098395" y="2714173"/>
                </a:cubicBezTo>
                <a:cubicBezTo>
                  <a:pt x="6100340" y="2714722"/>
                  <a:pt x="6100830" y="2713369"/>
                  <a:pt x="6101803" y="2713643"/>
                </a:cubicBezTo>
                <a:cubicBezTo>
                  <a:pt x="6101322" y="2712018"/>
                  <a:pt x="6101322" y="2712018"/>
                  <a:pt x="6101322" y="2712018"/>
                </a:cubicBezTo>
                <a:cubicBezTo>
                  <a:pt x="6100350" y="2711742"/>
                  <a:pt x="6100350" y="2711742"/>
                  <a:pt x="6098887" y="2712821"/>
                </a:cubicBezTo>
                <a:cubicBezTo>
                  <a:pt x="6100358" y="2708761"/>
                  <a:pt x="6101341" y="2706056"/>
                  <a:pt x="6102813" y="2701997"/>
                </a:cubicBezTo>
                <a:cubicBezTo>
                  <a:pt x="6102813" y="2701997"/>
                  <a:pt x="6103304" y="2700644"/>
                  <a:pt x="6103794" y="2699292"/>
                </a:cubicBezTo>
                <a:cubicBezTo>
                  <a:pt x="6104767" y="2699567"/>
                  <a:pt x="6106230" y="2698488"/>
                  <a:pt x="6106720" y="2697135"/>
                </a:cubicBezTo>
                <a:cubicBezTo>
                  <a:pt x="6115473" y="2699606"/>
                  <a:pt x="6113555" y="2690115"/>
                  <a:pt x="6115528" y="2681724"/>
                </a:cubicBezTo>
                <a:cubicBezTo>
                  <a:pt x="6114555" y="2681450"/>
                  <a:pt x="6114555" y="2681450"/>
                  <a:pt x="6114555" y="2681450"/>
                </a:cubicBezTo>
                <a:cubicBezTo>
                  <a:pt x="6115045" y="2680097"/>
                  <a:pt x="6116026" y="2677392"/>
                  <a:pt x="6117009" y="2674687"/>
                </a:cubicBezTo>
                <a:cubicBezTo>
                  <a:pt x="6118000" y="2668999"/>
                  <a:pt x="6120453" y="2662235"/>
                  <a:pt x="6123872" y="2658726"/>
                </a:cubicBezTo>
                <a:cubicBezTo>
                  <a:pt x="6125325" y="2660628"/>
                  <a:pt x="6122880" y="2664413"/>
                  <a:pt x="6126288" y="2663883"/>
                </a:cubicBezTo>
                <a:cubicBezTo>
                  <a:pt x="6129224" y="2658746"/>
                  <a:pt x="6130687" y="2657668"/>
                  <a:pt x="6129242" y="2652785"/>
                </a:cubicBezTo>
                <a:cubicBezTo>
                  <a:pt x="6131687" y="2649001"/>
                  <a:pt x="6133650" y="2643590"/>
                  <a:pt x="6135123" y="2639531"/>
                </a:cubicBezTo>
                <a:cubicBezTo>
                  <a:pt x="6136595" y="2635473"/>
                  <a:pt x="6137577" y="2632766"/>
                  <a:pt x="6138077" y="2628434"/>
                </a:cubicBezTo>
                <a:cubicBezTo>
                  <a:pt x="6137595" y="2626806"/>
                  <a:pt x="6136623" y="2626531"/>
                  <a:pt x="6135650" y="2626257"/>
                </a:cubicBezTo>
                <a:close/>
                <a:moveTo>
                  <a:pt x="6611300" y="2623880"/>
                </a:moveTo>
                <a:cubicBezTo>
                  <a:pt x="6610292" y="2623596"/>
                  <a:pt x="6608276" y="2623026"/>
                  <a:pt x="6607793" y="2624356"/>
                </a:cubicBezTo>
                <a:cubicBezTo>
                  <a:pt x="6607048" y="2624879"/>
                  <a:pt x="6606183" y="2625733"/>
                  <a:pt x="6605508" y="2626827"/>
                </a:cubicBezTo>
                <a:cubicBezTo>
                  <a:pt x="6604833" y="2627921"/>
                  <a:pt x="6604351" y="2629251"/>
                  <a:pt x="6604373" y="2630724"/>
                </a:cubicBezTo>
                <a:cubicBezTo>
                  <a:pt x="6603890" y="2632054"/>
                  <a:pt x="6604897" y="2632339"/>
                  <a:pt x="6605906" y="2632624"/>
                </a:cubicBezTo>
                <a:cubicBezTo>
                  <a:pt x="6607921" y="2633191"/>
                  <a:pt x="6608929" y="2633477"/>
                  <a:pt x="6608404" y="2631862"/>
                </a:cubicBezTo>
                <a:cubicBezTo>
                  <a:pt x="6609370" y="2629201"/>
                  <a:pt x="6610859" y="2628156"/>
                  <a:pt x="6610859" y="2628156"/>
                </a:cubicBezTo>
                <a:cubicBezTo>
                  <a:pt x="6611342" y="2626825"/>
                  <a:pt x="6611342" y="2626825"/>
                  <a:pt x="6611342" y="2626825"/>
                </a:cubicBezTo>
                <a:cubicBezTo>
                  <a:pt x="6611825" y="2625496"/>
                  <a:pt x="6611825" y="2625496"/>
                  <a:pt x="6611300" y="2623880"/>
                </a:cubicBezTo>
                <a:close/>
                <a:moveTo>
                  <a:pt x="8142848" y="2623800"/>
                </a:moveTo>
                <a:lnTo>
                  <a:pt x="8150497" y="2627532"/>
                </a:lnTo>
                <a:cubicBezTo>
                  <a:pt x="8145969" y="2628976"/>
                  <a:pt x="8145948" y="2630425"/>
                  <a:pt x="8141420" y="2631869"/>
                </a:cubicBezTo>
                <a:cubicBezTo>
                  <a:pt x="8141442" y="2630419"/>
                  <a:pt x="8127968" y="2627498"/>
                  <a:pt x="8141508" y="2626067"/>
                </a:cubicBezTo>
                <a:cubicBezTo>
                  <a:pt x="8141487" y="2627518"/>
                  <a:pt x="8141464" y="2628969"/>
                  <a:pt x="8141464" y="2628969"/>
                </a:cubicBezTo>
                <a:cubicBezTo>
                  <a:pt x="8145992" y="2627525"/>
                  <a:pt x="8143760" y="2626072"/>
                  <a:pt x="8142092" y="2624619"/>
                </a:cubicBezTo>
                <a:close/>
                <a:moveTo>
                  <a:pt x="6383566" y="2623326"/>
                </a:moveTo>
                <a:cubicBezTo>
                  <a:pt x="6382608" y="2623055"/>
                  <a:pt x="6381650" y="2622784"/>
                  <a:pt x="6381161" y="2624133"/>
                </a:cubicBezTo>
                <a:cubicBezTo>
                  <a:pt x="6379714" y="2625209"/>
                  <a:pt x="6376821" y="2627364"/>
                  <a:pt x="6374885" y="2629789"/>
                </a:cubicBezTo>
                <a:cubicBezTo>
                  <a:pt x="6370565" y="2630055"/>
                  <a:pt x="6368120" y="2636795"/>
                  <a:pt x="6365736" y="2634635"/>
                </a:cubicBezTo>
                <a:cubicBezTo>
                  <a:pt x="6365247" y="2635983"/>
                  <a:pt x="6369038" y="2642997"/>
                  <a:pt x="6364209" y="2647577"/>
                </a:cubicBezTo>
                <a:cubicBezTo>
                  <a:pt x="6368040" y="2648659"/>
                  <a:pt x="6370464" y="2644886"/>
                  <a:pt x="6373828" y="2644350"/>
                </a:cubicBezTo>
                <a:cubicBezTo>
                  <a:pt x="6374336" y="2640036"/>
                  <a:pt x="6379655" y="2634107"/>
                  <a:pt x="6377739" y="2633568"/>
                </a:cubicBezTo>
                <a:cubicBezTo>
                  <a:pt x="6377248" y="2634915"/>
                  <a:pt x="6376781" y="2633296"/>
                  <a:pt x="6377270" y="2631949"/>
                </a:cubicBezTo>
                <a:cubicBezTo>
                  <a:pt x="6376312" y="2631678"/>
                  <a:pt x="6376312" y="2631678"/>
                  <a:pt x="6376312" y="2631678"/>
                </a:cubicBezTo>
                <a:cubicBezTo>
                  <a:pt x="6379206" y="2629523"/>
                  <a:pt x="6381141" y="2627098"/>
                  <a:pt x="6382588" y="2626021"/>
                </a:cubicBezTo>
                <a:cubicBezTo>
                  <a:pt x="6383077" y="2624673"/>
                  <a:pt x="6383077" y="2624673"/>
                  <a:pt x="6383077" y="2624673"/>
                </a:cubicBezTo>
                <a:cubicBezTo>
                  <a:pt x="6383077" y="2624673"/>
                  <a:pt x="6383077" y="2624673"/>
                  <a:pt x="6383566" y="2623326"/>
                </a:cubicBezTo>
                <a:close/>
                <a:moveTo>
                  <a:pt x="8141551" y="2623167"/>
                </a:moveTo>
                <a:lnTo>
                  <a:pt x="8143429" y="2623170"/>
                </a:lnTo>
                <a:lnTo>
                  <a:pt x="8142848" y="2623800"/>
                </a:lnTo>
                <a:close/>
                <a:moveTo>
                  <a:pt x="6423709" y="2622774"/>
                </a:moveTo>
                <a:cubicBezTo>
                  <a:pt x="6422236" y="2623845"/>
                  <a:pt x="6420273" y="2626262"/>
                  <a:pt x="6419293" y="2628214"/>
                </a:cubicBezTo>
                <a:cubicBezTo>
                  <a:pt x="6418313" y="2630166"/>
                  <a:pt x="6418317" y="2631654"/>
                  <a:pt x="6420777" y="2630862"/>
                </a:cubicBezTo>
                <a:cubicBezTo>
                  <a:pt x="6416339" y="2628124"/>
                  <a:pt x="6430614" y="2627696"/>
                  <a:pt x="6426177" y="2624958"/>
                </a:cubicBezTo>
                <a:cubicBezTo>
                  <a:pt x="6420280" y="2629235"/>
                  <a:pt x="6426177" y="2624958"/>
                  <a:pt x="6423709" y="2622774"/>
                </a:cubicBezTo>
                <a:close/>
                <a:moveTo>
                  <a:pt x="6376489" y="2621289"/>
                </a:moveTo>
                <a:lnTo>
                  <a:pt x="6375733" y="2622542"/>
                </a:lnTo>
                <a:lnTo>
                  <a:pt x="6374940" y="2623860"/>
                </a:lnTo>
                <a:cubicBezTo>
                  <a:pt x="6373582" y="2626112"/>
                  <a:pt x="6373244" y="2626674"/>
                  <a:pt x="6373414" y="2626393"/>
                </a:cubicBezTo>
                <a:lnTo>
                  <a:pt x="6375733" y="2622542"/>
                </a:lnTo>
                <a:lnTo>
                  <a:pt x="6375893" y="2622277"/>
                </a:lnTo>
                <a:cubicBezTo>
                  <a:pt x="6376306" y="2621592"/>
                  <a:pt x="6376575" y="2621144"/>
                  <a:pt x="6376489" y="2621289"/>
                </a:cubicBezTo>
                <a:close/>
                <a:moveTo>
                  <a:pt x="5445633" y="2620992"/>
                </a:moveTo>
                <a:cubicBezTo>
                  <a:pt x="5444412" y="2625062"/>
                  <a:pt x="5450496" y="2639683"/>
                  <a:pt x="5441967" y="2633200"/>
                </a:cubicBezTo>
                <a:close/>
                <a:moveTo>
                  <a:pt x="5597363" y="2620856"/>
                </a:moveTo>
                <a:cubicBezTo>
                  <a:pt x="5596870" y="2624321"/>
                  <a:pt x="5606668" y="2628878"/>
                  <a:pt x="5607159" y="2625415"/>
                </a:cubicBezTo>
                <a:cubicBezTo>
                  <a:pt x="5607159" y="2625415"/>
                  <a:pt x="5607159" y="2625415"/>
                  <a:pt x="5607650" y="2621951"/>
                </a:cubicBezTo>
                <a:cubicBezTo>
                  <a:pt x="5597363" y="2620856"/>
                  <a:pt x="5597363" y="2620856"/>
                  <a:pt x="5597363" y="2620856"/>
                </a:cubicBezTo>
                <a:close/>
                <a:moveTo>
                  <a:pt x="5374228" y="2619390"/>
                </a:moveTo>
                <a:lnTo>
                  <a:pt x="5378573" y="2635004"/>
                </a:lnTo>
                <a:cubicBezTo>
                  <a:pt x="5378573" y="2635004"/>
                  <a:pt x="5377351" y="2639074"/>
                  <a:pt x="5377351" y="2639074"/>
                </a:cubicBezTo>
                <a:cubicBezTo>
                  <a:pt x="5376129" y="2643144"/>
                  <a:pt x="5376129" y="2643144"/>
                  <a:pt x="5376129" y="2643144"/>
                </a:cubicBezTo>
                <a:cubicBezTo>
                  <a:pt x="5367601" y="2636662"/>
                  <a:pt x="5367601" y="2636662"/>
                  <a:pt x="5367601" y="2636662"/>
                </a:cubicBezTo>
                <a:cubicBezTo>
                  <a:pt x="5364857" y="2637077"/>
                  <a:pt x="5363257" y="2635862"/>
                  <a:pt x="5362420" y="2633741"/>
                </a:cubicBezTo>
                <a:lnTo>
                  <a:pt x="5362332" y="2632519"/>
                </a:lnTo>
                <a:lnTo>
                  <a:pt x="5368157" y="2631727"/>
                </a:lnTo>
                <a:lnTo>
                  <a:pt x="5368823" y="2632593"/>
                </a:lnTo>
                <a:cubicBezTo>
                  <a:pt x="5368823" y="2632593"/>
                  <a:pt x="5368823" y="2632593"/>
                  <a:pt x="5368975" y="2632083"/>
                </a:cubicBezTo>
                <a:lnTo>
                  <a:pt x="5369577" y="2630079"/>
                </a:lnTo>
                <a:lnTo>
                  <a:pt x="5374181" y="2623834"/>
                </a:lnTo>
                <a:lnTo>
                  <a:pt x="5371564" y="2623461"/>
                </a:lnTo>
                <a:lnTo>
                  <a:pt x="5372760" y="2619476"/>
                </a:lnTo>
                <a:close/>
                <a:moveTo>
                  <a:pt x="5389877" y="2618489"/>
                </a:moveTo>
                <a:lnTo>
                  <a:pt x="5389650" y="2625365"/>
                </a:lnTo>
                <a:lnTo>
                  <a:pt x="5386992" y="2626292"/>
                </a:lnTo>
                <a:cubicBezTo>
                  <a:pt x="5386602" y="2626745"/>
                  <a:pt x="5387198" y="2627138"/>
                  <a:pt x="5388452" y="2627492"/>
                </a:cubicBezTo>
                <a:lnTo>
                  <a:pt x="5389574" y="2627650"/>
                </a:lnTo>
                <a:lnTo>
                  <a:pt x="5389569" y="2627820"/>
                </a:lnTo>
                <a:cubicBezTo>
                  <a:pt x="5389318" y="2631925"/>
                  <a:pt x="5388935" y="2635382"/>
                  <a:pt x="5388325" y="2637417"/>
                </a:cubicBezTo>
                <a:cubicBezTo>
                  <a:pt x="5389546" y="2633347"/>
                  <a:pt x="5381015" y="2626866"/>
                  <a:pt x="5379793" y="2630935"/>
                </a:cubicBezTo>
                <a:lnTo>
                  <a:pt x="5382237" y="2622796"/>
                </a:lnTo>
                <a:lnTo>
                  <a:pt x="5383418" y="2618861"/>
                </a:lnTo>
                <a:close/>
                <a:moveTo>
                  <a:pt x="5538555" y="2618283"/>
                </a:moveTo>
                <a:cubicBezTo>
                  <a:pt x="5538111" y="2621416"/>
                  <a:pt x="5538111" y="2621416"/>
                  <a:pt x="5538111" y="2621416"/>
                </a:cubicBezTo>
                <a:cubicBezTo>
                  <a:pt x="5538111" y="2621416"/>
                  <a:pt x="5547908" y="2622458"/>
                  <a:pt x="5547908" y="2622458"/>
                </a:cubicBezTo>
                <a:cubicBezTo>
                  <a:pt x="5547908" y="2622458"/>
                  <a:pt x="5547908" y="2622458"/>
                  <a:pt x="5538555" y="2618283"/>
                </a:cubicBezTo>
                <a:close/>
                <a:moveTo>
                  <a:pt x="6369539" y="2618128"/>
                </a:moveTo>
                <a:cubicBezTo>
                  <a:pt x="6368574" y="2619322"/>
                  <a:pt x="6367609" y="2620516"/>
                  <a:pt x="6367005" y="2621813"/>
                </a:cubicBezTo>
                <a:cubicBezTo>
                  <a:pt x="6366403" y="2623109"/>
                  <a:pt x="6366160" y="2624509"/>
                  <a:pt x="6366643" y="2626111"/>
                </a:cubicBezTo>
                <a:cubicBezTo>
                  <a:pt x="6367609" y="2623450"/>
                  <a:pt x="6373403" y="2622153"/>
                  <a:pt x="6370506" y="2621335"/>
                </a:cubicBezTo>
                <a:cubicBezTo>
                  <a:pt x="6365195" y="2624235"/>
                  <a:pt x="6372918" y="2617617"/>
                  <a:pt x="6369539" y="2618128"/>
                </a:cubicBezTo>
                <a:close/>
                <a:moveTo>
                  <a:pt x="6313456" y="2618013"/>
                </a:moveTo>
                <a:cubicBezTo>
                  <a:pt x="6313532" y="2617849"/>
                  <a:pt x="6313314" y="2617974"/>
                  <a:pt x="6313002" y="2618257"/>
                </a:cubicBezTo>
                <a:lnTo>
                  <a:pt x="6312663" y="2618904"/>
                </a:lnTo>
                <a:lnTo>
                  <a:pt x="6312137" y="2619498"/>
                </a:lnTo>
                <a:cubicBezTo>
                  <a:pt x="6310364" y="2618254"/>
                  <a:pt x="6309500" y="2619868"/>
                  <a:pt x="6309451" y="2621153"/>
                </a:cubicBezTo>
                <a:cubicBezTo>
                  <a:pt x="6309427" y="2621798"/>
                  <a:pt x="6309605" y="2622358"/>
                  <a:pt x="6309975" y="2622440"/>
                </a:cubicBezTo>
                <a:cubicBezTo>
                  <a:pt x="6310344" y="2622521"/>
                  <a:pt x="6310905" y="2622122"/>
                  <a:pt x="6311648" y="2620845"/>
                </a:cubicBezTo>
                <a:lnTo>
                  <a:pt x="6312663" y="2618904"/>
                </a:lnTo>
                <a:close/>
                <a:moveTo>
                  <a:pt x="1927808" y="2617969"/>
                </a:moveTo>
                <a:lnTo>
                  <a:pt x="1927196" y="2619548"/>
                </a:lnTo>
                <a:lnTo>
                  <a:pt x="1925680" y="2618245"/>
                </a:lnTo>
                <a:close/>
                <a:moveTo>
                  <a:pt x="6405977" y="2617767"/>
                </a:moveTo>
                <a:cubicBezTo>
                  <a:pt x="6405977" y="2617767"/>
                  <a:pt x="6405977" y="2617767"/>
                  <a:pt x="6405502" y="2619075"/>
                </a:cubicBezTo>
                <a:cubicBezTo>
                  <a:pt x="6406569" y="2619375"/>
                  <a:pt x="6406096" y="2620683"/>
                  <a:pt x="6407164" y="2620985"/>
                </a:cubicBezTo>
                <a:cubicBezTo>
                  <a:pt x="6406689" y="2622291"/>
                  <a:pt x="6406689" y="2622291"/>
                  <a:pt x="6407757" y="2622593"/>
                </a:cubicBezTo>
                <a:cubicBezTo>
                  <a:pt x="6407757" y="2622593"/>
                  <a:pt x="6407757" y="2622593"/>
                  <a:pt x="6408231" y="2621285"/>
                </a:cubicBezTo>
                <a:cubicBezTo>
                  <a:pt x="6408705" y="2619978"/>
                  <a:pt x="6407638" y="2619676"/>
                  <a:pt x="6408112" y="2618370"/>
                </a:cubicBezTo>
                <a:cubicBezTo>
                  <a:pt x="6407044" y="2618069"/>
                  <a:pt x="6407044" y="2618069"/>
                  <a:pt x="6405977" y="2617767"/>
                </a:cubicBezTo>
                <a:close/>
                <a:moveTo>
                  <a:pt x="7455133" y="2617542"/>
                </a:moveTo>
                <a:cubicBezTo>
                  <a:pt x="7454084" y="2622030"/>
                  <a:pt x="7454084" y="2622030"/>
                  <a:pt x="7454084" y="2622030"/>
                </a:cubicBezTo>
                <a:cubicBezTo>
                  <a:pt x="7453821" y="2623151"/>
                  <a:pt x="7454414" y="2623552"/>
                  <a:pt x="7455286" y="2623492"/>
                </a:cubicBezTo>
                <a:cubicBezTo>
                  <a:pt x="7456157" y="2623432"/>
                  <a:pt x="7457308" y="2622910"/>
                  <a:pt x="7458164" y="2622189"/>
                </a:cubicBezTo>
                <a:cubicBezTo>
                  <a:pt x="7459872" y="2620747"/>
                  <a:pt x="7460397" y="2618502"/>
                  <a:pt x="7455133" y="2617542"/>
                </a:cubicBezTo>
                <a:close/>
                <a:moveTo>
                  <a:pt x="6562261" y="2617056"/>
                </a:moveTo>
                <a:cubicBezTo>
                  <a:pt x="6560274" y="2619582"/>
                  <a:pt x="6556349" y="2621561"/>
                  <a:pt x="6552928" y="2622139"/>
                </a:cubicBezTo>
                <a:cubicBezTo>
                  <a:pt x="6552928" y="2622139"/>
                  <a:pt x="6552560" y="2622421"/>
                  <a:pt x="6552311" y="2622736"/>
                </a:cubicBezTo>
                <a:cubicBezTo>
                  <a:pt x="6552063" y="2623052"/>
                  <a:pt x="6551934" y="2623402"/>
                  <a:pt x="6552420" y="2623539"/>
                </a:cubicBezTo>
                <a:cubicBezTo>
                  <a:pt x="6551913" y="2624940"/>
                  <a:pt x="6552884" y="2625213"/>
                  <a:pt x="6553853" y="2625487"/>
                </a:cubicBezTo>
                <a:cubicBezTo>
                  <a:pt x="6557272" y="2624909"/>
                  <a:pt x="6561199" y="2622931"/>
                  <a:pt x="6564663" y="2619277"/>
                </a:cubicBezTo>
                <a:cubicBezTo>
                  <a:pt x="6565172" y="2617878"/>
                  <a:pt x="6565172" y="2617878"/>
                  <a:pt x="6564200" y="2617603"/>
                </a:cubicBezTo>
                <a:cubicBezTo>
                  <a:pt x="6563231" y="2617329"/>
                  <a:pt x="6562261" y="2617056"/>
                  <a:pt x="6562261" y="2617056"/>
                </a:cubicBezTo>
                <a:close/>
                <a:moveTo>
                  <a:pt x="6503319" y="2616887"/>
                </a:moveTo>
                <a:cubicBezTo>
                  <a:pt x="6502376" y="2617011"/>
                  <a:pt x="6500376" y="2617440"/>
                  <a:pt x="6499575" y="2617945"/>
                </a:cubicBezTo>
                <a:cubicBezTo>
                  <a:pt x="6499040" y="2618281"/>
                  <a:pt x="6499037" y="2618651"/>
                  <a:pt x="6500235" y="2618990"/>
                </a:cubicBezTo>
                <a:cubicBezTo>
                  <a:pt x="6500235" y="2618990"/>
                  <a:pt x="6500725" y="2617643"/>
                  <a:pt x="6500725" y="2617643"/>
                </a:cubicBezTo>
                <a:cubicBezTo>
                  <a:pt x="6504148" y="2616938"/>
                  <a:pt x="6504261" y="2616761"/>
                  <a:pt x="6503319" y="2616887"/>
                </a:cubicBezTo>
                <a:close/>
                <a:moveTo>
                  <a:pt x="5578633" y="2616184"/>
                </a:moveTo>
                <a:lnTo>
                  <a:pt x="5581332" y="2616854"/>
                </a:lnTo>
                <a:lnTo>
                  <a:pt x="5578777" y="2616926"/>
                </a:lnTo>
                <a:lnTo>
                  <a:pt x="5578352" y="2616822"/>
                </a:lnTo>
                <a:close/>
                <a:moveTo>
                  <a:pt x="6536652" y="2615767"/>
                </a:moveTo>
                <a:cubicBezTo>
                  <a:pt x="6534266" y="2616578"/>
                  <a:pt x="6533777" y="2617927"/>
                  <a:pt x="6533288" y="2619274"/>
                </a:cubicBezTo>
                <a:cubicBezTo>
                  <a:pt x="6532340" y="2619006"/>
                  <a:pt x="6532340" y="2619006"/>
                  <a:pt x="6531391" y="2618739"/>
                </a:cubicBezTo>
                <a:cubicBezTo>
                  <a:pt x="6530442" y="2618471"/>
                  <a:pt x="6530442" y="2618471"/>
                  <a:pt x="6529953" y="2619818"/>
                </a:cubicBezTo>
                <a:cubicBezTo>
                  <a:pt x="6529953" y="2619818"/>
                  <a:pt x="6529953" y="2619818"/>
                  <a:pt x="6530903" y="2620086"/>
                </a:cubicBezTo>
                <a:cubicBezTo>
                  <a:pt x="6532799" y="2620622"/>
                  <a:pt x="6533748" y="2620890"/>
                  <a:pt x="6534696" y="2621158"/>
                </a:cubicBezTo>
                <a:cubicBezTo>
                  <a:pt x="6535185" y="2619810"/>
                  <a:pt x="6535185" y="2619810"/>
                  <a:pt x="6535185" y="2619810"/>
                </a:cubicBezTo>
                <a:cubicBezTo>
                  <a:pt x="6535673" y="2618462"/>
                  <a:pt x="6535673" y="2618462"/>
                  <a:pt x="6537113" y="2617383"/>
                </a:cubicBezTo>
                <a:cubicBezTo>
                  <a:pt x="6537113" y="2617383"/>
                  <a:pt x="6537113" y="2617383"/>
                  <a:pt x="6537601" y="2616035"/>
                </a:cubicBezTo>
                <a:cubicBezTo>
                  <a:pt x="6537601" y="2616035"/>
                  <a:pt x="6536652" y="2615767"/>
                  <a:pt x="6536652" y="2615767"/>
                </a:cubicBezTo>
                <a:close/>
                <a:moveTo>
                  <a:pt x="6476734" y="2615595"/>
                </a:moveTo>
                <a:cubicBezTo>
                  <a:pt x="6476260" y="2616903"/>
                  <a:pt x="6475786" y="2618209"/>
                  <a:pt x="6473794" y="2617648"/>
                </a:cubicBezTo>
                <a:cubicBezTo>
                  <a:pt x="6473794" y="2617648"/>
                  <a:pt x="6473544" y="2617577"/>
                  <a:pt x="6473361" y="2617705"/>
                </a:cubicBezTo>
                <a:cubicBezTo>
                  <a:pt x="6473176" y="2617833"/>
                  <a:pt x="6473058" y="2618160"/>
                  <a:pt x="6473319" y="2618953"/>
                </a:cubicBezTo>
                <a:cubicBezTo>
                  <a:pt x="6473319" y="2618953"/>
                  <a:pt x="6473319" y="2618953"/>
                  <a:pt x="6474315" y="2619236"/>
                </a:cubicBezTo>
                <a:cubicBezTo>
                  <a:pt x="6476308" y="2619797"/>
                  <a:pt x="6478250" y="2617465"/>
                  <a:pt x="6478726" y="2616157"/>
                </a:cubicBezTo>
                <a:cubicBezTo>
                  <a:pt x="6477729" y="2615877"/>
                  <a:pt x="6477729" y="2615877"/>
                  <a:pt x="6477729" y="2615877"/>
                </a:cubicBezTo>
                <a:cubicBezTo>
                  <a:pt x="6476734" y="2615595"/>
                  <a:pt x="6476734" y="2615595"/>
                  <a:pt x="6476734" y="2615595"/>
                </a:cubicBezTo>
                <a:close/>
                <a:moveTo>
                  <a:pt x="5674928" y="2613872"/>
                </a:moveTo>
                <a:cubicBezTo>
                  <a:pt x="5684764" y="2618142"/>
                  <a:pt x="5683865" y="2624493"/>
                  <a:pt x="5683414" y="2627667"/>
                </a:cubicBezTo>
                <a:cubicBezTo>
                  <a:pt x="5683414" y="2627667"/>
                  <a:pt x="5693702" y="2628762"/>
                  <a:pt x="5693702" y="2628762"/>
                </a:cubicBezTo>
                <a:cubicBezTo>
                  <a:pt x="5694152" y="2625587"/>
                  <a:pt x="5704888" y="2623507"/>
                  <a:pt x="5695053" y="2619238"/>
                </a:cubicBezTo>
                <a:cubicBezTo>
                  <a:pt x="5684764" y="2618142"/>
                  <a:pt x="5695504" y="2616062"/>
                  <a:pt x="5674928" y="2613872"/>
                </a:cubicBezTo>
                <a:close/>
                <a:moveTo>
                  <a:pt x="1926838" y="2612452"/>
                </a:moveTo>
                <a:lnTo>
                  <a:pt x="1926999" y="2612610"/>
                </a:lnTo>
                <a:lnTo>
                  <a:pt x="1928163" y="2612708"/>
                </a:lnTo>
                <a:lnTo>
                  <a:pt x="1929350" y="2613994"/>
                </a:lnTo>
                <a:lnTo>
                  <a:pt x="1928025" y="2617409"/>
                </a:lnTo>
                <a:lnTo>
                  <a:pt x="1925824" y="2616787"/>
                </a:lnTo>
                <a:lnTo>
                  <a:pt x="1925969" y="2616166"/>
                </a:lnTo>
                <a:close/>
                <a:moveTo>
                  <a:pt x="6490820" y="2612009"/>
                </a:moveTo>
                <a:cubicBezTo>
                  <a:pt x="6491162" y="2613231"/>
                  <a:pt x="6486956" y="2614012"/>
                  <a:pt x="6486624" y="2615468"/>
                </a:cubicBezTo>
                <a:cubicBezTo>
                  <a:pt x="6486514" y="2615952"/>
                  <a:pt x="6486833" y="2616511"/>
                  <a:pt x="6487895" y="2617186"/>
                </a:cubicBezTo>
                <a:cubicBezTo>
                  <a:pt x="6490090" y="2613303"/>
                  <a:pt x="6488137" y="2619225"/>
                  <a:pt x="6488658" y="2620357"/>
                </a:cubicBezTo>
                <a:cubicBezTo>
                  <a:pt x="6488831" y="2620734"/>
                  <a:pt x="6489279" y="2620579"/>
                  <a:pt x="6490249" y="2619352"/>
                </a:cubicBezTo>
                <a:cubicBezTo>
                  <a:pt x="6490742" y="2617990"/>
                  <a:pt x="6492186" y="2616897"/>
                  <a:pt x="6492679" y="2615535"/>
                </a:cubicBezTo>
                <a:cubicBezTo>
                  <a:pt x="6491730" y="2615268"/>
                  <a:pt x="6489832" y="2614731"/>
                  <a:pt x="6490326" y="2613370"/>
                </a:cubicBezTo>
                <a:cubicBezTo>
                  <a:pt x="6491275" y="2613639"/>
                  <a:pt x="6492719" y="2612545"/>
                  <a:pt x="6490820" y="2612009"/>
                </a:cubicBezTo>
                <a:close/>
                <a:moveTo>
                  <a:pt x="6447652" y="2610084"/>
                </a:moveTo>
                <a:cubicBezTo>
                  <a:pt x="6445175" y="2613923"/>
                  <a:pt x="6441233" y="2612811"/>
                  <a:pt x="6438755" y="2616649"/>
                </a:cubicBezTo>
                <a:cubicBezTo>
                  <a:pt x="6440227" y="2618577"/>
                  <a:pt x="6438734" y="2622695"/>
                  <a:pt x="6438723" y="2625718"/>
                </a:cubicBezTo>
                <a:cubicBezTo>
                  <a:pt x="6439709" y="2625996"/>
                  <a:pt x="6439709" y="2625996"/>
                  <a:pt x="6439709" y="2625996"/>
                </a:cubicBezTo>
                <a:cubicBezTo>
                  <a:pt x="6438224" y="2627091"/>
                  <a:pt x="6438224" y="2627091"/>
                  <a:pt x="6438224" y="2627091"/>
                </a:cubicBezTo>
                <a:cubicBezTo>
                  <a:pt x="6437240" y="2626812"/>
                  <a:pt x="6436254" y="2626534"/>
                  <a:pt x="6435268" y="2626255"/>
                </a:cubicBezTo>
                <a:cubicBezTo>
                  <a:pt x="6434284" y="2625977"/>
                  <a:pt x="6434284" y="2625977"/>
                  <a:pt x="6433298" y="2625699"/>
                </a:cubicBezTo>
                <a:cubicBezTo>
                  <a:pt x="6433298" y="2625699"/>
                  <a:pt x="6432801" y="2627071"/>
                  <a:pt x="6433786" y="2627350"/>
                </a:cubicBezTo>
                <a:cubicBezTo>
                  <a:pt x="6434275" y="2628999"/>
                  <a:pt x="6436243" y="2629557"/>
                  <a:pt x="6438214" y="2630114"/>
                </a:cubicBezTo>
                <a:cubicBezTo>
                  <a:pt x="6438711" y="2628740"/>
                  <a:pt x="6438711" y="2628740"/>
                  <a:pt x="6438711" y="2628740"/>
                </a:cubicBezTo>
                <a:cubicBezTo>
                  <a:pt x="6439698" y="2629018"/>
                  <a:pt x="6440196" y="2627646"/>
                  <a:pt x="6440196" y="2627646"/>
                </a:cubicBezTo>
                <a:cubicBezTo>
                  <a:pt x="6441678" y="2626552"/>
                  <a:pt x="6441678" y="2626552"/>
                  <a:pt x="6441678" y="2626552"/>
                </a:cubicBezTo>
                <a:cubicBezTo>
                  <a:pt x="6441180" y="2627926"/>
                  <a:pt x="6441180" y="2627926"/>
                  <a:pt x="6441180" y="2627926"/>
                </a:cubicBezTo>
                <a:cubicBezTo>
                  <a:pt x="6446614" y="2624921"/>
                  <a:pt x="6450089" y="2618336"/>
                  <a:pt x="6447652" y="2610084"/>
                </a:cubicBezTo>
                <a:close/>
                <a:moveTo>
                  <a:pt x="5579814" y="2609614"/>
                </a:moveTo>
                <a:cubicBezTo>
                  <a:pt x="5579378" y="2612692"/>
                  <a:pt x="5570805" y="2611780"/>
                  <a:pt x="5570368" y="2614859"/>
                </a:cubicBezTo>
                <a:lnTo>
                  <a:pt x="5578352" y="2616822"/>
                </a:lnTo>
                <a:lnTo>
                  <a:pt x="5576796" y="2620363"/>
                </a:lnTo>
                <a:cubicBezTo>
                  <a:pt x="5575404" y="2621408"/>
                  <a:pt x="5572844" y="2621931"/>
                  <a:pt x="5567945" y="2621410"/>
                </a:cubicBezTo>
                <a:cubicBezTo>
                  <a:pt x="5568389" y="2618275"/>
                  <a:pt x="5567501" y="2624545"/>
                  <a:pt x="5557705" y="2623501"/>
                </a:cubicBezTo>
                <a:cubicBezTo>
                  <a:pt x="5557261" y="2626636"/>
                  <a:pt x="5567056" y="2627679"/>
                  <a:pt x="5576853" y="2628722"/>
                </a:cubicBezTo>
                <a:cubicBezTo>
                  <a:pt x="5576409" y="2631854"/>
                  <a:pt x="5586652" y="2629763"/>
                  <a:pt x="5596004" y="2633939"/>
                </a:cubicBezTo>
                <a:cubicBezTo>
                  <a:pt x="5596004" y="2633939"/>
                  <a:pt x="5585762" y="2636031"/>
                  <a:pt x="5595559" y="2637073"/>
                </a:cubicBezTo>
                <a:cubicBezTo>
                  <a:pt x="5596004" y="2633939"/>
                  <a:pt x="5606244" y="2631847"/>
                  <a:pt x="5606688" y="2628713"/>
                </a:cubicBezTo>
                <a:cubicBezTo>
                  <a:pt x="5596448" y="2630805"/>
                  <a:pt x="5587096" y="2626628"/>
                  <a:pt x="5587096" y="2626628"/>
                </a:cubicBezTo>
                <a:cubicBezTo>
                  <a:pt x="5597337" y="2624538"/>
                  <a:pt x="5598673" y="2615135"/>
                  <a:pt x="5588429" y="2617227"/>
                </a:cubicBezTo>
                <a:cubicBezTo>
                  <a:pt x="5588208" y="2618794"/>
                  <a:pt x="5588208" y="2618794"/>
                  <a:pt x="5587039" y="2618271"/>
                </a:cubicBezTo>
                <a:lnTo>
                  <a:pt x="5581332" y="2616854"/>
                </a:lnTo>
                <a:lnTo>
                  <a:pt x="5587513" y="2616684"/>
                </a:lnTo>
                <a:cubicBezTo>
                  <a:pt x="5579378" y="2612692"/>
                  <a:pt x="5579814" y="2609614"/>
                  <a:pt x="5579814" y="2609614"/>
                </a:cubicBezTo>
                <a:close/>
                <a:moveTo>
                  <a:pt x="5365312" y="2609387"/>
                </a:moveTo>
                <a:lnTo>
                  <a:pt x="5375165" y="2613627"/>
                </a:lnTo>
                <a:lnTo>
                  <a:pt x="5374164" y="2619159"/>
                </a:lnTo>
                <a:lnTo>
                  <a:pt x="5374170" y="2619181"/>
                </a:lnTo>
                <a:lnTo>
                  <a:pt x="5372770" y="2619441"/>
                </a:lnTo>
                <a:lnTo>
                  <a:pt x="5373708" y="2616314"/>
                </a:lnTo>
                <a:lnTo>
                  <a:pt x="5368667" y="2623046"/>
                </a:lnTo>
                <a:lnTo>
                  <a:pt x="5364364" y="2622430"/>
                </a:lnTo>
                <a:lnTo>
                  <a:pt x="5362137" y="2623596"/>
                </a:lnTo>
                <a:lnTo>
                  <a:pt x="5363498" y="2615974"/>
                </a:lnTo>
                <a:cubicBezTo>
                  <a:pt x="5364184" y="2613138"/>
                  <a:pt x="5364872" y="2610850"/>
                  <a:pt x="5365178" y="2609832"/>
                </a:cubicBezTo>
                <a:close/>
                <a:moveTo>
                  <a:pt x="6187136" y="2608377"/>
                </a:moveTo>
                <a:cubicBezTo>
                  <a:pt x="6187136" y="2608377"/>
                  <a:pt x="6186188" y="2608108"/>
                  <a:pt x="6185725" y="2609383"/>
                </a:cubicBezTo>
                <a:cubicBezTo>
                  <a:pt x="6185263" y="2610658"/>
                  <a:pt x="6184800" y="2611931"/>
                  <a:pt x="6183389" y="2612938"/>
                </a:cubicBezTo>
                <a:cubicBezTo>
                  <a:pt x="6183389" y="2612938"/>
                  <a:pt x="6182927" y="2614213"/>
                  <a:pt x="6183875" y="2614481"/>
                </a:cubicBezTo>
                <a:cubicBezTo>
                  <a:pt x="6183875" y="2614481"/>
                  <a:pt x="6184825" y="2614748"/>
                  <a:pt x="6185286" y="2613474"/>
                </a:cubicBezTo>
                <a:cubicBezTo>
                  <a:pt x="6186236" y="2613741"/>
                  <a:pt x="6187160" y="2611193"/>
                  <a:pt x="6187622" y="2609918"/>
                </a:cubicBezTo>
                <a:cubicBezTo>
                  <a:pt x="6188084" y="2608644"/>
                  <a:pt x="6188084" y="2608644"/>
                  <a:pt x="6187136" y="2608377"/>
                </a:cubicBezTo>
                <a:close/>
                <a:moveTo>
                  <a:pt x="5376152" y="2608175"/>
                </a:moveTo>
                <a:lnTo>
                  <a:pt x="5375918" y="2609461"/>
                </a:lnTo>
                <a:lnTo>
                  <a:pt x="5375767" y="2609456"/>
                </a:lnTo>
                <a:close/>
                <a:moveTo>
                  <a:pt x="6566776" y="2606623"/>
                </a:moveTo>
                <a:cubicBezTo>
                  <a:pt x="6566109" y="2606614"/>
                  <a:pt x="6565837" y="2606628"/>
                  <a:pt x="6565842" y="2606654"/>
                </a:cubicBezTo>
                <a:cubicBezTo>
                  <a:pt x="6565858" y="2606747"/>
                  <a:pt x="6569281" y="2607010"/>
                  <a:pt x="6571106" y="2607114"/>
                </a:cubicBezTo>
                <a:cubicBezTo>
                  <a:pt x="6572930" y="2607217"/>
                  <a:pt x="6573155" y="2607162"/>
                  <a:pt x="6566776" y="2606623"/>
                </a:cubicBezTo>
                <a:close/>
                <a:moveTo>
                  <a:pt x="5460432" y="2606584"/>
                </a:moveTo>
                <a:lnTo>
                  <a:pt x="5456605" y="2619336"/>
                </a:lnTo>
                <a:cubicBezTo>
                  <a:pt x="5456605" y="2619336"/>
                  <a:pt x="5455382" y="2623405"/>
                  <a:pt x="5445633" y="2620992"/>
                </a:cubicBezTo>
                <a:lnTo>
                  <a:pt x="5446854" y="2616924"/>
                </a:lnTo>
                <a:cubicBezTo>
                  <a:pt x="5441367" y="2617753"/>
                  <a:pt x="5438928" y="2617149"/>
                  <a:pt x="5438168" y="2615321"/>
                </a:cubicBezTo>
                <a:lnTo>
                  <a:pt x="5438923" y="2610417"/>
                </a:lnTo>
                <a:lnTo>
                  <a:pt x="5440880" y="2610625"/>
                </a:lnTo>
                <a:cubicBezTo>
                  <a:pt x="5442082" y="2610752"/>
                  <a:pt x="5442082" y="2610752"/>
                  <a:pt x="5442082" y="2610752"/>
                </a:cubicBezTo>
                <a:cubicBezTo>
                  <a:pt x="5442082" y="2610752"/>
                  <a:pt x="5442082" y="2610752"/>
                  <a:pt x="5451701" y="2611776"/>
                </a:cubicBezTo>
                <a:cubicBezTo>
                  <a:pt x="5452151" y="2608596"/>
                  <a:pt x="5452151" y="2608596"/>
                  <a:pt x="5452151" y="2608596"/>
                </a:cubicBezTo>
                <a:cubicBezTo>
                  <a:pt x="5452151" y="2608596"/>
                  <a:pt x="5452264" y="2607801"/>
                  <a:pt x="5453579" y="2607134"/>
                </a:cubicBezTo>
                <a:close/>
                <a:moveTo>
                  <a:pt x="6249805" y="2605002"/>
                </a:moveTo>
                <a:cubicBezTo>
                  <a:pt x="6248827" y="2604725"/>
                  <a:pt x="6248827" y="2604725"/>
                  <a:pt x="6248336" y="2606079"/>
                </a:cubicBezTo>
                <a:cubicBezTo>
                  <a:pt x="6247353" y="2608787"/>
                  <a:pt x="6244902" y="2612571"/>
                  <a:pt x="6243919" y="2615279"/>
                </a:cubicBezTo>
                <a:cubicBezTo>
                  <a:pt x="6240490" y="2618788"/>
                  <a:pt x="6238525" y="2624201"/>
                  <a:pt x="6236081" y="2622020"/>
                </a:cubicBezTo>
                <a:cubicBezTo>
                  <a:pt x="6236814" y="2622972"/>
                  <a:pt x="6234732" y="2624996"/>
                  <a:pt x="6233566" y="2627091"/>
                </a:cubicBezTo>
                <a:cubicBezTo>
                  <a:pt x="6232402" y="2629188"/>
                  <a:pt x="6232154" y="2631358"/>
                  <a:pt x="6236558" y="2632600"/>
                </a:cubicBezTo>
                <a:cubicBezTo>
                  <a:pt x="6243900" y="2630197"/>
                  <a:pt x="6246353" y="2626412"/>
                  <a:pt x="6247834" y="2616385"/>
                </a:cubicBezTo>
                <a:cubicBezTo>
                  <a:pt x="6246364" y="2617462"/>
                  <a:pt x="6246364" y="2617462"/>
                  <a:pt x="6246364" y="2617462"/>
                </a:cubicBezTo>
                <a:cubicBezTo>
                  <a:pt x="6247837" y="2613401"/>
                  <a:pt x="6248819" y="2610693"/>
                  <a:pt x="6251271" y="2606909"/>
                </a:cubicBezTo>
                <a:cubicBezTo>
                  <a:pt x="6251762" y="2605555"/>
                  <a:pt x="6250782" y="2605277"/>
                  <a:pt x="6249805" y="2605002"/>
                </a:cubicBezTo>
                <a:close/>
                <a:moveTo>
                  <a:pt x="6410955" y="2604583"/>
                </a:moveTo>
                <a:cubicBezTo>
                  <a:pt x="6410985" y="2607475"/>
                  <a:pt x="6408050" y="2606645"/>
                  <a:pt x="6407607" y="2610842"/>
                </a:cubicBezTo>
                <a:cubicBezTo>
                  <a:pt x="6408585" y="2611118"/>
                  <a:pt x="6409445" y="2611722"/>
                  <a:pt x="6410120" y="2612092"/>
                </a:cubicBezTo>
                <a:cubicBezTo>
                  <a:pt x="6410794" y="2612463"/>
                  <a:pt x="6411283" y="2612601"/>
                  <a:pt x="6411519" y="2611947"/>
                </a:cubicBezTo>
                <a:cubicBezTo>
                  <a:pt x="6408585" y="2611118"/>
                  <a:pt x="6416825" y="2606242"/>
                  <a:pt x="6410955" y="2604583"/>
                </a:cubicBezTo>
                <a:close/>
                <a:moveTo>
                  <a:pt x="6400323" y="2604283"/>
                </a:moveTo>
                <a:cubicBezTo>
                  <a:pt x="6399335" y="2604004"/>
                  <a:pt x="6398846" y="2605352"/>
                  <a:pt x="6397858" y="2605072"/>
                </a:cubicBezTo>
                <a:cubicBezTo>
                  <a:pt x="6395892" y="2607489"/>
                  <a:pt x="6394913" y="2610184"/>
                  <a:pt x="6393936" y="2612880"/>
                </a:cubicBezTo>
                <a:cubicBezTo>
                  <a:pt x="6393936" y="2612880"/>
                  <a:pt x="6392947" y="2612601"/>
                  <a:pt x="6392459" y="2613949"/>
                </a:cubicBezTo>
                <a:cubicBezTo>
                  <a:pt x="6392947" y="2612601"/>
                  <a:pt x="6391959" y="2612322"/>
                  <a:pt x="6391460" y="2610695"/>
                </a:cubicBezTo>
                <a:cubicBezTo>
                  <a:pt x="6390471" y="2610416"/>
                  <a:pt x="6390471" y="2610416"/>
                  <a:pt x="6390471" y="2610416"/>
                </a:cubicBezTo>
                <a:cubicBezTo>
                  <a:pt x="6389483" y="2610137"/>
                  <a:pt x="6389483" y="2610137"/>
                  <a:pt x="6389483" y="2610137"/>
                </a:cubicBezTo>
                <a:cubicBezTo>
                  <a:pt x="6388006" y="2611206"/>
                  <a:pt x="6388006" y="2611206"/>
                  <a:pt x="6387019" y="2610927"/>
                </a:cubicBezTo>
                <a:cubicBezTo>
                  <a:pt x="6386529" y="2612274"/>
                  <a:pt x="6385541" y="2611995"/>
                  <a:pt x="6384554" y="2611716"/>
                </a:cubicBezTo>
                <a:cubicBezTo>
                  <a:pt x="6383076" y="2612786"/>
                  <a:pt x="6383076" y="2612786"/>
                  <a:pt x="6382587" y="2614134"/>
                </a:cubicBezTo>
                <a:cubicBezTo>
                  <a:pt x="6383575" y="2614412"/>
                  <a:pt x="6384564" y="2614692"/>
                  <a:pt x="6384564" y="2614692"/>
                </a:cubicBezTo>
                <a:cubicBezTo>
                  <a:pt x="6386540" y="2615250"/>
                  <a:pt x="6388017" y="2614181"/>
                  <a:pt x="6388017" y="2614181"/>
                </a:cubicBezTo>
                <a:cubicBezTo>
                  <a:pt x="6389494" y="2613113"/>
                  <a:pt x="6389494" y="2613113"/>
                  <a:pt x="6389494" y="2613113"/>
                </a:cubicBezTo>
                <a:cubicBezTo>
                  <a:pt x="6389494" y="2613113"/>
                  <a:pt x="6389993" y="2614738"/>
                  <a:pt x="6389993" y="2614738"/>
                </a:cubicBezTo>
                <a:cubicBezTo>
                  <a:pt x="6389503" y="2616086"/>
                  <a:pt x="6389503" y="2616086"/>
                  <a:pt x="6389503" y="2616086"/>
                </a:cubicBezTo>
                <a:cubicBezTo>
                  <a:pt x="6389503" y="2616086"/>
                  <a:pt x="6389015" y="2617435"/>
                  <a:pt x="6388028" y="2617155"/>
                </a:cubicBezTo>
                <a:cubicBezTo>
                  <a:pt x="6388028" y="2617155"/>
                  <a:pt x="6388525" y="2618782"/>
                  <a:pt x="6388525" y="2618782"/>
                </a:cubicBezTo>
                <a:cubicBezTo>
                  <a:pt x="6389514" y="2619061"/>
                  <a:pt x="6390503" y="2619340"/>
                  <a:pt x="6390503" y="2619340"/>
                </a:cubicBezTo>
                <a:cubicBezTo>
                  <a:pt x="6390990" y="2617993"/>
                  <a:pt x="6390990" y="2617993"/>
                  <a:pt x="6390990" y="2617993"/>
                </a:cubicBezTo>
                <a:cubicBezTo>
                  <a:pt x="6391980" y="2618271"/>
                  <a:pt x="6391980" y="2618271"/>
                  <a:pt x="6391980" y="2618271"/>
                </a:cubicBezTo>
                <a:cubicBezTo>
                  <a:pt x="6391980" y="2618271"/>
                  <a:pt x="6392967" y="2618550"/>
                  <a:pt x="6393467" y="2620178"/>
                </a:cubicBezTo>
                <a:cubicBezTo>
                  <a:pt x="6392479" y="2619899"/>
                  <a:pt x="6391989" y="2621246"/>
                  <a:pt x="6391989" y="2621246"/>
                </a:cubicBezTo>
                <a:cubicBezTo>
                  <a:pt x="6391501" y="2622594"/>
                  <a:pt x="6391501" y="2622594"/>
                  <a:pt x="6391012" y="2623942"/>
                </a:cubicBezTo>
                <a:cubicBezTo>
                  <a:pt x="6390523" y="2625291"/>
                  <a:pt x="6390523" y="2625291"/>
                  <a:pt x="6391510" y="2625570"/>
                </a:cubicBezTo>
                <a:cubicBezTo>
                  <a:pt x="6392499" y="2625849"/>
                  <a:pt x="6392499" y="2625849"/>
                  <a:pt x="6392988" y="2624500"/>
                </a:cubicBezTo>
                <a:cubicBezTo>
                  <a:pt x="6392988" y="2624500"/>
                  <a:pt x="6393476" y="2623152"/>
                  <a:pt x="6394466" y="2623432"/>
                </a:cubicBezTo>
                <a:cubicBezTo>
                  <a:pt x="6394955" y="2622085"/>
                  <a:pt x="6395443" y="2620736"/>
                  <a:pt x="6395443" y="2620736"/>
                </a:cubicBezTo>
                <a:cubicBezTo>
                  <a:pt x="6395443" y="2620736"/>
                  <a:pt x="6395443" y="2620736"/>
                  <a:pt x="6395933" y="2619389"/>
                </a:cubicBezTo>
                <a:cubicBezTo>
                  <a:pt x="6396920" y="2619667"/>
                  <a:pt x="6397909" y="2619946"/>
                  <a:pt x="6400375" y="2619156"/>
                </a:cubicBezTo>
                <a:cubicBezTo>
                  <a:pt x="6400375" y="2619156"/>
                  <a:pt x="6400375" y="2619156"/>
                  <a:pt x="6400863" y="2617810"/>
                </a:cubicBezTo>
                <a:cubicBezTo>
                  <a:pt x="6401352" y="2616461"/>
                  <a:pt x="6399376" y="2615903"/>
                  <a:pt x="6398387" y="2615624"/>
                </a:cubicBezTo>
                <a:cubicBezTo>
                  <a:pt x="6397900" y="2616972"/>
                  <a:pt x="6396911" y="2616692"/>
                  <a:pt x="6396911" y="2616692"/>
                </a:cubicBezTo>
                <a:cubicBezTo>
                  <a:pt x="6395922" y="2616413"/>
                  <a:pt x="6395922" y="2616413"/>
                  <a:pt x="6395423" y="2614786"/>
                </a:cubicBezTo>
                <a:cubicBezTo>
                  <a:pt x="6396411" y="2615066"/>
                  <a:pt x="6396900" y="2613717"/>
                  <a:pt x="6396900" y="2613717"/>
                </a:cubicBezTo>
                <a:cubicBezTo>
                  <a:pt x="6397879" y="2611022"/>
                  <a:pt x="6399845" y="2608604"/>
                  <a:pt x="6400333" y="2607257"/>
                </a:cubicBezTo>
                <a:cubicBezTo>
                  <a:pt x="6400333" y="2607257"/>
                  <a:pt x="6400333" y="2607257"/>
                  <a:pt x="6400822" y="2605910"/>
                </a:cubicBezTo>
                <a:cubicBezTo>
                  <a:pt x="6400822" y="2605910"/>
                  <a:pt x="6400822" y="2605910"/>
                  <a:pt x="6400323" y="2604283"/>
                </a:cubicBezTo>
                <a:close/>
                <a:moveTo>
                  <a:pt x="5378568" y="2603684"/>
                </a:moveTo>
                <a:lnTo>
                  <a:pt x="5384377" y="2604612"/>
                </a:lnTo>
                <a:lnTo>
                  <a:pt x="5380853" y="2607165"/>
                </a:lnTo>
                <a:lnTo>
                  <a:pt x="5378286" y="2605425"/>
                </a:lnTo>
                <a:close/>
                <a:moveTo>
                  <a:pt x="5377207" y="2603467"/>
                </a:moveTo>
                <a:lnTo>
                  <a:pt x="5377549" y="2603521"/>
                </a:lnTo>
                <a:lnTo>
                  <a:pt x="5377373" y="2604105"/>
                </a:lnTo>
                <a:close/>
                <a:moveTo>
                  <a:pt x="5367552" y="2601924"/>
                </a:moveTo>
                <a:lnTo>
                  <a:pt x="5368131" y="2602018"/>
                </a:lnTo>
                <a:lnTo>
                  <a:pt x="5367313" y="2607081"/>
                </a:lnTo>
                <a:lnTo>
                  <a:pt x="5370454" y="2609211"/>
                </a:lnTo>
                <a:lnTo>
                  <a:pt x="5365434" y="2608981"/>
                </a:lnTo>
                <a:lnTo>
                  <a:pt x="5366399" y="2605762"/>
                </a:lnTo>
                <a:close/>
                <a:moveTo>
                  <a:pt x="5678937" y="2597891"/>
                </a:moveTo>
                <a:cubicBezTo>
                  <a:pt x="5670363" y="2596978"/>
                  <a:pt x="5669926" y="2600057"/>
                  <a:pt x="5669926" y="2600057"/>
                </a:cubicBezTo>
                <a:cubicBezTo>
                  <a:pt x="5669489" y="2603136"/>
                  <a:pt x="5678062" y="2604049"/>
                  <a:pt x="5677624" y="2607127"/>
                </a:cubicBezTo>
                <a:cubicBezTo>
                  <a:pt x="5686635" y="2604962"/>
                  <a:pt x="5678498" y="2600970"/>
                  <a:pt x="5678937" y="2597891"/>
                </a:cubicBezTo>
                <a:close/>
                <a:moveTo>
                  <a:pt x="5316423" y="2597770"/>
                </a:moveTo>
                <a:cubicBezTo>
                  <a:pt x="5324951" y="2604251"/>
                  <a:pt x="5321286" y="2616460"/>
                  <a:pt x="5321286" y="2616460"/>
                </a:cubicBezTo>
                <a:cubicBezTo>
                  <a:pt x="5320066" y="2620529"/>
                  <a:pt x="5321286" y="2616460"/>
                  <a:pt x="5312758" y="2609979"/>
                </a:cubicBezTo>
                <a:cubicBezTo>
                  <a:pt x="5312758" y="2609979"/>
                  <a:pt x="5312758" y="2609979"/>
                  <a:pt x="5313979" y="2605910"/>
                </a:cubicBezTo>
                <a:lnTo>
                  <a:pt x="5314323" y="2604765"/>
                </a:lnTo>
                <a:lnTo>
                  <a:pt x="5317780" y="2604295"/>
                </a:lnTo>
                <a:lnTo>
                  <a:pt x="5314720" y="2603444"/>
                </a:lnTo>
                <a:close/>
                <a:moveTo>
                  <a:pt x="6603589" y="2597387"/>
                </a:moveTo>
                <a:cubicBezTo>
                  <a:pt x="6602203" y="2598508"/>
                  <a:pt x="6601205" y="2601252"/>
                  <a:pt x="6600708" y="2602626"/>
                </a:cubicBezTo>
                <a:cubicBezTo>
                  <a:pt x="6600601" y="2605621"/>
                  <a:pt x="6600104" y="2606994"/>
                  <a:pt x="6597330" y="2609235"/>
                </a:cubicBezTo>
                <a:cubicBezTo>
                  <a:pt x="6597330" y="2609235"/>
                  <a:pt x="6597330" y="2609235"/>
                  <a:pt x="6597720" y="2610859"/>
                </a:cubicBezTo>
                <a:cubicBezTo>
                  <a:pt x="6597720" y="2610859"/>
                  <a:pt x="6598610" y="2611110"/>
                  <a:pt x="6599108" y="2609738"/>
                </a:cubicBezTo>
                <a:cubicBezTo>
                  <a:pt x="6601385" y="2608869"/>
                  <a:pt x="6601492" y="2605872"/>
                  <a:pt x="6602487" y="2603127"/>
                </a:cubicBezTo>
                <a:cubicBezTo>
                  <a:pt x="6602984" y="2601754"/>
                  <a:pt x="6603482" y="2600383"/>
                  <a:pt x="6605368" y="2597889"/>
                </a:cubicBezTo>
                <a:cubicBezTo>
                  <a:pt x="6605368" y="2597889"/>
                  <a:pt x="6604478" y="2597637"/>
                  <a:pt x="6604478" y="2597637"/>
                </a:cubicBezTo>
                <a:cubicBezTo>
                  <a:pt x="6603589" y="2597387"/>
                  <a:pt x="6603589" y="2597387"/>
                  <a:pt x="6603589" y="2597387"/>
                </a:cubicBezTo>
                <a:close/>
                <a:moveTo>
                  <a:pt x="6192379" y="2597021"/>
                </a:moveTo>
                <a:cubicBezTo>
                  <a:pt x="6191283" y="2598457"/>
                  <a:pt x="6189721" y="2600664"/>
                  <a:pt x="6189697" y="2600868"/>
                </a:cubicBezTo>
                <a:cubicBezTo>
                  <a:pt x="6189680" y="2601005"/>
                  <a:pt x="6190345" y="2600251"/>
                  <a:pt x="6192285" y="2597788"/>
                </a:cubicBezTo>
                <a:cubicBezTo>
                  <a:pt x="6194111" y="2594917"/>
                  <a:pt x="6193476" y="2595584"/>
                  <a:pt x="6192379" y="2597021"/>
                </a:cubicBezTo>
                <a:close/>
                <a:moveTo>
                  <a:pt x="6485542" y="2597010"/>
                </a:moveTo>
                <a:cubicBezTo>
                  <a:pt x="6478901" y="2595134"/>
                  <a:pt x="6482178" y="2600517"/>
                  <a:pt x="6479792" y="2601330"/>
                </a:cubicBezTo>
                <a:cubicBezTo>
                  <a:pt x="6485484" y="2602937"/>
                  <a:pt x="6481718" y="2598902"/>
                  <a:pt x="6485542" y="2597010"/>
                </a:cubicBezTo>
                <a:close/>
                <a:moveTo>
                  <a:pt x="1930516" y="2596716"/>
                </a:moveTo>
                <a:lnTo>
                  <a:pt x="1932170" y="2598363"/>
                </a:lnTo>
                <a:cubicBezTo>
                  <a:pt x="1933121" y="2600676"/>
                  <a:pt x="1933083" y="2603214"/>
                  <a:pt x="1932478" y="2605932"/>
                </a:cubicBezTo>
                <a:lnTo>
                  <a:pt x="1931662" y="2608038"/>
                </a:lnTo>
                <a:lnTo>
                  <a:pt x="1928025" y="2607374"/>
                </a:lnTo>
                <a:cubicBezTo>
                  <a:pt x="1928509" y="2605306"/>
                  <a:pt x="1929233" y="2602204"/>
                  <a:pt x="1929959" y="2599099"/>
                </a:cubicBezTo>
                <a:close/>
                <a:moveTo>
                  <a:pt x="6240851" y="2596530"/>
                </a:moveTo>
                <a:cubicBezTo>
                  <a:pt x="6239902" y="2596261"/>
                  <a:pt x="6238954" y="2595994"/>
                  <a:pt x="6238463" y="2597346"/>
                </a:cubicBezTo>
                <a:cubicBezTo>
                  <a:pt x="6232706" y="2601685"/>
                  <a:pt x="6230741" y="2607097"/>
                  <a:pt x="6228289" y="2613860"/>
                </a:cubicBezTo>
                <a:cubicBezTo>
                  <a:pt x="6226817" y="2617919"/>
                  <a:pt x="6225345" y="2621977"/>
                  <a:pt x="6221974" y="2625499"/>
                </a:cubicBezTo>
                <a:cubicBezTo>
                  <a:pt x="6221484" y="2626852"/>
                  <a:pt x="6220993" y="2628205"/>
                  <a:pt x="6222891" y="2628740"/>
                </a:cubicBezTo>
                <a:cubicBezTo>
                  <a:pt x="6223840" y="2629009"/>
                  <a:pt x="6224787" y="2629277"/>
                  <a:pt x="6225279" y="2627924"/>
                </a:cubicBezTo>
                <a:cubicBezTo>
                  <a:pt x="6228649" y="2624402"/>
                  <a:pt x="6230611" y="2618990"/>
                  <a:pt x="6232083" y="2614932"/>
                </a:cubicBezTo>
                <a:cubicBezTo>
                  <a:pt x="6234047" y="2609521"/>
                  <a:pt x="6236009" y="2604110"/>
                  <a:pt x="6240818" y="2599503"/>
                </a:cubicBezTo>
                <a:cubicBezTo>
                  <a:pt x="6241308" y="2598150"/>
                  <a:pt x="6241308" y="2598150"/>
                  <a:pt x="6240851" y="2596530"/>
                </a:cubicBezTo>
                <a:close/>
                <a:moveTo>
                  <a:pt x="6184314" y="2595691"/>
                </a:moveTo>
                <a:cubicBezTo>
                  <a:pt x="6183387" y="2595431"/>
                  <a:pt x="6183387" y="2595431"/>
                  <a:pt x="6182897" y="2596784"/>
                </a:cubicBezTo>
                <a:cubicBezTo>
                  <a:pt x="6177117" y="2607092"/>
                  <a:pt x="6173246" y="2614953"/>
                  <a:pt x="6170791" y="2621720"/>
                </a:cubicBezTo>
                <a:cubicBezTo>
                  <a:pt x="6170299" y="2623074"/>
                  <a:pt x="6170299" y="2623074"/>
                  <a:pt x="6171223" y="2623335"/>
                </a:cubicBezTo>
                <a:cubicBezTo>
                  <a:pt x="6171223" y="2623335"/>
                  <a:pt x="6172149" y="2623596"/>
                  <a:pt x="6172149" y="2623596"/>
                </a:cubicBezTo>
                <a:cubicBezTo>
                  <a:pt x="6175096" y="2615474"/>
                  <a:pt x="6178968" y="2607614"/>
                  <a:pt x="6184746" y="2597306"/>
                </a:cubicBezTo>
                <a:cubicBezTo>
                  <a:pt x="6185238" y="2595953"/>
                  <a:pt x="6184314" y="2595691"/>
                  <a:pt x="6184314" y="2595691"/>
                </a:cubicBezTo>
                <a:close/>
                <a:moveTo>
                  <a:pt x="5390787" y="2594310"/>
                </a:moveTo>
                <a:cubicBezTo>
                  <a:pt x="5390482" y="2595327"/>
                  <a:pt x="5390329" y="2598021"/>
                  <a:pt x="5390232" y="2601617"/>
                </a:cubicBezTo>
                <a:lnTo>
                  <a:pt x="5390206" y="2603065"/>
                </a:lnTo>
                <a:lnTo>
                  <a:pt x="5384828" y="2601433"/>
                </a:lnTo>
                <a:cubicBezTo>
                  <a:pt x="5385053" y="2599843"/>
                  <a:pt x="5385053" y="2599843"/>
                  <a:pt x="5385110" y="2599446"/>
                </a:cubicBezTo>
                <a:lnTo>
                  <a:pt x="5385605" y="2595962"/>
                </a:lnTo>
                <a:close/>
                <a:moveTo>
                  <a:pt x="5320238" y="2594155"/>
                </a:moveTo>
                <a:lnTo>
                  <a:pt x="5316423" y="2597770"/>
                </a:lnTo>
                <a:lnTo>
                  <a:pt x="5317503" y="2594173"/>
                </a:lnTo>
                <a:lnTo>
                  <a:pt x="5317989" y="2594648"/>
                </a:lnTo>
                <a:close/>
                <a:moveTo>
                  <a:pt x="7440148" y="2593604"/>
                </a:moveTo>
                <a:cubicBezTo>
                  <a:pt x="7438471" y="2594906"/>
                  <a:pt x="7437749" y="2597992"/>
                  <a:pt x="7436788" y="2602105"/>
                </a:cubicBezTo>
                <a:cubicBezTo>
                  <a:pt x="7435827" y="2606219"/>
                  <a:pt x="7435827" y="2606219"/>
                  <a:pt x="7446356" y="2608141"/>
                </a:cubicBezTo>
                <a:cubicBezTo>
                  <a:pt x="7447316" y="2604027"/>
                  <a:pt x="7448280" y="2599913"/>
                  <a:pt x="7449240" y="2595799"/>
                </a:cubicBezTo>
                <a:cubicBezTo>
                  <a:pt x="7444457" y="2592782"/>
                  <a:pt x="7441824" y="2592301"/>
                  <a:pt x="7440148" y="2593604"/>
                </a:cubicBezTo>
                <a:close/>
                <a:moveTo>
                  <a:pt x="5420299" y="2591452"/>
                </a:moveTo>
                <a:lnTo>
                  <a:pt x="5421266" y="2593106"/>
                </a:lnTo>
                <a:cubicBezTo>
                  <a:pt x="5421875" y="2595443"/>
                  <a:pt x="5421265" y="2597477"/>
                  <a:pt x="5421265" y="2597477"/>
                </a:cubicBezTo>
                <a:close/>
                <a:moveTo>
                  <a:pt x="6343506" y="2590458"/>
                </a:moveTo>
                <a:lnTo>
                  <a:pt x="6343477" y="2590927"/>
                </a:lnTo>
                <a:lnTo>
                  <a:pt x="6343460" y="2590937"/>
                </a:lnTo>
                <a:close/>
                <a:moveTo>
                  <a:pt x="6323265" y="2588463"/>
                </a:moveTo>
                <a:cubicBezTo>
                  <a:pt x="6321753" y="2592630"/>
                  <a:pt x="6319774" y="2593219"/>
                  <a:pt x="6319655" y="2594764"/>
                </a:cubicBezTo>
                <a:cubicBezTo>
                  <a:pt x="6319616" y="2595280"/>
                  <a:pt x="6319782" y="2595900"/>
                  <a:pt x="6320242" y="2596797"/>
                </a:cubicBezTo>
                <a:cubicBezTo>
                  <a:pt x="6321694" y="2595675"/>
                  <a:pt x="6326110" y="2589267"/>
                  <a:pt x="6323265" y="2588463"/>
                </a:cubicBezTo>
                <a:close/>
                <a:moveTo>
                  <a:pt x="6483629" y="2588373"/>
                </a:moveTo>
                <a:cubicBezTo>
                  <a:pt x="6482786" y="2587771"/>
                  <a:pt x="6481569" y="2587781"/>
                  <a:pt x="6480821" y="2589840"/>
                </a:cubicBezTo>
                <a:cubicBezTo>
                  <a:pt x="6482654" y="2590735"/>
                  <a:pt x="6483695" y="2590841"/>
                  <a:pt x="6484193" y="2590580"/>
                </a:cubicBezTo>
                <a:cubicBezTo>
                  <a:pt x="6484942" y="2590189"/>
                  <a:pt x="6484473" y="2588975"/>
                  <a:pt x="6483629" y="2588373"/>
                </a:cubicBezTo>
                <a:close/>
                <a:moveTo>
                  <a:pt x="5382665" y="2588336"/>
                </a:moveTo>
                <a:lnTo>
                  <a:pt x="5390881" y="2588830"/>
                </a:lnTo>
                <a:lnTo>
                  <a:pt x="5390787" y="2594310"/>
                </a:lnTo>
                <a:cubicBezTo>
                  <a:pt x="5390787" y="2594310"/>
                  <a:pt x="5388350" y="2593707"/>
                  <a:pt x="5386065" y="2592595"/>
                </a:cubicBezTo>
                <a:close/>
                <a:moveTo>
                  <a:pt x="6257060" y="2587598"/>
                </a:moveTo>
                <a:cubicBezTo>
                  <a:pt x="6257060" y="2587598"/>
                  <a:pt x="6256064" y="2587317"/>
                  <a:pt x="6254564" y="2588424"/>
                </a:cubicBezTo>
                <a:cubicBezTo>
                  <a:pt x="6254060" y="2589813"/>
                  <a:pt x="6252057" y="2592308"/>
                  <a:pt x="6251553" y="2593698"/>
                </a:cubicBezTo>
                <a:cubicBezTo>
                  <a:pt x="6252046" y="2595368"/>
                  <a:pt x="6252046" y="2595368"/>
                  <a:pt x="6253042" y="2595649"/>
                </a:cubicBezTo>
                <a:cubicBezTo>
                  <a:pt x="6254038" y="2595931"/>
                  <a:pt x="6255033" y="2596212"/>
                  <a:pt x="6255538" y="2594823"/>
                </a:cubicBezTo>
                <a:cubicBezTo>
                  <a:pt x="6256042" y="2593434"/>
                  <a:pt x="6256545" y="2592046"/>
                  <a:pt x="6258045" y="2590939"/>
                </a:cubicBezTo>
                <a:cubicBezTo>
                  <a:pt x="6258549" y="2589550"/>
                  <a:pt x="6258549" y="2589550"/>
                  <a:pt x="6258549" y="2589550"/>
                </a:cubicBezTo>
                <a:cubicBezTo>
                  <a:pt x="6258549" y="2589550"/>
                  <a:pt x="6258057" y="2587879"/>
                  <a:pt x="6257060" y="2587598"/>
                </a:cubicBezTo>
                <a:close/>
                <a:moveTo>
                  <a:pt x="5367741" y="2587439"/>
                </a:moveTo>
                <a:lnTo>
                  <a:pt x="5382116" y="2588303"/>
                </a:lnTo>
                <a:lnTo>
                  <a:pt x="5381037" y="2591897"/>
                </a:lnTo>
                <a:lnTo>
                  <a:pt x="5384110" y="2595203"/>
                </a:lnTo>
                <a:lnTo>
                  <a:pt x="5377088" y="2595768"/>
                </a:lnTo>
                <a:cubicBezTo>
                  <a:pt x="5375773" y="2596435"/>
                  <a:pt x="5375661" y="2597230"/>
                  <a:pt x="5375661" y="2597230"/>
                </a:cubicBezTo>
                <a:lnTo>
                  <a:pt x="5366469" y="2597037"/>
                </a:lnTo>
                <a:lnTo>
                  <a:pt x="5364348" y="2596511"/>
                </a:lnTo>
                <a:lnTo>
                  <a:pt x="5361291" y="2595297"/>
                </a:lnTo>
                <a:lnTo>
                  <a:pt x="5359379" y="2594254"/>
                </a:lnTo>
                <a:lnTo>
                  <a:pt x="5361212" y="2588150"/>
                </a:lnTo>
                <a:lnTo>
                  <a:pt x="5361437" y="2588429"/>
                </a:lnTo>
                <a:cubicBezTo>
                  <a:pt x="5362303" y="2591012"/>
                  <a:pt x="5361955" y="2593466"/>
                  <a:pt x="5366812" y="2593983"/>
                </a:cubicBezTo>
                <a:cubicBezTo>
                  <a:pt x="5376993" y="2591745"/>
                  <a:pt x="5376993" y="2591745"/>
                  <a:pt x="5367741" y="2587439"/>
                </a:cubicBezTo>
                <a:close/>
                <a:moveTo>
                  <a:pt x="6417269" y="2586914"/>
                </a:moveTo>
                <a:cubicBezTo>
                  <a:pt x="6416291" y="2589610"/>
                  <a:pt x="6414822" y="2591424"/>
                  <a:pt x="6414089" y="2593075"/>
                </a:cubicBezTo>
                <a:cubicBezTo>
                  <a:pt x="6413356" y="2594725"/>
                  <a:pt x="6413356" y="2596210"/>
                  <a:pt x="6415313" y="2598249"/>
                </a:cubicBezTo>
                <a:cubicBezTo>
                  <a:pt x="6416291" y="2592581"/>
                  <a:pt x="6420204" y="2593686"/>
                  <a:pt x="6421671" y="2589643"/>
                </a:cubicBezTo>
                <a:cubicBezTo>
                  <a:pt x="6420692" y="2589367"/>
                  <a:pt x="6419714" y="2589091"/>
                  <a:pt x="6418736" y="2588814"/>
                </a:cubicBezTo>
                <a:cubicBezTo>
                  <a:pt x="6418736" y="2588814"/>
                  <a:pt x="6418246" y="2587190"/>
                  <a:pt x="6417269" y="2586914"/>
                </a:cubicBezTo>
                <a:close/>
                <a:moveTo>
                  <a:pt x="6221817" y="2586831"/>
                </a:moveTo>
                <a:cubicBezTo>
                  <a:pt x="6220850" y="2586558"/>
                  <a:pt x="6219881" y="2586285"/>
                  <a:pt x="6219391" y="2587636"/>
                </a:cubicBezTo>
                <a:cubicBezTo>
                  <a:pt x="6215000" y="2593851"/>
                  <a:pt x="6211088" y="2601692"/>
                  <a:pt x="6208144" y="2609806"/>
                </a:cubicBezTo>
                <a:cubicBezTo>
                  <a:pt x="6205692" y="2616569"/>
                  <a:pt x="6203728" y="2621978"/>
                  <a:pt x="6200306" y="2628467"/>
                </a:cubicBezTo>
                <a:cubicBezTo>
                  <a:pt x="6196420" y="2630352"/>
                  <a:pt x="6195891" y="2640639"/>
                  <a:pt x="6191049" y="2639271"/>
                </a:cubicBezTo>
                <a:cubicBezTo>
                  <a:pt x="6196850" y="2643146"/>
                  <a:pt x="6189839" y="2645918"/>
                  <a:pt x="6187398" y="2648094"/>
                </a:cubicBezTo>
                <a:cubicBezTo>
                  <a:pt x="6186584" y="2648819"/>
                  <a:pt x="6186279" y="2649479"/>
                  <a:pt x="6187124" y="2650091"/>
                </a:cubicBezTo>
                <a:cubicBezTo>
                  <a:pt x="6187615" y="2648738"/>
                  <a:pt x="6188583" y="2649012"/>
                  <a:pt x="6190520" y="2649558"/>
                </a:cubicBezTo>
                <a:cubicBezTo>
                  <a:pt x="6190031" y="2650910"/>
                  <a:pt x="6188092" y="2650363"/>
                  <a:pt x="6189049" y="2653616"/>
                </a:cubicBezTo>
                <a:cubicBezTo>
                  <a:pt x="6189049" y="2653616"/>
                  <a:pt x="6188557" y="2654968"/>
                  <a:pt x="6188557" y="2654968"/>
                </a:cubicBezTo>
                <a:cubicBezTo>
                  <a:pt x="6188068" y="2656320"/>
                  <a:pt x="6188544" y="2657946"/>
                  <a:pt x="6189514" y="2658219"/>
                </a:cubicBezTo>
                <a:cubicBezTo>
                  <a:pt x="6190482" y="2658493"/>
                  <a:pt x="6192909" y="2657687"/>
                  <a:pt x="6193399" y="2656334"/>
                </a:cubicBezTo>
                <a:cubicBezTo>
                  <a:pt x="6193399" y="2656334"/>
                  <a:pt x="6193399" y="2656334"/>
                  <a:pt x="6193890" y="2654983"/>
                </a:cubicBezTo>
                <a:cubicBezTo>
                  <a:pt x="6198757" y="2650394"/>
                  <a:pt x="6203148" y="2644179"/>
                  <a:pt x="6201237" y="2637676"/>
                </a:cubicBezTo>
                <a:cubicBezTo>
                  <a:pt x="6203148" y="2644179"/>
                  <a:pt x="6209514" y="2629575"/>
                  <a:pt x="6204181" y="2629562"/>
                </a:cubicBezTo>
                <a:cubicBezTo>
                  <a:pt x="6207602" y="2623072"/>
                  <a:pt x="6209565" y="2617663"/>
                  <a:pt x="6212019" y="2610901"/>
                </a:cubicBezTo>
                <a:cubicBezTo>
                  <a:pt x="6214962" y="2602786"/>
                  <a:pt x="6218383" y="2596297"/>
                  <a:pt x="6222296" y="2588457"/>
                </a:cubicBezTo>
                <a:cubicBezTo>
                  <a:pt x="6223264" y="2588730"/>
                  <a:pt x="6223264" y="2588730"/>
                  <a:pt x="6223264" y="2588730"/>
                </a:cubicBezTo>
                <a:cubicBezTo>
                  <a:pt x="6223755" y="2587379"/>
                  <a:pt x="6222786" y="2587104"/>
                  <a:pt x="6221817" y="2586831"/>
                </a:cubicBezTo>
                <a:close/>
                <a:moveTo>
                  <a:pt x="5535167" y="2584938"/>
                </a:moveTo>
                <a:lnTo>
                  <a:pt x="5538007" y="2588841"/>
                </a:lnTo>
                <a:lnTo>
                  <a:pt x="5534824" y="2591359"/>
                </a:lnTo>
                <a:lnTo>
                  <a:pt x="5525040" y="2590892"/>
                </a:lnTo>
                <a:cubicBezTo>
                  <a:pt x="5525040" y="2590892"/>
                  <a:pt x="5534184" y="2591865"/>
                  <a:pt x="5534184" y="2591865"/>
                </a:cubicBezTo>
                <a:lnTo>
                  <a:pt x="5534824" y="2591359"/>
                </a:lnTo>
                <a:lnTo>
                  <a:pt x="5540021" y="2591607"/>
                </a:lnTo>
                <a:lnTo>
                  <a:pt x="5538007" y="2588841"/>
                </a:lnTo>
                <a:lnTo>
                  <a:pt x="5538104" y="2588766"/>
                </a:lnTo>
                <a:cubicBezTo>
                  <a:pt x="5537207" y="2586912"/>
                  <a:pt x="5535167" y="2584938"/>
                  <a:pt x="5535167" y="2584938"/>
                </a:cubicBezTo>
                <a:close/>
                <a:moveTo>
                  <a:pt x="6198537" y="2584703"/>
                </a:moveTo>
                <a:cubicBezTo>
                  <a:pt x="6197945" y="2584223"/>
                  <a:pt x="6196661" y="2584486"/>
                  <a:pt x="6196181" y="2585471"/>
                </a:cubicBezTo>
                <a:cubicBezTo>
                  <a:pt x="6195861" y="2586127"/>
                  <a:pt x="6195900" y="2587103"/>
                  <a:pt x="6196739" y="2588394"/>
                </a:cubicBezTo>
                <a:cubicBezTo>
                  <a:pt x="6199029" y="2586406"/>
                  <a:pt x="6199129" y="2585183"/>
                  <a:pt x="6198537" y="2584703"/>
                </a:cubicBezTo>
                <a:close/>
                <a:moveTo>
                  <a:pt x="7503498" y="2584612"/>
                </a:moveTo>
                <a:lnTo>
                  <a:pt x="7504083" y="2584654"/>
                </a:lnTo>
                <a:lnTo>
                  <a:pt x="7502731" y="2587893"/>
                </a:lnTo>
                <a:cubicBezTo>
                  <a:pt x="7502731" y="2587893"/>
                  <a:pt x="7502974" y="2586858"/>
                  <a:pt x="7503336" y="2585305"/>
                </a:cubicBezTo>
                <a:close/>
                <a:moveTo>
                  <a:pt x="5435604" y="2584605"/>
                </a:moveTo>
                <a:lnTo>
                  <a:pt x="5436427" y="2585033"/>
                </a:lnTo>
                <a:cubicBezTo>
                  <a:pt x="5444231" y="2588082"/>
                  <a:pt x="5453896" y="2590926"/>
                  <a:pt x="5459071" y="2595310"/>
                </a:cubicBezTo>
                <a:lnTo>
                  <a:pt x="5462669" y="2603257"/>
                </a:lnTo>
                <a:lnTo>
                  <a:pt x="5462655" y="2603253"/>
                </a:lnTo>
                <a:lnTo>
                  <a:pt x="5458032" y="2601556"/>
                </a:lnTo>
                <a:cubicBezTo>
                  <a:pt x="5455571" y="2601697"/>
                  <a:pt x="5453053" y="2602237"/>
                  <a:pt x="5453053" y="2602237"/>
                </a:cubicBezTo>
                <a:cubicBezTo>
                  <a:pt x="5453053" y="2602237"/>
                  <a:pt x="5453053" y="2602237"/>
                  <a:pt x="5452602" y="2605416"/>
                </a:cubicBezTo>
                <a:cubicBezTo>
                  <a:pt x="5452602" y="2605416"/>
                  <a:pt x="5452602" y="2605416"/>
                  <a:pt x="5442532" y="2607572"/>
                </a:cubicBezTo>
                <a:lnTo>
                  <a:pt x="5439410" y="2607241"/>
                </a:lnTo>
                <a:lnTo>
                  <a:pt x="5439544" y="2606372"/>
                </a:lnTo>
                <a:cubicBezTo>
                  <a:pt x="5438324" y="2610442"/>
                  <a:pt x="5450518" y="2604714"/>
                  <a:pt x="5452962" y="2596576"/>
                </a:cubicBezTo>
                <a:cubicBezTo>
                  <a:pt x="5443208" y="2594164"/>
                  <a:pt x="5443208" y="2594164"/>
                  <a:pt x="5444431" y="2590094"/>
                </a:cubicBezTo>
                <a:cubicBezTo>
                  <a:pt x="5443208" y="2594164"/>
                  <a:pt x="5441989" y="2598233"/>
                  <a:pt x="5432237" y="2595821"/>
                </a:cubicBezTo>
                <a:close/>
                <a:moveTo>
                  <a:pt x="5494671" y="2584145"/>
                </a:moveTo>
                <a:cubicBezTo>
                  <a:pt x="5494671" y="2584145"/>
                  <a:pt x="5483891" y="2586514"/>
                  <a:pt x="5483891" y="2586514"/>
                </a:cubicBezTo>
                <a:cubicBezTo>
                  <a:pt x="5489036" y="2587061"/>
                  <a:pt x="5494179" y="2587609"/>
                  <a:pt x="5498098" y="2587588"/>
                </a:cubicBezTo>
                <a:cubicBezTo>
                  <a:pt x="5502017" y="2587564"/>
                  <a:pt x="5504711" y="2586972"/>
                  <a:pt x="5504956" y="2585239"/>
                </a:cubicBezTo>
                <a:cubicBezTo>
                  <a:pt x="5494671" y="2584145"/>
                  <a:pt x="5494671" y="2584145"/>
                  <a:pt x="5494671" y="2584145"/>
                </a:cubicBezTo>
                <a:close/>
                <a:moveTo>
                  <a:pt x="6345622" y="2583332"/>
                </a:moveTo>
                <a:cubicBezTo>
                  <a:pt x="6344251" y="2582382"/>
                  <a:pt x="6342088" y="2582522"/>
                  <a:pt x="6339910" y="2584159"/>
                </a:cubicBezTo>
                <a:cubicBezTo>
                  <a:pt x="6341249" y="2585381"/>
                  <a:pt x="6338628" y="2587386"/>
                  <a:pt x="6337444" y="2589290"/>
                </a:cubicBezTo>
                <a:cubicBezTo>
                  <a:pt x="6337048" y="2589925"/>
                  <a:pt x="6336813" y="2590549"/>
                  <a:pt x="6336937" y="2591128"/>
                </a:cubicBezTo>
                <a:cubicBezTo>
                  <a:pt x="6337101" y="2591902"/>
                  <a:pt x="6337904" y="2592600"/>
                  <a:pt x="6339819" y="2593140"/>
                </a:cubicBezTo>
                <a:lnTo>
                  <a:pt x="6343460" y="2590937"/>
                </a:lnTo>
                <a:lnTo>
                  <a:pt x="6343265" y="2592896"/>
                </a:lnTo>
                <a:cubicBezTo>
                  <a:pt x="6343183" y="2593919"/>
                  <a:pt x="6343155" y="2594536"/>
                  <a:pt x="6343349" y="2592920"/>
                </a:cubicBezTo>
                <a:lnTo>
                  <a:pt x="6343477" y="2590927"/>
                </a:lnTo>
                <a:lnTo>
                  <a:pt x="6346585" y="2589045"/>
                </a:lnTo>
                <a:cubicBezTo>
                  <a:pt x="6347572" y="2586322"/>
                  <a:pt x="6346993" y="2584283"/>
                  <a:pt x="6345622" y="2583332"/>
                </a:cubicBezTo>
                <a:close/>
                <a:moveTo>
                  <a:pt x="8255523" y="2582588"/>
                </a:moveTo>
                <a:cubicBezTo>
                  <a:pt x="8255501" y="2584165"/>
                  <a:pt x="8251450" y="2582581"/>
                  <a:pt x="8251427" y="2584160"/>
                </a:cubicBezTo>
                <a:cubicBezTo>
                  <a:pt x="8251427" y="2584160"/>
                  <a:pt x="8255501" y="2584165"/>
                  <a:pt x="8251403" y="2585735"/>
                </a:cubicBezTo>
                <a:cubicBezTo>
                  <a:pt x="8253440" y="2585739"/>
                  <a:pt x="8255477" y="2585742"/>
                  <a:pt x="8257009" y="2585546"/>
                </a:cubicBezTo>
                <a:cubicBezTo>
                  <a:pt x="8258539" y="2585351"/>
                  <a:pt x="8259563" y="2584960"/>
                  <a:pt x="8259576" y="2584172"/>
                </a:cubicBezTo>
                <a:cubicBezTo>
                  <a:pt x="8255501" y="2584165"/>
                  <a:pt x="8255501" y="2584165"/>
                  <a:pt x="8255501" y="2584165"/>
                </a:cubicBezTo>
                <a:cubicBezTo>
                  <a:pt x="8259576" y="2584172"/>
                  <a:pt x="8259599" y="2582594"/>
                  <a:pt x="8255523" y="2582588"/>
                </a:cubicBezTo>
                <a:close/>
                <a:moveTo>
                  <a:pt x="6645117" y="2582306"/>
                </a:moveTo>
                <a:cubicBezTo>
                  <a:pt x="6644768" y="2581455"/>
                  <a:pt x="6643718" y="2581282"/>
                  <a:pt x="6643126" y="2582356"/>
                </a:cubicBezTo>
                <a:cubicBezTo>
                  <a:pt x="6642733" y="2583072"/>
                  <a:pt x="6642540" y="2584341"/>
                  <a:pt x="6642897" y="2586333"/>
                </a:cubicBezTo>
                <a:cubicBezTo>
                  <a:pt x="6645112" y="2584690"/>
                  <a:pt x="6645465" y="2583157"/>
                  <a:pt x="6645117" y="2582306"/>
                </a:cubicBezTo>
                <a:close/>
                <a:moveTo>
                  <a:pt x="6615576" y="2581860"/>
                </a:moveTo>
                <a:cubicBezTo>
                  <a:pt x="6612641" y="2589947"/>
                  <a:pt x="6611680" y="2583731"/>
                  <a:pt x="6609230" y="2593441"/>
                </a:cubicBezTo>
                <a:cubicBezTo>
                  <a:pt x="6611174" y="2593990"/>
                  <a:pt x="6612147" y="2594265"/>
                  <a:pt x="6612637" y="2592918"/>
                </a:cubicBezTo>
                <a:cubicBezTo>
                  <a:pt x="6614098" y="2591843"/>
                  <a:pt x="6614098" y="2591843"/>
                  <a:pt x="6614098" y="2591843"/>
                </a:cubicBezTo>
                <a:cubicBezTo>
                  <a:pt x="6614580" y="2593466"/>
                  <a:pt x="6615063" y="2595088"/>
                  <a:pt x="6615063" y="2595088"/>
                </a:cubicBezTo>
                <a:cubicBezTo>
                  <a:pt x="6614575" y="2596436"/>
                  <a:pt x="6614575" y="2596436"/>
                  <a:pt x="6613603" y="2596162"/>
                </a:cubicBezTo>
                <a:cubicBezTo>
                  <a:pt x="6612141" y="2597235"/>
                  <a:pt x="6610191" y="2599656"/>
                  <a:pt x="6610675" y="2601279"/>
                </a:cubicBezTo>
                <a:cubicBezTo>
                  <a:pt x="6610186" y="2602627"/>
                  <a:pt x="6611158" y="2602901"/>
                  <a:pt x="6612130" y="2603175"/>
                </a:cubicBezTo>
                <a:cubicBezTo>
                  <a:pt x="6612130" y="2603175"/>
                  <a:pt x="6612614" y="2604798"/>
                  <a:pt x="6613097" y="2606421"/>
                </a:cubicBezTo>
                <a:cubicBezTo>
                  <a:pt x="6611152" y="2605873"/>
                  <a:pt x="6609208" y="2605322"/>
                  <a:pt x="6607746" y="2606395"/>
                </a:cubicBezTo>
                <a:cubicBezTo>
                  <a:pt x="6607257" y="2607743"/>
                  <a:pt x="6609685" y="2609914"/>
                  <a:pt x="6606279" y="2610438"/>
                </a:cubicBezTo>
                <a:cubicBezTo>
                  <a:pt x="6606769" y="2609091"/>
                  <a:pt x="6606284" y="2607469"/>
                  <a:pt x="6605307" y="2610165"/>
                </a:cubicBezTo>
                <a:cubicBezTo>
                  <a:pt x="6609197" y="2611263"/>
                  <a:pt x="6605785" y="2614757"/>
                  <a:pt x="6609674" y="2615856"/>
                </a:cubicBezTo>
                <a:cubicBezTo>
                  <a:pt x="6610652" y="2613160"/>
                  <a:pt x="6616976" y="2613459"/>
                  <a:pt x="6615036" y="2609941"/>
                </a:cubicBezTo>
                <a:cubicBezTo>
                  <a:pt x="6614554" y="2608317"/>
                  <a:pt x="6614554" y="2608317"/>
                  <a:pt x="6614554" y="2608317"/>
                </a:cubicBezTo>
                <a:cubicBezTo>
                  <a:pt x="6616014" y="2607245"/>
                  <a:pt x="6616014" y="2607245"/>
                  <a:pt x="6616014" y="2607245"/>
                </a:cubicBezTo>
                <a:cubicBezTo>
                  <a:pt x="6616992" y="2604549"/>
                  <a:pt x="6615537" y="2602651"/>
                  <a:pt x="6613592" y="2602102"/>
                </a:cubicBezTo>
                <a:cubicBezTo>
                  <a:pt x="6614081" y="2600755"/>
                  <a:pt x="6614081" y="2600755"/>
                  <a:pt x="6613108" y="2600480"/>
                </a:cubicBezTo>
                <a:cubicBezTo>
                  <a:pt x="6613108" y="2600480"/>
                  <a:pt x="6614569" y="2599407"/>
                  <a:pt x="6616031" y="2598335"/>
                </a:cubicBezTo>
                <a:cubicBezTo>
                  <a:pt x="6616031" y="2598335"/>
                  <a:pt x="6617493" y="2597260"/>
                  <a:pt x="6617493" y="2597260"/>
                </a:cubicBezTo>
                <a:cubicBezTo>
                  <a:pt x="6617981" y="2595913"/>
                  <a:pt x="6617981" y="2595913"/>
                  <a:pt x="6617981" y="2595913"/>
                </a:cubicBezTo>
                <a:cubicBezTo>
                  <a:pt x="6617499" y="2594291"/>
                  <a:pt x="6617014" y="2592667"/>
                  <a:pt x="6617014" y="2592667"/>
                </a:cubicBezTo>
                <a:cubicBezTo>
                  <a:pt x="6620420" y="2592143"/>
                  <a:pt x="6624328" y="2584331"/>
                  <a:pt x="6615576" y="2581860"/>
                </a:cubicBezTo>
                <a:close/>
                <a:moveTo>
                  <a:pt x="6245486" y="2581448"/>
                </a:moveTo>
                <a:cubicBezTo>
                  <a:pt x="6243997" y="2579496"/>
                  <a:pt x="6242498" y="2580603"/>
                  <a:pt x="6241744" y="2582305"/>
                </a:cubicBezTo>
                <a:cubicBezTo>
                  <a:pt x="6240989" y="2584005"/>
                  <a:pt x="6240981" y="2586299"/>
                  <a:pt x="6242475" y="2586720"/>
                </a:cubicBezTo>
                <a:cubicBezTo>
                  <a:pt x="6243483" y="2583944"/>
                  <a:pt x="6245978" y="2583117"/>
                  <a:pt x="6245486" y="2581448"/>
                </a:cubicBezTo>
                <a:close/>
                <a:moveTo>
                  <a:pt x="6482429" y="2581180"/>
                </a:moveTo>
                <a:cubicBezTo>
                  <a:pt x="6481856" y="2580738"/>
                  <a:pt x="6481128" y="2580813"/>
                  <a:pt x="6480126" y="2582031"/>
                </a:cubicBezTo>
                <a:cubicBezTo>
                  <a:pt x="6481664" y="2583968"/>
                  <a:pt x="6479660" y="2586402"/>
                  <a:pt x="6478645" y="2586116"/>
                </a:cubicBezTo>
                <a:cubicBezTo>
                  <a:pt x="6479921" y="2587228"/>
                  <a:pt x="6480806" y="2587102"/>
                  <a:pt x="6481881" y="2586843"/>
                </a:cubicBezTo>
                <a:cubicBezTo>
                  <a:pt x="6482956" y="2586583"/>
                  <a:pt x="6484220" y="2586190"/>
                  <a:pt x="6486252" y="2586764"/>
                </a:cubicBezTo>
                <a:cubicBezTo>
                  <a:pt x="6486747" y="2585402"/>
                  <a:pt x="6487241" y="2584040"/>
                  <a:pt x="6486718" y="2582391"/>
                </a:cubicBezTo>
                <a:cubicBezTo>
                  <a:pt x="6484494" y="2588519"/>
                  <a:pt x="6484153" y="2582512"/>
                  <a:pt x="6482429" y="2581180"/>
                </a:cubicBezTo>
                <a:close/>
                <a:moveTo>
                  <a:pt x="7504671" y="2579595"/>
                </a:moveTo>
                <a:lnTo>
                  <a:pt x="7505355" y="2579838"/>
                </a:lnTo>
                <a:lnTo>
                  <a:pt x="7504436" y="2580604"/>
                </a:lnTo>
                <a:lnTo>
                  <a:pt x="7504665" y="2579617"/>
                </a:lnTo>
                <a:close/>
                <a:moveTo>
                  <a:pt x="6459797" y="2579472"/>
                </a:moveTo>
                <a:cubicBezTo>
                  <a:pt x="6458871" y="2579210"/>
                  <a:pt x="6457946" y="2578950"/>
                  <a:pt x="6457455" y="2580304"/>
                </a:cubicBezTo>
                <a:cubicBezTo>
                  <a:pt x="6456962" y="2581660"/>
                  <a:pt x="6455979" y="2584370"/>
                  <a:pt x="6456414" y="2585987"/>
                </a:cubicBezTo>
                <a:cubicBezTo>
                  <a:pt x="6454447" y="2591406"/>
                  <a:pt x="6452972" y="2595471"/>
                  <a:pt x="6450572" y="2599276"/>
                </a:cubicBezTo>
                <a:cubicBezTo>
                  <a:pt x="6449864" y="2599823"/>
                  <a:pt x="6449742" y="2600162"/>
                  <a:pt x="6449795" y="2600362"/>
                </a:cubicBezTo>
                <a:cubicBezTo>
                  <a:pt x="6449850" y="2600566"/>
                  <a:pt x="6450080" y="2600631"/>
                  <a:pt x="6450080" y="2600631"/>
                </a:cubicBezTo>
                <a:cubicBezTo>
                  <a:pt x="6450514" y="2602248"/>
                  <a:pt x="6451930" y="2601154"/>
                  <a:pt x="6451930" y="2601154"/>
                </a:cubicBezTo>
                <a:cubicBezTo>
                  <a:pt x="6453839" y="2598704"/>
                  <a:pt x="6455748" y="2596256"/>
                  <a:pt x="6456730" y="2593546"/>
                </a:cubicBezTo>
                <a:cubicBezTo>
                  <a:pt x="6457714" y="2590835"/>
                  <a:pt x="6457280" y="2589218"/>
                  <a:pt x="6458263" y="2586509"/>
                </a:cubicBezTo>
                <a:cubicBezTo>
                  <a:pt x="6458755" y="2585153"/>
                  <a:pt x="6459738" y="2582443"/>
                  <a:pt x="6460229" y="2581088"/>
                </a:cubicBezTo>
                <a:cubicBezTo>
                  <a:pt x="6460722" y="2579733"/>
                  <a:pt x="6459797" y="2579472"/>
                  <a:pt x="6459797" y="2579472"/>
                </a:cubicBezTo>
                <a:close/>
                <a:moveTo>
                  <a:pt x="6528406" y="2579396"/>
                </a:moveTo>
                <a:cubicBezTo>
                  <a:pt x="6528406" y="2579396"/>
                  <a:pt x="6527458" y="2579128"/>
                  <a:pt x="6526984" y="2580435"/>
                </a:cubicBezTo>
                <a:cubicBezTo>
                  <a:pt x="6526509" y="2581742"/>
                  <a:pt x="6525087" y="2582781"/>
                  <a:pt x="6523189" y="2585128"/>
                </a:cubicBezTo>
                <a:cubicBezTo>
                  <a:pt x="6522716" y="2584993"/>
                  <a:pt x="6522597" y="2585320"/>
                  <a:pt x="6522597" y="2585681"/>
                </a:cubicBezTo>
                <a:cubicBezTo>
                  <a:pt x="6522597" y="2586041"/>
                  <a:pt x="6522716" y="2586434"/>
                  <a:pt x="6522716" y="2586434"/>
                </a:cubicBezTo>
                <a:cubicBezTo>
                  <a:pt x="6523664" y="2586702"/>
                  <a:pt x="6524613" y="2586970"/>
                  <a:pt x="6525087" y="2585664"/>
                </a:cubicBezTo>
                <a:cubicBezTo>
                  <a:pt x="6526510" y="2584624"/>
                  <a:pt x="6528407" y="2582279"/>
                  <a:pt x="6529830" y="2581239"/>
                </a:cubicBezTo>
                <a:cubicBezTo>
                  <a:pt x="6530305" y="2579932"/>
                  <a:pt x="6529356" y="2579665"/>
                  <a:pt x="6528406" y="2579396"/>
                </a:cubicBezTo>
                <a:close/>
                <a:moveTo>
                  <a:pt x="8143391" y="2579266"/>
                </a:moveTo>
                <a:cubicBezTo>
                  <a:pt x="8143381" y="2580055"/>
                  <a:pt x="8142276" y="2581236"/>
                  <a:pt x="8141717" y="2582221"/>
                </a:cubicBezTo>
                <a:cubicBezTo>
                  <a:pt x="8141159" y="2583206"/>
                  <a:pt x="8141148" y="2583994"/>
                  <a:pt x="8143321" y="2583997"/>
                </a:cubicBezTo>
                <a:cubicBezTo>
                  <a:pt x="8147690" y="2582427"/>
                  <a:pt x="8152013" y="2584009"/>
                  <a:pt x="8152083" y="2579279"/>
                </a:cubicBezTo>
                <a:cubicBezTo>
                  <a:pt x="8147737" y="2579272"/>
                  <a:pt x="8143391" y="2579266"/>
                  <a:pt x="8143391" y="2579266"/>
                </a:cubicBezTo>
                <a:close/>
                <a:moveTo>
                  <a:pt x="5728829" y="2577414"/>
                </a:moveTo>
                <a:cubicBezTo>
                  <a:pt x="5728829" y="2577414"/>
                  <a:pt x="5728502" y="2579723"/>
                  <a:pt x="5728502" y="2579723"/>
                </a:cubicBezTo>
                <a:cubicBezTo>
                  <a:pt x="5739118" y="2578508"/>
                  <a:pt x="5728829" y="2577414"/>
                  <a:pt x="5728829" y="2577414"/>
                </a:cubicBezTo>
                <a:close/>
                <a:moveTo>
                  <a:pt x="6442650" y="2576143"/>
                </a:moveTo>
                <a:cubicBezTo>
                  <a:pt x="6441048" y="2574934"/>
                  <a:pt x="6439395" y="2575979"/>
                  <a:pt x="6438549" y="2577254"/>
                </a:cubicBezTo>
                <a:cubicBezTo>
                  <a:pt x="6437704" y="2578529"/>
                  <a:pt x="6437669" y="2580031"/>
                  <a:pt x="6439305" y="2579737"/>
                </a:cubicBezTo>
                <a:cubicBezTo>
                  <a:pt x="6439305" y="2579737"/>
                  <a:pt x="6439804" y="2578365"/>
                  <a:pt x="6441654" y="2578887"/>
                </a:cubicBezTo>
                <a:cubicBezTo>
                  <a:pt x="6441654" y="2578887"/>
                  <a:pt x="6442151" y="2577515"/>
                  <a:pt x="6442650" y="2576143"/>
                </a:cubicBezTo>
                <a:close/>
                <a:moveTo>
                  <a:pt x="8119880" y="2574910"/>
                </a:moveTo>
                <a:cubicBezTo>
                  <a:pt x="8110774" y="2573437"/>
                  <a:pt x="8115273" y="2577823"/>
                  <a:pt x="8101605" y="2576343"/>
                </a:cubicBezTo>
                <a:cubicBezTo>
                  <a:pt x="8101583" y="2577802"/>
                  <a:pt x="8101560" y="2579262"/>
                  <a:pt x="8101539" y="2580723"/>
                </a:cubicBezTo>
                <a:cubicBezTo>
                  <a:pt x="8110687" y="2579277"/>
                  <a:pt x="8115142" y="2586583"/>
                  <a:pt x="8119770" y="2582210"/>
                </a:cubicBezTo>
                <a:cubicBezTo>
                  <a:pt x="8110666" y="2580737"/>
                  <a:pt x="8124377" y="2579296"/>
                  <a:pt x="8124399" y="2577836"/>
                </a:cubicBezTo>
                <a:cubicBezTo>
                  <a:pt x="8119836" y="2577830"/>
                  <a:pt x="8119857" y="2576370"/>
                  <a:pt x="8119880" y="2574910"/>
                </a:cubicBezTo>
                <a:close/>
                <a:moveTo>
                  <a:pt x="6616245" y="2574394"/>
                </a:moveTo>
                <a:cubicBezTo>
                  <a:pt x="6616245" y="2574394"/>
                  <a:pt x="6614674" y="2581606"/>
                  <a:pt x="6616631" y="2579096"/>
                </a:cubicBezTo>
                <a:cubicBezTo>
                  <a:pt x="6616631" y="2579096"/>
                  <a:pt x="6619595" y="2573808"/>
                  <a:pt x="6616245" y="2574394"/>
                </a:cubicBezTo>
                <a:close/>
                <a:moveTo>
                  <a:pt x="6193380" y="2573937"/>
                </a:moveTo>
                <a:cubicBezTo>
                  <a:pt x="6190881" y="2574775"/>
                  <a:pt x="6190373" y="2576176"/>
                  <a:pt x="6189865" y="2577576"/>
                </a:cubicBezTo>
                <a:cubicBezTo>
                  <a:pt x="6189356" y="2578976"/>
                  <a:pt x="6188848" y="2580376"/>
                  <a:pt x="6187345" y="2581495"/>
                </a:cubicBezTo>
                <a:cubicBezTo>
                  <a:pt x="6187345" y="2581495"/>
                  <a:pt x="6186836" y="2582896"/>
                  <a:pt x="6187832" y="2583177"/>
                </a:cubicBezTo>
                <a:cubicBezTo>
                  <a:pt x="6188828" y="2583459"/>
                  <a:pt x="6188828" y="2583459"/>
                  <a:pt x="6189824" y="2583739"/>
                </a:cubicBezTo>
                <a:cubicBezTo>
                  <a:pt x="6191329" y="2582620"/>
                  <a:pt x="6191836" y="2581221"/>
                  <a:pt x="6192345" y="2579819"/>
                </a:cubicBezTo>
                <a:cubicBezTo>
                  <a:pt x="6192852" y="2578420"/>
                  <a:pt x="6193361" y="2577018"/>
                  <a:pt x="6194865" y="2575901"/>
                </a:cubicBezTo>
                <a:cubicBezTo>
                  <a:pt x="6195373" y="2574501"/>
                  <a:pt x="6195373" y="2574501"/>
                  <a:pt x="6195373" y="2574501"/>
                </a:cubicBezTo>
                <a:cubicBezTo>
                  <a:pt x="6194378" y="2574219"/>
                  <a:pt x="6193380" y="2573937"/>
                  <a:pt x="6193380" y="2573937"/>
                </a:cubicBezTo>
                <a:close/>
                <a:moveTo>
                  <a:pt x="8084537" y="2573298"/>
                </a:moveTo>
                <a:cubicBezTo>
                  <a:pt x="8083530" y="2572574"/>
                  <a:pt x="8082516" y="2572211"/>
                  <a:pt x="8080458" y="2573654"/>
                </a:cubicBezTo>
                <a:cubicBezTo>
                  <a:pt x="8084532" y="2573660"/>
                  <a:pt x="8084532" y="2573660"/>
                  <a:pt x="8084510" y="2575105"/>
                </a:cubicBezTo>
                <a:cubicBezTo>
                  <a:pt x="8084510" y="2575105"/>
                  <a:pt x="8080435" y="2575099"/>
                  <a:pt x="8084488" y="2576551"/>
                </a:cubicBezTo>
                <a:cubicBezTo>
                  <a:pt x="8084510" y="2575105"/>
                  <a:pt x="8084510" y="2575105"/>
                  <a:pt x="8088585" y="2575112"/>
                </a:cubicBezTo>
                <a:cubicBezTo>
                  <a:pt x="8086547" y="2575108"/>
                  <a:pt x="8085546" y="2574022"/>
                  <a:pt x="8084537" y="2573298"/>
                </a:cubicBezTo>
                <a:close/>
                <a:moveTo>
                  <a:pt x="5396612" y="2573282"/>
                </a:moveTo>
                <a:lnTo>
                  <a:pt x="5408123" y="2574860"/>
                </a:lnTo>
                <a:cubicBezTo>
                  <a:pt x="5408123" y="2574860"/>
                  <a:pt x="5410415" y="2575911"/>
                  <a:pt x="5413909" y="2577090"/>
                </a:cubicBezTo>
                <a:lnTo>
                  <a:pt x="5418156" y="2578069"/>
                </a:lnTo>
                <a:lnTo>
                  <a:pt x="5420299" y="2591452"/>
                </a:lnTo>
                <a:lnTo>
                  <a:pt x="5419210" y="2589593"/>
                </a:lnTo>
                <a:cubicBezTo>
                  <a:pt x="5418069" y="2588490"/>
                  <a:pt x="5416393" y="2587529"/>
                  <a:pt x="5413955" y="2586926"/>
                </a:cubicBezTo>
                <a:cubicBezTo>
                  <a:pt x="5411511" y="2595065"/>
                  <a:pt x="5409068" y="2603204"/>
                  <a:pt x="5399318" y="2600791"/>
                </a:cubicBezTo>
                <a:cubicBezTo>
                  <a:pt x="5400541" y="2596722"/>
                  <a:pt x="5400541" y="2596722"/>
                  <a:pt x="5401761" y="2592652"/>
                </a:cubicBezTo>
                <a:cubicBezTo>
                  <a:pt x="5402983" y="2588582"/>
                  <a:pt x="5402983" y="2588582"/>
                  <a:pt x="5402983" y="2588582"/>
                </a:cubicBezTo>
                <a:lnTo>
                  <a:pt x="5402203" y="2586709"/>
                </a:lnTo>
                <a:lnTo>
                  <a:pt x="5403981" y="2586158"/>
                </a:lnTo>
                <a:cubicBezTo>
                  <a:pt x="5406316" y="2584901"/>
                  <a:pt x="5407763" y="2583394"/>
                  <a:pt x="5407995" y="2581759"/>
                </a:cubicBezTo>
                <a:lnTo>
                  <a:pt x="5399099" y="2579255"/>
                </a:lnTo>
                <a:lnTo>
                  <a:pt x="5396896" y="2573962"/>
                </a:lnTo>
                <a:close/>
                <a:moveTo>
                  <a:pt x="6421329" y="2572930"/>
                </a:moveTo>
                <a:cubicBezTo>
                  <a:pt x="6419880" y="2576922"/>
                  <a:pt x="6418916" y="2579582"/>
                  <a:pt x="6416416" y="2580343"/>
                </a:cubicBezTo>
                <a:cubicBezTo>
                  <a:pt x="6420974" y="2583097"/>
                  <a:pt x="6424877" y="2575399"/>
                  <a:pt x="6421329" y="2572930"/>
                </a:cubicBezTo>
                <a:close/>
                <a:moveTo>
                  <a:pt x="6261470" y="2572633"/>
                </a:moveTo>
                <a:cubicBezTo>
                  <a:pt x="6259539" y="2577955"/>
                  <a:pt x="6259539" y="2577955"/>
                  <a:pt x="6257096" y="2581665"/>
                </a:cubicBezTo>
                <a:cubicBezTo>
                  <a:pt x="6262559" y="2581741"/>
                  <a:pt x="6264972" y="2575089"/>
                  <a:pt x="6261470" y="2572633"/>
                </a:cubicBezTo>
                <a:close/>
                <a:moveTo>
                  <a:pt x="6402463" y="2571925"/>
                </a:moveTo>
                <a:cubicBezTo>
                  <a:pt x="6396118" y="2574673"/>
                  <a:pt x="6396538" y="2582357"/>
                  <a:pt x="6394075" y="2586201"/>
                </a:cubicBezTo>
                <a:cubicBezTo>
                  <a:pt x="6395046" y="2586473"/>
                  <a:pt x="6396016" y="2586749"/>
                  <a:pt x="6396986" y="2587022"/>
                </a:cubicBezTo>
                <a:cubicBezTo>
                  <a:pt x="6395990" y="2589767"/>
                  <a:pt x="6394994" y="2592511"/>
                  <a:pt x="6393999" y="2595256"/>
                </a:cubicBezTo>
                <a:cubicBezTo>
                  <a:pt x="6393029" y="2594982"/>
                  <a:pt x="6392531" y="2596354"/>
                  <a:pt x="6392531" y="2596354"/>
                </a:cubicBezTo>
                <a:cubicBezTo>
                  <a:pt x="6392032" y="2597727"/>
                  <a:pt x="6393003" y="2598001"/>
                  <a:pt x="6393973" y="2598274"/>
                </a:cubicBezTo>
                <a:cubicBezTo>
                  <a:pt x="6393475" y="2599646"/>
                  <a:pt x="6394943" y="2598549"/>
                  <a:pt x="6394943" y="2598549"/>
                </a:cubicBezTo>
                <a:cubicBezTo>
                  <a:pt x="6395442" y="2597175"/>
                  <a:pt x="6395939" y="2595804"/>
                  <a:pt x="6395939" y="2595804"/>
                </a:cubicBezTo>
                <a:cubicBezTo>
                  <a:pt x="6397408" y="2594706"/>
                  <a:pt x="6398403" y="2591961"/>
                  <a:pt x="6398900" y="2590589"/>
                </a:cubicBezTo>
                <a:cubicBezTo>
                  <a:pt x="6399400" y="2589215"/>
                  <a:pt x="6399897" y="2587843"/>
                  <a:pt x="6399424" y="2586196"/>
                </a:cubicBezTo>
                <a:cubicBezTo>
                  <a:pt x="6400394" y="2586471"/>
                  <a:pt x="6400394" y="2586471"/>
                  <a:pt x="6400394" y="2586471"/>
                </a:cubicBezTo>
                <a:cubicBezTo>
                  <a:pt x="6404799" y="2583176"/>
                  <a:pt x="6400943" y="2579062"/>
                  <a:pt x="6406791" y="2577688"/>
                </a:cubicBezTo>
                <a:cubicBezTo>
                  <a:pt x="6401939" y="2576317"/>
                  <a:pt x="6407787" y="2574942"/>
                  <a:pt x="6402463" y="2571925"/>
                </a:cubicBezTo>
                <a:close/>
                <a:moveTo>
                  <a:pt x="7352567" y="2569111"/>
                </a:moveTo>
                <a:cubicBezTo>
                  <a:pt x="7352567" y="2569111"/>
                  <a:pt x="7351601" y="2573247"/>
                  <a:pt x="7351601" y="2573247"/>
                </a:cubicBezTo>
                <a:cubicBezTo>
                  <a:pt x="7340753" y="2575582"/>
                  <a:pt x="7339785" y="2579720"/>
                  <a:pt x="7337852" y="2587994"/>
                </a:cubicBezTo>
                <a:cubicBezTo>
                  <a:pt x="7337852" y="2587994"/>
                  <a:pt x="7337852" y="2587994"/>
                  <a:pt x="7336884" y="2592131"/>
                </a:cubicBezTo>
                <a:cubicBezTo>
                  <a:pt x="7333983" y="2604544"/>
                  <a:pt x="7332049" y="2612819"/>
                  <a:pt x="7329147" y="2625231"/>
                </a:cubicBezTo>
                <a:cubicBezTo>
                  <a:pt x="7331082" y="2616956"/>
                  <a:pt x="7332049" y="2612819"/>
                  <a:pt x="7343864" y="2606348"/>
                </a:cubicBezTo>
                <a:cubicBezTo>
                  <a:pt x="7339996" y="2622897"/>
                  <a:pt x="7337094" y="2635310"/>
                  <a:pt x="7332260" y="2655995"/>
                </a:cubicBezTo>
                <a:cubicBezTo>
                  <a:pt x="7332260" y="2655995"/>
                  <a:pt x="7332260" y="2655995"/>
                  <a:pt x="7331292" y="2660134"/>
                </a:cubicBezTo>
                <a:cubicBezTo>
                  <a:pt x="7333226" y="2651859"/>
                  <a:pt x="7344076" y="2649525"/>
                  <a:pt x="7346010" y="2641250"/>
                </a:cubicBezTo>
                <a:cubicBezTo>
                  <a:pt x="7344076" y="2649525"/>
                  <a:pt x="7345043" y="2645389"/>
                  <a:pt x="7355892" y="2643054"/>
                </a:cubicBezTo>
                <a:cubicBezTo>
                  <a:pt x="7344076" y="2649525"/>
                  <a:pt x="7352023" y="2659604"/>
                  <a:pt x="7351055" y="2663741"/>
                </a:cubicBezTo>
                <a:cubicBezTo>
                  <a:pt x="7352023" y="2659604"/>
                  <a:pt x="7355219" y="2656952"/>
                  <a:pt x="7357301" y="2653557"/>
                </a:cubicBezTo>
                <a:cubicBezTo>
                  <a:pt x="7359383" y="2650162"/>
                  <a:pt x="7360349" y="2646025"/>
                  <a:pt x="7356858" y="2638916"/>
                </a:cubicBezTo>
                <a:cubicBezTo>
                  <a:pt x="7356858" y="2638916"/>
                  <a:pt x="7357825" y="2634779"/>
                  <a:pt x="7357825" y="2634779"/>
                </a:cubicBezTo>
                <a:cubicBezTo>
                  <a:pt x="7358792" y="2630642"/>
                  <a:pt x="7358792" y="2630642"/>
                  <a:pt x="7360726" y="2622367"/>
                </a:cubicBezTo>
                <a:cubicBezTo>
                  <a:pt x="7360726" y="2622367"/>
                  <a:pt x="7351813" y="2616426"/>
                  <a:pt x="7351813" y="2616426"/>
                </a:cubicBezTo>
                <a:cubicBezTo>
                  <a:pt x="7356648" y="2595738"/>
                  <a:pt x="7351601" y="2573247"/>
                  <a:pt x="7352567" y="2569111"/>
                </a:cubicBezTo>
                <a:close/>
                <a:moveTo>
                  <a:pt x="6410959" y="2568860"/>
                </a:moveTo>
                <a:cubicBezTo>
                  <a:pt x="6410921" y="2569290"/>
                  <a:pt x="6411318" y="2569868"/>
                  <a:pt x="6412420" y="2570549"/>
                </a:cubicBezTo>
                <a:lnTo>
                  <a:pt x="6413800" y="2569541"/>
                </a:lnTo>
                <a:lnTo>
                  <a:pt x="6413908" y="2569567"/>
                </a:lnTo>
                <a:lnTo>
                  <a:pt x="6414316" y="2571271"/>
                </a:lnTo>
                <a:cubicBezTo>
                  <a:pt x="6414743" y="2571577"/>
                  <a:pt x="6415354" y="2571379"/>
                  <a:pt x="6415843" y="2570030"/>
                </a:cubicBezTo>
                <a:lnTo>
                  <a:pt x="6413908" y="2569567"/>
                </a:lnTo>
                <a:lnTo>
                  <a:pt x="6413887" y="2569478"/>
                </a:lnTo>
                <a:lnTo>
                  <a:pt x="6413800" y="2569541"/>
                </a:lnTo>
                <a:close/>
                <a:moveTo>
                  <a:pt x="5681317" y="2568842"/>
                </a:moveTo>
                <a:cubicBezTo>
                  <a:pt x="5674049" y="2570999"/>
                  <a:pt x="5674049" y="2570999"/>
                  <a:pt x="5674049" y="2570999"/>
                </a:cubicBezTo>
                <a:cubicBezTo>
                  <a:pt x="5680906" y="2571729"/>
                  <a:pt x="5680906" y="2571729"/>
                  <a:pt x="5680906" y="2571729"/>
                </a:cubicBezTo>
                <a:cubicBezTo>
                  <a:pt x="5681317" y="2568842"/>
                  <a:pt x="5681317" y="2568842"/>
                  <a:pt x="5681317" y="2568842"/>
                </a:cubicBezTo>
                <a:close/>
                <a:moveTo>
                  <a:pt x="5712669" y="2568662"/>
                </a:moveTo>
                <a:cubicBezTo>
                  <a:pt x="5712424" y="2570395"/>
                  <a:pt x="5709606" y="2571852"/>
                  <a:pt x="5708135" y="2573014"/>
                </a:cubicBezTo>
                <a:cubicBezTo>
                  <a:pt x="5706664" y="2574176"/>
                  <a:pt x="5706542" y="2575043"/>
                  <a:pt x="5711687" y="2575590"/>
                </a:cubicBezTo>
                <a:cubicBezTo>
                  <a:pt x="5712178" y="2572127"/>
                  <a:pt x="5722955" y="2569756"/>
                  <a:pt x="5712669" y="2568662"/>
                </a:cubicBezTo>
                <a:close/>
                <a:moveTo>
                  <a:pt x="5540583" y="2567200"/>
                </a:moveTo>
                <a:cubicBezTo>
                  <a:pt x="5537950" y="2567359"/>
                  <a:pt x="5535254" y="2567950"/>
                  <a:pt x="5535009" y="2569683"/>
                </a:cubicBezTo>
                <a:cubicBezTo>
                  <a:pt x="5540153" y="2570232"/>
                  <a:pt x="5545419" y="2569912"/>
                  <a:pt x="5548113" y="2569320"/>
                </a:cubicBezTo>
                <a:cubicBezTo>
                  <a:pt x="5550808" y="2568728"/>
                  <a:pt x="5550932" y="2567862"/>
                  <a:pt x="5545789" y="2567314"/>
                </a:cubicBezTo>
                <a:cubicBezTo>
                  <a:pt x="5545789" y="2567314"/>
                  <a:pt x="5543217" y="2567041"/>
                  <a:pt x="5540583" y="2567200"/>
                </a:cubicBezTo>
                <a:close/>
                <a:moveTo>
                  <a:pt x="6706870" y="2567115"/>
                </a:moveTo>
                <a:cubicBezTo>
                  <a:pt x="6706335" y="2568587"/>
                  <a:pt x="6705803" y="2570058"/>
                  <a:pt x="6705347" y="2568308"/>
                </a:cubicBezTo>
                <a:cubicBezTo>
                  <a:pt x="6705347" y="2568308"/>
                  <a:pt x="6703904" y="2566279"/>
                  <a:pt x="6703371" y="2567750"/>
                </a:cubicBezTo>
                <a:cubicBezTo>
                  <a:pt x="6704586" y="2568904"/>
                  <a:pt x="6706677" y="2569899"/>
                  <a:pt x="6707856" y="2570029"/>
                </a:cubicBezTo>
                <a:cubicBezTo>
                  <a:pt x="6709035" y="2570160"/>
                  <a:pt x="6709300" y="2569422"/>
                  <a:pt x="6706870" y="2567115"/>
                </a:cubicBezTo>
                <a:close/>
                <a:moveTo>
                  <a:pt x="6230312" y="2566535"/>
                </a:moveTo>
                <a:cubicBezTo>
                  <a:pt x="6228914" y="2568842"/>
                  <a:pt x="6228436" y="2570349"/>
                  <a:pt x="6228453" y="2571221"/>
                </a:cubicBezTo>
                <a:cubicBezTo>
                  <a:pt x="6228478" y="2572530"/>
                  <a:pt x="6229609" y="2572416"/>
                  <a:pt x="6230402" y="2571445"/>
                </a:cubicBezTo>
                <a:cubicBezTo>
                  <a:pt x="6231192" y="2570475"/>
                  <a:pt x="6231644" y="2568649"/>
                  <a:pt x="6230312" y="2566535"/>
                </a:cubicBezTo>
                <a:close/>
                <a:moveTo>
                  <a:pt x="6545067" y="2566270"/>
                </a:moveTo>
                <a:cubicBezTo>
                  <a:pt x="6544592" y="2570458"/>
                  <a:pt x="6541272" y="2570961"/>
                  <a:pt x="6539375" y="2573307"/>
                </a:cubicBezTo>
                <a:cubicBezTo>
                  <a:pt x="6544118" y="2574647"/>
                  <a:pt x="6546014" y="2572301"/>
                  <a:pt x="6549810" y="2570491"/>
                </a:cubicBezTo>
                <a:cubicBezTo>
                  <a:pt x="6544592" y="2570458"/>
                  <a:pt x="6546963" y="2566805"/>
                  <a:pt x="6545067" y="2566270"/>
                </a:cubicBezTo>
                <a:close/>
                <a:moveTo>
                  <a:pt x="6355456" y="2564595"/>
                </a:moveTo>
                <a:cubicBezTo>
                  <a:pt x="6352609" y="2563789"/>
                  <a:pt x="6347515" y="2567562"/>
                  <a:pt x="6347333" y="2570766"/>
                </a:cubicBezTo>
                <a:cubicBezTo>
                  <a:pt x="6347273" y="2571836"/>
                  <a:pt x="6347758" y="2572840"/>
                  <a:pt x="6349053" y="2573593"/>
                </a:cubicBezTo>
                <a:cubicBezTo>
                  <a:pt x="6350577" y="2569392"/>
                  <a:pt x="6353932" y="2568795"/>
                  <a:pt x="6355456" y="2564595"/>
                </a:cubicBezTo>
                <a:close/>
                <a:moveTo>
                  <a:pt x="5399860" y="2564297"/>
                </a:moveTo>
                <a:cubicBezTo>
                  <a:pt x="5399635" y="2565887"/>
                  <a:pt x="5397117" y="2566426"/>
                  <a:pt x="5394600" y="2566965"/>
                </a:cubicBezTo>
                <a:lnTo>
                  <a:pt x="5394091" y="2567223"/>
                </a:lnTo>
                <a:lnTo>
                  <a:pt x="5393036" y="2564690"/>
                </a:lnTo>
                <a:close/>
                <a:moveTo>
                  <a:pt x="6646504" y="2561907"/>
                </a:moveTo>
                <a:cubicBezTo>
                  <a:pt x="6645277" y="2563771"/>
                  <a:pt x="6643932" y="2565970"/>
                  <a:pt x="6643510" y="2567509"/>
                </a:cubicBezTo>
                <a:cubicBezTo>
                  <a:pt x="6643088" y="2569048"/>
                  <a:pt x="6643594" y="2569927"/>
                  <a:pt x="6646070" y="2569152"/>
                </a:cubicBezTo>
                <a:cubicBezTo>
                  <a:pt x="6645074" y="2568872"/>
                  <a:pt x="6644078" y="2568590"/>
                  <a:pt x="6644564" y="2567253"/>
                </a:cubicBezTo>
                <a:cubicBezTo>
                  <a:pt x="6645560" y="2567535"/>
                  <a:pt x="6647553" y="2568097"/>
                  <a:pt x="6648037" y="2566761"/>
                </a:cubicBezTo>
                <a:cubicBezTo>
                  <a:pt x="6644564" y="2567253"/>
                  <a:pt x="6651432" y="2557404"/>
                  <a:pt x="6646504" y="2561907"/>
                </a:cubicBezTo>
                <a:close/>
                <a:moveTo>
                  <a:pt x="6277412" y="2560797"/>
                </a:moveTo>
                <a:cubicBezTo>
                  <a:pt x="6276430" y="2563506"/>
                  <a:pt x="6275447" y="2566215"/>
                  <a:pt x="6273485" y="2568647"/>
                </a:cubicBezTo>
                <a:cubicBezTo>
                  <a:pt x="6271520" y="2574064"/>
                  <a:pt x="6270047" y="2578126"/>
                  <a:pt x="6266616" y="2581636"/>
                </a:cubicBezTo>
                <a:cubicBezTo>
                  <a:pt x="6265633" y="2584347"/>
                  <a:pt x="6258767" y="2594352"/>
                  <a:pt x="6258763" y="2597336"/>
                </a:cubicBezTo>
                <a:cubicBezTo>
                  <a:pt x="6261216" y="2593549"/>
                  <a:pt x="6260229" y="2599244"/>
                  <a:pt x="6260716" y="2600873"/>
                </a:cubicBezTo>
                <a:cubicBezTo>
                  <a:pt x="6260225" y="2602228"/>
                  <a:pt x="6258263" y="2604661"/>
                  <a:pt x="6257772" y="2606015"/>
                </a:cubicBezTo>
                <a:cubicBezTo>
                  <a:pt x="6256302" y="2607093"/>
                  <a:pt x="6256302" y="2607093"/>
                  <a:pt x="6255811" y="2608446"/>
                </a:cubicBezTo>
                <a:cubicBezTo>
                  <a:pt x="6255811" y="2608446"/>
                  <a:pt x="6255320" y="2609802"/>
                  <a:pt x="6256298" y="2610077"/>
                </a:cubicBezTo>
                <a:cubicBezTo>
                  <a:pt x="6257277" y="2610353"/>
                  <a:pt x="6258255" y="2610630"/>
                  <a:pt x="6258747" y="2609275"/>
                </a:cubicBezTo>
                <a:cubicBezTo>
                  <a:pt x="6258747" y="2609275"/>
                  <a:pt x="6259237" y="2607921"/>
                  <a:pt x="6259237" y="2607921"/>
                </a:cubicBezTo>
                <a:cubicBezTo>
                  <a:pt x="6261199" y="2605489"/>
                  <a:pt x="6263160" y="2603057"/>
                  <a:pt x="6263651" y="2601703"/>
                </a:cubicBezTo>
                <a:cubicBezTo>
                  <a:pt x="6265607" y="2602255"/>
                  <a:pt x="6266095" y="2603885"/>
                  <a:pt x="6268542" y="2603084"/>
                </a:cubicBezTo>
                <a:cubicBezTo>
                  <a:pt x="6267087" y="2595207"/>
                  <a:pt x="6268564" y="2588159"/>
                  <a:pt x="6270529" y="2582743"/>
                </a:cubicBezTo>
                <a:cubicBezTo>
                  <a:pt x="6272982" y="2578956"/>
                  <a:pt x="6274456" y="2574893"/>
                  <a:pt x="6275929" y="2570830"/>
                </a:cubicBezTo>
                <a:cubicBezTo>
                  <a:pt x="6277891" y="2568398"/>
                  <a:pt x="6278872" y="2565689"/>
                  <a:pt x="6279856" y="2562980"/>
                </a:cubicBezTo>
                <a:cubicBezTo>
                  <a:pt x="6280347" y="2561627"/>
                  <a:pt x="6280347" y="2561627"/>
                  <a:pt x="6279368" y="2561350"/>
                </a:cubicBezTo>
                <a:cubicBezTo>
                  <a:pt x="6278883" y="2559718"/>
                  <a:pt x="6277412" y="2560797"/>
                  <a:pt x="6277412" y="2560797"/>
                </a:cubicBezTo>
                <a:close/>
                <a:moveTo>
                  <a:pt x="5546771" y="2560387"/>
                </a:moveTo>
                <a:cubicBezTo>
                  <a:pt x="5546771" y="2560387"/>
                  <a:pt x="5546771" y="2560387"/>
                  <a:pt x="5546280" y="2563851"/>
                </a:cubicBezTo>
                <a:cubicBezTo>
                  <a:pt x="5546280" y="2563851"/>
                  <a:pt x="5546280" y="2563851"/>
                  <a:pt x="5556568" y="2564945"/>
                </a:cubicBezTo>
                <a:cubicBezTo>
                  <a:pt x="5557059" y="2561481"/>
                  <a:pt x="5557059" y="2561481"/>
                  <a:pt x="5557059" y="2561481"/>
                </a:cubicBezTo>
                <a:cubicBezTo>
                  <a:pt x="5546771" y="2560387"/>
                  <a:pt x="5546771" y="2560387"/>
                  <a:pt x="5546771" y="2560387"/>
                </a:cubicBezTo>
                <a:close/>
                <a:moveTo>
                  <a:pt x="6470040" y="2559671"/>
                </a:moveTo>
                <a:cubicBezTo>
                  <a:pt x="6469078" y="2559399"/>
                  <a:pt x="6468118" y="2559128"/>
                  <a:pt x="6466650" y="2560257"/>
                </a:cubicBezTo>
                <a:cubicBezTo>
                  <a:pt x="6466142" y="2561657"/>
                  <a:pt x="6466142" y="2561657"/>
                  <a:pt x="6465634" y="2563057"/>
                </a:cubicBezTo>
                <a:cubicBezTo>
                  <a:pt x="6464673" y="2562787"/>
                  <a:pt x="6462752" y="2562244"/>
                  <a:pt x="6461284" y="2563373"/>
                </a:cubicBezTo>
                <a:cubicBezTo>
                  <a:pt x="6460776" y="2564773"/>
                  <a:pt x="6461736" y="2565045"/>
                  <a:pt x="6461736" y="2565045"/>
                </a:cubicBezTo>
                <a:cubicBezTo>
                  <a:pt x="6463204" y="2563916"/>
                  <a:pt x="6464165" y="2564186"/>
                  <a:pt x="6464165" y="2564186"/>
                </a:cubicBezTo>
                <a:cubicBezTo>
                  <a:pt x="6465125" y="2564459"/>
                  <a:pt x="6464617" y="2565858"/>
                  <a:pt x="6464617" y="2565858"/>
                </a:cubicBezTo>
                <a:cubicBezTo>
                  <a:pt x="6464617" y="2565858"/>
                  <a:pt x="6464617" y="2565858"/>
                  <a:pt x="6464109" y="2567259"/>
                </a:cubicBezTo>
                <a:cubicBezTo>
                  <a:pt x="6464109" y="2567259"/>
                  <a:pt x="6463601" y="2568659"/>
                  <a:pt x="6464561" y="2568930"/>
                </a:cubicBezTo>
                <a:cubicBezTo>
                  <a:pt x="6464561" y="2568930"/>
                  <a:pt x="6465523" y="2569202"/>
                  <a:pt x="6466031" y="2567801"/>
                </a:cubicBezTo>
                <a:cubicBezTo>
                  <a:pt x="6466991" y="2568072"/>
                  <a:pt x="6467499" y="2566672"/>
                  <a:pt x="6467499" y="2566672"/>
                </a:cubicBezTo>
                <a:cubicBezTo>
                  <a:pt x="6467499" y="2566672"/>
                  <a:pt x="6468007" y="2565273"/>
                  <a:pt x="6468007" y="2565273"/>
                </a:cubicBezTo>
                <a:cubicBezTo>
                  <a:pt x="6469475" y="2564143"/>
                  <a:pt x="6469983" y="2562742"/>
                  <a:pt x="6471453" y="2561613"/>
                </a:cubicBezTo>
                <a:cubicBezTo>
                  <a:pt x="6471453" y="2561613"/>
                  <a:pt x="6470999" y="2559941"/>
                  <a:pt x="6470040" y="2559671"/>
                </a:cubicBezTo>
                <a:close/>
                <a:moveTo>
                  <a:pt x="6199712" y="2559515"/>
                </a:moveTo>
                <a:cubicBezTo>
                  <a:pt x="6199650" y="2561793"/>
                  <a:pt x="6196939" y="2565046"/>
                  <a:pt x="6196759" y="2566862"/>
                </a:cubicBezTo>
                <a:cubicBezTo>
                  <a:pt x="6196700" y="2567467"/>
                  <a:pt x="6196920" y="2567911"/>
                  <a:pt x="6197613" y="2568108"/>
                </a:cubicBezTo>
                <a:cubicBezTo>
                  <a:pt x="6197696" y="2565069"/>
                  <a:pt x="6202486" y="2560298"/>
                  <a:pt x="6199712" y="2559515"/>
                </a:cubicBezTo>
                <a:close/>
                <a:moveTo>
                  <a:pt x="7513686" y="2559498"/>
                </a:moveTo>
                <a:lnTo>
                  <a:pt x="7513701" y="2559562"/>
                </a:lnTo>
                <a:lnTo>
                  <a:pt x="7512452" y="2564020"/>
                </a:lnTo>
                <a:lnTo>
                  <a:pt x="7506940" y="2562821"/>
                </a:lnTo>
                <a:cubicBezTo>
                  <a:pt x="7506940" y="2562821"/>
                  <a:pt x="7506962" y="2561375"/>
                  <a:pt x="7506983" y="2559928"/>
                </a:cubicBezTo>
                <a:cubicBezTo>
                  <a:pt x="7511465" y="2559934"/>
                  <a:pt x="7511444" y="2561381"/>
                  <a:pt x="7511444" y="2561381"/>
                </a:cubicBezTo>
                <a:close/>
                <a:moveTo>
                  <a:pt x="5328861" y="2557462"/>
                </a:moveTo>
                <a:lnTo>
                  <a:pt x="5326601" y="2564992"/>
                </a:lnTo>
                <a:cubicBezTo>
                  <a:pt x="5326601" y="2564992"/>
                  <a:pt x="5336989" y="2567564"/>
                  <a:pt x="5336989" y="2567564"/>
                </a:cubicBezTo>
                <a:cubicBezTo>
                  <a:pt x="5338226" y="2563443"/>
                  <a:pt x="5338226" y="2563443"/>
                  <a:pt x="5338226" y="2563443"/>
                </a:cubicBezTo>
                <a:lnTo>
                  <a:pt x="5338851" y="2561360"/>
                </a:lnTo>
                <a:lnTo>
                  <a:pt x="5340444" y="2561606"/>
                </a:lnTo>
                <a:cubicBezTo>
                  <a:pt x="5341590" y="2562132"/>
                  <a:pt x="5341477" y="2562927"/>
                  <a:pt x="5341252" y="2564516"/>
                </a:cubicBezTo>
                <a:cubicBezTo>
                  <a:pt x="5360487" y="2566563"/>
                  <a:pt x="5371006" y="2561228"/>
                  <a:pt x="5380173" y="2565429"/>
                </a:cubicBezTo>
                <a:lnTo>
                  <a:pt x="5389768" y="2564878"/>
                </a:lnTo>
                <a:lnTo>
                  <a:pt x="5390290" y="2569152"/>
                </a:lnTo>
                <a:lnTo>
                  <a:pt x="5389340" y="2569633"/>
                </a:lnTo>
                <a:lnTo>
                  <a:pt x="5390430" y="2570297"/>
                </a:lnTo>
                <a:lnTo>
                  <a:pt x="5391104" y="2575808"/>
                </a:lnTo>
                <a:lnTo>
                  <a:pt x="5391084" y="2576999"/>
                </a:lnTo>
                <a:lnTo>
                  <a:pt x="5389028" y="2576420"/>
                </a:lnTo>
                <a:cubicBezTo>
                  <a:pt x="5388564" y="2579692"/>
                  <a:pt x="5383706" y="2579176"/>
                  <a:pt x="5377750" y="2577711"/>
                </a:cubicBezTo>
                <a:lnTo>
                  <a:pt x="5365267" y="2574644"/>
                </a:lnTo>
                <a:lnTo>
                  <a:pt x="5366421" y="2570794"/>
                </a:lnTo>
                <a:cubicBezTo>
                  <a:pt x="5357891" y="2564312"/>
                  <a:pt x="5357891" y="2564312"/>
                  <a:pt x="5357891" y="2564312"/>
                </a:cubicBezTo>
                <a:cubicBezTo>
                  <a:pt x="5356669" y="2568382"/>
                  <a:pt x="5356669" y="2568382"/>
                  <a:pt x="5356669" y="2568382"/>
                </a:cubicBezTo>
                <a:cubicBezTo>
                  <a:pt x="5355448" y="2572450"/>
                  <a:pt x="5355448" y="2572450"/>
                  <a:pt x="5354226" y="2576520"/>
                </a:cubicBezTo>
                <a:lnTo>
                  <a:pt x="5353360" y="2579404"/>
                </a:lnTo>
                <a:lnTo>
                  <a:pt x="5348774" y="2582101"/>
                </a:lnTo>
                <a:lnTo>
                  <a:pt x="5352270" y="2583036"/>
                </a:lnTo>
                <a:lnTo>
                  <a:pt x="5351783" y="2584659"/>
                </a:lnTo>
                <a:cubicBezTo>
                  <a:pt x="5343254" y="2578178"/>
                  <a:pt x="5342033" y="2582248"/>
                  <a:pt x="5342033" y="2582248"/>
                </a:cubicBezTo>
                <a:cubicBezTo>
                  <a:pt x="5342033" y="2582248"/>
                  <a:pt x="5343254" y="2578178"/>
                  <a:pt x="5343254" y="2578178"/>
                </a:cubicBezTo>
                <a:cubicBezTo>
                  <a:pt x="5344476" y="2574108"/>
                  <a:pt x="5345697" y="2570039"/>
                  <a:pt x="5345697" y="2570039"/>
                </a:cubicBezTo>
                <a:cubicBezTo>
                  <a:pt x="5335945" y="2567626"/>
                  <a:pt x="5335945" y="2567626"/>
                  <a:pt x="5335945" y="2567626"/>
                </a:cubicBezTo>
                <a:lnTo>
                  <a:pt x="5333502" y="2575765"/>
                </a:lnTo>
                <a:cubicBezTo>
                  <a:pt x="5333502" y="2575765"/>
                  <a:pt x="5323752" y="2573353"/>
                  <a:pt x="5332281" y="2579835"/>
                </a:cubicBezTo>
                <a:cubicBezTo>
                  <a:pt x="5332281" y="2579835"/>
                  <a:pt x="5332281" y="2579835"/>
                  <a:pt x="5331059" y="2583903"/>
                </a:cubicBezTo>
                <a:lnTo>
                  <a:pt x="5326601" y="2588126"/>
                </a:lnTo>
                <a:lnTo>
                  <a:pt x="5319161" y="2588649"/>
                </a:lnTo>
                <a:lnTo>
                  <a:pt x="5321309" y="2581493"/>
                </a:lnTo>
                <a:lnTo>
                  <a:pt x="5327184" y="2557613"/>
                </a:lnTo>
                <a:close/>
                <a:moveTo>
                  <a:pt x="6255314" y="2557387"/>
                </a:moveTo>
                <a:cubicBezTo>
                  <a:pt x="6254246" y="2557084"/>
                  <a:pt x="6254246" y="2557084"/>
                  <a:pt x="6252693" y="2558120"/>
                </a:cubicBezTo>
                <a:cubicBezTo>
                  <a:pt x="6250657" y="2560491"/>
                  <a:pt x="6249202" y="2564501"/>
                  <a:pt x="6248814" y="2568813"/>
                </a:cubicBezTo>
                <a:cubicBezTo>
                  <a:pt x="6248814" y="2568813"/>
                  <a:pt x="6248330" y="2570150"/>
                  <a:pt x="6248330" y="2570150"/>
                </a:cubicBezTo>
                <a:cubicBezTo>
                  <a:pt x="6247844" y="2571486"/>
                  <a:pt x="6248912" y="2571788"/>
                  <a:pt x="6248912" y="2571788"/>
                </a:cubicBezTo>
                <a:cubicBezTo>
                  <a:pt x="6249980" y="2572089"/>
                  <a:pt x="6249980" y="2572089"/>
                  <a:pt x="6250464" y="2570753"/>
                </a:cubicBezTo>
                <a:cubicBezTo>
                  <a:pt x="6250464" y="2570753"/>
                  <a:pt x="6250949" y="2569416"/>
                  <a:pt x="6250949" y="2569416"/>
                </a:cubicBezTo>
                <a:cubicBezTo>
                  <a:pt x="6252404" y="2565406"/>
                  <a:pt x="6252306" y="2562431"/>
                  <a:pt x="6254829" y="2558724"/>
                </a:cubicBezTo>
                <a:cubicBezTo>
                  <a:pt x="6254829" y="2558724"/>
                  <a:pt x="6255314" y="2557387"/>
                  <a:pt x="6255314" y="2557387"/>
                </a:cubicBezTo>
                <a:close/>
                <a:moveTo>
                  <a:pt x="5587515" y="2555345"/>
                </a:moveTo>
                <a:cubicBezTo>
                  <a:pt x="5577658" y="2554297"/>
                  <a:pt x="5567342" y="2556464"/>
                  <a:pt x="5566885" y="2559681"/>
                </a:cubicBezTo>
                <a:cubicBezTo>
                  <a:pt x="5575833" y="2567162"/>
                  <a:pt x="5554745" y="2574714"/>
                  <a:pt x="5543518" y="2583315"/>
                </a:cubicBezTo>
                <a:cubicBezTo>
                  <a:pt x="5563691" y="2582196"/>
                  <a:pt x="5552464" y="2590796"/>
                  <a:pt x="5561865" y="2595062"/>
                </a:cubicBezTo>
                <a:cubicBezTo>
                  <a:pt x="5564330" y="2595325"/>
                  <a:pt x="5565592" y="2595254"/>
                  <a:pt x="5566250" y="2595018"/>
                </a:cubicBezTo>
                <a:cubicBezTo>
                  <a:pt x="5568228" y="2594310"/>
                  <a:pt x="5564786" y="2592107"/>
                  <a:pt x="5572183" y="2592894"/>
                </a:cubicBezTo>
                <a:cubicBezTo>
                  <a:pt x="5573095" y="2586462"/>
                  <a:pt x="5573551" y="2583245"/>
                  <a:pt x="5583409" y="2584294"/>
                </a:cubicBezTo>
                <a:cubicBezTo>
                  <a:pt x="5582952" y="2587510"/>
                  <a:pt x="5582952" y="2587510"/>
                  <a:pt x="5592810" y="2588559"/>
                </a:cubicBezTo>
                <a:cubicBezTo>
                  <a:pt x="5592354" y="2591776"/>
                  <a:pt x="5592354" y="2591776"/>
                  <a:pt x="5602212" y="2592824"/>
                </a:cubicBezTo>
                <a:cubicBezTo>
                  <a:pt x="5592354" y="2591776"/>
                  <a:pt x="5592354" y="2591776"/>
                  <a:pt x="5592354" y="2591776"/>
                </a:cubicBezTo>
                <a:cubicBezTo>
                  <a:pt x="5601756" y="2596041"/>
                  <a:pt x="5600843" y="2602474"/>
                  <a:pt x="5621015" y="2601357"/>
                </a:cubicBezTo>
                <a:cubicBezTo>
                  <a:pt x="5611614" y="2597089"/>
                  <a:pt x="5612527" y="2590656"/>
                  <a:pt x="5602668" y="2589608"/>
                </a:cubicBezTo>
                <a:cubicBezTo>
                  <a:pt x="5602668" y="2589608"/>
                  <a:pt x="5592810" y="2588559"/>
                  <a:pt x="5592810" y="2588559"/>
                </a:cubicBezTo>
                <a:cubicBezTo>
                  <a:pt x="5603124" y="2586391"/>
                  <a:pt x="5593266" y="2585343"/>
                  <a:pt x="5593723" y="2582126"/>
                </a:cubicBezTo>
                <a:cubicBezTo>
                  <a:pt x="5593723" y="2582126"/>
                  <a:pt x="5603582" y="2583175"/>
                  <a:pt x="5603582" y="2583175"/>
                </a:cubicBezTo>
                <a:cubicBezTo>
                  <a:pt x="5606045" y="2583438"/>
                  <a:pt x="5607306" y="2583367"/>
                  <a:pt x="5607812" y="2583115"/>
                </a:cubicBezTo>
                <a:cubicBezTo>
                  <a:pt x="5609326" y="2582357"/>
                  <a:pt x="5604038" y="2579958"/>
                  <a:pt x="5604038" y="2579958"/>
                </a:cubicBezTo>
                <a:cubicBezTo>
                  <a:pt x="5594180" y="2578909"/>
                  <a:pt x="5593723" y="2582126"/>
                  <a:pt x="5593723" y="2582126"/>
                </a:cubicBezTo>
                <a:cubicBezTo>
                  <a:pt x="5594180" y="2578909"/>
                  <a:pt x="5583865" y="2581077"/>
                  <a:pt x="5584778" y="2574645"/>
                </a:cubicBezTo>
                <a:cubicBezTo>
                  <a:pt x="5584778" y="2574645"/>
                  <a:pt x="5594636" y="2575693"/>
                  <a:pt x="5594636" y="2575693"/>
                </a:cubicBezTo>
                <a:cubicBezTo>
                  <a:pt x="5595549" y="2569259"/>
                  <a:pt x="5605406" y="2570308"/>
                  <a:pt x="5605863" y="2567092"/>
                </a:cubicBezTo>
                <a:cubicBezTo>
                  <a:pt x="5596005" y="2566043"/>
                  <a:pt x="5596461" y="2562827"/>
                  <a:pt x="5606775" y="2560659"/>
                </a:cubicBezTo>
                <a:cubicBezTo>
                  <a:pt x="5596918" y="2559610"/>
                  <a:pt x="5586603" y="2561778"/>
                  <a:pt x="5587059" y="2558562"/>
                </a:cubicBezTo>
                <a:cubicBezTo>
                  <a:pt x="5596918" y="2559610"/>
                  <a:pt x="5587059" y="2558562"/>
                  <a:pt x="5587515" y="2555345"/>
                </a:cubicBezTo>
                <a:close/>
                <a:moveTo>
                  <a:pt x="6624038" y="2552910"/>
                </a:moveTo>
                <a:cubicBezTo>
                  <a:pt x="6622971" y="2552608"/>
                  <a:pt x="6622971" y="2552608"/>
                  <a:pt x="6622497" y="2553915"/>
                </a:cubicBezTo>
                <a:cubicBezTo>
                  <a:pt x="6621548" y="2556530"/>
                  <a:pt x="6621548" y="2556530"/>
                  <a:pt x="6621548" y="2556530"/>
                </a:cubicBezTo>
                <a:cubicBezTo>
                  <a:pt x="6621548" y="2556530"/>
                  <a:pt x="6621548" y="2556530"/>
                  <a:pt x="6622616" y="2556831"/>
                </a:cubicBezTo>
                <a:cubicBezTo>
                  <a:pt x="6622616" y="2556831"/>
                  <a:pt x="6623684" y="2557132"/>
                  <a:pt x="6623684" y="2557132"/>
                </a:cubicBezTo>
                <a:cubicBezTo>
                  <a:pt x="6624632" y="2554518"/>
                  <a:pt x="6624632" y="2554518"/>
                  <a:pt x="6624632" y="2554518"/>
                </a:cubicBezTo>
                <a:cubicBezTo>
                  <a:pt x="6625106" y="2553212"/>
                  <a:pt x="6624038" y="2552910"/>
                  <a:pt x="6624038" y="2552910"/>
                </a:cubicBezTo>
                <a:close/>
                <a:moveTo>
                  <a:pt x="7510499" y="2552000"/>
                </a:moveTo>
                <a:lnTo>
                  <a:pt x="7511574" y="2552703"/>
                </a:lnTo>
                <a:lnTo>
                  <a:pt x="7509708" y="2553136"/>
                </a:lnTo>
                <a:close/>
                <a:moveTo>
                  <a:pt x="7233018" y="2551604"/>
                </a:moveTo>
                <a:cubicBezTo>
                  <a:pt x="7233018" y="2551604"/>
                  <a:pt x="7229150" y="2568153"/>
                  <a:pt x="7230115" y="2564016"/>
                </a:cubicBezTo>
                <a:cubicBezTo>
                  <a:pt x="7229150" y="2568153"/>
                  <a:pt x="7230115" y="2564016"/>
                  <a:pt x="7219266" y="2566348"/>
                </a:cubicBezTo>
                <a:cubicBezTo>
                  <a:pt x="7219266" y="2566348"/>
                  <a:pt x="7219266" y="2566348"/>
                  <a:pt x="7220232" y="2562212"/>
                </a:cubicBezTo>
                <a:cubicBezTo>
                  <a:pt x="7221200" y="2558074"/>
                  <a:pt x="7232050" y="2555742"/>
                  <a:pt x="7233018" y="2551604"/>
                </a:cubicBezTo>
                <a:close/>
                <a:moveTo>
                  <a:pt x="5177310" y="2551151"/>
                </a:moveTo>
                <a:lnTo>
                  <a:pt x="5183725" y="2551266"/>
                </a:lnTo>
                <a:lnTo>
                  <a:pt x="5182347" y="2555856"/>
                </a:lnTo>
                <a:close/>
                <a:moveTo>
                  <a:pt x="8112007" y="2550312"/>
                </a:moveTo>
                <a:cubicBezTo>
                  <a:pt x="8111984" y="2551767"/>
                  <a:pt x="8107560" y="2551761"/>
                  <a:pt x="8103116" y="2553209"/>
                </a:cubicBezTo>
                <a:cubicBezTo>
                  <a:pt x="8107495" y="2556127"/>
                  <a:pt x="8098626" y="2557569"/>
                  <a:pt x="8102985" y="2561941"/>
                </a:cubicBezTo>
                <a:cubicBezTo>
                  <a:pt x="8098561" y="2561935"/>
                  <a:pt x="8098561" y="2561935"/>
                  <a:pt x="8098561" y="2561935"/>
                </a:cubicBezTo>
                <a:cubicBezTo>
                  <a:pt x="8098561" y="2561935"/>
                  <a:pt x="8098539" y="2563391"/>
                  <a:pt x="8098539" y="2563391"/>
                </a:cubicBezTo>
                <a:cubicBezTo>
                  <a:pt x="8102963" y="2563396"/>
                  <a:pt x="8102963" y="2563396"/>
                  <a:pt x="8102963" y="2563396"/>
                </a:cubicBezTo>
                <a:cubicBezTo>
                  <a:pt x="8098497" y="2566301"/>
                  <a:pt x="8107343" y="2566315"/>
                  <a:pt x="8116146" y="2569239"/>
                </a:cubicBezTo>
                <a:cubicBezTo>
                  <a:pt x="8116168" y="2567784"/>
                  <a:pt x="8116212" y="2564872"/>
                  <a:pt x="8120635" y="2564879"/>
                </a:cubicBezTo>
                <a:cubicBezTo>
                  <a:pt x="8120679" y="2561968"/>
                  <a:pt x="8116299" y="2559051"/>
                  <a:pt x="8129613" y="2556160"/>
                </a:cubicBezTo>
                <a:cubicBezTo>
                  <a:pt x="8116322" y="2557596"/>
                  <a:pt x="8120831" y="2551779"/>
                  <a:pt x="8112007" y="2550312"/>
                </a:cubicBezTo>
                <a:close/>
                <a:moveTo>
                  <a:pt x="7459993" y="2549797"/>
                </a:moveTo>
                <a:cubicBezTo>
                  <a:pt x="7458071" y="2558024"/>
                  <a:pt x="7446579" y="2560217"/>
                  <a:pt x="7445618" y="2564330"/>
                </a:cubicBezTo>
                <a:cubicBezTo>
                  <a:pt x="7446579" y="2560217"/>
                  <a:pt x="7448503" y="2551989"/>
                  <a:pt x="7448503" y="2551989"/>
                </a:cubicBezTo>
                <a:cubicBezTo>
                  <a:pt x="7447541" y="2556103"/>
                  <a:pt x="7437014" y="2554181"/>
                  <a:pt x="7436053" y="2558296"/>
                </a:cubicBezTo>
                <a:cubicBezTo>
                  <a:pt x="7434129" y="2566523"/>
                  <a:pt x="7444657" y="2568446"/>
                  <a:pt x="7443694" y="2572559"/>
                </a:cubicBezTo>
                <a:cubicBezTo>
                  <a:pt x="7445846" y="2575096"/>
                  <a:pt x="7447640" y="2576228"/>
                  <a:pt x="7449195" y="2576177"/>
                </a:cubicBezTo>
                <a:cubicBezTo>
                  <a:pt x="7453862" y="2576023"/>
                  <a:pt x="7456387" y="2565224"/>
                  <a:pt x="7459993" y="2549797"/>
                </a:cubicBezTo>
                <a:close/>
                <a:moveTo>
                  <a:pt x="5686389" y="2549457"/>
                </a:moveTo>
                <a:cubicBezTo>
                  <a:pt x="5677243" y="2548483"/>
                  <a:pt x="5685038" y="2558982"/>
                  <a:pt x="5675441" y="2561184"/>
                </a:cubicBezTo>
                <a:cubicBezTo>
                  <a:pt x="5684587" y="2562158"/>
                  <a:pt x="5693730" y="2563129"/>
                  <a:pt x="5702873" y="2564103"/>
                </a:cubicBezTo>
                <a:cubicBezTo>
                  <a:pt x="5703324" y="2560927"/>
                  <a:pt x="5703324" y="2560927"/>
                  <a:pt x="5703324" y="2560927"/>
                </a:cubicBezTo>
                <a:cubicBezTo>
                  <a:pt x="5694180" y="2559956"/>
                  <a:pt x="5704225" y="2554577"/>
                  <a:pt x="5695532" y="2550429"/>
                </a:cubicBezTo>
                <a:cubicBezTo>
                  <a:pt x="5695532" y="2550429"/>
                  <a:pt x="5695532" y="2550429"/>
                  <a:pt x="5686389" y="2549457"/>
                </a:cubicBezTo>
                <a:close/>
                <a:moveTo>
                  <a:pt x="6283890" y="2549246"/>
                </a:moveTo>
                <a:cubicBezTo>
                  <a:pt x="6282942" y="2548978"/>
                  <a:pt x="6282942" y="2548978"/>
                  <a:pt x="6282453" y="2550325"/>
                </a:cubicBezTo>
                <a:cubicBezTo>
                  <a:pt x="6281963" y="2551674"/>
                  <a:pt x="6281963" y="2551674"/>
                  <a:pt x="6280527" y="2552754"/>
                </a:cubicBezTo>
                <a:cubicBezTo>
                  <a:pt x="6280527" y="2552754"/>
                  <a:pt x="6280037" y="2554102"/>
                  <a:pt x="6280986" y="2554370"/>
                </a:cubicBezTo>
                <a:cubicBezTo>
                  <a:pt x="6280986" y="2554370"/>
                  <a:pt x="6281934" y="2554638"/>
                  <a:pt x="6282423" y="2553290"/>
                </a:cubicBezTo>
                <a:cubicBezTo>
                  <a:pt x="6282423" y="2553290"/>
                  <a:pt x="6283862" y="2552209"/>
                  <a:pt x="6284350" y="2550863"/>
                </a:cubicBezTo>
                <a:cubicBezTo>
                  <a:pt x="6284839" y="2549513"/>
                  <a:pt x="6283890" y="2549246"/>
                  <a:pt x="6283890" y="2549246"/>
                </a:cubicBezTo>
                <a:close/>
                <a:moveTo>
                  <a:pt x="6703143" y="2548232"/>
                </a:moveTo>
                <a:cubicBezTo>
                  <a:pt x="6702788" y="2549213"/>
                  <a:pt x="6699156" y="2549268"/>
                  <a:pt x="6698801" y="2550249"/>
                </a:cubicBezTo>
                <a:cubicBezTo>
                  <a:pt x="6698682" y="2550575"/>
                  <a:pt x="6698927" y="2551006"/>
                  <a:pt x="6699779" y="2551604"/>
                </a:cubicBezTo>
                <a:cubicBezTo>
                  <a:pt x="6700253" y="2550299"/>
                  <a:pt x="6707519" y="2550910"/>
                  <a:pt x="6703143" y="2548232"/>
                </a:cubicBezTo>
                <a:close/>
                <a:moveTo>
                  <a:pt x="5538285" y="2546591"/>
                </a:moveTo>
                <a:cubicBezTo>
                  <a:pt x="5537794" y="2550056"/>
                  <a:pt x="5537794" y="2550056"/>
                  <a:pt x="5548082" y="2551150"/>
                </a:cubicBezTo>
                <a:cubicBezTo>
                  <a:pt x="5558860" y="2548781"/>
                  <a:pt x="5548574" y="2547685"/>
                  <a:pt x="5538285" y="2546591"/>
                </a:cubicBezTo>
                <a:close/>
                <a:moveTo>
                  <a:pt x="5608174" y="2544651"/>
                </a:moveTo>
                <a:cubicBezTo>
                  <a:pt x="5608174" y="2544651"/>
                  <a:pt x="5608174" y="2544651"/>
                  <a:pt x="5607682" y="2548115"/>
                </a:cubicBezTo>
                <a:cubicBezTo>
                  <a:pt x="5612826" y="2548662"/>
                  <a:pt x="5615397" y="2548936"/>
                  <a:pt x="5616746" y="2548639"/>
                </a:cubicBezTo>
                <a:cubicBezTo>
                  <a:pt x="5618093" y="2548344"/>
                  <a:pt x="5618216" y="2547477"/>
                  <a:pt x="5618461" y="2545745"/>
                </a:cubicBezTo>
                <a:cubicBezTo>
                  <a:pt x="5618461" y="2545745"/>
                  <a:pt x="5618461" y="2545745"/>
                  <a:pt x="5608174" y="2544651"/>
                </a:cubicBezTo>
                <a:close/>
                <a:moveTo>
                  <a:pt x="7358940" y="2543830"/>
                </a:moveTo>
                <a:cubicBezTo>
                  <a:pt x="7358940" y="2543830"/>
                  <a:pt x="7358007" y="2547820"/>
                  <a:pt x="7357075" y="2551808"/>
                </a:cubicBezTo>
                <a:cubicBezTo>
                  <a:pt x="7357075" y="2551808"/>
                  <a:pt x="7356142" y="2555798"/>
                  <a:pt x="7363161" y="2557079"/>
                </a:cubicBezTo>
                <a:cubicBezTo>
                  <a:pt x="7365025" y="2549100"/>
                  <a:pt x="7365958" y="2545112"/>
                  <a:pt x="7358940" y="2543830"/>
                </a:cubicBezTo>
                <a:close/>
                <a:moveTo>
                  <a:pt x="6707916" y="2543645"/>
                </a:moveTo>
                <a:cubicBezTo>
                  <a:pt x="6707921" y="2543317"/>
                  <a:pt x="6707704" y="2543913"/>
                  <a:pt x="6707073" y="2546371"/>
                </a:cubicBezTo>
                <a:cubicBezTo>
                  <a:pt x="6706780" y="2548262"/>
                  <a:pt x="6706684" y="2549100"/>
                  <a:pt x="6706707" y="2549276"/>
                </a:cubicBezTo>
                <a:cubicBezTo>
                  <a:pt x="6706774" y="2549805"/>
                  <a:pt x="6707906" y="2544382"/>
                  <a:pt x="6707916" y="2543645"/>
                </a:cubicBezTo>
                <a:close/>
                <a:moveTo>
                  <a:pt x="7425585" y="2540475"/>
                </a:moveTo>
                <a:cubicBezTo>
                  <a:pt x="7423708" y="2540678"/>
                  <a:pt x="7421463" y="2542452"/>
                  <a:pt x="7420485" y="2546642"/>
                </a:cubicBezTo>
                <a:cubicBezTo>
                  <a:pt x="7420485" y="2546642"/>
                  <a:pt x="7420485" y="2546642"/>
                  <a:pt x="7418526" y="2555019"/>
                </a:cubicBezTo>
                <a:cubicBezTo>
                  <a:pt x="7418526" y="2555019"/>
                  <a:pt x="7418526" y="2555019"/>
                  <a:pt x="7424566" y="2560490"/>
                </a:cubicBezTo>
                <a:cubicBezTo>
                  <a:pt x="7426524" y="2552111"/>
                  <a:pt x="7427502" y="2547922"/>
                  <a:pt x="7428481" y="2543733"/>
                </a:cubicBezTo>
                <a:cubicBezTo>
                  <a:pt x="7428972" y="2541639"/>
                  <a:pt x="7427463" y="2540271"/>
                  <a:pt x="7425585" y="2540475"/>
                </a:cubicBezTo>
                <a:close/>
                <a:moveTo>
                  <a:pt x="5413862" y="2540385"/>
                </a:moveTo>
                <a:cubicBezTo>
                  <a:pt x="5413371" y="2543850"/>
                  <a:pt x="5413371" y="2543850"/>
                  <a:pt x="5413371" y="2543850"/>
                </a:cubicBezTo>
                <a:cubicBezTo>
                  <a:pt x="5413371" y="2543850"/>
                  <a:pt x="5415943" y="2544123"/>
                  <a:pt x="5418576" y="2543964"/>
                </a:cubicBezTo>
                <a:cubicBezTo>
                  <a:pt x="5421210" y="2543804"/>
                  <a:pt x="5423904" y="2543213"/>
                  <a:pt x="5424150" y="2541480"/>
                </a:cubicBezTo>
                <a:cubicBezTo>
                  <a:pt x="5424150" y="2541480"/>
                  <a:pt x="5424150" y="2541480"/>
                  <a:pt x="5413862" y="2540385"/>
                </a:cubicBezTo>
                <a:close/>
                <a:moveTo>
                  <a:pt x="6693813" y="2538033"/>
                </a:moveTo>
                <a:cubicBezTo>
                  <a:pt x="6693339" y="2539340"/>
                  <a:pt x="6690442" y="2538522"/>
                  <a:pt x="6689968" y="2539829"/>
                </a:cubicBezTo>
                <a:cubicBezTo>
                  <a:pt x="6691179" y="2540891"/>
                  <a:pt x="6693106" y="2540716"/>
                  <a:pt x="6694247" y="2540137"/>
                </a:cubicBezTo>
                <a:cubicBezTo>
                  <a:pt x="6695388" y="2539559"/>
                  <a:pt x="6695745" y="2538579"/>
                  <a:pt x="6693813" y="2538033"/>
                </a:cubicBezTo>
                <a:close/>
                <a:moveTo>
                  <a:pt x="5624289" y="2537392"/>
                </a:moveTo>
                <a:cubicBezTo>
                  <a:pt x="5621946" y="2537546"/>
                  <a:pt x="5619547" y="2538096"/>
                  <a:pt x="5619321" y="2539684"/>
                </a:cubicBezTo>
                <a:cubicBezTo>
                  <a:pt x="5628467" y="2540657"/>
                  <a:pt x="5628016" y="2543832"/>
                  <a:pt x="5628016" y="2543832"/>
                </a:cubicBezTo>
                <a:cubicBezTo>
                  <a:pt x="5628016" y="2543832"/>
                  <a:pt x="5627566" y="2547008"/>
                  <a:pt x="5636259" y="2551155"/>
                </a:cubicBezTo>
                <a:cubicBezTo>
                  <a:pt x="5636259" y="2551155"/>
                  <a:pt x="5645402" y="2552128"/>
                  <a:pt x="5645402" y="2552128"/>
                </a:cubicBezTo>
                <a:cubicBezTo>
                  <a:pt x="5645851" y="2548953"/>
                  <a:pt x="5645851" y="2548953"/>
                  <a:pt x="5645851" y="2548953"/>
                </a:cubicBezTo>
                <a:cubicBezTo>
                  <a:pt x="5645851" y="2548953"/>
                  <a:pt x="5636709" y="2547979"/>
                  <a:pt x="5636709" y="2547979"/>
                </a:cubicBezTo>
                <a:cubicBezTo>
                  <a:pt x="5636709" y="2547979"/>
                  <a:pt x="5637158" y="2544807"/>
                  <a:pt x="5637158" y="2544807"/>
                </a:cubicBezTo>
                <a:cubicBezTo>
                  <a:pt x="5646753" y="2542603"/>
                  <a:pt x="5637610" y="2541629"/>
                  <a:pt x="5628918" y="2537481"/>
                </a:cubicBezTo>
                <a:cubicBezTo>
                  <a:pt x="5628918" y="2537481"/>
                  <a:pt x="5626631" y="2537238"/>
                  <a:pt x="5624289" y="2537392"/>
                </a:cubicBezTo>
                <a:close/>
                <a:moveTo>
                  <a:pt x="8048736" y="2537075"/>
                </a:moveTo>
                <a:cubicBezTo>
                  <a:pt x="8048736" y="2537075"/>
                  <a:pt x="8048736" y="2537075"/>
                  <a:pt x="8048715" y="2538535"/>
                </a:cubicBezTo>
                <a:cubicBezTo>
                  <a:pt x="8048648" y="2542915"/>
                  <a:pt x="8048648" y="2542915"/>
                  <a:pt x="8048648" y="2542915"/>
                </a:cubicBezTo>
                <a:cubicBezTo>
                  <a:pt x="8044435" y="2541449"/>
                  <a:pt x="8044435" y="2541449"/>
                  <a:pt x="8044435" y="2541449"/>
                </a:cubicBezTo>
                <a:cubicBezTo>
                  <a:pt x="8044390" y="2544369"/>
                  <a:pt x="8040152" y="2544364"/>
                  <a:pt x="8040109" y="2547283"/>
                </a:cubicBezTo>
                <a:cubicBezTo>
                  <a:pt x="8044346" y="2547290"/>
                  <a:pt x="8048583" y="2547297"/>
                  <a:pt x="8052821" y="2547302"/>
                </a:cubicBezTo>
                <a:cubicBezTo>
                  <a:pt x="8052821" y="2547302"/>
                  <a:pt x="8052800" y="2548762"/>
                  <a:pt x="8052800" y="2548762"/>
                </a:cubicBezTo>
                <a:cubicBezTo>
                  <a:pt x="8052800" y="2548762"/>
                  <a:pt x="8052800" y="2548762"/>
                  <a:pt x="8052777" y="2550222"/>
                </a:cubicBezTo>
                <a:cubicBezTo>
                  <a:pt x="8052777" y="2550222"/>
                  <a:pt x="8057016" y="2550229"/>
                  <a:pt x="8057036" y="2548768"/>
                </a:cubicBezTo>
                <a:cubicBezTo>
                  <a:pt x="8057036" y="2548768"/>
                  <a:pt x="8057036" y="2548768"/>
                  <a:pt x="8057058" y="2547308"/>
                </a:cubicBezTo>
                <a:cubicBezTo>
                  <a:pt x="8061296" y="2547315"/>
                  <a:pt x="8061296" y="2547315"/>
                  <a:pt x="8061296" y="2547315"/>
                </a:cubicBezTo>
                <a:cubicBezTo>
                  <a:pt x="8061317" y="2545855"/>
                  <a:pt x="8061317" y="2545855"/>
                  <a:pt x="8061362" y="2542935"/>
                </a:cubicBezTo>
                <a:cubicBezTo>
                  <a:pt x="8048648" y="2542915"/>
                  <a:pt x="8061362" y="2542935"/>
                  <a:pt x="8061383" y="2541475"/>
                </a:cubicBezTo>
                <a:cubicBezTo>
                  <a:pt x="8057146" y="2541468"/>
                  <a:pt x="8052908" y="2541461"/>
                  <a:pt x="8052908" y="2541461"/>
                </a:cubicBezTo>
                <a:cubicBezTo>
                  <a:pt x="8052953" y="2538542"/>
                  <a:pt x="8052953" y="2538542"/>
                  <a:pt x="8052953" y="2538542"/>
                </a:cubicBezTo>
                <a:cubicBezTo>
                  <a:pt x="8052975" y="2537082"/>
                  <a:pt x="8048736" y="2537075"/>
                  <a:pt x="8048736" y="2537075"/>
                </a:cubicBezTo>
                <a:close/>
                <a:moveTo>
                  <a:pt x="6245065" y="2535039"/>
                </a:moveTo>
                <a:cubicBezTo>
                  <a:pt x="6244141" y="2534778"/>
                  <a:pt x="6242733" y="2535847"/>
                  <a:pt x="6242250" y="2537178"/>
                </a:cubicBezTo>
                <a:cubicBezTo>
                  <a:pt x="6242250" y="2537178"/>
                  <a:pt x="6241767" y="2538509"/>
                  <a:pt x="6241285" y="2539839"/>
                </a:cubicBezTo>
                <a:cubicBezTo>
                  <a:pt x="6241285" y="2539839"/>
                  <a:pt x="6241727" y="2541430"/>
                  <a:pt x="6241246" y="2542760"/>
                </a:cubicBezTo>
                <a:cubicBezTo>
                  <a:pt x="6241246" y="2542760"/>
                  <a:pt x="6241686" y="2544353"/>
                  <a:pt x="6242612" y="2544614"/>
                </a:cubicBezTo>
                <a:cubicBezTo>
                  <a:pt x="6243537" y="2544875"/>
                  <a:pt x="6244946" y="2543805"/>
                  <a:pt x="6244946" y="2543805"/>
                </a:cubicBezTo>
                <a:cubicBezTo>
                  <a:pt x="6245428" y="2542475"/>
                  <a:pt x="6245911" y="2541144"/>
                  <a:pt x="6245468" y="2539554"/>
                </a:cubicBezTo>
                <a:cubicBezTo>
                  <a:pt x="6245468" y="2539554"/>
                  <a:pt x="6245949" y="2538223"/>
                  <a:pt x="6245949" y="2538223"/>
                </a:cubicBezTo>
                <a:cubicBezTo>
                  <a:pt x="6246433" y="2536893"/>
                  <a:pt x="6245992" y="2535301"/>
                  <a:pt x="6245065" y="2535039"/>
                </a:cubicBezTo>
                <a:close/>
                <a:moveTo>
                  <a:pt x="5550376" y="2534986"/>
                </a:moveTo>
                <a:cubicBezTo>
                  <a:pt x="5546089" y="2534530"/>
                  <a:pt x="5541679" y="2534939"/>
                  <a:pt x="5539353" y="2536009"/>
                </a:cubicBezTo>
                <a:cubicBezTo>
                  <a:pt x="5537026" y="2537081"/>
                  <a:pt x="5536779" y="2538813"/>
                  <a:pt x="5540820" y="2541001"/>
                </a:cubicBezTo>
                <a:cubicBezTo>
                  <a:pt x="5549393" y="2541913"/>
                  <a:pt x="5549884" y="2538449"/>
                  <a:pt x="5550376" y="2534986"/>
                </a:cubicBezTo>
                <a:close/>
                <a:moveTo>
                  <a:pt x="6449224" y="2534664"/>
                </a:moveTo>
                <a:cubicBezTo>
                  <a:pt x="6449199" y="2536926"/>
                  <a:pt x="6447571" y="2537034"/>
                  <a:pt x="6447360" y="2537754"/>
                </a:cubicBezTo>
                <a:cubicBezTo>
                  <a:pt x="6447289" y="2537993"/>
                  <a:pt x="6447376" y="2538302"/>
                  <a:pt x="6447733" y="2538781"/>
                </a:cubicBezTo>
                <a:lnTo>
                  <a:pt x="6453130" y="2537139"/>
                </a:lnTo>
                <a:lnTo>
                  <a:pt x="6453531" y="2537393"/>
                </a:lnTo>
                <a:lnTo>
                  <a:pt x="6453302" y="2537086"/>
                </a:lnTo>
                <a:lnTo>
                  <a:pt x="6453535" y="2537016"/>
                </a:lnTo>
                <a:cubicBezTo>
                  <a:pt x="6454873" y="2535880"/>
                  <a:pt x="6455008" y="2534784"/>
                  <a:pt x="6452108" y="2535477"/>
                </a:cubicBezTo>
                <a:lnTo>
                  <a:pt x="6453302" y="2537086"/>
                </a:lnTo>
                <a:lnTo>
                  <a:pt x="6453130" y="2537139"/>
                </a:lnTo>
                <a:close/>
                <a:moveTo>
                  <a:pt x="8097749" y="2534521"/>
                </a:moveTo>
                <a:lnTo>
                  <a:pt x="8094221" y="2535956"/>
                </a:lnTo>
                <a:lnTo>
                  <a:pt x="8093246" y="2535986"/>
                </a:lnTo>
                <a:lnTo>
                  <a:pt x="8093411" y="2536284"/>
                </a:lnTo>
                <a:lnTo>
                  <a:pt x="8093240" y="2536355"/>
                </a:lnTo>
                <a:cubicBezTo>
                  <a:pt x="8092115" y="2536719"/>
                  <a:pt x="8090994" y="2536718"/>
                  <a:pt x="8088764" y="2535979"/>
                </a:cubicBezTo>
                <a:cubicBezTo>
                  <a:pt x="8088720" y="2538923"/>
                  <a:pt x="8088698" y="2540394"/>
                  <a:pt x="8084193" y="2541860"/>
                </a:cubicBezTo>
                <a:cubicBezTo>
                  <a:pt x="8088676" y="2541866"/>
                  <a:pt x="8093157" y="2541873"/>
                  <a:pt x="8093157" y="2541873"/>
                </a:cubicBezTo>
                <a:cubicBezTo>
                  <a:pt x="8093180" y="2540401"/>
                  <a:pt x="8094310" y="2539667"/>
                  <a:pt x="8094883" y="2538932"/>
                </a:cubicBezTo>
                <a:lnTo>
                  <a:pt x="8093411" y="2536284"/>
                </a:lnTo>
                <a:lnTo>
                  <a:pt x="8094221" y="2535956"/>
                </a:lnTo>
                <a:lnTo>
                  <a:pt x="8098851" y="2535811"/>
                </a:lnTo>
                <a:cubicBezTo>
                  <a:pt x="8099973" y="2535628"/>
                  <a:pt x="8099980" y="2535261"/>
                  <a:pt x="8097749" y="2534521"/>
                </a:cubicBezTo>
                <a:close/>
                <a:moveTo>
                  <a:pt x="4981167" y="2533522"/>
                </a:moveTo>
                <a:lnTo>
                  <a:pt x="4988521" y="2538505"/>
                </a:lnTo>
                <a:lnTo>
                  <a:pt x="4980463" y="2548275"/>
                </a:lnTo>
                <a:lnTo>
                  <a:pt x="4976983" y="2542046"/>
                </a:lnTo>
                <a:lnTo>
                  <a:pt x="4977579" y="2540053"/>
                </a:lnTo>
                <a:lnTo>
                  <a:pt x="4982061" y="2538840"/>
                </a:lnTo>
                <a:close/>
                <a:moveTo>
                  <a:pt x="6547068" y="2531018"/>
                </a:moveTo>
                <a:cubicBezTo>
                  <a:pt x="6546091" y="2530742"/>
                  <a:pt x="6545113" y="2530466"/>
                  <a:pt x="6544631" y="2531796"/>
                </a:cubicBezTo>
                <a:cubicBezTo>
                  <a:pt x="6544631" y="2531796"/>
                  <a:pt x="6544631" y="2531796"/>
                  <a:pt x="6544148" y="2533126"/>
                </a:cubicBezTo>
                <a:cubicBezTo>
                  <a:pt x="6543664" y="2534456"/>
                  <a:pt x="6544644" y="2534733"/>
                  <a:pt x="6543181" y="2535787"/>
                </a:cubicBezTo>
                <a:cubicBezTo>
                  <a:pt x="6542699" y="2537118"/>
                  <a:pt x="6542217" y="2538447"/>
                  <a:pt x="6543195" y="2538724"/>
                </a:cubicBezTo>
                <a:cubicBezTo>
                  <a:pt x="6544173" y="2539001"/>
                  <a:pt x="6545151" y="2539277"/>
                  <a:pt x="6546612" y="2538223"/>
                </a:cubicBezTo>
                <a:cubicBezTo>
                  <a:pt x="6547096" y="2536893"/>
                  <a:pt x="6547096" y="2536893"/>
                  <a:pt x="6547578" y="2535562"/>
                </a:cubicBezTo>
                <a:cubicBezTo>
                  <a:pt x="6547578" y="2535562"/>
                  <a:pt x="6548061" y="2534231"/>
                  <a:pt x="6548543" y="2532902"/>
                </a:cubicBezTo>
                <a:cubicBezTo>
                  <a:pt x="6549026" y="2531571"/>
                  <a:pt x="6548529" y="2529963"/>
                  <a:pt x="6547068" y="2531018"/>
                </a:cubicBezTo>
                <a:close/>
                <a:moveTo>
                  <a:pt x="5512656" y="2530972"/>
                </a:moveTo>
                <a:cubicBezTo>
                  <a:pt x="5512656" y="2530972"/>
                  <a:pt x="5512656" y="2530972"/>
                  <a:pt x="5512165" y="2534435"/>
                </a:cubicBezTo>
                <a:cubicBezTo>
                  <a:pt x="5512165" y="2534435"/>
                  <a:pt x="5522452" y="2535531"/>
                  <a:pt x="5522452" y="2535531"/>
                </a:cubicBezTo>
                <a:cubicBezTo>
                  <a:pt x="5522452" y="2535531"/>
                  <a:pt x="5522452" y="2535531"/>
                  <a:pt x="5522944" y="2532066"/>
                </a:cubicBezTo>
                <a:cubicBezTo>
                  <a:pt x="5522944" y="2532066"/>
                  <a:pt x="5512656" y="2530972"/>
                  <a:pt x="5512656" y="2530972"/>
                </a:cubicBezTo>
                <a:close/>
                <a:moveTo>
                  <a:pt x="6265982" y="2530679"/>
                </a:moveTo>
                <a:cubicBezTo>
                  <a:pt x="6263038" y="2532850"/>
                  <a:pt x="6262544" y="2534212"/>
                  <a:pt x="6263029" y="2535850"/>
                </a:cubicBezTo>
                <a:cubicBezTo>
                  <a:pt x="6262041" y="2538573"/>
                  <a:pt x="6262041" y="2538573"/>
                  <a:pt x="6260569" y="2539657"/>
                </a:cubicBezTo>
                <a:cubicBezTo>
                  <a:pt x="6260569" y="2539657"/>
                  <a:pt x="6260075" y="2541019"/>
                  <a:pt x="6260075" y="2541019"/>
                </a:cubicBezTo>
                <a:cubicBezTo>
                  <a:pt x="6260559" y="2542656"/>
                  <a:pt x="6260559" y="2542656"/>
                  <a:pt x="6262032" y="2541573"/>
                </a:cubicBezTo>
                <a:cubicBezTo>
                  <a:pt x="6264482" y="2540763"/>
                  <a:pt x="6265470" y="2538040"/>
                  <a:pt x="6264986" y="2536402"/>
                </a:cubicBezTo>
                <a:cubicBezTo>
                  <a:pt x="6265479" y="2535040"/>
                  <a:pt x="6265973" y="2533679"/>
                  <a:pt x="6267445" y="2532594"/>
                </a:cubicBezTo>
                <a:cubicBezTo>
                  <a:pt x="6267445" y="2532594"/>
                  <a:pt x="6267939" y="2531232"/>
                  <a:pt x="6266961" y="2530955"/>
                </a:cubicBezTo>
                <a:cubicBezTo>
                  <a:pt x="6266961" y="2530955"/>
                  <a:pt x="6265982" y="2530679"/>
                  <a:pt x="6265982" y="2530679"/>
                </a:cubicBezTo>
                <a:close/>
                <a:moveTo>
                  <a:pt x="7390621" y="2530627"/>
                </a:moveTo>
                <a:cubicBezTo>
                  <a:pt x="7386285" y="2529936"/>
                  <a:pt x="7384092" y="2531299"/>
                  <a:pt x="7384072" y="2532667"/>
                </a:cubicBezTo>
                <a:cubicBezTo>
                  <a:pt x="7384051" y="2534033"/>
                  <a:pt x="7386205" y="2535404"/>
                  <a:pt x="7390559" y="2534727"/>
                </a:cubicBezTo>
                <a:cubicBezTo>
                  <a:pt x="7390581" y="2533359"/>
                  <a:pt x="7394927" y="2533366"/>
                  <a:pt x="7390621" y="2530627"/>
                </a:cubicBezTo>
                <a:close/>
                <a:moveTo>
                  <a:pt x="4981598" y="2529045"/>
                </a:moveTo>
                <a:lnTo>
                  <a:pt x="4981018" y="2532629"/>
                </a:lnTo>
                <a:lnTo>
                  <a:pt x="4980585" y="2530042"/>
                </a:lnTo>
                <a:lnTo>
                  <a:pt x="4980709" y="2529622"/>
                </a:lnTo>
                <a:close/>
                <a:moveTo>
                  <a:pt x="5610470" y="2528487"/>
                </a:moveTo>
                <a:cubicBezTo>
                  <a:pt x="5609978" y="2531951"/>
                  <a:pt x="5599690" y="2530855"/>
                  <a:pt x="5599690" y="2530855"/>
                </a:cubicBezTo>
                <a:cubicBezTo>
                  <a:pt x="5609978" y="2531951"/>
                  <a:pt x="5609487" y="2535413"/>
                  <a:pt x="5609487" y="2535413"/>
                </a:cubicBezTo>
                <a:cubicBezTo>
                  <a:pt x="5620263" y="2533045"/>
                  <a:pt x="5610470" y="2528487"/>
                  <a:pt x="5610470" y="2528487"/>
                </a:cubicBezTo>
                <a:close/>
                <a:moveTo>
                  <a:pt x="8118614" y="2528400"/>
                </a:moveTo>
                <a:cubicBezTo>
                  <a:pt x="8118264" y="2528468"/>
                  <a:pt x="8118817" y="2528928"/>
                  <a:pt x="8121042" y="2530036"/>
                </a:cubicBezTo>
                <a:cubicBezTo>
                  <a:pt x="8123260" y="2531510"/>
                  <a:pt x="8123255" y="2531879"/>
                  <a:pt x="8123255" y="2531879"/>
                </a:cubicBezTo>
                <a:cubicBezTo>
                  <a:pt x="8123255" y="2531879"/>
                  <a:pt x="8123260" y="2531510"/>
                  <a:pt x="8125501" y="2531514"/>
                </a:cubicBezTo>
                <a:cubicBezTo>
                  <a:pt x="8128862" y="2531519"/>
                  <a:pt x="8119668" y="2528194"/>
                  <a:pt x="8118614" y="2528400"/>
                </a:cubicBezTo>
                <a:close/>
                <a:moveTo>
                  <a:pt x="5366840" y="2528350"/>
                </a:moveTo>
                <a:cubicBezTo>
                  <a:pt x="5366840" y="2528350"/>
                  <a:pt x="5366349" y="2531814"/>
                  <a:pt x="5366349" y="2531814"/>
                </a:cubicBezTo>
                <a:cubicBezTo>
                  <a:pt x="5376637" y="2532908"/>
                  <a:pt x="5376637" y="2532908"/>
                  <a:pt x="5376637" y="2532908"/>
                </a:cubicBezTo>
                <a:cubicBezTo>
                  <a:pt x="5376637" y="2532908"/>
                  <a:pt x="5377128" y="2529444"/>
                  <a:pt x="5377128" y="2529444"/>
                </a:cubicBezTo>
                <a:cubicBezTo>
                  <a:pt x="5377128" y="2529444"/>
                  <a:pt x="5377128" y="2529444"/>
                  <a:pt x="5366840" y="2528350"/>
                </a:cubicBezTo>
                <a:close/>
                <a:moveTo>
                  <a:pt x="1915651" y="2528317"/>
                </a:moveTo>
                <a:lnTo>
                  <a:pt x="1917307" y="2528319"/>
                </a:lnTo>
                <a:cubicBezTo>
                  <a:pt x="1917871" y="2528320"/>
                  <a:pt x="1917871" y="2528320"/>
                  <a:pt x="1917871" y="2528320"/>
                </a:cubicBezTo>
                <a:cubicBezTo>
                  <a:pt x="1922376" y="2528329"/>
                  <a:pt x="1922398" y="2526878"/>
                  <a:pt x="1926882" y="2528335"/>
                </a:cubicBezTo>
                <a:cubicBezTo>
                  <a:pt x="1931367" y="2529791"/>
                  <a:pt x="1926839" y="2531235"/>
                  <a:pt x="1931280" y="2535593"/>
                </a:cubicBezTo>
                <a:cubicBezTo>
                  <a:pt x="1931258" y="2537043"/>
                  <a:pt x="1931258" y="2537043"/>
                  <a:pt x="1931236" y="2538493"/>
                </a:cubicBezTo>
                <a:cubicBezTo>
                  <a:pt x="1926710" y="2539937"/>
                  <a:pt x="1926687" y="2541387"/>
                  <a:pt x="1931193" y="2541393"/>
                </a:cubicBezTo>
                <a:cubicBezTo>
                  <a:pt x="1931171" y="2542844"/>
                  <a:pt x="1931171" y="2542844"/>
                  <a:pt x="1931171" y="2542844"/>
                </a:cubicBezTo>
                <a:cubicBezTo>
                  <a:pt x="1931150" y="2544294"/>
                  <a:pt x="1931150" y="2544294"/>
                  <a:pt x="1931150" y="2544294"/>
                </a:cubicBezTo>
                <a:cubicBezTo>
                  <a:pt x="1926449" y="2557340"/>
                  <a:pt x="1930976" y="2555896"/>
                  <a:pt x="1926274" y="2568941"/>
                </a:cubicBezTo>
                <a:cubicBezTo>
                  <a:pt x="1930759" y="2570397"/>
                  <a:pt x="1939792" y="2568960"/>
                  <a:pt x="1939747" y="2571861"/>
                </a:cubicBezTo>
                <a:cubicBezTo>
                  <a:pt x="1936304" y="2576207"/>
                  <a:pt x="1937915" y="2581375"/>
                  <a:pt x="1933189" y="2586740"/>
                </a:cubicBezTo>
                <a:lnTo>
                  <a:pt x="1929297" y="2589636"/>
                </a:lnTo>
                <a:lnTo>
                  <a:pt x="1926512" y="2588361"/>
                </a:lnTo>
                <a:cubicBezTo>
                  <a:pt x="1922976" y="2584884"/>
                  <a:pt x="1924428" y="2578678"/>
                  <a:pt x="1925878" y="2572473"/>
                </a:cubicBezTo>
                <a:cubicBezTo>
                  <a:pt x="1925878" y="2572473"/>
                  <a:pt x="1925878" y="2572473"/>
                  <a:pt x="1924912" y="2576610"/>
                </a:cubicBezTo>
                <a:lnTo>
                  <a:pt x="1919940" y="2597878"/>
                </a:lnTo>
                <a:lnTo>
                  <a:pt x="1918454" y="2596353"/>
                </a:lnTo>
                <a:cubicBezTo>
                  <a:pt x="1917308" y="2594664"/>
                  <a:pt x="1916544" y="2593538"/>
                  <a:pt x="1915955" y="2594813"/>
                </a:cubicBezTo>
                <a:cubicBezTo>
                  <a:pt x="1920188" y="2596768"/>
                  <a:pt x="1915366" y="2596086"/>
                  <a:pt x="1914777" y="2597362"/>
                </a:cubicBezTo>
                <a:lnTo>
                  <a:pt x="1919546" y="2599564"/>
                </a:lnTo>
                <a:lnTo>
                  <a:pt x="1918798" y="2602765"/>
                </a:lnTo>
                <a:lnTo>
                  <a:pt x="1917741" y="2602072"/>
                </a:lnTo>
                <a:lnTo>
                  <a:pt x="1918708" y="2603149"/>
                </a:lnTo>
                <a:lnTo>
                  <a:pt x="1917774" y="2607140"/>
                </a:lnTo>
                <a:lnTo>
                  <a:pt x="1915428" y="2607078"/>
                </a:lnTo>
                <a:lnTo>
                  <a:pt x="1917572" y="2608009"/>
                </a:lnTo>
                <a:lnTo>
                  <a:pt x="1916208" y="2613846"/>
                </a:lnTo>
                <a:cubicBezTo>
                  <a:pt x="1915242" y="2617985"/>
                  <a:pt x="1913305" y="2626257"/>
                  <a:pt x="1924157" y="2623924"/>
                </a:cubicBezTo>
                <a:lnTo>
                  <a:pt x="1925081" y="2619972"/>
                </a:lnTo>
                <a:lnTo>
                  <a:pt x="1926940" y="2620204"/>
                </a:lnTo>
                <a:lnTo>
                  <a:pt x="1925449" y="2624049"/>
                </a:lnTo>
                <a:lnTo>
                  <a:pt x="1925860" y="2626872"/>
                </a:lnTo>
                <a:lnTo>
                  <a:pt x="1925778" y="2626839"/>
                </a:lnTo>
                <a:cubicBezTo>
                  <a:pt x="1925170" y="2626764"/>
                  <a:pt x="1925012" y="2627105"/>
                  <a:pt x="1924698" y="2627789"/>
                </a:cubicBezTo>
                <a:cubicBezTo>
                  <a:pt x="1924066" y="2629154"/>
                  <a:pt x="1924066" y="2629154"/>
                  <a:pt x="1924066" y="2629154"/>
                </a:cubicBezTo>
                <a:lnTo>
                  <a:pt x="1926523" y="2631416"/>
                </a:lnTo>
                <a:lnTo>
                  <a:pt x="1926976" y="2634534"/>
                </a:lnTo>
                <a:lnTo>
                  <a:pt x="1926874" y="2634393"/>
                </a:lnTo>
                <a:cubicBezTo>
                  <a:pt x="1925555" y="2633403"/>
                  <a:pt x="1924434" y="2633267"/>
                  <a:pt x="1925515" y="2636051"/>
                </a:cubicBezTo>
                <a:cubicBezTo>
                  <a:pt x="1925515" y="2636051"/>
                  <a:pt x="1921614" y="2634251"/>
                  <a:pt x="1921614" y="2634251"/>
                </a:cubicBezTo>
                <a:cubicBezTo>
                  <a:pt x="1922195" y="2632994"/>
                  <a:pt x="1922195" y="2632994"/>
                  <a:pt x="1922195" y="2632994"/>
                </a:cubicBezTo>
                <a:cubicBezTo>
                  <a:pt x="1918293" y="2631192"/>
                  <a:pt x="1918293" y="2631192"/>
                  <a:pt x="1918293" y="2631192"/>
                </a:cubicBezTo>
                <a:cubicBezTo>
                  <a:pt x="1914391" y="2629391"/>
                  <a:pt x="1913811" y="2630647"/>
                  <a:pt x="1913811" y="2630647"/>
                </a:cubicBezTo>
                <a:cubicBezTo>
                  <a:pt x="1917713" y="2632448"/>
                  <a:pt x="1917132" y="2633705"/>
                  <a:pt x="1917132" y="2633705"/>
                </a:cubicBezTo>
                <a:cubicBezTo>
                  <a:pt x="1917132" y="2633705"/>
                  <a:pt x="1917132" y="2633705"/>
                  <a:pt x="1921034" y="2635506"/>
                </a:cubicBezTo>
                <a:lnTo>
                  <a:pt x="1913297" y="2633341"/>
                </a:lnTo>
                <a:lnTo>
                  <a:pt x="1912008" y="2631806"/>
                </a:lnTo>
                <a:lnTo>
                  <a:pt x="1913186" y="2626771"/>
                </a:lnTo>
                <a:lnTo>
                  <a:pt x="1916421" y="2627176"/>
                </a:lnTo>
                <a:lnTo>
                  <a:pt x="1913416" y="2625788"/>
                </a:lnTo>
                <a:lnTo>
                  <a:pt x="1914274" y="2622120"/>
                </a:lnTo>
                <a:cubicBezTo>
                  <a:pt x="1914274" y="2622120"/>
                  <a:pt x="1914274" y="2622120"/>
                  <a:pt x="1904394" y="2620317"/>
                </a:cubicBezTo>
                <a:lnTo>
                  <a:pt x="1904989" y="2617766"/>
                </a:lnTo>
                <a:lnTo>
                  <a:pt x="1906309" y="2617931"/>
                </a:lnTo>
                <a:lnTo>
                  <a:pt x="1905189" y="2616909"/>
                </a:lnTo>
                <a:lnTo>
                  <a:pt x="1917932" y="2562394"/>
                </a:lnTo>
                <a:cubicBezTo>
                  <a:pt x="1913957" y="2557355"/>
                  <a:pt x="1912452" y="2552766"/>
                  <a:pt x="1912548" y="2546851"/>
                </a:cubicBezTo>
                <a:lnTo>
                  <a:pt x="1913164" y="2541809"/>
                </a:lnTo>
                <a:lnTo>
                  <a:pt x="1913105" y="2545717"/>
                </a:lnTo>
                <a:cubicBezTo>
                  <a:pt x="1913105" y="2545717"/>
                  <a:pt x="1913105" y="2545717"/>
                  <a:pt x="1917611" y="2545724"/>
                </a:cubicBezTo>
                <a:cubicBezTo>
                  <a:pt x="1917654" y="2542824"/>
                  <a:pt x="1917676" y="2541373"/>
                  <a:pt x="1917698" y="2539924"/>
                </a:cubicBezTo>
                <a:cubicBezTo>
                  <a:pt x="1917730" y="2537748"/>
                  <a:pt x="1916630" y="2535934"/>
                  <a:pt x="1915531" y="2534119"/>
                </a:cubicBezTo>
                <a:lnTo>
                  <a:pt x="1914799" y="2532158"/>
                </a:lnTo>
                <a:close/>
                <a:moveTo>
                  <a:pt x="6513401" y="2525986"/>
                </a:moveTo>
                <a:cubicBezTo>
                  <a:pt x="6512926" y="2527294"/>
                  <a:pt x="6512452" y="2528601"/>
                  <a:pt x="6511977" y="2529907"/>
                </a:cubicBezTo>
                <a:cubicBezTo>
                  <a:pt x="6513709" y="2529676"/>
                  <a:pt x="6514598" y="2531007"/>
                  <a:pt x="6515233" y="2531908"/>
                </a:cubicBezTo>
                <a:cubicBezTo>
                  <a:pt x="6515868" y="2532807"/>
                  <a:pt x="6516248" y="2533275"/>
                  <a:pt x="6516958" y="2531314"/>
                </a:cubicBezTo>
                <a:cubicBezTo>
                  <a:pt x="6513970" y="2530470"/>
                  <a:pt x="6514918" y="2527856"/>
                  <a:pt x="6513401" y="2525986"/>
                </a:cubicBezTo>
                <a:close/>
                <a:moveTo>
                  <a:pt x="6609746" y="2524557"/>
                </a:moveTo>
                <a:cubicBezTo>
                  <a:pt x="6608798" y="2524290"/>
                  <a:pt x="6608798" y="2524290"/>
                  <a:pt x="6607316" y="2525492"/>
                </a:cubicBezTo>
                <a:cubicBezTo>
                  <a:pt x="6607316" y="2525492"/>
                  <a:pt x="6607316" y="2525492"/>
                  <a:pt x="6606782" y="2526963"/>
                </a:cubicBezTo>
                <a:cubicBezTo>
                  <a:pt x="6606782" y="2526963"/>
                  <a:pt x="6606782" y="2526963"/>
                  <a:pt x="6606249" y="2528434"/>
                </a:cubicBezTo>
                <a:cubicBezTo>
                  <a:pt x="6606249" y="2528434"/>
                  <a:pt x="6605716" y="2529903"/>
                  <a:pt x="6606663" y="2530172"/>
                </a:cubicBezTo>
                <a:cubicBezTo>
                  <a:pt x="6606663" y="2530172"/>
                  <a:pt x="6607612" y="2530439"/>
                  <a:pt x="6608147" y="2528969"/>
                </a:cubicBezTo>
                <a:cubicBezTo>
                  <a:pt x="6608147" y="2528969"/>
                  <a:pt x="6608680" y="2527498"/>
                  <a:pt x="6608680" y="2527498"/>
                </a:cubicBezTo>
                <a:cubicBezTo>
                  <a:pt x="6609628" y="2527766"/>
                  <a:pt x="6610162" y="2526297"/>
                  <a:pt x="6610162" y="2526297"/>
                </a:cubicBezTo>
                <a:cubicBezTo>
                  <a:pt x="6610162" y="2526297"/>
                  <a:pt x="6609746" y="2524557"/>
                  <a:pt x="6609746" y="2524557"/>
                </a:cubicBezTo>
                <a:close/>
                <a:moveTo>
                  <a:pt x="5677940" y="2523652"/>
                </a:moveTo>
                <a:cubicBezTo>
                  <a:pt x="5674725" y="2523310"/>
                  <a:pt x="5670317" y="2523719"/>
                  <a:pt x="5670070" y="2525451"/>
                </a:cubicBezTo>
                <a:cubicBezTo>
                  <a:pt x="5678643" y="2526363"/>
                  <a:pt x="5678643" y="2526363"/>
                  <a:pt x="5678643" y="2526363"/>
                </a:cubicBezTo>
                <a:cubicBezTo>
                  <a:pt x="5683175" y="2525087"/>
                  <a:pt x="5681154" y="2523993"/>
                  <a:pt x="5677940" y="2523652"/>
                </a:cubicBezTo>
                <a:close/>
                <a:moveTo>
                  <a:pt x="5719385" y="2521322"/>
                </a:moveTo>
                <a:cubicBezTo>
                  <a:pt x="5714242" y="2520774"/>
                  <a:pt x="5708991" y="2520997"/>
                  <a:pt x="5706200" y="2522263"/>
                </a:cubicBezTo>
                <a:cubicBezTo>
                  <a:pt x="5703409" y="2523530"/>
                  <a:pt x="5703082" y="2525837"/>
                  <a:pt x="5707789" y="2529464"/>
                </a:cubicBezTo>
                <a:cubicBezTo>
                  <a:pt x="5718075" y="2530559"/>
                  <a:pt x="5718512" y="2527480"/>
                  <a:pt x="5719385" y="2521322"/>
                </a:cubicBezTo>
                <a:close/>
                <a:moveTo>
                  <a:pt x="5573242" y="2521009"/>
                </a:moveTo>
                <a:cubicBezTo>
                  <a:pt x="5573242" y="2521009"/>
                  <a:pt x="5572751" y="2524474"/>
                  <a:pt x="5572751" y="2524474"/>
                </a:cubicBezTo>
                <a:cubicBezTo>
                  <a:pt x="5572751" y="2524474"/>
                  <a:pt x="5572751" y="2524474"/>
                  <a:pt x="5583038" y="2525568"/>
                </a:cubicBezTo>
                <a:cubicBezTo>
                  <a:pt x="5583038" y="2525568"/>
                  <a:pt x="5583530" y="2522104"/>
                  <a:pt x="5583530" y="2522104"/>
                </a:cubicBezTo>
                <a:cubicBezTo>
                  <a:pt x="5573242" y="2521009"/>
                  <a:pt x="5573242" y="2521009"/>
                  <a:pt x="5573242" y="2521009"/>
                </a:cubicBezTo>
                <a:close/>
                <a:moveTo>
                  <a:pt x="6250330" y="2520315"/>
                </a:moveTo>
                <a:cubicBezTo>
                  <a:pt x="6249618" y="2522277"/>
                  <a:pt x="6246438" y="2524350"/>
                  <a:pt x="6246344" y="2526281"/>
                </a:cubicBezTo>
                <a:cubicBezTo>
                  <a:pt x="6246312" y="2526925"/>
                  <a:pt x="6246625" y="2527554"/>
                  <a:pt x="6247484" y="2528159"/>
                </a:cubicBezTo>
                <a:cubicBezTo>
                  <a:pt x="6248432" y="2525543"/>
                  <a:pt x="6251367" y="2526372"/>
                  <a:pt x="6253295" y="2524034"/>
                </a:cubicBezTo>
                <a:cubicBezTo>
                  <a:pt x="6250863" y="2524789"/>
                  <a:pt x="6251812" y="2522174"/>
                  <a:pt x="6250330" y="2520315"/>
                </a:cubicBezTo>
                <a:close/>
                <a:moveTo>
                  <a:pt x="8093761" y="2519797"/>
                </a:moveTo>
                <a:cubicBezTo>
                  <a:pt x="8089347" y="2524207"/>
                  <a:pt x="8089283" y="2528622"/>
                  <a:pt x="8089215" y="2533037"/>
                </a:cubicBezTo>
                <a:cubicBezTo>
                  <a:pt x="8089215" y="2533037"/>
                  <a:pt x="8090296" y="2533406"/>
                  <a:pt x="8091381" y="2533592"/>
                </a:cubicBezTo>
                <a:cubicBezTo>
                  <a:pt x="8092465" y="2533778"/>
                  <a:pt x="8093552" y="2533779"/>
                  <a:pt x="8093561" y="2533043"/>
                </a:cubicBezTo>
                <a:cubicBezTo>
                  <a:pt x="8097907" y="2533049"/>
                  <a:pt x="8097907" y="2533049"/>
                  <a:pt x="8097931" y="2531578"/>
                </a:cubicBezTo>
                <a:cubicBezTo>
                  <a:pt x="8097974" y="2528634"/>
                  <a:pt x="8098018" y="2525691"/>
                  <a:pt x="8102409" y="2522755"/>
                </a:cubicBezTo>
                <a:cubicBezTo>
                  <a:pt x="8102429" y="2521283"/>
                  <a:pt x="8102429" y="2521283"/>
                  <a:pt x="8102429" y="2521283"/>
                </a:cubicBezTo>
                <a:cubicBezTo>
                  <a:pt x="8102429" y="2521283"/>
                  <a:pt x="8102451" y="2519811"/>
                  <a:pt x="8102451" y="2519811"/>
                </a:cubicBezTo>
                <a:cubicBezTo>
                  <a:pt x="8098106" y="2519805"/>
                  <a:pt x="8098106" y="2519805"/>
                  <a:pt x="8093761" y="2519797"/>
                </a:cubicBezTo>
                <a:close/>
                <a:moveTo>
                  <a:pt x="6485687" y="2519780"/>
                </a:moveTo>
                <a:cubicBezTo>
                  <a:pt x="6485197" y="2521130"/>
                  <a:pt x="6485197" y="2521130"/>
                  <a:pt x="6483713" y="2522195"/>
                </a:cubicBezTo>
                <a:cubicBezTo>
                  <a:pt x="6482970" y="2522729"/>
                  <a:pt x="6482848" y="2523066"/>
                  <a:pt x="6482911" y="2523270"/>
                </a:cubicBezTo>
                <a:cubicBezTo>
                  <a:pt x="6482975" y="2523473"/>
                  <a:pt x="6483223" y="2523543"/>
                  <a:pt x="6483223" y="2523543"/>
                </a:cubicBezTo>
                <a:cubicBezTo>
                  <a:pt x="6483731" y="2525173"/>
                  <a:pt x="6484727" y="2525453"/>
                  <a:pt x="6485215" y="2524106"/>
                </a:cubicBezTo>
                <a:cubicBezTo>
                  <a:pt x="6485215" y="2524106"/>
                  <a:pt x="6486213" y="2524387"/>
                  <a:pt x="6486701" y="2523039"/>
                </a:cubicBezTo>
                <a:cubicBezTo>
                  <a:pt x="6486701" y="2523039"/>
                  <a:pt x="6486701" y="2523039"/>
                  <a:pt x="6488186" y="2521973"/>
                </a:cubicBezTo>
                <a:cubicBezTo>
                  <a:pt x="6488676" y="2520626"/>
                  <a:pt x="6488676" y="2520626"/>
                  <a:pt x="6487679" y="2520343"/>
                </a:cubicBezTo>
                <a:cubicBezTo>
                  <a:pt x="6487679" y="2520343"/>
                  <a:pt x="6486683" y="2520062"/>
                  <a:pt x="6485687" y="2519780"/>
                </a:cubicBezTo>
                <a:close/>
                <a:moveTo>
                  <a:pt x="6218718" y="2518952"/>
                </a:moveTo>
                <a:cubicBezTo>
                  <a:pt x="6217750" y="2519423"/>
                  <a:pt x="6217233" y="2520112"/>
                  <a:pt x="6216950" y="2520891"/>
                </a:cubicBezTo>
                <a:cubicBezTo>
                  <a:pt x="6216102" y="2523229"/>
                  <a:pt x="6217359" y="2526369"/>
                  <a:pt x="6214819" y="2526767"/>
                </a:cubicBezTo>
                <a:cubicBezTo>
                  <a:pt x="6215781" y="2527782"/>
                  <a:pt x="6216688" y="2527852"/>
                  <a:pt x="6217460" y="2527374"/>
                </a:cubicBezTo>
                <a:cubicBezTo>
                  <a:pt x="6219777" y="2525939"/>
                  <a:pt x="6220891" y="2519566"/>
                  <a:pt x="6218718" y="2518952"/>
                </a:cubicBezTo>
                <a:close/>
                <a:moveTo>
                  <a:pt x="6522707" y="2518348"/>
                </a:moveTo>
                <a:cubicBezTo>
                  <a:pt x="6521751" y="2519544"/>
                  <a:pt x="6520911" y="2521140"/>
                  <a:pt x="6520544" y="2522870"/>
                </a:cubicBezTo>
                <a:cubicBezTo>
                  <a:pt x="6520178" y="2524601"/>
                  <a:pt x="6520285" y="2526465"/>
                  <a:pt x="6521226" y="2528198"/>
                </a:cubicBezTo>
                <a:cubicBezTo>
                  <a:pt x="6522175" y="2528464"/>
                  <a:pt x="6523124" y="2528733"/>
                  <a:pt x="6524555" y="2527670"/>
                </a:cubicBezTo>
                <a:cubicBezTo>
                  <a:pt x="6525038" y="2526339"/>
                  <a:pt x="6524089" y="2526072"/>
                  <a:pt x="6524089" y="2526072"/>
                </a:cubicBezTo>
                <a:cubicBezTo>
                  <a:pt x="6522675" y="2524206"/>
                  <a:pt x="6523640" y="2521545"/>
                  <a:pt x="6525071" y="2520483"/>
                </a:cubicBezTo>
                <a:cubicBezTo>
                  <a:pt x="6526020" y="2520751"/>
                  <a:pt x="6525553" y="2519152"/>
                  <a:pt x="6524606" y="2518884"/>
                </a:cubicBezTo>
                <a:cubicBezTo>
                  <a:pt x="6524606" y="2518884"/>
                  <a:pt x="6523657" y="2518616"/>
                  <a:pt x="6522707" y="2518348"/>
                </a:cubicBezTo>
                <a:close/>
                <a:moveTo>
                  <a:pt x="5277457" y="2518182"/>
                </a:moveTo>
                <a:cubicBezTo>
                  <a:pt x="5287210" y="2520595"/>
                  <a:pt x="5287210" y="2520595"/>
                  <a:pt x="5287210" y="2520595"/>
                </a:cubicBezTo>
                <a:lnTo>
                  <a:pt x="5285436" y="2526503"/>
                </a:lnTo>
                <a:lnTo>
                  <a:pt x="5276370" y="2525690"/>
                </a:lnTo>
                <a:lnTo>
                  <a:pt x="5276236" y="2522252"/>
                </a:lnTo>
                <a:close/>
                <a:moveTo>
                  <a:pt x="7828141" y="2518163"/>
                </a:moveTo>
                <a:lnTo>
                  <a:pt x="7826419" y="2525530"/>
                </a:lnTo>
                <a:lnTo>
                  <a:pt x="7823664" y="2525526"/>
                </a:lnTo>
                <a:cubicBezTo>
                  <a:pt x="7823100" y="2525525"/>
                  <a:pt x="7823100" y="2525525"/>
                  <a:pt x="7823100" y="2525525"/>
                </a:cubicBezTo>
                <a:cubicBezTo>
                  <a:pt x="7818595" y="2525518"/>
                  <a:pt x="7818595" y="2525518"/>
                  <a:pt x="7818595" y="2525518"/>
                </a:cubicBezTo>
                <a:lnTo>
                  <a:pt x="7817401" y="2525516"/>
                </a:lnTo>
                <a:lnTo>
                  <a:pt x="7818346" y="2520389"/>
                </a:lnTo>
                <a:lnTo>
                  <a:pt x="7820243" y="2520046"/>
                </a:lnTo>
                <a:close/>
                <a:moveTo>
                  <a:pt x="5151931" y="2517596"/>
                </a:moveTo>
                <a:lnTo>
                  <a:pt x="5152499" y="2518594"/>
                </a:lnTo>
                <a:lnTo>
                  <a:pt x="5151893" y="2517720"/>
                </a:lnTo>
                <a:close/>
                <a:moveTo>
                  <a:pt x="5602475" y="2511227"/>
                </a:moveTo>
                <a:cubicBezTo>
                  <a:pt x="5601983" y="2514691"/>
                  <a:pt x="5592187" y="2510132"/>
                  <a:pt x="5591695" y="2513596"/>
                </a:cubicBezTo>
                <a:cubicBezTo>
                  <a:pt x="5596840" y="2514144"/>
                  <a:pt x="5601983" y="2514691"/>
                  <a:pt x="5604617" y="2514531"/>
                </a:cubicBezTo>
                <a:cubicBezTo>
                  <a:pt x="5607250" y="2514372"/>
                  <a:pt x="5607372" y="2513506"/>
                  <a:pt x="5602475" y="2511227"/>
                </a:cubicBezTo>
                <a:close/>
                <a:moveTo>
                  <a:pt x="6260085" y="2511028"/>
                </a:moveTo>
                <a:cubicBezTo>
                  <a:pt x="6257913" y="2509681"/>
                  <a:pt x="6255861" y="2510937"/>
                  <a:pt x="6254654" y="2512795"/>
                </a:cubicBezTo>
                <a:cubicBezTo>
                  <a:pt x="6253447" y="2514654"/>
                  <a:pt x="6253086" y="2517118"/>
                  <a:pt x="6254293" y="2518193"/>
                </a:cubicBezTo>
                <a:cubicBezTo>
                  <a:pt x="6255740" y="2514202"/>
                  <a:pt x="6259605" y="2515293"/>
                  <a:pt x="6260085" y="2511028"/>
                </a:cubicBezTo>
                <a:close/>
                <a:moveTo>
                  <a:pt x="6224269" y="2509714"/>
                </a:moveTo>
                <a:cubicBezTo>
                  <a:pt x="6222069" y="2512065"/>
                  <a:pt x="6220999" y="2513712"/>
                  <a:pt x="6220624" y="2514745"/>
                </a:cubicBezTo>
                <a:cubicBezTo>
                  <a:pt x="6220062" y="2516292"/>
                  <a:pt x="6221066" y="2516453"/>
                  <a:pt x="6222164" y="2515518"/>
                </a:cubicBezTo>
                <a:cubicBezTo>
                  <a:pt x="6223261" y="2514583"/>
                  <a:pt x="6224453" y="2512551"/>
                  <a:pt x="6224269" y="2509714"/>
                </a:cubicBezTo>
                <a:close/>
                <a:moveTo>
                  <a:pt x="5536833" y="2507759"/>
                </a:moveTo>
                <a:cubicBezTo>
                  <a:pt x="5536833" y="2507759"/>
                  <a:pt x="5536342" y="2511223"/>
                  <a:pt x="5536342" y="2511223"/>
                </a:cubicBezTo>
                <a:cubicBezTo>
                  <a:pt x="5539771" y="2511587"/>
                  <a:pt x="5541485" y="2511770"/>
                  <a:pt x="5542404" y="2511428"/>
                </a:cubicBezTo>
                <a:cubicBezTo>
                  <a:pt x="5543323" y="2511086"/>
                  <a:pt x="5543446" y="2510220"/>
                  <a:pt x="5543692" y="2508488"/>
                </a:cubicBezTo>
                <a:cubicBezTo>
                  <a:pt x="5543692" y="2508488"/>
                  <a:pt x="5536833" y="2507759"/>
                  <a:pt x="5536833" y="2507759"/>
                </a:cubicBezTo>
                <a:close/>
                <a:moveTo>
                  <a:pt x="5623909" y="2507354"/>
                </a:moveTo>
                <a:cubicBezTo>
                  <a:pt x="5618539" y="2508395"/>
                  <a:pt x="5618202" y="2510776"/>
                  <a:pt x="5620491" y="2513035"/>
                </a:cubicBezTo>
                <a:cubicBezTo>
                  <a:pt x="5622782" y="2515292"/>
                  <a:pt x="5627700" y="2517428"/>
                  <a:pt x="5632843" y="2517975"/>
                </a:cubicBezTo>
                <a:cubicBezTo>
                  <a:pt x="5632843" y="2517975"/>
                  <a:pt x="5632843" y="2517975"/>
                  <a:pt x="5633293" y="2514799"/>
                </a:cubicBezTo>
                <a:cubicBezTo>
                  <a:pt x="5633293" y="2514799"/>
                  <a:pt x="5633743" y="2511624"/>
                  <a:pt x="5634195" y="2508448"/>
                </a:cubicBezTo>
                <a:cubicBezTo>
                  <a:pt x="5634195" y="2508448"/>
                  <a:pt x="5634195" y="2508448"/>
                  <a:pt x="5623909" y="2507354"/>
                </a:cubicBezTo>
                <a:close/>
                <a:moveTo>
                  <a:pt x="1913893" y="2506881"/>
                </a:moveTo>
                <a:lnTo>
                  <a:pt x="1913670" y="2508012"/>
                </a:lnTo>
                <a:lnTo>
                  <a:pt x="1911520" y="2512696"/>
                </a:lnTo>
                <a:lnTo>
                  <a:pt x="1909773" y="2509139"/>
                </a:lnTo>
                <a:close/>
                <a:moveTo>
                  <a:pt x="5516262" y="2505571"/>
                </a:moveTo>
                <a:cubicBezTo>
                  <a:pt x="5516016" y="2507303"/>
                  <a:pt x="5513322" y="2507894"/>
                  <a:pt x="5511913" y="2508625"/>
                </a:cubicBezTo>
                <a:cubicBezTo>
                  <a:pt x="5510504" y="2509354"/>
                  <a:pt x="5510380" y="2510218"/>
                  <a:pt x="5515280" y="2512498"/>
                </a:cubicBezTo>
                <a:cubicBezTo>
                  <a:pt x="5515280" y="2512498"/>
                  <a:pt x="5517851" y="2512772"/>
                  <a:pt x="5520484" y="2512613"/>
                </a:cubicBezTo>
                <a:cubicBezTo>
                  <a:pt x="5523116" y="2512454"/>
                  <a:pt x="5525811" y="2511861"/>
                  <a:pt x="5526056" y="2510129"/>
                </a:cubicBezTo>
                <a:cubicBezTo>
                  <a:pt x="5515770" y="2509035"/>
                  <a:pt x="5516262" y="2505571"/>
                  <a:pt x="5516262" y="2505571"/>
                </a:cubicBezTo>
                <a:close/>
                <a:moveTo>
                  <a:pt x="6526665" y="2504337"/>
                </a:moveTo>
                <a:cubicBezTo>
                  <a:pt x="6525462" y="2504739"/>
                  <a:pt x="6524734" y="2505649"/>
                  <a:pt x="6524361" y="2506727"/>
                </a:cubicBezTo>
                <a:cubicBezTo>
                  <a:pt x="6523236" y="2509963"/>
                  <a:pt x="6525282" y="2514719"/>
                  <a:pt x="6527104" y="2511891"/>
                </a:cubicBezTo>
                <a:cubicBezTo>
                  <a:pt x="6525181" y="2511348"/>
                  <a:pt x="6532431" y="2505965"/>
                  <a:pt x="6526665" y="2504337"/>
                </a:cubicBezTo>
                <a:close/>
                <a:moveTo>
                  <a:pt x="5283823" y="2500178"/>
                </a:moveTo>
                <a:lnTo>
                  <a:pt x="5283413" y="2503065"/>
                </a:lnTo>
                <a:cubicBezTo>
                  <a:pt x="5283413" y="2503065"/>
                  <a:pt x="5285127" y="2503247"/>
                  <a:pt x="5286035" y="2502977"/>
                </a:cubicBezTo>
                <a:cubicBezTo>
                  <a:pt x="5286490" y="2502843"/>
                  <a:pt x="5286743" y="2502595"/>
                  <a:pt x="5286479" y="2502155"/>
                </a:cubicBezTo>
                <a:close/>
                <a:moveTo>
                  <a:pt x="6434718" y="2497822"/>
                </a:moveTo>
                <a:cubicBezTo>
                  <a:pt x="6434718" y="2497822"/>
                  <a:pt x="6433711" y="2497537"/>
                  <a:pt x="6433225" y="2498874"/>
                </a:cubicBezTo>
                <a:cubicBezTo>
                  <a:pt x="6432217" y="2498590"/>
                  <a:pt x="6432217" y="2498590"/>
                  <a:pt x="6432217" y="2498590"/>
                </a:cubicBezTo>
                <a:cubicBezTo>
                  <a:pt x="6430987" y="2500452"/>
                  <a:pt x="6429755" y="2502315"/>
                  <a:pt x="6428775" y="2504249"/>
                </a:cubicBezTo>
                <a:cubicBezTo>
                  <a:pt x="6427796" y="2506183"/>
                  <a:pt x="6427068" y="2508188"/>
                  <a:pt x="6426845" y="2510335"/>
                </a:cubicBezTo>
                <a:cubicBezTo>
                  <a:pt x="6426845" y="2510335"/>
                  <a:pt x="6427368" y="2511957"/>
                  <a:pt x="6428377" y="2512242"/>
                </a:cubicBezTo>
                <a:cubicBezTo>
                  <a:pt x="6429869" y="2511189"/>
                  <a:pt x="6429869" y="2511189"/>
                  <a:pt x="6430354" y="2509852"/>
                </a:cubicBezTo>
                <a:cubicBezTo>
                  <a:pt x="6430316" y="2506894"/>
                  <a:pt x="6432779" y="2503169"/>
                  <a:pt x="6434756" y="2500780"/>
                </a:cubicBezTo>
                <a:cubicBezTo>
                  <a:pt x="6435242" y="2499444"/>
                  <a:pt x="6435242" y="2499444"/>
                  <a:pt x="6435242" y="2499444"/>
                </a:cubicBezTo>
                <a:cubicBezTo>
                  <a:pt x="6436250" y="2499728"/>
                  <a:pt x="6436250" y="2499728"/>
                  <a:pt x="6436250" y="2499728"/>
                </a:cubicBezTo>
                <a:cubicBezTo>
                  <a:pt x="6436735" y="2498391"/>
                  <a:pt x="6435727" y="2498107"/>
                  <a:pt x="6434718" y="2497822"/>
                </a:cubicBezTo>
                <a:close/>
                <a:moveTo>
                  <a:pt x="5267379" y="2497799"/>
                </a:moveTo>
                <a:lnTo>
                  <a:pt x="5271372" y="2503563"/>
                </a:lnTo>
                <a:cubicBezTo>
                  <a:pt x="5268929" y="2511700"/>
                  <a:pt x="5268929" y="2511700"/>
                  <a:pt x="5259177" y="2509287"/>
                </a:cubicBezTo>
                <a:lnTo>
                  <a:pt x="5259690" y="2507579"/>
                </a:lnTo>
                <a:lnTo>
                  <a:pt x="5261459" y="2507607"/>
                </a:lnTo>
                <a:cubicBezTo>
                  <a:pt x="5262136" y="2502838"/>
                  <a:pt x="5262475" y="2500451"/>
                  <a:pt x="5263902" y="2498991"/>
                </a:cubicBezTo>
                <a:close/>
                <a:moveTo>
                  <a:pt x="5178485" y="2495068"/>
                </a:moveTo>
                <a:lnTo>
                  <a:pt x="5178958" y="2495603"/>
                </a:lnTo>
                <a:lnTo>
                  <a:pt x="5178030" y="2496242"/>
                </a:lnTo>
                <a:close/>
                <a:moveTo>
                  <a:pt x="5389913" y="2493006"/>
                </a:moveTo>
                <a:cubicBezTo>
                  <a:pt x="5386699" y="2492664"/>
                  <a:pt x="5382289" y="2493074"/>
                  <a:pt x="5382042" y="2494806"/>
                </a:cubicBezTo>
                <a:cubicBezTo>
                  <a:pt x="5382042" y="2494806"/>
                  <a:pt x="5390616" y="2495718"/>
                  <a:pt x="5390616" y="2495718"/>
                </a:cubicBezTo>
                <a:cubicBezTo>
                  <a:pt x="5395148" y="2494443"/>
                  <a:pt x="5393128" y="2493348"/>
                  <a:pt x="5389913" y="2493006"/>
                </a:cubicBezTo>
                <a:close/>
                <a:moveTo>
                  <a:pt x="5420474" y="2492494"/>
                </a:moveTo>
                <a:cubicBezTo>
                  <a:pt x="5419568" y="2498889"/>
                  <a:pt x="5419568" y="2498889"/>
                  <a:pt x="5419114" y="2502086"/>
                </a:cubicBezTo>
                <a:cubicBezTo>
                  <a:pt x="5419114" y="2502086"/>
                  <a:pt x="5409550" y="2501069"/>
                  <a:pt x="5409550" y="2501069"/>
                </a:cubicBezTo>
                <a:cubicBezTo>
                  <a:pt x="5409096" y="2504266"/>
                  <a:pt x="5409096" y="2504266"/>
                  <a:pt x="5409096" y="2504266"/>
                </a:cubicBezTo>
                <a:cubicBezTo>
                  <a:pt x="5399983" y="2500051"/>
                  <a:pt x="5389966" y="2502231"/>
                  <a:pt x="5379948" y="2504410"/>
                </a:cubicBezTo>
                <a:cubicBezTo>
                  <a:pt x="5379948" y="2504410"/>
                  <a:pt x="5379948" y="2504410"/>
                  <a:pt x="5380403" y="2501213"/>
                </a:cubicBezTo>
                <a:cubicBezTo>
                  <a:pt x="5380403" y="2501213"/>
                  <a:pt x="5370834" y="2500196"/>
                  <a:pt x="5370834" y="2500196"/>
                </a:cubicBezTo>
                <a:cubicBezTo>
                  <a:pt x="5370381" y="2503392"/>
                  <a:pt x="5370381" y="2503392"/>
                  <a:pt x="5370381" y="2503392"/>
                </a:cubicBezTo>
                <a:cubicBezTo>
                  <a:pt x="5379948" y="2504410"/>
                  <a:pt x="5379948" y="2504410"/>
                  <a:pt x="5379948" y="2504410"/>
                </a:cubicBezTo>
                <a:cubicBezTo>
                  <a:pt x="5379494" y="2507607"/>
                  <a:pt x="5398623" y="2509642"/>
                  <a:pt x="5398623" y="2509642"/>
                </a:cubicBezTo>
                <a:cubicBezTo>
                  <a:pt x="5398168" y="2512840"/>
                  <a:pt x="5388604" y="2511823"/>
                  <a:pt x="5388150" y="2515021"/>
                </a:cubicBezTo>
                <a:cubicBezTo>
                  <a:pt x="5388150" y="2515021"/>
                  <a:pt x="5387697" y="2518218"/>
                  <a:pt x="5387697" y="2518218"/>
                </a:cubicBezTo>
                <a:cubicBezTo>
                  <a:pt x="5387697" y="2518218"/>
                  <a:pt x="5378134" y="2517201"/>
                  <a:pt x="5378134" y="2517201"/>
                </a:cubicBezTo>
                <a:cubicBezTo>
                  <a:pt x="5378134" y="2517201"/>
                  <a:pt x="5378134" y="2517201"/>
                  <a:pt x="5377679" y="2520398"/>
                </a:cubicBezTo>
                <a:cubicBezTo>
                  <a:pt x="5387697" y="2518218"/>
                  <a:pt x="5387697" y="2518218"/>
                  <a:pt x="5387697" y="2518218"/>
                </a:cubicBezTo>
                <a:cubicBezTo>
                  <a:pt x="5387697" y="2518218"/>
                  <a:pt x="5397262" y="2519236"/>
                  <a:pt x="5397262" y="2519236"/>
                </a:cubicBezTo>
                <a:cubicBezTo>
                  <a:pt x="5396809" y="2522433"/>
                  <a:pt x="5396809" y="2522433"/>
                  <a:pt x="5395901" y="2528828"/>
                </a:cubicBezTo>
                <a:cubicBezTo>
                  <a:pt x="5415485" y="2527665"/>
                  <a:pt x="5415032" y="2530863"/>
                  <a:pt x="5414124" y="2537258"/>
                </a:cubicBezTo>
                <a:cubicBezTo>
                  <a:pt x="5442818" y="2540310"/>
                  <a:pt x="5435067" y="2526503"/>
                  <a:pt x="5454651" y="2525341"/>
                </a:cubicBezTo>
                <a:cubicBezTo>
                  <a:pt x="5463761" y="2529557"/>
                  <a:pt x="5463761" y="2529557"/>
                  <a:pt x="5473328" y="2530574"/>
                </a:cubicBezTo>
                <a:cubicBezTo>
                  <a:pt x="5473328" y="2530574"/>
                  <a:pt x="5473782" y="2527377"/>
                  <a:pt x="5483346" y="2528395"/>
                </a:cubicBezTo>
                <a:cubicBezTo>
                  <a:pt x="5482439" y="2534789"/>
                  <a:pt x="5492003" y="2535807"/>
                  <a:pt x="5491549" y="2539005"/>
                </a:cubicBezTo>
                <a:cubicBezTo>
                  <a:pt x="5491096" y="2542202"/>
                  <a:pt x="5481077" y="2544381"/>
                  <a:pt x="5481077" y="2544381"/>
                </a:cubicBezTo>
                <a:cubicBezTo>
                  <a:pt x="5481077" y="2544381"/>
                  <a:pt x="5481077" y="2544381"/>
                  <a:pt x="5471514" y="2543365"/>
                </a:cubicBezTo>
                <a:cubicBezTo>
                  <a:pt x="5461041" y="2548741"/>
                  <a:pt x="5460132" y="2555136"/>
                  <a:pt x="5458772" y="2564729"/>
                </a:cubicBezTo>
                <a:cubicBezTo>
                  <a:pt x="5478356" y="2563566"/>
                  <a:pt x="5497486" y="2565602"/>
                  <a:pt x="5487014" y="2570979"/>
                </a:cubicBezTo>
                <a:cubicBezTo>
                  <a:pt x="5496126" y="2575194"/>
                  <a:pt x="5495673" y="2578392"/>
                  <a:pt x="5505691" y="2576211"/>
                </a:cubicBezTo>
                <a:cubicBezTo>
                  <a:pt x="5515254" y="2577230"/>
                  <a:pt x="5516161" y="2570835"/>
                  <a:pt x="5534840" y="2576068"/>
                </a:cubicBezTo>
                <a:cubicBezTo>
                  <a:pt x="5534840" y="2576068"/>
                  <a:pt x="5544403" y="2577085"/>
                  <a:pt x="5544403" y="2577085"/>
                </a:cubicBezTo>
                <a:cubicBezTo>
                  <a:pt x="5544403" y="2577085"/>
                  <a:pt x="5544856" y="2573888"/>
                  <a:pt x="5544856" y="2573888"/>
                </a:cubicBezTo>
                <a:cubicBezTo>
                  <a:pt x="5544856" y="2573888"/>
                  <a:pt x="5535292" y="2572870"/>
                  <a:pt x="5535292" y="2572870"/>
                </a:cubicBezTo>
                <a:cubicBezTo>
                  <a:pt x="5535746" y="2569672"/>
                  <a:pt x="5526182" y="2568655"/>
                  <a:pt x="5526182" y="2568655"/>
                </a:cubicBezTo>
                <a:cubicBezTo>
                  <a:pt x="5526635" y="2565458"/>
                  <a:pt x="5526635" y="2565458"/>
                  <a:pt x="5526635" y="2565458"/>
                </a:cubicBezTo>
                <a:cubicBezTo>
                  <a:pt x="5527088" y="2562260"/>
                  <a:pt x="5527088" y="2562260"/>
                  <a:pt x="5527088" y="2562260"/>
                </a:cubicBezTo>
                <a:cubicBezTo>
                  <a:pt x="5527088" y="2562260"/>
                  <a:pt x="5527542" y="2559063"/>
                  <a:pt x="5527542" y="2559063"/>
                </a:cubicBezTo>
                <a:cubicBezTo>
                  <a:pt x="5517523" y="2561242"/>
                  <a:pt x="5517523" y="2561242"/>
                  <a:pt x="5517523" y="2561242"/>
                </a:cubicBezTo>
                <a:cubicBezTo>
                  <a:pt x="5517523" y="2561242"/>
                  <a:pt x="5517523" y="2561242"/>
                  <a:pt x="5517068" y="2564440"/>
                </a:cubicBezTo>
                <a:cubicBezTo>
                  <a:pt x="5517068" y="2564440"/>
                  <a:pt x="5517068" y="2564440"/>
                  <a:pt x="5516615" y="2567636"/>
                </a:cubicBezTo>
                <a:cubicBezTo>
                  <a:pt x="5498394" y="2559207"/>
                  <a:pt x="5527996" y="2555865"/>
                  <a:pt x="5519337" y="2548453"/>
                </a:cubicBezTo>
                <a:cubicBezTo>
                  <a:pt x="5502023" y="2533628"/>
                  <a:pt x="5502931" y="2527233"/>
                  <a:pt x="5495178" y="2513425"/>
                </a:cubicBezTo>
                <a:cubicBezTo>
                  <a:pt x="5514763" y="2512264"/>
                  <a:pt x="5506106" y="2504850"/>
                  <a:pt x="5516577" y="2499473"/>
                </a:cubicBezTo>
                <a:cubicBezTo>
                  <a:pt x="5507012" y="2498455"/>
                  <a:pt x="5502342" y="2497147"/>
                  <a:pt x="5498812" y="2496366"/>
                </a:cubicBezTo>
                <a:cubicBezTo>
                  <a:pt x="5495281" y="2495586"/>
                  <a:pt x="5492890" y="2495331"/>
                  <a:pt x="5487882" y="2496420"/>
                </a:cubicBezTo>
                <a:cubicBezTo>
                  <a:pt x="5496994" y="2500636"/>
                  <a:pt x="5496539" y="2503833"/>
                  <a:pt x="5495633" y="2510228"/>
                </a:cubicBezTo>
                <a:cubicBezTo>
                  <a:pt x="5495633" y="2510228"/>
                  <a:pt x="5495633" y="2510228"/>
                  <a:pt x="5495178" y="2513425"/>
                </a:cubicBezTo>
                <a:cubicBezTo>
                  <a:pt x="5485614" y="2512408"/>
                  <a:pt x="5494270" y="2519820"/>
                  <a:pt x="5493818" y="2523018"/>
                </a:cubicBezTo>
                <a:cubicBezTo>
                  <a:pt x="5484254" y="2521999"/>
                  <a:pt x="5484254" y="2521999"/>
                  <a:pt x="5484254" y="2521999"/>
                </a:cubicBezTo>
                <a:cubicBezTo>
                  <a:pt x="5465123" y="2519964"/>
                  <a:pt x="5475596" y="2514588"/>
                  <a:pt x="5476503" y="2508193"/>
                </a:cubicBezTo>
                <a:cubicBezTo>
                  <a:pt x="5466938" y="2507175"/>
                  <a:pt x="5476503" y="2508193"/>
                  <a:pt x="5466938" y="2507175"/>
                </a:cubicBezTo>
                <a:cubicBezTo>
                  <a:pt x="5466938" y="2507175"/>
                  <a:pt x="5466938" y="2507175"/>
                  <a:pt x="5457372" y="2506157"/>
                </a:cubicBezTo>
                <a:cubicBezTo>
                  <a:pt x="5467844" y="2500779"/>
                  <a:pt x="5440056" y="2491332"/>
                  <a:pt x="5420474" y="2492494"/>
                </a:cubicBezTo>
                <a:close/>
                <a:moveTo>
                  <a:pt x="5312974" y="2490973"/>
                </a:moveTo>
                <a:cubicBezTo>
                  <a:pt x="5312564" y="2493859"/>
                  <a:pt x="5322852" y="2494955"/>
                  <a:pt x="5332728" y="2498935"/>
                </a:cubicBezTo>
                <a:cubicBezTo>
                  <a:pt x="5333547" y="2493161"/>
                  <a:pt x="5312974" y="2490973"/>
                  <a:pt x="5312974" y="2490973"/>
                </a:cubicBezTo>
                <a:close/>
                <a:moveTo>
                  <a:pt x="7835725" y="2485718"/>
                </a:moveTo>
                <a:lnTo>
                  <a:pt x="7835292" y="2487561"/>
                </a:lnTo>
                <a:lnTo>
                  <a:pt x="7833617" y="2487442"/>
                </a:lnTo>
                <a:cubicBezTo>
                  <a:pt x="7833212" y="2487278"/>
                  <a:pt x="7833488" y="2487046"/>
                  <a:pt x="7834034" y="2486767"/>
                </a:cubicBezTo>
                <a:close/>
                <a:moveTo>
                  <a:pt x="8212937" y="2484675"/>
                </a:moveTo>
                <a:cubicBezTo>
                  <a:pt x="8210871" y="2484802"/>
                  <a:pt x="8208803" y="2485205"/>
                  <a:pt x="8208796" y="2485723"/>
                </a:cubicBezTo>
                <a:cubicBezTo>
                  <a:pt x="8208790" y="2486067"/>
                  <a:pt x="8209701" y="2486464"/>
                  <a:pt x="8212141" y="2486861"/>
                </a:cubicBezTo>
                <a:cubicBezTo>
                  <a:pt x="8212131" y="2487649"/>
                  <a:pt x="8213351" y="2487651"/>
                  <a:pt x="8214579" y="2487259"/>
                </a:cubicBezTo>
                <a:cubicBezTo>
                  <a:pt x="8215807" y="2486867"/>
                  <a:pt x="8217041" y="2486080"/>
                  <a:pt x="8217053" y="2485291"/>
                </a:cubicBezTo>
                <a:cubicBezTo>
                  <a:pt x="8217062" y="2484699"/>
                  <a:pt x="8215002" y="2484549"/>
                  <a:pt x="8212937" y="2484675"/>
                </a:cubicBezTo>
                <a:close/>
                <a:moveTo>
                  <a:pt x="5183114" y="2483131"/>
                </a:moveTo>
                <a:lnTo>
                  <a:pt x="5185572" y="2483393"/>
                </a:lnTo>
                <a:cubicBezTo>
                  <a:pt x="5186773" y="2483521"/>
                  <a:pt x="5186773" y="2483521"/>
                  <a:pt x="5186773" y="2483521"/>
                </a:cubicBezTo>
                <a:lnTo>
                  <a:pt x="5179361" y="2492809"/>
                </a:lnTo>
                <a:close/>
                <a:moveTo>
                  <a:pt x="6439542" y="2478111"/>
                </a:moveTo>
                <a:cubicBezTo>
                  <a:pt x="6438547" y="2477829"/>
                  <a:pt x="6437052" y="2478921"/>
                  <a:pt x="6437052" y="2478921"/>
                </a:cubicBezTo>
                <a:cubicBezTo>
                  <a:pt x="6436554" y="2480293"/>
                  <a:pt x="6436057" y="2481665"/>
                  <a:pt x="6435559" y="2483038"/>
                </a:cubicBezTo>
                <a:cubicBezTo>
                  <a:pt x="6435559" y="2486063"/>
                  <a:pt x="6435061" y="2487436"/>
                  <a:pt x="6433567" y="2488528"/>
                </a:cubicBezTo>
                <a:cubicBezTo>
                  <a:pt x="6432073" y="2489619"/>
                  <a:pt x="6431576" y="2490991"/>
                  <a:pt x="6432572" y="2491272"/>
                </a:cubicBezTo>
                <a:cubicBezTo>
                  <a:pt x="6433568" y="2491553"/>
                  <a:pt x="6434563" y="2491835"/>
                  <a:pt x="6436057" y="2490743"/>
                </a:cubicBezTo>
                <a:cubicBezTo>
                  <a:pt x="6437552" y="2489653"/>
                  <a:pt x="6438050" y="2488280"/>
                  <a:pt x="6438547" y="2486907"/>
                </a:cubicBezTo>
                <a:cubicBezTo>
                  <a:pt x="6439045" y="2485536"/>
                  <a:pt x="6439045" y="2485536"/>
                  <a:pt x="6439543" y="2484163"/>
                </a:cubicBezTo>
                <a:cubicBezTo>
                  <a:pt x="6440041" y="2482791"/>
                  <a:pt x="6439542" y="2481137"/>
                  <a:pt x="6440539" y="2481418"/>
                </a:cubicBezTo>
                <a:cubicBezTo>
                  <a:pt x="6441037" y="2480046"/>
                  <a:pt x="6440539" y="2478392"/>
                  <a:pt x="6439542" y="2478111"/>
                </a:cubicBezTo>
                <a:close/>
                <a:moveTo>
                  <a:pt x="5060447" y="2473380"/>
                </a:moveTo>
                <a:lnTo>
                  <a:pt x="5058043" y="2481386"/>
                </a:lnTo>
                <a:cubicBezTo>
                  <a:pt x="5058043" y="2481386"/>
                  <a:pt x="5058043" y="2481386"/>
                  <a:pt x="5056821" y="2485455"/>
                </a:cubicBezTo>
                <a:cubicBezTo>
                  <a:pt x="5054379" y="2493595"/>
                  <a:pt x="5061688" y="2504146"/>
                  <a:pt x="5059244" y="2512286"/>
                </a:cubicBezTo>
                <a:cubicBezTo>
                  <a:pt x="5050714" y="2505802"/>
                  <a:pt x="5054379" y="2493595"/>
                  <a:pt x="5055601" y="2489523"/>
                </a:cubicBezTo>
                <a:cubicBezTo>
                  <a:pt x="5051937" y="2501734"/>
                  <a:pt x="5039739" y="2507459"/>
                  <a:pt x="5047050" y="2518013"/>
                </a:cubicBezTo>
                <a:cubicBezTo>
                  <a:pt x="5047050" y="2518013"/>
                  <a:pt x="5045828" y="2522080"/>
                  <a:pt x="5036075" y="2519669"/>
                </a:cubicBezTo>
                <a:lnTo>
                  <a:pt x="5049658" y="2474416"/>
                </a:lnTo>
                <a:close/>
                <a:moveTo>
                  <a:pt x="5102609" y="2472505"/>
                </a:moveTo>
                <a:lnTo>
                  <a:pt x="5104620" y="2473236"/>
                </a:lnTo>
                <a:cubicBezTo>
                  <a:pt x="5107105" y="2473098"/>
                  <a:pt x="5109646" y="2472563"/>
                  <a:pt x="5109646" y="2472563"/>
                </a:cubicBezTo>
                <a:cubicBezTo>
                  <a:pt x="5119363" y="2473596"/>
                  <a:pt x="5109646" y="2472563"/>
                  <a:pt x="5109197" y="2475737"/>
                </a:cubicBezTo>
                <a:cubicBezTo>
                  <a:pt x="5109197" y="2475737"/>
                  <a:pt x="5118913" y="2476771"/>
                  <a:pt x="5118913" y="2476771"/>
                </a:cubicBezTo>
                <a:cubicBezTo>
                  <a:pt x="5118913" y="2476771"/>
                  <a:pt x="5118462" y="2479947"/>
                  <a:pt x="5118462" y="2479947"/>
                </a:cubicBezTo>
                <a:cubicBezTo>
                  <a:pt x="5118011" y="2483122"/>
                  <a:pt x="5117560" y="2486298"/>
                  <a:pt x="5117110" y="2489473"/>
                </a:cubicBezTo>
                <a:cubicBezTo>
                  <a:pt x="5116659" y="2492647"/>
                  <a:pt x="5106945" y="2491614"/>
                  <a:pt x="5106494" y="2494790"/>
                </a:cubicBezTo>
                <a:cubicBezTo>
                  <a:pt x="5106043" y="2497964"/>
                  <a:pt x="5116210" y="2495822"/>
                  <a:pt x="5115758" y="2498999"/>
                </a:cubicBezTo>
                <a:lnTo>
                  <a:pt x="5105372" y="2498206"/>
                </a:lnTo>
                <a:lnTo>
                  <a:pt x="5106647" y="2493957"/>
                </a:lnTo>
                <a:cubicBezTo>
                  <a:pt x="5107411" y="2491412"/>
                  <a:pt x="5108021" y="2489378"/>
                  <a:pt x="5108021" y="2489378"/>
                </a:cubicBezTo>
                <a:cubicBezTo>
                  <a:pt x="5108021" y="2489378"/>
                  <a:pt x="5097050" y="2491036"/>
                  <a:pt x="5099491" y="2482896"/>
                </a:cubicBezTo>
                <a:cubicBezTo>
                  <a:pt x="5100712" y="2478827"/>
                  <a:pt x="5109243" y="2485310"/>
                  <a:pt x="5101934" y="2474757"/>
                </a:cubicBezTo>
                <a:close/>
                <a:moveTo>
                  <a:pt x="5698068" y="2470706"/>
                </a:moveTo>
                <a:cubicBezTo>
                  <a:pt x="5694853" y="2470364"/>
                  <a:pt x="5692587" y="2471001"/>
                  <a:pt x="5696627" y="2473191"/>
                </a:cubicBezTo>
                <a:cubicBezTo>
                  <a:pt x="5696627" y="2473191"/>
                  <a:pt x="5696627" y="2473191"/>
                  <a:pt x="5705201" y="2474103"/>
                </a:cubicBezTo>
                <a:cubicBezTo>
                  <a:pt x="5705446" y="2472371"/>
                  <a:pt x="5701283" y="2471048"/>
                  <a:pt x="5698068" y="2470706"/>
                </a:cubicBezTo>
                <a:close/>
                <a:moveTo>
                  <a:pt x="7814747" y="2468712"/>
                </a:moveTo>
                <a:cubicBezTo>
                  <a:pt x="7819637" y="2468719"/>
                  <a:pt x="7814725" y="2470184"/>
                  <a:pt x="7814702" y="2471655"/>
                </a:cubicBezTo>
                <a:cubicBezTo>
                  <a:pt x="7819614" y="2470191"/>
                  <a:pt x="7824459" y="2473142"/>
                  <a:pt x="7824481" y="2471669"/>
                </a:cubicBezTo>
                <a:cubicBezTo>
                  <a:pt x="7819593" y="2471661"/>
                  <a:pt x="7814791" y="2465768"/>
                  <a:pt x="7814747" y="2468712"/>
                </a:cubicBezTo>
                <a:close/>
                <a:moveTo>
                  <a:pt x="5716471" y="2468269"/>
                </a:moveTo>
                <a:cubicBezTo>
                  <a:pt x="5706183" y="2467173"/>
                  <a:pt x="5705692" y="2470639"/>
                  <a:pt x="5705692" y="2470639"/>
                </a:cubicBezTo>
                <a:cubicBezTo>
                  <a:pt x="5705692" y="2470639"/>
                  <a:pt x="5705692" y="2470639"/>
                  <a:pt x="5715980" y="2471733"/>
                </a:cubicBezTo>
                <a:cubicBezTo>
                  <a:pt x="5715980" y="2471733"/>
                  <a:pt x="5715980" y="2471733"/>
                  <a:pt x="5716471" y="2468269"/>
                </a:cubicBezTo>
                <a:close/>
                <a:moveTo>
                  <a:pt x="5198706" y="2468232"/>
                </a:moveTo>
                <a:lnTo>
                  <a:pt x="5197294" y="2478185"/>
                </a:lnTo>
                <a:cubicBezTo>
                  <a:pt x="5196843" y="2481365"/>
                  <a:pt x="5187224" y="2480341"/>
                  <a:pt x="5187224" y="2480341"/>
                </a:cubicBezTo>
                <a:lnTo>
                  <a:pt x="5185525" y="2480162"/>
                </a:lnTo>
                <a:lnTo>
                  <a:pt x="5185440" y="2480116"/>
                </a:lnTo>
                <a:cubicBezTo>
                  <a:pt x="5184527" y="2478797"/>
                  <a:pt x="5184833" y="2477780"/>
                  <a:pt x="5184833" y="2477780"/>
                </a:cubicBezTo>
                <a:cubicBezTo>
                  <a:pt x="5186053" y="2473711"/>
                  <a:pt x="5186053" y="2473711"/>
                  <a:pt x="5187274" y="2469642"/>
                </a:cubicBezTo>
                <a:cubicBezTo>
                  <a:pt x="5197024" y="2472054"/>
                  <a:pt x="5197024" y="2472054"/>
                  <a:pt x="5197024" y="2472054"/>
                </a:cubicBezTo>
                <a:close/>
                <a:moveTo>
                  <a:pt x="7457471" y="2466666"/>
                </a:moveTo>
                <a:cubicBezTo>
                  <a:pt x="7455490" y="2475143"/>
                  <a:pt x="7443970" y="2477461"/>
                  <a:pt x="7442980" y="2481699"/>
                </a:cubicBezTo>
                <a:cubicBezTo>
                  <a:pt x="7441989" y="2485937"/>
                  <a:pt x="7441989" y="2485937"/>
                  <a:pt x="7440998" y="2490178"/>
                </a:cubicBezTo>
                <a:cubicBezTo>
                  <a:pt x="7452518" y="2487859"/>
                  <a:pt x="7456479" y="2470905"/>
                  <a:pt x="7457471" y="2466666"/>
                </a:cubicBezTo>
                <a:close/>
                <a:moveTo>
                  <a:pt x="5171567" y="2465756"/>
                </a:moveTo>
                <a:lnTo>
                  <a:pt x="5177893" y="2466400"/>
                </a:lnTo>
                <a:lnTo>
                  <a:pt x="5177522" y="2467229"/>
                </a:lnTo>
                <a:close/>
                <a:moveTo>
                  <a:pt x="7265288" y="2463127"/>
                </a:moveTo>
                <a:cubicBezTo>
                  <a:pt x="7266644" y="2462836"/>
                  <a:pt x="7269115" y="2463287"/>
                  <a:pt x="7274056" y="2464189"/>
                </a:cubicBezTo>
                <a:cubicBezTo>
                  <a:pt x="7272122" y="2472464"/>
                  <a:pt x="7270188" y="2480739"/>
                  <a:pt x="7270188" y="2480739"/>
                </a:cubicBezTo>
                <a:cubicBezTo>
                  <a:pt x="7261273" y="2474797"/>
                  <a:pt x="7273089" y="2468325"/>
                  <a:pt x="7263207" y="2466522"/>
                </a:cubicBezTo>
                <a:cubicBezTo>
                  <a:pt x="7263690" y="2464453"/>
                  <a:pt x="7263932" y="2463419"/>
                  <a:pt x="7265288" y="2463127"/>
                </a:cubicBezTo>
                <a:close/>
                <a:moveTo>
                  <a:pt x="5189829" y="2461133"/>
                </a:moveTo>
                <a:lnTo>
                  <a:pt x="5189931" y="2461262"/>
                </a:lnTo>
                <a:lnTo>
                  <a:pt x="5189792" y="2461251"/>
                </a:lnTo>
                <a:close/>
                <a:moveTo>
                  <a:pt x="7471484" y="2457085"/>
                </a:moveTo>
                <a:cubicBezTo>
                  <a:pt x="7470519" y="2461223"/>
                  <a:pt x="7461604" y="2455283"/>
                  <a:pt x="7460637" y="2459420"/>
                </a:cubicBezTo>
                <a:cubicBezTo>
                  <a:pt x="7468049" y="2460773"/>
                  <a:pt x="7463255" y="2464751"/>
                  <a:pt x="7464972" y="2465671"/>
                </a:cubicBezTo>
                <a:cubicBezTo>
                  <a:pt x="7465543" y="2465978"/>
                  <a:pt x="7466839" y="2465944"/>
                  <a:pt x="7469552" y="2465360"/>
                </a:cubicBezTo>
                <a:cubicBezTo>
                  <a:pt x="7470519" y="2461223"/>
                  <a:pt x="7470519" y="2461223"/>
                  <a:pt x="7470519" y="2461223"/>
                </a:cubicBezTo>
                <a:cubicBezTo>
                  <a:pt x="7471484" y="2457085"/>
                  <a:pt x="7471484" y="2457085"/>
                  <a:pt x="7471484" y="2457085"/>
                </a:cubicBezTo>
                <a:close/>
                <a:moveTo>
                  <a:pt x="5149490" y="2455920"/>
                </a:moveTo>
                <a:lnTo>
                  <a:pt x="5147047" y="2464060"/>
                </a:lnTo>
                <a:cubicBezTo>
                  <a:pt x="5145826" y="2468130"/>
                  <a:pt x="5155577" y="2470542"/>
                  <a:pt x="5154357" y="2474611"/>
                </a:cubicBezTo>
                <a:lnTo>
                  <a:pt x="5155577" y="2470542"/>
                </a:lnTo>
                <a:cubicBezTo>
                  <a:pt x="5156801" y="2466473"/>
                  <a:pt x="5156801" y="2466473"/>
                  <a:pt x="5156801" y="2466473"/>
                </a:cubicBezTo>
                <a:cubicBezTo>
                  <a:pt x="5158019" y="2462404"/>
                  <a:pt x="5149490" y="2455920"/>
                  <a:pt x="5149490" y="2455920"/>
                </a:cubicBezTo>
                <a:close/>
                <a:moveTo>
                  <a:pt x="5746070" y="2455888"/>
                </a:moveTo>
                <a:cubicBezTo>
                  <a:pt x="5745620" y="2459064"/>
                  <a:pt x="5745169" y="2462240"/>
                  <a:pt x="5745169" y="2462240"/>
                </a:cubicBezTo>
                <a:cubicBezTo>
                  <a:pt x="5755458" y="2463334"/>
                  <a:pt x="5765295" y="2467604"/>
                  <a:pt x="5775581" y="2468698"/>
                </a:cubicBezTo>
                <a:cubicBezTo>
                  <a:pt x="5776482" y="2462348"/>
                  <a:pt x="5776931" y="2459172"/>
                  <a:pt x="5777381" y="2455997"/>
                </a:cubicBezTo>
                <a:cubicBezTo>
                  <a:pt x="5767096" y="2454903"/>
                  <a:pt x="5766196" y="2461252"/>
                  <a:pt x="5746070" y="2455888"/>
                </a:cubicBezTo>
                <a:close/>
                <a:moveTo>
                  <a:pt x="8022977" y="2453438"/>
                </a:moveTo>
                <a:cubicBezTo>
                  <a:pt x="8022380" y="2452518"/>
                  <a:pt x="8021158" y="2452516"/>
                  <a:pt x="8018679" y="2454720"/>
                </a:cubicBezTo>
                <a:cubicBezTo>
                  <a:pt x="8018679" y="2454720"/>
                  <a:pt x="8019901" y="2454721"/>
                  <a:pt x="8021121" y="2454908"/>
                </a:cubicBezTo>
                <a:lnTo>
                  <a:pt x="8023319" y="2456076"/>
                </a:lnTo>
                <a:lnTo>
                  <a:pt x="8023339" y="2456239"/>
                </a:lnTo>
                <a:lnTo>
                  <a:pt x="8019868" y="2456929"/>
                </a:lnTo>
                <a:cubicBezTo>
                  <a:pt x="8019863" y="2457297"/>
                  <a:pt x="8021080" y="2457666"/>
                  <a:pt x="8023524" y="2457671"/>
                </a:cubicBezTo>
                <a:lnTo>
                  <a:pt x="8023339" y="2456239"/>
                </a:lnTo>
                <a:lnTo>
                  <a:pt x="8023547" y="2456199"/>
                </a:lnTo>
                <a:lnTo>
                  <a:pt x="8023319" y="2456076"/>
                </a:lnTo>
                <a:close/>
                <a:moveTo>
                  <a:pt x="5172089" y="2447731"/>
                </a:moveTo>
                <a:cubicBezTo>
                  <a:pt x="5172089" y="2447731"/>
                  <a:pt x="5168830" y="2449295"/>
                  <a:pt x="5167033" y="2450629"/>
                </a:cubicBezTo>
                <a:cubicBezTo>
                  <a:pt x="5165238" y="2451963"/>
                  <a:pt x="5164907" y="2453066"/>
                  <a:pt x="5170763" y="2452143"/>
                </a:cubicBezTo>
                <a:cubicBezTo>
                  <a:pt x="5170763" y="2452143"/>
                  <a:pt x="5170763" y="2452143"/>
                  <a:pt x="5172089" y="2447731"/>
                </a:cubicBezTo>
                <a:close/>
                <a:moveTo>
                  <a:pt x="5120076" y="2447508"/>
                </a:moveTo>
                <a:cubicBezTo>
                  <a:pt x="5120076" y="2447508"/>
                  <a:pt x="5118751" y="2451923"/>
                  <a:pt x="5118751" y="2451923"/>
                </a:cubicBezTo>
                <a:cubicBezTo>
                  <a:pt x="5120076" y="2447508"/>
                  <a:pt x="5120076" y="2447508"/>
                  <a:pt x="5130466" y="2450078"/>
                </a:cubicBezTo>
                <a:cubicBezTo>
                  <a:pt x="5120076" y="2447508"/>
                  <a:pt x="5120076" y="2447508"/>
                  <a:pt x="5120076" y="2447508"/>
                </a:cubicBezTo>
                <a:close/>
                <a:moveTo>
                  <a:pt x="7453588" y="2436320"/>
                </a:moveTo>
                <a:cubicBezTo>
                  <a:pt x="7446571" y="2435038"/>
                  <a:pt x="7446571" y="2435038"/>
                  <a:pt x="7445622" y="2439100"/>
                </a:cubicBezTo>
                <a:cubicBezTo>
                  <a:pt x="7444672" y="2443160"/>
                  <a:pt x="7443723" y="2447221"/>
                  <a:pt x="7442773" y="2451282"/>
                </a:cubicBezTo>
                <a:cubicBezTo>
                  <a:pt x="7441824" y="2455343"/>
                  <a:pt x="7439927" y="2463463"/>
                  <a:pt x="7439927" y="2463463"/>
                </a:cubicBezTo>
                <a:cubicBezTo>
                  <a:pt x="7442773" y="2451282"/>
                  <a:pt x="7450742" y="2448502"/>
                  <a:pt x="7453588" y="2436320"/>
                </a:cubicBezTo>
                <a:close/>
                <a:moveTo>
                  <a:pt x="5634352" y="2433746"/>
                </a:moveTo>
                <a:cubicBezTo>
                  <a:pt x="5624064" y="2432652"/>
                  <a:pt x="5623573" y="2436115"/>
                  <a:pt x="5623573" y="2436115"/>
                </a:cubicBezTo>
                <a:cubicBezTo>
                  <a:pt x="5623573" y="2436115"/>
                  <a:pt x="5623573" y="2436115"/>
                  <a:pt x="5633859" y="2437211"/>
                </a:cubicBezTo>
                <a:cubicBezTo>
                  <a:pt x="5633859" y="2437211"/>
                  <a:pt x="5633859" y="2437211"/>
                  <a:pt x="5634352" y="2433746"/>
                </a:cubicBezTo>
                <a:close/>
                <a:moveTo>
                  <a:pt x="5115745" y="2433653"/>
                </a:moveTo>
                <a:cubicBezTo>
                  <a:pt x="5124276" y="2441009"/>
                  <a:pt x="5115295" y="2436830"/>
                  <a:pt x="5114394" y="2443180"/>
                </a:cubicBezTo>
                <a:cubicBezTo>
                  <a:pt x="5114394" y="2443180"/>
                  <a:pt x="5113944" y="2446356"/>
                  <a:pt x="5123825" y="2444183"/>
                </a:cubicBezTo>
                <a:cubicBezTo>
                  <a:pt x="5124726" y="2437833"/>
                  <a:pt x="5152113" y="2447193"/>
                  <a:pt x="5144034" y="2436663"/>
                </a:cubicBezTo>
                <a:cubicBezTo>
                  <a:pt x="5134606" y="2435661"/>
                  <a:pt x="5125177" y="2434657"/>
                  <a:pt x="5115745" y="2433653"/>
                </a:cubicBezTo>
                <a:close/>
                <a:moveTo>
                  <a:pt x="7714245" y="2432374"/>
                </a:moveTo>
                <a:lnTo>
                  <a:pt x="7713280" y="2436511"/>
                </a:lnTo>
                <a:lnTo>
                  <a:pt x="7713443" y="2432546"/>
                </a:lnTo>
                <a:close/>
                <a:moveTo>
                  <a:pt x="5672888" y="2431987"/>
                </a:moveTo>
                <a:cubicBezTo>
                  <a:pt x="5667745" y="2431439"/>
                  <a:pt x="5662499" y="2431613"/>
                  <a:pt x="5659773" y="2432423"/>
                </a:cubicBezTo>
                <a:cubicBezTo>
                  <a:pt x="5657047" y="2433232"/>
                  <a:pt x="5656842" y="2434677"/>
                  <a:pt x="5661782" y="2436665"/>
                </a:cubicBezTo>
                <a:cubicBezTo>
                  <a:pt x="5662193" y="2433779"/>
                  <a:pt x="5672477" y="2434874"/>
                  <a:pt x="5672888" y="2431987"/>
                </a:cubicBezTo>
                <a:close/>
                <a:moveTo>
                  <a:pt x="5457183" y="2431306"/>
                </a:moveTo>
                <a:cubicBezTo>
                  <a:pt x="5456200" y="2438233"/>
                  <a:pt x="5456200" y="2438233"/>
                  <a:pt x="5466488" y="2439328"/>
                </a:cubicBezTo>
                <a:cubicBezTo>
                  <a:pt x="5476774" y="2440422"/>
                  <a:pt x="5477265" y="2436958"/>
                  <a:pt x="5487553" y="2438053"/>
                </a:cubicBezTo>
                <a:cubicBezTo>
                  <a:pt x="5487553" y="2438053"/>
                  <a:pt x="5487553" y="2438053"/>
                  <a:pt x="5497840" y="2439147"/>
                </a:cubicBezTo>
                <a:cubicBezTo>
                  <a:pt x="5497840" y="2439147"/>
                  <a:pt x="5498330" y="2435684"/>
                  <a:pt x="5498330" y="2435684"/>
                </a:cubicBezTo>
                <a:cubicBezTo>
                  <a:pt x="5498330" y="2435684"/>
                  <a:pt x="5488045" y="2434589"/>
                  <a:pt x="5488045" y="2434589"/>
                </a:cubicBezTo>
                <a:cubicBezTo>
                  <a:pt x="5478248" y="2430030"/>
                  <a:pt x="5467962" y="2428936"/>
                  <a:pt x="5457183" y="2431306"/>
                </a:cubicBezTo>
                <a:close/>
                <a:moveTo>
                  <a:pt x="5065160" y="2428866"/>
                </a:moveTo>
                <a:lnTo>
                  <a:pt x="5068225" y="2429099"/>
                </a:lnTo>
                <a:lnTo>
                  <a:pt x="5067978" y="2430838"/>
                </a:lnTo>
                <a:lnTo>
                  <a:pt x="5064599" y="2457496"/>
                </a:lnTo>
                <a:lnTo>
                  <a:pt x="5061033" y="2449269"/>
                </a:lnTo>
                <a:cubicBezTo>
                  <a:pt x="5058946" y="2446596"/>
                  <a:pt x="5056861" y="2443921"/>
                  <a:pt x="5057317" y="2440700"/>
                </a:cubicBezTo>
                <a:cubicBezTo>
                  <a:pt x="5057775" y="2437480"/>
                  <a:pt x="5058232" y="2434259"/>
                  <a:pt x="5058688" y="2431040"/>
                </a:cubicBezTo>
                <a:cubicBezTo>
                  <a:pt x="5058916" y="2429428"/>
                  <a:pt x="5061459" y="2428881"/>
                  <a:pt x="5065160" y="2428866"/>
                </a:cubicBezTo>
                <a:close/>
                <a:moveTo>
                  <a:pt x="4990492" y="2426638"/>
                </a:moveTo>
                <a:cubicBezTo>
                  <a:pt x="4990492" y="2426638"/>
                  <a:pt x="5000154" y="2427668"/>
                  <a:pt x="5000154" y="2427668"/>
                </a:cubicBezTo>
                <a:cubicBezTo>
                  <a:pt x="5000154" y="2427668"/>
                  <a:pt x="5000154" y="2427668"/>
                  <a:pt x="4999700" y="2430864"/>
                </a:cubicBezTo>
                <a:cubicBezTo>
                  <a:pt x="4990037" y="2429836"/>
                  <a:pt x="4990037" y="2429836"/>
                  <a:pt x="4989583" y="2433033"/>
                </a:cubicBezTo>
                <a:cubicBezTo>
                  <a:pt x="4989583" y="2433033"/>
                  <a:pt x="4999247" y="2434062"/>
                  <a:pt x="4999247" y="2434062"/>
                </a:cubicBezTo>
                <a:cubicBezTo>
                  <a:pt x="4989129" y="2436233"/>
                  <a:pt x="4997885" y="2443654"/>
                  <a:pt x="4997433" y="2446851"/>
                </a:cubicBezTo>
                <a:lnTo>
                  <a:pt x="5005597" y="2446710"/>
                </a:lnTo>
                <a:lnTo>
                  <a:pt x="5004267" y="2451141"/>
                </a:lnTo>
                <a:cubicBezTo>
                  <a:pt x="5001672" y="2459789"/>
                  <a:pt x="4998924" y="2468945"/>
                  <a:pt x="4997091" y="2475049"/>
                </a:cubicBezTo>
                <a:cubicBezTo>
                  <a:pt x="4995871" y="2479120"/>
                  <a:pt x="4990983" y="2495397"/>
                  <a:pt x="4989762" y="2499467"/>
                </a:cubicBezTo>
                <a:lnTo>
                  <a:pt x="4988018" y="2505276"/>
                </a:lnTo>
                <a:lnTo>
                  <a:pt x="4983077" y="2493025"/>
                </a:lnTo>
                <a:lnTo>
                  <a:pt x="4982455" y="2488915"/>
                </a:lnTo>
                <a:lnTo>
                  <a:pt x="4982536" y="2486360"/>
                </a:lnTo>
                <a:lnTo>
                  <a:pt x="4984094" y="2483342"/>
                </a:lnTo>
                <a:cubicBezTo>
                  <a:pt x="4983932" y="2481545"/>
                  <a:pt x="4983305" y="2479566"/>
                  <a:pt x="4984082" y="2476899"/>
                </a:cubicBezTo>
                <a:lnTo>
                  <a:pt x="4982828" y="2477199"/>
                </a:lnTo>
                <a:lnTo>
                  <a:pt x="4983075" y="2469397"/>
                </a:lnTo>
                <a:cubicBezTo>
                  <a:pt x="4982470" y="2462689"/>
                  <a:pt x="4981864" y="2455981"/>
                  <a:pt x="4983696" y="2449876"/>
                </a:cubicBezTo>
                <a:cubicBezTo>
                  <a:pt x="4983696" y="2449876"/>
                  <a:pt x="4984917" y="2445808"/>
                  <a:pt x="4984917" y="2445808"/>
                </a:cubicBezTo>
                <a:cubicBezTo>
                  <a:pt x="4980042" y="2444601"/>
                  <a:pt x="4978215" y="2441964"/>
                  <a:pt x="4977608" y="2439628"/>
                </a:cubicBezTo>
                <a:lnTo>
                  <a:pt x="4977608" y="2439489"/>
                </a:lnTo>
                <a:lnTo>
                  <a:pt x="4977618" y="2439357"/>
                </a:lnTo>
                <a:lnTo>
                  <a:pt x="4977608" y="2439339"/>
                </a:lnTo>
                <a:lnTo>
                  <a:pt x="4977611" y="2435257"/>
                </a:lnTo>
                <a:lnTo>
                  <a:pt x="4976858" y="2437765"/>
                </a:lnTo>
                <a:lnTo>
                  <a:pt x="4971618" y="2426761"/>
                </a:lnTo>
                <a:lnTo>
                  <a:pt x="4974447" y="2427366"/>
                </a:lnTo>
                <a:cubicBezTo>
                  <a:pt x="4980488" y="2428008"/>
                  <a:pt x="4985432" y="2427723"/>
                  <a:pt x="4990492" y="2426638"/>
                </a:cubicBezTo>
                <a:close/>
                <a:moveTo>
                  <a:pt x="8050780" y="2426524"/>
                </a:moveTo>
                <a:cubicBezTo>
                  <a:pt x="8048541" y="2426347"/>
                  <a:pt x="8045180" y="2426341"/>
                  <a:pt x="8045169" y="2427042"/>
                </a:cubicBezTo>
                <a:cubicBezTo>
                  <a:pt x="8047390" y="2428447"/>
                  <a:pt x="8051862" y="2429155"/>
                  <a:pt x="8054101" y="2429158"/>
                </a:cubicBezTo>
                <a:cubicBezTo>
                  <a:pt x="8056344" y="2429161"/>
                  <a:pt x="8056355" y="2428460"/>
                  <a:pt x="8049652" y="2427049"/>
                </a:cubicBezTo>
                <a:cubicBezTo>
                  <a:pt x="8054134" y="2427055"/>
                  <a:pt x="8053018" y="2426704"/>
                  <a:pt x="8050780" y="2426524"/>
                </a:cubicBezTo>
                <a:close/>
                <a:moveTo>
                  <a:pt x="5370590" y="2425608"/>
                </a:moveTo>
                <a:cubicBezTo>
                  <a:pt x="5370140" y="2428784"/>
                  <a:pt x="5361066" y="2424595"/>
                  <a:pt x="5351091" y="2426757"/>
                </a:cubicBezTo>
                <a:cubicBezTo>
                  <a:pt x="5360164" y="2430945"/>
                  <a:pt x="5359263" y="2437295"/>
                  <a:pt x="5349288" y="2439458"/>
                </a:cubicBezTo>
                <a:cubicBezTo>
                  <a:pt x="5340214" y="2435269"/>
                  <a:pt x="5330239" y="2437430"/>
                  <a:pt x="5320264" y="2439592"/>
                </a:cubicBezTo>
                <a:cubicBezTo>
                  <a:pt x="5320264" y="2439592"/>
                  <a:pt x="5319813" y="2442767"/>
                  <a:pt x="5319362" y="2445943"/>
                </a:cubicBezTo>
                <a:cubicBezTo>
                  <a:pt x="5328887" y="2446956"/>
                  <a:pt x="5328887" y="2446956"/>
                  <a:pt x="5328887" y="2446956"/>
                </a:cubicBezTo>
                <a:cubicBezTo>
                  <a:pt x="5328887" y="2446956"/>
                  <a:pt x="5328887" y="2446956"/>
                  <a:pt x="5329338" y="2443780"/>
                </a:cubicBezTo>
                <a:cubicBezTo>
                  <a:pt x="5319813" y="2442767"/>
                  <a:pt x="5329338" y="2443780"/>
                  <a:pt x="5329789" y="2440606"/>
                </a:cubicBezTo>
                <a:lnTo>
                  <a:pt x="5348840" y="2442633"/>
                </a:lnTo>
                <a:lnTo>
                  <a:pt x="5348614" y="2444219"/>
                </a:lnTo>
                <a:cubicBezTo>
                  <a:pt x="5346006" y="2445554"/>
                  <a:pt x="5343400" y="2446889"/>
                  <a:pt x="5347939" y="2448983"/>
                </a:cubicBezTo>
                <a:cubicBezTo>
                  <a:pt x="5367437" y="2447834"/>
                  <a:pt x="5368338" y="2441484"/>
                  <a:pt x="5378765" y="2436147"/>
                </a:cubicBezTo>
                <a:cubicBezTo>
                  <a:pt x="5388290" y="2437160"/>
                  <a:pt x="5397362" y="2441348"/>
                  <a:pt x="5407339" y="2439187"/>
                </a:cubicBezTo>
                <a:cubicBezTo>
                  <a:pt x="5398263" y="2434998"/>
                  <a:pt x="5398713" y="2431823"/>
                  <a:pt x="5389641" y="2427635"/>
                </a:cubicBezTo>
                <a:cubicBezTo>
                  <a:pt x="5389190" y="2430811"/>
                  <a:pt x="5380116" y="2426622"/>
                  <a:pt x="5370590" y="2425608"/>
                </a:cubicBezTo>
                <a:close/>
                <a:moveTo>
                  <a:pt x="7915628" y="2425447"/>
                </a:moveTo>
                <a:cubicBezTo>
                  <a:pt x="7911121" y="2427017"/>
                  <a:pt x="7906639" y="2427010"/>
                  <a:pt x="7906615" y="2428588"/>
                </a:cubicBezTo>
                <a:cubicBezTo>
                  <a:pt x="7911098" y="2428594"/>
                  <a:pt x="7924567" y="2427037"/>
                  <a:pt x="7915628" y="2425447"/>
                </a:cubicBezTo>
                <a:close/>
                <a:moveTo>
                  <a:pt x="5009448" y="2422346"/>
                </a:moveTo>
                <a:cubicBezTo>
                  <a:pt x="5008957" y="2425809"/>
                  <a:pt x="5008957" y="2425809"/>
                  <a:pt x="5008957" y="2425809"/>
                </a:cubicBezTo>
                <a:cubicBezTo>
                  <a:pt x="5009448" y="2422346"/>
                  <a:pt x="5009448" y="2422346"/>
                  <a:pt x="5019737" y="2423441"/>
                </a:cubicBezTo>
                <a:cubicBezTo>
                  <a:pt x="5019737" y="2423441"/>
                  <a:pt x="5019737" y="2423441"/>
                  <a:pt x="5009448" y="2422346"/>
                </a:cubicBezTo>
                <a:close/>
                <a:moveTo>
                  <a:pt x="5069483" y="2420289"/>
                </a:moveTo>
                <a:lnTo>
                  <a:pt x="5069267" y="2421792"/>
                </a:lnTo>
                <a:lnTo>
                  <a:pt x="5068674" y="2421475"/>
                </a:lnTo>
                <a:close/>
                <a:moveTo>
                  <a:pt x="5460597" y="2419509"/>
                </a:moveTo>
                <a:cubicBezTo>
                  <a:pt x="5456312" y="2419053"/>
                  <a:pt x="5451923" y="2419318"/>
                  <a:pt x="5451717" y="2420762"/>
                </a:cubicBezTo>
                <a:cubicBezTo>
                  <a:pt x="5460290" y="2421674"/>
                  <a:pt x="5459881" y="2424560"/>
                  <a:pt x="5468864" y="2422586"/>
                </a:cubicBezTo>
                <a:cubicBezTo>
                  <a:pt x="5469068" y="2421144"/>
                  <a:pt x="5464885" y="2419966"/>
                  <a:pt x="5460597" y="2419509"/>
                </a:cubicBezTo>
                <a:close/>
                <a:moveTo>
                  <a:pt x="5476117" y="2413876"/>
                </a:moveTo>
                <a:cubicBezTo>
                  <a:pt x="5476117" y="2413876"/>
                  <a:pt x="5475014" y="2417553"/>
                  <a:pt x="5475014" y="2417553"/>
                </a:cubicBezTo>
                <a:cubicBezTo>
                  <a:pt x="5484298" y="2423803"/>
                  <a:pt x="5486506" y="2416446"/>
                  <a:pt x="5486506" y="2416446"/>
                </a:cubicBezTo>
                <a:cubicBezTo>
                  <a:pt x="5486506" y="2416446"/>
                  <a:pt x="5476117" y="2413876"/>
                  <a:pt x="5476117" y="2413876"/>
                </a:cubicBezTo>
                <a:close/>
                <a:moveTo>
                  <a:pt x="5198707" y="2413180"/>
                </a:moveTo>
                <a:cubicBezTo>
                  <a:pt x="5198707" y="2413180"/>
                  <a:pt x="5198707" y="2413180"/>
                  <a:pt x="5198214" y="2416645"/>
                </a:cubicBezTo>
                <a:cubicBezTo>
                  <a:pt x="5198214" y="2416645"/>
                  <a:pt x="5198214" y="2416645"/>
                  <a:pt x="5205565" y="2413910"/>
                </a:cubicBezTo>
                <a:cubicBezTo>
                  <a:pt x="5198214" y="2416645"/>
                  <a:pt x="5198707" y="2413180"/>
                  <a:pt x="5198707" y="2413180"/>
                </a:cubicBezTo>
                <a:close/>
                <a:moveTo>
                  <a:pt x="5752419" y="2411146"/>
                </a:moveTo>
                <a:cubicBezTo>
                  <a:pt x="5751927" y="2414611"/>
                  <a:pt x="5751927" y="2414611"/>
                  <a:pt x="5751927" y="2414611"/>
                </a:cubicBezTo>
                <a:cubicBezTo>
                  <a:pt x="5751927" y="2414611"/>
                  <a:pt x="5762214" y="2415705"/>
                  <a:pt x="5762214" y="2415705"/>
                </a:cubicBezTo>
                <a:cubicBezTo>
                  <a:pt x="5762214" y="2415705"/>
                  <a:pt x="5762214" y="2415705"/>
                  <a:pt x="5762706" y="2412241"/>
                </a:cubicBezTo>
                <a:cubicBezTo>
                  <a:pt x="5762706" y="2412241"/>
                  <a:pt x="5762706" y="2412241"/>
                  <a:pt x="5752419" y="2411146"/>
                </a:cubicBezTo>
                <a:close/>
                <a:moveTo>
                  <a:pt x="5549781" y="2408340"/>
                </a:moveTo>
                <a:cubicBezTo>
                  <a:pt x="5549322" y="2411572"/>
                  <a:pt x="5546576" y="2414562"/>
                  <a:pt x="5545033" y="2417270"/>
                </a:cubicBezTo>
                <a:cubicBezTo>
                  <a:pt x="5543488" y="2419977"/>
                  <a:pt x="5543145" y="2422402"/>
                  <a:pt x="5547488" y="2424505"/>
                </a:cubicBezTo>
                <a:cubicBezTo>
                  <a:pt x="5557547" y="2419012"/>
                  <a:pt x="5558006" y="2415778"/>
                  <a:pt x="5567608" y="2413519"/>
                </a:cubicBezTo>
                <a:cubicBezTo>
                  <a:pt x="5558465" y="2412546"/>
                  <a:pt x="5558924" y="2409313"/>
                  <a:pt x="5549781" y="2408340"/>
                </a:cubicBezTo>
                <a:close/>
                <a:moveTo>
                  <a:pt x="5119349" y="2408253"/>
                </a:moveTo>
                <a:cubicBezTo>
                  <a:pt x="5119349" y="2408253"/>
                  <a:pt x="5118857" y="2411717"/>
                  <a:pt x="5118367" y="2415181"/>
                </a:cubicBezTo>
                <a:cubicBezTo>
                  <a:pt x="5128654" y="2416275"/>
                  <a:pt x="5128654" y="2416275"/>
                  <a:pt x="5138940" y="2417370"/>
                </a:cubicBezTo>
                <a:cubicBezTo>
                  <a:pt x="5139432" y="2413905"/>
                  <a:pt x="5139923" y="2410443"/>
                  <a:pt x="5119349" y="2408253"/>
                </a:cubicBezTo>
                <a:close/>
                <a:moveTo>
                  <a:pt x="5354554" y="2403977"/>
                </a:moveTo>
                <a:cubicBezTo>
                  <a:pt x="5354103" y="2407152"/>
                  <a:pt x="5353201" y="2413503"/>
                  <a:pt x="5343151" y="2415657"/>
                </a:cubicBezTo>
                <a:cubicBezTo>
                  <a:pt x="5342701" y="2418831"/>
                  <a:pt x="5342701" y="2418831"/>
                  <a:pt x="5342701" y="2418831"/>
                </a:cubicBezTo>
                <a:cubicBezTo>
                  <a:pt x="5342701" y="2418831"/>
                  <a:pt x="5333099" y="2417810"/>
                  <a:pt x="5323499" y="2416789"/>
                </a:cubicBezTo>
                <a:cubicBezTo>
                  <a:pt x="5323048" y="2419964"/>
                  <a:pt x="5322597" y="2423139"/>
                  <a:pt x="5322147" y="2426315"/>
                </a:cubicBezTo>
                <a:cubicBezTo>
                  <a:pt x="5331748" y="2427337"/>
                  <a:pt x="5331748" y="2427337"/>
                  <a:pt x="5331748" y="2427337"/>
                </a:cubicBezTo>
                <a:cubicBezTo>
                  <a:pt x="5341799" y="2425182"/>
                  <a:pt x="5341799" y="2425182"/>
                  <a:pt x="5342250" y="2422008"/>
                </a:cubicBezTo>
                <a:cubicBezTo>
                  <a:pt x="5342250" y="2422008"/>
                  <a:pt x="5352301" y="2419854"/>
                  <a:pt x="5352301" y="2419854"/>
                </a:cubicBezTo>
                <a:cubicBezTo>
                  <a:pt x="5361903" y="2420874"/>
                  <a:pt x="5371953" y="2418722"/>
                  <a:pt x="5372855" y="2412370"/>
                </a:cubicBezTo>
                <a:cubicBezTo>
                  <a:pt x="5353653" y="2410327"/>
                  <a:pt x="5373755" y="2406019"/>
                  <a:pt x="5354554" y="2403977"/>
                </a:cubicBezTo>
                <a:close/>
                <a:moveTo>
                  <a:pt x="5707192" y="2402819"/>
                </a:moveTo>
                <a:cubicBezTo>
                  <a:pt x="5715418" y="2410257"/>
                  <a:pt x="5697131" y="2408312"/>
                  <a:pt x="5696213" y="2414777"/>
                </a:cubicBezTo>
                <a:cubicBezTo>
                  <a:pt x="5696213" y="2414777"/>
                  <a:pt x="5705358" y="2415751"/>
                  <a:pt x="5704899" y="2418984"/>
                </a:cubicBezTo>
                <a:cubicBezTo>
                  <a:pt x="5694837" y="2424477"/>
                  <a:pt x="5694837" y="2424477"/>
                  <a:pt x="5703522" y="2428683"/>
                </a:cubicBezTo>
                <a:cubicBezTo>
                  <a:pt x="5703522" y="2428683"/>
                  <a:pt x="5712667" y="2429655"/>
                  <a:pt x="5712667" y="2429655"/>
                </a:cubicBezTo>
                <a:cubicBezTo>
                  <a:pt x="5722268" y="2427395"/>
                  <a:pt x="5720892" y="2437094"/>
                  <a:pt x="5730496" y="2434834"/>
                </a:cubicBezTo>
                <a:cubicBezTo>
                  <a:pt x="5730955" y="2431602"/>
                  <a:pt x="5731413" y="2428368"/>
                  <a:pt x="5749699" y="2430314"/>
                </a:cubicBezTo>
                <a:cubicBezTo>
                  <a:pt x="5750616" y="2423847"/>
                  <a:pt x="5742391" y="2416409"/>
                  <a:pt x="5734165" y="2408970"/>
                </a:cubicBezTo>
                <a:cubicBezTo>
                  <a:pt x="5724561" y="2411231"/>
                  <a:pt x="5725479" y="2404765"/>
                  <a:pt x="5707192" y="2402819"/>
                </a:cubicBezTo>
                <a:close/>
                <a:moveTo>
                  <a:pt x="5393821" y="2400002"/>
                </a:moveTo>
                <a:cubicBezTo>
                  <a:pt x="5387663" y="2399405"/>
                  <a:pt x="5380949" y="2400163"/>
                  <a:pt x="5379216" y="2402019"/>
                </a:cubicBezTo>
                <a:cubicBezTo>
                  <a:pt x="5378063" y="2403255"/>
                  <a:pt x="5379123" y="2404980"/>
                  <a:pt x="5384040" y="2407114"/>
                </a:cubicBezTo>
                <a:cubicBezTo>
                  <a:pt x="5394779" y="2405034"/>
                  <a:pt x="5394329" y="2408209"/>
                  <a:pt x="5405064" y="2406130"/>
                </a:cubicBezTo>
                <a:cubicBezTo>
                  <a:pt x="5405571" y="2402556"/>
                  <a:pt x="5399975" y="2400601"/>
                  <a:pt x="5393821" y="2400002"/>
                </a:cubicBezTo>
                <a:close/>
                <a:moveTo>
                  <a:pt x="5376048" y="2389857"/>
                </a:moveTo>
                <a:cubicBezTo>
                  <a:pt x="5358904" y="2388031"/>
                  <a:pt x="5358412" y="2391495"/>
                  <a:pt x="5357920" y="2394959"/>
                </a:cubicBezTo>
                <a:cubicBezTo>
                  <a:pt x="5362206" y="2395416"/>
                  <a:pt x="5364350" y="2395644"/>
                  <a:pt x="5366554" y="2395438"/>
                </a:cubicBezTo>
                <a:cubicBezTo>
                  <a:pt x="5368758" y="2395233"/>
                  <a:pt x="5371025" y="2394595"/>
                  <a:pt x="5375557" y="2393320"/>
                </a:cubicBezTo>
                <a:cubicBezTo>
                  <a:pt x="5375557" y="2393320"/>
                  <a:pt x="5375557" y="2393320"/>
                  <a:pt x="5376048" y="2389857"/>
                </a:cubicBezTo>
                <a:close/>
                <a:moveTo>
                  <a:pt x="5131892" y="2387319"/>
                </a:moveTo>
                <a:cubicBezTo>
                  <a:pt x="5122462" y="2386315"/>
                  <a:pt x="5121561" y="2392665"/>
                  <a:pt x="5121110" y="2395839"/>
                </a:cubicBezTo>
                <a:cubicBezTo>
                  <a:pt x="5127845" y="2398974"/>
                  <a:pt x="5145441" y="2401451"/>
                  <a:pt x="5154008" y="2401153"/>
                </a:cubicBezTo>
                <a:cubicBezTo>
                  <a:pt x="5156865" y="2401055"/>
                  <a:pt x="5158718" y="2400648"/>
                  <a:pt x="5158829" y="2399854"/>
                </a:cubicBezTo>
                <a:cubicBezTo>
                  <a:pt x="5149850" y="2395676"/>
                  <a:pt x="5140872" y="2391497"/>
                  <a:pt x="5131892" y="2387319"/>
                </a:cubicBezTo>
                <a:close/>
                <a:moveTo>
                  <a:pt x="7798094" y="2386894"/>
                </a:moveTo>
                <a:cubicBezTo>
                  <a:pt x="7797046" y="2391382"/>
                  <a:pt x="7795997" y="2395870"/>
                  <a:pt x="7795997" y="2395870"/>
                </a:cubicBezTo>
                <a:cubicBezTo>
                  <a:pt x="7796521" y="2393627"/>
                  <a:pt x="7798800" y="2391703"/>
                  <a:pt x="7800068" y="2390179"/>
                </a:cubicBezTo>
                <a:cubicBezTo>
                  <a:pt x="7801341" y="2388656"/>
                  <a:pt x="7801602" y="2387534"/>
                  <a:pt x="7798094" y="2386894"/>
                </a:cubicBezTo>
                <a:close/>
                <a:moveTo>
                  <a:pt x="7425743" y="2383259"/>
                </a:moveTo>
                <a:cubicBezTo>
                  <a:pt x="7424778" y="2387387"/>
                  <a:pt x="7424778" y="2387387"/>
                  <a:pt x="7434802" y="2389215"/>
                </a:cubicBezTo>
                <a:cubicBezTo>
                  <a:pt x="7433837" y="2393342"/>
                  <a:pt x="7432873" y="2397469"/>
                  <a:pt x="7421884" y="2399766"/>
                </a:cubicBezTo>
                <a:cubicBezTo>
                  <a:pt x="7420919" y="2403893"/>
                  <a:pt x="7420919" y="2403893"/>
                  <a:pt x="7419953" y="2408019"/>
                </a:cubicBezTo>
                <a:cubicBezTo>
                  <a:pt x="7420919" y="2403893"/>
                  <a:pt x="7422849" y="2395639"/>
                  <a:pt x="7414750" y="2385555"/>
                </a:cubicBezTo>
                <a:cubicBezTo>
                  <a:pt x="7414750" y="2385555"/>
                  <a:pt x="7424778" y="2387387"/>
                  <a:pt x="7424778" y="2387387"/>
                </a:cubicBezTo>
                <a:close/>
                <a:moveTo>
                  <a:pt x="5467170" y="2377281"/>
                </a:moveTo>
                <a:cubicBezTo>
                  <a:pt x="5466732" y="2380360"/>
                  <a:pt x="5457588" y="2379386"/>
                  <a:pt x="5457151" y="2382466"/>
                </a:cubicBezTo>
                <a:cubicBezTo>
                  <a:pt x="5456824" y="2384776"/>
                  <a:pt x="5467029" y="2386446"/>
                  <a:pt x="5472335" y="2385840"/>
                </a:cubicBezTo>
                <a:cubicBezTo>
                  <a:pt x="5474106" y="2385638"/>
                  <a:pt x="5475330" y="2385182"/>
                  <a:pt x="5475439" y="2384412"/>
                </a:cubicBezTo>
                <a:cubicBezTo>
                  <a:pt x="5475439" y="2384412"/>
                  <a:pt x="5485456" y="2379227"/>
                  <a:pt x="5467170" y="2377281"/>
                </a:cubicBezTo>
                <a:close/>
                <a:moveTo>
                  <a:pt x="5427884" y="2376617"/>
                </a:moveTo>
                <a:cubicBezTo>
                  <a:pt x="5427430" y="2379816"/>
                  <a:pt x="5426976" y="2383017"/>
                  <a:pt x="5416940" y="2385198"/>
                </a:cubicBezTo>
                <a:cubicBezTo>
                  <a:pt x="5416940" y="2385198"/>
                  <a:pt x="5416940" y="2385198"/>
                  <a:pt x="5407359" y="2384178"/>
                </a:cubicBezTo>
                <a:cubicBezTo>
                  <a:pt x="5407359" y="2384178"/>
                  <a:pt x="5406906" y="2387377"/>
                  <a:pt x="5406906" y="2387377"/>
                </a:cubicBezTo>
                <a:cubicBezTo>
                  <a:pt x="5396417" y="2392759"/>
                  <a:pt x="5396417" y="2392759"/>
                  <a:pt x="5395509" y="2399160"/>
                </a:cubicBezTo>
                <a:cubicBezTo>
                  <a:pt x="5395509" y="2399160"/>
                  <a:pt x="5405089" y="2400178"/>
                  <a:pt x="5414671" y="2401197"/>
                </a:cubicBezTo>
                <a:cubicBezTo>
                  <a:pt x="5415578" y="2394797"/>
                  <a:pt x="5425614" y="2392616"/>
                  <a:pt x="5435194" y="2393636"/>
                </a:cubicBezTo>
                <a:cubicBezTo>
                  <a:pt x="5435194" y="2393636"/>
                  <a:pt x="5444775" y="2394655"/>
                  <a:pt x="5444775" y="2394655"/>
                </a:cubicBezTo>
                <a:cubicBezTo>
                  <a:pt x="5434739" y="2396836"/>
                  <a:pt x="5444320" y="2397855"/>
                  <a:pt x="5443867" y="2401055"/>
                </a:cubicBezTo>
                <a:cubicBezTo>
                  <a:pt x="5443867" y="2401055"/>
                  <a:pt x="5444320" y="2397855"/>
                  <a:pt x="5453448" y="2402075"/>
                </a:cubicBezTo>
                <a:cubicBezTo>
                  <a:pt x="5452995" y="2405276"/>
                  <a:pt x="5452540" y="2408475"/>
                  <a:pt x="5442960" y="2407455"/>
                </a:cubicBezTo>
                <a:cubicBezTo>
                  <a:pt x="5442960" y="2407455"/>
                  <a:pt x="5443413" y="2404256"/>
                  <a:pt x="5443413" y="2404256"/>
                </a:cubicBezTo>
                <a:cubicBezTo>
                  <a:pt x="5433831" y="2403237"/>
                  <a:pt x="5424251" y="2402216"/>
                  <a:pt x="5423798" y="2405417"/>
                </a:cubicBezTo>
                <a:cubicBezTo>
                  <a:pt x="5422890" y="2411816"/>
                  <a:pt x="5432469" y="2412836"/>
                  <a:pt x="5432015" y="2416036"/>
                </a:cubicBezTo>
                <a:cubicBezTo>
                  <a:pt x="5422436" y="2415016"/>
                  <a:pt x="5422436" y="2415016"/>
                  <a:pt x="5412855" y="2413997"/>
                </a:cubicBezTo>
                <a:cubicBezTo>
                  <a:pt x="5412855" y="2413997"/>
                  <a:pt x="5412400" y="2417198"/>
                  <a:pt x="5412400" y="2417198"/>
                </a:cubicBezTo>
                <a:cubicBezTo>
                  <a:pt x="5412400" y="2417198"/>
                  <a:pt x="5421982" y="2418216"/>
                  <a:pt x="5421982" y="2418216"/>
                </a:cubicBezTo>
                <a:cubicBezTo>
                  <a:pt x="5421982" y="2418216"/>
                  <a:pt x="5421982" y="2418216"/>
                  <a:pt x="5431561" y="2419237"/>
                </a:cubicBezTo>
                <a:cubicBezTo>
                  <a:pt x="5431561" y="2419237"/>
                  <a:pt x="5431561" y="2419237"/>
                  <a:pt x="5441597" y="2417055"/>
                </a:cubicBezTo>
                <a:cubicBezTo>
                  <a:pt x="5451178" y="2418076"/>
                  <a:pt x="5451178" y="2418076"/>
                  <a:pt x="5451632" y="2414875"/>
                </a:cubicBezTo>
                <a:cubicBezTo>
                  <a:pt x="5461212" y="2415894"/>
                  <a:pt x="5461665" y="2412695"/>
                  <a:pt x="5461665" y="2412695"/>
                </a:cubicBezTo>
                <a:cubicBezTo>
                  <a:pt x="5471700" y="2410514"/>
                  <a:pt x="5462120" y="2409494"/>
                  <a:pt x="5462574" y="2406293"/>
                </a:cubicBezTo>
                <a:cubicBezTo>
                  <a:pt x="5472155" y="2407314"/>
                  <a:pt x="5482190" y="2405134"/>
                  <a:pt x="5492224" y="2402952"/>
                </a:cubicBezTo>
                <a:cubicBezTo>
                  <a:pt x="5491315" y="2409352"/>
                  <a:pt x="5490862" y="2412553"/>
                  <a:pt x="5499990" y="2416772"/>
                </a:cubicBezTo>
                <a:cubicBezTo>
                  <a:pt x="5499990" y="2416772"/>
                  <a:pt x="5499535" y="2419971"/>
                  <a:pt x="5499535" y="2419971"/>
                </a:cubicBezTo>
                <a:cubicBezTo>
                  <a:pt x="5498627" y="2426372"/>
                  <a:pt x="5498627" y="2426372"/>
                  <a:pt x="5488592" y="2428552"/>
                </a:cubicBezTo>
                <a:cubicBezTo>
                  <a:pt x="5507755" y="2430591"/>
                  <a:pt x="5516880" y="2434811"/>
                  <a:pt x="5515972" y="2441211"/>
                </a:cubicBezTo>
                <a:cubicBezTo>
                  <a:pt x="5544714" y="2444268"/>
                  <a:pt x="5544261" y="2447468"/>
                  <a:pt x="5552934" y="2454887"/>
                </a:cubicBezTo>
                <a:cubicBezTo>
                  <a:pt x="5573003" y="2450526"/>
                  <a:pt x="5581222" y="2461145"/>
                  <a:pt x="5561607" y="2462306"/>
                </a:cubicBezTo>
                <a:cubicBezTo>
                  <a:pt x="5562061" y="2459107"/>
                  <a:pt x="5552480" y="2458088"/>
                  <a:pt x="5552026" y="2461287"/>
                </a:cubicBezTo>
                <a:cubicBezTo>
                  <a:pt x="5541990" y="2463468"/>
                  <a:pt x="5560699" y="2468706"/>
                  <a:pt x="5561154" y="2465508"/>
                </a:cubicBezTo>
                <a:cubicBezTo>
                  <a:pt x="5561154" y="2465508"/>
                  <a:pt x="5570733" y="2466525"/>
                  <a:pt x="5570733" y="2466525"/>
                </a:cubicBezTo>
                <a:cubicBezTo>
                  <a:pt x="5569825" y="2472925"/>
                  <a:pt x="5550663" y="2470887"/>
                  <a:pt x="5549757" y="2477288"/>
                </a:cubicBezTo>
                <a:cubicBezTo>
                  <a:pt x="5549303" y="2480487"/>
                  <a:pt x="5558429" y="2484706"/>
                  <a:pt x="5557976" y="2487907"/>
                </a:cubicBezTo>
                <a:cubicBezTo>
                  <a:pt x="5547939" y="2490087"/>
                  <a:pt x="5547486" y="2493288"/>
                  <a:pt x="5537904" y="2492268"/>
                </a:cubicBezTo>
                <a:cubicBezTo>
                  <a:pt x="5528324" y="2491248"/>
                  <a:pt x="5528778" y="2488048"/>
                  <a:pt x="5528778" y="2488048"/>
                </a:cubicBezTo>
                <a:cubicBezTo>
                  <a:pt x="5529234" y="2484849"/>
                  <a:pt x="5529234" y="2484849"/>
                  <a:pt x="5529234" y="2484849"/>
                </a:cubicBezTo>
                <a:cubicBezTo>
                  <a:pt x="5529687" y="2481648"/>
                  <a:pt x="5539266" y="2482669"/>
                  <a:pt x="5539266" y="2482669"/>
                </a:cubicBezTo>
                <a:cubicBezTo>
                  <a:pt x="5530142" y="2478449"/>
                  <a:pt x="5520560" y="2477429"/>
                  <a:pt x="5511432" y="2473210"/>
                </a:cubicBezTo>
                <a:cubicBezTo>
                  <a:pt x="5510978" y="2476409"/>
                  <a:pt x="5510524" y="2479610"/>
                  <a:pt x="5501398" y="2475392"/>
                </a:cubicBezTo>
                <a:cubicBezTo>
                  <a:pt x="5491817" y="2474371"/>
                  <a:pt x="5491817" y="2474371"/>
                  <a:pt x="5492271" y="2471171"/>
                </a:cubicBezTo>
                <a:cubicBezTo>
                  <a:pt x="5492271" y="2471171"/>
                  <a:pt x="5502307" y="2468990"/>
                  <a:pt x="5502761" y="2465791"/>
                </a:cubicBezTo>
                <a:cubicBezTo>
                  <a:pt x="5493633" y="2461572"/>
                  <a:pt x="5475381" y="2453132"/>
                  <a:pt x="5455764" y="2454294"/>
                </a:cubicBezTo>
                <a:cubicBezTo>
                  <a:pt x="5445276" y="2459674"/>
                  <a:pt x="5416080" y="2459816"/>
                  <a:pt x="5407407" y="2452397"/>
                </a:cubicBezTo>
                <a:cubicBezTo>
                  <a:pt x="5407407" y="2452397"/>
                  <a:pt x="5407860" y="2449197"/>
                  <a:pt x="5407860" y="2449197"/>
                </a:cubicBezTo>
                <a:cubicBezTo>
                  <a:pt x="5408314" y="2445998"/>
                  <a:pt x="5408314" y="2445998"/>
                  <a:pt x="5408314" y="2445998"/>
                </a:cubicBezTo>
                <a:cubicBezTo>
                  <a:pt x="5398732" y="2444978"/>
                  <a:pt x="5398732" y="2444978"/>
                  <a:pt x="5398732" y="2444978"/>
                </a:cubicBezTo>
                <a:cubicBezTo>
                  <a:pt x="5398279" y="2448177"/>
                  <a:pt x="5398279" y="2448177"/>
                  <a:pt x="5397825" y="2451377"/>
                </a:cubicBezTo>
                <a:cubicBezTo>
                  <a:pt x="5378664" y="2449339"/>
                  <a:pt x="5396916" y="2457778"/>
                  <a:pt x="5386884" y="2459960"/>
                </a:cubicBezTo>
                <a:cubicBezTo>
                  <a:pt x="5386884" y="2459960"/>
                  <a:pt x="5377303" y="2458939"/>
                  <a:pt x="5377303" y="2458939"/>
                </a:cubicBezTo>
                <a:cubicBezTo>
                  <a:pt x="5367268" y="2461119"/>
                  <a:pt x="5366359" y="2467519"/>
                  <a:pt x="5356780" y="2466500"/>
                </a:cubicBezTo>
                <a:cubicBezTo>
                  <a:pt x="5366359" y="2467519"/>
                  <a:pt x="5366359" y="2467519"/>
                  <a:pt x="5366359" y="2467519"/>
                </a:cubicBezTo>
                <a:cubicBezTo>
                  <a:pt x="5365905" y="2470720"/>
                  <a:pt x="5365905" y="2470720"/>
                  <a:pt x="5355872" y="2472901"/>
                </a:cubicBezTo>
                <a:cubicBezTo>
                  <a:pt x="5356325" y="2469699"/>
                  <a:pt x="5356325" y="2469699"/>
                  <a:pt x="5346745" y="2468679"/>
                </a:cubicBezTo>
                <a:cubicBezTo>
                  <a:pt x="5346290" y="2471881"/>
                  <a:pt x="5336709" y="2470861"/>
                  <a:pt x="5336255" y="2474062"/>
                </a:cubicBezTo>
                <a:cubicBezTo>
                  <a:pt x="5345836" y="2475081"/>
                  <a:pt x="5355416" y="2476100"/>
                  <a:pt x="5354963" y="2479299"/>
                </a:cubicBezTo>
                <a:cubicBezTo>
                  <a:pt x="5364543" y="2480320"/>
                  <a:pt x="5364996" y="2477120"/>
                  <a:pt x="5374125" y="2481339"/>
                </a:cubicBezTo>
                <a:cubicBezTo>
                  <a:pt x="5374125" y="2481339"/>
                  <a:pt x="5373670" y="2484539"/>
                  <a:pt x="5373670" y="2484539"/>
                </a:cubicBezTo>
                <a:cubicBezTo>
                  <a:pt x="5383252" y="2485559"/>
                  <a:pt x="5383252" y="2485559"/>
                  <a:pt x="5392832" y="2486577"/>
                </a:cubicBezTo>
                <a:cubicBezTo>
                  <a:pt x="5393285" y="2483377"/>
                  <a:pt x="5383705" y="2482358"/>
                  <a:pt x="5383705" y="2482358"/>
                </a:cubicBezTo>
                <a:cubicBezTo>
                  <a:pt x="5384160" y="2479159"/>
                  <a:pt x="5393739" y="2480177"/>
                  <a:pt x="5393739" y="2480177"/>
                </a:cubicBezTo>
                <a:cubicBezTo>
                  <a:pt x="5402867" y="2484397"/>
                  <a:pt x="5403321" y="2481196"/>
                  <a:pt x="5412902" y="2482216"/>
                </a:cubicBezTo>
                <a:cubicBezTo>
                  <a:pt x="5412902" y="2482216"/>
                  <a:pt x="5412449" y="2485415"/>
                  <a:pt x="5412449" y="2485415"/>
                </a:cubicBezTo>
                <a:cubicBezTo>
                  <a:pt x="5422481" y="2483237"/>
                  <a:pt x="5432517" y="2481054"/>
                  <a:pt x="5441645" y="2485274"/>
                </a:cubicBezTo>
                <a:cubicBezTo>
                  <a:pt x="5442098" y="2482074"/>
                  <a:pt x="5442552" y="2478875"/>
                  <a:pt x="5452585" y="2476694"/>
                </a:cubicBezTo>
                <a:cubicBezTo>
                  <a:pt x="5461714" y="2480913"/>
                  <a:pt x="5470841" y="2485131"/>
                  <a:pt x="5470386" y="2488333"/>
                </a:cubicBezTo>
                <a:cubicBezTo>
                  <a:pt x="5470386" y="2488333"/>
                  <a:pt x="5479966" y="2489352"/>
                  <a:pt x="5489546" y="2490371"/>
                </a:cubicBezTo>
                <a:cubicBezTo>
                  <a:pt x="5489546" y="2490371"/>
                  <a:pt x="5489094" y="2493571"/>
                  <a:pt x="5498674" y="2494590"/>
                </a:cubicBezTo>
                <a:cubicBezTo>
                  <a:pt x="5508254" y="2495609"/>
                  <a:pt x="5509162" y="2489209"/>
                  <a:pt x="5509616" y="2486009"/>
                </a:cubicBezTo>
                <a:cubicBezTo>
                  <a:pt x="5509616" y="2486009"/>
                  <a:pt x="5519652" y="2483829"/>
                  <a:pt x="5519652" y="2483829"/>
                </a:cubicBezTo>
                <a:cubicBezTo>
                  <a:pt x="5519652" y="2483829"/>
                  <a:pt x="5519652" y="2483829"/>
                  <a:pt x="5519198" y="2487028"/>
                </a:cubicBezTo>
                <a:cubicBezTo>
                  <a:pt x="5519198" y="2487028"/>
                  <a:pt x="5519198" y="2487028"/>
                  <a:pt x="5518743" y="2490228"/>
                </a:cubicBezTo>
                <a:cubicBezTo>
                  <a:pt x="5528324" y="2491248"/>
                  <a:pt x="5528324" y="2491248"/>
                  <a:pt x="5528324" y="2491248"/>
                </a:cubicBezTo>
                <a:cubicBezTo>
                  <a:pt x="5528324" y="2491248"/>
                  <a:pt x="5528324" y="2491248"/>
                  <a:pt x="5537904" y="2492268"/>
                </a:cubicBezTo>
                <a:cubicBezTo>
                  <a:pt x="5537450" y="2495468"/>
                  <a:pt x="5537450" y="2495468"/>
                  <a:pt x="5536997" y="2498668"/>
                </a:cubicBezTo>
                <a:cubicBezTo>
                  <a:pt x="5546578" y="2499688"/>
                  <a:pt x="5547032" y="2496487"/>
                  <a:pt x="5556614" y="2497508"/>
                </a:cubicBezTo>
                <a:cubicBezTo>
                  <a:pt x="5555706" y="2503906"/>
                  <a:pt x="5565739" y="2501725"/>
                  <a:pt x="5574866" y="2505946"/>
                </a:cubicBezTo>
                <a:cubicBezTo>
                  <a:pt x="5575319" y="2502746"/>
                  <a:pt x="5575774" y="2499545"/>
                  <a:pt x="5585355" y="2500565"/>
                </a:cubicBezTo>
                <a:cubicBezTo>
                  <a:pt x="5594936" y="2501584"/>
                  <a:pt x="5594936" y="2501584"/>
                  <a:pt x="5604515" y="2502604"/>
                </a:cubicBezTo>
                <a:cubicBezTo>
                  <a:pt x="5604970" y="2499403"/>
                  <a:pt x="5604970" y="2499403"/>
                  <a:pt x="5614552" y="2500423"/>
                </a:cubicBezTo>
                <a:cubicBezTo>
                  <a:pt x="5615006" y="2497222"/>
                  <a:pt x="5605879" y="2493003"/>
                  <a:pt x="5605879" y="2493003"/>
                </a:cubicBezTo>
                <a:cubicBezTo>
                  <a:pt x="5596753" y="2488784"/>
                  <a:pt x="5596300" y="2491984"/>
                  <a:pt x="5586718" y="2490965"/>
                </a:cubicBezTo>
                <a:cubicBezTo>
                  <a:pt x="5587171" y="2487764"/>
                  <a:pt x="5577590" y="2486745"/>
                  <a:pt x="5577590" y="2486745"/>
                </a:cubicBezTo>
                <a:cubicBezTo>
                  <a:pt x="5588079" y="2481366"/>
                  <a:pt x="5597207" y="2485584"/>
                  <a:pt x="5606786" y="2486604"/>
                </a:cubicBezTo>
                <a:cubicBezTo>
                  <a:pt x="5607695" y="2480204"/>
                  <a:pt x="5597661" y="2482385"/>
                  <a:pt x="5598115" y="2479184"/>
                </a:cubicBezTo>
                <a:cubicBezTo>
                  <a:pt x="5599023" y="2472785"/>
                  <a:pt x="5588988" y="2474965"/>
                  <a:pt x="5579860" y="2470746"/>
                </a:cubicBezTo>
                <a:cubicBezTo>
                  <a:pt x="5580314" y="2467545"/>
                  <a:pt x="5580314" y="2467545"/>
                  <a:pt x="5580768" y="2464345"/>
                </a:cubicBezTo>
                <a:cubicBezTo>
                  <a:pt x="5599477" y="2469585"/>
                  <a:pt x="5599931" y="2466384"/>
                  <a:pt x="5600385" y="2463185"/>
                </a:cubicBezTo>
                <a:cubicBezTo>
                  <a:pt x="5609963" y="2464204"/>
                  <a:pt x="5609963" y="2464204"/>
                  <a:pt x="5609963" y="2464204"/>
                </a:cubicBezTo>
                <a:cubicBezTo>
                  <a:pt x="5609510" y="2467404"/>
                  <a:pt x="5609510" y="2467404"/>
                  <a:pt x="5609056" y="2470604"/>
                </a:cubicBezTo>
                <a:cubicBezTo>
                  <a:pt x="5618638" y="2471623"/>
                  <a:pt x="5619092" y="2468423"/>
                  <a:pt x="5619545" y="2465224"/>
                </a:cubicBezTo>
                <a:cubicBezTo>
                  <a:pt x="5619999" y="2462024"/>
                  <a:pt x="5619999" y="2462024"/>
                  <a:pt x="5619999" y="2462024"/>
                </a:cubicBezTo>
                <a:cubicBezTo>
                  <a:pt x="5619545" y="2465224"/>
                  <a:pt x="5628673" y="2469442"/>
                  <a:pt x="5628219" y="2472642"/>
                </a:cubicBezTo>
                <a:cubicBezTo>
                  <a:pt x="5637799" y="2473662"/>
                  <a:pt x="5637799" y="2473662"/>
                  <a:pt x="5647380" y="2474682"/>
                </a:cubicBezTo>
                <a:cubicBezTo>
                  <a:pt x="5647835" y="2471480"/>
                  <a:pt x="5648288" y="2468282"/>
                  <a:pt x="5648743" y="2465080"/>
                </a:cubicBezTo>
                <a:cubicBezTo>
                  <a:pt x="5648743" y="2465080"/>
                  <a:pt x="5657870" y="2469301"/>
                  <a:pt x="5667903" y="2467121"/>
                </a:cubicBezTo>
                <a:cubicBezTo>
                  <a:pt x="5668356" y="2463919"/>
                  <a:pt x="5649650" y="2458681"/>
                  <a:pt x="5660139" y="2453301"/>
                </a:cubicBezTo>
                <a:cubicBezTo>
                  <a:pt x="5640976" y="2451261"/>
                  <a:pt x="5620907" y="2455624"/>
                  <a:pt x="5639615" y="2460862"/>
                </a:cubicBezTo>
                <a:cubicBezTo>
                  <a:pt x="5639615" y="2460862"/>
                  <a:pt x="5630035" y="2459842"/>
                  <a:pt x="5620454" y="2458822"/>
                </a:cubicBezTo>
                <a:cubicBezTo>
                  <a:pt x="5610872" y="2457802"/>
                  <a:pt x="5610419" y="2461004"/>
                  <a:pt x="5610419" y="2461004"/>
                </a:cubicBezTo>
                <a:cubicBezTo>
                  <a:pt x="5610419" y="2461004"/>
                  <a:pt x="5610419" y="2461004"/>
                  <a:pt x="5600839" y="2459983"/>
                </a:cubicBezTo>
                <a:cubicBezTo>
                  <a:pt x="5600839" y="2459983"/>
                  <a:pt x="5601746" y="2453584"/>
                  <a:pt x="5602201" y="2450385"/>
                </a:cubicBezTo>
                <a:cubicBezTo>
                  <a:pt x="5611780" y="2451405"/>
                  <a:pt x="5611326" y="2454604"/>
                  <a:pt x="5620907" y="2455624"/>
                </a:cubicBezTo>
                <a:cubicBezTo>
                  <a:pt x="5621362" y="2452424"/>
                  <a:pt x="5630943" y="2453442"/>
                  <a:pt x="5631398" y="2450243"/>
                </a:cubicBezTo>
                <a:cubicBezTo>
                  <a:pt x="5622270" y="2446023"/>
                  <a:pt x="5613142" y="2441804"/>
                  <a:pt x="5613596" y="2438604"/>
                </a:cubicBezTo>
                <a:cubicBezTo>
                  <a:pt x="5604017" y="2437585"/>
                  <a:pt x="5593981" y="2439764"/>
                  <a:pt x="5584853" y="2435547"/>
                </a:cubicBezTo>
                <a:cubicBezTo>
                  <a:pt x="5593981" y="2439764"/>
                  <a:pt x="5593981" y="2439764"/>
                  <a:pt x="5593528" y="2442966"/>
                </a:cubicBezTo>
                <a:cubicBezTo>
                  <a:pt x="5583946" y="2441946"/>
                  <a:pt x="5583492" y="2445146"/>
                  <a:pt x="5573910" y="2444127"/>
                </a:cubicBezTo>
                <a:cubicBezTo>
                  <a:pt x="5574364" y="2440926"/>
                  <a:pt x="5583946" y="2441946"/>
                  <a:pt x="5584399" y="2438745"/>
                </a:cubicBezTo>
                <a:cubicBezTo>
                  <a:pt x="5574818" y="2437726"/>
                  <a:pt x="5575272" y="2434526"/>
                  <a:pt x="5565694" y="2433507"/>
                </a:cubicBezTo>
                <a:cubicBezTo>
                  <a:pt x="5565694" y="2433507"/>
                  <a:pt x="5565694" y="2433507"/>
                  <a:pt x="5566147" y="2430308"/>
                </a:cubicBezTo>
                <a:cubicBezTo>
                  <a:pt x="5575726" y="2431327"/>
                  <a:pt x="5576181" y="2428127"/>
                  <a:pt x="5576181" y="2428127"/>
                </a:cubicBezTo>
                <a:cubicBezTo>
                  <a:pt x="5576634" y="2424928"/>
                  <a:pt x="5576634" y="2424928"/>
                  <a:pt x="5576634" y="2424928"/>
                </a:cubicBezTo>
                <a:cubicBezTo>
                  <a:pt x="5576634" y="2424928"/>
                  <a:pt x="5576634" y="2424928"/>
                  <a:pt x="5567055" y="2423908"/>
                </a:cubicBezTo>
                <a:cubicBezTo>
                  <a:pt x="5567509" y="2420708"/>
                  <a:pt x="5557474" y="2422887"/>
                  <a:pt x="5557474" y="2422887"/>
                </a:cubicBezTo>
                <a:cubicBezTo>
                  <a:pt x="5547438" y="2425068"/>
                  <a:pt x="5557020" y="2426087"/>
                  <a:pt x="5546985" y="2428268"/>
                </a:cubicBezTo>
                <a:cubicBezTo>
                  <a:pt x="5556565" y="2429288"/>
                  <a:pt x="5556111" y="2432487"/>
                  <a:pt x="5556111" y="2432487"/>
                </a:cubicBezTo>
                <a:cubicBezTo>
                  <a:pt x="5555204" y="2438888"/>
                  <a:pt x="5554750" y="2442088"/>
                  <a:pt x="5545168" y="2441069"/>
                </a:cubicBezTo>
                <a:cubicBezTo>
                  <a:pt x="5555204" y="2438888"/>
                  <a:pt x="5536497" y="2433648"/>
                  <a:pt x="5536951" y="2430449"/>
                </a:cubicBezTo>
                <a:cubicBezTo>
                  <a:pt x="5537405" y="2427248"/>
                  <a:pt x="5546985" y="2428268"/>
                  <a:pt x="5537860" y="2424049"/>
                </a:cubicBezTo>
                <a:cubicBezTo>
                  <a:pt x="5528277" y="2423029"/>
                  <a:pt x="5518241" y="2425210"/>
                  <a:pt x="5509117" y="2420991"/>
                </a:cubicBezTo>
                <a:cubicBezTo>
                  <a:pt x="5509117" y="2420991"/>
                  <a:pt x="5509571" y="2417791"/>
                  <a:pt x="5509571" y="2417791"/>
                </a:cubicBezTo>
                <a:cubicBezTo>
                  <a:pt x="5520057" y="2412410"/>
                  <a:pt x="5520512" y="2409210"/>
                  <a:pt x="5512295" y="2398591"/>
                </a:cubicBezTo>
                <a:cubicBezTo>
                  <a:pt x="5502713" y="2397572"/>
                  <a:pt x="5502259" y="2400771"/>
                  <a:pt x="5492224" y="2402952"/>
                </a:cubicBezTo>
                <a:cubicBezTo>
                  <a:pt x="5492678" y="2399752"/>
                  <a:pt x="5493132" y="2396553"/>
                  <a:pt x="5483552" y="2395534"/>
                </a:cubicBezTo>
                <a:cubicBezTo>
                  <a:pt x="5482644" y="2401934"/>
                  <a:pt x="5454810" y="2392476"/>
                  <a:pt x="5444775" y="2394655"/>
                </a:cubicBezTo>
                <a:cubicBezTo>
                  <a:pt x="5444775" y="2394655"/>
                  <a:pt x="5445229" y="2391455"/>
                  <a:pt x="5445229" y="2391455"/>
                </a:cubicBezTo>
                <a:cubicBezTo>
                  <a:pt x="5436101" y="2387237"/>
                  <a:pt x="5446591" y="2381856"/>
                  <a:pt x="5427884" y="2376617"/>
                </a:cubicBezTo>
                <a:close/>
                <a:moveTo>
                  <a:pt x="4967581" y="2372766"/>
                </a:moveTo>
                <a:lnTo>
                  <a:pt x="4976324" y="2373697"/>
                </a:lnTo>
                <a:lnTo>
                  <a:pt x="4968478" y="2375421"/>
                </a:lnTo>
                <a:close/>
                <a:moveTo>
                  <a:pt x="5067687" y="2367595"/>
                </a:moveTo>
                <a:cubicBezTo>
                  <a:pt x="5066834" y="2373600"/>
                  <a:pt x="5038114" y="2367496"/>
                  <a:pt x="5037689" y="2370497"/>
                </a:cubicBezTo>
                <a:cubicBezTo>
                  <a:pt x="5046978" y="2374534"/>
                  <a:pt x="5046552" y="2377537"/>
                  <a:pt x="5056694" y="2375568"/>
                </a:cubicBezTo>
                <a:cubicBezTo>
                  <a:pt x="5056268" y="2378569"/>
                  <a:pt x="5055841" y="2381571"/>
                  <a:pt x="5055841" y="2381571"/>
                </a:cubicBezTo>
                <a:cubicBezTo>
                  <a:pt x="5065557" y="2382605"/>
                  <a:pt x="5072951" y="2382630"/>
                  <a:pt x="5077914" y="2382397"/>
                </a:cubicBezTo>
                <a:cubicBezTo>
                  <a:pt x="5082878" y="2382162"/>
                  <a:pt x="5085414" y="2381670"/>
                  <a:pt x="5085414" y="2381670"/>
                </a:cubicBezTo>
                <a:cubicBezTo>
                  <a:pt x="5085414" y="2381670"/>
                  <a:pt x="5095554" y="2379702"/>
                  <a:pt x="5095554" y="2379702"/>
                </a:cubicBezTo>
                <a:cubicBezTo>
                  <a:pt x="5095554" y="2379702"/>
                  <a:pt x="5095554" y="2379702"/>
                  <a:pt x="5085839" y="2378669"/>
                </a:cubicBezTo>
                <a:cubicBezTo>
                  <a:pt x="5076550" y="2374633"/>
                  <a:pt x="5067259" y="2370598"/>
                  <a:pt x="5067687" y="2367595"/>
                </a:cubicBezTo>
                <a:close/>
                <a:moveTo>
                  <a:pt x="7312361" y="2365464"/>
                </a:moveTo>
                <a:cubicBezTo>
                  <a:pt x="7308414" y="2364743"/>
                  <a:pt x="7305538" y="2365310"/>
                  <a:pt x="7304560" y="2369499"/>
                </a:cubicBezTo>
                <a:cubicBezTo>
                  <a:pt x="7303580" y="2373687"/>
                  <a:pt x="7308108" y="2377790"/>
                  <a:pt x="7313373" y="2378750"/>
                </a:cubicBezTo>
                <a:cubicBezTo>
                  <a:pt x="7318635" y="2379712"/>
                  <a:pt x="7324633" y="2377531"/>
                  <a:pt x="7326591" y="2369153"/>
                </a:cubicBezTo>
                <a:cubicBezTo>
                  <a:pt x="7321328" y="2368193"/>
                  <a:pt x="7316309" y="2366184"/>
                  <a:pt x="7312361" y="2365464"/>
                </a:cubicBezTo>
                <a:close/>
                <a:moveTo>
                  <a:pt x="5423291" y="2363529"/>
                </a:moveTo>
                <a:cubicBezTo>
                  <a:pt x="5420678" y="2363544"/>
                  <a:pt x="5418025" y="2363847"/>
                  <a:pt x="5417861" y="2365003"/>
                </a:cubicBezTo>
                <a:cubicBezTo>
                  <a:pt x="5423005" y="2365549"/>
                  <a:pt x="5428230" y="2365520"/>
                  <a:pt x="5430884" y="2365216"/>
                </a:cubicBezTo>
                <a:cubicBezTo>
                  <a:pt x="5433537" y="2364912"/>
                  <a:pt x="5433619" y="2364335"/>
                  <a:pt x="5428476" y="2363788"/>
                </a:cubicBezTo>
                <a:cubicBezTo>
                  <a:pt x="5428476" y="2363788"/>
                  <a:pt x="5425905" y="2363514"/>
                  <a:pt x="5423291" y="2363529"/>
                </a:cubicBezTo>
                <a:close/>
                <a:moveTo>
                  <a:pt x="5790650" y="2362472"/>
                </a:moveTo>
                <a:cubicBezTo>
                  <a:pt x="5790159" y="2365937"/>
                  <a:pt x="5790159" y="2365937"/>
                  <a:pt x="5790159" y="2365937"/>
                </a:cubicBezTo>
                <a:cubicBezTo>
                  <a:pt x="5790159" y="2365937"/>
                  <a:pt x="5800448" y="2367031"/>
                  <a:pt x="5800448" y="2367031"/>
                </a:cubicBezTo>
                <a:cubicBezTo>
                  <a:pt x="5800448" y="2367031"/>
                  <a:pt x="5800448" y="2367031"/>
                  <a:pt x="5800939" y="2363566"/>
                </a:cubicBezTo>
                <a:cubicBezTo>
                  <a:pt x="5800939" y="2363566"/>
                  <a:pt x="5790650" y="2362472"/>
                  <a:pt x="5790650" y="2362472"/>
                </a:cubicBezTo>
                <a:close/>
                <a:moveTo>
                  <a:pt x="4974472" y="2362218"/>
                </a:moveTo>
                <a:cubicBezTo>
                  <a:pt x="4971838" y="2362377"/>
                  <a:pt x="4969143" y="2362970"/>
                  <a:pt x="4969143" y="2362970"/>
                </a:cubicBezTo>
                <a:cubicBezTo>
                  <a:pt x="4978940" y="2367528"/>
                  <a:pt x="4978940" y="2367528"/>
                  <a:pt x="4978940" y="2367528"/>
                </a:cubicBezTo>
                <a:cubicBezTo>
                  <a:pt x="4984082" y="2368075"/>
                  <a:pt x="4986653" y="2368349"/>
                  <a:pt x="4988000" y="2368053"/>
                </a:cubicBezTo>
                <a:cubicBezTo>
                  <a:pt x="4989349" y="2367757"/>
                  <a:pt x="4989471" y="2366891"/>
                  <a:pt x="4989718" y="2365160"/>
                </a:cubicBezTo>
                <a:cubicBezTo>
                  <a:pt x="4989718" y="2365160"/>
                  <a:pt x="4989718" y="2365160"/>
                  <a:pt x="4979432" y="2364064"/>
                </a:cubicBezTo>
                <a:cubicBezTo>
                  <a:pt x="4979677" y="2362332"/>
                  <a:pt x="4977105" y="2362059"/>
                  <a:pt x="4974472" y="2362218"/>
                </a:cubicBezTo>
                <a:close/>
                <a:moveTo>
                  <a:pt x="5662306" y="2359366"/>
                </a:moveTo>
                <a:cubicBezTo>
                  <a:pt x="5661848" y="2362598"/>
                  <a:pt x="5660930" y="2369064"/>
                  <a:pt x="5660472" y="2372298"/>
                </a:cubicBezTo>
                <a:cubicBezTo>
                  <a:pt x="5660472" y="2372298"/>
                  <a:pt x="5670301" y="2376626"/>
                  <a:pt x="5680589" y="2377721"/>
                </a:cubicBezTo>
                <a:cubicBezTo>
                  <a:pt x="5681047" y="2374487"/>
                  <a:pt x="5681506" y="2371254"/>
                  <a:pt x="5692250" y="2369115"/>
                </a:cubicBezTo>
                <a:cubicBezTo>
                  <a:pt x="5681964" y="2368021"/>
                  <a:pt x="5672595" y="2360459"/>
                  <a:pt x="5662306" y="2359366"/>
                </a:cubicBezTo>
                <a:close/>
                <a:moveTo>
                  <a:pt x="5010744" y="2358020"/>
                </a:moveTo>
                <a:cubicBezTo>
                  <a:pt x="5000877" y="2360095"/>
                  <a:pt x="5000005" y="2366253"/>
                  <a:pt x="4999568" y="2369333"/>
                </a:cubicBezTo>
                <a:cubicBezTo>
                  <a:pt x="4999240" y="2371642"/>
                  <a:pt x="5020130" y="2376210"/>
                  <a:pt x="5030963" y="2375749"/>
                </a:cubicBezTo>
                <a:cubicBezTo>
                  <a:pt x="5034575" y="2375596"/>
                  <a:pt x="5037069" y="2374884"/>
                  <a:pt x="5037287" y="2373346"/>
                </a:cubicBezTo>
                <a:cubicBezTo>
                  <a:pt x="5027856" y="2372343"/>
                  <a:pt x="5028293" y="2369263"/>
                  <a:pt x="5019303" y="2365182"/>
                </a:cubicBezTo>
                <a:cubicBezTo>
                  <a:pt x="5028730" y="2366184"/>
                  <a:pt x="5037724" y="2370267"/>
                  <a:pt x="5038160" y="2367188"/>
                </a:cubicBezTo>
                <a:cubicBezTo>
                  <a:pt x="5029167" y="2363105"/>
                  <a:pt x="5029604" y="2360026"/>
                  <a:pt x="5010744" y="2358020"/>
                </a:cubicBezTo>
                <a:close/>
                <a:moveTo>
                  <a:pt x="5147624" y="2356175"/>
                </a:moveTo>
                <a:cubicBezTo>
                  <a:pt x="5137336" y="2355080"/>
                  <a:pt x="5136463" y="2361237"/>
                  <a:pt x="5136027" y="2364317"/>
                </a:cubicBezTo>
                <a:cubicBezTo>
                  <a:pt x="5136027" y="2364317"/>
                  <a:pt x="5136027" y="2364317"/>
                  <a:pt x="5146315" y="2365411"/>
                </a:cubicBezTo>
                <a:cubicBezTo>
                  <a:pt x="5146751" y="2362333"/>
                  <a:pt x="5147624" y="2356175"/>
                  <a:pt x="5147624" y="2356175"/>
                </a:cubicBezTo>
                <a:close/>
                <a:moveTo>
                  <a:pt x="7949636" y="2349042"/>
                </a:moveTo>
                <a:cubicBezTo>
                  <a:pt x="7948650" y="2353258"/>
                  <a:pt x="7948650" y="2353258"/>
                  <a:pt x="7948650" y="2353258"/>
                </a:cubicBezTo>
                <a:cubicBezTo>
                  <a:pt x="7947665" y="2357474"/>
                  <a:pt x="7946680" y="2361689"/>
                  <a:pt x="7945694" y="2365906"/>
                </a:cubicBezTo>
                <a:cubicBezTo>
                  <a:pt x="7954251" y="2376260"/>
                  <a:pt x="7952281" y="2384692"/>
                  <a:pt x="7950310" y="2393124"/>
                </a:cubicBezTo>
                <a:cubicBezTo>
                  <a:pt x="7952281" y="2384692"/>
                  <a:pt x="7954251" y="2376260"/>
                  <a:pt x="7956222" y="2367827"/>
                </a:cubicBezTo>
                <a:cubicBezTo>
                  <a:pt x="7957209" y="2363611"/>
                  <a:pt x="7958194" y="2359396"/>
                  <a:pt x="7959179" y="2355180"/>
                </a:cubicBezTo>
                <a:cubicBezTo>
                  <a:pt x="7959179" y="2355180"/>
                  <a:pt x="7949636" y="2349042"/>
                  <a:pt x="7949636" y="2349042"/>
                </a:cubicBezTo>
                <a:close/>
                <a:moveTo>
                  <a:pt x="5711288" y="2346850"/>
                </a:moveTo>
                <a:cubicBezTo>
                  <a:pt x="5708012" y="2346940"/>
                  <a:pt x="5705747" y="2347578"/>
                  <a:pt x="5705747" y="2347578"/>
                </a:cubicBezTo>
                <a:cubicBezTo>
                  <a:pt x="5705747" y="2347578"/>
                  <a:pt x="5713827" y="2351955"/>
                  <a:pt x="5713827" y="2351955"/>
                </a:cubicBezTo>
                <a:cubicBezTo>
                  <a:pt x="5722891" y="2349402"/>
                  <a:pt x="5722891" y="2349402"/>
                  <a:pt x="5722891" y="2349402"/>
                </a:cubicBezTo>
                <a:cubicBezTo>
                  <a:pt x="5718851" y="2347215"/>
                  <a:pt x="5714564" y="2346760"/>
                  <a:pt x="5711288" y="2346850"/>
                </a:cubicBezTo>
                <a:close/>
                <a:moveTo>
                  <a:pt x="5451155" y="2346017"/>
                </a:moveTo>
                <a:cubicBezTo>
                  <a:pt x="5445687" y="2350317"/>
                  <a:pt x="5445118" y="2354327"/>
                  <a:pt x="5448253" y="2357915"/>
                </a:cubicBezTo>
                <a:cubicBezTo>
                  <a:pt x="5451388" y="2361506"/>
                  <a:pt x="5458226" y="2364674"/>
                  <a:pt x="5467571" y="2367296"/>
                </a:cubicBezTo>
                <a:cubicBezTo>
                  <a:pt x="5477597" y="2365108"/>
                  <a:pt x="5477597" y="2365108"/>
                  <a:pt x="5487171" y="2366125"/>
                </a:cubicBezTo>
                <a:cubicBezTo>
                  <a:pt x="5486715" y="2369333"/>
                  <a:pt x="5486715" y="2369333"/>
                  <a:pt x="5476687" y="2371521"/>
                </a:cubicBezTo>
                <a:cubicBezTo>
                  <a:pt x="5495378" y="2376766"/>
                  <a:pt x="5475322" y="2381144"/>
                  <a:pt x="5484439" y="2385369"/>
                </a:cubicBezTo>
                <a:cubicBezTo>
                  <a:pt x="5494013" y="2386389"/>
                  <a:pt x="5494013" y="2386389"/>
                  <a:pt x="5504040" y="2384198"/>
                </a:cubicBezTo>
                <a:cubicBezTo>
                  <a:pt x="5512703" y="2391633"/>
                  <a:pt x="5540965" y="2397895"/>
                  <a:pt x="5540508" y="2401102"/>
                </a:cubicBezTo>
                <a:cubicBezTo>
                  <a:pt x="5549627" y="2405329"/>
                  <a:pt x="5568316" y="2410572"/>
                  <a:pt x="5577889" y="2411590"/>
                </a:cubicBezTo>
                <a:cubicBezTo>
                  <a:pt x="5587461" y="2412609"/>
                  <a:pt x="5579254" y="2401969"/>
                  <a:pt x="5579709" y="2398761"/>
                </a:cubicBezTo>
                <a:cubicBezTo>
                  <a:pt x="5570136" y="2397744"/>
                  <a:pt x="5570591" y="2394537"/>
                  <a:pt x="5570591" y="2394537"/>
                </a:cubicBezTo>
                <a:cubicBezTo>
                  <a:pt x="5580619" y="2392347"/>
                  <a:pt x="5590646" y="2390158"/>
                  <a:pt x="5591101" y="2386951"/>
                </a:cubicBezTo>
                <a:cubicBezTo>
                  <a:pt x="5590646" y="2390158"/>
                  <a:pt x="5600675" y="2387968"/>
                  <a:pt x="5600218" y="2391177"/>
                </a:cubicBezTo>
                <a:cubicBezTo>
                  <a:pt x="5599764" y="2394384"/>
                  <a:pt x="5589281" y="2399780"/>
                  <a:pt x="5597943" y="2407213"/>
                </a:cubicBezTo>
                <a:cubicBezTo>
                  <a:pt x="5617543" y="2406043"/>
                  <a:pt x="5616632" y="2412457"/>
                  <a:pt x="5625750" y="2416683"/>
                </a:cubicBezTo>
                <a:cubicBezTo>
                  <a:pt x="5625523" y="2418286"/>
                  <a:pt x="5627802" y="2419343"/>
                  <a:pt x="5630195" y="2419597"/>
                </a:cubicBezTo>
                <a:cubicBezTo>
                  <a:pt x="5632589" y="2419854"/>
                  <a:pt x="5635095" y="2419306"/>
                  <a:pt x="5635323" y="2417701"/>
                </a:cubicBezTo>
                <a:cubicBezTo>
                  <a:pt x="5635778" y="2414495"/>
                  <a:pt x="5626205" y="2413476"/>
                  <a:pt x="5626205" y="2413476"/>
                </a:cubicBezTo>
                <a:cubicBezTo>
                  <a:pt x="5646261" y="2409098"/>
                  <a:pt x="5627571" y="2403854"/>
                  <a:pt x="5647170" y="2402684"/>
                </a:cubicBezTo>
                <a:cubicBezTo>
                  <a:pt x="5647170" y="2402684"/>
                  <a:pt x="5646716" y="2405891"/>
                  <a:pt x="5646716" y="2405891"/>
                </a:cubicBezTo>
                <a:cubicBezTo>
                  <a:pt x="5656287" y="2406910"/>
                  <a:pt x="5655832" y="2410116"/>
                  <a:pt x="5665859" y="2407928"/>
                </a:cubicBezTo>
                <a:cubicBezTo>
                  <a:pt x="5666315" y="2404721"/>
                  <a:pt x="5657196" y="2400495"/>
                  <a:pt x="5657652" y="2397288"/>
                </a:cubicBezTo>
                <a:cubicBezTo>
                  <a:pt x="5638509" y="2395250"/>
                  <a:pt x="5639418" y="2388836"/>
                  <a:pt x="5639873" y="2385629"/>
                </a:cubicBezTo>
                <a:cubicBezTo>
                  <a:pt x="5620728" y="2383592"/>
                  <a:pt x="5621639" y="2377177"/>
                  <a:pt x="5602494" y="2375141"/>
                </a:cubicBezTo>
                <a:cubicBezTo>
                  <a:pt x="5601584" y="2381555"/>
                  <a:pt x="5601129" y="2384762"/>
                  <a:pt x="5591556" y="2383744"/>
                </a:cubicBezTo>
                <a:cubicBezTo>
                  <a:pt x="5592011" y="2380537"/>
                  <a:pt x="5582439" y="2379517"/>
                  <a:pt x="5572866" y="2378500"/>
                </a:cubicBezTo>
                <a:cubicBezTo>
                  <a:pt x="5573776" y="2372085"/>
                  <a:pt x="5564659" y="2367860"/>
                  <a:pt x="5555087" y="2366840"/>
                </a:cubicBezTo>
                <a:cubicBezTo>
                  <a:pt x="5555087" y="2366840"/>
                  <a:pt x="5545514" y="2365822"/>
                  <a:pt x="5545514" y="2365822"/>
                </a:cubicBezTo>
                <a:cubicBezTo>
                  <a:pt x="5545970" y="2362615"/>
                  <a:pt x="5536397" y="2361596"/>
                  <a:pt x="5536397" y="2361596"/>
                </a:cubicBezTo>
                <a:cubicBezTo>
                  <a:pt x="5536853" y="2358388"/>
                  <a:pt x="5527278" y="2357370"/>
                  <a:pt x="5527735" y="2354164"/>
                </a:cubicBezTo>
                <a:cubicBezTo>
                  <a:pt x="5518619" y="2349938"/>
                  <a:pt x="5518164" y="2353144"/>
                  <a:pt x="5508589" y="2352126"/>
                </a:cubicBezTo>
                <a:cubicBezTo>
                  <a:pt x="5509045" y="2348919"/>
                  <a:pt x="5509045" y="2348919"/>
                  <a:pt x="5499473" y="2347900"/>
                </a:cubicBezTo>
                <a:cubicBezTo>
                  <a:pt x="5499473" y="2347900"/>
                  <a:pt x="5498563" y="2354315"/>
                  <a:pt x="5499018" y="2351109"/>
                </a:cubicBezTo>
                <a:cubicBezTo>
                  <a:pt x="5489445" y="2350089"/>
                  <a:pt x="5488991" y="2353297"/>
                  <a:pt x="5488991" y="2353297"/>
                </a:cubicBezTo>
                <a:cubicBezTo>
                  <a:pt x="5479417" y="2352277"/>
                  <a:pt x="5489445" y="2350089"/>
                  <a:pt x="5479872" y="2349071"/>
                </a:cubicBezTo>
                <a:cubicBezTo>
                  <a:pt x="5469846" y="2351260"/>
                  <a:pt x="5461184" y="2343826"/>
                  <a:pt x="5451155" y="2346017"/>
                </a:cubicBezTo>
                <a:close/>
                <a:moveTo>
                  <a:pt x="5682238" y="2338485"/>
                </a:moveTo>
                <a:cubicBezTo>
                  <a:pt x="5678319" y="2338507"/>
                  <a:pt x="5675625" y="2339099"/>
                  <a:pt x="5675380" y="2340831"/>
                </a:cubicBezTo>
                <a:cubicBezTo>
                  <a:pt x="5675380" y="2340831"/>
                  <a:pt x="5674396" y="2347759"/>
                  <a:pt x="5685175" y="2345390"/>
                </a:cubicBezTo>
                <a:cubicBezTo>
                  <a:pt x="5687624" y="2346528"/>
                  <a:pt x="5689521" y="2346950"/>
                  <a:pt x="5690999" y="2346890"/>
                </a:cubicBezTo>
                <a:cubicBezTo>
                  <a:pt x="5695430" y="2346701"/>
                  <a:pt x="5696075" y="2342155"/>
                  <a:pt x="5696444" y="2339555"/>
                </a:cubicBezTo>
                <a:cubicBezTo>
                  <a:pt x="5691301" y="2339009"/>
                  <a:pt x="5686158" y="2338462"/>
                  <a:pt x="5682238" y="2338485"/>
                </a:cubicBezTo>
                <a:close/>
                <a:moveTo>
                  <a:pt x="5013000" y="2335990"/>
                </a:moveTo>
                <a:cubicBezTo>
                  <a:pt x="5013000" y="2335990"/>
                  <a:pt x="5010857" y="2335762"/>
                  <a:pt x="5009735" y="2336009"/>
                </a:cubicBezTo>
                <a:cubicBezTo>
                  <a:pt x="5008613" y="2336256"/>
                  <a:pt x="5008511" y="2336979"/>
                  <a:pt x="5012591" y="2338878"/>
                </a:cubicBezTo>
                <a:cubicBezTo>
                  <a:pt x="5012591" y="2338878"/>
                  <a:pt x="5012182" y="2341764"/>
                  <a:pt x="5021164" y="2339790"/>
                </a:cubicBezTo>
                <a:cubicBezTo>
                  <a:pt x="5021164" y="2339790"/>
                  <a:pt x="5012591" y="2338878"/>
                  <a:pt x="5013000" y="2335990"/>
                </a:cubicBezTo>
                <a:close/>
                <a:moveTo>
                  <a:pt x="5064682" y="2327425"/>
                </a:moveTo>
                <a:cubicBezTo>
                  <a:pt x="5064682" y="2327425"/>
                  <a:pt x="5064682" y="2327425"/>
                  <a:pt x="5064192" y="2330889"/>
                </a:cubicBezTo>
                <a:cubicBezTo>
                  <a:pt x="5073338" y="2331861"/>
                  <a:pt x="5073338" y="2331861"/>
                  <a:pt x="5082480" y="2332834"/>
                </a:cubicBezTo>
                <a:cubicBezTo>
                  <a:pt x="5073828" y="2328398"/>
                  <a:pt x="5073828" y="2328398"/>
                  <a:pt x="5073828" y="2328398"/>
                </a:cubicBezTo>
                <a:cubicBezTo>
                  <a:pt x="5073828" y="2328398"/>
                  <a:pt x="5064682" y="2327425"/>
                  <a:pt x="5064682" y="2327425"/>
                </a:cubicBezTo>
                <a:close/>
                <a:moveTo>
                  <a:pt x="5715718" y="2326371"/>
                </a:moveTo>
                <a:cubicBezTo>
                  <a:pt x="5715718" y="2326371"/>
                  <a:pt x="5715718" y="2326371"/>
                  <a:pt x="5715390" y="2328680"/>
                </a:cubicBezTo>
                <a:cubicBezTo>
                  <a:pt x="5725677" y="2329774"/>
                  <a:pt x="5725677" y="2329774"/>
                  <a:pt x="5725677" y="2329774"/>
                </a:cubicBezTo>
                <a:cubicBezTo>
                  <a:pt x="5726005" y="2327464"/>
                  <a:pt x="5726005" y="2327464"/>
                  <a:pt x="5715718" y="2326371"/>
                </a:cubicBezTo>
                <a:close/>
                <a:moveTo>
                  <a:pt x="5512630" y="2323506"/>
                </a:moveTo>
                <a:cubicBezTo>
                  <a:pt x="5512176" y="2326697"/>
                  <a:pt x="5511271" y="2333078"/>
                  <a:pt x="5501657" y="2332056"/>
                </a:cubicBezTo>
                <a:cubicBezTo>
                  <a:pt x="5501657" y="2332056"/>
                  <a:pt x="5501657" y="2332056"/>
                  <a:pt x="5492046" y="2331033"/>
                </a:cubicBezTo>
                <a:cubicBezTo>
                  <a:pt x="5492046" y="2331033"/>
                  <a:pt x="5492498" y="2327844"/>
                  <a:pt x="5492498" y="2327844"/>
                </a:cubicBezTo>
                <a:cubicBezTo>
                  <a:pt x="5501657" y="2332056"/>
                  <a:pt x="5502562" y="2325674"/>
                  <a:pt x="5512630" y="2323506"/>
                </a:cubicBezTo>
                <a:close/>
                <a:moveTo>
                  <a:pt x="5630464" y="2323160"/>
                </a:moveTo>
                <a:cubicBezTo>
                  <a:pt x="5630006" y="2326393"/>
                  <a:pt x="5629546" y="2329626"/>
                  <a:pt x="5620147" y="2325344"/>
                </a:cubicBezTo>
                <a:cubicBezTo>
                  <a:pt x="5619688" y="2328577"/>
                  <a:pt x="5608914" y="2333995"/>
                  <a:pt x="5607537" y="2343693"/>
                </a:cubicBezTo>
                <a:cubicBezTo>
                  <a:pt x="5616019" y="2354441"/>
                  <a:pt x="5585984" y="2354528"/>
                  <a:pt x="5575209" y="2359943"/>
                </a:cubicBezTo>
                <a:cubicBezTo>
                  <a:pt x="5603868" y="2369557"/>
                  <a:pt x="5624959" y="2361956"/>
                  <a:pt x="5654074" y="2368336"/>
                </a:cubicBezTo>
                <a:cubicBezTo>
                  <a:pt x="5654534" y="2365102"/>
                  <a:pt x="5654992" y="2361869"/>
                  <a:pt x="5655450" y="2358636"/>
                </a:cubicBezTo>
                <a:cubicBezTo>
                  <a:pt x="5655910" y="2355403"/>
                  <a:pt x="5646051" y="2354354"/>
                  <a:pt x="5646051" y="2354354"/>
                </a:cubicBezTo>
                <a:cubicBezTo>
                  <a:pt x="5646511" y="2351121"/>
                  <a:pt x="5656368" y="2352169"/>
                  <a:pt x="5656827" y="2348938"/>
                </a:cubicBezTo>
                <a:cubicBezTo>
                  <a:pt x="5638027" y="2340373"/>
                  <a:pt x="5648803" y="2334956"/>
                  <a:pt x="5630464" y="2323160"/>
                </a:cubicBezTo>
                <a:close/>
                <a:moveTo>
                  <a:pt x="5775483" y="2322181"/>
                </a:moveTo>
                <a:cubicBezTo>
                  <a:pt x="5785280" y="2326740"/>
                  <a:pt x="5774500" y="2329108"/>
                  <a:pt x="5784788" y="2330203"/>
                </a:cubicBezTo>
                <a:cubicBezTo>
                  <a:pt x="5785280" y="2326740"/>
                  <a:pt x="5795565" y="2327833"/>
                  <a:pt x="5795565" y="2327833"/>
                </a:cubicBezTo>
                <a:cubicBezTo>
                  <a:pt x="5785280" y="2326740"/>
                  <a:pt x="5785771" y="2323276"/>
                  <a:pt x="5775483" y="2322181"/>
                </a:cubicBezTo>
                <a:close/>
                <a:moveTo>
                  <a:pt x="7409168" y="2319996"/>
                </a:moveTo>
                <a:lnTo>
                  <a:pt x="7409168" y="2319999"/>
                </a:lnTo>
                <a:lnTo>
                  <a:pt x="7408944" y="2320959"/>
                </a:lnTo>
                <a:close/>
                <a:moveTo>
                  <a:pt x="5688777" y="2319987"/>
                </a:moveTo>
                <a:cubicBezTo>
                  <a:pt x="5678489" y="2318892"/>
                  <a:pt x="5677998" y="2322357"/>
                  <a:pt x="5677998" y="2322357"/>
                </a:cubicBezTo>
                <a:cubicBezTo>
                  <a:pt x="5677998" y="2322357"/>
                  <a:pt x="5677998" y="2322357"/>
                  <a:pt x="5688285" y="2323451"/>
                </a:cubicBezTo>
                <a:cubicBezTo>
                  <a:pt x="5688285" y="2323451"/>
                  <a:pt x="5688777" y="2319987"/>
                  <a:pt x="5688777" y="2319987"/>
                </a:cubicBezTo>
                <a:close/>
                <a:moveTo>
                  <a:pt x="5795733" y="2318475"/>
                </a:moveTo>
                <a:cubicBezTo>
                  <a:pt x="5790936" y="2319577"/>
                  <a:pt x="5790485" y="2322752"/>
                  <a:pt x="5792432" y="2325375"/>
                </a:cubicBezTo>
                <a:cubicBezTo>
                  <a:pt x="5794382" y="2328001"/>
                  <a:pt x="5798727" y="2330075"/>
                  <a:pt x="5803524" y="2328973"/>
                </a:cubicBezTo>
                <a:cubicBezTo>
                  <a:pt x="5803975" y="2325797"/>
                  <a:pt x="5813569" y="2323596"/>
                  <a:pt x="5795733" y="2318475"/>
                </a:cubicBezTo>
                <a:close/>
                <a:moveTo>
                  <a:pt x="5219486" y="2315767"/>
                </a:moveTo>
                <a:cubicBezTo>
                  <a:pt x="5219486" y="2315767"/>
                  <a:pt x="5212219" y="2317924"/>
                  <a:pt x="5212219" y="2317924"/>
                </a:cubicBezTo>
                <a:cubicBezTo>
                  <a:pt x="5212219" y="2317924"/>
                  <a:pt x="5211810" y="2320810"/>
                  <a:pt x="5211810" y="2320810"/>
                </a:cubicBezTo>
                <a:cubicBezTo>
                  <a:pt x="5218667" y="2321539"/>
                  <a:pt x="5218667" y="2321539"/>
                  <a:pt x="5218667" y="2321539"/>
                </a:cubicBezTo>
                <a:cubicBezTo>
                  <a:pt x="5218667" y="2321539"/>
                  <a:pt x="5219076" y="2318653"/>
                  <a:pt x="5219076" y="2318653"/>
                </a:cubicBezTo>
                <a:cubicBezTo>
                  <a:pt x="5219486" y="2315767"/>
                  <a:pt x="5219486" y="2315767"/>
                  <a:pt x="5219486" y="2315767"/>
                </a:cubicBezTo>
                <a:close/>
                <a:moveTo>
                  <a:pt x="4983165" y="2310156"/>
                </a:moveTo>
                <a:cubicBezTo>
                  <a:pt x="4979198" y="2310517"/>
                  <a:pt x="4976407" y="2311783"/>
                  <a:pt x="4975971" y="2314862"/>
                </a:cubicBezTo>
                <a:cubicBezTo>
                  <a:pt x="4986039" y="2317495"/>
                  <a:pt x="4993645" y="2319086"/>
                  <a:pt x="5000129" y="2319385"/>
                </a:cubicBezTo>
                <a:cubicBezTo>
                  <a:pt x="5006614" y="2319684"/>
                  <a:pt x="5011975" y="2318693"/>
                  <a:pt x="5017555" y="2316160"/>
                </a:cubicBezTo>
                <a:cubicBezTo>
                  <a:pt x="5007270" y="2315066"/>
                  <a:pt x="4997417" y="2310892"/>
                  <a:pt x="4997417" y="2310892"/>
                </a:cubicBezTo>
                <a:cubicBezTo>
                  <a:pt x="4992275" y="2310345"/>
                  <a:pt x="4987132" y="2309797"/>
                  <a:pt x="4983165" y="2310156"/>
                </a:cubicBezTo>
                <a:close/>
                <a:moveTo>
                  <a:pt x="5760631" y="2304193"/>
                </a:moveTo>
                <a:lnTo>
                  <a:pt x="5758339" y="2320355"/>
                </a:lnTo>
                <a:lnTo>
                  <a:pt x="5749365" y="2310026"/>
                </a:lnTo>
                <a:cubicBezTo>
                  <a:pt x="5739077" y="2308932"/>
                  <a:pt x="5733716" y="2309923"/>
                  <a:pt x="5732156" y="2311711"/>
                </a:cubicBezTo>
                <a:cubicBezTo>
                  <a:pt x="5730597" y="2313500"/>
                  <a:pt x="5732840" y="2316083"/>
                  <a:pt x="5737766" y="2318168"/>
                </a:cubicBezTo>
                <a:lnTo>
                  <a:pt x="5758337" y="2320356"/>
                </a:lnTo>
                <a:lnTo>
                  <a:pt x="5758291" y="2320687"/>
                </a:lnTo>
                <a:cubicBezTo>
                  <a:pt x="5757823" y="2323985"/>
                  <a:pt x="5757823" y="2323985"/>
                  <a:pt x="5757823" y="2323985"/>
                </a:cubicBezTo>
                <a:cubicBezTo>
                  <a:pt x="5767436" y="2321660"/>
                  <a:pt x="5768372" y="2315062"/>
                  <a:pt x="5768839" y="2311763"/>
                </a:cubicBezTo>
                <a:cubicBezTo>
                  <a:pt x="5777984" y="2312735"/>
                  <a:pt x="5778452" y="2309437"/>
                  <a:pt x="5787594" y="2310410"/>
                </a:cubicBezTo>
                <a:cubicBezTo>
                  <a:pt x="5769308" y="2308464"/>
                  <a:pt x="5778920" y="2306138"/>
                  <a:pt x="5760631" y="2304193"/>
                </a:cubicBezTo>
                <a:close/>
                <a:moveTo>
                  <a:pt x="4988934" y="2297097"/>
                </a:moveTo>
                <a:cubicBezTo>
                  <a:pt x="4988440" y="2300560"/>
                  <a:pt x="4988440" y="2300560"/>
                  <a:pt x="4988440" y="2300560"/>
                </a:cubicBezTo>
                <a:cubicBezTo>
                  <a:pt x="4998728" y="2301654"/>
                  <a:pt x="4998728" y="2301654"/>
                  <a:pt x="4998728" y="2301654"/>
                </a:cubicBezTo>
                <a:cubicBezTo>
                  <a:pt x="4998728" y="2301654"/>
                  <a:pt x="4999219" y="2298191"/>
                  <a:pt x="4999219" y="2298191"/>
                </a:cubicBezTo>
                <a:cubicBezTo>
                  <a:pt x="4999219" y="2298191"/>
                  <a:pt x="4988934" y="2297097"/>
                  <a:pt x="4988934" y="2297097"/>
                </a:cubicBezTo>
                <a:close/>
                <a:moveTo>
                  <a:pt x="7385403" y="2289729"/>
                </a:moveTo>
                <a:lnTo>
                  <a:pt x="7381440" y="2306683"/>
                </a:lnTo>
                <a:cubicBezTo>
                  <a:pt x="7391968" y="2308606"/>
                  <a:pt x="7391968" y="2308606"/>
                  <a:pt x="7390978" y="2312845"/>
                </a:cubicBezTo>
                <a:cubicBezTo>
                  <a:pt x="7390978" y="2312845"/>
                  <a:pt x="7391968" y="2308606"/>
                  <a:pt x="7391968" y="2308606"/>
                </a:cubicBezTo>
                <a:cubicBezTo>
                  <a:pt x="7392959" y="2304367"/>
                  <a:pt x="7393949" y="2300128"/>
                  <a:pt x="7393949" y="2300128"/>
                </a:cubicBezTo>
                <a:cubicBezTo>
                  <a:pt x="7383421" y="2298207"/>
                  <a:pt x="7384412" y="2293968"/>
                  <a:pt x="7385403" y="2289729"/>
                </a:cubicBezTo>
                <a:close/>
                <a:moveTo>
                  <a:pt x="4951708" y="2289620"/>
                </a:moveTo>
                <a:cubicBezTo>
                  <a:pt x="4951708" y="2289620"/>
                  <a:pt x="4951216" y="2293083"/>
                  <a:pt x="4951216" y="2293083"/>
                </a:cubicBezTo>
                <a:cubicBezTo>
                  <a:pt x="4951216" y="2293083"/>
                  <a:pt x="4951216" y="2293083"/>
                  <a:pt x="4952501" y="2293219"/>
                </a:cubicBezTo>
                <a:lnTo>
                  <a:pt x="4961503" y="2294178"/>
                </a:lnTo>
                <a:lnTo>
                  <a:pt x="4961501" y="2294178"/>
                </a:lnTo>
                <a:cubicBezTo>
                  <a:pt x="4961501" y="2294178"/>
                  <a:pt x="4961501" y="2294178"/>
                  <a:pt x="4961011" y="2297641"/>
                </a:cubicBezTo>
                <a:cubicBezTo>
                  <a:pt x="4961011" y="2297641"/>
                  <a:pt x="4971297" y="2298736"/>
                  <a:pt x="4971297" y="2298736"/>
                </a:cubicBezTo>
                <a:cubicBezTo>
                  <a:pt x="4971789" y="2295273"/>
                  <a:pt x="4971789" y="2295273"/>
                  <a:pt x="4971789" y="2295273"/>
                </a:cubicBezTo>
                <a:cubicBezTo>
                  <a:pt x="4971789" y="2295273"/>
                  <a:pt x="4972281" y="2291808"/>
                  <a:pt x="4972281" y="2291808"/>
                </a:cubicBezTo>
                <a:cubicBezTo>
                  <a:pt x="4972281" y="2291808"/>
                  <a:pt x="4969708" y="2291535"/>
                  <a:pt x="4967077" y="2291694"/>
                </a:cubicBezTo>
                <a:lnTo>
                  <a:pt x="4961504" y="2294177"/>
                </a:lnTo>
                <a:lnTo>
                  <a:pt x="4961565" y="2293745"/>
                </a:lnTo>
                <a:cubicBezTo>
                  <a:pt x="4961627" y="2293311"/>
                  <a:pt x="4961749" y="2292446"/>
                  <a:pt x="4961994" y="2290714"/>
                </a:cubicBezTo>
                <a:cubicBezTo>
                  <a:pt x="4951708" y="2289620"/>
                  <a:pt x="4951708" y="2289620"/>
                  <a:pt x="4951708" y="2289620"/>
                </a:cubicBezTo>
                <a:close/>
                <a:moveTo>
                  <a:pt x="5038740" y="2289502"/>
                </a:moveTo>
                <a:cubicBezTo>
                  <a:pt x="5038249" y="2292966"/>
                  <a:pt x="5027961" y="2291871"/>
                  <a:pt x="5027961" y="2291871"/>
                </a:cubicBezTo>
                <a:cubicBezTo>
                  <a:pt x="5033106" y="2292420"/>
                  <a:pt x="5038249" y="2292966"/>
                  <a:pt x="5040882" y="2292807"/>
                </a:cubicBezTo>
                <a:cubicBezTo>
                  <a:pt x="5043515" y="2292648"/>
                  <a:pt x="5043639" y="2291781"/>
                  <a:pt x="5038740" y="2289502"/>
                </a:cubicBezTo>
                <a:close/>
                <a:moveTo>
                  <a:pt x="5012621" y="2277347"/>
                </a:moveTo>
                <a:cubicBezTo>
                  <a:pt x="5012415" y="2278791"/>
                  <a:pt x="5009638" y="2279959"/>
                  <a:pt x="5008199" y="2280905"/>
                </a:cubicBezTo>
                <a:cubicBezTo>
                  <a:pt x="5006760" y="2281852"/>
                  <a:pt x="5006659" y="2282574"/>
                  <a:pt x="5011801" y="2283121"/>
                </a:cubicBezTo>
                <a:cubicBezTo>
                  <a:pt x="5014372" y="2283394"/>
                  <a:pt x="5015683" y="2283351"/>
                  <a:pt x="5016211" y="2283086"/>
                </a:cubicBezTo>
                <a:cubicBezTo>
                  <a:pt x="5017791" y="2282292"/>
                  <a:pt x="5012313" y="2279511"/>
                  <a:pt x="5012621" y="2277347"/>
                </a:cubicBezTo>
                <a:close/>
                <a:moveTo>
                  <a:pt x="7523983" y="2276029"/>
                </a:moveTo>
                <a:cubicBezTo>
                  <a:pt x="7522934" y="2280516"/>
                  <a:pt x="7522934" y="2280516"/>
                  <a:pt x="7522934" y="2280516"/>
                </a:cubicBezTo>
                <a:cubicBezTo>
                  <a:pt x="7521885" y="2285005"/>
                  <a:pt x="7521885" y="2285005"/>
                  <a:pt x="7520836" y="2289493"/>
                </a:cubicBezTo>
                <a:cubicBezTo>
                  <a:pt x="7526100" y="2290454"/>
                  <a:pt x="7528732" y="2290934"/>
                  <a:pt x="7530180" y="2290613"/>
                </a:cubicBezTo>
                <a:cubicBezTo>
                  <a:pt x="7531626" y="2290293"/>
                  <a:pt x="7531888" y="2289170"/>
                  <a:pt x="7532413" y="2286927"/>
                </a:cubicBezTo>
                <a:cubicBezTo>
                  <a:pt x="7521885" y="2285005"/>
                  <a:pt x="7533463" y="2282437"/>
                  <a:pt x="7523983" y="2276029"/>
                </a:cubicBezTo>
                <a:close/>
                <a:moveTo>
                  <a:pt x="5392580" y="2275512"/>
                </a:moveTo>
                <a:cubicBezTo>
                  <a:pt x="5395040" y="2275368"/>
                  <a:pt x="5397443" y="2275624"/>
                  <a:pt x="5402250" y="2276135"/>
                </a:cubicBezTo>
                <a:cubicBezTo>
                  <a:pt x="5402250" y="2276135"/>
                  <a:pt x="5401798" y="2279326"/>
                  <a:pt x="5401798" y="2279326"/>
                </a:cubicBezTo>
                <a:cubicBezTo>
                  <a:pt x="5410506" y="2286730"/>
                  <a:pt x="5430185" y="2285585"/>
                  <a:pt x="5439346" y="2289799"/>
                </a:cubicBezTo>
                <a:cubicBezTo>
                  <a:pt x="5449410" y="2287631"/>
                  <a:pt x="5449410" y="2287631"/>
                  <a:pt x="5459024" y="2288654"/>
                </a:cubicBezTo>
                <a:cubicBezTo>
                  <a:pt x="5459024" y="2288654"/>
                  <a:pt x="5468638" y="2289677"/>
                  <a:pt x="5468638" y="2289677"/>
                </a:cubicBezTo>
                <a:cubicBezTo>
                  <a:pt x="5468638" y="2289677"/>
                  <a:pt x="5478250" y="2290699"/>
                  <a:pt x="5478250" y="2290699"/>
                </a:cubicBezTo>
                <a:cubicBezTo>
                  <a:pt x="5477344" y="2297081"/>
                  <a:pt x="5486506" y="2301293"/>
                  <a:pt x="5486053" y="2304485"/>
                </a:cubicBezTo>
                <a:cubicBezTo>
                  <a:pt x="5485600" y="2307675"/>
                  <a:pt x="5485600" y="2307675"/>
                  <a:pt x="5485600" y="2307675"/>
                </a:cubicBezTo>
                <a:cubicBezTo>
                  <a:pt x="5475987" y="2306654"/>
                  <a:pt x="5475082" y="2313034"/>
                  <a:pt x="5465469" y="2312011"/>
                </a:cubicBezTo>
                <a:cubicBezTo>
                  <a:pt x="5466375" y="2305629"/>
                  <a:pt x="5475987" y="2306654"/>
                  <a:pt x="5476440" y="2303462"/>
                </a:cubicBezTo>
                <a:cubicBezTo>
                  <a:pt x="5457665" y="2298226"/>
                  <a:pt x="5457214" y="2301416"/>
                  <a:pt x="5447148" y="2303585"/>
                </a:cubicBezTo>
                <a:cubicBezTo>
                  <a:pt x="5437987" y="2299371"/>
                  <a:pt x="5439346" y="2289799"/>
                  <a:pt x="5420119" y="2287753"/>
                </a:cubicBezTo>
                <a:cubicBezTo>
                  <a:pt x="5420119" y="2287753"/>
                  <a:pt x="5410054" y="2289921"/>
                  <a:pt x="5410054" y="2289921"/>
                </a:cubicBezTo>
                <a:cubicBezTo>
                  <a:pt x="5410506" y="2286730"/>
                  <a:pt x="5390826" y="2287875"/>
                  <a:pt x="5400894" y="2285707"/>
                </a:cubicBezTo>
                <a:cubicBezTo>
                  <a:pt x="5391731" y="2281495"/>
                  <a:pt x="5391278" y="2284685"/>
                  <a:pt x="5381667" y="2283662"/>
                </a:cubicBezTo>
                <a:cubicBezTo>
                  <a:pt x="5382120" y="2280471"/>
                  <a:pt x="5382120" y="2280471"/>
                  <a:pt x="5382572" y="2277280"/>
                </a:cubicBezTo>
                <a:cubicBezTo>
                  <a:pt x="5387604" y="2276196"/>
                  <a:pt x="5390120" y="2275655"/>
                  <a:pt x="5392580" y="2275512"/>
                </a:cubicBezTo>
                <a:close/>
                <a:moveTo>
                  <a:pt x="7482829" y="2273196"/>
                </a:moveTo>
                <a:cubicBezTo>
                  <a:pt x="7478971" y="2289704"/>
                  <a:pt x="7475113" y="2306211"/>
                  <a:pt x="7455060" y="2302551"/>
                </a:cubicBezTo>
                <a:cubicBezTo>
                  <a:pt x="7454095" y="2306677"/>
                  <a:pt x="7454095" y="2306677"/>
                  <a:pt x="7453129" y="2310805"/>
                </a:cubicBezTo>
                <a:cubicBezTo>
                  <a:pt x="7453129" y="2310805"/>
                  <a:pt x="7452166" y="2314932"/>
                  <a:pt x="7451201" y="2319058"/>
                </a:cubicBezTo>
                <a:cubicBezTo>
                  <a:pt x="7442140" y="2313101"/>
                  <a:pt x="7450237" y="2323186"/>
                  <a:pt x="7439248" y="2325482"/>
                </a:cubicBezTo>
                <a:cubicBezTo>
                  <a:pt x="7429220" y="2323652"/>
                  <a:pt x="7429220" y="2323652"/>
                  <a:pt x="7430186" y="2319526"/>
                </a:cubicBezTo>
                <a:cubicBezTo>
                  <a:pt x="7431150" y="2315398"/>
                  <a:pt x="7431150" y="2315398"/>
                  <a:pt x="7431150" y="2315398"/>
                </a:cubicBezTo>
                <a:cubicBezTo>
                  <a:pt x="7432114" y="2311272"/>
                  <a:pt x="7434043" y="2303019"/>
                  <a:pt x="7434043" y="2303019"/>
                </a:cubicBezTo>
                <a:cubicBezTo>
                  <a:pt x="7423053" y="2305315"/>
                  <a:pt x="7422089" y="2309441"/>
                  <a:pt x="7420159" y="2317695"/>
                </a:cubicBezTo>
                <a:cubicBezTo>
                  <a:pt x="7419194" y="2321822"/>
                  <a:pt x="7417264" y="2330077"/>
                  <a:pt x="7426328" y="2336032"/>
                </a:cubicBezTo>
                <a:cubicBezTo>
                  <a:pt x="7414370" y="2342458"/>
                  <a:pt x="7416299" y="2334203"/>
                  <a:pt x="7414370" y="2342458"/>
                </a:cubicBezTo>
                <a:cubicBezTo>
                  <a:pt x="7409841" y="2339478"/>
                  <a:pt x="7408058" y="2335925"/>
                  <a:pt x="7407649" y="2332086"/>
                </a:cubicBezTo>
                <a:lnTo>
                  <a:pt x="7409168" y="2319999"/>
                </a:lnTo>
                <a:lnTo>
                  <a:pt x="7409169" y="2319995"/>
                </a:lnTo>
                <a:lnTo>
                  <a:pt x="7409170" y="2319993"/>
                </a:lnTo>
                <a:lnTo>
                  <a:pt x="7409532" y="2318445"/>
                </a:lnTo>
                <a:cubicBezTo>
                  <a:pt x="7410135" y="2315866"/>
                  <a:pt x="7411099" y="2311739"/>
                  <a:pt x="7412064" y="2307611"/>
                </a:cubicBezTo>
                <a:cubicBezTo>
                  <a:pt x="7402037" y="2305781"/>
                  <a:pt x="7402037" y="2305781"/>
                  <a:pt x="7403002" y="2301655"/>
                </a:cubicBezTo>
                <a:cubicBezTo>
                  <a:pt x="7400107" y="2314035"/>
                  <a:pt x="7388151" y="2320458"/>
                  <a:pt x="7388151" y="2320458"/>
                </a:cubicBezTo>
                <a:cubicBezTo>
                  <a:pt x="7374265" y="2335136"/>
                  <a:pt x="7377540" y="2365855"/>
                  <a:pt x="7364620" y="2376406"/>
                </a:cubicBezTo>
                <a:cubicBezTo>
                  <a:pt x="7364620" y="2376406"/>
                  <a:pt x="7363654" y="2380532"/>
                  <a:pt x="7363654" y="2380532"/>
                </a:cubicBezTo>
                <a:cubicBezTo>
                  <a:pt x="7359798" y="2397040"/>
                  <a:pt x="7364035" y="2423632"/>
                  <a:pt x="7351117" y="2434181"/>
                </a:cubicBezTo>
                <a:lnTo>
                  <a:pt x="7347257" y="2450690"/>
                </a:lnTo>
                <a:cubicBezTo>
                  <a:pt x="7347257" y="2450690"/>
                  <a:pt x="7346292" y="2454817"/>
                  <a:pt x="7346292" y="2454817"/>
                </a:cubicBezTo>
                <a:cubicBezTo>
                  <a:pt x="7347257" y="2450690"/>
                  <a:pt x="7357284" y="2452519"/>
                  <a:pt x="7357284" y="2452519"/>
                </a:cubicBezTo>
                <a:lnTo>
                  <a:pt x="7356318" y="2456647"/>
                </a:lnTo>
                <a:cubicBezTo>
                  <a:pt x="7365381" y="2462604"/>
                  <a:pt x="7364416" y="2466731"/>
                  <a:pt x="7364416" y="2466731"/>
                </a:cubicBezTo>
                <a:cubicBezTo>
                  <a:pt x="7363452" y="2470857"/>
                  <a:pt x="7374443" y="2468560"/>
                  <a:pt x="7373479" y="2472689"/>
                </a:cubicBezTo>
                <a:lnTo>
                  <a:pt x="7377336" y="2456179"/>
                </a:lnTo>
                <a:cubicBezTo>
                  <a:pt x="7376372" y="2460307"/>
                  <a:pt x="7384469" y="2470391"/>
                  <a:pt x="7383502" y="2474518"/>
                </a:cubicBezTo>
                <a:cubicBezTo>
                  <a:pt x="7382538" y="2478645"/>
                  <a:pt x="7382538" y="2478645"/>
                  <a:pt x="7381573" y="2482770"/>
                </a:cubicBezTo>
                <a:cubicBezTo>
                  <a:pt x="7380608" y="2486898"/>
                  <a:pt x="7380608" y="2486898"/>
                  <a:pt x="7380608" y="2486898"/>
                </a:cubicBezTo>
                <a:cubicBezTo>
                  <a:pt x="7379643" y="2491025"/>
                  <a:pt x="7379643" y="2491025"/>
                  <a:pt x="7379643" y="2491025"/>
                </a:cubicBezTo>
                <a:cubicBezTo>
                  <a:pt x="7378679" y="2495151"/>
                  <a:pt x="7377715" y="2499278"/>
                  <a:pt x="7367690" y="2497449"/>
                </a:cubicBezTo>
                <a:cubicBezTo>
                  <a:pt x="7367690" y="2497449"/>
                  <a:pt x="7367690" y="2497449"/>
                  <a:pt x="7366726" y="2501576"/>
                </a:cubicBezTo>
                <a:cubicBezTo>
                  <a:pt x="7366726" y="2501576"/>
                  <a:pt x="7376750" y="2503406"/>
                  <a:pt x="7376750" y="2503406"/>
                </a:cubicBezTo>
                <a:cubicBezTo>
                  <a:pt x="7377715" y="2499278"/>
                  <a:pt x="7378679" y="2495151"/>
                  <a:pt x="7379643" y="2491025"/>
                </a:cubicBezTo>
                <a:cubicBezTo>
                  <a:pt x="7381573" y="2482770"/>
                  <a:pt x="7392565" y="2480474"/>
                  <a:pt x="7394494" y="2472220"/>
                </a:cubicBezTo>
                <a:cubicBezTo>
                  <a:pt x="7395459" y="2468094"/>
                  <a:pt x="7395459" y="2468094"/>
                  <a:pt x="7395459" y="2468094"/>
                </a:cubicBezTo>
                <a:cubicBezTo>
                  <a:pt x="7408379" y="2457543"/>
                  <a:pt x="7417439" y="2463500"/>
                  <a:pt x="7421298" y="2446993"/>
                </a:cubicBezTo>
                <a:cubicBezTo>
                  <a:pt x="7411274" y="2445162"/>
                  <a:pt x="7410310" y="2449289"/>
                  <a:pt x="7401246" y="2443333"/>
                </a:cubicBezTo>
                <a:cubicBezTo>
                  <a:pt x="7399319" y="2451587"/>
                  <a:pt x="7400282" y="2447460"/>
                  <a:pt x="7399319" y="2451587"/>
                </a:cubicBezTo>
                <a:cubicBezTo>
                  <a:pt x="7398351" y="2455713"/>
                  <a:pt x="7397388" y="2459840"/>
                  <a:pt x="7396423" y="2463967"/>
                </a:cubicBezTo>
                <a:cubicBezTo>
                  <a:pt x="7396423" y="2463967"/>
                  <a:pt x="7395459" y="2468094"/>
                  <a:pt x="7395459" y="2468094"/>
                </a:cubicBezTo>
                <a:cubicBezTo>
                  <a:pt x="7387361" y="2458010"/>
                  <a:pt x="7400282" y="2447460"/>
                  <a:pt x="7402211" y="2439206"/>
                </a:cubicBezTo>
                <a:cubicBezTo>
                  <a:pt x="7392184" y="2437375"/>
                  <a:pt x="7397008" y="2416741"/>
                  <a:pt x="7398936" y="2408487"/>
                </a:cubicBezTo>
                <a:cubicBezTo>
                  <a:pt x="7399902" y="2404359"/>
                  <a:pt x="7408963" y="2410318"/>
                  <a:pt x="7408963" y="2410318"/>
                </a:cubicBezTo>
                <a:cubicBezTo>
                  <a:pt x="7408963" y="2410318"/>
                  <a:pt x="7409927" y="2406191"/>
                  <a:pt x="7409927" y="2406191"/>
                </a:cubicBezTo>
                <a:cubicBezTo>
                  <a:pt x="7410892" y="2402064"/>
                  <a:pt x="7409927" y="2406191"/>
                  <a:pt x="7419953" y="2408019"/>
                </a:cubicBezTo>
                <a:cubicBezTo>
                  <a:pt x="7419953" y="2408019"/>
                  <a:pt x="7420919" y="2403893"/>
                  <a:pt x="7430943" y="2405724"/>
                </a:cubicBezTo>
                <a:lnTo>
                  <a:pt x="7434802" y="2389215"/>
                </a:lnTo>
                <a:lnTo>
                  <a:pt x="7435767" y="2385088"/>
                </a:lnTo>
                <a:cubicBezTo>
                  <a:pt x="7432873" y="2397469"/>
                  <a:pt x="7437112" y="2424061"/>
                  <a:pt x="7424192" y="2434611"/>
                </a:cubicBezTo>
                <a:cubicBezTo>
                  <a:pt x="7422262" y="2442865"/>
                  <a:pt x="7422262" y="2442865"/>
                  <a:pt x="7432289" y="2444696"/>
                </a:cubicBezTo>
                <a:cubicBezTo>
                  <a:pt x="7433254" y="2440569"/>
                  <a:pt x="7434218" y="2436442"/>
                  <a:pt x="7435182" y="2432315"/>
                </a:cubicBezTo>
                <a:cubicBezTo>
                  <a:pt x="7435182" y="2432315"/>
                  <a:pt x="7433254" y="2440569"/>
                  <a:pt x="7444246" y="2438272"/>
                </a:cubicBezTo>
                <a:cubicBezTo>
                  <a:pt x="7445210" y="2434145"/>
                  <a:pt x="7435182" y="2432315"/>
                  <a:pt x="7437112" y="2424061"/>
                </a:cubicBezTo>
                <a:cubicBezTo>
                  <a:pt x="7447138" y="2425892"/>
                  <a:pt x="7447138" y="2425892"/>
                  <a:pt x="7447138" y="2425892"/>
                </a:cubicBezTo>
                <a:cubicBezTo>
                  <a:pt x="7447138" y="2425892"/>
                  <a:pt x="7448103" y="2421765"/>
                  <a:pt x="7448103" y="2421765"/>
                </a:cubicBezTo>
                <a:cubicBezTo>
                  <a:pt x="7448103" y="2421765"/>
                  <a:pt x="7449068" y="2417638"/>
                  <a:pt x="7449068" y="2417638"/>
                </a:cubicBezTo>
                <a:cubicBezTo>
                  <a:pt x="7439041" y="2415808"/>
                  <a:pt x="7441935" y="2403427"/>
                  <a:pt x="7452926" y="2401129"/>
                </a:cubicBezTo>
                <a:cubicBezTo>
                  <a:pt x="7452926" y="2401129"/>
                  <a:pt x="7451961" y="2405256"/>
                  <a:pt x="7461988" y="2407088"/>
                </a:cubicBezTo>
                <a:cubicBezTo>
                  <a:pt x="7464882" y="2394706"/>
                  <a:pt x="7455820" y="2388748"/>
                  <a:pt x="7467777" y="2382325"/>
                </a:cubicBezTo>
                <a:cubicBezTo>
                  <a:pt x="7466812" y="2386452"/>
                  <a:pt x="7467777" y="2382325"/>
                  <a:pt x="7466812" y="2386452"/>
                </a:cubicBezTo>
                <a:cubicBezTo>
                  <a:pt x="7475872" y="2392409"/>
                  <a:pt x="7473942" y="2400663"/>
                  <a:pt x="7473942" y="2400663"/>
                </a:cubicBezTo>
                <a:cubicBezTo>
                  <a:pt x="7474906" y="2396537"/>
                  <a:pt x="7475872" y="2392409"/>
                  <a:pt x="7476837" y="2388282"/>
                </a:cubicBezTo>
                <a:cubicBezTo>
                  <a:pt x="7487828" y="2385986"/>
                  <a:pt x="7478767" y="2380029"/>
                  <a:pt x="7480694" y="2371774"/>
                </a:cubicBezTo>
                <a:cubicBezTo>
                  <a:pt x="7491687" y="2369479"/>
                  <a:pt x="7491687" y="2369479"/>
                  <a:pt x="7490721" y="2373605"/>
                </a:cubicBezTo>
                <a:cubicBezTo>
                  <a:pt x="7488792" y="2381859"/>
                  <a:pt x="7487828" y="2385986"/>
                  <a:pt x="7485898" y="2394238"/>
                </a:cubicBezTo>
                <a:cubicBezTo>
                  <a:pt x="7487828" y="2385986"/>
                  <a:pt x="7497854" y="2387816"/>
                  <a:pt x="7497854" y="2387816"/>
                </a:cubicBezTo>
                <a:cubicBezTo>
                  <a:pt x="7498819" y="2383689"/>
                  <a:pt x="7500748" y="2375434"/>
                  <a:pt x="7502678" y="2367181"/>
                </a:cubicBezTo>
                <a:cubicBezTo>
                  <a:pt x="7502678" y="2367181"/>
                  <a:pt x="7501712" y="2371308"/>
                  <a:pt x="7491687" y="2369479"/>
                </a:cubicBezTo>
                <a:cubicBezTo>
                  <a:pt x="7492650" y="2365351"/>
                  <a:pt x="7493615" y="2361224"/>
                  <a:pt x="7493615" y="2361224"/>
                </a:cubicBezTo>
                <a:cubicBezTo>
                  <a:pt x="7494580" y="2357097"/>
                  <a:pt x="7494580" y="2357097"/>
                  <a:pt x="7494580" y="2357097"/>
                </a:cubicBezTo>
                <a:cubicBezTo>
                  <a:pt x="7496510" y="2348843"/>
                  <a:pt x="7498438" y="2340588"/>
                  <a:pt x="7499403" y="2336462"/>
                </a:cubicBezTo>
                <a:cubicBezTo>
                  <a:pt x="7499403" y="2336462"/>
                  <a:pt x="7489376" y="2334633"/>
                  <a:pt x="7490341" y="2330506"/>
                </a:cubicBezTo>
                <a:cubicBezTo>
                  <a:pt x="7491305" y="2326378"/>
                  <a:pt x="7492272" y="2322251"/>
                  <a:pt x="7493235" y="2318125"/>
                </a:cubicBezTo>
                <a:lnTo>
                  <a:pt x="7494199" y="2313998"/>
                </a:lnTo>
                <a:lnTo>
                  <a:pt x="7495163" y="2309870"/>
                </a:lnTo>
                <a:cubicBezTo>
                  <a:pt x="7485139" y="2308041"/>
                  <a:pt x="7485139" y="2308041"/>
                  <a:pt x="7485139" y="2308041"/>
                </a:cubicBezTo>
                <a:cubicBezTo>
                  <a:pt x="7485139" y="2308041"/>
                  <a:pt x="7485139" y="2308041"/>
                  <a:pt x="7484175" y="2312169"/>
                </a:cubicBezTo>
                <a:cubicBezTo>
                  <a:pt x="7482245" y="2320423"/>
                  <a:pt x="7481281" y="2324548"/>
                  <a:pt x="7479354" y="2332803"/>
                </a:cubicBezTo>
                <a:cubicBezTo>
                  <a:pt x="7483210" y="2316296"/>
                  <a:pt x="7489962" y="2287408"/>
                  <a:pt x="7482829" y="2273196"/>
                </a:cubicBezTo>
                <a:close/>
                <a:moveTo>
                  <a:pt x="5756436" y="2265067"/>
                </a:moveTo>
                <a:cubicBezTo>
                  <a:pt x="5742036" y="2263535"/>
                  <a:pt x="5726874" y="2267361"/>
                  <a:pt x="5732154" y="2272001"/>
                </a:cubicBezTo>
                <a:cubicBezTo>
                  <a:pt x="5733914" y="2273550"/>
                  <a:pt x="5737947" y="2275187"/>
                  <a:pt x="5745033" y="2276748"/>
                </a:cubicBezTo>
                <a:cubicBezTo>
                  <a:pt x="5745935" y="2270397"/>
                  <a:pt x="5765135" y="2272440"/>
                  <a:pt x="5756436" y="2265067"/>
                </a:cubicBezTo>
                <a:close/>
                <a:moveTo>
                  <a:pt x="5834791" y="2247619"/>
                </a:moveTo>
                <a:cubicBezTo>
                  <a:pt x="5834300" y="2251083"/>
                  <a:pt x="5834300" y="2251083"/>
                  <a:pt x="5834300" y="2251083"/>
                </a:cubicBezTo>
                <a:cubicBezTo>
                  <a:pt x="5844587" y="2252178"/>
                  <a:pt x="5844587" y="2252178"/>
                  <a:pt x="5844587" y="2252178"/>
                </a:cubicBezTo>
                <a:cubicBezTo>
                  <a:pt x="5844587" y="2252178"/>
                  <a:pt x="5844587" y="2252178"/>
                  <a:pt x="5845079" y="2248714"/>
                </a:cubicBezTo>
                <a:cubicBezTo>
                  <a:pt x="5845079" y="2248714"/>
                  <a:pt x="5845079" y="2248714"/>
                  <a:pt x="5834791" y="2247619"/>
                </a:cubicBezTo>
                <a:close/>
                <a:moveTo>
                  <a:pt x="5006414" y="2247493"/>
                </a:moveTo>
                <a:cubicBezTo>
                  <a:pt x="5006414" y="2247493"/>
                  <a:pt x="5016128" y="2248526"/>
                  <a:pt x="5016128" y="2248526"/>
                </a:cubicBezTo>
                <a:cubicBezTo>
                  <a:pt x="5005958" y="2250695"/>
                  <a:pt x="5005504" y="2253896"/>
                  <a:pt x="5005504" y="2253896"/>
                </a:cubicBezTo>
                <a:close/>
                <a:moveTo>
                  <a:pt x="5123097" y="2246907"/>
                </a:moveTo>
                <a:cubicBezTo>
                  <a:pt x="5114525" y="2245995"/>
                  <a:pt x="5113707" y="2251770"/>
                  <a:pt x="5122278" y="2252682"/>
                </a:cubicBezTo>
                <a:cubicBezTo>
                  <a:pt x="5122688" y="2249794"/>
                  <a:pt x="5131262" y="2250707"/>
                  <a:pt x="5131262" y="2250707"/>
                </a:cubicBezTo>
                <a:cubicBezTo>
                  <a:pt x="5122688" y="2249794"/>
                  <a:pt x="5131670" y="2247819"/>
                  <a:pt x="5123097" y="2246907"/>
                </a:cubicBezTo>
                <a:close/>
                <a:moveTo>
                  <a:pt x="5800180" y="2238690"/>
                </a:moveTo>
                <a:cubicBezTo>
                  <a:pt x="5796664" y="2238445"/>
                  <a:pt x="5793208" y="2238654"/>
                  <a:pt x="5797566" y="2240142"/>
                </a:cubicBezTo>
                <a:cubicBezTo>
                  <a:pt x="5800178" y="2240127"/>
                  <a:pt x="5801982" y="2240063"/>
                  <a:pt x="5803158" y="2239968"/>
                </a:cubicBezTo>
                <a:cubicBezTo>
                  <a:pt x="5807273" y="2239637"/>
                  <a:pt x="5803696" y="2238936"/>
                  <a:pt x="5800180" y="2238690"/>
                </a:cubicBezTo>
                <a:close/>
                <a:moveTo>
                  <a:pt x="5105221" y="2237973"/>
                </a:moveTo>
                <a:cubicBezTo>
                  <a:pt x="5104731" y="2241436"/>
                  <a:pt x="5104731" y="2241436"/>
                  <a:pt x="5104731" y="2241436"/>
                </a:cubicBezTo>
                <a:cubicBezTo>
                  <a:pt x="5104731" y="2241436"/>
                  <a:pt x="5107302" y="2241711"/>
                  <a:pt x="5109935" y="2241552"/>
                </a:cubicBezTo>
                <a:cubicBezTo>
                  <a:pt x="5112570" y="2241393"/>
                  <a:pt x="5115263" y="2240799"/>
                  <a:pt x="5115509" y="2239067"/>
                </a:cubicBezTo>
                <a:cubicBezTo>
                  <a:pt x="5105221" y="2237973"/>
                  <a:pt x="5104731" y="2241436"/>
                  <a:pt x="5105221" y="2237973"/>
                </a:cubicBezTo>
                <a:close/>
                <a:moveTo>
                  <a:pt x="4979084" y="2231586"/>
                </a:moveTo>
                <a:cubicBezTo>
                  <a:pt x="4968460" y="2236956"/>
                  <a:pt x="4968460" y="2236956"/>
                  <a:pt x="4967552" y="2243357"/>
                </a:cubicBezTo>
                <a:cubicBezTo>
                  <a:pt x="4962694" y="2242841"/>
                  <a:pt x="4957723" y="2243125"/>
                  <a:pt x="4955065" y="2244466"/>
                </a:cubicBezTo>
                <a:cubicBezTo>
                  <a:pt x="4952412" y="2245809"/>
                  <a:pt x="4952070" y="2248209"/>
                  <a:pt x="4956473" y="2251928"/>
                </a:cubicBezTo>
                <a:cubicBezTo>
                  <a:pt x="4966189" y="2252962"/>
                  <a:pt x="4976358" y="2250795"/>
                  <a:pt x="4976358" y="2250795"/>
                </a:cubicBezTo>
                <a:cubicBezTo>
                  <a:pt x="4966189" y="2252962"/>
                  <a:pt x="4974996" y="2260399"/>
                  <a:pt x="4974541" y="2263600"/>
                </a:cubicBezTo>
                <a:cubicBezTo>
                  <a:pt x="4993518" y="2268870"/>
                  <a:pt x="4994880" y="2259265"/>
                  <a:pt x="4995335" y="2256064"/>
                </a:cubicBezTo>
                <a:cubicBezTo>
                  <a:pt x="5005050" y="2257098"/>
                  <a:pt x="5005050" y="2257098"/>
                  <a:pt x="5005050" y="2257098"/>
                </a:cubicBezTo>
                <a:cubicBezTo>
                  <a:pt x="5004596" y="2260299"/>
                  <a:pt x="5014312" y="2261332"/>
                  <a:pt x="5024480" y="2259165"/>
                </a:cubicBezTo>
                <a:cubicBezTo>
                  <a:pt x="5052719" y="2268669"/>
                  <a:pt x="5021756" y="2278374"/>
                  <a:pt x="5050448" y="2284676"/>
                </a:cubicBezTo>
                <a:cubicBezTo>
                  <a:pt x="5050902" y="2281473"/>
                  <a:pt x="5050902" y="2281473"/>
                  <a:pt x="5060618" y="2282508"/>
                </a:cubicBezTo>
                <a:cubicBezTo>
                  <a:pt x="5058801" y="2295313"/>
                  <a:pt x="5057437" y="2304919"/>
                  <a:pt x="5085673" y="2314423"/>
                </a:cubicBezTo>
                <a:cubicBezTo>
                  <a:pt x="5117090" y="2301515"/>
                  <a:pt x="5101293" y="2273836"/>
                  <a:pt x="5104473" y="2251426"/>
                </a:cubicBezTo>
                <a:cubicBezTo>
                  <a:pt x="5094757" y="2250393"/>
                  <a:pt x="5085950" y="2242956"/>
                  <a:pt x="5085496" y="2246157"/>
                </a:cubicBezTo>
                <a:cubicBezTo>
                  <a:pt x="5085496" y="2246157"/>
                  <a:pt x="5074874" y="2251527"/>
                  <a:pt x="5083678" y="2258964"/>
                </a:cubicBezTo>
                <a:cubicBezTo>
                  <a:pt x="5073512" y="2261131"/>
                  <a:pt x="5054535" y="2255863"/>
                  <a:pt x="5045274" y="2251627"/>
                </a:cubicBezTo>
                <a:cubicBezTo>
                  <a:pt x="5035105" y="2253795"/>
                  <a:pt x="5035105" y="2253795"/>
                  <a:pt x="5016128" y="2248526"/>
                </a:cubicBezTo>
                <a:cubicBezTo>
                  <a:pt x="5026298" y="2246358"/>
                  <a:pt x="5016582" y="2245324"/>
                  <a:pt x="5026752" y="2243157"/>
                </a:cubicBezTo>
                <a:cubicBezTo>
                  <a:pt x="5017491" y="2238922"/>
                  <a:pt x="5016582" y="2245324"/>
                  <a:pt x="5007321" y="2241090"/>
                </a:cubicBezTo>
                <a:lnTo>
                  <a:pt x="5006867" y="2244292"/>
                </a:lnTo>
                <a:cubicBezTo>
                  <a:pt x="4997152" y="2243256"/>
                  <a:pt x="4998059" y="2236855"/>
                  <a:pt x="4998514" y="2233653"/>
                </a:cubicBezTo>
                <a:cubicBezTo>
                  <a:pt x="4988799" y="2232620"/>
                  <a:pt x="4988799" y="2232620"/>
                  <a:pt x="4979084" y="2231586"/>
                </a:cubicBezTo>
                <a:close/>
                <a:moveTo>
                  <a:pt x="5808838" y="2226105"/>
                </a:moveTo>
                <a:cubicBezTo>
                  <a:pt x="5803828" y="2228697"/>
                  <a:pt x="5805787" y="2231251"/>
                  <a:pt x="5810249" y="2232508"/>
                </a:cubicBezTo>
                <a:cubicBezTo>
                  <a:pt x="5814712" y="2233761"/>
                  <a:pt x="5821679" y="2233722"/>
                  <a:pt x="5826688" y="2231130"/>
                </a:cubicBezTo>
                <a:cubicBezTo>
                  <a:pt x="5817544" y="2230157"/>
                  <a:pt x="5817980" y="2227078"/>
                  <a:pt x="5808838" y="2226105"/>
                </a:cubicBezTo>
                <a:close/>
                <a:moveTo>
                  <a:pt x="5009703" y="2224295"/>
                </a:moveTo>
                <a:cubicBezTo>
                  <a:pt x="5009212" y="2227759"/>
                  <a:pt x="4999416" y="2223200"/>
                  <a:pt x="4998925" y="2226664"/>
                </a:cubicBezTo>
                <a:cubicBezTo>
                  <a:pt x="5008721" y="2231222"/>
                  <a:pt x="5008721" y="2231222"/>
                  <a:pt x="5018518" y="2235780"/>
                </a:cubicBezTo>
                <a:cubicBezTo>
                  <a:pt x="5028802" y="2236875"/>
                  <a:pt x="5029295" y="2233411"/>
                  <a:pt x="5029786" y="2229948"/>
                </a:cubicBezTo>
                <a:cubicBezTo>
                  <a:pt x="5019500" y="2228854"/>
                  <a:pt x="5019991" y="2225388"/>
                  <a:pt x="5009703" y="2224295"/>
                </a:cubicBezTo>
                <a:close/>
                <a:moveTo>
                  <a:pt x="5625404" y="2219197"/>
                </a:moveTo>
                <a:cubicBezTo>
                  <a:pt x="5634064" y="2226582"/>
                  <a:pt x="5633613" y="2229768"/>
                  <a:pt x="5623145" y="2235118"/>
                </a:cubicBezTo>
                <a:cubicBezTo>
                  <a:pt x="5632709" y="2236134"/>
                  <a:pt x="5642273" y="2237152"/>
                  <a:pt x="5641822" y="2240336"/>
                </a:cubicBezTo>
                <a:cubicBezTo>
                  <a:pt x="5632259" y="2239318"/>
                  <a:pt x="5631806" y="2242501"/>
                  <a:pt x="5631354" y="2245686"/>
                </a:cubicBezTo>
                <a:cubicBezTo>
                  <a:pt x="5621790" y="2244668"/>
                  <a:pt x="5621790" y="2244668"/>
                  <a:pt x="5612223" y="2243651"/>
                </a:cubicBezTo>
                <a:cubicBezTo>
                  <a:pt x="5612223" y="2243651"/>
                  <a:pt x="5612223" y="2243651"/>
                  <a:pt x="5611772" y="2246834"/>
                </a:cubicBezTo>
                <a:cubicBezTo>
                  <a:pt x="5611772" y="2246834"/>
                  <a:pt x="5611772" y="2246834"/>
                  <a:pt x="5621338" y="2247852"/>
                </a:cubicBezTo>
                <a:cubicBezTo>
                  <a:pt x="5621790" y="2244668"/>
                  <a:pt x="5621790" y="2244668"/>
                  <a:pt x="5631354" y="2245686"/>
                </a:cubicBezTo>
                <a:cubicBezTo>
                  <a:pt x="5639564" y="2256255"/>
                  <a:pt x="5619531" y="2260588"/>
                  <a:pt x="5609062" y="2265939"/>
                </a:cubicBezTo>
                <a:cubicBezTo>
                  <a:pt x="5618628" y="2266957"/>
                  <a:pt x="5628192" y="2267974"/>
                  <a:pt x="5627740" y="2271159"/>
                </a:cubicBezTo>
                <a:cubicBezTo>
                  <a:pt x="5617725" y="2273324"/>
                  <a:pt x="5617725" y="2273324"/>
                  <a:pt x="5617273" y="2276508"/>
                </a:cubicBezTo>
                <a:cubicBezTo>
                  <a:pt x="5607706" y="2275491"/>
                  <a:pt x="5607706" y="2275491"/>
                  <a:pt x="5597691" y="2277656"/>
                </a:cubicBezTo>
                <a:cubicBezTo>
                  <a:pt x="5598594" y="2271289"/>
                  <a:pt x="5569447" y="2271419"/>
                  <a:pt x="5569899" y="2268235"/>
                </a:cubicBezTo>
                <a:cubicBezTo>
                  <a:pt x="5559884" y="2270402"/>
                  <a:pt x="5568996" y="2274603"/>
                  <a:pt x="5568544" y="2277788"/>
                </a:cubicBezTo>
                <a:cubicBezTo>
                  <a:pt x="5568093" y="2280971"/>
                  <a:pt x="5558980" y="2276770"/>
                  <a:pt x="5549415" y="2275752"/>
                </a:cubicBezTo>
                <a:cubicBezTo>
                  <a:pt x="5550319" y="2269384"/>
                  <a:pt x="5560787" y="2264033"/>
                  <a:pt x="5542108" y="2258815"/>
                </a:cubicBezTo>
                <a:cubicBezTo>
                  <a:pt x="5531640" y="2264165"/>
                  <a:pt x="5530285" y="2273717"/>
                  <a:pt x="5510703" y="2274865"/>
                </a:cubicBezTo>
                <a:cubicBezTo>
                  <a:pt x="5509799" y="2281234"/>
                  <a:pt x="5519819" y="2279068"/>
                  <a:pt x="5529382" y="2280085"/>
                </a:cubicBezTo>
                <a:cubicBezTo>
                  <a:pt x="5538042" y="2287472"/>
                  <a:pt x="5528479" y="2286452"/>
                  <a:pt x="5527575" y="2292822"/>
                </a:cubicBezTo>
                <a:cubicBezTo>
                  <a:pt x="5527123" y="2296005"/>
                  <a:pt x="5546252" y="2298041"/>
                  <a:pt x="5546705" y="2294856"/>
                </a:cubicBezTo>
                <a:cubicBezTo>
                  <a:pt x="5547158" y="2291671"/>
                  <a:pt x="5548061" y="2285303"/>
                  <a:pt x="5557625" y="2286321"/>
                </a:cubicBezTo>
                <a:cubicBezTo>
                  <a:pt x="5556721" y="2292689"/>
                  <a:pt x="5574947" y="2301094"/>
                  <a:pt x="5564479" y="2306444"/>
                </a:cubicBezTo>
                <a:cubicBezTo>
                  <a:pt x="5583610" y="2308479"/>
                  <a:pt x="5603641" y="2304145"/>
                  <a:pt x="5632336" y="2307199"/>
                </a:cubicBezTo>
                <a:cubicBezTo>
                  <a:pt x="5631883" y="2310383"/>
                  <a:pt x="5631883" y="2310383"/>
                  <a:pt x="5631432" y="2313567"/>
                </a:cubicBezTo>
                <a:cubicBezTo>
                  <a:pt x="5631432" y="2313567"/>
                  <a:pt x="5631432" y="2313567"/>
                  <a:pt x="5630981" y="2316751"/>
                </a:cubicBezTo>
                <a:cubicBezTo>
                  <a:pt x="5640546" y="2317769"/>
                  <a:pt x="5640095" y="2320954"/>
                  <a:pt x="5649207" y="2325155"/>
                </a:cubicBezTo>
                <a:cubicBezTo>
                  <a:pt x="5649207" y="2325155"/>
                  <a:pt x="5650111" y="2318786"/>
                  <a:pt x="5650111" y="2318786"/>
                </a:cubicBezTo>
                <a:cubicBezTo>
                  <a:pt x="5659675" y="2319804"/>
                  <a:pt x="5659224" y="2322988"/>
                  <a:pt x="5669242" y="2320823"/>
                </a:cubicBezTo>
                <a:cubicBezTo>
                  <a:pt x="5671049" y="2308086"/>
                  <a:pt x="5652821" y="2299683"/>
                  <a:pt x="5654628" y="2286947"/>
                </a:cubicBezTo>
                <a:cubicBezTo>
                  <a:pt x="5664193" y="2287964"/>
                  <a:pt x="5664644" y="2284780"/>
                  <a:pt x="5674211" y="2285798"/>
                </a:cubicBezTo>
                <a:cubicBezTo>
                  <a:pt x="5675115" y="2279430"/>
                  <a:pt x="5665999" y="2275228"/>
                  <a:pt x="5666451" y="2272045"/>
                </a:cubicBezTo>
                <a:cubicBezTo>
                  <a:pt x="5666903" y="2268860"/>
                  <a:pt x="5666903" y="2268860"/>
                  <a:pt x="5676469" y="2269879"/>
                </a:cubicBezTo>
                <a:cubicBezTo>
                  <a:pt x="5676920" y="2266694"/>
                  <a:pt x="5667355" y="2265678"/>
                  <a:pt x="5667807" y="2262492"/>
                </a:cubicBezTo>
                <a:cubicBezTo>
                  <a:pt x="5677372" y="2263510"/>
                  <a:pt x="5668258" y="2259310"/>
                  <a:pt x="5677824" y="2260327"/>
                </a:cubicBezTo>
                <a:cubicBezTo>
                  <a:pt x="5687389" y="2261344"/>
                  <a:pt x="5687389" y="2261344"/>
                  <a:pt x="5696953" y="2262361"/>
                </a:cubicBezTo>
                <a:cubicBezTo>
                  <a:pt x="5679180" y="2250775"/>
                  <a:pt x="5690551" y="2239055"/>
                  <a:pt x="5662759" y="2229636"/>
                </a:cubicBezTo>
                <a:cubicBezTo>
                  <a:pt x="5672324" y="2230653"/>
                  <a:pt x="5672324" y="2230653"/>
                  <a:pt x="5672324" y="2230653"/>
                </a:cubicBezTo>
                <a:cubicBezTo>
                  <a:pt x="5682341" y="2228487"/>
                  <a:pt x="5663212" y="2226451"/>
                  <a:pt x="5673678" y="2221101"/>
                </a:cubicBezTo>
                <a:cubicBezTo>
                  <a:pt x="5663663" y="2223267"/>
                  <a:pt x="5654099" y="2222249"/>
                  <a:pt x="5644081" y="2224415"/>
                </a:cubicBezTo>
                <a:cubicBezTo>
                  <a:pt x="5644532" y="2221231"/>
                  <a:pt x="5634968" y="2220214"/>
                  <a:pt x="5625404" y="2219197"/>
                </a:cubicBezTo>
                <a:close/>
                <a:moveTo>
                  <a:pt x="5698491" y="2214730"/>
                </a:moveTo>
                <a:cubicBezTo>
                  <a:pt x="5695868" y="2214818"/>
                  <a:pt x="5693193" y="2215267"/>
                  <a:pt x="5692989" y="2216709"/>
                </a:cubicBezTo>
                <a:cubicBezTo>
                  <a:pt x="5703276" y="2217803"/>
                  <a:pt x="5692579" y="2219597"/>
                  <a:pt x="5702867" y="2220691"/>
                </a:cubicBezTo>
                <a:cubicBezTo>
                  <a:pt x="5713562" y="2218898"/>
                  <a:pt x="5713971" y="2216010"/>
                  <a:pt x="5703686" y="2214916"/>
                </a:cubicBezTo>
                <a:cubicBezTo>
                  <a:pt x="5703686" y="2214916"/>
                  <a:pt x="5701114" y="2214644"/>
                  <a:pt x="5698491" y="2214730"/>
                </a:cubicBezTo>
                <a:close/>
                <a:moveTo>
                  <a:pt x="4991584" y="2212991"/>
                </a:moveTo>
                <a:cubicBezTo>
                  <a:pt x="4982440" y="2212017"/>
                  <a:pt x="4981982" y="2215251"/>
                  <a:pt x="4972837" y="2214277"/>
                </a:cubicBezTo>
                <a:cubicBezTo>
                  <a:pt x="4972379" y="2217510"/>
                  <a:pt x="4972379" y="2217510"/>
                  <a:pt x="4971920" y="2220744"/>
                </a:cubicBezTo>
                <a:cubicBezTo>
                  <a:pt x="4981064" y="2221717"/>
                  <a:pt x="4980147" y="2228183"/>
                  <a:pt x="4980147" y="2228183"/>
                </a:cubicBezTo>
                <a:cubicBezTo>
                  <a:pt x="4989749" y="2225922"/>
                  <a:pt x="4998892" y="2226895"/>
                  <a:pt x="4999810" y="2220429"/>
                </a:cubicBezTo>
                <a:cubicBezTo>
                  <a:pt x="4981064" y="2221717"/>
                  <a:pt x="4981982" y="2215251"/>
                  <a:pt x="4991584" y="2212991"/>
                </a:cubicBezTo>
                <a:close/>
                <a:moveTo>
                  <a:pt x="5032407" y="2211474"/>
                </a:moveTo>
                <a:cubicBezTo>
                  <a:pt x="5032407" y="2211474"/>
                  <a:pt x="5032079" y="2213782"/>
                  <a:pt x="5032079" y="2213782"/>
                </a:cubicBezTo>
                <a:cubicBezTo>
                  <a:pt x="5032079" y="2213782"/>
                  <a:pt x="5038937" y="2214513"/>
                  <a:pt x="5038937" y="2214513"/>
                </a:cubicBezTo>
                <a:cubicBezTo>
                  <a:pt x="5038937" y="2214513"/>
                  <a:pt x="5039265" y="2212204"/>
                  <a:pt x="5039265" y="2212204"/>
                </a:cubicBezTo>
                <a:cubicBezTo>
                  <a:pt x="5039265" y="2212204"/>
                  <a:pt x="5032407" y="2211474"/>
                  <a:pt x="5032407" y="2211474"/>
                </a:cubicBezTo>
                <a:close/>
                <a:moveTo>
                  <a:pt x="5217416" y="2207716"/>
                </a:moveTo>
                <a:cubicBezTo>
                  <a:pt x="5207128" y="2206622"/>
                  <a:pt x="5206637" y="2210087"/>
                  <a:pt x="5205654" y="2217014"/>
                </a:cubicBezTo>
                <a:cubicBezTo>
                  <a:pt x="5216433" y="2214644"/>
                  <a:pt x="5227210" y="2212275"/>
                  <a:pt x="5217416" y="2207716"/>
                </a:cubicBezTo>
                <a:close/>
                <a:moveTo>
                  <a:pt x="5783059" y="2207457"/>
                </a:moveTo>
                <a:cubicBezTo>
                  <a:pt x="5781407" y="2207603"/>
                  <a:pt x="5780807" y="2207996"/>
                  <a:pt x="5780730" y="2208539"/>
                </a:cubicBezTo>
                <a:cubicBezTo>
                  <a:pt x="5780576" y="2209620"/>
                  <a:pt x="5782513" y="2211291"/>
                  <a:pt x="5782309" y="2212735"/>
                </a:cubicBezTo>
                <a:cubicBezTo>
                  <a:pt x="5782309" y="2212735"/>
                  <a:pt x="5782309" y="2212735"/>
                  <a:pt x="5790881" y="2213647"/>
                </a:cubicBezTo>
                <a:cubicBezTo>
                  <a:pt x="5791291" y="2210760"/>
                  <a:pt x="5791701" y="2207873"/>
                  <a:pt x="5791701" y="2207873"/>
                </a:cubicBezTo>
                <a:cubicBezTo>
                  <a:pt x="5787414" y="2207417"/>
                  <a:pt x="5784710" y="2207312"/>
                  <a:pt x="5783059" y="2207457"/>
                </a:cubicBezTo>
                <a:close/>
                <a:moveTo>
                  <a:pt x="4992907" y="2200097"/>
                </a:moveTo>
                <a:cubicBezTo>
                  <a:pt x="4990658" y="2200613"/>
                  <a:pt x="4989405" y="2201789"/>
                  <a:pt x="4989206" y="2203178"/>
                </a:cubicBezTo>
                <a:cubicBezTo>
                  <a:pt x="4988812" y="2205956"/>
                  <a:pt x="4992649" y="2209589"/>
                  <a:pt x="5001221" y="2210500"/>
                </a:cubicBezTo>
                <a:cubicBezTo>
                  <a:pt x="5001671" y="2207325"/>
                  <a:pt x="5002121" y="2204149"/>
                  <a:pt x="5002572" y="2200974"/>
                </a:cubicBezTo>
                <a:cubicBezTo>
                  <a:pt x="4998398" y="2199725"/>
                  <a:pt x="4995155" y="2199581"/>
                  <a:pt x="4992907" y="2200097"/>
                </a:cubicBezTo>
                <a:close/>
                <a:moveTo>
                  <a:pt x="5735210" y="2188969"/>
                </a:moveTo>
                <a:cubicBezTo>
                  <a:pt x="5734760" y="2192145"/>
                  <a:pt x="5734760" y="2192145"/>
                  <a:pt x="5734760" y="2192145"/>
                </a:cubicBezTo>
                <a:cubicBezTo>
                  <a:pt x="5734309" y="2195318"/>
                  <a:pt x="5744597" y="2196415"/>
                  <a:pt x="5744597" y="2196415"/>
                </a:cubicBezTo>
                <a:cubicBezTo>
                  <a:pt x="5734309" y="2195318"/>
                  <a:pt x="5734309" y="2195318"/>
                  <a:pt x="5734309" y="2195318"/>
                </a:cubicBezTo>
                <a:cubicBezTo>
                  <a:pt x="5733859" y="2198495"/>
                  <a:pt x="5733859" y="2198495"/>
                  <a:pt x="5733859" y="2198495"/>
                </a:cubicBezTo>
                <a:cubicBezTo>
                  <a:pt x="5733407" y="2201670"/>
                  <a:pt x="5743696" y="2202765"/>
                  <a:pt x="5743696" y="2202765"/>
                </a:cubicBezTo>
                <a:cubicBezTo>
                  <a:pt x="5743696" y="2202765"/>
                  <a:pt x="5743696" y="2202765"/>
                  <a:pt x="5744146" y="2199590"/>
                </a:cubicBezTo>
                <a:cubicBezTo>
                  <a:pt x="5744146" y="2199590"/>
                  <a:pt x="5754435" y="2200684"/>
                  <a:pt x="5754435" y="2200684"/>
                </a:cubicBezTo>
                <a:cubicBezTo>
                  <a:pt x="5754435" y="2200684"/>
                  <a:pt x="5753984" y="2203859"/>
                  <a:pt x="5753984" y="2203859"/>
                </a:cubicBezTo>
                <a:cubicBezTo>
                  <a:pt x="5753984" y="2203859"/>
                  <a:pt x="5753984" y="2203859"/>
                  <a:pt x="5764270" y="2204954"/>
                </a:cubicBezTo>
                <a:cubicBezTo>
                  <a:pt x="5764270" y="2204954"/>
                  <a:pt x="5764270" y="2204954"/>
                  <a:pt x="5764720" y="2201778"/>
                </a:cubicBezTo>
                <a:cubicBezTo>
                  <a:pt x="5764720" y="2201778"/>
                  <a:pt x="5754885" y="2197510"/>
                  <a:pt x="5754885" y="2197510"/>
                </a:cubicBezTo>
                <a:cubicBezTo>
                  <a:pt x="5754885" y="2197510"/>
                  <a:pt x="5744597" y="2196415"/>
                  <a:pt x="5744597" y="2196415"/>
                </a:cubicBezTo>
                <a:cubicBezTo>
                  <a:pt x="5744597" y="2196415"/>
                  <a:pt x="5745048" y="2193239"/>
                  <a:pt x="5745048" y="2193239"/>
                </a:cubicBezTo>
                <a:cubicBezTo>
                  <a:pt x="5745048" y="2193239"/>
                  <a:pt x="5745498" y="2190065"/>
                  <a:pt x="5745498" y="2190065"/>
                </a:cubicBezTo>
                <a:cubicBezTo>
                  <a:pt x="5735210" y="2188969"/>
                  <a:pt x="5735210" y="2188969"/>
                  <a:pt x="5735210" y="2188969"/>
                </a:cubicBezTo>
                <a:close/>
                <a:moveTo>
                  <a:pt x="5036010" y="2186071"/>
                </a:moveTo>
                <a:cubicBezTo>
                  <a:pt x="5036010" y="2186071"/>
                  <a:pt x="5035601" y="2188958"/>
                  <a:pt x="5035192" y="2191845"/>
                </a:cubicBezTo>
                <a:cubicBezTo>
                  <a:pt x="5035192" y="2191845"/>
                  <a:pt x="5036907" y="2192028"/>
                  <a:pt x="5038672" y="2191849"/>
                </a:cubicBezTo>
                <a:cubicBezTo>
                  <a:pt x="5040439" y="2191670"/>
                  <a:pt x="5042254" y="2191131"/>
                  <a:pt x="5042460" y="2189689"/>
                </a:cubicBezTo>
                <a:cubicBezTo>
                  <a:pt x="5042460" y="2189689"/>
                  <a:pt x="5042869" y="2186802"/>
                  <a:pt x="5036010" y="2186071"/>
                </a:cubicBezTo>
                <a:close/>
                <a:moveTo>
                  <a:pt x="4915887" y="2182314"/>
                </a:moveTo>
                <a:cubicBezTo>
                  <a:pt x="4916924" y="2185595"/>
                  <a:pt x="4917614" y="2187781"/>
                  <a:pt x="4920957" y="2188062"/>
                </a:cubicBezTo>
                <a:cubicBezTo>
                  <a:pt x="4920939" y="2186289"/>
                  <a:pt x="4920757" y="2184854"/>
                  <a:pt x="4920037" y="2183860"/>
                </a:cubicBezTo>
                <a:cubicBezTo>
                  <a:pt x="4919316" y="2182869"/>
                  <a:pt x="4918058" y="2182319"/>
                  <a:pt x="4915887" y="2182314"/>
                </a:cubicBezTo>
                <a:close/>
                <a:moveTo>
                  <a:pt x="5210731" y="2181220"/>
                </a:moveTo>
                <a:cubicBezTo>
                  <a:pt x="5210263" y="2184520"/>
                  <a:pt x="5209797" y="2187818"/>
                  <a:pt x="5209797" y="2187818"/>
                </a:cubicBezTo>
                <a:cubicBezTo>
                  <a:pt x="5209327" y="2191117"/>
                  <a:pt x="5209327" y="2191117"/>
                  <a:pt x="5209327" y="2191117"/>
                </a:cubicBezTo>
                <a:cubicBezTo>
                  <a:pt x="5203951" y="2192221"/>
                  <a:pt x="5203600" y="2194694"/>
                  <a:pt x="5204535" y="2197304"/>
                </a:cubicBezTo>
                <a:cubicBezTo>
                  <a:pt x="5205469" y="2199916"/>
                  <a:pt x="5207689" y="2202663"/>
                  <a:pt x="5207455" y="2204313"/>
                </a:cubicBezTo>
                <a:cubicBezTo>
                  <a:pt x="5218211" y="2202110"/>
                  <a:pt x="5228965" y="2199905"/>
                  <a:pt x="5219148" y="2195511"/>
                </a:cubicBezTo>
                <a:cubicBezTo>
                  <a:pt x="5219615" y="2192212"/>
                  <a:pt x="5220083" y="2188913"/>
                  <a:pt x="5220083" y="2188913"/>
                </a:cubicBezTo>
                <a:cubicBezTo>
                  <a:pt x="5220552" y="2185613"/>
                  <a:pt x="5220552" y="2185613"/>
                  <a:pt x="5221020" y="2182315"/>
                </a:cubicBezTo>
                <a:cubicBezTo>
                  <a:pt x="5221020" y="2182315"/>
                  <a:pt x="5210731" y="2181220"/>
                  <a:pt x="5210731" y="2181220"/>
                </a:cubicBezTo>
                <a:close/>
                <a:moveTo>
                  <a:pt x="5247127" y="2176156"/>
                </a:moveTo>
                <a:cubicBezTo>
                  <a:pt x="5244493" y="2176317"/>
                  <a:pt x="5244371" y="2177181"/>
                  <a:pt x="5249270" y="2179461"/>
                </a:cubicBezTo>
                <a:cubicBezTo>
                  <a:pt x="5249761" y="2175997"/>
                  <a:pt x="5259555" y="2180556"/>
                  <a:pt x="5260046" y="2177092"/>
                </a:cubicBezTo>
                <a:cubicBezTo>
                  <a:pt x="5254904" y="2176544"/>
                  <a:pt x="5249761" y="2175997"/>
                  <a:pt x="5247127" y="2176156"/>
                </a:cubicBezTo>
                <a:close/>
                <a:moveTo>
                  <a:pt x="5797431" y="2175666"/>
                </a:moveTo>
                <a:cubicBezTo>
                  <a:pt x="5788286" y="2174691"/>
                  <a:pt x="5796502" y="2182208"/>
                  <a:pt x="5787359" y="2181236"/>
                </a:cubicBezTo>
                <a:cubicBezTo>
                  <a:pt x="5787359" y="2181236"/>
                  <a:pt x="5778214" y="2180262"/>
                  <a:pt x="5777749" y="2183533"/>
                </a:cubicBezTo>
                <a:cubicBezTo>
                  <a:pt x="5777285" y="2186805"/>
                  <a:pt x="5785967" y="2191049"/>
                  <a:pt x="5794646" y="2195294"/>
                </a:cubicBezTo>
                <a:cubicBezTo>
                  <a:pt x="5795574" y="2188751"/>
                  <a:pt x="5805645" y="2183181"/>
                  <a:pt x="5797431" y="2175666"/>
                </a:cubicBezTo>
                <a:close/>
                <a:moveTo>
                  <a:pt x="5835680" y="2173874"/>
                </a:moveTo>
                <a:cubicBezTo>
                  <a:pt x="5835244" y="2176953"/>
                  <a:pt x="5825815" y="2175950"/>
                  <a:pt x="5825815" y="2175950"/>
                </a:cubicBezTo>
                <a:cubicBezTo>
                  <a:pt x="5816386" y="2174947"/>
                  <a:pt x="5806955" y="2173944"/>
                  <a:pt x="5806519" y="2177023"/>
                </a:cubicBezTo>
                <a:cubicBezTo>
                  <a:pt x="5806081" y="2180102"/>
                  <a:pt x="5815513" y="2181105"/>
                  <a:pt x="5824942" y="2182108"/>
                </a:cubicBezTo>
                <a:cubicBezTo>
                  <a:pt x="5824942" y="2182108"/>
                  <a:pt x="5825379" y="2179030"/>
                  <a:pt x="5825379" y="2179030"/>
                </a:cubicBezTo>
                <a:cubicBezTo>
                  <a:pt x="5825379" y="2179030"/>
                  <a:pt x="5834370" y="2183111"/>
                  <a:pt x="5834370" y="2183111"/>
                </a:cubicBezTo>
                <a:cubicBezTo>
                  <a:pt x="5844675" y="2177957"/>
                  <a:pt x="5835244" y="2176953"/>
                  <a:pt x="5835680" y="2173874"/>
                </a:cubicBezTo>
                <a:close/>
                <a:moveTo>
                  <a:pt x="5271643" y="2168950"/>
                </a:moveTo>
                <a:cubicBezTo>
                  <a:pt x="5271315" y="2171258"/>
                  <a:pt x="5271315" y="2171258"/>
                  <a:pt x="5271315" y="2171258"/>
                </a:cubicBezTo>
                <a:cubicBezTo>
                  <a:pt x="5271315" y="2171258"/>
                  <a:pt x="5271315" y="2171258"/>
                  <a:pt x="5281602" y="2172352"/>
                </a:cubicBezTo>
                <a:cubicBezTo>
                  <a:pt x="5281602" y="2172352"/>
                  <a:pt x="5281602" y="2172352"/>
                  <a:pt x="5281930" y="2170043"/>
                </a:cubicBezTo>
                <a:cubicBezTo>
                  <a:pt x="5271643" y="2168950"/>
                  <a:pt x="5271643" y="2168950"/>
                  <a:pt x="5271643" y="2168950"/>
                </a:cubicBezTo>
                <a:close/>
                <a:moveTo>
                  <a:pt x="5560298" y="2167576"/>
                </a:moveTo>
                <a:cubicBezTo>
                  <a:pt x="5556339" y="2167887"/>
                  <a:pt x="5553561" y="2169057"/>
                  <a:pt x="5553153" y="2171943"/>
                </a:cubicBezTo>
                <a:cubicBezTo>
                  <a:pt x="5558296" y="2172491"/>
                  <a:pt x="5563438" y="2173038"/>
                  <a:pt x="5567348" y="2173089"/>
                </a:cubicBezTo>
                <a:cubicBezTo>
                  <a:pt x="5571256" y="2173138"/>
                  <a:pt x="5573931" y="2172689"/>
                  <a:pt x="5574135" y="2171245"/>
                </a:cubicBezTo>
                <a:cubicBezTo>
                  <a:pt x="5574545" y="2168359"/>
                  <a:pt x="5574545" y="2168359"/>
                  <a:pt x="5574545" y="2168359"/>
                </a:cubicBezTo>
                <a:cubicBezTo>
                  <a:pt x="5569402" y="2167812"/>
                  <a:pt x="5564257" y="2167265"/>
                  <a:pt x="5560298" y="2167576"/>
                </a:cubicBezTo>
                <a:close/>
                <a:moveTo>
                  <a:pt x="5009440" y="2161758"/>
                </a:moveTo>
                <a:cubicBezTo>
                  <a:pt x="5002956" y="2161458"/>
                  <a:pt x="4997703" y="2161682"/>
                  <a:pt x="4997266" y="2164760"/>
                </a:cubicBezTo>
                <a:cubicBezTo>
                  <a:pt x="5007118" y="2168934"/>
                  <a:pt x="5017839" y="2166948"/>
                  <a:pt x="5037977" y="2172215"/>
                </a:cubicBezTo>
                <a:lnTo>
                  <a:pt x="5037484" y="2175679"/>
                </a:lnTo>
                <a:cubicBezTo>
                  <a:pt x="5037484" y="2175679"/>
                  <a:pt x="5037484" y="2175679"/>
                  <a:pt x="5044343" y="2176410"/>
                </a:cubicBezTo>
                <a:cubicBezTo>
                  <a:pt x="5044835" y="2172947"/>
                  <a:pt x="5044835" y="2172947"/>
                  <a:pt x="5044835" y="2172947"/>
                </a:cubicBezTo>
                <a:cubicBezTo>
                  <a:pt x="5044835" y="2172947"/>
                  <a:pt x="5037977" y="2172215"/>
                  <a:pt x="5037977" y="2172215"/>
                </a:cubicBezTo>
                <a:cubicBezTo>
                  <a:pt x="5038413" y="2169138"/>
                  <a:pt x="5028128" y="2168043"/>
                  <a:pt x="5029002" y="2161885"/>
                </a:cubicBezTo>
                <a:cubicBezTo>
                  <a:pt x="5023639" y="2162877"/>
                  <a:pt x="5015923" y="2162056"/>
                  <a:pt x="5009440" y="2161758"/>
                </a:cubicBezTo>
                <a:close/>
                <a:moveTo>
                  <a:pt x="5192777" y="2160557"/>
                </a:moveTo>
                <a:cubicBezTo>
                  <a:pt x="5192367" y="2163444"/>
                  <a:pt x="5192367" y="2163444"/>
                  <a:pt x="5192367" y="2163444"/>
                </a:cubicBezTo>
                <a:cubicBezTo>
                  <a:pt x="5192367" y="2163444"/>
                  <a:pt x="5191958" y="2166331"/>
                  <a:pt x="5191958" y="2166331"/>
                </a:cubicBezTo>
                <a:cubicBezTo>
                  <a:pt x="5197102" y="2166878"/>
                  <a:pt x="5199674" y="2167152"/>
                  <a:pt x="5201011" y="2166927"/>
                </a:cubicBezTo>
                <a:cubicBezTo>
                  <a:pt x="5202349" y="2166705"/>
                  <a:pt x="5202451" y="2165982"/>
                  <a:pt x="5202655" y="2164538"/>
                </a:cubicBezTo>
                <a:cubicBezTo>
                  <a:pt x="5203064" y="2161653"/>
                  <a:pt x="5203064" y="2161653"/>
                  <a:pt x="5203064" y="2161653"/>
                </a:cubicBezTo>
                <a:cubicBezTo>
                  <a:pt x="5203064" y="2161653"/>
                  <a:pt x="5192777" y="2160557"/>
                  <a:pt x="5192777" y="2160557"/>
                </a:cubicBezTo>
                <a:close/>
                <a:moveTo>
                  <a:pt x="5068029" y="2156660"/>
                </a:moveTo>
                <a:cubicBezTo>
                  <a:pt x="5067592" y="2159740"/>
                  <a:pt x="5057741" y="2155566"/>
                  <a:pt x="5056867" y="2161724"/>
                </a:cubicBezTo>
                <a:cubicBezTo>
                  <a:pt x="5067155" y="2162820"/>
                  <a:pt x="5067155" y="2162820"/>
                  <a:pt x="5077006" y="2166993"/>
                </a:cubicBezTo>
                <a:cubicBezTo>
                  <a:pt x="5087727" y="2165008"/>
                  <a:pt x="5077879" y="2160834"/>
                  <a:pt x="5068029" y="2156660"/>
                </a:cubicBezTo>
                <a:close/>
                <a:moveTo>
                  <a:pt x="5126900" y="2146515"/>
                </a:moveTo>
                <a:cubicBezTo>
                  <a:pt x="5107468" y="2144447"/>
                  <a:pt x="5114932" y="2161358"/>
                  <a:pt x="5094600" y="2165641"/>
                </a:cubicBezTo>
                <a:cubicBezTo>
                  <a:pt x="5103413" y="2173025"/>
                  <a:pt x="5102062" y="2182551"/>
                  <a:pt x="5121493" y="2184619"/>
                </a:cubicBezTo>
                <a:cubicBezTo>
                  <a:pt x="5121944" y="2181443"/>
                  <a:pt x="5132111" y="2179301"/>
                  <a:pt x="5142726" y="2173984"/>
                </a:cubicBezTo>
                <a:cubicBezTo>
                  <a:pt x="5142726" y="2173984"/>
                  <a:pt x="5142726" y="2173984"/>
                  <a:pt x="5143178" y="2170810"/>
                </a:cubicBezTo>
                <a:cubicBezTo>
                  <a:pt x="5143178" y="2170810"/>
                  <a:pt x="5143178" y="2170810"/>
                  <a:pt x="5152893" y="2171844"/>
                </a:cubicBezTo>
                <a:cubicBezTo>
                  <a:pt x="5152893" y="2171844"/>
                  <a:pt x="5152893" y="2171844"/>
                  <a:pt x="5153342" y="2168668"/>
                </a:cubicBezTo>
                <a:cubicBezTo>
                  <a:pt x="5153342" y="2168668"/>
                  <a:pt x="5143627" y="2167635"/>
                  <a:pt x="5143627" y="2167635"/>
                </a:cubicBezTo>
                <a:cubicBezTo>
                  <a:pt x="5143178" y="2170810"/>
                  <a:pt x="5143178" y="2170810"/>
                  <a:pt x="5143178" y="2170810"/>
                </a:cubicBezTo>
                <a:cubicBezTo>
                  <a:pt x="5143178" y="2170810"/>
                  <a:pt x="5142726" y="2173984"/>
                  <a:pt x="5133011" y="2172951"/>
                </a:cubicBezTo>
                <a:cubicBezTo>
                  <a:pt x="5123296" y="2171917"/>
                  <a:pt x="5125098" y="2159216"/>
                  <a:pt x="5134813" y="2160250"/>
                </a:cubicBezTo>
                <a:cubicBezTo>
                  <a:pt x="5144528" y="2161283"/>
                  <a:pt x="5144528" y="2161283"/>
                  <a:pt x="5144528" y="2161283"/>
                </a:cubicBezTo>
                <a:cubicBezTo>
                  <a:pt x="5144528" y="2161283"/>
                  <a:pt x="5144979" y="2158108"/>
                  <a:pt x="5144979" y="2158108"/>
                </a:cubicBezTo>
                <a:cubicBezTo>
                  <a:pt x="5135713" y="2153898"/>
                  <a:pt x="5136163" y="2150725"/>
                  <a:pt x="5126900" y="2146515"/>
                </a:cubicBezTo>
                <a:close/>
                <a:moveTo>
                  <a:pt x="5703391" y="2143391"/>
                </a:moveTo>
                <a:cubicBezTo>
                  <a:pt x="5703063" y="2145700"/>
                  <a:pt x="5703063" y="2145700"/>
                  <a:pt x="5703063" y="2145700"/>
                </a:cubicBezTo>
                <a:cubicBezTo>
                  <a:pt x="5703063" y="2145700"/>
                  <a:pt x="5703063" y="2145700"/>
                  <a:pt x="5713350" y="2146794"/>
                </a:cubicBezTo>
                <a:cubicBezTo>
                  <a:pt x="5713350" y="2146794"/>
                  <a:pt x="5713350" y="2146794"/>
                  <a:pt x="5713678" y="2144486"/>
                </a:cubicBezTo>
                <a:cubicBezTo>
                  <a:pt x="5713678" y="2144486"/>
                  <a:pt x="5713678" y="2144486"/>
                  <a:pt x="5703391" y="2143391"/>
                </a:cubicBezTo>
                <a:close/>
                <a:moveTo>
                  <a:pt x="5079467" y="2141468"/>
                </a:moveTo>
                <a:cubicBezTo>
                  <a:pt x="5079243" y="2143057"/>
                  <a:pt x="5076504" y="2145988"/>
                  <a:pt x="5076110" y="2148766"/>
                </a:cubicBezTo>
                <a:cubicBezTo>
                  <a:pt x="5075716" y="2151545"/>
                  <a:pt x="5077665" y="2154169"/>
                  <a:pt x="5086808" y="2155143"/>
                </a:cubicBezTo>
                <a:cubicBezTo>
                  <a:pt x="5096852" y="2149764"/>
                  <a:pt x="5088610" y="2142441"/>
                  <a:pt x="5079467" y="2141468"/>
                </a:cubicBezTo>
                <a:close/>
                <a:moveTo>
                  <a:pt x="5793657" y="2140102"/>
                </a:moveTo>
                <a:cubicBezTo>
                  <a:pt x="5793231" y="2143103"/>
                  <a:pt x="5793231" y="2143103"/>
                  <a:pt x="5793231" y="2143103"/>
                </a:cubicBezTo>
                <a:cubicBezTo>
                  <a:pt x="5787579" y="2148597"/>
                  <a:pt x="5797073" y="2150369"/>
                  <a:pt x="5805634" y="2150138"/>
                </a:cubicBezTo>
                <a:cubicBezTo>
                  <a:pt x="5814195" y="2149904"/>
                  <a:pt x="5821821" y="2147670"/>
                  <a:pt x="5812433" y="2145147"/>
                </a:cubicBezTo>
                <a:cubicBezTo>
                  <a:pt x="5812007" y="2148149"/>
                  <a:pt x="5803257" y="2141123"/>
                  <a:pt x="5793657" y="2140102"/>
                </a:cubicBezTo>
                <a:close/>
                <a:moveTo>
                  <a:pt x="5752870" y="2138106"/>
                </a:moveTo>
                <a:cubicBezTo>
                  <a:pt x="5742582" y="2137011"/>
                  <a:pt x="5742092" y="2140476"/>
                  <a:pt x="5742092" y="2140476"/>
                </a:cubicBezTo>
                <a:cubicBezTo>
                  <a:pt x="5742092" y="2140476"/>
                  <a:pt x="5742092" y="2140476"/>
                  <a:pt x="5752379" y="2141570"/>
                </a:cubicBezTo>
                <a:cubicBezTo>
                  <a:pt x="5752379" y="2141570"/>
                  <a:pt x="5762664" y="2142664"/>
                  <a:pt x="5762664" y="2142664"/>
                </a:cubicBezTo>
                <a:cubicBezTo>
                  <a:pt x="5763156" y="2139201"/>
                  <a:pt x="5752870" y="2138106"/>
                  <a:pt x="5752870" y="2138106"/>
                </a:cubicBezTo>
                <a:close/>
                <a:moveTo>
                  <a:pt x="5131725" y="2124760"/>
                </a:moveTo>
                <a:cubicBezTo>
                  <a:pt x="5131316" y="2127648"/>
                  <a:pt x="5130906" y="2130534"/>
                  <a:pt x="5130906" y="2130534"/>
                </a:cubicBezTo>
                <a:cubicBezTo>
                  <a:pt x="5133049" y="2130761"/>
                  <a:pt x="5135243" y="2130629"/>
                  <a:pt x="5137061" y="2130272"/>
                </a:cubicBezTo>
                <a:cubicBezTo>
                  <a:pt x="5142516" y="2129205"/>
                  <a:pt x="5144583" y="2126127"/>
                  <a:pt x="5131725" y="2124760"/>
                </a:cubicBezTo>
                <a:close/>
                <a:moveTo>
                  <a:pt x="5659827" y="2124613"/>
                </a:moveTo>
                <a:cubicBezTo>
                  <a:pt x="5657884" y="2124355"/>
                  <a:pt x="5656655" y="2124426"/>
                  <a:pt x="5656542" y="2125219"/>
                </a:cubicBezTo>
                <a:cubicBezTo>
                  <a:pt x="5666144" y="2126240"/>
                  <a:pt x="5646491" y="2127372"/>
                  <a:pt x="5655641" y="2131570"/>
                </a:cubicBezTo>
                <a:cubicBezTo>
                  <a:pt x="5665017" y="2134179"/>
                  <a:pt x="5674618" y="2135200"/>
                  <a:pt x="5680844" y="2134251"/>
                </a:cubicBezTo>
                <a:cubicBezTo>
                  <a:pt x="5687069" y="2133304"/>
                  <a:pt x="5689920" y="2130383"/>
                  <a:pt x="5685796" y="2125109"/>
                </a:cubicBezTo>
                <a:cubicBezTo>
                  <a:pt x="5677919" y="2129106"/>
                  <a:pt x="5665656" y="2125385"/>
                  <a:pt x="5659827" y="2124613"/>
                </a:cubicBezTo>
                <a:close/>
                <a:moveTo>
                  <a:pt x="5263837" y="2122773"/>
                </a:moveTo>
                <a:cubicBezTo>
                  <a:pt x="5259928" y="2122723"/>
                  <a:pt x="5257253" y="2123172"/>
                  <a:pt x="5257048" y="2124616"/>
                </a:cubicBezTo>
                <a:cubicBezTo>
                  <a:pt x="5267337" y="2125710"/>
                  <a:pt x="5277212" y="2129691"/>
                  <a:pt x="5277212" y="2129691"/>
                </a:cubicBezTo>
                <a:lnTo>
                  <a:pt x="5278032" y="2123919"/>
                </a:lnTo>
                <a:lnTo>
                  <a:pt x="5278032" y="2123918"/>
                </a:lnTo>
                <a:cubicBezTo>
                  <a:pt x="5272890" y="2123371"/>
                  <a:pt x="5267745" y="2122822"/>
                  <a:pt x="5263837" y="2122773"/>
                </a:cubicBezTo>
                <a:close/>
                <a:moveTo>
                  <a:pt x="5307263" y="2120282"/>
                </a:moveTo>
                <a:cubicBezTo>
                  <a:pt x="5306358" y="2126663"/>
                  <a:pt x="5295839" y="2132022"/>
                  <a:pt x="5294933" y="2138404"/>
                </a:cubicBezTo>
                <a:cubicBezTo>
                  <a:pt x="5285772" y="2134190"/>
                  <a:pt x="5286224" y="2130999"/>
                  <a:pt x="5276613" y="2129977"/>
                </a:cubicBezTo>
                <a:cubicBezTo>
                  <a:pt x="5276613" y="2129977"/>
                  <a:pt x="5276161" y="2133168"/>
                  <a:pt x="5266546" y="2132146"/>
                </a:cubicBezTo>
                <a:cubicBezTo>
                  <a:pt x="5266546" y="2132146"/>
                  <a:pt x="5266546" y="2132146"/>
                  <a:pt x="5256933" y="2131122"/>
                </a:cubicBezTo>
                <a:cubicBezTo>
                  <a:pt x="5256480" y="2134312"/>
                  <a:pt x="5236802" y="2135458"/>
                  <a:pt x="5245510" y="2142861"/>
                </a:cubicBezTo>
                <a:cubicBezTo>
                  <a:pt x="5245510" y="2142861"/>
                  <a:pt x="5255122" y="2143884"/>
                  <a:pt x="5255122" y="2143884"/>
                </a:cubicBezTo>
                <a:cubicBezTo>
                  <a:pt x="5254669" y="2147075"/>
                  <a:pt x="5264283" y="2148098"/>
                  <a:pt x="5263378" y="2154480"/>
                </a:cubicBezTo>
                <a:cubicBezTo>
                  <a:pt x="5272539" y="2158693"/>
                  <a:pt x="5283508" y="2150143"/>
                  <a:pt x="5283057" y="2153335"/>
                </a:cubicBezTo>
                <a:cubicBezTo>
                  <a:pt x="5291765" y="2160740"/>
                  <a:pt x="5281698" y="2162906"/>
                  <a:pt x="5289954" y="2173501"/>
                </a:cubicBezTo>
                <a:cubicBezTo>
                  <a:pt x="5299567" y="2174524"/>
                  <a:pt x="5299567" y="2174524"/>
                  <a:pt x="5299567" y="2174524"/>
                </a:cubicBezTo>
                <a:cubicBezTo>
                  <a:pt x="5289049" y="2179882"/>
                  <a:pt x="5278529" y="2185241"/>
                  <a:pt x="5269823" y="2177837"/>
                </a:cubicBezTo>
                <a:cubicBezTo>
                  <a:pt x="5259303" y="2183194"/>
                  <a:pt x="5248785" y="2188554"/>
                  <a:pt x="5239172" y="2187530"/>
                </a:cubicBezTo>
                <a:cubicBezTo>
                  <a:pt x="5237815" y="2197103"/>
                  <a:pt x="5237815" y="2197103"/>
                  <a:pt x="5227748" y="2199269"/>
                </a:cubicBezTo>
                <a:cubicBezTo>
                  <a:pt x="5227296" y="2202460"/>
                  <a:pt x="5246974" y="2201316"/>
                  <a:pt x="5246520" y="2204507"/>
                </a:cubicBezTo>
                <a:cubicBezTo>
                  <a:pt x="5245616" y="2210888"/>
                  <a:pt x="5235552" y="2213057"/>
                  <a:pt x="5235099" y="2216246"/>
                </a:cubicBezTo>
                <a:cubicBezTo>
                  <a:pt x="5234646" y="2219437"/>
                  <a:pt x="5235099" y="2216246"/>
                  <a:pt x="5244258" y="2220460"/>
                </a:cubicBezTo>
                <a:cubicBezTo>
                  <a:pt x="5225032" y="2218415"/>
                  <a:pt x="5234646" y="2219437"/>
                  <a:pt x="5234193" y="2222628"/>
                </a:cubicBezTo>
                <a:cubicBezTo>
                  <a:pt x="5243805" y="2223650"/>
                  <a:pt x="5253419" y="2224674"/>
                  <a:pt x="5253872" y="2221483"/>
                </a:cubicBezTo>
                <a:cubicBezTo>
                  <a:pt x="5253872" y="2221483"/>
                  <a:pt x="5254323" y="2218291"/>
                  <a:pt x="5254323" y="2218291"/>
                </a:cubicBezTo>
                <a:cubicBezTo>
                  <a:pt x="5263939" y="2219314"/>
                  <a:pt x="5263939" y="2219314"/>
                  <a:pt x="5263939" y="2219314"/>
                </a:cubicBezTo>
                <a:cubicBezTo>
                  <a:pt x="5274004" y="2217148"/>
                  <a:pt x="5264391" y="2216126"/>
                  <a:pt x="5264843" y="2212934"/>
                </a:cubicBezTo>
                <a:cubicBezTo>
                  <a:pt x="5274456" y="2213955"/>
                  <a:pt x="5274908" y="2210765"/>
                  <a:pt x="5274456" y="2213955"/>
                </a:cubicBezTo>
                <a:cubicBezTo>
                  <a:pt x="5274456" y="2213955"/>
                  <a:pt x="5284069" y="2214979"/>
                  <a:pt x="5284069" y="2214979"/>
                </a:cubicBezTo>
                <a:cubicBezTo>
                  <a:pt x="5284523" y="2211788"/>
                  <a:pt x="5284523" y="2211788"/>
                  <a:pt x="5284523" y="2211788"/>
                </a:cubicBezTo>
                <a:cubicBezTo>
                  <a:pt x="5294136" y="2212811"/>
                  <a:pt x="5294136" y="2212811"/>
                  <a:pt x="5294136" y="2212811"/>
                </a:cubicBezTo>
                <a:cubicBezTo>
                  <a:pt x="5293682" y="2216003"/>
                  <a:pt x="5293231" y="2219194"/>
                  <a:pt x="5302842" y="2220216"/>
                </a:cubicBezTo>
                <a:cubicBezTo>
                  <a:pt x="5301937" y="2226597"/>
                  <a:pt x="5292325" y="2225573"/>
                  <a:pt x="5291872" y="2228764"/>
                </a:cubicBezTo>
                <a:cubicBezTo>
                  <a:pt x="5281806" y="2230933"/>
                  <a:pt x="5290515" y="2238336"/>
                  <a:pt x="5271287" y="2236291"/>
                </a:cubicBezTo>
                <a:cubicBezTo>
                  <a:pt x="5262127" y="2232078"/>
                  <a:pt x="5252966" y="2227864"/>
                  <a:pt x="5243353" y="2226841"/>
                </a:cubicBezTo>
                <a:cubicBezTo>
                  <a:pt x="5232835" y="2232199"/>
                  <a:pt x="5231477" y="2241771"/>
                  <a:pt x="5212249" y="2239726"/>
                </a:cubicBezTo>
                <a:cubicBezTo>
                  <a:pt x="5221411" y="2243939"/>
                  <a:pt x="5220959" y="2247129"/>
                  <a:pt x="5210892" y="2249298"/>
                </a:cubicBezTo>
                <a:cubicBezTo>
                  <a:pt x="5230120" y="2251344"/>
                  <a:pt x="5229666" y="2254533"/>
                  <a:pt x="5229214" y="2257725"/>
                </a:cubicBezTo>
                <a:cubicBezTo>
                  <a:pt x="5228761" y="2260916"/>
                  <a:pt x="5228761" y="2260916"/>
                  <a:pt x="5228761" y="2260916"/>
                </a:cubicBezTo>
                <a:cubicBezTo>
                  <a:pt x="5219147" y="2259894"/>
                  <a:pt x="5219600" y="2256702"/>
                  <a:pt x="5219600" y="2256702"/>
                </a:cubicBezTo>
                <a:cubicBezTo>
                  <a:pt x="5209986" y="2255679"/>
                  <a:pt x="5209534" y="2258869"/>
                  <a:pt x="5209081" y="2262060"/>
                </a:cubicBezTo>
                <a:cubicBezTo>
                  <a:pt x="5209081" y="2262060"/>
                  <a:pt x="5218695" y="2263083"/>
                  <a:pt x="5218695" y="2263083"/>
                </a:cubicBezTo>
                <a:cubicBezTo>
                  <a:pt x="5217790" y="2269465"/>
                  <a:pt x="5226497" y="2276869"/>
                  <a:pt x="5226045" y="2280060"/>
                </a:cubicBezTo>
                <a:cubicBezTo>
                  <a:pt x="5226045" y="2280060"/>
                  <a:pt x="5235204" y="2284272"/>
                  <a:pt x="5225141" y="2286441"/>
                </a:cubicBezTo>
                <a:cubicBezTo>
                  <a:pt x="5214168" y="2294989"/>
                  <a:pt x="5194942" y="2292944"/>
                  <a:pt x="5193131" y="2305708"/>
                </a:cubicBezTo>
                <a:cubicBezTo>
                  <a:pt x="5183519" y="2304685"/>
                  <a:pt x="5183519" y="2304685"/>
                  <a:pt x="5183519" y="2304685"/>
                </a:cubicBezTo>
                <a:cubicBezTo>
                  <a:pt x="5183519" y="2304685"/>
                  <a:pt x="5183970" y="2301494"/>
                  <a:pt x="5183970" y="2301494"/>
                </a:cubicBezTo>
                <a:cubicBezTo>
                  <a:pt x="5184423" y="2298304"/>
                  <a:pt x="5184423" y="2298304"/>
                  <a:pt x="5184423" y="2298304"/>
                </a:cubicBezTo>
                <a:cubicBezTo>
                  <a:pt x="5184423" y="2298304"/>
                  <a:pt x="5184876" y="2295113"/>
                  <a:pt x="5175262" y="2294089"/>
                </a:cubicBezTo>
                <a:cubicBezTo>
                  <a:pt x="5174810" y="2297280"/>
                  <a:pt x="5174810" y="2297280"/>
                  <a:pt x="5165198" y="2296257"/>
                </a:cubicBezTo>
                <a:cubicBezTo>
                  <a:pt x="5165650" y="2293067"/>
                  <a:pt x="5165650" y="2293067"/>
                  <a:pt x="5166103" y="2289875"/>
                </a:cubicBezTo>
                <a:cubicBezTo>
                  <a:pt x="5156489" y="2288854"/>
                  <a:pt x="5156037" y="2292044"/>
                  <a:pt x="5156489" y="2288854"/>
                </a:cubicBezTo>
                <a:cubicBezTo>
                  <a:pt x="5145517" y="2297402"/>
                  <a:pt x="5154226" y="2304806"/>
                  <a:pt x="5144159" y="2306974"/>
                </a:cubicBezTo>
                <a:cubicBezTo>
                  <a:pt x="5143706" y="2310164"/>
                  <a:pt x="5152868" y="2314378"/>
                  <a:pt x="5152416" y="2317570"/>
                </a:cubicBezTo>
                <a:cubicBezTo>
                  <a:pt x="5152416" y="2317570"/>
                  <a:pt x="5162483" y="2315401"/>
                  <a:pt x="5162934" y="2312209"/>
                </a:cubicBezTo>
                <a:cubicBezTo>
                  <a:pt x="5172546" y="2313233"/>
                  <a:pt x="5173451" y="2306852"/>
                  <a:pt x="5192679" y="2308897"/>
                </a:cubicBezTo>
                <a:cubicBezTo>
                  <a:pt x="5202745" y="2306730"/>
                  <a:pt x="5221518" y="2311966"/>
                  <a:pt x="5240744" y="2314011"/>
                </a:cubicBezTo>
                <a:cubicBezTo>
                  <a:pt x="5240744" y="2314011"/>
                  <a:pt x="5240291" y="2317202"/>
                  <a:pt x="5240291" y="2317202"/>
                </a:cubicBezTo>
                <a:cubicBezTo>
                  <a:pt x="5240291" y="2317202"/>
                  <a:pt x="5240291" y="2317202"/>
                  <a:pt x="5230678" y="2316179"/>
                </a:cubicBezTo>
                <a:cubicBezTo>
                  <a:pt x="5230224" y="2319370"/>
                  <a:pt x="5230224" y="2319370"/>
                  <a:pt x="5230224" y="2319370"/>
                </a:cubicBezTo>
                <a:cubicBezTo>
                  <a:pt x="5230224" y="2319370"/>
                  <a:pt x="5239838" y="2320393"/>
                  <a:pt x="5239838" y="2320393"/>
                </a:cubicBezTo>
                <a:cubicBezTo>
                  <a:pt x="5239838" y="2320393"/>
                  <a:pt x="5239838" y="2320393"/>
                  <a:pt x="5249453" y="2321416"/>
                </a:cubicBezTo>
                <a:cubicBezTo>
                  <a:pt x="5239386" y="2323584"/>
                  <a:pt x="5249000" y="2324607"/>
                  <a:pt x="5249000" y="2324607"/>
                </a:cubicBezTo>
                <a:cubicBezTo>
                  <a:pt x="5238934" y="2326774"/>
                  <a:pt x="5229319" y="2325752"/>
                  <a:pt x="5219256" y="2327920"/>
                </a:cubicBezTo>
                <a:cubicBezTo>
                  <a:pt x="5219256" y="2327920"/>
                  <a:pt x="5219256" y="2327920"/>
                  <a:pt x="5218802" y="2331109"/>
                </a:cubicBezTo>
                <a:cubicBezTo>
                  <a:pt x="5218349" y="2334300"/>
                  <a:pt x="5218349" y="2334300"/>
                  <a:pt x="5218349" y="2334300"/>
                </a:cubicBezTo>
                <a:cubicBezTo>
                  <a:pt x="5218349" y="2334300"/>
                  <a:pt x="5218802" y="2331109"/>
                  <a:pt x="5228415" y="2332132"/>
                </a:cubicBezTo>
                <a:cubicBezTo>
                  <a:pt x="5227962" y="2335323"/>
                  <a:pt x="5227056" y="2341704"/>
                  <a:pt x="5226604" y="2344895"/>
                </a:cubicBezTo>
                <a:cubicBezTo>
                  <a:pt x="5236218" y="2345917"/>
                  <a:pt x="5245379" y="2350133"/>
                  <a:pt x="5265057" y="2348987"/>
                </a:cubicBezTo>
                <a:cubicBezTo>
                  <a:pt x="5254990" y="2351154"/>
                  <a:pt x="5264604" y="2352177"/>
                  <a:pt x="5264151" y="2355367"/>
                </a:cubicBezTo>
                <a:cubicBezTo>
                  <a:pt x="5264151" y="2355367"/>
                  <a:pt x="5254537" y="2354345"/>
                  <a:pt x="5254086" y="2357537"/>
                </a:cubicBezTo>
                <a:cubicBezTo>
                  <a:pt x="5263699" y="2358558"/>
                  <a:pt x="5272860" y="2362771"/>
                  <a:pt x="5272406" y="2365962"/>
                </a:cubicBezTo>
                <a:cubicBezTo>
                  <a:pt x="5262794" y="2364940"/>
                  <a:pt x="5271503" y="2372344"/>
                  <a:pt x="5261436" y="2374511"/>
                </a:cubicBezTo>
                <a:cubicBezTo>
                  <a:pt x="5252275" y="2370299"/>
                  <a:pt x="5253179" y="2363917"/>
                  <a:pt x="5233500" y="2365061"/>
                </a:cubicBezTo>
                <a:cubicBezTo>
                  <a:pt x="5223435" y="2367229"/>
                  <a:pt x="5233049" y="2368253"/>
                  <a:pt x="5232596" y="2371443"/>
                </a:cubicBezTo>
                <a:cubicBezTo>
                  <a:pt x="5222983" y="2370420"/>
                  <a:pt x="5222983" y="2370420"/>
                  <a:pt x="5222983" y="2370420"/>
                </a:cubicBezTo>
                <a:cubicBezTo>
                  <a:pt x="5223435" y="2367229"/>
                  <a:pt x="5213823" y="2366208"/>
                  <a:pt x="5204209" y="2365185"/>
                </a:cubicBezTo>
                <a:cubicBezTo>
                  <a:pt x="5204209" y="2365185"/>
                  <a:pt x="5203757" y="2368375"/>
                  <a:pt x="5194143" y="2367352"/>
                </a:cubicBezTo>
                <a:cubicBezTo>
                  <a:pt x="5202398" y="2377947"/>
                  <a:pt x="5180457" y="2395044"/>
                  <a:pt x="5209296" y="2398115"/>
                </a:cubicBezTo>
                <a:cubicBezTo>
                  <a:pt x="5218456" y="2402327"/>
                  <a:pt x="5208391" y="2404494"/>
                  <a:pt x="5207939" y="2407685"/>
                </a:cubicBezTo>
                <a:cubicBezTo>
                  <a:pt x="5207939" y="2407685"/>
                  <a:pt x="5207939" y="2407685"/>
                  <a:pt x="5207486" y="2410875"/>
                </a:cubicBezTo>
                <a:cubicBezTo>
                  <a:pt x="5217097" y="2411898"/>
                  <a:pt x="5217097" y="2411898"/>
                  <a:pt x="5217097" y="2411898"/>
                </a:cubicBezTo>
                <a:cubicBezTo>
                  <a:pt x="5217097" y="2411898"/>
                  <a:pt x="5216645" y="2415089"/>
                  <a:pt x="5226711" y="2412921"/>
                </a:cubicBezTo>
                <a:cubicBezTo>
                  <a:pt x="5246843" y="2408585"/>
                  <a:pt x="5275682" y="2411654"/>
                  <a:pt x="5295815" y="2407319"/>
                </a:cubicBezTo>
                <a:cubicBezTo>
                  <a:pt x="5306332" y="2401961"/>
                  <a:pt x="5307236" y="2395579"/>
                  <a:pt x="5326918" y="2394435"/>
                </a:cubicBezTo>
                <a:cubicBezTo>
                  <a:pt x="5318210" y="2387030"/>
                  <a:pt x="5298984" y="2384984"/>
                  <a:pt x="5289823" y="2380770"/>
                </a:cubicBezTo>
                <a:cubicBezTo>
                  <a:pt x="5290276" y="2377580"/>
                  <a:pt x="5299437" y="2381794"/>
                  <a:pt x="5309501" y="2379626"/>
                </a:cubicBezTo>
                <a:cubicBezTo>
                  <a:pt x="5300341" y="2375413"/>
                  <a:pt x="5300341" y="2375413"/>
                  <a:pt x="5290727" y="2374389"/>
                </a:cubicBezTo>
                <a:cubicBezTo>
                  <a:pt x="5300794" y="2372222"/>
                  <a:pt x="5310405" y="2373245"/>
                  <a:pt x="5310405" y="2373245"/>
                </a:cubicBezTo>
                <a:cubicBezTo>
                  <a:pt x="5311311" y="2366863"/>
                  <a:pt x="5321378" y="2364695"/>
                  <a:pt x="5312669" y="2357291"/>
                </a:cubicBezTo>
                <a:cubicBezTo>
                  <a:pt x="5322283" y="2358315"/>
                  <a:pt x="5322283" y="2358315"/>
                  <a:pt x="5322735" y="2355123"/>
                </a:cubicBezTo>
                <a:cubicBezTo>
                  <a:pt x="5322735" y="2355123"/>
                  <a:pt x="5332349" y="2356146"/>
                  <a:pt x="5332349" y="2356146"/>
                </a:cubicBezTo>
                <a:cubicBezTo>
                  <a:pt x="5332349" y="2356146"/>
                  <a:pt x="5332349" y="2356146"/>
                  <a:pt x="5331897" y="2359337"/>
                </a:cubicBezTo>
                <a:cubicBezTo>
                  <a:pt x="5321831" y="2361506"/>
                  <a:pt x="5340604" y="2366740"/>
                  <a:pt x="5330087" y="2372101"/>
                </a:cubicBezTo>
                <a:cubicBezTo>
                  <a:pt x="5339245" y="2376313"/>
                  <a:pt x="5338793" y="2379503"/>
                  <a:pt x="5338340" y="2382695"/>
                </a:cubicBezTo>
                <a:cubicBezTo>
                  <a:pt x="5338340" y="2382695"/>
                  <a:pt x="5337887" y="2385885"/>
                  <a:pt x="5337887" y="2385885"/>
                </a:cubicBezTo>
                <a:cubicBezTo>
                  <a:pt x="5347502" y="2386907"/>
                  <a:pt x="5347502" y="2386907"/>
                  <a:pt x="5347502" y="2386907"/>
                </a:cubicBezTo>
                <a:cubicBezTo>
                  <a:pt x="5347502" y="2386907"/>
                  <a:pt x="5347954" y="2383716"/>
                  <a:pt x="5347954" y="2383716"/>
                </a:cubicBezTo>
                <a:cubicBezTo>
                  <a:pt x="5348407" y="2380526"/>
                  <a:pt x="5348860" y="2377335"/>
                  <a:pt x="5358473" y="2378360"/>
                </a:cubicBezTo>
                <a:cubicBezTo>
                  <a:pt x="5358021" y="2381550"/>
                  <a:pt x="5367634" y="2382572"/>
                  <a:pt x="5367634" y="2382572"/>
                </a:cubicBezTo>
                <a:cubicBezTo>
                  <a:pt x="5396021" y="2388831"/>
                  <a:pt x="5388219" y="2375045"/>
                  <a:pt x="5408349" y="2370709"/>
                </a:cubicBezTo>
                <a:cubicBezTo>
                  <a:pt x="5417962" y="2371732"/>
                  <a:pt x="5417962" y="2371732"/>
                  <a:pt x="5418415" y="2368542"/>
                </a:cubicBezTo>
                <a:cubicBezTo>
                  <a:pt x="5418867" y="2365352"/>
                  <a:pt x="5410160" y="2357949"/>
                  <a:pt x="5390482" y="2359093"/>
                </a:cubicBezTo>
                <a:cubicBezTo>
                  <a:pt x="5390935" y="2355902"/>
                  <a:pt x="5390935" y="2355902"/>
                  <a:pt x="5381319" y="2354879"/>
                </a:cubicBezTo>
                <a:cubicBezTo>
                  <a:pt x="5380868" y="2358069"/>
                  <a:pt x="5371255" y="2357047"/>
                  <a:pt x="5370803" y="2360238"/>
                </a:cubicBezTo>
                <a:cubicBezTo>
                  <a:pt x="5371255" y="2357047"/>
                  <a:pt x="5371255" y="2357047"/>
                  <a:pt x="5371255" y="2357047"/>
                </a:cubicBezTo>
                <a:cubicBezTo>
                  <a:pt x="5371255" y="2357047"/>
                  <a:pt x="5361641" y="2356024"/>
                  <a:pt x="5361641" y="2356024"/>
                </a:cubicBezTo>
                <a:cubicBezTo>
                  <a:pt x="5361190" y="2359215"/>
                  <a:pt x="5361190" y="2359215"/>
                  <a:pt x="5361190" y="2359215"/>
                </a:cubicBezTo>
                <a:cubicBezTo>
                  <a:pt x="5351575" y="2358193"/>
                  <a:pt x="5351575" y="2358193"/>
                  <a:pt x="5351575" y="2358193"/>
                </a:cubicBezTo>
                <a:cubicBezTo>
                  <a:pt x="5351575" y="2358193"/>
                  <a:pt x="5341961" y="2357170"/>
                  <a:pt x="5341961" y="2357170"/>
                </a:cubicBezTo>
                <a:cubicBezTo>
                  <a:pt x="5332349" y="2356146"/>
                  <a:pt x="5332349" y="2356146"/>
                  <a:pt x="5332802" y="2352956"/>
                </a:cubicBezTo>
                <a:cubicBezTo>
                  <a:pt x="5332802" y="2352956"/>
                  <a:pt x="5332802" y="2352956"/>
                  <a:pt x="5342866" y="2350787"/>
                </a:cubicBezTo>
                <a:cubicBezTo>
                  <a:pt x="5362094" y="2352833"/>
                  <a:pt x="5372161" y="2350665"/>
                  <a:pt x="5363905" y="2340070"/>
                </a:cubicBezTo>
                <a:cubicBezTo>
                  <a:pt x="5373518" y="2341095"/>
                  <a:pt x="5373972" y="2337903"/>
                  <a:pt x="5383583" y="2338925"/>
                </a:cubicBezTo>
                <a:cubicBezTo>
                  <a:pt x="5383131" y="2342116"/>
                  <a:pt x="5383131" y="2342116"/>
                  <a:pt x="5383131" y="2342116"/>
                </a:cubicBezTo>
                <a:cubicBezTo>
                  <a:pt x="5393197" y="2339950"/>
                  <a:pt x="5402812" y="2340972"/>
                  <a:pt x="5413329" y="2335613"/>
                </a:cubicBezTo>
                <a:cubicBezTo>
                  <a:pt x="5422490" y="2339826"/>
                  <a:pt x="5432104" y="2340849"/>
                  <a:pt x="5441263" y="2345064"/>
                </a:cubicBezTo>
                <a:cubicBezTo>
                  <a:pt x="5441715" y="2341871"/>
                  <a:pt x="5451329" y="2342895"/>
                  <a:pt x="5451781" y="2339704"/>
                </a:cubicBezTo>
                <a:cubicBezTo>
                  <a:pt x="5442167" y="2338681"/>
                  <a:pt x="5443073" y="2332300"/>
                  <a:pt x="5453140" y="2330133"/>
                </a:cubicBezTo>
                <a:cubicBezTo>
                  <a:pt x="5443979" y="2325919"/>
                  <a:pt x="5444432" y="2322727"/>
                  <a:pt x="5434819" y="2321705"/>
                </a:cubicBezTo>
                <a:cubicBezTo>
                  <a:pt x="5434367" y="2324896"/>
                  <a:pt x="5425205" y="2320682"/>
                  <a:pt x="5415138" y="2322850"/>
                </a:cubicBezTo>
                <a:cubicBezTo>
                  <a:pt x="5415138" y="2322850"/>
                  <a:pt x="5415591" y="2319659"/>
                  <a:pt x="5415591" y="2319659"/>
                </a:cubicBezTo>
                <a:cubicBezTo>
                  <a:pt x="5415591" y="2319659"/>
                  <a:pt x="5405527" y="2321828"/>
                  <a:pt x="5405980" y="2318637"/>
                </a:cubicBezTo>
                <a:cubicBezTo>
                  <a:pt x="5416497" y="2313278"/>
                  <a:pt x="5434819" y="2321705"/>
                  <a:pt x="5445336" y="2316347"/>
                </a:cubicBezTo>
                <a:cubicBezTo>
                  <a:pt x="5444883" y="2319538"/>
                  <a:pt x="5454498" y="2320559"/>
                  <a:pt x="5464111" y="2321583"/>
                </a:cubicBezTo>
                <a:cubicBezTo>
                  <a:pt x="5463659" y="2324774"/>
                  <a:pt x="5463659" y="2324774"/>
                  <a:pt x="5463207" y="2327964"/>
                </a:cubicBezTo>
                <a:cubicBezTo>
                  <a:pt x="5472818" y="2328987"/>
                  <a:pt x="5483337" y="2323628"/>
                  <a:pt x="5492046" y="2331033"/>
                </a:cubicBezTo>
                <a:cubicBezTo>
                  <a:pt x="5487465" y="2328927"/>
                  <a:pt x="5485061" y="2328670"/>
                  <a:pt x="5483690" y="2329739"/>
                </a:cubicBezTo>
                <a:cubicBezTo>
                  <a:pt x="5482318" y="2330809"/>
                  <a:pt x="5481978" y="2333201"/>
                  <a:pt x="5481527" y="2336392"/>
                </a:cubicBezTo>
                <a:cubicBezTo>
                  <a:pt x="5486332" y="2336902"/>
                  <a:pt x="5491139" y="2337415"/>
                  <a:pt x="5494857" y="2337000"/>
                </a:cubicBezTo>
                <a:cubicBezTo>
                  <a:pt x="5498575" y="2336586"/>
                  <a:pt x="5501205" y="2335248"/>
                  <a:pt x="5501657" y="2332056"/>
                </a:cubicBezTo>
                <a:cubicBezTo>
                  <a:pt x="5510819" y="2336269"/>
                  <a:pt x="5510366" y="2339460"/>
                  <a:pt x="5509913" y="2342650"/>
                </a:cubicBezTo>
                <a:lnTo>
                  <a:pt x="5510462" y="2342818"/>
                </a:lnTo>
                <a:lnTo>
                  <a:pt x="5473086" y="2338842"/>
                </a:lnTo>
                <a:cubicBezTo>
                  <a:pt x="5473086" y="2338842"/>
                  <a:pt x="5463048" y="2340900"/>
                  <a:pt x="5463485" y="2337819"/>
                </a:cubicBezTo>
                <a:cubicBezTo>
                  <a:pt x="5463485" y="2337819"/>
                  <a:pt x="5463048" y="2340900"/>
                  <a:pt x="5463048" y="2340900"/>
                </a:cubicBezTo>
                <a:cubicBezTo>
                  <a:pt x="5463048" y="2340900"/>
                  <a:pt x="5472648" y="2341921"/>
                  <a:pt x="5472648" y="2341921"/>
                </a:cubicBezTo>
                <a:cubicBezTo>
                  <a:pt x="5482249" y="2342943"/>
                  <a:pt x="5481813" y="2346022"/>
                  <a:pt x="5501014" y="2348065"/>
                </a:cubicBezTo>
                <a:lnTo>
                  <a:pt x="5511232" y="2343055"/>
                </a:lnTo>
                <a:lnTo>
                  <a:pt x="5532121" y="2349466"/>
                </a:lnTo>
                <a:cubicBezTo>
                  <a:pt x="5535443" y="2351844"/>
                  <a:pt x="5537621" y="2353697"/>
                  <a:pt x="5547461" y="2353122"/>
                </a:cubicBezTo>
                <a:cubicBezTo>
                  <a:pt x="5557527" y="2350955"/>
                  <a:pt x="5558431" y="2344574"/>
                  <a:pt x="5549724" y="2337170"/>
                </a:cubicBezTo>
                <a:cubicBezTo>
                  <a:pt x="5559789" y="2335002"/>
                  <a:pt x="5541469" y="2326575"/>
                  <a:pt x="5541922" y="2323384"/>
                </a:cubicBezTo>
                <a:cubicBezTo>
                  <a:pt x="5531855" y="2325552"/>
                  <a:pt x="5533212" y="2315981"/>
                  <a:pt x="5523149" y="2318148"/>
                </a:cubicBezTo>
                <a:cubicBezTo>
                  <a:pt x="5523149" y="2318148"/>
                  <a:pt x="5513082" y="2320317"/>
                  <a:pt x="5513082" y="2320317"/>
                </a:cubicBezTo>
                <a:cubicBezTo>
                  <a:pt x="5503920" y="2316103"/>
                  <a:pt x="5504373" y="2312913"/>
                  <a:pt x="5494761" y="2311889"/>
                </a:cubicBezTo>
                <a:cubicBezTo>
                  <a:pt x="5495214" y="2308698"/>
                  <a:pt x="5495214" y="2308698"/>
                  <a:pt x="5495214" y="2308698"/>
                </a:cubicBezTo>
                <a:cubicBezTo>
                  <a:pt x="5505278" y="2306531"/>
                  <a:pt x="5514892" y="2307553"/>
                  <a:pt x="5524506" y="2308576"/>
                </a:cubicBezTo>
                <a:cubicBezTo>
                  <a:pt x="5524053" y="2311768"/>
                  <a:pt x="5524053" y="2311768"/>
                  <a:pt x="5523601" y="2314958"/>
                </a:cubicBezTo>
                <a:cubicBezTo>
                  <a:pt x="5542826" y="2317002"/>
                  <a:pt x="5553799" y="2308454"/>
                  <a:pt x="5544637" y="2304241"/>
                </a:cubicBezTo>
                <a:cubicBezTo>
                  <a:pt x="5515798" y="2301173"/>
                  <a:pt x="5506636" y="2296958"/>
                  <a:pt x="5507995" y="2287386"/>
                </a:cubicBezTo>
                <a:cubicBezTo>
                  <a:pt x="5488316" y="2288532"/>
                  <a:pt x="5488316" y="2288532"/>
                  <a:pt x="5469543" y="2283294"/>
                </a:cubicBezTo>
                <a:cubicBezTo>
                  <a:pt x="5469996" y="2280104"/>
                  <a:pt x="5470449" y="2276914"/>
                  <a:pt x="5461288" y="2272702"/>
                </a:cubicBezTo>
                <a:cubicBezTo>
                  <a:pt x="5442062" y="2270655"/>
                  <a:pt x="5441609" y="2273845"/>
                  <a:pt x="5431996" y="2272823"/>
                </a:cubicBezTo>
                <a:cubicBezTo>
                  <a:pt x="5421928" y="2274990"/>
                  <a:pt x="5430638" y="2282395"/>
                  <a:pt x="5421024" y="2281371"/>
                </a:cubicBezTo>
                <a:cubicBezTo>
                  <a:pt x="5421477" y="2278181"/>
                  <a:pt x="5411864" y="2277159"/>
                  <a:pt x="5411864" y="2277159"/>
                </a:cubicBezTo>
                <a:cubicBezTo>
                  <a:pt x="5412318" y="2273968"/>
                  <a:pt x="5412318" y="2273968"/>
                  <a:pt x="5412318" y="2273968"/>
                </a:cubicBezTo>
                <a:cubicBezTo>
                  <a:pt x="5402703" y="2272945"/>
                  <a:pt x="5402703" y="2272945"/>
                  <a:pt x="5402703" y="2272945"/>
                </a:cubicBezTo>
                <a:cubicBezTo>
                  <a:pt x="5402703" y="2272945"/>
                  <a:pt x="5402250" y="2276135"/>
                  <a:pt x="5402250" y="2276135"/>
                </a:cubicBezTo>
                <a:cubicBezTo>
                  <a:pt x="5403156" y="2269755"/>
                  <a:pt x="5383478" y="2270899"/>
                  <a:pt x="5383478" y="2270899"/>
                </a:cubicBezTo>
                <a:cubicBezTo>
                  <a:pt x="5384383" y="2264518"/>
                  <a:pt x="5384836" y="2261327"/>
                  <a:pt x="5385289" y="2258136"/>
                </a:cubicBezTo>
                <a:cubicBezTo>
                  <a:pt x="5376128" y="2253924"/>
                  <a:pt x="5375222" y="2260305"/>
                  <a:pt x="5365608" y="2259282"/>
                </a:cubicBezTo>
                <a:cubicBezTo>
                  <a:pt x="5366062" y="2256091"/>
                  <a:pt x="5356447" y="2255068"/>
                  <a:pt x="5356900" y="2251877"/>
                </a:cubicBezTo>
                <a:cubicBezTo>
                  <a:pt x="5357352" y="2248686"/>
                  <a:pt x="5357352" y="2248686"/>
                  <a:pt x="5357352" y="2248686"/>
                </a:cubicBezTo>
                <a:cubicBezTo>
                  <a:pt x="5357352" y="2248686"/>
                  <a:pt x="5357352" y="2248686"/>
                  <a:pt x="5357805" y="2245496"/>
                </a:cubicBezTo>
                <a:cubicBezTo>
                  <a:pt x="5357805" y="2245496"/>
                  <a:pt x="5357805" y="2245496"/>
                  <a:pt x="5358257" y="2242307"/>
                </a:cubicBezTo>
                <a:cubicBezTo>
                  <a:pt x="5348645" y="2241283"/>
                  <a:pt x="5348645" y="2241283"/>
                  <a:pt x="5348645" y="2241283"/>
                </a:cubicBezTo>
                <a:cubicBezTo>
                  <a:pt x="5348645" y="2241283"/>
                  <a:pt x="5348645" y="2241283"/>
                  <a:pt x="5349098" y="2238093"/>
                </a:cubicBezTo>
                <a:cubicBezTo>
                  <a:pt x="5359163" y="2235925"/>
                  <a:pt x="5359616" y="2232733"/>
                  <a:pt x="5369230" y="2233756"/>
                </a:cubicBezTo>
                <a:cubicBezTo>
                  <a:pt x="5378844" y="2234780"/>
                  <a:pt x="5388457" y="2235802"/>
                  <a:pt x="5397615" y="2240016"/>
                </a:cubicBezTo>
                <a:cubicBezTo>
                  <a:pt x="5397164" y="2243206"/>
                  <a:pt x="5397164" y="2243206"/>
                  <a:pt x="5397164" y="2243206"/>
                </a:cubicBezTo>
                <a:cubicBezTo>
                  <a:pt x="5397164" y="2243206"/>
                  <a:pt x="5387099" y="2245375"/>
                  <a:pt x="5387099" y="2245375"/>
                </a:cubicBezTo>
                <a:cubicBezTo>
                  <a:pt x="5377485" y="2244351"/>
                  <a:pt x="5377032" y="2247542"/>
                  <a:pt x="5376580" y="2250732"/>
                </a:cubicBezTo>
                <a:cubicBezTo>
                  <a:pt x="5385741" y="2254946"/>
                  <a:pt x="5386193" y="2251755"/>
                  <a:pt x="5396258" y="2249588"/>
                </a:cubicBezTo>
                <a:cubicBezTo>
                  <a:pt x="5396711" y="2246396"/>
                  <a:pt x="5396711" y="2246396"/>
                  <a:pt x="5406777" y="2244229"/>
                </a:cubicBezTo>
                <a:cubicBezTo>
                  <a:pt x="5406777" y="2244229"/>
                  <a:pt x="5416844" y="2242061"/>
                  <a:pt x="5426003" y="2246275"/>
                </a:cubicBezTo>
                <a:cubicBezTo>
                  <a:pt x="5426909" y="2239893"/>
                  <a:pt x="5417297" y="2238870"/>
                  <a:pt x="5427361" y="2236703"/>
                </a:cubicBezTo>
                <a:cubicBezTo>
                  <a:pt x="5427361" y="2236703"/>
                  <a:pt x="5427814" y="2233512"/>
                  <a:pt x="5437428" y="2234535"/>
                </a:cubicBezTo>
                <a:cubicBezTo>
                  <a:pt x="5446588" y="2238749"/>
                  <a:pt x="5436523" y="2240916"/>
                  <a:pt x="5436070" y="2244107"/>
                </a:cubicBezTo>
                <a:cubicBezTo>
                  <a:pt x="5464909" y="2247175"/>
                  <a:pt x="5482324" y="2261983"/>
                  <a:pt x="5511163" y="2265051"/>
                </a:cubicBezTo>
                <a:cubicBezTo>
                  <a:pt x="5512522" y="2255480"/>
                  <a:pt x="5494201" y="2247053"/>
                  <a:pt x="5485040" y="2242839"/>
                </a:cubicBezTo>
                <a:cubicBezTo>
                  <a:pt x="5495559" y="2237481"/>
                  <a:pt x="5513879" y="2245909"/>
                  <a:pt x="5523493" y="2246931"/>
                </a:cubicBezTo>
                <a:cubicBezTo>
                  <a:pt x="5524852" y="2237358"/>
                  <a:pt x="5514785" y="2239527"/>
                  <a:pt x="5516594" y="2226764"/>
                </a:cubicBezTo>
                <a:cubicBezTo>
                  <a:pt x="5525756" y="2230977"/>
                  <a:pt x="5534918" y="2235192"/>
                  <a:pt x="5544076" y="2239404"/>
                </a:cubicBezTo>
                <a:cubicBezTo>
                  <a:pt x="5544076" y="2239404"/>
                  <a:pt x="5553690" y="2240427"/>
                  <a:pt x="5553690" y="2240427"/>
                </a:cubicBezTo>
                <a:cubicBezTo>
                  <a:pt x="5562852" y="2244641"/>
                  <a:pt x="5553238" y="2243618"/>
                  <a:pt x="5562852" y="2244641"/>
                </a:cubicBezTo>
                <a:cubicBezTo>
                  <a:pt x="5572464" y="2245663"/>
                  <a:pt x="5572917" y="2242472"/>
                  <a:pt x="5582078" y="2246687"/>
                </a:cubicBezTo>
                <a:cubicBezTo>
                  <a:pt x="5573368" y="2239282"/>
                  <a:pt x="5554596" y="2234046"/>
                  <a:pt x="5565568" y="2225497"/>
                </a:cubicBezTo>
                <a:cubicBezTo>
                  <a:pt x="5566021" y="2222306"/>
                  <a:pt x="5555954" y="2224474"/>
                  <a:pt x="5556859" y="2218093"/>
                </a:cubicBezTo>
                <a:cubicBezTo>
                  <a:pt x="5566473" y="2219116"/>
                  <a:pt x="5585245" y="2224353"/>
                  <a:pt x="5586150" y="2217971"/>
                </a:cubicBezTo>
                <a:cubicBezTo>
                  <a:pt x="5585699" y="2221163"/>
                  <a:pt x="5594860" y="2225375"/>
                  <a:pt x="5594860" y="2225375"/>
                </a:cubicBezTo>
                <a:cubicBezTo>
                  <a:pt x="5614991" y="2221039"/>
                  <a:pt x="5597576" y="2206231"/>
                  <a:pt x="5617707" y="2201896"/>
                </a:cubicBezTo>
                <a:cubicBezTo>
                  <a:pt x="5627322" y="2202919"/>
                  <a:pt x="5636480" y="2207132"/>
                  <a:pt x="5645641" y="2211345"/>
                </a:cubicBezTo>
                <a:cubicBezTo>
                  <a:pt x="5646094" y="2208154"/>
                  <a:pt x="5646547" y="2204964"/>
                  <a:pt x="5646547" y="2204964"/>
                </a:cubicBezTo>
                <a:cubicBezTo>
                  <a:pt x="5656613" y="2202796"/>
                  <a:pt x="5665774" y="2207010"/>
                  <a:pt x="5666227" y="2203819"/>
                </a:cubicBezTo>
                <a:cubicBezTo>
                  <a:pt x="5656613" y="2202796"/>
                  <a:pt x="5666680" y="2200628"/>
                  <a:pt x="5667133" y="2197437"/>
                </a:cubicBezTo>
                <a:cubicBezTo>
                  <a:pt x="5667585" y="2194246"/>
                  <a:pt x="5677196" y="2195270"/>
                  <a:pt x="5678103" y="2188888"/>
                </a:cubicBezTo>
                <a:cubicBezTo>
                  <a:pt x="5678103" y="2188888"/>
                  <a:pt x="5678555" y="2185698"/>
                  <a:pt x="5678555" y="2185698"/>
                </a:cubicBezTo>
                <a:cubicBezTo>
                  <a:pt x="5668943" y="2184674"/>
                  <a:pt x="5659328" y="2183652"/>
                  <a:pt x="5660234" y="2177271"/>
                </a:cubicBezTo>
                <a:cubicBezTo>
                  <a:pt x="5621780" y="2173179"/>
                  <a:pt x="5629131" y="2190156"/>
                  <a:pt x="5599840" y="2190278"/>
                </a:cubicBezTo>
                <a:cubicBezTo>
                  <a:pt x="5598481" y="2199850"/>
                  <a:pt x="5597576" y="2206231"/>
                  <a:pt x="5577896" y="2207376"/>
                </a:cubicBezTo>
                <a:cubicBezTo>
                  <a:pt x="5578348" y="2204186"/>
                  <a:pt x="5578348" y="2204186"/>
                  <a:pt x="5579254" y="2197803"/>
                </a:cubicBezTo>
                <a:cubicBezTo>
                  <a:pt x="5569641" y="2196781"/>
                  <a:pt x="5569190" y="2199972"/>
                  <a:pt x="5569641" y="2196781"/>
                </a:cubicBezTo>
                <a:cubicBezTo>
                  <a:pt x="5570094" y="2193591"/>
                  <a:pt x="5561386" y="2186186"/>
                  <a:pt x="5562291" y="2179805"/>
                </a:cubicBezTo>
                <a:cubicBezTo>
                  <a:pt x="5543066" y="2177759"/>
                  <a:pt x="5541707" y="2187332"/>
                  <a:pt x="5522480" y="2185286"/>
                </a:cubicBezTo>
                <a:cubicBezTo>
                  <a:pt x="5523386" y="2178905"/>
                  <a:pt x="5514226" y="2174691"/>
                  <a:pt x="5514679" y="2171500"/>
                </a:cubicBezTo>
                <a:cubicBezTo>
                  <a:pt x="5505066" y="2170478"/>
                  <a:pt x="5505066" y="2170478"/>
                  <a:pt x="5495904" y="2166264"/>
                </a:cubicBezTo>
                <a:cubicBezTo>
                  <a:pt x="5485840" y="2168432"/>
                  <a:pt x="5485387" y="2171622"/>
                  <a:pt x="5475773" y="2170600"/>
                </a:cubicBezTo>
                <a:cubicBezTo>
                  <a:pt x="5476226" y="2167409"/>
                  <a:pt x="5467065" y="2163195"/>
                  <a:pt x="5467517" y="2160006"/>
                </a:cubicBezTo>
                <a:cubicBezTo>
                  <a:pt x="5458359" y="2155792"/>
                  <a:pt x="5458359" y="2155792"/>
                  <a:pt x="5458810" y="2152601"/>
                </a:cubicBezTo>
                <a:cubicBezTo>
                  <a:pt x="5468423" y="2153624"/>
                  <a:pt x="5468875" y="2150433"/>
                  <a:pt x="5469327" y="2147243"/>
                </a:cubicBezTo>
                <a:cubicBezTo>
                  <a:pt x="5450555" y="2142005"/>
                  <a:pt x="5440036" y="2147364"/>
                  <a:pt x="5430424" y="2146342"/>
                </a:cubicBezTo>
                <a:cubicBezTo>
                  <a:pt x="5409386" y="2157059"/>
                  <a:pt x="5410743" y="2147487"/>
                  <a:pt x="5402038" y="2140083"/>
                </a:cubicBezTo>
                <a:cubicBezTo>
                  <a:pt x="5392424" y="2139061"/>
                  <a:pt x="5391971" y="2142251"/>
                  <a:pt x="5381904" y="2144418"/>
                </a:cubicBezTo>
                <a:cubicBezTo>
                  <a:pt x="5382357" y="2141227"/>
                  <a:pt x="5372743" y="2140205"/>
                  <a:pt x="5373195" y="2137015"/>
                </a:cubicBezTo>
                <a:cubicBezTo>
                  <a:pt x="5364037" y="2132801"/>
                  <a:pt x="5372290" y="2143396"/>
                  <a:pt x="5362678" y="2142373"/>
                </a:cubicBezTo>
                <a:cubicBezTo>
                  <a:pt x="5353065" y="2141350"/>
                  <a:pt x="5353517" y="2138158"/>
                  <a:pt x="5334292" y="2136113"/>
                </a:cubicBezTo>
                <a:cubicBezTo>
                  <a:pt x="5344809" y="2130754"/>
                  <a:pt x="5326035" y="2125519"/>
                  <a:pt x="5326488" y="2122329"/>
                </a:cubicBezTo>
                <a:cubicBezTo>
                  <a:pt x="5316874" y="2121306"/>
                  <a:pt x="5316874" y="2121306"/>
                  <a:pt x="5307263" y="2120282"/>
                </a:cubicBezTo>
                <a:close/>
                <a:moveTo>
                  <a:pt x="5142996" y="2118926"/>
                </a:moveTo>
                <a:cubicBezTo>
                  <a:pt x="5142504" y="2122389"/>
                  <a:pt x="5142504" y="2122389"/>
                  <a:pt x="5150585" y="2126767"/>
                </a:cubicBezTo>
                <a:cubicBezTo>
                  <a:pt x="5150585" y="2126767"/>
                  <a:pt x="5151077" y="2123302"/>
                  <a:pt x="5159650" y="2124214"/>
                </a:cubicBezTo>
                <a:cubicBezTo>
                  <a:pt x="5160141" y="2120751"/>
                  <a:pt x="5151568" y="2119839"/>
                  <a:pt x="5142996" y="2118926"/>
                </a:cubicBezTo>
                <a:close/>
                <a:moveTo>
                  <a:pt x="5835664" y="2118786"/>
                </a:moveTo>
                <a:lnTo>
                  <a:pt x="5825049" y="2120001"/>
                </a:lnTo>
                <a:cubicBezTo>
                  <a:pt x="5835337" y="2121095"/>
                  <a:pt x="5835337" y="2121095"/>
                  <a:pt x="5835337" y="2121095"/>
                </a:cubicBezTo>
                <a:cubicBezTo>
                  <a:pt x="5835664" y="2118786"/>
                  <a:pt x="5835664" y="2118786"/>
                  <a:pt x="5835664" y="2118786"/>
                </a:cubicBezTo>
                <a:close/>
                <a:moveTo>
                  <a:pt x="5014325" y="2118130"/>
                </a:moveTo>
                <a:cubicBezTo>
                  <a:pt x="5003573" y="2120307"/>
                  <a:pt x="5003109" y="2123577"/>
                  <a:pt x="5002181" y="2130122"/>
                </a:cubicBezTo>
                <a:cubicBezTo>
                  <a:pt x="5002181" y="2130122"/>
                  <a:pt x="5002181" y="2130122"/>
                  <a:pt x="5012469" y="2131215"/>
                </a:cubicBezTo>
                <a:cubicBezTo>
                  <a:pt x="5012005" y="2134487"/>
                  <a:pt x="5012005" y="2134487"/>
                  <a:pt x="5011541" y="2137759"/>
                </a:cubicBezTo>
                <a:lnTo>
                  <a:pt x="4994395" y="2135934"/>
                </a:lnTo>
                <a:cubicBezTo>
                  <a:pt x="4993523" y="2142093"/>
                  <a:pt x="5001813" y="2152351"/>
                  <a:pt x="5020577" y="2157471"/>
                </a:cubicBezTo>
                <a:cubicBezTo>
                  <a:pt x="5041089" y="2150278"/>
                  <a:pt x="5012723" y="2144135"/>
                  <a:pt x="5013597" y="2137977"/>
                </a:cubicBezTo>
                <a:lnTo>
                  <a:pt x="5011541" y="2137759"/>
                </a:lnTo>
                <a:cubicBezTo>
                  <a:pt x="5016684" y="2138306"/>
                  <a:pt x="5021829" y="2138852"/>
                  <a:pt x="5025801" y="2138445"/>
                </a:cubicBezTo>
                <a:cubicBezTo>
                  <a:pt x="5029775" y="2138039"/>
                  <a:pt x="5032577" y="2136675"/>
                  <a:pt x="5033041" y="2133404"/>
                </a:cubicBezTo>
                <a:cubicBezTo>
                  <a:pt x="5033041" y="2133404"/>
                  <a:pt x="5022756" y="2132310"/>
                  <a:pt x="5022756" y="2132310"/>
                </a:cubicBezTo>
                <a:cubicBezTo>
                  <a:pt x="5023221" y="2129038"/>
                  <a:pt x="5024613" y="2119223"/>
                  <a:pt x="5014325" y="2118130"/>
                </a:cubicBezTo>
                <a:close/>
                <a:moveTo>
                  <a:pt x="5706995" y="2117989"/>
                </a:moveTo>
                <a:cubicBezTo>
                  <a:pt x="5696271" y="2119973"/>
                  <a:pt x="5696271" y="2119973"/>
                  <a:pt x="5695833" y="2123054"/>
                </a:cubicBezTo>
                <a:cubicBezTo>
                  <a:pt x="5695397" y="2126131"/>
                  <a:pt x="5695397" y="2126131"/>
                  <a:pt x="5705684" y="2127225"/>
                </a:cubicBezTo>
                <a:cubicBezTo>
                  <a:pt x="5706121" y="2124148"/>
                  <a:pt x="5706558" y="2121068"/>
                  <a:pt x="5706995" y="2117989"/>
                </a:cubicBezTo>
                <a:close/>
                <a:moveTo>
                  <a:pt x="5054574" y="2116552"/>
                </a:moveTo>
                <a:cubicBezTo>
                  <a:pt x="5054129" y="2119686"/>
                  <a:pt x="5053684" y="2122819"/>
                  <a:pt x="5053684" y="2122819"/>
                </a:cubicBezTo>
                <a:cubicBezTo>
                  <a:pt x="5053240" y="2125952"/>
                  <a:pt x="5053240" y="2125952"/>
                  <a:pt x="5052794" y="2129087"/>
                </a:cubicBezTo>
                <a:cubicBezTo>
                  <a:pt x="5043778" y="2131310"/>
                  <a:pt x="5043333" y="2134443"/>
                  <a:pt x="5051906" y="2135355"/>
                </a:cubicBezTo>
                <a:cubicBezTo>
                  <a:pt x="5051906" y="2135355"/>
                  <a:pt x="5051461" y="2138489"/>
                  <a:pt x="5051461" y="2138489"/>
                </a:cubicBezTo>
                <a:cubicBezTo>
                  <a:pt x="5051461" y="2138489"/>
                  <a:pt x="5060034" y="2139401"/>
                  <a:pt x="5060034" y="2139401"/>
                </a:cubicBezTo>
                <a:cubicBezTo>
                  <a:pt x="5060479" y="2136268"/>
                  <a:pt x="5060479" y="2136268"/>
                  <a:pt x="5060479" y="2136268"/>
                </a:cubicBezTo>
                <a:cubicBezTo>
                  <a:pt x="5060479" y="2136268"/>
                  <a:pt x="5061369" y="2129999"/>
                  <a:pt x="5061369" y="2129999"/>
                </a:cubicBezTo>
                <a:cubicBezTo>
                  <a:pt x="5061812" y="2126865"/>
                  <a:pt x="5061812" y="2126865"/>
                  <a:pt x="5061812" y="2126865"/>
                </a:cubicBezTo>
                <a:cubicBezTo>
                  <a:pt x="5062258" y="2123731"/>
                  <a:pt x="5062702" y="2120599"/>
                  <a:pt x="5062702" y="2120599"/>
                </a:cubicBezTo>
                <a:cubicBezTo>
                  <a:pt x="5063146" y="2117463"/>
                  <a:pt x="5063146" y="2117463"/>
                  <a:pt x="5063146" y="2117463"/>
                </a:cubicBezTo>
                <a:cubicBezTo>
                  <a:pt x="5063146" y="2117463"/>
                  <a:pt x="5063146" y="2117463"/>
                  <a:pt x="5054574" y="2116552"/>
                </a:cubicBezTo>
                <a:close/>
                <a:moveTo>
                  <a:pt x="5795662" y="2114530"/>
                </a:moveTo>
                <a:cubicBezTo>
                  <a:pt x="5786517" y="2113557"/>
                  <a:pt x="5781497" y="2116246"/>
                  <a:pt x="5782189" y="2119543"/>
                </a:cubicBezTo>
                <a:cubicBezTo>
                  <a:pt x="5782880" y="2122839"/>
                  <a:pt x="5789288" y="2126744"/>
                  <a:pt x="5803004" y="2128204"/>
                </a:cubicBezTo>
                <a:cubicBezTo>
                  <a:pt x="5794311" y="2124055"/>
                  <a:pt x="5804355" y="2118677"/>
                  <a:pt x="5795662" y="2114530"/>
                </a:cubicBezTo>
                <a:close/>
                <a:moveTo>
                  <a:pt x="5279833" y="2111217"/>
                </a:moveTo>
                <a:cubicBezTo>
                  <a:pt x="5279425" y="2114104"/>
                  <a:pt x="5279425" y="2114104"/>
                  <a:pt x="5279014" y="2116991"/>
                </a:cubicBezTo>
                <a:cubicBezTo>
                  <a:pt x="5284158" y="2117538"/>
                  <a:pt x="5286731" y="2117811"/>
                  <a:pt x="5288067" y="2117589"/>
                </a:cubicBezTo>
                <a:cubicBezTo>
                  <a:pt x="5289404" y="2117364"/>
                  <a:pt x="5289507" y="2116642"/>
                  <a:pt x="5289711" y="2115199"/>
                </a:cubicBezTo>
                <a:cubicBezTo>
                  <a:pt x="5289711" y="2115199"/>
                  <a:pt x="5289711" y="2115199"/>
                  <a:pt x="5279833" y="2111217"/>
                </a:cubicBezTo>
                <a:close/>
                <a:moveTo>
                  <a:pt x="5016612" y="2111194"/>
                </a:moveTo>
                <a:cubicBezTo>
                  <a:pt x="5015327" y="2111058"/>
                  <a:pt x="5015224" y="2111779"/>
                  <a:pt x="5014815" y="2114665"/>
                </a:cubicBezTo>
                <a:cubicBezTo>
                  <a:pt x="5014815" y="2114665"/>
                  <a:pt x="5014815" y="2114665"/>
                  <a:pt x="5025102" y="2115761"/>
                </a:cubicBezTo>
                <a:cubicBezTo>
                  <a:pt x="5025102" y="2115761"/>
                  <a:pt x="5025511" y="2112873"/>
                  <a:pt x="5025511" y="2112873"/>
                </a:cubicBezTo>
                <a:cubicBezTo>
                  <a:pt x="5020368" y="2112325"/>
                  <a:pt x="5017899" y="2111330"/>
                  <a:pt x="5016612" y="2111194"/>
                </a:cubicBezTo>
                <a:close/>
                <a:moveTo>
                  <a:pt x="5135820" y="2095894"/>
                </a:moveTo>
                <a:cubicBezTo>
                  <a:pt x="5135820" y="2095894"/>
                  <a:pt x="5135820" y="2095894"/>
                  <a:pt x="5135328" y="2099358"/>
                </a:cubicBezTo>
                <a:cubicBezTo>
                  <a:pt x="5135328" y="2099358"/>
                  <a:pt x="5145617" y="2100454"/>
                  <a:pt x="5145617" y="2100454"/>
                </a:cubicBezTo>
                <a:cubicBezTo>
                  <a:pt x="5135328" y="2099358"/>
                  <a:pt x="5135820" y="2095894"/>
                  <a:pt x="5135820" y="2095894"/>
                </a:cubicBezTo>
                <a:close/>
                <a:moveTo>
                  <a:pt x="5799452" y="2091917"/>
                </a:moveTo>
                <a:cubicBezTo>
                  <a:pt x="5789594" y="2090869"/>
                  <a:pt x="5789132" y="2094123"/>
                  <a:pt x="5788670" y="2097377"/>
                </a:cubicBezTo>
                <a:cubicBezTo>
                  <a:pt x="5793599" y="2097901"/>
                  <a:pt x="5796064" y="2098164"/>
                  <a:pt x="5798587" y="2098019"/>
                </a:cubicBezTo>
                <a:cubicBezTo>
                  <a:pt x="5801108" y="2097874"/>
                  <a:pt x="5803688" y="2097323"/>
                  <a:pt x="5808848" y="2096221"/>
                </a:cubicBezTo>
                <a:cubicBezTo>
                  <a:pt x="5808848" y="2096221"/>
                  <a:pt x="5809310" y="2092966"/>
                  <a:pt x="5799452" y="2091917"/>
                </a:cubicBezTo>
                <a:close/>
                <a:moveTo>
                  <a:pt x="5651778" y="2089076"/>
                </a:moveTo>
                <a:cubicBezTo>
                  <a:pt x="5649293" y="2089214"/>
                  <a:pt x="5649180" y="2090008"/>
                  <a:pt x="5653813" y="2092113"/>
                </a:cubicBezTo>
                <a:cubicBezTo>
                  <a:pt x="5663528" y="2093146"/>
                  <a:pt x="5643196" y="2097428"/>
                  <a:pt x="5633031" y="2099572"/>
                </a:cubicBezTo>
                <a:cubicBezTo>
                  <a:pt x="5642296" y="2103779"/>
                  <a:pt x="5652011" y="2104814"/>
                  <a:pt x="5662177" y="2102672"/>
                </a:cubicBezTo>
                <a:cubicBezTo>
                  <a:pt x="5671893" y="2103707"/>
                  <a:pt x="5671893" y="2103707"/>
                  <a:pt x="5671893" y="2103707"/>
                </a:cubicBezTo>
                <a:cubicBezTo>
                  <a:pt x="5671893" y="2103707"/>
                  <a:pt x="5671442" y="2106881"/>
                  <a:pt x="5671442" y="2106881"/>
                </a:cubicBezTo>
                <a:cubicBezTo>
                  <a:pt x="5670992" y="2110056"/>
                  <a:pt x="5652011" y="2104814"/>
                  <a:pt x="5651110" y="2111162"/>
                </a:cubicBezTo>
                <a:cubicBezTo>
                  <a:pt x="5660826" y="2112197"/>
                  <a:pt x="5670091" y="2116407"/>
                  <a:pt x="5680258" y="2114264"/>
                </a:cubicBezTo>
                <a:cubicBezTo>
                  <a:pt x="5680708" y="2111089"/>
                  <a:pt x="5690873" y="2108950"/>
                  <a:pt x="5691324" y="2105772"/>
                </a:cubicBezTo>
                <a:cubicBezTo>
                  <a:pt x="5681608" y="2104739"/>
                  <a:pt x="5681608" y="2104739"/>
                  <a:pt x="5681608" y="2104739"/>
                </a:cubicBezTo>
                <a:cubicBezTo>
                  <a:pt x="5672343" y="2100530"/>
                  <a:pt x="5672343" y="2100530"/>
                  <a:pt x="5662628" y="2099497"/>
                </a:cubicBezTo>
                <a:cubicBezTo>
                  <a:pt x="5663078" y="2096321"/>
                  <a:pt x="5672793" y="2097355"/>
                  <a:pt x="5673244" y="2094181"/>
                </a:cubicBezTo>
                <a:cubicBezTo>
                  <a:pt x="5663528" y="2093146"/>
                  <a:pt x="5663979" y="2089971"/>
                  <a:pt x="5663979" y="2089971"/>
                </a:cubicBezTo>
                <a:cubicBezTo>
                  <a:pt x="5659121" y="2089454"/>
                  <a:pt x="5654263" y="2088937"/>
                  <a:pt x="5651778" y="2089076"/>
                </a:cubicBezTo>
                <a:close/>
                <a:moveTo>
                  <a:pt x="5136803" y="2088966"/>
                </a:moveTo>
                <a:cubicBezTo>
                  <a:pt x="5136803" y="2088966"/>
                  <a:pt x="5136310" y="2092431"/>
                  <a:pt x="5136310" y="2092431"/>
                </a:cubicBezTo>
                <a:cubicBezTo>
                  <a:pt x="5146599" y="2093525"/>
                  <a:pt x="5146599" y="2093525"/>
                  <a:pt x="5146599" y="2093525"/>
                </a:cubicBezTo>
                <a:cubicBezTo>
                  <a:pt x="5146599" y="2093525"/>
                  <a:pt x="5147091" y="2090062"/>
                  <a:pt x="5147091" y="2090062"/>
                </a:cubicBezTo>
                <a:cubicBezTo>
                  <a:pt x="5136803" y="2088966"/>
                  <a:pt x="5136803" y="2088966"/>
                  <a:pt x="5136803" y="2088966"/>
                </a:cubicBezTo>
                <a:close/>
                <a:moveTo>
                  <a:pt x="5127336" y="2082100"/>
                </a:moveTo>
                <a:cubicBezTo>
                  <a:pt x="5127009" y="2084408"/>
                  <a:pt x="5127009" y="2084408"/>
                  <a:pt x="5127009" y="2084408"/>
                </a:cubicBezTo>
                <a:cubicBezTo>
                  <a:pt x="5137296" y="2085503"/>
                  <a:pt x="5137296" y="2085503"/>
                  <a:pt x="5137296" y="2085503"/>
                </a:cubicBezTo>
                <a:cubicBezTo>
                  <a:pt x="5137296" y="2085503"/>
                  <a:pt x="5137296" y="2085503"/>
                  <a:pt x="5137623" y="2083194"/>
                </a:cubicBezTo>
                <a:cubicBezTo>
                  <a:pt x="5137623" y="2083194"/>
                  <a:pt x="5137623" y="2083194"/>
                  <a:pt x="5127336" y="2082100"/>
                </a:cubicBezTo>
                <a:close/>
                <a:moveTo>
                  <a:pt x="5079332" y="2076992"/>
                </a:moveTo>
                <a:cubicBezTo>
                  <a:pt x="5079127" y="2078434"/>
                  <a:pt x="5076452" y="2078883"/>
                  <a:pt x="5075065" y="2079468"/>
                </a:cubicBezTo>
                <a:cubicBezTo>
                  <a:pt x="5073678" y="2080052"/>
                  <a:pt x="5073574" y="2080775"/>
                  <a:pt x="5078513" y="2082764"/>
                </a:cubicBezTo>
                <a:cubicBezTo>
                  <a:pt x="5078513" y="2082764"/>
                  <a:pt x="5089208" y="2080972"/>
                  <a:pt x="5079332" y="2076992"/>
                </a:cubicBezTo>
                <a:close/>
                <a:moveTo>
                  <a:pt x="5099539" y="2075625"/>
                </a:moveTo>
                <a:cubicBezTo>
                  <a:pt x="5094379" y="2078256"/>
                  <a:pt x="5091245" y="2083491"/>
                  <a:pt x="5093046" y="2087659"/>
                </a:cubicBezTo>
                <a:cubicBezTo>
                  <a:pt x="5094848" y="2091827"/>
                  <a:pt x="5101587" y="2094929"/>
                  <a:pt x="5116174" y="2093302"/>
                </a:cubicBezTo>
                <a:cubicBezTo>
                  <a:pt x="5126494" y="2088037"/>
                  <a:pt x="5127383" y="2081768"/>
                  <a:pt x="5108970" y="2076628"/>
                </a:cubicBezTo>
                <a:cubicBezTo>
                  <a:pt x="5108970" y="2076628"/>
                  <a:pt x="5108970" y="2076628"/>
                  <a:pt x="5099539" y="2075625"/>
                </a:cubicBezTo>
                <a:close/>
                <a:moveTo>
                  <a:pt x="5020469" y="2070728"/>
                </a:moveTo>
                <a:cubicBezTo>
                  <a:pt x="5020018" y="2073904"/>
                  <a:pt x="5019118" y="2080255"/>
                  <a:pt x="5018668" y="2083431"/>
                </a:cubicBezTo>
                <a:cubicBezTo>
                  <a:pt x="5018668" y="2083431"/>
                  <a:pt x="5018217" y="2086605"/>
                  <a:pt x="5018217" y="2086605"/>
                </a:cubicBezTo>
                <a:cubicBezTo>
                  <a:pt x="5017766" y="2089780"/>
                  <a:pt x="5027481" y="2090814"/>
                  <a:pt x="5027032" y="2093989"/>
                </a:cubicBezTo>
                <a:cubicBezTo>
                  <a:pt x="5017318" y="2092955"/>
                  <a:pt x="5017318" y="2092955"/>
                  <a:pt x="5017318" y="2092955"/>
                </a:cubicBezTo>
                <a:cubicBezTo>
                  <a:pt x="5006699" y="2098272"/>
                  <a:pt x="5035847" y="2101373"/>
                  <a:pt x="5024780" y="2109865"/>
                </a:cubicBezTo>
                <a:cubicBezTo>
                  <a:pt x="5044662" y="2108757"/>
                  <a:pt x="5055276" y="2103442"/>
                  <a:pt x="5065442" y="2101299"/>
                </a:cubicBezTo>
                <a:cubicBezTo>
                  <a:pt x="5055728" y="2100265"/>
                  <a:pt x="5056628" y="2093915"/>
                  <a:pt x="5046913" y="2092881"/>
                </a:cubicBezTo>
                <a:cubicBezTo>
                  <a:pt x="5047364" y="2089706"/>
                  <a:pt x="5057078" y="2090740"/>
                  <a:pt x="5057528" y="2087564"/>
                </a:cubicBezTo>
                <a:cubicBezTo>
                  <a:pt x="5057528" y="2087564"/>
                  <a:pt x="5057528" y="2087564"/>
                  <a:pt x="5057979" y="2084390"/>
                </a:cubicBezTo>
                <a:cubicBezTo>
                  <a:pt x="5057979" y="2084390"/>
                  <a:pt x="5058431" y="2081214"/>
                  <a:pt x="5058431" y="2081214"/>
                </a:cubicBezTo>
                <a:cubicBezTo>
                  <a:pt x="5049165" y="2077004"/>
                  <a:pt x="5029734" y="2074938"/>
                  <a:pt x="5020469" y="2070728"/>
                </a:cubicBezTo>
                <a:close/>
                <a:moveTo>
                  <a:pt x="5803145" y="2065887"/>
                </a:moveTo>
                <a:cubicBezTo>
                  <a:pt x="5793288" y="2064838"/>
                  <a:pt x="5782965" y="2067042"/>
                  <a:pt x="5773107" y="2065993"/>
                </a:cubicBezTo>
                <a:cubicBezTo>
                  <a:pt x="5761864" y="2074708"/>
                  <a:pt x="5781118" y="2080058"/>
                  <a:pt x="5800375" y="2085409"/>
                </a:cubicBezTo>
                <a:cubicBezTo>
                  <a:pt x="5810695" y="2083205"/>
                  <a:pt x="5820091" y="2087507"/>
                  <a:pt x="5829949" y="2088557"/>
                </a:cubicBezTo>
                <a:cubicBezTo>
                  <a:pt x="5830410" y="2085303"/>
                  <a:pt x="5840268" y="2086351"/>
                  <a:pt x="5840730" y="2083097"/>
                </a:cubicBezTo>
                <a:cubicBezTo>
                  <a:pt x="5831334" y="2078795"/>
                  <a:pt x="5823323" y="2064730"/>
                  <a:pt x="5812079" y="2073443"/>
                </a:cubicBezTo>
                <a:cubicBezTo>
                  <a:pt x="5822399" y="2071237"/>
                  <a:pt x="5821475" y="2077747"/>
                  <a:pt x="5821475" y="2077747"/>
                </a:cubicBezTo>
                <a:cubicBezTo>
                  <a:pt x="5811618" y="2076698"/>
                  <a:pt x="5811156" y="2079951"/>
                  <a:pt x="5811156" y="2079951"/>
                </a:cubicBezTo>
                <a:cubicBezTo>
                  <a:pt x="5801299" y="2078901"/>
                  <a:pt x="5801760" y="2075648"/>
                  <a:pt x="5791901" y="2074599"/>
                </a:cubicBezTo>
                <a:cubicBezTo>
                  <a:pt x="5802221" y="2072395"/>
                  <a:pt x="5802683" y="2069140"/>
                  <a:pt x="5803145" y="2065887"/>
                </a:cubicBezTo>
                <a:close/>
                <a:moveTo>
                  <a:pt x="1220418" y="2064083"/>
                </a:moveTo>
                <a:lnTo>
                  <a:pt x="1217518" y="2076495"/>
                </a:lnTo>
                <a:cubicBezTo>
                  <a:pt x="1217518" y="2076495"/>
                  <a:pt x="1216550" y="2080633"/>
                  <a:pt x="1216550" y="2080633"/>
                </a:cubicBezTo>
                <a:cubicBezTo>
                  <a:pt x="1215583" y="2084770"/>
                  <a:pt x="1215583" y="2084770"/>
                  <a:pt x="1215583" y="2084770"/>
                </a:cubicBezTo>
                <a:cubicBezTo>
                  <a:pt x="1214615" y="2088906"/>
                  <a:pt x="1206666" y="2078830"/>
                  <a:pt x="1208600" y="2070555"/>
                </a:cubicBezTo>
                <a:cubicBezTo>
                  <a:pt x="1209568" y="2066416"/>
                  <a:pt x="1219451" y="2068220"/>
                  <a:pt x="1220418" y="2064083"/>
                </a:cubicBezTo>
                <a:close/>
                <a:moveTo>
                  <a:pt x="5762336" y="2063711"/>
                </a:moveTo>
                <a:cubicBezTo>
                  <a:pt x="5761319" y="2063211"/>
                  <a:pt x="5759176" y="2062985"/>
                  <a:pt x="5754671" y="2064068"/>
                </a:cubicBezTo>
                <a:cubicBezTo>
                  <a:pt x="5746099" y="2063155"/>
                  <a:pt x="5745662" y="2066234"/>
                  <a:pt x="5745224" y="2069313"/>
                </a:cubicBezTo>
                <a:cubicBezTo>
                  <a:pt x="5753797" y="2070225"/>
                  <a:pt x="5753797" y="2070225"/>
                  <a:pt x="5762370" y="2071137"/>
                </a:cubicBezTo>
                <a:cubicBezTo>
                  <a:pt x="5762807" y="2068059"/>
                  <a:pt x="5754235" y="2067147"/>
                  <a:pt x="5763244" y="2064979"/>
                </a:cubicBezTo>
                <a:cubicBezTo>
                  <a:pt x="5763244" y="2064979"/>
                  <a:pt x="5763354" y="2064210"/>
                  <a:pt x="5762336" y="2063711"/>
                </a:cubicBezTo>
                <a:close/>
                <a:moveTo>
                  <a:pt x="5158040" y="2061925"/>
                </a:moveTo>
                <a:cubicBezTo>
                  <a:pt x="5158040" y="2061925"/>
                  <a:pt x="5157550" y="2065389"/>
                  <a:pt x="5157550" y="2065389"/>
                </a:cubicBezTo>
                <a:cubicBezTo>
                  <a:pt x="5157550" y="2065389"/>
                  <a:pt x="5157059" y="2068853"/>
                  <a:pt x="5157059" y="2068853"/>
                </a:cubicBezTo>
                <a:cubicBezTo>
                  <a:pt x="5157059" y="2068853"/>
                  <a:pt x="5167346" y="2069948"/>
                  <a:pt x="5167346" y="2069948"/>
                </a:cubicBezTo>
                <a:cubicBezTo>
                  <a:pt x="5167346" y="2069948"/>
                  <a:pt x="5167837" y="2066484"/>
                  <a:pt x="5167837" y="2066484"/>
                </a:cubicBezTo>
                <a:cubicBezTo>
                  <a:pt x="5167837" y="2066484"/>
                  <a:pt x="5168329" y="2063020"/>
                  <a:pt x="5168329" y="2063020"/>
                </a:cubicBezTo>
                <a:cubicBezTo>
                  <a:pt x="5168329" y="2063020"/>
                  <a:pt x="5158040" y="2061925"/>
                  <a:pt x="5158040" y="2061925"/>
                </a:cubicBezTo>
                <a:close/>
                <a:moveTo>
                  <a:pt x="5130613" y="2059006"/>
                </a:moveTo>
                <a:cubicBezTo>
                  <a:pt x="5119833" y="2061376"/>
                  <a:pt x="5119342" y="2064840"/>
                  <a:pt x="5118850" y="2068303"/>
                </a:cubicBezTo>
                <a:cubicBezTo>
                  <a:pt x="5123994" y="2068850"/>
                  <a:pt x="5129261" y="2068533"/>
                  <a:pt x="5134651" y="2067347"/>
                </a:cubicBezTo>
                <a:cubicBezTo>
                  <a:pt x="5140041" y="2066163"/>
                  <a:pt x="5145551" y="2064112"/>
                  <a:pt x="5151187" y="2061196"/>
                </a:cubicBezTo>
                <a:cubicBezTo>
                  <a:pt x="5140408" y="2063566"/>
                  <a:pt x="5130613" y="2059006"/>
                  <a:pt x="5130613" y="2059006"/>
                </a:cubicBezTo>
                <a:close/>
                <a:moveTo>
                  <a:pt x="5052939" y="2054493"/>
                </a:moveTo>
                <a:cubicBezTo>
                  <a:pt x="5052939" y="2054493"/>
                  <a:pt x="5052497" y="2057610"/>
                  <a:pt x="5052497" y="2057610"/>
                </a:cubicBezTo>
                <a:cubicBezTo>
                  <a:pt x="5051613" y="2063845"/>
                  <a:pt x="5060598" y="2067966"/>
                  <a:pt x="5070029" y="2068970"/>
                </a:cubicBezTo>
                <a:cubicBezTo>
                  <a:pt x="5070471" y="2065851"/>
                  <a:pt x="5070914" y="2062734"/>
                  <a:pt x="5061926" y="2058613"/>
                </a:cubicBezTo>
                <a:cubicBezTo>
                  <a:pt x="5061926" y="2058613"/>
                  <a:pt x="5062368" y="2055497"/>
                  <a:pt x="5052939" y="2054493"/>
                </a:cubicBezTo>
                <a:close/>
                <a:moveTo>
                  <a:pt x="5702524" y="2051365"/>
                </a:moveTo>
                <a:cubicBezTo>
                  <a:pt x="5700758" y="2051542"/>
                  <a:pt x="5698940" y="2052082"/>
                  <a:pt x="5698940" y="2052082"/>
                </a:cubicBezTo>
                <a:cubicBezTo>
                  <a:pt x="5698532" y="2054969"/>
                  <a:pt x="5698532" y="2054969"/>
                  <a:pt x="5705389" y="2055699"/>
                </a:cubicBezTo>
                <a:cubicBezTo>
                  <a:pt x="5705389" y="2055699"/>
                  <a:pt x="5705799" y="2052812"/>
                  <a:pt x="5705799" y="2052812"/>
                </a:cubicBezTo>
                <a:cubicBezTo>
                  <a:pt x="5706003" y="2051368"/>
                  <a:pt x="5704289" y="2051186"/>
                  <a:pt x="5702524" y="2051365"/>
                </a:cubicBezTo>
                <a:close/>
                <a:moveTo>
                  <a:pt x="5825613" y="2048567"/>
                </a:moveTo>
                <a:cubicBezTo>
                  <a:pt x="5815694" y="2051026"/>
                  <a:pt x="5805772" y="2053488"/>
                  <a:pt x="5795851" y="2055947"/>
                </a:cubicBezTo>
                <a:cubicBezTo>
                  <a:pt x="5805035" y="2058683"/>
                  <a:pt x="5814465" y="2059687"/>
                  <a:pt x="5821782" y="2058707"/>
                </a:cubicBezTo>
                <a:cubicBezTo>
                  <a:pt x="5829101" y="2057726"/>
                  <a:pt x="5834307" y="2054765"/>
                  <a:pt x="5835044" y="2049569"/>
                </a:cubicBezTo>
                <a:cubicBezTo>
                  <a:pt x="5825613" y="2048567"/>
                  <a:pt x="5835044" y="2049569"/>
                  <a:pt x="5825613" y="2048567"/>
                </a:cubicBezTo>
                <a:close/>
                <a:moveTo>
                  <a:pt x="5175992" y="2045815"/>
                </a:moveTo>
                <a:cubicBezTo>
                  <a:pt x="5173419" y="2045541"/>
                  <a:pt x="5170745" y="2045988"/>
                  <a:pt x="5170540" y="2047431"/>
                </a:cubicBezTo>
                <a:cubicBezTo>
                  <a:pt x="5170540" y="2047431"/>
                  <a:pt x="5170540" y="2047431"/>
                  <a:pt x="5170131" y="2050318"/>
                </a:cubicBezTo>
                <a:cubicBezTo>
                  <a:pt x="5175276" y="2050867"/>
                  <a:pt x="5177949" y="2050418"/>
                  <a:pt x="5179338" y="2049833"/>
                </a:cubicBezTo>
                <a:cubicBezTo>
                  <a:pt x="5180726" y="2049248"/>
                  <a:pt x="5180829" y="2048528"/>
                  <a:pt x="5180829" y="2048528"/>
                </a:cubicBezTo>
                <a:cubicBezTo>
                  <a:pt x="5181033" y="2047084"/>
                  <a:pt x="5178564" y="2046088"/>
                  <a:pt x="5175992" y="2045815"/>
                </a:cubicBezTo>
                <a:close/>
                <a:moveTo>
                  <a:pt x="5171442" y="2041082"/>
                </a:moveTo>
                <a:cubicBezTo>
                  <a:pt x="5171442" y="2041082"/>
                  <a:pt x="5171442" y="2041082"/>
                  <a:pt x="5170950" y="2044546"/>
                </a:cubicBezTo>
                <a:cubicBezTo>
                  <a:pt x="5181238" y="2045640"/>
                  <a:pt x="5181238" y="2045640"/>
                  <a:pt x="5181238" y="2045640"/>
                </a:cubicBezTo>
                <a:cubicBezTo>
                  <a:pt x="5181729" y="2042175"/>
                  <a:pt x="5181729" y="2042175"/>
                  <a:pt x="5181729" y="2042175"/>
                </a:cubicBezTo>
                <a:cubicBezTo>
                  <a:pt x="5181729" y="2042175"/>
                  <a:pt x="5181729" y="2042175"/>
                  <a:pt x="5171442" y="2041082"/>
                </a:cubicBezTo>
                <a:close/>
                <a:moveTo>
                  <a:pt x="4827992" y="2037178"/>
                </a:moveTo>
                <a:lnTo>
                  <a:pt x="4830223" y="2037894"/>
                </a:lnTo>
                <a:lnTo>
                  <a:pt x="4830509" y="2038799"/>
                </a:lnTo>
                <a:lnTo>
                  <a:pt x="4829533" y="2039478"/>
                </a:lnTo>
                <a:cubicBezTo>
                  <a:pt x="4828563" y="2038986"/>
                  <a:pt x="4827462" y="2038075"/>
                  <a:pt x="4826962" y="2038211"/>
                </a:cubicBezTo>
                <a:cubicBezTo>
                  <a:pt x="4826436" y="2036541"/>
                  <a:pt x="4827024" y="2036684"/>
                  <a:pt x="4827992" y="2037178"/>
                </a:cubicBezTo>
                <a:close/>
                <a:moveTo>
                  <a:pt x="5046163" y="2034785"/>
                </a:moveTo>
                <a:cubicBezTo>
                  <a:pt x="5045720" y="2037902"/>
                  <a:pt x="5035849" y="2040016"/>
                  <a:pt x="5034964" y="2046250"/>
                </a:cubicBezTo>
                <a:cubicBezTo>
                  <a:pt x="5044395" y="2047254"/>
                  <a:pt x="5044395" y="2047254"/>
                  <a:pt x="5043952" y="2050372"/>
                </a:cubicBezTo>
                <a:cubicBezTo>
                  <a:pt x="5053381" y="2051375"/>
                  <a:pt x="5053381" y="2051375"/>
                  <a:pt x="5053381" y="2051375"/>
                </a:cubicBezTo>
                <a:cubicBezTo>
                  <a:pt x="5053381" y="2051375"/>
                  <a:pt x="5053825" y="2048258"/>
                  <a:pt x="5053825" y="2048258"/>
                </a:cubicBezTo>
                <a:cubicBezTo>
                  <a:pt x="5063252" y="2049261"/>
                  <a:pt x="5063252" y="2049261"/>
                  <a:pt x="5063252" y="2049261"/>
                </a:cubicBezTo>
                <a:cubicBezTo>
                  <a:pt x="5073124" y="2047146"/>
                  <a:pt x="5063695" y="2046143"/>
                  <a:pt x="5064579" y="2039907"/>
                </a:cubicBezTo>
                <a:cubicBezTo>
                  <a:pt x="5055150" y="2038906"/>
                  <a:pt x="5055593" y="2035787"/>
                  <a:pt x="5046163" y="2034785"/>
                </a:cubicBezTo>
                <a:close/>
                <a:moveTo>
                  <a:pt x="5280850" y="2030454"/>
                </a:moveTo>
                <a:cubicBezTo>
                  <a:pt x="5269689" y="2035518"/>
                  <a:pt x="5279977" y="2036611"/>
                  <a:pt x="5279103" y="2042769"/>
                </a:cubicBezTo>
                <a:cubicBezTo>
                  <a:pt x="5279103" y="2042769"/>
                  <a:pt x="5268816" y="2041675"/>
                  <a:pt x="5268816" y="2041675"/>
                </a:cubicBezTo>
                <a:cubicBezTo>
                  <a:pt x="5268816" y="2041675"/>
                  <a:pt x="5268816" y="2041675"/>
                  <a:pt x="5268380" y="2044754"/>
                </a:cubicBezTo>
                <a:cubicBezTo>
                  <a:pt x="5289392" y="2043863"/>
                  <a:pt x="5278666" y="2045849"/>
                  <a:pt x="5288517" y="2050022"/>
                </a:cubicBezTo>
                <a:cubicBezTo>
                  <a:pt x="5299677" y="2044957"/>
                  <a:pt x="5300987" y="2035721"/>
                  <a:pt x="5280850" y="2030454"/>
                </a:cubicBezTo>
                <a:close/>
                <a:moveTo>
                  <a:pt x="4847768" y="2024947"/>
                </a:moveTo>
                <a:cubicBezTo>
                  <a:pt x="4847123" y="2026357"/>
                  <a:pt x="4847123" y="2026357"/>
                  <a:pt x="4848129" y="2026084"/>
                </a:cubicBezTo>
                <a:cubicBezTo>
                  <a:pt x="4848488" y="2027223"/>
                  <a:pt x="4848848" y="2028363"/>
                  <a:pt x="4848848" y="2028363"/>
                </a:cubicBezTo>
                <a:cubicBezTo>
                  <a:pt x="4847198" y="2030046"/>
                  <a:pt x="4845544" y="2031730"/>
                  <a:pt x="4843531" y="2032275"/>
                </a:cubicBezTo>
                <a:cubicBezTo>
                  <a:pt x="4847630" y="2034874"/>
                  <a:pt x="4843605" y="2035966"/>
                  <a:pt x="4847703" y="2038565"/>
                </a:cubicBezTo>
                <a:cubicBezTo>
                  <a:pt x="4847057" y="2039975"/>
                  <a:pt x="4847418" y="2041114"/>
                  <a:pt x="4847777" y="2042253"/>
                </a:cubicBezTo>
                <a:cubicBezTo>
                  <a:pt x="4848137" y="2043392"/>
                  <a:pt x="4848497" y="2044531"/>
                  <a:pt x="4848858" y="2045670"/>
                </a:cubicBezTo>
                <a:cubicBezTo>
                  <a:pt x="4849217" y="2046809"/>
                  <a:pt x="4849217" y="2046809"/>
                  <a:pt x="4850224" y="2046537"/>
                </a:cubicBezTo>
                <a:cubicBezTo>
                  <a:pt x="4850224" y="2046537"/>
                  <a:pt x="4851230" y="2046264"/>
                  <a:pt x="4850870" y="2045125"/>
                </a:cubicBezTo>
                <a:cubicBezTo>
                  <a:pt x="4851516" y="2043713"/>
                  <a:pt x="4851156" y="2042574"/>
                  <a:pt x="4850796" y="2041435"/>
                </a:cubicBezTo>
                <a:cubicBezTo>
                  <a:pt x="4850436" y="2040297"/>
                  <a:pt x="4850075" y="2039157"/>
                  <a:pt x="4850723" y="2037746"/>
                </a:cubicBezTo>
                <a:cubicBezTo>
                  <a:pt x="4854495" y="2036725"/>
                  <a:pt x="4855152" y="2031679"/>
                  <a:pt x="4853548" y="2029679"/>
                </a:cubicBezTo>
                <a:cubicBezTo>
                  <a:pt x="4853012" y="2029013"/>
                  <a:pt x="4852228" y="2028686"/>
                  <a:pt x="4851221" y="2028957"/>
                </a:cubicBezTo>
                <a:cubicBezTo>
                  <a:pt x="4850215" y="2029229"/>
                  <a:pt x="4850215" y="2029229"/>
                  <a:pt x="4850215" y="2029229"/>
                </a:cubicBezTo>
                <a:cubicBezTo>
                  <a:pt x="4850861" y="2027818"/>
                  <a:pt x="4850501" y="2026679"/>
                  <a:pt x="4849135" y="2025812"/>
                </a:cubicBezTo>
                <a:cubicBezTo>
                  <a:pt x="4848775" y="2024673"/>
                  <a:pt x="4847768" y="2024947"/>
                  <a:pt x="4847768" y="2024947"/>
                </a:cubicBezTo>
                <a:close/>
                <a:moveTo>
                  <a:pt x="5790248" y="2021837"/>
                </a:moveTo>
                <a:cubicBezTo>
                  <a:pt x="5784477" y="2021626"/>
                  <a:pt x="5779679" y="2022727"/>
                  <a:pt x="5779455" y="2024315"/>
                </a:cubicBezTo>
                <a:cubicBezTo>
                  <a:pt x="5789050" y="2022114"/>
                  <a:pt x="5787699" y="2031638"/>
                  <a:pt x="5796842" y="2032611"/>
                </a:cubicBezTo>
                <a:cubicBezTo>
                  <a:pt x="5806435" y="2030409"/>
                  <a:pt x="5806435" y="2030409"/>
                  <a:pt x="5806885" y="2027233"/>
                </a:cubicBezTo>
                <a:cubicBezTo>
                  <a:pt x="5802765" y="2023572"/>
                  <a:pt x="5796019" y="2022048"/>
                  <a:pt x="5790248" y="2021837"/>
                </a:cubicBezTo>
                <a:close/>
                <a:moveTo>
                  <a:pt x="1250689" y="2018598"/>
                </a:moveTo>
                <a:cubicBezTo>
                  <a:pt x="1249757" y="2022587"/>
                  <a:pt x="1248824" y="2026577"/>
                  <a:pt x="1248824" y="2026577"/>
                </a:cubicBezTo>
                <a:cubicBezTo>
                  <a:pt x="1247892" y="2030566"/>
                  <a:pt x="1260284" y="2024509"/>
                  <a:pt x="1259353" y="2028499"/>
                </a:cubicBezTo>
                <a:cubicBezTo>
                  <a:pt x="1260284" y="2024509"/>
                  <a:pt x="1259353" y="2028499"/>
                  <a:pt x="1260284" y="2024509"/>
                </a:cubicBezTo>
                <a:cubicBezTo>
                  <a:pt x="1261218" y="2020520"/>
                  <a:pt x="1250689" y="2018598"/>
                  <a:pt x="1250689" y="2018598"/>
                </a:cubicBezTo>
                <a:close/>
                <a:moveTo>
                  <a:pt x="5069155" y="2013789"/>
                </a:moveTo>
                <a:cubicBezTo>
                  <a:pt x="5068705" y="2016965"/>
                  <a:pt x="5068254" y="2020141"/>
                  <a:pt x="5058824" y="2019139"/>
                </a:cubicBezTo>
                <a:cubicBezTo>
                  <a:pt x="5058824" y="2019139"/>
                  <a:pt x="5058375" y="2022312"/>
                  <a:pt x="5058375" y="2022312"/>
                </a:cubicBezTo>
                <a:cubicBezTo>
                  <a:pt x="5058375" y="2022312"/>
                  <a:pt x="5048944" y="2021310"/>
                  <a:pt x="5048944" y="2021310"/>
                </a:cubicBezTo>
                <a:cubicBezTo>
                  <a:pt x="5058375" y="2022312"/>
                  <a:pt x="5057923" y="2025488"/>
                  <a:pt x="5057923" y="2025488"/>
                </a:cubicBezTo>
                <a:cubicBezTo>
                  <a:pt x="5058375" y="2022312"/>
                  <a:pt x="5067804" y="2023316"/>
                  <a:pt x="5067804" y="2023316"/>
                </a:cubicBezTo>
                <a:cubicBezTo>
                  <a:pt x="5067804" y="2023316"/>
                  <a:pt x="5077232" y="2024319"/>
                  <a:pt x="5077232" y="2024319"/>
                </a:cubicBezTo>
                <a:cubicBezTo>
                  <a:pt x="5077232" y="2024319"/>
                  <a:pt x="5087112" y="2022147"/>
                  <a:pt x="5088014" y="2015797"/>
                </a:cubicBezTo>
                <a:cubicBezTo>
                  <a:pt x="5078583" y="2014793"/>
                  <a:pt x="5078583" y="2014793"/>
                  <a:pt x="5069155" y="2013789"/>
                </a:cubicBezTo>
                <a:close/>
                <a:moveTo>
                  <a:pt x="5293922" y="2011919"/>
                </a:moveTo>
                <a:cubicBezTo>
                  <a:pt x="5293922" y="2011919"/>
                  <a:pt x="5293922" y="2011919"/>
                  <a:pt x="5293430" y="2015383"/>
                </a:cubicBezTo>
                <a:cubicBezTo>
                  <a:pt x="5293430" y="2015383"/>
                  <a:pt x="5293430" y="2015383"/>
                  <a:pt x="5292939" y="2018847"/>
                </a:cubicBezTo>
                <a:cubicBezTo>
                  <a:pt x="5303226" y="2019941"/>
                  <a:pt x="5303226" y="2019941"/>
                  <a:pt x="5303226" y="2019941"/>
                </a:cubicBezTo>
                <a:cubicBezTo>
                  <a:pt x="5303717" y="2016479"/>
                  <a:pt x="5303717" y="2016479"/>
                  <a:pt x="5303717" y="2016479"/>
                </a:cubicBezTo>
                <a:cubicBezTo>
                  <a:pt x="5303717" y="2016479"/>
                  <a:pt x="5303717" y="2016479"/>
                  <a:pt x="5293922" y="2011919"/>
                </a:cubicBezTo>
                <a:close/>
                <a:moveTo>
                  <a:pt x="5635580" y="2002561"/>
                </a:moveTo>
                <a:cubicBezTo>
                  <a:pt x="5625674" y="2001508"/>
                  <a:pt x="5624773" y="2007858"/>
                  <a:pt x="5614416" y="2009979"/>
                </a:cubicBezTo>
                <a:cubicBezTo>
                  <a:pt x="5633777" y="2015263"/>
                  <a:pt x="5673401" y="2019479"/>
                  <a:pt x="5682406" y="2026882"/>
                </a:cubicBezTo>
                <a:cubicBezTo>
                  <a:pt x="5681956" y="2030057"/>
                  <a:pt x="5672500" y="2025828"/>
                  <a:pt x="5672049" y="2029003"/>
                </a:cubicBezTo>
                <a:cubicBezTo>
                  <a:pt x="5676777" y="2031118"/>
                  <a:pt x="5681730" y="2031647"/>
                  <a:pt x="5686796" y="2031377"/>
                </a:cubicBezTo>
                <a:cubicBezTo>
                  <a:pt x="5691861" y="2031111"/>
                  <a:pt x="5697039" y="2030051"/>
                  <a:pt x="5702217" y="2028990"/>
                </a:cubicBezTo>
                <a:cubicBezTo>
                  <a:pt x="5703117" y="2022640"/>
                  <a:pt x="5683307" y="2020533"/>
                  <a:pt x="5674302" y="2013127"/>
                </a:cubicBezTo>
                <a:cubicBezTo>
                  <a:pt x="5673852" y="2016303"/>
                  <a:pt x="5654941" y="2007844"/>
                  <a:pt x="5654491" y="2011019"/>
                </a:cubicBezTo>
                <a:cubicBezTo>
                  <a:pt x="5644586" y="2009965"/>
                  <a:pt x="5645487" y="2003616"/>
                  <a:pt x="5635580" y="2002561"/>
                </a:cubicBezTo>
                <a:close/>
                <a:moveTo>
                  <a:pt x="5813869" y="1997943"/>
                </a:moveTo>
                <a:cubicBezTo>
                  <a:pt x="5812859" y="1997395"/>
                  <a:pt x="5812859" y="1997395"/>
                  <a:pt x="5812614" y="1999127"/>
                </a:cubicBezTo>
                <a:cubicBezTo>
                  <a:pt x="5812123" y="2002592"/>
                  <a:pt x="5804040" y="1998216"/>
                  <a:pt x="5803550" y="2001679"/>
                </a:cubicBezTo>
                <a:cubicBezTo>
                  <a:pt x="5807836" y="2002136"/>
                  <a:pt x="5812123" y="2002592"/>
                  <a:pt x="5815399" y="2002501"/>
                </a:cubicBezTo>
                <a:cubicBezTo>
                  <a:pt x="5818675" y="2002409"/>
                  <a:pt x="5820940" y="2001772"/>
                  <a:pt x="5821187" y="2000040"/>
                </a:cubicBezTo>
                <a:cubicBezTo>
                  <a:pt x="5816901" y="1999584"/>
                  <a:pt x="5814880" y="1998490"/>
                  <a:pt x="5813869" y="1997943"/>
                </a:cubicBezTo>
                <a:close/>
                <a:moveTo>
                  <a:pt x="5676681" y="1988181"/>
                </a:moveTo>
                <a:cubicBezTo>
                  <a:pt x="5665935" y="1990320"/>
                  <a:pt x="5675305" y="1997880"/>
                  <a:pt x="5664560" y="2000019"/>
                </a:cubicBezTo>
                <a:cubicBezTo>
                  <a:pt x="5669474" y="2002183"/>
                  <a:pt x="5674617" y="2002730"/>
                  <a:pt x="5678589" y="2002332"/>
                </a:cubicBezTo>
                <a:cubicBezTo>
                  <a:pt x="5682561" y="2001934"/>
                  <a:pt x="5685361" y="2000591"/>
                  <a:pt x="5685591" y="1998975"/>
                </a:cubicBezTo>
                <a:cubicBezTo>
                  <a:pt x="5685591" y="1998975"/>
                  <a:pt x="5686050" y="1995741"/>
                  <a:pt x="5686050" y="1995741"/>
                </a:cubicBezTo>
                <a:cubicBezTo>
                  <a:pt x="5686509" y="1992509"/>
                  <a:pt x="5676223" y="1991415"/>
                  <a:pt x="5676681" y="1988181"/>
                </a:cubicBezTo>
                <a:close/>
                <a:moveTo>
                  <a:pt x="5063043" y="1987355"/>
                </a:moveTo>
                <a:cubicBezTo>
                  <a:pt x="5062826" y="1988894"/>
                  <a:pt x="5060320" y="1990190"/>
                  <a:pt x="5058959" y="1991608"/>
                </a:cubicBezTo>
                <a:cubicBezTo>
                  <a:pt x="5057597" y="1993026"/>
                  <a:pt x="5057378" y="1994566"/>
                  <a:pt x="5061733" y="1996592"/>
                </a:cubicBezTo>
                <a:cubicBezTo>
                  <a:pt x="5062170" y="1993513"/>
                  <a:pt x="5080456" y="1995458"/>
                  <a:pt x="5080456" y="1995458"/>
                </a:cubicBezTo>
                <a:cubicBezTo>
                  <a:pt x="5080893" y="1992379"/>
                  <a:pt x="5080893" y="1992379"/>
                  <a:pt x="5081329" y="1989300"/>
                </a:cubicBezTo>
                <a:cubicBezTo>
                  <a:pt x="5081329" y="1989300"/>
                  <a:pt x="5072187" y="1988328"/>
                  <a:pt x="5063043" y="1987355"/>
                </a:cubicBezTo>
                <a:close/>
                <a:moveTo>
                  <a:pt x="5757020" y="1986180"/>
                </a:moveTo>
                <a:cubicBezTo>
                  <a:pt x="5757020" y="1986180"/>
                  <a:pt x="5757020" y="1986180"/>
                  <a:pt x="5756528" y="1989644"/>
                </a:cubicBezTo>
                <a:cubicBezTo>
                  <a:pt x="5756528" y="1989644"/>
                  <a:pt x="5756528" y="1989644"/>
                  <a:pt x="5763386" y="1990374"/>
                </a:cubicBezTo>
                <a:cubicBezTo>
                  <a:pt x="5763877" y="1986910"/>
                  <a:pt x="5763877" y="1986910"/>
                  <a:pt x="5763877" y="1986910"/>
                </a:cubicBezTo>
                <a:cubicBezTo>
                  <a:pt x="5757020" y="1986180"/>
                  <a:pt x="5757020" y="1986180"/>
                  <a:pt x="5757020" y="1986180"/>
                </a:cubicBezTo>
                <a:close/>
                <a:moveTo>
                  <a:pt x="5618062" y="1984289"/>
                </a:moveTo>
                <a:cubicBezTo>
                  <a:pt x="5618062" y="1984289"/>
                  <a:pt x="5617570" y="1987752"/>
                  <a:pt x="5617570" y="1987752"/>
                </a:cubicBezTo>
                <a:cubicBezTo>
                  <a:pt x="5617570" y="1987752"/>
                  <a:pt x="5617570" y="1987752"/>
                  <a:pt x="5627858" y="1988846"/>
                </a:cubicBezTo>
                <a:cubicBezTo>
                  <a:pt x="5638144" y="1989940"/>
                  <a:pt x="5638144" y="1989940"/>
                  <a:pt x="5638144" y="1989940"/>
                </a:cubicBezTo>
                <a:cubicBezTo>
                  <a:pt x="5638144" y="1989940"/>
                  <a:pt x="5638144" y="1989940"/>
                  <a:pt x="5638634" y="1986476"/>
                </a:cubicBezTo>
                <a:cubicBezTo>
                  <a:pt x="5638634" y="1986476"/>
                  <a:pt x="5628349" y="1985382"/>
                  <a:pt x="5628349" y="1985382"/>
                </a:cubicBezTo>
                <a:cubicBezTo>
                  <a:pt x="5628349" y="1985382"/>
                  <a:pt x="5628349" y="1985382"/>
                  <a:pt x="5618062" y="1984289"/>
                </a:cubicBezTo>
                <a:close/>
                <a:moveTo>
                  <a:pt x="5278949" y="1979462"/>
                </a:moveTo>
                <a:cubicBezTo>
                  <a:pt x="5272356" y="1979933"/>
                  <a:pt x="5266884" y="1981696"/>
                  <a:pt x="5266666" y="1983234"/>
                </a:cubicBezTo>
                <a:cubicBezTo>
                  <a:pt x="5274381" y="1984057"/>
                  <a:pt x="5287883" y="1985492"/>
                  <a:pt x="5294336" y="1984860"/>
                </a:cubicBezTo>
                <a:cubicBezTo>
                  <a:pt x="5296488" y="1984649"/>
                  <a:pt x="5297855" y="1984209"/>
                  <a:pt x="5297964" y="1983438"/>
                </a:cubicBezTo>
                <a:cubicBezTo>
                  <a:pt x="5293257" y="1979812"/>
                  <a:pt x="5285543" y="1978992"/>
                  <a:pt x="5278949" y="1979462"/>
                </a:cubicBezTo>
                <a:close/>
                <a:moveTo>
                  <a:pt x="5072355" y="1978968"/>
                </a:moveTo>
                <a:cubicBezTo>
                  <a:pt x="5072108" y="1980700"/>
                  <a:pt x="5070271" y="1981384"/>
                  <a:pt x="5069354" y="1981726"/>
                </a:cubicBezTo>
                <a:cubicBezTo>
                  <a:pt x="5068435" y="1982067"/>
                  <a:pt x="5068435" y="1982067"/>
                  <a:pt x="5071863" y="1982432"/>
                </a:cubicBezTo>
                <a:cubicBezTo>
                  <a:pt x="5072355" y="1978968"/>
                  <a:pt x="5072355" y="1978968"/>
                  <a:pt x="5072355" y="1978968"/>
                </a:cubicBezTo>
                <a:close/>
                <a:moveTo>
                  <a:pt x="5813372" y="1970785"/>
                </a:moveTo>
                <a:cubicBezTo>
                  <a:pt x="5810280" y="1969578"/>
                  <a:pt x="5808137" y="1969350"/>
                  <a:pt x="5807646" y="1972814"/>
                </a:cubicBezTo>
                <a:cubicBezTo>
                  <a:pt x="5807646" y="1972814"/>
                  <a:pt x="5807153" y="1976278"/>
                  <a:pt x="5807153" y="1976278"/>
                </a:cubicBezTo>
                <a:cubicBezTo>
                  <a:pt x="5811440" y="1976735"/>
                  <a:pt x="5815727" y="1977190"/>
                  <a:pt x="5819002" y="1977099"/>
                </a:cubicBezTo>
                <a:cubicBezTo>
                  <a:pt x="5822280" y="1977008"/>
                  <a:pt x="5824545" y="1976370"/>
                  <a:pt x="5824790" y="1974638"/>
                </a:cubicBezTo>
                <a:cubicBezTo>
                  <a:pt x="5820504" y="1974182"/>
                  <a:pt x="5816463" y="1971994"/>
                  <a:pt x="5813372" y="1970785"/>
                </a:cubicBezTo>
                <a:close/>
                <a:moveTo>
                  <a:pt x="5679958" y="1965089"/>
                </a:moveTo>
                <a:cubicBezTo>
                  <a:pt x="5671385" y="1964177"/>
                  <a:pt x="5666854" y="1965452"/>
                  <a:pt x="5665537" y="1967070"/>
                </a:cubicBezTo>
                <a:cubicBezTo>
                  <a:pt x="5664217" y="1968688"/>
                  <a:pt x="5666116" y="1970650"/>
                  <a:pt x="5670402" y="1971104"/>
                </a:cubicBezTo>
                <a:cubicBezTo>
                  <a:pt x="5678975" y="1972016"/>
                  <a:pt x="5679466" y="1968554"/>
                  <a:pt x="5679958" y="1965089"/>
                </a:cubicBezTo>
                <a:close/>
                <a:moveTo>
                  <a:pt x="5730091" y="1955187"/>
                </a:moveTo>
                <a:cubicBezTo>
                  <a:pt x="5729682" y="1958073"/>
                  <a:pt x="5729273" y="1960959"/>
                  <a:pt x="5729273" y="1960959"/>
                </a:cubicBezTo>
                <a:cubicBezTo>
                  <a:pt x="5734417" y="1961508"/>
                  <a:pt x="5739662" y="1961332"/>
                  <a:pt x="5743674" y="1960661"/>
                </a:cubicBezTo>
                <a:cubicBezTo>
                  <a:pt x="5747684" y="1959987"/>
                  <a:pt x="5750461" y="1958818"/>
                  <a:pt x="5750666" y="1957374"/>
                </a:cubicBezTo>
                <a:cubicBezTo>
                  <a:pt x="5740380" y="1956280"/>
                  <a:pt x="5740380" y="1956280"/>
                  <a:pt x="5730091" y="1955187"/>
                </a:cubicBezTo>
                <a:close/>
                <a:moveTo>
                  <a:pt x="5702334" y="1954577"/>
                </a:moveTo>
                <a:cubicBezTo>
                  <a:pt x="5701842" y="1958040"/>
                  <a:pt x="5701842" y="1958040"/>
                  <a:pt x="5701351" y="1961503"/>
                </a:cubicBezTo>
                <a:cubicBezTo>
                  <a:pt x="5701351" y="1961503"/>
                  <a:pt x="5711638" y="1962599"/>
                  <a:pt x="5711638" y="1962599"/>
                </a:cubicBezTo>
                <a:cubicBezTo>
                  <a:pt x="5712129" y="1959135"/>
                  <a:pt x="5701842" y="1958040"/>
                  <a:pt x="5702334" y="1954577"/>
                </a:cubicBezTo>
                <a:close/>
                <a:moveTo>
                  <a:pt x="5203257" y="1954219"/>
                </a:moveTo>
                <a:cubicBezTo>
                  <a:pt x="5202806" y="1957394"/>
                  <a:pt x="5182254" y="1964877"/>
                  <a:pt x="5200554" y="1973270"/>
                </a:cubicBezTo>
                <a:cubicBezTo>
                  <a:pt x="5200104" y="1976445"/>
                  <a:pt x="5190501" y="1975424"/>
                  <a:pt x="5190052" y="1978599"/>
                </a:cubicBezTo>
                <a:cubicBezTo>
                  <a:pt x="5190052" y="1978599"/>
                  <a:pt x="5190052" y="1978599"/>
                  <a:pt x="5199654" y="1979620"/>
                </a:cubicBezTo>
                <a:cubicBezTo>
                  <a:pt x="5200104" y="1976445"/>
                  <a:pt x="5200104" y="1976445"/>
                  <a:pt x="5209705" y="1977468"/>
                </a:cubicBezTo>
                <a:cubicBezTo>
                  <a:pt x="5209705" y="1977468"/>
                  <a:pt x="5210155" y="1974291"/>
                  <a:pt x="5210155" y="1974291"/>
                </a:cubicBezTo>
                <a:cubicBezTo>
                  <a:pt x="5219756" y="1975312"/>
                  <a:pt x="5220658" y="1968963"/>
                  <a:pt x="5230708" y="1966809"/>
                </a:cubicBezTo>
                <a:cubicBezTo>
                  <a:pt x="5221558" y="1962613"/>
                  <a:pt x="5222459" y="1956262"/>
                  <a:pt x="5203257" y="1954219"/>
                </a:cubicBezTo>
                <a:close/>
                <a:moveTo>
                  <a:pt x="5664123" y="1954027"/>
                </a:moveTo>
                <a:cubicBezTo>
                  <a:pt x="5664123" y="1954027"/>
                  <a:pt x="5663631" y="1957491"/>
                  <a:pt x="5663631" y="1957491"/>
                </a:cubicBezTo>
                <a:cubicBezTo>
                  <a:pt x="5663631" y="1957491"/>
                  <a:pt x="5672204" y="1958402"/>
                  <a:pt x="5672204" y="1958402"/>
                </a:cubicBezTo>
                <a:cubicBezTo>
                  <a:pt x="5672204" y="1958402"/>
                  <a:pt x="5672204" y="1958402"/>
                  <a:pt x="5680777" y="1959315"/>
                </a:cubicBezTo>
                <a:cubicBezTo>
                  <a:pt x="5681268" y="1955851"/>
                  <a:pt x="5672696" y="1954939"/>
                  <a:pt x="5672696" y="1954939"/>
                </a:cubicBezTo>
                <a:cubicBezTo>
                  <a:pt x="5672696" y="1954939"/>
                  <a:pt x="5664123" y="1954027"/>
                  <a:pt x="5664123" y="1954027"/>
                </a:cubicBezTo>
                <a:close/>
                <a:moveTo>
                  <a:pt x="1254849" y="1953845"/>
                </a:moveTo>
                <a:cubicBezTo>
                  <a:pt x="1251926" y="1966347"/>
                  <a:pt x="1248029" y="1983015"/>
                  <a:pt x="1245108" y="1995520"/>
                </a:cubicBezTo>
                <a:cubicBezTo>
                  <a:pt x="1243159" y="2003854"/>
                  <a:pt x="1231659" y="2006100"/>
                  <a:pt x="1241212" y="2012188"/>
                </a:cubicBezTo>
                <a:cubicBezTo>
                  <a:pt x="1241212" y="2012188"/>
                  <a:pt x="1245108" y="1995520"/>
                  <a:pt x="1255636" y="1997440"/>
                </a:cubicBezTo>
                <a:cubicBezTo>
                  <a:pt x="1258559" y="1984938"/>
                  <a:pt x="1263429" y="1964101"/>
                  <a:pt x="1254849" y="1953845"/>
                </a:cubicBezTo>
                <a:close/>
                <a:moveTo>
                  <a:pt x="5214756" y="1948410"/>
                </a:moveTo>
                <a:cubicBezTo>
                  <a:pt x="5214265" y="1951873"/>
                  <a:pt x="5214265" y="1951873"/>
                  <a:pt x="5205120" y="1950900"/>
                </a:cubicBezTo>
                <a:cubicBezTo>
                  <a:pt x="5214265" y="1951873"/>
                  <a:pt x="5213773" y="1955337"/>
                  <a:pt x="5223408" y="1952845"/>
                </a:cubicBezTo>
                <a:cubicBezTo>
                  <a:pt x="5222916" y="1956310"/>
                  <a:pt x="5222916" y="1956310"/>
                  <a:pt x="5222916" y="1956310"/>
                </a:cubicBezTo>
                <a:cubicBezTo>
                  <a:pt x="5232060" y="1957282"/>
                  <a:pt x="5232060" y="1957282"/>
                  <a:pt x="5232060" y="1957282"/>
                </a:cubicBezTo>
                <a:cubicBezTo>
                  <a:pt x="5232551" y="1953819"/>
                  <a:pt x="5232551" y="1953819"/>
                  <a:pt x="5232551" y="1953819"/>
                </a:cubicBezTo>
                <a:cubicBezTo>
                  <a:pt x="5223408" y="1952845"/>
                  <a:pt x="5223408" y="1952845"/>
                  <a:pt x="5223408" y="1952845"/>
                </a:cubicBezTo>
                <a:cubicBezTo>
                  <a:pt x="5223408" y="1952845"/>
                  <a:pt x="5223899" y="1949383"/>
                  <a:pt x="5223899" y="1949383"/>
                </a:cubicBezTo>
                <a:cubicBezTo>
                  <a:pt x="5214756" y="1948410"/>
                  <a:pt x="5214756" y="1948410"/>
                  <a:pt x="5214756" y="1948410"/>
                </a:cubicBezTo>
                <a:close/>
                <a:moveTo>
                  <a:pt x="5744035" y="1947475"/>
                </a:moveTo>
                <a:cubicBezTo>
                  <a:pt x="5740629" y="1946473"/>
                  <a:pt x="5735301" y="1946071"/>
                  <a:pt x="5731074" y="1948259"/>
                </a:cubicBezTo>
                <a:cubicBezTo>
                  <a:pt x="5738667" y="1949946"/>
                  <a:pt x="5743168" y="1950424"/>
                  <a:pt x="5745472" y="1950284"/>
                </a:cubicBezTo>
                <a:cubicBezTo>
                  <a:pt x="5748928" y="1950075"/>
                  <a:pt x="5747442" y="1948475"/>
                  <a:pt x="5744035" y="1947475"/>
                </a:cubicBezTo>
                <a:close/>
                <a:moveTo>
                  <a:pt x="5136053" y="1947068"/>
                </a:moveTo>
                <a:cubicBezTo>
                  <a:pt x="5130705" y="1947963"/>
                  <a:pt x="5130602" y="1948686"/>
                  <a:pt x="5131786" y="1949545"/>
                </a:cubicBezTo>
                <a:cubicBezTo>
                  <a:pt x="5132968" y="1950402"/>
                  <a:pt x="5135439" y="1951398"/>
                  <a:pt x="5135234" y="1952842"/>
                </a:cubicBezTo>
                <a:cubicBezTo>
                  <a:pt x="5145519" y="1953936"/>
                  <a:pt x="5145519" y="1953936"/>
                  <a:pt x="5166093" y="1956124"/>
                </a:cubicBezTo>
                <a:cubicBezTo>
                  <a:pt x="5166503" y="1953238"/>
                  <a:pt x="5155808" y="1955030"/>
                  <a:pt x="5156627" y="1949257"/>
                </a:cubicBezTo>
                <a:cubicBezTo>
                  <a:pt x="5146339" y="1948163"/>
                  <a:pt x="5136053" y="1947068"/>
                  <a:pt x="5136053" y="1947068"/>
                </a:cubicBezTo>
                <a:close/>
                <a:moveTo>
                  <a:pt x="5177481" y="1944859"/>
                </a:moveTo>
                <a:cubicBezTo>
                  <a:pt x="5176351" y="1945154"/>
                  <a:pt x="5176235" y="1945971"/>
                  <a:pt x="5176004" y="1947608"/>
                </a:cubicBezTo>
                <a:cubicBezTo>
                  <a:pt x="5176004" y="1947608"/>
                  <a:pt x="5175539" y="1950878"/>
                  <a:pt x="5175539" y="1950878"/>
                </a:cubicBezTo>
                <a:cubicBezTo>
                  <a:pt x="5175539" y="1950878"/>
                  <a:pt x="5175075" y="1954150"/>
                  <a:pt x="5175075" y="1954150"/>
                </a:cubicBezTo>
                <a:cubicBezTo>
                  <a:pt x="5170557" y="1955330"/>
                  <a:pt x="5170209" y="1957784"/>
                  <a:pt x="5170991" y="1959942"/>
                </a:cubicBezTo>
                <a:cubicBezTo>
                  <a:pt x="5171772" y="1962101"/>
                  <a:pt x="5173682" y="1963964"/>
                  <a:pt x="5173682" y="1963964"/>
                </a:cubicBezTo>
                <a:cubicBezTo>
                  <a:pt x="5182719" y="1961605"/>
                  <a:pt x="5183184" y="1958334"/>
                  <a:pt x="5183184" y="1958334"/>
                </a:cubicBezTo>
                <a:cubicBezTo>
                  <a:pt x="5183184" y="1958334"/>
                  <a:pt x="5183648" y="1955062"/>
                  <a:pt x="5175075" y="1954150"/>
                </a:cubicBezTo>
                <a:cubicBezTo>
                  <a:pt x="5183648" y="1955062"/>
                  <a:pt x="5184112" y="1951791"/>
                  <a:pt x="5184112" y="1951791"/>
                </a:cubicBezTo>
                <a:cubicBezTo>
                  <a:pt x="5184112" y="1951791"/>
                  <a:pt x="5184576" y="1948518"/>
                  <a:pt x="5184576" y="1948518"/>
                </a:cubicBezTo>
                <a:cubicBezTo>
                  <a:pt x="5184576" y="1948518"/>
                  <a:pt x="5184576" y="1948518"/>
                  <a:pt x="5185040" y="1945247"/>
                </a:cubicBezTo>
                <a:cubicBezTo>
                  <a:pt x="5180754" y="1944791"/>
                  <a:pt x="5178611" y="1944564"/>
                  <a:pt x="5177481" y="1944859"/>
                </a:cubicBezTo>
                <a:close/>
                <a:moveTo>
                  <a:pt x="5617428" y="1939682"/>
                </a:moveTo>
                <a:cubicBezTo>
                  <a:pt x="5617428" y="1939682"/>
                  <a:pt x="5617428" y="1939682"/>
                  <a:pt x="5616993" y="1942762"/>
                </a:cubicBezTo>
                <a:cubicBezTo>
                  <a:pt x="5616993" y="1942762"/>
                  <a:pt x="5626592" y="1943783"/>
                  <a:pt x="5626592" y="1943783"/>
                </a:cubicBezTo>
                <a:cubicBezTo>
                  <a:pt x="5635757" y="1947884"/>
                  <a:pt x="5635319" y="1950963"/>
                  <a:pt x="5644921" y="1951985"/>
                </a:cubicBezTo>
                <a:cubicBezTo>
                  <a:pt x="5645358" y="1948907"/>
                  <a:pt x="5654959" y="1949927"/>
                  <a:pt x="5664560" y="1950949"/>
                </a:cubicBezTo>
                <a:cubicBezTo>
                  <a:pt x="5664996" y="1947870"/>
                  <a:pt x="5664996" y="1947870"/>
                  <a:pt x="5665434" y="1944791"/>
                </a:cubicBezTo>
                <a:cubicBezTo>
                  <a:pt x="5655396" y="1946849"/>
                  <a:pt x="5645795" y="1945827"/>
                  <a:pt x="5636193" y="1944805"/>
                </a:cubicBezTo>
                <a:cubicBezTo>
                  <a:pt x="5627030" y="1940704"/>
                  <a:pt x="5627030" y="1940704"/>
                  <a:pt x="5627030" y="1940704"/>
                </a:cubicBezTo>
                <a:cubicBezTo>
                  <a:pt x="5617428" y="1939682"/>
                  <a:pt x="5617428" y="1939682"/>
                  <a:pt x="5617428" y="1939682"/>
                </a:cubicBezTo>
                <a:close/>
                <a:moveTo>
                  <a:pt x="5088539" y="1938497"/>
                </a:moveTo>
                <a:cubicBezTo>
                  <a:pt x="5088103" y="1941576"/>
                  <a:pt x="5077378" y="1943561"/>
                  <a:pt x="5076941" y="1946639"/>
                </a:cubicBezTo>
                <a:cubicBezTo>
                  <a:pt x="5087229" y="1947734"/>
                  <a:pt x="5087229" y="1947734"/>
                  <a:pt x="5097951" y="1945749"/>
                </a:cubicBezTo>
                <a:cubicBezTo>
                  <a:pt x="5097951" y="1945749"/>
                  <a:pt x="5108240" y="1946843"/>
                  <a:pt x="5108240" y="1946843"/>
                </a:cubicBezTo>
                <a:cubicBezTo>
                  <a:pt x="5118962" y="1944859"/>
                  <a:pt x="5098826" y="1939591"/>
                  <a:pt x="5098388" y="1942671"/>
                </a:cubicBezTo>
                <a:cubicBezTo>
                  <a:pt x="5088103" y="1941576"/>
                  <a:pt x="5098826" y="1939591"/>
                  <a:pt x="5088539" y="1938497"/>
                </a:cubicBezTo>
                <a:close/>
                <a:moveTo>
                  <a:pt x="4810361" y="1937156"/>
                </a:moveTo>
                <a:cubicBezTo>
                  <a:pt x="4805695" y="1939644"/>
                  <a:pt x="4807772" y="1942764"/>
                  <a:pt x="4803329" y="1939058"/>
                </a:cubicBezTo>
                <a:cubicBezTo>
                  <a:pt x="4807191" y="1947828"/>
                  <a:pt x="4807036" y="1957686"/>
                  <a:pt x="4814558" y="1964238"/>
                </a:cubicBezTo>
                <a:cubicBezTo>
                  <a:pt x="4814917" y="1965369"/>
                  <a:pt x="4814917" y="1965369"/>
                  <a:pt x="4814917" y="1965369"/>
                </a:cubicBezTo>
                <a:cubicBezTo>
                  <a:pt x="4812974" y="1969576"/>
                  <a:pt x="4818131" y="1975542"/>
                  <a:pt x="4820565" y="1979791"/>
                </a:cubicBezTo>
                <a:cubicBezTo>
                  <a:pt x="4823577" y="1978975"/>
                  <a:pt x="4825585" y="1978431"/>
                  <a:pt x="4828600" y="1977616"/>
                </a:cubicBezTo>
                <a:cubicBezTo>
                  <a:pt x="4828890" y="1975082"/>
                  <a:pt x="4827908" y="1971975"/>
                  <a:pt x="4826260" y="1969353"/>
                </a:cubicBezTo>
                <a:cubicBezTo>
                  <a:pt x="4824614" y="1966731"/>
                  <a:pt x="4822304" y="1964596"/>
                  <a:pt x="4819936" y="1964009"/>
                </a:cubicBezTo>
                <a:cubicBezTo>
                  <a:pt x="4819581" y="1962879"/>
                  <a:pt x="4819581" y="1962879"/>
                  <a:pt x="4819581" y="1962879"/>
                </a:cubicBezTo>
                <a:cubicBezTo>
                  <a:pt x="4824825" y="1955323"/>
                  <a:pt x="4808843" y="1946155"/>
                  <a:pt x="4810361" y="1937156"/>
                </a:cubicBezTo>
                <a:close/>
                <a:moveTo>
                  <a:pt x="5889469" y="1935809"/>
                </a:moveTo>
                <a:cubicBezTo>
                  <a:pt x="5889469" y="1935809"/>
                  <a:pt x="5888978" y="1939273"/>
                  <a:pt x="5888978" y="1939273"/>
                </a:cubicBezTo>
                <a:cubicBezTo>
                  <a:pt x="5899757" y="1936903"/>
                  <a:pt x="5889469" y="1935809"/>
                  <a:pt x="5889469" y="1935809"/>
                </a:cubicBezTo>
                <a:close/>
                <a:moveTo>
                  <a:pt x="5800379" y="1935708"/>
                </a:moveTo>
                <a:cubicBezTo>
                  <a:pt x="5780719" y="1936897"/>
                  <a:pt x="5779343" y="1946596"/>
                  <a:pt x="5768825" y="1952041"/>
                </a:cubicBezTo>
                <a:cubicBezTo>
                  <a:pt x="5777967" y="1956295"/>
                  <a:pt x="5777049" y="1962761"/>
                  <a:pt x="5805393" y="1969059"/>
                </a:cubicBezTo>
                <a:cubicBezTo>
                  <a:pt x="5805851" y="1965825"/>
                  <a:pt x="5796251" y="1964804"/>
                  <a:pt x="5796251" y="1964804"/>
                </a:cubicBezTo>
                <a:cubicBezTo>
                  <a:pt x="5796709" y="1961571"/>
                  <a:pt x="5807227" y="1956127"/>
                  <a:pt x="5807687" y="1952894"/>
                </a:cubicBezTo>
                <a:cubicBezTo>
                  <a:pt x="5818663" y="1944216"/>
                  <a:pt x="5809521" y="1939962"/>
                  <a:pt x="5800379" y="1935708"/>
                </a:cubicBezTo>
                <a:close/>
                <a:moveTo>
                  <a:pt x="5288120" y="1928928"/>
                </a:moveTo>
                <a:lnTo>
                  <a:pt x="5266648" y="1934298"/>
                </a:lnTo>
                <a:lnTo>
                  <a:pt x="5266198" y="1937474"/>
                </a:lnTo>
                <a:cubicBezTo>
                  <a:pt x="5285399" y="1939517"/>
                  <a:pt x="5295450" y="1937363"/>
                  <a:pt x="5314201" y="1942581"/>
                </a:cubicBezTo>
                <a:cubicBezTo>
                  <a:pt x="5314652" y="1939406"/>
                  <a:pt x="5314652" y="1939406"/>
                  <a:pt x="5315103" y="1936231"/>
                </a:cubicBezTo>
                <a:cubicBezTo>
                  <a:pt x="5305952" y="1932034"/>
                  <a:pt x="5296576" y="1929425"/>
                  <a:pt x="5288120" y="1928928"/>
                </a:cubicBezTo>
                <a:close/>
                <a:moveTo>
                  <a:pt x="5620037" y="1927433"/>
                </a:moveTo>
                <a:cubicBezTo>
                  <a:pt x="5619128" y="1927703"/>
                  <a:pt x="5619026" y="1928424"/>
                  <a:pt x="5618821" y="1929867"/>
                </a:cubicBezTo>
                <a:cubicBezTo>
                  <a:pt x="5618821" y="1929867"/>
                  <a:pt x="5618821" y="1929867"/>
                  <a:pt x="5618411" y="1932755"/>
                </a:cubicBezTo>
                <a:cubicBezTo>
                  <a:pt x="5618821" y="1929867"/>
                  <a:pt x="5625679" y="1930599"/>
                  <a:pt x="5626088" y="1927711"/>
                </a:cubicBezTo>
                <a:cubicBezTo>
                  <a:pt x="5622659" y="1927346"/>
                  <a:pt x="5620946" y="1927164"/>
                  <a:pt x="5620037" y="1927433"/>
                </a:cubicBezTo>
                <a:close/>
                <a:moveTo>
                  <a:pt x="5647154" y="1926437"/>
                </a:moveTo>
                <a:cubicBezTo>
                  <a:pt x="5647154" y="1926437"/>
                  <a:pt x="5647154" y="1926437"/>
                  <a:pt x="5646745" y="1929322"/>
                </a:cubicBezTo>
                <a:cubicBezTo>
                  <a:pt x="5655889" y="1930296"/>
                  <a:pt x="5664622" y="1934156"/>
                  <a:pt x="5664622" y="1934156"/>
                </a:cubicBezTo>
                <a:cubicBezTo>
                  <a:pt x="5674584" y="1929355"/>
                  <a:pt x="5656298" y="1927409"/>
                  <a:pt x="5647154" y="1926437"/>
                </a:cubicBezTo>
                <a:close/>
                <a:moveTo>
                  <a:pt x="1283913" y="1924686"/>
                </a:moveTo>
                <a:cubicBezTo>
                  <a:pt x="1281978" y="1932961"/>
                  <a:pt x="1268227" y="1947706"/>
                  <a:pt x="1277142" y="1953647"/>
                </a:cubicBezTo>
                <a:cubicBezTo>
                  <a:pt x="1279077" y="1945373"/>
                  <a:pt x="1281978" y="1932961"/>
                  <a:pt x="1283913" y="1924686"/>
                </a:cubicBezTo>
                <a:close/>
                <a:moveTo>
                  <a:pt x="5648463" y="1917200"/>
                </a:moveTo>
                <a:lnTo>
                  <a:pt x="5652347" y="1918526"/>
                </a:lnTo>
                <a:lnTo>
                  <a:pt x="5652157" y="1918764"/>
                </a:lnTo>
                <a:cubicBezTo>
                  <a:pt x="5650790" y="1919205"/>
                  <a:pt x="5648135" y="1919509"/>
                  <a:pt x="5648135" y="1919509"/>
                </a:cubicBezTo>
                <a:cubicBezTo>
                  <a:pt x="5658424" y="1920603"/>
                  <a:pt x="5658424" y="1920603"/>
                  <a:pt x="5658424" y="1920603"/>
                </a:cubicBezTo>
                <a:cubicBezTo>
                  <a:pt x="5658424" y="1920603"/>
                  <a:pt x="5655934" y="1919752"/>
                  <a:pt x="5653444" y="1918902"/>
                </a:cubicBezTo>
                <a:lnTo>
                  <a:pt x="5652347" y="1918526"/>
                </a:lnTo>
                <a:lnTo>
                  <a:pt x="5652752" y="1918022"/>
                </a:lnTo>
                <a:cubicBezTo>
                  <a:pt x="5652302" y="1917754"/>
                  <a:pt x="5651037" y="1917473"/>
                  <a:pt x="5648463" y="1917200"/>
                </a:cubicBezTo>
                <a:close/>
                <a:moveTo>
                  <a:pt x="5765993" y="1916812"/>
                </a:moveTo>
                <a:cubicBezTo>
                  <a:pt x="5765567" y="1919815"/>
                  <a:pt x="5765567" y="1919815"/>
                  <a:pt x="5765141" y="1922815"/>
                </a:cubicBezTo>
                <a:cubicBezTo>
                  <a:pt x="5765141" y="1922815"/>
                  <a:pt x="5774571" y="1923819"/>
                  <a:pt x="5774571" y="1923819"/>
                </a:cubicBezTo>
                <a:cubicBezTo>
                  <a:pt x="5764716" y="1925819"/>
                  <a:pt x="5764716" y="1925819"/>
                  <a:pt x="5755285" y="1924814"/>
                </a:cubicBezTo>
                <a:cubicBezTo>
                  <a:pt x="5754859" y="1927816"/>
                  <a:pt x="5754859" y="1927816"/>
                  <a:pt x="5754433" y="1930819"/>
                </a:cubicBezTo>
                <a:cubicBezTo>
                  <a:pt x="5763863" y="1931822"/>
                  <a:pt x="5773719" y="1929824"/>
                  <a:pt x="5783148" y="1930826"/>
                </a:cubicBezTo>
                <a:cubicBezTo>
                  <a:pt x="5783573" y="1927825"/>
                  <a:pt x="5783573" y="1927825"/>
                  <a:pt x="5793004" y="1928828"/>
                </a:cubicBezTo>
                <a:cubicBezTo>
                  <a:pt x="5793430" y="1925825"/>
                  <a:pt x="5793855" y="1922824"/>
                  <a:pt x="5794282" y="1919822"/>
                </a:cubicBezTo>
                <a:cubicBezTo>
                  <a:pt x="5784852" y="1918818"/>
                  <a:pt x="5774996" y="1920816"/>
                  <a:pt x="5765993" y="1916812"/>
                </a:cubicBezTo>
                <a:close/>
                <a:moveTo>
                  <a:pt x="5237956" y="1915717"/>
                </a:moveTo>
                <a:cubicBezTo>
                  <a:pt x="5237956" y="1915717"/>
                  <a:pt x="5237956" y="1915717"/>
                  <a:pt x="5237547" y="1918604"/>
                </a:cubicBezTo>
                <a:cubicBezTo>
                  <a:pt x="5237547" y="1918604"/>
                  <a:pt x="5237137" y="1921489"/>
                  <a:pt x="5237137" y="1921489"/>
                </a:cubicBezTo>
                <a:cubicBezTo>
                  <a:pt x="5237547" y="1918604"/>
                  <a:pt x="5248245" y="1916811"/>
                  <a:pt x="5237956" y="1915717"/>
                </a:cubicBezTo>
                <a:close/>
                <a:moveTo>
                  <a:pt x="5512935" y="1915673"/>
                </a:moveTo>
                <a:cubicBezTo>
                  <a:pt x="5512935" y="1915673"/>
                  <a:pt x="5512935" y="1915673"/>
                  <a:pt x="5512608" y="1917981"/>
                </a:cubicBezTo>
                <a:cubicBezTo>
                  <a:pt x="5512608" y="1917981"/>
                  <a:pt x="5523224" y="1916767"/>
                  <a:pt x="5512935" y="1915673"/>
                </a:cubicBezTo>
                <a:close/>
                <a:moveTo>
                  <a:pt x="5327689" y="1908855"/>
                </a:moveTo>
                <a:cubicBezTo>
                  <a:pt x="5323199" y="1909842"/>
                  <a:pt x="5323096" y="1910564"/>
                  <a:pt x="5324066" y="1911399"/>
                </a:cubicBezTo>
                <a:cubicBezTo>
                  <a:pt x="5325034" y="1912234"/>
                  <a:pt x="5327074" y="1913183"/>
                  <a:pt x="5326869" y="1914628"/>
                </a:cubicBezTo>
                <a:cubicBezTo>
                  <a:pt x="5326869" y="1914628"/>
                  <a:pt x="5335851" y="1912653"/>
                  <a:pt x="5335851" y="1912653"/>
                </a:cubicBezTo>
                <a:cubicBezTo>
                  <a:pt x="5327689" y="1908855"/>
                  <a:pt x="5327689" y="1908855"/>
                  <a:pt x="5327689" y="1908855"/>
                </a:cubicBezTo>
                <a:close/>
                <a:moveTo>
                  <a:pt x="5113334" y="1904801"/>
                </a:moveTo>
                <a:cubicBezTo>
                  <a:pt x="5112883" y="1907977"/>
                  <a:pt x="5110189" y="1910107"/>
                  <a:pt x="5108727" y="1911966"/>
                </a:cubicBezTo>
                <a:cubicBezTo>
                  <a:pt x="5107266" y="1913824"/>
                  <a:pt x="5107041" y="1915412"/>
                  <a:pt x="5111533" y="1917502"/>
                </a:cubicBezTo>
                <a:cubicBezTo>
                  <a:pt x="5120961" y="1918505"/>
                  <a:pt x="5128145" y="1918465"/>
                  <a:pt x="5133029" y="1917775"/>
                </a:cubicBezTo>
                <a:cubicBezTo>
                  <a:pt x="5137912" y="1917086"/>
                  <a:pt x="5140496" y="1915749"/>
                  <a:pt x="5140721" y="1914162"/>
                </a:cubicBezTo>
                <a:cubicBezTo>
                  <a:pt x="5131741" y="1909983"/>
                  <a:pt x="5122764" y="1905803"/>
                  <a:pt x="5113334" y="1904801"/>
                </a:cubicBezTo>
                <a:close/>
                <a:moveTo>
                  <a:pt x="5786287" y="1902562"/>
                </a:moveTo>
                <a:cubicBezTo>
                  <a:pt x="5775563" y="1904546"/>
                  <a:pt x="5775126" y="1907626"/>
                  <a:pt x="5774689" y="1910704"/>
                </a:cubicBezTo>
                <a:cubicBezTo>
                  <a:pt x="5784977" y="1911799"/>
                  <a:pt x="5784977" y="1911799"/>
                  <a:pt x="5795264" y="1912894"/>
                </a:cubicBezTo>
                <a:cubicBezTo>
                  <a:pt x="5795264" y="1912894"/>
                  <a:pt x="5805987" y="1910910"/>
                  <a:pt x="5806423" y="1907830"/>
                </a:cubicBezTo>
                <a:cubicBezTo>
                  <a:pt x="5796139" y="1906736"/>
                  <a:pt x="5785850" y="1905641"/>
                  <a:pt x="5786287" y="1902562"/>
                </a:cubicBezTo>
                <a:close/>
                <a:moveTo>
                  <a:pt x="1255862" y="1902555"/>
                </a:moveTo>
                <a:cubicBezTo>
                  <a:pt x="1254988" y="1906295"/>
                  <a:pt x="1254113" y="1910034"/>
                  <a:pt x="1247095" y="1908755"/>
                </a:cubicBezTo>
                <a:cubicBezTo>
                  <a:pt x="1254113" y="1910034"/>
                  <a:pt x="1254113" y="1910034"/>
                  <a:pt x="1254113" y="1910034"/>
                </a:cubicBezTo>
                <a:cubicBezTo>
                  <a:pt x="1254988" y="1906295"/>
                  <a:pt x="1254988" y="1906295"/>
                  <a:pt x="1255862" y="1902555"/>
                </a:cubicBezTo>
                <a:close/>
                <a:moveTo>
                  <a:pt x="5290382" y="1897854"/>
                </a:moveTo>
                <a:cubicBezTo>
                  <a:pt x="5285584" y="1898954"/>
                  <a:pt x="5280901" y="1899262"/>
                  <a:pt x="5278445" y="1900209"/>
                </a:cubicBezTo>
                <a:cubicBezTo>
                  <a:pt x="5275991" y="1901157"/>
                  <a:pt x="5275766" y="1902745"/>
                  <a:pt x="5279888" y="1906405"/>
                </a:cubicBezTo>
                <a:cubicBezTo>
                  <a:pt x="5279888" y="1906405"/>
                  <a:pt x="5289031" y="1907379"/>
                  <a:pt x="5297723" y="1911528"/>
                </a:cubicBezTo>
                <a:cubicBezTo>
                  <a:pt x="5289031" y="1907379"/>
                  <a:pt x="5299076" y="1902001"/>
                  <a:pt x="5290382" y="1897854"/>
                </a:cubicBezTo>
                <a:close/>
                <a:moveTo>
                  <a:pt x="5613336" y="1890021"/>
                </a:moveTo>
                <a:cubicBezTo>
                  <a:pt x="5613336" y="1890021"/>
                  <a:pt x="5612886" y="1893197"/>
                  <a:pt x="5612886" y="1893197"/>
                </a:cubicBezTo>
                <a:cubicBezTo>
                  <a:pt x="5602835" y="1895350"/>
                  <a:pt x="5611084" y="1905897"/>
                  <a:pt x="5601032" y="1908051"/>
                </a:cubicBezTo>
                <a:cubicBezTo>
                  <a:pt x="5610633" y="1909074"/>
                  <a:pt x="5610633" y="1909074"/>
                  <a:pt x="5619784" y="1913269"/>
                </a:cubicBezTo>
                <a:cubicBezTo>
                  <a:pt x="5619784" y="1913269"/>
                  <a:pt x="5609732" y="1915423"/>
                  <a:pt x="5609732" y="1915423"/>
                </a:cubicBezTo>
                <a:cubicBezTo>
                  <a:pt x="5619333" y="1916445"/>
                  <a:pt x="5619333" y="1916445"/>
                  <a:pt x="5619333" y="1916445"/>
                </a:cubicBezTo>
                <a:cubicBezTo>
                  <a:pt x="5628935" y="1917466"/>
                  <a:pt x="5638986" y="1915312"/>
                  <a:pt x="5648586" y="1916333"/>
                </a:cubicBezTo>
                <a:cubicBezTo>
                  <a:pt x="5649939" y="1906807"/>
                  <a:pt x="5610633" y="1909074"/>
                  <a:pt x="5621585" y="1900568"/>
                </a:cubicBezTo>
                <a:cubicBezTo>
                  <a:pt x="5621585" y="1900568"/>
                  <a:pt x="5631187" y="1901589"/>
                  <a:pt x="5631187" y="1901589"/>
                </a:cubicBezTo>
                <a:cubicBezTo>
                  <a:pt x="5631187" y="1901589"/>
                  <a:pt x="5631187" y="1901589"/>
                  <a:pt x="5631638" y="1898415"/>
                </a:cubicBezTo>
                <a:cubicBezTo>
                  <a:pt x="5631638" y="1898415"/>
                  <a:pt x="5622036" y="1897393"/>
                  <a:pt x="5622036" y="1897393"/>
                </a:cubicBezTo>
                <a:cubicBezTo>
                  <a:pt x="5622036" y="1897393"/>
                  <a:pt x="5612436" y="1896371"/>
                  <a:pt x="5612886" y="1893197"/>
                </a:cubicBezTo>
                <a:cubicBezTo>
                  <a:pt x="5612886" y="1893197"/>
                  <a:pt x="5622487" y="1894218"/>
                  <a:pt x="5622487" y="1894218"/>
                </a:cubicBezTo>
                <a:cubicBezTo>
                  <a:pt x="5622487" y="1894218"/>
                  <a:pt x="5622937" y="1891043"/>
                  <a:pt x="5622937" y="1891043"/>
                </a:cubicBezTo>
                <a:cubicBezTo>
                  <a:pt x="5613336" y="1890021"/>
                  <a:pt x="5613336" y="1890021"/>
                  <a:pt x="5613336" y="1890021"/>
                </a:cubicBezTo>
                <a:close/>
                <a:moveTo>
                  <a:pt x="5106525" y="1885324"/>
                </a:moveTo>
                <a:cubicBezTo>
                  <a:pt x="5106087" y="1888403"/>
                  <a:pt x="5103295" y="1889668"/>
                  <a:pt x="5101847" y="1890686"/>
                </a:cubicBezTo>
                <a:cubicBezTo>
                  <a:pt x="5100397" y="1891704"/>
                  <a:pt x="5100288" y="1892475"/>
                  <a:pt x="5105213" y="1894560"/>
                </a:cubicBezTo>
                <a:cubicBezTo>
                  <a:pt x="5110357" y="1895107"/>
                  <a:pt x="5115502" y="1895654"/>
                  <a:pt x="5119467" y="1895295"/>
                </a:cubicBezTo>
                <a:cubicBezTo>
                  <a:pt x="5123435" y="1894936"/>
                  <a:pt x="5126224" y="1893670"/>
                  <a:pt x="5126661" y="1890591"/>
                </a:cubicBezTo>
                <a:cubicBezTo>
                  <a:pt x="5115939" y="1892577"/>
                  <a:pt x="5116812" y="1886417"/>
                  <a:pt x="5106525" y="1885324"/>
                </a:cubicBezTo>
                <a:close/>
                <a:moveTo>
                  <a:pt x="5868024" y="1878441"/>
                </a:moveTo>
                <a:cubicBezTo>
                  <a:pt x="5868024" y="1878441"/>
                  <a:pt x="5858960" y="1880994"/>
                  <a:pt x="5858960" y="1880994"/>
                </a:cubicBezTo>
                <a:cubicBezTo>
                  <a:pt x="5867533" y="1881904"/>
                  <a:pt x="5867041" y="1885369"/>
                  <a:pt x="5876106" y="1882818"/>
                </a:cubicBezTo>
                <a:cubicBezTo>
                  <a:pt x="5876106" y="1882818"/>
                  <a:pt x="5868024" y="1878441"/>
                  <a:pt x="5868024" y="1878441"/>
                </a:cubicBezTo>
                <a:close/>
                <a:moveTo>
                  <a:pt x="5752174" y="1873148"/>
                </a:moveTo>
                <a:cubicBezTo>
                  <a:pt x="5746813" y="1874140"/>
                  <a:pt x="5746595" y="1875679"/>
                  <a:pt x="5748946" y="1877492"/>
                </a:cubicBezTo>
                <a:cubicBezTo>
                  <a:pt x="5751300" y="1879305"/>
                  <a:pt x="5756225" y="1881392"/>
                  <a:pt x="5761149" y="1883478"/>
                </a:cubicBezTo>
                <a:cubicBezTo>
                  <a:pt x="5762022" y="1877320"/>
                  <a:pt x="5751737" y="1876227"/>
                  <a:pt x="5752174" y="1873148"/>
                </a:cubicBezTo>
                <a:close/>
                <a:moveTo>
                  <a:pt x="1254343" y="1872520"/>
                </a:moveTo>
                <a:cubicBezTo>
                  <a:pt x="1253374" y="1876663"/>
                  <a:pt x="1253374" y="1876663"/>
                  <a:pt x="1252406" y="1880806"/>
                </a:cubicBezTo>
                <a:cubicBezTo>
                  <a:pt x="1252406" y="1880806"/>
                  <a:pt x="1251438" y="1884949"/>
                  <a:pt x="1250469" y="1889091"/>
                </a:cubicBezTo>
                <a:cubicBezTo>
                  <a:pt x="1259826" y="1890799"/>
                  <a:pt x="1259826" y="1890799"/>
                  <a:pt x="1259826" y="1890799"/>
                </a:cubicBezTo>
                <a:cubicBezTo>
                  <a:pt x="1260795" y="1886657"/>
                  <a:pt x="1261763" y="1882514"/>
                  <a:pt x="1262731" y="1878371"/>
                </a:cubicBezTo>
                <a:cubicBezTo>
                  <a:pt x="1262731" y="1878371"/>
                  <a:pt x="1254343" y="1872520"/>
                  <a:pt x="1254343" y="1872520"/>
                </a:cubicBezTo>
                <a:close/>
                <a:moveTo>
                  <a:pt x="1234780" y="1867509"/>
                </a:moveTo>
                <a:cubicBezTo>
                  <a:pt x="1232800" y="1875988"/>
                  <a:pt x="1224873" y="1909896"/>
                  <a:pt x="1222892" y="1918374"/>
                </a:cubicBezTo>
                <a:cubicBezTo>
                  <a:pt x="1225864" y="1905658"/>
                  <a:pt x="1237383" y="1903341"/>
                  <a:pt x="1240354" y="1890626"/>
                </a:cubicBezTo>
                <a:cubicBezTo>
                  <a:pt x="1229827" y="1888704"/>
                  <a:pt x="1232800" y="1875988"/>
                  <a:pt x="1234780" y="1867509"/>
                </a:cubicBezTo>
                <a:close/>
                <a:moveTo>
                  <a:pt x="5742870" y="1865126"/>
                </a:moveTo>
                <a:cubicBezTo>
                  <a:pt x="5742624" y="1866857"/>
                  <a:pt x="5739806" y="1868315"/>
                  <a:pt x="5738336" y="1869477"/>
                </a:cubicBezTo>
                <a:cubicBezTo>
                  <a:pt x="5736864" y="1870640"/>
                  <a:pt x="5736741" y="1871505"/>
                  <a:pt x="5741886" y="1872053"/>
                </a:cubicBezTo>
                <a:cubicBezTo>
                  <a:pt x="5741886" y="1872053"/>
                  <a:pt x="5752172" y="1873148"/>
                  <a:pt x="5752172" y="1873148"/>
                </a:cubicBezTo>
                <a:cubicBezTo>
                  <a:pt x="5752664" y="1869683"/>
                  <a:pt x="5753155" y="1866220"/>
                  <a:pt x="5742870" y="1865126"/>
                </a:cubicBezTo>
                <a:close/>
                <a:moveTo>
                  <a:pt x="5628732" y="1860015"/>
                </a:moveTo>
                <a:cubicBezTo>
                  <a:pt x="5628732" y="1860015"/>
                  <a:pt x="5638192" y="1862338"/>
                  <a:pt x="5643060" y="1862527"/>
                </a:cubicBezTo>
                <a:cubicBezTo>
                  <a:pt x="5644683" y="1862589"/>
                  <a:pt x="5645795" y="1862415"/>
                  <a:pt x="5645878" y="1861837"/>
                </a:cubicBezTo>
                <a:cubicBezTo>
                  <a:pt x="5637305" y="1860926"/>
                  <a:pt x="5628732" y="1860015"/>
                  <a:pt x="5628732" y="1860015"/>
                </a:cubicBezTo>
                <a:close/>
                <a:moveTo>
                  <a:pt x="5139760" y="1859614"/>
                </a:moveTo>
                <a:cubicBezTo>
                  <a:pt x="5138143" y="1859496"/>
                  <a:pt x="5137593" y="1859547"/>
                  <a:pt x="5137561" y="1859764"/>
                </a:cubicBezTo>
                <a:cubicBezTo>
                  <a:pt x="5137502" y="1860196"/>
                  <a:pt x="5139520" y="1861290"/>
                  <a:pt x="5139275" y="1863023"/>
                </a:cubicBezTo>
                <a:cubicBezTo>
                  <a:pt x="5143561" y="1863478"/>
                  <a:pt x="5145704" y="1863707"/>
                  <a:pt x="5146836" y="1863387"/>
                </a:cubicBezTo>
                <a:cubicBezTo>
                  <a:pt x="5147970" y="1863068"/>
                  <a:pt x="5148093" y="1862203"/>
                  <a:pt x="5148340" y="1860471"/>
                </a:cubicBezTo>
                <a:cubicBezTo>
                  <a:pt x="5144052" y="1860015"/>
                  <a:pt x="5141373" y="1859730"/>
                  <a:pt x="5139760" y="1859614"/>
                </a:cubicBezTo>
                <a:close/>
                <a:moveTo>
                  <a:pt x="5765245" y="1854613"/>
                </a:moveTo>
                <a:cubicBezTo>
                  <a:pt x="5764800" y="1857747"/>
                  <a:pt x="5764356" y="1860881"/>
                  <a:pt x="5764356" y="1860881"/>
                </a:cubicBezTo>
                <a:cubicBezTo>
                  <a:pt x="5764356" y="1860881"/>
                  <a:pt x="5763911" y="1864013"/>
                  <a:pt x="5773787" y="1861884"/>
                </a:cubicBezTo>
                <a:cubicBezTo>
                  <a:pt x="5773341" y="1865017"/>
                  <a:pt x="5773341" y="1865017"/>
                  <a:pt x="5773341" y="1865017"/>
                </a:cubicBezTo>
                <a:cubicBezTo>
                  <a:pt x="5773341" y="1865017"/>
                  <a:pt x="5772896" y="1868151"/>
                  <a:pt x="5772896" y="1868151"/>
                </a:cubicBezTo>
                <a:cubicBezTo>
                  <a:pt x="5767959" y="1869217"/>
                  <a:pt x="5767626" y="1871568"/>
                  <a:pt x="5769706" y="1873777"/>
                </a:cubicBezTo>
                <a:cubicBezTo>
                  <a:pt x="5771784" y="1875989"/>
                  <a:pt x="5776278" y="1878056"/>
                  <a:pt x="5780992" y="1878556"/>
                </a:cubicBezTo>
                <a:cubicBezTo>
                  <a:pt x="5780992" y="1878556"/>
                  <a:pt x="5780992" y="1878556"/>
                  <a:pt x="5781437" y="1875424"/>
                </a:cubicBezTo>
                <a:cubicBezTo>
                  <a:pt x="5781437" y="1875424"/>
                  <a:pt x="5782328" y="1869156"/>
                  <a:pt x="5782328" y="1869156"/>
                </a:cubicBezTo>
                <a:cubicBezTo>
                  <a:pt x="5782328" y="1869156"/>
                  <a:pt x="5782328" y="1869156"/>
                  <a:pt x="5782771" y="1866020"/>
                </a:cubicBezTo>
                <a:cubicBezTo>
                  <a:pt x="5782771" y="1866020"/>
                  <a:pt x="5782328" y="1869156"/>
                  <a:pt x="5791311" y="1873294"/>
                </a:cubicBezTo>
                <a:cubicBezTo>
                  <a:pt x="5791754" y="1870159"/>
                  <a:pt x="5801629" y="1868027"/>
                  <a:pt x="5792644" y="1863890"/>
                </a:cubicBezTo>
                <a:cubicBezTo>
                  <a:pt x="5787930" y="1863389"/>
                  <a:pt x="5785683" y="1862355"/>
                  <a:pt x="5783382" y="1861713"/>
                </a:cubicBezTo>
                <a:cubicBezTo>
                  <a:pt x="5781080" y="1861070"/>
                  <a:pt x="5778723" y="1860819"/>
                  <a:pt x="5773787" y="1861884"/>
                </a:cubicBezTo>
                <a:cubicBezTo>
                  <a:pt x="5773787" y="1861884"/>
                  <a:pt x="5774230" y="1858750"/>
                  <a:pt x="5774230" y="1858750"/>
                </a:cubicBezTo>
                <a:cubicBezTo>
                  <a:pt x="5774675" y="1855617"/>
                  <a:pt x="5774675" y="1855617"/>
                  <a:pt x="5765245" y="1854613"/>
                </a:cubicBezTo>
                <a:close/>
                <a:moveTo>
                  <a:pt x="5706460" y="1851874"/>
                </a:moveTo>
                <a:cubicBezTo>
                  <a:pt x="5706460" y="1851874"/>
                  <a:pt x="5706051" y="1854761"/>
                  <a:pt x="5705642" y="1857647"/>
                </a:cubicBezTo>
                <a:cubicBezTo>
                  <a:pt x="5706051" y="1854761"/>
                  <a:pt x="5716338" y="1855856"/>
                  <a:pt x="5716338" y="1855856"/>
                </a:cubicBezTo>
                <a:cubicBezTo>
                  <a:pt x="5716338" y="1855856"/>
                  <a:pt x="5716749" y="1852969"/>
                  <a:pt x="5706460" y="1851874"/>
                </a:cubicBezTo>
                <a:close/>
                <a:moveTo>
                  <a:pt x="5141076" y="1850322"/>
                </a:moveTo>
                <a:cubicBezTo>
                  <a:pt x="5132095" y="1852296"/>
                  <a:pt x="5140667" y="1853209"/>
                  <a:pt x="5131685" y="1855182"/>
                </a:cubicBezTo>
                <a:cubicBezTo>
                  <a:pt x="5140257" y="1856094"/>
                  <a:pt x="5140257" y="1856094"/>
                  <a:pt x="5140257" y="1856094"/>
                </a:cubicBezTo>
                <a:cubicBezTo>
                  <a:pt x="5148831" y="1857006"/>
                  <a:pt x="5149240" y="1854120"/>
                  <a:pt x="5141076" y="1850322"/>
                </a:cubicBezTo>
                <a:close/>
                <a:moveTo>
                  <a:pt x="5277531" y="1845319"/>
                </a:moveTo>
                <a:cubicBezTo>
                  <a:pt x="5275010" y="1845454"/>
                  <a:pt x="5272433" y="1845985"/>
                  <a:pt x="5267278" y="1847049"/>
                </a:cubicBezTo>
                <a:cubicBezTo>
                  <a:pt x="5277136" y="1848098"/>
                  <a:pt x="5276235" y="1854448"/>
                  <a:pt x="5265927" y="1856573"/>
                </a:cubicBezTo>
                <a:cubicBezTo>
                  <a:pt x="5265927" y="1856573"/>
                  <a:pt x="5266378" y="1853399"/>
                  <a:pt x="5256517" y="1852350"/>
                </a:cubicBezTo>
                <a:cubicBezTo>
                  <a:pt x="5245758" y="1857651"/>
                  <a:pt x="5239815" y="1864272"/>
                  <a:pt x="5237627" y="1870887"/>
                </a:cubicBezTo>
                <a:cubicBezTo>
                  <a:pt x="5235437" y="1877504"/>
                  <a:pt x="5237001" y="1884117"/>
                  <a:pt x="5241253" y="1889403"/>
                </a:cubicBezTo>
                <a:cubicBezTo>
                  <a:pt x="5246071" y="1890722"/>
                  <a:pt x="5249767" y="1891115"/>
                  <a:pt x="5252757" y="1890980"/>
                </a:cubicBezTo>
                <a:cubicBezTo>
                  <a:pt x="5261729" y="1890575"/>
                  <a:pt x="5264337" y="1885413"/>
                  <a:pt x="5271730" y="1886200"/>
                </a:cubicBezTo>
                <a:cubicBezTo>
                  <a:pt x="5272632" y="1879850"/>
                  <a:pt x="5262323" y="1881976"/>
                  <a:pt x="5262773" y="1878801"/>
                </a:cubicBezTo>
                <a:cubicBezTo>
                  <a:pt x="5263224" y="1875625"/>
                  <a:pt x="5263675" y="1872450"/>
                  <a:pt x="5273533" y="1873498"/>
                </a:cubicBezTo>
                <a:cubicBezTo>
                  <a:pt x="5273533" y="1873498"/>
                  <a:pt x="5273533" y="1873498"/>
                  <a:pt x="5283391" y="1874547"/>
                </a:cubicBezTo>
                <a:cubicBezTo>
                  <a:pt x="5283391" y="1874547"/>
                  <a:pt x="5283841" y="1871372"/>
                  <a:pt x="5283841" y="1871372"/>
                </a:cubicBezTo>
                <a:cubicBezTo>
                  <a:pt x="5273983" y="1870323"/>
                  <a:pt x="5273983" y="1870323"/>
                  <a:pt x="5273983" y="1870323"/>
                </a:cubicBezTo>
                <a:cubicBezTo>
                  <a:pt x="5274433" y="1867147"/>
                  <a:pt x="5264125" y="1869274"/>
                  <a:pt x="5264125" y="1869274"/>
                </a:cubicBezTo>
                <a:cubicBezTo>
                  <a:pt x="5255616" y="1858699"/>
                  <a:pt x="5315667" y="1858644"/>
                  <a:pt x="5287445" y="1845970"/>
                </a:cubicBezTo>
                <a:cubicBezTo>
                  <a:pt x="5282516" y="1845446"/>
                  <a:pt x="5280051" y="1845185"/>
                  <a:pt x="5277531" y="1845319"/>
                </a:cubicBezTo>
                <a:close/>
                <a:moveTo>
                  <a:pt x="5733068" y="1842204"/>
                </a:moveTo>
                <a:cubicBezTo>
                  <a:pt x="5730870" y="1842361"/>
                  <a:pt x="5728618" y="1842903"/>
                  <a:pt x="5728399" y="1844442"/>
                </a:cubicBezTo>
                <a:cubicBezTo>
                  <a:pt x="5736972" y="1845354"/>
                  <a:pt x="5727525" y="1850599"/>
                  <a:pt x="5736098" y="1851512"/>
                </a:cubicBezTo>
                <a:cubicBezTo>
                  <a:pt x="5745108" y="1849345"/>
                  <a:pt x="5736972" y="1845354"/>
                  <a:pt x="5737409" y="1842277"/>
                </a:cubicBezTo>
                <a:cubicBezTo>
                  <a:pt x="5737409" y="1842277"/>
                  <a:pt x="5735266" y="1842048"/>
                  <a:pt x="5733068" y="1842204"/>
                </a:cubicBezTo>
                <a:close/>
                <a:moveTo>
                  <a:pt x="5271310" y="1827844"/>
                </a:moveTo>
                <a:cubicBezTo>
                  <a:pt x="5261022" y="1826750"/>
                  <a:pt x="5270436" y="1834003"/>
                  <a:pt x="5259712" y="1835988"/>
                </a:cubicBezTo>
                <a:cubicBezTo>
                  <a:pt x="5264855" y="1836534"/>
                  <a:pt x="5270108" y="1836311"/>
                  <a:pt x="5274075" y="1835952"/>
                </a:cubicBezTo>
                <a:cubicBezTo>
                  <a:pt x="5278040" y="1835593"/>
                  <a:pt x="5280721" y="1835096"/>
                  <a:pt x="5280721" y="1835096"/>
                </a:cubicBezTo>
                <a:cubicBezTo>
                  <a:pt x="5281158" y="1832017"/>
                  <a:pt x="5281596" y="1828939"/>
                  <a:pt x="5271310" y="1827844"/>
                </a:cubicBezTo>
                <a:close/>
                <a:moveTo>
                  <a:pt x="5748275" y="1827021"/>
                </a:moveTo>
                <a:cubicBezTo>
                  <a:pt x="5748275" y="1827021"/>
                  <a:pt x="5737578" y="1828813"/>
                  <a:pt x="5737169" y="1831700"/>
                </a:cubicBezTo>
                <a:cubicBezTo>
                  <a:pt x="5747456" y="1832795"/>
                  <a:pt x="5758560" y="1828117"/>
                  <a:pt x="5748275" y="1827021"/>
                </a:cubicBezTo>
                <a:close/>
                <a:moveTo>
                  <a:pt x="5692929" y="1821899"/>
                </a:moveTo>
                <a:cubicBezTo>
                  <a:pt x="5691168" y="1821661"/>
                  <a:pt x="5689798" y="1822119"/>
                  <a:pt x="5689572" y="1823707"/>
                </a:cubicBezTo>
                <a:cubicBezTo>
                  <a:pt x="5689572" y="1823707"/>
                  <a:pt x="5688673" y="1830057"/>
                  <a:pt x="5698959" y="1831152"/>
                </a:cubicBezTo>
                <a:cubicBezTo>
                  <a:pt x="5707012" y="1829591"/>
                  <a:pt x="5698213" y="1822612"/>
                  <a:pt x="5692929" y="1821899"/>
                </a:cubicBezTo>
                <a:close/>
                <a:moveTo>
                  <a:pt x="5752357" y="1821255"/>
                </a:moveTo>
                <a:cubicBezTo>
                  <a:pt x="5750353" y="1821579"/>
                  <a:pt x="5748929" y="1822404"/>
                  <a:pt x="5748712" y="1823944"/>
                </a:cubicBezTo>
                <a:cubicBezTo>
                  <a:pt x="5748712" y="1823944"/>
                  <a:pt x="5758563" y="1828117"/>
                  <a:pt x="5769285" y="1826132"/>
                </a:cubicBezTo>
                <a:cubicBezTo>
                  <a:pt x="5769613" y="1823823"/>
                  <a:pt x="5758368" y="1820282"/>
                  <a:pt x="5752357" y="1821255"/>
                </a:cubicBezTo>
                <a:close/>
                <a:moveTo>
                  <a:pt x="5274334" y="1815713"/>
                </a:moveTo>
                <a:cubicBezTo>
                  <a:pt x="5272987" y="1816009"/>
                  <a:pt x="5272863" y="1816875"/>
                  <a:pt x="5272617" y="1818607"/>
                </a:cubicBezTo>
                <a:cubicBezTo>
                  <a:pt x="5282906" y="1819701"/>
                  <a:pt x="5282906" y="1819701"/>
                  <a:pt x="5282906" y="1819701"/>
                </a:cubicBezTo>
                <a:cubicBezTo>
                  <a:pt x="5282906" y="1819701"/>
                  <a:pt x="5283397" y="1816237"/>
                  <a:pt x="5283397" y="1816237"/>
                </a:cubicBezTo>
                <a:cubicBezTo>
                  <a:pt x="5278255" y="1815690"/>
                  <a:pt x="5275682" y="1815416"/>
                  <a:pt x="5274334" y="1815713"/>
                </a:cubicBezTo>
                <a:close/>
                <a:moveTo>
                  <a:pt x="5220798" y="1814982"/>
                </a:moveTo>
                <a:cubicBezTo>
                  <a:pt x="5218187" y="1815253"/>
                  <a:pt x="5215571" y="1816299"/>
                  <a:pt x="5213455" y="1818563"/>
                </a:cubicBezTo>
                <a:cubicBezTo>
                  <a:pt x="5222651" y="1821202"/>
                  <a:pt x="5227956" y="1821767"/>
                  <a:pt x="5230562" y="1821318"/>
                </a:cubicBezTo>
                <a:cubicBezTo>
                  <a:pt x="5236426" y="1820308"/>
                  <a:pt x="5228633" y="1814166"/>
                  <a:pt x="5220798" y="1814982"/>
                </a:cubicBezTo>
                <a:close/>
                <a:moveTo>
                  <a:pt x="5146971" y="1813882"/>
                </a:moveTo>
                <a:cubicBezTo>
                  <a:pt x="5145311" y="1814340"/>
                  <a:pt x="5144820" y="1815753"/>
                  <a:pt x="5145146" y="1817546"/>
                </a:cubicBezTo>
                <a:cubicBezTo>
                  <a:pt x="5145798" y="1821133"/>
                  <a:pt x="5149713" y="1826237"/>
                  <a:pt x="5154067" y="1828263"/>
                </a:cubicBezTo>
                <a:cubicBezTo>
                  <a:pt x="5164085" y="1823077"/>
                  <a:pt x="5164522" y="1819999"/>
                  <a:pt x="5155815" y="1815948"/>
                </a:cubicBezTo>
                <a:cubicBezTo>
                  <a:pt x="5151460" y="1813920"/>
                  <a:pt x="5148631" y="1813424"/>
                  <a:pt x="5146971" y="1813882"/>
                </a:cubicBezTo>
                <a:close/>
                <a:moveTo>
                  <a:pt x="5204533" y="1807847"/>
                </a:moveTo>
                <a:cubicBezTo>
                  <a:pt x="5193754" y="1810216"/>
                  <a:pt x="5193754" y="1810216"/>
                  <a:pt x="5193263" y="1813681"/>
                </a:cubicBezTo>
                <a:cubicBezTo>
                  <a:pt x="5198406" y="1814228"/>
                  <a:pt x="5203551" y="1814775"/>
                  <a:pt x="5206244" y="1814183"/>
                </a:cubicBezTo>
                <a:cubicBezTo>
                  <a:pt x="5208939" y="1813590"/>
                  <a:pt x="5209186" y="1811858"/>
                  <a:pt x="5204533" y="1807847"/>
                </a:cubicBezTo>
                <a:close/>
                <a:moveTo>
                  <a:pt x="5195062" y="1800979"/>
                </a:moveTo>
                <a:cubicBezTo>
                  <a:pt x="5194735" y="1803289"/>
                  <a:pt x="5194735" y="1803289"/>
                  <a:pt x="5194735" y="1803289"/>
                </a:cubicBezTo>
                <a:cubicBezTo>
                  <a:pt x="5205023" y="1804384"/>
                  <a:pt x="5205023" y="1804384"/>
                  <a:pt x="5205023" y="1804384"/>
                </a:cubicBezTo>
                <a:cubicBezTo>
                  <a:pt x="5205350" y="1802074"/>
                  <a:pt x="5205350" y="1802074"/>
                  <a:pt x="5215636" y="1803169"/>
                </a:cubicBezTo>
                <a:cubicBezTo>
                  <a:pt x="5205350" y="1802074"/>
                  <a:pt x="5205350" y="1802074"/>
                  <a:pt x="5205350" y="1802074"/>
                </a:cubicBezTo>
                <a:cubicBezTo>
                  <a:pt x="5205350" y="1802074"/>
                  <a:pt x="5195062" y="1800979"/>
                  <a:pt x="5195062" y="1800979"/>
                </a:cubicBezTo>
                <a:close/>
                <a:moveTo>
                  <a:pt x="5829554" y="1798458"/>
                </a:moveTo>
                <a:cubicBezTo>
                  <a:pt x="5826340" y="1798116"/>
                  <a:pt x="5821849" y="1799102"/>
                  <a:pt x="5821440" y="1801989"/>
                </a:cubicBezTo>
                <a:cubicBezTo>
                  <a:pt x="5830012" y="1802903"/>
                  <a:pt x="5830012" y="1802903"/>
                  <a:pt x="5830012" y="1802903"/>
                </a:cubicBezTo>
                <a:cubicBezTo>
                  <a:pt x="5834708" y="1800472"/>
                  <a:pt x="5832769" y="1798800"/>
                  <a:pt x="5829554" y="1798458"/>
                </a:cubicBezTo>
                <a:close/>
                <a:moveTo>
                  <a:pt x="5755029" y="1785547"/>
                </a:moveTo>
                <a:cubicBezTo>
                  <a:pt x="5754571" y="1788780"/>
                  <a:pt x="5745602" y="1784543"/>
                  <a:pt x="5735713" y="1786774"/>
                </a:cubicBezTo>
                <a:cubicBezTo>
                  <a:pt x="5735254" y="1790007"/>
                  <a:pt x="5734796" y="1793239"/>
                  <a:pt x="5724906" y="1795468"/>
                </a:cubicBezTo>
                <a:cubicBezTo>
                  <a:pt x="5733879" y="1799706"/>
                  <a:pt x="5743767" y="1797476"/>
                  <a:pt x="5752736" y="1801712"/>
                </a:cubicBezTo>
                <a:cubicBezTo>
                  <a:pt x="5744684" y="1791011"/>
                  <a:pt x="5763543" y="1793017"/>
                  <a:pt x="5755029" y="1785547"/>
                </a:cubicBezTo>
                <a:close/>
                <a:moveTo>
                  <a:pt x="5646566" y="1783382"/>
                </a:moveTo>
                <a:cubicBezTo>
                  <a:pt x="5646073" y="1786847"/>
                  <a:pt x="5646073" y="1786847"/>
                  <a:pt x="5656361" y="1787942"/>
                </a:cubicBezTo>
                <a:cubicBezTo>
                  <a:pt x="5656361" y="1787942"/>
                  <a:pt x="5656361" y="1787942"/>
                  <a:pt x="5656852" y="1784477"/>
                </a:cubicBezTo>
                <a:cubicBezTo>
                  <a:pt x="5656852" y="1784477"/>
                  <a:pt x="5656852" y="1784477"/>
                  <a:pt x="5646566" y="1783382"/>
                </a:cubicBezTo>
                <a:close/>
                <a:moveTo>
                  <a:pt x="5218914" y="1780075"/>
                </a:moveTo>
                <a:cubicBezTo>
                  <a:pt x="5213526" y="1781261"/>
                  <a:pt x="5210585" y="1783585"/>
                  <a:pt x="5211563" y="1785886"/>
                </a:cubicBezTo>
                <a:cubicBezTo>
                  <a:pt x="5212543" y="1788189"/>
                  <a:pt x="5217440" y="1790467"/>
                  <a:pt x="5227726" y="1791562"/>
                </a:cubicBezTo>
                <a:cubicBezTo>
                  <a:pt x="5228217" y="1788098"/>
                  <a:pt x="5228217" y="1788098"/>
                  <a:pt x="5228217" y="1788098"/>
                </a:cubicBezTo>
                <a:cubicBezTo>
                  <a:pt x="5217932" y="1787003"/>
                  <a:pt x="5229200" y="1781170"/>
                  <a:pt x="5218914" y="1780075"/>
                </a:cubicBezTo>
                <a:close/>
                <a:moveTo>
                  <a:pt x="5589990" y="1777364"/>
                </a:moveTo>
                <a:cubicBezTo>
                  <a:pt x="5589990" y="1777364"/>
                  <a:pt x="5589539" y="1780539"/>
                  <a:pt x="5589088" y="1783714"/>
                </a:cubicBezTo>
                <a:cubicBezTo>
                  <a:pt x="5584374" y="1783212"/>
                  <a:pt x="5579433" y="1784299"/>
                  <a:pt x="5576852" y="1785634"/>
                </a:cubicBezTo>
                <a:cubicBezTo>
                  <a:pt x="5574268" y="1786972"/>
                  <a:pt x="5574043" y="1788560"/>
                  <a:pt x="5578758" y="1789061"/>
                </a:cubicBezTo>
                <a:cubicBezTo>
                  <a:pt x="5578758" y="1789061"/>
                  <a:pt x="5588638" y="1786889"/>
                  <a:pt x="5588638" y="1786889"/>
                </a:cubicBezTo>
                <a:cubicBezTo>
                  <a:pt x="5588638" y="1786889"/>
                  <a:pt x="5598067" y="1787893"/>
                  <a:pt x="5598067" y="1787893"/>
                </a:cubicBezTo>
                <a:cubicBezTo>
                  <a:pt x="5598067" y="1787893"/>
                  <a:pt x="5598067" y="1787893"/>
                  <a:pt x="5597615" y="1791067"/>
                </a:cubicBezTo>
                <a:cubicBezTo>
                  <a:pt x="5607047" y="1792071"/>
                  <a:pt x="5607047" y="1792071"/>
                  <a:pt x="5607047" y="1792071"/>
                </a:cubicBezTo>
                <a:cubicBezTo>
                  <a:pt x="5607047" y="1792071"/>
                  <a:pt x="5607047" y="1792071"/>
                  <a:pt x="5607497" y="1788896"/>
                </a:cubicBezTo>
                <a:cubicBezTo>
                  <a:pt x="5607497" y="1788896"/>
                  <a:pt x="5598067" y="1787893"/>
                  <a:pt x="5598517" y="1784718"/>
                </a:cubicBezTo>
                <a:cubicBezTo>
                  <a:pt x="5598967" y="1781542"/>
                  <a:pt x="5607947" y="1785721"/>
                  <a:pt x="5598967" y="1781542"/>
                </a:cubicBezTo>
                <a:cubicBezTo>
                  <a:pt x="5598967" y="1781542"/>
                  <a:pt x="5599418" y="1778367"/>
                  <a:pt x="5589990" y="1777364"/>
                </a:cubicBezTo>
                <a:close/>
                <a:moveTo>
                  <a:pt x="5816820" y="1770145"/>
                </a:moveTo>
                <a:cubicBezTo>
                  <a:pt x="5815493" y="1770297"/>
                  <a:pt x="5815411" y="1770875"/>
                  <a:pt x="5815248" y="1772029"/>
                </a:cubicBezTo>
                <a:cubicBezTo>
                  <a:pt x="5815248" y="1772029"/>
                  <a:pt x="5820391" y="1772576"/>
                  <a:pt x="5824288" y="1772697"/>
                </a:cubicBezTo>
                <a:cubicBezTo>
                  <a:pt x="5828188" y="1772820"/>
                  <a:pt x="5830842" y="1772517"/>
                  <a:pt x="5825863" y="1770814"/>
                </a:cubicBezTo>
                <a:cubicBezTo>
                  <a:pt x="5820719" y="1770267"/>
                  <a:pt x="5818148" y="1769993"/>
                  <a:pt x="5816820" y="1770145"/>
                </a:cubicBezTo>
                <a:close/>
                <a:moveTo>
                  <a:pt x="5162673" y="1768622"/>
                </a:moveTo>
                <a:cubicBezTo>
                  <a:pt x="5161332" y="1768869"/>
                  <a:pt x="5161223" y="1769640"/>
                  <a:pt x="5161006" y="1771180"/>
                </a:cubicBezTo>
                <a:cubicBezTo>
                  <a:pt x="5160568" y="1774259"/>
                  <a:pt x="5170856" y="1775353"/>
                  <a:pt x="5170856" y="1775353"/>
                </a:cubicBezTo>
                <a:cubicBezTo>
                  <a:pt x="5170420" y="1778432"/>
                  <a:pt x="5170420" y="1778432"/>
                  <a:pt x="5169982" y="1781510"/>
                </a:cubicBezTo>
                <a:cubicBezTo>
                  <a:pt x="5169545" y="1784590"/>
                  <a:pt x="5159257" y="1783496"/>
                  <a:pt x="5159257" y="1783496"/>
                </a:cubicBezTo>
                <a:cubicBezTo>
                  <a:pt x="5169545" y="1784590"/>
                  <a:pt x="5169108" y="1787669"/>
                  <a:pt x="5179395" y="1788764"/>
                </a:cubicBezTo>
                <a:cubicBezTo>
                  <a:pt x="5179395" y="1788764"/>
                  <a:pt x="5190555" y="1783700"/>
                  <a:pt x="5180270" y="1782605"/>
                </a:cubicBezTo>
                <a:cubicBezTo>
                  <a:pt x="5180706" y="1779527"/>
                  <a:pt x="5180706" y="1779527"/>
                  <a:pt x="5180706" y="1779527"/>
                </a:cubicBezTo>
                <a:cubicBezTo>
                  <a:pt x="5191429" y="1777542"/>
                  <a:pt x="5191865" y="1774462"/>
                  <a:pt x="5182017" y="1770290"/>
                </a:cubicBezTo>
                <a:cubicBezTo>
                  <a:pt x="5182017" y="1770290"/>
                  <a:pt x="5171729" y="1769195"/>
                  <a:pt x="5171729" y="1769195"/>
                </a:cubicBezTo>
                <a:cubicBezTo>
                  <a:pt x="5166587" y="1768648"/>
                  <a:pt x="5164013" y="1768373"/>
                  <a:pt x="5162673" y="1768622"/>
                </a:cubicBezTo>
                <a:close/>
                <a:moveTo>
                  <a:pt x="5650044" y="1765000"/>
                </a:moveTo>
                <a:cubicBezTo>
                  <a:pt x="5640165" y="1767173"/>
                  <a:pt x="5630283" y="1769345"/>
                  <a:pt x="5620403" y="1771516"/>
                </a:cubicBezTo>
                <a:cubicBezTo>
                  <a:pt x="5624893" y="1773606"/>
                  <a:pt x="5634436" y="1773815"/>
                  <a:pt x="5641789" y="1772584"/>
                </a:cubicBezTo>
                <a:cubicBezTo>
                  <a:pt x="5649143" y="1771350"/>
                  <a:pt x="5654308" y="1768677"/>
                  <a:pt x="5650044" y="1765000"/>
                </a:cubicBezTo>
                <a:close/>
                <a:moveTo>
                  <a:pt x="5281302" y="1757411"/>
                </a:moveTo>
                <a:cubicBezTo>
                  <a:pt x="5271015" y="1756317"/>
                  <a:pt x="5260236" y="1758687"/>
                  <a:pt x="5259253" y="1765615"/>
                </a:cubicBezTo>
                <a:cubicBezTo>
                  <a:pt x="5259253" y="1765615"/>
                  <a:pt x="5269540" y="1766709"/>
                  <a:pt x="5279829" y="1767803"/>
                </a:cubicBezTo>
                <a:cubicBezTo>
                  <a:pt x="5280319" y="1764340"/>
                  <a:pt x="5291097" y="1761971"/>
                  <a:pt x="5281302" y="1757411"/>
                </a:cubicBezTo>
                <a:close/>
                <a:moveTo>
                  <a:pt x="1281455" y="1756523"/>
                </a:moveTo>
                <a:cubicBezTo>
                  <a:pt x="1280489" y="1760664"/>
                  <a:pt x="1280489" y="1760664"/>
                  <a:pt x="1271130" y="1758957"/>
                </a:cubicBezTo>
                <a:cubicBezTo>
                  <a:pt x="1268226" y="1771386"/>
                  <a:pt x="1262416" y="1796243"/>
                  <a:pt x="1259511" y="1808671"/>
                </a:cubicBezTo>
                <a:cubicBezTo>
                  <a:pt x="1268868" y="1810379"/>
                  <a:pt x="1268868" y="1810379"/>
                  <a:pt x="1268868" y="1810379"/>
                </a:cubicBezTo>
                <a:cubicBezTo>
                  <a:pt x="1259511" y="1808671"/>
                  <a:pt x="1259511" y="1808671"/>
                  <a:pt x="1258543" y="1812814"/>
                </a:cubicBezTo>
                <a:cubicBezTo>
                  <a:pt x="1256605" y="1821099"/>
                  <a:pt x="1255638" y="1825243"/>
                  <a:pt x="1264026" y="1831093"/>
                </a:cubicBezTo>
                <a:cubicBezTo>
                  <a:pt x="1264026" y="1831093"/>
                  <a:pt x="1264510" y="1829021"/>
                  <a:pt x="1264873" y="1827469"/>
                </a:cubicBezTo>
                <a:lnTo>
                  <a:pt x="1264995" y="1826950"/>
                </a:lnTo>
                <a:lnTo>
                  <a:pt x="1266749" y="1837056"/>
                </a:lnTo>
                <a:cubicBezTo>
                  <a:pt x="1266446" y="1840309"/>
                  <a:pt x="1265397" y="1843492"/>
                  <a:pt x="1264026" y="1846750"/>
                </a:cubicBezTo>
                <a:lnTo>
                  <a:pt x="1262282" y="1851076"/>
                </a:lnTo>
                <a:lnTo>
                  <a:pt x="1259184" y="1851807"/>
                </a:lnTo>
                <a:lnTo>
                  <a:pt x="1255311" y="1868377"/>
                </a:lnTo>
                <a:lnTo>
                  <a:pt x="1262282" y="1851076"/>
                </a:lnTo>
                <a:lnTo>
                  <a:pt x="1269510" y="1849370"/>
                </a:lnTo>
                <a:cubicBezTo>
                  <a:pt x="1272415" y="1836943"/>
                  <a:pt x="1274351" y="1828657"/>
                  <a:pt x="1285647" y="1822079"/>
                </a:cubicBezTo>
                <a:cubicBezTo>
                  <a:pt x="1287583" y="1813795"/>
                  <a:pt x="1280162" y="1803801"/>
                  <a:pt x="1291458" y="1797223"/>
                </a:cubicBezTo>
                <a:cubicBezTo>
                  <a:pt x="1282099" y="1795515"/>
                  <a:pt x="1283067" y="1791372"/>
                  <a:pt x="1283067" y="1791372"/>
                </a:cubicBezTo>
                <a:cubicBezTo>
                  <a:pt x="1282099" y="1795515"/>
                  <a:pt x="1278225" y="1812087"/>
                  <a:pt x="1267899" y="1814522"/>
                </a:cubicBezTo>
                <a:cubicBezTo>
                  <a:pt x="1267899" y="1814522"/>
                  <a:pt x="1268868" y="1810379"/>
                  <a:pt x="1268868" y="1810379"/>
                </a:cubicBezTo>
                <a:cubicBezTo>
                  <a:pt x="1269836" y="1806236"/>
                  <a:pt x="1271773" y="1797951"/>
                  <a:pt x="1273709" y="1789664"/>
                </a:cubicBezTo>
                <a:cubicBezTo>
                  <a:pt x="1276614" y="1777236"/>
                  <a:pt x="1279520" y="1764808"/>
                  <a:pt x="1281455" y="1756523"/>
                </a:cubicBezTo>
                <a:close/>
                <a:moveTo>
                  <a:pt x="5241868" y="1753217"/>
                </a:moveTo>
                <a:cubicBezTo>
                  <a:pt x="5241377" y="1756681"/>
                  <a:pt x="5240885" y="1760144"/>
                  <a:pt x="5240885" y="1760144"/>
                </a:cubicBezTo>
                <a:cubicBezTo>
                  <a:pt x="5240885" y="1760144"/>
                  <a:pt x="5238742" y="1759916"/>
                  <a:pt x="5237610" y="1760236"/>
                </a:cubicBezTo>
                <a:cubicBezTo>
                  <a:pt x="5236477" y="1760556"/>
                  <a:pt x="5236355" y="1761421"/>
                  <a:pt x="5240394" y="1763609"/>
                </a:cubicBezTo>
                <a:cubicBezTo>
                  <a:pt x="5249458" y="1761057"/>
                  <a:pt x="5249950" y="1757593"/>
                  <a:pt x="5250441" y="1754129"/>
                </a:cubicBezTo>
                <a:cubicBezTo>
                  <a:pt x="5250441" y="1754129"/>
                  <a:pt x="5241868" y="1753217"/>
                  <a:pt x="5241868" y="1753217"/>
                </a:cubicBezTo>
                <a:close/>
                <a:moveTo>
                  <a:pt x="5672097" y="1750618"/>
                </a:moveTo>
                <a:cubicBezTo>
                  <a:pt x="5670756" y="1760064"/>
                  <a:pt x="5698599" y="1766224"/>
                  <a:pt x="5678400" y="1773664"/>
                </a:cubicBezTo>
                <a:cubicBezTo>
                  <a:pt x="5678400" y="1773664"/>
                  <a:pt x="5687828" y="1774667"/>
                  <a:pt x="5677954" y="1776813"/>
                </a:cubicBezTo>
                <a:cubicBezTo>
                  <a:pt x="5677954" y="1776813"/>
                  <a:pt x="5668524" y="1775810"/>
                  <a:pt x="5668077" y="1778959"/>
                </a:cubicBezTo>
                <a:cubicBezTo>
                  <a:pt x="5677060" y="1783111"/>
                  <a:pt x="5696366" y="1781969"/>
                  <a:pt x="5705349" y="1786122"/>
                </a:cubicBezTo>
                <a:cubicBezTo>
                  <a:pt x="5696812" y="1778820"/>
                  <a:pt x="5706243" y="1779824"/>
                  <a:pt x="5715670" y="1780827"/>
                </a:cubicBezTo>
                <a:cubicBezTo>
                  <a:pt x="5716117" y="1777677"/>
                  <a:pt x="5716564" y="1774529"/>
                  <a:pt x="5726441" y="1772382"/>
                </a:cubicBezTo>
                <a:cubicBezTo>
                  <a:pt x="5725994" y="1775532"/>
                  <a:pt x="5725994" y="1775532"/>
                  <a:pt x="5725548" y="1778679"/>
                </a:cubicBezTo>
                <a:cubicBezTo>
                  <a:pt x="5725102" y="1781830"/>
                  <a:pt x="5716117" y="1777677"/>
                  <a:pt x="5715224" y="1783974"/>
                </a:cubicBezTo>
                <a:cubicBezTo>
                  <a:pt x="5734085" y="1785981"/>
                  <a:pt x="5734531" y="1782833"/>
                  <a:pt x="5743959" y="1783837"/>
                </a:cubicBezTo>
                <a:cubicBezTo>
                  <a:pt x="5744406" y="1780687"/>
                  <a:pt x="5735425" y="1776535"/>
                  <a:pt x="5745300" y="1774389"/>
                </a:cubicBezTo>
                <a:cubicBezTo>
                  <a:pt x="5735871" y="1773385"/>
                  <a:pt x="5736318" y="1770237"/>
                  <a:pt x="5727781" y="1762936"/>
                </a:cubicBezTo>
                <a:cubicBezTo>
                  <a:pt x="5717904" y="1765081"/>
                  <a:pt x="5717457" y="1768230"/>
                  <a:pt x="5698152" y="1769372"/>
                </a:cubicBezTo>
                <a:cubicBezTo>
                  <a:pt x="5698599" y="1766224"/>
                  <a:pt x="5708476" y="1764079"/>
                  <a:pt x="5699045" y="1763074"/>
                </a:cubicBezTo>
                <a:cubicBezTo>
                  <a:pt x="5699939" y="1756777"/>
                  <a:pt x="5691403" y="1749477"/>
                  <a:pt x="5672097" y="1750618"/>
                </a:cubicBezTo>
                <a:close/>
                <a:moveTo>
                  <a:pt x="5174546" y="1749337"/>
                </a:moveTo>
                <a:cubicBezTo>
                  <a:pt x="5174087" y="1752568"/>
                  <a:pt x="5173630" y="1755803"/>
                  <a:pt x="5172712" y="1762267"/>
                </a:cubicBezTo>
                <a:cubicBezTo>
                  <a:pt x="5182142" y="1763270"/>
                  <a:pt x="5182142" y="1763270"/>
                  <a:pt x="5191573" y="1764274"/>
                </a:cubicBezTo>
                <a:cubicBezTo>
                  <a:pt x="5192490" y="1757809"/>
                  <a:pt x="5211808" y="1756582"/>
                  <a:pt x="5202835" y="1752345"/>
                </a:cubicBezTo>
                <a:cubicBezTo>
                  <a:pt x="5193408" y="1751342"/>
                  <a:pt x="5193408" y="1751342"/>
                  <a:pt x="5183977" y="1750339"/>
                </a:cubicBezTo>
                <a:cubicBezTo>
                  <a:pt x="5174546" y="1749337"/>
                  <a:pt x="5174546" y="1749337"/>
                  <a:pt x="5174546" y="1749337"/>
                </a:cubicBezTo>
                <a:close/>
                <a:moveTo>
                  <a:pt x="5808073" y="1748996"/>
                </a:moveTo>
                <a:cubicBezTo>
                  <a:pt x="5802710" y="1749989"/>
                  <a:pt x="5802382" y="1752298"/>
                  <a:pt x="5804738" y="1754112"/>
                </a:cubicBezTo>
                <a:lnTo>
                  <a:pt x="5807288" y="1754539"/>
                </a:lnTo>
                <a:lnTo>
                  <a:pt x="5807201" y="1755156"/>
                </a:lnTo>
                <a:lnTo>
                  <a:pt x="5808988" y="1754824"/>
                </a:lnTo>
                <a:lnTo>
                  <a:pt x="5817486" y="1756249"/>
                </a:lnTo>
                <a:cubicBezTo>
                  <a:pt x="5817486" y="1756249"/>
                  <a:pt x="5817924" y="1753171"/>
                  <a:pt x="5817924" y="1753171"/>
                </a:cubicBezTo>
                <a:lnTo>
                  <a:pt x="5808988" y="1754824"/>
                </a:lnTo>
                <a:lnTo>
                  <a:pt x="5807288" y="1754539"/>
                </a:lnTo>
                <a:close/>
                <a:moveTo>
                  <a:pt x="5310894" y="1745090"/>
                </a:moveTo>
                <a:cubicBezTo>
                  <a:pt x="5310894" y="1745090"/>
                  <a:pt x="5310434" y="1748323"/>
                  <a:pt x="5309976" y="1751556"/>
                </a:cubicBezTo>
                <a:cubicBezTo>
                  <a:pt x="5314661" y="1755335"/>
                  <a:pt x="5319804" y="1755882"/>
                  <a:pt x="5322548" y="1754944"/>
                </a:cubicBezTo>
                <a:cubicBezTo>
                  <a:pt x="5325292" y="1754005"/>
                  <a:pt x="5325636" y="1751581"/>
                  <a:pt x="5320722" y="1749418"/>
                </a:cubicBezTo>
                <a:cubicBezTo>
                  <a:pt x="5321180" y="1746185"/>
                  <a:pt x="5321180" y="1746185"/>
                  <a:pt x="5321180" y="1746185"/>
                </a:cubicBezTo>
                <a:cubicBezTo>
                  <a:pt x="5321180" y="1746185"/>
                  <a:pt x="5310894" y="1745090"/>
                  <a:pt x="5310894" y="1745090"/>
                </a:cubicBezTo>
                <a:close/>
                <a:moveTo>
                  <a:pt x="1314757" y="1744497"/>
                </a:moveTo>
                <a:cubicBezTo>
                  <a:pt x="1313786" y="1748653"/>
                  <a:pt x="1309698" y="1754406"/>
                  <a:pt x="1306923" y="1760399"/>
                </a:cubicBezTo>
                <a:lnTo>
                  <a:pt x="1306985" y="1777742"/>
                </a:lnTo>
                <a:lnTo>
                  <a:pt x="1294138" y="1815100"/>
                </a:lnTo>
                <a:lnTo>
                  <a:pt x="1292000" y="1830871"/>
                </a:lnTo>
                <a:lnTo>
                  <a:pt x="1290721" y="1834124"/>
                </a:lnTo>
                <a:lnTo>
                  <a:pt x="1290560" y="1841490"/>
                </a:lnTo>
                <a:lnTo>
                  <a:pt x="1288454" y="1857028"/>
                </a:lnTo>
                <a:cubicBezTo>
                  <a:pt x="1288454" y="1857028"/>
                  <a:pt x="1289429" y="1852856"/>
                  <a:pt x="1290404" y="1848682"/>
                </a:cubicBezTo>
                <a:lnTo>
                  <a:pt x="1290560" y="1841490"/>
                </a:lnTo>
                <a:lnTo>
                  <a:pt x="1292000" y="1830871"/>
                </a:lnTo>
                <a:lnTo>
                  <a:pt x="1298330" y="1814777"/>
                </a:lnTo>
                <a:lnTo>
                  <a:pt x="1306985" y="1777742"/>
                </a:lnTo>
                <a:cubicBezTo>
                  <a:pt x="1307472" y="1775663"/>
                  <a:pt x="1312291" y="1766794"/>
                  <a:pt x="1315548" y="1758724"/>
                </a:cubicBezTo>
                <a:cubicBezTo>
                  <a:pt x="1318805" y="1750652"/>
                  <a:pt x="1320506" y="1743379"/>
                  <a:pt x="1314757" y="1744497"/>
                </a:cubicBezTo>
                <a:close/>
                <a:moveTo>
                  <a:pt x="5654179" y="1741999"/>
                </a:moveTo>
                <a:cubicBezTo>
                  <a:pt x="5649232" y="1743133"/>
                  <a:pt x="5647173" y="1744989"/>
                  <a:pt x="5647030" y="1747050"/>
                </a:cubicBezTo>
                <a:cubicBezTo>
                  <a:pt x="5646709" y="1751685"/>
                  <a:pt x="5656085" y="1757353"/>
                  <a:pt x="5664070" y="1758144"/>
                </a:cubicBezTo>
                <a:cubicBezTo>
                  <a:pt x="5666732" y="1758409"/>
                  <a:pt x="5669240" y="1758130"/>
                  <a:pt x="5671181" y="1757092"/>
                </a:cubicBezTo>
                <a:cubicBezTo>
                  <a:pt x="5652323" y="1755084"/>
                  <a:pt x="5673038" y="1744005"/>
                  <a:pt x="5654179" y="1741999"/>
                </a:cubicBezTo>
                <a:close/>
                <a:moveTo>
                  <a:pt x="5283594" y="1741247"/>
                </a:moveTo>
                <a:cubicBezTo>
                  <a:pt x="5273307" y="1740152"/>
                  <a:pt x="5262528" y="1742521"/>
                  <a:pt x="5262037" y="1745987"/>
                </a:cubicBezTo>
                <a:cubicBezTo>
                  <a:pt x="5267182" y="1746534"/>
                  <a:pt x="5271069" y="1746726"/>
                  <a:pt x="5274015" y="1746656"/>
                </a:cubicBezTo>
                <a:cubicBezTo>
                  <a:pt x="5282856" y="1746444"/>
                  <a:pt x="5283224" y="1743845"/>
                  <a:pt x="5283594" y="1741247"/>
                </a:cubicBezTo>
                <a:close/>
                <a:moveTo>
                  <a:pt x="5342356" y="1735359"/>
                </a:moveTo>
                <a:cubicBezTo>
                  <a:pt x="5342356" y="1735359"/>
                  <a:pt x="5342356" y="1735359"/>
                  <a:pt x="5341903" y="1738550"/>
                </a:cubicBezTo>
                <a:lnTo>
                  <a:pt x="5340300" y="1738380"/>
                </a:lnTo>
                <a:close/>
                <a:moveTo>
                  <a:pt x="5712555" y="1735318"/>
                </a:moveTo>
                <a:cubicBezTo>
                  <a:pt x="5712087" y="1738616"/>
                  <a:pt x="5712087" y="1738616"/>
                  <a:pt x="5712087" y="1738616"/>
                </a:cubicBezTo>
                <a:cubicBezTo>
                  <a:pt x="5712087" y="1738616"/>
                  <a:pt x="5711618" y="1741915"/>
                  <a:pt x="5711618" y="1741915"/>
                </a:cubicBezTo>
                <a:cubicBezTo>
                  <a:pt x="5711151" y="1745214"/>
                  <a:pt x="5710682" y="1748513"/>
                  <a:pt x="5710214" y="1751812"/>
                </a:cubicBezTo>
                <a:cubicBezTo>
                  <a:pt x="5720502" y="1752907"/>
                  <a:pt x="5719565" y="1759504"/>
                  <a:pt x="5729851" y="1760599"/>
                </a:cubicBezTo>
                <a:cubicBezTo>
                  <a:pt x="5730788" y="1754002"/>
                  <a:pt x="5731724" y="1747404"/>
                  <a:pt x="5722374" y="1739711"/>
                </a:cubicBezTo>
                <a:cubicBezTo>
                  <a:pt x="5722374" y="1739711"/>
                  <a:pt x="5722841" y="1736412"/>
                  <a:pt x="5722841" y="1736412"/>
                </a:cubicBezTo>
                <a:cubicBezTo>
                  <a:pt x="5722841" y="1736412"/>
                  <a:pt x="5712555" y="1735318"/>
                  <a:pt x="5712555" y="1735318"/>
                </a:cubicBezTo>
                <a:close/>
                <a:moveTo>
                  <a:pt x="5210641" y="1727992"/>
                </a:moveTo>
                <a:cubicBezTo>
                  <a:pt x="5208019" y="1728079"/>
                  <a:pt x="5205344" y="1728526"/>
                  <a:pt x="5205139" y="1729969"/>
                </a:cubicBezTo>
                <a:cubicBezTo>
                  <a:pt x="5205139" y="1729969"/>
                  <a:pt x="5205139" y="1729969"/>
                  <a:pt x="5204730" y="1732856"/>
                </a:cubicBezTo>
                <a:cubicBezTo>
                  <a:pt x="5204730" y="1732856"/>
                  <a:pt x="5215017" y="1733950"/>
                  <a:pt x="5225302" y="1735045"/>
                </a:cubicBezTo>
                <a:cubicBezTo>
                  <a:pt x="5225713" y="1732159"/>
                  <a:pt x="5215428" y="1731064"/>
                  <a:pt x="5215837" y="1728177"/>
                </a:cubicBezTo>
                <a:cubicBezTo>
                  <a:pt x="5215837" y="1728177"/>
                  <a:pt x="5213265" y="1727904"/>
                  <a:pt x="5210641" y="1727992"/>
                </a:cubicBezTo>
                <a:close/>
                <a:moveTo>
                  <a:pt x="5275107" y="1727452"/>
                </a:moveTo>
                <a:cubicBezTo>
                  <a:pt x="5275107" y="1727452"/>
                  <a:pt x="5274616" y="1730916"/>
                  <a:pt x="5274616" y="1730916"/>
                </a:cubicBezTo>
                <a:cubicBezTo>
                  <a:pt x="5284904" y="1732009"/>
                  <a:pt x="5284904" y="1732009"/>
                  <a:pt x="5284904" y="1732009"/>
                </a:cubicBezTo>
                <a:cubicBezTo>
                  <a:pt x="5284904" y="1732009"/>
                  <a:pt x="5285395" y="1728547"/>
                  <a:pt x="5285395" y="1728547"/>
                </a:cubicBezTo>
                <a:cubicBezTo>
                  <a:pt x="5275107" y="1727452"/>
                  <a:pt x="5275107" y="1727452"/>
                  <a:pt x="5275107" y="1727452"/>
                </a:cubicBezTo>
                <a:close/>
                <a:moveTo>
                  <a:pt x="5573809" y="1719676"/>
                </a:moveTo>
                <a:cubicBezTo>
                  <a:pt x="5571115" y="1720269"/>
                  <a:pt x="5568297" y="1721727"/>
                  <a:pt x="5568052" y="1723460"/>
                </a:cubicBezTo>
                <a:cubicBezTo>
                  <a:pt x="5573195" y="1724006"/>
                  <a:pt x="5578339" y="1724553"/>
                  <a:pt x="5580971" y="1724394"/>
                </a:cubicBezTo>
                <a:cubicBezTo>
                  <a:pt x="5583605" y="1724234"/>
                  <a:pt x="5583728" y="1723369"/>
                  <a:pt x="5578831" y="1721091"/>
                </a:cubicBezTo>
                <a:cubicBezTo>
                  <a:pt x="5579076" y="1719358"/>
                  <a:pt x="5576504" y="1719085"/>
                  <a:pt x="5573809" y="1719676"/>
                </a:cubicBezTo>
                <a:close/>
                <a:moveTo>
                  <a:pt x="5705382" y="1712284"/>
                </a:moveTo>
                <a:cubicBezTo>
                  <a:pt x="5705382" y="1712284"/>
                  <a:pt x="5698523" y="1711554"/>
                  <a:pt x="5698033" y="1715019"/>
                </a:cubicBezTo>
                <a:cubicBezTo>
                  <a:pt x="5704889" y="1715749"/>
                  <a:pt x="5704889" y="1715749"/>
                  <a:pt x="5704889" y="1715749"/>
                </a:cubicBezTo>
                <a:cubicBezTo>
                  <a:pt x="5704889" y="1715749"/>
                  <a:pt x="5704889" y="1715749"/>
                  <a:pt x="5705382" y="1712284"/>
                </a:cubicBezTo>
                <a:close/>
                <a:moveTo>
                  <a:pt x="5190696" y="1709094"/>
                </a:moveTo>
                <a:cubicBezTo>
                  <a:pt x="5189823" y="1715252"/>
                  <a:pt x="5189386" y="1718331"/>
                  <a:pt x="5197959" y="1719243"/>
                </a:cubicBezTo>
                <a:cubicBezTo>
                  <a:pt x="5198395" y="1716165"/>
                  <a:pt x="5207405" y="1713996"/>
                  <a:pt x="5199269" y="1710006"/>
                </a:cubicBezTo>
                <a:cubicBezTo>
                  <a:pt x="5199269" y="1710006"/>
                  <a:pt x="5199269" y="1710006"/>
                  <a:pt x="5190696" y="1709094"/>
                </a:cubicBezTo>
                <a:close/>
                <a:moveTo>
                  <a:pt x="1302433" y="1708517"/>
                </a:moveTo>
                <a:cubicBezTo>
                  <a:pt x="1300496" y="1716803"/>
                  <a:pt x="1297592" y="1729231"/>
                  <a:pt x="1294687" y="1741659"/>
                </a:cubicBezTo>
                <a:lnTo>
                  <a:pt x="1292749" y="1749945"/>
                </a:lnTo>
                <a:cubicBezTo>
                  <a:pt x="1296623" y="1733374"/>
                  <a:pt x="1306952" y="1730938"/>
                  <a:pt x="1311792" y="1710225"/>
                </a:cubicBezTo>
                <a:cubicBezTo>
                  <a:pt x="1302433" y="1708517"/>
                  <a:pt x="1302433" y="1708517"/>
                  <a:pt x="1302433" y="1708517"/>
                </a:cubicBezTo>
                <a:close/>
                <a:moveTo>
                  <a:pt x="5267444" y="1707883"/>
                </a:moveTo>
                <a:cubicBezTo>
                  <a:pt x="5267444" y="1707883"/>
                  <a:pt x="5266951" y="1711347"/>
                  <a:pt x="5266951" y="1711347"/>
                </a:cubicBezTo>
                <a:cubicBezTo>
                  <a:pt x="5266951" y="1711347"/>
                  <a:pt x="5277240" y="1712443"/>
                  <a:pt x="5277240" y="1712443"/>
                </a:cubicBezTo>
                <a:cubicBezTo>
                  <a:pt x="5277240" y="1712443"/>
                  <a:pt x="5277731" y="1708977"/>
                  <a:pt x="5277731" y="1708977"/>
                </a:cubicBezTo>
                <a:cubicBezTo>
                  <a:pt x="5277731" y="1708977"/>
                  <a:pt x="5267444" y="1707883"/>
                  <a:pt x="5267444" y="1707883"/>
                </a:cubicBezTo>
                <a:close/>
                <a:moveTo>
                  <a:pt x="5669871" y="1704990"/>
                </a:moveTo>
                <a:cubicBezTo>
                  <a:pt x="5662474" y="1704999"/>
                  <a:pt x="5658664" y="1705787"/>
                  <a:pt x="5657248" y="1707079"/>
                </a:cubicBezTo>
                <a:cubicBezTo>
                  <a:pt x="5653000" y="1710949"/>
                  <a:pt x="5670300" y="1719351"/>
                  <a:pt x="5676919" y="1724828"/>
                </a:cubicBezTo>
                <a:cubicBezTo>
                  <a:pt x="5681554" y="1726911"/>
                  <a:pt x="5686300" y="1728213"/>
                  <a:pt x="5689943" y="1728600"/>
                </a:cubicBezTo>
                <a:cubicBezTo>
                  <a:pt x="5693587" y="1728987"/>
                  <a:pt x="5696127" y="1728463"/>
                  <a:pt x="5696350" y="1726896"/>
                </a:cubicBezTo>
                <a:cubicBezTo>
                  <a:pt x="5687523" y="1719594"/>
                  <a:pt x="5679141" y="1709158"/>
                  <a:pt x="5669871" y="1704990"/>
                </a:cubicBezTo>
                <a:close/>
                <a:moveTo>
                  <a:pt x="5219438" y="1702775"/>
                </a:moveTo>
                <a:cubicBezTo>
                  <a:pt x="5218987" y="1705952"/>
                  <a:pt x="5218537" y="1709126"/>
                  <a:pt x="5218087" y="1712301"/>
                </a:cubicBezTo>
                <a:cubicBezTo>
                  <a:pt x="5223005" y="1714437"/>
                  <a:pt x="5225578" y="1714710"/>
                  <a:pt x="5226976" y="1714051"/>
                </a:cubicBezTo>
                <a:cubicBezTo>
                  <a:pt x="5228375" y="1713397"/>
                  <a:pt x="5228600" y="1711808"/>
                  <a:pt x="5228825" y="1710220"/>
                </a:cubicBezTo>
                <a:cubicBezTo>
                  <a:pt x="5229276" y="1707047"/>
                  <a:pt x="5229726" y="1703870"/>
                  <a:pt x="5219438" y="1702775"/>
                </a:cubicBezTo>
                <a:close/>
                <a:moveTo>
                  <a:pt x="5782174" y="1698479"/>
                </a:moveTo>
                <a:cubicBezTo>
                  <a:pt x="5779562" y="1698495"/>
                  <a:pt x="5776907" y="1698798"/>
                  <a:pt x="5776744" y="1699954"/>
                </a:cubicBezTo>
                <a:cubicBezTo>
                  <a:pt x="5787032" y="1701047"/>
                  <a:pt x="5787032" y="1701047"/>
                  <a:pt x="5787032" y="1701047"/>
                </a:cubicBezTo>
                <a:cubicBezTo>
                  <a:pt x="5787032" y="1701047"/>
                  <a:pt x="5787032" y="1701047"/>
                  <a:pt x="5787359" y="1698739"/>
                </a:cubicBezTo>
                <a:cubicBezTo>
                  <a:pt x="5787359" y="1698739"/>
                  <a:pt x="5784787" y="1698465"/>
                  <a:pt x="5782174" y="1698479"/>
                </a:cubicBezTo>
                <a:close/>
                <a:moveTo>
                  <a:pt x="5230709" y="1696943"/>
                </a:moveTo>
                <a:cubicBezTo>
                  <a:pt x="5230709" y="1696943"/>
                  <a:pt x="5219929" y="1699312"/>
                  <a:pt x="5219929" y="1699312"/>
                </a:cubicBezTo>
                <a:cubicBezTo>
                  <a:pt x="5225074" y="1699859"/>
                  <a:pt x="5230218" y="1700407"/>
                  <a:pt x="5232850" y="1700248"/>
                </a:cubicBezTo>
                <a:cubicBezTo>
                  <a:pt x="5235483" y="1700088"/>
                  <a:pt x="5235606" y="1699222"/>
                  <a:pt x="5230709" y="1696943"/>
                </a:cubicBezTo>
                <a:close/>
                <a:moveTo>
                  <a:pt x="5269247" y="1695182"/>
                </a:moveTo>
                <a:cubicBezTo>
                  <a:pt x="5269043" y="1696625"/>
                  <a:pt x="5266367" y="1697073"/>
                  <a:pt x="5264980" y="1697659"/>
                </a:cubicBezTo>
                <a:cubicBezTo>
                  <a:pt x="5263590" y="1698243"/>
                  <a:pt x="5263488" y="1698964"/>
                  <a:pt x="5268428" y="1700956"/>
                </a:cubicBezTo>
                <a:cubicBezTo>
                  <a:pt x="5271000" y="1701229"/>
                  <a:pt x="5273623" y="1701142"/>
                  <a:pt x="5275790" y="1700823"/>
                </a:cubicBezTo>
                <a:cubicBezTo>
                  <a:pt x="5282288" y="1699867"/>
                  <a:pt x="5284677" y="1696824"/>
                  <a:pt x="5269247" y="1695182"/>
                </a:cubicBezTo>
                <a:close/>
                <a:moveTo>
                  <a:pt x="5680243" y="1693202"/>
                </a:moveTo>
                <a:cubicBezTo>
                  <a:pt x="5679751" y="1696666"/>
                  <a:pt x="5699834" y="1702318"/>
                  <a:pt x="5699834" y="1702318"/>
                </a:cubicBezTo>
                <a:cubicBezTo>
                  <a:pt x="5700325" y="1698855"/>
                  <a:pt x="5700816" y="1695391"/>
                  <a:pt x="5690531" y="1694296"/>
                </a:cubicBezTo>
                <a:cubicBezTo>
                  <a:pt x="5690531" y="1694296"/>
                  <a:pt x="5680243" y="1693202"/>
                  <a:pt x="5680243" y="1693202"/>
                </a:cubicBezTo>
                <a:close/>
                <a:moveTo>
                  <a:pt x="5582395" y="1689823"/>
                </a:moveTo>
                <a:cubicBezTo>
                  <a:pt x="5561792" y="1693961"/>
                  <a:pt x="5580182" y="1705410"/>
                  <a:pt x="5568998" y="1713713"/>
                </a:cubicBezTo>
                <a:cubicBezTo>
                  <a:pt x="5588715" y="1715811"/>
                  <a:pt x="5598132" y="1719979"/>
                  <a:pt x="5617847" y="1722076"/>
                </a:cubicBezTo>
                <a:cubicBezTo>
                  <a:pt x="5617847" y="1722076"/>
                  <a:pt x="5617847" y="1722076"/>
                  <a:pt x="5617405" y="1725193"/>
                </a:cubicBezTo>
                <a:cubicBezTo>
                  <a:pt x="5617405" y="1725193"/>
                  <a:pt x="5627263" y="1726242"/>
                  <a:pt x="5627263" y="1726242"/>
                </a:cubicBezTo>
                <a:cubicBezTo>
                  <a:pt x="5627263" y="1726242"/>
                  <a:pt x="5637564" y="1724175"/>
                  <a:pt x="5637564" y="1724175"/>
                </a:cubicBezTo>
                <a:cubicBezTo>
                  <a:pt x="5617847" y="1722076"/>
                  <a:pt x="5619175" y="1712724"/>
                  <a:pt x="5629032" y="1713772"/>
                </a:cubicBezTo>
                <a:cubicBezTo>
                  <a:pt x="5629032" y="1713772"/>
                  <a:pt x="5619175" y="1712724"/>
                  <a:pt x="5619615" y="1709606"/>
                </a:cubicBezTo>
                <a:cubicBezTo>
                  <a:pt x="5619615" y="1709606"/>
                  <a:pt x="5620059" y="1706489"/>
                  <a:pt x="5620500" y="1703371"/>
                </a:cubicBezTo>
                <a:cubicBezTo>
                  <a:pt x="5610643" y="1702323"/>
                  <a:pt x="5611084" y="1699205"/>
                  <a:pt x="5601228" y="1698156"/>
                </a:cubicBezTo>
                <a:cubicBezTo>
                  <a:pt x="5591369" y="1697107"/>
                  <a:pt x="5590926" y="1700225"/>
                  <a:pt x="5590926" y="1700225"/>
                </a:cubicBezTo>
                <a:cubicBezTo>
                  <a:pt x="5591369" y="1697107"/>
                  <a:pt x="5591369" y="1697107"/>
                  <a:pt x="5582395" y="1689823"/>
                </a:cubicBezTo>
                <a:close/>
                <a:moveTo>
                  <a:pt x="5584153" y="1679461"/>
                </a:moveTo>
                <a:cubicBezTo>
                  <a:pt x="5584153" y="1679461"/>
                  <a:pt x="5583695" y="1682695"/>
                  <a:pt x="5573979" y="1681661"/>
                </a:cubicBezTo>
                <a:cubicBezTo>
                  <a:pt x="5573979" y="1681661"/>
                  <a:pt x="5573520" y="1684893"/>
                  <a:pt x="5573520" y="1684893"/>
                </a:cubicBezTo>
                <a:cubicBezTo>
                  <a:pt x="5592951" y="1686961"/>
                  <a:pt x="5602209" y="1691227"/>
                  <a:pt x="5611006" y="1698727"/>
                </a:cubicBezTo>
                <a:cubicBezTo>
                  <a:pt x="5611464" y="1695494"/>
                  <a:pt x="5620721" y="1699762"/>
                  <a:pt x="5620721" y="1699762"/>
                </a:cubicBezTo>
                <a:cubicBezTo>
                  <a:pt x="5620721" y="1699762"/>
                  <a:pt x="5623150" y="1700020"/>
                  <a:pt x="5625636" y="1699874"/>
                </a:cubicBezTo>
                <a:cubicBezTo>
                  <a:pt x="5628123" y="1699729"/>
                  <a:pt x="5630667" y="1699179"/>
                  <a:pt x="5630895" y="1697561"/>
                </a:cubicBezTo>
                <a:cubicBezTo>
                  <a:pt x="5630895" y="1697561"/>
                  <a:pt x="5630895" y="1697561"/>
                  <a:pt x="5631353" y="1694329"/>
                </a:cubicBezTo>
                <a:cubicBezTo>
                  <a:pt x="5631353" y="1694329"/>
                  <a:pt x="5631353" y="1694329"/>
                  <a:pt x="5621639" y="1693295"/>
                </a:cubicBezTo>
                <a:cubicBezTo>
                  <a:pt x="5622097" y="1690062"/>
                  <a:pt x="5622556" y="1686829"/>
                  <a:pt x="5622556" y="1686829"/>
                </a:cubicBezTo>
                <a:cubicBezTo>
                  <a:pt x="5613299" y="1682563"/>
                  <a:pt x="5612841" y="1685797"/>
                  <a:pt x="5603125" y="1684761"/>
                </a:cubicBezTo>
                <a:cubicBezTo>
                  <a:pt x="5603125" y="1684761"/>
                  <a:pt x="5593869" y="1680495"/>
                  <a:pt x="5584153" y="1679461"/>
                </a:cubicBezTo>
                <a:close/>
                <a:moveTo>
                  <a:pt x="5282317" y="1676650"/>
                </a:moveTo>
                <a:cubicBezTo>
                  <a:pt x="5282317" y="1676650"/>
                  <a:pt x="5271539" y="1679018"/>
                  <a:pt x="5271539" y="1679018"/>
                </a:cubicBezTo>
                <a:cubicBezTo>
                  <a:pt x="5276437" y="1681297"/>
                  <a:pt x="5281703" y="1680979"/>
                  <a:pt x="5284458" y="1679953"/>
                </a:cubicBezTo>
                <a:cubicBezTo>
                  <a:pt x="5287214" y="1678928"/>
                  <a:pt x="5287461" y="1677197"/>
                  <a:pt x="5282317" y="1676650"/>
                </a:cubicBezTo>
                <a:close/>
                <a:moveTo>
                  <a:pt x="5238914" y="1675912"/>
                </a:moveTo>
                <a:cubicBezTo>
                  <a:pt x="5236291" y="1676000"/>
                  <a:pt x="5233617" y="1676448"/>
                  <a:pt x="5233412" y="1677891"/>
                </a:cubicBezTo>
                <a:cubicBezTo>
                  <a:pt x="5238350" y="1679882"/>
                  <a:pt x="5243597" y="1679707"/>
                  <a:pt x="5246323" y="1678898"/>
                </a:cubicBezTo>
                <a:cubicBezTo>
                  <a:pt x="5249047" y="1678089"/>
                  <a:pt x="5249253" y="1676645"/>
                  <a:pt x="5244109" y="1676098"/>
                </a:cubicBezTo>
                <a:cubicBezTo>
                  <a:pt x="5244109" y="1676098"/>
                  <a:pt x="5241538" y="1675825"/>
                  <a:pt x="5238914" y="1675912"/>
                </a:cubicBezTo>
                <a:close/>
                <a:moveTo>
                  <a:pt x="1280940" y="1670037"/>
                </a:moveTo>
                <a:cubicBezTo>
                  <a:pt x="1280066" y="1673778"/>
                  <a:pt x="1268663" y="1675596"/>
                  <a:pt x="1279192" y="1677519"/>
                </a:cubicBezTo>
                <a:cubicBezTo>
                  <a:pt x="1280066" y="1673778"/>
                  <a:pt x="1280066" y="1673778"/>
                  <a:pt x="1280940" y="1670037"/>
                </a:cubicBezTo>
                <a:close/>
                <a:moveTo>
                  <a:pt x="5293056" y="1668413"/>
                </a:moveTo>
                <a:cubicBezTo>
                  <a:pt x="5292606" y="1671589"/>
                  <a:pt x="5292606" y="1671589"/>
                  <a:pt x="5292155" y="1674764"/>
                </a:cubicBezTo>
                <a:cubicBezTo>
                  <a:pt x="5301585" y="1675768"/>
                  <a:pt x="5310113" y="1683122"/>
                  <a:pt x="5319994" y="1680950"/>
                </a:cubicBezTo>
                <a:cubicBezTo>
                  <a:pt x="5320443" y="1677774"/>
                  <a:pt x="5320895" y="1674599"/>
                  <a:pt x="5321345" y="1671424"/>
                </a:cubicBezTo>
                <a:cubicBezTo>
                  <a:pt x="5311915" y="1670420"/>
                  <a:pt x="5311915" y="1670420"/>
                  <a:pt x="5293056" y="1668413"/>
                </a:cubicBezTo>
                <a:close/>
                <a:moveTo>
                  <a:pt x="5276778" y="1650273"/>
                </a:moveTo>
                <a:cubicBezTo>
                  <a:pt x="5276313" y="1653546"/>
                  <a:pt x="5267171" y="1652573"/>
                  <a:pt x="5266706" y="1655844"/>
                </a:cubicBezTo>
                <a:cubicBezTo>
                  <a:pt x="5275851" y="1656816"/>
                  <a:pt x="5275851" y="1656816"/>
                  <a:pt x="5275851" y="1656816"/>
                </a:cubicBezTo>
                <a:cubicBezTo>
                  <a:pt x="5275385" y="1660088"/>
                  <a:pt x="5275385" y="1660088"/>
                  <a:pt x="5275385" y="1660088"/>
                </a:cubicBezTo>
                <a:cubicBezTo>
                  <a:pt x="5257562" y="1654871"/>
                  <a:pt x="5284065" y="1664333"/>
                  <a:pt x="5273993" y="1669902"/>
                </a:cubicBezTo>
                <a:cubicBezTo>
                  <a:pt x="5283136" y="1670876"/>
                  <a:pt x="5283601" y="1667604"/>
                  <a:pt x="5284529" y="1661061"/>
                </a:cubicBezTo>
                <a:cubicBezTo>
                  <a:pt x="5284529" y="1661061"/>
                  <a:pt x="5284993" y="1657790"/>
                  <a:pt x="5284993" y="1657790"/>
                </a:cubicBezTo>
                <a:cubicBezTo>
                  <a:pt x="5285458" y="1654518"/>
                  <a:pt x="5285921" y="1651247"/>
                  <a:pt x="5276778" y="1650273"/>
                </a:cubicBezTo>
                <a:close/>
                <a:moveTo>
                  <a:pt x="5237036" y="1642528"/>
                </a:moveTo>
                <a:cubicBezTo>
                  <a:pt x="5217836" y="1640485"/>
                  <a:pt x="5235685" y="1652055"/>
                  <a:pt x="5225634" y="1654208"/>
                </a:cubicBezTo>
                <a:cubicBezTo>
                  <a:pt x="5235236" y="1655230"/>
                  <a:pt x="5244836" y="1656253"/>
                  <a:pt x="5254437" y="1657272"/>
                </a:cubicBezTo>
                <a:cubicBezTo>
                  <a:pt x="5254437" y="1657272"/>
                  <a:pt x="5264488" y="1655119"/>
                  <a:pt x="5255338" y="1650922"/>
                </a:cubicBezTo>
                <a:cubicBezTo>
                  <a:pt x="5246187" y="1646726"/>
                  <a:pt x="5236136" y="1648879"/>
                  <a:pt x="5237036" y="1642528"/>
                </a:cubicBezTo>
                <a:close/>
                <a:moveTo>
                  <a:pt x="5503425" y="1639228"/>
                </a:moveTo>
                <a:cubicBezTo>
                  <a:pt x="5503097" y="1641537"/>
                  <a:pt x="5520242" y="1643361"/>
                  <a:pt x="5520242" y="1643361"/>
                </a:cubicBezTo>
                <a:cubicBezTo>
                  <a:pt x="5511671" y="1642448"/>
                  <a:pt x="5511998" y="1640140"/>
                  <a:pt x="5503425" y="1639228"/>
                </a:cubicBezTo>
                <a:close/>
                <a:moveTo>
                  <a:pt x="5687945" y="1638934"/>
                </a:moveTo>
                <a:cubicBezTo>
                  <a:pt x="5687452" y="1642398"/>
                  <a:pt x="5677166" y="1641303"/>
                  <a:pt x="5676674" y="1644767"/>
                </a:cubicBezTo>
                <a:cubicBezTo>
                  <a:pt x="5681818" y="1645314"/>
                  <a:pt x="5686962" y="1645863"/>
                  <a:pt x="5692166" y="1645977"/>
                </a:cubicBezTo>
                <a:cubicBezTo>
                  <a:pt x="5697372" y="1646091"/>
                  <a:pt x="5702637" y="1645772"/>
                  <a:pt x="5708027" y="1644586"/>
                </a:cubicBezTo>
                <a:cubicBezTo>
                  <a:pt x="5697741" y="1643492"/>
                  <a:pt x="5698232" y="1640028"/>
                  <a:pt x="5687945" y="1638934"/>
                </a:cubicBezTo>
                <a:close/>
                <a:moveTo>
                  <a:pt x="5766404" y="1634829"/>
                </a:moveTo>
                <a:cubicBezTo>
                  <a:pt x="5765057" y="1635126"/>
                  <a:pt x="5764935" y="1635991"/>
                  <a:pt x="5764689" y="1637723"/>
                </a:cubicBezTo>
                <a:cubicBezTo>
                  <a:pt x="5764689" y="1637723"/>
                  <a:pt x="5764689" y="1637723"/>
                  <a:pt x="5774976" y="1638817"/>
                </a:cubicBezTo>
                <a:cubicBezTo>
                  <a:pt x="5775468" y="1635354"/>
                  <a:pt x="5775468" y="1635354"/>
                  <a:pt x="5775468" y="1635354"/>
                </a:cubicBezTo>
                <a:cubicBezTo>
                  <a:pt x="5770323" y="1634807"/>
                  <a:pt x="5767752" y="1634533"/>
                  <a:pt x="5766404" y="1634829"/>
                </a:cubicBezTo>
                <a:close/>
                <a:moveTo>
                  <a:pt x="5288706" y="1631617"/>
                </a:moveTo>
                <a:cubicBezTo>
                  <a:pt x="5279275" y="1630614"/>
                  <a:pt x="5269847" y="1629611"/>
                  <a:pt x="5259959" y="1631841"/>
                </a:cubicBezTo>
                <a:cubicBezTo>
                  <a:pt x="5249152" y="1640536"/>
                  <a:pt x="5277899" y="1640314"/>
                  <a:pt x="5276983" y="1646780"/>
                </a:cubicBezTo>
                <a:cubicBezTo>
                  <a:pt x="5286871" y="1644550"/>
                  <a:pt x="5287788" y="1638084"/>
                  <a:pt x="5288706" y="1631617"/>
                </a:cubicBezTo>
                <a:close/>
                <a:moveTo>
                  <a:pt x="5271525" y="1623930"/>
                </a:moveTo>
                <a:cubicBezTo>
                  <a:pt x="5271114" y="1626817"/>
                  <a:pt x="5271525" y="1623930"/>
                  <a:pt x="5261684" y="1625813"/>
                </a:cubicBezTo>
                <a:cubicBezTo>
                  <a:pt x="5266399" y="1626315"/>
                  <a:pt x="5271012" y="1627539"/>
                  <a:pt x="5274498" y="1628275"/>
                </a:cubicBezTo>
                <a:cubicBezTo>
                  <a:pt x="5277982" y="1629013"/>
                  <a:pt x="5280340" y="1629263"/>
                  <a:pt x="5280545" y="1627820"/>
                </a:cubicBezTo>
                <a:cubicBezTo>
                  <a:pt x="5280954" y="1624933"/>
                  <a:pt x="5280954" y="1624933"/>
                  <a:pt x="5271525" y="1623930"/>
                </a:cubicBezTo>
                <a:close/>
                <a:moveTo>
                  <a:pt x="5766982" y="1621558"/>
                </a:moveTo>
                <a:cubicBezTo>
                  <a:pt x="5760124" y="1620829"/>
                  <a:pt x="5759632" y="1624292"/>
                  <a:pt x="5759632" y="1624292"/>
                </a:cubicBezTo>
                <a:cubicBezTo>
                  <a:pt x="5759632" y="1624292"/>
                  <a:pt x="5766491" y="1625022"/>
                  <a:pt x="5766491" y="1625022"/>
                </a:cubicBezTo>
                <a:cubicBezTo>
                  <a:pt x="5766491" y="1625022"/>
                  <a:pt x="5766491" y="1625022"/>
                  <a:pt x="5766982" y="1621558"/>
                </a:cubicBezTo>
                <a:close/>
                <a:moveTo>
                  <a:pt x="5534132" y="1619053"/>
                </a:moveTo>
                <a:cubicBezTo>
                  <a:pt x="5533215" y="1625520"/>
                  <a:pt x="5533215" y="1625520"/>
                  <a:pt x="5532297" y="1631985"/>
                </a:cubicBezTo>
                <a:cubicBezTo>
                  <a:pt x="5541555" y="1636253"/>
                  <a:pt x="5551728" y="1634052"/>
                  <a:pt x="5551270" y="1637285"/>
                </a:cubicBezTo>
                <a:cubicBezTo>
                  <a:pt x="5541096" y="1639485"/>
                  <a:pt x="5540179" y="1645951"/>
                  <a:pt x="5530464" y="1644917"/>
                </a:cubicBezTo>
                <a:cubicBezTo>
                  <a:pt x="5539260" y="1652416"/>
                  <a:pt x="5548518" y="1656683"/>
                  <a:pt x="5537885" y="1662115"/>
                </a:cubicBezTo>
                <a:cubicBezTo>
                  <a:pt x="5537885" y="1662115"/>
                  <a:pt x="5537885" y="1662115"/>
                  <a:pt x="5547142" y="1666382"/>
                </a:cubicBezTo>
                <a:cubicBezTo>
                  <a:pt x="5547142" y="1666382"/>
                  <a:pt x="5547142" y="1666382"/>
                  <a:pt x="5547600" y="1663150"/>
                </a:cubicBezTo>
                <a:cubicBezTo>
                  <a:pt x="5556857" y="1667415"/>
                  <a:pt x="5556399" y="1670649"/>
                  <a:pt x="5575830" y="1672716"/>
                </a:cubicBezTo>
                <a:cubicBezTo>
                  <a:pt x="5585544" y="1673750"/>
                  <a:pt x="5586004" y="1670516"/>
                  <a:pt x="5586920" y="1664051"/>
                </a:cubicBezTo>
                <a:cubicBezTo>
                  <a:pt x="5577664" y="1659784"/>
                  <a:pt x="5567490" y="1661984"/>
                  <a:pt x="5567949" y="1658750"/>
                </a:cubicBezTo>
                <a:cubicBezTo>
                  <a:pt x="5578581" y="1653318"/>
                  <a:pt x="5579040" y="1650086"/>
                  <a:pt x="5589673" y="1644653"/>
                </a:cubicBezTo>
                <a:cubicBezTo>
                  <a:pt x="5570701" y="1639353"/>
                  <a:pt x="5572534" y="1626422"/>
                  <a:pt x="5553563" y="1621121"/>
                </a:cubicBezTo>
                <a:cubicBezTo>
                  <a:pt x="5553105" y="1624353"/>
                  <a:pt x="5543848" y="1620087"/>
                  <a:pt x="5534132" y="1619053"/>
                </a:cubicBezTo>
                <a:close/>
                <a:moveTo>
                  <a:pt x="5683742" y="1617958"/>
                </a:moveTo>
                <a:cubicBezTo>
                  <a:pt x="5681799" y="1617843"/>
                  <a:pt x="5680463" y="1618066"/>
                  <a:pt x="5680359" y="1618788"/>
                </a:cubicBezTo>
                <a:cubicBezTo>
                  <a:pt x="5680359" y="1618788"/>
                  <a:pt x="5680359" y="1618788"/>
                  <a:pt x="5679950" y="1621675"/>
                </a:cubicBezTo>
                <a:cubicBezTo>
                  <a:pt x="5679950" y="1621675"/>
                  <a:pt x="5690238" y="1622769"/>
                  <a:pt x="5700524" y="1623863"/>
                </a:cubicBezTo>
                <a:cubicBezTo>
                  <a:pt x="5700831" y="1621699"/>
                  <a:pt x="5689565" y="1618302"/>
                  <a:pt x="5683742" y="1617958"/>
                </a:cubicBezTo>
                <a:close/>
                <a:moveTo>
                  <a:pt x="5729265" y="1617546"/>
                </a:moveTo>
                <a:cubicBezTo>
                  <a:pt x="5728856" y="1620432"/>
                  <a:pt x="5733896" y="1621701"/>
                  <a:pt x="5737805" y="1621751"/>
                </a:cubicBezTo>
                <a:cubicBezTo>
                  <a:pt x="5741714" y="1621800"/>
                  <a:pt x="5744490" y="1620631"/>
                  <a:pt x="5739552" y="1618641"/>
                </a:cubicBezTo>
                <a:cubicBezTo>
                  <a:pt x="5739552" y="1618641"/>
                  <a:pt x="5739552" y="1618641"/>
                  <a:pt x="5729265" y="1617546"/>
                </a:cubicBezTo>
                <a:close/>
                <a:moveTo>
                  <a:pt x="5270317" y="1614034"/>
                </a:moveTo>
                <a:cubicBezTo>
                  <a:pt x="5270317" y="1614034"/>
                  <a:pt x="5269880" y="1617113"/>
                  <a:pt x="5269443" y="1620192"/>
                </a:cubicBezTo>
                <a:lnTo>
                  <a:pt x="5290016" y="1622380"/>
                </a:lnTo>
                <a:close/>
                <a:moveTo>
                  <a:pt x="5381048" y="1600207"/>
                </a:moveTo>
                <a:cubicBezTo>
                  <a:pt x="5380595" y="1603397"/>
                  <a:pt x="5390207" y="1604421"/>
                  <a:pt x="5380144" y="1606588"/>
                </a:cubicBezTo>
                <a:cubicBezTo>
                  <a:pt x="5380144" y="1606588"/>
                  <a:pt x="5380144" y="1606588"/>
                  <a:pt x="5370529" y="1605565"/>
                </a:cubicBezTo>
                <a:cubicBezTo>
                  <a:pt x="5370982" y="1602374"/>
                  <a:pt x="5380595" y="1603397"/>
                  <a:pt x="5381048" y="1600207"/>
                </a:cubicBezTo>
                <a:close/>
                <a:moveTo>
                  <a:pt x="5373245" y="1586421"/>
                </a:moveTo>
                <a:cubicBezTo>
                  <a:pt x="5344405" y="1583353"/>
                  <a:pt x="5370982" y="1602374"/>
                  <a:pt x="5341689" y="1602497"/>
                </a:cubicBezTo>
                <a:cubicBezTo>
                  <a:pt x="5351303" y="1603519"/>
                  <a:pt x="5340331" y="1612070"/>
                  <a:pt x="5349945" y="1613092"/>
                </a:cubicBezTo>
                <a:cubicBezTo>
                  <a:pt x="5349945" y="1613092"/>
                  <a:pt x="5349494" y="1616283"/>
                  <a:pt x="5349494" y="1616283"/>
                </a:cubicBezTo>
                <a:cubicBezTo>
                  <a:pt x="5349494" y="1616283"/>
                  <a:pt x="5349494" y="1616283"/>
                  <a:pt x="5349040" y="1619473"/>
                </a:cubicBezTo>
                <a:cubicBezTo>
                  <a:pt x="5349040" y="1619473"/>
                  <a:pt x="5358652" y="1620495"/>
                  <a:pt x="5358200" y="1623687"/>
                </a:cubicBezTo>
                <a:cubicBezTo>
                  <a:pt x="5366455" y="1634281"/>
                  <a:pt x="5356389" y="1636448"/>
                  <a:pt x="5345419" y="1644998"/>
                </a:cubicBezTo>
                <a:cubicBezTo>
                  <a:pt x="5354577" y="1649213"/>
                  <a:pt x="5355483" y="1642830"/>
                  <a:pt x="5355030" y="1646021"/>
                </a:cubicBezTo>
                <a:cubicBezTo>
                  <a:pt x="5363739" y="1653425"/>
                  <a:pt x="5354125" y="1652402"/>
                  <a:pt x="5363286" y="1656616"/>
                </a:cubicBezTo>
                <a:lnTo>
                  <a:pt x="5354950" y="1656908"/>
                </a:lnTo>
                <a:lnTo>
                  <a:pt x="5353672" y="1655593"/>
                </a:lnTo>
                <a:cubicBezTo>
                  <a:pt x="5353672" y="1655593"/>
                  <a:pt x="5353560" y="1656390"/>
                  <a:pt x="5354705" y="1656917"/>
                </a:cubicBezTo>
                <a:lnTo>
                  <a:pt x="5354950" y="1656908"/>
                </a:lnTo>
                <a:lnTo>
                  <a:pt x="5357397" y="1659430"/>
                </a:lnTo>
                <a:cubicBezTo>
                  <a:pt x="5358607" y="1663811"/>
                  <a:pt x="5354152" y="1669409"/>
                  <a:pt x="5361023" y="1672569"/>
                </a:cubicBezTo>
                <a:cubicBezTo>
                  <a:pt x="5341797" y="1670523"/>
                  <a:pt x="5340440" y="1680095"/>
                  <a:pt x="5349598" y="1684309"/>
                </a:cubicBezTo>
                <a:cubicBezTo>
                  <a:pt x="5339081" y="1689667"/>
                  <a:pt x="5357854" y="1694902"/>
                  <a:pt x="5367015" y="1699117"/>
                </a:cubicBezTo>
                <a:cubicBezTo>
                  <a:pt x="5357401" y="1698094"/>
                  <a:pt x="5366563" y="1702308"/>
                  <a:pt x="5366110" y="1705498"/>
                </a:cubicBezTo>
                <a:cubicBezTo>
                  <a:pt x="5375722" y="1706521"/>
                  <a:pt x="5385336" y="1707544"/>
                  <a:pt x="5395402" y="1705376"/>
                </a:cubicBezTo>
                <a:cubicBezTo>
                  <a:pt x="5405920" y="1700017"/>
                  <a:pt x="5387147" y="1694781"/>
                  <a:pt x="5388052" y="1688401"/>
                </a:cubicBezTo>
                <a:cubicBezTo>
                  <a:pt x="5388503" y="1685210"/>
                  <a:pt x="5398118" y="1686232"/>
                  <a:pt x="5398570" y="1683042"/>
                </a:cubicBezTo>
                <a:cubicBezTo>
                  <a:pt x="5408183" y="1684064"/>
                  <a:pt x="5408183" y="1684064"/>
                  <a:pt x="5408183" y="1684064"/>
                </a:cubicBezTo>
                <a:cubicBezTo>
                  <a:pt x="5406825" y="1693636"/>
                  <a:pt x="5425599" y="1698872"/>
                  <a:pt x="5415081" y="1704232"/>
                </a:cubicBezTo>
                <a:cubicBezTo>
                  <a:pt x="5414627" y="1707421"/>
                  <a:pt x="5424241" y="1708445"/>
                  <a:pt x="5423789" y="1711636"/>
                </a:cubicBezTo>
                <a:cubicBezTo>
                  <a:pt x="5423789" y="1711636"/>
                  <a:pt x="5414175" y="1710612"/>
                  <a:pt x="5413723" y="1713803"/>
                </a:cubicBezTo>
                <a:cubicBezTo>
                  <a:pt x="5423336" y="1714826"/>
                  <a:pt x="5432043" y="1722229"/>
                  <a:pt x="5422430" y="1721207"/>
                </a:cubicBezTo>
                <a:cubicBezTo>
                  <a:pt x="5412817" y="1720185"/>
                  <a:pt x="5413270" y="1716993"/>
                  <a:pt x="5403656" y="1715970"/>
                </a:cubicBezTo>
                <a:cubicBezTo>
                  <a:pt x="5394045" y="1714947"/>
                  <a:pt x="5393591" y="1718139"/>
                  <a:pt x="5393138" y="1721330"/>
                </a:cubicBezTo>
                <a:cubicBezTo>
                  <a:pt x="5383524" y="1720305"/>
                  <a:pt x="5383524" y="1720305"/>
                  <a:pt x="5373911" y="1719283"/>
                </a:cubicBezTo>
                <a:cubicBezTo>
                  <a:pt x="5364299" y="1718261"/>
                  <a:pt x="5364753" y="1715070"/>
                  <a:pt x="5365205" y="1711879"/>
                </a:cubicBezTo>
                <a:cubicBezTo>
                  <a:pt x="5345977" y="1709833"/>
                  <a:pt x="5353781" y="1723619"/>
                  <a:pt x="5334554" y="1721573"/>
                </a:cubicBezTo>
                <a:cubicBezTo>
                  <a:pt x="5334102" y="1724764"/>
                  <a:pt x="5353328" y="1726810"/>
                  <a:pt x="5352422" y="1733192"/>
                </a:cubicBezTo>
                <a:cubicBezTo>
                  <a:pt x="5342808" y="1732168"/>
                  <a:pt x="5342808" y="1732168"/>
                  <a:pt x="5342356" y="1735359"/>
                </a:cubicBezTo>
                <a:cubicBezTo>
                  <a:pt x="5342356" y="1735359"/>
                  <a:pt x="5332744" y="1734338"/>
                  <a:pt x="5332744" y="1734338"/>
                </a:cubicBezTo>
                <a:cubicBezTo>
                  <a:pt x="5332744" y="1734338"/>
                  <a:pt x="5332291" y="1737529"/>
                  <a:pt x="5332291" y="1737529"/>
                </a:cubicBezTo>
                <a:lnTo>
                  <a:pt x="5340300" y="1738380"/>
                </a:lnTo>
                <a:lnTo>
                  <a:pt x="5330027" y="1753480"/>
                </a:lnTo>
                <a:cubicBezTo>
                  <a:pt x="5348801" y="1758716"/>
                  <a:pt x="5346991" y="1771479"/>
                  <a:pt x="5327311" y="1772624"/>
                </a:cubicBezTo>
                <a:cubicBezTo>
                  <a:pt x="5328217" y="1766242"/>
                  <a:pt x="5308084" y="1770578"/>
                  <a:pt x="5298474" y="1769556"/>
                </a:cubicBezTo>
                <a:cubicBezTo>
                  <a:pt x="5298020" y="1772747"/>
                  <a:pt x="5287953" y="1774914"/>
                  <a:pt x="5286595" y="1784485"/>
                </a:cubicBezTo>
                <a:cubicBezTo>
                  <a:pt x="5286595" y="1784485"/>
                  <a:pt x="5276982" y="1783463"/>
                  <a:pt x="5266917" y="1785632"/>
                </a:cubicBezTo>
                <a:cubicBezTo>
                  <a:pt x="5276528" y="1786654"/>
                  <a:pt x="5286142" y="1787678"/>
                  <a:pt x="5285690" y="1790868"/>
                </a:cubicBezTo>
                <a:cubicBezTo>
                  <a:pt x="5285690" y="1790868"/>
                  <a:pt x="5275623" y="1793035"/>
                  <a:pt x="5275170" y="1796225"/>
                </a:cubicBezTo>
                <a:cubicBezTo>
                  <a:pt x="5284784" y="1797249"/>
                  <a:pt x="5304010" y="1799294"/>
                  <a:pt x="5304462" y="1796103"/>
                </a:cubicBezTo>
                <a:cubicBezTo>
                  <a:pt x="5304462" y="1796103"/>
                  <a:pt x="5295304" y="1791891"/>
                  <a:pt x="5295304" y="1791891"/>
                </a:cubicBezTo>
                <a:cubicBezTo>
                  <a:pt x="5314529" y="1793936"/>
                  <a:pt x="5316340" y="1781173"/>
                  <a:pt x="5335565" y="1783219"/>
                </a:cubicBezTo>
                <a:cubicBezTo>
                  <a:pt x="5335565" y="1783219"/>
                  <a:pt x="5345180" y="1784241"/>
                  <a:pt x="5344727" y="1787432"/>
                </a:cubicBezTo>
                <a:cubicBezTo>
                  <a:pt x="5344274" y="1790622"/>
                  <a:pt x="5334661" y="1789600"/>
                  <a:pt x="5334208" y="1792791"/>
                </a:cubicBezTo>
                <a:cubicBezTo>
                  <a:pt x="5332850" y="1802361"/>
                  <a:pt x="5342011" y="1806577"/>
                  <a:pt x="5350719" y="1813982"/>
                </a:cubicBezTo>
                <a:cubicBezTo>
                  <a:pt x="5349360" y="1823551"/>
                  <a:pt x="5337484" y="1838483"/>
                  <a:pt x="5346193" y="1845886"/>
                </a:cubicBezTo>
                <a:cubicBezTo>
                  <a:pt x="5336127" y="1848055"/>
                  <a:pt x="5344381" y="1858650"/>
                  <a:pt x="5333863" y="1864007"/>
                </a:cubicBezTo>
                <a:cubicBezTo>
                  <a:pt x="5333863" y="1864007"/>
                  <a:pt x="5343476" y="1865030"/>
                  <a:pt x="5343476" y="1865030"/>
                </a:cubicBezTo>
                <a:cubicBezTo>
                  <a:pt x="5342119" y="1874603"/>
                  <a:pt x="5322890" y="1872556"/>
                  <a:pt x="5321533" y="1882128"/>
                </a:cubicBezTo>
                <a:cubicBezTo>
                  <a:pt x="5321080" y="1885320"/>
                  <a:pt x="5350372" y="1885197"/>
                  <a:pt x="5350372" y="1885197"/>
                </a:cubicBezTo>
                <a:cubicBezTo>
                  <a:pt x="5350372" y="1885197"/>
                  <a:pt x="5350372" y="1885197"/>
                  <a:pt x="5359533" y="1889411"/>
                </a:cubicBezTo>
                <a:cubicBezTo>
                  <a:pt x="5339403" y="1893747"/>
                  <a:pt x="5338045" y="1903318"/>
                  <a:pt x="5336687" y="1912890"/>
                </a:cubicBezTo>
                <a:cubicBezTo>
                  <a:pt x="5365074" y="1919150"/>
                  <a:pt x="5364168" y="1925530"/>
                  <a:pt x="5353649" y="1930889"/>
                </a:cubicBezTo>
                <a:cubicBezTo>
                  <a:pt x="5353649" y="1930889"/>
                  <a:pt x="5344036" y="1929867"/>
                  <a:pt x="5343582" y="1933057"/>
                </a:cubicBezTo>
                <a:cubicBezTo>
                  <a:pt x="5353196" y="1934079"/>
                  <a:pt x="5362810" y="1935103"/>
                  <a:pt x="5352743" y="1937272"/>
                </a:cubicBezTo>
                <a:cubicBezTo>
                  <a:pt x="5352743" y="1937272"/>
                  <a:pt x="5352743" y="1937272"/>
                  <a:pt x="5343130" y="1936248"/>
                </a:cubicBezTo>
                <a:cubicBezTo>
                  <a:pt x="5332614" y="1941606"/>
                  <a:pt x="5350480" y="1953224"/>
                  <a:pt x="5330802" y="1954368"/>
                </a:cubicBezTo>
                <a:cubicBezTo>
                  <a:pt x="5321189" y="1953346"/>
                  <a:pt x="5321189" y="1953346"/>
                  <a:pt x="5321189" y="1953346"/>
                </a:cubicBezTo>
                <a:cubicBezTo>
                  <a:pt x="5321189" y="1953346"/>
                  <a:pt x="5321189" y="1953346"/>
                  <a:pt x="5320736" y="1956536"/>
                </a:cubicBezTo>
                <a:cubicBezTo>
                  <a:pt x="5330349" y="1957560"/>
                  <a:pt x="5330349" y="1957560"/>
                  <a:pt x="5330349" y="1957560"/>
                </a:cubicBezTo>
                <a:cubicBezTo>
                  <a:pt x="5329896" y="1960750"/>
                  <a:pt x="5339509" y="1961773"/>
                  <a:pt x="5339055" y="1964964"/>
                </a:cubicBezTo>
                <a:cubicBezTo>
                  <a:pt x="5318924" y="1969300"/>
                  <a:pt x="5345954" y="1985130"/>
                  <a:pt x="5325822" y="1989467"/>
                </a:cubicBezTo>
                <a:cubicBezTo>
                  <a:pt x="5316662" y="1985253"/>
                  <a:pt x="5306143" y="1990610"/>
                  <a:pt x="5296530" y="1989588"/>
                </a:cubicBezTo>
                <a:cubicBezTo>
                  <a:pt x="5306594" y="1987420"/>
                  <a:pt x="5296983" y="1986399"/>
                  <a:pt x="5287369" y="1985374"/>
                </a:cubicBezTo>
                <a:cubicBezTo>
                  <a:pt x="5286916" y="1988564"/>
                  <a:pt x="5286463" y="1991755"/>
                  <a:pt x="5295625" y="1995970"/>
                </a:cubicBezTo>
                <a:cubicBezTo>
                  <a:pt x="5276397" y="1993924"/>
                  <a:pt x="5275945" y="1997114"/>
                  <a:pt x="5285106" y="2001328"/>
                </a:cubicBezTo>
                <a:cubicBezTo>
                  <a:pt x="5284653" y="2004520"/>
                  <a:pt x="5275039" y="2003495"/>
                  <a:pt x="5274587" y="2006686"/>
                </a:cubicBezTo>
                <a:cubicBezTo>
                  <a:pt x="5264974" y="2005664"/>
                  <a:pt x="5264974" y="2005664"/>
                  <a:pt x="5264523" y="2008855"/>
                </a:cubicBezTo>
                <a:cubicBezTo>
                  <a:pt x="5274134" y="2009877"/>
                  <a:pt x="5274134" y="2009877"/>
                  <a:pt x="5274134" y="2009877"/>
                </a:cubicBezTo>
                <a:cubicBezTo>
                  <a:pt x="5274134" y="2009877"/>
                  <a:pt x="5274587" y="2006686"/>
                  <a:pt x="5284201" y="2007709"/>
                </a:cubicBezTo>
                <a:cubicBezTo>
                  <a:pt x="5293815" y="2008732"/>
                  <a:pt x="5294267" y="2005541"/>
                  <a:pt x="5303879" y="2006565"/>
                </a:cubicBezTo>
                <a:cubicBezTo>
                  <a:pt x="5303426" y="2009755"/>
                  <a:pt x="5303426" y="2009755"/>
                  <a:pt x="5313040" y="2010778"/>
                </a:cubicBezTo>
                <a:cubicBezTo>
                  <a:pt x="5321296" y="2021372"/>
                  <a:pt x="5330003" y="2028777"/>
                  <a:pt x="5308966" y="2039493"/>
                </a:cubicBezTo>
                <a:cubicBezTo>
                  <a:pt x="5318127" y="2043707"/>
                  <a:pt x="5317675" y="2046899"/>
                  <a:pt x="5317221" y="2050088"/>
                </a:cubicBezTo>
                <a:cubicBezTo>
                  <a:pt x="5307607" y="2049064"/>
                  <a:pt x="5316317" y="2056470"/>
                  <a:pt x="5306249" y="2058638"/>
                </a:cubicBezTo>
                <a:cubicBezTo>
                  <a:pt x="5296636" y="2057614"/>
                  <a:pt x="5297088" y="2054424"/>
                  <a:pt x="5287477" y="2053400"/>
                </a:cubicBezTo>
                <a:cubicBezTo>
                  <a:pt x="5277863" y="2052378"/>
                  <a:pt x="5277863" y="2052378"/>
                  <a:pt x="5277410" y="2055569"/>
                </a:cubicBezTo>
                <a:cubicBezTo>
                  <a:pt x="5277410" y="2055569"/>
                  <a:pt x="5276958" y="2058760"/>
                  <a:pt x="5276958" y="2058760"/>
                </a:cubicBezTo>
                <a:cubicBezTo>
                  <a:pt x="5286119" y="2062974"/>
                  <a:pt x="5306249" y="2058638"/>
                  <a:pt x="5305345" y="2065020"/>
                </a:cubicBezTo>
                <a:cubicBezTo>
                  <a:pt x="5304892" y="2068208"/>
                  <a:pt x="5304439" y="2071400"/>
                  <a:pt x="5304439" y="2071400"/>
                </a:cubicBezTo>
                <a:cubicBezTo>
                  <a:pt x="5294825" y="2070377"/>
                  <a:pt x="5294825" y="2070377"/>
                  <a:pt x="5285214" y="2069354"/>
                </a:cubicBezTo>
                <a:cubicBezTo>
                  <a:pt x="5274242" y="2077905"/>
                  <a:pt x="5293014" y="2083140"/>
                  <a:pt x="5282950" y="2085308"/>
                </a:cubicBezTo>
                <a:cubicBezTo>
                  <a:pt x="5292109" y="2089520"/>
                  <a:pt x="5292109" y="2089520"/>
                  <a:pt x="5311337" y="2091567"/>
                </a:cubicBezTo>
                <a:cubicBezTo>
                  <a:pt x="5320044" y="2098971"/>
                  <a:pt x="5319138" y="2105353"/>
                  <a:pt x="5338365" y="2107399"/>
                </a:cubicBezTo>
                <a:cubicBezTo>
                  <a:pt x="5338819" y="2104208"/>
                  <a:pt x="5339724" y="2097825"/>
                  <a:pt x="5359402" y="2096681"/>
                </a:cubicBezTo>
                <a:cubicBezTo>
                  <a:pt x="5350694" y="2089277"/>
                  <a:pt x="5360308" y="2090299"/>
                  <a:pt x="5361213" y="2083917"/>
                </a:cubicBezTo>
                <a:cubicBezTo>
                  <a:pt x="5380438" y="2085963"/>
                  <a:pt x="5380891" y="2082773"/>
                  <a:pt x="5400571" y="2081629"/>
                </a:cubicBezTo>
                <a:cubicBezTo>
                  <a:pt x="5390505" y="2083796"/>
                  <a:pt x="5400118" y="2084819"/>
                  <a:pt x="5399667" y="2088009"/>
                </a:cubicBezTo>
                <a:cubicBezTo>
                  <a:pt x="5379985" y="2089154"/>
                  <a:pt x="5370374" y="2088132"/>
                  <a:pt x="5369921" y="2091323"/>
                </a:cubicBezTo>
                <a:cubicBezTo>
                  <a:pt x="5377722" y="2105108"/>
                  <a:pt x="5367206" y="2110467"/>
                  <a:pt x="5347071" y="2114801"/>
                </a:cubicBezTo>
                <a:cubicBezTo>
                  <a:pt x="5347525" y="2111611"/>
                  <a:pt x="5337913" y="2110588"/>
                  <a:pt x="5337913" y="2110588"/>
                </a:cubicBezTo>
                <a:cubicBezTo>
                  <a:pt x="5337460" y="2113779"/>
                  <a:pt x="5337007" y="2116971"/>
                  <a:pt x="5337007" y="2116971"/>
                </a:cubicBezTo>
                <a:cubicBezTo>
                  <a:pt x="5346620" y="2117994"/>
                  <a:pt x="5366299" y="2116847"/>
                  <a:pt x="5375006" y="2124251"/>
                </a:cubicBezTo>
                <a:cubicBezTo>
                  <a:pt x="5355780" y="2122206"/>
                  <a:pt x="5346167" y="2121183"/>
                  <a:pt x="5335650" y="2126543"/>
                </a:cubicBezTo>
                <a:cubicBezTo>
                  <a:pt x="5354875" y="2128588"/>
                  <a:pt x="5364489" y="2129610"/>
                  <a:pt x="5373648" y="2133823"/>
                </a:cubicBezTo>
                <a:cubicBezTo>
                  <a:pt x="5392877" y="2135869"/>
                  <a:pt x="5421263" y="2142128"/>
                  <a:pt x="5431330" y="2139960"/>
                </a:cubicBezTo>
                <a:cubicBezTo>
                  <a:pt x="5431782" y="2136770"/>
                  <a:pt x="5441846" y="2134601"/>
                  <a:pt x="5441846" y="2134601"/>
                </a:cubicBezTo>
                <a:cubicBezTo>
                  <a:pt x="5432687" y="2130389"/>
                  <a:pt x="5422621" y="2132556"/>
                  <a:pt x="5413459" y="2128343"/>
                </a:cubicBezTo>
                <a:cubicBezTo>
                  <a:pt x="5433141" y="2127199"/>
                  <a:pt x="5471591" y="2131289"/>
                  <a:pt x="5480753" y="2135503"/>
                </a:cubicBezTo>
                <a:cubicBezTo>
                  <a:pt x="5480299" y="2138693"/>
                  <a:pt x="5480299" y="2138693"/>
                  <a:pt x="5479847" y="2141884"/>
                </a:cubicBezTo>
                <a:cubicBezTo>
                  <a:pt x="5470233" y="2140861"/>
                  <a:pt x="5470685" y="2137670"/>
                  <a:pt x="5470685" y="2137670"/>
                </a:cubicBezTo>
                <a:cubicBezTo>
                  <a:pt x="5460621" y="2139839"/>
                  <a:pt x="5460621" y="2139839"/>
                  <a:pt x="5460169" y="2143029"/>
                </a:cubicBezTo>
                <a:cubicBezTo>
                  <a:pt x="5460169" y="2143029"/>
                  <a:pt x="5469327" y="2147243"/>
                  <a:pt x="5479395" y="2145074"/>
                </a:cubicBezTo>
                <a:cubicBezTo>
                  <a:pt x="5497715" y="2153501"/>
                  <a:pt x="5519206" y="2139596"/>
                  <a:pt x="5537073" y="2151212"/>
                </a:cubicBezTo>
                <a:cubicBezTo>
                  <a:pt x="5527007" y="2153378"/>
                  <a:pt x="5516490" y="2158739"/>
                  <a:pt x="5535716" y="2160784"/>
                </a:cubicBezTo>
                <a:cubicBezTo>
                  <a:pt x="5536167" y="2157592"/>
                  <a:pt x="5546235" y="2155424"/>
                  <a:pt x="5546687" y="2152234"/>
                </a:cubicBezTo>
                <a:cubicBezTo>
                  <a:pt x="5565461" y="2157470"/>
                  <a:pt x="5566365" y="2151089"/>
                  <a:pt x="5575527" y="2155302"/>
                </a:cubicBezTo>
                <a:cubicBezTo>
                  <a:pt x="5575527" y="2155302"/>
                  <a:pt x="5565913" y="2154280"/>
                  <a:pt x="5575074" y="2158493"/>
                </a:cubicBezTo>
                <a:cubicBezTo>
                  <a:pt x="5575074" y="2158493"/>
                  <a:pt x="5574623" y="2161685"/>
                  <a:pt x="5584233" y="2162707"/>
                </a:cubicBezTo>
                <a:cubicBezTo>
                  <a:pt x="5593847" y="2163729"/>
                  <a:pt x="5594752" y="2157348"/>
                  <a:pt x="5594752" y="2157348"/>
                </a:cubicBezTo>
                <a:cubicBezTo>
                  <a:pt x="5604366" y="2158371"/>
                  <a:pt x="5603913" y="2161561"/>
                  <a:pt x="5603460" y="2164753"/>
                </a:cubicBezTo>
                <a:cubicBezTo>
                  <a:pt x="5603913" y="2161561"/>
                  <a:pt x="5613977" y="2159393"/>
                  <a:pt x="5613977" y="2159393"/>
                </a:cubicBezTo>
                <a:cubicBezTo>
                  <a:pt x="5623139" y="2163607"/>
                  <a:pt x="5622687" y="2166798"/>
                  <a:pt x="5632301" y="2167820"/>
                </a:cubicBezTo>
                <a:cubicBezTo>
                  <a:pt x="5651978" y="2166675"/>
                  <a:pt x="5672565" y="2159150"/>
                  <a:pt x="5700951" y="2165409"/>
                </a:cubicBezTo>
                <a:cubicBezTo>
                  <a:pt x="5701856" y="2159027"/>
                  <a:pt x="5672565" y="2159150"/>
                  <a:pt x="5673469" y="2152768"/>
                </a:cubicBezTo>
                <a:cubicBezTo>
                  <a:pt x="5674376" y="2146386"/>
                  <a:pt x="5665214" y="2142175"/>
                  <a:pt x="5665667" y="2138983"/>
                </a:cubicBezTo>
                <a:cubicBezTo>
                  <a:pt x="5665667" y="2138983"/>
                  <a:pt x="5656506" y="2134769"/>
                  <a:pt x="5656052" y="2137960"/>
                </a:cubicBezTo>
                <a:cubicBezTo>
                  <a:pt x="5647344" y="2130557"/>
                  <a:pt x="5647796" y="2127366"/>
                  <a:pt x="5638638" y="2123153"/>
                </a:cubicBezTo>
                <a:cubicBezTo>
                  <a:pt x="5618957" y="2124296"/>
                  <a:pt x="5619863" y="2117916"/>
                  <a:pt x="5609798" y="2120083"/>
                </a:cubicBezTo>
                <a:cubicBezTo>
                  <a:pt x="5599279" y="2125442"/>
                  <a:pt x="5607988" y="2132848"/>
                  <a:pt x="5607082" y="2139227"/>
                </a:cubicBezTo>
                <a:cubicBezTo>
                  <a:pt x="5616694" y="2140250"/>
                  <a:pt x="5616694" y="2140250"/>
                  <a:pt x="5626760" y="2138083"/>
                </a:cubicBezTo>
                <a:cubicBezTo>
                  <a:pt x="5617599" y="2133868"/>
                  <a:pt x="5627666" y="2131701"/>
                  <a:pt x="5637280" y="2132723"/>
                </a:cubicBezTo>
                <a:cubicBezTo>
                  <a:pt x="5636826" y="2135915"/>
                  <a:pt x="5636826" y="2135915"/>
                  <a:pt x="5636826" y="2135915"/>
                </a:cubicBezTo>
                <a:cubicBezTo>
                  <a:pt x="5626760" y="2138083"/>
                  <a:pt x="5616694" y="2140250"/>
                  <a:pt x="5625402" y="2147654"/>
                </a:cubicBezTo>
                <a:cubicBezTo>
                  <a:pt x="5615789" y="2146631"/>
                  <a:pt x="5606176" y="2145609"/>
                  <a:pt x="5596563" y="2144586"/>
                </a:cubicBezTo>
                <a:cubicBezTo>
                  <a:pt x="5587854" y="2137181"/>
                  <a:pt x="5559014" y="2134113"/>
                  <a:pt x="5570440" y="2122374"/>
                </a:cubicBezTo>
                <a:cubicBezTo>
                  <a:pt x="5570892" y="2119183"/>
                  <a:pt x="5580054" y="2123397"/>
                  <a:pt x="5580958" y="2117015"/>
                </a:cubicBezTo>
                <a:cubicBezTo>
                  <a:pt x="5580958" y="2117015"/>
                  <a:pt x="5570892" y="2119183"/>
                  <a:pt x="5571344" y="2115992"/>
                </a:cubicBezTo>
                <a:cubicBezTo>
                  <a:pt x="5572702" y="2106421"/>
                  <a:pt x="5563089" y="2105397"/>
                  <a:pt x="5573609" y="2100038"/>
                </a:cubicBezTo>
                <a:cubicBezTo>
                  <a:pt x="5563994" y="2099016"/>
                  <a:pt x="5564447" y="2095825"/>
                  <a:pt x="5564447" y="2095825"/>
                </a:cubicBezTo>
                <a:cubicBezTo>
                  <a:pt x="5574061" y="2096848"/>
                  <a:pt x="5575420" y="2087276"/>
                  <a:pt x="5594192" y="2092514"/>
                </a:cubicBezTo>
                <a:cubicBezTo>
                  <a:pt x="5595098" y="2086132"/>
                  <a:pt x="5585486" y="2085108"/>
                  <a:pt x="5585938" y="2081918"/>
                </a:cubicBezTo>
                <a:cubicBezTo>
                  <a:pt x="5566710" y="2079872"/>
                  <a:pt x="5568068" y="2070299"/>
                  <a:pt x="5548843" y="2068254"/>
                </a:cubicBezTo>
                <a:cubicBezTo>
                  <a:pt x="5558909" y="2066087"/>
                  <a:pt x="5550200" y="2058683"/>
                  <a:pt x="5550200" y="2058683"/>
                </a:cubicBezTo>
                <a:cubicBezTo>
                  <a:pt x="5569426" y="2060728"/>
                  <a:pt x="5588202" y="2065964"/>
                  <a:pt x="5607427" y="2068010"/>
                </a:cubicBezTo>
                <a:cubicBezTo>
                  <a:pt x="5607427" y="2068010"/>
                  <a:pt x="5607427" y="2068010"/>
                  <a:pt x="5606973" y="2071201"/>
                </a:cubicBezTo>
                <a:cubicBezTo>
                  <a:pt x="5616588" y="2072223"/>
                  <a:pt x="5617041" y="2069032"/>
                  <a:pt x="5626653" y="2070056"/>
                </a:cubicBezTo>
                <a:cubicBezTo>
                  <a:pt x="5626200" y="2073247"/>
                  <a:pt x="5626200" y="2073247"/>
                  <a:pt x="5625747" y="2076437"/>
                </a:cubicBezTo>
                <a:cubicBezTo>
                  <a:pt x="5635814" y="2074269"/>
                  <a:pt x="5635361" y="2077460"/>
                  <a:pt x="5644975" y="2078484"/>
                </a:cubicBezTo>
                <a:cubicBezTo>
                  <a:pt x="5644522" y="2081674"/>
                  <a:pt x="5634908" y="2080651"/>
                  <a:pt x="5634456" y="2083841"/>
                </a:cubicBezTo>
                <a:cubicBezTo>
                  <a:pt x="5634004" y="2087032"/>
                  <a:pt x="5634004" y="2087032"/>
                  <a:pt x="5633550" y="2090222"/>
                </a:cubicBezTo>
                <a:cubicBezTo>
                  <a:pt x="5634004" y="2087032"/>
                  <a:pt x="5643616" y="2088056"/>
                  <a:pt x="5643616" y="2088056"/>
                </a:cubicBezTo>
                <a:cubicBezTo>
                  <a:pt x="5644069" y="2084864"/>
                  <a:pt x="5663295" y="2086909"/>
                  <a:pt x="5663748" y="2083719"/>
                </a:cubicBezTo>
                <a:cubicBezTo>
                  <a:pt x="5663748" y="2083719"/>
                  <a:pt x="5663748" y="2083719"/>
                  <a:pt x="5673362" y="2084743"/>
                </a:cubicBezTo>
                <a:cubicBezTo>
                  <a:pt x="5682975" y="2085765"/>
                  <a:pt x="5682975" y="2085765"/>
                  <a:pt x="5702202" y="2087810"/>
                </a:cubicBezTo>
                <a:cubicBezTo>
                  <a:pt x="5702654" y="2084619"/>
                  <a:pt x="5693040" y="2083597"/>
                  <a:pt x="5693946" y="2077217"/>
                </a:cubicBezTo>
                <a:cubicBezTo>
                  <a:pt x="5703106" y="2081429"/>
                  <a:pt x="5703559" y="2078239"/>
                  <a:pt x="5713626" y="2076071"/>
                </a:cubicBezTo>
                <a:cubicBezTo>
                  <a:pt x="5713626" y="2076071"/>
                  <a:pt x="5713173" y="2079261"/>
                  <a:pt x="5713173" y="2079261"/>
                </a:cubicBezTo>
                <a:cubicBezTo>
                  <a:pt x="5722784" y="2080284"/>
                  <a:pt x="5722784" y="2080284"/>
                  <a:pt x="5722784" y="2080284"/>
                </a:cubicBezTo>
                <a:cubicBezTo>
                  <a:pt x="5723237" y="2077093"/>
                  <a:pt x="5723237" y="2077093"/>
                  <a:pt x="5723237" y="2077093"/>
                </a:cubicBezTo>
                <a:cubicBezTo>
                  <a:pt x="5723690" y="2073902"/>
                  <a:pt x="5714078" y="2072880"/>
                  <a:pt x="5714078" y="2072880"/>
                </a:cubicBezTo>
                <a:cubicBezTo>
                  <a:pt x="5694850" y="2070834"/>
                  <a:pt x="5694399" y="2074025"/>
                  <a:pt x="5685239" y="2069812"/>
                </a:cubicBezTo>
                <a:cubicBezTo>
                  <a:pt x="5686144" y="2063431"/>
                  <a:pt x="5686596" y="2060240"/>
                  <a:pt x="5677435" y="2056027"/>
                </a:cubicBezTo>
                <a:cubicBezTo>
                  <a:pt x="5667369" y="2058194"/>
                  <a:pt x="5648597" y="2052957"/>
                  <a:pt x="5648144" y="2056148"/>
                </a:cubicBezTo>
                <a:cubicBezTo>
                  <a:pt x="5638983" y="2051934"/>
                  <a:pt x="5639435" y="2048743"/>
                  <a:pt x="5639887" y="2045554"/>
                </a:cubicBezTo>
                <a:cubicBezTo>
                  <a:pt x="5630273" y="2044531"/>
                  <a:pt x="5619756" y="2049889"/>
                  <a:pt x="5620662" y="2043508"/>
                </a:cubicBezTo>
                <a:cubicBezTo>
                  <a:pt x="5630726" y="2041339"/>
                  <a:pt x="5640340" y="2042363"/>
                  <a:pt x="5649954" y="2043386"/>
                </a:cubicBezTo>
                <a:cubicBezTo>
                  <a:pt x="5640340" y="2042363"/>
                  <a:pt x="5660924" y="2034837"/>
                  <a:pt x="5651765" y="2030623"/>
                </a:cubicBezTo>
                <a:cubicBezTo>
                  <a:pt x="5642603" y="2026409"/>
                  <a:pt x="5651312" y="2033815"/>
                  <a:pt x="5642152" y="2029601"/>
                </a:cubicBezTo>
                <a:cubicBezTo>
                  <a:pt x="5642603" y="2026409"/>
                  <a:pt x="5632990" y="2025385"/>
                  <a:pt x="5632990" y="2025385"/>
                </a:cubicBezTo>
                <a:cubicBezTo>
                  <a:pt x="5623379" y="2024363"/>
                  <a:pt x="5622926" y="2027556"/>
                  <a:pt x="5613312" y="2026532"/>
                </a:cubicBezTo>
                <a:cubicBezTo>
                  <a:pt x="5595444" y="2014913"/>
                  <a:pt x="5591262" y="1975603"/>
                  <a:pt x="5629715" y="1979695"/>
                </a:cubicBezTo>
                <a:cubicBezTo>
                  <a:pt x="5629263" y="1982885"/>
                  <a:pt x="5638874" y="1983908"/>
                  <a:pt x="5638874" y="1983908"/>
                </a:cubicBezTo>
                <a:cubicBezTo>
                  <a:pt x="5639327" y="1980718"/>
                  <a:pt x="5639327" y="1980718"/>
                  <a:pt x="5639327" y="1980718"/>
                </a:cubicBezTo>
                <a:cubicBezTo>
                  <a:pt x="5639327" y="1980718"/>
                  <a:pt x="5629715" y="1979695"/>
                  <a:pt x="5630168" y="1976504"/>
                </a:cubicBezTo>
                <a:cubicBezTo>
                  <a:pt x="5630168" y="1976504"/>
                  <a:pt x="5630621" y="1973312"/>
                  <a:pt x="5631073" y="1970122"/>
                </a:cubicBezTo>
                <a:cubicBezTo>
                  <a:pt x="5650300" y="1972168"/>
                  <a:pt x="5650300" y="1972168"/>
                  <a:pt x="5651204" y="1965788"/>
                </a:cubicBezTo>
                <a:cubicBezTo>
                  <a:pt x="5631073" y="1970122"/>
                  <a:pt x="5633338" y="1954169"/>
                  <a:pt x="5613204" y="1958504"/>
                </a:cubicBezTo>
                <a:cubicBezTo>
                  <a:pt x="5604498" y="1951102"/>
                  <a:pt x="5596695" y="1937316"/>
                  <a:pt x="5587986" y="1929911"/>
                </a:cubicBezTo>
                <a:cubicBezTo>
                  <a:pt x="5587532" y="1933102"/>
                  <a:pt x="5568760" y="1927866"/>
                  <a:pt x="5569213" y="1924675"/>
                </a:cubicBezTo>
                <a:cubicBezTo>
                  <a:pt x="5580185" y="1916126"/>
                  <a:pt x="5541279" y="1915226"/>
                  <a:pt x="5521600" y="1916371"/>
                </a:cubicBezTo>
                <a:cubicBezTo>
                  <a:pt x="5521148" y="1919561"/>
                  <a:pt x="5521148" y="1919561"/>
                  <a:pt x="5520694" y="1922752"/>
                </a:cubicBezTo>
                <a:cubicBezTo>
                  <a:pt x="5511082" y="1921730"/>
                  <a:pt x="5501014" y="1923897"/>
                  <a:pt x="5510176" y="1928111"/>
                </a:cubicBezTo>
                <a:cubicBezTo>
                  <a:pt x="5510176" y="1928111"/>
                  <a:pt x="5528949" y="1933346"/>
                  <a:pt x="5528496" y="1936538"/>
                </a:cubicBezTo>
                <a:cubicBezTo>
                  <a:pt x="5508818" y="1937682"/>
                  <a:pt x="5490498" y="1929256"/>
                  <a:pt x="5490950" y="1926065"/>
                </a:cubicBezTo>
                <a:cubicBezTo>
                  <a:pt x="5491403" y="1922874"/>
                  <a:pt x="5501014" y="1923897"/>
                  <a:pt x="5511534" y="1918538"/>
                </a:cubicBezTo>
                <a:cubicBezTo>
                  <a:pt x="5501920" y="1917515"/>
                  <a:pt x="5501920" y="1917515"/>
                  <a:pt x="5492308" y="1916492"/>
                </a:cubicBezTo>
                <a:cubicBezTo>
                  <a:pt x="5492761" y="1913302"/>
                  <a:pt x="5492761" y="1913302"/>
                  <a:pt x="5492761" y="1913302"/>
                </a:cubicBezTo>
                <a:cubicBezTo>
                  <a:pt x="5492761" y="1913302"/>
                  <a:pt x="5483600" y="1909089"/>
                  <a:pt x="5483600" y="1909089"/>
                </a:cubicBezTo>
                <a:cubicBezTo>
                  <a:pt x="5473985" y="1908066"/>
                  <a:pt x="5473533" y="1911257"/>
                  <a:pt x="5473533" y="1911257"/>
                </a:cubicBezTo>
                <a:cubicBezTo>
                  <a:pt x="5473533" y="1911257"/>
                  <a:pt x="5473533" y="1911257"/>
                  <a:pt x="5483147" y="1912279"/>
                </a:cubicBezTo>
                <a:cubicBezTo>
                  <a:pt x="5483147" y="1912279"/>
                  <a:pt x="5483147" y="1912279"/>
                  <a:pt x="5482694" y="1915470"/>
                </a:cubicBezTo>
                <a:cubicBezTo>
                  <a:pt x="5482242" y="1918662"/>
                  <a:pt x="5491403" y="1922874"/>
                  <a:pt x="5481789" y="1921852"/>
                </a:cubicBezTo>
                <a:cubicBezTo>
                  <a:pt x="5472176" y="1920828"/>
                  <a:pt x="5472628" y="1917638"/>
                  <a:pt x="5472628" y="1917638"/>
                </a:cubicBezTo>
                <a:cubicBezTo>
                  <a:pt x="5463016" y="1916615"/>
                  <a:pt x="5462564" y="1919806"/>
                  <a:pt x="5443789" y="1914569"/>
                </a:cubicBezTo>
                <a:cubicBezTo>
                  <a:pt x="5443789" y="1914569"/>
                  <a:pt x="5443789" y="1914569"/>
                  <a:pt x="5444240" y="1911379"/>
                </a:cubicBezTo>
                <a:cubicBezTo>
                  <a:pt x="5444240" y="1911379"/>
                  <a:pt x="5444240" y="1911379"/>
                  <a:pt x="5444693" y="1908188"/>
                </a:cubicBezTo>
                <a:cubicBezTo>
                  <a:pt x="5463469" y="1913424"/>
                  <a:pt x="5464375" y="1907043"/>
                  <a:pt x="5474440" y="1904875"/>
                </a:cubicBezTo>
                <a:cubicBezTo>
                  <a:pt x="5473985" y="1908066"/>
                  <a:pt x="5483600" y="1909089"/>
                  <a:pt x="5493213" y="1910112"/>
                </a:cubicBezTo>
                <a:cubicBezTo>
                  <a:pt x="5493667" y="1906921"/>
                  <a:pt x="5494119" y="1903731"/>
                  <a:pt x="5503731" y="1904752"/>
                </a:cubicBezTo>
                <a:cubicBezTo>
                  <a:pt x="5522053" y="1913181"/>
                  <a:pt x="5561409" y="1910890"/>
                  <a:pt x="5589796" y="1917151"/>
                </a:cubicBezTo>
                <a:cubicBezTo>
                  <a:pt x="5599410" y="1918172"/>
                  <a:pt x="5599410" y="1918172"/>
                  <a:pt x="5599863" y="1914982"/>
                </a:cubicBezTo>
                <a:cubicBezTo>
                  <a:pt x="5600315" y="1911791"/>
                  <a:pt x="5590701" y="1910768"/>
                  <a:pt x="5591155" y="1907577"/>
                </a:cubicBezTo>
                <a:cubicBezTo>
                  <a:pt x="5591607" y="1904387"/>
                  <a:pt x="5581995" y="1903364"/>
                  <a:pt x="5581995" y="1903364"/>
                </a:cubicBezTo>
                <a:cubicBezTo>
                  <a:pt x="5591607" y="1904387"/>
                  <a:pt x="5591607" y="1904387"/>
                  <a:pt x="5591607" y="1904387"/>
                </a:cubicBezTo>
                <a:cubicBezTo>
                  <a:pt x="5592059" y="1901197"/>
                  <a:pt x="5582449" y="1900173"/>
                  <a:pt x="5572834" y="1899151"/>
                </a:cubicBezTo>
                <a:cubicBezTo>
                  <a:pt x="5592059" y="1901197"/>
                  <a:pt x="5592965" y="1894814"/>
                  <a:pt x="5593870" y="1888433"/>
                </a:cubicBezTo>
                <a:cubicBezTo>
                  <a:pt x="5593870" y="1888433"/>
                  <a:pt x="5593870" y="1888433"/>
                  <a:pt x="5603484" y="1889455"/>
                </a:cubicBezTo>
                <a:cubicBezTo>
                  <a:pt x="5603938" y="1886266"/>
                  <a:pt x="5603938" y="1886266"/>
                  <a:pt x="5604390" y="1883075"/>
                </a:cubicBezTo>
                <a:cubicBezTo>
                  <a:pt x="5604842" y="1879885"/>
                  <a:pt x="5604842" y="1879885"/>
                  <a:pt x="5604842" y="1879885"/>
                </a:cubicBezTo>
                <a:cubicBezTo>
                  <a:pt x="5614456" y="1880907"/>
                  <a:pt x="5614456" y="1880907"/>
                  <a:pt x="5614909" y="1877715"/>
                </a:cubicBezTo>
                <a:cubicBezTo>
                  <a:pt x="5615362" y="1874525"/>
                  <a:pt x="5625425" y="1872358"/>
                  <a:pt x="5635040" y="1873380"/>
                </a:cubicBezTo>
                <a:cubicBezTo>
                  <a:pt x="5634587" y="1876571"/>
                  <a:pt x="5634587" y="1876571"/>
                  <a:pt x="5634587" y="1876571"/>
                </a:cubicBezTo>
                <a:cubicBezTo>
                  <a:pt x="5634134" y="1879762"/>
                  <a:pt x="5634134" y="1879762"/>
                  <a:pt x="5634134" y="1879762"/>
                </a:cubicBezTo>
                <a:cubicBezTo>
                  <a:pt x="5634587" y="1876571"/>
                  <a:pt x="5634134" y="1879762"/>
                  <a:pt x="5624521" y="1878739"/>
                </a:cubicBezTo>
                <a:cubicBezTo>
                  <a:pt x="5623616" y="1885120"/>
                  <a:pt x="5633229" y="1886144"/>
                  <a:pt x="5652454" y="1888188"/>
                </a:cubicBezTo>
                <a:cubicBezTo>
                  <a:pt x="5652907" y="1884998"/>
                  <a:pt x="5653360" y="1881807"/>
                  <a:pt x="5644201" y="1877594"/>
                </a:cubicBezTo>
                <a:cubicBezTo>
                  <a:pt x="5644201" y="1877594"/>
                  <a:pt x="5644654" y="1874403"/>
                  <a:pt x="5644654" y="1874403"/>
                </a:cubicBezTo>
                <a:cubicBezTo>
                  <a:pt x="5645106" y="1871213"/>
                  <a:pt x="5645106" y="1871213"/>
                  <a:pt x="5645558" y="1868022"/>
                </a:cubicBezTo>
                <a:cubicBezTo>
                  <a:pt x="5626783" y="1862786"/>
                  <a:pt x="5607558" y="1860740"/>
                  <a:pt x="5597038" y="1866099"/>
                </a:cubicBezTo>
                <a:cubicBezTo>
                  <a:pt x="5587880" y="1861886"/>
                  <a:pt x="5588332" y="1858696"/>
                  <a:pt x="5588785" y="1855503"/>
                </a:cubicBezTo>
                <a:cubicBezTo>
                  <a:pt x="5598397" y="1856526"/>
                  <a:pt x="5617173" y="1861763"/>
                  <a:pt x="5627689" y="1856406"/>
                </a:cubicBezTo>
                <a:cubicBezTo>
                  <a:pt x="5628142" y="1853214"/>
                  <a:pt x="5608916" y="1851168"/>
                  <a:pt x="5609369" y="1847977"/>
                </a:cubicBezTo>
                <a:cubicBezTo>
                  <a:pt x="5599755" y="1846956"/>
                  <a:pt x="5580078" y="1848099"/>
                  <a:pt x="5570916" y="1843887"/>
                </a:cubicBezTo>
                <a:cubicBezTo>
                  <a:pt x="5571368" y="1840697"/>
                  <a:pt x="5571368" y="1840697"/>
                  <a:pt x="5571368" y="1840697"/>
                </a:cubicBezTo>
                <a:cubicBezTo>
                  <a:pt x="5571821" y="1837505"/>
                  <a:pt x="5571821" y="1837505"/>
                  <a:pt x="5572273" y="1834314"/>
                </a:cubicBezTo>
                <a:cubicBezTo>
                  <a:pt x="5581887" y="1835337"/>
                  <a:pt x="5591954" y="1833170"/>
                  <a:pt x="5601566" y="1834192"/>
                </a:cubicBezTo>
                <a:cubicBezTo>
                  <a:pt x="5602018" y="1831001"/>
                  <a:pt x="5592406" y="1829979"/>
                  <a:pt x="5592860" y="1826789"/>
                </a:cubicBezTo>
                <a:cubicBezTo>
                  <a:pt x="5602018" y="1831001"/>
                  <a:pt x="5612085" y="1828834"/>
                  <a:pt x="5621699" y="1829858"/>
                </a:cubicBezTo>
                <a:cubicBezTo>
                  <a:pt x="5622152" y="1826667"/>
                  <a:pt x="5622604" y="1823476"/>
                  <a:pt x="5622604" y="1823476"/>
                </a:cubicBezTo>
                <a:cubicBezTo>
                  <a:pt x="5623057" y="1820285"/>
                  <a:pt x="5613443" y="1819261"/>
                  <a:pt x="5604734" y="1811857"/>
                </a:cubicBezTo>
                <a:cubicBezTo>
                  <a:pt x="5614348" y="1812881"/>
                  <a:pt x="5614800" y="1809690"/>
                  <a:pt x="5624416" y="1810713"/>
                </a:cubicBezTo>
                <a:cubicBezTo>
                  <a:pt x="5624867" y="1807523"/>
                  <a:pt x="5615706" y="1803309"/>
                  <a:pt x="5606997" y="1795905"/>
                </a:cubicBezTo>
                <a:cubicBezTo>
                  <a:pt x="5597386" y="1794882"/>
                  <a:pt x="5578158" y="1792835"/>
                  <a:pt x="5577253" y="1799218"/>
                </a:cubicBezTo>
                <a:cubicBezTo>
                  <a:pt x="5586866" y="1800241"/>
                  <a:pt x="5586866" y="1800241"/>
                  <a:pt x="5586415" y="1803432"/>
                </a:cubicBezTo>
                <a:cubicBezTo>
                  <a:pt x="5576801" y="1802407"/>
                  <a:pt x="5557123" y="1803552"/>
                  <a:pt x="5548414" y="1796149"/>
                </a:cubicBezTo>
                <a:cubicBezTo>
                  <a:pt x="5558479" y="1793981"/>
                  <a:pt x="5558932" y="1790791"/>
                  <a:pt x="5559838" y="1784410"/>
                </a:cubicBezTo>
                <a:cubicBezTo>
                  <a:pt x="5560291" y="1781219"/>
                  <a:pt x="5551130" y="1777004"/>
                  <a:pt x="5541972" y="1772792"/>
                </a:cubicBezTo>
                <a:cubicBezTo>
                  <a:pt x="5552035" y="1770624"/>
                  <a:pt x="5552035" y="1770624"/>
                  <a:pt x="5552488" y="1767433"/>
                </a:cubicBezTo>
                <a:cubicBezTo>
                  <a:pt x="5552488" y="1767433"/>
                  <a:pt x="5562102" y="1768456"/>
                  <a:pt x="5562102" y="1768456"/>
                </a:cubicBezTo>
                <a:cubicBezTo>
                  <a:pt x="5580874" y="1773691"/>
                  <a:pt x="5581780" y="1767311"/>
                  <a:pt x="5591394" y="1768334"/>
                </a:cubicBezTo>
                <a:cubicBezTo>
                  <a:pt x="5601460" y="1766166"/>
                  <a:pt x="5602366" y="1759784"/>
                  <a:pt x="5603271" y="1753403"/>
                </a:cubicBezTo>
                <a:cubicBezTo>
                  <a:pt x="5603271" y="1753403"/>
                  <a:pt x="5602818" y="1756593"/>
                  <a:pt x="5612882" y="1754426"/>
                </a:cubicBezTo>
                <a:cubicBezTo>
                  <a:pt x="5612882" y="1754426"/>
                  <a:pt x="5612882" y="1754426"/>
                  <a:pt x="5622496" y="1755449"/>
                </a:cubicBezTo>
                <a:cubicBezTo>
                  <a:pt x="5622496" y="1755449"/>
                  <a:pt x="5622949" y="1752258"/>
                  <a:pt x="5622949" y="1752258"/>
                </a:cubicBezTo>
                <a:cubicBezTo>
                  <a:pt x="5622949" y="1752258"/>
                  <a:pt x="5613335" y="1751236"/>
                  <a:pt x="5613335" y="1751236"/>
                </a:cubicBezTo>
                <a:cubicBezTo>
                  <a:pt x="5604177" y="1747022"/>
                  <a:pt x="5613788" y="1748045"/>
                  <a:pt x="5614693" y="1741663"/>
                </a:cubicBezTo>
                <a:cubicBezTo>
                  <a:pt x="5595468" y="1739618"/>
                  <a:pt x="5596373" y="1733236"/>
                  <a:pt x="5587212" y="1729023"/>
                </a:cubicBezTo>
                <a:cubicBezTo>
                  <a:pt x="5577148" y="1731191"/>
                  <a:pt x="5585854" y="1738594"/>
                  <a:pt x="5576241" y="1737572"/>
                </a:cubicBezTo>
                <a:cubicBezTo>
                  <a:pt x="5576241" y="1737572"/>
                  <a:pt x="5566629" y="1736550"/>
                  <a:pt x="5566629" y="1736550"/>
                </a:cubicBezTo>
                <a:cubicBezTo>
                  <a:pt x="5566629" y="1736550"/>
                  <a:pt x="5567081" y="1733358"/>
                  <a:pt x="5567081" y="1733358"/>
                </a:cubicBezTo>
                <a:cubicBezTo>
                  <a:pt x="5567533" y="1730167"/>
                  <a:pt x="5557467" y="1732335"/>
                  <a:pt x="5557467" y="1732335"/>
                </a:cubicBezTo>
                <a:cubicBezTo>
                  <a:pt x="5567533" y="1730167"/>
                  <a:pt x="5567986" y="1726978"/>
                  <a:pt x="5567986" y="1726978"/>
                </a:cubicBezTo>
                <a:cubicBezTo>
                  <a:pt x="5549213" y="1721742"/>
                  <a:pt x="5550571" y="1712170"/>
                  <a:pt x="5531796" y="1706933"/>
                </a:cubicBezTo>
                <a:cubicBezTo>
                  <a:pt x="5532248" y="1703743"/>
                  <a:pt x="5541862" y="1704766"/>
                  <a:pt x="5552382" y="1699407"/>
                </a:cubicBezTo>
                <a:cubicBezTo>
                  <a:pt x="5533154" y="1697361"/>
                  <a:pt x="5542316" y="1701574"/>
                  <a:pt x="5523089" y="1699528"/>
                </a:cubicBezTo>
                <a:cubicBezTo>
                  <a:pt x="5523995" y="1693147"/>
                  <a:pt x="5524448" y="1689957"/>
                  <a:pt x="5515287" y="1685744"/>
                </a:cubicBezTo>
                <a:cubicBezTo>
                  <a:pt x="5524901" y="1686766"/>
                  <a:pt x="5525353" y="1683576"/>
                  <a:pt x="5534964" y="1684598"/>
                </a:cubicBezTo>
                <a:cubicBezTo>
                  <a:pt x="5534964" y="1684598"/>
                  <a:pt x="5534513" y="1687790"/>
                  <a:pt x="5534513" y="1687790"/>
                </a:cubicBezTo>
                <a:cubicBezTo>
                  <a:pt x="5545031" y="1682429"/>
                  <a:pt x="5535417" y="1681408"/>
                  <a:pt x="5526711" y="1674004"/>
                </a:cubicBezTo>
                <a:cubicBezTo>
                  <a:pt x="5527165" y="1670813"/>
                  <a:pt x="5527165" y="1670813"/>
                  <a:pt x="5536776" y="1671835"/>
                </a:cubicBezTo>
                <a:cubicBezTo>
                  <a:pt x="5537228" y="1668645"/>
                  <a:pt x="5537228" y="1668645"/>
                  <a:pt x="5537681" y="1665454"/>
                </a:cubicBezTo>
                <a:cubicBezTo>
                  <a:pt x="5528068" y="1664432"/>
                  <a:pt x="5528522" y="1661241"/>
                  <a:pt x="5518908" y="1660220"/>
                </a:cubicBezTo>
                <a:cubicBezTo>
                  <a:pt x="5518908" y="1660220"/>
                  <a:pt x="5519360" y="1657028"/>
                  <a:pt x="5519360" y="1657028"/>
                </a:cubicBezTo>
                <a:cubicBezTo>
                  <a:pt x="5520266" y="1650647"/>
                  <a:pt x="5510652" y="1649623"/>
                  <a:pt x="5511105" y="1646432"/>
                </a:cubicBezTo>
                <a:cubicBezTo>
                  <a:pt x="5501493" y="1645410"/>
                  <a:pt x="5491426" y="1647577"/>
                  <a:pt x="5481813" y="1646555"/>
                </a:cubicBezTo>
                <a:cubicBezTo>
                  <a:pt x="5492784" y="1638006"/>
                  <a:pt x="5484528" y="1627411"/>
                  <a:pt x="5476275" y="1616815"/>
                </a:cubicBezTo>
                <a:cubicBezTo>
                  <a:pt x="5476275" y="1616815"/>
                  <a:pt x="5485886" y="1617839"/>
                  <a:pt x="5486340" y="1614649"/>
                </a:cubicBezTo>
                <a:cubicBezTo>
                  <a:pt x="5486340" y="1614649"/>
                  <a:pt x="5495953" y="1615671"/>
                  <a:pt x="5495953" y="1615671"/>
                </a:cubicBezTo>
                <a:cubicBezTo>
                  <a:pt x="5496859" y="1609290"/>
                  <a:pt x="5506020" y="1613503"/>
                  <a:pt x="5506472" y="1610313"/>
                </a:cubicBezTo>
                <a:cubicBezTo>
                  <a:pt x="5497311" y="1606098"/>
                  <a:pt x="5478086" y="1604053"/>
                  <a:pt x="5477180" y="1610434"/>
                </a:cubicBezTo>
                <a:cubicBezTo>
                  <a:pt x="5477180" y="1610434"/>
                  <a:pt x="5476728" y="1613625"/>
                  <a:pt x="5476728" y="1613625"/>
                </a:cubicBezTo>
                <a:cubicBezTo>
                  <a:pt x="5467566" y="1609412"/>
                  <a:pt x="5457953" y="1608390"/>
                  <a:pt x="5468019" y="1606222"/>
                </a:cubicBezTo>
                <a:cubicBezTo>
                  <a:pt x="5477633" y="1607245"/>
                  <a:pt x="5478086" y="1604053"/>
                  <a:pt x="5488150" y="1601886"/>
                </a:cubicBezTo>
                <a:cubicBezTo>
                  <a:pt x="5478990" y="1597673"/>
                  <a:pt x="5469829" y="1593458"/>
                  <a:pt x="5459763" y="1595626"/>
                </a:cubicBezTo>
                <a:cubicBezTo>
                  <a:pt x="5449697" y="1597795"/>
                  <a:pt x="5459311" y="1598817"/>
                  <a:pt x="5449244" y="1600985"/>
                </a:cubicBezTo>
                <a:cubicBezTo>
                  <a:pt x="5439632" y="1599962"/>
                  <a:pt x="5430471" y="1595749"/>
                  <a:pt x="5420405" y="1597917"/>
                </a:cubicBezTo>
                <a:cubicBezTo>
                  <a:pt x="5420857" y="1594727"/>
                  <a:pt x="5420857" y="1594727"/>
                  <a:pt x="5411699" y="1590513"/>
                </a:cubicBezTo>
                <a:cubicBezTo>
                  <a:pt x="5411246" y="1593704"/>
                  <a:pt x="5401631" y="1592681"/>
                  <a:pt x="5401179" y="1595870"/>
                </a:cubicBezTo>
                <a:cubicBezTo>
                  <a:pt x="5401179" y="1595870"/>
                  <a:pt x="5400727" y="1599061"/>
                  <a:pt x="5410341" y="1600085"/>
                </a:cubicBezTo>
                <a:cubicBezTo>
                  <a:pt x="5400727" y="1599061"/>
                  <a:pt x="5390661" y="1601229"/>
                  <a:pt x="5381048" y="1600207"/>
                </a:cubicBezTo>
                <a:cubicBezTo>
                  <a:pt x="5381501" y="1597016"/>
                  <a:pt x="5370982" y="1602374"/>
                  <a:pt x="5371435" y="1599183"/>
                </a:cubicBezTo>
                <a:cubicBezTo>
                  <a:pt x="5372339" y="1592802"/>
                  <a:pt x="5363178" y="1588589"/>
                  <a:pt x="5373245" y="1586421"/>
                </a:cubicBezTo>
                <a:close/>
                <a:moveTo>
                  <a:pt x="5306690" y="1578445"/>
                </a:moveTo>
                <a:lnTo>
                  <a:pt x="5295913" y="1580814"/>
                </a:lnTo>
                <a:cubicBezTo>
                  <a:pt x="5286032" y="1582986"/>
                  <a:pt x="5277053" y="1578810"/>
                  <a:pt x="5277053" y="1578810"/>
                </a:cubicBezTo>
                <a:cubicBezTo>
                  <a:pt x="5276152" y="1585158"/>
                  <a:pt x="5276152" y="1585158"/>
                  <a:pt x="5266274" y="1587329"/>
                </a:cubicBezTo>
                <a:cubicBezTo>
                  <a:pt x="5266274" y="1587329"/>
                  <a:pt x="5275702" y="1588333"/>
                  <a:pt x="5275251" y="1591509"/>
                </a:cubicBezTo>
                <a:cubicBezTo>
                  <a:pt x="5265823" y="1590505"/>
                  <a:pt x="5265373" y="1593681"/>
                  <a:pt x="5256392" y="1589501"/>
                </a:cubicBezTo>
                <a:cubicBezTo>
                  <a:pt x="5255942" y="1592677"/>
                  <a:pt x="5255942" y="1592677"/>
                  <a:pt x="5255491" y="1595852"/>
                </a:cubicBezTo>
                <a:cubicBezTo>
                  <a:pt x="5264922" y="1596856"/>
                  <a:pt x="5274351" y="1597859"/>
                  <a:pt x="5274351" y="1597859"/>
                </a:cubicBezTo>
                <a:cubicBezTo>
                  <a:pt x="5273900" y="1601034"/>
                  <a:pt x="5282879" y="1605214"/>
                  <a:pt x="5292310" y="1606216"/>
                </a:cubicBezTo>
                <a:cubicBezTo>
                  <a:pt x="5292761" y="1603041"/>
                  <a:pt x="5302188" y="1604044"/>
                  <a:pt x="5302188" y="1604044"/>
                </a:cubicBezTo>
                <a:cubicBezTo>
                  <a:pt x="5292761" y="1603041"/>
                  <a:pt x="5283780" y="1598862"/>
                  <a:pt x="5293661" y="1596690"/>
                </a:cubicBezTo>
                <a:cubicBezTo>
                  <a:pt x="5293661" y="1596690"/>
                  <a:pt x="5303090" y="1597694"/>
                  <a:pt x="5303090" y="1597694"/>
                </a:cubicBezTo>
                <a:cubicBezTo>
                  <a:pt x="5303090" y="1597694"/>
                  <a:pt x="5312519" y="1598697"/>
                  <a:pt x="5302640" y="1600868"/>
                </a:cubicBezTo>
                <a:cubicBezTo>
                  <a:pt x="5312068" y="1601873"/>
                  <a:pt x="5330927" y="1603879"/>
                  <a:pt x="5330927" y="1603879"/>
                </a:cubicBezTo>
                <a:cubicBezTo>
                  <a:pt x="5331829" y="1597528"/>
                  <a:pt x="5332279" y="1594353"/>
                  <a:pt x="5332729" y="1591178"/>
                </a:cubicBezTo>
                <a:cubicBezTo>
                  <a:pt x="5313871" y="1589171"/>
                  <a:pt x="5313420" y="1592347"/>
                  <a:pt x="5303540" y="1594519"/>
                </a:cubicBezTo>
                <a:cubicBezTo>
                  <a:pt x="5294112" y="1593516"/>
                  <a:pt x="5294112" y="1593516"/>
                  <a:pt x="5294112" y="1593516"/>
                </a:cubicBezTo>
                <a:lnTo>
                  <a:pt x="5295913" y="1580815"/>
                </a:lnTo>
                <a:lnTo>
                  <a:pt x="5315993" y="1586468"/>
                </a:lnTo>
                <a:cubicBezTo>
                  <a:pt x="5316485" y="1583005"/>
                  <a:pt x="5316485" y="1583005"/>
                  <a:pt x="5316485" y="1583005"/>
                </a:cubicBezTo>
                <a:cubicBezTo>
                  <a:pt x="5306690" y="1578445"/>
                  <a:pt x="5316485" y="1583005"/>
                  <a:pt x="5306199" y="1581910"/>
                </a:cubicBezTo>
                <a:cubicBezTo>
                  <a:pt x="5306199" y="1581910"/>
                  <a:pt x="5306690" y="1578445"/>
                  <a:pt x="5306690" y="1578445"/>
                </a:cubicBezTo>
                <a:close/>
                <a:moveTo>
                  <a:pt x="5529645" y="1577085"/>
                </a:moveTo>
                <a:cubicBezTo>
                  <a:pt x="5519789" y="1579082"/>
                  <a:pt x="5500931" y="1577077"/>
                  <a:pt x="5491074" y="1579075"/>
                </a:cubicBezTo>
                <a:cubicBezTo>
                  <a:pt x="5500079" y="1583081"/>
                  <a:pt x="5509510" y="1584083"/>
                  <a:pt x="5518511" y="1588089"/>
                </a:cubicBezTo>
                <a:cubicBezTo>
                  <a:pt x="5518511" y="1588089"/>
                  <a:pt x="5518937" y="1585086"/>
                  <a:pt x="5518937" y="1585086"/>
                </a:cubicBezTo>
                <a:cubicBezTo>
                  <a:pt x="5519364" y="1582086"/>
                  <a:pt x="5528794" y="1583090"/>
                  <a:pt x="5529645" y="1577085"/>
                </a:cubicBezTo>
                <a:close/>
                <a:moveTo>
                  <a:pt x="5327719" y="1571305"/>
                </a:moveTo>
                <a:cubicBezTo>
                  <a:pt x="5317838" y="1573477"/>
                  <a:pt x="5317838" y="1573477"/>
                  <a:pt x="5317388" y="1576653"/>
                </a:cubicBezTo>
                <a:cubicBezTo>
                  <a:pt x="5326818" y="1577657"/>
                  <a:pt x="5325918" y="1584008"/>
                  <a:pt x="5335798" y="1581834"/>
                </a:cubicBezTo>
                <a:cubicBezTo>
                  <a:pt x="5336249" y="1578659"/>
                  <a:pt x="5336249" y="1578659"/>
                  <a:pt x="5336698" y="1575484"/>
                </a:cubicBezTo>
                <a:cubicBezTo>
                  <a:pt x="5337150" y="1572309"/>
                  <a:pt x="5337150" y="1572309"/>
                  <a:pt x="5327719" y="1571305"/>
                </a:cubicBezTo>
                <a:close/>
                <a:moveTo>
                  <a:pt x="5687158" y="1570871"/>
                </a:moveTo>
                <a:cubicBezTo>
                  <a:pt x="5686748" y="1573759"/>
                  <a:pt x="5676870" y="1569777"/>
                  <a:pt x="5676461" y="1572664"/>
                </a:cubicBezTo>
                <a:cubicBezTo>
                  <a:pt x="5676461" y="1572664"/>
                  <a:pt x="5676051" y="1575550"/>
                  <a:pt x="5676051" y="1575550"/>
                </a:cubicBezTo>
                <a:cubicBezTo>
                  <a:pt x="5676461" y="1572664"/>
                  <a:pt x="5686748" y="1573759"/>
                  <a:pt x="5687158" y="1570871"/>
                </a:cubicBezTo>
                <a:close/>
                <a:moveTo>
                  <a:pt x="5561754" y="1563389"/>
                </a:moveTo>
                <a:cubicBezTo>
                  <a:pt x="5541866" y="1564543"/>
                  <a:pt x="5550667" y="1572018"/>
                  <a:pt x="5559926" y="1576272"/>
                </a:cubicBezTo>
                <a:cubicBezTo>
                  <a:pt x="5549754" y="1578461"/>
                  <a:pt x="5544211" y="1582774"/>
                  <a:pt x="5544854" y="1586930"/>
                </a:cubicBezTo>
                <a:cubicBezTo>
                  <a:pt x="5545497" y="1591085"/>
                  <a:pt x="5552326" y="1595081"/>
                  <a:pt x="5566900" y="1596631"/>
                </a:cubicBezTo>
                <a:cubicBezTo>
                  <a:pt x="5566442" y="1599851"/>
                  <a:pt x="5566442" y="1599851"/>
                  <a:pt x="5566442" y="1599851"/>
                </a:cubicBezTo>
                <a:cubicBezTo>
                  <a:pt x="5556727" y="1598818"/>
                  <a:pt x="5556270" y="1602038"/>
                  <a:pt x="5556270" y="1602038"/>
                </a:cubicBezTo>
                <a:cubicBezTo>
                  <a:pt x="5565528" y="1606293"/>
                  <a:pt x="5575244" y="1607327"/>
                  <a:pt x="5574330" y="1613768"/>
                </a:cubicBezTo>
                <a:cubicBezTo>
                  <a:pt x="5584045" y="1614803"/>
                  <a:pt x="5573874" y="1616990"/>
                  <a:pt x="5583588" y="1618024"/>
                </a:cubicBezTo>
                <a:cubicBezTo>
                  <a:pt x="5593761" y="1615836"/>
                  <a:pt x="5584503" y="1611582"/>
                  <a:pt x="5594218" y="1612615"/>
                </a:cubicBezTo>
                <a:cubicBezTo>
                  <a:pt x="5593761" y="1615836"/>
                  <a:pt x="5593761" y="1615836"/>
                  <a:pt x="5593304" y="1619058"/>
                </a:cubicBezTo>
                <a:cubicBezTo>
                  <a:pt x="5612735" y="1621125"/>
                  <a:pt x="5603476" y="1616870"/>
                  <a:pt x="5613192" y="1617903"/>
                </a:cubicBezTo>
                <a:cubicBezTo>
                  <a:pt x="5612735" y="1621125"/>
                  <a:pt x="5612735" y="1621125"/>
                  <a:pt x="5622451" y="1622158"/>
                </a:cubicBezTo>
                <a:cubicBezTo>
                  <a:pt x="5602562" y="1623312"/>
                  <a:pt x="5611364" y="1630787"/>
                  <a:pt x="5610450" y="1637229"/>
                </a:cubicBezTo>
                <a:cubicBezTo>
                  <a:pt x="5610450" y="1637229"/>
                  <a:pt x="5620166" y="1638262"/>
                  <a:pt x="5629424" y="1642516"/>
                </a:cubicBezTo>
                <a:cubicBezTo>
                  <a:pt x="5629424" y="1642516"/>
                  <a:pt x="5630338" y="1636075"/>
                  <a:pt x="5639596" y="1640330"/>
                </a:cubicBezTo>
                <a:cubicBezTo>
                  <a:pt x="5639596" y="1640330"/>
                  <a:pt x="5649312" y="1641364"/>
                  <a:pt x="5648855" y="1644584"/>
                </a:cubicBezTo>
                <a:cubicBezTo>
                  <a:pt x="5639140" y="1643550"/>
                  <a:pt x="5619252" y="1644704"/>
                  <a:pt x="5618794" y="1647926"/>
                </a:cubicBezTo>
                <a:cubicBezTo>
                  <a:pt x="5628510" y="1648958"/>
                  <a:pt x="5627139" y="1658621"/>
                  <a:pt x="5636398" y="1662875"/>
                </a:cubicBezTo>
                <a:cubicBezTo>
                  <a:pt x="5635941" y="1666095"/>
                  <a:pt x="5635941" y="1666095"/>
                  <a:pt x="5635941" y="1666095"/>
                </a:cubicBezTo>
                <a:cubicBezTo>
                  <a:pt x="5634569" y="1675759"/>
                  <a:pt x="5653087" y="1684267"/>
                  <a:pt x="5651716" y="1693930"/>
                </a:cubicBezTo>
                <a:cubicBezTo>
                  <a:pt x="5642000" y="1692896"/>
                  <a:pt x="5642000" y="1692896"/>
                  <a:pt x="5642000" y="1692896"/>
                </a:cubicBezTo>
                <a:cubicBezTo>
                  <a:pt x="5641544" y="1696116"/>
                  <a:pt x="5641544" y="1696116"/>
                  <a:pt x="5641544" y="1696116"/>
                </a:cubicBezTo>
                <a:cubicBezTo>
                  <a:pt x="5641544" y="1696116"/>
                  <a:pt x="5651258" y="1697150"/>
                  <a:pt x="5651258" y="1697150"/>
                </a:cubicBezTo>
                <a:cubicBezTo>
                  <a:pt x="5671144" y="1695996"/>
                  <a:pt x="5680860" y="1697031"/>
                  <a:pt x="5682231" y="1687368"/>
                </a:cubicBezTo>
                <a:cubicBezTo>
                  <a:pt x="5691489" y="1691622"/>
                  <a:pt x="5691489" y="1691622"/>
                  <a:pt x="5691946" y="1688401"/>
                </a:cubicBezTo>
                <a:cubicBezTo>
                  <a:pt x="5701661" y="1689436"/>
                  <a:pt x="5692403" y="1685182"/>
                  <a:pt x="5702575" y="1682994"/>
                </a:cubicBezTo>
                <a:cubicBezTo>
                  <a:pt x="5683144" y="1680926"/>
                  <a:pt x="5694687" y="1669077"/>
                  <a:pt x="5675256" y="1667010"/>
                </a:cubicBezTo>
                <a:cubicBezTo>
                  <a:pt x="5674801" y="1670230"/>
                  <a:pt x="5683601" y="1677705"/>
                  <a:pt x="5673886" y="1676672"/>
                </a:cubicBezTo>
                <a:cubicBezTo>
                  <a:pt x="5664171" y="1675638"/>
                  <a:pt x="5664628" y="1672419"/>
                  <a:pt x="5665085" y="1669196"/>
                </a:cubicBezTo>
                <a:cubicBezTo>
                  <a:pt x="5654915" y="1671384"/>
                  <a:pt x="5655371" y="1668163"/>
                  <a:pt x="5646113" y="1663908"/>
                </a:cubicBezTo>
                <a:cubicBezTo>
                  <a:pt x="5646113" y="1663908"/>
                  <a:pt x="5646570" y="1660688"/>
                  <a:pt x="5646570" y="1660688"/>
                </a:cubicBezTo>
                <a:cubicBezTo>
                  <a:pt x="5656286" y="1661722"/>
                  <a:pt x="5656286" y="1661722"/>
                  <a:pt x="5656286" y="1661722"/>
                </a:cubicBezTo>
                <a:cubicBezTo>
                  <a:pt x="5656286" y="1661722"/>
                  <a:pt x="5656743" y="1658501"/>
                  <a:pt x="5656743" y="1658501"/>
                </a:cubicBezTo>
                <a:cubicBezTo>
                  <a:pt x="5656743" y="1658501"/>
                  <a:pt x="5647027" y="1657468"/>
                  <a:pt x="5647027" y="1657468"/>
                </a:cubicBezTo>
                <a:cubicBezTo>
                  <a:pt x="5657199" y="1655280"/>
                  <a:pt x="5658113" y="1648838"/>
                  <a:pt x="5658113" y="1648838"/>
                </a:cubicBezTo>
                <a:cubicBezTo>
                  <a:pt x="5658113" y="1648838"/>
                  <a:pt x="5658113" y="1648838"/>
                  <a:pt x="5667826" y="1649872"/>
                </a:cubicBezTo>
                <a:cubicBezTo>
                  <a:pt x="5678456" y="1644465"/>
                  <a:pt x="5659941" y="1635954"/>
                  <a:pt x="5660856" y="1629513"/>
                </a:cubicBezTo>
                <a:cubicBezTo>
                  <a:pt x="5661769" y="1623073"/>
                  <a:pt x="5671939" y="1620884"/>
                  <a:pt x="5662226" y="1619851"/>
                </a:cubicBezTo>
                <a:cubicBezTo>
                  <a:pt x="5662226" y="1619851"/>
                  <a:pt x="5662683" y="1616631"/>
                  <a:pt x="5662683" y="1616631"/>
                </a:cubicBezTo>
                <a:cubicBezTo>
                  <a:pt x="5667540" y="1617146"/>
                  <a:pt x="5669853" y="1618210"/>
                  <a:pt x="5671010" y="1618743"/>
                </a:cubicBezTo>
                <a:cubicBezTo>
                  <a:pt x="5672167" y="1619274"/>
                  <a:pt x="5672167" y="1619274"/>
                  <a:pt x="5672396" y="1617663"/>
                </a:cubicBezTo>
                <a:cubicBezTo>
                  <a:pt x="5672853" y="1614443"/>
                  <a:pt x="5683026" y="1612257"/>
                  <a:pt x="5683026" y="1612257"/>
                </a:cubicBezTo>
                <a:cubicBezTo>
                  <a:pt x="5683483" y="1609035"/>
                  <a:pt x="5673310" y="1611222"/>
                  <a:pt x="5664053" y="1606968"/>
                </a:cubicBezTo>
                <a:cubicBezTo>
                  <a:pt x="5664510" y="1603747"/>
                  <a:pt x="5664510" y="1603747"/>
                  <a:pt x="5664968" y="1600525"/>
                </a:cubicBezTo>
                <a:cubicBezTo>
                  <a:pt x="5664968" y="1600525"/>
                  <a:pt x="5665424" y="1597305"/>
                  <a:pt x="5665424" y="1597305"/>
                </a:cubicBezTo>
                <a:cubicBezTo>
                  <a:pt x="5665424" y="1597305"/>
                  <a:pt x="5656166" y="1593051"/>
                  <a:pt x="5656166" y="1593051"/>
                </a:cubicBezTo>
                <a:cubicBezTo>
                  <a:pt x="5656166" y="1593051"/>
                  <a:pt x="5656166" y="1593051"/>
                  <a:pt x="5646450" y="1592018"/>
                </a:cubicBezTo>
                <a:cubicBezTo>
                  <a:pt x="5655708" y="1596272"/>
                  <a:pt x="5655708" y="1596272"/>
                  <a:pt x="5655708" y="1596272"/>
                </a:cubicBezTo>
                <a:cubicBezTo>
                  <a:pt x="5655708" y="1596272"/>
                  <a:pt x="5655252" y="1599492"/>
                  <a:pt x="5655252" y="1599492"/>
                </a:cubicBezTo>
                <a:cubicBezTo>
                  <a:pt x="5654794" y="1602714"/>
                  <a:pt x="5645079" y="1601680"/>
                  <a:pt x="5644166" y="1608121"/>
                </a:cubicBezTo>
                <a:cubicBezTo>
                  <a:pt x="5643708" y="1611341"/>
                  <a:pt x="5653424" y="1612377"/>
                  <a:pt x="5662683" y="1616631"/>
                </a:cubicBezTo>
                <a:cubicBezTo>
                  <a:pt x="5652967" y="1615596"/>
                  <a:pt x="5652967" y="1615596"/>
                  <a:pt x="5652967" y="1615596"/>
                </a:cubicBezTo>
                <a:cubicBezTo>
                  <a:pt x="5642795" y="1617784"/>
                  <a:pt x="5642338" y="1621004"/>
                  <a:pt x="5642338" y="1621004"/>
                </a:cubicBezTo>
                <a:cubicBezTo>
                  <a:pt x="5623365" y="1615717"/>
                  <a:pt x="5634907" y="1603867"/>
                  <a:pt x="5615476" y="1601800"/>
                </a:cubicBezTo>
                <a:cubicBezTo>
                  <a:pt x="5616390" y="1595358"/>
                  <a:pt x="5596959" y="1593290"/>
                  <a:pt x="5597873" y="1586849"/>
                </a:cubicBezTo>
                <a:cubicBezTo>
                  <a:pt x="5597873" y="1586849"/>
                  <a:pt x="5588158" y="1585816"/>
                  <a:pt x="5588615" y="1582595"/>
                </a:cubicBezTo>
                <a:cubicBezTo>
                  <a:pt x="5588615" y="1582595"/>
                  <a:pt x="5598787" y="1580407"/>
                  <a:pt x="5599244" y="1577188"/>
                </a:cubicBezTo>
                <a:cubicBezTo>
                  <a:pt x="5570098" y="1574085"/>
                  <a:pt x="5581184" y="1565458"/>
                  <a:pt x="5561754" y="1563389"/>
                </a:cubicBezTo>
                <a:close/>
                <a:moveTo>
                  <a:pt x="5390899" y="1539350"/>
                </a:moveTo>
                <a:cubicBezTo>
                  <a:pt x="5381298" y="1538329"/>
                  <a:pt x="5370780" y="1543772"/>
                  <a:pt x="5370321" y="1547005"/>
                </a:cubicBezTo>
                <a:cubicBezTo>
                  <a:pt x="5370321" y="1547005"/>
                  <a:pt x="5369862" y="1550240"/>
                  <a:pt x="5369862" y="1550240"/>
                </a:cubicBezTo>
                <a:cubicBezTo>
                  <a:pt x="5379922" y="1548029"/>
                  <a:pt x="5379922" y="1548029"/>
                  <a:pt x="5379922" y="1548029"/>
                </a:cubicBezTo>
                <a:cubicBezTo>
                  <a:pt x="5389524" y="1549049"/>
                  <a:pt x="5389064" y="1552282"/>
                  <a:pt x="5389064" y="1552282"/>
                </a:cubicBezTo>
                <a:cubicBezTo>
                  <a:pt x="5389064" y="1552282"/>
                  <a:pt x="5388605" y="1555516"/>
                  <a:pt x="5388605" y="1555516"/>
                </a:cubicBezTo>
                <a:cubicBezTo>
                  <a:pt x="5388605" y="1555516"/>
                  <a:pt x="5398207" y="1556537"/>
                  <a:pt x="5398207" y="1556537"/>
                </a:cubicBezTo>
                <a:cubicBezTo>
                  <a:pt x="5417867" y="1555347"/>
                  <a:pt x="5409642" y="1544626"/>
                  <a:pt x="5389981" y="1545816"/>
                </a:cubicBezTo>
                <a:cubicBezTo>
                  <a:pt x="5390440" y="1542584"/>
                  <a:pt x="5390440" y="1542584"/>
                  <a:pt x="5390899" y="1539350"/>
                </a:cubicBezTo>
                <a:close/>
                <a:moveTo>
                  <a:pt x="4659769" y="1535219"/>
                </a:moveTo>
                <a:cubicBezTo>
                  <a:pt x="4658470" y="1533425"/>
                  <a:pt x="4656808" y="1537450"/>
                  <a:pt x="4660730" y="1539250"/>
                </a:cubicBezTo>
                <a:cubicBezTo>
                  <a:pt x="4660596" y="1537061"/>
                  <a:pt x="4660202" y="1535817"/>
                  <a:pt x="4659769" y="1535219"/>
                </a:cubicBezTo>
                <a:close/>
                <a:moveTo>
                  <a:pt x="5301319" y="1532890"/>
                </a:moveTo>
                <a:cubicBezTo>
                  <a:pt x="5300866" y="1536078"/>
                  <a:pt x="5300414" y="1539267"/>
                  <a:pt x="5300414" y="1539267"/>
                </a:cubicBezTo>
                <a:cubicBezTo>
                  <a:pt x="5309562" y="1543478"/>
                  <a:pt x="5309562" y="1543478"/>
                  <a:pt x="5309562" y="1543478"/>
                </a:cubicBezTo>
                <a:cubicBezTo>
                  <a:pt x="5309562" y="1543478"/>
                  <a:pt x="5299961" y="1542457"/>
                  <a:pt x="5299961" y="1542457"/>
                </a:cubicBezTo>
                <a:cubicBezTo>
                  <a:pt x="5299961" y="1542457"/>
                  <a:pt x="5299961" y="1542457"/>
                  <a:pt x="5289908" y="1544623"/>
                </a:cubicBezTo>
                <a:cubicBezTo>
                  <a:pt x="5289908" y="1544623"/>
                  <a:pt x="5289455" y="1547814"/>
                  <a:pt x="5289455" y="1547814"/>
                </a:cubicBezTo>
                <a:cubicBezTo>
                  <a:pt x="5289455" y="1547814"/>
                  <a:pt x="5299056" y="1548833"/>
                  <a:pt x="5299056" y="1548833"/>
                </a:cubicBezTo>
                <a:cubicBezTo>
                  <a:pt x="5299508" y="1545644"/>
                  <a:pt x="5299508" y="1545644"/>
                  <a:pt x="5299508" y="1545644"/>
                </a:cubicBezTo>
                <a:cubicBezTo>
                  <a:pt x="5308657" y="1549856"/>
                  <a:pt x="5298152" y="1555213"/>
                  <a:pt x="5278951" y="1553168"/>
                </a:cubicBezTo>
                <a:cubicBezTo>
                  <a:pt x="5277932" y="1560344"/>
                  <a:pt x="5295714" y="1565422"/>
                  <a:pt x="5310080" y="1566040"/>
                </a:cubicBezTo>
                <a:cubicBezTo>
                  <a:pt x="5314869" y="1566247"/>
                  <a:pt x="5319279" y="1565957"/>
                  <a:pt x="5322486" y="1565084"/>
                </a:cubicBezTo>
                <a:cubicBezTo>
                  <a:pt x="5326762" y="1563922"/>
                  <a:pt x="5328902" y="1561721"/>
                  <a:pt x="5326954" y="1558276"/>
                </a:cubicBezTo>
                <a:cubicBezTo>
                  <a:pt x="5326954" y="1558276"/>
                  <a:pt x="5326502" y="1561465"/>
                  <a:pt x="5336556" y="1559298"/>
                </a:cubicBezTo>
                <a:cubicBezTo>
                  <a:pt x="5327408" y="1555087"/>
                  <a:pt x="5347513" y="1550753"/>
                  <a:pt x="5347966" y="1547563"/>
                </a:cubicBezTo>
                <a:cubicBezTo>
                  <a:pt x="5348419" y="1544374"/>
                  <a:pt x="5339269" y="1540164"/>
                  <a:pt x="5339722" y="1536975"/>
                </a:cubicBezTo>
                <a:cubicBezTo>
                  <a:pt x="5329669" y="1539143"/>
                  <a:pt x="5310919" y="1533910"/>
                  <a:pt x="5310466" y="1537099"/>
                </a:cubicBezTo>
                <a:cubicBezTo>
                  <a:pt x="5310466" y="1537099"/>
                  <a:pt x="5310466" y="1537099"/>
                  <a:pt x="5310919" y="1533910"/>
                </a:cubicBezTo>
                <a:cubicBezTo>
                  <a:pt x="5310919" y="1533910"/>
                  <a:pt x="5310919" y="1533910"/>
                  <a:pt x="5301319" y="1532890"/>
                </a:cubicBezTo>
                <a:close/>
                <a:moveTo>
                  <a:pt x="5430194" y="1517550"/>
                </a:moveTo>
                <a:cubicBezTo>
                  <a:pt x="5430194" y="1517550"/>
                  <a:pt x="5428801" y="1527364"/>
                  <a:pt x="5439089" y="1528459"/>
                </a:cubicBezTo>
                <a:cubicBezTo>
                  <a:pt x="5438624" y="1531731"/>
                  <a:pt x="5438624" y="1531731"/>
                  <a:pt x="5428336" y="1530636"/>
                </a:cubicBezTo>
                <a:cubicBezTo>
                  <a:pt x="5428336" y="1530636"/>
                  <a:pt x="5427872" y="1533908"/>
                  <a:pt x="5427872" y="1533908"/>
                </a:cubicBezTo>
                <a:cubicBezTo>
                  <a:pt x="5438624" y="1531731"/>
                  <a:pt x="5438624" y="1531731"/>
                  <a:pt x="5439089" y="1528459"/>
                </a:cubicBezTo>
                <a:cubicBezTo>
                  <a:pt x="5449838" y="1526282"/>
                  <a:pt x="5451231" y="1516468"/>
                  <a:pt x="5430194" y="1517550"/>
                </a:cubicBezTo>
                <a:close/>
                <a:moveTo>
                  <a:pt x="5382161" y="1512637"/>
                </a:moveTo>
                <a:cubicBezTo>
                  <a:pt x="5381287" y="1518793"/>
                  <a:pt x="5380851" y="1521872"/>
                  <a:pt x="5391138" y="1522966"/>
                </a:cubicBezTo>
                <a:cubicBezTo>
                  <a:pt x="5401861" y="1520983"/>
                  <a:pt x="5402298" y="1517903"/>
                  <a:pt x="5402298" y="1517903"/>
                </a:cubicBezTo>
                <a:cubicBezTo>
                  <a:pt x="5392012" y="1516809"/>
                  <a:pt x="5392449" y="1513730"/>
                  <a:pt x="5382161" y="1512637"/>
                </a:cubicBezTo>
                <a:close/>
                <a:moveTo>
                  <a:pt x="5389450" y="1507258"/>
                </a:moveTo>
                <a:cubicBezTo>
                  <a:pt x="5385593" y="1506848"/>
                  <a:pt x="5382898" y="1507440"/>
                  <a:pt x="5382652" y="1509172"/>
                </a:cubicBezTo>
                <a:cubicBezTo>
                  <a:pt x="5382284" y="1511768"/>
                  <a:pt x="5393764" y="1513650"/>
                  <a:pt x="5399735" y="1512967"/>
                </a:cubicBezTo>
                <a:cubicBezTo>
                  <a:pt x="5401725" y="1512739"/>
                  <a:pt x="5403103" y="1512226"/>
                  <a:pt x="5403225" y="1511361"/>
                </a:cubicBezTo>
                <a:cubicBezTo>
                  <a:pt x="5398328" y="1509081"/>
                  <a:pt x="5393308" y="1507668"/>
                  <a:pt x="5389450" y="1507258"/>
                </a:cubicBezTo>
                <a:close/>
                <a:moveTo>
                  <a:pt x="5443730" y="1495745"/>
                </a:moveTo>
                <a:cubicBezTo>
                  <a:pt x="5438339" y="1496930"/>
                  <a:pt x="5435277" y="1500119"/>
                  <a:pt x="5436132" y="1503288"/>
                </a:cubicBezTo>
                <a:cubicBezTo>
                  <a:pt x="5436989" y="1506455"/>
                  <a:pt x="5441765" y="1509600"/>
                  <a:pt x="5452049" y="1510694"/>
                </a:cubicBezTo>
                <a:cubicBezTo>
                  <a:pt x="5442746" y="1502673"/>
                  <a:pt x="5454015" y="1496839"/>
                  <a:pt x="5443730" y="1495745"/>
                </a:cubicBezTo>
                <a:close/>
                <a:moveTo>
                  <a:pt x="5783362" y="1487709"/>
                </a:moveTo>
                <a:cubicBezTo>
                  <a:pt x="5781168" y="1487842"/>
                  <a:pt x="5778920" y="1488335"/>
                  <a:pt x="5778716" y="1489778"/>
                </a:cubicBezTo>
                <a:cubicBezTo>
                  <a:pt x="5778307" y="1492665"/>
                  <a:pt x="5786880" y="1493578"/>
                  <a:pt x="5786880" y="1493578"/>
                </a:cubicBezTo>
                <a:cubicBezTo>
                  <a:pt x="5787290" y="1490691"/>
                  <a:pt x="5796272" y="1488718"/>
                  <a:pt x="5787700" y="1487804"/>
                </a:cubicBezTo>
                <a:cubicBezTo>
                  <a:pt x="5787700" y="1487804"/>
                  <a:pt x="5785556" y="1487577"/>
                  <a:pt x="5783362" y="1487709"/>
                </a:cubicBezTo>
                <a:close/>
                <a:moveTo>
                  <a:pt x="5603435" y="1474059"/>
                </a:moveTo>
                <a:cubicBezTo>
                  <a:pt x="5603435" y="1474059"/>
                  <a:pt x="5602944" y="1477523"/>
                  <a:pt x="5602944" y="1477523"/>
                </a:cubicBezTo>
                <a:cubicBezTo>
                  <a:pt x="5613231" y="1478617"/>
                  <a:pt x="5613231" y="1478617"/>
                  <a:pt x="5613231" y="1478617"/>
                </a:cubicBezTo>
                <a:cubicBezTo>
                  <a:pt x="5613231" y="1478617"/>
                  <a:pt x="5613722" y="1475154"/>
                  <a:pt x="5613722" y="1475154"/>
                </a:cubicBezTo>
                <a:cubicBezTo>
                  <a:pt x="5613722" y="1475154"/>
                  <a:pt x="5613722" y="1475154"/>
                  <a:pt x="5603435" y="1474059"/>
                </a:cubicBezTo>
                <a:close/>
                <a:moveTo>
                  <a:pt x="5537793" y="1470592"/>
                </a:moveTo>
                <a:cubicBezTo>
                  <a:pt x="5537793" y="1470592"/>
                  <a:pt x="5537793" y="1470592"/>
                  <a:pt x="5537301" y="1474055"/>
                </a:cubicBezTo>
                <a:cubicBezTo>
                  <a:pt x="5537301" y="1474055"/>
                  <a:pt x="5537301" y="1474055"/>
                  <a:pt x="5544160" y="1474785"/>
                </a:cubicBezTo>
                <a:cubicBezTo>
                  <a:pt x="5544651" y="1471321"/>
                  <a:pt x="5544651" y="1471321"/>
                  <a:pt x="5544651" y="1471321"/>
                </a:cubicBezTo>
                <a:cubicBezTo>
                  <a:pt x="5537793" y="1470592"/>
                  <a:pt x="5537793" y="1470592"/>
                  <a:pt x="5537793" y="1470592"/>
                </a:cubicBezTo>
                <a:close/>
                <a:moveTo>
                  <a:pt x="5518533" y="1459166"/>
                </a:moveTo>
                <a:cubicBezTo>
                  <a:pt x="5518327" y="1460610"/>
                  <a:pt x="5515552" y="1461778"/>
                  <a:pt x="5514112" y="1462724"/>
                </a:cubicBezTo>
                <a:cubicBezTo>
                  <a:pt x="5512672" y="1463670"/>
                  <a:pt x="5512570" y="1464392"/>
                  <a:pt x="5517713" y="1464940"/>
                </a:cubicBezTo>
                <a:cubicBezTo>
                  <a:pt x="5518122" y="1462053"/>
                  <a:pt x="5518533" y="1459166"/>
                  <a:pt x="5518533" y="1459166"/>
                </a:cubicBezTo>
                <a:close/>
                <a:moveTo>
                  <a:pt x="5353366" y="1454925"/>
                </a:moveTo>
                <a:cubicBezTo>
                  <a:pt x="5352018" y="1455221"/>
                  <a:pt x="5351895" y="1456087"/>
                  <a:pt x="5351650" y="1457819"/>
                </a:cubicBezTo>
                <a:cubicBezTo>
                  <a:pt x="5351650" y="1457819"/>
                  <a:pt x="5361938" y="1458913"/>
                  <a:pt x="5361938" y="1458913"/>
                </a:cubicBezTo>
                <a:cubicBezTo>
                  <a:pt x="5361938" y="1458913"/>
                  <a:pt x="5362428" y="1455449"/>
                  <a:pt x="5362428" y="1455449"/>
                </a:cubicBezTo>
                <a:cubicBezTo>
                  <a:pt x="5357284" y="1454902"/>
                  <a:pt x="5354713" y="1454628"/>
                  <a:pt x="5353366" y="1454925"/>
                </a:cubicBezTo>
                <a:close/>
                <a:moveTo>
                  <a:pt x="5362896" y="1442328"/>
                </a:moveTo>
                <a:cubicBezTo>
                  <a:pt x="5353296" y="1441306"/>
                  <a:pt x="5362444" y="1445516"/>
                  <a:pt x="5352389" y="1447686"/>
                </a:cubicBezTo>
                <a:cubicBezTo>
                  <a:pt x="5371592" y="1449728"/>
                  <a:pt x="5371140" y="1452916"/>
                  <a:pt x="5380740" y="1453937"/>
                </a:cubicBezTo>
                <a:cubicBezTo>
                  <a:pt x="5380288" y="1457126"/>
                  <a:pt x="5370686" y="1456105"/>
                  <a:pt x="5370234" y="1459294"/>
                </a:cubicBezTo>
                <a:cubicBezTo>
                  <a:pt x="5369783" y="1462482"/>
                  <a:pt x="5379837" y="1460316"/>
                  <a:pt x="5379383" y="1463505"/>
                </a:cubicBezTo>
                <a:cubicBezTo>
                  <a:pt x="5378930" y="1466694"/>
                  <a:pt x="5369330" y="1465671"/>
                  <a:pt x="5368877" y="1468862"/>
                </a:cubicBezTo>
                <a:cubicBezTo>
                  <a:pt x="5369330" y="1465671"/>
                  <a:pt x="5369330" y="1465671"/>
                  <a:pt x="5369330" y="1465671"/>
                </a:cubicBezTo>
                <a:cubicBezTo>
                  <a:pt x="5369330" y="1465671"/>
                  <a:pt x="5359729" y="1464650"/>
                  <a:pt x="5350128" y="1463629"/>
                </a:cubicBezTo>
                <a:cubicBezTo>
                  <a:pt x="5359729" y="1464650"/>
                  <a:pt x="5359277" y="1467839"/>
                  <a:pt x="5368877" y="1468862"/>
                </a:cubicBezTo>
                <a:cubicBezTo>
                  <a:pt x="5368425" y="1472050"/>
                  <a:pt x="5359277" y="1467839"/>
                  <a:pt x="5358825" y="1471028"/>
                </a:cubicBezTo>
                <a:cubicBezTo>
                  <a:pt x="5358371" y="1474217"/>
                  <a:pt x="5357919" y="1477407"/>
                  <a:pt x="5347866" y="1479573"/>
                </a:cubicBezTo>
                <a:cubicBezTo>
                  <a:pt x="5348319" y="1476385"/>
                  <a:pt x="5338717" y="1475363"/>
                  <a:pt x="5338717" y="1475363"/>
                </a:cubicBezTo>
                <a:cubicBezTo>
                  <a:pt x="5328212" y="1480720"/>
                  <a:pt x="5327308" y="1487096"/>
                  <a:pt x="5336455" y="1491309"/>
                </a:cubicBezTo>
                <a:cubicBezTo>
                  <a:pt x="5336455" y="1491309"/>
                  <a:pt x="5336003" y="1494497"/>
                  <a:pt x="5336003" y="1494497"/>
                </a:cubicBezTo>
                <a:cubicBezTo>
                  <a:pt x="5335551" y="1497687"/>
                  <a:pt x="5325949" y="1496665"/>
                  <a:pt x="5325498" y="1499854"/>
                </a:cubicBezTo>
                <a:cubicBezTo>
                  <a:pt x="5325044" y="1503043"/>
                  <a:pt x="5334646" y="1504064"/>
                  <a:pt x="5333741" y="1510443"/>
                </a:cubicBezTo>
                <a:cubicBezTo>
                  <a:pt x="5333741" y="1510443"/>
                  <a:pt x="5324139" y="1509420"/>
                  <a:pt x="5324139" y="1509420"/>
                </a:cubicBezTo>
                <a:cubicBezTo>
                  <a:pt x="5324139" y="1509420"/>
                  <a:pt x="5324592" y="1506232"/>
                  <a:pt x="5314992" y="1505210"/>
                </a:cubicBezTo>
                <a:cubicBezTo>
                  <a:pt x="5314539" y="1508399"/>
                  <a:pt x="5314539" y="1508399"/>
                  <a:pt x="5314539" y="1508399"/>
                </a:cubicBezTo>
                <a:cubicBezTo>
                  <a:pt x="5314539" y="1508399"/>
                  <a:pt x="5314086" y="1511589"/>
                  <a:pt x="5314086" y="1511589"/>
                </a:cubicBezTo>
                <a:cubicBezTo>
                  <a:pt x="5323688" y="1512609"/>
                  <a:pt x="5323688" y="1512609"/>
                  <a:pt x="5323688" y="1512609"/>
                </a:cubicBezTo>
                <a:cubicBezTo>
                  <a:pt x="5323688" y="1512609"/>
                  <a:pt x="5332383" y="1520010"/>
                  <a:pt x="5322783" y="1518988"/>
                </a:cubicBezTo>
                <a:cubicBezTo>
                  <a:pt x="5313181" y="1517967"/>
                  <a:pt x="5313635" y="1514776"/>
                  <a:pt x="5303581" y="1516945"/>
                </a:cubicBezTo>
                <a:cubicBezTo>
                  <a:pt x="5303128" y="1520134"/>
                  <a:pt x="5303128" y="1520134"/>
                  <a:pt x="5302676" y="1523323"/>
                </a:cubicBezTo>
                <a:cubicBezTo>
                  <a:pt x="5302676" y="1523323"/>
                  <a:pt x="5302676" y="1523323"/>
                  <a:pt x="5302223" y="1526512"/>
                </a:cubicBezTo>
                <a:cubicBezTo>
                  <a:pt x="5321877" y="1525366"/>
                  <a:pt x="5321425" y="1528554"/>
                  <a:pt x="5331026" y="1529576"/>
                </a:cubicBezTo>
                <a:cubicBezTo>
                  <a:pt x="5331026" y="1529576"/>
                  <a:pt x="5340175" y="1533787"/>
                  <a:pt x="5340175" y="1533787"/>
                </a:cubicBezTo>
                <a:cubicBezTo>
                  <a:pt x="5340175" y="1533787"/>
                  <a:pt x="5340627" y="1530597"/>
                  <a:pt x="5340627" y="1530597"/>
                </a:cubicBezTo>
                <a:cubicBezTo>
                  <a:pt x="5350228" y="1531618"/>
                  <a:pt x="5350680" y="1528430"/>
                  <a:pt x="5360734" y="1526263"/>
                </a:cubicBezTo>
                <a:cubicBezTo>
                  <a:pt x="5362995" y="1510319"/>
                  <a:pt x="5373954" y="1501773"/>
                  <a:pt x="5376217" y="1485827"/>
                </a:cubicBezTo>
                <a:cubicBezTo>
                  <a:pt x="5376217" y="1485827"/>
                  <a:pt x="5366616" y="1484805"/>
                  <a:pt x="5367067" y="1481616"/>
                </a:cubicBezTo>
                <a:cubicBezTo>
                  <a:pt x="5367067" y="1481616"/>
                  <a:pt x="5376668" y="1482638"/>
                  <a:pt x="5376668" y="1482638"/>
                </a:cubicBezTo>
                <a:cubicBezTo>
                  <a:pt x="5387627" y="1474092"/>
                  <a:pt x="5390341" y="1454960"/>
                  <a:pt x="5391699" y="1445392"/>
                </a:cubicBezTo>
                <a:cubicBezTo>
                  <a:pt x="5372950" y="1440160"/>
                  <a:pt x="5372044" y="1446538"/>
                  <a:pt x="5362896" y="1442328"/>
                </a:cubicBezTo>
                <a:close/>
                <a:moveTo>
                  <a:pt x="1388424" y="1382371"/>
                </a:moveTo>
                <a:cubicBezTo>
                  <a:pt x="1387463" y="1386486"/>
                  <a:pt x="1385540" y="1394713"/>
                  <a:pt x="1384578" y="1398828"/>
                </a:cubicBezTo>
                <a:cubicBezTo>
                  <a:pt x="1385540" y="1394713"/>
                  <a:pt x="1388894" y="1392109"/>
                  <a:pt x="1390811" y="1389777"/>
                </a:cubicBezTo>
                <a:cubicBezTo>
                  <a:pt x="1392726" y="1387447"/>
                  <a:pt x="1393207" y="1385389"/>
                  <a:pt x="1388424" y="1382371"/>
                </a:cubicBezTo>
                <a:close/>
                <a:moveTo>
                  <a:pt x="4122382" y="1290682"/>
                </a:moveTo>
                <a:cubicBezTo>
                  <a:pt x="4122382" y="1290682"/>
                  <a:pt x="4121384" y="1290952"/>
                  <a:pt x="4121384" y="1290952"/>
                </a:cubicBezTo>
                <a:cubicBezTo>
                  <a:pt x="4120384" y="1291224"/>
                  <a:pt x="4120384" y="1291224"/>
                  <a:pt x="4120384" y="1291224"/>
                </a:cubicBezTo>
                <a:cubicBezTo>
                  <a:pt x="4120747" y="1292370"/>
                  <a:pt x="4120747" y="1292370"/>
                  <a:pt x="4120747" y="1292370"/>
                </a:cubicBezTo>
                <a:cubicBezTo>
                  <a:pt x="4122110" y="1293250"/>
                  <a:pt x="4123471" y="1294127"/>
                  <a:pt x="4125195" y="1296152"/>
                </a:cubicBezTo>
                <a:cubicBezTo>
                  <a:pt x="4126558" y="1297030"/>
                  <a:pt x="4129281" y="1298784"/>
                  <a:pt x="4129644" y="1299933"/>
                </a:cubicBezTo>
                <a:cubicBezTo>
                  <a:pt x="4130007" y="1301080"/>
                  <a:pt x="4131006" y="1300809"/>
                  <a:pt x="4131006" y="1300809"/>
                </a:cubicBezTo>
                <a:cubicBezTo>
                  <a:pt x="4132006" y="1300539"/>
                  <a:pt x="4132006" y="1300539"/>
                  <a:pt x="4131642" y="1299391"/>
                </a:cubicBezTo>
                <a:cubicBezTo>
                  <a:pt x="4129917" y="1297366"/>
                  <a:pt x="4128555" y="1296488"/>
                  <a:pt x="4126831" y="1294463"/>
                </a:cubicBezTo>
                <a:cubicBezTo>
                  <a:pt x="4125470" y="1293585"/>
                  <a:pt x="4124107" y="1292708"/>
                  <a:pt x="4122382" y="1290682"/>
                </a:cubicBezTo>
                <a:close/>
                <a:moveTo>
                  <a:pt x="4105477" y="1275524"/>
                </a:moveTo>
                <a:lnTo>
                  <a:pt x="4106866" y="1275737"/>
                </a:lnTo>
                <a:lnTo>
                  <a:pt x="4109745" y="1276174"/>
                </a:lnTo>
                <a:lnTo>
                  <a:pt x="4108000" y="1280011"/>
                </a:lnTo>
                <a:close/>
                <a:moveTo>
                  <a:pt x="4121472" y="1274905"/>
                </a:moveTo>
                <a:cubicBezTo>
                  <a:pt x="4120805" y="1276332"/>
                  <a:pt x="4120805" y="1276332"/>
                  <a:pt x="4121168" y="1277481"/>
                </a:cubicBezTo>
                <a:cubicBezTo>
                  <a:pt x="4123952" y="1279218"/>
                  <a:pt x="4123952" y="1279218"/>
                  <a:pt x="4123952" y="1279218"/>
                </a:cubicBezTo>
                <a:cubicBezTo>
                  <a:pt x="4124315" y="1280368"/>
                  <a:pt x="4126374" y="1279809"/>
                  <a:pt x="4127403" y="1279530"/>
                </a:cubicBezTo>
                <a:cubicBezTo>
                  <a:pt x="4128432" y="1279252"/>
                  <a:pt x="4128069" y="1278103"/>
                  <a:pt x="4127706" y="1276955"/>
                </a:cubicBezTo>
                <a:cubicBezTo>
                  <a:pt x="4124923" y="1275218"/>
                  <a:pt x="4124923" y="1275218"/>
                  <a:pt x="4124923" y="1275218"/>
                </a:cubicBezTo>
                <a:cubicBezTo>
                  <a:pt x="4124560" y="1274069"/>
                  <a:pt x="4122502" y="1274627"/>
                  <a:pt x="4121472" y="1274905"/>
                </a:cubicBezTo>
                <a:close/>
                <a:moveTo>
                  <a:pt x="4089644" y="1228614"/>
                </a:moveTo>
                <a:lnTo>
                  <a:pt x="4089623" y="1230085"/>
                </a:lnTo>
                <a:cubicBezTo>
                  <a:pt x="4084733" y="1230078"/>
                  <a:pt x="4084711" y="1231550"/>
                  <a:pt x="4084688" y="1233022"/>
                </a:cubicBezTo>
                <a:cubicBezTo>
                  <a:pt x="4084688" y="1233022"/>
                  <a:pt x="4084666" y="1234494"/>
                  <a:pt x="4089555" y="1234501"/>
                </a:cubicBezTo>
                <a:cubicBezTo>
                  <a:pt x="4089555" y="1234501"/>
                  <a:pt x="4089555" y="1234501"/>
                  <a:pt x="4089578" y="1233028"/>
                </a:cubicBezTo>
                <a:cubicBezTo>
                  <a:pt x="4089578" y="1233028"/>
                  <a:pt x="4089601" y="1231558"/>
                  <a:pt x="4094492" y="1231567"/>
                </a:cubicBezTo>
                <a:cubicBezTo>
                  <a:pt x="4094492" y="1231567"/>
                  <a:pt x="4094468" y="1233036"/>
                  <a:pt x="4094446" y="1234509"/>
                </a:cubicBezTo>
                <a:cubicBezTo>
                  <a:pt x="4089555" y="1234501"/>
                  <a:pt x="4094424" y="1235981"/>
                  <a:pt x="4094424" y="1235981"/>
                </a:cubicBezTo>
                <a:cubicBezTo>
                  <a:pt x="4094424" y="1235981"/>
                  <a:pt x="4099312" y="1235987"/>
                  <a:pt x="4099334" y="1234516"/>
                </a:cubicBezTo>
                <a:cubicBezTo>
                  <a:pt x="4099356" y="1233045"/>
                  <a:pt x="4099356" y="1233045"/>
                  <a:pt x="4099378" y="1231573"/>
                </a:cubicBezTo>
                <a:cubicBezTo>
                  <a:pt x="4099378" y="1231573"/>
                  <a:pt x="4099401" y="1230101"/>
                  <a:pt x="4099401" y="1230101"/>
                </a:cubicBezTo>
                <a:cubicBezTo>
                  <a:pt x="4094534" y="1228622"/>
                  <a:pt x="4089644" y="1228614"/>
                  <a:pt x="4089644" y="1228614"/>
                </a:cubicBezTo>
                <a:close/>
                <a:moveTo>
                  <a:pt x="3205547" y="1213991"/>
                </a:moveTo>
                <a:cubicBezTo>
                  <a:pt x="3204581" y="1218128"/>
                  <a:pt x="3213497" y="1224070"/>
                  <a:pt x="3213497" y="1224070"/>
                </a:cubicBezTo>
                <a:cubicBezTo>
                  <a:pt x="3212528" y="1228206"/>
                  <a:pt x="3211562" y="1232345"/>
                  <a:pt x="3211562" y="1232345"/>
                </a:cubicBezTo>
                <a:cubicBezTo>
                  <a:pt x="3210594" y="1236482"/>
                  <a:pt x="3210594" y="1236482"/>
                  <a:pt x="3209628" y="1240620"/>
                </a:cubicBezTo>
                <a:cubicBezTo>
                  <a:pt x="3206726" y="1253032"/>
                  <a:pt x="3204792" y="1261306"/>
                  <a:pt x="3192974" y="1267778"/>
                </a:cubicBezTo>
                <a:cubicBezTo>
                  <a:pt x="3192009" y="1271915"/>
                  <a:pt x="3199956" y="1281993"/>
                  <a:pt x="3200925" y="1277855"/>
                </a:cubicBezTo>
                <a:cubicBezTo>
                  <a:pt x="3202858" y="1269582"/>
                  <a:pt x="3204792" y="1261306"/>
                  <a:pt x="3206726" y="1253032"/>
                </a:cubicBezTo>
                <a:cubicBezTo>
                  <a:pt x="3215640" y="1258973"/>
                  <a:pt x="3201891" y="1273719"/>
                  <a:pt x="3198990" y="1286130"/>
                </a:cubicBezTo>
                <a:cubicBezTo>
                  <a:pt x="3197056" y="1294404"/>
                  <a:pt x="3205003" y="1304484"/>
                  <a:pt x="3204035" y="1308622"/>
                </a:cubicBezTo>
                <a:cubicBezTo>
                  <a:pt x="3202101" y="1316897"/>
                  <a:pt x="3191253" y="1319229"/>
                  <a:pt x="3190286" y="1323368"/>
                </a:cubicBezTo>
                <a:cubicBezTo>
                  <a:pt x="3193188" y="1310954"/>
                  <a:pt x="3195122" y="1302680"/>
                  <a:pt x="3198023" y="1290268"/>
                </a:cubicBezTo>
                <a:cubicBezTo>
                  <a:pt x="3188141" y="1288465"/>
                  <a:pt x="3186206" y="1296739"/>
                  <a:pt x="3186206" y="1296739"/>
                </a:cubicBezTo>
                <a:cubicBezTo>
                  <a:pt x="3188141" y="1288465"/>
                  <a:pt x="3189109" y="1284327"/>
                  <a:pt x="3191041" y="1276052"/>
                </a:cubicBezTo>
                <a:cubicBezTo>
                  <a:pt x="3191041" y="1276052"/>
                  <a:pt x="3180194" y="1278386"/>
                  <a:pt x="3181160" y="1274249"/>
                </a:cubicBezTo>
                <a:cubicBezTo>
                  <a:pt x="3183095" y="1265973"/>
                  <a:pt x="3192009" y="1271915"/>
                  <a:pt x="3193942" y="1263639"/>
                </a:cubicBezTo>
                <a:cubicBezTo>
                  <a:pt x="3184062" y="1261836"/>
                  <a:pt x="3185996" y="1253561"/>
                  <a:pt x="3187931" y="1245286"/>
                </a:cubicBezTo>
                <a:cubicBezTo>
                  <a:pt x="3187931" y="1245286"/>
                  <a:pt x="3197811" y="1247090"/>
                  <a:pt x="3197811" y="1247090"/>
                </a:cubicBezTo>
                <a:cubicBezTo>
                  <a:pt x="3199745" y="1238815"/>
                  <a:pt x="3199745" y="1238815"/>
                  <a:pt x="3201679" y="1230541"/>
                </a:cubicBezTo>
                <a:cubicBezTo>
                  <a:pt x="3203613" y="1222266"/>
                  <a:pt x="3203613" y="1222266"/>
                  <a:pt x="3205547" y="1213991"/>
                </a:cubicBezTo>
                <a:close/>
                <a:moveTo>
                  <a:pt x="2545080" y="1145367"/>
                </a:moveTo>
                <a:cubicBezTo>
                  <a:pt x="2545080" y="1145367"/>
                  <a:pt x="2544081" y="1145637"/>
                  <a:pt x="2544081" y="1145637"/>
                </a:cubicBezTo>
                <a:cubicBezTo>
                  <a:pt x="2543083" y="1145909"/>
                  <a:pt x="2543083" y="1145909"/>
                  <a:pt x="2543083" y="1145909"/>
                </a:cubicBezTo>
                <a:cubicBezTo>
                  <a:pt x="2543445" y="1147056"/>
                  <a:pt x="2543445" y="1147056"/>
                  <a:pt x="2543445" y="1147056"/>
                </a:cubicBezTo>
                <a:cubicBezTo>
                  <a:pt x="2544808" y="1147935"/>
                  <a:pt x="2546169" y="1148810"/>
                  <a:pt x="2547894" y="1150836"/>
                </a:cubicBezTo>
                <a:cubicBezTo>
                  <a:pt x="2549256" y="1151714"/>
                  <a:pt x="2551980" y="1153468"/>
                  <a:pt x="2552342" y="1154617"/>
                </a:cubicBezTo>
                <a:cubicBezTo>
                  <a:pt x="2552705" y="1155765"/>
                  <a:pt x="2553705" y="1155495"/>
                  <a:pt x="2553705" y="1155495"/>
                </a:cubicBezTo>
                <a:cubicBezTo>
                  <a:pt x="2554703" y="1155224"/>
                  <a:pt x="2554703" y="1155224"/>
                  <a:pt x="2554342" y="1154076"/>
                </a:cubicBezTo>
                <a:cubicBezTo>
                  <a:pt x="2552617" y="1152051"/>
                  <a:pt x="2551254" y="1151172"/>
                  <a:pt x="2549529" y="1149148"/>
                </a:cubicBezTo>
                <a:cubicBezTo>
                  <a:pt x="2548168" y="1148270"/>
                  <a:pt x="2546805" y="1147393"/>
                  <a:pt x="2545080" y="1145367"/>
                </a:cubicBezTo>
                <a:close/>
                <a:moveTo>
                  <a:pt x="3284698" y="1133558"/>
                </a:moveTo>
                <a:cubicBezTo>
                  <a:pt x="3274169" y="1131636"/>
                  <a:pt x="3270373" y="1147879"/>
                  <a:pt x="3267526" y="1160059"/>
                </a:cubicBezTo>
                <a:cubicBezTo>
                  <a:pt x="3267526" y="1160059"/>
                  <a:pt x="3279003" y="1157922"/>
                  <a:pt x="3279003" y="1157922"/>
                </a:cubicBezTo>
                <a:cubicBezTo>
                  <a:pt x="3280901" y="1149800"/>
                  <a:pt x="3282799" y="1141678"/>
                  <a:pt x="3284698" y="1133558"/>
                </a:cubicBezTo>
                <a:close/>
                <a:moveTo>
                  <a:pt x="2528175" y="1130209"/>
                </a:moveTo>
                <a:lnTo>
                  <a:pt x="2529565" y="1130421"/>
                </a:lnTo>
                <a:lnTo>
                  <a:pt x="2532444" y="1130859"/>
                </a:lnTo>
                <a:lnTo>
                  <a:pt x="2530699" y="1134696"/>
                </a:lnTo>
                <a:close/>
                <a:moveTo>
                  <a:pt x="2544170" y="1129590"/>
                </a:moveTo>
                <a:cubicBezTo>
                  <a:pt x="2543503" y="1131017"/>
                  <a:pt x="2543503" y="1131017"/>
                  <a:pt x="2543866" y="1132165"/>
                </a:cubicBezTo>
                <a:cubicBezTo>
                  <a:pt x="2546650" y="1133903"/>
                  <a:pt x="2546650" y="1133903"/>
                  <a:pt x="2546650" y="1133903"/>
                </a:cubicBezTo>
                <a:cubicBezTo>
                  <a:pt x="2547014" y="1135052"/>
                  <a:pt x="2549072" y="1134494"/>
                  <a:pt x="2550102" y="1134215"/>
                </a:cubicBezTo>
                <a:cubicBezTo>
                  <a:pt x="2551131" y="1133937"/>
                  <a:pt x="2550767" y="1132788"/>
                  <a:pt x="2550405" y="1131640"/>
                </a:cubicBezTo>
                <a:cubicBezTo>
                  <a:pt x="2547621" y="1129903"/>
                  <a:pt x="2547621" y="1129903"/>
                  <a:pt x="2547621" y="1129903"/>
                </a:cubicBezTo>
                <a:cubicBezTo>
                  <a:pt x="2547259" y="1128754"/>
                  <a:pt x="2545199" y="1129312"/>
                  <a:pt x="2544170" y="1129590"/>
                </a:cubicBezTo>
                <a:close/>
                <a:moveTo>
                  <a:pt x="3257533" y="1108274"/>
                </a:moveTo>
                <a:lnTo>
                  <a:pt x="3260337" y="1111831"/>
                </a:lnTo>
                <a:cubicBezTo>
                  <a:pt x="3260337" y="1111831"/>
                  <a:pt x="3258108" y="1110345"/>
                  <a:pt x="3257236" y="1108569"/>
                </a:cubicBezTo>
                <a:close/>
                <a:moveTo>
                  <a:pt x="2512341" y="1083299"/>
                </a:moveTo>
                <a:lnTo>
                  <a:pt x="2512322" y="1084771"/>
                </a:lnTo>
                <a:cubicBezTo>
                  <a:pt x="2507431" y="1084763"/>
                  <a:pt x="2507408" y="1086235"/>
                  <a:pt x="2507388" y="1087706"/>
                </a:cubicBezTo>
                <a:cubicBezTo>
                  <a:pt x="2507388" y="1087706"/>
                  <a:pt x="2507365" y="1089178"/>
                  <a:pt x="2512255" y="1089186"/>
                </a:cubicBezTo>
                <a:cubicBezTo>
                  <a:pt x="2512255" y="1089186"/>
                  <a:pt x="2512255" y="1089186"/>
                  <a:pt x="2512277" y="1087714"/>
                </a:cubicBezTo>
                <a:cubicBezTo>
                  <a:pt x="2512277" y="1087714"/>
                  <a:pt x="2512299" y="1086243"/>
                  <a:pt x="2517189" y="1086251"/>
                </a:cubicBezTo>
                <a:cubicBezTo>
                  <a:pt x="2517189" y="1086251"/>
                  <a:pt x="2517167" y="1087721"/>
                  <a:pt x="2517144" y="1089194"/>
                </a:cubicBezTo>
                <a:cubicBezTo>
                  <a:pt x="2512255" y="1089186"/>
                  <a:pt x="2517122" y="1090666"/>
                  <a:pt x="2517122" y="1090666"/>
                </a:cubicBezTo>
                <a:cubicBezTo>
                  <a:pt x="2517122" y="1090666"/>
                  <a:pt x="2522011" y="1090671"/>
                  <a:pt x="2522034" y="1089200"/>
                </a:cubicBezTo>
                <a:cubicBezTo>
                  <a:pt x="2522056" y="1087729"/>
                  <a:pt x="2522056" y="1087729"/>
                  <a:pt x="2522077" y="1086258"/>
                </a:cubicBezTo>
                <a:cubicBezTo>
                  <a:pt x="2522077" y="1086258"/>
                  <a:pt x="2522100" y="1084785"/>
                  <a:pt x="2522100" y="1084785"/>
                </a:cubicBezTo>
                <a:cubicBezTo>
                  <a:pt x="2517233" y="1083307"/>
                  <a:pt x="2512341" y="1083299"/>
                  <a:pt x="2512341" y="1083299"/>
                </a:cubicBezTo>
                <a:close/>
                <a:moveTo>
                  <a:pt x="1628244" y="1068675"/>
                </a:moveTo>
                <a:cubicBezTo>
                  <a:pt x="1627278" y="1072814"/>
                  <a:pt x="1636195" y="1078754"/>
                  <a:pt x="1636195" y="1078754"/>
                </a:cubicBezTo>
                <a:cubicBezTo>
                  <a:pt x="1635227" y="1082890"/>
                  <a:pt x="1634261" y="1087029"/>
                  <a:pt x="1634261" y="1087029"/>
                </a:cubicBezTo>
                <a:cubicBezTo>
                  <a:pt x="1633293" y="1091167"/>
                  <a:pt x="1633293" y="1091167"/>
                  <a:pt x="1632326" y="1095305"/>
                </a:cubicBezTo>
                <a:cubicBezTo>
                  <a:pt x="1629425" y="1107716"/>
                  <a:pt x="1627491" y="1115990"/>
                  <a:pt x="1615673" y="1122462"/>
                </a:cubicBezTo>
                <a:cubicBezTo>
                  <a:pt x="1614706" y="1126600"/>
                  <a:pt x="1622655" y="1136678"/>
                  <a:pt x="1623623" y="1132539"/>
                </a:cubicBezTo>
                <a:cubicBezTo>
                  <a:pt x="1625557" y="1124266"/>
                  <a:pt x="1627491" y="1115990"/>
                  <a:pt x="1629425" y="1107716"/>
                </a:cubicBezTo>
                <a:cubicBezTo>
                  <a:pt x="1638338" y="1113657"/>
                  <a:pt x="1624589" y="1128404"/>
                  <a:pt x="1621689" y="1140815"/>
                </a:cubicBezTo>
                <a:cubicBezTo>
                  <a:pt x="1619754" y="1149090"/>
                  <a:pt x="1627701" y="1159168"/>
                  <a:pt x="1626733" y="1163306"/>
                </a:cubicBezTo>
                <a:cubicBezTo>
                  <a:pt x="1624799" y="1171581"/>
                  <a:pt x="1613951" y="1173914"/>
                  <a:pt x="1612984" y="1178052"/>
                </a:cubicBezTo>
                <a:cubicBezTo>
                  <a:pt x="1615886" y="1165640"/>
                  <a:pt x="1617821" y="1157364"/>
                  <a:pt x="1620721" y="1144953"/>
                </a:cubicBezTo>
                <a:cubicBezTo>
                  <a:pt x="1610838" y="1143149"/>
                  <a:pt x="1608904" y="1151423"/>
                  <a:pt x="1608904" y="1151423"/>
                </a:cubicBezTo>
                <a:cubicBezTo>
                  <a:pt x="1610838" y="1143149"/>
                  <a:pt x="1611805" y="1139011"/>
                  <a:pt x="1613739" y="1130736"/>
                </a:cubicBezTo>
                <a:cubicBezTo>
                  <a:pt x="1613739" y="1130736"/>
                  <a:pt x="1602891" y="1133071"/>
                  <a:pt x="1603858" y="1128933"/>
                </a:cubicBezTo>
                <a:cubicBezTo>
                  <a:pt x="1605793" y="1120659"/>
                  <a:pt x="1614706" y="1126600"/>
                  <a:pt x="1616640" y="1118324"/>
                </a:cubicBezTo>
                <a:cubicBezTo>
                  <a:pt x="1606760" y="1116521"/>
                  <a:pt x="1608694" y="1108246"/>
                  <a:pt x="1610628" y="1099971"/>
                </a:cubicBezTo>
                <a:cubicBezTo>
                  <a:pt x="1610628" y="1099971"/>
                  <a:pt x="1620509" y="1101774"/>
                  <a:pt x="1620509" y="1101774"/>
                </a:cubicBezTo>
                <a:cubicBezTo>
                  <a:pt x="1622444" y="1093500"/>
                  <a:pt x="1622444" y="1093500"/>
                  <a:pt x="1624378" y="1085225"/>
                </a:cubicBezTo>
                <a:cubicBezTo>
                  <a:pt x="1626311" y="1076950"/>
                  <a:pt x="1626311" y="1076950"/>
                  <a:pt x="1628244" y="1068675"/>
                </a:cubicBezTo>
                <a:close/>
                <a:moveTo>
                  <a:pt x="3355156" y="1051268"/>
                </a:moveTo>
                <a:cubicBezTo>
                  <a:pt x="3348137" y="1049986"/>
                  <a:pt x="3354282" y="1055008"/>
                  <a:pt x="3353408" y="1058749"/>
                </a:cubicBezTo>
                <a:cubicBezTo>
                  <a:pt x="3354282" y="1055008"/>
                  <a:pt x="3354282" y="1055008"/>
                  <a:pt x="3355156" y="1051268"/>
                </a:cubicBezTo>
                <a:close/>
                <a:moveTo>
                  <a:pt x="3287435" y="1043587"/>
                </a:moveTo>
                <a:cubicBezTo>
                  <a:pt x="3274983" y="1049893"/>
                  <a:pt x="3282627" y="1064157"/>
                  <a:pt x="3280704" y="1072385"/>
                </a:cubicBezTo>
                <a:close/>
                <a:moveTo>
                  <a:pt x="3369585" y="1041179"/>
                </a:moveTo>
                <a:cubicBezTo>
                  <a:pt x="3367650" y="1049454"/>
                  <a:pt x="3365716" y="1057729"/>
                  <a:pt x="3365716" y="1057729"/>
                </a:cubicBezTo>
                <a:cubicBezTo>
                  <a:pt x="3364751" y="1061865"/>
                  <a:pt x="3364751" y="1061865"/>
                  <a:pt x="3364751" y="1061865"/>
                </a:cubicBezTo>
                <a:cubicBezTo>
                  <a:pt x="3369206" y="1064836"/>
                  <a:pt x="3371435" y="1066320"/>
                  <a:pt x="3372670" y="1066547"/>
                </a:cubicBezTo>
                <a:cubicBezTo>
                  <a:pt x="3373904" y="1066772"/>
                  <a:pt x="3374147" y="1065738"/>
                  <a:pt x="3374630" y="1063669"/>
                </a:cubicBezTo>
                <a:cubicBezTo>
                  <a:pt x="3376564" y="1055395"/>
                  <a:pt x="3378499" y="1047119"/>
                  <a:pt x="3369585" y="1041179"/>
                </a:cubicBezTo>
                <a:close/>
                <a:moveTo>
                  <a:pt x="4030220" y="1033379"/>
                </a:moveTo>
                <a:lnTo>
                  <a:pt x="4037869" y="1037110"/>
                </a:lnTo>
                <a:cubicBezTo>
                  <a:pt x="4033341" y="1038555"/>
                  <a:pt x="4033320" y="1040004"/>
                  <a:pt x="4028793" y="1041448"/>
                </a:cubicBezTo>
                <a:cubicBezTo>
                  <a:pt x="4028814" y="1039998"/>
                  <a:pt x="4015340" y="1037077"/>
                  <a:pt x="4028881" y="1035647"/>
                </a:cubicBezTo>
                <a:cubicBezTo>
                  <a:pt x="4028857" y="1037097"/>
                  <a:pt x="4028835" y="1038548"/>
                  <a:pt x="4028835" y="1038548"/>
                </a:cubicBezTo>
                <a:cubicBezTo>
                  <a:pt x="4033364" y="1037104"/>
                  <a:pt x="4031133" y="1035650"/>
                  <a:pt x="4029465" y="1034197"/>
                </a:cubicBezTo>
                <a:close/>
                <a:moveTo>
                  <a:pt x="4028923" y="1032746"/>
                </a:moveTo>
                <a:lnTo>
                  <a:pt x="4030801" y="1032749"/>
                </a:lnTo>
                <a:lnTo>
                  <a:pt x="4030220" y="1033379"/>
                </a:lnTo>
                <a:close/>
                <a:moveTo>
                  <a:pt x="3342505" y="1027121"/>
                </a:moveTo>
                <a:cubicBezTo>
                  <a:pt x="3341456" y="1031609"/>
                  <a:pt x="3341456" y="1031609"/>
                  <a:pt x="3341456" y="1031609"/>
                </a:cubicBezTo>
                <a:cubicBezTo>
                  <a:pt x="3341192" y="1032730"/>
                  <a:pt x="3341785" y="1033131"/>
                  <a:pt x="3342658" y="1033071"/>
                </a:cubicBezTo>
                <a:cubicBezTo>
                  <a:pt x="3343528" y="1033011"/>
                  <a:pt x="3344680" y="1032489"/>
                  <a:pt x="3345535" y="1031768"/>
                </a:cubicBezTo>
                <a:cubicBezTo>
                  <a:pt x="3347244" y="1030326"/>
                  <a:pt x="3347769" y="1028081"/>
                  <a:pt x="3342505" y="1027121"/>
                </a:cubicBezTo>
                <a:close/>
                <a:moveTo>
                  <a:pt x="3327520" y="1003183"/>
                </a:moveTo>
                <a:cubicBezTo>
                  <a:pt x="3325843" y="1004486"/>
                  <a:pt x="3325122" y="1007571"/>
                  <a:pt x="3324159" y="1011684"/>
                </a:cubicBezTo>
                <a:cubicBezTo>
                  <a:pt x="3323200" y="1015798"/>
                  <a:pt x="3323200" y="1015798"/>
                  <a:pt x="3333728" y="1017720"/>
                </a:cubicBezTo>
                <a:cubicBezTo>
                  <a:pt x="3334688" y="1013606"/>
                  <a:pt x="3335650" y="1009491"/>
                  <a:pt x="3336612" y="1005378"/>
                </a:cubicBezTo>
                <a:cubicBezTo>
                  <a:pt x="3331829" y="1002361"/>
                  <a:pt x="3329197" y="1001879"/>
                  <a:pt x="3327520" y="1003183"/>
                </a:cubicBezTo>
                <a:close/>
                <a:moveTo>
                  <a:pt x="3390870" y="994191"/>
                </a:moveTo>
                <a:lnTo>
                  <a:pt x="3391454" y="994233"/>
                </a:lnTo>
                <a:lnTo>
                  <a:pt x="3390103" y="997472"/>
                </a:lnTo>
                <a:cubicBezTo>
                  <a:pt x="3390103" y="997472"/>
                  <a:pt x="3390346" y="996437"/>
                  <a:pt x="3390708" y="994885"/>
                </a:cubicBezTo>
                <a:close/>
                <a:moveTo>
                  <a:pt x="4142896" y="992166"/>
                </a:moveTo>
                <a:cubicBezTo>
                  <a:pt x="4142873" y="993745"/>
                  <a:pt x="4138822" y="992160"/>
                  <a:pt x="4138798" y="993739"/>
                </a:cubicBezTo>
                <a:cubicBezTo>
                  <a:pt x="4138798" y="993739"/>
                  <a:pt x="4142873" y="993745"/>
                  <a:pt x="4138774" y="995313"/>
                </a:cubicBezTo>
                <a:cubicBezTo>
                  <a:pt x="4140812" y="995317"/>
                  <a:pt x="4142849" y="995321"/>
                  <a:pt x="4144379" y="995125"/>
                </a:cubicBezTo>
                <a:cubicBezTo>
                  <a:pt x="4145911" y="994930"/>
                  <a:pt x="4146934" y="994539"/>
                  <a:pt x="4146948" y="993751"/>
                </a:cubicBezTo>
                <a:cubicBezTo>
                  <a:pt x="4142873" y="993745"/>
                  <a:pt x="4142873" y="993745"/>
                  <a:pt x="4142873" y="993745"/>
                </a:cubicBezTo>
                <a:cubicBezTo>
                  <a:pt x="4146948" y="993751"/>
                  <a:pt x="4146971" y="992173"/>
                  <a:pt x="4142896" y="992166"/>
                </a:cubicBezTo>
                <a:close/>
                <a:moveTo>
                  <a:pt x="3392044" y="989174"/>
                </a:moveTo>
                <a:lnTo>
                  <a:pt x="3392727" y="989418"/>
                </a:lnTo>
                <a:lnTo>
                  <a:pt x="3391807" y="990183"/>
                </a:lnTo>
                <a:lnTo>
                  <a:pt x="3392037" y="989196"/>
                </a:lnTo>
                <a:close/>
                <a:moveTo>
                  <a:pt x="4030762" y="988845"/>
                </a:moveTo>
                <a:cubicBezTo>
                  <a:pt x="4030752" y="989635"/>
                  <a:pt x="4029648" y="990815"/>
                  <a:pt x="4029088" y="991800"/>
                </a:cubicBezTo>
                <a:cubicBezTo>
                  <a:pt x="4028530" y="992785"/>
                  <a:pt x="4028519" y="993573"/>
                  <a:pt x="4030692" y="993576"/>
                </a:cubicBezTo>
                <a:cubicBezTo>
                  <a:pt x="4035061" y="992006"/>
                  <a:pt x="4039383" y="993588"/>
                  <a:pt x="4039455" y="988858"/>
                </a:cubicBezTo>
                <a:cubicBezTo>
                  <a:pt x="4035109" y="988851"/>
                  <a:pt x="4030762" y="988845"/>
                  <a:pt x="4030762" y="988845"/>
                </a:cubicBezTo>
                <a:close/>
                <a:moveTo>
                  <a:pt x="1707396" y="988242"/>
                </a:moveTo>
                <a:cubicBezTo>
                  <a:pt x="1696867" y="986321"/>
                  <a:pt x="1693072" y="1002564"/>
                  <a:pt x="1690224" y="1014745"/>
                </a:cubicBezTo>
                <a:cubicBezTo>
                  <a:pt x="1690224" y="1014745"/>
                  <a:pt x="1701701" y="1012606"/>
                  <a:pt x="1701701" y="1012606"/>
                </a:cubicBezTo>
                <a:cubicBezTo>
                  <a:pt x="1703601" y="1004485"/>
                  <a:pt x="1705498" y="996363"/>
                  <a:pt x="1707396" y="988242"/>
                </a:cubicBezTo>
                <a:close/>
                <a:moveTo>
                  <a:pt x="4007251" y="984489"/>
                </a:moveTo>
                <a:cubicBezTo>
                  <a:pt x="3998146" y="983015"/>
                  <a:pt x="4002643" y="987401"/>
                  <a:pt x="3988975" y="985922"/>
                </a:cubicBezTo>
                <a:cubicBezTo>
                  <a:pt x="3988954" y="987382"/>
                  <a:pt x="3988932" y="988841"/>
                  <a:pt x="3988911" y="990302"/>
                </a:cubicBezTo>
                <a:cubicBezTo>
                  <a:pt x="3998059" y="988856"/>
                  <a:pt x="4002513" y="996161"/>
                  <a:pt x="4007141" y="991789"/>
                </a:cubicBezTo>
                <a:cubicBezTo>
                  <a:pt x="3998036" y="990315"/>
                  <a:pt x="4011748" y="988875"/>
                  <a:pt x="4011771" y="987416"/>
                </a:cubicBezTo>
                <a:cubicBezTo>
                  <a:pt x="4007207" y="987408"/>
                  <a:pt x="4007229" y="985948"/>
                  <a:pt x="4007251" y="984489"/>
                </a:cubicBezTo>
                <a:close/>
                <a:moveTo>
                  <a:pt x="3971909" y="982878"/>
                </a:moveTo>
                <a:cubicBezTo>
                  <a:pt x="3970901" y="982153"/>
                  <a:pt x="3969887" y="981791"/>
                  <a:pt x="3967829" y="983233"/>
                </a:cubicBezTo>
                <a:cubicBezTo>
                  <a:pt x="3971903" y="983238"/>
                  <a:pt x="3971903" y="983238"/>
                  <a:pt x="3971882" y="984684"/>
                </a:cubicBezTo>
                <a:cubicBezTo>
                  <a:pt x="3971882" y="984684"/>
                  <a:pt x="3967807" y="984678"/>
                  <a:pt x="3971861" y="986130"/>
                </a:cubicBezTo>
                <a:cubicBezTo>
                  <a:pt x="3971882" y="984684"/>
                  <a:pt x="3971882" y="984684"/>
                  <a:pt x="3975956" y="984690"/>
                </a:cubicBezTo>
                <a:cubicBezTo>
                  <a:pt x="3973920" y="984687"/>
                  <a:pt x="3972916" y="983601"/>
                  <a:pt x="3971909" y="982878"/>
                </a:cubicBezTo>
                <a:close/>
                <a:moveTo>
                  <a:pt x="3239939" y="978690"/>
                </a:moveTo>
                <a:cubicBezTo>
                  <a:pt x="3239939" y="978690"/>
                  <a:pt x="3238973" y="982827"/>
                  <a:pt x="3238973" y="982827"/>
                </a:cubicBezTo>
                <a:cubicBezTo>
                  <a:pt x="3228123" y="985161"/>
                  <a:pt x="3227157" y="989299"/>
                  <a:pt x="3225223" y="997573"/>
                </a:cubicBezTo>
                <a:cubicBezTo>
                  <a:pt x="3225223" y="997573"/>
                  <a:pt x="3225223" y="997573"/>
                  <a:pt x="3224256" y="1001710"/>
                </a:cubicBezTo>
                <a:cubicBezTo>
                  <a:pt x="3221355" y="1014123"/>
                  <a:pt x="3219421" y="1022398"/>
                  <a:pt x="3216519" y="1034810"/>
                </a:cubicBezTo>
                <a:cubicBezTo>
                  <a:pt x="3218454" y="1026535"/>
                  <a:pt x="3219421" y="1022398"/>
                  <a:pt x="3231235" y="1015927"/>
                </a:cubicBezTo>
                <a:cubicBezTo>
                  <a:pt x="3227368" y="1032476"/>
                  <a:pt x="3224466" y="1044889"/>
                  <a:pt x="3219631" y="1065575"/>
                </a:cubicBezTo>
                <a:cubicBezTo>
                  <a:pt x="3219631" y="1065575"/>
                  <a:pt x="3219631" y="1065575"/>
                  <a:pt x="3218663" y="1069713"/>
                </a:cubicBezTo>
                <a:cubicBezTo>
                  <a:pt x="3220597" y="1061438"/>
                  <a:pt x="3231448" y="1059105"/>
                  <a:pt x="3233382" y="1050830"/>
                </a:cubicBezTo>
                <a:cubicBezTo>
                  <a:pt x="3231448" y="1059105"/>
                  <a:pt x="3232415" y="1054968"/>
                  <a:pt x="3243263" y="1052633"/>
                </a:cubicBezTo>
                <a:cubicBezTo>
                  <a:pt x="3231448" y="1059105"/>
                  <a:pt x="3239395" y="1069183"/>
                  <a:pt x="3238427" y="1073320"/>
                </a:cubicBezTo>
                <a:cubicBezTo>
                  <a:pt x="3239395" y="1069183"/>
                  <a:pt x="3242591" y="1066531"/>
                  <a:pt x="3244673" y="1063136"/>
                </a:cubicBezTo>
                <a:cubicBezTo>
                  <a:pt x="3246754" y="1059741"/>
                  <a:pt x="3247722" y="1055604"/>
                  <a:pt x="3244230" y="1048495"/>
                </a:cubicBezTo>
                <a:cubicBezTo>
                  <a:pt x="3244230" y="1048495"/>
                  <a:pt x="3245197" y="1044358"/>
                  <a:pt x="3245197" y="1044358"/>
                </a:cubicBezTo>
                <a:cubicBezTo>
                  <a:pt x="3246163" y="1040221"/>
                  <a:pt x="3246163" y="1040221"/>
                  <a:pt x="3248098" y="1031946"/>
                </a:cubicBezTo>
                <a:cubicBezTo>
                  <a:pt x="3248098" y="1031946"/>
                  <a:pt x="3239184" y="1026005"/>
                  <a:pt x="3239184" y="1026005"/>
                </a:cubicBezTo>
                <a:cubicBezTo>
                  <a:pt x="3244020" y="1005317"/>
                  <a:pt x="3238973" y="982827"/>
                  <a:pt x="3239939" y="978690"/>
                </a:cubicBezTo>
                <a:close/>
                <a:moveTo>
                  <a:pt x="3401056" y="969077"/>
                </a:moveTo>
                <a:lnTo>
                  <a:pt x="3401072" y="969141"/>
                </a:lnTo>
                <a:lnTo>
                  <a:pt x="3399823" y="973599"/>
                </a:lnTo>
                <a:lnTo>
                  <a:pt x="3394312" y="972400"/>
                </a:lnTo>
                <a:cubicBezTo>
                  <a:pt x="3394312" y="972400"/>
                  <a:pt x="3394334" y="970954"/>
                  <a:pt x="3394355" y="969506"/>
                </a:cubicBezTo>
                <a:cubicBezTo>
                  <a:pt x="3398836" y="969513"/>
                  <a:pt x="3398816" y="970960"/>
                  <a:pt x="3398816" y="970960"/>
                </a:cubicBezTo>
                <a:close/>
                <a:moveTo>
                  <a:pt x="1680230" y="962959"/>
                </a:moveTo>
                <a:lnTo>
                  <a:pt x="1683035" y="966516"/>
                </a:lnTo>
                <a:cubicBezTo>
                  <a:pt x="1683035" y="966516"/>
                  <a:pt x="1680807" y="965030"/>
                  <a:pt x="1679933" y="963254"/>
                </a:cubicBezTo>
                <a:close/>
                <a:moveTo>
                  <a:pt x="3397872" y="961579"/>
                </a:moveTo>
                <a:lnTo>
                  <a:pt x="3398945" y="962282"/>
                </a:lnTo>
                <a:lnTo>
                  <a:pt x="3397080" y="962715"/>
                </a:lnTo>
                <a:close/>
                <a:moveTo>
                  <a:pt x="3120389" y="961183"/>
                </a:moveTo>
                <a:cubicBezTo>
                  <a:pt x="3120389" y="961183"/>
                  <a:pt x="3116522" y="977732"/>
                  <a:pt x="3117488" y="973595"/>
                </a:cubicBezTo>
                <a:cubicBezTo>
                  <a:pt x="3116522" y="977732"/>
                  <a:pt x="3117488" y="973595"/>
                  <a:pt x="3106638" y="975928"/>
                </a:cubicBezTo>
                <a:cubicBezTo>
                  <a:pt x="3106638" y="975928"/>
                  <a:pt x="3106638" y="975928"/>
                  <a:pt x="3107605" y="971791"/>
                </a:cubicBezTo>
                <a:cubicBezTo>
                  <a:pt x="3108571" y="967653"/>
                  <a:pt x="3119423" y="965320"/>
                  <a:pt x="3120389" y="961183"/>
                </a:cubicBezTo>
                <a:close/>
                <a:moveTo>
                  <a:pt x="3999377" y="959891"/>
                </a:moveTo>
                <a:cubicBezTo>
                  <a:pt x="3999355" y="961346"/>
                  <a:pt x="3994933" y="961340"/>
                  <a:pt x="3990487" y="962788"/>
                </a:cubicBezTo>
                <a:cubicBezTo>
                  <a:pt x="3994866" y="965705"/>
                  <a:pt x="3985997" y="967148"/>
                  <a:pt x="3990356" y="971520"/>
                </a:cubicBezTo>
                <a:cubicBezTo>
                  <a:pt x="3985932" y="971514"/>
                  <a:pt x="3985932" y="971514"/>
                  <a:pt x="3985932" y="971514"/>
                </a:cubicBezTo>
                <a:cubicBezTo>
                  <a:pt x="3985932" y="971514"/>
                  <a:pt x="3985911" y="972970"/>
                  <a:pt x="3985911" y="972970"/>
                </a:cubicBezTo>
                <a:cubicBezTo>
                  <a:pt x="3990334" y="972975"/>
                  <a:pt x="3990334" y="972975"/>
                  <a:pt x="3990334" y="972975"/>
                </a:cubicBezTo>
                <a:cubicBezTo>
                  <a:pt x="3985867" y="975881"/>
                  <a:pt x="3994714" y="975894"/>
                  <a:pt x="4003517" y="978818"/>
                </a:cubicBezTo>
                <a:cubicBezTo>
                  <a:pt x="4003539" y="977363"/>
                  <a:pt x="4003583" y="974451"/>
                  <a:pt x="4008007" y="974458"/>
                </a:cubicBezTo>
                <a:cubicBezTo>
                  <a:pt x="4008050" y="971547"/>
                  <a:pt x="4003670" y="968630"/>
                  <a:pt x="4016986" y="965739"/>
                </a:cubicBezTo>
                <a:cubicBezTo>
                  <a:pt x="4003692" y="967175"/>
                  <a:pt x="4008202" y="961358"/>
                  <a:pt x="3999377" y="959891"/>
                </a:cubicBezTo>
                <a:close/>
                <a:moveTo>
                  <a:pt x="3347365" y="959376"/>
                </a:moveTo>
                <a:cubicBezTo>
                  <a:pt x="3345441" y="967603"/>
                  <a:pt x="3333951" y="969796"/>
                  <a:pt x="3332989" y="973909"/>
                </a:cubicBezTo>
                <a:cubicBezTo>
                  <a:pt x="3333951" y="969796"/>
                  <a:pt x="3335874" y="961568"/>
                  <a:pt x="3335874" y="961568"/>
                </a:cubicBezTo>
                <a:cubicBezTo>
                  <a:pt x="3334913" y="965682"/>
                  <a:pt x="3324386" y="963760"/>
                  <a:pt x="3323425" y="967875"/>
                </a:cubicBezTo>
                <a:cubicBezTo>
                  <a:pt x="3321501" y="976102"/>
                  <a:pt x="3332029" y="978025"/>
                  <a:pt x="3331066" y="982138"/>
                </a:cubicBezTo>
                <a:cubicBezTo>
                  <a:pt x="3333217" y="984675"/>
                  <a:pt x="3335012" y="985807"/>
                  <a:pt x="3336567" y="985756"/>
                </a:cubicBezTo>
                <a:cubicBezTo>
                  <a:pt x="3341234" y="985603"/>
                  <a:pt x="3343759" y="974803"/>
                  <a:pt x="3347365" y="959376"/>
                </a:cubicBezTo>
                <a:close/>
                <a:moveTo>
                  <a:pt x="3246312" y="953409"/>
                </a:moveTo>
                <a:cubicBezTo>
                  <a:pt x="3246312" y="953409"/>
                  <a:pt x="3245378" y="957399"/>
                  <a:pt x="3244448" y="961387"/>
                </a:cubicBezTo>
                <a:cubicBezTo>
                  <a:pt x="3244448" y="961387"/>
                  <a:pt x="3243515" y="965377"/>
                  <a:pt x="3250532" y="966658"/>
                </a:cubicBezTo>
                <a:cubicBezTo>
                  <a:pt x="3252397" y="958679"/>
                  <a:pt x="3253331" y="954691"/>
                  <a:pt x="3246312" y="953409"/>
                </a:cubicBezTo>
                <a:close/>
                <a:moveTo>
                  <a:pt x="3312956" y="950054"/>
                </a:moveTo>
                <a:cubicBezTo>
                  <a:pt x="3311079" y="950258"/>
                  <a:pt x="3308835" y="952031"/>
                  <a:pt x="3307856" y="956221"/>
                </a:cubicBezTo>
                <a:cubicBezTo>
                  <a:pt x="3307856" y="956221"/>
                  <a:pt x="3307856" y="956221"/>
                  <a:pt x="3305898" y="964598"/>
                </a:cubicBezTo>
                <a:cubicBezTo>
                  <a:pt x="3305898" y="964598"/>
                  <a:pt x="3305898" y="964598"/>
                  <a:pt x="3311938" y="970068"/>
                </a:cubicBezTo>
                <a:cubicBezTo>
                  <a:pt x="3313895" y="961690"/>
                  <a:pt x="3314873" y="957501"/>
                  <a:pt x="3315854" y="953312"/>
                </a:cubicBezTo>
                <a:cubicBezTo>
                  <a:pt x="3316344" y="951218"/>
                  <a:pt x="3314833" y="949851"/>
                  <a:pt x="3312956" y="950054"/>
                </a:cubicBezTo>
                <a:close/>
                <a:moveTo>
                  <a:pt x="3936109" y="946655"/>
                </a:moveTo>
                <a:cubicBezTo>
                  <a:pt x="3936109" y="946655"/>
                  <a:pt x="3936109" y="946655"/>
                  <a:pt x="3936086" y="948114"/>
                </a:cubicBezTo>
                <a:cubicBezTo>
                  <a:pt x="3936021" y="952495"/>
                  <a:pt x="3936021" y="952495"/>
                  <a:pt x="3936021" y="952495"/>
                </a:cubicBezTo>
                <a:cubicBezTo>
                  <a:pt x="3931807" y="951028"/>
                  <a:pt x="3931807" y="951028"/>
                  <a:pt x="3931807" y="951028"/>
                </a:cubicBezTo>
                <a:cubicBezTo>
                  <a:pt x="3931762" y="953948"/>
                  <a:pt x="3927524" y="953943"/>
                  <a:pt x="3927480" y="956862"/>
                </a:cubicBezTo>
                <a:cubicBezTo>
                  <a:pt x="3931718" y="956869"/>
                  <a:pt x="3935955" y="956875"/>
                  <a:pt x="3940193" y="956880"/>
                </a:cubicBezTo>
                <a:cubicBezTo>
                  <a:pt x="3940193" y="956880"/>
                  <a:pt x="3940171" y="958341"/>
                  <a:pt x="3940171" y="958341"/>
                </a:cubicBezTo>
                <a:cubicBezTo>
                  <a:pt x="3940171" y="958341"/>
                  <a:pt x="3940171" y="958341"/>
                  <a:pt x="3940149" y="959801"/>
                </a:cubicBezTo>
                <a:cubicBezTo>
                  <a:pt x="3940149" y="959801"/>
                  <a:pt x="3944386" y="959807"/>
                  <a:pt x="3944408" y="958347"/>
                </a:cubicBezTo>
                <a:cubicBezTo>
                  <a:pt x="3944408" y="958347"/>
                  <a:pt x="3944408" y="958347"/>
                  <a:pt x="3944430" y="956887"/>
                </a:cubicBezTo>
                <a:cubicBezTo>
                  <a:pt x="3948667" y="956894"/>
                  <a:pt x="3948667" y="956894"/>
                  <a:pt x="3948667" y="956894"/>
                </a:cubicBezTo>
                <a:cubicBezTo>
                  <a:pt x="3948689" y="955434"/>
                  <a:pt x="3948689" y="955434"/>
                  <a:pt x="3948734" y="952513"/>
                </a:cubicBezTo>
                <a:cubicBezTo>
                  <a:pt x="3936021" y="952495"/>
                  <a:pt x="3948734" y="952513"/>
                  <a:pt x="3948756" y="951053"/>
                </a:cubicBezTo>
                <a:cubicBezTo>
                  <a:pt x="3944518" y="951047"/>
                  <a:pt x="3940280" y="951041"/>
                  <a:pt x="3940280" y="951041"/>
                </a:cubicBezTo>
                <a:cubicBezTo>
                  <a:pt x="3940324" y="948121"/>
                  <a:pt x="3940324" y="948121"/>
                  <a:pt x="3940324" y="948121"/>
                </a:cubicBezTo>
                <a:cubicBezTo>
                  <a:pt x="3940346" y="946661"/>
                  <a:pt x="3936109" y="946655"/>
                  <a:pt x="3936109" y="946655"/>
                </a:cubicBezTo>
                <a:close/>
                <a:moveTo>
                  <a:pt x="3985121" y="944100"/>
                </a:moveTo>
                <a:lnTo>
                  <a:pt x="3981593" y="945535"/>
                </a:lnTo>
                <a:lnTo>
                  <a:pt x="3980617" y="945565"/>
                </a:lnTo>
                <a:lnTo>
                  <a:pt x="3980783" y="945863"/>
                </a:lnTo>
                <a:lnTo>
                  <a:pt x="3980612" y="945934"/>
                </a:lnTo>
                <a:cubicBezTo>
                  <a:pt x="3979486" y="946298"/>
                  <a:pt x="3978365" y="946297"/>
                  <a:pt x="3976136" y="945558"/>
                </a:cubicBezTo>
                <a:cubicBezTo>
                  <a:pt x="3976091" y="948502"/>
                  <a:pt x="3976069" y="949973"/>
                  <a:pt x="3971564" y="951439"/>
                </a:cubicBezTo>
                <a:cubicBezTo>
                  <a:pt x="3976046" y="951445"/>
                  <a:pt x="3980528" y="951452"/>
                  <a:pt x="3980528" y="951452"/>
                </a:cubicBezTo>
                <a:cubicBezTo>
                  <a:pt x="3980551" y="949980"/>
                  <a:pt x="3981682" y="949246"/>
                  <a:pt x="3982253" y="948511"/>
                </a:cubicBezTo>
                <a:lnTo>
                  <a:pt x="3980783" y="945863"/>
                </a:lnTo>
                <a:lnTo>
                  <a:pt x="3981593" y="945535"/>
                </a:lnTo>
                <a:lnTo>
                  <a:pt x="3986222" y="945390"/>
                </a:lnTo>
                <a:cubicBezTo>
                  <a:pt x="3987345" y="945208"/>
                  <a:pt x="3987351" y="944840"/>
                  <a:pt x="3985121" y="944100"/>
                </a:cubicBezTo>
                <a:close/>
                <a:moveTo>
                  <a:pt x="3277993" y="940206"/>
                </a:moveTo>
                <a:cubicBezTo>
                  <a:pt x="3273657" y="939515"/>
                  <a:pt x="3271463" y="940879"/>
                  <a:pt x="3271443" y="942246"/>
                </a:cubicBezTo>
                <a:cubicBezTo>
                  <a:pt x="3271422" y="943613"/>
                  <a:pt x="3273577" y="944983"/>
                  <a:pt x="3277931" y="944306"/>
                </a:cubicBezTo>
                <a:cubicBezTo>
                  <a:pt x="3277952" y="942938"/>
                  <a:pt x="3282299" y="942944"/>
                  <a:pt x="3277993" y="940206"/>
                </a:cubicBezTo>
                <a:close/>
                <a:moveTo>
                  <a:pt x="4005986" y="937979"/>
                </a:moveTo>
                <a:cubicBezTo>
                  <a:pt x="4005636" y="938047"/>
                  <a:pt x="4006189" y="938507"/>
                  <a:pt x="4008413" y="939615"/>
                </a:cubicBezTo>
                <a:cubicBezTo>
                  <a:pt x="4010631" y="941089"/>
                  <a:pt x="4010626" y="941458"/>
                  <a:pt x="4010626" y="941458"/>
                </a:cubicBezTo>
                <a:cubicBezTo>
                  <a:pt x="4010626" y="941458"/>
                  <a:pt x="4010631" y="941089"/>
                  <a:pt x="4012872" y="941093"/>
                </a:cubicBezTo>
                <a:cubicBezTo>
                  <a:pt x="4016234" y="941098"/>
                  <a:pt x="4007040" y="937773"/>
                  <a:pt x="4005986" y="937979"/>
                </a:cubicBezTo>
                <a:close/>
                <a:moveTo>
                  <a:pt x="3981131" y="929376"/>
                </a:moveTo>
                <a:cubicBezTo>
                  <a:pt x="3976719" y="933785"/>
                  <a:pt x="3976654" y="938200"/>
                  <a:pt x="3976586" y="942615"/>
                </a:cubicBezTo>
                <a:cubicBezTo>
                  <a:pt x="3976586" y="942615"/>
                  <a:pt x="3977668" y="942985"/>
                  <a:pt x="3978751" y="943171"/>
                </a:cubicBezTo>
                <a:cubicBezTo>
                  <a:pt x="3979835" y="943357"/>
                  <a:pt x="3980922" y="943358"/>
                  <a:pt x="3980933" y="942622"/>
                </a:cubicBezTo>
                <a:cubicBezTo>
                  <a:pt x="3985280" y="942628"/>
                  <a:pt x="3985280" y="942628"/>
                  <a:pt x="3985302" y="941157"/>
                </a:cubicBezTo>
                <a:cubicBezTo>
                  <a:pt x="3985345" y="938213"/>
                  <a:pt x="3985389" y="935270"/>
                  <a:pt x="3989779" y="932334"/>
                </a:cubicBezTo>
                <a:cubicBezTo>
                  <a:pt x="3989802" y="930862"/>
                  <a:pt x="3989802" y="930862"/>
                  <a:pt x="3989802" y="930862"/>
                </a:cubicBezTo>
                <a:cubicBezTo>
                  <a:pt x="3989802" y="930862"/>
                  <a:pt x="3989823" y="929390"/>
                  <a:pt x="3989823" y="929390"/>
                </a:cubicBezTo>
                <a:cubicBezTo>
                  <a:pt x="3985478" y="929384"/>
                  <a:pt x="3985478" y="929384"/>
                  <a:pt x="3981131" y="929376"/>
                </a:cubicBezTo>
                <a:close/>
                <a:moveTo>
                  <a:pt x="3715512" y="927742"/>
                </a:moveTo>
                <a:lnTo>
                  <a:pt x="3713791" y="935109"/>
                </a:lnTo>
                <a:lnTo>
                  <a:pt x="3711036" y="935105"/>
                </a:lnTo>
                <a:cubicBezTo>
                  <a:pt x="3710471" y="935104"/>
                  <a:pt x="3710471" y="935104"/>
                  <a:pt x="3710471" y="935104"/>
                </a:cubicBezTo>
                <a:cubicBezTo>
                  <a:pt x="3705965" y="935097"/>
                  <a:pt x="3705965" y="935097"/>
                  <a:pt x="3705965" y="935097"/>
                </a:cubicBezTo>
                <a:lnTo>
                  <a:pt x="3704772" y="935095"/>
                </a:lnTo>
                <a:lnTo>
                  <a:pt x="3705717" y="929968"/>
                </a:lnTo>
                <a:lnTo>
                  <a:pt x="3707615" y="929625"/>
                </a:lnTo>
                <a:close/>
                <a:moveTo>
                  <a:pt x="1777854" y="905953"/>
                </a:moveTo>
                <a:cubicBezTo>
                  <a:pt x="1770836" y="904671"/>
                  <a:pt x="1776980" y="909693"/>
                  <a:pt x="1776106" y="913434"/>
                </a:cubicBezTo>
                <a:cubicBezTo>
                  <a:pt x="1776980" y="909693"/>
                  <a:pt x="1776980" y="909693"/>
                  <a:pt x="1777854" y="905953"/>
                </a:cubicBezTo>
                <a:close/>
                <a:moveTo>
                  <a:pt x="1710133" y="898272"/>
                </a:moveTo>
                <a:cubicBezTo>
                  <a:pt x="1697681" y="904577"/>
                  <a:pt x="1705326" y="918842"/>
                  <a:pt x="1703403" y="927070"/>
                </a:cubicBezTo>
                <a:close/>
                <a:moveTo>
                  <a:pt x="1792283" y="895864"/>
                </a:moveTo>
                <a:cubicBezTo>
                  <a:pt x="1790349" y="904139"/>
                  <a:pt x="1788415" y="912414"/>
                  <a:pt x="1788415" y="912414"/>
                </a:cubicBezTo>
                <a:cubicBezTo>
                  <a:pt x="1787448" y="916551"/>
                  <a:pt x="1787448" y="916551"/>
                  <a:pt x="1787448" y="916551"/>
                </a:cubicBezTo>
                <a:cubicBezTo>
                  <a:pt x="1791905" y="919521"/>
                  <a:pt x="1794132" y="921006"/>
                  <a:pt x="1795368" y="921232"/>
                </a:cubicBezTo>
                <a:cubicBezTo>
                  <a:pt x="1796603" y="921457"/>
                  <a:pt x="1796845" y="920423"/>
                  <a:pt x="1797328" y="918354"/>
                </a:cubicBezTo>
                <a:cubicBezTo>
                  <a:pt x="1799263" y="910080"/>
                  <a:pt x="1801197" y="901804"/>
                  <a:pt x="1792283" y="895864"/>
                </a:cubicBezTo>
                <a:close/>
                <a:moveTo>
                  <a:pt x="3723096" y="895296"/>
                </a:moveTo>
                <a:lnTo>
                  <a:pt x="3722665" y="897140"/>
                </a:lnTo>
                <a:lnTo>
                  <a:pt x="3720988" y="897021"/>
                </a:lnTo>
                <a:cubicBezTo>
                  <a:pt x="3720584" y="896857"/>
                  <a:pt x="3720858" y="896625"/>
                  <a:pt x="3721405" y="896346"/>
                </a:cubicBezTo>
                <a:close/>
                <a:moveTo>
                  <a:pt x="4100308" y="894254"/>
                </a:moveTo>
                <a:cubicBezTo>
                  <a:pt x="4098245" y="894381"/>
                  <a:pt x="4096175" y="894784"/>
                  <a:pt x="4096168" y="895302"/>
                </a:cubicBezTo>
                <a:cubicBezTo>
                  <a:pt x="4096163" y="895646"/>
                  <a:pt x="4097073" y="896043"/>
                  <a:pt x="4099512" y="896441"/>
                </a:cubicBezTo>
                <a:cubicBezTo>
                  <a:pt x="4099501" y="897228"/>
                  <a:pt x="4100722" y="897230"/>
                  <a:pt x="4101951" y="896838"/>
                </a:cubicBezTo>
                <a:cubicBezTo>
                  <a:pt x="4103179" y="896446"/>
                  <a:pt x="4104412" y="895659"/>
                  <a:pt x="4104424" y="894870"/>
                </a:cubicBezTo>
                <a:cubicBezTo>
                  <a:pt x="4104434" y="894280"/>
                  <a:pt x="4102373" y="894129"/>
                  <a:pt x="4100308" y="894254"/>
                </a:cubicBezTo>
                <a:close/>
                <a:moveTo>
                  <a:pt x="2452918" y="888064"/>
                </a:moveTo>
                <a:lnTo>
                  <a:pt x="2460567" y="891795"/>
                </a:lnTo>
                <a:cubicBezTo>
                  <a:pt x="2456039" y="893239"/>
                  <a:pt x="2456018" y="894689"/>
                  <a:pt x="2451490" y="896133"/>
                </a:cubicBezTo>
                <a:cubicBezTo>
                  <a:pt x="2451512" y="894682"/>
                  <a:pt x="2438038" y="891761"/>
                  <a:pt x="2451579" y="890332"/>
                </a:cubicBezTo>
                <a:cubicBezTo>
                  <a:pt x="2451556" y="891782"/>
                  <a:pt x="2451535" y="893233"/>
                  <a:pt x="2451535" y="893233"/>
                </a:cubicBezTo>
                <a:cubicBezTo>
                  <a:pt x="2456062" y="891789"/>
                  <a:pt x="2453831" y="890336"/>
                  <a:pt x="2452163" y="888883"/>
                </a:cubicBezTo>
                <a:close/>
                <a:moveTo>
                  <a:pt x="2451620" y="887431"/>
                </a:moveTo>
                <a:lnTo>
                  <a:pt x="2453499" y="887434"/>
                </a:lnTo>
                <a:lnTo>
                  <a:pt x="2452918" y="888064"/>
                </a:lnTo>
                <a:close/>
                <a:moveTo>
                  <a:pt x="1765203" y="881807"/>
                </a:moveTo>
                <a:cubicBezTo>
                  <a:pt x="1764154" y="886294"/>
                  <a:pt x="1764154" y="886294"/>
                  <a:pt x="1764154" y="886294"/>
                </a:cubicBezTo>
                <a:cubicBezTo>
                  <a:pt x="1763892" y="887416"/>
                  <a:pt x="1764484" y="887817"/>
                  <a:pt x="1765356" y="887756"/>
                </a:cubicBezTo>
                <a:cubicBezTo>
                  <a:pt x="1766227" y="887696"/>
                  <a:pt x="1767378" y="887174"/>
                  <a:pt x="1768233" y="886453"/>
                </a:cubicBezTo>
                <a:cubicBezTo>
                  <a:pt x="1769943" y="885011"/>
                  <a:pt x="1770467" y="882766"/>
                  <a:pt x="1765203" y="881807"/>
                </a:cubicBezTo>
                <a:close/>
                <a:moveTo>
                  <a:pt x="3702120" y="878290"/>
                </a:moveTo>
                <a:cubicBezTo>
                  <a:pt x="3707008" y="878298"/>
                  <a:pt x="3702096" y="879762"/>
                  <a:pt x="3702075" y="881234"/>
                </a:cubicBezTo>
                <a:cubicBezTo>
                  <a:pt x="3706987" y="879769"/>
                  <a:pt x="3711831" y="882721"/>
                  <a:pt x="3711853" y="881248"/>
                </a:cubicBezTo>
                <a:cubicBezTo>
                  <a:pt x="3706965" y="881241"/>
                  <a:pt x="3702162" y="875347"/>
                  <a:pt x="3702120" y="878290"/>
                </a:cubicBezTo>
                <a:close/>
                <a:moveTo>
                  <a:pt x="3344844" y="876245"/>
                </a:moveTo>
                <a:cubicBezTo>
                  <a:pt x="3342860" y="884722"/>
                  <a:pt x="3331342" y="887040"/>
                  <a:pt x="3330351" y="891278"/>
                </a:cubicBezTo>
                <a:cubicBezTo>
                  <a:pt x="3329360" y="895517"/>
                  <a:pt x="3329360" y="895517"/>
                  <a:pt x="3328369" y="899756"/>
                </a:cubicBezTo>
                <a:cubicBezTo>
                  <a:pt x="3339890" y="897438"/>
                  <a:pt x="3343851" y="880484"/>
                  <a:pt x="3344844" y="876245"/>
                </a:cubicBezTo>
                <a:close/>
                <a:moveTo>
                  <a:pt x="3152659" y="872706"/>
                </a:moveTo>
                <a:cubicBezTo>
                  <a:pt x="3154016" y="872414"/>
                  <a:pt x="3156487" y="872865"/>
                  <a:pt x="3161429" y="873767"/>
                </a:cubicBezTo>
                <a:cubicBezTo>
                  <a:pt x="3159495" y="882043"/>
                  <a:pt x="3157560" y="890318"/>
                  <a:pt x="3157560" y="890318"/>
                </a:cubicBezTo>
                <a:cubicBezTo>
                  <a:pt x="3148643" y="884375"/>
                  <a:pt x="3160461" y="877904"/>
                  <a:pt x="3150578" y="876101"/>
                </a:cubicBezTo>
                <a:cubicBezTo>
                  <a:pt x="3151062" y="874032"/>
                  <a:pt x="3151303" y="872998"/>
                  <a:pt x="3152659" y="872706"/>
                </a:cubicBezTo>
                <a:close/>
                <a:moveTo>
                  <a:pt x="3358856" y="866664"/>
                </a:moveTo>
                <a:cubicBezTo>
                  <a:pt x="3357889" y="870802"/>
                  <a:pt x="3348976" y="864862"/>
                  <a:pt x="3348009" y="868999"/>
                </a:cubicBezTo>
                <a:cubicBezTo>
                  <a:pt x="3355419" y="870352"/>
                  <a:pt x="3350626" y="874330"/>
                  <a:pt x="3352343" y="875250"/>
                </a:cubicBezTo>
                <a:cubicBezTo>
                  <a:pt x="3352915" y="875556"/>
                  <a:pt x="3354211" y="875523"/>
                  <a:pt x="3356925" y="874939"/>
                </a:cubicBezTo>
                <a:cubicBezTo>
                  <a:pt x="3357889" y="870802"/>
                  <a:pt x="3357889" y="870802"/>
                  <a:pt x="3357889" y="870802"/>
                </a:cubicBezTo>
                <a:cubicBezTo>
                  <a:pt x="3358856" y="866664"/>
                  <a:pt x="3358856" y="866664"/>
                  <a:pt x="3358856" y="866664"/>
                </a:cubicBezTo>
                <a:close/>
                <a:moveTo>
                  <a:pt x="3910350" y="863018"/>
                </a:moveTo>
                <a:cubicBezTo>
                  <a:pt x="3909752" y="862097"/>
                  <a:pt x="3908529" y="862095"/>
                  <a:pt x="3906050" y="864299"/>
                </a:cubicBezTo>
                <a:cubicBezTo>
                  <a:pt x="3906050" y="864299"/>
                  <a:pt x="3907272" y="864300"/>
                  <a:pt x="3908492" y="864487"/>
                </a:cubicBezTo>
                <a:lnTo>
                  <a:pt x="3910690" y="865655"/>
                </a:lnTo>
                <a:lnTo>
                  <a:pt x="3910711" y="865819"/>
                </a:lnTo>
                <a:lnTo>
                  <a:pt x="3907240" y="866508"/>
                </a:lnTo>
                <a:cubicBezTo>
                  <a:pt x="3907234" y="866877"/>
                  <a:pt x="3908452" y="867245"/>
                  <a:pt x="3910895" y="867250"/>
                </a:cubicBezTo>
                <a:lnTo>
                  <a:pt x="3910711" y="865819"/>
                </a:lnTo>
                <a:lnTo>
                  <a:pt x="3910918" y="865778"/>
                </a:lnTo>
                <a:lnTo>
                  <a:pt x="3910690" y="865655"/>
                </a:lnTo>
                <a:close/>
                <a:moveTo>
                  <a:pt x="1750218" y="857867"/>
                </a:moveTo>
                <a:cubicBezTo>
                  <a:pt x="1748541" y="859170"/>
                  <a:pt x="1747819" y="862255"/>
                  <a:pt x="1746858" y="866369"/>
                </a:cubicBezTo>
                <a:cubicBezTo>
                  <a:pt x="1745897" y="870483"/>
                  <a:pt x="1745897" y="870483"/>
                  <a:pt x="1756425" y="872405"/>
                </a:cubicBezTo>
                <a:cubicBezTo>
                  <a:pt x="1757386" y="868291"/>
                  <a:pt x="1758350" y="864177"/>
                  <a:pt x="1759310" y="860063"/>
                </a:cubicBezTo>
                <a:cubicBezTo>
                  <a:pt x="1754527" y="857045"/>
                  <a:pt x="1751894" y="856565"/>
                  <a:pt x="1750218" y="857867"/>
                </a:cubicBezTo>
                <a:close/>
                <a:moveTo>
                  <a:pt x="1813568" y="848876"/>
                </a:moveTo>
                <a:lnTo>
                  <a:pt x="1814153" y="848918"/>
                </a:lnTo>
                <a:lnTo>
                  <a:pt x="1812801" y="852156"/>
                </a:lnTo>
                <a:cubicBezTo>
                  <a:pt x="1812801" y="852156"/>
                  <a:pt x="1813044" y="851122"/>
                  <a:pt x="1813406" y="849570"/>
                </a:cubicBezTo>
                <a:close/>
                <a:moveTo>
                  <a:pt x="2565594" y="846851"/>
                </a:moveTo>
                <a:cubicBezTo>
                  <a:pt x="2565571" y="848429"/>
                  <a:pt x="2561520" y="846845"/>
                  <a:pt x="2561497" y="848423"/>
                </a:cubicBezTo>
                <a:cubicBezTo>
                  <a:pt x="2561497" y="848423"/>
                  <a:pt x="2565571" y="848429"/>
                  <a:pt x="2561473" y="849999"/>
                </a:cubicBezTo>
                <a:cubicBezTo>
                  <a:pt x="2563511" y="850002"/>
                  <a:pt x="2565547" y="850006"/>
                  <a:pt x="2567078" y="849810"/>
                </a:cubicBezTo>
                <a:cubicBezTo>
                  <a:pt x="2568610" y="849616"/>
                  <a:pt x="2569633" y="849224"/>
                  <a:pt x="2569647" y="848435"/>
                </a:cubicBezTo>
                <a:cubicBezTo>
                  <a:pt x="2565571" y="848429"/>
                  <a:pt x="2565571" y="848429"/>
                  <a:pt x="2565571" y="848429"/>
                </a:cubicBezTo>
                <a:cubicBezTo>
                  <a:pt x="2569647" y="848435"/>
                  <a:pt x="2569668" y="846859"/>
                  <a:pt x="2565594" y="846851"/>
                </a:cubicBezTo>
                <a:close/>
                <a:moveTo>
                  <a:pt x="3334701" y="845286"/>
                </a:moveTo>
                <a:cubicBezTo>
                  <a:pt x="3333705" y="845633"/>
                  <a:pt x="3333468" y="846648"/>
                  <a:pt x="3332994" y="848679"/>
                </a:cubicBezTo>
                <a:cubicBezTo>
                  <a:pt x="3332044" y="852740"/>
                  <a:pt x="3331095" y="856800"/>
                  <a:pt x="3330145" y="860861"/>
                </a:cubicBezTo>
                <a:cubicBezTo>
                  <a:pt x="3329197" y="864922"/>
                  <a:pt x="3327298" y="873042"/>
                  <a:pt x="3327298" y="873042"/>
                </a:cubicBezTo>
                <a:cubicBezTo>
                  <a:pt x="3330145" y="860861"/>
                  <a:pt x="3338113" y="858082"/>
                  <a:pt x="3340960" y="845899"/>
                </a:cubicBezTo>
                <a:cubicBezTo>
                  <a:pt x="3337451" y="845259"/>
                  <a:pt x="3335697" y="844939"/>
                  <a:pt x="3334701" y="845286"/>
                </a:cubicBezTo>
                <a:close/>
                <a:moveTo>
                  <a:pt x="1814742" y="843860"/>
                </a:moveTo>
                <a:lnTo>
                  <a:pt x="1815424" y="844103"/>
                </a:lnTo>
                <a:lnTo>
                  <a:pt x="1814505" y="844868"/>
                </a:lnTo>
                <a:lnTo>
                  <a:pt x="1814735" y="843881"/>
                </a:lnTo>
                <a:close/>
                <a:moveTo>
                  <a:pt x="2453461" y="843530"/>
                </a:moveTo>
                <a:cubicBezTo>
                  <a:pt x="2453451" y="844319"/>
                  <a:pt x="2452346" y="845500"/>
                  <a:pt x="2451787" y="846484"/>
                </a:cubicBezTo>
                <a:cubicBezTo>
                  <a:pt x="2451228" y="847470"/>
                  <a:pt x="2451218" y="848258"/>
                  <a:pt x="2453391" y="848260"/>
                </a:cubicBezTo>
                <a:cubicBezTo>
                  <a:pt x="2457760" y="846691"/>
                  <a:pt x="2462082" y="848274"/>
                  <a:pt x="2462152" y="843543"/>
                </a:cubicBezTo>
                <a:cubicBezTo>
                  <a:pt x="2457807" y="843537"/>
                  <a:pt x="2453461" y="843530"/>
                  <a:pt x="2453461" y="843530"/>
                </a:cubicBezTo>
                <a:close/>
                <a:moveTo>
                  <a:pt x="3601617" y="841954"/>
                </a:moveTo>
                <a:lnTo>
                  <a:pt x="3600651" y="846089"/>
                </a:lnTo>
                <a:lnTo>
                  <a:pt x="3600814" y="842125"/>
                </a:lnTo>
                <a:close/>
                <a:moveTo>
                  <a:pt x="2429949" y="839174"/>
                </a:moveTo>
                <a:cubicBezTo>
                  <a:pt x="2420844" y="837700"/>
                  <a:pt x="2425342" y="842086"/>
                  <a:pt x="2411674" y="840607"/>
                </a:cubicBezTo>
                <a:cubicBezTo>
                  <a:pt x="2411653" y="842067"/>
                  <a:pt x="2411630" y="843527"/>
                  <a:pt x="2411609" y="844987"/>
                </a:cubicBezTo>
                <a:cubicBezTo>
                  <a:pt x="2420757" y="843540"/>
                  <a:pt x="2425212" y="850847"/>
                  <a:pt x="2429839" y="846474"/>
                </a:cubicBezTo>
                <a:cubicBezTo>
                  <a:pt x="2420735" y="845001"/>
                  <a:pt x="2434447" y="843560"/>
                  <a:pt x="2434469" y="842101"/>
                </a:cubicBezTo>
                <a:cubicBezTo>
                  <a:pt x="2429906" y="842093"/>
                  <a:pt x="2429928" y="840634"/>
                  <a:pt x="2429949" y="839174"/>
                </a:cubicBezTo>
                <a:close/>
                <a:moveTo>
                  <a:pt x="2394607" y="837562"/>
                </a:moveTo>
                <a:cubicBezTo>
                  <a:pt x="2393599" y="836837"/>
                  <a:pt x="2392585" y="836475"/>
                  <a:pt x="2390526" y="837918"/>
                </a:cubicBezTo>
                <a:cubicBezTo>
                  <a:pt x="2394602" y="837924"/>
                  <a:pt x="2394602" y="837924"/>
                  <a:pt x="2394580" y="839368"/>
                </a:cubicBezTo>
                <a:cubicBezTo>
                  <a:pt x="2394580" y="839368"/>
                  <a:pt x="2390505" y="839362"/>
                  <a:pt x="2394558" y="840815"/>
                </a:cubicBezTo>
                <a:cubicBezTo>
                  <a:pt x="2394580" y="839368"/>
                  <a:pt x="2394580" y="839368"/>
                  <a:pt x="2398655" y="839375"/>
                </a:cubicBezTo>
                <a:cubicBezTo>
                  <a:pt x="2396617" y="839372"/>
                  <a:pt x="2395615" y="838285"/>
                  <a:pt x="2394607" y="837562"/>
                </a:cubicBezTo>
                <a:close/>
                <a:moveTo>
                  <a:pt x="3938151" y="836103"/>
                </a:moveTo>
                <a:cubicBezTo>
                  <a:pt x="3935915" y="835925"/>
                  <a:pt x="3932551" y="835920"/>
                  <a:pt x="3932542" y="836621"/>
                </a:cubicBezTo>
                <a:cubicBezTo>
                  <a:pt x="3934762" y="838025"/>
                  <a:pt x="3939233" y="838734"/>
                  <a:pt x="3941474" y="838737"/>
                </a:cubicBezTo>
                <a:cubicBezTo>
                  <a:pt x="3943715" y="838740"/>
                  <a:pt x="3943726" y="838039"/>
                  <a:pt x="3937024" y="836627"/>
                </a:cubicBezTo>
                <a:cubicBezTo>
                  <a:pt x="3941505" y="836635"/>
                  <a:pt x="3940390" y="836283"/>
                  <a:pt x="3938151" y="836103"/>
                </a:cubicBezTo>
                <a:close/>
                <a:moveTo>
                  <a:pt x="3802999" y="835026"/>
                </a:moveTo>
                <a:cubicBezTo>
                  <a:pt x="3798493" y="836596"/>
                  <a:pt x="3794011" y="836589"/>
                  <a:pt x="3793987" y="838167"/>
                </a:cubicBezTo>
                <a:cubicBezTo>
                  <a:pt x="3798470" y="838173"/>
                  <a:pt x="3811939" y="836616"/>
                  <a:pt x="3802999" y="835026"/>
                </a:cubicBezTo>
                <a:close/>
                <a:moveTo>
                  <a:pt x="1662637" y="833374"/>
                </a:moveTo>
                <a:cubicBezTo>
                  <a:pt x="1662637" y="833374"/>
                  <a:pt x="1661670" y="837512"/>
                  <a:pt x="1661670" y="837512"/>
                </a:cubicBezTo>
                <a:cubicBezTo>
                  <a:pt x="1650822" y="839846"/>
                  <a:pt x="1649855" y="843984"/>
                  <a:pt x="1647921" y="852258"/>
                </a:cubicBezTo>
                <a:cubicBezTo>
                  <a:pt x="1647921" y="852258"/>
                  <a:pt x="1647921" y="852258"/>
                  <a:pt x="1646953" y="856395"/>
                </a:cubicBezTo>
                <a:cubicBezTo>
                  <a:pt x="1644053" y="868807"/>
                  <a:pt x="1642119" y="877083"/>
                  <a:pt x="1639217" y="889495"/>
                </a:cubicBezTo>
                <a:cubicBezTo>
                  <a:pt x="1641152" y="881220"/>
                  <a:pt x="1642119" y="877083"/>
                  <a:pt x="1653933" y="870612"/>
                </a:cubicBezTo>
                <a:cubicBezTo>
                  <a:pt x="1650066" y="887160"/>
                  <a:pt x="1647164" y="899574"/>
                  <a:pt x="1642329" y="920260"/>
                </a:cubicBezTo>
                <a:cubicBezTo>
                  <a:pt x="1642329" y="920260"/>
                  <a:pt x="1642329" y="920260"/>
                  <a:pt x="1641363" y="924396"/>
                </a:cubicBezTo>
                <a:cubicBezTo>
                  <a:pt x="1643297" y="916123"/>
                  <a:pt x="1654146" y="913790"/>
                  <a:pt x="1656080" y="905514"/>
                </a:cubicBezTo>
                <a:cubicBezTo>
                  <a:pt x="1654146" y="913790"/>
                  <a:pt x="1655113" y="909652"/>
                  <a:pt x="1665962" y="907318"/>
                </a:cubicBezTo>
                <a:cubicBezTo>
                  <a:pt x="1654146" y="913790"/>
                  <a:pt x="1662093" y="923867"/>
                  <a:pt x="1661126" y="928005"/>
                </a:cubicBezTo>
                <a:cubicBezTo>
                  <a:pt x="1662093" y="923867"/>
                  <a:pt x="1665290" y="921216"/>
                  <a:pt x="1667371" y="917821"/>
                </a:cubicBezTo>
                <a:cubicBezTo>
                  <a:pt x="1669453" y="914426"/>
                  <a:pt x="1670419" y="910289"/>
                  <a:pt x="1666928" y="903181"/>
                </a:cubicBezTo>
                <a:cubicBezTo>
                  <a:pt x="1666928" y="903181"/>
                  <a:pt x="1667895" y="899043"/>
                  <a:pt x="1667895" y="899043"/>
                </a:cubicBezTo>
                <a:cubicBezTo>
                  <a:pt x="1668862" y="894906"/>
                  <a:pt x="1668862" y="894906"/>
                  <a:pt x="1670797" y="886631"/>
                </a:cubicBezTo>
                <a:cubicBezTo>
                  <a:pt x="1670797" y="886631"/>
                  <a:pt x="1661882" y="880690"/>
                  <a:pt x="1661882" y="880690"/>
                </a:cubicBezTo>
                <a:cubicBezTo>
                  <a:pt x="1666718" y="860003"/>
                  <a:pt x="1661670" y="837512"/>
                  <a:pt x="1662637" y="833374"/>
                </a:cubicBezTo>
                <a:close/>
                <a:moveTo>
                  <a:pt x="1823754" y="823762"/>
                </a:moveTo>
                <a:lnTo>
                  <a:pt x="1823770" y="823826"/>
                </a:lnTo>
                <a:lnTo>
                  <a:pt x="1822520" y="828283"/>
                </a:lnTo>
                <a:lnTo>
                  <a:pt x="1817009" y="827085"/>
                </a:lnTo>
                <a:cubicBezTo>
                  <a:pt x="1817009" y="827085"/>
                  <a:pt x="1817032" y="825638"/>
                  <a:pt x="1817053" y="824192"/>
                </a:cubicBezTo>
                <a:cubicBezTo>
                  <a:pt x="1821536" y="824198"/>
                  <a:pt x="1821514" y="825645"/>
                  <a:pt x="1821514" y="825645"/>
                </a:cubicBezTo>
                <a:close/>
                <a:moveTo>
                  <a:pt x="1820569" y="816264"/>
                </a:moveTo>
                <a:lnTo>
                  <a:pt x="1821643" y="816966"/>
                </a:lnTo>
                <a:lnTo>
                  <a:pt x="1819778" y="817400"/>
                </a:lnTo>
                <a:close/>
                <a:moveTo>
                  <a:pt x="1543088" y="815867"/>
                </a:moveTo>
                <a:cubicBezTo>
                  <a:pt x="1543088" y="815867"/>
                  <a:pt x="1539220" y="832417"/>
                  <a:pt x="1540185" y="828280"/>
                </a:cubicBezTo>
                <a:cubicBezTo>
                  <a:pt x="1539220" y="832417"/>
                  <a:pt x="1540185" y="828280"/>
                  <a:pt x="1529336" y="830613"/>
                </a:cubicBezTo>
                <a:cubicBezTo>
                  <a:pt x="1529336" y="830613"/>
                  <a:pt x="1529336" y="830613"/>
                  <a:pt x="1530303" y="826476"/>
                </a:cubicBezTo>
                <a:cubicBezTo>
                  <a:pt x="1531270" y="822338"/>
                  <a:pt x="1542120" y="820004"/>
                  <a:pt x="1543088" y="815867"/>
                </a:cubicBezTo>
                <a:close/>
                <a:moveTo>
                  <a:pt x="2422076" y="814575"/>
                </a:moveTo>
                <a:cubicBezTo>
                  <a:pt x="2422054" y="816030"/>
                  <a:pt x="2417630" y="816024"/>
                  <a:pt x="2413185" y="817473"/>
                </a:cubicBezTo>
                <a:cubicBezTo>
                  <a:pt x="2417565" y="820390"/>
                  <a:pt x="2408695" y="821833"/>
                  <a:pt x="2413055" y="826205"/>
                </a:cubicBezTo>
                <a:cubicBezTo>
                  <a:pt x="2408631" y="826199"/>
                  <a:pt x="2408631" y="826199"/>
                  <a:pt x="2408631" y="826199"/>
                </a:cubicBezTo>
                <a:cubicBezTo>
                  <a:pt x="2408631" y="826199"/>
                  <a:pt x="2408608" y="827655"/>
                  <a:pt x="2408608" y="827655"/>
                </a:cubicBezTo>
                <a:cubicBezTo>
                  <a:pt x="2413033" y="827660"/>
                  <a:pt x="2413033" y="827660"/>
                  <a:pt x="2413033" y="827660"/>
                </a:cubicBezTo>
                <a:cubicBezTo>
                  <a:pt x="2408566" y="830566"/>
                  <a:pt x="2417413" y="830579"/>
                  <a:pt x="2426216" y="833504"/>
                </a:cubicBezTo>
                <a:cubicBezTo>
                  <a:pt x="2426238" y="832049"/>
                  <a:pt x="2426282" y="829136"/>
                  <a:pt x="2430706" y="829143"/>
                </a:cubicBezTo>
                <a:cubicBezTo>
                  <a:pt x="2430748" y="826233"/>
                  <a:pt x="2426369" y="823315"/>
                  <a:pt x="2439684" y="820423"/>
                </a:cubicBezTo>
                <a:cubicBezTo>
                  <a:pt x="2426390" y="821860"/>
                  <a:pt x="2430901" y="816043"/>
                  <a:pt x="2422076" y="814575"/>
                </a:cubicBezTo>
                <a:close/>
                <a:moveTo>
                  <a:pt x="1770063" y="814061"/>
                </a:moveTo>
                <a:cubicBezTo>
                  <a:pt x="1768140" y="822288"/>
                  <a:pt x="1756649" y="824481"/>
                  <a:pt x="1755688" y="828594"/>
                </a:cubicBezTo>
                <a:cubicBezTo>
                  <a:pt x="1756649" y="824481"/>
                  <a:pt x="1758573" y="816253"/>
                  <a:pt x="1758573" y="816253"/>
                </a:cubicBezTo>
                <a:cubicBezTo>
                  <a:pt x="1757612" y="820366"/>
                  <a:pt x="1747084" y="818445"/>
                  <a:pt x="1746123" y="822559"/>
                </a:cubicBezTo>
                <a:cubicBezTo>
                  <a:pt x="1744200" y="830787"/>
                  <a:pt x="1754727" y="832709"/>
                  <a:pt x="1753764" y="836823"/>
                </a:cubicBezTo>
                <a:cubicBezTo>
                  <a:pt x="1755916" y="839360"/>
                  <a:pt x="1757710" y="840492"/>
                  <a:pt x="1759265" y="840441"/>
                </a:cubicBezTo>
                <a:cubicBezTo>
                  <a:pt x="1763932" y="840287"/>
                  <a:pt x="1766457" y="829488"/>
                  <a:pt x="1770063" y="814061"/>
                </a:cubicBezTo>
                <a:close/>
                <a:moveTo>
                  <a:pt x="1669010" y="808094"/>
                </a:moveTo>
                <a:cubicBezTo>
                  <a:pt x="1669010" y="808094"/>
                  <a:pt x="1668077" y="812083"/>
                  <a:pt x="1667145" y="816072"/>
                </a:cubicBezTo>
                <a:cubicBezTo>
                  <a:pt x="1667145" y="816072"/>
                  <a:pt x="1666212" y="820061"/>
                  <a:pt x="1673231" y="821343"/>
                </a:cubicBezTo>
                <a:cubicBezTo>
                  <a:pt x="1675096" y="813364"/>
                  <a:pt x="1676028" y="809376"/>
                  <a:pt x="1669010" y="808094"/>
                </a:cubicBezTo>
                <a:close/>
                <a:moveTo>
                  <a:pt x="1735655" y="804739"/>
                </a:moveTo>
                <a:cubicBezTo>
                  <a:pt x="1733778" y="804942"/>
                  <a:pt x="1731533" y="806716"/>
                  <a:pt x="1730554" y="810905"/>
                </a:cubicBezTo>
                <a:cubicBezTo>
                  <a:pt x="1730554" y="810905"/>
                  <a:pt x="1730554" y="810905"/>
                  <a:pt x="1728595" y="819283"/>
                </a:cubicBezTo>
                <a:cubicBezTo>
                  <a:pt x="1728595" y="819283"/>
                  <a:pt x="1728595" y="819283"/>
                  <a:pt x="1734635" y="824753"/>
                </a:cubicBezTo>
                <a:cubicBezTo>
                  <a:pt x="1736593" y="816375"/>
                  <a:pt x="1737573" y="812186"/>
                  <a:pt x="1738552" y="807997"/>
                </a:cubicBezTo>
                <a:cubicBezTo>
                  <a:pt x="1739041" y="805903"/>
                  <a:pt x="1737532" y="804536"/>
                  <a:pt x="1735655" y="804739"/>
                </a:cubicBezTo>
                <a:close/>
                <a:moveTo>
                  <a:pt x="2358806" y="801340"/>
                </a:moveTo>
                <a:cubicBezTo>
                  <a:pt x="2358806" y="801340"/>
                  <a:pt x="2358806" y="801340"/>
                  <a:pt x="2358784" y="802799"/>
                </a:cubicBezTo>
                <a:cubicBezTo>
                  <a:pt x="2358719" y="807180"/>
                  <a:pt x="2358719" y="807180"/>
                  <a:pt x="2358719" y="807180"/>
                </a:cubicBezTo>
                <a:cubicBezTo>
                  <a:pt x="2354505" y="805713"/>
                  <a:pt x="2354505" y="805713"/>
                  <a:pt x="2354505" y="805713"/>
                </a:cubicBezTo>
                <a:cubicBezTo>
                  <a:pt x="2354460" y="808633"/>
                  <a:pt x="2350222" y="808627"/>
                  <a:pt x="2350179" y="811547"/>
                </a:cubicBezTo>
                <a:cubicBezTo>
                  <a:pt x="2354417" y="811553"/>
                  <a:pt x="2358654" y="811560"/>
                  <a:pt x="2362891" y="811566"/>
                </a:cubicBezTo>
                <a:cubicBezTo>
                  <a:pt x="2362891" y="811566"/>
                  <a:pt x="2362869" y="813025"/>
                  <a:pt x="2362869" y="813025"/>
                </a:cubicBezTo>
                <a:cubicBezTo>
                  <a:pt x="2362869" y="813025"/>
                  <a:pt x="2362869" y="813025"/>
                  <a:pt x="2362848" y="814486"/>
                </a:cubicBezTo>
                <a:cubicBezTo>
                  <a:pt x="2362848" y="814486"/>
                  <a:pt x="2367085" y="814493"/>
                  <a:pt x="2367106" y="813032"/>
                </a:cubicBezTo>
                <a:cubicBezTo>
                  <a:pt x="2367106" y="813032"/>
                  <a:pt x="2367106" y="813032"/>
                  <a:pt x="2367127" y="811572"/>
                </a:cubicBezTo>
                <a:cubicBezTo>
                  <a:pt x="2371366" y="811579"/>
                  <a:pt x="2371366" y="811579"/>
                  <a:pt x="2371366" y="811579"/>
                </a:cubicBezTo>
                <a:cubicBezTo>
                  <a:pt x="2371388" y="810119"/>
                  <a:pt x="2371388" y="810119"/>
                  <a:pt x="2371431" y="807198"/>
                </a:cubicBezTo>
                <a:cubicBezTo>
                  <a:pt x="2358719" y="807180"/>
                  <a:pt x="2371431" y="807198"/>
                  <a:pt x="2371453" y="805739"/>
                </a:cubicBezTo>
                <a:cubicBezTo>
                  <a:pt x="2367216" y="805732"/>
                  <a:pt x="2362977" y="805726"/>
                  <a:pt x="2362977" y="805726"/>
                </a:cubicBezTo>
                <a:cubicBezTo>
                  <a:pt x="2363022" y="802806"/>
                  <a:pt x="2363022" y="802806"/>
                  <a:pt x="2363022" y="802806"/>
                </a:cubicBezTo>
                <a:cubicBezTo>
                  <a:pt x="2363045" y="801346"/>
                  <a:pt x="2358806" y="801340"/>
                  <a:pt x="2358806" y="801340"/>
                </a:cubicBezTo>
                <a:close/>
                <a:moveTo>
                  <a:pt x="2407819" y="798785"/>
                </a:moveTo>
                <a:lnTo>
                  <a:pt x="2404290" y="800219"/>
                </a:lnTo>
                <a:lnTo>
                  <a:pt x="2403315" y="800250"/>
                </a:lnTo>
                <a:lnTo>
                  <a:pt x="2403481" y="800548"/>
                </a:lnTo>
                <a:lnTo>
                  <a:pt x="2403309" y="800619"/>
                </a:lnTo>
                <a:cubicBezTo>
                  <a:pt x="2402185" y="800983"/>
                  <a:pt x="2401063" y="800982"/>
                  <a:pt x="2398832" y="800244"/>
                </a:cubicBezTo>
                <a:cubicBezTo>
                  <a:pt x="2398788" y="803187"/>
                  <a:pt x="2398768" y="804657"/>
                  <a:pt x="2394263" y="806123"/>
                </a:cubicBezTo>
                <a:cubicBezTo>
                  <a:pt x="2398746" y="806129"/>
                  <a:pt x="2403227" y="806137"/>
                  <a:pt x="2403227" y="806137"/>
                </a:cubicBezTo>
                <a:cubicBezTo>
                  <a:pt x="2403250" y="804665"/>
                  <a:pt x="2404381" y="803931"/>
                  <a:pt x="2404951" y="803196"/>
                </a:cubicBezTo>
                <a:lnTo>
                  <a:pt x="2403481" y="800548"/>
                </a:lnTo>
                <a:lnTo>
                  <a:pt x="2404290" y="800219"/>
                </a:lnTo>
                <a:lnTo>
                  <a:pt x="2408919" y="800075"/>
                </a:lnTo>
                <a:cubicBezTo>
                  <a:pt x="2410043" y="799892"/>
                  <a:pt x="2410049" y="799525"/>
                  <a:pt x="2407819" y="798785"/>
                </a:cubicBezTo>
                <a:close/>
                <a:moveTo>
                  <a:pt x="3685465" y="796473"/>
                </a:moveTo>
                <a:cubicBezTo>
                  <a:pt x="3684417" y="800961"/>
                  <a:pt x="3683368" y="805449"/>
                  <a:pt x="3683368" y="805449"/>
                </a:cubicBezTo>
                <a:cubicBezTo>
                  <a:pt x="3683892" y="803206"/>
                  <a:pt x="3686173" y="801282"/>
                  <a:pt x="3687441" y="799758"/>
                </a:cubicBezTo>
                <a:cubicBezTo>
                  <a:pt x="3688713" y="798235"/>
                  <a:pt x="3688974" y="797113"/>
                  <a:pt x="3685465" y="796473"/>
                </a:cubicBezTo>
                <a:close/>
                <a:moveTo>
                  <a:pt x="1700690" y="794891"/>
                </a:moveTo>
                <a:cubicBezTo>
                  <a:pt x="1696355" y="794201"/>
                  <a:pt x="1694162" y="795564"/>
                  <a:pt x="1694142" y="796931"/>
                </a:cubicBezTo>
                <a:cubicBezTo>
                  <a:pt x="1694121" y="798297"/>
                  <a:pt x="1696274" y="799667"/>
                  <a:pt x="1700629" y="798990"/>
                </a:cubicBezTo>
                <a:cubicBezTo>
                  <a:pt x="1700651" y="797623"/>
                  <a:pt x="1704997" y="797630"/>
                  <a:pt x="1700690" y="794891"/>
                </a:cubicBezTo>
                <a:close/>
                <a:moveTo>
                  <a:pt x="3313114" y="792838"/>
                </a:moveTo>
                <a:cubicBezTo>
                  <a:pt x="3312150" y="796966"/>
                  <a:pt x="3312150" y="796966"/>
                  <a:pt x="3322174" y="798795"/>
                </a:cubicBezTo>
                <a:cubicBezTo>
                  <a:pt x="3321209" y="802921"/>
                  <a:pt x="3320245" y="807047"/>
                  <a:pt x="3309256" y="809346"/>
                </a:cubicBezTo>
                <a:cubicBezTo>
                  <a:pt x="3308290" y="813472"/>
                  <a:pt x="3308290" y="813472"/>
                  <a:pt x="3307326" y="817599"/>
                </a:cubicBezTo>
                <a:cubicBezTo>
                  <a:pt x="3308290" y="813472"/>
                  <a:pt x="3310221" y="805218"/>
                  <a:pt x="3302122" y="795134"/>
                </a:cubicBezTo>
                <a:cubicBezTo>
                  <a:pt x="3302122" y="795134"/>
                  <a:pt x="3312150" y="796966"/>
                  <a:pt x="3312150" y="796966"/>
                </a:cubicBezTo>
                <a:close/>
                <a:moveTo>
                  <a:pt x="2428684" y="792663"/>
                </a:moveTo>
                <a:cubicBezTo>
                  <a:pt x="2428334" y="792731"/>
                  <a:pt x="2428887" y="793192"/>
                  <a:pt x="2431112" y="794299"/>
                </a:cubicBezTo>
                <a:cubicBezTo>
                  <a:pt x="2433329" y="795775"/>
                  <a:pt x="2433324" y="796142"/>
                  <a:pt x="2433324" y="796142"/>
                </a:cubicBezTo>
                <a:cubicBezTo>
                  <a:pt x="2433324" y="796142"/>
                  <a:pt x="2433329" y="795775"/>
                  <a:pt x="2435571" y="795777"/>
                </a:cubicBezTo>
                <a:cubicBezTo>
                  <a:pt x="2438933" y="795783"/>
                  <a:pt x="2429738" y="792458"/>
                  <a:pt x="2428684" y="792663"/>
                </a:cubicBezTo>
                <a:close/>
                <a:moveTo>
                  <a:pt x="2403830" y="784062"/>
                </a:moveTo>
                <a:cubicBezTo>
                  <a:pt x="2399418" y="788470"/>
                  <a:pt x="2399352" y="792885"/>
                  <a:pt x="2399286" y="797300"/>
                </a:cubicBezTo>
                <a:cubicBezTo>
                  <a:pt x="2399286" y="797300"/>
                  <a:pt x="2400366" y="797670"/>
                  <a:pt x="2401450" y="797856"/>
                </a:cubicBezTo>
                <a:cubicBezTo>
                  <a:pt x="2402535" y="798042"/>
                  <a:pt x="2403620" y="798042"/>
                  <a:pt x="2403631" y="797307"/>
                </a:cubicBezTo>
                <a:cubicBezTo>
                  <a:pt x="2407977" y="797313"/>
                  <a:pt x="2407977" y="797313"/>
                  <a:pt x="2408000" y="795842"/>
                </a:cubicBezTo>
                <a:cubicBezTo>
                  <a:pt x="2408044" y="792898"/>
                  <a:pt x="2408088" y="789955"/>
                  <a:pt x="2412478" y="787019"/>
                </a:cubicBezTo>
                <a:cubicBezTo>
                  <a:pt x="2412499" y="785547"/>
                  <a:pt x="2412499" y="785547"/>
                  <a:pt x="2412499" y="785547"/>
                </a:cubicBezTo>
                <a:cubicBezTo>
                  <a:pt x="2412499" y="785547"/>
                  <a:pt x="2412521" y="784076"/>
                  <a:pt x="2412521" y="784076"/>
                </a:cubicBezTo>
                <a:cubicBezTo>
                  <a:pt x="2408176" y="784069"/>
                  <a:pt x="2408176" y="784069"/>
                  <a:pt x="2403830" y="784062"/>
                </a:cubicBezTo>
                <a:close/>
                <a:moveTo>
                  <a:pt x="2138211" y="782427"/>
                </a:moveTo>
                <a:lnTo>
                  <a:pt x="2136489" y="789794"/>
                </a:lnTo>
                <a:lnTo>
                  <a:pt x="2133733" y="789790"/>
                </a:lnTo>
                <a:cubicBezTo>
                  <a:pt x="2133170" y="789788"/>
                  <a:pt x="2133170" y="789788"/>
                  <a:pt x="2133170" y="789788"/>
                </a:cubicBezTo>
                <a:cubicBezTo>
                  <a:pt x="2128664" y="789782"/>
                  <a:pt x="2128664" y="789782"/>
                  <a:pt x="2128664" y="789782"/>
                </a:cubicBezTo>
                <a:lnTo>
                  <a:pt x="2127471" y="789780"/>
                </a:lnTo>
                <a:lnTo>
                  <a:pt x="2128416" y="784652"/>
                </a:lnTo>
                <a:lnTo>
                  <a:pt x="2130313" y="784310"/>
                </a:lnTo>
                <a:close/>
                <a:moveTo>
                  <a:pt x="3199733" y="775043"/>
                </a:moveTo>
                <a:cubicBezTo>
                  <a:pt x="3195786" y="774322"/>
                  <a:pt x="3192910" y="774889"/>
                  <a:pt x="3191929" y="779078"/>
                </a:cubicBezTo>
                <a:cubicBezTo>
                  <a:pt x="3190950" y="783266"/>
                  <a:pt x="3195481" y="787369"/>
                  <a:pt x="3200743" y="788329"/>
                </a:cubicBezTo>
                <a:cubicBezTo>
                  <a:pt x="3206007" y="789291"/>
                  <a:pt x="3212005" y="787109"/>
                  <a:pt x="3213963" y="778732"/>
                </a:cubicBezTo>
                <a:cubicBezTo>
                  <a:pt x="3208699" y="777772"/>
                  <a:pt x="3203680" y="775763"/>
                  <a:pt x="3199733" y="775043"/>
                </a:cubicBezTo>
                <a:close/>
                <a:moveTo>
                  <a:pt x="3837008" y="758621"/>
                </a:moveTo>
                <a:cubicBezTo>
                  <a:pt x="3836021" y="762837"/>
                  <a:pt x="3836021" y="762837"/>
                  <a:pt x="3836021" y="762837"/>
                </a:cubicBezTo>
                <a:cubicBezTo>
                  <a:pt x="3835036" y="767053"/>
                  <a:pt x="3834052" y="771268"/>
                  <a:pt x="3833065" y="775485"/>
                </a:cubicBezTo>
                <a:cubicBezTo>
                  <a:pt x="3841622" y="785839"/>
                  <a:pt x="3839652" y="794270"/>
                  <a:pt x="3837683" y="802703"/>
                </a:cubicBezTo>
                <a:cubicBezTo>
                  <a:pt x="3839652" y="794270"/>
                  <a:pt x="3841622" y="785839"/>
                  <a:pt x="3843594" y="777406"/>
                </a:cubicBezTo>
                <a:cubicBezTo>
                  <a:pt x="3844580" y="773190"/>
                  <a:pt x="3845565" y="768975"/>
                  <a:pt x="3846551" y="764759"/>
                </a:cubicBezTo>
                <a:cubicBezTo>
                  <a:pt x="3846551" y="764759"/>
                  <a:pt x="3837008" y="758621"/>
                  <a:pt x="3837008" y="758621"/>
                </a:cubicBezTo>
                <a:close/>
                <a:moveTo>
                  <a:pt x="2145794" y="749981"/>
                </a:moveTo>
                <a:lnTo>
                  <a:pt x="2145364" y="751825"/>
                </a:lnTo>
                <a:lnTo>
                  <a:pt x="2143686" y="751706"/>
                </a:lnTo>
                <a:cubicBezTo>
                  <a:pt x="2143282" y="751542"/>
                  <a:pt x="2143557" y="751310"/>
                  <a:pt x="2144104" y="751031"/>
                </a:cubicBezTo>
                <a:close/>
                <a:moveTo>
                  <a:pt x="2523006" y="748939"/>
                </a:moveTo>
                <a:cubicBezTo>
                  <a:pt x="2520943" y="749065"/>
                  <a:pt x="2518874" y="749469"/>
                  <a:pt x="2518866" y="749986"/>
                </a:cubicBezTo>
                <a:cubicBezTo>
                  <a:pt x="2518860" y="750331"/>
                  <a:pt x="2519771" y="750728"/>
                  <a:pt x="2522211" y="751125"/>
                </a:cubicBezTo>
                <a:cubicBezTo>
                  <a:pt x="2522199" y="751913"/>
                  <a:pt x="2523421" y="751915"/>
                  <a:pt x="2524649" y="751523"/>
                </a:cubicBezTo>
                <a:cubicBezTo>
                  <a:pt x="2525878" y="751130"/>
                  <a:pt x="2527111" y="750344"/>
                  <a:pt x="2527122" y="749555"/>
                </a:cubicBezTo>
                <a:cubicBezTo>
                  <a:pt x="2527132" y="748964"/>
                  <a:pt x="2525072" y="748812"/>
                  <a:pt x="2523006" y="748939"/>
                </a:cubicBezTo>
                <a:close/>
                <a:moveTo>
                  <a:pt x="2124817" y="732976"/>
                </a:moveTo>
                <a:cubicBezTo>
                  <a:pt x="2129707" y="732983"/>
                  <a:pt x="2124793" y="734448"/>
                  <a:pt x="2124772" y="735919"/>
                </a:cubicBezTo>
                <a:cubicBezTo>
                  <a:pt x="2129683" y="734454"/>
                  <a:pt x="2134529" y="737406"/>
                  <a:pt x="2134551" y="735934"/>
                </a:cubicBezTo>
                <a:cubicBezTo>
                  <a:pt x="2129662" y="735926"/>
                  <a:pt x="2124861" y="730032"/>
                  <a:pt x="2124817" y="732976"/>
                </a:cubicBezTo>
                <a:close/>
                <a:moveTo>
                  <a:pt x="1767541" y="730930"/>
                </a:moveTo>
                <a:cubicBezTo>
                  <a:pt x="1765559" y="739408"/>
                  <a:pt x="1754040" y="741725"/>
                  <a:pt x="1753050" y="745963"/>
                </a:cubicBezTo>
                <a:cubicBezTo>
                  <a:pt x="1752059" y="750202"/>
                  <a:pt x="1752059" y="750202"/>
                  <a:pt x="1751068" y="754441"/>
                </a:cubicBezTo>
                <a:cubicBezTo>
                  <a:pt x="1762588" y="752123"/>
                  <a:pt x="1766549" y="735168"/>
                  <a:pt x="1767541" y="730930"/>
                </a:cubicBezTo>
                <a:close/>
                <a:moveTo>
                  <a:pt x="3296540" y="729575"/>
                </a:moveTo>
                <a:lnTo>
                  <a:pt x="3296540" y="729578"/>
                </a:lnTo>
                <a:lnTo>
                  <a:pt x="3296315" y="730538"/>
                </a:lnTo>
                <a:close/>
                <a:moveTo>
                  <a:pt x="1575359" y="727392"/>
                </a:moveTo>
                <a:cubicBezTo>
                  <a:pt x="1576715" y="727100"/>
                  <a:pt x="1579186" y="727550"/>
                  <a:pt x="1584127" y="728452"/>
                </a:cubicBezTo>
                <a:cubicBezTo>
                  <a:pt x="1582192" y="736728"/>
                  <a:pt x="1580258" y="745003"/>
                  <a:pt x="1580258" y="745003"/>
                </a:cubicBezTo>
                <a:cubicBezTo>
                  <a:pt x="1571342" y="739061"/>
                  <a:pt x="1583159" y="732589"/>
                  <a:pt x="1573277" y="730786"/>
                </a:cubicBezTo>
                <a:cubicBezTo>
                  <a:pt x="1573760" y="728717"/>
                  <a:pt x="1574002" y="727683"/>
                  <a:pt x="1575359" y="727392"/>
                </a:cubicBezTo>
                <a:close/>
                <a:moveTo>
                  <a:pt x="1781554" y="721350"/>
                </a:moveTo>
                <a:cubicBezTo>
                  <a:pt x="1780588" y="725486"/>
                  <a:pt x="1771674" y="719547"/>
                  <a:pt x="1770707" y="723684"/>
                </a:cubicBezTo>
                <a:cubicBezTo>
                  <a:pt x="1778118" y="725036"/>
                  <a:pt x="1773325" y="729015"/>
                  <a:pt x="1775041" y="729935"/>
                </a:cubicBezTo>
                <a:cubicBezTo>
                  <a:pt x="1775613" y="730241"/>
                  <a:pt x="1776909" y="730208"/>
                  <a:pt x="1779621" y="729624"/>
                </a:cubicBezTo>
                <a:cubicBezTo>
                  <a:pt x="1780588" y="725486"/>
                  <a:pt x="1780588" y="725486"/>
                  <a:pt x="1780588" y="725486"/>
                </a:cubicBezTo>
                <a:cubicBezTo>
                  <a:pt x="1781554" y="721350"/>
                  <a:pt x="1781554" y="721350"/>
                  <a:pt x="1781554" y="721350"/>
                </a:cubicBezTo>
                <a:close/>
                <a:moveTo>
                  <a:pt x="2333046" y="717703"/>
                </a:moveTo>
                <a:cubicBezTo>
                  <a:pt x="2332449" y="716781"/>
                  <a:pt x="2331227" y="716780"/>
                  <a:pt x="2328749" y="718984"/>
                </a:cubicBezTo>
                <a:cubicBezTo>
                  <a:pt x="2328749" y="718984"/>
                  <a:pt x="2329971" y="718985"/>
                  <a:pt x="2331191" y="719171"/>
                </a:cubicBezTo>
                <a:lnTo>
                  <a:pt x="2333388" y="720340"/>
                </a:lnTo>
                <a:lnTo>
                  <a:pt x="2333409" y="720504"/>
                </a:lnTo>
                <a:lnTo>
                  <a:pt x="2329939" y="721193"/>
                </a:lnTo>
                <a:cubicBezTo>
                  <a:pt x="2329934" y="721562"/>
                  <a:pt x="2331149" y="721930"/>
                  <a:pt x="2333594" y="721934"/>
                </a:cubicBezTo>
                <a:lnTo>
                  <a:pt x="2333409" y="720504"/>
                </a:lnTo>
                <a:lnTo>
                  <a:pt x="2333617" y="720462"/>
                </a:lnTo>
                <a:lnTo>
                  <a:pt x="2333388" y="720340"/>
                </a:lnTo>
                <a:close/>
                <a:moveTo>
                  <a:pt x="1763658" y="700584"/>
                </a:moveTo>
                <a:cubicBezTo>
                  <a:pt x="1756642" y="699303"/>
                  <a:pt x="1756642" y="699303"/>
                  <a:pt x="1755692" y="703364"/>
                </a:cubicBezTo>
                <a:cubicBezTo>
                  <a:pt x="1754742" y="707425"/>
                  <a:pt x="1753793" y="711485"/>
                  <a:pt x="1752844" y="715546"/>
                </a:cubicBezTo>
                <a:cubicBezTo>
                  <a:pt x="1751894" y="719606"/>
                  <a:pt x="1749997" y="727727"/>
                  <a:pt x="1749997" y="727727"/>
                </a:cubicBezTo>
                <a:cubicBezTo>
                  <a:pt x="1752844" y="715546"/>
                  <a:pt x="1760811" y="712766"/>
                  <a:pt x="1763658" y="700584"/>
                </a:cubicBezTo>
                <a:close/>
                <a:moveTo>
                  <a:pt x="3272775" y="699308"/>
                </a:moveTo>
                <a:lnTo>
                  <a:pt x="3268811" y="716262"/>
                </a:lnTo>
                <a:cubicBezTo>
                  <a:pt x="3279340" y="718184"/>
                  <a:pt x="3279340" y="718184"/>
                  <a:pt x="3278349" y="722424"/>
                </a:cubicBezTo>
                <a:cubicBezTo>
                  <a:pt x="3278349" y="722424"/>
                  <a:pt x="3279340" y="718184"/>
                  <a:pt x="3279340" y="718184"/>
                </a:cubicBezTo>
                <a:cubicBezTo>
                  <a:pt x="3280331" y="713946"/>
                  <a:pt x="3281322" y="709708"/>
                  <a:pt x="3281322" y="709708"/>
                </a:cubicBezTo>
                <a:cubicBezTo>
                  <a:pt x="3270793" y="707786"/>
                  <a:pt x="3271784" y="703547"/>
                  <a:pt x="3272775" y="699308"/>
                </a:cubicBezTo>
                <a:close/>
                <a:moveTo>
                  <a:pt x="2024315" y="696639"/>
                </a:moveTo>
                <a:lnTo>
                  <a:pt x="2023349" y="700775"/>
                </a:lnTo>
                <a:lnTo>
                  <a:pt x="2023513" y="696811"/>
                </a:lnTo>
                <a:close/>
                <a:moveTo>
                  <a:pt x="2360850" y="690787"/>
                </a:moveTo>
                <a:cubicBezTo>
                  <a:pt x="2358612" y="690609"/>
                  <a:pt x="2355250" y="690605"/>
                  <a:pt x="2355240" y="691306"/>
                </a:cubicBezTo>
                <a:cubicBezTo>
                  <a:pt x="2357460" y="692711"/>
                  <a:pt x="2361932" y="693419"/>
                  <a:pt x="2364171" y="693422"/>
                </a:cubicBezTo>
                <a:cubicBezTo>
                  <a:pt x="2366413" y="693425"/>
                  <a:pt x="2366424" y="692724"/>
                  <a:pt x="2359722" y="691312"/>
                </a:cubicBezTo>
                <a:cubicBezTo>
                  <a:pt x="2364203" y="691319"/>
                  <a:pt x="2363089" y="690967"/>
                  <a:pt x="2360850" y="690787"/>
                </a:cubicBezTo>
                <a:close/>
                <a:moveTo>
                  <a:pt x="2225698" y="689711"/>
                </a:moveTo>
                <a:cubicBezTo>
                  <a:pt x="2221191" y="691281"/>
                  <a:pt x="2216709" y="691274"/>
                  <a:pt x="2216685" y="692851"/>
                </a:cubicBezTo>
                <a:cubicBezTo>
                  <a:pt x="2221168" y="692858"/>
                  <a:pt x="2234637" y="691301"/>
                  <a:pt x="2225698" y="689711"/>
                </a:cubicBezTo>
                <a:close/>
                <a:moveTo>
                  <a:pt x="3411354" y="685607"/>
                </a:moveTo>
                <a:cubicBezTo>
                  <a:pt x="3410306" y="690095"/>
                  <a:pt x="3410306" y="690095"/>
                  <a:pt x="3410306" y="690095"/>
                </a:cubicBezTo>
                <a:cubicBezTo>
                  <a:pt x="3409257" y="694584"/>
                  <a:pt x="3409257" y="694584"/>
                  <a:pt x="3408207" y="699071"/>
                </a:cubicBezTo>
                <a:cubicBezTo>
                  <a:pt x="3413472" y="700034"/>
                  <a:pt x="3416104" y="700513"/>
                  <a:pt x="3417552" y="700192"/>
                </a:cubicBezTo>
                <a:cubicBezTo>
                  <a:pt x="3418998" y="699872"/>
                  <a:pt x="3419260" y="698749"/>
                  <a:pt x="3419785" y="696506"/>
                </a:cubicBezTo>
                <a:cubicBezTo>
                  <a:pt x="3409257" y="694584"/>
                  <a:pt x="3420834" y="692016"/>
                  <a:pt x="3411354" y="685607"/>
                </a:cubicBezTo>
                <a:close/>
                <a:moveTo>
                  <a:pt x="3370202" y="682775"/>
                </a:moveTo>
                <a:cubicBezTo>
                  <a:pt x="3366343" y="699283"/>
                  <a:pt x="3362484" y="715790"/>
                  <a:pt x="3342432" y="712129"/>
                </a:cubicBezTo>
                <a:cubicBezTo>
                  <a:pt x="3341466" y="716256"/>
                  <a:pt x="3341466" y="716256"/>
                  <a:pt x="3340501" y="720383"/>
                </a:cubicBezTo>
                <a:cubicBezTo>
                  <a:pt x="3340501" y="720383"/>
                  <a:pt x="3339537" y="724511"/>
                  <a:pt x="3338574" y="728637"/>
                </a:cubicBezTo>
                <a:cubicBezTo>
                  <a:pt x="3329513" y="722680"/>
                  <a:pt x="3337607" y="732765"/>
                  <a:pt x="3326619" y="735061"/>
                </a:cubicBezTo>
                <a:cubicBezTo>
                  <a:pt x="3316591" y="733231"/>
                  <a:pt x="3316591" y="733231"/>
                  <a:pt x="3317557" y="729106"/>
                </a:cubicBezTo>
                <a:cubicBezTo>
                  <a:pt x="3318521" y="724977"/>
                  <a:pt x="3318521" y="724977"/>
                  <a:pt x="3318521" y="724977"/>
                </a:cubicBezTo>
                <a:cubicBezTo>
                  <a:pt x="3319486" y="720851"/>
                  <a:pt x="3321416" y="712597"/>
                  <a:pt x="3321416" y="712597"/>
                </a:cubicBezTo>
                <a:cubicBezTo>
                  <a:pt x="3310424" y="714894"/>
                  <a:pt x="3309460" y="719021"/>
                  <a:pt x="3307530" y="727274"/>
                </a:cubicBezTo>
                <a:cubicBezTo>
                  <a:pt x="3306567" y="731401"/>
                  <a:pt x="3304636" y="739655"/>
                  <a:pt x="3313698" y="745611"/>
                </a:cubicBezTo>
                <a:cubicBezTo>
                  <a:pt x="3301742" y="752037"/>
                  <a:pt x="3303672" y="743782"/>
                  <a:pt x="3301742" y="752037"/>
                </a:cubicBezTo>
                <a:cubicBezTo>
                  <a:pt x="3297213" y="749057"/>
                  <a:pt x="3295430" y="745504"/>
                  <a:pt x="3295021" y="741665"/>
                </a:cubicBezTo>
                <a:lnTo>
                  <a:pt x="3296540" y="729578"/>
                </a:lnTo>
                <a:lnTo>
                  <a:pt x="3296542" y="729574"/>
                </a:lnTo>
                <a:lnTo>
                  <a:pt x="3296540" y="729575"/>
                </a:lnTo>
                <a:lnTo>
                  <a:pt x="3296541" y="729573"/>
                </a:lnTo>
                <a:lnTo>
                  <a:pt x="3296903" y="728024"/>
                </a:lnTo>
                <a:cubicBezTo>
                  <a:pt x="3297506" y="725445"/>
                  <a:pt x="3298471" y="721318"/>
                  <a:pt x="3299435" y="717191"/>
                </a:cubicBezTo>
                <a:cubicBezTo>
                  <a:pt x="3289409" y="715360"/>
                  <a:pt x="3289409" y="715360"/>
                  <a:pt x="3290373" y="711234"/>
                </a:cubicBezTo>
                <a:cubicBezTo>
                  <a:pt x="3287479" y="723614"/>
                  <a:pt x="3275522" y="730037"/>
                  <a:pt x="3275522" y="730037"/>
                </a:cubicBezTo>
                <a:cubicBezTo>
                  <a:pt x="3261637" y="744715"/>
                  <a:pt x="3264913" y="775434"/>
                  <a:pt x="3251992" y="785985"/>
                </a:cubicBezTo>
                <a:cubicBezTo>
                  <a:pt x="3251992" y="785985"/>
                  <a:pt x="3251028" y="790111"/>
                  <a:pt x="3251028" y="790111"/>
                </a:cubicBezTo>
                <a:cubicBezTo>
                  <a:pt x="3247168" y="806619"/>
                  <a:pt x="3251407" y="833211"/>
                  <a:pt x="3238488" y="843760"/>
                </a:cubicBezTo>
                <a:lnTo>
                  <a:pt x="3234629" y="860269"/>
                </a:lnTo>
                <a:cubicBezTo>
                  <a:pt x="3234629" y="860269"/>
                  <a:pt x="3233662" y="864396"/>
                  <a:pt x="3233662" y="864396"/>
                </a:cubicBezTo>
                <a:cubicBezTo>
                  <a:pt x="3234629" y="860269"/>
                  <a:pt x="3244656" y="862098"/>
                  <a:pt x="3244656" y="862098"/>
                </a:cubicBezTo>
                <a:lnTo>
                  <a:pt x="3243690" y="866226"/>
                </a:lnTo>
                <a:cubicBezTo>
                  <a:pt x="3252752" y="872183"/>
                  <a:pt x="3251789" y="876311"/>
                  <a:pt x="3251789" y="876311"/>
                </a:cubicBezTo>
                <a:cubicBezTo>
                  <a:pt x="3250822" y="880436"/>
                  <a:pt x="3261815" y="878139"/>
                  <a:pt x="3260850" y="882268"/>
                </a:cubicBezTo>
                <a:lnTo>
                  <a:pt x="3264708" y="865758"/>
                </a:lnTo>
                <a:cubicBezTo>
                  <a:pt x="3263743" y="869886"/>
                  <a:pt x="3271839" y="879970"/>
                  <a:pt x="3270874" y="884097"/>
                </a:cubicBezTo>
                <a:cubicBezTo>
                  <a:pt x="3269910" y="888224"/>
                  <a:pt x="3269910" y="888224"/>
                  <a:pt x="3268946" y="892349"/>
                </a:cubicBezTo>
                <a:cubicBezTo>
                  <a:pt x="3267980" y="896477"/>
                  <a:pt x="3267980" y="896477"/>
                  <a:pt x="3267980" y="896477"/>
                </a:cubicBezTo>
                <a:cubicBezTo>
                  <a:pt x="3267016" y="900604"/>
                  <a:pt x="3267016" y="900604"/>
                  <a:pt x="3267016" y="900604"/>
                </a:cubicBezTo>
                <a:cubicBezTo>
                  <a:pt x="3266050" y="904730"/>
                  <a:pt x="3265086" y="908857"/>
                  <a:pt x="3255062" y="907027"/>
                </a:cubicBezTo>
                <a:cubicBezTo>
                  <a:pt x="3255062" y="907027"/>
                  <a:pt x="3255062" y="907027"/>
                  <a:pt x="3254098" y="911155"/>
                </a:cubicBezTo>
                <a:cubicBezTo>
                  <a:pt x="3254098" y="911155"/>
                  <a:pt x="3264122" y="912984"/>
                  <a:pt x="3264122" y="912984"/>
                </a:cubicBezTo>
                <a:cubicBezTo>
                  <a:pt x="3265086" y="908857"/>
                  <a:pt x="3266050" y="904730"/>
                  <a:pt x="3267016" y="900604"/>
                </a:cubicBezTo>
                <a:cubicBezTo>
                  <a:pt x="3268946" y="892349"/>
                  <a:pt x="3279936" y="890053"/>
                  <a:pt x="3281865" y="881799"/>
                </a:cubicBezTo>
                <a:cubicBezTo>
                  <a:pt x="3282831" y="877674"/>
                  <a:pt x="3282831" y="877674"/>
                  <a:pt x="3282831" y="877674"/>
                </a:cubicBezTo>
                <a:cubicBezTo>
                  <a:pt x="3295750" y="867122"/>
                  <a:pt x="3304811" y="873079"/>
                  <a:pt x="3308669" y="856571"/>
                </a:cubicBezTo>
                <a:cubicBezTo>
                  <a:pt x="3298645" y="854741"/>
                  <a:pt x="3297681" y="858868"/>
                  <a:pt x="3288618" y="852912"/>
                </a:cubicBezTo>
                <a:cubicBezTo>
                  <a:pt x="3286690" y="861166"/>
                  <a:pt x="3287654" y="857039"/>
                  <a:pt x="3286690" y="861166"/>
                </a:cubicBezTo>
                <a:cubicBezTo>
                  <a:pt x="3285724" y="865293"/>
                  <a:pt x="3284759" y="869420"/>
                  <a:pt x="3283795" y="873546"/>
                </a:cubicBezTo>
                <a:cubicBezTo>
                  <a:pt x="3283795" y="873546"/>
                  <a:pt x="3282831" y="877674"/>
                  <a:pt x="3282831" y="877674"/>
                </a:cubicBezTo>
                <a:cubicBezTo>
                  <a:pt x="3274733" y="867589"/>
                  <a:pt x="3287654" y="857039"/>
                  <a:pt x="3289582" y="848785"/>
                </a:cubicBezTo>
                <a:cubicBezTo>
                  <a:pt x="3279555" y="846954"/>
                  <a:pt x="3284380" y="826320"/>
                  <a:pt x="3286307" y="818066"/>
                </a:cubicBezTo>
                <a:cubicBezTo>
                  <a:pt x="3287274" y="813938"/>
                  <a:pt x="3296335" y="819897"/>
                  <a:pt x="3296335" y="819897"/>
                </a:cubicBezTo>
                <a:cubicBezTo>
                  <a:pt x="3296335" y="819897"/>
                  <a:pt x="3297299" y="815770"/>
                  <a:pt x="3297299" y="815770"/>
                </a:cubicBezTo>
                <a:cubicBezTo>
                  <a:pt x="3298264" y="811643"/>
                  <a:pt x="3297299" y="815770"/>
                  <a:pt x="3307326" y="817599"/>
                </a:cubicBezTo>
                <a:cubicBezTo>
                  <a:pt x="3307326" y="817599"/>
                  <a:pt x="3308290" y="813472"/>
                  <a:pt x="3318315" y="815302"/>
                </a:cubicBezTo>
                <a:lnTo>
                  <a:pt x="3322174" y="798795"/>
                </a:lnTo>
                <a:lnTo>
                  <a:pt x="3323139" y="794667"/>
                </a:lnTo>
                <a:cubicBezTo>
                  <a:pt x="3320245" y="807047"/>
                  <a:pt x="3324484" y="833639"/>
                  <a:pt x="3311562" y="844191"/>
                </a:cubicBezTo>
                <a:cubicBezTo>
                  <a:pt x="3309634" y="852444"/>
                  <a:pt x="3309634" y="852444"/>
                  <a:pt x="3319662" y="854275"/>
                </a:cubicBezTo>
                <a:cubicBezTo>
                  <a:pt x="3320626" y="850148"/>
                  <a:pt x="3321590" y="846021"/>
                  <a:pt x="3322554" y="841894"/>
                </a:cubicBezTo>
                <a:cubicBezTo>
                  <a:pt x="3322554" y="841894"/>
                  <a:pt x="3320626" y="850148"/>
                  <a:pt x="3331617" y="847851"/>
                </a:cubicBezTo>
                <a:cubicBezTo>
                  <a:pt x="3332582" y="843725"/>
                  <a:pt x="3322554" y="841894"/>
                  <a:pt x="3324484" y="833639"/>
                </a:cubicBezTo>
                <a:cubicBezTo>
                  <a:pt x="3334510" y="835471"/>
                  <a:pt x="3334510" y="835471"/>
                  <a:pt x="3334510" y="835471"/>
                </a:cubicBezTo>
                <a:cubicBezTo>
                  <a:pt x="3334510" y="835471"/>
                  <a:pt x="3335474" y="831344"/>
                  <a:pt x="3335474" y="831344"/>
                </a:cubicBezTo>
                <a:cubicBezTo>
                  <a:pt x="3335474" y="831344"/>
                  <a:pt x="3336440" y="827216"/>
                  <a:pt x="3336440" y="827216"/>
                </a:cubicBezTo>
                <a:cubicBezTo>
                  <a:pt x="3326413" y="825388"/>
                  <a:pt x="3329307" y="813005"/>
                  <a:pt x="3340299" y="810708"/>
                </a:cubicBezTo>
                <a:cubicBezTo>
                  <a:pt x="3340299" y="810708"/>
                  <a:pt x="3339332" y="814835"/>
                  <a:pt x="3349360" y="816666"/>
                </a:cubicBezTo>
                <a:cubicBezTo>
                  <a:pt x="3352254" y="804285"/>
                  <a:pt x="3343192" y="798327"/>
                  <a:pt x="3355149" y="791904"/>
                </a:cubicBezTo>
                <a:cubicBezTo>
                  <a:pt x="3354184" y="796030"/>
                  <a:pt x="3355149" y="791904"/>
                  <a:pt x="3354184" y="796030"/>
                </a:cubicBezTo>
                <a:cubicBezTo>
                  <a:pt x="3363245" y="801988"/>
                  <a:pt x="3361314" y="810242"/>
                  <a:pt x="3361314" y="810242"/>
                </a:cubicBezTo>
                <a:cubicBezTo>
                  <a:pt x="3362278" y="806115"/>
                  <a:pt x="3363245" y="801988"/>
                  <a:pt x="3364208" y="797861"/>
                </a:cubicBezTo>
                <a:cubicBezTo>
                  <a:pt x="3375199" y="795565"/>
                  <a:pt x="3366137" y="789608"/>
                  <a:pt x="3368066" y="781353"/>
                </a:cubicBezTo>
                <a:cubicBezTo>
                  <a:pt x="3379058" y="779058"/>
                  <a:pt x="3379058" y="779058"/>
                  <a:pt x="3378093" y="783184"/>
                </a:cubicBezTo>
                <a:cubicBezTo>
                  <a:pt x="3376164" y="791438"/>
                  <a:pt x="3375199" y="795565"/>
                  <a:pt x="3373269" y="803817"/>
                </a:cubicBezTo>
                <a:cubicBezTo>
                  <a:pt x="3375199" y="795565"/>
                  <a:pt x="3385226" y="797395"/>
                  <a:pt x="3385226" y="797395"/>
                </a:cubicBezTo>
                <a:cubicBezTo>
                  <a:pt x="3386191" y="793268"/>
                  <a:pt x="3388120" y="785013"/>
                  <a:pt x="3390049" y="776760"/>
                </a:cubicBezTo>
                <a:cubicBezTo>
                  <a:pt x="3390049" y="776760"/>
                  <a:pt x="3389085" y="780887"/>
                  <a:pt x="3379058" y="779058"/>
                </a:cubicBezTo>
                <a:cubicBezTo>
                  <a:pt x="3380023" y="774930"/>
                  <a:pt x="3380987" y="770803"/>
                  <a:pt x="3380987" y="770803"/>
                </a:cubicBezTo>
                <a:cubicBezTo>
                  <a:pt x="3381951" y="766676"/>
                  <a:pt x="3381951" y="766676"/>
                  <a:pt x="3381951" y="766676"/>
                </a:cubicBezTo>
                <a:cubicBezTo>
                  <a:pt x="3383881" y="758422"/>
                  <a:pt x="3385810" y="750168"/>
                  <a:pt x="3386775" y="746041"/>
                </a:cubicBezTo>
                <a:cubicBezTo>
                  <a:pt x="3386775" y="746041"/>
                  <a:pt x="3376748" y="744211"/>
                  <a:pt x="3377713" y="740085"/>
                </a:cubicBezTo>
                <a:cubicBezTo>
                  <a:pt x="3378676" y="735957"/>
                  <a:pt x="3379642" y="731830"/>
                  <a:pt x="3380607" y="727704"/>
                </a:cubicBezTo>
                <a:lnTo>
                  <a:pt x="3381571" y="723578"/>
                </a:lnTo>
                <a:lnTo>
                  <a:pt x="3382535" y="719449"/>
                </a:lnTo>
                <a:cubicBezTo>
                  <a:pt x="3372511" y="717620"/>
                  <a:pt x="3372511" y="717620"/>
                  <a:pt x="3372511" y="717620"/>
                </a:cubicBezTo>
                <a:cubicBezTo>
                  <a:pt x="3372511" y="717620"/>
                  <a:pt x="3372511" y="717620"/>
                  <a:pt x="3371547" y="721748"/>
                </a:cubicBezTo>
                <a:cubicBezTo>
                  <a:pt x="3369616" y="730002"/>
                  <a:pt x="3368653" y="734128"/>
                  <a:pt x="3366723" y="742382"/>
                </a:cubicBezTo>
                <a:cubicBezTo>
                  <a:pt x="3370581" y="725875"/>
                  <a:pt x="3377334" y="696987"/>
                  <a:pt x="3370202" y="682775"/>
                </a:cubicBezTo>
                <a:close/>
                <a:moveTo>
                  <a:pt x="2108164" y="651159"/>
                </a:moveTo>
                <a:cubicBezTo>
                  <a:pt x="2107116" y="655646"/>
                  <a:pt x="2106067" y="660135"/>
                  <a:pt x="2106067" y="660135"/>
                </a:cubicBezTo>
                <a:cubicBezTo>
                  <a:pt x="2106592" y="657891"/>
                  <a:pt x="2108870" y="655967"/>
                  <a:pt x="2110139" y="654442"/>
                </a:cubicBezTo>
                <a:cubicBezTo>
                  <a:pt x="2111410" y="652920"/>
                  <a:pt x="2111672" y="651799"/>
                  <a:pt x="2108164" y="651159"/>
                </a:cubicBezTo>
                <a:close/>
                <a:moveTo>
                  <a:pt x="1735813" y="647522"/>
                </a:moveTo>
                <a:cubicBezTo>
                  <a:pt x="1734848" y="651650"/>
                  <a:pt x="1734848" y="651650"/>
                  <a:pt x="1744872" y="653480"/>
                </a:cubicBezTo>
                <a:cubicBezTo>
                  <a:pt x="1743907" y="657606"/>
                  <a:pt x="1742942" y="661732"/>
                  <a:pt x="1731954" y="664031"/>
                </a:cubicBezTo>
                <a:cubicBezTo>
                  <a:pt x="1730989" y="668157"/>
                  <a:pt x="1730989" y="668157"/>
                  <a:pt x="1730025" y="672283"/>
                </a:cubicBezTo>
                <a:cubicBezTo>
                  <a:pt x="1730989" y="668157"/>
                  <a:pt x="1732919" y="659903"/>
                  <a:pt x="1724820" y="649819"/>
                </a:cubicBezTo>
                <a:cubicBezTo>
                  <a:pt x="1724820" y="649819"/>
                  <a:pt x="1734848" y="651650"/>
                  <a:pt x="1734848" y="651650"/>
                </a:cubicBezTo>
                <a:close/>
                <a:moveTo>
                  <a:pt x="1622431" y="629727"/>
                </a:moveTo>
                <a:cubicBezTo>
                  <a:pt x="1618483" y="629006"/>
                  <a:pt x="1615607" y="629574"/>
                  <a:pt x="1614629" y="633763"/>
                </a:cubicBezTo>
                <a:cubicBezTo>
                  <a:pt x="1613648" y="637951"/>
                  <a:pt x="1618178" y="642053"/>
                  <a:pt x="1623442" y="643014"/>
                </a:cubicBezTo>
                <a:cubicBezTo>
                  <a:pt x="1628706" y="643975"/>
                  <a:pt x="1634703" y="641794"/>
                  <a:pt x="1636662" y="633417"/>
                </a:cubicBezTo>
                <a:cubicBezTo>
                  <a:pt x="1631397" y="632456"/>
                  <a:pt x="1626379" y="630449"/>
                  <a:pt x="1622431" y="629727"/>
                </a:cubicBezTo>
                <a:close/>
                <a:moveTo>
                  <a:pt x="2259706" y="613306"/>
                </a:moveTo>
                <a:cubicBezTo>
                  <a:pt x="2258719" y="617522"/>
                  <a:pt x="2258719" y="617522"/>
                  <a:pt x="2258719" y="617522"/>
                </a:cubicBezTo>
                <a:cubicBezTo>
                  <a:pt x="2257735" y="621738"/>
                  <a:pt x="2256750" y="625953"/>
                  <a:pt x="2255764" y="630170"/>
                </a:cubicBezTo>
                <a:cubicBezTo>
                  <a:pt x="2264322" y="640524"/>
                  <a:pt x="2262351" y="648955"/>
                  <a:pt x="2260380" y="657388"/>
                </a:cubicBezTo>
                <a:cubicBezTo>
                  <a:pt x="2262351" y="648955"/>
                  <a:pt x="2264322" y="640524"/>
                  <a:pt x="2266292" y="632091"/>
                </a:cubicBezTo>
                <a:cubicBezTo>
                  <a:pt x="2267279" y="627875"/>
                  <a:pt x="2268264" y="623660"/>
                  <a:pt x="2269248" y="619444"/>
                </a:cubicBezTo>
                <a:cubicBezTo>
                  <a:pt x="2269248" y="619444"/>
                  <a:pt x="2259706" y="613306"/>
                  <a:pt x="2259706" y="613306"/>
                </a:cubicBezTo>
                <a:close/>
                <a:moveTo>
                  <a:pt x="1719237" y="584261"/>
                </a:moveTo>
                <a:lnTo>
                  <a:pt x="1719237" y="584266"/>
                </a:lnTo>
                <a:lnTo>
                  <a:pt x="1719013" y="585222"/>
                </a:lnTo>
                <a:close/>
                <a:moveTo>
                  <a:pt x="1719238" y="584258"/>
                </a:moveTo>
                <a:lnTo>
                  <a:pt x="1719238" y="584260"/>
                </a:lnTo>
                <a:lnTo>
                  <a:pt x="1719237" y="584261"/>
                </a:lnTo>
                <a:close/>
                <a:moveTo>
                  <a:pt x="1719239" y="584257"/>
                </a:moveTo>
                <a:lnTo>
                  <a:pt x="1719239" y="584258"/>
                </a:lnTo>
                <a:lnTo>
                  <a:pt x="1719238" y="584258"/>
                </a:lnTo>
                <a:close/>
                <a:moveTo>
                  <a:pt x="1695473" y="553993"/>
                </a:moveTo>
                <a:lnTo>
                  <a:pt x="1691509" y="570948"/>
                </a:lnTo>
                <a:cubicBezTo>
                  <a:pt x="1702037" y="572870"/>
                  <a:pt x="1702037" y="572870"/>
                  <a:pt x="1701047" y="577109"/>
                </a:cubicBezTo>
                <a:cubicBezTo>
                  <a:pt x="1701047" y="577109"/>
                  <a:pt x="1702037" y="572870"/>
                  <a:pt x="1702037" y="572870"/>
                </a:cubicBezTo>
                <a:cubicBezTo>
                  <a:pt x="1703028" y="568631"/>
                  <a:pt x="1704019" y="564393"/>
                  <a:pt x="1704019" y="564393"/>
                </a:cubicBezTo>
                <a:cubicBezTo>
                  <a:pt x="1693491" y="562470"/>
                  <a:pt x="1694482" y="558232"/>
                  <a:pt x="1695473" y="553993"/>
                </a:cubicBezTo>
                <a:close/>
                <a:moveTo>
                  <a:pt x="1834053" y="540293"/>
                </a:moveTo>
                <a:cubicBezTo>
                  <a:pt x="1833004" y="544781"/>
                  <a:pt x="1833004" y="544781"/>
                  <a:pt x="1833004" y="544781"/>
                </a:cubicBezTo>
                <a:cubicBezTo>
                  <a:pt x="1831955" y="549269"/>
                  <a:pt x="1831955" y="549269"/>
                  <a:pt x="1830906" y="553757"/>
                </a:cubicBezTo>
                <a:cubicBezTo>
                  <a:pt x="1836171" y="554718"/>
                  <a:pt x="1838802" y="555198"/>
                  <a:pt x="1840250" y="554877"/>
                </a:cubicBezTo>
                <a:cubicBezTo>
                  <a:pt x="1841697" y="554557"/>
                  <a:pt x="1841959" y="553434"/>
                  <a:pt x="1842483" y="551191"/>
                </a:cubicBezTo>
                <a:cubicBezTo>
                  <a:pt x="1831955" y="549269"/>
                  <a:pt x="1843532" y="546702"/>
                  <a:pt x="1834053" y="540293"/>
                </a:cubicBezTo>
                <a:close/>
                <a:moveTo>
                  <a:pt x="1865568" y="538246"/>
                </a:moveTo>
                <a:cubicBezTo>
                  <a:pt x="1864601" y="542383"/>
                  <a:pt x="1863633" y="546520"/>
                  <a:pt x="1852785" y="548854"/>
                </a:cubicBezTo>
                <a:cubicBezTo>
                  <a:pt x="1861700" y="554794"/>
                  <a:pt x="1860733" y="558933"/>
                  <a:pt x="1858799" y="567207"/>
                </a:cubicBezTo>
                <a:cubicBezTo>
                  <a:pt x="1849885" y="561265"/>
                  <a:pt x="1847952" y="569540"/>
                  <a:pt x="1846984" y="573679"/>
                </a:cubicBezTo>
                <a:cubicBezTo>
                  <a:pt x="1846984" y="573679"/>
                  <a:pt x="1847952" y="569540"/>
                  <a:pt x="1847952" y="569540"/>
                </a:cubicBezTo>
                <a:cubicBezTo>
                  <a:pt x="1837100" y="571875"/>
                  <a:pt x="1836133" y="576012"/>
                  <a:pt x="1836133" y="576012"/>
                </a:cubicBezTo>
                <a:cubicBezTo>
                  <a:pt x="1836133" y="576012"/>
                  <a:pt x="1838067" y="567736"/>
                  <a:pt x="1829152" y="561797"/>
                </a:cubicBezTo>
                <a:cubicBezTo>
                  <a:pt x="1829152" y="561797"/>
                  <a:pt x="1828188" y="565933"/>
                  <a:pt x="1828188" y="565933"/>
                </a:cubicBezTo>
                <a:cubicBezTo>
                  <a:pt x="1817335" y="568267"/>
                  <a:pt x="1815402" y="576541"/>
                  <a:pt x="1812502" y="588954"/>
                </a:cubicBezTo>
                <a:cubicBezTo>
                  <a:pt x="1812502" y="588954"/>
                  <a:pt x="1810567" y="597229"/>
                  <a:pt x="1809599" y="601366"/>
                </a:cubicBezTo>
                <a:cubicBezTo>
                  <a:pt x="1808634" y="605503"/>
                  <a:pt x="1805733" y="617916"/>
                  <a:pt x="1804765" y="622052"/>
                </a:cubicBezTo>
                <a:cubicBezTo>
                  <a:pt x="1815615" y="619720"/>
                  <a:pt x="1808634" y="605503"/>
                  <a:pt x="1819484" y="603170"/>
                </a:cubicBezTo>
                <a:cubicBezTo>
                  <a:pt x="1818516" y="607307"/>
                  <a:pt x="1818516" y="607307"/>
                  <a:pt x="1818516" y="607307"/>
                </a:cubicBezTo>
                <a:cubicBezTo>
                  <a:pt x="1817548" y="611444"/>
                  <a:pt x="1816582" y="615581"/>
                  <a:pt x="1814648" y="623857"/>
                </a:cubicBezTo>
                <a:cubicBezTo>
                  <a:pt x="1810778" y="640406"/>
                  <a:pt x="1809813" y="644543"/>
                  <a:pt x="1806911" y="656956"/>
                </a:cubicBezTo>
                <a:cubicBezTo>
                  <a:pt x="1805945" y="661093"/>
                  <a:pt x="1796061" y="659289"/>
                  <a:pt x="1795094" y="663427"/>
                </a:cubicBezTo>
                <a:cubicBezTo>
                  <a:pt x="1804010" y="669367"/>
                  <a:pt x="1803043" y="673504"/>
                  <a:pt x="1802077" y="677642"/>
                </a:cubicBezTo>
                <a:cubicBezTo>
                  <a:pt x="1803043" y="673504"/>
                  <a:pt x="1804010" y="669367"/>
                  <a:pt x="1813891" y="671171"/>
                </a:cubicBezTo>
                <a:cubicBezTo>
                  <a:pt x="1811957" y="679447"/>
                  <a:pt x="1800142" y="685918"/>
                  <a:pt x="1799175" y="690053"/>
                </a:cubicBezTo>
                <a:lnTo>
                  <a:pt x="1801841" y="698195"/>
                </a:lnTo>
                <a:lnTo>
                  <a:pt x="1797337" y="697373"/>
                </a:lnTo>
                <a:lnTo>
                  <a:pt x="1799260" y="689145"/>
                </a:lnTo>
                <a:cubicBezTo>
                  <a:pt x="1799260" y="689145"/>
                  <a:pt x="1789693" y="683109"/>
                  <a:pt x="1790655" y="678996"/>
                </a:cubicBezTo>
                <a:cubicBezTo>
                  <a:pt x="1789693" y="683109"/>
                  <a:pt x="1789693" y="683109"/>
                  <a:pt x="1789693" y="683109"/>
                </a:cubicBezTo>
                <a:cubicBezTo>
                  <a:pt x="1787771" y="691337"/>
                  <a:pt x="1787771" y="691337"/>
                  <a:pt x="1797337" y="697373"/>
                </a:cubicBezTo>
                <a:lnTo>
                  <a:pt x="1795239" y="706349"/>
                </a:lnTo>
                <a:lnTo>
                  <a:pt x="1805101" y="708148"/>
                </a:lnTo>
                <a:lnTo>
                  <a:pt x="1805187" y="708408"/>
                </a:lnTo>
                <a:lnTo>
                  <a:pt x="1805241" y="708175"/>
                </a:lnTo>
                <a:lnTo>
                  <a:pt x="1805768" y="708271"/>
                </a:lnTo>
                <a:lnTo>
                  <a:pt x="1807545" y="700669"/>
                </a:lnTo>
                <a:lnTo>
                  <a:pt x="1815071" y="710211"/>
                </a:lnTo>
                <a:cubicBezTo>
                  <a:pt x="1814104" y="714349"/>
                  <a:pt x="1815071" y="710211"/>
                  <a:pt x="1814104" y="714349"/>
                </a:cubicBezTo>
                <a:lnTo>
                  <a:pt x="1810235" y="730899"/>
                </a:lnTo>
                <a:cubicBezTo>
                  <a:pt x="1800353" y="729095"/>
                  <a:pt x="1799385" y="733232"/>
                  <a:pt x="1798418" y="737370"/>
                </a:cubicBezTo>
                <a:cubicBezTo>
                  <a:pt x="1798418" y="737370"/>
                  <a:pt x="1808301" y="739174"/>
                  <a:pt x="1807333" y="743310"/>
                </a:cubicBezTo>
                <a:cubicBezTo>
                  <a:pt x="1807333" y="743310"/>
                  <a:pt x="1797451" y="741507"/>
                  <a:pt x="1797451" y="741507"/>
                </a:cubicBezTo>
                <a:cubicBezTo>
                  <a:pt x="1796483" y="745644"/>
                  <a:pt x="1795516" y="749781"/>
                  <a:pt x="1795516" y="749781"/>
                </a:cubicBezTo>
                <a:cubicBezTo>
                  <a:pt x="1795516" y="749781"/>
                  <a:pt x="1797451" y="741507"/>
                  <a:pt x="1788537" y="735566"/>
                </a:cubicBezTo>
                <a:cubicBezTo>
                  <a:pt x="1787570" y="739703"/>
                  <a:pt x="1787570" y="739703"/>
                  <a:pt x="1786603" y="743841"/>
                </a:cubicBezTo>
                <a:cubicBezTo>
                  <a:pt x="1777687" y="737899"/>
                  <a:pt x="1778654" y="733763"/>
                  <a:pt x="1778654" y="733763"/>
                </a:cubicBezTo>
                <a:lnTo>
                  <a:pt x="1770917" y="766861"/>
                </a:lnTo>
                <a:cubicBezTo>
                  <a:pt x="1780800" y="768665"/>
                  <a:pt x="1791648" y="766331"/>
                  <a:pt x="1789714" y="774605"/>
                </a:cubicBezTo>
                <a:cubicBezTo>
                  <a:pt x="1790680" y="770469"/>
                  <a:pt x="1791648" y="766331"/>
                  <a:pt x="1791648" y="766331"/>
                </a:cubicBezTo>
                <a:cubicBezTo>
                  <a:pt x="1802498" y="763998"/>
                  <a:pt x="1797663" y="784685"/>
                  <a:pt x="1794762" y="797096"/>
                </a:cubicBezTo>
                <a:cubicBezTo>
                  <a:pt x="1794762" y="797096"/>
                  <a:pt x="1794762" y="797096"/>
                  <a:pt x="1784879" y="795293"/>
                </a:cubicBezTo>
                <a:cubicBezTo>
                  <a:pt x="1784879" y="795293"/>
                  <a:pt x="1785846" y="791154"/>
                  <a:pt x="1785846" y="791154"/>
                </a:cubicBezTo>
                <a:cubicBezTo>
                  <a:pt x="1786814" y="787018"/>
                  <a:pt x="1796697" y="788822"/>
                  <a:pt x="1787780" y="782881"/>
                </a:cubicBezTo>
                <a:cubicBezTo>
                  <a:pt x="1786814" y="787018"/>
                  <a:pt x="1777899" y="781077"/>
                  <a:pt x="1775965" y="789352"/>
                </a:cubicBezTo>
                <a:cubicBezTo>
                  <a:pt x="1777899" y="781077"/>
                  <a:pt x="1779833" y="772803"/>
                  <a:pt x="1779833" y="772803"/>
                </a:cubicBezTo>
                <a:cubicBezTo>
                  <a:pt x="1776931" y="785215"/>
                  <a:pt x="1764147" y="795822"/>
                  <a:pt x="1770163" y="814176"/>
                </a:cubicBezTo>
                <a:cubicBezTo>
                  <a:pt x="1771129" y="810039"/>
                  <a:pt x="1774031" y="797625"/>
                  <a:pt x="1774998" y="793489"/>
                </a:cubicBezTo>
                <a:cubicBezTo>
                  <a:pt x="1774031" y="797625"/>
                  <a:pt x="1783911" y="799430"/>
                  <a:pt x="1783911" y="799430"/>
                </a:cubicBezTo>
                <a:cubicBezTo>
                  <a:pt x="1781978" y="807704"/>
                  <a:pt x="1781978" y="807704"/>
                  <a:pt x="1780043" y="815979"/>
                </a:cubicBezTo>
                <a:cubicBezTo>
                  <a:pt x="1780043" y="815979"/>
                  <a:pt x="1779076" y="820117"/>
                  <a:pt x="1778109" y="824255"/>
                </a:cubicBezTo>
                <a:cubicBezTo>
                  <a:pt x="1776174" y="832530"/>
                  <a:pt x="1776174" y="832530"/>
                  <a:pt x="1773275" y="844941"/>
                </a:cubicBezTo>
                <a:cubicBezTo>
                  <a:pt x="1773275" y="844941"/>
                  <a:pt x="1763393" y="843138"/>
                  <a:pt x="1762427" y="847274"/>
                </a:cubicBezTo>
                <a:cubicBezTo>
                  <a:pt x="1761459" y="851412"/>
                  <a:pt x="1758558" y="863826"/>
                  <a:pt x="1757590" y="867962"/>
                </a:cubicBezTo>
                <a:cubicBezTo>
                  <a:pt x="1769406" y="861491"/>
                  <a:pt x="1772306" y="849078"/>
                  <a:pt x="1785093" y="838471"/>
                </a:cubicBezTo>
                <a:cubicBezTo>
                  <a:pt x="1783158" y="846745"/>
                  <a:pt x="1784124" y="842608"/>
                  <a:pt x="1783158" y="846745"/>
                </a:cubicBezTo>
                <a:cubicBezTo>
                  <a:pt x="1783158" y="846745"/>
                  <a:pt x="1793037" y="848549"/>
                  <a:pt x="1794973" y="840274"/>
                </a:cubicBezTo>
                <a:cubicBezTo>
                  <a:pt x="1785093" y="838471"/>
                  <a:pt x="1786058" y="834333"/>
                  <a:pt x="1787992" y="826058"/>
                </a:cubicBezTo>
                <a:cubicBezTo>
                  <a:pt x="1797873" y="827863"/>
                  <a:pt x="1788958" y="821921"/>
                  <a:pt x="1798840" y="823724"/>
                </a:cubicBezTo>
                <a:cubicBezTo>
                  <a:pt x="1798840" y="823724"/>
                  <a:pt x="1796906" y="832000"/>
                  <a:pt x="1795939" y="836137"/>
                </a:cubicBezTo>
                <a:cubicBezTo>
                  <a:pt x="1806790" y="833803"/>
                  <a:pt x="1807756" y="829666"/>
                  <a:pt x="1807756" y="829666"/>
                </a:cubicBezTo>
                <a:cubicBezTo>
                  <a:pt x="1809689" y="821392"/>
                  <a:pt x="1798840" y="823724"/>
                  <a:pt x="1800774" y="815450"/>
                </a:cubicBezTo>
                <a:cubicBezTo>
                  <a:pt x="1805715" y="816353"/>
                  <a:pt x="1810415" y="818289"/>
                  <a:pt x="1814121" y="818964"/>
                </a:cubicBezTo>
                <a:lnTo>
                  <a:pt x="1814386" y="818952"/>
                </a:lnTo>
                <a:lnTo>
                  <a:pt x="1812636" y="819846"/>
                </a:lnTo>
                <a:cubicBezTo>
                  <a:pt x="1812636" y="819846"/>
                  <a:pt x="1812615" y="821292"/>
                  <a:pt x="1812593" y="822739"/>
                </a:cubicBezTo>
                <a:cubicBezTo>
                  <a:pt x="1808068" y="825625"/>
                  <a:pt x="1808046" y="827070"/>
                  <a:pt x="1808003" y="829964"/>
                </a:cubicBezTo>
                <a:cubicBezTo>
                  <a:pt x="1812485" y="829970"/>
                  <a:pt x="1812485" y="829970"/>
                  <a:pt x="1812485" y="829970"/>
                </a:cubicBezTo>
                <a:lnTo>
                  <a:pt x="1821765" y="830985"/>
                </a:lnTo>
                <a:lnTo>
                  <a:pt x="1820859" y="834214"/>
                </a:lnTo>
                <a:lnTo>
                  <a:pt x="1816736" y="842914"/>
                </a:lnTo>
                <a:lnTo>
                  <a:pt x="1816229" y="841775"/>
                </a:lnTo>
                <a:lnTo>
                  <a:pt x="1815150" y="842108"/>
                </a:lnTo>
                <a:lnTo>
                  <a:pt x="1815703" y="839745"/>
                </a:lnTo>
                <a:cubicBezTo>
                  <a:pt x="1805822" y="837941"/>
                  <a:pt x="1804855" y="842078"/>
                  <a:pt x="1804855" y="842078"/>
                </a:cubicBezTo>
                <a:cubicBezTo>
                  <a:pt x="1801954" y="854490"/>
                  <a:pt x="1800987" y="858628"/>
                  <a:pt x="1800019" y="862765"/>
                </a:cubicBezTo>
                <a:cubicBezTo>
                  <a:pt x="1809901" y="864567"/>
                  <a:pt x="1810867" y="860430"/>
                  <a:pt x="1810867" y="860430"/>
                </a:cubicBezTo>
                <a:lnTo>
                  <a:pt x="1813275" y="871159"/>
                </a:lnTo>
                <a:lnTo>
                  <a:pt x="1807331" y="874806"/>
                </a:lnTo>
                <a:cubicBezTo>
                  <a:pt x="1811814" y="874812"/>
                  <a:pt x="1811791" y="876259"/>
                  <a:pt x="1811791" y="876259"/>
                </a:cubicBezTo>
                <a:cubicBezTo>
                  <a:pt x="1811769" y="877705"/>
                  <a:pt x="1811769" y="877705"/>
                  <a:pt x="1811769" y="877705"/>
                </a:cubicBezTo>
                <a:cubicBezTo>
                  <a:pt x="1811769" y="877705"/>
                  <a:pt x="1811769" y="877705"/>
                  <a:pt x="1812330" y="877706"/>
                </a:cubicBezTo>
                <a:lnTo>
                  <a:pt x="1814745" y="877710"/>
                </a:lnTo>
                <a:lnTo>
                  <a:pt x="1815915" y="882922"/>
                </a:lnTo>
                <a:lnTo>
                  <a:pt x="1815780" y="883498"/>
                </a:lnTo>
                <a:lnTo>
                  <a:pt x="1812243" y="883492"/>
                </a:lnTo>
                <a:cubicBezTo>
                  <a:pt x="1811682" y="883492"/>
                  <a:pt x="1811682" y="883492"/>
                  <a:pt x="1811682" y="883492"/>
                </a:cubicBezTo>
                <a:cubicBezTo>
                  <a:pt x="1811662" y="884938"/>
                  <a:pt x="1811662" y="884938"/>
                  <a:pt x="1811662" y="884938"/>
                </a:cubicBezTo>
                <a:lnTo>
                  <a:pt x="1815442" y="884944"/>
                </a:lnTo>
                <a:lnTo>
                  <a:pt x="1814399" y="889409"/>
                </a:lnTo>
                <a:lnTo>
                  <a:pt x="1813811" y="890909"/>
                </a:lnTo>
                <a:cubicBezTo>
                  <a:pt x="1813783" y="892896"/>
                  <a:pt x="1813751" y="895067"/>
                  <a:pt x="1811466" y="897957"/>
                </a:cubicBezTo>
                <a:lnTo>
                  <a:pt x="1811870" y="900224"/>
                </a:lnTo>
                <a:lnTo>
                  <a:pt x="1810487" y="906143"/>
                </a:lnTo>
                <a:lnTo>
                  <a:pt x="1809380" y="906338"/>
                </a:lnTo>
                <a:cubicBezTo>
                  <a:pt x="1807118" y="907737"/>
                  <a:pt x="1808201" y="910134"/>
                  <a:pt x="1808176" y="911897"/>
                </a:cubicBezTo>
                <a:lnTo>
                  <a:pt x="1807673" y="912589"/>
                </a:lnTo>
                <a:lnTo>
                  <a:pt x="1805017" y="913858"/>
                </a:lnTo>
                <a:lnTo>
                  <a:pt x="1802824" y="913856"/>
                </a:lnTo>
                <a:cubicBezTo>
                  <a:pt x="1802263" y="913854"/>
                  <a:pt x="1802263" y="913854"/>
                  <a:pt x="1802263" y="913854"/>
                </a:cubicBezTo>
                <a:cubicBezTo>
                  <a:pt x="1802263" y="913854"/>
                  <a:pt x="1802241" y="915301"/>
                  <a:pt x="1802241" y="915301"/>
                </a:cubicBezTo>
                <a:lnTo>
                  <a:pt x="1804163" y="915304"/>
                </a:lnTo>
                <a:lnTo>
                  <a:pt x="1803989" y="917413"/>
                </a:lnTo>
                <a:cubicBezTo>
                  <a:pt x="1804741" y="919707"/>
                  <a:pt x="1806728" y="922227"/>
                  <a:pt x="1806244" y="924295"/>
                </a:cubicBezTo>
                <a:cubicBezTo>
                  <a:pt x="1796361" y="922491"/>
                  <a:pt x="1796361" y="922491"/>
                  <a:pt x="1796361" y="922491"/>
                </a:cubicBezTo>
                <a:cubicBezTo>
                  <a:pt x="1795395" y="926630"/>
                  <a:pt x="1794428" y="930767"/>
                  <a:pt x="1793461" y="934904"/>
                </a:cubicBezTo>
                <a:cubicBezTo>
                  <a:pt x="1793461" y="934904"/>
                  <a:pt x="1795395" y="926630"/>
                  <a:pt x="1786481" y="920688"/>
                </a:cubicBezTo>
                <a:cubicBezTo>
                  <a:pt x="1785513" y="924825"/>
                  <a:pt x="1785513" y="924825"/>
                  <a:pt x="1785513" y="924825"/>
                </a:cubicBezTo>
                <a:cubicBezTo>
                  <a:pt x="1776596" y="918883"/>
                  <a:pt x="1774663" y="927159"/>
                  <a:pt x="1773696" y="931297"/>
                </a:cubicBezTo>
                <a:cubicBezTo>
                  <a:pt x="1775630" y="923021"/>
                  <a:pt x="1764783" y="925355"/>
                  <a:pt x="1765749" y="921218"/>
                </a:cubicBezTo>
                <a:lnTo>
                  <a:pt x="1764783" y="925355"/>
                </a:lnTo>
                <a:cubicBezTo>
                  <a:pt x="1764783" y="925355"/>
                  <a:pt x="1753933" y="927689"/>
                  <a:pt x="1751999" y="935964"/>
                </a:cubicBezTo>
                <a:cubicBezTo>
                  <a:pt x="1751999" y="935964"/>
                  <a:pt x="1752965" y="931826"/>
                  <a:pt x="1752965" y="931826"/>
                </a:cubicBezTo>
                <a:cubicBezTo>
                  <a:pt x="1752965" y="931826"/>
                  <a:pt x="1752965" y="931826"/>
                  <a:pt x="1743085" y="930023"/>
                </a:cubicBezTo>
                <a:cubicBezTo>
                  <a:pt x="1753933" y="927689"/>
                  <a:pt x="1755866" y="919415"/>
                  <a:pt x="1745985" y="917611"/>
                </a:cubicBezTo>
                <a:lnTo>
                  <a:pt x="1752755" y="888649"/>
                </a:lnTo>
                <a:cubicBezTo>
                  <a:pt x="1741905" y="890983"/>
                  <a:pt x="1739970" y="899257"/>
                  <a:pt x="1739970" y="899257"/>
                </a:cubicBezTo>
                <a:cubicBezTo>
                  <a:pt x="1739970" y="899257"/>
                  <a:pt x="1739004" y="903394"/>
                  <a:pt x="1737070" y="911669"/>
                </a:cubicBezTo>
                <a:cubicBezTo>
                  <a:pt x="1737070" y="911669"/>
                  <a:pt x="1736102" y="915807"/>
                  <a:pt x="1725255" y="918140"/>
                </a:cubicBezTo>
                <a:cubicBezTo>
                  <a:pt x="1724288" y="922278"/>
                  <a:pt x="1733201" y="928220"/>
                  <a:pt x="1732234" y="932357"/>
                </a:cubicBezTo>
                <a:cubicBezTo>
                  <a:pt x="1731268" y="936493"/>
                  <a:pt x="1727400" y="953043"/>
                  <a:pt x="1716551" y="955376"/>
                </a:cubicBezTo>
                <a:cubicBezTo>
                  <a:pt x="1717519" y="951240"/>
                  <a:pt x="1718485" y="947103"/>
                  <a:pt x="1709570" y="941161"/>
                </a:cubicBezTo>
                <a:cubicBezTo>
                  <a:pt x="1707635" y="949436"/>
                  <a:pt x="1716551" y="955376"/>
                  <a:pt x="1713650" y="967789"/>
                </a:cubicBezTo>
                <a:cubicBezTo>
                  <a:pt x="1723531" y="969592"/>
                  <a:pt x="1706880" y="996750"/>
                  <a:pt x="1704945" y="1005026"/>
                </a:cubicBezTo>
                <a:cubicBezTo>
                  <a:pt x="1703978" y="1009164"/>
                  <a:pt x="1701079" y="1021576"/>
                  <a:pt x="1699145" y="1029850"/>
                </a:cubicBezTo>
                <a:cubicBezTo>
                  <a:pt x="1698177" y="1033987"/>
                  <a:pt x="1698177" y="1033987"/>
                  <a:pt x="1698177" y="1033987"/>
                </a:cubicBezTo>
                <a:cubicBezTo>
                  <a:pt x="1698177" y="1033987"/>
                  <a:pt x="1696243" y="1042262"/>
                  <a:pt x="1696243" y="1042262"/>
                </a:cubicBezTo>
                <a:cubicBezTo>
                  <a:pt x="1686360" y="1040457"/>
                  <a:pt x="1698177" y="1033987"/>
                  <a:pt x="1688294" y="1032183"/>
                </a:cubicBezTo>
                <a:cubicBezTo>
                  <a:pt x="1685393" y="1044596"/>
                  <a:pt x="1683460" y="1052871"/>
                  <a:pt x="1680556" y="1065282"/>
                </a:cubicBezTo>
                <a:cubicBezTo>
                  <a:pt x="1671641" y="1059341"/>
                  <a:pt x="1671641" y="1059341"/>
                  <a:pt x="1672608" y="1055204"/>
                </a:cubicBezTo>
                <a:cubicBezTo>
                  <a:pt x="1683460" y="1052871"/>
                  <a:pt x="1677444" y="1034517"/>
                  <a:pt x="1680346" y="1022104"/>
                </a:cubicBezTo>
                <a:cubicBezTo>
                  <a:pt x="1681312" y="1017967"/>
                  <a:pt x="1681312" y="1017967"/>
                  <a:pt x="1682278" y="1013830"/>
                </a:cubicBezTo>
                <a:cubicBezTo>
                  <a:pt x="1684213" y="1005555"/>
                  <a:pt x="1685180" y="1001418"/>
                  <a:pt x="1687113" y="993143"/>
                </a:cubicBezTo>
                <a:cubicBezTo>
                  <a:pt x="1677235" y="991338"/>
                  <a:pt x="1677235" y="991338"/>
                  <a:pt x="1678201" y="987202"/>
                </a:cubicBezTo>
                <a:lnTo>
                  <a:pt x="1683035" y="966516"/>
                </a:lnTo>
                <a:lnTo>
                  <a:pt x="1684970" y="958240"/>
                </a:lnTo>
                <a:lnTo>
                  <a:pt x="1680230" y="962959"/>
                </a:lnTo>
                <a:lnTo>
                  <a:pt x="1675086" y="956436"/>
                </a:lnTo>
                <a:cubicBezTo>
                  <a:pt x="1674121" y="960573"/>
                  <a:pt x="1674121" y="960573"/>
                  <a:pt x="1673153" y="964712"/>
                </a:cubicBezTo>
                <a:cubicBezTo>
                  <a:pt x="1672187" y="968848"/>
                  <a:pt x="1672187" y="968848"/>
                  <a:pt x="1670252" y="977123"/>
                </a:cubicBezTo>
                <a:cubicBezTo>
                  <a:pt x="1671219" y="972986"/>
                  <a:pt x="1664240" y="958770"/>
                  <a:pt x="1667141" y="946358"/>
                </a:cubicBezTo>
                <a:cubicBezTo>
                  <a:pt x="1667141" y="946358"/>
                  <a:pt x="1667141" y="946358"/>
                  <a:pt x="1666174" y="950496"/>
                </a:cubicBezTo>
                <a:cubicBezTo>
                  <a:pt x="1663272" y="962908"/>
                  <a:pt x="1659404" y="979458"/>
                  <a:pt x="1655536" y="996007"/>
                </a:cubicBezTo>
                <a:cubicBezTo>
                  <a:pt x="1655536" y="996007"/>
                  <a:pt x="1656501" y="991870"/>
                  <a:pt x="1666384" y="993673"/>
                </a:cubicBezTo>
                <a:cubicBezTo>
                  <a:pt x="1663482" y="1006085"/>
                  <a:pt x="1659614" y="1022634"/>
                  <a:pt x="1654778" y="1043322"/>
                </a:cubicBezTo>
                <a:cubicBezTo>
                  <a:pt x="1652843" y="1051596"/>
                  <a:pt x="1650910" y="1059871"/>
                  <a:pt x="1649944" y="1064008"/>
                </a:cubicBezTo>
                <a:cubicBezTo>
                  <a:pt x="1640062" y="1062205"/>
                  <a:pt x="1641029" y="1058069"/>
                  <a:pt x="1641029" y="1058069"/>
                </a:cubicBezTo>
                <a:cubicBezTo>
                  <a:pt x="1639095" y="1066343"/>
                  <a:pt x="1639095" y="1066343"/>
                  <a:pt x="1628244" y="1068675"/>
                </a:cubicBezTo>
                <a:cubicBezTo>
                  <a:pt x="1629212" y="1064538"/>
                  <a:pt x="1632114" y="1052126"/>
                  <a:pt x="1641997" y="1053930"/>
                </a:cubicBezTo>
                <a:cubicBezTo>
                  <a:pt x="1643931" y="1045655"/>
                  <a:pt x="1645865" y="1037382"/>
                  <a:pt x="1637917" y="1027302"/>
                </a:cubicBezTo>
                <a:cubicBezTo>
                  <a:pt x="1638400" y="1025235"/>
                  <a:pt x="1641596" y="1022581"/>
                  <a:pt x="1643437" y="1020221"/>
                </a:cubicBezTo>
                <a:cubicBezTo>
                  <a:pt x="1645277" y="1017861"/>
                  <a:pt x="1645760" y="1015792"/>
                  <a:pt x="1640817" y="1014890"/>
                </a:cubicBezTo>
                <a:cubicBezTo>
                  <a:pt x="1639851" y="1019028"/>
                  <a:pt x="1637917" y="1027302"/>
                  <a:pt x="1637917" y="1027302"/>
                </a:cubicBezTo>
                <a:cubicBezTo>
                  <a:pt x="1639851" y="1019028"/>
                  <a:pt x="1629969" y="1017224"/>
                  <a:pt x="1630936" y="1013086"/>
                </a:cubicBezTo>
                <a:lnTo>
                  <a:pt x="1629969" y="1017224"/>
                </a:lnTo>
                <a:cubicBezTo>
                  <a:pt x="1619118" y="1019557"/>
                  <a:pt x="1618152" y="1023695"/>
                  <a:pt x="1617184" y="1027832"/>
                </a:cubicBezTo>
                <a:cubicBezTo>
                  <a:pt x="1607305" y="1026028"/>
                  <a:pt x="1610206" y="1013616"/>
                  <a:pt x="1613107" y="1001205"/>
                </a:cubicBezTo>
                <a:cubicBezTo>
                  <a:pt x="1622987" y="1003008"/>
                  <a:pt x="1622987" y="1003008"/>
                  <a:pt x="1623954" y="998870"/>
                </a:cubicBezTo>
                <a:cubicBezTo>
                  <a:pt x="1623954" y="998870"/>
                  <a:pt x="1623954" y="998870"/>
                  <a:pt x="1622987" y="1003008"/>
                </a:cubicBezTo>
                <a:cubicBezTo>
                  <a:pt x="1633838" y="1000674"/>
                  <a:pt x="1631903" y="1008948"/>
                  <a:pt x="1631903" y="1008948"/>
                </a:cubicBezTo>
                <a:cubicBezTo>
                  <a:pt x="1635772" y="992399"/>
                  <a:pt x="1641575" y="967576"/>
                  <a:pt x="1652423" y="965241"/>
                </a:cubicBezTo>
                <a:cubicBezTo>
                  <a:pt x="1654357" y="956966"/>
                  <a:pt x="1643507" y="959300"/>
                  <a:pt x="1645442" y="951026"/>
                </a:cubicBezTo>
                <a:cubicBezTo>
                  <a:pt x="1636526" y="945085"/>
                  <a:pt x="1648343" y="938614"/>
                  <a:pt x="1639428" y="932671"/>
                </a:cubicBezTo>
                <a:cubicBezTo>
                  <a:pt x="1639428" y="932671"/>
                  <a:pt x="1638462" y="936810"/>
                  <a:pt x="1638462" y="936810"/>
                </a:cubicBezTo>
                <a:cubicBezTo>
                  <a:pt x="1637493" y="940946"/>
                  <a:pt x="1636526" y="945085"/>
                  <a:pt x="1633625" y="957497"/>
                </a:cubicBezTo>
                <a:cubicBezTo>
                  <a:pt x="1633625" y="957497"/>
                  <a:pt x="1633625" y="957497"/>
                  <a:pt x="1632658" y="961634"/>
                </a:cubicBezTo>
                <a:cubicBezTo>
                  <a:pt x="1630724" y="969908"/>
                  <a:pt x="1630724" y="969908"/>
                  <a:pt x="1628790" y="978183"/>
                </a:cubicBezTo>
                <a:cubicBezTo>
                  <a:pt x="1628790" y="978183"/>
                  <a:pt x="1627824" y="982320"/>
                  <a:pt x="1617942" y="980517"/>
                </a:cubicBezTo>
                <a:cubicBezTo>
                  <a:pt x="1617942" y="980517"/>
                  <a:pt x="1619876" y="972243"/>
                  <a:pt x="1620843" y="968105"/>
                </a:cubicBezTo>
                <a:cubicBezTo>
                  <a:pt x="1612894" y="958026"/>
                  <a:pt x="1616763" y="941477"/>
                  <a:pt x="1619664" y="929065"/>
                </a:cubicBezTo>
                <a:cubicBezTo>
                  <a:pt x="1624499" y="908377"/>
                  <a:pt x="1622565" y="916652"/>
                  <a:pt x="1612682" y="914849"/>
                </a:cubicBezTo>
                <a:cubicBezTo>
                  <a:pt x="1624499" y="908377"/>
                  <a:pt x="1623532" y="912516"/>
                  <a:pt x="1624499" y="908377"/>
                </a:cubicBezTo>
                <a:cubicBezTo>
                  <a:pt x="1625467" y="904240"/>
                  <a:pt x="1627401" y="895966"/>
                  <a:pt x="1626433" y="900102"/>
                </a:cubicBezTo>
                <a:cubicBezTo>
                  <a:pt x="1629335" y="887690"/>
                  <a:pt x="1632237" y="875279"/>
                  <a:pt x="1634170" y="867004"/>
                </a:cubicBezTo>
                <a:cubicBezTo>
                  <a:pt x="1636103" y="858730"/>
                  <a:pt x="1639972" y="842179"/>
                  <a:pt x="1650822" y="839846"/>
                </a:cubicBezTo>
                <a:cubicBezTo>
                  <a:pt x="1641907" y="833904"/>
                  <a:pt x="1652757" y="831570"/>
                  <a:pt x="1643841" y="825630"/>
                </a:cubicBezTo>
                <a:cubicBezTo>
                  <a:pt x="1643841" y="825630"/>
                  <a:pt x="1644808" y="821493"/>
                  <a:pt x="1644808" y="821493"/>
                </a:cubicBezTo>
                <a:cubicBezTo>
                  <a:pt x="1657591" y="810885"/>
                  <a:pt x="1647709" y="809081"/>
                  <a:pt x="1650609" y="796669"/>
                </a:cubicBezTo>
                <a:cubicBezTo>
                  <a:pt x="1660493" y="798472"/>
                  <a:pt x="1660493" y="798472"/>
                  <a:pt x="1661461" y="794336"/>
                </a:cubicBezTo>
                <a:cubicBezTo>
                  <a:pt x="1662427" y="790199"/>
                  <a:pt x="1664361" y="781923"/>
                  <a:pt x="1665328" y="777785"/>
                </a:cubicBezTo>
                <a:lnTo>
                  <a:pt x="1666362" y="773363"/>
                </a:lnTo>
                <a:lnTo>
                  <a:pt x="1671043" y="775904"/>
                </a:lnTo>
                <a:cubicBezTo>
                  <a:pt x="1671176" y="775343"/>
                  <a:pt x="1671437" y="774221"/>
                  <a:pt x="1676703" y="775182"/>
                </a:cubicBezTo>
                <a:cubicBezTo>
                  <a:pt x="1676703" y="775182"/>
                  <a:pt x="1677751" y="770695"/>
                  <a:pt x="1677751" y="770695"/>
                </a:cubicBezTo>
                <a:lnTo>
                  <a:pt x="1666397" y="773211"/>
                </a:lnTo>
                <a:lnTo>
                  <a:pt x="1670569" y="755364"/>
                </a:lnTo>
                <a:lnTo>
                  <a:pt x="1679690" y="753459"/>
                </a:lnTo>
                <a:cubicBezTo>
                  <a:pt x="1679690" y="753459"/>
                  <a:pt x="1680655" y="749333"/>
                  <a:pt x="1680655" y="749333"/>
                </a:cubicBezTo>
                <a:lnTo>
                  <a:pt x="1681619" y="745205"/>
                </a:lnTo>
                <a:lnTo>
                  <a:pt x="1671697" y="750536"/>
                </a:lnTo>
                <a:lnTo>
                  <a:pt x="1672098" y="748824"/>
                </a:lnTo>
                <a:lnTo>
                  <a:pt x="1670889" y="750969"/>
                </a:lnTo>
                <a:lnTo>
                  <a:pt x="1669662" y="751629"/>
                </a:lnTo>
                <a:lnTo>
                  <a:pt x="1669055" y="754228"/>
                </a:lnTo>
                <a:lnTo>
                  <a:pt x="1654478" y="780120"/>
                </a:lnTo>
                <a:cubicBezTo>
                  <a:pt x="1655446" y="775982"/>
                  <a:pt x="1656412" y="771845"/>
                  <a:pt x="1658347" y="763569"/>
                </a:cubicBezTo>
                <a:cubicBezTo>
                  <a:pt x="1658347" y="763569"/>
                  <a:pt x="1660282" y="755295"/>
                  <a:pt x="1661248" y="751158"/>
                </a:cubicBezTo>
                <a:cubicBezTo>
                  <a:pt x="1662215" y="747019"/>
                  <a:pt x="1663183" y="742883"/>
                  <a:pt x="1665117" y="734608"/>
                </a:cubicBezTo>
                <a:cubicBezTo>
                  <a:pt x="1664148" y="738745"/>
                  <a:pt x="1663183" y="742883"/>
                  <a:pt x="1653299" y="741078"/>
                </a:cubicBezTo>
                <a:cubicBezTo>
                  <a:pt x="1654265" y="736941"/>
                  <a:pt x="1656200" y="728666"/>
                  <a:pt x="1646318" y="726863"/>
                </a:cubicBezTo>
                <a:lnTo>
                  <a:pt x="1651155" y="706175"/>
                </a:lnTo>
                <a:cubicBezTo>
                  <a:pt x="1651155" y="706175"/>
                  <a:pt x="1641272" y="704371"/>
                  <a:pt x="1642238" y="700234"/>
                </a:cubicBezTo>
                <a:cubicBezTo>
                  <a:pt x="1644172" y="691960"/>
                  <a:pt x="1645140" y="687823"/>
                  <a:pt x="1655989" y="685488"/>
                </a:cubicBezTo>
                <a:cubicBezTo>
                  <a:pt x="1647074" y="679548"/>
                  <a:pt x="1648041" y="675410"/>
                  <a:pt x="1649008" y="671272"/>
                </a:cubicBezTo>
                <a:cubicBezTo>
                  <a:pt x="1650943" y="662999"/>
                  <a:pt x="1654811" y="646448"/>
                  <a:pt x="1643962" y="648782"/>
                </a:cubicBezTo>
                <a:cubicBezTo>
                  <a:pt x="1641063" y="661195"/>
                  <a:pt x="1640094" y="665333"/>
                  <a:pt x="1629245" y="667665"/>
                </a:cubicBezTo>
                <a:cubicBezTo>
                  <a:pt x="1630211" y="663528"/>
                  <a:pt x="1620330" y="661725"/>
                  <a:pt x="1620330" y="661725"/>
                </a:cubicBezTo>
                <a:cubicBezTo>
                  <a:pt x="1618397" y="669999"/>
                  <a:pt x="1617429" y="674137"/>
                  <a:pt x="1616462" y="678274"/>
                </a:cubicBezTo>
                <a:cubicBezTo>
                  <a:pt x="1612594" y="694824"/>
                  <a:pt x="1600776" y="701294"/>
                  <a:pt x="1597876" y="713707"/>
                </a:cubicBezTo>
                <a:cubicBezTo>
                  <a:pt x="1595942" y="721982"/>
                  <a:pt x="1594007" y="730256"/>
                  <a:pt x="1584127" y="728452"/>
                </a:cubicBezTo>
                <a:cubicBezTo>
                  <a:pt x="1574244" y="726649"/>
                  <a:pt x="1586060" y="720178"/>
                  <a:pt x="1577145" y="714237"/>
                </a:cubicBezTo>
                <a:cubicBezTo>
                  <a:pt x="1588962" y="707766"/>
                  <a:pt x="1588962" y="707766"/>
                  <a:pt x="1600776" y="701294"/>
                </a:cubicBezTo>
                <a:cubicBezTo>
                  <a:pt x="1601745" y="697157"/>
                  <a:pt x="1591863" y="695354"/>
                  <a:pt x="1592830" y="691216"/>
                </a:cubicBezTo>
                <a:cubicBezTo>
                  <a:pt x="1597667" y="670529"/>
                  <a:pt x="1576935" y="671059"/>
                  <a:pt x="1579835" y="658647"/>
                </a:cubicBezTo>
                <a:cubicBezTo>
                  <a:pt x="1568986" y="660981"/>
                  <a:pt x="1568986" y="660981"/>
                  <a:pt x="1568019" y="665119"/>
                </a:cubicBezTo>
                <a:cubicBezTo>
                  <a:pt x="1573067" y="687609"/>
                  <a:pt x="1558348" y="706492"/>
                  <a:pt x="1554480" y="723041"/>
                </a:cubicBezTo>
                <a:cubicBezTo>
                  <a:pt x="1552545" y="731316"/>
                  <a:pt x="1551579" y="735453"/>
                  <a:pt x="1550610" y="739591"/>
                </a:cubicBezTo>
                <a:cubicBezTo>
                  <a:pt x="1537827" y="750199"/>
                  <a:pt x="1534927" y="762610"/>
                  <a:pt x="1531057" y="779160"/>
                </a:cubicBezTo>
                <a:cubicBezTo>
                  <a:pt x="1540940" y="780965"/>
                  <a:pt x="1528157" y="791573"/>
                  <a:pt x="1539006" y="789240"/>
                </a:cubicBezTo>
                <a:cubicBezTo>
                  <a:pt x="1541908" y="776826"/>
                  <a:pt x="1548890" y="791043"/>
                  <a:pt x="1545022" y="807592"/>
                </a:cubicBezTo>
                <a:cubicBezTo>
                  <a:pt x="1545022" y="807592"/>
                  <a:pt x="1544054" y="811730"/>
                  <a:pt x="1543088" y="815867"/>
                </a:cubicBezTo>
                <a:cubicBezTo>
                  <a:pt x="1533205" y="814063"/>
                  <a:pt x="1535138" y="805789"/>
                  <a:pt x="1536105" y="801652"/>
                </a:cubicBezTo>
                <a:cubicBezTo>
                  <a:pt x="1526223" y="799847"/>
                  <a:pt x="1524288" y="808123"/>
                  <a:pt x="1523320" y="812260"/>
                </a:cubicBezTo>
                <a:cubicBezTo>
                  <a:pt x="1522354" y="816397"/>
                  <a:pt x="1522354" y="816397"/>
                  <a:pt x="1522354" y="816397"/>
                </a:cubicBezTo>
                <a:cubicBezTo>
                  <a:pt x="1521388" y="820534"/>
                  <a:pt x="1530303" y="826476"/>
                  <a:pt x="1519453" y="828809"/>
                </a:cubicBezTo>
                <a:cubicBezTo>
                  <a:pt x="1518487" y="832946"/>
                  <a:pt x="1519453" y="828809"/>
                  <a:pt x="1518487" y="832946"/>
                </a:cubicBezTo>
                <a:cubicBezTo>
                  <a:pt x="1517518" y="837084"/>
                  <a:pt x="1519453" y="828809"/>
                  <a:pt x="1528370" y="834750"/>
                </a:cubicBezTo>
                <a:cubicBezTo>
                  <a:pt x="1516552" y="841222"/>
                  <a:pt x="1514617" y="849496"/>
                  <a:pt x="1513650" y="853633"/>
                </a:cubicBezTo>
                <a:cubicBezTo>
                  <a:pt x="1522566" y="859575"/>
                  <a:pt x="1511716" y="861908"/>
                  <a:pt x="1511716" y="861908"/>
                </a:cubicBezTo>
                <a:cubicBezTo>
                  <a:pt x="1510749" y="866046"/>
                  <a:pt x="1508815" y="874321"/>
                  <a:pt x="1507848" y="878458"/>
                </a:cubicBezTo>
                <a:cubicBezTo>
                  <a:pt x="1517731" y="880262"/>
                  <a:pt x="1517731" y="880262"/>
                  <a:pt x="1517731" y="880262"/>
                </a:cubicBezTo>
                <a:cubicBezTo>
                  <a:pt x="1516764" y="884399"/>
                  <a:pt x="1517731" y="880262"/>
                  <a:pt x="1514830" y="892674"/>
                </a:cubicBezTo>
                <a:cubicBezTo>
                  <a:pt x="1515797" y="888536"/>
                  <a:pt x="1522778" y="902752"/>
                  <a:pt x="1513863" y="896811"/>
                </a:cubicBezTo>
                <a:cubicBezTo>
                  <a:pt x="1522778" y="902752"/>
                  <a:pt x="1522778" y="902752"/>
                  <a:pt x="1520844" y="911028"/>
                </a:cubicBezTo>
                <a:cubicBezTo>
                  <a:pt x="1520844" y="911028"/>
                  <a:pt x="1520844" y="911028"/>
                  <a:pt x="1519877" y="915165"/>
                </a:cubicBezTo>
                <a:cubicBezTo>
                  <a:pt x="1520844" y="911028"/>
                  <a:pt x="1517943" y="923440"/>
                  <a:pt x="1516977" y="927577"/>
                </a:cubicBezTo>
                <a:cubicBezTo>
                  <a:pt x="1516977" y="927577"/>
                  <a:pt x="1516010" y="931714"/>
                  <a:pt x="1516010" y="931714"/>
                </a:cubicBezTo>
                <a:cubicBezTo>
                  <a:pt x="1516010" y="931714"/>
                  <a:pt x="1516010" y="931714"/>
                  <a:pt x="1515043" y="935852"/>
                </a:cubicBezTo>
                <a:cubicBezTo>
                  <a:pt x="1515043" y="935852"/>
                  <a:pt x="1514076" y="939989"/>
                  <a:pt x="1514076" y="939989"/>
                </a:cubicBezTo>
                <a:cubicBezTo>
                  <a:pt x="1514076" y="939989"/>
                  <a:pt x="1514076" y="939989"/>
                  <a:pt x="1523956" y="941792"/>
                </a:cubicBezTo>
                <a:cubicBezTo>
                  <a:pt x="1513108" y="944126"/>
                  <a:pt x="1513108" y="944126"/>
                  <a:pt x="1522022" y="950067"/>
                </a:cubicBezTo>
                <a:cubicBezTo>
                  <a:pt x="1511174" y="952403"/>
                  <a:pt x="1521055" y="954205"/>
                  <a:pt x="1519121" y="962480"/>
                </a:cubicBezTo>
                <a:cubicBezTo>
                  <a:pt x="1509240" y="960675"/>
                  <a:pt x="1518154" y="966617"/>
                  <a:pt x="1507306" y="968951"/>
                </a:cubicBezTo>
                <a:cubicBezTo>
                  <a:pt x="1497422" y="967148"/>
                  <a:pt x="1496456" y="971285"/>
                  <a:pt x="1497422" y="967148"/>
                </a:cubicBezTo>
                <a:cubicBezTo>
                  <a:pt x="1493554" y="983697"/>
                  <a:pt x="1486785" y="1012657"/>
                  <a:pt x="1493766" y="1026873"/>
                </a:cubicBezTo>
                <a:cubicBezTo>
                  <a:pt x="1481950" y="1033345"/>
                  <a:pt x="1489899" y="1043423"/>
                  <a:pt x="1487964" y="1051698"/>
                </a:cubicBezTo>
                <a:cubicBezTo>
                  <a:pt x="1488931" y="1047559"/>
                  <a:pt x="1478081" y="1049894"/>
                  <a:pt x="1477115" y="1054031"/>
                </a:cubicBezTo>
                <a:cubicBezTo>
                  <a:pt x="1476147" y="1058169"/>
                  <a:pt x="1467232" y="1052228"/>
                  <a:pt x="1467232" y="1052228"/>
                </a:cubicBezTo>
                <a:cubicBezTo>
                  <a:pt x="1466264" y="1056365"/>
                  <a:pt x="1464330" y="1064641"/>
                  <a:pt x="1464330" y="1064641"/>
                </a:cubicBezTo>
                <a:cubicBezTo>
                  <a:pt x="1474212" y="1066444"/>
                  <a:pt x="1475180" y="1062306"/>
                  <a:pt x="1476147" y="1058169"/>
                </a:cubicBezTo>
                <a:cubicBezTo>
                  <a:pt x="1476147" y="1058169"/>
                  <a:pt x="1476147" y="1058169"/>
                  <a:pt x="1477115" y="1054031"/>
                </a:cubicBezTo>
                <a:cubicBezTo>
                  <a:pt x="1477115" y="1054031"/>
                  <a:pt x="1487964" y="1051698"/>
                  <a:pt x="1486997" y="1055836"/>
                </a:cubicBezTo>
                <a:cubicBezTo>
                  <a:pt x="1486997" y="1055836"/>
                  <a:pt x="1486997" y="1055836"/>
                  <a:pt x="1486031" y="1059974"/>
                </a:cubicBezTo>
                <a:cubicBezTo>
                  <a:pt x="1486031" y="1059974"/>
                  <a:pt x="1486031" y="1059974"/>
                  <a:pt x="1484096" y="1068248"/>
                </a:cubicBezTo>
                <a:cubicBezTo>
                  <a:pt x="1474212" y="1066444"/>
                  <a:pt x="1470345" y="1082993"/>
                  <a:pt x="1468411" y="1091268"/>
                </a:cubicBezTo>
                <a:cubicBezTo>
                  <a:pt x="1468411" y="1091268"/>
                  <a:pt x="1459495" y="1085326"/>
                  <a:pt x="1459495" y="1085326"/>
                </a:cubicBezTo>
                <a:cubicBezTo>
                  <a:pt x="1457560" y="1093602"/>
                  <a:pt x="1456593" y="1097739"/>
                  <a:pt x="1453693" y="1110151"/>
                </a:cubicBezTo>
                <a:cubicBezTo>
                  <a:pt x="1453693" y="1110151"/>
                  <a:pt x="1463575" y="1111955"/>
                  <a:pt x="1463575" y="1111955"/>
                </a:cubicBezTo>
                <a:cubicBezTo>
                  <a:pt x="1459706" y="1128505"/>
                  <a:pt x="1453905" y="1153329"/>
                  <a:pt x="1450036" y="1169878"/>
                </a:cubicBezTo>
                <a:cubicBezTo>
                  <a:pt x="1440154" y="1168074"/>
                  <a:pt x="1441120" y="1163938"/>
                  <a:pt x="1439186" y="1172213"/>
                </a:cubicBezTo>
                <a:cubicBezTo>
                  <a:pt x="1439186" y="1172213"/>
                  <a:pt x="1442088" y="1159800"/>
                  <a:pt x="1442088" y="1159800"/>
                </a:cubicBezTo>
                <a:cubicBezTo>
                  <a:pt x="1432206" y="1157995"/>
                  <a:pt x="1432206" y="1157995"/>
                  <a:pt x="1432206" y="1157995"/>
                </a:cubicBezTo>
                <a:cubicBezTo>
                  <a:pt x="1429306" y="1170408"/>
                  <a:pt x="1426404" y="1182820"/>
                  <a:pt x="1433384" y="1197037"/>
                </a:cubicBezTo>
                <a:lnTo>
                  <a:pt x="1435318" y="1188762"/>
                </a:lnTo>
                <a:cubicBezTo>
                  <a:pt x="1445201" y="1190565"/>
                  <a:pt x="1446167" y="1186429"/>
                  <a:pt x="1446167" y="1186429"/>
                </a:cubicBezTo>
                <a:lnTo>
                  <a:pt x="1445201" y="1190565"/>
                </a:lnTo>
                <a:cubicBezTo>
                  <a:pt x="1444233" y="1194703"/>
                  <a:pt x="1444233" y="1194703"/>
                  <a:pt x="1443267" y="1198840"/>
                </a:cubicBezTo>
                <a:cubicBezTo>
                  <a:pt x="1443267" y="1198840"/>
                  <a:pt x="1442299" y="1202978"/>
                  <a:pt x="1441332" y="1207115"/>
                </a:cubicBezTo>
                <a:cubicBezTo>
                  <a:pt x="1437465" y="1223665"/>
                  <a:pt x="1443479" y="1242019"/>
                  <a:pt x="1439611" y="1258567"/>
                </a:cubicBezTo>
                <a:cubicBezTo>
                  <a:pt x="1438645" y="1262706"/>
                  <a:pt x="1438645" y="1262706"/>
                  <a:pt x="1437676" y="1266842"/>
                </a:cubicBezTo>
                <a:cubicBezTo>
                  <a:pt x="1435742" y="1275117"/>
                  <a:pt x="1433808" y="1283391"/>
                  <a:pt x="1431875" y="1291667"/>
                </a:cubicBezTo>
                <a:cubicBezTo>
                  <a:pt x="1428005" y="1308216"/>
                  <a:pt x="1426071" y="1316490"/>
                  <a:pt x="1425105" y="1320628"/>
                </a:cubicBezTo>
                <a:cubicBezTo>
                  <a:pt x="1427038" y="1312353"/>
                  <a:pt x="1416188" y="1314686"/>
                  <a:pt x="1417156" y="1310550"/>
                </a:cubicBezTo>
                <a:lnTo>
                  <a:pt x="1415221" y="1318824"/>
                </a:lnTo>
                <a:cubicBezTo>
                  <a:pt x="1415221" y="1318824"/>
                  <a:pt x="1416188" y="1314686"/>
                  <a:pt x="1406305" y="1312883"/>
                </a:cubicBezTo>
                <a:cubicBezTo>
                  <a:pt x="1405338" y="1317020"/>
                  <a:pt x="1404371" y="1321158"/>
                  <a:pt x="1403404" y="1325296"/>
                </a:cubicBezTo>
                <a:cubicBezTo>
                  <a:pt x="1403404" y="1325296"/>
                  <a:pt x="1402437" y="1329432"/>
                  <a:pt x="1402437" y="1329432"/>
                </a:cubicBezTo>
                <a:cubicBezTo>
                  <a:pt x="1401470" y="1333570"/>
                  <a:pt x="1401470" y="1333570"/>
                  <a:pt x="1401470" y="1333570"/>
                </a:cubicBezTo>
                <a:cubicBezTo>
                  <a:pt x="1401470" y="1333570"/>
                  <a:pt x="1400503" y="1337707"/>
                  <a:pt x="1400503" y="1337707"/>
                </a:cubicBezTo>
                <a:cubicBezTo>
                  <a:pt x="1400503" y="1337707"/>
                  <a:pt x="1400503" y="1337707"/>
                  <a:pt x="1399537" y="1341845"/>
                </a:cubicBezTo>
                <a:cubicBezTo>
                  <a:pt x="1399537" y="1341845"/>
                  <a:pt x="1409419" y="1343649"/>
                  <a:pt x="1409419" y="1343649"/>
                </a:cubicBezTo>
                <a:cubicBezTo>
                  <a:pt x="1410386" y="1339511"/>
                  <a:pt x="1410386" y="1339511"/>
                  <a:pt x="1401470" y="1333570"/>
                </a:cubicBezTo>
                <a:cubicBezTo>
                  <a:pt x="1401470" y="1333570"/>
                  <a:pt x="1411353" y="1335374"/>
                  <a:pt x="1411353" y="1335374"/>
                </a:cubicBezTo>
                <a:lnTo>
                  <a:pt x="1412321" y="1331236"/>
                </a:lnTo>
                <a:cubicBezTo>
                  <a:pt x="1412321" y="1331236"/>
                  <a:pt x="1412321" y="1331236"/>
                  <a:pt x="1421237" y="1337177"/>
                </a:cubicBezTo>
                <a:cubicBezTo>
                  <a:pt x="1419302" y="1345452"/>
                  <a:pt x="1404584" y="1364336"/>
                  <a:pt x="1411565" y="1378552"/>
                </a:cubicBezTo>
                <a:cubicBezTo>
                  <a:pt x="1410599" y="1382689"/>
                  <a:pt x="1410599" y="1382689"/>
                  <a:pt x="1410599" y="1382689"/>
                </a:cubicBezTo>
                <a:cubicBezTo>
                  <a:pt x="1410599" y="1382689"/>
                  <a:pt x="1410599" y="1382689"/>
                  <a:pt x="1409631" y="1386827"/>
                </a:cubicBezTo>
                <a:cubicBezTo>
                  <a:pt x="1406731" y="1399239"/>
                  <a:pt x="1395881" y="1401571"/>
                  <a:pt x="1403829" y="1411650"/>
                </a:cubicBezTo>
                <a:cubicBezTo>
                  <a:pt x="1392012" y="1418122"/>
                  <a:pt x="1390077" y="1426396"/>
                  <a:pt x="1387177" y="1438808"/>
                </a:cubicBezTo>
                <a:cubicBezTo>
                  <a:pt x="1396092" y="1444750"/>
                  <a:pt x="1387177" y="1438808"/>
                  <a:pt x="1395126" y="1448887"/>
                </a:cubicBezTo>
                <a:cubicBezTo>
                  <a:pt x="1385243" y="1447083"/>
                  <a:pt x="1385243" y="1447083"/>
                  <a:pt x="1385243" y="1447083"/>
                </a:cubicBezTo>
                <a:cubicBezTo>
                  <a:pt x="1385243" y="1447083"/>
                  <a:pt x="1385243" y="1447083"/>
                  <a:pt x="1384275" y="1451222"/>
                </a:cubicBezTo>
                <a:cubicBezTo>
                  <a:pt x="1384275" y="1451222"/>
                  <a:pt x="1384275" y="1451222"/>
                  <a:pt x="1383308" y="1455357"/>
                </a:cubicBezTo>
                <a:cubicBezTo>
                  <a:pt x="1388250" y="1456260"/>
                  <a:pt x="1390721" y="1456709"/>
                  <a:pt x="1392077" y="1456419"/>
                </a:cubicBezTo>
                <a:cubicBezTo>
                  <a:pt x="1393433" y="1456127"/>
                  <a:pt x="1393674" y="1455094"/>
                  <a:pt x="1394159" y="1453025"/>
                </a:cubicBezTo>
                <a:lnTo>
                  <a:pt x="1395126" y="1448887"/>
                </a:lnTo>
                <a:lnTo>
                  <a:pt x="1398025" y="1436475"/>
                </a:lnTo>
                <a:cubicBezTo>
                  <a:pt x="1398994" y="1432338"/>
                  <a:pt x="1399960" y="1428200"/>
                  <a:pt x="1400928" y="1424062"/>
                </a:cubicBezTo>
                <a:cubicBezTo>
                  <a:pt x="1410808" y="1425866"/>
                  <a:pt x="1411776" y="1421727"/>
                  <a:pt x="1411776" y="1421727"/>
                </a:cubicBezTo>
                <a:cubicBezTo>
                  <a:pt x="1408875" y="1434141"/>
                  <a:pt x="1405006" y="1450691"/>
                  <a:pt x="1402105" y="1463102"/>
                </a:cubicBezTo>
                <a:cubicBezTo>
                  <a:pt x="1402105" y="1463102"/>
                  <a:pt x="1392225" y="1461299"/>
                  <a:pt x="1392225" y="1461299"/>
                </a:cubicBezTo>
                <a:cubicBezTo>
                  <a:pt x="1388356" y="1477848"/>
                  <a:pt x="1392436" y="1504477"/>
                  <a:pt x="1388566" y="1521027"/>
                </a:cubicBezTo>
                <a:cubicBezTo>
                  <a:pt x="1387599" y="1525164"/>
                  <a:pt x="1386632" y="1529301"/>
                  <a:pt x="1386632" y="1529301"/>
                </a:cubicBezTo>
                <a:cubicBezTo>
                  <a:pt x="1385665" y="1533438"/>
                  <a:pt x="1382763" y="1545850"/>
                  <a:pt x="1371915" y="1548185"/>
                </a:cubicBezTo>
                <a:cubicBezTo>
                  <a:pt x="1381796" y="1549988"/>
                  <a:pt x="1380829" y="1554125"/>
                  <a:pt x="1380829" y="1554125"/>
                </a:cubicBezTo>
                <a:cubicBezTo>
                  <a:pt x="1380829" y="1554125"/>
                  <a:pt x="1379861" y="1558263"/>
                  <a:pt x="1379861" y="1558263"/>
                </a:cubicBezTo>
                <a:cubicBezTo>
                  <a:pt x="1377928" y="1566536"/>
                  <a:pt x="1377928" y="1566536"/>
                  <a:pt x="1375994" y="1574813"/>
                </a:cubicBezTo>
                <a:cubicBezTo>
                  <a:pt x="1375027" y="1578951"/>
                  <a:pt x="1375027" y="1578951"/>
                  <a:pt x="1373092" y="1587225"/>
                </a:cubicBezTo>
                <a:cubicBezTo>
                  <a:pt x="1372126" y="1591362"/>
                  <a:pt x="1370192" y="1599638"/>
                  <a:pt x="1369225" y="1603774"/>
                </a:cubicBezTo>
                <a:cubicBezTo>
                  <a:pt x="1368257" y="1607911"/>
                  <a:pt x="1366323" y="1616187"/>
                  <a:pt x="1364389" y="1624460"/>
                </a:cubicBezTo>
                <a:cubicBezTo>
                  <a:pt x="1362456" y="1632736"/>
                  <a:pt x="1360522" y="1641010"/>
                  <a:pt x="1359553" y="1645148"/>
                </a:cubicBezTo>
                <a:cubicBezTo>
                  <a:pt x="1358587" y="1649286"/>
                  <a:pt x="1358587" y="1649286"/>
                  <a:pt x="1357619" y="1653423"/>
                </a:cubicBezTo>
                <a:cubicBezTo>
                  <a:pt x="1357619" y="1653423"/>
                  <a:pt x="1356652" y="1657560"/>
                  <a:pt x="1356652" y="1657560"/>
                </a:cubicBezTo>
                <a:cubicBezTo>
                  <a:pt x="1356652" y="1657560"/>
                  <a:pt x="1355686" y="1661697"/>
                  <a:pt x="1355686" y="1661697"/>
                </a:cubicBezTo>
                <a:cubicBezTo>
                  <a:pt x="1353752" y="1669971"/>
                  <a:pt x="1350849" y="1682384"/>
                  <a:pt x="1340002" y="1684718"/>
                </a:cubicBezTo>
                <a:cubicBezTo>
                  <a:pt x="1339036" y="1688855"/>
                  <a:pt x="1349883" y="1686521"/>
                  <a:pt x="1348916" y="1690658"/>
                </a:cubicBezTo>
                <a:cubicBezTo>
                  <a:pt x="1347949" y="1694796"/>
                  <a:pt x="1338068" y="1692993"/>
                  <a:pt x="1338068" y="1692993"/>
                </a:cubicBezTo>
                <a:cubicBezTo>
                  <a:pt x="1335166" y="1705405"/>
                  <a:pt x="1336134" y="1701268"/>
                  <a:pt x="1334199" y="1709543"/>
                </a:cubicBezTo>
                <a:cubicBezTo>
                  <a:pt x="1333233" y="1713680"/>
                  <a:pt x="1344081" y="1711346"/>
                  <a:pt x="1343113" y="1715483"/>
                </a:cubicBezTo>
                <a:cubicBezTo>
                  <a:pt x="1342148" y="1719620"/>
                  <a:pt x="1330332" y="1726091"/>
                  <a:pt x="1330332" y="1726091"/>
                </a:cubicBezTo>
                <a:cubicBezTo>
                  <a:pt x="1328398" y="1734366"/>
                  <a:pt x="1327431" y="1738504"/>
                  <a:pt x="1326463" y="1742642"/>
                </a:cubicBezTo>
                <a:cubicBezTo>
                  <a:pt x="1325497" y="1746778"/>
                  <a:pt x="1324529" y="1750916"/>
                  <a:pt x="1323562" y="1755053"/>
                </a:cubicBezTo>
                <a:cubicBezTo>
                  <a:pt x="1323562" y="1755053"/>
                  <a:pt x="1321627" y="1763328"/>
                  <a:pt x="1320660" y="1767466"/>
                </a:cubicBezTo>
                <a:cubicBezTo>
                  <a:pt x="1317760" y="1779877"/>
                  <a:pt x="1314859" y="1792291"/>
                  <a:pt x="1312925" y="1800565"/>
                </a:cubicBezTo>
                <a:cubicBezTo>
                  <a:pt x="1310990" y="1808840"/>
                  <a:pt x="1309056" y="1817115"/>
                  <a:pt x="1307122" y="1825389"/>
                </a:cubicBezTo>
                <a:cubicBezTo>
                  <a:pt x="1294338" y="1835997"/>
                  <a:pt x="1299385" y="1858488"/>
                  <a:pt x="1295517" y="1875038"/>
                </a:cubicBezTo>
                <a:cubicBezTo>
                  <a:pt x="1285634" y="1873234"/>
                  <a:pt x="1285634" y="1873234"/>
                  <a:pt x="1284668" y="1877371"/>
                </a:cubicBezTo>
                <a:cubicBezTo>
                  <a:pt x="1283699" y="1881510"/>
                  <a:pt x="1284668" y="1877371"/>
                  <a:pt x="1293583" y="1883313"/>
                </a:cubicBezTo>
                <a:cubicBezTo>
                  <a:pt x="1292615" y="1887450"/>
                  <a:pt x="1287781" y="1908137"/>
                  <a:pt x="1299597" y="1901666"/>
                </a:cubicBezTo>
                <a:cubicBezTo>
                  <a:pt x="1298629" y="1905803"/>
                  <a:pt x="1299597" y="1901666"/>
                  <a:pt x="1298629" y="1905803"/>
                </a:cubicBezTo>
                <a:cubicBezTo>
                  <a:pt x="1296694" y="1914078"/>
                  <a:pt x="1293793" y="1926489"/>
                  <a:pt x="1291858" y="1934765"/>
                </a:cubicBezTo>
                <a:cubicBezTo>
                  <a:pt x="1290891" y="1938902"/>
                  <a:pt x="1290891" y="1938902"/>
                  <a:pt x="1289924" y="1943040"/>
                </a:cubicBezTo>
                <a:cubicBezTo>
                  <a:pt x="1284123" y="1967864"/>
                  <a:pt x="1281221" y="1980276"/>
                  <a:pt x="1266505" y="1999160"/>
                </a:cubicBezTo>
                <a:cubicBezTo>
                  <a:pt x="1269407" y="1986748"/>
                  <a:pt x="1273274" y="1970198"/>
                  <a:pt x="1276176" y="1957785"/>
                </a:cubicBezTo>
                <a:cubicBezTo>
                  <a:pt x="1261457" y="1976668"/>
                  <a:pt x="1266505" y="1999160"/>
                  <a:pt x="1263604" y="2011572"/>
                </a:cubicBezTo>
                <a:cubicBezTo>
                  <a:pt x="1262637" y="2015709"/>
                  <a:pt x="1259735" y="2028122"/>
                  <a:pt x="1256834" y="2040533"/>
                </a:cubicBezTo>
                <a:cubicBezTo>
                  <a:pt x="1245983" y="2042867"/>
                  <a:pt x="1244050" y="2051141"/>
                  <a:pt x="1244050" y="2051141"/>
                </a:cubicBezTo>
                <a:cubicBezTo>
                  <a:pt x="1245017" y="2047004"/>
                  <a:pt x="1245017" y="2047004"/>
                  <a:pt x="1245983" y="2042867"/>
                </a:cubicBezTo>
                <a:cubicBezTo>
                  <a:pt x="1235134" y="2045198"/>
                  <a:pt x="1237068" y="2036924"/>
                  <a:pt x="1238035" y="2032787"/>
                </a:cubicBezTo>
                <a:cubicBezTo>
                  <a:pt x="1236101" y="2041063"/>
                  <a:pt x="1224286" y="2047534"/>
                  <a:pt x="1221385" y="2059946"/>
                </a:cubicBezTo>
                <a:lnTo>
                  <a:pt x="1227188" y="2035122"/>
                </a:lnTo>
                <a:cubicBezTo>
                  <a:pt x="1220206" y="2020905"/>
                  <a:pt x="1233957" y="2006160"/>
                  <a:pt x="1234924" y="2002022"/>
                </a:cubicBezTo>
                <a:cubicBezTo>
                  <a:pt x="1239759" y="1981335"/>
                  <a:pt x="1244595" y="1960648"/>
                  <a:pt x="1248464" y="1944098"/>
                </a:cubicBezTo>
                <a:cubicBezTo>
                  <a:pt x="1258344" y="1945903"/>
                  <a:pt x="1257377" y="1950040"/>
                  <a:pt x="1257377" y="1950040"/>
                </a:cubicBezTo>
                <a:cubicBezTo>
                  <a:pt x="1258344" y="1945903"/>
                  <a:pt x="1259311" y="1941766"/>
                  <a:pt x="1260278" y="1937629"/>
                </a:cubicBezTo>
                <a:cubicBezTo>
                  <a:pt x="1250397" y="1935824"/>
                  <a:pt x="1263179" y="1925216"/>
                  <a:pt x="1254265" y="1919275"/>
                </a:cubicBezTo>
                <a:cubicBezTo>
                  <a:pt x="1253298" y="1923412"/>
                  <a:pt x="1254265" y="1919275"/>
                  <a:pt x="1244382" y="1917471"/>
                </a:cubicBezTo>
                <a:cubicBezTo>
                  <a:pt x="1242448" y="1925746"/>
                  <a:pt x="1242448" y="1925746"/>
                  <a:pt x="1240514" y="1934021"/>
                </a:cubicBezTo>
                <a:cubicBezTo>
                  <a:pt x="1237611" y="1946432"/>
                  <a:pt x="1244595" y="1960648"/>
                  <a:pt x="1232777" y="1967119"/>
                </a:cubicBezTo>
                <a:cubicBezTo>
                  <a:pt x="1222897" y="1965316"/>
                  <a:pt x="1222897" y="1965316"/>
                  <a:pt x="1221930" y="1969454"/>
                </a:cubicBezTo>
                <a:cubicBezTo>
                  <a:pt x="1226439" y="1983217"/>
                  <a:pt x="1219832" y="1994954"/>
                  <a:pt x="1217559" y="2012941"/>
                </a:cubicBezTo>
                <a:lnTo>
                  <a:pt x="1217305" y="2033318"/>
                </a:lnTo>
                <a:lnTo>
                  <a:pt x="1217062" y="2034352"/>
                </a:lnTo>
                <a:cubicBezTo>
                  <a:pt x="1216579" y="2036422"/>
                  <a:pt x="1215854" y="2039524"/>
                  <a:pt x="1215371" y="2041593"/>
                </a:cubicBezTo>
                <a:lnTo>
                  <a:pt x="1208600" y="2070555"/>
                </a:lnTo>
                <a:lnTo>
                  <a:pt x="1204732" y="2087103"/>
                </a:lnTo>
                <a:cubicBezTo>
                  <a:pt x="1202798" y="2095378"/>
                  <a:pt x="1201831" y="2099516"/>
                  <a:pt x="1198930" y="2111928"/>
                </a:cubicBezTo>
                <a:cubicBezTo>
                  <a:pt x="1197964" y="2116065"/>
                  <a:pt x="1197964" y="2116065"/>
                  <a:pt x="1196996" y="2120202"/>
                </a:cubicBezTo>
                <a:cubicBezTo>
                  <a:pt x="1195061" y="2128477"/>
                  <a:pt x="1182280" y="2139085"/>
                  <a:pt x="1181313" y="2143223"/>
                </a:cubicBezTo>
                <a:cubicBezTo>
                  <a:pt x="1179379" y="2151497"/>
                  <a:pt x="1176478" y="2163910"/>
                  <a:pt x="1175510" y="2168047"/>
                </a:cubicBezTo>
                <a:cubicBezTo>
                  <a:pt x="1174544" y="2172185"/>
                  <a:pt x="1172609" y="2180459"/>
                  <a:pt x="1181523" y="2186402"/>
                </a:cubicBezTo>
                <a:lnTo>
                  <a:pt x="1183458" y="2178126"/>
                </a:lnTo>
                <a:cubicBezTo>
                  <a:pt x="1181523" y="2186402"/>
                  <a:pt x="1190438" y="2192342"/>
                  <a:pt x="1188504" y="2200616"/>
                </a:cubicBezTo>
                <a:cubicBezTo>
                  <a:pt x="1187538" y="2204755"/>
                  <a:pt x="1175720" y="2211224"/>
                  <a:pt x="1184636" y="2217166"/>
                </a:cubicBezTo>
                <a:cubicBezTo>
                  <a:pt x="1183670" y="2221304"/>
                  <a:pt x="1184636" y="2217166"/>
                  <a:pt x="1183670" y="2221304"/>
                </a:cubicBezTo>
                <a:cubicBezTo>
                  <a:pt x="1183670" y="2221304"/>
                  <a:pt x="1182702" y="2225441"/>
                  <a:pt x="1181736" y="2229578"/>
                </a:cubicBezTo>
                <a:cubicBezTo>
                  <a:pt x="1180767" y="2233716"/>
                  <a:pt x="1180767" y="2233716"/>
                  <a:pt x="1179801" y="2237853"/>
                </a:cubicBezTo>
                <a:cubicBezTo>
                  <a:pt x="1177866" y="2246126"/>
                  <a:pt x="1175933" y="2254403"/>
                  <a:pt x="1173998" y="2262678"/>
                </a:cubicBezTo>
                <a:cubicBezTo>
                  <a:pt x="1173030" y="2266814"/>
                  <a:pt x="1173030" y="2266814"/>
                  <a:pt x="1172065" y="2270952"/>
                </a:cubicBezTo>
                <a:cubicBezTo>
                  <a:pt x="1170130" y="2279227"/>
                  <a:pt x="1169163" y="2283364"/>
                  <a:pt x="1168196" y="2287501"/>
                </a:cubicBezTo>
                <a:cubicBezTo>
                  <a:pt x="1167229" y="2291639"/>
                  <a:pt x="1166262" y="2295776"/>
                  <a:pt x="1166262" y="2295776"/>
                </a:cubicBezTo>
                <a:cubicBezTo>
                  <a:pt x="1162393" y="2312326"/>
                  <a:pt x="1159493" y="2324738"/>
                  <a:pt x="1156590" y="2337150"/>
                </a:cubicBezTo>
                <a:cubicBezTo>
                  <a:pt x="1152723" y="2353700"/>
                  <a:pt x="1159702" y="2367914"/>
                  <a:pt x="1145953" y="2382661"/>
                </a:cubicBezTo>
                <a:cubicBezTo>
                  <a:pt x="1144019" y="2390937"/>
                  <a:pt x="1139185" y="2411623"/>
                  <a:pt x="1146163" y="2425838"/>
                </a:cubicBezTo>
                <a:cubicBezTo>
                  <a:pt x="1145196" y="2429976"/>
                  <a:pt x="1134349" y="2432309"/>
                  <a:pt x="1133382" y="2436448"/>
                </a:cubicBezTo>
                <a:cubicBezTo>
                  <a:pt x="1143262" y="2438251"/>
                  <a:pt x="1143262" y="2438251"/>
                  <a:pt x="1141328" y="2446525"/>
                </a:cubicBezTo>
                <a:cubicBezTo>
                  <a:pt x="1152179" y="2444191"/>
                  <a:pt x="1146376" y="2469016"/>
                  <a:pt x="1133591" y="2479625"/>
                </a:cubicBezTo>
                <a:cubicBezTo>
                  <a:pt x="1133591" y="2479625"/>
                  <a:pt x="1133591" y="2479625"/>
                  <a:pt x="1132625" y="2483761"/>
                </a:cubicBezTo>
                <a:cubicBezTo>
                  <a:pt x="1132625" y="2483761"/>
                  <a:pt x="1132625" y="2483761"/>
                  <a:pt x="1131657" y="2487899"/>
                </a:cubicBezTo>
                <a:cubicBezTo>
                  <a:pt x="1131657" y="2487899"/>
                  <a:pt x="1130690" y="2492037"/>
                  <a:pt x="1130690" y="2492037"/>
                </a:cubicBezTo>
                <a:cubicBezTo>
                  <a:pt x="1130690" y="2492037"/>
                  <a:pt x="1130690" y="2492037"/>
                  <a:pt x="1140573" y="2493841"/>
                </a:cubicBezTo>
                <a:lnTo>
                  <a:pt x="1137672" y="2506253"/>
                </a:lnTo>
                <a:cubicBezTo>
                  <a:pt x="1135738" y="2514529"/>
                  <a:pt x="1129936" y="2539351"/>
                  <a:pt x="1127034" y="2551764"/>
                </a:cubicBezTo>
                <a:cubicBezTo>
                  <a:pt x="1126068" y="2555902"/>
                  <a:pt x="1127034" y="2551764"/>
                  <a:pt x="1137884" y="2549430"/>
                </a:cubicBezTo>
                <a:cubicBezTo>
                  <a:pt x="1134018" y="2565980"/>
                  <a:pt x="1121232" y="2576588"/>
                  <a:pt x="1119298" y="2584863"/>
                </a:cubicBezTo>
                <a:cubicBezTo>
                  <a:pt x="1115430" y="2601412"/>
                  <a:pt x="1124346" y="2607355"/>
                  <a:pt x="1120477" y="2623903"/>
                </a:cubicBezTo>
                <a:cubicBezTo>
                  <a:pt x="1119510" y="2628040"/>
                  <a:pt x="1118544" y="2632179"/>
                  <a:pt x="1117577" y="2636316"/>
                </a:cubicBezTo>
                <a:cubicBezTo>
                  <a:pt x="1118544" y="2632179"/>
                  <a:pt x="1128425" y="2633982"/>
                  <a:pt x="1129391" y="2629844"/>
                </a:cubicBezTo>
                <a:cubicBezTo>
                  <a:pt x="1125523" y="2646395"/>
                  <a:pt x="1110807" y="2665278"/>
                  <a:pt x="1114886" y="2691907"/>
                </a:cubicBezTo>
                <a:cubicBezTo>
                  <a:pt x="1114886" y="2691907"/>
                  <a:pt x="1124768" y="2693710"/>
                  <a:pt x="1124768" y="2693710"/>
                </a:cubicBezTo>
                <a:lnTo>
                  <a:pt x="1129603" y="2673022"/>
                </a:lnTo>
                <a:cubicBezTo>
                  <a:pt x="1139485" y="2674825"/>
                  <a:pt x="1128637" y="2677159"/>
                  <a:pt x="1139485" y="2674825"/>
                </a:cubicBezTo>
                <a:cubicBezTo>
                  <a:pt x="1143353" y="2658277"/>
                  <a:pt x="1148188" y="2637591"/>
                  <a:pt x="1153024" y="2616903"/>
                </a:cubicBezTo>
                <a:cubicBezTo>
                  <a:pt x="1153024" y="2616903"/>
                  <a:pt x="1154959" y="2608627"/>
                  <a:pt x="1164841" y="2610431"/>
                </a:cubicBezTo>
                <a:lnTo>
                  <a:pt x="1162906" y="2618707"/>
                </a:lnTo>
                <a:lnTo>
                  <a:pt x="1161939" y="2622843"/>
                </a:lnTo>
                <a:lnTo>
                  <a:pt x="1160972" y="2626981"/>
                </a:lnTo>
                <a:lnTo>
                  <a:pt x="1160004" y="2631118"/>
                </a:lnTo>
                <a:cubicBezTo>
                  <a:pt x="1167952" y="2641198"/>
                  <a:pt x="1155169" y="2651806"/>
                  <a:pt x="1153236" y="2660081"/>
                </a:cubicBezTo>
                <a:cubicBezTo>
                  <a:pt x="1153236" y="2660081"/>
                  <a:pt x="1154203" y="2655944"/>
                  <a:pt x="1164084" y="2657746"/>
                </a:cubicBezTo>
                <a:cubicBezTo>
                  <a:pt x="1163115" y="2661885"/>
                  <a:pt x="1162149" y="2666020"/>
                  <a:pt x="1161183" y="2670158"/>
                </a:cubicBezTo>
                <a:cubicBezTo>
                  <a:pt x="1160215" y="2674297"/>
                  <a:pt x="1159248" y="2678433"/>
                  <a:pt x="1158281" y="2682571"/>
                </a:cubicBezTo>
                <a:cubicBezTo>
                  <a:pt x="1156347" y="2690845"/>
                  <a:pt x="1153445" y="2703257"/>
                  <a:pt x="1143564" y="2701455"/>
                </a:cubicBezTo>
                <a:cubicBezTo>
                  <a:pt x="1141630" y="2709730"/>
                  <a:pt x="1141630" y="2709730"/>
                  <a:pt x="1139697" y="2718004"/>
                </a:cubicBezTo>
                <a:cubicBezTo>
                  <a:pt x="1139697" y="2718004"/>
                  <a:pt x="1139697" y="2718004"/>
                  <a:pt x="1128846" y="2720337"/>
                </a:cubicBezTo>
                <a:cubicBezTo>
                  <a:pt x="1126913" y="2728611"/>
                  <a:pt x="1124011" y="2741024"/>
                  <a:pt x="1124011" y="2741024"/>
                </a:cubicBezTo>
                <a:cubicBezTo>
                  <a:pt x="1124011" y="2741024"/>
                  <a:pt x="1122076" y="2749299"/>
                  <a:pt x="1122076" y="2749299"/>
                </a:cubicBezTo>
                <a:cubicBezTo>
                  <a:pt x="1122076" y="2749299"/>
                  <a:pt x="1121110" y="2753437"/>
                  <a:pt x="1121110" y="2753437"/>
                </a:cubicBezTo>
                <a:cubicBezTo>
                  <a:pt x="1105426" y="2776457"/>
                  <a:pt x="1102525" y="2788869"/>
                  <a:pt x="1096723" y="2813693"/>
                </a:cubicBezTo>
                <a:cubicBezTo>
                  <a:pt x="1106604" y="2815496"/>
                  <a:pt x="1106604" y="2815496"/>
                  <a:pt x="1107570" y="2811359"/>
                </a:cubicBezTo>
                <a:cubicBezTo>
                  <a:pt x="1113374" y="2786535"/>
                  <a:pt x="1119175" y="2761711"/>
                  <a:pt x="1131960" y="2751102"/>
                </a:cubicBezTo>
                <a:cubicBezTo>
                  <a:pt x="1139906" y="2761181"/>
                  <a:pt x="1139906" y="2761181"/>
                  <a:pt x="1137005" y="2773592"/>
                </a:cubicBezTo>
                <a:cubicBezTo>
                  <a:pt x="1137973" y="2769456"/>
                  <a:pt x="1137973" y="2769456"/>
                  <a:pt x="1137973" y="2769456"/>
                </a:cubicBezTo>
                <a:cubicBezTo>
                  <a:pt x="1147855" y="2771259"/>
                  <a:pt x="1148822" y="2767123"/>
                  <a:pt x="1148822" y="2767123"/>
                </a:cubicBezTo>
                <a:cubicBezTo>
                  <a:pt x="1148822" y="2767123"/>
                  <a:pt x="1147855" y="2771259"/>
                  <a:pt x="1146888" y="2775396"/>
                </a:cubicBezTo>
                <a:cubicBezTo>
                  <a:pt x="1144954" y="2783671"/>
                  <a:pt x="1134104" y="2786005"/>
                  <a:pt x="1133138" y="2790143"/>
                </a:cubicBezTo>
                <a:cubicBezTo>
                  <a:pt x="1133138" y="2790143"/>
                  <a:pt x="1134104" y="2786005"/>
                  <a:pt x="1134104" y="2786005"/>
                </a:cubicBezTo>
                <a:cubicBezTo>
                  <a:pt x="1133138" y="2790143"/>
                  <a:pt x="1121322" y="2796614"/>
                  <a:pt x="1118421" y="2809025"/>
                </a:cubicBezTo>
                <a:cubicBezTo>
                  <a:pt x="1118421" y="2809025"/>
                  <a:pt x="1117453" y="2813163"/>
                  <a:pt x="1117453" y="2813163"/>
                </a:cubicBezTo>
                <a:cubicBezTo>
                  <a:pt x="1116487" y="2817301"/>
                  <a:pt x="1115519" y="2821438"/>
                  <a:pt x="1114552" y="2825575"/>
                </a:cubicBezTo>
                <a:cubicBezTo>
                  <a:pt x="1113585" y="2829713"/>
                  <a:pt x="1113585" y="2829713"/>
                  <a:pt x="1113585" y="2829713"/>
                </a:cubicBezTo>
                <a:cubicBezTo>
                  <a:pt x="1113585" y="2829713"/>
                  <a:pt x="1113585" y="2829713"/>
                  <a:pt x="1123467" y="2831517"/>
                </a:cubicBezTo>
                <a:lnTo>
                  <a:pt x="1120566" y="2843927"/>
                </a:lnTo>
                <a:cubicBezTo>
                  <a:pt x="1119598" y="2848066"/>
                  <a:pt x="1129482" y="2849870"/>
                  <a:pt x="1129482" y="2849870"/>
                </a:cubicBezTo>
                <a:cubicBezTo>
                  <a:pt x="1126580" y="2862282"/>
                  <a:pt x="1126580" y="2862282"/>
                  <a:pt x="1125613" y="2866419"/>
                </a:cubicBezTo>
                <a:cubicBezTo>
                  <a:pt x="1113795" y="2872890"/>
                  <a:pt x="1115729" y="2864615"/>
                  <a:pt x="1116697" y="2860477"/>
                </a:cubicBezTo>
                <a:cubicBezTo>
                  <a:pt x="1103915" y="2871087"/>
                  <a:pt x="1111862" y="2881165"/>
                  <a:pt x="1107994" y="2897715"/>
                </a:cubicBezTo>
                <a:lnTo>
                  <a:pt x="1110894" y="2885303"/>
                </a:lnTo>
                <a:cubicBezTo>
                  <a:pt x="1110894" y="2885303"/>
                  <a:pt x="1111862" y="2881165"/>
                  <a:pt x="1121745" y="2882968"/>
                </a:cubicBezTo>
                <a:cubicBezTo>
                  <a:pt x="1118843" y="2895383"/>
                  <a:pt x="1107027" y="2901852"/>
                  <a:pt x="1114007" y="2916068"/>
                </a:cubicBezTo>
                <a:cubicBezTo>
                  <a:pt x="1113040" y="2920205"/>
                  <a:pt x="1103158" y="2918401"/>
                  <a:pt x="1102190" y="2922539"/>
                </a:cubicBezTo>
                <a:lnTo>
                  <a:pt x="1103158" y="2918401"/>
                </a:lnTo>
                <a:cubicBezTo>
                  <a:pt x="1092310" y="2920735"/>
                  <a:pt x="1090377" y="2929010"/>
                  <a:pt x="1089409" y="2933148"/>
                </a:cubicBezTo>
                <a:cubicBezTo>
                  <a:pt x="1090377" y="2929010"/>
                  <a:pt x="1091343" y="2924873"/>
                  <a:pt x="1080493" y="2927206"/>
                </a:cubicBezTo>
                <a:cubicBezTo>
                  <a:pt x="1080493" y="2927206"/>
                  <a:pt x="1079767" y="2930310"/>
                  <a:pt x="1079163" y="2932896"/>
                </a:cubicBezTo>
                <a:lnTo>
                  <a:pt x="1078532" y="2935595"/>
                </a:lnTo>
                <a:lnTo>
                  <a:pt x="1078558" y="2935480"/>
                </a:lnTo>
                <a:cubicBezTo>
                  <a:pt x="1078315" y="2936514"/>
                  <a:pt x="1078315" y="2936514"/>
                  <a:pt x="1078452" y="2935933"/>
                </a:cubicBezTo>
                <a:lnTo>
                  <a:pt x="1078532" y="2935595"/>
                </a:lnTo>
                <a:lnTo>
                  <a:pt x="1075658" y="2947893"/>
                </a:lnTo>
                <a:cubicBezTo>
                  <a:pt x="1074690" y="2952030"/>
                  <a:pt x="1074690" y="2952030"/>
                  <a:pt x="1074690" y="2952030"/>
                </a:cubicBezTo>
                <a:cubicBezTo>
                  <a:pt x="1073724" y="2956167"/>
                  <a:pt x="1073724" y="2956167"/>
                  <a:pt x="1082640" y="2962110"/>
                </a:cubicBezTo>
                <a:cubicBezTo>
                  <a:pt x="1072756" y="2960304"/>
                  <a:pt x="1072756" y="2960304"/>
                  <a:pt x="1072756" y="2960304"/>
                </a:cubicBezTo>
                <a:cubicBezTo>
                  <a:pt x="1080705" y="2970384"/>
                  <a:pt x="1068887" y="2976855"/>
                  <a:pt x="1065987" y="2989267"/>
                </a:cubicBezTo>
                <a:cubicBezTo>
                  <a:pt x="1066955" y="2985129"/>
                  <a:pt x="1066955" y="2985129"/>
                  <a:pt x="1076838" y="2986934"/>
                </a:cubicBezTo>
                <a:cubicBezTo>
                  <a:pt x="1074904" y="2995208"/>
                  <a:pt x="1077804" y="2982795"/>
                  <a:pt x="1085751" y="2992874"/>
                </a:cubicBezTo>
                <a:cubicBezTo>
                  <a:pt x="1084784" y="2997010"/>
                  <a:pt x="1082849" y="3005285"/>
                  <a:pt x="1081883" y="3009424"/>
                </a:cubicBezTo>
                <a:cubicBezTo>
                  <a:pt x="1069100" y="3020032"/>
                  <a:pt x="1076080" y="3034248"/>
                  <a:pt x="1073179" y="3046661"/>
                </a:cubicBezTo>
                <a:cubicBezTo>
                  <a:pt x="1075114" y="3038386"/>
                  <a:pt x="1066198" y="3032444"/>
                  <a:pt x="1067165" y="3028307"/>
                </a:cubicBezTo>
                <a:lnTo>
                  <a:pt x="1072001" y="3007620"/>
                </a:lnTo>
                <a:cubicBezTo>
                  <a:pt x="1060185" y="3014090"/>
                  <a:pt x="1067165" y="3028307"/>
                  <a:pt x="1066198" y="3032444"/>
                </a:cubicBezTo>
                <a:cubicBezTo>
                  <a:pt x="1065232" y="3036582"/>
                  <a:pt x="1064265" y="3040719"/>
                  <a:pt x="1063299" y="3044856"/>
                </a:cubicBezTo>
                <a:cubicBezTo>
                  <a:pt x="1058463" y="3065544"/>
                  <a:pt x="1053627" y="3086230"/>
                  <a:pt x="1049759" y="3102781"/>
                </a:cubicBezTo>
                <a:lnTo>
                  <a:pt x="1056891" y="3107533"/>
                </a:lnTo>
                <a:lnTo>
                  <a:pt x="1045891" y="3119330"/>
                </a:lnTo>
                <a:cubicBezTo>
                  <a:pt x="1045891" y="3119330"/>
                  <a:pt x="1046858" y="3115193"/>
                  <a:pt x="1036974" y="3113388"/>
                </a:cubicBezTo>
                <a:cubicBezTo>
                  <a:pt x="1034075" y="3125801"/>
                  <a:pt x="1041055" y="3140018"/>
                  <a:pt x="1039121" y="3148291"/>
                </a:cubicBezTo>
                <a:lnTo>
                  <a:pt x="1040088" y="3144154"/>
                </a:lnTo>
                <a:cubicBezTo>
                  <a:pt x="1041055" y="3140018"/>
                  <a:pt x="1041055" y="3140018"/>
                  <a:pt x="1042023" y="3135879"/>
                </a:cubicBezTo>
                <a:cubicBezTo>
                  <a:pt x="1042023" y="3135879"/>
                  <a:pt x="1042990" y="3131742"/>
                  <a:pt x="1042990" y="3131742"/>
                </a:cubicBezTo>
                <a:cubicBezTo>
                  <a:pt x="1042990" y="3131742"/>
                  <a:pt x="1043956" y="3127603"/>
                  <a:pt x="1043956" y="3127603"/>
                </a:cubicBezTo>
                <a:cubicBezTo>
                  <a:pt x="1043956" y="3127603"/>
                  <a:pt x="1042990" y="3131742"/>
                  <a:pt x="1052870" y="3133546"/>
                </a:cubicBezTo>
                <a:cubicBezTo>
                  <a:pt x="1051903" y="3137683"/>
                  <a:pt x="1049969" y="3145957"/>
                  <a:pt x="1049969" y="3145957"/>
                </a:cubicBezTo>
                <a:cubicBezTo>
                  <a:pt x="1049001" y="3150094"/>
                  <a:pt x="1049969" y="3145957"/>
                  <a:pt x="1049001" y="3150094"/>
                </a:cubicBezTo>
                <a:cubicBezTo>
                  <a:pt x="1047068" y="3158369"/>
                  <a:pt x="1047068" y="3158369"/>
                  <a:pt x="1046101" y="3162508"/>
                </a:cubicBezTo>
                <a:cubicBezTo>
                  <a:pt x="1035253" y="3164841"/>
                  <a:pt x="1033319" y="3173116"/>
                  <a:pt x="1032351" y="3177252"/>
                </a:cubicBezTo>
                <a:cubicBezTo>
                  <a:pt x="1023436" y="3171311"/>
                  <a:pt x="1024402" y="3167174"/>
                  <a:pt x="1024402" y="3167174"/>
                </a:cubicBezTo>
                <a:cubicBezTo>
                  <a:pt x="1024402" y="3167174"/>
                  <a:pt x="1024402" y="3167174"/>
                  <a:pt x="1025370" y="3163036"/>
                </a:cubicBezTo>
                <a:cubicBezTo>
                  <a:pt x="1025370" y="3163036"/>
                  <a:pt x="1027304" y="3154762"/>
                  <a:pt x="1028271" y="3150625"/>
                </a:cubicBezTo>
                <a:cubicBezTo>
                  <a:pt x="1018390" y="3148821"/>
                  <a:pt x="1016455" y="3157097"/>
                  <a:pt x="1016455" y="3157097"/>
                </a:cubicBezTo>
                <a:cubicBezTo>
                  <a:pt x="1012587" y="3173646"/>
                  <a:pt x="1009686" y="3186058"/>
                  <a:pt x="1005819" y="3202607"/>
                </a:cubicBezTo>
                <a:cubicBezTo>
                  <a:pt x="1004851" y="3206744"/>
                  <a:pt x="1004851" y="3206744"/>
                  <a:pt x="1003884" y="3210882"/>
                </a:cubicBezTo>
                <a:lnTo>
                  <a:pt x="1002917" y="3215018"/>
                </a:lnTo>
                <a:lnTo>
                  <a:pt x="1001950" y="3219155"/>
                </a:lnTo>
                <a:lnTo>
                  <a:pt x="1000983" y="3223293"/>
                </a:lnTo>
                <a:cubicBezTo>
                  <a:pt x="1000015" y="3227431"/>
                  <a:pt x="1000015" y="3227431"/>
                  <a:pt x="999048" y="3231569"/>
                </a:cubicBezTo>
                <a:cubicBezTo>
                  <a:pt x="999048" y="3231569"/>
                  <a:pt x="999048" y="3231569"/>
                  <a:pt x="998081" y="3235706"/>
                </a:cubicBezTo>
                <a:cubicBezTo>
                  <a:pt x="997114" y="3239844"/>
                  <a:pt x="996148" y="3243981"/>
                  <a:pt x="995180" y="3248118"/>
                </a:cubicBezTo>
                <a:cubicBezTo>
                  <a:pt x="991314" y="3264667"/>
                  <a:pt x="988410" y="3277079"/>
                  <a:pt x="984543" y="3293629"/>
                </a:cubicBezTo>
                <a:lnTo>
                  <a:pt x="979707" y="3314316"/>
                </a:lnTo>
                <a:lnTo>
                  <a:pt x="973906" y="3339140"/>
                </a:lnTo>
                <a:cubicBezTo>
                  <a:pt x="964022" y="3337336"/>
                  <a:pt x="963056" y="3341475"/>
                  <a:pt x="962088" y="3345612"/>
                </a:cubicBezTo>
                <a:cubicBezTo>
                  <a:pt x="962088" y="3345612"/>
                  <a:pt x="962088" y="3345612"/>
                  <a:pt x="961121" y="3349749"/>
                </a:cubicBezTo>
                <a:cubicBezTo>
                  <a:pt x="971004" y="3351553"/>
                  <a:pt x="971004" y="3351553"/>
                  <a:pt x="971004" y="3351553"/>
                </a:cubicBezTo>
                <a:cubicBezTo>
                  <a:pt x="971004" y="3351553"/>
                  <a:pt x="971004" y="3351553"/>
                  <a:pt x="971970" y="3347416"/>
                </a:cubicBezTo>
                <a:cubicBezTo>
                  <a:pt x="971970" y="3347416"/>
                  <a:pt x="972938" y="3343278"/>
                  <a:pt x="972938" y="3343278"/>
                </a:cubicBezTo>
                <a:cubicBezTo>
                  <a:pt x="973905" y="3339141"/>
                  <a:pt x="977825" y="3333385"/>
                  <a:pt x="980390" y="3327921"/>
                </a:cubicBezTo>
                <a:cubicBezTo>
                  <a:pt x="982956" y="3322458"/>
                  <a:pt x="984164" y="3317288"/>
                  <a:pt x="979707" y="3314316"/>
                </a:cubicBezTo>
                <a:cubicBezTo>
                  <a:pt x="980674" y="3310179"/>
                  <a:pt x="982608" y="3301905"/>
                  <a:pt x="993456" y="3299570"/>
                </a:cubicBezTo>
                <a:cubicBezTo>
                  <a:pt x="991522" y="3307844"/>
                  <a:pt x="989588" y="3316120"/>
                  <a:pt x="986687" y="3328532"/>
                </a:cubicBezTo>
                <a:cubicBezTo>
                  <a:pt x="985720" y="3332670"/>
                  <a:pt x="985720" y="3332670"/>
                  <a:pt x="985720" y="3332670"/>
                </a:cubicBezTo>
                <a:cubicBezTo>
                  <a:pt x="984753" y="3336807"/>
                  <a:pt x="983786" y="3340943"/>
                  <a:pt x="982819" y="3345082"/>
                </a:cubicBezTo>
                <a:cubicBezTo>
                  <a:pt x="992701" y="3346885"/>
                  <a:pt x="993669" y="3342748"/>
                  <a:pt x="992701" y="3346885"/>
                </a:cubicBezTo>
                <a:lnTo>
                  <a:pt x="989800" y="3359297"/>
                </a:lnTo>
                <a:cubicBezTo>
                  <a:pt x="989316" y="3361365"/>
                  <a:pt x="986846" y="3360915"/>
                  <a:pt x="984255" y="3360981"/>
                </a:cubicBezTo>
                <a:lnTo>
                  <a:pt x="983486" y="3361568"/>
                </a:lnTo>
                <a:lnTo>
                  <a:pt x="983092" y="3361539"/>
                </a:lnTo>
                <a:lnTo>
                  <a:pt x="980922" y="3363525"/>
                </a:lnTo>
                <a:lnTo>
                  <a:pt x="977983" y="3365768"/>
                </a:lnTo>
                <a:lnTo>
                  <a:pt x="977871" y="3366245"/>
                </a:lnTo>
                <a:lnTo>
                  <a:pt x="975349" y="3368268"/>
                </a:lnTo>
                <a:cubicBezTo>
                  <a:pt x="971477" y="3370512"/>
                  <a:pt x="971478" y="3366026"/>
                  <a:pt x="969541" y="3366025"/>
                </a:cubicBezTo>
                <a:cubicBezTo>
                  <a:pt x="961798" y="3368269"/>
                  <a:pt x="959862" y="3374998"/>
                  <a:pt x="952119" y="3370512"/>
                </a:cubicBezTo>
                <a:cubicBezTo>
                  <a:pt x="946311" y="3377241"/>
                  <a:pt x="950183" y="3383971"/>
                  <a:pt x="940503" y="3386214"/>
                </a:cubicBezTo>
                <a:cubicBezTo>
                  <a:pt x="938567" y="3379484"/>
                  <a:pt x="938567" y="3377242"/>
                  <a:pt x="934695" y="3372755"/>
                </a:cubicBezTo>
                <a:cubicBezTo>
                  <a:pt x="936632" y="3366026"/>
                  <a:pt x="948246" y="3357053"/>
                  <a:pt x="940503" y="3354809"/>
                </a:cubicBezTo>
                <a:cubicBezTo>
                  <a:pt x="940503" y="3354809"/>
                  <a:pt x="934696" y="3357052"/>
                  <a:pt x="928889" y="3359295"/>
                </a:cubicBezTo>
                <a:cubicBezTo>
                  <a:pt x="930823" y="3361539"/>
                  <a:pt x="930823" y="3361539"/>
                  <a:pt x="930823" y="3361539"/>
                </a:cubicBezTo>
                <a:cubicBezTo>
                  <a:pt x="926952" y="3361539"/>
                  <a:pt x="925017" y="3361539"/>
                  <a:pt x="923081" y="3366026"/>
                </a:cubicBezTo>
                <a:cubicBezTo>
                  <a:pt x="923081" y="3363783"/>
                  <a:pt x="923081" y="3363783"/>
                  <a:pt x="923081" y="3363783"/>
                </a:cubicBezTo>
                <a:cubicBezTo>
                  <a:pt x="921145" y="3359296"/>
                  <a:pt x="917273" y="3368268"/>
                  <a:pt x="915337" y="3368269"/>
                </a:cubicBezTo>
                <a:cubicBezTo>
                  <a:pt x="915336" y="3372756"/>
                  <a:pt x="915337" y="3374998"/>
                  <a:pt x="915337" y="3379485"/>
                </a:cubicBezTo>
                <a:cubicBezTo>
                  <a:pt x="907594" y="3381728"/>
                  <a:pt x="897915" y="3386214"/>
                  <a:pt x="890171" y="3377242"/>
                </a:cubicBezTo>
                <a:cubicBezTo>
                  <a:pt x="886299" y="3395187"/>
                  <a:pt x="874684" y="3383971"/>
                  <a:pt x="866941" y="3383971"/>
                </a:cubicBezTo>
                <a:cubicBezTo>
                  <a:pt x="855324" y="3381729"/>
                  <a:pt x="845646" y="3408646"/>
                  <a:pt x="837902" y="3390701"/>
                </a:cubicBezTo>
                <a:cubicBezTo>
                  <a:pt x="828223" y="3397430"/>
                  <a:pt x="816609" y="3408646"/>
                  <a:pt x="806928" y="3397431"/>
                </a:cubicBezTo>
                <a:cubicBezTo>
                  <a:pt x="803056" y="3406403"/>
                  <a:pt x="799185" y="3401917"/>
                  <a:pt x="795313" y="3408647"/>
                </a:cubicBezTo>
                <a:cubicBezTo>
                  <a:pt x="787570" y="3392944"/>
                  <a:pt x="779826" y="3401917"/>
                  <a:pt x="770147" y="3410889"/>
                </a:cubicBezTo>
                <a:cubicBezTo>
                  <a:pt x="760467" y="3408646"/>
                  <a:pt x="762403" y="3406403"/>
                  <a:pt x="750788" y="3408646"/>
                </a:cubicBezTo>
                <a:cubicBezTo>
                  <a:pt x="750788" y="3410889"/>
                  <a:pt x="750789" y="3415377"/>
                  <a:pt x="746916" y="3415376"/>
                </a:cubicBezTo>
                <a:cubicBezTo>
                  <a:pt x="744980" y="3415377"/>
                  <a:pt x="744980" y="3417620"/>
                  <a:pt x="743044" y="3417620"/>
                </a:cubicBezTo>
                <a:cubicBezTo>
                  <a:pt x="733365" y="3415377"/>
                  <a:pt x="717878" y="3413133"/>
                  <a:pt x="706264" y="3417620"/>
                </a:cubicBezTo>
                <a:cubicBezTo>
                  <a:pt x="704328" y="3419863"/>
                  <a:pt x="700455" y="3424348"/>
                  <a:pt x="698520" y="3426593"/>
                </a:cubicBezTo>
                <a:cubicBezTo>
                  <a:pt x="684968" y="3433323"/>
                  <a:pt x="663674" y="3431078"/>
                  <a:pt x="650123" y="3435566"/>
                </a:cubicBezTo>
                <a:cubicBezTo>
                  <a:pt x="621085" y="3442295"/>
                  <a:pt x="592048" y="3457997"/>
                  <a:pt x="578495" y="3487158"/>
                </a:cubicBezTo>
                <a:cubicBezTo>
                  <a:pt x="559137" y="3496131"/>
                  <a:pt x="535907" y="3502861"/>
                  <a:pt x="528164" y="3532022"/>
                </a:cubicBezTo>
                <a:cubicBezTo>
                  <a:pt x="522356" y="3529780"/>
                  <a:pt x="522355" y="3545482"/>
                  <a:pt x="518484" y="3540996"/>
                </a:cubicBezTo>
                <a:cubicBezTo>
                  <a:pt x="518483" y="3545482"/>
                  <a:pt x="514611" y="3545482"/>
                  <a:pt x="516548" y="3549968"/>
                </a:cubicBezTo>
                <a:cubicBezTo>
                  <a:pt x="497189" y="3556699"/>
                  <a:pt x="491381" y="3565671"/>
                  <a:pt x="489445" y="3588103"/>
                </a:cubicBezTo>
                <a:cubicBezTo>
                  <a:pt x="481703" y="3592590"/>
                  <a:pt x="472022" y="3603805"/>
                  <a:pt x="472023" y="3612779"/>
                </a:cubicBezTo>
                <a:cubicBezTo>
                  <a:pt x="464279" y="3617264"/>
                  <a:pt x="458472" y="3621751"/>
                  <a:pt x="448793" y="3621751"/>
                </a:cubicBezTo>
                <a:cubicBezTo>
                  <a:pt x="442985" y="3630723"/>
                  <a:pt x="435242" y="3639697"/>
                  <a:pt x="423626" y="3646426"/>
                </a:cubicBezTo>
                <a:cubicBezTo>
                  <a:pt x="425563" y="3650913"/>
                  <a:pt x="421691" y="3653156"/>
                  <a:pt x="423626" y="3659885"/>
                </a:cubicBezTo>
                <a:cubicBezTo>
                  <a:pt x="417818" y="3657642"/>
                  <a:pt x="419754" y="3666616"/>
                  <a:pt x="419754" y="3671101"/>
                </a:cubicBezTo>
                <a:cubicBezTo>
                  <a:pt x="419754" y="3671101"/>
                  <a:pt x="429433" y="3675588"/>
                  <a:pt x="429433" y="3682319"/>
                </a:cubicBezTo>
                <a:cubicBezTo>
                  <a:pt x="423625" y="3691290"/>
                  <a:pt x="413946" y="3709237"/>
                  <a:pt x="412010" y="3720452"/>
                </a:cubicBezTo>
                <a:cubicBezTo>
                  <a:pt x="412010" y="3727182"/>
                  <a:pt x="413947" y="3724939"/>
                  <a:pt x="412010" y="3729425"/>
                </a:cubicBezTo>
                <a:cubicBezTo>
                  <a:pt x="404267" y="3747371"/>
                  <a:pt x="413946" y="3760830"/>
                  <a:pt x="417818" y="3776534"/>
                </a:cubicBezTo>
                <a:cubicBezTo>
                  <a:pt x="427498" y="3776533"/>
                  <a:pt x="435241" y="3783262"/>
                  <a:pt x="437176" y="3794478"/>
                </a:cubicBezTo>
                <a:cubicBezTo>
                  <a:pt x="446856" y="3801207"/>
                  <a:pt x="456537" y="3798965"/>
                  <a:pt x="464279" y="3807937"/>
                </a:cubicBezTo>
                <a:cubicBezTo>
                  <a:pt x="475895" y="3807938"/>
                  <a:pt x="485573" y="3805695"/>
                  <a:pt x="489445" y="3819154"/>
                </a:cubicBezTo>
                <a:cubicBezTo>
                  <a:pt x="493318" y="3832613"/>
                  <a:pt x="477830" y="3850558"/>
                  <a:pt x="477830" y="3864017"/>
                </a:cubicBezTo>
                <a:cubicBezTo>
                  <a:pt x="477830" y="3870747"/>
                  <a:pt x="481703" y="3875234"/>
                  <a:pt x="481703" y="3881964"/>
                </a:cubicBezTo>
                <a:cubicBezTo>
                  <a:pt x="481703" y="3893179"/>
                  <a:pt x="491381" y="3897666"/>
                  <a:pt x="493317" y="3917854"/>
                </a:cubicBezTo>
                <a:cubicBezTo>
                  <a:pt x="487510" y="3917854"/>
                  <a:pt x="487510" y="3924584"/>
                  <a:pt x="483637" y="3926828"/>
                </a:cubicBezTo>
                <a:cubicBezTo>
                  <a:pt x="483638" y="3935801"/>
                  <a:pt x="485574" y="3940286"/>
                  <a:pt x="487510" y="3944774"/>
                </a:cubicBezTo>
                <a:cubicBezTo>
                  <a:pt x="477830" y="3964962"/>
                  <a:pt x="491381" y="3987393"/>
                  <a:pt x="489446" y="4009827"/>
                </a:cubicBezTo>
                <a:cubicBezTo>
                  <a:pt x="489446" y="4012069"/>
                  <a:pt x="489446" y="4023285"/>
                  <a:pt x="489445" y="4025528"/>
                </a:cubicBezTo>
                <a:cubicBezTo>
                  <a:pt x="489445" y="4034502"/>
                  <a:pt x="495254" y="4041232"/>
                  <a:pt x="495253" y="4050204"/>
                </a:cubicBezTo>
                <a:cubicBezTo>
                  <a:pt x="497188" y="4054690"/>
                  <a:pt x="495253" y="4059177"/>
                  <a:pt x="495254" y="4063663"/>
                </a:cubicBezTo>
                <a:cubicBezTo>
                  <a:pt x="495253" y="4077122"/>
                  <a:pt x="501061" y="4090582"/>
                  <a:pt x="501060" y="4106284"/>
                </a:cubicBezTo>
                <a:cubicBezTo>
                  <a:pt x="499125" y="4108527"/>
                  <a:pt x="499125" y="4115257"/>
                  <a:pt x="497189" y="4117501"/>
                </a:cubicBezTo>
                <a:cubicBezTo>
                  <a:pt x="497188" y="4160120"/>
                  <a:pt x="518484" y="4182554"/>
                  <a:pt x="533971" y="4213957"/>
                </a:cubicBezTo>
                <a:cubicBezTo>
                  <a:pt x="532035" y="4222931"/>
                  <a:pt x="535907" y="4225174"/>
                  <a:pt x="537843" y="4231902"/>
                </a:cubicBezTo>
                <a:cubicBezTo>
                  <a:pt x="547522" y="4231903"/>
                  <a:pt x="555265" y="4245362"/>
                  <a:pt x="563009" y="4243119"/>
                </a:cubicBezTo>
                <a:cubicBezTo>
                  <a:pt x="561073" y="4249848"/>
                  <a:pt x="582367" y="4247606"/>
                  <a:pt x="584304" y="4261065"/>
                </a:cubicBezTo>
                <a:cubicBezTo>
                  <a:pt x="593983" y="4261065"/>
                  <a:pt x="601726" y="4272281"/>
                  <a:pt x="611405" y="4272281"/>
                </a:cubicBezTo>
                <a:cubicBezTo>
                  <a:pt x="615278" y="4274524"/>
                  <a:pt x="619149" y="4270037"/>
                  <a:pt x="623022" y="4272280"/>
                </a:cubicBezTo>
                <a:cubicBezTo>
                  <a:pt x="642379" y="4274524"/>
                  <a:pt x="652059" y="4296956"/>
                  <a:pt x="665609" y="4312659"/>
                </a:cubicBezTo>
                <a:cubicBezTo>
                  <a:pt x="663675" y="4312658"/>
                  <a:pt x="663674" y="4314902"/>
                  <a:pt x="663674" y="4317146"/>
                </a:cubicBezTo>
                <a:cubicBezTo>
                  <a:pt x="675289" y="4326117"/>
                  <a:pt x="681097" y="4341820"/>
                  <a:pt x="694647" y="4348551"/>
                </a:cubicBezTo>
                <a:cubicBezTo>
                  <a:pt x="698520" y="4348551"/>
                  <a:pt x="704328" y="4346307"/>
                  <a:pt x="708199" y="4348550"/>
                </a:cubicBezTo>
                <a:cubicBezTo>
                  <a:pt x="710136" y="4348551"/>
                  <a:pt x="712070" y="4350794"/>
                  <a:pt x="715942" y="4350793"/>
                </a:cubicBezTo>
                <a:cubicBezTo>
                  <a:pt x="715943" y="4353036"/>
                  <a:pt x="719813" y="4348550"/>
                  <a:pt x="721750" y="4350793"/>
                </a:cubicBezTo>
                <a:cubicBezTo>
                  <a:pt x="721750" y="4350793"/>
                  <a:pt x="723686" y="4353036"/>
                  <a:pt x="723686" y="4353036"/>
                </a:cubicBezTo>
                <a:cubicBezTo>
                  <a:pt x="746916" y="4362009"/>
                  <a:pt x="775954" y="4362009"/>
                  <a:pt x="797248" y="4377711"/>
                </a:cubicBezTo>
                <a:cubicBezTo>
                  <a:pt x="814672" y="4377711"/>
                  <a:pt x="834030" y="4379955"/>
                  <a:pt x="859197" y="4377712"/>
                </a:cubicBezTo>
                <a:cubicBezTo>
                  <a:pt x="864037" y="4383880"/>
                  <a:pt x="869481" y="4386964"/>
                  <a:pt x="875228" y="4388437"/>
                </a:cubicBezTo>
                <a:lnTo>
                  <a:pt x="886411" y="4389095"/>
                </a:lnTo>
                <a:lnTo>
                  <a:pt x="888590" y="4391135"/>
                </a:lnTo>
                <a:cubicBezTo>
                  <a:pt x="890881" y="4391428"/>
                  <a:pt x="893463" y="4391090"/>
                  <a:pt x="894543" y="4390061"/>
                </a:cubicBezTo>
                <a:lnTo>
                  <a:pt x="894218" y="4389502"/>
                </a:lnTo>
                <a:lnTo>
                  <a:pt x="910922" y="4389699"/>
                </a:lnTo>
                <a:cubicBezTo>
                  <a:pt x="916668" y="4390610"/>
                  <a:pt x="922112" y="4392854"/>
                  <a:pt x="926952" y="4397901"/>
                </a:cubicBezTo>
                <a:lnTo>
                  <a:pt x="931743" y="4398103"/>
                </a:lnTo>
                <a:lnTo>
                  <a:pt x="927092" y="4409020"/>
                </a:lnTo>
                <a:cubicBezTo>
                  <a:pt x="915073" y="4424805"/>
                  <a:pt x="903632" y="4439333"/>
                  <a:pt x="899414" y="4458719"/>
                </a:cubicBezTo>
                <a:cubicBezTo>
                  <a:pt x="898834" y="4459975"/>
                  <a:pt x="898255" y="4461232"/>
                  <a:pt x="897675" y="4462487"/>
                </a:cubicBezTo>
                <a:cubicBezTo>
                  <a:pt x="885813" y="4467678"/>
                  <a:pt x="882332" y="4475215"/>
                  <a:pt x="878275" y="4484007"/>
                </a:cubicBezTo>
                <a:cubicBezTo>
                  <a:pt x="890557" y="4488154"/>
                  <a:pt x="888817" y="4491923"/>
                  <a:pt x="892719" y="4493723"/>
                </a:cubicBezTo>
                <a:cubicBezTo>
                  <a:pt x="898940" y="4490502"/>
                  <a:pt x="904002" y="4489790"/>
                  <a:pt x="905742" y="4486022"/>
                </a:cubicBezTo>
                <a:cubicBezTo>
                  <a:pt x="911804" y="4493393"/>
                  <a:pt x="922507" y="4490715"/>
                  <a:pt x="916445" y="4483343"/>
                </a:cubicBezTo>
                <a:cubicBezTo>
                  <a:pt x="908641" y="4479741"/>
                  <a:pt x="910803" y="4485311"/>
                  <a:pt x="906901" y="4483510"/>
                </a:cubicBezTo>
                <a:cubicBezTo>
                  <a:pt x="900838" y="4476139"/>
                  <a:pt x="912701" y="4470948"/>
                  <a:pt x="905477" y="4466090"/>
                </a:cubicBezTo>
                <a:cubicBezTo>
                  <a:pt x="901576" y="4464289"/>
                  <a:pt x="901576" y="4464289"/>
                  <a:pt x="901576" y="4464289"/>
                </a:cubicBezTo>
                <a:cubicBezTo>
                  <a:pt x="905477" y="4466090"/>
                  <a:pt x="906058" y="4464833"/>
                  <a:pt x="906637" y="4463577"/>
                </a:cubicBezTo>
                <a:cubicBezTo>
                  <a:pt x="906637" y="4463577"/>
                  <a:pt x="907216" y="4462321"/>
                  <a:pt x="903316" y="4460521"/>
                </a:cubicBezTo>
                <a:cubicBezTo>
                  <a:pt x="907216" y="4462321"/>
                  <a:pt x="907216" y="4462321"/>
                  <a:pt x="907216" y="4462321"/>
                </a:cubicBezTo>
                <a:cubicBezTo>
                  <a:pt x="921242" y="4462701"/>
                  <a:pt x="916918" y="4451562"/>
                  <a:pt x="930363" y="4453198"/>
                </a:cubicBezTo>
                <a:cubicBezTo>
                  <a:pt x="929782" y="4454454"/>
                  <a:pt x="929203" y="4455710"/>
                  <a:pt x="933104" y="4457511"/>
                </a:cubicBezTo>
                <a:cubicBezTo>
                  <a:pt x="937585" y="4458057"/>
                  <a:pt x="944387" y="4453577"/>
                  <a:pt x="933262" y="4446917"/>
                </a:cubicBezTo>
                <a:cubicBezTo>
                  <a:pt x="932681" y="4448174"/>
                  <a:pt x="932102" y="4449430"/>
                  <a:pt x="927620" y="4448884"/>
                </a:cubicBezTo>
                <a:cubicBezTo>
                  <a:pt x="929939" y="4443860"/>
                  <a:pt x="926619" y="4440803"/>
                  <a:pt x="935581" y="4441893"/>
                </a:cubicBezTo>
                <a:cubicBezTo>
                  <a:pt x="936583" y="4449974"/>
                  <a:pt x="954509" y="4452155"/>
                  <a:pt x="951030" y="4459692"/>
                </a:cubicBezTo>
                <a:cubicBezTo>
                  <a:pt x="954932" y="4461493"/>
                  <a:pt x="954932" y="4461493"/>
                  <a:pt x="954932" y="4461493"/>
                </a:cubicBezTo>
                <a:cubicBezTo>
                  <a:pt x="950450" y="4460949"/>
                  <a:pt x="949290" y="4463460"/>
                  <a:pt x="949290" y="4463460"/>
                </a:cubicBezTo>
                <a:cubicBezTo>
                  <a:pt x="952612" y="4466517"/>
                  <a:pt x="952612" y="4466517"/>
                  <a:pt x="952612" y="4466517"/>
                </a:cubicBezTo>
                <a:cubicBezTo>
                  <a:pt x="956513" y="4468320"/>
                  <a:pt x="957093" y="4467063"/>
                  <a:pt x="957093" y="4467063"/>
                </a:cubicBezTo>
                <a:cubicBezTo>
                  <a:pt x="957093" y="4467063"/>
                  <a:pt x="957673" y="4465807"/>
                  <a:pt x="958253" y="4464551"/>
                </a:cubicBezTo>
                <a:cubicBezTo>
                  <a:pt x="962735" y="4465095"/>
                  <a:pt x="972277" y="4464931"/>
                  <a:pt x="975598" y="4467988"/>
                </a:cubicBezTo>
                <a:cubicBezTo>
                  <a:pt x="970379" y="4479293"/>
                  <a:pt x="966901" y="4486829"/>
                  <a:pt x="950556" y="4491474"/>
                </a:cubicBezTo>
                <a:cubicBezTo>
                  <a:pt x="944493" y="4484103"/>
                  <a:pt x="959097" y="4483226"/>
                  <a:pt x="943491" y="4476021"/>
                </a:cubicBezTo>
                <a:cubicBezTo>
                  <a:pt x="932788" y="4478699"/>
                  <a:pt x="933790" y="4486781"/>
                  <a:pt x="926989" y="4491261"/>
                </a:cubicBezTo>
                <a:cubicBezTo>
                  <a:pt x="925250" y="4495029"/>
                  <a:pt x="908326" y="4500928"/>
                  <a:pt x="900522" y="4497327"/>
                </a:cubicBezTo>
                <a:cubicBezTo>
                  <a:pt x="900522" y="4497327"/>
                  <a:pt x="896040" y="4496782"/>
                  <a:pt x="890980" y="4497492"/>
                </a:cubicBezTo>
                <a:cubicBezTo>
                  <a:pt x="887078" y="4495690"/>
                  <a:pt x="874793" y="4491543"/>
                  <a:pt x="869734" y="4492254"/>
                </a:cubicBezTo>
                <a:cubicBezTo>
                  <a:pt x="871313" y="4499079"/>
                  <a:pt x="875215" y="4500881"/>
                  <a:pt x="868416" y="4505360"/>
                </a:cubicBezTo>
                <a:cubicBezTo>
                  <a:pt x="864513" y="4503559"/>
                  <a:pt x="863354" y="4506070"/>
                  <a:pt x="856711" y="4499957"/>
                </a:cubicBezTo>
                <a:cubicBezTo>
                  <a:pt x="855551" y="4502469"/>
                  <a:pt x="858872" y="4505526"/>
                  <a:pt x="862194" y="4508584"/>
                </a:cubicBezTo>
                <a:cubicBezTo>
                  <a:pt x="845428" y="4503890"/>
                  <a:pt x="849751" y="4515030"/>
                  <a:pt x="846850" y="4521311"/>
                </a:cubicBezTo>
                <a:cubicBezTo>
                  <a:pt x="838891" y="4528302"/>
                  <a:pt x="834831" y="4537094"/>
                  <a:pt x="833514" y="4550199"/>
                </a:cubicBezTo>
                <a:cubicBezTo>
                  <a:pt x="836255" y="4554513"/>
                  <a:pt x="846377" y="4553091"/>
                  <a:pt x="845219" y="4555604"/>
                </a:cubicBezTo>
                <a:cubicBezTo>
                  <a:pt x="845219" y="4555604"/>
                  <a:pt x="844637" y="4556860"/>
                  <a:pt x="844637" y="4556860"/>
                </a:cubicBezTo>
                <a:cubicBezTo>
                  <a:pt x="844059" y="4558116"/>
                  <a:pt x="843478" y="4559371"/>
                  <a:pt x="842319" y="4561883"/>
                </a:cubicBezTo>
                <a:cubicBezTo>
                  <a:pt x="842319" y="4561883"/>
                  <a:pt x="841739" y="4563140"/>
                  <a:pt x="845640" y="4564942"/>
                </a:cubicBezTo>
                <a:cubicBezTo>
                  <a:pt x="845640" y="4564942"/>
                  <a:pt x="845061" y="4566198"/>
                  <a:pt x="845061" y="4566198"/>
                </a:cubicBezTo>
                <a:cubicBezTo>
                  <a:pt x="845061" y="4566198"/>
                  <a:pt x="845061" y="4566198"/>
                  <a:pt x="844481" y="4567454"/>
                </a:cubicBezTo>
                <a:cubicBezTo>
                  <a:pt x="838839" y="4569420"/>
                  <a:pt x="834357" y="4568875"/>
                  <a:pt x="823234" y="4562215"/>
                </a:cubicBezTo>
                <a:cubicBezTo>
                  <a:pt x="807468" y="4565603"/>
                  <a:pt x="812215" y="4586081"/>
                  <a:pt x="803094" y="4595584"/>
                </a:cubicBezTo>
                <a:cubicBezTo>
                  <a:pt x="803094" y="4595584"/>
                  <a:pt x="802513" y="4596840"/>
                  <a:pt x="802513" y="4596840"/>
                </a:cubicBezTo>
                <a:cubicBezTo>
                  <a:pt x="801934" y="4598096"/>
                  <a:pt x="805836" y="4599898"/>
                  <a:pt x="805836" y="4599898"/>
                </a:cubicBezTo>
                <a:cubicBezTo>
                  <a:pt x="809736" y="4601700"/>
                  <a:pt x="809736" y="4601700"/>
                  <a:pt x="810317" y="4600443"/>
                </a:cubicBezTo>
                <a:cubicBezTo>
                  <a:pt x="810317" y="4600443"/>
                  <a:pt x="810317" y="4600443"/>
                  <a:pt x="814219" y="4602245"/>
                </a:cubicBezTo>
                <a:cubicBezTo>
                  <a:pt x="827084" y="4605136"/>
                  <a:pt x="809893" y="4591105"/>
                  <a:pt x="822759" y="4593998"/>
                </a:cubicBezTo>
                <a:cubicBezTo>
                  <a:pt x="825500" y="4598311"/>
                  <a:pt x="823181" y="4603335"/>
                  <a:pt x="825923" y="4607648"/>
                </a:cubicBezTo>
                <a:cubicBezTo>
                  <a:pt x="828242" y="4602624"/>
                  <a:pt x="838206" y="4611796"/>
                  <a:pt x="832565" y="4613762"/>
                </a:cubicBezTo>
                <a:cubicBezTo>
                  <a:pt x="857714" y="4620803"/>
                  <a:pt x="842423" y="4592408"/>
                  <a:pt x="856447" y="4592788"/>
                </a:cubicBezTo>
                <a:cubicBezTo>
                  <a:pt x="861773" y="4612009"/>
                  <a:pt x="860455" y="4625117"/>
                  <a:pt x="848436" y="4640899"/>
                </a:cubicBezTo>
                <a:cubicBezTo>
                  <a:pt x="835572" y="4638008"/>
                  <a:pt x="842794" y="4642866"/>
                  <a:pt x="840474" y="4647891"/>
                </a:cubicBezTo>
                <a:cubicBezTo>
                  <a:pt x="833251" y="4643033"/>
                  <a:pt x="837311" y="4634240"/>
                  <a:pt x="833408" y="4632438"/>
                </a:cubicBezTo>
                <a:cubicBezTo>
                  <a:pt x="803358" y="4615516"/>
                  <a:pt x="794079" y="4635613"/>
                  <a:pt x="816907" y="4647676"/>
                </a:cubicBezTo>
                <a:cubicBezTo>
                  <a:pt x="821388" y="4648223"/>
                  <a:pt x="835993" y="4647345"/>
                  <a:pt x="838734" y="4651659"/>
                </a:cubicBezTo>
                <a:cubicBezTo>
                  <a:pt x="826713" y="4667444"/>
                  <a:pt x="829140" y="4692945"/>
                  <a:pt x="813218" y="4706927"/>
                </a:cubicBezTo>
                <a:cubicBezTo>
                  <a:pt x="827084" y="4717900"/>
                  <a:pt x="814219" y="4715008"/>
                  <a:pt x="807998" y="4718231"/>
                </a:cubicBezTo>
                <a:cubicBezTo>
                  <a:pt x="802357" y="4720199"/>
                  <a:pt x="808420" y="4727569"/>
                  <a:pt x="806680" y="4731337"/>
                </a:cubicBezTo>
                <a:cubicBezTo>
                  <a:pt x="804941" y="4735106"/>
                  <a:pt x="799880" y="4735817"/>
                  <a:pt x="794237" y="4737784"/>
                </a:cubicBezTo>
                <a:cubicBezTo>
                  <a:pt x="784537" y="4748544"/>
                  <a:pt x="789284" y="4769020"/>
                  <a:pt x="780742" y="4777268"/>
                </a:cubicBezTo>
                <a:cubicBezTo>
                  <a:pt x="779583" y="4779780"/>
                  <a:pt x="771199" y="4777434"/>
                  <a:pt x="770040" y="4779946"/>
                </a:cubicBezTo>
                <a:cubicBezTo>
                  <a:pt x="762658" y="4785680"/>
                  <a:pt x="767561" y="4795564"/>
                  <a:pt x="764663" y="4801845"/>
                </a:cubicBezTo>
                <a:cubicBezTo>
                  <a:pt x="767985" y="4804902"/>
                  <a:pt x="771886" y="4806702"/>
                  <a:pt x="770726" y="4809215"/>
                </a:cubicBezTo>
                <a:cubicBezTo>
                  <a:pt x="769566" y="4811727"/>
                  <a:pt x="761182" y="4809381"/>
                  <a:pt x="760603" y="4810637"/>
                </a:cubicBezTo>
                <a:cubicBezTo>
                  <a:pt x="753223" y="4816371"/>
                  <a:pt x="768670" y="4834172"/>
                  <a:pt x="755226" y="4832536"/>
                </a:cubicBezTo>
                <a:cubicBezTo>
                  <a:pt x="745684" y="4832700"/>
                  <a:pt x="736720" y="4831610"/>
                  <a:pt x="734401" y="4836635"/>
                </a:cubicBezTo>
                <a:cubicBezTo>
                  <a:pt x="729338" y="4837346"/>
                  <a:pt x="735982" y="4843460"/>
                  <a:pt x="730920" y="4844171"/>
                </a:cubicBezTo>
                <a:cubicBezTo>
                  <a:pt x="738144" y="4849029"/>
                  <a:pt x="739304" y="4846518"/>
                  <a:pt x="742045" y="4850832"/>
                </a:cubicBezTo>
                <a:cubicBezTo>
                  <a:pt x="748688" y="4856947"/>
                  <a:pt x="732925" y="4860334"/>
                  <a:pt x="732345" y="4861591"/>
                </a:cubicBezTo>
                <a:cubicBezTo>
                  <a:pt x="731765" y="4862847"/>
                  <a:pt x="731765" y="4862847"/>
                  <a:pt x="731765" y="4862847"/>
                </a:cubicBezTo>
                <a:cubicBezTo>
                  <a:pt x="727864" y="4861045"/>
                  <a:pt x="728443" y="4859789"/>
                  <a:pt x="728443" y="4859789"/>
                </a:cubicBezTo>
                <a:cubicBezTo>
                  <a:pt x="729023" y="4858534"/>
                  <a:pt x="729023" y="4858534"/>
                  <a:pt x="725122" y="4856733"/>
                </a:cubicBezTo>
                <a:cubicBezTo>
                  <a:pt x="724542" y="4857989"/>
                  <a:pt x="724542" y="4857989"/>
                  <a:pt x="724542" y="4857989"/>
                </a:cubicBezTo>
                <a:cubicBezTo>
                  <a:pt x="723962" y="4859245"/>
                  <a:pt x="723962" y="4859245"/>
                  <a:pt x="727864" y="4861045"/>
                </a:cubicBezTo>
                <a:cubicBezTo>
                  <a:pt x="723962" y="4859245"/>
                  <a:pt x="723962" y="4859245"/>
                  <a:pt x="723962" y="4859245"/>
                </a:cubicBezTo>
                <a:cubicBezTo>
                  <a:pt x="723382" y="4860501"/>
                  <a:pt x="723382" y="4860501"/>
                  <a:pt x="722802" y="4861756"/>
                </a:cubicBezTo>
                <a:cubicBezTo>
                  <a:pt x="740570" y="4874531"/>
                  <a:pt x="720904" y="4876119"/>
                  <a:pt x="709622" y="4880052"/>
                </a:cubicBezTo>
                <a:cubicBezTo>
                  <a:pt x="698921" y="4882731"/>
                  <a:pt x="705403" y="4899439"/>
                  <a:pt x="698604" y="4903918"/>
                </a:cubicBezTo>
                <a:cubicBezTo>
                  <a:pt x="702505" y="4905720"/>
                  <a:pt x="705826" y="4908776"/>
                  <a:pt x="709148" y="4911834"/>
                </a:cubicBezTo>
                <a:cubicBezTo>
                  <a:pt x="705668" y="4919371"/>
                  <a:pt x="688323" y="4915933"/>
                  <a:pt x="693806" y="4924561"/>
                </a:cubicBezTo>
                <a:cubicBezTo>
                  <a:pt x="689905" y="4922759"/>
                  <a:pt x="689905" y="4922759"/>
                  <a:pt x="689905" y="4922759"/>
                </a:cubicBezTo>
                <a:cubicBezTo>
                  <a:pt x="689905" y="4922759"/>
                  <a:pt x="689905" y="4922759"/>
                  <a:pt x="685423" y="4922214"/>
                </a:cubicBezTo>
                <a:cubicBezTo>
                  <a:pt x="686003" y="4920959"/>
                  <a:pt x="686003" y="4920959"/>
                  <a:pt x="686003" y="4920959"/>
                </a:cubicBezTo>
                <a:cubicBezTo>
                  <a:pt x="685159" y="4902283"/>
                  <a:pt x="696021" y="4889011"/>
                  <a:pt x="702979" y="4873938"/>
                </a:cubicBezTo>
                <a:cubicBezTo>
                  <a:pt x="705879" y="4867658"/>
                  <a:pt x="703137" y="4863345"/>
                  <a:pt x="701554" y="4856519"/>
                </a:cubicBezTo>
                <a:cubicBezTo>
                  <a:pt x="710097" y="4848271"/>
                  <a:pt x="721378" y="4844338"/>
                  <a:pt x="713153" y="4831397"/>
                </a:cubicBezTo>
                <a:cubicBezTo>
                  <a:pt x="718216" y="4830686"/>
                  <a:pt x="720535" y="4825662"/>
                  <a:pt x="725596" y="4824950"/>
                </a:cubicBezTo>
                <a:cubicBezTo>
                  <a:pt x="720850" y="4804474"/>
                  <a:pt x="749057" y="4794639"/>
                  <a:pt x="752113" y="4777765"/>
                </a:cubicBezTo>
                <a:cubicBezTo>
                  <a:pt x="751851" y="4757833"/>
                  <a:pt x="773835" y="4751220"/>
                  <a:pt x="775311" y="4727521"/>
                </a:cubicBezTo>
                <a:cubicBezTo>
                  <a:pt x="771411" y="4725720"/>
                  <a:pt x="771411" y="4725720"/>
                  <a:pt x="771411" y="4725720"/>
                </a:cubicBezTo>
                <a:cubicBezTo>
                  <a:pt x="771991" y="4724464"/>
                  <a:pt x="776472" y="4725009"/>
                  <a:pt x="777049" y="4723753"/>
                </a:cubicBezTo>
                <a:cubicBezTo>
                  <a:pt x="792234" y="4721620"/>
                  <a:pt x="794133" y="4707258"/>
                  <a:pt x="798193" y="4698466"/>
                </a:cubicBezTo>
                <a:cubicBezTo>
                  <a:pt x="802831" y="4688416"/>
                  <a:pt x="819755" y="4682517"/>
                  <a:pt x="812690" y="4667064"/>
                </a:cubicBezTo>
                <a:cubicBezTo>
                  <a:pt x="818331" y="4665096"/>
                  <a:pt x="825712" y="4659361"/>
                  <a:pt x="814007" y="4653958"/>
                </a:cubicBezTo>
                <a:cubicBezTo>
                  <a:pt x="799404" y="4654834"/>
                  <a:pt x="795926" y="4662371"/>
                  <a:pt x="787384" y="4670618"/>
                </a:cubicBezTo>
                <a:cubicBezTo>
                  <a:pt x="780426" y="4685691"/>
                  <a:pt x="763922" y="4700929"/>
                  <a:pt x="765347" y="4718350"/>
                </a:cubicBezTo>
                <a:cubicBezTo>
                  <a:pt x="764768" y="4719605"/>
                  <a:pt x="764187" y="4720862"/>
                  <a:pt x="763607" y="4722118"/>
                </a:cubicBezTo>
                <a:cubicBezTo>
                  <a:pt x="757385" y="4725341"/>
                  <a:pt x="751744" y="4727308"/>
                  <a:pt x="745523" y="4730530"/>
                </a:cubicBezTo>
                <a:cubicBezTo>
                  <a:pt x="748106" y="4745438"/>
                  <a:pt x="737247" y="4758710"/>
                  <a:pt x="730288" y="4773783"/>
                </a:cubicBezTo>
                <a:cubicBezTo>
                  <a:pt x="726808" y="4781319"/>
                  <a:pt x="719427" y="4787055"/>
                  <a:pt x="717107" y="4792079"/>
                </a:cubicBezTo>
                <a:cubicBezTo>
                  <a:pt x="717107" y="4792079"/>
                  <a:pt x="717687" y="4790823"/>
                  <a:pt x="713786" y="4789021"/>
                </a:cubicBezTo>
                <a:cubicBezTo>
                  <a:pt x="712626" y="4791533"/>
                  <a:pt x="716527" y="4793334"/>
                  <a:pt x="719849" y="4796392"/>
                </a:cubicBezTo>
                <a:cubicBezTo>
                  <a:pt x="695701" y="4797434"/>
                  <a:pt x="701608" y="4815399"/>
                  <a:pt x="685264" y="4820044"/>
                </a:cubicBezTo>
                <a:cubicBezTo>
                  <a:pt x="693488" y="4832984"/>
                  <a:pt x="684790" y="4851826"/>
                  <a:pt x="661802" y="4850355"/>
                </a:cubicBezTo>
                <a:cubicBezTo>
                  <a:pt x="662226" y="4859693"/>
                  <a:pt x="672769" y="4867609"/>
                  <a:pt x="673192" y="4876947"/>
                </a:cubicBezTo>
                <a:cubicBezTo>
                  <a:pt x="668709" y="4876402"/>
                  <a:pt x="667550" y="4878914"/>
                  <a:pt x="663068" y="4878368"/>
                </a:cubicBezTo>
                <a:cubicBezTo>
                  <a:pt x="669553" y="4895078"/>
                  <a:pt x="645248" y="4906713"/>
                  <a:pt x="659537" y="4927025"/>
                </a:cubicBezTo>
                <a:cubicBezTo>
                  <a:pt x="638976" y="4951056"/>
                  <a:pt x="643142" y="4972789"/>
                  <a:pt x="647147" y="5005115"/>
                </a:cubicBezTo>
                <a:cubicBezTo>
                  <a:pt x="658273" y="5011776"/>
                  <a:pt x="657113" y="5014288"/>
                  <a:pt x="669398" y="5018436"/>
                </a:cubicBezTo>
                <a:cubicBezTo>
                  <a:pt x="677043" y="5032631"/>
                  <a:pt x="664599" y="5039078"/>
                  <a:pt x="668343" y="5051473"/>
                </a:cubicBezTo>
                <a:cubicBezTo>
                  <a:pt x="667184" y="5053985"/>
                  <a:pt x="670505" y="5057042"/>
                  <a:pt x="673827" y="5060101"/>
                </a:cubicBezTo>
                <a:cubicBezTo>
                  <a:pt x="672087" y="5063868"/>
                  <a:pt x="660804" y="5067803"/>
                  <a:pt x="667448" y="5073917"/>
                </a:cubicBezTo>
                <a:cubicBezTo>
                  <a:pt x="667448" y="5073917"/>
                  <a:pt x="666869" y="5075173"/>
                  <a:pt x="666869" y="5075173"/>
                </a:cubicBezTo>
                <a:cubicBezTo>
                  <a:pt x="666869" y="5075173"/>
                  <a:pt x="666869" y="5075173"/>
                  <a:pt x="666288" y="5076429"/>
                </a:cubicBezTo>
                <a:cubicBezTo>
                  <a:pt x="654426" y="5081619"/>
                  <a:pt x="657009" y="5096527"/>
                  <a:pt x="656271" y="5108377"/>
                </a:cubicBezTo>
                <a:cubicBezTo>
                  <a:pt x="654374" y="5122740"/>
                  <a:pt x="640771" y="5131697"/>
                  <a:pt x="654058" y="5143927"/>
                </a:cubicBezTo>
                <a:cubicBezTo>
                  <a:pt x="659700" y="5141960"/>
                  <a:pt x="662018" y="5136935"/>
                  <a:pt x="663759" y="5133167"/>
                </a:cubicBezTo>
                <a:cubicBezTo>
                  <a:pt x="671297" y="5116838"/>
                  <a:pt x="675515" y="5097452"/>
                  <a:pt x="674670" y="5078777"/>
                </a:cubicBezTo>
                <a:cubicBezTo>
                  <a:pt x="674670" y="5078777"/>
                  <a:pt x="678572" y="5080577"/>
                  <a:pt x="679152" y="5079322"/>
                </a:cubicBezTo>
                <a:cubicBezTo>
                  <a:pt x="685953" y="5074842"/>
                  <a:pt x="684372" y="5068017"/>
                  <a:pt x="692331" y="5061026"/>
                </a:cubicBezTo>
                <a:cubicBezTo>
                  <a:pt x="684688" y="5046829"/>
                  <a:pt x="691066" y="5033011"/>
                  <a:pt x="684001" y="5017559"/>
                </a:cubicBezTo>
                <a:cubicBezTo>
                  <a:pt x="696866" y="5020452"/>
                  <a:pt x="699186" y="5015426"/>
                  <a:pt x="704826" y="5013460"/>
                </a:cubicBezTo>
                <a:cubicBezTo>
                  <a:pt x="745583" y="5027704"/>
                  <a:pt x="724018" y="5043654"/>
                  <a:pt x="728922" y="5053537"/>
                </a:cubicBezTo>
                <a:cubicBezTo>
                  <a:pt x="728922" y="5053537"/>
                  <a:pt x="725600" y="5050480"/>
                  <a:pt x="725022" y="5051735"/>
                </a:cubicBezTo>
                <a:cubicBezTo>
                  <a:pt x="735567" y="5059651"/>
                  <a:pt x="739466" y="5061453"/>
                  <a:pt x="741049" y="5068278"/>
                </a:cubicBezTo>
                <a:cubicBezTo>
                  <a:pt x="739310" y="5072046"/>
                  <a:pt x="733088" y="5075270"/>
                  <a:pt x="731348" y="5079038"/>
                </a:cubicBezTo>
                <a:cubicBezTo>
                  <a:pt x="730187" y="5081551"/>
                  <a:pt x="734089" y="5083352"/>
                  <a:pt x="736832" y="5087664"/>
                </a:cubicBezTo>
                <a:cubicBezTo>
                  <a:pt x="734776" y="5112621"/>
                  <a:pt x="732141" y="5138833"/>
                  <a:pt x="732668" y="5178697"/>
                </a:cubicBezTo>
                <a:cubicBezTo>
                  <a:pt x="728766" y="5176894"/>
                  <a:pt x="729346" y="5175639"/>
                  <a:pt x="724865" y="5175094"/>
                </a:cubicBezTo>
                <a:cubicBezTo>
                  <a:pt x="732668" y="5178697"/>
                  <a:pt x="727026" y="5180663"/>
                  <a:pt x="726446" y="5181918"/>
                </a:cubicBezTo>
                <a:cubicBezTo>
                  <a:pt x="733090" y="5188034"/>
                  <a:pt x="736412" y="5191091"/>
                  <a:pt x="737992" y="5197917"/>
                </a:cubicBezTo>
                <a:cubicBezTo>
                  <a:pt x="740735" y="5202231"/>
                  <a:pt x="728872" y="5207420"/>
                  <a:pt x="745057" y="5213369"/>
                </a:cubicBezTo>
                <a:cubicBezTo>
                  <a:pt x="750120" y="5212658"/>
                  <a:pt x="750857" y="5200808"/>
                  <a:pt x="766463" y="5208014"/>
                </a:cubicBezTo>
                <a:cubicBezTo>
                  <a:pt x="768045" y="5214840"/>
                  <a:pt x="761244" y="5219319"/>
                  <a:pt x="775690" y="5229037"/>
                </a:cubicBezTo>
                <a:cubicBezTo>
                  <a:pt x="776851" y="5226523"/>
                  <a:pt x="780752" y="5228326"/>
                  <a:pt x="785234" y="5228871"/>
                </a:cubicBezTo>
                <a:cubicBezTo>
                  <a:pt x="802422" y="5242902"/>
                  <a:pt x="803108" y="5272170"/>
                  <a:pt x="775639" y="5270155"/>
                </a:cubicBezTo>
                <a:cubicBezTo>
                  <a:pt x="768416" y="5265297"/>
                  <a:pt x="768996" y="5264040"/>
                  <a:pt x="769575" y="5262785"/>
                </a:cubicBezTo>
                <a:cubicBezTo>
                  <a:pt x="765095" y="5262240"/>
                  <a:pt x="761193" y="5260439"/>
                  <a:pt x="757871" y="5257381"/>
                </a:cubicBezTo>
                <a:cubicBezTo>
                  <a:pt x="749330" y="5265628"/>
                  <a:pt x="763038" y="5287195"/>
                  <a:pt x="734568" y="5277100"/>
                </a:cubicBezTo>
                <a:cubicBezTo>
                  <a:pt x="708681" y="5281910"/>
                  <a:pt x="723972" y="5310302"/>
                  <a:pt x="739420" y="5328101"/>
                </a:cubicBezTo>
                <a:cubicBezTo>
                  <a:pt x="746642" y="5332960"/>
                  <a:pt x="759507" y="5335852"/>
                  <a:pt x="759507" y="5335852"/>
                </a:cubicBezTo>
                <a:cubicBezTo>
                  <a:pt x="790140" y="5351518"/>
                  <a:pt x="812545" y="5354244"/>
                  <a:pt x="845076" y="5355549"/>
                </a:cubicBezTo>
                <a:cubicBezTo>
                  <a:pt x="848397" y="5358605"/>
                  <a:pt x="852298" y="5360407"/>
                  <a:pt x="855041" y="5364720"/>
                </a:cubicBezTo>
                <a:cubicBezTo>
                  <a:pt x="871227" y="5370669"/>
                  <a:pt x="881772" y="5378585"/>
                  <a:pt x="898537" y="5383278"/>
                </a:cubicBezTo>
                <a:cubicBezTo>
                  <a:pt x="921209" y="5405936"/>
                  <a:pt x="933652" y="5399491"/>
                  <a:pt x="963280" y="5407075"/>
                </a:cubicBezTo>
                <a:cubicBezTo>
                  <a:pt x="984686" y="5401718"/>
                  <a:pt x="1004930" y="5398876"/>
                  <a:pt x="1021276" y="5394230"/>
                </a:cubicBezTo>
                <a:cubicBezTo>
                  <a:pt x="1021276" y="5394230"/>
                  <a:pt x="1021276" y="5394230"/>
                  <a:pt x="1021856" y="5392974"/>
                </a:cubicBezTo>
                <a:cubicBezTo>
                  <a:pt x="1035300" y="5394609"/>
                  <a:pt x="1039782" y="5395155"/>
                  <a:pt x="1043260" y="5387618"/>
                </a:cubicBezTo>
                <a:cubicBezTo>
                  <a:pt x="1047163" y="5389420"/>
                  <a:pt x="1047742" y="5388163"/>
                  <a:pt x="1051644" y="5389966"/>
                </a:cubicBezTo>
                <a:cubicBezTo>
                  <a:pt x="1056125" y="5390510"/>
                  <a:pt x="1053382" y="5386197"/>
                  <a:pt x="1053382" y="5386197"/>
                </a:cubicBezTo>
                <a:cubicBezTo>
                  <a:pt x="1054544" y="5383686"/>
                  <a:pt x="1063505" y="5384775"/>
                  <a:pt x="1067987" y="5385321"/>
                </a:cubicBezTo>
                <a:cubicBezTo>
                  <a:pt x="1072468" y="5385866"/>
                  <a:pt x="1075368" y="5379586"/>
                  <a:pt x="1081010" y="5377618"/>
                </a:cubicBezTo>
                <a:cubicBezTo>
                  <a:pt x="1082170" y="5375106"/>
                  <a:pt x="1095615" y="5376742"/>
                  <a:pt x="1095615" y="5376742"/>
                </a:cubicBezTo>
                <a:cubicBezTo>
                  <a:pt x="1111379" y="5373354"/>
                  <a:pt x="1124980" y="5364395"/>
                  <a:pt x="1138581" y="5355437"/>
                </a:cubicBezTo>
                <a:cubicBezTo>
                  <a:pt x="1145962" y="5349701"/>
                  <a:pt x="1160567" y="5348824"/>
                  <a:pt x="1163467" y="5342544"/>
                </a:cubicBezTo>
                <a:cubicBezTo>
                  <a:pt x="1169108" y="5340577"/>
                  <a:pt x="1166947" y="5335008"/>
                  <a:pt x="1168685" y="5331240"/>
                </a:cubicBezTo>
                <a:cubicBezTo>
                  <a:pt x="1179969" y="5327306"/>
                  <a:pt x="1186348" y="5313488"/>
                  <a:pt x="1192147" y="5300928"/>
                </a:cubicBezTo>
                <a:cubicBezTo>
                  <a:pt x="1203165" y="5277062"/>
                  <a:pt x="1207383" y="5257676"/>
                  <a:pt x="1223462" y="5233100"/>
                </a:cubicBezTo>
                <a:cubicBezTo>
                  <a:pt x="1229262" y="5220538"/>
                  <a:pt x="1239701" y="5197929"/>
                  <a:pt x="1252144" y="5191484"/>
                </a:cubicBezTo>
                <a:cubicBezTo>
                  <a:pt x="1264006" y="5186292"/>
                  <a:pt x="1268645" y="5176244"/>
                  <a:pt x="1273864" y="5164939"/>
                </a:cubicBezTo>
                <a:cubicBezTo>
                  <a:pt x="1278662" y="5144296"/>
                  <a:pt x="1289522" y="5131025"/>
                  <a:pt x="1293740" y="5111639"/>
                </a:cubicBezTo>
                <a:cubicBezTo>
                  <a:pt x="1297640" y="5113440"/>
                  <a:pt x="1297640" y="5113440"/>
                  <a:pt x="1298221" y="5112184"/>
                </a:cubicBezTo>
                <a:cubicBezTo>
                  <a:pt x="1307078" y="5082749"/>
                  <a:pt x="1333860" y="5055495"/>
                  <a:pt x="1360062" y="5029496"/>
                </a:cubicBezTo>
                <a:cubicBezTo>
                  <a:pt x="1370343" y="5017480"/>
                  <a:pt x="1374983" y="5007432"/>
                  <a:pt x="1384684" y="4996673"/>
                </a:cubicBezTo>
                <a:cubicBezTo>
                  <a:pt x="1390904" y="4993450"/>
                  <a:pt x="1393225" y="4988425"/>
                  <a:pt x="1399446" y="4985203"/>
                </a:cubicBezTo>
                <a:cubicBezTo>
                  <a:pt x="1401765" y="4980178"/>
                  <a:pt x="1410729" y="4981268"/>
                  <a:pt x="1411889" y="4978756"/>
                </a:cubicBezTo>
                <a:cubicBezTo>
                  <a:pt x="1411889" y="4978756"/>
                  <a:pt x="1409147" y="4974442"/>
                  <a:pt x="1410306" y="4971931"/>
                </a:cubicBezTo>
                <a:cubicBezTo>
                  <a:pt x="1417687" y="4966195"/>
                  <a:pt x="1427809" y="4964773"/>
                  <a:pt x="1434612" y="4960294"/>
                </a:cubicBezTo>
                <a:cubicBezTo>
                  <a:pt x="1443153" y="4952046"/>
                  <a:pt x="1443890" y="4940197"/>
                  <a:pt x="1447950" y="4931404"/>
                </a:cubicBezTo>
                <a:cubicBezTo>
                  <a:pt x="1458230" y="4919389"/>
                  <a:pt x="1476894" y="4909720"/>
                  <a:pt x="1483273" y="4895903"/>
                </a:cubicBezTo>
                <a:cubicBezTo>
                  <a:pt x="1490113" y="4888775"/>
                  <a:pt x="1499801" y="4881248"/>
                  <a:pt x="1504528" y="4872931"/>
                </a:cubicBezTo>
                <a:lnTo>
                  <a:pt x="1506305" y="4867449"/>
                </a:lnTo>
                <a:lnTo>
                  <a:pt x="1508841" y="4868866"/>
                </a:lnTo>
                <a:cubicBezTo>
                  <a:pt x="1509946" y="4868476"/>
                  <a:pt x="1511046" y="4867341"/>
                  <a:pt x="1511921" y="4866136"/>
                </a:cubicBezTo>
                <a:cubicBezTo>
                  <a:pt x="1510587" y="4865709"/>
                  <a:pt x="1509477" y="4865353"/>
                  <a:pt x="1508479" y="4865405"/>
                </a:cubicBezTo>
                <a:lnTo>
                  <a:pt x="1506585" y="4866586"/>
                </a:lnTo>
                <a:lnTo>
                  <a:pt x="1507314" y="4864335"/>
                </a:lnTo>
                <a:cubicBezTo>
                  <a:pt x="1505733" y="4857509"/>
                  <a:pt x="1511373" y="4855542"/>
                  <a:pt x="1517013" y="4853575"/>
                </a:cubicBezTo>
                <a:cubicBezTo>
                  <a:pt x="1519333" y="4848550"/>
                  <a:pt x="1517172" y="4842981"/>
                  <a:pt x="1522813" y="4841014"/>
                </a:cubicBezTo>
                <a:cubicBezTo>
                  <a:pt x="1525712" y="4834734"/>
                  <a:pt x="1524132" y="4827908"/>
                  <a:pt x="1526451" y="4822884"/>
                </a:cubicBezTo>
                <a:cubicBezTo>
                  <a:pt x="1529930" y="4815348"/>
                  <a:pt x="1540632" y="4812670"/>
                  <a:pt x="1543533" y="4806389"/>
                </a:cubicBezTo>
                <a:lnTo>
                  <a:pt x="1545087" y="4803584"/>
                </a:lnTo>
                <a:lnTo>
                  <a:pt x="1546456" y="4805381"/>
                </a:lnTo>
                <a:cubicBezTo>
                  <a:pt x="1543014" y="4813151"/>
                  <a:pt x="1549500" y="4810791"/>
                  <a:pt x="1551684" y="4818885"/>
                </a:cubicBezTo>
                <a:cubicBezTo>
                  <a:pt x="1553628" y="4817288"/>
                  <a:pt x="1555140" y="4816293"/>
                  <a:pt x="1556218" y="4814791"/>
                </a:cubicBezTo>
                <a:cubicBezTo>
                  <a:pt x="1557296" y="4813286"/>
                  <a:pt x="1557941" y="4811274"/>
                  <a:pt x="1558148" y="4807643"/>
                </a:cubicBezTo>
                <a:cubicBezTo>
                  <a:pt x="1546034" y="4809682"/>
                  <a:pt x="1556821" y="4796867"/>
                  <a:pt x="1553778" y="4791457"/>
                </a:cubicBezTo>
                <a:lnTo>
                  <a:pt x="1552021" y="4791066"/>
                </a:lnTo>
                <a:lnTo>
                  <a:pt x="1556842" y="4782366"/>
                </a:lnTo>
                <a:cubicBezTo>
                  <a:pt x="1561439" y="4773370"/>
                  <a:pt x="1566231" y="4763630"/>
                  <a:pt x="1571322" y="4753885"/>
                </a:cubicBezTo>
                <a:lnTo>
                  <a:pt x="1580499" y="4737805"/>
                </a:lnTo>
                <a:lnTo>
                  <a:pt x="1583653" y="4742663"/>
                </a:lnTo>
                <a:cubicBezTo>
                  <a:pt x="1589225" y="4737017"/>
                  <a:pt x="1587519" y="4736470"/>
                  <a:pt x="1593495" y="4738383"/>
                </a:cubicBezTo>
                <a:cubicBezTo>
                  <a:pt x="1593498" y="4736898"/>
                  <a:pt x="1594572" y="4735013"/>
                  <a:pt x="1595272" y="4733194"/>
                </a:cubicBezTo>
                <a:cubicBezTo>
                  <a:pt x="1595972" y="4731375"/>
                  <a:pt x="1596299" y="4729621"/>
                  <a:pt x="1594807" y="4728402"/>
                </a:cubicBezTo>
                <a:lnTo>
                  <a:pt x="1583179" y="4733108"/>
                </a:lnTo>
                <a:lnTo>
                  <a:pt x="1587592" y="4725373"/>
                </a:lnTo>
                <a:cubicBezTo>
                  <a:pt x="1593383" y="4716356"/>
                  <a:pt x="1599575" y="4708071"/>
                  <a:pt x="1606271" y="4701258"/>
                </a:cubicBezTo>
                <a:lnTo>
                  <a:pt x="1619935" y="4687269"/>
                </a:lnTo>
                <a:lnTo>
                  <a:pt x="1620804" y="4688657"/>
                </a:lnTo>
                <a:cubicBezTo>
                  <a:pt x="1621231" y="4690656"/>
                  <a:pt x="1621226" y="4692891"/>
                  <a:pt x="1621437" y="4695194"/>
                </a:cubicBezTo>
                <a:cubicBezTo>
                  <a:pt x="1617116" y="4705735"/>
                  <a:pt x="1598177" y="4714579"/>
                  <a:pt x="1605473" y="4721386"/>
                </a:cubicBezTo>
                <a:cubicBezTo>
                  <a:pt x="1605893" y="4725992"/>
                  <a:pt x="1597268" y="4738139"/>
                  <a:pt x="1599834" y="4744922"/>
                </a:cubicBezTo>
                <a:cubicBezTo>
                  <a:pt x="1592941" y="4751658"/>
                  <a:pt x="1596794" y="4760344"/>
                  <a:pt x="1588186" y="4763553"/>
                </a:cubicBezTo>
                <a:cubicBezTo>
                  <a:pt x="1580451" y="4761076"/>
                  <a:pt x="1576574" y="4764307"/>
                  <a:pt x="1570979" y="4766989"/>
                </a:cubicBezTo>
                <a:cubicBezTo>
                  <a:pt x="1576117" y="4777577"/>
                  <a:pt x="1564920" y="4785917"/>
                  <a:pt x="1572636" y="4797331"/>
                </a:cubicBezTo>
                <a:cubicBezTo>
                  <a:pt x="1576952" y="4789768"/>
                  <a:pt x="1576537" y="4782184"/>
                  <a:pt x="1582140" y="4776523"/>
                </a:cubicBezTo>
                <a:cubicBezTo>
                  <a:pt x="1582132" y="4779502"/>
                  <a:pt x="1584278" y="4781680"/>
                  <a:pt x="1582121" y="4785460"/>
                </a:cubicBezTo>
                <a:cubicBezTo>
                  <a:pt x="1577391" y="4785437"/>
                  <a:pt x="1580365" y="4802786"/>
                  <a:pt x="1575203" y="4804115"/>
                </a:cubicBezTo>
                <a:cubicBezTo>
                  <a:pt x="1573484" y="4803565"/>
                  <a:pt x="1573484" y="4803565"/>
                  <a:pt x="1572191" y="4804641"/>
                </a:cubicBezTo>
                <a:cubicBezTo>
                  <a:pt x="1573489" y="4800585"/>
                  <a:pt x="1572205" y="4798683"/>
                  <a:pt x="1568333" y="4798935"/>
                </a:cubicBezTo>
                <a:cubicBezTo>
                  <a:pt x="1561865" y="4807298"/>
                  <a:pt x="1557117" y="4816213"/>
                  <a:pt x="1557527" y="4826778"/>
                </a:cubicBezTo>
                <a:cubicBezTo>
                  <a:pt x="1557958" y="4825426"/>
                  <a:pt x="1560536" y="4826251"/>
                  <a:pt x="1560105" y="4827604"/>
                </a:cubicBezTo>
                <a:cubicBezTo>
                  <a:pt x="1558385" y="4827054"/>
                  <a:pt x="1557527" y="4826778"/>
                  <a:pt x="1556660" y="4829482"/>
                </a:cubicBezTo>
                <a:cubicBezTo>
                  <a:pt x="1556226" y="4830834"/>
                  <a:pt x="1554935" y="4831911"/>
                  <a:pt x="1554503" y="4833264"/>
                </a:cubicBezTo>
                <a:cubicBezTo>
                  <a:pt x="1554069" y="4834615"/>
                  <a:pt x="1554069" y="4834615"/>
                  <a:pt x="1554495" y="4836242"/>
                </a:cubicBezTo>
                <a:cubicBezTo>
                  <a:pt x="1554064" y="4837594"/>
                  <a:pt x="1554923" y="4837870"/>
                  <a:pt x="1555782" y="4838145"/>
                </a:cubicBezTo>
                <a:cubicBezTo>
                  <a:pt x="1557501" y="4838694"/>
                  <a:pt x="1557934" y="4837343"/>
                  <a:pt x="1558367" y="4835991"/>
                </a:cubicBezTo>
                <a:cubicBezTo>
                  <a:pt x="1557941" y="4834363"/>
                  <a:pt x="1558800" y="4834638"/>
                  <a:pt x="1559232" y="4833286"/>
                </a:cubicBezTo>
                <a:cubicBezTo>
                  <a:pt x="1560092" y="4833563"/>
                  <a:pt x="1560092" y="4833563"/>
                  <a:pt x="1560951" y="4833837"/>
                </a:cubicBezTo>
                <a:cubicBezTo>
                  <a:pt x="1561364" y="4841423"/>
                  <a:pt x="1560061" y="4848459"/>
                  <a:pt x="1561768" y="4854967"/>
                </a:cubicBezTo>
                <a:cubicBezTo>
                  <a:pt x="1554892" y="4852766"/>
                  <a:pt x="1552716" y="4865485"/>
                  <a:pt x="1548005" y="4856523"/>
                </a:cubicBezTo>
                <a:cubicBezTo>
                  <a:pt x="1545420" y="4858677"/>
                  <a:pt x="1542835" y="4860831"/>
                  <a:pt x="1541537" y="4864888"/>
                </a:cubicBezTo>
                <a:cubicBezTo>
                  <a:pt x="1544975" y="4865987"/>
                  <a:pt x="1548851" y="4862757"/>
                  <a:pt x="1548840" y="4868715"/>
                </a:cubicBezTo>
                <a:cubicBezTo>
                  <a:pt x="1547548" y="4869793"/>
                  <a:pt x="1544108" y="4868692"/>
                  <a:pt x="1542811" y="4872749"/>
                </a:cubicBezTo>
                <a:cubicBezTo>
                  <a:pt x="1543664" y="4876003"/>
                  <a:pt x="1547962" y="4877378"/>
                  <a:pt x="1548815" y="4880633"/>
                </a:cubicBezTo>
                <a:cubicBezTo>
                  <a:pt x="1544938" y="4883864"/>
                  <a:pt x="1544493" y="4891175"/>
                  <a:pt x="1544920" y="4892801"/>
                </a:cubicBezTo>
                <a:cubicBezTo>
                  <a:pt x="1541909" y="4893329"/>
                  <a:pt x="1540190" y="4892778"/>
                  <a:pt x="1538898" y="4893855"/>
                </a:cubicBezTo>
                <a:cubicBezTo>
                  <a:pt x="1538898" y="4893855"/>
                  <a:pt x="1538038" y="4893579"/>
                  <a:pt x="1537179" y="4893305"/>
                </a:cubicBezTo>
                <a:cubicBezTo>
                  <a:pt x="1536320" y="4893030"/>
                  <a:pt x="1535460" y="4892754"/>
                  <a:pt x="1534601" y="4892480"/>
                </a:cubicBezTo>
                <a:cubicBezTo>
                  <a:pt x="1533741" y="4892204"/>
                  <a:pt x="1533741" y="4892204"/>
                  <a:pt x="1533308" y="4893556"/>
                </a:cubicBezTo>
                <a:cubicBezTo>
                  <a:pt x="1533308" y="4893556"/>
                  <a:pt x="1532875" y="4894908"/>
                  <a:pt x="1533735" y="4895184"/>
                </a:cubicBezTo>
                <a:cubicBezTo>
                  <a:pt x="1534595" y="4895459"/>
                  <a:pt x="1535454" y="4895733"/>
                  <a:pt x="1536313" y="4896009"/>
                </a:cubicBezTo>
                <a:cubicBezTo>
                  <a:pt x="1537173" y="4896284"/>
                  <a:pt x="1538033" y="4896559"/>
                  <a:pt x="1539750" y="4897109"/>
                </a:cubicBezTo>
                <a:cubicBezTo>
                  <a:pt x="1538885" y="4899813"/>
                  <a:pt x="1543622" y="4896857"/>
                  <a:pt x="1542323" y="4900914"/>
                </a:cubicBezTo>
                <a:cubicBezTo>
                  <a:pt x="1540166" y="4904695"/>
                  <a:pt x="1537154" y="4905222"/>
                  <a:pt x="1535857" y="4909277"/>
                </a:cubicBezTo>
                <a:cubicBezTo>
                  <a:pt x="1540580" y="4912281"/>
                  <a:pt x="1536277" y="4913884"/>
                  <a:pt x="1538416" y="4919041"/>
                </a:cubicBezTo>
                <a:cubicBezTo>
                  <a:pt x="1528504" y="4929283"/>
                  <a:pt x="1517777" y="4918397"/>
                  <a:pt x="1516509" y="4907557"/>
                </a:cubicBezTo>
                <a:cubicBezTo>
                  <a:pt x="1513072" y="4906456"/>
                  <a:pt x="1510487" y="4908611"/>
                  <a:pt x="1509622" y="4911315"/>
                </a:cubicBezTo>
                <a:cubicBezTo>
                  <a:pt x="1514766" y="4918923"/>
                  <a:pt x="1506148" y="4928090"/>
                  <a:pt x="1510000" y="4936776"/>
                </a:cubicBezTo>
                <a:cubicBezTo>
                  <a:pt x="1510000" y="4936776"/>
                  <a:pt x="1510000" y="4936776"/>
                  <a:pt x="1509567" y="4938127"/>
                </a:cubicBezTo>
                <a:cubicBezTo>
                  <a:pt x="1499674" y="4939433"/>
                  <a:pt x="1506957" y="4952198"/>
                  <a:pt x="1497485" y="4958111"/>
                </a:cubicBezTo>
                <a:cubicBezTo>
                  <a:pt x="1497911" y="4959737"/>
                  <a:pt x="1499198" y="4961640"/>
                  <a:pt x="1499625" y="4963266"/>
                </a:cubicBezTo>
                <a:cubicBezTo>
                  <a:pt x="1494461" y="4964596"/>
                  <a:pt x="1494011" y="4974886"/>
                  <a:pt x="1494864" y="4978140"/>
                </a:cubicBezTo>
                <a:cubicBezTo>
                  <a:pt x="1496583" y="4978690"/>
                  <a:pt x="1498301" y="4979240"/>
                  <a:pt x="1499593" y="4978163"/>
                </a:cubicBezTo>
                <a:cubicBezTo>
                  <a:pt x="1498728" y="4980867"/>
                  <a:pt x="1498728" y="4980867"/>
                  <a:pt x="1498728" y="4980867"/>
                </a:cubicBezTo>
                <a:cubicBezTo>
                  <a:pt x="1498728" y="4980867"/>
                  <a:pt x="1498728" y="4980867"/>
                  <a:pt x="1499587" y="4981142"/>
                </a:cubicBezTo>
                <a:cubicBezTo>
                  <a:pt x="1500454" y="4978438"/>
                  <a:pt x="1500454" y="4978438"/>
                  <a:pt x="1500454" y="4978438"/>
                </a:cubicBezTo>
                <a:cubicBezTo>
                  <a:pt x="1509072" y="4969272"/>
                  <a:pt x="1506951" y="4955177"/>
                  <a:pt x="1512571" y="4940580"/>
                </a:cubicBezTo>
                <a:cubicBezTo>
                  <a:pt x="1513005" y="4939228"/>
                  <a:pt x="1513436" y="4937876"/>
                  <a:pt x="1513869" y="4936524"/>
                </a:cubicBezTo>
                <a:cubicBezTo>
                  <a:pt x="1517320" y="4931666"/>
                  <a:pt x="1518172" y="4934920"/>
                  <a:pt x="1522476" y="4933317"/>
                </a:cubicBezTo>
                <a:cubicBezTo>
                  <a:pt x="1523756" y="4938197"/>
                  <a:pt x="1528481" y="4941201"/>
                  <a:pt x="1525884" y="4949313"/>
                </a:cubicBezTo>
                <a:cubicBezTo>
                  <a:pt x="1512127" y="4947891"/>
                  <a:pt x="1519403" y="4963637"/>
                  <a:pt x="1515948" y="4971473"/>
                </a:cubicBezTo>
                <a:cubicBezTo>
                  <a:pt x="1515516" y="4972825"/>
                  <a:pt x="1513369" y="4970647"/>
                  <a:pt x="1512937" y="4972000"/>
                </a:cubicBezTo>
                <a:cubicBezTo>
                  <a:pt x="1512504" y="4973353"/>
                  <a:pt x="1515516" y="4972825"/>
                  <a:pt x="1515083" y="4974178"/>
                </a:cubicBezTo>
                <a:cubicBezTo>
                  <a:pt x="1511200" y="4980388"/>
                  <a:pt x="1507317" y="4986598"/>
                  <a:pt x="1503866" y="4991456"/>
                </a:cubicBezTo>
                <a:cubicBezTo>
                  <a:pt x="1502587" y="4986575"/>
                  <a:pt x="1498710" y="4989805"/>
                  <a:pt x="1493986" y="4986801"/>
                </a:cubicBezTo>
                <a:cubicBezTo>
                  <a:pt x="1489245" y="4992738"/>
                  <a:pt x="1480211" y="4994318"/>
                  <a:pt x="1475493" y="4988336"/>
                </a:cubicBezTo>
                <a:cubicBezTo>
                  <a:pt x="1469038" y="4990741"/>
                  <a:pt x="1468593" y="4998052"/>
                  <a:pt x="1465156" y="4996951"/>
                </a:cubicBezTo>
                <a:cubicBezTo>
                  <a:pt x="1469020" y="4999679"/>
                  <a:pt x="1468580" y="5004010"/>
                  <a:pt x="1470294" y="5007540"/>
                </a:cubicBezTo>
                <a:cubicBezTo>
                  <a:pt x="1474169" y="5004309"/>
                  <a:pt x="1482332" y="5008412"/>
                  <a:pt x="1482770" y="5004080"/>
                </a:cubicBezTo>
                <a:cubicBezTo>
                  <a:pt x="1490933" y="5008183"/>
                  <a:pt x="1479302" y="5017877"/>
                  <a:pt x="1484458" y="5019527"/>
                </a:cubicBezTo>
                <a:cubicBezTo>
                  <a:pt x="1480581" y="5022758"/>
                  <a:pt x="1477991" y="5027892"/>
                  <a:pt x="1472395" y="5030573"/>
                </a:cubicBezTo>
                <a:cubicBezTo>
                  <a:pt x="1474969" y="5034376"/>
                  <a:pt x="1478406" y="5035478"/>
                  <a:pt x="1483563" y="5037128"/>
                </a:cubicBezTo>
                <a:cubicBezTo>
                  <a:pt x="1485721" y="5033347"/>
                  <a:pt x="1487019" y="5029291"/>
                  <a:pt x="1491743" y="5032293"/>
                </a:cubicBezTo>
                <a:cubicBezTo>
                  <a:pt x="1488293" y="5037151"/>
                  <a:pt x="1488293" y="5037151"/>
                  <a:pt x="1486134" y="5040931"/>
                </a:cubicBezTo>
                <a:cubicBezTo>
                  <a:pt x="1479686" y="5040359"/>
                  <a:pt x="1476237" y="5045216"/>
                  <a:pt x="1471932" y="5046821"/>
                </a:cubicBezTo>
                <a:cubicBezTo>
                  <a:pt x="1471501" y="5048173"/>
                  <a:pt x="1471501" y="5048173"/>
                  <a:pt x="1471501" y="5048173"/>
                </a:cubicBezTo>
                <a:cubicBezTo>
                  <a:pt x="1470640" y="5047897"/>
                  <a:pt x="1468489" y="5048699"/>
                  <a:pt x="1467196" y="5049777"/>
                </a:cubicBezTo>
                <a:cubicBezTo>
                  <a:pt x="1466770" y="5048149"/>
                  <a:pt x="1466770" y="5048149"/>
                  <a:pt x="1466770" y="5048149"/>
                </a:cubicBezTo>
                <a:cubicBezTo>
                  <a:pt x="1466770" y="5048149"/>
                  <a:pt x="1465910" y="5047874"/>
                  <a:pt x="1465910" y="5047874"/>
                </a:cubicBezTo>
                <a:cubicBezTo>
                  <a:pt x="1466776" y="5045171"/>
                  <a:pt x="1466782" y="5042190"/>
                  <a:pt x="1465930" y="5038936"/>
                </a:cubicBezTo>
                <a:cubicBezTo>
                  <a:pt x="1464210" y="5038386"/>
                  <a:pt x="1453038" y="5034810"/>
                  <a:pt x="1448728" y="5039392"/>
                </a:cubicBezTo>
                <a:cubicBezTo>
                  <a:pt x="1449167" y="5035061"/>
                  <a:pt x="1447442" y="5037491"/>
                  <a:pt x="1444003" y="5036390"/>
                </a:cubicBezTo>
                <a:cubicBezTo>
                  <a:pt x="1441845" y="5040171"/>
                  <a:pt x="1440980" y="5042876"/>
                  <a:pt x="1438397" y="5045030"/>
                </a:cubicBezTo>
                <a:cubicBezTo>
                  <a:pt x="1440975" y="5045854"/>
                  <a:pt x="1441402" y="5047482"/>
                  <a:pt x="1443120" y="5048032"/>
                </a:cubicBezTo>
                <a:cubicBezTo>
                  <a:pt x="1446563" y="5046152"/>
                  <a:pt x="1449575" y="5045626"/>
                  <a:pt x="1450440" y="5042922"/>
                </a:cubicBezTo>
                <a:cubicBezTo>
                  <a:pt x="1453434" y="5051333"/>
                  <a:pt x="1461169" y="5053809"/>
                  <a:pt x="1455568" y="5059469"/>
                </a:cubicBezTo>
                <a:cubicBezTo>
                  <a:pt x="1454701" y="5062173"/>
                  <a:pt x="1459864" y="5060845"/>
                  <a:pt x="1458998" y="5063547"/>
                </a:cubicBezTo>
                <a:cubicBezTo>
                  <a:pt x="1454688" y="5068131"/>
                  <a:pt x="1462869" y="5063297"/>
                  <a:pt x="1458554" y="5070859"/>
                </a:cubicBezTo>
                <a:cubicBezTo>
                  <a:pt x="1449953" y="5071088"/>
                  <a:pt x="1444356" y="5073768"/>
                  <a:pt x="1435744" y="5079955"/>
                </a:cubicBezTo>
                <a:cubicBezTo>
                  <a:pt x="1440042" y="5081331"/>
                  <a:pt x="1431856" y="5089144"/>
                  <a:pt x="1439590" y="5091621"/>
                </a:cubicBezTo>
                <a:cubicBezTo>
                  <a:pt x="1441748" y="5087840"/>
                  <a:pt x="1444759" y="5087312"/>
                  <a:pt x="1447344" y="5085159"/>
                </a:cubicBezTo>
                <a:cubicBezTo>
                  <a:pt x="1446478" y="5087863"/>
                  <a:pt x="1448204" y="5085433"/>
                  <a:pt x="1450781" y="5086259"/>
                </a:cubicBezTo>
                <a:cubicBezTo>
                  <a:pt x="1449917" y="5088962"/>
                  <a:pt x="1453773" y="5094670"/>
                  <a:pt x="1455500" y="5092242"/>
                </a:cubicBezTo>
                <a:cubicBezTo>
                  <a:pt x="1453353" y="5090063"/>
                  <a:pt x="1463246" y="5088757"/>
                  <a:pt x="1463686" y="5084427"/>
                </a:cubicBezTo>
                <a:cubicBezTo>
                  <a:pt x="1468403" y="5090409"/>
                  <a:pt x="1455487" y="5098200"/>
                  <a:pt x="1456333" y="5104433"/>
                </a:cubicBezTo>
                <a:cubicBezTo>
                  <a:pt x="1455055" y="5099551"/>
                  <a:pt x="1455901" y="5105785"/>
                  <a:pt x="1456329" y="5107412"/>
                </a:cubicBezTo>
                <a:cubicBezTo>
                  <a:pt x="1450318" y="5102507"/>
                  <a:pt x="1452038" y="5103057"/>
                  <a:pt x="1444723" y="5105188"/>
                </a:cubicBezTo>
                <a:cubicBezTo>
                  <a:pt x="1444315" y="5094623"/>
                  <a:pt x="1427095" y="5104017"/>
                  <a:pt x="1433531" y="5110550"/>
                </a:cubicBezTo>
                <a:cubicBezTo>
                  <a:pt x="1432672" y="5110274"/>
                  <a:pt x="1431386" y="5108371"/>
                  <a:pt x="1430953" y="5109724"/>
                </a:cubicBezTo>
                <a:cubicBezTo>
                  <a:pt x="1425339" y="5121342"/>
                  <a:pt x="1442534" y="5123865"/>
                  <a:pt x="1441656" y="5132528"/>
                </a:cubicBezTo>
                <a:cubicBezTo>
                  <a:pt x="1435200" y="5134934"/>
                  <a:pt x="1428320" y="5135712"/>
                  <a:pt x="1428728" y="5146277"/>
                </a:cubicBezTo>
                <a:cubicBezTo>
                  <a:pt x="1431745" y="5142771"/>
                  <a:pt x="1436030" y="5150105"/>
                  <a:pt x="1441188" y="5151756"/>
                </a:cubicBezTo>
                <a:cubicBezTo>
                  <a:pt x="1439468" y="5151204"/>
                  <a:pt x="1437749" y="5150654"/>
                  <a:pt x="1436457" y="5151732"/>
                </a:cubicBezTo>
                <a:cubicBezTo>
                  <a:pt x="1441613" y="5153382"/>
                  <a:pt x="1439888" y="5155812"/>
                  <a:pt x="1440315" y="5157438"/>
                </a:cubicBezTo>
                <a:cubicBezTo>
                  <a:pt x="1442899" y="5155285"/>
                  <a:pt x="1444626" y="5152856"/>
                  <a:pt x="1448922" y="5154231"/>
                </a:cubicBezTo>
                <a:cubicBezTo>
                  <a:pt x="1449336" y="5161817"/>
                  <a:pt x="1448044" y="5162894"/>
                  <a:pt x="1447600" y="5170204"/>
                </a:cubicBezTo>
                <a:cubicBezTo>
                  <a:pt x="1446740" y="5169929"/>
                  <a:pt x="1446746" y="5166950"/>
                  <a:pt x="1445021" y="5169379"/>
                </a:cubicBezTo>
                <a:cubicBezTo>
                  <a:pt x="1448019" y="5174810"/>
                  <a:pt x="1444563" y="5182648"/>
                  <a:pt x="1443259" y="5189683"/>
                </a:cubicBezTo>
                <a:cubicBezTo>
                  <a:pt x="1444978" y="5190234"/>
                  <a:pt x="1443246" y="5195642"/>
                  <a:pt x="1446246" y="5201074"/>
                </a:cubicBezTo>
                <a:cubicBezTo>
                  <a:pt x="1440223" y="5202127"/>
                  <a:pt x="1447092" y="5207307"/>
                  <a:pt x="1441937" y="5205657"/>
                </a:cubicBezTo>
                <a:cubicBezTo>
                  <a:pt x="1445794" y="5211363"/>
                  <a:pt x="1441058" y="5214319"/>
                  <a:pt x="1443631" y="5218124"/>
                </a:cubicBezTo>
                <a:cubicBezTo>
                  <a:pt x="1441912" y="5217574"/>
                  <a:pt x="1442344" y="5216222"/>
                  <a:pt x="1441052" y="5217299"/>
                </a:cubicBezTo>
                <a:cubicBezTo>
                  <a:pt x="1440589" y="5233547"/>
                  <a:pt x="1427228" y="5248648"/>
                  <a:pt x="1424193" y="5261092"/>
                </a:cubicBezTo>
                <a:cubicBezTo>
                  <a:pt x="1428929" y="5258136"/>
                  <a:pt x="1422034" y="5264872"/>
                  <a:pt x="1425046" y="5264346"/>
                </a:cubicBezTo>
                <a:cubicBezTo>
                  <a:pt x="1428490" y="5262468"/>
                  <a:pt x="1427605" y="5274109"/>
                  <a:pt x="1427172" y="5275462"/>
                </a:cubicBezTo>
                <a:cubicBezTo>
                  <a:pt x="1431044" y="5275209"/>
                  <a:pt x="1424137" y="5287904"/>
                  <a:pt x="1429294" y="5289555"/>
                </a:cubicBezTo>
                <a:cubicBezTo>
                  <a:pt x="1424551" y="5295490"/>
                  <a:pt x="1426685" y="5303627"/>
                  <a:pt x="1420644" y="5313618"/>
                </a:cubicBezTo>
                <a:cubicBezTo>
                  <a:pt x="1423642" y="5319049"/>
                  <a:pt x="1420627" y="5322556"/>
                  <a:pt x="1423193" y="5329340"/>
                </a:cubicBezTo>
                <a:cubicBezTo>
                  <a:pt x="1421467" y="5331768"/>
                  <a:pt x="1419310" y="5335550"/>
                  <a:pt x="1422747" y="5336649"/>
                </a:cubicBezTo>
                <a:cubicBezTo>
                  <a:pt x="1418437" y="5341233"/>
                  <a:pt x="1423582" y="5348841"/>
                  <a:pt x="1420132" y="5353700"/>
                </a:cubicBezTo>
                <a:cubicBezTo>
                  <a:pt x="1425722" y="5353999"/>
                  <a:pt x="1425287" y="5355350"/>
                  <a:pt x="1430019" y="5355373"/>
                </a:cubicBezTo>
                <a:cubicBezTo>
                  <a:pt x="1429159" y="5355099"/>
                  <a:pt x="1429159" y="5355099"/>
                  <a:pt x="1427866" y="5356176"/>
                </a:cubicBezTo>
                <a:cubicBezTo>
                  <a:pt x="1427434" y="5357528"/>
                  <a:pt x="1428293" y="5357803"/>
                  <a:pt x="1428293" y="5357803"/>
                </a:cubicBezTo>
                <a:lnTo>
                  <a:pt x="1432054" y="5354670"/>
                </a:lnTo>
                <a:lnTo>
                  <a:pt x="1431738" y="5355925"/>
                </a:lnTo>
                <a:cubicBezTo>
                  <a:pt x="1431738" y="5355925"/>
                  <a:pt x="1431738" y="5355925"/>
                  <a:pt x="1432169" y="5354573"/>
                </a:cubicBezTo>
                <a:lnTo>
                  <a:pt x="1432054" y="5354670"/>
                </a:lnTo>
                <a:lnTo>
                  <a:pt x="1435206" y="5342129"/>
                </a:lnTo>
                <a:cubicBezTo>
                  <a:pt x="1433481" y="5344559"/>
                  <a:pt x="1431329" y="5345359"/>
                  <a:pt x="1428319" y="5345885"/>
                </a:cubicBezTo>
                <a:cubicBezTo>
                  <a:pt x="1429617" y="5341830"/>
                  <a:pt x="1430915" y="5337774"/>
                  <a:pt x="1426185" y="5337750"/>
                </a:cubicBezTo>
                <a:cubicBezTo>
                  <a:pt x="1426185" y="5337750"/>
                  <a:pt x="1426617" y="5336398"/>
                  <a:pt x="1426617" y="5336398"/>
                </a:cubicBezTo>
                <a:cubicBezTo>
                  <a:pt x="1428343" y="5333968"/>
                  <a:pt x="1427922" y="5329363"/>
                  <a:pt x="1430501" y="5330188"/>
                </a:cubicBezTo>
                <a:cubicBezTo>
                  <a:pt x="1430501" y="5330188"/>
                  <a:pt x="1430927" y="5331815"/>
                  <a:pt x="1431785" y="5332089"/>
                </a:cubicBezTo>
                <a:cubicBezTo>
                  <a:pt x="1431785" y="5332089"/>
                  <a:pt x="1432645" y="5332365"/>
                  <a:pt x="1432645" y="5332365"/>
                </a:cubicBezTo>
                <a:cubicBezTo>
                  <a:pt x="1433079" y="5331013"/>
                  <a:pt x="1433079" y="5331013"/>
                  <a:pt x="1433079" y="5331013"/>
                </a:cubicBezTo>
                <a:cubicBezTo>
                  <a:pt x="1432220" y="5330738"/>
                  <a:pt x="1431793" y="5329111"/>
                  <a:pt x="1431793" y="5329111"/>
                </a:cubicBezTo>
                <a:cubicBezTo>
                  <a:pt x="1433511" y="5329661"/>
                  <a:pt x="1435651" y="5334817"/>
                  <a:pt x="1436516" y="5332113"/>
                </a:cubicBezTo>
                <a:cubicBezTo>
                  <a:pt x="1437382" y="5329410"/>
                  <a:pt x="1439966" y="5327256"/>
                  <a:pt x="1436534" y="5323176"/>
                </a:cubicBezTo>
                <a:cubicBezTo>
                  <a:pt x="1440825" y="5327531"/>
                  <a:pt x="1437826" y="5322099"/>
                  <a:pt x="1437400" y="5320472"/>
                </a:cubicBezTo>
                <a:cubicBezTo>
                  <a:pt x="1437839" y="5316141"/>
                  <a:pt x="1442155" y="5308579"/>
                  <a:pt x="1442594" y="5304248"/>
                </a:cubicBezTo>
                <a:cubicBezTo>
                  <a:pt x="1439588" y="5301795"/>
                  <a:pt x="1440436" y="5308028"/>
                  <a:pt x="1436570" y="5305300"/>
                </a:cubicBezTo>
                <a:cubicBezTo>
                  <a:pt x="1440875" y="5303696"/>
                  <a:pt x="1436584" y="5299342"/>
                  <a:pt x="1441746" y="5298014"/>
                </a:cubicBezTo>
                <a:cubicBezTo>
                  <a:pt x="1443454" y="5304521"/>
                  <a:pt x="1441746" y="5298014"/>
                  <a:pt x="1450768" y="5302391"/>
                </a:cubicBezTo>
                <a:cubicBezTo>
                  <a:pt x="1448609" y="5306173"/>
                  <a:pt x="1446883" y="5308601"/>
                  <a:pt x="1446452" y="5309954"/>
                </a:cubicBezTo>
                <a:cubicBezTo>
                  <a:pt x="1449037" y="5307800"/>
                  <a:pt x="1449023" y="5313758"/>
                  <a:pt x="1446866" y="5317539"/>
                </a:cubicBezTo>
                <a:cubicBezTo>
                  <a:pt x="1446866" y="5317539"/>
                  <a:pt x="1446866" y="5317539"/>
                  <a:pt x="1446007" y="5317264"/>
                </a:cubicBezTo>
                <a:cubicBezTo>
                  <a:pt x="1446007" y="5317264"/>
                  <a:pt x="1446007" y="5317264"/>
                  <a:pt x="1445575" y="5318617"/>
                </a:cubicBezTo>
                <a:cubicBezTo>
                  <a:pt x="1445575" y="5318617"/>
                  <a:pt x="1445575" y="5318617"/>
                  <a:pt x="1446434" y="5318892"/>
                </a:cubicBezTo>
                <a:cubicBezTo>
                  <a:pt x="1446434" y="5318892"/>
                  <a:pt x="1447293" y="5319167"/>
                  <a:pt x="1448152" y="5319441"/>
                </a:cubicBezTo>
                <a:cubicBezTo>
                  <a:pt x="1447721" y="5320794"/>
                  <a:pt x="1446854" y="5323499"/>
                  <a:pt x="1446422" y="5324850"/>
                </a:cubicBezTo>
                <a:cubicBezTo>
                  <a:pt x="1447280" y="5325125"/>
                  <a:pt x="1449859" y="5325950"/>
                  <a:pt x="1449426" y="5327303"/>
                </a:cubicBezTo>
                <a:cubicBezTo>
                  <a:pt x="1446397" y="5336766"/>
                  <a:pt x="1440788" y="5345406"/>
                  <a:pt x="1448080" y="5355193"/>
                </a:cubicBezTo>
                <a:cubicBezTo>
                  <a:pt x="1454547" y="5346829"/>
                  <a:pt x="1451980" y="5340045"/>
                  <a:pt x="1457595" y="5328426"/>
                </a:cubicBezTo>
                <a:cubicBezTo>
                  <a:pt x="1460580" y="5339816"/>
                  <a:pt x="1473052" y="5339336"/>
                  <a:pt x="1474326" y="5347198"/>
                </a:cubicBezTo>
                <a:cubicBezTo>
                  <a:pt x="1481646" y="5342087"/>
                  <a:pt x="1480336" y="5352102"/>
                  <a:pt x="1480757" y="5356708"/>
                </a:cubicBezTo>
                <a:cubicBezTo>
                  <a:pt x="1485061" y="5355104"/>
                  <a:pt x="1481177" y="5361315"/>
                  <a:pt x="1485913" y="5358359"/>
                </a:cubicBezTo>
                <a:cubicBezTo>
                  <a:pt x="1485054" y="5358084"/>
                  <a:pt x="1484194" y="5357809"/>
                  <a:pt x="1485485" y="5356732"/>
                </a:cubicBezTo>
                <a:cubicBezTo>
                  <a:pt x="1487199" y="5360262"/>
                  <a:pt x="1486766" y="5361614"/>
                  <a:pt x="1489345" y="5362440"/>
                </a:cubicBezTo>
                <a:cubicBezTo>
                  <a:pt x="1490193" y="5368673"/>
                  <a:pt x="1480305" y="5366999"/>
                  <a:pt x="1480292" y="5372957"/>
                </a:cubicBezTo>
                <a:cubicBezTo>
                  <a:pt x="1479434" y="5372682"/>
                  <a:pt x="1478142" y="5373758"/>
                  <a:pt x="1477282" y="5373484"/>
                </a:cubicBezTo>
                <a:cubicBezTo>
                  <a:pt x="1476849" y="5374836"/>
                  <a:pt x="1476849" y="5374836"/>
                  <a:pt x="1476849" y="5374836"/>
                </a:cubicBezTo>
                <a:cubicBezTo>
                  <a:pt x="1476417" y="5376187"/>
                  <a:pt x="1476417" y="5376187"/>
                  <a:pt x="1477276" y="5376463"/>
                </a:cubicBezTo>
                <a:cubicBezTo>
                  <a:pt x="1477702" y="5378090"/>
                  <a:pt x="1478995" y="5377013"/>
                  <a:pt x="1479854" y="5377288"/>
                </a:cubicBezTo>
                <a:cubicBezTo>
                  <a:pt x="1480287" y="5375936"/>
                  <a:pt x="1481146" y="5376211"/>
                  <a:pt x="1481146" y="5376211"/>
                </a:cubicBezTo>
                <a:cubicBezTo>
                  <a:pt x="1481146" y="5376211"/>
                  <a:pt x="1482006" y="5376486"/>
                  <a:pt x="1482006" y="5376486"/>
                </a:cubicBezTo>
                <a:cubicBezTo>
                  <a:pt x="1484152" y="5378663"/>
                  <a:pt x="1478129" y="5379718"/>
                  <a:pt x="1480702" y="5383522"/>
                </a:cubicBezTo>
                <a:cubicBezTo>
                  <a:pt x="1481994" y="5382444"/>
                  <a:pt x="1490156" y="5386547"/>
                  <a:pt x="1492314" y="5382767"/>
                </a:cubicBezTo>
                <a:cubicBezTo>
                  <a:pt x="1492325" y="5376808"/>
                  <a:pt x="1496203" y="5373577"/>
                  <a:pt x="1497928" y="5371149"/>
                </a:cubicBezTo>
                <a:cubicBezTo>
                  <a:pt x="1497061" y="5373852"/>
                  <a:pt x="1501780" y="5379835"/>
                  <a:pt x="1497476" y="5381438"/>
                </a:cubicBezTo>
                <a:cubicBezTo>
                  <a:pt x="1504352" y="5383639"/>
                  <a:pt x="1493587" y="5390627"/>
                  <a:pt x="1501323" y="5393102"/>
                </a:cubicBezTo>
                <a:cubicBezTo>
                  <a:pt x="1500030" y="5394180"/>
                  <a:pt x="1497884" y="5392003"/>
                  <a:pt x="1497450" y="5393356"/>
                </a:cubicBezTo>
                <a:cubicBezTo>
                  <a:pt x="1500456" y="5395807"/>
                  <a:pt x="1500024" y="5397160"/>
                  <a:pt x="1501742" y="5397709"/>
                </a:cubicBezTo>
                <a:cubicBezTo>
                  <a:pt x="1498725" y="5401216"/>
                  <a:pt x="1500871" y="5403393"/>
                  <a:pt x="1497433" y="5402293"/>
                </a:cubicBezTo>
                <a:cubicBezTo>
                  <a:pt x="1498280" y="5408526"/>
                  <a:pt x="1501724" y="5406647"/>
                  <a:pt x="1503437" y="5410177"/>
                </a:cubicBezTo>
                <a:cubicBezTo>
                  <a:pt x="1507314" y="5406945"/>
                  <a:pt x="1508595" y="5411828"/>
                  <a:pt x="1513330" y="5408871"/>
                </a:cubicBezTo>
                <a:cubicBezTo>
                  <a:pt x="1512465" y="5411576"/>
                  <a:pt x="1512465" y="5411576"/>
                  <a:pt x="1512465" y="5411576"/>
                </a:cubicBezTo>
                <a:cubicBezTo>
                  <a:pt x="1508168" y="5410200"/>
                  <a:pt x="1506442" y="5412629"/>
                  <a:pt x="1505145" y="5416685"/>
                </a:cubicBezTo>
                <a:cubicBezTo>
                  <a:pt x="1505145" y="5416685"/>
                  <a:pt x="1505145" y="5416685"/>
                  <a:pt x="1503851" y="5417762"/>
                </a:cubicBezTo>
                <a:cubicBezTo>
                  <a:pt x="1502566" y="5415860"/>
                  <a:pt x="1502566" y="5415860"/>
                  <a:pt x="1502139" y="5414233"/>
                </a:cubicBezTo>
                <a:cubicBezTo>
                  <a:pt x="1502571" y="5412881"/>
                  <a:pt x="1502571" y="5412881"/>
                  <a:pt x="1501712" y="5412606"/>
                </a:cubicBezTo>
                <a:cubicBezTo>
                  <a:pt x="1500853" y="5412330"/>
                  <a:pt x="1500853" y="5412330"/>
                  <a:pt x="1500421" y="5413683"/>
                </a:cubicBezTo>
                <a:cubicBezTo>
                  <a:pt x="1500414" y="5416662"/>
                  <a:pt x="1500840" y="5418290"/>
                  <a:pt x="1503418" y="5419114"/>
                </a:cubicBezTo>
                <a:cubicBezTo>
                  <a:pt x="1504278" y="5419389"/>
                  <a:pt x="1504278" y="5419389"/>
                  <a:pt x="1504278" y="5419389"/>
                </a:cubicBezTo>
                <a:cubicBezTo>
                  <a:pt x="1505138" y="5419665"/>
                  <a:pt x="1505138" y="5419665"/>
                  <a:pt x="1506430" y="5418588"/>
                </a:cubicBezTo>
                <a:cubicBezTo>
                  <a:pt x="1506430" y="5418588"/>
                  <a:pt x="1507290" y="5418863"/>
                  <a:pt x="1507290" y="5418863"/>
                </a:cubicBezTo>
                <a:cubicBezTo>
                  <a:pt x="1504705" y="5421017"/>
                  <a:pt x="1505132" y="5422645"/>
                  <a:pt x="1507278" y="5424822"/>
                </a:cubicBezTo>
                <a:cubicBezTo>
                  <a:pt x="1510289" y="5424295"/>
                  <a:pt x="1511142" y="5427549"/>
                  <a:pt x="1516310" y="5423241"/>
                </a:cubicBezTo>
                <a:cubicBezTo>
                  <a:pt x="1516304" y="5426220"/>
                  <a:pt x="1510282" y="5427274"/>
                  <a:pt x="1514580" y="5428650"/>
                </a:cubicBezTo>
                <a:cubicBezTo>
                  <a:pt x="1516737" y="5424869"/>
                  <a:pt x="1516294" y="5432179"/>
                  <a:pt x="1518871" y="5433004"/>
                </a:cubicBezTo>
                <a:cubicBezTo>
                  <a:pt x="1524466" y="5430324"/>
                  <a:pt x="1523185" y="5425442"/>
                  <a:pt x="1527075" y="5416252"/>
                </a:cubicBezTo>
                <a:cubicBezTo>
                  <a:pt x="1523638" y="5415152"/>
                  <a:pt x="1521913" y="5417580"/>
                  <a:pt x="1519334" y="5416756"/>
                </a:cubicBezTo>
                <a:cubicBezTo>
                  <a:pt x="1520200" y="5414052"/>
                  <a:pt x="1517620" y="5413226"/>
                  <a:pt x="1517627" y="5410248"/>
                </a:cubicBezTo>
                <a:cubicBezTo>
                  <a:pt x="1516335" y="5411324"/>
                  <a:pt x="1516762" y="5412951"/>
                  <a:pt x="1515043" y="5412402"/>
                </a:cubicBezTo>
                <a:cubicBezTo>
                  <a:pt x="1515908" y="5409696"/>
                  <a:pt x="1515908" y="5409696"/>
                  <a:pt x="1515908" y="5409696"/>
                </a:cubicBezTo>
                <a:cubicBezTo>
                  <a:pt x="1518054" y="5411874"/>
                  <a:pt x="1520218" y="5405114"/>
                  <a:pt x="1517640" y="5404289"/>
                </a:cubicBezTo>
                <a:cubicBezTo>
                  <a:pt x="1517207" y="5405641"/>
                  <a:pt x="1515914" y="5406717"/>
                  <a:pt x="1516780" y="5404014"/>
                </a:cubicBezTo>
                <a:cubicBezTo>
                  <a:pt x="1520651" y="5403762"/>
                  <a:pt x="1519785" y="5406466"/>
                  <a:pt x="1524948" y="5405137"/>
                </a:cubicBezTo>
                <a:cubicBezTo>
                  <a:pt x="1525813" y="5402433"/>
                  <a:pt x="1529684" y="5402181"/>
                  <a:pt x="1530550" y="5399477"/>
                </a:cubicBezTo>
                <a:cubicBezTo>
                  <a:pt x="1528404" y="5397300"/>
                  <a:pt x="1527538" y="5400004"/>
                  <a:pt x="1526246" y="5401081"/>
                </a:cubicBezTo>
                <a:cubicBezTo>
                  <a:pt x="1527113" y="5398377"/>
                  <a:pt x="1527545" y="5397025"/>
                  <a:pt x="1527977" y="5395673"/>
                </a:cubicBezTo>
                <a:cubicBezTo>
                  <a:pt x="1534419" y="5399226"/>
                  <a:pt x="1543033" y="5393039"/>
                  <a:pt x="1538711" y="5403581"/>
                </a:cubicBezTo>
                <a:cubicBezTo>
                  <a:pt x="1539144" y="5402229"/>
                  <a:pt x="1540003" y="5402503"/>
                  <a:pt x="1540862" y="5402778"/>
                </a:cubicBezTo>
                <a:cubicBezTo>
                  <a:pt x="1540862" y="5402778"/>
                  <a:pt x="1539571" y="5403855"/>
                  <a:pt x="1539571" y="5403855"/>
                </a:cubicBezTo>
                <a:cubicBezTo>
                  <a:pt x="1539138" y="5405208"/>
                  <a:pt x="1538706" y="5406561"/>
                  <a:pt x="1538706" y="5406561"/>
                </a:cubicBezTo>
                <a:cubicBezTo>
                  <a:pt x="1537839" y="5409264"/>
                  <a:pt x="1536975" y="5411968"/>
                  <a:pt x="1538260" y="5413870"/>
                </a:cubicBezTo>
                <a:cubicBezTo>
                  <a:pt x="1538260" y="5413870"/>
                  <a:pt x="1537828" y="5415222"/>
                  <a:pt x="1538686" y="5415498"/>
                </a:cubicBezTo>
                <a:cubicBezTo>
                  <a:pt x="1539114" y="5417125"/>
                  <a:pt x="1539972" y="5417399"/>
                  <a:pt x="1540399" y="5419027"/>
                </a:cubicBezTo>
                <a:cubicBezTo>
                  <a:pt x="1541259" y="5419303"/>
                  <a:pt x="1541259" y="5419303"/>
                  <a:pt x="1540828" y="5420654"/>
                </a:cubicBezTo>
                <a:cubicBezTo>
                  <a:pt x="1540828" y="5420654"/>
                  <a:pt x="1540393" y="5422005"/>
                  <a:pt x="1540393" y="5422005"/>
                </a:cubicBezTo>
                <a:cubicBezTo>
                  <a:pt x="1539960" y="5423359"/>
                  <a:pt x="1539960" y="5423359"/>
                  <a:pt x="1540820" y="5423634"/>
                </a:cubicBezTo>
                <a:cubicBezTo>
                  <a:pt x="1541679" y="5423908"/>
                  <a:pt x="1541679" y="5423908"/>
                  <a:pt x="1542971" y="5422831"/>
                </a:cubicBezTo>
                <a:cubicBezTo>
                  <a:pt x="1543405" y="5421480"/>
                  <a:pt x="1543405" y="5421480"/>
                  <a:pt x="1543405" y="5421480"/>
                </a:cubicBezTo>
                <a:cubicBezTo>
                  <a:pt x="1544264" y="5421754"/>
                  <a:pt x="1544264" y="5421754"/>
                  <a:pt x="1544264" y="5421754"/>
                </a:cubicBezTo>
                <a:cubicBezTo>
                  <a:pt x="1546409" y="5423931"/>
                  <a:pt x="1543819" y="5429065"/>
                  <a:pt x="1547257" y="5430166"/>
                </a:cubicBezTo>
                <a:cubicBezTo>
                  <a:pt x="1546825" y="5431518"/>
                  <a:pt x="1546825" y="5431518"/>
                  <a:pt x="1546825" y="5431518"/>
                </a:cubicBezTo>
                <a:cubicBezTo>
                  <a:pt x="1545532" y="5432594"/>
                  <a:pt x="1545532" y="5432594"/>
                  <a:pt x="1545532" y="5432594"/>
                </a:cubicBezTo>
                <a:cubicBezTo>
                  <a:pt x="1545958" y="5434222"/>
                  <a:pt x="1545958" y="5434222"/>
                  <a:pt x="1545958" y="5434222"/>
                </a:cubicBezTo>
                <a:cubicBezTo>
                  <a:pt x="1545958" y="5434222"/>
                  <a:pt x="1546386" y="5435848"/>
                  <a:pt x="1547245" y="5436124"/>
                </a:cubicBezTo>
                <a:cubicBezTo>
                  <a:pt x="1539070" y="5437979"/>
                  <a:pt x="1539064" y="5440958"/>
                  <a:pt x="1532603" y="5446343"/>
                </a:cubicBezTo>
                <a:cubicBezTo>
                  <a:pt x="1534322" y="5446894"/>
                  <a:pt x="1536041" y="5447444"/>
                  <a:pt x="1535608" y="5448796"/>
                </a:cubicBezTo>
                <a:cubicBezTo>
                  <a:pt x="1534749" y="5448521"/>
                  <a:pt x="1532171" y="5447695"/>
                  <a:pt x="1531737" y="5449048"/>
                </a:cubicBezTo>
                <a:cubicBezTo>
                  <a:pt x="1533451" y="5452578"/>
                  <a:pt x="1533457" y="5449598"/>
                  <a:pt x="1536894" y="5450698"/>
                </a:cubicBezTo>
                <a:cubicBezTo>
                  <a:pt x="1531726" y="5455007"/>
                  <a:pt x="1537748" y="5453952"/>
                  <a:pt x="1538174" y="5455580"/>
                </a:cubicBezTo>
                <a:cubicBezTo>
                  <a:pt x="1536876" y="5459637"/>
                  <a:pt x="1527416" y="5459589"/>
                  <a:pt x="1528270" y="5462844"/>
                </a:cubicBezTo>
                <a:cubicBezTo>
                  <a:pt x="1532578" y="5458261"/>
                  <a:pt x="1526538" y="5468252"/>
                  <a:pt x="1529550" y="5467725"/>
                </a:cubicBezTo>
                <a:cubicBezTo>
                  <a:pt x="1531274" y="5465296"/>
                  <a:pt x="1534280" y="5467748"/>
                  <a:pt x="1535572" y="5466671"/>
                </a:cubicBezTo>
                <a:cubicBezTo>
                  <a:pt x="1532555" y="5470178"/>
                  <a:pt x="1532543" y="5476135"/>
                  <a:pt x="1536834" y="5480491"/>
                </a:cubicBezTo>
                <a:cubicBezTo>
                  <a:pt x="1533384" y="5485349"/>
                  <a:pt x="1530805" y="5484523"/>
                  <a:pt x="1529933" y="5490206"/>
                </a:cubicBezTo>
                <a:cubicBezTo>
                  <a:pt x="1526935" y="5484775"/>
                  <a:pt x="1526483" y="5495064"/>
                  <a:pt x="1523912" y="5491261"/>
                </a:cubicBezTo>
                <a:cubicBezTo>
                  <a:pt x="1523905" y="5494240"/>
                  <a:pt x="1521309" y="5502353"/>
                  <a:pt x="1519163" y="5500175"/>
                </a:cubicBezTo>
                <a:cubicBezTo>
                  <a:pt x="1522162" y="5505606"/>
                  <a:pt x="1525600" y="5506707"/>
                  <a:pt x="1528610" y="5506180"/>
                </a:cubicBezTo>
                <a:cubicBezTo>
                  <a:pt x="1528185" y="5504553"/>
                  <a:pt x="1536357" y="5502698"/>
                  <a:pt x="1537229" y="5497014"/>
                </a:cubicBezTo>
                <a:cubicBezTo>
                  <a:pt x="1536370" y="5496738"/>
                  <a:pt x="1534651" y="5496189"/>
                  <a:pt x="1535083" y="5494836"/>
                </a:cubicBezTo>
                <a:cubicBezTo>
                  <a:pt x="1539387" y="5493233"/>
                  <a:pt x="1536382" y="5490780"/>
                  <a:pt x="1541544" y="5489452"/>
                </a:cubicBezTo>
                <a:cubicBezTo>
                  <a:pt x="1537229" y="5497014"/>
                  <a:pt x="1542387" y="5498665"/>
                  <a:pt x="1541940" y="5505975"/>
                </a:cubicBezTo>
                <a:cubicBezTo>
                  <a:pt x="1541076" y="5508680"/>
                  <a:pt x="1539350" y="5511109"/>
                  <a:pt x="1540210" y="5511383"/>
                </a:cubicBezTo>
                <a:cubicBezTo>
                  <a:pt x="1540203" y="5514363"/>
                  <a:pt x="1543647" y="5512484"/>
                  <a:pt x="1543215" y="5513835"/>
                </a:cubicBezTo>
                <a:cubicBezTo>
                  <a:pt x="1542783" y="5515188"/>
                  <a:pt x="1538479" y="5516791"/>
                  <a:pt x="1538905" y="5518419"/>
                </a:cubicBezTo>
                <a:cubicBezTo>
                  <a:pt x="1543629" y="5521422"/>
                  <a:pt x="1543215" y="5513835"/>
                  <a:pt x="1546226" y="5513310"/>
                </a:cubicBezTo>
                <a:cubicBezTo>
                  <a:pt x="1545360" y="5516013"/>
                  <a:pt x="1544928" y="5517366"/>
                  <a:pt x="1543636" y="5518441"/>
                </a:cubicBezTo>
                <a:cubicBezTo>
                  <a:pt x="1546640" y="5520894"/>
                  <a:pt x="1550517" y="5517664"/>
                  <a:pt x="1546640" y="5520894"/>
                </a:cubicBezTo>
                <a:cubicBezTo>
                  <a:pt x="1553949" y="5521743"/>
                  <a:pt x="1557393" y="5519865"/>
                  <a:pt x="1560831" y="5520965"/>
                </a:cubicBezTo>
                <a:cubicBezTo>
                  <a:pt x="1560831" y="5520965"/>
                  <a:pt x="1560831" y="5520965"/>
                  <a:pt x="1560398" y="5522317"/>
                </a:cubicBezTo>
                <a:cubicBezTo>
                  <a:pt x="1565987" y="5522615"/>
                  <a:pt x="1566858" y="5516932"/>
                  <a:pt x="1572868" y="5521837"/>
                </a:cubicBezTo>
                <a:cubicBezTo>
                  <a:pt x="1568567" y="5523441"/>
                  <a:pt x="1576728" y="5527544"/>
                  <a:pt x="1570705" y="5528598"/>
                </a:cubicBezTo>
                <a:cubicBezTo>
                  <a:pt x="1572004" y="5524542"/>
                  <a:pt x="1570278" y="5526970"/>
                  <a:pt x="1568127" y="5527772"/>
                </a:cubicBezTo>
                <a:cubicBezTo>
                  <a:pt x="1568559" y="5526420"/>
                  <a:pt x="1568559" y="5526420"/>
                  <a:pt x="1567700" y="5526144"/>
                </a:cubicBezTo>
                <a:cubicBezTo>
                  <a:pt x="1567273" y="5524519"/>
                  <a:pt x="1566414" y="5524243"/>
                  <a:pt x="1565122" y="5525319"/>
                </a:cubicBezTo>
                <a:cubicBezTo>
                  <a:pt x="1563830" y="5526397"/>
                  <a:pt x="1563397" y="5527749"/>
                  <a:pt x="1563397" y="5527749"/>
                </a:cubicBezTo>
                <a:cubicBezTo>
                  <a:pt x="1562536" y="5527474"/>
                  <a:pt x="1562536" y="5527474"/>
                  <a:pt x="1562536" y="5527474"/>
                </a:cubicBezTo>
                <a:cubicBezTo>
                  <a:pt x="1559953" y="5529628"/>
                  <a:pt x="1561667" y="5533158"/>
                  <a:pt x="1559509" y="5536939"/>
                </a:cubicBezTo>
                <a:cubicBezTo>
                  <a:pt x="1558648" y="5536663"/>
                  <a:pt x="1558648" y="5536663"/>
                  <a:pt x="1558215" y="5538015"/>
                </a:cubicBezTo>
                <a:cubicBezTo>
                  <a:pt x="1558215" y="5538015"/>
                  <a:pt x="1557783" y="5539367"/>
                  <a:pt x="1556924" y="5539093"/>
                </a:cubicBezTo>
                <a:cubicBezTo>
                  <a:pt x="1556924" y="5539093"/>
                  <a:pt x="1556064" y="5538817"/>
                  <a:pt x="1555204" y="5538542"/>
                </a:cubicBezTo>
                <a:cubicBezTo>
                  <a:pt x="1556503" y="5534486"/>
                  <a:pt x="1548347" y="5527404"/>
                  <a:pt x="1549218" y="5521720"/>
                </a:cubicBezTo>
                <a:cubicBezTo>
                  <a:pt x="1545343" y="5524951"/>
                  <a:pt x="1538459" y="5525730"/>
                  <a:pt x="1536309" y="5526531"/>
                </a:cubicBezTo>
                <a:cubicBezTo>
                  <a:pt x="1540600" y="5530886"/>
                  <a:pt x="1532865" y="5528410"/>
                  <a:pt x="1533718" y="5531664"/>
                </a:cubicBezTo>
                <a:cubicBezTo>
                  <a:pt x="1532859" y="5531389"/>
                  <a:pt x="1532000" y="5531114"/>
                  <a:pt x="1531567" y="5532467"/>
                </a:cubicBezTo>
                <a:cubicBezTo>
                  <a:pt x="1529861" y="5525958"/>
                  <a:pt x="1534176" y="5518396"/>
                  <a:pt x="1531602" y="5514590"/>
                </a:cubicBezTo>
                <a:cubicBezTo>
                  <a:pt x="1531170" y="5515943"/>
                  <a:pt x="1530311" y="5515667"/>
                  <a:pt x="1529025" y="5513765"/>
                </a:cubicBezTo>
                <a:cubicBezTo>
                  <a:pt x="1527727" y="5517821"/>
                  <a:pt x="1526007" y="5517272"/>
                  <a:pt x="1524284" y="5519701"/>
                </a:cubicBezTo>
                <a:cubicBezTo>
                  <a:pt x="1523861" y="5515095"/>
                  <a:pt x="1516968" y="5521830"/>
                  <a:pt x="1519547" y="5522656"/>
                </a:cubicBezTo>
                <a:cubicBezTo>
                  <a:pt x="1520839" y="5521580"/>
                  <a:pt x="1520833" y="5524559"/>
                  <a:pt x="1523849" y="5521053"/>
                </a:cubicBezTo>
                <a:cubicBezTo>
                  <a:pt x="1523844" y="5524032"/>
                  <a:pt x="1519102" y="5529967"/>
                  <a:pt x="1522539" y="5531068"/>
                </a:cubicBezTo>
                <a:cubicBezTo>
                  <a:pt x="1523832" y="5529990"/>
                  <a:pt x="1522965" y="5532694"/>
                  <a:pt x="1522960" y="5535674"/>
                </a:cubicBezTo>
                <a:cubicBezTo>
                  <a:pt x="1522960" y="5535674"/>
                  <a:pt x="1522526" y="5537026"/>
                  <a:pt x="1521667" y="5536750"/>
                </a:cubicBezTo>
                <a:cubicBezTo>
                  <a:pt x="1519948" y="5536201"/>
                  <a:pt x="1518657" y="5537278"/>
                  <a:pt x="1517364" y="5538355"/>
                </a:cubicBezTo>
                <a:cubicBezTo>
                  <a:pt x="1518224" y="5538631"/>
                  <a:pt x="1518224" y="5538631"/>
                  <a:pt x="1518224" y="5538631"/>
                </a:cubicBezTo>
                <a:cubicBezTo>
                  <a:pt x="1514780" y="5540509"/>
                  <a:pt x="1514780" y="5540509"/>
                  <a:pt x="1514780" y="5540509"/>
                </a:cubicBezTo>
                <a:cubicBezTo>
                  <a:pt x="1514346" y="5541860"/>
                  <a:pt x="1514346" y="5541860"/>
                  <a:pt x="1514346" y="5541860"/>
                </a:cubicBezTo>
                <a:cubicBezTo>
                  <a:pt x="1515206" y="5542136"/>
                  <a:pt x="1515206" y="5542136"/>
                  <a:pt x="1516065" y="5542411"/>
                </a:cubicBezTo>
                <a:cubicBezTo>
                  <a:pt x="1517359" y="5541334"/>
                  <a:pt x="1517359" y="5541334"/>
                  <a:pt x="1517359" y="5541334"/>
                </a:cubicBezTo>
                <a:cubicBezTo>
                  <a:pt x="1523800" y="5544887"/>
                  <a:pt x="1514749" y="5555405"/>
                  <a:pt x="1520334" y="5558683"/>
                </a:cubicBezTo>
                <a:cubicBezTo>
                  <a:pt x="1525062" y="5558706"/>
                  <a:pt x="1524655" y="5548141"/>
                  <a:pt x="1529384" y="5548165"/>
                </a:cubicBezTo>
                <a:cubicBezTo>
                  <a:pt x="1527665" y="5547615"/>
                  <a:pt x="1527239" y="5545987"/>
                  <a:pt x="1526812" y="5544361"/>
                </a:cubicBezTo>
                <a:cubicBezTo>
                  <a:pt x="1526812" y="5544361"/>
                  <a:pt x="1526812" y="5544361"/>
                  <a:pt x="1527671" y="5544636"/>
                </a:cubicBezTo>
                <a:cubicBezTo>
                  <a:pt x="1527671" y="5544636"/>
                  <a:pt x="1527671" y="5544636"/>
                  <a:pt x="1528105" y="5543283"/>
                </a:cubicBezTo>
                <a:cubicBezTo>
                  <a:pt x="1528105" y="5543283"/>
                  <a:pt x="1528105" y="5543283"/>
                  <a:pt x="1527245" y="5543008"/>
                </a:cubicBezTo>
                <a:cubicBezTo>
                  <a:pt x="1526385" y="5542732"/>
                  <a:pt x="1526385" y="5542732"/>
                  <a:pt x="1525525" y="5542458"/>
                </a:cubicBezTo>
                <a:cubicBezTo>
                  <a:pt x="1525525" y="5542458"/>
                  <a:pt x="1525959" y="5541106"/>
                  <a:pt x="1525959" y="5541106"/>
                </a:cubicBezTo>
                <a:cubicBezTo>
                  <a:pt x="1526391" y="5539755"/>
                  <a:pt x="1526391" y="5539755"/>
                  <a:pt x="1527683" y="5538677"/>
                </a:cubicBezTo>
                <a:cubicBezTo>
                  <a:pt x="1528976" y="5537600"/>
                  <a:pt x="1529841" y="5534895"/>
                  <a:pt x="1530274" y="5533543"/>
                </a:cubicBezTo>
                <a:cubicBezTo>
                  <a:pt x="1530274" y="5533543"/>
                  <a:pt x="1530274" y="5533543"/>
                  <a:pt x="1531134" y="5533818"/>
                </a:cubicBezTo>
                <a:cubicBezTo>
                  <a:pt x="1531993" y="5534094"/>
                  <a:pt x="1533286" y="5533017"/>
                  <a:pt x="1534145" y="5533292"/>
                </a:cubicBezTo>
                <a:cubicBezTo>
                  <a:pt x="1534566" y="5537898"/>
                  <a:pt x="1532415" y="5538700"/>
                  <a:pt x="1528970" y="5540579"/>
                </a:cubicBezTo>
                <a:cubicBezTo>
                  <a:pt x="1531547" y="5541404"/>
                  <a:pt x="1534126" y="5542230"/>
                  <a:pt x="1532828" y="5546286"/>
                </a:cubicBezTo>
                <a:cubicBezTo>
                  <a:pt x="1532828" y="5546286"/>
                  <a:pt x="1531536" y="5547363"/>
                  <a:pt x="1531103" y="5548714"/>
                </a:cubicBezTo>
                <a:cubicBezTo>
                  <a:pt x="1531103" y="5548714"/>
                  <a:pt x="1530670" y="5550066"/>
                  <a:pt x="1531097" y="5551694"/>
                </a:cubicBezTo>
                <a:cubicBezTo>
                  <a:pt x="1530664" y="5553046"/>
                  <a:pt x="1530664" y="5553046"/>
                  <a:pt x="1530231" y="5554398"/>
                </a:cubicBezTo>
                <a:cubicBezTo>
                  <a:pt x="1529372" y="5554122"/>
                  <a:pt x="1529372" y="5554122"/>
                  <a:pt x="1529372" y="5554122"/>
                </a:cubicBezTo>
                <a:cubicBezTo>
                  <a:pt x="1527653" y="5553573"/>
                  <a:pt x="1528518" y="5550868"/>
                  <a:pt x="1527660" y="5550593"/>
                </a:cubicBezTo>
                <a:cubicBezTo>
                  <a:pt x="1526360" y="5554650"/>
                  <a:pt x="1527208" y="5560883"/>
                  <a:pt x="1524623" y="5563037"/>
                </a:cubicBezTo>
                <a:cubicBezTo>
                  <a:pt x="1528921" y="5564413"/>
                  <a:pt x="1529787" y="5561709"/>
                  <a:pt x="1531505" y="5562259"/>
                </a:cubicBezTo>
                <a:cubicBezTo>
                  <a:pt x="1532364" y="5562535"/>
                  <a:pt x="1532364" y="5562535"/>
                  <a:pt x="1533225" y="5562809"/>
                </a:cubicBezTo>
                <a:cubicBezTo>
                  <a:pt x="1532792" y="5564161"/>
                  <a:pt x="1532792" y="5564161"/>
                  <a:pt x="1532792" y="5564161"/>
                </a:cubicBezTo>
                <a:cubicBezTo>
                  <a:pt x="1530639" y="5564963"/>
                  <a:pt x="1528055" y="5567117"/>
                  <a:pt x="1526331" y="5569546"/>
                </a:cubicBezTo>
                <a:cubicBezTo>
                  <a:pt x="1524178" y="5570348"/>
                  <a:pt x="1523746" y="5571700"/>
                  <a:pt x="1523313" y="5573051"/>
                </a:cubicBezTo>
                <a:cubicBezTo>
                  <a:pt x="1522880" y="5574404"/>
                  <a:pt x="1522447" y="5575757"/>
                  <a:pt x="1522447" y="5575757"/>
                </a:cubicBezTo>
                <a:cubicBezTo>
                  <a:pt x="1521155" y="5576834"/>
                  <a:pt x="1520297" y="5576558"/>
                  <a:pt x="1519436" y="5576283"/>
                </a:cubicBezTo>
                <a:cubicBezTo>
                  <a:pt x="1518577" y="5576008"/>
                  <a:pt x="1518144" y="5577359"/>
                  <a:pt x="1518144" y="5577359"/>
                </a:cubicBezTo>
                <a:cubicBezTo>
                  <a:pt x="1518570" y="5578988"/>
                  <a:pt x="1518570" y="5578988"/>
                  <a:pt x="1519430" y="5579264"/>
                </a:cubicBezTo>
                <a:cubicBezTo>
                  <a:pt x="1520290" y="5579537"/>
                  <a:pt x="1521582" y="5578461"/>
                  <a:pt x="1522441" y="5578734"/>
                </a:cubicBezTo>
                <a:cubicBezTo>
                  <a:pt x="1522009" y="5580087"/>
                  <a:pt x="1522869" y="5580363"/>
                  <a:pt x="1522869" y="5580363"/>
                </a:cubicBezTo>
                <a:cubicBezTo>
                  <a:pt x="1522869" y="5580363"/>
                  <a:pt x="1522436" y="5581714"/>
                  <a:pt x="1522436" y="5581714"/>
                </a:cubicBezTo>
                <a:cubicBezTo>
                  <a:pt x="1522429" y="5584694"/>
                  <a:pt x="1525007" y="5585520"/>
                  <a:pt x="1526727" y="5586070"/>
                </a:cubicBezTo>
                <a:cubicBezTo>
                  <a:pt x="1528019" y="5584993"/>
                  <a:pt x="1528879" y="5585267"/>
                  <a:pt x="1530171" y="5584191"/>
                </a:cubicBezTo>
                <a:cubicBezTo>
                  <a:pt x="1531463" y="5583114"/>
                  <a:pt x="1531463" y="5583114"/>
                  <a:pt x="1532322" y="5583389"/>
                </a:cubicBezTo>
                <a:cubicBezTo>
                  <a:pt x="1532322" y="5583389"/>
                  <a:pt x="1533614" y="5582311"/>
                  <a:pt x="1533614" y="5582311"/>
                </a:cubicBezTo>
                <a:cubicBezTo>
                  <a:pt x="1534473" y="5582587"/>
                  <a:pt x="1534040" y="5583939"/>
                  <a:pt x="1534900" y="5584214"/>
                </a:cubicBezTo>
                <a:cubicBezTo>
                  <a:pt x="1533608" y="5585292"/>
                  <a:pt x="1533608" y="5585292"/>
                  <a:pt x="1533175" y="5586643"/>
                </a:cubicBezTo>
                <a:cubicBezTo>
                  <a:pt x="1532749" y="5585016"/>
                  <a:pt x="1532749" y="5585016"/>
                  <a:pt x="1532749" y="5585016"/>
                </a:cubicBezTo>
                <a:cubicBezTo>
                  <a:pt x="1530164" y="5587170"/>
                  <a:pt x="1528872" y="5588246"/>
                  <a:pt x="1531017" y="5590423"/>
                </a:cubicBezTo>
                <a:cubicBezTo>
                  <a:pt x="1532310" y="5589347"/>
                  <a:pt x="1534889" y="5590173"/>
                  <a:pt x="1536181" y="5589095"/>
                </a:cubicBezTo>
                <a:cubicBezTo>
                  <a:pt x="1536181" y="5589095"/>
                  <a:pt x="1537046" y="5586391"/>
                  <a:pt x="1535327" y="5585842"/>
                </a:cubicBezTo>
                <a:cubicBezTo>
                  <a:pt x="1536186" y="5586117"/>
                  <a:pt x="1536186" y="5586117"/>
                  <a:pt x="1536620" y="5584764"/>
                </a:cubicBezTo>
                <a:cubicBezTo>
                  <a:pt x="1536620" y="5584764"/>
                  <a:pt x="1536620" y="5584764"/>
                  <a:pt x="1536192" y="5583137"/>
                </a:cubicBezTo>
                <a:cubicBezTo>
                  <a:pt x="1537911" y="5583687"/>
                  <a:pt x="1540058" y="5585865"/>
                  <a:pt x="1540923" y="5583160"/>
                </a:cubicBezTo>
                <a:cubicBezTo>
                  <a:pt x="1538777" y="5580983"/>
                  <a:pt x="1544367" y="5581282"/>
                  <a:pt x="1542654" y="5577753"/>
                </a:cubicBezTo>
                <a:cubicBezTo>
                  <a:pt x="1543940" y="5579654"/>
                  <a:pt x="1546957" y="5576148"/>
                  <a:pt x="1546963" y="5573169"/>
                </a:cubicBezTo>
                <a:cubicBezTo>
                  <a:pt x="1547396" y="5571817"/>
                  <a:pt x="1547396" y="5571817"/>
                  <a:pt x="1547396" y="5571817"/>
                </a:cubicBezTo>
                <a:cubicBezTo>
                  <a:pt x="1547824" y="5573445"/>
                  <a:pt x="1547824" y="5573445"/>
                  <a:pt x="1548248" y="5575072"/>
                </a:cubicBezTo>
                <a:cubicBezTo>
                  <a:pt x="1549110" y="5575346"/>
                  <a:pt x="1548676" y="5576698"/>
                  <a:pt x="1549535" y="5576974"/>
                </a:cubicBezTo>
                <a:cubicBezTo>
                  <a:pt x="1549535" y="5576974"/>
                  <a:pt x="1549104" y="5578325"/>
                  <a:pt x="1549104" y="5578325"/>
                </a:cubicBezTo>
                <a:cubicBezTo>
                  <a:pt x="1549104" y="5578325"/>
                  <a:pt x="1549104" y="5578325"/>
                  <a:pt x="1548670" y="5579678"/>
                </a:cubicBezTo>
                <a:cubicBezTo>
                  <a:pt x="1547378" y="5580755"/>
                  <a:pt x="1544793" y="5582908"/>
                  <a:pt x="1543929" y="5585613"/>
                </a:cubicBezTo>
                <a:cubicBezTo>
                  <a:pt x="1543929" y="5585613"/>
                  <a:pt x="1543495" y="5586966"/>
                  <a:pt x="1544354" y="5587240"/>
                </a:cubicBezTo>
                <a:cubicBezTo>
                  <a:pt x="1545214" y="5587515"/>
                  <a:pt x="1545646" y="5586164"/>
                  <a:pt x="1545646" y="5586164"/>
                </a:cubicBezTo>
                <a:cubicBezTo>
                  <a:pt x="1546079" y="5584811"/>
                  <a:pt x="1547804" y="5582382"/>
                  <a:pt x="1549956" y="5581581"/>
                </a:cubicBezTo>
                <a:cubicBezTo>
                  <a:pt x="1549956" y="5581581"/>
                  <a:pt x="1550816" y="5581856"/>
                  <a:pt x="1551675" y="5582131"/>
                </a:cubicBezTo>
                <a:cubicBezTo>
                  <a:pt x="1553808" y="5590266"/>
                  <a:pt x="1540045" y="5591823"/>
                  <a:pt x="1543897" y="5600510"/>
                </a:cubicBezTo>
                <a:cubicBezTo>
                  <a:pt x="1544329" y="5599158"/>
                  <a:pt x="1545196" y="5596453"/>
                  <a:pt x="1546055" y="5596728"/>
                </a:cubicBezTo>
                <a:cubicBezTo>
                  <a:pt x="1546903" y="5602962"/>
                  <a:pt x="1543020" y="5609172"/>
                  <a:pt x="1547317" y="5610547"/>
                </a:cubicBezTo>
                <a:cubicBezTo>
                  <a:pt x="1544732" y="5612701"/>
                  <a:pt x="1540003" y="5612678"/>
                  <a:pt x="1537417" y="5614832"/>
                </a:cubicBezTo>
                <a:cubicBezTo>
                  <a:pt x="1539996" y="5615657"/>
                  <a:pt x="1544726" y="5615680"/>
                  <a:pt x="1541708" y="5619186"/>
                </a:cubicBezTo>
                <a:cubicBezTo>
                  <a:pt x="1540849" y="5618912"/>
                  <a:pt x="1540423" y="5617285"/>
                  <a:pt x="1539130" y="5618361"/>
                </a:cubicBezTo>
                <a:cubicBezTo>
                  <a:pt x="1540843" y="5621891"/>
                  <a:pt x="1541264" y="5626498"/>
                  <a:pt x="1537814" y="5631355"/>
                </a:cubicBezTo>
                <a:cubicBezTo>
                  <a:pt x="1537382" y="5632707"/>
                  <a:pt x="1536521" y="5632432"/>
                  <a:pt x="1535662" y="5632157"/>
                </a:cubicBezTo>
                <a:lnTo>
                  <a:pt x="1534803" y="5631882"/>
                </a:lnTo>
                <a:cubicBezTo>
                  <a:pt x="1535235" y="5630530"/>
                  <a:pt x="1540831" y="5627849"/>
                  <a:pt x="1538251" y="5627023"/>
                </a:cubicBezTo>
                <a:cubicBezTo>
                  <a:pt x="1535668" y="5629177"/>
                  <a:pt x="1537405" y="5620790"/>
                  <a:pt x="1532675" y="5620767"/>
                </a:cubicBezTo>
                <a:cubicBezTo>
                  <a:pt x="1532244" y="5622119"/>
                  <a:pt x="1532236" y="5625098"/>
                  <a:pt x="1530517" y="5624547"/>
                </a:cubicBezTo>
                <a:cubicBezTo>
                  <a:pt x="1530950" y="5623195"/>
                  <a:pt x="1529231" y="5622645"/>
                  <a:pt x="1527939" y="5623723"/>
                </a:cubicBezTo>
                <a:cubicBezTo>
                  <a:pt x="1527512" y="5622096"/>
                  <a:pt x="1526226" y="5620193"/>
                  <a:pt x="1524508" y="5619643"/>
                </a:cubicBezTo>
                <a:cubicBezTo>
                  <a:pt x="1524508" y="5619643"/>
                  <a:pt x="1523648" y="5619368"/>
                  <a:pt x="1523648" y="5619368"/>
                </a:cubicBezTo>
                <a:cubicBezTo>
                  <a:pt x="1523215" y="5620719"/>
                  <a:pt x="1523215" y="5620719"/>
                  <a:pt x="1523215" y="5620719"/>
                </a:cubicBezTo>
                <a:cubicBezTo>
                  <a:pt x="1524502" y="5622622"/>
                  <a:pt x="1525360" y="5622897"/>
                  <a:pt x="1525789" y="5624525"/>
                </a:cubicBezTo>
                <a:cubicBezTo>
                  <a:pt x="1524928" y="5624249"/>
                  <a:pt x="1524928" y="5624249"/>
                  <a:pt x="1524928" y="5624249"/>
                </a:cubicBezTo>
                <a:cubicBezTo>
                  <a:pt x="1519332" y="5626929"/>
                  <a:pt x="1529652" y="5627251"/>
                  <a:pt x="1526635" y="5630758"/>
                </a:cubicBezTo>
                <a:cubicBezTo>
                  <a:pt x="1528354" y="5631308"/>
                  <a:pt x="1528354" y="5631308"/>
                  <a:pt x="1528354" y="5631308"/>
                </a:cubicBezTo>
                <a:cubicBezTo>
                  <a:pt x="1527062" y="5632385"/>
                  <a:pt x="1526628" y="5633738"/>
                  <a:pt x="1526196" y="5635090"/>
                </a:cubicBezTo>
                <a:cubicBezTo>
                  <a:pt x="1524904" y="5636167"/>
                  <a:pt x="1524045" y="5635892"/>
                  <a:pt x="1523618" y="5634264"/>
                </a:cubicBezTo>
                <a:cubicBezTo>
                  <a:pt x="1524910" y="5633187"/>
                  <a:pt x="1525349" y="5628855"/>
                  <a:pt x="1521911" y="5627755"/>
                </a:cubicBezTo>
                <a:cubicBezTo>
                  <a:pt x="1521484" y="5626129"/>
                  <a:pt x="1521916" y="5624776"/>
                  <a:pt x="1521490" y="5623149"/>
                </a:cubicBezTo>
                <a:cubicBezTo>
                  <a:pt x="1520630" y="5622874"/>
                  <a:pt x="1520630" y="5622874"/>
                  <a:pt x="1519771" y="5622599"/>
                </a:cubicBezTo>
                <a:cubicBezTo>
                  <a:pt x="1519339" y="5623951"/>
                  <a:pt x="1519339" y="5623951"/>
                  <a:pt x="1519339" y="5623951"/>
                </a:cubicBezTo>
                <a:cubicBezTo>
                  <a:pt x="1519766" y="5625578"/>
                  <a:pt x="1519766" y="5625578"/>
                  <a:pt x="1520193" y="5627205"/>
                </a:cubicBezTo>
                <a:cubicBezTo>
                  <a:pt x="1519332" y="5626929"/>
                  <a:pt x="1519332" y="5626929"/>
                  <a:pt x="1519332" y="5626929"/>
                </a:cubicBezTo>
                <a:cubicBezTo>
                  <a:pt x="1514182" y="5622300"/>
                  <a:pt x="1517614" y="5626380"/>
                  <a:pt x="1518466" y="5629634"/>
                </a:cubicBezTo>
                <a:cubicBezTo>
                  <a:pt x="1518894" y="5631261"/>
                  <a:pt x="1518894" y="5631261"/>
                  <a:pt x="1518894" y="5631261"/>
                </a:cubicBezTo>
                <a:cubicBezTo>
                  <a:pt x="1518034" y="5630986"/>
                  <a:pt x="1517174" y="5630710"/>
                  <a:pt x="1516316" y="5630436"/>
                </a:cubicBezTo>
                <a:cubicBezTo>
                  <a:pt x="1514597" y="5629886"/>
                  <a:pt x="1512877" y="5629336"/>
                  <a:pt x="1511157" y="5628786"/>
                </a:cubicBezTo>
                <a:cubicBezTo>
                  <a:pt x="1511157" y="5628786"/>
                  <a:pt x="1511592" y="5627433"/>
                  <a:pt x="1511592" y="5627433"/>
                </a:cubicBezTo>
                <a:cubicBezTo>
                  <a:pt x="1511165" y="5625806"/>
                  <a:pt x="1511597" y="5624454"/>
                  <a:pt x="1512030" y="5623103"/>
                </a:cubicBezTo>
                <a:cubicBezTo>
                  <a:pt x="1512463" y="5621750"/>
                  <a:pt x="1512463" y="5621750"/>
                  <a:pt x="1512895" y="5620397"/>
                </a:cubicBezTo>
                <a:cubicBezTo>
                  <a:pt x="1512895" y="5620397"/>
                  <a:pt x="1512469" y="5618772"/>
                  <a:pt x="1511610" y="5618496"/>
                </a:cubicBezTo>
                <a:cubicBezTo>
                  <a:pt x="1510751" y="5618220"/>
                  <a:pt x="1509459" y="5619298"/>
                  <a:pt x="1509459" y="5619298"/>
                </a:cubicBezTo>
                <a:cubicBezTo>
                  <a:pt x="1509883" y="5620925"/>
                  <a:pt x="1509025" y="5620650"/>
                  <a:pt x="1508592" y="5622001"/>
                </a:cubicBezTo>
                <a:cubicBezTo>
                  <a:pt x="1508592" y="5622001"/>
                  <a:pt x="1508159" y="5623354"/>
                  <a:pt x="1508159" y="5623354"/>
                </a:cubicBezTo>
                <a:cubicBezTo>
                  <a:pt x="1507727" y="5624705"/>
                  <a:pt x="1507720" y="5627686"/>
                  <a:pt x="1508148" y="5629312"/>
                </a:cubicBezTo>
                <a:cubicBezTo>
                  <a:pt x="1509007" y="5629587"/>
                  <a:pt x="1508574" y="5630939"/>
                  <a:pt x="1507282" y="5632017"/>
                </a:cubicBezTo>
                <a:cubicBezTo>
                  <a:pt x="1507282" y="5632017"/>
                  <a:pt x="1506422" y="5631742"/>
                  <a:pt x="1505130" y="5632819"/>
                </a:cubicBezTo>
                <a:cubicBezTo>
                  <a:pt x="1505130" y="5632819"/>
                  <a:pt x="1504697" y="5634171"/>
                  <a:pt x="1504697" y="5634171"/>
                </a:cubicBezTo>
                <a:cubicBezTo>
                  <a:pt x="1504697" y="5634171"/>
                  <a:pt x="1505556" y="5634446"/>
                  <a:pt x="1506416" y="5634721"/>
                </a:cubicBezTo>
                <a:cubicBezTo>
                  <a:pt x="1506849" y="5633368"/>
                  <a:pt x="1507709" y="5633643"/>
                  <a:pt x="1508568" y="5633918"/>
                </a:cubicBezTo>
                <a:cubicBezTo>
                  <a:pt x="1509000" y="5632567"/>
                  <a:pt x="1509000" y="5632567"/>
                  <a:pt x="1509000" y="5632567"/>
                </a:cubicBezTo>
                <a:cubicBezTo>
                  <a:pt x="1509861" y="5632841"/>
                  <a:pt x="1510294" y="5631490"/>
                  <a:pt x="1510726" y="5630138"/>
                </a:cubicBezTo>
                <a:cubicBezTo>
                  <a:pt x="1512444" y="5630687"/>
                  <a:pt x="1514163" y="5631238"/>
                  <a:pt x="1515882" y="5631788"/>
                </a:cubicBezTo>
                <a:cubicBezTo>
                  <a:pt x="1515882" y="5631788"/>
                  <a:pt x="1516742" y="5632063"/>
                  <a:pt x="1517602" y="5632339"/>
                </a:cubicBezTo>
                <a:cubicBezTo>
                  <a:pt x="1517168" y="5633690"/>
                  <a:pt x="1517168" y="5633690"/>
                  <a:pt x="1517168" y="5633690"/>
                </a:cubicBezTo>
                <a:cubicBezTo>
                  <a:pt x="1516736" y="5635042"/>
                  <a:pt x="1516303" y="5636395"/>
                  <a:pt x="1516303" y="5636395"/>
                </a:cubicBezTo>
                <a:cubicBezTo>
                  <a:pt x="1516730" y="5638023"/>
                  <a:pt x="1516730" y="5638023"/>
                  <a:pt x="1516730" y="5638023"/>
                </a:cubicBezTo>
                <a:cubicBezTo>
                  <a:pt x="1516296" y="5639374"/>
                  <a:pt x="1516723" y="5641001"/>
                  <a:pt x="1517583" y="5641277"/>
                </a:cubicBezTo>
                <a:cubicBezTo>
                  <a:pt x="1518876" y="5640200"/>
                  <a:pt x="1519735" y="5640474"/>
                  <a:pt x="1520167" y="5639123"/>
                </a:cubicBezTo>
                <a:cubicBezTo>
                  <a:pt x="1519309" y="5638848"/>
                  <a:pt x="1519740" y="5637495"/>
                  <a:pt x="1519740" y="5637495"/>
                </a:cubicBezTo>
                <a:cubicBezTo>
                  <a:pt x="1520173" y="5636143"/>
                  <a:pt x="1520173" y="5636143"/>
                  <a:pt x="1520607" y="5634791"/>
                </a:cubicBezTo>
                <a:cubicBezTo>
                  <a:pt x="1521466" y="5635066"/>
                  <a:pt x="1521466" y="5635066"/>
                  <a:pt x="1521466" y="5635066"/>
                </a:cubicBezTo>
                <a:cubicBezTo>
                  <a:pt x="1522751" y="5636968"/>
                  <a:pt x="1525331" y="5637793"/>
                  <a:pt x="1527482" y="5636992"/>
                </a:cubicBezTo>
                <a:cubicBezTo>
                  <a:pt x="1527915" y="5635639"/>
                  <a:pt x="1527915" y="5635639"/>
                  <a:pt x="1527915" y="5635639"/>
                </a:cubicBezTo>
                <a:cubicBezTo>
                  <a:pt x="1528347" y="5634287"/>
                  <a:pt x="1528347" y="5634287"/>
                  <a:pt x="1528347" y="5634287"/>
                </a:cubicBezTo>
                <a:cubicBezTo>
                  <a:pt x="1529207" y="5634563"/>
                  <a:pt x="1530067" y="5634838"/>
                  <a:pt x="1530493" y="5636464"/>
                </a:cubicBezTo>
                <a:cubicBezTo>
                  <a:pt x="1531352" y="5636740"/>
                  <a:pt x="1531352" y="5636740"/>
                  <a:pt x="1531352" y="5636740"/>
                </a:cubicBezTo>
                <a:cubicBezTo>
                  <a:pt x="1530920" y="5638091"/>
                  <a:pt x="1529627" y="5639170"/>
                  <a:pt x="1529627" y="5639170"/>
                </a:cubicBezTo>
                <a:cubicBezTo>
                  <a:pt x="1529195" y="5640521"/>
                  <a:pt x="1528762" y="5641873"/>
                  <a:pt x="1528762" y="5641873"/>
                </a:cubicBezTo>
                <a:cubicBezTo>
                  <a:pt x="1528762" y="5641873"/>
                  <a:pt x="1528329" y="5643225"/>
                  <a:pt x="1528329" y="5643225"/>
                </a:cubicBezTo>
                <a:cubicBezTo>
                  <a:pt x="1528329" y="5643225"/>
                  <a:pt x="1527897" y="5644577"/>
                  <a:pt x="1528755" y="5644853"/>
                </a:cubicBezTo>
                <a:cubicBezTo>
                  <a:pt x="1529616" y="5645128"/>
                  <a:pt x="1530474" y="5645404"/>
                  <a:pt x="1531767" y="5644325"/>
                </a:cubicBezTo>
                <a:cubicBezTo>
                  <a:pt x="1532200" y="5642974"/>
                  <a:pt x="1532200" y="5642974"/>
                  <a:pt x="1533492" y="5641897"/>
                </a:cubicBezTo>
                <a:cubicBezTo>
                  <a:pt x="1533924" y="5640544"/>
                  <a:pt x="1533924" y="5640544"/>
                  <a:pt x="1533924" y="5640544"/>
                </a:cubicBezTo>
                <a:cubicBezTo>
                  <a:pt x="1535644" y="5641095"/>
                  <a:pt x="1536503" y="5641370"/>
                  <a:pt x="1538222" y="5641919"/>
                </a:cubicBezTo>
                <a:cubicBezTo>
                  <a:pt x="1539081" y="5642195"/>
                  <a:pt x="1539081" y="5642195"/>
                  <a:pt x="1539081" y="5642195"/>
                </a:cubicBezTo>
                <a:cubicBezTo>
                  <a:pt x="1540374" y="5641119"/>
                  <a:pt x="1540374" y="5641119"/>
                  <a:pt x="1542525" y="5640316"/>
                </a:cubicBezTo>
                <a:cubicBezTo>
                  <a:pt x="1542093" y="5641669"/>
                  <a:pt x="1542093" y="5641669"/>
                  <a:pt x="1542093" y="5641669"/>
                </a:cubicBezTo>
                <a:cubicBezTo>
                  <a:pt x="1542093" y="5641669"/>
                  <a:pt x="1542953" y="5641944"/>
                  <a:pt x="1542953" y="5641944"/>
                </a:cubicBezTo>
                <a:cubicBezTo>
                  <a:pt x="1539935" y="5645449"/>
                  <a:pt x="1538637" y="5649505"/>
                  <a:pt x="1537338" y="5653562"/>
                </a:cubicBezTo>
                <a:cubicBezTo>
                  <a:pt x="1536473" y="5656267"/>
                  <a:pt x="1535607" y="5658970"/>
                  <a:pt x="1533881" y="5661399"/>
                </a:cubicBezTo>
                <a:cubicBezTo>
                  <a:pt x="1533881" y="5661399"/>
                  <a:pt x="1533023" y="5661124"/>
                  <a:pt x="1532164" y="5660849"/>
                </a:cubicBezTo>
                <a:cubicBezTo>
                  <a:pt x="1530012" y="5661651"/>
                  <a:pt x="1527433" y="5660826"/>
                  <a:pt x="1526135" y="5664882"/>
                </a:cubicBezTo>
                <a:cubicBezTo>
                  <a:pt x="1525701" y="5666233"/>
                  <a:pt x="1526562" y="5666509"/>
                  <a:pt x="1527422" y="5666785"/>
                </a:cubicBezTo>
                <a:cubicBezTo>
                  <a:pt x="1528281" y="5667059"/>
                  <a:pt x="1529572" y="5665983"/>
                  <a:pt x="1529572" y="5665983"/>
                </a:cubicBezTo>
                <a:cubicBezTo>
                  <a:pt x="1530004" y="5664631"/>
                  <a:pt x="1530004" y="5664631"/>
                  <a:pt x="1531724" y="5665181"/>
                </a:cubicBezTo>
                <a:cubicBezTo>
                  <a:pt x="1533017" y="5664103"/>
                  <a:pt x="1534736" y="5664654"/>
                  <a:pt x="1535595" y="5664929"/>
                </a:cubicBezTo>
                <a:cubicBezTo>
                  <a:pt x="1536029" y="5663576"/>
                  <a:pt x="1536029" y="5663576"/>
                  <a:pt x="1536029" y="5663576"/>
                </a:cubicBezTo>
                <a:cubicBezTo>
                  <a:pt x="1537752" y="5661147"/>
                  <a:pt x="1539051" y="5657092"/>
                  <a:pt x="1540776" y="5654662"/>
                </a:cubicBezTo>
                <a:cubicBezTo>
                  <a:pt x="1542074" y="5650605"/>
                  <a:pt x="1543373" y="5646550"/>
                  <a:pt x="1545098" y="5644120"/>
                </a:cubicBezTo>
                <a:cubicBezTo>
                  <a:pt x="1551540" y="5647675"/>
                  <a:pt x="1548541" y="5642241"/>
                  <a:pt x="1551553" y="5641716"/>
                </a:cubicBezTo>
                <a:cubicBezTo>
                  <a:pt x="1548535" y="5645222"/>
                  <a:pt x="1555849" y="5643091"/>
                  <a:pt x="1554551" y="5647146"/>
                </a:cubicBezTo>
                <a:cubicBezTo>
                  <a:pt x="1552833" y="5646596"/>
                  <a:pt x="1551974" y="5646322"/>
                  <a:pt x="1551540" y="5647675"/>
                </a:cubicBezTo>
                <a:cubicBezTo>
                  <a:pt x="1552400" y="5647949"/>
                  <a:pt x="1552400" y="5647949"/>
                  <a:pt x="1552400" y="5647949"/>
                </a:cubicBezTo>
                <a:cubicBezTo>
                  <a:pt x="1551108" y="5649026"/>
                  <a:pt x="1549815" y="5650102"/>
                  <a:pt x="1549383" y="5651454"/>
                </a:cubicBezTo>
                <a:cubicBezTo>
                  <a:pt x="1548950" y="5652807"/>
                  <a:pt x="1548950" y="5652807"/>
                  <a:pt x="1548518" y="5654159"/>
                </a:cubicBezTo>
                <a:cubicBezTo>
                  <a:pt x="1548518" y="5654159"/>
                  <a:pt x="1548943" y="5655786"/>
                  <a:pt x="1549803" y="5656062"/>
                </a:cubicBezTo>
                <a:cubicBezTo>
                  <a:pt x="1548937" y="5658766"/>
                  <a:pt x="1548937" y="5658766"/>
                  <a:pt x="1548937" y="5658766"/>
                </a:cubicBezTo>
                <a:cubicBezTo>
                  <a:pt x="1548072" y="5661469"/>
                  <a:pt x="1547639" y="5662821"/>
                  <a:pt x="1546347" y="5663898"/>
                </a:cubicBezTo>
                <a:cubicBezTo>
                  <a:pt x="1545914" y="5665252"/>
                  <a:pt x="1544621" y="5666328"/>
                  <a:pt x="1544188" y="5667679"/>
                </a:cubicBezTo>
                <a:cubicBezTo>
                  <a:pt x="1544188" y="5667679"/>
                  <a:pt x="1544616" y="5669307"/>
                  <a:pt x="1544616" y="5669307"/>
                </a:cubicBezTo>
                <a:cubicBezTo>
                  <a:pt x="1545475" y="5669582"/>
                  <a:pt x="1545908" y="5668229"/>
                  <a:pt x="1545908" y="5668229"/>
                </a:cubicBezTo>
                <a:cubicBezTo>
                  <a:pt x="1546341" y="5666877"/>
                  <a:pt x="1547634" y="5665801"/>
                  <a:pt x="1548066" y="5664449"/>
                </a:cubicBezTo>
                <a:cubicBezTo>
                  <a:pt x="1549358" y="5663372"/>
                  <a:pt x="1549791" y="5662020"/>
                  <a:pt x="1550224" y="5660667"/>
                </a:cubicBezTo>
                <a:cubicBezTo>
                  <a:pt x="1551935" y="5664197"/>
                  <a:pt x="1551935" y="5664197"/>
                  <a:pt x="1551935" y="5664197"/>
                </a:cubicBezTo>
                <a:cubicBezTo>
                  <a:pt x="1551077" y="5663922"/>
                  <a:pt x="1551077" y="5663922"/>
                  <a:pt x="1551077" y="5663922"/>
                </a:cubicBezTo>
                <a:cubicBezTo>
                  <a:pt x="1548060" y="5667428"/>
                  <a:pt x="1550198" y="5672584"/>
                  <a:pt x="1546323" y="5675817"/>
                </a:cubicBezTo>
                <a:cubicBezTo>
                  <a:pt x="1553631" y="5676664"/>
                  <a:pt x="1545457" y="5678519"/>
                  <a:pt x="1548462" y="5680972"/>
                </a:cubicBezTo>
                <a:cubicBezTo>
                  <a:pt x="1549753" y="5679895"/>
                  <a:pt x="1551046" y="5678818"/>
                  <a:pt x="1553624" y="5679644"/>
                </a:cubicBezTo>
                <a:cubicBezTo>
                  <a:pt x="1551040" y="5681797"/>
                  <a:pt x="1550601" y="5686128"/>
                  <a:pt x="1548450" y="5686931"/>
                </a:cubicBezTo>
                <a:cubicBezTo>
                  <a:pt x="1549302" y="5690185"/>
                  <a:pt x="1552320" y="5686680"/>
                  <a:pt x="1551455" y="5689383"/>
                </a:cubicBezTo>
                <a:cubicBezTo>
                  <a:pt x="1550595" y="5689108"/>
                  <a:pt x="1550163" y="5690460"/>
                  <a:pt x="1550589" y="5692087"/>
                </a:cubicBezTo>
                <a:cubicBezTo>
                  <a:pt x="1547157" y="5688009"/>
                  <a:pt x="1550583" y="5695067"/>
                  <a:pt x="1545852" y="5695044"/>
                </a:cubicBezTo>
                <a:cubicBezTo>
                  <a:pt x="1549718" y="5697770"/>
                  <a:pt x="1543262" y="5700177"/>
                  <a:pt x="1545834" y="5703981"/>
                </a:cubicBezTo>
                <a:cubicBezTo>
                  <a:pt x="1544975" y="5703706"/>
                  <a:pt x="1544975" y="5703706"/>
                  <a:pt x="1544975" y="5703706"/>
                </a:cubicBezTo>
                <a:cubicBezTo>
                  <a:pt x="1544975" y="5703706"/>
                  <a:pt x="1544115" y="5703431"/>
                  <a:pt x="1543683" y="5704783"/>
                </a:cubicBezTo>
                <a:cubicBezTo>
                  <a:pt x="1543683" y="5704783"/>
                  <a:pt x="1544543" y="5705057"/>
                  <a:pt x="1544543" y="5705057"/>
                </a:cubicBezTo>
                <a:lnTo>
                  <a:pt x="1546262" y="5705608"/>
                </a:lnTo>
                <a:cubicBezTo>
                  <a:pt x="1545394" y="5708312"/>
                  <a:pt x="1546237" y="5717525"/>
                  <a:pt x="1540641" y="5720206"/>
                </a:cubicBezTo>
                <a:cubicBezTo>
                  <a:pt x="1544506" y="5722934"/>
                  <a:pt x="1542787" y="5722383"/>
                  <a:pt x="1546230" y="5720504"/>
                </a:cubicBezTo>
                <a:cubicBezTo>
                  <a:pt x="1543640" y="5725636"/>
                  <a:pt x="1540196" y="5727517"/>
                  <a:pt x="1541049" y="5730771"/>
                </a:cubicBezTo>
                <a:lnTo>
                  <a:pt x="1541909" y="5731046"/>
                </a:lnTo>
                <a:cubicBezTo>
                  <a:pt x="1541049" y="5730771"/>
                  <a:pt x="1540617" y="5732123"/>
                  <a:pt x="1540617" y="5732123"/>
                </a:cubicBezTo>
                <a:cubicBezTo>
                  <a:pt x="1539750" y="5734826"/>
                  <a:pt x="1540178" y="5736454"/>
                  <a:pt x="1540606" y="5738082"/>
                </a:cubicBezTo>
                <a:cubicBezTo>
                  <a:pt x="1540606" y="5738082"/>
                  <a:pt x="1540606" y="5738082"/>
                  <a:pt x="1540171" y="5739433"/>
                </a:cubicBezTo>
                <a:cubicBezTo>
                  <a:pt x="1540171" y="5739433"/>
                  <a:pt x="1541031" y="5739708"/>
                  <a:pt x="1541031" y="5739708"/>
                </a:cubicBezTo>
                <a:cubicBezTo>
                  <a:pt x="1539739" y="5740785"/>
                  <a:pt x="1539739" y="5740785"/>
                  <a:pt x="1539306" y="5742138"/>
                </a:cubicBezTo>
                <a:cubicBezTo>
                  <a:pt x="1540165" y="5742412"/>
                  <a:pt x="1540165" y="5742412"/>
                  <a:pt x="1540165" y="5742412"/>
                </a:cubicBezTo>
                <a:cubicBezTo>
                  <a:pt x="1541885" y="5742962"/>
                  <a:pt x="1541453" y="5744315"/>
                  <a:pt x="1541879" y="5745943"/>
                </a:cubicBezTo>
                <a:cubicBezTo>
                  <a:pt x="1542305" y="5747569"/>
                  <a:pt x="1543165" y="5747844"/>
                  <a:pt x="1544451" y="5749746"/>
                </a:cubicBezTo>
                <a:cubicBezTo>
                  <a:pt x="1546602" y="5748944"/>
                  <a:pt x="1547894" y="5747867"/>
                  <a:pt x="1549186" y="5746790"/>
                </a:cubicBezTo>
                <a:cubicBezTo>
                  <a:pt x="1548761" y="5745163"/>
                  <a:pt x="1548761" y="5745163"/>
                  <a:pt x="1548761" y="5745163"/>
                </a:cubicBezTo>
                <a:cubicBezTo>
                  <a:pt x="1547901" y="5744887"/>
                  <a:pt x="1547901" y="5744887"/>
                  <a:pt x="1547901" y="5744887"/>
                </a:cubicBezTo>
                <a:cubicBezTo>
                  <a:pt x="1548333" y="5743536"/>
                  <a:pt x="1549199" y="5740831"/>
                  <a:pt x="1549632" y="5739480"/>
                </a:cubicBezTo>
                <a:cubicBezTo>
                  <a:pt x="1548346" y="5737578"/>
                  <a:pt x="1548346" y="5737578"/>
                  <a:pt x="1547486" y="5737302"/>
                </a:cubicBezTo>
                <a:cubicBezTo>
                  <a:pt x="1550502" y="5733797"/>
                  <a:pt x="1548785" y="5733247"/>
                  <a:pt x="1552228" y="5731368"/>
                </a:cubicBezTo>
                <a:cubicBezTo>
                  <a:pt x="1548790" y="5730267"/>
                  <a:pt x="1550516" y="5727839"/>
                  <a:pt x="1550089" y="5726211"/>
                </a:cubicBezTo>
                <a:cubicBezTo>
                  <a:pt x="1550948" y="5726486"/>
                  <a:pt x="1551375" y="5728113"/>
                  <a:pt x="1552667" y="5727037"/>
                </a:cubicBezTo>
                <a:cubicBezTo>
                  <a:pt x="1554406" y="5718649"/>
                  <a:pt x="1556996" y="5713516"/>
                  <a:pt x="1558726" y="5708108"/>
                </a:cubicBezTo>
                <a:cubicBezTo>
                  <a:pt x="1558726" y="5708108"/>
                  <a:pt x="1560019" y="5707030"/>
                  <a:pt x="1560019" y="5707030"/>
                </a:cubicBezTo>
                <a:cubicBezTo>
                  <a:pt x="1561737" y="5707581"/>
                  <a:pt x="1563888" y="5706779"/>
                  <a:pt x="1563464" y="5705151"/>
                </a:cubicBezTo>
                <a:cubicBezTo>
                  <a:pt x="1563464" y="5705151"/>
                  <a:pt x="1563895" y="5703800"/>
                  <a:pt x="1563895" y="5703800"/>
                </a:cubicBezTo>
                <a:cubicBezTo>
                  <a:pt x="1562609" y="5701898"/>
                  <a:pt x="1560889" y="5701347"/>
                  <a:pt x="1560464" y="5699720"/>
                </a:cubicBezTo>
                <a:cubicBezTo>
                  <a:pt x="1561323" y="5699994"/>
                  <a:pt x="1561323" y="5699994"/>
                  <a:pt x="1561323" y="5699994"/>
                </a:cubicBezTo>
                <a:cubicBezTo>
                  <a:pt x="1561328" y="5697015"/>
                  <a:pt x="1561763" y="5695664"/>
                  <a:pt x="1559622" y="5690507"/>
                </a:cubicBezTo>
                <a:cubicBezTo>
                  <a:pt x="1562621" y="5695938"/>
                  <a:pt x="1561799" y="5677787"/>
                  <a:pt x="1569106" y="5678637"/>
                </a:cubicBezTo>
                <a:cubicBezTo>
                  <a:pt x="1566949" y="5682418"/>
                  <a:pt x="1569528" y="5683243"/>
                  <a:pt x="1568663" y="5685947"/>
                </a:cubicBezTo>
                <a:cubicBezTo>
                  <a:pt x="1569522" y="5686222"/>
                  <a:pt x="1571241" y="5686773"/>
                  <a:pt x="1571673" y="5685420"/>
                </a:cubicBezTo>
                <a:cubicBezTo>
                  <a:pt x="1572100" y="5687048"/>
                  <a:pt x="1572100" y="5687048"/>
                  <a:pt x="1571667" y="5688399"/>
                </a:cubicBezTo>
                <a:cubicBezTo>
                  <a:pt x="1571667" y="5688399"/>
                  <a:pt x="1571667" y="5688399"/>
                  <a:pt x="1572527" y="5688675"/>
                </a:cubicBezTo>
                <a:cubicBezTo>
                  <a:pt x="1572094" y="5690027"/>
                  <a:pt x="1573386" y="5688950"/>
                  <a:pt x="1573386" y="5688950"/>
                </a:cubicBezTo>
                <a:cubicBezTo>
                  <a:pt x="1573818" y="5687597"/>
                  <a:pt x="1573392" y="5685970"/>
                  <a:pt x="1572966" y="5684344"/>
                </a:cubicBezTo>
                <a:cubicBezTo>
                  <a:pt x="1572966" y="5684344"/>
                  <a:pt x="1573399" y="5682992"/>
                  <a:pt x="1573831" y="5681639"/>
                </a:cubicBezTo>
                <a:cubicBezTo>
                  <a:pt x="1574691" y="5681914"/>
                  <a:pt x="1574258" y="5683266"/>
                  <a:pt x="1575117" y="5683542"/>
                </a:cubicBezTo>
                <a:cubicBezTo>
                  <a:pt x="1574684" y="5684894"/>
                  <a:pt x="1574253" y="5686245"/>
                  <a:pt x="1575544" y="5685170"/>
                </a:cubicBezTo>
                <a:cubicBezTo>
                  <a:pt x="1576403" y="5685443"/>
                  <a:pt x="1577262" y="5685719"/>
                  <a:pt x="1578122" y="5685995"/>
                </a:cubicBezTo>
                <a:cubicBezTo>
                  <a:pt x="1577257" y="5688698"/>
                  <a:pt x="1575970" y="5686796"/>
                  <a:pt x="1574678" y="5687873"/>
                </a:cubicBezTo>
                <a:cubicBezTo>
                  <a:pt x="1575964" y="5689775"/>
                  <a:pt x="1578116" y="5688973"/>
                  <a:pt x="1578543" y="5690601"/>
                </a:cubicBezTo>
                <a:cubicBezTo>
                  <a:pt x="1576391" y="5691403"/>
                  <a:pt x="1572940" y="5696260"/>
                  <a:pt x="1575092" y="5695458"/>
                </a:cubicBezTo>
                <a:cubicBezTo>
                  <a:pt x="1575526" y="5694106"/>
                  <a:pt x="1576812" y="5696009"/>
                  <a:pt x="1577670" y="5696283"/>
                </a:cubicBezTo>
                <a:cubicBezTo>
                  <a:pt x="1578097" y="5697911"/>
                  <a:pt x="1578524" y="5699539"/>
                  <a:pt x="1579383" y="5699814"/>
                </a:cubicBezTo>
                <a:cubicBezTo>
                  <a:pt x="1578951" y="5701165"/>
                  <a:pt x="1579811" y="5701441"/>
                  <a:pt x="1579811" y="5701441"/>
                </a:cubicBezTo>
                <a:cubicBezTo>
                  <a:pt x="1578518" y="5702517"/>
                  <a:pt x="1578518" y="5702517"/>
                  <a:pt x="1577659" y="5702243"/>
                </a:cubicBezTo>
                <a:cubicBezTo>
                  <a:pt x="1577226" y="5703594"/>
                  <a:pt x="1577226" y="5703594"/>
                  <a:pt x="1576367" y="5703319"/>
                </a:cubicBezTo>
                <a:cubicBezTo>
                  <a:pt x="1576367" y="5703319"/>
                  <a:pt x="1576367" y="5703319"/>
                  <a:pt x="1575934" y="5704671"/>
                </a:cubicBezTo>
                <a:cubicBezTo>
                  <a:pt x="1576360" y="5706299"/>
                  <a:pt x="1577219" y="5706575"/>
                  <a:pt x="1577219" y="5706575"/>
                </a:cubicBezTo>
                <a:cubicBezTo>
                  <a:pt x="1578512" y="5705496"/>
                  <a:pt x="1578512" y="5705496"/>
                  <a:pt x="1578512" y="5705496"/>
                </a:cubicBezTo>
                <a:cubicBezTo>
                  <a:pt x="1579372" y="5705772"/>
                  <a:pt x="1579372" y="5705772"/>
                  <a:pt x="1580664" y="5704694"/>
                </a:cubicBezTo>
                <a:cubicBezTo>
                  <a:pt x="1581523" y="5704969"/>
                  <a:pt x="1581523" y="5704969"/>
                  <a:pt x="1582383" y="5705246"/>
                </a:cubicBezTo>
                <a:cubicBezTo>
                  <a:pt x="1581517" y="5707949"/>
                  <a:pt x="1583669" y="5707146"/>
                  <a:pt x="1583236" y="5708500"/>
                </a:cubicBezTo>
                <a:cubicBezTo>
                  <a:pt x="1581517" y="5707949"/>
                  <a:pt x="1581938" y="5712556"/>
                  <a:pt x="1580218" y="5712006"/>
                </a:cubicBezTo>
                <a:cubicBezTo>
                  <a:pt x="1581066" y="5718239"/>
                  <a:pt x="1580207" y="5717964"/>
                  <a:pt x="1578042" y="5724724"/>
                </a:cubicBezTo>
                <a:cubicBezTo>
                  <a:pt x="1588362" y="5725046"/>
                  <a:pt x="1584498" y="5722319"/>
                  <a:pt x="1587942" y="5720439"/>
                </a:cubicBezTo>
                <a:cubicBezTo>
                  <a:pt x="1589253" y="5710426"/>
                  <a:pt x="1592276" y="5703940"/>
                  <a:pt x="1589283" y="5695530"/>
                </a:cubicBezTo>
                <a:cubicBezTo>
                  <a:pt x="1586266" y="5699035"/>
                  <a:pt x="1582400" y="5696307"/>
                  <a:pt x="1582395" y="5699286"/>
                </a:cubicBezTo>
                <a:cubicBezTo>
                  <a:pt x="1582395" y="5699286"/>
                  <a:pt x="1581535" y="5699011"/>
                  <a:pt x="1581535" y="5699011"/>
                </a:cubicBezTo>
                <a:cubicBezTo>
                  <a:pt x="1581109" y="5697385"/>
                  <a:pt x="1580250" y="5697109"/>
                  <a:pt x="1580682" y="5695757"/>
                </a:cubicBezTo>
                <a:cubicBezTo>
                  <a:pt x="1583266" y="5693603"/>
                  <a:pt x="1587137" y="5693352"/>
                  <a:pt x="1584565" y="5689548"/>
                </a:cubicBezTo>
                <a:cubicBezTo>
                  <a:pt x="1587997" y="5693626"/>
                  <a:pt x="1589307" y="5683611"/>
                  <a:pt x="1594891" y="5686890"/>
                </a:cubicBezTo>
                <a:cubicBezTo>
                  <a:pt x="1600932" y="5676899"/>
                  <a:pt x="1599218" y="5673368"/>
                  <a:pt x="1602675" y="5665532"/>
                </a:cubicBezTo>
                <a:cubicBezTo>
                  <a:pt x="1603101" y="5667158"/>
                  <a:pt x="1601809" y="5668236"/>
                  <a:pt x="1603528" y="5668786"/>
                </a:cubicBezTo>
                <a:cubicBezTo>
                  <a:pt x="1603967" y="5664455"/>
                  <a:pt x="1606971" y="5666907"/>
                  <a:pt x="1607836" y="5664204"/>
                </a:cubicBezTo>
                <a:cubicBezTo>
                  <a:pt x="1605258" y="5663379"/>
                  <a:pt x="1604827" y="5664730"/>
                  <a:pt x="1602248" y="5663905"/>
                </a:cubicBezTo>
                <a:cubicBezTo>
                  <a:pt x="1604189" y="5660800"/>
                  <a:pt x="1605706" y="5655322"/>
                  <a:pt x="1607274" y="5650421"/>
                </a:cubicBezTo>
                <a:lnTo>
                  <a:pt x="1612616" y="5640393"/>
                </a:lnTo>
                <a:lnTo>
                  <a:pt x="1612610" y="5643371"/>
                </a:lnTo>
                <a:cubicBezTo>
                  <a:pt x="1611751" y="5643097"/>
                  <a:pt x="1612184" y="5641744"/>
                  <a:pt x="1612617" y="5640392"/>
                </a:cubicBezTo>
                <a:lnTo>
                  <a:pt x="1612616" y="5640393"/>
                </a:lnTo>
                <a:lnTo>
                  <a:pt x="1612622" y="5637413"/>
                </a:lnTo>
                <a:cubicBezTo>
                  <a:pt x="1612622" y="5637413"/>
                  <a:pt x="1613056" y="5636061"/>
                  <a:pt x="1613914" y="5636337"/>
                </a:cubicBezTo>
                <a:cubicBezTo>
                  <a:pt x="1613914" y="5636337"/>
                  <a:pt x="1614774" y="5636612"/>
                  <a:pt x="1614774" y="5636612"/>
                </a:cubicBezTo>
                <a:cubicBezTo>
                  <a:pt x="1614774" y="5636612"/>
                  <a:pt x="1615634" y="5636887"/>
                  <a:pt x="1616066" y="5635534"/>
                </a:cubicBezTo>
                <a:cubicBezTo>
                  <a:pt x="1615206" y="5635260"/>
                  <a:pt x="1615206" y="5635260"/>
                  <a:pt x="1614348" y="5634984"/>
                </a:cubicBezTo>
                <a:cubicBezTo>
                  <a:pt x="1613488" y="5634709"/>
                  <a:pt x="1612629" y="5634435"/>
                  <a:pt x="1611336" y="5635511"/>
                </a:cubicBezTo>
                <a:cubicBezTo>
                  <a:pt x="1611770" y="5634159"/>
                  <a:pt x="1611770" y="5634159"/>
                  <a:pt x="1611770" y="5634159"/>
                </a:cubicBezTo>
                <a:cubicBezTo>
                  <a:pt x="1612640" y="5628475"/>
                  <a:pt x="1614365" y="5626047"/>
                  <a:pt x="1616945" y="5626871"/>
                </a:cubicBezTo>
                <a:cubicBezTo>
                  <a:pt x="1616084" y="5626596"/>
                  <a:pt x="1615657" y="5624970"/>
                  <a:pt x="1616091" y="5623617"/>
                </a:cubicBezTo>
                <a:cubicBezTo>
                  <a:pt x="1617810" y="5624167"/>
                  <a:pt x="1617377" y="5625520"/>
                  <a:pt x="1618237" y="5625795"/>
                </a:cubicBezTo>
                <a:cubicBezTo>
                  <a:pt x="1619096" y="5626070"/>
                  <a:pt x="1619096" y="5626070"/>
                  <a:pt x="1619096" y="5626070"/>
                </a:cubicBezTo>
                <a:cubicBezTo>
                  <a:pt x="1618662" y="5627422"/>
                  <a:pt x="1620382" y="5627973"/>
                  <a:pt x="1620809" y="5629599"/>
                </a:cubicBezTo>
                <a:cubicBezTo>
                  <a:pt x="1620809" y="5629599"/>
                  <a:pt x="1622101" y="5628522"/>
                  <a:pt x="1622101" y="5628522"/>
                </a:cubicBezTo>
                <a:cubicBezTo>
                  <a:pt x="1622960" y="5628798"/>
                  <a:pt x="1622533" y="5627170"/>
                  <a:pt x="1621674" y="5626895"/>
                </a:cubicBezTo>
                <a:cubicBezTo>
                  <a:pt x="1621674" y="5626895"/>
                  <a:pt x="1620814" y="5626620"/>
                  <a:pt x="1621248" y="5625268"/>
                </a:cubicBezTo>
                <a:cubicBezTo>
                  <a:pt x="1621248" y="5625268"/>
                  <a:pt x="1621248" y="5625268"/>
                  <a:pt x="1621680" y="5623916"/>
                </a:cubicBezTo>
                <a:cubicBezTo>
                  <a:pt x="1623399" y="5624466"/>
                  <a:pt x="1623393" y="5627445"/>
                  <a:pt x="1624259" y="5624741"/>
                </a:cubicBezTo>
                <a:cubicBezTo>
                  <a:pt x="1621254" y="5622288"/>
                  <a:pt x="1630726" y="5616377"/>
                  <a:pt x="1631147" y="5620983"/>
                </a:cubicBezTo>
                <a:cubicBezTo>
                  <a:pt x="1627708" y="5619884"/>
                  <a:pt x="1626416" y="5620960"/>
                  <a:pt x="1626410" y="5623939"/>
                </a:cubicBezTo>
                <a:cubicBezTo>
                  <a:pt x="1625546" y="5626643"/>
                  <a:pt x="1630281" y="5623689"/>
                  <a:pt x="1631133" y="5626942"/>
                </a:cubicBezTo>
                <a:cubicBezTo>
                  <a:pt x="1631993" y="5627217"/>
                  <a:pt x="1631993" y="5627217"/>
                  <a:pt x="1631993" y="5627217"/>
                </a:cubicBezTo>
                <a:cubicBezTo>
                  <a:pt x="1630701" y="5628295"/>
                  <a:pt x="1630268" y="5629646"/>
                  <a:pt x="1630268" y="5629646"/>
                </a:cubicBezTo>
                <a:cubicBezTo>
                  <a:pt x="1629836" y="5630998"/>
                  <a:pt x="1629836" y="5630998"/>
                  <a:pt x="1629836" y="5630998"/>
                </a:cubicBezTo>
                <a:cubicBezTo>
                  <a:pt x="1629403" y="5632351"/>
                  <a:pt x="1629403" y="5632351"/>
                  <a:pt x="1629403" y="5632351"/>
                </a:cubicBezTo>
                <a:cubicBezTo>
                  <a:pt x="1630263" y="5632626"/>
                  <a:pt x="1630263" y="5632626"/>
                  <a:pt x="1630263" y="5632626"/>
                </a:cubicBezTo>
                <a:cubicBezTo>
                  <a:pt x="1631548" y="5634527"/>
                  <a:pt x="1633693" y="5636705"/>
                  <a:pt x="1636705" y="5636178"/>
                </a:cubicBezTo>
                <a:cubicBezTo>
                  <a:pt x="1634547" y="5639959"/>
                  <a:pt x="1634102" y="5647270"/>
                  <a:pt x="1633237" y="5649975"/>
                </a:cubicBezTo>
                <a:cubicBezTo>
                  <a:pt x="1634528" y="5648897"/>
                  <a:pt x="1636248" y="5649447"/>
                  <a:pt x="1638399" y="5648646"/>
                </a:cubicBezTo>
                <a:cubicBezTo>
                  <a:pt x="1637967" y="5649999"/>
                  <a:pt x="1638825" y="5650273"/>
                  <a:pt x="1638393" y="5651625"/>
                </a:cubicBezTo>
                <a:cubicBezTo>
                  <a:pt x="1636675" y="5651074"/>
                  <a:pt x="1635809" y="5653778"/>
                  <a:pt x="1634517" y="5654855"/>
                </a:cubicBezTo>
                <a:cubicBezTo>
                  <a:pt x="1635377" y="5655130"/>
                  <a:pt x="1635377" y="5655130"/>
                  <a:pt x="1635377" y="5655130"/>
                </a:cubicBezTo>
                <a:cubicBezTo>
                  <a:pt x="1634517" y="5654855"/>
                  <a:pt x="1633224" y="5655932"/>
                  <a:pt x="1633224" y="5655932"/>
                </a:cubicBezTo>
                <a:cubicBezTo>
                  <a:pt x="1632365" y="5655658"/>
                  <a:pt x="1632365" y="5655658"/>
                  <a:pt x="1632365" y="5655658"/>
                </a:cubicBezTo>
                <a:cubicBezTo>
                  <a:pt x="1631932" y="5657009"/>
                  <a:pt x="1631932" y="5657009"/>
                  <a:pt x="1631932" y="5657009"/>
                </a:cubicBezTo>
                <a:cubicBezTo>
                  <a:pt x="1632792" y="5657284"/>
                  <a:pt x="1632792" y="5657284"/>
                  <a:pt x="1633652" y="5657560"/>
                </a:cubicBezTo>
                <a:cubicBezTo>
                  <a:pt x="1633652" y="5657560"/>
                  <a:pt x="1633219" y="5658912"/>
                  <a:pt x="1633219" y="5658912"/>
                </a:cubicBezTo>
                <a:cubicBezTo>
                  <a:pt x="1632786" y="5660264"/>
                  <a:pt x="1632353" y="5661615"/>
                  <a:pt x="1631921" y="5662968"/>
                </a:cubicBezTo>
                <a:cubicBezTo>
                  <a:pt x="1631921" y="5662968"/>
                  <a:pt x="1631921" y="5662968"/>
                  <a:pt x="1631488" y="5664320"/>
                </a:cubicBezTo>
                <a:cubicBezTo>
                  <a:pt x="1631488" y="5664320"/>
                  <a:pt x="1630628" y="5664045"/>
                  <a:pt x="1630628" y="5664045"/>
                </a:cubicBezTo>
                <a:cubicBezTo>
                  <a:pt x="1630628" y="5664045"/>
                  <a:pt x="1629769" y="5663769"/>
                  <a:pt x="1629769" y="5663769"/>
                </a:cubicBezTo>
                <a:cubicBezTo>
                  <a:pt x="1629769" y="5663769"/>
                  <a:pt x="1630628" y="5664045"/>
                  <a:pt x="1630195" y="5665397"/>
                </a:cubicBezTo>
                <a:cubicBezTo>
                  <a:pt x="1630195" y="5665397"/>
                  <a:pt x="1630195" y="5665397"/>
                  <a:pt x="1631055" y="5665672"/>
                </a:cubicBezTo>
                <a:cubicBezTo>
                  <a:pt x="1631055" y="5665672"/>
                  <a:pt x="1631913" y="5665947"/>
                  <a:pt x="1631913" y="5665947"/>
                </a:cubicBezTo>
                <a:cubicBezTo>
                  <a:pt x="1631913" y="5665947"/>
                  <a:pt x="1632774" y="5666222"/>
                  <a:pt x="1632774" y="5666222"/>
                </a:cubicBezTo>
                <a:cubicBezTo>
                  <a:pt x="1633633" y="5666498"/>
                  <a:pt x="1633633" y="5666498"/>
                  <a:pt x="1633201" y="5667849"/>
                </a:cubicBezTo>
                <a:cubicBezTo>
                  <a:pt x="1634059" y="5668125"/>
                  <a:pt x="1634918" y="5668400"/>
                  <a:pt x="1634918" y="5668400"/>
                </a:cubicBezTo>
                <a:cubicBezTo>
                  <a:pt x="1635778" y="5668674"/>
                  <a:pt x="1636212" y="5667322"/>
                  <a:pt x="1636212" y="5667322"/>
                </a:cubicBezTo>
                <a:cubicBezTo>
                  <a:pt x="1635785" y="5665696"/>
                  <a:pt x="1635785" y="5665696"/>
                  <a:pt x="1635785" y="5665696"/>
                </a:cubicBezTo>
                <a:cubicBezTo>
                  <a:pt x="1635785" y="5665696"/>
                  <a:pt x="1635785" y="5665696"/>
                  <a:pt x="1636218" y="5664344"/>
                </a:cubicBezTo>
                <a:cubicBezTo>
                  <a:pt x="1636649" y="5662992"/>
                  <a:pt x="1637083" y="5661638"/>
                  <a:pt x="1637083" y="5661638"/>
                </a:cubicBezTo>
                <a:cubicBezTo>
                  <a:pt x="1640954" y="5661388"/>
                  <a:pt x="1641393" y="5657057"/>
                  <a:pt x="1642258" y="5654352"/>
                </a:cubicBezTo>
                <a:cubicBezTo>
                  <a:pt x="1641398" y="5654077"/>
                  <a:pt x="1641398" y="5654077"/>
                  <a:pt x="1641398" y="5654077"/>
                </a:cubicBezTo>
                <a:cubicBezTo>
                  <a:pt x="1641398" y="5654077"/>
                  <a:pt x="1642690" y="5653000"/>
                  <a:pt x="1642690" y="5653000"/>
                </a:cubicBezTo>
                <a:cubicBezTo>
                  <a:pt x="1642690" y="5653000"/>
                  <a:pt x="1643124" y="5651649"/>
                  <a:pt x="1643124" y="5651649"/>
                </a:cubicBezTo>
                <a:cubicBezTo>
                  <a:pt x="1643983" y="5651923"/>
                  <a:pt x="1644841" y="5652198"/>
                  <a:pt x="1646561" y="5652748"/>
                </a:cubicBezTo>
                <a:cubicBezTo>
                  <a:pt x="1643538" y="5659234"/>
                  <a:pt x="1648700" y="5657905"/>
                  <a:pt x="1648269" y="5659257"/>
                </a:cubicBezTo>
                <a:cubicBezTo>
                  <a:pt x="1647403" y="5661961"/>
                  <a:pt x="1647829" y="5663588"/>
                  <a:pt x="1648256" y="5665216"/>
                </a:cubicBezTo>
                <a:cubicBezTo>
                  <a:pt x="1643953" y="5666819"/>
                  <a:pt x="1644384" y="5665467"/>
                  <a:pt x="1641374" y="5665994"/>
                </a:cubicBezTo>
                <a:cubicBezTo>
                  <a:pt x="1642227" y="5669249"/>
                  <a:pt x="1638358" y="5669499"/>
                  <a:pt x="1636632" y="5671929"/>
                </a:cubicBezTo>
                <a:cubicBezTo>
                  <a:pt x="1638778" y="5674106"/>
                  <a:pt x="1639642" y="5671403"/>
                  <a:pt x="1640924" y="5676284"/>
                </a:cubicBezTo>
                <a:cubicBezTo>
                  <a:pt x="1640491" y="5677637"/>
                  <a:pt x="1641776" y="5679538"/>
                  <a:pt x="1642202" y="5681165"/>
                </a:cubicBezTo>
                <a:lnTo>
                  <a:pt x="1640483" y="5680616"/>
                </a:lnTo>
                <a:cubicBezTo>
                  <a:pt x="1639625" y="5680340"/>
                  <a:pt x="1639625" y="5680340"/>
                  <a:pt x="1638765" y="5680065"/>
                </a:cubicBezTo>
                <a:cubicBezTo>
                  <a:pt x="1638765" y="5680065"/>
                  <a:pt x="1639193" y="5681692"/>
                  <a:pt x="1639193" y="5681692"/>
                </a:cubicBezTo>
                <a:cubicBezTo>
                  <a:pt x="1640052" y="5681968"/>
                  <a:pt x="1641770" y="5682517"/>
                  <a:pt x="1642196" y="5684145"/>
                </a:cubicBezTo>
                <a:cubicBezTo>
                  <a:pt x="1642196" y="5684145"/>
                  <a:pt x="1641337" y="5683870"/>
                  <a:pt x="1640905" y="5685222"/>
                </a:cubicBezTo>
                <a:cubicBezTo>
                  <a:pt x="1640472" y="5686573"/>
                  <a:pt x="1640472" y="5686573"/>
                  <a:pt x="1640472" y="5686573"/>
                </a:cubicBezTo>
                <a:cubicBezTo>
                  <a:pt x="1640472" y="5686573"/>
                  <a:pt x="1640472" y="5686573"/>
                  <a:pt x="1640039" y="5687925"/>
                </a:cubicBezTo>
                <a:cubicBezTo>
                  <a:pt x="1639179" y="5687651"/>
                  <a:pt x="1639179" y="5687651"/>
                  <a:pt x="1639179" y="5687651"/>
                </a:cubicBezTo>
                <a:cubicBezTo>
                  <a:pt x="1638320" y="5687376"/>
                  <a:pt x="1637461" y="5687100"/>
                  <a:pt x="1635741" y="5686550"/>
                </a:cubicBezTo>
                <a:cubicBezTo>
                  <a:pt x="1634443" y="5690607"/>
                  <a:pt x="1631865" y="5689781"/>
                  <a:pt x="1631426" y="5694113"/>
                </a:cubicBezTo>
                <a:cubicBezTo>
                  <a:pt x="1631426" y="5694113"/>
                  <a:pt x="1630567" y="5693838"/>
                  <a:pt x="1630567" y="5693838"/>
                </a:cubicBezTo>
                <a:cubicBezTo>
                  <a:pt x="1629707" y="5693563"/>
                  <a:pt x="1629275" y="5694915"/>
                  <a:pt x="1628416" y="5694640"/>
                </a:cubicBezTo>
                <a:cubicBezTo>
                  <a:pt x="1627555" y="5694364"/>
                  <a:pt x="1627555" y="5694364"/>
                  <a:pt x="1626697" y="5694089"/>
                </a:cubicBezTo>
                <a:cubicBezTo>
                  <a:pt x="1626263" y="5695440"/>
                  <a:pt x="1626263" y="5695440"/>
                  <a:pt x="1626263" y="5695440"/>
                </a:cubicBezTo>
                <a:cubicBezTo>
                  <a:pt x="1625405" y="5695166"/>
                  <a:pt x="1625405" y="5695166"/>
                  <a:pt x="1625405" y="5695166"/>
                </a:cubicBezTo>
                <a:cubicBezTo>
                  <a:pt x="1623680" y="5697595"/>
                  <a:pt x="1621094" y="5699749"/>
                  <a:pt x="1619797" y="5703805"/>
                </a:cubicBezTo>
                <a:cubicBezTo>
                  <a:pt x="1618937" y="5703531"/>
                  <a:pt x="1618078" y="5703255"/>
                  <a:pt x="1617218" y="5702980"/>
                </a:cubicBezTo>
                <a:cubicBezTo>
                  <a:pt x="1616359" y="5702706"/>
                  <a:pt x="1616359" y="5702706"/>
                  <a:pt x="1615926" y="5704057"/>
                </a:cubicBezTo>
                <a:cubicBezTo>
                  <a:pt x="1615926" y="5704057"/>
                  <a:pt x="1615493" y="5705409"/>
                  <a:pt x="1616352" y="5705684"/>
                </a:cubicBezTo>
                <a:cubicBezTo>
                  <a:pt x="1617212" y="5705959"/>
                  <a:pt x="1617212" y="5705959"/>
                  <a:pt x="1618070" y="5706234"/>
                </a:cubicBezTo>
                <a:cubicBezTo>
                  <a:pt x="1617639" y="5707586"/>
                  <a:pt x="1617205" y="5708939"/>
                  <a:pt x="1615913" y="5710015"/>
                </a:cubicBezTo>
                <a:cubicBezTo>
                  <a:pt x="1615913" y="5710015"/>
                  <a:pt x="1615481" y="5711368"/>
                  <a:pt x="1615481" y="5711368"/>
                </a:cubicBezTo>
                <a:cubicBezTo>
                  <a:pt x="1615481" y="5711368"/>
                  <a:pt x="1615048" y="5712719"/>
                  <a:pt x="1615907" y="5712994"/>
                </a:cubicBezTo>
                <a:cubicBezTo>
                  <a:pt x="1616766" y="5713270"/>
                  <a:pt x="1617626" y="5713545"/>
                  <a:pt x="1618917" y="5712468"/>
                </a:cubicBezTo>
                <a:cubicBezTo>
                  <a:pt x="1620211" y="5711392"/>
                  <a:pt x="1621076" y="5708686"/>
                  <a:pt x="1621943" y="5705983"/>
                </a:cubicBezTo>
                <a:cubicBezTo>
                  <a:pt x="1622807" y="5703278"/>
                  <a:pt x="1624533" y="5700850"/>
                  <a:pt x="1627550" y="5697344"/>
                </a:cubicBezTo>
                <a:cubicBezTo>
                  <a:pt x="1627550" y="5697344"/>
                  <a:pt x="1628409" y="5697618"/>
                  <a:pt x="1628409" y="5697618"/>
                </a:cubicBezTo>
                <a:cubicBezTo>
                  <a:pt x="1629268" y="5697894"/>
                  <a:pt x="1630560" y="5696817"/>
                  <a:pt x="1631420" y="5697092"/>
                </a:cubicBezTo>
                <a:cubicBezTo>
                  <a:pt x="1628829" y="5702225"/>
                  <a:pt x="1635284" y="5699820"/>
                  <a:pt x="1634852" y="5701172"/>
                </a:cubicBezTo>
                <a:cubicBezTo>
                  <a:pt x="1633558" y="5702248"/>
                  <a:pt x="1633127" y="5703600"/>
                  <a:pt x="1636137" y="5703074"/>
                </a:cubicBezTo>
                <a:cubicBezTo>
                  <a:pt x="1635705" y="5704426"/>
                  <a:pt x="1634413" y="5705503"/>
                  <a:pt x="1633981" y="5706854"/>
                </a:cubicBezTo>
                <a:cubicBezTo>
                  <a:pt x="1633548" y="5708206"/>
                  <a:pt x="1633548" y="5708206"/>
                  <a:pt x="1633548" y="5708206"/>
                </a:cubicBezTo>
                <a:cubicBezTo>
                  <a:pt x="1634407" y="5708482"/>
                  <a:pt x="1635266" y="5708758"/>
                  <a:pt x="1635266" y="5708758"/>
                </a:cubicBezTo>
                <a:cubicBezTo>
                  <a:pt x="1636558" y="5707680"/>
                  <a:pt x="1638283" y="5705251"/>
                  <a:pt x="1638290" y="5702271"/>
                </a:cubicBezTo>
                <a:cubicBezTo>
                  <a:pt x="1639150" y="5702547"/>
                  <a:pt x="1639150" y="5702547"/>
                  <a:pt x="1639150" y="5702547"/>
                </a:cubicBezTo>
                <a:cubicBezTo>
                  <a:pt x="1639161" y="5696589"/>
                  <a:pt x="1647334" y="5694733"/>
                  <a:pt x="1646488" y="5688500"/>
                </a:cubicBezTo>
                <a:cubicBezTo>
                  <a:pt x="1646049" y="5692831"/>
                  <a:pt x="1644335" y="5689301"/>
                  <a:pt x="1643910" y="5687674"/>
                </a:cubicBezTo>
                <a:cubicBezTo>
                  <a:pt x="1644770" y="5687949"/>
                  <a:pt x="1645202" y="5686598"/>
                  <a:pt x="1645202" y="5686598"/>
                </a:cubicBezTo>
                <a:cubicBezTo>
                  <a:pt x="1646921" y="5687147"/>
                  <a:pt x="1648213" y="5686070"/>
                  <a:pt x="1648213" y="5686070"/>
                </a:cubicBezTo>
                <a:cubicBezTo>
                  <a:pt x="1649072" y="5686345"/>
                  <a:pt x="1650792" y="5686895"/>
                  <a:pt x="1652509" y="5687445"/>
                </a:cubicBezTo>
                <a:cubicBezTo>
                  <a:pt x="1652509" y="5687445"/>
                  <a:pt x="1652943" y="5686094"/>
                  <a:pt x="1652943" y="5686094"/>
                </a:cubicBezTo>
                <a:cubicBezTo>
                  <a:pt x="1652943" y="5686094"/>
                  <a:pt x="1652516" y="5684468"/>
                  <a:pt x="1652085" y="5685819"/>
                </a:cubicBezTo>
                <a:cubicBezTo>
                  <a:pt x="1651224" y="5685544"/>
                  <a:pt x="1650365" y="5685268"/>
                  <a:pt x="1649079" y="5683366"/>
                </a:cubicBezTo>
                <a:cubicBezTo>
                  <a:pt x="1649079" y="5683366"/>
                  <a:pt x="1648218" y="5683092"/>
                  <a:pt x="1647360" y="5682816"/>
                </a:cubicBezTo>
                <a:cubicBezTo>
                  <a:pt x="1646933" y="5681188"/>
                  <a:pt x="1646075" y="5680914"/>
                  <a:pt x="1645647" y="5679287"/>
                </a:cubicBezTo>
                <a:cubicBezTo>
                  <a:pt x="1646080" y="5677935"/>
                  <a:pt x="1645219" y="5677660"/>
                  <a:pt x="1644792" y="5676032"/>
                </a:cubicBezTo>
                <a:cubicBezTo>
                  <a:pt x="1651255" y="5670647"/>
                  <a:pt x="1656851" y="5667966"/>
                  <a:pt x="1657308" y="5654698"/>
                </a:cubicBezTo>
                <a:cubicBezTo>
                  <a:pt x="1659026" y="5655248"/>
                  <a:pt x="1659879" y="5658502"/>
                  <a:pt x="1660746" y="5655798"/>
                </a:cubicBezTo>
                <a:cubicBezTo>
                  <a:pt x="1659886" y="5655523"/>
                  <a:pt x="1659459" y="5653896"/>
                  <a:pt x="1659033" y="5652269"/>
                </a:cubicBezTo>
                <a:cubicBezTo>
                  <a:pt x="1659033" y="5652269"/>
                  <a:pt x="1659465" y="5650916"/>
                  <a:pt x="1659465" y="5650916"/>
                </a:cubicBezTo>
                <a:cubicBezTo>
                  <a:pt x="1660325" y="5651191"/>
                  <a:pt x="1660757" y="5649840"/>
                  <a:pt x="1661617" y="5650116"/>
                </a:cubicBezTo>
                <a:cubicBezTo>
                  <a:pt x="1661617" y="5650116"/>
                  <a:pt x="1662476" y="5650390"/>
                  <a:pt x="1662476" y="5650390"/>
                </a:cubicBezTo>
                <a:cubicBezTo>
                  <a:pt x="1657741" y="5653345"/>
                  <a:pt x="1662896" y="5654995"/>
                  <a:pt x="1663324" y="5656623"/>
                </a:cubicBezTo>
                <a:cubicBezTo>
                  <a:pt x="1660313" y="5657150"/>
                  <a:pt x="1661599" y="5659053"/>
                  <a:pt x="1663318" y="5659602"/>
                </a:cubicBezTo>
                <a:cubicBezTo>
                  <a:pt x="1662241" y="5660003"/>
                  <a:pt x="1661487" y="5660881"/>
                  <a:pt x="1660947" y="5662198"/>
                </a:cubicBezTo>
                <a:lnTo>
                  <a:pt x="1659896" y="5667269"/>
                </a:lnTo>
                <a:lnTo>
                  <a:pt x="1659525" y="5666084"/>
                </a:lnTo>
                <a:cubicBezTo>
                  <a:pt x="1659525" y="5666084"/>
                  <a:pt x="1658662" y="5665807"/>
                  <a:pt x="1658662" y="5665807"/>
                </a:cubicBezTo>
                <a:cubicBezTo>
                  <a:pt x="1657799" y="5665530"/>
                  <a:pt x="1657799" y="5665530"/>
                  <a:pt x="1657799" y="5665530"/>
                </a:cubicBezTo>
                <a:cubicBezTo>
                  <a:pt x="1657407" y="5666756"/>
                  <a:pt x="1657407" y="5666756"/>
                  <a:pt x="1657407" y="5666756"/>
                </a:cubicBezTo>
                <a:cubicBezTo>
                  <a:pt x="1657407" y="5666756"/>
                  <a:pt x="1658740" y="5668534"/>
                  <a:pt x="1658740" y="5668534"/>
                </a:cubicBezTo>
                <a:cubicBezTo>
                  <a:pt x="1659603" y="5668810"/>
                  <a:pt x="1659603" y="5668810"/>
                  <a:pt x="1659603" y="5668810"/>
                </a:cubicBezTo>
                <a:cubicBezTo>
                  <a:pt x="1660860" y="5667862"/>
                  <a:pt x="1659997" y="5667585"/>
                  <a:pt x="1659997" y="5667585"/>
                </a:cubicBezTo>
                <a:lnTo>
                  <a:pt x="1659950" y="5667439"/>
                </a:lnTo>
                <a:lnTo>
                  <a:pt x="1662602" y="5667386"/>
                </a:lnTo>
                <a:cubicBezTo>
                  <a:pt x="1663302" y="5667050"/>
                  <a:pt x="1663948" y="5666513"/>
                  <a:pt x="1665025" y="5666111"/>
                </a:cubicBezTo>
                <a:cubicBezTo>
                  <a:pt x="1664591" y="5667463"/>
                  <a:pt x="1665451" y="5667739"/>
                  <a:pt x="1665017" y="5669091"/>
                </a:cubicBezTo>
                <a:cubicBezTo>
                  <a:pt x="1665017" y="5669091"/>
                  <a:pt x="1665017" y="5669091"/>
                  <a:pt x="1664158" y="5668815"/>
                </a:cubicBezTo>
                <a:cubicBezTo>
                  <a:pt x="1664158" y="5668815"/>
                  <a:pt x="1663726" y="5670167"/>
                  <a:pt x="1663726" y="5670167"/>
                </a:cubicBezTo>
                <a:cubicBezTo>
                  <a:pt x="1663726" y="5670167"/>
                  <a:pt x="1663726" y="5670167"/>
                  <a:pt x="1664586" y="5670442"/>
                </a:cubicBezTo>
                <a:cubicBezTo>
                  <a:pt x="1665444" y="5670718"/>
                  <a:pt x="1665444" y="5670718"/>
                  <a:pt x="1666737" y="5669641"/>
                </a:cubicBezTo>
                <a:cubicBezTo>
                  <a:pt x="1666305" y="5670992"/>
                  <a:pt x="1666305" y="5670992"/>
                  <a:pt x="1666305" y="5670992"/>
                </a:cubicBezTo>
                <a:cubicBezTo>
                  <a:pt x="1669742" y="5672093"/>
                  <a:pt x="1671455" y="5675623"/>
                  <a:pt x="1672735" y="5680504"/>
                </a:cubicBezTo>
                <a:cubicBezTo>
                  <a:pt x="1676604" y="5680253"/>
                  <a:pt x="1680043" y="5681352"/>
                  <a:pt x="1676180" y="5678626"/>
                </a:cubicBezTo>
                <a:cubicBezTo>
                  <a:pt x="1680055" y="5675395"/>
                  <a:pt x="1683919" y="5678122"/>
                  <a:pt x="1686931" y="5677595"/>
                </a:cubicBezTo>
                <a:cubicBezTo>
                  <a:pt x="1682640" y="5673241"/>
                  <a:pt x="1696403" y="5671684"/>
                  <a:pt x="1686943" y="5671637"/>
                </a:cubicBezTo>
                <a:cubicBezTo>
                  <a:pt x="1688236" y="5670559"/>
                  <a:pt x="1689528" y="5669482"/>
                  <a:pt x="1688241" y="5667580"/>
                </a:cubicBezTo>
                <a:cubicBezTo>
                  <a:pt x="1694257" y="5669507"/>
                  <a:pt x="1699421" y="5668178"/>
                  <a:pt x="1703724" y="5666573"/>
                </a:cubicBezTo>
                <a:cubicBezTo>
                  <a:pt x="1701153" y="5662769"/>
                  <a:pt x="1710197" y="5655230"/>
                  <a:pt x="1712361" y="5648470"/>
                </a:cubicBezTo>
                <a:cubicBezTo>
                  <a:pt x="1713653" y="5647394"/>
                  <a:pt x="1711508" y="5645216"/>
                  <a:pt x="1711513" y="5642237"/>
                </a:cubicBezTo>
                <a:cubicBezTo>
                  <a:pt x="1711513" y="5642237"/>
                  <a:pt x="1719693" y="5637402"/>
                  <a:pt x="1713677" y="5635475"/>
                </a:cubicBezTo>
                <a:cubicBezTo>
                  <a:pt x="1712818" y="5635201"/>
                  <a:pt x="1712379" y="5639533"/>
                  <a:pt x="1709375" y="5637080"/>
                </a:cubicBezTo>
                <a:cubicBezTo>
                  <a:pt x="1711526" y="5636278"/>
                  <a:pt x="1711959" y="5634926"/>
                  <a:pt x="1708521" y="5633825"/>
                </a:cubicBezTo>
                <a:cubicBezTo>
                  <a:pt x="1707229" y="5634903"/>
                  <a:pt x="1705936" y="5635979"/>
                  <a:pt x="1703785" y="5636781"/>
                </a:cubicBezTo>
                <a:cubicBezTo>
                  <a:pt x="1702506" y="5631900"/>
                  <a:pt x="1707235" y="5631923"/>
                  <a:pt x="1705948" y="5630022"/>
                </a:cubicBezTo>
                <a:cubicBezTo>
                  <a:pt x="1705516" y="5631373"/>
                  <a:pt x="1703798" y="5630823"/>
                  <a:pt x="1702506" y="5631900"/>
                </a:cubicBezTo>
                <a:cubicBezTo>
                  <a:pt x="1702938" y="5630547"/>
                  <a:pt x="1702938" y="5630547"/>
                  <a:pt x="1702938" y="5630547"/>
                </a:cubicBezTo>
                <a:lnTo>
                  <a:pt x="1703370" y="5629196"/>
                </a:lnTo>
                <a:cubicBezTo>
                  <a:pt x="1705523" y="5628393"/>
                  <a:pt x="1704237" y="5626492"/>
                  <a:pt x="1705961" y="5624062"/>
                </a:cubicBezTo>
                <a:cubicBezTo>
                  <a:pt x="1705101" y="5623786"/>
                  <a:pt x="1705101" y="5623786"/>
                  <a:pt x="1705101" y="5623786"/>
                </a:cubicBezTo>
                <a:cubicBezTo>
                  <a:pt x="1706394" y="5622711"/>
                  <a:pt x="1706826" y="5621358"/>
                  <a:pt x="1707259" y="5620006"/>
                </a:cubicBezTo>
                <a:cubicBezTo>
                  <a:pt x="1708125" y="5617302"/>
                  <a:pt x="1708558" y="5615950"/>
                  <a:pt x="1708991" y="5614599"/>
                </a:cubicBezTo>
                <a:cubicBezTo>
                  <a:pt x="1710715" y="5612169"/>
                  <a:pt x="1711569" y="5615423"/>
                  <a:pt x="1712001" y="5614071"/>
                </a:cubicBezTo>
                <a:lnTo>
                  <a:pt x="1712358" y="5612347"/>
                </a:lnTo>
                <a:lnTo>
                  <a:pt x="1713555" y="5616619"/>
                </a:lnTo>
                <a:cubicBezTo>
                  <a:pt x="1713498" y="5618277"/>
                  <a:pt x="1712636" y="5619491"/>
                  <a:pt x="1710271" y="5619480"/>
                </a:cubicBezTo>
                <a:cubicBezTo>
                  <a:pt x="1711989" y="5620030"/>
                  <a:pt x="1712849" y="5620305"/>
                  <a:pt x="1714568" y="5620855"/>
                </a:cubicBezTo>
                <a:cubicBezTo>
                  <a:pt x="1714568" y="5620855"/>
                  <a:pt x="1715428" y="5621130"/>
                  <a:pt x="1715428" y="5621130"/>
                </a:cubicBezTo>
                <a:cubicBezTo>
                  <a:pt x="1714995" y="5622483"/>
                  <a:pt x="1713270" y="5624911"/>
                  <a:pt x="1712410" y="5624637"/>
                </a:cubicBezTo>
                <a:cubicBezTo>
                  <a:pt x="1711551" y="5624361"/>
                  <a:pt x="1711984" y="5623009"/>
                  <a:pt x="1710692" y="5624085"/>
                </a:cubicBezTo>
                <a:cubicBezTo>
                  <a:pt x="1710685" y="5627065"/>
                  <a:pt x="1710685" y="5627065"/>
                  <a:pt x="1710685" y="5627065"/>
                </a:cubicBezTo>
                <a:cubicBezTo>
                  <a:pt x="1711117" y="5625714"/>
                  <a:pt x="1711117" y="5625714"/>
                  <a:pt x="1711117" y="5625714"/>
                </a:cubicBezTo>
                <a:cubicBezTo>
                  <a:pt x="1713695" y="5626538"/>
                  <a:pt x="1716281" y="5624384"/>
                  <a:pt x="1717147" y="5621681"/>
                </a:cubicBezTo>
                <a:cubicBezTo>
                  <a:pt x="1716287" y="5621406"/>
                  <a:pt x="1716719" y="5620053"/>
                  <a:pt x="1715860" y="5619778"/>
                </a:cubicBezTo>
                <a:cubicBezTo>
                  <a:pt x="1717153" y="5618701"/>
                  <a:pt x="1718445" y="5617624"/>
                  <a:pt x="1719303" y="5617899"/>
                </a:cubicBezTo>
                <a:cubicBezTo>
                  <a:pt x="1721449" y="5620076"/>
                  <a:pt x="1720584" y="5622780"/>
                  <a:pt x="1722730" y="5624959"/>
                </a:cubicBezTo>
                <a:cubicBezTo>
                  <a:pt x="1726186" y="5617121"/>
                  <a:pt x="1738657" y="5616641"/>
                  <a:pt x="1734793" y="5613913"/>
                </a:cubicBezTo>
                <a:cubicBezTo>
                  <a:pt x="1738236" y="5612034"/>
                  <a:pt x="1742119" y="5605824"/>
                  <a:pt x="1745557" y="5606925"/>
                </a:cubicBezTo>
                <a:cubicBezTo>
                  <a:pt x="1743411" y="5604748"/>
                  <a:pt x="1750720" y="5605596"/>
                  <a:pt x="1749440" y="5600715"/>
                </a:cubicBezTo>
                <a:cubicBezTo>
                  <a:pt x="1748580" y="5600440"/>
                  <a:pt x="1748580" y="5600440"/>
                  <a:pt x="1748580" y="5600440"/>
                </a:cubicBezTo>
                <a:cubicBezTo>
                  <a:pt x="1749440" y="5600715"/>
                  <a:pt x="1750732" y="5599637"/>
                  <a:pt x="1750732" y="5599637"/>
                </a:cubicBezTo>
                <a:cubicBezTo>
                  <a:pt x="1750732" y="5599637"/>
                  <a:pt x="1751165" y="5598285"/>
                  <a:pt x="1751165" y="5598285"/>
                </a:cubicBezTo>
                <a:cubicBezTo>
                  <a:pt x="1750305" y="5598011"/>
                  <a:pt x="1750305" y="5598011"/>
                  <a:pt x="1750305" y="5598011"/>
                </a:cubicBezTo>
                <a:cubicBezTo>
                  <a:pt x="1749013" y="5599087"/>
                  <a:pt x="1749013" y="5599087"/>
                  <a:pt x="1748154" y="5598813"/>
                </a:cubicBezTo>
                <a:cubicBezTo>
                  <a:pt x="1747293" y="5598537"/>
                  <a:pt x="1735689" y="5596313"/>
                  <a:pt x="1731386" y="5597916"/>
                </a:cubicBezTo>
                <a:cubicBezTo>
                  <a:pt x="1734835" y="5593059"/>
                  <a:pt x="1738285" y="5588200"/>
                  <a:pt x="1741308" y="5581715"/>
                </a:cubicBezTo>
                <a:cubicBezTo>
                  <a:pt x="1741742" y="5580363"/>
                  <a:pt x="1742601" y="5580638"/>
                  <a:pt x="1743034" y="5579287"/>
                </a:cubicBezTo>
                <a:cubicBezTo>
                  <a:pt x="1743893" y="5579562"/>
                  <a:pt x="1743893" y="5579562"/>
                  <a:pt x="1743893" y="5579562"/>
                </a:cubicBezTo>
                <a:cubicBezTo>
                  <a:pt x="1745178" y="5581464"/>
                  <a:pt x="1744313" y="5584168"/>
                  <a:pt x="1744741" y="5585795"/>
                </a:cubicBezTo>
                <a:cubicBezTo>
                  <a:pt x="1743882" y="5585520"/>
                  <a:pt x="1743882" y="5585520"/>
                  <a:pt x="1743882" y="5585520"/>
                </a:cubicBezTo>
                <a:cubicBezTo>
                  <a:pt x="1742582" y="5589577"/>
                  <a:pt x="1743009" y="5591203"/>
                  <a:pt x="1744295" y="5593105"/>
                </a:cubicBezTo>
                <a:cubicBezTo>
                  <a:pt x="1745588" y="5592029"/>
                  <a:pt x="1746880" y="5590951"/>
                  <a:pt x="1747739" y="5591227"/>
                </a:cubicBezTo>
                <a:cubicBezTo>
                  <a:pt x="1747739" y="5591227"/>
                  <a:pt x="1748598" y="5591502"/>
                  <a:pt x="1748598" y="5591502"/>
                </a:cubicBezTo>
                <a:cubicBezTo>
                  <a:pt x="1750317" y="5592052"/>
                  <a:pt x="1752896" y="5592877"/>
                  <a:pt x="1755047" y="5592075"/>
                </a:cubicBezTo>
                <a:cubicBezTo>
                  <a:pt x="1756340" y="5590998"/>
                  <a:pt x="1756340" y="5590998"/>
                  <a:pt x="1755913" y="5589371"/>
                </a:cubicBezTo>
                <a:cubicBezTo>
                  <a:pt x="1755053" y="5589096"/>
                  <a:pt x="1754195" y="5588821"/>
                  <a:pt x="1753762" y="5590173"/>
                </a:cubicBezTo>
                <a:cubicBezTo>
                  <a:pt x="1752903" y="5589898"/>
                  <a:pt x="1752043" y="5589623"/>
                  <a:pt x="1750323" y="5589072"/>
                </a:cubicBezTo>
                <a:cubicBezTo>
                  <a:pt x="1749464" y="5588798"/>
                  <a:pt x="1749464" y="5588798"/>
                  <a:pt x="1748605" y="5588522"/>
                </a:cubicBezTo>
                <a:cubicBezTo>
                  <a:pt x="1749038" y="5587170"/>
                  <a:pt x="1749470" y="5585819"/>
                  <a:pt x="1748611" y="5585543"/>
                </a:cubicBezTo>
                <a:cubicBezTo>
                  <a:pt x="1748184" y="5583916"/>
                  <a:pt x="1749050" y="5581212"/>
                  <a:pt x="1748196" y="5577957"/>
                </a:cubicBezTo>
                <a:cubicBezTo>
                  <a:pt x="1748196" y="5577957"/>
                  <a:pt x="1748196" y="5577957"/>
                  <a:pt x="1748629" y="5576606"/>
                </a:cubicBezTo>
                <a:cubicBezTo>
                  <a:pt x="1750348" y="5577155"/>
                  <a:pt x="1761094" y="5579105"/>
                  <a:pt x="1756358" y="5582060"/>
                </a:cubicBezTo>
                <a:cubicBezTo>
                  <a:pt x="1763666" y="5582908"/>
                  <a:pt x="1766270" y="5571817"/>
                  <a:pt x="1771414" y="5579427"/>
                </a:cubicBezTo>
                <a:cubicBezTo>
                  <a:pt x="1772284" y="5573744"/>
                  <a:pt x="1777436" y="5578373"/>
                  <a:pt x="1777868" y="5577020"/>
                </a:cubicBezTo>
                <a:cubicBezTo>
                  <a:pt x="1778728" y="5577296"/>
                  <a:pt x="1783044" y="5569734"/>
                  <a:pt x="1784323" y="5574615"/>
                </a:cubicBezTo>
                <a:cubicBezTo>
                  <a:pt x="1783031" y="5575693"/>
                  <a:pt x="1782599" y="5577044"/>
                  <a:pt x="1781739" y="5576769"/>
                </a:cubicBezTo>
                <a:cubicBezTo>
                  <a:pt x="1780880" y="5576494"/>
                  <a:pt x="1780454" y="5574867"/>
                  <a:pt x="1779161" y="5575944"/>
                </a:cubicBezTo>
                <a:cubicBezTo>
                  <a:pt x="1783878" y="5581926"/>
                  <a:pt x="1770976" y="5583758"/>
                  <a:pt x="1777850" y="5585959"/>
                </a:cubicBezTo>
                <a:cubicBezTo>
                  <a:pt x="1777418" y="5587310"/>
                  <a:pt x="1777418" y="5587310"/>
                  <a:pt x="1776126" y="5588388"/>
                </a:cubicBezTo>
                <a:cubicBezTo>
                  <a:pt x="1775266" y="5588113"/>
                  <a:pt x="1773975" y="5589189"/>
                  <a:pt x="1773975" y="5589189"/>
                </a:cubicBezTo>
                <a:cubicBezTo>
                  <a:pt x="1773114" y="5588914"/>
                  <a:pt x="1773114" y="5588914"/>
                  <a:pt x="1773114" y="5588914"/>
                </a:cubicBezTo>
                <a:cubicBezTo>
                  <a:pt x="1772682" y="5590266"/>
                  <a:pt x="1772682" y="5590266"/>
                  <a:pt x="1772682" y="5590266"/>
                </a:cubicBezTo>
                <a:cubicBezTo>
                  <a:pt x="1772682" y="5590266"/>
                  <a:pt x="1772250" y="5591618"/>
                  <a:pt x="1773109" y="5591894"/>
                </a:cubicBezTo>
                <a:cubicBezTo>
                  <a:pt x="1773109" y="5591894"/>
                  <a:pt x="1772676" y="5593245"/>
                  <a:pt x="1772676" y="5593245"/>
                </a:cubicBezTo>
                <a:cubicBezTo>
                  <a:pt x="1770956" y="5592696"/>
                  <a:pt x="1772682" y="5590266"/>
                  <a:pt x="1771396" y="5588365"/>
                </a:cubicBezTo>
                <a:cubicBezTo>
                  <a:pt x="1771827" y="5587011"/>
                  <a:pt x="1771827" y="5587011"/>
                  <a:pt x="1770969" y="5586737"/>
                </a:cubicBezTo>
                <a:cubicBezTo>
                  <a:pt x="1770969" y="5586737"/>
                  <a:pt x="1770110" y="5586463"/>
                  <a:pt x="1769676" y="5587814"/>
                </a:cubicBezTo>
                <a:cubicBezTo>
                  <a:pt x="1762381" y="5581007"/>
                  <a:pt x="1760192" y="5599684"/>
                  <a:pt x="1758894" y="5603741"/>
                </a:cubicBezTo>
                <a:cubicBezTo>
                  <a:pt x="1757169" y="5606169"/>
                  <a:pt x="1757163" y="5609149"/>
                  <a:pt x="1756298" y="5611853"/>
                </a:cubicBezTo>
                <a:cubicBezTo>
                  <a:pt x="1755864" y="5613205"/>
                  <a:pt x="1754998" y="5615910"/>
                  <a:pt x="1754566" y="5617262"/>
                </a:cubicBezTo>
                <a:cubicBezTo>
                  <a:pt x="1754133" y="5618613"/>
                  <a:pt x="1753700" y="5619966"/>
                  <a:pt x="1755419" y="5620516"/>
                </a:cubicBezTo>
                <a:cubicBezTo>
                  <a:pt x="1756280" y="5620791"/>
                  <a:pt x="1757571" y="5619714"/>
                  <a:pt x="1757571" y="5619714"/>
                </a:cubicBezTo>
                <a:cubicBezTo>
                  <a:pt x="1759297" y="5617285"/>
                  <a:pt x="1760161" y="5614581"/>
                  <a:pt x="1760594" y="5613229"/>
                </a:cubicBezTo>
                <a:cubicBezTo>
                  <a:pt x="1760600" y="5610249"/>
                  <a:pt x="1761034" y="5608897"/>
                  <a:pt x="1762758" y="5606468"/>
                </a:cubicBezTo>
                <a:cubicBezTo>
                  <a:pt x="1764477" y="5607018"/>
                  <a:pt x="1764044" y="5608370"/>
                  <a:pt x="1765763" y="5608921"/>
                </a:cubicBezTo>
                <a:cubicBezTo>
                  <a:pt x="1766622" y="5609196"/>
                  <a:pt x="1766622" y="5609196"/>
                  <a:pt x="1766622" y="5609196"/>
                </a:cubicBezTo>
                <a:cubicBezTo>
                  <a:pt x="1767483" y="5609471"/>
                  <a:pt x="1767049" y="5610823"/>
                  <a:pt x="1766183" y="5613527"/>
                </a:cubicBezTo>
                <a:cubicBezTo>
                  <a:pt x="1765751" y="5614878"/>
                  <a:pt x="1765751" y="5614878"/>
                  <a:pt x="1765751" y="5614878"/>
                </a:cubicBezTo>
                <a:cubicBezTo>
                  <a:pt x="1766611" y="5615153"/>
                  <a:pt x="1766611" y="5615153"/>
                  <a:pt x="1766611" y="5615153"/>
                </a:cubicBezTo>
                <a:cubicBezTo>
                  <a:pt x="1768330" y="5615704"/>
                  <a:pt x="1770049" y="5616255"/>
                  <a:pt x="1771340" y="5615177"/>
                </a:cubicBezTo>
                <a:cubicBezTo>
                  <a:pt x="1772632" y="5614101"/>
                  <a:pt x="1772632" y="5614101"/>
                  <a:pt x="1772632" y="5614101"/>
                </a:cubicBezTo>
                <a:cubicBezTo>
                  <a:pt x="1774358" y="5611671"/>
                  <a:pt x="1776942" y="5609518"/>
                  <a:pt x="1779527" y="5607364"/>
                </a:cubicBezTo>
                <a:cubicBezTo>
                  <a:pt x="1779527" y="5607364"/>
                  <a:pt x="1779958" y="5606012"/>
                  <a:pt x="1779100" y="5605737"/>
                </a:cubicBezTo>
                <a:cubicBezTo>
                  <a:pt x="1779532" y="5604384"/>
                  <a:pt x="1778673" y="5604108"/>
                  <a:pt x="1777381" y="5605187"/>
                </a:cubicBezTo>
                <a:cubicBezTo>
                  <a:pt x="1774797" y="5607340"/>
                  <a:pt x="1772213" y="5609494"/>
                  <a:pt x="1770488" y="5611923"/>
                </a:cubicBezTo>
                <a:cubicBezTo>
                  <a:pt x="1770054" y="5613276"/>
                  <a:pt x="1770054" y="5613276"/>
                  <a:pt x="1770054" y="5613276"/>
                </a:cubicBezTo>
                <a:cubicBezTo>
                  <a:pt x="1769195" y="5612999"/>
                  <a:pt x="1769195" y="5612999"/>
                  <a:pt x="1769195" y="5612999"/>
                </a:cubicBezTo>
                <a:cubicBezTo>
                  <a:pt x="1769628" y="5611648"/>
                  <a:pt x="1770061" y="5610296"/>
                  <a:pt x="1769634" y="5608669"/>
                </a:cubicBezTo>
                <a:cubicBezTo>
                  <a:pt x="1771793" y="5604888"/>
                  <a:pt x="1773084" y="5603810"/>
                  <a:pt x="1774802" y="5604361"/>
                </a:cubicBezTo>
                <a:cubicBezTo>
                  <a:pt x="1771797" y="5601908"/>
                  <a:pt x="1777833" y="5594897"/>
                  <a:pt x="1775687" y="5592719"/>
                </a:cubicBezTo>
                <a:cubicBezTo>
                  <a:pt x="1775687" y="5592719"/>
                  <a:pt x="1776118" y="5591367"/>
                  <a:pt x="1776118" y="5591367"/>
                </a:cubicBezTo>
                <a:cubicBezTo>
                  <a:pt x="1776118" y="5591367"/>
                  <a:pt x="1776118" y="5591367"/>
                  <a:pt x="1777411" y="5590291"/>
                </a:cubicBezTo>
                <a:cubicBezTo>
                  <a:pt x="1778272" y="5590565"/>
                  <a:pt x="1780423" y="5589763"/>
                  <a:pt x="1781288" y="5587059"/>
                </a:cubicBezTo>
                <a:cubicBezTo>
                  <a:pt x="1781288" y="5587059"/>
                  <a:pt x="1781721" y="5585707"/>
                  <a:pt x="1782155" y="5584355"/>
                </a:cubicBezTo>
                <a:cubicBezTo>
                  <a:pt x="1783874" y="5584904"/>
                  <a:pt x="1786018" y="5587082"/>
                  <a:pt x="1786883" y="5584378"/>
                </a:cubicBezTo>
                <a:cubicBezTo>
                  <a:pt x="1784305" y="5583553"/>
                  <a:pt x="1783446" y="5583279"/>
                  <a:pt x="1785172" y="5580848"/>
                </a:cubicBezTo>
                <a:cubicBezTo>
                  <a:pt x="1785605" y="5579497"/>
                  <a:pt x="1786895" y="5578419"/>
                  <a:pt x="1787329" y="5577068"/>
                </a:cubicBezTo>
                <a:cubicBezTo>
                  <a:pt x="1787755" y="5578695"/>
                  <a:pt x="1788614" y="5578971"/>
                  <a:pt x="1788183" y="5580323"/>
                </a:cubicBezTo>
                <a:cubicBezTo>
                  <a:pt x="1791187" y="5582775"/>
                  <a:pt x="1792486" y="5578718"/>
                  <a:pt x="1795496" y="5578192"/>
                </a:cubicBezTo>
                <a:cubicBezTo>
                  <a:pt x="1792907" y="5583324"/>
                  <a:pt x="1797204" y="5584700"/>
                  <a:pt x="1792474" y="5584677"/>
                </a:cubicBezTo>
                <a:cubicBezTo>
                  <a:pt x="1790754" y="5584127"/>
                  <a:pt x="1791187" y="5582775"/>
                  <a:pt x="1790760" y="5581147"/>
                </a:cubicBezTo>
                <a:cubicBezTo>
                  <a:pt x="1785159" y="5586808"/>
                  <a:pt x="1786012" y="5590062"/>
                  <a:pt x="1782556" y="5597899"/>
                </a:cubicBezTo>
                <a:cubicBezTo>
                  <a:pt x="1782124" y="5599252"/>
                  <a:pt x="1782124" y="5599252"/>
                  <a:pt x="1782124" y="5599252"/>
                </a:cubicBezTo>
                <a:cubicBezTo>
                  <a:pt x="1781690" y="5600603"/>
                  <a:pt x="1781690" y="5600603"/>
                  <a:pt x="1781690" y="5600603"/>
                </a:cubicBezTo>
                <a:cubicBezTo>
                  <a:pt x="1781690" y="5600603"/>
                  <a:pt x="1782117" y="5602230"/>
                  <a:pt x="1782976" y="5602506"/>
                </a:cubicBezTo>
                <a:cubicBezTo>
                  <a:pt x="1783836" y="5602781"/>
                  <a:pt x="1784694" y="5603056"/>
                  <a:pt x="1785129" y="5601705"/>
                </a:cubicBezTo>
                <a:cubicBezTo>
                  <a:pt x="1785562" y="5600352"/>
                  <a:pt x="1785562" y="5600352"/>
                  <a:pt x="1786422" y="5600626"/>
                </a:cubicBezTo>
                <a:cubicBezTo>
                  <a:pt x="1790730" y="5596044"/>
                  <a:pt x="1794180" y="5591186"/>
                  <a:pt x="1800203" y="5590132"/>
                </a:cubicBezTo>
                <a:cubicBezTo>
                  <a:pt x="1796758" y="5592011"/>
                  <a:pt x="1798904" y="5594188"/>
                  <a:pt x="1799331" y="5595815"/>
                </a:cubicBezTo>
                <a:cubicBezTo>
                  <a:pt x="1798897" y="5597168"/>
                  <a:pt x="1798897" y="5597168"/>
                  <a:pt x="1798465" y="5598520"/>
                </a:cubicBezTo>
                <a:cubicBezTo>
                  <a:pt x="1796752" y="5594990"/>
                  <a:pt x="1796740" y="5600948"/>
                  <a:pt x="1793735" y="5598496"/>
                </a:cubicBezTo>
                <a:cubicBezTo>
                  <a:pt x="1791571" y="5605257"/>
                  <a:pt x="1788115" y="5613094"/>
                  <a:pt x="1790688" y="5616899"/>
                </a:cubicBezTo>
                <a:cubicBezTo>
                  <a:pt x="1791121" y="5615547"/>
                  <a:pt x="1791552" y="5614195"/>
                  <a:pt x="1794131" y="5615019"/>
                </a:cubicBezTo>
                <a:lnTo>
                  <a:pt x="1794990" y="5615294"/>
                </a:lnTo>
                <a:cubicBezTo>
                  <a:pt x="1794558" y="5616647"/>
                  <a:pt x="1794558" y="5616647"/>
                  <a:pt x="1794125" y="5617999"/>
                </a:cubicBezTo>
                <a:cubicBezTo>
                  <a:pt x="1794125" y="5617999"/>
                  <a:pt x="1794125" y="5617999"/>
                  <a:pt x="1794983" y="5618274"/>
                </a:cubicBezTo>
                <a:cubicBezTo>
                  <a:pt x="1794983" y="5618274"/>
                  <a:pt x="1795844" y="5618549"/>
                  <a:pt x="1796277" y="5617196"/>
                </a:cubicBezTo>
                <a:cubicBezTo>
                  <a:pt x="1796277" y="5617196"/>
                  <a:pt x="1796709" y="5615845"/>
                  <a:pt x="1795851" y="5615570"/>
                </a:cubicBezTo>
                <a:cubicBezTo>
                  <a:pt x="1796283" y="5614218"/>
                  <a:pt x="1796283" y="5614218"/>
                  <a:pt x="1796283" y="5614218"/>
                </a:cubicBezTo>
                <a:cubicBezTo>
                  <a:pt x="1796283" y="5614218"/>
                  <a:pt x="1795423" y="5613942"/>
                  <a:pt x="1795423" y="5613942"/>
                </a:cubicBezTo>
                <a:cubicBezTo>
                  <a:pt x="1797161" y="5605556"/>
                  <a:pt x="1800165" y="5608008"/>
                  <a:pt x="1801470" y="5600972"/>
                </a:cubicBezTo>
                <a:cubicBezTo>
                  <a:pt x="1800611" y="5600696"/>
                  <a:pt x="1800611" y="5600696"/>
                  <a:pt x="1800611" y="5600696"/>
                </a:cubicBezTo>
                <a:cubicBezTo>
                  <a:pt x="1801043" y="5599345"/>
                  <a:pt x="1802335" y="5598267"/>
                  <a:pt x="1802768" y="5596916"/>
                </a:cubicBezTo>
                <a:cubicBezTo>
                  <a:pt x="1802768" y="5596916"/>
                  <a:pt x="1803201" y="5595564"/>
                  <a:pt x="1802341" y="5595289"/>
                </a:cubicBezTo>
                <a:cubicBezTo>
                  <a:pt x="1803201" y="5595564"/>
                  <a:pt x="1803201" y="5595564"/>
                  <a:pt x="1803201" y="5595564"/>
                </a:cubicBezTo>
                <a:cubicBezTo>
                  <a:pt x="1807944" y="5589629"/>
                  <a:pt x="1811838" y="5577460"/>
                  <a:pt x="1816148" y="5572877"/>
                </a:cubicBezTo>
                <a:cubicBezTo>
                  <a:pt x="1815716" y="5574229"/>
                  <a:pt x="1817439" y="5571800"/>
                  <a:pt x="1818300" y="5572075"/>
                </a:cubicBezTo>
                <a:cubicBezTo>
                  <a:pt x="1818725" y="5573703"/>
                  <a:pt x="1818293" y="5575054"/>
                  <a:pt x="1820013" y="5575605"/>
                </a:cubicBezTo>
                <a:cubicBezTo>
                  <a:pt x="1820025" y="5569645"/>
                  <a:pt x="1828617" y="5572397"/>
                  <a:pt x="1824755" y="5569670"/>
                </a:cubicBezTo>
                <a:cubicBezTo>
                  <a:pt x="1821317" y="5568569"/>
                  <a:pt x="1829936" y="5559404"/>
                  <a:pt x="1832940" y="5561856"/>
                </a:cubicBezTo>
                <a:cubicBezTo>
                  <a:pt x="1828204" y="5564812"/>
                  <a:pt x="1836373" y="5565935"/>
                  <a:pt x="1835940" y="5567287"/>
                </a:cubicBezTo>
                <a:cubicBezTo>
                  <a:pt x="1831203" y="5570243"/>
                  <a:pt x="1829892" y="5580258"/>
                  <a:pt x="1825156" y="5583215"/>
                </a:cubicBezTo>
                <a:cubicBezTo>
                  <a:pt x="1824298" y="5582939"/>
                  <a:pt x="1824298" y="5582939"/>
                  <a:pt x="1824298" y="5582939"/>
                </a:cubicBezTo>
                <a:cubicBezTo>
                  <a:pt x="1824731" y="5581587"/>
                  <a:pt x="1823870" y="5581311"/>
                  <a:pt x="1823444" y="5579684"/>
                </a:cubicBezTo>
                <a:cubicBezTo>
                  <a:pt x="1823444" y="5579684"/>
                  <a:pt x="1821725" y="5579134"/>
                  <a:pt x="1821292" y="5580486"/>
                </a:cubicBezTo>
                <a:cubicBezTo>
                  <a:pt x="1820432" y="5580211"/>
                  <a:pt x="1820432" y="5580211"/>
                  <a:pt x="1820002" y="5581564"/>
                </a:cubicBezTo>
                <a:cubicBezTo>
                  <a:pt x="1820002" y="5581564"/>
                  <a:pt x="1820002" y="5581564"/>
                  <a:pt x="1820426" y="5583190"/>
                </a:cubicBezTo>
                <a:cubicBezTo>
                  <a:pt x="1814837" y="5582893"/>
                  <a:pt x="1816982" y="5585070"/>
                  <a:pt x="1818701" y="5585619"/>
                </a:cubicBezTo>
                <a:cubicBezTo>
                  <a:pt x="1815259" y="5587498"/>
                  <a:pt x="1812673" y="5589652"/>
                  <a:pt x="1811375" y="5593708"/>
                </a:cubicBezTo>
                <a:cubicBezTo>
                  <a:pt x="1812235" y="5593983"/>
                  <a:pt x="1812235" y="5593983"/>
                  <a:pt x="1812235" y="5593983"/>
                </a:cubicBezTo>
                <a:cubicBezTo>
                  <a:pt x="1811802" y="5595336"/>
                  <a:pt x="1811802" y="5595336"/>
                  <a:pt x="1811802" y="5595336"/>
                </a:cubicBezTo>
                <a:cubicBezTo>
                  <a:pt x="1811369" y="5596687"/>
                  <a:pt x="1810936" y="5598040"/>
                  <a:pt x="1811363" y="5599667"/>
                </a:cubicBezTo>
                <a:cubicBezTo>
                  <a:pt x="1810071" y="5600743"/>
                  <a:pt x="1809638" y="5602096"/>
                  <a:pt x="1809205" y="5603448"/>
                </a:cubicBezTo>
                <a:cubicBezTo>
                  <a:pt x="1809205" y="5603448"/>
                  <a:pt x="1808772" y="5604800"/>
                  <a:pt x="1808772" y="5604800"/>
                </a:cubicBezTo>
                <a:cubicBezTo>
                  <a:pt x="1808772" y="5604800"/>
                  <a:pt x="1807913" y="5604525"/>
                  <a:pt x="1807480" y="5605878"/>
                </a:cubicBezTo>
                <a:cubicBezTo>
                  <a:pt x="1806622" y="5605602"/>
                  <a:pt x="1806187" y="5606954"/>
                  <a:pt x="1806187" y="5606954"/>
                </a:cubicBezTo>
                <a:cubicBezTo>
                  <a:pt x="1804896" y="5608032"/>
                  <a:pt x="1803170" y="5610460"/>
                  <a:pt x="1802739" y="5611811"/>
                </a:cubicBezTo>
                <a:cubicBezTo>
                  <a:pt x="1801872" y="5614517"/>
                  <a:pt x="1802298" y="5616144"/>
                  <a:pt x="1802725" y="5617770"/>
                </a:cubicBezTo>
                <a:cubicBezTo>
                  <a:pt x="1803584" y="5618046"/>
                  <a:pt x="1803584" y="5618046"/>
                  <a:pt x="1803584" y="5618046"/>
                </a:cubicBezTo>
                <a:cubicBezTo>
                  <a:pt x="1804444" y="5618321"/>
                  <a:pt x="1806163" y="5618871"/>
                  <a:pt x="1807457" y="5617794"/>
                </a:cubicBezTo>
                <a:cubicBezTo>
                  <a:pt x="1807457" y="5617794"/>
                  <a:pt x="1808317" y="5618069"/>
                  <a:pt x="1807889" y="5616442"/>
                </a:cubicBezTo>
                <a:cubicBezTo>
                  <a:pt x="1808321" y="5615089"/>
                  <a:pt x="1807461" y="5614815"/>
                  <a:pt x="1806169" y="5615892"/>
                </a:cubicBezTo>
                <a:cubicBezTo>
                  <a:pt x="1806169" y="5615892"/>
                  <a:pt x="1805310" y="5615616"/>
                  <a:pt x="1805310" y="5615616"/>
                </a:cubicBezTo>
                <a:cubicBezTo>
                  <a:pt x="1804883" y="5613989"/>
                  <a:pt x="1806609" y="5611561"/>
                  <a:pt x="1807474" y="5608856"/>
                </a:cubicBezTo>
                <a:cubicBezTo>
                  <a:pt x="1807901" y="5610484"/>
                  <a:pt x="1808760" y="5610758"/>
                  <a:pt x="1810478" y="5611308"/>
                </a:cubicBezTo>
                <a:cubicBezTo>
                  <a:pt x="1809614" y="5614013"/>
                  <a:pt x="1809614" y="5614013"/>
                  <a:pt x="1809614" y="5614013"/>
                </a:cubicBezTo>
                <a:cubicBezTo>
                  <a:pt x="1809614" y="5614013"/>
                  <a:pt x="1809614" y="5614013"/>
                  <a:pt x="1810473" y="5614288"/>
                </a:cubicBezTo>
                <a:cubicBezTo>
                  <a:pt x="1810473" y="5614288"/>
                  <a:pt x="1811332" y="5614563"/>
                  <a:pt x="1811332" y="5614563"/>
                </a:cubicBezTo>
                <a:cubicBezTo>
                  <a:pt x="1812199" y="5611860"/>
                  <a:pt x="1812199" y="5611860"/>
                  <a:pt x="1812199" y="5611860"/>
                </a:cubicBezTo>
                <a:cubicBezTo>
                  <a:pt x="1813916" y="5612409"/>
                  <a:pt x="1814782" y="5609705"/>
                  <a:pt x="1815215" y="5608353"/>
                </a:cubicBezTo>
                <a:cubicBezTo>
                  <a:pt x="1814789" y="5606725"/>
                  <a:pt x="1813929" y="5606451"/>
                  <a:pt x="1813929" y="5606451"/>
                </a:cubicBezTo>
                <a:cubicBezTo>
                  <a:pt x="1813070" y="5606176"/>
                  <a:pt x="1813070" y="5606176"/>
                  <a:pt x="1813501" y="5604823"/>
                </a:cubicBezTo>
                <a:cubicBezTo>
                  <a:pt x="1813501" y="5604823"/>
                  <a:pt x="1813935" y="5603472"/>
                  <a:pt x="1815227" y="5602393"/>
                </a:cubicBezTo>
                <a:cubicBezTo>
                  <a:pt x="1816087" y="5602670"/>
                  <a:pt x="1816946" y="5602944"/>
                  <a:pt x="1817379" y="5601593"/>
                </a:cubicBezTo>
                <a:cubicBezTo>
                  <a:pt x="1819098" y="5602144"/>
                  <a:pt x="1820390" y="5601065"/>
                  <a:pt x="1819957" y="5602417"/>
                </a:cubicBezTo>
                <a:cubicBezTo>
                  <a:pt x="1819525" y="5603770"/>
                  <a:pt x="1820385" y="5604045"/>
                  <a:pt x="1820385" y="5604045"/>
                </a:cubicBezTo>
                <a:cubicBezTo>
                  <a:pt x="1819525" y="5603770"/>
                  <a:pt x="1819525" y="5603770"/>
                  <a:pt x="1819525" y="5603770"/>
                </a:cubicBezTo>
                <a:cubicBezTo>
                  <a:pt x="1814349" y="5611057"/>
                  <a:pt x="1817776" y="5618116"/>
                  <a:pt x="1812174" y="5623775"/>
                </a:cubicBezTo>
                <a:cubicBezTo>
                  <a:pt x="1811320" y="5620521"/>
                  <a:pt x="1814331" y="5619994"/>
                  <a:pt x="1812186" y="5617817"/>
                </a:cubicBezTo>
                <a:cubicBezTo>
                  <a:pt x="1808308" y="5621049"/>
                  <a:pt x="1807443" y="5623752"/>
                  <a:pt x="1807431" y="5629711"/>
                </a:cubicBezTo>
                <a:cubicBezTo>
                  <a:pt x="1808291" y="5629987"/>
                  <a:pt x="1808291" y="5629987"/>
                  <a:pt x="1808291" y="5629987"/>
                </a:cubicBezTo>
                <a:cubicBezTo>
                  <a:pt x="1807431" y="5629711"/>
                  <a:pt x="1806998" y="5631063"/>
                  <a:pt x="1806998" y="5631063"/>
                </a:cubicBezTo>
                <a:cubicBezTo>
                  <a:pt x="1806565" y="5632415"/>
                  <a:pt x="1806565" y="5632415"/>
                  <a:pt x="1806565" y="5632415"/>
                </a:cubicBezTo>
                <a:cubicBezTo>
                  <a:pt x="1807425" y="5632689"/>
                  <a:pt x="1807425" y="5632689"/>
                  <a:pt x="1808285" y="5632965"/>
                </a:cubicBezTo>
                <a:cubicBezTo>
                  <a:pt x="1808718" y="5631614"/>
                  <a:pt x="1808718" y="5631614"/>
                  <a:pt x="1808718" y="5631614"/>
                </a:cubicBezTo>
                <a:cubicBezTo>
                  <a:pt x="1810437" y="5632164"/>
                  <a:pt x="1808711" y="5634593"/>
                  <a:pt x="1811290" y="5635418"/>
                </a:cubicBezTo>
                <a:cubicBezTo>
                  <a:pt x="1811290" y="5635418"/>
                  <a:pt x="1811717" y="5637045"/>
                  <a:pt x="1811717" y="5637045"/>
                </a:cubicBezTo>
                <a:cubicBezTo>
                  <a:pt x="1811717" y="5637045"/>
                  <a:pt x="1812576" y="5637320"/>
                  <a:pt x="1813435" y="5637595"/>
                </a:cubicBezTo>
                <a:cubicBezTo>
                  <a:pt x="1814295" y="5637871"/>
                  <a:pt x="1814727" y="5636518"/>
                  <a:pt x="1813868" y="5636243"/>
                </a:cubicBezTo>
                <a:cubicBezTo>
                  <a:pt x="1813868" y="5636243"/>
                  <a:pt x="1814301" y="5634890"/>
                  <a:pt x="1813442" y="5634616"/>
                </a:cubicBezTo>
                <a:cubicBezTo>
                  <a:pt x="1814301" y="5634890"/>
                  <a:pt x="1814301" y="5634890"/>
                  <a:pt x="1814301" y="5634890"/>
                </a:cubicBezTo>
                <a:cubicBezTo>
                  <a:pt x="1818593" y="5639245"/>
                  <a:pt x="1812160" y="5629734"/>
                  <a:pt x="1817324" y="5628406"/>
                </a:cubicBezTo>
                <a:cubicBezTo>
                  <a:pt x="1816458" y="5631110"/>
                  <a:pt x="1817318" y="5631385"/>
                  <a:pt x="1819469" y="5630584"/>
                </a:cubicBezTo>
                <a:cubicBezTo>
                  <a:pt x="1814301" y="5634890"/>
                  <a:pt x="1821603" y="5638719"/>
                  <a:pt x="1820737" y="5641423"/>
                </a:cubicBezTo>
                <a:cubicBezTo>
                  <a:pt x="1815154" y="5638146"/>
                  <a:pt x="1816440" y="5640047"/>
                  <a:pt x="1812570" y="5640300"/>
                </a:cubicBezTo>
                <a:cubicBezTo>
                  <a:pt x="1812570" y="5640300"/>
                  <a:pt x="1812143" y="5638673"/>
                  <a:pt x="1811710" y="5640025"/>
                </a:cubicBezTo>
                <a:cubicBezTo>
                  <a:pt x="1810851" y="5639749"/>
                  <a:pt x="1810851" y="5639749"/>
                  <a:pt x="1810851" y="5639749"/>
                </a:cubicBezTo>
                <a:cubicBezTo>
                  <a:pt x="1810851" y="5639749"/>
                  <a:pt x="1810851" y="5639749"/>
                  <a:pt x="1810417" y="5641101"/>
                </a:cubicBezTo>
                <a:cubicBezTo>
                  <a:pt x="1810417" y="5641101"/>
                  <a:pt x="1810845" y="5642729"/>
                  <a:pt x="1810411" y="5644080"/>
                </a:cubicBezTo>
                <a:cubicBezTo>
                  <a:pt x="1809552" y="5643805"/>
                  <a:pt x="1809552" y="5643805"/>
                  <a:pt x="1809552" y="5643805"/>
                </a:cubicBezTo>
                <a:cubicBezTo>
                  <a:pt x="1815118" y="5656021"/>
                  <a:pt x="1799629" y="5660006"/>
                  <a:pt x="1793600" y="5664039"/>
                </a:cubicBezTo>
                <a:cubicBezTo>
                  <a:pt x="1797867" y="5680312"/>
                  <a:pt x="1789260" y="5683519"/>
                  <a:pt x="1788370" y="5698140"/>
                </a:cubicBezTo>
                <a:cubicBezTo>
                  <a:pt x="1788370" y="5698140"/>
                  <a:pt x="1787937" y="5699492"/>
                  <a:pt x="1787937" y="5699492"/>
                </a:cubicBezTo>
                <a:cubicBezTo>
                  <a:pt x="1787505" y="5700843"/>
                  <a:pt x="1787072" y="5702196"/>
                  <a:pt x="1786639" y="5703549"/>
                </a:cubicBezTo>
                <a:cubicBezTo>
                  <a:pt x="1784908" y="5708956"/>
                  <a:pt x="1782744" y="5715716"/>
                  <a:pt x="1780154" y="5720851"/>
                </a:cubicBezTo>
                <a:cubicBezTo>
                  <a:pt x="1779288" y="5723554"/>
                  <a:pt x="1778855" y="5724907"/>
                  <a:pt x="1777990" y="5727611"/>
                </a:cubicBezTo>
                <a:cubicBezTo>
                  <a:pt x="1777556" y="5728962"/>
                  <a:pt x="1778416" y="5729238"/>
                  <a:pt x="1779275" y="5729514"/>
                </a:cubicBezTo>
                <a:cubicBezTo>
                  <a:pt x="1779275" y="5729514"/>
                  <a:pt x="1780135" y="5729788"/>
                  <a:pt x="1780568" y="5728436"/>
                </a:cubicBezTo>
                <a:cubicBezTo>
                  <a:pt x="1781001" y="5727084"/>
                  <a:pt x="1781866" y="5724379"/>
                  <a:pt x="1782732" y="5721676"/>
                </a:cubicBezTo>
                <a:cubicBezTo>
                  <a:pt x="1785322" y="5716542"/>
                  <a:pt x="1787053" y="5711134"/>
                  <a:pt x="1790077" y="5704648"/>
                </a:cubicBezTo>
                <a:cubicBezTo>
                  <a:pt x="1790935" y="5704924"/>
                  <a:pt x="1791794" y="5705199"/>
                  <a:pt x="1792655" y="5705474"/>
                </a:cubicBezTo>
                <a:cubicBezTo>
                  <a:pt x="1793949" y="5704397"/>
                  <a:pt x="1793949" y="5704397"/>
                  <a:pt x="1794381" y="5703045"/>
                </a:cubicBezTo>
                <a:cubicBezTo>
                  <a:pt x="1794381" y="5703045"/>
                  <a:pt x="1793953" y="5701418"/>
                  <a:pt x="1792662" y="5702494"/>
                </a:cubicBezTo>
                <a:cubicBezTo>
                  <a:pt x="1791802" y="5702220"/>
                  <a:pt x="1790943" y="5701945"/>
                  <a:pt x="1790084" y="5701669"/>
                </a:cubicBezTo>
                <a:cubicBezTo>
                  <a:pt x="1790084" y="5701669"/>
                  <a:pt x="1790516" y="5700317"/>
                  <a:pt x="1790516" y="5700317"/>
                </a:cubicBezTo>
                <a:cubicBezTo>
                  <a:pt x="1792667" y="5699515"/>
                  <a:pt x="1792247" y="5694909"/>
                  <a:pt x="1796972" y="5697912"/>
                </a:cubicBezTo>
                <a:cubicBezTo>
                  <a:pt x="1796538" y="5699264"/>
                  <a:pt x="1796538" y="5699264"/>
                  <a:pt x="1796538" y="5699264"/>
                </a:cubicBezTo>
                <a:cubicBezTo>
                  <a:pt x="1796532" y="5702244"/>
                  <a:pt x="1796532" y="5702244"/>
                  <a:pt x="1796100" y="5703595"/>
                </a:cubicBezTo>
                <a:cubicBezTo>
                  <a:pt x="1795240" y="5703320"/>
                  <a:pt x="1794808" y="5704671"/>
                  <a:pt x="1795233" y="5706300"/>
                </a:cubicBezTo>
                <a:cubicBezTo>
                  <a:pt x="1796093" y="5706575"/>
                  <a:pt x="1796954" y="5706849"/>
                  <a:pt x="1798246" y="5705772"/>
                </a:cubicBezTo>
                <a:cubicBezTo>
                  <a:pt x="1799970" y="5703343"/>
                  <a:pt x="1799544" y="5701716"/>
                  <a:pt x="1800409" y="5699011"/>
                </a:cubicBezTo>
                <a:cubicBezTo>
                  <a:pt x="1799550" y="5698737"/>
                  <a:pt x="1799550" y="5698737"/>
                  <a:pt x="1799550" y="5698737"/>
                </a:cubicBezTo>
                <a:cubicBezTo>
                  <a:pt x="1804285" y="5695782"/>
                  <a:pt x="1802579" y="5689272"/>
                  <a:pt x="1806016" y="5690373"/>
                </a:cubicBezTo>
                <a:cubicBezTo>
                  <a:pt x="1805175" y="5681161"/>
                  <a:pt x="1818518" y="5674997"/>
                  <a:pt x="1815525" y="5666586"/>
                </a:cubicBezTo>
                <a:cubicBezTo>
                  <a:pt x="1815525" y="5666586"/>
                  <a:pt x="1815958" y="5665234"/>
                  <a:pt x="1815958" y="5665234"/>
                </a:cubicBezTo>
                <a:cubicBezTo>
                  <a:pt x="1816818" y="5665509"/>
                  <a:pt x="1816818" y="5665509"/>
                  <a:pt x="1818110" y="5664431"/>
                </a:cubicBezTo>
                <a:cubicBezTo>
                  <a:pt x="1818970" y="5664706"/>
                  <a:pt x="1819402" y="5663355"/>
                  <a:pt x="1819402" y="5663355"/>
                </a:cubicBezTo>
                <a:cubicBezTo>
                  <a:pt x="1823272" y="5663103"/>
                  <a:pt x="1823266" y="5666083"/>
                  <a:pt x="1821108" y="5669864"/>
                </a:cubicBezTo>
                <a:cubicBezTo>
                  <a:pt x="1837865" y="5676717"/>
                  <a:pt x="1841352" y="5653984"/>
                  <a:pt x="1834073" y="5638239"/>
                </a:cubicBezTo>
                <a:cubicBezTo>
                  <a:pt x="1831922" y="5639040"/>
                  <a:pt x="1831909" y="5644999"/>
                  <a:pt x="1828904" y="5642547"/>
                </a:cubicBezTo>
                <a:cubicBezTo>
                  <a:pt x="1831068" y="5635786"/>
                  <a:pt x="1834092" y="5629301"/>
                  <a:pt x="1828504" y="5629002"/>
                </a:cubicBezTo>
                <a:cubicBezTo>
                  <a:pt x="1833244" y="5623068"/>
                  <a:pt x="1835842" y="5614956"/>
                  <a:pt x="1843155" y="5612825"/>
                </a:cubicBezTo>
                <a:cubicBezTo>
                  <a:pt x="1842285" y="5618508"/>
                  <a:pt x="1838402" y="5624718"/>
                  <a:pt x="1835378" y="5631203"/>
                </a:cubicBezTo>
                <a:cubicBezTo>
                  <a:pt x="1834944" y="5632555"/>
                  <a:pt x="1835372" y="5634183"/>
                  <a:pt x="1836232" y="5634459"/>
                </a:cubicBezTo>
                <a:cubicBezTo>
                  <a:pt x="1837949" y="5635008"/>
                  <a:pt x="1839243" y="5633931"/>
                  <a:pt x="1839676" y="5632580"/>
                </a:cubicBezTo>
                <a:cubicBezTo>
                  <a:pt x="1843559" y="5626368"/>
                  <a:pt x="1846582" y="5619884"/>
                  <a:pt x="1848319" y="5611497"/>
                </a:cubicBezTo>
                <a:cubicBezTo>
                  <a:pt x="1850902" y="5609343"/>
                  <a:pt x="1851781" y="5600679"/>
                  <a:pt x="1855651" y="5600429"/>
                </a:cubicBezTo>
                <a:cubicBezTo>
                  <a:pt x="1860827" y="5593140"/>
                  <a:pt x="1860462" y="5561721"/>
                  <a:pt x="1876809" y="5558010"/>
                </a:cubicBezTo>
                <a:cubicBezTo>
                  <a:pt x="1875103" y="5551501"/>
                  <a:pt x="1882423" y="5546392"/>
                  <a:pt x="1881582" y="5537180"/>
                </a:cubicBezTo>
                <a:cubicBezTo>
                  <a:pt x="1881149" y="5538531"/>
                  <a:pt x="1879016" y="5530395"/>
                  <a:pt x="1881599" y="5528241"/>
                </a:cubicBezTo>
                <a:cubicBezTo>
                  <a:pt x="1882459" y="5528517"/>
                  <a:pt x="1882459" y="5528517"/>
                  <a:pt x="1882459" y="5528517"/>
                </a:cubicBezTo>
                <a:cubicBezTo>
                  <a:pt x="1882026" y="5529869"/>
                  <a:pt x="1882887" y="5530144"/>
                  <a:pt x="1882887" y="5530144"/>
                </a:cubicBezTo>
                <a:cubicBezTo>
                  <a:pt x="1881582" y="5537180"/>
                  <a:pt x="1890610" y="5538577"/>
                  <a:pt x="1885861" y="5547492"/>
                </a:cubicBezTo>
                <a:cubicBezTo>
                  <a:pt x="1886720" y="5547767"/>
                  <a:pt x="1887580" y="5548043"/>
                  <a:pt x="1888439" y="5548317"/>
                </a:cubicBezTo>
                <a:cubicBezTo>
                  <a:pt x="1887140" y="5552374"/>
                  <a:pt x="1887140" y="5552374"/>
                  <a:pt x="1887140" y="5552374"/>
                </a:cubicBezTo>
                <a:cubicBezTo>
                  <a:pt x="1887140" y="5552374"/>
                  <a:pt x="1886708" y="5553726"/>
                  <a:pt x="1886708" y="5553726"/>
                </a:cubicBezTo>
                <a:cubicBezTo>
                  <a:pt x="1886276" y="5555078"/>
                  <a:pt x="1887129" y="5558332"/>
                  <a:pt x="1887556" y="5559959"/>
                </a:cubicBezTo>
                <a:cubicBezTo>
                  <a:pt x="1888415" y="5560235"/>
                  <a:pt x="1888415" y="5560235"/>
                  <a:pt x="1888415" y="5560235"/>
                </a:cubicBezTo>
                <a:cubicBezTo>
                  <a:pt x="1891853" y="5561334"/>
                  <a:pt x="1894864" y="5560809"/>
                  <a:pt x="1895729" y="5558104"/>
                </a:cubicBezTo>
                <a:cubicBezTo>
                  <a:pt x="1896162" y="5556753"/>
                  <a:pt x="1896162" y="5556753"/>
                  <a:pt x="1896162" y="5556753"/>
                </a:cubicBezTo>
                <a:cubicBezTo>
                  <a:pt x="1895304" y="5556477"/>
                  <a:pt x="1895304" y="5556477"/>
                  <a:pt x="1895304" y="5556477"/>
                </a:cubicBezTo>
                <a:cubicBezTo>
                  <a:pt x="1894876" y="5554849"/>
                  <a:pt x="1894016" y="5554575"/>
                  <a:pt x="1893157" y="5554300"/>
                </a:cubicBezTo>
                <a:cubicBezTo>
                  <a:pt x="1892298" y="5554024"/>
                  <a:pt x="1891871" y="5552398"/>
                  <a:pt x="1891012" y="5552122"/>
                </a:cubicBezTo>
                <a:cubicBezTo>
                  <a:pt x="1891877" y="5549418"/>
                  <a:pt x="1891877" y="5549418"/>
                  <a:pt x="1891877" y="5549418"/>
                </a:cubicBezTo>
                <a:cubicBezTo>
                  <a:pt x="1894035" y="5545636"/>
                  <a:pt x="1896619" y="5543482"/>
                  <a:pt x="1898338" y="5544033"/>
                </a:cubicBezTo>
                <a:cubicBezTo>
                  <a:pt x="1896632" y="5537525"/>
                  <a:pt x="1903508" y="5539726"/>
                  <a:pt x="1898790" y="5533743"/>
                </a:cubicBezTo>
                <a:cubicBezTo>
                  <a:pt x="1900081" y="5532667"/>
                  <a:pt x="1904817" y="5529710"/>
                  <a:pt x="1903532" y="5527808"/>
                </a:cubicBezTo>
                <a:cubicBezTo>
                  <a:pt x="1902667" y="5530513"/>
                  <a:pt x="1899660" y="5528060"/>
                  <a:pt x="1901387" y="5525631"/>
                </a:cubicBezTo>
                <a:cubicBezTo>
                  <a:pt x="1901387" y="5525631"/>
                  <a:pt x="1901387" y="5525631"/>
                  <a:pt x="1901819" y="5524279"/>
                </a:cubicBezTo>
                <a:cubicBezTo>
                  <a:pt x="1904824" y="5526731"/>
                  <a:pt x="1902691" y="5518596"/>
                  <a:pt x="1905696" y="5521047"/>
                </a:cubicBezTo>
                <a:cubicBezTo>
                  <a:pt x="1903971" y="5523476"/>
                  <a:pt x="1907408" y="5524578"/>
                  <a:pt x="1909128" y="5525128"/>
                </a:cubicBezTo>
                <a:cubicBezTo>
                  <a:pt x="1908694" y="5526480"/>
                  <a:pt x="1908694" y="5526480"/>
                  <a:pt x="1908694" y="5526480"/>
                </a:cubicBezTo>
                <a:cubicBezTo>
                  <a:pt x="1908688" y="5529459"/>
                  <a:pt x="1907822" y="5532163"/>
                  <a:pt x="1906530" y="5533240"/>
                </a:cubicBezTo>
                <a:cubicBezTo>
                  <a:pt x="1906530" y="5533240"/>
                  <a:pt x="1906097" y="5534591"/>
                  <a:pt x="1906097" y="5534591"/>
                </a:cubicBezTo>
                <a:cubicBezTo>
                  <a:pt x="1906958" y="5534867"/>
                  <a:pt x="1906958" y="5534867"/>
                  <a:pt x="1907817" y="5535143"/>
                </a:cubicBezTo>
                <a:cubicBezTo>
                  <a:pt x="1909541" y="5532713"/>
                  <a:pt x="1910407" y="5530009"/>
                  <a:pt x="1910846" y="5525677"/>
                </a:cubicBezTo>
                <a:cubicBezTo>
                  <a:pt x="1913851" y="5528130"/>
                  <a:pt x="1913431" y="5523523"/>
                  <a:pt x="1916009" y="5524349"/>
                </a:cubicBezTo>
                <a:cubicBezTo>
                  <a:pt x="1917722" y="5527878"/>
                  <a:pt x="1916856" y="5530582"/>
                  <a:pt x="1913412" y="5532461"/>
                </a:cubicBezTo>
                <a:cubicBezTo>
                  <a:pt x="1918136" y="5535465"/>
                  <a:pt x="1913400" y="5538419"/>
                  <a:pt x="1917265" y="5541148"/>
                </a:cubicBezTo>
                <a:cubicBezTo>
                  <a:pt x="1927602" y="5532532"/>
                  <a:pt x="1924183" y="5522494"/>
                  <a:pt x="1932375" y="5511701"/>
                </a:cubicBezTo>
                <a:cubicBezTo>
                  <a:pt x="1932807" y="5510349"/>
                  <a:pt x="1932807" y="5510349"/>
                  <a:pt x="1932807" y="5510349"/>
                </a:cubicBezTo>
                <a:cubicBezTo>
                  <a:pt x="1932375" y="5511701"/>
                  <a:pt x="1933235" y="5511975"/>
                  <a:pt x="1933235" y="5511975"/>
                </a:cubicBezTo>
                <a:cubicBezTo>
                  <a:pt x="1934094" y="5512251"/>
                  <a:pt x="1934094" y="5512251"/>
                  <a:pt x="1934953" y="5512526"/>
                </a:cubicBezTo>
                <a:cubicBezTo>
                  <a:pt x="1934948" y="5515504"/>
                  <a:pt x="1934941" y="5518484"/>
                  <a:pt x="1936228" y="5520386"/>
                </a:cubicBezTo>
                <a:cubicBezTo>
                  <a:pt x="1937086" y="5520662"/>
                  <a:pt x="1937086" y="5520662"/>
                  <a:pt x="1937086" y="5520662"/>
                </a:cubicBezTo>
                <a:cubicBezTo>
                  <a:pt x="1931485" y="5526321"/>
                  <a:pt x="1929321" y="5533081"/>
                  <a:pt x="1927584" y="5541469"/>
                </a:cubicBezTo>
                <a:cubicBezTo>
                  <a:pt x="1926286" y="5545526"/>
                  <a:pt x="1924123" y="5552286"/>
                  <a:pt x="1921963" y="5556067"/>
                </a:cubicBezTo>
                <a:cubicBezTo>
                  <a:pt x="1921531" y="5557420"/>
                  <a:pt x="1921531" y="5557420"/>
                  <a:pt x="1921531" y="5557420"/>
                </a:cubicBezTo>
                <a:cubicBezTo>
                  <a:pt x="1921531" y="5557420"/>
                  <a:pt x="1921099" y="5558772"/>
                  <a:pt x="1921958" y="5559047"/>
                </a:cubicBezTo>
                <a:cubicBezTo>
                  <a:pt x="1922816" y="5559322"/>
                  <a:pt x="1923677" y="5559597"/>
                  <a:pt x="1924109" y="5558244"/>
                </a:cubicBezTo>
                <a:cubicBezTo>
                  <a:pt x="1926701" y="5553112"/>
                  <a:pt x="1928431" y="5547703"/>
                  <a:pt x="1930595" y="5540942"/>
                </a:cubicBezTo>
                <a:cubicBezTo>
                  <a:pt x="1932760" y="5534182"/>
                  <a:pt x="1934064" y="5527147"/>
                  <a:pt x="1939232" y="5522839"/>
                </a:cubicBezTo>
                <a:cubicBezTo>
                  <a:pt x="1945687" y="5520433"/>
                  <a:pt x="1943982" y="5513925"/>
                  <a:pt x="1947431" y="5509066"/>
                </a:cubicBezTo>
                <a:cubicBezTo>
                  <a:pt x="1951314" y="5502856"/>
                  <a:pt x="1957769" y="5500450"/>
                  <a:pt x="1960359" y="5495318"/>
                </a:cubicBezTo>
                <a:cubicBezTo>
                  <a:pt x="1960359" y="5495318"/>
                  <a:pt x="1963396" y="5482873"/>
                  <a:pt x="1962973" y="5478267"/>
                </a:cubicBezTo>
                <a:cubicBezTo>
                  <a:pt x="1956519" y="5480673"/>
                  <a:pt x="1954343" y="5493391"/>
                  <a:pt x="1947888" y="5495798"/>
                </a:cubicBezTo>
                <a:cubicBezTo>
                  <a:pt x="1949186" y="5491741"/>
                  <a:pt x="1950053" y="5489037"/>
                  <a:pt x="1950918" y="5486333"/>
                </a:cubicBezTo>
                <a:cubicBezTo>
                  <a:pt x="1951783" y="5483629"/>
                  <a:pt x="1952217" y="5482277"/>
                  <a:pt x="1952648" y="5480925"/>
                </a:cubicBezTo>
                <a:cubicBezTo>
                  <a:pt x="1957391" y="5474990"/>
                  <a:pt x="1960414" y="5468504"/>
                  <a:pt x="1966864" y="5469078"/>
                </a:cubicBezTo>
                <a:cubicBezTo>
                  <a:pt x="1966870" y="5466099"/>
                  <a:pt x="1969447" y="5466923"/>
                  <a:pt x="1970747" y="5462868"/>
                </a:cubicBezTo>
                <a:cubicBezTo>
                  <a:pt x="1969886" y="5462592"/>
                  <a:pt x="1969886" y="5462592"/>
                  <a:pt x="1969886" y="5462592"/>
                </a:cubicBezTo>
                <a:cubicBezTo>
                  <a:pt x="1971178" y="5461516"/>
                  <a:pt x="1971611" y="5460163"/>
                  <a:pt x="1972045" y="5458812"/>
                </a:cubicBezTo>
                <a:cubicBezTo>
                  <a:pt x="1972045" y="5458812"/>
                  <a:pt x="1971618" y="5457184"/>
                  <a:pt x="1971618" y="5457184"/>
                </a:cubicBezTo>
                <a:cubicBezTo>
                  <a:pt x="1970758" y="5456909"/>
                  <a:pt x="1970326" y="5458261"/>
                  <a:pt x="1970326" y="5458261"/>
                </a:cubicBezTo>
                <a:cubicBezTo>
                  <a:pt x="1969892" y="5459614"/>
                  <a:pt x="1969460" y="5460966"/>
                  <a:pt x="1969028" y="5462317"/>
                </a:cubicBezTo>
                <a:cubicBezTo>
                  <a:pt x="1968168" y="5462043"/>
                  <a:pt x="1967308" y="5461767"/>
                  <a:pt x="1966450" y="5461492"/>
                </a:cubicBezTo>
                <a:cubicBezTo>
                  <a:pt x="1970753" y="5459889"/>
                  <a:pt x="1970782" y="5444992"/>
                  <a:pt x="1976355" y="5454228"/>
                </a:cubicBezTo>
                <a:cubicBezTo>
                  <a:pt x="1981552" y="5435025"/>
                  <a:pt x="1991044" y="5420175"/>
                  <a:pt x="1994957" y="5399069"/>
                </a:cubicBezTo>
                <a:cubicBezTo>
                  <a:pt x="1984212" y="5397119"/>
                  <a:pt x="1991507" y="5403927"/>
                  <a:pt x="1983759" y="5407409"/>
                </a:cubicBezTo>
                <a:cubicBezTo>
                  <a:pt x="1986801" y="5391986"/>
                  <a:pt x="1991532" y="5392010"/>
                  <a:pt x="1995000" y="5378214"/>
                </a:cubicBezTo>
                <a:cubicBezTo>
                  <a:pt x="1998005" y="5380667"/>
                  <a:pt x="2001016" y="5380140"/>
                  <a:pt x="2003167" y="5379338"/>
                </a:cubicBezTo>
                <a:cubicBezTo>
                  <a:pt x="2004467" y="5375281"/>
                  <a:pt x="2005771" y="5368247"/>
                  <a:pt x="2001040" y="5368223"/>
                </a:cubicBezTo>
                <a:cubicBezTo>
                  <a:pt x="2005790" y="5359308"/>
                  <a:pt x="2009666" y="5356077"/>
                  <a:pt x="2007533" y="5347941"/>
                </a:cubicBezTo>
                <a:cubicBezTo>
                  <a:pt x="2010971" y="5349043"/>
                  <a:pt x="2012269" y="5344986"/>
                  <a:pt x="2014420" y="5344184"/>
                </a:cubicBezTo>
                <a:cubicBezTo>
                  <a:pt x="2013567" y="5340930"/>
                  <a:pt x="2014006" y="5336599"/>
                  <a:pt x="2013153" y="5333344"/>
                </a:cubicBezTo>
                <a:cubicBezTo>
                  <a:pt x="2027837" y="5302271"/>
                  <a:pt x="2043386" y="5268492"/>
                  <a:pt x="2055493" y="5236592"/>
                </a:cubicBezTo>
                <a:cubicBezTo>
                  <a:pt x="2061545" y="5220642"/>
                  <a:pt x="2074474" y="5206894"/>
                  <a:pt x="2067629" y="5189797"/>
                </a:cubicBezTo>
                <a:cubicBezTo>
                  <a:pt x="2079265" y="5177124"/>
                  <a:pt x="2084036" y="5156294"/>
                  <a:pt x="2094808" y="5146325"/>
                </a:cubicBezTo>
                <a:cubicBezTo>
                  <a:pt x="2093082" y="5148754"/>
                  <a:pt x="2095227" y="5150932"/>
                  <a:pt x="2094796" y="5152284"/>
                </a:cubicBezTo>
                <a:cubicBezTo>
                  <a:pt x="2095655" y="5152558"/>
                  <a:pt x="2095655" y="5152558"/>
                  <a:pt x="2095655" y="5152558"/>
                </a:cubicBezTo>
                <a:cubicBezTo>
                  <a:pt x="2095222" y="5153910"/>
                  <a:pt x="2094362" y="5153635"/>
                  <a:pt x="2093930" y="5154987"/>
                </a:cubicBezTo>
                <a:cubicBezTo>
                  <a:pt x="2093497" y="5156340"/>
                  <a:pt x="2094357" y="5156615"/>
                  <a:pt x="2096076" y="5157165"/>
                </a:cubicBezTo>
                <a:cubicBezTo>
                  <a:pt x="2096934" y="5157440"/>
                  <a:pt x="2097794" y="5157715"/>
                  <a:pt x="2098227" y="5156363"/>
                </a:cubicBezTo>
                <a:cubicBezTo>
                  <a:pt x="2098659" y="5155011"/>
                  <a:pt x="2098659" y="5155011"/>
                  <a:pt x="2099093" y="5153659"/>
                </a:cubicBezTo>
                <a:cubicBezTo>
                  <a:pt x="2099952" y="5153933"/>
                  <a:pt x="2099527" y="5152307"/>
                  <a:pt x="2099527" y="5152307"/>
                </a:cubicBezTo>
                <a:lnTo>
                  <a:pt x="2100317" y="5150702"/>
                </a:lnTo>
                <a:lnTo>
                  <a:pt x="2100330" y="5151209"/>
                </a:lnTo>
                <a:cubicBezTo>
                  <a:pt x="2100330" y="5151209"/>
                  <a:pt x="2100930" y="5152969"/>
                  <a:pt x="2102046" y="5153405"/>
                </a:cubicBezTo>
                <a:cubicBezTo>
                  <a:pt x="2104277" y="5154278"/>
                  <a:pt x="2105911" y="5153390"/>
                  <a:pt x="2105911" y="5153390"/>
                </a:cubicBezTo>
                <a:cubicBezTo>
                  <a:pt x="2105830" y="5150305"/>
                  <a:pt x="2107464" y="5149416"/>
                  <a:pt x="2107981" y="5148092"/>
                </a:cubicBezTo>
                <a:cubicBezTo>
                  <a:pt x="2108498" y="5146768"/>
                  <a:pt x="2109166" y="5145884"/>
                  <a:pt x="2109693" y="5144945"/>
                </a:cubicBezTo>
                <a:cubicBezTo>
                  <a:pt x="2110222" y="5144007"/>
                  <a:pt x="2110609" y="5143013"/>
                  <a:pt x="2110569" y="5141472"/>
                </a:cubicBezTo>
                <a:cubicBezTo>
                  <a:pt x="2110569" y="5141472"/>
                  <a:pt x="2108854" y="5139274"/>
                  <a:pt x="2107739" y="5138839"/>
                </a:cubicBezTo>
                <a:lnTo>
                  <a:pt x="2106031" y="5139120"/>
                </a:lnTo>
                <a:lnTo>
                  <a:pt x="2110321" y="5130422"/>
                </a:lnTo>
                <a:cubicBezTo>
                  <a:pt x="2111612" y="5129345"/>
                  <a:pt x="2111612" y="5129345"/>
                  <a:pt x="2111612" y="5129345"/>
                </a:cubicBezTo>
                <a:cubicBezTo>
                  <a:pt x="2112045" y="5127994"/>
                  <a:pt x="2112479" y="5126641"/>
                  <a:pt x="2113338" y="5126916"/>
                </a:cubicBezTo>
                <a:cubicBezTo>
                  <a:pt x="2113770" y="5125564"/>
                  <a:pt x="2113770" y="5125564"/>
                  <a:pt x="2113770" y="5125564"/>
                </a:cubicBezTo>
                <a:cubicBezTo>
                  <a:pt x="2112912" y="5125289"/>
                  <a:pt x="2113344" y="5123936"/>
                  <a:pt x="2113344" y="5123936"/>
                </a:cubicBezTo>
                <a:cubicBezTo>
                  <a:pt x="2114636" y="5122859"/>
                  <a:pt x="2115068" y="5121507"/>
                  <a:pt x="2115502" y="5120156"/>
                </a:cubicBezTo>
                <a:cubicBezTo>
                  <a:pt x="2116793" y="5119078"/>
                  <a:pt x="2115934" y="5118804"/>
                  <a:pt x="2115934" y="5118804"/>
                </a:cubicBezTo>
                <a:cubicBezTo>
                  <a:pt x="2118945" y="5118278"/>
                  <a:pt x="2120245" y="5114221"/>
                  <a:pt x="2121969" y="5111792"/>
                </a:cubicBezTo>
                <a:cubicBezTo>
                  <a:pt x="2118105" y="5109064"/>
                  <a:pt x="2118978" y="5103380"/>
                  <a:pt x="2121993" y="5099874"/>
                </a:cubicBezTo>
                <a:cubicBezTo>
                  <a:pt x="2121133" y="5099599"/>
                  <a:pt x="2121133" y="5099599"/>
                  <a:pt x="2121133" y="5099599"/>
                </a:cubicBezTo>
                <a:cubicBezTo>
                  <a:pt x="2122426" y="5098523"/>
                  <a:pt x="2122859" y="5097170"/>
                  <a:pt x="2123291" y="5095818"/>
                </a:cubicBezTo>
                <a:lnTo>
                  <a:pt x="2126309" y="5086392"/>
                </a:lnTo>
                <a:lnTo>
                  <a:pt x="2129077" y="5091942"/>
                </a:lnTo>
                <a:cubicBezTo>
                  <a:pt x="2136041" y="5099225"/>
                  <a:pt x="2150510" y="5108356"/>
                  <a:pt x="2137157" y="5110090"/>
                </a:cubicBezTo>
                <a:cubicBezTo>
                  <a:pt x="2133774" y="5108768"/>
                  <a:pt x="2133774" y="5108768"/>
                  <a:pt x="2133774" y="5108768"/>
                </a:cubicBezTo>
                <a:cubicBezTo>
                  <a:pt x="2131518" y="5107886"/>
                  <a:pt x="2129263" y="5107004"/>
                  <a:pt x="2128739" y="5108345"/>
                </a:cubicBezTo>
                <a:cubicBezTo>
                  <a:pt x="2128739" y="5108345"/>
                  <a:pt x="2130471" y="5110567"/>
                  <a:pt x="2132726" y="5111448"/>
                </a:cubicBezTo>
                <a:cubicBezTo>
                  <a:pt x="2136110" y="5112771"/>
                  <a:pt x="2136110" y="5112771"/>
                  <a:pt x="2136110" y="5112771"/>
                </a:cubicBezTo>
                <a:cubicBezTo>
                  <a:pt x="2146499" y="5126101"/>
                  <a:pt x="2147868" y="5135906"/>
                  <a:pt x="2139167" y="5144865"/>
                </a:cubicBezTo>
                <a:cubicBezTo>
                  <a:pt x="2145410" y="5148849"/>
                  <a:pt x="2151652" y="5152835"/>
                  <a:pt x="2155116" y="5157277"/>
                </a:cubicBezTo>
                <a:cubicBezTo>
                  <a:pt x="2135420" y="5151125"/>
                  <a:pt x="2144762" y="5167137"/>
                  <a:pt x="2148830" y="5173360"/>
                </a:cubicBezTo>
                <a:cubicBezTo>
                  <a:pt x="2144923" y="5173379"/>
                  <a:pt x="2139808" y="5169834"/>
                  <a:pt x="2139888" y="5172957"/>
                </a:cubicBezTo>
                <a:cubicBezTo>
                  <a:pt x="2136905" y="5187240"/>
                  <a:pt x="2165705" y="5200040"/>
                  <a:pt x="2148061" y="5208593"/>
                </a:cubicBezTo>
                <a:cubicBezTo>
                  <a:pt x="2146932" y="5208153"/>
                  <a:pt x="2146932" y="5208153"/>
                  <a:pt x="2146932" y="5208153"/>
                </a:cubicBezTo>
                <a:cubicBezTo>
                  <a:pt x="2139038" y="5205068"/>
                  <a:pt x="2139038" y="5205068"/>
                  <a:pt x="2139038" y="5205068"/>
                </a:cubicBezTo>
                <a:cubicBezTo>
                  <a:pt x="2136784" y="5204186"/>
                  <a:pt x="2135132" y="5205086"/>
                  <a:pt x="2135132" y="5205086"/>
                </a:cubicBezTo>
                <a:cubicBezTo>
                  <a:pt x="2134608" y="5206426"/>
                  <a:pt x="2135735" y="5206867"/>
                  <a:pt x="2137991" y="5207748"/>
                </a:cubicBezTo>
                <a:cubicBezTo>
                  <a:pt x="2143630" y="5209952"/>
                  <a:pt x="2143630" y="5209952"/>
                  <a:pt x="2143630" y="5209952"/>
                </a:cubicBezTo>
                <a:cubicBezTo>
                  <a:pt x="2142582" y="5212633"/>
                  <a:pt x="2151001" y="5214378"/>
                  <a:pt x="2149952" y="5217059"/>
                </a:cubicBezTo>
                <a:cubicBezTo>
                  <a:pt x="2140487" y="5217994"/>
                  <a:pt x="2154785" y="5231307"/>
                  <a:pt x="2149307" y="5235345"/>
                </a:cubicBezTo>
                <a:cubicBezTo>
                  <a:pt x="2155550" y="5239330"/>
                  <a:pt x="2157280" y="5241552"/>
                  <a:pt x="2160744" y="5245995"/>
                </a:cubicBezTo>
                <a:cubicBezTo>
                  <a:pt x="2164127" y="5247318"/>
                  <a:pt x="2169083" y="5244618"/>
                  <a:pt x="2171942" y="5247282"/>
                </a:cubicBezTo>
                <a:cubicBezTo>
                  <a:pt x="2170974" y="5253083"/>
                  <a:pt x="2166020" y="5255782"/>
                  <a:pt x="2153694" y="5254054"/>
                </a:cubicBezTo>
                <a:cubicBezTo>
                  <a:pt x="2157237" y="5261619"/>
                  <a:pt x="2160098" y="5264281"/>
                  <a:pt x="2154096" y="5269660"/>
                </a:cubicBezTo>
                <a:cubicBezTo>
                  <a:pt x="2159210" y="5273205"/>
                  <a:pt x="2164770" y="5272287"/>
                  <a:pt x="2167629" y="5274950"/>
                </a:cubicBezTo>
                <a:cubicBezTo>
                  <a:pt x="2167789" y="5281192"/>
                  <a:pt x="2165694" y="5286552"/>
                  <a:pt x="2161343" y="5291033"/>
                </a:cubicBezTo>
                <a:cubicBezTo>
                  <a:pt x="2167062" y="5296358"/>
                  <a:pt x="2172701" y="5298562"/>
                  <a:pt x="2180676" y="5304769"/>
                </a:cubicBezTo>
                <a:cubicBezTo>
                  <a:pt x="2182931" y="5305650"/>
                  <a:pt x="2183535" y="5307430"/>
                  <a:pt x="2187966" y="5306072"/>
                </a:cubicBezTo>
                <a:cubicBezTo>
                  <a:pt x="2187443" y="5307414"/>
                  <a:pt x="2188047" y="5309194"/>
                  <a:pt x="2187522" y="5310533"/>
                </a:cubicBezTo>
                <a:cubicBezTo>
                  <a:pt x="2187522" y="5310533"/>
                  <a:pt x="2187522" y="5310533"/>
                  <a:pt x="2186998" y="5311874"/>
                </a:cubicBezTo>
                <a:cubicBezTo>
                  <a:pt x="2191590" y="5316758"/>
                  <a:pt x="2189415" y="5318999"/>
                  <a:pt x="2194006" y="5323883"/>
                </a:cubicBezTo>
                <a:cubicBezTo>
                  <a:pt x="2202424" y="5325627"/>
                  <a:pt x="2202264" y="5319385"/>
                  <a:pt x="2215273" y="5326015"/>
                </a:cubicBezTo>
                <a:cubicBezTo>
                  <a:pt x="2215273" y="5326015"/>
                  <a:pt x="2216402" y="5326455"/>
                  <a:pt x="2216402" y="5326455"/>
                </a:cubicBezTo>
                <a:cubicBezTo>
                  <a:pt x="2217005" y="5328237"/>
                  <a:pt x="2217609" y="5330018"/>
                  <a:pt x="2218736" y="5330458"/>
                </a:cubicBezTo>
                <a:cubicBezTo>
                  <a:pt x="2219864" y="5330899"/>
                  <a:pt x="2220992" y="5331339"/>
                  <a:pt x="2220992" y="5331339"/>
                </a:cubicBezTo>
                <a:cubicBezTo>
                  <a:pt x="2222120" y="5331780"/>
                  <a:pt x="2222120" y="5331780"/>
                  <a:pt x="2221516" y="5330000"/>
                </a:cubicBezTo>
                <a:cubicBezTo>
                  <a:pt x="2220388" y="5329558"/>
                  <a:pt x="2220388" y="5329558"/>
                  <a:pt x="2219784" y="5327778"/>
                </a:cubicBezTo>
                <a:cubicBezTo>
                  <a:pt x="2219784" y="5327778"/>
                  <a:pt x="2219182" y="5325997"/>
                  <a:pt x="2219182" y="5325997"/>
                </a:cubicBezTo>
                <a:cubicBezTo>
                  <a:pt x="2220310" y="5326438"/>
                  <a:pt x="2220310" y="5326438"/>
                  <a:pt x="2220310" y="5326438"/>
                </a:cubicBezTo>
                <a:cubicBezTo>
                  <a:pt x="2231506" y="5327724"/>
                  <a:pt x="2231506" y="5327724"/>
                  <a:pt x="2225706" y="5319278"/>
                </a:cubicBezTo>
                <a:cubicBezTo>
                  <a:pt x="2230217" y="5321041"/>
                  <a:pt x="2234728" y="5322804"/>
                  <a:pt x="2239239" y="5324566"/>
                </a:cubicBezTo>
                <a:cubicBezTo>
                  <a:pt x="2237145" y="5329928"/>
                  <a:pt x="2239480" y="5333931"/>
                  <a:pt x="2240166" y="5338832"/>
                </a:cubicBezTo>
                <a:cubicBezTo>
                  <a:pt x="2241292" y="5339273"/>
                  <a:pt x="2241292" y="5339273"/>
                  <a:pt x="2241292" y="5339273"/>
                </a:cubicBezTo>
                <a:cubicBezTo>
                  <a:pt x="2239722" y="5343294"/>
                  <a:pt x="2239801" y="5346415"/>
                  <a:pt x="2239357" y="5350877"/>
                </a:cubicBezTo>
                <a:cubicBezTo>
                  <a:pt x="2238834" y="5352217"/>
                  <a:pt x="2238834" y="5352217"/>
                  <a:pt x="2238834" y="5352217"/>
                </a:cubicBezTo>
                <a:cubicBezTo>
                  <a:pt x="2238310" y="5353557"/>
                  <a:pt x="2240566" y="5354439"/>
                  <a:pt x="2242821" y="5355320"/>
                </a:cubicBezTo>
                <a:cubicBezTo>
                  <a:pt x="2245077" y="5356203"/>
                  <a:pt x="2246205" y="5356643"/>
                  <a:pt x="2246728" y="5355302"/>
                </a:cubicBezTo>
                <a:cubicBezTo>
                  <a:pt x="2246647" y="5352182"/>
                  <a:pt x="2246647" y="5352182"/>
                  <a:pt x="2246647" y="5352182"/>
                </a:cubicBezTo>
                <a:cubicBezTo>
                  <a:pt x="2247696" y="5349500"/>
                  <a:pt x="2247616" y="5346379"/>
                  <a:pt x="2249187" y="5342358"/>
                </a:cubicBezTo>
                <a:cubicBezTo>
                  <a:pt x="2264131" y="5337384"/>
                  <a:pt x="2252089" y="5324953"/>
                  <a:pt x="2261838" y="5313313"/>
                </a:cubicBezTo>
                <a:cubicBezTo>
                  <a:pt x="2249354" y="5305344"/>
                  <a:pt x="2262726" y="5304391"/>
                  <a:pt x="2263250" y="5303051"/>
                </a:cubicBezTo>
                <a:cubicBezTo>
                  <a:pt x="2262646" y="5301269"/>
                  <a:pt x="2256402" y="5297285"/>
                  <a:pt x="2256926" y="5295945"/>
                </a:cubicBezTo>
                <a:cubicBezTo>
                  <a:pt x="2256766" y="5289702"/>
                  <a:pt x="2265627" y="5286986"/>
                  <a:pt x="2259304" y="5279880"/>
                </a:cubicBezTo>
                <a:cubicBezTo>
                  <a:pt x="2268851" y="5282065"/>
                  <a:pt x="2271549" y="5278486"/>
                  <a:pt x="2273201" y="5277586"/>
                </a:cubicBezTo>
                <a:cubicBezTo>
                  <a:pt x="2284479" y="5281994"/>
                  <a:pt x="2290439" y="5296683"/>
                  <a:pt x="2283229" y="5298499"/>
                </a:cubicBezTo>
                <a:cubicBezTo>
                  <a:pt x="2293255" y="5319413"/>
                  <a:pt x="2271785" y="5331106"/>
                  <a:pt x="2287371" y="5351102"/>
                </a:cubicBezTo>
                <a:cubicBezTo>
                  <a:pt x="2283464" y="5351120"/>
                  <a:pt x="2282418" y="5353800"/>
                  <a:pt x="2288054" y="5356005"/>
                </a:cubicBezTo>
                <a:cubicBezTo>
                  <a:pt x="2287531" y="5357344"/>
                  <a:pt x="2287531" y="5357344"/>
                  <a:pt x="2287531" y="5357344"/>
                </a:cubicBezTo>
                <a:cubicBezTo>
                  <a:pt x="2287531" y="5357344"/>
                  <a:pt x="2287531" y="5357344"/>
                  <a:pt x="2288659" y="5357785"/>
                </a:cubicBezTo>
                <a:cubicBezTo>
                  <a:pt x="2289788" y="5358225"/>
                  <a:pt x="2290915" y="5358667"/>
                  <a:pt x="2290915" y="5358667"/>
                </a:cubicBezTo>
                <a:cubicBezTo>
                  <a:pt x="2291438" y="5357326"/>
                  <a:pt x="2291438" y="5357326"/>
                  <a:pt x="2291438" y="5357326"/>
                </a:cubicBezTo>
                <a:cubicBezTo>
                  <a:pt x="2315726" y="5368363"/>
                  <a:pt x="2298568" y="5352387"/>
                  <a:pt x="2308034" y="5351454"/>
                </a:cubicBezTo>
                <a:cubicBezTo>
                  <a:pt x="2317660" y="5356760"/>
                  <a:pt x="2315928" y="5354538"/>
                  <a:pt x="2320521" y="5359422"/>
                </a:cubicBezTo>
                <a:cubicBezTo>
                  <a:pt x="2321568" y="5356743"/>
                  <a:pt x="2331113" y="5358927"/>
                  <a:pt x="2327650" y="5354484"/>
                </a:cubicBezTo>
                <a:cubicBezTo>
                  <a:pt x="2319152" y="5349618"/>
                  <a:pt x="2321407" y="5350499"/>
                  <a:pt x="2316292" y="5346955"/>
                </a:cubicBezTo>
                <a:cubicBezTo>
                  <a:pt x="2325234" y="5347361"/>
                  <a:pt x="2325154" y="5344239"/>
                  <a:pt x="2319435" y="5338913"/>
                </a:cubicBezTo>
                <a:cubicBezTo>
                  <a:pt x="2331237" y="5341982"/>
                  <a:pt x="2327692" y="5334416"/>
                  <a:pt x="2324149" y="5326852"/>
                </a:cubicBezTo>
                <a:cubicBezTo>
                  <a:pt x="2330836" y="5326375"/>
                  <a:pt x="2329547" y="5319692"/>
                  <a:pt x="2339013" y="5318757"/>
                </a:cubicBezTo>
                <a:cubicBezTo>
                  <a:pt x="2334422" y="5313872"/>
                  <a:pt x="2333214" y="5310310"/>
                  <a:pt x="2328099" y="5306765"/>
                </a:cubicBezTo>
                <a:cubicBezTo>
                  <a:pt x="2346667" y="5312478"/>
                  <a:pt x="2338008" y="5301369"/>
                  <a:pt x="2348079" y="5302215"/>
                </a:cubicBezTo>
                <a:cubicBezTo>
                  <a:pt x="2348682" y="5303997"/>
                  <a:pt x="2350938" y="5304877"/>
                  <a:pt x="2352669" y="5307099"/>
                </a:cubicBezTo>
                <a:cubicBezTo>
                  <a:pt x="2352669" y="5307099"/>
                  <a:pt x="2351542" y="5306658"/>
                  <a:pt x="2351017" y="5307999"/>
                </a:cubicBezTo>
                <a:cubicBezTo>
                  <a:pt x="2351017" y="5307999"/>
                  <a:pt x="2350495" y="5309339"/>
                  <a:pt x="2351622" y="5309780"/>
                </a:cubicBezTo>
                <a:cubicBezTo>
                  <a:pt x="2352750" y="5310221"/>
                  <a:pt x="2355006" y="5311101"/>
                  <a:pt x="2355529" y="5309762"/>
                </a:cubicBezTo>
                <a:cubicBezTo>
                  <a:pt x="2356656" y="5310202"/>
                  <a:pt x="2358307" y="5309302"/>
                  <a:pt x="2357704" y="5307521"/>
                </a:cubicBezTo>
                <a:cubicBezTo>
                  <a:pt x="2358832" y="5307963"/>
                  <a:pt x="2358832" y="5307963"/>
                  <a:pt x="2358832" y="5307963"/>
                </a:cubicBezTo>
                <a:cubicBezTo>
                  <a:pt x="2366807" y="5314170"/>
                  <a:pt x="2358388" y="5312425"/>
                  <a:pt x="2357945" y="5316886"/>
                </a:cubicBezTo>
                <a:cubicBezTo>
                  <a:pt x="2355690" y="5316003"/>
                  <a:pt x="2346586" y="5309357"/>
                  <a:pt x="2347271" y="5314259"/>
                </a:cubicBezTo>
                <a:cubicBezTo>
                  <a:pt x="2345096" y="5316499"/>
                  <a:pt x="2358549" y="5318668"/>
                  <a:pt x="2358629" y="5321788"/>
                </a:cubicBezTo>
                <a:cubicBezTo>
                  <a:pt x="2354599" y="5338752"/>
                  <a:pt x="2337197" y="5356670"/>
                  <a:pt x="2341745" y="5381622"/>
                </a:cubicBezTo>
                <a:cubicBezTo>
                  <a:pt x="2341745" y="5381622"/>
                  <a:pt x="2346779" y="5382045"/>
                  <a:pt x="2347384" y="5383826"/>
                </a:cubicBezTo>
                <a:cubicBezTo>
                  <a:pt x="2346860" y="5385166"/>
                  <a:pt x="2345208" y="5386065"/>
                  <a:pt x="2348592" y="5387388"/>
                </a:cubicBezTo>
                <a:cubicBezTo>
                  <a:pt x="2348068" y="5388729"/>
                  <a:pt x="2348068" y="5388729"/>
                  <a:pt x="2348068" y="5388729"/>
                </a:cubicBezTo>
                <a:cubicBezTo>
                  <a:pt x="2343717" y="5393208"/>
                  <a:pt x="2347260" y="5400773"/>
                  <a:pt x="2343354" y="5400791"/>
                </a:cubicBezTo>
                <a:cubicBezTo>
                  <a:pt x="2359142" y="5406962"/>
                  <a:pt x="2354391" y="5395835"/>
                  <a:pt x="2368448" y="5399784"/>
                </a:cubicBezTo>
                <a:cubicBezTo>
                  <a:pt x="2362809" y="5397579"/>
                  <a:pt x="2362285" y="5398919"/>
                  <a:pt x="2356647" y="5396716"/>
                </a:cubicBezTo>
                <a:cubicBezTo>
                  <a:pt x="2356043" y="5394935"/>
                  <a:pt x="2362126" y="5392677"/>
                  <a:pt x="2356486" y="5390475"/>
                </a:cubicBezTo>
                <a:cubicBezTo>
                  <a:pt x="2366476" y="5388198"/>
                  <a:pt x="2357817" y="5377089"/>
                  <a:pt x="2362248" y="5375730"/>
                </a:cubicBezTo>
                <a:cubicBezTo>
                  <a:pt x="2364423" y="5373491"/>
                  <a:pt x="2370063" y="5375696"/>
                  <a:pt x="2371714" y="5374795"/>
                </a:cubicBezTo>
                <a:cubicBezTo>
                  <a:pt x="2372238" y="5373456"/>
                  <a:pt x="2363658" y="5365468"/>
                  <a:pt x="2374333" y="5368093"/>
                </a:cubicBezTo>
                <a:cubicBezTo>
                  <a:pt x="2373649" y="5363191"/>
                  <a:pt x="2367769" y="5351624"/>
                  <a:pt x="2386418" y="5360457"/>
                </a:cubicBezTo>
                <a:cubicBezTo>
                  <a:pt x="2381988" y="5361815"/>
                  <a:pt x="2378239" y="5368077"/>
                  <a:pt x="2387342" y="5374724"/>
                </a:cubicBezTo>
                <a:cubicBezTo>
                  <a:pt x="2379447" y="5371638"/>
                  <a:pt x="2384039" y="5376522"/>
                  <a:pt x="2377352" y="5376999"/>
                </a:cubicBezTo>
                <a:cubicBezTo>
                  <a:pt x="2381341" y="5380102"/>
                  <a:pt x="2375700" y="5377899"/>
                  <a:pt x="2375781" y="5381020"/>
                </a:cubicBezTo>
                <a:cubicBezTo>
                  <a:pt x="2375257" y="5382361"/>
                  <a:pt x="2382628" y="5386786"/>
                  <a:pt x="2382104" y="5388126"/>
                </a:cubicBezTo>
                <a:cubicBezTo>
                  <a:pt x="2380613" y="5395268"/>
                  <a:pt x="2364461" y="5396681"/>
                  <a:pt x="2374771" y="5406889"/>
                </a:cubicBezTo>
                <a:cubicBezTo>
                  <a:pt x="2374247" y="5408230"/>
                  <a:pt x="2374247" y="5408230"/>
                  <a:pt x="2374247" y="5408230"/>
                </a:cubicBezTo>
                <a:cubicBezTo>
                  <a:pt x="2373200" y="5410910"/>
                  <a:pt x="2371629" y="5414930"/>
                  <a:pt x="2380045" y="5416677"/>
                </a:cubicBezTo>
                <a:cubicBezTo>
                  <a:pt x="2384557" y="5418439"/>
                  <a:pt x="2386653" y="5413078"/>
                  <a:pt x="2382665" y="5409973"/>
                </a:cubicBezTo>
                <a:cubicBezTo>
                  <a:pt x="2398053" y="5400540"/>
                  <a:pt x="2396888" y="5376909"/>
                  <a:pt x="2408209" y="5361249"/>
                </a:cubicBezTo>
                <a:cubicBezTo>
                  <a:pt x="2412479" y="5353649"/>
                  <a:pt x="2421865" y="5349592"/>
                  <a:pt x="2426740" y="5343772"/>
                </a:cubicBezTo>
                <a:cubicBezTo>
                  <a:pt x="2428913" y="5341533"/>
                  <a:pt x="2425451" y="5337089"/>
                  <a:pt x="2427626" y="5334850"/>
                </a:cubicBezTo>
                <a:cubicBezTo>
                  <a:pt x="2432423" y="5325908"/>
                  <a:pt x="2447968" y="5322715"/>
                  <a:pt x="2448253" y="5312011"/>
                </a:cubicBezTo>
                <a:cubicBezTo>
                  <a:pt x="2469440" y="5311022"/>
                  <a:pt x="2460701" y="5296791"/>
                  <a:pt x="2465576" y="5290973"/>
                </a:cubicBezTo>
                <a:cubicBezTo>
                  <a:pt x="2465576" y="5290973"/>
                  <a:pt x="2472262" y="5290496"/>
                  <a:pt x="2471738" y="5291835"/>
                </a:cubicBezTo>
                <a:cubicBezTo>
                  <a:pt x="2472785" y="5289155"/>
                  <a:pt x="2472705" y="5286033"/>
                  <a:pt x="2474881" y="5283795"/>
                </a:cubicBezTo>
                <a:cubicBezTo>
                  <a:pt x="2490632" y="5266776"/>
                  <a:pt x="2507431" y="5247077"/>
                  <a:pt x="2524390" y="5233621"/>
                </a:cubicBezTo>
                <a:cubicBezTo>
                  <a:pt x="2521007" y="5232297"/>
                  <a:pt x="2517624" y="5230977"/>
                  <a:pt x="2519275" y="5230077"/>
                </a:cubicBezTo>
                <a:cubicBezTo>
                  <a:pt x="2521451" y="5227837"/>
                  <a:pt x="2525962" y="5229601"/>
                  <a:pt x="2528743" y="5229141"/>
                </a:cubicBezTo>
                <a:cubicBezTo>
                  <a:pt x="2527008" y="5226919"/>
                  <a:pt x="2530312" y="5225120"/>
                  <a:pt x="2526849" y="5220677"/>
                </a:cubicBezTo>
                <a:cubicBezTo>
                  <a:pt x="2542317" y="5214362"/>
                  <a:pt x="2545299" y="5200078"/>
                  <a:pt x="2553922" y="5187998"/>
                </a:cubicBezTo>
                <a:lnTo>
                  <a:pt x="2556544" y="5185238"/>
                </a:lnTo>
                <a:lnTo>
                  <a:pt x="2561845" y="5186171"/>
                </a:lnTo>
                <a:cubicBezTo>
                  <a:pt x="2565493" y="5184471"/>
                  <a:pt x="2563774" y="5182999"/>
                  <a:pt x="2560230" y="5182374"/>
                </a:cubicBezTo>
                <a:lnTo>
                  <a:pt x="2559156" y="5182486"/>
                </a:lnTo>
                <a:lnTo>
                  <a:pt x="2575186" y="5165604"/>
                </a:lnTo>
                <a:cubicBezTo>
                  <a:pt x="2582181" y="5158101"/>
                  <a:pt x="2588123" y="5150382"/>
                  <a:pt x="2590138" y="5141900"/>
                </a:cubicBezTo>
                <a:lnTo>
                  <a:pt x="2590157" y="5137761"/>
                </a:lnTo>
                <a:lnTo>
                  <a:pt x="2592573" y="5137971"/>
                </a:lnTo>
                <a:lnTo>
                  <a:pt x="2592824" y="5132358"/>
                </a:lnTo>
                <a:lnTo>
                  <a:pt x="2596282" y="5131170"/>
                </a:lnTo>
                <a:lnTo>
                  <a:pt x="2596691" y="5131028"/>
                </a:lnTo>
                <a:lnTo>
                  <a:pt x="2600779" y="5134147"/>
                </a:lnTo>
                <a:cubicBezTo>
                  <a:pt x="2608799" y="5134507"/>
                  <a:pt x="2612851" y="5133758"/>
                  <a:pt x="2613908" y="5132640"/>
                </a:cubicBezTo>
                <a:cubicBezTo>
                  <a:pt x="2614960" y="5131523"/>
                  <a:pt x="2613020" y="5130040"/>
                  <a:pt x="2609049" y="5128932"/>
                </a:cubicBezTo>
                <a:lnTo>
                  <a:pt x="2601979" y="5128616"/>
                </a:lnTo>
                <a:lnTo>
                  <a:pt x="2604414" y="5124498"/>
                </a:lnTo>
                <a:cubicBezTo>
                  <a:pt x="2604852" y="5122545"/>
                  <a:pt x="2604943" y="5120648"/>
                  <a:pt x="2605206" y="5119979"/>
                </a:cubicBezTo>
                <a:cubicBezTo>
                  <a:pt x="2605206" y="5119979"/>
                  <a:pt x="2611368" y="5120843"/>
                  <a:pt x="2611893" y="5119503"/>
                </a:cubicBezTo>
                <a:cubicBezTo>
                  <a:pt x="2614512" y="5112801"/>
                  <a:pt x="2611492" y="5103896"/>
                  <a:pt x="2619748" y="5099399"/>
                </a:cubicBezTo>
                <a:cubicBezTo>
                  <a:pt x="2619748" y="5099399"/>
                  <a:pt x="2619748" y="5099399"/>
                  <a:pt x="2620877" y="5099840"/>
                </a:cubicBezTo>
                <a:cubicBezTo>
                  <a:pt x="2621480" y="5101621"/>
                  <a:pt x="2621480" y="5101621"/>
                  <a:pt x="2621480" y="5101621"/>
                </a:cubicBezTo>
                <a:lnTo>
                  <a:pt x="2623736" y="5102502"/>
                </a:lnTo>
                <a:cubicBezTo>
                  <a:pt x="2629455" y="5107826"/>
                  <a:pt x="2629979" y="5106487"/>
                  <a:pt x="2632757" y="5106028"/>
                </a:cubicBezTo>
                <a:cubicBezTo>
                  <a:pt x="2632233" y="5107369"/>
                  <a:pt x="2635618" y="5108690"/>
                  <a:pt x="2636222" y="5110471"/>
                </a:cubicBezTo>
                <a:cubicBezTo>
                  <a:pt x="2622768" y="5108303"/>
                  <a:pt x="2632556" y="5119853"/>
                  <a:pt x="2628728" y="5122993"/>
                </a:cubicBezTo>
                <a:lnTo>
                  <a:pt x="2625402" y="5122695"/>
                </a:lnTo>
                <a:lnTo>
                  <a:pt x="2625434" y="5121985"/>
                </a:lnTo>
                <a:cubicBezTo>
                  <a:pt x="2617413" y="5121626"/>
                  <a:pt x="2617413" y="5121626"/>
                  <a:pt x="2617413" y="5121626"/>
                </a:cubicBezTo>
                <a:cubicBezTo>
                  <a:pt x="2617381" y="5122323"/>
                  <a:pt x="2617367" y="5122671"/>
                  <a:pt x="2618362" y="5122891"/>
                </a:cubicBezTo>
                <a:lnTo>
                  <a:pt x="2618785" y="5122920"/>
                </a:lnTo>
                <a:lnTo>
                  <a:pt x="2619262" y="5123929"/>
                </a:lnTo>
                <a:cubicBezTo>
                  <a:pt x="2626029" y="5126573"/>
                  <a:pt x="2612737" y="5130647"/>
                  <a:pt x="2618376" y="5132850"/>
                </a:cubicBezTo>
                <a:cubicBezTo>
                  <a:pt x="2619504" y="5133291"/>
                  <a:pt x="2619504" y="5133291"/>
                  <a:pt x="2619504" y="5133291"/>
                </a:cubicBezTo>
                <a:cubicBezTo>
                  <a:pt x="2618376" y="5132850"/>
                  <a:pt x="2617852" y="5134192"/>
                  <a:pt x="2617852" y="5134192"/>
                </a:cubicBezTo>
                <a:cubicBezTo>
                  <a:pt x="2616724" y="5133750"/>
                  <a:pt x="2615072" y="5134649"/>
                  <a:pt x="2613421" y="5135549"/>
                </a:cubicBezTo>
                <a:cubicBezTo>
                  <a:pt x="2613421" y="5135549"/>
                  <a:pt x="2614548" y="5135990"/>
                  <a:pt x="2615677" y="5136431"/>
                </a:cubicBezTo>
                <a:cubicBezTo>
                  <a:pt x="2616804" y="5136872"/>
                  <a:pt x="2616804" y="5136872"/>
                  <a:pt x="2617931" y="5137313"/>
                </a:cubicBezTo>
                <a:cubicBezTo>
                  <a:pt x="2618457" y="5135972"/>
                  <a:pt x="2619584" y="5136414"/>
                  <a:pt x="2621234" y="5135514"/>
                </a:cubicBezTo>
                <a:cubicBezTo>
                  <a:pt x="2621234" y="5135514"/>
                  <a:pt x="2621234" y="5135514"/>
                  <a:pt x="2622362" y="5135954"/>
                </a:cubicBezTo>
                <a:cubicBezTo>
                  <a:pt x="2626270" y="5135936"/>
                  <a:pt x="2626874" y="5137718"/>
                  <a:pt x="2631909" y="5138140"/>
                </a:cubicBezTo>
                <a:cubicBezTo>
                  <a:pt x="2621475" y="5144877"/>
                  <a:pt x="2623811" y="5148880"/>
                  <a:pt x="2618412" y="5156040"/>
                </a:cubicBezTo>
                <a:cubicBezTo>
                  <a:pt x="2627071" y="5167149"/>
                  <a:pt x="2611765" y="5179706"/>
                  <a:pt x="2607937" y="5182844"/>
                </a:cubicBezTo>
                <a:lnTo>
                  <a:pt x="2601033" y="5197696"/>
                </a:lnTo>
                <a:lnTo>
                  <a:pt x="2597949" y="5197558"/>
                </a:lnTo>
                <a:cubicBezTo>
                  <a:pt x="2597949" y="5197558"/>
                  <a:pt x="2597949" y="5197558"/>
                  <a:pt x="2597864" y="5199475"/>
                </a:cubicBezTo>
                <a:lnTo>
                  <a:pt x="2599539" y="5199954"/>
                </a:lnTo>
                <a:lnTo>
                  <a:pt x="2591901" y="5210567"/>
                </a:lnTo>
                <a:cubicBezTo>
                  <a:pt x="2591378" y="5211908"/>
                  <a:pt x="2591378" y="5211908"/>
                  <a:pt x="2591378" y="5211908"/>
                </a:cubicBezTo>
                <a:cubicBezTo>
                  <a:pt x="2588518" y="5209244"/>
                  <a:pt x="2588518" y="5209244"/>
                  <a:pt x="2588518" y="5209244"/>
                </a:cubicBezTo>
                <a:cubicBezTo>
                  <a:pt x="2587392" y="5208804"/>
                  <a:pt x="2587392" y="5208804"/>
                  <a:pt x="2586262" y="5208363"/>
                </a:cubicBezTo>
                <a:lnTo>
                  <a:pt x="2587204" y="5209238"/>
                </a:lnTo>
                <a:lnTo>
                  <a:pt x="2584997" y="5207627"/>
                </a:lnTo>
                <a:cubicBezTo>
                  <a:pt x="2582368" y="5206520"/>
                  <a:pt x="2578847" y="5205373"/>
                  <a:pt x="2575328" y="5204228"/>
                </a:cubicBezTo>
                <a:cubicBezTo>
                  <a:pt x="2575150" y="5208175"/>
                  <a:pt x="2567847" y="5211806"/>
                  <a:pt x="2574798" y="5216073"/>
                </a:cubicBezTo>
                <a:cubicBezTo>
                  <a:pt x="2581927" y="5216392"/>
                  <a:pt x="2574974" y="5212124"/>
                  <a:pt x="2582103" y="5212442"/>
                </a:cubicBezTo>
                <a:cubicBezTo>
                  <a:pt x="2582103" y="5212442"/>
                  <a:pt x="2583886" y="5212523"/>
                  <a:pt x="2585680" y="5212355"/>
                </a:cubicBezTo>
                <a:lnTo>
                  <a:pt x="2587984" y="5211363"/>
                </a:lnTo>
                <a:lnTo>
                  <a:pt x="2587919" y="5215770"/>
                </a:lnTo>
                <a:cubicBezTo>
                  <a:pt x="2588155" y="5216827"/>
                  <a:pt x="2588457" y="5217718"/>
                  <a:pt x="2588236" y="5219949"/>
                </a:cubicBezTo>
                <a:cubicBezTo>
                  <a:pt x="2592746" y="5221713"/>
                  <a:pt x="2593270" y="5220372"/>
                  <a:pt x="2596654" y="5221694"/>
                </a:cubicBezTo>
                <a:cubicBezTo>
                  <a:pt x="2595002" y="5222593"/>
                  <a:pt x="2595605" y="5224375"/>
                  <a:pt x="2597337" y="5226596"/>
                </a:cubicBezTo>
                <a:cubicBezTo>
                  <a:pt x="2590047" y="5225292"/>
                  <a:pt x="2587710" y="5221289"/>
                  <a:pt x="2581025" y="5221766"/>
                </a:cubicBezTo>
                <a:cubicBezTo>
                  <a:pt x="2583522" y="5232011"/>
                  <a:pt x="2563826" y="5225858"/>
                  <a:pt x="2564509" y="5230761"/>
                </a:cubicBezTo>
                <a:lnTo>
                  <a:pt x="2569011" y="5231870"/>
                </a:lnTo>
                <a:lnTo>
                  <a:pt x="2562903" y="5232884"/>
                </a:lnTo>
                <a:cubicBezTo>
                  <a:pt x="2561586" y="5233479"/>
                  <a:pt x="2562023" y="5234179"/>
                  <a:pt x="2565748" y="5234799"/>
                </a:cubicBezTo>
                <a:cubicBezTo>
                  <a:pt x="2565789" y="5233893"/>
                  <a:pt x="2567638" y="5234429"/>
                  <a:pt x="2570415" y="5235235"/>
                </a:cubicBezTo>
                <a:lnTo>
                  <a:pt x="2570829" y="5235318"/>
                </a:lnTo>
                <a:lnTo>
                  <a:pt x="2570846" y="5236062"/>
                </a:lnTo>
                <a:cubicBezTo>
                  <a:pt x="2571191" y="5236945"/>
                  <a:pt x="2572091" y="5237972"/>
                  <a:pt x="2574215" y="5239189"/>
                </a:cubicBezTo>
                <a:cubicBezTo>
                  <a:pt x="2557539" y="5241941"/>
                  <a:pt x="2559512" y="5253527"/>
                  <a:pt x="2551939" y="5262926"/>
                </a:cubicBezTo>
                <a:cubicBezTo>
                  <a:pt x="2548634" y="5264725"/>
                  <a:pt x="2537961" y="5262099"/>
                  <a:pt x="2533531" y="5263456"/>
                </a:cubicBezTo>
                <a:cubicBezTo>
                  <a:pt x="2542634" y="5270104"/>
                  <a:pt x="2528495" y="5263033"/>
                  <a:pt x="2537598" y="5269682"/>
                </a:cubicBezTo>
                <a:cubicBezTo>
                  <a:pt x="2533044" y="5287986"/>
                  <a:pt x="2514797" y="5294759"/>
                  <a:pt x="2509115" y="5312624"/>
                </a:cubicBezTo>
                <a:cubicBezTo>
                  <a:pt x="2481845" y="5315870"/>
                  <a:pt x="2501337" y="5335848"/>
                  <a:pt x="2480915" y="5344861"/>
                </a:cubicBezTo>
                <a:cubicBezTo>
                  <a:pt x="2485427" y="5346624"/>
                  <a:pt x="2493242" y="5346588"/>
                  <a:pt x="2494449" y="5350149"/>
                </a:cubicBezTo>
                <a:cubicBezTo>
                  <a:pt x="2496784" y="5354152"/>
                  <a:pt x="2486111" y="5351526"/>
                  <a:pt x="2491749" y="5353729"/>
                </a:cubicBezTo>
                <a:cubicBezTo>
                  <a:pt x="2489050" y="5357309"/>
                  <a:pt x="2488003" y="5359991"/>
                  <a:pt x="2485828" y="5362231"/>
                </a:cubicBezTo>
                <a:cubicBezTo>
                  <a:pt x="2485303" y="5363571"/>
                  <a:pt x="2484780" y="5364910"/>
                  <a:pt x="2484780" y="5364910"/>
                </a:cubicBezTo>
                <a:cubicBezTo>
                  <a:pt x="2482000" y="5365369"/>
                  <a:pt x="2482000" y="5365369"/>
                  <a:pt x="2481477" y="5366709"/>
                </a:cubicBezTo>
                <a:cubicBezTo>
                  <a:pt x="2471326" y="5362743"/>
                  <a:pt x="2467419" y="5362761"/>
                  <a:pt x="2459000" y="5361016"/>
                </a:cubicBezTo>
                <a:cubicBezTo>
                  <a:pt x="2463993" y="5381506"/>
                  <a:pt x="2448889" y="5380237"/>
                  <a:pt x="2460488" y="5397130"/>
                </a:cubicBezTo>
                <a:cubicBezTo>
                  <a:pt x="2455976" y="5395368"/>
                  <a:pt x="2453722" y="5394486"/>
                  <a:pt x="2452069" y="5395386"/>
                </a:cubicBezTo>
                <a:cubicBezTo>
                  <a:pt x="2461171" y="5402033"/>
                  <a:pt x="2446066" y="5400764"/>
                  <a:pt x="2447878" y="5406108"/>
                </a:cubicBezTo>
                <a:cubicBezTo>
                  <a:pt x="2458029" y="5410074"/>
                  <a:pt x="2460728" y="5406494"/>
                  <a:pt x="2463667" y="5412278"/>
                </a:cubicBezTo>
                <a:cubicBezTo>
                  <a:pt x="2479659" y="5404623"/>
                  <a:pt x="2489692" y="5382281"/>
                  <a:pt x="2492148" y="5369336"/>
                </a:cubicBezTo>
                <a:cubicBezTo>
                  <a:pt x="2492674" y="5367996"/>
                  <a:pt x="2494325" y="5367097"/>
                  <a:pt x="2494850" y="5365756"/>
                </a:cubicBezTo>
                <a:cubicBezTo>
                  <a:pt x="2495897" y="5363077"/>
                  <a:pt x="2498074" y="5360837"/>
                  <a:pt x="2500247" y="5358597"/>
                </a:cubicBezTo>
                <a:cubicBezTo>
                  <a:pt x="2511445" y="5359883"/>
                  <a:pt x="2505123" y="5352778"/>
                  <a:pt x="2506171" y="5350096"/>
                </a:cubicBezTo>
                <a:cubicBezTo>
                  <a:pt x="2508185" y="5341613"/>
                  <a:pt x="2525385" y="5337521"/>
                  <a:pt x="2531912" y="5330802"/>
                </a:cubicBezTo>
                <a:cubicBezTo>
                  <a:pt x="2538961" y="5322743"/>
                  <a:pt x="2536465" y="5312498"/>
                  <a:pt x="2538560" y="5307137"/>
                </a:cubicBezTo>
                <a:cubicBezTo>
                  <a:pt x="2541099" y="5297314"/>
                  <a:pt x="2551772" y="5299942"/>
                  <a:pt x="2558378" y="5296343"/>
                </a:cubicBezTo>
                <a:cubicBezTo>
                  <a:pt x="2558641" y="5295672"/>
                  <a:pt x="2558470" y="5294447"/>
                  <a:pt x="2558646" y="5293165"/>
                </a:cubicBezTo>
                <a:lnTo>
                  <a:pt x="2558850" y="5292859"/>
                </a:lnTo>
                <a:lnTo>
                  <a:pt x="2559411" y="5292884"/>
                </a:lnTo>
                <a:cubicBezTo>
                  <a:pt x="2560789" y="5292947"/>
                  <a:pt x="2558032" y="5292823"/>
                  <a:pt x="2563546" y="5293069"/>
                </a:cubicBezTo>
                <a:cubicBezTo>
                  <a:pt x="2570990" y="5291307"/>
                  <a:pt x="2578437" y="5289545"/>
                  <a:pt x="2585883" y="5287784"/>
                </a:cubicBezTo>
                <a:cubicBezTo>
                  <a:pt x="2578577" y="5286409"/>
                  <a:pt x="2571224" y="5286081"/>
                  <a:pt x="2565663" y="5286880"/>
                </a:cubicBezTo>
                <a:lnTo>
                  <a:pt x="2564075" y="5287362"/>
                </a:lnTo>
                <a:lnTo>
                  <a:pt x="2572432" y="5281172"/>
                </a:lnTo>
                <a:cubicBezTo>
                  <a:pt x="2574031" y="5279576"/>
                  <a:pt x="2575121" y="5277828"/>
                  <a:pt x="2575167" y="5275843"/>
                </a:cubicBezTo>
                <a:lnTo>
                  <a:pt x="2574320" y="5274223"/>
                </a:lnTo>
                <a:lnTo>
                  <a:pt x="2579748" y="5275163"/>
                </a:lnTo>
                <a:cubicBezTo>
                  <a:pt x="2581647" y="5275741"/>
                  <a:pt x="2583546" y="5276317"/>
                  <a:pt x="2587390" y="5276489"/>
                </a:cubicBezTo>
                <a:cubicBezTo>
                  <a:pt x="2579616" y="5278110"/>
                  <a:pt x="2579528" y="5280073"/>
                  <a:pt x="2579440" y="5282037"/>
                </a:cubicBezTo>
                <a:cubicBezTo>
                  <a:pt x="2587128" y="5282381"/>
                  <a:pt x="2594903" y="5280760"/>
                  <a:pt x="2602589" y="5281104"/>
                </a:cubicBezTo>
                <a:cubicBezTo>
                  <a:pt x="2610537" y="5275556"/>
                  <a:pt x="2595253" y="5272906"/>
                  <a:pt x="2579966" y="5270256"/>
                </a:cubicBezTo>
                <a:lnTo>
                  <a:pt x="2572325" y="5270402"/>
                </a:lnTo>
                <a:lnTo>
                  <a:pt x="2571635" y="5269079"/>
                </a:lnTo>
                <a:lnTo>
                  <a:pt x="2578908" y="5266090"/>
                </a:lnTo>
                <a:lnTo>
                  <a:pt x="2580143" y="5266328"/>
                </a:lnTo>
                <a:cubicBezTo>
                  <a:pt x="2587828" y="5266671"/>
                  <a:pt x="2587915" y="5264707"/>
                  <a:pt x="2588004" y="5262743"/>
                </a:cubicBezTo>
                <a:lnTo>
                  <a:pt x="2587082" y="5262732"/>
                </a:lnTo>
                <a:lnTo>
                  <a:pt x="2590001" y="5261532"/>
                </a:lnTo>
                <a:cubicBezTo>
                  <a:pt x="2594653" y="5257895"/>
                  <a:pt x="2598165" y="5253377"/>
                  <a:pt x="2601534" y="5248706"/>
                </a:cubicBezTo>
                <a:lnTo>
                  <a:pt x="2610543" y="5237107"/>
                </a:lnTo>
                <a:lnTo>
                  <a:pt x="2612247" y="5237295"/>
                </a:lnTo>
                <a:cubicBezTo>
                  <a:pt x="2620268" y="5237654"/>
                  <a:pt x="2620362" y="5235562"/>
                  <a:pt x="2620362" y="5235562"/>
                </a:cubicBezTo>
                <a:cubicBezTo>
                  <a:pt x="2620362" y="5235562"/>
                  <a:pt x="2620362" y="5235562"/>
                  <a:pt x="2612340" y="5235204"/>
                </a:cubicBezTo>
                <a:lnTo>
                  <a:pt x="2612032" y="5235190"/>
                </a:lnTo>
                <a:lnTo>
                  <a:pt x="2612207" y="5234966"/>
                </a:lnTo>
                <a:cubicBezTo>
                  <a:pt x="2616283" y="5230718"/>
                  <a:pt x="2621213" y="5227044"/>
                  <a:pt x="2627991" y="5224672"/>
                </a:cubicBezTo>
                <a:cubicBezTo>
                  <a:pt x="2626259" y="5222450"/>
                  <a:pt x="2623923" y="5218447"/>
                  <a:pt x="2622715" y="5214885"/>
                </a:cubicBezTo>
                <a:cubicBezTo>
                  <a:pt x="2641728" y="5216137"/>
                  <a:pt x="2626746" y="5197920"/>
                  <a:pt x="2648456" y="5195591"/>
                </a:cubicBezTo>
                <a:cubicBezTo>
                  <a:pt x="2651839" y="5196913"/>
                  <a:pt x="2649665" y="5199153"/>
                  <a:pt x="2653048" y="5200475"/>
                </a:cubicBezTo>
                <a:cubicBezTo>
                  <a:pt x="2658526" y="5196436"/>
                  <a:pt x="2647328" y="5195150"/>
                  <a:pt x="2646724" y="5193370"/>
                </a:cubicBezTo>
                <a:cubicBezTo>
                  <a:pt x="2648115" y="5193141"/>
                  <a:pt x="2648643" y="5191995"/>
                  <a:pt x="2648901" y="5190503"/>
                </a:cubicBezTo>
                <a:lnTo>
                  <a:pt x="2649024" y="5189408"/>
                </a:lnTo>
                <a:lnTo>
                  <a:pt x="2651932" y="5188448"/>
                </a:lnTo>
                <a:lnTo>
                  <a:pt x="2649169" y="5188110"/>
                </a:lnTo>
                <a:lnTo>
                  <a:pt x="2649454" y="5185554"/>
                </a:lnTo>
                <a:cubicBezTo>
                  <a:pt x="2650070" y="5182317"/>
                  <a:pt x="2651962" y="5179966"/>
                  <a:pt x="2659857" y="5183052"/>
                </a:cubicBezTo>
                <a:cubicBezTo>
                  <a:pt x="2648538" y="5177084"/>
                  <a:pt x="2649548" y="5172843"/>
                  <a:pt x="2653797" y="5169868"/>
                </a:cubicBezTo>
                <a:lnTo>
                  <a:pt x="2655238" y="5169199"/>
                </a:lnTo>
                <a:lnTo>
                  <a:pt x="2656813" y="5171108"/>
                </a:lnTo>
                <a:cubicBezTo>
                  <a:pt x="2659471" y="5174355"/>
                  <a:pt x="2663072" y="5177405"/>
                  <a:pt x="2674172" y="5179826"/>
                </a:cubicBezTo>
                <a:cubicBezTo>
                  <a:pt x="2666714" y="5179492"/>
                  <a:pt x="2666714" y="5179492"/>
                  <a:pt x="2666714" y="5179492"/>
                </a:cubicBezTo>
                <a:cubicBezTo>
                  <a:pt x="2659169" y="5181082"/>
                  <a:pt x="2674086" y="5181748"/>
                  <a:pt x="2666457" y="5185257"/>
                </a:cubicBezTo>
                <a:cubicBezTo>
                  <a:pt x="2674000" y="5183669"/>
                  <a:pt x="2681457" y="5184002"/>
                  <a:pt x="2689002" y="5182413"/>
                </a:cubicBezTo>
                <a:cubicBezTo>
                  <a:pt x="2688916" y="5184335"/>
                  <a:pt x="2696374" y="5184668"/>
                  <a:pt x="2703831" y="5185001"/>
                </a:cubicBezTo>
                <a:cubicBezTo>
                  <a:pt x="2696546" y="5180824"/>
                  <a:pt x="2696631" y="5178903"/>
                  <a:pt x="2704259" y="5175394"/>
                </a:cubicBezTo>
                <a:cubicBezTo>
                  <a:pt x="2696804" y="5175060"/>
                  <a:pt x="2689346" y="5174728"/>
                  <a:pt x="2689432" y="5172806"/>
                </a:cubicBezTo>
                <a:cubicBezTo>
                  <a:pt x="2696889" y="5173138"/>
                  <a:pt x="2696974" y="5171218"/>
                  <a:pt x="2697060" y="5169297"/>
                </a:cubicBezTo>
                <a:cubicBezTo>
                  <a:pt x="2704518" y="5169630"/>
                  <a:pt x="2704518" y="5169630"/>
                  <a:pt x="2711977" y="5169963"/>
                </a:cubicBezTo>
                <a:cubicBezTo>
                  <a:pt x="2711977" y="5169963"/>
                  <a:pt x="2711977" y="5169963"/>
                  <a:pt x="2712063" y="5168040"/>
                </a:cubicBezTo>
                <a:cubicBezTo>
                  <a:pt x="2712063" y="5168040"/>
                  <a:pt x="2712063" y="5168040"/>
                  <a:pt x="2704602" y="5167708"/>
                </a:cubicBezTo>
                <a:cubicBezTo>
                  <a:pt x="2704518" y="5169630"/>
                  <a:pt x="2704518" y="5169630"/>
                  <a:pt x="2697060" y="5169297"/>
                </a:cubicBezTo>
                <a:cubicBezTo>
                  <a:pt x="2689860" y="5163198"/>
                  <a:pt x="2704947" y="5160022"/>
                  <a:pt x="2712577" y="5156511"/>
                </a:cubicBezTo>
                <a:cubicBezTo>
                  <a:pt x="2705117" y="5156178"/>
                  <a:pt x="2697662" y="5155845"/>
                  <a:pt x="2697748" y="5153924"/>
                </a:cubicBezTo>
                <a:cubicBezTo>
                  <a:pt x="2705290" y="5152336"/>
                  <a:pt x="2705290" y="5152336"/>
                  <a:pt x="2705376" y="5150414"/>
                </a:cubicBezTo>
                <a:cubicBezTo>
                  <a:pt x="2712833" y="5150747"/>
                  <a:pt x="2712833" y="5150747"/>
                  <a:pt x="2720378" y="5149159"/>
                </a:cubicBezTo>
                <a:cubicBezTo>
                  <a:pt x="2720205" y="5153002"/>
                  <a:pt x="2742664" y="5152079"/>
                  <a:pt x="2742579" y="5154001"/>
                </a:cubicBezTo>
                <a:cubicBezTo>
                  <a:pt x="2750122" y="5152412"/>
                  <a:pt x="2742752" y="5150158"/>
                  <a:pt x="2742838" y="5148236"/>
                </a:cubicBezTo>
                <a:cubicBezTo>
                  <a:pt x="2742923" y="5146315"/>
                  <a:pt x="2750294" y="5148570"/>
                  <a:pt x="2757752" y="5148903"/>
                </a:cubicBezTo>
                <a:cubicBezTo>
                  <a:pt x="2757580" y="5152745"/>
                  <a:pt x="2749951" y="5156256"/>
                  <a:pt x="2764782" y="5158843"/>
                </a:cubicBezTo>
                <a:cubicBezTo>
                  <a:pt x="2772411" y="5155333"/>
                  <a:pt x="2772666" y="5149569"/>
                  <a:pt x="2787669" y="5148313"/>
                </a:cubicBezTo>
                <a:cubicBezTo>
                  <a:pt x="2787841" y="5144471"/>
                  <a:pt x="2780297" y="5146059"/>
                  <a:pt x="2772838" y="5145726"/>
                </a:cubicBezTo>
                <a:cubicBezTo>
                  <a:pt x="2765553" y="5141551"/>
                  <a:pt x="2773010" y="5141883"/>
                  <a:pt x="2773183" y="5138040"/>
                </a:cubicBezTo>
                <a:cubicBezTo>
                  <a:pt x="2773268" y="5136119"/>
                  <a:pt x="2758351" y="5135452"/>
                  <a:pt x="2758265" y="5137374"/>
                </a:cubicBezTo>
                <a:cubicBezTo>
                  <a:pt x="2758180" y="5139296"/>
                  <a:pt x="2758009" y="5143138"/>
                  <a:pt x="2750552" y="5142805"/>
                </a:cubicBezTo>
                <a:cubicBezTo>
                  <a:pt x="2750724" y="5138962"/>
                  <a:pt x="2735981" y="5134453"/>
                  <a:pt x="2743609" y="5130943"/>
                </a:cubicBezTo>
                <a:cubicBezTo>
                  <a:pt x="2728693" y="5130277"/>
                  <a:pt x="2713606" y="5133454"/>
                  <a:pt x="2691234" y="5132455"/>
                </a:cubicBezTo>
                <a:cubicBezTo>
                  <a:pt x="2691319" y="5130533"/>
                  <a:pt x="2691319" y="5130533"/>
                  <a:pt x="2691405" y="5128612"/>
                </a:cubicBezTo>
                <a:cubicBezTo>
                  <a:pt x="2691405" y="5128612"/>
                  <a:pt x="2691405" y="5128612"/>
                  <a:pt x="2691492" y="5126690"/>
                </a:cubicBezTo>
                <a:cubicBezTo>
                  <a:pt x="2684032" y="5126356"/>
                  <a:pt x="2684118" y="5124435"/>
                  <a:pt x="2676748" y="5122180"/>
                </a:cubicBezTo>
                <a:cubicBezTo>
                  <a:pt x="2676748" y="5122180"/>
                  <a:pt x="2676574" y="5126023"/>
                  <a:pt x="2676574" y="5126023"/>
                </a:cubicBezTo>
                <a:lnTo>
                  <a:pt x="2671538" y="5125309"/>
                </a:lnTo>
                <a:lnTo>
                  <a:pt x="2673427" y="5121198"/>
                </a:lnTo>
                <a:cubicBezTo>
                  <a:pt x="2674857" y="5119101"/>
                  <a:pt x="2676863" y="5117085"/>
                  <a:pt x="2679884" y="5115176"/>
                </a:cubicBezTo>
                <a:lnTo>
                  <a:pt x="2678930" y="5113577"/>
                </a:lnTo>
                <a:lnTo>
                  <a:pt x="2680170" y="5114759"/>
                </a:lnTo>
                <a:cubicBezTo>
                  <a:pt x="2681992" y="5117040"/>
                  <a:pt x="2683806" y="5119564"/>
                  <a:pt x="2691361" y="5122834"/>
                </a:cubicBezTo>
                <a:cubicBezTo>
                  <a:pt x="2691404" y="5121858"/>
                  <a:pt x="2691449" y="5120882"/>
                  <a:pt x="2692431" y="5120438"/>
                </a:cubicBezTo>
                <a:lnTo>
                  <a:pt x="2693098" y="5120516"/>
                </a:lnTo>
                <a:lnTo>
                  <a:pt x="2692586" y="5121826"/>
                </a:lnTo>
                <a:cubicBezTo>
                  <a:pt x="2692586" y="5121826"/>
                  <a:pt x="2694366" y="5124062"/>
                  <a:pt x="2695517" y="5124511"/>
                </a:cubicBezTo>
                <a:cubicBezTo>
                  <a:pt x="2697190" y="5123626"/>
                  <a:pt x="2698343" y="5124076"/>
                  <a:pt x="2698343" y="5124076"/>
                </a:cubicBezTo>
                <a:cubicBezTo>
                  <a:pt x="2698865" y="5122740"/>
                  <a:pt x="2698865" y="5122740"/>
                  <a:pt x="2699386" y="5121406"/>
                </a:cubicBezTo>
                <a:lnTo>
                  <a:pt x="2699161" y="5121198"/>
                </a:lnTo>
                <a:lnTo>
                  <a:pt x="2703173" y="5117008"/>
                </a:lnTo>
                <a:cubicBezTo>
                  <a:pt x="2705183" y="5115143"/>
                  <a:pt x="2707214" y="5112789"/>
                  <a:pt x="2707344" y="5109863"/>
                </a:cubicBezTo>
                <a:lnTo>
                  <a:pt x="2707039" y="5107776"/>
                </a:lnTo>
                <a:lnTo>
                  <a:pt x="2707456" y="5107413"/>
                </a:lnTo>
                <a:lnTo>
                  <a:pt x="2706844" y="5106451"/>
                </a:lnTo>
                <a:lnTo>
                  <a:pt x="2706791" y="5106081"/>
                </a:lnTo>
                <a:cubicBezTo>
                  <a:pt x="2710538" y="5103040"/>
                  <a:pt x="2725032" y="5101855"/>
                  <a:pt x="2730928" y="5099186"/>
                </a:cubicBezTo>
                <a:lnTo>
                  <a:pt x="2708225" y="5097632"/>
                </a:lnTo>
                <a:lnTo>
                  <a:pt x="2709835" y="5096755"/>
                </a:lnTo>
                <a:cubicBezTo>
                  <a:pt x="2710902" y="5094855"/>
                  <a:pt x="2710842" y="5092513"/>
                  <a:pt x="2710500" y="5090063"/>
                </a:cubicBezTo>
                <a:lnTo>
                  <a:pt x="2710868" y="5086361"/>
                </a:lnTo>
                <a:lnTo>
                  <a:pt x="2716363" y="5085396"/>
                </a:lnTo>
                <a:cubicBezTo>
                  <a:pt x="2716276" y="5087330"/>
                  <a:pt x="2723739" y="5087663"/>
                  <a:pt x="2731204" y="5087997"/>
                </a:cubicBezTo>
                <a:cubicBezTo>
                  <a:pt x="2731031" y="5091869"/>
                  <a:pt x="2738407" y="5094136"/>
                  <a:pt x="2745871" y="5094470"/>
                </a:cubicBezTo>
                <a:cubicBezTo>
                  <a:pt x="2745871" y="5094470"/>
                  <a:pt x="2753335" y="5094804"/>
                  <a:pt x="2753335" y="5094804"/>
                </a:cubicBezTo>
                <a:cubicBezTo>
                  <a:pt x="2753249" y="5096740"/>
                  <a:pt x="2760711" y="5097073"/>
                  <a:pt x="2760711" y="5097073"/>
                </a:cubicBezTo>
                <a:cubicBezTo>
                  <a:pt x="2760626" y="5099008"/>
                  <a:pt x="2768090" y="5099342"/>
                  <a:pt x="2768004" y="5101278"/>
                </a:cubicBezTo>
                <a:cubicBezTo>
                  <a:pt x="2775380" y="5103546"/>
                  <a:pt x="2775466" y="5101610"/>
                  <a:pt x="2782929" y="5101944"/>
                </a:cubicBezTo>
                <a:cubicBezTo>
                  <a:pt x="2782843" y="5103879"/>
                  <a:pt x="2782843" y="5103879"/>
                  <a:pt x="2790307" y="5104212"/>
                </a:cubicBezTo>
                <a:cubicBezTo>
                  <a:pt x="2790307" y="5104212"/>
                  <a:pt x="2790479" y="5100342"/>
                  <a:pt x="2790394" y="5102277"/>
                </a:cubicBezTo>
                <a:cubicBezTo>
                  <a:pt x="2797858" y="5102611"/>
                  <a:pt x="2797944" y="5100675"/>
                  <a:pt x="2797944" y="5100675"/>
                </a:cubicBezTo>
                <a:cubicBezTo>
                  <a:pt x="2805409" y="5101008"/>
                  <a:pt x="2797858" y="5102611"/>
                  <a:pt x="2805323" y="5102943"/>
                </a:cubicBezTo>
                <a:cubicBezTo>
                  <a:pt x="2812871" y="5101342"/>
                  <a:pt x="2820161" y="5105545"/>
                  <a:pt x="2827712" y="5103944"/>
                </a:cubicBezTo>
                <a:cubicBezTo>
                  <a:pt x="2831573" y="5101207"/>
                  <a:pt x="2831682" y="5098788"/>
                  <a:pt x="2828969" y="5096727"/>
                </a:cubicBezTo>
                <a:cubicBezTo>
                  <a:pt x="2826257" y="5094666"/>
                  <a:pt x="2820723" y="5092965"/>
                  <a:pt x="2813302" y="5091664"/>
                </a:cubicBezTo>
                <a:cubicBezTo>
                  <a:pt x="2805754" y="5093266"/>
                  <a:pt x="2805754" y="5093266"/>
                  <a:pt x="2798289" y="5092933"/>
                </a:cubicBezTo>
                <a:cubicBezTo>
                  <a:pt x="2798377" y="5090997"/>
                  <a:pt x="2798377" y="5090997"/>
                  <a:pt x="2805928" y="5089395"/>
                </a:cubicBezTo>
                <a:cubicBezTo>
                  <a:pt x="2791086" y="5086793"/>
                  <a:pt x="2806187" y="5083587"/>
                  <a:pt x="2798808" y="5081320"/>
                </a:cubicBezTo>
                <a:cubicBezTo>
                  <a:pt x="2791345" y="5080986"/>
                  <a:pt x="2791345" y="5080986"/>
                  <a:pt x="2783793" y="5082588"/>
                </a:cubicBezTo>
                <a:cubicBezTo>
                  <a:pt x="2776504" y="5078384"/>
                  <a:pt x="2754199" y="5075448"/>
                  <a:pt x="2754286" y="5073512"/>
                </a:cubicBezTo>
                <a:cubicBezTo>
                  <a:pt x="2746909" y="5071244"/>
                  <a:pt x="2732068" y="5068641"/>
                  <a:pt x="2724606" y="5068307"/>
                </a:cubicBezTo>
                <a:cubicBezTo>
                  <a:pt x="2717140" y="5067974"/>
                  <a:pt x="2724345" y="5074114"/>
                  <a:pt x="2724258" y="5076050"/>
                </a:cubicBezTo>
                <a:cubicBezTo>
                  <a:pt x="2731724" y="5076384"/>
                  <a:pt x="2731637" y="5078320"/>
                  <a:pt x="2731637" y="5078320"/>
                </a:cubicBezTo>
                <a:cubicBezTo>
                  <a:pt x="2724086" y="5079921"/>
                  <a:pt x="2716536" y="5081524"/>
                  <a:pt x="2716449" y="5083459"/>
                </a:cubicBezTo>
                <a:cubicBezTo>
                  <a:pt x="2716536" y="5081524"/>
                  <a:pt x="2708985" y="5083125"/>
                  <a:pt x="2709071" y="5081190"/>
                </a:cubicBezTo>
                <a:lnTo>
                  <a:pt x="2710013" y="5079931"/>
                </a:lnTo>
                <a:lnTo>
                  <a:pt x="2719776" y="5076307"/>
                </a:lnTo>
                <a:cubicBezTo>
                  <a:pt x="2721387" y="5073847"/>
                  <a:pt x="2721438" y="5070391"/>
                  <a:pt x="2721057" y="5066380"/>
                </a:cubicBezTo>
                <a:cubicBezTo>
                  <a:pt x="2719928" y="5065939"/>
                  <a:pt x="2719928" y="5065939"/>
                  <a:pt x="2719928" y="5065939"/>
                </a:cubicBezTo>
                <a:cubicBezTo>
                  <a:pt x="2720453" y="5064597"/>
                  <a:pt x="2720453" y="5064597"/>
                  <a:pt x="2720453" y="5064597"/>
                </a:cubicBezTo>
                <a:cubicBezTo>
                  <a:pt x="2720453" y="5064597"/>
                  <a:pt x="2722103" y="5063698"/>
                  <a:pt x="2722103" y="5063698"/>
                </a:cubicBezTo>
                <a:cubicBezTo>
                  <a:pt x="2722628" y="5062358"/>
                  <a:pt x="2722628" y="5062358"/>
                  <a:pt x="2722628" y="5062358"/>
                </a:cubicBezTo>
                <a:cubicBezTo>
                  <a:pt x="2721500" y="5061918"/>
                  <a:pt x="2722024" y="5060577"/>
                  <a:pt x="2720896" y="5060136"/>
                </a:cubicBezTo>
                <a:cubicBezTo>
                  <a:pt x="2719768" y="5059696"/>
                  <a:pt x="2720292" y="5058356"/>
                  <a:pt x="2720292" y="5058356"/>
                </a:cubicBezTo>
                <a:cubicBezTo>
                  <a:pt x="2723897" y="5057447"/>
                  <a:pt x="2727220" y="5056429"/>
                  <a:pt x="2728993" y="5054804"/>
                </a:cubicBezTo>
                <a:lnTo>
                  <a:pt x="2728945" y="5054249"/>
                </a:lnTo>
                <a:lnTo>
                  <a:pt x="2732199" y="5054819"/>
                </a:lnTo>
                <a:cubicBezTo>
                  <a:pt x="2732199" y="5054819"/>
                  <a:pt x="2732199" y="5054819"/>
                  <a:pt x="2732114" y="5056750"/>
                </a:cubicBezTo>
                <a:cubicBezTo>
                  <a:pt x="2724644" y="5056416"/>
                  <a:pt x="2724558" y="5058348"/>
                  <a:pt x="2724558" y="5058348"/>
                </a:cubicBezTo>
                <a:cubicBezTo>
                  <a:pt x="2724472" y="5060278"/>
                  <a:pt x="2724472" y="5060278"/>
                  <a:pt x="2724472" y="5060278"/>
                </a:cubicBezTo>
                <a:cubicBezTo>
                  <a:pt x="2724472" y="5060278"/>
                  <a:pt x="2724472" y="5060278"/>
                  <a:pt x="2731941" y="5060612"/>
                </a:cubicBezTo>
                <a:cubicBezTo>
                  <a:pt x="2731856" y="5062543"/>
                  <a:pt x="2739411" y="5060945"/>
                  <a:pt x="2739411" y="5060945"/>
                </a:cubicBezTo>
                <a:cubicBezTo>
                  <a:pt x="2746969" y="5059348"/>
                  <a:pt x="2739498" y="5059015"/>
                  <a:pt x="2747055" y="5057418"/>
                </a:cubicBezTo>
                <a:cubicBezTo>
                  <a:pt x="2739585" y="5057083"/>
                  <a:pt x="2739670" y="5055152"/>
                  <a:pt x="2739670" y="5055152"/>
                </a:cubicBezTo>
                <a:cubicBezTo>
                  <a:pt x="2739844" y="5051290"/>
                  <a:pt x="2739929" y="5049359"/>
                  <a:pt x="2747399" y="5049693"/>
                </a:cubicBezTo>
                <a:cubicBezTo>
                  <a:pt x="2739844" y="5051290"/>
                  <a:pt x="2754696" y="5053888"/>
                  <a:pt x="2754610" y="5055819"/>
                </a:cubicBezTo>
                <a:cubicBezTo>
                  <a:pt x="2754524" y="5057751"/>
                  <a:pt x="2747055" y="5057418"/>
                  <a:pt x="2754437" y="5059682"/>
                </a:cubicBezTo>
                <a:cubicBezTo>
                  <a:pt x="2761908" y="5060016"/>
                  <a:pt x="2769466" y="5058418"/>
                  <a:pt x="2776848" y="5060683"/>
                </a:cubicBezTo>
                <a:cubicBezTo>
                  <a:pt x="2776848" y="5060683"/>
                  <a:pt x="2776761" y="5062614"/>
                  <a:pt x="2776761" y="5062614"/>
                </a:cubicBezTo>
                <a:cubicBezTo>
                  <a:pt x="2769120" y="5066142"/>
                  <a:pt x="2769035" y="5068074"/>
                  <a:pt x="2776245" y="5074201"/>
                </a:cubicBezTo>
                <a:cubicBezTo>
                  <a:pt x="2783715" y="5074534"/>
                  <a:pt x="2783802" y="5072604"/>
                  <a:pt x="2791358" y="5071007"/>
                </a:cubicBezTo>
                <a:cubicBezTo>
                  <a:pt x="2791272" y="5072937"/>
                  <a:pt x="2791186" y="5074868"/>
                  <a:pt x="2798655" y="5075202"/>
                </a:cubicBezTo>
                <a:cubicBezTo>
                  <a:pt x="2798828" y="5071340"/>
                  <a:pt x="2821066" y="5076202"/>
                  <a:pt x="2828622" y="5074605"/>
                </a:cubicBezTo>
                <a:cubicBezTo>
                  <a:pt x="2828622" y="5074605"/>
                  <a:pt x="2828537" y="5076536"/>
                  <a:pt x="2828537" y="5076536"/>
                </a:cubicBezTo>
                <a:cubicBezTo>
                  <a:pt x="2835920" y="5078802"/>
                  <a:pt x="2828278" y="5082329"/>
                  <a:pt x="2843131" y="5084928"/>
                </a:cubicBezTo>
                <a:cubicBezTo>
                  <a:pt x="2843216" y="5082997"/>
                  <a:pt x="2843304" y="5081066"/>
                  <a:pt x="2850861" y="5079469"/>
                </a:cubicBezTo>
                <a:cubicBezTo>
                  <a:pt x="2850861" y="5079469"/>
                  <a:pt x="2850861" y="5079469"/>
                  <a:pt x="2858331" y="5079802"/>
                </a:cubicBezTo>
                <a:cubicBezTo>
                  <a:pt x="2858331" y="5079802"/>
                  <a:pt x="2858417" y="5077871"/>
                  <a:pt x="2858417" y="5077871"/>
                </a:cubicBezTo>
                <a:cubicBezTo>
                  <a:pt x="2866059" y="5074342"/>
                  <a:pt x="2866059" y="5074342"/>
                  <a:pt x="2866232" y="5070480"/>
                </a:cubicBezTo>
                <a:cubicBezTo>
                  <a:pt x="2866232" y="5070480"/>
                  <a:pt x="2858762" y="5070146"/>
                  <a:pt x="2851291" y="5069813"/>
                </a:cubicBezTo>
                <a:cubicBezTo>
                  <a:pt x="2851119" y="5073675"/>
                  <a:pt x="2843561" y="5075273"/>
                  <a:pt x="2836093" y="5074940"/>
                </a:cubicBezTo>
                <a:cubicBezTo>
                  <a:pt x="2836093" y="5074940"/>
                  <a:pt x="2828622" y="5074605"/>
                  <a:pt x="2828622" y="5074605"/>
                </a:cubicBezTo>
                <a:cubicBezTo>
                  <a:pt x="2836179" y="5073008"/>
                  <a:pt x="2828708" y="5072674"/>
                  <a:pt x="2828796" y="5070742"/>
                </a:cubicBezTo>
                <a:cubicBezTo>
                  <a:pt x="2828796" y="5070742"/>
                  <a:pt x="2828708" y="5072674"/>
                  <a:pt x="2821324" y="5070409"/>
                </a:cubicBezTo>
                <a:cubicBezTo>
                  <a:pt x="2821411" y="5068478"/>
                  <a:pt x="2821496" y="5066547"/>
                  <a:pt x="2828967" y="5066880"/>
                </a:cubicBezTo>
                <a:cubicBezTo>
                  <a:pt x="2828967" y="5066880"/>
                  <a:pt x="2828880" y="5068812"/>
                  <a:pt x="2828880" y="5068812"/>
                </a:cubicBezTo>
                <a:cubicBezTo>
                  <a:pt x="2836351" y="5069146"/>
                  <a:pt x="2843821" y="5069479"/>
                  <a:pt x="2843906" y="5067548"/>
                </a:cubicBezTo>
                <a:cubicBezTo>
                  <a:pt x="2844080" y="5063686"/>
                  <a:pt x="2836610" y="5063351"/>
                  <a:pt x="2836697" y="5061421"/>
                </a:cubicBezTo>
                <a:cubicBezTo>
                  <a:pt x="2844166" y="5061754"/>
                  <a:pt x="2844166" y="5061754"/>
                  <a:pt x="2851637" y="5062088"/>
                </a:cubicBezTo>
                <a:cubicBezTo>
                  <a:pt x="2851637" y="5062088"/>
                  <a:pt x="2851724" y="5060156"/>
                  <a:pt x="2851724" y="5060156"/>
                </a:cubicBezTo>
                <a:cubicBezTo>
                  <a:pt x="2851724" y="5060156"/>
                  <a:pt x="2844252" y="5059823"/>
                  <a:pt x="2844252" y="5059823"/>
                </a:cubicBezTo>
                <a:cubicBezTo>
                  <a:pt x="2844252" y="5059823"/>
                  <a:pt x="2844252" y="5059823"/>
                  <a:pt x="2836783" y="5059489"/>
                </a:cubicBezTo>
                <a:cubicBezTo>
                  <a:pt x="2836783" y="5059489"/>
                  <a:pt x="2836783" y="5059489"/>
                  <a:pt x="2829226" y="5061087"/>
                </a:cubicBezTo>
                <a:cubicBezTo>
                  <a:pt x="2821756" y="5060754"/>
                  <a:pt x="2821756" y="5060754"/>
                  <a:pt x="2821670" y="5062684"/>
                </a:cubicBezTo>
                <a:cubicBezTo>
                  <a:pt x="2814200" y="5062352"/>
                  <a:pt x="2814114" y="5064282"/>
                  <a:pt x="2814114" y="5064282"/>
                </a:cubicBezTo>
                <a:cubicBezTo>
                  <a:pt x="2806557" y="5065880"/>
                  <a:pt x="2814027" y="5066214"/>
                  <a:pt x="2813941" y="5068144"/>
                </a:cubicBezTo>
                <a:cubicBezTo>
                  <a:pt x="2806471" y="5067811"/>
                  <a:pt x="2798913" y="5069408"/>
                  <a:pt x="2791358" y="5071007"/>
                </a:cubicBezTo>
                <a:cubicBezTo>
                  <a:pt x="2791531" y="5067144"/>
                  <a:pt x="2791617" y="5065212"/>
                  <a:pt x="2784232" y="5062947"/>
                </a:cubicBezTo>
                <a:cubicBezTo>
                  <a:pt x="2784232" y="5062947"/>
                  <a:pt x="2784319" y="5061016"/>
                  <a:pt x="2784319" y="5061016"/>
                </a:cubicBezTo>
                <a:cubicBezTo>
                  <a:pt x="2784492" y="5057154"/>
                  <a:pt x="2784492" y="5057154"/>
                  <a:pt x="2792049" y="5055557"/>
                </a:cubicBezTo>
                <a:cubicBezTo>
                  <a:pt x="2777107" y="5054890"/>
                  <a:pt x="2769725" y="5052625"/>
                  <a:pt x="2769897" y="5048763"/>
                </a:cubicBezTo>
                <a:cubicBezTo>
                  <a:pt x="2747487" y="5047761"/>
                  <a:pt x="2747573" y="5045831"/>
                  <a:pt x="2740274" y="5041636"/>
                </a:cubicBezTo>
                <a:lnTo>
                  <a:pt x="2732665" y="5042322"/>
                </a:lnTo>
                <a:lnTo>
                  <a:pt x="2732056" y="5038234"/>
                </a:lnTo>
                <a:lnTo>
                  <a:pt x="2731098" y="5037859"/>
                </a:lnTo>
                <a:lnTo>
                  <a:pt x="2732976" y="5037439"/>
                </a:lnTo>
                <a:cubicBezTo>
                  <a:pt x="2732891" y="5039370"/>
                  <a:pt x="2740361" y="5039703"/>
                  <a:pt x="2740446" y="5037773"/>
                </a:cubicBezTo>
                <a:cubicBezTo>
                  <a:pt x="2748003" y="5036176"/>
                  <a:pt x="2733149" y="5033576"/>
                  <a:pt x="2733061" y="5035508"/>
                </a:cubicBezTo>
                <a:lnTo>
                  <a:pt x="2731442" y="5035435"/>
                </a:lnTo>
                <a:lnTo>
                  <a:pt x="2730848" y="5034672"/>
                </a:lnTo>
                <a:cubicBezTo>
                  <a:pt x="2728592" y="5033790"/>
                  <a:pt x="2727464" y="5033349"/>
                  <a:pt x="2726941" y="5034689"/>
                </a:cubicBezTo>
                <a:lnTo>
                  <a:pt x="2726019" y="5035194"/>
                </a:lnTo>
                <a:lnTo>
                  <a:pt x="2725593" y="5035174"/>
                </a:lnTo>
                <a:cubicBezTo>
                  <a:pt x="2725765" y="5031312"/>
                  <a:pt x="2740705" y="5031979"/>
                  <a:pt x="2740879" y="5028116"/>
                </a:cubicBezTo>
                <a:cubicBezTo>
                  <a:pt x="2740921" y="5027150"/>
                  <a:pt x="2739097" y="5026102"/>
                  <a:pt x="2737272" y="5025053"/>
                </a:cubicBezTo>
                <a:lnTo>
                  <a:pt x="2734912" y="5023049"/>
                </a:lnTo>
                <a:lnTo>
                  <a:pt x="2737104" y="5020937"/>
                </a:lnTo>
                <a:lnTo>
                  <a:pt x="2741254" y="5019668"/>
                </a:lnTo>
                <a:cubicBezTo>
                  <a:pt x="2743155" y="5019027"/>
                  <a:pt x="2745045" y="5018627"/>
                  <a:pt x="2748780" y="5018794"/>
                </a:cubicBezTo>
                <a:cubicBezTo>
                  <a:pt x="2756249" y="5019127"/>
                  <a:pt x="2756163" y="5021059"/>
                  <a:pt x="2756163" y="5021059"/>
                </a:cubicBezTo>
                <a:cubicBezTo>
                  <a:pt x="2756077" y="5022989"/>
                  <a:pt x="2756077" y="5022989"/>
                  <a:pt x="2756077" y="5022989"/>
                </a:cubicBezTo>
                <a:cubicBezTo>
                  <a:pt x="2755990" y="5024922"/>
                  <a:pt x="2748522" y="5024588"/>
                  <a:pt x="2748522" y="5024588"/>
                </a:cubicBezTo>
                <a:cubicBezTo>
                  <a:pt x="2755905" y="5026853"/>
                  <a:pt x="2763374" y="5027187"/>
                  <a:pt x="2770760" y="5029451"/>
                </a:cubicBezTo>
                <a:cubicBezTo>
                  <a:pt x="2770846" y="5027521"/>
                  <a:pt x="2770933" y="5025589"/>
                  <a:pt x="2778314" y="5027854"/>
                </a:cubicBezTo>
                <a:cubicBezTo>
                  <a:pt x="2785785" y="5028188"/>
                  <a:pt x="2785785" y="5028188"/>
                  <a:pt x="2785699" y="5030118"/>
                </a:cubicBezTo>
                <a:cubicBezTo>
                  <a:pt x="2785699" y="5030118"/>
                  <a:pt x="2778143" y="5031716"/>
                  <a:pt x="2778056" y="5033647"/>
                </a:cubicBezTo>
                <a:cubicBezTo>
                  <a:pt x="2785440" y="5035912"/>
                  <a:pt x="2800207" y="5040442"/>
                  <a:pt x="2815235" y="5039177"/>
                </a:cubicBezTo>
                <a:cubicBezTo>
                  <a:pt x="2822877" y="5035649"/>
                  <a:pt x="2845375" y="5034719"/>
                  <a:pt x="2852671" y="5038914"/>
                </a:cubicBezTo>
                <a:cubicBezTo>
                  <a:pt x="2852671" y="5038914"/>
                  <a:pt x="2852585" y="5040846"/>
                  <a:pt x="2852585" y="5040846"/>
                </a:cubicBezTo>
                <a:cubicBezTo>
                  <a:pt x="2852499" y="5042777"/>
                  <a:pt x="2852499" y="5042777"/>
                  <a:pt x="2852499" y="5042777"/>
                </a:cubicBezTo>
                <a:cubicBezTo>
                  <a:pt x="2859970" y="5043110"/>
                  <a:pt x="2859970" y="5043110"/>
                  <a:pt x="2859970" y="5043110"/>
                </a:cubicBezTo>
                <a:cubicBezTo>
                  <a:pt x="2860056" y="5041179"/>
                  <a:pt x="2860056" y="5041179"/>
                  <a:pt x="2860142" y="5039249"/>
                </a:cubicBezTo>
                <a:cubicBezTo>
                  <a:pt x="2875083" y="5039916"/>
                  <a:pt x="2860315" y="5035387"/>
                  <a:pt x="2867870" y="5033788"/>
                </a:cubicBezTo>
                <a:cubicBezTo>
                  <a:pt x="2867870" y="5033788"/>
                  <a:pt x="2875341" y="5034122"/>
                  <a:pt x="2875341" y="5034122"/>
                </a:cubicBezTo>
                <a:cubicBezTo>
                  <a:pt x="2882898" y="5032524"/>
                  <a:pt x="2883070" y="5028662"/>
                  <a:pt x="2890540" y="5028996"/>
                </a:cubicBezTo>
                <a:cubicBezTo>
                  <a:pt x="2883070" y="5028662"/>
                  <a:pt x="2883070" y="5028662"/>
                  <a:pt x="2883070" y="5028662"/>
                </a:cubicBezTo>
                <a:cubicBezTo>
                  <a:pt x="2883157" y="5026732"/>
                  <a:pt x="2883157" y="5026732"/>
                  <a:pt x="2890712" y="5025134"/>
                </a:cubicBezTo>
                <a:cubicBezTo>
                  <a:pt x="2890625" y="5027065"/>
                  <a:pt x="2890625" y="5027065"/>
                  <a:pt x="2898096" y="5027398"/>
                </a:cubicBezTo>
                <a:cubicBezTo>
                  <a:pt x="2898182" y="5025467"/>
                  <a:pt x="2905654" y="5025801"/>
                  <a:pt x="2905740" y="5023869"/>
                </a:cubicBezTo>
                <a:cubicBezTo>
                  <a:pt x="2898269" y="5023536"/>
                  <a:pt x="2890798" y="5023203"/>
                  <a:pt x="2890884" y="5021272"/>
                </a:cubicBezTo>
                <a:cubicBezTo>
                  <a:pt x="2883416" y="5020938"/>
                  <a:pt x="2883329" y="5022869"/>
                  <a:pt x="2875944" y="5020604"/>
                </a:cubicBezTo>
                <a:cubicBezTo>
                  <a:pt x="2875944" y="5020604"/>
                  <a:pt x="2876032" y="5018673"/>
                  <a:pt x="2876032" y="5018673"/>
                </a:cubicBezTo>
                <a:cubicBezTo>
                  <a:pt x="2868561" y="5018339"/>
                  <a:pt x="2868561" y="5018339"/>
                  <a:pt x="2861091" y="5018005"/>
                </a:cubicBezTo>
                <a:cubicBezTo>
                  <a:pt x="2861005" y="5019937"/>
                  <a:pt x="2868474" y="5020271"/>
                  <a:pt x="2868474" y="5020271"/>
                </a:cubicBezTo>
                <a:cubicBezTo>
                  <a:pt x="2868388" y="5022201"/>
                  <a:pt x="2860920" y="5021867"/>
                  <a:pt x="2860920" y="5021867"/>
                </a:cubicBezTo>
                <a:cubicBezTo>
                  <a:pt x="2853534" y="5019603"/>
                  <a:pt x="2853447" y="5021534"/>
                  <a:pt x="2845977" y="5021201"/>
                </a:cubicBezTo>
                <a:cubicBezTo>
                  <a:pt x="2845977" y="5021201"/>
                  <a:pt x="2846064" y="5019270"/>
                  <a:pt x="2846064" y="5019270"/>
                </a:cubicBezTo>
                <a:cubicBezTo>
                  <a:pt x="2838508" y="5020868"/>
                  <a:pt x="2830951" y="5022465"/>
                  <a:pt x="2823566" y="5020200"/>
                </a:cubicBezTo>
                <a:cubicBezTo>
                  <a:pt x="2823481" y="5022131"/>
                  <a:pt x="2823394" y="5024063"/>
                  <a:pt x="2815839" y="5025660"/>
                </a:cubicBezTo>
                <a:cubicBezTo>
                  <a:pt x="2808454" y="5023395"/>
                  <a:pt x="2801070" y="5021130"/>
                  <a:pt x="2801157" y="5019199"/>
                </a:cubicBezTo>
                <a:cubicBezTo>
                  <a:pt x="2801157" y="5019199"/>
                  <a:pt x="2793686" y="5018866"/>
                  <a:pt x="2786216" y="5018531"/>
                </a:cubicBezTo>
                <a:cubicBezTo>
                  <a:pt x="2786216" y="5018531"/>
                  <a:pt x="2786302" y="5016601"/>
                  <a:pt x="2778832" y="5016266"/>
                </a:cubicBezTo>
                <a:cubicBezTo>
                  <a:pt x="2771363" y="5015933"/>
                  <a:pt x="2771191" y="5019796"/>
                  <a:pt x="2771104" y="5021727"/>
                </a:cubicBezTo>
                <a:cubicBezTo>
                  <a:pt x="2771104" y="5021727"/>
                  <a:pt x="2763549" y="5023324"/>
                  <a:pt x="2763549" y="5023324"/>
                </a:cubicBezTo>
                <a:cubicBezTo>
                  <a:pt x="2763549" y="5023324"/>
                  <a:pt x="2763549" y="5023324"/>
                  <a:pt x="2763633" y="5021393"/>
                </a:cubicBezTo>
                <a:cubicBezTo>
                  <a:pt x="2763633" y="5021393"/>
                  <a:pt x="2763633" y="5021393"/>
                  <a:pt x="2763719" y="5019461"/>
                </a:cubicBezTo>
                <a:cubicBezTo>
                  <a:pt x="2756249" y="5019127"/>
                  <a:pt x="2756249" y="5019127"/>
                  <a:pt x="2756249" y="5019127"/>
                </a:cubicBezTo>
                <a:cubicBezTo>
                  <a:pt x="2756249" y="5019127"/>
                  <a:pt x="2756249" y="5019127"/>
                  <a:pt x="2748780" y="5018794"/>
                </a:cubicBezTo>
                <a:cubicBezTo>
                  <a:pt x="2748866" y="5016863"/>
                  <a:pt x="2748866" y="5016863"/>
                  <a:pt x="2748952" y="5014932"/>
                </a:cubicBezTo>
                <a:cubicBezTo>
                  <a:pt x="2745217" y="5014765"/>
                  <a:pt x="2743328" y="5015165"/>
                  <a:pt x="2741440" y="5015564"/>
                </a:cubicBezTo>
                <a:lnTo>
                  <a:pt x="2740660" y="5015630"/>
                </a:lnTo>
                <a:lnTo>
                  <a:pt x="2740733" y="5015123"/>
                </a:lnTo>
                <a:cubicBezTo>
                  <a:pt x="2736848" y="5013605"/>
                  <a:pt x="2733456" y="5012870"/>
                  <a:pt x="2730676" y="5012721"/>
                </a:cubicBezTo>
                <a:lnTo>
                  <a:pt x="2728218" y="5013143"/>
                </a:lnTo>
                <a:lnTo>
                  <a:pt x="2719157" y="5011666"/>
                </a:lnTo>
                <a:cubicBezTo>
                  <a:pt x="2719114" y="5012632"/>
                  <a:pt x="2719071" y="5013598"/>
                  <a:pt x="2718106" y="5014280"/>
                </a:cubicBezTo>
                <a:lnTo>
                  <a:pt x="2712892" y="5015003"/>
                </a:lnTo>
                <a:lnTo>
                  <a:pt x="2719534" y="5007075"/>
                </a:lnTo>
                <a:cubicBezTo>
                  <a:pt x="2722413" y="4999705"/>
                  <a:pt x="2724358" y="4993898"/>
                  <a:pt x="2726443" y="4988147"/>
                </a:cubicBezTo>
                <a:lnTo>
                  <a:pt x="2730687" y="4977970"/>
                </a:lnTo>
                <a:lnTo>
                  <a:pt x="2735328" y="4978177"/>
                </a:lnTo>
                <a:cubicBezTo>
                  <a:pt x="2736330" y="4978222"/>
                  <a:pt x="2736330" y="4978222"/>
                  <a:pt x="2736330" y="4978222"/>
                </a:cubicBezTo>
                <a:cubicBezTo>
                  <a:pt x="2736330" y="4978222"/>
                  <a:pt x="2736330" y="4978222"/>
                  <a:pt x="2736423" y="4976132"/>
                </a:cubicBezTo>
                <a:cubicBezTo>
                  <a:pt x="2736423" y="4976132"/>
                  <a:pt x="2736423" y="4976132"/>
                  <a:pt x="2735421" y="4976087"/>
                </a:cubicBezTo>
                <a:lnTo>
                  <a:pt x="2731544" y="4975913"/>
                </a:lnTo>
                <a:lnTo>
                  <a:pt x="2734200" y="4969548"/>
                </a:lnTo>
                <a:lnTo>
                  <a:pt x="2736721" y="4969479"/>
                </a:lnTo>
                <a:lnTo>
                  <a:pt x="2736693" y="4970075"/>
                </a:lnTo>
                <a:cubicBezTo>
                  <a:pt x="2736693" y="4970075"/>
                  <a:pt x="2744150" y="4970408"/>
                  <a:pt x="2744150" y="4970408"/>
                </a:cubicBezTo>
                <a:cubicBezTo>
                  <a:pt x="2744107" y="4971373"/>
                  <a:pt x="2745951" y="4971938"/>
                  <a:pt x="2747805" y="4972264"/>
                </a:cubicBezTo>
                <a:lnTo>
                  <a:pt x="2748665" y="4972357"/>
                </a:lnTo>
                <a:lnTo>
                  <a:pt x="2746544" y="4976603"/>
                </a:lnTo>
                <a:lnTo>
                  <a:pt x="2741860" y="4984269"/>
                </a:lnTo>
                <a:lnTo>
                  <a:pt x="2736081" y="4983796"/>
                </a:lnTo>
                <a:cubicBezTo>
                  <a:pt x="2732025" y="4984663"/>
                  <a:pt x="2732001" y="4985185"/>
                  <a:pt x="2733994" y="4985536"/>
                </a:cubicBezTo>
                <a:lnTo>
                  <a:pt x="2740792" y="4986017"/>
                </a:lnTo>
                <a:lnTo>
                  <a:pt x="2738084" y="4990453"/>
                </a:lnTo>
                <a:lnTo>
                  <a:pt x="2736609" y="4990714"/>
                </a:lnTo>
                <a:cubicBezTo>
                  <a:pt x="2735739" y="4991461"/>
                  <a:pt x="2735692" y="4992506"/>
                  <a:pt x="2735644" y="4993551"/>
                </a:cubicBezTo>
                <a:lnTo>
                  <a:pt x="2736230" y="4993486"/>
                </a:lnTo>
                <a:lnTo>
                  <a:pt x="2733260" y="4998349"/>
                </a:lnTo>
                <a:cubicBezTo>
                  <a:pt x="2732739" y="4999684"/>
                  <a:pt x="2734952" y="5000548"/>
                  <a:pt x="2737166" y="5001414"/>
                </a:cubicBezTo>
                <a:cubicBezTo>
                  <a:pt x="2739379" y="5002279"/>
                  <a:pt x="2741594" y="5003144"/>
                  <a:pt x="2742115" y="5001810"/>
                </a:cubicBezTo>
                <a:cubicBezTo>
                  <a:pt x="2746093" y="4994898"/>
                  <a:pt x="2750202" y="4987653"/>
                  <a:pt x="2754431" y="4979685"/>
                </a:cubicBezTo>
                <a:lnTo>
                  <a:pt x="2755475" y="4977567"/>
                </a:lnTo>
                <a:lnTo>
                  <a:pt x="2757865" y="4977063"/>
                </a:lnTo>
                <a:cubicBezTo>
                  <a:pt x="2758808" y="4976863"/>
                  <a:pt x="2758808" y="4976863"/>
                  <a:pt x="2758808" y="4976863"/>
                </a:cubicBezTo>
                <a:cubicBezTo>
                  <a:pt x="2758808" y="4976863"/>
                  <a:pt x="2758808" y="4976863"/>
                  <a:pt x="2758895" y="4974933"/>
                </a:cubicBezTo>
                <a:cubicBezTo>
                  <a:pt x="2758895" y="4974933"/>
                  <a:pt x="2758895" y="4974933"/>
                  <a:pt x="2758981" y="4973004"/>
                </a:cubicBezTo>
                <a:cubicBezTo>
                  <a:pt x="2773722" y="4977529"/>
                  <a:pt x="2751178" y="4980389"/>
                  <a:pt x="2758463" y="4984581"/>
                </a:cubicBezTo>
                <a:cubicBezTo>
                  <a:pt x="2773034" y="4992965"/>
                  <a:pt x="2772861" y="4996825"/>
                  <a:pt x="2779976" y="5004876"/>
                </a:cubicBezTo>
                <a:cubicBezTo>
                  <a:pt x="2764974" y="5006140"/>
                  <a:pt x="2772259" y="5010333"/>
                  <a:pt x="2764629" y="5013858"/>
                </a:cubicBezTo>
                <a:cubicBezTo>
                  <a:pt x="2779544" y="5014525"/>
                  <a:pt x="2779458" y="5016454"/>
                  <a:pt x="2787000" y="5014858"/>
                </a:cubicBezTo>
                <a:cubicBezTo>
                  <a:pt x="2779631" y="5012595"/>
                  <a:pt x="2779717" y="5010666"/>
                  <a:pt x="2779889" y="5006806"/>
                </a:cubicBezTo>
                <a:cubicBezTo>
                  <a:pt x="2779889" y="5006806"/>
                  <a:pt x="2779889" y="5006806"/>
                  <a:pt x="2779976" y="5004876"/>
                </a:cubicBezTo>
                <a:cubicBezTo>
                  <a:pt x="2787433" y="5005210"/>
                  <a:pt x="2780148" y="5001017"/>
                  <a:pt x="2780233" y="4999088"/>
                </a:cubicBezTo>
                <a:cubicBezTo>
                  <a:pt x="2787692" y="4999420"/>
                  <a:pt x="2787692" y="4999420"/>
                  <a:pt x="2787692" y="4999420"/>
                </a:cubicBezTo>
                <a:cubicBezTo>
                  <a:pt x="2802607" y="5000086"/>
                  <a:pt x="2794975" y="5003614"/>
                  <a:pt x="2794804" y="5007472"/>
                </a:cubicBezTo>
                <a:cubicBezTo>
                  <a:pt x="2802262" y="5007805"/>
                  <a:pt x="2794804" y="5007472"/>
                  <a:pt x="2802262" y="5007805"/>
                </a:cubicBezTo>
                <a:cubicBezTo>
                  <a:pt x="2802262" y="5007805"/>
                  <a:pt x="2802262" y="5007805"/>
                  <a:pt x="2809719" y="5008138"/>
                </a:cubicBezTo>
                <a:cubicBezTo>
                  <a:pt x="2802090" y="5011664"/>
                  <a:pt x="2824291" y="5016523"/>
                  <a:pt x="2839292" y="5015259"/>
                </a:cubicBezTo>
                <a:cubicBezTo>
                  <a:pt x="2839464" y="5011400"/>
                  <a:pt x="2839464" y="5011400"/>
                  <a:pt x="2839550" y="5009470"/>
                </a:cubicBezTo>
                <a:cubicBezTo>
                  <a:pt x="2839550" y="5009470"/>
                  <a:pt x="2847007" y="5009803"/>
                  <a:pt x="2847007" y="5009803"/>
                </a:cubicBezTo>
                <a:cubicBezTo>
                  <a:pt x="2847094" y="5007873"/>
                  <a:pt x="2847094" y="5007873"/>
                  <a:pt x="2847094" y="5007873"/>
                </a:cubicBezTo>
                <a:cubicBezTo>
                  <a:pt x="2854466" y="5010137"/>
                  <a:pt x="2862009" y="5008540"/>
                  <a:pt x="2869553" y="5006944"/>
                </a:cubicBezTo>
                <a:cubicBezTo>
                  <a:pt x="2869553" y="5006944"/>
                  <a:pt x="2869553" y="5006944"/>
                  <a:pt x="2869466" y="5008874"/>
                </a:cubicBezTo>
                <a:cubicBezTo>
                  <a:pt x="2869466" y="5008874"/>
                  <a:pt x="2876926" y="5009207"/>
                  <a:pt x="2876926" y="5009207"/>
                </a:cubicBezTo>
                <a:cubicBezTo>
                  <a:pt x="2877012" y="5007277"/>
                  <a:pt x="2877012" y="5007277"/>
                  <a:pt x="2877012" y="5007277"/>
                </a:cubicBezTo>
                <a:cubicBezTo>
                  <a:pt x="2869553" y="5006944"/>
                  <a:pt x="2869553" y="5006944"/>
                  <a:pt x="2869553" y="5006944"/>
                </a:cubicBezTo>
                <a:cubicBezTo>
                  <a:pt x="2869639" y="5005015"/>
                  <a:pt x="2854726" y="5004348"/>
                  <a:pt x="2854726" y="5004348"/>
                </a:cubicBezTo>
                <a:cubicBezTo>
                  <a:pt x="2854811" y="5002418"/>
                  <a:pt x="2862268" y="5002752"/>
                  <a:pt x="2862355" y="5000821"/>
                </a:cubicBezTo>
                <a:cubicBezTo>
                  <a:pt x="2862355" y="5000821"/>
                  <a:pt x="2862441" y="4998892"/>
                  <a:pt x="2862441" y="4998892"/>
                </a:cubicBezTo>
                <a:cubicBezTo>
                  <a:pt x="2862441" y="4998892"/>
                  <a:pt x="2869897" y="4999224"/>
                  <a:pt x="2869897" y="4999224"/>
                </a:cubicBezTo>
                <a:cubicBezTo>
                  <a:pt x="2869897" y="4999224"/>
                  <a:pt x="2869897" y="4999224"/>
                  <a:pt x="2869984" y="4997295"/>
                </a:cubicBezTo>
                <a:cubicBezTo>
                  <a:pt x="2862441" y="4998892"/>
                  <a:pt x="2862441" y="4998892"/>
                  <a:pt x="2862441" y="4998892"/>
                </a:cubicBezTo>
                <a:cubicBezTo>
                  <a:pt x="2862441" y="4998892"/>
                  <a:pt x="2854983" y="4998558"/>
                  <a:pt x="2854983" y="4998558"/>
                </a:cubicBezTo>
                <a:cubicBezTo>
                  <a:pt x="2855069" y="4996629"/>
                  <a:pt x="2855069" y="4996629"/>
                  <a:pt x="2855241" y="4992770"/>
                </a:cubicBezTo>
                <a:cubicBezTo>
                  <a:pt x="2840239" y="4994034"/>
                  <a:pt x="2840326" y="4992104"/>
                  <a:pt x="2840498" y="4988245"/>
                </a:cubicBezTo>
                <a:cubicBezTo>
                  <a:pt x="2818125" y="4987246"/>
                  <a:pt x="2825240" y="4995297"/>
                  <a:pt x="2810237" y="4996561"/>
                </a:cubicBezTo>
                <a:cubicBezTo>
                  <a:pt x="2802866" y="4994299"/>
                  <a:pt x="2802866" y="4994299"/>
                  <a:pt x="2795405" y="4993965"/>
                </a:cubicBezTo>
                <a:cubicBezTo>
                  <a:pt x="2795405" y="4993965"/>
                  <a:pt x="2795320" y="4995895"/>
                  <a:pt x="2787864" y="4995561"/>
                </a:cubicBezTo>
                <a:cubicBezTo>
                  <a:pt x="2788036" y="4991701"/>
                  <a:pt x="2780578" y="4991368"/>
                  <a:pt x="2780665" y="4989439"/>
                </a:cubicBezTo>
                <a:cubicBezTo>
                  <a:pt x="2780751" y="4987510"/>
                  <a:pt x="2788294" y="4985914"/>
                  <a:pt x="2788294" y="4985914"/>
                </a:cubicBezTo>
                <a:cubicBezTo>
                  <a:pt x="2788294" y="4985914"/>
                  <a:pt x="2788294" y="4985914"/>
                  <a:pt x="2795751" y="4986246"/>
                </a:cubicBezTo>
                <a:cubicBezTo>
                  <a:pt x="2803383" y="4982720"/>
                  <a:pt x="2803554" y="4978862"/>
                  <a:pt x="2803813" y="4973071"/>
                </a:cubicBezTo>
                <a:cubicBezTo>
                  <a:pt x="2788812" y="4974336"/>
                  <a:pt x="2773895" y="4973669"/>
                  <a:pt x="2781525" y="4970144"/>
                </a:cubicBezTo>
                <a:cubicBezTo>
                  <a:pt x="2777842" y="4969011"/>
                  <a:pt x="2776018" y="4967964"/>
                  <a:pt x="2774176" y="4967399"/>
                </a:cubicBezTo>
                <a:cubicBezTo>
                  <a:pt x="2772332" y="4966834"/>
                  <a:pt x="2770468" y="4966749"/>
                  <a:pt x="2766696" y="4967548"/>
                </a:cubicBezTo>
                <a:lnTo>
                  <a:pt x="2759899" y="4968602"/>
                </a:lnTo>
                <a:lnTo>
                  <a:pt x="2767483" y="4953231"/>
                </a:lnTo>
                <a:cubicBezTo>
                  <a:pt x="2768003" y="4951895"/>
                  <a:pt x="2766898" y="4951463"/>
                  <a:pt x="2764683" y="4950597"/>
                </a:cubicBezTo>
                <a:cubicBezTo>
                  <a:pt x="2762469" y="4949733"/>
                  <a:pt x="2760256" y="4948867"/>
                  <a:pt x="2759733" y="4950201"/>
                </a:cubicBezTo>
                <a:lnTo>
                  <a:pt x="2750290" y="4969104"/>
                </a:lnTo>
                <a:lnTo>
                  <a:pt x="2744864" y="4968543"/>
                </a:lnTo>
                <a:lnTo>
                  <a:pt x="2746445" y="4968154"/>
                </a:lnTo>
                <a:cubicBezTo>
                  <a:pt x="2745841" y="4966373"/>
                  <a:pt x="2745649" y="4964367"/>
                  <a:pt x="2744894" y="4962142"/>
                </a:cubicBezTo>
                <a:lnTo>
                  <a:pt x="2742991" y="4959312"/>
                </a:lnTo>
                <a:lnTo>
                  <a:pt x="2750569" y="4959308"/>
                </a:lnTo>
                <a:cubicBezTo>
                  <a:pt x="2750569" y="4959308"/>
                  <a:pt x="2743439" y="4958990"/>
                  <a:pt x="2743439" y="4958990"/>
                </a:cubicBezTo>
                <a:lnTo>
                  <a:pt x="2742991" y="4959310"/>
                </a:lnTo>
                <a:lnTo>
                  <a:pt x="2739961" y="4954806"/>
                </a:lnTo>
                <a:cubicBezTo>
                  <a:pt x="2743102" y="4946764"/>
                  <a:pt x="2744152" y="4944084"/>
                  <a:pt x="2752409" y="4939586"/>
                </a:cubicBezTo>
                <a:cubicBezTo>
                  <a:pt x="2750074" y="4935583"/>
                  <a:pt x="2749468" y="4933803"/>
                  <a:pt x="2749389" y="4930681"/>
                </a:cubicBezTo>
                <a:lnTo>
                  <a:pt x="2750371" y="4926681"/>
                </a:lnTo>
                <a:lnTo>
                  <a:pt x="2754097" y="4925290"/>
                </a:lnTo>
                <a:cubicBezTo>
                  <a:pt x="2764245" y="4923018"/>
                  <a:pt x="2778616" y="4922567"/>
                  <a:pt x="2784540" y="4918469"/>
                </a:cubicBezTo>
                <a:cubicBezTo>
                  <a:pt x="2761624" y="4917445"/>
                  <a:pt x="2761798" y="4913574"/>
                  <a:pt x="2754244" y="4911298"/>
                </a:cubicBezTo>
                <a:lnTo>
                  <a:pt x="2754144" y="4911308"/>
                </a:lnTo>
                <a:lnTo>
                  <a:pt x="2754260" y="4910835"/>
                </a:lnTo>
                <a:lnTo>
                  <a:pt x="2761962" y="4894113"/>
                </a:lnTo>
                <a:lnTo>
                  <a:pt x="2775492" y="4894483"/>
                </a:lnTo>
                <a:cubicBezTo>
                  <a:pt x="2780159" y="4894451"/>
                  <a:pt x="2783903" y="4894137"/>
                  <a:pt x="2783946" y="4893174"/>
                </a:cubicBezTo>
                <a:cubicBezTo>
                  <a:pt x="2791308" y="4895431"/>
                  <a:pt x="2783602" y="4900872"/>
                  <a:pt x="2791049" y="4901204"/>
                </a:cubicBezTo>
                <a:cubicBezTo>
                  <a:pt x="2798500" y="4901538"/>
                  <a:pt x="2805946" y="4901869"/>
                  <a:pt x="2806118" y="4898021"/>
                </a:cubicBezTo>
                <a:cubicBezTo>
                  <a:pt x="2806204" y="4896096"/>
                  <a:pt x="2798842" y="4893839"/>
                  <a:pt x="2798928" y="4891915"/>
                </a:cubicBezTo>
                <a:cubicBezTo>
                  <a:pt x="2798928" y="4891915"/>
                  <a:pt x="2806461" y="4890323"/>
                  <a:pt x="2806548" y="4888398"/>
                </a:cubicBezTo>
                <a:cubicBezTo>
                  <a:pt x="2799185" y="4886142"/>
                  <a:pt x="2799185" y="4886142"/>
                  <a:pt x="2799272" y="4884217"/>
                </a:cubicBezTo>
                <a:cubicBezTo>
                  <a:pt x="2806805" y="4882624"/>
                  <a:pt x="2814168" y="4884882"/>
                  <a:pt x="2821701" y="4883290"/>
                </a:cubicBezTo>
                <a:cubicBezTo>
                  <a:pt x="2821701" y="4883290"/>
                  <a:pt x="2821701" y="4883290"/>
                  <a:pt x="2821616" y="4885214"/>
                </a:cubicBezTo>
                <a:cubicBezTo>
                  <a:pt x="2821616" y="4885214"/>
                  <a:pt x="2821616" y="4885214"/>
                  <a:pt x="2829063" y="4885548"/>
                </a:cubicBezTo>
                <a:cubicBezTo>
                  <a:pt x="2829063" y="4885548"/>
                  <a:pt x="2829063" y="4885548"/>
                  <a:pt x="2829149" y="4883622"/>
                </a:cubicBezTo>
                <a:cubicBezTo>
                  <a:pt x="2829234" y="4881698"/>
                  <a:pt x="2836767" y="4880107"/>
                  <a:pt x="2836854" y="4878182"/>
                </a:cubicBezTo>
                <a:cubicBezTo>
                  <a:pt x="2836854" y="4878182"/>
                  <a:pt x="2836854" y="4878182"/>
                  <a:pt x="2829407" y="4877849"/>
                </a:cubicBezTo>
                <a:cubicBezTo>
                  <a:pt x="2829407" y="4877849"/>
                  <a:pt x="2829493" y="4875925"/>
                  <a:pt x="2829493" y="4875925"/>
                </a:cubicBezTo>
                <a:cubicBezTo>
                  <a:pt x="2837026" y="4874333"/>
                  <a:pt x="2837111" y="4872408"/>
                  <a:pt x="2829664" y="4872076"/>
                </a:cubicBezTo>
                <a:cubicBezTo>
                  <a:pt x="2829664" y="4872076"/>
                  <a:pt x="2829664" y="4872076"/>
                  <a:pt x="2822216" y="4871744"/>
                </a:cubicBezTo>
                <a:cubicBezTo>
                  <a:pt x="2822131" y="4873668"/>
                  <a:pt x="2822131" y="4873668"/>
                  <a:pt x="2822045" y="4875592"/>
                </a:cubicBezTo>
                <a:cubicBezTo>
                  <a:pt x="2821959" y="4877517"/>
                  <a:pt x="2821959" y="4877517"/>
                  <a:pt x="2821959" y="4877517"/>
                </a:cubicBezTo>
                <a:cubicBezTo>
                  <a:pt x="2821959" y="4877517"/>
                  <a:pt x="2821873" y="4879441"/>
                  <a:pt x="2821873" y="4879441"/>
                </a:cubicBezTo>
                <a:cubicBezTo>
                  <a:pt x="2814510" y="4877185"/>
                  <a:pt x="2806892" y="4880701"/>
                  <a:pt x="2791996" y="4880035"/>
                </a:cubicBezTo>
                <a:cubicBezTo>
                  <a:pt x="2791822" y="4883885"/>
                  <a:pt x="2784291" y="4885477"/>
                  <a:pt x="2784033" y="4891250"/>
                </a:cubicBezTo>
                <a:cubicBezTo>
                  <a:pt x="2778511" y="4889557"/>
                  <a:pt x="2768704" y="4889842"/>
                  <a:pt x="2764073" y="4891714"/>
                </a:cubicBezTo>
                <a:lnTo>
                  <a:pt x="2762308" y="4893363"/>
                </a:lnTo>
                <a:lnTo>
                  <a:pt x="2762580" y="4892772"/>
                </a:lnTo>
                <a:cubicBezTo>
                  <a:pt x="2768770" y="4881093"/>
                  <a:pt x="2775739" y="4869912"/>
                  <a:pt x="2780453" y="4857850"/>
                </a:cubicBezTo>
                <a:lnTo>
                  <a:pt x="2785012" y="4842916"/>
                </a:lnTo>
                <a:lnTo>
                  <a:pt x="2787909" y="4843046"/>
                </a:lnTo>
                <a:cubicBezTo>
                  <a:pt x="2783989" y="4846805"/>
                  <a:pt x="2789537" y="4848529"/>
                  <a:pt x="2797950" y="4849151"/>
                </a:cubicBezTo>
                <a:lnTo>
                  <a:pt x="2824578" y="4848656"/>
                </a:lnTo>
                <a:lnTo>
                  <a:pt x="2827148" y="4853309"/>
                </a:lnTo>
                <a:cubicBezTo>
                  <a:pt x="2826144" y="4854944"/>
                  <a:pt x="2824225" y="4856298"/>
                  <a:pt x="2824225" y="4856298"/>
                </a:cubicBezTo>
                <a:cubicBezTo>
                  <a:pt x="2816712" y="4857883"/>
                  <a:pt x="2824139" y="4858215"/>
                  <a:pt x="2824053" y="4860131"/>
                </a:cubicBezTo>
                <a:cubicBezTo>
                  <a:pt x="2824053" y="4860131"/>
                  <a:pt x="2823968" y="4862048"/>
                  <a:pt x="2816541" y="4861716"/>
                </a:cubicBezTo>
                <a:cubicBezTo>
                  <a:pt x="2816541" y="4861716"/>
                  <a:pt x="2823968" y="4862048"/>
                  <a:pt x="2823968" y="4862048"/>
                </a:cubicBezTo>
                <a:cubicBezTo>
                  <a:pt x="2831393" y="4862379"/>
                  <a:pt x="2831308" y="4864295"/>
                  <a:pt x="2831308" y="4864295"/>
                </a:cubicBezTo>
                <a:cubicBezTo>
                  <a:pt x="2838734" y="4864626"/>
                  <a:pt x="2831393" y="4862379"/>
                  <a:pt x="2838820" y="4862710"/>
                </a:cubicBezTo>
                <a:cubicBezTo>
                  <a:pt x="2846247" y="4863042"/>
                  <a:pt x="2846161" y="4864958"/>
                  <a:pt x="2846075" y="4866875"/>
                </a:cubicBezTo>
                <a:cubicBezTo>
                  <a:pt x="2861013" y="4865622"/>
                  <a:pt x="2860757" y="4871371"/>
                  <a:pt x="2875697" y="4870117"/>
                </a:cubicBezTo>
                <a:cubicBezTo>
                  <a:pt x="2875782" y="4868201"/>
                  <a:pt x="2875868" y="4866284"/>
                  <a:pt x="2875953" y="4864369"/>
                </a:cubicBezTo>
                <a:cubicBezTo>
                  <a:pt x="2868527" y="4864037"/>
                  <a:pt x="2861099" y="4863705"/>
                  <a:pt x="2853674" y="4863374"/>
                </a:cubicBezTo>
                <a:cubicBezTo>
                  <a:pt x="2853846" y="4859542"/>
                  <a:pt x="2853930" y="4857624"/>
                  <a:pt x="2861442" y="4856040"/>
                </a:cubicBezTo>
                <a:cubicBezTo>
                  <a:pt x="2868869" y="4856372"/>
                  <a:pt x="2876295" y="4856703"/>
                  <a:pt x="2876381" y="4854787"/>
                </a:cubicBezTo>
                <a:cubicBezTo>
                  <a:pt x="2883808" y="4855119"/>
                  <a:pt x="2883808" y="4855119"/>
                  <a:pt x="2883894" y="4853203"/>
                </a:cubicBezTo>
                <a:cubicBezTo>
                  <a:pt x="2883894" y="4853203"/>
                  <a:pt x="2876467" y="4852871"/>
                  <a:pt x="2876467" y="4852871"/>
                </a:cubicBezTo>
                <a:cubicBezTo>
                  <a:pt x="2861614" y="4852209"/>
                  <a:pt x="2854273" y="4849960"/>
                  <a:pt x="2846845" y="4849629"/>
                </a:cubicBezTo>
                <a:cubicBezTo>
                  <a:pt x="2843176" y="4848505"/>
                  <a:pt x="2837628" y="4847776"/>
                  <a:pt x="2832987" y="4847569"/>
                </a:cubicBezTo>
                <a:lnTo>
                  <a:pt x="2825040" y="4848574"/>
                </a:lnTo>
                <a:lnTo>
                  <a:pt x="2817852" y="4844383"/>
                </a:lnTo>
                <a:cubicBezTo>
                  <a:pt x="2802879" y="4843713"/>
                  <a:pt x="2802879" y="4843713"/>
                  <a:pt x="2787909" y="4843046"/>
                </a:cubicBezTo>
                <a:cubicBezTo>
                  <a:pt x="2787909" y="4843046"/>
                  <a:pt x="2787996" y="4841081"/>
                  <a:pt x="2787996" y="4841081"/>
                </a:cubicBezTo>
                <a:cubicBezTo>
                  <a:pt x="2795482" y="4841417"/>
                  <a:pt x="2802879" y="4843713"/>
                  <a:pt x="2802968" y="4841750"/>
                </a:cubicBezTo>
                <a:cubicBezTo>
                  <a:pt x="2795570" y="4839452"/>
                  <a:pt x="2803319" y="4833895"/>
                  <a:pt x="2788259" y="4835192"/>
                </a:cubicBezTo>
                <a:cubicBezTo>
                  <a:pt x="2791959" y="4836340"/>
                  <a:pt x="2791914" y="4837322"/>
                  <a:pt x="2790011" y="4837975"/>
                </a:cubicBezTo>
                <a:lnTo>
                  <a:pt x="2786426" y="4838282"/>
                </a:lnTo>
                <a:lnTo>
                  <a:pt x="2787760" y="4833910"/>
                </a:lnTo>
                <a:lnTo>
                  <a:pt x="2788323" y="4833749"/>
                </a:lnTo>
                <a:lnTo>
                  <a:pt x="2787826" y="4833697"/>
                </a:lnTo>
                <a:lnTo>
                  <a:pt x="2788411" y="4831775"/>
                </a:lnTo>
                <a:lnTo>
                  <a:pt x="2788409" y="4831833"/>
                </a:lnTo>
                <a:cubicBezTo>
                  <a:pt x="2788409" y="4831833"/>
                  <a:pt x="2793755" y="4832071"/>
                  <a:pt x="2793755" y="4832071"/>
                </a:cubicBezTo>
                <a:cubicBezTo>
                  <a:pt x="2793755" y="4832071"/>
                  <a:pt x="2792443" y="4831488"/>
                  <a:pt x="2791130" y="4830907"/>
                </a:cubicBezTo>
                <a:lnTo>
                  <a:pt x="2789051" y="4829985"/>
                </a:lnTo>
                <a:lnTo>
                  <a:pt x="2793444" y="4818340"/>
                </a:lnTo>
                <a:lnTo>
                  <a:pt x="2810957" y="4819122"/>
                </a:lnTo>
                <a:cubicBezTo>
                  <a:pt x="2810957" y="4819122"/>
                  <a:pt x="2810957" y="4819122"/>
                  <a:pt x="2811042" y="4817196"/>
                </a:cubicBezTo>
                <a:cubicBezTo>
                  <a:pt x="2811042" y="4817196"/>
                  <a:pt x="2818545" y="4817531"/>
                  <a:pt x="2818545" y="4817531"/>
                </a:cubicBezTo>
                <a:cubicBezTo>
                  <a:pt x="2826049" y="4817866"/>
                  <a:pt x="2826049" y="4817866"/>
                  <a:pt x="2826049" y="4817866"/>
                </a:cubicBezTo>
                <a:cubicBezTo>
                  <a:pt x="2825962" y="4819793"/>
                  <a:pt x="2825962" y="4819793"/>
                  <a:pt x="2825877" y="4821719"/>
                </a:cubicBezTo>
                <a:cubicBezTo>
                  <a:pt x="2833210" y="4825907"/>
                  <a:pt x="2848390" y="4822725"/>
                  <a:pt x="2855810" y="4824986"/>
                </a:cubicBezTo>
                <a:cubicBezTo>
                  <a:pt x="2855722" y="4826912"/>
                  <a:pt x="2855636" y="4828838"/>
                  <a:pt x="2855551" y="4830766"/>
                </a:cubicBezTo>
                <a:cubicBezTo>
                  <a:pt x="2848047" y="4830431"/>
                  <a:pt x="2840455" y="4832022"/>
                  <a:pt x="2832951" y="4831687"/>
                </a:cubicBezTo>
                <a:cubicBezTo>
                  <a:pt x="2832865" y="4833613"/>
                  <a:pt x="2825360" y="4833278"/>
                  <a:pt x="2817857" y="4832943"/>
                </a:cubicBezTo>
                <a:cubicBezTo>
                  <a:pt x="2817857" y="4832943"/>
                  <a:pt x="2817770" y="4834870"/>
                  <a:pt x="2817770" y="4834870"/>
                </a:cubicBezTo>
                <a:cubicBezTo>
                  <a:pt x="2817770" y="4834870"/>
                  <a:pt x="2817770" y="4834870"/>
                  <a:pt x="2825274" y="4835204"/>
                </a:cubicBezTo>
                <a:cubicBezTo>
                  <a:pt x="2825274" y="4835204"/>
                  <a:pt x="2832865" y="4833613"/>
                  <a:pt x="2840369" y="4833948"/>
                </a:cubicBezTo>
                <a:cubicBezTo>
                  <a:pt x="2840455" y="4832022"/>
                  <a:pt x="2847960" y="4832357"/>
                  <a:pt x="2855465" y="4832693"/>
                </a:cubicBezTo>
                <a:cubicBezTo>
                  <a:pt x="2863054" y="4831101"/>
                  <a:pt x="2863140" y="4829174"/>
                  <a:pt x="2878148" y="4829845"/>
                </a:cubicBezTo>
                <a:cubicBezTo>
                  <a:pt x="2885740" y="4828253"/>
                  <a:pt x="2885825" y="4826328"/>
                  <a:pt x="2885910" y="4824400"/>
                </a:cubicBezTo>
                <a:cubicBezTo>
                  <a:pt x="2893415" y="4824735"/>
                  <a:pt x="2893415" y="4824735"/>
                  <a:pt x="2893415" y="4824735"/>
                </a:cubicBezTo>
                <a:cubicBezTo>
                  <a:pt x="2900920" y="4825071"/>
                  <a:pt x="2908421" y="4825405"/>
                  <a:pt x="2916014" y="4823814"/>
                </a:cubicBezTo>
                <a:cubicBezTo>
                  <a:pt x="2916098" y="4821889"/>
                  <a:pt x="2916098" y="4821889"/>
                  <a:pt x="2916098" y="4821889"/>
                </a:cubicBezTo>
                <a:cubicBezTo>
                  <a:pt x="2923517" y="4824149"/>
                  <a:pt x="2930935" y="4826412"/>
                  <a:pt x="2938439" y="4826746"/>
                </a:cubicBezTo>
                <a:cubicBezTo>
                  <a:pt x="2930764" y="4830264"/>
                  <a:pt x="2945686" y="4832861"/>
                  <a:pt x="2945514" y="4836714"/>
                </a:cubicBezTo>
                <a:cubicBezTo>
                  <a:pt x="2945514" y="4836714"/>
                  <a:pt x="2937924" y="4838305"/>
                  <a:pt x="2937924" y="4838305"/>
                </a:cubicBezTo>
                <a:cubicBezTo>
                  <a:pt x="2945342" y="4840566"/>
                  <a:pt x="2945342" y="4840566"/>
                  <a:pt x="2952759" y="4842827"/>
                </a:cubicBezTo>
                <a:cubicBezTo>
                  <a:pt x="2945170" y="4844421"/>
                  <a:pt x="2930332" y="4839896"/>
                  <a:pt x="2922742" y="4841488"/>
                </a:cubicBezTo>
                <a:cubicBezTo>
                  <a:pt x="2922742" y="4841488"/>
                  <a:pt x="2915240" y="4841152"/>
                  <a:pt x="2915240" y="4841152"/>
                </a:cubicBezTo>
                <a:cubicBezTo>
                  <a:pt x="2907907" y="4836965"/>
                  <a:pt x="2892984" y="4834368"/>
                  <a:pt x="2893156" y="4830515"/>
                </a:cubicBezTo>
                <a:cubicBezTo>
                  <a:pt x="2885567" y="4832107"/>
                  <a:pt x="2878148" y="4829845"/>
                  <a:pt x="2878062" y="4831771"/>
                </a:cubicBezTo>
                <a:cubicBezTo>
                  <a:pt x="2885480" y="4834032"/>
                  <a:pt x="2877889" y="4835624"/>
                  <a:pt x="2877803" y="4837551"/>
                </a:cubicBezTo>
                <a:cubicBezTo>
                  <a:pt x="2877803" y="4837551"/>
                  <a:pt x="2885309" y="4837887"/>
                  <a:pt x="2885222" y="4839812"/>
                </a:cubicBezTo>
                <a:cubicBezTo>
                  <a:pt x="2885309" y="4837887"/>
                  <a:pt x="2885309" y="4837887"/>
                  <a:pt x="2885309" y="4837887"/>
                </a:cubicBezTo>
                <a:cubicBezTo>
                  <a:pt x="2892899" y="4836294"/>
                  <a:pt x="2900231" y="4840482"/>
                  <a:pt x="2892554" y="4844000"/>
                </a:cubicBezTo>
                <a:cubicBezTo>
                  <a:pt x="2900058" y="4844334"/>
                  <a:pt x="2907647" y="4842745"/>
                  <a:pt x="2907561" y="4844671"/>
                </a:cubicBezTo>
                <a:cubicBezTo>
                  <a:pt x="2907476" y="4846598"/>
                  <a:pt x="2899972" y="4846262"/>
                  <a:pt x="2899972" y="4846262"/>
                </a:cubicBezTo>
                <a:cubicBezTo>
                  <a:pt x="2899801" y="4850114"/>
                  <a:pt x="2914808" y="4850784"/>
                  <a:pt x="2914636" y="4854638"/>
                </a:cubicBezTo>
                <a:cubicBezTo>
                  <a:pt x="2922140" y="4854973"/>
                  <a:pt x="2914808" y="4850784"/>
                  <a:pt x="2929731" y="4853382"/>
                </a:cubicBezTo>
                <a:cubicBezTo>
                  <a:pt x="2929645" y="4855309"/>
                  <a:pt x="2944568" y="4857904"/>
                  <a:pt x="2952070" y="4858239"/>
                </a:cubicBezTo>
                <a:cubicBezTo>
                  <a:pt x="2959575" y="4858575"/>
                  <a:pt x="2959747" y="4854723"/>
                  <a:pt x="2959747" y="4854723"/>
                </a:cubicBezTo>
                <a:cubicBezTo>
                  <a:pt x="2967252" y="4855057"/>
                  <a:pt x="2967252" y="4855057"/>
                  <a:pt x="2974756" y="4855393"/>
                </a:cubicBezTo>
                <a:cubicBezTo>
                  <a:pt x="2967252" y="4855057"/>
                  <a:pt x="2974583" y="4859246"/>
                  <a:pt x="2967078" y="4858909"/>
                </a:cubicBezTo>
                <a:cubicBezTo>
                  <a:pt x="2959488" y="4860502"/>
                  <a:pt x="2974326" y="4865025"/>
                  <a:pt x="2959230" y="4866281"/>
                </a:cubicBezTo>
                <a:cubicBezTo>
                  <a:pt x="2959230" y="4866281"/>
                  <a:pt x="2959316" y="4864355"/>
                  <a:pt x="2959316" y="4864355"/>
                </a:cubicBezTo>
                <a:cubicBezTo>
                  <a:pt x="2951726" y="4865946"/>
                  <a:pt x="2944224" y="4865611"/>
                  <a:pt x="2944224" y="4865611"/>
                </a:cubicBezTo>
                <a:cubicBezTo>
                  <a:pt x="2951554" y="4869799"/>
                  <a:pt x="2936288" y="4874908"/>
                  <a:pt x="2943621" y="4879097"/>
                </a:cubicBezTo>
                <a:cubicBezTo>
                  <a:pt x="2943621" y="4879097"/>
                  <a:pt x="2943535" y="4881022"/>
                  <a:pt x="2943535" y="4881022"/>
                </a:cubicBezTo>
                <a:cubicBezTo>
                  <a:pt x="2943535" y="4881022"/>
                  <a:pt x="2951038" y="4881357"/>
                  <a:pt x="2951038" y="4881357"/>
                </a:cubicBezTo>
                <a:cubicBezTo>
                  <a:pt x="2951038" y="4881357"/>
                  <a:pt x="2951038" y="4881357"/>
                  <a:pt x="2951124" y="4879432"/>
                </a:cubicBezTo>
                <a:cubicBezTo>
                  <a:pt x="2966133" y="4880102"/>
                  <a:pt x="2951468" y="4871725"/>
                  <a:pt x="2973981" y="4872731"/>
                </a:cubicBezTo>
                <a:cubicBezTo>
                  <a:pt x="2966304" y="4876248"/>
                  <a:pt x="2973809" y="4876584"/>
                  <a:pt x="2973637" y="4880436"/>
                </a:cubicBezTo>
                <a:cubicBezTo>
                  <a:pt x="2973724" y="4878511"/>
                  <a:pt x="2966220" y="4878175"/>
                  <a:pt x="2966220" y="4878175"/>
                </a:cubicBezTo>
                <a:cubicBezTo>
                  <a:pt x="2966133" y="4880102"/>
                  <a:pt x="2966047" y="4882027"/>
                  <a:pt x="2966047" y="4882027"/>
                </a:cubicBezTo>
                <a:cubicBezTo>
                  <a:pt x="2973465" y="4884290"/>
                  <a:pt x="2973637" y="4880436"/>
                  <a:pt x="2973551" y="4882363"/>
                </a:cubicBezTo>
                <a:cubicBezTo>
                  <a:pt x="2966047" y="4882027"/>
                  <a:pt x="2973378" y="4886215"/>
                  <a:pt x="2965788" y="4887807"/>
                </a:cubicBezTo>
                <a:cubicBezTo>
                  <a:pt x="2973207" y="4890068"/>
                  <a:pt x="2988130" y="4892666"/>
                  <a:pt x="2980452" y="4896184"/>
                </a:cubicBezTo>
                <a:cubicBezTo>
                  <a:pt x="2987958" y="4896518"/>
                  <a:pt x="2987871" y="4898445"/>
                  <a:pt x="2987784" y="4900371"/>
                </a:cubicBezTo>
                <a:cubicBezTo>
                  <a:pt x="2980281" y="4900036"/>
                  <a:pt x="2980195" y="4901963"/>
                  <a:pt x="2980109" y="4903890"/>
                </a:cubicBezTo>
                <a:cubicBezTo>
                  <a:pt x="2980109" y="4903890"/>
                  <a:pt x="2987613" y="4904225"/>
                  <a:pt x="2987528" y="4906151"/>
                </a:cubicBezTo>
                <a:cubicBezTo>
                  <a:pt x="2987528" y="4906151"/>
                  <a:pt x="2987441" y="4908077"/>
                  <a:pt x="2987355" y="4910004"/>
                </a:cubicBezTo>
                <a:cubicBezTo>
                  <a:pt x="3002276" y="4912600"/>
                  <a:pt x="2979248" y="4923154"/>
                  <a:pt x="2979076" y="4927006"/>
                </a:cubicBezTo>
                <a:cubicBezTo>
                  <a:pt x="2986495" y="4929267"/>
                  <a:pt x="2993911" y="4931530"/>
                  <a:pt x="2986237" y="4935047"/>
                </a:cubicBezTo>
                <a:cubicBezTo>
                  <a:pt x="2993740" y="4935383"/>
                  <a:pt x="2993740" y="4935383"/>
                  <a:pt x="2993740" y="4935383"/>
                </a:cubicBezTo>
                <a:cubicBezTo>
                  <a:pt x="3001244" y="4935718"/>
                  <a:pt x="3008747" y="4936053"/>
                  <a:pt x="3016339" y="4934462"/>
                </a:cubicBezTo>
                <a:cubicBezTo>
                  <a:pt x="3023671" y="4938649"/>
                  <a:pt x="3016166" y="4938315"/>
                  <a:pt x="3016081" y="4940241"/>
                </a:cubicBezTo>
                <a:cubicBezTo>
                  <a:pt x="3031089" y="4940911"/>
                  <a:pt x="3038334" y="4947027"/>
                  <a:pt x="3053514" y="4943843"/>
                </a:cubicBezTo>
                <a:cubicBezTo>
                  <a:pt x="3053687" y="4939990"/>
                  <a:pt x="3054031" y="4932283"/>
                  <a:pt x="3069126" y="4931028"/>
                </a:cubicBezTo>
                <a:cubicBezTo>
                  <a:pt x="3069126" y="4931028"/>
                  <a:pt x="3076630" y="4931363"/>
                  <a:pt x="3076630" y="4931363"/>
                </a:cubicBezTo>
                <a:cubicBezTo>
                  <a:pt x="3076630" y="4931363"/>
                  <a:pt x="3076544" y="4933290"/>
                  <a:pt x="3076544" y="4933290"/>
                </a:cubicBezTo>
                <a:cubicBezTo>
                  <a:pt x="3084046" y="4933624"/>
                  <a:pt x="3084133" y="4931699"/>
                  <a:pt x="3084133" y="4931699"/>
                </a:cubicBezTo>
                <a:cubicBezTo>
                  <a:pt x="3084304" y="4927845"/>
                  <a:pt x="3084477" y="4923992"/>
                  <a:pt x="3084562" y="4922066"/>
                </a:cubicBezTo>
                <a:cubicBezTo>
                  <a:pt x="3077231" y="4917879"/>
                  <a:pt x="3069557" y="4921396"/>
                  <a:pt x="3062051" y="4921061"/>
                </a:cubicBezTo>
                <a:cubicBezTo>
                  <a:pt x="3069642" y="4919470"/>
                  <a:pt x="3069727" y="4917543"/>
                  <a:pt x="3077231" y="4917879"/>
                </a:cubicBezTo>
                <a:cubicBezTo>
                  <a:pt x="3077231" y="4917879"/>
                  <a:pt x="3084735" y="4918214"/>
                  <a:pt x="3092239" y="4918549"/>
                </a:cubicBezTo>
                <a:cubicBezTo>
                  <a:pt x="3092326" y="4916623"/>
                  <a:pt x="3099831" y="4916957"/>
                  <a:pt x="3092412" y="4914696"/>
                </a:cubicBezTo>
                <a:cubicBezTo>
                  <a:pt x="3084907" y="4914361"/>
                  <a:pt x="3084907" y="4914361"/>
                  <a:pt x="3084821" y="4916287"/>
                </a:cubicBezTo>
                <a:cubicBezTo>
                  <a:pt x="3077317" y="4915953"/>
                  <a:pt x="3077317" y="4915953"/>
                  <a:pt x="3077317" y="4915953"/>
                </a:cubicBezTo>
                <a:cubicBezTo>
                  <a:pt x="3069986" y="4911764"/>
                  <a:pt x="3062396" y="4913354"/>
                  <a:pt x="3062481" y="4911429"/>
                </a:cubicBezTo>
                <a:cubicBezTo>
                  <a:pt x="3062568" y="4909502"/>
                  <a:pt x="3062740" y="4905649"/>
                  <a:pt x="3070245" y="4905985"/>
                </a:cubicBezTo>
                <a:cubicBezTo>
                  <a:pt x="3070157" y="4907911"/>
                  <a:pt x="3070072" y="4909838"/>
                  <a:pt x="3069986" y="4911764"/>
                </a:cubicBezTo>
                <a:cubicBezTo>
                  <a:pt x="3085080" y="4910508"/>
                  <a:pt x="3092670" y="4908916"/>
                  <a:pt x="3100260" y="4907325"/>
                </a:cubicBezTo>
                <a:cubicBezTo>
                  <a:pt x="3107764" y="4907660"/>
                  <a:pt x="3107678" y="4909587"/>
                  <a:pt x="3122686" y="4910258"/>
                </a:cubicBezTo>
                <a:cubicBezTo>
                  <a:pt x="3122772" y="4908330"/>
                  <a:pt x="3122857" y="4906404"/>
                  <a:pt x="3122943" y="4904478"/>
                </a:cubicBezTo>
                <a:cubicBezTo>
                  <a:pt x="3122943" y="4904478"/>
                  <a:pt x="3115354" y="4906069"/>
                  <a:pt x="3115442" y="4904142"/>
                </a:cubicBezTo>
                <a:cubicBezTo>
                  <a:pt x="3115698" y="4898363"/>
                  <a:pt x="3123545" y="4890993"/>
                  <a:pt x="3101120" y="4888059"/>
                </a:cubicBezTo>
                <a:cubicBezTo>
                  <a:pt x="3100949" y="4891914"/>
                  <a:pt x="3108453" y="4892249"/>
                  <a:pt x="3108281" y="4896101"/>
                </a:cubicBezTo>
                <a:cubicBezTo>
                  <a:pt x="3100776" y="4895767"/>
                  <a:pt x="3100776" y="4895767"/>
                  <a:pt x="3100776" y="4895767"/>
                </a:cubicBezTo>
                <a:cubicBezTo>
                  <a:pt x="3093272" y="4895431"/>
                  <a:pt x="3093444" y="4891579"/>
                  <a:pt x="3085939" y="4891243"/>
                </a:cubicBezTo>
                <a:cubicBezTo>
                  <a:pt x="3078436" y="4890908"/>
                  <a:pt x="3078436" y="4890908"/>
                  <a:pt x="3070846" y="4892500"/>
                </a:cubicBezTo>
                <a:cubicBezTo>
                  <a:pt x="3070846" y="4892500"/>
                  <a:pt x="3070760" y="4894425"/>
                  <a:pt x="3070760" y="4894425"/>
                </a:cubicBezTo>
                <a:cubicBezTo>
                  <a:pt x="3070760" y="4894425"/>
                  <a:pt x="3070674" y="4896352"/>
                  <a:pt x="3070674" y="4896352"/>
                </a:cubicBezTo>
                <a:cubicBezTo>
                  <a:pt x="3070674" y="4896352"/>
                  <a:pt x="3070588" y="4898278"/>
                  <a:pt x="3070588" y="4898278"/>
                </a:cubicBezTo>
                <a:cubicBezTo>
                  <a:pt x="3055579" y="4897608"/>
                  <a:pt x="3063428" y="4890238"/>
                  <a:pt x="3056009" y="4887976"/>
                </a:cubicBezTo>
                <a:cubicBezTo>
                  <a:pt x="3063600" y="4886385"/>
                  <a:pt x="3063600" y="4886385"/>
                  <a:pt x="3063600" y="4886385"/>
                </a:cubicBezTo>
                <a:cubicBezTo>
                  <a:pt x="3056182" y="4884123"/>
                  <a:pt x="3048764" y="4881862"/>
                  <a:pt x="3048849" y="4879934"/>
                </a:cubicBezTo>
                <a:cubicBezTo>
                  <a:pt x="3063857" y="4880605"/>
                  <a:pt x="3063944" y="4878678"/>
                  <a:pt x="3071448" y="4879014"/>
                </a:cubicBezTo>
                <a:cubicBezTo>
                  <a:pt x="3078868" y="4881276"/>
                  <a:pt x="3071106" y="4886720"/>
                  <a:pt x="3078523" y="4888982"/>
                </a:cubicBezTo>
                <a:cubicBezTo>
                  <a:pt x="3078523" y="4888982"/>
                  <a:pt x="3078523" y="4888982"/>
                  <a:pt x="3086025" y="4889316"/>
                </a:cubicBezTo>
                <a:cubicBezTo>
                  <a:pt x="3086371" y="4881611"/>
                  <a:pt x="3101637" y="4876502"/>
                  <a:pt x="3116387" y="4882951"/>
                </a:cubicBezTo>
                <a:cubicBezTo>
                  <a:pt x="3116387" y="4882951"/>
                  <a:pt x="3116387" y="4882951"/>
                  <a:pt x="3116301" y="4884878"/>
                </a:cubicBezTo>
                <a:cubicBezTo>
                  <a:pt x="3123804" y="4885213"/>
                  <a:pt x="3123804" y="4885213"/>
                  <a:pt x="3123804" y="4885213"/>
                </a:cubicBezTo>
                <a:cubicBezTo>
                  <a:pt x="3123804" y="4885213"/>
                  <a:pt x="3123890" y="4883287"/>
                  <a:pt x="3123890" y="4883287"/>
                </a:cubicBezTo>
                <a:cubicBezTo>
                  <a:pt x="3123976" y="4881361"/>
                  <a:pt x="3123976" y="4881361"/>
                  <a:pt x="3131480" y="4881695"/>
                </a:cubicBezTo>
                <a:cubicBezTo>
                  <a:pt x="3146317" y="4886219"/>
                  <a:pt x="3108281" y="4896101"/>
                  <a:pt x="3138211" y="4899369"/>
                </a:cubicBezTo>
                <a:cubicBezTo>
                  <a:pt x="3145887" y="4895852"/>
                  <a:pt x="3138640" y="4889736"/>
                  <a:pt x="3138898" y="4883957"/>
                </a:cubicBezTo>
                <a:cubicBezTo>
                  <a:pt x="3153908" y="4884627"/>
                  <a:pt x="3168914" y="4885297"/>
                  <a:pt x="3176592" y="4881780"/>
                </a:cubicBezTo>
                <a:cubicBezTo>
                  <a:pt x="3161671" y="4879184"/>
                  <a:pt x="3146748" y="4876585"/>
                  <a:pt x="3139415" y="4872398"/>
                </a:cubicBezTo>
                <a:cubicBezTo>
                  <a:pt x="3131912" y="4872063"/>
                  <a:pt x="3131912" y="4872063"/>
                  <a:pt x="3124406" y="4871728"/>
                </a:cubicBezTo>
                <a:cubicBezTo>
                  <a:pt x="3124493" y="4869801"/>
                  <a:pt x="3117162" y="4865613"/>
                  <a:pt x="3124837" y="4862095"/>
                </a:cubicBezTo>
                <a:cubicBezTo>
                  <a:pt x="3124837" y="4862095"/>
                  <a:pt x="3124837" y="4862095"/>
                  <a:pt x="3132341" y="4862430"/>
                </a:cubicBezTo>
                <a:cubicBezTo>
                  <a:pt x="3132341" y="4862430"/>
                  <a:pt x="3132426" y="4860504"/>
                  <a:pt x="3132426" y="4860504"/>
                </a:cubicBezTo>
                <a:cubicBezTo>
                  <a:pt x="3132426" y="4860504"/>
                  <a:pt x="3132426" y="4860504"/>
                  <a:pt x="3124922" y="4860169"/>
                </a:cubicBezTo>
                <a:lnTo>
                  <a:pt x="3130357" y="4856359"/>
                </a:lnTo>
                <a:lnTo>
                  <a:pt x="3132600" y="4856652"/>
                </a:lnTo>
                <a:cubicBezTo>
                  <a:pt x="3132685" y="4854724"/>
                  <a:pt x="3140017" y="4858913"/>
                  <a:pt x="3140017" y="4858913"/>
                </a:cubicBezTo>
                <a:cubicBezTo>
                  <a:pt x="3147608" y="4857322"/>
                  <a:pt x="3155198" y="4855730"/>
                  <a:pt x="3162789" y="4854140"/>
                </a:cubicBezTo>
                <a:cubicBezTo>
                  <a:pt x="3140276" y="4853134"/>
                  <a:pt x="3148038" y="4847689"/>
                  <a:pt x="3140705" y="4843501"/>
                </a:cubicBezTo>
                <a:cubicBezTo>
                  <a:pt x="3133202" y="4843165"/>
                  <a:pt x="3133116" y="4845093"/>
                  <a:pt x="3133116" y="4845093"/>
                </a:cubicBezTo>
                <a:cubicBezTo>
                  <a:pt x="3125783" y="4840905"/>
                  <a:pt x="3125954" y="4837052"/>
                  <a:pt x="3126127" y="4833199"/>
                </a:cubicBezTo>
                <a:cubicBezTo>
                  <a:pt x="3118624" y="4832864"/>
                  <a:pt x="3118624" y="4832864"/>
                  <a:pt x="3111121" y="4832529"/>
                </a:cubicBezTo>
                <a:cubicBezTo>
                  <a:pt x="3103443" y="4836046"/>
                  <a:pt x="3110775" y="4840234"/>
                  <a:pt x="3103272" y="4839900"/>
                </a:cubicBezTo>
                <a:cubicBezTo>
                  <a:pt x="3103272" y="4839900"/>
                  <a:pt x="3095854" y="4837638"/>
                  <a:pt x="3095939" y="4835711"/>
                </a:cubicBezTo>
                <a:cubicBezTo>
                  <a:pt x="3088434" y="4835376"/>
                  <a:pt x="3073341" y="4836632"/>
                  <a:pt x="3073515" y="4832780"/>
                </a:cubicBezTo>
                <a:cubicBezTo>
                  <a:pt x="3073515" y="4832780"/>
                  <a:pt x="3081018" y="4833115"/>
                  <a:pt x="3081105" y="4831188"/>
                </a:cubicBezTo>
                <a:cubicBezTo>
                  <a:pt x="3081105" y="4831188"/>
                  <a:pt x="3073515" y="4832780"/>
                  <a:pt x="3073600" y="4830852"/>
                </a:cubicBezTo>
                <a:cubicBezTo>
                  <a:pt x="3081275" y="4827335"/>
                  <a:pt x="3074115" y="4819294"/>
                  <a:pt x="3089295" y="4816111"/>
                </a:cubicBezTo>
                <a:cubicBezTo>
                  <a:pt x="3089209" y="4818038"/>
                  <a:pt x="3089123" y="4819963"/>
                  <a:pt x="3096713" y="4818373"/>
                </a:cubicBezTo>
                <a:cubicBezTo>
                  <a:pt x="3096713" y="4818373"/>
                  <a:pt x="3096799" y="4816447"/>
                  <a:pt x="3104304" y="4816782"/>
                </a:cubicBezTo>
                <a:cubicBezTo>
                  <a:pt x="3119227" y="4819378"/>
                  <a:pt x="3134148" y="4821976"/>
                  <a:pt x="3148985" y="4826498"/>
                </a:cubicBezTo>
                <a:cubicBezTo>
                  <a:pt x="3149072" y="4824572"/>
                  <a:pt x="3149243" y="4820719"/>
                  <a:pt x="3156832" y="4819128"/>
                </a:cubicBezTo>
                <a:cubicBezTo>
                  <a:pt x="3156832" y="4819128"/>
                  <a:pt x="3156832" y="4819128"/>
                  <a:pt x="3164338" y="4819463"/>
                </a:cubicBezTo>
                <a:cubicBezTo>
                  <a:pt x="3164338" y="4819463"/>
                  <a:pt x="3164251" y="4821390"/>
                  <a:pt x="3171754" y="4821725"/>
                </a:cubicBezTo>
                <a:cubicBezTo>
                  <a:pt x="3171840" y="4819798"/>
                  <a:pt x="3179431" y="4818207"/>
                  <a:pt x="3171926" y="4817871"/>
                </a:cubicBezTo>
                <a:cubicBezTo>
                  <a:pt x="3164510" y="4815610"/>
                  <a:pt x="3164424" y="4817536"/>
                  <a:pt x="3164424" y="4817536"/>
                </a:cubicBezTo>
                <a:cubicBezTo>
                  <a:pt x="3157005" y="4815275"/>
                  <a:pt x="3149673" y="4811087"/>
                  <a:pt x="3157263" y="4809495"/>
                </a:cubicBezTo>
                <a:cubicBezTo>
                  <a:pt x="3164768" y="4809830"/>
                  <a:pt x="3157091" y="4813349"/>
                  <a:pt x="3164595" y="4813683"/>
                </a:cubicBezTo>
                <a:cubicBezTo>
                  <a:pt x="3179774" y="4810501"/>
                  <a:pt x="3180032" y="4804722"/>
                  <a:pt x="3172786" y="4798607"/>
                </a:cubicBezTo>
                <a:cubicBezTo>
                  <a:pt x="3165283" y="4798271"/>
                  <a:pt x="3165283" y="4798271"/>
                  <a:pt x="3157779" y="4797937"/>
                </a:cubicBezTo>
                <a:cubicBezTo>
                  <a:pt x="3157952" y="4794083"/>
                  <a:pt x="3158209" y="4788305"/>
                  <a:pt x="3158382" y="4784451"/>
                </a:cubicBezTo>
                <a:cubicBezTo>
                  <a:pt x="3150877" y="4784116"/>
                  <a:pt x="3150877" y="4784116"/>
                  <a:pt x="3143372" y="4783781"/>
                </a:cubicBezTo>
                <a:cubicBezTo>
                  <a:pt x="3143287" y="4785708"/>
                  <a:pt x="3150792" y="4786044"/>
                  <a:pt x="3143287" y="4785708"/>
                </a:cubicBezTo>
                <a:cubicBezTo>
                  <a:pt x="3135782" y="4785372"/>
                  <a:pt x="3135869" y="4783446"/>
                  <a:pt x="3135956" y="4781519"/>
                </a:cubicBezTo>
                <a:cubicBezTo>
                  <a:pt x="3135956" y="4781519"/>
                  <a:pt x="3135956" y="4781519"/>
                  <a:pt x="3143460" y="4781855"/>
                </a:cubicBezTo>
                <a:cubicBezTo>
                  <a:pt x="3143460" y="4781855"/>
                  <a:pt x="3143545" y="4779929"/>
                  <a:pt x="3143545" y="4779929"/>
                </a:cubicBezTo>
                <a:lnTo>
                  <a:pt x="3151049" y="4780263"/>
                </a:lnTo>
                <a:cubicBezTo>
                  <a:pt x="3143545" y="4779929"/>
                  <a:pt x="3151049" y="4780263"/>
                  <a:pt x="3150963" y="4782190"/>
                </a:cubicBezTo>
                <a:cubicBezTo>
                  <a:pt x="3165886" y="4784787"/>
                  <a:pt x="3151308" y="4774483"/>
                  <a:pt x="3166316" y="4775154"/>
                </a:cubicBezTo>
                <a:cubicBezTo>
                  <a:pt x="3166230" y="4777082"/>
                  <a:pt x="3166144" y="4779008"/>
                  <a:pt x="3173647" y="4779343"/>
                </a:cubicBezTo>
                <a:cubicBezTo>
                  <a:pt x="3173733" y="4777417"/>
                  <a:pt x="3181151" y="4779678"/>
                  <a:pt x="3181238" y="4777752"/>
                </a:cubicBezTo>
                <a:cubicBezTo>
                  <a:pt x="3188741" y="4778087"/>
                  <a:pt x="3188741" y="4778087"/>
                  <a:pt x="3188741" y="4778087"/>
                </a:cubicBezTo>
                <a:cubicBezTo>
                  <a:pt x="3203751" y="4778756"/>
                  <a:pt x="3203836" y="4776831"/>
                  <a:pt x="3218844" y="4777501"/>
                </a:cubicBezTo>
                <a:cubicBezTo>
                  <a:pt x="3218758" y="4779427"/>
                  <a:pt x="3218758" y="4779427"/>
                  <a:pt x="3218758" y="4779427"/>
                </a:cubicBezTo>
                <a:cubicBezTo>
                  <a:pt x="3218758" y="4779427"/>
                  <a:pt x="3211169" y="4781018"/>
                  <a:pt x="3211169" y="4781018"/>
                </a:cubicBezTo>
                <a:cubicBezTo>
                  <a:pt x="3211083" y="4782945"/>
                  <a:pt x="3211083" y="4782945"/>
                  <a:pt x="3210997" y="4784872"/>
                </a:cubicBezTo>
                <a:cubicBezTo>
                  <a:pt x="3210997" y="4784872"/>
                  <a:pt x="3210911" y="4786798"/>
                  <a:pt x="3210911" y="4786798"/>
                </a:cubicBezTo>
                <a:cubicBezTo>
                  <a:pt x="3203320" y="4788389"/>
                  <a:pt x="3210825" y="4788724"/>
                  <a:pt x="3218241" y="4790986"/>
                </a:cubicBezTo>
                <a:cubicBezTo>
                  <a:pt x="3218069" y="4794839"/>
                  <a:pt x="3202891" y="4798021"/>
                  <a:pt x="3210308" y="4800283"/>
                </a:cubicBezTo>
                <a:cubicBezTo>
                  <a:pt x="3217898" y="4798691"/>
                  <a:pt x="3217810" y="4800618"/>
                  <a:pt x="3217810" y="4800618"/>
                </a:cubicBezTo>
                <a:cubicBezTo>
                  <a:pt x="3217725" y="4802544"/>
                  <a:pt x="3217725" y="4802544"/>
                  <a:pt x="3217725" y="4802544"/>
                </a:cubicBezTo>
                <a:cubicBezTo>
                  <a:pt x="3217725" y="4802544"/>
                  <a:pt x="3225145" y="4804806"/>
                  <a:pt x="3217639" y="4804471"/>
                </a:cubicBezTo>
                <a:cubicBezTo>
                  <a:pt x="3217639" y="4804471"/>
                  <a:pt x="3217553" y="4806397"/>
                  <a:pt x="3225059" y="4806732"/>
                </a:cubicBezTo>
                <a:cubicBezTo>
                  <a:pt x="3225059" y="4806732"/>
                  <a:pt x="3225059" y="4806732"/>
                  <a:pt x="3225145" y="4804806"/>
                </a:cubicBezTo>
                <a:cubicBezTo>
                  <a:pt x="3225145" y="4804806"/>
                  <a:pt x="3225231" y="4802880"/>
                  <a:pt x="3225231" y="4802880"/>
                </a:cubicBezTo>
                <a:cubicBezTo>
                  <a:pt x="3225317" y="4800954"/>
                  <a:pt x="3225317" y="4800954"/>
                  <a:pt x="3225317" y="4800954"/>
                </a:cubicBezTo>
                <a:cubicBezTo>
                  <a:pt x="3225403" y="4799027"/>
                  <a:pt x="3232907" y="4799362"/>
                  <a:pt x="3232994" y="4797435"/>
                </a:cubicBezTo>
                <a:cubicBezTo>
                  <a:pt x="3232994" y="4797435"/>
                  <a:pt x="3240496" y="4797770"/>
                  <a:pt x="3240581" y="4795844"/>
                </a:cubicBezTo>
                <a:cubicBezTo>
                  <a:pt x="3248345" y="4790400"/>
                  <a:pt x="3233253" y="4791656"/>
                  <a:pt x="3233424" y="4787803"/>
                </a:cubicBezTo>
                <a:cubicBezTo>
                  <a:pt x="3225919" y="4787468"/>
                  <a:pt x="3225919" y="4787468"/>
                  <a:pt x="3218414" y="4787133"/>
                </a:cubicBezTo>
                <a:cubicBezTo>
                  <a:pt x="3218499" y="4785207"/>
                  <a:pt x="3211083" y="4782945"/>
                  <a:pt x="3218586" y="4783279"/>
                </a:cubicBezTo>
                <a:cubicBezTo>
                  <a:pt x="3218672" y="4781354"/>
                  <a:pt x="3218672" y="4781354"/>
                  <a:pt x="3218672" y="4781354"/>
                </a:cubicBezTo>
                <a:cubicBezTo>
                  <a:pt x="3226178" y="4781689"/>
                  <a:pt x="3226178" y="4781689"/>
                  <a:pt x="3226091" y="4783616"/>
                </a:cubicBezTo>
                <a:cubicBezTo>
                  <a:pt x="3248688" y="4782694"/>
                  <a:pt x="3234027" y="4774318"/>
                  <a:pt x="3226693" y="4770130"/>
                </a:cubicBezTo>
                <a:cubicBezTo>
                  <a:pt x="3226780" y="4768204"/>
                  <a:pt x="3226867" y="4766278"/>
                  <a:pt x="3226951" y="4764351"/>
                </a:cubicBezTo>
                <a:cubicBezTo>
                  <a:pt x="3219446" y="4764015"/>
                  <a:pt x="3204524" y="4761419"/>
                  <a:pt x="3196935" y="4763010"/>
                </a:cubicBezTo>
                <a:cubicBezTo>
                  <a:pt x="3196762" y="4766863"/>
                  <a:pt x="3196677" y="4768789"/>
                  <a:pt x="3189000" y="4772307"/>
                </a:cubicBezTo>
                <a:cubicBezTo>
                  <a:pt x="3181496" y="4771972"/>
                  <a:pt x="3181668" y="4768119"/>
                  <a:pt x="3174163" y="4767784"/>
                </a:cubicBezTo>
                <a:cubicBezTo>
                  <a:pt x="3166660" y="4767449"/>
                  <a:pt x="3173991" y="4771637"/>
                  <a:pt x="3159070" y="4769041"/>
                </a:cubicBezTo>
                <a:cubicBezTo>
                  <a:pt x="3159070" y="4769041"/>
                  <a:pt x="3159155" y="4767114"/>
                  <a:pt x="3159155" y="4767114"/>
                </a:cubicBezTo>
                <a:cubicBezTo>
                  <a:pt x="3167176" y="4755890"/>
                  <a:pt x="3167865" y="4740477"/>
                  <a:pt x="3160876" y="4728584"/>
                </a:cubicBezTo>
                <a:cubicBezTo>
                  <a:pt x="3153373" y="4728250"/>
                  <a:pt x="3153286" y="4730175"/>
                  <a:pt x="3153200" y="4732102"/>
                </a:cubicBezTo>
                <a:cubicBezTo>
                  <a:pt x="3153200" y="4732102"/>
                  <a:pt x="3145695" y="4731766"/>
                  <a:pt x="3145695" y="4731766"/>
                </a:cubicBezTo>
                <a:cubicBezTo>
                  <a:pt x="3145868" y="4727913"/>
                  <a:pt x="3146042" y="4724061"/>
                  <a:pt x="3146212" y="4720209"/>
                </a:cubicBezTo>
                <a:cubicBezTo>
                  <a:pt x="3161135" y="4722805"/>
                  <a:pt x="3153458" y="4726323"/>
                  <a:pt x="3168467" y="4726994"/>
                </a:cubicBezTo>
                <a:cubicBezTo>
                  <a:pt x="3168467" y="4726994"/>
                  <a:pt x="3168640" y="4723141"/>
                  <a:pt x="3168725" y="4721214"/>
                </a:cubicBezTo>
                <a:cubicBezTo>
                  <a:pt x="3176228" y="4721548"/>
                  <a:pt x="3183732" y="4721884"/>
                  <a:pt x="3183818" y="4719958"/>
                </a:cubicBezTo>
                <a:cubicBezTo>
                  <a:pt x="3183905" y="4718032"/>
                  <a:pt x="3183905" y="4718032"/>
                  <a:pt x="3183905" y="4718032"/>
                </a:cubicBezTo>
                <a:cubicBezTo>
                  <a:pt x="3191494" y="4716440"/>
                  <a:pt x="3176400" y="4717696"/>
                  <a:pt x="3184077" y="4714179"/>
                </a:cubicBezTo>
                <a:cubicBezTo>
                  <a:pt x="3184077" y="4714179"/>
                  <a:pt x="3191581" y="4714514"/>
                  <a:pt x="3191581" y="4714514"/>
                </a:cubicBezTo>
                <a:cubicBezTo>
                  <a:pt x="3191667" y="4712587"/>
                  <a:pt x="3199171" y="4712922"/>
                  <a:pt x="3199258" y="4710996"/>
                </a:cubicBezTo>
                <a:cubicBezTo>
                  <a:pt x="3184249" y="4710326"/>
                  <a:pt x="3184507" y="4704546"/>
                  <a:pt x="3192097" y="4702955"/>
                </a:cubicBezTo>
                <a:cubicBezTo>
                  <a:pt x="3192269" y="4699102"/>
                  <a:pt x="3192355" y="4697176"/>
                  <a:pt x="3192527" y="4693323"/>
                </a:cubicBezTo>
                <a:cubicBezTo>
                  <a:pt x="3177519" y="4692652"/>
                  <a:pt x="3184938" y="4694914"/>
                  <a:pt x="3177347" y="4696505"/>
                </a:cubicBezTo>
                <a:cubicBezTo>
                  <a:pt x="3170017" y="4692317"/>
                  <a:pt x="3177519" y="4692652"/>
                  <a:pt x="3177605" y="4690726"/>
                </a:cubicBezTo>
                <a:cubicBezTo>
                  <a:pt x="3177605" y="4690726"/>
                  <a:pt x="3177605" y="4690726"/>
                  <a:pt x="3185109" y="4691060"/>
                </a:cubicBezTo>
                <a:cubicBezTo>
                  <a:pt x="3185109" y="4691060"/>
                  <a:pt x="3185109" y="4691060"/>
                  <a:pt x="3185195" y="4689135"/>
                </a:cubicBezTo>
                <a:cubicBezTo>
                  <a:pt x="3192700" y="4689469"/>
                  <a:pt x="3192700" y="4689469"/>
                  <a:pt x="3192786" y="4687542"/>
                </a:cubicBezTo>
                <a:cubicBezTo>
                  <a:pt x="3185453" y="4683356"/>
                  <a:pt x="3193044" y="4681763"/>
                  <a:pt x="3193129" y="4679837"/>
                </a:cubicBezTo>
                <a:cubicBezTo>
                  <a:pt x="3185711" y="4677576"/>
                  <a:pt x="3193560" y="4670205"/>
                  <a:pt x="3193646" y="4668279"/>
                </a:cubicBezTo>
                <a:cubicBezTo>
                  <a:pt x="3178637" y="4667609"/>
                  <a:pt x="3185883" y="4673722"/>
                  <a:pt x="3170877" y="4673052"/>
                </a:cubicBezTo>
                <a:cubicBezTo>
                  <a:pt x="3171134" y="4667273"/>
                  <a:pt x="3178724" y="4665682"/>
                  <a:pt x="3178895" y="4661829"/>
                </a:cubicBezTo>
                <a:cubicBezTo>
                  <a:pt x="3186399" y="4662163"/>
                  <a:pt x="3186571" y="4658311"/>
                  <a:pt x="3193990" y="4660573"/>
                </a:cubicBezTo>
                <a:cubicBezTo>
                  <a:pt x="3186658" y="4656385"/>
                  <a:pt x="3202011" y="4649350"/>
                  <a:pt x="3187088" y="4646753"/>
                </a:cubicBezTo>
                <a:cubicBezTo>
                  <a:pt x="3187174" y="4644826"/>
                  <a:pt x="3187174" y="4644826"/>
                  <a:pt x="3187174" y="4644826"/>
                </a:cubicBezTo>
                <a:cubicBezTo>
                  <a:pt x="3179670" y="4644491"/>
                  <a:pt x="3179670" y="4644491"/>
                  <a:pt x="3179670" y="4644491"/>
                </a:cubicBezTo>
                <a:cubicBezTo>
                  <a:pt x="3179670" y="4644491"/>
                  <a:pt x="3179756" y="4642564"/>
                  <a:pt x="3179756" y="4642564"/>
                </a:cubicBezTo>
                <a:cubicBezTo>
                  <a:pt x="3179841" y="4640639"/>
                  <a:pt x="3187347" y="4640974"/>
                  <a:pt x="3195023" y="4637455"/>
                </a:cubicBezTo>
                <a:cubicBezTo>
                  <a:pt x="3195109" y="4635529"/>
                  <a:pt x="3195195" y="4633603"/>
                  <a:pt x="3195367" y="4629750"/>
                </a:cubicBezTo>
                <a:cubicBezTo>
                  <a:pt x="3202785" y="4632011"/>
                  <a:pt x="3203044" y="4626232"/>
                  <a:pt x="3217965" y="4628828"/>
                </a:cubicBezTo>
                <a:cubicBezTo>
                  <a:pt x="3217965" y="4628828"/>
                  <a:pt x="3217987" y="4628348"/>
                  <a:pt x="3218947" y="4627907"/>
                </a:cubicBezTo>
                <a:lnTo>
                  <a:pt x="3223958" y="4627399"/>
                </a:lnTo>
                <a:lnTo>
                  <a:pt x="3225455" y="4629467"/>
                </a:lnTo>
                <a:lnTo>
                  <a:pt x="3225211" y="4634943"/>
                </a:lnTo>
                <a:lnTo>
                  <a:pt x="3229110" y="4634519"/>
                </a:lnTo>
                <a:lnTo>
                  <a:pt x="3231424" y="4637716"/>
                </a:lnTo>
                <a:lnTo>
                  <a:pt x="3222980" y="4638525"/>
                </a:lnTo>
                <a:lnTo>
                  <a:pt x="3232931" y="4639799"/>
                </a:lnTo>
                <a:lnTo>
                  <a:pt x="3234425" y="4641863"/>
                </a:lnTo>
                <a:lnTo>
                  <a:pt x="3232473" y="4645672"/>
                </a:lnTo>
                <a:lnTo>
                  <a:pt x="3227670" y="4645970"/>
                </a:lnTo>
                <a:cubicBezTo>
                  <a:pt x="3224631" y="4646546"/>
                  <a:pt x="3222583" y="4647402"/>
                  <a:pt x="3222541" y="4648347"/>
                </a:cubicBezTo>
                <a:cubicBezTo>
                  <a:pt x="3222457" y="4650239"/>
                  <a:pt x="3230476" y="4650597"/>
                  <a:pt x="3230476" y="4650597"/>
                </a:cubicBezTo>
                <a:cubicBezTo>
                  <a:pt x="3230392" y="4652488"/>
                  <a:pt x="3222203" y="4655913"/>
                  <a:pt x="3230138" y="4658163"/>
                </a:cubicBezTo>
                <a:cubicBezTo>
                  <a:pt x="3230181" y="4657217"/>
                  <a:pt x="3232187" y="4657307"/>
                  <a:pt x="3234182" y="4657633"/>
                </a:cubicBezTo>
                <a:lnTo>
                  <a:pt x="3234732" y="4657756"/>
                </a:lnTo>
                <a:lnTo>
                  <a:pt x="3235903" y="4661420"/>
                </a:lnTo>
                <a:lnTo>
                  <a:pt x="3223538" y="4666041"/>
                </a:lnTo>
                <a:cubicBezTo>
                  <a:pt x="3221636" y="4668630"/>
                  <a:pt x="3223288" y="4671621"/>
                  <a:pt x="3230331" y="4673881"/>
                </a:cubicBezTo>
                <a:cubicBezTo>
                  <a:pt x="3230158" y="4677764"/>
                  <a:pt x="3222941" y="4679386"/>
                  <a:pt x="3222681" y="4685209"/>
                </a:cubicBezTo>
                <a:cubicBezTo>
                  <a:pt x="3229811" y="4685528"/>
                  <a:pt x="3229725" y="4687468"/>
                  <a:pt x="3236939" y="4685846"/>
                </a:cubicBezTo>
                <a:cubicBezTo>
                  <a:pt x="3236983" y="4684875"/>
                  <a:pt x="3238809" y="4683983"/>
                  <a:pt x="3241516" y="4683376"/>
                </a:cubicBezTo>
                <a:lnTo>
                  <a:pt x="3250173" y="4682695"/>
                </a:lnTo>
                <a:lnTo>
                  <a:pt x="3252087" y="4691472"/>
                </a:lnTo>
                <a:cubicBezTo>
                  <a:pt x="3247762" y="4691150"/>
                  <a:pt x="3249632" y="4694396"/>
                  <a:pt x="3246603" y="4695018"/>
                </a:cubicBezTo>
                <a:cubicBezTo>
                  <a:pt x="3247464" y="4698471"/>
                  <a:pt x="3248036" y="4700773"/>
                  <a:pt x="3248897" y="4704225"/>
                </a:cubicBezTo>
                <a:cubicBezTo>
                  <a:pt x="3257546" y="4704870"/>
                  <a:pt x="3263729" y="4716909"/>
                  <a:pt x="3261697" y="4725796"/>
                </a:cubicBezTo>
                <a:cubicBezTo>
                  <a:pt x="3260974" y="4727154"/>
                  <a:pt x="3257223" y="4729134"/>
                  <a:pt x="3257073" y="4732795"/>
                </a:cubicBezTo>
                <a:cubicBezTo>
                  <a:pt x="3255478" y="4739172"/>
                  <a:pt x="3256763" y="4748586"/>
                  <a:pt x="3263680" y="4750796"/>
                </a:cubicBezTo>
                <a:cubicBezTo>
                  <a:pt x="3259779" y="4756437"/>
                  <a:pt x="3265973" y="4760005"/>
                  <a:pt x="3266248" y="4769627"/>
                </a:cubicBezTo>
                <a:cubicBezTo>
                  <a:pt x="3264515" y="4771194"/>
                  <a:pt x="3262497" y="4771608"/>
                  <a:pt x="3263357" y="4775061"/>
                </a:cubicBezTo>
                <a:cubicBezTo>
                  <a:pt x="3269688" y="4783440"/>
                  <a:pt x="3266934" y="4793685"/>
                  <a:pt x="3276008" y="4800291"/>
                </a:cubicBezTo>
                <a:cubicBezTo>
                  <a:pt x="3273092" y="4822668"/>
                  <a:pt x="3289195" y="4853239"/>
                  <a:pt x="3294356" y="4873958"/>
                </a:cubicBezTo>
                <a:cubicBezTo>
                  <a:pt x="3296661" y="4874693"/>
                  <a:pt x="3298245" y="4876788"/>
                  <a:pt x="3299542" y="4877732"/>
                </a:cubicBezTo>
                <a:cubicBezTo>
                  <a:pt x="3297647" y="4891430"/>
                  <a:pt x="3310149" y="4920321"/>
                  <a:pt x="3324695" y="4931853"/>
                </a:cubicBezTo>
                <a:cubicBezTo>
                  <a:pt x="3316605" y="4941982"/>
                  <a:pt x="3347577" y="4959822"/>
                  <a:pt x="3328534" y="4968572"/>
                </a:cubicBezTo>
                <a:cubicBezTo>
                  <a:pt x="3327226" y="4976099"/>
                  <a:pt x="3333420" y="4979667"/>
                  <a:pt x="3338605" y="4983442"/>
                </a:cubicBezTo>
                <a:cubicBezTo>
                  <a:pt x="3333832" y="4994102"/>
                  <a:pt x="3351418" y="4996540"/>
                  <a:pt x="3347367" y="5005842"/>
                </a:cubicBezTo>
                <a:cubicBezTo>
                  <a:pt x="3351692" y="5006164"/>
                  <a:pt x="3351829" y="5010974"/>
                  <a:pt x="3355144" y="5011504"/>
                </a:cubicBezTo>
                <a:cubicBezTo>
                  <a:pt x="3365777" y="5037149"/>
                  <a:pt x="3397783" y="5037838"/>
                  <a:pt x="3412316" y="5057841"/>
                </a:cubicBezTo>
                <a:cubicBezTo>
                  <a:pt x="3417214" y="5060466"/>
                  <a:pt x="3422549" y="5060581"/>
                  <a:pt x="3426150" y="5062261"/>
                </a:cubicBezTo>
                <a:cubicBezTo>
                  <a:pt x="3430612" y="5067394"/>
                  <a:pt x="3438102" y="5071907"/>
                  <a:pt x="3440546" y="5077453"/>
                </a:cubicBezTo>
                <a:cubicBezTo>
                  <a:pt x="3442129" y="5079548"/>
                  <a:pt x="3440971" y="5083416"/>
                  <a:pt x="3441543" y="5085718"/>
                </a:cubicBezTo>
                <a:cubicBezTo>
                  <a:pt x="3447576" y="5101418"/>
                  <a:pt x="3461834" y="5111801"/>
                  <a:pt x="3470472" y="5120915"/>
                </a:cubicBezTo>
                <a:cubicBezTo>
                  <a:pt x="3476230" y="5126992"/>
                  <a:pt x="3481990" y="5133070"/>
                  <a:pt x="3487746" y="5139147"/>
                </a:cubicBezTo>
                <a:cubicBezTo>
                  <a:pt x="3496097" y="5147113"/>
                  <a:pt x="3503588" y="5151623"/>
                  <a:pt x="3508622" y="5159059"/>
                </a:cubicBezTo>
                <a:cubicBezTo>
                  <a:pt x="3527642" y="5167254"/>
                  <a:pt x="3544918" y="5185486"/>
                  <a:pt x="3565819" y="5188453"/>
                </a:cubicBezTo>
                <a:cubicBezTo>
                  <a:pt x="3571003" y="5192229"/>
                  <a:pt x="3575179" y="5196210"/>
                  <a:pt x="3583542" y="5195704"/>
                </a:cubicBezTo>
                <a:cubicBezTo>
                  <a:pt x="3589012" y="5200631"/>
                  <a:pt x="3597663" y="5201274"/>
                  <a:pt x="3604144" y="5205993"/>
                </a:cubicBezTo>
                <a:cubicBezTo>
                  <a:pt x="3620583" y="5203828"/>
                  <a:pt x="3624746" y="5216282"/>
                  <a:pt x="3642195" y="5213910"/>
                </a:cubicBezTo>
                <a:cubicBezTo>
                  <a:pt x="3660354" y="5218652"/>
                  <a:pt x="3671722" y="5234467"/>
                  <a:pt x="3682802" y="5249129"/>
                </a:cubicBezTo>
                <a:cubicBezTo>
                  <a:pt x="3698794" y="5257946"/>
                  <a:pt x="3709623" y="5246044"/>
                  <a:pt x="3716266" y="5238629"/>
                </a:cubicBezTo>
                <a:cubicBezTo>
                  <a:pt x="3723356" y="5220236"/>
                  <a:pt x="3727134" y="5201313"/>
                  <a:pt x="3735521" y="5183862"/>
                </a:cubicBezTo>
                <a:cubicBezTo>
                  <a:pt x="3741715" y="5187430"/>
                  <a:pt x="3752819" y="5185150"/>
                  <a:pt x="3755114" y="5194358"/>
                </a:cubicBezTo>
                <a:cubicBezTo>
                  <a:pt x="3768810" y="5193966"/>
                  <a:pt x="3789874" y="5184802"/>
                  <a:pt x="3793749" y="5196106"/>
                </a:cubicBezTo>
                <a:cubicBezTo>
                  <a:pt x="3798511" y="5193918"/>
                  <a:pt x="3798647" y="5198730"/>
                  <a:pt x="3803410" y="5196543"/>
                </a:cubicBezTo>
                <a:cubicBezTo>
                  <a:pt x="3802411" y="5188278"/>
                  <a:pt x="3817841" y="5186320"/>
                  <a:pt x="3824035" y="5189889"/>
                </a:cubicBezTo>
                <a:cubicBezTo>
                  <a:pt x="3824759" y="5188531"/>
                  <a:pt x="3823897" y="5185076"/>
                  <a:pt x="3828945" y="5184041"/>
                </a:cubicBezTo>
                <a:cubicBezTo>
                  <a:pt x="3823623" y="5175454"/>
                  <a:pt x="3823049" y="5173152"/>
                  <a:pt x="3824645" y="5166776"/>
                </a:cubicBezTo>
                <a:cubicBezTo>
                  <a:pt x="3830415" y="5164381"/>
                  <a:pt x="3831998" y="5166476"/>
                  <a:pt x="3833869" y="5169721"/>
                </a:cubicBezTo>
                <a:cubicBezTo>
                  <a:pt x="3831848" y="5170135"/>
                  <a:pt x="3829830" y="5170550"/>
                  <a:pt x="3827811" y="5170965"/>
                </a:cubicBezTo>
                <a:cubicBezTo>
                  <a:pt x="3829095" y="5180381"/>
                  <a:pt x="3836299" y="5183741"/>
                  <a:pt x="3834703" y="5190117"/>
                </a:cubicBezTo>
                <a:cubicBezTo>
                  <a:pt x="3834418" y="5188967"/>
                  <a:pt x="3834131" y="5187815"/>
                  <a:pt x="3831103" y="5188439"/>
                </a:cubicBezTo>
                <a:cubicBezTo>
                  <a:pt x="3829371" y="5190003"/>
                  <a:pt x="3832248" y="5193042"/>
                  <a:pt x="3827923" y="5192720"/>
                </a:cubicBezTo>
                <a:cubicBezTo>
                  <a:pt x="3831956" y="5196127"/>
                  <a:pt x="3834832" y="5201283"/>
                  <a:pt x="3837113" y="5206713"/>
                </a:cubicBezTo>
                <a:lnTo>
                  <a:pt x="3839890" y="5214440"/>
                </a:lnTo>
                <a:lnTo>
                  <a:pt x="3839107" y="5214579"/>
                </a:lnTo>
                <a:cubicBezTo>
                  <a:pt x="3838536" y="5215086"/>
                  <a:pt x="3838481" y="5215807"/>
                  <a:pt x="3838425" y="5216527"/>
                </a:cubicBezTo>
                <a:cubicBezTo>
                  <a:pt x="3838425" y="5216527"/>
                  <a:pt x="3838425" y="5216527"/>
                  <a:pt x="3834196" y="5216258"/>
                </a:cubicBezTo>
                <a:cubicBezTo>
                  <a:pt x="3834085" y="5217699"/>
                  <a:pt x="3834085" y="5217699"/>
                  <a:pt x="3834085" y="5217699"/>
                </a:cubicBezTo>
                <a:cubicBezTo>
                  <a:pt x="3834085" y="5217699"/>
                  <a:pt x="3833975" y="5219141"/>
                  <a:pt x="3838202" y="5219409"/>
                </a:cubicBezTo>
                <a:cubicBezTo>
                  <a:pt x="3838202" y="5219409"/>
                  <a:pt x="3838202" y="5219409"/>
                  <a:pt x="3838732" y="5219443"/>
                </a:cubicBezTo>
                <a:lnTo>
                  <a:pt x="3841757" y="5219636"/>
                </a:lnTo>
                <a:lnTo>
                  <a:pt x="3842387" y="5221391"/>
                </a:lnTo>
                <a:lnTo>
                  <a:pt x="3840887" y="5221342"/>
                </a:lnTo>
                <a:lnTo>
                  <a:pt x="3840299" y="5221569"/>
                </a:lnTo>
                <a:lnTo>
                  <a:pt x="3838407" y="5220965"/>
                </a:lnTo>
                <a:cubicBezTo>
                  <a:pt x="3836967" y="5220505"/>
                  <a:pt x="3835309" y="5220240"/>
                  <a:pt x="3832786" y="5220760"/>
                </a:cubicBezTo>
                <a:cubicBezTo>
                  <a:pt x="3832458" y="5222641"/>
                  <a:pt x="3833421" y="5229703"/>
                  <a:pt x="3837330" y="5232416"/>
                </a:cubicBezTo>
                <a:lnTo>
                  <a:pt x="3840181" y="5232940"/>
                </a:lnTo>
                <a:lnTo>
                  <a:pt x="3836225" y="5232346"/>
                </a:lnTo>
                <a:cubicBezTo>
                  <a:pt x="3835997" y="5235280"/>
                  <a:pt x="3835884" y="5236749"/>
                  <a:pt x="3840651" y="5238527"/>
                </a:cubicBezTo>
                <a:cubicBezTo>
                  <a:pt x="3838382" y="5236170"/>
                  <a:pt x="3840878" y="5235591"/>
                  <a:pt x="3843970" y="5235234"/>
                </a:cubicBezTo>
                <a:lnTo>
                  <a:pt x="3848453" y="5234682"/>
                </a:lnTo>
                <a:lnTo>
                  <a:pt x="3849784" y="5237437"/>
                </a:lnTo>
                <a:lnTo>
                  <a:pt x="3845653" y="5237263"/>
                </a:lnTo>
                <a:cubicBezTo>
                  <a:pt x="3845532" y="5238836"/>
                  <a:pt x="3846524" y="5240084"/>
                  <a:pt x="3848091" y="5240974"/>
                </a:cubicBezTo>
                <a:lnTo>
                  <a:pt x="3852193" y="5242063"/>
                </a:lnTo>
                <a:lnTo>
                  <a:pt x="3855669" y="5248728"/>
                </a:lnTo>
                <a:cubicBezTo>
                  <a:pt x="3854080" y="5250868"/>
                  <a:pt x="3853606" y="5254294"/>
                  <a:pt x="3854324" y="5257171"/>
                </a:cubicBezTo>
                <a:lnTo>
                  <a:pt x="3854551" y="5257374"/>
                </a:lnTo>
                <a:lnTo>
                  <a:pt x="3852304" y="5256522"/>
                </a:lnTo>
                <a:cubicBezTo>
                  <a:pt x="3850700" y="5254819"/>
                  <a:pt x="3848531" y="5252905"/>
                  <a:pt x="3843868" y="5253319"/>
                </a:cubicBezTo>
                <a:cubicBezTo>
                  <a:pt x="3834433" y="5255562"/>
                  <a:pt x="3833779" y="5264053"/>
                  <a:pt x="3852103" y="5266641"/>
                </a:cubicBezTo>
                <a:cubicBezTo>
                  <a:pt x="3854517" y="5265372"/>
                  <a:pt x="3856958" y="5263750"/>
                  <a:pt x="3858231" y="5262231"/>
                </a:cubicBezTo>
                <a:lnTo>
                  <a:pt x="3857779" y="5260248"/>
                </a:lnTo>
                <a:lnTo>
                  <a:pt x="3860119" y="5262333"/>
                </a:lnTo>
                <a:cubicBezTo>
                  <a:pt x="3857964" y="5257935"/>
                  <a:pt x="3866175" y="5261089"/>
                  <a:pt x="3868196" y="5260676"/>
                </a:cubicBezTo>
                <a:cubicBezTo>
                  <a:pt x="3869204" y="5260468"/>
                  <a:pt x="3870214" y="5260260"/>
                  <a:pt x="3871509" y="5261205"/>
                </a:cubicBezTo>
                <a:cubicBezTo>
                  <a:pt x="3872520" y="5260997"/>
                  <a:pt x="3873243" y="5259638"/>
                  <a:pt x="3873243" y="5259638"/>
                </a:cubicBezTo>
                <a:cubicBezTo>
                  <a:pt x="3872956" y="5258488"/>
                  <a:pt x="3871948" y="5258695"/>
                  <a:pt x="3871948" y="5258695"/>
                </a:cubicBezTo>
                <a:cubicBezTo>
                  <a:pt x="3870937" y="5258902"/>
                  <a:pt x="3870937" y="5258902"/>
                  <a:pt x="3870937" y="5258902"/>
                </a:cubicBezTo>
                <a:cubicBezTo>
                  <a:pt x="3870513" y="5252940"/>
                  <a:pt x="3870376" y="5248129"/>
                  <a:pt x="3867933" y="5242580"/>
                </a:cubicBezTo>
                <a:cubicBezTo>
                  <a:pt x="3869666" y="5241014"/>
                  <a:pt x="3871398" y="5239450"/>
                  <a:pt x="3875722" y="5239772"/>
                </a:cubicBezTo>
                <a:cubicBezTo>
                  <a:pt x="3866075" y="5230863"/>
                  <a:pt x="3863793" y="5213183"/>
                  <a:pt x="3855157" y="5204067"/>
                </a:cubicBezTo>
                <a:cubicBezTo>
                  <a:pt x="3850396" y="5206254"/>
                  <a:pt x="3849536" y="5202802"/>
                  <a:pt x="3846943" y="5200914"/>
                </a:cubicBezTo>
                <a:cubicBezTo>
                  <a:pt x="3849112" y="5196839"/>
                  <a:pt x="3853874" y="5194653"/>
                  <a:pt x="3853735" y="5189840"/>
                </a:cubicBezTo>
                <a:cubicBezTo>
                  <a:pt x="3850282" y="5184500"/>
                  <a:pt x="3844238" y="5177272"/>
                  <a:pt x="3836162" y="5178930"/>
                </a:cubicBezTo>
                <a:cubicBezTo>
                  <a:pt x="3837321" y="5175062"/>
                  <a:pt x="3842804" y="5171515"/>
                  <a:pt x="3839203" y="5169836"/>
                </a:cubicBezTo>
                <a:cubicBezTo>
                  <a:pt x="3841511" y="5168455"/>
                  <a:pt x="3843332" y="5168307"/>
                  <a:pt x="3844856" y="5168903"/>
                </a:cubicBezTo>
                <a:lnTo>
                  <a:pt x="3846578" y="5170463"/>
                </a:lnTo>
                <a:lnTo>
                  <a:pt x="3845907" y="5170392"/>
                </a:lnTo>
                <a:cubicBezTo>
                  <a:pt x="3845907" y="5170392"/>
                  <a:pt x="3845907" y="5170392"/>
                  <a:pt x="3845797" y="5171833"/>
                </a:cubicBezTo>
                <a:cubicBezTo>
                  <a:pt x="3845573" y="5174716"/>
                  <a:pt x="3845573" y="5174716"/>
                  <a:pt x="3845573" y="5174716"/>
                </a:cubicBezTo>
                <a:cubicBezTo>
                  <a:pt x="3845463" y="5176157"/>
                  <a:pt x="3845463" y="5176157"/>
                  <a:pt x="3845463" y="5176157"/>
                </a:cubicBezTo>
                <a:cubicBezTo>
                  <a:pt x="3847901" y="5176312"/>
                  <a:pt x="3849123" y="5176390"/>
                  <a:pt x="3849745" y="5176247"/>
                </a:cubicBezTo>
                <a:lnTo>
                  <a:pt x="3850442" y="5175047"/>
                </a:lnTo>
                <a:lnTo>
                  <a:pt x="3851985" y="5177421"/>
                </a:lnTo>
                <a:cubicBezTo>
                  <a:pt x="3853093" y="5179007"/>
                  <a:pt x="3854289" y="5180350"/>
                  <a:pt x="3855766" y="5180954"/>
                </a:cubicBezTo>
                <a:cubicBezTo>
                  <a:pt x="3853874" y="5194653"/>
                  <a:pt x="3866548" y="5202938"/>
                  <a:pt x="3874899" y="5210903"/>
                </a:cubicBezTo>
                <a:lnTo>
                  <a:pt x="3879393" y="5207963"/>
                </a:lnTo>
                <a:lnTo>
                  <a:pt x="3879616" y="5213250"/>
                </a:lnTo>
                <a:cubicBezTo>
                  <a:pt x="3886236" y="5215306"/>
                  <a:pt x="3887671" y="5218666"/>
                  <a:pt x="3887092" y="5222384"/>
                </a:cubicBezTo>
                <a:lnTo>
                  <a:pt x="3883376" y="5231493"/>
                </a:lnTo>
                <a:lnTo>
                  <a:pt x="3881429" y="5233647"/>
                </a:lnTo>
                <a:lnTo>
                  <a:pt x="3880886" y="5239873"/>
                </a:lnTo>
                <a:lnTo>
                  <a:pt x="3877496" y="5240727"/>
                </a:lnTo>
                <a:lnTo>
                  <a:pt x="3880659" y="5242469"/>
                </a:lnTo>
                <a:lnTo>
                  <a:pt x="3880642" y="5242663"/>
                </a:lnTo>
                <a:lnTo>
                  <a:pt x="3880821" y="5242558"/>
                </a:lnTo>
                <a:lnTo>
                  <a:pt x="3883456" y="5244010"/>
                </a:lnTo>
                <a:cubicBezTo>
                  <a:pt x="3885088" y="5244841"/>
                  <a:pt x="3886157" y="5245635"/>
                  <a:pt x="3886044" y="5247081"/>
                </a:cubicBezTo>
                <a:cubicBezTo>
                  <a:pt x="3890430" y="5248813"/>
                  <a:pt x="3881324" y="5249687"/>
                  <a:pt x="3881212" y="5251134"/>
                </a:cubicBezTo>
                <a:cubicBezTo>
                  <a:pt x="3881212" y="5251134"/>
                  <a:pt x="3885599" y="5252866"/>
                  <a:pt x="3885376" y="5255758"/>
                </a:cubicBezTo>
                <a:cubicBezTo>
                  <a:pt x="3888979" y="5267612"/>
                  <a:pt x="3874933" y="5273987"/>
                  <a:pt x="3874486" y="5279769"/>
                </a:cubicBezTo>
                <a:cubicBezTo>
                  <a:pt x="3874597" y="5278324"/>
                  <a:pt x="3878982" y="5280056"/>
                  <a:pt x="3878872" y="5281501"/>
                </a:cubicBezTo>
                <a:cubicBezTo>
                  <a:pt x="3878872" y="5281501"/>
                  <a:pt x="3878872" y="5281501"/>
                  <a:pt x="3874373" y="5281216"/>
                </a:cubicBezTo>
                <a:cubicBezTo>
                  <a:pt x="3869766" y="5282375"/>
                  <a:pt x="3865158" y="5283536"/>
                  <a:pt x="3860550" y="5284696"/>
                </a:cubicBezTo>
                <a:cubicBezTo>
                  <a:pt x="3860550" y="5284696"/>
                  <a:pt x="3860438" y="5286141"/>
                  <a:pt x="3855941" y="5285856"/>
                </a:cubicBezTo>
                <a:cubicBezTo>
                  <a:pt x="3856052" y="5284410"/>
                  <a:pt x="3856052" y="5284410"/>
                  <a:pt x="3856165" y="5282965"/>
                </a:cubicBezTo>
                <a:cubicBezTo>
                  <a:pt x="3856165" y="5282965"/>
                  <a:pt x="3856275" y="5281518"/>
                  <a:pt x="3856275" y="5281518"/>
                </a:cubicBezTo>
                <a:cubicBezTo>
                  <a:pt x="3851891" y="5279787"/>
                  <a:pt x="3851779" y="5281233"/>
                  <a:pt x="3847283" y="5280946"/>
                </a:cubicBezTo>
                <a:cubicBezTo>
                  <a:pt x="3847170" y="5282393"/>
                  <a:pt x="3847170" y="5282393"/>
                  <a:pt x="3847060" y="5283839"/>
                </a:cubicBezTo>
                <a:cubicBezTo>
                  <a:pt x="3846947" y="5285286"/>
                  <a:pt x="3846947" y="5285286"/>
                  <a:pt x="3846947" y="5285286"/>
                </a:cubicBezTo>
                <a:cubicBezTo>
                  <a:pt x="3846837" y="5286731"/>
                  <a:pt x="3851221" y="5288463"/>
                  <a:pt x="3851221" y="5288463"/>
                </a:cubicBezTo>
                <a:cubicBezTo>
                  <a:pt x="3851221" y="5288463"/>
                  <a:pt x="3851111" y="5289909"/>
                  <a:pt x="3851111" y="5289909"/>
                </a:cubicBezTo>
                <a:cubicBezTo>
                  <a:pt x="3850998" y="5291356"/>
                  <a:pt x="3850998" y="5291356"/>
                  <a:pt x="3850886" y="5292802"/>
                </a:cubicBezTo>
                <a:cubicBezTo>
                  <a:pt x="3850886" y="5292802"/>
                  <a:pt x="3850776" y="5294247"/>
                  <a:pt x="3850776" y="5294247"/>
                </a:cubicBezTo>
                <a:cubicBezTo>
                  <a:pt x="3855161" y="5295979"/>
                  <a:pt x="3855161" y="5295979"/>
                  <a:pt x="3859658" y="5296266"/>
                </a:cubicBezTo>
                <a:cubicBezTo>
                  <a:pt x="3864154" y="5296551"/>
                  <a:pt x="3864154" y="5296551"/>
                  <a:pt x="3864265" y="5295105"/>
                </a:cubicBezTo>
                <a:cubicBezTo>
                  <a:pt x="3864377" y="5293659"/>
                  <a:pt x="3864377" y="5293659"/>
                  <a:pt x="3859881" y="5293374"/>
                </a:cubicBezTo>
                <a:cubicBezTo>
                  <a:pt x="3859991" y="5291926"/>
                  <a:pt x="3859991" y="5291926"/>
                  <a:pt x="3859991" y="5291926"/>
                </a:cubicBezTo>
                <a:cubicBezTo>
                  <a:pt x="3860104" y="5290481"/>
                  <a:pt x="3860215" y="5289034"/>
                  <a:pt x="3860327" y="5287588"/>
                </a:cubicBezTo>
                <a:cubicBezTo>
                  <a:pt x="3864823" y="5287875"/>
                  <a:pt x="3864823" y="5287875"/>
                  <a:pt x="3869431" y="5286714"/>
                </a:cubicBezTo>
                <a:cubicBezTo>
                  <a:pt x="3869543" y="5285268"/>
                  <a:pt x="3874152" y="5284108"/>
                  <a:pt x="3878647" y="5284393"/>
                </a:cubicBezTo>
                <a:cubicBezTo>
                  <a:pt x="3878647" y="5284393"/>
                  <a:pt x="3869431" y="5286714"/>
                  <a:pt x="3873705" y="5289893"/>
                </a:cubicBezTo>
                <a:cubicBezTo>
                  <a:pt x="3873593" y="5291338"/>
                  <a:pt x="3878201" y="5290178"/>
                  <a:pt x="3878090" y="5291625"/>
                </a:cubicBezTo>
                <a:cubicBezTo>
                  <a:pt x="3877644" y="5297409"/>
                  <a:pt x="3863930" y="5299443"/>
                  <a:pt x="3858988" y="5304943"/>
                </a:cubicBezTo>
                <a:cubicBezTo>
                  <a:pt x="3858988" y="5304943"/>
                  <a:pt x="3863373" y="5306674"/>
                  <a:pt x="3863261" y="5308120"/>
                </a:cubicBezTo>
                <a:cubicBezTo>
                  <a:pt x="3863149" y="5309566"/>
                  <a:pt x="3853822" y="5313332"/>
                  <a:pt x="3853935" y="5311886"/>
                </a:cubicBezTo>
                <a:cubicBezTo>
                  <a:pt x="3867088" y="5317083"/>
                  <a:pt x="3857650" y="5322295"/>
                  <a:pt x="3857314" y="5326633"/>
                </a:cubicBezTo>
                <a:cubicBezTo>
                  <a:pt x="3857426" y="5325187"/>
                  <a:pt x="3861812" y="5326919"/>
                  <a:pt x="3861700" y="5328365"/>
                </a:cubicBezTo>
                <a:cubicBezTo>
                  <a:pt x="3865751" y="5334436"/>
                  <a:pt x="3860585" y="5342826"/>
                  <a:pt x="3868685" y="5354965"/>
                </a:cubicBezTo>
                <a:cubicBezTo>
                  <a:pt x="3855419" y="5351216"/>
                  <a:pt x="3868574" y="5356412"/>
                  <a:pt x="3868463" y="5357858"/>
                </a:cubicBezTo>
                <a:cubicBezTo>
                  <a:pt x="3859246" y="5360179"/>
                  <a:pt x="3867570" y="5369428"/>
                  <a:pt x="3858688" y="5367410"/>
                </a:cubicBezTo>
                <a:cubicBezTo>
                  <a:pt x="3867234" y="5373766"/>
                  <a:pt x="3848579" y="5381298"/>
                  <a:pt x="3862069" y="5382156"/>
                </a:cubicBezTo>
                <a:cubicBezTo>
                  <a:pt x="3852742" y="5385922"/>
                  <a:pt x="3866009" y="5389673"/>
                  <a:pt x="3865674" y="5394010"/>
                </a:cubicBezTo>
                <a:cubicBezTo>
                  <a:pt x="3870282" y="5392850"/>
                  <a:pt x="3870282" y="5392850"/>
                  <a:pt x="3874779" y="5393136"/>
                </a:cubicBezTo>
                <a:cubicBezTo>
                  <a:pt x="3874222" y="5400366"/>
                  <a:pt x="3874445" y="5397475"/>
                  <a:pt x="3883214" y="5400939"/>
                </a:cubicBezTo>
                <a:cubicBezTo>
                  <a:pt x="3883105" y="5402384"/>
                  <a:pt x="3869502" y="5402974"/>
                  <a:pt x="3878494" y="5403545"/>
                </a:cubicBezTo>
                <a:cubicBezTo>
                  <a:pt x="3883214" y="5400939"/>
                  <a:pt x="3882880" y="5405277"/>
                  <a:pt x="3887377" y="5405563"/>
                </a:cubicBezTo>
                <a:cubicBezTo>
                  <a:pt x="3883214" y="5400939"/>
                  <a:pt x="3892320" y="5400065"/>
                  <a:pt x="3901314" y="5400636"/>
                </a:cubicBezTo>
                <a:cubicBezTo>
                  <a:pt x="3901090" y="5403528"/>
                  <a:pt x="3896483" y="5404688"/>
                  <a:pt x="3905252" y="5408153"/>
                </a:cubicBezTo>
                <a:cubicBezTo>
                  <a:pt x="3900755" y="5407867"/>
                  <a:pt x="3896370" y="5406135"/>
                  <a:pt x="3896259" y="5407581"/>
                </a:cubicBezTo>
                <a:cubicBezTo>
                  <a:pt x="3905252" y="5408153"/>
                  <a:pt x="3896149" y="5409026"/>
                  <a:pt x="3895924" y="5411919"/>
                </a:cubicBezTo>
                <a:cubicBezTo>
                  <a:pt x="3918408" y="5413348"/>
                  <a:pt x="3899752" y="5420881"/>
                  <a:pt x="3904137" y="5422613"/>
                </a:cubicBezTo>
                <a:cubicBezTo>
                  <a:pt x="3904248" y="5421167"/>
                  <a:pt x="3899752" y="5420881"/>
                  <a:pt x="3895255" y="5420596"/>
                </a:cubicBezTo>
                <a:cubicBezTo>
                  <a:pt x="3890982" y="5417417"/>
                  <a:pt x="3891093" y="5415972"/>
                  <a:pt x="3891316" y="5413079"/>
                </a:cubicBezTo>
                <a:cubicBezTo>
                  <a:pt x="3891316" y="5413079"/>
                  <a:pt x="3891428" y="5411633"/>
                  <a:pt x="3886930" y="5411348"/>
                </a:cubicBezTo>
                <a:cubicBezTo>
                  <a:pt x="3887042" y="5409902"/>
                  <a:pt x="3887042" y="5409902"/>
                  <a:pt x="3882545" y="5409615"/>
                </a:cubicBezTo>
                <a:cubicBezTo>
                  <a:pt x="3882545" y="5409615"/>
                  <a:pt x="3882545" y="5409615"/>
                  <a:pt x="3882434" y="5411061"/>
                </a:cubicBezTo>
                <a:cubicBezTo>
                  <a:pt x="3882323" y="5412507"/>
                  <a:pt x="3882323" y="5412507"/>
                  <a:pt x="3882210" y="5413954"/>
                </a:cubicBezTo>
                <a:cubicBezTo>
                  <a:pt x="3881988" y="5416846"/>
                  <a:pt x="3886262" y="5420023"/>
                  <a:pt x="3890647" y="5421756"/>
                </a:cubicBezTo>
                <a:cubicBezTo>
                  <a:pt x="3890536" y="5423201"/>
                  <a:pt x="3890536" y="5423201"/>
                  <a:pt x="3890536" y="5423201"/>
                </a:cubicBezTo>
                <a:cubicBezTo>
                  <a:pt x="3895032" y="5423488"/>
                  <a:pt x="3899417" y="5425219"/>
                  <a:pt x="3903914" y="5425506"/>
                </a:cubicBezTo>
                <a:cubicBezTo>
                  <a:pt x="3925729" y="5435611"/>
                  <a:pt x="3898302" y="5439679"/>
                  <a:pt x="3920228" y="5448339"/>
                </a:cubicBezTo>
                <a:cubicBezTo>
                  <a:pt x="3911347" y="5446322"/>
                  <a:pt x="3920005" y="5451232"/>
                  <a:pt x="3920005" y="5451232"/>
                </a:cubicBezTo>
                <a:cubicBezTo>
                  <a:pt x="3920005" y="5451232"/>
                  <a:pt x="3915508" y="5450946"/>
                  <a:pt x="3915508" y="5450946"/>
                </a:cubicBezTo>
                <a:cubicBezTo>
                  <a:pt x="3915508" y="5450946"/>
                  <a:pt x="3919672" y="5455571"/>
                  <a:pt x="3915062" y="5456730"/>
                </a:cubicBezTo>
                <a:cubicBezTo>
                  <a:pt x="3915062" y="5456730"/>
                  <a:pt x="3910788" y="5453553"/>
                  <a:pt x="3910565" y="5456445"/>
                </a:cubicBezTo>
                <a:cubicBezTo>
                  <a:pt x="3910454" y="5457890"/>
                  <a:pt x="3919224" y="5461356"/>
                  <a:pt x="3905734" y="5460498"/>
                </a:cubicBezTo>
                <a:cubicBezTo>
                  <a:pt x="3905847" y="5459051"/>
                  <a:pt x="3905956" y="5457605"/>
                  <a:pt x="3901461" y="5457320"/>
                </a:cubicBezTo>
                <a:cubicBezTo>
                  <a:pt x="3901461" y="5457320"/>
                  <a:pt x="3901573" y="5455874"/>
                  <a:pt x="3901573" y="5455874"/>
                </a:cubicBezTo>
                <a:cubicBezTo>
                  <a:pt x="3901573" y="5455874"/>
                  <a:pt x="3901684" y="5454427"/>
                  <a:pt x="3897186" y="5454141"/>
                </a:cubicBezTo>
                <a:cubicBezTo>
                  <a:pt x="3897075" y="5455588"/>
                  <a:pt x="3897075" y="5455588"/>
                  <a:pt x="3897075" y="5455588"/>
                </a:cubicBezTo>
                <a:cubicBezTo>
                  <a:pt x="3896963" y="5457034"/>
                  <a:pt x="3896963" y="5457034"/>
                  <a:pt x="3896963" y="5457034"/>
                </a:cubicBezTo>
                <a:cubicBezTo>
                  <a:pt x="3887301" y="5465138"/>
                  <a:pt x="3891575" y="5468317"/>
                  <a:pt x="3891017" y="5475546"/>
                </a:cubicBezTo>
                <a:cubicBezTo>
                  <a:pt x="3895626" y="5474387"/>
                  <a:pt x="3895403" y="5477279"/>
                  <a:pt x="3900010" y="5476118"/>
                </a:cubicBezTo>
                <a:cubicBezTo>
                  <a:pt x="3900123" y="5474673"/>
                  <a:pt x="3900123" y="5474673"/>
                  <a:pt x="3900123" y="5474673"/>
                </a:cubicBezTo>
                <a:cubicBezTo>
                  <a:pt x="3900010" y="5476118"/>
                  <a:pt x="3904395" y="5477850"/>
                  <a:pt x="3904395" y="5477850"/>
                </a:cubicBezTo>
                <a:cubicBezTo>
                  <a:pt x="3899787" y="5479010"/>
                  <a:pt x="3899787" y="5479010"/>
                  <a:pt x="3899787" y="5479010"/>
                </a:cubicBezTo>
                <a:cubicBezTo>
                  <a:pt x="3899787" y="5479010"/>
                  <a:pt x="3899676" y="5480458"/>
                  <a:pt x="3899676" y="5480458"/>
                </a:cubicBezTo>
                <a:cubicBezTo>
                  <a:pt x="3904284" y="5479296"/>
                  <a:pt x="3904284" y="5479296"/>
                  <a:pt x="3904284" y="5479296"/>
                </a:cubicBezTo>
                <a:lnTo>
                  <a:pt x="3906907" y="5479463"/>
                </a:lnTo>
                <a:lnTo>
                  <a:pt x="3904061" y="5482189"/>
                </a:lnTo>
                <a:cubicBezTo>
                  <a:pt x="3908335" y="5485366"/>
                  <a:pt x="3913166" y="5481314"/>
                  <a:pt x="3912944" y="5484206"/>
                </a:cubicBezTo>
                <a:cubicBezTo>
                  <a:pt x="3912944" y="5484206"/>
                  <a:pt x="3908446" y="5483921"/>
                  <a:pt x="3908335" y="5485366"/>
                </a:cubicBezTo>
                <a:cubicBezTo>
                  <a:pt x="3903950" y="5483635"/>
                  <a:pt x="3904061" y="5482189"/>
                  <a:pt x="3899565" y="5481903"/>
                </a:cubicBezTo>
                <a:cubicBezTo>
                  <a:pt x="3897204" y="5483206"/>
                  <a:pt x="3894844" y="5484509"/>
                  <a:pt x="3894170" y="5485920"/>
                </a:cubicBezTo>
                <a:lnTo>
                  <a:pt x="3898893" y="5490577"/>
                </a:lnTo>
                <a:lnTo>
                  <a:pt x="3898577" y="5490536"/>
                </a:lnTo>
                <a:cubicBezTo>
                  <a:pt x="3894240" y="5490260"/>
                  <a:pt x="3889794" y="5491426"/>
                  <a:pt x="3894130" y="5491701"/>
                </a:cubicBezTo>
                <a:cubicBezTo>
                  <a:pt x="3898411" y="5492697"/>
                  <a:pt x="3900663" y="5491755"/>
                  <a:pt x="3901274" y="5490888"/>
                </a:cubicBezTo>
                <a:lnTo>
                  <a:pt x="3898898" y="5490578"/>
                </a:lnTo>
                <a:lnTo>
                  <a:pt x="3903614" y="5487973"/>
                </a:lnTo>
                <a:cubicBezTo>
                  <a:pt x="3903614" y="5487973"/>
                  <a:pt x="3908112" y="5488259"/>
                  <a:pt x="3908112" y="5488259"/>
                </a:cubicBezTo>
                <a:cubicBezTo>
                  <a:pt x="3907888" y="5491151"/>
                  <a:pt x="3912386" y="5491437"/>
                  <a:pt x="3912386" y="5491437"/>
                </a:cubicBezTo>
                <a:cubicBezTo>
                  <a:pt x="3907888" y="5491151"/>
                  <a:pt x="3907777" y="5492598"/>
                  <a:pt x="3903280" y="5492312"/>
                </a:cubicBezTo>
                <a:cubicBezTo>
                  <a:pt x="3907107" y="5501274"/>
                  <a:pt x="3911493" y="5503006"/>
                  <a:pt x="3919818" y="5512254"/>
                </a:cubicBezTo>
                <a:cubicBezTo>
                  <a:pt x="3915320" y="5511969"/>
                  <a:pt x="3915320" y="5511969"/>
                  <a:pt x="3915320" y="5511969"/>
                </a:cubicBezTo>
                <a:cubicBezTo>
                  <a:pt x="3915320" y="5511969"/>
                  <a:pt x="3915209" y="5513413"/>
                  <a:pt x="3915209" y="5513413"/>
                </a:cubicBezTo>
                <a:cubicBezTo>
                  <a:pt x="3919705" y="5513700"/>
                  <a:pt x="3919705" y="5513700"/>
                  <a:pt x="3919705" y="5513700"/>
                </a:cubicBezTo>
                <a:cubicBezTo>
                  <a:pt x="3914986" y="5516306"/>
                  <a:pt x="3933195" y="5514558"/>
                  <a:pt x="3932972" y="5517450"/>
                </a:cubicBezTo>
                <a:cubicBezTo>
                  <a:pt x="3928476" y="5517163"/>
                  <a:pt x="3923868" y="5518325"/>
                  <a:pt x="3928252" y="5520056"/>
                </a:cubicBezTo>
                <a:cubicBezTo>
                  <a:pt x="3932972" y="5517450"/>
                  <a:pt x="3937134" y="5522074"/>
                  <a:pt x="3946127" y="5522646"/>
                </a:cubicBezTo>
                <a:cubicBezTo>
                  <a:pt x="3946016" y="5524092"/>
                  <a:pt x="3946016" y="5524092"/>
                  <a:pt x="3946016" y="5524092"/>
                </a:cubicBezTo>
                <a:cubicBezTo>
                  <a:pt x="3946016" y="5524092"/>
                  <a:pt x="3950401" y="5525823"/>
                  <a:pt x="3950513" y="5524377"/>
                </a:cubicBezTo>
                <a:cubicBezTo>
                  <a:pt x="3950513" y="5524377"/>
                  <a:pt x="3955009" y="5524664"/>
                  <a:pt x="3950624" y="5522931"/>
                </a:cubicBezTo>
                <a:cubicBezTo>
                  <a:pt x="3950624" y="5522931"/>
                  <a:pt x="3950624" y="5522931"/>
                  <a:pt x="3950735" y="5521485"/>
                </a:cubicBezTo>
                <a:cubicBezTo>
                  <a:pt x="3955343" y="5520325"/>
                  <a:pt x="3955343" y="5520325"/>
                  <a:pt x="3959952" y="5519165"/>
                </a:cubicBezTo>
                <a:cubicBezTo>
                  <a:pt x="3959952" y="5519165"/>
                  <a:pt x="3959840" y="5520612"/>
                  <a:pt x="3959840" y="5520612"/>
                </a:cubicBezTo>
                <a:cubicBezTo>
                  <a:pt x="3964338" y="5520896"/>
                  <a:pt x="3964227" y="5522343"/>
                  <a:pt x="3964227" y="5522343"/>
                </a:cubicBezTo>
                <a:cubicBezTo>
                  <a:pt x="3968723" y="5522629"/>
                  <a:pt x="3968723" y="5522629"/>
                  <a:pt x="3968723" y="5522629"/>
                </a:cubicBezTo>
                <a:cubicBezTo>
                  <a:pt x="3964338" y="5520896"/>
                  <a:pt x="3964338" y="5520896"/>
                  <a:pt x="3964338" y="5520896"/>
                </a:cubicBezTo>
                <a:cubicBezTo>
                  <a:pt x="3964448" y="5519451"/>
                  <a:pt x="3964448" y="5519451"/>
                  <a:pt x="3964560" y="5518004"/>
                </a:cubicBezTo>
                <a:cubicBezTo>
                  <a:pt x="3964560" y="5518004"/>
                  <a:pt x="3964560" y="5518004"/>
                  <a:pt x="3964672" y="5516558"/>
                </a:cubicBezTo>
                <a:cubicBezTo>
                  <a:pt x="3960286" y="5514827"/>
                  <a:pt x="3960510" y="5511934"/>
                  <a:pt x="3960732" y="5509042"/>
                </a:cubicBezTo>
                <a:cubicBezTo>
                  <a:pt x="3965118" y="5510775"/>
                  <a:pt x="3965118" y="5510775"/>
                  <a:pt x="3969614" y="5511060"/>
                </a:cubicBezTo>
                <a:cubicBezTo>
                  <a:pt x="3974111" y="5511347"/>
                  <a:pt x="3974111" y="5511347"/>
                  <a:pt x="3974224" y="5509900"/>
                </a:cubicBezTo>
                <a:cubicBezTo>
                  <a:pt x="3978496" y="5513077"/>
                  <a:pt x="3982548" y="5519148"/>
                  <a:pt x="3973553" y="5518577"/>
                </a:cubicBezTo>
                <a:cubicBezTo>
                  <a:pt x="3982323" y="5522040"/>
                  <a:pt x="3982323" y="5522040"/>
                  <a:pt x="3986597" y="5525218"/>
                </a:cubicBezTo>
                <a:cubicBezTo>
                  <a:pt x="3986597" y="5525218"/>
                  <a:pt x="3982213" y="5523487"/>
                  <a:pt x="3981990" y="5526379"/>
                </a:cubicBezTo>
                <a:cubicBezTo>
                  <a:pt x="3981767" y="5529271"/>
                  <a:pt x="3986485" y="5526664"/>
                  <a:pt x="3986375" y="5528110"/>
                </a:cubicBezTo>
                <a:cubicBezTo>
                  <a:pt x="3986375" y="5528110"/>
                  <a:pt x="3977046" y="5531878"/>
                  <a:pt x="3986150" y="5531003"/>
                </a:cubicBezTo>
                <a:cubicBezTo>
                  <a:pt x="3986039" y="5532448"/>
                  <a:pt x="3986039" y="5532448"/>
                  <a:pt x="3986039" y="5532448"/>
                </a:cubicBezTo>
                <a:cubicBezTo>
                  <a:pt x="3976823" y="5534769"/>
                  <a:pt x="3976823" y="5534769"/>
                  <a:pt x="3976823" y="5534769"/>
                </a:cubicBezTo>
                <a:cubicBezTo>
                  <a:pt x="3976935" y="5533323"/>
                  <a:pt x="3981431" y="5533609"/>
                  <a:pt x="3977046" y="5531878"/>
                </a:cubicBezTo>
                <a:cubicBezTo>
                  <a:pt x="3972438" y="5533037"/>
                  <a:pt x="3967830" y="5534197"/>
                  <a:pt x="3963222" y="5535357"/>
                </a:cubicBezTo>
                <a:cubicBezTo>
                  <a:pt x="3963332" y="5533912"/>
                  <a:pt x="3963332" y="5533912"/>
                  <a:pt x="3963332" y="5533912"/>
                </a:cubicBezTo>
                <a:cubicBezTo>
                  <a:pt x="3963332" y="5533912"/>
                  <a:pt x="3963332" y="5533912"/>
                  <a:pt x="3958836" y="5533625"/>
                </a:cubicBezTo>
                <a:cubicBezTo>
                  <a:pt x="3958725" y="5535071"/>
                  <a:pt x="3958725" y="5535071"/>
                  <a:pt x="3963111" y="5536804"/>
                </a:cubicBezTo>
                <a:cubicBezTo>
                  <a:pt x="3958613" y="5536518"/>
                  <a:pt x="3958613" y="5536518"/>
                  <a:pt x="3958613" y="5536518"/>
                </a:cubicBezTo>
                <a:cubicBezTo>
                  <a:pt x="3958390" y="5539410"/>
                  <a:pt x="3958167" y="5542302"/>
                  <a:pt x="3962553" y="5544034"/>
                </a:cubicBezTo>
                <a:cubicBezTo>
                  <a:pt x="3971545" y="5544607"/>
                  <a:pt x="3971879" y="5540268"/>
                  <a:pt x="3976490" y="5539107"/>
                </a:cubicBezTo>
                <a:cubicBezTo>
                  <a:pt x="3976490" y="5539107"/>
                  <a:pt x="3976376" y="5540554"/>
                  <a:pt x="3976376" y="5540554"/>
                </a:cubicBezTo>
                <a:cubicBezTo>
                  <a:pt x="3976266" y="5541999"/>
                  <a:pt x="3980763" y="5542285"/>
                  <a:pt x="3980763" y="5542285"/>
                </a:cubicBezTo>
                <a:cubicBezTo>
                  <a:pt x="3985259" y="5542572"/>
                  <a:pt x="3985371" y="5541125"/>
                  <a:pt x="3985371" y="5541125"/>
                </a:cubicBezTo>
                <a:cubicBezTo>
                  <a:pt x="3985482" y="5539679"/>
                  <a:pt x="3985593" y="5538232"/>
                  <a:pt x="3981208" y="5536501"/>
                </a:cubicBezTo>
                <a:cubicBezTo>
                  <a:pt x="3990425" y="5534180"/>
                  <a:pt x="3990425" y="5534180"/>
                  <a:pt x="3990425" y="5534180"/>
                </a:cubicBezTo>
                <a:cubicBezTo>
                  <a:pt x="4003580" y="5539377"/>
                  <a:pt x="3994252" y="5543144"/>
                  <a:pt x="4007297" y="5549786"/>
                </a:cubicBezTo>
                <a:cubicBezTo>
                  <a:pt x="3998192" y="5550660"/>
                  <a:pt x="4015621" y="5559033"/>
                  <a:pt x="4011570" y="5552962"/>
                </a:cubicBezTo>
                <a:cubicBezTo>
                  <a:pt x="4013539" y="5556721"/>
                  <a:pt x="4014413" y="5560047"/>
                  <a:pt x="4016451" y="5562901"/>
                </a:cubicBezTo>
                <a:lnTo>
                  <a:pt x="4017546" y="5563919"/>
                </a:lnTo>
                <a:lnTo>
                  <a:pt x="4016310" y="5568035"/>
                </a:lnTo>
                <a:lnTo>
                  <a:pt x="4013300" y="5578063"/>
                </a:lnTo>
                <a:lnTo>
                  <a:pt x="4009515" y="5576194"/>
                </a:lnTo>
                <a:cubicBezTo>
                  <a:pt x="4004931" y="5577351"/>
                  <a:pt x="4005152" y="5574468"/>
                  <a:pt x="4000346" y="5578508"/>
                </a:cubicBezTo>
                <a:cubicBezTo>
                  <a:pt x="4000457" y="5577066"/>
                  <a:pt x="3995985" y="5576783"/>
                  <a:pt x="3995873" y="5578223"/>
                </a:cubicBezTo>
                <a:cubicBezTo>
                  <a:pt x="4004819" y="5578791"/>
                  <a:pt x="3995540" y="5582547"/>
                  <a:pt x="3995540" y="5582547"/>
                </a:cubicBezTo>
                <a:cubicBezTo>
                  <a:pt x="3997776" y="5582690"/>
                  <a:pt x="4002194" y="5583695"/>
                  <a:pt x="4006640" y="5584340"/>
                </a:cubicBezTo>
                <a:lnTo>
                  <a:pt x="4011465" y="5584181"/>
                </a:lnTo>
                <a:lnTo>
                  <a:pt x="4008980" y="5592453"/>
                </a:lnTo>
                <a:cubicBezTo>
                  <a:pt x="4012623" y="5615212"/>
                  <a:pt x="4029684" y="5628177"/>
                  <a:pt x="4038214" y="5634658"/>
                </a:cubicBezTo>
                <a:cubicBezTo>
                  <a:pt x="4047964" y="5637070"/>
                  <a:pt x="4049187" y="5633001"/>
                  <a:pt x="4049187" y="5633001"/>
                </a:cubicBezTo>
                <a:cubicBezTo>
                  <a:pt x="4055274" y="5647623"/>
                  <a:pt x="4068689" y="5637826"/>
                  <a:pt x="4074776" y="5652447"/>
                </a:cubicBezTo>
                <a:cubicBezTo>
                  <a:pt x="4084527" y="5654860"/>
                  <a:pt x="4084527" y="5654860"/>
                  <a:pt x="4085748" y="5650790"/>
                </a:cubicBezTo>
                <a:cubicBezTo>
                  <a:pt x="4093057" y="5661341"/>
                  <a:pt x="4104030" y="5659685"/>
                  <a:pt x="4105252" y="5655615"/>
                </a:cubicBezTo>
                <a:cubicBezTo>
                  <a:pt x="4104030" y="5659685"/>
                  <a:pt x="4101587" y="5667823"/>
                  <a:pt x="4108898" y="5678376"/>
                </a:cubicBezTo>
                <a:cubicBezTo>
                  <a:pt x="4117425" y="5684857"/>
                  <a:pt x="4129622" y="5679131"/>
                  <a:pt x="4138149" y="5685612"/>
                </a:cubicBezTo>
                <a:cubicBezTo>
                  <a:pt x="4138149" y="5685612"/>
                  <a:pt x="4136927" y="5689681"/>
                  <a:pt x="4136927" y="5689681"/>
                </a:cubicBezTo>
                <a:cubicBezTo>
                  <a:pt x="4136927" y="5689681"/>
                  <a:pt x="4146680" y="5692095"/>
                  <a:pt x="4146680" y="5692095"/>
                </a:cubicBezTo>
                <a:cubicBezTo>
                  <a:pt x="4146680" y="5692095"/>
                  <a:pt x="4145459" y="5696165"/>
                  <a:pt x="4145459" y="5696165"/>
                </a:cubicBezTo>
                <a:cubicBezTo>
                  <a:pt x="4155209" y="5698577"/>
                  <a:pt x="4157651" y="5690438"/>
                  <a:pt x="4168625" y="5688781"/>
                </a:cubicBezTo>
                <a:cubicBezTo>
                  <a:pt x="4178377" y="5691192"/>
                  <a:pt x="4180819" y="5683053"/>
                  <a:pt x="4180819" y="5683053"/>
                </a:cubicBezTo>
                <a:cubicBezTo>
                  <a:pt x="4180819" y="5683053"/>
                  <a:pt x="4179597" y="5687123"/>
                  <a:pt x="4178377" y="5691192"/>
                </a:cubicBezTo>
                <a:cubicBezTo>
                  <a:pt x="4190573" y="5685466"/>
                  <a:pt x="4193013" y="5677329"/>
                  <a:pt x="4197900" y="5661049"/>
                </a:cubicBezTo>
                <a:cubicBezTo>
                  <a:pt x="4197900" y="5661049"/>
                  <a:pt x="4201564" y="5648841"/>
                  <a:pt x="4202787" y="5644771"/>
                </a:cubicBezTo>
                <a:lnTo>
                  <a:pt x="4203578" y="5642134"/>
                </a:lnTo>
                <a:lnTo>
                  <a:pt x="4210568" y="5643243"/>
                </a:lnTo>
                <a:cubicBezTo>
                  <a:pt x="4215233" y="5645577"/>
                  <a:pt x="4214019" y="5650388"/>
                  <a:pt x="4220979" y="5647571"/>
                </a:cubicBezTo>
                <a:cubicBezTo>
                  <a:pt x="4207673" y="5645277"/>
                  <a:pt x="4216841" y="5642962"/>
                  <a:pt x="4221426" y="5641806"/>
                </a:cubicBezTo>
                <a:cubicBezTo>
                  <a:pt x="4212587" y="5639795"/>
                  <a:pt x="4212366" y="5642678"/>
                  <a:pt x="4212366" y="5642678"/>
                </a:cubicBezTo>
                <a:cubicBezTo>
                  <a:pt x="4212477" y="5641237"/>
                  <a:pt x="4210270" y="5640734"/>
                  <a:pt x="4208019" y="5640773"/>
                </a:cubicBezTo>
                <a:lnTo>
                  <a:pt x="4203603" y="5642057"/>
                </a:lnTo>
                <a:lnTo>
                  <a:pt x="4205279" y="5636473"/>
                </a:lnTo>
                <a:lnTo>
                  <a:pt x="4211392" y="5635897"/>
                </a:lnTo>
                <a:cubicBezTo>
                  <a:pt x="4213211" y="5635290"/>
                  <a:pt x="4214369" y="5634384"/>
                  <a:pt x="4214991" y="5633398"/>
                </a:cubicBezTo>
                <a:lnTo>
                  <a:pt x="4214065" y="5630726"/>
                </a:lnTo>
                <a:lnTo>
                  <a:pt x="4214108" y="5630708"/>
                </a:lnTo>
                <a:cubicBezTo>
                  <a:pt x="4214420" y="5630191"/>
                  <a:pt x="4214206" y="5629430"/>
                  <a:pt x="4213207" y="5628248"/>
                </a:cubicBezTo>
                <a:lnTo>
                  <a:pt x="4214065" y="5630726"/>
                </a:lnTo>
                <a:lnTo>
                  <a:pt x="4211853" y="5631706"/>
                </a:lnTo>
                <a:lnTo>
                  <a:pt x="4206294" y="5633086"/>
                </a:lnTo>
                <a:lnTo>
                  <a:pt x="4207921" y="5627666"/>
                </a:lnTo>
                <a:lnTo>
                  <a:pt x="4210445" y="5619255"/>
                </a:lnTo>
                <a:lnTo>
                  <a:pt x="4213783" y="5618859"/>
                </a:lnTo>
                <a:cubicBezTo>
                  <a:pt x="4214374" y="5618533"/>
                  <a:pt x="4214402" y="5618171"/>
                  <a:pt x="4214402" y="5618171"/>
                </a:cubicBezTo>
                <a:lnTo>
                  <a:pt x="4211025" y="5617324"/>
                </a:lnTo>
                <a:lnTo>
                  <a:pt x="4211631" y="5615305"/>
                </a:lnTo>
                <a:lnTo>
                  <a:pt x="4211799" y="5615281"/>
                </a:lnTo>
                <a:cubicBezTo>
                  <a:pt x="4213500" y="5615207"/>
                  <a:pt x="4214624" y="5615278"/>
                  <a:pt x="4214624" y="5615278"/>
                </a:cubicBezTo>
                <a:lnTo>
                  <a:pt x="4211967" y="5614184"/>
                </a:lnTo>
                <a:lnTo>
                  <a:pt x="4213627" y="5608654"/>
                </a:lnTo>
                <a:lnTo>
                  <a:pt x="4215028" y="5603984"/>
                </a:lnTo>
                <a:lnTo>
                  <a:pt x="4220358" y="5604956"/>
                </a:lnTo>
                <a:cubicBezTo>
                  <a:pt x="4221973" y="5605889"/>
                  <a:pt x="4220188" y="5607158"/>
                  <a:pt x="4221803" y="5608089"/>
                </a:cubicBezTo>
                <a:lnTo>
                  <a:pt x="4223452" y="5608390"/>
                </a:lnTo>
                <a:lnTo>
                  <a:pt x="4220172" y="5621544"/>
                </a:lnTo>
                <a:lnTo>
                  <a:pt x="4217768" y="5621390"/>
                </a:lnTo>
                <a:cubicBezTo>
                  <a:pt x="4217768" y="5621390"/>
                  <a:pt x="4213103" y="5622548"/>
                  <a:pt x="4213103" y="5622548"/>
                </a:cubicBezTo>
                <a:cubicBezTo>
                  <a:pt x="4213103" y="5622548"/>
                  <a:pt x="4217658" y="5622838"/>
                  <a:pt x="4217658" y="5622838"/>
                </a:cubicBezTo>
                <a:lnTo>
                  <a:pt x="4219805" y="5622974"/>
                </a:lnTo>
                <a:lnTo>
                  <a:pt x="4218646" y="5626836"/>
                </a:lnTo>
                <a:cubicBezTo>
                  <a:pt x="4218035" y="5628872"/>
                  <a:pt x="4217425" y="5630906"/>
                  <a:pt x="4217425" y="5630906"/>
                </a:cubicBezTo>
                <a:cubicBezTo>
                  <a:pt x="4229619" y="5625179"/>
                  <a:pt x="4232662" y="5632490"/>
                  <a:pt x="4235553" y="5640309"/>
                </a:cubicBezTo>
                <a:lnTo>
                  <a:pt x="4237900" y="5644941"/>
                </a:lnTo>
                <a:lnTo>
                  <a:pt x="4234204" y="5645647"/>
                </a:lnTo>
                <a:cubicBezTo>
                  <a:pt x="4239082" y="5645957"/>
                  <a:pt x="4233981" y="5648529"/>
                  <a:pt x="4238860" y="5648840"/>
                </a:cubicBezTo>
                <a:cubicBezTo>
                  <a:pt x="4237696" y="5648041"/>
                  <a:pt x="4237433" y="5647481"/>
                  <a:pt x="4237695" y="5647067"/>
                </a:cubicBezTo>
                <a:lnTo>
                  <a:pt x="4238741" y="5646597"/>
                </a:lnTo>
                <a:lnTo>
                  <a:pt x="4240898" y="5650853"/>
                </a:lnTo>
                <a:cubicBezTo>
                  <a:pt x="4243392" y="5653451"/>
                  <a:pt x="4246973" y="5654610"/>
                  <a:pt x="4252764" y="5652764"/>
                </a:cubicBezTo>
                <a:lnTo>
                  <a:pt x="4250322" y="5660904"/>
                </a:lnTo>
                <a:lnTo>
                  <a:pt x="4247378" y="5670710"/>
                </a:lnTo>
                <a:lnTo>
                  <a:pt x="4240830" y="5668979"/>
                </a:lnTo>
                <a:cubicBezTo>
                  <a:pt x="4238007" y="5669176"/>
                  <a:pt x="4236831" y="5669852"/>
                  <a:pt x="4241360" y="5669389"/>
                </a:cubicBezTo>
                <a:cubicBezTo>
                  <a:pt x="4245950" y="5668176"/>
                  <a:pt x="4240784" y="5676876"/>
                  <a:pt x="4245603" y="5672666"/>
                </a:cubicBezTo>
                <a:cubicBezTo>
                  <a:pt x="4245603" y="5672666"/>
                  <a:pt x="4245634" y="5672294"/>
                  <a:pt x="4246221" y="5671954"/>
                </a:cubicBezTo>
                <a:lnTo>
                  <a:pt x="4247036" y="5671852"/>
                </a:lnTo>
                <a:lnTo>
                  <a:pt x="4241771" y="5689390"/>
                </a:lnTo>
                <a:cubicBezTo>
                  <a:pt x="4245435" y="5677181"/>
                  <a:pt x="4257629" y="5671454"/>
                  <a:pt x="4250322" y="5660904"/>
                </a:cubicBezTo>
                <a:cubicBezTo>
                  <a:pt x="4251544" y="5656833"/>
                  <a:pt x="4262515" y="5655177"/>
                  <a:pt x="4260071" y="5663316"/>
                </a:cubicBezTo>
                <a:lnTo>
                  <a:pt x="4253449" y="5697194"/>
                </a:lnTo>
                <a:lnTo>
                  <a:pt x="4249150" y="5699106"/>
                </a:lnTo>
                <a:cubicBezTo>
                  <a:pt x="4249150" y="5699106"/>
                  <a:pt x="4244812" y="5698830"/>
                  <a:pt x="4249035" y="5700573"/>
                </a:cubicBezTo>
                <a:lnTo>
                  <a:pt x="4253208" y="5698429"/>
                </a:lnTo>
                <a:lnTo>
                  <a:pt x="4247845" y="5725867"/>
                </a:lnTo>
                <a:cubicBezTo>
                  <a:pt x="4245698" y="5746101"/>
                  <a:pt x="4245383" y="5764603"/>
                  <a:pt x="4246593" y="5778018"/>
                </a:cubicBezTo>
                <a:cubicBezTo>
                  <a:pt x="4267338" y="5743805"/>
                  <a:pt x="4255166" y="5714563"/>
                  <a:pt x="4264939" y="5682006"/>
                </a:cubicBezTo>
                <a:lnTo>
                  <a:pt x="4268136" y="5682293"/>
                </a:lnTo>
                <a:lnTo>
                  <a:pt x="4271612" y="5684529"/>
                </a:lnTo>
                <a:lnTo>
                  <a:pt x="4273162" y="5689505"/>
                </a:lnTo>
                <a:cubicBezTo>
                  <a:pt x="4274074" y="5695196"/>
                  <a:pt x="4274678" y="5701903"/>
                  <a:pt x="4279555" y="5703109"/>
                </a:cubicBezTo>
                <a:cubicBezTo>
                  <a:pt x="4280776" y="5699039"/>
                  <a:pt x="4282150" y="5694461"/>
                  <a:pt x="4283600" y="5690175"/>
                </a:cubicBezTo>
                <a:lnTo>
                  <a:pt x="4285740" y="5684863"/>
                </a:lnTo>
                <a:lnTo>
                  <a:pt x="4287368" y="5685257"/>
                </a:lnTo>
                <a:cubicBezTo>
                  <a:pt x="4289094" y="5685368"/>
                  <a:pt x="4290276" y="5685069"/>
                  <a:pt x="4290331" y="5684326"/>
                </a:cubicBezTo>
                <a:cubicBezTo>
                  <a:pt x="4290331" y="5684326"/>
                  <a:pt x="4291484" y="5684399"/>
                  <a:pt x="4292074" y="5684251"/>
                </a:cubicBezTo>
                <a:cubicBezTo>
                  <a:pt x="4292665" y="5684102"/>
                  <a:pt x="4292694" y="5683731"/>
                  <a:pt x="4290447" y="5682841"/>
                </a:cubicBezTo>
                <a:lnTo>
                  <a:pt x="4286260" y="5683573"/>
                </a:lnTo>
                <a:lnTo>
                  <a:pt x="4288102" y="5678993"/>
                </a:lnTo>
                <a:cubicBezTo>
                  <a:pt x="4291153" y="5673192"/>
                  <a:pt x="4294202" y="5671759"/>
                  <a:pt x="4296636" y="5681104"/>
                </a:cubicBezTo>
                <a:cubicBezTo>
                  <a:pt x="4295415" y="5685174"/>
                  <a:pt x="4294192" y="5689244"/>
                  <a:pt x="4292971" y="5693313"/>
                </a:cubicBezTo>
                <a:cubicBezTo>
                  <a:pt x="4302722" y="5695726"/>
                  <a:pt x="4305166" y="5687587"/>
                  <a:pt x="4314916" y="5689999"/>
                </a:cubicBezTo>
                <a:cubicBezTo>
                  <a:pt x="4314916" y="5689999"/>
                  <a:pt x="4313696" y="5694068"/>
                  <a:pt x="4312473" y="5698138"/>
                </a:cubicBezTo>
                <a:cubicBezTo>
                  <a:pt x="4312473" y="5698138"/>
                  <a:pt x="4311252" y="5702207"/>
                  <a:pt x="4310031" y="5706278"/>
                </a:cubicBezTo>
                <a:cubicBezTo>
                  <a:pt x="4312452" y="5733106"/>
                  <a:pt x="4316097" y="5755867"/>
                  <a:pt x="4309988" y="5776216"/>
                </a:cubicBezTo>
                <a:cubicBezTo>
                  <a:pt x="4306324" y="5788423"/>
                  <a:pt x="4314852" y="5794904"/>
                  <a:pt x="4313631" y="5798975"/>
                </a:cubicBezTo>
                <a:lnTo>
                  <a:pt x="4324258" y="5696359"/>
                </a:lnTo>
                <a:lnTo>
                  <a:pt x="4334419" y="5694824"/>
                </a:lnTo>
                <a:cubicBezTo>
                  <a:pt x="4333199" y="5698893"/>
                  <a:pt x="4333199" y="5698893"/>
                  <a:pt x="4331975" y="5702964"/>
                </a:cubicBezTo>
                <a:cubicBezTo>
                  <a:pt x="4329533" y="5711103"/>
                  <a:pt x="4328311" y="5715171"/>
                  <a:pt x="4325869" y="5723312"/>
                </a:cubicBezTo>
                <a:cubicBezTo>
                  <a:pt x="4325869" y="5723312"/>
                  <a:pt x="4328311" y="5715171"/>
                  <a:pt x="4335618" y="5725722"/>
                </a:cubicBezTo>
                <a:lnTo>
                  <a:pt x="4347736" y="5716875"/>
                </a:lnTo>
                <a:lnTo>
                  <a:pt x="4347762" y="5717938"/>
                </a:lnTo>
                <a:lnTo>
                  <a:pt x="4341560" y="5727740"/>
                </a:lnTo>
                <a:cubicBezTo>
                  <a:pt x="4342321" y="5729568"/>
                  <a:pt x="4345372" y="5728136"/>
                  <a:pt x="4347814" y="5719996"/>
                </a:cubicBezTo>
                <a:lnTo>
                  <a:pt x="4347762" y="5717938"/>
                </a:lnTo>
                <a:lnTo>
                  <a:pt x="4349034" y="5715927"/>
                </a:lnTo>
                <a:lnTo>
                  <a:pt x="4347736" y="5716875"/>
                </a:lnTo>
                <a:lnTo>
                  <a:pt x="4347516" y="5707900"/>
                </a:lnTo>
                <a:cubicBezTo>
                  <a:pt x="4348130" y="5701496"/>
                  <a:pt x="4350269" y="5694373"/>
                  <a:pt x="4356364" y="5691510"/>
                </a:cubicBezTo>
                <a:cubicBezTo>
                  <a:pt x="4355144" y="5695579"/>
                  <a:pt x="4353921" y="5699649"/>
                  <a:pt x="4352700" y="5703718"/>
                </a:cubicBezTo>
                <a:cubicBezTo>
                  <a:pt x="4352700" y="5703718"/>
                  <a:pt x="4362450" y="5706131"/>
                  <a:pt x="4361229" y="5710201"/>
                </a:cubicBezTo>
                <a:cubicBezTo>
                  <a:pt x="4347814" y="5719996"/>
                  <a:pt x="4353900" y="5734617"/>
                  <a:pt x="4350236" y="5746827"/>
                </a:cubicBezTo>
                <a:cubicBezTo>
                  <a:pt x="4358766" y="5753309"/>
                  <a:pt x="4352676" y="5738688"/>
                  <a:pt x="4362430" y="5741100"/>
                </a:cubicBezTo>
                <a:cubicBezTo>
                  <a:pt x="4361209" y="5745169"/>
                  <a:pt x="4361209" y="5745169"/>
                  <a:pt x="4358766" y="5753309"/>
                </a:cubicBezTo>
                <a:cubicBezTo>
                  <a:pt x="4357543" y="5757379"/>
                  <a:pt x="4358766" y="5753309"/>
                  <a:pt x="4357543" y="5757379"/>
                </a:cubicBezTo>
                <a:cubicBezTo>
                  <a:pt x="4356324" y="5761448"/>
                  <a:pt x="4353879" y="5769587"/>
                  <a:pt x="4353879" y="5769587"/>
                </a:cubicBezTo>
                <a:cubicBezTo>
                  <a:pt x="4364854" y="5767929"/>
                  <a:pt x="4369738" y="5751652"/>
                  <a:pt x="4370961" y="5747582"/>
                </a:cubicBezTo>
                <a:cubicBezTo>
                  <a:pt x="4373403" y="5739443"/>
                  <a:pt x="4369738" y="5751652"/>
                  <a:pt x="4380711" y="5749994"/>
                </a:cubicBezTo>
                <a:cubicBezTo>
                  <a:pt x="4380711" y="5749994"/>
                  <a:pt x="4379489" y="5754064"/>
                  <a:pt x="4378269" y="5758134"/>
                </a:cubicBezTo>
                <a:cubicBezTo>
                  <a:pt x="4378269" y="5758134"/>
                  <a:pt x="4379489" y="5754064"/>
                  <a:pt x="4389242" y="5756476"/>
                </a:cubicBezTo>
                <a:lnTo>
                  <a:pt x="4386799" y="5764615"/>
                </a:lnTo>
                <a:lnTo>
                  <a:pt x="4381913" y="5780893"/>
                </a:lnTo>
                <a:cubicBezTo>
                  <a:pt x="4381913" y="5780893"/>
                  <a:pt x="4380692" y="5784963"/>
                  <a:pt x="4380692" y="5784963"/>
                </a:cubicBezTo>
                <a:cubicBezTo>
                  <a:pt x="4390441" y="5787377"/>
                  <a:pt x="4390441" y="5787377"/>
                  <a:pt x="4390441" y="5787377"/>
                </a:cubicBezTo>
                <a:cubicBezTo>
                  <a:pt x="4391662" y="5783306"/>
                  <a:pt x="4391662" y="5783306"/>
                  <a:pt x="4391662" y="5783306"/>
                </a:cubicBezTo>
                <a:cubicBezTo>
                  <a:pt x="4381913" y="5780893"/>
                  <a:pt x="4381913" y="5780893"/>
                  <a:pt x="4381913" y="5780893"/>
                </a:cubicBezTo>
                <a:cubicBezTo>
                  <a:pt x="4392885" y="5779237"/>
                  <a:pt x="4384356" y="5772754"/>
                  <a:pt x="4386799" y="5764615"/>
                </a:cubicBezTo>
                <a:cubicBezTo>
                  <a:pt x="4397770" y="5762959"/>
                  <a:pt x="4400214" y="5754820"/>
                  <a:pt x="4400214" y="5754820"/>
                </a:cubicBezTo>
                <a:cubicBezTo>
                  <a:pt x="4402658" y="5746680"/>
                  <a:pt x="4405100" y="5738541"/>
                  <a:pt x="4413630" y="5745024"/>
                </a:cubicBezTo>
                <a:cubicBezTo>
                  <a:pt x="4411188" y="5753162"/>
                  <a:pt x="4409967" y="5757232"/>
                  <a:pt x="4408744" y="5761301"/>
                </a:cubicBezTo>
                <a:cubicBezTo>
                  <a:pt x="4408744" y="5761301"/>
                  <a:pt x="4407523" y="5765370"/>
                  <a:pt x="4418494" y="5763715"/>
                </a:cubicBezTo>
                <a:cubicBezTo>
                  <a:pt x="4420937" y="5755575"/>
                  <a:pt x="4422160" y="5751504"/>
                  <a:pt x="4422160" y="5751504"/>
                </a:cubicBezTo>
                <a:cubicBezTo>
                  <a:pt x="4420937" y="5755575"/>
                  <a:pt x="4429469" y="5762056"/>
                  <a:pt x="4428247" y="5766126"/>
                </a:cubicBezTo>
                <a:cubicBezTo>
                  <a:pt x="4417272" y="5767783"/>
                  <a:pt x="4414830" y="5775922"/>
                  <a:pt x="4412386" y="5784061"/>
                </a:cubicBezTo>
                <a:cubicBezTo>
                  <a:pt x="4412386" y="5784061"/>
                  <a:pt x="4412386" y="5784061"/>
                  <a:pt x="4411167" y="5788131"/>
                </a:cubicBezTo>
                <a:cubicBezTo>
                  <a:pt x="4412386" y="5784061"/>
                  <a:pt x="4411167" y="5788131"/>
                  <a:pt x="4420917" y="5790544"/>
                </a:cubicBezTo>
                <a:cubicBezTo>
                  <a:pt x="4422138" y="5786474"/>
                  <a:pt x="4424583" y="5778335"/>
                  <a:pt x="4424583" y="5778335"/>
                </a:cubicBezTo>
                <a:cubicBezTo>
                  <a:pt x="4423361" y="5782404"/>
                  <a:pt x="4434332" y="5780747"/>
                  <a:pt x="4433110" y="5784817"/>
                </a:cubicBezTo>
                <a:cubicBezTo>
                  <a:pt x="4434332" y="5780747"/>
                  <a:pt x="4435553" y="5776678"/>
                  <a:pt x="4445306" y="5779091"/>
                </a:cubicBezTo>
                <a:lnTo>
                  <a:pt x="4446528" y="5775021"/>
                </a:lnTo>
                <a:cubicBezTo>
                  <a:pt x="4446528" y="5775021"/>
                  <a:pt x="4446528" y="5775021"/>
                  <a:pt x="4447749" y="5770952"/>
                </a:cubicBezTo>
                <a:cubicBezTo>
                  <a:pt x="4448971" y="5766881"/>
                  <a:pt x="4448971" y="5766881"/>
                  <a:pt x="4448971" y="5766881"/>
                </a:cubicBezTo>
                <a:cubicBezTo>
                  <a:pt x="4448971" y="5766881"/>
                  <a:pt x="4458720" y="5769294"/>
                  <a:pt x="4457499" y="5773364"/>
                </a:cubicBezTo>
                <a:cubicBezTo>
                  <a:pt x="4457499" y="5773364"/>
                  <a:pt x="4455057" y="5781503"/>
                  <a:pt x="4453834" y="5785572"/>
                </a:cubicBezTo>
                <a:cubicBezTo>
                  <a:pt x="4453834" y="5785572"/>
                  <a:pt x="4455057" y="5781503"/>
                  <a:pt x="4464809" y="5783915"/>
                </a:cubicBezTo>
                <a:cubicBezTo>
                  <a:pt x="4461144" y="5796125"/>
                  <a:pt x="4457480" y="5808332"/>
                  <a:pt x="4448949" y="5801851"/>
                </a:cubicBezTo>
                <a:cubicBezTo>
                  <a:pt x="4446506" y="5809989"/>
                  <a:pt x="4446506" y="5809989"/>
                  <a:pt x="4445284" y="5814058"/>
                </a:cubicBezTo>
                <a:cubicBezTo>
                  <a:pt x="4455036" y="5816471"/>
                  <a:pt x="4455036" y="5816471"/>
                  <a:pt x="4456257" y="5812402"/>
                </a:cubicBezTo>
                <a:cubicBezTo>
                  <a:pt x="4455036" y="5816471"/>
                  <a:pt x="4466011" y="5814815"/>
                  <a:pt x="4466011" y="5814815"/>
                </a:cubicBezTo>
                <a:cubicBezTo>
                  <a:pt x="4466011" y="5814815"/>
                  <a:pt x="4464788" y="5818885"/>
                  <a:pt x="4463567" y="5822953"/>
                </a:cubicBezTo>
                <a:cubicBezTo>
                  <a:pt x="4473318" y="5825366"/>
                  <a:pt x="4473318" y="5825366"/>
                  <a:pt x="4473318" y="5825366"/>
                </a:cubicBezTo>
                <a:cubicBezTo>
                  <a:pt x="4472096" y="5829436"/>
                  <a:pt x="4470873" y="5833505"/>
                  <a:pt x="4469652" y="5837574"/>
                </a:cubicBezTo>
                <a:cubicBezTo>
                  <a:pt x="4468431" y="5841643"/>
                  <a:pt x="4465989" y="5849784"/>
                  <a:pt x="4464766" y="5853851"/>
                </a:cubicBezTo>
                <a:cubicBezTo>
                  <a:pt x="4463546" y="5857922"/>
                  <a:pt x="4463546" y="5857922"/>
                  <a:pt x="4463546" y="5857922"/>
                </a:cubicBezTo>
                <a:cubicBezTo>
                  <a:pt x="4473297" y="5860335"/>
                  <a:pt x="4473297" y="5860335"/>
                  <a:pt x="4473297" y="5860335"/>
                </a:cubicBezTo>
                <a:cubicBezTo>
                  <a:pt x="4472076" y="5864405"/>
                  <a:pt x="4473297" y="5860335"/>
                  <a:pt x="4472076" y="5864405"/>
                </a:cubicBezTo>
                <a:cubicBezTo>
                  <a:pt x="4473297" y="5860335"/>
                  <a:pt x="4474519" y="5856265"/>
                  <a:pt x="4485492" y="5854608"/>
                </a:cubicBezTo>
                <a:cubicBezTo>
                  <a:pt x="4476961" y="5848126"/>
                  <a:pt x="4478183" y="5844055"/>
                  <a:pt x="4480626" y="5835917"/>
                </a:cubicBezTo>
                <a:cubicBezTo>
                  <a:pt x="4489155" y="5842400"/>
                  <a:pt x="4491598" y="5834261"/>
                  <a:pt x="4492819" y="5830190"/>
                </a:cubicBezTo>
                <a:cubicBezTo>
                  <a:pt x="4492819" y="5830190"/>
                  <a:pt x="4491598" y="5834261"/>
                  <a:pt x="4491598" y="5834261"/>
                </a:cubicBezTo>
                <a:cubicBezTo>
                  <a:pt x="4502571" y="5832603"/>
                  <a:pt x="4503794" y="5828533"/>
                  <a:pt x="4503794" y="5828533"/>
                </a:cubicBezTo>
                <a:cubicBezTo>
                  <a:pt x="4503794" y="5828533"/>
                  <a:pt x="4501351" y="5836674"/>
                  <a:pt x="4509879" y="5843154"/>
                </a:cubicBezTo>
                <a:cubicBezTo>
                  <a:pt x="4509879" y="5843154"/>
                  <a:pt x="4511101" y="5839085"/>
                  <a:pt x="4511101" y="5839085"/>
                </a:cubicBezTo>
                <a:cubicBezTo>
                  <a:pt x="4522075" y="5837428"/>
                  <a:pt x="4524519" y="5829289"/>
                  <a:pt x="4528182" y="5817080"/>
                </a:cubicBezTo>
                <a:cubicBezTo>
                  <a:pt x="4528182" y="5817080"/>
                  <a:pt x="4530625" y="5808941"/>
                  <a:pt x="4531846" y="5804872"/>
                </a:cubicBezTo>
                <a:cubicBezTo>
                  <a:pt x="4533068" y="5800802"/>
                  <a:pt x="4536732" y="5788594"/>
                  <a:pt x="4537953" y="5784525"/>
                </a:cubicBezTo>
                <a:cubicBezTo>
                  <a:pt x="4526980" y="5786181"/>
                  <a:pt x="4533068" y="5800802"/>
                  <a:pt x="4522094" y="5802460"/>
                </a:cubicBezTo>
                <a:cubicBezTo>
                  <a:pt x="4523315" y="5798391"/>
                  <a:pt x="4523315" y="5798391"/>
                  <a:pt x="4523315" y="5798391"/>
                </a:cubicBezTo>
                <a:cubicBezTo>
                  <a:pt x="4524538" y="5794320"/>
                  <a:pt x="4525759" y="5790251"/>
                  <a:pt x="4528203" y="5782112"/>
                </a:cubicBezTo>
                <a:cubicBezTo>
                  <a:pt x="4533090" y="5765834"/>
                  <a:pt x="4534309" y="5761764"/>
                  <a:pt x="4537974" y="5749555"/>
                </a:cubicBezTo>
                <a:cubicBezTo>
                  <a:pt x="4539196" y="5745486"/>
                  <a:pt x="4548948" y="5747899"/>
                  <a:pt x="4550170" y="5743829"/>
                </a:cubicBezTo>
                <a:cubicBezTo>
                  <a:pt x="4541639" y="5737348"/>
                  <a:pt x="4542860" y="5733279"/>
                  <a:pt x="4544081" y="5729209"/>
                </a:cubicBezTo>
                <a:cubicBezTo>
                  <a:pt x="4542860" y="5733279"/>
                  <a:pt x="4541639" y="5737348"/>
                  <a:pt x="4531888" y="5734934"/>
                </a:cubicBezTo>
                <a:cubicBezTo>
                  <a:pt x="4534331" y="5726796"/>
                  <a:pt x="4546524" y="5721068"/>
                  <a:pt x="4547745" y="5717000"/>
                </a:cubicBezTo>
                <a:lnTo>
                  <a:pt x="4545590" y="5708710"/>
                </a:lnTo>
                <a:lnTo>
                  <a:pt x="4550034" y="5709810"/>
                </a:lnTo>
                <a:lnTo>
                  <a:pt x="4547604" y="5717902"/>
                </a:lnTo>
                <a:cubicBezTo>
                  <a:pt x="4547604" y="5717902"/>
                  <a:pt x="4556779" y="5724518"/>
                  <a:pt x="4555564" y="5728565"/>
                </a:cubicBezTo>
                <a:cubicBezTo>
                  <a:pt x="4556779" y="5724518"/>
                  <a:pt x="4556779" y="5724518"/>
                  <a:pt x="4556779" y="5724518"/>
                </a:cubicBezTo>
                <a:cubicBezTo>
                  <a:pt x="4559208" y="5716427"/>
                  <a:pt x="4559208" y="5716427"/>
                  <a:pt x="4550034" y="5709809"/>
                </a:cubicBezTo>
                <a:lnTo>
                  <a:pt x="4552685" y="5700980"/>
                </a:lnTo>
                <a:lnTo>
                  <a:pt x="4542952" y="5698573"/>
                </a:lnTo>
                <a:lnTo>
                  <a:pt x="4542883" y="5698309"/>
                </a:lnTo>
                <a:lnTo>
                  <a:pt x="4542813" y="5698539"/>
                </a:lnTo>
                <a:lnTo>
                  <a:pt x="4542294" y="5698410"/>
                </a:lnTo>
                <a:lnTo>
                  <a:pt x="4540050" y="5705887"/>
                </a:lnTo>
                <a:lnTo>
                  <a:pt x="4533130" y="5695897"/>
                </a:lnTo>
                <a:cubicBezTo>
                  <a:pt x="4534351" y="5691827"/>
                  <a:pt x="4533130" y="5695897"/>
                  <a:pt x="4534351" y="5691827"/>
                </a:cubicBezTo>
                <a:lnTo>
                  <a:pt x="4539238" y="5675548"/>
                </a:lnTo>
                <a:cubicBezTo>
                  <a:pt x="4548988" y="5677961"/>
                  <a:pt x="4550211" y="5673892"/>
                  <a:pt x="4551433" y="5669822"/>
                </a:cubicBezTo>
                <a:cubicBezTo>
                  <a:pt x="4551433" y="5669822"/>
                  <a:pt x="4541680" y="5667409"/>
                  <a:pt x="4542903" y="5663340"/>
                </a:cubicBezTo>
                <a:cubicBezTo>
                  <a:pt x="4542903" y="5663340"/>
                  <a:pt x="4552653" y="5665753"/>
                  <a:pt x="4552653" y="5665753"/>
                </a:cubicBezTo>
                <a:cubicBezTo>
                  <a:pt x="4553876" y="5661683"/>
                  <a:pt x="4555097" y="5657614"/>
                  <a:pt x="4555097" y="5657614"/>
                </a:cubicBezTo>
                <a:cubicBezTo>
                  <a:pt x="4555097" y="5657614"/>
                  <a:pt x="4552653" y="5665753"/>
                  <a:pt x="4561183" y="5672234"/>
                </a:cubicBezTo>
                <a:cubicBezTo>
                  <a:pt x="4562403" y="5668165"/>
                  <a:pt x="4562403" y="5668165"/>
                  <a:pt x="4563626" y="5664096"/>
                </a:cubicBezTo>
                <a:cubicBezTo>
                  <a:pt x="4572157" y="5670579"/>
                  <a:pt x="4570935" y="5674647"/>
                  <a:pt x="4570935" y="5674647"/>
                </a:cubicBezTo>
                <a:lnTo>
                  <a:pt x="4580708" y="5642091"/>
                </a:lnTo>
                <a:cubicBezTo>
                  <a:pt x="4570955" y="5639679"/>
                  <a:pt x="4559984" y="5641335"/>
                  <a:pt x="4562426" y="5633197"/>
                </a:cubicBezTo>
                <a:cubicBezTo>
                  <a:pt x="4561206" y="5637266"/>
                  <a:pt x="4559984" y="5641335"/>
                  <a:pt x="4559984" y="5641335"/>
                </a:cubicBezTo>
                <a:cubicBezTo>
                  <a:pt x="4549009" y="5642993"/>
                  <a:pt x="4555118" y="5622644"/>
                  <a:pt x="4558782" y="5610437"/>
                </a:cubicBezTo>
                <a:cubicBezTo>
                  <a:pt x="4558782" y="5610437"/>
                  <a:pt x="4558782" y="5610437"/>
                  <a:pt x="4568534" y="5612848"/>
                </a:cubicBezTo>
                <a:cubicBezTo>
                  <a:pt x="4568534" y="5612848"/>
                  <a:pt x="4567312" y="5616919"/>
                  <a:pt x="4567312" y="5616919"/>
                </a:cubicBezTo>
                <a:cubicBezTo>
                  <a:pt x="4566090" y="5620988"/>
                  <a:pt x="4556339" y="5618576"/>
                  <a:pt x="4564870" y="5625057"/>
                </a:cubicBezTo>
                <a:cubicBezTo>
                  <a:pt x="4566090" y="5620988"/>
                  <a:pt x="4574620" y="5627469"/>
                  <a:pt x="4577062" y="5619331"/>
                </a:cubicBezTo>
                <a:cubicBezTo>
                  <a:pt x="4574620" y="5627469"/>
                  <a:pt x="4572177" y="5635609"/>
                  <a:pt x="4572177" y="5635609"/>
                </a:cubicBezTo>
                <a:cubicBezTo>
                  <a:pt x="4575843" y="5623400"/>
                  <a:pt x="4589258" y="5613604"/>
                  <a:pt x="4584392" y="5594914"/>
                </a:cubicBezTo>
                <a:cubicBezTo>
                  <a:pt x="4583171" y="5598982"/>
                  <a:pt x="4579506" y="5611193"/>
                  <a:pt x="4578285" y="5615262"/>
                </a:cubicBezTo>
                <a:cubicBezTo>
                  <a:pt x="4579506" y="5611193"/>
                  <a:pt x="4569755" y="5608780"/>
                  <a:pt x="4569755" y="5608780"/>
                </a:cubicBezTo>
                <a:cubicBezTo>
                  <a:pt x="4572199" y="5600641"/>
                  <a:pt x="4572199" y="5600641"/>
                  <a:pt x="4574642" y="5592502"/>
                </a:cubicBezTo>
                <a:cubicBezTo>
                  <a:pt x="4574642" y="5592502"/>
                  <a:pt x="4575864" y="5588432"/>
                  <a:pt x="4577084" y="5584363"/>
                </a:cubicBezTo>
                <a:cubicBezTo>
                  <a:pt x="4579528" y="5576223"/>
                  <a:pt x="4579528" y="5576223"/>
                  <a:pt x="4583192" y="5564015"/>
                </a:cubicBezTo>
                <a:cubicBezTo>
                  <a:pt x="4583192" y="5564015"/>
                  <a:pt x="4592942" y="5566427"/>
                  <a:pt x="4594164" y="5562358"/>
                </a:cubicBezTo>
                <a:cubicBezTo>
                  <a:pt x="4595386" y="5558288"/>
                  <a:pt x="4599050" y="5546079"/>
                  <a:pt x="4600273" y="5542010"/>
                </a:cubicBezTo>
                <a:cubicBezTo>
                  <a:pt x="4588079" y="5547737"/>
                  <a:pt x="4584414" y="5559946"/>
                  <a:pt x="4570997" y="5569741"/>
                </a:cubicBezTo>
                <a:cubicBezTo>
                  <a:pt x="4573440" y="5561602"/>
                  <a:pt x="4572219" y="5565671"/>
                  <a:pt x="4573440" y="5561602"/>
                </a:cubicBezTo>
                <a:cubicBezTo>
                  <a:pt x="4573440" y="5561602"/>
                  <a:pt x="4563690" y="5559191"/>
                  <a:pt x="4561247" y="5567329"/>
                </a:cubicBezTo>
                <a:cubicBezTo>
                  <a:pt x="4570997" y="5569741"/>
                  <a:pt x="4569776" y="5573810"/>
                  <a:pt x="4567333" y="5581950"/>
                </a:cubicBezTo>
                <a:cubicBezTo>
                  <a:pt x="4557584" y="5579537"/>
                  <a:pt x="4566111" y="5586019"/>
                  <a:pt x="4556362" y="5583608"/>
                </a:cubicBezTo>
                <a:cubicBezTo>
                  <a:pt x="4556362" y="5583608"/>
                  <a:pt x="4558804" y="5575468"/>
                  <a:pt x="4560026" y="5571398"/>
                </a:cubicBezTo>
                <a:cubicBezTo>
                  <a:pt x="4549050" y="5573056"/>
                  <a:pt x="4547830" y="5577124"/>
                  <a:pt x="4547830" y="5577124"/>
                </a:cubicBezTo>
                <a:cubicBezTo>
                  <a:pt x="4545388" y="5585263"/>
                  <a:pt x="4556362" y="5583608"/>
                  <a:pt x="4553918" y="5591745"/>
                </a:cubicBezTo>
                <a:cubicBezTo>
                  <a:pt x="4549044" y="5590539"/>
                  <a:pt x="4544472" y="5588315"/>
                  <a:pt x="4540815" y="5587412"/>
                </a:cubicBezTo>
                <a:lnTo>
                  <a:pt x="4540550" y="5587407"/>
                </a:lnTo>
                <a:lnTo>
                  <a:pt x="4542351" y="5586624"/>
                </a:lnTo>
                <a:cubicBezTo>
                  <a:pt x="4542351" y="5586624"/>
                  <a:pt x="4542463" y="5585182"/>
                  <a:pt x="4542573" y="5583739"/>
                </a:cubicBezTo>
                <a:cubicBezTo>
                  <a:pt x="4547270" y="5581139"/>
                  <a:pt x="4547380" y="5579697"/>
                  <a:pt x="4547603" y="5576812"/>
                </a:cubicBezTo>
                <a:cubicBezTo>
                  <a:pt x="4543130" y="5576528"/>
                  <a:pt x="4543130" y="5576528"/>
                  <a:pt x="4543130" y="5576528"/>
                </a:cubicBezTo>
                <a:lnTo>
                  <a:pt x="4533930" y="5574940"/>
                </a:lnTo>
                <a:lnTo>
                  <a:pt x="4535034" y="5571774"/>
                </a:lnTo>
                <a:lnTo>
                  <a:pt x="4539689" y="5563346"/>
                </a:lnTo>
                <a:lnTo>
                  <a:pt x="4540123" y="5564514"/>
                </a:lnTo>
                <a:lnTo>
                  <a:pt x="4541221" y="5564249"/>
                </a:lnTo>
                <a:lnTo>
                  <a:pt x="4540524" y="5566573"/>
                </a:lnTo>
                <a:cubicBezTo>
                  <a:pt x="4550274" y="5568985"/>
                  <a:pt x="4551496" y="5564916"/>
                  <a:pt x="4551496" y="5564916"/>
                </a:cubicBezTo>
                <a:cubicBezTo>
                  <a:pt x="4555160" y="5552707"/>
                  <a:pt x="4556380" y="5548637"/>
                  <a:pt x="4557603" y="5544569"/>
                </a:cubicBezTo>
                <a:cubicBezTo>
                  <a:pt x="4547852" y="5542157"/>
                  <a:pt x="4546631" y="5546227"/>
                  <a:pt x="4546631" y="5546227"/>
                </a:cubicBezTo>
                <a:lnTo>
                  <a:pt x="4544891" y="5535369"/>
                </a:lnTo>
                <a:lnTo>
                  <a:pt x="4551051" y="5532098"/>
                </a:lnTo>
                <a:cubicBezTo>
                  <a:pt x="4546577" y="5531814"/>
                  <a:pt x="4546690" y="5530371"/>
                  <a:pt x="4546690" y="5530371"/>
                </a:cubicBezTo>
                <a:cubicBezTo>
                  <a:pt x="4546800" y="5528929"/>
                  <a:pt x="4546800" y="5528929"/>
                  <a:pt x="4546800" y="5528929"/>
                </a:cubicBezTo>
                <a:cubicBezTo>
                  <a:pt x="4546800" y="5528929"/>
                  <a:pt x="4546800" y="5528929"/>
                  <a:pt x="4546241" y="5528893"/>
                </a:cubicBezTo>
                <a:lnTo>
                  <a:pt x="4543831" y="5528740"/>
                </a:lnTo>
                <a:lnTo>
                  <a:pt x="4542987" y="5523466"/>
                </a:lnTo>
                <a:lnTo>
                  <a:pt x="4543156" y="5522899"/>
                </a:lnTo>
                <a:lnTo>
                  <a:pt x="4546687" y="5523124"/>
                </a:lnTo>
                <a:cubicBezTo>
                  <a:pt x="4547245" y="5523159"/>
                  <a:pt x="4547245" y="5523159"/>
                  <a:pt x="4547245" y="5523159"/>
                </a:cubicBezTo>
                <a:cubicBezTo>
                  <a:pt x="4547357" y="5521717"/>
                  <a:pt x="4547357" y="5521717"/>
                  <a:pt x="4547357" y="5521717"/>
                </a:cubicBezTo>
                <a:lnTo>
                  <a:pt x="4543584" y="5521477"/>
                </a:lnTo>
                <a:lnTo>
                  <a:pt x="4544901" y="5517085"/>
                </a:lnTo>
                <a:lnTo>
                  <a:pt x="4545579" y="5515624"/>
                </a:lnTo>
                <a:cubicBezTo>
                  <a:pt x="4545733" y="5513643"/>
                  <a:pt x="4545898" y="5511478"/>
                  <a:pt x="4548358" y="5508736"/>
                </a:cubicBezTo>
                <a:lnTo>
                  <a:pt x="4548095" y="5506448"/>
                </a:lnTo>
                <a:lnTo>
                  <a:pt x="4549842" y="5500626"/>
                </a:lnTo>
                <a:lnTo>
                  <a:pt x="4550960" y="5500499"/>
                </a:lnTo>
                <a:cubicBezTo>
                  <a:pt x="4553304" y="5499242"/>
                  <a:pt x="4552370" y="5496784"/>
                  <a:pt x="4552505" y="5495025"/>
                </a:cubicBezTo>
                <a:lnTo>
                  <a:pt x="4553051" y="5494367"/>
                </a:lnTo>
                <a:lnTo>
                  <a:pt x="4555780" y="5493263"/>
                </a:lnTo>
                <a:lnTo>
                  <a:pt x="4557968" y="5493402"/>
                </a:lnTo>
                <a:cubicBezTo>
                  <a:pt x="4558528" y="5493438"/>
                  <a:pt x="4558528" y="5493438"/>
                  <a:pt x="4558528" y="5493438"/>
                </a:cubicBezTo>
                <a:cubicBezTo>
                  <a:pt x="4558528" y="5493438"/>
                  <a:pt x="4558640" y="5491996"/>
                  <a:pt x="4558640" y="5491996"/>
                </a:cubicBezTo>
                <a:lnTo>
                  <a:pt x="4556723" y="5491873"/>
                </a:lnTo>
                <a:lnTo>
                  <a:pt x="4557027" y="5489780"/>
                </a:lnTo>
                <a:cubicBezTo>
                  <a:pt x="4556418" y="5487443"/>
                  <a:pt x="4554591" y="5484805"/>
                  <a:pt x="4555201" y="5482771"/>
                </a:cubicBezTo>
                <a:cubicBezTo>
                  <a:pt x="4564954" y="5485184"/>
                  <a:pt x="4564954" y="5485184"/>
                  <a:pt x="4564954" y="5485184"/>
                </a:cubicBezTo>
                <a:cubicBezTo>
                  <a:pt x="4566175" y="5481113"/>
                  <a:pt x="4567397" y="5477043"/>
                  <a:pt x="4568618" y="5472974"/>
                </a:cubicBezTo>
                <a:cubicBezTo>
                  <a:pt x="4568618" y="5472974"/>
                  <a:pt x="4566175" y="5481113"/>
                  <a:pt x="4574705" y="5487596"/>
                </a:cubicBezTo>
                <a:cubicBezTo>
                  <a:pt x="4575927" y="5483526"/>
                  <a:pt x="4575927" y="5483526"/>
                  <a:pt x="4575927" y="5483526"/>
                </a:cubicBezTo>
                <a:cubicBezTo>
                  <a:pt x="4584456" y="5490009"/>
                  <a:pt x="4586900" y="5481870"/>
                  <a:pt x="4588120" y="5477799"/>
                </a:cubicBezTo>
                <a:cubicBezTo>
                  <a:pt x="4585678" y="5485939"/>
                  <a:pt x="4596650" y="5484281"/>
                  <a:pt x="4595428" y="5488351"/>
                </a:cubicBezTo>
                <a:lnTo>
                  <a:pt x="4596650" y="5484281"/>
                </a:lnTo>
                <a:cubicBezTo>
                  <a:pt x="4596650" y="5484281"/>
                  <a:pt x="4607624" y="5482625"/>
                  <a:pt x="4610066" y="5474485"/>
                </a:cubicBezTo>
                <a:cubicBezTo>
                  <a:pt x="4610066" y="5474485"/>
                  <a:pt x="4608844" y="5478555"/>
                  <a:pt x="4608844" y="5478555"/>
                </a:cubicBezTo>
                <a:cubicBezTo>
                  <a:pt x="4608844" y="5478555"/>
                  <a:pt x="4608844" y="5478555"/>
                  <a:pt x="4618595" y="5480968"/>
                </a:cubicBezTo>
                <a:cubicBezTo>
                  <a:pt x="4607624" y="5482625"/>
                  <a:pt x="4605181" y="5490763"/>
                  <a:pt x="4614930" y="5493175"/>
                </a:cubicBezTo>
                <a:lnTo>
                  <a:pt x="4606379" y="5521662"/>
                </a:lnTo>
                <a:cubicBezTo>
                  <a:pt x="4617354" y="5520005"/>
                  <a:pt x="4619797" y="5511867"/>
                  <a:pt x="4619797" y="5511867"/>
                </a:cubicBezTo>
                <a:cubicBezTo>
                  <a:pt x="4619797" y="5511867"/>
                  <a:pt x="4621018" y="5507797"/>
                  <a:pt x="4623461" y="5499659"/>
                </a:cubicBezTo>
                <a:cubicBezTo>
                  <a:pt x="4623461" y="5499659"/>
                  <a:pt x="4624682" y="5495588"/>
                  <a:pt x="4635654" y="5493931"/>
                </a:cubicBezTo>
                <a:cubicBezTo>
                  <a:pt x="4636877" y="5489861"/>
                  <a:pt x="4628348" y="5483380"/>
                  <a:pt x="4629570" y="5479310"/>
                </a:cubicBezTo>
                <a:cubicBezTo>
                  <a:pt x="4630789" y="5475241"/>
                  <a:pt x="4635676" y="5458963"/>
                  <a:pt x="4646648" y="5457306"/>
                </a:cubicBezTo>
                <a:cubicBezTo>
                  <a:pt x="4645428" y="5461374"/>
                  <a:pt x="4644205" y="5465444"/>
                  <a:pt x="4652735" y="5471926"/>
                </a:cubicBezTo>
                <a:cubicBezTo>
                  <a:pt x="4655179" y="5463787"/>
                  <a:pt x="4646648" y="5457306"/>
                  <a:pt x="4650312" y="5445097"/>
                </a:cubicBezTo>
                <a:cubicBezTo>
                  <a:pt x="4640563" y="5442686"/>
                  <a:pt x="4658864" y="5416610"/>
                  <a:pt x="4661308" y="5408472"/>
                </a:cubicBezTo>
                <a:cubicBezTo>
                  <a:pt x="4661917" y="5406436"/>
                  <a:pt x="4663139" y="5402366"/>
                  <a:pt x="4664513" y="5397788"/>
                </a:cubicBezTo>
                <a:lnTo>
                  <a:pt x="4667864" y="5386626"/>
                </a:lnTo>
                <a:lnTo>
                  <a:pt x="4674446" y="5394946"/>
                </a:lnTo>
                <a:lnTo>
                  <a:pt x="4683709" y="5403641"/>
                </a:lnTo>
                <a:lnTo>
                  <a:pt x="4678369" y="5421436"/>
                </a:lnTo>
                <a:cubicBezTo>
                  <a:pt x="4688118" y="5423849"/>
                  <a:pt x="4688118" y="5423849"/>
                  <a:pt x="4686896" y="5427917"/>
                </a:cubicBezTo>
                <a:lnTo>
                  <a:pt x="4680789" y="5448264"/>
                </a:lnTo>
                <a:lnTo>
                  <a:pt x="4678347" y="5456404"/>
                </a:lnTo>
                <a:lnTo>
                  <a:pt x="4683369" y="5451989"/>
                </a:lnTo>
                <a:lnTo>
                  <a:pt x="4688099" y="5458817"/>
                </a:lnTo>
                <a:cubicBezTo>
                  <a:pt x="4689320" y="5454748"/>
                  <a:pt x="4689320" y="5454748"/>
                  <a:pt x="4690540" y="5450677"/>
                </a:cubicBezTo>
                <a:cubicBezTo>
                  <a:pt x="4691761" y="5446608"/>
                  <a:pt x="4691761" y="5446608"/>
                  <a:pt x="4694205" y="5438470"/>
                </a:cubicBezTo>
                <a:cubicBezTo>
                  <a:pt x="4692985" y="5442538"/>
                  <a:pt x="4699069" y="5457160"/>
                  <a:pt x="4695405" y="5469369"/>
                </a:cubicBezTo>
                <a:cubicBezTo>
                  <a:pt x="4695405" y="5469369"/>
                  <a:pt x="4695405" y="5469369"/>
                  <a:pt x="4696626" y="5465298"/>
                </a:cubicBezTo>
                <a:cubicBezTo>
                  <a:pt x="4700292" y="5453090"/>
                  <a:pt x="4705177" y="5436811"/>
                  <a:pt x="4710064" y="5420534"/>
                </a:cubicBezTo>
                <a:cubicBezTo>
                  <a:pt x="4710064" y="5420534"/>
                  <a:pt x="4708842" y="5424603"/>
                  <a:pt x="4699091" y="5422191"/>
                </a:cubicBezTo>
                <a:lnTo>
                  <a:pt x="4702418" y="5411113"/>
                </a:lnTo>
                <a:lnTo>
                  <a:pt x="4708981" y="5413033"/>
                </a:lnTo>
                <a:lnTo>
                  <a:pt x="4730177" y="5421320"/>
                </a:lnTo>
                <a:lnTo>
                  <a:pt x="4725141" y="5435739"/>
                </a:lnTo>
                <a:cubicBezTo>
                  <a:pt x="4721326" y="5444086"/>
                  <a:pt x="4716751" y="5450604"/>
                  <a:pt x="4711264" y="5451433"/>
                </a:cubicBezTo>
                <a:cubicBezTo>
                  <a:pt x="4708823" y="5459572"/>
                  <a:pt x="4719794" y="5457915"/>
                  <a:pt x="4717350" y="5466054"/>
                </a:cubicBezTo>
                <a:cubicBezTo>
                  <a:pt x="4725882" y="5472535"/>
                  <a:pt x="4713687" y="5478261"/>
                  <a:pt x="4722217" y="5484745"/>
                </a:cubicBezTo>
                <a:cubicBezTo>
                  <a:pt x="4722217" y="5484745"/>
                  <a:pt x="4723438" y="5480674"/>
                  <a:pt x="4723438" y="5480674"/>
                </a:cubicBezTo>
                <a:cubicBezTo>
                  <a:pt x="4724661" y="5476606"/>
                  <a:pt x="4725882" y="5472535"/>
                  <a:pt x="4729545" y="5460327"/>
                </a:cubicBezTo>
                <a:cubicBezTo>
                  <a:pt x="4729545" y="5460327"/>
                  <a:pt x="4729545" y="5460327"/>
                  <a:pt x="4730768" y="5456259"/>
                </a:cubicBezTo>
                <a:cubicBezTo>
                  <a:pt x="4733210" y="5448119"/>
                  <a:pt x="4733210" y="5448119"/>
                  <a:pt x="4735653" y="5439981"/>
                </a:cubicBezTo>
                <a:cubicBezTo>
                  <a:pt x="4735653" y="5439981"/>
                  <a:pt x="4736875" y="5435911"/>
                  <a:pt x="4746625" y="5438323"/>
                </a:cubicBezTo>
                <a:cubicBezTo>
                  <a:pt x="4746625" y="5438323"/>
                  <a:pt x="4744182" y="5446460"/>
                  <a:pt x="4742961" y="5450531"/>
                </a:cubicBezTo>
                <a:cubicBezTo>
                  <a:pt x="4750270" y="5461083"/>
                  <a:pt x="4745384" y="5477360"/>
                  <a:pt x="4741719" y="5489569"/>
                </a:cubicBezTo>
                <a:cubicBezTo>
                  <a:pt x="4735611" y="5509917"/>
                  <a:pt x="4738054" y="5501778"/>
                  <a:pt x="4747807" y="5504190"/>
                </a:cubicBezTo>
                <a:cubicBezTo>
                  <a:pt x="4735611" y="5509917"/>
                  <a:pt x="4736834" y="5505847"/>
                  <a:pt x="4735611" y="5509917"/>
                </a:cubicBezTo>
                <a:cubicBezTo>
                  <a:pt x="4734389" y="5513987"/>
                  <a:pt x="4731947" y="5522126"/>
                  <a:pt x="4733169" y="5518056"/>
                </a:cubicBezTo>
                <a:cubicBezTo>
                  <a:pt x="4729505" y="5530265"/>
                  <a:pt x="4725840" y="5542473"/>
                  <a:pt x="4723398" y="5550612"/>
                </a:cubicBezTo>
                <a:cubicBezTo>
                  <a:pt x="4720954" y="5558751"/>
                  <a:pt x="4716067" y="5575030"/>
                  <a:pt x="4705094" y="5576687"/>
                </a:cubicBezTo>
                <a:cubicBezTo>
                  <a:pt x="4713623" y="5583168"/>
                  <a:pt x="4702649" y="5584826"/>
                  <a:pt x="4711181" y="5591308"/>
                </a:cubicBezTo>
                <a:cubicBezTo>
                  <a:pt x="4711181" y="5591308"/>
                  <a:pt x="4709958" y="5595377"/>
                  <a:pt x="4709958" y="5595377"/>
                </a:cubicBezTo>
                <a:cubicBezTo>
                  <a:pt x="4696543" y="5605173"/>
                  <a:pt x="4706295" y="5607585"/>
                  <a:pt x="4702631" y="5619794"/>
                </a:cubicBezTo>
                <a:cubicBezTo>
                  <a:pt x="4692878" y="5617381"/>
                  <a:pt x="4692878" y="5617381"/>
                  <a:pt x="4691655" y="5621450"/>
                </a:cubicBezTo>
                <a:cubicBezTo>
                  <a:pt x="4690435" y="5625519"/>
                  <a:pt x="4687992" y="5633659"/>
                  <a:pt x="4686771" y="5637730"/>
                </a:cubicBezTo>
                <a:lnTo>
                  <a:pt x="4685464" y="5642080"/>
                </a:lnTo>
                <a:lnTo>
                  <a:pt x="4680950" y="5639252"/>
                </a:lnTo>
                <a:cubicBezTo>
                  <a:pt x="4680783" y="5639804"/>
                  <a:pt x="4680453" y="5640908"/>
                  <a:pt x="4675256" y="5639623"/>
                </a:cubicBezTo>
                <a:cubicBezTo>
                  <a:pt x="4675256" y="5639623"/>
                  <a:pt x="4673933" y="5644037"/>
                  <a:pt x="4673933" y="5644037"/>
                </a:cubicBezTo>
                <a:lnTo>
                  <a:pt x="4685421" y="5642229"/>
                </a:lnTo>
                <a:lnTo>
                  <a:pt x="4680151" y="5659782"/>
                </a:lnTo>
                <a:lnTo>
                  <a:pt x="4670930" y="5661119"/>
                </a:lnTo>
                <a:cubicBezTo>
                  <a:pt x="4670930" y="5661119"/>
                  <a:pt x="4669711" y="5665178"/>
                  <a:pt x="4669711" y="5665178"/>
                </a:cubicBezTo>
                <a:lnTo>
                  <a:pt x="4668492" y="5669238"/>
                </a:lnTo>
                <a:lnTo>
                  <a:pt x="4678725" y="5664532"/>
                </a:lnTo>
                <a:lnTo>
                  <a:pt x="4678218" y="5666216"/>
                </a:lnTo>
                <a:lnTo>
                  <a:pt x="4679559" y="5664149"/>
                </a:lnTo>
                <a:lnTo>
                  <a:pt x="4680824" y="5663566"/>
                </a:lnTo>
                <a:lnTo>
                  <a:pt x="4681591" y="5661011"/>
                </a:lnTo>
                <a:lnTo>
                  <a:pt x="4697744" y="5636072"/>
                </a:lnTo>
                <a:cubicBezTo>
                  <a:pt x="4696523" y="5640142"/>
                  <a:pt x="4695302" y="5644211"/>
                  <a:pt x="4692859" y="5652351"/>
                </a:cubicBezTo>
                <a:cubicBezTo>
                  <a:pt x="4692859" y="5652351"/>
                  <a:pt x="4690414" y="5660489"/>
                  <a:pt x="4689194" y="5664558"/>
                </a:cubicBezTo>
                <a:cubicBezTo>
                  <a:pt x="4687972" y="5668629"/>
                  <a:pt x="4686750" y="5672698"/>
                  <a:pt x="4684307" y="5680837"/>
                </a:cubicBezTo>
                <a:cubicBezTo>
                  <a:pt x="4685530" y="5676768"/>
                  <a:pt x="4686750" y="5672698"/>
                  <a:pt x="4696503" y="5675110"/>
                </a:cubicBezTo>
                <a:cubicBezTo>
                  <a:pt x="4695281" y="5679180"/>
                  <a:pt x="4692838" y="5687320"/>
                  <a:pt x="4702588" y="5689731"/>
                </a:cubicBezTo>
                <a:lnTo>
                  <a:pt x="4696481" y="5710079"/>
                </a:lnTo>
                <a:cubicBezTo>
                  <a:pt x="4696481" y="5710079"/>
                  <a:pt x="4706232" y="5712493"/>
                  <a:pt x="4705012" y="5716562"/>
                </a:cubicBezTo>
                <a:cubicBezTo>
                  <a:pt x="4702569" y="5724700"/>
                  <a:pt x="4701347" y="5728770"/>
                  <a:pt x="4690373" y="5730427"/>
                </a:cubicBezTo>
                <a:cubicBezTo>
                  <a:pt x="4698905" y="5736909"/>
                  <a:pt x="4697682" y="5740979"/>
                  <a:pt x="4696462" y="5745048"/>
                </a:cubicBezTo>
                <a:cubicBezTo>
                  <a:pt x="4694018" y="5753186"/>
                  <a:pt x="4689131" y="5769465"/>
                  <a:pt x="4700103" y="5767808"/>
                </a:cubicBezTo>
                <a:cubicBezTo>
                  <a:pt x="4703767" y="5755599"/>
                  <a:pt x="4704990" y="5751529"/>
                  <a:pt x="4715962" y="5749873"/>
                </a:cubicBezTo>
                <a:cubicBezTo>
                  <a:pt x="4714742" y="5753942"/>
                  <a:pt x="4724493" y="5756354"/>
                  <a:pt x="4724493" y="5756354"/>
                </a:cubicBezTo>
                <a:cubicBezTo>
                  <a:pt x="4726934" y="5748217"/>
                  <a:pt x="4728156" y="5744146"/>
                  <a:pt x="4729378" y="5740077"/>
                </a:cubicBezTo>
                <a:cubicBezTo>
                  <a:pt x="4734265" y="5723798"/>
                  <a:pt x="4746460" y="5718073"/>
                  <a:pt x="4750123" y="5705864"/>
                </a:cubicBezTo>
                <a:cubicBezTo>
                  <a:pt x="4752567" y="5697724"/>
                  <a:pt x="4755009" y="5689586"/>
                  <a:pt x="4764759" y="5691998"/>
                </a:cubicBezTo>
                <a:cubicBezTo>
                  <a:pt x="4774512" y="5694411"/>
                  <a:pt x="4762317" y="5700137"/>
                  <a:pt x="4770847" y="5706619"/>
                </a:cubicBezTo>
                <a:cubicBezTo>
                  <a:pt x="4758653" y="5712345"/>
                  <a:pt x="4758653" y="5712345"/>
                  <a:pt x="4746460" y="5718073"/>
                </a:cubicBezTo>
                <a:cubicBezTo>
                  <a:pt x="4745237" y="5722142"/>
                  <a:pt x="4754987" y="5724554"/>
                  <a:pt x="4753766" y="5728623"/>
                </a:cubicBezTo>
                <a:cubicBezTo>
                  <a:pt x="4747657" y="5748972"/>
                  <a:pt x="4768383" y="5749727"/>
                  <a:pt x="4764718" y="5761936"/>
                </a:cubicBezTo>
                <a:cubicBezTo>
                  <a:pt x="4775691" y="5760278"/>
                  <a:pt x="4775691" y="5760278"/>
                  <a:pt x="4776913" y="5756208"/>
                </a:cubicBezTo>
                <a:cubicBezTo>
                  <a:pt x="4773269" y="5733447"/>
                  <a:pt x="4789128" y="5715513"/>
                  <a:pt x="4794015" y="5699235"/>
                </a:cubicBezTo>
                <a:cubicBezTo>
                  <a:pt x="4796458" y="5691096"/>
                  <a:pt x="4797679" y="5687027"/>
                  <a:pt x="4798902" y="5682957"/>
                </a:cubicBezTo>
                <a:cubicBezTo>
                  <a:pt x="4812318" y="5673162"/>
                  <a:pt x="4815982" y="5660954"/>
                  <a:pt x="4820869" y="5644674"/>
                </a:cubicBezTo>
                <a:cubicBezTo>
                  <a:pt x="4811116" y="5642262"/>
                  <a:pt x="4824533" y="5632466"/>
                  <a:pt x="4813559" y="5634122"/>
                </a:cubicBezTo>
                <a:cubicBezTo>
                  <a:pt x="4809894" y="5646333"/>
                  <a:pt x="4803806" y="5631711"/>
                  <a:pt x="4808693" y="5615432"/>
                </a:cubicBezTo>
                <a:cubicBezTo>
                  <a:pt x="4808693" y="5615432"/>
                  <a:pt x="4809915" y="5611362"/>
                  <a:pt x="4811136" y="5607293"/>
                </a:cubicBezTo>
                <a:cubicBezTo>
                  <a:pt x="4820887" y="5609706"/>
                  <a:pt x="4818445" y="5617845"/>
                  <a:pt x="4817224" y="5621914"/>
                </a:cubicBezTo>
                <a:cubicBezTo>
                  <a:pt x="4826976" y="5624327"/>
                  <a:pt x="4829419" y="5616187"/>
                  <a:pt x="4830641" y="5612119"/>
                </a:cubicBezTo>
                <a:cubicBezTo>
                  <a:pt x="4831862" y="5608049"/>
                  <a:pt x="4831862" y="5608049"/>
                  <a:pt x="4831862" y="5608049"/>
                </a:cubicBezTo>
                <a:cubicBezTo>
                  <a:pt x="4833083" y="5603980"/>
                  <a:pt x="4824553" y="5597498"/>
                  <a:pt x="4835527" y="5595841"/>
                </a:cubicBezTo>
                <a:cubicBezTo>
                  <a:pt x="4836748" y="5591771"/>
                  <a:pt x="4835527" y="5595841"/>
                  <a:pt x="4836748" y="5591771"/>
                </a:cubicBezTo>
                <a:cubicBezTo>
                  <a:pt x="4837970" y="5587701"/>
                  <a:pt x="4835527" y="5595841"/>
                  <a:pt x="4826996" y="5589358"/>
                </a:cubicBezTo>
                <a:cubicBezTo>
                  <a:pt x="4839192" y="5583632"/>
                  <a:pt x="4841634" y="5575493"/>
                  <a:pt x="4842856" y="5571423"/>
                </a:cubicBezTo>
                <a:cubicBezTo>
                  <a:pt x="4834325" y="5564941"/>
                  <a:pt x="4845298" y="5563285"/>
                  <a:pt x="4845298" y="5563285"/>
                </a:cubicBezTo>
                <a:cubicBezTo>
                  <a:pt x="4846521" y="5559215"/>
                  <a:pt x="4848963" y="5551075"/>
                  <a:pt x="4850184" y="5547006"/>
                </a:cubicBezTo>
                <a:cubicBezTo>
                  <a:pt x="4840432" y="5544593"/>
                  <a:pt x="4840432" y="5544593"/>
                  <a:pt x="4840432" y="5544593"/>
                </a:cubicBezTo>
                <a:cubicBezTo>
                  <a:pt x="4841655" y="5540523"/>
                  <a:pt x="4840432" y="5544593"/>
                  <a:pt x="4844097" y="5532385"/>
                </a:cubicBezTo>
                <a:cubicBezTo>
                  <a:pt x="4842874" y="5536454"/>
                  <a:pt x="4836789" y="5521833"/>
                  <a:pt x="4845319" y="5528316"/>
                </a:cubicBezTo>
                <a:cubicBezTo>
                  <a:pt x="4836789" y="5521833"/>
                  <a:pt x="4836789" y="5521833"/>
                  <a:pt x="4839231" y="5513694"/>
                </a:cubicBezTo>
                <a:cubicBezTo>
                  <a:pt x="4839231" y="5513694"/>
                  <a:pt x="4839231" y="5513694"/>
                  <a:pt x="4840453" y="5509624"/>
                </a:cubicBezTo>
                <a:cubicBezTo>
                  <a:pt x="4839231" y="5513694"/>
                  <a:pt x="4842896" y="5501485"/>
                  <a:pt x="4844117" y="5497415"/>
                </a:cubicBezTo>
                <a:cubicBezTo>
                  <a:pt x="4844117" y="5497415"/>
                  <a:pt x="4845338" y="5493346"/>
                  <a:pt x="4845338" y="5493346"/>
                </a:cubicBezTo>
                <a:cubicBezTo>
                  <a:pt x="4845338" y="5493346"/>
                  <a:pt x="4845338" y="5493346"/>
                  <a:pt x="4846561" y="5489277"/>
                </a:cubicBezTo>
                <a:cubicBezTo>
                  <a:pt x="4846561" y="5489277"/>
                  <a:pt x="4847782" y="5485208"/>
                  <a:pt x="4847782" y="5485208"/>
                </a:cubicBezTo>
                <a:cubicBezTo>
                  <a:pt x="4847782" y="5485208"/>
                  <a:pt x="4847782" y="5485208"/>
                  <a:pt x="4838032" y="5482795"/>
                </a:cubicBezTo>
                <a:cubicBezTo>
                  <a:pt x="4843518" y="5481966"/>
                  <a:pt x="4846260" y="5481553"/>
                  <a:pt x="4846566" y="5480534"/>
                </a:cubicBezTo>
                <a:lnTo>
                  <a:pt x="4843354" y="5477435"/>
                </a:lnTo>
                <a:lnTo>
                  <a:pt x="4848729" y="5470105"/>
                </a:lnTo>
                <a:cubicBezTo>
                  <a:pt x="4851193" y="5467865"/>
                  <a:pt x="4856216" y="5466507"/>
                  <a:pt x="4857403" y="5463826"/>
                </a:cubicBezTo>
                <a:lnTo>
                  <a:pt x="4858511" y="5456863"/>
                </a:lnTo>
                <a:lnTo>
                  <a:pt x="4865324" y="5457305"/>
                </a:lnTo>
                <a:cubicBezTo>
                  <a:pt x="4866695" y="5457099"/>
                  <a:pt x="4866695" y="5457099"/>
                  <a:pt x="4866085" y="5459133"/>
                </a:cubicBezTo>
                <a:lnTo>
                  <a:pt x="4868751" y="5448758"/>
                </a:lnTo>
                <a:lnTo>
                  <a:pt x="4879684" y="5446791"/>
                </a:lnTo>
                <a:cubicBezTo>
                  <a:pt x="4886578" y="5444533"/>
                  <a:pt x="4900869" y="5435556"/>
                  <a:pt x="4903243" y="5430195"/>
                </a:cubicBezTo>
                <a:cubicBezTo>
                  <a:pt x="4906895" y="5425276"/>
                  <a:pt x="4901007" y="5418610"/>
                  <a:pt x="4900825" y="5412367"/>
                </a:cubicBezTo>
                <a:cubicBezTo>
                  <a:pt x="4901922" y="5406566"/>
                  <a:pt x="4908726" y="5401186"/>
                  <a:pt x="4908544" y="5394944"/>
                </a:cubicBezTo>
                <a:cubicBezTo>
                  <a:pt x="4912336" y="5373077"/>
                  <a:pt x="4921333" y="5356095"/>
                  <a:pt x="4931515" y="5336432"/>
                </a:cubicBezTo>
                <a:cubicBezTo>
                  <a:pt x="4934483" y="5329730"/>
                  <a:pt x="4945625" y="5321212"/>
                  <a:pt x="4949780" y="5311831"/>
                </a:cubicBezTo>
                <a:cubicBezTo>
                  <a:pt x="4951560" y="5307809"/>
                  <a:pt x="4946950" y="5301585"/>
                  <a:pt x="4949324" y="5296225"/>
                </a:cubicBezTo>
                <a:cubicBezTo>
                  <a:pt x="4949919" y="5294884"/>
                  <a:pt x="4952476" y="5295765"/>
                  <a:pt x="4953068" y="5294426"/>
                </a:cubicBezTo>
                <a:cubicBezTo>
                  <a:pt x="4959781" y="5285926"/>
                  <a:pt x="4955674" y="5275239"/>
                  <a:pt x="4959830" y="5265858"/>
                </a:cubicBezTo>
                <a:cubicBezTo>
                  <a:pt x="4964488" y="5252015"/>
                  <a:pt x="4969740" y="5236830"/>
                  <a:pt x="4975587" y="5220307"/>
                </a:cubicBezTo>
                <a:cubicBezTo>
                  <a:pt x="4983303" y="5202885"/>
                  <a:pt x="4990337" y="5183680"/>
                  <a:pt x="5005130" y="5170241"/>
                </a:cubicBezTo>
                <a:cubicBezTo>
                  <a:pt x="5010061" y="5165762"/>
                  <a:pt x="5017548" y="5162165"/>
                  <a:pt x="5021795" y="5155904"/>
                </a:cubicBezTo>
                <a:cubicBezTo>
                  <a:pt x="5038873" y="5133984"/>
                  <a:pt x="5050746" y="5107178"/>
                  <a:pt x="5076087" y="5086563"/>
                </a:cubicBezTo>
                <a:cubicBezTo>
                  <a:pt x="5083529" y="5081402"/>
                  <a:pt x="5087456" y="5075032"/>
                  <a:pt x="5090435" y="5068721"/>
                </a:cubicBezTo>
                <a:lnTo>
                  <a:pt x="5092233" y="5065092"/>
                </a:lnTo>
                <a:lnTo>
                  <a:pt x="5095192" y="5066323"/>
                </a:lnTo>
                <a:cubicBezTo>
                  <a:pt x="5096630" y="5067409"/>
                  <a:pt x="5097726" y="5068950"/>
                  <a:pt x="5098273" y="5071193"/>
                </a:cubicBezTo>
                <a:cubicBezTo>
                  <a:pt x="5109773" y="5066148"/>
                  <a:pt x="5116344" y="5072454"/>
                  <a:pt x="5126305" y="5073084"/>
                </a:cubicBezTo>
                <a:lnTo>
                  <a:pt x="5129177" y="5072608"/>
                </a:lnTo>
                <a:lnTo>
                  <a:pt x="5124409" y="5088272"/>
                </a:lnTo>
                <a:cubicBezTo>
                  <a:pt x="5125866" y="5090175"/>
                  <a:pt x="5125860" y="5093154"/>
                  <a:pt x="5126343" y="5094781"/>
                </a:cubicBezTo>
                <a:cubicBezTo>
                  <a:pt x="5121210" y="5101529"/>
                  <a:pt x="5116673" y="5114036"/>
                  <a:pt x="5114023" y="5127262"/>
                </a:cubicBezTo>
                <a:lnTo>
                  <a:pt x="5113788" y="5129199"/>
                </a:lnTo>
                <a:lnTo>
                  <a:pt x="5112451" y="5130619"/>
                </a:lnTo>
                <a:lnTo>
                  <a:pt x="5102314" y="5137728"/>
                </a:lnTo>
                <a:lnTo>
                  <a:pt x="5102248" y="5134480"/>
                </a:lnTo>
                <a:cubicBezTo>
                  <a:pt x="5101284" y="5136369"/>
                  <a:pt x="5101059" y="5137566"/>
                  <a:pt x="5101198" y="5138236"/>
                </a:cubicBezTo>
                <a:lnTo>
                  <a:pt x="5101422" y="5138353"/>
                </a:lnTo>
                <a:lnTo>
                  <a:pt x="5097869" y="5140845"/>
                </a:lnTo>
                <a:cubicBezTo>
                  <a:pt x="5095667" y="5140845"/>
                  <a:pt x="5093467" y="5143117"/>
                  <a:pt x="5091266" y="5143117"/>
                </a:cubicBezTo>
                <a:cubicBezTo>
                  <a:pt x="5089066" y="5143117"/>
                  <a:pt x="5089065" y="5145389"/>
                  <a:pt x="5089066" y="5147662"/>
                </a:cubicBezTo>
                <a:cubicBezTo>
                  <a:pt x="5089066" y="5147662"/>
                  <a:pt x="5089066" y="5149934"/>
                  <a:pt x="5091266" y="5149934"/>
                </a:cubicBezTo>
                <a:cubicBezTo>
                  <a:pt x="5093467" y="5147662"/>
                  <a:pt x="5097869" y="5147662"/>
                  <a:pt x="5100070" y="5145389"/>
                </a:cubicBezTo>
                <a:cubicBezTo>
                  <a:pt x="5101720" y="5149366"/>
                  <a:pt x="5103784" y="5151638"/>
                  <a:pt x="5106191" y="5152844"/>
                </a:cubicBezTo>
                <a:lnTo>
                  <a:pt x="5112167" y="5153623"/>
                </a:lnTo>
                <a:lnTo>
                  <a:pt x="5113025" y="5164059"/>
                </a:lnTo>
                <a:cubicBezTo>
                  <a:pt x="5099850" y="5170773"/>
                  <a:pt x="5114391" y="5204691"/>
                  <a:pt x="5092948" y="5204598"/>
                </a:cubicBezTo>
                <a:cubicBezTo>
                  <a:pt x="5087082" y="5211886"/>
                  <a:pt x="5089989" y="5218669"/>
                  <a:pt x="5091924" y="5225177"/>
                </a:cubicBezTo>
                <a:cubicBezTo>
                  <a:pt x="5081181" y="5234068"/>
                  <a:pt x="5094314" y="5245231"/>
                  <a:pt x="5085036" y="5253044"/>
                </a:cubicBezTo>
                <a:cubicBezTo>
                  <a:pt x="5088443" y="5255497"/>
                  <a:pt x="5085506" y="5260630"/>
                  <a:pt x="5087938" y="5262807"/>
                </a:cubicBezTo>
                <a:cubicBezTo>
                  <a:pt x="5080553" y="5295006"/>
                  <a:pt x="5106833" y="5311371"/>
                  <a:pt x="5106278" y="5339537"/>
                </a:cubicBezTo>
                <a:cubicBezTo>
                  <a:pt x="5108705" y="5344693"/>
                  <a:pt x="5113085" y="5347420"/>
                  <a:pt x="5115026" y="5350950"/>
                </a:cubicBezTo>
                <a:cubicBezTo>
                  <a:pt x="5115495" y="5358536"/>
                  <a:pt x="5118889" y="5366946"/>
                  <a:pt x="5117408" y="5373982"/>
                </a:cubicBezTo>
                <a:cubicBezTo>
                  <a:pt x="5117403" y="5376961"/>
                  <a:pt x="5113982" y="5380467"/>
                  <a:pt x="5113000" y="5383172"/>
                </a:cubicBezTo>
                <a:cubicBezTo>
                  <a:pt x="5108082" y="5402651"/>
                  <a:pt x="5113402" y="5420551"/>
                  <a:pt x="5114832" y="5434369"/>
                </a:cubicBezTo>
                <a:cubicBezTo>
                  <a:pt x="5115784" y="5443581"/>
                  <a:pt x="5116738" y="5452794"/>
                  <a:pt x="5117690" y="5462007"/>
                </a:cubicBezTo>
                <a:cubicBezTo>
                  <a:pt x="5119611" y="5474474"/>
                  <a:pt x="5123005" y="5482885"/>
                  <a:pt x="5122491" y="5493175"/>
                </a:cubicBezTo>
                <a:cubicBezTo>
                  <a:pt x="5133173" y="5511097"/>
                  <a:pt x="5136034" y="5538734"/>
                  <a:pt x="5151598" y="5552075"/>
                </a:cubicBezTo>
                <a:cubicBezTo>
                  <a:pt x="5153531" y="5558584"/>
                  <a:pt x="5154492" y="5564818"/>
                  <a:pt x="5161794" y="5568370"/>
                </a:cubicBezTo>
                <a:cubicBezTo>
                  <a:pt x="5163238" y="5576231"/>
                  <a:pt x="5170049" y="5581136"/>
                  <a:pt x="5172468" y="5589272"/>
                </a:cubicBezTo>
                <a:cubicBezTo>
                  <a:pt x="5187562" y="5595025"/>
                  <a:pt x="5183142" y="5610173"/>
                  <a:pt x="5199210" y="5616202"/>
                </a:cubicBezTo>
                <a:cubicBezTo>
                  <a:pt x="5211363" y="5630068"/>
                  <a:pt x="5210823" y="5652275"/>
                  <a:pt x="5210775" y="5673129"/>
                </a:cubicBezTo>
                <a:cubicBezTo>
                  <a:pt x="5218534" y="5690225"/>
                  <a:pt x="5235120" y="5682985"/>
                  <a:pt x="5245366" y="5678426"/>
                </a:cubicBezTo>
                <a:cubicBezTo>
                  <a:pt x="5262947" y="5662523"/>
                  <a:pt x="5278098" y="5644443"/>
                  <a:pt x="5296165" y="5630168"/>
                </a:cubicBezTo>
                <a:cubicBezTo>
                  <a:pt x="5299071" y="5636951"/>
                  <a:pt x="5309788" y="5639979"/>
                  <a:pt x="5305864" y="5650794"/>
                </a:cubicBezTo>
                <a:cubicBezTo>
                  <a:pt x="5317545" y="5657074"/>
                  <a:pt x="5340938" y="5657719"/>
                  <a:pt x="5337007" y="5671515"/>
                </a:cubicBezTo>
                <a:cubicBezTo>
                  <a:pt x="5342368" y="5671537"/>
                  <a:pt x="5339431" y="5676670"/>
                  <a:pt x="5344793" y="5676694"/>
                </a:cubicBezTo>
                <a:cubicBezTo>
                  <a:pt x="5349201" y="5667504"/>
                  <a:pt x="5363321" y="5672983"/>
                  <a:pt x="5366230" y="5679767"/>
                </a:cubicBezTo>
                <a:cubicBezTo>
                  <a:pt x="5367694" y="5678691"/>
                  <a:pt x="5369165" y="5674634"/>
                  <a:pt x="5374037" y="5676010"/>
                </a:cubicBezTo>
                <a:cubicBezTo>
                  <a:pt x="5375038" y="5664367"/>
                  <a:pt x="5376019" y="5661662"/>
                  <a:pt x="5381393" y="5655728"/>
                </a:cubicBezTo>
                <a:cubicBezTo>
                  <a:pt x="5387730" y="5656027"/>
                  <a:pt x="5387722" y="5659006"/>
                  <a:pt x="5387225" y="5663337"/>
                </a:cubicBezTo>
                <a:cubicBezTo>
                  <a:pt x="5385277" y="5662787"/>
                  <a:pt x="5383327" y="5662237"/>
                  <a:pt x="5381381" y="5661686"/>
                </a:cubicBezTo>
                <a:cubicBezTo>
                  <a:pt x="5376483" y="5672228"/>
                  <a:pt x="5380365" y="5679286"/>
                  <a:pt x="5374990" y="5685222"/>
                </a:cubicBezTo>
                <a:cubicBezTo>
                  <a:pt x="5375480" y="5683870"/>
                  <a:pt x="5375970" y="5682517"/>
                  <a:pt x="5373048" y="5681693"/>
                </a:cubicBezTo>
                <a:cubicBezTo>
                  <a:pt x="5370610" y="5682495"/>
                  <a:pt x="5371086" y="5687101"/>
                  <a:pt x="5367680" y="5684648"/>
                </a:cubicBezTo>
                <a:cubicBezTo>
                  <a:pt x="5370091" y="5695763"/>
                  <a:pt x="5364205" y="5711988"/>
                  <a:pt x="5361256" y="5723080"/>
                </a:cubicBezTo>
                <a:cubicBezTo>
                  <a:pt x="5358823" y="5720904"/>
                  <a:pt x="5358830" y="5717923"/>
                  <a:pt x="5353960" y="5716548"/>
                </a:cubicBezTo>
                <a:cubicBezTo>
                  <a:pt x="5352005" y="5718977"/>
                  <a:pt x="5346125" y="5732223"/>
                  <a:pt x="5353917" y="5734424"/>
                </a:cubicBezTo>
                <a:cubicBezTo>
                  <a:pt x="5355390" y="5730367"/>
                  <a:pt x="5356854" y="5729290"/>
                  <a:pt x="5359776" y="5730116"/>
                </a:cubicBezTo>
                <a:cubicBezTo>
                  <a:pt x="5359763" y="5736074"/>
                  <a:pt x="5355349" y="5748242"/>
                  <a:pt x="5355327" y="5757181"/>
                </a:cubicBezTo>
                <a:cubicBezTo>
                  <a:pt x="5349959" y="5760137"/>
                  <a:pt x="5345061" y="5770678"/>
                  <a:pt x="5350415" y="5773681"/>
                </a:cubicBezTo>
                <a:cubicBezTo>
                  <a:pt x="5351403" y="5767997"/>
                  <a:pt x="5356260" y="5775331"/>
                  <a:pt x="5358207" y="5775880"/>
                </a:cubicBezTo>
                <a:cubicBezTo>
                  <a:pt x="5359182" y="5776156"/>
                  <a:pt x="5360156" y="5776431"/>
                  <a:pt x="5360640" y="5778059"/>
                </a:cubicBezTo>
                <a:cubicBezTo>
                  <a:pt x="5361613" y="5778333"/>
                  <a:pt x="5363078" y="5777256"/>
                  <a:pt x="5363078" y="5777256"/>
                </a:cubicBezTo>
                <a:cubicBezTo>
                  <a:pt x="5363569" y="5775904"/>
                  <a:pt x="5362594" y="5775629"/>
                  <a:pt x="5362594" y="5775629"/>
                </a:cubicBezTo>
                <a:cubicBezTo>
                  <a:pt x="5361620" y="5775355"/>
                  <a:pt x="5361620" y="5775355"/>
                  <a:pt x="5361620" y="5775355"/>
                </a:cubicBezTo>
                <a:cubicBezTo>
                  <a:pt x="5365047" y="5768869"/>
                  <a:pt x="5367984" y="5763735"/>
                  <a:pt x="5369462" y="5756700"/>
                </a:cubicBezTo>
                <a:cubicBezTo>
                  <a:pt x="5371901" y="5755899"/>
                  <a:pt x="5374339" y="5755096"/>
                  <a:pt x="5377745" y="5757549"/>
                </a:cubicBezTo>
                <a:cubicBezTo>
                  <a:pt x="5375342" y="5743455"/>
                  <a:pt x="5384647" y="5723724"/>
                  <a:pt x="5383216" y="5709904"/>
                </a:cubicBezTo>
                <a:cubicBezTo>
                  <a:pt x="5377857" y="5709881"/>
                  <a:pt x="5379329" y="5705825"/>
                  <a:pt x="5378361" y="5702571"/>
                </a:cubicBezTo>
                <a:cubicBezTo>
                  <a:pt x="5382754" y="5699340"/>
                  <a:pt x="5388115" y="5699364"/>
                  <a:pt x="5391052" y="5694229"/>
                </a:cubicBezTo>
                <a:cubicBezTo>
                  <a:pt x="5391557" y="5686920"/>
                  <a:pt x="5391094" y="5676355"/>
                  <a:pt x="5383300" y="5674155"/>
                </a:cubicBezTo>
                <a:cubicBezTo>
                  <a:pt x="5386720" y="5670648"/>
                  <a:pt x="5393546" y="5669594"/>
                  <a:pt x="5391605" y="5666065"/>
                </a:cubicBezTo>
                <a:cubicBezTo>
                  <a:pt x="5402817" y="5664760"/>
                  <a:pt x="5394983" y="5680434"/>
                  <a:pt x="5398382" y="5685866"/>
                </a:cubicBezTo>
                <a:cubicBezTo>
                  <a:pt x="5388115" y="5699364"/>
                  <a:pt x="5393442" y="5714283"/>
                  <a:pt x="5395362" y="5726750"/>
                </a:cubicBezTo>
                <a:cubicBezTo>
                  <a:pt x="5401214" y="5725421"/>
                  <a:pt x="5408523" y="5725995"/>
                  <a:pt x="5412434" y="5721137"/>
                </a:cubicBezTo>
                <a:cubicBezTo>
                  <a:pt x="5413407" y="5721411"/>
                  <a:pt x="5413891" y="5723040"/>
                  <a:pt x="5414865" y="5723314"/>
                </a:cubicBezTo>
                <a:cubicBezTo>
                  <a:pt x="5414865" y="5723314"/>
                  <a:pt x="5415839" y="5723590"/>
                  <a:pt x="5415839" y="5723590"/>
                </a:cubicBezTo>
                <a:cubicBezTo>
                  <a:pt x="5416323" y="5725216"/>
                  <a:pt x="5415341" y="5727920"/>
                  <a:pt x="5414852" y="5729272"/>
                </a:cubicBezTo>
                <a:cubicBezTo>
                  <a:pt x="5414361" y="5730625"/>
                  <a:pt x="5414361" y="5730625"/>
                  <a:pt x="5414361" y="5730625"/>
                </a:cubicBezTo>
                <a:cubicBezTo>
                  <a:pt x="5414361" y="5730625"/>
                  <a:pt x="5414844" y="5732252"/>
                  <a:pt x="5415818" y="5732526"/>
                </a:cubicBezTo>
                <a:cubicBezTo>
                  <a:pt x="5417767" y="5733077"/>
                  <a:pt x="5419231" y="5732001"/>
                  <a:pt x="5419722" y="5730649"/>
                </a:cubicBezTo>
                <a:cubicBezTo>
                  <a:pt x="5420213" y="5729296"/>
                  <a:pt x="5421193" y="5726591"/>
                  <a:pt x="5421200" y="5723612"/>
                </a:cubicBezTo>
                <a:cubicBezTo>
                  <a:pt x="5421200" y="5723612"/>
                  <a:pt x="5420225" y="5723337"/>
                  <a:pt x="5420225" y="5723337"/>
                </a:cubicBezTo>
                <a:cubicBezTo>
                  <a:pt x="5420716" y="5721986"/>
                  <a:pt x="5420716" y="5721986"/>
                  <a:pt x="5421691" y="5722261"/>
                </a:cubicBezTo>
                <a:cubicBezTo>
                  <a:pt x="5422182" y="5720910"/>
                  <a:pt x="5422672" y="5719556"/>
                  <a:pt x="5422672" y="5719556"/>
                </a:cubicBezTo>
                <a:cubicBezTo>
                  <a:pt x="5423163" y="5718205"/>
                  <a:pt x="5423163" y="5718205"/>
                  <a:pt x="5423653" y="5716852"/>
                </a:cubicBezTo>
                <a:cubicBezTo>
                  <a:pt x="5424144" y="5715501"/>
                  <a:pt x="5426098" y="5713071"/>
                  <a:pt x="5426588" y="5711719"/>
                </a:cubicBezTo>
                <a:cubicBezTo>
                  <a:pt x="5426588" y="5711719"/>
                  <a:pt x="5427080" y="5710367"/>
                  <a:pt x="5427080" y="5710367"/>
                </a:cubicBezTo>
                <a:cubicBezTo>
                  <a:pt x="5427080" y="5710367"/>
                  <a:pt x="5427080" y="5710367"/>
                  <a:pt x="5428054" y="5710642"/>
                </a:cubicBezTo>
                <a:cubicBezTo>
                  <a:pt x="5430486" y="5712820"/>
                  <a:pt x="5427065" y="5716325"/>
                  <a:pt x="5429989" y="5717151"/>
                </a:cubicBezTo>
                <a:cubicBezTo>
                  <a:pt x="5429989" y="5717151"/>
                  <a:pt x="5430962" y="5717425"/>
                  <a:pt x="5430962" y="5717425"/>
                </a:cubicBezTo>
                <a:cubicBezTo>
                  <a:pt x="5431446" y="5719054"/>
                  <a:pt x="5430955" y="5720405"/>
                  <a:pt x="5430955" y="5720405"/>
                </a:cubicBezTo>
                <a:cubicBezTo>
                  <a:pt x="5430465" y="5721757"/>
                  <a:pt x="5430465" y="5721757"/>
                  <a:pt x="5431439" y="5722032"/>
                </a:cubicBezTo>
                <a:cubicBezTo>
                  <a:pt x="5432413" y="5722308"/>
                  <a:pt x="5433387" y="5722583"/>
                  <a:pt x="5433877" y="5721230"/>
                </a:cubicBezTo>
                <a:cubicBezTo>
                  <a:pt x="5434368" y="5719878"/>
                  <a:pt x="5433883" y="5718251"/>
                  <a:pt x="5433401" y="5716624"/>
                </a:cubicBezTo>
                <a:cubicBezTo>
                  <a:pt x="5442181" y="5713142"/>
                  <a:pt x="5451896" y="5727810"/>
                  <a:pt x="5444565" y="5736173"/>
                </a:cubicBezTo>
                <a:cubicBezTo>
                  <a:pt x="5456254" y="5739475"/>
                  <a:pt x="5453863" y="5719423"/>
                  <a:pt x="5468959" y="5725176"/>
                </a:cubicBezTo>
                <a:cubicBezTo>
                  <a:pt x="5469450" y="5723825"/>
                  <a:pt x="5469456" y="5720845"/>
                  <a:pt x="5471894" y="5720042"/>
                </a:cubicBezTo>
                <a:cubicBezTo>
                  <a:pt x="5485532" y="5723894"/>
                  <a:pt x="5503585" y="5715577"/>
                  <a:pt x="5517200" y="5728366"/>
                </a:cubicBezTo>
                <a:cubicBezTo>
                  <a:pt x="5526948" y="5728138"/>
                  <a:pt x="5536689" y="5730889"/>
                  <a:pt x="5551308" y="5732036"/>
                </a:cubicBezTo>
                <a:cubicBezTo>
                  <a:pt x="5553747" y="5731234"/>
                  <a:pt x="5554727" y="5728530"/>
                  <a:pt x="5557656" y="5726375"/>
                </a:cubicBezTo>
                <a:cubicBezTo>
                  <a:pt x="5562527" y="5727751"/>
                  <a:pt x="5562029" y="5732082"/>
                  <a:pt x="5566900" y="5733457"/>
                </a:cubicBezTo>
                <a:cubicBezTo>
                  <a:pt x="5569353" y="5726698"/>
                  <a:pt x="5569353" y="5726698"/>
                  <a:pt x="5575205" y="5725370"/>
                </a:cubicBezTo>
                <a:cubicBezTo>
                  <a:pt x="5582513" y="5725943"/>
                  <a:pt x="5580559" y="5728371"/>
                  <a:pt x="5585919" y="5728395"/>
                </a:cubicBezTo>
                <a:cubicBezTo>
                  <a:pt x="5598610" y="5720055"/>
                  <a:pt x="5600102" y="5707061"/>
                  <a:pt x="5605008" y="5693540"/>
                </a:cubicBezTo>
                <a:cubicBezTo>
                  <a:pt x="5605989" y="5690837"/>
                  <a:pt x="5609891" y="5688957"/>
                  <a:pt x="5610873" y="5686253"/>
                </a:cubicBezTo>
                <a:cubicBezTo>
                  <a:pt x="5611854" y="5683549"/>
                  <a:pt x="5607019" y="5667278"/>
                  <a:pt x="5616758" y="5670027"/>
                </a:cubicBezTo>
                <a:cubicBezTo>
                  <a:pt x="5623128" y="5655431"/>
                  <a:pt x="5637278" y="5648992"/>
                  <a:pt x="5634389" y="5633270"/>
                </a:cubicBezTo>
                <a:cubicBezTo>
                  <a:pt x="5638791" y="5627061"/>
                  <a:pt x="5647571" y="5623577"/>
                  <a:pt x="5652463" y="5616016"/>
                </a:cubicBezTo>
                <a:cubicBezTo>
                  <a:pt x="5655889" y="5609531"/>
                  <a:pt x="5652511" y="5595161"/>
                  <a:pt x="5666155" y="5596033"/>
                </a:cubicBezTo>
                <a:cubicBezTo>
                  <a:pt x="5685230" y="5567137"/>
                  <a:pt x="5714529" y="5542618"/>
                  <a:pt x="5729707" y="5512620"/>
                </a:cubicBezTo>
                <a:cubicBezTo>
                  <a:pt x="5736063" y="5503980"/>
                  <a:pt x="5749246" y="5494288"/>
                  <a:pt x="5754633" y="5482395"/>
                </a:cubicBezTo>
                <a:cubicBezTo>
                  <a:pt x="5755615" y="5479691"/>
                  <a:pt x="5756112" y="5475359"/>
                  <a:pt x="5758068" y="5472930"/>
                </a:cubicBezTo>
                <a:cubicBezTo>
                  <a:pt x="5759532" y="5471853"/>
                  <a:pt x="5762944" y="5471326"/>
                  <a:pt x="5764409" y="5470249"/>
                </a:cubicBezTo>
                <a:cubicBezTo>
                  <a:pt x="5765390" y="5467545"/>
                  <a:pt x="5765397" y="5464566"/>
                  <a:pt x="5767843" y="5460785"/>
                </a:cubicBezTo>
                <a:cubicBezTo>
                  <a:pt x="5773225" y="5451871"/>
                  <a:pt x="5785424" y="5444882"/>
                  <a:pt x="5782524" y="5435118"/>
                </a:cubicBezTo>
                <a:cubicBezTo>
                  <a:pt x="5797177" y="5421370"/>
                  <a:pt x="5807457" y="5401914"/>
                  <a:pt x="5817736" y="5382459"/>
                </a:cubicBezTo>
                <a:cubicBezTo>
                  <a:pt x="5814835" y="5372695"/>
                  <a:pt x="5806565" y="5365888"/>
                  <a:pt x="5798787" y="5357728"/>
                </a:cubicBezTo>
                <a:cubicBezTo>
                  <a:pt x="5799292" y="5350419"/>
                  <a:pt x="5794428" y="5346063"/>
                  <a:pt x="5799810" y="5337149"/>
                </a:cubicBezTo>
                <a:cubicBezTo>
                  <a:pt x="5803222" y="5336623"/>
                  <a:pt x="5805178" y="5334193"/>
                  <a:pt x="5809556" y="5336921"/>
                </a:cubicBezTo>
                <a:cubicBezTo>
                  <a:pt x="5810510" y="5346134"/>
                  <a:pt x="5810973" y="5356700"/>
                  <a:pt x="5824610" y="5360550"/>
                </a:cubicBezTo>
                <a:cubicBezTo>
                  <a:pt x="5836573" y="5351259"/>
                  <a:pt x="5844516" y="5341205"/>
                  <a:pt x="5851549" y="5329589"/>
                </a:cubicBezTo>
                <a:lnTo>
                  <a:pt x="5855687" y="5321820"/>
                </a:lnTo>
                <a:lnTo>
                  <a:pt x="5858068" y="5324645"/>
                </a:lnTo>
                <a:cubicBezTo>
                  <a:pt x="5859513" y="5329090"/>
                  <a:pt x="5852689" y="5330597"/>
                  <a:pt x="5851211" y="5333423"/>
                </a:cubicBezTo>
                <a:cubicBezTo>
                  <a:pt x="5851868" y="5332167"/>
                  <a:pt x="5855634" y="5335223"/>
                  <a:pt x="5854976" y="5336480"/>
                </a:cubicBezTo>
                <a:cubicBezTo>
                  <a:pt x="5856768" y="5343306"/>
                  <a:pt x="5848403" y="5349040"/>
                  <a:pt x="5851989" y="5362693"/>
                </a:cubicBezTo>
                <a:cubicBezTo>
                  <a:pt x="5840037" y="5354776"/>
                  <a:pt x="5851330" y="5363948"/>
                  <a:pt x="5850675" y="5365204"/>
                </a:cubicBezTo>
                <a:cubicBezTo>
                  <a:pt x="5840515" y="5364115"/>
                  <a:pt x="5845416" y="5375253"/>
                  <a:pt x="5837228" y="5370395"/>
                </a:cubicBezTo>
                <a:cubicBezTo>
                  <a:pt x="5843444" y="5379021"/>
                  <a:pt x="5821813" y="5379353"/>
                  <a:pt x="5835078" y="5384757"/>
                </a:cubicBezTo>
                <a:cubicBezTo>
                  <a:pt x="5824262" y="5384923"/>
                  <a:pt x="5836213" y="5392838"/>
                  <a:pt x="5834242" y="5396607"/>
                </a:cubicBezTo>
                <a:cubicBezTo>
                  <a:pt x="5839321" y="5397151"/>
                  <a:pt x="5839321" y="5397151"/>
                  <a:pt x="5843743" y="5398953"/>
                </a:cubicBezTo>
                <a:cubicBezTo>
                  <a:pt x="5840457" y="5405234"/>
                  <a:pt x="5841772" y="5402722"/>
                  <a:pt x="5849300" y="5408836"/>
                </a:cubicBezTo>
                <a:cubicBezTo>
                  <a:pt x="5848643" y="5410092"/>
                  <a:pt x="5834719" y="5405945"/>
                  <a:pt x="5843565" y="5409546"/>
                </a:cubicBezTo>
                <a:cubicBezTo>
                  <a:pt x="5849300" y="5408836"/>
                  <a:pt x="5847329" y="5412605"/>
                  <a:pt x="5851750" y="5414405"/>
                </a:cubicBezTo>
                <a:cubicBezTo>
                  <a:pt x="5849300" y="5408836"/>
                  <a:pt x="5858802" y="5411183"/>
                  <a:pt x="5867646" y="5414785"/>
                </a:cubicBezTo>
                <a:cubicBezTo>
                  <a:pt x="5866332" y="5417297"/>
                  <a:pt x="5861252" y="5416752"/>
                  <a:pt x="5868781" y="5422867"/>
                </a:cubicBezTo>
                <a:cubicBezTo>
                  <a:pt x="5864360" y="5421066"/>
                  <a:pt x="5860594" y="5418008"/>
                  <a:pt x="5859938" y="5419265"/>
                </a:cubicBezTo>
                <a:cubicBezTo>
                  <a:pt x="5868781" y="5422867"/>
                  <a:pt x="5859281" y="5420521"/>
                  <a:pt x="5857966" y="5423032"/>
                </a:cubicBezTo>
                <a:cubicBezTo>
                  <a:pt x="5880076" y="5432039"/>
                  <a:pt x="5858443" y="5432370"/>
                  <a:pt x="5862208" y="5435427"/>
                </a:cubicBezTo>
                <a:cubicBezTo>
                  <a:pt x="5862866" y="5434172"/>
                  <a:pt x="5858443" y="5432370"/>
                  <a:pt x="5854022" y="5430569"/>
                </a:cubicBezTo>
                <a:cubicBezTo>
                  <a:pt x="5850914" y="5426256"/>
                  <a:pt x="5851572" y="5424999"/>
                  <a:pt x="5852887" y="5422488"/>
                </a:cubicBezTo>
                <a:cubicBezTo>
                  <a:pt x="5852887" y="5422488"/>
                  <a:pt x="5853545" y="5421232"/>
                  <a:pt x="5849121" y="5419429"/>
                </a:cubicBezTo>
                <a:cubicBezTo>
                  <a:pt x="5849779" y="5418174"/>
                  <a:pt x="5849779" y="5418174"/>
                  <a:pt x="5845358" y="5416373"/>
                </a:cubicBezTo>
                <a:cubicBezTo>
                  <a:pt x="5845358" y="5416373"/>
                  <a:pt x="5845358" y="5416373"/>
                  <a:pt x="5844699" y="5417629"/>
                </a:cubicBezTo>
                <a:cubicBezTo>
                  <a:pt x="5844043" y="5418884"/>
                  <a:pt x="5844043" y="5418884"/>
                  <a:pt x="5843385" y="5420140"/>
                </a:cubicBezTo>
                <a:cubicBezTo>
                  <a:pt x="5842071" y="5422653"/>
                  <a:pt x="5845178" y="5426967"/>
                  <a:pt x="5848942" y="5430023"/>
                </a:cubicBezTo>
                <a:cubicBezTo>
                  <a:pt x="5848286" y="5431280"/>
                  <a:pt x="5848286" y="5431280"/>
                  <a:pt x="5848286" y="5431280"/>
                </a:cubicBezTo>
                <a:cubicBezTo>
                  <a:pt x="5852708" y="5433081"/>
                  <a:pt x="5856472" y="5436138"/>
                  <a:pt x="5860893" y="5437940"/>
                </a:cubicBezTo>
                <a:cubicBezTo>
                  <a:pt x="5879061" y="5454483"/>
                  <a:pt x="5849899" y="5448699"/>
                  <a:pt x="5868722" y="5463986"/>
                </a:cubicBezTo>
                <a:cubicBezTo>
                  <a:pt x="5860537" y="5459128"/>
                  <a:pt x="5867408" y="5466499"/>
                  <a:pt x="5867408" y="5466499"/>
                </a:cubicBezTo>
                <a:cubicBezTo>
                  <a:pt x="5867408" y="5466499"/>
                  <a:pt x="5862985" y="5464697"/>
                  <a:pt x="5862985" y="5464697"/>
                </a:cubicBezTo>
                <a:cubicBezTo>
                  <a:pt x="5862985" y="5464697"/>
                  <a:pt x="5865437" y="5470266"/>
                  <a:pt x="5860357" y="5469721"/>
                </a:cubicBezTo>
                <a:cubicBezTo>
                  <a:pt x="5860357" y="5469721"/>
                  <a:pt x="5857250" y="5465408"/>
                  <a:pt x="5855935" y="5467920"/>
                </a:cubicBezTo>
                <a:cubicBezTo>
                  <a:pt x="5855277" y="5469177"/>
                  <a:pt x="5862807" y="5475291"/>
                  <a:pt x="5849541" y="5469887"/>
                </a:cubicBezTo>
                <a:cubicBezTo>
                  <a:pt x="5850199" y="5468631"/>
                  <a:pt x="5850856" y="5467374"/>
                  <a:pt x="5846434" y="5465574"/>
                </a:cubicBezTo>
                <a:cubicBezTo>
                  <a:pt x="5846434" y="5465574"/>
                  <a:pt x="5847091" y="5464318"/>
                  <a:pt x="5847091" y="5464318"/>
                </a:cubicBezTo>
                <a:cubicBezTo>
                  <a:pt x="5847091" y="5464318"/>
                  <a:pt x="5847749" y="5463062"/>
                  <a:pt x="5843327" y="5461260"/>
                </a:cubicBezTo>
                <a:cubicBezTo>
                  <a:pt x="5842670" y="5462516"/>
                  <a:pt x="5842670" y="5462516"/>
                  <a:pt x="5842670" y="5462516"/>
                </a:cubicBezTo>
                <a:cubicBezTo>
                  <a:pt x="5842012" y="5463772"/>
                  <a:pt x="5842012" y="5463772"/>
                  <a:pt x="5842012" y="5463772"/>
                </a:cubicBezTo>
                <a:cubicBezTo>
                  <a:pt x="5829224" y="5467706"/>
                  <a:pt x="5832330" y="5472020"/>
                  <a:pt x="5829046" y="5478300"/>
                </a:cubicBezTo>
                <a:cubicBezTo>
                  <a:pt x="5834124" y="5478845"/>
                  <a:pt x="5832810" y="5481357"/>
                  <a:pt x="5837888" y="5481904"/>
                </a:cubicBezTo>
                <a:cubicBezTo>
                  <a:pt x="5838546" y="5480646"/>
                  <a:pt x="5838546" y="5480646"/>
                  <a:pt x="5838546" y="5480646"/>
                </a:cubicBezTo>
                <a:cubicBezTo>
                  <a:pt x="5837888" y="5481904"/>
                  <a:pt x="5841655" y="5484960"/>
                  <a:pt x="5841655" y="5484960"/>
                </a:cubicBezTo>
                <a:cubicBezTo>
                  <a:pt x="5836574" y="5484415"/>
                  <a:pt x="5836574" y="5484415"/>
                  <a:pt x="5836574" y="5484415"/>
                </a:cubicBezTo>
                <a:cubicBezTo>
                  <a:pt x="5836574" y="5484415"/>
                  <a:pt x="5835917" y="5485671"/>
                  <a:pt x="5835917" y="5485671"/>
                </a:cubicBezTo>
                <a:cubicBezTo>
                  <a:pt x="5840995" y="5486216"/>
                  <a:pt x="5840995" y="5486216"/>
                  <a:pt x="5840995" y="5486216"/>
                </a:cubicBezTo>
                <a:lnTo>
                  <a:pt x="5843577" y="5487267"/>
                </a:lnTo>
                <a:lnTo>
                  <a:pt x="5839682" y="5488729"/>
                </a:lnTo>
                <a:cubicBezTo>
                  <a:pt x="5842790" y="5493042"/>
                  <a:pt x="5849184" y="5491075"/>
                  <a:pt x="5847868" y="5493588"/>
                </a:cubicBezTo>
                <a:cubicBezTo>
                  <a:pt x="5847868" y="5493588"/>
                  <a:pt x="5843448" y="5491785"/>
                  <a:pt x="5842790" y="5493042"/>
                </a:cubicBezTo>
                <a:cubicBezTo>
                  <a:pt x="5839024" y="5489984"/>
                  <a:pt x="5839682" y="5488729"/>
                  <a:pt x="5835261" y="5486927"/>
                </a:cubicBezTo>
                <a:cubicBezTo>
                  <a:pt x="5832391" y="5487283"/>
                  <a:pt x="5829524" y="5487638"/>
                  <a:pt x="5828313" y="5488669"/>
                </a:cubicBezTo>
                <a:lnTo>
                  <a:pt x="5831314" y="5494460"/>
                </a:lnTo>
                <a:lnTo>
                  <a:pt x="5831012" y="5494316"/>
                </a:lnTo>
                <a:cubicBezTo>
                  <a:pt x="5826747" y="5492579"/>
                  <a:pt x="5821827" y="5492092"/>
                  <a:pt x="5826092" y="5493830"/>
                </a:cubicBezTo>
                <a:cubicBezTo>
                  <a:pt x="5830030" y="5496193"/>
                  <a:pt x="5832655" y="5496123"/>
                  <a:pt x="5833597" y="5495558"/>
                </a:cubicBezTo>
                <a:lnTo>
                  <a:pt x="5831320" y="5494463"/>
                </a:lnTo>
                <a:lnTo>
                  <a:pt x="5837054" y="5493752"/>
                </a:lnTo>
                <a:cubicBezTo>
                  <a:pt x="5837054" y="5493752"/>
                  <a:pt x="5841474" y="5495554"/>
                  <a:pt x="5841474" y="5495554"/>
                </a:cubicBezTo>
                <a:cubicBezTo>
                  <a:pt x="5840160" y="5498066"/>
                  <a:pt x="5844583" y="5499868"/>
                  <a:pt x="5844583" y="5499868"/>
                </a:cubicBezTo>
                <a:cubicBezTo>
                  <a:pt x="5840160" y="5498066"/>
                  <a:pt x="5839503" y="5499321"/>
                  <a:pt x="5835080" y="5497521"/>
                </a:cubicBezTo>
                <a:cubicBezTo>
                  <a:pt x="5835559" y="5506859"/>
                  <a:pt x="5839324" y="5509916"/>
                  <a:pt x="5844226" y="5521055"/>
                </a:cubicBezTo>
                <a:cubicBezTo>
                  <a:pt x="5839802" y="5519254"/>
                  <a:pt x="5839802" y="5519254"/>
                  <a:pt x="5839802" y="5519254"/>
                </a:cubicBezTo>
                <a:cubicBezTo>
                  <a:pt x="5839802" y="5519254"/>
                  <a:pt x="5839145" y="5520510"/>
                  <a:pt x="5839145" y="5520510"/>
                </a:cubicBezTo>
                <a:cubicBezTo>
                  <a:pt x="5843568" y="5522311"/>
                  <a:pt x="5843568" y="5522311"/>
                  <a:pt x="5843568" y="5522311"/>
                </a:cubicBezTo>
                <a:cubicBezTo>
                  <a:pt x="5837832" y="5523022"/>
                  <a:pt x="5856832" y="5527715"/>
                  <a:pt x="5855518" y="5530227"/>
                </a:cubicBezTo>
                <a:cubicBezTo>
                  <a:pt x="5851096" y="5528427"/>
                  <a:pt x="5846017" y="5527881"/>
                  <a:pt x="5849782" y="5530938"/>
                </a:cubicBezTo>
                <a:cubicBezTo>
                  <a:pt x="5855518" y="5530227"/>
                  <a:pt x="5857969" y="5535797"/>
                  <a:pt x="5866812" y="5539400"/>
                </a:cubicBezTo>
                <a:cubicBezTo>
                  <a:pt x="5866154" y="5540656"/>
                  <a:pt x="5866154" y="5540656"/>
                  <a:pt x="5866154" y="5540656"/>
                </a:cubicBezTo>
                <a:cubicBezTo>
                  <a:pt x="5866154" y="5540656"/>
                  <a:pt x="5869920" y="5543713"/>
                  <a:pt x="5870576" y="5542457"/>
                </a:cubicBezTo>
                <a:cubicBezTo>
                  <a:pt x="5870576" y="5542457"/>
                  <a:pt x="5874999" y="5544257"/>
                  <a:pt x="5871234" y="5541201"/>
                </a:cubicBezTo>
                <a:cubicBezTo>
                  <a:pt x="5871234" y="5541201"/>
                  <a:pt x="5871234" y="5541201"/>
                  <a:pt x="5871891" y="5539945"/>
                </a:cubicBezTo>
                <a:cubicBezTo>
                  <a:pt x="5876969" y="5540490"/>
                  <a:pt x="5876969" y="5540490"/>
                  <a:pt x="5882049" y="5541034"/>
                </a:cubicBezTo>
                <a:cubicBezTo>
                  <a:pt x="5882049" y="5541034"/>
                  <a:pt x="5881392" y="5542291"/>
                  <a:pt x="5881392" y="5542291"/>
                </a:cubicBezTo>
                <a:cubicBezTo>
                  <a:pt x="5885814" y="5544092"/>
                  <a:pt x="5885156" y="5545348"/>
                  <a:pt x="5885156" y="5545348"/>
                </a:cubicBezTo>
                <a:cubicBezTo>
                  <a:pt x="5889578" y="5547150"/>
                  <a:pt x="5889578" y="5547150"/>
                  <a:pt x="5889578" y="5547150"/>
                </a:cubicBezTo>
                <a:cubicBezTo>
                  <a:pt x="5885814" y="5544092"/>
                  <a:pt x="5885814" y="5544092"/>
                  <a:pt x="5885814" y="5544092"/>
                </a:cubicBezTo>
                <a:cubicBezTo>
                  <a:pt x="5886471" y="5542835"/>
                  <a:pt x="5886471" y="5542835"/>
                  <a:pt x="5887129" y="5541579"/>
                </a:cubicBezTo>
                <a:cubicBezTo>
                  <a:pt x="5887129" y="5541579"/>
                  <a:pt x="5887129" y="5541579"/>
                  <a:pt x="5887786" y="5540324"/>
                </a:cubicBezTo>
                <a:cubicBezTo>
                  <a:pt x="5884021" y="5537267"/>
                  <a:pt x="5885335" y="5534754"/>
                  <a:pt x="5886650" y="5532242"/>
                </a:cubicBezTo>
                <a:cubicBezTo>
                  <a:pt x="5890414" y="5535300"/>
                  <a:pt x="5890414" y="5535300"/>
                  <a:pt x="5894836" y="5537101"/>
                </a:cubicBezTo>
                <a:cubicBezTo>
                  <a:pt x="5899258" y="5538903"/>
                  <a:pt x="5899258" y="5538903"/>
                  <a:pt x="5899917" y="5537646"/>
                </a:cubicBezTo>
                <a:cubicBezTo>
                  <a:pt x="5903024" y="5541960"/>
                  <a:pt x="5904817" y="5548784"/>
                  <a:pt x="5895972" y="5545183"/>
                </a:cubicBezTo>
                <a:cubicBezTo>
                  <a:pt x="5903502" y="5551297"/>
                  <a:pt x="5903502" y="5551297"/>
                  <a:pt x="5906609" y="5555611"/>
                </a:cubicBezTo>
                <a:cubicBezTo>
                  <a:pt x="5906609" y="5555611"/>
                  <a:pt x="5902844" y="5552554"/>
                  <a:pt x="5901529" y="5555065"/>
                </a:cubicBezTo>
                <a:cubicBezTo>
                  <a:pt x="5900216" y="5557578"/>
                  <a:pt x="5905951" y="5556868"/>
                  <a:pt x="5905295" y="5558123"/>
                </a:cubicBezTo>
                <a:cubicBezTo>
                  <a:pt x="5905295" y="5558123"/>
                  <a:pt x="5894479" y="5558289"/>
                  <a:pt x="5903980" y="5560635"/>
                </a:cubicBezTo>
                <a:cubicBezTo>
                  <a:pt x="5903323" y="5561891"/>
                  <a:pt x="5903323" y="5561891"/>
                  <a:pt x="5903323" y="5561891"/>
                </a:cubicBezTo>
                <a:cubicBezTo>
                  <a:pt x="5893165" y="5560801"/>
                  <a:pt x="5893165" y="5560801"/>
                  <a:pt x="5893165" y="5560801"/>
                </a:cubicBezTo>
                <a:cubicBezTo>
                  <a:pt x="5893822" y="5559545"/>
                  <a:pt x="5898243" y="5561346"/>
                  <a:pt x="5894479" y="5558289"/>
                </a:cubicBezTo>
                <a:cubicBezTo>
                  <a:pt x="5889400" y="5557744"/>
                  <a:pt x="5884320" y="5557198"/>
                  <a:pt x="5879241" y="5556653"/>
                </a:cubicBezTo>
                <a:cubicBezTo>
                  <a:pt x="5879898" y="5555396"/>
                  <a:pt x="5879898" y="5555396"/>
                  <a:pt x="5879898" y="5555396"/>
                </a:cubicBezTo>
                <a:cubicBezTo>
                  <a:pt x="5879898" y="5555396"/>
                  <a:pt x="5879898" y="5555396"/>
                  <a:pt x="5875477" y="5553596"/>
                </a:cubicBezTo>
                <a:cubicBezTo>
                  <a:pt x="5874819" y="5554851"/>
                  <a:pt x="5874819" y="5554851"/>
                  <a:pt x="5878584" y="5557909"/>
                </a:cubicBezTo>
                <a:cubicBezTo>
                  <a:pt x="5874162" y="5556107"/>
                  <a:pt x="5874162" y="5556107"/>
                  <a:pt x="5874162" y="5556107"/>
                </a:cubicBezTo>
                <a:cubicBezTo>
                  <a:pt x="5872847" y="5558620"/>
                  <a:pt x="5871531" y="5561132"/>
                  <a:pt x="5875297" y="5564191"/>
                </a:cubicBezTo>
                <a:cubicBezTo>
                  <a:pt x="5884142" y="5567792"/>
                  <a:pt x="5886113" y="5564024"/>
                  <a:pt x="5891192" y="5564570"/>
                </a:cubicBezTo>
                <a:cubicBezTo>
                  <a:pt x="5891192" y="5564570"/>
                  <a:pt x="5890535" y="5565826"/>
                  <a:pt x="5890535" y="5565826"/>
                </a:cubicBezTo>
                <a:cubicBezTo>
                  <a:pt x="5889877" y="5567081"/>
                  <a:pt x="5894300" y="5568883"/>
                  <a:pt x="5894300" y="5568883"/>
                </a:cubicBezTo>
                <a:cubicBezTo>
                  <a:pt x="5898722" y="5570684"/>
                  <a:pt x="5899379" y="5569428"/>
                  <a:pt x="5899379" y="5569428"/>
                </a:cubicBezTo>
                <a:cubicBezTo>
                  <a:pt x="5900037" y="5568172"/>
                  <a:pt x="5900694" y="5566916"/>
                  <a:pt x="5896929" y="5563858"/>
                </a:cubicBezTo>
                <a:cubicBezTo>
                  <a:pt x="5907088" y="5564948"/>
                  <a:pt x="5907088" y="5564948"/>
                  <a:pt x="5907088" y="5564948"/>
                </a:cubicBezTo>
                <a:cubicBezTo>
                  <a:pt x="5918381" y="5574121"/>
                  <a:pt x="5907565" y="5574286"/>
                  <a:pt x="5918203" y="5584715"/>
                </a:cubicBezTo>
                <a:cubicBezTo>
                  <a:pt x="5908701" y="5582368"/>
                  <a:pt x="5923103" y="5595854"/>
                  <a:pt x="5921310" y="5589029"/>
                </a:cubicBezTo>
                <a:cubicBezTo>
                  <a:pt x="5922446" y="5597110"/>
                  <a:pt x="5919816" y="5602134"/>
                  <a:pt x="5931768" y="5610050"/>
                </a:cubicBezTo>
                <a:cubicBezTo>
                  <a:pt x="5933740" y="5606283"/>
                  <a:pt x="5939297" y="5616164"/>
                  <a:pt x="5941269" y="5612396"/>
                </a:cubicBezTo>
                <a:cubicBezTo>
                  <a:pt x="5954535" y="5617800"/>
                  <a:pt x="5972880" y="5623751"/>
                  <a:pt x="5983696" y="5623584"/>
                </a:cubicBezTo>
                <a:cubicBezTo>
                  <a:pt x="5981485" y="5622684"/>
                  <a:pt x="5981321" y="5622997"/>
                  <a:pt x="5981710" y="5623537"/>
                </a:cubicBezTo>
                <a:cubicBezTo>
                  <a:pt x="5982098" y="5624076"/>
                  <a:pt x="5983039" y="5624840"/>
                  <a:pt x="5983039" y="5624840"/>
                </a:cubicBezTo>
                <a:cubicBezTo>
                  <a:pt x="5980707" y="5621605"/>
                  <a:pt x="5992192" y="5626569"/>
                  <a:pt x="5994903" y="5626673"/>
                </a:cubicBezTo>
                <a:cubicBezTo>
                  <a:pt x="5995806" y="5626708"/>
                  <a:pt x="5995736" y="5626203"/>
                  <a:pt x="5993853" y="5624675"/>
                </a:cubicBezTo>
                <a:cubicBezTo>
                  <a:pt x="5993853" y="5624675"/>
                  <a:pt x="5984353" y="5622328"/>
                  <a:pt x="5983696" y="5623584"/>
                </a:cubicBezTo>
                <a:cubicBezTo>
                  <a:pt x="5984353" y="5622328"/>
                  <a:pt x="5985010" y="5621071"/>
                  <a:pt x="5986326" y="5618559"/>
                </a:cubicBezTo>
                <a:cubicBezTo>
                  <a:pt x="5986326" y="5618559"/>
                  <a:pt x="5981904" y="5616759"/>
                  <a:pt x="5977481" y="5614957"/>
                </a:cubicBezTo>
                <a:cubicBezTo>
                  <a:pt x="5978139" y="5613702"/>
                  <a:pt x="5978139" y="5613702"/>
                  <a:pt x="5978795" y="5612446"/>
                </a:cubicBezTo>
                <a:cubicBezTo>
                  <a:pt x="5978795" y="5612446"/>
                  <a:pt x="5975032" y="5609387"/>
                  <a:pt x="5975032" y="5609387"/>
                </a:cubicBezTo>
                <a:cubicBezTo>
                  <a:pt x="5974374" y="5610643"/>
                  <a:pt x="5974374" y="5610643"/>
                  <a:pt x="5974374" y="5610643"/>
                </a:cubicBezTo>
                <a:cubicBezTo>
                  <a:pt x="5973716" y="5611900"/>
                  <a:pt x="5973060" y="5613157"/>
                  <a:pt x="5973060" y="5613157"/>
                </a:cubicBezTo>
                <a:cubicBezTo>
                  <a:pt x="5973060" y="5613157"/>
                  <a:pt x="5976823" y="5616213"/>
                  <a:pt x="5976823" y="5616213"/>
                </a:cubicBezTo>
                <a:cubicBezTo>
                  <a:pt x="5972403" y="5614412"/>
                  <a:pt x="5972403" y="5614412"/>
                  <a:pt x="5972403" y="5614412"/>
                </a:cubicBezTo>
                <a:cubicBezTo>
                  <a:pt x="5957822" y="5611522"/>
                  <a:pt x="5957343" y="5602183"/>
                  <a:pt x="5958658" y="5599670"/>
                </a:cubicBezTo>
                <a:cubicBezTo>
                  <a:pt x="5963737" y="5600216"/>
                  <a:pt x="5968160" y="5602017"/>
                  <a:pt x="5968816" y="5600761"/>
                </a:cubicBezTo>
                <a:cubicBezTo>
                  <a:pt x="5968160" y="5602017"/>
                  <a:pt x="5968160" y="5602017"/>
                  <a:pt x="5968160" y="5602017"/>
                </a:cubicBezTo>
                <a:cubicBezTo>
                  <a:pt x="5973238" y="5602562"/>
                  <a:pt x="5973238" y="5602562"/>
                  <a:pt x="5973238" y="5602562"/>
                </a:cubicBezTo>
                <a:cubicBezTo>
                  <a:pt x="5977659" y="5604362"/>
                  <a:pt x="5982082" y="5606165"/>
                  <a:pt x="5986504" y="5607966"/>
                </a:cubicBezTo>
                <a:cubicBezTo>
                  <a:pt x="5985847" y="5609222"/>
                  <a:pt x="5985847" y="5609222"/>
                  <a:pt x="5985847" y="5609222"/>
                </a:cubicBezTo>
                <a:cubicBezTo>
                  <a:pt x="5985847" y="5609222"/>
                  <a:pt x="5985847" y="5609222"/>
                  <a:pt x="5990269" y="5611024"/>
                </a:cubicBezTo>
                <a:cubicBezTo>
                  <a:pt x="5988955" y="5613535"/>
                  <a:pt x="5980768" y="5608676"/>
                  <a:pt x="5988297" y="5614792"/>
                </a:cubicBezTo>
                <a:cubicBezTo>
                  <a:pt x="5992391" y="5617221"/>
                  <a:pt x="5992883" y="5616279"/>
                  <a:pt x="5993459" y="5615179"/>
                </a:cubicBezTo>
                <a:lnTo>
                  <a:pt x="5998594" y="5614677"/>
                </a:lnTo>
                <a:lnTo>
                  <a:pt x="5997797" y="5617137"/>
                </a:lnTo>
                <a:cubicBezTo>
                  <a:pt x="5997797" y="5617137"/>
                  <a:pt x="5998454" y="5615881"/>
                  <a:pt x="5999112" y="5614625"/>
                </a:cubicBezTo>
                <a:lnTo>
                  <a:pt x="5998594" y="5614677"/>
                </a:lnTo>
                <a:lnTo>
                  <a:pt x="5998888" y="5613773"/>
                </a:lnTo>
                <a:cubicBezTo>
                  <a:pt x="5997722" y="5612154"/>
                  <a:pt x="5996005" y="5610312"/>
                  <a:pt x="5996661" y="5609056"/>
                </a:cubicBezTo>
                <a:cubicBezTo>
                  <a:pt x="6008612" y="5616972"/>
                  <a:pt x="5998634" y="5605287"/>
                  <a:pt x="5994213" y="5603487"/>
                </a:cubicBezTo>
                <a:cubicBezTo>
                  <a:pt x="5989791" y="5601686"/>
                  <a:pt x="5989791" y="5601686"/>
                  <a:pt x="5989791" y="5601686"/>
                </a:cubicBezTo>
                <a:cubicBezTo>
                  <a:pt x="5990448" y="5600431"/>
                  <a:pt x="5995527" y="5600975"/>
                  <a:pt x="5995527" y="5600975"/>
                </a:cubicBezTo>
                <a:cubicBezTo>
                  <a:pt x="5995527" y="5600975"/>
                  <a:pt x="5996185" y="5599719"/>
                  <a:pt x="5991763" y="5597917"/>
                </a:cubicBezTo>
                <a:cubicBezTo>
                  <a:pt x="5986683" y="5597372"/>
                  <a:pt x="5986683" y="5597372"/>
                  <a:pt x="5986683" y="5597372"/>
                </a:cubicBezTo>
                <a:cubicBezTo>
                  <a:pt x="5986683" y="5597372"/>
                  <a:pt x="5986683" y="5597372"/>
                  <a:pt x="5982262" y="5595571"/>
                </a:cubicBezTo>
                <a:cubicBezTo>
                  <a:pt x="5982918" y="5594315"/>
                  <a:pt x="5982918" y="5594315"/>
                  <a:pt x="5978497" y="5592514"/>
                </a:cubicBezTo>
                <a:cubicBezTo>
                  <a:pt x="5979155" y="5591257"/>
                  <a:pt x="5979155" y="5591257"/>
                  <a:pt x="5979155" y="5591257"/>
                </a:cubicBezTo>
                <a:cubicBezTo>
                  <a:pt x="5974074" y="5590712"/>
                  <a:pt x="5974074" y="5590712"/>
                  <a:pt x="5974074" y="5590712"/>
                </a:cubicBezTo>
                <a:cubicBezTo>
                  <a:pt x="5974731" y="5589456"/>
                  <a:pt x="5965888" y="5585853"/>
                  <a:pt x="5966545" y="5584597"/>
                </a:cubicBezTo>
                <a:cubicBezTo>
                  <a:pt x="5967860" y="5582085"/>
                  <a:pt x="5972282" y="5583887"/>
                  <a:pt x="5978018" y="5583177"/>
                </a:cubicBezTo>
                <a:lnTo>
                  <a:pt x="5978676" y="5581920"/>
                </a:lnTo>
                <a:cubicBezTo>
                  <a:pt x="5979332" y="5580663"/>
                  <a:pt x="5983755" y="5582465"/>
                  <a:pt x="5984413" y="5581209"/>
                </a:cubicBezTo>
                <a:cubicBezTo>
                  <a:pt x="5989491" y="5581753"/>
                  <a:pt x="5989491" y="5581753"/>
                  <a:pt x="5989491" y="5581753"/>
                </a:cubicBezTo>
                <a:cubicBezTo>
                  <a:pt x="5990150" y="5580498"/>
                  <a:pt x="5985726" y="5578697"/>
                  <a:pt x="5985069" y="5579952"/>
                </a:cubicBezTo>
                <a:cubicBezTo>
                  <a:pt x="5979990" y="5579408"/>
                  <a:pt x="5979990" y="5579408"/>
                  <a:pt x="5979990" y="5579408"/>
                </a:cubicBezTo>
                <a:cubicBezTo>
                  <a:pt x="5979990" y="5579408"/>
                  <a:pt x="5979332" y="5580663"/>
                  <a:pt x="5979332" y="5580663"/>
                </a:cubicBezTo>
                <a:cubicBezTo>
                  <a:pt x="5974910" y="5578861"/>
                  <a:pt x="5970489" y="5577060"/>
                  <a:pt x="5966067" y="5575260"/>
                </a:cubicBezTo>
                <a:cubicBezTo>
                  <a:pt x="5975569" y="5577606"/>
                  <a:pt x="5964274" y="5568433"/>
                  <a:pt x="5973776" y="5570781"/>
                </a:cubicBezTo>
                <a:cubicBezTo>
                  <a:pt x="5978197" y="5572582"/>
                  <a:pt x="5978855" y="5571325"/>
                  <a:pt x="5983277" y="5573128"/>
                </a:cubicBezTo>
                <a:cubicBezTo>
                  <a:pt x="5982619" y="5574384"/>
                  <a:pt x="5982619" y="5574384"/>
                  <a:pt x="5981962" y="5575639"/>
                </a:cubicBezTo>
                <a:cubicBezTo>
                  <a:pt x="5991463" y="5577985"/>
                  <a:pt x="5994570" y="5582298"/>
                  <a:pt x="6003414" y="5585902"/>
                </a:cubicBezTo>
                <a:cubicBezTo>
                  <a:pt x="6002758" y="5587158"/>
                  <a:pt x="6002758" y="5587158"/>
                  <a:pt x="6002100" y="5588414"/>
                </a:cubicBezTo>
                <a:cubicBezTo>
                  <a:pt x="6001443" y="5589671"/>
                  <a:pt x="5997020" y="5587868"/>
                  <a:pt x="5996364" y="5589125"/>
                </a:cubicBezTo>
                <a:cubicBezTo>
                  <a:pt x="5995705" y="5590382"/>
                  <a:pt x="6000128" y="5592182"/>
                  <a:pt x="6000128" y="5592182"/>
                </a:cubicBezTo>
                <a:cubicBezTo>
                  <a:pt x="6000128" y="5592182"/>
                  <a:pt x="6000785" y="5590927"/>
                  <a:pt x="6000785" y="5590927"/>
                </a:cubicBezTo>
                <a:cubicBezTo>
                  <a:pt x="6000785" y="5590927"/>
                  <a:pt x="6001443" y="5589671"/>
                  <a:pt x="6005863" y="5591471"/>
                </a:cubicBezTo>
                <a:cubicBezTo>
                  <a:pt x="6005206" y="5592727"/>
                  <a:pt x="6008971" y="5595785"/>
                  <a:pt x="6008313" y="5597041"/>
                </a:cubicBezTo>
                <a:cubicBezTo>
                  <a:pt x="6008313" y="5597041"/>
                  <a:pt x="6012079" y="5600098"/>
                  <a:pt x="6012079" y="5600098"/>
                </a:cubicBezTo>
                <a:cubicBezTo>
                  <a:pt x="6012079" y="5600098"/>
                  <a:pt x="6012079" y="5600098"/>
                  <a:pt x="6011421" y="5601354"/>
                </a:cubicBezTo>
                <a:cubicBezTo>
                  <a:pt x="6010765" y="5602609"/>
                  <a:pt x="6009449" y="5605122"/>
                  <a:pt x="6013213" y="5608180"/>
                </a:cubicBezTo>
                <a:cubicBezTo>
                  <a:pt x="6012557" y="5609436"/>
                  <a:pt x="6012557" y="5609436"/>
                  <a:pt x="6012557" y="5609436"/>
                </a:cubicBezTo>
                <a:cubicBezTo>
                  <a:pt x="6011899" y="5610692"/>
                  <a:pt x="6011241" y="5611948"/>
                  <a:pt x="6011241" y="5611948"/>
                </a:cubicBezTo>
                <a:cubicBezTo>
                  <a:pt x="6015665" y="5613749"/>
                  <a:pt x="6015665" y="5613749"/>
                  <a:pt x="6015665" y="5613749"/>
                </a:cubicBezTo>
                <a:cubicBezTo>
                  <a:pt x="6019429" y="5616806"/>
                  <a:pt x="6020086" y="5615550"/>
                  <a:pt x="6024508" y="5617352"/>
                </a:cubicBezTo>
                <a:cubicBezTo>
                  <a:pt x="6024508" y="5617352"/>
                  <a:pt x="6029587" y="5617897"/>
                  <a:pt x="6025166" y="5616095"/>
                </a:cubicBezTo>
                <a:cubicBezTo>
                  <a:pt x="6025823" y="5614839"/>
                  <a:pt x="6025823" y="5614839"/>
                  <a:pt x="6025823" y="5614839"/>
                </a:cubicBezTo>
                <a:cubicBezTo>
                  <a:pt x="6020744" y="5614294"/>
                  <a:pt x="6020744" y="5614294"/>
                  <a:pt x="6016323" y="5612493"/>
                </a:cubicBezTo>
                <a:cubicBezTo>
                  <a:pt x="6016323" y="5612493"/>
                  <a:pt x="6016323" y="5612493"/>
                  <a:pt x="6016978" y="5611236"/>
                </a:cubicBezTo>
                <a:cubicBezTo>
                  <a:pt x="6022059" y="5611782"/>
                  <a:pt x="6026480" y="5613583"/>
                  <a:pt x="6027137" y="5612327"/>
                </a:cubicBezTo>
                <a:cubicBezTo>
                  <a:pt x="6032873" y="5611616"/>
                  <a:pt x="6033532" y="5610360"/>
                  <a:pt x="6029766" y="5607303"/>
                </a:cubicBezTo>
                <a:cubicBezTo>
                  <a:pt x="6029766" y="5607303"/>
                  <a:pt x="6030424" y="5606047"/>
                  <a:pt x="6030424" y="5606047"/>
                </a:cubicBezTo>
                <a:cubicBezTo>
                  <a:pt x="6026001" y="5604246"/>
                  <a:pt x="6026659" y="5602990"/>
                  <a:pt x="6027317" y="5601734"/>
                </a:cubicBezTo>
                <a:cubicBezTo>
                  <a:pt x="6030424" y="5606047"/>
                  <a:pt x="6041240" y="5605881"/>
                  <a:pt x="6039925" y="5608393"/>
                </a:cubicBezTo>
                <a:cubicBezTo>
                  <a:pt x="6035503" y="5606593"/>
                  <a:pt x="6034846" y="5607847"/>
                  <a:pt x="6033532" y="5610360"/>
                </a:cubicBezTo>
                <a:cubicBezTo>
                  <a:pt x="6043032" y="5612707"/>
                  <a:pt x="6036639" y="5614674"/>
                  <a:pt x="6040403" y="5617731"/>
                </a:cubicBezTo>
                <a:cubicBezTo>
                  <a:pt x="6035981" y="5615931"/>
                  <a:pt x="6035981" y="5615931"/>
                  <a:pt x="6035323" y="5617187"/>
                </a:cubicBezTo>
                <a:cubicBezTo>
                  <a:pt x="6035323" y="5617187"/>
                  <a:pt x="6035323" y="5617187"/>
                  <a:pt x="6039746" y="5618987"/>
                </a:cubicBezTo>
                <a:cubicBezTo>
                  <a:pt x="6039746" y="5618987"/>
                  <a:pt x="6039746" y="5618987"/>
                  <a:pt x="6044168" y="5620788"/>
                </a:cubicBezTo>
                <a:cubicBezTo>
                  <a:pt x="6038431" y="5621499"/>
                  <a:pt x="6034010" y="5619698"/>
                  <a:pt x="6033352" y="5620955"/>
                </a:cubicBezTo>
                <a:cubicBezTo>
                  <a:pt x="6037116" y="5624011"/>
                  <a:pt x="6035802" y="5626524"/>
                  <a:pt x="6030722" y="5625979"/>
                </a:cubicBezTo>
                <a:cubicBezTo>
                  <a:pt x="6038909" y="5630837"/>
                  <a:pt x="6042197" y="5624557"/>
                  <a:pt x="6044646" y="5630125"/>
                </a:cubicBezTo>
                <a:cubicBezTo>
                  <a:pt x="6040223" y="5628325"/>
                  <a:pt x="6039567" y="5629581"/>
                  <a:pt x="6043332" y="5632638"/>
                </a:cubicBezTo>
                <a:cubicBezTo>
                  <a:pt x="6043989" y="5631382"/>
                  <a:pt x="6048410" y="5633185"/>
                  <a:pt x="6052833" y="5634985"/>
                </a:cubicBezTo>
                <a:cubicBezTo>
                  <a:pt x="6052833" y="5634985"/>
                  <a:pt x="6052175" y="5636241"/>
                  <a:pt x="6051518" y="5637497"/>
                </a:cubicBezTo>
                <a:cubicBezTo>
                  <a:pt x="6050861" y="5638753"/>
                  <a:pt x="6050861" y="5638753"/>
                  <a:pt x="6050204" y="5640009"/>
                </a:cubicBezTo>
                <a:cubicBezTo>
                  <a:pt x="6049547" y="5641265"/>
                  <a:pt x="6049547" y="5641265"/>
                  <a:pt x="6053968" y="5643067"/>
                </a:cubicBezTo>
                <a:cubicBezTo>
                  <a:pt x="6053311" y="5644323"/>
                  <a:pt x="6053311" y="5644323"/>
                  <a:pt x="6053311" y="5644323"/>
                </a:cubicBezTo>
                <a:cubicBezTo>
                  <a:pt x="6052654" y="5645579"/>
                  <a:pt x="6051997" y="5646835"/>
                  <a:pt x="6055761" y="5649892"/>
                </a:cubicBezTo>
                <a:cubicBezTo>
                  <a:pt x="6055761" y="5649892"/>
                  <a:pt x="6055103" y="5651148"/>
                  <a:pt x="6055103" y="5651148"/>
                </a:cubicBezTo>
                <a:cubicBezTo>
                  <a:pt x="6055103" y="5651148"/>
                  <a:pt x="6054447" y="5652404"/>
                  <a:pt x="6054447" y="5652404"/>
                </a:cubicBezTo>
                <a:cubicBezTo>
                  <a:pt x="6053789" y="5653660"/>
                  <a:pt x="6058211" y="5655463"/>
                  <a:pt x="6058869" y="5654206"/>
                </a:cubicBezTo>
                <a:cubicBezTo>
                  <a:pt x="6063291" y="5656008"/>
                  <a:pt x="6063291" y="5656008"/>
                  <a:pt x="6063291" y="5656008"/>
                </a:cubicBezTo>
                <a:cubicBezTo>
                  <a:pt x="6063291" y="5656008"/>
                  <a:pt x="6067713" y="5657809"/>
                  <a:pt x="6067713" y="5657809"/>
                </a:cubicBezTo>
                <a:cubicBezTo>
                  <a:pt x="6075899" y="5662667"/>
                  <a:pt x="6061318" y="5659776"/>
                  <a:pt x="6070163" y="5663377"/>
                </a:cubicBezTo>
                <a:cubicBezTo>
                  <a:pt x="6070163" y="5663377"/>
                  <a:pt x="6070163" y="5663377"/>
                  <a:pt x="6065083" y="5662833"/>
                </a:cubicBezTo>
                <a:cubicBezTo>
                  <a:pt x="6065083" y="5662833"/>
                  <a:pt x="6065083" y="5662833"/>
                  <a:pt x="6068848" y="5665890"/>
                </a:cubicBezTo>
                <a:cubicBezTo>
                  <a:pt x="6068848" y="5665890"/>
                  <a:pt x="6068848" y="5665890"/>
                  <a:pt x="6073928" y="5666435"/>
                </a:cubicBezTo>
                <a:lnTo>
                  <a:pt x="6077558" y="5667256"/>
                </a:lnTo>
                <a:lnTo>
                  <a:pt x="6076774" y="5667404"/>
                </a:lnTo>
                <a:cubicBezTo>
                  <a:pt x="6076138" y="5667336"/>
                  <a:pt x="6076138" y="5667336"/>
                  <a:pt x="6078350" y="5668237"/>
                </a:cubicBezTo>
                <a:cubicBezTo>
                  <a:pt x="6077692" y="5669493"/>
                  <a:pt x="6077692" y="5669493"/>
                  <a:pt x="6077692" y="5669493"/>
                </a:cubicBezTo>
                <a:cubicBezTo>
                  <a:pt x="6072613" y="5668947"/>
                  <a:pt x="6067534" y="5668402"/>
                  <a:pt x="6066876" y="5669658"/>
                </a:cubicBezTo>
                <a:cubicBezTo>
                  <a:pt x="6066876" y="5669658"/>
                  <a:pt x="6066219" y="5670914"/>
                  <a:pt x="6066219" y="5670914"/>
                </a:cubicBezTo>
                <a:cubicBezTo>
                  <a:pt x="6061797" y="5669114"/>
                  <a:pt x="6061797" y="5669114"/>
                  <a:pt x="6061797" y="5669114"/>
                </a:cubicBezTo>
                <a:cubicBezTo>
                  <a:pt x="6061797" y="5669114"/>
                  <a:pt x="6061797" y="5669114"/>
                  <a:pt x="6061140" y="5670369"/>
                </a:cubicBezTo>
                <a:cubicBezTo>
                  <a:pt x="6061140" y="5670369"/>
                  <a:pt x="6060482" y="5671625"/>
                  <a:pt x="6065563" y="5672170"/>
                </a:cubicBezTo>
                <a:cubicBezTo>
                  <a:pt x="6064905" y="5673427"/>
                  <a:pt x="6064905" y="5673427"/>
                  <a:pt x="6064905" y="5673427"/>
                </a:cubicBezTo>
                <a:cubicBezTo>
                  <a:pt x="6068669" y="5676484"/>
                  <a:pt x="6068669" y="5676484"/>
                  <a:pt x="6068669" y="5676484"/>
                </a:cubicBezTo>
                <a:cubicBezTo>
                  <a:pt x="6068012" y="5677741"/>
                  <a:pt x="6072434" y="5679541"/>
                  <a:pt x="6071777" y="5680798"/>
                </a:cubicBezTo>
                <a:cubicBezTo>
                  <a:pt x="6071777" y="5680798"/>
                  <a:pt x="6071777" y="5680798"/>
                  <a:pt x="6071119" y="5682054"/>
                </a:cubicBezTo>
                <a:cubicBezTo>
                  <a:pt x="6071119" y="5682054"/>
                  <a:pt x="6070462" y="5683309"/>
                  <a:pt x="6069805" y="5684566"/>
                </a:cubicBezTo>
                <a:cubicBezTo>
                  <a:pt x="6072913" y="5688878"/>
                  <a:pt x="6074885" y="5685111"/>
                  <a:pt x="6077992" y="5689424"/>
                </a:cubicBezTo>
                <a:cubicBezTo>
                  <a:pt x="6064726" y="5684021"/>
                  <a:pt x="6079785" y="5696249"/>
                  <a:pt x="6079127" y="5697507"/>
                </a:cubicBezTo>
                <a:cubicBezTo>
                  <a:pt x="6082235" y="5701820"/>
                  <a:pt x="6079606" y="5706844"/>
                  <a:pt x="6083371" y="5709902"/>
                </a:cubicBezTo>
                <a:cubicBezTo>
                  <a:pt x="6082713" y="5711157"/>
                  <a:pt x="6090242" y="5717271"/>
                  <a:pt x="6087793" y="5711702"/>
                </a:cubicBezTo>
                <a:cubicBezTo>
                  <a:pt x="6087793" y="5711702"/>
                  <a:pt x="6092214" y="5713503"/>
                  <a:pt x="6092214" y="5713503"/>
                </a:cubicBezTo>
                <a:cubicBezTo>
                  <a:pt x="6091556" y="5714760"/>
                  <a:pt x="6091556" y="5714760"/>
                  <a:pt x="6091556" y="5714760"/>
                </a:cubicBezTo>
                <a:cubicBezTo>
                  <a:pt x="6095978" y="5716562"/>
                  <a:pt x="6095978" y="5716562"/>
                  <a:pt x="6095978" y="5716562"/>
                </a:cubicBezTo>
                <a:cubicBezTo>
                  <a:pt x="6100401" y="5718363"/>
                  <a:pt x="6101058" y="5717107"/>
                  <a:pt x="6101058" y="5717107"/>
                </a:cubicBezTo>
                <a:cubicBezTo>
                  <a:pt x="6096636" y="5715306"/>
                  <a:pt x="6097293" y="5714049"/>
                  <a:pt x="6097293" y="5714049"/>
                </a:cubicBezTo>
                <a:cubicBezTo>
                  <a:pt x="6097293" y="5714049"/>
                  <a:pt x="6097293" y="5714049"/>
                  <a:pt x="6092871" y="5712247"/>
                </a:cubicBezTo>
                <a:cubicBezTo>
                  <a:pt x="6097951" y="5712793"/>
                  <a:pt x="6102372" y="5714594"/>
                  <a:pt x="6102372" y="5714594"/>
                </a:cubicBezTo>
                <a:cubicBezTo>
                  <a:pt x="6085998" y="5704877"/>
                  <a:pt x="6102551" y="5704000"/>
                  <a:pt x="6098787" y="5700944"/>
                </a:cubicBezTo>
                <a:cubicBezTo>
                  <a:pt x="6097473" y="5703455"/>
                  <a:pt x="6099444" y="5699686"/>
                  <a:pt x="6095680" y="5696630"/>
                </a:cubicBezTo>
                <a:cubicBezTo>
                  <a:pt x="6100102" y="5698431"/>
                  <a:pt x="6100102" y="5698431"/>
                  <a:pt x="6104523" y="5700232"/>
                </a:cubicBezTo>
                <a:cubicBezTo>
                  <a:pt x="6105181" y="5698976"/>
                  <a:pt x="6105181" y="5698976"/>
                  <a:pt x="6105181" y="5698976"/>
                </a:cubicBezTo>
                <a:cubicBezTo>
                  <a:pt x="6105838" y="5697720"/>
                  <a:pt x="6110261" y="5699521"/>
                  <a:pt x="6110917" y="5698265"/>
                </a:cubicBezTo>
                <a:cubicBezTo>
                  <a:pt x="6115339" y="5700066"/>
                  <a:pt x="6115339" y="5700066"/>
                  <a:pt x="6115339" y="5700066"/>
                </a:cubicBezTo>
                <a:cubicBezTo>
                  <a:pt x="6119761" y="5701868"/>
                  <a:pt x="6119761" y="5701868"/>
                  <a:pt x="6119761" y="5701868"/>
                </a:cubicBezTo>
                <a:cubicBezTo>
                  <a:pt x="6124182" y="5703669"/>
                  <a:pt x="6124182" y="5703669"/>
                  <a:pt x="6124182" y="5703669"/>
                </a:cubicBezTo>
                <a:cubicBezTo>
                  <a:pt x="6128604" y="5705471"/>
                  <a:pt x="6128604" y="5705471"/>
                  <a:pt x="6128604" y="5705471"/>
                </a:cubicBezTo>
                <a:cubicBezTo>
                  <a:pt x="6133026" y="5707271"/>
                  <a:pt x="6133683" y="5706016"/>
                  <a:pt x="6138105" y="5707816"/>
                </a:cubicBezTo>
                <a:cubicBezTo>
                  <a:pt x="6137448" y="5709072"/>
                  <a:pt x="6141871" y="5710874"/>
                  <a:pt x="6146949" y="5711419"/>
                </a:cubicBezTo>
                <a:cubicBezTo>
                  <a:pt x="6147606" y="5710163"/>
                  <a:pt x="6154658" y="5706940"/>
                  <a:pt x="6145813" y="5703338"/>
                </a:cubicBezTo>
                <a:cubicBezTo>
                  <a:pt x="6146471" y="5702082"/>
                  <a:pt x="6146471" y="5702082"/>
                  <a:pt x="6146471" y="5702082"/>
                </a:cubicBezTo>
                <a:cubicBezTo>
                  <a:pt x="6146471" y="5702082"/>
                  <a:pt x="6147129" y="5700825"/>
                  <a:pt x="6147129" y="5700825"/>
                </a:cubicBezTo>
                <a:cubicBezTo>
                  <a:pt x="6152207" y="5701371"/>
                  <a:pt x="6152865" y="5700115"/>
                  <a:pt x="6154180" y="5697602"/>
                </a:cubicBezTo>
                <a:cubicBezTo>
                  <a:pt x="6154836" y="5696346"/>
                  <a:pt x="6154836" y="5696346"/>
                  <a:pt x="6154836" y="5696346"/>
                </a:cubicBezTo>
                <a:cubicBezTo>
                  <a:pt x="6150415" y="5694545"/>
                  <a:pt x="6150415" y="5694545"/>
                  <a:pt x="6146650" y="5691488"/>
                </a:cubicBezTo>
                <a:cubicBezTo>
                  <a:pt x="6147308" y="5690231"/>
                  <a:pt x="6153043" y="5689521"/>
                  <a:pt x="6154358" y="5687009"/>
                </a:cubicBezTo>
                <a:cubicBezTo>
                  <a:pt x="6152387" y="5690777"/>
                  <a:pt x="6159916" y="5696891"/>
                  <a:pt x="6165653" y="5696181"/>
                </a:cubicBezTo>
                <a:cubicBezTo>
                  <a:pt x="6164996" y="5697436"/>
                  <a:pt x="6168761" y="5700494"/>
                  <a:pt x="6168103" y="5701750"/>
                </a:cubicBezTo>
                <a:cubicBezTo>
                  <a:pt x="6167445" y="5703007"/>
                  <a:pt x="6166788" y="5704263"/>
                  <a:pt x="6166130" y="5705519"/>
                </a:cubicBezTo>
                <a:cubicBezTo>
                  <a:pt x="6166130" y="5705519"/>
                  <a:pt x="6166130" y="5705519"/>
                  <a:pt x="6165474" y="5706774"/>
                </a:cubicBezTo>
                <a:cubicBezTo>
                  <a:pt x="6169896" y="5708576"/>
                  <a:pt x="6169238" y="5709832"/>
                  <a:pt x="6167925" y="5712345"/>
                </a:cubicBezTo>
                <a:cubicBezTo>
                  <a:pt x="6167266" y="5713600"/>
                  <a:pt x="6165952" y="5716112"/>
                  <a:pt x="6169717" y="5719169"/>
                </a:cubicBezTo>
                <a:cubicBezTo>
                  <a:pt x="6174139" y="5720971"/>
                  <a:pt x="6174139" y="5720971"/>
                  <a:pt x="6178561" y="5722773"/>
                </a:cubicBezTo>
                <a:cubicBezTo>
                  <a:pt x="6179218" y="5721517"/>
                  <a:pt x="6179218" y="5721517"/>
                  <a:pt x="6175453" y="5718458"/>
                </a:cubicBezTo>
                <a:cubicBezTo>
                  <a:pt x="6175453" y="5718458"/>
                  <a:pt x="6176110" y="5717202"/>
                  <a:pt x="6176768" y="5715946"/>
                </a:cubicBezTo>
                <a:cubicBezTo>
                  <a:pt x="6177426" y="5714690"/>
                  <a:pt x="6178739" y="5712178"/>
                  <a:pt x="6179397" y="5710922"/>
                </a:cubicBezTo>
                <a:cubicBezTo>
                  <a:pt x="6179397" y="5710922"/>
                  <a:pt x="6188241" y="5714526"/>
                  <a:pt x="6188898" y="5713269"/>
                </a:cubicBezTo>
                <a:cubicBezTo>
                  <a:pt x="6193320" y="5715071"/>
                  <a:pt x="6193977" y="5713814"/>
                  <a:pt x="6194635" y="5712558"/>
                </a:cubicBezTo>
                <a:cubicBezTo>
                  <a:pt x="6194635" y="5712558"/>
                  <a:pt x="6194635" y="5712558"/>
                  <a:pt x="6190213" y="5710756"/>
                </a:cubicBezTo>
                <a:cubicBezTo>
                  <a:pt x="6189556" y="5712012"/>
                  <a:pt x="6189556" y="5712012"/>
                  <a:pt x="6185133" y="5710212"/>
                </a:cubicBezTo>
                <a:cubicBezTo>
                  <a:pt x="6184476" y="5711468"/>
                  <a:pt x="6180055" y="5709666"/>
                  <a:pt x="6175632" y="5707865"/>
                </a:cubicBezTo>
                <a:cubicBezTo>
                  <a:pt x="6176290" y="5706609"/>
                  <a:pt x="6176290" y="5706609"/>
                  <a:pt x="6176946" y="5705353"/>
                </a:cubicBezTo>
                <a:cubicBezTo>
                  <a:pt x="6177604" y="5704096"/>
                  <a:pt x="6174496" y="5699784"/>
                  <a:pt x="6175154" y="5698527"/>
                </a:cubicBezTo>
                <a:cubicBezTo>
                  <a:pt x="6180891" y="5697817"/>
                  <a:pt x="6173360" y="5691702"/>
                  <a:pt x="6180412" y="5688478"/>
                </a:cubicBezTo>
                <a:cubicBezTo>
                  <a:pt x="6167146" y="5683074"/>
                  <a:pt x="6162066" y="5682529"/>
                  <a:pt x="6155673" y="5684497"/>
                </a:cubicBezTo>
                <a:cubicBezTo>
                  <a:pt x="6155673" y="5684497"/>
                  <a:pt x="6151250" y="5682695"/>
                  <a:pt x="6151250" y="5682695"/>
                </a:cubicBezTo>
                <a:cubicBezTo>
                  <a:pt x="6151909" y="5681439"/>
                  <a:pt x="6151909" y="5681439"/>
                  <a:pt x="6151909" y="5681439"/>
                </a:cubicBezTo>
                <a:cubicBezTo>
                  <a:pt x="6151909" y="5681439"/>
                  <a:pt x="6148143" y="5678381"/>
                  <a:pt x="6148801" y="5677126"/>
                </a:cubicBezTo>
                <a:cubicBezTo>
                  <a:pt x="6144378" y="5675324"/>
                  <a:pt x="6144378" y="5675324"/>
                  <a:pt x="6144378" y="5675324"/>
                </a:cubicBezTo>
                <a:cubicBezTo>
                  <a:pt x="6149458" y="5675869"/>
                  <a:pt x="6149458" y="5675869"/>
                  <a:pt x="6149458" y="5675869"/>
                </a:cubicBezTo>
                <a:cubicBezTo>
                  <a:pt x="6150116" y="5674612"/>
                  <a:pt x="6147008" y="5670299"/>
                  <a:pt x="6151430" y="5672101"/>
                </a:cubicBezTo>
                <a:cubicBezTo>
                  <a:pt x="6148801" y="5677126"/>
                  <a:pt x="6169118" y="5679306"/>
                  <a:pt x="6158303" y="5679472"/>
                </a:cubicBezTo>
                <a:cubicBezTo>
                  <a:pt x="6162724" y="5681273"/>
                  <a:pt x="6171569" y="5684876"/>
                  <a:pt x="6181070" y="5687222"/>
                </a:cubicBezTo>
                <a:cubicBezTo>
                  <a:pt x="6172225" y="5683619"/>
                  <a:pt x="6168460" y="5680563"/>
                  <a:pt x="6170433" y="5676794"/>
                </a:cubicBezTo>
                <a:cubicBezTo>
                  <a:pt x="6174854" y="5678595"/>
                  <a:pt x="6174854" y="5678595"/>
                  <a:pt x="6174854" y="5678595"/>
                </a:cubicBezTo>
                <a:cubicBezTo>
                  <a:pt x="6178619" y="5681654"/>
                  <a:pt x="6179277" y="5680397"/>
                  <a:pt x="6179277" y="5680397"/>
                </a:cubicBezTo>
                <a:cubicBezTo>
                  <a:pt x="6179277" y="5680397"/>
                  <a:pt x="6179277" y="5680397"/>
                  <a:pt x="6179934" y="5679140"/>
                </a:cubicBezTo>
                <a:cubicBezTo>
                  <a:pt x="6179934" y="5679140"/>
                  <a:pt x="6179934" y="5679140"/>
                  <a:pt x="6175512" y="5677339"/>
                </a:cubicBezTo>
                <a:cubicBezTo>
                  <a:pt x="6179934" y="5679140"/>
                  <a:pt x="6185013" y="5679686"/>
                  <a:pt x="6190750" y="5678976"/>
                </a:cubicBezTo>
                <a:cubicBezTo>
                  <a:pt x="6181248" y="5676628"/>
                  <a:pt x="6187643" y="5674662"/>
                  <a:pt x="6188299" y="5673406"/>
                </a:cubicBezTo>
                <a:cubicBezTo>
                  <a:pt x="6183878" y="5671603"/>
                  <a:pt x="6183878" y="5671603"/>
                  <a:pt x="6183878" y="5671603"/>
                </a:cubicBezTo>
                <a:cubicBezTo>
                  <a:pt x="6188957" y="5672150"/>
                  <a:pt x="6194693" y="5671438"/>
                  <a:pt x="6195351" y="5670183"/>
                </a:cubicBezTo>
                <a:cubicBezTo>
                  <a:pt x="6196008" y="5668927"/>
                  <a:pt x="6196008" y="5668927"/>
                  <a:pt x="6192243" y="5665869"/>
                </a:cubicBezTo>
                <a:cubicBezTo>
                  <a:pt x="6192243" y="5665869"/>
                  <a:pt x="6192243" y="5665869"/>
                  <a:pt x="6196666" y="5667671"/>
                </a:cubicBezTo>
                <a:cubicBezTo>
                  <a:pt x="6197322" y="5666414"/>
                  <a:pt x="6197981" y="5665159"/>
                  <a:pt x="6194215" y="5662100"/>
                </a:cubicBezTo>
                <a:cubicBezTo>
                  <a:pt x="6189794" y="5660299"/>
                  <a:pt x="6189794" y="5660299"/>
                  <a:pt x="6193557" y="5663357"/>
                </a:cubicBezTo>
                <a:cubicBezTo>
                  <a:pt x="6193557" y="5663357"/>
                  <a:pt x="6192900" y="5664614"/>
                  <a:pt x="6192900" y="5664614"/>
                </a:cubicBezTo>
                <a:cubicBezTo>
                  <a:pt x="6184057" y="5661010"/>
                  <a:pt x="6189794" y="5660299"/>
                  <a:pt x="6190450" y="5659044"/>
                </a:cubicBezTo>
                <a:cubicBezTo>
                  <a:pt x="6191108" y="5657787"/>
                  <a:pt x="6191765" y="5656531"/>
                  <a:pt x="6191765" y="5656531"/>
                </a:cubicBezTo>
                <a:cubicBezTo>
                  <a:pt x="6192422" y="5655275"/>
                  <a:pt x="6192422" y="5655275"/>
                  <a:pt x="6192422" y="5655275"/>
                </a:cubicBezTo>
                <a:cubicBezTo>
                  <a:pt x="6192422" y="5655275"/>
                  <a:pt x="6193080" y="5654020"/>
                  <a:pt x="6188657" y="5652218"/>
                </a:cubicBezTo>
                <a:cubicBezTo>
                  <a:pt x="6188657" y="5652218"/>
                  <a:pt x="6183577" y="5651673"/>
                  <a:pt x="6183577" y="5651673"/>
                </a:cubicBezTo>
                <a:cubicBezTo>
                  <a:pt x="6182921" y="5652929"/>
                  <a:pt x="6182921" y="5652929"/>
                  <a:pt x="6182921" y="5652929"/>
                </a:cubicBezTo>
                <a:cubicBezTo>
                  <a:pt x="6182921" y="5652929"/>
                  <a:pt x="6182264" y="5654184"/>
                  <a:pt x="6182264" y="5654184"/>
                </a:cubicBezTo>
                <a:cubicBezTo>
                  <a:pt x="6182264" y="5654184"/>
                  <a:pt x="6181607" y="5655441"/>
                  <a:pt x="6177185" y="5653640"/>
                </a:cubicBezTo>
                <a:cubicBezTo>
                  <a:pt x="6177185" y="5653640"/>
                  <a:pt x="6188001" y="5653474"/>
                  <a:pt x="6179157" y="5649871"/>
                </a:cubicBezTo>
                <a:cubicBezTo>
                  <a:pt x="6179157" y="5649871"/>
                  <a:pt x="6169654" y="5647524"/>
                  <a:pt x="6166547" y="5643211"/>
                </a:cubicBezTo>
                <a:cubicBezTo>
                  <a:pt x="6178500" y="5651127"/>
                  <a:pt x="6180470" y="5647360"/>
                  <a:pt x="6195051" y="5650250"/>
                </a:cubicBezTo>
                <a:cubicBezTo>
                  <a:pt x="6194574" y="5640913"/>
                  <a:pt x="6200788" y="5649540"/>
                  <a:pt x="6190809" y="5637856"/>
                </a:cubicBezTo>
                <a:cubicBezTo>
                  <a:pt x="6191466" y="5636599"/>
                  <a:pt x="6191466" y="5636599"/>
                  <a:pt x="6191466" y="5636599"/>
                </a:cubicBezTo>
                <a:cubicBezTo>
                  <a:pt x="6195230" y="5639657"/>
                  <a:pt x="6195230" y="5639657"/>
                  <a:pt x="6199652" y="5641457"/>
                </a:cubicBezTo>
                <a:cubicBezTo>
                  <a:pt x="6202760" y="5645772"/>
                  <a:pt x="6207181" y="5647574"/>
                  <a:pt x="6200130" y="5650796"/>
                </a:cubicBezTo>
                <a:cubicBezTo>
                  <a:pt x="6209631" y="5653142"/>
                  <a:pt x="6193737" y="5652762"/>
                  <a:pt x="6208317" y="5655655"/>
                </a:cubicBezTo>
                <a:cubicBezTo>
                  <a:pt x="6203237" y="5655110"/>
                  <a:pt x="6202581" y="5656365"/>
                  <a:pt x="6202581" y="5656365"/>
                </a:cubicBezTo>
                <a:cubicBezTo>
                  <a:pt x="6201923" y="5657622"/>
                  <a:pt x="6201923" y="5657622"/>
                  <a:pt x="6201923" y="5657622"/>
                </a:cubicBezTo>
                <a:cubicBezTo>
                  <a:pt x="6201923" y="5657622"/>
                  <a:pt x="6201923" y="5657622"/>
                  <a:pt x="6206345" y="5659423"/>
                </a:cubicBezTo>
                <a:cubicBezTo>
                  <a:pt x="6207003" y="5658167"/>
                  <a:pt x="6212083" y="5658712"/>
                  <a:pt x="6212083" y="5658712"/>
                </a:cubicBezTo>
                <a:cubicBezTo>
                  <a:pt x="6212083" y="5658712"/>
                  <a:pt x="6212739" y="5657456"/>
                  <a:pt x="6212739" y="5657456"/>
                </a:cubicBezTo>
                <a:cubicBezTo>
                  <a:pt x="6222240" y="5659802"/>
                  <a:pt x="6227499" y="5649753"/>
                  <a:pt x="6233056" y="5659637"/>
                </a:cubicBezTo>
                <a:cubicBezTo>
                  <a:pt x="6232399" y="5660893"/>
                  <a:pt x="6232399" y="5660893"/>
                  <a:pt x="6231742" y="5662149"/>
                </a:cubicBezTo>
                <a:cubicBezTo>
                  <a:pt x="6227319" y="5660348"/>
                  <a:pt x="6227319" y="5660348"/>
                  <a:pt x="6227319" y="5660348"/>
                </a:cubicBezTo>
                <a:cubicBezTo>
                  <a:pt x="6227319" y="5660348"/>
                  <a:pt x="6227319" y="5660348"/>
                  <a:pt x="6226663" y="5661604"/>
                </a:cubicBezTo>
                <a:cubicBezTo>
                  <a:pt x="6231085" y="5663405"/>
                  <a:pt x="6231085" y="5663405"/>
                  <a:pt x="6231085" y="5663405"/>
                </a:cubicBezTo>
                <a:cubicBezTo>
                  <a:pt x="6234850" y="5666463"/>
                  <a:pt x="6234850" y="5666463"/>
                  <a:pt x="6239271" y="5668263"/>
                </a:cubicBezTo>
                <a:cubicBezTo>
                  <a:pt x="6238613" y="5669520"/>
                  <a:pt x="6243036" y="5671321"/>
                  <a:pt x="6242379" y="5672576"/>
                </a:cubicBezTo>
                <a:cubicBezTo>
                  <a:pt x="6233534" y="5668974"/>
                  <a:pt x="6234192" y="5667718"/>
                  <a:pt x="6237299" y="5672031"/>
                </a:cubicBezTo>
                <a:cubicBezTo>
                  <a:pt x="6232219" y="5671486"/>
                  <a:pt x="6231563" y="5672742"/>
                  <a:pt x="6230905" y="5673999"/>
                </a:cubicBezTo>
                <a:cubicBezTo>
                  <a:pt x="6230905" y="5673999"/>
                  <a:pt x="6230249" y="5675254"/>
                  <a:pt x="6230249" y="5675254"/>
                </a:cubicBezTo>
                <a:cubicBezTo>
                  <a:pt x="6225826" y="5673454"/>
                  <a:pt x="6225169" y="5674709"/>
                  <a:pt x="6220747" y="5672909"/>
                </a:cubicBezTo>
                <a:cubicBezTo>
                  <a:pt x="6220747" y="5672909"/>
                  <a:pt x="6221404" y="5671653"/>
                  <a:pt x="6221404" y="5671653"/>
                </a:cubicBezTo>
                <a:cubicBezTo>
                  <a:pt x="6222062" y="5670397"/>
                  <a:pt x="6222062" y="5670397"/>
                  <a:pt x="6217638" y="5668595"/>
                </a:cubicBezTo>
                <a:cubicBezTo>
                  <a:pt x="6217638" y="5668595"/>
                  <a:pt x="6217638" y="5668595"/>
                  <a:pt x="6216981" y="5669851"/>
                </a:cubicBezTo>
                <a:cubicBezTo>
                  <a:pt x="6204374" y="5663191"/>
                  <a:pt x="6205509" y="5671273"/>
                  <a:pt x="6209273" y="5674330"/>
                </a:cubicBezTo>
                <a:cubicBezTo>
                  <a:pt x="6214353" y="5674876"/>
                  <a:pt x="6210588" y="5671818"/>
                  <a:pt x="6215011" y="5673619"/>
                </a:cubicBezTo>
                <a:cubicBezTo>
                  <a:pt x="6213696" y="5676132"/>
                  <a:pt x="6222540" y="5679733"/>
                  <a:pt x="6221225" y="5682246"/>
                </a:cubicBezTo>
                <a:cubicBezTo>
                  <a:pt x="6218118" y="5677933"/>
                  <a:pt x="6216145" y="5681701"/>
                  <a:pt x="6207302" y="5678097"/>
                </a:cubicBezTo>
                <a:cubicBezTo>
                  <a:pt x="6214832" y="5684213"/>
                  <a:pt x="6213517" y="5686726"/>
                  <a:pt x="6207780" y="5687436"/>
                </a:cubicBezTo>
                <a:cubicBezTo>
                  <a:pt x="6215968" y="5692295"/>
                  <a:pt x="6218596" y="5687270"/>
                  <a:pt x="6221703" y="5691584"/>
                </a:cubicBezTo>
                <a:cubicBezTo>
                  <a:pt x="6221045" y="5692840"/>
                  <a:pt x="6221045" y="5692840"/>
                  <a:pt x="6220389" y="5694096"/>
                </a:cubicBezTo>
                <a:cubicBezTo>
                  <a:pt x="6220389" y="5694096"/>
                  <a:pt x="6224153" y="5697154"/>
                  <a:pt x="6223496" y="5698410"/>
                </a:cubicBezTo>
                <a:cubicBezTo>
                  <a:pt x="6204493" y="5693717"/>
                  <a:pt x="6204493" y="5693717"/>
                  <a:pt x="6206287" y="5700543"/>
                </a:cubicBezTo>
                <a:cubicBezTo>
                  <a:pt x="6215788" y="5702889"/>
                  <a:pt x="6213816" y="5706657"/>
                  <a:pt x="6217581" y="5709714"/>
                </a:cubicBezTo>
                <a:cubicBezTo>
                  <a:pt x="6216923" y="5710970"/>
                  <a:pt x="6216267" y="5712227"/>
                  <a:pt x="6216267" y="5712227"/>
                </a:cubicBezTo>
                <a:cubicBezTo>
                  <a:pt x="6215608" y="5713483"/>
                  <a:pt x="6214952" y="5714739"/>
                  <a:pt x="6218716" y="5717797"/>
                </a:cubicBezTo>
                <a:cubicBezTo>
                  <a:pt x="6218060" y="5719053"/>
                  <a:pt x="6218060" y="5719053"/>
                  <a:pt x="6222481" y="5720853"/>
                </a:cubicBezTo>
                <a:cubicBezTo>
                  <a:pt x="6222481" y="5720853"/>
                  <a:pt x="6223138" y="5719598"/>
                  <a:pt x="6223138" y="5719598"/>
                </a:cubicBezTo>
                <a:cubicBezTo>
                  <a:pt x="6223796" y="5718342"/>
                  <a:pt x="6224452" y="5717085"/>
                  <a:pt x="6225109" y="5715829"/>
                </a:cubicBezTo>
                <a:cubicBezTo>
                  <a:pt x="6225767" y="5714573"/>
                  <a:pt x="6225767" y="5714573"/>
                  <a:pt x="6226425" y="5713317"/>
                </a:cubicBezTo>
                <a:cubicBezTo>
                  <a:pt x="6231503" y="5713862"/>
                  <a:pt x="6232818" y="5711349"/>
                  <a:pt x="6229055" y="5708293"/>
                </a:cubicBezTo>
                <a:cubicBezTo>
                  <a:pt x="6233476" y="5710094"/>
                  <a:pt x="6233476" y="5710094"/>
                  <a:pt x="6237897" y="5711894"/>
                </a:cubicBezTo>
                <a:cubicBezTo>
                  <a:pt x="6230847" y="5715119"/>
                  <a:pt x="6243455" y="5721778"/>
                  <a:pt x="6233954" y="5719432"/>
                </a:cubicBezTo>
                <a:cubicBezTo>
                  <a:pt x="6233297" y="5720688"/>
                  <a:pt x="6237720" y="5722488"/>
                  <a:pt x="6241484" y="5725547"/>
                </a:cubicBezTo>
                <a:cubicBezTo>
                  <a:pt x="6231325" y="5724457"/>
                  <a:pt x="6238855" y="5730571"/>
                  <a:pt x="6233117" y="5731282"/>
                </a:cubicBezTo>
                <a:cubicBezTo>
                  <a:pt x="6237539" y="5733083"/>
                  <a:pt x="6242619" y="5733628"/>
                  <a:pt x="6247041" y="5735429"/>
                </a:cubicBezTo>
                <a:cubicBezTo>
                  <a:pt x="6247041" y="5735429"/>
                  <a:pt x="6247041" y="5735429"/>
                  <a:pt x="6246384" y="5736686"/>
                </a:cubicBezTo>
                <a:cubicBezTo>
                  <a:pt x="6246384" y="5736686"/>
                  <a:pt x="6241962" y="5734884"/>
                  <a:pt x="6241304" y="5736141"/>
                </a:cubicBezTo>
                <a:cubicBezTo>
                  <a:pt x="6245726" y="5737942"/>
                  <a:pt x="6245726" y="5737942"/>
                  <a:pt x="6245726" y="5737942"/>
                </a:cubicBezTo>
                <a:cubicBezTo>
                  <a:pt x="6250149" y="5739743"/>
                  <a:pt x="6249491" y="5741000"/>
                  <a:pt x="6248835" y="5742256"/>
                </a:cubicBezTo>
                <a:cubicBezTo>
                  <a:pt x="6248835" y="5742256"/>
                  <a:pt x="6248176" y="5743512"/>
                  <a:pt x="6252598" y="5745313"/>
                </a:cubicBezTo>
                <a:cubicBezTo>
                  <a:pt x="6251942" y="5746569"/>
                  <a:pt x="6251942" y="5746569"/>
                  <a:pt x="6251942" y="5746569"/>
                </a:cubicBezTo>
                <a:cubicBezTo>
                  <a:pt x="6247520" y="5744767"/>
                  <a:pt x="6242441" y="5744221"/>
                  <a:pt x="6237361" y="5743677"/>
                </a:cubicBezTo>
                <a:cubicBezTo>
                  <a:pt x="6255706" y="5749626"/>
                  <a:pt x="6234732" y="5748701"/>
                  <a:pt x="6249312" y="5751593"/>
                </a:cubicBezTo>
                <a:cubicBezTo>
                  <a:pt x="6249312" y="5751593"/>
                  <a:pt x="6248655" y="5752850"/>
                  <a:pt x="6248655" y="5752850"/>
                </a:cubicBezTo>
                <a:cubicBezTo>
                  <a:pt x="6243576" y="5752305"/>
                  <a:pt x="6245368" y="5759129"/>
                  <a:pt x="6253555" y="5763988"/>
                </a:cubicBezTo>
                <a:cubicBezTo>
                  <a:pt x="6253555" y="5763988"/>
                  <a:pt x="6253555" y="5763988"/>
                  <a:pt x="6252898" y="5765244"/>
                </a:cubicBezTo>
                <a:cubicBezTo>
                  <a:pt x="6252898" y="5765244"/>
                  <a:pt x="6252241" y="5766500"/>
                  <a:pt x="6252241" y="5766500"/>
                </a:cubicBezTo>
                <a:cubicBezTo>
                  <a:pt x="6252241" y="5766500"/>
                  <a:pt x="6251584" y="5767756"/>
                  <a:pt x="6251584" y="5767756"/>
                </a:cubicBezTo>
                <a:cubicBezTo>
                  <a:pt x="6256005" y="5769559"/>
                  <a:pt x="6256005" y="5769559"/>
                  <a:pt x="6256663" y="5768302"/>
                </a:cubicBezTo>
                <a:cubicBezTo>
                  <a:pt x="6256663" y="5768302"/>
                  <a:pt x="6257320" y="5767046"/>
                  <a:pt x="6257320" y="5767046"/>
                </a:cubicBezTo>
                <a:cubicBezTo>
                  <a:pt x="6261742" y="5768847"/>
                  <a:pt x="6261742" y="5768847"/>
                  <a:pt x="6266164" y="5770648"/>
                </a:cubicBezTo>
                <a:cubicBezTo>
                  <a:pt x="6266164" y="5770648"/>
                  <a:pt x="6265507" y="5771904"/>
                  <a:pt x="6265507" y="5771904"/>
                </a:cubicBezTo>
                <a:cubicBezTo>
                  <a:pt x="6265507" y="5771904"/>
                  <a:pt x="6264849" y="5773160"/>
                  <a:pt x="6264849" y="5773160"/>
                </a:cubicBezTo>
                <a:cubicBezTo>
                  <a:pt x="6264849" y="5773160"/>
                  <a:pt x="6269928" y="5773704"/>
                  <a:pt x="6269928" y="5773704"/>
                </a:cubicBezTo>
                <a:cubicBezTo>
                  <a:pt x="6269928" y="5773704"/>
                  <a:pt x="6270585" y="5772449"/>
                  <a:pt x="6270585" y="5772449"/>
                </a:cubicBezTo>
                <a:cubicBezTo>
                  <a:pt x="6266164" y="5770648"/>
                  <a:pt x="6266164" y="5770648"/>
                  <a:pt x="6266164" y="5770648"/>
                </a:cubicBezTo>
                <a:cubicBezTo>
                  <a:pt x="6266822" y="5769392"/>
                  <a:pt x="6262400" y="5767591"/>
                  <a:pt x="6257978" y="5765790"/>
                </a:cubicBezTo>
                <a:cubicBezTo>
                  <a:pt x="6257978" y="5765790"/>
                  <a:pt x="6258635" y="5764534"/>
                  <a:pt x="6258635" y="5764534"/>
                </a:cubicBezTo>
                <a:cubicBezTo>
                  <a:pt x="6265029" y="5762567"/>
                  <a:pt x="6263714" y="5765079"/>
                  <a:pt x="6259949" y="5762021"/>
                </a:cubicBezTo>
                <a:cubicBezTo>
                  <a:pt x="6261264" y="5759510"/>
                  <a:pt x="6269450" y="5764367"/>
                  <a:pt x="6261922" y="5758253"/>
                </a:cubicBezTo>
                <a:lnTo>
                  <a:pt x="6268647" y="5760994"/>
                </a:lnTo>
                <a:lnTo>
                  <a:pt x="6268205" y="5760979"/>
                </a:lnTo>
                <a:cubicBezTo>
                  <a:pt x="6267837" y="5761045"/>
                  <a:pt x="6268390" y="5761269"/>
                  <a:pt x="6270765" y="5761856"/>
                </a:cubicBezTo>
                <a:lnTo>
                  <a:pt x="6268647" y="5760994"/>
                </a:lnTo>
                <a:lnTo>
                  <a:pt x="6271175" y="5761070"/>
                </a:lnTo>
                <a:cubicBezTo>
                  <a:pt x="6273797" y="5761186"/>
                  <a:pt x="6276501" y="5761144"/>
                  <a:pt x="6272079" y="5759344"/>
                </a:cubicBezTo>
                <a:cubicBezTo>
                  <a:pt x="6271423" y="5760600"/>
                  <a:pt x="6267000" y="5758799"/>
                  <a:pt x="6262578" y="5756996"/>
                </a:cubicBezTo>
                <a:cubicBezTo>
                  <a:pt x="6262578" y="5756996"/>
                  <a:pt x="6262578" y="5756996"/>
                  <a:pt x="6258156" y="5755196"/>
                </a:cubicBezTo>
                <a:cubicBezTo>
                  <a:pt x="6258813" y="5753940"/>
                  <a:pt x="6258813" y="5753940"/>
                  <a:pt x="6258813" y="5753940"/>
                </a:cubicBezTo>
                <a:cubicBezTo>
                  <a:pt x="6258813" y="5753940"/>
                  <a:pt x="6263893" y="5754485"/>
                  <a:pt x="6259471" y="5752683"/>
                </a:cubicBezTo>
                <a:cubicBezTo>
                  <a:pt x="6260786" y="5750172"/>
                  <a:pt x="6261443" y="5748916"/>
                  <a:pt x="6262100" y="5747659"/>
                </a:cubicBezTo>
                <a:cubicBezTo>
                  <a:pt x="6257678" y="5745857"/>
                  <a:pt x="6257678" y="5745857"/>
                  <a:pt x="6257678" y="5745857"/>
                </a:cubicBezTo>
                <a:cubicBezTo>
                  <a:pt x="6267837" y="5746948"/>
                  <a:pt x="6261622" y="5738321"/>
                  <a:pt x="6262937" y="5735809"/>
                </a:cubicBezTo>
                <a:cubicBezTo>
                  <a:pt x="6262937" y="5735809"/>
                  <a:pt x="6262937" y="5735809"/>
                  <a:pt x="6267358" y="5737611"/>
                </a:cubicBezTo>
                <a:cubicBezTo>
                  <a:pt x="6266700" y="5738866"/>
                  <a:pt x="6270465" y="5741924"/>
                  <a:pt x="6270465" y="5741924"/>
                </a:cubicBezTo>
                <a:cubicBezTo>
                  <a:pt x="6270465" y="5741924"/>
                  <a:pt x="6269807" y="5743180"/>
                  <a:pt x="6269807" y="5743180"/>
                </a:cubicBezTo>
                <a:cubicBezTo>
                  <a:pt x="6269807" y="5743180"/>
                  <a:pt x="6269807" y="5743180"/>
                  <a:pt x="6269151" y="5744436"/>
                </a:cubicBezTo>
                <a:cubicBezTo>
                  <a:pt x="6269151" y="5744436"/>
                  <a:pt x="6273574" y="5746238"/>
                  <a:pt x="6273574" y="5746238"/>
                </a:cubicBezTo>
                <a:cubicBezTo>
                  <a:pt x="6273574" y="5746238"/>
                  <a:pt x="6277996" y="5748039"/>
                  <a:pt x="6277996" y="5748039"/>
                </a:cubicBezTo>
                <a:cubicBezTo>
                  <a:pt x="6278652" y="5746783"/>
                  <a:pt x="6279309" y="5745527"/>
                  <a:pt x="6279967" y="5744270"/>
                </a:cubicBezTo>
                <a:cubicBezTo>
                  <a:pt x="6288153" y="5749129"/>
                  <a:pt x="6279786" y="5754864"/>
                  <a:pt x="6287317" y="5760979"/>
                </a:cubicBezTo>
                <a:cubicBezTo>
                  <a:pt x="6286659" y="5762235"/>
                  <a:pt x="6286659" y="5762235"/>
                  <a:pt x="6286002" y="5763492"/>
                </a:cubicBezTo>
                <a:cubicBezTo>
                  <a:pt x="6286002" y="5763492"/>
                  <a:pt x="6280922" y="5762946"/>
                  <a:pt x="6280922" y="5762946"/>
                </a:cubicBezTo>
                <a:cubicBezTo>
                  <a:pt x="6280265" y="5764201"/>
                  <a:pt x="6280265" y="5764201"/>
                  <a:pt x="6280265" y="5764201"/>
                </a:cubicBezTo>
                <a:cubicBezTo>
                  <a:pt x="6279608" y="5765458"/>
                  <a:pt x="6279608" y="5765458"/>
                  <a:pt x="6278951" y="5766714"/>
                </a:cubicBezTo>
                <a:cubicBezTo>
                  <a:pt x="6278293" y="5767969"/>
                  <a:pt x="6282058" y="5771027"/>
                  <a:pt x="6281401" y="5772284"/>
                </a:cubicBezTo>
                <a:cubicBezTo>
                  <a:pt x="6276979" y="5770482"/>
                  <a:pt x="6276979" y="5770482"/>
                  <a:pt x="6276979" y="5770482"/>
                </a:cubicBezTo>
                <a:cubicBezTo>
                  <a:pt x="6276979" y="5770482"/>
                  <a:pt x="6276321" y="5771739"/>
                  <a:pt x="6276321" y="5771739"/>
                </a:cubicBezTo>
                <a:cubicBezTo>
                  <a:pt x="6275664" y="5772995"/>
                  <a:pt x="6275664" y="5772995"/>
                  <a:pt x="6280086" y="5774796"/>
                </a:cubicBezTo>
                <a:cubicBezTo>
                  <a:pt x="6280744" y="5773540"/>
                  <a:pt x="6280744" y="5773540"/>
                  <a:pt x="6280744" y="5773540"/>
                </a:cubicBezTo>
                <a:cubicBezTo>
                  <a:pt x="6279429" y="5776052"/>
                  <a:pt x="6278115" y="5778564"/>
                  <a:pt x="6281878" y="5781621"/>
                </a:cubicBezTo>
                <a:cubicBezTo>
                  <a:pt x="6281222" y="5782877"/>
                  <a:pt x="6279908" y="5785390"/>
                  <a:pt x="6284330" y="5787190"/>
                </a:cubicBezTo>
                <a:cubicBezTo>
                  <a:pt x="6283671" y="5788447"/>
                  <a:pt x="6288095" y="5790247"/>
                  <a:pt x="6288095" y="5790247"/>
                </a:cubicBezTo>
                <a:cubicBezTo>
                  <a:pt x="6292515" y="5792050"/>
                  <a:pt x="6292515" y="5792050"/>
                  <a:pt x="6293172" y="5790794"/>
                </a:cubicBezTo>
                <a:cubicBezTo>
                  <a:pt x="6293831" y="5789538"/>
                  <a:pt x="6293831" y="5789538"/>
                  <a:pt x="6289408" y="5787736"/>
                </a:cubicBezTo>
                <a:cubicBezTo>
                  <a:pt x="6289408" y="5787736"/>
                  <a:pt x="6290064" y="5786480"/>
                  <a:pt x="6290724" y="5785223"/>
                </a:cubicBezTo>
                <a:cubicBezTo>
                  <a:pt x="6293831" y="5789538"/>
                  <a:pt x="6299567" y="5788827"/>
                  <a:pt x="6304646" y="5789372"/>
                </a:cubicBezTo>
                <a:cubicBezTo>
                  <a:pt x="6300881" y="5786314"/>
                  <a:pt x="6295802" y="5785770"/>
                  <a:pt x="6296459" y="5784513"/>
                </a:cubicBezTo>
                <a:cubicBezTo>
                  <a:pt x="6310383" y="5788661"/>
                  <a:pt x="6288931" y="5778398"/>
                  <a:pt x="6299089" y="5779488"/>
                </a:cubicBezTo>
                <a:cubicBezTo>
                  <a:pt x="6299746" y="5778232"/>
                  <a:pt x="6300404" y="5776975"/>
                  <a:pt x="6300404" y="5776975"/>
                </a:cubicBezTo>
                <a:cubicBezTo>
                  <a:pt x="6301060" y="5775720"/>
                  <a:pt x="6301060" y="5775720"/>
                  <a:pt x="6301717" y="5774464"/>
                </a:cubicBezTo>
                <a:cubicBezTo>
                  <a:pt x="6301060" y="5775720"/>
                  <a:pt x="6305483" y="5777521"/>
                  <a:pt x="6305483" y="5777521"/>
                </a:cubicBezTo>
                <a:cubicBezTo>
                  <a:pt x="6322692" y="5775389"/>
                  <a:pt x="6299925" y="5767638"/>
                  <a:pt x="6316477" y="5766762"/>
                </a:cubicBezTo>
                <a:cubicBezTo>
                  <a:pt x="6318270" y="5773588"/>
                  <a:pt x="6309426" y="5769986"/>
                  <a:pt x="6318270" y="5773588"/>
                </a:cubicBezTo>
                <a:cubicBezTo>
                  <a:pt x="6320062" y="5780413"/>
                  <a:pt x="6304825" y="5778778"/>
                  <a:pt x="6312355" y="5784892"/>
                </a:cubicBezTo>
                <a:cubicBezTo>
                  <a:pt x="6313012" y="5783636"/>
                  <a:pt x="6318091" y="5784180"/>
                  <a:pt x="6322512" y="5785984"/>
                </a:cubicBezTo>
                <a:cubicBezTo>
                  <a:pt x="6312355" y="5784892"/>
                  <a:pt x="6319883" y="5791008"/>
                  <a:pt x="6317912" y="5794775"/>
                </a:cubicBezTo>
                <a:cubicBezTo>
                  <a:pt x="6322992" y="5795321"/>
                  <a:pt x="6322992" y="5795321"/>
                  <a:pt x="6322992" y="5795321"/>
                </a:cubicBezTo>
                <a:cubicBezTo>
                  <a:pt x="6322334" y="5796577"/>
                  <a:pt x="6322334" y="5796577"/>
                  <a:pt x="6322334" y="5796577"/>
                </a:cubicBezTo>
                <a:cubicBezTo>
                  <a:pt x="6322334" y="5796577"/>
                  <a:pt x="6321677" y="5797833"/>
                  <a:pt x="6321020" y="5799089"/>
                </a:cubicBezTo>
                <a:cubicBezTo>
                  <a:pt x="6311518" y="5796742"/>
                  <a:pt x="6311518" y="5796742"/>
                  <a:pt x="6306439" y="5796197"/>
                </a:cubicBezTo>
                <a:cubicBezTo>
                  <a:pt x="6310860" y="5797998"/>
                  <a:pt x="6314626" y="5801056"/>
                  <a:pt x="6313311" y="5803568"/>
                </a:cubicBezTo>
                <a:cubicBezTo>
                  <a:pt x="6313311" y="5803568"/>
                  <a:pt x="6312654" y="5804824"/>
                  <a:pt x="6312654" y="5804824"/>
                </a:cubicBezTo>
                <a:cubicBezTo>
                  <a:pt x="6311996" y="5806081"/>
                  <a:pt x="6316419" y="5807883"/>
                  <a:pt x="6316419" y="5807883"/>
                </a:cubicBezTo>
                <a:cubicBezTo>
                  <a:pt x="6320184" y="5810939"/>
                  <a:pt x="6320840" y="5809683"/>
                  <a:pt x="6321497" y="5808427"/>
                </a:cubicBezTo>
                <a:cubicBezTo>
                  <a:pt x="6325919" y="5810228"/>
                  <a:pt x="6326577" y="5808972"/>
                  <a:pt x="6331657" y="5809518"/>
                </a:cubicBezTo>
                <a:cubicBezTo>
                  <a:pt x="6335420" y="5812575"/>
                  <a:pt x="6339844" y="5814376"/>
                  <a:pt x="6344265" y="5816178"/>
                </a:cubicBezTo>
                <a:cubicBezTo>
                  <a:pt x="6344922" y="5814921"/>
                  <a:pt x="6344922" y="5814921"/>
                  <a:pt x="6344922" y="5814921"/>
                </a:cubicBezTo>
                <a:cubicBezTo>
                  <a:pt x="6344922" y="5814921"/>
                  <a:pt x="6344922" y="5814921"/>
                  <a:pt x="6345580" y="5813664"/>
                </a:cubicBezTo>
                <a:cubicBezTo>
                  <a:pt x="6345580" y="5813664"/>
                  <a:pt x="6350659" y="5814210"/>
                  <a:pt x="6351316" y="5812954"/>
                </a:cubicBezTo>
                <a:cubicBezTo>
                  <a:pt x="6351316" y="5812954"/>
                  <a:pt x="6351973" y="5811697"/>
                  <a:pt x="6356395" y="5813500"/>
                </a:cubicBezTo>
                <a:cubicBezTo>
                  <a:pt x="6357053" y="5812243"/>
                  <a:pt x="6357053" y="5812243"/>
                  <a:pt x="6352631" y="5810442"/>
                </a:cubicBezTo>
                <a:cubicBezTo>
                  <a:pt x="6351973" y="5811697"/>
                  <a:pt x="6347552" y="5809897"/>
                  <a:pt x="6347552" y="5809897"/>
                </a:cubicBezTo>
                <a:cubicBezTo>
                  <a:pt x="6347552" y="5809897"/>
                  <a:pt x="6346894" y="5811154"/>
                  <a:pt x="6346894" y="5811154"/>
                </a:cubicBezTo>
                <a:cubicBezTo>
                  <a:pt x="6342472" y="5809352"/>
                  <a:pt x="6342472" y="5809352"/>
                  <a:pt x="6342472" y="5809352"/>
                </a:cubicBezTo>
                <a:cubicBezTo>
                  <a:pt x="6343129" y="5808095"/>
                  <a:pt x="6343788" y="5806840"/>
                  <a:pt x="6345102" y="5804327"/>
                </a:cubicBezTo>
                <a:cubicBezTo>
                  <a:pt x="6345102" y="5804327"/>
                  <a:pt x="6345102" y="5804327"/>
                  <a:pt x="6340679" y="5802526"/>
                </a:cubicBezTo>
                <a:cubicBezTo>
                  <a:pt x="6340022" y="5803782"/>
                  <a:pt x="6340022" y="5803782"/>
                  <a:pt x="6340022" y="5803782"/>
                </a:cubicBezTo>
                <a:cubicBezTo>
                  <a:pt x="6339365" y="5805038"/>
                  <a:pt x="6338050" y="5807551"/>
                  <a:pt x="6342472" y="5809352"/>
                </a:cubicBezTo>
                <a:cubicBezTo>
                  <a:pt x="6341815" y="5810608"/>
                  <a:pt x="6341815" y="5810608"/>
                  <a:pt x="6341815" y="5810608"/>
                </a:cubicBezTo>
                <a:cubicBezTo>
                  <a:pt x="6341815" y="5810608"/>
                  <a:pt x="6341815" y="5810608"/>
                  <a:pt x="6341158" y="5811865"/>
                </a:cubicBezTo>
                <a:cubicBezTo>
                  <a:pt x="6341158" y="5811865"/>
                  <a:pt x="6336734" y="5810062"/>
                  <a:pt x="6332314" y="5808261"/>
                </a:cubicBezTo>
                <a:cubicBezTo>
                  <a:pt x="6328549" y="5805204"/>
                  <a:pt x="6328549" y="5805204"/>
                  <a:pt x="6328549" y="5805204"/>
                </a:cubicBezTo>
                <a:cubicBezTo>
                  <a:pt x="6338050" y="5807551"/>
                  <a:pt x="6339365" y="5805038"/>
                  <a:pt x="6329206" y="5803948"/>
                </a:cubicBezTo>
                <a:cubicBezTo>
                  <a:pt x="6329863" y="5802691"/>
                  <a:pt x="6329863" y="5802691"/>
                  <a:pt x="6330521" y="5801435"/>
                </a:cubicBezTo>
                <a:cubicBezTo>
                  <a:pt x="6326099" y="5799635"/>
                  <a:pt x="6330521" y="5801435"/>
                  <a:pt x="6326757" y="5798378"/>
                </a:cubicBezTo>
                <a:cubicBezTo>
                  <a:pt x="6335599" y="5801980"/>
                  <a:pt x="6333808" y="5795156"/>
                  <a:pt x="6338886" y="5795700"/>
                </a:cubicBezTo>
                <a:cubicBezTo>
                  <a:pt x="6351495" y="5802361"/>
                  <a:pt x="6332493" y="5797667"/>
                  <a:pt x="6341337" y="5801270"/>
                </a:cubicBezTo>
                <a:cubicBezTo>
                  <a:pt x="6341993" y="5800015"/>
                  <a:pt x="6346416" y="5801816"/>
                  <a:pt x="6347073" y="5800559"/>
                </a:cubicBezTo>
                <a:cubicBezTo>
                  <a:pt x="6351495" y="5802361"/>
                  <a:pt x="6351495" y="5802361"/>
                  <a:pt x="6351495" y="5802361"/>
                </a:cubicBezTo>
                <a:cubicBezTo>
                  <a:pt x="6351495" y="5802361"/>
                  <a:pt x="6355916" y="5804162"/>
                  <a:pt x="6355260" y="5805417"/>
                </a:cubicBezTo>
                <a:cubicBezTo>
                  <a:pt x="6359682" y="5807219"/>
                  <a:pt x="6359682" y="5807219"/>
                  <a:pt x="6360338" y="5805962"/>
                </a:cubicBezTo>
                <a:cubicBezTo>
                  <a:pt x="6355916" y="5804162"/>
                  <a:pt x="6356574" y="5802905"/>
                  <a:pt x="6356574" y="5802905"/>
                </a:cubicBezTo>
                <a:cubicBezTo>
                  <a:pt x="6352152" y="5801105"/>
                  <a:pt x="6352152" y="5801105"/>
                  <a:pt x="6352152" y="5801105"/>
                </a:cubicBezTo>
                <a:cubicBezTo>
                  <a:pt x="6352152" y="5801105"/>
                  <a:pt x="6352152" y="5801105"/>
                  <a:pt x="6347730" y="5799302"/>
                </a:cubicBezTo>
                <a:cubicBezTo>
                  <a:pt x="6348387" y="5798047"/>
                  <a:pt x="6348387" y="5798047"/>
                  <a:pt x="6348387" y="5798047"/>
                </a:cubicBezTo>
                <a:cubicBezTo>
                  <a:pt x="6354124" y="5797336"/>
                  <a:pt x="6366076" y="5805252"/>
                  <a:pt x="6363625" y="5799683"/>
                </a:cubicBezTo>
                <a:cubicBezTo>
                  <a:pt x="6363625" y="5799683"/>
                  <a:pt x="6368227" y="5790890"/>
                  <a:pt x="6368227" y="5790890"/>
                </a:cubicBezTo>
                <a:cubicBezTo>
                  <a:pt x="6363805" y="5789089"/>
                  <a:pt x="6367568" y="5792146"/>
                  <a:pt x="6362490" y="5791600"/>
                </a:cubicBezTo>
                <a:cubicBezTo>
                  <a:pt x="6363146" y="5790344"/>
                  <a:pt x="6363146" y="5790344"/>
                  <a:pt x="6363146" y="5790344"/>
                </a:cubicBezTo>
                <a:cubicBezTo>
                  <a:pt x="6358725" y="5788544"/>
                  <a:pt x="6358725" y="5788544"/>
                  <a:pt x="6358725" y="5788544"/>
                </a:cubicBezTo>
                <a:cubicBezTo>
                  <a:pt x="6363805" y="5789089"/>
                  <a:pt x="6363805" y="5789089"/>
                  <a:pt x="6364461" y="5787833"/>
                </a:cubicBezTo>
                <a:cubicBezTo>
                  <a:pt x="6365119" y="5786576"/>
                  <a:pt x="6365119" y="5786576"/>
                  <a:pt x="6365119" y="5786576"/>
                </a:cubicBezTo>
                <a:cubicBezTo>
                  <a:pt x="6360697" y="5784775"/>
                  <a:pt x="6360697" y="5784775"/>
                  <a:pt x="6360697" y="5784775"/>
                </a:cubicBezTo>
                <a:cubicBezTo>
                  <a:pt x="6360039" y="5786032"/>
                  <a:pt x="6360039" y="5786032"/>
                  <a:pt x="6360039" y="5786032"/>
                </a:cubicBezTo>
                <a:cubicBezTo>
                  <a:pt x="6360039" y="5786032"/>
                  <a:pt x="6359382" y="5787287"/>
                  <a:pt x="6359382" y="5787287"/>
                </a:cubicBezTo>
                <a:cubicBezTo>
                  <a:pt x="6354960" y="5785486"/>
                  <a:pt x="6355618" y="5784230"/>
                  <a:pt x="6351196" y="5782429"/>
                </a:cubicBezTo>
                <a:cubicBezTo>
                  <a:pt x="6350538" y="5783683"/>
                  <a:pt x="6354303" y="5786743"/>
                  <a:pt x="6349224" y="5786197"/>
                </a:cubicBezTo>
                <a:cubicBezTo>
                  <a:pt x="6341037" y="5781338"/>
                  <a:pt x="6347431" y="5779371"/>
                  <a:pt x="6348089" y="5778115"/>
                </a:cubicBezTo>
                <a:cubicBezTo>
                  <a:pt x="6352511" y="5779916"/>
                  <a:pt x="6352511" y="5779916"/>
                  <a:pt x="6352511" y="5779916"/>
                </a:cubicBezTo>
                <a:cubicBezTo>
                  <a:pt x="6352511" y="5779916"/>
                  <a:pt x="6353168" y="5778659"/>
                  <a:pt x="6353168" y="5778659"/>
                </a:cubicBezTo>
                <a:cubicBezTo>
                  <a:pt x="6348746" y="5776859"/>
                  <a:pt x="6348746" y="5776859"/>
                  <a:pt x="6348746" y="5776859"/>
                </a:cubicBezTo>
                <a:cubicBezTo>
                  <a:pt x="6355139" y="5774892"/>
                  <a:pt x="6347611" y="5768777"/>
                  <a:pt x="6355797" y="5773636"/>
                </a:cubicBezTo>
                <a:cubicBezTo>
                  <a:pt x="6360877" y="5774181"/>
                  <a:pt x="6348268" y="5767522"/>
                  <a:pt x="6357769" y="5769868"/>
                </a:cubicBezTo>
                <a:cubicBezTo>
                  <a:pt x="6357112" y="5771124"/>
                  <a:pt x="6356455" y="5772380"/>
                  <a:pt x="6360877" y="5774181"/>
                </a:cubicBezTo>
                <a:cubicBezTo>
                  <a:pt x="6366613" y="5773471"/>
                  <a:pt x="6357769" y="5769868"/>
                  <a:pt x="6363506" y="5769157"/>
                </a:cubicBezTo>
                <a:cubicBezTo>
                  <a:pt x="6363506" y="5769157"/>
                  <a:pt x="6367927" y="5770958"/>
                  <a:pt x="6367927" y="5770958"/>
                </a:cubicBezTo>
                <a:cubicBezTo>
                  <a:pt x="6367927" y="5770958"/>
                  <a:pt x="6367270" y="5772215"/>
                  <a:pt x="6366613" y="5773471"/>
                </a:cubicBezTo>
                <a:cubicBezTo>
                  <a:pt x="6365955" y="5774727"/>
                  <a:pt x="6364640" y="5777239"/>
                  <a:pt x="6368406" y="5780296"/>
                </a:cubicBezTo>
                <a:cubicBezTo>
                  <a:pt x="6368406" y="5780296"/>
                  <a:pt x="6367748" y="5781552"/>
                  <a:pt x="6372170" y="5783353"/>
                </a:cubicBezTo>
                <a:cubicBezTo>
                  <a:pt x="6372827" y="5782097"/>
                  <a:pt x="6377249" y="5783898"/>
                  <a:pt x="6377907" y="5782642"/>
                </a:cubicBezTo>
                <a:cubicBezTo>
                  <a:pt x="6374142" y="5779584"/>
                  <a:pt x="6374800" y="5778328"/>
                  <a:pt x="6375457" y="5777073"/>
                </a:cubicBezTo>
                <a:cubicBezTo>
                  <a:pt x="6376114" y="5775817"/>
                  <a:pt x="6377428" y="5773305"/>
                  <a:pt x="6378086" y="5772049"/>
                </a:cubicBezTo>
                <a:cubicBezTo>
                  <a:pt x="6378744" y="5770793"/>
                  <a:pt x="6378744" y="5770793"/>
                  <a:pt x="6379400" y="5769536"/>
                </a:cubicBezTo>
                <a:cubicBezTo>
                  <a:pt x="6388245" y="5773139"/>
                  <a:pt x="6380714" y="5767025"/>
                  <a:pt x="6386452" y="5766313"/>
                </a:cubicBezTo>
                <a:cubicBezTo>
                  <a:pt x="6386452" y="5766313"/>
                  <a:pt x="6390873" y="5768115"/>
                  <a:pt x="6391531" y="5766858"/>
                </a:cubicBezTo>
                <a:cubicBezTo>
                  <a:pt x="6392189" y="5765602"/>
                  <a:pt x="6392189" y="5765602"/>
                  <a:pt x="6392845" y="5764346"/>
                </a:cubicBezTo>
                <a:cubicBezTo>
                  <a:pt x="6388424" y="5762545"/>
                  <a:pt x="6388424" y="5762545"/>
                  <a:pt x="6384002" y="5760744"/>
                </a:cubicBezTo>
                <a:cubicBezTo>
                  <a:pt x="6384002" y="5760744"/>
                  <a:pt x="6379579" y="5758943"/>
                  <a:pt x="6384658" y="5759488"/>
                </a:cubicBezTo>
                <a:cubicBezTo>
                  <a:pt x="6380236" y="5757687"/>
                  <a:pt x="6380236" y="5757687"/>
                  <a:pt x="6380236" y="5757687"/>
                </a:cubicBezTo>
                <a:cubicBezTo>
                  <a:pt x="6385316" y="5758231"/>
                  <a:pt x="6385973" y="5756976"/>
                  <a:pt x="6386630" y="5755720"/>
                </a:cubicBezTo>
                <a:cubicBezTo>
                  <a:pt x="6386630" y="5755720"/>
                  <a:pt x="6387288" y="5754464"/>
                  <a:pt x="6387288" y="5754464"/>
                </a:cubicBezTo>
                <a:cubicBezTo>
                  <a:pt x="6387288" y="5754464"/>
                  <a:pt x="6391052" y="5757521"/>
                  <a:pt x="6391709" y="5756264"/>
                </a:cubicBezTo>
                <a:cubicBezTo>
                  <a:pt x="6389259" y="5750695"/>
                  <a:pt x="6396311" y="5747473"/>
                  <a:pt x="6397625" y="5744960"/>
                </a:cubicBezTo>
                <a:cubicBezTo>
                  <a:pt x="6397625" y="5744960"/>
                  <a:pt x="6393860" y="5741903"/>
                  <a:pt x="6393860" y="5741903"/>
                </a:cubicBezTo>
                <a:cubicBezTo>
                  <a:pt x="6387645" y="5733275"/>
                  <a:pt x="6395175" y="5739390"/>
                  <a:pt x="6406649" y="5737968"/>
                </a:cubicBezTo>
                <a:cubicBezTo>
                  <a:pt x="6401569" y="5737424"/>
                  <a:pt x="6399119" y="5731854"/>
                  <a:pt x="6407305" y="5736713"/>
                </a:cubicBezTo>
                <a:cubicBezTo>
                  <a:pt x="6396011" y="5727540"/>
                  <a:pt x="6407484" y="5726119"/>
                  <a:pt x="6413221" y="5725409"/>
                </a:cubicBezTo>
                <a:cubicBezTo>
                  <a:pt x="6410770" y="5719839"/>
                  <a:pt x="6415193" y="5721641"/>
                  <a:pt x="6407663" y="5715525"/>
                </a:cubicBezTo>
                <a:cubicBezTo>
                  <a:pt x="6408978" y="5713012"/>
                  <a:pt x="6412742" y="5716071"/>
                  <a:pt x="6417822" y="5716616"/>
                </a:cubicBezTo>
                <a:cubicBezTo>
                  <a:pt x="6409964" y="5711128"/>
                  <a:pt x="6413653" y="5709203"/>
                  <a:pt x="6418120" y="5708356"/>
                </a:cubicBezTo>
                <a:lnTo>
                  <a:pt x="6421962" y="5707856"/>
                </a:lnTo>
                <a:lnTo>
                  <a:pt x="6422203" y="5707924"/>
                </a:lnTo>
                <a:lnTo>
                  <a:pt x="6422271" y="5707816"/>
                </a:lnTo>
                <a:lnTo>
                  <a:pt x="6424057" y="5707584"/>
                </a:lnTo>
                <a:cubicBezTo>
                  <a:pt x="6425332" y="5707388"/>
                  <a:pt x="6425456" y="5707153"/>
                  <a:pt x="6423080" y="5706567"/>
                </a:cubicBezTo>
                <a:lnTo>
                  <a:pt x="6422271" y="5707816"/>
                </a:lnTo>
                <a:lnTo>
                  <a:pt x="6421962" y="5707856"/>
                </a:lnTo>
                <a:lnTo>
                  <a:pt x="6417672" y="5706650"/>
                </a:lnTo>
                <a:cubicBezTo>
                  <a:pt x="6414356" y="5705298"/>
                  <a:pt x="6411367" y="5703319"/>
                  <a:pt x="6414236" y="5702964"/>
                </a:cubicBezTo>
                <a:cubicBezTo>
                  <a:pt x="6418658" y="5704766"/>
                  <a:pt x="6427024" y="5699031"/>
                  <a:pt x="6426367" y="5700286"/>
                </a:cubicBezTo>
                <a:cubicBezTo>
                  <a:pt x="6420630" y="5700997"/>
                  <a:pt x="6423259" y="5695972"/>
                  <a:pt x="6418837" y="5694172"/>
                </a:cubicBezTo>
                <a:cubicBezTo>
                  <a:pt x="6426367" y="5700286"/>
                  <a:pt x="6428996" y="5695262"/>
                  <a:pt x="6433418" y="5697064"/>
                </a:cubicBezTo>
                <a:cubicBezTo>
                  <a:pt x="6425231" y="5692205"/>
                  <a:pt x="6423916" y="5694716"/>
                  <a:pt x="6421467" y="5689147"/>
                </a:cubicBezTo>
                <a:cubicBezTo>
                  <a:pt x="6422123" y="5687890"/>
                  <a:pt x="6422123" y="5687890"/>
                  <a:pt x="6422123" y="5687890"/>
                </a:cubicBezTo>
                <a:cubicBezTo>
                  <a:pt x="6421467" y="5689147"/>
                  <a:pt x="6425888" y="5690948"/>
                  <a:pt x="6425888" y="5690948"/>
                </a:cubicBezTo>
                <a:cubicBezTo>
                  <a:pt x="6425888" y="5690948"/>
                  <a:pt x="6430310" y="5692751"/>
                  <a:pt x="6430310" y="5692751"/>
                </a:cubicBezTo>
                <a:cubicBezTo>
                  <a:pt x="6430968" y="5691493"/>
                  <a:pt x="6430968" y="5691493"/>
                  <a:pt x="6426545" y="5689692"/>
                </a:cubicBezTo>
                <a:cubicBezTo>
                  <a:pt x="6435390" y="5693296"/>
                  <a:pt x="6433597" y="5686469"/>
                  <a:pt x="6428518" y="5685924"/>
                </a:cubicBezTo>
                <a:cubicBezTo>
                  <a:pt x="6438676" y="5687015"/>
                  <a:pt x="6435568" y="5682702"/>
                  <a:pt x="6443755" y="5687560"/>
                </a:cubicBezTo>
                <a:cubicBezTo>
                  <a:pt x="6429353" y="5674074"/>
                  <a:pt x="6445428" y="5663860"/>
                  <a:pt x="6452001" y="5651299"/>
                </a:cubicBezTo>
                <a:cubicBezTo>
                  <a:pt x="6443156" y="5647697"/>
                  <a:pt x="6448893" y="5646985"/>
                  <a:pt x="6445129" y="5643929"/>
                </a:cubicBezTo>
                <a:cubicBezTo>
                  <a:pt x="6457080" y="5651843"/>
                  <a:pt x="6445785" y="5642672"/>
                  <a:pt x="6446443" y="5641416"/>
                </a:cubicBezTo>
                <a:cubicBezTo>
                  <a:pt x="6449071" y="5636392"/>
                  <a:pt x="6464967" y="5636771"/>
                  <a:pt x="6466282" y="5634258"/>
                </a:cubicBezTo>
                <a:cubicBezTo>
                  <a:pt x="6466282" y="5634258"/>
                  <a:pt x="6470704" y="5636061"/>
                  <a:pt x="6471361" y="5634804"/>
                </a:cubicBezTo>
                <a:cubicBezTo>
                  <a:pt x="6467596" y="5631747"/>
                  <a:pt x="6467596" y="5631747"/>
                  <a:pt x="6464489" y="5627434"/>
                </a:cubicBezTo>
                <a:cubicBezTo>
                  <a:pt x="6475306" y="5627267"/>
                  <a:pt x="6465146" y="5626178"/>
                  <a:pt x="6462039" y="5621863"/>
                </a:cubicBezTo>
                <a:cubicBezTo>
                  <a:pt x="6463353" y="5619352"/>
                  <a:pt x="6467119" y="5622410"/>
                  <a:pt x="6468432" y="5619897"/>
                </a:cubicBezTo>
                <a:cubicBezTo>
                  <a:pt x="6471719" y="5613617"/>
                  <a:pt x="6479607" y="5598543"/>
                  <a:pt x="6483550" y="5591007"/>
                </a:cubicBezTo>
                <a:cubicBezTo>
                  <a:pt x="6483550" y="5591007"/>
                  <a:pt x="6478471" y="5590462"/>
                  <a:pt x="6479129" y="5589205"/>
                </a:cubicBezTo>
                <a:cubicBezTo>
                  <a:pt x="6484864" y="5588495"/>
                  <a:pt x="6481100" y="5585438"/>
                  <a:pt x="6485522" y="5587239"/>
                </a:cubicBezTo>
                <a:cubicBezTo>
                  <a:pt x="6485522" y="5587239"/>
                  <a:pt x="6489287" y="5590297"/>
                  <a:pt x="6489944" y="5589041"/>
                </a:cubicBezTo>
                <a:cubicBezTo>
                  <a:pt x="6486179" y="5585982"/>
                  <a:pt x="6482414" y="5582925"/>
                  <a:pt x="6487493" y="5583470"/>
                </a:cubicBezTo>
                <a:cubicBezTo>
                  <a:pt x="6487493" y="5583470"/>
                  <a:pt x="6488151" y="5582214"/>
                  <a:pt x="6488151" y="5582214"/>
                </a:cubicBezTo>
                <a:cubicBezTo>
                  <a:pt x="6488808" y="5580958"/>
                  <a:pt x="6488808" y="5580958"/>
                  <a:pt x="6488808" y="5580958"/>
                </a:cubicBezTo>
                <a:cubicBezTo>
                  <a:pt x="6487673" y="5572877"/>
                  <a:pt x="6480801" y="5565506"/>
                  <a:pt x="6495382" y="5568397"/>
                </a:cubicBezTo>
                <a:cubicBezTo>
                  <a:pt x="6491617" y="5565341"/>
                  <a:pt x="6491617" y="5565341"/>
                  <a:pt x="6487852" y="5562283"/>
                </a:cubicBezTo>
                <a:cubicBezTo>
                  <a:pt x="6492273" y="5564085"/>
                  <a:pt x="6497353" y="5564629"/>
                  <a:pt x="6498009" y="5563373"/>
                </a:cubicBezTo>
                <a:cubicBezTo>
                  <a:pt x="6486060" y="5555457"/>
                  <a:pt x="6503269" y="5553324"/>
                  <a:pt x="6503926" y="5552068"/>
                </a:cubicBezTo>
                <a:cubicBezTo>
                  <a:pt x="6500161" y="5549011"/>
                  <a:pt x="6495741" y="5547209"/>
                  <a:pt x="6496396" y="5545953"/>
                </a:cubicBezTo>
                <a:cubicBezTo>
                  <a:pt x="6496396" y="5545953"/>
                  <a:pt x="6504583" y="5550812"/>
                  <a:pt x="6505241" y="5549556"/>
                </a:cubicBezTo>
                <a:cubicBezTo>
                  <a:pt x="6501475" y="5546499"/>
                  <a:pt x="6499026" y="5540930"/>
                  <a:pt x="6500340" y="5538417"/>
                </a:cubicBezTo>
                <a:cubicBezTo>
                  <a:pt x="6500997" y="5537161"/>
                  <a:pt x="6500997" y="5537161"/>
                  <a:pt x="6501655" y="5535905"/>
                </a:cubicBezTo>
                <a:cubicBezTo>
                  <a:pt x="6502312" y="5534649"/>
                  <a:pt x="6502969" y="5533392"/>
                  <a:pt x="6499204" y="5530335"/>
                </a:cubicBezTo>
                <a:cubicBezTo>
                  <a:pt x="6503626" y="5532137"/>
                  <a:pt x="6503626" y="5532137"/>
                  <a:pt x="6503626" y="5532137"/>
                </a:cubicBezTo>
                <a:cubicBezTo>
                  <a:pt x="6505598" y="5528368"/>
                  <a:pt x="6510199" y="5519575"/>
                  <a:pt x="6519045" y="5523178"/>
                </a:cubicBezTo>
                <a:cubicBezTo>
                  <a:pt x="6516593" y="5517610"/>
                  <a:pt x="6518566" y="5513840"/>
                  <a:pt x="6515458" y="5509527"/>
                </a:cubicBezTo>
                <a:cubicBezTo>
                  <a:pt x="6511692" y="5506470"/>
                  <a:pt x="6512351" y="5505213"/>
                  <a:pt x="6513007" y="5503958"/>
                </a:cubicBezTo>
                <a:cubicBezTo>
                  <a:pt x="6513007" y="5503958"/>
                  <a:pt x="6513666" y="5502701"/>
                  <a:pt x="6513666" y="5502701"/>
                </a:cubicBezTo>
                <a:cubicBezTo>
                  <a:pt x="6519402" y="5501991"/>
                  <a:pt x="6515636" y="5498933"/>
                  <a:pt x="6529560" y="5503082"/>
                </a:cubicBezTo>
                <a:cubicBezTo>
                  <a:pt x="6524002" y="5493198"/>
                  <a:pt x="6523703" y="5473266"/>
                  <a:pt x="6535833" y="5470588"/>
                </a:cubicBezTo>
                <a:cubicBezTo>
                  <a:pt x="6540912" y="5471134"/>
                  <a:pt x="6539598" y="5473646"/>
                  <a:pt x="6544678" y="5474191"/>
                </a:cubicBezTo>
                <a:cubicBezTo>
                  <a:pt x="6532070" y="5467531"/>
                  <a:pt x="6540434" y="5461797"/>
                  <a:pt x="6549279" y="5465400"/>
                </a:cubicBezTo>
                <a:cubicBezTo>
                  <a:pt x="6539777" y="5463053"/>
                  <a:pt x="6541749" y="5459284"/>
                  <a:pt x="6542405" y="5458028"/>
                </a:cubicBezTo>
                <a:cubicBezTo>
                  <a:pt x="6546827" y="5459829"/>
                  <a:pt x="6548144" y="5457316"/>
                  <a:pt x="6553879" y="5456606"/>
                </a:cubicBezTo>
                <a:cubicBezTo>
                  <a:pt x="6537505" y="5446888"/>
                  <a:pt x="6538820" y="5444377"/>
                  <a:pt x="6542764" y="5436840"/>
                </a:cubicBezTo>
                <a:cubicBezTo>
                  <a:pt x="6547186" y="5438641"/>
                  <a:pt x="6552266" y="5439187"/>
                  <a:pt x="6552923" y="5437930"/>
                </a:cubicBezTo>
                <a:cubicBezTo>
                  <a:pt x="6540972" y="5430015"/>
                  <a:pt x="6559317" y="5435964"/>
                  <a:pt x="6556867" y="5430394"/>
                </a:cubicBezTo>
                <a:cubicBezTo>
                  <a:pt x="6561289" y="5432196"/>
                  <a:pt x="6561945" y="5430940"/>
                  <a:pt x="6565710" y="5433997"/>
                </a:cubicBezTo>
                <a:cubicBezTo>
                  <a:pt x="6568339" y="5428973"/>
                  <a:pt x="6578677" y="5419469"/>
                  <a:pt x="6578855" y="5408875"/>
                </a:cubicBezTo>
                <a:cubicBezTo>
                  <a:pt x="6591465" y="5415535"/>
                  <a:pt x="6587223" y="5403139"/>
                  <a:pt x="6584772" y="5397569"/>
                </a:cubicBezTo>
                <a:cubicBezTo>
                  <a:pt x="6591404" y="5400272"/>
                  <a:pt x="6596365" y="5398482"/>
                  <a:pt x="6597761" y="5395814"/>
                </a:cubicBezTo>
                <a:cubicBezTo>
                  <a:pt x="6599157" y="5393144"/>
                  <a:pt x="6596991" y="5389595"/>
                  <a:pt x="6589373" y="5388778"/>
                </a:cubicBezTo>
                <a:cubicBezTo>
                  <a:pt x="6596424" y="5385554"/>
                  <a:pt x="6588895" y="5379440"/>
                  <a:pt x="6597260" y="5373705"/>
                </a:cubicBezTo>
                <a:cubicBezTo>
                  <a:pt x="6608555" y="5382877"/>
                  <a:pt x="6609390" y="5371027"/>
                  <a:pt x="6610048" y="5369770"/>
                </a:cubicBezTo>
                <a:cubicBezTo>
                  <a:pt x="6604311" y="5370481"/>
                  <a:pt x="6602698" y="5353063"/>
                  <a:pt x="6607119" y="5354863"/>
                </a:cubicBezTo>
                <a:cubicBezTo>
                  <a:pt x="6607777" y="5353608"/>
                  <a:pt x="6610885" y="5357921"/>
                  <a:pt x="6611540" y="5356665"/>
                </a:cubicBezTo>
                <a:cubicBezTo>
                  <a:pt x="6612199" y="5355408"/>
                  <a:pt x="6607777" y="5353608"/>
                  <a:pt x="6608433" y="5352352"/>
                </a:cubicBezTo>
                <a:cubicBezTo>
                  <a:pt x="6608433" y="5352352"/>
                  <a:pt x="6613513" y="5352896"/>
                  <a:pt x="6614172" y="5351640"/>
                </a:cubicBezTo>
                <a:lnTo>
                  <a:pt x="6615549" y="5348530"/>
                </a:lnTo>
                <a:lnTo>
                  <a:pt x="6620740" y="5347414"/>
                </a:lnTo>
                <a:cubicBezTo>
                  <a:pt x="6620740" y="5347414"/>
                  <a:pt x="6621707" y="5343276"/>
                  <a:pt x="6621707" y="5343276"/>
                </a:cubicBezTo>
                <a:lnTo>
                  <a:pt x="6625574" y="5326727"/>
                </a:lnTo>
                <a:cubicBezTo>
                  <a:pt x="6625574" y="5326727"/>
                  <a:pt x="6613757" y="5333198"/>
                  <a:pt x="6621707" y="5343276"/>
                </a:cubicBezTo>
                <a:lnTo>
                  <a:pt x="6617900" y="5342987"/>
                </a:lnTo>
                <a:lnTo>
                  <a:pt x="6618293" y="5333510"/>
                </a:lnTo>
                <a:cubicBezTo>
                  <a:pt x="6617635" y="5334766"/>
                  <a:pt x="6613214" y="5332966"/>
                  <a:pt x="6613872" y="5331709"/>
                </a:cubicBezTo>
                <a:cubicBezTo>
                  <a:pt x="6619608" y="5330998"/>
                  <a:pt x="6617157" y="5325429"/>
                  <a:pt x="6614708" y="5319858"/>
                </a:cubicBezTo>
                <a:cubicBezTo>
                  <a:pt x="6617576" y="5319503"/>
                  <a:pt x="6616964" y="5318110"/>
                  <a:pt x="6616597" y="5316247"/>
                </a:cubicBezTo>
                <a:lnTo>
                  <a:pt x="6618563" y="5312491"/>
                </a:lnTo>
                <a:lnTo>
                  <a:pt x="6627509" y="5318453"/>
                </a:lnTo>
                <a:lnTo>
                  <a:pt x="6628698" y="5313367"/>
                </a:lnTo>
                <a:lnTo>
                  <a:pt x="6628810" y="5313413"/>
                </a:lnTo>
                <a:lnTo>
                  <a:pt x="6628731" y="5313232"/>
                </a:lnTo>
                <a:lnTo>
                  <a:pt x="6629443" y="5310178"/>
                </a:lnTo>
                <a:cubicBezTo>
                  <a:pt x="6639324" y="5311981"/>
                  <a:pt x="6637390" y="5320257"/>
                  <a:pt x="6635456" y="5328530"/>
                </a:cubicBezTo>
                <a:cubicBezTo>
                  <a:pt x="6635456" y="5328530"/>
                  <a:pt x="6634488" y="5332668"/>
                  <a:pt x="6634488" y="5332668"/>
                </a:cubicBezTo>
                <a:lnTo>
                  <a:pt x="6633522" y="5336805"/>
                </a:lnTo>
                <a:cubicBezTo>
                  <a:pt x="6633522" y="5336805"/>
                  <a:pt x="6632554" y="5340944"/>
                  <a:pt x="6632554" y="5340944"/>
                </a:cubicBezTo>
                <a:lnTo>
                  <a:pt x="6628686" y="5357493"/>
                </a:lnTo>
                <a:cubicBezTo>
                  <a:pt x="6638570" y="5359297"/>
                  <a:pt x="6635668" y="5371709"/>
                  <a:pt x="6636636" y="5367571"/>
                </a:cubicBezTo>
                <a:cubicBezTo>
                  <a:pt x="6643614" y="5381786"/>
                  <a:pt x="6632767" y="5384120"/>
                  <a:pt x="6627932" y="5404808"/>
                </a:cubicBezTo>
                <a:cubicBezTo>
                  <a:pt x="6627932" y="5404808"/>
                  <a:pt x="6626965" y="5408945"/>
                  <a:pt x="6625997" y="5413082"/>
                </a:cubicBezTo>
                <a:lnTo>
                  <a:pt x="6629962" y="5418111"/>
                </a:lnTo>
                <a:lnTo>
                  <a:pt x="6624219" y="5420304"/>
                </a:lnTo>
                <a:cubicBezTo>
                  <a:pt x="6621633" y="5422668"/>
                  <a:pt x="6621107" y="5426251"/>
                  <a:pt x="6626461" y="5431469"/>
                </a:cubicBezTo>
                <a:cubicBezTo>
                  <a:pt x="6626461" y="5431469"/>
                  <a:pt x="6626461" y="5431469"/>
                  <a:pt x="6625806" y="5432721"/>
                </a:cubicBezTo>
                <a:cubicBezTo>
                  <a:pt x="6629594" y="5435784"/>
                  <a:pt x="6629594" y="5435784"/>
                  <a:pt x="6623841" y="5436477"/>
                </a:cubicBezTo>
                <a:cubicBezTo>
                  <a:pt x="6623841" y="5436477"/>
                  <a:pt x="6619397" y="5434667"/>
                  <a:pt x="6619397" y="5434667"/>
                </a:cubicBezTo>
                <a:cubicBezTo>
                  <a:pt x="6618088" y="5437171"/>
                  <a:pt x="6612988" y="5436615"/>
                  <a:pt x="6611680" y="5439118"/>
                </a:cubicBezTo>
                <a:cubicBezTo>
                  <a:pt x="6611680" y="5439118"/>
                  <a:pt x="6611024" y="5440369"/>
                  <a:pt x="6614812" y="5443431"/>
                </a:cubicBezTo>
                <a:cubicBezTo>
                  <a:pt x="6614157" y="5444684"/>
                  <a:pt x="6614157" y="5444684"/>
                  <a:pt x="6618599" y="5446493"/>
                </a:cubicBezTo>
                <a:lnTo>
                  <a:pt x="6619512" y="5446383"/>
                </a:lnTo>
                <a:lnTo>
                  <a:pt x="6619495" y="5446408"/>
                </a:lnTo>
                <a:lnTo>
                  <a:pt x="6618789" y="5448878"/>
                </a:lnTo>
                <a:lnTo>
                  <a:pt x="6607593" y="5445051"/>
                </a:lnTo>
                <a:cubicBezTo>
                  <a:pt x="6605625" y="5448814"/>
                  <a:pt x="6593328" y="5451411"/>
                  <a:pt x="6599061" y="5461355"/>
                </a:cubicBezTo>
                <a:cubicBezTo>
                  <a:pt x="6599061" y="5461355"/>
                  <a:pt x="6598406" y="5462608"/>
                  <a:pt x="6598406" y="5462608"/>
                </a:cubicBezTo>
                <a:cubicBezTo>
                  <a:pt x="6597749" y="5463862"/>
                  <a:pt x="6597094" y="5465117"/>
                  <a:pt x="6596437" y="5466371"/>
                </a:cubicBezTo>
                <a:cubicBezTo>
                  <a:pt x="6595781" y="5467625"/>
                  <a:pt x="6595781" y="5467625"/>
                  <a:pt x="6595125" y="5468879"/>
                </a:cubicBezTo>
                <a:cubicBezTo>
                  <a:pt x="6589961" y="5468297"/>
                  <a:pt x="6589304" y="5469550"/>
                  <a:pt x="6587993" y="5472059"/>
                </a:cubicBezTo>
                <a:cubicBezTo>
                  <a:pt x="6587335" y="5473312"/>
                  <a:pt x="6586679" y="5474567"/>
                  <a:pt x="6590531" y="5477658"/>
                </a:cubicBezTo>
                <a:cubicBezTo>
                  <a:pt x="6589875" y="5478911"/>
                  <a:pt x="6589875" y="5478911"/>
                  <a:pt x="6589875" y="5478911"/>
                </a:cubicBezTo>
                <a:cubicBezTo>
                  <a:pt x="6594383" y="5480747"/>
                  <a:pt x="6594383" y="5480747"/>
                  <a:pt x="6594383" y="5480747"/>
                </a:cubicBezTo>
                <a:cubicBezTo>
                  <a:pt x="6593726" y="5482000"/>
                  <a:pt x="6592414" y="5484510"/>
                  <a:pt x="6591758" y="5485763"/>
                </a:cubicBezTo>
                <a:cubicBezTo>
                  <a:pt x="6591758" y="5485763"/>
                  <a:pt x="6587249" y="5483928"/>
                  <a:pt x="6587249" y="5483928"/>
                </a:cubicBezTo>
                <a:lnTo>
                  <a:pt x="6588562" y="5481420"/>
                </a:lnTo>
                <a:cubicBezTo>
                  <a:pt x="6588562" y="5481420"/>
                  <a:pt x="6588562" y="5481420"/>
                  <a:pt x="6589218" y="5480166"/>
                </a:cubicBezTo>
                <a:cubicBezTo>
                  <a:pt x="6589218" y="5480166"/>
                  <a:pt x="6584711" y="5478329"/>
                  <a:pt x="6584054" y="5479584"/>
                </a:cubicBezTo>
                <a:cubicBezTo>
                  <a:pt x="6584054" y="5479584"/>
                  <a:pt x="6583398" y="5480838"/>
                  <a:pt x="6583398" y="5480838"/>
                </a:cubicBezTo>
                <a:lnTo>
                  <a:pt x="6582742" y="5482091"/>
                </a:lnTo>
                <a:cubicBezTo>
                  <a:pt x="6582742" y="5482091"/>
                  <a:pt x="6577579" y="5481509"/>
                  <a:pt x="6577579" y="5481509"/>
                </a:cubicBezTo>
                <a:cubicBezTo>
                  <a:pt x="6577579" y="5481509"/>
                  <a:pt x="6573073" y="5479674"/>
                  <a:pt x="6572416" y="5480928"/>
                </a:cubicBezTo>
                <a:cubicBezTo>
                  <a:pt x="6571760" y="5482182"/>
                  <a:pt x="6571760" y="5482182"/>
                  <a:pt x="6576267" y="5484018"/>
                </a:cubicBezTo>
                <a:cubicBezTo>
                  <a:pt x="6575610" y="5485271"/>
                  <a:pt x="6575610" y="5485271"/>
                  <a:pt x="6575610" y="5485271"/>
                </a:cubicBezTo>
                <a:cubicBezTo>
                  <a:pt x="6575610" y="5485271"/>
                  <a:pt x="6574956" y="5486525"/>
                  <a:pt x="6574956" y="5486525"/>
                </a:cubicBezTo>
                <a:cubicBezTo>
                  <a:pt x="6574298" y="5487779"/>
                  <a:pt x="6573642" y="5489034"/>
                  <a:pt x="6576837" y="5493378"/>
                </a:cubicBezTo>
                <a:cubicBezTo>
                  <a:pt x="6572329" y="5491541"/>
                  <a:pt x="6572329" y="5491541"/>
                  <a:pt x="6572329" y="5491541"/>
                </a:cubicBezTo>
                <a:cubicBezTo>
                  <a:pt x="6563314" y="5487869"/>
                  <a:pt x="6576180" y="5494631"/>
                  <a:pt x="6570361" y="5495304"/>
                </a:cubicBezTo>
                <a:cubicBezTo>
                  <a:pt x="6574212" y="5498394"/>
                  <a:pt x="6573556" y="5499648"/>
                  <a:pt x="6572899" y="5500902"/>
                </a:cubicBezTo>
                <a:cubicBezTo>
                  <a:pt x="6572243" y="5502157"/>
                  <a:pt x="6570931" y="5504665"/>
                  <a:pt x="6570274" y="5505919"/>
                </a:cubicBezTo>
                <a:cubicBezTo>
                  <a:pt x="6569618" y="5507173"/>
                  <a:pt x="6574125" y="5509009"/>
                  <a:pt x="6574125" y="5509009"/>
                </a:cubicBezTo>
                <a:cubicBezTo>
                  <a:pt x="6576380" y="5509927"/>
                  <a:pt x="6577670" y="5510072"/>
                  <a:pt x="6578397" y="5509988"/>
                </a:cubicBezTo>
                <a:cubicBezTo>
                  <a:pt x="6579126" y="5509904"/>
                  <a:pt x="6579289" y="5509591"/>
                  <a:pt x="6579289" y="5509591"/>
                </a:cubicBezTo>
                <a:cubicBezTo>
                  <a:pt x="6575438" y="5506500"/>
                  <a:pt x="6576750" y="5503993"/>
                  <a:pt x="6577407" y="5502739"/>
                </a:cubicBezTo>
                <a:cubicBezTo>
                  <a:pt x="6582570" y="5503320"/>
                  <a:pt x="6583227" y="5502067"/>
                  <a:pt x="6579376" y="5498977"/>
                </a:cubicBezTo>
                <a:cubicBezTo>
                  <a:pt x="6589046" y="5501394"/>
                  <a:pt x="6587079" y="5505157"/>
                  <a:pt x="6591585" y="5506993"/>
                </a:cubicBezTo>
                <a:cubicBezTo>
                  <a:pt x="6589702" y="5500141"/>
                  <a:pt x="6606420" y="5509994"/>
                  <a:pt x="6598719" y="5503814"/>
                </a:cubicBezTo>
                <a:cubicBezTo>
                  <a:pt x="6599376" y="5502559"/>
                  <a:pt x="6600031" y="5501305"/>
                  <a:pt x="6600031" y="5501305"/>
                </a:cubicBezTo>
                <a:cubicBezTo>
                  <a:pt x="6600688" y="5500051"/>
                  <a:pt x="6596180" y="5498215"/>
                  <a:pt x="6596180" y="5498215"/>
                </a:cubicBezTo>
                <a:cubicBezTo>
                  <a:pt x="6596180" y="5498215"/>
                  <a:pt x="6591672" y="5496378"/>
                  <a:pt x="6591015" y="5497633"/>
                </a:cubicBezTo>
                <a:cubicBezTo>
                  <a:pt x="6591015" y="5497633"/>
                  <a:pt x="6591015" y="5497633"/>
                  <a:pt x="6590359" y="5498887"/>
                </a:cubicBezTo>
                <a:cubicBezTo>
                  <a:pt x="6585851" y="5497050"/>
                  <a:pt x="6586509" y="5495796"/>
                  <a:pt x="6582656" y="5492707"/>
                </a:cubicBezTo>
                <a:cubicBezTo>
                  <a:pt x="6583313" y="5491452"/>
                  <a:pt x="6583313" y="5491452"/>
                  <a:pt x="6583970" y="5490198"/>
                </a:cubicBezTo>
                <a:cubicBezTo>
                  <a:pt x="6588477" y="5492034"/>
                  <a:pt x="6582656" y="5492707"/>
                  <a:pt x="6592327" y="5495124"/>
                </a:cubicBezTo>
                <a:cubicBezTo>
                  <a:pt x="6592984" y="5493870"/>
                  <a:pt x="6594297" y="5491362"/>
                  <a:pt x="6594952" y="5490108"/>
                </a:cubicBezTo>
                <a:cubicBezTo>
                  <a:pt x="6590446" y="5488271"/>
                  <a:pt x="6590446" y="5488271"/>
                  <a:pt x="6590446" y="5488271"/>
                </a:cubicBezTo>
                <a:cubicBezTo>
                  <a:pt x="6595610" y="5488853"/>
                  <a:pt x="6595610" y="5488853"/>
                  <a:pt x="6595610" y="5488853"/>
                </a:cubicBezTo>
                <a:cubicBezTo>
                  <a:pt x="6600116" y="5490690"/>
                  <a:pt x="6604625" y="5492527"/>
                  <a:pt x="6604625" y="5492527"/>
                </a:cubicBezTo>
                <a:cubicBezTo>
                  <a:pt x="6604625" y="5492527"/>
                  <a:pt x="6604625" y="5492527"/>
                  <a:pt x="6605281" y="5491273"/>
                </a:cubicBezTo>
                <a:cubicBezTo>
                  <a:pt x="6600773" y="5489437"/>
                  <a:pt x="6600773" y="5489437"/>
                  <a:pt x="6596265" y="5487600"/>
                </a:cubicBezTo>
                <a:cubicBezTo>
                  <a:pt x="6596922" y="5486346"/>
                  <a:pt x="6598233" y="5483838"/>
                  <a:pt x="6598891" y="5482584"/>
                </a:cubicBezTo>
                <a:lnTo>
                  <a:pt x="6609639" y="5483795"/>
                </a:lnTo>
                <a:lnTo>
                  <a:pt x="6610330" y="5486996"/>
                </a:lnTo>
                <a:lnTo>
                  <a:pt x="6613315" y="5484210"/>
                </a:lnTo>
                <a:lnTo>
                  <a:pt x="6614382" y="5484330"/>
                </a:lnTo>
                <a:cubicBezTo>
                  <a:pt x="6615038" y="5483076"/>
                  <a:pt x="6615038" y="5483076"/>
                  <a:pt x="6615038" y="5483076"/>
                </a:cubicBezTo>
                <a:lnTo>
                  <a:pt x="6615905" y="5481419"/>
                </a:lnTo>
                <a:lnTo>
                  <a:pt x="6619934" y="5476213"/>
                </a:lnTo>
                <a:cubicBezTo>
                  <a:pt x="6621360" y="5474248"/>
                  <a:pt x="6622340" y="5472809"/>
                  <a:pt x="6622340" y="5472809"/>
                </a:cubicBezTo>
                <a:cubicBezTo>
                  <a:pt x="6623307" y="5468672"/>
                  <a:pt x="6634156" y="5466338"/>
                  <a:pt x="6635124" y="5462201"/>
                </a:cubicBezTo>
                <a:lnTo>
                  <a:pt x="6631698" y="5460426"/>
                </a:lnTo>
                <a:lnTo>
                  <a:pt x="6631778" y="5460229"/>
                </a:lnTo>
                <a:cubicBezTo>
                  <a:pt x="6633654" y="5457950"/>
                  <a:pt x="6634967" y="5455442"/>
                  <a:pt x="6630788" y="5452978"/>
                </a:cubicBezTo>
                <a:lnTo>
                  <a:pt x="6627256" y="5451771"/>
                </a:lnTo>
                <a:lnTo>
                  <a:pt x="6629109" y="5443847"/>
                </a:lnTo>
                <a:lnTo>
                  <a:pt x="6629477" y="5442272"/>
                </a:lnTo>
                <a:lnTo>
                  <a:pt x="6635204" y="5445662"/>
                </a:lnTo>
                <a:cubicBezTo>
                  <a:pt x="6634549" y="5446914"/>
                  <a:pt x="6634549" y="5446914"/>
                  <a:pt x="6634549" y="5446914"/>
                </a:cubicBezTo>
                <a:cubicBezTo>
                  <a:pt x="6633895" y="5448167"/>
                  <a:pt x="6633895" y="5448167"/>
                  <a:pt x="6633895" y="5448167"/>
                </a:cubicBezTo>
                <a:cubicBezTo>
                  <a:pt x="6633895" y="5448167"/>
                  <a:pt x="6633895" y="5448167"/>
                  <a:pt x="6633239" y="5449418"/>
                </a:cubicBezTo>
                <a:cubicBezTo>
                  <a:pt x="6637683" y="5451229"/>
                  <a:pt x="6637683" y="5451229"/>
                  <a:pt x="6637683" y="5451229"/>
                </a:cubicBezTo>
                <a:cubicBezTo>
                  <a:pt x="6638338" y="5449976"/>
                  <a:pt x="6638338" y="5449976"/>
                  <a:pt x="6638338" y="5449976"/>
                </a:cubicBezTo>
                <a:cubicBezTo>
                  <a:pt x="6638993" y="5448725"/>
                  <a:pt x="6638993" y="5448725"/>
                  <a:pt x="6638993" y="5448725"/>
                </a:cubicBezTo>
                <a:cubicBezTo>
                  <a:pt x="6644090" y="5449282"/>
                  <a:pt x="6644090" y="5449282"/>
                  <a:pt x="6644090" y="5449282"/>
                </a:cubicBezTo>
                <a:cubicBezTo>
                  <a:pt x="6644745" y="5448030"/>
                  <a:pt x="6641613" y="5443718"/>
                  <a:pt x="6642269" y="5442465"/>
                </a:cubicBezTo>
                <a:cubicBezTo>
                  <a:pt x="6643579" y="5439961"/>
                  <a:pt x="6644234" y="5438709"/>
                  <a:pt x="6645545" y="5436206"/>
                </a:cubicBezTo>
                <a:cubicBezTo>
                  <a:pt x="6649986" y="5438015"/>
                  <a:pt x="6649986" y="5438015"/>
                  <a:pt x="6649986" y="5438015"/>
                </a:cubicBezTo>
                <a:lnTo>
                  <a:pt x="6655882" y="5426747"/>
                </a:lnTo>
                <a:cubicBezTo>
                  <a:pt x="6656537" y="5425496"/>
                  <a:pt x="6656537" y="5425496"/>
                  <a:pt x="6656537" y="5425496"/>
                </a:cubicBezTo>
                <a:cubicBezTo>
                  <a:pt x="6657193" y="5424244"/>
                  <a:pt x="6657848" y="5422991"/>
                  <a:pt x="6662291" y="5424802"/>
                </a:cubicBezTo>
                <a:cubicBezTo>
                  <a:pt x="6662946" y="5423550"/>
                  <a:pt x="6663600" y="5422298"/>
                  <a:pt x="6659157" y="5420487"/>
                </a:cubicBezTo>
                <a:cubicBezTo>
                  <a:pt x="6654715" y="5418679"/>
                  <a:pt x="6654715" y="5418679"/>
                  <a:pt x="6654060" y="5419930"/>
                </a:cubicBezTo>
                <a:cubicBezTo>
                  <a:pt x="6648962" y="5419372"/>
                  <a:pt x="6648307" y="5420624"/>
                  <a:pt x="6648307" y="5420624"/>
                </a:cubicBezTo>
                <a:cubicBezTo>
                  <a:pt x="6648307" y="5420624"/>
                  <a:pt x="6647651" y="5421876"/>
                  <a:pt x="6647651" y="5421876"/>
                </a:cubicBezTo>
                <a:lnTo>
                  <a:pt x="6640077" y="5418791"/>
                </a:lnTo>
                <a:lnTo>
                  <a:pt x="6646729" y="5412552"/>
                </a:lnTo>
                <a:lnTo>
                  <a:pt x="6646848" y="5412036"/>
                </a:lnTo>
                <a:cubicBezTo>
                  <a:pt x="6647212" y="5410483"/>
                  <a:pt x="6647695" y="5408415"/>
                  <a:pt x="6647695" y="5408415"/>
                </a:cubicBezTo>
                <a:cubicBezTo>
                  <a:pt x="6648663" y="5404278"/>
                  <a:pt x="6648663" y="5404278"/>
                  <a:pt x="6648663" y="5404278"/>
                </a:cubicBezTo>
                <a:lnTo>
                  <a:pt x="6649629" y="5400139"/>
                </a:lnTo>
                <a:cubicBezTo>
                  <a:pt x="6659511" y="5401944"/>
                  <a:pt x="6662411" y="5389532"/>
                  <a:pt x="6659511" y="5401944"/>
                </a:cubicBezTo>
                <a:cubicBezTo>
                  <a:pt x="6661445" y="5393669"/>
                  <a:pt x="6661445" y="5393669"/>
                  <a:pt x="6662411" y="5389532"/>
                </a:cubicBezTo>
                <a:cubicBezTo>
                  <a:pt x="6664345" y="5381257"/>
                  <a:pt x="6663379" y="5385394"/>
                  <a:pt x="6665312" y="5377120"/>
                </a:cubicBezTo>
                <a:lnTo>
                  <a:pt x="6666280" y="5372982"/>
                </a:lnTo>
                <a:cubicBezTo>
                  <a:pt x="6672966" y="5377438"/>
                  <a:pt x="6670710" y="5370556"/>
                  <a:pt x="6672926" y="5369342"/>
                </a:cubicBezTo>
                <a:lnTo>
                  <a:pt x="6675524" y="5370150"/>
                </a:lnTo>
                <a:lnTo>
                  <a:pt x="6672848" y="5371251"/>
                </a:lnTo>
                <a:cubicBezTo>
                  <a:pt x="6672193" y="5372503"/>
                  <a:pt x="6672193" y="5372503"/>
                  <a:pt x="6671539" y="5373754"/>
                </a:cubicBezTo>
                <a:cubicBezTo>
                  <a:pt x="6671539" y="5373754"/>
                  <a:pt x="6670883" y="5375007"/>
                  <a:pt x="6670883" y="5375007"/>
                </a:cubicBezTo>
                <a:cubicBezTo>
                  <a:pt x="6673282" y="5375984"/>
                  <a:pt x="6674482" y="5376473"/>
                  <a:pt x="6675165" y="5376560"/>
                </a:cubicBezTo>
                <a:cubicBezTo>
                  <a:pt x="6675846" y="5376649"/>
                  <a:pt x="6676010" y="5376336"/>
                  <a:pt x="6676337" y="5375709"/>
                </a:cubicBezTo>
                <a:cubicBezTo>
                  <a:pt x="6676337" y="5375709"/>
                  <a:pt x="6676991" y="5374457"/>
                  <a:pt x="6676991" y="5374457"/>
                </a:cubicBezTo>
                <a:cubicBezTo>
                  <a:pt x="6683101" y="5373908"/>
                  <a:pt x="6683756" y="5372657"/>
                  <a:pt x="6684411" y="5371405"/>
                </a:cubicBezTo>
                <a:cubicBezTo>
                  <a:pt x="6687137" y="5371757"/>
                  <a:pt x="6687301" y="5371443"/>
                  <a:pt x="6686784" y="5371043"/>
                </a:cubicBezTo>
                <a:cubicBezTo>
                  <a:pt x="6686264" y="5370642"/>
                  <a:pt x="6685066" y="5370153"/>
                  <a:pt x="6685066" y="5370153"/>
                </a:cubicBezTo>
                <a:cubicBezTo>
                  <a:pt x="6685721" y="5368902"/>
                  <a:pt x="6685066" y="5370153"/>
                  <a:pt x="6680267" y="5368199"/>
                </a:cubicBezTo>
                <a:lnTo>
                  <a:pt x="6677429" y="5369366"/>
                </a:lnTo>
                <a:lnTo>
                  <a:pt x="6678942" y="5362891"/>
                </a:lnTo>
                <a:lnTo>
                  <a:pt x="6679549" y="5360297"/>
                </a:lnTo>
                <a:lnTo>
                  <a:pt x="6687110" y="5366246"/>
                </a:lnTo>
                <a:lnTo>
                  <a:pt x="6689558" y="5361566"/>
                </a:lnTo>
                <a:lnTo>
                  <a:pt x="6687012" y="5372453"/>
                </a:lnTo>
                <a:cubicBezTo>
                  <a:pt x="6686046" y="5376589"/>
                  <a:pt x="6684112" y="5384864"/>
                  <a:pt x="6684112" y="5384864"/>
                </a:cubicBezTo>
                <a:cubicBezTo>
                  <a:pt x="6682178" y="5393140"/>
                  <a:pt x="6682178" y="5393140"/>
                  <a:pt x="6680244" y="5401414"/>
                </a:cubicBezTo>
                <a:cubicBezTo>
                  <a:pt x="6679276" y="5405552"/>
                  <a:pt x="6689157" y="5407355"/>
                  <a:pt x="6689157" y="5407355"/>
                </a:cubicBezTo>
                <a:lnTo>
                  <a:pt x="6692059" y="5394944"/>
                </a:lnTo>
                <a:cubicBezTo>
                  <a:pt x="6700974" y="5400884"/>
                  <a:pt x="6702908" y="5392611"/>
                  <a:pt x="6701942" y="5396747"/>
                </a:cubicBezTo>
                <a:lnTo>
                  <a:pt x="6686094" y="5436993"/>
                </a:lnTo>
                <a:lnTo>
                  <a:pt x="6682387" y="5436317"/>
                </a:lnTo>
                <a:cubicBezTo>
                  <a:pt x="6682387" y="5436317"/>
                  <a:pt x="6682387" y="5436317"/>
                  <a:pt x="6683354" y="5432180"/>
                </a:cubicBezTo>
                <a:cubicBezTo>
                  <a:pt x="6683354" y="5432180"/>
                  <a:pt x="6683354" y="5432180"/>
                  <a:pt x="6674442" y="5426239"/>
                </a:cubicBezTo>
                <a:lnTo>
                  <a:pt x="6673473" y="5430376"/>
                </a:lnTo>
                <a:cubicBezTo>
                  <a:pt x="6673473" y="5430376"/>
                  <a:pt x="6672507" y="5434513"/>
                  <a:pt x="6682387" y="5436317"/>
                </a:cubicBezTo>
                <a:cubicBezTo>
                  <a:pt x="6681420" y="5440455"/>
                  <a:pt x="6681420" y="5440455"/>
                  <a:pt x="6681420" y="5440455"/>
                </a:cubicBezTo>
                <a:lnTo>
                  <a:pt x="6685037" y="5439677"/>
                </a:lnTo>
                <a:lnTo>
                  <a:pt x="6676585" y="5461142"/>
                </a:lnTo>
                <a:cubicBezTo>
                  <a:pt x="6676585" y="5461142"/>
                  <a:pt x="6678520" y="5452865"/>
                  <a:pt x="6668638" y="5451063"/>
                </a:cubicBezTo>
                <a:cubicBezTo>
                  <a:pt x="6667671" y="5455200"/>
                  <a:pt x="6665737" y="5463475"/>
                  <a:pt x="6664770" y="5467613"/>
                </a:cubicBezTo>
                <a:cubicBezTo>
                  <a:pt x="6665737" y="5463475"/>
                  <a:pt x="6666705" y="5459338"/>
                  <a:pt x="6657788" y="5453396"/>
                </a:cubicBezTo>
                <a:cubicBezTo>
                  <a:pt x="6653921" y="5469946"/>
                  <a:pt x="6651019" y="5482359"/>
                  <a:pt x="6647151" y="5498908"/>
                </a:cubicBezTo>
                <a:cubicBezTo>
                  <a:pt x="6647151" y="5498908"/>
                  <a:pt x="6646183" y="5503046"/>
                  <a:pt x="6636301" y="5501241"/>
                </a:cubicBezTo>
                <a:lnTo>
                  <a:pt x="6635333" y="5505378"/>
                </a:lnTo>
                <a:cubicBezTo>
                  <a:pt x="6644250" y="5511320"/>
                  <a:pt x="6646183" y="5503046"/>
                  <a:pt x="6641348" y="5523732"/>
                </a:cubicBezTo>
                <a:cubicBezTo>
                  <a:pt x="6641348" y="5523732"/>
                  <a:pt x="6651231" y="5525537"/>
                  <a:pt x="6651231" y="5525537"/>
                </a:cubicBezTo>
                <a:cubicBezTo>
                  <a:pt x="6650265" y="5529673"/>
                  <a:pt x="6648330" y="5537948"/>
                  <a:pt x="6647362" y="5542086"/>
                </a:cubicBezTo>
                <a:cubicBezTo>
                  <a:pt x="6647362" y="5542086"/>
                  <a:pt x="6649297" y="5533811"/>
                  <a:pt x="6657244" y="5543889"/>
                </a:cubicBezTo>
                <a:cubicBezTo>
                  <a:pt x="6658210" y="5539751"/>
                  <a:pt x="6659178" y="5535615"/>
                  <a:pt x="6669061" y="5537419"/>
                </a:cubicBezTo>
                <a:lnTo>
                  <a:pt x="6668094" y="5541554"/>
                </a:lnTo>
                <a:lnTo>
                  <a:pt x="6671049" y="5539937"/>
                </a:lnTo>
                <a:lnTo>
                  <a:pt x="6667126" y="5545693"/>
                </a:lnTo>
                <a:cubicBezTo>
                  <a:pt x="6666160" y="5549831"/>
                  <a:pt x="6666160" y="5549831"/>
                  <a:pt x="6666160" y="5549831"/>
                </a:cubicBezTo>
                <a:cubicBezTo>
                  <a:pt x="6666160" y="5549831"/>
                  <a:pt x="6676040" y="5551634"/>
                  <a:pt x="6676040" y="5551634"/>
                </a:cubicBezTo>
                <a:lnTo>
                  <a:pt x="6675073" y="5555771"/>
                </a:lnTo>
                <a:lnTo>
                  <a:pt x="6674106" y="5559908"/>
                </a:lnTo>
                <a:lnTo>
                  <a:pt x="6673140" y="5564046"/>
                </a:lnTo>
                <a:cubicBezTo>
                  <a:pt x="6683989" y="5561712"/>
                  <a:pt x="6684958" y="5557575"/>
                  <a:pt x="6683989" y="5561712"/>
                </a:cubicBezTo>
                <a:cubicBezTo>
                  <a:pt x="6685923" y="5553438"/>
                  <a:pt x="6686890" y="5549301"/>
                  <a:pt x="6687858" y="5545163"/>
                </a:cubicBezTo>
                <a:cubicBezTo>
                  <a:pt x="6696771" y="5551105"/>
                  <a:pt x="6697739" y="5546967"/>
                  <a:pt x="6696771" y="5551105"/>
                </a:cubicBezTo>
                <a:cubicBezTo>
                  <a:pt x="6709555" y="5540496"/>
                  <a:pt x="6734155" y="5523417"/>
                  <a:pt x="6745972" y="5516945"/>
                </a:cubicBezTo>
                <a:cubicBezTo>
                  <a:pt x="6745972" y="5516945"/>
                  <a:pt x="6745005" y="5521084"/>
                  <a:pt x="6745005" y="5521084"/>
                </a:cubicBezTo>
                <a:cubicBezTo>
                  <a:pt x="6755852" y="5518749"/>
                  <a:pt x="6753918" y="5527023"/>
                  <a:pt x="6751984" y="5535299"/>
                </a:cubicBezTo>
                <a:cubicBezTo>
                  <a:pt x="6751018" y="5539435"/>
                  <a:pt x="6749084" y="5547711"/>
                  <a:pt x="6740169" y="5541770"/>
                </a:cubicBezTo>
                <a:cubicBezTo>
                  <a:pt x="6739202" y="5545906"/>
                  <a:pt x="6738236" y="5550045"/>
                  <a:pt x="6737268" y="5554182"/>
                </a:cubicBezTo>
                <a:cubicBezTo>
                  <a:pt x="6727385" y="5552378"/>
                  <a:pt x="6713635" y="5567124"/>
                  <a:pt x="6711700" y="5575398"/>
                </a:cubicBezTo>
                <a:cubicBezTo>
                  <a:pt x="6707831" y="5591948"/>
                  <a:pt x="6721583" y="5577202"/>
                  <a:pt x="6721583" y="5577202"/>
                </a:cubicBezTo>
                <a:cubicBezTo>
                  <a:pt x="6720615" y="5581339"/>
                  <a:pt x="6719648" y="5585477"/>
                  <a:pt x="6718682" y="5589615"/>
                </a:cubicBezTo>
                <a:cubicBezTo>
                  <a:pt x="6716747" y="5597889"/>
                  <a:pt x="6718682" y="5589615"/>
                  <a:pt x="6729531" y="5587281"/>
                </a:cubicBezTo>
                <a:cubicBezTo>
                  <a:pt x="6730499" y="5583143"/>
                  <a:pt x="6741347" y="5580810"/>
                  <a:pt x="6741347" y="5580810"/>
                </a:cubicBezTo>
                <a:cubicBezTo>
                  <a:pt x="6750262" y="5586752"/>
                  <a:pt x="6740380" y="5584948"/>
                  <a:pt x="6738445" y="5593221"/>
                </a:cubicBezTo>
                <a:cubicBezTo>
                  <a:pt x="6738445" y="5593221"/>
                  <a:pt x="6738445" y="5593221"/>
                  <a:pt x="6748329" y="5595025"/>
                </a:cubicBezTo>
                <a:cubicBezTo>
                  <a:pt x="6749295" y="5590889"/>
                  <a:pt x="6761111" y="5584417"/>
                  <a:pt x="6770027" y="5590358"/>
                </a:cubicBezTo>
                <a:cubicBezTo>
                  <a:pt x="6770994" y="5586221"/>
                  <a:pt x="6771961" y="5582083"/>
                  <a:pt x="6773895" y="5573808"/>
                </a:cubicBezTo>
                <a:cubicBezTo>
                  <a:pt x="6773895" y="5573808"/>
                  <a:pt x="6774862" y="5569671"/>
                  <a:pt x="6784743" y="5571476"/>
                </a:cubicBezTo>
                <a:lnTo>
                  <a:pt x="6783776" y="5575612"/>
                </a:lnTo>
                <a:cubicBezTo>
                  <a:pt x="6794626" y="5573279"/>
                  <a:pt x="6793658" y="5577416"/>
                  <a:pt x="6791724" y="5585691"/>
                </a:cubicBezTo>
                <a:cubicBezTo>
                  <a:pt x="6792691" y="5581553"/>
                  <a:pt x="6780875" y="5588026"/>
                  <a:pt x="6778941" y="5596299"/>
                </a:cubicBezTo>
                <a:cubicBezTo>
                  <a:pt x="6788824" y="5598102"/>
                  <a:pt x="6788824" y="5598102"/>
                  <a:pt x="6787856" y="5602241"/>
                </a:cubicBezTo>
                <a:cubicBezTo>
                  <a:pt x="6788824" y="5598102"/>
                  <a:pt x="6789790" y="5593966"/>
                  <a:pt x="6799672" y="5595769"/>
                </a:cubicBezTo>
                <a:cubicBezTo>
                  <a:pt x="6798705" y="5599907"/>
                  <a:pt x="6796771" y="5608182"/>
                  <a:pt x="6794836" y="5616456"/>
                </a:cubicBezTo>
                <a:cubicBezTo>
                  <a:pt x="6793869" y="5620594"/>
                  <a:pt x="6793869" y="5620594"/>
                  <a:pt x="6792902" y="5624730"/>
                </a:cubicBezTo>
                <a:cubicBezTo>
                  <a:pt x="6791934" y="5628869"/>
                  <a:pt x="6791934" y="5628869"/>
                  <a:pt x="6790968" y="5633005"/>
                </a:cubicBezTo>
                <a:cubicBezTo>
                  <a:pt x="6789034" y="5641281"/>
                  <a:pt x="6798916" y="5643086"/>
                  <a:pt x="6796982" y="5651359"/>
                </a:cubicBezTo>
                <a:lnTo>
                  <a:pt x="6797950" y="5647222"/>
                </a:lnTo>
                <a:cubicBezTo>
                  <a:pt x="6797950" y="5647222"/>
                  <a:pt x="6797950" y="5647222"/>
                  <a:pt x="6807833" y="5649025"/>
                </a:cubicBezTo>
                <a:lnTo>
                  <a:pt x="6809766" y="5640751"/>
                </a:lnTo>
                <a:cubicBezTo>
                  <a:pt x="6809766" y="5640751"/>
                  <a:pt x="6808799" y="5644889"/>
                  <a:pt x="6798916" y="5643086"/>
                </a:cubicBezTo>
                <a:cubicBezTo>
                  <a:pt x="6799883" y="5638947"/>
                  <a:pt x="6800850" y="5634809"/>
                  <a:pt x="6801817" y="5630673"/>
                </a:cubicBezTo>
                <a:cubicBezTo>
                  <a:pt x="6812667" y="5628339"/>
                  <a:pt x="6811701" y="5632476"/>
                  <a:pt x="6811701" y="5632476"/>
                </a:cubicBezTo>
                <a:cubicBezTo>
                  <a:pt x="6811701" y="5632476"/>
                  <a:pt x="6810734" y="5636614"/>
                  <a:pt x="6820615" y="5638417"/>
                </a:cubicBezTo>
                <a:cubicBezTo>
                  <a:pt x="6820615" y="5638417"/>
                  <a:pt x="6820615" y="5638417"/>
                  <a:pt x="6821581" y="5634280"/>
                </a:cubicBezTo>
                <a:cubicBezTo>
                  <a:pt x="6821581" y="5634280"/>
                  <a:pt x="6811701" y="5632476"/>
                  <a:pt x="6812667" y="5628339"/>
                </a:cubicBezTo>
                <a:cubicBezTo>
                  <a:pt x="6813635" y="5624202"/>
                  <a:pt x="6814844" y="5619029"/>
                  <a:pt x="6814938" y="5613115"/>
                </a:cubicBezTo>
                <a:lnTo>
                  <a:pt x="6811858" y="5599389"/>
                </a:lnTo>
                <a:lnTo>
                  <a:pt x="6813060" y="5601178"/>
                </a:lnTo>
                <a:cubicBezTo>
                  <a:pt x="6814267" y="5602208"/>
                  <a:pt x="6815999" y="5603064"/>
                  <a:pt x="6818470" y="5603514"/>
                </a:cubicBezTo>
                <a:cubicBezTo>
                  <a:pt x="6820404" y="5595240"/>
                  <a:pt x="6822339" y="5586965"/>
                  <a:pt x="6832219" y="5588769"/>
                </a:cubicBezTo>
                <a:cubicBezTo>
                  <a:pt x="6831252" y="5592906"/>
                  <a:pt x="6831252" y="5592906"/>
                  <a:pt x="6830285" y="5597044"/>
                </a:cubicBezTo>
                <a:cubicBezTo>
                  <a:pt x="6829318" y="5601181"/>
                  <a:pt x="6829318" y="5601181"/>
                  <a:pt x="6829318" y="5601181"/>
                </a:cubicBezTo>
                <a:cubicBezTo>
                  <a:pt x="6838235" y="5607122"/>
                  <a:pt x="6834365" y="5623672"/>
                  <a:pt x="6843279" y="5629613"/>
                </a:cubicBezTo>
                <a:lnTo>
                  <a:pt x="6844247" y="5625475"/>
                </a:lnTo>
                <a:cubicBezTo>
                  <a:pt x="6846181" y="5617200"/>
                  <a:pt x="6837267" y="5611259"/>
                  <a:pt x="6841135" y="5594709"/>
                </a:cubicBezTo>
                <a:cubicBezTo>
                  <a:pt x="6841135" y="5594709"/>
                  <a:pt x="6851017" y="5596513"/>
                  <a:pt x="6850049" y="5600651"/>
                </a:cubicBezTo>
                <a:lnTo>
                  <a:pt x="6851017" y="5596513"/>
                </a:lnTo>
                <a:cubicBezTo>
                  <a:pt x="6851500" y="5594445"/>
                  <a:pt x="6849271" y="5592960"/>
                  <a:pt x="6846801" y="5592509"/>
                </a:cubicBezTo>
                <a:cubicBezTo>
                  <a:pt x="6844331" y="5592058"/>
                  <a:pt x="6841620" y="5592640"/>
                  <a:pt x="6841135" y="5594709"/>
                </a:cubicBezTo>
                <a:cubicBezTo>
                  <a:pt x="6842102" y="5590573"/>
                  <a:pt x="6838988" y="5559807"/>
                  <a:pt x="6840923" y="5551533"/>
                </a:cubicBezTo>
                <a:cubicBezTo>
                  <a:pt x="6839956" y="5555669"/>
                  <a:pt x="6848872" y="5561610"/>
                  <a:pt x="6849839" y="5557474"/>
                </a:cubicBezTo>
                <a:lnTo>
                  <a:pt x="6847905" y="5565748"/>
                </a:lnTo>
                <a:lnTo>
                  <a:pt x="6846937" y="5569886"/>
                </a:lnTo>
                <a:lnTo>
                  <a:pt x="6845003" y="5578161"/>
                </a:lnTo>
                <a:cubicBezTo>
                  <a:pt x="6855851" y="5575826"/>
                  <a:pt x="6852950" y="5588238"/>
                  <a:pt x="6851983" y="5592376"/>
                </a:cubicBezTo>
                <a:cubicBezTo>
                  <a:pt x="6852950" y="5588238"/>
                  <a:pt x="6852950" y="5588238"/>
                  <a:pt x="6853917" y="5584102"/>
                </a:cubicBezTo>
                <a:cubicBezTo>
                  <a:pt x="6853917" y="5584102"/>
                  <a:pt x="6852950" y="5588238"/>
                  <a:pt x="6862834" y="5590042"/>
                </a:cubicBezTo>
                <a:cubicBezTo>
                  <a:pt x="6862834" y="5590042"/>
                  <a:pt x="6872715" y="5591846"/>
                  <a:pt x="6872715" y="5591846"/>
                </a:cubicBezTo>
                <a:cubicBezTo>
                  <a:pt x="6872715" y="5591846"/>
                  <a:pt x="6871746" y="5595983"/>
                  <a:pt x="6869813" y="5604259"/>
                </a:cubicBezTo>
                <a:cubicBezTo>
                  <a:pt x="6869813" y="5604259"/>
                  <a:pt x="6868845" y="5608395"/>
                  <a:pt x="6868845" y="5608395"/>
                </a:cubicBezTo>
                <a:cubicBezTo>
                  <a:pt x="6867879" y="5612532"/>
                  <a:pt x="6866912" y="5616670"/>
                  <a:pt x="6866912" y="5616670"/>
                </a:cubicBezTo>
                <a:cubicBezTo>
                  <a:pt x="6875828" y="5622612"/>
                  <a:pt x="6875828" y="5622612"/>
                  <a:pt x="6875828" y="5622612"/>
                </a:cubicBezTo>
                <a:cubicBezTo>
                  <a:pt x="6876794" y="5618474"/>
                  <a:pt x="6876794" y="5618474"/>
                  <a:pt x="6876794" y="5618474"/>
                </a:cubicBezTo>
                <a:cubicBezTo>
                  <a:pt x="6877762" y="5614337"/>
                  <a:pt x="6877762" y="5614337"/>
                  <a:pt x="6878729" y="5610199"/>
                </a:cubicBezTo>
                <a:lnTo>
                  <a:pt x="6879697" y="5606062"/>
                </a:lnTo>
                <a:cubicBezTo>
                  <a:pt x="6880663" y="5601925"/>
                  <a:pt x="6880663" y="5601925"/>
                  <a:pt x="6880663" y="5601925"/>
                </a:cubicBezTo>
                <a:cubicBezTo>
                  <a:pt x="6889576" y="5607866"/>
                  <a:pt x="6890543" y="5603729"/>
                  <a:pt x="6890543" y="5603729"/>
                </a:cubicBezTo>
                <a:cubicBezTo>
                  <a:pt x="6890543" y="5603729"/>
                  <a:pt x="6889576" y="5607866"/>
                  <a:pt x="6889576" y="5607866"/>
                </a:cubicBezTo>
                <a:cubicBezTo>
                  <a:pt x="6888610" y="5612003"/>
                  <a:pt x="6887642" y="5616140"/>
                  <a:pt x="6887642" y="5616140"/>
                </a:cubicBezTo>
                <a:cubicBezTo>
                  <a:pt x="6897526" y="5617944"/>
                  <a:pt x="6897526" y="5617944"/>
                  <a:pt x="6897526" y="5617944"/>
                </a:cubicBezTo>
                <a:lnTo>
                  <a:pt x="6899460" y="5609671"/>
                </a:lnTo>
                <a:cubicBezTo>
                  <a:pt x="6899460" y="5609671"/>
                  <a:pt x="6909340" y="5611473"/>
                  <a:pt x="6900427" y="5605533"/>
                </a:cubicBezTo>
                <a:cubicBezTo>
                  <a:pt x="6900427" y="5605533"/>
                  <a:pt x="6900427" y="5605533"/>
                  <a:pt x="6901394" y="5601395"/>
                </a:cubicBezTo>
                <a:cubicBezTo>
                  <a:pt x="6903329" y="5593120"/>
                  <a:pt x="6913209" y="5594923"/>
                  <a:pt x="6915143" y="5586649"/>
                </a:cubicBezTo>
                <a:lnTo>
                  <a:pt x="6914176" y="5590786"/>
                </a:lnTo>
                <a:cubicBezTo>
                  <a:pt x="6914176" y="5590786"/>
                  <a:pt x="6914176" y="5590786"/>
                  <a:pt x="6913209" y="5594923"/>
                </a:cubicBezTo>
                <a:cubicBezTo>
                  <a:pt x="6912242" y="5599061"/>
                  <a:pt x="6912242" y="5599061"/>
                  <a:pt x="6911274" y="5603198"/>
                </a:cubicBezTo>
                <a:cubicBezTo>
                  <a:pt x="6908374" y="5615610"/>
                  <a:pt x="6902572" y="5640435"/>
                  <a:pt x="6910519" y="5650514"/>
                </a:cubicBezTo>
                <a:cubicBezTo>
                  <a:pt x="6911487" y="5646375"/>
                  <a:pt x="6911487" y="5646375"/>
                  <a:pt x="6922336" y="5644044"/>
                </a:cubicBezTo>
                <a:cubicBezTo>
                  <a:pt x="6920402" y="5652317"/>
                  <a:pt x="6918469" y="5660592"/>
                  <a:pt x="6927382" y="5666533"/>
                </a:cubicBezTo>
                <a:cubicBezTo>
                  <a:pt x="6927382" y="5666533"/>
                  <a:pt x="6926415" y="5670670"/>
                  <a:pt x="6926415" y="5670670"/>
                </a:cubicBezTo>
                <a:cubicBezTo>
                  <a:pt x="6925448" y="5674809"/>
                  <a:pt x="6925448" y="5674809"/>
                  <a:pt x="6934364" y="5680749"/>
                </a:cubicBezTo>
                <a:cubicBezTo>
                  <a:pt x="6935332" y="5676612"/>
                  <a:pt x="6936298" y="5672475"/>
                  <a:pt x="6937266" y="5668337"/>
                </a:cubicBezTo>
                <a:cubicBezTo>
                  <a:pt x="6935332" y="5676612"/>
                  <a:pt x="6944246" y="5682552"/>
                  <a:pt x="6942311" y="5690828"/>
                </a:cubicBezTo>
                <a:cubicBezTo>
                  <a:pt x="6943278" y="5686689"/>
                  <a:pt x="6945212" y="5678416"/>
                  <a:pt x="6947147" y="5670141"/>
                </a:cubicBezTo>
                <a:cubicBezTo>
                  <a:pt x="6948113" y="5666002"/>
                  <a:pt x="6957997" y="5667806"/>
                  <a:pt x="6958964" y="5663670"/>
                </a:cubicBezTo>
                <a:lnTo>
                  <a:pt x="6956063" y="5676082"/>
                </a:lnTo>
                <a:cubicBezTo>
                  <a:pt x="6965943" y="5677885"/>
                  <a:pt x="6964009" y="5686160"/>
                  <a:pt x="6963042" y="5690298"/>
                </a:cubicBezTo>
                <a:cubicBezTo>
                  <a:pt x="6972925" y="5692102"/>
                  <a:pt x="6975827" y="5679690"/>
                  <a:pt x="6965943" y="5677885"/>
                </a:cubicBezTo>
                <a:cubicBezTo>
                  <a:pt x="6967877" y="5669611"/>
                  <a:pt x="6967877" y="5669611"/>
                  <a:pt x="6977760" y="5671415"/>
                </a:cubicBezTo>
                <a:cubicBezTo>
                  <a:pt x="6977277" y="5673484"/>
                  <a:pt x="6976975" y="5674775"/>
                  <a:pt x="6976793" y="5675553"/>
                </a:cubicBezTo>
                <a:lnTo>
                  <a:pt x="6979799" y="5684728"/>
                </a:lnTo>
                <a:cubicBezTo>
                  <a:pt x="6981545" y="5688282"/>
                  <a:pt x="6983289" y="5691836"/>
                  <a:pt x="6982806" y="5693905"/>
                </a:cubicBezTo>
                <a:cubicBezTo>
                  <a:pt x="6982806" y="5693905"/>
                  <a:pt x="6985707" y="5681493"/>
                  <a:pt x="6994622" y="5687434"/>
                </a:cubicBezTo>
                <a:cubicBezTo>
                  <a:pt x="6995590" y="5683297"/>
                  <a:pt x="6995590" y="5683297"/>
                  <a:pt x="6996557" y="5679159"/>
                </a:cubicBezTo>
                <a:cubicBezTo>
                  <a:pt x="6996557" y="5679159"/>
                  <a:pt x="6997040" y="5677090"/>
                  <a:pt x="6997403" y="5675539"/>
                </a:cubicBezTo>
                <a:lnTo>
                  <a:pt x="6997525" y="5675021"/>
                </a:lnTo>
                <a:lnTo>
                  <a:pt x="7001499" y="5680061"/>
                </a:lnTo>
                <a:cubicBezTo>
                  <a:pt x="7003727" y="5681547"/>
                  <a:pt x="7005957" y="5683032"/>
                  <a:pt x="7005474" y="5685100"/>
                </a:cubicBezTo>
                <a:cubicBezTo>
                  <a:pt x="7007408" y="5676826"/>
                  <a:pt x="7017288" y="5678629"/>
                  <a:pt x="7018255" y="5674493"/>
                </a:cubicBezTo>
                <a:lnTo>
                  <a:pt x="7019223" y="5670355"/>
                </a:lnTo>
                <a:cubicBezTo>
                  <a:pt x="7018255" y="5674493"/>
                  <a:pt x="7029106" y="5672160"/>
                  <a:pt x="7028138" y="5676296"/>
                </a:cubicBezTo>
                <a:lnTo>
                  <a:pt x="7029106" y="5672160"/>
                </a:lnTo>
                <a:cubicBezTo>
                  <a:pt x="7037051" y="5682236"/>
                  <a:pt x="7025237" y="5688708"/>
                  <a:pt x="7025237" y="5688708"/>
                </a:cubicBezTo>
                <a:cubicBezTo>
                  <a:pt x="7026205" y="5684571"/>
                  <a:pt x="7026205" y="5684571"/>
                  <a:pt x="7026205" y="5684571"/>
                </a:cubicBezTo>
                <a:cubicBezTo>
                  <a:pt x="7026205" y="5684571"/>
                  <a:pt x="7027172" y="5680433"/>
                  <a:pt x="7027172" y="5680433"/>
                </a:cubicBezTo>
                <a:cubicBezTo>
                  <a:pt x="7027172" y="5680433"/>
                  <a:pt x="7027172" y="5680433"/>
                  <a:pt x="7017288" y="5678629"/>
                </a:cubicBezTo>
                <a:cubicBezTo>
                  <a:pt x="7016322" y="5682767"/>
                  <a:pt x="7016322" y="5682767"/>
                  <a:pt x="7015354" y="5686904"/>
                </a:cubicBezTo>
                <a:cubicBezTo>
                  <a:pt x="7015354" y="5686904"/>
                  <a:pt x="7015354" y="5686904"/>
                  <a:pt x="7025237" y="5688708"/>
                </a:cubicBezTo>
                <a:cubicBezTo>
                  <a:pt x="7034151" y="5694650"/>
                  <a:pt x="7036085" y="5686374"/>
                  <a:pt x="7035118" y="5690512"/>
                </a:cubicBezTo>
                <a:cubicBezTo>
                  <a:pt x="7037051" y="5682236"/>
                  <a:pt x="7043822" y="5653275"/>
                  <a:pt x="7044788" y="5649137"/>
                </a:cubicBezTo>
                <a:cubicBezTo>
                  <a:pt x="7045756" y="5645000"/>
                  <a:pt x="7045756" y="5645000"/>
                  <a:pt x="7046724" y="5640863"/>
                </a:cubicBezTo>
                <a:cubicBezTo>
                  <a:pt x="7047689" y="5636726"/>
                  <a:pt x="7048656" y="5632588"/>
                  <a:pt x="7048656" y="5632588"/>
                </a:cubicBezTo>
                <a:cubicBezTo>
                  <a:pt x="7048656" y="5632588"/>
                  <a:pt x="7049625" y="5628451"/>
                  <a:pt x="7049625" y="5628451"/>
                </a:cubicBezTo>
                <a:cubicBezTo>
                  <a:pt x="7048656" y="5632588"/>
                  <a:pt x="7051558" y="5620176"/>
                  <a:pt x="7051558" y="5620176"/>
                </a:cubicBezTo>
                <a:cubicBezTo>
                  <a:pt x="7060475" y="5626117"/>
                  <a:pt x="7060475" y="5626117"/>
                  <a:pt x="7058540" y="5634392"/>
                </a:cubicBezTo>
                <a:cubicBezTo>
                  <a:pt x="7058540" y="5634392"/>
                  <a:pt x="7058540" y="5634392"/>
                  <a:pt x="7057573" y="5638530"/>
                </a:cubicBezTo>
                <a:cubicBezTo>
                  <a:pt x="7057573" y="5638530"/>
                  <a:pt x="7066488" y="5644471"/>
                  <a:pt x="7063586" y="5656884"/>
                </a:cubicBezTo>
                <a:cubicBezTo>
                  <a:pt x="7063586" y="5656884"/>
                  <a:pt x="7063586" y="5656884"/>
                  <a:pt x="7073468" y="5658687"/>
                </a:cubicBezTo>
                <a:cubicBezTo>
                  <a:pt x="7062617" y="5661020"/>
                  <a:pt x="7072501" y="5662825"/>
                  <a:pt x="7070567" y="5671099"/>
                </a:cubicBezTo>
                <a:cubicBezTo>
                  <a:pt x="7059717" y="5673433"/>
                  <a:pt x="7057784" y="5681706"/>
                  <a:pt x="7054882" y="5694119"/>
                </a:cubicBezTo>
                <a:cubicBezTo>
                  <a:pt x="7054882" y="5694119"/>
                  <a:pt x="7045001" y="5692316"/>
                  <a:pt x="7045001" y="5692316"/>
                </a:cubicBezTo>
                <a:cubicBezTo>
                  <a:pt x="7054882" y="5694119"/>
                  <a:pt x="7053914" y="5698256"/>
                  <a:pt x="7053914" y="5698256"/>
                </a:cubicBezTo>
                <a:cubicBezTo>
                  <a:pt x="7052947" y="5702393"/>
                  <a:pt x="7052947" y="5702393"/>
                  <a:pt x="7051982" y="5706531"/>
                </a:cubicBezTo>
                <a:cubicBezTo>
                  <a:pt x="7042100" y="5704727"/>
                  <a:pt x="7042100" y="5704727"/>
                  <a:pt x="7042100" y="5704727"/>
                </a:cubicBezTo>
                <a:cubicBezTo>
                  <a:pt x="7040165" y="5713004"/>
                  <a:pt x="7039199" y="5717141"/>
                  <a:pt x="7028349" y="5719473"/>
                </a:cubicBezTo>
                <a:cubicBezTo>
                  <a:pt x="7030093" y="5723027"/>
                  <a:pt x="7032202" y="5725030"/>
                  <a:pt x="7034427" y="5725841"/>
                </a:cubicBezTo>
                <a:cubicBezTo>
                  <a:pt x="7041104" y="5728272"/>
                  <a:pt x="7048837" y="5719978"/>
                  <a:pt x="7051013" y="5710668"/>
                </a:cubicBezTo>
                <a:lnTo>
                  <a:pt x="7049081" y="5718943"/>
                </a:lnTo>
                <a:cubicBezTo>
                  <a:pt x="7057995" y="5724885"/>
                  <a:pt x="7060896" y="5712473"/>
                  <a:pt x="7061864" y="5708335"/>
                </a:cubicBezTo>
                <a:cubicBezTo>
                  <a:pt x="7071745" y="5710138"/>
                  <a:pt x="7071745" y="5710138"/>
                  <a:pt x="7071745" y="5710138"/>
                </a:cubicBezTo>
                <a:cubicBezTo>
                  <a:pt x="7071745" y="5710138"/>
                  <a:pt x="7072711" y="5706001"/>
                  <a:pt x="7072711" y="5706001"/>
                </a:cubicBezTo>
                <a:cubicBezTo>
                  <a:pt x="7061864" y="5708335"/>
                  <a:pt x="7061864" y="5708335"/>
                  <a:pt x="7061864" y="5708335"/>
                </a:cubicBezTo>
                <a:cubicBezTo>
                  <a:pt x="7062830" y="5704197"/>
                  <a:pt x="7064764" y="5695923"/>
                  <a:pt x="7064764" y="5695923"/>
                </a:cubicBezTo>
                <a:cubicBezTo>
                  <a:pt x="7065732" y="5691786"/>
                  <a:pt x="7064764" y="5695923"/>
                  <a:pt x="7065732" y="5691786"/>
                </a:cubicBezTo>
                <a:cubicBezTo>
                  <a:pt x="7067666" y="5683510"/>
                  <a:pt x="7068633" y="5679374"/>
                  <a:pt x="7069601" y="5675236"/>
                </a:cubicBezTo>
                <a:lnTo>
                  <a:pt x="7070567" y="5671099"/>
                </a:lnTo>
                <a:lnTo>
                  <a:pt x="7073468" y="5658687"/>
                </a:lnTo>
                <a:cubicBezTo>
                  <a:pt x="7074435" y="5654550"/>
                  <a:pt x="7074435" y="5654550"/>
                  <a:pt x="7074435" y="5654550"/>
                </a:cubicBezTo>
                <a:cubicBezTo>
                  <a:pt x="7075403" y="5650411"/>
                  <a:pt x="7076369" y="5646275"/>
                  <a:pt x="7076369" y="5646275"/>
                </a:cubicBezTo>
                <a:cubicBezTo>
                  <a:pt x="7075403" y="5650411"/>
                  <a:pt x="7085284" y="5652215"/>
                  <a:pt x="7084316" y="5656352"/>
                </a:cubicBezTo>
                <a:cubicBezTo>
                  <a:pt x="7083348" y="5660491"/>
                  <a:pt x="7083348" y="5660491"/>
                  <a:pt x="7083348" y="5660491"/>
                </a:cubicBezTo>
                <a:cubicBezTo>
                  <a:pt x="7082384" y="5664627"/>
                  <a:pt x="7080448" y="5672903"/>
                  <a:pt x="7078513" y="5681178"/>
                </a:cubicBezTo>
                <a:cubicBezTo>
                  <a:pt x="7076580" y="5689452"/>
                  <a:pt x="7087429" y="5687119"/>
                  <a:pt x="7085497" y="5695393"/>
                </a:cubicBezTo>
                <a:lnTo>
                  <a:pt x="7086463" y="5691257"/>
                </a:lnTo>
                <a:cubicBezTo>
                  <a:pt x="7087429" y="5687119"/>
                  <a:pt x="7087429" y="5687119"/>
                  <a:pt x="7088398" y="5682981"/>
                </a:cubicBezTo>
                <a:cubicBezTo>
                  <a:pt x="7090330" y="5674707"/>
                  <a:pt x="7093231" y="5662295"/>
                  <a:pt x="7096133" y="5649882"/>
                </a:cubicBezTo>
                <a:cubicBezTo>
                  <a:pt x="7096133" y="5649882"/>
                  <a:pt x="7097101" y="5645745"/>
                  <a:pt x="7098067" y="5641607"/>
                </a:cubicBezTo>
                <a:cubicBezTo>
                  <a:pt x="7106983" y="5647549"/>
                  <a:pt x="7107950" y="5643411"/>
                  <a:pt x="7107950" y="5643411"/>
                </a:cubicBezTo>
                <a:cubicBezTo>
                  <a:pt x="7107950" y="5643411"/>
                  <a:pt x="7108918" y="5639275"/>
                  <a:pt x="7108918" y="5639275"/>
                </a:cubicBezTo>
                <a:lnTo>
                  <a:pt x="7111819" y="5626862"/>
                </a:lnTo>
                <a:cubicBezTo>
                  <a:pt x="7110851" y="5630998"/>
                  <a:pt x="7120732" y="5632802"/>
                  <a:pt x="7119766" y="5636940"/>
                </a:cubicBezTo>
                <a:cubicBezTo>
                  <a:pt x="7118799" y="5641078"/>
                  <a:pt x="7117831" y="5645215"/>
                  <a:pt x="7127713" y="5647019"/>
                </a:cubicBezTo>
                <a:cubicBezTo>
                  <a:pt x="7129650" y="5638744"/>
                  <a:pt x="7137596" y="5648821"/>
                  <a:pt x="7125779" y="5655294"/>
                </a:cubicBezTo>
                <a:cubicBezTo>
                  <a:pt x="7134694" y="5661234"/>
                  <a:pt x="7133727" y="5665371"/>
                  <a:pt x="7132759" y="5669509"/>
                </a:cubicBezTo>
                <a:cubicBezTo>
                  <a:pt x="7131792" y="5673647"/>
                  <a:pt x="7129858" y="5681921"/>
                  <a:pt x="7129858" y="5681921"/>
                </a:cubicBezTo>
                <a:cubicBezTo>
                  <a:pt x="7129858" y="5681921"/>
                  <a:pt x="7140710" y="5679588"/>
                  <a:pt x="7138774" y="5687862"/>
                </a:cubicBezTo>
                <a:cubicBezTo>
                  <a:pt x="7137808" y="5692001"/>
                  <a:pt x="7128891" y="5686058"/>
                  <a:pt x="7136840" y="5696138"/>
                </a:cubicBezTo>
                <a:cubicBezTo>
                  <a:pt x="7135873" y="5700275"/>
                  <a:pt x="7136840" y="5696138"/>
                  <a:pt x="7134908" y="5704411"/>
                </a:cubicBezTo>
                <a:cubicBezTo>
                  <a:pt x="7133938" y="5708550"/>
                  <a:pt x="7132972" y="5712687"/>
                  <a:pt x="7131038" y="5720960"/>
                </a:cubicBezTo>
                <a:cubicBezTo>
                  <a:pt x="7139951" y="5726903"/>
                  <a:pt x="7139951" y="5726903"/>
                  <a:pt x="7138017" y="5735177"/>
                </a:cubicBezTo>
                <a:cubicBezTo>
                  <a:pt x="7138984" y="5731040"/>
                  <a:pt x="7138984" y="5731040"/>
                  <a:pt x="7139951" y="5726903"/>
                </a:cubicBezTo>
                <a:cubicBezTo>
                  <a:pt x="7140918" y="5722765"/>
                  <a:pt x="7140918" y="5722765"/>
                  <a:pt x="7140918" y="5722765"/>
                </a:cubicBezTo>
                <a:cubicBezTo>
                  <a:pt x="7142853" y="5714490"/>
                  <a:pt x="7134908" y="5704411"/>
                  <a:pt x="7146720" y="5697940"/>
                </a:cubicBezTo>
                <a:cubicBezTo>
                  <a:pt x="7139741" y="5683726"/>
                  <a:pt x="7140710" y="5679588"/>
                  <a:pt x="7153491" y="5668979"/>
                </a:cubicBezTo>
                <a:cubicBezTo>
                  <a:pt x="7144576" y="5663038"/>
                  <a:pt x="7146511" y="5654764"/>
                  <a:pt x="7147478" y="5650626"/>
                </a:cubicBezTo>
                <a:cubicBezTo>
                  <a:pt x="7148445" y="5646489"/>
                  <a:pt x="7148445" y="5646489"/>
                  <a:pt x="7148445" y="5646489"/>
                </a:cubicBezTo>
                <a:cubicBezTo>
                  <a:pt x="7158325" y="5648292"/>
                  <a:pt x="7145545" y="5658901"/>
                  <a:pt x="7156391" y="5656568"/>
                </a:cubicBezTo>
                <a:cubicBezTo>
                  <a:pt x="7155425" y="5660704"/>
                  <a:pt x="7154457" y="5664841"/>
                  <a:pt x="7154457" y="5664841"/>
                </a:cubicBezTo>
                <a:cubicBezTo>
                  <a:pt x="7164341" y="5666645"/>
                  <a:pt x="7155425" y="5660704"/>
                  <a:pt x="7166275" y="5658372"/>
                </a:cubicBezTo>
                <a:cubicBezTo>
                  <a:pt x="7163374" y="5670783"/>
                  <a:pt x="7158538" y="5691470"/>
                  <a:pt x="7167451" y="5697411"/>
                </a:cubicBezTo>
                <a:cubicBezTo>
                  <a:pt x="7166485" y="5701549"/>
                  <a:pt x="7166485" y="5701549"/>
                  <a:pt x="7165518" y="5705686"/>
                </a:cubicBezTo>
                <a:cubicBezTo>
                  <a:pt x="7165518" y="5705686"/>
                  <a:pt x="7165518" y="5705686"/>
                  <a:pt x="7164551" y="5709823"/>
                </a:cubicBezTo>
                <a:cubicBezTo>
                  <a:pt x="7163584" y="5713960"/>
                  <a:pt x="7162616" y="5718098"/>
                  <a:pt x="7160682" y="5726372"/>
                </a:cubicBezTo>
                <a:cubicBezTo>
                  <a:pt x="7158748" y="5734648"/>
                  <a:pt x="7167665" y="5740588"/>
                  <a:pt x="7163796" y="5757138"/>
                </a:cubicBezTo>
                <a:cubicBezTo>
                  <a:pt x="7162830" y="5761275"/>
                  <a:pt x="7162830" y="5761275"/>
                  <a:pt x="7161862" y="5765412"/>
                </a:cubicBezTo>
                <a:cubicBezTo>
                  <a:pt x="7160895" y="5769550"/>
                  <a:pt x="7160895" y="5769550"/>
                  <a:pt x="7160895" y="5769550"/>
                </a:cubicBezTo>
                <a:cubicBezTo>
                  <a:pt x="7170778" y="5771354"/>
                  <a:pt x="7170778" y="5771354"/>
                  <a:pt x="7170778" y="5771354"/>
                </a:cubicBezTo>
                <a:cubicBezTo>
                  <a:pt x="7168844" y="5779629"/>
                  <a:pt x="7167877" y="5783766"/>
                  <a:pt x="7177759" y="5785571"/>
                </a:cubicBezTo>
                <a:lnTo>
                  <a:pt x="7178728" y="5781433"/>
                </a:lnTo>
                <a:cubicBezTo>
                  <a:pt x="7178728" y="5781433"/>
                  <a:pt x="7179694" y="5777295"/>
                  <a:pt x="7179694" y="5777295"/>
                </a:cubicBezTo>
                <a:cubicBezTo>
                  <a:pt x="7180660" y="5773157"/>
                  <a:pt x="7180660" y="5773157"/>
                  <a:pt x="7170778" y="5771354"/>
                </a:cubicBezTo>
                <a:cubicBezTo>
                  <a:pt x="7176580" y="5746530"/>
                  <a:pt x="7170567" y="5728176"/>
                  <a:pt x="7175401" y="5707490"/>
                </a:cubicBezTo>
                <a:lnTo>
                  <a:pt x="7180236" y="5686802"/>
                </a:lnTo>
                <a:cubicBezTo>
                  <a:pt x="7180236" y="5686802"/>
                  <a:pt x="7180236" y="5686802"/>
                  <a:pt x="7181204" y="5682665"/>
                </a:cubicBezTo>
                <a:cubicBezTo>
                  <a:pt x="7183137" y="5674391"/>
                  <a:pt x="7175189" y="5664312"/>
                  <a:pt x="7177123" y="5656037"/>
                </a:cubicBezTo>
                <a:cubicBezTo>
                  <a:pt x="7186038" y="5661979"/>
                  <a:pt x="7183137" y="5674391"/>
                  <a:pt x="7182170" y="5678529"/>
                </a:cubicBezTo>
                <a:cubicBezTo>
                  <a:pt x="7185071" y="5666116"/>
                  <a:pt x="7196889" y="5659646"/>
                  <a:pt x="7188940" y="5649565"/>
                </a:cubicBezTo>
                <a:cubicBezTo>
                  <a:pt x="7188940" y="5649565"/>
                  <a:pt x="7189907" y="5645429"/>
                  <a:pt x="7199790" y="5647232"/>
                </a:cubicBezTo>
                <a:cubicBezTo>
                  <a:pt x="7194954" y="5667919"/>
                  <a:pt x="7190120" y="5688606"/>
                  <a:pt x="7185284" y="5709294"/>
                </a:cubicBezTo>
                <a:cubicBezTo>
                  <a:pt x="7185284" y="5709294"/>
                  <a:pt x="7184318" y="5713431"/>
                  <a:pt x="7184318" y="5713431"/>
                </a:cubicBezTo>
                <a:cubicBezTo>
                  <a:pt x="7193233" y="5719372"/>
                  <a:pt x="7192266" y="5723509"/>
                  <a:pt x="7192266" y="5723509"/>
                </a:cubicBezTo>
                <a:cubicBezTo>
                  <a:pt x="7191298" y="5727647"/>
                  <a:pt x="7191298" y="5727647"/>
                  <a:pt x="7190332" y="5731784"/>
                </a:cubicBezTo>
                <a:cubicBezTo>
                  <a:pt x="7191298" y="5727647"/>
                  <a:pt x="7199245" y="5737725"/>
                  <a:pt x="7188397" y="5740059"/>
                </a:cubicBezTo>
                <a:cubicBezTo>
                  <a:pt x="7188397" y="5740059"/>
                  <a:pt x="7188397" y="5740059"/>
                  <a:pt x="7187431" y="5744197"/>
                </a:cubicBezTo>
                <a:cubicBezTo>
                  <a:pt x="7198279" y="5741863"/>
                  <a:pt x="7197310" y="5746000"/>
                  <a:pt x="7197310" y="5746000"/>
                </a:cubicBezTo>
                <a:cubicBezTo>
                  <a:pt x="7201179" y="5729450"/>
                  <a:pt x="7195168" y="5711097"/>
                  <a:pt x="7208915" y="5696352"/>
                </a:cubicBezTo>
                <a:cubicBezTo>
                  <a:pt x="7209883" y="5692214"/>
                  <a:pt x="7209883" y="5692214"/>
                  <a:pt x="7210850" y="5688076"/>
                </a:cubicBezTo>
                <a:cubicBezTo>
                  <a:pt x="7210850" y="5688076"/>
                  <a:pt x="7209883" y="5692214"/>
                  <a:pt x="7200003" y="5690411"/>
                </a:cubicBezTo>
                <a:lnTo>
                  <a:pt x="7202904" y="5677999"/>
                </a:lnTo>
                <a:cubicBezTo>
                  <a:pt x="7201936" y="5682137"/>
                  <a:pt x="7211817" y="5683940"/>
                  <a:pt x="7211817" y="5683940"/>
                </a:cubicBezTo>
                <a:cubicBezTo>
                  <a:pt x="7211817" y="5683940"/>
                  <a:pt x="7211817" y="5683940"/>
                  <a:pt x="7212784" y="5679802"/>
                </a:cubicBezTo>
                <a:cubicBezTo>
                  <a:pt x="7212784" y="5679802"/>
                  <a:pt x="7212784" y="5679802"/>
                  <a:pt x="7213751" y="5675665"/>
                </a:cubicBezTo>
                <a:cubicBezTo>
                  <a:pt x="7213751" y="5675665"/>
                  <a:pt x="7214720" y="5671527"/>
                  <a:pt x="7215685" y="5667390"/>
                </a:cubicBezTo>
                <a:cubicBezTo>
                  <a:pt x="7206772" y="5661449"/>
                  <a:pt x="7217621" y="5659115"/>
                  <a:pt x="7218587" y="5654977"/>
                </a:cubicBezTo>
                <a:cubicBezTo>
                  <a:pt x="7219553" y="5650840"/>
                  <a:pt x="7219553" y="5650840"/>
                  <a:pt x="7220522" y="5646703"/>
                </a:cubicBezTo>
                <a:cubicBezTo>
                  <a:pt x="7215685" y="5667390"/>
                  <a:pt x="7222667" y="5681605"/>
                  <a:pt x="7216865" y="5706430"/>
                </a:cubicBezTo>
                <a:cubicBezTo>
                  <a:pt x="7216865" y="5706430"/>
                  <a:pt x="7217832" y="5702292"/>
                  <a:pt x="7227713" y="5704096"/>
                </a:cubicBezTo>
                <a:cubicBezTo>
                  <a:pt x="7227713" y="5704096"/>
                  <a:pt x="7226746" y="5708234"/>
                  <a:pt x="7226746" y="5708234"/>
                </a:cubicBezTo>
                <a:cubicBezTo>
                  <a:pt x="7226746" y="5708234"/>
                  <a:pt x="7225779" y="5712371"/>
                  <a:pt x="7225779" y="5712371"/>
                </a:cubicBezTo>
                <a:cubicBezTo>
                  <a:pt x="7224812" y="5716508"/>
                  <a:pt x="7224812" y="5716508"/>
                  <a:pt x="7223844" y="5720646"/>
                </a:cubicBezTo>
                <a:cubicBezTo>
                  <a:pt x="7222878" y="5724783"/>
                  <a:pt x="7222878" y="5724783"/>
                  <a:pt x="7222878" y="5724783"/>
                </a:cubicBezTo>
                <a:cubicBezTo>
                  <a:pt x="7221910" y="5728922"/>
                  <a:pt x="7221910" y="5728922"/>
                  <a:pt x="7221910" y="5728922"/>
                </a:cubicBezTo>
                <a:cubicBezTo>
                  <a:pt x="7212031" y="5727118"/>
                  <a:pt x="7219009" y="5741332"/>
                  <a:pt x="7219009" y="5741332"/>
                </a:cubicBezTo>
                <a:lnTo>
                  <a:pt x="7219977" y="5737194"/>
                </a:lnTo>
                <a:cubicBezTo>
                  <a:pt x="7229859" y="5738998"/>
                  <a:pt x="7229859" y="5738998"/>
                  <a:pt x="7229859" y="5738998"/>
                </a:cubicBezTo>
                <a:cubicBezTo>
                  <a:pt x="7230826" y="5734862"/>
                  <a:pt x="7230826" y="5734862"/>
                  <a:pt x="7230826" y="5734862"/>
                </a:cubicBezTo>
                <a:cubicBezTo>
                  <a:pt x="7232759" y="5726587"/>
                  <a:pt x="7238563" y="5701763"/>
                  <a:pt x="7241464" y="5689351"/>
                </a:cubicBezTo>
                <a:cubicBezTo>
                  <a:pt x="7242431" y="5685213"/>
                  <a:pt x="7246300" y="5668664"/>
                  <a:pt x="7247267" y="5664526"/>
                </a:cubicBezTo>
                <a:cubicBezTo>
                  <a:pt x="7249201" y="5656253"/>
                  <a:pt x="7248234" y="5660389"/>
                  <a:pt x="7251135" y="5647977"/>
                </a:cubicBezTo>
                <a:cubicBezTo>
                  <a:pt x="7253069" y="5639702"/>
                  <a:pt x="7251135" y="5647977"/>
                  <a:pt x="7253069" y="5639702"/>
                </a:cubicBezTo>
                <a:cubicBezTo>
                  <a:pt x="7261016" y="5649779"/>
                  <a:pt x="7248234" y="5660389"/>
                  <a:pt x="7255212" y="5674606"/>
                </a:cubicBezTo>
                <a:cubicBezTo>
                  <a:pt x="7252312" y="5687016"/>
                  <a:pt x="7259294" y="5701232"/>
                  <a:pt x="7256393" y="5713646"/>
                </a:cubicBezTo>
                <a:cubicBezTo>
                  <a:pt x="7256393" y="5713646"/>
                  <a:pt x="7255426" y="5717783"/>
                  <a:pt x="7255426" y="5717783"/>
                </a:cubicBezTo>
                <a:cubicBezTo>
                  <a:pt x="7265306" y="5719585"/>
                  <a:pt x="7263371" y="5727861"/>
                  <a:pt x="7263371" y="5727861"/>
                </a:cubicBezTo>
                <a:cubicBezTo>
                  <a:pt x="7264340" y="5723723"/>
                  <a:pt x="7265306" y="5719585"/>
                  <a:pt x="7267240" y="5711311"/>
                </a:cubicBezTo>
                <a:cubicBezTo>
                  <a:pt x="7268208" y="5707174"/>
                  <a:pt x="7270142" y="5698898"/>
                  <a:pt x="7270142" y="5698898"/>
                </a:cubicBezTo>
                <a:cubicBezTo>
                  <a:pt x="7267240" y="5711311"/>
                  <a:pt x="7264340" y="5723723"/>
                  <a:pt x="7274222" y="5725527"/>
                </a:cubicBezTo>
                <a:cubicBezTo>
                  <a:pt x="7279058" y="5704840"/>
                  <a:pt x="7282926" y="5688291"/>
                  <a:pt x="7284860" y="5680017"/>
                </a:cubicBezTo>
                <a:cubicBezTo>
                  <a:pt x="7292807" y="5690094"/>
                  <a:pt x="7279058" y="5704840"/>
                  <a:pt x="7287971" y="5710782"/>
                </a:cubicBezTo>
                <a:cubicBezTo>
                  <a:pt x="7288939" y="5706643"/>
                  <a:pt x="7289905" y="5702507"/>
                  <a:pt x="7290873" y="5698370"/>
                </a:cubicBezTo>
                <a:cubicBezTo>
                  <a:pt x="7290873" y="5698370"/>
                  <a:pt x="7291841" y="5694231"/>
                  <a:pt x="7291841" y="5694231"/>
                </a:cubicBezTo>
                <a:cubicBezTo>
                  <a:pt x="7295708" y="5677682"/>
                  <a:pt x="7302478" y="5648720"/>
                  <a:pt x="7307312" y="5628033"/>
                </a:cubicBezTo>
                <a:cubicBezTo>
                  <a:pt x="7307312" y="5628033"/>
                  <a:pt x="7309247" y="5619759"/>
                  <a:pt x="7319130" y="5621563"/>
                </a:cubicBezTo>
                <a:lnTo>
                  <a:pt x="7316229" y="5633975"/>
                </a:lnTo>
                <a:cubicBezTo>
                  <a:pt x="7325146" y="5639916"/>
                  <a:pt x="7328046" y="5627505"/>
                  <a:pt x="7327080" y="5631641"/>
                </a:cubicBezTo>
                <a:cubicBezTo>
                  <a:pt x="7326112" y="5635779"/>
                  <a:pt x="7325146" y="5639916"/>
                  <a:pt x="7324177" y="5644053"/>
                </a:cubicBezTo>
                <a:cubicBezTo>
                  <a:pt x="7324177" y="5644053"/>
                  <a:pt x="7321276" y="5656466"/>
                  <a:pt x="7321276" y="5656466"/>
                </a:cubicBezTo>
                <a:cubicBezTo>
                  <a:pt x="7323211" y="5648190"/>
                  <a:pt x="7325146" y="5639916"/>
                  <a:pt x="7335994" y="5637582"/>
                </a:cubicBezTo>
                <a:cubicBezTo>
                  <a:pt x="7335994" y="5637582"/>
                  <a:pt x="7334059" y="5645857"/>
                  <a:pt x="7334059" y="5645857"/>
                </a:cubicBezTo>
                <a:cubicBezTo>
                  <a:pt x="7335994" y="5637582"/>
                  <a:pt x="7345876" y="5639386"/>
                  <a:pt x="7345876" y="5639386"/>
                </a:cubicBezTo>
                <a:cubicBezTo>
                  <a:pt x="7343941" y="5647660"/>
                  <a:pt x="7342974" y="5651799"/>
                  <a:pt x="7331157" y="5658270"/>
                </a:cubicBezTo>
                <a:lnTo>
                  <a:pt x="7330190" y="5662407"/>
                </a:lnTo>
                <a:cubicBezTo>
                  <a:pt x="7330190" y="5662407"/>
                  <a:pt x="7330190" y="5662407"/>
                  <a:pt x="7341040" y="5660073"/>
                </a:cubicBezTo>
                <a:cubicBezTo>
                  <a:pt x="7340073" y="5664211"/>
                  <a:pt x="7340073" y="5664211"/>
                  <a:pt x="7340073" y="5664211"/>
                </a:cubicBezTo>
                <a:cubicBezTo>
                  <a:pt x="7339107" y="5668349"/>
                  <a:pt x="7340073" y="5664211"/>
                  <a:pt x="7339107" y="5668349"/>
                </a:cubicBezTo>
                <a:cubicBezTo>
                  <a:pt x="7337173" y="5676622"/>
                  <a:pt x="7336206" y="5680760"/>
                  <a:pt x="7336206" y="5680760"/>
                </a:cubicBezTo>
                <a:cubicBezTo>
                  <a:pt x="7334270" y="5689035"/>
                  <a:pt x="7324387" y="5687231"/>
                  <a:pt x="7323421" y="5691368"/>
                </a:cubicBezTo>
                <a:cubicBezTo>
                  <a:pt x="7332335" y="5697309"/>
                  <a:pt x="7331370" y="5701447"/>
                  <a:pt x="7330403" y="5705585"/>
                </a:cubicBezTo>
                <a:cubicBezTo>
                  <a:pt x="7329435" y="5709721"/>
                  <a:pt x="7329435" y="5709721"/>
                  <a:pt x="7329435" y="5709721"/>
                </a:cubicBezTo>
                <a:lnTo>
                  <a:pt x="7328468" y="5713859"/>
                </a:lnTo>
                <a:cubicBezTo>
                  <a:pt x="7343184" y="5694976"/>
                  <a:pt x="7351888" y="5657739"/>
                  <a:pt x="7356723" y="5637053"/>
                </a:cubicBezTo>
                <a:cubicBezTo>
                  <a:pt x="7357691" y="5632915"/>
                  <a:pt x="7356723" y="5637053"/>
                  <a:pt x="7357691" y="5632915"/>
                </a:cubicBezTo>
                <a:cubicBezTo>
                  <a:pt x="7360592" y="5620503"/>
                  <a:pt x="7365427" y="5599816"/>
                  <a:pt x="7368328" y="5587404"/>
                </a:cubicBezTo>
                <a:cubicBezTo>
                  <a:pt x="7358448" y="5585601"/>
                  <a:pt x="7365427" y="5599816"/>
                  <a:pt x="7355548" y="5598012"/>
                </a:cubicBezTo>
                <a:cubicBezTo>
                  <a:pt x="7356513" y="5593875"/>
                  <a:pt x="7358448" y="5585601"/>
                  <a:pt x="7359414" y="5581463"/>
                </a:cubicBezTo>
                <a:cubicBezTo>
                  <a:pt x="7369297" y="5583266"/>
                  <a:pt x="7369297" y="5583266"/>
                  <a:pt x="7369297" y="5583266"/>
                </a:cubicBezTo>
                <a:cubicBezTo>
                  <a:pt x="7371230" y="5574992"/>
                  <a:pt x="7372197" y="5570853"/>
                  <a:pt x="7373164" y="5566718"/>
                </a:cubicBezTo>
                <a:cubicBezTo>
                  <a:pt x="7363284" y="5564914"/>
                  <a:pt x="7362315" y="5569051"/>
                  <a:pt x="7363284" y="5564914"/>
                </a:cubicBezTo>
                <a:lnTo>
                  <a:pt x="7368118" y="5544226"/>
                </a:lnTo>
                <a:cubicBezTo>
                  <a:pt x="7357268" y="5546560"/>
                  <a:pt x="7363284" y="5564914"/>
                  <a:pt x="7353400" y="5563110"/>
                </a:cubicBezTo>
                <a:cubicBezTo>
                  <a:pt x="7344486" y="5557168"/>
                  <a:pt x="7357268" y="5546560"/>
                  <a:pt x="7360169" y="5534148"/>
                </a:cubicBezTo>
                <a:cubicBezTo>
                  <a:pt x="7361137" y="5530010"/>
                  <a:pt x="7362104" y="5525873"/>
                  <a:pt x="7363071" y="5521735"/>
                </a:cubicBezTo>
                <a:cubicBezTo>
                  <a:pt x="7365005" y="5513461"/>
                  <a:pt x="7365005" y="5513461"/>
                  <a:pt x="7366939" y="5505186"/>
                </a:cubicBezTo>
                <a:cubicBezTo>
                  <a:pt x="7367907" y="5501047"/>
                  <a:pt x="7367907" y="5501047"/>
                  <a:pt x="7358992" y="5495107"/>
                </a:cubicBezTo>
                <a:cubicBezTo>
                  <a:pt x="7359959" y="5490971"/>
                  <a:pt x="7359959" y="5490971"/>
                  <a:pt x="7360926" y="5486833"/>
                </a:cubicBezTo>
                <a:cubicBezTo>
                  <a:pt x="7362861" y="5478558"/>
                  <a:pt x="7364795" y="5470283"/>
                  <a:pt x="7367695" y="5457872"/>
                </a:cubicBezTo>
                <a:cubicBezTo>
                  <a:pt x="7368663" y="5453734"/>
                  <a:pt x="7368663" y="5453734"/>
                  <a:pt x="7370596" y="5445459"/>
                </a:cubicBezTo>
                <a:cubicBezTo>
                  <a:pt x="7381445" y="5443126"/>
                  <a:pt x="7387248" y="5418301"/>
                  <a:pt x="7396163" y="5424242"/>
                </a:cubicBezTo>
                <a:cubicBezTo>
                  <a:pt x="7396163" y="5424242"/>
                  <a:pt x="7396163" y="5424242"/>
                  <a:pt x="7397129" y="5420105"/>
                </a:cubicBezTo>
                <a:cubicBezTo>
                  <a:pt x="7398098" y="5415968"/>
                  <a:pt x="7398098" y="5415968"/>
                  <a:pt x="7399065" y="5411831"/>
                </a:cubicBezTo>
                <a:cubicBezTo>
                  <a:pt x="7399065" y="5411831"/>
                  <a:pt x="7389183" y="5410027"/>
                  <a:pt x="7389183" y="5410027"/>
                </a:cubicBezTo>
                <a:cubicBezTo>
                  <a:pt x="7389183" y="5410027"/>
                  <a:pt x="7389183" y="5410027"/>
                  <a:pt x="7390148" y="5405888"/>
                </a:cubicBezTo>
                <a:lnTo>
                  <a:pt x="7391116" y="5401751"/>
                </a:lnTo>
                <a:lnTo>
                  <a:pt x="7399281" y="5405398"/>
                </a:lnTo>
                <a:cubicBezTo>
                  <a:pt x="7400274" y="5406658"/>
                  <a:pt x="7400032" y="5407692"/>
                  <a:pt x="7400032" y="5407692"/>
                </a:cubicBezTo>
                <a:cubicBezTo>
                  <a:pt x="7400999" y="5403556"/>
                  <a:pt x="7401965" y="5399419"/>
                  <a:pt x="7403900" y="5391144"/>
                </a:cubicBezTo>
                <a:cubicBezTo>
                  <a:pt x="7403900" y="5391144"/>
                  <a:pt x="7403900" y="5391144"/>
                  <a:pt x="7393050" y="5393477"/>
                </a:cubicBezTo>
                <a:cubicBezTo>
                  <a:pt x="7384137" y="5387537"/>
                  <a:pt x="7388971" y="5366849"/>
                  <a:pt x="7389938" y="5362711"/>
                </a:cubicBezTo>
                <a:cubicBezTo>
                  <a:pt x="7388971" y="5366849"/>
                  <a:pt x="7388004" y="5370987"/>
                  <a:pt x="7398852" y="5368652"/>
                </a:cubicBezTo>
                <a:cubicBezTo>
                  <a:pt x="7399819" y="5364515"/>
                  <a:pt x="7401753" y="5356240"/>
                  <a:pt x="7405621" y="5339691"/>
                </a:cubicBezTo>
                <a:cubicBezTo>
                  <a:pt x="7407555" y="5331416"/>
                  <a:pt x="7411425" y="5314867"/>
                  <a:pt x="7422275" y="5312533"/>
                </a:cubicBezTo>
                <a:lnTo>
                  <a:pt x="7424989" y="5300918"/>
                </a:lnTo>
                <a:lnTo>
                  <a:pt x="7425176" y="5300120"/>
                </a:lnTo>
                <a:lnTo>
                  <a:pt x="7425001" y="5300867"/>
                </a:lnTo>
                <a:lnTo>
                  <a:pt x="7425538" y="5298570"/>
                </a:lnTo>
                <a:cubicBezTo>
                  <a:pt x="7426143" y="5295984"/>
                  <a:pt x="7427109" y="5291846"/>
                  <a:pt x="7428077" y="5287708"/>
                </a:cubicBezTo>
                <a:cubicBezTo>
                  <a:pt x="7418193" y="5285905"/>
                  <a:pt x="7416259" y="5294180"/>
                  <a:pt x="7416259" y="5294180"/>
                </a:cubicBezTo>
                <a:cubicBezTo>
                  <a:pt x="7414326" y="5302455"/>
                  <a:pt x="7413359" y="5306592"/>
                  <a:pt x="7402510" y="5308925"/>
                </a:cubicBezTo>
                <a:cubicBezTo>
                  <a:pt x="7404445" y="5300652"/>
                  <a:pt x="7405411" y="5296514"/>
                  <a:pt x="7407346" y="5288238"/>
                </a:cubicBezTo>
                <a:lnTo>
                  <a:pt x="7411213" y="5271689"/>
                </a:lnTo>
                <a:cubicBezTo>
                  <a:pt x="7409281" y="5279965"/>
                  <a:pt x="7408313" y="5284102"/>
                  <a:pt x="7417228" y="5290042"/>
                </a:cubicBezTo>
                <a:cubicBezTo>
                  <a:pt x="7417228" y="5290042"/>
                  <a:pt x="7419160" y="5281768"/>
                  <a:pt x="7419160" y="5281768"/>
                </a:cubicBezTo>
                <a:cubicBezTo>
                  <a:pt x="7419160" y="5281768"/>
                  <a:pt x="7419160" y="5281768"/>
                  <a:pt x="7429043" y="5283572"/>
                </a:cubicBezTo>
                <a:cubicBezTo>
                  <a:pt x="7430978" y="5275296"/>
                  <a:pt x="7421095" y="5273493"/>
                  <a:pt x="7422062" y="5269355"/>
                </a:cubicBezTo>
                <a:cubicBezTo>
                  <a:pt x="7422062" y="5269355"/>
                  <a:pt x="7411213" y="5271689"/>
                  <a:pt x="7411213" y="5271689"/>
                </a:cubicBezTo>
                <a:lnTo>
                  <a:pt x="7414116" y="5259277"/>
                </a:lnTo>
                <a:cubicBezTo>
                  <a:pt x="7415082" y="5255139"/>
                  <a:pt x="7406167" y="5249197"/>
                  <a:pt x="7408101" y="5240924"/>
                </a:cubicBezTo>
                <a:cubicBezTo>
                  <a:pt x="7397249" y="5243258"/>
                  <a:pt x="7393382" y="5259807"/>
                  <a:pt x="7383501" y="5258003"/>
                </a:cubicBezTo>
                <a:lnTo>
                  <a:pt x="7385435" y="5249728"/>
                </a:lnTo>
                <a:cubicBezTo>
                  <a:pt x="7376520" y="5243787"/>
                  <a:pt x="7374585" y="5252060"/>
                  <a:pt x="7373619" y="5256199"/>
                </a:cubicBezTo>
                <a:cubicBezTo>
                  <a:pt x="7365671" y="5246121"/>
                  <a:pt x="7370508" y="5225434"/>
                  <a:pt x="7382322" y="5218962"/>
                </a:cubicBezTo>
                <a:cubicBezTo>
                  <a:pt x="7383289" y="5214826"/>
                  <a:pt x="7385224" y="5206551"/>
                  <a:pt x="7375342" y="5204747"/>
                </a:cubicBezTo>
                <a:lnTo>
                  <a:pt x="7378244" y="5192334"/>
                </a:lnTo>
                <a:cubicBezTo>
                  <a:pt x="7368360" y="5190531"/>
                  <a:pt x="7374162" y="5165707"/>
                  <a:pt x="7383079" y="5171648"/>
                </a:cubicBezTo>
                <a:cubicBezTo>
                  <a:pt x="7384046" y="5167511"/>
                  <a:pt x="7384046" y="5167511"/>
                  <a:pt x="7385980" y="5159235"/>
                </a:cubicBezTo>
                <a:cubicBezTo>
                  <a:pt x="7385980" y="5159235"/>
                  <a:pt x="7385980" y="5159235"/>
                  <a:pt x="7387914" y="5150961"/>
                </a:cubicBezTo>
                <a:cubicBezTo>
                  <a:pt x="7388881" y="5146823"/>
                  <a:pt x="7388881" y="5146823"/>
                  <a:pt x="7388881" y="5146823"/>
                </a:cubicBezTo>
                <a:cubicBezTo>
                  <a:pt x="7391782" y="5134411"/>
                  <a:pt x="7395651" y="5117863"/>
                  <a:pt x="7388669" y="5103645"/>
                </a:cubicBezTo>
                <a:cubicBezTo>
                  <a:pt x="7401454" y="5093037"/>
                  <a:pt x="7392537" y="5087096"/>
                  <a:pt x="7394472" y="5078822"/>
                </a:cubicBezTo>
                <a:lnTo>
                  <a:pt x="7395439" y="5074683"/>
                </a:lnTo>
                <a:lnTo>
                  <a:pt x="7402797" y="5065243"/>
                </a:lnTo>
                <a:cubicBezTo>
                  <a:pt x="7405994" y="5062590"/>
                  <a:pt x="7409189" y="5059938"/>
                  <a:pt x="7410156" y="5055801"/>
                </a:cubicBezTo>
                <a:cubicBezTo>
                  <a:pt x="7401241" y="5049860"/>
                  <a:pt x="7400274" y="5053997"/>
                  <a:pt x="7401241" y="5049860"/>
                </a:cubicBezTo>
                <a:cubicBezTo>
                  <a:pt x="7401241" y="5049860"/>
                  <a:pt x="7402208" y="5045723"/>
                  <a:pt x="7402208" y="5045723"/>
                </a:cubicBezTo>
                <a:cubicBezTo>
                  <a:pt x="7404143" y="5037448"/>
                  <a:pt x="7405109" y="5033310"/>
                  <a:pt x="7407045" y="5025036"/>
                </a:cubicBezTo>
                <a:cubicBezTo>
                  <a:pt x="7407045" y="5025036"/>
                  <a:pt x="7408010" y="5020898"/>
                  <a:pt x="7408978" y="5016760"/>
                </a:cubicBezTo>
                <a:cubicBezTo>
                  <a:pt x="7408978" y="5016760"/>
                  <a:pt x="7408978" y="5016760"/>
                  <a:pt x="7418861" y="5018565"/>
                </a:cubicBezTo>
                <a:cubicBezTo>
                  <a:pt x="7419827" y="5014428"/>
                  <a:pt x="7408978" y="5016760"/>
                  <a:pt x="7409945" y="5012624"/>
                </a:cubicBezTo>
                <a:cubicBezTo>
                  <a:pt x="7411878" y="5004348"/>
                  <a:pt x="7412847" y="5000211"/>
                  <a:pt x="7422728" y="5002016"/>
                </a:cubicBezTo>
                <a:cubicBezTo>
                  <a:pt x="7414780" y="4991938"/>
                  <a:pt x="7416713" y="4983662"/>
                  <a:pt x="7418648" y="4975388"/>
                </a:cubicBezTo>
                <a:cubicBezTo>
                  <a:pt x="7420583" y="4967112"/>
                  <a:pt x="7425418" y="4946425"/>
                  <a:pt x="7436267" y="4944093"/>
                </a:cubicBezTo>
                <a:cubicBezTo>
                  <a:pt x="7435300" y="4948230"/>
                  <a:pt x="7434333" y="4952367"/>
                  <a:pt x="7433366" y="4956504"/>
                </a:cubicBezTo>
                <a:cubicBezTo>
                  <a:pt x="7432400" y="4960642"/>
                  <a:pt x="7432400" y="4960642"/>
                  <a:pt x="7432400" y="4960642"/>
                </a:cubicBezTo>
                <a:cubicBezTo>
                  <a:pt x="7442281" y="4962444"/>
                  <a:pt x="7441313" y="4966582"/>
                  <a:pt x="7441313" y="4966582"/>
                </a:cubicBezTo>
                <a:cubicBezTo>
                  <a:pt x="7443248" y="4958308"/>
                  <a:pt x="7445182" y="4950032"/>
                  <a:pt x="7456031" y="4947699"/>
                </a:cubicBezTo>
                <a:lnTo>
                  <a:pt x="7459870" y="4931278"/>
                </a:lnTo>
                <a:lnTo>
                  <a:pt x="7469688" y="4930134"/>
                </a:lnTo>
                <a:cubicBezTo>
                  <a:pt x="7471882" y="4927891"/>
                  <a:pt x="7476271" y="4923406"/>
                  <a:pt x="7478465" y="4921162"/>
                </a:cubicBezTo>
                <a:cubicBezTo>
                  <a:pt x="7493825" y="4914431"/>
                  <a:pt x="7517960" y="4916676"/>
                  <a:pt x="7533317" y="4912189"/>
                </a:cubicBezTo>
                <a:cubicBezTo>
                  <a:pt x="7549773" y="4908824"/>
                  <a:pt x="7566229" y="4903216"/>
                  <a:pt x="7580491" y="4894804"/>
                </a:cubicBezTo>
                <a:lnTo>
                  <a:pt x="7612091" y="4863019"/>
                </a:lnTo>
                <a:lnTo>
                  <a:pt x="7612342" y="4863019"/>
                </a:lnTo>
                <a:cubicBezTo>
                  <a:pt x="7615733" y="4862299"/>
                  <a:pt x="7616873" y="4861394"/>
                  <a:pt x="7616889" y="4860397"/>
                </a:cubicBezTo>
                <a:lnTo>
                  <a:pt x="7616431" y="4859738"/>
                </a:lnTo>
                <a:lnTo>
                  <a:pt x="7621602" y="4857442"/>
                </a:lnTo>
                <a:lnTo>
                  <a:pt x="7625860" y="4863039"/>
                </a:lnTo>
                <a:cubicBezTo>
                  <a:pt x="7625948" y="4857239"/>
                  <a:pt x="7639398" y="4861609"/>
                  <a:pt x="7634828" y="4865953"/>
                </a:cubicBezTo>
                <a:cubicBezTo>
                  <a:pt x="7648378" y="4863798"/>
                  <a:pt x="7648470" y="4857634"/>
                  <a:pt x="7646875" y="4851287"/>
                </a:cubicBezTo>
                <a:lnTo>
                  <a:pt x="7645784" y="4846700"/>
                </a:lnTo>
                <a:lnTo>
                  <a:pt x="7647960" y="4845734"/>
                </a:lnTo>
                <a:lnTo>
                  <a:pt x="7652456" y="4841912"/>
                </a:lnTo>
                <a:lnTo>
                  <a:pt x="7661974" y="4858561"/>
                </a:lnTo>
                <a:cubicBezTo>
                  <a:pt x="7664109" y="4866359"/>
                  <a:pt x="7663985" y="4874698"/>
                  <a:pt x="7661580" y="4884846"/>
                </a:cubicBezTo>
                <a:cubicBezTo>
                  <a:pt x="7648019" y="4887726"/>
                  <a:pt x="7657009" y="4889190"/>
                  <a:pt x="7656923" y="4894992"/>
                </a:cubicBezTo>
                <a:cubicBezTo>
                  <a:pt x="7647931" y="4893528"/>
                  <a:pt x="7648084" y="4883375"/>
                  <a:pt x="7643578" y="4883369"/>
                </a:cubicBezTo>
                <a:cubicBezTo>
                  <a:pt x="7607577" y="4880415"/>
                  <a:pt x="7607230" y="4903619"/>
                  <a:pt x="7634241" y="4905110"/>
                </a:cubicBezTo>
                <a:cubicBezTo>
                  <a:pt x="7638768" y="4903666"/>
                  <a:pt x="7652394" y="4896434"/>
                  <a:pt x="7656856" y="4899342"/>
                </a:cubicBezTo>
                <a:cubicBezTo>
                  <a:pt x="7652047" y="4919638"/>
                  <a:pt x="7665217" y="4942862"/>
                  <a:pt x="7655900" y="4963153"/>
                </a:cubicBezTo>
                <a:cubicBezTo>
                  <a:pt x="7673860" y="4967529"/>
                  <a:pt x="7660298" y="4970410"/>
                  <a:pt x="7655705" y="4976203"/>
                </a:cubicBezTo>
                <a:cubicBezTo>
                  <a:pt x="7651134" y="4980548"/>
                  <a:pt x="7660080" y="4984912"/>
                  <a:pt x="7660015" y="4989263"/>
                </a:cubicBezTo>
                <a:cubicBezTo>
                  <a:pt x="7659950" y="4993613"/>
                  <a:pt x="7655400" y="4996507"/>
                  <a:pt x="7650829" y="5000851"/>
                </a:cubicBezTo>
                <a:cubicBezTo>
                  <a:pt x="7646108" y="5015346"/>
                  <a:pt x="7659364" y="5032770"/>
                  <a:pt x="7654684" y="5044365"/>
                </a:cubicBezTo>
                <a:cubicBezTo>
                  <a:pt x="7654639" y="5047265"/>
                  <a:pt x="7645606" y="5048701"/>
                  <a:pt x="7645563" y="5051602"/>
                </a:cubicBezTo>
                <a:cubicBezTo>
                  <a:pt x="7640926" y="5060297"/>
                  <a:pt x="7649830" y="5067561"/>
                  <a:pt x="7649721" y="5074813"/>
                </a:cubicBezTo>
                <a:cubicBezTo>
                  <a:pt x="7654205" y="5076268"/>
                  <a:pt x="7658710" y="5076276"/>
                  <a:pt x="7658667" y="5079177"/>
                </a:cubicBezTo>
                <a:cubicBezTo>
                  <a:pt x="7658624" y="5082076"/>
                  <a:pt x="7649590" y="5083513"/>
                  <a:pt x="7649569" y="5084963"/>
                </a:cubicBezTo>
                <a:cubicBezTo>
                  <a:pt x="7644932" y="5093658"/>
                  <a:pt x="7667309" y="5103843"/>
                  <a:pt x="7653726" y="5108175"/>
                </a:cubicBezTo>
                <a:cubicBezTo>
                  <a:pt x="7644650" y="5112511"/>
                  <a:pt x="7635595" y="5115398"/>
                  <a:pt x="7635507" y="5121199"/>
                </a:cubicBezTo>
                <a:cubicBezTo>
                  <a:pt x="7630959" y="5124093"/>
                  <a:pt x="7639928" y="5127007"/>
                  <a:pt x="7635378" y="5129901"/>
                </a:cubicBezTo>
                <a:cubicBezTo>
                  <a:pt x="7644367" y="5131364"/>
                  <a:pt x="7644412" y="5128463"/>
                  <a:pt x="7648874" y="5131371"/>
                </a:cubicBezTo>
                <a:cubicBezTo>
                  <a:pt x="7657842" y="5134285"/>
                  <a:pt x="7644173" y="5144416"/>
                  <a:pt x="7644151" y="5145865"/>
                </a:cubicBezTo>
                <a:cubicBezTo>
                  <a:pt x="7644129" y="5147316"/>
                  <a:pt x="7644129" y="5147316"/>
                  <a:pt x="7644129" y="5147316"/>
                </a:cubicBezTo>
                <a:cubicBezTo>
                  <a:pt x="7639622" y="5147309"/>
                  <a:pt x="7639645" y="5145859"/>
                  <a:pt x="7639645" y="5145859"/>
                </a:cubicBezTo>
                <a:cubicBezTo>
                  <a:pt x="7639667" y="5144409"/>
                  <a:pt x="7639667" y="5144409"/>
                  <a:pt x="7635161" y="5144403"/>
                </a:cubicBezTo>
                <a:cubicBezTo>
                  <a:pt x="7635139" y="5145852"/>
                  <a:pt x="7635139" y="5145852"/>
                  <a:pt x="7635139" y="5145852"/>
                </a:cubicBezTo>
                <a:cubicBezTo>
                  <a:pt x="7635118" y="5147303"/>
                  <a:pt x="7635118" y="5147303"/>
                  <a:pt x="7639622" y="5147309"/>
                </a:cubicBezTo>
                <a:cubicBezTo>
                  <a:pt x="7635118" y="5147303"/>
                  <a:pt x="7635118" y="5147303"/>
                  <a:pt x="7635118" y="5147303"/>
                </a:cubicBezTo>
                <a:cubicBezTo>
                  <a:pt x="7635095" y="5148753"/>
                  <a:pt x="7635095" y="5148753"/>
                  <a:pt x="7635073" y="5150204"/>
                </a:cubicBezTo>
                <a:cubicBezTo>
                  <a:pt x="7657537" y="5154588"/>
                  <a:pt x="7639361" y="5164713"/>
                  <a:pt x="7630220" y="5173401"/>
                </a:cubicBezTo>
                <a:cubicBezTo>
                  <a:pt x="7621101" y="5180637"/>
                  <a:pt x="7634422" y="5193710"/>
                  <a:pt x="7629807" y="5200954"/>
                </a:cubicBezTo>
                <a:cubicBezTo>
                  <a:pt x="7634312" y="5200961"/>
                  <a:pt x="7638796" y="5202418"/>
                  <a:pt x="7643281" y="5203875"/>
                </a:cubicBezTo>
                <a:cubicBezTo>
                  <a:pt x="7643150" y="5212576"/>
                  <a:pt x="7625062" y="5216900"/>
                  <a:pt x="7633986" y="5222715"/>
                </a:cubicBezTo>
                <a:cubicBezTo>
                  <a:pt x="7629480" y="5222709"/>
                  <a:pt x="7629480" y="5222709"/>
                  <a:pt x="7629480" y="5222709"/>
                </a:cubicBezTo>
                <a:cubicBezTo>
                  <a:pt x="7629480" y="5222709"/>
                  <a:pt x="7629480" y="5222709"/>
                  <a:pt x="7624954" y="5224151"/>
                </a:cubicBezTo>
                <a:cubicBezTo>
                  <a:pt x="7624975" y="5222701"/>
                  <a:pt x="7624975" y="5222701"/>
                  <a:pt x="7624975" y="5222701"/>
                </a:cubicBezTo>
                <a:cubicBezTo>
                  <a:pt x="7616225" y="5205285"/>
                  <a:pt x="7620992" y="5187888"/>
                  <a:pt x="7621252" y="5170486"/>
                </a:cubicBezTo>
                <a:cubicBezTo>
                  <a:pt x="7621361" y="5163236"/>
                  <a:pt x="7616900" y="5160328"/>
                  <a:pt x="7612480" y="5154520"/>
                </a:cubicBezTo>
                <a:cubicBezTo>
                  <a:pt x="7617160" y="5142926"/>
                  <a:pt x="7626301" y="5134238"/>
                  <a:pt x="7612915" y="5125516"/>
                </a:cubicBezTo>
                <a:cubicBezTo>
                  <a:pt x="7617464" y="5122622"/>
                  <a:pt x="7617550" y="5116822"/>
                  <a:pt x="7622100" y="5113927"/>
                </a:cubicBezTo>
                <a:cubicBezTo>
                  <a:pt x="7608844" y="5096504"/>
                  <a:pt x="7631697" y="5074786"/>
                  <a:pt x="7627453" y="5057376"/>
                </a:cubicBezTo>
                <a:cubicBezTo>
                  <a:pt x="7618725" y="5038509"/>
                  <a:pt x="7636985" y="5022584"/>
                  <a:pt x="7628322" y="4999367"/>
                </a:cubicBezTo>
                <a:cubicBezTo>
                  <a:pt x="7623819" y="4999360"/>
                  <a:pt x="7623819" y="4999360"/>
                  <a:pt x="7623819" y="4999360"/>
                </a:cubicBezTo>
                <a:cubicBezTo>
                  <a:pt x="7623839" y="4997910"/>
                  <a:pt x="7628366" y="4996466"/>
                  <a:pt x="7628387" y="4995016"/>
                </a:cubicBezTo>
                <a:cubicBezTo>
                  <a:pt x="7642035" y="4986334"/>
                  <a:pt x="7637746" y="4971826"/>
                  <a:pt x="7637898" y="4961675"/>
                </a:cubicBezTo>
                <a:cubicBezTo>
                  <a:pt x="7638072" y="4950072"/>
                  <a:pt x="7651786" y="4937041"/>
                  <a:pt x="7638442" y="4925420"/>
                </a:cubicBezTo>
                <a:cubicBezTo>
                  <a:pt x="7643012" y="4921075"/>
                  <a:pt x="7647649" y="4912380"/>
                  <a:pt x="7634132" y="4912361"/>
                </a:cubicBezTo>
                <a:cubicBezTo>
                  <a:pt x="7620508" y="4919591"/>
                  <a:pt x="7620378" y="4928292"/>
                  <a:pt x="7615696" y="4939888"/>
                </a:cubicBezTo>
                <a:cubicBezTo>
                  <a:pt x="7615435" y="4957290"/>
                  <a:pt x="7606099" y="4979031"/>
                  <a:pt x="7614871" y="4994997"/>
                </a:cubicBezTo>
                <a:cubicBezTo>
                  <a:pt x="7614849" y="4996447"/>
                  <a:pt x="7614827" y="4997897"/>
                  <a:pt x="7614806" y="4999347"/>
                </a:cubicBezTo>
                <a:cubicBezTo>
                  <a:pt x="7610213" y="5005141"/>
                  <a:pt x="7605642" y="5009485"/>
                  <a:pt x="7601049" y="5015279"/>
                </a:cubicBezTo>
                <a:cubicBezTo>
                  <a:pt x="7609865" y="5028345"/>
                  <a:pt x="7605099" y="5045740"/>
                  <a:pt x="7604838" y="5063143"/>
                </a:cubicBezTo>
                <a:cubicBezTo>
                  <a:pt x="7604709" y="5071844"/>
                  <a:pt x="7600073" y="5080539"/>
                  <a:pt x="7599985" y="5086340"/>
                </a:cubicBezTo>
                <a:cubicBezTo>
                  <a:pt x="7599985" y="5086340"/>
                  <a:pt x="7600006" y="5084889"/>
                  <a:pt x="7595502" y="5084883"/>
                </a:cubicBezTo>
                <a:cubicBezTo>
                  <a:pt x="7595458" y="5087783"/>
                  <a:pt x="7599964" y="5087789"/>
                  <a:pt x="7604447" y="5089247"/>
                </a:cubicBezTo>
                <a:cubicBezTo>
                  <a:pt x="7581744" y="5100815"/>
                  <a:pt x="7595044" y="5115337"/>
                  <a:pt x="7581352" y="5126919"/>
                </a:cubicBezTo>
                <a:cubicBezTo>
                  <a:pt x="7594740" y="5135641"/>
                  <a:pt x="7594414" y="5157394"/>
                  <a:pt x="7571754" y="5166062"/>
                </a:cubicBezTo>
                <a:cubicBezTo>
                  <a:pt x="7576130" y="5174770"/>
                  <a:pt x="7589604" y="5177690"/>
                  <a:pt x="7593979" y="5186399"/>
                </a:cubicBezTo>
                <a:cubicBezTo>
                  <a:pt x="7589452" y="5187842"/>
                  <a:pt x="7589408" y="5190742"/>
                  <a:pt x="7584882" y="5192186"/>
                </a:cubicBezTo>
                <a:cubicBezTo>
                  <a:pt x="7598203" y="5205258"/>
                  <a:pt x="7579854" y="5226985"/>
                  <a:pt x="7602187" y="5240069"/>
                </a:cubicBezTo>
                <a:cubicBezTo>
                  <a:pt x="7592698" y="5271961"/>
                  <a:pt x="7605932" y="5290835"/>
                  <a:pt x="7623520" y="5319866"/>
                </a:cubicBezTo>
                <a:cubicBezTo>
                  <a:pt x="7637014" y="5321335"/>
                  <a:pt x="7636971" y="5324236"/>
                  <a:pt x="7650510" y="5322807"/>
                </a:cubicBezTo>
                <a:cubicBezTo>
                  <a:pt x="7663875" y="5332979"/>
                  <a:pt x="7654691" y="5344566"/>
                  <a:pt x="7663549" y="5354732"/>
                </a:cubicBezTo>
                <a:cubicBezTo>
                  <a:pt x="7663507" y="5357632"/>
                  <a:pt x="7667990" y="5359090"/>
                  <a:pt x="7672474" y="5360545"/>
                </a:cubicBezTo>
                <a:cubicBezTo>
                  <a:pt x="7672409" y="5364897"/>
                  <a:pt x="7663267" y="5373585"/>
                  <a:pt x="7672235" y="5376498"/>
                </a:cubicBezTo>
                <a:cubicBezTo>
                  <a:pt x="7672235" y="5376498"/>
                  <a:pt x="7672214" y="5377949"/>
                  <a:pt x="7672214" y="5377949"/>
                </a:cubicBezTo>
                <a:cubicBezTo>
                  <a:pt x="7672214" y="5377949"/>
                  <a:pt x="7672214" y="5377949"/>
                  <a:pt x="7672192" y="5379399"/>
                </a:cubicBezTo>
                <a:cubicBezTo>
                  <a:pt x="7663029" y="5389538"/>
                  <a:pt x="7671843" y="5402603"/>
                  <a:pt x="7676175" y="5414211"/>
                </a:cubicBezTo>
                <a:cubicBezTo>
                  <a:pt x="7680465" y="5428721"/>
                  <a:pt x="7671235" y="5443208"/>
                  <a:pt x="7689172" y="5449037"/>
                </a:cubicBezTo>
                <a:cubicBezTo>
                  <a:pt x="7693743" y="5444693"/>
                  <a:pt x="7693829" y="5438893"/>
                  <a:pt x="7693895" y="5434540"/>
                </a:cubicBezTo>
                <a:cubicBezTo>
                  <a:pt x="7694177" y="5415689"/>
                  <a:pt x="7689976" y="5395378"/>
                  <a:pt x="7681225" y="5377963"/>
                </a:cubicBezTo>
                <a:cubicBezTo>
                  <a:pt x="7681225" y="5377963"/>
                  <a:pt x="7685730" y="5377969"/>
                  <a:pt x="7685752" y="5376519"/>
                </a:cubicBezTo>
                <a:cubicBezTo>
                  <a:pt x="7690367" y="5369274"/>
                  <a:pt x="7685948" y="5363466"/>
                  <a:pt x="7690606" y="5353322"/>
                </a:cubicBezTo>
                <a:cubicBezTo>
                  <a:pt x="7677241" y="5343150"/>
                  <a:pt x="7677480" y="5327198"/>
                  <a:pt x="7664135" y="5315575"/>
                </a:cubicBezTo>
                <a:cubicBezTo>
                  <a:pt x="7677697" y="5312696"/>
                  <a:pt x="7677784" y="5306894"/>
                  <a:pt x="7682355" y="5302552"/>
                </a:cubicBezTo>
                <a:cubicBezTo>
                  <a:pt x="7727478" y="5298268"/>
                  <a:pt x="7713590" y="5322900"/>
                  <a:pt x="7722494" y="5330166"/>
                </a:cubicBezTo>
                <a:cubicBezTo>
                  <a:pt x="7722494" y="5330166"/>
                  <a:pt x="7718010" y="5328709"/>
                  <a:pt x="7717988" y="5330159"/>
                </a:cubicBezTo>
                <a:cubicBezTo>
                  <a:pt x="7731462" y="5333080"/>
                  <a:pt x="7735968" y="5333086"/>
                  <a:pt x="7740386" y="5338893"/>
                </a:cubicBezTo>
                <a:cubicBezTo>
                  <a:pt x="7740321" y="5343244"/>
                  <a:pt x="7735729" y="5349039"/>
                  <a:pt x="7735664" y="5353389"/>
                </a:cubicBezTo>
                <a:cubicBezTo>
                  <a:pt x="7735621" y="5356290"/>
                  <a:pt x="7740125" y="5356296"/>
                  <a:pt x="7744589" y="5359203"/>
                </a:cubicBezTo>
                <a:cubicBezTo>
                  <a:pt x="7753231" y="5383871"/>
                  <a:pt x="7761851" y="5409989"/>
                  <a:pt x="7779308" y="5447721"/>
                </a:cubicBezTo>
                <a:cubicBezTo>
                  <a:pt x="7774802" y="5447714"/>
                  <a:pt x="7774824" y="5446264"/>
                  <a:pt x="7770297" y="5447707"/>
                </a:cubicBezTo>
                <a:cubicBezTo>
                  <a:pt x="7779308" y="5447721"/>
                  <a:pt x="7774735" y="5452064"/>
                  <a:pt x="7774715" y="5453515"/>
                </a:cubicBezTo>
                <a:cubicBezTo>
                  <a:pt x="7783683" y="5456429"/>
                  <a:pt x="7788167" y="5457886"/>
                  <a:pt x="7792586" y="5463694"/>
                </a:cubicBezTo>
                <a:cubicBezTo>
                  <a:pt x="7797048" y="5466601"/>
                  <a:pt x="7787884" y="5476739"/>
                  <a:pt x="7805930" y="5475316"/>
                </a:cubicBezTo>
                <a:cubicBezTo>
                  <a:pt x="7810478" y="5472422"/>
                  <a:pt x="7806146" y="5460813"/>
                  <a:pt x="7824170" y="5460840"/>
                </a:cubicBezTo>
                <a:cubicBezTo>
                  <a:pt x="7828588" y="5466648"/>
                  <a:pt x="7823974" y="5473892"/>
                  <a:pt x="7841955" y="5476819"/>
                </a:cubicBezTo>
                <a:cubicBezTo>
                  <a:pt x="7841998" y="5473919"/>
                  <a:pt x="7846502" y="5473926"/>
                  <a:pt x="7851031" y="5472483"/>
                </a:cubicBezTo>
                <a:cubicBezTo>
                  <a:pt x="7873472" y="5478317"/>
                  <a:pt x="7886576" y="5505892"/>
                  <a:pt x="7859390" y="5516003"/>
                </a:cubicBezTo>
                <a:cubicBezTo>
                  <a:pt x="7850400" y="5514539"/>
                  <a:pt x="7850421" y="5513089"/>
                  <a:pt x="7850444" y="5511639"/>
                </a:cubicBezTo>
                <a:cubicBezTo>
                  <a:pt x="7845916" y="5513082"/>
                  <a:pt x="7841410" y="5513075"/>
                  <a:pt x="7836926" y="5511618"/>
                </a:cubicBezTo>
                <a:cubicBezTo>
                  <a:pt x="7832247" y="5523212"/>
                  <a:pt x="7854559" y="5537749"/>
                  <a:pt x="7822974" y="5540602"/>
                </a:cubicBezTo>
                <a:cubicBezTo>
                  <a:pt x="7800206" y="5556521"/>
                  <a:pt x="7826936" y="5576865"/>
                  <a:pt x="7849315" y="5587050"/>
                </a:cubicBezTo>
                <a:cubicBezTo>
                  <a:pt x="7858303" y="5588514"/>
                  <a:pt x="7871864" y="5585634"/>
                  <a:pt x="7871864" y="5585634"/>
                </a:cubicBezTo>
                <a:cubicBezTo>
                  <a:pt x="7907888" y="5587137"/>
                  <a:pt x="7930526" y="5579920"/>
                  <a:pt x="7962260" y="5566916"/>
                </a:cubicBezTo>
                <a:cubicBezTo>
                  <a:pt x="7966745" y="5568371"/>
                  <a:pt x="7971252" y="5568379"/>
                  <a:pt x="7975714" y="5571286"/>
                </a:cubicBezTo>
                <a:cubicBezTo>
                  <a:pt x="7993758" y="5569863"/>
                  <a:pt x="8007233" y="5572783"/>
                  <a:pt x="8025298" y="5569910"/>
                </a:cubicBezTo>
                <a:cubicBezTo>
                  <a:pt x="8056665" y="5581559"/>
                  <a:pt x="8065851" y="5569970"/>
                  <a:pt x="8097477" y="5564217"/>
                </a:cubicBezTo>
                <a:cubicBezTo>
                  <a:pt x="8115717" y="5549741"/>
                  <a:pt x="8133915" y="5538167"/>
                  <a:pt x="8147605" y="5526585"/>
                </a:cubicBezTo>
                <a:cubicBezTo>
                  <a:pt x="8147605" y="5526585"/>
                  <a:pt x="8147605" y="5526585"/>
                  <a:pt x="8147627" y="5525134"/>
                </a:cubicBezTo>
                <a:cubicBezTo>
                  <a:pt x="8161210" y="5520804"/>
                  <a:pt x="8165737" y="5519360"/>
                  <a:pt x="8165867" y="5510660"/>
                </a:cubicBezTo>
                <a:cubicBezTo>
                  <a:pt x="8170373" y="5510667"/>
                  <a:pt x="8170395" y="5509217"/>
                  <a:pt x="8174900" y="5509222"/>
                </a:cubicBezTo>
                <a:cubicBezTo>
                  <a:pt x="8179427" y="5507779"/>
                  <a:pt x="8174965" y="5504872"/>
                  <a:pt x="8174965" y="5504872"/>
                </a:cubicBezTo>
                <a:cubicBezTo>
                  <a:pt x="8175009" y="5501972"/>
                  <a:pt x="8184065" y="5499085"/>
                  <a:pt x="8188592" y="5497641"/>
                </a:cubicBezTo>
                <a:cubicBezTo>
                  <a:pt x="8193119" y="5496198"/>
                  <a:pt x="8193229" y="5488946"/>
                  <a:pt x="8197799" y="5484604"/>
                </a:cubicBezTo>
                <a:cubicBezTo>
                  <a:pt x="8197843" y="5481701"/>
                  <a:pt x="8211425" y="5477371"/>
                  <a:pt x="8211425" y="5477371"/>
                </a:cubicBezTo>
                <a:cubicBezTo>
                  <a:pt x="8225095" y="5467241"/>
                  <a:pt x="8234323" y="5452752"/>
                  <a:pt x="8243551" y="5438263"/>
                </a:cubicBezTo>
                <a:cubicBezTo>
                  <a:pt x="8248186" y="5429568"/>
                  <a:pt x="8261813" y="5422337"/>
                  <a:pt x="8261922" y="5415086"/>
                </a:cubicBezTo>
                <a:cubicBezTo>
                  <a:pt x="8266493" y="5410742"/>
                  <a:pt x="8262052" y="5406384"/>
                  <a:pt x="8262118" y="5402034"/>
                </a:cubicBezTo>
                <a:cubicBezTo>
                  <a:pt x="8271260" y="5393346"/>
                  <a:pt x="8271499" y="5377393"/>
                  <a:pt x="8271715" y="5362891"/>
                </a:cubicBezTo>
                <a:cubicBezTo>
                  <a:pt x="8272129" y="5335337"/>
                  <a:pt x="8267927" y="5315028"/>
                  <a:pt x="8272889" y="5284580"/>
                </a:cubicBezTo>
                <a:cubicBezTo>
                  <a:pt x="8273105" y="5270077"/>
                  <a:pt x="8273498" y="5243974"/>
                  <a:pt x="8282685" y="5232385"/>
                </a:cubicBezTo>
                <a:cubicBezTo>
                  <a:pt x="8291847" y="5222247"/>
                  <a:pt x="8292021" y="5210645"/>
                  <a:pt x="8292216" y="5197593"/>
                </a:cubicBezTo>
                <a:cubicBezTo>
                  <a:pt x="8288037" y="5175833"/>
                  <a:pt x="8292804" y="5158438"/>
                  <a:pt x="8288602" y="5138128"/>
                </a:cubicBezTo>
                <a:cubicBezTo>
                  <a:pt x="8293107" y="5138134"/>
                  <a:pt x="8293107" y="5138134"/>
                  <a:pt x="8293130" y="5136684"/>
                </a:cubicBezTo>
                <a:cubicBezTo>
                  <a:pt x="8289103" y="5104772"/>
                  <a:pt x="8303185" y="5067088"/>
                  <a:pt x="8317245" y="5030851"/>
                </a:cubicBezTo>
                <a:cubicBezTo>
                  <a:pt x="8321989" y="5014906"/>
                  <a:pt x="8322163" y="5003304"/>
                  <a:pt x="8326887" y="4988808"/>
                </a:cubicBezTo>
                <a:cubicBezTo>
                  <a:pt x="8331479" y="4983015"/>
                  <a:pt x="8331567" y="4977214"/>
                  <a:pt x="8336158" y="4971419"/>
                </a:cubicBezTo>
                <a:cubicBezTo>
                  <a:pt x="8336245" y="4965619"/>
                  <a:pt x="8345301" y="4962731"/>
                  <a:pt x="8345345" y="4959831"/>
                </a:cubicBezTo>
                <a:cubicBezTo>
                  <a:pt x="8345345" y="4959831"/>
                  <a:pt x="8340882" y="4956924"/>
                  <a:pt x="8340925" y="4954024"/>
                </a:cubicBezTo>
                <a:cubicBezTo>
                  <a:pt x="8345562" y="4945330"/>
                  <a:pt x="8354659" y="4939541"/>
                  <a:pt x="8359275" y="4932298"/>
                </a:cubicBezTo>
                <a:cubicBezTo>
                  <a:pt x="8363955" y="4920702"/>
                  <a:pt x="8359623" y="4909094"/>
                  <a:pt x="8359775" y="4898942"/>
                </a:cubicBezTo>
                <a:cubicBezTo>
                  <a:pt x="8364519" y="4882996"/>
                  <a:pt x="8378297" y="4865614"/>
                  <a:pt x="8378536" y="4849661"/>
                </a:cubicBezTo>
                <a:cubicBezTo>
                  <a:pt x="8383237" y="4836616"/>
                  <a:pt x="8392487" y="4820677"/>
                  <a:pt x="8388157" y="4809069"/>
                </a:cubicBezTo>
                <a:cubicBezTo>
                  <a:pt x="8383737" y="4803261"/>
                  <a:pt x="8388310" y="4798916"/>
                  <a:pt x="8392879" y="4794573"/>
                </a:cubicBezTo>
                <a:cubicBezTo>
                  <a:pt x="8392965" y="4788772"/>
                  <a:pt x="8388527" y="4784416"/>
                  <a:pt x="8393096" y="4780070"/>
                </a:cubicBezTo>
                <a:cubicBezTo>
                  <a:pt x="8393205" y="4772820"/>
                  <a:pt x="8388787" y="4767011"/>
                  <a:pt x="8388874" y="4761212"/>
                </a:cubicBezTo>
                <a:cubicBezTo>
                  <a:pt x="8389003" y="4752509"/>
                  <a:pt x="8398124" y="4745273"/>
                  <a:pt x="8398231" y="4738021"/>
                </a:cubicBezTo>
                <a:cubicBezTo>
                  <a:pt x="8401987" y="4713010"/>
                  <a:pt x="8400867" y="4674939"/>
                  <a:pt x="8406015" y="4641568"/>
                </a:cubicBezTo>
                <a:lnTo>
                  <a:pt x="8408707" y="4630603"/>
                </a:lnTo>
                <a:lnTo>
                  <a:pt x="8409755" y="4633923"/>
                </a:lnTo>
                <a:cubicBezTo>
                  <a:pt x="8415514" y="4631177"/>
                  <a:pt x="8417221" y="4633088"/>
                  <a:pt x="8418219" y="4629255"/>
                </a:cubicBezTo>
                <a:cubicBezTo>
                  <a:pt x="8414647" y="4628443"/>
                  <a:pt x="8416035" y="4625620"/>
                  <a:pt x="8413800" y="4624611"/>
                </a:cubicBezTo>
                <a:lnTo>
                  <a:pt x="8410238" y="4624364"/>
                </a:lnTo>
                <a:lnTo>
                  <a:pt x="8413661" y="4610422"/>
                </a:lnTo>
                <a:lnTo>
                  <a:pt x="8418210" y="4598140"/>
                </a:lnTo>
                <a:lnTo>
                  <a:pt x="8419059" y="4602007"/>
                </a:lnTo>
                <a:cubicBezTo>
                  <a:pt x="8422082" y="4603029"/>
                  <a:pt x="8425016" y="4603769"/>
                  <a:pt x="8427746" y="4604719"/>
                </a:cubicBezTo>
                <a:lnTo>
                  <a:pt x="8429052" y="4605414"/>
                </a:lnTo>
                <a:lnTo>
                  <a:pt x="8429883" y="4608144"/>
                </a:lnTo>
                <a:cubicBezTo>
                  <a:pt x="8430625" y="4609018"/>
                  <a:pt x="8431490" y="4609358"/>
                  <a:pt x="8432232" y="4610231"/>
                </a:cubicBezTo>
                <a:cubicBezTo>
                  <a:pt x="8432911" y="4609847"/>
                  <a:pt x="8433112" y="4608854"/>
                  <a:pt x="8433005" y="4607667"/>
                </a:cubicBezTo>
                <a:lnTo>
                  <a:pt x="8432931" y="4607474"/>
                </a:lnTo>
                <a:lnTo>
                  <a:pt x="8435209" y="4608684"/>
                </a:lnTo>
                <a:cubicBezTo>
                  <a:pt x="8435209" y="4608684"/>
                  <a:pt x="8435209" y="4608684"/>
                  <a:pt x="8434572" y="4610084"/>
                </a:cubicBezTo>
                <a:cubicBezTo>
                  <a:pt x="8431587" y="4610893"/>
                  <a:pt x="8429597" y="4611432"/>
                  <a:pt x="8424266" y="4611647"/>
                </a:cubicBezTo>
                <a:cubicBezTo>
                  <a:pt x="8424421" y="4618972"/>
                  <a:pt x="8433297" y="4612885"/>
                  <a:pt x="8434089" y="4618810"/>
                </a:cubicBezTo>
                <a:cubicBezTo>
                  <a:pt x="8426131" y="4620966"/>
                  <a:pt x="8431975" y="4629205"/>
                  <a:pt x="8424016" y="4631360"/>
                </a:cubicBezTo>
                <a:cubicBezTo>
                  <a:pt x="8426083" y="4634484"/>
                  <a:pt x="8424093" y="4635023"/>
                  <a:pt x="8423815" y="4637555"/>
                </a:cubicBezTo>
                <a:cubicBezTo>
                  <a:pt x="8423178" y="4638955"/>
                  <a:pt x="8423178" y="4638955"/>
                  <a:pt x="8422539" y="4640356"/>
                </a:cubicBezTo>
                <a:cubicBezTo>
                  <a:pt x="8421545" y="4640625"/>
                  <a:pt x="8421545" y="4640625"/>
                  <a:pt x="8421545" y="4640625"/>
                </a:cubicBezTo>
                <a:cubicBezTo>
                  <a:pt x="8419556" y="4641164"/>
                  <a:pt x="8419276" y="4643696"/>
                  <a:pt x="8415297" y="4644773"/>
                </a:cubicBezTo>
                <a:cubicBezTo>
                  <a:pt x="8420987" y="4645687"/>
                  <a:pt x="8422059" y="4649081"/>
                  <a:pt x="8419509" y="4654683"/>
                </a:cubicBezTo>
                <a:cubicBezTo>
                  <a:pt x="8423129" y="4652474"/>
                  <a:pt x="8423207" y="4656137"/>
                  <a:pt x="8425555" y="4656729"/>
                </a:cubicBezTo>
                <a:cubicBezTo>
                  <a:pt x="8423565" y="4657268"/>
                  <a:pt x="8421935" y="4658938"/>
                  <a:pt x="8422291" y="4660069"/>
                </a:cubicBezTo>
                <a:cubicBezTo>
                  <a:pt x="8421295" y="4660338"/>
                  <a:pt x="8419663" y="4662008"/>
                  <a:pt x="8418669" y="4662277"/>
                </a:cubicBezTo>
                <a:cubicBezTo>
                  <a:pt x="8416679" y="4662816"/>
                  <a:pt x="8415965" y="4660555"/>
                  <a:pt x="8413975" y="4661093"/>
                </a:cubicBezTo>
                <a:cubicBezTo>
                  <a:pt x="8416041" y="4664217"/>
                  <a:pt x="8412063" y="4665294"/>
                  <a:pt x="8415405" y="4665617"/>
                </a:cubicBezTo>
                <a:cubicBezTo>
                  <a:pt x="8417395" y="4665078"/>
                  <a:pt x="8420737" y="4665401"/>
                  <a:pt x="8421374" y="4664000"/>
                </a:cubicBezTo>
                <a:cubicBezTo>
                  <a:pt x="8420023" y="4663139"/>
                  <a:pt x="8420023" y="4663139"/>
                  <a:pt x="8420023" y="4663139"/>
                </a:cubicBezTo>
                <a:cubicBezTo>
                  <a:pt x="8422011" y="4662600"/>
                  <a:pt x="8423005" y="4662331"/>
                  <a:pt x="8424001" y="4662061"/>
                </a:cubicBezTo>
                <a:cubicBezTo>
                  <a:pt x="8424359" y="4663193"/>
                  <a:pt x="8424359" y="4663193"/>
                  <a:pt x="8424359" y="4663193"/>
                </a:cubicBezTo>
                <a:cubicBezTo>
                  <a:pt x="8424359" y="4663193"/>
                  <a:pt x="8425711" y="4664054"/>
                  <a:pt x="8427343" y="4662384"/>
                </a:cubicBezTo>
                <a:cubicBezTo>
                  <a:pt x="8430326" y="4661577"/>
                  <a:pt x="8429613" y="4659314"/>
                  <a:pt x="8432595" y="4658506"/>
                </a:cubicBezTo>
                <a:cubicBezTo>
                  <a:pt x="8428104" y="4651127"/>
                  <a:pt x="8432364" y="4647518"/>
                  <a:pt x="8434275" y="4643318"/>
                </a:cubicBezTo>
                <a:cubicBezTo>
                  <a:pt x="8433203" y="4639923"/>
                  <a:pt x="8427949" y="4643803"/>
                  <a:pt x="8426876" y="4640408"/>
                </a:cubicBezTo>
                <a:cubicBezTo>
                  <a:pt x="8426876" y="4640408"/>
                  <a:pt x="8427871" y="4640139"/>
                  <a:pt x="8427514" y="4639009"/>
                </a:cubicBezTo>
                <a:cubicBezTo>
                  <a:pt x="8428509" y="4638739"/>
                  <a:pt x="8428509" y="4638739"/>
                  <a:pt x="8428509" y="4638739"/>
                </a:cubicBezTo>
                <a:cubicBezTo>
                  <a:pt x="8429504" y="4638469"/>
                  <a:pt x="8429504" y="4638469"/>
                  <a:pt x="8429504" y="4638469"/>
                </a:cubicBezTo>
                <a:cubicBezTo>
                  <a:pt x="8433025" y="4639359"/>
                  <a:pt x="8435439" y="4641237"/>
                  <a:pt x="8437279" y="4643692"/>
                </a:cubicBezTo>
                <a:lnTo>
                  <a:pt x="8437309" y="4643754"/>
                </a:lnTo>
                <a:lnTo>
                  <a:pt x="8436818" y="4646807"/>
                </a:lnTo>
                <a:cubicBezTo>
                  <a:pt x="8437613" y="4651110"/>
                  <a:pt x="8441973" y="4656343"/>
                  <a:pt x="8443306" y="4661571"/>
                </a:cubicBezTo>
                <a:lnTo>
                  <a:pt x="8445433" y="4661628"/>
                </a:lnTo>
                <a:lnTo>
                  <a:pt x="8445620" y="4662077"/>
                </a:lnTo>
                <a:lnTo>
                  <a:pt x="8449765" y="4667017"/>
                </a:lnTo>
                <a:lnTo>
                  <a:pt x="8451225" y="4671535"/>
                </a:lnTo>
                <a:lnTo>
                  <a:pt x="8451955" y="4669624"/>
                </a:lnTo>
                <a:lnTo>
                  <a:pt x="8452521" y="4670300"/>
                </a:lnTo>
                <a:lnTo>
                  <a:pt x="8453885" y="4667885"/>
                </a:lnTo>
                <a:lnTo>
                  <a:pt x="8454565" y="4667754"/>
                </a:lnTo>
                <a:lnTo>
                  <a:pt x="8454583" y="4666650"/>
                </a:lnTo>
                <a:lnTo>
                  <a:pt x="8455897" y="4664321"/>
                </a:lnTo>
                <a:cubicBezTo>
                  <a:pt x="8457110" y="4662611"/>
                  <a:pt x="8458335" y="4661359"/>
                  <a:pt x="8459329" y="4661089"/>
                </a:cubicBezTo>
                <a:cubicBezTo>
                  <a:pt x="8463327" y="4660927"/>
                  <a:pt x="8461372" y="4663068"/>
                  <a:pt x="8461889" y="4666784"/>
                </a:cubicBezTo>
                <a:lnTo>
                  <a:pt x="8463301" y="4670388"/>
                </a:lnTo>
                <a:lnTo>
                  <a:pt x="8462985" y="4671214"/>
                </a:lnTo>
                <a:cubicBezTo>
                  <a:pt x="8464253" y="4676181"/>
                  <a:pt x="8466098" y="4680255"/>
                  <a:pt x="8467689" y="4683855"/>
                </a:cubicBezTo>
                <a:lnTo>
                  <a:pt x="8469127" y="4688300"/>
                </a:lnTo>
                <a:lnTo>
                  <a:pt x="8463892" y="4693416"/>
                </a:lnTo>
                <a:lnTo>
                  <a:pt x="8463173" y="4693068"/>
                </a:lnTo>
                <a:lnTo>
                  <a:pt x="8463370" y="4693927"/>
                </a:lnTo>
                <a:lnTo>
                  <a:pt x="8462951" y="4694335"/>
                </a:lnTo>
                <a:cubicBezTo>
                  <a:pt x="8461643" y="4695534"/>
                  <a:pt x="8460647" y="4696762"/>
                  <a:pt x="8460141" y="4698415"/>
                </a:cubicBezTo>
                <a:lnTo>
                  <a:pt x="8460235" y="4703618"/>
                </a:lnTo>
                <a:lnTo>
                  <a:pt x="8460195" y="4703548"/>
                </a:lnTo>
                <a:cubicBezTo>
                  <a:pt x="8459369" y="4701362"/>
                  <a:pt x="8458545" y="4698135"/>
                  <a:pt x="8457525" y="4696247"/>
                </a:cubicBezTo>
                <a:cubicBezTo>
                  <a:pt x="8455727" y="4697637"/>
                  <a:pt x="8455209" y="4699822"/>
                  <a:pt x="8456474" y="4704789"/>
                </a:cubicBezTo>
                <a:cubicBezTo>
                  <a:pt x="8458260" y="4707571"/>
                  <a:pt x="8460311" y="4707174"/>
                  <a:pt x="8461325" y="4711148"/>
                </a:cubicBezTo>
                <a:cubicBezTo>
                  <a:pt x="8462843" y="4717109"/>
                  <a:pt x="8460019" y="4718697"/>
                  <a:pt x="8460767" y="4725849"/>
                </a:cubicBezTo>
                <a:cubicBezTo>
                  <a:pt x="8463325" y="4727439"/>
                  <a:pt x="8466123" y="4734195"/>
                  <a:pt x="8468416" y="4738963"/>
                </a:cubicBezTo>
                <a:cubicBezTo>
                  <a:pt x="8470467" y="4738566"/>
                  <a:pt x="8473279" y="4741148"/>
                  <a:pt x="8475585" y="4741745"/>
                </a:cubicBezTo>
                <a:lnTo>
                  <a:pt x="8478208" y="4737696"/>
                </a:lnTo>
                <a:lnTo>
                  <a:pt x="8480092" y="4743873"/>
                </a:lnTo>
                <a:lnTo>
                  <a:pt x="8480479" y="4744051"/>
                </a:lnTo>
                <a:lnTo>
                  <a:pt x="8483708" y="4756718"/>
                </a:lnTo>
                <a:lnTo>
                  <a:pt x="8483144" y="4757624"/>
                </a:lnTo>
                <a:lnTo>
                  <a:pt x="8482987" y="4758113"/>
                </a:lnTo>
                <a:lnTo>
                  <a:pt x="8482199" y="4757663"/>
                </a:lnTo>
                <a:cubicBezTo>
                  <a:pt x="8481561" y="4756744"/>
                  <a:pt x="8480795" y="4755850"/>
                  <a:pt x="8479383" y="4756646"/>
                </a:cubicBezTo>
                <a:cubicBezTo>
                  <a:pt x="8481663" y="4765585"/>
                  <a:pt x="8487045" y="4765585"/>
                  <a:pt x="8487791" y="4772738"/>
                </a:cubicBezTo>
                <a:cubicBezTo>
                  <a:pt x="8488045" y="4773732"/>
                  <a:pt x="8488552" y="4775718"/>
                  <a:pt x="8488805" y="4776712"/>
                </a:cubicBezTo>
                <a:cubicBezTo>
                  <a:pt x="8489312" y="4778699"/>
                  <a:pt x="8489819" y="4780685"/>
                  <a:pt x="8491351" y="4782473"/>
                </a:cubicBezTo>
                <a:lnTo>
                  <a:pt x="8492194" y="4781172"/>
                </a:lnTo>
                <a:lnTo>
                  <a:pt x="8492519" y="4781719"/>
                </a:lnTo>
                <a:cubicBezTo>
                  <a:pt x="8493214" y="4782239"/>
                  <a:pt x="8494210" y="4782564"/>
                  <a:pt x="8495587" y="4782651"/>
                </a:cubicBezTo>
                <a:cubicBezTo>
                  <a:pt x="8496353" y="4783365"/>
                  <a:pt x="8496839" y="4784692"/>
                  <a:pt x="8497238" y="4786329"/>
                </a:cubicBezTo>
                <a:lnTo>
                  <a:pt x="8497801" y="4789087"/>
                </a:lnTo>
                <a:lnTo>
                  <a:pt x="8497782" y="4789357"/>
                </a:lnTo>
                <a:cubicBezTo>
                  <a:pt x="8497583" y="4792669"/>
                  <a:pt x="8497523" y="4796133"/>
                  <a:pt x="8497961" y="4799957"/>
                </a:cubicBezTo>
                <a:cubicBezTo>
                  <a:pt x="8496682" y="4799162"/>
                  <a:pt x="8496682" y="4799162"/>
                  <a:pt x="8495403" y="4798367"/>
                </a:cubicBezTo>
                <a:cubicBezTo>
                  <a:pt x="8494884" y="4800553"/>
                  <a:pt x="8494618" y="4803732"/>
                  <a:pt x="8495124" y="4805718"/>
                </a:cubicBezTo>
                <a:cubicBezTo>
                  <a:pt x="8495377" y="4806712"/>
                  <a:pt x="8495377" y="4806712"/>
                  <a:pt x="8495631" y="4807705"/>
                </a:cubicBezTo>
                <a:cubicBezTo>
                  <a:pt x="8495883" y="4808699"/>
                  <a:pt x="8495883" y="4808699"/>
                  <a:pt x="8495883" y="4808699"/>
                </a:cubicBezTo>
                <a:cubicBezTo>
                  <a:pt x="8497163" y="4809493"/>
                  <a:pt x="8496909" y="4808500"/>
                  <a:pt x="8496655" y="4807507"/>
                </a:cubicBezTo>
                <a:cubicBezTo>
                  <a:pt x="8496655" y="4807507"/>
                  <a:pt x="8496404" y="4806514"/>
                  <a:pt x="8496404" y="4806514"/>
                </a:cubicBezTo>
                <a:cubicBezTo>
                  <a:pt x="8496924" y="4804327"/>
                  <a:pt x="8496416" y="4802341"/>
                  <a:pt x="8496162" y="4801348"/>
                </a:cubicBezTo>
                <a:cubicBezTo>
                  <a:pt x="8497189" y="4801150"/>
                  <a:pt x="8497442" y="4802142"/>
                  <a:pt x="8497442" y="4802142"/>
                </a:cubicBezTo>
                <a:cubicBezTo>
                  <a:pt x="8497949" y="4804129"/>
                  <a:pt x="8500761" y="4806712"/>
                  <a:pt x="8500747" y="4810884"/>
                </a:cubicBezTo>
                <a:lnTo>
                  <a:pt x="8505313" y="4814328"/>
                </a:lnTo>
                <a:lnTo>
                  <a:pt x="8505497" y="4815346"/>
                </a:lnTo>
                <a:cubicBezTo>
                  <a:pt x="8505355" y="4816765"/>
                  <a:pt x="8504679" y="4818254"/>
                  <a:pt x="8503048" y="4819923"/>
                </a:cubicBezTo>
                <a:lnTo>
                  <a:pt x="8501918" y="4820357"/>
                </a:lnTo>
                <a:lnTo>
                  <a:pt x="8501749" y="4819031"/>
                </a:lnTo>
                <a:cubicBezTo>
                  <a:pt x="8499962" y="4816249"/>
                  <a:pt x="8496897" y="4812672"/>
                  <a:pt x="8494605" y="4807904"/>
                </a:cubicBezTo>
                <a:cubicBezTo>
                  <a:pt x="8492553" y="4808302"/>
                  <a:pt x="8494072" y="4814262"/>
                  <a:pt x="8492021" y="4814658"/>
                </a:cubicBezTo>
                <a:cubicBezTo>
                  <a:pt x="8489716" y="4814062"/>
                  <a:pt x="8490501" y="4808699"/>
                  <a:pt x="8488197" y="4808102"/>
                </a:cubicBezTo>
                <a:cubicBezTo>
                  <a:pt x="8490223" y="4816049"/>
                  <a:pt x="8488157" y="4820619"/>
                  <a:pt x="8483813" y="4816247"/>
                </a:cubicBezTo>
                <a:cubicBezTo>
                  <a:pt x="8483293" y="4818433"/>
                  <a:pt x="8483027" y="4821612"/>
                  <a:pt x="8479951" y="4822207"/>
                </a:cubicBezTo>
                <a:cubicBezTo>
                  <a:pt x="8480190" y="4827373"/>
                  <a:pt x="8482736" y="4833134"/>
                  <a:pt x="8483483" y="4840287"/>
                </a:cubicBezTo>
                <a:cubicBezTo>
                  <a:pt x="8485274" y="4840983"/>
                  <a:pt x="8486241" y="4839492"/>
                  <a:pt x="8487239" y="4837605"/>
                </a:cubicBezTo>
                <a:lnTo>
                  <a:pt x="8490713" y="4833159"/>
                </a:lnTo>
                <a:lnTo>
                  <a:pt x="8493964" y="4835659"/>
                </a:lnTo>
                <a:cubicBezTo>
                  <a:pt x="8496987" y="4840020"/>
                  <a:pt x="8496945" y="4845691"/>
                  <a:pt x="8502959" y="4849002"/>
                </a:cubicBezTo>
                <a:lnTo>
                  <a:pt x="8503497" y="4849208"/>
                </a:lnTo>
                <a:lnTo>
                  <a:pt x="8505047" y="4853761"/>
                </a:lnTo>
                <a:lnTo>
                  <a:pt x="8504103" y="4854017"/>
                </a:lnTo>
                <a:cubicBezTo>
                  <a:pt x="8502625" y="4863013"/>
                  <a:pt x="8503139" y="4871468"/>
                  <a:pt x="8509619" y="4878309"/>
                </a:cubicBezTo>
                <a:cubicBezTo>
                  <a:pt x="8509262" y="4877177"/>
                  <a:pt x="8512247" y="4876370"/>
                  <a:pt x="8512603" y="4877500"/>
                </a:cubicBezTo>
                <a:cubicBezTo>
                  <a:pt x="8510615" y="4878039"/>
                  <a:pt x="8509619" y="4878309"/>
                  <a:pt x="8510335" y="4880570"/>
                </a:cubicBezTo>
                <a:lnTo>
                  <a:pt x="8510363" y="4881924"/>
                </a:lnTo>
                <a:lnTo>
                  <a:pt x="8509953" y="4880247"/>
                </a:lnTo>
                <a:cubicBezTo>
                  <a:pt x="8508363" y="4876646"/>
                  <a:pt x="8506189" y="4874461"/>
                  <a:pt x="8503365" y="4876049"/>
                </a:cubicBezTo>
                <a:cubicBezTo>
                  <a:pt x="8503606" y="4881215"/>
                  <a:pt x="8503340" y="4884394"/>
                  <a:pt x="8502301" y="4888764"/>
                </a:cubicBezTo>
                <a:cubicBezTo>
                  <a:pt x="8497945" y="4888566"/>
                  <a:pt x="8499463" y="4894526"/>
                  <a:pt x="8496133" y="4894129"/>
                </a:cubicBezTo>
                <a:cubicBezTo>
                  <a:pt x="8497399" y="4899095"/>
                  <a:pt x="8495589" y="4904659"/>
                  <a:pt x="8497627" y="4908433"/>
                </a:cubicBezTo>
                <a:cubicBezTo>
                  <a:pt x="8498666" y="4904062"/>
                  <a:pt x="8500691" y="4912010"/>
                  <a:pt x="8502225" y="4913798"/>
                </a:cubicBezTo>
                <a:cubicBezTo>
                  <a:pt x="8505301" y="4913201"/>
                  <a:pt x="8507342" y="4916977"/>
                  <a:pt x="8510418" y="4916381"/>
                </a:cubicBezTo>
                <a:cubicBezTo>
                  <a:pt x="8510432" y="4912209"/>
                  <a:pt x="8506594" y="4909824"/>
                  <a:pt x="8507887" y="4906447"/>
                </a:cubicBezTo>
                <a:cubicBezTo>
                  <a:pt x="8509937" y="4906050"/>
                  <a:pt x="8511217" y="4906844"/>
                  <a:pt x="8511724" y="4908831"/>
                </a:cubicBezTo>
                <a:cubicBezTo>
                  <a:pt x="8515536" y="4919561"/>
                  <a:pt x="8521651" y="4930884"/>
                  <a:pt x="8524931" y="4947971"/>
                </a:cubicBezTo>
                <a:cubicBezTo>
                  <a:pt x="8523520" y="4948766"/>
                  <a:pt x="8523383" y="4951399"/>
                  <a:pt x="8523629" y="4954477"/>
                </a:cubicBezTo>
                <a:lnTo>
                  <a:pt x="8523997" y="4957847"/>
                </a:lnTo>
                <a:lnTo>
                  <a:pt x="8523215" y="4957738"/>
                </a:lnTo>
                <a:cubicBezTo>
                  <a:pt x="8520539" y="4956851"/>
                  <a:pt x="8518092" y="4955518"/>
                  <a:pt x="8516223" y="4953875"/>
                </a:cubicBezTo>
                <a:cubicBezTo>
                  <a:pt x="8512244" y="4954953"/>
                  <a:pt x="8510970" y="4957753"/>
                  <a:pt x="8511685" y="4960016"/>
                </a:cubicBezTo>
                <a:lnTo>
                  <a:pt x="8515529" y="4962358"/>
                </a:lnTo>
                <a:lnTo>
                  <a:pt x="8515815" y="4963938"/>
                </a:lnTo>
                <a:cubicBezTo>
                  <a:pt x="8515461" y="4964659"/>
                  <a:pt x="8514754" y="4965057"/>
                  <a:pt x="8514367" y="4965652"/>
                </a:cubicBezTo>
                <a:cubicBezTo>
                  <a:pt x="8513089" y="4964857"/>
                  <a:pt x="8512849" y="4959691"/>
                  <a:pt x="8511049" y="4961083"/>
                </a:cubicBezTo>
                <a:cubicBezTo>
                  <a:pt x="8510531" y="4963267"/>
                  <a:pt x="8509758" y="4964460"/>
                  <a:pt x="8510518" y="4967439"/>
                </a:cubicBezTo>
                <a:cubicBezTo>
                  <a:pt x="8513329" y="4970022"/>
                  <a:pt x="8515114" y="4972805"/>
                  <a:pt x="8516635" y="4978764"/>
                </a:cubicBezTo>
                <a:cubicBezTo>
                  <a:pt x="8517913" y="4979559"/>
                  <a:pt x="8518941" y="4979360"/>
                  <a:pt x="8520473" y="4981149"/>
                </a:cubicBezTo>
                <a:cubicBezTo>
                  <a:pt x="8520473" y="4981149"/>
                  <a:pt x="8520725" y="4982142"/>
                  <a:pt x="8520725" y="4982142"/>
                </a:cubicBezTo>
                <a:cubicBezTo>
                  <a:pt x="8520979" y="4983136"/>
                  <a:pt x="8521486" y="4985122"/>
                  <a:pt x="8521738" y="4986116"/>
                </a:cubicBezTo>
                <a:cubicBezTo>
                  <a:pt x="8522491" y="4991182"/>
                  <a:pt x="8521267" y="4993765"/>
                  <a:pt x="8520009" y="4996223"/>
                </a:cubicBezTo>
                <a:lnTo>
                  <a:pt x="8519635" y="4998045"/>
                </a:lnTo>
                <a:lnTo>
                  <a:pt x="8519085" y="4998322"/>
                </a:lnTo>
                <a:cubicBezTo>
                  <a:pt x="8518409" y="4998897"/>
                  <a:pt x="8517985" y="4999591"/>
                  <a:pt x="8518171" y="5000260"/>
                </a:cubicBezTo>
                <a:lnTo>
                  <a:pt x="8519063" y="5000835"/>
                </a:lnTo>
                <a:lnTo>
                  <a:pt x="8518090" y="5005585"/>
                </a:lnTo>
                <a:cubicBezTo>
                  <a:pt x="8521421" y="5005983"/>
                  <a:pt x="8524233" y="5008566"/>
                  <a:pt x="8526005" y="5015520"/>
                </a:cubicBezTo>
                <a:cubicBezTo>
                  <a:pt x="8527031" y="5015321"/>
                  <a:pt x="8528057" y="5015123"/>
                  <a:pt x="8529083" y="5014924"/>
                </a:cubicBezTo>
                <a:cubicBezTo>
                  <a:pt x="8528842" y="5009758"/>
                  <a:pt x="8527310" y="5007970"/>
                  <a:pt x="8525791" y="5002010"/>
                </a:cubicBezTo>
                <a:cubicBezTo>
                  <a:pt x="8526057" y="4998832"/>
                  <a:pt x="8526576" y="4996646"/>
                  <a:pt x="8527095" y="4994460"/>
                </a:cubicBezTo>
                <a:lnTo>
                  <a:pt x="8527891" y="4995095"/>
                </a:lnTo>
                <a:lnTo>
                  <a:pt x="8526821" y="4997665"/>
                </a:lnTo>
                <a:lnTo>
                  <a:pt x="8530239" y="4999229"/>
                </a:lnTo>
                <a:lnTo>
                  <a:pt x="8530927" y="5001932"/>
                </a:lnTo>
                <a:lnTo>
                  <a:pt x="8530311" y="5003204"/>
                </a:lnTo>
                <a:cubicBezTo>
                  <a:pt x="8530183" y="5006807"/>
                  <a:pt x="8533777" y="5011128"/>
                  <a:pt x="8535805" y="5012421"/>
                </a:cubicBezTo>
                <a:cubicBezTo>
                  <a:pt x="8537795" y="5011882"/>
                  <a:pt x="8539783" y="5011344"/>
                  <a:pt x="8540423" y="5009943"/>
                </a:cubicBezTo>
                <a:cubicBezTo>
                  <a:pt x="8541137" y="5012205"/>
                  <a:pt x="8541137" y="5012205"/>
                  <a:pt x="8541137" y="5012205"/>
                </a:cubicBezTo>
                <a:cubicBezTo>
                  <a:pt x="8541137" y="5012205"/>
                  <a:pt x="8541137" y="5012205"/>
                  <a:pt x="8542131" y="5011935"/>
                </a:cubicBezTo>
                <a:cubicBezTo>
                  <a:pt x="8541417" y="5009674"/>
                  <a:pt x="8541417" y="5009674"/>
                  <a:pt x="8541417" y="5009674"/>
                </a:cubicBezTo>
                <a:cubicBezTo>
                  <a:pt x="8542971" y="5004341"/>
                  <a:pt x="8541202" y="4999601"/>
                  <a:pt x="8538679" y="4994606"/>
                </a:cubicBezTo>
                <a:lnTo>
                  <a:pt x="8537977" y="4993246"/>
                </a:lnTo>
                <a:lnTo>
                  <a:pt x="8538139" y="4987111"/>
                </a:lnTo>
                <a:cubicBezTo>
                  <a:pt x="8539405" y="4992078"/>
                  <a:pt x="8542231" y="4990489"/>
                  <a:pt x="8542725" y="4996647"/>
                </a:cubicBezTo>
                <a:cubicBezTo>
                  <a:pt x="8547601" y="4994661"/>
                  <a:pt x="8542509" y="4983138"/>
                  <a:pt x="8538419" y="4979759"/>
                </a:cubicBezTo>
                <a:cubicBezTo>
                  <a:pt x="8537393" y="4979958"/>
                  <a:pt x="8535594" y="4981349"/>
                  <a:pt x="8534835" y="4978368"/>
                </a:cubicBezTo>
                <a:lnTo>
                  <a:pt x="8533226" y="4970221"/>
                </a:lnTo>
                <a:lnTo>
                  <a:pt x="8536863" y="4967932"/>
                </a:lnTo>
                <a:cubicBezTo>
                  <a:pt x="8538891" y="4969224"/>
                  <a:pt x="8541487" y="4969748"/>
                  <a:pt x="8543843" y="4970799"/>
                </a:cubicBezTo>
                <a:lnTo>
                  <a:pt x="8544305" y="4971101"/>
                </a:lnTo>
                <a:lnTo>
                  <a:pt x="8547227" y="4978108"/>
                </a:lnTo>
                <a:lnTo>
                  <a:pt x="8545398" y="4979198"/>
                </a:lnTo>
                <a:cubicBezTo>
                  <a:pt x="8540819" y="4983197"/>
                  <a:pt x="8545884" y="4987341"/>
                  <a:pt x="8549517" y="4991633"/>
                </a:cubicBezTo>
                <a:lnTo>
                  <a:pt x="8549673" y="4991908"/>
                </a:lnTo>
                <a:lnTo>
                  <a:pt x="8549874" y="4998780"/>
                </a:lnTo>
                <a:lnTo>
                  <a:pt x="8549857" y="4998792"/>
                </a:lnTo>
                <a:lnTo>
                  <a:pt x="8549874" y="4998794"/>
                </a:lnTo>
                <a:lnTo>
                  <a:pt x="8549892" y="4999429"/>
                </a:lnTo>
                <a:cubicBezTo>
                  <a:pt x="8548867" y="4999629"/>
                  <a:pt x="8548867" y="4999629"/>
                  <a:pt x="8547841" y="4999826"/>
                </a:cubicBezTo>
                <a:cubicBezTo>
                  <a:pt x="8547574" y="5003005"/>
                  <a:pt x="8548335" y="5005985"/>
                  <a:pt x="8548842" y="5007972"/>
                </a:cubicBezTo>
                <a:lnTo>
                  <a:pt x="8552464" y="5012421"/>
                </a:lnTo>
                <a:lnTo>
                  <a:pt x="8552233" y="5016567"/>
                </a:lnTo>
                <a:cubicBezTo>
                  <a:pt x="8548177" y="5013982"/>
                  <a:pt x="8546266" y="5018183"/>
                  <a:pt x="8539940" y="5018669"/>
                </a:cubicBezTo>
                <a:cubicBezTo>
                  <a:pt x="8538743" y="5025132"/>
                  <a:pt x="8530862" y="5030950"/>
                  <a:pt x="8522827" y="5029442"/>
                </a:cubicBezTo>
                <a:cubicBezTo>
                  <a:pt x="8517931" y="5034452"/>
                  <a:pt x="8521707" y="5039568"/>
                  <a:pt x="8517729" y="5040646"/>
                </a:cubicBezTo>
                <a:cubicBezTo>
                  <a:pt x="8523059" y="5040430"/>
                  <a:pt x="8525126" y="5043553"/>
                  <a:pt x="8528826" y="5045008"/>
                </a:cubicBezTo>
                <a:cubicBezTo>
                  <a:pt x="8530737" y="5040807"/>
                  <a:pt x="8541043" y="5039243"/>
                  <a:pt x="8538975" y="5036120"/>
                </a:cubicBezTo>
                <a:cubicBezTo>
                  <a:pt x="8546705" y="5034948"/>
                  <a:pt x="8545410" y="5041744"/>
                  <a:pt x="8546798" y="5044534"/>
                </a:cubicBezTo>
                <a:lnTo>
                  <a:pt x="8547885" y="5044940"/>
                </a:lnTo>
                <a:lnTo>
                  <a:pt x="8547699" y="5045720"/>
                </a:lnTo>
                <a:cubicBezTo>
                  <a:pt x="8547953" y="5046714"/>
                  <a:pt x="8548979" y="5046514"/>
                  <a:pt x="8548979" y="5046514"/>
                </a:cubicBezTo>
                <a:lnTo>
                  <a:pt x="8549245" y="5046463"/>
                </a:lnTo>
                <a:lnTo>
                  <a:pt x="8547570" y="5052210"/>
                </a:lnTo>
                <a:lnTo>
                  <a:pt x="8545339" y="5056803"/>
                </a:lnTo>
                <a:lnTo>
                  <a:pt x="8544849" y="5055653"/>
                </a:lnTo>
                <a:cubicBezTo>
                  <a:pt x="8545355" y="5057640"/>
                  <a:pt x="8544583" y="5058831"/>
                  <a:pt x="8543557" y="5059031"/>
                </a:cubicBezTo>
                <a:cubicBezTo>
                  <a:pt x="8543305" y="5058037"/>
                  <a:pt x="8543052" y="5057044"/>
                  <a:pt x="8542798" y="5056050"/>
                </a:cubicBezTo>
                <a:cubicBezTo>
                  <a:pt x="8541784" y="5052078"/>
                  <a:pt x="8539227" y="5050488"/>
                  <a:pt x="8537947" y="5049692"/>
                </a:cubicBezTo>
                <a:cubicBezTo>
                  <a:pt x="8537427" y="5051878"/>
                  <a:pt x="8536643" y="5057243"/>
                  <a:pt x="8538174" y="5059030"/>
                </a:cubicBezTo>
                <a:cubicBezTo>
                  <a:pt x="8537922" y="5058036"/>
                  <a:pt x="8538695" y="5056845"/>
                  <a:pt x="8538695" y="5056845"/>
                </a:cubicBezTo>
                <a:cubicBezTo>
                  <a:pt x="8538947" y="5057839"/>
                  <a:pt x="8538947" y="5057839"/>
                  <a:pt x="8539200" y="5058832"/>
                </a:cubicBezTo>
                <a:cubicBezTo>
                  <a:pt x="8539454" y="5059825"/>
                  <a:pt x="8539707" y="5060819"/>
                  <a:pt x="8540987" y="5061613"/>
                </a:cubicBezTo>
                <a:cubicBezTo>
                  <a:pt x="8540987" y="5061613"/>
                  <a:pt x="8541239" y="5062606"/>
                  <a:pt x="8541239" y="5062606"/>
                </a:cubicBezTo>
                <a:cubicBezTo>
                  <a:pt x="8541493" y="5063600"/>
                  <a:pt x="8541493" y="5063600"/>
                  <a:pt x="8541493" y="5063600"/>
                </a:cubicBezTo>
                <a:cubicBezTo>
                  <a:pt x="8542519" y="5063401"/>
                  <a:pt x="8542519" y="5063401"/>
                  <a:pt x="8542519" y="5063401"/>
                </a:cubicBezTo>
                <a:cubicBezTo>
                  <a:pt x="8542267" y="5062408"/>
                  <a:pt x="8542267" y="5062408"/>
                  <a:pt x="8543290" y="5062209"/>
                </a:cubicBezTo>
                <a:cubicBezTo>
                  <a:pt x="8544051" y="5065189"/>
                  <a:pt x="8544747" y="5067921"/>
                  <a:pt x="8544902" y="5070107"/>
                </a:cubicBezTo>
                <a:lnTo>
                  <a:pt x="8544705" y="5070659"/>
                </a:lnTo>
                <a:lnTo>
                  <a:pt x="8542658" y="5068275"/>
                </a:lnTo>
                <a:cubicBezTo>
                  <a:pt x="8542160" y="5068410"/>
                  <a:pt x="8540979" y="5068729"/>
                  <a:pt x="8539463" y="5069217"/>
                </a:cubicBezTo>
                <a:lnTo>
                  <a:pt x="8538757" y="5069480"/>
                </a:lnTo>
                <a:lnTo>
                  <a:pt x="8538655" y="5069362"/>
                </a:lnTo>
                <a:cubicBezTo>
                  <a:pt x="8536845" y="5074925"/>
                  <a:pt x="8534817" y="5066977"/>
                  <a:pt x="8532247" y="5069559"/>
                </a:cubicBezTo>
                <a:lnTo>
                  <a:pt x="8532620" y="5072073"/>
                </a:lnTo>
                <a:lnTo>
                  <a:pt x="8529133" y="5074010"/>
                </a:lnTo>
                <a:cubicBezTo>
                  <a:pt x="8527671" y="5075096"/>
                  <a:pt x="8526571" y="5076315"/>
                  <a:pt x="8526183" y="5077649"/>
                </a:cubicBezTo>
                <a:cubicBezTo>
                  <a:pt x="8524115" y="5074524"/>
                  <a:pt x="8523836" y="5077056"/>
                  <a:pt x="8519857" y="5078133"/>
                </a:cubicBezTo>
                <a:cubicBezTo>
                  <a:pt x="8519934" y="5081797"/>
                  <a:pt x="8520649" y="5084057"/>
                  <a:pt x="8519375" y="5086859"/>
                </a:cubicBezTo>
                <a:cubicBezTo>
                  <a:pt x="8522358" y="5086050"/>
                  <a:pt x="8523711" y="5086913"/>
                  <a:pt x="8525701" y="5086374"/>
                </a:cubicBezTo>
                <a:cubicBezTo>
                  <a:pt x="8527970" y="5083304"/>
                  <a:pt x="8530597" y="5081364"/>
                  <a:pt x="8529882" y="5079102"/>
                </a:cubicBezTo>
                <a:lnTo>
                  <a:pt x="8533691" y="5080445"/>
                </a:lnTo>
                <a:lnTo>
                  <a:pt x="8533221" y="5086049"/>
                </a:lnTo>
                <a:cubicBezTo>
                  <a:pt x="8533475" y="5087043"/>
                  <a:pt x="8534753" y="5087838"/>
                  <a:pt x="8534753" y="5087838"/>
                </a:cubicBezTo>
                <a:cubicBezTo>
                  <a:pt x="8534753" y="5087838"/>
                  <a:pt x="8535781" y="5087640"/>
                  <a:pt x="8535526" y="5086646"/>
                </a:cubicBezTo>
                <a:cubicBezTo>
                  <a:pt x="8535019" y="5084658"/>
                  <a:pt x="8535539" y="5082474"/>
                  <a:pt x="8535285" y="5081479"/>
                </a:cubicBezTo>
                <a:cubicBezTo>
                  <a:pt x="8538617" y="5081878"/>
                  <a:pt x="8540656" y="5085652"/>
                  <a:pt x="8543215" y="5087243"/>
                </a:cubicBezTo>
                <a:cubicBezTo>
                  <a:pt x="8544227" y="5091216"/>
                  <a:pt x="8544468" y="5096381"/>
                  <a:pt x="8548825" y="5096580"/>
                </a:cubicBezTo>
                <a:cubicBezTo>
                  <a:pt x="8546533" y="5091811"/>
                  <a:pt x="8548331" y="5090420"/>
                  <a:pt x="8549357" y="5090223"/>
                </a:cubicBezTo>
                <a:cubicBezTo>
                  <a:pt x="8551021" y="5090421"/>
                  <a:pt x="8552301" y="5091215"/>
                  <a:pt x="8553578" y="5092532"/>
                </a:cubicBezTo>
                <a:lnTo>
                  <a:pt x="8553612" y="5092574"/>
                </a:lnTo>
                <a:lnTo>
                  <a:pt x="8553863" y="5093481"/>
                </a:lnTo>
                <a:cubicBezTo>
                  <a:pt x="8545625" y="5098168"/>
                  <a:pt x="8541725" y="5102908"/>
                  <a:pt x="8536907" y="5111580"/>
                </a:cubicBezTo>
                <a:cubicBezTo>
                  <a:pt x="8541880" y="5110233"/>
                  <a:pt x="8538413" y="5119767"/>
                  <a:pt x="8547365" y="5117342"/>
                </a:cubicBezTo>
                <a:cubicBezTo>
                  <a:pt x="8547289" y="5113679"/>
                  <a:pt x="8549915" y="5111740"/>
                  <a:pt x="8551190" y="5108939"/>
                </a:cubicBezTo>
                <a:cubicBezTo>
                  <a:pt x="8551905" y="5111202"/>
                  <a:pt x="8552186" y="5108671"/>
                  <a:pt x="8555169" y="5107862"/>
                </a:cubicBezTo>
                <a:cubicBezTo>
                  <a:pt x="8555704" y="5109557"/>
                  <a:pt x="8559800" y="5110982"/>
                  <a:pt x="8561933" y="5110520"/>
                </a:cubicBezTo>
                <a:lnTo>
                  <a:pt x="8562619" y="5109897"/>
                </a:lnTo>
                <a:lnTo>
                  <a:pt x="8563409" y="5115257"/>
                </a:lnTo>
                <a:lnTo>
                  <a:pt x="8561824" y="5122180"/>
                </a:lnTo>
                <a:lnTo>
                  <a:pt x="8561806" y="5122197"/>
                </a:lnTo>
                <a:lnTo>
                  <a:pt x="8560421" y="5120559"/>
                </a:lnTo>
                <a:cubicBezTo>
                  <a:pt x="8560093" y="5120720"/>
                  <a:pt x="8559865" y="5121415"/>
                  <a:pt x="8559639" y="5122110"/>
                </a:cubicBezTo>
                <a:lnTo>
                  <a:pt x="8559009" y="5123362"/>
                </a:lnTo>
                <a:lnTo>
                  <a:pt x="8558475" y="5123208"/>
                </a:lnTo>
                <a:lnTo>
                  <a:pt x="8557461" y="5122011"/>
                </a:lnTo>
                <a:lnTo>
                  <a:pt x="8557362" y="5122889"/>
                </a:lnTo>
                <a:lnTo>
                  <a:pt x="8554811" y="5122156"/>
                </a:lnTo>
                <a:cubicBezTo>
                  <a:pt x="8551173" y="5123141"/>
                  <a:pt x="8547959" y="5127388"/>
                  <a:pt x="8548450" y="5130326"/>
                </a:cubicBezTo>
                <a:lnTo>
                  <a:pt x="8549311" y="5131787"/>
                </a:lnTo>
                <a:lnTo>
                  <a:pt x="8549228" y="5131943"/>
                </a:lnTo>
                <a:cubicBezTo>
                  <a:pt x="8545643" y="5130553"/>
                  <a:pt x="8544567" y="5147440"/>
                  <a:pt x="8549937" y="5151613"/>
                </a:cubicBezTo>
                <a:cubicBezTo>
                  <a:pt x="8550190" y="5152606"/>
                  <a:pt x="8550443" y="5153600"/>
                  <a:pt x="8550443" y="5153600"/>
                </a:cubicBezTo>
                <a:cubicBezTo>
                  <a:pt x="8550697" y="5154592"/>
                  <a:pt x="8550697" y="5154592"/>
                  <a:pt x="8551721" y="5154394"/>
                </a:cubicBezTo>
                <a:cubicBezTo>
                  <a:pt x="8551721" y="5154394"/>
                  <a:pt x="8551469" y="5153402"/>
                  <a:pt x="8551469" y="5153402"/>
                </a:cubicBezTo>
                <a:cubicBezTo>
                  <a:pt x="8551216" y="5152407"/>
                  <a:pt x="8550964" y="5151414"/>
                  <a:pt x="8549937" y="5151613"/>
                </a:cubicBezTo>
                <a:cubicBezTo>
                  <a:pt x="8550964" y="5151414"/>
                  <a:pt x="8550964" y="5151414"/>
                  <a:pt x="8550964" y="5151414"/>
                </a:cubicBezTo>
                <a:cubicBezTo>
                  <a:pt x="8552761" y="5150024"/>
                  <a:pt x="8559423" y="5150819"/>
                  <a:pt x="8562993" y="5156381"/>
                </a:cubicBezTo>
                <a:cubicBezTo>
                  <a:pt x="8564261" y="5161349"/>
                  <a:pt x="8562969" y="5164725"/>
                  <a:pt x="8565767" y="5171480"/>
                </a:cubicBezTo>
                <a:cubicBezTo>
                  <a:pt x="8561678" y="5168103"/>
                  <a:pt x="8565994" y="5180819"/>
                  <a:pt x="8561385" y="5179627"/>
                </a:cubicBezTo>
                <a:cubicBezTo>
                  <a:pt x="8560877" y="5177640"/>
                  <a:pt x="8560877" y="5177640"/>
                  <a:pt x="8559599" y="5176845"/>
                </a:cubicBezTo>
                <a:cubicBezTo>
                  <a:pt x="8559599" y="5176845"/>
                  <a:pt x="8560625" y="5176647"/>
                  <a:pt x="8559347" y="5175851"/>
                </a:cubicBezTo>
                <a:cubicBezTo>
                  <a:pt x="8559093" y="5174858"/>
                  <a:pt x="8558839" y="5173865"/>
                  <a:pt x="8558586" y="5172872"/>
                </a:cubicBezTo>
                <a:cubicBezTo>
                  <a:pt x="8558852" y="5169693"/>
                  <a:pt x="8557067" y="5166911"/>
                  <a:pt x="8555787" y="5166117"/>
                </a:cubicBezTo>
                <a:cubicBezTo>
                  <a:pt x="8556041" y="5167110"/>
                  <a:pt x="8555255" y="5172474"/>
                  <a:pt x="8557813" y="5174064"/>
                </a:cubicBezTo>
                <a:cubicBezTo>
                  <a:pt x="8558067" y="5175057"/>
                  <a:pt x="8558319" y="5176051"/>
                  <a:pt x="8558573" y="5177044"/>
                </a:cubicBezTo>
                <a:cubicBezTo>
                  <a:pt x="8558573" y="5177044"/>
                  <a:pt x="8558827" y="5178037"/>
                  <a:pt x="8558827" y="5178037"/>
                </a:cubicBezTo>
                <a:cubicBezTo>
                  <a:pt x="8556775" y="5178434"/>
                  <a:pt x="8556775" y="5178434"/>
                  <a:pt x="8554469" y="5177837"/>
                </a:cubicBezTo>
                <a:cubicBezTo>
                  <a:pt x="8554723" y="5178831"/>
                  <a:pt x="8555229" y="5180818"/>
                  <a:pt x="8554203" y="5181016"/>
                </a:cubicBezTo>
                <a:cubicBezTo>
                  <a:pt x="8556749" y="5186778"/>
                  <a:pt x="8559840" y="5182011"/>
                  <a:pt x="8558535" y="5189560"/>
                </a:cubicBezTo>
                <a:cubicBezTo>
                  <a:pt x="8561865" y="5189957"/>
                  <a:pt x="8563905" y="5193733"/>
                  <a:pt x="8565944" y="5197507"/>
                </a:cubicBezTo>
                <a:cubicBezTo>
                  <a:pt x="8566703" y="5200488"/>
                  <a:pt x="8563373" y="5200090"/>
                  <a:pt x="8566437" y="5203667"/>
                </a:cubicBezTo>
                <a:cubicBezTo>
                  <a:pt x="8568222" y="5206448"/>
                  <a:pt x="8567475" y="5199295"/>
                  <a:pt x="8569783" y="5199892"/>
                </a:cubicBezTo>
                <a:cubicBezTo>
                  <a:pt x="8567236" y="5194130"/>
                  <a:pt x="8569807" y="5191548"/>
                  <a:pt x="8567767" y="5187773"/>
                </a:cubicBezTo>
                <a:cubicBezTo>
                  <a:pt x="8569567" y="5186382"/>
                  <a:pt x="8569073" y="5180224"/>
                  <a:pt x="8571644" y="5177641"/>
                </a:cubicBezTo>
                <a:cubicBezTo>
                  <a:pt x="8575227" y="5179031"/>
                  <a:pt x="8575481" y="5180025"/>
                  <a:pt x="8575721" y="5185191"/>
                </a:cubicBezTo>
                <a:cubicBezTo>
                  <a:pt x="8573669" y="5185587"/>
                  <a:pt x="8573923" y="5186580"/>
                  <a:pt x="8572643" y="5185786"/>
                </a:cubicBezTo>
                <a:cubicBezTo>
                  <a:pt x="8573657" y="5189760"/>
                  <a:pt x="8572111" y="5192145"/>
                  <a:pt x="8574923" y="5194727"/>
                </a:cubicBezTo>
                <a:cubicBezTo>
                  <a:pt x="8572099" y="5196316"/>
                  <a:pt x="8573620" y="5202276"/>
                  <a:pt x="8572327" y="5205654"/>
                </a:cubicBezTo>
                <a:cubicBezTo>
                  <a:pt x="8574099" y="5212607"/>
                  <a:pt x="8578202" y="5211813"/>
                  <a:pt x="8580241" y="5215589"/>
                </a:cubicBezTo>
                <a:cubicBezTo>
                  <a:pt x="8579495" y="5208435"/>
                  <a:pt x="8575671" y="5201879"/>
                  <a:pt x="8578761" y="5197112"/>
                </a:cubicBezTo>
                <a:cubicBezTo>
                  <a:pt x="8582599" y="5199495"/>
                  <a:pt x="8581825" y="5200687"/>
                  <a:pt x="8584624" y="5207442"/>
                </a:cubicBezTo>
                <a:cubicBezTo>
                  <a:pt x="8583598" y="5207641"/>
                  <a:pt x="8582067" y="5205852"/>
                  <a:pt x="8582573" y="5207840"/>
                </a:cubicBezTo>
                <a:cubicBezTo>
                  <a:pt x="8586411" y="5210224"/>
                  <a:pt x="8582826" y="5208834"/>
                  <a:pt x="8584611" y="5211615"/>
                </a:cubicBezTo>
                <a:cubicBezTo>
                  <a:pt x="8583067" y="5213999"/>
                  <a:pt x="8583053" y="5218171"/>
                  <a:pt x="8581254" y="5219561"/>
                </a:cubicBezTo>
                <a:cubicBezTo>
                  <a:pt x="8584053" y="5226316"/>
                  <a:pt x="8584053" y="5226316"/>
                  <a:pt x="8584294" y="5231482"/>
                </a:cubicBezTo>
                <a:cubicBezTo>
                  <a:pt x="8585320" y="5231283"/>
                  <a:pt x="8587372" y="5230886"/>
                  <a:pt x="8588904" y="5232675"/>
                </a:cubicBezTo>
                <a:cubicBezTo>
                  <a:pt x="8590423" y="5238635"/>
                  <a:pt x="8594767" y="5243006"/>
                  <a:pt x="8596528" y="5254132"/>
                </a:cubicBezTo>
                <a:cubicBezTo>
                  <a:pt x="8596262" y="5257310"/>
                  <a:pt x="8595995" y="5260490"/>
                  <a:pt x="8595477" y="5262675"/>
                </a:cubicBezTo>
                <a:cubicBezTo>
                  <a:pt x="8594195" y="5261880"/>
                  <a:pt x="8593437" y="5258900"/>
                  <a:pt x="8592411" y="5259098"/>
                </a:cubicBezTo>
                <a:cubicBezTo>
                  <a:pt x="8593425" y="5263072"/>
                  <a:pt x="8591373" y="5263469"/>
                  <a:pt x="8591359" y="5267641"/>
                </a:cubicBezTo>
                <a:cubicBezTo>
                  <a:pt x="8589827" y="5265852"/>
                  <a:pt x="8589575" y="5264860"/>
                  <a:pt x="8589321" y="5263866"/>
                </a:cubicBezTo>
                <a:cubicBezTo>
                  <a:pt x="8590347" y="5263667"/>
                  <a:pt x="8590347" y="5263667"/>
                  <a:pt x="8590347" y="5263667"/>
                </a:cubicBezTo>
                <a:cubicBezTo>
                  <a:pt x="8589334" y="5259695"/>
                  <a:pt x="8588054" y="5258900"/>
                  <a:pt x="8586256" y="5260290"/>
                </a:cubicBezTo>
                <a:cubicBezTo>
                  <a:pt x="8586763" y="5262277"/>
                  <a:pt x="8588295" y="5264065"/>
                  <a:pt x="8588549" y="5265058"/>
                </a:cubicBezTo>
                <a:cubicBezTo>
                  <a:pt x="8588802" y="5266052"/>
                  <a:pt x="8590079" y="5266846"/>
                  <a:pt x="8590587" y="5268833"/>
                </a:cubicBezTo>
                <a:cubicBezTo>
                  <a:pt x="8591866" y="5269628"/>
                  <a:pt x="8590068" y="5271018"/>
                  <a:pt x="8590575" y="5273005"/>
                </a:cubicBezTo>
                <a:cubicBezTo>
                  <a:pt x="8593651" y="5272410"/>
                  <a:pt x="8593891" y="5277575"/>
                  <a:pt x="8595425" y="5279363"/>
                </a:cubicBezTo>
                <a:cubicBezTo>
                  <a:pt x="8596185" y="5282343"/>
                  <a:pt x="8594386" y="5283734"/>
                  <a:pt x="8593866" y="5285919"/>
                </a:cubicBezTo>
                <a:cubicBezTo>
                  <a:pt x="8597424" y="5295654"/>
                  <a:pt x="8598679" y="5304793"/>
                  <a:pt x="8602249" y="5310357"/>
                </a:cubicBezTo>
                <a:cubicBezTo>
                  <a:pt x="8602769" y="5308171"/>
                  <a:pt x="8606607" y="5310555"/>
                  <a:pt x="8607621" y="5314529"/>
                </a:cubicBezTo>
                <a:cubicBezTo>
                  <a:pt x="8608887" y="5319497"/>
                  <a:pt x="8606835" y="5319892"/>
                  <a:pt x="8607593" y="5322874"/>
                </a:cubicBezTo>
                <a:cubicBezTo>
                  <a:pt x="8606569" y="5323072"/>
                  <a:pt x="8606315" y="5322079"/>
                  <a:pt x="8606062" y="5321085"/>
                </a:cubicBezTo>
                <a:cubicBezTo>
                  <a:pt x="8606062" y="5321085"/>
                  <a:pt x="8605809" y="5320091"/>
                  <a:pt x="8605809" y="5320091"/>
                </a:cubicBezTo>
                <a:cubicBezTo>
                  <a:pt x="8604782" y="5320291"/>
                  <a:pt x="8605037" y="5321284"/>
                  <a:pt x="8605037" y="5321284"/>
                </a:cubicBezTo>
                <a:cubicBezTo>
                  <a:pt x="8605289" y="5322277"/>
                  <a:pt x="8605289" y="5322277"/>
                  <a:pt x="8605289" y="5322277"/>
                </a:cubicBezTo>
                <a:cubicBezTo>
                  <a:pt x="8605543" y="5323271"/>
                  <a:pt x="8605795" y="5324264"/>
                  <a:pt x="8607075" y="5325058"/>
                </a:cubicBezTo>
                <a:cubicBezTo>
                  <a:pt x="8611405" y="5333603"/>
                  <a:pt x="8612152" y="5340754"/>
                  <a:pt x="8614685" y="5350688"/>
                </a:cubicBezTo>
                <a:cubicBezTo>
                  <a:pt x="8619257" y="5364397"/>
                  <a:pt x="8625627" y="5376715"/>
                  <a:pt x="8626361" y="5388039"/>
                </a:cubicBezTo>
                <a:cubicBezTo>
                  <a:pt x="8627640" y="5388835"/>
                  <a:pt x="8628401" y="5391815"/>
                  <a:pt x="8630199" y="5390424"/>
                </a:cubicBezTo>
                <a:cubicBezTo>
                  <a:pt x="8628680" y="5384463"/>
                  <a:pt x="8627413" y="5379497"/>
                  <a:pt x="8628199" y="5374133"/>
                </a:cubicBezTo>
                <a:cubicBezTo>
                  <a:pt x="8632555" y="5374332"/>
                  <a:pt x="8635125" y="5371749"/>
                  <a:pt x="8638205" y="5371153"/>
                </a:cubicBezTo>
                <a:cubicBezTo>
                  <a:pt x="8643295" y="5382677"/>
                  <a:pt x="8645283" y="5403140"/>
                  <a:pt x="8634771" y="5404132"/>
                </a:cubicBezTo>
                <a:cubicBezTo>
                  <a:pt x="8633505" y="5399166"/>
                  <a:pt x="8633011" y="5393007"/>
                  <a:pt x="8630186" y="5394597"/>
                </a:cubicBezTo>
                <a:cubicBezTo>
                  <a:pt x="8630173" y="5398768"/>
                  <a:pt x="8631453" y="5399563"/>
                  <a:pt x="8632211" y="5402543"/>
                </a:cubicBezTo>
                <a:cubicBezTo>
                  <a:pt x="8634997" y="5413471"/>
                  <a:pt x="8634718" y="5420822"/>
                  <a:pt x="8634187" y="5427179"/>
                </a:cubicBezTo>
                <a:cubicBezTo>
                  <a:pt x="8636986" y="5433934"/>
                  <a:pt x="8639759" y="5449032"/>
                  <a:pt x="8644090" y="5457577"/>
                </a:cubicBezTo>
                <a:cubicBezTo>
                  <a:pt x="8640985" y="5466517"/>
                  <a:pt x="8646836" y="5481020"/>
                  <a:pt x="8650903" y="5492742"/>
                </a:cubicBezTo>
                <a:cubicBezTo>
                  <a:pt x="8648571" y="5500491"/>
                  <a:pt x="8653636" y="5520358"/>
                  <a:pt x="8658993" y="5528702"/>
                </a:cubicBezTo>
                <a:cubicBezTo>
                  <a:pt x="8657967" y="5528901"/>
                  <a:pt x="8657967" y="5528901"/>
                  <a:pt x="8657967" y="5528901"/>
                </a:cubicBezTo>
                <a:cubicBezTo>
                  <a:pt x="8657967" y="5528901"/>
                  <a:pt x="8656941" y="5529100"/>
                  <a:pt x="8656941" y="5529100"/>
                </a:cubicBezTo>
                <a:cubicBezTo>
                  <a:pt x="8655915" y="5529298"/>
                  <a:pt x="8656156" y="5534464"/>
                  <a:pt x="8657436" y="5535259"/>
                </a:cubicBezTo>
                <a:cubicBezTo>
                  <a:pt x="8656675" y="5532278"/>
                  <a:pt x="8660513" y="5534663"/>
                  <a:pt x="8658474" y="5530888"/>
                </a:cubicBezTo>
                <a:cubicBezTo>
                  <a:pt x="8662819" y="5535259"/>
                  <a:pt x="8663097" y="5527908"/>
                  <a:pt x="8666935" y="5530293"/>
                </a:cubicBezTo>
                <a:cubicBezTo>
                  <a:pt x="8668973" y="5534068"/>
                  <a:pt x="8670239" y="5539034"/>
                  <a:pt x="8672279" y="5542810"/>
                </a:cubicBezTo>
                <a:cubicBezTo>
                  <a:pt x="8672279" y="5542810"/>
                  <a:pt x="8671507" y="5544001"/>
                  <a:pt x="8671759" y="5544994"/>
                </a:cubicBezTo>
                <a:cubicBezTo>
                  <a:pt x="8671759" y="5544994"/>
                  <a:pt x="8672012" y="5545989"/>
                  <a:pt x="8672012" y="5545989"/>
                </a:cubicBezTo>
                <a:cubicBezTo>
                  <a:pt x="8672012" y="5545989"/>
                  <a:pt x="8672266" y="5546982"/>
                  <a:pt x="8672266" y="5546982"/>
                </a:cubicBezTo>
                <a:cubicBezTo>
                  <a:pt x="8673545" y="5547777"/>
                  <a:pt x="8673545" y="5547777"/>
                  <a:pt x="8673292" y="5546783"/>
                </a:cubicBezTo>
                <a:cubicBezTo>
                  <a:pt x="8674064" y="5545591"/>
                  <a:pt x="8673811" y="5544598"/>
                  <a:pt x="8673559" y="5543605"/>
                </a:cubicBezTo>
                <a:cubicBezTo>
                  <a:pt x="8673559" y="5543605"/>
                  <a:pt x="8673559" y="5543605"/>
                  <a:pt x="8674584" y="5543406"/>
                </a:cubicBezTo>
                <a:cubicBezTo>
                  <a:pt x="8676383" y="5542015"/>
                  <a:pt x="8676369" y="5546188"/>
                  <a:pt x="8677902" y="5547976"/>
                </a:cubicBezTo>
                <a:cubicBezTo>
                  <a:pt x="8679955" y="5547579"/>
                  <a:pt x="8682007" y="5547181"/>
                  <a:pt x="8685083" y="5546585"/>
                </a:cubicBezTo>
                <a:cubicBezTo>
                  <a:pt x="8685577" y="5552744"/>
                  <a:pt x="8689187" y="5545790"/>
                  <a:pt x="8689935" y="5552943"/>
                </a:cubicBezTo>
                <a:cubicBezTo>
                  <a:pt x="8693531" y="5550163"/>
                  <a:pt x="8690997" y="5540228"/>
                  <a:pt x="8696382" y="5540228"/>
                </a:cubicBezTo>
                <a:cubicBezTo>
                  <a:pt x="8696382" y="5540228"/>
                  <a:pt x="8696635" y="5541222"/>
                  <a:pt x="8696635" y="5541222"/>
                </a:cubicBezTo>
                <a:cubicBezTo>
                  <a:pt x="8696888" y="5542215"/>
                  <a:pt x="8696888" y="5542215"/>
                  <a:pt x="8697142" y="5543209"/>
                </a:cubicBezTo>
                <a:cubicBezTo>
                  <a:pt x="8699167" y="5551156"/>
                  <a:pt x="8695823" y="5554930"/>
                  <a:pt x="8697090" y="5559897"/>
                </a:cubicBezTo>
                <a:cubicBezTo>
                  <a:pt x="8698381" y="5556520"/>
                  <a:pt x="8697849" y="5562878"/>
                  <a:pt x="8700154" y="5563473"/>
                </a:cubicBezTo>
                <a:cubicBezTo>
                  <a:pt x="8699901" y="5562480"/>
                  <a:pt x="8699395" y="5560494"/>
                  <a:pt x="8701447" y="5560096"/>
                </a:cubicBezTo>
                <a:cubicBezTo>
                  <a:pt x="8705791" y="5564468"/>
                  <a:pt x="8704271" y="5558507"/>
                  <a:pt x="8706576" y="5559103"/>
                </a:cubicBezTo>
                <a:cubicBezTo>
                  <a:pt x="8705297" y="5558309"/>
                  <a:pt x="8706817" y="5564269"/>
                  <a:pt x="8708108" y="5560892"/>
                </a:cubicBezTo>
                <a:cubicBezTo>
                  <a:pt x="8709135" y="5560692"/>
                  <a:pt x="8705563" y="5555130"/>
                  <a:pt x="8708641" y="5554534"/>
                </a:cubicBezTo>
                <a:cubicBezTo>
                  <a:pt x="8713239" y="5559899"/>
                  <a:pt x="8718621" y="5559899"/>
                  <a:pt x="8722445" y="5566455"/>
                </a:cubicBezTo>
                <a:cubicBezTo>
                  <a:pt x="8724751" y="5567052"/>
                  <a:pt x="8723484" y="5562084"/>
                  <a:pt x="8723751" y="5558906"/>
                </a:cubicBezTo>
                <a:cubicBezTo>
                  <a:pt x="8722978" y="5560098"/>
                  <a:pt x="8722458" y="5562283"/>
                  <a:pt x="8720419" y="5558509"/>
                </a:cubicBezTo>
                <a:cubicBezTo>
                  <a:pt x="8719673" y="5551356"/>
                  <a:pt x="8721979" y="5551953"/>
                  <a:pt x="8724803" y="5550363"/>
                </a:cubicBezTo>
                <a:cubicBezTo>
                  <a:pt x="8728640" y="5552747"/>
                  <a:pt x="8731185" y="5558509"/>
                  <a:pt x="8733997" y="5561092"/>
                </a:cubicBezTo>
                <a:cubicBezTo>
                  <a:pt x="8736048" y="5560696"/>
                  <a:pt x="8735035" y="5556721"/>
                  <a:pt x="8734023" y="5552747"/>
                </a:cubicBezTo>
                <a:cubicBezTo>
                  <a:pt x="8740177" y="5551556"/>
                  <a:pt x="8745054" y="5549570"/>
                  <a:pt x="8749171" y="5544604"/>
                </a:cubicBezTo>
                <a:cubicBezTo>
                  <a:pt x="8756593" y="5548379"/>
                  <a:pt x="8754223" y="5568643"/>
                  <a:pt x="8761391" y="5571426"/>
                </a:cubicBezTo>
                <a:cubicBezTo>
                  <a:pt x="8762696" y="5563875"/>
                  <a:pt x="8768813" y="5575200"/>
                  <a:pt x="8772929" y="5570234"/>
                </a:cubicBezTo>
                <a:cubicBezTo>
                  <a:pt x="8773955" y="5570035"/>
                  <a:pt x="8774969" y="5574009"/>
                  <a:pt x="8775741" y="5572817"/>
                </a:cubicBezTo>
                <a:cubicBezTo>
                  <a:pt x="8776007" y="5569638"/>
                  <a:pt x="8778059" y="5569241"/>
                  <a:pt x="8778578" y="5567057"/>
                </a:cubicBezTo>
                <a:cubicBezTo>
                  <a:pt x="8777818" y="5564075"/>
                  <a:pt x="8776539" y="5563280"/>
                  <a:pt x="8776807" y="5560101"/>
                </a:cubicBezTo>
                <a:cubicBezTo>
                  <a:pt x="8774753" y="5560499"/>
                  <a:pt x="8772967" y="5557718"/>
                  <a:pt x="8771435" y="5555930"/>
                </a:cubicBezTo>
                <a:cubicBezTo>
                  <a:pt x="8771449" y="5551757"/>
                  <a:pt x="8771462" y="5547585"/>
                  <a:pt x="8774538" y="5546989"/>
                </a:cubicBezTo>
                <a:cubicBezTo>
                  <a:pt x="8777097" y="5548579"/>
                  <a:pt x="8777577" y="5558909"/>
                  <a:pt x="8779631" y="5558513"/>
                </a:cubicBezTo>
                <a:cubicBezTo>
                  <a:pt x="8782188" y="5560102"/>
                  <a:pt x="8779897" y="5555334"/>
                  <a:pt x="8780669" y="5554141"/>
                </a:cubicBezTo>
                <a:cubicBezTo>
                  <a:pt x="8783455" y="5565069"/>
                  <a:pt x="8785759" y="5565665"/>
                  <a:pt x="8788053" y="5570434"/>
                </a:cubicBezTo>
                <a:cubicBezTo>
                  <a:pt x="8795220" y="5573216"/>
                  <a:pt x="8794727" y="5567057"/>
                  <a:pt x="8800882" y="5565866"/>
                </a:cubicBezTo>
                <a:cubicBezTo>
                  <a:pt x="8800655" y="5556527"/>
                  <a:pt x="8805252" y="5561892"/>
                  <a:pt x="8809622" y="5557919"/>
                </a:cubicBezTo>
                <a:cubicBezTo>
                  <a:pt x="8812940" y="5562489"/>
                  <a:pt x="8810874" y="5567057"/>
                  <a:pt x="8812661" y="5569840"/>
                </a:cubicBezTo>
                <a:cubicBezTo>
                  <a:pt x="8817777" y="5573018"/>
                  <a:pt x="8818069" y="5561496"/>
                  <a:pt x="8818601" y="5555138"/>
                </a:cubicBezTo>
                <a:cubicBezTo>
                  <a:pt x="8823719" y="5558317"/>
                  <a:pt x="8825276" y="5551761"/>
                  <a:pt x="8830140" y="5553947"/>
                </a:cubicBezTo>
                <a:cubicBezTo>
                  <a:pt x="8831457" y="5542225"/>
                  <a:pt x="8831496" y="5529709"/>
                  <a:pt x="8834346" y="5519775"/>
                </a:cubicBezTo>
                <a:cubicBezTo>
                  <a:pt x="8833332" y="5515802"/>
                  <a:pt x="8833600" y="5512623"/>
                  <a:pt x="8832066" y="5510835"/>
                </a:cubicBezTo>
                <a:cubicBezTo>
                  <a:pt x="8826684" y="5510835"/>
                  <a:pt x="8830242" y="5520570"/>
                  <a:pt x="8827671" y="5523153"/>
                </a:cubicBezTo>
                <a:cubicBezTo>
                  <a:pt x="8826392" y="5522358"/>
                  <a:pt x="8825886" y="5520370"/>
                  <a:pt x="8823847" y="5516596"/>
                </a:cubicBezTo>
                <a:cubicBezTo>
                  <a:pt x="8825140" y="5513219"/>
                  <a:pt x="8825658" y="5511033"/>
                  <a:pt x="8825418" y="5505867"/>
                </a:cubicBezTo>
                <a:cubicBezTo>
                  <a:pt x="8825684" y="5502689"/>
                  <a:pt x="8826204" y="5500504"/>
                  <a:pt x="8826722" y="5498317"/>
                </a:cubicBezTo>
                <a:cubicBezTo>
                  <a:pt x="8827495" y="5497127"/>
                  <a:pt x="8827242" y="5496133"/>
                  <a:pt x="8827242" y="5496133"/>
                </a:cubicBezTo>
                <a:cubicBezTo>
                  <a:pt x="8828268" y="5495933"/>
                  <a:pt x="8828268" y="5495933"/>
                  <a:pt x="8828268" y="5495933"/>
                </a:cubicBezTo>
                <a:cubicBezTo>
                  <a:pt x="8828788" y="5493749"/>
                  <a:pt x="8828800" y="5489577"/>
                  <a:pt x="8827015" y="5486795"/>
                </a:cubicBezTo>
                <a:cubicBezTo>
                  <a:pt x="8824710" y="5486200"/>
                  <a:pt x="8825469" y="5489178"/>
                  <a:pt x="8825203" y="5492358"/>
                </a:cubicBezTo>
                <a:cubicBezTo>
                  <a:pt x="8826482" y="5493152"/>
                  <a:pt x="8826482" y="5493152"/>
                  <a:pt x="8826482" y="5493152"/>
                </a:cubicBezTo>
                <a:cubicBezTo>
                  <a:pt x="8825709" y="5494344"/>
                  <a:pt x="8825709" y="5494344"/>
                  <a:pt x="8824937" y="5495537"/>
                </a:cubicBezTo>
                <a:cubicBezTo>
                  <a:pt x="8824418" y="5497721"/>
                  <a:pt x="8824153" y="5500900"/>
                  <a:pt x="8823885" y="5504080"/>
                </a:cubicBezTo>
                <a:cubicBezTo>
                  <a:pt x="8822860" y="5504277"/>
                  <a:pt x="8822339" y="5506463"/>
                  <a:pt x="8820035" y="5505867"/>
                </a:cubicBezTo>
                <a:cubicBezTo>
                  <a:pt x="8819755" y="5513218"/>
                  <a:pt x="8822289" y="5523152"/>
                  <a:pt x="8821756" y="5529510"/>
                </a:cubicBezTo>
                <a:cubicBezTo>
                  <a:pt x="8818932" y="5531099"/>
                  <a:pt x="8817667" y="5526132"/>
                  <a:pt x="8816132" y="5524344"/>
                </a:cubicBezTo>
                <a:cubicBezTo>
                  <a:pt x="8815133" y="5516197"/>
                  <a:pt x="8812854" y="5507257"/>
                  <a:pt x="8814411" y="5500702"/>
                </a:cubicBezTo>
                <a:cubicBezTo>
                  <a:pt x="8817996" y="5502092"/>
                  <a:pt x="8820074" y="5493351"/>
                  <a:pt x="8820860" y="5487987"/>
                </a:cubicBezTo>
                <a:cubicBezTo>
                  <a:pt x="8822405" y="5485603"/>
                  <a:pt x="8823950" y="5483218"/>
                  <a:pt x="8824216" y="5480039"/>
                </a:cubicBezTo>
                <a:cubicBezTo>
                  <a:pt x="8825241" y="5479841"/>
                  <a:pt x="8825761" y="5477656"/>
                  <a:pt x="8826534" y="5476464"/>
                </a:cubicBezTo>
                <a:cubicBezTo>
                  <a:pt x="8827306" y="5475272"/>
                  <a:pt x="8826027" y="5474478"/>
                  <a:pt x="8827052" y="5474279"/>
                </a:cubicBezTo>
                <a:cubicBezTo>
                  <a:pt x="8822468" y="5464742"/>
                  <a:pt x="8820974" y="5450437"/>
                  <a:pt x="8816632" y="5446066"/>
                </a:cubicBezTo>
                <a:cubicBezTo>
                  <a:pt x="8815605" y="5446265"/>
                  <a:pt x="8815605" y="5446265"/>
                  <a:pt x="8815605" y="5446265"/>
                </a:cubicBezTo>
                <a:cubicBezTo>
                  <a:pt x="8816124" y="5444079"/>
                  <a:pt x="8815617" y="5442092"/>
                  <a:pt x="8816136" y="5439908"/>
                </a:cubicBezTo>
                <a:cubicBezTo>
                  <a:pt x="8820760" y="5436927"/>
                  <a:pt x="8818760" y="5420636"/>
                  <a:pt x="8813909" y="5414279"/>
                </a:cubicBezTo>
                <a:cubicBezTo>
                  <a:pt x="8807754" y="5415470"/>
                  <a:pt x="8804650" y="5424410"/>
                  <a:pt x="8809235" y="5433947"/>
                </a:cubicBezTo>
                <a:cubicBezTo>
                  <a:pt x="8812819" y="5435337"/>
                  <a:pt x="8812047" y="5436530"/>
                  <a:pt x="8814858" y="5439113"/>
                </a:cubicBezTo>
                <a:cubicBezTo>
                  <a:pt x="8814338" y="5441299"/>
                  <a:pt x="8814844" y="5443285"/>
                  <a:pt x="8815351" y="5445271"/>
                </a:cubicBezTo>
                <a:cubicBezTo>
                  <a:pt x="8813552" y="5446663"/>
                  <a:pt x="8809196" y="5446464"/>
                  <a:pt x="8811995" y="5453218"/>
                </a:cubicBezTo>
                <a:cubicBezTo>
                  <a:pt x="8815325" y="5453616"/>
                  <a:pt x="8817352" y="5461563"/>
                  <a:pt x="8819124" y="5468517"/>
                </a:cubicBezTo>
                <a:cubicBezTo>
                  <a:pt x="8820112" y="5480834"/>
                  <a:pt x="8810412" y="5468119"/>
                  <a:pt x="8807599" y="5465536"/>
                </a:cubicBezTo>
                <a:cubicBezTo>
                  <a:pt x="8806573" y="5465733"/>
                  <a:pt x="8804774" y="5467125"/>
                  <a:pt x="8804522" y="5466132"/>
                </a:cubicBezTo>
                <a:cubicBezTo>
                  <a:pt x="8801457" y="5462554"/>
                  <a:pt x="8802496" y="5458185"/>
                  <a:pt x="8801988" y="5456198"/>
                </a:cubicBezTo>
                <a:cubicBezTo>
                  <a:pt x="8803268" y="5456992"/>
                  <a:pt x="8802508" y="5454012"/>
                  <a:pt x="8804813" y="5454608"/>
                </a:cubicBezTo>
                <a:cubicBezTo>
                  <a:pt x="8803826" y="5442290"/>
                  <a:pt x="8809248" y="5429775"/>
                  <a:pt x="8800573" y="5416860"/>
                </a:cubicBezTo>
                <a:cubicBezTo>
                  <a:pt x="8795710" y="5414675"/>
                  <a:pt x="8796203" y="5420833"/>
                  <a:pt x="8793631" y="5423415"/>
                </a:cubicBezTo>
                <a:cubicBezTo>
                  <a:pt x="8789287" y="5419045"/>
                  <a:pt x="8782651" y="5409905"/>
                  <a:pt x="8777762" y="5416063"/>
                </a:cubicBezTo>
                <a:cubicBezTo>
                  <a:pt x="8777002" y="5413084"/>
                  <a:pt x="8775471" y="5411296"/>
                  <a:pt x="8774457" y="5407323"/>
                </a:cubicBezTo>
                <a:cubicBezTo>
                  <a:pt x="8782183" y="5395401"/>
                  <a:pt x="8791936" y="5391430"/>
                  <a:pt x="8795573" y="5376131"/>
                </a:cubicBezTo>
                <a:cubicBezTo>
                  <a:pt x="8794812" y="5373153"/>
                  <a:pt x="8793786" y="5373351"/>
                  <a:pt x="8793278" y="5371363"/>
                </a:cubicBezTo>
                <a:cubicBezTo>
                  <a:pt x="8794957" y="5367390"/>
                  <a:pt x="8795613" y="5362572"/>
                  <a:pt x="8795918" y="5357432"/>
                </a:cubicBezTo>
                <a:lnTo>
                  <a:pt x="8796335" y="5344906"/>
                </a:lnTo>
                <a:lnTo>
                  <a:pt x="8797561" y="5341890"/>
                </a:lnTo>
                <a:lnTo>
                  <a:pt x="8796407" y="5342778"/>
                </a:lnTo>
                <a:lnTo>
                  <a:pt x="8796448" y="5341563"/>
                </a:lnTo>
                <a:cubicBezTo>
                  <a:pt x="8792647" y="5326662"/>
                  <a:pt x="8796259" y="5319709"/>
                  <a:pt x="8792205" y="5303815"/>
                </a:cubicBezTo>
                <a:lnTo>
                  <a:pt x="8793448" y="5301505"/>
                </a:lnTo>
                <a:lnTo>
                  <a:pt x="8794566" y="5302416"/>
                </a:lnTo>
                <a:cubicBezTo>
                  <a:pt x="8795490" y="5302779"/>
                  <a:pt x="8796575" y="5302793"/>
                  <a:pt x="8798067" y="5302389"/>
                </a:cubicBezTo>
                <a:cubicBezTo>
                  <a:pt x="8799062" y="5302119"/>
                  <a:pt x="8799062" y="5302119"/>
                  <a:pt x="8799062" y="5302119"/>
                </a:cubicBezTo>
                <a:cubicBezTo>
                  <a:pt x="8800056" y="5301850"/>
                  <a:pt x="8800056" y="5301850"/>
                  <a:pt x="8800694" y="5300449"/>
                </a:cubicBezTo>
                <a:cubicBezTo>
                  <a:pt x="8800694" y="5300449"/>
                  <a:pt x="8801689" y="5300180"/>
                  <a:pt x="8801689" y="5300180"/>
                </a:cubicBezTo>
                <a:cubicBezTo>
                  <a:pt x="8800415" y="5302981"/>
                  <a:pt x="8801766" y="5303842"/>
                  <a:pt x="8805107" y="5304166"/>
                </a:cubicBezTo>
                <a:cubicBezTo>
                  <a:pt x="8807734" y="5302226"/>
                  <a:pt x="8810440" y="5303950"/>
                  <a:pt x="8812989" y="5298348"/>
                </a:cubicBezTo>
                <a:cubicBezTo>
                  <a:pt x="8814697" y="5300340"/>
                  <a:pt x="8809445" y="5304218"/>
                  <a:pt x="8814418" y="5302872"/>
                </a:cubicBezTo>
                <a:cubicBezTo>
                  <a:pt x="8814341" y="5299209"/>
                  <a:pt x="8818118" y="5304326"/>
                  <a:pt x="8821101" y="5303518"/>
                </a:cubicBezTo>
                <a:cubicBezTo>
                  <a:pt x="8825003" y="5298777"/>
                  <a:pt x="8820947" y="5296193"/>
                  <a:pt x="8819439" y="5288006"/>
                </a:cubicBezTo>
                <a:cubicBezTo>
                  <a:pt x="8815459" y="5289083"/>
                  <a:pt x="8815180" y="5291615"/>
                  <a:pt x="8812195" y="5292423"/>
                </a:cubicBezTo>
                <a:cubicBezTo>
                  <a:pt x="8811481" y="5290161"/>
                  <a:pt x="8808496" y="5290969"/>
                  <a:pt x="8806787" y="5288976"/>
                </a:cubicBezTo>
                <a:cubicBezTo>
                  <a:pt x="8806149" y="5290377"/>
                  <a:pt x="8807502" y="5291239"/>
                  <a:pt x="8805512" y="5291778"/>
                </a:cubicBezTo>
                <a:cubicBezTo>
                  <a:pt x="8804796" y="5289516"/>
                  <a:pt x="8804796" y="5289516"/>
                  <a:pt x="8804796" y="5289516"/>
                </a:cubicBezTo>
                <a:cubicBezTo>
                  <a:pt x="8808139" y="5289838"/>
                  <a:pt x="8806352" y="5284183"/>
                  <a:pt x="8803367" y="5284991"/>
                </a:cubicBezTo>
                <a:cubicBezTo>
                  <a:pt x="8803726" y="5286122"/>
                  <a:pt x="8803087" y="5287523"/>
                  <a:pt x="8802373" y="5285260"/>
                </a:cubicBezTo>
                <a:cubicBezTo>
                  <a:pt x="8805994" y="5283052"/>
                  <a:pt x="8806708" y="5285314"/>
                  <a:pt x="8810968" y="5281705"/>
                </a:cubicBezTo>
                <a:cubicBezTo>
                  <a:pt x="8810253" y="5279442"/>
                  <a:pt x="8813875" y="5277234"/>
                  <a:pt x="8813159" y="5274972"/>
                </a:cubicBezTo>
                <a:cubicBezTo>
                  <a:pt x="8809818" y="5274649"/>
                  <a:pt x="8810533" y="5276912"/>
                  <a:pt x="8809896" y="5278312"/>
                </a:cubicBezTo>
                <a:cubicBezTo>
                  <a:pt x="8809181" y="5276050"/>
                  <a:pt x="8808823" y="5274919"/>
                  <a:pt x="8808466" y="5273787"/>
                </a:cubicBezTo>
                <a:cubicBezTo>
                  <a:pt x="8816781" y="5272764"/>
                  <a:pt x="8821600" y="5264091"/>
                  <a:pt x="8823465" y="5273409"/>
                </a:cubicBezTo>
                <a:cubicBezTo>
                  <a:pt x="8823106" y="5272277"/>
                  <a:pt x="8824102" y="5272008"/>
                  <a:pt x="8825097" y="5271739"/>
                </a:cubicBezTo>
                <a:cubicBezTo>
                  <a:pt x="8825097" y="5271739"/>
                  <a:pt x="8824460" y="5273140"/>
                  <a:pt x="8824460" y="5273140"/>
                </a:cubicBezTo>
                <a:cubicBezTo>
                  <a:pt x="8824817" y="5274271"/>
                  <a:pt x="8825175" y="5275402"/>
                  <a:pt x="8825175" y="5275402"/>
                </a:cubicBezTo>
                <a:cubicBezTo>
                  <a:pt x="8825889" y="5277665"/>
                  <a:pt x="8826605" y="5279926"/>
                  <a:pt x="8828951" y="5280518"/>
                </a:cubicBezTo>
                <a:cubicBezTo>
                  <a:pt x="8828951" y="5280518"/>
                  <a:pt x="8829308" y="5281650"/>
                  <a:pt x="8830303" y="5281380"/>
                </a:cubicBezTo>
                <a:cubicBezTo>
                  <a:pt x="8831656" y="5282242"/>
                  <a:pt x="8832650" y="5281972"/>
                  <a:pt x="8834003" y="5282834"/>
                </a:cubicBezTo>
                <a:cubicBezTo>
                  <a:pt x="8834997" y="5282565"/>
                  <a:pt x="8834997" y="5282565"/>
                  <a:pt x="8835354" y="5283696"/>
                </a:cubicBezTo>
                <a:cubicBezTo>
                  <a:pt x="8835354" y="5283696"/>
                  <a:pt x="8835713" y="5284826"/>
                  <a:pt x="8835713" y="5284826"/>
                </a:cubicBezTo>
                <a:cubicBezTo>
                  <a:pt x="8836070" y="5285958"/>
                  <a:pt x="8836070" y="5285958"/>
                  <a:pt x="8837065" y="5285688"/>
                </a:cubicBezTo>
                <a:cubicBezTo>
                  <a:pt x="8838060" y="5285418"/>
                  <a:pt x="8838060" y="5285418"/>
                  <a:pt x="8838696" y="5284019"/>
                </a:cubicBezTo>
                <a:cubicBezTo>
                  <a:pt x="8838339" y="5282887"/>
                  <a:pt x="8838339" y="5282887"/>
                  <a:pt x="8838339" y="5282887"/>
                </a:cubicBezTo>
                <a:cubicBezTo>
                  <a:pt x="8839332" y="5282618"/>
                  <a:pt x="8839332" y="5282618"/>
                  <a:pt x="8839332" y="5282618"/>
                </a:cubicBezTo>
                <a:cubicBezTo>
                  <a:pt x="8842675" y="5282941"/>
                  <a:pt x="8843110" y="5287734"/>
                  <a:pt x="8847090" y="5286657"/>
                </a:cubicBezTo>
                <a:cubicBezTo>
                  <a:pt x="8847447" y="5287788"/>
                  <a:pt x="8847447" y="5287788"/>
                  <a:pt x="8847447" y="5287788"/>
                </a:cubicBezTo>
                <a:cubicBezTo>
                  <a:pt x="8846809" y="5289189"/>
                  <a:pt x="8846809" y="5289189"/>
                  <a:pt x="8846809" y="5289189"/>
                </a:cubicBezTo>
                <a:cubicBezTo>
                  <a:pt x="8848162" y="5290050"/>
                  <a:pt x="8848162" y="5290050"/>
                  <a:pt x="8848162" y="5290050"/>
                </a:cubicBezTo>
                <a:cubicBezTo>
                  <a:pt x="8848162" y="5290050"/>
                  <a:pt x="8849515" y="5290912"/>
                  <a:pt x="8850508" y="5290643"/>
                </a:cubicBezTo>
                <a:cubicBezTo>
                  <a:pt x="8843623" y="5296190"/>
                  <a:pt x="8845331" y="5298183"/>
                  <a:pt x="8842145" y="5305186"/>
                </a:cubicBezTo>
                <a:cubicBezTo>
                  <a:pt x="8844136" y="5304646"/>
                  <a:pt x="8846126" y="5304108"/>
                  <a:pt x="8846482" y="5305239"/>
                </a:cubicBezTo>
                <a:cubicBezTo>
                  <a:pt x="8845488" y="5305509"/>
                  <a:pt x="8842503" y="5306317"/>
                  <a:pt x="8842861" y="5307448"/>
                </a:cubicBezTo>
                <a:cubicBezTo>
                  <a:pt x="8846560" y="5308902"/>
                  <a:pt x="8844851" y="5306909"/>
                  <a:pt x="8848829" y="5305832"/>
                </a:cubicBezTo>
                <a:cubicBezTo>
                  <a:pt x="8846281" y="5311434"/>
                  <a:pt x="8851535" y="5307555"/>
                  <a:pt x="8852887" y="5308416"/>
                </a:cubicBezTo>
                <a:cubicBezTo>
                  <a:pt x="8853958" y="5311811"/>
                  <a:pt x="8844726" y="5316766"/>
                  <a:pt x="8847430" y="5318490"/>
                </a:cubicBezTo>
                <a:cubicBezTo>
                  <a:pt x="8848985" y="5313157"/>
                  <a:pt x="8848861" y="5323013"/>
                  <a:pt x="8851488" y="5321074"/>
                </a:cubicBezTo>
                <a:cubicBezTo>
                  <a:pt x="8851766" y="5318542"/>
                  <a:pt x="8856103" y="5318595"/>
                  <a:pt x="8856741" y="5317196"/>
                </a:cubicBezTo>
                <a:cubicBezTo>
                  <a:pt x="8855824" y="5321127"/>
                  <a:pt x="8859242" y="5325113"/>
                  <a:pt x="8865925" y="5325759"/>
                </a:cubicBezTo>
                <a:cubicBezTo>
                  <a:pt x="8865367" y="5330822"/>
                  <a:pt x="8862382" y="5331630"/>
                  <a:pt x="8864806" y="5335885"/>
                </a:cubicBezTo>
                <a:cubicBezTo>
                  <a:pt x="8858761" y="5333838"/>
                  <a:pt x="8864247" y="5340948"/>
                  <a:pt x="8859552" y="5339763"/>
                </a:cubicBezTo>
                <a:cubicBezTo>
                  <a:pt x="8861261" y="5341756"/>
                  <a:pt x="8863408" y="5348542"/>
                  <a:pt x="8860066" y="5348220"/>
                </a:cubicBezTo>
                <a:cubicBezTo>
                  <a:pt x="8866111" y="5350266"/>
                  <a:pt x="8870090" y="5349188"/>
                  <a:pt x="8872718" y="5347250"/>
                </a:cubicBezTo>
                <a:cubicBezTo>
                  <a:pt x="8871365" y="5346387"/>
                  <a:pt x="8878252" y="5340839"/>
                  <a:pt x="8875827" y="5336584"/>
                </a:cubicBezTo>
                <a:cubicBezTo>
                  <a:pt x="8874832" y="5336854"/>
                  <a:pt x="8872842" y="5337393"/>
                  <a:pt x="8872485" y="5336260"/>
                </a:cubicBezTo>
                <a:cubicBezTo>
                  <a:pt x="8875749" y="5332921"/>
                  <a:pt x="8871412" y="5332868"/>
                  <a:pt x="8875672" y="5329259"/>
                </a:cubicBezTo>
                <a:cubicBezTo>
                  <a:pt x="8875827" y="5336584"/>
                  <a:pt x="8881795" y="5334969"/>
                  <a:pt x="8885571" y="5340084"/>
                </a:cubicBezTo>
                <a:cubicBezTo>
                  <a:pt x="8886287" y="5342347"/>
                  <a:pt x="8886007" y="5344878"/>
                  <a:pt x="8887001" y="5344608"/>
                </a:cubicBezTo>
                <a:cubicBezTo>
                  <a:pt x="8888711" y="5346601"/>
                  <a:pt x="8890981" y="5343530"/>
                  <a:pt x="8891338" y="5344662"/>
                </a:cubicBezTo>
                <a:cubicBezTo>
                  <a:pt x="8891696" y="5345793"/>
                  <a:pt x="8888431" y="5349133"/>
                  <a:pt x="8889784" y="5349996"/>
                </a:cubicBezTo>
                <a:cubicBezTo>
                  <a:pt x="8896109" y="5349509"/>
                  <a:pt x="8891338" y="5344662"/>
                  <a:pt x="8893965" y="5342722"/>
                </a:cubicBezTo>
                <a:cubicBezTo>
                  <a:pt x="8894679" y="5344984"/>
                  <a:pt x="8895037" y="5346116"/>
                  <a:pt x="8894399" y="5347516"/>
                </a:cubicBezTo>
                <a:cubicBezTo>
                  <a:pt x="8898737" y="5347570"/>
                  <a:pt x="8900648" y="5343369"/>
                  <a:pt x="8898737" y="5347570"/>
                </a:cubicBezTo>
                <a:cubicBezTo>
                  <a:pt x="8906338" y="5344284"/>
                  <a:pt x="8908606" y="5341213"/>
                  <a:pt x="8912586" y="5340136"/>
                </a:cubicBezTo>
                <a:cubicBezTo>
                  <a:pt x="8912586" y="5340136"/>
                  <a:pt x="8912586" y="5340136"/>
                  <a:pt x="8912943" y="5341267"/>
                </a:cubicBezTo>
                <a:cubicBezTo>
                  <a:pt x="8918553" y="5338519"/>
                  <a:pt x="8916129" y="5334264"/>
                  <a:pt x="8924802" y="5334371"/>
                </a:cubicBezTo>
                <a:cubicBezTo>
                  <a:pt x="8921539" y="5337712"/>
                  <a:pt x="8931843" y="5336148"/>
                  <a:pt x="8926589" y="5340027"/>
                </a:cubicBezTo>
                <a:cubicBezTo>
                  <a:pt x="8925517" y="5336633"/>
                  <a:pt x="8925236" y="5339165"/>
                  <a:pt x="8923605" y="5340835"/>
                </a:cubicBezTo>
                <a:cubicBezTo>
                  <a:pt x="8923248" y="5339704"/>
                  <a:pt x="8923248" y="5339704"/>
                  <a:pt x="8922252" y="5339973"/>
                </a:cubicBezTo>
                <a:cubicBezTo>
                  <a:pt x="8920901" y="5339112"/>
                  <a:pt x="8919906" y="5339381"/>
                  <a:pt x="8919269" y="5340781"/>
                </a:cubicBezTo>
                <a:cubicBezTo>
                  <a:pt x="8918631" y="5342182"/>
                  <a:pt x="8918988" y="5343314"/>
                  <a:pt x="8918988" y="5343314"/>
                </a:cubicBezTo>
                <a:cubicBezTo>
                  <a:pt x="8917995" y="5343583"/>
                  <a:pt x="8917995" y="5343583"/>
                  <a:pt x="8917995" y="5343583"/>
                </a:cubicBezTo>
                <a:cubicBezTo>
                  <a:pt x="8916720" y="5346383"/>
                  <a:pt x="8920418" y="5347836"/>
                  <a:pt x="8920497" y="5351501"/>
                </a:cubicBezTo>
                <a:cubicBezTo>
                  <a:pt x="8919501" y="5351769"/>
                  <a:pt x="8919501" y="5351769"/>
                  <a:pt x="8919859" y="5352900"/>
                </a:cubicBezTo>
                <a:cubicBezTo>
                  <a:pt x="8919859" y="5352900"/>
                  <a:pt x="8920216" y="5354032"/>
                  <a:pt x="8919223" y="5354301"/>
                </a:cubicBezTo>
                <a:cubicBezTo>
                  <a:pt x="8919223" y="5354301"/>
                  <a:pt x="8918226" y="5354570"/>
                  <a:pt x="8917232" y="5354839"/>
                </a:cubicBezTo>
                <a:cubicBezTo>
                  <a:pt x="8916160" y="5351446"/>
                  <a:pt x="8904145" y="5351016"/>
                  <a:pt x="8901721" y="5346761"/>
                </a:cubicBezTo>
                <a:cubicBezTo>
                  <a:pt x="8899809" y="5350963"/>
                  <a:pt x="8893560" y="5355111"/>
                  <a:pt x="8891928" y="5356781"/>
                </a:cubicBezTo>
                <a:cubicBezTo>
                  <a:pt x="8898611" y="5357426"/>
                  <a:pt x="8889659" y="5359852"/>
                  <a:pt x="8892362" y="5361575"/>
                </a:cubicBezTo>
                <a:cubicBezTo>
                  <a:pt x="8891368" y="5361844"/>
                  <a:pt x="8890374" y="5362113"/>
                  <a:pt x="8890733" y="5363245"/>
                </a:cubicBezTo>
                <a:cubicBezTo>
                  <a:pt x="8885323" y="5359798"/>
                  <a:pt x="8885167" y="5352472"/>
                  <a:pt x="8880473" y="5351287"/>
                </a:cubicBezTo>
                <a:cubicBezTo>
                  <a:pt x="8880831" y="5352419"/>
                  <a:pt x="8879836" y="5352689"/>
                  <a:pt x="8877489" y="5352095"/>
                </a:cubicBezTo>
                <a:cubicBezTo>
                  <a:pt x="8878560" y="5355489"/>
                  <a:pt x="8876572" y="5356028"/>
                  <a:pt x="8876292" y="5358559"/>
                </a:cubicBezTo>
                <a:cubicBezTo>
                  <a:pt x="8873231" y="5355705"/>
                  <a:pt x="8870400" y="5363838"/>
                  <a:pt x="8873386" y="5363030"/>
                </a:cubicBezTo>
                <a:cubicBezTo>
                  <a:pt x="8874023" y="5361629"/>
                  <a:pt x="8875733" y="5363623"/>
                  <a:pt x="8876649" y="5359690"/>
                </a:cubicBezTo>
                <a:cubicBezTo>
                  <a:pt x="8878360" y="5361684"/>
                  <a:pt x="8877162" y="5368146"/>
                  <a:pt x="8881141" y="5367069"/>
                </a:cubicBezTo>
                <a:cubicBezTo>
                  <a:pt x="8881779" y="5365668"/>
                  <a:pt x="8882494" y="5367931"/>
                  <a:pt x="8884203" y="5369923"/>
                </a:cubicBezTo>
                <a:cubicBezTo>
                  <a:pt x="8884203" y="5369923"/>
                  <a:pt x="8884562" y="5371054"/>
                  <a:pt x="8883566" y="5371325"/>
                </a:cubicBezTo>
                <a:cubicBezTo>
                  <a:pt x="8881576" y="5371863"/>
                  <a:pt x="8880939" y="5373263"/>
                  <a:pt x="8880302" y="5374664"/>
                </a:cubicBezTo>
                <a:cubicBezTo>
                  <a:pt x="8881297" y="5374394"/>
                  <a:pt x="8881297" y="5374394"/>
                  <a:pt x="8881297" y="5374394"/>
                </a:cubicBezTo>
                <a:cubicBezTo>
                  <a:pt x="8879027" y="5377465"/>
                  <a:pt x="8879027" y="5377465"/>
                  <a:pt x="8879027" y="5377465"/>
                </a:cubicBezTo>
                <a:cubicBezTo>
                  <a:pt x="8879385" y="5378596"/>
                  <a:pt x="8879385" y="5378596"/>
                  <a:pt x="8879385" y="5378596"/>
                </a:cubicBezTo>
                <a:cubicBezTo>
                  <a:pt x="8880380" y="5378326"/>
                  <a:pt x="8880380" y="5378326"/>
                  <a:pt x="8881374" y="5378057"/>
                </a:cubicBezTo>
                <a:cubicBezTo>
                  <a:pt x="8882012" y="5376656"/>
                  <a:pt x="8882012" y="5376656"/>
                  <a:pt x="8882012" y="5376656"/>
                </a:cubicBezTo>
                <a:cubicBezTo>
                  <a:pt x="8890327" y="5375633"/>
                  <a:pt x="8887575" y="5387428"/>
                  <a:pt x="8894895" y="5386674"/>
                </a:cubicBezTo>
                <a:cubicBezTo>
                  <a:pt x="8899512" y="5384195"/>
                  <a:pt x="8893030" y="5377355"/>
                  <a:pt x="8897647" y="5374878"/>
                </a:cubicBezTo>
                <a:cubicBezTo>
                  <a:pt x="8895658" y="5375417"/>
                  <a:pt x="8894306" y="5374555"/>
                  <a:pt x="8892954" y="5373694"/>
                </a:cubicBezTo>
                <a:cubicBezTo>
                  <a:pt x="8892954" y="5373694"/>
                  <a:pt x="8892954" y="5373694"/>
                  <a:pt x="8893948" y="5373424"/>
                </a:cubicBezTo>
                <a:cubicBezTo>
                  <a:pt x="8893948" y="5373424"/>
                  <a:pt x="8893948" y="5373424"/>
                  <a:pt x="8893591" y="5372293"/>
                </a:cubicBezTo>
                <a:cubicBezTo>
                  <a:pt x="8893591" y="5372293"/>
                  <a:pt x="8893591" y="5372293"/>
                  <a:pt x="8892596" y="5372562"/>
                </a:cubicBezTo>
                <a:cubicBezTo>
                  <a:pt x="8891601" y="5372832"/>
                  <a:pt x="8891601" y="5372832"/>
                  <a:pt x="8890606" y="5373101"/>
                </a:cubicBezTo>
                <a:cubicBezTo>
                  <a:pt x="8890606" y="5373101"/>
                  <a:pt x="8890249" y="5371969"/>
                  <a:pt x="8890249" y="5371969"/>
                </a:cubicBezTo>
                <a:cubicBezTo>
                  <a:pt x="8889892" y="5370839"/>
                  <a:pt x="8889892" y="5370839"/>
                  <a:pt x="8890528" y="5369437"/>
                </a:cubicBezTo>
                <a:cubicBezTo>
                  <a:pt x="8891167" y="5368038"/>
                  <a:pt x="8890451" y="5365776"/>
                  <a:pt x="8890094" y="5364645"/>
                </a:cubicBezTo>
                <a:cubicBezTo>
                  <a:pt x="8890094" y="5364645"/>
                  <a:pt x="8890094" y="5364645"/>
                  <a:pt x="8891088" y="5364375"/>
                </a:cubicBezTo>
                <a:cubicBezTo>
                  <a:pt x="8892084" y="5364106"/>
                  <a:pt x="8892721" y="5362705"/>
                  <a:pt x="8893716" y="5362436"/>
                </a:cubicBezTo>
                <a:cubicBezTo>
                  <a:pt x="8896777" y="5365291"/>
                  <a:pt x="8895145" y="5366960"/>
                  <a:pt x="8892875" y="5370030"/>
                </a:cubicBezTo>
                <a:cubicBezTo>
                  <a:pt x="8895860" y="5369223"/>
                  <a:pt x="8898845" y="5368414"/>
                  <a:pt x="8899917" y="5371808"/>
                </a:cubicBezTo>
                <a:cubicBezTo>
                  <a:pt x="8899917" y="5371808"/>
                  <a:pt x="8899279" y="5373207"/>
                  <a:pt x="8899637" y="5374338"/>
                </a:cubicBezTo>
                <a:cubicBezTo>
                  <a:pt x="8899637" y="5374338"/>
                  <a:pt x="8899994" y="5375470"/>
                  <a:pt x="8901347" y="5376332"/>
                </a:cubicBezTo>
                <a:cubicBezTo>
                  <a:pt x="8901705" y="5377462"/>
                  <a:pt x="8901705" y="5377462"/>
                  <a:pt x="8902060" y="5378594"/>
                </a:cubicBezTo>
                <a:cubicBezTo>
                  <a:pt x="8901067" y="5378864"/>
                  <a:pt x="8901067" y="5378864"/>
                  <a:pt x="8901067" y="5378864"/>
                </a:cubicBezTo>
                <a:cubicBezTo>
                  <a:pt x="8899078" y="5379402"/>
                  <a:pt x="8898363" y="5377140"/>
                  <a:pt x="8897367" y="5377410"/>
                </a:cubicBezTo>
                <a:cubicBezTo>
                  <a:pt x="8898440" y="5380803"/>
                  <a:pt x="8902854" y="5384519"/>
                  <a:pt x="8901580" y="5387320"/>
                </a:cubicBezTo>
                <a:cubicBezTo>
                  <a:pt x="8906553" y="5385973"/>
                  <a:pt x="8905838" y="5383710"/>
                  <a:pt x="8907828" y="5383172"/>
                </a:cubicBezTo>
                <a:cubicBezTo>
                  <a:pt x="8908823" y="5382903"/>
                  <a:pt x="8908823" y="5382903"/>
                  <a:pt x="8909818" y="5382633"/>
                </a:cubicBezTo>
                <a:cubicBezTo>
                  <a:pt x="8910175" y="5383764"/>
                  <a:pt x="8910175" y="5383764"/>
                  <a:pt x="8910175" y="5383764"/>
                </a:cubicBezTo>
                <a:cubicBezTo>
                  <a:pt x="8908543" y="5385434"/>
                  <a:pt x="8907269" y="5388235"/>
                  <a:pt x="8906989" y="5390766"/>
                </a:cubicBezTo>
                <a:cubicBezTo>
                  <a:pt x="8905356" y="5392436"/>
                  <a:pt x="8905714" y="5393568"/>
                  <a:pt x="8906072" y="5394698"/>
                </a:cubicBezTo>
                <a:cubicBezTo>
                  <a:pt x="8906429" y="5395829"/>
                  <a:pt x="8906785" y="5396959"/>
                  <a:pt x="8906785" y="5396959"/>
                </a:cubicBezTo>
                <a:cubicBezTo>
                  <a:pt x="8906148" y="5398361"/>
                  <a:pt x="8905154" y="5398630"/>
                  <a:pt x="8904159" y="5398899"/>
                </a:cubicBezTo>
                <a:cubicBezTo>
                  <a:pt x="8903165" y="5399169"/>
                  <a:pt x="8903522" y="5400299"/>
                  <a:pt x="8903522" y="5400299"/>
                </a:cubicBezTo>
                <a:cubicBezTo>
                  <a:pt x="8904874" y="5401162"/>
                  <a:pt x="8904874" y="5401162"/>
                  <a:pt x="8905869" y="5400892"/>
                </a:cubicBezTo>
                <a:cubicBezTo>
                  <a:pt x="8906864" y="5400623"/>
                  <a:pt x="8907502" y="5399222"/>
                  <a:pt x="8908496" y="5398953"/>
                </a:cubicBezTo>
                <a:cubicBezTo>
                  <a:pt x="8908854" y="5400084"/>
                  <a:pt x="8909849" y="5399815"/>
                  <a:pt x="8909849" y="5399815"/>
                </a:cubicBezTo>
                <a:cubicBezTo>
                  <a:pt x="8909849" y="5399815"/>
                  <a:pt x="8910205" y="5400946"/>
                  <a:pt x="8910205" y="5400946"/>
                </a:cubicBezTo>
                <a:cubicBezTo>
                  <a:pt x="8911916" y="5402938"/>
                  <a:pt x="8914899" y="5402130"/>
                  <a:pt x="8916890" y="5401592"/>
                </a:cubicBezTo>
                <a:cubicBezTo>
                  <a:pt x="8917527" y="5400190"/>
                  <a:pt x="8918521" y="5399920"/>
                  <a:pt x="8919157" y="5398521"/>
                </a:cubicBezTo>
                <a:cubicBezTo>
                  <a:pt x="8919795" y="5397122"/>
                  <a:pt x="8919795" y="5397122"/>
                  <a:pt x="8920792" y="5396851"/>
                </a:cubicBezTo>
                <a:cubicBezTo>
                  <a:pt x="8920792" y="5396851"/>
                  <a:pt x="8921428" y="5395451"/>
                  <a:pt x="8921428" y="5395451"/>
                </a:cubicBezTo>
                <a:cubicBezTo>
                  <a:pt x="8922422" y="5395181"/>
                  <a:pt x="8922779" y="5396312"/>
                  <a:pt x="8923774" y="5396042"/>
                </a:cubicBezTo>
                <a:cubicBezTo>
                  <a:pt x="8923137" y="5397444"/>
                  <a:pt x="8923137" y="5397444"/>
                  <a:pt x="8923494" y="5398575"/>
                </a:cubicBezTo>
                <a:cubicBezTo>
                  <a:pt x="8922142" y="5397713"/>
                  <a:pt x="8922142" y="5397713"/>
                  <a:pt x="8922142" y="5397713"/>
                </a:cubicBezTo>
                <a:cubicBezTo>
                  <a:pt x="8920869" y="5400514"/>
                  <a:pt x="8920230" y="5401915"/>
                  <a:pt x="8923571" y="5402237"/>
                </a:cubicBezTo>
                <a:cubicBezTo>
                  <a:pt x="8924210" y="5400837"/>
                  <a:pt x="8927194" y="5400029"/>
                  <a:pt x="8927831" y="5398628"/>
                </a:cubicBezTo>
                <a:cubicBezTo>
                  <a:pt x="8927831" y="5398628"/>
                  <a:pt x="8927116" y="5396366"/>
                  <a:pt x="8925127" y="5396905"/>
                </a:cubicBezTo>
                <a:cubicBezTo>
                  <a:pt x="8926122" y="5396635"/>
                  <a:pt x="8926122" y="5396635"/>
                  <a:pt x="8925764" y="5395504"/>
                </a:cubicBezTo>
                <a:cubicBezTo>
                  <a:pt x="8925764" y="5395504"/>
                  <a:pt x="8925764" y="5395504"/>
                  <a:pt x="8924412" y="5394642"/>
                </a:cubicBezTo>
                <a:cubicBezTo>
                  <a:pt x="8926401" y="5394103"/>
                  <a:pt x="8929743" y="5394427"/>
                  <a:pt x="8929028" y="5392165"/>
                </a:cubicBezTo>
                <a:cubicBezTo>
                  <a:pt x="8925686" y="5391842"/>
                  <a:pt x="8931297" y="5389095"/>
                  <a:pt x="8927598" y="5387640"/>
                </a:cubicBezTo>
                <a:cubicBezTo>
                  <a:pt x="8929945" y="5388232"/>
                  <a:pt x="8930862" y="5384301"/>
                  <a:pt x="8929153" y="5382308"/>
                </a:cubicBezTo>
                <a:cubicBezTo>
                  <a:pt x="8928795" y="5381177"/>
                  <a:pt x="8928795" y="5381177"/>
                  <a:pt x="8928795" y="5381177"/>
                </a:cubicBezTo>
                <a:cubicBezTo>
                  <a:pt x="8930147" y="5382039"/>
                  <a:pt x="8930147" y="5382039"/>
                  <a:pt x="8931499" y="5382900"/>
                </a:cubicBezTo>
                <a:cubicBezTo>
                  <a:pt x="8932494" y="5382630"/>
                  <a:pt x="8932852" y="5383762"/>
                  <a:pt x="8933846" y="5383492"/>
                </a:cubicBezTo>
                <a:cubicBezTo>
                  <a:pt x="8933846" y="5383492"/>
                  <a:pt x="8934204" y="5384624"/>
                  <a:pt x="8934204" y="5384624"/>
                </a:cubicBezTo>
                <a:cubicBezTo>
                  <a:pt x="8934204" y="5384624"/>
                  <a:pt x="8934204" y="5384624"/>
                  <a:pt x="8934562" y="5385755"/>
                </a:cubicBezTo>
                <a:cubicBezTo>
                  <a:pt x="8933924" y="5387155"/>
                  <a:pt x="8932649" y="5389956"/>
                  <a:pt x="8933364" y="5392217"/>
                </a:cubicBezTo>
                <a:cubicBezTo>
                  <a:pt x="8933364" y="5392217"/>
                  <a:pt x="8933721" y="5393350"/>
                  <a:pt x="8934716" y="5393080"/>
                </a:cubicBezTo>
                <a:cubicBezTo>
                  <a:pt x="8935711" y="5392811"/>
                  <a:pt x="8935354" y="5391680"/>
                  <a:pt x="8935354" y="5391680"/>
                </a:cubicBezTo>
                <a:cubicBezTo>
                  <a:pt x="8934996" y="5390548"/>
                  <a:pt x="8935276" y="5388017"/>
                  <a:pt x="8936908" y="5386347"/>
                </a:cubicBezTo>
                <a:cubicBezTo>
                  <a:pt x="8936908" y="5386347"/>
                  <a:pt x="8937904" y="5386077"/>
                  <a:pt x="8938898" y="5385808"/>
                </a:cubicBezTo>
                <a:cubicBezTo>
                  <a:pt x="8945659" y="5390117"/>
                  <a:pt x="8933163" y="5398413"/>
                  <a:pt x="8941914" y="5402182"/>
                </a:cubicBezTo>
                <a:cubicBezTo>
                  <a:pt x="8941555" y="5401050"/>
                  <a:pt x="8940841" y="5398788"/>
                  <a:pt x="8941835" y="5398518"/>
                </a:cubicBezTo>
                <a:cubicBezTo>
                  <a:pt x="8946250" y="5402236"/>
                  <a:pt x="8946047" y="5408429"/>
                  <a:pt x="8951020" y="5407083"/>
                </a:cubicBezTo>
                <a:cubicBezTo>
                  <a:pt x="8949746" y="5409883"/>
                  <a:pt x="8945131" y="5412361"/>
                  <a:pt x="8943855" y="5415162"/>
                </a:cubicBezTo>
                <a:cubicBezTo>
                  <a:pt x="8946839" y="5414354"/>
                  <a:pt x="8951455" y="5411876"/>
                  <a:pt x="8950539" y="5415808"/>
                </a:cubicBezTo>
                <a:cubicBezTo>
                  <a:pt x="8949544" y="5416078"/>
                  <a:pt x="8948192" y="5415216"/>
                  <a:pt x="8947555" y="5416617"/>
                </a:cubicBezTo>
                <a:cubicBezTo>
                  <a:pt x="8951254" y="5418070"/>
                  <a:pt x="8954314" y="5420924"/>
                  <a:pt x="8953757" y="5425987"/>
                </a:cubicBezTo>
                <a:cubicBezTo>
                  <a:pt x="8954113" y="5427119"/>
                  <a:pt x="8953118" y="5427388"/>
                  <a:pt x="8952123" y="5427658"/>
                </a:cubicBezTo>
                <a:lnTo>
                  <a:pt x="8951129" y="5427926"/>
                </a:lnTo>
                <a:cubicBezTo>
                  <a:pt x="8950772" y="5426795"/>
                  <a:pt x="8954673" y="5422056"/>
                  <a:pt x="8951688" y="5422864"/>
                </a:cubicBezTo>
                <a:cubicBezTo>
                  <a:pt x="8950415" y="5425665"/>
                  <a:pt x="8947275" y="5419147"/>
                  <a:pt x="8942658" y="5421625"/>
                </a:cubicBezTo>
                <a:cubicBezTo>
                  <a:pt x="8943016" y="5422756"/>
                  <a:pt x="8944727" y="5424750"/>
                  <a:pt x="8942736" y="5425288"/>
                </a:cubicBezTo>
                <a:cubicBezTo>
                  <a:pt x="8942379" y="5424157"/>
                  <a:pt x="8940389" y="5424695"/>
                  <a:pt x="8939751" y="5426097"/>
                </a:cubicBezTo>
                <a:cubicBezTo>
                  <a:pt x="8938400" y="5425234"/>
                  <a:pt x="8936052" y="5424642"/>
                  <a:pt x="8934063" y="5425180"/>
                </a:cubicBezTo>
                <a:cubicBezTo>
                  <a:pt x="8934063" y="5425180"/>
                  <a:pt x="8933067" y="5425451"/>
                  <a:pt x="8933067" y="5425451"/>
                </a:cubicBezTo>
                <a:cubicBezTo>
                  <a:pt x="8933425" y="5426581"/>
                  <a:pt x="8933425" y="5426581"/>
                  <a:pt x="8933425" y="5426581"/>
                </a:cubicBezTo>
                <a:cubicBezTo>
                  <a:pt x="8935773" y="5427174"/>
                  <a:pt x="8936767" y="5426905"/>
                  <a:pt x="8938120" y="5427766"/>
                </a:cubicBezTo>
                <a:cubicBezTo>
                  <a:pt x="8937126" y="5428036"/>
                  <a:pt x="8937126" y="5428036"/>
                  <a:pt x="8937126" y="5428036"/>
                </a:cubicBezTo>
                <a:cubicBezTo>
                  <a:pt x="8933223" y="5432776"/>
                  <a:pt x="8943451" y="5427550"/>
                  <a:pt x="8942533" y="5431482"/>
                </a:cubicBezTo>
                <a:cubicBezTo>
                  <a:pt x="8944523" y="5430943"/>
                  <a:pt x="8944523" y="5430943"/>
                  <a:pt x="8944523" y="5430943"/>
                </a:cubicBezTo>
                <a:cubicBezTo>
                  <a:pt x="8943886" y="5432344"/>
                  <a:pt x="8944243" y="5433475"/>
                  <a:pt x="8944601" y="5434607"/>
                </a:cubicBezTo>
                <a:cubicBezTo>
                  <a:pt x="8943963" y="5436006"/>
                  <a:pt x="8942968" y="5436276"/>
                  <a:pt x="8941616" y="5435414"/>
                </a:cubicBezTo>
                <a:cubicBezTo>
                  <a:pt x="8942253" y="5434014"/>
                  <a:pt x="8940187" y="5430890"/>
                  <a:pt x="8936208" y="5431968"/>
                </a:cubicBezTo>
                <a:cubicBezTo>
                  <a:pt x="8934856" y="5431106"/>
                  <a:pt x="8934498" y="5429974"/>
                  <a:pt x="8933146" y="5429114"/>
                </a:cubicBezTo>
                <a:cubicBezTo>
                  <a:pt x="8932150" y="5429382"/>
                  <a:pt x="8932150" y="5429382"/>
                  <a:pt x="8931156" y="5429652"/>
                </a:cubicBezTo>
                <a:cubicBezTo>
                  <a:pt x="8931514" y="5430783"/>
                  <a:pt x="8931514" y="5430783"/>
                  <a:pt x="8931514" y="5430783"/>
                </a:cubicBezTo>
                <a:cubicBezTo>
                  <a:pt x="8932867" y="5431646"/>
                  <a:pt x="8932867" y="5431646"/>
                  <a:pt x="8934217" y="5432507"/>
                </a:cubicBezTo>
                <a:cubicBezTo>
                  <a:pt x="8933223" y="5432776"/>
                  <a:pt x="8933223" y="5432776"/>
                  <a:pt x="8933223" y="5432776"/>
                </a:cubicBezTo>
                <a:cubicBezTo>
                  <a:pt x="8925545" y="5432399"/>
                  <a:pt x="8931234" y="5433315"/>
                  <a:pt x="8933938" y="5435037"/>
                </a:cubicBezTo>
                <a:cubicBezTo>
                  <a:pt x="8935291" y="5435900"/>
                  <a:pt x="8935291" y="5435900"/>
                  <a:pt x="8935291" y="5435900"/>
                </a:cubicBezTo>
                <a:cubicBezTo>
                  <a:pt x="8934297" y="5436169"/>
                  <a:pt x="8933301" y="5436438"/>
                  <a:pt x="8932306" y="5436707"/>
                </a:cubicBezTo>
                <a:cubicBezTo>
                  <a:pt x="8930316" y="5437246"/>
                  <a:pt x="8928328" y="5437785"/>
                  <a:pt x="8926338" y="5438324"/>
                </a:cubicBezTo>
                <a:cubicBezTo>
                  <a:pt x="8926338" y="5438324"/>
                  <a:pt x="8925979" y="5437193"/>
                  <a:pt x="8925979" y="5437193"/>
                </a:cubicBezTo>
                <a:cubicBezTo>
                  <a:pt x="8924627" y="5436332"/>
                  <a:pt x="8924271" y="5435200"/>
                  <a:pt x="8923913" y="5434070"/>
                </a:cubicBezTo>
                <a:cubicBezTo>
                  <a:pt x="8923555" y="5432938"/>
                  <a:pt x="8923555" y="5432938"/>
                  <a:pt x="8923199" y="5431807"/>
                </a:cubicBezTo>
                <a:cubicBezTo>
                  <a:pt x="8923199" y="5431807"/>
                  <a:pt x="8921846" y="5430946"/>
                  <a:pt x="8920852" y="5431215"/>
                </a:cubicBezTo>
                <a:cubicBezTo>
                  <a:pt x="8919857" y="5431484"/>
                  <a:pt x="8919218" y="5432885"/>
                  <a:pt x="8919218" y="5432885"/>
                </a:cubicBezTo>
                <a:cubicBezTo>
                  <a:pt x="8920572" y="5433746"/>
                  <a:pt x="8919578" y="5434015"/>
                  <a:pt x="8919935" y="5435147"/>
                </a:cubicBezTo>
                <a:cubicBezTo>
                  <a:pt x="8919935" y="5435147"/>
                  <a:pt x="8920292" y="5436278"/>
                  <a:pt x="8920292" y="5436278"/>
                </a:cubicBezTo>
                <a:cubicBezTo>
                  <a:pt x="8920649" y="5437409"/>
                  <a:pt x="8922360" y="5439402"/>
                  <a:pt x="8923711" y="5440263"/>
                </a:cubicBezTo>
                <a:cubicBezTo>
                  <a:pt x="8924706" y="5439993"/>
                  <a:pt x="8925063" y="5441124"/>
                  <a:pt x="8924426" y="5442525"/>
                </a:cubicBezTo>
                <a:cubicBezTo>
                  <a:pt x="8924426" y="5442525"/>
                  <a:pt x="8923431" y="5442795"/>
                  <a:pt x="8922793" y="5444195"/>
                </a:cubicBezTo>
                <a:cubicBezTo>
                  <a:pt x="8922793" y="5444195"/>
                  <a:pt x="8923151" y="5445326"/>
                  <a:pt x="8923151" y="5445326"/>
                </a:cubicBezTo>
                <a:cubicBezTo>
                  <a:pt x="8923151" y="5445326"/>
                  <a:pt x="8924147" y="5445057"/>
                  <a:pt x="8925141" y="5444788"/>
                </a:cubicBezTo>
                <a:cubicBezTo>
                  <a:pt x="8924784" y="5443657"/>
                  <a:pt x="8925779" y="5443387"/>
                  <a:pt x="8926773" y="5443118"/>
                </a:cubicBezTo>
                <a:cubicBezTo>
                  <a:pt x="8926415" y="5441987"/>
                  <a:pt x="8926415" y="5441987"/>
                  <a:pt x="8926415" y="5441987"/>
                </a:cubicBezTo>
                <a:cubicBezTo>
                  <a:pt x="8927410" y="5441718"/>
                  <a:pt x="8927052" y="5440586"/>
                  <a:pt x="8926695" y="5439455"/>
                </a:cubicBezTo>
                <a:cubicBezTo>
                  <a:pt x="8928685" y="5438916"/>
                  <a:pt x="8930675" y="5438377"/>
                  <a:pt x="8932663" y="5437838"/>
                </a:cubicBezTo>
                <a:cubicBezTo>
                  <a:pt x="8932663" y="5437838"/>
                  <a:pt x="8933658" y="5437569"/>
                  <a:pt x="8934652" y="5437300"/>
                </a:cubicBezTo>
                <a:cubicBezTo>
                  <a:pt x="8935011" y="5438430"/>
                  <a:pt x="8935011" y="5438430"/>
                  <a:pt x="8935011" y="5438430"/>
                </a:cubicBezTo>
                <a:cubicBezTo>
                  <a:pt x="8935367" y="5439562"/>
                  <a:pt x="8935726" y="5440694"/>
                  <a:pt x="8935726" y="5440694"/>
                </a:cubicBezTo>
                <a:cubicBezTo>
                  <a:pt x="8937078" y="5441554"/>
                  <a:pt x="8937078" y="5441554"/>
                  <a:pt x="8937078" y="5441554"/>
                </a:cubicBezTo>
                <a:cubicBezTo>
                  <a:pt x="8937435" y="5442685"/>
                  <a:pt x="8938787" y="5443548"/>
                  <a:pt x="8939782" y="5443278"/>
                </a:cubicBezTo>
                <a:cubicBezTo>
                  <a:pt x="8940419" y="5441878"/>
                  <a:pt x="8941413" y="5441608"/>
                  <a:pt x="8941057" y="5440477"/>
                </a:cubicBezTo>
                <a:cubicBezTo>
                  <a:pt x="8940063" y="5440746"/>
                  <a:pt x="8939704" y="5439616"/>
                  <a:pt x="8939704" y="5439616"/>
                </a:cubicBezTo>
                <a:cubicBezTo>
                  <a:pt x="8939347" y="5438485"/>
                  <a:pt x="8939347" y="5438485"/>
                  <a:pt x="8938989" y="5437353"/>
                </a:cubicBezTo>
                <a:cubicBezTo>
                  <a:pt x="8939985" y="5437084"/>
                  <a:pt x="8939985" y="5437084"/>
                  <a:pt x="8939985" y="5437084"/>
                </a:cubicBezTo>
                <a:cubicBezTo>
                  <a:pt x="8942331" y="5437677"/>
                  <a:pt x="8945315" y="5436868"/>
                  <a:pt x="8946948" y="5435199"/>
                </a:cubicBezTo>
                <a:cubicBezTo>
                  <a:pt x="8946589" y="5434067"/>
                  <a:pt x="8946589" y="5434067"/>
                  <a:pt x="8946589" y="5434067"/>
                </a:cubicBezTo>
                <a:cubicBezTo>
                  <a:pt x="8946233" y="5432937"/>
                  <a:pt x="8946233" y="5432937"/>
                  <a:pt x="8946233" y="5432937"/>
                </a:cubicBezTo>
                <a:cubicBezTo>
                  <a:pt x="8947228" y="5432667"/>
                  <a:pt x="8948222" y="5432398"/>
                  <a:pt x="8949575" y="5433260"/>
                </a:cubicBezTo>
                <a:cubicBezTo>
                  <a:pt x="8950569" y="5432990"/>
                  <a:pt x="8950569" y="5432990"/>
                  <a:pt x="8950569" y="5432990"/>
                </a:cubicBezTo>
                <a:cubicBezTo>
                  <a:pt x="8950928" y="5434121"/>
                  <a:pt x="8950289" y="5435521"/>
                  <a:pt x="8950289" y="5435521"/>
                </a:cubicBezTo>
                <a:cubicBezTo>
                  <a:pt x="8950647" y="5436653"/>
                  <a:pt x="8951004" y="5437783"/>
                  <a:pt x="8951004" y="5437783"/>
                </a:cubicBezTo>
                <a:cubicBezTo>
                  <a:pt x="8951004" y="5437783"/>
                  <a:pt x="8951361" y="5438915"/>
                  <a:pt x="8951361" y="5438915"/>
                </a:cubicBezTo>
                <a:cubicBezTo>
                  <a:pt x="8951361" y="5438915"/>
                  <a:pt x="8951719" y="5440046"/>
                  <a:pt x="8952713" y="5439777"/>
                </a:cubicBezTo>
                <a:cubicBezTo>
                  <a:pt x="8953709" y="5439507"/>
                  <a:pt x="8954704" y="5439238"/>
                  <a:pt x="8955340" y="5437837"/>
                </a:cubicBezTo>
                <a:cubicBezTo>
                  <a:pt x="8954983" y="5436706"/>
                  <a:pt x="8954983" y="5436706"/>
                  <a:pt x="8955621" y="5435306"/>
                </a:cubicBezTo>
                <a:cubicBezTo>
                  <a:pt x="8955264" y="5434174"/>
                  <a:pt x="8955264" y="5434174"/>
                  <a:pt x="8955264" y="5434174"/>
                </a:cubicBezTo>
                <a:cubicBezTo>
                  <a:pt x="8957252" y="5433636"/>
                  <a:pt x="8958248" y="5433367"/>
                  <a:pt x="8960237" y="5432827"/>
                </a:cubicBezTo>
                <a:cubicBezTo>
                  <a:pt x="8961231" y="5432558"/>
                  <a:pt x="8961231" y="5432558"/>
                  <a:pt x="8961231" y="5432558"/>
                </a:cubicBezTo>
                <a:cubicBezTo>
                  <a:pt x="8961868" y="5431157"/>
                  <a:pt x="8961868" y="5431157"/>
                  <a:pt x="8963501" y="5429488"/>
                </a:cubicBezTo>
                <a:cubicBezTo>
                  <a:pt x="8963859" y="5430619"/>
                  <a:pt x="8963859" y="5430619"/>
                  <a:pt x="8963859" y="5430619"/>
                </a:cubicBezTo>
                <a:cubicBezTo>
                  <a:pt x="8963859" y="5430619"/>
                  <a:pt x="8964854" y="5430350"/>
                  <a:pt x="8964854" y="5430350"/>
                </a:cubicBezTo>
                <a:cubicBezTo>
                  <a:pt x="8963936" y="5434281"/>
                  <a:pt x="8965009" y="5437675"/>
                  <a:pt x="8966080" y="5441068"/>
                </a:cubicBezTo>
                <a:cubicBezTo>
                  <a:pt x="8966796" y="5443330"/>
                  <a:pt x="8967511" y="5445591"/>
                  <a:pt x="8967231" y="5448123"/>
                </a:cubicBezTo>
                <a:cubicBezTo>
                  <a:pt x="8967231" y="5448123"/>
                  <a:pt x="8966237" y="5448394"/>
                  <a:pt x="8965241" y="5448662"/>
                </a:cubicBezTo>
                <a:cubicBezTo>
                  <a:pt x="8963610" y="5450333"/>
                  <a:pt x="8960624" y="5451140"/>
                  <a:pt x="8961697" y="5454534"/>
                </a:cubicBezTo>
                <a:cubicBezTo>
                  <a:pt x="8962054" y="5455664"/>
                  <a:pt x="8963049" y="5455395"/>
                  <a:pt x="8964044" y="5455126"/>
                </a:cubicBezTo>
                <a:cubicBezTo>
                  <a:pt x="8965039" y="5454856"/>
                  <a:pt x="8965676" y="5453455"/>
                  <a:pt x="8965676" y="5453455"/>
                </a:cubicBezTo>
                <a:cubicBezTo>
                  <a:pt x="8965319" y="5452324"/>
                  <a:pt x="8965319" y="5452324"/>
                  <a:pt x="8967308" y="5451787"/>
                </a:cubicBezTo>
                <a:cubicBezTo>
                  <a:pt x="8967945" y="5450385"/>
                  <a:pt x="8969935" y="5449847"/>
                  <a:pt x="8970929" y="5449578"/>
                </a:cubicBezTo>
                <a:cubicBezTo>
                  <a:pt x="8970574" y="5448446"/>
                  <a:pt x="8970574" y="5448446"/>
                  <a:pt x="8970574" y="5448446"/>
                </a:cubicBezTo>
                <a:cubicBezTo>
                  <a:pt x="8970852" y="5445915"/>
                  <a:pt x="8969779" y="5442522"/>
                  <a:pt x="8970061" y="5439991"/>
                </a:cubicBezTo>
                <a:cubicBezTo>
                  <a:pt x="8968987" y="5436597"/>
                  <a:pt x="8967915" y="5433204"/>
                  <a:pt x="8968195" y="5430672"/>
                </a:cubicBezTo>
                <a:cubicBezTo>
                  <a:pt x="8976510" y="5429649"/>
                  <a:pt x="8970465" y="5427602"/>
                  <a:pt x="8973090" y="5425663"/>
                </a:cubicBezTo>
                <a:cubicBezTo>
                  <a:pt x="8972174" y="5429595"/>
                  <a:pt x="8978065" y="5424316"/>
                  <a:pt x="8979137" y="5427710"/>
                </a:cubicBezTo>
                <a:cubicBezTo>
                  <a:pt x="8977148" y="5428248"/>
                  <a:pt x="8976153" y="5428518"/>
                  <a:pt x="8976510" y="5429649"/>
                </a:cubicBezTo>
                <a:cubicBezTo>
                  <a:pt x="8977504" y="5429379"/>
                  <a:pt x="8977504" y="5429379"/>
                  <a:pt x="8977504" y="5429379"/>
                </a:cubicBezTo>
                <a:cubicBezTo>
                  <a:pt x="8976867" y="5430779"/>
                  <a:pt x="8976231" y="5432179"/>
                  <a:pt x="8976588" y="5433311"/>
                </a:cubicBezTo>
                <a:cubicBezTo>
                  <a:pt x="8976945" y="5434442"/>
                  <a:pt x="8976945" y="5434442"/>
                  <a:pt x="8977302" y="5435572"/>
                </a:cubicBezTo>
                <a:cubicBezTo>
                  <a:pt x="8977302" y="5435572"/>
                  <a:pt x="8978654" y="5436434"/>
                  <a:pt x="8979650" y="5436165"/>
                </a:cubicBezTo>
                <a:cubicBezTo>
                  <a:pt x="8980364" y="5438427"/>
                  <a:pt x="8980364" y="5438427"/>
                  <a:pt x="8980364" y="5438427"/>
                </a:cubicBezTo>
                <a:cubicBezTo>
                  <a:pt x="8981080" y="5440690"/>
                  <a:pt x="8981438" y="5441820"/>
                  <a:pt x="8980799" y="5443221"/>
                </a:cubicBezTo>
                <a:cubicBezTo>
                  <a:pt x="8981157" y="5444352"/>
                  <a:pt x="8980521" y="5445752"/>
                  <a:pt x="8980877" y="5446883"/>
                </a:cubicBezTo>
                <a:cubicBezTo>
                  <a:pt x="8980877" y="5446883"/>
                  <a:pt x="8982229" y="5447745"/>
                  <a:pt x="8982229" y="5447745"/>
                </a:cubicBezTo>
                <a:cubicBezTo>
                  <a:pt x="8983224" y="5447476"/>
                  <a:pt x="8982866" y="5446344"/>
                  <a:pt x="8982866" y="5446344"/>
                </a:cubicBezTo>
                <a:cubicBezTo>
                  <a:pt x="8982510" y="5445213"/>
                  <a:pt x="8983147" y="5443813"/>
                  <a:pt x="8982789" y="5442682"/>
                </a:cubicBezTo>
                <a:cubicBezTo>
                  <a:pt x="8983426" y="5441282"/>
                  <a:pt x="8983069" y="5440151"/>
                  <a:pt x="8982711" y="5439020"/>
                </a:cubicBezTo>
                <a:cubicBezTo>
                  <a:pt x="8986411" y="5440473"/>
                  <a:pt x="8986411" y="5440473"/>
                  <a:pt x="8986411" y="5440473"/>
                </a:cubicBezTo>
                <a:cubicBezTo>
                  <a:pt x="8985416" y="5440743"/>
                  <a:pt x="8985416" y="5440743"/>
                  <a:pt x="8985416" y="5440743"/>
                </a:cubicBezTo>
                <a:cubicBezTo>
                  <a:pt x="8984498" y="5444674"/>
                  <a:pt x="8989551" y="5446990"/>
                  <a:pt x="8987638" y="5451191"/>
                </a:cubicBezTo>
                <a:cubicBezTo>
                  <a:pt x="8995238" y="5447905"/>
                  <a:pt x="8988353" y="5453454"/>
                  <a:pt x="8992689" y="5453508"/>
                </a:cubicBezTo>
                <a:cubicBezTo>
                  <a:pt x="8993327" y="5452107"/>
                  <a:pt x="8993963" y="5450706"/>
                  <a:pt x="8996948" y="5449899"/>
                </a:cubicBezTo>
                <a:cubicBezTo>
                  <a:pt x="8995673" y="5452700"/>
                  <a:pt x="8997742" y="5455822"/>
                  <a:pt x="8996109" y="5457493"/>
                </a:cubicBezTo>
                <a:cubicBezTo>
                  <a:pt x="8998812" y="5459216"/>
                  <a:pt x="8999731" y="5455284"/>
                  <a:pt x="9000446" y="5457547"/>
                </a:cubicBezTo>
                <a:cubicBezTo>
                  <a:pt x="8999451" y="5457816"/>
                  <a:pt x="8999807" y="5458947"/>
                  <a:pt x="9001160" y="5459809"/>
                </a:cubicBezTo>
                <a:cubicBezTo>
                  <a:pt x="8995471" y="5458893"/>
                  <a:pt x="9002870" y="5461801"/>
                  <a:pt x="8998254" y="5464278"/>
                </a:cubicBezTo>
                <a:cubicBezTo>
                  <a:pt x="9000919" y="5464171"/>
                  <a:pt x="9001028" y="5465370"/>
                  <a:pt x="9001056" y="5466744"/>
                </a:cubicBezTo>
                <a:lnTo>
                  <a:pt x="9003086" y="5469810"/>
                </a:lnTo>
                <a:lnTo>
                  <a:pt x="8995271" y="5470837"/>
                </a:lnTo>
                <a:cubicBezTo>
                  <a:pt x="8994818" y="5474034"/>
                  <a:pt x="9003965" y="5478253"/>
                  <a:pt x="8993911" y="5480429"/>
                </a:cubicBezTo>
                <a:cubicBezTo>
                  <a:pt x="9003965" y="5478253"/>
                  <a:pt x="8993911" y="5480429"/>
                  <a:pt x="9003058" y="5484648"/>
                </a:cubicBezTo>
                <a:cubicBezTo>
                  <a:pt x="9000431" y="5485991"/>
                  <a:pt x="8999605" y="5487525"/>
                  <a:pt x="8999827" y="5489172"/>
                </a:cubicBezTo>
                <a:lnTo>
                  <a:pt x="9002225" y="5493232"/>
                </a:lnTo>
                <a:lnTo>
                  <a:pt x="9002533" y="5494196"/>
                </a:lnTo>
                <a:cubicBezTo>
                  <a:pt x="9002888" y="5495325"/>
                  <a:pt x="9002888" y="5495325"/>
                  <a:pt x="9002274" y="5496715"/>
                </a:cubicBezTo>
                <a:cubicBezTo>
                  <a:pt x="9002274" y="5496715"/>
                  <a:pt x="9002274" y="5496715"/>
                  <a:pt x="9002631" y="5497842"/>
                </a:cubicBezTo>
                <a:cubicBezTo>
                  <a:pt x="9002631" y="5497842"/>
                  <a:pt x="9003600" y="5497580"/>
                  <a:pt x="9003600" y="5497580"/>
                </a:cubicBezTo>
                <a:lnTo>
                  <a:pt x="9004034" y="5495626"/>
                </a:lnTo>
                <a:lnTo>
                  <a:pt x="9007767" y="5499754"/>
                </a:lnTo>
                <a:cubicBezTo>
                  <a:pt x="9009191" y="5501528"/>
                  <a:pt x="9010164" y="5503255"/>
                  <a:pt x="9009937" y="5504853"/>
                </a:cubicBezTo>
                <a:cubicBezTo>
                  <a:pt x="9014736" y="5505365"/>
                  <a:pt x="9019425" y="5506675"/>
                  <a:pt x="9022968" y="5507457"/>
                </a:cubicBezTo>
                <a:cubicBezTo>
                  <a:pt x="9026512" y="5508240"/>
                  <a:pt x="9028911" y="5508495"/>
                  <a:pt x="9029138" y="5506896"/>
                </a:cubicBezTo>
                <a:cubicBezTo>
                  <a:pt x="9034392" y="5504210"/>
                  <a:pt x="9034733" y="5501813"/>
                  <a:pt x="9032672" y="5499159"/>
                </a:cubicBezTo>
                <a:lnTo>
                  <a:pt x="9030918" y="5497661"/>
                </a:lnTo>
                <a:lnTo>
                  <a:pt x="9031296" y="5497078"/>
                </a:lnTo>
                <a:cubicBezTo>
                  <a:pt x="9029944" y="5496217"/>
                  <a:pt x="9029944" y="5496217"/>
                  <a:pt x="9029944" y="5496217"/>
                </a:cubicBezTo>
                <a:lnTo>
                  <a:pt x="9029397" y="5496364"/>
                </a:lnTo>
                <a:lnTo>
                  <a:pt x="9028733" y="5495796"/>
                </a:lnTo>
                <a:lnTo>
                  <a:pt x="9027520" y="5491962"/>
                </a:lnTo>
                <a:cubicBezTo>
                  <a:pt x="9025173" y="5491369"/>
                  <a:pt x="9025173" y="5491369"/>
                  <a:pt x="9024178" y="5491639"/>
                </a:cubicBezTo>
                <a:cubicBezTo>
                  <a:pt x="9024637" y="5489672"/>
                  <a:pt x="9024369" y="5488825"/>
                  <a:pt x="9024270" y="5488083"/>
                </a:cubicBezTo>
                <a:lnTo>
                  <a:pt x="9024495" y="5487491"/>
                </a:lnTo>
                <a:lnTo>
                  <a:pt x="9031567" y="5481189"/>
                </a:lnTo>
                <a:cubicBezTo>
                  <a:pt x="9033221" y="5478120"/>
                  <a:pt x="9033675" y="5474923"/>
                  <a:pt x="9034128" y="5471725"/>
                </a:cubicBezTo>
                <a:cubicBezTo>
                  <a:pt x="9029328" y="5471214"/>
                  <a:pt x="9027042" y="5470159"/>
                  <a:pt x="9024755" y="5469105"/>
                </a:cubicBezTo>
                <a:lnTo>
                  <a:pt x="9018679" y="5467407"/>
                </a:lnTo>
                <a:lnTo>
                  <a:pt x="9018304" y="5466217"/>
                </a:lnTo>
                <a:cubicBezTo>
                  <a:pt x="9018304" y="5466217"/>
                  <a:pt x="9018941" y="5464816"/>
                  <a:pt x="9018941" y="5464816"/>
                </a:cubicBezTo>
                <a:cubicBezTo>
                  <a:pt x="9020931" y="5464277"/>
                  <a:pt x="9022562" y="5462608"/>
                  <a:pt x="9021210" y="5461746"/>
                </a:cubicBezTo>
                <a:cubicBezTo>
                  <a:pt x="9021210" y="5461746"/>
                  <a:pt x="9020853" y="5460614"/>
                  <a:pt x="9020853" y="5460614"/>
                </a:cubicBezTo>
                <a:cubicBezTo>
                  <a:pt x="9018506" y="5460023"/>
                  <a:pt x="9016517" y="5460562"/>
                  <a:pt x="9015164" y="5459699"/>
                </a:cubicBezTo>
                <a:cubicBezTo>
                  <a:pt x="9016158" y="5459429"/>
                  <a:pt x="9016158" y="5459429"/>
                  <a:pt x="9016158" y="5459429"/>
                </a:cubicBezTo>
                <a:cubicBezTo>
                  <a:pt x="9014449" y="5457438"/>
                  <a:pt x="9014092" y="5456306"/>
                  <a:pt x="9009040" y="5453991"/>
                </a:cubicBezTo>
                <a:cubicBezTo>
                  <a:pt x="9015086" y="5456037"/>
                  <a:pt x="9003835" y="5444350"/>
                  <a:pt x="9011435" y="5441064"/>
                </a:cubicBezTo>
                <a:cubicBezTo>
                  <a:pt x="9011512" y="5444727"/>
                  <a:pt x="9014496" y="5443918"/>
                  <a:pt x="9015211" y="5446180"/>
                </a:cubicBezTo>
                <a:lnTo>
                  <a:pt x="9016816" y="5444996"/>
                </a:lnTo>
                <a:lnTo>
                  <a:pt x="9016517" y="5447095"/>
                </a:lnTo>
                <a:lnTo>
                  <a:pt x="9026139" y="5447516"/>
                </a:lnTo>
                <a:lnTo>
                  <a:pt x="9026001" y="5447863"/>
                </a:lnTo>
                <a:cubicBezTo>
                  <a:pt x="9025863" y="5449128"/>
                  <a:pt x="9026130" y="5449977"/>
                  <a:pt x="9026947" y="5449141"/>
                </a:cubicBezTo>
                <a:cubicBezTo>
                  <a:pt x="9026588" y="5448010"/>
                  <a:pt x="9028935" y="5448602"/>
                  <a:pt x="9029930" y="5448333"/>
                </a:cubicBezTo>
                <a:cubicBezTo>
                  <a:pt x="9031283" y="5449195"/>
                  <a:pt x="9032635" y="5450057"/>
                  <a:pt x="9033630" y="5449787"/>
                </a:cubicBezTo>
                <a:cubicBezTo>
                  <a:pt x="9033986" y="5450920"/>
                  <a:pt x="9034981" y="5450649"/>
                  <a:pt x="9034981" y="5450649"/>
                </a:cubicBezTo>
                <a:cubicBezTo>
                  <a:pt x="9034346" y="5452050"/>
                  <a:pt x="9034346" y="5452050"/>
                  <a:pt x="9033350" y="5452319"/>
                </a:cubicBezTo>
                <a:cubicBezTo>
                  <a:pt x="9033707" y="5453450"/>
                  <a:pt x="9033707" y="5453450"/>
                  <a:pt x="9032712" y="5453720"/>
                </a:cubicBezTo>
                <a:cubicBezTo>
                  <a:pt x="9032712" y="5453720"/>
                  <a:pt x="9032712" y="5453720"/>
                  <a:pt x="9033070" y="5454850"/>
                </a:cubicBezTo>
                <a:cubicBezTo>
                  <a:pt x="9034421" y="5455713"/>
                  <a:pt x="9035417" y="5455443"/>
                  <a:pt x="9035417" y="5455443"/>
                </a:cubicBezTo>
                <a:cubicBezTo>
                  <a:pt x="9036054" y="5454042"/>
                  <a:pt x="9036054" y="5454042"/>
                  <a:pt x="9036054" y="5454042"/>
                </a:cubicBezTo>
                <a:cubicBezTo>
                  <a:pt x="9037048" y="5453773"/>
                  <a:pt x="9037048" y="5453773"/>
                  <a:pt x="9037687" y="5452372"/>
                </a:cubicBezTo>
                <a:cubicBezTo>
                  <a:pt x="9038681" y="5452103"/>
                  <a:pt x="9038681" y="5452103"/>
                  <a:pt x="9039675" y="5451833"/>
                </a:cubicBezTo>
                <a:cubicBezTo>
                  <a:pt x="9040390" y="5454095"/>
                  <a:pt x="9042022" y="5452425"/>
                  <a:pt x="9042380" y="5453557"/>
                </a:cubicBezTo>
                <a:cubicBezTo>
                  <a:pt x="9040390" y="5454095"/>
                  <a:pt x="9043452" y="5456950"/>
                  <a:pt x="9041463" y="5457489"/>
                </a:cubicBezTo>
                <a:cubicBezTo>
                  <a:pt x="9045877" y="5461205"/>
                  <a:pt x="9044883" y="5461475"/>
                  <a:pt x="9046669" y="5467130"/>
                </a:cubicBezTo>
                <a:cubicBezTo>
                  <a:pt x="9051783" y="5464517"/>
                  <a:pt x="9053007" y="5463264"/>
                  <a:pt x="9053236" y="5462281"/>
                </a:cubicBezTo>
                <a:lnTo>
                  <a:pt x="9053520" y="5460753"/>
                </a:lnTo>
                <a:lnTo>
                  <a:pt x="9053805" y="5460782"/>
                </a:lnTo>
                <a:cubicBezTo>
                  <a:pt x="9059671" y="5461407"/>
                  <a:pt x="9056061" y="5461023"/>
                  <a:pt x="9063280" y="5461791"/>
                </a:cubicBezTo>
                <a:cubicBezTo>
                  <a:pt x="9062827" y="5464982"/>
                  <a:pt x="9062374" y="5468175"/>
                  <a:pt x="9061921" y="5471367"/>
                </a:cubicBezTo>
                <a:cubicBezTo>
                  <a:pt x="9071545" y="5472391"/>
                  <a:pt x="9081172" y="5473416"/>
                  <a:pt x="9081172" y="5473416"/>
                </a:cubicBezTo>
                <a:cubicBezTo>
                  <a:pt x="9080717" y="5476608"/>
                  <a:pt x="9070640" y="5478776"/>
                  <a:pt x="9051390" y="5476728"/>
                </a:cubicBezTo>
                <a:cubicBezTo>
                  <a:pt x="9050939" y="5479920"/>
                  <a:pt x="9053118" y="5481773"/>
                  <a:pt x="9055354" y="5483225"/>
                </a:cubicBezTo>
                <a:lnTo>
                  <a:pt x="9058270" y="5486006"/>
                </a:lnTo>
                <a:lnTo>
                  <a:pt x="9058283" y="5486331"/>
                </a:lnTo>
                <a:lnTo>
                  <a:pt x="9058504" y="5486228"/>
                </a:lnTo>
                <a:lnTo>
                  <a:pt x="9059657" y="5487329"/>
                </a:lnTo>
                <a:cubicBezTo>
                  <a:pt x="9049126" y="5492689"/>
                  <a:pt x="9048220" y="5499073"/>
                  <a:pt x="9056940" y="5506482"/>
                </a:cubicBezTo>
                <a:cubicBezTo>
                  <a:pt x="9047315" y="5505458"/>
                  <a:pt x="9047768" y="5502265"/>
                  <a:pt x="9037690" y="5504434"/>
                </a:cubicBezTo>
                <a:cubicBezTo>
                  <a:pt x="9037238" y="5507626"/>
                  <a:pt x="9046862" y="5508650"/>
                  <a:pt x="9056487" y="5509674"/>
                </a:cubicBezTo>
                <a:cubicBezTo>
                  <a:pt x="9046409" y="5511843"/>
                  <a:pt x="9045956" y="5515035"/>
                  <a:pt x="9045504" y="5518227"/>
                </a:cubicBezTo>
                <a:cubicBezTo>
                  <a:pt x="9040690" y="5517715"/>
                  <a:pt x="9035878" y="5517203"/>
                  <a:pt x="9032213" y="5517218"/>
                </a:cubicBezTo>
                <a:lnTo>
                  <a:pt x="9031959" y="5517304"/>
                </a:lnTo>
                <a:lnTo>
                  <a:pt x="9032247" y="5516676"/>
                </a:lnTo>
                <a:cubicBezTo>
                  <a:pt x="9031901" y="5515583"/>
                  <a:pt x="9032525" y="5514227"/>
                  <a:pt x="9032801" y="5511778"/>
                </a:cubicBezTo>
                <a:cubicBezTo>
                  <a:pt x="9033286" y="5511647"/>
                  <a:pt x="9033200" y="5511374"/>
                  <a:pt x="9032992" y="5511133"/>
                </a:cubicBezTo>
                <a:cubicBezTo>
                  <a:pt x="9032785" y="5510892"/>
                  <a:pt x="9032457" y="5510684"/>
                  <a:pt x="9032457" y="5510684"/>
                </a:cubicBezTo>
                <a:cubicBezTo>
                  <a:pt x="9031487" y="5510948"/>
                  <a:pt x="9030519" y="5511208"/>
                  <a:pt x="9030865" y="5512302"/>
                </a:cubicBezTo>
                <a:cubicBezTo>
                  <a:pt x="9030241" y="5513658"/>
                  <a:pt x="9029963" y="5516107"/>
                  <a:pt x="9029341" y="5517464"/>
                </a:cubicBezTo>
                <a:lnTo>
                  <a:pt x="9030569" y="5517770"/>
                </a:lnTo>
                <a:lnTo>
                  <a:pt x="9025802" y="5519371"/>
                </a:lnTo>
                <a:cubicBezTo>
                  <a:pt x="9025348" y="5522563"/>
                  <a:pt x="9044597" y="5524611"/>
                  <a:pt x="9054222" y="5525636"/>
                </a:cubicBezTo>
                <a:cubicBezTo>
                  <a:pt x="9054222" y="5525636"/>
                  <a:pt x="9054675" y="5522443"/>
                  <a:pt x="9055128" y="5519251"/>
                </a:cubicBezTo>
                <a:cubicBezTo>
                  <a:pt x="9073472" y="5527683"/>
                  <a:pt x="9074831" y="5518107"/>
                  <a:pt x="9094077" y="5520155"/>
                </a:cubicBezTo>
                <a:cubicBezTo>
                  <a:pt x="9083999" y="5522324"/>
                  <a:pt x="9102797" y="5527563"/>
                  <a:pt x="9102343" y="5530756"/>
                </a:cubicBezTo>
                <a:cubicBezTo>
                  <a:pt x="9101890" y="5533947"/>
                  <a:pt x="9092266" y="5532923"/>
                  <a:pt x="9091360" y="5539308"/>
                </a:cubicBezTo>
                <a:cubicBezTo>
                  <a:pt x="9111062" y="5538163"/>
                  <a:pt x="9110156" y="5544548"/>
                  <a:pt x="9119781" y="5545573"/>
                </a:cubicBezTo>
                <a:cubicBezTo>
                  <a:pt x="9119781" y="5545573"/>
                  <a:pt x="9120234" y="5542380"/>
                  <a:pt x="9129858" y="5543404"/>
                </a:cubicBezTo>
                <a:cubicBezTo>
                  <a:pt x="9139028" y="5547620"/>
                  <a:pt x="9138575" y="5550812"/>
                  <a:pt x="9148200" y="5551836"/>
                </a:cubicBezTo>
                <a:cubicBezTo>
                  <a:pt x="9147747" y="5555029"/>
                  <a:pt x="9157373" y="5556052"/>
                  <a:pt x="9156918" y="5559245"/>
                </a:cubicBezTo>
                <a:cubicBezTo>
                  <a:pt x="9166544" y="5560269"/>
                  <a:pt x="9166997" y="5557076"/>
                  <a:pt x="9176621" y="5558101"/>
                </a:cubicBezTo>
                <a:cubicBezTo>
                  <a:pt x="9175715" y="5564485"/>
                  <a:pt x="9215572" y="5559005"/>
                  <a:pt x="9214213" y="5568581"/>
                </a:cubicBezTo>
                <a:cubicBezTo>
                  <a:pt x="9204587" y="5567558"/>
                  <a:pt x="9213307" y="5574966"/>
                  <a:pt x="9203228" y="5577134"/>
                </a:cubicBezTo>
                <a:cubicBezTo>
                  <a:pt x="9202774" y="5580326"/>
                  <a:pt x="9211948" y="5584542"/>
                  <a:pt x="9230744" y="5589781"/>
                </a:cubicBezTo>
                <a:cubicBezTo>
                  <a:pt x="9231197" y="5586590"/>
                  <a:pt x="9231649" y="5583397"/>
                  <a:pt x="9232556" y="5577013"/>
                </a:cubicBezTo>
                <a:cubicBezTo>
                  <a:pt x="9260975" y="5583278"/>
                  <a:pt x="9271506" y="5577917"/>
                  <a:pt x="9290754" y="5579965"/>
                </a:cubicBezTo>
                <a:cubicBezTo>
                  <a:pt x="9280677" y="5582134"/>
                  <a:pt x="9290754" y="5579965"/>
                  <a:pt x="9290301" y="5583158"/>
                </a:cubicBezTo>
                <a:cubicBezTo>
                  <a:pt x="9299474" y="5587373"/>
                  <a:pt x="9290754" y="5579965"/>
                  <a:pt x="9299926" y="5584181"/>
                </a:cubicBezTo>
                <a:cubicBezTo>
                  <a:pt x="9309096" y="5588398"/>
                  <a:pt x="9299020" y="5590566"/>
                  <a:pt x="9307738" y="5597973"/>
                </a:cubicBezTo>
                <a:cubicBezTo>
                  <a:pt x="9298567" y="5593758"/>
                  <a:pt x="9288491" y="5595926"/>
                  <a:pt x="9288491" y="5595926"/>
                </a:cubicBezTo>
                <a:cubicBezTo>
                  <a:pt x="9288038" y="5599118"/>
                  <a:pt x="9287584" y="5602310"/>
                  <a:pt x="9296756" y="5606526"/>
                </a:cubicBezTo>
                <a:cubicBezTo>
                  <a:pt x="9296756" y="5606526"/>
                  <a:pt x="9306378" y="5607551"/>
                  <a:pt x="9306378" y="5607551"/>
                </a:cubicBezTo>
                <a:cubicBezTo>
                  <a:pt x="9296304" y="5609718"/>
                  <a:pt x="9305473" y="5613935"/>
                  <a:pt x="9315550" y="5611767"/>
                </a:cubicBezTo>
                <a:cubicBezTo>
                  <a:pt x="9315550" y="5611767"/>
                  <a:pt x="9316004" y="5608575"/>
                  <a:pt x="9316004" y="5608575"/>
                </a:cubicBezTo>
                <a:cubicBezTo>
                  <a:pt x="9316004" y="5608575"/>
                  <a:pt x="9316004" y="5608575"/>
                  <a:pt x="9316456" y="5605382"/>
                </a:cubicBezTo>
                <a:cubicBezTo>
                  <a:pt x="9326080" y="5606406"/>
                  <a:pt x="9326080" y="5606406"/>
                  <a:pt x="9326080" y="5606406"/>
                </a:cubicBezTo>
                <a:cubicBezTo>
                  <a:pt x="9334800" y="5613814"/>
                  <a:pt x="9354954" y="5609478"/>
                  <a:pt x="9364577" y="5610501"/>
                </a:cubicBezTo>
                <a:cubicBezTo>
                  <a:pt x="9373749" y="5614719"/>
                  <a:pt x="9382920" y="5618935"/>
                  <a:pt x="9392999" y="5616766"/>
                </a:cubicBezTo>
                <a:cubicBezTo>
                  <a:pt x="9392093" y="5623150"/>
                  <a:pt x="9411340" y="5625199"/>
                  <a:pt x="9429683" y="5633631"/>
                </a:cubicBezTo>
                <a:cubicBezTo>
                  <a:pt x="9420512" y="5629415"/>
                  <a:pt x="9430137" y="5630439"/>
                  <a:pt x="9440213" y="5628271"/>
                </a:cubicBezTo>
                <a:cubicBezTo>
                  <a:pt x="9430588" y="5627247"/>
                  <a:pt x="9430588" y="5627247"/>
                  <a:pt x="9431043" y="5624054"/>
                </a:cubicBezTo>
                <a:cubicBezTo>
                  <a:pt x="9421417" y="5623030"/>
                  <a:pt x="9421417" y="5623030"/>
                  <a:pt x="9411793" y="5622006"/>
                </a:cubicBezTo>
                <a:cubicBezTo>
                  <a:pt x="9412698" y="5615622"/>
                  <a:pt x="9412698" y="5615622"/>
                  <a:pt x="9413151" y="5612430"/>
                </a:cubicBezTo>
                <a:cubicBezTo>
                  <a:pt x="9422776" y="5613453"/>
                  <a:pt x="9423229" y="5610262"/>
                  <a:pt x="9442479" y="5612311"/>
                </a:cubicBezTo>
                <a:cubicBezTo>
                  <a:pt x="9442479" y="5612311"/>
                  <a:pt x="9460821" y="5620741"/>
                  <a:pt x="9461727" y="5614358"/>
                </a:cubicBezTo>
                <a:cubicBezTo>
                  <a:pt x="9462180" y="5611166"/>
                  <a:pt x="9452104" y="5613333"/>
                  <a:pt x="9452556" y="5610141"/>
                </a:cubicBezTo>
                <a:cubicBezTo>
                  <a:pt x="9462633" y="5607974"/>
                  <a:pt x="9463991" y="5598397"/>
                  <a:pt x="9483240" y="5600445"/>
                </a:cubicBezTo>
                <a:cubicBezTo>
                  <a:pt x="9483240" y="5600445"/>
                  <a:pt x="9482786" y="5603638"/>
                  <a:pt x="9482786" y="5603638"/>
                </a:cubicBezTo>
                <a:cubicBezTo>
                  <a:pt x="9493317" y="5598277"/>
                  <a:pt x="9512565" y="5600325"/>
                  <a:pt x="9531813" y="5602373"/>
                </a:cubicBezTo>
                <a:cubicBezTo>
                  <a:pt x="9522191" y="5601350"/>
                  <a:pt x="9532266" y="5599180"/>
                  <a:pt x="9533172" y="5592797"/>
                </a:cubicBezTo>
                <a:cubicBezTo>
                  <a:pt x="9523097" y="5594965"/>
                  <a:pt x="9503394" y="5596109"/>
                  <a:pt x="9493769" y="5595085"/>
                </a:cubicBezTo>
                <a:cubicBezTo>
                  <a:pt x="9503847" y="5592917"/>
                  <a:pt x="9505206" y="5583340"/>
                  <a:pt x="9524909" y="5582196"/>
                </a:cubicBezTo>
                <a:cubicBezTo>
                  <a:pt x="9534530" y="5583220"/>
                  <a:pt x="9534077" y="5586412"/>
                  <a:pt x="9543702" y="5587436"/>
                </a:cubicBezTo>
                <a:cubicBezTo>
                  <a:pt x="9543702" y="5587436"/>
                  <a:pt x="9553327" y="5588460"/>
                  <a:pt x="9553780" y="5585268"/>
                </a:cubicBezTo>
                <a:cubicBezTo>
                  <a:pt x="9553780" y="5585268"/>
                  <a:pt x="9553780" y="5585268"/>
                  <a:pt x="9563403" y="5586291"/>
                </a:cubicBezTo>
                <a:cubicBezTo>
                  <a:pt x="9573029" y="5587316"/>
                  <a:pt x="9582200" y="5591532"/>
                  <a:pt x="9581295" y="5597916"/>
                </a:cubicBezTo>
                <a:cubicBezTo>
                  <a:pt x="9590918" y="5598940"/>
                  <a:pt x="9600543" y="5599964"/>
                  <a:pt x="9610166" y="5600989"/>
                </a:cubicBezTo>
                <a:cubicBezTo>
                  <a:pt x="9611979" y="5588219"/>
                  <a:pt x="9622510" y="5582859"/>
                  <a:pt x="9623415" y="5576475"/>
                </a:cubicBezTo>
                <a:cubicBezTo>
                  <a:pt x="9623868" y="5573282"/>
                  <a:pt x="9614244" y="5572258"/>
                  <a:pt x="9614244" y="5572258"/>
                </a:cubicBezTo>
                <a:cubicBezTo>
                  <a:pt x="9624774" y="5566899"/>
                  <a:pt x="9615601" y="5562682"/>
                  <a:pt x="9616054" y="5559490"/>
                </a:cubicBezTo>
                <a:cubicBezTo>
                  <a:pt x="9616054" y="5559490"/>
                  <a:pt x="9626132" y="5557322"/>
                  <a:pt x="9626132" y="5557322"/>
                </a:cubicBezTo>
                <a:cubicBezTo>
                  <a:pt x="9645381" y="5559370"/>
                  <a:pt x="9666441" y="5548648"/>
                  <a:pt x="9647646" y="5543409"/>
                </a:cubicBezTo>
                <a:cubicBezTo>
                  <a:pt x="9646741" y="5549793"/>
                  <a:pt x="9627491" y="5547745"/>
                  <a:pt x="9626585" y="5554129"/>
                </a:cubicBezTo>
                <a:cubicBezTo>
                  <a:pt x="9626132" y="5557322"/>
                  <a:pt x="9616508" y="5556298"/>
                  <a:pt x="9616508" y="5556298"/>
                </a:cubicBezTo>
                <a:cubicBezTo>
                  <a:pt x="9616508" y="5556298"/>
                  <a:pt x="9606883" y="5555273"/>
                  <a:pt x="9606883" y="5555273"/>
                </a:cubicBezTo>
                <a:cubicBezTo>
                  <a:pt x="9607336" y="5552081"/>
                  <a:pt x="9616508" y="5556298"/>
                  <a:pt x="9627038" y="5550937"/>
                </a:cubicBezTo>
                <a:cubicBezTo>
                  <a:pt x="9617866" y="5546720"/>
                  <a:pt x="9608242" y="5545697"/>
                  <a:pt x="9609148" y="5539312"/>
                </a:cubicBezTo>
                <a:cubicBezTo>
                  <a:pt x="9609148" y="5539312"/>
                  <a:pt x="9619225" y="5537144"/>
                  <a:pt x="9619225" y="5537144"/>
                </a:cubicBezTo>
                <a:cubicBezTo>
                  <a:pt x="9610054" y="5532928"/>
                  <a:pt x="9621036" y="5524375"/>
                  <a:pt x="9601786" y="5522327"/>
                </a:cubicBezTo>
                <a:cubicBezTo>
                  <a:pt x="9582087" y="5523471"/>
                  <a:pt x="9598616" y="5544672"/>
                  <a:pt x="9569745" y="5541600"/>
                </a:cubicBezTo>
                <a:cubicBezTo>
                  <a:pt x="9560574" y="5537384"/>
                  <a:pt x="9540872" y="5538528"/>
                  <a:pt x="9541777" y="5532144"/>
                </a:cubicBezTo>
                <a:cubicBezTo>
                  <a:pt x="9551854" y="5529976"/>
                  <a:pt x="9551401" y="5533168"/>
                  <a:pt x="9551854" y="5529976"/>
                </a:cubicBezTo>
                <a:cubicBezTo>
                  <a:pt x="9552307" y="5526784"/>
                  <a:pt x="9543135" y="5522568"/>
                  <a:pt x="9543589" y="5519375"/>
                </a:cubicBezTo>
                <a:cubicBezTo>
                  <a:pt x="9553213" y="5520399"/>
                  <a:pt x="9553666" y="5517207"/>
                  <a:pt x="9562839" y="5521424"/>
                </a:cubicBezTo>
                <a:cubicBezTo>
                  <a:pt x="9563291" y="5518231"/>
                  <a:pt x="9563744" y="5515039"/>
                  <a:pt x="9564196" y="5511846"/>
                </a:cubicBezTo>
                <a:cubicBezTo>
                  <a:pt x="9555024" y="5507631"/>
                  <a:pt x="9555476" y="5504439"/>
                  <a:pt x="9545400" y="5506606"/>
                </a:cubicBezTo>
                <a:cubicBezTo>
                  <a:pt x="9545400" y="5506606"/>
                  <a:pt x="9535778" y="5505584"/>
                  <a:pt x="9536230" y="5502391"/>
                </a:cubicBezTo>
                <a:cubicBezTo>
                  <a:pt x="9536682" y="5499199"/>
                  <a:pt x="9536682" y="5499199"/>
                  <a:pt x="9536682" y="5499199"/>
                </a:cubicBezTo>
                <a:cubicBezTo>
                  <a:pt x="9546307" y="5500223"/>
                  <a:pt x="9546307" y="5500223"/>
                  <a:pt x="9546307" y="5500223"/>
                </a:cubicBezTo>
                <a:cubicBezTo>
                  <a:pt x="9546307" y="5500223"/>
                  <a:pt x="9546759" y="5497031"/>
                  <a:pt x="9555930" y="5501247"/>
                </a:cubicBezTo>
                <a:cubicBezTo>
                  <a:pt x="9558194" y="5485287"/>
                  <a:pt x="9569631" y="5473541"/>
                  <a:pt x="9590239" y="5466012"/>
                </a:cubicBezTo>
                <a:cubicBezTo>
                  <a:pt x="9571443" y="5460771"/>
                  <a:pt x="9572802" y="5451196"/>
                  <a:pt x="9583331" y="5445834"/>
                </a:cubicBezTo>
                <a:cubicBezTo>
                  <a:pt x="9573708" y="5444811"/>
                  <a:pt x="9564082" y="5443787"/>
                  <a:pt x="9564988" y="5437402"/>
                </a:cubicBezTo>
                <a:cubicBezTo>
                  <a:pt x="9574613" y="5438426"/>
                  <a:pt x="9574613" y="5438426"/>
                  <a:pt x="9575065" y="5435234"/>
                </a:cubicBezTo>
                <a:cubicBezTo>
                  <a:pt x="9575518" y="5432042"/>
                  <a:pt x="9575972" y="5428850"/>
                  <a:pt x="9566347" y="5427824"/>
                </a:cubicBezTo>
                <a:cubicBezTo>
                  <a:pt x="9556271" y="5429994"/>
                  <a:pt x="9555363" y="5436378"/>
                  <a:pt x="9545288" y="5438546"/>
                </a:cubicBezTo>
                <a:cubicBezTo>
                  <a:pt x="9544836" y="5441739"/>
                  <a:pt x="9554458" y="5442762"/>
                  <a:pt x="9563629" y="5446978"/>
                </a:cubicBezTo>
                <a:cubicBezTo>
                  <a:pt x="9553551" y="5449147"/>
                  <a:pt x="9543929" y="5448123"/>
                  <a:pt x="9543477" y="5451315"/>
                </a:cubicBezTo>
                <a:cubicBezTo>
                  <a:pt x="9552647" y="5455531"/>
                  <a:pt x="9552194" y="5458724"/>
                  <a:pt x="9552194" y="5458724"/>
                </a:cubicBezTo>
                <a:cubicBezTo>
                  <a:pt x="9542118" y="5460893"/>
                  <a:pt x="9532493" y="5459868"/>
                  <a:pt x="9532041" y="5463060"/>
                </a:cubicBezTo>
                <a:cubicBezTo>
                  <a:pt x="9522416" y="5462036"/>
                  <a:pt x="9522416" y="5462036"/>
                  <a:pt x="9522416" y="5462036"/>
                </a:cubicBezTo>
                <a:cubicBezTo>
                  <a:pt x="9522868" y="5458843"/>
                  <a:pt x="9513243" y="5457820"/>
                  <a:pt x="9503620" y="5456796"/>
                </a:cubicBezTo>
                <a:cubicBezTo>
                  <a:pt x="9503620" y="5456796"/>
                  <a:pt x="9503620" y="5456796"/>
                  <a:pt x="9504072" y="5453604"/>
                </a:cubicBezTo>
                <a:cubicBezTo>
                  <a:pt x="9499260" y="5453091"/>
                  <a:pt x="9496853" y="5452835"/>
                  <a:pt x="9495593" y="5453106"/>
                </a:cubicBezTo>
                <a:cubicBezTo>
                  <a:pt x="9494332" y="5453377"/>
                  <a:pt x="9494221" y="5454175"/>
                  <a:pt x="9493994" y="5455772"/>
                </a:cubicBezTo>
                <a:cubicBezTo>
                  <a:pt x="9493994" y="5455772"/>
                  <a:pt x="9493994" y="5455772"/>
                  <a:pt x="9503620" y="5456796"/>
                </a:cubicBezTo>
                <a:cubicBezTo>
                  <a:pt x="9503167" y="5459988"/>
                  <a:pt x="9503167" y="5459988"/>
                  <a:pt x="9503167" y="5459988"/>
                </a:cubicBezTo>
                <a:cubicBezTo>
                  <a:pt x="9502714" y="5463180"/>
                  <a:pt x="9492183" y="5468541"/>
                  <a:pt x="9491730" y="5471733"/>
                </a:cubicBezTo>
                <a:cubicBezTo>
                  <a:pt x="9491730" y="5471733"/>
                  <a:pt x="9482108" y="5470709"/>
                  <a:pt x="9482108" y="5470709"/>
                </a:cubicBezTo>
                <a:cubicBezTo>
                  <a:pt x="9492183" y="5468541"/>
                  <a:pt x="9483013" y="5464324"/>
                  <a:pt x="9483919" y="5457940"/>
                </a:cubicBezTo>
                <a:cubicBezTo>
                  <a:pt x="9474294" y="5456917"/>
                  <a:pt x="9465122" y="5452701"/>
                  <a:pt x="9465122" y="5452701"/>
                </a:cubicBezTo>
                <a:cubicBezTo>
                  <a:pt x="9445420" y="5453844"/>
                  <a:pt x="9453233" y="5467638"/>
                  <a:pt x="9434438" y="5462397"/>
                </a:cubicBezTo>
                <a:cubicBezTo>
                  <a:pt x="9434438" y="5462397"/>
                  <a:pt x="9435342" y="5456012"/>
                  <a:pt x="9445420" y="5453844"/>
                </a:cubicBezTo>
                <a:cubicBezTo>
                  <a:pt x="9427080" y="5445412"/>
                  <a:pt x="9447232" y="5441075"/>
                  <a:pt x="9438060" y="5436858"/>
                </a:cubicBezTo>
                <a:cubicBezTo>
                  <a:pt x="9428439" y="5435835"/>
                  <a:pt x="9437608" y="5440051"/>
                  <a:pt x="9428439" y="5435835"/>
                </a:cubicBezTo>
                <a:cubicBezTo>
                  <a:pt x="9428891" y="5432643"/>
                  <a:pt x="9428891" y="5432643"/>
                  <a:pt x="9429344" y="5429450"/>
                </a:cubicBezTo>
                <a:cubicBezTo>
                  <a:pt x="9439418" y="5427283"/>
                  <a:pt x="9438967" y="5430474"/>
                  <a:pt x="9438967" y="5430474"/>
                </a:cubicBezTo>
                <a:cubicBezTo>
                  <a:pt x="9449043" y="5428306"/>
                  <a:pt x="9449043" y="5428306"/>
                  <a:pt x="9449496" y="5425114"/>
                </a:cubicBezTo>
                <a:cubicBezTo>
                  <a:pt x="9449496" y="5425114"/>
                  <a:pt x="9439873" y="5424090"/>
                  <a:pt x="9440325" y="5420898"/>
                </a:cubicBezTo>
                <a:lnTo>
                  <a:pt x="9438434" y="5419248"/>
                </a:lnTo>
                <a:lnTo>
                  <a:pt x="9439348" y="5419174"/>
                </a:lnTo>
                <a:lnTo>
                  <a:pt x="9440292" y="5418205"/>
                </a:lnTo>
                <a:lnTo>
                  <a:pt x="9440722" y="5418104"/>
                </a:lnTo>
                <a:cubicBezTo>
                  <a:pt x="9441953" y="5418034"/>
                  <a:pt x="9443171" y="5418061"/>
                  <a:pt x="9443478" y="5418043"/>
                </a:cubicBezTo>
                <a:cubicBezTo>
                  <a:pt x="9443785" y="5418025"/>
                  <a:pt x="9443184" y="5417962"/>
                  <a:pt x="9440778" y="5417706"/>
                </a:cubicBezTo>
                <a:lnTo>
                  <a:pt x="9440292" y="5418205"/>
                </a:lnTo>
                <a:lnTo>
                  <a:pt x="9437880" y="5418763"/>
                </a:lnTo>
                <a:lnTo>
                  <a:pt x="9438434" y="5419248"/>
                </a:lnTo>
                <a:lnTo>
                  <a:pt x="9430702" y="5419874"/>
                </a:lnTo>
                <a:cubicBezTo>
                  <a:pt x="9421983" y="5412465"/>
                  <a:pt x="9432512" y="5407105"/>
                  <a:pt x="9433874" y="5397529"/>
                </a:cubicBezTo>
                <a:cubicBezTo>
                  <a:pt x="9424248" y="5396505"/>
                  <a:pt x="9425153" y="5390120"/>
                  <a:pt x="9415982" y="5385904"/>
                </a:cubicBezTo>
                <a:cubicBezTo>
                  <a:pt x="9415982" y="5385904"/>
                  <a:pt x="9396732" y="5383855"/>
                  <a:pt x="9396279" y="5387047"/>
                </a:cubicBezTo>
                <a:cubicBezTo>
                  <a:pt x="9396279" y="5387047"/>
                  <a:pt x="9405904" y="5388072"/>
                  <a:pt x="9405451" y="5391264"/>
                </a:cubicBezTo>
                <a:cubicBezTo>
                  <a:pt x="9396279" y="5387047"/>
                  <a:pt x="9386205" y="5389217"/>
                  <a:pt x="9377032" y="5385000"/>
                </a:cubicBezTo>
                <a:cubicBezTo>
                  <a:pt x="9377485" y="5381808"/>
                  <a:pt x="9387110" y="5382832"/>
                  <a:pt x="9387110" y="5382832"/>
                </a:cubicBezTo>
                <a:cubicBezTo>
                  <a:pt x="9367859" y="5380783"/>
                  <a:pt x="9377939" y="5378615"/>
                  <a:pt x="9368766" y="5374399"/>
                </a:cubicBezTo>
                <a:cubicBezTo>
                  <a:pt x="9359594" y="5370183"/>
                  <a:pt x="9360501" y="5363799"/>
                  <a:pt x="9351327" y="5359583"/>
                </a:cubicBezTo>
                <a:cubicBezTo>
                  <a:pt x="9351781" y="5356391"/>
                  <a:pt x="9351781" y="5356391"/>
                  <a:pt x="9351781" y="5356391"/>
                </a:cubicBezTo>
                <a:cubicBezTo>
                  <a:pt x="9351781" y="5356391"/>
                  <a:pt x="9351781" y="5356391"/>
                  <a:pt x="9352235" y="5353198"/>
                </a:cubicBezTo>
                <a:cubicBezTo>
                  <a:pt x="9361406" y="5357415"/>
                  <a:pt x="9361859" y="5354223"/>
                  <a:pt x="9361859" y="5354223"/>
                </a:cubicBezTo>
                <a:cubicBezTo>
                  <a:pt x="9370578" y="5361631"/>
                  <a:pt x="9370125" y="5364824"/>
                  <a:pt x="9389375" y="5366871"/>
                </a:cubicBezTo>
                <a:cubicBezTo>
                  <a:pt x="9380202" y="5362655"/>
                  <a:pt x="9380655" y="5359463"/>
                  <a:pt x="9390733" y="5357294"/>
                </a:cubicBezTo>
                <a:cubicBezTo>
                  <a:pt x="9390733" y="5357294"/>
                  <a:pt x="9390733" y="5357294"/>
                  <a:pt x="9400354" y="5358318"/>
                </a:cubicBezTo>
                <a:cubicBezTo>
                  <a:pt x="9409527" y="5362534"/>
                  <a:pt x="9399450" y="5364702"/>
                  <a:pt x="9408169" y="5372111"/>
                </a:cubicBezTo>
                <a:cubicBezTo>
                  <a:pt x="9417793" y="5373136"/>
                  <a:pt x="9417342" y="5376328"/>
                  <a:pt x="9426965" y="5377352"/>
                </a:cubicBezTo>
                <a:cubicBezTo>
                  <a:pt x="9437948" y="5368800"/>
                  <a:pt x="9428777" y="5364583"/>
                  <a:pt x="9430137" y="5355006"/>
                </a:cubicBezTo>
                <a:cubicBezTo>
                  <a:pt x="9439308" y="5359222"/>
                  <a:pt x="9440213" y="5352838"/>
                  <a:pt x="9449382" y="5357054"/>
                </a:cubicBezTo>
                <a:cubicBezTo>
                  <a:pt x="9450741" y="5347477"/>
                  <a:pt x="9470442" y="5346334"/>
                  <a:pt x="9471803" y="5336756"/>
                </a:cubicBezTo>
                <a:cubicBezTo>
                  <a:pt x="9462177" y="5335732"/>
                  <a:pt x="9461724" y="5338925"/>
                  <a:pt x="9452553" y="5334709"/>
                </a:cubicBezTo>
                <a:cubicBezTo>
                  <a:pt x="9442025" y="5340069"/>
                  <a:pt x="9441572" y="5343262"/>
                  <a:pt x="9431947" y="5342237"/>
                </a:cubicBezTo>
                <a:cubicBezTo>
                  <a:pt x="9432400" y="5339045"/>
                  <a:pt x="9452099" y="5337901"/>
                  <a:pt x="9443383" y="5330493"/>
                </a:cubicBezTo>
                <a:cubicBezTo>
                  <a:pt x="9442930" y="5333684"/>
                  <a:pt x="9452553" y="5334709"/>
                  <a:pt x="9453007" y="5331516"/>
                </a:cubicBezTo>
                <a:cubicBezTo>
                  <a:pt x="9453459" y="5328324"/>
                  <a:pt x="9453911" y="5325131"/>
                  <a:pt x="9434665" y="5323084"/>
                </a:cubicBezTo>
                <a:cubicBezTo>
                  <a:pt x="9444741" y="5320915"/>
                  <a:pt x="9444741" y="5320915"/>
                  <a:pt x="9445648" y="5314531"/>
                </a:cubicBezTo>
                <a:cubicBezTo>
                  <a:pt x="9436023" y="5313506"/>
                  <a:pt x="9426851" y="5309290"/>
                  <a:pt x="9417226" y="5308267"/>
                </a:cubicBezTo>
                <a:cubicBezTo>
                  <a:pt x="9407149" y="5310435"/>
                  <a:pt x="9415869" y="5317844"/>
                  <a:pt x="9405790" y="5320012"/>
                </a:cubicBezTo>
                <a:cubicBezTo>
                  <a:pt x="9405790" y="5320012"/>
                  <a:pt x="9396167" y="5318988"/>
                  <a:pt x="9396167" y="5318988"/>
                </a:cubicBezTo>
                <a:cubicBezTo>
                  <a:pt x="9405338" y="5323204"/>
                  <a:pt x="9386090" y="5321155"/>
                  <a:pt x="9395262" y="5325372"/>
                </a:cubicBezTo>
                <a:cubicBezTo>
                  <a:pt x="9395262" y="5325372"/>
                  <a:pt x="9395262" y="5325372"/>
                  <a:pt x="9404885" y="5326397"/>
                </a:cubicBezTo>
                <a:cubicBezTo>
                  <a:pt x="9404431" y="5329589"/>
                  <a:pt x="9403525" y="5335973"/>
                  <a:pt x="9403074" y="5339165"/>
                </a:cubicBezTo>
                <a:cubicBezTo>
                  <a:pt x="9403979" y="5332781"/>
                  <a:pt x="9404431" y="5329589"/>
                  <a:pt x="9394809" y="5328564"/>
                </a:cubicBezTo>
                <a:cubicBezTo>
                  <a:pt x="9385184" y="5327541"/>
                  <a:pt x="9394355" y="5331758"/>
                  <a:pt x="9384731" y="5330734"/>
                </a:cubicBezTo>
                <a:cubicBezTo>
                  <a:pt x="9385184" y="5327541"/>
                  <a:pt x="9375560" y="5326517"/>
                  <a:pt x="9376012" y="5323324"/>
                </a:cubicBezTo>
                <a:cubicBezTo>
                  <a:pt x="9376466" y="5320133"/>
                  <a:pt x="9376466" y="5320133"/>
                  <a:pt x="9386543" y="5317964"/>
                </a:cubicBezTo>
                <a:cubicBezTo>
                  <a:pt x="9377371" y="5313748"/>
                  <a:pt x="9376919" y="5316939"/>
                  <a:pt x="9377371" y="5313748"/>
                </a:cubicBezTo>
                <a:cubicBezTo>
                  <a:pt x="9387903" y="5308387"/>
                  <a:pt x="9378730" y="5304171"/>
                  <a:pt x="9398885" y="5299835"/>
                </a:cubicBezTo>
                <a:cubicBezTo>
                  <a:pt x="9407602" y="5307243"/>
                  <a:pt x="9417679" y="5305074"/>
                  <a:pt x="9427304" y="5306100"/>
                </a:cubicBezTo>
                <a:cubicBezTo>
                  <a:pt x="9418132" y="5301883"/>
                  <a:pt x="9447458" y="5301763"/>
                  <a:pt x="9446553" y="5308147"/>
                </a:cubicBezTo>
                <a:cubicBezTo>
                  <a:pt x="9457081" y="5302786"/>
                  <a:pt x="9467159" y="5300618"/>
                  <a:pt x="9477238" y="5298450"/>
                </a:cubicBezTo>
                <a:cubicBezTo>
                  <a:pt x="9467612" y="5297425"/>
                  <a:pt x="9467612" y="5297425"/>
                  <a:pt x="9468066" y="5294233"/>
                </a:cubicBezTo>
                <a:cubicBezTo>
                  <a:pt x="9487767" y="5293090"/>
                  <a:pt x="9459346" y="5286825"/>
                  <a:pt x="9459800" y="5283633"/>
                </a:cubicBezTo>
                <a:cubicBezTo>
                  <a:pt x="9469424" y="5284656"/>
                  <a:pt x="9469877" y="5281465"/>
                  <a:pt x="9470330" y="5278273"/>
                </a:cubicBezTo>
                <a:cubicBezTo>
                  <a:pt x="9470330" y="5278273"/>
                  <a:pt x="9460704" y="5277248"/>
                  <a:pt x="9460704" y="5277248"/>
                </a:cubicBezTo>
                <a:cubicBezTo>
                  <a:pt x="9451082" y="5276224"/>
                  <a:pt x="9441910" y="5272009"/>
                  <a:pt x="9431832" y="5274177"/>
                </a:cubicBezTo>
                <a:cubicBezTo>
                  <a:pt x="9441005" y="5278393"/>
                  <a:pt x="9430022" y="5286946"/>
                  <a:pt x="9429568" y="5290137"/>
                </a:cubicBezTo>
                <a:cubicBezTo>
                  <a:pt x="9419943" y="5289113"/>
                  <a:pt x="9430022" y="5286946"/>
                  <a:pt x="9420397" y="5285921"/>
                </a:cubicBezTo>
                <a:cubicBezTo>
                  <a:pt x="9410772" y="5284898"/>
                  <a:pt x="9410319" y="5288090"/>
                  <a:pt x="9409866" y="5291282"/>
                </a:cubicBezTo>
                <a:cubicBezTo>
                  <a:pt x="9390619" y="5289234"/>
                  <a:pt x="9399339" y="5296642"/>
                  <a:pt x="9389713" y="5295618"/>
                </a:cubicBezTo>
                <a:cubicBezTo>
                  <a:pt x="9380995" y="5288210"/>
                  <a:pt x="9391524" y="5282849"/>
                  <a:pt x="9383259" y="5272249"/>
                </a:cubicBezTo>
                <a:cubicBezTo>
                  <a:pt x="9403413" y="5267913"/>
                  <a:pt x="9374993" y="5261649"/>
                  <a:pt x="9375899" y="5255265"/>
                </a:cubicBezTo>
                <a:cubicBezTo>
                  <a:pt x="9385976" y="5253096"/>
                  <a:pt x="9396507" y="5247736"/>
                  <a:pt x="9406584" y="5245568"/>
                </a:cubicBezTo>
                <a:cubicBezTo>
                  <a:pt x="9415302" y="5252976"/>
                  <a:pt x="9415302" y="5252976"/>
                  <a:pt x="9404773" y="5258336"/>
                </a:cubicBezTo>
                <a:cubicBezTo>
                  <a:pt x="9424020" y="5260384"/>
                  <a:pt x="9423568" y="5263576"/>
                  <a:pt x="9442363" y="5268817"/>
                </a:cubicBezTo>
                <a:cubicBezTo>
                  <a:pt x="9442817" y="5265625"/>
                  <a:pt x="9462063" y="5267672"/>
                  <a:pt x="9471688" y="5268696"/>
                </a:cubicBezTo>
                <a:cubicBezTo>
                  <a:pt x="9462063" y="5267672"/>
                  <a:pt x="9472141" y="5265504"/>
                  <a:pt x="9472141" y="5265504"/>
                </a:cubicBezTo>
                <a:cubicBezTo>
                  <a:pt x="9443269" y="5262432"/>
                  <a:pt x="9454253" y="5253880"/>
                  <a:pt x="9445081" y="5249663"/>
                </a:cubicBezTo>
                <a:cubicBezTo>
                  <a:pt x="9455158" y="5247495"/>
                  <a:pt x="9455158" y="5247495"/>
                  <a:pt x="9445987" y="5243278"/>
                </a:cubicBezTo>
                <a:cubicBezTo>
                  <a:pt x="9455611" y="5244303"/>
                  <a:pt x="9465234" y="5245328"/>
                  <a:pt x="9465234" y="5245328"/>
                </a:cubicBezTo>
                <a:cubicBezTo>
                  <a:pt x="9466141" y="5238943"/>
                  <a:pt x="9487653" y="5225029"/>
                  <a:pt x="9458329" y="5225150"/>
                </a:cubicBezTo>
                <a:cubicBezTo>
                  <a:pt x="9458329" y="5225150"/>
                  <a:pt x="9457422" y="5231535"/>
                  <a:pt x="9448250" y="5227318"/>
                </a:cubicBezTo>
                <a:lnTo>
                  <a:pt x="9447346" y="5233702"/>
                </a:lnTo>
                <a:cubicBezTo>
                  <a:pt x="9428096" y="5231654"/>
                  <a:pt x="9418924" y="5227439"/>
                  <a:pt x="9408848" y="5229606"/>
                </a:cubicBezTo>
                <a:cubicBezTo>
                  <a:pt x="9409302" y="5226414"/>
                  <a:pt x="9409754" y="5223222"/>
                  <a:pt x="9410207" y="5220029"/>
                </a:cubicBezTo>
                <a:cubicBezTo>
                  <a:pt x="9410660" y="5216837"/>
                  <a:pt x="9420736" y="5214669"/>
                  <a:pt x="9421188" y="5211476"/>
                </a:cubicBezTo>
                <a:cubicBezTo>
                  <a:pt x="9402394" y="5206236"/>
                  <a:pt x="9392770" y="5205213"/>
                  <a:pt x="9373972" y="5199972"/>
                </a:cubicBezTo>
                <a:cubicBezTo>
                  <a:pt x="9393675" y="5198828"/>
                  <a:pt x="9384956" y="5191419"/>
                  <a:pt x="9375784" y="5187203"/>
                </a:cubicBezTo>
                <a:cubicBezTo>
                  <a:pt x="9395034" y="5189252"/>
                  <a:pt x="9376689" y="5180819"/>
                  <a:pt x="9395940" y="5182868"/>
                </a:cubicBezTo>
                <a:cubicBezTo>
                  <a:pt x="9395487" y="5186060"/>
                  <a:pt x="9395034" y="5189252"/>
                  <a:pt x="9404658" y="5190276"/>
                </a:cubicBezTo>
                <a:cubicBezTo>
                  <a:pt x="9414737" y="5188108"/>
                  <a:pt x="9415641" y="5181723"/>
                  <a:pt x="9425265" y="5182747"/>
                </a:cubicBezTo>
                <a:cubicBezTo>
                  <a:pt x="9415641" y="5181723"/>
                  <a:pt x="9416548" y="5175339"/>
                  <a:pt x="9426171" y="5176363"/>
                </a:cubicBezTo>
                <a:cubicBezTo>
                  <a:pt x="9434889" y="5183772"/>
                  <a:pt x="9443607" y="5191180"/>
                  <a:pt x="9472480" y="5194252"/>
                </a:cubicBezTo>
                <a:cubicBezTo>
                  <a:pt x="9472933" y="5191059"/>
                  <a:pt x="9473386" y="5187867"/>
                  <a:pt x="9473386" y="5187867"/>
                </a:cubicBezTo>
                <a:cubicBezTo>
                  <a:pt x="9453685" y="5189011"/>
                  <a:pt x="9445419" y="5178410"/>
                  <a:pt x="9435795" y="5177387"/>
                </a:cubicBezTo>
                <a:cubicBezTo>
                  <a:pt x="9435795" y="5177387"/>
                  <a:pt x="9436249" y="5174194"/>
                  <a:pt x="9436249" y="5174194"/>
                </a:cubicBezTo>
                <a:cubicBezTo>
                  <a:pt x="9426622" y="5173170"/>
                  <a:pt x="9426622" y="5173170"/>
                  <a:pt x="9426622" y="5173170"/>
                </a:cubicBezTo>
                <a:cubicBezTo>
                  <a:pt x="9427075" y="5169978"/>
                  <a:pt x="9427529" y="5166785"/>
                  <a:pt x="9418359" y="5162571"/>
                </a:cubicBezTo>
                <a:cubicBezTo>
                  <a:pt x="9427981" y="5163593"/>
                  <a:pt x="9436701" y="5171002"/>
                  <a:pt x="9446325" y="5172027"/>
                </a:cubicBezTo>
                <a:cubicBezTo>
                  <a:pt x="9466028" y="5170881"/>
                  <a:pt x="9476555" y="5165522"/>
                  <a:pt x="9486180" y="5166546"/>
                </a:cubicBezTo>
                <a:cubicBezTo>
                  <a:pt x="9487086" y="5160162"/>
                  <a:pt x="9486180" y="5166546"/>
                  <a:pt x="9476555" y="5165522"/>
                </a:cubicBezTo>
                <a:cubicBezTo>
                  <a:pt x="9467386" y="5161306"/>
                  <a:pt x="9477009" y="5162330"/>
                  <a:pt x="9477461" y="5159137"/>
                </a:cubicBezTo>
                <a:cubicBezTo>
                  <a:pt x="9468293" y="5154922"/>
                  <a:pt x="9459574" y="5147513"/>
                  <a:pt x="9449948" y="5146489"/>
                </a:cubicBezTo>
                <a:cubicBezTo>
                  <a:pt x="9440324" y="5145465"/>
                  <a:pt x="9449948" y="5146489"/>
                  <a:pt x="9449495" y="5149681"/>
                </a:cubicBezTo>
                <a:cubicBezTo>
                  <a:pt x="9439871" y="5148656"/>
                  <a:pt x="9439871" y="5148656"/>
                  <a:pt x="9439871" y="5148656"/>
                </a:cubicBezTo>
                <a:cubicBezTo>
                  <a:pt x="9439871" y="5148656"/>
                  <a:pt x="9439418" y="5151849"/>
                  <a:pt x="9439418" y="5151849"/>
                </a:cubicBezTo>
                <a:cubicBezTo>
                  <a:pt x="9439418" y="5151849"/>
                  <a:pt x="9439418" y="5151849"/>
                  <a:pt x="9449043" y="5152874"/>
                </a:cubicBezTo>
                <a:cubicBezTo>
                  <a:pt x="9449043" y="5152874"/>
                  <a:pt x="9448589" y="5156065"/>
                  <a:pt x="9448589" y="5156065"/>
                </a:cubicBezTo>
                <a:cubicBezTo>
                  <a:pt x="9438966" y="5155041"/>
                  <a:pt x="9429793" y="5150825"/>
                  <a:pt x="9419718" y="5152994"/>
                </a:cubicBezTo>
                <a:cubicBezTo>
                  <a:pt x="9411451" y="5142393"/>
                  <a:pt x="9422889" y="5130649"/>
                  <a:pt x="9423794" y="5124264"/>
                </a:cubicBezTo>
                <a:cubicBezTo>
                  <a:pt x="9433416" y="5125288"/>
                  <a:pt x="9433416" y="5125288"/>
                  <a:pt x="9433416" y="5125288"/>
                </a:cubicBezTo>
                <a:cubicBezTo>
                  <a:pt x="9432963" y="5128480"/>
                  <a:pt x="9432511" y="5131672"/>
                  <a:pt x="9432511" y="5131672"/>
                </a:cubicBezTo>
                <a:cubicBezTo>
                  <a:pt x="9460478" y="5141128"/>
                  <a:pt x="9480632" y="5136792"/>
                  <a:pt x="9481989" y="5127215"/>
                </a:cubicBezTo>
                <a:cubicBezTo>
                  <a:pt x="9482443" y="5124023"/>
                  <a:pt x="9473273" y="5119807"/>
                  <a:pt x="9474180" y="5113422"/>
                </a:cubicBezTo>
                <a:cubicBezTo>
                  <a:pt x="9465008" y="5109207"/>
                  <a:pt x="9446212" y="5103965"/>
                  <a:pt x="9436135" y="5106134"/>
                </a:cubicBezTo>
                <a:cubicBezTo>
                  <a:pt x="9436587" y="5102942"/>
                  <a:pt x="9418245" y="5094509"/>
                  <a:pt x="9429229" y="5085957"/>
                </a:cubicBezTo>
                <a:cubicBezTo>
                  <a:pt x="9439305" y="5083789"/>
                  <a:pt x="9449381" y="5081620"/>
                  <a:pt x="9468631" y="5083669"/>
                </a:cubicBezTo>
                <a:cubicBezTo>
                  <a:pt x="9478709" y="5081500"/>
                  <a:pt x="9478256" y="5084693"/>
                  <a:pt x="9487878" y="5085716"/>
                </a:cubicBezTo>
                <a:cubicBezTo>
                  <a:pt x="9488332" y="5082524"/>
                  <a:pt x="9497956" y="5083549"/>
                  <a:pt x="9516751" y="5088789"/>
                </a:cubicBezTo>
                <a:cubicBezTo>
                  <a:pt x="9516751" y="5088789"/>
                  <a:pt x="9525924" y="5093004"/>
                  <a:pt x="9525924" y="5093004"/>
                </a:cubicBezTo>
                <a:cubicBezTo>
                  <a:pt x="9526377" y="5089812"/>
                  <a:pt x="9526829" y="5086620"/>
                  <a:pt x="9517205" y="5085596"/>
                </a:cubicBezTo>
                <a:cubicBezTo>
                  <a:pt x="9517658" y="5082403"/>
                  <a:pt x="9508033" y="5081380"/>
                  <a:pt x="9508486" y="5078188"/>
                </a:cubicBezTo>
                <a:cubicBezTo>
                  <a:pt x="9508486" y="5078188"/>
                  <a:pt x="9510892" y="5078444"/>
                  <a:pt x="9513243" y="5079099"/>
                </a:cubicBezTo>
                <a:lnTo>
                  <a:pt x="9513581" y="5079353"/>
                </a:lnTo>
                <a:lnTo>
                  <a:pt x="9513723" y="5080011"/>
                </a:lnTo>
                <a:cubicBezTo>
                  <a:pt x="9514247" y="5080623"/>
                  <a:pt x="9515364" y="5081349"/>
                  <a:pt x="9517658" y="5082403"/>
                </a:cubicBezTo>
                <a:lnTo>
                  <a:pt x="9513581" y="5079353"/>
                </a:lnTo>
                <a:lnTo>
                  <a:pt x="9513355" y="5078301"/>
                </a:lnTo>
                <a:cubicBezTo>
                  <a:pt x="9513525" y="5077103"/>
                  <a:pt x="9513751" y="5075508"/>
                  <a:pt x="9509392" y="5071803"/>
                </a:cubicBezTo>
                <a:cubicBezTo>
                  <a:pt x="9499768" y="5070779"/>
                  <a:pt x="9480521" y="5068731"/>
                  <a:pt x="9481425" y="5062346"/>
                </a:cubicBezTo>
                <a:cubicBezTo>
                  <a:pt x="9481425" y="5062346"/>
                  <a:pt x="9481425" y="5062346"/>
                  <a:pt x="9481879" y="5059155"/>
                </a:cubicBezTo>
                <a:cubicBezTo>
                  <a:pt x="9472706" y="5054939"/>
                  <a:pt x="9463987" y="5047531"/>
                  <a:pt x="9444739" y="5045483"/>
                </a:cubicBezTo>
                <a:cubicBezTo>
                  <a:pt x="9445644" y="5039098"/>
                  <a:pt x="9436927" y="5031689"/>
                  <a:pt x="9437380" y="5028498"/>
                </a:cubicBezTo>
                <a:cubicBezTo>
                  <a:pt x="9437834" y="5025305"/>
                  <a:pt x="9447456" y="5026330"/>
                  <a:pt x="9447456" y="5026330"/>
                </a:cubicBezTo>
                <a:cubicBezTo>
                  <a:pt x="9428208" y="5024280"/>
                  <a:pt x="9448362" y="5019945"/>
                  <a:pt x="9429114" y="5017896"/>
                </a:cubicBezTo>
                <a:cubicBezTo>
                  <a:pt x="9438741" y="5018921"/>
                  <a:pt x="9439192" y="5015728"/>
                  <a:pt x="9439192" y="5015728"/>
                </a:cubicBezTo>
                <a:cubicBezTo>
                  <a:pt x="9458439" y="5017776"/>
                  <a:pt x="9468516" y="5015608"/>
                  <a:pt x="9478141" y="5016632"/>
                </a:cubicBezTo>
                <a:cubicBezTo>
                  <a:pt x="9477688" y="5019825"/>
                  <a:pt x="9506561" y="5022896"/>
                  <a:pt x="9505203" y="5032473"/>
                </a:cubicBezTo>
                <a:cubicBezTo>
                  <a:pt x="9505203" y="5032473"/>
                  <a:pt x="9505654" y="5029281"/>
                  <a:pt x="9514827" y="5033497"/>
                </a:cubicBezTo>
                <a:cubicBezTo>
                  <a:pt x="9506107" y="5026089"/>
                  <a:pt x="9525810" y="5024945"/>
                  <a:pt x="9517091" y="5017536"/>
                </a:cubicBezTo>
                <a:cubicBezTo>
                  <a:pt x="9517091" y="5017536"/>
                  <a:pt x="9526715" y="5018560"/>
                  <a:pt x="9526715" y="5018560"/>
                </a:cubicBezTo>
                <a:cubicBezTo>
                  <a:pt x="9526262" y="5021752"/>
                  <a:pt x="9525810" y="5024945"/>
                  <a:pt x="9525357" y="5028137"/>
                </a:cubicBezTo>
                <a:cubicBezTo>
                  <a:pt x="9534529" y="5032354"/>
                  <a:pt x="9544608" y="5030185"/>
                  <a:pt x="9544154" y="5033377"/>
                </a:cubicBezTo>
                <a:cubicBezTo>
                  <a:pt x="9543702" y="5036569"/>
                  <a:pt x="9534076" y="5035546"/>
                  <a:pt x="9523998" y="5037714"/>
                </a:cubicBezTo>
                <a:cubicBezTo>
                  <a:pt x="9523545" y="5040906"/>
                  <a:pt x="9532718" y="5045123"/>
                  <a:pt x="9531811" y="5051507"/>
                </a:cubicBezTo>
                <a:cubicBezTo>
                  <a:pt x="9531358" y="5054698"/>
                  <a:pt x="9530906" y="5057892"/>
                  <a:pt x="9530453" y="5061083"/>
                </a:cubicBezTo>
                <a:cubicBezTo>
                  <a:pt x="9530001" y="5064274"/>
                  <a:pt x="9539173" y="5068491"/>
                  <a:pt x="9538718" y="5071683"/>
                </a:cubicBezTo>
                <a:cubicBezTo>
                  <a:pt x="9548341" y="5072707"/>
                  <a:pt x="9548794" y="5069515"/>
                  <a:pt x="9558419" y="5070539"/>
                </a:cubicBezTo>
                <a:cubicBezTo>
                  <a:pt x="9559325" y="5064155"/>
                  <a:pt x="9560684" y="5054578"/>
                  <a:pt x="9571213" y="5049218"/>
                </a:cubicBezTo>
                <a:cubicBezTo>
                  <a:pt x="9570761" y="5052410"/>
                  <a:pt x="9570761" y="5052410"/>
                  <a:pt x="9580386" y="5053434"/>
                </a:cubicBezTo>
                <a:cubicBezTo>
                  <a:pt x="9580386" y="5053434"/>
                  <a:pt x="9570761" y="5052410"/>
                  <a:pt x="9570761" y="5052410"/>
                </a:cubicBezTo>
                <a:cubicBezTo>
                  <a:pt x="9570308" y="5055602"/>
                  <a:pt x="9569855" y="5058794"/>
                  <a:pt x="9579480" y="5059819"/>
                </a:cubicBezTo>
                <a:cubicBezTo>
                  <a:pt x="9579932" y="5056627"/>
                  <a:pt x="9579932" y="5056627"/>
                  <a:pt x="9580386" y="5053434"/>
                </a:cubicBezTo>
                <a:cubicBezTo>
                  <a:pt x="9590010" y="5054458"/>
                  <a:pt x="9590463" y="5051266"/>
                  <a:pt x="9590916" y="5048074"/>
                </a:cubicBezTo>
                <a:cubicBezTo>
                  <a:pt x="9590916" y="5048074"/>
                  <a:pt x="9581292" y="5047049"/>
                  <a:pt x="9581292" y="5047049"/>
                </a:cubicBezTo>
                <a:cubicBezTo>
                  <a:pt x="9571667" y="5046025"/>
                  <a:pt x="9571667" y="5046025"/>
                  <a:pt x="9571667" y="5046025"/>
                </a:cubicBezTo>
                <a:cubicBezTo>
                  <a:pt x="9562948" y="5038618"/>
                  <a:pt x="9564306" y="5029041"/>
                  <a:pt x="9555588" y="5021631"/>
                </a:cubicBezTo>
                <a:cubicBezTo>
                  <a:pt x="9566572" y="5013080"/>
                  <a:pt x="9558305" y="5002479"/>
                  <a:pt x="9549589" y="4995070"/>
                </a:cubicBezTo>
                <a:cubicBezTo>
                  <a:pt x="9539964" y="4994047"/>
                  <a:pt x="9539511" y="4997238"/>
                  <a:pt x="9529886" y="4996215"/>
                </a:cubicBezTo>
                <a:cubicBezTo>
                  <a:pt x="9520714" y="4991998"/>
                  <a:pt x="9511542" y="4987782"/>
                  <a:pt x="9501918" y="4986758"/>
                </a:cubicBezTo>
                <a:cubicBezTo>
                  <a:pt x="9492296" y="4985735"/>
                  <a:pt x="9482218" y="4987902"/>
                  <a:pt x="9483123" y="4981518"/>
                </a:cubicBezTo>
                <a:cubicBezTo>
                  <a:pt x="9483123" y="4981518"/>
                  <a:pt x="9473046" y="4983686"/>
                  <a:pt x="9473046" y="4983686"/>
                </a:cubicBezTo>
                <a:cubicBezTo>
                  <a:pt x="9474404" y="4974109"/>
                  <a:pt x="9454249" y="4978445"/>
                  <a:pt x="9444628" y="4977422"/>
                </a:cubicBezTo>
                <a:cubicBezTo>
                  <a:pt x="9445080" y="4974230"/>
                  <a:pt x="9445080" y="4974230"/>
                  <a:pt x="9455155" y="4972061"/>
                </a:cubicBezTo>
                <a:cubicBezTo>
                  <a:pt x="9455155" y="4972061"/>
                  <a:pt x="9455608" y="4968869"/>
                  <a:pt x="9455608" y="4968869"/>
                </a:cubicBezTo>
                <a:cubicBezTo>
                  <a:pt x="9465006" y="4971489"/>
                  <a:pt x="9469820" y="4972001"/>
                  <a:pt x="9471135" y="4971331"/>
                </a:cubicBezTo>
                <a:cubicBezTo>
                  <a:pt x="9472451" y="4970662"/>
                  <a:pt x="9470272" y="4968809"/>
                  <a:pt x="9465686" y="4966701"/>
                </a:cubicBezTo>
                <a:cubicBezTo>
                  <a:pt x="9465686" y="4966701"/>
                  <a:pt x="9463280" y="4966445"/>
                  <a:pt x="9460817" y="4966587"/>
                </a:cubicBezTo>
                <a:cubicBezTo>
                  <a:pt x="9458354" y="4966730"/>
                  <a:pt x="9455835" y="4967273"/>
                  <a:pt x="9455608" y="4968869"/>
                </a:cubicBezTo>
                <a:cubicBezTo>
                  <a:pt x="9456062" y="4965676"/>
                  <a:pt x="9436813" y="4963630"/>
                  <a:pt x="9437268" y="4960437"/>
                </a:cubicBezTo>
                <a:cubicBezTo>
                  <a:pt x="9446892" y="4961461"/>
                  <a:pt x="9456062" y="4965676"/>
                  <a:pt x="9456514" y="4962485"/>
                </a:cubicBezTo>
                <a:cubicBezTo>
                  <a:pt x="9456514" y="4962485"/>
                  <a:pt x="9456514" y="4962485"/>
                  <a:pt x="9466139" y="4963508"/>
                </a:cubicBezTo>
                <a:cubicBezTo>
                  <a:pt x="9466139" y="4963508"/>
                  <a:pt x="9466590" y="4960317"/>
                  <a:pt x="9466590" y="4960317"/>
                </a:cubicBezTo>
                <a:cubicBezTo>
                  <a:pt x="9456967" y="4959292"/>
                  <a:pt x="9456967" y="4959292"/>
                  <a:pt x="9456967" y="4959292"/>
                </a:cubicBezTo>
                <a:cubicBezTo>
                  <a:pt x="9447344" y="4958269"/>
                  <a:pt x="9447344" y="4958269"/>
                  <a:pt x="9447344" y="4958269"/>
                </a:cubicBezTo>
                <a:cubicBezTo>
                  <a:pt x="9447344" y="4958269"/>
                  <a:pt x="9447797" y="4955077"/>
                  <a:pt x="9438625" y="4950861"/>
                </a:cubicBezTo>
                <a:cubicBezTo>
                  <a:pt x="9449156" y="4945500"/>
                  <a:pt x="9448250" y="4951884"/>
                  <a:pt x="9467950" y="4950739"/>
                </a:cubicBezTo>
                <a:cubicBezTo>
                  <a:pt x="9467498" y="4953932"/>
                  <a:pt x="9486294" y="4959172"/>
                  <a:pt x="9476216" y="4961340"/>
                </a:cubicBezTo>
                <a:cubicBezTo>
                  <a:pt x="9495466" y="4963388"/>
                  <a:pt x="9504636" y="4967605"/>
                  <a:pt x="9513807" y="4971821"/>
                </a:cubicBezTo>
                <a:cubicBezTo>
                  <a:pt x="9523432" y="4972844"/>
                  <a:pt x="9523884" y="4969654"/>
                  <a:pt x="9533962" y="4967484"/>
                </a:cubicBezTo>
                <a:cubicBezTo>
                  <a:pt x="9534415" y="4964292"/>
                  <a:pt x="9514713" y="4965437"/>
                  <a:pt x="9505541" y="4961221"/>
                </a:cubicBezTo>
                <a:cubicBezTo>
                  <a:pt x="9524791" y="4963268"/>
                  <a:pt x="9535321" y="4957908"/>
                  <a:pt x="9544946" y="4958932"/>
                </a:cubicBezTo>
                <a:cubicBezTo>
                  <a:pt x="9545398" y="4955740"/>
                  <a:pt x="9535774" y="4954716"/>
                  <a:pt x="9526149" y="4953692"/>
                </a:cubicBezTo>
                <a:cubicBezTo>
                  <a:pt x="9527508" y="4944116"/>
                  <a:pt x="9527960" y="4940923"/>
                  <a:pt x="9528867" y="4934538"/>
                </a:cubicBezTo>
                <a:cubicBezTo>
                  <a:pt x="9509165" y="4935683"/>
                  <a:pt x="9500447" y="4928275"/>
                  <a:pt x="9481198" y="4926227"/>
                </a:cubicBezTo>
                <a:cubicBezTo>
                  <a:pt x="9491729" y="4920866"/>
                  <a:pt x="9472025" y="4922011"/>
                  <a:pt x="9472933" y="4915626"/>
                </a:cubicBezTo>
                <a:cubicBezTo>
                  <a:pt x="9463307" y="4914602"/>
                  <a:pt x="9462854" y="4917794"/>
                  <a:pt x="9453232" y="4916770"/>
                </a:cubicBezTo>
                <a:cubicBezTo>
                  <a:pt x="9452779" y="4919962"/>
                  <a:pt x="9461949" y="4924179"/>
                  <a:pt x="9452326" y="4923155"/>
                </a:cubicBezTo>
                <a:cubicBezTo>
                  <a:pt x="9443607" y="4915746"/>
                  <a:pt x="9434435" y="4911530"/>
                  <a:pt x="9435794" y="4901953"/>
                </a:cubicBezTo>
                <a:cubicBezTo>
                  <a:pt x="9436246" y="4898761"/>
                  <a:pt x="9446324" y="4896593"/>
                  <a:pt x="9437152" y="4892377"/>
                </a:cubicBezTo>
                <a:cubicBezTo>
                  <a:pt x="9437605" y="4889185"/>
                  <a:pt x="9427981" y="4888161"/>
                  <a:pt x="9428434" y="4884968"/>
                </a:cubicBezTo>
                <a:cubicBezTo>
                  <a:pt x="9438511" y="4882800"/>
                  <a:pt x="9438964" y="4879608"/>
                  <a:pt x="9439417" y="4876416"/>
                </a:cubicBezTo>
                <a:cubicBezTo>
                  <a:pt x="9458668" y="4878463"/>
                  <a:pt x="9457760" y="4884849"/>
                  <a:pt x="9467382" y="4885873"/>
                </a:cubicBezTo>
                <a:cubicBezTo>
                  <a:pt x="9468288" y="4879489"/>
                  <a:pt x="9477914" y="4880511"/>
                  <a:pt x="9497163" y="4882560"/>
                </a:cubicBezTo>
                <a:cubicBezTo>
                  <a:pt x="9497616" y="4879368"/>
                  <a:pt x="9497163" y="4882560"/>
                  <a:pt x="9497616" y="4879368"/>
                </a:cubicBezTo>
                <a:cubicBezTo>
                  <a:pt x="9507240" y="4880391"/>
                  <a:pt x="9507240" y="4880391"/>
                  <a:pt x="9507240" y="4880391"/>
                </a:cubicBezTo>
                <a:cubicBezTo>
                  <a:pt x="9517315" y="4878223"/>
                  <a:pt x="9517315" y="4878223"/>
                  <a:pt x="9526941" y="4879246"/>
                </a:cubicBezTo>
                <a:cubicBezTo>
                  <a:pt x="9526941" y="4879246"/>
                  <a:pt x="9527394" y="4876055"/>
                  <a:pt x="9527394" y="4876055"/>
                </a:cubicBezTo>
                <a:cubicBezTo>
                  <a:pt x="9517771" y="4875031"/>
                  <a:pt x="9507693" y="4877199"/>
                  <a:pt x="9507693" y="4877199"/>
                </a:cubicBezTo>
                <a:cubicBezTo>
                  <a:pt x="9507693" y="4877199"/>
                  <a:pt x="9498070" y="4876175"/>
                  <a:pt x="9498070" y="4876175"/>
                </a:cubicBezTo>
                <a:cubicBezTo>
                  <a:pt x="9478820" y="4874126"/>
                  <a:pt x="9478368" y="4877319"/>
                  <a:pt x="9468743" y="4876295"/>
                </a:cubicBezTo>
                <a:cubicBezTo>
                  <a:pt x="9420620" y="4871176"/>
                  <a:pt x="9442587" y="4854070"/>
                  <a:pt x="9453118" y="4848710"/>
                </a:cubicBezTo>
                <a:cubicBezTo>
                  <a:pt x="9453118" y="4848710"/>
                  <a:pt x="9452666" y="4851902"/>
                  <a:pt x="9452666" y="4851902"/>
                </a:cubicBezTo>
                <a:cubicBezTo>
                  <a:pt x="9461837" y="4856118"/>
                  <a:pt x="9461837" y="4856118"/>
                  <a:pt x="9481085" y="4858166"/>
                </a:cubicBezTo>
                <a:cubicBezTo>
                  <a:pt x="9471912" y="4853950"/>
                  <a:pt x="9462742" y="4849734"/>
                  <a:pt x="9472817" y="4847565"/>
                </a:cubicBezTo>
                <a:cubicBezTo>
                  <a:pt x="9472817" y="4847565"/>
                  <a:pt x="9473271" y="4844373"/>
                  <a:pt x="9473271" y="4844373"/>
                </a:cubicBezTo>
                <a:cubicBezTo>
                  <a:pt x="9491614" y="4852806"/>
                  <a:pt x="9521392" y="4849493"/>
                  <a:pt x="9540641" y="4851541"/>
                </a:cubicBezTo>
                <a:cubicBezTo>
                  <a:pt x="9531470" y="4847325"/>
                  <a:pt x="9522751" y="4839916"/>
                  <a:pt x="9513581" y="4835700"/>
                </a:cubicBezTo>
                <a:cubicBezTo>
                  <a:pt x="9523203" y="4836724"/>
                  <a:pt x="9523203" y="4836724"/>
                  <a:pt x="9523657" y="4833531"/>
                </a:cubicBezTo>
                <a:cubicBezTo>
                  <a:pt x="9514487" y="4829316"/>
                  <a:pt x="9504409" y="4831484"/>
                  <a:pt x="9504862" y="4828292"/>
                </a:cubicBezTo>
                <a:cubicBezTo>
                  <a:pt x="9515392" y="4822931"/>
                  <a:pt x="9487424" y="4813474"/>
                  <a:pt x="9468177" y="4811426"/>
                </a:cubicBezTo>
                <a:cubicBezTo>
                  <a:pt x="9467723" y="4814620"/>
                  <a:pt x="9477346" y="4815643"/>
                  <a:pt x="9476894" y="4818835"/>
                </a:cubicBezTo>
                <a:cubicBezTo>
                  <a:pt x="9448475" y="4812571"/>
                  <a:pt x="9465913" y="4827388"/>
                  <a:pt x="9456288" y="4826364"/>
                </a:cubicBezTo>
                <a:cubicBezTo>
                  <a:pt x="9456740" y="4823172"/>
                  <a:pt x="9448927" y="4809379"/>
                  <a:pt x="9459458" y="4804018"/>
                </a:cubicBezTo>
                <a:cubicBezTo>
                  <a:pt x="9468630" y="4808236"/>
                  <a:pt x="9478253" y="4809259"/>
                  <a:pt x="9488332" y="4807090"/>
                </a:cubicBezTo>
                <a:cubicBezTo>
                  <a:pt x="9478705" y="4806066"/>
                  <a:pt x="9479158" y="4802875"/>
                  <a:pt x="9479610" y="4799682"/>
                </a:cubicBezTo>
                <a:cubicBezTo>
                  <a:pt x="9470441" y="4795468"/>
                  <a:pt x="9459911" y="4800827"/>
                  <a:pt x="9450286" y="4799803"/>
                </a:cubicBezTo>
                <a:cubicBezTo>
                  <a:pt x="9450286" y="4799803"/>
                  <a:pt x="9450740" y="4796611"/>
                  <a:pt x="9450740" y="4796611"/>
                </a:cubicBezTo>
                <a:cubicBezTo>
                  <a:pt x="9441568" y="4792395"/>
                  <a:pt x="9431942" y="4791370"/>
                  <a:pt x="9431942" y="4791370"/>
                </a:cubicBezTo>
                <a:cubicBezTo>
                  <a:pt x="9432397" y="4788178"/>
                  <a:pt x="9432397" y="4788178"/>
                  <a:pt x="9432397" y="4788178"/>
                </a:cubicBezTo>
                <a:cubicBezTo>
                  <a:pt x="9432397" y="4788178"/>
                  <a:pt x="9432849" y="4784986"/>
                  <a:pt x="9432849" y="4784986"/>
                </a:cubicBezTo>
                <a:cubicBezTo>
                  <a:pt x="9433300" y="4781794"/>
                  <a:pt x="9414507" y="4776554"/>
                  <a:pt x="9413603" y="4782938"/>
                </a:cubicBezTo>
                <a:cubicBezTo>
                  <a:pt x="9395258" y="4774506"/>
                  <a:pt x="9376009" y="4772457"/>
                  <a:pt x="9367742" y="4761857"/>
                </a:cubicBezTo>
                <a:cubicBezTo>
                  <a:pt x="9387445" y="4760713"/>
                  <a:pt x="9397975" y="4755352"/>
                  <a:pt x="9408506" y="4749992"/>
                </a:cubicBezTo>
                <a:cubicBezTo>
                  <a:pt x="9447455" y="4750895"/>
                  <a:pt x="9415413" y="4770169"/>
                  <a:pt x="9433754" y="4778601"/>
                </a:cubicBezTo>
                <a:cubicBezTo>
                  <a:pt x="9443833" y="4776433"/>
                  <a:pt x="9443379" y="4779626"/>
                  <a:pt x="9453457" y="4777458"/>
                </a:cubicBezTo>
                <a:cubicBezTo>
                  <a:pt x="9453457" y="4777458"/>
                  <a:pt x="9453457" y="4777458"/>
                  <a:pt x="9453910" y="4774265"/>
                </a:cubicBezTo>
                <a:cubicBezTo>
                  <a:pt x="9453910" y="4774265"/>
                  <a:pt x="9453910" y="4774265"/>
                  <a:pt x="9444285" y="4773242"/>
                </a:cubicBezTo>
                <a:cubicBezTo>
                  <a:pt x="9454815" y="4767880"/>
                  <a:pt x="9435566" y="4765833"/>
                  <a:pt x="9436018" y="4762641"/>
                </a:cubicBezTo>
                <a:cubicBezTo>
                  <a:pt x="9446550" y="4757279"/>
                  <a:pt x="9437377" y="4753063"/>
                  <a:pt x="9437377" y="4753063"/>
                </a:cubicBezTo>
                <a:cubicBezTo>
                  <a:pt x="9437377" y="4753063"/>
                  <a:pt x="9447002" y="4754088"/>
                  <a:pt x="9447002" y="4754088"/>
                </a:cubicBezTo>
                <a:cubicBezTo>
                  <a:pt x="9447002" y="4754088"/>
                  <a:pt x="9446550" y="4757279"/>
                  <a:pt x="9446550" y="4757279"/>
                </a:cubicBezTo>
                <a:cubicBezTo>
                  <a:pt x="9446550" y="4757279"/>
                  <a:pt x="9446550" y="4757279"/>
                  <a:pt x="9456175" y="4758304"/>
                </a:cubicBezTo>
                <a:cubicBezTo>
                  <a:pt x="9456627" y="4755111"/>
                  <a:pt x="9456627" y="4755111"/>
                  <a:pt x="9456627" y="4755111"/>
                </a:cubicBezTo>
                <a:cubicBezTo>
                  <a:pt x="9467610" y="4746559"/>
                  <a:pt x="9449719" y="4734934"/>
                  <a:pt x="9460250" y="4729573"/>
                </a:cubicBezTo>
                <a:cubicBezTo>
                  <a:pt x="9460250" y="4729573"/>
                  <a:pt x="9450625" y="4728550"/>
                  <a:pt x="9450625" y="4728550"/>
                </a:cubicBezTo>
                <a:cubicBezTo>
                  <a:pt x="9450172" y="4731742"/>
                  <a:pt x="9449719" y="4734934"/>
                  <a:pt x="9440096" y="4733910"/>
                </a:cubicBezTo>
                <a:cubicBezTo>
                  <a:pt x="9430471" y="4732887"/>
                  <a:pt x="9411676" y="4727647"/>
                  <a:pt x="9412130" y="4724454"/>
                </a:cubicBezTo>
                <a:cubicBezTo>
                  <a:pt x="9422659" y="4719094"/>
                  <a:pt x="9422206" y="4722285"/>
                  <a:pt x="9431830" y="4723310"/>
                </a:cubicBezTo>
                <a:lnTo>
                  <a:pt x="9439200" y="4719557"/>
                </a:lnTo>
                <a:lnTo>
                  <a:pt x="9441906" y="4721141"/>
                </a:lnTo>
                <a:cubicBezTo>
                  <a:pt x="9471234" y="4721021"/>
                  <a:pt x="9483576" y="4702893"/>
                  <a:pt x="9445530" y="4695603"/>
                </a:cubicBezTo>
                <a:cubicBezTo>
                  <a:pt x="9434546" y="4704157"/>
                  <a:pt x="9434546" y="4704157"/>
                  <a:pt x="9443718" y="4708372"/>
                </a:cubicBezTo>
                <a:cubicBezTo>
                  <a:pt x="9434095" y="4707348"/>
                  <a:pt x="9434095" y="4707348"/>
                  <a:pt x="9424470" y="4706324"/>
                </a:cubicBezTo>
                <a:cubicBezTo>
                  <a:pt x="9424019" y="4709517"/>
                  <a:pt x="9433640" y="4710540"/>
                  <a:pt x="9433640" y="4710540"/>
                </a:cubicBezTo>
                <a:cubicBezTo>
                  <a:pt x="9423566" y="4712709"/>
                  <a:pt x="9403410" y="4717046"/>
                  <a:pt x="9412581" y="4721262"/>
                </a:cubicBezTo>
                <a:cubicBezTo>
                  <a:pt x="9412581" y="4721262"/>
                  <a:pt x="9412130" y="4724454"/>
                  <a:pt x="9412130" y="4724454"/>
                </a:cubicBezTo>
                <a:cubicBezTo>
                  <a:pt x="9403410" y="4717046"/>
                  <a:pt x="9393785" y="4716021"/>
                  <a:pt x="9383708" y="4718190"/>
                </a:cubicBezTo>
                <a:cubicBezTo>
                  <a:pt x="9374535" y="4713973"/>
                  <a:pt x="9364914" y="4712950"/>
                  <a:pt x="9355289" y="4711925"/>
                </a:cubicBezTo>
                <a:cubicBezTo>
                  <a:pt x="9355289" y="4711925"/>
                  <a:pt x="9355742" y="4708734"/>
                  <a:pt x="9355742" y="4708734"/>
                </a:cubicBezTo>
                <a:cubicBezTo>
                  <a:pt x="9346117" y="4707709"/>
                  <a:pt x="9345665" y="4710901"/>
                  <a:pt x="9336040" y="4709877"/>
                </a:cubicBezTo>
                <a:cubicBezTo>
                  <a:pt x="9326414" y="4708853"/>
                  <a:pt x="9316338" y="4711021"/>
                  <a:pt x="9315884" y="4714214"/>
                </a:cubicBezTo>
                <a:cubicBezTo>
                  <a:pt x="9335134" y="4716261"/>
                  <a:pt x="9324149" y="4724814"/>
                  <a:pt x="9314527" y="4723791"/>
                </a:cubicBezTo>
                <a:cubicBezTo>
                  <a:pt x="9323698" y="4728007"/>
                  <a:pt x="9313620" y="4730175"/>
                  <a:pt x="9323244" y="4731199"/>
                </a:cubicBezTo>
                <a:cubicBezTo>
                  <a:pt x="9303998" y="4729152"/>
                  <a:pt x="9303545" y="4732343"/>
                  <a:pt x="9303091" y="4735536"/>
                </a:cubicBezTo>
                <a:cubicBezTo>
                  <a:pt x="9303545" y="4732343"/>
                  <a:pt x="9293920" y="4731319"/>
                  <a:pt x="9293468" y="4734511"/>
                </a:cubicBezTo>
                <a:cubicBezTo>
                  <a:pt x="9284748" y="4727103"/>
                  <a:pt x="9295732" y="4718551"/>
                  <a:pt x="9266857" y="4715478"/>
                </a:cubicBezTo>
                <a:cubicBezTo>
                  <a:pt x="9266405" y="4718670"/>
                  <a:pt x="9275576" y="4722887"/>
                  <a:pt x="9265952" y="4721863"/>
                </a:cubicBezTo>
                <a:cubicBezTo>
                  <a:pt x="9257232" y="4714454"/>
                  <a:pt x="9266857" y="4715478"/>
                  <a:pt x="9257685" y="4711262"/>
                </a:cubicBezTo>
                <a:cubicBezTo>
                  <a:pt x="9268216" y="4705902"/>
                  <a:pt x="9277388" y="4710118"/>
                  <a:pt x="9287013" y="4711142"/>
                </a:cubicBezTo>
                <a:cubicBezTo>
                  <a:pt x="9306715" y="4709998"/>
                  <a:pt x="9297997" y="4702589"/>
                  <a:pt x="9308979" y="4694036"/>
                </a:cubicBezTo>
                <a:cubicBezTo>
                  <a:pt x="9308527" y="4697228"/>
                  <a:pt x="9318149" y="4698253"/>
                  <a:pt x="9318149" y="4698253"/>
                </a:cubicBezTo>
                <a:cubicBezTo>
                  <a:pt x="9318602" y="4695061"/>
                  <a:pt x="9318602" y="4695061"/>
                  <a:pt x="9309433" y="4690845"/>
                </a:cubicBezTo>
                <a:cubicBezTo>
                  <a:pt x="9308979" y="4694036"/>
                  <a:pt x="9308979" y="4694036"/>
                  <a:pt x="9308979" y="4694036"/>
                </a:cubicBezTo>
                <a:cubicBezTo>
                  <a:pt x="9299807" y="4689820"/>
                  <a:pt x="9310338" y="4684461"/>
                  <a:pt x="9310338" y="4684461"/>
                </a:cubicBezTo>
                <a:cubicBezTo>
                  <a:pt x="9319961" y="4685485"/>
                  <a:pt x="9319961" y="4685485"/>
                  <a:pt x="9319961" y="4685485"/>
                </a:cubicBezTo>
                <a:cubicBezTo>
                  <a:pt x="9319508" y="4688675"/>
                  <a:pt x="9329585" y="4686508"/>
                  <a:pt x="9329132" y="4689700"/>
                </a:cubicBezTo>
                <a:cubicBezTo>
                  <a:pt x="9328680" y="4692892"/>
                  <a:pt x="9328680" y="4692892"/>
                  <a:pt x="9328680" y="4692892"/>
                </a:cubicBezTo>
                <a:cubicBezTo>
                  <a:pt x="9328227" y="4696084"/>
                  <a:pt x="9328227" y="4696084"/>
                  <a:pt x="9338304" y="4693918"/>
                </a:cubicBezTo>
                <a:cubicBezTo>
                  <a:pt x="9338757" y="4690724"/>
                  <a:pt x="9339210" y="4687533"/>
                  <a:pt x="9349287" y="4685364"/>
                </a:cubicBezTo>
                <a:cubicBezTo>
                  <a:pt x="9348382" y="4691748"/>
                  <a:pt x="9357101" y="4699156"/>
                  <a:pt x="9346569" y="4704518"/>
                </a:cubicBezTo>
                <a:cubicBezTo>
                  <a:pt x="9356195" y="4705541"/>
                  <a:pt x="9356195" y="4705541"/>
                  <a:pt x="9356195" y="4705541"/>
                </a:cubicBezTo>
                <a:cubicBezTo>
                  <a:pt x="9365819" y="4706565"/>
                  <a:pt x="9366271" y="4703374"/>
                  <a:pt x="9375895" y="4704396"/>
                </a:cubicBezTo>
                <a:cubicBezTo>
                  <a:pt x="9375442" y="4707590"/>
                  <a:pt x="9384613" y="4711805"/>
                  <a:pt x="9394238" y="4712830"/>
                </a:cubicBezTo>
                <a:cubicBezTo>
                  <a:pt x="9395144" y="4706445"/>
                  <a:pt x="9385519" y="4705421"/>
                  <a:pt x="9376347" y="4701204"/>
                </a:cubicBezTo>
                <a:cubicBezTo>
                  <a:pt x="9386426" y="4699037"/>
                  <a:pt x="9395598" y="4703252"/>
                  <a:pt x="9396050" y="4700060"/>
                </a:cubicBezTo>
                <a:cubicBezTo>
                  <a:pt x="9386878" y="4695844"/>
                  <a:pt x="9377253" y="4694820"/>
                  <a:pt x="9357553" y="4695965"/>
                </a:cubicBezTo>
                <a:cubicBezTo>
                  <a:pt x="9367632" y="4693796"/>
                  <a:pt x="9368084" y="4690605"/>
                  <a:pt x="9378159" y="4688436"/>
                </a:cubicBezTo>
                <a:cubicBezTo>
                  <a:pt x="9387331" y="4692653"/>
                  <a:pt x="9387784" y="4689459"/>
                  <a:pt x="9397409" y="4690484"/>
                </a:cubicBezTo>
                <a:cubicBezTo>
                  <a:pt x="9407034" y="4691508"/>
                  <a:pt x="9398314" y="4684100"/>
                  <a:pt x="9417563" y="4686148"/>
                </a:cubicBezTo>
                <a:cubicBezTo>
                  <a:pt x="9426736" y="4690364"/>
                  <a:pt x="9436811" y="4688195"/>
                  <a:pt x="9455607" y="4693436"/>
                </a:cubicBezTo>
                <a:cubicBezTo>
                  <a:pt x="9455607" y="4693436"/>
                  <a:pt x="9465685" y="4691268"/>
                  <a:pt x="9465685" y="4691268"/>
                </a:cubicBezTo>
                <a:cubicBezTo>
                  <a:pt x="9467043" y="4681692"/>
                  <a:pt x="9478027" y="4673140"/>
                  <a:pt x="9479385" y="4663561"/>
                </a:cubicBezTo>
                <a:cubicBezTo>
                  <a:pt x="9451870" y="4650913"/>
                  <a:pt x="9423904" y="4641457"/>
                  <a:pt x="9375331" y="4639529"/>
                </a:cubicBezTo>
                <a:cubicBezTo>
                  <a:pt x="9375331" y="4639529"/>
                  <a:pt x="9375783" y="4636337"/>
                  <a:pt x="9375783" y="4636337"/>
                </a:cubicBezTo>
                <a:cubicBezTo>
                  <a:pt x="9365705" y="4638505"/>
                  <a:pt x="9346909" y="4633265"/>
                  <a:pt x="9345550" y="4642841"/>
                </a:cubicBezTo>
                <a:cubicBezTo>
                  <a:pt x="9374877" y="4642721"/>
                  <a:pt x="9363895" y="4651274"/>
                  <a:pt x="9382688" y="4656514"/>
                </a:cubicBezTo>
                <a:cubicBezTo>
                  <a:pt x="9373067" y="4655491"/>
                  <a:pt x="9363441" y="4654465"/>
                  <a:pt x="9353816" y="4653442"/>
                </a:cubicBezTo>
                <a:cubicBezTo>
                  <a:pt x="9344191" y="4652418"/>
                  <a:pt x="9344191" y="4652418"/>
                  <a:pt x="9344191" y="4652418"/>
                </a:cubicBezTo>
                <a:cubicBezTo>
                  <a:pt x="9344645" y="4649227"/>
                  <a:pt x="9344645" y="4649227"/>
                  <a:pt x="9344645" y="4649227"/>
                </a:cubicBezTo>
                <a:cubicBezTo>
                  <a:pt x="9335020" y="4648202"/>
                  <a:pt x="9335020" y="4648202"/>
                  <a:pt x="9335020" y="4648202"/>
                </a:cubicBezTo>
                <a:cubicBezTo>
                  <a:pt x="9334566" y="4651394"/>
                  <a:pt x="9334566" y="4651394"/>
                  <a:pt x="9334566" y="4651394"/>
                </a:cubicBezTo>
                <a:cubicBezTo>
                  <a:pt x="9333662" y="4657778"/>
                  <a:pt x="9305242" y="4651514"/>
                  <a:pt x="9306148" y="4645130"/>
                </a:cubicBezTo>
                <a:cubicBezTo>
                  <a:pt x="9305696" y="4648323"/>
                  <a:pt x="9296070" y="4647298"/>
                  <a:pt x="9296524" y="4644107"/>
                </a:cubicBezTo>
                <a:cubicBezTo>
                  <a:pt x="9306601" y="4641938"/>
                  <a:pt x="9325396" y="4647178"/>
                  <a:pt x="9326302" y="4640792"/>
                </a:cubicBezTo>
                <a:cubicBezTo>
                  <a:pt x="9317132" y="4636577"/>
                  <a:pt x="9297429" y="4637722"/>
                  <a:pt x="9288258" y="4633504"/>
                </a:cubicBezTo>
                <a:cubicBezTo>
                  <a:pt x="9298335" y="4631337"/>
                  <a:pt x="9297882" y="4634528"/>
                  <a:pt x="9317585" y="4633385"/>
                </a:cubicBezTo>
                <a:cubicBezTo>
                  <a:pt x="9318489" y="4627001"/>
                  <a:pt x="9318943" y="4623808"/>
                  <a:pt x="9319848" y="4617424"/>
                </a:cubicBezTo>
                <a:cubicBezTo>
                  <a:pt x="9329472" y="4618448"/>
                  <a:pt x="9339096" y="4619471"/>
                  <a:pt x="9348720" y="4620496"/>
                </a:cubicBezTo>
                <a:cubicBezTo>
                  <a:pt x="9358345" y="4621519"/>
                  <a:pt x="9358798" y="4618328"/>
                  <a:pt x="9367970" y="4622544"/>
                </a:cubicBezTo>
                <a:cubicBezTo>
                  <a:pt x="9377596" y="4623567"/>
                  <a:pt x="9378048" y="4620375"/>
                  <a:pt x="9378048" y="4620375"/>
                </a:cubicBezTo>
                <a:cubicBezTo>
                  <a:pt x="9378048" y="4620375"/>
                  <a:pt x="9378048" y="4620375"/>
                  <a:pt x="9368423" y="4619351"/>
                </a:cubicBezTo>
                <a:cubicBezTo>
                  <a:pt x="9358798" y="4618328"/>
                  <a:pt x="9358798" y="4618328"/>
                  <a:pt x="9349173" y="4617304"/>
                </a:cubicBezTo>
                <a:cubicBezTo>
                  <a:pt x="9339548" y="4616280"/>
                  <a:pt x="9329472" y="4618448"/>
                  <a:pt x="9319848" y="4617424"/>
                </a:cubicBezTo>
                <a:cubicBezTo>
                  <a:pt x="9320301" y="4614231"/>
                  <a:pt x="9330831" y="4608871"/>
                  <a:pt x="9331283" y="4605679"/>
                </a:cubicBezTo>
                <a:cubicBezTo>
                  <a:pt x="9312489" y="4600438"/>
                  <a:pt x="9323924" y="4588694"/>
                  <a:pt x="9334000" y="4586525"/>
                </a:cubicBezTo>
                <a:cubicBezTo>
                  <a:pt x="9353702" y="4585382"/>
                  <a:pt x="9361969" y="4595982"/>
                  <a:pt x="9391746" y="4592670"/>
                </a:cubicBezTo>
                <a:cubicBezTo>
                  <a:pt x="9391746" y="4592670"/>
                  <a:pt x="9391746" y="4592670"/>
                  <a:pt x="9391293" y="4595862"/>
                </a:cubicBezTo>
                <a:cubicBezTo>
                  <a:pt x="9391293" y="4595862"/>
                  <a:pt x="9391293" y="4595862"/>
                  <a:pt x="9390840" y="4599054"/>
                </a:cubicBezTo>
                <a:cubicBezTo>
                  <a:pt x="9390386" y="4602246"/>
                  <a:pt x="9390386" y="4602246"/>
                  <a:pt x="9390386" y="4602246"/>
                </a:cubicBezTo>
                <a:cubicBezTo>
                  <a:pt x="9400011" y="4603270"/>
                  <a:pt x="9418808" y="4608510"/>
                  <a:pt x="9419714" y="4602126"/>
                </a:cubicBezTo>
                <a:cubicBezTo>
                  <a:pt x="9419714" y="4602126"/>
                  <a:pt x="9410090" y="4601102"/>
                  <a:pt x="9410543" y="4597910"/>
                </a:cubicBezTo>
                <a:cubicBezTo>
                  <a:pt x="9410768" y="4596314"/>
                  <a:pt x="9418667" y="4592294"/>
                  <a:pt x="9425418" y="4587746"/>
                </a:cubicBezTo>
                <a:lnTo>
                  <a:pt x="9433340" y="4580974"/>
                </a:lnTo>
                <a:lnTo>
                  <a:pt x="9443487" y="4583036"/>
                </a:lnTo>
                <a:cubicBezTo>
                  <a:pt x="9451332" y="4585845"/>
                  <a:pt x="9450738" y="4590035"/>
                  <a:pt x="9450398" y="4592430"/>
                </a:cubicBezTo>
                <a:cubicBezTo>
                  <a:pt x="9449945" y="4595621"/>
                  <a:pt x="9439869" y="4597790"/>
                  <a:pt x="9439416" y="4600982"/>
                </a:cubicBezTo>
                <a:cubicBezTo>
                  <a:pt x="9448586" y="4605198"/>
                  <a:pt x="9449038" y="4602006"/>
                  <a:pt x="9449038" y="4602006"/>
                </a:cubicBezTo>
                <a:cubicBezTo>
                  <a:pt x="9448586" y="4605198"/>
                  <a:pt x="9458211" y="4606222"/>
                  <a:pt x="9457757" y="4609413"/>
                </a:cubicBezTo>
                <a:cubicBezTo>
                  <a:pt x="9467835" y="4607246"/>
                  <a:pt x="9456400" y="4618991"/>
                  <a:pt x="9476102" y="4617847"/>
                </a:cubicBezTo>
                <a:cubicBezTo>
                  <a:pt x="9486632" y="4612486"/>
                  <a:pt x="9498973" y="4594357"/>
                  <a:pt x="9471005" y="4584901"/>
                </a:cubicBezTo>
                <a:cubicBezTo>
                  <a:pt x="9471458" y="4581708"/>
                  <a:pt x="9471458" y="4581708"/>
                  <a:pt x="9471912" y="4578517"/>
                </a:cubicBezTo>
                <a:cubicBezTo>
                  <a:pt x="9467100" y="4578005"/>
                  <a:pt x="9462174" y="4578290"/>
                  <a:pt x="9456046" y="4578449"/>
                </a:cubicBezTo>
                <a:lnTo>
                  <a:pt x="9433499" y="4577633"/>
                </a:lnTo>
                <a:lnTo>
                  <a:pt x="9433415" y="4574421"/>
                </a:lnTo>
                <a:cubicBezTo>
                  <a:pt x="9433415" y="4574421"/>
                  <a:pt x="9433415" y="4574421"/>
                  <a:pt x="9443493" y="4572253"/>
                </a:cubicBezTo>
                <a:cubicBezTo>
                  <a:pt x="9433869" y="4571229"/>
                  <a:pt x="9434321" y="4568036"/>
                  <a:pt x="9434321" y="4568036"/>
                </a:cubicBezTo>
                <a:cubicBezTo>
                  <a:pt x="9434773" y="4564844"/>
                  <a:pt x="9444398" y="4565868"/>
                  <a:pt x="9444851" y="4562676"/>
                </a:cubicBezTo>
                <a:cubicBezTo>
                  <a:pt x="9445304" y="4559484"/>
                  <a:pt x="9454927" y="4560507"/>
                  <a:pt x="9445304" y="4559484"/>
                </a:cubicBezTo>
                <a:cubicBezTo>
                  <a:pt x="9455380" y="4557315"/>
                  <a:pt x="9464551" y="4561531"/>
                  <a:pt x="9474629" y="4559364"/>
                </a:cubicBezTo>
                <a:cubicBezTo>
                  <a:pt x="9474176" y="4562556"/>
                  <a:pt x="9474176" y="4562556"/>
                  <a:pt x="9464551" y="4561531"/>
                </a:cubicBezTo>
                <a:cubicBezTo>
                  <a:pt x="9483799" y="4563579"/>
                  <a:pt x="9473270" y="4568940"/>
                  <a:pt x="9492520" y="4570988"/>
                </a:cubicBezTo>
                <a:cubicBezTo>
                  <a:pt x="9493425" y="4564604"/>
                  <a:pt x="9484253" y="4560387"/>
                  <a:pt x="9494331" y="4558219"/>
                </a:cubicBezTo>
                <a:cubicBezTo>
                  <a:pt x="9485159" y="4554003"/>
                  <a:pt x="9475534" y="4552979"/>
                  <a:pt x="9465909" y="4551955"/>
                </a:cubicBezTo>
                <a:cubicBezTo>
                  <a:pt x="9466364" y="4548763"/>
                  <a:pt x="9466815" y="4545570"/>
                  <a:pt x="9457190" y="4544547"/>
                </a:cubicBezTo>
                <a:cubicBezTo>
                  <a:pt x="9457190" y="4544547"/>
                  <a:pt x="9456284" y="4550930"/>
                  <a:pt x="9446663" y="4549907"/>
                </a:cubicBezTo>
                <a:cubicBezTo>
                  <a:pt x="9447115" y="4546715"/>
                  <a:pt x="9427867" y="4544666"/>
                  <a:pt x="9428319" y="4541475"/>
                </a:cubicBezTo>
                <a:cubicBezTo>
                  <a:pt x="9437944" y="4542498"/>
                  <a:pt x="9438850" y="4536113"/>
                  <a:pt x="9448474" y="4537138"/>
                </a:cubicBezTo>
                <a:cubicBezTo>
                  <a:pt x="9438850" y="4536113"/>
                  <a:pt x="9459002" y="4531777"/>
                  <a:pt x="9449833" y="4527561"/>
                </a:cubicBezTo>
                <a:cubicBezTo>
                  <a:pt x="9449380" y="4530753"/>
                  <a:pt x="9459002" y="4531777"/>
                  <a:pt x="9459002" y="4531777"/>
                </a:cubicBezTo>
                <a:cubicBezTo>
                  <a:pt x="9458549" y="4534969"/>
                  <a:pt x="9448022" y="4540330"/>
                  <a:pt x="9467269" y="4542378"/>
                </a:cubicBezTo>
                <a:cubicBezTo>
                  <a:pt x="9467721" y="4539185"/>
                  <a:pt x="9477799" y="4537017"/>
                  <a:pt x="9478251" y="4533825"/>
                </a:cubicBezTo>
                <a:cubicBezTo>
                  <a:pt x="9487876" y="4534849"/>
                  <a:pt x="9487423" y="4538041"/>
                  <a:pt x="9486971" y="4541233"/>
                </a:cubicBezTo>
                <a:lnTo>
                  <a:pt x="9496595" y="4542258"/>
                </a:lnTo>
                <a:cubicBezTo>
                  <a:pt x="9497049" y="4539066"/>
                  <a:pt x="9497955" y="4532681"/>
                  <a:pt x="9497955" y="4532681"/>
                </a:cubicBezTo>
                <a:cubicBezTo>
                  <a:pt x="9518107" y="4528344"/>
                  <a:pt x="9500218" y="4516720"/>
                  <a:pt x="9520371" y="4512383"/>
                </a:cubicBezTo>
                <a:cubicBezTo>
                  <a:pt x="9519467" y="4518768"/>
                  <a:pt x="9529997" y="4513407"/>
                  <a:pt x="9539168" y="4517624"/>
                </a:cubicBezTo>
                <a:cubicBezTo>
                  <a:pt x="9539621" y="4514432"/>
                  <a:pt x="9540073" y="4511240"/>
                  <a:pt x="9540528" y="4508047"/>
                </a:cubicBezTo>
                <a:cubicBezTo>
                  <a:pt x="9531354" y="4503831"/>
                  <a:pt x="9520824" y="4509191"/>
                  <a:pt x="9511202" y="4508168"/>
                </a:cubicBezTo>
                <a:cubicBezTo>
                  <a:pt x="9501577" y="4507143"/>
                  <a:pt x="9492858" y="4499735"/>
                  <a:pt x="9483234" y="4498711"/>
                </a:cubicBezTo>
                <a:cubicBezTo>
                  <a:pt x="9473609" y="4497686"/>
                  <a:pt x="9463984" y="4496663"/>
                  <a:pt x="9453909" y="4498831"/>
                </a:cubicBezTo>
                <a:cubicBezTo>
                  <a:pt x="9463531" y="4499855"/>
                  <a:pt x="9453457" y="4502023"/>
                  <a:pt x="9453003" y="4505215"/>
                </a:cubicBezTo>
                <a:cubicBezTo>
                  <a:pt x="9452550" y="4508407"/>
                  <a:pt x="9433300" y="4506360"/>
                  <a:pt x="9433753" y="4503168"/>
                </a:cubicBezTo>
                <a:cubicBezTo>
                  <a:pt x="9423224" y="4508528"/>
                  <a:pt x="9432849" y="4509552"/>
                  <a:pt x="9432396" y="4512744"/>
                </a:cubicBezTo>
                <a:cubicBezTo>
                  <a:pt x="9432396" y="4512744"/>
                  <a:pt x="9422317" y="4514912"/>
                  <a:pt x="9422317" y="4514912"/>
                </a:cubicBezTo>
                <a:lnTo>
                  <a:pt x="9425851" y="4517556"/>
                </a:lnTo>
                <a:lnTo>
                  <a:pt x="9422091" y="4516509"/>
                </a:lnTo>
                <a:cubicBezTo>
                  <a:pt x="9419911" y="4514657"/>
                  <a:pt x="9417731" y="4512804"/>
                  <a:pt x="9412693" y="4513889"/>
                </a:cubicBezTo>
                <a:cubicBezTo>
                  <a:pt x="9402615" y="4516056"/>
                  <a:pt x="9410881" y="4526657"/>
                  <a:pt x="9401256" y="4525633"/>
                </a:cubicBezTo>
                <a:cubicBezTo>
                  <a:pt x="9402164" y="4519249"/>
                  <a:pt x="9382463" y="4520393"/>
                  <a:pt x="9372837" y="4519370"/>
                </a:cubicBezTo>
                <a:cubicBezTo>
                  <a:pt x="9372384" y="4522561"/>
                  <a:pt x="9372384" y="4522561"/>
                  <a:pt x="9371931" y="4525754"/>
                </a:cubicBezTo>
                <a:cubicBezTo>
                  <a:pt x="9362307" y="4524729"/>
                  <a:pt x="9362761" y="4521537"/>
                  <a:pt x="9362761" y="4521537"/>
                </a:cubicBezTo>
                <a:cubicBezTo>
                  <a:pt x="9354041" y="4514129"/>
                  <a:pt x="9345322" y="4506720"/>
                  <a:pt x="9346681" y="4497144"/>
                </a:cubicBezTo>
                <a:cubicBezTo>
                  <a:pt x="9356759" y="4494976"/>
                  <a:pt x="9356759" y="4494976"/>
                  <a:pt x="9366383" y="4496000"/>
                </a:cubicBezTo>
                <a:cubicBezTo>
                  <a:pt x="9366836" y="4492808"/>
                  <a:pt x="9367742" y="4486423"/>
                  <a:pt x="9358570" y="4482208"/>
                </a:cubicBezTo>
                <a:cubicBezTo>
                  <a:pt x="9368195" y="4483230"/>
                  <a:pt x="9377819" y="4484255"/>
                  <a:pt x="9378272" y="4481063"/>
                </a:cubicBezTo>
                <a:lnTo>
                  <a:pt x="9376915" y="4490640"/>
                </a:lnTo>
                <a:cubicBezTo>
                  <a:pt x="9396163" y="4492687"/>
                  <a:pt x="9406692" y="4487327"/>
                  <a:pt x="9407144" y="4484134"/>
                </a:cubicBezTo>
                <a:cubicBezTo>
                  <a:pt x="9397975" y="4479919"/>
                  <a:pt x="9398427" y="4476727"/>
                  <a:pt x="9408502" y="4474558"/>
                </a:cubicBezTo>
                <a:cubicBezTo>
                  <a:pt x="9427299" y="4479799"/>
                  <a:pt x="9425487" y="4492567"/>
                  <a:pt x="9444736" y="4494614"/>
                </a:cubicBezTo>
                <a:cubicBezTo>
                  <a:pt x="9454815" y="4492447"/>
                  <a:pt x="9456174" y="4482870"/>
                  <a:pt x="9465796" y="4483894"/>
                </a:cubicBezTo>
                <a:cubicBezTo>
                  <a:pt x="9465343" y="4487087"/>
                  <a:pt x="9484592" y="4489135"/>
                  <a:pt x="9484592" y="4489135"/>
                </a:cubicBezTo>
                <a:cubicBezTo>
                  <a:pt x="9485499" y="4482750"/>
                  <a:pt x="9476779" y="4475342"/>
                  <a:pt x="9496029" y="4477390"/>
                </a:cubicBezTo>
                <a:cubicBezTo>
                  <a:pt x="9505653" y="4478414"/>
                  <a:pt x="9495122" y="4483774"/>
                  <a:pt x="9494670" y="4486966"/>
                </a:cubicBezTo>
                <a:cubicBezTo>
                  <a:pt x="9504295" y="4487990"/>
                  <a:pt x="9504295" y="4487990"/>
                  <a:pt x="9513920" y="4489014"/>
                </a:cubicBezTo>
                <a:cubicBezTo>
                  <a:pt x="9505200" y="4481605"/>
                  <a:pt x="9524900" y="4480462"/>
                  <a:pt x="9534978" y="4478294"/>
                </a:cubicBezTo>
                <a:cubicBezTo>
                  <a:pt x="9543697" y="4485702"/>
                  <a:pt x="9563851" y="4481366"/>
                  <a:pt x="9583552" y="4480222"/>
                </a:cubicBezTo>
                <a:cubicBezTo>
                  <a:pt x="9583552" y="4480222"/>
                  <a:pt x="9583099" y="4483414"/>
                  <a:pt x="9592724" y="4484437"/>
                </a:cubicBezTo>
                <a:cubicBezTo>
                  <a:pt x="9592724" y="4484437"/>
                  <a:pt x="9592724" y="4484437"/>
                  <a:pt x="9602349" y="4485462"/>
                </a:cubicBezTo>
                <a:cubicBezTo>
                  <a:pt x="9602801" y="4482270"/>
                  <a:pt x="9593631" y="4478053"/>
                  <a:pt x="9603707" y="4475885"/>
                </a:cubicBezTo>
                <a:cubicBezTo>
                  <a:pt x="9594083" y="4474861"/>
                  <a:pt x="9584005" y="4477029"/>
                  <a:pt x="9584910" y="4470644"/>
                </a:cubicBezTo>
                <a:cubicBezTo>
                  <a:pt x="9564757" y="4474981"/>
                  <a:pt x="9545508" y="4472934"/>
                  <a:pt x="9516184" y="4473054"/>
                </a:cubicBezTo>
                <a:cubicBezTo>
                  <a:pt x="9526711" y="4467693"/>
                  <a:pt x="9527617" y="4461308"/>
                  <a:pt x="9528975" y="4451732"/>
                </a:cubicBezTo>
                <a:cubicBezTo>
                  <a:pt x="9528975" y="4451732"/>
                  <a:pt x="9529429" y="4448540"/>
                  <a:pt x="9529429" y="4448540"/>
                </a:cubicBezTo>
                <a:cubicBezTo>
                  <a:pt x="9529882" y="4445348"/>
                  <a:pt x="9530334" y="4442155"/>
                  <a:pt x="9520713" y="4441131"/>
                </a:cubicBezTo>
                <a:cubicBezTo>
                  <a:pt x="9530787" y="4438963"/>
                  <a:pt x="9521166" y="4437939"/>
                  <a:pt x="9521618" y="4434748"/>
                </a:cubicBezTo>
                <a:cubicBezTo>
                  <a:pt x="9511994" y="4433723"/>
                  <a:pt x="9501916" y="4435892"/>
                  <a:pt x="9501916" y="4435892"/>
                </a:cubicBezTo>
                <a:cubicBezTo>
                  <a:pt x="9501464" y="4439083"/>
                  <a:pt x="9511088" y="4440107"/>
                  <a:pt x="9511088" y="4440107"/>
                </a:cubicBezTo>
                <a:cubicBezTo>
                  <a:pt x="9520260" y="4444323"/>
                  <a:pt x="9519806" y="4447517"/>
                  <a:pt x="9519354" y="4450708"/>
                </a:cubicBezTo>
                <a:cubicBezTo>
                  <a:pt x="9509730" y="4449684"/>
                  <a:pt x="9510182" y="4446492"/>
                  <a:pt x="9500557" y="4445467"/>
                </a:cubicBezTo>
                <a:cubicBezTo>
                  <a:pt x="9490480" y="4447636"/>
                  <a:pt x="9499652" y="4451852"/>
                  <a:pt x="9490028" y="4450829"/>
                </a:cubicBezTo>
                <a:cubicBezTo>
                  <a:pt x="9490028" y="4450829"/>
                  <a:pt x="9490480" y="4447636"/>
                  <a:pt x="9490480" y="4447636"/>
                </a:cubicBezTo>
                <a:cubicBezTo>
                  <a:pt x="9490480" y="4447636"/>
                  <a:pt x="9490934" y="4444445"/>
                  <a:pt x="9490934" y="4444445"/>
                </a:cubicBezTo>
                <a:cubicBezTo>
                  <a:pt x="9481762" y="4440228"/>
                  <a:pt x="9481762" y="4440228"/>
                  <a:pt x="9481762" y="4440228"/>
                </a:cubicBezTo>
                <a:cubicBezTo>
                  <a:pt x="9472136" y="4439203"/>
                  <a:pt x="9472136" y="4439203"/>
                  <a:pt x="9472136" y="4439203"/>
                </a:cubicBezTo>
                <a:cubicBezTo>
                  <a:pt x="9472136" y="4439203"/>
                  <a:pt x="9472589" y="4436012"/>
                  <a:pt x="9462968" y="4434988"/>
                </a:cubicBezTo>
                <a:cubicBezTo>
                  <a:pt x="9452435" y="4440348"/>
                  <a:pt x="9423563" y="4437276"/>
                  <a:pt x="9413937" y="4436252"/>
                </a:cubicBezTo>
                <a:cubicBezTo>
                  <a:pt x="9413484" y="4439444"/>
                  <a:pt x="9413484" y="4439444"/>
                  <a:pt x="9413484" y="4439444"/>
                </a:cubicBezTo>
                <a:cubicBezTo>
                  <a:pt x="9413031" y="4442637"/>
                  <a:pt x="9422656" y="4443659"/>
                  <a:pt x="9422656" y="4443659"/>
                </a:cubicBezTo>
                <a:cubicBezTo>
                  <a:pt x="9422203" y="4446853"/>
                  <a:pt x="9422203" y="4446853"/>
                  <a:pt x="9422203" y="4446853"/>
                </a:cubicBezTo>
                <a:cubicBezTo>
                  <a:pt x="9421751" y="4450045"/>
                  <a:pt x="9421751" y="4450045"/>
                  <a:pt x="9421751" y="4450045"/>
                </a:cubicBezTo>
                <a:cubicBezTo>
                  <a:pt x="9421751" y="4450045"/>
                  <a:pt x="9412127" y="4449020"/>
                  <a:pt x="9412127" y="4449020"/>
                </a:cubicBezTo>
                <a:cubicBezTo>
                  <a:pt x="9401599" y="4454382"/>
                  <a:pt x="9372271" y="4454501"/>
                  <a:pt x="9362193" y="4456670"/>
                </a:cubicBezTo>
                <a:cubicBezTo>
                  <a:pt x="9371817" y="4457693"/>
                  <a:pt x="9361288" y="4463054"/>
                  <a:pt x="9351210" y="4465221"/>
                </a:cubicBezTo>
                <a:cubicBezTo>
                  <a:pt x="9352568" y="4455645"/>
                  <a:pt x="9343399" y="4451429"/>
                  <a:pt x="9345210" y="4438661"/>
                </a:cubicBezTo>
                <a:cubicBezTo>
                  <a:pt x="9345210" y="4438661"/>
                  <a:pt x="9345664" y="4435468"/>
                  <a:pt x="9345664" y="4435468"/>
                </a:cubicBezTo>
                <a:cubicBezTo>
                  <a:pt x="9345664" y="4435468"/>
                  <a:pt x="9336037" y="4434444"/>
                  <a:pt x="9336037" y="4434444"/>
                </a:cubicBezTo>
                <a:cubicBezTo>
                  <a:pt x="9336492" y="4431253"/>
                  <a:pt x="9336492" y="4431253"/>
                  <a:pt x="9336492" y="4431253"/>
                </a:cubicBezTo>
                <a:cubicBezTo>
                  <a:pt x="9346569" y="4429084"/>
                  <a:pt x="9346569" y="4429084"/>
                  <a:pt x="9346569" y="4429084"/>
                </a:cubicBezTo>
                <a:cubicBezTo>
                  <a:pt x="9356644" y="4426917"/>
                  <a:pt x="9347928" y="4419508"/>
                  <a:pt x="9357550" y="4420532"/>
                </a:cubicBezTo>
                <a:cubicBezTo>
                  <a:pt x="9376800" y="4422580"/>
                  <a:pt x="9377706" y="4416195"/>
                  <a:pt x="9387782" y="4414027"/>
                </a:cubicBezTo>
                <a:cubicBezTo>
                  <a:pt x="9387330" y="4417218"/>
                  <a:pt x="9397407" y="4415050"/>
                  <a:pt x="9407033" y="4416075"/>
                </a:cubicBezTo>
                <a:cubicBezTo>
                  <a:pt x="9407033" y="4416075"/>
                  <a:pt x="9416202" y="4420291"/>
                  <a:pt x="9416655" y="4417099"/>
                </a:cubicBezTo>
                <a:cubicBezTo>
                  <a:pt x="9426280" y="4418122"/>
                  <a:pt x="9426280" y="4418122"/>
                  <a:pt x="9426280" y="4418122"/>
                </a:cubicBezTo>
                <a:cubicBezTo>
                  <a:pt x="9426280" y="4418122"/>
                  <a:pt x="9426733" y="4414930"/>
                  <a:pt x="9426733" y="4414930"/>
                </a:cubicBezTo>
                <a:cubicBezTo>
                  <a:pt x="9417108" y="4413906"/>
                  <a:pt x="9417108" y="4413906"/>
                  <a:pt x="9417108" y="4413906"/>
                </a:cubicBezTo>
                <a:cubicBezTo>
                  <a:pt x="9427184" y="4411738"/>
                  <a:pt x="9427184" y="4411738"/>
                  <a:pt x="9427638" y="4408546"/>
                </a:cubicBezTo>
                <a:cubicBezTo>
                  <a:pt x="9428091" y="4405354"/>
                  <a:pt x="9418920" y="4401137"/>
                  <a:pt x="9409297" y="4400113"/>
                </a:cubicBezTo>
                <a:cubicBezTo>
                  <a:pt x="9409750" y="4396921"/>
                  <a:pt x="9419372" y="4397946"/>
                  <a:pt x="9428998" y="4398969"/>
                </a:cubicBezTo>
                <a:cubicBezTo>
                  <a:pt x="9428998" y="4398969"/>
                  <a:pt x="9428998" y="4398969"/>
                  <a:pt x="9438622" y="4399993"/>
                </a:cubicBezTo>
                <a:cubicBezTo>
                  <a:pt x="9438168" y="4403186"/>
                  <a:pt x="9428998" y="4398969"/>
                  <a:pt x="9428544" y="4402162"/>
                </a:cubicBezTo>
                <a:cubicBezTo>
                  <a:pt x="9437715" y="4406378"/>
                  <a:pt x="9426733" y="4414930"/>
                  <a:pt x="9455154" y="4421194"/>
                </a:cubicBezTo>
                <a:cubicBezTo>
                  <a:pt x="9455606" y="4418002"/>
                  <a:pt x="9445981" y="4416979"/>
                  <a:pt x="9446435" y="4413787"/>
                </a:cubicBezTo>
                <a:cubicBezTo>
                  <a:pt x="9475760" y="4413666"/>
                  <a:pt x="9494556" y="4418907"/>
                  <a:pt x="9505086" y="4413546"/>
                </a:cubicBezTo>
                <a:cubicBezTo>
                  <a:pt x="9514711" y="4414570"/>
                  <a:pt x="9514711" y="4414570"/>
                  <a:pt x="9514711" y="4414570"/>
                </a:cubicBezTo>
                <a:cubicBezTo>
                  <a:pt x="9514711" y="4414570"/>
                  <a:pt x="9514711" y="4414570"/>
                  <a:pt x="9524336" y="4415594"/>
                </a:cubicBezTo>
                <a:cubicBezTo>
                  <a:pt x="9533958" y="4416618"/>
                  <a:pt x="9533958" y="4416618"/>
                  <a:pt x="9534410" y="4413426"/>
                </a:cubicBezTo>
                <a:cubicBezTo>
                  <a:pt x="9553661" y="4415474"/>
                  <a:pt x="9553208" y="4418665"/>
                  <a:pt x="9552754" y="4421858"/>
                </a:cubicBezTo>
                <a:cubicBezTo>
                  <a:pt x="9562833" y="4419690"/>
                  <a:pt x="9563285" y="4416497"/>
                  <a:pt x="9563285" y="4416497"/>
                </a:cubicBezTo>
                <a:cubicBezTo>
                  <a:pt x="9562833" y="4419690"/>
                  <a:pt x="9572910" y="4417522"/>
                  <a:pt x="9572457" y="4420714"/>
                </a:cubicBezTo>
                <a:cubicBezTo>
                  <a:pt x="9572457" y="4420714"/>
                  <a:pt x="9572457" y="4420714"/>
                  <a:pt x="9572003" y="4423906"/>
                </a:cubicBezTo>
                <a:cubicBezTo>
                  <a:pt x="9581627" y="4424930"/>
                  <a:pt x="9590799" y="4429146"/>
                  <a:pt x="9580720" y="4431314"/>
                </a:cubicBezTo>
                <a:cubicBezTo>
                  <a:pt x="9590345" y="4432338"/>
                  <a:pt x="9599970" y="4433362"/>
                  <a:pt x="9599517" y="4436553"/>
                </a:cubicBezTo>
                <a:cubicBezTo>
                  <a:pt x="9609142" y="4437578"/>
                  <a:pt x="9618767" y="4438602"/>
                  <a:pt x="9628391" y="4439626"/>
                </a:cubicBezTo>
                <a:cubicBezTo>
                  <a:pt x="9628844" y="4436434"/>
                  <a:pt x="9630655" y="4423666"/>
                  <a:pt x="9621937" y="4416257"/>
                </a:cubicBezTo>
                <a:cubicBezTo>
                  <a:pt x="9612312" y="4415233"/>
                  <a:pt x="9602687" y="4414209"/>
                  <a:pt x="9612766" y="4412041"/>
                </a:cubicBezTo>
                <a:cubicBezTo>
                  <a:pt x="9603594" y="4407825"/>
                  <a:pt x="9602687" y="4414209"/>
                  <a:pt x="9593063" y="4413185"/>
                </a:cubicBezTo>
                <a:cubicBezTo>
                  <a:pt x="9603140" y="4411016"/>
                  <a:pt x="9584798" y="4402584"/>
                  <a:pt x="9574721" y="4404752"/>
                </a:cubicBezTo>
                <a:cubicBezTo>
                  <a:pt x="9574268" y="4407945"/>
                  <a:pt x="9573815" y="4411137"/>
                  <a:pt x="9573363" y="4414329"/>
                </a:cubicBezTo>
                <a:cubicBezTo>
                  <a:pt x="9563738" y="4413305"/>
                  <a:pt x="9563738" y="4413305"/>
                  <a:pt x="9563738" y="4413305"/>
                </a:cubicBezTo>
                <a:cubicBezTo>
                  <a:pt x="9554113" y="4412281"/>
                  <a:pt x="9544488" y="4411258"/>
                  <a:pt x="9534864" y="4410233"/>
                </a:cubicBezTo>
                <a:cubicBezTo>
                  <a:pt x="9534864" y="4410233"/>
                  <a:pt x="9534864" y="4410233"/>
                  <a:pt x="9534410" y="4413426"/>
                </a:cubicBezTo>
                <a:cubicBezTo>
                  <a:pt x="9534410" y="4413426"/>
                  <a:pt x="9524788" y="4412402"/>
                  <a:pt x="9524788" y="4412402"/>
                </a:cubicBezTo>
                <a:cubicBezTo>
                  <a:pt x="9515165" y="4411377"/>
                  <a:pt x="9515165" y="4411377"/>
                  <a:pt x="9515165" y="4411377"/>
                </a:cubicBezTo>
                <a:cubicBezTo>
                  <a:pt x="9515616" y="4408185"/>
                  <a:pt x="9515616" y="4408185"/>
                  <a:pt x="9516069" y="4404993"/>
                </a:cubicBezTo>
                <a:cubicBezTo>
                  <a:pt x="9507351" y="4397585"/>
                  <a:pt x="9487196" y="4401921"/>
                  <a:pt x="9478025" y="4397704"/>
                </a:cubicBezTo>
                <a:cubicBezTo>
                  <a:pt x="9478476" y="4394512"/>
                  <a:pt x="9478931" y="4391321"/>
                  <a:pt x="9479383" y="4388129"/>
                </a:cubicBezTo>
                <a:cubicBezTo>
                  <a:pt x="9489007" y="4389152"/>
                  <a:pt x="9499085" y="4386984"/>
                  <a:pt x="9508709" y="4388008"/>
                </a:cubicBezTo>
                <a:cubicBezTo>
                  <a:pt x="9509163" y="4384816"/>
                  <a:pt x="9518787" y="4385840"/>
                  <a:pt x="9528411" y="4386864"/>
                </a:cubicBezTo>
                <a:cubicBezTo>
                  <a:pt x="9528411" y="4386864"/>
                  <a:pt x="9528866" y="4383672"/>
                  <a:pt x="9528866" y="4383672"/>
                </a:cubicBezTo>
                <a:cubicBezTo>
                  <a:pt x="9528866" y="4383672"/>
                  <a:pt x="9528866" y="4383672"/>
                  <a:pt x="9519240" y="4382648"/>
                </a:cubicBezTo>
                <a:cubicBezTo>
                  <a:pt x="9519240" y="4382648"/>
                  <a:pt x="9509163" y="4384816"/>
                  <a:pt x="9499537" y="4383792"/>
                </a:cubicBezTo>
                <a:cubicBezTo>
                  <a:pt x="9499085" y="4386984"/>
                  <a:pt x="9489460" y="4385959"/>
                  <a:pt x="9479835" y="4384936"/>
                </a:cubicBezTo>
                <a:cubicBezTo>
                  <a:pt x="9469761" y="4387104"/>
                  <a:pt x="9469307" y="4390296"/>
                  <a:pt x="9450058" y="4388249"/>
                </a:cubicBezTo>
                <a:cubicBezTo>
                  <a:pt x="9439980" y="4390417"/>
                  <a:pt x="9439528" y="4393609"/>
                  <a:pt x="9439074" y="4396801"/>
                </a:cubicBezTo>
                <a:cubicBezTo>
                  <a:pt x="9429450" y="4395777"/>
                  <a:pt x="9429450" y="4395777"/>
                  <a:pt x="9429450" y="4395777"/>
                </a:cubicBezTo>
                <a:cubicBezTo>
                  <a:pt x="9419826" y="4394753"/>
                  <a:pt x="9410203" y="4393729"/>
                  <a:pt x="9400126" y="4395897"/>
                </a:cubicBezTo>
                <a:cubicBezTo>
                  <a:pt x="9399672" y="4399090"/>
                  <a:pt x="9399672" y="4399090"/>
                  <a:pt x="9399672" y="4399090"/>
                </a:cubicBezTo>
                <a:cubicBezTo>
                  <a:pt x="9390500" y="4394873"/>
                  <a:pt x="9381330" y="4390657"/>
                  <a:pt x="9371704" y="4389633"/>
                </a:cubicBezTo>
                <a:cubicBezTo>
                  <a:pt x="9382235" y="4384273"/>
                  <a:pt x="9363438" y="4379032"/>
                  <a:pt x="9364344" y="4372648"/>
                </a:cubicBezTo>
                <a:cubicBezTo>
                  <a:pt x="9364344" y="4372648"/>
                  <a:pt x="9374421" y="4370480"/>
                  <a:pt x="9374421" y="4370480"/>
                </a:cubicBezTo>
                <a:cubicBezTo>
                  <a:pt x="9365249" y="4366263"/>
                  <a:pt x="9365249" y="4366263"/>
                  <a:pt x="9356080" y="4362049"/>
                </a:cubicBezTo>
                <a:cubicBezTo>
                  <a:pt x="9366156" y="4359879"/>
                  <a:pt x="9384499" y="4368311"/>
                  <a:pt x="9394577" y="4366145"/>
                </a:cubicBezTo>
                <a:cubicBezTo>
                  <a:pt x="9394577" y="4366145"/>
                  <a:pt x="9404200" y="4367168"/>
                  <a:pt x="9404200" y="4367168"/>
                </a:cubicBezTo>
                <a:cubicBezTo>
                  <a:pt x="9412920" y="4374576"/>
                  <a:pt x="9431715" y="4379816"/>
                  <a:pt x="9430808" y="4386200"/>
                </a:cubicBezTo>
                <a:cubicBezTo>
                  <a:pt x="9440887" y="4384032"/>
                  <a:pt x="9450058" y="4388249"/>
                  <a:pt x="9450510" y="4385056"/>
                </a:cubicBezTo>
                <a:cubicBezTo>
                  <a:pt x="9441339" y="4380840"/>
                  <a:pt x="9451417" y="4378672"/>
                  <a:pt x="9451869" y="4375480"/>
                </a:cubicBezTo>
                <a:cubicBezTo>
                  <a:pt x="9451869" y="4375480"/>
                  <a:pt x="9442244" y="4374456"/>
                  <a:pt x="9442698" y="4371264"/>
                </a:cubicBezTo>
                <a:cubicBezTo>
                  <a:pt x="9442244" y="4374456"/>
                  <a:pt x="9442244" y="4374456"/>
                  <a:pt x="9442244" y="4374456"/>
                </a:cubicBezTo>
                <a:cubicBezTo>
                  <a:pt x="9432167" y="4376624"/>
                  <a:pt x="9423448" y="4369216"/>
                  <a:pt x="9433979" y="4363855"/>
                </a:cubicBezTo>
                <a:cubicBezTo>
                  <a:pt x="9424354" y="4362832"/>
                  <a:pt x="9414279" y="4364999"/>
                  <a:pt x="9414732" y="4361808"/>
                </a:cubicBezTo>
                <a:cubicBezTo>
                  <a:pt x="9415184" y="4358615"/>
                  <a:pt x="9424807" y="4359638"/>
                  <a:pt x="9424807" y="4359638"/>
                </a:cubicBezTo>
                <a:cubicBezTo>
                  <a:pt x="9425712" y="4353255"/>
                  <a:pt x="9406466" y="4351207"/>
                  <a:pt x="9407371" y="4344823"/>
                </a:cubicBezTo>
                <a:cubicBezTo>
                  <a:pt x="9397746" y="4343799"/>
                  <a:pt x="9406466" y="4351207"/>
                  <a:pt x="9387669" y="4345967"/>
                </a:cubicBezTo>
                <a:cubicBezTo>
                  <a:pt x="9388122" y="4342774"/>
                  <a:pt x="9369326" y="4337534"/>
                  <a:pt x="9359703" y="4336510"/>
                </a:cubicBezTo>
                <a:cubicBezTo>
                  <a:pt x="9350079" y="4335486"/>
                  <a:pt x="9349172" y="4341871"/>
                  <a:pt x="9349172" y="4341871"/>
                </a:cubicBezTo>
                <a:cubicBezTo>
                  <a:pt x="9339548" y="4340847"/>
                  <a:pt x="9339548" y="4340847"/>
                  <a:pt x="9329923" y="4339823"/>
                </a:cubicBezTo>
                <a:cubicBezTo>
                  <a:pt x="9339548" y="4340847"/>
                  <a:pt x="9330829" y="4333438"/>
                  <a:pt x="9340454" y="4334462"/>
                </a:cubicBezTo>
                <a:cubicBezTo>
                  <a:pt x="9350531" y="4332294"/>
                  <a:pt x="9332188" y="4323861"/>
                  <a:pt x="9351890" y="4322717"/>
                </a:cubicBezTo>
                <a:cubicBezTo>
                  <a:pt x="9351890" y="4322717"/>
                  <a:pt x="9351436" y="4325909"/>
                  <a:pt x="9351436" y="4325909"/>
                </a:cubicBezTo>
                <a:cubicBezTo>
                  <a:pt x="9361515" y="4323742"/>
                  <a:pt x="9371137" y="4324765"/>
                  <a:pt x="9371137" y="4324765"/>
                </a:cubicBezTo>
                <a:cubicBezTo>
                  <a:pt x="9362420" y="4317358"/>
                  <a:pt x="9383027" y="4309828"/>
                  <a:pt x="9374307" y="4302420"/>
                </a:cubicBezTo>
                <a:cubicBezTo>
                  <a:pt x="9374307" y="4302420"/>
                  <a:pt x="9374761" y="4299227"/>
                  <a:pt x="9374761" y="4299227"/>
                </a:cubicBezTo>
                <a:cubicBezTo>
                  <a:pt x="9374761" y="4299227"/>
                  <a:pt x="9365137" y="4298204"/>
                  <a:pt x="9365137" y="4298204"/>
                </a:cubicBezTo>
                <a:cubicBezTo>
                  <a:pt x="9365137" y="4298204"/>
                  <a:pt x="9365137" y="4298204"/>
                  <a:pt x="9364685" y="4301395"/>
                </a:cubicBezTo>
                <a:cubicBezTo>
                  <a:pt x="9345435" y="4299348"/>
                  <a:pt x="9362873" y="4314164"/>
                  <a:pt x="9333999" y="4311093"/>
                </a:cubicBezTo>
                <a:cubicBezTo>
                  <a:pt x="9344531" y="4305733"/>
                  <a:pt x="9334904" y="4304708"/>
                  <a:pt x="9335810" y="4298324"/>
                </a:cubicBezTo>
                <a:cubicBezTo>
                  <a:pt x="9335358" y="4301516"/>
                  <a:pt x="9344983" y="4302541"/>
                  <a:pt x="9344983" y="4302541"/>
                </a:cubicBezTo>
                <a:cubicBezTo>
                  <a:pt x="9345435" y="4299348"/>
                  <a:pt x="9345889" y="4296156"/>
                  <a:pt x="9345889" y="4296156"/>
                </a:cubicBezTo>
                <a:cubicBezTo>
                  <a:pt x="9336717" y="4291939"/>
                  <a:pt x="9335810" y="4298324"/>
                  <a:pt x="9336263" y="4295132"/>
                </a:cubicBezTo>
                <a:cubicBezTo>
                  <a:pt x="9345889" y="4296156"/>
                  <a:pt x="9337169" y="4288747"/>
                  <a:pt x="9347247" y="4286579"/>
                </a:cubicBezTo>
                <a:cubicBezTo>
                  <a:pt x="9338075" y="4282363"/>
                  <a:pt x="9319278" y="4277122"/>
                  <a:pt x="9329810" y="4271762"/>
                </a:cubicBezTo>
                <a:cubicBezTo>
                  <a:pt x="9320185" y="4270737"/>
                  <a:pt x="9320637" y="4267545"/>
                  <a:pt x="9321091" y="4264352"/>
                </a:cubicBezTo>
                <a:cubicBezTo>
                  <a:pt x="9330715" y="4265377"/>
                  <a:pt x="9331168" y="4262185"/>
                  <a:pt x="9331622" y="4258993"/>
                </a:cubicBezTo>
                <a:cubicBezTo>
                  <a:pt x="9331622" y="4258993"/>
                  <a:pt x="9321995" y="4257969"/>
                  <a:pt x="9322449" y="4254778"/>
                </a:cubicBezTo>
                <a:cubicBezTo>
                  <a:pt x="9322449" y="4254778"/>
                  <a:pt x="9322902" y="4251586"/>
                  <a:pt x="9323355" y="4248393"/>
                </a:cubicBezTo>
                <a:cubicBezTo>
                  <a:pt x="9304561" y="4243153"/>
                  <a:pt x="9336149" y="4227072"/>
                  <a:pt x="9337056" y="4220687"/>
                </a:cubicBezTo>
                <a:cubicBezTo>
                  <a:pt x="9327883" y="4216471"/>
                  <a:pt x="9318714" y="4212255"/>
                  <a:pt x="9329241" y="4206894"/>
                </a:cubicBezTo>
                <a:cubicBezTo>
                  <a:pt x="9319619" y="4205870"/>
                  <a:pt x="9319619" y="4205870"/>
                  <a:pt x="9319619" y="4205870"/>
                </a:cubicBezTo>
                <a:cubicBezTo>
                  <a:pt x="9309995" y="4204846"/>
                  <a:pt x="9300371" y="4203823"/>
                  <a:pt x="9290294" y="4205990"/>
                </a:cubicBezTo>
                <a:cubicBezTo>
                  <a:pt x="9281574" y="4198581"/>
                  <a:pt x="9291199" y="4199605"/>
                  <a:pt x="9291651" y="4196414"/>
                </a:cubicBezTo>
                <a:cubicBezTo>
                  <a:pt x="9272403" y="4194366"/>
                  <a:pt x="9264139" y="4183765"/>
                  <a:pt x="9243984" y="4188102"/>
                </a:cubicBezTo>
                <a:cubicBezTo>
                  <a:pt x="9243078" y="4194485"/>
                  <a:pt x="9241266" y="4207256"/>
                  <a:pt x="9221563" y="4208399"/>
                </a:cubicBezTo>
                <a:cubicBezTo>
                  <a:pt x="9221563" y="4208399"/>
                  <a:pt x="9211939" y="4207375"/>
                  <a:pt x="9211939" y="4207375"/>
                </a:cubicBezTo>
                <a:cubicBezTo>
                  <a:pt x="9211939" y="4207375"/>
                  <a:pt x="9212392" y="4204183"/>
                  <a:pt x="9212392" y="4204183"/>
                </a:cubicBezTo>
                <a:cubicBezTo>
                  <a:pt x="9202769" y="4203159"/>
                  <a:pt x="9202317" y="4206351"/>
                  <a:pt x="9202317" y="4206351"/>
                </a:cubicBezTo>
                <a:cubicBezTo>
                  <a:pt x="9201410" y="4212736"/>
                  <a:pt x="9200504" y="4219120"/>
                  <a:pt x="9200052" y="4222312"/>
                </a:cubicBezTo>
                <a:cubicBezTo>
                  <a:pt x="9208768" y="4229720"/>
                  <a:pt x="9219299" y="4224360"/>
                  <a:pt x="9228924" y="4225384"/>
                </a:cubicBezTo>
                <a:cubicBezTo>
                  <a:pt x="9218847" y="4227552"/>
                  <a:pt x="9218393" y="4230744"/>
                  <a:pt x="9208768" y="4229720"/>
                </a:cubicBezTo>
                <a:cubicBezTo>
                  <a:pt x="9208768" y="4229720"/>
                  <a:pt x="9199146" y="4228696"/>
                  <a:pt x="9189523" y="4227672"/>
                </a:cubicBezTo>
                <a:cubicBezTo>
                  <a:pt x="9189068" y="4230865"/>
                  <a:pt x="9179443" y="4229841"/>
                  <a:pt x="9188616" y="4234056"/>
                </a:cubicBezTo>
                <a:cubicBezTo>
                  <a:pt x="9198240" y="4235081"/>
                  <a:pt x="9198240" y="4235081"/>
                  <a:pt x="9198693" y="4231889"/>
                </a:cubicBezTo>
                <a:cubicBezTo>
                  <a:pt x="9208316" y="4232913"/>
                  <a:pt x="9208316" y="4232913"/>
                  <a:pt x="9208316" y="4232913"/>
                </a:cubicBezTo>
                <a:cubicBezTo>
                  <a:pt x="9217034" y="4240321"/>
                  <a:pt x="9227112" y="4238152"/>
                  <a:pt x="9226659" y="4241346"/>
                </a:cubicBezTo>
                <a:cubicBezTo>
                  <a:pt x="9226206" y="4244538"/>
                  <a:pt x="9225300" y="4250922"/>
                  <a:pt x="9215676" y="4249898"/>
                </a:cubicBezTo>
                <a:cubicBezTo>
                  <a:pt x="9216129" y="4246705"/>
                  <a:pt x="9216582" y="4243513"/>
                  <a:pt x="9217034" y="4240321"/>
                </a:cubicBezTo>
                <a:cubicBezTo>
                  <a:pt x="9197334" y="4241465"/>
                  <a:pt x="9187258" y="4243633"/>
                  <a:pt x="9177179" y="4245801"/>
                </a:cubicBezTo>
                <a:cubicBezTo>
                  <a:pt x="9167556" y="4244777"/>
                  <a:pt x="9168007" y="4241584"/>
                  <a:pt x="9148762" y="4239537"/>
                </a:cubicBezTo>
                <a:cubicBezTo>
                  <a:pt x="9148307" y="4242729"/>
                  <a:pt x="9147855" y="4245921"/>
                  <a:pt x="9147401" y="4249113"/>
                </a:cubicBezTo>
                <a:cubicBezTo>
                  <a:pt x="9147401" y="4249113"/>
                  <a:pt x="9157478" y="4246945"/>
                  <a:pt x="9157024" y="4250137"/>
                </a:cubicBezTo>
                <a:cubicBezTo>
                  <a:pt x="9155666" y="4259714"/>
                  <a:pt x="9144231" y="4271459"/>
                  <a:pt x="9172650" y="4277723"/>
                </a:cubicBezTo>
                <a:cubicBezTo>
                  <a:pt x="9173557" y="4271338"/>
                  <a:pt x="9163931" y="4270316"/>
                  <a:pt x="9164838" y="4263931"/>
                </a:cubicBezTo>
                <a:cubicBezTo>
                  <a:pt x="9174462" y="4264954"/>
                  <a:pt x="9174462" y="4264954"/>
                  <a:pt x="9174462" y="4264954"/>
                </a:cubicBezTo>
                <a:cubicBezTo>
                  <a:pt x="9184087" y="4265978"/>
                  <a:pt x="9183181" y="4272363"/>
                  <a:pt x="9192806" y="4273388"/>
                </a:cubicBezTo>
                <a:cubicBezTo>
                  <a:pt x="9202429" y="4274411"/>
                  <a:pt x="9202429" y="4274411"/>
                  <a:pt x="9212506" y="4272243"/>
                </a:cubicBezTo>
                <a:cubicBezTo>
                  <a:pt x="9212506" y="4272243"/>
                  <a:pt x="9212959" y="4269051"/>
                  <a:pt x="9212959" y="4269051"/>
                </a:cubicBezTo>
                <a:cubicBezTo>
                  <a:pt x="9212959" y="4269051"/>
                  <a:pt x="9213412" y="4265858"/>
                  <a:pt x="9213412" y="4265858"/>
                </a:cubicBezTo>
                <a:cubicBezTo>
                  <a:pt x="9213412" y="4265858"/>
                  <a:pt x="9213865" y="4262666"/>
                  <a:pt x="9213865" y="4262666"/>
                </a:cubicBezTo>
                <a:cubicBezTo>
                  <a:pt x="9233114" y="4264713"/>
                  <a:pt x="9221677" y="4276459"/>
                  <a:pt x="9230849" y="4280676"/>
                </a:cubicBezTo>
                <a:cubicBezTo>
                  <a:pt x="9220772" y="4282842"/>
                  <a:pt x="9220772" y="4282842"/>
                  <a:pt x="9220772" y="4282842"/>
                </a:cubicBezTo>
                <a:cubicBezTo>
                  <a:pt x="9229944" y="4287060"/>
                  <a:pt x="9239115" y="4291276"/>
                  <a:pt x="9238664" y="4294468"/>
                </a:cubicBezTo>
                <a:cubicBezTo>
                  <a:pt x="9219413" y="4292420"/>
                  <a:pt x="9218961" y="4295612"/>
                  <a:pt x="9209335" y="4294589"/>
                </a:cubicBezTo>
                <a:cubicBezTo>
                  <a:pt x="9200164" y="4290372"/>
                  <a:pt x="9211148" y="4281820"/>
                  <a:pt x="9201976" y="4277603"/>
                </a:cubicBezTo>
                <a:cubicBezTo>
                  <a:pt x="9201976" y="4277603"/>
                  <a:pt x="9201976" y="4277603"/>
                  <a:pt x="9192353" y="4276579"/>
                </a:cubicBezTo>
                <a:cubicBezTo>
                  <a:pt x="9190540" y="4289348"/>
                  <a:pt x="9169933" y="4296876"/>
                  <a:pt x="9152043" y="4285252"/>
                </a:cubicBezTo>
                <a:cubicBezTo>
                  <a:pt x="9152043" y="4285252"/>
                  <a:pt x="9152043" y="4285252"/>
                  <a:pt x="9152496" y="4282059"/>
                </a:cubicBezTo>
                <a:cubicBezTo>
                  <a:pt x="9142873" y="4281036"/>
                  <a:pt x="9142873" y="4281036"/>
                  <a:pt x="9142873" y="4281036"/>
                </a:cubicBezTo>
                <a:cubicBezTo>
                  <a:pt x="9142873" y="4281036"/>
                  <a:pt x="9142420" y="4284228"/>
                  <a:pt x="9142420" y="4284228"/>
                </a:cubicBezTo>
                <a:cubicBezTo>
                  <a:pt x="9141967" y="4287420"/>
                  <a:pt x="9141967" y="4287420"/>
                  <a:pt x="9132343" y="4286396"/>
                </a:cubicBezTo>
                <a:lnTo>
                  <a:pt x="9130816" y="4285080"/>
                </a:lnTo>
                <a:lnTo>
                  <a:pt x="9130216" y="4279263"/>
                </a:lnTo>
                <a:lnTo>
                  <a:pt x="9129054" y="4279398"/>
                </a:lnTo>
                <a:lnTo>
                  <a:pt x="9129086" y="4279215"/>
                </a:lnTo>
                <a:cubicBezTo>
                  <a:pt x="9133067" y="4272677"/>
                  <a:pt x="9148637" y="4265157"/>
                  <a:pt x="9137203" y="4259667"/>
                </a:cubicBezTo>
                <a:lnTo>
                  <a:pt x="9127066" y="4256723"/>
                </a:lnTo>
                <a:lnTo>
                  <a:pt x="9126902" y="4250843"/>
                </a:lnTo>
                <a:cubicBezTo>
                  <a:pt x="9126512" y="4246191"/>
                  <a:pt x="9124923" y="4242017"/>
                  <a:pt x="9118062" y="4240806"/>
                </a:cubicBezTo>
                <a:lnTo>
                  <a:pt x="9120077" y="4237123"/>
                </a:lnTo>
                <a:lnTo>
                  <a:pt x="9122620" y="4237110"/>
                </a:lnTo>
                <a:cubicBezTo>
                  <a:pt x="9127421" y="4237620"/>
                  <a:pt x="9129708" y="4238677"/>
                  <a:pt x="9129479" y="4240281"/>
                </a:cubicBezTo>
                <a:cubicBezTo>
                  <a:pt x="9119423" y="4242466"/>
                  <a:pt x="9138170" y="4247717"/>
                  <a:pt x="9138170" y="4247717"/>
                </a:cubicBezTo>
                <a:cubicBezTo>
                  <a:pt x="9148682" y="4242323"/>
                  <a:pt x="9140446" y="4231681"/>
                  <a:pt x="9151412" y="4223079"/>
                </a:cubicBezTo>
                <a:cubicBezTo>
                  <a:pt x="9142267" y="4218852"/>
                  <a:pt x="9142267" y="4218852"/>
                  <a:pt x="9132664" y="4217829"/>
                </a:cubicBezTo>
                <a:cubicBezTo>
                  <a:pt x="9132209" y="4221037"/>
                  <a:pt x="9131300" y="4227452"/>
                  <a:pt x="9130844" y="4230659"/>
                </a:cubicBezTo>
                <a:lnTo>
                  <a:pt x="9122720" y="4231861"/>
                </a:lnTo>
                <a:lnTo>
                  <a:pt x="9124357" y="4223139"/>
                </a:lnTo>
                <a:cubicBezTo>
                  <a:pt x="9123362" y="4223408"/>
                  <a:pt x="9123362" y="4223408"/>
                  <a:pt x="9123362" y="4223408"/>
                </a:cubicBezTo>
                <a:cubicBezTo>
                  <a:pt x="9123999" y="4222008"/>
                  <a:pt x="9123285" y="4219746"/>
                  <a:pt x="9121933" y="4218884"/>
                </a:cubicBezTo>
                <a:cubicBezTo>
                  <a:pt x="9122927" y="4218614"/>
                  <a:pt x="9122927" y="4218614"/>
                  <a:pt x="9122927" y="4218614"/>
                </a:cubicBezTo>
                <a:cubicBezTo>
                  <a:pt x="9125911" y="4217806"/>
                  <a:pt x="9121498" y="4214090"/>
                  <a:pt x="9121777" y="4211559"/>
                </a:cubicBezTo>
                <a:cubicBezTo>
                  <a:pt x="9120783" y="4211829"/>
                  <a:pt x="9120783" y="4211829"/>
                  <a:pt x="9120783" y="4211829"/>
                </a:cubicBezTo>
                <a:lnTo>
                  <a:pt x="9119493" y="4202188"/>
                </a:lnTo>
                <a:lnTo>
                  <a:pt x="9125479" y="4201438"/>
                </a:lnTo>
                <a:cubicBezTo>
                  <a:pt x="9125479" y="4201438"/>
                  <a:pt x="9125479" y="4201438"/>
                  <a:pt x="9135192" y="4202472"/>
                </a:cubicBezTo>
                <a:cubicBezTo>
                  <a:pt x="9145363" y="4200298"/>
                  <a:pt x="9155533" y="4198124"/>
                  <a:pt x="9166158" y="4192743"/>
                </a:cubicBezTo>
                <a:cubicBezTo>
                  <a:pt x="9156443" y="4191710"/>
                  <a:pt x="9155989" y="4194916"/>
                  <a:pt x="9146728" y="4190675"/>
                </a:cubicBezTo>
                <a:cubicBezTo>
                  <a:pt x="9156898" y="4188503"/>
                  <a:pt x="9157353" y="4185294"/>
                  <a:pt x="9147637" y="4184261"/>
                </a:cubicBezTo>
                <a:cubicBezTo>
                  <a:pt x="9137469" y="4186434"/>
                  <a:pt x="9132042" y="4189928"/>
                  <a:pt x="9125515" y="4192489"/>
                </a:cubicBezTo>
                <a:lnTo>
                  <a:pt x="9119318" y="4194053"/>
                </a:lnTo>
                <a:lnTo>
                  <a:pt x="9119359" y="4191953"/>
                </a:lnTo>
                <a:cubicBezTo>
                  <a:pt x="9119054" y="4189274"/>
                  <a:pt x="9118249" y="4186729"/>
                  <a:pt x="9116541" y="4184736"/>
                </a:cubicBezTo>
                <a:cubicBezTo>
                  <a:pt x="9116183" y="4183604"/>
                  <a:pt x="9113836" y="4183013"/>
                  <a:pt x="9113198" y="4184413"/>
                </a:cubicBezTo>
                <a:cubicBezTo>
                  <a:pt x="9112203" y="4184682"/>
                  <a:pt x="9112561" y="4185813"/>
                  <a:pt x="9112561" y="4185813"/>
                </a:cubicBezTo>
                <a:lnTo>
                  <a:pt x="9114114" y="4195351"/>
                </a:lnTo>
                <a:lnTo>
                  <a:pt x="9100105" y="4195171"/>
                </a:lnTo>
                <a:lnTo>
                  <a:pt x="9099510" y="4187659"/>
                </a:lnTo>
                <a:cubicBezTo>
                  <a:pt x="9099685" y="4180092"/>
                  <a:pt x="9100275" y="4172565"/>
                  <a:pt x="9100080" y="4163408"/>
                </a:cubicBezTo>
                <a:cubicBezTo>
                  <a:pt x="9097096" y="4164217"/>
                  <a:pt x="9096025" y="4160823"/>
                  <a:pt x="9094672" y="4159961"/>
                </a:cubicBezTo>
                <a:cubicBezTo>
                  <a:pt x="9100128" y="4149889"/>
                  <a:pt x="9095200" y="4137716"/>
                  <a:pt x="9088721" y="4130877"/>
                </a:cubicBezTo>
                <a:cubicBezTo>
                  <a:pt x="9090710" y="4130337"/>
                  <a:pt x="9092698" y="4129799"/>
                  <a:pt x="9094688" y="4129261"/>
                </a:cubicBezTo>
                <a:cubicBezTo>
                  <a:pt x="9088208" y="4122420"/>
                  <a:pt x="9094097" y="4117141"/>
                  <a:pt x="9103688" y="4113317"/>
                </a:cubicBezTo>
                <a:lnTo>
                  <a:pt x="9102803" y="4108013"/>
                </a:lnTo>
                <a:lnTo>
                  <a:pt x="9109675" y="4110155"/>
                </a:lnTo>
                <a:cubicBezTo>
                  <a:pt x="9110739" y="4111092"/>
                  <a:pt x="9110623" y="4111905"/>
                  <a:pt x="9110623" y="4111905"/>
                </a:cubicBezTo>
                <a:cubicBezTo>
                  <a:pt x="9110623" y="4111905"/>
                  <a:pt x="9110623" y="4111905"/>
                  <a:pt x="9110162" y="4115152"/>
                </a:cubicBezTo>
                <a:cubicBezTo>
                  <a:pt x="9110162" y="4115152"/>
                  <a:pt x="9109703" y="4118399"/>
                  <a:pt x="9109703" y="4118399"/>
                </a:cubicBezTo>
                <a:cubicBezTo>
                  <a:pt x="9119129" y="4119402"/>
                  <a:pt x="9119129" y="4119402"/>
                  <a:pt x="9118670" y="4122650"/>
                </a:cubicBezTo>
                <a:cubicBezTo>
                  <a:pt x="9118670" y="4122650"/>
                  <a:pt x="9118208" y="4125898"/>
                  <a:pt x="9118208" y="4125898"/>
                </a:cubicBezTo>
                <a:cubicBezTo>
                  <a:pt x="9117748" y="4129145"/>
                  <a:pt x="9098428" y="4130386"/>
                  <a:pt x="9107399" y="4134637"/>
                </a:cubicBezTo>
                <a:cubicBezTo>
                  <a:pt x="9107399" y="4134637"/>
                  <a:pt x="9107399" y="4134637"/>
                  <a:pt x="9116826" y="4135640"/>
                </a:cubicBezTo>
                <a:cubicBezTo>
                  <a:pt x="9116826" y="4135640"/>
                  <a:pt x="9116365" y="4138888"/>
                  <a:pt x="9125796" y="4139891"/>
                </a:cubicBezTo>
                <a:cubicBezTo>
                  <a:pt x="9126257" y="4136644"/>
                  <a:pt x="9126257" y="4136644"/>
                  <a:pt x="9126257" y="4136644"/>
                </a:cubicBezTo>
                <a:cubicBezTo>
                  <a:pt x="9135687" y="4137647"/>
                  <a:pt x="9135687" y="4137647"/>
                  <a:pt x="9136148" y="4134399"/>
                </a:cubicBezTo>
                <a:cubicBezTo>
                  <a:pt x="9135687" y="4137647"/>
                  <a:pt x="9135687" y="4137647"/>
                  <a:pt x="9135687" y="4137647"/>
                </a:cubicBezTo>
                <a:cubicBezTo>
                  <a:pt x="9145115" y="4138650"/>
                  <a:pt x="9134305" y="4147389"/>
                  <a:pt x="9133844" y="4150635"/>
                </a:cubicBezTo>
                <a:cubicBezTo>
                  <a:pt x="9124415" y="4149632"/>
                  <a:pt x="9124415" y="4149632"/>
                  <a:pt x="9124415" y="4149632"/>
                </a:cubicBezTo>
                <a:cubicBezTo>
                  <a:pt x="9124415" y="4149632"/>
                  <a:pt x="9124415" y="4149632"/>
                  <a:pt x="9123953" y="4152880"/>
                </a:cubicBezTo>
                <a:cubicBezTo>
                  <a:pt x="9133384" y="4153883"/>
                  <a:pt x="9133384" y="4153883"/>
                  <a:pt x="9133384" y="4153883"/>
                </a:cubicBezTo>
                <a:cubicBezTo>
                  <a:pt x="9132923" y="4157131"/>
                  <a:pt x="9132923" y="4157131"/>
                  <a:pt x="9132461" y="4160378"/>
                </a:cubicBezTo>
                <a:cubicBezTo>
                  <a:pt x="9141891" y="4161381"/>
                  <a:pt x="9148962" y="4162134"/>
                  <a:pt x="9154915" y="4162355"/>
                </a:cubicBezTo>
                <a:cubicBezTo>
                  <a:pt x="9160864" y="4162577"/>
                  <a:pt x="9165695" y="4162267"/>
                  <a:pt x="9170640" y="4161144"/>
                </a:cubicBezTo>
                <a:cubicBezTo>
                  <a:pt x="9161211" y="4160141"/>
                  <a:pt x="9161211" y="4160141"/>
                  <a:pt x="9161672" y="4156893"/>
                </a:cubicBezTo>
                <a:cubicBezTo>
                  <a:pt x="9161672" y="4156893"/>
                  <a:pt x="9171101" y="4157897"/>
                  <a:pt x="9171561" y="4154649"/>
                </a:cubicBezTo>
                <a:cubicBezTo>
                  <a:pt x="9162133" y="4153645"/>
                  <a:pt x="9162594" y="4150399"/>
                  <a:pt x="9163054" y="4147151"/>
                </a:cubicBezTo>
                <a:cubicBezTo>
                  <a:pt x="9155006" y="4136406"/>
                  <a:pt x="9156387" y="4126663"/>
                  <a:pt x="9157310" y="4120169"/>
                </a:cubicBezTo>
                <a:cubicBezTo>
                  <a:pt x="9157770" y="4116921"/>
                  <a:pt x="9176629" y="4118928"/>
                  <a:pt x="9167661" y="4114677"/>
                </a:cubicBezTo>
                <a:cubicBezTo>
                  <a:pt x="9168122" y="4111430"/>
                  <a:pt x="9167661" y="4114677"/>
                  <a:pt x="9158230" y="4113674"/>
                </a:cubicBezTo>
                <a:cubicBezTo>
                  <a:pt x="9148802" y="4112670"/>
                  <a:pt x="9148802" y="4112670"/>
                  <a:pt x="9148802" y="4112670"/>
                </a:cubicBezTo>
                <a:cubicBezTo>
                  <a:pt x="9129942" y="4110663"/>
                  <a:pt x="9129481" y="4113911"/>
                  <a:pt x="9120052" y="4112908"/>
                </a:cubicBezTo>
                <a:cubicBezTo>
                  <a:pt x="9120513" y="4109661"/>
                  <a:pt x="9120973" y="4106412"/>
                  <a:pt x="9120973" y="4106412"/>
                </a:cubicBezTo>
                <a:cubicBezTo>
                  <a:pt x="9111544" y="4105410"/>
                  <a:pt x="9111544" y="4105410"/>
                  <a:pt x="9111544" y="4105410"/>
                </a:cubicBezTo>
                <a:cubicBezTo>
                  <a:pt x="9111544" y="4105410"/>
                  <a:pt x="9109187" y="4105159"/>
                  <a:pt x="9106829" y="4104908"/>
                </a:cubicBezTo>
                <a:lnTo>
                  <a:pt x="9102205" y="4104416"/>
                </a:lnTo>
                <a:lnTo>
                  <a:pt x="9100824" y="4096136"/>
                </a:lnTo>
                <a:cubicBezTo>
                  <a:pt x="9099950" y="4090386"/>
                  <a:pt x="9098412" y="4084663"/>
                  <a:pt x="9093959" y="4079116"/>
                </a:cubicBezTo>
                <a:cubicBezTo>
                  <a:pt x="9099212" y="4075237"/>
                  <a:pt x="9095157" y="4072652"/>
                  <a:pt x="9096710" y="4067320"/>
                </a:cubicBezTo>
                <a:cubicBezTo>
                  <a:pt x="9090664" y="4065273"/>
                  <a:pt x="9082862" y="4074754"/>
                  <a:pt x="9079085" y="4069637"/>
                </a:cubicBezTo>
                <a:cubicBezTo>
                  <a:pt x="9080080" y="4069368"/>
                  <a:pt x="9080716" y="4067968"/>
                  <a:pt x="9080359" y="4066836"/>
                </a:cubicBezTo>
                <a:cubicBezTo>
                  <a:pt x="9081355" y="4066567"/>
                  <a:pt x="9082350" y="4066298"/>
                  <a:pt x="9082350" y="4066298"/>
                </a:cubicBezTo>
                <a:cubicBezTo>
                  <a:pt x="9089670" y="4065543"/>
                  <a:pt x="9088674" y="4065812"/>
                  <a:pt x="9094644" y="4064196"/>
                </a:cubicBezTo>
                <a:cubicBezTo>
                  <a:pt x="9085101" y="4054502"/>
                  <a:pt x="9091039" y="4035704"/>
                  <a:pt x="9090246" y="4029778"/>
                </a:cubicBezTo>
                <a:lnTo>
                  <a:pt x="9084247" y="4017182"/>
                </a:lnTo>
                <a:lnTo>
                  <a:pt x="9087075" y="4017787"/>
                </a:lnTo>
                <a:cubicBezTo>
                  <a:pt x="9093115" y="4018429"/>
                  <a:pt x="9098060" y="4018144"/>
                  <a:pt x="9103118" y="4017059"/>
                </a:cubicBezTo>
                <a:cubicBezTo>
                  <a:pt x="9103118" y="4017059"/>
                  <a:pt x="9112782" y="4018089"/>
                  <a:pt x="9112782" y="4018089"/>
                </a:cubicBezTo>
                <a:cubicBezTo>
                  <a:pt x="9112782" y="4018089"/>
                  <a:pt x="9112782" y="4018089"/>
                  <a:pt x="9112328" y="4021285"/>
                </a:cubicBezTo>
                <a:cubicBezTo>
                  <a:pt x="9102666" y="4020257"/>
                  <a:pt x="9102666" y="4020257"/>
                  <a:pt x="9102212" y="4023454"/>
                </a:cubicBezTo>
                <a:cubicBezTo>
                  <a:pt x="9102212" y="4023454"/>
                  <a:pt x="9111876" y="4024483"/>
                  <a:pt x="9111876" y="4024483"/>
                </a:cubicBezTo>
                <a:cubicBezTo>
                  <a:pt x="9101757" y="4026654"/>
                  <a:pt x="9110513" y="4034075"/>
                  <a:pt x="9110060" y="4037272"/>
                </a:cubicBezTo>
                <a:cubicBezTo>
                  <a:pt x="9120175" y="4035104"/>
                  <a:pt x="9119721" y="4038301"/>
                  <a:pt x="9129386" y="4039330"/>
                </a:cubicBezTo>
                <a:cubicBezTo>
                  <a:pt x="9130747" y="4029737"/>
                  <a:pt x="9141317" y="4024370"/>
                  <a:pt x="9122443" y="4019116"/>
                </a:cubicBezTo>
                <a:cubicBezTo>
                  <a:pt x="9112782" y="4018089"/>
                  <a:pt x="9112782" y="4018089"/>
                  <a:pt x="9112782" y="4018089"/>
                </a:cubicBezTo>
                <a:cubicBezTo>
                  <a:pt x="9112782" y="4018089"/>
                  <a:pt x="9113235" y="4014891"/>
                  <a:pt x="9113235" y="4014891"/>
                </a:cubicBezTo>
                <a:cubicBezTo>
                  <a:pt x="9113235" y="4014891"/>
                  <a:pt x="9103572" y="4013862"/>
                  <a:pt x="9103572" y="4013862"/>
                </a:cubicBezTo>
                <a:cubicBezTo>
                  <a:pt x="9104025" y="4010666"/>
                  <a:pt x="9084245" y="4011806"/>
                  <a:pt x="9084698" y="4008609"/>
                </a:cubicBezTo>
                <a:lnTo>
                  <a:pt x="9082121" y="4008859"/>
                </a:lnTo>
                <a:lnTo>
                  <a:pt x="9082739" y="4006028"/>
                </a:lnTo>
                <a:lnTo>
                  <a:pt x="9081660" y="4001601"/>
                </a:lnTo>
                <a:lnTo>
                  <a:pt x="9091628" y="4002213"/>
                </a:lnTo>
                <a:cubicBezTo>
                  <a:pt x="9093523" y="4001999"/>
                  <a:pt x="9094836" y="4001517"/>
                  <a:pt x="9094950" y="4000699"/>
                </a:cubicBezTo>
                <a:cubicBezTo>
                  <a:pt x="9085153" y="3999657"/>
                  <a:pt x="9104747" y="4001741"/>
                  <a:pt x="9095414" y="3997427"/>
                </a:cubicBezTo>
                <a:cubicBezTo>
                  <a:pt x="9105210" y="3998469"/>
                  <a:pt x="9105210" y="3998469"/>
                  <a:pt x="9105673" y="3995198"/>
                </a:cubicBezTo>
                <a:cubicBezTo>
                  <a:pt x="9105210" y="3998469"/>
                  <a:pt x="9105210" y="3998469"/>
                  <a:pt x="9105210" y="3998469"/>
                </a:cubicBezTo>
                <a:cubicBezTo>
                  <a:pt x="9115473" y="3996241"/>
                  <a:pt x="9125733" y="3994011"/>
                  <a:pt x="9126198" y="3990740"/>
                </a:cubicBezTo>
                <a:cubicBezTo>
                  <a:pt x="9126198" y="3990740"/>
                  <a:pt x="9135995" y="3991783"/>
                  <a:pt x="9135995" y="3991783"/>
                </a:cubicBezTo>
                <a:cubicBezTo>
                  <a:pt x="9145790" y="3992825"/>
                  <a:pt x="9146254" y="3989553"/>
                  <a:pt x="9136460" y="3988510"/>
                </a:cubicBezTo>
                <a:cubicBezTo>
                  <a:pt x="9135995" y="3991783"/>
                  <a:pt x="9126198" y="3990740"/>
                  <a:pt x="9126198" y="3990740"/>
                </a:cubicBezTo>
                <a:cubicBezTo>
                  <a:pt x="9116864" y="3986425"/>
                  <a:pt x="9116400" y="3989698"/>
                  <a:pt x="9107066" y="3985383"/>
                </a:cubicBezTo>
                <a:cubicBezTo>
                  <a:pt x="9106602" y="3988656"/>
                  <a:pt x="9106138" y="3991927"/>
                  <a:pt x="9105673" y="3995198"/>
                </a:cubicBezTo>
                <a:cubicBezTo>
                  <a:pt x="9095879" y="3994155"/>
                  <a:pt x="9095879" y="3994155"/>
                  <a:pt x="9095879" y="3994155"/>
                </a:cubicBezTo>
                <a:cubicBezTo>
                  <a:pt x="9095879" y="3994155"/>
                  <a:pt x="9095879" y="3994155"/>
                  <a:pt x="9086082" y="3993113"/>
                </a:cubicBezTo>
                <a:lnTo>
                  <a:pt x="9085283" y="3993322"/>
                </a:lnTo>
                <a:lnTo>
                  <a:pt x="9083379" y="3984980"/>
                </a:lnTo>
                <a:cubicBezTo>
                  <a:pt x="9082891" y="3981735"/>
                  <a:pt x="9082157" y="3978557"/>
                  <a:pt x="9079771" y="3976133"/>
                </a:cubicBezTo>
                <a:cubicBezTo>
                  <a:pt x="9081244" y="3974814"/>
                  <a:pt x="9081899" y="3973256"/>
                  <a:pt x="9082030" y="3971532"/>
                </a:cubicBezTo>
                <a:lnTo>
                  <a:pt x="9081185" y="3966221"/>
                </a:lnTo>
                <a:lnTo>
                  <a:pt x="9088971" y="3967049"/>
                </a:lnTo>
                <a:cubicBezTo>
                  <a:pt x="9090258" y="3967186"/>
                  <a:pt x="9090258" y="3967186"/>
                  <a:pt x="9090258" y="3967186"/>
                </a:cubicBezTo>
                <a:cubicBezTo>
                  <a:pt x="9090258" y="3967186"/>
                  <a:pt x="9092829" y="3967460"/>
                  <a:pt x="9094176" y="3967164"/>
                </a:cubicBezTo>
                <a:cubicBezTo>
                  <a:pt x="9095523" y="3966867"/>
                  <a:pt x="9095645" y="3966002"/>
                  <a:pt x="9090749" y="3963723"/>
                </a:cubicBezTo>
                <a:lnTo>
                  <a:pt x="9089791" y="3963933"/>
                </a:lnTo>
                <a:lnTo>
                  <a:pt x="9081636" y="3960519"/>
                </a:lnTo>
                <a:lnTo>
                  <a:pt x="9079175" y="3960121"/>
                </a:lnTo>
                <a:lnTo>
                  <a:pt x="9076960" y="3953566"/>
                </a:lnTo>
                <a:cubicBezTo>
                  <a:pt x="9076960" y="3953566"/>
                  <a:pt x="9076960" y="3953566"/>
                  <a:pt x="9075964" y="3953835"/>
                </a:cubicBezTo>
                <a:cubicBezTo>
                  <a:pt x="9073539" y="3949581"/>
                  <a:pt x="9072748" y="3943656"/>
                  <a:pt x="9071318" y="3939132"/>
                </a:cubicBezTo>
                <a:cubicBezTo>
                  <a:pt x="9075498" y="3931859"/>
                  <a:pt x="9064681" y="3924967"/>
                  <a:pt x="9067152" y="3915702"/>
                </a:cubicBezTo>
                <a:cubicBezTo>
                  <a:pt x="9064347" y="3917075"/>
                  <a:pt x="9062726" y="3915367"/>
                  <a:pt x="9062518" y="3913427"/>
                </a:cubicBezTo>
                <a:lnTo>
                  <a:pt x="9064729" y="3911326"/>
                </a:lnTo>
                <a:lnTo>
                  <a:pt x="9070038" y="3913464"/>
                </a:lnTo>
                <a:cubicBezTo>
                  <a:pt x="9080322" y="3914559"/>
                  <a:pt x="9080322" y="3914559"/>
                  <a:pt x="9080322" y="3914559"/>
                </a:cubicBezTo>
                <a:cubicBezTo>
                  <a:pt x="9081223" y="3908209"/>
                  <a:pt x="9070937" y="3907114"/>
                  <a:pt x="9082125" y="3901857"/>
                </a:cubicBezTo>
                <a:cubicBezTo>
                  <a:pt x="9074408" y="3901037"/>
                  <a:pt x="9069153" y="3901284"/>
                  <a:pt x="9065768" y="3902132"/>
                </a:cubicBezTo>
                <a:lnTo>
                  <a:pt x="9064694" y="3902948"/>
                </a:lnTo>
                <a:lnTo>
                  <a:pt x="9064078" y="3900419"/>
                </a:lnTo>
                <a:cubicBezTo>
                  <a:pt x="9063441" y="3897982"/>
                  <a:pt x="9062568" y="3896070"/>
                  <a:pt x="9060361" y="3894212"/>
                </a:cubicBezTo>
                <a:cubicBezTo>
                  <a:pt x="9064340" y="3893134"/>
                  <a:pt x="9060842" y="3885487"/>
                  <a:pt x="9057781" y="3882632"/>
                </a:cubicBezTo>
                <a:cubicBezTo>
                  <a:pt x="9059616" y="3874769"/>
                  <a:pt x="9056833" y="3869383"/>
                  <a:pt x="9055248" y="3857532"/>
                </a:cubicBezTo>
                <a:cubicBezTo>
                  <a:pt x="9051627" y="3859742"/>
                  <a:pt x="9049917" y="3857748"/>
                  <a:pt x="9048844" y="3854355"/>
                </a:cubicBezTo>
                <a:cubicBezTo>
                  <a:pt x="9050833" y="3853816"/>
                  <a:pt x="9051829" y="3853548"/>
                  <a:pt x="9053818" y="3853009"/>
                </a:cubicBezTo>
                <a:cubicBezTo>
                  <a:pt x="9049249" y="3841967"/>
                  <a:pt x="9049576" y="3825917"/>
                  <a:pt x="9047432" y="3819130"/>
                </a:cubicBezTo>
                <a:cubicBezTo>
                  <a:pt x="9046514" y="3823063"/>
                  <a:pt x="9043576" y="3810351"/>
                  <a:pt x="9043576" y="3810351"/>
                </a:cubicBezTo>
                <a:cubicBezTo>
                  <a:pt x="9043576" y="3810351"/>
                  <a:pt x="9046562" y="3809543"/>
                  <a:pt x="9046562" y="3809543"/>
                </a:cubicBezTo>
                <a:cubicBezTo>
                  <a:pt x="9045629" y="3804885"/>
                  <a:pt x="9044537" y="3800576"/>
                  <a:pt x="9042584" y="3796960"/>
                </a:cubicBezTo>
                <a:cubicBezTo>
                  <a:pt x="9040632" y="3793344"/>
                  <a:pt x="9037819" y="3790422"/>
                  <a:pt x="9033444" y="3788538"/>
                </a:cubicBezTo>
                <a:cubicBezTo>
                  <a:pt x="9037656" y="3798448"/>
                  <a:pt x="9018039" y="3801305"/>
                  <a:pt x="9012351" y="3800390"/>
                </a:cubicBezTo>
                <a:cubicBezTo>
                  <a:pt x="9016253" y="3795649"/>
                  <a:pt x="9015461" y="3789724"/>
                  <a:pt x="9011405" y="3787140"/>
                </a:cubicBezTo>
                <a:cubicBezTo>
                  <a:pt x="9014823" y="3791125"/>
                  <a:pt x="9008778" y="3789079"/>
                  <a:pt x="9007425" y="3788218"/>
                </a:cubicBezTo>
                <a:cubicBezTo>
                  <a:pt x="9019206" y="3777659"/>
                  <a:pt x="8997493" y="3760210"/>
                  <a:pt x="9016675" y="3752560"/>
                </a:cubicBezTo>
                <a:cubicBezTo>
                  <a:pt x="9019378" y="3754284"/>
                  <a:pt x="9020808" y="3758807"/>
                  <a:pt x="9025145" y="3758862"/>
                </a:cubicBezTo>
                <a:cubicBezTo>
                  <a:pt x="9027693" y="3753259"/>
                  <a:pt x="9025549" y="3746473"/>
                  <a:pt x="9019503" y="3744426"/>
                </a:cubicBezTo>
                <a:cubicBezTo>
                  <a:pt x="9019067" y="3739634"/>
                  <a:pt x="9019551" y="3730908"/>
                  <a:pt x="9014498" y="3728591"/>
                </a:cubicBezTo>
                <a:cubicBezTo>
                  <a:pt x="9014219" y="3731123"/>
                  <a:pt x="9012587" y="3732794"/>
                  <a:pt x="9010598" y="3733332"/>
                </a:cubicBezTo>
                <a:cubicBezTo>
                  <a:pt x="9008174" y="3729077"/>
                  <a:pt x="9007381" y="3723152"/>
                  <a:pt x="8999982" y="3720245"/>
                </a:cubicBezTo>
                <a:cubicBezTo>
                  <a:pt x="9000697" y="3722506"/>
                  <a:pt x="9002408" y="3724500"/>
                  <a:pt x="8998069" y="3724446"/>
                </a:cubicBezTo>
                <a:cubicBezTo>
                  <a:pt x="8995645" y="3720190"/>
                  <a:pt x="9000262" y="3717713"/>
                  <a:pt x="9000543" y="3715181"/>
                </a:cubicBezTo>
                <a:cubicBezTo>
                  <a:pt x="8995847" y="3713998"/>
                  <a:pt x="8991869" y="3715075"/>
                  <a:pt x="8990439" y="3710550"/>
                </a:cubicBezTo>
                <a:cubicBezTo>
                  <a:pt x="8994060" y="3708341"/>
                  <a:pt x="8991636" y="3704086"/>
                  <a:pt x="8997961" y="3703601"/>
                </a:cubicBezTo>
                <a:cubicBezTo>
                  <a:pt x="8994543" y="3699616"/>
                  <a:pt x="9001786" y="3695199"/>
                  <a:pt x="8997371" y="3691483"/>
                </a:cubicBezTo>
                <a:cubicBezTo>
                  <a:pt x="8998444" y="3694876"/>
                  <a:pt x="8990968" y="3688305"/>
                  <a:pt x="8990409" y="3693368"/>
                </a:cubicBezTo>
                <a:cubicBezTo>
                  <a:pt x="8992040" y="3691698"/>
                  <a:pt x="8991839" y="3697893"/>
                  <a:pt x="8989849" y="3698432"/>
                </a:cubicBezTo>
                <a:cubicBezTo>
                  <a:pt x="8986071" y="3693316"/>
                  <a:pt x="8987424" y="3694176"/>
                  <a:pt x="8985870" y="3699510"/>
                </a:cubicBezTo>
                <a:cubicBezTo>
                  <a:pt x="8983011" y="3690460"/>
                  <a:pt x="8979156" y="3681682"/>
                  <a:pt x="8988388" y="3676725"/>
                </a:cubicBezTo>
                <a:cubicBezTo>
                  <a:pt x="8982747" y="3662292"/>
                  <a:pt x="8982793" y="3648771"/>
                  <a:pt x="8972892" y="3637946"/>
                </a:cubicBezTo>
                <a:cubicBezTo>
                  <a:pt x="8967562" y="3638162"/>
                  <a:pt x="8968991" y="3642686"/>
                  <a:pt x="8964298" y="3641503"/>
                </a:cubicBezTo>
                <a:cubicBezTo>
                  <a:pt x="8965369" y="3644895"/>
                  <a:pt x="8967794" y="3649150"/>
                  <a:pt x="8961826" y="3650767"/>
                </a:cubicBezTo>
                <a:cubicBezTo>
                  <a:pt x="8961390" y="3645973"/>
                  <a:pt x="8958407" y="3646781"/>
                  <a:pt x="8958330" y="3643118"/>
                </a:cubicBezTo>
                <a:cubicBezTo>
                  <a:pt x="8953355" y="3644465"/>
                  <a:pt x="8952641" y="3642203"/>
                  <a:pt x="8948024" y="3644682"/>
                </a:cubicBezTo>
                <a:lnTo>
                  <a:pt x="8943138" y="3629220"/>
                </a:lnTo>
                <a:lnTo>
                  <a:pt x="8943939" y="3628663"/>
                </a:lnTo>
                <a:lnTo>
                  <a:pt x="8942852" y="3628313"/>
                </a:lnTo>
                <a:lnTo>
                  <a:pt x="8937301" y="3610750"/>
                </a:lnTo>
                <a:cubicBezTo>
                  <a:pt x="8943192" y="3605470"/>
                  <a:pt x="8949953" y="3609779"/>
                  <a:pt x="8952300" y="3610371"/>
                </a:cubicBezTo>
                <a:cubicBezTo>
                  <a:pt x="8951865" y="3605578"/>
                  <a:pt x="8951150" y="3603316"/>
                  <a:pt x="8951787" y="3601915"/>
                </a:cubicBezTo>
                <a:cubicBezTo>
                  <a:pt x="8954133" y="3602507"/>
                  <a:pt x="8956123" y="3601968"/>
                  <a:pt x="8957756" y="3600299"/>
                </a:cubicBezTo>
                <a:cubicBezTo>
                  <a:pt x="8958237" y="3591574"/>
                  <a:pt x="8945150" y="3587750"/>
                  <a:pt x="8948695" y="3581879"/>
                </a:cubicBezTo>
                <a:cubicBezTo>
                  <a:pt x="8945712" y="3582688"/>
                  <a:pt x="8944996" y="3580425"/>
                  <a:pt x="8943005" y="3580964"/>
                </a:cubicBezTo>
                <a:cubicBezTo>
                  <a:pt x="8941094" y="3585165"/>
                  <a:pt x="8936277" y="3593837"/>
                  <a:pt x="8937705" y="3598362"/>
                </a:cubicBezTo>
                <a:cubicBezTo>
                  <a:pt x="8918060" y="3584035"/>
                  <a:pt x="8918232" y="3560660"/>
                  <a:pt x="8901414" y="3538200"/>
                </a:cubicBezTo>
                <a:cubicBezTo>
                  <a:pt x="8904321" y="3533730"/>
                  <a:pt x="8898198" y="3528022"/>
                  <a:pt x="8900826" y="3526083"/>
                </a:cubicBezTo>
                <a:cubicBezTo>
                  <a:pt x="8907788" y="3524197"/>
                  <a:pt x="8910492" y="3525920"/>
                  <a:pt x="8916818" y="3525434"/>
                </a:cubicBezTo>
                <a:cubicBezTo>
                  <a:pt x="8921637" y="3516763"/>
                  <a:pt x="8907477" y="3509546"/>
                  <a:pt x="8910943" y="3500012"/>
                </a:cubicBezTo>
                <a:cubicBezTo>
                  <a:pt x="8908876" y="3496890"/>
                  <a:pt x="8902907" y="3498505"/>
                  <a:pt x="8900841" y="3495381"/>
                </a:cubicBezTo>
                <a:cubicBezTo>
                  <a:pt x="8899333" y="3487194"/>
                  <a:pt x="8903872" y="3481054"/>
                  <a:pt x="8895122" y="3477285"/>
                </a:cubicBezTo>
                <a:cubicBezTo>
                  <a:pt x="8903002" y="3471467"/>
                  <a:pt x="8887849" y="3464520"/>
                  <a:pt x="8889682" y="3456656"/>
                </a:cubicBezTo>
                <a:cubicBezTo>
                  <a:pt x="8886978" y="3454932"/>
                  <a:pt x="8882641" y="3454879"/>
                  <a:pt x="8880575" y="3451755"/>
                </a:cubicBezTo>
                <a:cubicBezTo>
                  <a:pt x="8884678" y="3440822"/>
                  <a:pt x="8876970" y="3423264"/>
                  <a:pt x="8866509" y="3417501"/>
                </a:cubicBezTo>
                <a:cubicBezTo>
                  <a:pt x="8873394" y="3411952"/>
                  <a:pt x="8862143" y="3400265"/>
                  <a:pt x="8862702" y="3395202"/>
                </a:cubicBezTo>
                <a:cubicBezTo>
                  <a:pt x="8846350" y="3394719"/>
                  <a:pt x="8852367" y="3379583"/>
                  <a:pt x="8845807" y="3369081"/>
                </a:cubicBezTo>
                <a:cubicBezTo>
                  <a:pt x="8850144" y="3369134"/>
                  <a:pt x="8848077" y="3366011"/>
                  <a:pt x="8851062" y="3365203"/>
                </a:cubicBezTo>
                <a:cubicBezTo>
                  <a:pt x="8849989" y="3361809"/>
                  <a:pt x="8849274" y="3359548"/>
                  <a:pt x="8848201" y="3356154"/>
                </a:cubicBezTo>
                <a:cubicBezTo>
                  <a:pt x="8839529" y="3356047"/>
                  <a:pt x="8832612" y="3344414"/>
                  <a:pt x="8834089" y="3335419"/>
                </a:cubicBezTo>
                <a:cubicBezTo>
                  <a:pt x="8834726" y="3334017"/>
                  <a:pt x="8838348" y="3331810"/>
                  <a:pt x="8838271" y="3328147"/>
                </a:cubicBezTo>
                <a:cubicBezTo>
                  <a:pt x="8839468" y="3321684"/>
                  <a:pt x="8837601" y="3312366"/>
                  <a:pt x="8830563" y="3310589"/>
                </a:cubicBezTo>
                <a:cubicBezTo>
                  <a:pt x="8834106" y="3304718"/>
                  <a:pt x="8827703" y="3301540"/>
                  <a:pt x="8826831" y="3291954"/>
                </a:cubicBezTo>
                <a:cubicBezTo>
                  <a:pt x="8828465" y="3290283"/>
                  <a:pt x="8830453" y="3289744"/>
                  <a:pt x="8829382" y="3286351"/>
                </a:cubicBezTo>
                <a:cubicBezTo>
                  <a:pt x="8822543" y="3278380"/>
                  <a:pt x="8824656" y="3267985"/>
                  <a:pt x="8815191" y="3261953"/>
                </a:cubicBezTo>
                <a:cubicBezTo>
                  <a:pt x="8816715" y="3239439"/>
                  <a:pt x="8798749" y="3209924"/>
                  <a:pt x="8792315" y="3189564"/>
                </a:cubicBezTo>
                <a:cubicBezTo>
                  <a:pt x="8789968" y="3188973"/>
                  <a:pt x="8788257" y="3186981"/>
                  <a:pt x="8786905" y="3186119"/>
                </a:cubicBezTo>
                <a:cubicBezTo>
                  <a:pt x="8787947" y="3172331"/>
                  <a:pt x="8773680" y="3144269"/>
                  <a:pt x="8758447" y="3133660"/>
                </a:cubicBezTo>
                <a:cubicBezTo>
                  <a:pt x="8765895" y="3123049"/>
                  <a:pt x="8733875" y="3107162"/>
                  <a:pt x="8752341" y="3097250"/>
                </a:cubicBezTo>
                <a:cubicBezTo>
                  <a:pt x="8753179" y="3089656"/>
                  <a:pt x="8746777" y="3086479"/>
                  <a:pt x="8741367" y="3083032"/>
                </a:cubicBezTo>
                <a:cubicBezTo>
                  <a:pt x="8745471" y="3072097"/>
                  <a:pt x="8727769" y="3070753"/>
                  <a:pt x="8731235" y="3061219"/>
                </a:cubicBezTo>
                <a:cubicBezTo>
                  <a:pt x="8726899" y="3061165"/>
                  <a:pt x="8726463" y="3056372"/>
                  <a:pt x="8723121" y="3056049"/>
                </a:cubicBezTo>
                <a:cubicBezTo>
                  <a:pt x="8710921" y="3031111"/>
                  <a:pt x="8678934" y="3032406"/>
                  <a:pt x="8663189" y="3013342"/>
                </a:cubicBezTo>
                <a:cubicBezTo>
                  <a:pt x="8658137" y="3011026"/>
                  <a:pt x="8652806" y="3011242"/>
                  <a:pt x="8649108" y="3009788"/>
                </a:cubicBezTo>
                <a:cubicBezTo>
                  <a:pt x="8644336" y="3004941"/>
                  <a:pt x="8636581" y="3000901"/>
                  <a:pt x="8633798" y="2995516"/>
                </a:cubicBezTo>
                <a:cubicBezTo>
                  <a:pt x="8632089" y="2993523"/>
                  <a:pt x="8633007" y="2989592"/>
                  <a:pt x="8632291" y="2987329"/>
                </a:cubicBezTo>
                <a:cubicBezTo>
                  <a:pt x="8625297" y="2972033"/>
                  <a:pt x="8610423" y="2962555"/>
                  <a:pt x="8601237" y="2953991"/>
                </a:cubicBezTo>
                <a:cubicBezTo>
                  <a:pt x="8595114" y="2948283"/>
                  <a:pt x="8588989" y="2942575"/>
                  <a:pt x="8582867" y="2936865"/>
                </a:cubicBezTo>
                <a:cubicBezTo>
                  <a:pt x="8574039" y="2929433"/>
                  <a:pt x="8566283" y="2925394"/>
                  <a:pt x="8560797" y="2918285"/>
                </a:cubicBezTo>
                <a:cubicBezTo>
                  <a:pt x="8541306" y="2911285"/>
                  <a:pt x="8522934" y="2894158"/>
                  <a:pt x="8501890" y="2892490"/>
                </a:cubicBezTo>
                <a:cubicBezTo>
                  <a:pt x="8496483" y="2889044"/>
                  <a:pt x="8492067" y="2885328"/>
                  <a:pt x="8483751" y="2886352"/>
                </a:cubicBezTo>
                <a:cubicBezTo>
                  <a:pt x="8477987" y="2881773"/>
                  <a:pt x="8469313" y="2881667"/>
                  <a:pt x="8462551" y="2877358"/>
                </a:cubicBezTo>
                <a:cubicBezTo>
                  <a:pt x="8446278" y="2880538"/>
                  <a:pt x="8441351" y="2868366"/>
                  <a:pt x="8424084" y="2871814"/>
                </a:cubicBezTo>
                <a:cubicBezTo>
                  <a:pt x="8405664" y="2868207"/>
                  <a:pt x="8393339" y="2853127"/>
                  <a:pt x="8381372" y="2839178"/>
                </a:cubicBezTo>
                <a:cubicBezTo>
                  <a:pt x="8364867" y="2831370"/>
                  <a:pt x="8354794" y="2843920"/>
                  <a:pt x="8348623" y="2851732"/>
                </a:cubicBezTo>
                <a:cubicBezTo>
                  <a:pt x="8342686" y="2870529"/>
                  <a:pt x="8340089" y="2889650"/>
                  <a:pt x="8332799" y="2907586"/>
                </a:cubicBezTo>
                <a:cubicBezTo>
                  <a:pt x="8326395" y="2904408"/>
                  <a:pt x="8315452" y="2907372"/>
                  <a:pt x="8312593" y="2898324"/>
                </a:cubicBezTo>
                <a:cubicBezTo>
                  <a:pt x="8298947" y="2899563"/>
                  <a:pt x="8278491" y="2910016"/>
                  <a:pt x="8273923" y="2898974"/>
                </a:cubicBezTo>
                <a:cubicBezTo>
                  <a:pt x="8269306" y="2901452"/>
                  <a:pt x="8268871" y="2896658"/>
                  <a:pt x="8264256" y="2899136"/>
                </a:cubicBezTo>
                <a:cubicBezTo>
                  <a:pt x="8265763" y="2907322"/>
                  <a:pt x="8250485" y="2910233"/>
                  <a:pt x="8244081" y="2907055"/>
                </a:cubicBezTo>
                <a:cubicBezTo>
                  <a:pt x="8243442" y="2908455"/>
                  <a:pt x="8244516" y="2911849"/>
                  <a:pt x="8239543" y="2913196"/>
                </a:cubicBezTo>
                <a:cubicBezTo>
                  <a:pt x="8245385" y="2921436"/>
                  <a:pt x="8246101" y="2923698"/>
                  <a:pt x="8244904" y="2930161"/>
                </a:cubicBezTo>
                <a:cubicBezTo>
                  <a:pt x="8239292" y="2932909"/>
                  <a:pt x="8237583" y="2930916"/>
                  <a:pt x="8235516" y="2927793"/>
                </a:cubicBezTo>
                <a:cubicBezTo>
                  <a:pt x="8237505" y="2927254"/>
                  <a:pt x="8239495" y="2926715"/>
                  <a:pt x="8241485" y="2926176"/>
                </a:cubicBezTo>
                <a:cubicBezTo>
                  <a:pt x="8239619" y="2916858"/>
                  <a:pt x="8232221" y="2913951"/>
                  <a:pt x="8233419" y="2907487"/>
                </a:cubicBezTo>
                <a:cubicBezTo>
                  <a:pt x="8233775" y="2908618"/>
                  <a:pt x="8234133" y="2909749"/>
                  <a:pt x="8237117" y="2908940"/>
                </a:cubicBezTo>
                <a:cubicBezTo>
                  <a:pt x="8238749" y="2907271"/>
                  <a:pt x="8235689" y="2904417"/>
                  <a:pt x="8240025" y="2904470"/>
                </a:cubicBezTo>
                <a:cubicBezTo>
                  <a:pt x="8235789" y="2901319"/>
                  <a:pt x="8232599" y="2896351"/>
                  <a:pt x="8229987" y="2891073"/>
                </a:cubicBezTo>
                <a:lnTo>
                  <a:pt x="8226735" y="2883532"/>
                </a:lnTo>
                <a:lnTo>
                  <a:pt x="8227508" y="2883346"/>
                </a:lnTo>
                <a:cubicBezTo>
                  <a:pt x="8228046" y="2882805"/>
                  <a:pt x="8228057" y="2882081"/>
                  <a:pt x="8228068" y="2881359"/>
                </a:cubicBezTo>
                <a:cubicBezTo>
                  <a:pt x="8228068" y="2881359"/>
                  <a:pt x="8228068" y="2881359"/>
                  <a:pt x="8232305" y="2881366"/>
                </a:cubicBezTo>
                <a:cubicBezTo>
                  <a:pt x="8232327" y="2879919"/>
                  <a:pt x="8232327" y="2879919"/>
                  <a:pt x="8232327" y="2879919"/>
                </a:cubicBezTo>
                <a:cubicBezTo>
                  <a:pt x="8232327" y="2879919"/>
                  <a:pt x="8232348" y="2878475"/>
                  <a:pt x="8228111" y="2878468"/>
                </a:cubicBezTo>
                <a:cubicBezTo>
                  <a:pt x="8228111" y="2878468"/>
                  <a:pt x="8228111" y="2878468"/>
                  <a:pt x="8227582" y="2878467"/>
                </a:cubicBezTo>
                <a:lnTo>
                  <a:pt x="8224550" y="2878463"/>
                </a:lnTo>
                <a:lnTo>
                  <a:pt x="8223811" y="2876750"/>
                </a:lnTo>
                <a:lnTo>
                  <a:pt x="8225311" y="2876706"/>
                </a:lnTo>
                <a:lnTo>
                  <a:pt x="8225887" y="2876442"/>
                </a:lnTo>
                <a:lnTo>
                  <a:pt x="8227811" y="2876928"/>
                </a:lnTo>
                <a:cubicBezTo>
                  <a:pt x="8229277" y="2877298"/>
                  <a:pt x="8230948" y="2877461"/>
                  <a:pt x="8233434" y="2876785"/>
                </a:cubicBezTo>
                <a:cubicBezTo>
                  <a:pt x="8233644" y="2874888"/>
                  <a:pt x="8232245" y="2867899"/>
                  <a:pt x="8228177" y="2865433"/>
                </a:cubicBezTo>
                <a:lnTo>
                  <a:pt x="8225298" y="2865086"/>
                </a:lnTo>
                <a:lnTo>
                  <a:pt x="8229284" y="2865433"/>
                </a:lnTo>
                <a:cubicBezTo>
                  <a:pt x="8229329" y="2862491"/>
                  <a:pt x="8229349" y="2861019"/>
                  <a:pt x="8224485" y="2859540"/>
                </a:cubicBezTo>
                <a:cubicBezTo>
                  <a:pt x="8226895" y="2861752"/>
                  <a:pt x="8224439" y="2862484"/>
                  <a:pt x="8221374" y="2863032"/>
                </a:cubicBezTo>
                <a:lnTo>
                  <a:pt x="8216933" y="2863860"/>
                </a:lnTo>
                <a:lnTo>
                  <a:pt x="8215435" y="2861193"/>
                </a:lnTo>
                <a:lnTo>
                  <a:pt x="8219569" y="2861111"/>
                </a:lnTo>
                <a:cubicBezTo>
                  <a:pt x="8219593" y="2859532"/>
                  <a:pt x="8218525" y="2858350"/>
                  <a:pt x="8216907" y="2857559"/>
                </a:cubicBezTo>
                <a:lnTo>
                  <a:pt x="8212743" y="2856726"/>
                </a:lnTo>
                <a:lnTo>
                  <a:pt x="8208863" y="2850289"/>
                </a:lnTo>
                <a:cubicBezTo>
                  <a:pt x="8210316" y="2848054"/>
                  <a:pt x="8210575" y="2844605"/>
                  <a:pt x="8209681" y="2841779"/>
                </a:cubicBezTo>
                <a:lnTo>
                  <a:pt x="8209441" y="2841589"/>
                </a:lnTo>
                <a:lnTo>
                  <a:pt x="8211737" y="2842301"/>
                </a:lnTo>
                <a:cubicBezTo>
                  <a:pt x="8213445" y="2843900"/>
                  <a:pt x="8215727" y="2845677"/>
                  <a:pt x="8220357" y="2844975"/>
                </a:cubicBezTo>
                <a:cubicBezTo>
                  <a:pt x="8229633" y="2842151"/>
                  <a:pt x="8229761" y="2833636"/>
                  <a:pt x="8211313" y="2832188"/>
                </a:cubicBezTo>
                <a:cubicBezTo>
                  <a:pt x="8208982" y="2833605"/>
                  <a:pt x="8206645" y="2835374"/>
                  <a:pt x="8205467" y="2836970"/>
                </a:cubicBezTo>
                <a:lnTo>
                  <a:pt x="8206042" y="2838920"/>
                </a:lnTo>
                <a:lnTo>
                  <a:pt x="8203579" y="2836985"/>
                </a:lnTo>
                <a:cubicBezTo>
                  <a:pt x="8206003" y="2841240"/>
                  <a:pt x="8197609" y="2838601"/>
                  <a:pt x="8195619" y="2839140"/>
                </a:cubicBezTo>
                <a:cubicBezTo>
                  <a:pt x="8194626" y="2839409"/>
                  <a:pt x="8193631" y="2839679"/>
                  <a:pt x="8192278" y="2838817"/>
                </a:cubicBezTo>
                <a:cubicBezTo>
                  <a:pt x="8191283" y="2839086"/>
                  <a:pt x="8190646" y="2840487"/>
                  <a:pt x="8190646" y="2840487"/>
                </a:cubicBezTo>
                <a:cubicBezTo>
                  <a:pt x="8191004" y="2841618"/>
                  <a:pt x="8191998" y="2841349"/>
                  <a:pt x="8191998" y="2841349"/>
                </a:cubicBezTo>
                <a:cubicBezTo>
                  <a:pt x="8192993" y="2841080"/>
                  <a:pt x="8192993" y="2841080"/>
                  <a:pt x="8192993" y="2841080"/>
                </a:cubicBezTo>
                <a:cubicBezTo>
                  <a:pt x="8193786" y="2847004"/>
                  <a:pt x="8194221" y="2851798"/>
                  <a:pt x="8197003" y="2857183"/>
                </a:cubicBezTo>
                <a:cubicBezTo>
                  <a:pt x="8195370" y="2858853"/>
                  <a:pt x="8193739" y="2860523"/>
                  <a:pt x="8189403" y="2860470"/>
                </a:cubicBezTo>
                <a:cubicBezTo>
                  <a:pt x="8199583" y="2868763"/>
                  <a:pt x="8202955" y="2886267"/>
                  <a:pt x="8212140" y="2894832"/>
                </a:cubicBezTo>
                <a:cubicBezTo>
                  <a:pt x="8216756" y="2892353"/>
                  <a:pt x="8217829" y="2895746"/>
                  <a:pt x="8220533" y="2897470"/>
                </a:cubicBezTo>
                <a:cubicBezTo>
                  <a:pt x="8218621" y="2901671"/>
                  <a:pt x="8214004" y="2904149"/>
                  <a:pt x="8214441" y="2908943"/>
                </a:cubicBezTo>
                <a:cubicBezTo>
                  <a:pt x="8218217" y="2914059"/>
                  <a:pt x="8224697" y="2920899"/>
                  <a:pt x="8232655" y="2918744"/>
                </a:cubicBezTo>
                <a:cubicBezTo>
                  <a:pt x="8231739" y="2922675"/>
                  <a:pt x="8226485" y="2926554"/>
                  <a:pt x="8230185" y="2928009"/>
                </a:cubicBezTo>
                <a:cubicBezTo>
                  <a:pt x="8227965" y="2929530"/>
                  <a:pt x="8226157" y="2929790"/>
                  <a:pt x="8224600" y="2929290"/>
                </a:cubicBezTo>
                <a:lnTo>
                  <a:pt x="8222784" y="2927840"/>
                </a:lnTo>
                <a:lnTo>
                  <a:pt x="8223460" y="2927868"/>
                </a:lnTo>
                <a:cubicBezTo>
                  <a:pt x="8223460" y="2927868"/>
                  <a:pt x="8223460" y="2927868"/>
                  <a:pt x="8223479" y="2926424"/>
                </a:cubicBezTo>
                <a:cubicBezTo>
                  <a:pt x="8223524" y="2923532"/>
                  <a:pt x="8223524" y="2923532"/>
                  <a:pt x="8223524" y="2923532"/>
                </a:cubicBezTo>
                <a:cubicBezTo>
                  <a:pt x="8223545" y="2922088"/>
                  <a:pt x="8223545" y="2922088"/>
                  <a:pt x="8223545" y="2922088"/>
                </a:cubicBezTo>
                <a:cubicBezTo>
                  <a:pt x="8221101" y="2922084"/>
                  <a:pt x="8219877" y="2922082"/>
                  <a:pt x="8219264" y="2922263"/>
                </a:cubicBezTo>
                <a:lnTo>
                  <a:pt x="8218643" y="2923504"/>
                </a:lnTo>
                <a:lnTo>
                  <a:pt x="8216957" y="2921231"/>
                </a:lnTo>
                <a:cubicBezTo>
                  <a:pt x="8215754" y="2919715"/>
                  <a:pt x="8214475" y="2918449"/>
                  <a:pt x="8212963" y="2917938"/>
                </a:cubicBezTo>
                <a:cubicBezTo>
                  <a:pt x="8214004" y="2904149"/>
                  <a:pt x="8200841" y="2896664"/>
                  <a:pt x="8192013" y="2889232"/>
                </a:cubicBezTo>
                <a:lnTo>
                  <a:pt x="8187709" y="2892444"/>
                </a:lnTo>
                <a:lnTo>
                  <a:pt x="8187159" y="2887182"/>
                </a:lnTo>
                <a:cubicBezTo>
                  <a:pt x="8180425" y="2885540"/>
                  <a:pt x="8178783" y="2882275"/>
                  <a:pt x="8179131" y="2878527"/>
                </a:cubicBezTo>
                <a:lnTo>
                  <a:pt x="8182276" y="2869206"/>
                </a:lnTo>
                <a:lnTo>
                  <a:pt x="8184085" y="2866936"/>
                </a:lnTo>
                <a:lnTo>
                  <a:pt x="8184243" y="2860688"/>
                </a:lnTo>
                <a:lnTo>
                  <a:pt x="8187572" y="2859627"/>
                </a:lnTo>
                <a:lnTo>
                  <a:pt x="8184309" y="2858083"/>
                </a:lnTo>
                <a:lnTo>
                  <a:pt x="8184313" y="2857888"/>
                </a:lnTo>
                <a:lnTo>
                  <a:pt x="8184141" y="2858005"/>
                </a:lnTo>
                <a:lnTo>
                  <a:pt x="8181420" y="2856718"/>
                </a:lnTo>
                <a:cubicBezTo>
                  <a:pt x="8179741" y="2855990"/>
                  <a:pt x="8178625" y="2855263"/>
                  <a:pt x="8178647" y="2853813"/>
                </a:cubicBezTo>
                <a:cubicBezTo>
                  <a:pt x="8174163" y="2852357"/>
                  <a:pt x="8183197" y="2850920"/>
                  <a:pt x="8183218" y="2849470"/>
                </a:cubicBezTo>
                <a:cubicBezTo>
                  <a:pt x="8183218" y="2849470"/>
                  <a:pt x="8178735" y="2848013"/>
                  <a:pt x="8178777" y="2845112"/>
                </a:cubicBezTo>
                <a:cubicBezTo>
                  <a:pt x="8174447" y="2833504"/>
                  <a:pt x="8188071" y="2826272"/>
                  <a:pt x="8188159" y="2820472"/>
                </a:cubicBezTo>
                <a:cubicBezTo>
                  <a:pt x="8188137" y="2821922"/>
                  <a:pt x="8183653" y="2820465"/>
                  <a:pt x="8183674" y="2819015"/>
                </a:cubicBezTo>
                <a:cubicBezTo>
                  <a:pt x="8183674" y="2819015"/>
                  <a:pt x="8183674" y="2819015"/>
                  <a:pt x="8188181" y="2819022"/>
                </a:cubicBezTo>
                <a:cubicBezTo>
                  <a:pt x="8192709" y="2817578"/>
                  <a:pt x="8197236" y="2816135"/>
                  <a:pt x="8201762" y="2814691"/>
                </a:cubicBezTo>
                <a:cubicBezTo>
                  <a:pt x="8201762" y="2814691"/>
                  <a:pt x="8201785" y="2813242"/>
                  <a:pt x="8206290" y="2813248"/>
                </a:cubicBezTo>
                <a:cubicBezTo>
                  <a:pt x="8206270" y="2814697"/>
                  <a:pt x="8206270" y="2814697"/>
                  <a:pt x="8206247" y="2816148"/>
                </a:cubicBezTo>
                <a:cubicBezTo>
                  <a:pt x="8206247" y="2816148"/>
                  <a:pt x="8206225" y="2817598"/>
                  <a:pt x="8206225" y="2817598"/>
                </a:cubicBezTo>
                <a:cubicBezTo>
                  <a:pt x="8210709" y="2819055"/>
                  <a:pt x="8210731" y="2817605"/>
                  <a:pt x="8215237" y="2817612"/>
                </a:cubicBezTo>
                <a:cubicBezTo>
                  <a:pt x="8215259" y="2816162"/>
                  <a:pt x="8215259" y="2816162"/>
                  <a:pt x="8215279" y="2814712"/>
                </a:cubicBezTo>
                <a:cubicBezTo>
                  <a:pt x="8215302" y="2813261"/>
                  <a:pt x="8215302" y="2813261"/>
                  <a:pt x="8215302" y="2813261"/>
                </a:cubicBezTo>
                <a:cubicBezTo>
                  <a:pt x="8215323" y="2811811"/>
                  <a:pt x="8210840" y="2810354"/>
                  <a:pt x="8210840" y="2810354"/>
                </a:cubicBezTo>
                <a:cubicBezTo>
                  <a:pt x="8210840" y="2810354"/>
                  <a:pt x="8210863" y="2808904"/>
                  <a:pt x="8210863" y="2808904"/>
                </a:cubicBezTo>
                <a:cubicBezTo>
                  <a:pt x="8210883" y="2807453"/>
                  <a:pt x="8210883" y="2807453"/>
                  <a:pt x="8210905" y="2806003"/>
                </a:cubicBezTo>
                <a:cubicBezTo>
                  <a:pt x="8210905" y="2806003"/>
                  <a:pt x="8210926" y="2804553"/>
                  <a:pt x="8210926" y="2804553"/>
                </a:cubicBezTo>
                <a:cubicBezTo>
                  <a:pt x="8206442" y="2803096"/>
                  <a:pt x="8206442" y="2803096"/>
                  <a:pt x="8201937" y="2803089"/>
                </a:cubicBezTo>
                <a:cubicBezTo>
                  <a:pt x="8197431" y="2803082"/>
                  <a:pt x="8197431" y="2803082"/>
                  <a:pt x="8197409" y="2804533"/>
                </a:cubicBezTo>
                <a:cubicBezTo>
                  <a:pt x="8197388" y="2805983"/>
                  <a:pt x="8197388" y="2805983"/>
                  <a:pt x="8201893" y="2805989"/>
                </a:cubicBezTo>
                <a:cubicBezTo>
                  <a:pt x="8201872" y="2807440"/>
                  <a:pt x="8201872" y="2807440"/>
                  <a:pt x="8201872" y="2807440"/>
                </a:cubicBezTo>
                <a:cubicBezTo>
                  <a:pt x="8201851" y="2808890"/>
                  <a:pt x="8201827" y="2810341"/>
                  <a:pt x="8201807" y="2811791"/>
                </a:cubicBezTo>
                <a:cubicBezTo>
                  <a:pt x="8197301" y="2811783"/>
                  <a:pt x="8197301" y="2811783"/>
                  <a:pt x="8192773" y="2813227"/>
                </a:cubicBezTo>
                <a:cubicBezTo>
                  <a:pt x="8192751" y="2814678"/>
                  <a:pt x="8188224" y="2816122"/>
                  <a:pt x="8183719" y="2816114"/>
                </a:cubicBezTo>
                <a:cubicBezTo>
                  <a:pt x="8183719" y="2816114"/>
                  <a:pt x="8192773" y="2813227"/>
                  <a:pt x="8188311" y="2810320"/>
                </a:cubicBezTo>
                <a:cubicBezTo>
                  <a:pt x="8188334" y="2808870"/>
                  <a:pt x="8183805" y="2810314"/>
                  <a:pt x="8183827" y="2808863"/>
                </a:cubicBezTo>
                <a:cubicBezTo>
                  <a:pt x="8183913" y="2803062"/>
                  <a:pt x="8197475" y="2800183"/>
                  <a:pt x="8202067" y="2794387"/>
                </a:cubicBezTo>
                <a:cubicBezTo>
                  <a:pt x="8202067" y="2794387"/>
                  <a:pt x="8197583" y="2792931"/>
                  <a:pt x="8197605" y="2791480"/>
                </a:cubicBezTo>
                <a:cubicBezTo>
                  <a:pt x="8197626" y="2790030"/>
                  <a:pt x="8206703" y="2785693"/>
                  <a:pt x="8206682" y="2787143"/>
                </a:cubicBezTo>
                <a:cubicBezTo>
                  <a:pt x="8193231" y="2782772"/>
                  <a:pt x="8202329" y="2776985"/>
                  <a:pt x="8202393" y="2772635"/>
                </a:cubicBezTo>
                <a:cubicBezTo>
                  <a:pt x="8202371" y="2774084"/>
                  <a:pt x="8197887" y="2772628"/>
                  <a:pt x="8197909" y="2771178"/>
                </a:cubicBezTo>
                <a:cubicBezTo>
                  <a:pt x="8193491" y="2765369"/>
                  <a:pt x="8198126" y="2756675"/>
                  <a:pt x="8189289" y="2745061"/>
                </a:cubicBezTo>
                <a:cubicBezTo>
                  <a:pt x="8202763" y="2747982"/>
                  <a:pt x="8189311" y="2743610"/>
                  <a:pt x="8189333" y="2742160"/>
                </a:cubicBezTo>
                <a:cubicBezTo>
                  <a:pt x="8198387" y="2739273"/>
                  <a:pt x="8189506" y="2730557"/>
                  <a:pt x="8198497" y="2732021"/>
                </a:cubicBezTo>
                <a:cubicBezTo>
                  <a:pt x="8189571" y="2726207"/>
                  <a:pt x="8207725" y="2717534"/>
                  <a:pt x="8194207" y="2717512"/>
                </a:cubicBezTo>
                <a:cubicBezTo>
                  <a:pt x="8203285" y="2713175"/>
                  <a:pt x="8189810" y="2710255"/>
                  <a:pt x="8189875" y="2705904"/>
                </a:cubicBezTo>
                <a:cubicBezTo>
                  <a:pt x="8185347" y="2707348"/>
                  <a:pt x="8185347" y="2707348"/>
                  <a:pt x="8180843" y="2707341"/>
                </a:cubicBezTo>
                <a:cubicBezTo>
                  <a:pt x="8180951" y="2700090"/>
                  <a:pt x="8180907" y="2702990"/>
                  <a:pt x="8171939" y="2700077"/>
                </a:cubicBezTo>
                <a:cubicBezTo>
                  <a:pt x="8171961" y="2698627"/>
                  <a:pt x="8185501" y="2697196"/>
                  <a:pt x="8176489" y="2697182"/>
                </a:cubicBezTo>
                <a:cubicBezTo>
                  <a:pt x="8171939" y="2700077"/>
                  <a:pt x="8172005" y="2695726"/>
                  <a:pt x="8167498" y="2695718"/>
                </a:cubicBezTo>
                <a:cubicBezTo>
                  <a:pt x="8171939" y="2700077"/>
                  <a:pt x="8162905" y="2701513"/>
                  <a:pt x="8153894" y="2701499"/>
                </a:cubicBezTo>
                <a:cubicBezTo>
                  <a:pt x="8153938" y="2698600"/>
                  <a:pt x="8158465" y="2697156"/>
                  <a:pt x="8149498" y="2694241"/>
                </a:cubicBezTo>
                <a:cubicBezTo>
                  <a:pt x="8154003" y="2694247"/>
                  <a:pt x="8158487" y="2695705"/>
                  <a:pt x="8158509" y="2694255"/>
                </a:cubicBezTo>
                <a:cubicBezTo>
                  <a:pt x="8149498" y="2694241"/>
                  <a:pt x="8158531" y="2692805"/>
                  <a:pt x="8158574" y="2689905"/>
                </a:cubicBezTo>
                <a:cubicBezTo>
                  <a:pt x="8136045" y="2689871"/>
                  <a:pt x="8154200" y="2681197"/>
                  <a:pt x="8149715" y="2679739"/>
                </a:cubicBezTo>
                <a:cubicBezTo>
                  <a:pt x="8149695" y="2681189"/>
                  <a:pt x="8154200" y="2681197"/>
                  <a:pt x="8158706" y="2681203"/>
                </a:cubicBezTo>
                <a:cubicBezTo>
                  <a:pt x="8163167" y="2684110"/>
                  <a:pt x="8163145" y="2685560"/>
                  <a:pt x="8163103" y="2688462"/>
                </a:cubicBezTo>
                <a:cubicBezTo>
                  <a:pt x="8163103" y="2688462"/>
                  <a:pt x="8163079" y="2689911"/>
                  <a:pt x="8167587" y="2689918"/>
                </a:cubicBezTo>
                <a:cubicBezTo>
                  <a:pt x="8167565" y="2691368"/>
                  <a:pt x="8167565" y="2691368"/>
                  <a:pt x="8172070" y="2691376"/>
                </a:cubicBezTo>
                <a:cubicBezTo>
                  <a:pt x="8172070" y="2691376"/>
                  <a:pt x="8172070" y="2691376"/>
                  <a:pt x="8172091" y="2689926"/>
                </a:cubicBezTo>
                <a:cubicBezTo>
                  <a:pt x="8172115" y="2688474"/>
                  <a:pt x="8172115" y="2688474"/>
                  <a:pt x="8172135" y="2687024"/>
                </a:cubicBezTo>
                <a:cubicBezTo>
                  <a:pt x="8172179" y="2684124"/>
                  <a:pt x="8167717" y="2681217"/>
                  <a:pt x="8163231" y="2679760"/>
                </a:cubicBezTo>
                <a:cubicBezTo>
                  <a:pt x="8163254" y="2678310"/>
                  <a:pt x="8163254" y="2678310"/>
                  <a:pt x="8163254" y="2678310"/>
                </a:cubicBezTo>
                <a:cubicBezTo>
                  <a:pt x="8158748" y="2678302"/>
                  <a:pt x="8154264" y="2676846"/>
                  <a:pt x="8149758" y="2676839"/>
                </a:cubicBezTo>
                <a:cubicBezTo>
                  <a:pt x="8127360" y="2668104"/>
                  <a:pt x="8154482" y="2662344"/>
                  <a:pt x="8132061" y="2655060"/>
                </a:cubicBezTo>
                <a:cubicBezTo>
                  <a:pt x="8141052" y="2656523"/>
                  <a:pt x="8132104" y="2652159"/>
                  <a:pt x="8132104" y="2652159"/>
                </a:cubicBezTo>
                <a:cubicBezTo>
                  <a:pt x="8132104" y="2652159"/>
                  <a:pt x="8136611" y="2652166"/>
                  <a:pt x="8136611" y="2652166"/>
                </a:cubicBezTo>
                <a:cubicBezTo>
                  <a:pt x="8136611" y="2652166"/>
                  <a:pt x="8132170" y="2647808"/>
                  <a:pt x="8136697" y="2646365"/>
                </a:cubicBezTo>
                <a:cubicBezTo>
                  <a:pt x="8136697" y="2646365"/>
                  <a:pt x="8141161" y="2649271"/>
                  <a:pt x="8141204" y="2646371"/>
                </a:cubicBezTo>
                <a:cubicBezTo>
                  <a:pt x="8141226" y="2644921"/>
                  <a:pt x="8132257" y="2642006"/>
                  <a:pt x="8145774" y="2642027"/>
                </a:cubicBezTo>
                <a:cubicBezTo>
                  <a:pt x="8145753" y="2643477"/>
                  <a:pt x="8145731" y="2644927"/>
                  <a:pt x="8150236" y="2644934"/>
                </a:cubicBezTo>
                <a:cubicBezTo>
                  <a:pt x="8150236" y="2644934"/>
                  <a:pt x="8150215" y="2646384"/>
                  <a:pt x="8150215" y="2646384"/>
                </a:cubicBezTo>
                <a:cubicBezTo>
                  <a:pt x="8150215" y="2646384"/>
                  <a:pt x="8150193" y="2647835"/>
                  <a:pt x="8154699" y="2647842"/>
                </a:cubicBezTo>
                <a:cubicBezTo>
                  <a:pt x="8154720" y="2646391"/>
                  <a:pt x="8154720" y="2646391"/>
                  <a:pt x="8154720" y="2646391"/>
                </a:cubicBezTo>
                <a:cubicBezTo>
                  <a:pt x="8154743" y="2644941"/>
                  <a:pt x="8154743" y="2644941"/>
                  <a:pt x="8154743" y="2644941"/>
                </a:cubicBezTo>
                <a:cubicBezTo>
                  <a:pt x="8163885" y="2636254"/>
                  <a:pt x="8159423" y="2633345"/>
                  <a:pt x="8159531" y="2626095"/>
                </a:cubicBezTo>
                <a:cubicBezTo>
                  <a:pt x="8155002" y="2627538"/>
                  <a:pt x="8155047" y="2624638"/>
                  <a:pt x="8150519" y="2626082"/>
                </a:cubicBezTo>
                <a:cubicBezTo>
                  <a:pt x="8150497" y="2627532"/>
                  <a:pt x="8150497" y="2627532"/>
                  <a:pt x="8150497" y="2627532"/>
                </a:cubicBezTo>
                <a:cubicBezTo>
                  <a:pt x="8150519" y="2626082"/>
                  <a:pt x="8146036" y="2624624"/>
                  <a:pt x="8146036" y="2624624"/>
                </a:cubicBezTo>
                <a:cubicBezTo>
                  <a:pt x="8150563" y="2623182"/>
                  <a:pt x="8150563" y="2623182"/>
                  <a:pt x="8150563" y="2623182"/>
                </a:cubicBezTo>
                <a:cubicBezTo>
                  <a:pt x="8150563" y="2623182"/>
                  <a:pt x="8150584" y="2621731"/>
                  <a:pt x="8150584" y="2621731"/>
                </a:cubicBezTo>
                <a:cubicBezTo>
                  <a:pt x="8146057" y="2623174"/>
                  <a:pt x="8146057" y="2623174"/>
                  <a:pt x="8146057" y="2623174"/>
                </a:cubicBezTo>
                <a:lnTo>
                  <a:pt x="8143429" y="2623170"/>
                </a:lnTo>
                <a:lnTo>
                  <a:pt x="8146100" y="2620274"/>
                </a:lnTo>
                <a:cubicBezTo>
                  <a:pt x="8141639" y="2617366"/>
                  <a:pt x="8137067" y="2621710"/>
                  <a:pt x="8137111" y="2618810"/>
                </a:cubicBezTo>
                <a:cubicBezTo>
                  <a:pt x="8137111" y="2618810"/>
                  <a:pt x="8141616" y="2618816"/>
                  <a:pt x="8141639" y="2617366"/>
                </a:cubicBezTo>
                <a:cubicBezTo>
                  <a:pt x="8146121" y="2618824"/>
                  <a:pt x="8146100" y="2620274"/>
                  <a:pt x="8150606" y="2620281"/>
                </a:cubicBezTo>
                <a:cubicBezTo>
                  <a:pt x="8152881" y="2618833"/>
                  <a:pt x="8155156" y="2617388"/>
                  <a:pt x="8155741" y="2615937"/>
                </a:cubicBezTo>
                <a:lnTo>
                  <a:pt x="8150739" y="2611581"/>
                </a:lnTo>
                <a:lnTo>
                  <a:pt x="8151056" y="2611603"/>
                </a:lnTo>
                <a:cubicBezTo>
                  <a:pt x="8155402" y="2611609"/>
                  <a:pt x="8159770" y="2610171"/>
                  <a:pt x="8155424" y="2610164"/>
                </a:cubicBezTo>
                <a:cubicBezTo>
                  <a:pt x="8151089" y="2609436"/>
                  <a:pt x="8148899" y="2610515"/>
                  <a:pt x="8148343" y="2611418"/>
                </a:cubicBezTo>
                <a:lnTo>
                  <a:pt x="8150733" y="2611581"/>
                </a:lnTo>
                <a:lnTo>
                  <a:pt x="8146188" y="2614473"/>
                </a:lnTo>
                <a:cubicBezTo>
                  <a:pt x="8146188" y="2614473"/>
                  <a:pt x="8141682" y="2614466"/>
                  <a:pt x="8141682" y="2614466"/>
                </a:cubicBezTo>
                <a:cubicBezTo>
                  <a:pt x="8141725" y="2611566"/>
                  <a:pt x="8137219" y="2611559"/>
                  <a:pt x="8137219" y="2611559"/>
                </a:cubicBezTo>
                <a:cubicBezTo>
                  <a:pt x="8141725" y="2611566"/>
                  <a:pt x="8141746" y="2610115"/>
                  <a:pt x="8146253" y="2610122"/>
                </a:cubicBezTo>
                <a:cubicBezTo>
                  <a:pt x="8141879" y="2601414"/>
                  <a:pt x="8137393" y="2599957"/>
                  <a:pt x="8128512" y="2591243"/>
                </a:cubicBezTo>
                <a:cubicBezTo>
                  <a:pt x="8133017" y="2591248"/>
                  <a:pt x="8133017" y="2591248"/>
                  <a:pt x="8133017" y="2591248"/>
                </a:cubicBezTo>
                <a:cubicBezTo>
                  <a:pt x="8133017" y="2591248"/>
                  <a:pt x="8133040" y="2589800"/>
                  <a:pt x="8133040" y="2589800"/>
                </a:cubicBezTo>
                <a:cubicBezTo>
                  <a:pt x="8128535" y="2589792"/>
                  <a:pt x="8128535" y="2589792"/>
                  <a:pt x="8128535" y="2589792"/>
                </a:cubicBezTo>
                <a:cubicBezTo>
                  <a:pt x="8133083" y="2586899"/>
                  <a:pt x="8115017" y="2589772"/>
                  <a:pt x="8115061" y="2586872"/>
                </a:cubicBezTo>
                <a:cubicBezTo>
                  <a:pt x="8119565" y="2586878"/>
                  <a:pt x="8124093" y="2585434"/>
                  <a:pt x="8119609" y="2583978"/>
                </a:cubicBezTo>
                <a:cubicBezTo>
                  <a:pt x="8115061" y="2586872"/>
                  <a:pt x="8110620" y="2582514"/>
                  <a:pt x="8101609" y="2582501"/>
                </a:cubicBezTo>
                <a:cubicBezTo>
                  <a:pt x="8101630" y="2581050"/>
                  <a:pt x="8101630" y="2581050"/>
                  <a:pt x="8101630" y="2581050"/>
                </a:cubicBezTo>
                <a:cubicBezTo>
                  <a:pt x="8101630" y="2581050"/>
                  <a:pt x="8097146" y="2579593"/>
                  <a:pt x="8097124" y="2581044"/>
                </a:cubicBezTo>
                <a:cubicBezTo>
                  <a:pt x="8097124" y="2581044"/>
                  <a:pt x="8092619" y="2581037"/>
                  <a:pt x="8097103" y="2582494"/>
                </a:cubicBezTo>
                <a:cubicBezTo>
                  <a:pt x="8097103" y="2582494"/>
                  <a:pt x="8097103" y="2582494"/>
                  <a:pt x="8097081" y="2583944"/>
                </a:cubicBezTo>
                <a:cubicBezTo>
                  <a:pt x="8092555" y="2585388"/>
                  <a:pt x="8092555" y="2585388"/>
                  <a:pt x="8088026" y="2586832"/>
                </a:cubicBezTo>
                <a:cubicBezTo>
                  <a:pt x="8088026" y="2586832"/>
                  <a:pt x="8088049" y="2585380"/>
                  <a:pt x="8088049" y="2585380"/>
                </a:cubicBezTo>
                <a:cubicBezTo>
                  <a:pt x="8083542" y="2585375"/>
                  <a:pt x="8083563" y="2583924"/>
                  <a:pt x="8083563" y="2583924"/>
                </a:cubicBezTo>
                <a:cubicBezTo>
                  <a:pt x="8079058" y="2583917"/>
                  <a:pt x="8079058" y="2583917"/>
                  <a:pt x="8079058" y="2583917"/>
                </a:cubicBezTo>
                <a:cubicBezTo>
                  <a:pt x="8083542" y="2585375"/>
                  <a:pt x="8083542" y="2585375"/>
                  <a:pt x="8083542" y="2585375"/>
                </a:cubicBezTo>
                <a:cubicBezTo>
                  <a:pt x="8083520" y="2586824"/>
                  <a:pt x="8083520" y="2586824"/>
                  <a:pt x="8083500" y="2588275"/>
                </a:cubicBezTo>
                <a:cubicBezTo>
                  <a:pt x="8083500" y="2588275"/>
                  <a:pt x="8083500" y="2588275"/>
                  <a:pt x="8083477" y="2589725"/>
                </a:cubicBezTo>
                <a:cubicBezTo>
                  <a:pt x="8087961" y="2591181"/>
                  <a:pt x="8087919" y="2594083"/>
                  <a:pt x="8087874" y="2596983"/>
                </a:cubicBezTo>
                <a:cubicBezTo>
                  <a:pt x="8083390" y="2595525"/>
                  <a:pt x="8083390" y="2595525"/>
                  <a:pt x="8078884" y="2595519"/>
                </a:cubicBezTo>
                <a:cubicBezTo>
                  <a:pt x="8074378" y="2595511"/>
                  <a:pt x="8074378" y="2595511"/>
                  <a:pt x="8074356" y="2596962"/>
                </a:cubicBezTo>
                <a:cubicBezTo>
                  <a:pt x="8069895" y="2594057"/>
                  <a:pt x="8065474" y="2588248"/>
                  <a:pt x="8074488" y="2588261"/>
                </a:cubicBezTo>
                <a:cubicBezTo>
                  <a:pt x="8065519" y="2585346"/>
                  <a:pt x="8065519" y="2585346"/>
                  <a:pt x="8061057" y="2582441"/>
                </a:cubicBezTo>
                <a:cubicBezTo>
                  <a:pt x="8061057" y="2582441"/>
                  <a:pt x="8065541" y="2583896"/>
                  <a:pt x="8065584" y="2580996"/>
                </a:cubicBezTo>
                <a:cubicBezTo>
                  <a:pt x="8065628" y="2578096"/>
                  <a:pt x="8061079" y="2580990"/>
                  <a:pt x="8061100" y="2579540"/>
                </a:cubicBezTo>
                <a:cubicBezTo>
                  <a:pt x="8061100" y="2579540"/>
                  <a:pt x="8070176" y="2575202"/>
                  <a:pt x="8061144" y="2576639"/>
                </a:cubicBezTo>
                <a:cubicBezTo>
                  <a:pt x="8061165" y="2575190"/>
                  <a:pt x="8061165" y="2575190"/>
                  <a:pt x="8061165" y="2575190"/>
                </a:cubicBezTo>
                <a:cubicBezTo>
                  <a:pt x="8070221" y="2572302"/>
                  <a:pt x="8070221" y="2572302"/>
                  <a:pt x="8070221" y="2572302"/>
                </a:cubicBezTo>
                <a:cubicBezTo>
                  <a:pt x="8070199" y="2573752"/>
                  <a:pt x="8065693" y="2573746"/>
                  <a:pt x="8070176" y="2575202"/>
                </a:cubicBezTo>
                <a:cubicBezTo>
                  <a:pt x="8074704" y="2573759"/>
                  <a:pt x="8079232" y="2572315"/>
                  <a:pt x="8083759" y="2570872"/>
                </a:cubicBezTo>
                <a:cubicBezTo>
                  <a:pt x="8083737" y="2572322"/>
                  <a:pt x="8083737" y="2572322"/>
                  <a:pt x="8083737" y="2572322"/>
                </a:cubicBezTo>
                <a:cubicBezTo>
                  <a:pt x="8083737" y="2572322"/>
                  <a:pt x="8083737" y="2572322"/>
                  <a:pt x="8088243" y="2572330"/>
                </a:cubicBezTo>
                <a:cubicBezTo>
                  <a:pt x="8088265" y="2570879"/>
                  <a:pt x="8088265" y="2570879"/>
                  <a:pt x="8083782" y="2569422"/>
                </a:cubicBezTo>
                <a:cubicBezTo>
                  <a:pt x="8088288" y="2569429"/>
                  <a:pt x="8088288" y="2569429"/>
                  <a:pt x="8088288" y="2569429"/>
                </a:cubicBezTo>
                <a:cubicBezTo>
                  <a:pt x="8088331" y="2566529"/>
                  <a:pt x="8088373" y="2563628"/>
                  <a:pt x="8083891" y="2562170"/>
                </a:cubicBezTo>
                <a:cubicBezTo>
                  <a:pt x="8074879" y="2562156"/>
                  <a:pt x="8074813" y="2566508"/>
                  <a:pt x="8070285" y="2567951"/>
                </a:cubicBezTo>
                <a:cubicBezTo>
                  <a:pt x="8070285" y="2567951"/>
                  <a:pt x="8070308" y="2566501"/>
                  <a:pt x="8070308" y="2566501"/>
                </a:cubicBezTo>
                <a:cubicBezTo>
                  <a:pt x="8070329" y="2565051"/>
                  <a:pt x="8065823" y="2565045"/>
                  <a:pt x="8065823" y="2565045"/>
                </a:cubicBezTo>
                <a:cubicBezTo>
                  <a:pt x="8061317" y="2565037"/>
                  <a:pt x="8061295" y="2566488"/>
                  <a:pt x="8061295" y="2566488"/>
                </a:cubicBezTo>
                <a:cubicBezTo>
                  <a:pt x="8061273" y="2567939"/>
                  <a:pt x="8061253" y="2569388"/>
                  <a:pt x="8065736" y="2570845"/>
                </a:cubicBezTo>
                <a:cubicBezTo>
                  <a:pt x="8056681" y="2573732"/>
                  <a:pt x="8056681" y="2573732"/>
                  <a:pt x="8056681" y="2573732"/>
                </a:cubicBezTo>
                <a:cubicBezTo>
                  <a:pt x="8043229" y="2569361"/>
                  <a:pt x="8052307" y="2565023"/>
                  <a:pt x="8038876" y="2559203"/>
                </a:cubicBezTo>
                <a:cubicBezTo>
                  <a:pt x="8047909" y="2557766"/>
                  <a:pt x="8029994" y="2550489"/>
                  <a:pt x="8034413" y="2556297"/>
                </a:cubicBezTo>
                <a:cubicBezTo>
                  <a:pt x="8032215" y="2552667"/>
                  <a:pt x="8031137" y="2549402"/>
                  <a:pt x="8028925" y="2546679"/>
                </a:cubicBezTo>
                <a:lnTo>
                  <a:pt x="8027769" y="2545730"/>
                </a:lnTo>
                <a:lnTo>
                  <a:pt x="8028748" y="2541546"/>
                </a:lnTo>
                <a:lnTo>
                  <a:pt x="8031131" y="2531350"/>
                </a:lnTo>
                <a:lnTo>
                  <a:pt x="8035026" y="2532982"/>
                </a:lnTo>
                <a:cubicBezTo>
                  <a:pt x="8039530" y="2531543"/>
                  <a:pt x="8039486" y="2534434"/>
                  <a:pt x="8044034" y="2530105"/>
                </a:cubicBezTo>
                <a:cubicBezTo>
                  <a:pt x="8044012" y="2531550"/>
                  <a:pt x="8048493" y="2531557"/>
                  <a:pt x="8048515" y="2530112"/>
                </a:cubicBezTo>
                <a:cubicBezTo>
                  <a:pt x="8039552" y="2530098"/>
                  <a:pt x="8048580" y="2525775"/>
                  <a:pt x="8048580" y="2525775"/>
                </a:cubicBezTo>
                <a:cubicBezTo>
                  <a:pt x="8046339" y="2525771"/>
                  <a:pt x="8041867" y="2525042"/>
                  <a:pt x="8037391" y="2524674"/>
                </a:cubicBezTo>
                <a:lnTo>
                  <a:pt x="8032585" y="2525131"/>
                </a:lnTo>
                <a:lnTo>
                  <a:pt x="8034551" y="2516722"/>
                </a:lnTo>
                <a:cubicBezTo>
                  <a:pt x="8029505" y="2494231"/>
                  <a:pt x="8011675" y="2482349"/>
                  <a:pt x="8002759" y="2476409"/>
                </a:cubicBezTo>
                <a:cubicBezTo>
                  <a:pt x="7992878" y="2474605"/>
                  <a:pt x="7991911" y="2478742"/>
                  <a:pt x="7991911" y="2478742"/>
                </a:cubicBezTo>
                <a:cubicBezTo>
                  <a:pt x="7984928" y="2464526"/>
                  <a:pt x="7972148" y="2475135"/>
                  <a:pt x="7965165" y="2460918"/>
                </a:cubicBezTo>
                <a:cubicBezTo>
                  <a:pt x="7955285" y="2459115"/>
                  <a:pt x="7955285" y="2459115"/>
                  <a:pt x="7954318" y="2463252"/>
                </a:cubicBezTo>
                <a:cubicBezTo>
                  <a:pt x="7946368" y="2453174"/>
                  <a:pt x="7935519" y="2455507"/>
                  <a:pt x="7934551" y="2459645"/>
                </a:cubicBezTo>
                <a:cubicBezTo>
                  <a:pt x="7935519" y="2455507"/>
                  <a:pt x="7937452" y="2447232"/>
                  <a:pt x="7929503" y="2437154"/>
                </a:cubicBezTo>
                <a:cubicBezTo>
                  <a:pt x="7920589" y="2431212"/>
                  <a:pt x="7908773" y="2437684"/>
                  <a:pt x="7899859" y="2431743"/>
                </a:cubicBezTo>
                <a:cubicBezTo>
                  <a:pt x="7899859" y="2431743"/>
                  <a:pt x="7900827" y="2427606"/>
                  <a:pt x="7900827" y="2427606"/>
                </a:cubicBezTo>
                <a:cubicBezTo>
                  <a:pt x="7900827" y="2427606"/>
                  <a:pt x="7890943" y="2425802"/>
                  <a:pt x="7890943" y="2425802"/>
                </a:cubicBezTo>
                <a:cubicBezTo>
                  <a:pt x="7890943" y="2425802"/>
                  <a:pt x="7891911" y="2421664"/>
                  <a:pt x="7891911" y="2421664"/>
                </a:cubicBezTo>
                <a:cubicBezTo>
                  <a:pt x="7882029" y="2419859"/>
                  <a:pt x="7880096" y="2428134"/>
                  <a:pt x="7869245" y="2430469"/>
                </a:cubicBezTo>
                <a:cubicBezTo>
                  <a:pt x="7859365" y="2428665"/>
                  <a:pt x="7857429" y="2436940"/>
                  <a:pt x="7857429" y="2436940"/>
                </a:cubicBezTo>
                <a:cubicBezTo>
                  <a:pt x="7857429" y="2436940"/>
                  <a:pt x="7858397" y="2432802"/>
                  <a:pt x="7859365" y="2428665"/>
                </a:cubicBezTo>
                <a:cubicBezTo>
                  <a:pt x="7847547" y="2435137"/>
                  <a:pt x="7845613" y="2443410"/>
                  <a:pt x="7841744" y="2459960"/>
                </a:cubicBezTo>
                <a:cubicBezTo>
                  <a:pt x="7841744" y="2459960"/>
                  <a:pt x="7838844" y="2472372"/>
                  <a:pt x="7837877" y="2476510"/>
                </a:cubicBezTo>
                <a:lnTo>
                  <a:pt x="7837249" y="2479190"/>
                </a:lnTo>
                <a:lnTo>
                  <a:pt x="7830205" y="2478517"/>
                </a:lnTo>
                <a:cubicBezTo>
                  <a:pt x="7825403" y="2476477"/>
                  <a:pt x="7826317" y="2471600"/>
                  <a:pt x="7819545" y="2474842"/>
                </a:cubicBezTo>
                <a:cubicBezTo>
                  <a:pt x="7832969" y="2476308"/>
                  <a:pt x="7823962" y="2479186"/>
                  <a:pt x="7819458" y="2480624"/>
                </a:cubicBezTo>
                <a:cubicBezTo>
                  <a:pt x="7828402" y="2482083"/>
                  <a:pt x="7828446" y="2479192"/>
                  <a:pt x="7828446" y="2479192"/>
                </a:cubicBezTo>
                <a:cubicBezTo>
                  <a:pt x="7828423" y="2480637"/>
                  <a:pt x="7830658" y="2481003"/>
                  <a:pt x="7832903" y="2480824"/>
                </a:cubicBezTo>
                <a:lnTo>
                  <a:pt x="7837232" y="2479269"/>
                </a:lnTo>
                <a:lnTo>
                  <a:pt x="7835904" y="2484947"/>
                </a:lnTo>
                <a:lnTo>
                  <a:pt x="7829837" y="2485900"/>
                </a:lnTo>
                <a:cubicBezTo>
                  <a:pt x="7828060" y="2486619"/>
                  <a:pt x="7826959" y="2487595"/>
                  <a:pt x="7826400" y="2488617"/>
                </a:cubicBezTo>
                <a:lnTo>
                  <a:pt x="7827489" y="2491226"/>
                </a:lnTo>
                <a:lnTo>
                  <a:pt x="7827448" y="2491248"/>
                </a:lnTo>
                <a:cubicBezTo>
                  <a:pt x="7827168" y="2491783"/>
                  <a:pt x="7827429" y="2492528"/>
                  <a:pt x="7828499" y="2493646"/>
                </a:cubicBezTo>
                <a:lnTo>
                  <a:pt x="7827489" y="2491226"/>
                </a:lnTo>
                <a:lnTo>
                  <a:pt x="7829637" y="2490111"/>
                </a:lnTo>
                <a:lnTo>
                  <a:pt x="7835100" y="2488390"/>
                </a:lnTo>
                <a:lnTo>
                  <a:pt x="7833812" y="2493899"/>
                </a:lnTo>
                <a:lnTo>
                  <a:pt x="7831813" y="2502452"/>
                </a:lnTo>
                <a:lnTo>
                  <a:pt x="7828505" y="2503054"/>
                </a:lnTo>
                <a:cubicBezTo>
                  <a:pt x="7827937" y="2503416"/>
                  <a:pt x="7827931" y="2503779"/>
                  <a:pt x="7827931" y="2503779"/>
                </a:cubicBezTo>
                <a:lnTo>
                  <a:pt x="7831354" y="2504415"/>
                </a:lnTo>
                <a:lnTo>
                  <a:pt x="7830874" y="2506467"/>
                </a:lnTo>
                <a:lnTo>
                  <a:pt x="7830707" y="2506501"/>
                </a:lnTo>
                <a:cubicBezTo>
                  <a:pt x="7829015" y="2506681"/>
                  <a:pt x="7827888" y="2506679"/>
                  <a:pt x="7827888" y="2506679"/>
                </a:cubicBezTo>
                <a:lnTo>
                  <a:pt x="7830607" y="2507606"/>
                </a:lnTo>
                <a:lnTo>
                  <a:pt x="7829294" y="2513229"/>
                </a:lnTo>
                <a:lnTo>
                  <a:pt x="7828185" y="2517977"/>
                </a:lnTo>
                <a:lnTo>
                  <a:pt x="7822804" y="2517337"/>
                </a:lnTo>
                <a:cubicBezTo>
                  <a:pt x="7821136" y="2516506"/>
                  <a:pt x="7822838" y="2515129"/>
                  <a:pt x="7821169" y="2514299"/>
                </a:cubicBezTo>
                <a:lnTo>
                  <a:pt x="7819506" y="2514102"/>
                </a:lnTo>
                <a:lnTo>
                  <a:pt x="7821962" y="2500769"/>
                </a:lnTo>
                <a:lnTo>
                  <a:pt x="7824372" y="2500773"/>
                </a:lnTo>
                <a:cubicBezTo>
                  <a:pt x="7824372" y="2500773"/>
                  <a:pt x="7828957" y="2499329"/>
                  <a:pt x="7828957" y="2499329"/>
                </a:cubicBezTo>
                <a:cubicBezTo>
                  <a:pt x="7828957" y="2499329"/>
                  <a:pt x="7824393" y="2499322"/>
                  <a:pt x="7824393" y="2499322"/>
                </a:cubicBezTo>
                <a:lnTo>
                  <a:pt x="7822240" y="2499319"/>
                </a:lnTo>
                <a:lnTo>
                  <a:pt x="7823159" y="2495393"/>
                </a:lnTo>
                <a:cubicBezTo>
                  <a:pt x="7823642" y="2493324"/>
                  <a:pt x="7824124" y="2491256"/>
                  <a:pt x="7824124" y="2491256"/>
                </a:cubicBezTo>
                <a:cubicBezTo>
                  <a:pt x="7812309" y="2497728"/>
                  <a:pt x="7808819" y="2490618"/>
                  <a:pt x="7805450" y="2482994"/>
                </a:cubicBezTo>
                <a:lnTo>
                  <a:pt x="7802820" y="2478517"/>
                </a:lnTo>
                <a:lnTo>
                  <a:pt x="7806467" y="2477582"/>
                </a:lnTo>
                <a:cubicBezTo>
                  <a:pt x="7801577" y="2477575"/>
                  <a:pt x="7806508" y="2474692"/>
                  <a:pt x="7801620" y="2474684"/>
                </a:cubicBezTo>
                <a:cubicBezTo>
                  <a:pt x="7802831" y="2475409"/>
                  <a:pt x="7803129" y="2475952"/>
                  <a:pt x="7802893" y="2476380"/>
                </a:cubicBezTo>
                <a:lnTo>
                  <a:pt x="7801878" y="2476915"/>
                </a:lnTo>
                <a:lnTo>
                  <a:pt x="7799461" y="2472800"/>
                </a:lnTo>
                <a:cubicBezTo>
                  <a:pt x="7796810" y="2470362"/>
                  <a:pt x="7793166" y="2469427"/>
                  <a:pt x="7787500" y="2471628"/>
                </a:cubicBezTo>
                <a:lnTo>
                  <a:pt x="7789433" y="2463353"/>
                </a:lnTo>
                <a:lnTo>
                  <a:pt x="7791763" y="2453384"/>
                </a:lnTo>
                <a:lnTo>
                  <a:pt x="7798406" y="2454706"/>
                </a:lnTo>
                <a:cubicBezTo>
                  <a:pt x="7801212" y="2454334"/>
                  <a:pt x="7802345" y="2453586"/>
                  <a:pt x="7797852" y="2454329"/>
                </a:cubicBezTo>
                <a:cubicBezTo>
                  <a:pt x="7793347" y="2455825"/>
                  <a:pt x="7797964" y="2446821"/>
                  <a:pt x="7793414" y="2451320"/>
                </a:cubicBezTo>
                <a:cubicBezTo>
                  <a:pt x="7793414" y="2451320"/>
                  <a:pt x="7793406" y="2451695"/>
                  <a:pt x="7792842" y="2452070"/>
                </a:cubicBezTo>
                <a:lnTo>
                  <a:pt x="7792034" y="2452223"/>
                </a:lnTo>
                <a:lnTo>
                  <a:pt x="7796202" y="2434391"/>
                </a:lnTo>
                <a:cubicBezTo>
                  <a:pt x="7793302" y="2446804"/>
                  <a:pt x="7781486" y="2453275"/>
                  <a:pt x="7789433" y="2463353"/>
                </a:cubicBezTo>
                <a:cubicBezTo>
                  <a:pt x="7788465" y="2467491"/>
                  <a:pt x="7777618" y="2469824"/>
                  <a:pt x="7779552" y="2461549"/>
                </a:cubicBezTo>
                <a:lnTo>
                  <a:pt x="7784063" y="2427327"/>
                </a:lnTo>
                <a:lnTo>
                  <a:pt x="7788237" y="2425151"/>
                </a:lnTo>
                <a:cubicBezTo>
                  <a:pt x="7788237" y="2425151"/>
                  <a:pt x="7792583" y="2425158"/>
                  <a:pt x="7788260" y="2423680"/>
                </a:cubicBezTo>
                <a:lnTo>
                  <a:pt x="7784227" y="2426079"/>
                </a:lnTo>
                <a:lnTo>
                  <a:pt x="7787881" y="2398361"/>
                </a:lnTo>
                <a:cubicBezTo>
                  <a:pt x="7788769" y="2378033"/>
                  <a:pt x="7787939" y="2359547"/>
                  <a:pt x="7785899" y="2346232"/>
                </a:cubicBezTo>
                <a:cubicBezTo>
                  <a:pt x="7767313" y="2381666"/>
                  <a:pt x="7781273" y="2410097"/>
                  <a:pt x="7773537" y="2443197"/>
                </a:cubicBezTo>
                <a:lnTo>
                  <a:pt x="7770329" y="2443109"/>
                </a:lnTo>
                <a:lnTo>
                  <a:pt x="7766721" y="2441092"/>
                </a:lnTo>
                <a:lnTo>
                  <a:pt x="7764865" y="2436222"/>
                </a:lnTo>
                <a:cubicBezTo>
                  <a:pt x="7763603" y="2430598"/>
                  <a:pt x="7762584" y="2423941"/>
                  <a:pt x="7757642" y="2423040"/>
                </a:cubicBezTo>
                <a:cubicBezTo>
                  <a:pt x="7756674" y="2427177"/>
                  <a:pt x="7755587" y="2431832"/>
                  <a:pt x="7754405" y="2436200"/>
                </a:cubicBezTo>
                <a:lnTo>
                  <a:pt x="7752599" y="2441634"/>
                </a:lnTo>
                <a:lnTo>
                  <a:pt x="7750951" y="2441341"/>
                </a:lnTo>
                <a:cubicBezTo>
                  <a:pt x="7749220" y="2441338"/>
                  <a:pt x="7748059" y="2441709"/>
                  <a:pt x="7748049" y="2442454"/>
                </a:cubicBezTo>
                <a:cubicBezTo>
                  <a:pt x="7748049" y="2442454"/>
                  <a:pt x="7746894" y="2442453"/>
                  <a:pt x="7746315" y="2442638"/>
                </a:cubicBezTo>
                <a:cubicBezTo>
                  <a:pt x="7745734" y="2442822"/>
                  <a:pt x="7745728" y="2443195"/>
                  <a:pt x="7748026" y="2443943"/>
                </a:cubicBezTo>
                <a:lnTo>
                  <a:pt x="7752162" y="2442954"/>
                </a:lnTo>
                <a:lnTo>
                  <a:pt x="7750604" y="2447639"/>
                </a:lnTo>
                <a:cubicBezTo>
                  <a:pt x="7747918" y="2453618"/>
                  <a:pt x="7744964" y="2455237"/>
                  <a:pt x="7741956" y="2446061"/>
                </a:cubicBezTo>
                <a:cubicBezTo>
                  <a:pt x="7742923" y="2441923"/>
                  <a:pt x="7743891" y="2437785"/>
                  <a:pt x="7744858" y="2433647"/>
                </a:cubicBezTo>
                <a:cubicBezTo>
                  <a:pt x="7734977" y="2431844"/>
                  <a:pt x="7733043" y="2440119"/>
                  <a:pt x="7723159" y="2438315"/>
                </a:cubicBezTo>
                <a:cubicBezTo>
                  <a:pt x="7723159" y="2438315"/>
                  <a:pt x="7724128" y="2434178"/>
                  <a:pt x="7725093" y="2430040"/>
                </a:cubicBezTo>
                <a:cubicBezTo>
                  <a:pt x="7725093" y="2430040"/>
                  <a:pt x="7726061" y="2425903"/>
                  <a:pt x="7727027" y="2421765"/>
                </a:cubicBezTo>
                <a:cubicBezTo>
                  <a:pt x="7722949" y="2395138"/>
                  <a:pt x="7717901" y="2372648"/>
                  <a:pt x="7722737" y="2351959"/>
                </a:cubicBezTo>
                <a:cubicBezTo>
                  <a:pt x="7725638" y="2339548"/>
                  <a:pt x="7716725" y="2333607"/>
                  <a:pt x="7717692" y="2329469"/>
                </a:cubicBezTo>
                <a:lnTo>
                  <a:pt x="7713443" y="2432546"/>
                </a:lnTo>
                <a:lnTo>
                  <a:pt x="7703395" y="2434707"/>
                </a:lnTo>
                <a:cubicBezTo>
                  <a:pt x="7704362" y="2430570"/>
                  <a:pt x="7704362" y="2430570"/>
                  <a:pt x="7705330" y="2426433"/>
                </a:cubicBezTo>
                <a:cubicBezTo>
                  <a:pt x="7707263" y="2418157"/>
                  <a:pt x="7708231" y="2414021"/>
                  <a:pt x="7710166" y="2405746"/>
                </a:cubicBezTo>
                <a:cubicBezTo>
                  <a:pt x="7710166" y="2405746"/>
                  <a:pt x="7708231" y="2414021"/>
                  <a:pt x="7700285" y="2403942"/>
                </a:cubicBezTo>
                <a:lnTo>
                  <a:pt x="7688739" y="2413524"/>
                </a:lnTo>
                <a:lnTo>
                  <a:pt x="7688647" y="2412466"/>
                </a:lnTo>
                <a:lnTo>
                  <a:pt x="7694230" y="2402298"/>
                </a:lnTo>
                <a:cubicBezTo>
                  <a:pt x="7693356" y="2400520"/>
                  <a:pt x="7690402" y="2402139"/>
                  <a:pt x="7688468" y="2410414"/>
                </a:cubicBezTo>
                <a:lnTo>
                  <a:pt x="7688647" y="2412466"/>
                </a:lnTo>
                <a:lnTo>
                  <a:pt x="7687500" y="2414551"/>
                </a:lnTo>
                <a:lnTo>
                  <a:pt x="7688739" y="2413524"/>
                </a:lnTo>
                <a:lnTo>
                  <a:pt x="7689514" y="2422468"/>
                </a:lnTo>
                <a:cubicBezTo>
                  <a:pt x="7689298" y="2428898"/>
                  <a:pt x="7687605" y="2436140"/>
                  <a:pt x="7681698" y="2439375"/>
                </a:cubicBezTo>
                <a:cubicBezTo>
                  <a:pt x="7682665" y="2435237"/>
                  <a:pt x="7683632" y="2431101"/>
                  <a:pt x="7684599" y="2426964"/>
                </a:cubicBezTo>
                <a:cubicBezTo>
                  <a:pt x="7684599" y="2426964"/>
                  <a:pt x="7674718" y="2425160"/>
                  <a:pt x="7675685" y="2421021"/>
                </a:cubicBezTo>
                <a:cubicBezTo>
                  <a:pt x="7688468" y="2410414"/>
                  <a:pt x="7681488" y="2396198"/>
                  <a:pt x="7684389" y="2383784"/>
                </a:cubicBezTo>
                <a:cubicBezTo>
                  <a:pt x="7675473" y="2377844"/>
                  <a:pt x="7682455" y="2392060"/>
                  <a:pt x="7672572" y="2390256"/>
                </a:cubicBezTo>
                <a:cubicBezTo>
                  <a:pt x="7673539" y="2386119"/>
                  <a:pt x="7673539" y="2386119"/>
                  <a:pt x="7675473" y="2377844"/>
                </a:cubicBezTo>
                <a:cubicBezTo>
                  <a:pt x="7676440" y="2373706"/>
                  <a:pt x="7675473" y="2377844"/>
                  <a:pt x="7676440" y="2373706"/>
                </a:cubicBezTo>
                <a:cubicBezTo>
                  <a:pt x="7677407" y="2369570"/>
                  <a:pt x="7679341" y="2361294"/>
                  <a:pt x="7679341" y="2361294"/>
                </a:cubicBezTo>
                <a:cubicBezTo>
                  <a:pt x="7668491" y="2363629"/>
                  <a:pt x="7664624" y="2380177"/>
                  <a:pt x="7663656" y="2384315"/>
                </a:cubicBezTo>
                <a:cubicBezTo>
                  <a:pt x="7661721" y="2392590"/>
                  <a:pt x="7664624" y="2380177"/>
                  <a:pt x="7653774" y="2382511"/>
                </a:cubicBezTo>
                <a:cubicBezTo>
                  <a:pt x="7653774" y="2382511"/>
                  <a:pt x="7654743" y="2378373"/>
                  <a:pt x="7655710" y="2374237"/>
                </a:cubicBezTo>
                <a:cubicBezTo>
                  <a:pt x="7655710" y="2374237"/>
                  <a:pt x="7654743" y="2378373"/>
                  <a:pt x="7644858" y="2376570"/>
                </a:cubicBezTo>
                <a:lnTo>
                  <a:pt x="7646793" y="2368296"/>
                </a:lnTo>
                <a:lnTo>
                  <a:pt x="7650661" y="2351746"/>
                </a:lnTo>
                <a:cubicBezTo>
                  <a:pt x="7650661" y="2351746"/>
                  <a:pt x="7651628" y="2347608"/>
                  <a:pt x="7651628" y="2347608"/>
                </a:cubicBezTo>
                <a:cubicBezTo>
                  <a:pt x="7641749" y="2345803"/>
                  <a:pt x="7641749" y="2345803"/>
                  <a:pt x="7641749" y="2345803"/>
                </a:cubicBezTo>
                <a:cubicBezTo>
                  <a:pt x="7640780" y="2349943"/>
                  <a:pt x="7640780" y="2349943"/>
                  <a:pt x="7640780" y="2349943"/>
                </a:cubicBezTo>
                <a:cubicBezTo>
                  <a:pt x="7650661" y="2351746"/>
                  <a:pt x="7650661" y="2351746"/>
                  <a:pt x="7650661" y="2351746"/>
                </a:cubicBezTo>
                <a:cubicBezTo>
                  <a:pt x="7639813" y="2354079"/>
                  <a:pt x="7648727" y="2360021"/>
                  <a:pt x="7646793" y="2368296"/>
                </a:cubicBezTo>
                <a:cubicBezTo>
                  <a:pt x="7635946" y="2370629"/>
                  <a:pt x="7634011" y="2378904"/>
                  <a:pt x="7634011" y="2378904"/>
                </a:cubicBezTo>
                <a:cubicBezTo>
                  <a:pt x="7632076" y="2387178"/>
                  <a:pt x="7630141" y="2395454"/>
                  <a:pt x="7621227" y="2389512"/>
                </a:cubicBezTo>
                <a:cubicBezTo>
                  <a:pt x="7623160" y="2381237"/>
                  <a:pt x="7624128" y="2377100"/>
                  <a:pt x="7625096" y="2372963"/>
                </a:cubicBezTo>
                <a:cubicBezTo>
                  <a:pt x="7625096" y="2372963"/>
                  <a:pt x="7626061" y="2368825"/>
                  <a:pt x="7615214" y="2371158"/>
                </a:cubicBezTo>
                <a:cubicBezTo>
                  <a:pt x="7613280" y="2379433"/>
                  <a:pt x="7612313" y="2383572"/>
                  <a:pt x="7612313" y="2383572"/>
                </a:cubicBezTo>
                <a:cubicBezTo>
                  <a:pt x="7613280" y="2379433"/>
                  <a:pt x="7604364" y="2373493"/>
                  <a:pt x="7605331" y="2369355"/>
                </a:cubicBezTo>
                <a:cubicBezTo>
                  <a:pt x="7616181" y="2367022"/>
                  <a:pt x="7618115" y="2358747"/>
                  <a:pt x="7620051" y="2350472"/>
                </a:cubicBezTo>
                <a:cubicBezTo>
                  <a:pt x="7620051" y="2350472"/>
                  <a:pt x="7620051" y="2350472"/>
                  <a:pt x="7621016" y="2346335"/>
                </a:cubicBezTo>
                <a:cubicBezTo>
                  <a:pt x="7620051" y="2350472"/>
                  <a:pt x="7621016" y="2346335"/>
                  <a:pt x="7611134" y="2344531"/>
                </a:cubicBezTo>
                <a:cubicBezTo>
                  <a:pt x="7610167" y="2348667"/>
                  <a:pt x="7608232" y="2356943"/>
                  <a:pt x="7608232" y="2356943"/>
                </a:cubicBezTo>
                <a:cubicBezTo>
                  <a:pt x="7609199" y="2352806"/>
                  <a:pt x="7598352" y="2355139"/>
                  <a:pt x="7599319" y="2351002"/>
                </a:cubicBezTo>
                <a:cubicBezTo>
                  <a:pt x="7598352" y="2355139"/>
                  <a:pt x="7597385" y="2359277"/>
                  <a:pt x="7587501" y="2357472"/>
                </a:cubicBezTo>
                <a:lnTo>
                  <a:pt x="7586535" y="2361610"/>
                </a:lnTo>
                <a:cubicBezTo>
                  <a:pt x="7586535" y="2361610"/>
                  <a:pt x="7586535" y="2361610"/>
                  <a:pt x="7585567" y="2365747"/>
                </a:cubicBezTo>
                <a:cubicBezTo>
                  <a:pt x="7584599" y="2369885"/>
                  <a:pt x="7584599" y="2369885"/>
                  <a:pt x="7584599" y="2369885"/>
                </a:cubicBezTo>
                <a:cubicBezTo>
                  <a:pt x="7584599" y="2369885"/>
                  <a:pt x="7574719" y="2368081"/>
                  <a:pt x="7575688" y="2363943"/>
                </a:cubicBezTo>
                <a:cubicBezTo>
                  <a:pt x="7575688" y="2363943"/>
                  <a:pt x="7577620" y="2355669"/>
                  <a:pt x="7578589" y="2351532"/>
                </a:cubicBezTo>
                <a:cubicBezTo>
                  <a:pt x="7578589" y="2351532"/>
                  <a:pt x="7577620" y="2355669"/>
                  <a:pt x="7567738" y="2353866"/>
                </a:cubicBezTo>
                <a:cubicBezTo>
                  <a:pt x="7570639" y="2341453"/>
                  <a:pt x="7573540" y="2329041"/>
                  <a:pt x="7582455" y="2334982"/>
                </a:cubicBezTo>
                <a:cubicBezTo>
                  <a:pt x="7584390" y="2326708"/>
                  <a:pt x="7584390" y="2326708"/>
                  <a:pt x="7585357" y="2322571"/>
                </a:cubicBezTo>
                <a:cubicBezTo>
                  <a:pt x="7575474" y="2320767"/>
                  <a:pt x="7575474" y="2320767"/>
                  <a:pt x="7574507" y="2324904"/>
                </a:cubicBezTo>
                <a:cubicBezTo>
                  <a:pt x="7575474" y="2320767"/>
                  <a:pt x="7564624" y="2323099"/>
                  <a:pt x="7564624" y="2323099"/>
                </a:cubicBezTo>
                <a:cubicBezTo>
                  <a:pt x="7564624" y="2323099"/>
                  <a:pt x="7565591" y="2318962"/>
                  <a:pt x="7566558" y="2314825"/>
                </a:cubicBezTo>
                <a:cubicBezTo>
                  <a:pt x="7556678" y="2313021"/>
                  <a:pt x="7556678" y="2313021"/>
                  <a:pt x="7556678" y="2313021"/>
                </a:cubicBezTo>
                <a:cubicBezTo>
                  <a:pt x="7557644" y="2308884"/>
                  <a:pt x="7558612" y="2304747"/>
                  <a:pt x="7559580" y="2300610"/>
                </a:cubicBezTo>
                <a:cubicBezTo>
                  <a:pt x="7560545" y="2296473"/>
                  <a:pt x="7562479" y="2288197"/>
                  <a:pt x="7563447" y="2284061"/>
                </a:cubicBezTo>
                <a:cubicBezTo>
                  <a:pt x="7564414" y="2279922"/>
                  <a:pt x="7564414" y="2279922"/>
                  <a:pt x="7564414" y="2279922"/>
                </a:cubicBezTo>
                <a:cubicBezTo>
                  <a:pt x="7554531" y="2278118"/>
                  <a:pt x="7554531" y="2278118"/>
                  <a:pt x="7554531" y="2278118"/>
                </a:cubicBezTo>
                <a:cubicBezTo>
                  <a:pt x="7555498" y="2273981"/>
                  <a:pt x="7554531" y="2278118"/>
                  <a:pt x="7555498" y="2273981"/>
                </a:cubicBezTo>
                <a:cubicBezTo>
                  <a:pt x="7554531" y="2278118"/>
                  <a:pt x="7553563" y="2282257"/>
                  <a:pt x="7542716" y="2284590"/>
                </a:cubicBezTo>
                <a:cubicBezTo>
                  <a:pt x="7551629" y="2290529"/>
                  <a:pt x="7550663" y="2294668"/>
                  <a:pt x="7548729" y="2302944"/>
                </a:cubicBezTo>
                <a:cubicBezTo>
                  <a:pt x="7539816" y="2297001"/>
                  <a:pt x="7537881" y="2305276"/>
                  <a:pt x="7536914" y="2309415"/>
                </a:cubicBezTo>
                <a:cubicBezTo>
                  <a:pt x="7536914" y="2309415"/>
                  <a:pt x="7537881" y="2305276"/>
                  <a:pt x="7537881" y="2305276"/>
                </a:cubicBezTo>
                <a:cubicBezTo>
                  <a:pt x="7527031" y="2307611"/>
                  <a:pt x="7526064" y="2311747"/>
                  <a:pt x="7526064" y="2311747"/>
                </a:cubicBezTo>
                <a:cubicBezTo>
                  <a:pt x="7526064" y="2311747"/>
                  <a:pt x="7527998" y="2303472"/>
                  <a:pt x="7519083" y="2297532"/>
                </a:cubicBezTo>
                <a:cubicBezTo>
                  <a:pt x="7519083" y="2297532"/>
                  <a:pt x="7518119" y="2301670"/>
                  <a:pt x="7518119" y="2301670"/>
                </a:cubicBezTo>
                <a:cubicBezTo>
                  <a:pt x="7507266" y="2304003"/>
                  <a:pt x="7505332" y="2312277"/>
                  <a:pt x="7502432" y="2324690"/>
                </a:cubicBezTo>
                <a:cubicBezTo>
                  <a:pt x="7502432" y="2324690"/>
                  <a:pt x="7500497" y="2332965"/>
                  <a:pt x="7499530" y="2337102"/>
                </a:cubicBezTo>
                <a:cubicBezTo>
                  <a:pt x="7498564" y="2341239"/>
                  <a:pt x="7495663" y="2353652"/>
                  <a:pt x="7494695" y="2357788"/>
                </a:cubicBezTo>
                <a:cubicBezTo>
                  <a:pt x="7505544" y="2355456"/>
                  <a:pt x="7498564" y="2341239"/>
                  <a:pt x="7509414" y="2338905"/>
                </a:cubicBezTo>
                <a:cubicBezTo>
                  <a:pt x="7508446" y="2343042"/>
                  <a:pt x="7508446" y="2343042"/>
                  <a:pt x="7508446" y="2343042"/>
                </a:cubicBezTo>
                <a:cubicBezTo>
                  <a:pt x="7507479" y="2347180"/>
                  <a:pt x="7506512" y="2351317"/>
                  <a:pt x="7504578" y="2359592"/>
                </a:cubicBezTo>
                <a:cubicBezTo>
                  <a:pt x="7500708" y="2376141"/>
                  <a:pt x="7499743" y="2380279"/>
                  <a:pt x="7496841" y="2392692"/>
                </a:cubicBezTo>
                <a:cubicBezTo>
                  <a:pt x="7495875" y="2396829"/>
                  <a:pt x="7485991" y="2395025"/>
                  <a:pt x="7485024" y="2399163"/>
                </a:cubicBezTo>
                <a:cubicBezTo>
                  <a:pt x="7493940" y="2405103"/>
                  <a:pt x="7492974" y="2409240"/>
                  <a:pt x="7492006" y="2413378"/>
                </a:cubicBezTo>
                <a:cubicBezTo>
                  <a:pt x="7492974" y="2409240"/>
                  <a:pt x="7493940" y="2405103"/>
                  <a:pt x="7503822" y="2406908"/>
                </a:cubicBezTo>
                <a:cubicBezTo>
                  <a:pt x="7501887" y="2415183"/>
                  <a:pt x="7490073" y="2421654"/>
                  <a:pt x="7489105" y="2425790"/>
                </a:cubicBezTo>
                <a:lnTo>
                  <a:pt x="7491770" y="2433931"/>
                </a:lnTo>
                <a:lnTo>
                  <a:pt x="7487267" y="2433108"/>
                </a:lnTo>
                <a:lnTo>
                  <a:pt x="7489190" y="2424881"/>
                </a:lnTo>
                <a:cubicBezTo>
                  <a:pt x="7489190" y="2424881"/>
                  <a:pt x="7479624" y="2418845"/>
                  <a:pt x="7480585" y="2414731"/>
                </a:cubicBezTo>
                <a:cubicBezTo>
                  <a:pt x="7479624" y="2418845"/>
                  <a:pt x="7479624" y="2418845"/>
                  <a:pt x="7479624" y="2418845"/>
                </a:cubicBezTo>
                <a:cubicBezTo>
                  <a:pt x="7477702" y="2427072"/>
                  <a:pt x="7477702" y="2427072"/>
                  <a:pt x="7487267" y="2433109"/>
                </a:cubicBezTo>
                <a:lnTo>
                  <a:pt x="7485169" y="2442085"/>
                </a:lnTo>
                <a:lnTo>
                  <a:pt x="7495031" y="2443885"/>
                </a:lnTo>
                <a:lnTo>
                  <a:pt x="7495117" y="2444145"/>
                </a:lnTo>
                <a:lnTo>
                  <a:pt x="7495172" y="2443910"/>
                </a:lnTo>
                <a:lnTo>
                  <a:pt x="7495698" y="2444007"/>
                </a:lnTo>
                <a:lnTo>
                  <a:pt x="7497475" y="2436404"/>
                </a:lnTo>
                <a:lnTo>
                  <a:pt x="7505000" y="2445948"/>
                </a:lnTo>
                <a:cubicBezTo>
                  <a:pt x="7504034" y="2450085"/>
                  <a:pt x="7505000" y="2445948"/>
                  <a:pt x="7504034" y="2450085"/>
                </a:cubicBezTo>
                <a:lnTo>
                  <a:pt x="7500164" y="2466636"/>
                </a:lnTo>
                <a:cubicBezTo>
                  <a:pt x="7490283" y="2464832"/>
                  <a:pt x="7489315" y="2468968"/>
                  <a:pt x="7488348" y="2473106"/>
                </a:cubicBezTo>
                <a:cubicBezTo>
                  <a:pt x="7488348" y="2473106"/>
                  <a:pt x="7498232" y="2474909"/>
                  <a:pt x="7497263" y="2479047"/>
                </a:cubicBezTo>
                <a:cubicBezTo>
                  <a:pt x="7497263" y="2479047"/>
                  <a:pt x="7487382" y="2477243"/>
                  <a:pt x="7487382" y="2477243"/>
                </a:cubicBezTo>
                <a:cubicBezTo>
                  <a:pt x="7486414" y="2481381"/>
                  <a:pt x="7485446" y="2485517"/>
                  <a:pt x="7485446" y="2485517"/>
                </a:cubicBezTo>
                <a:cubicBezTo>
                  <a:pt x="7485446" y="2485517"/>
                  <a:pt x="7487382" y="2477243"/>
                  <a:pt x="7478466" y="2471302"/>
                </a:cubicBezTo>
                <a:cubicBezTo>
                  <a:pt x="7477500" y="2475438"/>
                  <a:pt x="7477500" y="2475438"/>
                  <a:pt x="7476533" y="2479577"/>
                </a:cubicBezTo>
                <a:cubicBezTo>
                  <a:pt x="7467618" y="2473635"/>
                  <a:pt x="7468584" y="2469499"/>
                  <a:pt x="7468584" y="2469499"/>
                </a:cubicBezTo>
                <a:lnTo>
                  <a:pt x="7460847" y="2502597"/>
                </a:lnTo>
                <a:cubicBezTo>
                  <a:pt x="7470732" y="2504401"/>
                  <a:pt x="7481579" y="2502067"/>
                  <a:pt x="7479643" y="2510341"/>
                </a:cubicBezTo>
                <a:cubicBezTo>
                  <a:pt x="7480611" y="2506204"/>
                  <a:pt x="7481579" y="2502067"/>
                  <a:pt x="7481579" y="2502067"/>
                </a:cubicBezTo>
                <a:cubicBezTo>
                  <a:pt x="7492429" y="2499734"/>
                  <a:pt x="7487593" y="2520422"/>
                  <a:pt x="7484692" y="2532833"/>
                </a:cubicBezTo>
                <a:cubicBezTo>
                  <a:pt x="7484692" y="2532833"/>
                  <a:pt x="7484692" y="2532833"/>
                  <a:pt x="7474809" y="2531029"/>
                </a:cubicBezTo>
                <a:cubicBezTo>
                  <a:pt x="7474809" y="2531029"/>
                  <a:pt x="7475777" y="2526890"/>
                  <a:pt x="7475777" y="2526890"/>
                </a:cubicBezTo>
                <a:cubicBezTo>
                  <a:pt x="7476743" y="2522754"/>
                  <a:pt x="7486626" y="2524557"/>
                  <a:pt x="7477710" y="2518618"/>
                </a:cubicBezTo>
                <a:cubicBezTo>
                  <a:pt x="7476743" y="2522754"/>
                  <a:pt x="7467830" y="2516814"/>
                  <a:pt x="7465895" y="2525088"/>
                </a:cubicBezTo>
                <a:cubicBezTo>
                  <a:pt x="7467830" y="2516814"/>
                  <a:pt x="7469763" y="2508539"/>
                  <a:pt x="7469763" y="2508539"/>
                </a:cubicBezTo>
                <a:cubicBezTo>
                  <a:pt x="7466861" y="2520951"/>
                  <a:pt x="7454079" y="2531559"/>
                  <a:pt x="7460093" y="2549912"/>
                </a:cubicBezTo>
                <a:cubicBezTo>
                  <a:pt x="7461059" y="2545775"/>
                  <a:pt x="7463961" y="2533362"/>
                  <a:pt x="7464928" y="2529224"/>
                </a:cubicBezTo>
                <a:cubicBezTo>
                  <a:pt x="7463961" y="2533362"/>
                  <a:pt x="7473841" y="2535166"/>
                  <a:pt x="7473841" y="2535166"/>
                </a:cubicBezTo>
                <a:cubicBezTo>
                  <a:pt x="7471907" y="2543440"/>
                  <a:pt x="7471907" y="2543440"/>
                  <a:pt x="7469974" y="2551715"/>
                </a:cubicBezTo>
                <a:cubicBezTo>
                  <a:pt x="7469974" y="2551715"/>
                  <a:pt x="7469006" y="2555852"/>
                  <a:pt x="7468039" y="2559990"/>
                </a:cubicBezTo>
                <a:cubicBezTo>
                  <a:pt x="7466104" y="2568266"/>
                  <a:pt x="7466104" y="2568266"/>
                  <a:pt x="7463204" y="2580677"/>
                </a:cubicBezTo>
                <a:cubicBezTo>
                  <a:pt x="7463204" y="2580677"/>
                  <a:pt x="7453323" y="2578873"/>
                  <a:pt x="7452357" y="2583010"/>
                </a:cubicBezTo>
                <a:cubicBezTo>
                  <a:pt x="7451389" y="2587149"/>
                  <a:pt x="7448489" y="2599561"/>
                  <a:pt x="7447520" y="2603698"/>
                </a:cubicBezTo>
                <a:cubicBezTo>
                  <a:pt x="7459337" y="2597227"/>
                  <a:pt x="7462236" y="2584815"/>
                  <a:pt x="7475022" y="2574206"/>
                </a:cubicBezTo>
                <a:cubicBezTo>
                  <a:pt x="7473088" y="2582481"/>
                  <a:pt x="7474054" y="2578345"/>
                  <a:pt x="7473088" y="2582481"/>
                </a:cubicBezTo>
                <a:cubicBezTo>
                  <a:pt x="7473088" y="2582481"/>
                  <a:pt x="7482968" y="2584285"/>
                  <a:pt x="7484902" y="2576010"/>
                </a:cubicBezTo>
                <a:cubicBezTo>
                  <a:pt x="7475022" y="2574206"/>
                  <a:pt x="7475989" y="2570070"/>
                  <a:pt x="7477922" y="2561794"/>
                </a:cubicBezTo>
                <a:cubicBezTo>
                  <a:pt x="7487802" y="2563599"/>
                  <a:pt x="7478889" y="2557657"/>
                  <a:pt x="7488770" y="2559460"/>
                </a:cubicBezTo>
                <a:cubicBezTo>
                  <a:pt x="7488770" y="2559460"/>
                  <a:pt x="7486836" y="2567736"/>
                  <a:pt x="7485869" y="2571873"/>
                </a:cubicBezTo>
                <a:cubicBezTo>
                  <a:pt x="7496720" y="2569539"/>
                  <a:pt x="7497687" y="2565402"/>
                  <a:pt x="7497687" y="2565402"/>
                </a:cubicBezTo>
                <a:cubicBezTo>
                  <a:pt x="7499619" y="2557127"/>
                  <a:pt x="7488770" y="2559460"/>
                  <a:pt x="7490704" y="2551186"/>
                </a:cubicBezTo>
                <a:cubicBezTo>
                  <a:pt x="7495645" y="2552089"/>
                  <a:pt x="7500345" y="2554024"/>
                  <a:pt x="7504051" y="2554700"/>
                </a:cubicBezTo>
                <a:lnTo>
                  <a:pt x="7504316" y="2554688"/>
                </a:lnTo>
                <a:lnTo>
                  <a:pt x="7502567" y="2555582"/>
                </a:lnTo>
                <a:cubicBezTo>
                  <a:pt x="7502567" y="2555582"/>
                  <a:pt x="7502545" y="2557028"/>
                  <a:pt x="7502524" y="2558475"/>
                </a:cubicBezTo>
                <a:cubicBezTo>
                  <a:pt x="7497997" y="2561361"/>
                  <a:pt x="7497977" y="2562807"/>
                  <a:pt x="7497933" y="2565700"/>
                </a:cubicBezTo>
                <a:cubicBezTo>
                  <a:pt x="7502415" y="2565706"/>
                  <a:pt x="7502415" y="2565706"/>
                  <a:pt x="7502415" y="2565706"/>
                </a:cubicBezTo>
                <a:lnTo>
                  <a:pt x="7511695" y="2566721"/>
                </a:lnTo>
                <a:lnTo>
                  <a:pt x="7510789" y="2569950"/>
                </a:lnTo>
                <a:lnTo>
                  <a:pt x="7506666" y="2578650"/>
                </a:lnTo>
                <a:lnTo>
                  <a:pt x="7506160" y="2577511"/>
                </a:lnTo>
                <a:lnTo>
                  <a:pt x="7505080" y="2577844"/>
                </a:lnTo>
                <a:lnTo>
                  <a:pt x="7505633" y="2575481"/>
                </a:lnTo>
                <a:cubicBezTo>
                  <a:pt x="7495751" y="2573677"/>
                  <a:pt x="7494786" y="2577814"/>
                  <a:pt x="7494786" y="2577814"/>
                </a:cubicBezTo>
                <a:cubicBezTo>
                  <a:pt x="7491883" y="2590226"/>
                  <a:pt x="7490917" y="2594364"/>
                  <a:pt x="7489949" y="2598501"/>
                </a:cubicBezTo>
                <a:cubicBezTo>
                  <a:pt x="7499831" y="2600304"/>
                  <a:pt x="7500797" y="2596167"/>
                  <a:pt x="7500797" y="2596167"/>
                </a:cubicBezTo>
                <a:lnTo>
                  <a:pt x="7503205" y="2606895"/>
                </a:lnTo>
                <a:lnTo>
                  <a:pt x="7497261" y="2610542"/>
                </a:lnTo>
                <a:cubicBezTo>
                  <a:pt x="7501743" y="2610549"/>
                  <a:pt x="7501721" y="2611995"/>
                  <a:pt x="7501721" y="2611995"/>
                </a:cubicBezTo>
                <a:cubicBezTo>
                  <a:pt x="7501700" y="2613441"/>
                  <a:pt x="7501700" y="2613441"/>
                  <a:pt x="7501700" y="2613441"/>
                </a:cubicBezTo>
                <a:cubicBezTo>
                  <a:pt x="7501700" y="2613441"/>
                  <a:pt x="7501700" y="2613441"/>
                  <a:pt x="7502260" y="2613442"/>
                </a:cubicBezTo>
                <a:lnTo>
                  <a:pt x="7504676" y="2613446"/>
                </a:lnTo>
                <a:lnTo>
                  <a:pt x="7505846" y="2618657"/>
                </a:lnTo>
                <a:lnTo>
                  <a:pt x="7505711" y="2619234"/>
                </a:lnTo>
                <a:lnTo>
                  <a:pt x="7502173" y="2619228"/>
                </a:lnTo>
                <a:cubicBezTo>
                  <a:pt x="7501613" y="2619228"/>
                  <a:pt x="7501613" y="2619228"/>
                  <a:pt x="7501613" y="2619228"/>
                </a:cubicBezTo>
                <a:cubicBezTo>
                  <a:pt x="7501592" y="2620675"/>
                  <a:pt x="7501592" y="2620675"/>
                  <a:pt x="7501592" y="2620675"/>
                </a:cubicBezTo>
                <a:lnTo>
                  <a:pt x="7505371" y="2620680"/>
                </a:lnTo>
                <a:lnTo>
                  <a:pt x="7504329" y="2625145"/>
                </a:lnTo>
                <a:lnTo>
                  <a:pt x="7503743" y="2626645"/>
                </a:lnTo>
                <a:cubicBezTo>
                  <a:pt x="7503713" y="2628632"/>
                  <a:pt x="7503681" y="2630803"/>
                  <a:pt x="7501396" y="2633693"/>
                </a:cubicBezTo>
                <a:lnTo>
                  <a:pt x="7501801" y="2635959"/>
                </a:lnTo>
                <a:lnTo>
                  <a:pt x="7500417" y="2641878"/>
                </a:lnTo>
                <a:lnTo>
                  <a:pt x="7499309" y="2642074"/>
                </a:lnTo>
                <a:cubicBezTo>
                  <a:pt x="7497048" y="2643473"/>
                  <a:pt x="7498133" y="2645869"/>
                  <a:pt x="7498106" y="2647633"/>
                </a:cubicBezTo>
                <a:lnTo>
                  <a:pt x="7497603" y="2648325"/>
                </a:lnTo>
                <a:lnTo>
                  <a:pt x="7494947" y="2649595"/>
                </a:lnTo>
                <a:lnTo>
                  <a:pt x="7492754" y="2649592"/>
                </a:lnTo>
                <a:cubicBezTo>
                  <a:pt x="7492193" y="2649590"/>
                  <a:pt x="7492193" y="2649590"/>
                  <a:pt x="7492193" y="2649590"/>
                </a:cubicBezTo>
                <a:cubicBezTo>
                  <a:pt x="7492193" y="2649590"/>
                  <a:pt x="7492172" y="2651037"/>
                  <a:pt x="7492172" y="2651037"/>
                </a:cubicBezTo>
                <a:lnTo>
                  <a:pt x="7494093" y="2651040"/>
                </a:lnTo>
                <a:lnTo>
                  <a:pt x="7493919" y="2653149"/>
                </a:lnTo>
                <a:cubicBezTo>
                  <a:pt x="7494671" y="2655444"/>
                  <a:pt x="7496658" y="2657963"/>
                  <a:pt x="7496174" y="2660032"/>
                </a:cubicBezTo>
                <a:cubicBezTo>
                  <a:pt x="7486292" y="2658228"/>
                  <a:pt x="7486292" y="2658228"/>
                  <a:pt x="7486292" y="2658228"/>
                </a:cubicBezTo>
                <a:cubicBezTo>
                  <a:pt x="7485325" y="2662366"/>
                  <a:pt x="7484357" y="2666503"/>
                  <a:pt x="7483391" y="2670640"/>
                </a:cubicBezTo>
                <a:cubicBezTo>
                  <a:pt x="7483391" y="2670640"/>
                  <a:pt x="7485325" y="2662366"/>
                  <a:pt x="7476411" y="2656424"/>
                </a:cubicBezTo>
                <a:cubicBezTo>
                  <a:pt x="7475444" y="2660562"/>
                  <a:pt x="7475444" y="2660562"/>
                  <a:pt x="7475444" y="2660562"/>
                </a:cubicBezTo>
                <a:cubicBezTo>
                  <a:pt x="7466527" y="2654619"/>
                  <a:pt x="7464594" y="2662895"/>
                  <a:pt x="7463626" y="2667033"/>
                </a:cubicBezTo>
                <a:cubicBezTo>
                  <a:pt x="7465560" y="2658758"/>
                  <a:pt x="7454713" y="2661091"/>
                  <a:pt x="7455679" y="2656954"/>
                </a:cubicBezTo>
                <a:lnTo>
                  <a:pt x="7454713" y="2661091"/>
                </a:lnTo>
                <a:cubicBezTo>
                  <a:pt x="7454713" y="2661091"/>
                  <a:pt x="7443862" y="2663425"/>
                  <a:pt x="7441929" y="2671700"/>
                </a:cubicBezTo>
                <a:cubicBezTo>
                  <a:pt x="7441929" y="2671700"/>
                  <a:pt x="7442895" y="2667562"/>
                  <a:pt x="7442895" y="2667562"/>
                </a:cubicBezTo>
                <a:cubicBezTo>
                  <a:pt x="7442895" y="2667562"/>
                  <a:pt x="7442895" y="2667562"/>
                  <a:pt x="7433015" y="2665759"/>
                </a:cubicBezTo>
                <a:cubicBezTo>
                  <a:pt x="7443862" y="2663425"/>
                  <a:pt x="7445796" y="2655151"/>
                  <a:pt x="7435916" y="2653347"/>
                </a:cubicBezTo>
                <a:lnTo>
                  <a:pt x="7442686" y="2624386"/>
                </a:lnTo>
                <a:cubicBezTo>
                  <a:pt x="7431835" y="2626719"/>
                  <a:pt x="7429900" y="2634993"/>
                  <a:pt x="7429900" y="2634993"/>
                </a:cubicBezTo>
                <a:cubicBezTo>
                  <a:pt x="7429900" y="2634993"/>
                  <a:pt x="7428934" y="2639130"/>
                  <a:pt x="7427000" y="2647404"/>
                </a:cubicBezTo>
                <a:cubicBezTo>
                  <a:pt x="7427000" y="2647404"/>
                  <a:pt x="7426034" y="2651543"/>
                  <a:pt x="7415186" y="2653876"/>
                </a:cubicBezTo>
                <a:cubicBezTo>
                  <a:pt x="7414218" y="2658014"/>
                  <a:pt x="7423132" y="2663955"/>
                  <a:pt x="7422163" y="2668092"/>
                </a:cubicBezTo>
                <a:cubicBezTo>
                  <a:pt x="7421198" y="2672229"/>
                  <a:pt x="7417330" y="2688779"/>
                  <a:pt x="7406482" y="2691112"/>
                </a:cubicBezTo>
                <a:cubicBezTo>
                  <a:pt x="7407449" y="2686976"/>
                  <a:pt x="7408415" y="2682839"/>
                  <a:pt x="7399500" y="2676897"/>
                </a:cubicBezTo>
                <a:cubicBezTo>
                  <a:pt x="7397565" y="2685172"/>
                  <a:pt x="7406482" y="2691112"/>
                  <a:pt x="7403581" y="2703525"/>
                </a:cubicBezTo>
                <a:cubicBezTo>
                  <a:pt x="7413461" y="2705328"/>
                  <a:pt x="7396811" y="2732487"/>
                  <a:pt x="7394876" y="2740762"/>
                </a:cubicBezTo>
                <a:cubicBezTo>
                  <a:pt x="7393908" y="2744899"/>
                  <a:pt x="7391008" y="2757312"/>
                  <a:pt x="7389075" y="2765586"/>
                </a:cubicBezTo>
                <a:cubicBezTo>
                  <a:pt x="7388106" y="2769724"/>
                  <a:pt x="7388106" y="2769724"/>
                  <a:pt x="7388106" y="2769724"/>
                </a:cubicBezTo>
                <a:cubicBezTo>
                  <a:pt x="7388106" y="2769724"/>
                  <a:pt x="7386173" y="2777998"/>
                  <a:pt x="7386173" y="2777998"/>
                </a:cubicBezTo>
                <a:cubicBezTo>
                  <a:pt x="7376290" y="2776193"/>
                  <a:pt x="7388106" y="2769724"/>
                  <a:pt x="7378223" y="2767920"/>
                </a:cubicBezTo>
                <a:cubicBezTo>
                  <a:pt x="7375323" y="2780332"/>
                  <a:pt x="7373389" y="2788606"/>
                  <a:pt x="7370487" y="2801018"/>
                </a:cubicBezTo>
                <a:cubicBezTo>
                  <a:pt x="7361571" y="2795077"/>
                  <a:pt x="7361571" y="2795077"/>
                  <a:pt x="7362538" y="2790940"/>
                </a:cubicBezTo>
                <a:cubicBezTo>
                  <a:pt x="7373389" y="2788606"/>
                  <a:pt x="7367374" y="2770253"/>
                  <a:pt x="7370277" y="2757840"/>
                </a:cubicBezTo>
                <a:cubicBezTo>
                  <a:pt x="7371242" y="2753703"/>
                  <a:pt x="7371242" y="2753703"/>
                  <a:pt x="7372208" y="2749566"/>
                </a:cubicBezTo>
                <a:cubicBezTo>
                  <a:pt x="7374143" y="2741291"/>
                  <a:pt x="7375110" y="2737154"/>
                  <a:pt x="7377043" y="2728880"/>
                </a:cubicBezTo>
                <a:cubicBezTo>
                  <a:pt x="7367164" y="2727074"/>
                  <a:pt x="7367164" y="2727074"/>
                  <a:pt x="7368131" y="2722938"/>
                </a:cubicBezTo>
                <a:lnTo>
                  <a:pt x="7372965" y="2702252"/>
                </a:lnTo>
                <a:lnTo>
                  <a:pt x="7374900" y="2693977"/>
                </a:lnTo>
                <a:lnTo>
                  <a:pt x="7370160" y="2698695"/>
                </a:lnTo>
                <a:lnTo>
                  <a:pt x="7365017" y="2692172"/>
                </a:lnTo>
                <a:cubicBezTo>
                  <a:pt x="7364051" y="2696310"/>
                  <a:pt x="7364051" y="2696310"/>
                  <a:pt x="7363083" y="2700447"/>
                </a:cubicBezTo>
                <a:cubicBezTo>
                  <a:pt x="7362118" y="2704584"/>
                  <a:pt x="7362118" y="2704584"/>
                  <a:pt x="7360182" y="2712860"/>
                </a:cubicBezTo>
                <a:cubicBezTo>
                  <a:pt x="7361148" y="2708722"/>
                  <a:pt x="7354170" y="2694506"/>
                  <a:pt x="7357071" y="2682094"/>
                </a:cubicBezTo>
                <a:cubicBezTo>
                  <a:pt x="7357071" y="2682094"/>
                  <a:pt x="7357071" y="2682094"/>
                  <a:pt x="7356103" y="2686232"/>
                </a:cubicBezTo>
                <a:cubicBezTo>
                  <a:pt x="7353202" y="2698644"/>
                  <a:pt x="7349334" y="2715194"/>
                  <a:pt x="7345466" y="2731743"/>
                </a:cubicBezTo>
                <a:cubicBezTo>
                  <a:pt x="7345466" y="2731743"/>
                  <a:pt x="7346432" y="2727606"/>
                  <a:pt x="7356314" y="2729409"/>
                </a:cubicBezTo>
                <a:cubicBezTo>
                  <a:pt x="7353412" y="2741821"/>
                  <a:pt x="7349544" y="2758370"/>
                  <a:pt x="7344709" y="2779058"/>
                </a:cubicBezTo>
                <a:cubicBezTo>
                  <a:pt x="7342775" y="2787333"/>
                  <a:pt x="7340840" y="2795607"/>
                  <a:pt x="7339874" y="2799744"/>
                </a:cubicBezTo>
                <a:cubicBezTo>
                  <a:pt x="7329993" y="2797941"/>
                  <a:pt x="7330959" y="2793805"/>
                  <a:pt x="7330959" y="2793805"/>
                </a:cubicBezTo>
                <a:cubicBezTo>
                  <a:pt x="7329025" y="2802080"/>
                  <a:pt x="7329025" y="2802080"/>
                  <a:pt x="7318176" y="2804412"/>
                </a:cubicBezTo>
                <a:cubicBezTo>
                  <a:pt x="7319141" y="2800274"/>
                  <a:pt x="7322044" y="2787862"/>
                  <a:pt x="7331928" y="2789666"/>
                </a:cubicBezTo>
                <a:cubicBezTo>
                  <a:pt x="7333861" y="2781391"/>
                  <a:pt x="7335795" y="2773118"/>
                  <a:pt x="7327847" y="2763038"/>
                </a:cubicBezTo>
                <a:cubicBezTo>
                  <a:pt x="7328330" y="2760971"/>
                  <a:pt x="7331526" y="2758317"/>
                  <a:pt x="7333367" y="2755957"/>
                </a:cubicBezTo>
                <a:cubicBezTo>
                  <a:pt x="7335206" y="2753598"/>
                  <a:pt x="7335690" y="2751528"/>
                  <a:pt x="7330747" y="2750626"/>
                </a:cubicBezTo>
                <a:cubicBezTo>
                  <a:pt x="7329780" y="2754764"/>
                  <a:pt x="7327847" y="2763038"/>
                  <a:pt x="7327847" y="2763038"/>
                </a:cubicBezTo>
                <a:cubicBezTo>
                  <a:pt x="7329780" y="2754764"/>
                  <a:pt x="7319899" y="2752960"/>
                  <a:pt x="7320866" y="2748822"/>
                </a:cubicBezTo>
                <a:lnTo>
                  <a:pt x="7319899" y="2752960"/>
                </a:lnTo>
                <a:cubicBezTo>
                  <a:pt x="7309048" y="2755293"/>
                  <a:pt x="7308082" y="2759431"/>
                  <a:pt x="7307116" y="2763567"/>
                </a:cubicBezTo>
                <a:cubicBezTo>
                  <a:pt x="7297235" y="2761764"/>
                  <a:pt x="7300136" y="2749352"/>
                  <a:pt x="7303037" y="2736941"/>
                </a:cubicBezTo>
                <a:cubicBezTo>
                  <a:pt x="7312918" y="2738744"/>
                  <a:pt x="7312918" y="2738744"/>
                  <a:pt x="7313884" y="2734606"/>
                </a:cubicBezTo>
                <a:cubicBezTo>
                  <a:pt x="7313884" y="2734606"/>
                  <a:pt x="7313884" y="2734606"/>
                  <a:pt x="7312918" y="2738744"/>
                </a:cubicBezTo>
                <a:cubicBezTo>
                  <a:pt x="7323769" y="2736410"/>
                  <a:pt x="7321834" y="2744684"/>
                  <a:pt x="7321834" y="2744684"/>
                </a:cubicBezTo>
                <a:cubicBezTo>
                  <a:pt x="7325702" y="2728135"/>
                  <a:pt x="7331504" y="2703312"/>
                  <a:pt x="7342352" y="2700977"/>
                </a:cubicBezTo>
                <a:cubicBezTo>
                  <a:pt x="7344286" y="2692703"/>
                  <a:pt x="7333438" y="2695036"/>
                  <a:pt x="7335373" y="2686761"/>
                </a:cubicBezTo>
                <a:cubicBezTo>
                  <a:pt x="7326456" y="2680821"/>
                  <a:pt x="7338274" y="2674350"/>
                  <a:pt x="7329358" y="2668407"/>
                </a:cubicBezTo>
                <a:cubicBezTo>
                  <a:pt x="7329358" y="2668407"/>
                  <a:pt x="7328391" y="2672546"/>
                  <a:pt x="7328391" y="2672546"/>
                </a:cubicBezTo>
                <a:cubicBezTo>
                  <a:pt x="7327423" y="2676683"/>
                  <a:pt x="7326456" y="2680821"/>
                  <a:pt x="7323556" y="2693233"/>
                </a:cubicBezTo>
                <a:cubicBezTo>
                  <a:pt x="7323556" y="2693233"/>
                  <a:pt x="7323556" y="2693233"/>
                  <a:pt x="7322588" y="2697369"/>
                </a:cubicBezTo>
                <a:cubicBezTo>
                  <a:pt x="7320655" y="2705644"/>
                  <a:pt x="7320655" y="2705644"/>
                  <a:pt x="7318720" y="2713919"/>
                </a:cubicBezTo>
                <a:cubicBezTo>
                  <a:pt x="7318720" y="2713919"/>
                  <a:pt x="7317754" y="2718056"/>
                  <a:pt x="7307872" y="2716253"/>
                </a:cubicBezTo>
                <a:cubicBezTo>
                  <a:pt x="7307872" y="2716253"/>
                  <a:pt x="7309806" y="2707980"/>
                  <a:pt x="7310773" y="2703840"/>
                </a:cubicBezTo>
                <a:cubicBezTo>
                  <a:pt x="7302824" y="2693762"/>
                  <a:pt x="7306693" y="2677213"/>
                  <a:pt x="7309595" y="2664800"/>
                </a:cubicBezTo>
                <a:cubicBezTo>
                  <a:pt x="7314429" y="2644114"/>
                  <a:pt x="7312496" y="2652388"/>
                  <a:pt x="7302613" y="2650585"/>
                </a:cubicBezTo>
                <a:cubicBezTo>
                  <a:pt x="7314429" y="2644114"/>
                  <a:pt x="7313462" y="2648252"/>
                  <a:pt x="7314429" y="2644114"/>
                </a:cubicBezTo>
                <a:cubicBezTo>
                  <a:pt x="7315397" y="2639976"/>
                  <a:pt x="7317330" y="2631701"/>
                  <a:pt x="7316363" y="2635838"/>
                </a:cubicBezTo>
                <a:cubicBezTo>
                  <a:pt x="7319265" y="2623427"/>
                  <a:pt x="7322166" y="2611014"/>
                  <a:pt x="7324100" y="2602740"/>
                </a:cubicBezTo>
                <a:cubicBezTo>
                  <a:pt x="7326034" y="2594466"/>
                  <a:pt x="7329902" y="2577915"/>
                  <a:pt x="7340753" y="2575582"/>
                </a:cubicBezTo>
                <a:cubicBezTo>
                  <a:pt x="7331837" y="2569641"/>
                  <a:pt x="7342687" y="2567307"/>
                  <a:pt x="7333770" y="2561366"/>
                </a:cubicBezTo>
                <a:cubicBezTo>
                  <a:pt x="7333770" y="2561366"/>
                  <a:pt x="7334738" y="2557229"/>
                  <a:pt x="7334738" y="2557229"/>
                </a:cubicBezTo>
                <a:cubicBezTo>
                  <a:pt x="7347521" y="2546621"/>
                  <a:pt x="7337639" y="2544817"/>
                  <a:pt x="7340540" y="2532404"/>
                </a:cubicBezTo>
                <a:cubicBezTo>
                  <a:pt x="7350423" y="2534209"/>
                  <a:pt x="7350423" y="2534209"/>
                  <a:pt x="7351390" y="2530072"/>
                </a:cubicBezTo>
                <a:cubicBezTo>
                  <a:pt x="7352358" y="2525935"/>
                  <a:pt x="7354291" y="2517659"/>
                  <a:pt x="7355259" y="2513521"/>
                </a:cubicBezTo>
                <a:lnTo>
                  <a:pt x="7356293" y="2509098"/>
                </a:lnTo>
                <a:lnTo>
                  <a:pt x="7360974" y="2511640"/>
                </a:lnTo>
                <a:cubicBezTo>
                  <a:pt x="7361106" y="2511080"/>
                  <a:pt x="7361367" y="2509957"/>
                  <a:pt x="7366634" y="2510918"/>
                </a:cubicBezTo>
                <a:cubicBezTo>
                  <a:pt x="7366634" y="2510918"/>
                  <a:pt x="7367682" y="2506431"/>
                  <a:pt x="7367682" y="2506431"/>
                </a:cubicBezTo>
                <a:lnTo>
                  <a:pt x="7356328" y="2508947"/>
                </a:lnTo>
                <a:lnTo>
                  <a:pt x="7360500" y="2491101"/>
                </a:lnTo>
                <a:lnTo>
                  <a:pt x="7369621" y="2489196"/>
                </a:lnTo>
                <a:cubicBezTo>
                  <a:pt x="7369621" y="2489196"/>
                  <a:pt x="7370585" y="2485069"/>
                  <a:pt x="7370585" y="2485069"/>
                </a:cubicBezTo>
                <a:lnTo>
                  <a:pt x="7371550" y="2480942"/>
                </a:lnTo>
                <a:lnTo>
                  <a:pt x="7361628" y="2486271"/>
                </a:lnTo>
                <a:lnTo>
                  <a:pt x="7362028" y="2484559"/>
                </a:lnTo>
                <a:lnTo>
                  <a:pt x="7360819" y="2486705"/>
                </a:lnTo>
                <a:lnTo>
                  <a:pt x="7359592" y="2487365"/>
                </a:lnTo>
                <a:lnTo>
                  <a:pt x="7358986" y="2489964"/>
                </a:lnTo>
                <a:lnTo>
                  <a:pt x="7344408" y="2515855"/>
                </a:lnTo>
                <a:cubicBezTo>
                  <a:pt x="7345376" y="2511717"/>
                  <a:pt x="7346342" y="2507581"/>
                  <a:pt x="7348277" y="2499306"/>
                </a:cubicBezTo>
                <a:cubicBezTo>
                  <a:pt x="7348277" y="2499306"/>
                  <a:pt x="7350211" y="2491031"/>
                  <a:pt x="7351178" y="2486894"/>
                </a:cubicBezTo>
                <a:cubicBezTo>
                  <a:pt x="7352146" y="2482756"/>
                  <a:pt x="7353113" y="2478619"/>
                  <a:pt x="7355047" y="2470344"/>
                </a:cubicBezTo>
                <a:cubicBezTo>
                  <a:pt x="7354078" y="2474481"/>
                  <a:pt x="7353113" y="2478619"/>
                  <a:pt x="7343229" y="2476814"/>
                </a:cubicBezTo>
                <a:cubicBezTo>
                  <a:pt x="7344196" y="2472677"/>
                  <a:pt x="7346130" y="2464403"/>
                  <a:pt x="7336248" y="2462599"/>
                </a:cubicBezTo>
                <a:lnTo>
                  <a:pt x="7341086" y="2441912"/>
                </a:lnTo>
                <a:cubicBezTo>
                  <a:pt x="7341086" y="2441912"/>
                  <a:pt x="7331202" y="2440107"/>
                  <a:pt x="7332168" y="2435970"/>
                </a:cubicBezTo>
                <a:cubicBezTo>
                  <a:pt x="7334102" y="2427696"/>
                  <a:pt x="7335070" y="2423559"/>
                  <a:pt x="7345920" y="2421224"/>
                </a:cubicBezTo>
                <a:cubicBezTo>
                  <a:pt x="7337004" y="2415284"/>
                  <a:pt x="7337971" y="2411146"/>
                  <a:pt x="7338938" y="2407009"/>
                </a:cubicBezTo>
                <a:cubicBezTo>
                  <a:pt x="7340873" y="2398735"/>
                  <a:pt x="7344741" y="2382184"/>
                  <a:pt x="7333892" y="2384518"/>
                </a:cubicBezTo>
                <a:cubicBezTo>
                  <a:pt x="7330992" y="2396931"/>
                  <a:pt x="7330024" y="2401069"/>
                  <a:pt x="7319175" y="2403401"/>
                </a:cubicBezTo>
                <a:cubicBezTo>
                  <a:pt x="7320142" y="2399264"/>
                  <a:pt x="7310260" y="2397461"/>
                  <a:pt x="7310260" y="2397461"/>
                </a:cubicBezTo>
                <a:cubicBezTo>
                  <a:pt x="7308327" y="2405735"/>
                  <a:pt x="7307360" y="2409873"/>
                  <a:pt x="7306392" y="2414010"/>
                </a:cubicBezTo>
                <a:cubicBezTo>
                  <a:pt x="7302524" y="2430560"/>
                  <a:pt x="7290706" y="2437030"/>
                  <a:pt x="7287806" y="2449443"/>
                </a:cubicBezTo>
                <a:cubicBezTo>
                  <a:pt x="7285872" y="2457718"/>
                  <a:pt x="7283938" y="2465992"/>
                  <a:pt x="7274056" y="2464189"/>
                </a:cubicBezTo>
                <a:cubicBezTo>
                  <a:pt x="7264174" y="2462385"/>
                  <a:pt x="7275990" y="2455914"/>
                  <a:pt x="7267075" y="2449973"/>
                </a:cubicBezTo>
                <a:cubicBezTo>
                  <a:pt x="7278891" y="2443502"/>
                  <a:pt x="7278891" y="2443502"/>
                  <a:pt x="7290706" y="2437030"/>
                </a:cubicBezTo>
                <a:cubicBezTo>
                  <a:pt x="7291675" y="2432893"/>
                  <a:pt x="7281793" y="2431089"/>
                  <a:pt x="7282761" y="2426953"/>
                </a:cubicBezTo>
                <a:cubicBezTo>
                  <a:pt x="7287596" y="2406266"/>
                  <a:pt x="7266865" y="2406795"/>
                  <a:pt x="7269767" y="2394383"/>
                </a:cubicBezTo>
                <a:cubicBezTo>
                  <a:pt x="7258916" y="2396716"/>
                  <a:pt x="7258916" y="2396716"/>
                  <a:pt x="7257949" y="2400854"/>
                </a:cubicBezTo>
                <a:cubicBezTo>
                  <a:pt x="7262996" y="2423345"/>
                  <a:pt x="7248277" y="2442228"/>
                  <a:pt x="7244410" y="2458777"/>
                </a:cubicBezTo>
                <a:cubicBezTo>
                  <a:pt x="7242475" y="2467053"/>
                  <a:pt x="7241509" y="2471189"/>
                  <a:pt x="7240541" y="2475327"/>
                </a:cubicBezTo>
                <a:cubicBezTo>
                  <a:pt x="7227757" y="2485935"/>
                  <a:pt x="7224856" y="2498347"/>
                  <a:pt x="7220987" y="2514897"/>
                </a:cubicBezTo>
                <a:cubicBezTo>
                  <a:pt x="7230871" y="2516701"/>
                  <a:pt x="7218087" y="2527308"/>
                  <a:pt x="7228936" y="2524976"/>
                </a:cubicBezTo>
                <a:cubicBezTo>
                  <a:pt x="7231839" y="2512563"/>
                  <a:pt x="7238820" y="2526779"/>
                  <a:pt x="7234952" y="2543328"/>
                </a:cubicBezTo>
                <a:cubicBezTo>
                  <a:pt x="7234952" y="2543328"/>
                  <a:pt x="7233984" y="2547466"/>
                  <a:pt x="7233018" y="2551604"/>
                </a:cubicBezTo>
                <a:cubicBezTo>
                  <a:pt x="7223134" y="2549799"/>
                  <a:pt x="7225069" y="2541525"/>
                  <a:pt x="7226035" y="2537388"/>
                </a:cubicBezTo>
                <a:cubicBezTo>
                  <a:pt x="7216153" y="2535584"/>
                  <a:pt x="7214219" y="2543859"/>
                  <a:pt x="7213250" y="2547996"/>
                </a:cubicBezTo>
                <a:cubicBezTo>
                  <a:pt x="7212284" y="2552134"/>
                  <a:pt x="7212284" y="2552134"/>
                  <a:pt x="7212284" y="2552134"/>
                </a:cubicBezTo>
                <a:cubicBezTo>
                  <a:pt x="7211319" y="2556270"/>
                  <a:pt x="7220232" y="2562212"/>
                  <a:pt x="7209383" y="2564544"/>
                </a:cubicBezTo>
                <a:cubicBezTo>
                  <a:pt x="7208417" y="2568682"/>
                  <a:pt x="7209383" y="2564544"/>
                  <a:pt x="7208417" y="2568682"/>
                </a:cubicBezTo>
                <a:cubicBezTo>
                  <a:pt x="7207448" y="2572821"/>
                  <a:pt x="7209383" y="2564544"/>
                  <a:pt x="7218300" y="2570486"/>
                </a:cubicBezTo>
                <a:cubicBezTo>
                  <a:pt x="7206482" y="2576958"/>
                  <a:pt x="7204547" y="2585232"/>
                  <a:pt x="7203580" y="2589370"/>
                </a:cubicBezTo>
                <a:cubicBezTo>
                  <a:pt x="7212497" y="2595311"/>
                  <a:pt x="7201646" y="2597643"/>
                  <a:pt x="7201646" y="2597643"/>
                </a:cubicBezTo>
                <a:cubicBezTo>
                  <a:pt x="7200680" y="2601782"/>
                  <a:pt x="7198745" y="2610058"/>
                  <a:pt x="7197779" y="2614193"/>
                </a:cubicBezTo>
                <a:cubicBezTo>
                  <a:pt x="7207662" y="2615997"/>
                  <a:pt x="7207662" y="2615997"/>
                  <a:pt x="7207662" y="2615997"/>
                </a:cubicBezTo>
                <a:cubicBezTo>
                  <a:pt x="7206693" y="2620136"/>
                  <a:pt x="7207662" y="2615997"/>
                  <a:pt x="7204760" y="2628410"/>
                </a:cubicBezTo>
                <a:cubicBezTo>
                  <a:pt x="7205728" y="2624273"/>
                  <a:pt x="7212708" y="2638488"/>
                  <a:pt x="7203793" y="2632547"/>
                </a:cubicBezTo>
                <a:cubicBezTo>
                  <a:pt x="7212708" y="2638488"/>
                  <a:pt x="7212708" y="2638488"/>
                  <a:pt x="7210774" y="2646763"/>
                </a:cubicBezTo>
                <a:cubicBezTo>
                  <a:pt x="7210774" y="2646763"/>
                  <a:pt x="7210774" y="2646763"/>
                  <a:pt x="7209807" y="2650901"/>
                </a:cubicBezTo>
                <a:cubicBezTo>
                  <a:pt x="7210774" y="2646763"/>
                  <a:pt x="7207873" y="2659175"/>
                  <a:pt x="7206906" y="2663313"/>
                </a:cubicBezTo>
                <a:cubicBezTo>
                  <a:pt x="7206906" y="2663313"/>
                  <a:pt x="7205940" y="2667450"/>
                  <a:pt x="7205940" y="2667450"/>
                </a:cubicBezTo>
                <a:cubicBezTo>
                  <a:pt x="7205940" y="2667450"/>
                  <a:pt x="7205940" y="2667450"/>
                  <a:pt x="7204972" y="2671588"/>
                </a:cubicBezTo>
                <a:cubicBezTo>
                  <a:pt x="7204972" y="2671588"/>
                  <a:pt x="7204006" y="2675724"/>
                  <a:pt x="7204006" y="2675724"/>
                </a:cubicBezTo>
                <a:cubicBezTo>
                  <a:pt x="7204006" y="2675724"/>
                  <a:pt x="7204006" y="2675724"/>
                  <a:pt x="7213886" y="2677529"/>
                </a:cubicBezTo>
                <a:cubicBezTo>
                  <a:pt x="7203038" y="2679863"/>
                  <a:pt x="7203038" y="2679863"/>
                  <a:pt x="7211952" y="2685803"/>
                </a:cubicBezTo>
                <a:cubicBezTo>
                  <a:pt x="7201104" y="2688139"/>
                  <a:pt x="7210986" y="2689941"/>
                  <a:pt x="7209051" y="2698216"/>
                </a:cubicBezTo>
                <a:cubicBezTo>
                  <a:pt x="7199170" y="2696412"/>
                  <a:pt x="7208084" y="2702353"/>
                  <a:pt x="7197236" y="2704687"/>
                </a:cubicBezTo>
                <a:cubicBezTo>
                  <a:pt x="7187352" y="2702883"/>
                  <a:pt x="7186387" y="2707020"/>
                  <a:pt x="7187352" y="2702883"/>
                </a:cubicBezTo>
                <a:cubicBezTo>
                  <a:pt x="7183485" y="2719432"/>
                  <a:pt x="7176714" y="2748394"/>
                  <a:pt x="7183697" y="2762610"/>
                </a:cubicBezTo>
                <a:cubicBezTo>
                  <a:pt x="7171880" y="2769081"/>
                  <a:pt x="7179829" y="2779158"/>
                  <a:pt x="7177895" y="2787435"/>
                </a:cubicBezTo>
                <a:cubicBezTo>
                  <a:pt x="7178862" y="2783296"/>
                  <a:pt x="7168011" y="2785631"/>
                  <a:pt x="7167045" y="2789768"/>
                </a:cubicBezTo>
                <a:cubicBezTo>
                  <a:pt x="7166077" y="2793905"/>
                  <a:pt x="7157162" y="2787963"/>
                  <a:pt x="7157162" y="2787963"/>
                </a:cubicBezTo>
                <a:cubicBezTo>
                  <a:pt x="7156194" y="2792101"/>
                  <a:pt x="7154260" y="2800377"/>
                  <a:pt x="7154260" y="2800377"/>
                </a:cubicBezTo>
                <a:cubicBezTo>
                  <a:pt x="7164143" y="2802181"/>
                  <a:pt x="7165110" y="2798042"/>
                  <a:pt x="7166077" y="2793905"/>
                </a:cubicBezTo>
                <a:cubicBezTo>
                  <a:pt x="7166077" y="2793905"/>
                  <a:pt x="7166077" y="2793905"/>
                  <a:pt x="7167045" y="2789768"/>
                </a:cubicBezTo>
                <a:cubicBezTo>
                  <a:pt x="7167045" y="2789768"/>
                  <a:pt x="7177895" y="2787435"/>
                  <a:pt x="7176928" y="2791572"/>
                </a:cubicBezTo>
                <a:cubicBezTo>
                  <a:pt x="7176928" y="2791572"/>
                  <a:pt x="7176928" y="2791572"/>
                  <a:pt x="7175961" y="2795709"/>
                </a:cubicBezTo>
                <a:cubicBezTo>
                  <a:pt x="7175961" y="2795709"/>
                  <a:pt x="7175961" y="2795709"/>
                  <a:pt x="7174026" y="2803984"/>
                </a:cubicBezTo>
                <a:cubicBezTo>
                  <a:pt x="7164143" y="2802181"/>
                  <a:pt x="7160275" y="2818729"/>
                  <a:pt x="7158341" y="2827004"/>
                </a:cubicBezTo>
                <a:cubicBezTo>
                  <a:pt x="7158341" y="2827004"/>
                  <a:pt x="7149425" y="2821063"/>
                  <a:pt x="7149425" y="2821063"/>
                </a:cubicBezTo>
                <a:cubicBezTo>
                  <a:pt x="7147490" y="2829338"/>
                  <a:pt x="7146523" y="2833475"/>
                  <a:pt x="7143623" y="2845887"/>
                </a:cubicBezTo>
                <a:cubicBezTo>
                  <a:pt x="7143623" y="2845887"/>
                  <a:pt x="7153505" y="2847691"/>
                  <a:pt x="7153505" y="2847691"/>
                </a:cubicBezTo>
                <a:cubicBezTo>
                  <a:pt x="7149637" y="2864240"/>
                  <a:pt x="7143835" y="2889065"/>
                  <a:pt x="7139966" y="2905614"/>
                </a:cubicBezTo>
                <a:cubicBezTo>
                  <a:pt x="7130085" y="2903810"/>
                  <a:pt x="7131050" y="2899674"/>
                  <a:pt x="7129117" y="2907948"/>
                </a:cubicBezTo>
                <a:cubicBezTo>
                  <a:pt x="7129117" y="2907948"/>
                  <a:pt x="7132017" y="2895536"/>
                  <a:pt x="7132017" y="2895536"/>
                </a:cubicBezTo>
                <a:cubicBezTo>
                  <a:pt x="7122138" y="2893732"/>
                  <a:pt x="7122138" y="2893732"/>
                  <a:pt x="7122138" y="2893732"/>
                </a:cubicBezTo>
                <a:cubicBezTo>
                  <a:pt x="7119237" y="2906144"/>
                  <a:pt x="7116335" y="2918556"/>
                  <a:pt x="7123315" y="2932773"/>
                </a:cubicBezTo>
                <a:lnTo>
                  <a:pt x="7125248" y="2924497"/>
                </a:lnTo>
                <a:cubicBezTo>
                  <a:pt x="7135131" y="2926301"/>
                  <a:pt x="7136099" y="2922165"/>
                  <a:pt x="7136099" y="2922165"/>
                </a:cubicBezTo>
                <a:lnTo>
                  <a:pt x="7135131" y="2926301"/>
                </a:lnTo>
                <a:cubicBezTo>
                  <a:pt x="7134163" y="2930439"/>
                  <a:pt x="7134163" y="2930439"/>
                  <a:pt x="7133198" y="2934576"/>
                </a:cubicBezTo>
                <a:cubicBezTo>
                  <a:pt x="7133198" y="2934576"/>
                  <a:pt x="7132228" y="2938714"/>
                  <a:pt x="7131262" y="2942851"/>
                </a:cubicBezTo>
                <a:lnTo>
                  <a:pt x="7131025" y="2949934"/>
                </a:lnTo>
                <a:lnTo>
                  <a:pt x="7112655" y="2953524"/>
                </a:lnTo>
                <a:cubicBezTo>
                  <a:pt x="7112655" y="2953524"/>
                  <a:pt x="7112655" y="2953524"/>
                  <a:pt x="7111997" y="2954781"/>
                </a:cubicBezTo>
                <a:cubicBezTo>
                  <a:pt x="7096761" y="2953145"/>
                  <a:pt x="7091681" y="2952599"/>
                  <a:pt x="7087737" y="2960136"/>
                </a:cubicBezTo>
                <a:cubicBezTo>
                  <a:pt x="7083315" y="2958335"/>
                  <a:pt x="7082657" y="2959590"/>
                  <a:pt x="7078235" y="2957789"/>
                </a:cubicBezTo>
                <a:cubicBezTo>
                  <a:pt x="7073157" y="2957245"/>
                  <a:pt x="7076265" y="2961557"/>
                  <a:pt x="7076265" y="2961557"/>
                </a:cubicBezTo>
                <a:cubicBezTo>
                  <a:pt x="7074950" y="2964069"/>
                  <a:pt x="7064792" y="2962979"/>
                  <a:pt x="7059712" y="2962433"/>
                </a:cubicBezTo>
                <a:cubicBezTo>
                  <a:pt x="7054633" y="2961888"/>
                  <a:pt x="7051346" y="2968168"/>
                  <a:pt x="7044952" y="2970135"/>
                </a:cubicBezTo>
                <a:cubicBezTo>
                  <a:pt x="7043637" y="2972648"/>
                  <a:pt x="7028398" y="2971012"/>
                  <a:pt x="7028398" y="2971012"/>
                </a:cubicBezTo>
                <a:cubicBezTo>
                  <a:pt x="7010533" y="2974401"/>
                  <a:pt x="6995117" y="2983359"/>
                  <a:pt x="6979701" y="2992318"/>
                </a:cubicBezTo>
                <a:cubicBezTo>
                  <a:pt x="6971335" y="2998053"/>
                  <a:pt x="6954783" y="2998930"/>
                  <a:pt x="6951496" y="3005209"/>
                </a:cubicBezTo>
                <a:cubicBezTo>
                  <a:pt x="6945103" y="3007176"/>
                  <a:pt x="6947552" y="3012747"/>
                  <a:pt x="6945581" y="3016515"/>
                </a:cubicBezTo>
                <a:cubicBezTo>
                  <a:pt x="6932793" y="3020448"/>
                  <a:pt x="6925563" y="3034266"/>
                  <a:pt x="6918990" y="3046827"/>
                </a:cubicBezTo>
                <a:cubicBezTo>
                  <a:pt x="6906502" y="3070692"/>
                  <a:pt x="6901721" y="3090078"/>
                  <a:pt x="6883497" y="3114655"/>
                </a:cubicBezTo>
                <a:cubicBezTo>
                  <a:pt x="6876924" y="3127217"/>
                  <a:pt x="6865093" y="3149826"/>
                  <a:pt x="6850991" y="3156270"/>
                </a:cubicBezTo>
                <a:cubicBezTo>
                  <a:pt x="6837545" y="3161461"/>
                  <a:pt x="6832287" y="3171509"/>
                  <a:pt x="6826373" y="3182814"/>
                </a:cubicBezTo>
                <a:cubicBezTo>
                  <a:pt x="6820934" y="3203457"/>
                  <a:pt x="6808625" y="3216729"/>
                  <a:pt x="6803845" y="3236115"/>
                </a:cubicBezTo>
                <a:cubicBezTo>
                  <a:pt x="6799424" y="3234315"/>
                  <a:pt x="6799424" y="3234315"/>
                  <a:pt x="6798767" y="3235571"/>
                </a:cubicBezTo>
                <a:cubicBezTo>
                  <a:pt x="6788727" y="3265005"/>
                  <a:pt x="6758372" y="3292259"/>
                  <a:pt x="6728675" y="3318258"/>
                </a:cubicBezTo>
                <a:cubicBezTo>
                  <a:pt x="6717023" y="3330273"/>
                  <a:pt x="6711764" y="3340322"/>
                  <a:pt x="6700769" y="3351082"/>
                </a:cubicBezTo>
                <a:cubicBezTo>
                  <a:pt x="6693719" y="3354305"/>
                  <a:pt x="6691088" y="3359329"/>
                  <a:pt x="6684039" y="3362552"/>
                </a:cubicBezTo>
                <a:cubicBezTo>
                  <a:pt x="6681408" y="3367577"/>
                  <a:pt x="6671251" y="3366486"/>
                  <a:pt x="6669935" y="3368998"/>
                </a:cubicBezTo>
                <a:cubicBezTo>
                  <a:pt x="6669935" y="3368998"/>
                  <a:pt x="6673043" y="3373311"/>
                  <a:pt x="6671729" y="3375823"/>
                </a:cubicBezTo>
                <a:cubicBezTo>
                  <a:pt x="6663362" y="3381559"/>
                  <a:pt x="6651890" y="3382981"/>
                  <a:pt x="6644181" y="3387460"/>
                </a:cubicBezTo>
                <a:cubicBezTo>
                  <a:pt x="6634500" y="3395708"/>
                  <a:pt x="6633665" y="3407557"/>
                  <a:pt x="6629064" y="3416350"/>
                </a:cubicBezTo>
                <a:cubicBezTo>
                  <a:pt x="6617413" y="3428365"/>
                  <a:pt x="6596259" y="3438035"/>
                  <a:pt x="6589029" y="3451851"/>
                </a:cubicBezTo>
                <a:cubicBezTo>
                  <a:pt x="6581276" y="3458979"/>
                  <a:pt x="6570296" y="3466507"/>
                  <a:pt x="6564937" y="3474824"/>
                </a:cubicBezTo>
                <a:lnTo>
                  <a:pt x="6562924" y="3480305"/>
                </a:lnTo>
                <a:lnTo>
                  <a:pt x="6560049" y="3478888"/>
                </a:lnTo>
                <a:cubicBezTo>
                  <a:pt x="6558796" y="3479278"/>
                  <a:pt x="6557551" y="3480413"/>
                  <a:pt x="6556558" y="3481619"/>
                </a:cubicBezTo>
                <a:cubicBezTo>
                  <a:pt x="6558070" y="3482045"/>
                  <a:pt x="6559330" y="3482401"/>
                  <a:pt x="6560460" y="3482349"/>
                </a:cubicBezTo>
                <a:lnTo>
                  <a:pt x="6562607" y="3481168"/>
                </a:lnTo>
                <a:lnTo>
                  <a:pt x="6561780" y="3483420"/>
                </a:lnTo>
                <a:cubicBezTo>
                  <a:pt x="6563572" y="3490244"/>
                  <a:pt x="6557179" y="3492212"/>
                  <a:pt x="6550786" y="3494179"/>
                </a:cubicBezTo>
                <a:cubicBezTo>
                  <a:pt x="6548158" y="3499204"/>
                  <a:pt x="6550606" y="3504773"/>
                  <a:pt x="6544214" y="3506741"/>
                </a:cubicBezTo>
                <a:cubicBezTo>
                  <a:pt x="6540927" y="3513020"/>
                  <a:pt x="6542719" y="3519846"/>
                  <a:pt x="6540090" y="3524870"/>
                </a:cubicBezTo>
                <a:cubicBezTo>
                  <a:pt x="6536147" y="3532406"/>
                  <a:pt x="6524018" y="3535084"/>
                  <a:pt x="6520731" y="3541365"/>
                </a:cubicBezTo>
                <a:lnTo>
                  <a:pt x="6518970" y="3544169"/>
                </a:lnTo>
                <a:lnTo>
                  <a:pt x="6517418" y="3542373"/>
                </a:lnTo>
                <a:cubicBezTo>
                  <a:pt x="6521318" y="3534602"/>
                  <a:pt x="6513968" y="3536964"/>
                  <a:pt x="6511492" y="3528870"/>
                </a:cubicBezTo>
                <a:cubicBezTo>
                  <a:pt x="6509289" y="3530465"/>
                  <a:pt x="6507576" y="3531462"/>
                  <a:pt x="6506353" y="3532963"/>
                </a:cubicBezTo>
                <a:cubicBezTo>
                  <a:pt x="6505131" y="3534467"/>
                  <a:pt x="6504401" y="3536480"/>
                  <a:pt x="6504165" y="3540111"/>
                </a:cubicBezTo>
                <a:cubicBezTo>
                  <a:pt x="6517896" y="3538073"/>
                  <a:pt x="6505669" y="3550886"/>
                  <a:pt x="6509118" y="3556297"/>
                </a:cubicBezTo>
                <a:lnTo>
                  <a:pt x="6511109" y="3556688"/>
                </a:lnTo>
                <a:lnTo>
                  <a:pt x="6505645" y="3565388"/>
                </a:lnTo>
                <a:cubicBezTo>
                  <a:pt x="6500435" y="3574384"/>
                  <a:pt x="6495004" y="3584123"/>
                  <a:pt x="6489234" y="3593869"/>
                </a:cubicBezTo>
                <a:lnTo>
                  <a:pt x="6478832" y="3609949"/>
                </a:lnTo>
                <a:lnTo>
                  <a:pt x="6475257" y="3605091"/>
                </a:lnTo>
                <a:cubicBezTo>
                  <a:pt x="6468942" y="3610737"/>
                  <a:pt x="6470877" y="3611285"/>
                  <a:pt x="6464104" y="3609371"/>
                </a:cubicBezTo>
                <a:cubicBezTo>
                  <a:pt x="6464099" y="3610856"/>
                  <a:pt x="6462882" y="3612741"/>
                  <a:pt x="6462089" y="3614559"/>
                </a:cubicBezTo>
                <a:cubicBezTo>
                  <a:pt x="6461295" y="3616379"/>
                  <a:pt x="6460926" y="3618133"/>
                  <a:pt x="6462616" y="3619353"/>
                </a:cubicBezTo>
                <a:lnTo>
                  <a:pt x="6475795" y="3614646"/>
                </a:lnTo>
                <a:lnTo>
                  <a:pt x="6470793" y="3622382"/>
                </a:lnTo>
                <a:cubicBezTo>
                  <a:pt x="6464231" y="3631399"/>
                  <a:pt x="6457213" y="3639682"/>
                  <a:pt x="6449623" y="3646496"/>
                </a:cubicBezTo>
                <a:lnTo>
                  <a:pt x="6434136" y="3660485"/>
                </a:lnTo>
                <a:lnTo>
                  <a:pt x="6433151" y="3659097"/>
                </a:lnTo>
                <a:cubicBezTo>
                  <a:pt x="6432667" y="3657098"/>
                  <a:pt x="6432673" y="3654863"/>
                  <a:pt x="6432434" y="3652560"/>
                </a:cubicBezTo>
                <a:cubicBezTo>
                  <a:pt x="6437331" y="3642019"/>
                  <a:pt x="6458797" y="3633175"/>
                  <a:pt x="6450528" y="3626368"/>
                </a:cubicBezTo>
                <a:cubicBezTo>
                  <a:pt x="6450052" y="3621761"/>
                  <a:pt x="6459827" y="3609616"/>
                  <a:pt x="6456919" y="3602833"/>
                </a:cubicBezTo>
                <a:cubicBezTo>
                  <a:pt x="6464731" y="3596096"/>
                  <a:pt x="6460365" y="3587409"/>
                  <a:pt x="6470120" y="3584201"/>
                </a:cubicBezTo>
                <a:cubicBezTo>
                  <a:pt x="6478887" y="3586677"/>
                  <a:pt x="6483281" y="3583447"/>
                  <a:pt x="6489623" y="3580765"/>
                </a:cubicBezTo>
                <a:cubicBezTo>
                  <a:pt x="6483799" y="3570177"/>
                  <a:pt x="6496491" y="3561836"/>
                  <a:pt x="6487745" y="3550423"/>
                </a:cubicBezTo>
                <a:cubicBezTo>
                  <a:pt x="6482852" y="3557985"/>
                  <a:pt x="6483323" y="3565571"/>
                  <a:pt x="6476974" y="3571231"/>
                </a:cubicBezTo>
                <a:cubicBezTo>
                  <a:pt x="6476982" y="3568252"/>
                  <a:pt x="6474549" y="3566074"/>
                  <a:pt x="6476994" y="3562293"/>
                </a:cubicBezTo>
                <a:cubicBezTo>
                  <a:pt x="6482355" y="3562316"/>
                  <a:pt x="6478985" y="3544968"/>
                  <a:pt x="6484836" y="3543639"/>
                </a:cubicBezTo>
                <a:cubicBezTo>
                  <a:pt x="6486785" y="3544189"/>
                  <a:pt x="6486785" y="3544189"/>
                  <a:pt x="6488249" y="3543113"/>
                </a:cubicBezTo>
                <a:cubicBezTo>
                  <a:pt x="6486778" y="3547170"/>
                  <a:pt x="6488235" y="3549071"/>
                  <a:pt x="6492622" y="3548820"/>
                </a:cubicBezTo>
                <a:cubicBezTo>
                  <a:pt x="6499953" y="3540455"/>
                  <a:pt x="6505333" y="3531540"/>
                  <a:pt x="6504870" y="3520976"/>
                </a:cubicBezTo>
                <a:cubicBezTo>
                  <a:pt x="6504380" y="3522328"/>
                  <a:pt x="6501458" y="3521504"/>
                  <a:pt x="6501948" y="3520150"/>
                </a:cubicBezTo>
                <a:cubicBezTo>
                  <a:pt x="6503897" y="3520700"/>
                  <a:pt x="6504870" y="3520976"/>
                  <a:pt x="6505852" y="3518272"/>
                </a:cubicBezTo>
                <a:cubicBezTo>
                  <a:pt x="6506343" y="3516920"/>
                  <a:pt x="6507807" y="3515843"/>
                  <a:pt x="6508297" y="3514490"/>
                </a:cubicBezTo>
                <a:cubicBezTo>
                  <a:pt x="6508787" y="3513139"/>
                  <a:pt x="6508787" y="3513139"/>
                  <a:pt x="6508305" y="3511512"/>
                </a:cubicBezTo>
                <a:cubicBezTo>
                  <a:pt x="6508794" y="3510160"/>
                  <a:pt x="6507820" y="3509884"/>
                  <a:pt x="6506847" y="3509610"/>
                </a:cubicBezTo>
                <a:cubicBezTo>
                  <a:pt x="6504898" y="3509060"/>
                  <a:pt x="6504408" y="3510411"/>
                  <a:pt x="6503917" y="3511764"/>
                </a:cubicBezTo>
                <a:cubicBezTo>
                  <a:pt x="6504401" y="3513390"/>
                  <a:pt x="6503427" y="3513116"/>
                  <a:pt x="6502936" y="3514467"/>
                </a:cubicBezTo>
                <a:cubicBezTo>
                  <a:pt x="6501962" y="3514191"/>
                  <a:pt x="6501962" y="3514191"/>
                  <a:pt x="6500989" y="3513917"/>
                </a:cubicBezTo>
                <a:cubicBezTo>
                  <a:pt x="6500520" y="3506331"/>
                  <a:pt x="6501997" y="3499296"/>
                  <a:pt x="6500063" y="3492787"/>
                </a:cubicBezTo>
                <a:cubicBezTo>
                  <a:pt x="6507856" y="3494988"/>
                  <a:pt x="6510322" y="3482269"/>
                  <a:pt x="6515662" y="3491231"/>
                </a:cubicBezTo>
                <a:cubicBezTo>
                  <a:pt x="6518591" y="3489077"/>
                  <a:pt x="6521520" y="3486923"/>
                  <a:pt x="6522992" y="3482867"/>
                </a:cubicBezTo>
                <a:cubicBezTo>
                  <a:pt x="6519096" y="3481766"/>
                  <a:pt x="6514703" y="3484997"/>
                  <a:pt x="6514715" y="3479040"/>
                </a:cubicBezTo>
                <a:cubicBezTo>
                  <a:pt x="6516180" y="3477961"/>
                  <a:pt x="6520077" y="3479062"/>
                  <a:pt x="6521549" y="3475005"/>
                </a:cubicBezTo>
                <a:cubicBezTo>
                  <a:pt x="6520582" y="3471751"/>
                  <a:pt x="6515711" y="3470375"/>
                  <a:pt x="6514743" y="3467120"/>
                </a:cubicBezTo>
                <a:cubicBezTo>
                  <a:pt x="6519138" y="3463890"/>
                  <a:pt x="6519642" y="3456580"/>
                  <a:pt x="6519158" y="3454952"/>
                </a:cubicBezTo>
                <a:cubicBezTo>
                  <a:pt x="6522571" y="3454426"/>
                  <a:pt x="6524520" y="3454976"/>
                  <a:pt x="6525984" y="3453899"/>
                </a:cubicBezTo>
                <a:cubicBezTo>
                  <a:pt x="6525984" y="3453899"/>
                  <a:pt x="6526957" y="3454174"/>
                  <a:pt x="6527931" y="3454450"/>
                </a:cubicBezTo>
                <a:cubicBezTo>
                  <a:pt x="6528906" y="3454724"/>
                  <a:pt x="6529880" y="3455000"/>
                  <a:pt x="6530854" y="3455274"/>
                </a:cubicBezTo>
                <a:cubicBezTo>
                  <a:pt x="6531827" y="3455550"/>
                  <a:pt x="6531827" y="3455550"/>
                  <a:pt x="6532319" y="3454198"/>
                </a:cubicBezTo>
                <a:cubicBezTo>
                  <a:pt x="6532319" y="3454198"/>
                  <a:pt x="6532809" y="3452846"/>
                  <a:pt x="6531835" y="3452570"/>
                </a:cubicBezTo>
                <a:cubicBezTo>
                  <a:pt x="6530861" y="3452295"/>
                  <a:pt x="6529886" y="3452020"/>
                  <a:pt x="6528913" y="3451745"/>
                </a:cubicBezTo>
                <a:cubicBezTo>
                  <a:pt x="6527939" y="3451469"/>
                  <a:pt x="6526964" y="3451195"/>
                  <a:pt x="6525017" y="3450644"/>
                </a:cubicBezTo>
                <a:cubicBezTo>
                  <a:pt x="6525997" y="3447941"/>
                  <a:pt x="6520629" y="3450897"/>
                  <a:pt x="6522101" y="3446840"/>
                </a:cubicBezTo>
                <a:cubicBezTo>
                  <a:pt x="6524546" y="3443059"/>
                  <a:pt x="6527959" y="3442532"/>
                  <a:pt x="6529431" y="3438477"/>
                </a:cubicBezTo>
                <a:cubicBezTo>
                  <a:pt x="6524078" y="3435474"/>
                  <a:pt x="6528955" y="3433870"/>
                  <a:pt x="6526530" y="3428714"/>
                </a:cubicBezTo>
                <a:cubicBezTo>
                  <a:pt x="6537764" y="3418471"/>
                  <a:pt x="6549922" y="3429357"/>
                  <a:pt x="6551359" y="3440197"/>
                </a:cubicBezTo>
                <a:cubicBezTo>
                  <a:pt x="6555256" y="3441298"/>
                  <a:pt x="6558184" y="3439143"/>
                  <a:pt x="6559165" y="3436440"/>
                </a:cubicBezTo>
                <a:cubicBezTo>
                  <a:pt x="6553334" y="3428830"/>
                  <a:pt x="6563103" y="3419663"/>
                  <a:pt x="6558736" y="3410978"/>
                </a:cubicBezTo>
                <a:cubicBezTo>
                  <a:pt x="6558736" y="3410978"/>
                  <a:pt x="6558736" y="3410978"/>
                  <a:pt x="6559228" y="3409627"/>
                </a:cubicBezTo>
                <a:cubicBezTo>
                  <a:pt x="6570440" y="3408322"/>
                  <a:pt x="6562185" y="3395555"/>
                  <a:pt x="6572921" y="3389643"/>
                </a:cubicBezTo>
                <a:cubicBezTo>
                  <a:pt x="6572436" y="3388017"/>
                  <a:pt x="6570979" y="3386114"/>
                  <a:pt x="6570496" y="3384488"/>
                </a:cubicBezTo>
                <a:cubicBezTo>
                  <a:pt x="6576346" y="3383157"/>
                  <a:pt x="6576858" y="3372868"/>
                  <a:pt x="6575891" y="3369614"/>
                </a:cubicBezTo>
                <a:cubicBezTo>
                  <a:pt x="6573943" y="3369064"/>
                  <a:pt x="6571996" y="3368514"/>
                  <a:pt x="6570530" y="3369591"/>
                </a:cubicBezTo>
                <a:cubicBezTo>
                  <a:pt x="6571511" y="3366887"/>
                  <a:pt x="6571511" y="3366887"/>
                  <a:pt x="6571511" y="3366887"/>
                </a:cubicBezTo>
                <a:cubicBezTo>
                  <a:pt x="6571511" y="3366887"/>
                  <a:pt x="6571511" y="3366887"/>
                  <a:pt x="6570537" y="3366612"/>
                </a:cubicBezTo>
                <a:cubicBezTo>
                  <a:pt x="6569555" y="3369316"/>
                  <a:pt x="6569555" y="3369316"/>
                  <a:pt x="6569555" y="3369316"/>
                </a:cubicBezTo>
                <a:cubicBezTo>
                  <a:pt x="6559787" y="3378482"/>
                  <a:pt x="6562192" y="3392577"/>
                  <a:pt x="6555822" y="3407174"/>
                </a:cubicBezTo>
                <a:cubicBezTo>
                  <a:pt x="6555331" y="3408527"/>
                  <a:pt x="6554841" y="3409878"/>
                  <a:pt x="6554350" y="3411230"/>
                </a:cubicBezTo>
                <a:cubicBezTo>
                  <a:pt x="6550440" y="3416088"/>
                  <a:pt x="6549474" y="3412834"/>
                  <a:pt x="6544596" y="3414438"/>
                </a:cubicBezTo>
                <a:cubicBezTo>
                  <a:pt x="6543145" y="3409557"/>
                  <a:pt x="6537791" y="3406554"/>
                  <a:pt x="6540734" y="3398440"/>
                </a:cubicBezTo>
                <a:cubicBezTo>
                  <a:pt x="6556327" y="3399864"/>
                  <a:pt x="6548078" y="3384118"/>
                  <a:pt x="6551995" y="3376280"/>
                </a:cubicBezTo>
                <a:cubicBezTo>
                  <a:pt x="6552486" y="3374929"/>
                  <a:pt x="6554917" y="3377107"/>
                  <a:pt x="6555408" y="3375754"/>
                </a:cubicBezTo>
                <a:cubicBezTo>
                  <a:pt x="6555898" y="3374402"/>
                  <a:pt x="6552486" y="3374929"/>
                  <a:pt x="6552975" y="3373576"/>
                </a:cubicBezTo>
                <a:cubicBezTo>
                  <a:pt x="6557376" y="3367367"/>
                  <a:pt x="6561777" y="3361157"/>
                  <a:pt x="6565688" y="3356298"/>
                </a:cubicBezTo>
                <a:cubicBezTo>
                  <a:pt x="6567138" y="3361179"/>
                  <a:pt x="6571531" y="3357949"/>
                  <a:pt x="6576886" y="3360952"/>
                </a:cubicBezTo>
                <a:cubicBezTo>
                  <a:pt x="6582261" y="3355016"/>
                  <a:pt x="6592499" y="3353436"/>
                  <a:pt x="6597847" y="3359419"/>
                </a:cubicBezTo>
                <a:cubicBezTo>
                  <a:pt x="6605162" y="3357013"/>
                  <a:pt x="6605667" y="3349701"/>
                  <a:pt x="6609563" y="3350803"/>
                </a:cubicBezTo>
                <a:cubicBezTo>
                  <a:pt x="6605184" y="3348075"/>
                  <a:pt x="6605681" y="3343744"/>
                  <a:pt x="6603740" y="3340214"/>
                </a:cubicBezTo>
                <a:cubicBezTo>
                  <a:pt x="6599347" y="3343445"/>
                  <a:pt x="6590096" y="3339342"/>
                  <a:pt x="6589599" y="3343673"/>
                </a:cubicBezTo>
                <a:cubicBezTo>
                  <a:pt x="6580347" y="3339571"/>
                  <a:pt x="6593530" y="3329877"/>
                  <a:pt x="6587684" y="3328226"/>
                </a:cubicBezTo>
                <a:cubicBezTo>
                  <a:pt x="6592079" y="3324996"/>
                  <a:pt x="6595014" y="3319862"/>
                  <a:pt x="6601356" y="3317182"/>
                </a:cubicBezTo>
                <a:cubicBezTo>
                  <a:pt x="6598441" y="3313378"/>
                  <a:pt x="6594545" y="3312277"/>
                  <a:pt x="6588701" y="3310627"/>
                </a:cubicBezTo>
                <a:cubicBezTo>
                  <a:pt x="6586254" y="3314407"/>
                  <a:pt x="6584784" y="3318463"/>
                  <a:pt x="6579429" y="3315461"/>
                </a:cubicBezTo>
                <a:cubicBezTo>
                  <a:pt x="6583339" y="3310603"/>
                  <a:pt x="6583339" y="3310603"/>
                  <a:pt x="6585785" y="3306822"/>
                </a:cubicBezTo>
                <a:cubicBezTo>
                  <a:pt x="6593095" y="3307395"/>
                  <a:pt x="6597004" y="3302537"/>
                  <a:pt x="6601882" y="3300934"/>
                </a:cubicBezTo>
                <a:cubicBezTo>
                  <a:pt x="6602371" y="3299582"/>
                  <a:pt x="6602371" y="3299582"/>
                  <a:pt x="6602371" y="3299582"/>
                </a:cubicBezTo>
                <a:cubicBezTo>
                  <a:pt x="6603347" y="3299857"/>
                  <a:pt x="6605784" y="3299055"/>
                  <a:pt x="6607248" y="3297977"/>
                </a:cubicBezTo>
                <a:cubicBezTo>
                  <a:pt x="6607733" y="3299605"/>
                  <a:pt x="6607733" y="3299605"/>
                  <a:pt x="6607733" y="3299605"/>
                </a:cubicBezTo>
                <a:cubicBezTo>
                  <a:pt x="6607733" y="3299605"/>
                  <a:pt x="6608708" y="3299881"/>
                  <a:pt x="6608708" y="3299881"/>
                </a:cubicBezTo>
                <a:cubicBezTo>
                  <a:pt x="6607727" y="3302584"/>
                  <a:pt x="6607719" y="3305564"/>
                  <a:pt x="6608686" y="3308818"/>
                </a:cubicBezTo>
                <a:cubicBezTo>
                  <a:pt x="6610635" y="3309368"/>
                  <a:pt x="6623298" y="3312945"/>
                  <a:pt x="6628183" y="3308362"/>
                </a:cubicBezTo>
                <a:cubicBezTo>
                  <a:pt x="6627684" y="3312692"/>
                  <a:pt x="6629640" y="3310263"/>
                  <a:pt x="6633537" y="3311364"/>
                </a:cubicBezTo>
                <a:cubicBezTo>
                  <a:pt x="6635982" y="3307583"/>
                  <a:pt x="6636962" y="3304878"/>
                  <a:pt x="6639892" y="3302724"/>
                </a:cubicBezTo>
                <a:cubicBezTo>
                  <a:pt x="6636970" y="3301900"/>
                  <a:pt x="6636486" y="3300272"/>
                  <a:pt x="6634538" y="3299722"/>
                </a:cubicBezTo>
                <a:cubicBezTo>
                  <a:pt x="6630636" y="3301601"/>
                  <a:pt x="6627222" y="3302128"/>
                  <a:pt x="6626240" y="3304832"/>
                </a:cubicBezTo>
                <a:cubicBezTo>
                  <a:pt x="6622849" y="3296420"/>
                  <a:pt x="6614082" y="3293945"/>
                  <a:pt x="6620431" y="3288285"/>
                </a:cubicBezTo>
                <a:cubicBezTo>
                  <a:pt x="6621412" y="3285581"/>
                  <a:pt x="6615561" y="3286909"/>
                  <a:pt x="6616541" y="3284206"/>
                </a:cubicBezTo>
                <a:cubicBezTo>
                  <a:pt x="6621425" y="3279623"/>
                  <a:pt x="6612154" y="3284456"/>
                  <a:pt x="6617046" y="3276895"/>
                </a:cubicBezTo>
                <a:cubicBezTo>
                  <a:pt x="6626793" y="3276666"/>
                  <a:pt x="6633135" y="3273987"/>
                  <a:pt x="6642898" y="3267798"/>
                </a:cubicBezTo>
                <a:cubicBezTo>
                  <a:pt x="6638027" y="3266424"/>
                  <a:pt x="6647305" y="3258609"/>
                  <a:pt x="6638538" y="3256133"/>
                </a:cubicBezTo>
                <a:cubicBezTo>
                  <a:pt x="6636093" y="3259915"/>
                  <a:pt x="6632681" y="3260442"/>
                  <a:pt x="6629751" y="3262595"/>
                </a:cubicBezTo>
                <a:cubicBezTo>
                  <a:pt x="6630731" y="3259892"/>
                  <a:pt x="6628776" y="3262321"/>
                  <a:pt x="6625854" y="3261495"/>
                </a:cubicBezTo>
                <a:cubicBezTo>
                  <a:pt x="6626835" y="3258791"/>
                  <a:pt x="6622463" y="3253085"/>
                  <a:pt x="6620507" y="3255513"/>
                </a:cubicBezTo>
                <a:cubicBezTo>
                  <a:pt x="6622940" y="3257691"/>
                  <a:pt x="6611726" y="3258996"/>
                  <a:pt x="6611229" y="3263327"/>
                </a:cubicBezTo>
                <a:cubicBezTo>
                  <a:pt x="6605882" y="3257346"/>
                  <a:pt x="6620522" y="3249555"/>
                  <a:pt x="6619561" y="3243321"/>
                </a:cubicBezTo>
                <a:cubicBezTo>
                  <a:pt x="6621012" y="3248204"/>
                  <a:pt x="6620052" y="3241969"/>
                  <a:pt x="6619568" y="3240342"/>
                </a:cubicBezTo>
                <a:cubicBezTo>
                  <a:pt x="6626380" y="3245246"/>
                  <a:pt x="6624431" y="3244697"/>
                  <a:pt x="6632722" y="3242566"/>
                </a:cubicBezTo>
                <a:cubicBezTo>
                  <a:pt x="6633184" y="3253131"/>
                  <a:pt x="6652701" y="3243737"/>
                  <a:pt x="6645405" y="3237204"/>
                </a:cubicBezTo>
                <a:cubicBezTo>
                  <a:pt x="6646380" y="3237480"/>
                  <a:pt x="6647837" y="3239383"/>
                  <a:pt x="6648328" y="3238029"/>
                </a:cubicBezTo>
                <a:cubicBezTo>
                  <a:pt x="6654691" y="3226412"/>
                  <a:pt x="6635202" y="3223890"/>
                  <a:pt x="6636197" y="3215226"/>
                </a:cubicBezTo>
                <a:cubicBezTo>
                  <a:pt x="6643513" y="3212820"/>
                  <a:pt x="6651313" y="3212043"/>
                  <a:pt x="6650850" y="3201477"/>
                </a:cubicBezTo>
                <a:cubicBezTo>
                  <a:pt x="6647430" y="3204984"/>
                  <a:pt x="6642574" y="3197649"/>
                  <a:pt x="6636728" y="3195999"/>
                </a:cubicBezTo>
                <a:cubicBezTo>
                  <a:pt x="6638678" y="3196550"/>
                  <a:pt x="6640625" y="3197100"/>
                  <a:pt x="6642089" y="3196021"/>
                </a:cubicBezTo>
                <a:cubicBezTo>
                  <a:pt x="6636245" y="3194372"/>
                  <a:pt x="6638200" y="3191942"/>
                  <a:pt x="6637716" y="3190315"/>
                </a:cubicBezTo>
                <a:cubicBezTo>
                  <a:pt x="6634787" y="3192470"/>
                  <a:pt x="6632832" y="3194898"/>
                  <a:pt x="6627962" y="3193523"/>
                </a:cubicBezTo>
                <a:cubicBezTo>
                  <a:pt x="6627492" y="3185937"/>
                  <a:pt x="6628957" y="3184861"/>
                  <a:pt x="6629461" y="3177551"/>
                </a:cubicBezTo>
                <a:cubicBezTo>
                  <a:pt x="6630435" y="3177825"/>
                  <a:pt x="6630428" y="3180804"/>
                  <a:pt x="6632383" y="3178376"/>
                </a:cubicBezTo>
                <a:cubicBezTo>
                  <a:pt x="6628985" y="3172944"/>
                  <a:pt x="6632901" y="3165106"/>
                  <a:pt x="6634381" y="3158071"/>
                </a:cubicBezTo>
                <a:cubicBezTo>
                  <a:pt x="6632432" y="3157520"/>
                  <a:pt x="6634394" y="3152112"/>
                  <a:pt x="6630995" y="3146680"/>
                </a:cubicBezTo>
                <a:cubicBezTo>
                  <a:pt x="6637821" y="3145627"/>
                  <a:pt x="6630035" y="3140447"/>
                  <a:pt x="6635879" y="3142098"/>
                </a:cubicBezTo>
                <a:cubicBezTo>
                  <a:pt x="6631506" y="3136391"/>
                  <a:pt x="6636874" y="3133435"/>
                  <a:pt x="6633959" y="3129630"/>
                </a:cubicBezTo>
                <a:cubicBezTo>
                  <a:pt x="6635908" y="3130181"/>
                  <a:pt x="6635418" y="3131533"/>
                  <a:pt x="6636882" y="3130455"/>
                </a:cubicBezTo>
                <a:cubicBezTo>
                  <a:pt x="6637407" y="3114207"/>
                  <a:pt x="6652550" y="3099106"/>
                  <a:pt x="6655990" y="3086663"/>
                </a:cubicBezTo>
                <a:cubicBezTo>
                  <a:pt x="6650622" y="3089618"/>
                  <a:pt x="6658436" y="3082882"/>
                  <a:pt x="6655024" y="3083408"/>
                </a:cubicBezTo>
                <a:cubicBezTo>
                  <a:pt x="6651120" y="3085286"/>
                  <a:pt x="6652122" y="3073645"/>
                  <a:pt x="6652613" y="3072293"/>
                </a:cubicBezTo>
                <a:cubicBezTo>
                  <a:pt x="6648225" y="3072544"/>
                  <a:pt x="6656053" y="3059849"/>
                  <a:pt x="6650208" y="3058199"/>
                </a:cubicBezTo>
                <a:cubicBezTo>
                  <a:pt x="6655583" y="3052264"/>
                  <a:pt x="6653165" y="3044127"/>
                  <a:pt x="6660013" y="3034137"/>
                </a:cubicBezTo>
                <a:cubicBezTo>
                  <a:pt x="6656614" y="3028704"/>
                  <a:pt x="6660031" y="3025198"/>
                  <a:pt x="6657124" y="3018415"/>
                </a:cubicBezTo>
                <a:cubicBezTo>
                  <a:pt x="6659079" y="3015986"/>
                  <a:pt x="6661525" y="3012204"/>
                  <a:pt x="6657629" y="3011104"/>
                </a:cubicBezTo>
                <a:cubicBezTo>
                  <a:pt x="6662513" y="3006522"/>
                  <a:pt x="6656682" y="2998913"/>
                  <a:pt x="6660592" y="2994054"/>
                </a:cubicBezTo>
                <a:cubicBezTo>
                  <a:pt x="6654257" y="2993755"/>
                  <a:pt x="6654748" y="2992404"/>
                  <a:pt x="6649387" y="2992381"/>
                </a:cubicBezTo>
                <a:cubicBezTo>
                  <a:pt x="6650361" y="2992655"/>
                  <a:pt x="6650361" y="2992655"/>
                  <a:pt x="6651826" y="2991578"/>
                </a:cubicBezTo>
                <a:cubicBezTo>
                  <a:pt x="6652316" y="2990225"/>
                  <a:pt x="6651342" y="2989951"/>
                  <a:pt x="6651342" y="2989951"/>
                </a:cubicBezTo>
                <a:lnTo>
                  <a:pt x="6647080" y="2993084"/>
                </a:lnTo>
                <a:lnTo>
                  <a:pt x="6647439" y="2991829"/>
                </a:lnTo>
                <a:cubicBezTo>
                  <a:pt x="6647439" y="2991829"/>
                  <a:pt x="6647439" y="2991829"/>
                  <a:pt x="6646949" y="2993182"/>
                </a:cubicBezTo>
                <a:lnTo>
                  <a:pt x="6647080" y="2993084"/>
                </a:lnTo>
                <a:lnTo>
                  <a:pt x="6643508" y="3005625"/>
                </a:lnTo>
                <a:cubicBezTo>
                  <a:pt x="6645463" y="3003196"/>
                  <a:pt x="6647902" y="3002395"/>
                  <a:pt x="6651314" y="3001868"/>
                </a:cubicBezTo>
                <a:cubicBezTo>
                  <a:pt x="6649842" y="3005924"/>
                  <a:pt x="6648371" y="3009980"/>
                  <a:pt x="6653732" y="3010004"/>
                </a:cubicBezTo>
                <a:cubicBezTo>
                  <a:pt x="6653732" y="3010004"/>
                  <a:pt x="6653242" y="3011356"/>
                  <a:pt x="6653242" y="3011356"/>
                </a:cubicBezTo>
                <a:cubicBezTo>
                  <a:pt x="6651287" y="3013785"/>
                  <a:pt x="6651765" y="3018392"/>
                  <a:pt x="6648840" y="3017567"/>
                </a:cubicBezTo>
                <a:cubicBezTo>
                  <a:pt x="6648840" y="3017567"/>
                  <a:pt x="6648358" y="3015939"/>
                  <a:pt x="6647383" y="3015665"/>
                </a:cubicBezTo>
                <a:cubicBezTo>
                  <a:pt x="6647383" y="3015665"/>
                  <a:pt x="6646409" y="3015389"/>
                  <a:pt x="6646409" y="3015389"/>
                </a:cubicBezTo>
                <a:cubicBezTo>
                  <a:pt x="6645919" y="3016741"/>
                  <a:pt x="6645919" y="3016741"/>
                  <a:pt x="6645919" y="3016741"/>
                </a:cubicBezTo>
                <a:cubicBezTo>
                  <a:pt x="6646893" y="3017016"/>
                  <a:pt x="6647376" y="3018643"/>
                  <a:pt x="6647376" y="3018643"/>
                </a:cubicBezTo>
                <a:cubicBezTo>
                  <a:pt x="6645428" y="3018094"/>
                  <a:pt x="6643002" y="3012936"/>
                  <a:pt x="6642022" y="3015640"/>
                </a:cubicBezTo>
                <a:cubicBezTo>
                  <a:pt x="6641041" y="3018344"/>
                  <a:pt x="6638112" y="3020498"/>
                  <a:pt x="6642001" y="3024579"/>
                </a:cubicBezTo>
                <a:cubicBezTo>
                  <a:pt x="6637138" y="3020224"/>
                  <a:pt x="6640537" y="3025655"/>
                  <a:pt x="6641021" y="3027282"/>
                </a:cubicBezTo>
                <a:cubicBezTo>
                  <a:pt x="6640523" y="3031613"/>
                  <a:pt x="6635632" y="3039176"/>
                  <a:pt x="6635134" y="3043507"/>
                </a:cubicBezTo>
                <a:cubicBezTo>
                  <a:pt x="6638541" y="3045959"/>
                  <a:pt x="6637580" y="3039726"/>
                  <a:pt x="6641961" y="3042454"/>
                </a:cubicBezTo>
                <a:cubicBezTo>
                  <a:pt x="6637082" y="3044058"/>
                  <a:pt x="6641945" y="3048412"/>
                  <a:pt x="6636095" y="3049740"/>
                </a:cubicBezTo>
                <a:cubicBezTo>
                  <a:pt x="6634160" y="3043232"/>
                  <a:pt x="6636095" y="3049740"/>
                  <a:pt x="6625870" y="3045363"/>
                </a:cubicBezTo>
                <a:cubicBezTo>
                  <a:pt x="6628315" y="3041582"/>
                  <a:pt x="6630271" y="3039152"/>
                  <a:pt x="6630761" y="3037801"/>
                </a:cubicBezTo>
                <a:cubicBezTo>
                  <a:pt x="6627832" y="3039954"/>
                  <a:pt x="6627847" y="3033997"/>
                  <a:pt x="6630293" y="3030215"/>
                </a:cubicBezTo>
                <a:cubicBezTo>
                  <a:pt x="6630293" y="3030215"/>
                  <a:pt x="6630293" y="3030215"/>
                  <a:pt x="6631266" y="3030489"/>
                </a:cubicBezTo>
                <a:cubicBezTo>
                  <a:pt x="6631266" y="3030489"/>
                  <a:pt x="6631266" y="3030489"/>
                  <a:pt x="6631757" y="3029137"/>
                </a:cubicBezTo>
                <a:cubicBezTo>
                  <a:pt x="6631757" y="3029137"/>
                  <a:pt x="6631757" y="3029137"/>
                  <a:pt x="6630782" y="3028863"/>
                </a:cubicBezTo>
                <a:cubicBezTo>
                  <a:pt x="6630782" y="3028863"/>
                  <a:pt x="6629808" y="3028588"/>
                  <a:pt x="6628835" y="3028313"/>
                </a:cubicBezTo>
                <a:cubicBezTo>
                  <a:pt x="6629323" y="3026961"/>
                  <a:pt x="6630306" y="3024256"/>
                  <a:pt x="6630795" y="3022905"/>
                </a:cubicBezTo>
                <a:cubicBezTo>
                  <a:pt x="6629822" y="3022629"/>
                  <a:pt x="6626900" y="3021805"/>
                  <a:pt x="6627389" y="3020452"/>
                </a:cubicBezTo>
                <a:cubicBezTo>
                  <a:pt x="6630824" y="3010988"/>
                  <a:pt x="6637179" y="3002348"/>
                  <a:pt x="6628917" y="2992561"/>
                </a:cubicBezTo>
                <a:cubicBezTo>
                  <a:pt x="6621587" y="3000926"/>
                  <a:pt x="6624496" y="3007710"/>
                  <a:pt x="6618132" y="3019327"/>
                </a:cubicBezTo>
                <a:cubicBezTo>
                  <a:pt x="6614748" y="3007938"/>
                  <a:pt x="6600612" y="3008418"/>
                  <a:pt x="6599168" y="3000556"/>
                </a:cubicBezTo>
                <a:cubicBezTo>
                  <a:pt x="6590872" y="3005667"/>
                  <a:pt x="6592358" y="2995651"/>
                  <a:pt x="6591880" y="2991045"/>
                </a:cubicBezTo>
                <a:cubicBezTo>
                  <a:pt x="6587002" y="2992649"/>
                  <a:pt x="6591404" y="2986439"/>
                  <a:pt x="6586036" y="2989396"/>
                </a:cubicBezTo>
                <a:cubicBezTo>
                  <a:pt x="6587010" y="2989671"/>
                  <a:pt x="6587984" y="2989946"/>
                  <a:pt x="6586521" y="2991022"/>
                </a:cubicBezTo>
                <a:cubicBezTo>
                  <a:pt x="6584578" y="2987492"/>
                  <a:pt x="6585070" y="2986140"/>
                  <a:pt x="6582147" y="2985315"/>
                </a:cubicBezTo>
                <a:cubicBezTo>
                  <a:pt x="6581186" y="2979081"/>
                  <a:pt x="6592391" y="2980756"/>
                  <a:pt x="6592406" y="2974798"/>
                </a:cubicBezTo>
                <a:cubicBezTo>
                  <a:pt x="6593380" y="2975072"/>
                  <a:pt x="6594844" y="2973996"/>
                  <a:pt x="6595819" y="2974270"/>
                </a:cubicBezTo>
                <a:cubicBezTo>
                  <a:pt x="6596309" y="2972919"/>
                  <a:pt x="6596309" y="2972919"/>
                  <a:pt x="6596309" y="2972919"/>
                </a:cubicBezTo>
                <a:cubicBezTo>
                  <a:pt x="6596800" y="2971567"/>
                  <a:pt x="6596800" y="2971567"/>
                  <a:pt x="6595826" y="2971291"/>
                </a:cubicBezTo>
                <a:cubicBezTo>
                  <a:pt x="6595342" y="2969664"/>
                  <a:pt x="6593877" y="2970742"/>
                  <a:pt x="6592904" y="2970466"/>
                </a:cubicBezTo>
                <a:cubicBezTo>
                  <a:pt x="6592413" y="2971817"/>
                  <a:pt x="6591439" y="2971543"/>
                  <a:pt x="6591439" y="2971543"/>
                </a:cubicBezTo>
                <a:cubicBezTo>
                  <a:pt x="6591439" y="2971543"/>
                  <a:pt x="6590464" y="2971268"/>
                  <a:pt x="6590464" y="2971268"/>
                </a:cubicBezTo>
                <a:cubicBezTo>
                  <a:pt x="6588033" y="2969091"/>
                  <a:pt x="6594858" y="2968037"/>
                  <a:pt x="6591943" y="2964233"/>
                </a:cubicBezTo>
                <a:cubicBezTo>
                  <a:pt x="6590479" y="2965310"/>
                  <a:pt x="6581228" y="2961207"/>
                  <a:pt x="6578782" y="2964988"/>
                </a:cubicBezTo>
                <a:cubicBezTo>
                  <a:pt x="6578768" y="2970947"/>
                  <a:pt x="6574374" y="2974177"/>
                  <a:pt x="6572419" y="2976606"/>
                </a:cubicBezTo>
                <a:cubicBezTo>
                  <a:pt x="6573400" y="2973902"/>
                  <a:pt x="6568053" y="2967920"/>
                  <a:pt x="6572931" y="2966316"/>
                </a:cubicBezTo>
                <a:cubicBezTo>
                  <a:pt x="6565138" y="2964115"/>
                  <a:pt x="6577338" y="2957127"/>
                  <a:pt x="6568572" y="2954651"/>
                </a:cubicBezTo>
                <a:cubicBezTo>
                  <a:pt x="6570036" y="2953574"/>
                  <a:pt x="6572468" y="2955751"/>
                  <a:pt x="6572960" y="2954398"/>
                </a:cubicBezTo>
                <a:cubicBezTo>
                  <a:pt x="6569553" y="2951947"/>
                  <a:pt x="6570043" y="2950594"/>
                  <a:pt x="6568095" y="2950044"/>
                </a:cubicBezTo>
                <a:cubicBezTo>
                  <a:pt x="6571515" y="2946539"/>
                  <a:pt x="6569083" y="2944361"/>
                  <a:pt x="6572979" y="2945462"/>
                </a:cubicBezTo>
                <a:cubicBezTo>
                  <a:pt x="6572019" y="2939228"/>
                  <a:pt x="6568116" y="2941107"/>
                  <a:pt x="6566175" y="2937577"/>
                </a:cubicBezTo>
                <a:cubicBezTo>
                  <a:pt x="6561779" y="2940809"/>
                  <a:pt x="6560330" y="2935926"/>
                  <a:pt x="6554962" y="2938882"/>
                </a:cubicBezTo>
                <a:cubicBezTo>
                  <a:pt x="6555943" y="2936178"/>
                  <a:pt x="6555943" y="2936178"/>
                  <a:pt x="6555943" y="2936178"/>
                </a:cubicBezTo>
                <a:cubicBezTo>
                  <a:pt x="6560813" y="2937555"/>
                  <a:pt x="6562769" y="2935125"/>
                  <a:pt x="6564240" y="2931069"/>
                </a:cubicBezTo>
                <a:cubicBezTo>
                  <a:pt x="6564240" y="2931069"/>
                  <a:pt x="6564240" y="2931069"/>
                  <a:pt x="6565704" y="2929992"/>
                </a:cubicBezTo>
                <a:cubicBezTo>
                  <a:pt x="6567162" y="2931894"/>
                  <a:pt x="6567162" y="2931894"/>
                  <a:pt x="6567647" y="2933521"/>
                </a:cubicBezTo>
                <a:cubicBezTo>
                  <a:pt x="6567155" y="2934873"/>
                  <a:pt x="6567155" y="2934873"/>
                  <a:pt x="6568129" y="2935148"/>
                </a:cubicBezTo>
                <a:cubicBezTo>
                  <a:pt x="6569104" y="2935424"/>
                  <a:pt x="6569104" y="2935424"/>
                  <a:pt x="6569594" y="2934072"/>
                </a:cubicBezTo>
                <a:cubicBezTo>
                  <a:pt x="6569601" y="2931091"/>
                  <a:pt x="6569117" y="2929465"/>
                  <a:pt x="6566196" y="2928640"/>
                </a:cubicBezTo>
                <a:cubicBezTo>
                  <a:pt x="6565221" y="2928364"/>
                  <a:pt x="6565221" y="2928364"/>
                  <a:pt x="6565221" y="2928364"/>
                </a:cubicBezTo>
                <a:cubicBezTo>
                  <a:pt x="6564246" y="2928088"/>
                  <a:pt x="6564246" y="2928088"/>
                  <a:pt x="6562783" y="2929166"/>
                </a:cubicBezTo>
                <a:cubicBezTo>
                  <a:pt x="6562783" y="2929166"/>
                  <a:pt x="6561808" y="2928891"/>
                  <a:pt x="6561808" y="2928891"/>
                </a:cubicBezTo>
                <a:cubicBezTo>
                  <a:pt x="6564738" y="2926737"/>
                  <a:pt x="6564254" y="2925110"/>
                  <a:pt x="6561822" y="2922932"/>
                </a:cubicBezTo>
                <a:cubicBezTo>
                  <a:pt x="6558409" y="2923459"/>
                  <a:pt x="6557443" y="2920205"/>
                  <a:pt x="6551583" y="2924514"/>
                </a:cubicBezTo>
                <a:cubicBezTo>
                  <a:pt x="6551591" y="2921534"/>
                  <a:pt x="6558417" y="2920480"/>
                  <a:pt x="6553545" y="2919105"/>
                </a:cubicBezTo>
                <a:cubicBezTo>
                  <a:pt x="6551101" y="2922886"/>
                  <a:pt x="6551604" y="2915575"/>
                  <a:pt x="6548682" y="2914749"/>
                </a:cubicBezTo>
                <a:cubicBezTo>
                  <a:pt x="6542340" y="2917431"/>
                  <a:pt x="6543792" y="2922312"/>
                  <a:pt x="6539383" y="2931502"/>
                </a:cubicBezTo>
                <a:cubicBezTo>
                  <a:pt x="6543279" y="2932602"/>
                  <a:pt x="6545235" y="2930173"/>
                  <a:pt x="6548157" y="2930998"/>
                </a:cubicBezTo>
                <a:cubicBezTo>
                  <a:pt x="6547176" y="2933702"/>
                  <a:pt x="6550098" y="2934527"/>
                  <a:pt x="6550091" y="2937507"/>
                </a:cubicBezTo>
                <a:cubicBezTo>
                  <a:pt x="6551557" y="2936430"/>
                  <a:pt x="6551072" y="2934803"/>
                  <a:pt x="6553021" y="2935352"/>
                </a:cubicBezTo>
                <a:cubicBezTo>
                  <a:pt x="6552040" y="2938057"/>
                  <a:pt x="6552040" y="2938057"/>
                  <a:pt x="6552040" y="2938057"/>
                </a:cubicBezTo>
                <a:cubicBezTo>
                  <a:pt x="6549608" y="2935880"/>
                  <a:pt x="6547156" y="2942640"/>
                  <a:pt x="6550078" y="2943465"/>
                </a:cubicBezTo>
                <a:cubicBezTo>
                  <a:pt x="6550567" y="2942114"/>
                  <a:pt x="6552033" y="2941037"/>
                  <a:pt x="6551052" y="2943741"/>
                </a:cubicBezTo>
                <a:cubicBezTo>
                  <a:pt x="6546665" y="2943992"/>
                  <a:pt x="6547646" y="2941288"/>
                  <a:pt x="6541795" y="2942617"/>
                </a:cubicBezTo>
                <a:cubicBezTo>
                  <a:pt x="6540813" y="2945321"/>
                  <a:pt x="6536426" y="2945573"/>
                  <a:pt x="6535446" y="2948277"/>
                </a:cubicBezTo>
                <a:cubicBezTo>
                  <a:pt x="6537878" y="2950454"/>
                  <a:pt x="6538859" y="2947750"/>
                  <a:pt x="6540322" y="2946673"/>
                </a:cubicBezTo>
                <a:cubicBezTo>
                  <a:pt x="6539341" y="2949377"/>
                  <a:pt x="6538851" y="2950730"/>
                  <a:pt x="6538362" y="2952081"/>
                </a:cubicBezTo>
                <a:cubicBezTo>
                  <a:pt x="6531059" y="2948528"/>
                  <a:pt x="6521296" y="2954716"/>
                  <a:pt x="6526196" y="2944174"/>
                </a:cubicBezTo>
                <a:cubicBezTo>
                  <a:pt x="6525704" y="2945526"/>
                  <a:pt x="6524730" y="2945250"/>
                  <a:pt x="6523756" y="2944975"/>
                </a:cubicBezTo>
                <a:cubicBezTo>
                  <a:pt x="6523756" y="2944975"/>
                  <a:pt x="6525220" y="2943898"/>
                  <a:pt x="6525220" y="2943898"/>
                </a:cubicBezTo>
                <a:cubicBezTo>
                  <a:pt x="6525711" y="2942547"/>
                  <a:pt x="6526202" y="2941194"/>
                  <a:pt x="6526202" y="2941194"/>
                </a:cubicBezTo>
                <a:cubicBezTo>
                  <a:pt x="6527183" y="2938490"/>
                  <a:pt x="6528164" y="2935787"/>
                  <a:pt x="6526706" y="2933884"/>
                </a:cubicBezTo>
                <a:cubicBezTo>
                  <a:pt x="6526706" y="2933884"/>
                  <a:pt x="6527196" y="2932532"/>
                  <a:pt x="6526223" y="2932256"/>
                </a:cubicBezTo>
                <a:cubicBezTo>
                  <a:pt x="6525738" y="2930630"/>
                  <a:pt x="6524765" y="2930355"/>
                  <a:pt x="6524282" y="2928728"/>
                </a:cubicBezTo>
                <a:cubicBezTo>
                  <a:pt x="6523307" y="2928452"/>
                  <a:pt x="6523307" y="2928452"/>
                  <a:pt x="6523798" y="2927100"/>
                </a:cubicBezTo>
                <a:cubicBezTo>
                  <a:pt x="6523798" y="2927100"/>
                  <a:pt x="6524289" y="2925748"/>
                  <a:pt x="6524289" y="2925748"/>
                </a:cubicBezTo>
                <a:cubicBezTo>
                  <a:pt x="6524779" y="2924396"/>
                  <a:pt x="6524779" y="2924396"/>
                  <a:pt x="6523804" y="2924121"/>
                </a:cubicBezTo>
                <a:cubicBezTo>
                  <a:pt x="6522829" y="2923845"/>
                  <a:pt x="6522829" y="2923845"/>
                  <a:pt x="6521367" y="2924924"/>
                </a:cubicBezTo>
                <a:cubicBezTo>
                  <a:pt x="6520876" y="2926275"/>
                  <a:pt x="6520876" y="2926275"/>
                  <a:pt x="6520876" y="2926275"/>
                </a:cubicBezTo>
                <a:cubicBezTo>
                  <a:pt x="6519902" y="2925999"/>
                  <a:pt x="6519902" y="2925999"/>
                  <a:pt x="6519902" y="2925999"/>
                </a:cubicBezTo>
                <a:cubicBezTo>
                  <a:pt x="6517470" y="2923823"/>
                  <a:pt x="6520406" y="2918690"/>
                  <a:pt x="6516509" y="2917589"/>
                </a:cubicBezTo>
                <a:cubicBezTo>
                  <a:pt x="6517000" y="2916236"/>
                  <a:pt x="6517000" y="2916236"/>
                  <a:pt x="6517000" y="2916236"/>
                </a:cubicBezTo>
                <a:cubicBezTo>
                  <a:pt x="6518464" y="2915159"/>
                  <a:pt x="6518464" y="2915159"/>
                  <a:pt x="6518464" y="2915159"/>
                </a:cubicBezTo>
                <a:cubicBezTo>
                  <a:pt x="6517981" y="2913533"/>
                  <a:pt x="6517981" y="2913533"/>
                  <a:pt x="6517981" y="2913533"/>
                </a:cubicBezTo>
                <a:cubicBezTo>
                  <a:pt x="6517981" y="2913533"/>
                  <a:pt x="6517498" y="2911906"/>
                  <a:pt x="6516524" y="2911630"/>
                </a:cubicBezTo>
                <a:cubicBezTo>
                  <a:pt x="6525787" y="2909775"/>
                  <a:pt x="6525794" y="2906795"/>
                  <a:pt x="6533118" y="2901411"/>
                </a:cubicBezTo>
                <a:cubicBezTo>
                  <a:pt x="6531169" y="2900861"/>
                  <a:pt x="6529222" y="2900310"/>
                  <a:pt x="6529712" y="2898959"/>
                </a:cubicBezTo>
                <a:cubicBezTo>
                  <a:pt x="6530686" y="2899233"/>
                  <a:pt x="6533609" y="2900059"/>
                  <a:pt x="6534099" y="2898707"/>
                </a:cubicBezTo>
                <a:cubicBezTo>
                  <a:pt x="6532157" y="2895178"/>
                  <a:pt x="6532151" y="2898157"/>
                  <a:pt x="6528253" y="2897056"/>
                </a:cubicBezTo>
                <a:cubicBezTo>
                  <a:pt x="6534113" y="2892748"/>
                  <a:pt x="6527287" y="2893802"/>
                  <a:pt x="6526803" y="2892175"/>
                </a:cubicBezTo>
                <a:cubicBezTo>
                  <a:pt x="6528275" y="2888118"/>
                  <a:pt x="6538997" y="2888166"/>
                  <a:pt x="6538030" y="2884910"/>
                </a:cubicBezTo>
                <a:cubicBezTo>
                  <a:pt x="6533147" y="2889494"/>
                  <a:pt x="6539992" y="2879503"/>
                  <a:pt x="6536578" y="2880029"/>
                </a:cubicBezTo>
                <a:cubicBezTo>
                  <a:pt x="6534624" y="2882459"/>
                  <a:pt x="6531218" y="2880006"/>
                  <a:pt x="6529753" y="2881083"/>
                </a:cubicBezTo>
                <a:cubicBezTo>
                  <a:pt x="6533173" y="2877576"/>
                  <a:pt x="6533186" y="2871618"/>
                  <a:pt x="6528323" y="2867263"/>
                </a:cubicBezTo>
                <a:cubicBezTo>
                  <a:pt x="6532233" y="2862405"/>
                  <a:pt x="6535156" y="2863231"/>
                  <a:pt x="6536144" y="2857547"/>
                </a:cubicBezTo>
                <a:cubicBezTo>
                  <a:pt x="6539542" y="2862980"/>
                  <a:pt x="6540054" y="2852690"/>
                  <a:pt x="6542969" y="2856494"/>
                </a:cubicBezTo>
                <a:cubicBezTo>
                  <a:pt x="6542977" y="2853514"/>
                  <a:pt x="6545919" y="2845402"/>
                  <a:pt x="6548351" y="2847580"/>
                </a:cubicBezTo>
                <a:cubicBezTo>
                  <a:pt x="6544952" y="2842148"/>
                  <a:pt x="6541056" y="2841047"/>
                  <a:pt x="6537644" y="2841575"/>
                </a:cubicBezTo>
                <a:cubicBezTo>
                  <a:pt x="6538126" y="2843200"/>
                  <a:pt x="6528863" y="2845056"/>
                  <a:pt x="6527875" y="2850740"/>
                </a:cubicBezTo>
                <a:cubicBezTo>
                  <a:pt x="6528848" y="2851015"/>
                  <a:pt x="6530796" y="2851565"/>
                  <a:pt x="6530306" y="2852917"/>
                </a:cubicBezTo>
                <a:cubicBezTo>
                  <a:pt x="6525428" y="2854522"/>
                  <a:pt x="6528835" y="2856974"/>
                  <a:pt x="6522983" y="2858302"/>
                </a:cubicBezTo>
                <a:cubicBezTo>
                  <a:pt x="6527875" y="2850740"/>
                  <a:pt x="6522029" y="2849090"/>
                  <a:pt x="6522535" y="2841779"/>
                </a:cubicBezTo>
                <a:cubicBezTo>
                  <a:pt x="6523516" y="2839075"/>
                  <a:pt x="6525470" y="2836645"/>
                  <a:pt x="6524497" y="2836371"/>
                </a:cubicBezTo>
                <a:cubicBezTo>
                  <a:pt x="6524503" y="2833391"/>
                  <a:pt x="6520601" y="2835271"/>
                  <a:pt x="6521090" y="2833919"/>
                </a:cubicBezTo>
                <a:cubicBezTo>
                  <a:pt x="6521580" y="2832566"/>
                  <a:pt x="6526458" y="2830963"/>
                  <a:pt x="6525975" y="2829336"/>
                </a:cubicBezTo>
                <a:cubicBezTo>
                  <a:pt x="6520621" y="2826332"/>
                  <a:pt x="6521090" y="2833919"/>
                  <a:pt x="6517678" y="2834445"/>
                </a:cubicBezTo>
                <a:cubicBezTo>
                  <a:pt x="6518658" y="2831741"/>
                  <a:pt x="6519149" y="2830389"/>
                  <a:pt x="6520613" y="2829312"/>
                </a:cubicBezTo>
                <a:cubicBezTo>
                  <a:pt x="6517207" y="2826859"/>
                  <a:pt x="6512814" y="2830090"/>
                  <a:pt x="6517207" y="2826859"/>
                </a:cubicBezTo>
                <a:cubicBezTo>
                  <a:pt x="6508924" y="2826011"/>
                  <a:pt x="6505021" y="2827889"/>
                  <a:pt x="6501125" y="2826788"/>
                </a:cubicBezTo>
                <a:cubicBezTo>
                  <a:pt x="6501125" y="2826788"/>
                  <a:pt x="6501125" y="2826788"/>
                  <a:pt x="6501616" y="2825436"/>
                </a:cubicBezTo>
                <a:cubicBezTo>
                  <a:pt x="6495280" y="2825139"/>
                  <a:pt x="6494292" y="2830821"/>
                  <a:pt x="6487481" y="2825917"/>
                </a:cubicBezTo>
                <a:cubicBezTo>
                  <a:pt x="6492358" y="2824313"/>
                  <a:pt x="6483107" y="2820210"/>
                  <a:pt x="6489933" y="2819156"/>
                </a:cubicBezTo>
                <a:cubicBezTo>
                  <a:pt x="6488462" y="2823212"/>
                  <a:pt x="6490417" y="2820785"/>
                  <a:pt x="6492855" y="2819982"/>
                </a:cubicBezTo>
                <a:cubicBezTo>
                  <a:pt x="6492365" y="2821335"/>
                  <a:pt x="6492365" y="2821335"/>
                  <a:pt x="6493339" y="2821610"/>
                </a:cubicBezTo>
                <a:cubicBezTo>
                  <a:pt x="6493823" y="2823236"/>
                  <a:pt x="6494797" y="2823510"/>
                  <a:pt x="6496261" y="2822435"/>
                </a:cubicBezTo>
                <a:cubicBezTo>
                  <a:pt x="6497726" y="2821358"/>
                  <a:pt x="6498216" y="2820005"/>
                  <a:pt x="6498216" y="2820005"/>
                </a:cubicBezTo>
                <a:cubicBezTo>
                  <a:pt x="6499192" y="2820280"/>
                  <a:pt x="6499192" y="2820280"/>
                  <a:pt x="6499192" y="2820280"/>
                </a:cubicBezTo>
                <a:cubicBezTo>
                  <a:pt x="6502121" y="2818126"/>
                  <a:pt x="6500178" y="2814596"/>
                  <a:pt x="6502624" y="2810815"/>
                </a:cubicBezTo>
                <a:cubicBezTo>
                  <a:pt x="6503598" y="2811091"/>
                  <a:pt x="6503598" y="2811091"/>
                  <a:pt x="6504089" y="2809739"/>
                </a:cubicBezTo>
                <a:cubicBezTo>
                  <a:pt x="6504089" y="2809739"/>
                  <a:pt x="6504579" y="2808388"/>
                  <a:pt x="6505553" y="2808661"/>
                </a:cubicBezTo>
                <a:cubicBezTo>
                  <a:pt x="6505553" y="2808661"/>
                  <a:pt x="6506528" y="2808938"/>
                  <a:pt x="6507503" y="2809212"/>
                </a:cubicBezTo>
                <a:cubicBezTo>
                  <a:pt x="6506031" y="2813268"/>
                  <a:pt x="6515274" y="2820351"/>
                  <a:pt x="6514286" y="2826034"/>
                </a:cubicBezTo>
                <a:cubicBezTo>
                  <a:pt x="6518679" y="2822803"/>
                  <a:pt x="6526480" y="2822024"/>
                  <a:pt x="6528918" y="2821223"/>
                </a:cubicBezTo>
                <a:cubicBezTo>
                  <a:pt x="6524054" y="2816868"/>
                  <a:pt x="6532821" y="2819344"/>
                  <a:pt x="6531854" y="2816090"/>
                </a:cubicBezTo>
                <a:cubicBezTo>
                  <a:pt x="6532828" y="2816365"/>
                  <a:pt x="6533802" y="2816641"/>
                  <a:pt x="6534293" y="2815289"/>
                </a:cubicBezTo>
                <a:cubicBezTo>
                  <a:pt x="6536226" y="2821796"/>
                  <a:pt x="6531336" y="2829359"/>
                  <a:pt x="6534251" y="2833163"/>
                </a:cubicBezTo>
                <a:cubicBezTo>
                  <a:pt x="6534743" y="2831811"/>
                  <a:pt x="6535715" y="2832086"/>
                  <a:pt x="6537173" y="2833989"/>
                </a:cubicBezTo>
                <a:cubicBezTo>
                  <a:pt x="6538644" y="2829933"/>
                  <a:pt x="6540593" y="2830483"/>
                  <a:pt x="6542547" y="2828053"/>
                </a:cubicBezTo>
                <a:cubicBezTo>
                  <a:pt x="6543026" y="2832659"/>
                  <a:pt x="6550839" y="2825923"/>
                  <a:pt x="6547916" y="2825098"/>
                </a:cubicBezTo>
                <a:cubicBezTo>
                  <a:pt x="6546453" y="2826175"/>
                  <a:pt x="6546458" y="2823195"/>
                  <a:pt x="6543038" y="2826701"/>
                </a:cubicBezTo>
                <a:cubicBezTo>
                  <a:pt x="6543046" y="2823723"/>
                  <a:pt x="6548420" y="2817787"/>
                  <a:pt x="6544525" y="2816686"/>
                </a:cubicBezTo>
                <a:cubicBezTo>
                  <a:pt x="6543059" y="2817764"/>
                  <a:pt x="6544041" y="2815060"/>
                  <a:pt x="6544047" y="2812080"/>
                </a:cubicBezTo>
                <a:cubicBezTo>
                  <a:pt x="6544047" y="2812080"/>
                  <a:pt x="6544539" y="2810728"/>
                  <a:pt x="6545512" y="2811004"/>
                </a:cubicBezTo>
                <a:cubicBezTo>
                  <a:pt x="6547461" y="2811553"/>
                  <a:pt x="6548925" y="2810476"/>
                  <a:pt x="6550390" y="2809400"/>
                </a:cubicBezTo>
                <a:cubicBezTo>
                  <a:pt x="6549415" y="2809124"/>
                  <a:pt x="6549415" y="2809124"/>
                  <a:pt x="6549415" y="2809124"/>
                </a:cubicBezTo>
                <a:cubicBezTo>
                  <a:pt x="6553319" y="2807245"/>
                  <a:pt x="6553319" y="2807245"/>
                  <a:pt x="6553319" y="2807245"/>
                </a:cubicBezTo>
                <a:cubicBezTo>
                  <a:pt x="6553810" y="2805894"/>
                  <a:pt x="6553810" y="2805894"/>
                  <a:pt x="6553810" y="2805894"/>
                </a:cubicBezTo>
                <a:cubicBezTo>
                  <a:pt x="6552835" y="2805619"/>
                  <a:pt x="6552835" y="2805619"/>
                  <a:pt x="6551861" y="2805343"/>
                </a:cubicBezTo>
                <a:cubicBezTo>
                  <a:pt x="6550396" y="2806421"/>
                  <a:pt x="6550396" y="2806421"/>
                  <a:pt x="6550396" y="2806421"/>
                </a:cubicBezTo>
                <a:cubicBezTo>
                  <a:pt x="6543094" y="2802867"/>
                  <a:pt x="6553353" y="2792349"/>
                  <a:pt x="6547024" y="2789071"/>
                </a:cubicBezTo>
                <a:cubicBezTo>
                  <a:pt x="6541665" y="2789048"/>
                  <a:pt x="6542128" y="2799614"/>
                  <a:pt x="6536766" y="2799590"/>
                </a:cubicBezTo>
                <a:cubicBezTo>
                  <a:pt x="6538715" y="2800140"/>
                  <a:pt x="6539197" y="2801767"/>
                  <a:pt x="6539682" y="2803394"/>
                </a:cubicBezTo>
                <a:cubicBezTo>
                  <a:pt x="6539682" y="2803394"/>
                  <a:pt x="6539682" y="2803394"/>
                  <a:pt x="6538708" y="2803119"/>
                </a:cubicBezTo>
                <a:cubicBezTo>
                  <a:pt x="6538708" y="2803119"/>
                  <a:pt x="6538708" y="2803119"/>
                  <a:pt x="6538217" y="2804471"/>
                </a:cubicBezTo>
                <a:cubicBezTo>
                  <a:pt x="6538217" y="2804471"/>
                  <a:pt x="6538217" y="2804471"/>
                  <a:pt x="6539191" y="2804746"/>
                </a:cubicBezTo>
                <a:cubicBezTo>
                  <a:pt x="6540166" y="2805021"/>
                  <a:pt x="6540166" y="2805021"/>
                  <a:pt x="6541140" y="2805296"/>
                </a:cubicBezTo>
                <a:cubicBezTo>
                  <a:pt x="6541140" y="2805296"/>
                  <a:pt x="6540649" y="2806648"/>
                  <a:pt x="6540649" y="2806648"/>
                </a:cubicBezTo>
                <a:cubicBezTo>
                  <a:pt x="6540159" y="2808000"/>
                  <a:pt x="6540159" y="2808000"/>
                  <a:pt x="6538693" y="2809077"/>
                </a:cubicBezTo>
                <a:cubicBezTo>
                  <a:pt x="6537229" y="2810155"/>
                  <a:pt x="6536248" y="2812859"/>
                  <a:pt x="6535758" y="2814211"/>
                </a:cubicBezTo>
                <a:cubicBezTo>
                  <a:pt x="6535758" y="2814211"/>
                  <a:pt x="6535758" y="2814211"/>
                  <a:pt x="6534784" y="2813936"/>
                </a:cubicBezTo>
                <a:cubicBezTo>
                  <a:pt x="6533808" y="2813661"/>
                  <a:pt x="6532344" y="2814737"/>
                  <a:pt x="6531371" y="2814462"/>
                </a:cubicBezTo>
                <a:cubicBezTo>
                  <a:pt x="6530893" y="2809856"/>
                  <a:pt x="6533333" y="2809055"/>
                  <a:pt x="6537235" y="2807175"/>
                </a:cubicBezTo>
                <a:cubicBezTo>
                  <a:pt x="6534314" y="2806350"/>
                  <a:pt x="6531392" y="2805524"/>
                  <a:pt x="6532863" y="2801468"/>
                </a:cubicBezTo>
                <a:cubicBezTo>
                  <a:pt x="6532863" y="2801468"/>
                  <a:pt x="6534327" y="2800392"/>
                  <a:pt x="6534817" y="2799040"/>
                </a:cubicBezTo>
                <a:cubicBezTo>
                  <a:pt x="6534817" y="2799040"/>
                  <a:pt x="6535309" y="2797688"/>
                  <a:pt x="6534825" y="2796061"/>
                </a:cubicBezTo>
                <a:cubicBezTo>
                  <a:pt x="6535315" y="2794708"/>
                  <a:pt x="6535315" y="2794708"/>
                  <a:pt x="6535807" y="2793356"/>
                </a:cubicBezTo>
                <a:cubicBezTo>
                  <a:pt x="6536780" y="2793631"/>
                  <a:pt x="6536780" y="2793631"/>
                  <a:pt x="6536780" y="2793631"/>
                </a:cubicBezTo>
                <a:cubicBezTo>
                  <a:pt x="6538729" y="2794181"/>
                  <a:pt x="6537748" y="2796886"/>
                  <a:pt x="6538721" y="2797161"/>
                </a:cubicBezTo>
                <a:cubicBezTo>
                  <a:pt x="6540193" y="2793105"/>
                  <a:pt x="6539233" y="2786871"/>
                  <a:pt x="6542162" y="2784717"/>
                </a:cubicBezTo>
                <a:cubicBezTo>
                  <a:pt x="6537291" y="2783341"/>
                  <a:pt x="6536310" y="2786046"/>
                  <a:pt x="6534362" y="2785495"/>
                </a:cubicBezTo>
                <a:cubicBezTo>
                  <a:pt x="6533388" y="2785221"/>
                  <a:pt x="6533388" y="2785221"/>
                  <a:pt x="6532414" y="2784945"/>
                </a:cubicBezTo>
                <a:cubicBezTo>
                  <a:pt x="6532904" y="2783593"/>
                  <a:pt x="6532904" y="2783593"/>
                  <a:pt x="6532904" y="2783593"/>
                </a:cubicBezTo>
                <a:cubicBezTo>
                  <a:pt x="6535344" y="2782791"/>
                  <a:pt x="6538272" y="2780637"/>
                  <a:pt x="6540228" y="2778208"/>
                </a:cubicBezTo>
                <a:cubicBezTo>
                  <a:pt x="6542666" y="2777406"/>
                  <a:pt x="6543156" y="2776054"/>
                  <a:pt x="6543647" y="2774702"/>
                </a:cubicBezTo>
                <a:cubicBezTo>
                  <a:pt x="6544138" y="2773350"/>
                  <a:pt x="6544628" y="2771998"/>
                  <a:pt x="6544628" y="2771998"/>
                </a:cubicBezTo>
                <a:cubicBezTo>
                  <a:pt x="6546093" y="2770920"/>
                  <a:pt x="6547067" y="2771196"/>
                  <a:pt x="6548041" y="2771471"/>
                </a:cubicBezTo>
                <a:cubicBezTo>
                  <a:pt x="6549015" y="2771746"/>
                  <a:pt x="6549505" y="2770395"/>
                  <a:pt x="6549505" y="2770395"/>
                </a:cubicBezTo>
                <a:cubicBezTo>
                  <a:pt x="6549023" y="2768766"/>
                  <a:pt x="6549023" y="2768766"/>
                  <a:pt x="6548048" y="2768491"/>
                </a:cubicBezTo>
                <a:cubicBezTo>
                  <a:pt x="6547074" y="2768216"/>
                  <a:pt x="6545608" y="2769293"/>
                  <a:pt x="6544635" y="2769019"/>
                </a:cubicBezTo>
                <a:cubicBezTo>
                  <a:pt x="6545126" y="2767666"/>
                  <a:pt x="6544152" y="2767392"/>
                  <a:pt x="6544152" y="2767392"/>
                </a:cubicBezTo>
                <a:cubicBezTo>
                  <a:pt x="6544152" y="2767392"/>
                  <a:pt x="6544642" y="2766040"/>
                  <a:pt x="6544642" y="2766040"/>
                </a:cubicBezTo>
                <a:cubicBezTo>
                  <a:pt x="6544649" y="2763059"/>
                  <a:pt x="6541727" y="2762235"/>
                  <a:pt x="6539778" y="2761685"/>
                </a:cubicBezTo>
                <a:cubicBezTo>
                  <a:pt x="6538315" y="2762762"/>
                  <a:pt x="6537339" y="2762487"/>
                  <a:pt x="6535875" y="2763562"/>
                </a:cubicBezTo>
                <a:cubicBezTo>
                  <a:pt x="6534410" y="2764641"/>
                  <a:pt x="6534410" y="2764641"/>
                  <a:pt x="6533437" y="2764366"/>
                </a:cubicBezTo>
                <a:cubicBezTo>
                  <a:pt x="6533437" y="2764366"/>
                  <a:pt x="6531973" y="2765443"/>
                  <a:pt x="6531973" y="2765443"/>
                </a:cubicBezTo>
                <a:cubicBezTo>
                  <a:pt x="6530998" y="2765168"/>
                  <a:pt x="6531489" y="2763815"/>
                  <a:pt x="6530515" y="2763539"/>
                </a:cubicBezTo>
                <a:cubicBezTo>
                  <a:pt x="6531980" y="2762463"/>
                  <a:pt x="6531980" y="2762463"/>
                  <a:pt x="6532470" y="2761112"/>
                </a:cubicBezTo>
                <a:cubicBezTo>
                  <a:pt x="6532953" y="2762738"/>
                  <a:pt x="6532953" y="2762738"/>
                  <a:pt x="6532953" y="2762738"/>
                </a:cubicBezTo>
                <a:cubicBezTo>
                  <a:pt x="6535882" y="2760584"/>
                  <a:pt x="6537346" y="2759507"/>
                  <a:pt x="6534915" y="2757330"/>
                </a:cubicBezTo>
                <a:cubicBezTo>
                  <a:pt x="6533451" y="2758407"/>
                  <a:pt x="6530528" y="2757582"/>
                  <a:pt x="6529064" y="2758658"/>
                </a:cubicBezTo>
                <a:cubicBezTo>
                  <a:pt x="6529064" y="2758658"/>
                  <a:pt x="6528083" y="2761363"/>
                  <a:pt x="6530031" y="2761913"/>
                </a:cubicBezTo>
                <a:cubicBezTo>
                  <a:pt x="6529056" y="2761638"/>
                  <a:pt x="6529056" y="2761638"/>
                  <a:pt x="6528566" y="2762991"/>
                </a:cubicBezTo>
                <a:cubicBezTo>
                  <a:pt x="6528566" y="2762991"/>
                  <a:pt x="6528566" y="2762991"/>
                  <a:pt x="6529050" y="2764618"/>
                </a:cubicBezTo>
                <a:cubicBezTo>
                  <a:pt x="6527102" y="2764068"/>
                  <a:pt x="6524669" y="2761889"/>
                  <a:pt x="6523689" y="2764593"/>
                </a:cubicBezTo>
                <a:cubicBezTo>
                  <a:pt x="6526121" y="2766771"/>
                  <a:pt x="6519784" y="2766473"/>
                  <a:pt x="6521727" y="2770001"/>
                </a:cubicBezTo>
                <a:cubicBezTo>
                  <a:pt x="6520269" y="2768100"/>
                  <a:pt x="6516850" y="2771605"/>
                  <a:pt x="6516842" y="2774585"/>
                </a:cubicBezTo>
                <a:cubicBezTo>
                  <a:pt x="6516351" y="2775937"/>
                  <a:pt x="6516351" y="2775937"/>
                  <a:pt x="6516351" y="2775937"/>
                </a:cubicBezTo>
                <a:cubicBezTo>
                  <a:pt x="6515867" y="2774309"/>
                  <a:pt x="6515867" y="2774309"/>
                  <a:pt x="6515386" y="2772683"/>
                </a:cubicBezTo>
                <a:cubicBezTo>
                  <a:pt x="6514410" y="2772408"/>
                  <a:pt x="6514901" y="2771055"/>
                  <a:pt x="6513927" y="2770780"/>
                </a:cubicBezTo>
                <a:cubicBezTo>
                  <a:pt x="6513927" y="2770780"/>
                  <a:pt x="6514416" y="2769429"/>
                  <a:pt x="6514416" y="2769429"/>
                </a:cubicBezTo>
                <a:cubicBezTo>
                  <a:pt x="6514416" y="2769429"/>
                  <a:pt x="6514416" y="2769429"/>
                  <a:pt x="6514908" y="2768076"/>
                </a:cubicBezTo>
                <a:cubicBezTo>
                  <a:pt x="6516372" y="2766999"/>
                  <a:pt x="6519303" y="2764846"/>
                  <a:pt x="6520282" y="2762141"/>
                </a:cubicBezTo>
                <a:cubicBezTo>
                  <a:pt x="6520282" y="2762141"/>
                  <a:pt x="6520773" y="2760789"/>
                  <a:pt x="6519799" y="2760514"/>
                </a:cubicBezTo>
                <a:cubicBezTo>
                  <a:pt x="6518825" y="2760239"/>
                  <a:pt x="6518334" y="2761590"/>
                  <a:pt x="6518334" y="2761590"/>
                </a:cubicBezTo>
                <a:cubicBezTo>
                  <a:pt x="6517844" y="2762943"/>
                  <a:pt x="6515889" y="2765372"/>
                  <a:pt x="6513451" y="2766174"/>
                </a:cubicBezTo>
                <a:cubicBezTo>
                  <a:pt x="6513451" y="2766174"/>
                  <a:pt x="6512476" y="2765898"/>
                  <a:pt x="6511502" y="2765624"/>
                </a:cubicBezTo>
                <a:cubicBezTo>
                  <a:pt x="6509084" y="2757488"/>
                  <a:pt x="6524684" y="2755931"/>
                  <a:pt x="6520318" y="2747245"/>
                </a:cubicBezTo>
                <a:cubicBezTo>
                  <a:pt x="6519827" y="2748597"/>
                  <a:pt x="6518845" y="2751301"/>
                  <a:pt x="6517872" y="2751026"/>
                </a:cubicBezTo>
                <a:cubicBezTo>
                  <a:pt x="6516912" y="2744793"/>
                  <a:pt x="6521312" y="2738582"/>
                  <a:pt x="6516442" y="2737207"/>
                </a:cubicBezTo>
                <a:cubicBezTo>
                  <a:pt x="6519372" y="2735053"/>
                  <a:pt x="6524732" y="2735075"/>
                  <a:pt x="6527661" y="2732922"/>
                </a:cubicBezTo>
                <a:cubicBezTo>
                  <a:pt x="6524740" y="2732098"/>
                  <a:pt x="6519378" y="2732074"/>
                  <a:pt x="6522799" y="2728568"/>
                </a:cubicBezTo>
                <a:cubicBezTo>
                  <a:pt x="6523772" y="2728843"/>
                  <a:pt x="6524255" y="2730470"/>
                  <a:pt x="6525721" y="2729393"/>
                </a:cubicBezTo>
                <a:cubicBezTo>
                  <a:pt x="6523778" y="2725863"/>
                  <a:pt x="6523302" y="2721257"/>
                  <a:pt x="6527212" y="2716399"/>
                </a:cubicBezTo>
                <a:cubicBezTo>
                  <a:pt x="6527703" y="2715047"/>
                  <a:pt x="6528677" y="2715322"/>
                  <a:pt x="6529651" y="2715597"/>
                </a:cubicBezTo>
                <a:lnTo>
                  <a:pt x="6530624" y="2715872"/>
                </a:lnTo>
                <a:cubicBezTo>
                  <a:pt x="6530136" y="2717224"/>
                  <a:pt x="6523793" y="2719905"/>
                  <a:pt x="6526715" y="2720730"/>
                </a:cubicBezTo>
                <a:cubicBezTo>
                  <a:pt x="6529645" y="2718577"/>
                  <a:pt x="6527675" y="2726964"/>
                  <a:pt x="6533035" y="2726987"/>
                </a:cubicBezTo>
                <a:cubicBezTo>
                  <a:pt x="6533526" y="2725635"/>
                  <a:pt x="6533533" y="2722657"/>
                  <a:pt x="6535482" y="2723206"/>
                </a:cubicBezTo>
                <a:cubicBezTo>
                  <a:pt x="6534991" y="2724559"/>
                  <a:pt x="6536939" y="2725109"/>
                  <a:pt x="6538404" y="2724031"/>
                </a:cubicBezTo>
                <a:cubicBezTo>
                  <a:pt x="6538887" y="2725659"/>
                  <a:pt x="6540346" y="2727561"/>
                  <a:pt x="6542294" y="2728112"/>
                </a:cubicBezTo>
                <a:cubicBezTo>
                  <a:pt x="6542294" y="2728112"/>
                  <a:pt x="6543268" y="2728386"/>
                  <a:pt x="6543268" y="2728386"/>
                </a:cubicBezTo>
                <a:cubicBezTo>
                  <a:pt x="6543759" y="2727035"/>
                  <a:pt x="6543759" y="2727035"/>
                  <a:pt x="6543759" y="2727035"/>
                </a:cubicBezTo>
                <a:cubicBezTo>
                  <a:pt x="6542301" y="2725132"/>
                  <a:pt x="6541327" y="2724857"/>
                  <a:pt x="6540843" y="2723229"/>
                </a:cubicBezTo>
                <a:cubicBezTo>
                  <a:pt x="6541817" y="2723505"/>
                  <a:pt x="6541817" y="2723505"/>
                  <a:pt x="6541817" y="2723505"/>
                </a:cubicBezTo>
                <a:cubicBezTo>
                  <a:pt x="6548159" y="2720825"/>
                  <a:pt x="6536463" y="2720503"/>
                  <a:pt x="6539883" y="2716997"/>
                </a:cubicBezTo>
                <a:cubicBezTo>
                  <a:pt x="6537934" y="2716446"/>
                  <a:pt x="6537934" y="2716446"/>
                  <a:pt x="6537934" y="2716446"/>
                </a:cubicBezTo>
                <a:cubicBezTo>
                  <a:pt x="6539399" y="2715369"/>
                  <a:pt x="6539890" y="2714017"/>
                  <a:pt x="6540380" y="2712665"/>
                </a:cubicBezTo>
                <a:cubicBezTo>
                  <a:pt x="6541844" y="2711588"/>
                  <a:pt x="6542819" y="2711863"/>
                  <a:pt x="6543302" y="2713489"/>
                </a:cubicBezTo>
                <a:cubicBezTo>
                  <a:pt x="6541837" y="2714567"/>
                  <a:pt x="6541340" y="2718898"/>
                  <a:pt x="6545236" y="2719999"/>
                </a:cubicBezTo>
                <a:cubicBezTo>
                  <a:pt x="6545721" y="2721626"/>
                  <a:pt x="6545230" y="2722978"/>
                  <a:pt x="6545714" y="2724605"/>
                </a:cubicBezTo>
                <a:cubicBezTo>
                  <a:pt x="6546688" y="2724880"/>
                  <a:pt x="6546688" y="2724880"/>
                  <a:pt x="6547661" y="2725156"/>
                </a:cubicBezTo>
                <a:cubicBezTo>
                  <a:pt x="6548151" y="2723804"/>
                  <a:pt x="6548151" y="2723804"/>
                  <a:pt x="6548151" y="2723804"/>
                </a:cubicBezTo>
                <a:cubicBezTo>
                  <a:pt x="6547669" y="2722176"/>
                  <a:pt x="6547669" y="2722176"/>
                  <a:pt x="6547185" y="2720550"/>
                </a:cubicBezTo>
                <a:cubicBezTo>
                  <a:pt x="6548159" y="2720825"/>
                  <a:pt x="6548159" y="2720825"/>
                  <a:pt x="6548159" y="2720825"/>
                </a:cubicBezTo>
                <a:cubicBezTo>
                  <a:pt x="6553996" y="2725454"/>
                  <a:pt x="6550107" y="2721374"/>
                  <a:pt x="6549141" y="2718120"/>
                </a:cubicBezTo>
                <a:cubicBezTo>
                  <a:pt x="6548656" y="2716492"/>
                  <a:pt x="6548656" y="2716492"/>
                  <a:pt x="6548656" y="2716492"/>
                </a:cubicBezTo>
                <a:cubicBezTo>
                  <a:pt x="6549631" y="2716767"/>
                  <a:pt x="6550605" y="2717043"/>
                  <a:pt x="6551578" y="2717318"/>
                </a:cubicBezTo>
                <a:cubicBezTo>
                  <a:pt x="6553527" y="2717868"/>
                  <a:pt x="6555475" y="2718418"/>
                  <a:pt x="6557423" y="2718968"/>
                </a:cubicBezTo>
                <a:cubicBezTo>
                  <a:pt x="6557423" y="2718968"/>
                  <a:pt x="6556932" y="2720321"/>
                  <a:pt x="6556932" y="2720321"/>
                </a:cubicBezTo>
                <a:cubicBezTo>
                  <a:pt x="6557415" y="2721948"/>
                  <a:pt x="6556926" y="2723300"/>
                  <a:pt x="6556436" y="2724651"/>
                </a:cubicBezTo>
                <a:cubicBezTo>
                  <a:pt x="6555944" y="2726003"/>
                  <a:pt x="6555944" y="2726003"/>
                  <a:pt x="6555455" y="2727357"/>
                </a:cubicBezTo>
                <a:cubicBezTo>
                  <a:pt x="6555455" y="2727357"/>
                  <a:pt x="6555938" y="2728983"/>
                  <a:pt x="6556912" y="2729258"/>
                </a:cubicBezTo>
                <a:cubicBezTo>
                  <a:pt x="6557885" y="2729534"/>
                  <a:pt x="6559350" y="2728456"/>
                  <a:pt x="6559350" y="2728456"/>
                </a:cubicBezTo>
                <a:cubicBezTo>
                  <a:pt x="6558867" y="2726830"/>
                  <a:pt x="6559841" y="2727105"/>
                  <a:pt x="6560332" y="2725753"/>
                </a:cubicBezTo>
                <a:cubicBezTo>
                  <a:pt x="6560332" y="2725753"/>
                  <a:pt x="6560822" y="2724400"/>
                  <a:pt x="6560822" y="2724400"/>
                </a:cubicBezTo>
                <a:cubicBezTo>
                  <a:pt x="6561312" y="2723048"/>
                  <a:pt x="6561320" y="2720069"/>
                  <a:pt x="6560835" y="2718442"/>
                </a:cubicBezTo>
                <a:cubicBezTo>
                  <a:pt x="6559862" y="2718167"/>
                  <a:pt x="6560353" y="2716815"/>
                  <a:pt x="6561818" y="2715737"/>
                </a:cubicBezTo>
                <a:cubicBezTo>
                  <a:pt x="6561818" y="2715737"/>
                  <a:pt x="6562791" y="2716012"/>
                  <a:pt x="6564256" y="2714935"/>
                </a:cubicBezTo>
                <a:cubicBezTo>
                  <a:pt x="6564256" y="2714935"/>
                  <a:pt x="6564745" y="2713584"/>
                  <a:pt x="6564745" y="2713584"/>
                </a:cubicBezTo>
                <a:cubicBezTo>
                  <a:pt x="6564745" y="2713584"/>
                  <a:pt x="6563773" y="2713309"/>
                  <a:pt x="6562798" y="2713033"/>
                </a:cubicBezTo>
                <a:cubicBezTo>
                  <a:pt x="6562308" y="2714386"/>
                  <a:pt x="6561333" y="2714111"/>
                  <a:pt x="6560359" y="2713835"/>
                </a:cubicBezTo>
                <a:cubicBezTo>
                  <a:pt x="6559869" y="2715188"/>
                  <a:pt x="6559869" y="2715188"/>
                  <a:pt x="6559869" y="2715188"/>
                </a:cubicBezTo>
                <a:cubicBezTo>
                  <a:pt x="6558895" y="2714912"/>
                  <a:pt x="6558403" y="2716265"/>
                  <a:pt x="6557913" y="2717617"/>
                </a:cubicBezTo>
                <a:cubicBezTo>
                  <a:pt x="6555966" y="2717067"/>
                  <a:pt x="6554017" y="2716516"/>
                  <a:pt x="6552069" y="2715966"/>
                </a:cubicBezTo>
                <a:cubicBezTo>
                  <a:pt x="6552069" y="2715966"/>
                  <a:pt x="6551095" y="2715691"/>
                  <a:pt x="6550120" y="2715416"/>
                </a:cubicBezTo>
                <a:cubicBezTo>
                  <a:pt x="6550612" y="2714064"/>
                  <a:pt x="6550612" y="2714064"/>
                  <a:pt x="6550612" y="2714064"/>
                </a:cubicBezTo>
                <a:cubicBezTo>
                  <a:pt x="6551102" y="2712712"/>
                  <a:pt x="6551593" y="2711359"/>
                  <a:pt x="6551593" y="2711359"/>
                </a:cubicBezTo>
                <a:cubicBezTo>
                  <a:pt x="6551110" y="2709732"/>
                  <a:pt x="6551110" y="2709732"/>
                  <a:pt x="6551110" y="2709732"/>
                </a:cubicBezTo>
                <a:cubicBezTo>
                  <a:pt x="6551600" y="2708379"/>
                  <a:pt x="6551116" y="2706753"/>
                  <a:pt x="6550141" y="2706477"/>
                </a:cubicBezTo>
                <a:cubicBezTo>
                  <a:pt x="6548676" y="2707555"/>
                  <a:pt x="6547703" y="2707280"/>
                  <a:pt x="6547212" y="2708631"/>
                </a:cubicBezTo>
                <a:cubicBezTo>
                  <a:pt x="6548187" y="2708907"/>
                  <a:pt x="6547696" y="2710259"/>
                  <a:pt x="6547696" y="2710259"/>
                </a:cubicBezTo>
                <a:cubicBezTo>
                  <a:pt x="6547206" y="2711612"/>
                  <a:pt x="6547206" y="2711612"/>
                  <a:pt x="6546714" y="2712963"/>
                </a:cubicBezTo>
                <a:cubicBezTo>
                  <a:pt x="6545741" y="2712687"/>
                  <a:pt x="6545741" y="2712687"/>
                  <a:pt x="6545741" y="2712687"/>
                </a:cubicBezTo>
                <a:cubicBezTo>
                  <a:pt x="6544283" y="2710786"/>
                  <a:pt x="6541361" y="2709961"/>
                  <a:pt x="6538922" y="2710762"/>
                </a:cubicBezTo>
                <a:cubicBezTo>
                  <a:pt x="6538432" y="2712115"/>
                  <a:pt x="6538432" y="2712115"/>
                  <a:pt x="6538432" y="2712115"/>
                </a:cubicBezTo>
                <a:cubicBezTo>
                  <a:pt x="6537941" y="2713467"/>
                  <a:pt x="6537941" y="2713467"/>
                  <a:pt x="6537941" y="2713467"/>
                </a:cubicBezTo>
                <a:cubicBezTo>
                  <a:pt x="6536968" y="2713192"/>
                  <a:pt x="6535993" y="2712916"/>
                  <a:pt x="6535509" y="2711290"/>
                </a:cubicBezTo>
                <a:cubicBezTo>
                  <a:pt x="6534535" y="2711014"/>
                  <a:pt x="6534535" y="2711014"/>
                  <a:pt x="6534535" y="2711014"/>
                </a:cubicBezTo>
                <a:cubicBezTo>
                  <a:pt x="6535025" y="2709663"/>
                  <a:pt x="6536491" y="2708585"/>
                  <a:pt x="6536491" y="2708585"/>
                </a:cubicBezTo>
                <a:cubicBezTo>
                  <a:pt x="6536981" y="2707233"/>
                  <a:pt x="6537472" y="2705881"/>
                  <a:pt x="6537472" y="2705881"/>
                </a:cubicBezTo>
                <a:cubicBezTo>
                  <a:pt x="6537472" y="2705881"/>
                  <a:pt x="6537962" y="2704530"/>
                  <a:pt x="6537962" y="2704530"/>
                </a:cubicBezTo>
                <a:cubicBezTo>
                  <a:pt x="6537962" y="2704530"/>
                  <a:pt x="6538453" y="2703178"/>
                  <a:pt x="6537479" y="2702902"/>
                </a:cubicBezTo>
                <a:cubicBezTo>
                  <a:pt x="6536504" y="2702627"/>
                  <a:pt x="6535531" y="2702351"/>
                  <a:pt x="6534066" y="2703429"/>
                </a:cubicBezTo>
                <a:cubicBezTo>
                  <a:pt x="6533575" y="2704780"/>
                  <a:pt x="6533575" y="2704780"/>
                  <a:pt x="6532110" y="2705857"/>
                </a:cubicBezTo>
                <a:cubicBezTo>
                  <a:pt x="6531619" y="2707210"/>
                  <a:pt x="6531619" y="2707210"/>
                  <a:pt x="6531619" y="2707210"/>
                </a:cubicBezTo>
                <a:cubicBezTo>
                  <a:pt x="6529672" y="2706659"/>
                  <a:pt x="6528698" y="2706385"/>
                  <a:pt x="6526749" y="2705834"/>
                </a:cubicBezTo>
                <a:cubicBezTo>
                  <a:pt x="6525775" y="2705559"/>
                  <a:pt x="6525775" y="2705559"/>
                  <a:pt x="6525775" y="2705559"/>
                </a:cubicBezTo>
                <a:cubicBezTo>
                  <a:pt x="6524311" y="2706636"/>
                  <a:pt x="6524311" y="2706636"/>
                  <a:pt x="6521872" y="2707438"/>
                </a:cubicBezTo>
                <a:cubicBezTo>
                  <a:pt x="6522362" y="2706086"/>
                  <a:pt x="6522362" y="2706086"/>
                  <a:pt x="6522362" y="2706086"/>
                </a:cubicBezTo>
                <a:cubicBezTo>
                  <a:pt x="6522362" y="2706086"/>
                  <a:pt x="6521388" y="2705811"/>
                  <a:pt x="6521388" y="2705811"/>
                </a:cubicBezTo>
                <a:cubicBezTo>
                  <a:pt x="6524808" y="2702304"/>
                  <a:pt x="6526279" y="2698249"/>
                  <a:pt x="6527751" y="2694193"/>
                </a:cubicBezTo>
                <a:cubicBezTo>
                  <a:pt x="6528732" y="2691488"/>
                  <a:pt x="6529713" y="2688784"/>
                  <a:pt x="6531669" y="2686355"/>
                </a:cubicBezTo>
                <a:cubicBezTo>
                  <a:pt x="6531669" y="2686355"/>
                  <a:pt x="6532642" y="2686630"/>
                  <a:pt x="6533616" y="2686905"/>
                </a:cubicBezTo>
                <a:cubicBezTo>
                  <a:pt x="6536056" y="2686103"/>
                  <a:pt x="6538977" y="2686928"/>
                  <a:pt x="6540449" y="2682873"/>
                </a:cubicBezTo>
                <a:cubicBezTo>
                  <a:pt x="6540940" y="2681521"/>
                  <a:pt x="6539966" y="2681244"/>
                  <a:pt x="6538992" y="2680970"/>
                </a:cubicBezTo>
                <a:cubicBezTo>
                  <a:pt x="6538018" y="2680695"/>
                  <a:pt x="6536553" y="2681771"/>
                  <a:pt x="6536553" y="2681771"/>
                </a:cubicBezTo>
                <a:cubicBezTo>
                  <a:pt x="6536062" y="2683124"/>
                  <a:pt x="6536062" y="2683124"/>
                  <a:pt x="6534114" y="2682574"/>
                </a:cubicBezTo>
                <a:cubicBezTo>
                  <a:pt x="6532651" y="2683651"/>
                  <a:pt x="6530702" y="2683101"/>
                  <a:pt x="6529727" y="2682825"/>
                </a:cubicBezTo>
                <a:cubicBezTo>
                  <a:pt x="6529236" y="2684177"/>
                  <a:pt x="6529236" y="2684177"/>
                  <a:pt x="6529236" y="2684177"/>
                </a:cubicBezTo>
                <a:cubicBezTo>
                  <a:pt x="6527283" y="2686607"/>
                  <a:pt x="6525811" y="2690662"/>
                  <a:pt x="6523855" y="2693091"/>
                </a:cubicBezTo>
                <a:cubicBezTo>
                  <a:pt x="6522383" y="2697149"/>
                  <a:pt x="6520911" y="2701204"/>
                  <a:pt x="6518956" y="2703633"/>
                </a:cubicBezTo>
                <a:cubicBezTo>
                  <a:pt x="6511655" y="2700080"/>
                  <a:pt x="6515054" y="2705512"/>
                  <a:pt x="6511641" y="2706039"/>
                </a:cubicBezTo>
                <a:cubicBezTo>
                  <a:pt x="6515061" y="2702533"/>
                  <a:pt x="6506770" y="2704663"/>
                  <a:pt x="6508242" y="2700607"/>
                </a:cubicBezTo>
                <a:cubicBezTo>
                  <a:pt x="6510189" y="2701157"/>
                  <a:pt x="6511163" y="2701432"/>
                  <a:pt x="6511655" y="2700080"/>
                </a:cubicBezTo>
                <a:cubicBezTo>
                  <a:pt x="6510681" y="2699805"/>
                  <a:pt x="6510681" y="2699805"/>
                  <a:pt x="6510681" y="2699805"/>
                </a:cubicBezTo>
                <a:cubicBezTo>
                  <a:pt x="6512145" y="2698728"/>
                  <a:pt x="6513609" y="2697652"/>
                  <a:pt x="6514100" y="2696299"/>
                </a:cubicBezTo>
                <a:cubicBezTo>
                  <a:pt x="6514590" y="2694946"/>
                  <a:pt x="6514590" y="2694946"/>
                  <a:pt x="6515081" y="2693595"/>
                </a:cubicBezTo>
                <a:cubicBezTo>
                  <a:pt x="6515081" y="2693595"/>
                  <a:pt x="6514597" y="2691968"/>
                  <a:pt x="6513624" y="2691692"/>
                </a:cubicBezTo>
                <a:cubicBezTo>
                  <a:pt x="6514605" y="2688988"/>
                  <a:pt x="6514605" y="2688988"/>
                  <a:pt x="6514605" y="2688988"/>
                </a:cubicBezTo>
                <a:cubicBezTo>
                  <a:pt x="6515585" y="2686285"/>
                  <a:pt x="6516076" y="2684932"/>
                  <a:pt x="6517540" y="2683856"/>
                </a:cubicBezTo>
                <a:cubicBezTo>
                  <a:pt x="6518032" y="2682504"/>
                  <a:pt x="6519496" y="2681426"/>
                  <a:pt x="6519987" y="2680075"/>
                </a:cubicBezTo>
                <a:cubicBezTo>
                  <a:pt x="6519987" y="2680075"/>
                  <a:pt x="6519502" y="2678447"/>
                  <a:pt x="6519502" y="2678447"/>
                </a:cubicBezTo>
                <a:cubicBezTo>
                  <a:pt x="6518529" y="2678172"/>
                  <a:pt x="6518037" y="2679525"/>
                  <a:pt x="6518037" y="2679525"/>
                </a:cubicBezTo>
                <a:cubicBezTo>
                  <a:pt x="6517547" y="2680877"/>
                  <a:pt x="6516083" y="2681953"/>
                  <a:pt x="6515592" y="2683306"/>
                </a:cubicBezTo>
                <a:cubicBezTo>
                  <a:pt x="6514128" y="2684382"/>
                  <a:pt x="6513638" y="2685734"/>
                  <a:pt x="6513147" y="2687086"/>
                </a:cubicBezTo>
                <a:cubicBezTo>
                  <a:pt x="6511206" y="2683557"/>
                  <a:pt x="6511206" y="2683557"/>
                  <a:pt x="6511206" y="2683557"/>
                </a:cubicBezTo>
                <a:cubicBezTo>
                  <a:pt x="6512179" y="2683832"/>
                  <a:pt x="6512179" y="2683832"/>
                  <a:pt x="6512179" y="2683832"/>
                </a:cubicBezTo>
                <a:cubicBezTo>
                  <a:pt x="6515599" y="2680325"/>
                  <a:pt x="6513175" y="2675169"/>
                  <a:pt x="6517568" y="2671938"/>
                </a:cubicBezTo>
                <a:cubicBezTo>
                  <a:pt x="6509285" y="2671089"/>
                  <a:pt x="6518550" y="2669234"/>
                  <a:pt x="6515143" y="2666782"/>
                </a:cubicBezTo>
                <a:cubicBezTo>
                  <a:pt x="6513679" y="2667859"/>
                  <a:pt x="6512214" y="2668936"/>
                  <a:pt x="6509293" y="2668111"/>
                </a:cubicBezTo>
                <a:cubicBezTo>
                  <a:pt x="6512222" y="2665957"/>
                  <a:pt x="6512719" y="2661626"/>
                  <a:pt x="6515157" y="2660824"/>
                </a:cubicBezTo>
                <a:cubicBezTo>
                  <a:pt x="6514190" y="2657568"/>
                  <a:pt x="6510770" y="2661075"/>
                  <a:pt x="6511752" y="2658371"/>
                </a:cubicBezTo>
                <a:cubicBezTo>
                  <a:pt x="6512726" y="2658646"/>
                  <a:pt x="6513216" y="2657294"/>
                  <a:pt x="6512732" y="2655667"/>
                </a:cubicBezTo>
                <a:cubicBezTo>
                  <a:pt x="6516623" y="2659746"/>
                  <a:pt x="6512741" y="2652688"/>
                  <a:pt x="6518100" y="2652711"/>
                </a:cubicBezTo>
                <a:cubicBezTo>
                  <a:pt x="6513720" y="2649984"/>
                  <a:pt x="6521037" y="2647577"/>
                  <a:pt x="6518122" y="2643773"/>
                </a:cubicBezTo>
                <a:cubicBezTo>
                  <a:pt x="6519096" y="2644049"/>
                  <a:pt x="6519096" y="2644049"/>
                  <a:pt x="6519096" y="2644049"/>
                </a:cubicBezTo>
                <a:cubicBezTo>
                  <a:pt x="6519096" y="2644049"/>
                  <a:pt x="6520070" y="2644323"/>
                  <a:pt x="6520561" y="2642971"/>
                </a:cubicBezTo>
                <a:cubicBezTo>
                  <a:pt x="6520561" y="2642971"/>
                  <a:pt x="6519587" y="2642697"/>
                  <a:pt x="6519587" y="2642697"/>
                </a:cubicBezTo>
                <a:lnTo>
                  <a:pt x="6517637" y="2642147"/>
                </a:lnTo>
                <a:cubicBezTo>
                  <a:pt x="6518619" y="2639442"/>
                  <a:pt x="6517665" y="2630229"/>
                  <a:pt x="6524007" y="2627548"/>
                </a:cubicBezTo>
                <a:cubicBezTo>
                  <a:pt x="6519627" y="2624821"/>
                  <a:pt x="6521576" y="2625372"/>
                  <a:pt x="6517673" y="2627250"/>
                </a:cubicBezTo>
                <a:cubicBezTo>
                  <a:pt x="6520609" y="2622118"/>
                  <a:pt x="6524512" y="2620237"/>
                  <a:pt x="6523544" y="2616983"/>
                </a:cubicBezTo>
                <a:lnTo>
                  <a:pt x="6522571" y="2616709"/>
                </a:lnTo>
                <a:cubicBezTo>
                  <a:pt x="6523544" y="2616983"/>
                  <a:pt x="6524035" y="2615631"/>
                  <a:pt x="6524035" y="2615631"/>
                </a:cubicBezTo>
                <a:cubicBezTo>
                  <a:pt x="6525017" y="2612928"/>
                  <a:pt x="6524532" y="2611299"/>
                  <a:pt x="6524049" y="2609673"/>
                </a:cubicBezTo>
                <a:cubicBezTo>
                  <a:pt x="6524049" y="2609673"/>
                  <a:pt x="6524049" y="2609673"/>
                  <a:pt x="6524540" y="2608322"/>
                </a:cubicBezTo>
                <a:cubicBezTo>
                  <a:pt x="6524540" y="2608322"/>
                  <a:pt x="6523566" y="2608046"/>
                  <a:pt x="6523566" y="2608046"/>
                </a:cubicBezTo>
                <a:cubicBezTo>
                  <a:pt x="6525030" y="2606969"/>
                  <a:pt x="6525030" y="2606969"/>
                  <a:pt x="6525520" y="2605617"/>
                </a:cubicBezTo>
                <a:cubicBezTo>
                  <a:pt x="6524546" y="2605342"/>
                  <a:pt x="6524546" y="2605342"/>
                  <a:pt x="6524546" y="2605342"/>
                </a:cubicBezTo>
                <a:cubicBezTo>
                  <a:pt x="6522598" y="2604792"/>
                  <a:pt x="6523088" y="2603440"/>
                  <a:pt x="6522605" y="2601812"/>
                </a:cubicBezTo>
                <a:cubicBezTo>
                  <a:pt x="6522122" y="2600185"/>
                  <a:pt x="6521148" y="2599910"/>
                  <a:pt x="6519690" y="2598008"/>
                </a:cubicBezTo>
                <a:cubicBezTo>
                  <a:pt x="6517252" y="2598809"/>
                  <a:pt x="6515787" y="2599886"/>
                  <a:pt x="6514323" y="2600963"/>
                </a:cubicBezTo>
                <a:cubicBezTo>
                  <a:pt x="6514805" y="2602591"/>
                  <a:pt x="6514805" y="2602591"/>
                  <a:pt x="6514805" y="2602591"/>
                </a:cubicBezTo>
                <a:cubicBezTo>
                  <a:pt x="6515780" y="2602866"/>
                  <a:pt x="6515780" y="2602866"/>
                  <a:pt x="6515780" y="2602866"/>
                </a:cubicBezTo>
                <a:cubicBezTo>
                  <a:pt x="6515290" y="2604218"/>
                  <a:pt x="6514309" y="2606923"/>
                  <a:pt x="6513818" y="2608274"/>
                </a:cubicBezTo>
                <a:cubicBezTo>
                  <a:pt x="6515275" y="2610177"/>
                  <a:pt x="6515275" y="2610177"/>
                  <a:pt x="6516249" y="2610452"/>
                </a:cubicBezTo>
                <a:cubicBezTo>
                  <a:pt x="6512830" y="2613958"/>
                  <a:pt x="6514778" y="2614508"/>
                  <a:pt x="6510875" y="2616387"/>
                </a:cubicBezTo>
                <a:cubicBezTo>
                  <a:pt x="6514771" y="2617488"/>
                  <a:pt x="6512815" y="2619916"/>
                  <a:pt x="6513299" y="2621543"/>
                </a:cubicBezTo>
                <a:cubicBezTo>
                  <a:pt x="6512324" y="2621269"/>
                  <a:pt x="6511842" y="2619640"/>
                  <a:pt x="6510377" y="2620718"/>
                </a:cubicBezTo>
                <a:cubicBezTo>
                  <a:pt x="6508407" y="2629105"/>
                  <a:pt x="6505472" y="2634238"/>
                  <a:pt x="6503511" y="2639647"/>
                </a:cubicBezTo>
                <a:cubicBezTo>
                  <a:pt x="6503511" y="2639647"/>
                  <a:pt x="6502045" y="2640724"/>
                  <a:pt x="6502045" y="2640724"/>
                </a:cubicBezTo>
                <a:cubicBezTo>
                  <a:pt x="6500097" y="2640173"/>
                  <a:pt x="6497658" y="2640975"/>
                  <a:pt x="6498142" y="2642603"/>
                </a:cubicBezTo>
                <a:cubicBezTo>
                  <a:pt x="6498142" y="2642603"/>
                  <a:pt x="6497652" y="2643954"/>
                  <a:pt x="6497652" y="2643954"/>
                </a:cubicBezTo>
                <a:cubicBezTo>
                  <a:pt x="6499108" y="2645857"/>
                  <a:pt x="6501058" y="2646407"/>
                  <a:pt x="6501541" y="2648034"/>
                </a:cubicBezTo>
                <a:cubicBezTo>
                  <a:pt x="6500567" y="2647760"/>
                  <a:pt x="6500567" y="2647760"/>
                  <a:pt x="6500567" y="2647760"/>
                </a:cubicBezTo>
                <a:cubicBezTo>
                  <a:pt x="6500561" y="2650739"/>
                  <a:pt x="6500069" y="2652090"/>
                  <a:pt x="6502495" y="2657247"/>
                </a:cubicBezTo>
                <a:cubicBezTo>
                  <a:pt x="6499096" y="2651816"/>
                  <a:pt x="6500028" y="2669966"/>
                  <a:pt x="6491745" y="2669117"/>
                </a:cubicBezTo>
                <a:cubicBezTo>
                  <a:pt x="6494190" y="2665336"/>
                  <a:pt x="6491268" y="2664510"/>
                  <a:pt x="6492249" y="2661807"/>
                </a:cubicBezTo>
                <a:cubicBezTo>
                  <a:pt x="6491275" y="2661532"/>
                  <a:pt x="6489326" y="2660982"/>
                  <a:pt x="6488836" y="2662334"/>
                </a:cubicBezTo>
                <a:cubicBezTo>
                  <a:pt x="6488352" y="2660707"/>
                  <a:pt x="6488352" y="2660707"/>
                  <a:pt x="6488843" y="2659355"/>
                </a:cubicBezTo>
                <a:cubicBezTo>
                  <a:pt x="6488843" y="2659355"/>
                  <a:pt x="6488843" y="2659355"/>
                  <a:pt x="6487869" y="2659079"/>
                </a:cubicBezTo>
                <a:cubicBezTo>
                  <a:pt x="6488359" y="2657727"/>
                  <a:pt x="6486894" y="2658803"/>
                  <a:pt x="6486894" y="2658803"/>
                </a:cubicBezTo>
                <a:cubicBezTo>
                  <a:pt x="6486405" y="2660156"/>
                  <a:pt x="6486888" y="2661784"/>
                  <a:pt x="6487372" y="2663410"/>
                </a:cubicBezTo>
                <a:cubicBezTo>
                  <a:pt x="6487372" y="2663410"/>
                  <a:pt x="6486880" y="2664763"/>
                  <a:pt x="6486391" y="2666115"/>
                </a:cubicBezTo>
                <a:cubicBezTo>
                  <a:pt x="6485416" y="2665840"/>
                  <a:pt x="6485907" y="2664487"/>
                  <a:pt x="6484933" y="2664211"/>
                </a:cubicBezTo>
                <a:cubicBezTo>
                  <a:pt x="6485423" y="2662861"/>
                  <a:pt x="6485913" y="2661509"/>
                  <a:pt x="6484449" y="2662585"/>
                </a:cubicBezTo>
                <a:cubicBezTo>
                  <a:pt x="6483475" y="2662310"/>
                  <a:pt x="6482502" y="2662036"/>
                  <a:pt x="6481527" y="2661760"/>
                </a:cubicBezTo>
                <a:cubicBezTo>
                  <a:pt x="6482507" y="2659057"/>
                  <a:pt x="6483966" y="2660958"/>
                  <a:pt x="6485430" y="2659881"/>
                </a:cubicBezTo>
                <a:cubicBezTo>
                  <a:pt x="6483973" y="2657979"/>
                  <a:pt x="6481535" y="2658781"/>
                  <a:pt x="6481049" y="2657153"/>
                </a:cubicBezTo>
                <a:cubicBezTo>
                  <a:pt x="6483489" y="2656351"/>
                  <a:pt x="6487399" y="2651494"/>
                  <a:pt x="6484960" y="2652296"/>
                </a:cubicBezTo>
                <a:cubicBezTo>
                  <a:pt x="6484469" y="2653648"/>
                  <a:pt x="6483012" y="2651745"/>
                  <a:pt x="6482039" y="2651471"/>
                </a:cubicBezTo>
                <a:cubicBezTo>
                  <a:pt x="6481555" y="2649843"/>
                  <a:pt x="6481072" y="2648216"/>
                  <a:pt x="6480098" y="2647940"/>
                </a:cubicBezTo>
                <a:cubicBezTo>
                  <a:pt x="6480588" y="2646589"/>
                  <a:pt x="6479613" y="2646313"/>
                  <a:pt x="6479613" y="2646313"/>
                </a:cubicBezTo>
                <a:cubicBezTo>
                  <a:pt x="6481078" y="2645237"/>
                  <a:pt x="6481078" y="2645237"/>
                  <a:pt x="6482051" y="2645512"/>
                </a:cubicBezTo>
                <a:cubicBezTo>
                  <a:pt x="6482542" y="2644160"/>
                  <a:pt x="6482542" y="2644160"/>
                  <a:pt x="6483517" y="2644435"/>
                </a:cubicBezTo>
                <a:cubicBezTo>
                  <a:pt x="6483517" y="2644435"/>
                  <a:pt x="6483517" y="2644435"/>
                  <a:pt x="6484007" y="2643083"/>
                </a:cubicBezTo>
                <a:cubicBezTo>
                  <a:pt x="6483523" y="2641456"/>
                  <a:pt x="6482550" y="2641180"/>
                  <a:pt x="6482550" y="2641180"/>
                </a:cubicBezTo>
                <a:cubicBezTo>
                  <a:pt x="6481086" y="2642258"/>
                  <a:pt x="6481086" y="2642258"/>
                  <a:pt x="6481086" y="2642258"/>
                </a:cubicBezTo>
                <a:cubicBezTo>
                  <a:pt x="6480111" y="2641982"/>
                  <a:pt x="6480111" y="2641982"/>
                  <a:pt x="6478646" y="2643060"/>
                </a:cubicBezTo>
                <a:cubicBezTo>
                  <a:pt x="6477673" y="2642785"/>
                  <a:pt x="6477673" y="2642785"/>
                  <a:pt x="6476699" y="2642509"/>
                </a:cubicBezTo>
                <a:cubicBezTo>
                  <a:pt x="6477679" y="2639806"/>
                  <a:pt x="6475240" y="2640607"/>
                  <a:pt x="6475730" y="2639254"/>
                </a:cubicBezTo>
                <a:cubicBezTo>
                  <a:pt x="6477679" y="2639806"/>
                  <a:pt x="6477203" y="2635198"/>
                  <a:pt x="6479151" y="2635749"/>
                </a:cubicBezTo>
                <a:cubicBezTo>
                  <a:pt x="6478190" y="2629515"/>
                  <a:pt x="6479164" y="2629790"/>
                  <a:pt x="6481616" y="2623031"/>
                </a:cubicBezTo>
                <a:cubicBezTo>
                  <a:pt x="6469921" y="2622708"/>
                  <a:pt x="6474301" y="2625435"/>
                  <a:pt x="6470397" y="2627314"/>
                </a:cubicBezTo>
                <a:cubicBezTo>
                  <a:pt x="6468913" y="2637328"/>
                  <a:pt x="6465485" y="2643814"/>
                  <a:pt x="6468878" y="2652225"/>
                </a:cubicBezTo>
                <a:cubicBezTo>
                  <a:pt x="6472297" y="2648719"/>
                  <a:pt x="6476677" y="2651446"/>
                  <a:pt x="6476683" y="2648468"/>
                </a:cubicBezTo>
                <a:cubicBezTo>
                  <a:pt x="6476683" y="2648468"/>
                  <a:pt x="6477658" y="2648742"/>
                  <a:pt x="6477658" y="2648742"/>
                </a:cubicBezTo>
                <a:cubicBezTo>
                  <a:pt x="6478142" y="2650370"/>
                  <a:pt x="6479116" y="2650645"/>
                  <a:pt x="6478626" y="2651997"/>
                </a:cubicBezTo>
                <a:cubicBezTo>
                  <a:pt x="6475696" y="2654151"/>
                  <a:pt x="6471309" y="2654403"/>
                  <a:pt x="6474225" y="2658207"/>
                </a:cubicBezTo>
                <a:cubicBezTo>
                  <a:pt x="6470335" y="2654128"/>
                  <a:pt x="6468850" y="2664143"/>
                  <a:pt x="6462522" y="2660864"/>
                </a:cubicBezTo>
                <a:cubicBezTo>
                  <a:pt x="6455675" y="2670855"/>
                  <a:pt x="6457616" y="2674386"/>
                  <a:pt x="6453700" y="2682222"/>
                </a:cubicBezTo>
                <a:cubicBezTo>
                  <a:pt x="6453215" y="2680596"/>
                  <a:pt x="6454681" y="2679519"/>
                  <a:pt x="6452732" y="2678968"/>
                </a:cubicBezTo>
                <a:cubicBezTo>
                  <a:pt x="6452234" y="2683299"/>
                  <a:pt x="6448828" y="2680848"/>
                  <a:pt x="6447848" y="2683551"/>
                </a:cubicBezTo>
                <a:cubicBezTo>
                  <a:pt x="6450770" y="2684376"/>
                  <a:pt x="6451260" y="2683024"/>
                  <a:pt x="6454183" y="2683849"/>
                </a:cubicBezTo>
                <a:cubicBezTo>
                  <a:pt x="6451982" y="2686955"/>
                  <a:pt x="6450264" y="2692431"/>
                  <a:pt x="6448485" y="2697332"/>
                </a:cubicBezTo>
                <a:lnTo>
                  <a:pt x="6442432" y="2707361"/>
                </a:lnTo>
                <a:lnTo>
                  <a:pt x="6442439" y="2704383"/>
                </a:lnTo>
                <a:cubicBezTo>
                  <a:pt x="6443413" y="2704657"/>
                  <a:pt x="6442921" y="2706010"/>
                  <a:pt x="6442431" y="2707362"/>
                </a:cubicBezTo>
                <a:lnTo>
                  <a:pt x="6442432" y="2707361"/>
                </a:lnTo>
                <a:lnTo>
                  <a:pt x="6442425" y="2710340"/>
                </a:lnTo>
                <a:cubicBezTo>
                  <a:pt x="6442425" y="2710340"/>
                  <a:pt x="6441933" y="2711692"/>
                  <a:pt x="6440960" y="2711418"/>
                </a:cubicBezTo>
                <a:cubicBezTo>
                  <a:pt x="6440960" y="2711418"/>
                  <a:pt x="6439987" y="2711143"/>
                  <a:pt x="6439987" y="2711143"/>
                </a:cubicBezTo>
                <a:cubicBezTo>
                  <a:pt x="6439987" y="2711143"/>
                  <a:pt x="6439011" y="2710868"/>
                  <a:pt x="6438521" y="2712219"/>
                </a:cubicBezTo>
                <a:cubicBezTo>
                  <a:pt x="6439496" y="2712494"/>
                  <a:pt x="6439496" y="2712494"/>
                  <a:pt x="6440469" y="2712770"/>
                </a:cubicBezTo>
                <a:cubicBezTo>
                  <a:pt x="6441443" y="2713046"/>
                  <a:pt x="6442417" y="2713320"/>
                  <a:pt x="6443883" y="2712243"/>
                </a:cubicBezTo>
                <a:cubicBezTo>
                  <a:pt x="6443391" y="2713595"/>
                  <a:pt x="6443391" y="2713595"/>
                  <a:pt x="6443391" y="2713595"/>
                </a:cubicBezTo>
                <a:cubicBezTo>
                  <a:pt x="6442404" y="2719279"/>
                  <a:pt x="6440448" y="2721708"/>
                  <a:pt x="6437526" y="2720883"/>
                </a:cubicBezTo>
                <a:cubicBezTo>
                  <a:pt x="6438500" y="2721158"/>
                  <a:pt x="6438984" y="2722784"/>
                  <a:pt x="6438493" y="2724138"/>
                </a:cubicBezTo>
                <a:cubicBezTo>
                  <a:pt x="6436544" y="2723587"/>
                  <a:pt x="6437035" y="2722234"/>
                  <a:pt x="6436062" y="2721959"/>
                </a:cubicBezTo>
                <a:cubicBezTo>
                  <a:pt x="6435087" y="2721684"/>
                  <a:pt x="6435087" y="2721684"/>
                  <a:pt x="6435087" y="2721684"/>
                </a:cubicBezTo>
                <a:cubicBezTo>
                  <a:pt x="6435578" y="2720333"/>
                  <a:pt x="6433629" y="2719782"/>
                  <a:pt x="6433147" y="2718154"/>
                </a:cubicBezTo>
                <a:cubicBezTo>
                  <a:pt x="6433147" y="2718154"/>
                  <a:pt x="6431683" y="2719232"/>
                  <a:pt x="6431683" y="2719232"/>
                </a:cubicBezTo>
                <a:cubicBezTo>
                  <a:pt x="6430708" y="2718956"/>
                  <a:pt x="6431191" y="2720584"/>
                  <a:pt x="6432165" y="2720859"/>
                </a:cubicBezTo>
                <a:cubicBezTo>
                  <a:pt x="6432165" y="2720859"/>
                  <a:pt x="6433140" y="2721134"/>
                  <a:pt x="6432649" y="2722486"/>
                </a:cubicBezTo>
                <a:cubicBezTo>
                  <a:pt x="6432649" y="2722486"/>
                  <a:pt x="6432649" y="2722486"/>
                  <a:pt x="6432158" y="2723838"/>
                </a:cubicBezTo>
                <a:cubicBezTo>
                  <a:pt x="6430210" y="2723288"/>
                  <a:pt x="6430217" y="2720308"/>
                  <a:pt x="6429236" y="2723014"/>
                </a:cubicBezTo>
                <a:cubicBezTo>
                  <a:pt x="6432642" y="2725466"/>
                  <a:pt x="6421906" y="2731377"/>
                  <a:pt x="6421430" y="2726770"/>
                </a:cubicBezTo>
                <a:cubicBezTo>
                  <a:pt x="6425326" y="2727870"/>
                  <a:pt x="6426790" y="2726794"/>
                  <a:pt x="6426798" y="2723815"/>
                </a:cubicBezTo>
                <a:cubicBezTo>
                  <a:pt x="6427779" y="2721110"/>
                  <a:pt x="6422411" y="2724065"/>
                  <a:pt x="6421443" y="2720811"/>
                </a:cubicBezTo>
                <a:cubicBezTo>
                  <a:pt x="6420470" y="2720537"/>
                  <a:pt x="6420470" y="2720537"/>
                  <a:pt x="6420470" y="2720537"/>
                </a:cubicBezTo>
                <a:cubicBezTo>
                  <a:pt x="6421935" y="2719459"/>
                  <a:pt x="6422424" y="2718109"/>
                  <a:pt x="6422424" y="2718109"/>
                </a:cubicBezTo>
                <a:cubicBezTo>
                  <a:pt x="6422914" y="2716756"/>
                  <a:pt x="6422914" y="2716756"/>
                  <a:pt x="6422914" y="2716756"/>
                </a:cubicBezTo>
                <a:cubicBezTo>
                  <a:pt x="6423405" y="2715403"/>
                  <a:pt x="6423405" y="2715403"/>
                  <a:pt x="6423405" y="2715403"/>
                </a:cubicBezTo>
                <a:cubicBezTo>
                  <a:pt x="6422431" y="2715129"/>
                  <a:pt x="6422431" y="2715129"/>
                  <a:pt x="6422431" y="2715129"/>
                </a:cubicBezTo>
                <a:cubicBezTo>
                  <a:pt x="6420974" y="2713226"/>
                  <a:pt x="6418542" y="2711050"/>
                  <a:pt x="6415129" y="2711576"/>
                </a:cubicBezTo>
                <a:cubicBezTo>
                  <a:pt x="6417574" y="2707796"/>
                  <a:pt x="6418079" y="2700485"/>
                  <a:pt x="6419060" y="2697780"/>
                </a:cubicBezTo>
                <a:cubicBezTo>
                  <a:pt x="6417595" y="2698857"/>
                  <a:pt x="6415648" y="2698308"/>
                  <a:pt x="6413209" y="2699109"/>
                </a:cubicBezTo>
                <a:cubicBezTo>
                  <a:pt x="6413700" y="2697756"/>
                  <a:pt x="6412725" y="2697481"/>
                  <a:pt x="6413215" y="2696129"/>
                </a:cubicBezTo>
                <a:cubicBezTo>
                  <a:pt x="6415164" y="2696680"/>
                  <a:pt x="6416145" y="2693976"/>
                  <a:pt x="6417610" y="2692899"/>
                </a:cubicBezTo>
                <a:cubicBezTo>
                  <a:pt x="6416635" y="2692623"/>
                  <a:pt x="6416635" y="2692623"/>
                  <a:pt x="6416635" y="2692623"/>
                </a:cubicBezTo>
                <a:cubicBezTo>
                  <a:pt x="6417610" y="2692899"/>
                  <a:pt x="6419074" y="2691822"/>
                  <a:pt x="6419074" y="2691822"/>
                </a:cubicBezTo>
                <a:cubicBezTo>
                  <a:pt x="6420048" y="2692096"/>
                  <a:pt x="6420048" y="2692096"/>
                  <a:pt x="6420048" y="2692096"/>
                </a:cubicBezTo>
                <a:cubicBezTo>
                  <a:pt x="6420540" y="2690745"/>
                  <a:pt x="6420540" y="2690745"/>
                  <a:pt x="6420540" y="2690745"/>
                </a:cubicBezTo>
                <a:cubicBezTo>
                  <a:pt x="6419564" y="2690469"/>
                  <a:pt x="6419564" y="2690469"/>
                  <a:pt x="6418589" y="2690194"/>
                </a:cubicBezTo>
                <a:cubicBezTo>
                  <a:pt x="6418589" y="2690194"/>
                  <a:pt x="6419081" y="2688841"/>
                  <a:pt x="6419081" y="2688841"/>
                </a:cubicBezTo>
                <a:cubicBezTo>
                  <a:pt x="6419571" y="2687491"/>
                  <a:pt x="6420061" y="2686139"/>
                  <a:pt x="6420551" y="2684785"/>
                </a:cubicBezTo>
                <a:cubicBezTo>
                  <a:pt x="6420551" y="2684785"/>
                  <a:pt x="6420551" y="2684785"/>
                  <a:pt x="6421043" y="2683434"/>
                </a:cubicBezTo>
                <a:cubicBezTo>
                  <a:pt x="6421043" y="2683434"/>
                  <a:pt x="6422017" y="2683709"/>
                  <a:pt x="6422017" y="2683709"/>
                </a:cubicBezTo>
                <a:cubicBezTo>
                  <a:pt x="6422017" y="2683709"/>
                  <a:pt x="6422992" y="2683985"/>
                  <a:pt x="6422992" y="2683985"/>
                </a:cubicBezTo>
                <a:cubicBezTo>
                  <a:pt x="6422992" y="2683985"/>
                  <a:pt x="6422017" y="2683709"/>
                  <a:pt x="6422508" y="2682357"/>
                </a:cubicBezTo>
                <a:cubicBezTo>
                  <a:pt x="6422508" y="2682357"/>
                  <a:pt x="6422508" y="2682357"/>
                  <a:pt x="6421532" y="2682082"/>
                </a:cubicBezTo>
                <a:cubicBezTo>
                  <a:pt x="6421532" y="2682082"/>
                  <a:pt x="6420559" y="2681807"/>
                  <a:pt x="6420559" y="2681807"/>
                </a:cubicBezTo>
                <a:cubicBezTo>
                  <a:pt x="6420559" y="2681807"/>
                  <a:pt x="6419585" y="2681532"/>
                  <a:pt x="6419585" y="2681532"/>
                </a:cubicBezTo>
                <a:cubicBezTo>
                  <a:pt x="6418611" y="2681256"/>
                  <a:pt x="6418611" y="2681256"/>
                  <a:pt x="6419102" y="2679905"/>
                </a:cubicBezTo>
                <a:cubicBezTo>
                  <a:pt x="6418128" y="2679630"/>
                  <a:pt x="6417153" y="2679355"/>
                  <a:pt x="6417153" y="2679355"/>
                </a:cubicBezTo>
                <a:cubicBezTo>
                  <a:pt x="6416179" y="2679079"/>
                  <a:pt x="6415688" y="2680431"/>
                  <a:pt x="6415688" y="2680431"/>
                </a:cubicBezTo>
                <a:cubicBezTo>
                  <a:pt x="6416172" y="2682058"/>
                  <a:pt x="6416172" y="2682058"/>
                  <a:pt x="6416172" y="2682058"/>
                </a:cubicBezTo>
                <a:cubicBezTo>
                  <a:pt x="6416172" y="2682058"/>
                  <a:pt x="6416172" y="2682058"/>
                  <a:pt x="6415681" y="2683411"/>
                </a:cubicBezTo>
                <a:cubicBezTo>
                  <a:pt x="6415192" y="2684762"/>
                  <a:pt x="6414701" y="2686116"/>
                  <a:pt x="6414701" y="2686116"/>
                </a:cubicBezTo>
                <a:cubicBezTo>
                  <a:pt x="6410314" y="2686366"/>
                  <a:pt x="6409816" y="2690697"/>
                  <a:pt x="6408835" y="2693402"/>
                </a:cubicBezTo>
                <a:cubicBezTo>
                  <a:pt x="6409809" y="2693677"/>
                  <a:pt x="6409809" y="2693677"/>
                  <a:pt x="6409809" y="2693677"/>
                </a:cubicBezTo>
                <a:cubicBezTo>
                  <a:pt x="6409809" y="2693677"/>
                  <a:pt x="6408344" y="2694754"/>
                  <a:pt x="6408344" y="2694754"/>
                </a:cubicBezTo>
                <a:cubicBezTo>
                  <a:pt x="6408344" y="2694754"/>
                  <a:pt x="6407853" y="2696106"/>
                  <a:pt x="6407853" y="2696106"/>
                </a:cubicBezTo>
                <a:cubicBezTo>
                  <a:pt x="6406881" y="2695831"/>
                  <a:pt x="6405907" y="2695557"/>
                  <a:pt x="6403957" y="2695006"/>
                </a:cubicBezTo>
                <a:cubicBezTo>
                  <a:pt x="6407385" y="2688520"/>
                  <a:pt x="6401534" y="2689849"/>
                  <a:pt x="6402023" y="2688497"/>
                </a:cubicBezTo>
                <a:cubicBezTo>
                  <a:pt x="6403004" y="2685793"/>
                  <a:pt x="6402520" y="2684165"/>
                  <a:pt x="6402038" y="2682539"/>
                </a:cubicBezTo>
                <a:cubicBezTo>
                  <a:pt x="6406916" y="2680934"/>
                  <a:pt x="6406425" y="2682287"/>
                  <a:pt x="6409837" y="2681760"/>
                </a:cubicBezTo>
                <a:cubicBezTo>
                  <a:pt x="6408870" y="2678506"/>
                  <a:pt x="6413257" y="2678254"/>
                  <a:pt x="6415213" y="2675826"/>
                </a:cubicBezTo>
                <a:cubicBezTo>
                  <a:pt x="6412781" y="2673648"/>
                  <a:pt x="6411800" y="2676351"/>
                  <a:pt x="6410348" y="2671471"/>
                </a:cubicBezTo>
                <a:cubicBezTo>
                  <a:pt x="6410839" y="2670117"/>
                  <a:pt x="6409381" y="2668216"/>
                  <a:pt x="6408898" y="2666589"/>
                </a:cubicBezTo>
                <a:lnTo>
                  <a:pt x="6410847" y="2667138"/>
                </a:lnTo>
                <a:cubicBezTo>
                  <a:pt x="6411820" y="2667415"/>
                  <a:pt x="6411820" y="2667415"/>
                  <a:pt x="6412795" y="2667689"/>
                </a:cubicBezTo>
                <a:cubicBezTo>
                  <a:pt x="6412795" y="2667689"/>
                  <a:pt x="6412310" y="2666062"/>
                  <a:pt x="6412310" y="2666062"/>
                </a:cubicBezTo>
                <a:cubicBezTo>
                  <a:pt x="6411337" y="2665787"/>
                  <a:pt x="6409388" y="2665238"/>
                  <a:pt x="6408904" y="2663610"/>
                </a:cubicBezTo>
                <a:cubicBezTo>
                  <a:pt x="6408904" y="2663610"/>
                  <a:pt x="6409879" y="2663885"/>
                  <a:pt x="6410369" y="2662532"/>
                </a:cubicBezTo>
                <a:cubicBezTo>
                  <a:pt x="6410860" y="2661180"/>
                  <a:pt x="6410860" y="2661180"/>
                  <a:pt x="6410860" y="2661180"/>
                </a:cubicBezTo>
                <a:cubicBezTo>
                  <a:pt x="6410860" y="2661180"/>
                  <a:pt x="6410860" y="2661180"/>
                  <a:pt x="6411350" y="2659829"/>
                </a:cubicBezTo>
                <a:cubicBezTo>
                  <a:pt x="6412324" y="2660103"/>
                  <a:pt x="6412324" y="2660103"/>
                  <a:pt x="6412324" y="2660103"/>
                </a:cubicBezTo>
                <a:cubicBezTo>
                  <a:pt x="6413300" y="2660378"/>
                  <a:pt x="6414272" y="2660653"/>
                  <a:pt x="6416221" y="2661203"/>
                </a:cubicBezTo>
                <a:cubicBezTo>
                  <a:pt x="6417692" y="2657147"/>
                  <a:pt x="6420614" y="2657972"/>
                  <a:pt x="6421112" y="2653641"/>
                </a:cubicBezTo>
                <a:cubicBezTo>
                  <a:pt x="6421112" y="2653641"/>
                  <a:pt x="6422085" y="2653916"/>
                  <a:pt x="6422085" y="2653916"/>
                </a:cubicBezTo>
                <a:cubicBezTo>
                  <a:pt x="6423060" y="2654191"/>
                  <a:pt x="6423551" y="2652839"/>
                  <a:pt x="6424526" y="2653114"/>
                </a:cubicBezTo>
                <a:cubicBezTo>
                  <a:pt x="6425500" y="2653390"/>
                  <a:pt x="6425500" y="2653390"/>
                  <a:pt x="6426473" y="2653665"/>
                </a:cubicBezTo>
                <a:cubicBezTo>
                  <a:pt x="6426963" y="2652313"/>
                  <a:pt x="6426963" y="2652313"/>
                  <a:pt x="6426963" y="2652313"/>
                </a:cubicBezTo>
                <a:cubicBezTo>
                  <a:pt x="6427938" y="2652589"/>
                  <a:pt x="6427938" y="2652589"/>
                  <a:pt x="6427938" y="2652589"/>
                </a:cubicBezTo>
                <a:cubicBezTo>
                  <a:pt x="6429893" y="2650159"/>
                  <a:pt x="6432822" y="2648005"/>
                  <a:pt x="6434293" y="2643949"/>
                </a:cubicBezTo>
                <a:cubicBezTo>
                  <a:pt x="6435268" y="2644224"/>
                  <a:pt x="6436242" y="2644500"/>
                  <a:pt x="6437215" y="2644774"/>
                </a:cubicBezTo>
                <a:cubicBezTo>
                  <a:pt x="6438190" y="2645049"/>
                  <a:pt x="6438190" y="2645049"/>
                  <a:pt x="6438680" y="2643697"/>
                </a:cubicBezTo>
                <a:cubicBezTo>
                  <a:pt x="6438680" y="2643697"/>
                  <a:pt x="6439171" y="2642345"/>
                  <a:pt x="6438197" y="2642070"/>
                </a:cubicBezTo>
                <a:cubicBezTo>
                  <a:pt x="6437223" y="2641795"/>
                  <a:pt x="6437223" y="2641795"/>
                  <a:pt x="6436249" y="2641521"/>
                </a:cubicBezTo>
                <a:cubicBezTo>
                  <a:pt x="6436739" y="2640167"/>
                  <a:pt x="6437230" y="2638815"/>
                  <a:pt x="6438695" y="2637739"/>
                </a:cubicBezTo>
                <a:cubicBezTo>
                  <a:pt x="6438695" y="2637739"/>
                  <a:pt x="6439185" y="2636386"/>
                  <a:pt x="6439185" y="2636386"/>
                </a:cubicBezTo>
                <a:cubicBezTo>
                  <a:pt x="6439185" y="2636386"/>
                  <a:pt x="6439676" y="2635035"/>
                  <a:pt x="6438702" y="2634761"/>
                </a:cubicBezTo>
                <a:cubicBezTo>
                  <a:pt x="6437727" y="2634484"/>
                  <a:pt x="6436753" y="2634210"/>
                  <a:pt x="6435289" y="2635286"/>
                </a:cubicBezTo>
                <a:cubicBezTo>
                  <a:pt x="6433824" y="2636363"/>
                  <a:pt x="6432843" y="2639067"/>
                  <a:pt x="6431861" y="2641770"/>
                </a:cubicBezTo>
                <a:cubicBezTo>
                  <a:pt x="6430881" y="2644477"/>
                  <a:pt x="6428925" y="2646905"/>
                  <a:pt x="6425505" y="2650410"/>
                </a:cubicBezTo>
                <a:cubicBezTo>
                  <a:pt x="6425505" y="2650410"/>
                  <a:pt x="6424532" y="2650136"/>
                  <a:pt x="6424532" y="2650136"/>
                </a:cubicBezTo>
                <a:cubicBezTo>
                  <a:pt x="6423558" y="2649860"/>
                  <a:pt x="6422093" y="2650938"/>
                  <a:pt x="6421119" y="2650662"/>
                </a:cubicBezTo>
                <a:cubicBezTo>
                  <a:pt x="6424056" y="2645529"/>
                  <a:pt x="6416739" y="2647934"/>
                  <a:pt x="6417230" y="2646583"/>
                </a:cubicBezTo>
                <a:cubicBezTo>
                  <a:pt x="6418695" y="2645506"/>
                  <a:pt x="6419185" y="2644154"/>
                  <a:pt x="6415773" y="2644681"/>
                </a:cubicBezTo>
                <a:cubicBezTo>
                  <a:pt x="6416262" y="2643328"/>
                  <a:pt x="6417727" y="2642251"/>
                  <a:pt x="6418218" y="2640900"/>
                </a:cubicBezTo>
                <a:cubicBezTo>
                  <a:pt x="6418707" y="2639547"/>
                  <a:pt x="6418707" y="2639547"/>
                  <a:pt x="6418707" y="2639547"/>
                </a:cubicBezTo>
                <a:cubicBezTo>
                  <a:pt x="6417734" y="2639273"/>
                  <a:pt x="6416760" y="2638996"/>
                  <a:pt x="6416760" y="2638996"/>
                </a:cubicBezTo>
                <a:cubicBezTo>
                  <a:pt x="6415296" y="2640074"/>
                  <a:pt x="6413339" y="2642502"/>
                  <a:pt x="6413334" y="2645483"/>
                </a:cubicBezTo>
                <a:cubicBezTo>
                  <a:pt x="6412359" y="2645207"/>
                  <a:pt x="6412359" y="2645207"/>
                  <a:pt x="6412359" y="2645207"/>
                </a:cubicBezTo>
                <a:cubicBezTo>
                  <a:pt x="6412345" y="2651165"/>
                  <a:pt x="6403081" y="2653021"/>
                  <a:pt x="6404041" y="2659254"/>
                </a:cubicBezTo>
                <a:cubicBezTo>
                  <a:pt x="6404538" y="2654924"/>
                  <a:pt x="6406480" y="2658453"/>
                  <a:pt x="6406963" y="2660080"/>
                </a:cubicBezTo>
                <a:cubicBezTo>
                  <a:pt x="6405989" y="2659806"/>
                  <a:pt x="6405499" y="2661157"/>
                  <a:pt x="6405499" y="2661157"/>
                </a:cubicBezTo>
                <a:cubicBezTo>
                  <a:pt x="6403551" y="2660607"/>
                  <a:pt x="6402086" y="2661684"/>
                  <a:pt x="6402086" y="2661684"/>
                </a:cubicBezTo>
                <a:cubicBezTo>
                  <a:pt x="6401113" y="2661408"/>
                  <a:pt x="6399163" y="2660858"/>
                  <a:pt x="6397216" y="2660309"/>
                </a:cubicBezTo>
                <a:cubicBezTo>
                  <a:pt x="6397216" y="2660309"/>
                  <a:pt x="6396725" y="2661660"/>
                  <a:pt x="6396725" y="2661660"/>
                </a:cubicBezTo>
                <a:cubicBezTo>
                  <a:pt x="6396725" y="2661660"/>
                  <a:pt x="6397209" y="2663287"/>
                  <a:pt x="6397698" y="2661935"/>
                </a:cubicBezTo>
                <a:cubicBezTo>
                  <a:pt x="6398674" y="2662209"/>
                  <a:pt x="6399648" y="2662485"/>
                  <a:pt x="6401104" y="2664388"/>
                </a:cubicBezTo>
                <a:cubicBezTo>
                  <a:pt x="6401104" y="2664388"/>
                  <a:pt x="6402079" y="2664662"/>
                  <a:pt x="6403054" y="2664938"/>
                </a:cubicBezTo>
                <a:cubicBezTo>
                  <a:pt x="6403537" y="2666566"/>
                  <a:pt x="6404510" y="2666841"/>
                  <a:pt x="6404994" y="2668467"/>
                </a:cubicBezTo>
                <a:cubicBezTo>
                  <a:pt x="6404504" y="2669819"/>
                  <a:pt x="6405479" y="2670094"/>
                  <a:pt x="6405963" y="2671722"/>
                </a:cubicBezTo>
                <a:cubicBezTo>
                  <a:pt x="6398639" y="2677107"/>
                  <a:pt x="6392296" y="2679788"/>
                  <a:pt x="6391778" y="2693057"/>
                </a:cubicBezTo>
                <a:cubicBezTo>
                  <a:pt x="6389831" y="2692505"/>
                  <a:pt x="6388863" y="2689252"/>
                  <a:pt x="6387881" y="2691956"/>
                </a:cubicBezTo>
                <a:cubicBezTo>
                  <a:pt x="6388857" y="2692231"/>
                  <a:pt x="6389339" y="2693859"/>
                  <a:pt x="6389823" y="2695485"/>
                </a:cubicBezTo>
                <a:cubicBezTo>
                  <a:pt x="6389823" y="2695485"/>
                  <a:pt x="6389333" y="2696838"/>
                  <a:pt x="6389333" y="2696838"/>
                </a:cubicBezTo>
                <a:cubicBezTo>
                  <a:pt x="6388359" y="2696563"/>
                  <a:pt x="6387869" y="2697914"/>
                  <a:pt x="6386895" y="2697639"/>
                </a:cubicBezTo>
                <a:cubicBezTo>
                  <a:pt x="6386895" y="2697639"/>
                  <a:pt x="6385920" y="2697364"/>
                  <a:pt x="6385920" y="2697364"/>
                </a:cubicBezTo>
                <a:cubicBezTo>
                  <a:pt x="6391288" y="2694409"/>
                  <a:pt x="6385444" y="2692758"/>
                  <a:pt x="6384960" y="2691131"/>
                </a:cubicBezTo>
                <a:cubicBezTo>
                  <a:pt x="6388372" y="2690604"/>
                  <a:pt x="6386915" y="2688702"/>
                  <a:pt x="6384967" y="2688152"/>
                </a:cubicBezTo>
                <a:cubicBezTo>
                  <a:pt x="6386186" y="2687752"/>
                  <a:pt x="6387041" y="2686874"/>
                  <a:pt x="6387653" y="2685556"/>
                </a:cubicBezTo>
                <a:lnTo>
                  <a:pt x="6388844" y="2680485"/>
                </a:lnTo>
                <a:lnTo>
                  <a:pt x="6389265" y="2681671"/>
                </a:lnTo>
                <a:cubicBezTo>
                  <a:pt x="6389265" y="2681671"/>
                  <a:pt x="6390244" y="2681948"/>
                  <a:pt x="6390244" y="2681948"/>
                </a:cubicBezTo>
                <a:cubicBezTo>
                  <a:pt x="6391221" y="2682223"/>
                  <a:pt x="6391221" y="2682223"/>
                  <a:pt x="6391221" y="2682223"/>
                </a:cubicBezTo>
                <a:cubicBezTo>
                  <a:pt x="6391665" y="2680998"/>
                  <a:pt x="6391665" y="2680998"/>
                  <a:pt x="6391665" y="2680998"/>
                </a:cubicBezTo>
                <a:cubicBezTo>
                  <a:pt x="6391665" y="2680998"/>
                  <a:pt x="6390154" y="2679220"/>
                  <a:pt x="6390154" y="2679220"/>
                </a:cubicBezTo>
                <a:cubicBezTo>
                  <a:pt x="6389176" y="2678944"/>
                  <a:pt x="6389176" y="2678944"/>
                  <a:pt x="6389176" y="2678944"/>
                </a:cubicBezTo>
                <a:cubicBezTo>
                  <a:pt x="6387752" y="2679893"/>
                  <a:pt x="6388731" y="2680168"/>
                  <a:pt x="6388731" y="2680168"/>
                </a:cubicBezTo>
                <a:lnTo>
                  <a:pt x="6388783" y="2680315"/>
                </a:lnTo>
                <a:lnTo>
                  <a:pt x="6385777" y="2680368"/>
                </a:lnTo>
                <a:cubicBezTo>
                  <a:pt x="6384984" y="2680703"/>
                  <a:pt x="6384252" y="2681242"/>
                  <a:pt x="6383032" y="2681643"/>
                </a:cubicBezTo>
                <a:cubicBezTo>
                  <a:pt x="6383523" y="2680291"/>
                  <a:pt x="6382548" y="2680015"/>
                  <a:pt x="6383039" y="2678664"/>
                </a:cubicBezTo>
                <a:cubicBezTo>
                  <a:pt x="6383039" y="2678664"/>
                  <a:pt x="6383039" y="2678664"/>
                  <a:pt x="6384013" y="2678939"/>
                </a:cubicBezTo>
                <a:cubicBezTo>
                  <a:pt x="6384013" y="2678939"/>
                  <a:pt x="6384504" y="2677587"/>
                  <a:pt x="6384504" y="2677587"/>
                </a:cubicBezTo>
                <a:cubicBezTo>
                  <a:pt x="6384504" y="2677587"/>
                  <a:pt x="6384504" y="2677587"/>
                  <a:pt x="6383530" y="2677311"/>
                </a:cubicBezTo>
                <a:cubicBezTo>
                  <a:pt x="6382556" y="2677036"/>
                  <a:pt x="6382556" y="2677036"/>
                  <a:pt x="6381091" y="2678114"/>
                </a:cubicBezTo>
                <a:cubicBezTo>
                  <a:pt x="6381581" y="2676761"/>
                  <a:pt x="6381581" y="2676761"/>
                  <a:pt x="6381581" y="2676761"/>
                </a:cubicBezTo>
                <a:cubicBezTo>
                  <a:pt x="6377685" y="2675662"/>
                  <a:pt x="6375744" y="2672131"/>
                  <a:pt x="6374293" y="2667250"/>
                </a:cubicBezTo>
                <a:cubicBezTo>
                  <a:pt x="6369907" y="2667502"/>
                  <a:pt x="6366010" y="2666402"/>
                  <a:pt x="6370390" y="2669128"/>
                </a:cubicBezTo>
                <a:cubicBezTo>
                  <a:pt x="6365997" y="2672359"/>
                  <a:pt x="6361617" y="2669632"/>
                  <a:pt x="6358204" y="2670159"/>
                </a:cubicBezTo>
                <a:cubicBezTo>
                  <a:pt x="6363066" y="2674513"/>
                  <a:pt x="6347468" y="2676070"/>
                  <a:pt x="6358189" y="2676117"/>
                </a:cubicBezTo>
                <a:cubicBezTo>
                  <a:pt x="6356725" y="2677194"/>
                  <a:pt x="6355259" y="2678272"/>
                  <a:pt x="6356717" y="2680173"/>
                </a:cubicBezTo>
                <a:cubicBezTo>
                  <a:pt x="6349899" y="2678248"/>
                  <a:pt x="6344048" y="2679576"/>
                  <a:pt x="6339170" y="2681181"/>
                </a:cubicBezTo>
                <a:cubicBezTo>
                  <a:pt x="6342085" y="2684985"/>
                  <a:pt x="6331833" y="2692524"/>
                  <a:pt x="6329381" y="2699284"/>
                </a:cubicBezTo>
                <a:cubicBezTo>
                  <a:pt x="6327916" y="2700361"/>
                  <a:pt x="6330348" y="2702538"/>
                  <a:pt x="6330341" y="2705518"/>
                </a:cubicBezTo>
                <a:cubicBezTo>
                  <a:pt x="6330341" y="2705518"/>
                  <a:pt x="6321071" y="2710352"/>
                  <a:pt x="6327889" y="2712278"/>
                </a:cubicBezTo>
                <a:cubicBezTo>
                  <a:pt x="6328863" y="2712554"/>
                  <a:pt x="6329359" y="2708222"/>
                  <a:pt x="6332765" y="2710674"/>
                </a:cubicBezTo>
                <a:cubicBezTo>
                  <a:pt x="6330327" y="2711476"/>
                  <a:pt x="6329836" y="2712828"/>
                  <a:pt x="6333734" y="2713929"/>
                </a:cubicBezTo>
                <a:cubicBezTo>
                  <a:pt x="6335197" y="2712851"/>
                  <a:pt x="6336662" y="2711775"/>
                  <a:pt x="6339102" y="2710973"/>
                </a:cubicBezTo>
                <a:cubicBezTo>
                  <a:pt x="6340551" y="2715855"/>
                  <a:pt x="6335191" y="2715831"/>
                  <a:pt x="6336649" y="2717733"/>
                </a:cubicBezTo>
                <a:cubicBezTo>
                  <a:pt x="6337139" y="2716381"/>
                  <a:pt x="6339086" y="2716932"/>
                  <a:pt x="6340551" y="2715855"/>
                </a:cubicBezTo>
                <a:cubicBezTo>
                  <a:pt x="6340061" y="2717207"/>
                  <a:pt x="6340061" y="2717207"/>
                  <a:pt x="6340061" y="2717207"/>
                </a:cubicBezTo>
                <a:lnTo>
                  <a:pt x="6339571" y="2718558"/>
                </a:lnTo>
                <a:cubicBezTo>
                  <a:pt x="6337131" y="2719361"/>
                  <a:pt x="6338589" y="2721263"/>
                  <a:pt x="6336634" y="2723691"/>
                </a:cubicBezTo>
                <a:cubicBezTo>
                  <a:pt x="6337608" y="2723968"/>
                  <a:pt x="6337608" y="2723968"/>
                  <a:pt x="6337608" y="2723968"/>
                </a:cubicBezTo>
                <a:cubicBezTo>
                  <a:pt x="6336144" y="2725043"/>
                  <a:pt x="6335654" y="2726396"/>
                  <a:pt x="6335163" y="2727748"/>
                </a:cubicBezTo>
                <a:cubicBezTo>
                  <a:pt x="6334181" y="2730452"/>
                  <a:pt x="6333691" y="2731804"/>
                  <a:pt x="6333202" y="2733156"/>
                </a:cubicBezTo>
                <a:cubicBezTo>
                  <a:pt x="6331247" y="2735585"/>
                  <a:pt x="6330278" y="2732331"/>
                  <a:pt x="6329788" y="2733683"/>
                </a:cubicBezTo>
                <a:lnTo>
                  <a:pt x="6329383" y="2735407"/>
                </a:lnTo>
                <a:lnTo>
                  <a:pt x="6328027" y="2731136"/>
                </a:lnTo>
                <a:cubicBezTo>
                  <a:pt x="6328092" y="2729477"/>
                  <a:pt x="6329069" y="2728263"/>
                  <a:pt x="6331750" y="2728275"/>
                </a:cubicBezTo>
                <a:cubicBezTo>
                  <a:pt x="6329802" y="2727724"/>
                  <a:pt x="6328828" y="2727449"/>
                  <a:pt x="6326879" y="2726900"/>
                </a:cubicBezTo>
                <a:cubicBezTo>
                  <a:pt x="6326879" y="2726900"/>
                  <a:pt x="6325905" y="2726625"/>
                  <a:pt x="6325905" y="2726625"/>
                </a:cubicBezTo>
                <a:cubicBezTo>
                  <a:pt x="6326396" y="2725271"/>
                  <a:pt x="6328350" y="2722843"/>
                  <a:pt x="6329325" y="2723118"/>
                </a:cubicBezTo>
                <a:cubicBezTo>
                  <a:pt x="6330300" y="2723392"/>
                  <a:pt x="6329810" y="2724745"/>
                  <a:pt x="6331273" y="2723669"/>
                </a:cubicBezTo>
                <a:cubicBezTo>
                  <a:pt x="6331281" y="2720689"/>
                  <a:pt x="6331281" y="2720689"/>
                  <a:pt x="6331281" y="2720689"/>
                </a:cubicBezTo>
                <a:cubicBezTo>
                  <a:pt x="6330791" y="2722041"/>
                  <a:pt x="6330791" y="2722041"/>
                  <a:pt x="6330791" y="2722041"/>
                </a:cubicBezTo>
                <a:cubicBezTo>
                  <a:pt x="6327869" y="2721216"/>
                  <a:pt x="6324938" y="2723370"/>
                  <a:pt x="6323957" y="2726074"/>
                </a:cubicBezTo>
                <a:cubicBezTo>
                  <a:pt x="6324931" y="2726349"/>
                  <a:pt x="6324442" y="2727701"/>
                  <a:pt x="6325415" y="2727976"/>
                </a:cubicBezTo>
                <a:cubicBezTo>
                  <a:pt x="6323951" y="2729053"/>
                  <a:pt x="6322486" y="2730130"/>
                  <a:pt x="6321512" y="2729854"/>
                </a:cubicBezTo>
                <a:cubicBezTo>
                  <a:pt x="6319080" y="2727678"/>
                  <a:pt x="6320061" y="2724974"/>
                  <a:pt x="6317629" y="2722796"/>
                </a:cubicBezTo>
                <a:cubicBezTo>
                  <a:pt x="6313712" y="2730634"/>
                  <a:pt x="6299577" y="2731113"/>
                  <a:pt x="6303957" y="2733841"/>
                </a:cubicBezTo>
                <a:cubicBezTo>
                  <a:pt x="6300055" y="2735719"/>
                  <a:pt x="6295653" y="2741931"/>
                  <a:pt x="6291757" y="2740829"/>
                </a:cubicBezTo>
                <a:cubicBezTo>
                  <a:pt x="6294189" y="2743007"/>
                  <a:pt x="6285905" y="2742159"/>
                  <a:pt x="6287356" y="2747040"/>
                </a:cubicBezTo>
                <a:cubicBezTo>
                  <a:pt x="6288331" y="2747314"/>
                  <a:pt x="6288331" y="2747314"/>
                  <a:pt x="6288331" y="2747314"/>
                </a:cubicBezTo>
                <a:cubicBezTo>
                  <a:pt x="6287356" y="2747040"/>
                  <a:pt x="6285892" y="2748117"/>
                  <a:pt x="6285892" y="2748117"/>
                </a:cubicBezTo>
                <a:cubicBezTo>
                  <a:pt x="6285892" y="2748117"/>
                  <a:pt x="6285401" y="2749469"/>
                  <a:pt x="6285401" y="2749469"/>
                </a:cubicBezTo>
                <a:cubicBezTo>
                  <a:pt x="6286376" y="2749743"/>
                  <a:pt x="6286376" y="2749743"/>
                  <a:pt x="6286376" y="2749743"/>
                </a:cubicBezTo>
                <a:cubicBezTo>
                  <a:pt x="6287839" y="2748667"/>
                  <a:pt x="6287839" y="2748667"/>
                  <a:pt x="6288813" y="2748942"/>
                </a:cubicBezTo>
                <a:cubicBezTo>
                  <a:pt x="6289788" y="2749217"/>
                  <a:pt x="6302941" y="2751441"/>
                  <a:pt x="6307819" y="2749837"/>
                </a:cubicBezTo>
                <a:cubicBezTo>
                  <a:pt x="6303908" y="2754695"/>
                  <a:pt x="6299999" y="2759553"/>
                  <a:pt x="6296571" y="2766039"/>
                </a:cubicBezTo>
                <a:cubicBezTo>
                  <a:pt x="6296081" y="2767392"/>
                  <a:pt x="6295107" y="2767116"/>
                  <a:pt x="6294615" y="2768468"/>
                </a:cubicBezTo>
                <a:cubicBezTo>
                  <a:pt x="6293642" y="2768193"/>
                  <a:pt x="6293642" y="2768193"/>
                  <a:pt x="6293642" y="2768193"/>
                </a:cubicBezTo>
                <a:cubicBezTo>
                  <a:pt x="6292185" y="2766291"/>
                  <a:pt x="6293166" y="2763586"/>
                  <a:pt x="6292682" y="2761959"/>
                </a:cubicBezTo>
                <a:cubicBezTo>
                  <a:pt x="6293656" y="2762235"/>
                  <a:pt x="6293656" y="2762235"/>
                  <a:pt x="6293656" y="2762235"/>
                </a:cubicBezTo>
                <a:cubicBezTo>
                  <a:pt x="6295129" y="2758178"/>
                  <a:pt x="6294644" y="2756551"/>
                  <a:pt x="6293187" y="2754648"/>
                </a:cubicBezTo>
                <a:cubicBezTo>
                  <a:pt x="6291722" y="2755726"/>
                  <a:pt x="6290257" y="2756803"/>
                  <a:pt x="6289283" y="2756527"/>
                </a:cubicBezTo>
                <a:cubicBezTo>
                  <a:pt x="6289283" y="2756527"/>
                  <a:pt x="6288310" y="2756253"/>
                  <a:pt x="6288310" y="2756253"/>
                </a:cubicBezTo>
                <a:cubicBezTo>
                  <a:pt x="6286360" y="2755702"/>
                  <a:pt x="6283439" y="2754877"/>
                  <a:pt x="6281000" y="2755679"/>
                </a:cubicBezTo>
                <a:cubicBezTo>
                  <a:pt x="6279536" y="2756757"/>
                  <a:pt x="6279536" y="2756757"/>
                  <a:pt x="6280018" y="2758383"/>
                </a:cubicBezTo>
                <a:cubicBezTo>
                  <a:pt x="6280994" y="2758658"/>
                  <a:pt x="6281967" y="2758933"/>
                  <a:pt x="6282457" y="2757582"/>
                </a:cubicBezTo>
                <a:cubicBezTo>
                  <a:pt x="6283432" y="2757857"/>
                  <a:pt x="6284406" y="2758131"/>
                  <a:pt x="6286354" y="2758682"/>
                </a:cubicBezTo>
                <a:cubicBezTo>
                  <a:pt x="6287329" y="2758956"/>
                  <a:pt x="6287329" y="2758956"/>
                  <a:pt x="6288303" y="2759233"/>
                </a:cubicBezTo>
                <a:cubicBezTo>
                  <a:pt x="6287812" y="2760584"/>
                  <a:pt x="6287321" y="2761936"/>
                  <a:pt x="6288295" y="2762212"/>
                </a:cubicBezTo>
                <a:cubicBezTo>
                  <a:pt x="6288779" y="2763838"/>
                  <a:pt x="6287798" y="2766542"/>
                  <a:pt x="6288765" y="2769797"/>
                </a:cubicBezTo>
                <a:cubicBezTo>
                  <a:pt x="6288765" y="2769797"/>
                  <a:pt x="6288765" y="2769797"/>
                  <a:pt x="6288275" y="2771148"/>
                </a:cubicBezTo>
                <a:cubicBezTo>
                  <a:pt x="6286326" y="2770598"/>
                  <a:pt x="6274147" y="2768650"/>
                  <a:pt x="6279515" y="2765694"/>
                </a:cubicBezTo>
                <a:cubicBezTo>
                  <a:pt x="6271232" y="2764846"/>
                  <a:pt x="6268281" y="2775937"/>
                  <a:pt x="6262451" y="2768327"/>
                </a:cubicBezTo>
                <a:cubicBezTo>
                  <a:pt x="6261463" y="2774011"/>
                  <a:pt x="6255625" y="2769380"/>
                  <a:pt x="6255134" y="2770734"/>
                </a:cubicBezTo>
                <a:cubicBezTo>
                  <a:pt x="6254160" y="2770458"/>
                  <a:pt x="6249270" y="2778020"/>
                  <a:pt x="6247819" y="2773138"/>
                </a:cubicBezTo>
                <a:cubicBezTo>
                  <a:pt x="6249284" y="2772061"/>
                  <a:pt x="6249774" y="2770710"/>
                  <a:pt x="6250748" y="2770985"/>
                </a:cubicBezTo>
                <a:cubicBezTo>
                  <a:pt x="6251722" y="2771260"/>
                  <a:pt x="6252205" y="2772887"/>
                  <a:pt x="6253670" y="2771810"/>
                </a:cubicBezTo>
                <a:cubicBezTo>
                  <a:pt x="6248323" y="2765828"/>
                  <a:pt x="6262948" y="2763996"/>
                  <a:pt x="6255156" y="2761796"/>
                </a:cubicBezTo>
                <a:cubicBezTo>
                  <a:pt x="6255646" y="2760443"/>
                  <a:pt x="6255646" y="2760443"/>
                  <a:pt x="6257109" y="2759366"/>
                </a:cubicBezTo>
                <a:cubicBezTo>
                  <a:pt x="6258085" y="2759642"/>
                  <a:pt x="6259549" y="2758565"/>
                  <a:pt x="6259549" y="2758565"/>
                </a:cubicBezTo>
                <a:cubicBezTo>
                  <a:pt x="6260524" y="2758840"/>
                  <a:pt x="6260524" y="2758840"/>
                  <a:pt x="6260524" y="2758840"/>
                </a:cubicBezTo>
                <a:cubicBezTo>
                  <a:pt x="6261013" y="2757487"/>
                  <a:pt x="6261013" y="2757487"/>
                  <a:pt x="6261013" y="2757487"/>
                </a:cubicBezTo>
                <a:cubicBezTo>
                  <a:pt x="6261013" y="2757487"/>
                  <a:pt x="6261505" y="2756136"/>
                  <a:pt x="6260530" y="2755860"/>
                </a:cubicBezTo>
                <a:cubicBezTo>
                  <a:pt x="6260530" y="2755860"/>
                  <a:pt x="6261020" y="2754508"/>
                  <a:pt x="6261020" y="2754508"/>
                </a:cubicBezTo>
                <a:cubicBezTo>
                  <a:pt x="6262969" y="2755058"/>
                  <a:pt x="6261013" y="2757487"/>
                  <a:pt x="6262471" y="2759390"/>
                </a:cubicBezTo>
                <a:cubicBezTo>
                  <a:pt x="6261981" y="2760743"/>
                  <a:pt x="6261981" y="2760743"/>
                  <a:pt x="6262955" y="2761017"/>
                </a:cubicBezTo>
                <a:cubicBezTo>
                  <a:pt x="6262955" y="2761017"/>
                  <a:pt x="6263929" y="2761291"/>
                  <a:pt x="6264420" y="2759940"/>
                </a:cubicBezTo>
                <a:cubicBezTo>
                  <a:pt x="6272688" y="2766747"/>
                  <a:pt x="6275169" y="2748070"/>
                  <a:pt x="6276641" y="2744013"/>
                </a:cubicBezTo>
                <a:cubicBezTo>
                  <a:pt x="6278596" y="2741585"/>
                  <a:pt x="6278603" y="2738605"/>
                  <a:pt x="6279584" y="2735901"/>
                </a:cubicBezTo>
                <a:cubicBezTo>
                  <a:pt x="6280075" y="2734549"/>
                  <a:pt x="6281056" y="2731845"/>
                  <a:pt x="6281547" y="2730493"/>
                </a:cubicBezTo>
                <a:cubicBezTo>
                  <a:pt x="6282036" y="2729141"/>
                  <a:pt x="6282527" y="2727789"/>
                  <a:pt x="6280579" y="2727239"/>
                </a:cubicBezTo>
                <a:cubicBezTo>
                  <a:pt x="6279605" y="2726963"/>
                  <a:pt x="6278141" y="2728040"/>
                  <a:pt x="6278141" y="2728040"/>
                </a:cubicBezTo>
                <a:cubicBezTo>
                  <a:pt x="6276185" y="2730470"/>
                  <a:pt x="6275203" y="2733173"/>
                  <a:pt x="6274713" y="2734526"/>
                </a:cubicBezTo>
                <a:cubicBezTo>
                  <a:pt x="6274708" y="2737505"/>
                  <a:pt x="6274216" y="2738857"/>
                  <a:pt x="6272261" y="2741286"/>
                </a:cubicBezTo>
                <a:cubicBezTo>
                  <a:pt x="6270313" y="2740736"/>
                  <a:pt x="6270803" y="2739383"/>
                  <a:pt x="6268856" y="2738834"/>
                </a:cubicBezTo>
                <a:cubicBezTo>
                  <a:pt x="6267882" y="2738559"/>
                  <a:pt x="6267882" y="2738559"/>
                  <a:pt x="6267882" y="2738559"/>
                </a:cubicBezTo>
                <a:cubicBezTo>
                  <a:pt x="6266907" y="2738284"/>
                  <a:pt x="6267397" y="2736931"/>
                  <a:pt x="6268379" y="2734226"/>
                </a:cubicBezTo>
                <a:cubicBezTo>
                  <a:pt x="6268869" y="2732876"/>
                  <a:pt x="6268869" y="2732876"/>
                  <a:pt x="6268869" y="2732876"/>
                </a:cubicBezTo>
                <a:cubicBezTo>
                  <a:pt x="6267894" y="2732601"/>
                  <a:pt x="6267894" y="2732601"/>
                  <a:pt x="6267894" y="2732601"/>
                </a:cubicBezTo>
                <a:cubicBezTo>
                  <a:pt x="6265947" y="2732050"/>
                  <a:pt x="6263997" y="2731500"/>
                  <a:pt x="6262533" y="2732577"/>
                </a:cubicBezTo>
                <a:cubicBezTo>
                  <a:pt x="6261070" y="2733653"/>
                  <a:pt x="6261070" y="2733653"/>
                  <a:pt x="6261070" y="2733653"/>
                </a:cubicBezTo>
                <a:cubicBezTo>
                  <a:pt x="6259114" y="2736083"/>
                  <a:pt x="6256185" y="2738237"/>
                  <a:pt x="6253256" y="2740391"/>
                </a:cubicBezTo>
                <a:cubicBezTo>
                  <a:pt x="6253256" y="2740391"/>
                  <a:pt x="6252765" y="2741742"/>
                  <a:pt x="6253739" y="2742017"/>
                </a:cubicBezTo>
                <a:cubicBezTo>
                  <a:pt x="6253250" y="2743370"/>
                  <a:pt x="6254223" y="2743646"/>
                  <a:pt x="6255687" y="2742567"/>
                </a:cubicBezTo>
                <a:cubicBezTo>
                  <a:pt x="6258617" y="2740414"/>
                  <a:pt x="6261545" y="2738260"/>
                  <a:pt x="6263501" y="2735831"/>
                </a:cubicBezTo>
                <a:cubicBezTo>
                  <a:pt x="6263992" y="2734479"/>
                  <a:pt x="6263992" y="2734479"/>
                  <a:pt x="6263992" y="2734479"/>
                </a:cubicBezTo>
                <a:cubicBezTo>
                  <a:pt x="6264964" y="2734755"/>
                  <a:pt x="6264964" y="2734755"/>
                  <a:pt x="6264964" y="2734755"/>
                </a:cubicBezTo>
                <a:cubicBezTo>
                  <a:pt x="6264475" y="2736106"/>
                  <a:pt x="6263985" y="2737457"/>
                  <a:pt x="6264468" y="2739085"/>
                </a:cubicBezTo>
                <a:cubicBezTo>
                  <a:pt x="6262022" y="2742866"/>
                  <a:pt x="6260558" y="2743944"/>
                  <a:pt x="6258610" y="2743393"/>
                </a:cubicBezTo>
                <a:cubicBezTo>
                  <a:pt x="6262016" y="2745845"/>
                  <a:pt x="6255176" y="2752857"/>
                  <a:pt x="6257608" y="2755035"/>
                </a:cubicBezTo>
                <a:cubicBezTo>
                  <a:pt x="6257608" y="2755035"/>
                  <a:pt x="6257118" y="2756387"/>
                  <a:pt x="6257118" y="2756387"/>
                </a:cubicBezTo>
                <a:cubicBezTo>
                  <a:pt x="6257118" y="2756387"/>
                  <a:pt x="6257118" y="2756387"/>
                  <a:pt x="6255652" y="2757464"/>
                </a:cubicBezTo>
                <a:cubicBezTo>
                  <a:pt x="6254678" y="2757190"/>
                  <a:pt x="6252241" y="2757991"/>
                  <a:pt x="6251259" y="2760695"/>
                </a:cubicBezTo>
                <a:cubicBezTo>
                  <a:pt x="6251259" y="2760695"/>
                  <a:pt x="6250769" y="2762047"/>
                  <a:pt x="6250278" y="2763400"/>
                </a:cubicBezTo>
                <a:cubicBezTo>
                  <a:pt x="6248329" y="2762850"/>
                  <a:pt x="6245898" y="2760671"/>
                  <a:pt x="6244917" y="2763376"/>
                </a:cubicBezTo>
                <a:cubicBezTo>
                  <a:pt x="6247839" y="2764201"/>
                  <a:pt x="6248813" y="2764475"/>
                  <a:pt x="6246858" y="2766905"/>
                </a:cubicBezTo>
                <a:cubicBezTo>
                  <a:pt x="6246367" y="2768257"/>
                  <a:pt x="6244904" y="2769335"/>
                  <a:pt x="6244412" y="2770687"/>
                </a:cubicBezTo>
                <a:cubicBezTo>
                  <a:pt x="6243930" y="2769059"/>
                  <a:pt x="6242955" y="2768783"/>
                  <a:pt x="6243445" y="2767432"/>
                </a:cubicBezTo>
                <a:cubicBezTo>
                  <a:pt x="6240039" y="2764978"/>
                  <a:pt x="6238568" y="2769036"/>
                  <a:pt x="6235156" y="2769562"/>
                </a:cubicBezTo>
                <a:cubicBezTo>
                  <a:pt x="6238090" y="2764429"/>
                  <a:pt x="6233220" y="2763054"/>
                  <a:pt x="6238582" y="2763077"/>
                </a:cubicBezTo>
                <a:cubicBezTo>
                  <a:pt x="6240531" y="2763627"/>
                  <a:pt x="6240039" y="2764978"/>
                  <a:pt x="6240523" y="2766606"/>
                </a:cubicBezTo>
                <a:cubicBezTo>
                  <a:pt x="6246873" y="2760946"/>
                  <a:pt x="6245904" y="2757693"/>
                  <a:pt x="6249822" y="2749854"/>
                </a:cubicBezTo>
                <a:cubicBezTo>
                  <a:pt x="6250312" y="2748502"/>
                  <a:pt x="6250312" y="2748502"/>
                  <a:pt x="6250312" y="2748502"/>
                </a:cubicBezTo>
                <a:cubicBezTo>
                  <a:pt x="6250803" y="2747151"/>
                  <a:pt x="6250803" y="2747151"/>
                  <a:pt x="6250803" y="2747151"/>
                </a:cubicBezTo>
                <a:cubicBezTo>
                  <a:pt x="6250803" y="2747151"/>
                  <a:pt x="6250319" y="2745523"/>
                  <a:pt x="6249345" y="2745247"/>
                </a:cubicBezTo>
                <a:cubicBezTo>
                  <a:pt x="6248372" y="2744973"/>
                  <a:pt x="6247398" y="2744698"/>
                  <a:pt x="6246907" y="2746050"/>
                </a:cubicBezTo>
                <a:cubicBezTo>
                  <a:pt x="6246416" y="2747403"/>
                  <a:pt x="6246416" y="2747403"/>
                  <a:pt x="6245441" y="2747128"/>
                </a:cubicBezTo>
                <a:cubicBezTo>
                  <a:pt x="6240558" y="2751710"/>
                  <a:pt x="6236647" y="2756568"/>
                  <a:pt x="6229822" y="2757623"/>
                </a:cubicBezTo>
                <a:cubicBezTo>
                  <a:pt x="6233725" y="2755743"/>
                  <a:pt x="6231293" y="2753566"/>
                  <a:pt x="6230810" y="2751939"/>
                </a:cubicBezTo>
                <a:cubicBezTo>
                  <a:pt x="6231301" y="2750586"/>
                  <a:pt x="6231301" y="2750586"/>
                  <a:pt x="6231791" y="2749234"/>
                </a:cubicBezTo>
                <a:cubicBezTo>
                  <a:pt x="6233732" y="2752764"/>
                  <a:pt x="6233747" y="2746806"/>
                  <a:pt x="6237151" y="2749258"/>
                </a:cubicBezTo>
                <a:cubicBezTo>
                  <a:pt x="6239605" y="2742497"/>
                  <a:pt x="6243522" y="2734660"/>
                  <a:pt x="6240606" y="2730855"/>
                </a:cubicBezTo>
                <a:cubicBezTo>
                  <a:pt x="6240115" y="2732207"/>
                  <a:pt x="6239626" y="2733559"/>
                  <a:pt x="6236703" y="2732734"/>
                </a:cubicBezTo>
                <a:lnTo>
                  <a:pt x="6235729" y="2732459"/>
                </a:lnTo>
                <a:cubicBezTo>
                  <a:pt x="6236219" y="2731107"/>
                  <a:pt x="6236219" y="2731107"/>
                  <a:pt x="6236709" y="2729754"/>
                </a:cubicBezTo>
                <a:cubicBezTo>
                  <a:pt x="6236709" y="2729754"/>
                  <a:pt x="6236709" y="2729754"/>
                  <a:pt x="6235736" y="2729480"/>
                </a:cubicBezTo>
                <a:cubicBezTo>
                  <a:pt x="6235736" y="2729480"/>
                  <a:pt x="6234762" y="2729206"/>
                  <a:pt x="6234271" y="2730558"/>
                </a:cubicBezTo>
                <a:cubicBezTo>
                  <a:pt x="6234271" y="2730558"/>
                  <a:pt x="6233780" y="2731909"/>
                  <a:pt x="6234755" y="2732184"/>
                </a:cubicBezTo>
                <a:cubicBezTo>
                  <a:pt x="6234265" y="2733536"/>
                  <a:pt x="6234265" y="2733536"/>
                  <a:pt x="6234265" y="2733536"/>
                </a:cubicBezTo>
                <a:cubicBezTo>
                  <a:pt x="6234265" y="2733536"/>
                  <a:pt x="6235240" y="2733812"/>
                  <a:pt x="6235240" y="2733812"/>
                </a:cubicBezTo>
                <a:cubicBezTo>
                  <a:pt x="6233269" y="2742199"/>
                  <a:pt x="6229864" y="2739748"/>
                  <a:pt x="6228385" y="2746783"/>
                </a:cubicBezTo>
                <a:cubicBezTo>
                  <a:pt x="6229358" y="2747057"/>
                  <a:pt x="6229358" y="2747057"/>
                  <a:pt x="6229358" y="2747057"/>
                </a:cubicBezTo>
                <a:cubicBezTo>
                  <a:pt x="6228869" y="2748409"/>
                  <a:pt x="6227405" y="2749487"/>
                  <a:pt x="6226913" y="2750838"/>
                </a:cubicBezTo>
                <a:cubicBezTo>
                  <a:pt x="6226913" y="2750838"/>
                  <a:pt x="6226422" y="2752190"/>
                  <a:pt x="6227397" y="2752465"/>
                </a:cubicBezTo>
                <a:cubicBezTo>
                  <a:pt x="6226422" y="2752190"/>
                  <a:pt x="6226422" y="2752190"/>
                  <a:pt x="6226422" y="2752190"/>
                </a:cubicBezTo>
                <a:cubicBezTo>
                  <a:pt x="6221049" y="2758125"/>
                  <a:pt x="6216634" y="2770294"/>
                  <a:pt x="6211750" y="2774877"/>
                </a:cubicBezTo>
                <a:cubicBezTo>
                  <a:pt x="6212240" y="2773525"/>
                  <a:pt x="6210285" y="2775954"/>
                  <a:pt x="6209311" y="2775680"/>
                </a:cubicBezTo>
                <a:cubicBezTo>
                  <a:pt x="6208827" y="2774051"/>
                  <a:pt x="6209318" y="2772700"/>
                  <a:pt x="6207369" y="2772149"/>
                </a:cubicBezTo>
                <a:cubicBezTo>
                  <a:pt x="6207355" y="2778109"/>
                  <a:pt x="6197615" y="2775357"/>
                  <a:pt x="6201994" y="2778085"/>
                </a:cubicBezTo>
                <a:cubicBezTo>
                  <a:pt x="6205891" y="2779185"/>
                  <a:pt x="6196122" y="2788350"/>
                  <a:pt x="6192716" y="2785898"/>
                </a:cubicBezTo>
                <a:cubicBezTo>
                  <a:pt x="6198083" y="2782943"/>
                  <a:pt x="6188827" y="2781819"/>
                  <a:pt x="6189317" y="2780467"/>
                </a:cubicBezTo>
                <a:cubicBezTo>
                  <a:pt x="6194686" y="2777511"/>
                  <a:pt x="6196171" y="2767496"/>
                  <a:pt x="6201539" y="2764540"/>
                </a:cubicBezTo>
                <a:cubicBezTo>
                  <a:pt x="6202513" y="2764816"/>
                  <a:pt x="6202513" y="2764816"/>
                  <a:pt x="6202513" y="2764816"/>
                </a:cubicBezTo>
                <a:cubicBezTo>
                  <a:pt x="6202023" y="2766167"/>
                  <a:pt x="6202997" y="2766443"/>
                  <a:pt x="6203479" y="2768070"/>
                </a:cubicBezTo>
                <a:cubicBezTo>
                  <a:pt x="6203479" y="2768070"/>
                  <a:pt x="6205427" y="2768620"/>
                  <a:pt x="6205918" y="2767268"/>
                </a:cubicBezTo>
                <a:cubicBezTo>
                  <a:pt x="6206894" y="2767544"/>
                  <a:pt x="6206894" y="2767544"/>
                  <a:pt x="6207383" y="2766190"/>
                </a:cubicBezTo>
                <a:cubicBezTo>
                  <a:pt x="6207383" y="2766190"/>
                  <a:pt x="6207383" y="2766190"/>
                  <a:pt x="6206900" y="2764565"/>
                </a:cubicBezTo>
                <a:cubicBezTo>
                  <a:pt x="6213235" y="2764863"/>
                  <a:pt x="6210803" y="2762685"/>
                  <a:pt x="6208855" y="2762135"/>
                </a:cubicBezTo>
                <a:cubicBezTo>
                  <a:pt x="6212757" y="2760255"/>
                  <a:pt x="6215686" y="2758102"/>
                  <a:pt x="6217159" y="2754046"/>
                </a:cubicBezTo>
                <a:cubicBezTo>
                  <a:pt x="6216185" y="2753771"/>
                  <a:pt x="6216185" y="2753771"/>
                  <a:pt x="6216185" y="2753771"/>
                </a:cubicBezTo>
                <a:cubicBezTo>
                  <a:pt x="6216674" y="2752419"/>
                  <a:pt x="6216674" y="2752419"/>
                  <a:pt x="6216674" y="2752419"/>
                </a:cubicBezTo>
                <a:cubicBezTo>
                  <a:pt x="6217166" y="2751067"/>
                  <a:pt x="6217657" y="2749715"/>
                  <a:pt x="6217172" y="2748087"/>
                </a:cubicBezTo>
                <a:cubicBezTo>
                  <a:pt x="6218637" y="2747011"/>
                  <a:pt x="6219128" y="2745659"/>
                  <a:pt x="6219618" y="2744306"/>
                </a:cubicBezTo>
                <a:cubicBezTo>
                  <a:pt x="6219618" y="2744306"/>
                  <a:pt x="6220110" y="2742954"/>
                  <a:pt x="6220110" y="2742954"/>
                </a:cubicBezTo>
                <a:cubicBezTo>
                  <a:pt x="6220110" y="2742954"/>
                  <a:pt x="6221083" y="2743229"/>
                  <a:pt x="6221573" y="2741877"/>
                </a:cubicBezTo>
                <a:cubicBezTo>
                  <a:pt x="6222547" y="2742152"/>
                  <a:pt x="6223038" y="2740799"/>
                  <a:pt x="6223038" y="2740799"/>
                </a:cubicBezTo>
                <a:cubicBezTo>
                  <a:pt x="6224504" y="2739723"/>
                  <a:pt x="6226458" y="2737294"/>
                  <a:pt x="6226948" y="2735943"/>
                </a:cubicBezTo>
                <a:cubicBezTo>
                  <a:pt x="6227929" y="2733238"/>
                  <a:pt x="6227446" y="2731611"/>
                  <a:pt x="6226963" y="2729984"/>
                </a:cubicBezTo>
                <a:cubicBezTo>
                  <a:pt x="6225988" y="2729709"/>
                  <a:pt x="6225988" y="2729709"/>
                  <a:pt x="6225988" y="2729709"/>
                </a:cubicBezTo>
                <a:cubicBezTo>
                  <a:pt x="6225014" y="2729433"/>
                  <a:pt x="6223066" y="2728884"/>
                  <a:pt x="6221601" y="2729960"/>
                </a:cubicBezTo>
                <a:cubicBezTo>
                  <a:pt x="6221601" y="2729960"/>
                  <a:pt x="6220626" y="2729685"/>
                  <a:pt x="6221110" y="2731312"/>
                </a:cubicBezTo>
                <a:cubicBezTo>
                  <a:pt x="6220620" y="2732665"/>
                  <a:pt x="6221595" y="2732939"/>
                  <a:pt x="6223059" y="2731863"/>
                </a:cubicBezTo>
                <a:cubicBezTo>
                  <a:pt x="6223059" y="2731863"/>
                  <a:pt x="6224033" y="2732138"/>
                  <a:pt x="6224033" y="2732138"/>
                </a:cubicBezTo>
                <a:cubicBezTo>
                  <a:pt x="6224516" y="2733765"/>
                  <a:pt x="6222560" y="2736193"/>
                  <a:pt x="6221581" y="2738898"/>
                </a:cubicBezTo>
                <a:cubicBezTo>
                  <a:pt x="6221097" y="2737270"/>
                  <a:pt x="6220122" y="2736995"/>
                  <a:pt x="6218175" y="2736445"/>
                </a:cubicBezTo>
                <a:cubicBezTo>
                  <a:pt x="6219155" y="2733740"/>
                  <a:pt x="6219155" y="2733740"/>
                  <a:pt x="6219155" y="2733740"/>
                </a:cubicBezTo>
                <a:cubicBezTo>
                  <a:pt x="6219155" y="2733740"/>
                  <a:pt x="6219155" y="2733740"/>
                  <a:pt x="6218181" y="2733466"/>
                </a:cubicBezTo>
                <a:cubicBezTo>
                  <a:pt x="6218181" y="2733466"/>
                  <a:pt x="6217207" y="2733191"/>
                  <a:pt x="6217207" y="2733191"/>
                </a:cubicBezTo>
                <a:cubicBezTo>
                  <a:pt x="6216226" y="2735894"/>
                  <a:pt x="6216226" y="2735894"/>
                  <a:pt x="6216226" y="2735894"/>
                </a:cubicBezTo>
                <a:cubicBezTo>
                  <a:pt x="6214278" y="2735346"/>
                  <a:pt x="6213297" y="2738050"/>
                  <a:pt x="6212806" y="2739402"/>
                </a:cubicBezTo>
                <a:cubicBezTo>
                  <a:pt x="6213290" y="2741029"/>
                  <a:pt x="6214265" y="2741304"/>
                  <a:pt x="6214265" y="2741304"/>
                </a:cubicBezTo>
                <a:cubicBezTo>
                  <a:pt x="6215239" y="2741579"/>
                  <a:pt x="6215239" y="2741579"/>
                  <a:pt x="6214748" y="2742931"/>
                </a:cubicBezTo>
                <a:cubicBezTo>
                  <a:pt x="6214748" y="2742931"/>
                  <a:pt x="6214258" y="2744283"/>
                  <a:pt x="6212794" y="2745361"/>
                </a:cubicBezTo>
                <a:cubicBezTo>
                  <a:pt x="6211819" y="2745084"/>
                  <a:pt x="6210843" y="2744810"/>
                  <a:pt x="6210353" y="2746161"/>
                </a:cubicBezTo>
                <a:cubicBezTo>
                  <a:pt x="6208406" y="2745611"/>
                  <a:pt x="6206941" y="2746689"/>
                  <a:pt x="6207432" y="2745336"/>
                </a:cubicBezTo>
                <a:cubicBezTo>
                  <a:pt x="6207922" y="2743983"/>
                  <a:pt x="6206948" y="2743709"/>
                  <a:pt x="6206948" y="2743709"/>
                </a:cubicBezTo>
                <a:cubicBezTo>
                  <a:pt x="6207922" y="2743983"/>
                  <a:pt x="6207922" y="2743983"/>
                  <a:pt x="6207922" y="2743983"/>
                </a:cubicBezTo>
                <a:cubicBezTo>
                  <a:pt x="6213788" y="2736697"/>
                  <a:pt x="6209905" y="2729639"/>
                  <a:pt x="6216254" y="2723979"/>
                </a:cubicBezTo>
                <a:cubicBezTo>
                  <a:pt x="6217221" y="2727232"/>
                  <a:pt x="6213808" y="2727760"/>
                  <a:pt x="6216239" y="2729936"/>
                </a:cubicBezTo>
                <a:cubicBezTo>
                  <a:pt x="6220634" y="2726706"/>
                  <a:pt x="6221614" y="2724001"/>
                  <a:pt x="6221629" y="2718044"/>
                </a:cubicBezTo>
                <a:cubicBezTo>
                  <a:pt x="6220654" y="2717768"/>
                  <a:pt x="6220654" y="2717768"/>
                  <a:pt x="6220654" y="2717768"/>
                </a:cubicBezTo>
                <a:cubicBezTo>
                  <a:pt x="6221629" y="2718044"/>
                  <a:pt x="6222120" y="2716691"/>
                  <a:pt x="6222120" y="2716691"/>
                </a:cubicBezTo>
                <a:cubicBezTo>
                  <a:pt x="6222610" y="2715340"/>
                  <a:pt x="6222610" y="2715340"/>
                  <a:pt x="6222610" y="2715340"/>
                </a:cubicBezTo>
                <a:cubicBezTo>
                  <a:pt x="6221635" y="2715064"/>
                  <a:pt x="6221635" y="2715064"/>
                  <a:pt x="6220661" y="2714789"/>
                </a:cubicBezTo>
                <a:cubicBezTo>
                  <a:pt x="6220171" y="2716141"/>
                  <a:pt x="6220171" y="2716141"/>
                  <a:pt x="6220171" y="2716141"/>
                </a:cubicBezTo>
                <a:cubicBezTo>
                  <a:pt x="6218223" y="2715591"/>
                  <a:pt x="6220179" y="2713161"/>
                  <a:pt x="6217255" y="2712336"/>
                </a:cubicBezTo>
                <a:cubicBezTo>
                  <a:pt x="6217255" y="2712336"/>
                  <a:pt x="6216772" y="2710709"/>
                  <a:pt x="6216772" y="2710709"/>
                </a:cubicBezTo>
                <a:cubicBezTo>
                  <a:pt x="6216772" y="2710709"/>
                  <a:pt x="6215798" y="2710434"/>
                  <a:pt x="6214824" y="2710159"/>
                </a:cubicBezTo>
                <a:cubicBezTo>
                  <a:pt x="6213850" y="2709884"/>
                  <a:pt x="6213360" y="2711236"/>
                  <a:pt x="6214334" y="2711511"/>
                </a:cubicBezTo>
                <a:cubicBezTo>
                  <a:pt x="6214334" y="2711511"/>
                  <a:pt x="6213843" y="2712863"/>
                  <a:pt x="6214816" y="2713139"/>
                </a:cubicBezTo>
                <a:cubicBezTo>
                  <a:pt x="6213843" y="2712863"/>
                  <a:pt x="6213843" y="2712863"/>
                  <a:pt x="6213843" y="2712863"/>
                </a:cubicBezTo>
                <a:cubicBezTo>
                  <a:pt x="6208979" y="2708508"/>
                  <a:pt x="6216267" y="2718020"/>
                  <a:pt x="6210416" y="2719348"/>
                </a:cubicBezTo>
                <a:cubicBezTo>
                  <a:pt x="6211398" y="2716643"/>
                  <a:pt x="6210423" y="2716369"/>
                  <a:pt x="6207984" y="2717170"/>
                </a:cubicBezTo>
                <a:cubicBezTo>
                  <a:pt x="6213843" y="2712863"/>
                  <a:pt x="6205567" y="2709035"/>
                  <a:pt x="6206547" y="2706332"/>
                </a:cubicBezTo>
                <a:cubicBezTo>
                  <a:pt x="6212876" y="2709608"/>
                  <a:pt x="6211418" y="2707706"/>
                  <a:pt x="6215805" y="2707455"/>
                </a:cubicBezTo>
                <a:cubicBezTo>
                  <a:pt x="6215805" y="2707455"/>
                  <a:pt x="6216288" y="2709082"/>
                  <a:pt x="6216780" y="2707730"/>
                </a:cubicBezTo>
                <a:cubicBezTo>
                  <a:pt x="6217754" y="2708005"/>
                  <a:pt x="6217754" y="2708005"/>
                  <a:pt x="6217754" y="2708005"/>
                </a:cubicBezTo>
                <a:cubicBezTo>
                  <a:pt x="6217754" y="2708005"/>
                  <a:pt x="6217754" y="2708005"/>
                  <a:pt x="6218244" y="2706653"/>
                </a:cubicBezTo>
                <a:cubicBezTo>
                  <a:pt x="6218244" y="2706653"/>
                  <a:pt x="6217759" y="2705025"/>
                  <a:pt x="6218251" y="2703674"/>
                </a:cubicBezTo>
                <a:cubicBezTo>
                  <a:pt x="6219224" y="2703949"/>
                  <a:pt x="6219224" y="2703949"/>
                  <a:pt x="6219224" y="2703949"/>
                </a:cubicBezTo>
                <a:cubicBezTo>
                  <a:pt x="6212917" y="2691733"/>
                  <a:pt x="6230472" y="2687747"/>
                  <a:pt x="6237304" y="2683714"/>
                </a:cubicBezTo>
                <a:cubicBezTo>
                  <a:pt x="6232468" y="2667442"/>
                  <a:pt x="6242224" y="2664235"/>
                  <a:pt x="6243232" y="2649614"/>
                </a:cubicBezTo>
                <a:cubicBezTo>
                  <a:pt x="6243232" y="2649614"/>
                  <a:pt x="6243723" y="2648262"/>
                  <a:pt x="6243723" y="2648262"/>
                </a:cubicBezTo>
                <a:cubicBezTo>
                  <a:pt x="6244212" y="2646911"/>
                  <a:pt x="6244704" y="2645559"/>
                  <a:pt x="6245194" y="2644205"/>
                </a:cubicBezTo>
                <a:cubicBezTo>
                  <a:pt x="6247156" y="2638798"/>
                  <a:pt x="6249609" y="2632037"/>
                  <a:pt x="6252546" y="2626904"/>
                </a:cubicBezTo>
                <a:cubicBezTo>
                  <a:pt x="6253527" y="2624201"/>
                  <a:pt x="6254017" y="2622848"/>
                  <a:pt x="6254998" y="2620144"/>
                </a:cubicBezTo>
                <a:cubicBezTo>
                  <a:pt x="6255488" y="2618791"/>
                  <a:pt x="6254513" y="2618516"/>
                  <a:pt x="6253540" y="2618241"/>
                </a:cubicBezTo>
                <a:cubicBezTo>
                  <a:pt x="6253540" y="2618241"/>
                  <a:pt x="6252566" y="2617966"/>
                  <a:pt x="6252076" y="2619319"/>
                </a:cubicBezTo>
                <a:cubicBezTo>
                  <a:pt x="6251584" y="2620670"/>
                  <a:pt x="6250604" y="2623375"/>
                  <a:pt x="6249623" y="2626078"/>
                </a:cubicBezTo>
                <a:cubicBezTo>
                  <a:pt x="6246687" y="2631212"/>
                  <a:pt x="6244725" y="2636620"/>
                  <a:pt x="6241297" y="2643106"/>
                </a:cubicBezTo>
                <a:cubicBezTo>
                  <a:pt x="6240324" y="2642830"/>
                  <a:pt x="6239351" y="2642555"/>
                  <a:pt x="6238376" y="2642280"/>
                </a:cubicBezTo>
                <a:cubicBezTo>
                  <a:pt x="6236910" y="2643357"/>
                  <a:pt x="6236910" y="2643357"/>
                  <a:pt x="6236420" y="2644709"/>
                </a:cubicBezTo>
                <a:cubicBezTo>
                  <a:pt x="6236420" y="2644709"/>
                  <a:pt x="6236904" y="2646336"/>
                  <a:pt x="6238368" y="2645260"/>
                </a:cubicBezTo>
                <a:cubicBezTo>
                  <a:pt x="6239343" y="2645535"/>
                  <a:pt x="6240316" y="2645810"/>
                  <a:pt x="6241291" y="2646085"/>
                </a:cubicBezTo>
                <a:cubicBezTo>
                  <a:pt x="6241291" y="2646085"/>
                  <a:pt x="6240800" y="2647436"/>
                  <a:pt x="6240800" y="2647436"/>
                </a:cubicBezTo>
                <a:cubicBezTo>
                  <a:pt x="6238362" y="2648239"/>
                  <a:pt x="6238839" y="2652845"/>
                  <a:pt x="6233484" y="2649843"/>
                </a:cubicBezTo>
                <a:cubicBezTo>
                  <a:pt x="6233975" y="2648490"/>
                  <a:pt x="6233975" y="2648490"/>
                  <a:pt x="6233975" y="2648490"/>
                </a:cubicBezTo>
                <a:cubicBezTo>
                  <a:pt x="6233982" y="2645511"/>
                  <a:pt x="6233982" y="2645511"/>
                  <a:pt x="6234472" y="2644160"/>
                </a:cubicBezTo>
                <a:cubicBezTo>
                  <a:pt x="6235446" y="2644434"/>
                  <a:pt x="6235937" y="2643082"/>
                  <a:pt x="6235454" y="2641455"/>
                </a:cubicBezTo>
                <a:cubicBezTo>
                  <a:pt x="6234480" y="2641180"/>
                  <a:pt x="6233505" y="2640905"/>
                  <a:pt x="6232039" y="2641982"/>
                </a:cubicBezTo>
                <a:cubicBezTo>
                  <a:pt x="6230086" y="2644411"/>
                  <a:pt x="6230568" y="2646038"/>
                  <a:pt x="6229587" y="2648742"/>
                </a:cubicBezTo>
                <a:cubicBezTo>
                  <a:pt x="6230562" y="2649017"/>
                  <a:pt x="6230562" y="2649017"/>
                  <a:pt x="6230562" y="2649017"/>
                </a:cubicBezTo>
                <a:cubicBezTo>
                  <a:pt x="6225194" y="2651972"/>
                  <a:pt x="6227129" y="2658482"/>
                  <a:pt x="6223232" y="2657382"/>
                </a:cubicBezTo>
                <a:cubicBezTo>
                  <a:pt x="6224185" y="2666594"/>
                  <a:pt x="6209063" y="2672758"/>
                  <a:pt x="6212455" y="2681168"/>
                </a:cubicBezTo>
                <a:cubicBezTo>
                  <a:pt x="6212455" y="2681168"/>
                  <a:pt x="6211965" y="2682521"/>
                  <a:pt x="6211965" y="2682521"/>
                </a:cubicBezTo>
                <a:cubicBezTo>
                  <a:pt x="6210990" y="2682245"/>
                  <a:pt x="6210990" y="2682245"/>
                  <a:pt x="6209525" y="2683323"/>
                </a:cubicBezTo>
                <a:cubicBezTo>
                  <a:pt x="6208550" y="2683047"/>
                  <a:pt x="6208060" y="2684398"/>
                  <a:pt x="6208060" y="2684398"/>
                </a:cubicBezTo>
                <a:cubicBezTo>
                  <a:pt x="6203674" y="2684651"/>
                  <a:pt x="6203681" y="2681672"/>
                  <a:pt x="6206126" y="2677890"/>
                </a:cubicBezTo>
                <a:cubicBezTo>
                  <a:pt x="6187134" y="2671037"/>
                  <a:pt x="6183183" y="2693770"/>
                  <a:pt x="6191433" y="2709515"/>
                </a:cubicBezTo>
                <a:cubicBezTo>
                  <a:pt x="6193871" y="2708713"/>
                  <a:pt x="6193885" y="2702755"/>
                  <a:pt x="6197290" y="2705207"/>
                </a:cubicBezTo>
                <a:cubicBezTo>
                  <a:pt x="6194838" y="2711969"/>
                  <a:pt x="6191412" y="2718453"/>
                  <a:pt x="6197746" y="2718752"/>
                </a:cubicBezTo>
                <a:cubicBezTo>
                  <a:pt x="6192371" y="2724687"/>
                  <a:pt x="6189428" y="2732798"/>
                  <a:pt x="6181139" y="2734930"/>
                </a:cubicBezTo>
                <a:cubicBezTo>
                  <a:pt x="6182126" y="2729245"/>
                  <a:pt x="6186527" y="2723037"/>
                  <a:pt x="6189953" y="2716550"/>
                </a:cubicBezTo>
                <a:cubicBezTo>
                  <a:pt x="6190443" y="2715199"/>
                  <a:pt x="6189961" y="2713571"/>
                  <a:pt x="6188986" y="2713296"/>
                </a:cubicBezTo>
                <a:cubicBezTo>
                  <a:pt x="6187038" y="2712745"/>
                  <a:pt x="6185572" y="2713824"/>
                  <a:pt x="6185083" y="2715175"/>
                </a:cubicBezTo>
                <a:cubicBezTo>
                  <a:pt x="6180682" y="2721385"/>
                  <a:pt x="6177255" y="2727870"/>
                  <a:pt x="6175286" y="2736258"/>
                </a:cubicBezTo>
                <a:cubicBezTo>
                  <a:pt x="6172358" y="2738412"/>
                  <a:pt x="6171362" y="2747074"/>
                  <a:pt x="6166976" y="2747326"/>
                </a:cubicBezTo>
                <a:cubicBezTo>
                  <a:pt x="6161110" y="2754613"/>
                  <a:pt x="6161525" y="2786033"/>
                  <a:pt x="6142996" y="2789744"/>
                </a:cubicBezTo>
                <a:cubicBezTo>
                  <a:pt x="6144930" y="2796253"/>
                  <a:pt x="6136633" y="2801362"/>
                  <a:pt x="6137587" y="2810575"/>
                </a:cubicBezTo>
                <a:cubicBezTo>
                  <a:pt x="6138077" y="2809222"/>
                  <a:pt x="6140494" y="2817359"/>
                  <a:pt x="6137566" y="2819512"/>
                </a:cubicBezTo>
                <a:cubicBezTo>
                  <a:pt x="6136592" y="2819238"/>
                  <a:pt x="6136592" y="2819238"/>
                  <a:pt x="6136592" y="2819238"/>
                </a:cubicBezTo>
                <a:cubicBezTo>
                  <a:pt x="6137082" y="2817885"/>
                  <a:pt x="6136107" y="2817611"/>
                  <a:pt x="6136107" y="2817611"/>
                </a:cubicBezTo>
                <a:cubicBezTo>
                  <a:pt x="6137587" y="2810575"/>
                  <a:pt x="6127354" y="2809177"/>
                  <a:pt x="6132736" y="2800262"/>
                </a:cubicBezTo>
                <a:cubicBezTo>
                  <a:pt x="6131763" y="2799987"/>
                  <a:pt x="6130789" y="2799711"/>
                  <a:pt x="6129815" y="2799437"/>
                </a:cubicBezTo>
                <a:cubicBezTo>
                  <a:pt x="6131287" y="2795380"/>
                  <a:pt x="6131287" y="2795380"/>
                  <a:pt x="6131287" y="2795380"/>
                </a:cubicBezTo>
                <a:cubicBezTo>
                  <a:pt x="6131287" y="2795380"/>
                  <a:pt x="6131777" y="2794028"/>
                  <a:pt x="6131777" y="2794028"/>
                </a:cubicBezTo>
                <a:cubicBezTo>
                  <a:pt x="6132267" y="2792676"/>
                  <a:pt x="6131300" y="2789422"/>
                  <a:pt x="6130816" y="2787796"/>
                </a:cubicBezTo>
                <a:cubicBezTo>
                  <a:pt x="6129842" y="2787519"/>
                  <a:pt x="6129842" y="2787519"/>
                  <a:pt x="6129842" y="2787519"/>
                </a:cubicBezTo>
                <a:cubicBezTo>
                  <a:pt x="6125946" y="2786420"/>
                  <a:pt x="6122533" y="2786945"/>
                  <a:pt x="6121552" y="2789650"/>
                </a:cubicBezTo>
                <a:cubicBezTo>
                  <a:pt x="6121061" y="2791002"/>
                  <a:pt x="6121061" y="2791002"/>
                  <a:pt x="6121061" y="2791002"/>
                </a:cubicBezTo>
                <a:cubicBezTo>
                  <a:pt x="6122036" y="2791278"/>
                  <a:pt x="6122036" y="2791278"/>
                  <a:pt x="6122036" y="2791278"/>
                </a:cubicBezTo>
                <a:cubicBezTo>
                  <a:pt x="6122519" y="2792904"/>
                  <a:pt x="6123494" y="2793180"/>
                  <a:pt x="6124467" y="2793454"/>
                </a:cubicBezTo>
                <a:cubicBezTo>
                  <a:pt x="6125441" y="2793729"/>
                  <a:pt x="6125925" y="2795357"/>
                  <a:pt x="6126899" y="2795633"/>
                </a:cubicBezTo>
                <a:cubicBezTo>
                  <a:pt x="6125918" y="2798337"/>
                  <a:pt x="6125918" y="2798337"/>
                  <a:pt x="6125918" y="2798337"/>
                </a:cubicBezTo>
                <a:cubicBezTo>
                  <a:pt x="6123474" y="2802118"/>
                  <a:pt x="6120543" y="2804271"/>
                  <a:pt x="6118596" y="2803721"/>
                </a:cubicBezTo>
                <a:cubicBezTo>
                  <a:pt x="6120529" y="2810229"/>
                  <a:pt x="6112736" y="2808028"/>
                  <a:pt x="6118083" y="2814011"/>
                </a:cubicBezTo>
                <a:cubicBezTo>
                  <a:pt x="6116618" y="2815088"/>
                  <a:pt x="6111252" y="2818044"/>
                  <a:pt x="6112710" y="2819946"/>
                </a:cubicBezTo>
                <a:cubicBezTo>
                  <a:pt x="6113690" y="2817242"/>
                  <a:pt x="6117097" y="2819694"/>
                  <a:pt x="6115140" y="2822123"/>
                </a:cubicBezTo>
                <a:cubicBezTo>
                  <a:pt x="6115140" y="2822123"/>
                  <a:pt x="6115140" y="2822123"/>
                  <a:pt x="6114650" y="2823475"/>
                </a:cubicBezTo>
                <a:cubicBezTo>
                  <a:pt x="6111244" y="2821023"/>
                  <a:pt x="6113662" y="2829159"/>
                  <a:pt x="6110257" y="2826706"/>
                </a:cubicBezTo>
                <a:cubicBezTo>
                  <a:pt x="6112212" y="2824277"/>
                  <a:pt x="6108315" y="2823176"/>
                  <a:pt x="6106367" y="2822626"/>
                </a:cubicBezTo>
                <a:cubicBezTo>
                  <a:pt x="6106857" y="2821274"/>
                  <a:pt x="6106857" y="2821274"/>
                  <a:pt x="6106857" y="2821274"/>
                </a:cubicBezTo>
                <a:cubicBezTo>
                  <a:pt x="6106863" y="2818295"/>
                  <a:pt x="6107845" y="2815591"/>
                  <a:pt x="6109310" y="2814514"/>
                </a:cubicBezTo>
                <a:cubicBezTo>
                  <a:pt x="6109310" y="2814514"/>
                  <a:pt x="6109800" y="2813162"/>
                  <a:pt x="6109800" y="2813162"/>
                </a:cubicBezTo>
                <a:cubicBezTo>
                  <a:pt x="6108825" y="2812887"/>
                  <a:pt x="6108825" y="2812887"/>
                  <a:pt x="6107851" y="2812612"/>
                </a:cubicBezTo>
                <a:cubicBezTo>
                  <a:pt x="6105896" y="2815041"/>
                  <a:pt x="6104917" y="2817745"/>
                  <a:pt x="6104419" y="2822076"/>
                </a:cubicBezTo>
                <a:cubicBezTo>
                  <a:pt x="6101012" y="2819624"/>
                  <a:pt x="6101489" y="2824231"/>
                  <a:pt x="6098568" y="2823405"/>
                </a:cubicBezTo>
                <a:cubicBezTo>
                  <a:pt x="6096626" y="2819875"/>
                  <a:pt x="6097607" y="2817172"/>
                  <a:pt x="6101510" y="2815293"/>
                </a:cubicBezTo>
                <a:cubicBezTo>
                  <a:pt x="6096156" y="2812289"/>
                  <a:pt x="6101523" y="2809335"/>
                  <a:pt x="6097144" y="2806607"/>
                </a:cubicBezTo>
                <a:cubicBezTo>
                  <a:pt x="6085427" y="2815222"/>
                  <a:pt x="6089302" y="2825260"/>
                  <a:pt x="6080018" y="2836054"/>
                </a:cubicBezTo>
                <a:cubicBezTo>
                  <a:pt x="6079527" y="2837406"/>
                  <a:pt x="6079527" y="2837406"/>
                  <a:pt x="6079527" y="2837406"/>
                </a:cubicBezTo>
                <a:cubicBezTo>
                  <a:pt x="6080018" y="2836054"/>
                  <a:pt x="6079043" y="2835779"/>
                  <a:pt x="6079043" y="2835779"/>
                </a:cubicBezTo>
                <a:cubicBezTo>
                  <a:pt x="6078069" y="2835503"/>
                  <a:pt x="6078069" y="2835503"/>
                  <a:pt x="6077095" y="2835228"/>
                </a:cubicBezTo>
                <a:cubicBezTo>
                  <a:pt x="6077103" y="2832249"/>
                  <a:pt x="6077109" y="2829271"/>
                  <a:pt x="6075652" y="2827368"/>
                </a:cubicBezTo>
                <a:cubicBezTo>
                  <a:pt x="6074678" y="2827092"/>
                  <a:pt x="6074678" y="2827092"/>
                  <a:pt x="6074678" y="2827092"/>
                </a:cubicBezTo>
                <a:cubicBezTo>
                  <a:pt x="6081027" y="2821433"/>
                  <a:pt x="6083479" y="2814673"/>
                  <a:pt x="6085448" y="2806286"/>
                </a:cubicBezTo>
                <a:cubicBezTo>
                  <a:pt x="6086919" y="2802228"/>
                  <a:pt x="6089371" y="2795468"/>
                  <a:pt x="6091818" y="2791686"/>
                </a:cubicBezTo>
                <a:cubicBezTo>
                  <a:pt x="6092309" y="2790335"/>
                  <a:pt x="6092309" y="2790335"/>
                  <a:pt x="6092309" y="2790335"/>
                </a:cubicBezTo>
                <a:cubicBezTo>
                  <a:pt x="6092309" y="2790335"/>
                  <a:pt x="6092798" y="2788982"/>
                  <a:pt x="6091825" y="2788708"/>
                </a:cubicBezTo>
                <a:cubicBezTo>
                  <a:pt x="6090851" y="2788432"/>
                  <a:pt x="6089876" y="2788157"/>
                  <a:pt x="6089385" y="2789510"/>
                </a:cubicBezTo>
                <a:cubicBezTo>
                  <a:pt x="6086448" y="2794643"/>
                  <a:pt x="6084487" y="2800051"/>
                  <a:pt x="6082035" y="2806812"/>
                </a:cubicBezTo>
                <a:cubicBezTo>
                  <a:pt x="6079583" y="2813572"/>
                  <a:pt x="6078103" y="2820608"/>
                  <a:pt x="6072246" y="2824915"/>
                </a:cubicBezTo>
                <a:cubicBezTo>
                  <a:pt x="6064929" y="2827322"/>
                  <a:pt x="6066864" y="2833829"/>
                  <a:pt x="6062954" y="2838688"/>
                </a:cubicBezTo>
                <a:cubicBezTo>
                  <a:pt x="6058553" y="2844897"/>
                  <a:pt x="6051237" y="2847305"/>
                  <a:pt x="6048301" y="2852436"/>
                </a:cubicBezTo>
                <a:cubicBezTo>
                  <a:pt x="6048301" y="2852436"/>
                  <a:pt x="6044860" y="2864880"/>
                  <a:pt x="6045337" y="2869487"/>
                </a:cubicBezTo>
                <a:cubicBezTo>
                  <a:pt x="6052653" y="2867081"/>
                  <a:pt x="6055119" y="2854363"/>
                  <a:pt x="6062436" y="2851957"/>
                </a:cubicBezTo>
                <a:cubicBezTo>
                  <a:pt x="6060964" y="2856013"/>
                  <a:pt x="6059982" y="2858717"/>
                  <a:pt x="6059002" y="2861421"/>
                </a:cubicBezTo>
                <a:cubicBezTo>
                  <a:pt x="6058021" y="2864125"/>
                  <a:pt x="6057530" y="2865478"/>
                  <a:pt x="6057039" y="2866830"/>
                </a:cubicBezTo>
                <a:cubicBezTo>
                  <a:pt x="6051666" y="2872763"/>
                  <a:pt x="6048239" y="2879250"/>
                  <a:pt x="6040928" y="2878676"/>
                </a:cubicBezTo>
                <a:cubicBezTo>
                  <a:pt x="6040921" y="2881655"/>
                  <a:pt x="6037999" y="2880831"/>
                  <a:pt x="6036528" y="2884886"/>
                </a:cubicBezTo>
                <a:cubicBezTo>
                  <a:pt x="6037502" y="2885162"/>
                  <a:pt x="6037502" y="2885162"/>
                  <a:pt x="6037502" y="2885162"/>
                </a:cubicBezTo>
                <a:cubicBezTo>
                  <a:pt x="6036038" y="2886239"/>
                  <a:pt x="6035547" y="2887591"/>
                  <a:pt x="6035057" y="2888942"/>
                </a:cubicBezTo>
                <a:cubicBezTo>
                  <a:pt x="6035057" y="2888942"/>
                  <a:pt x="6035541" y="2890569"/>
                  <a:pt x="6035541" y="2890569"/>
                </a:cubicBezTo>
                <a:cubicBezTo>
                  <a:pt x="6036515" y="2890845"/>
                  <a:pt x="6037006" y="2889493"/>
                  <a:pt x="6037006" y="2889493"/>
                </a:cubicBezTo>
                <a:cubicBezTo>
                  <a:pt x="6037495" y="2888141"/>
                  <a:pt x="6037986" y="2886789"/>
                  <a:pt x="6038476" y="2885437"/>
                </a:cubicBezTo>
                <a:cubicBezTo>
                  <a:pt x="6039450" y="2885711"/>
                  <a:pt x="6040424" y="2885988"/>
                  <a:pt x="6041398" y="2886262"/>
                </a:cubicBezTo>
                <a:cubicBezTo>
                  <a:pt x="6036520" y="2887865"/>
                  <a:pt x="6036488" y="2902761"/>
                  <a:pt x="6030172" y="2893525"/>
                </a:cubicBezTo>
                <a:cubicBezTo>
                  <a:pt x="6024280" y="2912729"/>
                  <a:pt x="6013523" y="2927578"/>
                  <a:pt x="6009087" y="2948685"/>
                </a:cubicBezTo>
                <a:cubicBezTo>
                  <a:pt x="6021267" y="2950635"/>
                  <a:pt x="6012998" y="2943827"/>
                  <a:pt x="6021778" y="2940345"/>
                </a:cubicBezTo>
                <a:cubicBezTo>
                  <a:pt x="6018331" y="2955768"/>
                  <a:pt x="6012970" y="2955744"/>
                  <a:pt x="6009038" y="2969540"/>
                </a:cubicBezTo>
                <a:cubicBezTo>
                  <a:pt x="6005634" y="2967087"/>
                  <a:pt x="6002220" y="2967614"/>
                  <a:pt x="5999782" y="2968416"/>
                </a:cubicBezTo>
                <a:cubicBezTo>
                  <a:pt x="5998310" y="2972473"/>
                  <a:pt x="5996832" y="2979507"/>
                  <a:pt x="6002192" y="2979532"/>
                </a:cubicBezTo>
                <a:cubicBezTo>
                  <a:pt x="5996810" y="2988446"/>
                  <a:pt x="5992417" y="2991677"/>
                  <a:pt x="5994834" y="2999812"/>
                </a:cubicBezTo>
                <a:cubicBezTo>
                  <a:pt x="5990938" y="2998711"/>
                  <a:pt x="5989466" y="3002768"/>
                  <a:pt x="5987028" y="3003571"/>
                </a:cubicBezTo>
                <a:cubicBezTo>
                  <a:pt x="5987995" y="3006824"/>
                  <a:pt x="5987497" y="3011156"/>
                  <a:pt x="5988465" y="3014410"/>
                </a:cubicBezTo>
                <a:cubicBezTo>
                  <a:pt x="5971821" y="3045483"/>
                  <a:pt x="5954199" y="3079263"/>
                  <a:pt x="5940477" y="3111163"/>
                </a:cubicBezTo>
                <a:cubicBezTo>
                  <a:pt x="5933617" y="3127112"/>
                  <a:pt x="5918963" y="3140861"/>
                  <a:pt x="5926722" y="3157958"/>
                </a:cubicBezTo>
                <a:cubicBezTo>
                  <a:pt x="5913535" y="3170629"/>
                  <a:pt x="5908125" y="3191461"/>
                  <a:pt x="5895918" y="3201429"/>
                </a:cubicBezTo>
                <a:cubicBezTo>
                  <a:pt x="5897871" y="3198999"/>
                  <a:pt x="5895441" y="3196823"/>
                  <a:pt x="5895931" y="3195471"/>
                </a:cubicBezTo>
                <a:cubicBezTo>
                  <a:pt x="5894956" y="3195196"/>
                  <a:pt x="5894956" y="3195196"/>
                  <a:pt x="5894956" y="3195196"/>
                </a:cubicBezTo>
                <a:cubicBezTo>
                  <a:pt x="5895447" y="3193843"/>
                  <a:pt x="5896421" y="3194120"/>
                  <a:pt x="5896912" y="3192766"/>
                </a:cubicBezTo>
                <a:cubicBezTo>
                  <a:pt x="5897403" y="3191414"/>
                  <a:pt x="5896428" y="3191140"/>
                  <a:pt x="5894480" y="3190590"/>
                </a:cubicBezTo>
                <a:cubicBezTo>
                  <a:pt x="5893506" y="3190314"/>
                  <a:pt x="5892531" y="3190039"/>
                  <a:pt x="5892042" y="3191390"/>
                </a:cubicBezTo>
                <a:cubicBezTo>
                  <a:pt x="5891551" y="3192742"/>
                  <a:pt x="5891551" y="3192742"/>
                  <a:pt x="5891060" y="3194096"/>
                </a:cubicBezTo>
                <a:cubicBezTo>
                  <a:pt x="5890086" y="3193821"/>
                  <a:pt x="5890569" y="3195448"/>
                  <a:pt x="5890569" y="3195448"/>
                </a:cubicBezTo>
                <a:lnTo>
                  <a:pt x="5889672" y="3197053"/>
                </a:lnTo>
                <a:lnTo>
                  <a:pt x="5889657" y="3196544"/>
                </a:lnTo>
                <a:cubicBezTo>
                  <a:pt x="5889657" y="3196544"/>
                  <a:pt x="5888980" y="3194785"/>
                  <a:pt x="5887714" y="3194349"/>
                </a:cubicBezTo>
                <a:cubicBezTo>
                  <a:pt x="5885184" y="3193477"/>
                  <a:pt x="5883331" y="3194365"/>
                  <a:pt x="5883331" y="3194365"/>
                </a:cubicBezTo>
                <a:cubicBezTo>
                  <a:pt x="5883423" y="3197449"/>
                  <a:pt x="5881572" y="3198339"/>
                  <a:pt x="5880986" y="3199661"/>
                </a:cubicBezTo>
                <a:cubicBezTo>
                  <a:pt x="5880400" y="3200986"/>
                  <a:pt x="5879642" y="3201870"/>
                  <a:pt x="5879045" y="3202809"/>
                </a:cubicBezTo>
                <a:cubicBezTo>
                  <a:pt x="5878448" y="3203747"/>
                  <a:pt x="5878008" y="3204741"/>
                  <a:pt x="5878053" y="3206283"/>
                </a:cubicBezTo>
                <a:cubicBezTo>
                  <a:pt x="5878053" y="3206283"/>
                  <a:pt x="5879997" y="3208481"/>
                  <a:pt x="5881261" y="3208916"/>
                </a:cubicBezTo>
                <a:lnTo>
                  <a:pt x="5883197" y="3208634"/>
                </a:lnTo>
                <a:lnTo>
                  <a:pt x="5878334" y="3217332"/>
                </a:lnTo>
                <a:cubicBezTo>
                  <a:pt x="5876871" y="3218409"/>
                  <a:pt x="5876871" y="3218409"/>
                  <a:pt x="5876871" y="3218409"/>
                </a:cubicBezTo>
                <a:cubicBezTo>
                  <a:pt x="5876380" y="3219761"/>
                  <a:pt x="5875889" y="3221113"/>
                  <a:pt x="5874915" y="3220838"/>
                </a:cubicBezTo>
                <a:cubicBezTo>
                  <a:pt x="5874425" y="3222190"/>
                  <a:pt x="5874425" y="3222190"/>
                  <a:pt x="5874425" y="3222190"/>
                </a:cubicBezTo>
                <a:cubicBezTo>
                  <a:pt x="5875398" y="3222465"/>
                  <a:pt x="5874909" y="3223818"/>
                  <a:pt x="5874909" y="3223818"/>
                </a:cubicBezTo>
                <a:cubicBezTo>
                  <a:pt x="5873444" y="3224895"/>
                  <a:pt x="5872954" y="3226248"/>
                  <a:pt x="5872463" y="3227598"/>
                </a:cubicBezTo>
                <a:cubicBezTo>
                  <a:pt x="5870998" y="3228676"/>
                  <a:pt x="5871971" y="3228951"/>
                  <a:pt x="5871971" y="3228951"/>
                </a:cubicBezTo>
                <a:cubicBezTo>
                  <a:pt x="5868559" y="3229477"/>
                  <a:pt x="5867087" y="3233533"/>
                  <a:pt x="5865132" y="3235963"/>
                </a:cubicBezTo>
                <a:cubicBezTo>
                  <a:pt x="5869513" y="3238690"/>
                  <a:pt x="5868523" y="3244374"/>
                  <a:pt x="5865105" y="3247879"/>
                </a:cubicBezTo>
                <a:cubicBezTo>
                  <a:pt x="5866079" y="3248154"/>
                  <a:pt x="5866079" y="3248154"/>
                  <a:pt x="5866079" y="3248154"/>
                </a:cubicBezTo>
                <a:cubicBezTo>
                  <a:pt x="5864615" y="3249231"/>
                  <a:pt x="5864124" y="3250584"/>
                  <a:pt x="5863634" y="3251936"/>
                </a:cubicBezTo>
                <a:lnTo>
                  <a:pt x="5860214" y="3261362"/>
                </a:lnTo>
                <a:lnTo>
                  <a:pt x="5857077" y="3255813"/>
                </a:lnTo>
                <a:cubicBezTo>
                  <a:pt x="5849184" y="3248529"/>
                  <a:pt x="5832784" y="3239397"/>
                  <a:pt x="5847919" y="3237663"/>
                </a:cubicBezTo>
                <a:cubicBezTo>
                  <a:pt x="5851753" y="3238985"/>
                  <a:pt x="5851753" y="3238985"/>
                  <a:pt x="5851753" y="3238985"/>
                </a:cubicBezTo>
                <a:cubicBezTo>
                  <a:pt x="5854309" y="3239868"/>
                  <a:pt x="5856867" y="3240750"/>
                  <a:pt x="5857460" y="3239409"/>
                </a:cubicBezTo>
                <a:cubicBezTo>
                  <a:pt x="5857460" y="3239409"/>
                  <a:pt x="5855497" y="3237187"/>
                  <a:pt x="5852941" y="3236306"/>
                </a:cubicBezTo>
                <a:cubicBezTo>
                  <a:pt x="5849107" y="3234983"/>
                  <a:pt x="5849107" y="3234983"/>
                  <a:pt x="5849107" y="3234983"/>
                </a:cubicBezTo>
                <a:cubicBezTo>
                  <a:pt x="5837330" y="3221653"/>
                  <a:pt x="5835778" y="3211848"/>
                  <a:pt x="5845641" y="3202889"/>
                </a:cubicBezTo>
                <a:cubicBezTo>
                  <a:pt x="5838565" y="3198905"/>
                  <a:pt x="5831489" y="3194919"/>
                  <a:pt x="5827564" y="3190477"/>
                </a:cubicBezTo>
                <a:cubicBezTo>
                  <a:pt x="5849887" y="3196629"/>
                  <a:pt x="5839298" y="3180617"/>
                  <a:pt x="5834688" y="3174394"/>
                </a:cubicBezTo>
                <a:cubicBezTo>
                  <a:pt x="5839116" y="3174375"/>
                  <a:pt x="5844914" y="3177920"/>
                  <a:pt x="5844823" y="3174797"/>
                </a:cubicBezTo>
                <a:cubicBezTo>
                  <a:pt x="5848203" y="3160514"/>
                  <a:pt x="5815563" y="3147714"/>
                  <a:pt x="5835561" y="3139161"/>
                </a:cubicBezTo>
                <a:cubicBezTo>
                  <a:pt x="5836839" y="3139601"/>
                  <a:pt x="5836839" y="3139601"/>
                  <a:pt x="5836839" y="3139601"/>
                </a:cubicBezTo>
                <a:cubicBezTo>
                  <a:pt x="5845787" y="3142687"/>
                  <a:pt x="5845787" y="3142687"/>
                  <a:pt x="5845787" y="3142687"/>
                </a:cubicBezTo>
                <a:cubicBezTo>
                  <a:pt x="5848342" y="3143568"/>
                  <a:pt x="5850214" y="3142668"/>
                  <a:pt x="5850214" y="3142668"/>
                </a:cubicBezTo>
                <a:cubicBezTo>
                  <a:pt x="5850807" y="3141327"/>
                  <a:pt x="5849530" y="3140887"/>
                  <a:pt x="5846974" y="3140006"/>
                </a:cubicBezTo>
                <a:cubicBezTo>
                  <a:pt x="5840583" y="3137802"/>
                  <a:pt x="5840583" y="3137802"/>
                  <a:pt x="5840583" y="3137802"/>
                </a:cubicBezTo>
                <a:cubicBezTo>
                  <a:pt x="5841769" y="3135121"/>
                  <a:pt x="5832228" y="3133376"/>
                  <a:pt x="5833416" y="3130696"/>
                </a:cubicBezTo>
                <a:cubicBezTo>
                  <a:pt x="5844144" y="3129761"/>
                  <a:pt x="5827939" y="3116447"/>
                  <a:pt x="5834149" y="3112409"/>
                </a:cubicBezTo>
                <a:cubicBezTo>
                  <a:pt x="5827073" y="3108425"/>
                  <a:pt x="5825111" y="3106203"/>
                  <a:pt x="5821186" y="3101759"/>
                </a:cubicBezTo>
                <a:cubicBezTo>
                  <a:pt x="5817351" y="3100437"/>
                  <a:pt x="5811734" y="3103135"/>
                  <a:pt x="5808494" y="3100472"/>
                </a:cubicBezTo>
                <a:cubicBezTo>
                  <a:pt x="5809590" y="3094671"/>
                  <a:pt x="5815205" y="3091972"/>
                  <a:pt x="5829175" y="3093699"/>
                </a:cubicBezTo>
                <a:cubicBezTo>
                  <a:pt x="5825159" y="3086135"/>
                  <a:pt x="5821917" y="3083473"/>
                  <a:pt x="5828720" y="3078094"/>
                </a:cubicBezTo>
                <a:cubicBezTo>
                  <a:pt x="5822923" y="3074550"/>
                  <a:pt x="5816622" y="3075468"/>
                  <a:pt x="5813383" y="3072804"/>
                </a:cubicBezTo>
                <a:cubicBezTo>
                  <a:pt x="5813201" y="3066562"/>
                  <a:pt x="5815575" y="3061202"/>
                  <a:pt x="5820506" y="3056721"/>
                </a:cubicBezTo>
                <a:cubicBezTo>
                  <a:pt x="5814025" y="3051396"/>
                  <a:pt x="5807634" y="3049193"/>
                  <a:pt x="5798595" y="3042986"/>
                </a:cubicBezTo>
                <a:cubicBezTo>
                  <a:pt x="5796039" y="3042104"/>
                  <a:pt x="5795354" y="3040323"/>
                  <a:pt x="5790332" y="3041681"/>
                </a:cubicBezTo>
                <a:cubicBezTo>
                  <a:pt x="5790925" y="3040341"/>
                  <a:pt x="5790240" y="3038560"/>
                  <a:pt x="5790835" y="3037221"/>
                </a:cubicBezTo>
                <a:cubicBezTo>
                  <a:pt x="5790835" y="3037221"/>
                  <a:pt x="5790835" y="3037221"/>
                  <a:pt x="5791428" y="3035880"/>
                </a:cubicBezTo>
                <a:cubicBezTo>
                  <a:pt x="5786224" y="3030996"/>
                  <a:pt x="5788690" y="3028756"/>
                  <a:pt x="5783487" y="3023871"/>
                </a:cubicBezTo>
                <a:cubicBezTo>
                  <a:pt x="5773945" y="3022127"/>
                  <a:pt x="5774127" y="3028369"/>
                  <a:pt x="5759382" y="3021739"/>
                </a:cubicBezTo>
                <a:cubicBezTo>
                  <a:pt x="5759382" y="3021739"/>
                  <a:pt x="5758103" y="3021298"/>
                  <a:pt x="5758103" y="3021298"/>
                </a:cubicBezTo>
                <a:cubicBezTo>
                  <a:pt x="5757419" y="3019517"/>
                  <a:pt x="5756734" y="3017736"/>
                  <a:pt x="5755456" y="3017296"/>
                </a:cubicBezTo>
                <a:cubicBezTo>
                  <a:pt x="5754178" y="3016855"/>
                  <a:pt x="5752900" y="3016415"/>
                  <a:pt x="5752900" y="3016415"/>
                </a:cubicBezTo>
                <a:cubicBezTo>
                  <a:pt x="5751621" y="3015974"/>
                  <a:pt x="5751621" y="3015974"/>
                  <a:pt x="5752306" y="3017755"/>
                </a:cubicBezTo>
                <a:cubicBezTo>
                  <a:pt x="5753584" y="3018196"/>
                  <a:pt x="5753584" y="3018196"/>
                  <a:pt x="5754269" y="3019976"/>
                </a:cubicBezTo>
                <a:cubicBezTo>
                  <a:pt x="5754269" y="3019976"/>
                  <a:pt x="5754952" y="3021757"/>
                  <a:pt x="5754952" y="3021757"/>
                </a:cubicBezTo>
                <a:cubicBezTo>
                  <a:pt x="5753675" y="3021316"/>
                  <a:pt x="5753675" y="3021316"/>
                  <a:pt x="5753675" y="3021316"/>
                </a:cubicBezTo>
                <a:cubicBezTo>
                  <a:pt x="5740984" y="3020030"/>
                  <a:pt x="5740984" y="3020030"/>
                  <a:pt x="5747556" y="3028476"/>
                </a:cubicBezTo>
                <a:cubicBezTo>
                  <a:pt x="5742444" y="3026713"/>
                  <a:pt x="5737331" y="3024951"/>
                  <a:pt x="5732218" y="3023187"/>
                </a:cubicBezTo>
                <a:cubicBezTo>
                  <a:pt x="5734593" y="3017827"/>
                  <a:pt x="5731946" y="3013823"/>
                  <a:pt x="5731169" y="3008921"/>
                </a:cubicBezTo>
                <a:cubicBezTo>
                  <a:pt x="5729892" y="3008481"/>
                  <a:pt x="5729892" y="3008481"/>
                  <a:pt x="5729892" y="3008481"/>
                </a:cubicBezTo>
                <a:cubicBezTo>
                  <a:pt x="5731673" y="3004460"/>
                  <a:pt x="5731582" y="3001340"/>
                  <a:pt x="5732085" y="2996878"/>
                </a:cubicBezTo>
                <a:cubicBezTo>
                  <a:pt x="5732679" y="2995537"/>
                  <a:pt x="5732679" y="2995537"/>
                  <a:pt x="5732679" y="2995537"/>
                </a:cubicBezTo>
                <a:cubicBezTo>
                  <a:pt x="5733272" y="2994196"/>
                  <a:pt x="5730716" y="2993316"/>
                  <a:pt x="5728160" y="2992434"/>
                </a:cubicBezTo>
                <a:cubicBezTo>
                  <a:pt x="5725602" y="2991552"/>
                  <a:pt x="5724324" y="2991111"/>
                  <a:pt x="5723731" y="2992452"/>
                </a:cubicBezTo>
                <a:cubicBezTo>
                  <a:pt x="5723822" y="2995573"/>
                  <a:pt x="5723822" y="2995573"/>
                  <a:pt x="5723822" y="2995573"/>
                </a:cubicBezTo>
                <a:cubicBezTo>
                  <a:pt x="5722635" y="2998254"/>
                  <a:pt x="5722725" y="3001375"/>
                  <a:pt x="5720944" y="3005395"/>
                </a:cubicBezTo>
                <a:cubicBezTo>
                  <a:pt x="5704006" y="3010370"/>
                  <a:pt x="5717654" y="3022800"/>
                  <a:pt x="5706605" y="3034441"/>
                </a:cubicBezTo>
                <a:cubicBezTo>
                  <a:pt x="5720756" y="3042411"/>
                  <a:pt x="5705599" y="3043363"/>
                  <a:pt x="5705007" y="3044704"/>
                </a:cubicBezTo>
                <a:cubicBezTo>
                  <a:pt x="5705691" y="3046484"/>
                  <a:pt x="5712767" y="3050469"/>
                  <a:pt x="5712172" y="3051809"/>
                </a:cubicBezTo>
                <a:cubicBezTo>
                  <a:pt x="5712354" y="3058052"/>
                  <a:pt x="5702310" y="3060768"/>
                  <a:pt x="5709477" y="3067874"/>
                </a:cubicBezTo>
                <a:cubicBezTo>
                  <a:pt x="5698657" y="3065689"/>
                  <a:pt x="5695598" y="3069268"/>
                  <a:pt x="5693726" y="3070168"/>
                </a:cubicBezTo>
                <a:cubicBezTo>
                  <a:pt x="5680944" y="3065760"/>
                  <a:pt x="5674190" y="3051071"/>
                  <a:pt x="5682361" y="3049256"/>
                </a:cubicBezTo>
                <a:cubicBezTo>
                  <a:pt x="5670998" y="3028341"/>
                  <a:pt x="5695331" y="3016648"/>
                  <a:pt x="5677666" y="2996653"/>
                </a:cubicBezTo>
                <a:cubicBezTo>
                  <a:pt x="5682095" y="2996634"/>
                  <a:pt x="5683281" y="2993953"/>
                  <a:pt x="5676891" y="2991750"/>
                </a:cubicBezTo>
                <a:cubicBezTo>
                  <a:pt x="5677484" y="2990411"/>
                  <a:pt x="5677484" y="2990411"/>
                  <a:pt x="5677484" y="2990411"/>
                </a:cubicBezTo>
                <a:cubicBezTo>
                  <a:pt x="5677484" y="2990411"/>
                  <a:pt x="5677484" y="2990411"/>
                  <a:pt x="5676207" y="2989970"/>
                </a:cubicBezTo>
                <a:cubicBezTo>
                  <a:pt x="5674928" y="2989528"/>
                  <a:pt x="5673650" y="2989088"/>
                  <a:pt x="5673650" y="2989088"/>
                </a:cubicBezTo>
                <a:cubicBezTo>
                  <a:pt x="5673057" y="2990428"/>
                  <a:pt x="5673057" y="2990428"/>
                  <a:pt x="5673057" y="2990428"/>
                </a:cubicBezTo>
                <a:cubicBezTo>
                  <a:pt x="5645529" y="2979391"/>
                  <a:pt x="5664975" y="2995367"/>
                  <a:pt x="5654247" y="2996300"/>
                </a:cubicBezTo>
                <a:cubicBezTo>
                  <a:pt x="5643337" y="2990994"/>
                  <a:pt x="5645299" y="2993216"/>
                  <a:pt x="5640094" y="2988332"/>
                </a:cubicBezTo>
                <a:cubicBezTo>
                  <a:pt x="5638908" y="2991012"/>
                  <a:pt x="5628090" y="2988827"/>
                  <a:pt x="5632014" y="2993270"/>
                </a:cubicBezTo>
                <a:cubicBezTo>
                  <a:pt x="5641646" y="2998136"/>
                  <a:pt x="5639090" y="2997255"/>
                  <a:pt x="5644887" y="3000798"/>
                </a:cubicBezTo>
                <a:cubicBezTo>
                  <a:pt x="5634752" y="3000394"/>
                  <a:pt x="5634843" y="3003515"/>
                  <a:pt x="5641325" y="3008841"/>
                </a:cubicBezTo>
                <a:cubicBezTo>
                  <a:pt x="5627949" y="3005772"/>
                  <a:pt x="5631966" y="3013337"/>
                  <a:pt x="5635982" y="3020902"/>
                </a:cubicBezTo>
                <a:cubicBezTo>
                  <a:pt x="5628403" y="3021379"/>
                  <a:pt x="5629864" y="3028062"/>
                  <a:pt x="5619136" y="3028997"/>
                </a:cubicBezTo>
                <a:cubicBezTo>
                  <a:pt x="5624339" y="3033881"/>
                  <a:pt x="5625708" y="3037444"/>
                  <a:pt x="5631507" y="3040989"/>
                </a:cubicBezTo>
                <a:cubicBezTo>
                  <a:pt x="5610461" y="3035276"/>
                  <a:pt x="5620275" y="3046385"/>
                  <a:pt x="5608862" y="3045539"/>
                </a:cubicBezTo>
                <a:cubicBezTo>
                  <a:pt x="5608177" y="3043757"/>
                  <a:pt x="5605620" y="3042876"/>
                  <a:pt x="5603657" y="3040655"/>
                </a:cubicBezTo>
                <a:cubicBezTo>
                  <a:pt x="5603657" y="3040655"/>
                  <a:pt x="5604936" y="3041095"/>
                  <a:pt x="5605530" y="3039755"/>
                </a:cubicBezTo>
                <a:cubicBezTo>
                  <a:pt x="5605530" y="3039755"/>
                  <a:pt x="5606122" y="3038415"/>
                  <a:pt x="5604844" y="3037974"/>
                </a:cubicBezTo>
                <a:cubicBezTo>
                  <a:pt x="5603566" y="3037534"/>
                  <a:pt x="5601010" y="3036652"/>
                  <a:pt x="5600417" y="3037993"/>
                </a:cubicBezTo>
                <a:cubicBezTo>
                  <a:pt x="5599139" y="3037552"/>
                  <a:pt x="5597267" y="3038451"/>
                  <a:pt x="5597950" y="3040233"/>
                </a:cubicBezTo>
                <a:cubicBezTo>
                  <a:pt x="5596672" y="3039792"/>
                  <a:pt x="5596672" y="3039792"/>
                  <a:pt x="5596672" y="3039792"/>
                </a:cubicBezTo>
                <a:cubicBezTo>
                  <a:pt x="5587634" y="3033585"/>
                  <a:pt x="5597176" y="3035330"/>
                  <a:pt x="5597678" y="3030868"/>
                </a:cubicBezTo>
                <a:cubicBezTo>
                  <a:pt x="5600235" y="3031751"/>
                  <a:pt x="5610551" y="3038397"/>
                  <a:pt x="5609776" y="3033495"/>
                </a:cubicBezTo>
                <a:cubicBezTo>
                  <a:pt x="5612240" y="3031256"/>
                  <a:pt x="5596993" y="3029087"/>
                  <a:pt x="5596903" y="3025966"/>
                </a:cubicBezTo>
                <a:cubicBezTo>
                  <a:pt x="5601470" y="3009001"/>
                  <a:pt x="5621194" y="2991084"/>
                  <a:pt x="5616040" y="2966131"/>
                </a:cubicBezTo>
                <a:cubicBezTo>
                  <a:pt x="5616040" y="2966131"/>
                  <a:pt x="5610333" y="2965709"/>
                  <a:pt x="5609648" y="2963929"/>
                </a:cubicBezTo>
                <a:cubicBezTo>
                  <a:pt x="5610242" y="2962588"/>
                  <a:pt x="5612114" y="2961689"/>
                  <a:pt x="5608279" y="2960366"/>
                </a:cubicBezTo>
                <a:cubicBezTo>
                  <a:pt x="5608873" y="2959027"/>
                  <a:pt x="5608873" y="2959027"/>
                  <a:pt x="5608873" y="2959027"/>
                </a:cubicBezTo>
                <a:cubicBezTo>
                  <a:pt x="5613805" y="2954546"/>
                  <a:pt x="5609788" y="2946982"/>
                  <a:pt x="5614215" y="2946964"/>
                </a:cubicBezTo>
                <a:cubicBezTo>
                  <a:pt x="5596322" y="2940793"/>
                  <a:pt x="5601706" y="2951919"/>
                  <a:pt x="5585773" y="2947971"/>
                </a:cubicBezTo>
                <a:cubicBezTo>
                  <a:pt x="5592165" y="2950175"/>
                  <a:pt x="5592759" y="2948835"/>
                  <a:pt x="5599149" y="2951038"/>
                </a:cubicBezTo>
                <a:cubicBezTo>
                  <a:pt x="5599834" y="2952819"/>
                  <a:pt x="5592941" y="2955077"/>
                  <a:pt x="5599331" y="2957281"/>
                </a:cubicBezTo>
                <a:cubicBezTo>
                  <a:pt x="5588009" y="2959557"/>
                  <a:pt x="5597823" y="2970665"/>
                  <a:pt x="5592801" y="2972025"/>
                </a:cubicBezTo>
                <a:lnTo>
                  <a:pt x="5590571" y="2972410"/>
                </a:lnTo>
                <a:lnTo>
                  <a:pt x="5588762" y="2972046"/>
                </a:lnTo>
                <a:cubicBezTo>
                  <a:pt x="5585342" y="2970852"/>
                  <a:pt x="5583101" y="2969784"/>
                  <a:pt x="5578386" y="2969282"/>
                </a:cubicBezTo>
                <a:cubicBezTo>
                  <a:pt x="5573439" y="2970416"/>
                  <a:pt x="5570733" y="2972618"/>
                  <a:pt x="5569090" y="2975764"/>
                </a:cubicBezTo>
                <a:lnTo>
                  <a:pt x="5568353" y="2978832"/>
                </a:lnTo>
                <a:lnTo>
                  <a:pt x="5564358" y="2973031"/>
                </a:lnTo>
                <a:cubicBezTo>
                  <a:pt x="5573306" y="2976117"/>
                  <a:pt x="5568103" y="2971232"/>
                  <a:pt x="5575682" y="2970755"/>
                </a:cubicBezTo>
                <a:cubicBezTo>
                  <a:pt x="5571163" y="2967652"/>
                  <a:pt x="5577554" y="2969855"/>
                  <a:pt x="5577463" y="2966734"/>
                </a:cubicBezTo>
                <a:cubicBezTo>
                  <a:pt x="5578057" y="2965393"/>
                  <a:pt x="5569703" y="2960968"/>
                  <a:pt x="5570296" y="2959628"/>
                </a:cubicBezTo>
                <a:cubicBezTo>
                  <a:pt x="5571986" y="2952486"/>
                  <a:pt x="5590293" y="2951074"/>
                  <a:pt x="5578607" y="2940865"/>
                </a:cubicBezTo>
                <a:cubicBezTo>
                  <a:pt x="5579201" y="2939525"/>
                  <a:pt x="5579201" y="2939525"/>
                  <a:pt x="5579201" y="2939525"/>
                </a:cubicBezTo>
                <a:cubicBezTo>
                  <a:pt x="5579794" y="2938184"/>
                  <a:pt x="5580537" y="2936509"/>
                  <a:pt x="5579937" y="2934951"/>
                </a:cubicBezTo>
                <a:lnTo>
                  <a:pt x="5574658" y="2932153"/>
                </a:lnTo>
                <a:lnTo>
                  <a:pt x="5582752" y="2923232"/>
                </a:lnTo>
                <a:cubicBezTo>
                  <a:pt x="5584431" y="2917635"/>
                  <a:pt x="5583826" y="2910928"/>
                  <a:pt x="5580782" y="2903618"/>
                </a:cubicBezTo>
                <a:cubicBezTo>
                  <a:pt x="5592977" y="2897892"/>
                  <a:pt x="5594198" y="2893821"/>
                  <a:pt x="5592977" y="2897892"/>
                </a:cubicBezTo>
                <a:cubicBezTo>
                  <a:pt x="5591755" y="2901962"/>
                  <a:pt x="5591755" y="2901962"/>
                  <a:pt x="5591755" y="2901962"/>
                </a:cubicBezTo>
                <a:lnTo>
                  <a:pt x="5589855" y="2908293"/>
                </a:lnTo>
                <a:lnTo>
                  <a:pt x="5587819" y="2906729"/>
                </a:lnTo>
                <a:cubicBezTo>
                  <a:pt x="5586539" y="2905504"/>
                  <a:pt x="5585424" y="2904728"/>
                  <a:pt x="5584189" y="2905868"/>
                </a:cubicBezTo>
                <a:cubicBezTo>
                  <a:pt x="5586088" y="2906523"/>
                  <a:pt x="5587217" y="2908088"/>
                  <a:pt x="5588339" y="2909259"/>
                </a:cubicBezTo>
                <a:lnTo>
                  <a:pt x="5589480" y="2909543"/>
                </a:lnTo>
                <a:lnTo>
                  <a:pt x="5589313" y="2910100"/>
                </a:lnTo>
                <a:cubicBezTo>
                  <a:pt x="5586869" y="2918239"/>
                  <a:pt x="5588090" y="2914171"/>
                  <a:pt x="5586869" y="2918239"/>
                </a:cubicBezTo>
                <a:cubicBezTo>
                  <a:pt x="5585648" y="2922308"/>
                  <a:pt x="5585648" y="2922308"/>
                  <a:pt x="5585648" y="2922308"/>
                </a:cubicBezTo>
                <a:cubicBezTo>
                  <a:pt x="5585648" y="2922308"/>
                  <a:pt x="5595398" y="2924720"/>
                  <a:pt x="5595398" y="2924720"/>
                </a:cubicBezTo>
                <a:lnTo>
                  <a:pt x="5596122" y="2922307"/>
                </a:lnTo>
                <a:lnTo>
                  <a:pt x="5603105" y="2923859"/>
                </a:lnTo>
                <a:cubicBezTo>
                  <a:pt x="5603105" y="2923859"/>
                  <a:pt x="5613883" y="2921489"/>
                  <a:pt x="5614374" y="2918024"/>
                </a:cubicBezTo>
                <a:cubicBezTo>
                  <a:pt x="5604090" y="2916929"/>
                  <a:pt x="5604090" y="2916929"/>
                  <a:pt x="5604580" y="2913465"/>
                </a:cubicBezTo>
                <a:lnTo>
                  <a:pt x="5597936" y="2916266"/>
                </a:lnTo>
                <a:lnTo>
                  <a:pt x="5599063" y="2912511"/>
                </a:lnTo>
                <a:cubicBezTo>
                  <a:pt x="5600286" y="2908443"/>
                  <a:pt x="5600286" y="2908443"/>
                  <a:pt x="5601506" y="2904373"/>
                </a:cubicBezTo>
                <a:lnTo>
                  <a:pt x="5607612" y="2884026"/>
                </a:lnTo>
                <a:cubicBezTo>
                  <a:pt x="5603949" y="2896233"/>
                  <a:pt x="5594198" y="2893821"/>
                  <a:pt x="5586889" y="2883270"/>
                </a:cubicBezTo>
                <a:lnTo>
                  <a:pt x="5584445" y="2891409"/>
                </a:lnTo>
                <a:cubicBezTo>
                  <a:pt x="5574697" y="2888996"/>
                  <a:pt x="5577139" y="2880857"/>
                  <a:pt x="5579581" y="2872719"/>
                </a:cubicBezTo>
                <a:cubicBezTo>
                  <a:pt x="5579581" y="2872719"/>
                  <a:pt x="5580805" y="2868650"/>
                  <a:pt x="5580805" y="2868650"/>
                </a:cubicBezTo>
                <a:lnTo>
                  <a:pt x="5582025" y="2864581"/>
                </a:lnTo>
                <a:cubicBezTo>
                  <a:pt x="5582025" y="2864581"/>
                  <a:pt x="5583248" y="2860510"/>
                  <a:pt x="5583248" y="2860510"/>
                </a:cubicBezTo>
                <a:lnTo>
                  <a:pt x="5588132" y="2844233"/>
                </a:lnTo>
                <a:lnTo>
                  <a:pt x="5585293" y="2841039"/>
                </a:lnTo>
                <a:lnTo>
                  <a:pt x="5588457" y="2841574"/>
                </a:lnTo>
                <a:cubicBezTo>
                  <a:pt x="5591774" y="2841194"/>
                  <a:pt x="5594123" y="2839980"/>
                  <a:pt x="5594326" y="2838536"/>
                </a:cubicBezTo>
                <a:cubicBezTo>
                  <a:pt x="5585755" y="2837624"/>
                  <a:pt x="5585755" y="2837624"/>
                  <a:pt x="5585755" y="2837624"/>
                </a:cubicBezTo>
                <a:lnTo>
                  <a:pt x="5583248" y="2838740"/>
                </a:lnTo>
                <a:lnTo>
                  <a:pt x="5581279" y="2836525"/>
                </a:lnTo>
                <a:cubicBezTo>
                  <a:pt x="5580823" y="2833680"/>
                  <a:pt x="5581434" y="2831646"/>
                  <a:pt x="5580822" y="2833681"/>
                </a:cubicBezTo>
                <a:lnTo>
                  <a:pt x="5580848" y="2833243"/>
                </a:lnTo>
                <a:lnTo>
                  <a:pt x="5587958" y="2834342"/>
                </a:lnTo>
                <a:cubicBezTo>
                  <a:pt x="5588299" y="2831938"/>
                  <a:pt x="5587341" y="2830005"/>
                  <a:pt x="5585733" y="2828307"/>
                </a:cubicBezTo>
                <a:lnTo>
                  <a:pt x="5581321" y="2824978"/>
                </a:lnTo>
                <a:lnTo>
                  <a:pt x="5581748" y="2817516"/>
                </a:lnTo>
                <a:cubicBezTo>
                  <a:pt x="5584493" y="2812730"/>
                  <a:pt x="5588763" y="2807229"/>
                  <a:pt x="5591817" y="2797055"/>
                </a:cubicBezTo>
                <a:cubicBezTo>
                  <a:pt x="5591817" y="2797055"/>
                  <a:pt x="5593039" y="2792986"/>
                  <a:pt x="5594260" y="2788917"/>
                </a:cubicBezTo>
                <a:cubicBezTo>
                  <a:pt x="5595482" y="2784846"/>
                  <a:pt x="5585731" y="2782433"/>
                  <a:pt x="5586953" y="2778364"/>
                </a:cubicBezTo>
                <a:cubicBezTo>
                  <a:pt x="5601591" y="2764498"/>
                  <a:pt x="5606476" y="2748220"/>
                  <a:pt x="5611361" y="2731942"/>
                </a:cubicBezTo>
                <a:cubicBezTo>
                  <a:pt x="5613805" y="2723802"/>
                  <a:pt x="5612583" y="2727871"/>
                  <a:pt x="5615027" y="2719733"/>
                </a:cubicBezTo>
                <a:cubicBezTo>
                  <a:pt x="5618691" y="2707525"/>
                  <a:pt x="5601611" y="2729530"/>
                  <a:pt x="5601611" y="2729530"/>
                </a:cubicBezTo>
                <a:cubicBezTo>
                  <a:pt x="5600390" y="2733599"/>
                  <a:pt x="5589415" y="2735257"/>
                  <a:pt x="5588194" y="2739327"/>
                </a:cubicBezTo>
                <a:cubicBezTo>
                  <a:pt x="5597948" y="2741738"/>
                  <a:pt x="5596725" y="2745808"/>
                  <a:pt x="5595505" y="2749877"/>
                </a:cubicBezTo>
                <a:lnTo>
                  <a:pt x="5593724" y="2755809"/>
                </a:lnTo>
                <a:lnTo>
                  <a:pt x="5589852" y="2756603"/>
                </a:lnTo>
                <a:cubicBezTo>
                  <a:pt x="5588463" y="2757187"/>
                  <a:pt x="5588361" y="2757910"/>
                  <a:pt x="5588157" y="2759352"/>
                </a:cubicBezTo>
                <a:lnTo>
                  <a:pt x="5592522" y="2759817"/>
                </a:lnTo>
                <a:lnTo>
                  <a:pt x="5590619" y="2766156"/>
                </a:lnTo>
                <a:cubicBezTo>
                  <a:pt x="5589397" y="2770226"/>
                  <a:pt x="5588175" y="2774296"/>
                  <a:pt x="5585735" y="2778063"/>
                </a:cubicBezTo>
                <a:lnTo>
                  <a:pt x="5573536" y="2788160"/>
                </a:lnTo>
                <a:lnTo>
                  <a:pt x="5573385" y="2788669"/>
                </a:lnTo>
                <a:cubicBezTo>
                  <a:pt x="5572925" y="2790196"/>
                  <a:pt x="5572315" y="2792230"/>
                  <a:pt x="5572315" y="2792230"/>
                </a:cubicBezTo>
                <a:cubicBezTo>
                  <a:pt x="5571093" y="2796299"/>
                  <a:pt x="5571093" y="2796299"/>
                  <a:pt x="5571093" y="2796299"/>
                </a:cubicBezTo>
                <a:lnTo>
                  <a:pt x="5569872" y="2800370"/>
                </a:lnTo>
                <a:cubicBezTo>
                  <a:pt x="5560121" y="2797958"/>
                  <a:pt x="5556457" y="2810165"/>
                  <a:pt x="5560121" y="2797958"/>
                </a:cubicBezTo>
                <a:cubicBezTo>
                  <a:pt x="5558900" y="2802027"/>
                  <a:pt x="5558289" y="2804061"/>
                  <a:pt x="5557831" y="2805588"/>
                </a:cubicBezTo>
                <a:lnTo>
                  <a:pt x="5556921" y="2808618"/>
                </a:lnTo>
                <a:lnTo>
                  <a:pt x="5552510" y="2806153"/>
                </a:lnTo>
                <a:cubicBezTo>
                  <a:pt x="5550252" y="2804691"/>
                  <a:pt x="5547994" y="2803230"/>
                  <a:pt x="5545085" y="2802006"/>
                </a:cubicBezTo>
                <a:lnTo>
                  <a:pt x="5538435" y="2800401"/>
                </a:lnTo>
                <a:lnTo>
                  <a:pt x="5539396" y="2797201"/>
                </a:lnTo>
                <a:cubicBezTo>
                  <a:pt x="5540617" y="2793132"/>
                  <a:pt x="5530868" y="2790719"/>
                  <a:pt x="5530868" y="2790719"/>
                </a:cubicBezTo>
                <a:lnTo>
                  <a:pt x="5527202" y="2802927"/>
                </a:lnTo>
                <a:cubicBezTo>
                  <a:pt x="5518671" y="2796445"/>
                  <a:pt x="5516230" y="2804583"/>
                  <a:pt x="5517450" y="2800516"/>
                </a:cubicBezTo>
                <a:lnTo>
                  <a:pt x="5535761" y="2761328"/>
                </a:lnTo>
                <a:lnTo>
                  <a:pt x="5539418" y="2762232"/>
                </a:lnTo>
                <a:cubicBezTo>
                  <a:pt x="5539418" y="2762232"/>
                  <a:pt x="5539418" y="2762232"/>
                  <a:pt x="5538196" y="2766302"/>
                </a:cubicBezTo>
                <a:cubicBezTo>
                  <a:pt x="5538196" y="2766302"/>
                  <a:pt x="5538196" y="2766302"/>
                  <a:pt x="5546724" y="2772784"/>
                </a:cubicBezTo>
                <a:lnTo>
                  <a:pt x="5547947" y="2768715"/>
                </a:lnTo>
                <a:cubicBezTo>
                  <a:pt x="5547947" y="2768715"/>
                  <a:pt x="5549167" y="2764645"/>
                  <a:pt x="5539418" y="2762232"/>
                </a:cubicBezTo>
                <a:cubicBezTo>
                  <a:pt x="5540640" y="2758163"/>
                  <a:pt x="5540640" y="2758163"/>
                  <a:pt x="5540640" y="2758163"/>
                </a:cubicBezTo>
                <a:lnTo>
                  <a:pt x="5536982" y="2758716"/>
                </a:lnTo>
                <a:lnTo>
                  <a:pt x="5546747" y="2737816"/>
                </a:lnTo>
                <a:cubicBezTo>
                  <a:pt x="5546747" y="2737816"/>
                  <a:pt x="5544303" y="2745955"/>
                  <a:pt x="5554054" y="2748367"/>
                </a:cubicBezTo>
                <a:cubicBezTo>
                  <a:pt x="5555276" y="2744297"/>
                  <a:pt x="5557718" y="2736158"/>
                  <a:pt x="5558940" y="2732088"/>
                </a:cubicBezTo>
                <a:cubicBezTo>
                  <a:pt x="5557718" y="2736158"/>
                  <a:pt x="5556496" y="2740227"/>
                  <a:pt x="5565028" y="2746710"/>
                </a:cubicBezTo>
                <a:lnTo>
                  <a:pt x="5574348" y="2715661"/>
                </a:lnTo>
                <a:lnTo>
                  <a:pt x="5582521" y="2716265"/>
                </a:lnTo>
                <a:cubicBezTo>
                  <a:pt x="5583848" y="2716113"/>
                  <a:pt x="5583929" y="2715537"/>
                  <a:pt x="5584094" y="2714381"/>
                </a:cubicBezTo>
                <a:cubicBezTo>
                  <a:pt x="5584094" y="2714381"/>
                  <a:pt x="5581522" y="2714107"/>
                  <a:pt x="5577664" y="2713698"/>
                </a:cubicBezTo>
                <a:lnTo>
                  <a:pt x="5575021" y="2713417"/>
                </a:lnTo>
                <a:lnTo>
                  <a:pt x="5578464" y="2701944"/>
                </a:lnTo>
                <a:lnTo>
                  <a:pt x="5578552" y="2701863"/>
                </a:lnTo>
                <a:lnTo>
                  <a:pt x="5586221" y="2707575"/>
                </a:lnTo>
                <a:cubicBezTo>
                  <a:pt x="5586686" y="2704305"/>
                  <a:pt x="5596401" y="2705338"/>
                  <a:pt x="5596401" y="2705338"/>
                </a:cubicBezTo>
                <a:cubicBezTo>
                  <a:pt x="5596401" y="2705338"/>
                  <a:pt x="5596401" y="2705338"/>
                  <a:pt x="5605651" y="2709643"/>
                </a:cubicBezTo>
                <a:cubicBezTo>
                  <a:pt x="5605651" y="2709643"/>
                  <a:pt x="5605651" y="2709643"/>
                  <a:pt x="5606116" y="2706371"/>
                </a:cubicBezTo>
                <a:cubicBezTo>
                  <a:pt x="5606116" y="2706371"/>
                  <a:pt x="5606116" y="2706371"/>
                  <a:pt x="5606580" y="2703099"/>
                </a:cubicBezTo>
                <a:cubicBezTo>
                  <a:pt x="5607509" y="2696558"/>
                  <a:pt x="5588078" y="2694489"/>
                  <a:pt x="5598722" y="2688980"/>
                </a:cubicBezTo>
                <a:cubicBezTo>
                  <a:pt x="5593864" y="2688463"/>
                  <a:pt x="5591436" y="2688205"/>
                  <a:pt x="5589006" y="2687947"/>
                </a:cubicBezTo>
                <a:lnTo>
                  <a:pt x="5583010" y="2687308"/>
                </a:lnTo>
                <a:lnTo>
                  <a:pt x="5584011" y="2683790"/>
                </a:lnTo>
                <a:lnTo>
                  <a:pt x="5584247" y="2683862"/>
                </a:lnTo>
                <a:cubicBezTo>
                  <a:pt x="5588881" y="2685548"/>
                  <a:pt x="5593572" y="2686842"/>
                  <a:pt x="5598594" y="2685785"/>
                </a:cubicBezTo>
                <a:cubicBezTo>
                  <a:pt x="5589438" y="2681630"/>
                  <a:pt x="5600816" y="2670115"/>
                  <a:pt x="5591660" y="2665959"/>
                </a:cubicBezTo>
                <a:cubicBezTo>
                  <a:pt x="5586861" y="2665449"/>
                  <a:pt x="5583204" y="2665457"/>
                  <a:pt x="5580414" y="2665806"/>
                </a:cubicBezTo>
                <a:lnTo>
                  <a:pt x="5578604" y="2666579"/>
                </a:lnTo>
                <a:lnTo>
                  <a:pt x="5580929" y="2658837"/>
                </a:lnTo>
                <a:cubicBezTo>
                  <a:pt x="5580929" y="2658837"/>
                  <a:pt x="5578483" y="2666976"/>
                  <a:pt x="5571177" y="2656425"/>
                </a:cubicBezTo>
                <a:cubicBezTo>
                  <a:pt x="5569956" y="2660495"/>
                  <a:pt x="5568734" y="2664564"/>
                  <a:pt x="5558982" y="2662152"/>
                </a:cubicBezTo>
                <a:lnTo>
                  <a:pt x="5560204" y="2658083"/>
                </a:lnTo>
                <a:lnTo>
                  <a:pt x="5557153" y="2659513"/>
                </a:lnTo>
                <a:lnTo>
                  <a:pt x="5561425" y="2654011"/>
                </a:lnTo>
                <a:cubicBezTo>
                  <a:pt x="5562646" y="2649943"/>
                  <a:pt x="5562646" y="2649943"/>
                  <a:pt x="5562646" y="2649943"/>
                </a:cubicBezTo>
                <a:cubicBezTo>
                  <a:pt x="5562646" y="2649943"/>
                  <a:pt x="5552897" y="2647530"/>
                  <a:pt x="5552897" y="2647530"/>
                </a:cubicBezTo>
                <a:lnTo>
                  <a:pt x="5554118" y="2643461"/>
                </a:lnTo>
                <a:lnTo>
                  <a:pt x="5555340" y="2639392"/>
                </a:lnTo>
                <a:lnTo>
                  <a:pt x="5556561" y="2635322"/>
                </a:lnTo>
                <a:cubicBezTo>
                  <a:pt x="5545587" y="2636978"/>
                  <a:pt x="5544365" y="2641049"/>
                  <a:pt x="5545587" y="2636978"/>
                </a:cubicBezTo>
                <a:cubicBezTo>
                  <a:pt x="5543145" y="2645117"/>
                  <a:pt x="5541923" y="2649188"/>
                  <a:pt x="5540701" y="2653257"/>
                </a:cubicBezTo>
                <a:lnTo>
                  <a:pt x="5534550" y="2650037"/>
                </a:lnTo>
                <a:lnTo>
                  <a:pt x="5535011" y="2646780"/>
                </a:lnTo>
                <a:cubicBezTo>
                  <a:pt x="5525215" y="2645738"/>
                  <a:pt x="5525670" y="2642530"/>
                  <a:pt x="5525670" y="2642530"/>
                </a:cubicBezTo>
                <a:cubicBezTo>
                  <a:pt x="5520088" y="2646820"/>
                  <a:pt x="5509950" y="2648183"/>
                  <a:pt x="5499812" y="2649546"/>
                </a:cubicBezTo>
                <a:lnTo>
                  <a:pt x="5488899" y="2651343"/>
                </a:lnTo>
                <a:lnTo>
                  <a:pt x="5491944" y="2641194"/>
                </a:lnTo>
                <a:lnTo>
                  <a:pt x="5495799" y="2639801"/>
                </a:lnTo>
                <a:lnTo>
                  <a:pt x="5497205" y="2639893"/>
                </a:lnTo>
                <a:lnTo>
                  <a:pt x="5496808" y="2639435"/>
                </a:lnTo>
                <a:lnTo>
                  <a:pt x="5508102" y="2635356"/>
                </a:lnTo>
                <a:cubicBezTo>
                  <a:pt x="5513285" y="2631174"/>
                  <a:pt x="5517556" y="2625672"/>
                  <a:pt x="5518778" y="2621603"/>
                </a:cubicBezTo>
                <a:cubicBezTo>
                  <a:pt x="5523664" y="2605324"/>
                  <a:pt x="5509025" y="2619189"/>
                  <a:pt x="5509025" y="2619189"/>
                </a:cubicBezTo>
                <a:lnTo>
                  <a:pt x="5510251" y="2615104"/>
                </a:lnTo>
                <a:lnTo>
                  <a:pt x="5511150" y="2615200"/>
                </a:lnTo>
                <a:cubicBezTo>
                  <a:pt x="5511641" y="2611737"/>
                  <a:pt x="5511641" y="2611737"/>
                  <a:pt x="5511641" y="2611737"/>
                </a:cubicBezTo>
                <a:lnTo>
                  <a:pt x="5511275" y="2611698"/>
                </a:lnTo>
                <a:lnTo>
                  <a:pt x="5511680" y="2610346"/>
                </a:lnTo>
                <a:lnTo>
                  <a:pt x="5519642" y="2612587"/>
                </a:lnTo>
                <a:cubicBezTo>
                  <a:pt x="5524651" y="2609995"/>
                  <a:pt x="5522691" y="2607442"/>
                  <a:pt x="5518229" y="2606186"/>
                </a:cubicBezTo>
                <a:lnTo>
                  <a:pt x="5512638" y="2606654"/>
                </a:lnTo>
                <a:lnTo>
                  <a:pt x="5512235" y="2604136"/>
                </a:lnTo>
                <a:lnTo>
                  <a:pt x="5504821" y="2607309"/>
                </a:lnTo>
                <a:lnTo>
                  <a:pt x="5501790" y="2607563"/>
                </a:lnTo>
                <a:lnTo>
                  <a:pt x="5503261" y="2607977"/>
                </a:lnTo>
                <a:lnTo>
                  <a:pt x="5501717" y="2608638"/>
                </a:lnTo>
                <a:lnTo>
                  <a:pt x="5498929" y="2610505"/>
                </a:lnTo>
                <a:lnTo>
                  <a:pt x="5489375" y="2609971"/>
                </a:lnTo>
                <a:lnTo>
                  <a:pt x="5486256" y="2610680"/>
                </a:lnTo>
                <a:lnTo>
                  <a:pt x="5487240" y="2608882"/>
                </a:lnTo>
                <a:lnTo>
                  <a:pt x="5489346" y="2606501"/>
                </a:lnTo>
                <a:lnTo>
                  <a:pt x="5491396" y="2607238"/>
                </a:lnTo>
                <a:cubicBezTo>
                  <a:pt x="5491396" y="2607238"/>
                  <a:pt x="5502172" y="2604869"/>
                  <a:pt x="5502663" y="2601404"/>
                </a:cubicBezTo>
                <a:cubicBezTo>
                  <a:pt x="5502663" y="2601404"/>
                  <a:pt x="5492379" y="2600309"/>
                  <a:pt x="5482091" y="2599215"/>
                </a:cubicBezTo>
                <a:lnTo>
                  <a:pt x="5482256" y="2600547"/>
                </a:lnTo>
                <a:lnTo>
                  <a:pt x="5477092" y="2604070"/>
                </a:lnTo>
                <a:lnTo>
                  <a:pt x="5478921" y="2600550"/>
                </a:lnTo>
                <a:cubicBezTo>
                  <a:pt x="5480518" y="2597896"/>
                  <a:pt x="5483260" y="2595766"/>
                  <a:pt x="5493329" y="2593610"/>
                </a:cubicBezTo>
                <a:cubicBezTo>
                  <a:pt x="5474547" y="2588384"/>
                  <a:pt x="5476351" y="2575663"/>
                  <a:pt x="5447045" y="2575774"/>
                </a:cubicBezTo>
                <a:cubicBezTo>
                  <a:pt x="5447947" y="2569415"/>
                  <a:pt x="5448398" y="2566232"/>
                  <a:pt x="5448849" y="2563052"/>
                </a:cubicBezTo>
                <a:lnTo>
                  <a:pt x="5442464" y="2561752"/>
                </a:lnTo>
                <a:lnTo>
                  <a:pt x="5443231" y="2559195"/>
                </a:lnTo>
                <a:cubicBezTo>
                  <a:pt x="5445675" y="2551056"/>
                  <a:pt x="5435923" y="2548642"/>
                  <a:pt x="5438365" y="2540504"/>
                </a:cubicBezTo>
                <a:lnTo>
                  <a:pt x="5437143" y="2544573"/>
                </a:lnTo>
                <a:cubicBezTo>
                  <a:pt x="5437143" y="2544573"/>
                  <a:pt x="5437143" y="2544573"/>
                  <a:pt x="5427392" y="2542161"/>
                </a:cubicBezTo>
                <a:lnTo>
                  <a:pt x="5424949" y="2550301"/>
                </a:lnTo>
                <a:cubicBezTo>
                  <a:pt x="5424949" y="2550301"/>
                  <a:pt x="5426170" y="2546230"/>
                  <a:pt x="5435923" y="2548642"/>
                </a:cubicBezTo>
                <a:lnTo>
                  <a:pt x="5432591" y="2559742"/>
                </a:lnTo>
                <a:lnTo>
                  <a:pt x="5423941" y="2557982"/>
                </a:lnTo>
                <a:lnTo>
                  <a:pt x="5422062" y="2556735"/>
                </a:lnTo>
                <a:lnTo>
                  <a:pt x="5421898" y="2556103"/>
                </a:lnTo>
                <a:lnTo>
                  <a:pt x="5418530" y="2554341"/>
                </a:lnTo>
                <a:lnTo>
                  <a:pt x="5421350" y="2550443"/>
                </a:lnTo>
                <a:cubicBezTo>
                  <a:pt x="5411281" y="2552600"/>
                  <a:pt x="5411732" y="2549420"/>
                  <a:pt x="5402116" y="2548396"/>
                </a:cubicBezTo>
                <a:cubicBezTo>
                  <a:pt x="5402567" y="2545217"/>
                  <a:pt x="5393400" y="2541015"/>
                  <a:pt x="5383781" y="2539990"/>
                </a:cubicBezTo>
                <a:cubicBezTo>
                  <a:pt x="5383332" y="2543171"/>
                  <a:pt x="5392949" y="2544193"/>
                  <a:pt x="5383332" y="2543171"/>
                </a:cubicBezTo>
                <a:cubicBezTo>
                  <a:pt x="5364097" y="2541124"/>
                  <a:pt x="5364999" y="2534763"/>
                  <a:pt x="5355381" y="2533740"/>
                </a:cubicBezTo>
                <a:cubicBezTo>
                  <a:pt x="5345763" y="2532717"/>
                  <a:pt x="5344861" y="2539078"/>
                  <a:pt x="5335242" y="2538054"/>
                </a:cubicBezTo>
                <a:lnTo>
                  <a:pt x="5325368" y="2538091"/>
                </a:lnTo>
                <a:lnTo>
                  <a:pt x="5324994" y="2534315"/>
                </a:lnTo>
                <a:cubicBezTo>
                  <a:pt x="5324383" y="2536349"/>
                  <a:pt x="5324077" y="2537367"/>
                  <a:pt x="5322553" y="2538083"/>
                </a:cubicBezTo>
                <a:lnTo>
                  <a:pt x="5322457" y="2538103"/>
                </a:lnTo>
                <a:lnTo>
                  <a:pt x="5313161" y="2538137"/>
                </a:lnTo>
                <a:lnTo>
                  <a:pt x="5315091" y="2528040"/>
                </a:lnTo>
                <a:cubicBezTo>
                  <a:pt x="5314942" y="2524178"/>
                  <a:pt x="5313420" y="2520523"/>
                  <a:pt x="5309155" y="2517282"/>
                </a:cubicBezTo>
                <a:cubicBezTo>
                  <a:pt x="5309155" y="2517282"/>
                  <a:pt x="5310377" y="2513211"/>
                  <a:pt x="5310377" y="2513211"/>
                </a:cubicBezTo>
                <a:cubicBezTo>
                  <a:pt x="5311599" y="2509141"/>
                  <a:pt x="5311599" y="2509141"/>
                  <a:pt x="5303068" y="2502660"/>
                </a:cubicBezTo>
                <a:cubicBezTo>
                  <a:pt x="5301846" y="2506730"/>
                  <a:pt x="5300625" y="2510798"/>
                  <a:pt x="5299404" y="2514868"/>
                </a:cubicBezTo>
                <a:cubicBezTo>
                  <a:pt x="5300625" y="2510798"/>
                  <a:pt x="5299104" y="2507144"/>
                  <a:pt x="5297582" y="2503489"/>
                </a:cubicBezTo>
                <a:lnTo>
                  <a:pt x="5296425" y="2496255"/>
                </a:lnTo>
                <a:lnTo>
                  <a:pt x="5301869" y="2495653"/>
                </a:lnTo>
                <a:lnTo>
                  <a:pt x="5296000" y="2493606"/>
                </a:lnTo>
                <a:lnTo>
                  <a:pt x="5295761" y="2492109"/>
                </a:lnTo>
                <a:lnTo>
                  <a:pt x="5295377" y="2493389"/>
                </a:lnTo>
                <a:lnTo>
                  <a:pt x="5294612" y="2493122"/>
                </a:lnTo>
                <a:cubicBezTo>
                  <a:pt x="5293664" y="2492142"/>
                  <a:pt x="5293787" y="2491276"/>
                  <a:pt x="5293787" y="2491276"/>
                </a:cubicBezTo>
                <a:cubicBezTo>
                  <a:pt x="5289501" y="2490821"/>
                  <a:pt x="5287358" y="2490593"/>
                  <a:pt x="5286224" y="2490911"/>
                </a:cubicBezTo>
                <a:cubicBezTo>
                  <a:pt x="5285091" y="2491231"/>
                  <a:pt x="5284968" y="2492096"/>
                  <a:pt x="5284723" y="2493828"/>
                </a:cubicBezTo>
                <a:cubicBezTo>
                  <a:pt x="5284478" y="2495560"/>
                  <a:pt x="5286497" y="2496655"/>
                  <a:pt x="5289712" y="2496997"/>
                </a:cubicBezTo>
                <a:lnTo>
                  <a:pt x="5294451" y="2496473"/>
                </a:lnTo>
                <a:lnTo>
                  <a:pt x="5289653" y="2512455"/>
                </a:lnTo>
                <a:cubicBezTo>
                  <a:pt x="5288432" y="2516526"/>
                  <a:pt x="5278679" y="2514113"/>
                  <a:pt x="5277457" y="2518182"/>
                </a:cubicBezTo>
                <a:lnTo>
                  <a:pt x="5281122" y="2505974"/>
                </a:lnTo>
                <a:cubicBezTo>
                  <a:pt x="5271372" y="2503563"/>
                  <a:pt x="5273815" y="2495423"/>
                  <a:pt x="5275036" y="2491353"/>
                </a:cubicBezTo>
                <a:lnTo>
                  <a:pt x="5268294" y="2494519"/>
                </a:lnTo>
                <a:lnTo>
                  <a:pt x="5264691" y="2493426"/>
                </a:lnTo>
                <a:cubicBezTo>
                  <a:pt x="5263489" y="2493298"/>
                  <a:pt x="5263489" y="2493298"/>
                  <a:pt x="5263714" y="2491707"/>
                </a:cubicBezTo>
                <a:cubicBezTo>
                  <a:pt x="5263714" y="2491707"/>
                  <a:pt x="5263714" y="2491707"/>
                  <a:pt x="5264166" y="2488527"/>
                </a:cubicBezTo>
                <a:cubicBezTo>
                  <a:pt x="5255002" y="2484325"/>
                  <a:pt x="5264617" y="2485349"/>
                  <a:pt x="5265068" y="2482168"/>
                </a:cubicBezTo>
                <a:cubicBezTo>
                  <a:pt x="5274235" y="2486372"/>
                  <a:pt x="5293922" y="2485238"/>
                  <a:pt x="5303990" y="2483080"/>
                </a:cubicBezTo>
                <a:cubicBezTo>
                  <a:pt x="5303087" y="2489441"/>
                  <a:pt x="5313608" y="2484105"/>
                  <a:pt x="5323226" y="2485128"/>
                </a:cubicBezTo>
                <a:cubicBezTo>
                  <a:pt x="5332394" y="2489332"/>
                  <a:pt x="5341108" y="2496713"/>
                  <a:pt x="5351176" y="2494559"/>
                </a:cubicBezTo>
                <a:cubicBezTo>
                  <a:pt x="5342009" y="2490354"/>
                  <a:pt x="5351627" y="2491379"/>
                  <a:pt x="5352531" y="2485018"/>
                </a:cubicBezTo>
                <a:cubicBezTo>
                  <a:pt x="5362148" y="2486041"/>
                  <a:pt x="5362148" y="2486041"/>
                  <a:pt x="5371767" y="2487064"/>
                </a:cubicBezTo>
                <a:cubicBezTo>
                  <a:pt x="5372218" y="2483884"/>
                  <a:pt x="5362599" y="2482861"/>
                  <a:pt x="5352980" y="2481838"/>
                </a:cubicBezTo>
                <a:cubicBezTo>
                  <a:pt x="5352980" y="2481838"/>
                  <a:pt x="5352531" y="2485018"/>
                  <a:pt x="5342911" y="2483993"/>
                </a:cubicBezTo>
                <a:cubicBezTo>
                  <a:pt x="5343362" y="2480814"/>
                  <a:pt x="5324128" y="2478767"/>
                  <a:pt x="5314510" y="2477744"/>
                </a:cubicBezTo>
                <a:cubicBezTo>
                  <a:pt x="5325030" y="2472408"/>
                  <a:pt x="5315412" y="2471384"/>
                  <a:pt x="5325483" y="2469228"/>
                </a:cubicBezTo>
                <a:cubicBezTo>
                  <a:pt x="5325933" y="2466047"/>
                  <a:pt x="5316316" y="2465024"/>
                  <a:pt x="5316766" y="2461845"/>
                </a:cubicBezTo>
                <a:cubicBezTo>
                  <a:pt x="5316766" y="2461845"/>
                  <a:pt x="5317218" y="2458665"/>
                  <a:pt x="5317218" y="2458665"/>
                </a:cubicBezTo>
                <a:cubicBezTo>
                  <a:pt x="5317669" y="2455485"/>
                  <a:pt x="5308051" y="2454462"/>
                  <a:pt x="5298435" y="2453437"/>
                </a:cubicBezTo>
                <a:cubicBezTo>
                  <a:pt x="5298435" y="2453437"/>
                  <a:pt x="5297983" y="2456618"/>
                  <a:pt x="5297983" y="2456618"/>
                </a:cubicBezTo>
                <a:cubicBezTo>
                  <a:pt x="5299336" y="2447078"/>
                  <a:pt x="5279649" y="2448211"/>
                  <a:pt x="5280100" y="2445031"/>
                </a:cubicBezTo>
                <a:cubicBezTo>
                  <a:pt x="5289718" y="2446056"/>
                  <a:pt x="5290170" y="2442875"/>
                  <a:pt x="5290170" y="2442875"/>
                </a:cubicBezTo>
                <a:lnTo>
                  <a:pt x="5283085" y="2433819"/>
                </a:lnTo>
                <a:lnTo>
                  <a:pt x="5290341" y="2435822"/>
                </a:lnTo>
                <a:cubicBezTo>
                  <a:pt x="5291215" y="2429665"/>
                  <a:pt x="5300645" y="2430668"/>
                  <a:pt x="5292526" y="2420427"/>
                </a:cubicBezTo>
                <a:cubicBezTo>
                  <a:pt x="5292526" y="2420427"/>
                  <a:pt x="5283097" y="2419424"/>
                  <a:pt x="5283535" y="2416346"/>
                </a:cubicBezTo>
                <a:cubicBezTo>
                  <a:pt x="5274103" y="2415343"/>
                  <a:pt x="5264673" y="2414339"/>
                  <a:pt x="5263800" y="2420497"/>
                </a:cubicBezTo>
                <a:cubicBezTo>
                  <a:pt x="5273230" y="2421500"/>
                  <a:pt x="5282223" y="2425583"/>
                  <a:pt x="5271920" y="2430737"/>
                </a:cubicBezTo>
                <a:lnTo>
                  <a:pt x="5279494" y="2432828"/>
                </a:lnTo>
                <a:lnTo>
                  <a:pt x="5261768" y="2436627"/>
                </a:lnTo>
                <a:cubicBezTo>
                  <a:pt x="5262671" y="2430267"/>
                  <a:pt x="5254407" y="2419702"/>
                  <a:pt x="5255309" y="2413343"/>
                </a:cubicBezTo>
                <a:cubicBezTo>
                  <a:pt x="5245690" y="2412320"/>
                  <a:pt x="5235620" y="2414475"/>
                  <a:pt x="5235169" y="2417656"/>
                </a:cubicBezTo>
                <a:cubicBezTo>
                  <a:pt x="5235169" y="2417656"/>
                  <a:pt x="5244788" y="2418678"/>
                  <a:pt x="5244337" y="2421858"/>
                </a:cubicBezTo>
                <a:cubicBezTo>
                  <a:pt x="5234718" y="2420835"/>
                  <a:pt x="5234718" y="2420835"/>
                  <a:pt x="5234718" y="2420835"/>
                </a:cubicBezTo>
                <a:cubicBezTo>
                  <a:pt x="5244337" y="2421858"/>
                  <a:pt x="5243885" y="2425039"/>
                  <a:pt x="5243885" y="2425039"/>
                </a:cubicBezTo>
                <a:cubicBezTo>
                  <a:pt x="5243885" y="2425039"/>
                  <a:pt x="5234267" y="2424016"/>
                  <a:pt x="5234267" y="2424016"/>
                </a:cubicBezTo>
                <a:cubicBezTo>
                  <a:pt x="5233365" y="2430375"/>
                  <a:pt x="5223298" y="2432532"/>
                  <a:pt x="5213680" y="2431509"/>
                </a:cubicBezTo>
                <a:cubicBezTo>
                  <a:pt x="5214131" y="2428329"/>
                  <a:pt x="5204963" y="2424125"/>
                  <a:pt x="5215033" y="2421969"/>
                </a:cubicBezTo>
                <a:cubicBezTo>
                  <a:pt x="5224651" y="2422994"/>
                  <a:pt x="5225103" y="2419812"/>
                  <a:pt x="5225553" y="2416633"/>
                </a:cubicBezTo>
                <a:cubicBezTo>
                  <a:pt x="5215935" y="2415608"/>
                  <a:pt x="5215935" y="2415608"/>
                  <a:pt x="5205865" y="2417766"/>
                </a:cubicBezTo>
                <a:cubicBezTo>
                  <a:pt x="5215484" y="2418788"/>
                  <a:pt x="5215484" y="2418788"/>
                  <a:pt x="5215484" y="2418788"/>
                </a:cubicBezTo>
                <a:cubicBezTo>
                  <a:pt x="5205865" y="2417766"/>
                  <a:pt x="5205865" y="2417766"/>
                  <a:pt x="5205415" y="2420946"/>
                </a:cubicBezTo>
                <a:cubicBezTo>
                  <a:pt x="5195796" y="2419922"/>
                  <a:pt x="5196248" y="2416742"/>
                  <a:pt x="5186632" y="2415719"/>
                </a:cubicBezTo>
                <a:cubicBezTo>
                  <a:pt x="5166944" y="2416853"/>
                  <a:pt x="5155522" y="2428548"/>
                  <a:pt x="5117502" y="2421277"/>
                </a:cubicBezTo>
                <a:cubicBezTo>
                  <a:pt x="5117051" y="2424455"/>
                  <a:pt x="5126218" y="2428659"/>
                  <a:pt x="5126218" y="2428659"/>
                </a:cubicBezTo>
                <a:cubicBezTo>
                  <a:pt x="5135836" y="2429682"/>
                  <a:pt x="5135836" y="2429682"/>
                  <a:pt x="5145454" y="2430707"/>
                </a:cubicBezTo>
                <a:cubicBezTo>
                  <a:pt x="5159655" y="2433831"/>
                  <a:pt x="5168821" y="2438033"/>
                  <a:pt x="5175415" y="2443174"/>
                </a:cubicBezTo>
                <a:lnTo>
                  <a:pt x="5185438" y="2455664"/>
                </a:lnTo>
                <a:lnTo>
                  <a:pt x="5185415" y="2455656"/>
                </a:lnTo>
                <a:cubicBezTo>
                  <a:pt x="5183853" y="2455952"/>
                  <a:pt x="5182558" y="2456998"/>
                  <a:pt x="5181490" y="2458373"/>
                </a:cubicBezTo>
                <a:lnTo>
                  <a:pt x="5180516" y="2460546"/>
                </a:lnTo>
                <a:lnTo>
                  <a:pt x="5176652" y="2460253"/>
                </a:lnTo>
                <a:cubicBezTo>
                  <a:pt x="5172989" y="2460265"/>
                  <a:pt x="5170472" y="2460805"/>
                  <a:pt x="5170247" y="2462395"/>
                </a:cubicBezTo>
                <a:cubicBezTo>
                  <a:pt x="5169908" y="2464780"/>
                  <a:pt x="5175233" y="2465952"/>
                  <a:pt x="5173860" y="2465957"/>
                </a:cubicBezTo>
                <a:lnTo>
                  <a:pt x="5171476" y="2465732"/>
                </a:lnTo>
                <a:lnTo>
                  <a:pt x="5168990" y="2465119"/>
                </a:lnTo>
                <a:cubicBezTo>
                  <a:pt x="5167772" y="2464816"/>
                  <a:pt x="5167772" y="2464816"/>
                  <a:pt x="5167772" y="2464816"/>
                </a:cubicBezTo>
                <a:cubicBezTo>
                  <a:pt x="5167772" y="2464816"/>
                  <a:pt x="5166551" y="2468886"/>
                  <a:pt x="5166551" y="2468886"/>
                </a:cubicBezTo>
                <a:cubicBezTo>
                  <a:pt x="5177522" y="2467229"/>
                  <a:pt x="5177522" y="2467229"/>
                  <a:pt x="5177522" y="2467229"/>
                </a:cubicBezTo>
                <a:cubicBezTo>
                  <a:pt x="5176301" y="2471298"/>
                  <a:pt x="5173859" y="2479437"/>
                  <a:pt x="5173859" y="2479437"/>
                </a:cubicBezTo>
                <a:cubicBezTo>
                  <a:pt x="5172636" y="2483507"/>
                  <a:pt x="5173859" y="2479437"/>
                  <a:pt x="5172636" y="2483507"/>
                </a:cubicBezTo>
                <a:lnTo>
                  <a:pt x="5170343" y="2491150"/>
                </a:lnTo>
                <a:lnTo>
                  <a:pt x="5161489" y="2489710"/>
                </a:lnTo>
                <a:lnTo>
                  <a:pt x="5157966" y="2490282"/>
                </a:lnTo>
                <a:lnTo>
                  <a:pt x="5156178" y="2485992"/>
                </a:lnTo>
                <a:cubicBezTo>
                  <a:pt x="5154047" y="2484371"/>
                  <a:pt x="5151913" y="2482751"/>
                  <a:pt x="5153134" y="2478681"/>
                </a:cubicBezTo>
                <a:lnTo>
                  <a:pt x="5151913" y="2482751"/>
                </a:lnTo>
                <a:cubicBezTo>
                  <a:pt x="5150692" y="2486820"/>
                  <a:pt x="5150692" y="2486820"/>
                  <a:pt x="5149469" y="2490890"/>
                </a:cubicBezTo>
                <a:lnTo>
                  <a:pt x="5149225" y="2491705"/>
                </a:lnTo>
                <a:lnTo>
                  <a:pt x="5146499" y="2492149"/>
                </a:lnTo>
                <a:lnTo>
                  <a:pt x="5148567" y="2493899"/>
                </a:lnTo>
                <a:lnTo>
                  <a:pt x="5139697" y="2523445"/>
                </a:lnTo>
                <a:lnTo>
                  <a:pt x="5139452" y="2524262"/>
                </a:lnTo>
                <a:lnTo>
                  <a:pt x="5137699" y="2524261"/>
                </a:lnTo>
                <a:cubicBezTo>
                  <a:pt x="5135934" y="2524440"/>
                  <a:pt x="5134117" y="2524979"/>
                  <a:pt x="5133912" y="2526422"/>
                </a:cubicBezTo>
                <a:lnTo>
                  <a:pt x="5138407" y="2527745"/>
                </a:lnTo>
                <a:lnTo>
                  <a:pt x="5137255" y="2531585"/>
                </a:lnTo>
                <a:cubicBezTo>
                  <a:pt x="5128725" y="2525102"/>
                  <a:pt x="5127501" y="2529173"/>
                  <a:pt x="5127501" y="2529173"/>
                </a:cubicBezTo>
                <a:cubicBezTo>
                  <a:pt x="5127501" y="2529173"/>
                  <a:pt x="5126280" y="2533241"/>
                  <a:pt x="5126280" y="2533241"/>
                </a:cubicBezTo>
                <a:lnTo>
                  <a:pt x="5122616" y="2545451"/>
                </a:lnTo>
                <a:cubicBezTo>
                  <a:pt x="5123838" y="2541382"/>
                  <a:pt x="5114087" y="2538969"/>
                  <a:pt x="5115309" y="2534898"/>
                </a:cubicBezTo>
                <a:cubicBezTo>
                  <a:pt x="5115920" y="2532864"/>
                  <a:pt x="5116531" y="2530829"/>
                  <a:pt x="5115770" y="2529001"/>
                </a:cubicBezTo>
                <a:lnTo>
                  <a:pt x="5112904" y="2527285"/>
                </a:lnTo>
                <a:lnTo>
                  <a:pt x="5112929" y="2527120"/>
                </a:lnTo>
                <a:lnTo>
                  <a:pt x="5112564" y="2527082"/>
                </a:lnTo>
                <a:lnTo>
                  <a:pt x="5108000" y="2524347"/>
                </a:lnTo>
                <a:lnTo>
                  <a:pt x="5106349" y="2526420"/>
                </a:lnTo>
                <a:lnTo>
                  <a:pt x="5104505" y="2526224"/>
                </a:lnTo>
                <a:lnTo>
                  <a:pt x="5103732" y="2525478"/>
                </a:lnTo>
                <a:cubicBezTo>
                  <a:pt x="5103124" y="2523142"/>
                  <a:pt x="5104346" y="2519071"/>
                  <a:pt x="5110443" y="2516209"/>
                </a:cubicBezTo>
                <a:cubicBezTo>
                  <a:pt x="5106179" y="2512968"/>
                  <a:pt x="5104353" y="2510330"/>
                  <a:pt x="5103743" y="2507994"/>
                </a:cubicBezTo>
                <a:lnTo>
                  <a:pt x="5104242" y="2502783"/>
                </a:lnTo>
                <a:lnTo>
                  <a:pt x="5105311" y="2503124"/>
                </a:lnTo>
                <a:cubicBezTo>
                  <a:pt x="5107571" y="2504573"/>
                  <a:pt x="5109774" y="2506420"/>
                  <a:pt x="5114408" y="2508525"/>
                </a:cubicBezTo>
                <a:cubicBezTo>
                  <a:pt x="5119264" y="2509041"/>
                  <a:pt x="5124235" y="2508763"/>
                  <a:pt x="5128517" y="2507910"/>
                </a:cubicBezTo>
                <a:cubicBezTo>
                  <a:pt x="5141362" y="2505348"/>
                  <a:pt x="5148009" y="2497595"/>
                  <a:pt x="5126826" y="2490506"/>
                </a:cubicBezTo>
                <a:cubicBezTo>
                  <a:pt x="5117110" y="2489473"/>
                  <a:pt x="5117110" y="2489473"/>
                  <a:pt x="5117110" y="2489473"/>
                </a:cubicBezTo>
                <a:cubicBezTo>
                  <a:pt x="5117560" y="2486298"/>
                  <a:pt x="5127727" y="2484156"/>
                  <a:pt x="5128177" y="2480981"/>
                </a:cubicBezTo>
                <a:cubicBezTo>
                  <a:pt x="5128177" y="2480981"/>
                  <a:pt x="5128627" y="2477805"/>
                  <a:pt x="5128627" y="2477805"/>
                </a:cubicBezTo>
                <a:cubicBezTo>
                  <a:pt x="5129078" y="2474631"/>
                  <a:pt x="5129527" y="2471455"/>
                  <a:pt x="5129527" y="2471455"/>
                </a:cubicBezTo>
                <a:cubicBezTo>
                  <a:pt x="5119813" y="2470420"/>
                  <a:pt x="5112526" y="2469646"/>
                  <a:pt x="5107613" y="2469526"/>
                </a:cubicBezTo>
                <a:lnTo>
                  <a:pt x="5103156" y="2470688"/>
                </a:lnTo>
                <a:lnTo>
                  <a:pt x="5104377" y="2466619"/>
                </a:lnTo>
                <a:cubicBezTo>
                  <a:pt x="5105599" y="2462549"/>
                  <a:pt x="5106820" y="2458480"/>
                  <a:pt x="5109263" y="2450341"/>
                </a:cubicBezTo>
                <a:cubicBezTo>
                  <a:pt x="5100735" y="2443858"/>
                  <a:pt x="5100735" y="2443858"/>
                  <a:pt x="5103177" y="2435721"/>
                </a:cubicBezTo>
                <a:cubicBezTo>
                  <a:pt x="5101957" y="2439789"/>
                  <a:pt x="5101957" y="2439789"/>
                  <a:pt x="5100735" y="2443858"/>
                </a:cubicBezTo>
                <a:cubicBezTo>
                  <a:pt x="5099512" y="2447929"/>
                  <a:pt x="5099512" y="2447929"/>
                  <a:pt x="5099512" y="2447929"/>
                </a:cubicBezTo>
                <a:cubicBezTo>
                  <a:pt x="5097071" y="2456068"/>
                  <a:pt x="5104377" y="2466619"/>
                  <a:pt x="5092184" y="2472346"/>
                </a:cubicBezTo>
                <a:cubicBezTo>
                  <a:pt x="5098269" y="2486966"/>
                  <a:pt x="5097050" y="2491036"/>
                  <a:pt x="5083633" y="2500833"/>
                </a:cubicBezTo>
                <a:cubicBezTo>
                  <a:pt x="5092162" y="2507314"/>
                  <a:pt x="5089719" y="2515453"/>
                  <a:pt x="5088496" y="2519522"/>
                </a:cubicBezTo>
                <a:cubicBezTo>
                  <a:pt x="5087276" y="2523592"/>
                  <a:pt x="5087276" y="2523592"/>
                  <a:pt x="5087276" y="2523592"/>
                </a:cubicBezTo>
                <a:cubicBezTo>
                  <a:pt x="5077526" y="2521179"/>
                  <a:pt x="5090940" y="2511384"/>
                  <a:pt x="5079968" y="2513040"/>
                </a:cubicBezTo>
                <a:cubicBezTo>
                  <a:pt x="5081190" y="2508971"/>
                  <a:pt x="5082412" y="2504902"/>
                  <a:pt x="5082412" y="2504902"/>
                </a:cubicBezTo>
                <a:cubicBezTo>
                  <a:pt x="5072660" y="2502490"/>
                  <a:pt x="5081190" y="2508971"/>
                  <a:pt x="5070218" y="2510628"/>
                </a:cubicBezTo>
                <a:cubicBezTo>
                  <a:pt x="5073881" y="2498419"/>
                  <a:pt x="5079989" y="2478072"/>
                  <a:pt x="5071460" y="2471590"/>
                </a:cubicBezTo>
                <a:lnTo>
                  <a:pt x="5071510" y="2471423"/>
                </a:lnTo>
                <a:lnTo>
                  <a:pt x="5075220" y="2469834"/>
                </a:lnTo>
                <a:cubicBezTo>
                  <a:pt x="5076157" y="2468656"/>
                  <a:pt x="5075750" y="2467184"/>
                  <a:pt x="5073549" y="2465315"/>
                </a:cubicBezTo>
                <a:lnTo>
                  <a:pt x="5073281" y="2465524"/>
                </a:lnTo>
                <a:lnTo>
                  <a:pt x="5073903" y="2463451"/>
                </a:lnTo>
                <a:cubicBezTo>
                  <a:pt x="5073903" y="2463451"/>
                  <a:pt x="5073903" y="2463451"/>
                  <a:pt x="5075124" y="2459381"/>
                </a:cubicBezTo>
                <a:cubicBezTo>
                  <a:pt x="5076346" y="2455312"/>
                  <a:pt x="5077569" y="2451243"/>
                  <a:pt x="5080011" y="2443104"/>
                </a:cubicBezTo>
                <a:cubicBezTo>
                  <a:pt x="5081233" y="2439034"/>
                  <a:pt x="5079711" y="2435378"/>
                  <a:pt x="5078494" y="2430707"/>
                </a:cubicBezTo>
                <a:lnTo>
                  <a:pt x="5078508" y="2429879"/>
                </a:lnTo>
                <a:lnTo>
                  <a:pt x="5078576" y="2429885"/>
                </a:lnTo>
                <a:cubicBezTo>
                  <a:pt x="5081119" y="2429338"/>
                  <a:pt x="5081233" y="2428532"/>
                  <a:pt x="5080133" y="2427598"/>
                </a:cubicBezTo>
                <a:lnTo>
                  <a:pt x="5078560" y="2426758"/>
                </a:lnTo>
                <a:lnTo>
                  <a:pt x="5078808" y="2412204"/>
                </a:lnTo>
                <a:cubicBezTo>
                  <a:pt x="5080030" y="2408135"/>
                  <a:pt x="5080030" y="2408135"/>
                  <a:pt x="5081252" y="2404066"/>
                </a:cubicBezTo>
                <a:cubicBezTo>
                  <a:pt x="5082473" y="2399996"/>
                  <a:pt x="5082473" y="2399996"/>
                  <a:pt x="5082473" y="2399996"/>
                </a:cubicBezTo>
                <a:cubicBezTo>
                  <a:pt x="5072721" y="2397582"/>
                  <a:pt x="5072721" y="2397582"/>
                  <a:pt x="5072721" y="2397582"/>
                </a:cubicBezTo>
                <a:cubicBezTo>
                  <a:pt x="5075164" y="2389444"/>
                  <a:pt x="5076387" y="2385374"/>
                  <a:pt x="5066635" y="2382961"/>
                </a:cubicBezTo>
                <a:lnTo>
                  <a:pt x="5065411" y="2387032"/>
                </a:lnTo>
                <a:cubicBezTo>
                  <a:pt x="5065411" y="2387032"/>
                  <a:pt x="5064191" y="2391102"/>
                  <a:pt x="5064191" y="2391102"/>
                </a:cubicBezTo>
                <a:cubicBezTo>
                  <a:pt x="5062969" y="2395170"/>
                  <a:pt x="5062969" y="2395170"/>
                  <a:pt x="5072721" y="2397582"/>
                </a:cubicBezTo>
                <a:lnTo>
                  <a:pt x="5069653" y="2419098"/>
                </a:lnTo>
                <a:lnTo>
                  <a:pt x="5054557" y="2416704"/>
                </a:lnTo>
                <a:cubicBezTo>
                  <a:pt x="5048486" y="2416058"/>
                  <a:pt x="5041085" y="2416087"/>
                  <a:pt x="5030912" y="2418275"/>
                </a:cubicBezTo>
                <a:cubicBezTo>
                  <a:pt x="5050343" y="2420343"/>
                  <a:pt x="5039714" y="2425750"/>
                  <a:pt x="5029085" y="2431158"/>
                </a:cubicBezTo>
                <a:cubicBezTo>
                  <a:pt x="5033942" y="2431675"/>
                  <a:pt x="5038800" y="2432191"/>
                  <a:pt x="5042386" y="2432982"/>
                </a:cubicBezTo>
                <a:lnTo>
                  <a:pt x="5042919" y="2433307"/>
                </a:lnTo>
                <a:lnTo>
                  <a:pt x="5041333" y="2444238"/>
                </a:lnTo>
                <a:lnTo>
                  <a:pt x="5036515" y="2448295"/>
                </a:lnTo>
                <a:cubicBezTo>
                  <a:pt x="5036059" y="2451517"/>
                  <a:pt x="5026343" y="2450482"/>
                  <a:pt x="5025886" y="2453703"/>
                </a:cubicBezTo>
                <a:cubicBezTo>
                  <a:pt x="5030687" y="2454624"/>
                  <a:pt x="5034258" y="2455515"/>
                  <a:pt x="5036871" y="2456386"/>
                </a:cubicBezTo>
                <a:lnTo>
                  <a:pt x="5038262" y="2457069"/>
                </a:lnTo>
                <a:lnTo>
                  <a:pt x="5037788" y="2458889"/>
                </a:lnTo>
                <a:cubicBezTo>
                  <a:pt x="5036109" y="2462844"/>
                  <a:pt x="5033670" y="2466611"/>
                  <a:pt x="5030010" y="2470078"/>
                </a:cubicBezTo>
                <a:cubicBezTo>
                  <a:pt x="5028788" y="2474149"/>
                  <a:pt x="5028788" y="2474149"/>
                  <a:pt x="5027568" y="2478219"/>
                </a:cubicBezTo>
                <a:cubicBezTo>
                  <a:pt x="5027568" y="2478219"/>
                  <a:pt x="5028788" y="2474149"/>
                  <a:pt x="5038539" y="2476561"/>
                </a:cubicBezTo>
                <a:lnTo>
                  <a:pt x="5034874" y="2488769"/>
                </a:lnTo>
                <a:cubicBezTo>
                  <a:pt x="5036095" y="2484699"/>
                  <a:pt x="5026346" y="2482287"/>
                  <a:pt x="5026346" y="2482287"/>
                </a:cubicBezTo>
                <a:cubicBezTo>
                  <a:pt x="5026346" y="2482287"/>
                  <a:pt x="5026346" y="2482287"/>
                  <a:pt x="5025124" y="2486356"/>
                </a:cubicBezTo>
                <a:cubicBezTo>
                  <a:pt x="5025124" y="2486356"/>
                  <a:pt x="5025124" y="2486356"/>
                  <a:pt x="5023903" y="2490426"/>
                </a:cubicBezTo>
                <a:cubicBezTo>
                  <a:pt x="5023903" y="2490426"/>
                  <a:pt x="5022681" y="2494496"/>
                  <a:pt x="5021459" y="2498566"/>
                </a:cubicBezTo>
                <a:cubicBezTo>
                  <a:pt x="5029988" y="2505047"/>
                  <a:pt x="5019016" y="2506705"/>
                  <a:pt x="5017795" y="2510775"/>
                </a:cubicBezTo>
                <a:cubicBezTo>
                  <a:pt x="5016573" y="2514844"/>
                  <a:pt x="5016573" y="2514844"/>
                  <a:pt x="5015351" y="2518912"/>
                </a:cubicBezTo>
                <a:cubicBezTo>
                  <a:pt x="5021459" y="2498566"/>
                  <a:pt x="5015373" y="2483945"/>
                  <a:pt x="5022700" y="2459527"/>
                </a:cubicBezTo>
                <a:cubicBezTo>
                  <a:pt x="5022700" y="2459527"/>
                  <a:pt x="5021480" y="2463598"/>
                  <a:pt x="5011729" y="2461184"/>
                </a:cubicBezTo>
                <a:cubicBezTo>
                  <a:pt x="5011729" y="2461184"/>
                  <a:pt x="5012950" y="2457114"/>
                  <a:pt x="5012950" y="2457114"/>
                </a:cubicBezTo>
                <a:cubicBezTo>
                  <a:pt x="5012950" y="2457114"/>
                  <a:pt x="5014173" y="2453046"/>
                  <a:pt x="5014173" y="2453046"/>
                </a:cubicBezTo>
                <a:lnTo>
                  <a:pt x="5015503" y="2448614"/>
                </a:lnTo>
                <a:lnTo>
                  <a:pt x="5016757" y="2448909"/>
                </a:lnTo>
                <a:cubicBezTo>
                  <a:pt x="5017437" y="2444113"/>
                  <a:pt x="5020421" y="2440372"/>
                  <a:pt x="5020875" y="2437175"/>
                </a:cubicBezTo>
                <a:lnTo>
                  <a:pt x="5020589" y="2436476"/>
                </a:lnTo>
                <a:lnTo>
                  <a:pt x="5023744" y="2435877"/>
                </a:lnTo>
                <a:cubicBezTo>
                  <a:pt x="5026146" y="2432783"/>
                  <a:pt x="5022722" y="2424559"/>
                  <a:pt x="5022722" y="2424559"/>
                </a:cubicBezTo>
                <a:lnTo>
                  <a:pt x="5021501" y="2428630"/>
                </a:lnTo>
                <a:cubicBezTo>
                  <a:pt x="5011750" y="2426216"/>
                  <a:pt x="5011750" y="2426216"/>
                  <a:pt x="5011750" y="2426216"/>
                </a:cubicBezTo>
                <a:lnTo>
                  <a:pt x="5010868" y="2429153"/>
                </a:lnTo>
                <a:lnTo>
                  <a:pt x="5009816" y="2428695"/>
                </a:lnTo>
                <a:cubicBezTo>
                  <a:pt x="5000154" y="2427668"/>
                  <a:pt x="5000154" y="2427668"/>
                  <a:pt x="5000154" y="2427668"/>
                </a:cubicBezTo>
                <a:cubicBezTo>
                  <a:pt x="5000154" y="2427668"/>
                  <a:pt x="5000607" y="2424470"/>
                  <a:pt x="5000607" y="2424470"/>
                </a:cubicBezTo>
                <a:cubicBezTo>
                  <a:pt x="5000607" y="2424470"/>
                  <a:pt x="4990944" y="2423441"/>
                  <a:pt x="4990944" y="2423441"/>
                </a:cubicBezTo>
                <a:cubicBezTo>
                  <a:pt x="4991397" y="2420245"/>
                  <a:pt x="4971617" y="2421385"/>
                  <a:pt x="4972070" y="2418188"/>
                </a:cubicBezTo>
                <a:lnTo>
                  <a:pt x="4969493" y="2418439"/>
                </a:lnTo>
                <a:lnTo>
                  <a:pt x="4970110" y="2415607"/>
                </a:lnTo>
                <a:lnTo>
                  <a:pt x="4969032" y="2411180"/>
                </a:lnTo>
                <a:lnTo>
                  <a:pt x="4979000" y="2411792"/>
                </a:lnTo>
                <a:cubicBezTo>
                  <a:pt x="4980895" y="2411578"/>
                  <a:pt x="4982207" y="2411097"/>
                  <a:pt x="4982322" y="2410278"/>
                </a:cubicBezTo>
                <a:cubicBezTo>
                  <a:pt x="4972525" y="2409236"/>
                  <a:pt x="4992118" y="2411321"/>
                  <a:pt x="4982786" y="2407006"/>
                </a:cubicBezTo>
                <a:cubicBezTo>
                  <a:pt x="4992581" y="2408049"/>
                  <a:pt x="4992581" y="2408049"/>
                  <a:pt x="4993046" y="2404777"/>
                </a:cubicBezTo>
                <a:cubicBezTo>
                  <a:pt x="4992581" y="2408049"/>
                  <a:pt x="4992581" y="2408049"/>
                  <a:pt x="4992581" y="2408049"/>
                </a:cubicBezTo>
                <a:cubicBezTo>
                  <a:pt x="5002844" y="2405820"/>
                  <a:pt x="5013106" y="2403590"/>
                  <a:pt x="5013569" y="2400320"/>
                </a:cubicBezTo>
                <a:cubicBezTo>
                  <a:pt x="5013569" y="2400320"/>
                  <a:pt x="5023366" y="2401363"/>
                  <a:pt x="5023366" y="2401363"/>
                </a:cubicBezTo>
                <a:cubicBezTo>
                  <a:pt x="5033162" y="2402404"/>
                  <a:pt x="5033625" y="2399132"/>
                  <a:pt x="5023831" y="2398089"/>
                </a:cubicBezTo>
                <a:cubicBezTo>
                  <a:pt x="5023366" y="2401363"/>
                  <a:pt x="5013569" y="2400320"/>
                  <a:pt x="5013569" y="2400320"/>
                </a:cubicBezTo>
                <a:cubicBezTo>
                  <a:pt x="5004236" y="2396004"/>
                  <a:pt x="5003771" y="2399277"/>
                  <a:pt x="4994439" y="2394963"/>
                </a:cubicBezTo>
                <a:cubicBezTo>
                  <a:pt x="4993974" y="2398235"/>
                  <a:pt x="4993510" y="2401507"/>
                  <a:pt x="4993046" y="2404777"/>
                </a:cubicBezTo>
                <a:cubicBezTo>
                  <a:pt x="4983251" y="2403735"/>
                  <a:pt x="4983251" y="2403735"/>
                  <a:pt x="4983251" y="2403735"/>
                </a:cubicBezTo>
                <a:cubicBezTo>
                  <a:pt x="4983251" y="2403735"/>
                  <a:pt x="4983251" y="2403735"/>
                  <a:pt x="4973453" y="2402692"/>
                </a:cubicBezTo>
                <a:lnTo>
                  <a:pt x="4972655" y="2402900"/>
                </a:lnTo>
                <a:lnTo>
                  <a:pt x="4970750" y="2394560"/>
                </a:lnTo>
                <a:cubicBezTo>
                  <a:pt x="4970263" y="2391314"/>
                  <a:pt x="4969531" y="2388136"/>
                  <a:pt x="4967143" y="2385712"/>
                </a:cubicBezTo>
                <a:cubicBezTo>
                  <a:pt x="4968616" y="2384394"/>
                  <a:pt x="4969271" y="2382836"/>
                  <a:pt x="4969402" y="2381111"/>
                </a:cubicBezTo>
                <a:lnTo>
                  <a:pt x="4968557" y="2375800"/>
                </a:lnTo>
                <a:lnTo>
                  <a:pt x="4976343" y="2376629"/>
                </a:lnTo>
                <a:cubicBezTo>
                  <a:pt x="4977629" y="2376766"/>
                  <a:pt x="4977629" y="2376766"/>
                  <a:pt x="4977629" y="2376766"/>
                </a:cubicBezTo>
                <a:cubicBezTo>
                  <a:pt x="4977629" y="2376766"/>
                  <a:pt x="4980201" y="2377040"/>
                  <a:pt x="4981548" y="2376743"/>
                </a:cubicBezTo>
                <a:cubicBezTo>
                  <a:pt x="4982895" y="2376446"/>
                  <a:pt x="4983017" y="2375581"/>
                  <a:pt x="4978120" y="2373302"/>
                </a:cubicBezTo>
                <a:lnTo>
                  <a:pt x="4977163" y="2373512"/>
                </a:lnTo>
                <a:lnTo>
                  <a:pt x="4969008" y="2370098"/>
                </a:lnTo>
                <a:lnTo>
                  <a:pt x="4966545" y="2369700"/>
                </a:lnTo>
                <a:lnTo>
                  <a:pt x="4964332" y="2363145"/>
                </a:lnTo>
                <a:cubicBezTo>
                  <a:pt x="4964332" y="2363145"/>
                  <a:pt x="4964332" y="2363145"/>
                  <a:pt x="4963335" y="2363414"/>
                </a:cubicBezTo>
                <a:cubicBezTo>
                  <a:pt x="4960911" y="2359160"/>
                  <a:pt x="4960120" y="2353235"/>
                  <a:pt x="4958689" y="2348711"/>
                </a:cubicBezTo>
                <a:cubicBezTo>
                  <a:pt x="4962871" y="2341439"/>
                  <a:pt x="4952053" y="2334546"/>
                  <a:pt x="4954524" y="2325281"/>
                </a:cubicBezTo>
                <a:cubicBezTo>
                  <a:pt x="4951718" y="2326655"/>
                  <a:pt x="4950098" y="2324946"/>
                  <a:pt x="4949890" y="2323006"/>
                </a:cubicBezTo>
                <a:lnTo>
                  <a:pt x="4952102" y="2320906"/>
                </a:lnTo>
                <a:lnTo>
                  <a:pt x="4957408" y="2323043"/>
                </a:lnTo>
                <a:cubicBezTo>
                  <a:pt x="4967694" y="2324138"/>
                  <a:pt x="4967694" y="2324138"/>
                  <a:pt x="4967694" y="2324138"/>
                </a:cubicBezTo>
                <a:cubicBezTo>
                  <a:pt x="4968595" y="2317789"/>
                  <a:pt x="4958309" y="2316694"/>
                  <a:pt x="4969496" y="2311438"/>
                </a:cubicBezTo>
                <a:cubicBezTo>
                  <a:pt x="4961782" y="2310616"/>
                  <a:pt x="4956524" y="2310863"/>
                  <a:pt x="4953140" y="2311712"/>
                </a:cubicBezTo>
                <a:lnTo>
                  <a:pt x="4952066" y="2312527"/>
                </a:lnTo>
                <a:lnTo>
                  <a:pt x="4951449" y="2309999"/>
                </a:lnTo>
                <a:cubicBezTo>
                  <a:pt x="4950813" y="2307562"/>
                  <a:pt x="4949939" y="2305649"/>
                  <a:pt x="4947733" y="2303792"/>
                </a:cubicBezTo>
                <a:cubicBezTo>
                  <a:pt x="4951713" y="2302715"/>
                  <a:pt x="4948215" y="2295066"/>
                  <a:pt x="4945152" y="2292211"/>
                </a:cubicBezTo>
                <a:cubicBezTo>
                  <a:pt x="4946987" y="2284349"/>
                  <a:pt x="4944206" y="2278962"/>
                  <a:pt x="4942620" y="2267112"/>
                </a:cubicBezTo>
                <a:cubicBezTo>
                  <a:pt x="4938999" y="2269321"/>
                  <a:pt x="4937289" y="2267327"/>
                  <a:pt x="4936217" y="2263934"/>
                </a:cubicBezTo>
                <a:cubicBezTo>
                  <a:pt x="4938205" y="2263396"/>
                  <a:pt x="4939201" y="2263127"/>
                  <a:pt x="4941190" y="2262589"/>
                </a:cubicBezTo>
                <a:cubicBezTo>
                  <a:pt x="4936621" y="2251547"/>
                  <a:pt x="4936947" y="2235496"/>
                  <a:pt x="4934804" y="2228709"/>
                </a:cubicBezTo>
                <a:cubicBezTo>
                  <a:pt x="4933886" y="2232642"/>
                  <a:pt x="4930949" y="2219930"/>
                  <a:pt x="4930949" y="2219930"/>
                </a:cubicBezTo>
                <a:cubicBezTo>
                  <a:pt x="4930949" y="2219930"/>
                  <a:pt x="4933933" y="2219122"/>
                  <a:pt x="4933933" y="2219122"/>
                </a:cubicBezTo>
                <a:cubicBezTo>
                  <a:pt x="4933000" y="2214464"/>
                  <a:pt x="4931909" y="2210156"/>
                  <a:pt x="4929957" y="2206539"/>
                </a:cubicBezTo>
                <a:cubicBezTo>
                  <a:pt x="4928005" y="2202923"/>
                  <a:pt x="4925191" y="2200002"/>
                  <a:pt x="4920815" y="2198117"/>
                </a:cubicBezTo>
                <a:cubicBezTo>
                  <a:pt x="4925027" y="2208027"/>
                  <a:pt x="4905411" y="2210884"/>
                  <a:pt x="4899724" y="2209970"/>
                </a:cubicBezTo>
                <a:cubicBezTo>
                  <a:pt x="4903625" y="2205229"/>
                  <a:pt x="4902833" y="2199303"/>
                  <a:pt x="4898777" y="2196719"/>
                </a:cubicBezTo>
                <a:cubicBezTo>
                  <a:pt x="4902195" y="2200704"/>
                  <a:pt x="4896149" y="2198658"/>
                  <a:pt x="4894796" y="2197797"/>
                </a:cubicBezTo>
                <a:cubicBezTo>
                  <a:pt x="4906579" y="2187239"/>
                  <a:pt x="4884865" y="2169789"/>
                  <a:pt x="4904046" y="2162140"/>
                </a:cubicBezTo>
                <a:cubicBezTo>
                  <a:pt x="4906750" y="2163864"/>
                  <a:pt x="4908180" y="2168387"/>
                  <a:pt x="4912516" y="2168441"/>
                </a:cubicBezTo>
                <a:cubicBezTo>
                  <a:pt x="4915066" y="2162838"/>
                  <a:pt x="4912921" y="2156052"/>
                  <a:pt x="4906876" y="2154005"/>
                </a:cubicBezTo>
                <a:cubicBezTo>
                  <a:pt x="4906439" y="2149213"/>
                  <a:pt x="4906922" y="2140487"/>
                  <a:pt x="4901870" y="2138171"/>
                </a:cubicBezTo>
                <a:cubicBezTo>
                  <a:pt x="4901591" y="2140702"/>
                  <a:pt x="4899958" y="2142373"/>
                  <a:pt x="4897969" y="2142912"/>
                </a:cubicBezTo>
                <a:cubicBezTo>
                  <a:pt x="4895545" y="2138658"/>
                  <a:pt x="4894753" y="2132732"/>
                  <a:pt x="4887354" y="2129824"/>
                </a:cubicBezTo>
                <a:cubicBezTo>
                  <a:pt x="4888069" y="2132086"/>
                  <a:pt x="4889779" y="2134079"/>
                  <a:pt x="4885441" y="2134025"/>
                </a:cubicBezTo>
                <a:cubicBezTo>
                  <a:pt x="4883018" y="2129769"/>
                  <a:pt x="4887633" y="2127292"/>
                  <a:pt x="4887913" y="2124761"/>
                </a:cubicBezTo>
                <a:cubicBezTo>
                  <a:pt x="4883220" y="2123577"/>
                  <a:pt x="4879241" y="2124654"/>
                  <a:pt x="4877810" y="2120129"/>
                </a:cubicBezTo>
                <a:cubicBezTo>
                  <a:pt x="4881432" y="2117920"/>
                  <a:pt x="4879008" y="2113666"/>
                  <a:pt x="4885333" y="2113181"/>
                </a:cubicBezTo>
                <a:cubicBezTo>
                  <a:pt x="4881914" y="2109195"/>
                  <a:pt x="4889158" y="2104778"/>
                  <a:pt x="4884743" y="2101062"/>
                </a:cubicBezTo>
                <a:cubicBezTo>
                  <a:pt x="4885816" y="2104456"/>
                  <a:pt x="4878340" y="2097884"/>
                  <a:pt x="4877781" y="2102947"/>
                </a:cubicBezTo>
                <a:cubicBezTo>
                  <a:pt x="4879411" y="2101278"/>
                  <a:pt x="4879210" y="2107473"/>
                  <a:pt x="4877221" y="2108012"/>
                </a:cubicBezTo>
                <a:cubicBezTo>
                  <a:pt x="4873443" y="2102896"/>
                  <a:pt x="4874796" y="2103756"/>
                  <a:pt x="4873243" y="2109090"/>
                </a:cubicBezTo>
                <a:cubicBezTo>
                  <a:pt x="4870383" y="2100040"/>
                  <a:pt x="4866528" y="2091261"/>
                  <a:pt x="4875760" y="2086306"/>
                </a:cubicBezTo>
                <a:cubicBezTo>
                  <a:pt x="4870119" y="2071871"/>
                  <a:pt x="4870164" y="2058351"/>
                  <a:pt x="4860264" y="2047525"/>
                </a:cubicBezTo>
                <a:cubicBezTo>
                  <a:pt x="4854935" y="2047741"/>
                  <a:pt x="4856364" y="2052266"/>
                  <a:pt x="4851670" y="2051082"/>
                </a:cubicBezTo>
                <a:cubicBezTo>
                  <a:pt x="4852741" y="2054474"/>
                  <a:pt x="4855167" y="2058729"/>
                  <a:pt x="4849198" y="2060347"/>
                </a:cubicBezTo>
                <a:cubicBezTo>
                  <a:pt x="4848762" y="2055553"/>
                  <a:pt x="4845779" y="2056361"/>
                  <a:pt x="4845702" y="2052697"/>
                </a:cubicBezTo>
                <a:cubicBezTo>
                  <a:pt x="4840727" y="2054045"/>
                  <a:pt x="4840012" y="2051784"/>
                  <a:pt x="4835396" y="2054261"/>
                </a:cubicBezTo>
                <a:lnTo>
                  <a:pt x="4830509" y="2038799"/>
                </a:lnTo>
                <a:lnTo>
                  <a:pt x="4831311" y="2038242"/>
                </a:lnTo>
                <a:lnTo>
                  <a:pt x="4830223" y="2037894"/>
                </a:lnTo>
                <a:lnTo>
                  <a:pt x="4824673" y="2020329"/>
                </a:lnTo>
                <a:cubicBezTo>
                  <a:pt x="4830564" y="2015050"/>
                  <a:pt x="4837325" y="2019359"/>
                  <a:pt x="4839672" y="2019950"/>
                </a:cubicBezTo>
                <a:cubicBezTo>
                  <a:pt x="4839237" y="2015157"/>
                  <a:pt x="4838523" y="2012896"/>
                  <a:pt x="4839159" y="2011494"/>
                </a:cubicBezTo>
                <a:cubicBezTo>
                  <a:pt x="4841505" y="2012087"/>
                  <a:pt x="4843494" y="2011548"/>
                  <a:pt x="4845128" y="2009878"/>
                </a:cubicBezTo>
                <a:cubicBezTo>
                  <a:pt x="4845610" y="2001153"/>
                  <a:pt x="4832523" y="1997329"/>
                  <a:pt x="4836067" y="1991458"/>
                </a:cubicBezTo>
                <a:cubicBezTo>
                  <a:pt x="4833083" y="1992267"/>
                  <a:pt x="4832367" y="1990004"/>
                  <a:pt x="4830377" y="1990543"/>
                </a:cubicBezTo>
                <a:cubicBezTo>
                  <a:pt x="4828466" y="1994744"/>
                  <a:pt x="4823647" y="2003416"/>
                  <a:pt x="4825076" y="2007942"/>
                </a:cubicBezTo>
                <a:cubicBezTo>
                  <a:pt x="4805431" y="1993615"/>
                  <a:pt x="4805603" y="1970239"/>
                  <a:pt x="4788786" y="1947780"/>
                </a:cubicBezTo>
                <a:cubicBezTo>
                  <a:pt x="4791693" y="1943309"/>
                  <a:pt x="4785570" y="1937602"/>
                  <a:pt x="4788197" y="1935662"/>
                </a:cubicBezTo>
                <a:cubicBezTo>
                  <a:pt x="4795160" y="1933776"/>
                  <a:pt x="4797864" y="1935499"/>
                  <a:pt x="4804190" y="1935014"/>
                </a:cubicBezTo>
                <a:cubicBezTo>
                  <a:pt x="4809009" y="1926343"/>
                  <a:pt x="4794850" y="1919126"/>
                  <a:pt x="4798314" y="1909591"/>
                </a:cubicBezTo>
                <a:cubicBezTo>
                  <a:pt x="4796248" y="1906469"/>
                  <a:pt x="4790279" y="1908085"/>
                  <a:pt x="4788213" y="1904960"/>
                </a:cubicBezTo>
                <a:cubicBezTo>
                  <a:pt x="4786705" y="1896774"/>
                  <a:pt x="4791243" y="1890633"/>
                  <a:pt x="4782494" y="1886864"/>
                </a:cubicBezTo>
                <a:cubicBezTo>
                  <a:pt x="4790373" y="1881046"/>
                  <a:pt x="4775220" y="1874100"/>
                  <a:pt x="4777054" y="1866235"/>
                </a:cubicBezTo>
                <a:cubicBezTo>
                  <a:pt x="4774350" y="1864511"/>
                  <a:pt x="4770014" y="1864458"/>
                  <a:pt x="4767948" y="1861335"/>
                </a:cubicBezTo>
                <a:cubicBezTo>
                  <a:pt x="4772049" y="1850402"/>
                  <a:pt x="4764342" y="1832843"/>
                  <a:pt x="4753881" y="1827080"/>
                </a:cubicBezTo>
                <a:cubicBezTo>
                  <a:pt x="4760766" y="1821531"/>
                  <a:pt x="4749514" y="1809845"/>
                  <a:pt x="4750074" y="1804782"/>
                </a:cubicBezTo>
                <a:cubicBezTo>
                  <a:pt x="4733722" y="1804298"/>
                  <a:pt x="4739739" y="1789162"/>
                  <a:pt x="4733179" y="1778661"/>
                </a:cubicBezTo>
                <a:cubicBezTo>
                  <a:pt x="4737515" y="1778713"/>
                  <a:pt x="4735449" y="1775590"/>
                  <a:pt x="4738433" y="1774782"/>
                </a:cubicBezTo>
                <a:cubicBezTo>
                  <a:pt x="4737360" y="1771389"/>
                  <a:pt x="4736646" y="1769127"/>
                  <a:pt x="4735573" y="1765733"/>
                </a:cubicBezTo>
                <a:cubicBezTo>
                  <a:pt x="4726901" y="1765626"/>
                  <a:pt x="4719984" y="1753994"/>
                  <a:pt x="4721462" y="1744999"/>
                </a:cubicBezTo>
                <a:cubicBezTo>
                  <a:pt x="4722098" y="1743597"/>
                  <a:pt x="4725721" y="1741389"/>
                  <a:pt x="4725643" y="1737726"/>
                </a:cubicBezTo>
                <a:cubicBezTo>
                  <a:pt x="4726839" y="1731263"/>
                  <a:pt x="4724974" y="1721945"/>
                  <a:pt x="4717934" y="1720168"/>
                </a:cubicBezTo>
                <a:cubicBezTo>
                  <a:pt x="4721477" y="1714297"/>
                  <a:pt x="4715075" y="1711119"/>
                  <a:pt x="4714203" y="1701533"/>
                </a:cubicBezTo>
                <a:cubicBezTo>
                  <a:pt x="4715837" y="1699862"/>
                  <a:pt x="4717825" y="1699323"/>
                  <a:pt x="4716753" y="1695931"/>
                </a:cubicBezTo>
                <a:cubicBezTo>
                  <a:pt x="4709916" y="1687960"/>
                  <a:pt x="4712028" y="1677564"/>
                  <a:pt x="4702562" y="1671532"/>
                </a:cubicBezTo>
                <a:cubicBezTo>
                  <a:pt x="4704087" y="1649018"/>
                  <a:pt x="4686120" y="1619504"/>
                  <a:pt x="4679686" y="1599145"/>
                </a:cubicBezTo>
                <a:cubicBezTo>
                  <a:pt x="4677339" y="1598554"/>
                  <a:pt x="4675629" y="1596560"/>
                  <a:pt x="4674276" y="1595698"/>
                </a:cubicBezTo>
                <a:cubicBezTo>
                  <a:pt x="4675319" y="1581911"/>
                  <a:pt x="4661051" y="1553848"/>
                  <a:pt x="4645821" y="1543239"/>
                </a:cubicBezTo>
                <a:cubicBezTo>
                  <a:pt x="4653266" y="1532628"/>
                  <a:pt x="4621247" y="1516741"/>
                  <a:pt x="4639712" y="1506829"/>
                </a:cubicBezTo>
                <a:cubicBezTo>
                  <a:pt x="4640552" y="1499236"/>
                  <a:pt x="4634148" y="1496058"/>
                  <a:pt x="4628739" y="1492611"/>
                </a:cubicBezTo>
                <a:cubicBezTo>
                  <a:pt x="4632843" y="1481676"/>
                  <a:pt x="4615141" y="1480332"/>
                  <a:pt x="4618607" y="1470798"/>
                </a:cubicBezTo>
                <a:cubicBezTo>
                  <a:pt x="4614271" y="1470744"/>
                  <a:pt x="4613835" y="1465951"/>
                  <a:pt x="4610494" y="1465628"/>
                </a:cubicBezTo>
                <a:cubicBezTo>
                  <a:pt x="4598293" y="1440692"/>
                  <a:pt x="4566305" y="1441986"/>
                  <a:pt x="4550560" y="1422921"/>
                </a:cubicBezTo>
                <a:cubicBezTo>
                  <a:pt x="4545509" y="1420605"/>
                  <a:pt x="4540179" y="1420821"/>
                  <a:pt x="4536479" y="1419368"/>
                </a:cubicBezTo>
                <a:cubicBezTo>
                  <a:pt x="4531709" y="1414520"/>
                  <a:pt x="4523953" y="1410481"/>
                  <a:pt x="4521170" y="1405095"/>
                </a:cubicBezTo>
                <a:cubicBezTo>
                  <a:pt x="4519460" y="1403103"/>
                  <a:pt x="4520377" y="1399171"/>
                  <a:pt x="4519664" y="1396909"/>
                </a:cubicBezTo>
                <a:cubicBezTo>
                  <a:pt x="4512669" y="1381612"/>
                  <a:pt x="4497796" y="1372134"/>
                  <a:pt x="4488609" y="1363571"/>
                </a:cubicBezTo>
                <a:cubicBezTo>
                  <a:pt x="4482486" y="1357862"/>
                  <a:pt x="4476361" y="1352153"/>
                  <a:pt x="4470239" y="1346445"/>
                </a:cubicBezTo>
                <a:cubicBezTo>
                  <a:pt x="4461411" y="1339012"/>
                  <a:pt x="4453656" y="1334973"/>
                  <a:pt x="4448170" y="1327864"/>
                </a:cubicBezTo>
                <a:cubicBezTo>
                  <a:pt x="4428678" y="1320864"/>
                  <a:pt x="4410306" y="1303737"/>
                  <a:pt x="4389261" y="1302069"/>
                </a:cubicBezTo>
                <a:cubicBezTo>
                  <a:pt x="4383853" y="1298623"/>
                  <a:pt x="4379437" y="1294908"/>
                  <a:pt x="4371123" y="1295931"/>
                </a:cubicBezTo>
                <a:cubicBezTo>
                  <a:pt x="4365357" y="1291352"/>
                  <a:pt x="4356685" y="1291245"/>
                  <a:pt x="4349923" y="1286937"/>
                </a:cubicBezTo>
                <a:cubicBezTo>
                  <a:pt x="4333650" y="1290118"/>
                  <a:pt x="4328724" y="1277946"/>
                  <a:pt x="4311456" y="1281394"/>
                </a:cubicBezTo>
                <a:cubicBezTo>
                  <a:pt x="4293037" y="1277786"/>
                  <a:pt x="4280712" y="1262706"/>
                  <a:pt x="4268745" y="1248757"/>
                </a:cubicBezTo>
                <a:cubicBezTo>
                  <a:pt x="4252237" y="1240950"/>
                  <a:pt x="4242166" y="1253499"/>
                  <a:pt x="4235994" y="1261311"/>
                </a:cubicBezTo>
                <a:cubicBezTo>
                  <a:pt x="4230057" y="1280109"/>
                  <a:pt x="4227460" y="1299229"/>
                  <a:pt x="4220171" y="1317166"/>
                </a:cubicBezTo>
                <a:cubicBezTo>
                  <a:pt x="4213767" y="1313987"/>
                  <a:pt x="4202825" y="1316951"/>
                  <a:pt x="4199964" y="1307904"/>
                </a:cubicBezTo>
                <a:cubicBezTo>
                  <a:pt x="4186317" y="1309143"/>
                  <a:pt x="4165863" y="1319595"/>
                  <a:pt x="4161295" y="1308553"/>
                </a:cubicBezTo>
                <a:cubicBezTo>
                  <a:pt x="4156678" y="1311030"/>
                  <a:pt x="4156243" y="1306238"/>
                  <a:pt x="4151626" y="1308714"/>
                </a:cubicBezTo>
                <a:cubicBezTo>
                  <a:pt x="4153134" y="1316901"/>
                  <a:pt x="4137856" y="1319812"/>
                  <a:pt x="4131453" y="1316635"/>
                </a:cubicBezTo>
                <a:cubicBezTo>
                  <a:pt x="4130815" y="1318034"/>
                  <a:pt x="4131888" y="1321429"/>
                  <a:pt x="4126913" y="1322775"/>
                </a:cubicBezTo>
                <a:cubicBezTo>
                  <a:pt x="4132757" y="1331016"/>
                  <a:pt x="4133473" y="1333278"/>
                  <a:pt x="4132275" y="1339741"/>
                </a:cubicBezTo>
                <a:cubicBezTo>
                  <a:pt x="4126664" y="1342488"/>
                  <a:pt x="4124954" y="1340495"/>
                  <a:pt x="4122888" y="1337373"/>
                </a:cubicBezTo>
                <a:cubicBezTo>
                  <a:pt x="4124878" y="1336833"/>
                  <a:pt x="4126866" y="1336294"/>
                  <a:pt x="4128856" y="1335756"/>
                </a:cubicBezTo>
                <a:cubicBezTo>
                  <a:pt x="4126991" y="1326437"/>
                  <a:pt x="4119592" y="1323529"/>
                  <a:pt x="4120791" y="1317066"/>
                </a:cubicBezTo>
                <a:cubicBezTo>
                  <a:pt x="4121147" y="1318197"/>
                  <a:pt x="4121504" y="1319328"/>
                  <a:pt x="4124489" y="1318520"/>
                </a:cubicBezTo>
                <a:cubicBezTo>
                  <a:pt x="4126121" y="1316850"/>
                  <a:pt x="4123059" y="1313996"/>
                  <a:pt x="4127396" y="1314049"/>
                </a:cubicBezTo>
                <a:cubicBezTo>
                  <a:pt x="4123160" y="1310899"/>
                  <a:pt x="4119971" y="1305930"/>
                  <a:pt x="4117357" y="1300652"/>
                </a:cubicBezTo>
                <a:lnTo>
                  <a:pt x="4114107" y="1293112"/>
                </a:lnTo>
                <a:lnTo>
                  <a:pt x="4114880" y="1292925"/>
                </a:lnTo>
                <a:cubicBezTo>
                  <a:pt x="4115418" y="1292384"/>
                  <a:pt x="4115429" y="1291661"/>
                  <a:pt x="4115440" y="1290938"/>
                </a:cubicBezTo>
                <a:cubicBezTo>
                  <a:pt x="4115440" y="1290938"/>
                  <a:pt x="4115440" y="1290938"/>
                  <a:pt x="4119678" y="1290945"/>
                </a:cubicBezTo>
                <a:cubicBezTo>
                  <a:pt x="4119698" y="1289498"/>
                  <a:pt x="4119698" y="1289498"/>
                  <a:pt x="4119698" y="1289498"/>
                </a:cubicBezTo>
                <a:cubicBezTo>
                  <a:pt x="4119698" y="1289498"/>
                  <a:pt x="4119720" y="1288054"/>
                  <a:pt x="4115484" y="1288048"/>
                </a:cubicBezTo>
                <a:cubicBezTo>
                  <a:pt x="4115484" y="1288048"/>
                  <a:pt x="4115484" y="1288048"/>
                  <a:pt x="4114955" y="1288046"/>
                </a:cubicBezTo>
                <a:lnTo>
                  <a:pt x="4111921" y="1288042"/>
                </a:lnTo>
                <a:lnTo>
                  <a:pt x="4111184" y="1286328"/>
                </a:lnTo>
                <a:lnTo>
                  <a:pt x="4112683" y="1286285"/>
                </a:lnTo>
                <a:lnTo>
                  <a:pt x="4113258" y="1286022"/>
                </a:lnTo>
                <a:lnTo>
                  <a:pt x="4115182" y="1286507"/>
                </a:lnTo>
                <a:cubicBezTo>
                  <a:pt x="4116649" y="1286877"/>
                  <a:pt x="4118320" y="1287039"/>
                  <a:pt x="4120806" y="1286365"/>
                </a:cubicBezTo>
                <a:cubicBezTo>
                  <a:pt x="4121016" y="1284467"/>
                  <a:pt x="4119617" y="1277478"/>
                  <a:pt x="4115549" y="1275011"/>
                </a:cubicBezTo>
                <a:lnTo>
                  <a:pt x="4112670" y="1274665"/>
                </a:lnTo>
                <a:lnTo>
                  <a:pt x="4116657" y="1275013"/>
                </a:lnTo>
                <a:cubicBezTo>
                  <a:pt x="4116700" y="1272071"/>
                  <a:pt x="4116722" y="1270599"/>
                  <a:pt x="4111855" y="1269120"/>
                </a:cubicBezTo>
                <a:cubicBezTo>
                  <a:pt x="4114267" y="1271330"/>
                  <a:pt x="4111811" y="1272063"/>
                  <a:pt x="4108746" y="1272612"/>
                </a:cubicBezTo>
                <a:lnTo>
                  <a:pt x="4104305" y="1273440"/>
                </a:lnTo>
                <a:lnTo>
                  <a:pt x="4102805" y="1270771"/>
                </a:lnTo>
                <a:lnTo>
                  <a:pt x="4106941" y="1270690"/>
                </a:lnTo>
                <a:cubicBezTo>
                  <a:pt x="4106964" y="1269112"/>
                  <a:pt x="4105896" y="1267929"/>
                  <a:pt x="4104280" y="1267138"/>
                </a:cubicBezTo>
                <a:lnTo>
                  <a:pt x="4100115" y="1266305"/>
                </a:lnTo>
                <a:lnTo>
                  <a:pt x="4096234" y="1259867"/>
                </a:lnTo>
                <a:cubicBezTo>
                  <a:pt x="4097688" y="1257633"/>
                  <a:pt x="4097947" y="1254185"/>
                  <a:pt x="4097053" y="1251358"/>
                </a:cubicBezTo>
                <a:lnTo>
                  <a:pt x="4096813" y="1251168"/>
                </a:lnTo>
                <a:lnTo>
                  <a:pt x="4099111" y="1251880"/>
                </a:lnTo>
                <a:cubicBezTo>
                  <a:pt x="4100816" y="1253480"/>
                  <a:pt x="4103098" y="1255257"/>
                  <a:pt x="4107727" y="1254555"/>
                </a:cubicBezTo>
                <a:cubicBezTo>
                  <a:pt x="4117006" y="1251730"/>
                  <a:pt x="4117132" y="1243216"/>
                  <a:pt x="4098683" y="1241768"/>
                </a:cubicBezTo>
                <a:cubicBezTo>
                  <a:pt x="4096353" y="1243184"/>
                  <a:pt x="4094017" y="1244954"/>
                  <a:pt x="4092840" y="1246549"/>
                </a:cubicBezTo>
                <a:lnTo>
                  <a:pt x="4093414" y="1248500"/>
                </a:lnTo>
                <a:lnTo>
                  <a:pt x="4090950" y="1246564"/>
                </a:lnTo>
                <a:cubicBezTo>
                  <a:pt x="4093373" y="1250820"/>
                  <a:pt x="4084982" y="1248181"/>
                  <a:pt x="4082991" y="1248719"/>
                </a:cubicBezTo>
                <a:cubicBezTo>
                  <a:pt x="4081998" y="1248988"/>
                  <a:pt x="4081002" y="1249259"/>
                  <a:pt x="4079651" y="1248397"/>
                </a:cubicBezTo>
                <a:cubicBezTo>
                  <a:pt x="4078655" y="1248665"/>
                  <a:pt x="4078018" y="1250067"/>
                  <a:pt x="4078018" y="1250067"/>
                </a:cubicBezTo>
                <a:cubicBezTo>
                  <a:pt x="4078375" y="1251197"/>
                  <a:pt x="4079370" y="1250928"/>
                  <a:pt x="4079370" y="1250928"/>
                </a:cubicBezTo>
                <a:cubicBezTo>
                  <a:pt x="4080364" y="1250659"/>
                  <a:pt x="4080364" y="1250659"/>
                  <a:pt x="4080364" y="1250659"/>
                </a:cubicBezTo>
                <a:cubicBezTo>
                  <a:pt x="4081158" y="1256583"/>
                  <a:pt x="4081592" y="1261377"/>
                  <a:pt x="4084373" y="1266763"/>
                </a:cubicBezTo>
                <a:cubicBezTo>
                  <a:pt x="4082742" y="1268433"/>
                  <a:pt x="4081110" y="1270102"/>
                  <a:pt x="4076775" y="1270049"/>
                </a:cubicBezTo>
                <a:cubicBezTo>
                  <a:pt x="4086955" y="1278344"/>
                  <a:pt x="4090327" y="1295846"/>
                  <a:pt x="4099512" y="1304411"/>
                </a:cubicBezTo>
                <a:cubicBezTo>
                  <a:pt x="4104128" y="1301932"/>
                  <a:pt x="4105201" y="1305325"/>
                  <a:pt x="4107906" y="1307050"/>
                </a:cubicBezTo>
                <a:cubicBezTo>
                  <a:pt x="4105993" y="1311251"/>
                  <a:pt x="4101376" y="1313728"/>
                  <a:pt x="4101812" y="1318522"/>
                </a:cubicBezTo>
                <a:cubicBezTo>
                  <a:pt x="4105590" y="1323638"/>
                  <a:pt x="4112069" y="1330478"/>
                  <a:pt x="4120027" y="1328324"/>
                </a:cubicBezTo>
                <a:cubicBezTo>
                  <a:pt x="4119111" y="1332255"/>
                  <a:pt x="4113856" y="1336134"/>
                  <a:pt x="4117556" y="1337588"/>
                </a:cubicBezTo>
                <a:cubicBezTo>
                  <a:pt x="4115337" y="1339109"/>
                  <a:pt x="4113529" y="1339369"/>
                  <a:pt x="4111972" y="1338869"/>
                </a:cubicBezTo>
                <a:lnTo>
                  <a:pt x="4110156" y="1337419"/>
                </a:lnTo>
                <a:lnTo>
                  <a:pt x="4110830" y="1337447"/>
                </a:lnTo>
                <a:cubicBezTo>
                  <a:pt x="4110830" y="1337447"/>
                  <a:pt x="4110830" y="1337447"/>
                  <a:pt x="4110851" y="1336003"/>
                </a:cubicBezTo>
                <a:cubicBezTo>
                  <a:pt x="4110896" y="1333111"/>
                  <a:pt x="4110896" y="1333111"/>
                  <a:pt x="4110896" y="1333111"/>
                </a:cubicBezTo>
                <a:cubicBezTo>
                  <a:pt x="4110917" y="1331668"/>
                  <a:pt x="4110917" y="1331668"/>
                  <a:pt x="4110917" y="1331668"/>
                </a:cubicBezTo>
                <a:cubicBezTo>
                  <a:pt x="4108472" y="1331663"/>
                  <a:pt x="4107249" y="1331662"/>
                  <a:pt x="4106636" y="1331841"/>
                </a:cubicBezTo>
                <a:lnTo>
                  <a:pt x="4106015" y="1333083"/>
                </a:lnTo>
                <a:lnTo>
                  <a:pt x="4104328" y="1330810"/>
                </a:lnTo>
                <a:cubicBezTo>
                  <a:pt x="4103125" y="1329294"/>
                  <a:pt x="4101846" y="1328028"/>
                  <a:pt x="4100335" y="1327517"/>
                </a:cubicBezTo>
                <a:cubicBezTo>
                  <a:pt x="4101376" y="1313728"/>
                  <a:pt x="4088212" y="1306244"/>
                  <a:pt x="4079386" y="1298811"/>
                </a:cubicBezTo>
                <a:lnTo>
                  <a:pt x="4075080" y="1302023"/>
                </a:lnTo>
                <a:lnTo>
                  <a:pt x="4074531" y="1296762"/>
                </a:lnTo>
                <a:cubicBezTo>
                  <a:pt x="4067797" y="1295119"/>
                  <a:pt x="4066155" y="1291854"/>
                  <a:pt x="4066503" y="1288106"/>
                </a:cubicBezTo>
                <a:lnTo>
                  <a:pt x="4069648" y="1278786"/>
                </a:lnTo>
                <a:lnTo>
                  <a:pt x="4071457" y="1276515"/>
                </a:lnTo>
                <a:lnTo>
                  <a:pt x="4071614" y="1270267"/>
                </a:lnTo>
                <a:lnTo>
                  <a:pt x="4074944" y="1269207"/>
                </a:lnTo>
                <a:lnTo>
                  <a:pt x="4071681" y="1267662"/>
                </a:lnTo>
                <a:lnTo>
                  <a:pt x="4071686" y="1267468"/>
                </a:lnTo>
                <a:lnTo>
                  <a:pt x="4071513" y="1267584"/>
                </a:lnTo>
                <a:lnTo>
                  <a:pt x="4068792" y="1266297"/>
                </a:lnTo>
                <a:cubicBezTo>
                  <a:pt x="4067113" y="1265569"/>
                  <a:pt x="4065996" y="1264843"/>
                  <a:pt x="4066019" y="1263392"/>
                </a:cubicBezTo>
                <a:cubicBezTo>
                  <a:pt x="4061535" y="1261936"/>
                  <a:pt x="4070568" y="1260499"/>
                  <a:pt x="4070591" y="1259049"/>
                </a:cubicBezTo>
                <a:cubicBezTo>
                  <a:pt x="4070591" y="1259049"/>
                  <a:pt x="4066106" y="1257592"/>
                  <a:pt x="4066149" y="1254691"/>
                </a:cubicBezTo>
                <a:cubicBezTo>
                  <a:pt x="4061818" y="1243083"/>
                  <a:pt x="4075444" y="1235852"/>
                  <a:pt x="4075530" y="1230051"/>
                </a:cubicBezTo>
                <a:cubicBezTo>
                  <a:pt x="4075509" y="1231501"/>
                  <a:pt x="4071024" y="1230044"/>
                  <a:pt x="4071046" y="1228594"/>
                </a:cubicBezTo>
                <a:cubicBezTo>
                  <a:pt x="4071046" y="1228594"/>
                  <a:pt x="4071046" y="1228594"/>
                  <a:pt x="4075553" y="1228601"/>
                </a:cubicBezTo>
                <a:cubicBezTo>
                  <a:pt x="4080080" y="1227158"/>
                  <a:pt x="4084608" y="1225714"/>
                  <a:pt x="4089134" y="1224271"/>
                </a:cubicBezTo>
                <a:cubicBezTo>
                  <a:pt x="4089134" y="1224271"/>
                  <a:pt x="4089156" y="1222821"/>
                  <a:pt x="4093662" y="1222827"/>
                </a:cubicBezTo>
                <a:cubicBezTo>
                  <a:pt x="4093642" y="1224278"/>
                  <a:pt x="4093642" y="1224278"/>
                  <a:pt x="4093620" y="1225727"/>
                </a:cubicBezTo>
                <a:cubicBezTo>
                  <a:pt x="4093620" y="1225727"/>
                  <a:pt x="4093597" y="1227178"/>
                  <a:pt x="4093597" y="1227178"/>
                </a:cubicBezTo>
                <a:cubicBezTo>
                  <a:pt x="4098080" y="1228634"/>
                  <a:pt x="4098103" y="1227185"/>
                  <a:pt x="4102608" y="1227192"/>
                </a:cubicBezTo>
                <a:cubicBezTo>
                  <a:pt x="4102631" y="1225742"/>
                  <a:pt x="4102631" y="1225742"/>
                  <a:pt x="4102651" y="1224291"/>
                </a:cubicBezTo>
                <a:cubicBezTo>
                  <a:pt x="4102674" y="1222840"/>
                  <a:pt x="4102674" y="1222840"/>
                  <a:pt x="4102674" y="1222840"/>
                </a:cubicBezTo>
                <a:cubicBezTo>
                  <a:pt x="4102695" y="1221390"/>
                  <a:pt x="4098212" y="1219933"/>
                  <a:pt x="4098212" y="1219933"/>
                </a:cubicBezTo>
                <a:cubicBezTo>
                  <a:pt x="4098212" y="1219933"/>
                  <a:pt x="4098233" y="1218483"/>
                  <a:pt x="4098233" y="1218483"/>
                </a:cubicBezTo>
                <a:cubicBezTo>
                  <a:pt x="4098256" y="1217032"/>
                  <a:pt x="4098256" y="1217032"/>
                  <a:pt x="4098277" y="1215582"/>
                </a:cubicBezTo>
                <a:cubicBezTo>
                  <a:pt x="4098277" y="1215582"/>
                  <a:pt x="4098298" y="1214133"/>
                  <a:pt x="4098298" y="1214133"/>
                </a:cubicBezTo>
                <a:cubicBezTo>
                  <a:pt x="4093815" y="1212675"/>
                  <a:pt x="4093815" y="1212675"/>
                  <a:pt x="4089308" y="1212668"/>
                </a:cubicBezTo>
                <a:cubicBezTo>
                  <a:pt x="4084803" y="1212661"/>
                  <a:pt x="4084803" y="1212661"/>
                  <a:pt x="4084780" y="1214111"/>
                </a:cubicBezTo>
                <a:cubicBezTo>
                  <a:pt x="4084759" y="1215562"/>
                  <a:pt x="4084759" y="1215562"/>
                  <a:pt x="4089265" y="1215569"/>
                </a:cubicBezTo>
                <a:cubicBezTo>
                  <a:pt x="4089244" y="1217020"/>
                  <a:pt x="4089244" y="1217020"/>
                  <a:pt x="4089244" y="1217020"/>
                </a:cubicBezTo>
                <a:cubicBezTo>
                  <a:pt x="4089221" y="1218469"/>
                  <a:pt x="4089200" y="1219920"/>
                  <a:pt x="4089177" y="1221370"/>
                </a:cubicBezTo>
                <a:cubicBezTo>
                  <a:pt x="4084672" y="1221362"/>
                  <a:pt x="4084672" y="1221362"/>
                  <a:pt x="4080144" y="1222806"/>
                </a:cubicBezTo>
                <a:cubicBezTo>
                  <a:pt x="4080123" y="1224257"/>
                  <a:pt x="4075598" y="1225701"/>
                  <a:pt x="4071091" y="1225694"/>
                </a:cubicBezTo>
                <a:cubicBezTo>
                  <a:pt x="4071091" y="1225694"/>
                  <a:pt x="4080144" y="1222806"/>
                  <a:pt x="4075683" y="1219899"/>
                </a:cubicBezTo>
                <a:cubicBezTo>
                  <a:pt x="4075705" y="1218449"/>
                  <a:pt x="4071177" y="1219894"/>
                  <a:pt x="4071198" y="1218442"/>
                </a:cubicBezTo>
                <a:cubicBezTo>
                  <a:pt x="4071286" y="1212641"/>
                  <a:pt x="4084846" y="1209762"/>
                  <a:pt x="4089439" y="1203966"/>
                </a:cubicBezTo>
                <a:cubicBezTo>
                  <a:pt x="4089439" y="1203966"/>
                  <a:pt x="4084955" y="1202511"/>
                  <a:pt x="4084976" y="1201059"/>
                </a:cubicBezTo>
                <a:cubicBezTo>
                  <a:pt x="4084998" y="1199609"/>
                  <a:pt x="4094076" y="1195272"/>
                  <a:pt x="4094054" y="1196722"/>
                </a:cubicBezTo>
                <a:cubicBezTo>
                  <a:pt x="4080601" y="1192352"/>
                  <a:pt x="4089701" y="1186564"/>
                  <a:pt x="4089766" y="1182214"/>
                </a:cubicBezTo>
                <a:cubicBezTo>
                  <a:pt x="4089742" y="1183663"/>
                  <a:pt x="4085259" y="1182207"/>
                  <a:pt x="4085281" y="1180758"/>
                </a:cubicBezTo>
                <a:cubicBezTo>
                  <a:pt x="4080862" y="1174949"/>
                  <a:pt x="4085498" y="1166254"/>
                  <a:pt x="4076660" y="1154640"/>
                </a:cubicBezTo>
                <a:cubicBezTo>
                  <a:pt x="4090134" y="1157561"/>
                  <a:pt x="4076682" y="1153189"/>
                  <a:pt x="4076704" y="1151739"/>
                </a:cubicBezTo>
                <a:cubicBezTo>
                  <a:pt x="4085759" y="1148852"/>
                  <a:pt x="4076878" y="1140137"/>
                  <a:pt x="4085867" y="1141600"/>
                </a:cubicBezTo>
                <a:cubicBezTo>
                  <a:pt x="4076943" y="1135786"/>
                  <a:pt x="4095097" y="1127113"/>
                  <a:pt x="4081580" y="1127091"/>
                </a:cubicBezTo>
                <a:cubicBezTo>
                  <a:pt x="4090657" y="1122755"/>
                  <a:pt x="4077182" y="1119834"/>
                  <a:pt x="4077248" y="1115483"/>
                </a:cubicBezTo>
                <a:cubicBezTo>
                  <a:pt x="4072719" y="1116927"/>
                  <a:pt x="4072719" y="1116927"/>
                  <a:pt x="4068215" y="1116920"/>
                </a:cubicBezTo>
                <a:cubicBezTo>
                  <a:pt x="4068323" y="1109669"/>
                  <a:pt x="4068279" y="1112569"/>
                  <a:pt x="4059311" y="1109656"/>
                </a:cubicBezTo>
                <a:cubicBezTo>
                  <a:pt x="4059332" y="1108206"/>
                  <a:pt x="4072871" y="1106775"/>
                  <a:pt x="4063860" y="1106761"/>
                </a:cubicBezTo>
                <a:cubicBezTo>
                  <a:pt x="4059311" y="1109656"/>
                  <a:pt x="4059376" y="1105304"/>
                  <a:pt x="4054871" y="1105298"/>
                </a:cubicBezTo>
                <a:cubicBezTo>
                  <a:pt x="4059311" y="1109656"/>
                  <a:pt x="4050277" y="1111092"/>
                  <a:pt x="4041266" y="1111078"/>
                </a:cubicBezTo>
                <a:cubicBezTo>
                  <a:pt x="4041311" y="1108179"/>
                  <a:pt x="4045836" y="1106735"/>
                  <a:pt x="4036868" y="1103820"/>
                </a:cubicBezTo>
                <a:cubicBezTo>
                  <a:pt x="4041374" y="1103827"/>
                  <a:pt x="4045859" y="1105284"/>
                  <a:pt x="4045880" y="1103834"/>
                </a:cubicBezTo>
                <a:cubicBezTo>
                  <a:pt x="4036868" y="1103820"/>
                  <a:pt x="4045901" y="1102384"/>
                  <a:pt x="4045946" y="1099484"/>
                </a:cubicBezTo>
                <a:cubicBezTo>
                  <a:pt x="4023417" y="1099450"/>
                  <a:pt x="4041570" y="1090776"/>
                  <a:pt x="4037087" y="1089319"/>
                </a:cubicBezTo>
                <a:cubicBezTo>
                  <a:pt x="4037065" y="1090768"/>
                  <a:pt x="4041570" y="1090776"/>
                  <a:pt x="4046076" y="1090783"/>
                </a:cubicBezTo>
                <a:cubicBezTo>
                  <a:pt x="4050539" y="1093689"/>
                  <a:pt x="4050516" y="1095139"/>
                  <a:pt x="4050474" y="1098041"/>
                </a:cubicBezTo>
                <a:cubicBezTo>
                  <a:pt x="4050474" y="1098041"/>
                  <a:pt x="4050451" y="1099490"/>
                  <a:pt x="4054958" y="1099497"/>
                </a:cubicBezTo>
                <a:cubicBezTo>
                  <a:pt x="4054937" y="1100947"/>
                  <a:pt x="4054937" y="1100947"/>
                  <a:pt x="4059442" y="1100954"/>
                </a:cubicBezTo>
                <a:cubicBezTo>
                  <a:pt x="4059442" y="1100954"/>
                  <a:pt x="4059442" y="1100954"/>
                  <a:pt x="4059463" y="1099504"/>
                </a:cubicBezTo>
                <a:cubicBezTo>
                  <a:pt x="4059485" y="1098054"/>
                  <a:pt x="4059485" y="1098054"/>
                  <a:pt x="4059506" y="1096603"/>
                </a:cubicBezTo>
                <a:cubicBezTo>
                  <a:pt x="4059551" y="1093703"/>
                  <a:pt x="4055088" y="1090795"/>
                  <a:pt x="4050603" y="1089339"/>
                </a:cubicBezTo>
                <a:cubicBezTo>
                  <a:pt x="4050626" y="1087889"/>
                  <a:pt x="4050626" y="1087889"/>
                  <a:pt x="4050626" y="1087889"/>
                </a:cubicBezTo>
                <a:cubicBezTo>
                  <a:pt x="4046121" y="1087881"/>
                  <a:pt x="4041635" y="1086426"/>
                  <a:pt x="4037130" y="1086418"/>
                </a:cubicBezTo>
                <a:cubicBezTo>
                  <a:pt x="4014731" y="1077683"/>
                  <a:pt x="4041853" y="1071923"/>
                  <a:pt x="4019433" y="1064638"/>
                </a:cubicBezTo>
                <a:cubicBezTo>
                  <a:pt x="4028422" y="1066102"/>
                  <a:pt x="4019477" y="1061738"/>
                  <a:pt x="4019477" y="1061738"/>
                </a:cubicBezTo>
                <a:cubicBezTo>
                  <a:pt x="4019477" y="1061738"/>
                  <a:pt x="4023983" y="1061745"/>
                  <a:pt x="4023983" y="1061745"/>
                </a:cubicBezTo>
                <a:cubicBezTo>
                  <a:pt x="4023983" y="1061745"/>
                  <a:pt x="4019541" y="1057387"/>
                  <a:pt x="4024068" y="1055944"/>
                </a:cubicBezTo>
                <a:cubicBezTo>
                  <a:pt x="4024068" y="1055944"/>
                  <a:pt x="4028532" y="1058851"/>
                  <a:pt x="4028575" y="1055950"/>
                </a:cubicBezTo>
                <a:cubicBezTo>
                  <a:pt x="4028596" y="1054500"/>
                  <a:pt x="4019628" y="1051586"/>
                  <a:pt x="4033146" y="1051606"/>
                </a:cubicBezTo>
                <a:cubicBezTo>
                  <a:pt x="4033124" y="1053057"/>
                  <a:pt x="4033102" y="1054506"/>
                  <a:pt x="4037607" y="1054514"/>
                </a:cubicBezTo>
                <a:cubicBezTo>
                  <a:pt x="4037607" y="1054514"/>
                  <a:pt x="4037588" y="1055963"/>
                  <a:pt x="4037588" y="1055963"/>
                </a:cubicBezTo>
                <a:cubicBezTo>
                  <a:pt x="4037588" y="1055963"/>
                  <a:pt x="4037564" y="1057414"/>
                  <a:pt x="4042071" y="1057421"/>
                </a:cubicBezTo>
                <a:cubicBezTo>
                  <a:pt x="4042092" y="1055971"/>
                  <a:pt x="4042092" y="1055971"/>
                  <a:pt x="4042092" y="1055971"/>
                </a:cubicBezTo>
                <a:cubicBezTo>
                  <a:pt x="4042115" y="1054520"/>
                  <a:pt x="4042115" y="1054520"/>
                  <a:pt x="4042115" y="1054520"/>
                </a:cubicBezTo>
                <a:cubicBezTo>
                  <a:pt x="4051257" y="1045833"/>
                  <a:pt x="4046794" y="1042924"/>
                  <a:pt x="4046904" y="1035674"/>
                </a:cubicBezTo>
                <a:cubicBezTo>
                  <a:pt x="4042374" y="1037117"/>
                  <a:pt x="4042417" y="1034217"/>
                  <a:pt x="4037892" y="1035660"/>
                </a:cubicBezTo>
                <a:cubicBezTo>
                  <a:pt x="4037869" y="1037110"/>
                  <a:pt x="4037869" y="1037110"/>
                  <a:pt x="4037869" y="1037110"/>
                </a:cubicBezTo>
                <a:cubicBezTo>
                  <a:pt x="4037892" y="1035660"/>
                  <a:pt x="4033407" y="1034203"/>
                  <a:pt x="4033407" y="1034203"/>
                </a:cubicBezTo>
                <a:cubicBezTo>
                  <a:pt x="4037934" y="1032761"/>
                  <a:pt x="4037934" y="1032761"/>
                  <a:pt x="4037934" y="1032761"/>
                </a:cubicBezTo>
                <a:cubicBezTo>
                  <a:pt x="4037934" y="1032761"/>
                  <a:pt x="4037956" y="1031309"/>
                  <a:pt x="4037956" y="1031309"/>
                </a:cubicBezTo>
                <a:cubicBezTo>
                  <a:pt x="4033429" y="1032753"/>
                  <a:pt x="4033429" y="1032753"/>
                  <a:pt x="4033429" y="1032753"/>
                </a:cubicBezTo>
                <a:lnTo>
                  <a:pt x="4030801" y="1032749"/>
                </a:lnTo>
                <a:lnTo>
                  <a:pt x="4033473" y="1029853"/>
                </a:lnTo>
                <a:cubicBezTo>
                  <a:pt x="4029009" y="1026945"/>
                  <a:pt x="4024439" y="1031289"/>
                  <a:pt x="4024482" y="1028389"/>
                </a:cubicBezTo>
                <a:cubicBezTo>
                  <a:pt x="4024482" y="1028389"/>
                  <a:pt x="4028988" y="1028395"/>
                  <a:pt x="4029009" y="1026945"/>
                </a:cubicBezTo>
                <a:cubicBezTo>
                  <a:pt x="4033493" y="1028403"/>
                  <a:pt x="4033473" y="1029853"/>
                  <a:pt x="4037978" y="1029860"/>
                </a:cubicBezTo>
                <a:cubicBezTo>
                  <a:pt x="4040252" y="1028412"/>
                  <a:pt x="4042527" y="1026967"/>
                  <a:pt x="4043112" y="1025517"/>
                </a:cubicBezTo>
                <a:lnTo>
                  <a:pt x="4038110" y="1021160"/>
                </a:lnTo>
                <a:lnTo>
                  <a:pt x="4038428" y="1021182"/>
                </a:lnTo>
                <a:cubicBezTo>
                  <a:pt x="4042774" y="1021188"/>
                  <a:pt x="4047141" y="1019750"/>
                  <a:pt x="4042794" y="1019744"/>
                </a:cubicBezTo>
                <a:cubicBezTo>
                  <a:pt x="4038461" y="1019014"/>
                  <a:pt x="4036270" y="1020094"/>
                  <a:pt x="4035714" y="1020997"/>
                </a:cubicBezTo>
                <a:lnTo>
                  <a:pt x="4038105" y="1021160"/>
                </a:lnTo>
                <a:lnTo>
                  <a:pt x="4033558" y="1024052"/>
                </a:lnTo>
                <a:cubicBezTo>
                  <a:pt x="4033558" y="1024052"/>
                  <a:pt x="4029053" y="1024045"/>
                  <a:pt x="4029053" y="1024045"/>
                </a:cubicBezTo>
                <a:cubicBezTo>
                  <a:pt x="4029097" y="1021145"/>
                  <a:pt x="4024591" y="1021137"/>
                  <a:pt x="4024591" y="1021137"/>
                </a:cubicBezTo>
                <a:cubicBezTo>
                  <a:pt x="4029097" y="1021145"/>
                  <a:pt x="4029118" y="1019694"/>
                  <a:pt x="4033626" y="1019701"/>
                </a:cubicBezTo>
                <a:cubicBezTo>
                  <a:pt x="4029249" y="1010993"/>
                  <a:pt x="4024764" y="1009536"/>
                  <a:pt x="4015883" y="1000822"/>
                </a:cubicBezTo>
                <a:cubicBezTo>
                  <a:pt x="4020390" y="1000827"/>
                  <a:pt x="4020390" y="1000827"/>
                  <a:pt x="4020390" y="1000827"/>
                </a:cubicBezTo>
                <a:cubicBezTo>
                  <a:pt x="4020390" y="1000827"/>
                  <a:pt x="4020410" y="999378"/>
                  <a:pt x="4020410" y="999378"/>
                </a:cubicBezTo>
                <a:cubicBezTo>
                  <a:pt x="4015906" y="999371"/>
                  <a:pt x="4015906" y="999371"/>
                  <a:pt x="4015906" y="999371"/>
                </a:cubicBezTo>
                <a:cubicBezTo>
                  <a:pt x="4020454" y="996478"/>
                  <a:pt x="4002388" y="999351"/>
                  <a:pt x="4002433" y="996451"/>
                </a:cubicBezTo>
                <a:cubicBezTo>
                  <a:pt x="4006938" y="996457"/>
                  <a:pt x="4011464" y="995014"/>
                  <a:pt x="4006980" y="993557"/>
                </a:cubicBezTo>
                <a:cubicBezTo>
                  <a:pt x="4002433" y="996451"/>
                  <a:pt x="3997991" y="992093"/>
                  <a:pt x="3988980" y="992080"/>
                </a:cubicBezTo>
                <a:cubicBezTo>
                  <a:pt x="3989002" y="990628"/>
                  <a:pt x="3989002" y="990628"/>
                  <a:pt x="3989002" y="990628"/>
                </a:cubicBezTo>
                <a:cubicBezTo>
                  <a:pt x="3989002" y="990628"/>
                  <a:pt x="3984518" y="989172"/>
                  <a:pt x="3984497" y="990623"/>
                </a:cubicBezTo>
                <a:cubicBezTo>
                  <a:pt x="3984497" y="990623"/>
                  <a:pt x="3979990" y="990616"/>
                  <a:pt x="3984475" y="992073"/>
                </a:cubicBezTo>
                <a:cubicBezTo>
                  <a:pt x="3984475" y="992073"/>
                  <a:pt x="3984475" y="992073"/>
                  <a:pt x="3984452" y="993523"/>
                </a:cubicBezTo>
                <a:cubicBezTo>
                  <a:pt x="3979925" y="994967"/>
                  <a:pt x="3979925" y="994967"/>
                  <a:pt x="3975397" y="996410"/>
                </a:cubicBezTo>
                <a:cubicBezTo>
                  <a:pt x="3975397" y="996410"/>
                  <a:pt x="3975419" y="994959"/>
                  <a:pt x="3975419" y="994959"/>
                </a:cubicBezTo>
                <a:cubicBezTo>
                  <a:pt x="3970913" y="994954"/>
                  <a:pt x="3970935" y="993503"/>
                  <a:pt x="3970935" y="993503"/>
                </a:cubicBezTo>
                <a:cubicBezTo>
                  <a:pt x="3966430" y="993496"/>
                  <a:pt x="3966430" y="993496"/>
                  <a:pt x="3966430" y="993496"/>
                </a:cubicBezTo>
                <a:cubicBezTo>
                  <a:pt x="3970913" y="994954"/>
                  <a:pt x="3970913" y="994954"/>
                  <a:pt x="3970913" y="994954"/>
                </a:cubicBezTo>
                <a:cubicBezTo>
                  <a:pt x="3970892" y="996403"/>
                  <a:pt x="3970892" y="996403"/>
                  <a:pt x="3970871" y="997854"/>
                </a:cubicBezTo>
                <a:cubicBezTo>
                  <a:pt x="3970871" y="997854"/>
                  <a:pt x="3970871" y="997854"/>
                  <a:pt x="3970848" y="999304"/>
                </a:cubicBezTo>
                <a:cubicBezTo>
                  <a:pt x="3975333" y="1000760"/>
                  <a:pt x="3975289" y="1003662"/>
                  <a:pt x="3975245" y="1006562"/>
                </a:cubicBezTo>
                <a:cubicBezTo>
                  <a:pt x="3970762" y="1005104"/>
                  <a:pt x="3970762" y="1005104"/>
                  <a:pt x="3966256" y="1005098"/>
                </a:cubicBezTo>
                <a:cubicBezTo>
                  <a:pt x="3961750" y="1005090"/>
                  <a:pt x="3961750" y="1005090"/>
                  <a:pt x="3961728" y="1006541"/>
                </a:cubicBezTo>
                <a:cubicBezTo>
                  <a:pt x="3957266" y="1003635"/>
                  <a:pt x="3952846" y="997827"/>
                  <a:pt x="3961860" y="997840"/>
                </a:cubicBezTo>
                <a:cubicBezTo>
                  <a:pt x="3952890" y="994926"/>
                  <a:pt x="3952890" y="994926"/>
                  <a:pt x="3948429" y="992020"/>
                </a:cubicBezTo>
                <a:cubicBezTo>
                  <a:pt x="3948429" y="992020"/>
                  <a:pt x="3952912" y="993476"/>
                  <a:pt x="3952957" y="990575"/>
                </a:cubicBezTo>
                <a:cubicBezTo>
                  <a:pt x="3953000" y="987675"/>
                  <a:pt x="3948452" y="990569"/>
                  <a:pt x="3948472" y="989119"/>
                </a:cubicBezTo>
                <a:cubicBezTo>
                  <a:pt x="3948472" y="989119"/>
                  <a:pt x="3957548" y="984781"/>
                  <a:pt x="3948516" y="986218"/>
                </a:cubicBezTo>
                <a:cubicBezTo>
                  <a:pt x="3948536" y="984769"/>
                  <a:pt x="3948536" y="984769"/>
                  <a:pt x="3948536" y="984769"/>
                </a:cubicBezTo>
                <a:cubicBezTo>
                  <a:pt x="3957592" y="981882"/>
                  <a:pt x="3957592" y="981882"/>
                  <a:pt x="3957592" y="981882"/>
                </a:cubicBezTo>
                <a:cubicBezTo>
                  <a:pt x="3957571" y="983331"/>
                  <a:pt x="3953066" y="983325"/>
                  <a:pt x="3957548" y="984781"/>
                </a:cubicBezTo>
                <a:cubicBezTo>
                  <a:pt x="3962076" y="983338"/>
                  <a:pt x="3966602" y="981894"/>
                  <a:pt x="3971131" y="980451"/>
                </a:cubicBezTo>
                <a:cubicBezTo>
                  <a:pt x="3971109" y="981901"/>
                  <a:pt x="3971109" y="981901"/>
                  <a:pt x="3971109" y="981901"/>
                </a:cubicBezTo>
                <a:cubicBezTo>
                  <a:pt x="3971109" y="981901"/>
                  <a:pt x="3971109" y="981901"/>
                  <a:pt x="3975616" y="981909"/>
                </a:cubicBezTo>
                <a:cubicBezTo>
                  <a:pt x="3975637" y="980458"/>
                  <a:pt x="3975637" y="980458"/>
                  <a:pt x="3971152" y="979001"/>
                </a:cubicBezTo>
                <a:cubicBezTo>
                  <a:pt x="3975659" y="979007"/>
                  <a:pt x="3975659" y="979007"/>
                  <a:pt x="3975659" y="979007"/>
                </a:cubicBezTo>
                <a:cubicBezTo>
                  <a:pt x="3975702" y="976107"/>
                  <a:pt x="3975745" y="973208"/>
                  <a:pt x="3971262" y="971750"/>
                </a:cubicBezTo>
                <a:cubicBezTo>
                  <a:pt x="3962250" y="971735"/>
                  <a:pt x="3962185" y="976087"/>
                  <a:pt x="3957657" y="977531"/>
                </a:cubicBezTo>
                <a:cubicBezTo>
                  <a:pt x="3957657" y="977531"/>
                  <a:pt x="3957680" y="976080"/>
                  <a:pt x="3957680" y="976080"/>
                </a:cubicBezTo>
                <a:cubicBezTo>
                  <a:pt x="3957701" y="974630"/>
                  <a:pt x="3953194" y="974624"/>
                  <a:pt x="3953194" y="974624"/>
                </a:cubicBezTo>
                <a:cubicBezTo>
                  <a:pt x="3948689" y="974616"/>
                  <a:pt x="3948667" y="976067"/>
                  <a:pt x="3948667" y="976067"/>
                </a:cubicBezTo>
                <a:cubicBezTo>
                  <a:pt x="3948647" y="977517"/>
                  <a:pt x="3948624" y="978967"/>
                  <a:pt x="3953108" y="980424"/>
                </a:cubicBezTo>
                <a:cubicBezTo>
                  <a:pt x="3944053" y="983311"/>
                  <a:pt x="3944053" y="983311"/>
                  <a:pt x="3944053" y="983311"/>
                </a:cubicBezTo>
                <a:cubicBezTo>
                  <a:pt x="3930600" y="978940"/>
                  <a:pt x="3939678" y="974602"/>
                  <a:pt x="3926247" y="968782"/>
                </a:cubicBezTo>
                <a:cubicBezTo>
                  <a:pt x="3935280" y="967345"/>
                  <a:pt x="3917366" y="960068"/>
                  <a:pt x="3921785" y="965876"/>
                </a:cubicBezTo>
                <a:cubicBezTo>
                  <a:pt x="3919587" y="962246"/>
                  <a:pt x="3918508" y="958981"/>
                  <a:pt x="3916297" y="956258"/>
                </a:cubicBezTo>
                <a:lnTo>
                  <a:pt x="3915141" y="955309"/>
                </a:lnTo>
                <a:lnTo>
                  <a:pt x="3916120" y="951126"/>
                </a:lnTo>
                <a:lnTo>
                  <a:pt x="3918503" y="940929"/>
                </a:lnTo>
                <a:lnTo>
                  <a:pt x="3922398" y="942561"/>
                </a:lnTo>
                <a:cubicBezTo>
                  <a:pt x="3926901" y="941122"/>
                  <a:pt x="3926858" y="944013"/>
                  <a:pt x="3931405" y="939683"/>
                </a:cubicBezTo>
                <a:cubicBezTo>
                  <a:pt x="3931384" y="941130"/>
                  <a:pt x="3935865" y="941136"/>
                  <a:pt x="3935886" y="939690"/>
                </a:cubicBezTo>
                <a:cubicBezTo>
                  <a:pt x="3926924" y="939677"/>
                  <a:pt x="3935951" y="935354"/>
                  <a:pt x="3935951" y="935354"/>
                </a:cubicBezTo>
                <a:cubicBezTo>
                  <a:pt x="3933710" y="935350"/>
                  <a:pt x="3929239" y="934621"/>
                  <a:pt x="3924763" y="934253"/>
                </a:cubicBezTo>
                <a:lnTo>
                  <a:pt x="3919956" y="934710"/>
                </a:lnTo>
                <a:lnTo>
                  <a:pt x="3921921" y="926301"/>
                </a:lnTo>
                <a:cubicBezTo>
                  <a:pt x="3916877" y="903810"/>
                  <a:pt x="3899046" y="891928"/>
                  <a:pt x="3890131" y="885987"/>
                </a:cubicBezTo>
                <a:cubicBezTo>
                  <a:pt x="3880250" y="884183"/>
                  <a:pt x="3879282" y="888321"/>
                  <a:pt x="3879282" y="888321"/>
                </a:cubicBezTo>
                <a:cubicBezTo>
                  <a:pt x="3872300" y="874105"/>
                  <a:pt x="3859520" y="884713"/>
                  <a:pt x="3852538" y="870497"/>
                </a:cubicBezTo>
                <a:cubicBezTo>
                  <a:pt x="3842656" y="868694"/>
                  <a:pt x="3842656" y="868694"/>
                  <a:pt x="3841690" y="872831"/>
                </a:cubicBezTo>
                <a:cubicBezTo>
                  <a:pt x="3833740" y="862753"/>
                  <a:pt x="3822892" y="865086"/>
                  <a:pt x="3821923" y="869223"/>
                </a:cubicBezTo>
                <a:cubicBezTo>
                  <a:pt x="3822892" y="865086"/>
                  <a:pt x="3824824" y="856811"/>
                  <a:pt x="3816875" y="846733"/>
                </a:cubicBezTo>
                <a:cubicBezTo>
                  <a:pt x="3807961" y="840791"/>
                  <a:pt x="3796144" y="847263"/>
                  <a:pt x="3787232" y="841322"/>
                </a:cubicBezTo>
                <a:cubicBezTo>
                  <a:pt x="3787232" y="841322"/>
                  <a:pt x="3788198" y="837185"/>
                  <a:pt x="3788198" y="837185"/>
                </a:cubicBezTo>
                <a:cubicBezTo>
                  <a:pt x="3788198" y="837185"/>
                  <a:pt x="3778315" y="835381"/>
                  <a:pt x="3778315" y="835381"/>
                </a:cubicBezTo>
                <a:cubicBezTo>
                  <a:pt x="3778315" y="835381"/>
                  <a:pt x="3779282" y="831243"/>
                  <a:pt x="3779282" y="831243"/>
                </a:cubicBezTo>
                <a:cubicBezTo>
                  <a:pt x="3769400" y="829438"/>
                  <a:pt x="3767467" y="837713"/>
                  <a:pt x="3756616" y="840048"/>
                </a:cubicBezTo>
                <a:cubicBezTo>
                  <a:pt x="3746736" y="838245"/>
                  <a:pt x="3744801" y="846519"/>
                  <a:pt x="3744801" y="846519"/>
                </a:cubicBezTo>
                <a:cubicBezTo>
                  <a:pt x="3744801" y="846519"/>
                  <a:pt x="3745769" y="842381"/>
                  <a:pt x="3746736" y="838245"/>
                </a:cubicBezTo>
                <a:cubicBezTo>
                  <a:pt x="3734919" y="844716"/>
                  <a:pt x="3732987" y="852990"/>
                  <a:pt x="3729116" y="869540"/>
                </a:cubicBezTo>
                <a:cubicBezTo>
                  <a:pt x="3729116" y="869540"/>
                  <a:pt x="3726216" y="881951"/>
                  <a:pt x="3725248" y="886089"/>
                </a:cubicBezTo>
                <a:lnTo>
                  <a:pt x="3724621" y="888769"/>
                </a:lnTo>
                <a:lnTo>
                  <a:pt x="3717576" y="888096"/>
                </a:lnTo>
                <a:cubicBezTo>
                  <a:pt x="3712775" y="886056"/>
                  <a:pt x="3713690" y="881179"/>
                  <a:pt x="3706918" y="884421"/>
                </a:cubicBezTo>
                <a:cubicBezTo>
                  <a:pt x="3720340" y="885886"/>
                  <a:pt x="3711333" y="888765"/>
                  <a:pt x="3706830" y="890203"/>
                </a:cubicBezTo>
                <a:cubicBezTo>
                  <a:pt x="3715773" y="891662"/>
                  <a:pt x="3715817" y="888771"/>
                  <a:pt x="3715817" y="888771"/>
                </a:cubicBezTo>
                <a:cubicBezTo>
                  <a:pt x="3715795" y="890216"/>
                  <a:pt x="3718030" y="890582"/>
                  <a:pt x="3720274" y="890403"/>
                </a:cubicBezTo>
                <a:lnTo>
                  <a:pt x="3724603" y="888848"/>
                </a:lnTo>
                <a:lnTo>
                  <a:pt x="3723276" y="894526"/>
                </a:lnTo>
                <a:lnTo>
                  <a:pt x="3717208" y="895478"/>
                </a:lnTo>
                <a:cubicBezTo>
                  <a:pt x="3715431" y="896198"/>
                  <a:pt x="3714331" y="897174"/>
                  <a:pt x="3713772" y="898196"/>
                </a:cubicBezTo>
                <a:lnTo>
                  <a:pt x="3714862" y="900805"/>
                </a:lnTo>
                <a:lnTo>
                  <a:pt x="3714819" y="900827"/>
                </a:lnTo>
                <a:cubicBezTo>
                  <a:pt x="3714540" y="901362"/>
                  <a:pt x="3714800" y="902107"/>
                  <a:pt x="3715871" y="903225"/>
                </a:cubicBezTo>
                <a:lnTo>
                  <a:pt x="3714862" y="900805"/>
                </a:lnTo>
                <a:lnTo>
                  <a:pt x="3717009" y="899690"/>
                </a:lnTo>
                <a:lnTo>
                  <a:pt x="3722471" y="897969"/>
                </a:lnTo>
                <a:lnTo>
                  <a:pt x="3721183" y="903478"/>
                </a:lnTo>
                <a:lnTo>
                  <a:pt x="3719185" y="912031"/>
                </a:lnTo>
                <a:lnTo>
                  <a:pt x="3715877" y="912633"/>
                </a:lnTo>
                <a:cubicBezTo>
                  <a:pt x="3715308" y="912995"/>
                  <a:pt x="3715303" y="913357"/>
                  <a:pt x="3715303" y="913357"/>
                </a:cubicBezTo>
                <a:lnTo>
                  <a:pt x="3718725" y="913994"/>
                </a:lnTo>
                <a:lnTo>
                  <a:pt x="3718246" y="916046"/>
                </a:lnTo>
                <a:lnTo>
                  <a:pt x="3718078" y="916080"/>
                </a:lnTo>
                <a:cubicBezTo>
                  <a:pt x="3716386" y="916260"/>
                  <a:pt x="3715259" y="916257"/>
                  <a:pt x="3715259" y="916257"/>
                </a:cubicBezTo>
                <a:lnTo>
                  <a:pt x="3717979" y="917185"/>
                </a:lnTo>
                <a:lnTo>
                  <a:pt x="3716666" y="922808"/>
                </a:lnTo>
                <a:lnTo>
                  <a:pt x="3715558" y="927556"/>
                </a:lnTo>
                <a:lnTo>
                  <a:pt x="3710177" y="926916"/>
                </a:lnTo>
                <a:cubicBezTo>
                  <a:pt x="3708508" y="926085"/>
                  <a:pt x="3710210" y="924707"/>
                  <a:pt x="3708542" y="923878"/>
                </a:cubicBezTo>
                <a:lnTo>
                  <a:pt x="3706877" y="923681"/>
                </a:lnTo>
                <a:lnTo>
                  <a:pt x="3709334" y="910348"/>
                </a:lnTo>
                <a:lnTo>
                  <a:pt x="3711743" y="910352"/>
                </a:lnTo>
                <a:cubicBezTo>
                  <a:pt x="3711743" y="910352"/>
                  <a:pt x="3716329" y="908908"/>
                  <a:pt x="3716329" y="908908"/>
                </a:cubicBezTo>
                <a:cubicBezTo>
                  <a:pt x="3716329" y="908908"/>
                  <a:pt x="3711765" y="908901"/>
                  <a:pt x="3711765" y="908901"/>
                </a:cubicBezTo>
                <a:lnTo>
                  <a:pt x="3709612" y="908898"/>
                </a:lnTo>
                <a:lnTo>
                  <a:pt x="3710530" y="904972"/>
                </a:lnTo>
                <a:cubicBezTo>
                  <a:pt x="3711013" y="902903"/>
                  <a:pt x="3711496" y="900835"/>
                  <a:pt x="3711496" y="900835"/>
                </a:cubicBezTo>
                <a:cubicBezTo>
                  <a:pt x="3699681" y="907306"/>
                  <a:pt x="3696190" y="900197"/>
                  <a:pt x="3692820" y="892573"/>
                </a:cubicBezTo>
                <a:lnTo>
                  <a:pt x="3690191" y="888096"/>
                </a:lnTo>
                <a:lnTo>
                  <a:pt x="3693837" y="887161"/>
                </a:lnTo>
                <a:cubicBezTo>
                  <a:pt x="3688949" y="887154"/>
                  <a:pt x="3693880" y="884270"/>
                  <a:pt x="3688992" y="884263"/>
                </a:cubicBezTo>
                <a:cubicBezTo>
                  <a:pt x="3690203" y="884989"/>
                  <a:pt x="3690501" y="885530"/>
                  <a:pt x="3690265" y="885959"/>
                </a:cubicBezTo>
                <a:lnTo>
                  <a:pt x="3689249" y="886494"/>
                </a:lnTo>
                <a:lnTo>
                  <a:pt x="3686832" y="882379"/>
                </a:lnTo>
                <a:cubicBezTo>
                  <a:pt x="3684181" y="879941"/>
                  <a:pt x="3680537" y="879006"/>
                  <a:pt x="3674870" y="881207"/>
                </a:cubicBezTo>
                <a:lnTo>
                  <a:pt x="3676804" y="872933"/>
                </a:lnTo>
                <a:lnTo>
                  <a:pt x="3679135" y="862963"/>
                </a:lnTo>
                <a:lnTo>
                  <a:pt x="3685777" y="864285"/>
                </a:lnTo>
                <a:cubicBezTo>
                  <a:pt x="3688583" y="863913"/>
                  <a:pt x="3689715" y="863165"/>
                  <a:pt x="3685223" y="863908"/>
                </a:cubicBezTo>
                <a:cubicBezTo>
                  <a:pt x="3680717" y="865403"/>
                  <a:pt x="3685335" y="856400"/>
                  <a:pt x="3680785" y="860899"/>
                </a:cubicBezTo>
                <a:cubicBezTo>
                  <a:pt x="3680785" y="860899"/>
                  <a:pt x="3680779" y="861273"/>
                  <a:pt x="3680214" y="861649"/>
                </a:cubicBezTo>
                <a:lnTo>
                  <a:pt x="3679408" y="861802"/>
                </a:lnTo>
                <a:lnTo>
                  <a:pt x="3683574" y="843971"/>
                </a:lnTo>
                <a:cubicBezTo>
                  <a:pt x="3680674" y="856384"/>
                  <a:pt x="3668858" y="862854"/>
                  <a:pt x="3676804" y="872933"/>
                </a:cubicBezTo>
                <a:cubicBezTo>
                  <a:pt x="3675837" y="877070"/>
                  <a:pt x="3664989" y="879403"/>
                  <a:pt x="3666924" y="871128"/>
                </a:cubicBezTo>
                <a:lnTo>
                  <a:pt x="3671435" y="836905"/>
                </a:lnTo>
                <a:lnTo>
                  <a:pt x="3675609" y="834730"/>
                </a:lnTo>
                <a:cubicBezTo>
                  <a:pt x="3675609" y="834730"/>
                  <a:pt x="3679955" y="834738"/>
                  <a:pt x="3675631" y="833260"/>
                </a:cubicBezTo>
                <a:lnTo>
                  <a:pt x="3671600" y="835658"/>
                </a:lnTo>
                <a:lnTo>
                  <a:pt x="3675253" y="807940"/>
                </a:lnTo>
                <a:cubicBezTo>
                  <a:pt x="3676141" y="787612"/>
                  <a:pt x="3675310" y="769125"/>
                  <a:pt x="3673270" y="755811"/>
                </a:cubicBezTo>
                <a:cubicBezTo>
                  <a:pt x="3654685" y="791245"/>
                  <a:pt x="3668645" y="819676"/>
                  <a:pt x="3660909" y="852776"/>
                </a:cubicBezTo>
                <a:lnTo>
                  <a:pt x="3657700" y="852688"/>
                </a:lnTo>
                <a:lnTo>
                  <a:pt x="3654092" y="850671"/>
                </a:lnTo>
                <a:lnTo>
                  <a:pt x="3652237" y="845801"/>
                </a:lnTo>
                <a:cubicBezTo>
                  <a:pt x="3650974" y="840177"/>
                  <a:pt x="3649955" y="833520"/>
                  <a:pt x="3645013" y="832618"/>
                </a:cubicBezTo>
                <a:cubicBezTo>
                  <a:pt x="3644046" y="836756"/>
                  <a:pt x="3642958" y="841411"/>
                  <a:pt x="3641776" y="845779"/>
                </a:cubicBezTo>
                <a:lnTo>
                  <a:pt x="3639970" y="851213"/>
                </a:lnTo>
                <a:lnTo>
                  <a:pt x="3638322" y="850920"/>
                </a:lnTo>
                <a:cubicBezTo>
                  <a:pt x="3636590" y="850917"/>
                  <a:pt x="3635432" y="851288"/>
                  <a:pt x="3635420" y="852033"/>
                </a:cubicBezTo>
                <a:cubicBezTo>
                  <a:pt x="3635420" y="852033"/>
                  <a:pt x="3634267" y="852032"/>
                  <a:pt x="3633686" y="852217"/>
                </a:cubicBezTo>
                <a:cubicBezTo>
                  <a:pt x="3633106" y="852401"/>
                  <a:pt x="3633100" y="852774"/>
                  <a:pt x="3635398" y="853522"/>
                </a:cubicBezTo>
                <a:lnTo>
                  <a:pt x="3639533" y="852533"/>
                </a:lnTo>
                <a:lnTo>
                  <a:pt x="3637977" y="857218"/>
                </a:lnTo>
                <a:cubicBezTo>
                  <a:pt x="3635290" y="863197"/>
                  <a:pt x="3632336" y="864815"/>
                  <a:pt x="3629328" y="855640"/>
                </a:cubicBezTo>
                <a:cubicBezTo>
                  <a:pt x="3630295" y="851502"/>
                  <a:pt x="3631263" y="847363"/>
                  <a:pt x="3632229" y="843227"/>
                </a:cubicBezTo>
                <a:cubicBezTo>
                  <a:pt x="3622348" y="841423"/>
                  <a:pt x="3620414" y="849698"/>
                  <a:pt x="3610531" y="847893"/>
                </a:cubicBezTo>
                <a:cubicBezTo>
                  <a:pt x="3610531" y="847893"/>
                  <a:pt x="3611499" y="843757"/>
                  <a:pt x="3612465" y="839619"/>
                </a:cubicBezTo>
                <a:cubicBezTo>
                  <a:pt x="3612465" y="839619"/>
                  <a:pt x="3613432" y="835482"/>
                  <a:pt x="3614399" y="831344"/>
                </a:cubicBezTo>
                <a:cubicBezTo>
                  <a:pt x="3610320" y="804717"/>
                  <a:pt x="3605273" y="782226"/>
                  <a:pt x="3610109" y="761538"/>
                </a:cubicBezTo>
                <a:cubicBezTo>
                  <a:pt x="3613011" y="749127"/>
                  <a:pt x="3604097" y="743186"/>
                  <a:pt x="3605064" y="739048"/>
                </a:cubicBezTo>
                <a:lnTo>
                  <a:pt x="3600814" y="842125"/>
                </a:lnTo>
                <a:lnTo>
                  <a:pt x="3590769" y="844286"/>
                </a:lnTo>
                <a:cubicBezTo>
                  <a:pt x="3591734" y="840150"/>
                  <a:pt x="3591734" y="840150"/>
                  <a:pt x="3592703" y="836011"/>
                </a:cubicBezTo>
                <a:cubicBezTo>
                  <a:pt x="3594635" y="827736"/>
                  <a:pt x="3595603" y="823600"/>
                  <a:pt x="3597538" y="815325"/>
                </a:cubicBezTo>
                <a:cubicBezTo>
                  <a:pt x="3597538" y="815325"/>
                  <a:pt x="3595603" y="823600"/>
                  <a:pt x="3587657" y="813522"/>
                </a:cubicBezTo>
                <a:lnTo>
                  <a:pt x="3576110" y="823103"/>
                </a:lnTo>
                <a:lnTo>
                  <a:pt x="3576019" y="822045"/>
                </a:lnTo>
                <a:lnTo>
                  <a:pt x="3581602" y="811877"/>
                </a:lnTo>
                <a:cubicBezTo>
                  <a:pt x="3580728" y="810100"/>
                  <a:pt x="3577773" y="811717"/>
                  <a:pt x="3575839" y="819993"/>
                </a:cubicBezTo>
                <a:lnTo>
                  <a:pt x="3576019" y="822045"/>
                </a:lnTo>
                <a:lnTo>
                  <a:pt x="3574872" y="824130"/>
                </a:lnTo>
                <a:lnTo>
                  <a:pt x="3576110" y="823103"/>
                </a:lnTo>
                <a:lnTo>
                  <a:pt x="3576886" y="832047"/>
                </a:lnTo>
                <a:cubicBezTo>
                  <a:pt x="3576670" y="838477"/>
                  <a:pt x="3574976" y="845719"/>
                  <a:pt x="3569069" y="848954"/>
                </a:cubicBezTo>
                <a:cubicBezTo>
                  <a:pt x="3570036" y="844817"/>
                  <a:pt x="3571004" y="840680"/>
                  <a:pt x="3571971" y="836542"/>
                </a:cubicBezTo>
                <a:cubicBezTo>
                  <a:pt x="3571971" y="836542"/>
                  <a:pt x="3562089" y="834738"/>
                  <a:pt x="3563057" y="830600"/>
                </a:cubicBezTo>
                <a:cubicBezTo>
                  <a:pt x="3575839" y="819993"/>
                  <a:pt x="3568860" y="805777"/>
                  <a:pt x="3571760" y="793363"/>
                </a:cubicBezTo>
                <a:cubicBezTo>
                  <a:pt x="3562846" y="787423"/>
                  <a:pt x="3569827" y="801639"/>
                  <a:pt x="3559944" y="799835"/>
                </a:cubicBezTo>
                <a:cubicBezTo>
                  <a:pt x="3560910" y="795698"/>
                  <a:pt x="3560910" y="795698"/>
                  <a:pt x="3562846" y="787423"/>
                </a:cubicBezTo>
                <a:cubicBezTo>
                  <a:pt x="3563812" y="783285"/>
                  <a:pt x="3562846" y="787423"/>
                  <a:pt x="3563812" y="783285"/>
                </a:cubicBezTo>
                <a:cubicBezTo>
                  <a:pt x="3564778" y="779148"/>
                  <a:pt x="3566713" y="770873"/>
                  <a:pt x="3566713" y="770873"/>
                </a:cubicBezTo>
                <a:cubicBezTo>
                  <a:pt x="3555863" y="773207"/>
                  <a:pt x="3551995" y="789756"/>
                  <a:pt x="3551027" y="793893"/>
                </a:cubicBezTo>
                <a:cubicBezTo>
                  <a:pt x="3549094" y="802169"/>
                  <a:pt x="3551995" y="789756"/>
                  <a:pt x="3541145" y="792090"/>
                </a:cubicBezTo>
                <a:cubicBezTo>
                  <a:pt x="3541145" y="792090"/>
                  <a:pt x="3542114" y="787953"/>
                  <a:pt x="3543081" y="783816"/>
                </a:cubicBezTo>
                <a:cubicBezTo>
                  <a:pt x="3543081" y="783816"/>
                  <a:pt x="3542114" y="787953"/>
                  <a:pt x="3532230" y="786149"/>
                </a:cubicBezTo>
                <a:lnTo>
                  <a:pt x="3534165" y="777874"/>
                </a:lnTo>
                <a:lnTo>
                  <a:pt x="3538034" y="761325"/>
                </a:lnTo>
                <a:cubicBezTo>
                  <a:pt x="3538034" y="761325"/>
                  <a:pt x="3539000" y="757187"/>
                  <a:pt x="3539000" y="757187"/>
                </a:cubicBezTo>
                <a:cubicBezTo>
                  <a:pt x="3529119" y="755383"/>
                  <a:pt x="3529119" y="755383"/>
                  <a:pt x="3529119" y="755383"/>
                </a:cubicBezTo>
                <a:cubicBezTo>
                  <a:pt x="3528152" y="759521"/>
                  <a:pt x="3528152" y="759521"/>
                  <a:pt x="3528152" y="759521"/>
                </a:cubicBezTo>
                <a:cubicBezTo>
                  <a:pt x="3538034" y="761325"/>
                  <a:pt x="3538034" y="761325"/>
                  <a:pt x="3538034" y="761325"/>
                </a:cubicBezTo>
                <a:cubicBezTo>
                  <a:pt x="3527185" y="763658"/>
                  <a:pt x="3536099" y="769600"/>
                  <a:pt x="3534165" y="777874"/>
                </a:cubicBezTo>
                <a:cubicBezTo>
                  <a:pt x="3523317" y="780208"/>
                  <a:pt x="3521382" y="788483"/>
                  <a:pt x="3521382" y="788483"/>
                </a:cubicBezTo>
                <a:cubicBezTo>
                  <a:pt x="3519448" y="796757"/>
                  <a:pt x="3517514" y="805033"/>
                  <a:pt x="3508598" y="799091"/>
                </a:cubicBezTo>
                <a:cubicBezTo>
                  <a:pt x="3510532" y="790817"/>
                  <a:pt x="3511500" y="786679"/>
                  <a:pt x="3512467" y="782542"/>
                </a:cubicBezTo>
                <a:cubicBezTo>
                  <a:pt x="3512467" y="782542"/>
                  <a:pt x="3513434" y="778404"/>
                  <a:pt x="3502586" y="780737"/>
                </a:cubicBezTo>
                <a:cubicBezTo>
                  <a:pt x="3500651" y="789012"/>
                  <a:pt x="3499685" y="793151"/>
                  <a:pt x="3499685" y="793151"/>
                </a:cubicBezTo>
                <a:cubicBezTo>
                  <a:pt x="3500651" y="789012"/>
                  <a:pt x="3491735" y="783072"/>
                  <a:pt x="3492703" y="778933"/>
                </a:cubicBezTo>
                <a:cubicBezTo>
                  <a:pt x="3503553" y="776600"/>
                  <a:pt x="3505487" y="768326"/>
                  <a:pt x="3507422" y="760051"/>
                </a:cubicBezTo>
                <a:cubicBezTo>
                  <a:pt x="3507422" y="760051"/>
                  <a:pt x="3507422" y="760051"/>
                  <a:pt x="3508388" y="755914"/>
                </a:cubicBezTo>
                <a:cubicBezTo>
                  <a:pt x="3507422" y="760051"/>
                  <a:pt x="3508388" y="755914"/>
                  <a:pt x="3498506" y="754110"/>
                </a:cubicBezTo>
                <a:cubicBezTo>
                  <a:pt x="3497538" y="758247"/>
                  <a:pt x="3495604" y="766522"/>
                  <a:pt x="3495604" y="766522"/>
                </a:cubicBezTo>
                <a:cubicBezTo>
                  <a:pt x="3496571" y="762384"/>
                  <a:pt x="3485725" y="764718"/>
                  <a:pt x="3486690" y="760581"/>
                </a:cubicBezTo>
                <a:cubicBezTo>
                  <a:pt x="3485725" y="764718"/>
                  <a:pt x="3484756" y="768855"/>
                  <a:pt x="3474873" y="767051"/>
                </a:cubicBezTo>
                <a:lnTo>
                  <a:pt x="3473906" y="771189"/>
                </a:lnTo>
                <a:cubicBezTo>
                  <a:pt x="3473906" y="771189"/>
                  <a:pt x="3473906" y="771189"/>
                  <a:pt x="3472939" y="775326"/>
                </a:cubicBezTo>
                <a:cubicBezTo>
                  <a:pt x="3471971" y="779464"/>
                  <a:pt x="3471971" y="779464"/>
                  <a:pt x="3471971" y="779464"/>
                </a:cubicBezTo>
                <a:cubicBezTo>
                  <a:pt x="3471971" y="779464"/>
                  <a:pt x="3462091" y="777660"/>
                  <a:pt x="3463059" y="773523"/>
                </a:cubicBezTo>
                <a:cubicBezTo>
                  <a:pt x="3463059" y="773523"/>
                  <a:pt x="3464991" y="765248"/>
                  <a:pt x="3465959" y="761110"/>
                </a:cubicBezTo>
                <a:cubicBezTo>
                  <a:pt x="3465959" y="761110"/>
                  <a:pt x="3464991" y="765248"/>
                  <a:pt x="3455109" y="763445"/>
                </a:cubicBezTo>
                <a:cubicBezTo>
                  <a:pt x="3458011" y="751031"/>
                  <a:pt x="3460911" y="738620"/>
                  <a:pt x="3469828" y="744561"/>
                </a:cubicBezTo>
                <a:cubicBezTo>
                  <a:pt x="3471761" y="736287"/>
                  <a:pt x="3471761" y="736287"/>
                  <a:pt x="3472729" y="732150"/>
                </a:cubicBezTo>
                <a:cubicBezTo>
                  <a:pt x="3462846" y="730346"/>
                  <a:pt x="3462846" y="730346"/>
                  <a:pt x="3461878" y="734482"/>
                </a:cubicBezTo>
                <a:cubicBezTo>
                  <a:pt x="3462846" y="730346"/>
                  <a:pt x="3451996" y="732679"/>
                  <a:pt x="3451996" y="732679"/>
                </a:cubicBezTo>
                <a:cubicBezTo>
                  <a:pt x="3451996" y="732679"/>
                  <a:pt x="3452963" y="728542"/>
                  <a:pt x="3453930" y="724404"/>
                </a:cubicBezTo>
                <a:cubicBezTo>
                  <a:pt x="3444049" y="722600"/>
                  <a:pt x="3444049" y="722600"/>
                  <a:pt x="3444049" y="722600"/>
                </a:cubicBezTo>
                <a:cubicBezTo>
                  <a:pt x="3445016" y="718463"/>
                  <a:pt x="3445984" y="714326"/>
                  <a:pt x="3446951" y="710189"/>
                </a:cubicBezTo>
                <a:cubicBezTo>
                  <a:pt x="3447917" y="706051"/>
                  <a:pt x="3449852" y="697776"/>
                  <a:pt x="3450819" y="693639"/>
                </a:cubicBezTo>
                <a:cubicBezTo>
                  <a:pt x="3451786" y="689501"/>
                  <a:pt x="3451786" y="689501"/>
                  <a:pt x="3451786" y="689501"/>
                </a:cubicBezTo>
                <a:cubicBezTo>
                  <a:pt x="3441903" y="687697"/>
                  <a:pt x="3441903" y="687697"/>
                  <a:pt x="3441903" y="687697"/>
                </a:cubicBezTo>
                <a:cubicBezTo>
                  <a:pt x="3442870" y="683561"/>
                  <a:pt x="3441903" y="687697"/>
                  <a:pt x="3442870" y="683561"/>
                </a:cubicBezTo>
                <a:cubicBezTo>
                  <a:pt x="3441903" y="687697"/>
                  <a:pt x="3440936" y="691836"/>
                  <a:pt x="3430086" y="694169"/>
                </a:cubicBezTo>
                <a:cubicBezTo>
                  <a:pt x="3439002" y="700109"/>
                  <a:pt x="3438035" y="704247"/>
                  <a:pt x="3436100" y="712523"/>
                </a:cubicBezTo>
                <a:cubicBezTo>
                  <a:pt x="3427187" y="706580"/>
                  <a:pt x="3425253" y="714855"/>
                  <a:pt x="3424286" y="718994"/>
                </a:cubicBezTo>
                <a:cubicBezTo>
                  <a:pt x="3424286" y="718994"/>
                  <a:pt x="3425253" y="714855"/>
                  <a:pt x="3425253" y="714855"/>
                </a:cubicBezTo>
                <a:cubicBezTo>
                  <a:pt x="3414403" y="717190"/>
                  <a:pt x="3413435" y="721326"/>
                  <a:pt x="3413435" y="721326"/>
                </a:cubicBezTo>
                <a:cubicBezTo>
                  <a:pt x="3413435" y="721326"/>
                  <a:pt x="3415369" y="713051"/>
                  <a:pt x="3406454" y="707111"/>
                </a:cubicBezTo>
                <a:cubicBezTo>
                  <a:pt x="3406454" y="707111"/>
                  <a:pt x="3405490" y="711249"/>
                  <a:pt x="3405490" y="711249"/>
                </a:cubicBezTo>
                <a:cubicBezTo>
                  <a:pt x="3394637" y="713582"/>
                  <a:pt x="3392705" y="721856"/>
                  <a:pt x="3389803" y="734269"/>
                </a:cubicBezTo>
                <a:cubicBezTo>
                  <a:pt x="3389803" y="734269"/>
                  <a:pt x="3387869" y="742544"/>
                  <a:pt x="3386902" y="746681"/>
                </a:cubicBezTo>
                <a:cubicBezTo>
                  <a:pt x="3385935" y="750818"/>
                  <a:pt x="3383034" y="763231"/>
                  <a:pt x="3382067" y="767367"/>
                </a:cubicBezTo>
                <a:cubicBezTo>
                  <a:pt x="3392916" y="765034"/>
                  <a:pt x="3385935" y="750818"/>
                  <a:pt x="3396786" y="748485"/>
                </a:cubicBezTo>
                <a:cubicBezTo>
                  <a:pt x="3395818" y="752621"/>
                  <a:pt x="3395818" y="752621"/>
                  <a:pt x="3395818" y="752621"/>
                </a:cubicBezTo>
                <a:cubicBezTo>
                  <a:pt x="3394849" y="756759"/>
                  <a:pt x="3393884" y="760896"/>
                  <a:pt x="3391951" y="769171"/>
                </a:cubicBezTo>
                <a:cubicBezTo>
                  <a:pt x="3388080" y="785720"/>
                  <a:pt x="3387114" y="789858"/>
                  <a:pt x="3384214" y="802271"/>
                </a:cubicBezTo>
                <a:cubicBezTo>
                  <a:pt x="3383246" y="806408"/>
                  <a:pt x="3373363" y="804604"/>
                  <a:pt x="3372396" y="808742"/>
                </a:cubicBezTo>
                <a:cubicBezTo>
                  <a:pt x="3381312" y="814682"/>
                  <a:pt x="3380344" y="818820"/>
                  <a:pt x="3379377" y="822957"/>
                </a:cubicBezTo>
                <a:cubicBezTo>
                  <a:pt x="3380344" y="818820"/>
                  <a:pt x="3381312" y="814682"/>
                  <a:pt x="3391194" y="816487"/>
                </a:cubicBezTo>
                <a:cubicBezTo>
                  <a:pt x="3389259" y="824762"/>
                  <a:pt x="3377443" y="831233"/>
                  <a:pt x="3376477" y="835369"/>
                </a:cubicBezTo>
                <a:lnTo>
                  <a:pt x="3379141" y="843510"/>
                </a:lnTo>
                <a:lnTo>
                  <a:pt x="3374638" y="842688"/>
                </a:lnTo>
                <a:lnTo>
                  <a:pt x="3376562" y="834460"/>
                </a:lnTo>
                <a:cubicBezTo>
                  <a:pt x="3376562" y="834460"/>
                  <a:pt x="3366995" y="828424"/>
                  <a:pt x="3367956" y="824310"/>
                </a:cubicBezTo>
                <a:cubicBezTo>
                  <a:pt x="3366995" y="828424"/>
                  <a:pt x="3366995" y="828424"/>
                  <a:pt x="3366995" y="828424"/>
                </a:cubicBezTo>
                <a:cubicBezTo>
                  <a:pt x="3365073" y="836652"/>
                  <a:pt x="3365073" y="836652"/>
                  <a:pt x="3374638" y="842689"/>
                </a:cubicBezTo>
                <a:lnTo>
                  <a:pt x="3372541" y="851664"/>
                </a:lnTo>
                <a:lnTo>
                  <a:pt x="3382403" y="853464"/>
                </a:lnTo>
                <a:lnTo>
                  <a:pt x="3382489" y="853724"/>
                </a:lnTo>
                <a:lnTo>
                  <a:pt x="3382544" y="853489"/>
                </a:lnTo>
                <a:lnTo>
                  <a:pt x="3383069" y="853586"/>
                </a:lnTo>
                <a:lnTo>
                  <a:pt x="3384847" y="845983"/>
                </a:lnTo>
                <a:lnTo>
                  <a:pt x="3392373" y="855527"/>
                </a:lnTo>
                <a:cubicBezTo>
                  <a:pt x="3391405" y="859664"/>
                  <a:pt x="3392373" y="855527"/>
                  <a:pt x="3391405" y="859664"/>
                </a:cubicBezTo>
                <a:lnTo>
                  <a:pt x="3387536" y="876215"/>
                </a:lnTo>
                <a:cubicBezTo>
                  <a:pt x="3377654" y="874410"/>
                  <a:pt x="3376687" y="878547"/>
                  <a:pt x="3375721" y="882685"/>
                </a:cubicBezTo>
                <a:cubicBezTo>
                  <a:pt x="3375721" y="882685"/>
                  <a:pt x="3385602" y="884488"/>
                  <a:pt x="3384636" y="888626"/>
                </a:cubicBezTo>
                <a:cubicBezTo>
                  <a:pt x="3384636" y="888626"/>
                  <a:pt x="3374753" y="886822"/>
                  <a:pt x="3374753" y="886822"/>
                </a:cubicBezTo>
                <a:cubicBezTo>
                  <a:pt x="3373785" y="890960"/>
                  <a:pt x="3372818" y="895096"/>
                  <a:pt x="3372818" y="895096"/>
                </a:cubicBezTo>
                <a:cubicBezTo>
                  <a:pt x="3372818" y="895096"/>
                  <a:pt x="3374753" y="886822"/>
                  <a:pt x="3365838" y="880881"/>
                </a:cubicBezTo>
                <a:cubicBezTo>
                  <a:pt x="3364872" y="885018"/>
                  <a:pt x="3364872" y="885018"/>
                  <a:pt x="3363904" y="889156"/>
                </a:cubicBezTo>
                <a:cubicBezTo>
                  <a:pt x="3354989" y="883214"/>
                  <a:pt x="3355956" y="879078"/>
                  <a:pt x="3355956" y="879078"/>
                </a:cubicBezTo>
                <a:lnTo>
                  <a:pt x="3348219" y="912176"/>
                </a:lnTo>
                <a:cubicBezTo>
                  <a:pt x="3358102" y="913980"/>
                  <a:pt x="3368950" y="911646"/>
                  <a:pt x="3367015" y="919920"/>
                </a:cubicBezTo>
                <a:cubicBezTo>
                  <a:pt x="3367982" y="915783"/>
                  <a:pt x="3368950" y="911646"/>
                  <a:pt x="3368950" y="911646"/>
                </a:cubicBezTo>
                <a:cubicBezTo>
                  <a:pt x="3379800" y="909313"/>
                  <a:pt x="3374964" y="930001"/>
                  <a:pt x="3372063" y="942412"/>
                </a:cubicBezTo>
                <a:cubicBezTo>
                  <a:pt x="3372063" y="942412"/>
                  <a:pt x="3372063" y="942412"/>
                  <a:pt x="3362180" y="940608"/>
                </a:cubicBezTo>
                <a:cubicBezTo>
                  <a:pt x="3362180" y="940608"/>
                  <a:pt x="3363148" y="936469"/>
                  <a:pt x="3363148" y="936469"/>
                </a:cubicBezTo>
                <a:cubicBezTo>
                  <a:pt x="3364114" y="932333"/>
                  <a:pt x="3373998" y="934137"/>
                  <a:pt x="3365082" y="928197"/>
                </a:cubicBezTo>
                <a:cubicBezTo>
                  <a:pt x="3364114" y="932333"/>
                  <a:pt x="3355201" y="926393"/>
                  <a:pt x="3353267" y="934667"/>
                </a:cubicBezTo>
                <a:cubicBezTo>
                  <a:pt x="3355201" y="926393"/>
                  <a:pt x="3357135" y="918118"/>
                  <a:pt x="3357135" y="918118"/>
                </a:cubicBezTo>
                <a:cubicBezTo>
                  <a:pt x="3354233" y="930530"/>
                  <a:pt x="3341450" y="941138"/>
                  <a:pt x="3347464" y="959491"/>
                </a:cubicBezTo>
                <a:cubicBezTo>
                  <a:pt x="3348431" y="955354"/>
                  <a:pt x="3351333" y="942941"/>
                  <a:pt x="3352299" y="938803"/>
                </a:cubicBezTo>
                <a:cubicBezTo>
                  <a:pt x="3351333" y="942941"/>
                  <a:pt x="3361213" y="944746"/>
                  <a:pt x="3361213" y="944746"/>
                </a:cubicBezTo>
                <a:cubicBezTo>
                  <a:pt x="3359280" y="953019"/>
                  <a:pt x="3359280" y="953019"/>
                  <a:pt x="3357345" y="961295"/>
                </a:cubicBezTo>
                <a:cubicBezTo>
                  <a:pt x="3357345" y="961295"/>
                  <a:pt x="3356378" y="965432"/>
                  <a:pt x="3355411" y="969569"/>
                </a:cubicBezTo>
                <a:cubicBezTo>
                  <a:pt x="3353477" y="977845"/>
                  <a:pt x="3353477" y="977845"/>
                  <a:pt x="3350576" y="990256"/>
                </a:cubicBezTo>
                <a:cubicBezTo>
                  <a:pt x="3350576" y="990256"/>
                  <a:pt x="3340695" y="988453"/>
                  <a:pt x="3339728" y="992589"/>
                </a:cubicBezTo>
                <a:cubicBezTo>
                  <a:pt x="3338762" y="996727"/>
                  <a:pt x="3335859" y="1009141"/>
                  <a:pt x="3334892" y="1013277"/>
                </a:cubicBezTo>
                <a:cubicBezTo>
                  <a:pt x="3346708" y="1006806"/>
                  <a:pt x="3349608" y="994394"/>
                  <a:pt x="3362394" y="983785"/>
                </a:cubicBezTo>
                <a:cubicBezTo>
                  <a:pt x="3360459" y="992060"/>
                  <a:pt x="3361425" y="987923"/>
                  <a:pt x="3360459" y="992060"/>
                </a:cubicBezTo>
                <a:cubicBezTo>
                  <a:pt x="3360459" y="992060"/>
                  <a:pt x="3370339" y="993864"/>
                  <a:pt x="3372273" y="985589"/>
                </a:cubicBezTo>
                <a:cubicBezTo>
                  <a:pt x="3362394" y="983785"/>
                  <a:pt x="3363360" y="979649"/>
                  <a:pt x="3365294" y="971373"/>
                </a:cubicBezTo>
                <a:cubicBezTo>
                  <a:pt x="3375174" y="973178"/>
                  <a:pt x="3366262" y="967235"/>
                  <a:pt x="3376141" y="969039"/>
                </a:cubicBezTo>
                <a:cubicBezTo>
                  <a:pt x="3376141" y="969039"/>
                  <a:pt x="3374207" y="977315"/>
                  <a:pt x="3373241" y="981452"/>
                </a:cubicBezTo>
                <a:cubicBezTo>
                  <a:pt x="3384091" y="979119"/>
                  <a:pt x="3385058" y="974981"/>
                  <a:pt x="3385058" y="974981"/>
                </a:cubicBezTo>
                <a:cubicBezTo>
                  <a:pt x="3386991" y="966706"/>
                  <a:pt x="3376141" y="969039"/>
                  <a:pt x="3378076" y="960765"/>
                </a:cubicBezTo>
                <a:cubicBezTo>
                  <a:pt x="3383017" y="961668"/>
                  <a:pt x="3387716" y="963604"/>
                  <a:pt x="3391424" y="964279"/>
                </a:cubicBezTo>
                <a:lnTo>
                  <a:pt x="3391687" y="964267"/>
                </a:lnTo>
                <a:lnTo>
                  <a:pt x="3389937" y="965161"/>
                </a:lnTo>
                <a:cubicBezTo>
                  <a:pt x="3389937" y="965161"/>
                  <a:pt x="3389916" y="966607"/>
                  <a:pt x="3389895" y="968054"/>
                </a:cubicBezTo>
                <a:cubicBezTo>
                  <a:pt x="3385369" y="970940"/>
                  <a:pt x="3385349" y="972386"/>
                  <a:pt x="3385304" y="975279"/>
                </a:cubicBezTo>
                <a:cubicBezTo>
                  <a:pt x="3389785" y="975285"/>
                  <a:pt x="3389785" y="975285"/>
                  <a:pt x="3389785" y="975285"/>
                </a:cubicBezTo>
                <a:lnTo>
                  <a:pt x="3399067" y="976300"/>
                </a:lnTo>
                <a:lnTo>
                  <a:pt x="3398160" y="979529"/>
                </a:lnTo>
                <a:lnTo>
                  <a:pt x="3394038" y="988229"/>
                </a:lnTo>
                <a:lnTo>
                  <a:pt x="3393531" y="987090"/>
                </a:lnTo>
                <a:lnTo>
                  <a:pt x="3392452" y="987423"/>
                </a:lnTo>
                <a:lnTo>
                  <a:pt x="3393005" y="985060"/>
                </a:lnTo>
                <a:cubicBezTo>
                  <a:pt x="3383123" y="983256"/>
                  <a:pt x="3382157" y="987393"/>
                  <a:pt x="3382157" y="987393"/>
                </a:cubicBezTo>
                <a:cubicBezTo>
                  <a:pt x="3379255" y="999805"/>
                  <a:pt x="3378289" y="1003943"/>
                  <a:pt x="3377321" y="1008080"/>
                </a:cubicBezTo>
                <a:cubicBezTo>
                  <a:pt x="3387203" y="1009883"/>
                  <a:pt x="3388169" y="1005746"/>
                  <a:pt x="3388169" y="1005746"/>
                </a:cubicBezTo>
                <a:lnTo>
                  <a:pt x="3390577" y="1016474"/>
                </a:lnTo>
                <a:lnTo>
                  <a:pt x="3384633" y="1020121"/>
                </a:lnTo>
                <a:cubicBezTo>
                  <a:pt x="3389115" y="1020127"/>
                  <a:pt x="3389092" y="1021574"/>
                  <a:pt x="3389092" y="1021574"/>
                </a:cubicBezTo>
                <a:cubicBezTo>
                  <a:pt x="3389071" y="1023020"/>
                  <a:pt x="3389071" y="1023020"/>
                  <a:pt x="3389071" y="1023020"/>
                </a:cubicBezTo>
                <a:cubicBezTo>
                  <a:pt x="3389071" y="1023020"/>
                  <a:pt x="3389071" y="1023020"/>
                  <a:pt x="3389632" y="1023021"/>
                </a:cubicBezTo>
                <a:lnTo>
                  <a:pt x="3392047" y="1023026"/>
                </a:lnTo>
                <a:lnTo>
                  <a:pt x="3393216" y="1028236"/>
                </a:lnTo>
                <a:lnTo>
                  <a:pt x="3393082" y="1028813"/>
                </a:lnTo>
                <a:lnTo>
                  <a:pt x="3389545" y="1028807"/>
                </a:lnTo>
                <a:cubicBezTo>
                  <a:pt x="3388984" y="1028807"/>
                  <a:pt x="3388984" y="1028807"/>
                  <a:pt x="3388984" y="1028807"/>
                </a:cubicBezTo>
                <a:cubicBezTo>
                  <a:pt x="3388963" y="1030254"/>
                  <a:pt x="3388963" y="1030254"/>
                  <a:pt x="3388963" y="1030254"/>
                </a:cubicBezTo>
                <a:lnTo>
                  <a:pt x="3392743" y="1030259"/>
                </a:lnTo>
                <a:lnTo>
                  <a:pt x="3391701" y="1034724"/>
                </a:lnTo>
                <a:lnTo>
                  <a:pt x="3391115" y="1036224"/>
                </a:lnTo>
                <a:cubicBezTo>
                  <a:pt x="3391086" y="1038211"/>
                  <a:pt x="3391053" y="1040382"/>
                  <a:pt x="3388769" y="1043272"/>
                </a:cubicBezTo>
                <a:lnTo>
                  <a:pt x="3389172" y="1045538"/>
                </a:lnTo>
                <a:lnTo>
                  <a:pt x="3387789" y="1051457"/>
                </a:lnTo>
                <a:lnTo>
                  <a:pt x="3386681" y="1051653"/>
                </a:lnTo>
                <a:cubicBezTo>
                  <a:pt x="3384419" y="1053052"/>
                  <a:pt x="3385504" y="1055449"/>
                  <a:pt x="3385477" y="1057212"/>
                </a:cubicBezTo>
                <a:lnTo>
                  <a:pt x="3384974" y="1057904"/>
                </a:lnTo>
                <a:lnTo>
                  <a:pt x="3382319" y="1059174"/>
                </a:lnTo>
                <a:lnTo>
                  <a:pt x="3380126" y="1059171"/>
                </a:lnTo>
                <a:cubicBezTo>
                  <a:pt x="3379565" y="1059169"/>
                  <a:pt x="3379565" y="1059169"/>
                  <a:pt x="3379565" y="1059169"/>
                </a:cubicBezTo>
                <a:cubicBezTo>
                  <a:pt x="3379565" y="1059169"/>
                  <a:pt x="3379543" y="1060616"/>
                  <a:pt x="3379543" y="1060616"/>
                </a:cubicBezTo>
                <a:lnTo>
                  <a:pt x="3381464" y="1060619"/>
                </a:lnTo>
                <a:lnTo>
                  <a:pt x="3381291" y="1062728"/>
                </a:lnTo>
                <a:cubicBezTo>
                  <a:pt x="3382042" y="1065022"/>
                  <a:pt x="3384030" y="1067542"/>
                  <a:pt x="3383546" y="1069611"/>
                </a:cubicBezTo>
                <a:cubicBezTo>
                  <a:pt x="3373664" y="1067807"/>
                  <a:pt x="3373664" y="1067807"/>
                  <a:pt x="3373664" y="1067807"/>
                </a:cubicBezTo>
                <a:cubicBezTo>
                  <a:pt x="3372696" y="1071945"/>
                  <a:pt x="3371729" y="1076082"/>
                  <a:pt x="3370762" y="1080219"/>
                </a:cubicBezTo>
                <a:cubicBezTo>
                  <a:pt x="3370762" y="1080219"/>
                  <a:pt x="3372696" y="1071945"/>
                  <a:pt x="3363781" y="1066003"/>
                </a:cubicBezTo>
                <a:cubicBezTo>
                  <a:pt x="3362815" y="1070141"/>
                  <a:pt x="3362815" y="1070141"/>
                  <a:pt x="3362815" y="1070141"/>
                </a:cubicBezTo>
                <a:cubicBezTo>
                  <a:pt x="3353899" y="1064198"/>
                  <a:pt x="3351965" y="1072474"/>
                  <a:pt x="3350999" y="1076611"/>
                </a:cubicBezTo>
                <a:cubicBezTo>
                  <a:pt x="3352933" y="1068337"/>
                  <a:pt x="3342084" y="1070671"/>
                  <a:pt x="3343051" y="1066533"/>
                </a:cubicBezTo>
                <a:lnTo>
                  <a:pt x="3342084" y="1070671"/>
                </a:lnTo>
                <a:cubicBezTo>
                  <a:pt x="3342084" y="1070671"/>
                  <a:pt x="3331234" y="1073004"/>
                  <a:pt x="3329300" y="1081279"/>
                </a:cubicBezTo>
                <a:cubicBezTo>
                  <a:pt x="3329300" y="1081279"/>
                  <a:pt x="3330268" y="1077141"/>
                  <a:pt x="3330268" y="1077141"/>
                </a:cubicBezTo>
                <a:cubicBezTo>
                  <a:pt x="3330268" y="1077141"/>
                  <a:pt x="3330268" y="1077141"/>
                  <a:pt x="3320386" y="1075337"/>
                </a:cubicBezTo>
                <a:cubicBezTo>
                  <a:pt x="3331234" y="1073004"/>
                  <a:pt x="3333169" y="1064729"/>
                  <a:pt x="3323288" y="1062926"/>
                </a:cubicBezTo>
                <a:lnTo>
                  <a:pt x="3330057" y="1033965"/>
                </a:lnTo>
                <a:cubicBezTo>
                  <a:pt x="3319207" y="1036298"/>
                  <a:pt x="3317272" y="1044572"/>
                  <a:pt x="3317272" y="1044572"/>
                </a:cubicBezTo>
                <a:cubicBezTo>
                  <a:pt x="3317272" y="1044572"/>
                  <a:pt x="3316305" y="1048710"/>
                  <a:pt x="3314372" y="1056983"/>
                </a:cubicBezTo>
                <a:cubicBezTo>
                  <a:pt x="3314372" y="1056983"/>
                  <a:pt x="3313405" y="1061122"/>
                  <a:pt x="3302557" y="1063455"/>
                </a:cubicBezTo>
                <a:cubicBezTo>
                  <a:pt x="3301589" y="1067593"/>
                  <a:pt x="3310503" y="1073535"/>
                  <a:pt x="3309535" y="1077671"/>
                </a:cubicBezTo>
                <a:cubicBezTo>
                  <a:pt x="3308569" y="1081808"/>
                  <a:pt x="3304701" y="1098358"/>
                  <a:pt x="3293852" y="1100691"/>
                </a:cubicBezTo>
                <a:cubicBezTo>
                  <a:pt x="3294820" y="1096556"/>
                  <a:pt x="3295786" y="1092418"/>
                  <a:pt x="3286872" y="1086476"/>
                </a:cubicBezTo>
                <a:cubicBezTo>
                  <a:pt x="3284937" y="1094751"/>
                  <a:pt x="3293852" y="1100691"/>
                  <a:pt x="3290953" y="1113104"/>
                </a:cubicBezTo>
                <a:cubicBezTo>
                  <a:pt x="3300832" y="1114907"/>
                  <a:pt x="3284182" y="1142066"/>
                  <a:pt x="3282247" y="1150341"/>
                </a:cubicBezTo>
                <a:cubicBezTo>
                  <a:pt x="3281282" y="1154478"/>
                  <a:pt x="3278380" y="1166891"/>
                  <a:pt x="3276446" y="1175165"/>
                </a:cubicBezTo>
                <a:cubicBezTo>
                  <a:pt x="3275480" y="1179303"/>
                  <a:pt x="3275480" y="1179303"/>
                  <a:pt x="3275480" y="1179303"/>
                </a:cubicBezTo>
                <a:cubicBezTo>
                  <a:pt x="3275480" y="1179303"/>
                  <a:pt x="3273544" y="1187577"/>
                  <a:pt x="3273544" y="1187577"/>
                </a:cubicBezTo>
                <a:cubicBezTo>
                  <a:pt x="3263661" y="1185772"/>
                  <a:pt x="3275480" y="1179303"/>
                  <a:pt x="3265595" y="1177499"/>
                </a:cubicBezTo>
                <a:cubicBezTo>
                  <a:pt x="3262694" y="1189911"/>
                  <a:pt x="3260761" y="1198186"/>
                  <a:pt x="3257858" y="1210597"/>
                </a:cubicBezTo>
                <a:cubicBezTo>
                  <a:pt x="3248943" y="1204656"/>
                  <a:pt x="3248943" y="1204656"/>
                  <a:pt x="3249910" y="1200519"/>
                </a:cubicBezTo>
                <a:cubicBezTo>
                  <a:pt x="3260761" y="1198186"/>
                  <a:pt x="3254746" y="1179832"/>
                  <a:pt x="3257647" y="1167419"/>
                </a:cubicBezTo>
                <a:cubicBezTo>
                  <a:pt x="3258614" y="1163282"/>
                  <a:pt x="3258614" y="1163282"/>
                  <a:pt x="3259580" y="1159145"/>
                </a:cubicBezTo>
                <a:cubicBezTo>
                  <a:pt x="3261515" y="1150870"/>
                  <a:pt x="3262482" y="1146733"/>
                  <a:pt x="3264415" y="1138458"/>
                </a:cubicBezTo>
                <a:cubicBezTo>
                  <a:pt x="3254535" y="1136654"/>
                  <a:pt x="3254535" y="1136654"/>
                  <a:pt x="3255502" y="1132517"/>
                </a:cubicBezTo>
                <a:lnTo>
                  <a:pt x="3260337" y="1111831"/>
                </a:lnTo>
                <a:lnTo>
                  <a:pt x="3262271" y="1103555"/>
                </a:lnTo>
                <a:lnTo>
                  <a:pt x="3257533" y="1108274"/>
                </a:lnTo>
                <a:lnTo>
                  <a:pt x="3252389" y="1101751"/>
                </a:lnTo>
                <a:cubicBezTo>
                  <a:pt x="3251422" y="1105889"/>
                  <a:pt x="3251422" y="1105889"/>
                  <a:pt x="3250455" y="1110026"/>
                </a:cubicBezTo>
                <a:cubicBezTo>
                  <a:pt x="3249488" y="1114163"/>
                  <a:pt x="3249488" y="1114163"/>
                  <a:pt x="3247554" y="1122439"/>
                </a:cubicBezTo>
                <a:cubicBezTo>
                  <a:pt x="3248520" y="1118301"/>
                  <a:pt x="3241541" y="1104085"/>
                  <a:pt x="3244441" y="1091673"/>
                </a:cubicBezTo>
                <a:cubicBezTo>
                  <a:pt x="3244441" y="1091673"/>
                  <a:pt x="3244441" y="1091673"/>
                  <a:pt x="3243475" y="1095811"/>
                </a:cubicBezTo>
                <a:cubicBezTo>
                  <a:pt x="3240574" y="1108223"/>
                  <a:pt x="3236706" y="1124773"/>
                  <a:pt x="3232837" y="1141322"/>
                </a:cubicBezTo>
                <a:cubicBezTo>
                  <a:pt x="3232837" y="1141322"/>
                  <a:pt x="3233804" y="1137185"/>
                  <a:pt x="3243685" y="1138988"/>
                </a:cubicBezTo>
                <a:cubicBezTo>
                  <a:pt x="3240783" y="1151400"/>
                  <a:pt x="3236917" y="1167949"/>
                  <a:pt x="3232081" y="1188637"/>
                </a:cubicBezTo>
                <a:cubicBezTo>
                  <a:pt x="3230146" y="1196912"/>
                  <a:pt x="3228212" y="1205186"/>
                  <a:pt x="3227246" y="1209323"/>
                </a:cubicBezTo>
                <a:cubicBezTo>
                  <a:pt x="3217365" y="1207520"/>
                  <a:pt x="3218331" y="1203384"/>
                  <a:pt x="3218331" y="1203384"/>
                </a:cubicBezTo>
                <a:cubicBezTo>
                  <a:pt x="3216396" y="1211658"/>
                  <a:pt x="3216396" y="1211658"/>
                  <a:pt x="3205547" y="1213991"/>
                </a:cubicBezTo>
                <a:cubicBezTo>
                  <a:pt x="3206513" y="1209853"/>
                  <a:pt x="3209415" y="1197441"/>
                  <a:pt x="3219299" y="1199245"/>
                </a:cubicBezTo>
                <a:cubicBezTo>
                  <a:pt x="3221234" y="1190970"/>
                  <a:pt x="3223167" y="1182697"/>
                  <a:pt x="3215218" y="1172617"/>
                </a:cubicBezTo>
                <a:cubicBezTo>
                  <a:pt x="3215701" y="1170549"/>
                  <a:pt x="3218898" y="1167897"/>
                  <a:pt x="3220738" y="1165536"/>
                </a:cubicBezTo>
                <a:cubicBezTo>
                  <a:pt x="3222578" y="1163177"/>
                  <a:pt x="3223061" y="1161107"/>
                  <a:pt x="3218119" y="1160205"/>
                </a:cubicBezTo>
                <a:cubicBezTo>
                  <a:pt x="3217152" y="1164343"/>
                  <a:pt x="3215218" y="1172617"/>
                  <a:pt x="3215218" y="1172617"/>
                </a:cubicBezTo>
                <a:cubicBezTo>
                  <a:pt x="3217152" y="1164343"/>
                  <a:pt x="3207271" y="1162539"/>
                  <a:pt x="3208237" y="1158401"/>
                </a:cubicBezTo>
                <a:lnTo>
                  <a:pt x="3207271" y="1162539"/>
                </a:lnTo>
                <a:cubicBezTo>
                  <a:pt x="3196420" y="1164872"/>
                  <a:pt x="3195454" y="1169010"/>
                  <a:pt x="3194487" y="1173146"/>
                </a:cubicBezTo>
                <a:cubicBezTo>
                  <a:pt x="3184605" y="1171343"/>
                  <a:pt x="3187509" y="1158931"/>
                  <a:pt x="3190408" y="1146520"/>
                </a:cubicBezTo>
                <a:cubicBezTo>
                  <a:pt x="3200289" y="1148323"/>
                  <a:pt x="3200289" y="1148323"/>
                  <a:pt x="3201255" y="1144185"/>
                </a:cubicBezTo>
                <a:cubicBezTo>
                  <a:pt x="3201255" y="1144185"/>
                  <a:pt x="3201255" y="1144185"/>
                  <a:pt x="3200289" y="1148323"/>
                </a:cubicBezTo>
                <a:cubicBezTo>
                  <a:pt x="3211140" y="1145989"/>
                  <a:pt x="3209205" y="1154263"/>
                  <a:pt x="3209205" y="1154263"/>
                </a:cubicBezTo>
                <a:cubicBezTo>
                  <a:pt x="3213074" y="1137714"/>
                  <a:pt x="3218875" y="1112891"/>
                  <a:pt x="3229724" y="1110556"/>
                </a:cubicBezTo>
                <a:cubicBezTo>
                  <a:pt x="3231658" y="1102281"/>
                  <a:pt x="3220809" y="1104615"/>
                  <a:pt x="3222744" y="1096340"/>
                </a:cubicBezTo>
                <a:cubicBezTo>
                  <a:pt x="3213828" y="1090401"/>
                  <a:pt x="3225646" y="1083929"/>
                  <a:pt x="3216729" y="1077986"/>
                </a:cubicBezTo>
                <a:cubicBezTo>
                  <a:pt x="3216729" y="1077986"/>
                  <a:pt x="3215764" y="1082125"/>
                  <a:pt x="3215764" y="1082125"/>
                </a:cubicBezTo>
                <a:cubicBezTo>
                  <a:pt x="3214794" y="1086262"/>
                  <a:pt x="3213828" y="1090401"/>
                  <a:pt x="3210927" y="1102812"/>
                </a:cubicBezTo>
                <a:cubicBezTo>
                  <a:pt x="3210927" y="1102812"/>
                  <a:pt x="3210927" y="1102812"/>
                  <a:pt x="3209960" y="1106948"/>
                </a:cubicBezTo>
                <a:cubicBezTo>
                  <a:pt x="3208028" y="1115223"/>
                  <a:pt x="3208028" y="1115223"/>
                  <a:pt x="3206092" y="1123499"/>
                </a:cubicBezTo>
                <a:cubicBezTo>
                  <a:pt x="3206092" y="1123499"/>
                  <a:pt x="3205124" y="1127635"/>
                  <a:pt x="3195245" y="1125832"/>
                </a:cubicBezTo>
                <a:cubicBezTo>
                  <a:pt x="3195245" y="1125832"/>
                  <a:pt x="3197178" y="1117558"/>
                  <a:pt x="3198144" y="1113419"/>
                </a:cubicBezTo>
                <a:cubicBezTo>
                  <a:pt x="3190196" y="1103341"/>
                  <a:pt x="3194065" y="1086792"/>
                  <a:pt x="3196966" y="1074380"/>
                </a:cubicBezTo>
                <a:cubicBezTo>
                  <a:pt x="3201801" y="1053693"/>
                  <a:pt x="3199867" y="1061967"/>
                  <a:pt x="3189984" y="1060164"/>
                </a:cubicBezTo>
                <a:cubicBezTo>
                  <a:pt x="3201801" y="1053693"/>
                  <a:pt x="3200833" y="1057831"/>
                  <a:pt x="3201801" y="1053693"/>
                </a:cubicBezTo>
                <a:cubicBezTo>
                  <a:pt x="3202768" y="1049555"/>
                  <a:pt x="3204702" y="1041280"/>
                  <a:pt x="3203735" y="1045417"/>
                </a:cubicBezTo>
                <a:cubicBezTo>
                  <a:pt x="3206636" y="1033006"/>
                  <a:pt x="3209538" y="1020593"/>
                  <a:pt x="3211472" y="1012319"/>
                </a:cubicBezTo>
                <a:cubicBezTo>
                  <a:pt x="3213407" y="1004044"/>
                  <a:pt x="3217274" y="987494"/>
                  <a:pt x="3228123" y="985161"/>
                </a:cubicBezTo>
                <a:cubicBezTo>
                  <a:pt x="3219209" y="979220"/>
                  <a:pt x="3230059" y="976886"/>
                  <a:pt x="3221142" y="970945"/>
                </a:cubicBezTo>
                <a:cubicBezTo>
                  <a:pt x="3221142" y="970945"/>
                  <a:pt x="3222109" y="966808"/>
                  <a:pt x="3222109" y="966808"/>
                </a:cubicBezTo>
                <a:cubicBezTo>
                  <a:pt x="3234893" y="956200"/>
                  <a:pt x="3225011" y="954396"/>
                  <a:pt x="3227912" y="941983"/>
                </a:cubicBezTo>
                <a:cubicBezTo>
                  <a:pt x="3237796" y="943787"/>
                  <a:pt x="3237796" y="943787"/>
                  <a:pt x="3238762" y="939650"/>
                </a:cubicBezTo>
                <a:cubicBezTo>
                  <a:pt x="3239729" y="935514"/>
                  <a:pt x="3241663" y="927238"/>
                  <a:pt x="3242630" y="923100"/>
                </a:cubicBezTo>
                <a:lnTo>
                  <a:pt x="3243663" y="918677"/>
                </a:lnTo>
                <a:lnTo>
                  <a:pt x="3248345" y="921219"/>
                </a:lnTo>
                <a:cubicBezTo>
                  <a:pt x="3248478" y="920659"/>
                  <a:pt x="3248738" y="919536"/>
                  <a:pt x="3254004" y="920497"/>
                </a:cubicBezTo>
                <a:cubicBezTo>
                  <a:pt x="3254004" y="920497"/>
                  <a:pt x="3255053" y="916010"/>
                  <a:pt x="3255053" y="916010"/>
                </a:cubicBezTo>
                <a:lnTo>
                  <a:pt x="3243699" y="918527"/>
                </a:lnTo>
                <a:lnTo>
                  <a:pt x="3247871" y="900680"/>
                </a:lnTo>
                <a:lnTo>
                  <a:pt x="3256991" y="898774"/>
                </a:lnTo>
                <a:cubicBezTo>
                  <a:pt x="3256991" y="898774"/>
                  <a:pt x="3257957" y="894648"/>
                  <a:pt x="3257957" y="894648"/>
                </a:cubicBezTo>
                <a:lnTo>
                  <a:pt x="3258920" y="890521"/>
                </a:lnTo>
                <a:lnTo>
                  <a:pt x="3248999" y="895851"/>
                </a:lnTo>
                <a:lnTo>
                  <a:pt x="3249400" y="894139"/>
                </a:lnTo>
                <a:lnTo>
                  <a:pt x="3248190" y="896284"/>
                </a:lnTo>
                <a:lnTo>
                  <a:pt x="3246965" y="896944"/>
                </a:lnTo>
                <a:lnTo>
                  <a:pt x="3246358" y="899543"/>
                </a:lnTo>
                <a:lnTo>
                  <a:pt x="3231780" y="925434"/>
                </a:lnTo>
                <a:cubicBezTo>
                  <a:pt x="3232747" y="921297"/>
                  <a:pt x="3233715" y="917160"/>
                  <a:pt x="3235649" y="908885"/>
                </a:cubicBezTo>
                <a:cubicBezTo>
                  <a:pt x="3235649" y="908885"/>
                  <a:pt x="3237583" y="900610"/>
                  <a:pt x="3238549" y="896473"/>
                </a:cubicBezTo>
                <a:cubicBezTo>
                  <a:pt x="3239517" y="892335"/>
                  <a:pt x="3240484" y="888197"/>
                  <a:pt x="3242418" y="879923"/>
                </a:cubicBezTo>
                <a:cubicBezTo>
                  <a:pt x="3241450" y="884060"/>
                  <a:pt x="3240484" y="888197"/>
                  <a:pt x="3230600" y="886393"/>
                </a:cubicBezTo>
                <a:cubicBezTo>
                  <a:pt x="3231568" y="882255"/>
                  <a:pt x="3233502" y="873982"/>
                  <a:pt x="3223621" y="872178"/>
                </a:cubicBezTo>
                <a:lnTo>
                  <a:pt x="3228457" y="851491"/>
                </a:lnTo>
                <a:cubicBezTo>
                  <a:pt x="3228457" y="851491"/>
                  <a:pt x="3218574" y="849686"/>
                  <a:pt x="3219540" y="845549"/>
                </a:cubicBezTo>
                <a:cubicBezTo>
                  <a:pt x="3221474" y="837275"/>
                  <a:pt x="3222441" y="833138"/>
                  <a:pt x="3233292" y="830803"/>
                </a:cubicBezTo>
                <a:cubicBezTo>
                  <a:pt x="3224376" y="824863"/>
                  <a:pt x="3225343" y="820724"/>
                  <a:pt x="3226311" y="816588"/>
                </a:cubicBezTo>
                <a:cubicBezTo>
                  <a:pt x="3228245" y="808314"/>
                  <a:pt x="3232113" y="791763"/>
                  <a:pt x="3221265" y="794098"/>
                </a:cubicBezTo>
                <a:cubicBezTo>
                  <a:pt x="3218364" y="806510"/>
                  <a:pt x="3217396" y="810648"/>
                  <a:pt x="3206547" y="812980"/>
                </a:cubicBezTo>
                <a:cubicBezTo>
                  <a:pt x="3207514" y="808843"/>
                  <a:pt x="3197633" y="807040"/>
                  <a:pt x="3197633" y="807040"/>
                </a:cubicBezTo>
                <a:cubicBezTo>
                  <a:pt x="3195698" y="815314"/>
                  <a:pt x="3194733" y="819452"/>
                  <a:pt x="3193764" y="823589"/>
                </a:cubicBezTo>
                <a:cubicBezTo>
                  <a:pt x="3189896" y="840139"/>
                  <a:pt x="3178079" y="846609"/>
                  <a:pt x="3175178" y="859022"/>
                </a:cubicBezTo>
                <a:cubicBezTo>
                  <a:pt x="3173244" y="867296"/>
                  <a:pt x="3171310" y="875571"/>
                  <a:pt x="3161429" y="873767"/>
                </a:cubicBezTo>
                <a:cubicBezTo>
                  <a:pt x="3151545" y="871964"/>
                  <a:pt x="3163362" y="865493"/>
                  <a:pt x="3154447" y="859552"/>
                </a:cubicBezTo>
                <a:cubicBezTo>
                  <a:pt x="3166263" y="853081"/>
                  <a:pt x="3166263" y="853081"/>
                  <a:pt x="3178079" y="846609"/>
                </a:cubicBezTo>
                <a:cubicBezTo>
                  <a:pt x="3179046" y="842472"/>
                  <a:pt x="3169165" y="840668"/>
                  <a:pt x="3170132" y="836532"/>
                </a:cubicBezTo>
                <a:cubicBezTo>
                  <a:pt x="3174968" y="815844"/>
                  <a:pt x="3154237" y="816374"/>
                  <a:pt x="3157138" y="803962"/>
                </a:cubicBezTo>
                <a:cubicBezTo>
                  <a:pt x="3146288" y="806296"/>
                  <a:pt x="3146288" y="806296"/>
                  <a:pt x="3145322" y="810433"/>
                </a:cubicBezTo>
                <a:cubicBezTo>
                  <a:pt x="3150369" y="832924"/>
                  <a:pt x="3135651" y="851807"/>
                  <a:pt x="3131782" y="868356"/>
                </a:cubicBezTo>
                <a:cubicBezTo>
                  <a:pt x="3129848" y="876631"/>
                  <a:pt x="3128880" y="880768"/>
                  <a:pt x="3127913" y="884906"/>
                </a:cubicBezTo>
                <a:cubicBezTo>
                  <a:pt x="3115128" y="895514"/>
                  <a:pt x="3112228" y="907926"/>
                  <a:pt x="3108360" y="924476"/>
                </a:cubicBezTo>
                <a:cubicBezTo>
                  <a:pt x="3118242" y="926280"/>
                  <a:pt x="3105459" y="936887"/>
                  <a:pt x="3116308" y="934555"/>
                </a:cubicBezTo>
                <a:cubicBezTo>
                  <a:pt x="3119210" y="922141"/>
                  <a:pt x="3126192" y="936358"/>
                  <a:pt x="3122323" y="952907"/>
                </a:cubicBezTo>
                <a:cubicBezTo>
                  <a:pt x="3122323" y="952907"/>
                  <a:pt x="3121356" y="957045"/>
                  <a:pt x="3120389" y="961183"/>
                </a:cubicBezTo>
                <a:cubicBezTo>
                  <a:pt x="3110506" y="959378"/>
                  <a:pt x="3112440" y="951104"/>
                  <a:pt x="3113408" y="946967"/>
                </a:cubicBezTo>
                <a:cubicBezTo>
                  <a:pt x="3103524" y="945163"/>
                  <a:pt x="3101590" y="953438"/>
                  <a:pt x="3100623" y="957575"/>
                </a:cubicBezTo>
                <a:cubicBezTo>
                  <a:pt x="3099656" y="961713"/>
                  <a:pt x="3099656" y="961713"/>
                  <a:pt x="3099656" y="961713"/>
                </a:cubicBezTo>
                <a:cubicBezTo>
                  <a:pt x="3098690" y="965849"/>
                  <a:pt x="3107605" y="971791"/>
                  <a:pt x="3096756" y="974123"/>
                </a:cubicBezTo>
                <a:cubicBezTo>
                  <a:pt x="3095788" y="978261"/>
                  <a:pt x="3096756" y="974123"/>
                  <a:pt x="3095788" y="978261"/>
                </a:cubicBezTo>
                <a:cubicBezTo>
                  <a:pt x="3094820" y="982400"/>
                  <a:pt x="3096756" y="974123"/>
                  <a:pt x="3105671" y="980065"/>
                </a:cubicBezTo>
                <a:cubicBezTo>
                  <a:pt x="3093854" y="986537"/>
                  <a:pt x="3091919" y="994811"/>
                  <a:pt x="3090953" y="998949"/>
                </a:cubicBezTo>
                <a:cubicBezTo>
                  <a:pt x="3099868" y="1004890"/>
                  <a:pt x="3089018" y="1007223"/>
                  <a:pt x="3089018" y="1007223"/>
                </a:cubicBezTo>
                <a:cubicBezTo>
                  <a:pt x="3088051" y="1011360"/>
                  <a:pt x="3086117" y="1019637"/>
                  <a:pt x="3085152" y="1023773"/>
                </a:cubicBezTo>
                <a:cubicBezTo>
                  <a:pt x="3095033" y="1025576"/>
                  <a:pt x="3095033" y="1025576"/>
                  <a:pt x="3095033" y="1025576"/>
                </a:cubicBezTo>
                <a:cubicBezTo>
                  <a:pt x="3094065" y="1029714"/>
                  <a:pt x="3095033" y="1025576"/>
                  <a:pt x="3092132" y="1037989"/>
                </a:cubicBezTo>
                <a:cubicBezTo>
                  <a:pt x="3093099" y="1033851"/>
                  <a:pt x="3100081" y="1048067"/>
                  <a:pt x="3091165" y="1042125"/>
                </a:cubicBezTo>
                <a:cubicBezTo>
                  <a:pt x="3100081" y="1048067"/>
                  <a:pt x="3100081" y="1048067"/>
                  <a:pt x="3098147" y="1056342"/>
                </a:cubicBezTo>
                <a:cubicBezTo>
                  <a:pt x="3098147" y="1056342"/>
                  <a:pt x="3098147" y="1056342"/>
                  <a:pt x="3097180" y="1060480"/>
                </a:cubicBezTo>
                <a:cubicBezTo>
                  <a:pt x="3098147" y="1056342"/>
                  <a:pt x="3095245" y="1068755"/>
                  <a:pt x="3094279" y="1072892"/>
                </a:cubicBezTo>
                <a:cubicBezTo>
                  <a:pt x="3094279" y="1072892"/>
                  <a:pt x="3093312" y="1077029"/>
                  <a:pt x="3093312" y="1077029"/>
                </a:cubicBezTo>
                <a:cubicBezTo>
                  <a:pt x="3093312" y="1077029"/>
                  <a:pt x="3093312" y="1077029"/>
                  <a:pt x="3092344" y="1081167"/>
                </a:cubicBezTo>
                <a:cubicBezTo>
                  <a:pt x="3092344" y="1081167"/>
                  <a:pt x="3091378" y="1085304"/>
                  <a:pt x="3091378" y="1085304"/>
                </a:cubicBezTo>
                <a:cubicBezTo>
                  <a:pt x="3091378" y="1085304"/>
                  <a:pt x="3091378" y="1085304"/>
                  <a:pt x="3101257" y="1087108"/>
                </a:cubicBezTo>
                <a:cubicBezTo>
                  <a:pt x="3090409" y="1089442"/>
                  <a:pt x="3090409" y="1089442"/>
                  <a:pt x="3099324" y="1095382"/>
                </a:cubicBezTo>
                <a:cubicBezTo>
                  <a:pt x="3088477" y="1097718"/>
                  <a:pt x="3098357" y="1099520"/>
                  <a:pt x="3096423" y="1107795"/>
                </a:cubicBezTo>
                <a:cubicBezTo>
                  <a:pt x="3086542" y="1105991"/>
                  <a:pt x="3095456" y="1111932"/>
                  <a:pt x="3084607" y="1114266"/>
                </a:cubicBezTo>
                <a:cubicBezTo>
                  <a:pt x="3074724" y="1112463"/>
                  <a:pt x="3073757" y="1116599"/>
                  <a:pt x="3074724" y="1112463"/>
                </a:cubicBezTo>
                <a:cubicBezTo>
                  <a:pt x="3070856" y="1129012"/>
                  <a:pt x="3064087" y="1157973"/>
                  <a:pt x="3071068" y="1172188"/>
                </a:cubicBezTo>
                <a:cubicBezTo>
                  <a:pt x="3059251" y="1178660"/>
                  <a:pt x="3067200" y="1188738"/>
                  <a:pt x="3065266" y="1197014"/>
                </a:cubicBezTo>
                <a:cubicBezTo>
                  <a:pt x="3066234" y="1192875"/>
                  <a:pt x="3055383" y="1195210"/>
                  <a:pt x="3054418" y="1199346"/>
                </a:cubicBezTo>
                <a:cubicBezTo>
                  <a:pt x="3053449" y="1203484"/>
                  <a:pt x="3044533" y="1197542"/>
                  <a:pt x="3044533" y="1197542"/>
                </a:cubicBezTo>
                <a:cubicBezTo>
                  <a:pt x="3043566" y="1201680"/>
                  <a:pt x="3041631" y="1209955"/>
                  <a:pt x="3041631" y="1209955"/>
                </a:cubicBezTo>
                <a:cubicBezTo>
                  <a:pt x="3051514" y="1211759"/>
                  <a:pt x="3052482" y="1207621"/>
                  <a:pt x="3053449" y="1203484"/>
                </a:cubicBezTo>
                <a:cubicBezTo>
                  <a:pt x="3053449" y="1203484"/>
                  <a:pt x="3053449" y="1203484"/>
                  <a:pt x="3054418" y="1199346"/>
                </a:cubicBezTo>
                <a:cubicBezTo>
                  <a:pt x="3054418" y="1199346"/>
                  <a:pt x="3065266" y="1197014"/>
                  <a:pt x="3064300" y="1201151"/>
                </a:cubicBezTo>
                <a:cubicBezTo>
                  <a:pt x="3064300" y="1201151"/>
                  <a:pt x="3064300" y="1201151"/>
                  <a:pt x="3063333" y="1205289"/>
                </a:cubicBezTo>
                <a:cubicBezTo>
                  <a:pt x="3063333" y="1205289"/>
                  <a:pt x="3063333" y="1205289"/>
                  <a:pt x="3061398" y="1213563"/>
                </a:cubicBezTo>
                <a:cubicBezTo>
                  <a:pt x="3051514" y="1211759"/>
                  <a:pt x="3047646" y="1228308"/>
                  <a:pt x="3045712" y="1236584"/>
                </a:cubicBezTo>
                <a:cubicBezTo>
                  <a:pt x="3045712" y="1236584"/>
                  <a:pt x="3036796" y="1230642"/>
                  <a:pt x="3036796" y="1230642"/>
                </a:cubicBezTo>
                <a:cubicBezTo>
                  <a:pt x="3034863" y="1238917"/>
                  <a:pt x="3033895" y="1243054"/>
                  <a:pt x="3030995" y="1255467"/>
                </a:cubicBezTo>
                <a:cubicBezTo>
                  <a:pt x="3030995" y="1255467"/>
                  <a:pt x="3040877" y="1257270"/>
                  <a:pt x="3040877" y="1257270"/>
                </a:cubicBezTo>
                <a:cubicBezTo>
                  <a:pt x="3038943" y="1265545"/>
                  <a:pt x="3036525" y="1275888"/>
                  <a:pt x="3034108" y="1286232"/>
                </a:cubicBezTo>
                <a:lnTo>
                  <a:pt x="3027667" y="1313792"/>
                </a:lnTo>
                <a:lnTo>
                  <a:pt x="3020895" y="1305800"/>
                </a:lnTo>
                <a:cubicBezTo>
                  <a:pt x="3006012" y="1294750"/>
                  <a:pt x="2985068" y="1291905"/>
                  <a:pt x="2973260" y="1277606"/>
                </a:cubicBezTo>
                <a:cubicBezTo>
                  <a:pt x="2968208" y="1275290"/>
                  <a:pt x="2962876" y="1275506"/>
                  <a:pt x="2959178" y="1274052"/>
                </a:cubicBezTo>
                <a:cubicBezTo>
                  <a:pt x="2954407" y="1269204"/>
                  <a:pt x="2946651" y="1265165"/>
                  <a:pt x="2943868" y="1259780"/>
                </a:cubicBezTo>
                <a:cubicBezTo>
                  <a:pt x="2942159" y="1257787"/>
                  <a:pt x="2943076" y="1253856"/>
                  <a:pt x="2942361" y="1251593"/>
                </a:cubicBezTo>
                <a:cubicBezTo>
                  <a:pt x="2935368" y="1236297"/>
                  <a:pt x="2920494" y="1226819"/>
                  <a:pt x="2911307" y="1218256"/>
                </a:cubicBezTo>
                <a:cubicBezTo>
                  <a:pt x="2905184" y="1212547"/>
                  <a:pt x="2899059" y="1206838"/>
                  <a:pt x="2892937" y="1201130"/>
                </a:cubicBezTo>
                <a:cubicBezTo>
                  <a:pt x="2884109" y="1193697"/>
                  <a:pt x="2876353" y="1189658"/>
                  <a:pt x="2870867" y="1182549"/>
                </a:cubicBezTo>
                <a:cubicBezTo>
                  <a:pt x="2851375" y="1175548"/>
                  <a:pt x="2833004" y="1158422"/>
                  <a:pt x="2811960" y="1156754"/>
                </a:cubicBezTo>
                <a:cubicBezTo>
                  <a:pt x="2806552" y="1153308"/>
                  <a:pt x="2802137" y="1149592"/>
                  <a:pt x="2793822" y="1150615"/>
                </a:cubicBezTo>
                <a:cubicBezTo>
                  <a:pt x="2788056" y="1146037"/>
                  <a:pt x="2779382" y="1145931"/>
                  <a:pt x="2772621" y="1141622"/>
                </a:cubicBezTo>
                <a:cubicBezTo>
                  <a:pt x="2756348" y="1144802"/>
                  <a:pt x="2751422" y="1132630"/>
                  <a:pt x="2734154" y="1136078"/>
                </a:cubicBezTo>
                <a:cubicBezTo>
                  <a:pt x="2715735" y="1132471"/>
                  <a:pt x="2703410" y="1117391"/>
                  <a:pt x="2691443" y="1103442"/>
                </a:cubicBezTo>
                <a:cubicBezTo>
                  <a:pt x="2674936" y="1095633"/>
                  <a:pt x="2664863" y="1108184"/>
                  <a:pt x="2658693" y="1115995"/>
                </a:cubicBezTo>
                <a:cubicBezTo>
                  <a:pt x="2652755" y="1134792"/>
                  <a:pt x="2650159" y="1153913"/>
                  <a:pt x="2642867" y="1171850"/>
                </a:cubicBezTo>
                <a:cubicBezTo>
                  <a:pt x="2636465" y="1168673"/>
                  <a:pt x="2625523" y="1171636"/>
                  <a:pt x="2622663" y="1162588"/>
                </a:cubicBezTo>
                <a:cubicBezTo>
                  <a:pt x="2609017" y="1163828"/>
                  <a:pt x="2588563" y="1174279"/>
                  <a:pt x="2583993" y="1163238"/>
                </a:cubicBezTo>
                <a:cubicBezTo>
                  <a:pt x="2579377" y="1165715"/>
                  <a:pt x="2578942" y="1160922"/>
                  <a:pt x="2574325" y="1163399"/>
                </a:cubicBezTo>
                <a:cubicBezTo>
                  <a:pt x="2575833" y="1171586"/>
                  <a:pt x="2560555" y="1174497"/>
                  <a:pt x="2554151" y="1171319"/>
                </a:cubicBezTo>
                <a:cubicBezTo>
                  <a:pt x="2553513" y="1172719"/>
                  <a:pt x="2554586" y="1176113"/>
                  <a:pt x="2549612" y="1177460"/>
                </a:cubicBezTo>
                <a:cubicBezTo>
                  <a:pt x="2555456" y="1185700"/>
                  <a:pt x="2556171" y="1187963"/>
                  <a:pt x="2554974" y="1194425"/>
                </a:cubicBezTo>
                <a:cubicBezTo>
                  <a:pt x="2549363" y="1197172"/>
                  <a:pt x="2547652" y="1195181"/>
                  <a:pt x="2545586" y="1192057"/>
                </a:cubicBezTo>
                <a:cubicBezTo>
                  <a:pt x="2547576" y="1191518"/>
                  <a:pt x="2549565" y="1190979"/>
                  <a:pt x="2551555" y="1190440"/>
                </a:cubicBezTo>
                <a:cubicBezTo>
                  <a:pt x="2549690" y="1181122"/>
                  <a:pt x="2542291" y="1178215"/>
                  <a:pt x="2543488" y="1171751"/>
                </a:cubicBezTo>
                <a:cubicBezTo>
                  <a:pt x="2543845" y="1172882"/>
                  <a:pt x="2544203" y="1174013"/>
                  <a:pt x="2547187" y="1173204"/>
                </a:cubicBezTo>
                <a:cubicBezTo>
                  <a:pt x="2548819" y="1171534"/>
                  <a:pt x="2545758" y="1168681"/>
                  <a:pt x="2550094" y="1168734"/>
                </a:cubicBezTo>
                <a:cubicBezTo>
                  <a:pt x="2545859" y="1165584"/>
                  <a:pt x="2542669" y="1160616"/>
                  <a:pt x="2540055" y="1155337"/>
                </a:cubicBezTo>
                <a:lnTo>
                  <a:pt x="2536806" y="1147796"/>
                </a:lnTo>
                <a:lnTo>
                  <a:pt x="2537579" y="1147609"/>
                </a:lnTo>
                <a:cubicBezTo>
                  <a:pt x="2538116" y="1147068"/>
                  <a:pt x="2538126" y="1146346"/>
                  <a:pt x="2538137" y="1145623"/>
                </a:cubicBezTo>
                <a:cubicBezTo>
                  <a:pt x="2538137" y="1145623"/>
                  <a:pt x="2538137" y="1145623"/>
                  <a:pt x="2542375" y="1145630"/>
                </a:cubicBezTo>
                <a:cubicBezTo>
                  <a:pt x="2542396" y="1144183"/>
                  <a:pt x="2542396" y="1144183"/>
                  <a:pt x="2542396" y="1144183"/>
                </a:cubicBezTo>
                <a:cubicBezTo>
                  <a:pt x="2542396" y="1144183"/>
                  <a:pt x="2542418" y="1142738"/>
                  <a:pt x="2538182" y="1142732"/>
                </a:cubicBezTo>
                <a:cubicBezTo>
                  <a:pt x="2538182" y="1142732"/>
                  <a:pt x="2538182" y="1142732"/>
                  <a:pt x="2537652" y="1142732"/>
                </a:cubicBezTo>
                <a:lnTo>
                  <a:pt x="2534619" y="1142726"/>
                </a:lnTo>
                <a:lnTo>
                  <a:pt x="2533882" y="1141014"/>
                </a:lnTo>
                <a:lnTo>
                  <a:pt x="2535382" y="1140970"/>
                </a:lnTo>
                <a:lnTo>
                  <a:pt x="2535956" y="1140707"/>
                </a:lnTo>
                <a:lnTo>
                  <a:pt x="2537881" y="1141192"/>
                </a:lnTo>
                <a:cubicBezTo>
                  <a:pt x="2539346" y="1141563"/>
                  <a:pt x="2541018" y="1141724"/>
                  <a:pt x="2543505" y="1141050"/>
                </a:cubicBezTo>
                <a:cubicBezTo>
                  <a:pt x="2543714" y="1139151"/>
                  <a:pt x="2542315" y="1132163"/>
                  <a:pt x="2538247" y="1129696"/>
                </a:cubicBezTo>
                <a:lnTo>
                  <a:pt x="2535369" y="1129350"/>
                </a:lnTo>
                <a:lnTo>
                  <a:pt x="2539355" y="1129698"/>
                </a:lnTo>
                <a:cubicBezTo>
                  <a:pt x="2539399" y="1126755"/>
                  <a:pt x="2539421" y="1125283"/>
                  <a:pt x="2534554" y="1123804"/>
                </a:cubicBezTo>
                <a:cubicBezTo>
                  <a:pt x="2536965" y="1126015"/>
                  <a:pt x="2534510" y="1126748"/>
                  <a:pt x="2531443" y="1127296"/>
                </a:cubicBezTo>
                <a:lnTo>
                  <a:pt x="2527004" y="1128125"/>
                </a:lnTo>
                <a:lnTo>
                  <a:pt x="2525505" y="1125457"/>
                </a:lnTo>
                <a:lnTo>
                  <a:pt x="2529639" y="1125375"/>
                </a:lnTo>
                <a:cubicBezTo>
                  <a:pt x="2529662" y="1123797"/>
                  <a:pt x="2528595" y="1122614"/>
                  <a:pt x="2526977" y="1121823"/>
                </a:cubicBezTo>
                <a:lnTo>
                  <a:pt x="2522814" y="1120990"/>
                </a:lnTo>
                <a:lnTo>
                  <a:pt x="2518932" y="1114552"/>
                </a:lnTo>
                <a:cubicBezTo>
                  <a:pt x="2520387" y="1112318"/>
                  <a:pt x="2520646" y="1108869"/>
                  <a:pt x="2519752" y="1106042"/>
                </a:cubicBezTo>
                <a:lnTo>
                  <a:pt x="2519513" y="1105853"/>
                </a:lnTo>
                <a:lnTo>
                  <a:pt x="2521806" y="1106565"/>
                </a:lnTo>
                <a:cubicBezTo>
                  <a:pt x="2523515" y="1108164"/>
                  <a:pt x="2525797" y="1109941"/>
                  <a:pt x="2530426" y="1109239"/>
                </a:cubicBezTo>
                <a:cubicBezTo>
                  <a:pt x="2539704" y="1106414"/>
                  <a:pt x="2539831" y="1097900"/>
                  <a:pt x="2521381" y="1096453"/>
                </a:cubicBezTo>
                <a:cubicBezTo>
                  <a:pt x="2519051" y="1097869"/>
                  <a:pt x="2516716" y="1099639"/>
                  <a:pt x="2515538" y="1101234"/>
                </a:cubicBezTo>
                <a:lnTo>
                  <a:pt x="2516112" y="1103184"/>
                </a:lnTo>
                <a:lnTo>
                  <a:pt x="2513649" y="1101249"/>
                </a:lnTo>
                <a:cubicBezTo>
                  <a:pt x="2516072" y="1105504"/>
                  <a:pt x="2507680" y="1102865"/>
                  <a:pt x="2505690" y="1103403"/>
                </a:cubicBezTo>
                <a:cubicBezTo>
                  <a:pt x="2504695" y="1103674"/>
                  <a:pt x="2503700" y="1103944"/>
                  <a:pt x="2502349" y="1103082"/>
                </a:cubicBezTo>
                <a:cubicBezTo>
                  <a:pt x="2501354" y="1103350"/>
                  <a:pt x="2500715" y="1104751"/>
                  <a:pt x="2500715" y="1104751"/>
                </a:cubicBezTo>
                <a:cubicBezTo>
                  <a:pt x="2501074" y="1105883"/>
                  <a:pt x="2502068" y="1105613"/>
                  <a:pt x="2502068" y="1105613"/>
                </a:cubicBezTo>
                <a:cubicBezTo>
                  <a:pt x="2503063" y="1105343"/>
                  <a:pt x="2503063" y="1105343"/>
                  <a:pt x="2503063" y="1105343"/>
                </a:cubicBezTo>
                <a:cubicBezTo>
                  <a:pt x="2503855" y="1111268"/>
                  <a:pt x="2504291" y="1116062"/>
                  <a:pt x="2507073" y="1121447"/>
                </a:cubicBezTo>
                <a:cubicBezTo>
                  <a:pt x="2505440" y="1123117"/>
                  <a:pt x="2503809" y="1124787"/>
                  <a:pt x="2499473" y="1124734"/>
                </a:cubicBezTo>
                <a:cubicBezTo>
                  <a:pt x="2509653" y="1133028"/>
                  <a:pt x="2513025" y="1150531"/>
                  <a:pt x="2522210" y="1159095"/>
                </a:cubicBezTo>
                <a:cubicBezTo>
                  <a:pt x="2526827" y="1156617"/>
                  <a:pt x="2527899" y="1160010"/>
                  <a:pt x="2530604" y="1161734"/>
                </a:cubicBezTo>
                <a:cubicBezTo>
                  <a:pt x="2528692" y="1165935"/>
                  <a:pt x="2524075" y="1168413"/>
                  <a:pt x="2524512" y="1173207"/>
                </a:cubicBezTo>
                <a:cubicBezTo>
                  <a:pt x="2528287" y="1178323"/>
                  <a:pt x="2534769" y="1185162"/>
                  <a:pt x="2542725" y="1183008"/>
                </a:cubicBezTo>
                <a:cubicBezTo>
                  <a:pt x="2541808" y="1186940"/>
                  <a:pt x="2536556" y="1190819"/>
                  <a:pt x="2540255" y="1192272"/>
                </a:cubicBezTo>
                <a:cubicBezTo>
                  <a:pt x="2538035" y="1193794"/>
                  <a:pt x="2536227" y="1194054"/>
                  <a:pt x="2534670" y="1193554"/>
                </a:cubicBezTo>
                <a:lnTo>
                  <a:pt x="2532854" y="1192103"/>
                </a:lnTo>
                <a:lnTo>
                  <a:pt x="2533529" y="1192132"/>
                </a:lnTo>
                <a:cubicBezTo>
                  <a:pt x="2533529" y="1192132"/>
                  <a:pt x="2533529" y="1192132"/>
                  <a:pt x="2533550" y="1190688"/>
                </a:cubicBezTo>
                <a:cubicBezTo>
                  <a:pt x="2533594" y="1187796"/>
                  <a:pt x="2533594" y="1187796"/>
                  <a:pt x="2533594" y="1187796"/>
                </a:cubicBezTo>
                <a:cubicBezTo>
                  <a:pt x="2533615" y="1186351"/>
                  <a:pt x="2533615" y="1186351"/>
                  <a:pt x="2533615" y="1186351"/>
                </a:cubicBezTo>
                <a:cubicBezTo>
                  <a:pt x="2531171" y="1186347"/>
                  <a:pt x="2529948" y="1186346"/>
                  <a:pt x="2529335" y="1186526"/>
                </a:cubicBezTo>
                <a:lnTo>
                  <a:pt x="2528714" y="1187768"/>
                </a:lnTo>
                <a:lnTo>
                  <a:pt x="2527027" y="1185495"/>
                </a:lnTo>
                <a:cubicBezTo>
                  <a:pt x="2525823" y="1183979"/>
                  <a:pt x="2524545" y="1182713"/>
                  <a:pt x="2523034" y="1182202"/>
                </a:cubicBezTo>
                <a:cubicBezTo>
                  <a:pt x="2524075" y="1168413"/>
                  <a:pt x="2510911" y="1160928"/>
                  <a:pt x="2502083" y="1153496"/>
                </a:cubicBezTo>
                <a:lnTo>
                  <a:pt x="2497779" y="1156708"/>
                </a:lnTo>
                <a:lnTo>
                  <a:pt x="2497229" y="1151446"/>
                </a:lnTo>
                <a:cubicBezTo>
                  <a:pt x="2490496" y="1149804"/>
                  <a:pt x="2488854" y="1146538"/>
                  <a:pt x="2489200" y="1142792"/>
                </a:cubicBezTo>
                <a:lnTo>
                  <a:pt x="2492346" y="1133471"/>
                </a:lnTo>
                <a:lnTo>
                  <a:pt x="2494156" y="1131200"/>
                </a:lnTo>
                <a:lnTo>
                  <a:pt x="2494314" y="1124953"/>
                </a:lnTo>
                <a:lnTo>
                  <a:pt x="2497642" y="1123891"/>
                </a:lnTo>
                <a:lnTo>
                  <a:pt x="2494379" y="1122347"/>
                </a:lnTo>
                <a:lnTo>
                  <a:pt x="2494382" y="1122152"/>
                </a:lnTo>
                <a:lnTo>
                  <a:pt x="2494212" y="1122269"/>
                </a:lnTo>
                <a:lnTo>
                  <a:pt x="2491490" y="1120982"/>
                </a:lnTo>
                <a:cubicBezTo>
                  <a:pt x="2489811" y="1120255"/>
                  <a:pt x="2488695" y="1119527"/>
                  <a:pt x="2488718" y="1118077"/>
                </a:cubicBezTo>
                <a:cubicBezTo>
                  <a:pt x="2484233" y="1116620"/>
                  <a:pt x="2493267" y="1115183"/>
                  <a:pt x="2493288" y="1113733"/>
                </a:cubicBezTo>
                <a:cubicBezTo>
                  <a:pt x="2493288" y="1113733"/>
                  <a:pt x="2488805" y="1112277"/>
                  <a:pt x="2488847" y="1109376"/>
                </a:cubicBezTo>
                <a:cubicBezTo>
                  <a:pt x="2484516" y="1097768"/>
                  <a:pt x="2498142" y="1090536"/>
                  <a:pt x="2498228" y="1084736"/>
                </a:cubicBezTo>
                <a:cubicBezTo>
                  <a:pt x="2498207" y="1086186"/>
                  <a:pt x="2493723" y="1084728"/>
                  <a:pt x="2493745" y="1083279"/>
                </a:cubicBezTo>
                <a:cubicBezTo>
                  <a:pt x="2493745" y="1083279"/>
                  <a:pt x="2493745" y="1083279"/>
                  <a:pt x="2498250" y="1083285"/>
                </a:cubicBezTo>
                <a:cubicBezTo>
                  <a:pt x="2502778" y="1081842"/>
                  <a:pt x="2507306" y="1080399"/>
                  <a:pt x="2511832" y="1078955"/>
                </a:cubicBezTo>
                <a:cubicBezTo>
                  <a:pt x="2511832" y="1078955"/>
                  <a:pt x="2511856" y="1077505"/>
                  <a:pt x="2516361" y="1077511"/>
                </a:cubicBezTo>
                <a:cubicBezTo>
                  <a:pt x="2516338" y="1078962"/>
                  <a:pt x="2516338" y="1078962"/>
                  <a:pt x="2516317" y="1080412"/>
                </a:cubicBezTo>
                <a:cubicBezTo>
                  <a:pt x="2516317" y="1080412"/>
                  <a:pt x="2516295" y="1081863"/>
                  <a:pt x="2516295" y="1081863"/>
                </a:cubicBezTo>
                <a:cubicBezTo>
                  <a:pt x="2520779" y="1083319"/>
                  <a:pt x="2520801" y="1081869"/>
                  <a:pt x="2525307" y="1081876"/>
                </a:cubicBezTo>
                <a:cubicBezTo>
                  <a:pt x="2525329" y="1080426"/>
                  <a:pt x="2525329" y="1080426"/>
                  <a:pt x="2525349" y="1078976"/>
                </a:cubicBezTo>
                <a:cubicBezTo>
                  <a:pt x="2525372" y="1077525"/>
                  <a:pt x="2525372" y="1077525"/>
                  <a:pt x="2525372" y="1077525"/>
                </a:cubicBezTo>
                <a:cubicBezTo>
                  <a:pt x="2525394" y="1076075"/>
                  <a:pt x="2520911" y="1074618"/>
                  <a:pt x="2520911" y="1074618"/>
                </a:cubicBezTo>
                <a:cubicBezTo>
                  <a:pt x="2520911" y="1074618"/>
                  <a:pt x="2520932" y="1073168"/>
                  <a:pt x="2520932" y="1073168"/>
                </a:cubicBezTo>
                <a:cubicBezTo>
                  <a:pt x="2520953" y="1071717"/>
                  <a:pt x="2520953" y="1071717"/>
                  <a:pt x="2520976" y="1070267"/>
                </a:cubicBezTo>
                <a:cubicBezTo>
                  <a:pt x="2520976" y="1070267"/>
                  <a:pt x="2520997" y="1068817"/>
                  <a:pt x="2520997" y="1068817"/>
                </a:cubicBezTo>
                <a:cubicBezTo>
                  <a:pt x="2516513" y="1067360"/>
                  <a:pt x="2516513" y="1067360"/>
                  <a:pt x="2512007" y="1067353"/>
                </a:cubicBezTo>
                <a:cubicBezTo>
                  <a:pt x="2507500" y="1067346"/>
                  <a:pt x="2507500" y="1067346"/>
                  <a:pt x="2507479" y="1068796"/>
                </a:cubicBezTo>
                <a:cubicBezTo>
                  <a:pt x="2507458" y="1070247"/>
                  <a:pt x="2507458" y="1070247"/>
                  <a:pt x="2511963" y="1070254"/>
                </a:cubicBezTo>
                <a:cubicBezTo>
                  <a:pt x="2511941" y="1071704"/>
                  <a:pt x="2511941" y="1071704"/>
                  <a:pt x="2511941" y="1071704"/>
                </a:cubicBezTo>
                <a:cubicBezTo>
                  <a:pt x="2511920" y="1073154"/>
                  <a:pt x="2511898" y="1074605"/>
                  <a:pt x="2511877" y="1076055"/>
                </a:cubicBezTo>
                <a:cubicBezTo>
                  <a:pt x="2507371" y="1076047"/>
                  <a:pt x="2507371" y="1076047"/>
                  <a:pt x="2502842" y="1077491"/>
                </a:cubicBezTo>
                <a:cubicBezTo>
                  <a:pt x="2502822" y="1078942"/>
                  <a:pt x="2498294" y="1080386"/>
                  <a:pt x="2493789" y="1080378"/>
                </a:cubicBezTo>
                <a:cubicBezTo>
                  <a:pt x="2493789" y="1080378"/>
                  <a:pt x="2502842" y="1077491"/>
                  <a:pt x="2498380" y="1074584"/>
                </a:cubicBezTo>
                <a:cubicBezTo>
                  <a:pt x="2498403" y="1073134"/>
                  <a:pt x="2493875" y="1074578"/>
                  <a:pt x="2493897" y="1073127"/>
                </a:cubicBezTo>
                <a:cubicBezTo>
                  <a:pt x="2493984" y="1067327"/>
                  <a:pt x="2507545" y="1064447"/>
                  <a:pt x="2512138" y="1058651"/>
                </a:cubicBezTo>
                <a:cubicBezTo>
                  <a:pt x="2512138" y="1058651"/>
                  <a:pt x="2507654" y="1057196"/>
                  <a:pt x="2507676" y="1055745"/>
                </a:cubicBezTo>
                <a:cubicBezTo>
                  <a:pt x="2507697" y="1054294"/>
                  <a:pt x="2516774" y="1049957"/>
                  <a:pt x="2516752" y="1051407"/>
                </a:cubicBezTo>
                <a:cubicBezTo>
                  <a:pt x="2503301" y="1047037"/>
                  <a:pt x="2512398" y="1041249"/>
                  <a:pt x="2512465" y="1036899"/>
                </a:cubicBezTo>
                <a:cubicBezTo>
                  <a:pt x="2512441" y="1038348"/>
                  <a:pt x="2507958" y="1036892"/>
                  <a:pt x="2507978" y="1035442"/>
                </a:cubicBezTo>
                <a:cubicBezTo>
                  <a:pt x="2503560" y="1029634"/>
                  <a:pt x="2508197" y="1020939"/>
                  <a:pt x="2499359" y="1009324"/>
                </a:cubicBezTo>
                <a:cubicBezTo>
                  <a:pt x="2512833" y="1012245"/>
                  <a:pt x="2499382" y="1007874"/>
                  <a:pt x="2499403" y="1006424"/>
                </a:cubicBezTo>
                <a:cubicBezTo>
                  <a:pt x="2508457" y="1003537"/>
                  <a:pt x="2499576" y="994822"/>
                  <a:pt x="2508566" y="996285"/>
                </a:cubicBezTo>
                <a:cubicBezTo>
                  <a:pt x="2499642" y="990471"/>
                  <a:pt x="2517796" y="981797"/>
                  <a:pt x="2504277" y="981777"/>
                </a:cubicBezTo>
                <a:cubicBezTo>
                  <a:pt x="2513355" y="977439"/>
                  <a:pt x="2499880" y="974519"/>
                  <a:pt x="2499946" y="970168"/>
                </a:cubicBezTo>
                <a:cubicBezTo>
                  <a:pt x="2495419" y="971612"/>
                  <a:pt x="2495419" y="971612"/>
                  <a:pt x="2490912" y="971606"/>
                </a:cubicBezTo>
                <a:cubicBezTo>
                  <a:pt x="2491021" y="964354"/>
                  <a:pt x="2490977" y="967255"/>
                  <a:pt x="2482010" y="964340"/>
                </a:cubicBezTo>
                <a:cubicBezTo>
                  <a:pt x="2482032" y="962891"/>
                  <a:pt x="2495571" y="961459"/>
                  <a:pt x="2486559" y="961447"/>
                </a:cubicBezTo>
                <a:cubicBezTo>
                  <a:pt x="2482010" y="964340"/>
                  <a:pt x="2482074" y="959989"/>
                  <a:pt x="2477568" y="959983"/>
                </a:cubicBezTo>
                <a:cubicBezTo>
                  <a:pt x="2482010" y="964340"/>
                  <a:pt x="2472976" y="965777"/>
                  <a:pt x="2463964" y="965763"/>
                </a:cubicBezTo>
                <a:cubicBezTo>
                  <a:pt x="2464008" y="962863"/>
                  <a:pt x="2468535" y="961419"/>
                  <a:pt x="2459568" y="958505"/>
                </a:cubicBezTo>
                <a:cubicBezTo>
                  <a:pt x="2464074" y="958511"/>
                  <a:pt x="2468557" y="959969"/>
                  <a:pt x="2468579" y="958519"/>
                </a:cubicBezTo>
                <a:cubicBezTo>
                  <a:pt x="2459568" y="958505"/>
                  <a:pt x="2468601" y="957069"/>
                  <a:pt x="2468644" y="954168"/>
                </a:cubicBezTo>
                <a:cubicBezTo>
                  <a:pt x="2446116" y="954134"/>
                  <a:pt x="2464268" y="945461"/>
                  <a:pt x="2459785" y="944003"/>
                </a:cubicBezTo>
                <a:cubicBezTo>
                  <a:pt x="2459762" y="945453"/>
                  <a:pt x="2464268" y="945461"/>
                  <a:pt x="2468775" y="945468"/>
                </a:cubicBezTo>
                <a:cubicBezTo>
                  <a:pt x="2473237" y="948374"/>
                  <a:pt x="2473215" y="949824"/>
                  <a:pt x="2473172" y="952725"/>
                </a:cubicBezTo>
                <a:cubicBezTo>
                  <a:pt x="2473172" y="952725"/>
                  <a:pt x="2473150" y="954176"/>
                  <a:pt x="2477658" y="954182"/>
                </a:cubicBezTo>
                <a:cubicBezTo>
                  <a:pt x="2477635" y="955632"/>
                  <a:pt x="2477635" y="955632"/>
                  <a:pt x="2482141" y="955639"/>
                </a:cubicBezTo>
                <a:cubicBezTo>
                  <a:pt x="2482141" y="955639"/>
                  <a:pt x="2482141" y="955639"/>
                  <a:pt x="2482162" y="954189"/>
                </a:cubicBezTo>
                <a:cubicBezTo>
                  <a:pt x="2482185" y="952738"/>
                  <a:pt x="2482185" y="952738"/>
                  <a:pt x="2482205" y="951287"/>
                </a:cubicBezTo>
                <a:cubicBezTo>
                  <a:pt x="2482249" y="948388"/>
                  <a:pt x="2477787" y="945480"/>
                  <a:pt x="2473302" y="944024"/>
                </a:cubicBezTo>
                <a:cubicBezTo>
                  <a:pt x="2473324" y="942574"/>
                  <a:pt x="2473324" y="942574"/>
                  <a:pt x="2473324" y="942574"/>
                </a:cubicBezTo>
                <a:cubicBezTo>
                  <a:pt x="2468818" y="942566"/>
                  <a:pt x="2464334" y="941110"/>
                  <a:pt x="2459828" y="941103"/>
                </a:cubicBezTo>
                <a:cubicBezTo>
                  <a:pt x="2437430" y="932368"/>
                  <a:pt x="2464552" y="926608"/>
                  <a:pt x="2442131" y="919323"/>
                </a:cubicBezTo>
                <a:cubicBezTo>
                  <a:pt x="2451122" y="920787"/>
                  <a:pt x="2442175" y="916423"/>
                  <a:pt x="2442175" y="916423"/>
                </a:cubicBezTo>
                <a:cubicBezTo>
                  <a:pt x="2442175" y="916423"/>
                  <a:pt x="2446680" y="916430"/>
                  <a:pt x="2446680" y="916430"/>
                </a:cubicBezTo>
                <a:cubicBezTo>
                  <a:pt x="2446680" y="916430"/>
                  <a:pt x="2442240" y="912072"/>
                  <a:pt x="2446767" y="910629"/>
                </a:cubicBezTo>
                <a:cubicBezTo>
                  <a:pt x="2446767" y="910629"/>
                  <a:pt x="2451230" y="913536"/>
                  <a:pt x="2451275" y="910635"/>
                </a:cubicBezTo>
                <a:cubicBezTo>
                  <a:pt x="2451296" y="909184"/>
                  <a:pt x="2442327" y="906271"/>
                  <a:pt x="2455844" y="906291"/>
                </a:cubicBezTo>
                <a:cubicBezTo>
                  <a:pt x="2455823" y="907741"/>
                  <a:pt x="2455801" y="909191"/>
                  <a:pt x="2460306" y="909199"/>
                </a:cubicBezTo>
                <a:cubicBezTo>
                  <a:pt x="2460306" y="909199"/>
                  <a:pt x="2460285" y="910648"/>
                  <a:pt x="2460285" y="910648"/>
                </a:cubicBezTo>
                <a:cubicBezTo>
                  <a:pt x="2460285" y="910648"/>
                  <a:pt x="2460263" y="912099"/>
                  <a:pt x="2464769" y="912105"/>
                </a:cubicBezTo>
                <a:cubicBezTo>
                  <a:pt x="2464791" y="910655"/>
                  <a:pt x="2464791" y="910655"/>
                  <a:pt x="2464791" y="910655"/>
                </a:cubicBezTo>
                <a:cubicBezTo>
                  <a:pt x="2464813" y="909205"/>
                  <a:pt x="2464813" y="909205"/>
                  <a:pt x="2464813" y="909205"/>
                </a:cubicBezTo>
                <a:cubicBezTo>
                  <a:pt x="2473955" y="900518"/>
                  <a:pt x="2469492" y="897609"/>
                  <a:pt x="2469600" y="890359"/>
                </a:cubicBezTo>
                <a:cubicBezTo>
                  <a:pt x="2465073" y="891802"/>
                  <a:pt x="2465117" y="888902"/>
                  <a:pt x="2460590" y="890346"/>
                </a:cubicBezTo>
                <a:cubicBezTo>
                  <a:pt x="2460567" y="891795"/>
                  <a:pt x="2460567" y="891795"/>
                  <a:pt x="2460567" y="891795"/>
                </a:cubicBezTo>
                <a:cubicBezTo>
                  <a:pt x="2460590" y="890346"/>
                  <a:pt x="2456105" y="888888"/>
                  <a:pt x="2456105" y="888888"/>
                </a:cubicBezTo>
                <a:cubicBezTo>
                  <a:pt x="2460633" y="887446"/>
                  <a:pt x="2460633" y="887446"/>
                  <a:pt x="2460633" y="887446"/>
                </a:cubicBezTo>
                <a:cubicBezTo>
                  <a:pt x="2460633" y="887446"/>
                  <a:pt x="2460655" y="885994"/>
                  <a:pt x="2460655" y="885994"/>
                </a:cubicBezTo>
                <a:cubicBezTo>
                  <a:pt x="2456127" y="887438"/>
                  <a:pt x="2456127" y="887438"/>
                  <a:pt x="2456127" y="887438"/>
                </a:cubicBezTo>
                <a:lnTo>
                  <a:pt x="2453499" y="887434"/>
                </a:lnTo>
                <a:lnTo>
                  <a:pt x="2456170" y="884538"/>
                </a:lnTo>
                <a:cubicBezTo>
                  <a:pt x="2451708" y="881631"/>
                  <a:pt x="2447137" y="885974"/>
                  <a:pt x="2447181" y="883074"/>
                </a:cubicBezTo>
                <a:cubicBezTo>
                  <a:pt x="2447181" y="883074"/>
                  <a:pt x="2451687" y="883080"/>
                  <a:pt x="2451708" y="881631"/>
                </a:cubicBezTo>
                <a:cubicBezTo>
                  <a:pt x="2456192" y="883088"/>
                  <a:pt x="2456170" y="884538"/>
                  <a:pt x="2460676" y="884545"/>
                </a:cubicBezTo>
                <a:cubicBezTo>
                  <a:pt x="2462952" y="883097"/>
                  <a:pt x="2465225" y="881651"/>
                  <a:pt x="2465810" y="880202"/>
                </a:cubicBezTo>
                <a:lnTo>
                  <a:pt x="2460810" y="875845"/>
                </a:lnTo>
                <a:lnTo>
                  <a:pt x="2461126" y="875868"/>
                </a:lnTo>
                <a:cubicBezTo>
                  <a:pt x="2465472" y="875873"/>
                  <a:pt x="2469838" y="874434"/>
                  <a:pt x="2465494" y="874428"/>
                </a:cubicBezTo>
                <a:cubicBezTo>
                  <a:pt x="2461159" y="873700"/>
                  <a:pt x="2458970" y="874779"/>
                  <a:pt x="2458412" y="875682"/>
                </a:cubicBezTo>
                <a:lnTo>
                  <a:pt x="2460804" y="875845"/>
                </a:lnTo>
                <a:lnTo>
                  <a:pt x="2456257" y="878737"/>
                </a:lnTo>
                <a:cubicBezTo>
                  <a:pt x="2456257" y="878737"/>
                  <a:pt x="2451752" y="878730"/>
                  <a:pt x="2451752" y="878730"/>
                </a:cubicBezTo>
                <a:cubicBezTo>
                  <a:pt x="2451794" y="875830"/>
                  <a:pt x="2447289" y="875823"/>
                  <a:pt x="2447289" y="875823"/>
                </a:cubicBezTo>
                <a:cubicBezTo>
                  <a:pt x="2451794" y="875830"/>
                  <a:pt x="2451817" y="874379"/>
                  <a:pt x="2456323" y="874387"/>
                </a:cubicBezTo>
                <a:cubicBezTo>
                  <a:pt x="2451948" y="865677"/>
                  <a:pt x="2447464" y="864221"/>
                  <a:pt x="2438582" y="855506"/>
                </a:cubicBezTo>
                <a:cubicBezTo>
                  <a:pt x="2443088" y="855512"/>
                  <a:pt x="2443088" y="855512"/>
                  <a:pt x="2443088" y="855512"/>
                </a:cubicBezTo>
                <a:cubicBezTo>
                  <a:pt x="2443088" y="855512"/>
                  <a:pt x="2443110" y="854063"/>
                  <a:pt x="2443110" y="854063"/>
                </a:cubicBezTo>
                <a:cubicBezTo>
                  <a:pt x="2438604" y="854056"/>
                  <a:pt x="2438604" y="854056"/>
                  <a:pt x="2438604" y="854056"/>
                </a:cubicBezTo>
                <a:cubicBezTo>
                  <a:pt x="2443154" y="851163"/>
                  <a:pt x="2425086" y="854036"/>
                  <a:pt x="2425131" y="851135"/>
                </a:cubicBezTo>
                <a:cubicBezTo>
                  <a:pt x="2429635" y="851143"/>
                  <a:pt x="2434162" y="849698"/>
                  <a:pt x="2429680" y="848242"/>
                </a:cubicBezTo>
                <a:cubicBezTo>
                  <a:pt x="2425131" y="851135"/>
                  <a:pt x="2420691" y="846777"/>
                  <a:pt x="2411678" y="846765"/>
                </a:cubicBezTo>
                <a:cubicBezTo>
                  <a:pt x="2411700" y="845314"/>
                  <a:pt x="2411700" y="845314"/>
                  <a:pt x="2411700" y="845314"/>
                </a:cubicBezTo>
                <a:cubicBezTo>
                  <a:pt x="2411700" y="845314"/>
                  <a:pt x="2407216" y="843857"/>
                  <a:pt x="2407194" y="845308"/>
                </a:cubicBezTo>
                <a:cubicBezTo>
                  <a:pt x="2407194" y="845308"/>
                  <a:pt x="2402689" y="845301"/>
                  <a:pt x="2407173" y="846759"/>
                </a:cubicBezTo>
                <a:cubicBezTo>
                  <a:pt x="2407173" y="846759"/>
                  <a:pt x="2407173" y="846759"/>
                  <a:pt x="2407151" y="848208"/>
                </a:cubicBezTo>
                <a:cubicBezTo>
                  <a:pt x="2402624" y="849652"/>
                  <a:pt x="2402624" y="849652"/>
                  <a:pt x="2398096" y="851095"/>
                </a:cubicBezTo>
                <a:cubicBezTo>
                  <a:pt x="2398096" y="851095"/>
                  <a:pt x="2398118" y="849644"/>
                  <a:pt x="2398118" y="849644"/>
                </a:cubicBezTo>
                <a:cubicBezTo>
                  <a:pt x="2393611" y="849639"/>
                  <a:pt x="2393633" y="848187"/>
                  <a:pt x="2393633" y="848187"/>
                </a:cubicBezTo>
                <a:cubicBezTo>
                  <a:pt x="2389128" y="848181"/>
                  <a:pt x="2389128" y="848181"/>
                  <a:pt x="2389128" y="848181"/>
                </a:cubicBezTo>
                <a:cubicBezTo>
                  <a:pt x="2393611" y="849639"/>
                  <a:pt x="2393611" y="849639"/>
                  <a:pt x="2393611" y="849639"/>
                </a:cubicBezTo>
                <a:cubicBezTo>
                  <a:pt x="2393590" y="851088"/>
                  <a:pt x="2393590" y="851088"/>
                  <a:pt x="2393570" y="852539"/>
                </a:cubicBezTo>
                <a:cubicBezTo>
                  <a:pt x="2393570" y="852539"/>
                  <a:pt x="2393570" y="852539"/>
                  <a:pt x="2393547" y="853989"/>
                </a:cubicBezTo>
                <a:cubicBezTo>
                  <a:pt x="2398031" y="855446"/>
                  <a:pt x="2397986" y="858347"/>
                  <a:pt x="2397944" y="861247"/>
                </a:cubicBezTo>
                <a:cubicBezTo>
                  <a:pt x="2393460" y="859790"/>
                  <a:pt x="2393460" y="859790"/>
                  <a:pt x="2388953" y="859783"/>
                </a:cubicBezTo>
                <a:cubicBezTo>
                  <a:pt x="2384448" y="859775"/>
                  <a:pt x="2384448" y="859775"/>
                  <a:pt x="2384427" y="861226"/>
                </a:cubicBezTo>
                <a:cubicBezTo>
                  <a:pt x="2379965" y="858320"/>
                  <a:pt x="2375544" y="852511"/>
                  <a:pt x="2384558" y="852525"/>
                </a:cubicBezTo>
                <a:cubicBezTo>
                  <a:pt x="2375589" y="849611"/>
                  <a:pt x="2375589" y="849611"/>
                  <a:pt x="2371128" y="846704"/>
                </a:cubicBezTo>
                <a:cubicBezTo>
                  <a:pt x="2371128" y="846704"/>
                  <a:pt x="2375610" y="848161"/>
                  <a:pt x="2375654" y="845260"/>
                </a:cubicBezTo>
                <a:cubicBezTo>
                  <a:pt x="2375697" y="842360"/>
                  <a:pt x="2371149" y="845254"/>
                  <a:pt x="2371170" y="843804"/>
                </a:cubicBezTo>
                <a:cubicBezTo>
                  <a:pt x="2371170" y="843804"/>
                  <a:pt x="2380246" y="839466"/>
                  <a:pt x="2371214" y="840903"/>
                </a:cubicBezTo>
                <a:cubicBezTo>
                  <a:pt x="2371236" y="839453"/>
                  <a:pt x="2371236" y="839453"/>
                  <a:pt x="2371236" y="839453"/>
                </a:cubicBezTo>
                <a:cubicBezTo>
                  <a:pt x="2380291" y="836566"/>
                  <a:pt x="2380291" y="836566"/>
                  <a:pt x="2380291" y="836566"/>
                </a:cubicBezTo>
                <a:cubicBezTo>
                  <a:pt x="2380269" y="838015"/>
                  <a:pt x="2375763" y="838009"/>
                  <a:pt x="2380246" y="839466"/>
                </a:cubicBezTo>
                <a:cubicBezTo>
                  <a:pt x="2384773" y="838024"/>
                  <a:pt x="2389302" y="836580"/>
                  <a:pt x="2393830" y="835136"/>
                </a:cubicBezTo>
                <a:cubicBezTo>
                  <a:pt x="2393807" y="836586"/>
                  <a:pt x="2393807" y="836586"/>
                  <a:pt x="2393807" y="836586"/>
                </a:cubicBezTo>
                <a:cubicBezTo>
                  <a:pt x="2393807" y="836586"/>
                  <a:pt x="2393807" y="836586"/>
                  <a:pt x="2398313" y="836594"/>
                </a:cubicBezTo>
                <a:cubicBezTo>
                  <a:pt x="2398335" y="835143"/>
                  <a:pt x="2398335" y="835143"/>
                  <a:pt x="2393851" y="833686"/>
                </a:cubicBezTo>
                <a:cubicBezTo>
                  <a:pt x="2398357" y="833692"/>
                  <a:pt x="2398357" y="833692"/>
                  <a:pt x="2398357" y="833692"/>
                </a:cubicBezTo>
                <a:cubicBezTo>
                  <a:pt x="2398401" y="830792"/>
                  <a:pt x="2398443" y="827893"/>
                  <a:pt x="2393960" y="826435"/>
                </a:cubicBezTo>
                <a:cubicBezTo>
                  <a:pt x="2384949" y="826421"/>
                  <a:pt x="2384884" y="830772"/>
                  <a:pt x="2380355" y="832216"/>
                </a:cubicBezTo>
                <a:cubicBezTo>
                  <a:pt x="2380355" y="832216"/>
                  <a:pt x="2380378" y="830764"/>
                  <a:pt x="2380378" y="830764"/>
                </a:cubicBezTo>
                <a:cubicBezTo>
                  <a:pt x="2380399" y="829314"/>
                  <a:pt x="2375893" y="829309"/>
                  <a:pt x="2375893" y="829309"/>
                </a:cubicBezTo>
                <a:cubicBezTo>
                  <a:pt x="2371388" y="829301"/>
                  <a:pt x="2371365" y="830752"/>
                  <a:pt x="2371365" y="830752"/>
                </a:cubicBezTo>
                <a:cubicBezTo>
                  <a:pt x="2371343" y="832201"/>
                  <a:pt x="2371322" y="833653"/>
                  <a:pt x="2375806" y="835109"/>
                </a:cubicBezTo>
                <a:cubicBezTo>
                  <a:pt x="2366751" y="837996"/>
                  <a:pt x="2366751" y="837996"/>
                  <a:pt x="2366751" y="837996"/>
                </a:cubicBezTo>
                <a:cubicBezTo>
                  <a:pt x="2353299" y="833625"/>
                  <a:pt x="2362376" y="829287"/>
                  <a:pt x="2348946" y="823467"/>
                </a:cubicBezTo>
                <a:cubicBezTo>
                  <a:pt x="2357979" y="822029"/>
                  <a:pt x="2340064" y="814753"/>
                  <a:pt x="2344483" y="820561"/>
                </a:cubicBezTo>
                <a:cubicBezTo>
                  <a:pt x="2342285" y="816931"/>
                  <a:pt x="2341207" y="813666"/>
                  <a:pt x="2338995" y="810943"/>
                </a:cubicBezTo>
                <a:lnTo>
                  <a:pt x="2337840" y="809995"/>
                </a:lnTo>
                <a:lnTo>
                  <a:pt x="2338818" y="805811"/>
                </a:lnTo>
                <a:lnTo>
                  <a:pt x="2341200" y="795614"/>
                </a:lnTo>
                <a:lnTo>
                  <a:pt x="2345096" y="797246"/>
                </a:lnTo>
                <a:cubicBezTo>
                  <a:pt x="2349599" y="795808"/>
                  <a:pt x="2349556" y="798698"/>
                  <a:pt x="2354102" y="794368"/>
                </a:cubicBezTo>
                <a:cubicBezTo>
                  <a:pt x="2354082" y="795815"/>
                  <a:pt x="2358563" y="795821"/>
                  <a:pt x="2358584" y="794376"/>
                </a:cubicBezTo>
                <a:cubicBezTo>
                  <a:pt x="2349621" y="794362"/>
                  <a:pt x="2358650" y="790039"/>
                  <a:pt x="2358650" y="790039"/>
                </a:cubicBezTo>
                <a:cubicBezTo>
                  <a:pt x="2356409" y="790035"/>
                  <a:pt x="2351938" y="789307"/>
                  <a:pt x="2347462" y="788937"/>
                </a:cubicBezTo>
                <a:lnTo>
                  <a:pt x="2342655" y="789395"/>
                </a:lnTo>
                <a:lnTo>
                  <a:pt x="2344620" y="780986"/>
                </a:lnTo>
                <a:cubicBezTo>
                  <a:pt x="2339575" y="758495"/>
                  <a:pt x="2321744" y="746613"/>
                  <a:pt x="2312829" y="740672"/>
                </a:cubicBezTo>
                <a:cubicBezTo>
                  <a:pt x="2302948" y="738868"/>
                  <a:pt x="2301981" y="743005"/>
                  <a:pt x="2301981" y="743005"/>
                </a:cubicBezTo>
                <a:cubicBezTo>
                  <a:pt x="2294999" y="728790"/>
                  <a:pt x="2282217" y="739398"/>
                  <a:pt x="2275235" y="725182"/>
                </a:cubicBezTo>
                <a:cubicBezTo>
                  <a:pt x="2265355" y="723378"/>
                  <a:pt x="2265355" y="723378"/>
                  <a:pt x="2264388" y="727516"/>
                </a:cubicBezTo>
                <a:cubicBezTo>
                  <a:pt x="2256439" y="717438"/>
                  <a:pt x="2245589" y="719771"/>
                  <a:pt x="2244622" y="723908"/>
                </a:cubicBezTo>
                <a:cubicBezTo>
                  <a:pt x="2245589" y="719771"/>
                  <a:pt x="2247523" y="711497"/>
                  <a:pt x="2239573" y="701418"/>
                </a:cubicBezTo>
                <a:cubicBezTo>
                  <a:pt x="2230660" y="695477"/>
                  <a:pt x="2218842" y="701948"/>
                  <a:pt x="2209929" y="696007"/>
                </a:cubicBezTo>
                <a:cubicBezTo>
                  <a:pt x="2209929" y="696007"/>
                  <a:pt x="2210896" y="691869"/>
                  <a:pt x="2210896" y="691869"/>
                </a:cubicBezTo>
                <a:cubicBezTo>
                  <a:pt x="2210896" y="691869"/>
                  <a:pt x="2201013" y="690065"/>
                  <a:pt x="2201013" y="690065"/>
                </a:cubicBezTo>
                <a:cubicBezTo>
                  <a:pt x="2201013" y="690065"/>
                  <a:pt x="2201980" y="685927"/>
                  <a:pt x="2201980" y="685927"/>
                </a:cubicBezTo>
                <a:cubicBezTo>
                  <a:pt x="2192099" y="684123"/>
                  <a:pt x="2190166" y="692398"/>
                  <a:pt x="2179315" y="694733"/>
                </a:cubicBezTo>
                <a:cubicBezTo>
                  <a:pt x="2169434" y="692929"/>
                  <a:pt x="2167500" y="701204"/>
                  <a:pt x="2167500" y="701204"/>
                </a:cubicBezTo>
                <a:cubicBezTo>
                  <a:pt x="2167500" y="701204"/>
                  <a:pt x="2168468" y="697067"/>
                  <a:pt x="2169434" y="692929"/>
                </a:cubicBezTo>
                <a:cubicBezTo>
                  <a:pt x="2157618" y="699401"/>
                  <a:pt x="2155684" y="707674"/>
                  <a:pt x="2151814" y="724224"/>
                </a:cubicBezTo>
                <a:cubicBezTo>
                  <a:pt x="2151814" y="724224"/>
                  <a:pt x="2148914" y="736636"/>
                  <a:pt x="2147946" y="740774"/>
                </a:cubicBezTo>
                <a:lnTo>
                  <a:pt x="2147318" y="743455"/>
                </a:lnTo>
                <a:lnTo>
                  <a:pt x="2140275" y="742781"/>
                </a:lnTo>
                <a:cubicBezTo>
                  <a:pt x="2135473" y="740741"/>
                  <a:pt x="2136387" y="735864"/>
                  <a:pt x="2129615" y="739106"/>
                </a:cubicBezTo>
                <a:cubicBezTo>
                  <a:pt x="2143039" y="740572"/>
                  <a:pt x="2134032" y="743450"/>
                  <a:pt x="2129528" y="744888"/>
                </a:cubicBezTo>
                <a:cubicBezTo>
                  <a:pt x="2138472" y="746347"/>
                  <a:pt x="2138515" y="743456"/>
                  <a:pt x="2138515" y="743456"/>
                </a:cubicBezTo>
                <a:cubicBezTo>
                  <a:pt x="2138493" y="744901"/>
                  <a:pt x="2140728" y="745266"/>
                  <a:pt x="2142972" y="745089"/>
                </a:cubicBezTo>
                <a:lnTo>
                  <a:pt x="2147301" y="743534"/>
                </a:lnTo>
                <a:lnTo>
                  <a:pt x="2145974" y="749211"/>
                </a:lnTo>
                <a:lnTo>
                  <a:pt x="2139907" y="750164"/>
                </a:lnTo>
                <a:cubicBezTo>
                  <a:pt x="2138130" y="750882"/>
                  <a:pt x="2137029" y="751859"/>
                  <a:pt x="2136471" y="752882"/>
                </a:cubicBezTo>
                <a:lnTo>
                  <a:pt x="2137559" y="755490"/>
                </a:lnTo>
                <a:lnTo>
                  <a:pt x="2137518" y="755512"/>
                </a:lnTo>
                <a:cubicBezTo>
                  <a:pt x="2137238" y="756047"/>
                  <a:pt x="2137499" y="756791"/>
                  <a:pt x="2138569" y="757910"/>
                </a:cubicBezTo>
                <a:lnTo>
                  <a:pt x="2137559" y="755490"/>
                </a:lnTo>
                <a:lnTo>
                  <a:pt x="2139707" y="754375"/>
                </a:lnTo>
                <a:lnTo>
                  <a:pt x="2145171" y="752653"/>
                </a:lnTo>
                <a:lnTo>
                  <a:pt x="2143882" y="758164"/>
                </a:lnTo>
                <a:lnTo>
                  <a:pt x="2141883" y="766715"/>
                </a:lnTo>
                <a:lnTo>
                  <a:pt x="2138575" y="767318"/>
                </a:lnTo>
                <a:cubicBezTo>
                  <a:pt x="2138005" y="767679"/>
                  <a:pt x="2138001" y="768042"/>
                  <a:pt x="2138001" y="768042"/>
                </a:cubicBezTo>
                <a:lnTo>
                  <a:pt x="2141424" y="768679"/>
                </a:lnTo>
                <a:lnTo>
                  <a:pt x="2140945" y="770732"/>
                </a:lnTo>
                <a:lnTo>
                  <a:pt x="2140777" y="770765"/>
                </a:lnTo>
                <a:cubicBezTo>
                  <a:pt x="2139084" y="770944"/>
                  <a:pt x="2137958" y="770943"/>
                  <a:pt x="2137958" y="770943"/>
                </a:cubicBezTo>
                <a:lnTo>
                  <a:pt x="2140676" y="771870"/>
                </a:lnTo>
                <a:lnTo>
                  <a:pt x="2139364" y="777493"/>
                </a:lnTo>
                <a:lnTo>
                  <a:pt x="2138254" y="782241"/>
                </a:lnTo>
                <a:lnTo>
                  <a:pt x="2132874" y="781601"/>
                </a:lnTo>
                <a:cubicBezTo>
                  <a:pt x="2131206" y="780770"/>
                  <a:pt x="2132908" y="779392"/>
                  <a:pt x="2131239" y="778563"/>
                </a:cubicBezTo>
                <a:lnTo>
                  <a:pt x="2129574" y="778365"/>
                </a:lnTo>
                <a:lnTo>
                  <a:pt x="2132033" y="765033"/>
                </a:lnTo>
                <a:lnTo>
                  <a:pt x="2134442" y="765038"/>
                </a:lnTo>
                <a:cubicBezTo>
                  <a:pt x="2134442" y="765038"/>
                  <a:pt x="2139027" y="763592"/>
                  <a:pt x="2139027" y="763592"/>
                </a:cubicBezTo>
                <a:cubicBezTo>
                  <a:pt x="2139027" y="763592"/>
                  <a:pt x="2134463" y="763586"/>
                  <a:pt x="2134463" y="763586"/>
                </a:cubicBezTo>
                <a:lnTo>
                  <a:pt x="2132310" y="763583"/>
                </a:lnTo>
                <a:lnTo>
                  <a:pt x="2133227" y="759657"/>
                </a:lnTo>
                <a:cubicBezTo>
                  <a:pt x="2133711" y="757587"/>
                  <a:pt x="2134194" y="755520"/>
                  <a:pt x="2134194" y="755520"/>
                </a:cubicBezTo>
                <a:cubicBezTo>
                  <a:pt x="2122378" y="761991"/>
                  <a:pt x="2118888" y="754882"/>
                  <a:pt x="2115519" y="747257"/>
                </a:cubicBezTo>
                <a:lnTo>
                  <a:pt x="2112889" y="742780"/>
                </a:lnTo>
                <a:lnTo>
                  <a:pt x="2116536" y="741846"/>
                </a:lnTo>
                <a:cubicBezTo>
                  <a:pt x="2111647" y="741839"/>
                  <a:pt x="2116578" y="738956"/>
                  <a:pt x="2111689" y="738948"/>
                </a:cubicBezTo>
                <a:cubicBezTo>
                  <a:pt x="2112901" y="739673"/>
                  <a:pt x="2113198" y="740215"/>
                  <a:pt x="2112963" y="740644"/>
                </a:cubicBezTo>
                <a:lnTo>
                  <a:pt x="2111948" y="741178"/>
                </a:lnTo>
                <a:lnTo>
                  <a:pt x="2109531" y="737065"/>
                </a:lnTo>
                <a:cubicBezTo>
                  <a:pt x="2106880" y="734626"/>
                  <a:pt x="2103234" y="733690"/>
                  <a:pt x="2097569" y="735892"/>
                </a:cubicBezTo>
                <a:lnTo>
                  <a:pt x="2099503" y="727618"/>
                </a:lnTo>
                <a:lnTo>
                  <a:pt x="2101833" y="717648"/>
                </a:lnTo>
                <a:lnTo>
                  <a:pt x="2108475" y="718970"/>
                </a:lnTo>
                <a:cubicBezTo>
                  <a:pt x="2111282" y="718598"/>
                  <a:pt x="2112414" y="717850"/>
                  <a:pt x="2107921" y="718593"/>
                </a:cubicBezTo>
                <a:cubicBezTo>
                  <a:pt x="2103417" y="720089"/>
                  <a:pt x="2108033" y="711085"/>
                  <a:pt x="2103485" y="715584"/>
                </a:cubicBezTo>
                <a:cubicBezTo>
                  <a:pt x="2103485" y="715584"/>
                  <a:pt x="2103478" y="715959"/>
                  <a:pt x="2102911" y="716334"/>
                </a:cubicBezTo>
                <a:lnTo>
                  <a:pt x="2102104" y="716487"/>
                </a:lnTo>
                <a:lnTo>
                  <a:pt x="2106272" y="698656"/>
                </a:lnTo>
                <a:cubicBezTo>
                  <a:pt x="2103372" y="711068"/>
                  <a:pt x="2091556" y="717539"/>
                  <a:pt x="2099503" y="727618"/>
                </a:cubicBezTo>
                <a:cubicBezTo>
                  <a:pt x="2098535" y="731756"/>
                  <a:pt x="2087686" y="734088"/>
                  <a:pt x="2089622" y="725813"/>
                </a:cubicBezTo>
                <a:lnTo>
                  <a:pt x="2094133" y="691590"/>
                </a:lnTo>
                <a:lnTo>
                  <a:pt x="2098307" y="689415"/>
                </a:lnTo>
                <a:cubicBezTo>
                  <a:pt x="2098307" y="689415"/>
                  <a:pt x="2102652" y="689422"/>
                  <a:pt x="2098330" y="687945"/>
                </a:cubicBezTo>
                <a:lnTo>
                  <a:pt x="2094298" y="690342"/>
                </a:lnTo>
                <a:lnTo>
                  <a:pt x="2097951" y="662625"/>
                </a:lnTo>
                <a:cubicBezTo>
                  <a:pt x="2098839" y="642297"/>
                  <a:pt x="2098009" y="623811"/>
                  <a:pt x="2095969" y="610497"/>
                </a:cubicBezTo>
                <a:cubicBezTo>
                  <a:pt x="2077383" y="645930"/>
                  <a:pt x="2091342" y="674361"/>
                  <a:pt x="2083607" y="707460"/>
                </a:cubicBezTo>
                <a:lnTo>
                  <a:pt x="2080398" y="707373"/>
                </a:lnTo>
                <a:lnTo>
                  <a:pt x="2076790" y="705357"/>
                </a:lnTo>
                <a:lnTo>
                  <a:pt x="2074936" y="700485"/>
                </a:lnTo>
                <a:cubicBezTo>
                  <a:pt x="2073673" y="694863"/>
                  <a:pt x="2072653" y="688205"/>
                  <a:pt x="2067712" y="687304"/>
                </a:cubicBezTo>
                <a:cubicBezTo>
                  <a:pt x="2066745" y="691441"/>
                  <a:pt x="2065657" y="696096"/>
                  <a:pt x="2064475" y="700463"/>
                </a:cubicBezTo>
                <a:lnTo>
                  <a:pt x="2062668" y="705898"/>
                </a:lnTo>
                <a:lnTo>
                  <a:pt x="2061021" y="705604"/>
                </a:lnTo>
                <a:cubicBezTo>
                  <a:pt x="2059290" y="705603"/>
                  <a:pt x="2058128" y="705974"/>
                  <a:pt x="2058118" y="706719"/>
                </a:cubicBezTo>
                <a:cubicBezTo>
                  <a:pt x="2058118" y="706719"/>
                  <a:pt x="2056965" y="706716"/>
                  <a:pt x="2056385" y="706902"/>
                </a:cubicBezTo>
                <a:cubicBezTo>
                  <a:pt x="2055804" y="707087"/>
                  <a:pt x="2055798" y="707459"/>
                  <a:pt x="2058096" y="708207"/>
                </a:cubicBezTo>
                <a:lnTo>
                  <a:pt x="2062231" y="707218"/>
                </a:lnTo>
                <a:lnTo>
                  <a:pt x="2060674" y="711903"/>
                </a:lnTo>
                <a:cubicBezTo>
                  <a:pt x="2057988" y="717882"/>
                  <a:pt x="2055033" y="719501"/>
                  <a:pt x="2052026" y="710324"/>
                </a:cubicBezTo>
                <a:cubicBezTo>
                  <a:pt x="2052993" y="706186"/>
                  <a:pt x="2053961" y="702049"/>
                  <a:pt x="2054928" y="697912"/>
                </a:cubicBezTo>
                <a:cubicBezTo>
                  <a:pt x="2045047" y="696108"/>
                  <a:pt x="2043113" y="704382"/>
                  <a:pt x="2033229" y="702579"/>
                </a:cubicBezTo>
                <a:cubicBezTo>
                  <a:pt x="2033229" y="702579"/>
                  <a:pt x="2034197" y="698442"/>
                  <a:pt x="2035163" y="694304"/>
                </a:cubicBezTo>
                <a:cubicBezTo>
                  <a:pt x="2035163" y="694304"/>
                  <a:pt x="2036130" y="690167"/>
                  <a:pt x="2037097" y="686028"/>
                </a:cubicBezTo>
                <a:cubicBezTo>
                  <a:pt x="2033019" y="659402"/>
                  <a:pt x="2027970" y="636911"/>
                  <a:pt x="2032807" y="616223"/>
                </a:cubicBezTo>
                <a:cubicBezTo>
                  <a:pt x="2035709" y="603812"/>
                  <a:pt x="2026795" y="597871"/>
                  <a:pt x="2027761" y="593733"/>
                </a:cubicBezTo>
                <a:lnTo>
                  <a:pt x="2023513" y="696811"/>
                </a:lnTo>
                <a:lnTo>
                  <a:pt x="2013466" y="698971"/>
                </a:lnTo>
                <a:cubicBezTo>
                  <a:pt x="2014432" y="694834"/>
                  <a:pt x="2014432" y="694834"/>
                  <a:pt x="2015400" y="690697"/>
                </a:cubicBezTo>
                <a:cubicBezTo>
                  <a:pt x="2017333" y="682421"/>
                  <a:pt x="2018302" y="678285"/>
                  <a:pt x="2020235" y="670009"/>
                </a:cubicBezTo>
                <a:cubicBezTo>
                  <a:pt x="2020235" y="670009"/>
                  <a:pt x="2018302" y="678285"/>
                  <a:pt x="2010354" y="668207"/>
                </a:cubicBezTo>
                <a:lnTo>
                  <a:pt x="1998809" y="677789"/>
                </a:lnTo>
                <a:lnTo>
                  <a:pt x="1998717" y="676730"/>
                </a:lnTo>
                <a:lnTo>
                  <a:pt x="2004299" y="666562"/>
                </a:lnTo>
                <a:cubicBezTo>
                  <a:pt x="2003426" y="664785"/>
                  <a:pt x="2000472" y="666402"/>
                  <a:pt x="1998537" y="674678"/>
                </a:cubicBezTo>
                <a:lnTo>
                  <a:pt x="1998717" y="676730"/>
                </a:lnTo>
                <a:lnTo>
                  <a:pt x="1997570" y="678815"/>
                </a:lnTo>
                <a:lnTo>
                  <a:pt x="1998809" y="677789"/>
                </a:lnTo>
                <a:lnTo>
                  <a:pt x="1999583" y="686733"/>
                </a:lnTo>
                <a:cubicBezTo>
                  <a:pt x="1999368" y="693162"/>
                  <a:pt x="1997675" y="700404"/>
                  <a:pt x="1991769" y="703639"/>
                </a:cubicBezTo>
                <a:cubicBezTo>
                  <a:pt x="1992734" y="699502"/>
                  <a:pt x="1993703" y="695365"/>
                  <a:pt x="1994669" y="691227"/>
                </a:cubicBezTo>
                <a:cubicBezTo>
                  <a:pt x="1994669" y="691227"/>
                  <a:pt x="1984788" y="689423"/>
                  <a:pt x="1985754" y="685285"/>
                </a:cubicBezTo>
                <a:cubicBezTo>
                  <a:pt x="1998537" y="674678"/>
                  <a:pt x="1991558" y="660462"/>
                  <a:pt x="1994459" y="648048"/>
                </a:cubicBezTo>
                <a:cubicBezTo>
                  <a:pt x="1985542" y="642108"/>
                  <a:pt x="1992525" y="656324"/>
                  <a:pt x="1982642" y="654520"/>
                </a:cubicBezTo>
                <a:cubicBezTo>
                  <a:pt x="1983610" y="650383"/>
                  <a:pt x="1983610" y="650383"/>
                  <a:pt x="1985542" y="642108"/>
                </a:cubicBezTo>
                <a:cubicBezTo>
                  <a:pt x="1986510" y="637970"/>
                  <a:pt x="1985542" y="642108"/>
                  <a:pt x="1986510" y="637970"/>
                </a:cubicBezTo>
                <a:cubicBezTo>
                  <a:pt x="1987476" y="633833"/>
                  <a:pt x="1989411" y="625558"/>
                  <a:pt x="1989411" y="625558"/>
                </a:cubicBezTo>
                <a:cubicBezTo>
                  <a:pt x="1978561" y="627893"/>
                  <a:pt x="1974693" y="644441"/>
                  <a:pt x="1973726" y="648578"/>
                </a:cubicBezTo>
                <a:cubicBezTo>
                  <a:pt x="1971792" y="656854"/>
                  <a:pt x="1974693" y="644441"/>
                  <a:pt x="1963844" y="646776"/>
                </a:cubicBezTo>
                <a:cubicBezTo>
                  <a:pt x="1963844" y="646776"/>
                  <a:pt x="1964811" y="642638"/>
                  <a:pt x="1965779" y="638501"/>
                </a:cubicBezTo>
                <a:cubicBezTo>
                  <a:pt x="1965779" y="638501"/>
                  <a:pt x="1964811" y="642638"/>
                  <a:pt x="1954929" y="640834"/>
                </a:cubicBezTo>
                <a:lnTo>
                  <a:pt x="1956863" y="632559"/>
                </a:lnTo>
                <a:lnTo>
                  <a:pt x="1960731" y="616010"/>
                </a:lnTo>
                <a:cubicBezTo>
                  <a:pt x="1960731" y="616010"/>
                  <a:pt x="1961699" y="611872"/>
                  <a:pt x="1961699" y="611872"/>
                </a:cubicBezTo>
                <a:cubicBezTo>
                  <a:pt x="1951818" y="610068"/>
                  <a:pt x="1951818" y="610068"/>
                  <a:pt x="1951818" y="610068"/>
                </a:cubicBezTo>
                <a:cubicBezTo>
                  <a:pt x="1950850" y="614207"/>
                  <a:pt x="1950850" y="614207"/>
                  <a:pt x="1950850" y="614207"/>
                </a:cubicBezTo>
                <a:cubicBezTo>
                  <a:pt x="1960731" y="616010"/>
                  <a:pt x="1960731" y="616010"/>
                  <a:pt x="1960731" y="616010"/>
                </a:cubicBezTo>
                <a:cubicBezTo>
                  <a:pt x="1949883" y="618343"/>
                  <a:pt x="1958796" y="624285"/>
                  <a:pt x="1956863" y="632559"/>
                </a:cubicBezTo>
                <a:cubicBezTo>
                  <a:pt x="1946015" y="634892"/>
                  <a:pt x="1944081" y="643168"/>
                  <a:pt x="1944081" y="643168"/>
                </a:cubicBezTo>
                <a:cubicBezTo>
                  <a:pt x="1942146" y="651442"/>
                  <a:pt x="1940211" y="659718"/>
                  <a:pt x="1931297" y="653775"/>
                </a:cubicBezTo>
                <a:cubicBezTo>
                  <a:pt x="1933231" y="645502"/>
                  <a:pt x="1934198" y="641364"/>
                  <a:pt x="1935165" y="637226"/>
                </a:cubicBezTo>
                <a:cubicBezTo>
                  <a:pt x="1935165" y="637226"/>
                  <a:pt x="1936131" y="633089"/>
                  <a:pt x="1925285" y="635422"/>
                </a:cubicBezTo>
                <a:cubicBezTo>
                  <a:pt x="1923350" y="643697"/>
                  <a:pt x="1922382" y="647836"/>
                  <a:pt x="1922382" y="647836"/>
                </a:cubicBezTo>
                <a:cubicBezTo>
                  <a:pt x="1923350" y="643697"/>
                  <a:pt x="1914434" y="637756"/>
                  <a:pt x="1915401" y="633619"/>
                </a:cubicBezTo>
                <a:cubicBezTo>
                  <a:pt x="1926251" y="631286"/>
                  <a:pt x="1928185" y="623011"/>
                  <a:pt x="1930119" y="614736"/>
                </a:cubicBezTo>
                <a:cubicBezTo>
                  <a:pt x="1930119" y="614736"/>
                  <a:pt x="1930119" y="614736"/>
                  <a:pt x="1931086" y="610599"/>
                </a:cubicBezTo>
                <a:cubicBezTo>
                  <a:pt x="1930119" y="614736"/>
                  <a:pt x="1931086" y="610599"/>
                  <a:pt x="1921204" y="608795"/>
                </a:cubicBezTo>
                <a:cubicBezTo>
                  <a:pt x="1920236" y="612932"/>
                  <a:pt x="1918301" y="621207"/>
                  <a:pt x="1918301" y="621207"/>
                </a:cubicBezTo>
                <a:cubicBezTo>
                  <a:pt x="1919269" y="617070"/>
                  <a:pt x="1908422" y="619403"/>
                  <a:pt x="1909389" y="615266"/>
                </a:cubicBezTo>
                <a:cubicBezTo>
                  <a:pt x="1908422" y="619403"/>
                  <a:pt x="1907456" y="623540"/>
                  <a:pt x="1897571" y="621736"/>
                </a:cubicBezTo>
                <a:lnTo>
                  <a:pt x="1896605" y="625874"/>
                </a:lnTo>
                <a:cubicBezTo>
                  <a:pt x="1896605" y="625874"/>
                  <a:pt x="1896605" y="625874"/>
                  <a:pt x="1895638" y="630011"/>
                </a:cubicBezTo>
                <a:cubicBezTo>
                  <a:pt x="1894669" y="634149"/>
                  <a:pt x="1894669" y="634149"/>
                  <a:pt x="1894669" y="634149"/>
                </a:cubicBezTo>
                <a:cubicBezTo>
                  <a:pt x="1894669" y="634149"/>
                  <a:pt x="1884789" y="632346"/>
                  <a:pt x="1885756" y="628208"/>
                </a:cubicBezTo>
                <a:cubicBezTo>
                  <a:pt x="1885756" y="628208"/>
                  <a:pt x="1887690" y="619933"/>
                  <a:pt x="1888658" y="615795"/>
                </a:cubicBezTo>
                <a:cubicBezTo>
                  <a:pt x="1888658" y="615795"/>
                  <a:pt x="1887690" y="619933"/>
                  <a:pt x="1877808" y="618129"/>
                </a:cubicBezTo>
                <a:cubicBezTo>
                  <a:pt x="1880709" y="605717"/>
                  <a:pt x="1883611" y="593305"/>
                  <a:pt x="1892525" y="599245"/>
                </a:cubicBezTo>
                <a:cubicBezTo>
                  <a:pt x="1894460" y="590972"/>
                  <a:pt x="1894460" y="590972"/>
                  <a:pt x="1895427" y="586834"/>
                </a:cubicBezTo>
                <a:cubicBezTo>
                  <a:pt x="1885545" y="585030"/>
                  <a:pt x="1885545" y="585030"/>
                  <a:pt x="1884577" y="589168"/>
                </a:cubicBezTo>
                <a:cubicBezTo>
                  <a:pt x="1885545" y="585030"/>
                  <a:pt x="1874693" y="587364"/>
                  <a:pt x="1874693" y="587364"/>
                </a:cubicBezTo>
                <a:cubicBezTo>
                  <a:pt x="1874693" y="587364"/>
                  <a:pt x="1875661" y="583226"/>
                  <a:pt x="1876628" y="579089"/>
                </a:cubicBezTo>
                <a:cubicBezTo>
                  <a:pt x="1866747" y="577285"/>
                  <a:pt x="1866747" y="577285"/>
                  <a:pt x="1866747" y="577285"/>
                </a:cubicBezTo>
                <a:cubicBezTo>
                  <a:pt x="1867714" y="573148"/>
                  <a:pt x="1868682" y="569011"/>
                  <a:pt x="1869649" y="564873"/>
                </a:cubicBezTo>
                <a:cubicBezTo>
                  <a:pt x="1870616" y="560736"/>
                  <a:pt x="1872550" y="552461"/>
                  <a:pt x="1873517" y="548324"/>
                </a:cubicBezTo>
                <a:cubicBezTo>
                  <a:pt x="1874484" y="544186"/>
                  <a:pt x="1874484" y="544186"/>
                  <a:pt x="1874484" y="544186"/>
                </a:cubicBezTo>
                <a:cubicBezTo>
                  <a:pt x="1864601" y="542383"/>
                  <a:pt x="1864601" y="542383"/>
                  <a:pt x="1864601" y="542383"/>
                </a:cubicBezTo>
                <a:cubicBezTo>
                  <a:pt x="1865568" y="538246"/>
                  <a:pt x="1864601" y="542383"/>
                  <a:pt x="1865568" y="538246"/>
                </a:cubicBezTo>
                <a:close/>
                <a:moveTo>
                  <a:pt x="1792899" y="537460"/>
                </a:moveTo>
                <a:cubicBezTo>
                  <a:pt x="1789041" y="553967"/>
                  <a:pt x="1785183" y="570476"/>
                  <a:pt x="1765130" y="566815"/>
                </a:cubicBezTo>
                <a:cubicBezTo>
                  <a:pt x="1764164" y="570941"/>
                  <a:pt x="1764164" y="570941"/>
                  <a:pt x="1763200" y="575069"/>
                </a:cubicBezTo>
                <a:cubicBezTo>
                  <a:pt x="1763200" y="575069"/>
                  <a:pt x="1762235" y="579195"/>
                  <a:pt x="1761272" y="583322"/>
                </a:cubicBezTo>
                <a:cubicBezTo>
                  <a:pt x="1752211" y="577366"/>
                  <a:pt x="1760307" y="587449"/>
                  <a:pt x="1749318" y="589746"/>
                </a:cubicBezTo>
                <a:cubicBezTo>
                  <a:pt x="1739290" y="587916"/>
                  <a:pt x="1739290" y="587916"/>
                  <a:pt x="1740255" y="583790"/>
                </a:cubicBezTo>
                <a:cubicBezTo>
                  <a:pt x="1741220" y="579662"/>
                  <a:pt x="1741220" y="579662"/>
                  <a:pt x="1741220" y="579662"/>
                </a:cubicBezTo>
                <a:cubicBezTo>
                  <a:pt x="1742185" y="575535"/>
                  <a:pt x="1744113" y="567282"/>
                  <a:pt x="1744113" y="567282"/>
                </a:cubicBezTo>
                <a:cubicBezTo>
                  <a:pt x="1733123" y="569579"/>
                  <a:pt x="1732157" y="573705"/>
                  <a:pt x="1730228" y="581959"/>
                </a:cubicBezTo>
                <a:cubicBezTo>
                  <a:pt x="1729264" y="586085"/>
                  <a:pt x="1727334" y="594340"/>
                  <a:pt x="1736397" y="600296"/>
                </a:cubicBezTo>
                <a:cubicBezTo>
                  <a:pt x="1724441" y="606721"/>
                  <a:pt x="1726369" y="598467"/>
                  <a:pt x="1724441" y="606721"/>
                </a:cubicBezTo>
                <a:cubicBezTo>
                  <a:pt x="1719911" y="603742"/>
                  <a:pt x="1718129" y="600189"/>
                  <a:pt x="1717719" y="596350"/>
                </a:cubicBezTo>
                <a:lnTo>
                  <a:pt x="1719237" y="584266"/>
                </a:lnTo>
                <a:lnTo>
                  <a:pt x="1719238" y="584260"/>
                </a:lnTo>
                <a:lnTo>
                  <a:pt x="1719239" y="584258"/>
                </a:lnTo>
                <a:lnTo>
                  <a:pt x="1719240" y="584257"/>
                </a:lnTo>
                <a:lnTo>
                  <a:pt x="1719239" y="584257"/>
                </a:lnTo>
                <a:lnTo>
                  <a:pt x="1719602" y="582709"/>
                </a:lnTo>
                <a:cubicBezTo>
                  <a:pt x="1720205" y="580130"/>
                  <a:pt x="1721169" y="576003"/>
                  <a:pt x="1722134" y="571875"/>
                </a:cubicBezTo>
                <a:cubicBezTo>
                  <a:pt x="1712106" y="570045"/>
                  <a:pt x="1712106" y="570045"/>
                  <a:pt x="1713070" y="565919"/>
                </a:cubicBezTo>
                <a:cubicBezTo>
                  <a:pt x="1710177" y="578299"/>
                  <a:pt x="1698221" y="584722"/>
                  <a:pt x="1698221" y="584722"/>
                </a:cubicBezTo>
                <a:cubicBezTo>
                  <a:pt x="1684335" y="599401"/>
                  <a:pt x="1687609" y="630119"/>
                  <a:pt x="1674690" y="640670"/>
                </a:cubicBezTo>
                <a:cubicBezTo>
                  <a:pt x="1674690" y="640670"/>
                  <a:pt x="1673725" y="644796"/>
                  <a:pt x="1673725" y="644796"/>
                </a:cubicBezTo>
                <a:cubicBezTo>
                  <a:pt x="1669867" y="661303"/>
                  <a:pt x="1674105" y="687895"/>
                  <a:pt x="1661185" y="698445"/>
                </a:cubicBezTo>
                <a:lnTo>
                  <a:pt x="1657327" y="714953"/>
                </a:lnTo>
                <a:cubicBezTo>
                  <a:pt x="1657327" y="714953"/>
                  <a:pt x="1656360" y="719081"/>
                  <a:pt x="1656360" y="719081"/>
                </a:cubicBezTo>
                <a:cubicBezTo>
                  <a:pt x="1657327" y="714953"/>
                  <a:pt x="1667354" y="716783"/>
                  <a:pt x="1667354" y="716783"/>
                </a:cubicBezTo>
                <a:lnTo>
                  <a:pt x="1666389" y="720911"/>
                </a:lnTo>
                <a:cubicBezTo>
                  <a:pt x="1675451" y="726868"/>
                  <a:pt x="1674486" y="730995"/>
                  <a:pt x="1674486" y="730995"/>
                </a:cubicBezTo>
                <a:cubicBezTo>
                  <a:pt x="1673521" y="735122"/>
                  <a:pt x="1684513" y="732824"/>
                  <a:pt x="1683549" y="736953"/>
                </a:cubicBezTo>
                <a:lnTo>
                  <a:pt x="1687407" y="720443"/>
                </a:lnTo>
                <a:cubicBezTo>
                  <a:pt x="1686442" y="724572"/>
                  <a:pt x="1694538" y="734655"/>
                  <a:pt x="1693571" y="738782"/>
                </a:cubicBezTo>
                <a:cubicBezTo>
                  <a:pt x="1692607" y="742909"/>
                  <a:pt x="1692607" y="742909"/>
                  <a:pt x="1691643" y="747034"/>
                </a:cubicBezTo>
                <a:cubicBezTo>
                  <a:pt x="1690678" y="751163"/>
                  <a:pt x="1690678" y="751163"/>
                  <a:pt x="1690678" y="751163"/>
                </a:cubicBezTo>
                <a:cubicBezTo>
                  <a:pt x="1689713" y="755289"/>
                  <a:pt x="1689713" y="755289"/>
                  <a:pt x="1689713" y="755289"/>
                </a:cubicBezTo>
                <a:cubicBezTo>
                  <a:pt x="1688749" y="759416"/>
                  <a:pt x="1687785" y="763542"/>
                  <a:pt x="1677760" y="761713"/>
                </a:cubicBezTo>
                <a:cubicBezTo>
                  <a:pt x="1677760" y="761713"/>
                  <a:pt x="1677760" y="761713"/>
                  <a:pt x="1676796" y="765840"/>
                </a:cubicBezTo>
                <a:cubicBezTo>
                  <a:pt x="1676796" y="765840"/>
                  <a:pt x="1686820" y="767669"/>
                  <a:pt x="1686820" y="767669"/>
                </a:cubicBezTo>
                <a:cubicBezTo>
                  <a:pt x="1687785" y="763542"/>
                  <a:pt x="1688749" y="759416"/>
                  <a:pt x="1689713" y="755289"/>
                </a:cubicBezTo>
                <a:cubicBezTo>
                  <a:pt x="1691643" y="747034"/>
                  <a:pt x="1702635" y="744738"/>
                  <a:pt x="1704564" y="736484"/>
                </a:cubicBezTo>
                <a:cubicBezTo>
                  <a:pt x="1705529" y="732358"/>
                  <a:pt x="1705529" y="732358"/>
                  <a:pt x="1705529" y="732358"/>
                </a:cubicBezTo>
                <a:cubicBezTo>
                  <a:pt x="1718449" y="721807"/>
                  <a:pt x="1727509" y="727764"/>
                  <a:pt x="1731368" y="711256"/>
                </a:cubicBezTo>
                <a:cubicBezTo>
                  <a:pt x="1721343" y="709427"/>
                  <a:pt x="1720379" y="713553"/>
                  <a:pt x="1711316" y="707596"/>
                </a:cubicBezTo>
                <a:cubicBezTo>
                  <a:pt x="1709388" y="715851"/>
                  <a:pt x="1710352" y="711723"/>
                  <a:pt x="1709388" y="715851"/>
                </a:cubicBezTo>
                <a:cubicBezTo>
                  <a:pt x="1708421" y="719978"/>
                  <a:pt x="1707457" y="724104"/>
                  <a:pt x="1706493" y="728231"/>
                </a:cubicBezTo>
                <a:cubicBezTo>
                  <a:pt x="1706493" y="728231"/>
                  <a:pt x="1705529" y="732358"/>
                  <a:pt x="1705529" y="732358"/>
                </a:cubicBezTo>
                <a:cubicBezTo>
                  <a:pt x="1697432" y="722273"/>
                  <a:pt x="1710352" y="711723"/>
                  <a:pt x="1712281" y="703470"/>
                </a:cubicBezTo>
                <a:cubicBezTo>
                  <a:pt x="1702254" y="701639"/>
                  <a:pt x="1707078" y="681004"/>
                  <a:pt x="1709006" y="672751"/>
                </a:cubicBezTo>
                <a:cubicBezTo>
                  <a:pt x="1709971" y="668623"/>
                  <a:pt x="1719032" y="674581"/>
                  <a:pt x="1719032" y="674581"/>
                </a:cubicBezTo>
                <a:cubicBezTo>
                  <a:pt x="1719032" y="674581"/>
                  <a:pt x="1719997" y="670454"/>
                  <a:pt x="1719997" y="670454"/>
                </a:cubicBezTo>
                <a:cubicBezTo>
                  <a:pt x="1720962" y="666327"/>
                  <a:pt x="1719997" y="670454"/>
                  <a:pt x="1730025" y="672283"/>
                </a:cubicBezTo>
                <a:cubicBezTo>
                  <a:pt x="1730025" y="672283"/>
                  <a:pt x="1730989" y="668157"/>
                  <a:pt x="1741013" y="669987"/>
                </a:cubicBezTo>
                <a:lnTo>
                  <a:pt x="1744872" y="653480"/>
                </a:lnTo>
                <a:lnTo>
                  <a:pt x="1745837" y="649353"/>
                </a:lnTo>
                <a:cubicBezTo>
                  <a:pt x="1742942" y="661732"/>
                  <a:pt x="1747182" y="688324"/>
                  <a:pt x="1734262" y="698876"/>
                </a:cubicBezTo>
                <a:cubicBezTo>
                  <a:pt x="1732332" y="707130"/>
                  <a:pt x="1732332" y="707130"/>
                  <a:pt x="1742359" y="708960"/>
                </a:cubicBezTo>
                <a:cubicBezTo>
                  <a:pt x="1743324" y="704832"/>
                  <a:pt x="1744288" y="700705"/>
                  <a:pt x="1745252" y="696579"/>
                </a:cubicBezTo>
                <a:cubicBezTo>
                  <a:pt x="1745252" y="696579"/>
                  <a:pt x="1743324" y="704832"/>
                  <a:pt x="1754314" y="702537"/>
                </a:cubicBezTo>
                <a:cubicBezTo>
                  <a:pt x="1755279" y="698410"/>
                  <a:pt x="1745252" y="696579"/>
                  <a:pt x="1747182" y="688324"/>
                </a:cubicBezTo>
                <a:cubicBezTo>
                  <a:pt x="1757209" y="690155"/>
                  <a:pt x="1757209" y="690155"/>
                  <a:pt x="1757209" y="690155"/>
                </a:cubicBezTo>
                <a:cubicBezTo>
                  <a:pt x="1757209" y="690155"/>
                  <a:pt x="1758173" y="686028"/>
                  <a:pt x="1758173" y="686028"/>
                </a:cubicBezTo>
                <a:cubicBezTo>
                  <a:pt x="1758173" y="686028"/>
                  <a:pt x="1759138" y="681901"/>
                  <a:pt x="1759138" y="681901"/>
                </a:cubicBezTo>
                <a:cubicBezTo>
                  <a:pt x="1749111" y="680073"/>
                  <a:pt x="1752004" y="667691"/>
                  <a:pt x="1762997" y="665393"/>
                </a:cubicBezTo>
                <a:cubicBezTo>
                  <a:pt x="1762997" y="665393"/>
                  <a:pt x="1762032" y="669520"/>
                  <a:pt x="1772058" y="671351"/>
                </a:cubicBezTo>
                <a:cubicBezTo>
                  <a:pt x="1774952" y="658970"/>
                  <a:pt x="1765890" y="653012"/>
                  <a:pt x="1777847" y="646589"/>
                </a:cubicBezTo>
                <a:cubicBezTo>
                  <a:pt x="1776882" y="650715"/>
                  <a:pt x="1777847" y="646589"/>
                  <a:pt x="1776882" y="650715"/>
                </a:cubicBezTo>
                <a:cubicBezTo>
                  <a:pt x="1785943" y="656673"/>
                  <a:pt x="1784012" y="664927"/>
                  <a:pt x="1784012" y="664927"/>
                </a:cubicBezTo>
                <a:cubicBezTo>
                  <a:pt x="1784977" y="660801"/>
                  <a:pt x="1785943" y="656673"/>
                  <a:pt x="1786907" y="652546"/>
                </a:cubicBezTo>
                <a:cubicBezTo>
                  <a:pt x="1797898" y="650251"/>
                  <a:pt x="1788836" y="644293"/>
                  <a:pt x="1790765" y="636038"/>
                </a:cubicBezTo>
                <a:cubicBezTo>
                  <a:pt x="1801756" y="633742"/>
                  <a:pt x="1801756" y="633742"/>
                  <a:pt x="1800791" y="637869"/>
                </a:cubicBezTo>
                <a:cubicBezTo>
                  <a:pt x="1798862" y="646124"/>
                  <a:pt x="1797898" y="650251"/>
                  <a:pt x="1795968" y="658503"/>
                </a:cubicBezTo>
                <a:cubicBezTo>
                  <a:pt x="1797898" y="650251"/>
                  <a:pt x="1807924" y="652079"/>
                  <a:pt x="1807924" y="652079"/>
                </a:cubicBezTo>
                <a:cubicBezTo>
                  <a:pt x="1808889" y="647953"/>
                  <a:pt x="1810818" y="639698"/>
                  <a:pt x="1812747" y="631446"/>
                </a:cubicBezTo>
                <a:cubicBezTo>
                  <a:pt x="1812747" y="631446"/>
                  <a:pt x="1811781" y="635572"/>
                  <a:pt x="1801756" y="633742"/>
                </a:cubicBezTo>
                <a:cubicBezTo>
                  <a:pt x="1802720" y="629614"/>
                  <a:pt x="1803685" y="625487"/>
                  <a:pt x="1803685" y="625487"/>
                </a:cubicBezTo>
                <a:cubicBezTo>
                  <a:pt x="1804649" y="621361"/>
                  <a:pt x="1804649" y="621361"/>
                  <a:pt x="1804649" y="621361"/>
                </a:cubicBezTo>
                <a:cubicBezTo>
                  <a:pt x="1806579" y="613108"/>
                  <a:pt x="1808508" y="604853"/>
                  <a:pt x="1809472" y="600727"/>
                </a:cubicBezTo>
                <a:cubicBezTo>
                  <a:pt x="1809472" y="600727"/>
                  <a:pt x="1799446" y="598896"/>
                  <a:pt x="1800410" y="594769"/>
                </a:cubicBezTo>
                <a:cubicBezTo>
                  <a:pt x="1801374" y="590641"/>
                  <a:pt x="1802341" y="586516"/>
                  <a:pt x="1803305" y="582389"/>
                </a:cubicBezTo>
                <a:lnTo>
                  <a:pt x="1804269" y="578263"/>
                </a:lnTo>
                <a:lnTo>
                  <a:pt x="1805233" y="574135"/>
                </a:lnTo>
                <a:cubicBezTo>
                  <a:pt x="1795209" y="572304"/>
                  <a:pt x="1795209" y="572304"/>
                  <a:pt x="1795209" y="572304"/>
                </a:cubicBezTo>
                <a:cubicBezTo>
                  <a:pt x="1795209" y="572304"/>
                  <a:pt x="1795209" y="572304"/>
                  <a:pt x="1794245" y="576432"/>
                </a:cubicBezTo>
                <a:cubicBezTo>
                  <a:pt x="1792316" y="584687"/>
                  <a:pt x="1791351" y="588813"/>
                  <a:pt x="1789423" y="597068"/>
                </a:cubicBezTo>
                <a:cubicBezTo>
                  <a:pt x="1793280" y="580559"/>
                  <a:pt x="1800032" y="551673"/>
                  <a:pt x="1792899" y="537460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0"/>
                </a:ln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155F3A1-FEB2-B743-843B-9B624AAC1CFD}"/>
              </a:ext>
            </a:extLst>
          </p:cNvPr>
          <p:cNvSpPr/>
          <p:nvPr/>
        </p:nvSpPr>
        <p:spPr>
          <a:xfrm>
            <a:off x="227013" y="225425"/>
            <a:ext cx="11737976" cy="6407150"/>
          </a:xfrm>
          <a:custGeom>
            <a:avLst/>
            <a:gdLst>
              <a:gd name="connsiteX0" fmla="*/ 6907855 w 11737976"/>
              <a:gd name="connsiteY0" fmla="*/ 6401191 h 6407150"/>
              <a:gd name="connsiteX1" fmla="*/ 6905763 w 11737976"/>
              <a:gd name="connsiteY1" fmla="*/ 6405191 h 6407150"/>
              <a:gd name="connsiteX2" fmla="*/ 6914012 w 11737976"/>
              <a:gd name="connsiteY2" fmla="*/ 6406126 h 6407150"/>
              <a:gd name="connsiteX3" fmla="*/ 6907855 w 11737976"/>
              <a:gd name="connsiteY3" fmla="*/ 6401191 h 6407150"/>
              <a:gd name="connsiteX4" fmla="*/ 6670141 w 11737976"/>
              <a:gd name="connsiteY4" fmla="*/ 6395086 h 6407150"/>
              <a:gd name="connsiteX5" fmla="*/ 6667861 w 11737976"/>
              <a:gd name="connsiteY5" fmla="*/ 6399444 h 6407150"/>
              <a:gd name="connsiteX6" fmla="*/ 6675814 w 11737976"/>
              <a:gd name="connsiteY6" fmla="*/ 6397396 h 6407150"/>
              <a:gd name="connsiteX7" fmla="*/ 6670141 w 11737976"/>
              <a:gd name="connsiteY7" fmla="*/ 6395086 h 6407150"/>
              <a:gd name="connsiteX8" fmla="*/ 1364921 w 11737976"/>
              <a:gd name="connsiteY8" fmla="*/ 6392279 h 6407150"/>
              <a:gd name="connsiteX9" fmla="*/ 1361458 w 11737976"/>
              <a:gd name="connsiteY9" fmla="*/ 6392875 h 6407150"/>
              <a:gd name="connsiteX10" fmla="*/ 1358983 w 11737976"/>
              <a:gd name="connsiteY10" fmla="*/ 6397194 h 6407150"/>
              <a:gd name="connsiteX11" fmla="*/ 1357994 w 11737976"/>
              <a:gd name="connsiteY11" fmla="*/ 6400285 h 6407150"/>
              <a:gd name="connsiteX12" fmla="*/ 1357006 w 11737976"/>
              <a:gd name="connsiteY12" fmla="*/ 6403374 h 6407150"/>
              <a:gd name="connsiteX13" fmla="*/ 1357996 w 11737976"/>
              <a:gd name="connsiteY13" fmla="*/ 6407099 h 6407150"/>
              <a:gd name="connsiteX14" fmla="*/ 1360470 w 11737976"/>
              <a:gd name="connsiteY14" fmla="*/ 6406186 h 6407150"/>
              <a:gd name="connsiteX15" fmla="*/ 1361952 w 11737976"/>
              <a:gd name="connsiteY15" fmla="*/ 6401552 h 6407150"/>
              <a:gd name="connsiteX16" fmla="*/ 1363931 w 11737976"/>
              <a:gd name="connsiteY16" fmla="*/ 6395370 h 6407150"/>
              <a:gd name="connsiteX17" fmla="*/ 1364921 w 11737976"/>
              <a:gd name="connsiteY17" fmla="*/ 6392279 h 6407150"/>
              <a:gd name="connsiteX18" fmla="*/ 6594619 w 11737976"/>
              <a:gd name="connsiteY18" fmla="*/ 6385869 h 6407150"/>
              <a:gd name="connsiteX19" fmla="*/ 6599663 w 11737976"/>
              <a:gd name="connsiteY19" fmla="*/ 6390318 h 6407150"/>
              <a:gd name="connsiteX20" fmla="*/ 6601166 w 11737976"/>
              <a:gd name="connsiteY20" fmla="*/ 6387448 h 6407150"/>
              <a:gd name="connsiteX21" fmla="*/ 6603849 w 11737976"/>
              <a:gd name="connsiteY21" fmla="*/ 6387017 h 6407150"/>
              <a:gd name="connsiteX22" fmla="*/ 6601916 w 11737976"/>
              <a:gd name="connsiteY22" fmla="*/ 6386013 h 6407150"/>
              <a:gd name="connsiteX23" fmla="*/ 6601166 w 11737976"/>
              <a:gd name="connsiteY23" fmla="*/ 6387448 h 6407150"/>
              <a:gd name="connsiteX24" fmla="*/ 6594619 w 11737976"/>
              <a:gd name="connsiteY24" fmla="*/ 6385869 h 6407150"/>
              <a:gd name="connsiteX25" fmla="*/ 4604384 w 11737976"/>
              <a:gd name="connsiteY25" fmla="*/ 6384274 h 6407150"/>
              <a:gd name="connsiteX26" fmla="*/ 4601617 w 11737976"/>
              <a:gd name="connsiteY26" fmla="*/ 6388261 h 6407150"/>
              <a:gd name="connsiteX27" fmla="*/ 4610330 w 11737976"/>
              <a:gd name="connsiteY27" fmla="*/ 6401097 h 6407150"/>
              <a:gd name="connsiteX28" fmla="*/ 4611821 w 11737976"/>
              <a:gd name="connsiteY28" fmla="*/ 6396126 h 6407150"/>
              <a:gd name="connsiteX29" fmla="*/ 4614807 w 11737976"/>
              <a:gd name="connsiteY29" fmla="*/ 6386186 h 6407150"/>
              <a:gd name="connsiteX30" fmla="*/ 4604384 w 11737976"/>
              <a:gd name="connsiteY30" fmla="*/ 6384274 h 6407150"/>
              <a:gd name="connsiteX31" fmla="*/ 6765119 w 11737976"/>
              <a:gd name="connsiteY31" fmla="*/ 6383095 h 6407150"/>
              <a:gd name="connsiteX32" fmla="*/ 6765246 w 11737976"/>
              <a:gd name="connsiteY32" fmla="*/ 6385635 h 6407150"/>
              <a:gd name="connsiteX33" fmla="*/ 6769808 w 11737976"/>
              <a:gd name="connsiteY33" fmla="*/ 6386483 h 6407150"/>
              <a:gd name="connsiteX34" fmla="*/ 6772194 w 11737976"/>
              <a:gd name="connsiteY34" fmla="*/ 6383490 h 6407150"/>
              <a:gd name="connsiteX35" fmla="*/ 6765119 w 11737976"/>
              <a:gd name="connsiteY35" fmla="*/ 6383095 h 6407150"/>
              <a:gd name="connsiteX36" fmla="*/ 6628969 w 11737976"/>
              <a:gd name="connsiteY36" fmla="*/ 6380242 h 6407150"/>
              <a:gd name="connsiteX37" fmla="*/ 6637823 w 11737976"/>
              <a:gd name="connsiteY37" fmla="*/ 6385591 h 6407150"/>
              <a:gd name="connsiteX38" fmla="*/ 6634521 w 11737976"/>
              <a:gd name="connsiteY38" fmla="*/ 6380764 h 6407150"/>
              <a:gd name="connsiteX39" fmla="*/ 6628969 w 11737976"/>
              <a:gd name="connsiteY39" fmla="*/ 6380242 h 6407150"/>
              <a:gd name="connsiteX40" fmla="*/ 6673606 w 11737976"/>
              <a:gd name="connsiteY40" fmla="*/ 6375666 h 6407150"/>
              <a:gd name="connsiteX41" fmla="*/ 6673903 w 11737976"/>
              <a:gd name="connsiteY41" fmla="*/ 6375788 h 6407150"/>
              <a:gd name="connsiteX42" fmla="*/ 6674511 w 11737976"/>
              <a:gd name="connsiteY42" fmla="*/ 6376819 h 6407150"/>
              <a:gd name="connsiteX43" fmla="*/ 6673760 w 11737976"/>
              <a:gd name="connsiteY43" fmla="*/ 6376298 h 6407150"/>
              <a:gd name="connsiteX44" fmla="*/ 6612581 w 11737976"/>
              <a:gd name="connsiteY44" fmla="*/ 6372157 h 6407150"/>
              <a:gd name="connsiteX45" fmla="*/ 6607085 w 11737976"/>
              <a:gd name="connsiteY45" fmla="*/ 6376138 h 6407150"/>
              <a:gd name="connsiteX46" fmla="*/ 6616090 w 11737976"/>
              <a:gd name="connsiteY46" fmla="*/ 6379805 h 6407150"/>
              <a:gd name="connsiteX47" fmla="*/ 6612581 w 11737976"/>
              <a:gd name="connsiteY47" fmla="*/ 6372157 h 6407150"/>
              <a:gd name="connsiteX48" fmla="*/ 1271009 w 11737976"/>
              <a:gd name="connsiteY48" fmla="*/ 6369064 h 6407150"/>
              <a:gd name="connsiteX49" fmla="*/ 1271444 w 11737976"/>
              <a:gd name="connsiteY49" fmla="*/ 6377568 h 6407150"/>
              <a:gd name="connsiteX50" fmla="*/ 1273734 w 11737976"/>
              <a:gd name="connsiteY50" fmla="*/ 6374877 h 6407150"/>
              <a:gd name="connsiteX51" fmla="*/ 1271009 w 11737976"/>
              <a:gd name="connsiteY51" fmla="*/ 6369064 h 6407150"/>
              <a:gd name="connsiteX52" fmla="*/ 4762372 w 11737976"/>
              <a:gd name="connsiteY52" fmla="*/ 6369000 h 6407150"/>
              <a:gd name="connsiteX53" fmla="*/ 4760962 w 11737976"/>
              <a:gd name="connsiteY53" fmla="*/ 6373695 h 6407150"/>
              <a:gd name="connsiteX54" fmla="*/ 4758144 w 11737976"/>
              <a:gd name="connsiteY54" fmla="*/ 6383084 h 6407150"/>
              <a:gd name="connsiteX55" fmla="*/ 4767022 w 11737976"/>
              <a:gd name="connsiteY55" fmla="*/ 6395367 h 6407150"/>
              <a:gd name="connsiteX56" fmla="*/ 4772659 w 11737976"/>
              <a:gd name="connsiteY56" fmla="*/ 6376590 h 6407150"/>
              <a:gd name="connsiteX57" fmla="*/ 4762372 w 11737976"/>
              <a:gd name="connsiteY57" fmla="*/ 6369000 h 6407150"/>
              <a:gd name="connsiteX58" fmla="*/ 1369087 w 11737976"/>
              <a:gd name="connsiteY58" fmla="*/ 6368669 h 6407150"/>
              <a:gd name="connsiteX59" fmla="*/ 1367123 w 11737976"/>
              <a:gd name="connsiteY59" fmla="*/ 6371359 h 6407150"/>
              <a:gd name="connsiteX60" fmla="*/ 1362749 w 11737976"/>
              <a:gd name="connsiteY60" fmla="*/ 6381574 h 6407150"/>
              <a:gd name="connsiteX61" fmla="*/ 1362268 w 11737976"/>
              <a:gd name="connsiteY61" fmla="*/ 6383078 h 6407150"/>
              <a:gd name="connsiteX62" fmla="*/ 1361266 w 11737976"/>
              <a:gd name="connsiteY62" fmla="*/ 6382758 h 6407150"/>
              <a:gd name="connsiteX63" fmla="*/ 1362788 w 11737976"/>
              <a:gd name="connsiteY63" fmla="*/ 6384905 h 6407150"/>
              <a:gd name="connsiteX64" fmla="*/ 1364270 w 11737976"/>
              <a:gd name="connsiteY64" fmla="*/ 6383720 h 6407150"/>
              <a:gd name="connsiteX65" fmla="*/ 1365272 w 11737976"/>
              <a:gd name="connsiteY65" fmla="*/ 6384040 h 6407150"/>
              <a:gd name="connsiteX66" fmla="*/ 1368691 w 11737976"/>
              <a:gd name="connsiteY66" fmla="*/ 6377668 h 6407150"/>
              <a:gd name="connsiteX67" fmla="*/ 1370610 w 11737976"/>
              <a:gd name="connsiteY67" fmla="*/ 6370816 h 6407150"/>
              <a:gd name="connsiteX68" fmla="*/ 1369087 w 11737976"/>
              <a:gd name="connsiteY68" fmla="*/ 6368669 h 6407150"/>
              <a:gd name="connsiteX69" fmla="*/ 1573949 w 11737976"/>
              <a:gd name="connsiteY69" fmla="*/ 6364979 h 6407150"/>
              <a:gd name="connsiteX70" fmla="*/ 1571856 w 11737976"/>
              <a:gd name="connsiteY70" fmla="*/ 6371515 h 6407150"/>
              <a:gd name="connsiteX71" fmla="*/ 1575478 w 11737976"/>
              <a:gd name="connsiteY71" fmla="*/ 6365850 h 6407150"/>
              <a:gd name="connsiteX72" fmla="*/ 1573949 w 11737976"/>
              <a:gd name="connsiteY72" fmla="*/ 6364979 h 6407150"/>
              <a:gd name="connsiteX73" fmla="*/ 6679984 w 11737976"/>
              <a:gd name="connsiteY73" fmla="*/ 6364584 h 6407150"/>
              <a:gd name="connsiteX74" fmla="*/ 6678494 w 11737976"/>
              <a:gd name="connsiteY74" fmla="*/ 6367432 h 6407150"/>
              <a:gd name="connsiteX75" fmla="*/ 6670472 w 11737976"/>
              <a:gd name="connsiteY75" fmla="*/ 6371073 h 6407150"/>
              <a:gd name="connsiteX76" fmla="*/ 6673065 w 11737976"/>
              <a:gd name="connsiteY76" fmla="*/ 6373425 h 6407150"/>
              <a:gd name="connsiteX77" fmla="*/ 6673606 w 11737976"/>
              <a:gd name="connsiteY77" fmla="*/ 6375666 h 6407150"/>
              <a:gd name="connsiteX78" fmla="*/ 6671652 w 11737976"/>
              <a:gd name="connsiteY78" fmla="*/ 6374870 h 6407150"/>
              <a:gd name="connsiteX79" fmla="*/ 6669401 w 11737976"/>
              <a:gd name="connsiteY79" fmla="*/ 6373953 h 6407150"/>
              <a:gd name="connsiteX80" fmla="*/ 6668596 w 11737976"/>
              <a:gd name="connsiteY80" fmla="*/ 6375492 h 6407150"/>
              <a:gd name="connsiteX81" fmla="*/ 6676796 w 11737976"/>
              <a:gd name="connsiteY81" fmla="*/ 6380698 h 6407150"/>
              <a:gd name="connsiteX82" fmla="*/ 6675349 w 11737976"/>
              <a:gd name="connsiteY82" fmla="*/ 6378242 h 6407150"/>
              <a:gd name="connsiteX83" fmla="*/ 6674511 w 11737976"/>
              <a:gd name="connsiteY83" fmla="*/ 6376819 h 6407150"/>
              <a:gd name="connsiteX84" fmla="*/ 6678321 w 11737976"/>
              <a:gd name="connsiteY84" fmla="*/ 6379453 h 6407150"/>
              <a:gd name="connsiteX85" fmla="*/ 6690642 w 11737976"/>
              <a:gd name="connsiteY85" fmla="*/ 6379290 h 6407150"/>
              <a:gd name="connsiteX86" fmla="*/ 6683536 w 11737976"/>
              <a:gd name="connsiteY86" fmla="*/ 6369485 h 6407150"/>
              <a:gd name="connsiteX87" fmla="*/ 6685026 w 11737976"/>
              <a:gd name="connsiteY87" fmla="*/ 6366638 h 6407150"/>
              <a:gd name="connsiteX88" fmla="*/ 6679984 w 11737976"/>
              <a:gd name="connsiteY88" fmla="*/ 6364584 h 6407150"/>
              <a:gd name="connsiteX89" fmla="*/ 6776746 w 11737976"/>
              <a:gd name="connsiteY89" fmla="*/ 6362958 h 6407150"/>
              <a:gd name="connsiteX90" fmla="*/ 6769241 w 11737976"/>
              <a:gd name="connsiteY90" fmla="*/ 6366866 h 6407150"/>
              <a:gd name="connsiteX91" fmla="*/ 6777777 w 11737976"/>
              <a:gd name="connsiteY91" fmla="*/ 6367512 h 6407150"/>
              <a:gd name="connsiteX92" fmla="*/ 6776746 w 11737976"/>
              <a:gd name="connsiteY92" fmla="*/ 6362958 h 6407150"/>
              <a:gd name="connsiteX93" fmla="*/ 6644725 w 11737976"/>
              <a:gd name="connsiteY93" fmla="*/ 6362659 h 6407150"/>
              <a:gd name="connsiteX94" fmla="*/ 6646073 w 11737976"/>
              <a:gd name="connsiteY94" fmla="*/ 6368891 h 6407150"/>
              <a:gd name="connsiteX95" fmla="*/ 6649294 w 11737976"/>
              <a:gd name="connsiteY95" fmla="*/ 6368017 h 6407150"/>
              <a:gd name="connsiteX96" fmla="*/ 6644725 w 11737976"/>
              <a:gd name="connsiteY96" fmla="*/ 6362659 h 6407150"/>
              <a:gd name="connsiteX97" fmla="*/ 1542029 w 11737976"/>
              <a:gd name="connsiteY97" fmla="*/ 6361967 h 6407150"/>
              <a:gd name="connsiteX98" fmla="*/ 1536275 w 11737976"/>
              <a:gd name="connsiteY98" fmla="*/ 6370035 h 6407150"/>
              <a:gd name="connsiteX99" fmla="*/ 1541671 w 11737976"/>
              <a:gd name="connsiteY99" fmla="*/ 6368046 h 6407150"/>
              <a:gd name="connsiteX100" fmla="*/ 1542029 w 11737976"/>
              <a:gd name="connsiteY100" fmla="*/ 6361967 h 6407150"/>
              <a:gd name="connsiteX101" fmla="*/ 4742747 w 11737976"/>
              <a:gd name="connsiteY101" fmla="*/ 6358629 h 6407150"/>
              <a:gd name="connsiteX102" fmla="*/ 4742429 w 11737976"/>
              <a:gd name="connsiteY102" fmla="*/ 6359693 h 6407150"/>
              <a:gd name="connsiteX103" fmla="*/ 4742430 w 11737976"/>
              <a:gd name="connsiteY103" fmla="*/ 6359686 h 6407150"/>
              <a:gd name="connsiteX104" fmla="*/ 6613104 w 11737976"/>
              <a:gd name="connsiteY104" fmla="*/ 6356804 h 6407150"/>
              <a:gd name="connsiteX105" fmla="*/ 6613514 w 11737976"/>
              <a:gd name="connsiteY105" fmla="*/ 6361759 h 6407150"/>
              <a:gd name="connsiteX106" fmla="*/ 6626426 w 11737976"/>
              <a:gd name="connsiteY106" fmla="*/ 6360054 h 6407150"/>
              <a:gd name="connsiteX107" fmla="*/ 6613104 w 11737976"/>
              <a:gd name="connsiteY107" fmla="*/ 6356804 h 6407150"/>
              <a:gd name="connsiteX108" fmla="*/ 6768183 w 11737976"/>
              <a:gd name="connsiteY108" fmla="*/ 6356361 h 6407150"/>
              <a:gd name="connsiteX109" fmla="*/ 6767446 w 11737976"/>
              <a:gd name="connsiteY109" fmla="*/ 6357771 h 6407150"/>
              <a:gd name="connsiteX110" fmla="*/ 6760569 w 11737976"/>
              <a:gd name="connsiteY110" fmla="*/ 6358390 h 6407150"/>
              <a:gd name="connsiteX111" fmla="*/ 6765969 w 11737976"/>
              <a:gd name="connsiteY111" fmla="*/ 6360590 h 6407150"/>
              <a:gd name="connsiteX112" fmla="*/ 6769133 w 11737976"/>
              <a:gd name="connsiteY112" fmla="*/ 6360809 h 6407150"/>
              <a:gd name="connsiteX113" fmla="*/ 6772849 w 11737976"/>
              <a:gd name="connsiteY113" fmla="*/ 6359971 h 6407150"/>
              <a:gd name="connsiteX114" fmla="*/ 6768183 w 11737976"/>
              <a:gd name="connsiteY114" fmla="*/ 6356361 h 6407150"/>
              <a:gd name="connsiteX115" fmla="*/ 1312621 w 11737976"/>
              <a:gd name="connsiteY115" fmla="*/ 6355309 h 6407150"/>
              <a:gd name="connsiteX116" fmla="*/ 1311146 w 11737976"/>
              <a:gd name="connsiteY116" fmla="*/ 6356510 h 6407150"/>
              <a:gd name="connsiteX117" fmla="*/ 1309670 w 11737976"/>
              <a:gd name="connsiteY117" fmla="*/ 6357712 h 6407150"/>
              <a:gd name="connsiteX118" fmla="*/ 1310174 w 11737976"/>
              <a:gd name="connsiteY118" fmla="*/ 6359547 h 6407150"/>
              <a:gd name="connsiteX119" fmla="*/ 1312154 w 11737976"/>
              <a:gd name="connsiteY119" fmla="*/ 6360180 h 6407150"/>
              <a:gd name="connsiteX120" fmla="*/ 1314114 w 11737976"/>
              <a:gd name="connsiteY120" fmla="*/ 6357461 h 6407150"/>
              <a:gd name="connsiteX121" fmla="*/ 1314911 w 11737976"/>
              <a:gd name="connsiteY121" fmla="*/ 6356252 h 6407150"/>
              <a:gd name="connsiteX122" fmla="*/ 1314600 w 11737976"/>
              <a:gd name="connsiteY122" fmla="*/ 6355942 h 6407150"/>
              <a:gd name="connsiteX123" fmla="*/ 1312621 w 11737976"/>
              <a:gd name="connsiteY123" fmla="*/ 6355309 h 6407150"/>
              <a:gd name="connsiteX124" fmla="*/ 6643920 w 11737976"/>
              <a:gd name="connsiteY124" fmla="*/ 6351669 h 6407150"/>
              <a:gd name="connsiteX125" fmla="*/ 6642386 w 11737976"/>
              <a:gd name="connsiteY125" fmla="*/ 6354599 h 6407150"/>
              <a:gd name="connsiteX126" fmla="*/ 6641621 w 11737976"/>
              <a:gd name="connsiteY126" fmla="*/ 6356063 h 6407150"/>
              <a:gd name="connsiteX127" fmla="*/ 6640089 w 11737976"/>
              <a:gd name="connsiteY127" fmla="*/ 6358992 h 6407150"/>
              <a:gd name="connsiteX128" fmla="*/ 6643826 w 11737976"/>
              <a:gd name="connsiteY128" fmla="*/ 6362291 h 6407150"/>
              <a:gd name="connsiteX129" fmla="*/ 6648531 w 11737976"/>
              <a:gd name="connsiteY129" fmla="*/ 6362432 h 6407150"/>
              <a:gd name="connsiteX130" fmla="*/ 6649859 w 11737976"/>
              <a:gd name="connsiteY130" fmla="*/ 6361197 h 6407150"/>
              <a:gd name="connsiteX131" fmla="*/ 6646890 w 11737976"/>
              <a:gd name="connsiteY131" fmla="*/ 6356434 h 6407150"/>
              <a:gd name="connsiteX132" fmla="*/ 6648423 w 11737976"/>
              <a:gd name="connsiteY132" fmla="*/ 6353505 h 6407150"/>
              <a:gd name="connsiteX133" fmla="*/ 6649190 w 11737976"/>
              <a:gd name="connsiteY133" fmla="*/ 6352039 h 6407150"/>
              <a:gd name="connsiteX134" fmla="*/ 6643920 w 11737976"/>
              <a:gd name="connsiteY134" fmla="*/ 6351669 h 6407150"/>
              <a:gd name="connsiteX135" fmla="*/ 1578621 w 11737976"/>
              <a:gd name="connsiteY135" fmla="*/ 6351630 h 6407150"/>
              <a:gd name="connsiteX136" fmla="*/ 1577370 w 11737976"/>
              <a:gd name="connsiteY136" fmla="*/ 6361111 h 6407150"/>
              <a:gd name="connsiteX137" fmla="*/ 1579127 w 11737976"/>
              <a:gd name="connsiteY137" fmla="*/ 6358929 h 6407150"/>
              <a:gd name="connsiteX138" fmla="*/ 1581244 w 11737976"/>
              <a:gd name="connsiteY138" fmla="*/ 6352313 h 6407150"/>
              <a:gd name="connsiteX139" fmla="*/ 1578621 w 11737976"/>
              <a:gd name="connsiteY139" fmla="*/ 6351630 h 6407150"/>
              <a:gd name="connsiteX140" fmla="*/ 1548794 w 11737976"/>
              <a:gd name="connsiteY140" fmla="*/ 6350747 h 6407150"/>
              <a:gd name="connsiteX141" fmla="*/ 1543022 w 11737976"/>
              <a:gd name="connsiteY141" fmla="*/ 6355391 h 6407150"/>
              <a:gd name="connsiteX142" fmla="*/ 1545968 w 11737976"/>
              <a:gd name="connsiteY142" fmla="*/ 6359577 h 6407150"/>
              <a:gd name="connsiteX143" fmla="*/ 1549925 w 11737976"/>
              <a:gd name="connsiteY143" fmla="*/ 6352859 h 6407150"/>
              <a:gd name="connsiteX144" fmla="*/ 1548794 w 11737976"/>
              <a:gd name="connsiteY144" fmla="*/ 6350747 h 6407150"/>
              <a:gd name="connsiteX145" fmla="*/ 1276848 w 11737976"/>
              <a:gd name="connsiteY145" fmla="*/ 6350703 h 6407150"/>
              <a:gd name="connsiteX146" fmla="*/ 1273541 w 11737976"/>
              <a:gd name="connsiteY146" fmla="*/ 6351296 h 6407150"/>
              <a:gd name="connsiteX147" fmla="*/ 1274003 w 11737976"/>
              <a:gd name="connsiteY147" fmla="*/ 6353095 h 6407150"/>
              <a:gd name="connsiteX148" fmla="*/ 1273027 w 11737976"/>
              <a:gd name="connsiteY148" fmla="*/ 6359389 h 6407150"/>
              <a:gd name="connsiteX149" fmla="*/ 1273489 w 11737976"/>
              <a:gd name="connsiteY149" fmla="*/ 6361189 h 6407150"/>
              <a:gd name="connsiteX150" fmla="*/ 1275375 w 11737976"/>
              <a:gd name="connsiteY150" fmla="*/ 6361793 h 6407150"/>
              <a:gd name="connsiteX151" fmla="*/ 1277524 w 11737976"/>
              <a:gd name="connsiteY151" fmla="*/ 6356702 h 6407150"/>
              <a:gd name="connsiteX152" fmla="*/ 1276848 w 11737976"/>
              <a:gd name="connsiteY152" fmla="*/ 6350703 h 6407150"/>
              <a:gd name="connsiteX153" fmla="*/ 1191969 w 11737976"/>
              <a:gd name="connsiteY153" fmla="*/ 6348479 h 6407150"/>
              <a:gd name="connsiteX154" fmla="*/ 1190497 w 11737976"/>
              <a:gd name="connsiteY154" fmla="*/ 6349834 h 6407150"/>
              <a:gd name="connsiteX155" fmla="*/ 1189966 w 11737976"/>
              <a:gd name="connsiteY155" fmla="*/ 6351491 h 6407150"/>
              <a:gd name="connsiteX156" fmla="*/ 1188494 w 11737976"/>
              <a:gd name="connsiteY156" fmla="*/ 6352844 h 6407150"/>
              <a:gd name="connsiteX157" fmla="*/ 1188907 w 11737976"/>
              <a:gd name="connsiteY157" fmla="*/ 6354800 h 6407150"/>
              <a:gd name="connsiteX158" fmla="*/ 1191321 w 11737976"/>
              <a:gd name="connsiteY158" fmla="*/ 6353748 h 6407150"/>
              <a:gd name="connsiteX159" fmla="*/ 1191853 w 11737976"/>
              <a:gd name="connsiteY159" fmla="*/ 6352093 h 6407150"/>
              <a:gd name="connsiteX160" fmla="*/ 1192382 w 11737976"/>
              <a:gd name="connsiteY160" fmla="*/ 6350438 h 6407150"/>
              <a:gd name="connsiteX161" fmla="*/ 1191969 w 11737976"/>
              <a:gd name="connsiteY161" fmla="*/ 6348479 h 6407150"/>
              <a:gd name="connsiteX162" fmla="*/ 1282801 w 11737976"/>
              <a:gd name="connsiteY162" fmla="*/ 6346525 h 6407150"/>
              <a:gd name="connsiteX163" fmla="*/ 1281087 w 11737976"/>
              <a:gd name="connsiteY163" fmla="*/ 6347194 h 6407150"/>
              <a:gd name="connsiteX164" fmla="*/ 1284621 w 11737976"/>
              <a:gd name="connsiteY164" fmla="*/ 6353192 h 6407150"/>
              <a:gd name="connsiteX165" fmla="*/ 1286037 w 11737976"/>
              <a:gd name="connsiteY165" fmla="*/ 6348776 h 6407150"/>
              <a:gd name="connsiteX166" fmla="*/ 1282801 w 11737976"/>
              <a:gd name="connsiteY166" fmla="*/ 6346525 h 6407150"/>
              <a:gd name="connsiteX167" fmla="*/ 6783242 w 11737976"/>
              <a:gd name="connsiteY167" fmla="*/ 6340108 h 6407150"/>
              <a:gd name="connsiteX168" fmla="*/ 6785793 w 11737976"/>
              <a:gd name="connsiteY168" fmla="*/ 6346371 h 6407150"/>
              <a:gd name="connsiteX169" fmla="*/ 6789149 w 11737976"/>
              <a:gd name="connsiteY169" fmla="*/ 6343085 h 6407150"/>
              <a:gd name="connsiteX170" fmla="*/ 6783242 w 11737976"/>
              <a:gd name="connsiteY170" fmla="*/ 6340108 h 6407150"/>
              <a:gd name="connsiteX171" fmla="*/ 1255022 w 11737976"/>
              <a:gd name="connsiteY171" fmla="*/ 6338850 h 6407150"/>
              <a:gd name="connsiteX172" fmla="*/ 1251627 w 11737976"/>
              <a:gd name="connsiteY172" fmla="*/ 6339415 h 6407150"/>
              <a:gd name="connsiteX173" fmla="*/ 1250667 w 11737976"/>
              <a:gd name="connsiteY173" fmla="*/ 6342411 h 6407150"/>
              <a:gd name="connsiteX174" fmla="*/ 1249710 w 11737976"/>
              <a:gd name="connsiteY174" fmla="*/ 6345406 h 6407150"/>
              <a:gd name="connsiteX175" fmla="*/ 1251174 w 11737976"/>
              <a:gd name="connsiteY175" fmla="*/ 6347527 h 6407150"/>
              <a:gd name="connsiteX176" fmla="*/ 1253597 w 11737976"/>
              <a:gd name="connsiteY176" fmla="*/ 6346650 h 6407150"/>
              <a:gd name="connsiteX177" fmla="*/ 1254077 w 11737976"/>
              <a:gd name="connsiteY177" fmla="*/ 6345153 h 6407150"/>
              <a:gd name="connsiteX178" fmla="*/ 1255035 w 11737976"/>
              <a:gd name="connsiteY178" fmla="*/ 6342157 h 6407150"/>
              <a:gd name="connsiteX179" fmla="*/ 1255022 w 11737976"/>
              <a:gd name="connsiteY179" fmla="*/ 6338850 h 6407150"/>
              <a:gd name="connsiteX180" fmla="*/ 1349860 w 11737976"/>
              <a:gd name="connsiteY180" fmla="*/ 6338786 h 6407150"/>
              <a:gd name="connsiteX181" fmla="*/ 1344497 w 11737976"/>
              <a:gd name="connsiteY181" fmla="*/ 6340635 h 6407150"/>
              <a:gd name="connsiteX182" fmla="*/ 1344098 w 11737976"/>
              <a:gd name="connsiteY182" fmla="*/ 6340349 h 6407150"/>
              <a:gd name="connsiteX183" fmla="*/ 1344325 w 11737976"/>
              <a:gd name="connsiteY183" fmla="*/ 6340695 h 6407150"/>
              <a:gd name="connsiteX184" fmla="*/ 1344095 w 11737976"/>
              <a:gd name="connsiteY184" fmla="*/ 6340774 h 6407150"/>
              <a:gd name="connsiteX185" fmla="*/ 1345512 w 11737976"/>
              <a:gd name="connsiteY185" fmla="*/ 6342506 h 6407150"/>
              <a:gd name="connsiteX186" fmla="*/ 1344325 w 11737976"/>
              <a:gd name="connsiteY186" fmla="*/ 6340695 h 6407150"/>
              <a:gd name="connsiteX187" fmla="*/ 1344497 w 11737976"/>
              <a:gd name="connsiteY187" fmla="*/ 6340635 h 6407150"/>
              <a:gd name="connsiteX188" fmla="*/ 1348377 w 11737976"/>
              <a:gd name="connsiteY188" fmla="*/ 6343422 h 6407150"/>
              <a:gd name="connsiteX189" fmla="*/ 1350228 w 11737976"/>
              <a:gd name="connsiteY189" fmla="*/ 6339943 h 6407150"/>
              <a:gd name="connsiteX190" fmla="*/ 1349860 w 11737976"/>
              <a:gd name="connsiteY190" fmla="*/ 6338786 h 6407150"/>
              <a:gd name="connsiteX191" fmla="*/ 1104961 w 11737976"/>
              <a:gd name="connsiteY191" fmla="*/ 6337260 h 6407150"/>
              <a:gd name="connsiteX192" fmla="*/ 1105391 w 11737976"/>
              <a:gd name="connsiteY192" fmla="*/ 6339628 h 6407150"/>
              <a:gd name="connsiteX193" fmla="*/ 1109212 w 11737976"/>
              <a:gd name="connsiteY193" fmla="*/ 6337606 h 6407150"/>
              <a:gd name="connsiteX194" fmla="*/ 1104961 w 11737976"/>
              <a:gd name="connsiteY194" fmla="*/ 6337260 h 6407150"/>
              <a:gd name="connsiteX195" fmla="*/ 6615809 w 11737976"/>
              <a:gd name="connsiteY195" fmla="*/ 6337198 h 6407150"/>
              <a:gd name="connsiteX196" fmla="*/ 6614413 w 11737976"/>
              <a:gd name="connsiteY196" fmla="*/ 6339863 h 6407150"/>
              <a:gd name="connsiteX197" fmla="*/ 6619216 w 11737976"/>
              <a:gd name="connsiteY197" fmla="*/ 6341820 h 6407150"/>
              <a:gd name="connsiteX198" fmla="*/ 6623322 w 11737976"/>
              <a:gd name="connsiteY198" fmla="*/ 6345110 h 6407150"/>
              <a:gd name="connsiteX199" fmla="*/ 6615809 w 11737976"/>
              <a:gd name="connsiteY199" fmla="*/ 6337198 h 6407150"/>
              <a:gd name="connsiteX200" fmla="*/ 1534341 w 11737976"/>
              <a:gd name="connsiteY200" fmla="*/ 6335644 h 6407150"/>
              <a:gd name="connsiteX201" fmla="*/ 1531407 w 11737976"/>
              <a:gd name="connsiteY201" fmla="*/ 6341465 h 6407150"/>
              <a:gd name="connsiteX202" fmla="*/ 1528964 w 11737976"/>
              <a:gd name="connsiteY202" fmla="*/ 6345752 h 6407150"/>
              <a:gd name="connsiteX203" fmla="*/ 1529445 w 11737976"/>
              <a:gd name="connsiteY203" fmla="*/ 6347597 h 6407150"/>
              <a:gd name="connsiteX204" fmla="*/ 1530416 w 11737976"/>
              <a:gd name="connsiteY204" fmla="*/ 6347908 h 6407150"/>
              <a:gd name="connsiteX205" fmla="*/ 1533351 w 11737976"/>
              <a:gd name="connsiteY205" fmla="*/ 6342087 h 6407150"/>
              <a:gd name="connsiteX206" fmla="*/ 1535795 w 11737976"/>
              <a:gd name="connsiteY206" fmla="*/ 6337799 h 6407150"/>
              <a:gd name="connsiteX207" fmla="*/ 1536285 w 11737976"/>
              <a:gd name="connsiteY207" fmla="*/ 6336266 h 6407150"/>
              <a:gd name="connsiteX208" fmla="*/ 1534341 w 11737976"/>
              <a:gd name="connsiteY208" fmla="*/ 6335644 h 6407150"/>
              <a:gd name="connsiteX209" fmla="*/ 1553635 w 11737976"/>
              <a:gd name="connsiteY209" fmla="*/ 6332219 h 6407150"/>
              <a:gd name="connsiteX210" fmla="*/ 1551317 w 11737976"/>
              <a:gd name="connsiteY210" fmla="*/ 6333129 h 6407150"/>
              <a:gd name="connsiteX211" fmla="*/ 1550797 w 11737976"/>
              <a:gd name="connsiteY211" fmla="*/ 6337916 h 6407150"/>
              <a:gd name="connsiteX212" fmla="*/ 1550318 w 11737976"/>
              <a:gd name="connsiteY212" fmla="*/ 6339415 h 6407150"/>
              <a:gd name="connsiteX213" fmla="*/ 1551197 w 11737976"/>
              <a:gd name="connsiteY213" fmla="*/ 6342999 h 6407150"/>
              <a:gd name="connsiteX214" fmla="*/ 1553994 w 11737976"/>
              <a:gd name="connsiteY214" fmla="*/ 6340592 h 6407150"/>
              <a:gd name="connsiteX215" fmla="*/ 1554954 w 11737976"/>
              <a:gd name="connsiteY215" fmla="*/ 6337595 h 6407150"/>
              <a:gd name="connsiteX216" fmla="*/ 1554992 w 11737976"/>
              <a:gd name="connsiteY216" fmla="*/ 6334306 h 6407150"/>
              <a:gd name="connsiteX217" fmla="*/ 1553635 w 11737976"/>
              <a:gd name="connsiteY217" fmla="*/ 6332219 h 6407150"/>
              <a:gd name="connsiteX218" fmla="*/ 6412122 w 11737976"/>
              <a:gd name="connsiteY218" fmla="*/ 6329811 h 6407150"/>
              <a:gd name="connsiteX219" fmla="*/ 6413264 w 11737976"/>
              <a:gd name="connsiteY219" fmla="*/ 6331799 h 6407150"/>
              <a:gd name="connsiteX220" fmla="*/ 6420170 w 11737976"/>
              <a:gd name="connsiteY220" fmla="*/ 6331131 h 6407150"/>
              <a:gd name="connsiteX221" fmla="*/ 6414015 w 11737976"/>
              <a:gd name="connsiteY221" fmla="*/ 6330366 h 6407150"/>
              <a:gd name="connsiteX222" fmla="*/ 6412122 w 11737976"/>
              <a:gd name="connsiteY222" fmla="*/ 6329811 h 6407150"/>
              <a:gd name="connsiteX223" fmla="*/ 1092583 w 11737976"/>
              <a:gd name="connsiteY223" fmla="*/ 6326970 h 6407150"/>
              <a:gd name="connsiteX224" fmla="*/ 1091382 w 11737976"/>
              <a:gd name="connsiteY224" fmla="*/ 6333309 h 6407150"/>
              <a:gd name="connsiteX225" fmla="*/ 1092218 w 11737976"/>
              <a:gd name="connsiteY225" fmla="*/ 6330240 h 6407150"/>
              <a:gd name="connsiteX226" fmla="*/ 1092583 w 11737976"/>
              <a:gd name="connsiteY226" fmla="*/ 6326970 h 6407150"/>
              <a:gd name="connsiteX227" fmla="*/ 1099465 w 11737976"/>
              <a:gd name="connsiteY227" fmla="*/ 6324347 h 6407150"/>
              <a:gd name="connsiteX228" fmla="*/ 1096124 w 11737976"/>
              <a:gd name="connsiteY228" fmla="*/ 6328144 h 6407150"/>
              <a:gd name="connsiteX229" fmla="*/ 1100436 w 11737976"/>
              <a:gd name="connsiteY229" fmla="*/ 6325875 h 6407150"/>
              <a:gd name="connsiteX230" fmla="*/ 1099465 w 11737976"/>
              <a:gd name="connsiteY230" fmla="*/ 6324347 h 6407150"/>
              <a:gd name="connsiteX231" fmla="*/ 6478046 w 11737976"/>
              <a:gd name="connsiteY231" fmla="*/ 6322121 h 6407150"/>
              <a:gd name="connsiteX232" fmla="*/ 6484904 w 11737976"/>
              <a:gd name="connsiteY232" fmla="*/ 6329891 h 6407150"/>
              <a:gd name="connsiteX233" fmla="*/ 6486336 w 11737976"/>
              <a:gd name="connsiteY233" fmla="*/ 6327157 h 6407150"/>
              <a:gd name="connsiteX234" fmla="*/ 6478046 w 11737976"/>
              <a:gd name="connsiteY234" fmla="*/ 6322121 h 6407150"/>
              <a:gd name="connsiteX235" fmla="*/ 6622702 w 11737976"/>
              <a:gd name="connsiteY235" fmla="*/ 6321894 h 6407150"/>
              <a:gd name="connsiteX236" fmla="*/ 6622214 w 11737976"/>
              <a:gd name="connsiteY236" fmla="*/ 6324260 h 6407150"/>
              <a:gd name="connsiteX237" fmla="*/ 6633729 w 11737976"/>
              <a:gd name="connsiteY237" fmla="*/ 6325220 h 6407150"/>
              <a:gd name="connsiteX238" fmla="*/ 6622702 w 11737976"/>
              <a:gd name="connsiteY238" fmla="*/ 6321894 h 6407150"/>
              <a:gd name="connsiteX239" fmla="*/ 1515512 w 11737976"/>
              <a:gd name="connsiteY239" fmla="*/ 6321234 h 6407150"/>
              <a:gd name="connsiteX240" fmla="*/ 1514084 w 11737976"/>
              <a:gd name="connsiteY240" fmla="*/ 6322449 h 6407150"/>
              <a:gd name="connsiteX241" fmla="*/ 1512168 w 11737976"/>
              <a:gd name="connsiteY241" fmla="*/ 6325183 h 6407150"/>
              <a:gd name="connsiteX242" fmla="*/ 1512626 w 11737976"/>
              <a:gd name="connsiteY242" fmla="*/ 6327003 h 6407150"/>
              <a:gd name="connsiteX243" fmla="*/ 1514053 w 11737976"/>
              <a:gd name="connsiteY243" fmla="*/ 6325788 h 6407150"/>
              <a:gd name="connsiteX244" fmla="*/ 1515967 w 11737976"/>
              <a:gd name="connsiteY244" fmla="*/ 6323053 h 6407150"/>
              <a:gd name="connsiteX245" fmla="*/ 1515512 w 11737976"/>
              <a:gd name="connsiteY245" fmla="*/ 6321234 h 6407150"/>
              <a:gd name="connsiteX246" fmla="*/ 1175062 w 11737976"/>
              <a:gd name="connsiteY246" fmla="*/ 6318123 h 6407150"/>
              <a:gd name="connsiteX247" fmla="*/ 1174120 w 11737976"/>
              <a:gd name="connsiteY247" fmla="*/ 6321067 h 6407150"/>
              <a:gd name="connsiteX248" fmla="*/ 1174709 w 11737976"/>
              <a:gd name="connsiteY248" fmla="*/ 6322877 h 6407150"/>
              <a:gd name="connsiteX249" fmla="*/ 1176241 w 11737976"/>
              <a:gd name="connsiteY249" fmla="*/ 6321745 h 6407150"/>
              <a:gd name="connsiteX250" fmla="*/ 1177182 w 11737976"/>
              <a:gd name="connsiteY250" fmla="*/ 6318801 h 6407150"/>
              <a:gd name="connsiteX251" fmla="*/ 1176121 w 11737976"/>
              <a:gd name="connsiteY251" fmla="*/ 6318463 h 6407150"/>
              <a:gd name="connsiteX252" fmla="*/ 1175062 w 11737976"/>
              <a:gd name="connsiteY252" fmla="*/ 6318123 h 6407150"/>
              <a:gd name="connsiteX253" fmla="*/ 6580502 w 11737976"/>
              <a:gd name="connsiteY253" fmla="*/ 6314731 h 6407150"/>
              <a:gd name="connsiteX254" fmla="*/ 6582751 w 11737976"/>
              <a:gd name="connsiteY254" fmla="*/ 6318259 h 6407150"/>
              <a:gd name="connsiteX255" fmla="*/ 6590408 w 11737976"/>
              <a:gd name="connsiteY255" fmla="*/ 6316155 h 6407150"/>
              <a:gd name="connsiteX256" fmla="*/ 6580502 w 11737976"/>
              <a:gd name="connsiteY256" fmla="*/ 6314731 h 6407150"/>
              <a:gd name="connsiteX257" fmla="*/ 6445284 w 11737976"/>
              <a:gd name="connsiteY257" fmla="*/ 6313751 h 6407150"/>
              <a:gd name="connsiteX258" fmla="*/ 6444526 w 11737976"/>
              <a:gd name="connsiteY258" fmla="*/ 6315204 h 6407150"/>
              <a:gd name="connsiteX259" fmla="*/ 6443764 w 11737976"/>
              <a:gd name="connsiteY259" fmla="*/ 6316656 h 6407150"/>
              <a:gd name="connsiteX260" fmla="*/ 6443005 w 11737976"/>
              <a:gd name="connsiteY260" fmla="*/ 6318108 h 6407150"/>
              <a:gd name="connsiteX261" fmla="*/ 6445827 w 11737976"/>
              <a:gd name="connsiteY261" fmla="*/ 6324543 h 6407150"/>
              <a:gd name="connsiteX262" fmla="*/ 6456792 w 11737976"/>
              <a:gd name="connsiteY262" fmla="*/ 6327249 h 6407150"/>
              <a:gd name="connsiteX263" fmla="*/ 6466998 w 11737976"/>
              <a:gd name="connsiteY263" fmla="*/ 6331406 h 6407150"/>
              <a:gd name="connsiteX264" fmla="*/ 6469005 w 11737976"/>
              <a:gd name="connsiteY264" fmla="*/ 6332004 h 6407150"/>
              <a:gd name="connsiteX265" fmla="*/ 6467758 w 11737976"/>
              <a:gd name="connsiteY265" fmla="*/ 6329953 h 6407150"/>
              <a:gd name="connsiteX266" fmla="*/ 6457553 w 11737976"/>
              <a:gd name="connsiteY266" fmla="*/ 6325796 h 6407150"/>
              <a:gd name="connsiteX267" fmla="*/ 6446588 w 11737976"/>
              <a:gd name="connsiteY267" fmla="*/ 6323092 h 6407150"/>
              <a:gd name="connsiteX268" fmla="*/ 6448867 w 11737976"/>
              <a:gd name="connsiteY268" fmla="*/ 6318734 h 6407150"/>
              <a:gd name="connsiteX269" fmla="*/ 6449628 w 11737976"/>
              <a:gd name="connsiteY269" fmla="*/ 6317284 h 6407150"/>
              <a:gd name="connsiteX270" fmla="*/ 6445284 w 11737976"/>
              <a:gd name="connsiteY270" fmla="*/ 6313751 h 6407150"/>
              <a:gd name="connsiteX271" fmla="*/ 6639834 w 11737976"/>
              <a:gd name="connsiteY271" fmla="*/ 6312161 h 6407150"/>
              <a:gd name="connsiteX272" fmla="*/ 6638571 w 11737976"/>
              <a:gd name="connsiteY272" fmla="*/ 6315555 h 6407150"/>
              <a:gd name="connsiteX273" fmla="*/ 6642174 w 11737976"/>
              <a:gd name="connsiteY273" fmla="*/ 6315520 h 6407150"/>
              <a:gd name="connsiteX274" fmla="*/ 6639834 w 11737976"/>
              <a:gd name="connsiteY274" fmla="*/ 6312161 h 6407150"/>
              <a:gd name="connsiteX275" fmla="*/ 1598337 w 11737976"/>
              <a:gd name="connsiteY275" fmla="*/ 6305765 h 6407150"/>
              <a:gd name="connsiteX276" fmla="*/ 1596252 w 11737976"/>
              <a:gd name="connsiteY276" fmla="*/ 6315442 h 6407150"/>
              <a:gd name="connsiteX277" fmla="*/ 1599185 w 11737976"/>
              <a:gd name="connsiteY277" fmla="*/ 6307168 h 6407150"/>
              <a:gd name="connsiteX278" fmla="*/ 1598337 w 11737976"/>
              <a:gd name="connsiteY278" fmla="*/ 6305765 h 6407150"/>
              <a:gd name="connsiteX279" fmla="*/ 1333140 w 11737976"/>
              <a:gd name="connsiteY279" fmla="*/ 6304840 h 6407150"/>
              <a:gd name="connsiteX280" fmla="*/ 1331680 w 11737976"/>
              <a:gd name="connsiteY280" fmla="*/ 6306111 h 6407150"/>
              <a:gd name="connsiteX281" fmla="*/ 1330221 w 11737976"/>
              <a:gd name="connsiteY281" fmla="*/ 6307383 h 6407150"/>
              <a:gd name="connsiteX282" fmla="*/ 1329717 w 11737976"/>
              <a:gd name="connsiteY282" fmla="*/ 6308958 h 6407150"/>
              <a:gd name="connsiteX283" fmla="*/ 1326294 w 11737976"/>
              <a:gd name="connsiteY283" fmla="*/ 6313078 h 6407150"/>
              <a:gd name="connsiteX284" fmla="*/ 1327697 w 11737976"/>
              <a:gd name="connsiteY284" fmla="*/ 6315265 h 6407150"/>
              <a:gd name="connsiteX285" fmla="*/ 1331065 w 11737976"/>
              <a:gd name="connsiteY285" fmla="*/ 6314605 h 6407150"/>
              <a:gd name="connsiteX286" fmla="*/ 1332074 w 11737976"/>
              <a:gd name="connsiteY286" fmla="*/ 6311452 h 6407150"/>
              <a:gd name="connsiteX287" fmla="*/ 1336397 w 11737976"/>
              <a:gd name="connsiteY287" fmla="*/ 6311097 h 6407150"/>
              <a:gd name="connsiteX288" fmla="*/ 1335948 w 11737976"/>
              <a:gd name="connsiteY288" fmla="*/ 6309214 h 6407150"/>
              <a:gd name="connsiteX289" fmla="*/ 1333534 w 11737976"/>
              <a:gd name="connsiteY289" fmla="*/ 6310181 h 6407150"/>
              <a:gd name="connsiteX290" fmla="*/ 1333085 w 11737976"/>
              <a:gd name="connsiteY290" fmla="*/ 6308298 h 6407150"/>
              <a:gd name="connsiteX291" fmla="*/ 1333588 w 11737976"/>
              <a:gd name="connsiteY291" fmla="*/ 6306722 h 6407150"/>
              <a:gd name="connsiteX292" fmla="*/ 1333140 w 11737976"/>
              <a:gd name="connsiteY292" fmla="*/ 6304840 h 6407150"/>
              <a:gd name="connsiteX293" fmla="*/ 1152821 w 11737976"/>
              <a:gd name="connsiteY293" fmla="*/ 6304589 h 6407150"/>
              <a:gd name="connsiteX294" fmla="*/ 1154318 w 11737976"/>
              <a:gd name="connsiteY294" fmla="*/ 6306727 h 6407150"/>
              <a:gd name="connsiteX295" fmla="*/ 1150869 w 11737976"/>
              <a:gd name="connsiteY295" fmla="*/ 6307281 h 6407150"/>
              <a:gd name="connsiteX296" fmla="*/ 1152391 w 11737976"/>
              <a:gd name="connsiteY296" fmla="*/ 6312748 h 6407150"/>
              <a:gd name="connsiteX297" fmla="*/ 1155366 w 11737976"/>
              <a:gd name="connsiteY297" fmla="*/ 6306440 h 6407150"/>
              <a:gd name="connsiteX298" fmla="*/ 1152821 w 11737976"/>
              <a:gd name="connsiteY298" fmla="*/ 6304589 h 6407150"/>
              <a:gd name="connsiteX299" fmla="*/ 1091443 w 11737976"/>
              <a:gd name="connsiteY299" fmla="*/ 6303602 h 6407150"/>
              <a:gd name="connsiteX300" fmla="*/ 1092421 w 11737976"/>
              <a:gd name="connsiteY300" fmla="*/ 6306882 h 6407150"/>
              <a:gd name="connsiteX301" fmla="*/ 1093934 w 11737976"/>
              <a:gd name="connsiteY301" fmla="*/ 6305541 h 6407150"/>
              <a:gd name="connsiteX302" fmla="*/ 1095898 w 11737976"/>
              <a:gd name="connsiteY302" fmla="*/ 6306168 h 6407150"/>
              <a:gd name="connsiteX303" fmla="*/ 1091443 w 11737976"/>
              <a:gd name="connsiteY303" fmla="*/ 6303602 h 6407150"/>
              <a:gd name="connsiteX304" fmla="*/ 6457994 w 11737976"/>
              <a:gd name="connsiteY304" fmla="*/ 6303382 h 6407150"/>
              <a:gd name="connsiteX305" fmla="*/ 6463709 w 11737976"/>
              <a:gd name="connsiteY305" fmla="*/ 6308116 h 6407150"/>
              <a:gd name="connsiteX306" fmla="*/ 6457994 w 11737976"/>
              <a:gd name="connsiteY306" fmla="*/ 6303382 h 6407150"/>
              <a:gd name="connsiteX307" fmla="*/ 1383056 w 11737976"/>
              <a:gd name="connsiteY307" fmla="*/ 6302204 h 6407150"/>
              <a:gd name="connsiteX308" fmla="*/ 1381539 w 11737976"/>
              <a:gd name="connsiteY308" fmla="*/ 6303600 h 6407150"/>
              <a:gd name="connsiteX309" fmla="*/ 1383462 w 11737976"/>
              <a:gd name="connsiteY309" fmla="*/ 6304122 h 6407150"/>
              <a:gd name="connsiteX310" fmla="*/ 1383482 w 11737976"/>
              <a:gd name="connsiteY310" fmla="*/ 6304223 h 6407150"/>
              <a:gd name="connsiteX311" fmla="*/ 1383569 w 11737976"/>
              <a:gd name="connsiteY311" fmla="*/ 6304151 h 6407150"/>
              <a:gd name="connsiteX312" fmla="*/ 1386391 w 11737976"/>
              <a:gd name="connsiteY312" fmla="*/ 6304918 h 6407150"/>
              <a:gd name="connsiteX313" fmla="*/ 1384941 w 11737976"/>
              <a:gd name="connsiteY313" fmla="*/ 6303016 h 6407150"/>
              <a:gd name="connsiteX314" fmla="*/ 1383569 w 11737976"/>
              <a:gd name="connsiteY314" fmla="*/ 6304151 h 6407150"/>
              <a:gd name="connsiteX315" fmla="*/ 1383462 w 11737976"/>
              <a:gd name="connsiteY315" fmla="*/ 6304122 h 6407150"/>
              <a:gd name="connsiteX316" fmla="*/ 6543185 w 11737976"/>
              <a:gd name="connsiteY316" fmla="*/ 6302018 h 6407150"/>
              <a:gd name="connsiteX317" fmla="*/ 6545924 w 11737976"/>
              <a:gd name="connsiteY317" fmla="*/ 6308264 h 6407150"/>
              <a:gd name="connsiteX318" fmla="*/ 6545188 w 11737976"/>
              <a:gd name="connsiteY318" fmla="*/ 6309675 h 6407150"/>
              <a:gd name="connsiteX319" fmla="*/ 6550878 w 11737976"/>
              <a:gd name="connsiteY319" fmla="*/ 6310282 h 6407150"/>
              <a:gd name="connsiteX320" fmla="*/ 6555220 w 11737976"/>
              <a:gd name="connsiteY320" fmla="*/ 6308443 h 6407150"/>
              <a:gd name="connsiteX321" fmla="*/ 6553090 w 11737976"/>
              <a:gd name="connsiteY321" fmla="*/ 6306052 h 6407150"/>
              <a:gd name="connsiteX322" fmla="*/ 6547401 w 11737976"/>
              <a:gd name="connsiteY322" fmla="*/ 6305446 h 6407150"/>
              <a:gd name="connsiteX323" fmla="*/ 6543185 w 11737976"/>
              <a:gd name="connsiteY323" fmla="*/ 6302018 h 6407150"/>
              <a:gd name="connsiteX324" fmla="*/ 1565765 w 11737976"/>
              <a:gd name="connsiteY324" fmla="*/ 6302007 h 6407150"/>
              <a:gd name="connsiteX325" fmla="*/ 1565853 w 11737976"/>
              <a:gd name="connsiteY325" fmla="*/ 6307537 h 6407150"/>
              <a:gd name="connsiteX326" fmla="*/ 1567699 w 11737976"/>
              <a:gd name="connsiteY326" fmla="*/ 6302260 h 6407150"/>
              <a:gd name="connsiteX327" fmla="*/ 1565765 w 11737976"/>
              <a:gd name="connsiteY327" fmla="*/ 6302007 h 6407150"/>
              <a:gd name="connsiteX328" fmla="*/ 1547375 w 11737976"/>
              <a:gd name="connsiteY328" fmla="*/ 6301621 h 6407150"/>
              <a:gd name="connsiteX329" fmla="*/ 1545833 w 11737976"/>
              <a:gd name="connsiteY329" fmla="*/ 6302786 h 6407150"/>
              <a:gd name="connsiteX330" fmla="*/ 1545352 w 11737976"/>
              <a:gd name="connsiteY330" fmla="*/ 6304292 h 6407150"/>
              <a:gd name="connsiteX331" fmla="*/ 1541497 w 11737976"/>
              <a:gd name="connsiteY331" fmla="*/ 6316332 h 6407150"/>
              <a:gd name="connsiteX332" fmla="*/ 1541016 w 11737976"/>
              <a:gd name="connsiteY332" fmla="*/ 6317837 h 6407150"/>
              <a:gd name="connsiteX333" fmla="*/ 1543618 w 11737976"/>
              <a:gd name="connsiteY333" fmla="*/ 6317011 h 6407150"/>
              <a:gd name="connsiteX334" fmla="*/ 1547473 w 11737976"/>
              <a:gd name="connsiteY334" fmla="*/ 6304972 h 6407150"/>
              <a:gd name="connsiteX335" fmla="*/ 1547955 w 11737976"/>
              <a:gd name="connsiteY335" fmla="*/ 6303465 h 6407150"/>
              <a:gd name="connsiteX336" fmla="*/ 1547375 w 11737976"/>
              <a:gd name="connsiteY336" fmla="*/ 6301621 h 6407150"/>
              <a:gd name="connsiteX337" fmla="*/ 7149427 w 11737976"/>
              <a:gd name="connsiteY337" fmla="*/ 6300679 h 6407150"/>
              <a:gd name="connsiteX338" fmla="*/ 7147084 w 11737976"/>
              <a:gd name="connsiteY338" fmla="*/ 6304094 h 6407150"/>
              <a:gd name="connsiteX339" fmla="*/ 7158937 w 11737976"/>
              <a:gd name="connsiteY339" fmla="*/ 6306258 h 6407150"/>
              <a:gd name="connsiteX340" fmla="*/ 7159923 w 11737976"/>
              <a:gd name="connsiteY340" fmla="*/ 6302046 h 6407150"/>
              <a:gd name="connsiteX341" fmla="*/ 7149427 w 11737976"/>
              <a:gd name="connsiteY341" fmla="*/ 6300679 h 6407150"/>
              <a:gd name="connsiteX342" fmla="*/ 4854181 w 11737976"/>
              <a:gd name="connsiteY342" fmla="*/ 6300349 h 6407150"/>
              <a:gd name="connsiteX343" fmla="*/ 4838655 w 11737976"/>
              <a:gd name="connsiteY343" fmla="*/ 6310212 h 6407150"/>
              <a:gd name="connsiteX344" fmla="*/ 4863440 w 11737976"/>
              <a:gd name="connsiteY344" fmla="*/ 6311361 h 6407150"/>
              <a:gd name="connsiteX345" fmla="*/ 4854181 w 11737976"/>
              <a:gd name="connsiteY345" fmla="*/ 6300349 h 6407150"/>
              <a:gd name="connsiteX346" fmla="*/ 1258818 w 11737976"/>
              <a:gd name="connsiteY346" fmla="*/ 6299911 h 6407150"/>
              <a:gd name="connsiteX347" fmla="*/ 1248450 w 11737976"/>
              <a:gd name="connsiteY347" fmla="*/ 6303082 h 6407150"/>
              <a:gd name="connsiteX348" fmla="*/ 1253163 w 11737976"/>
              <a:gd name="connsiteY348" fmla="*/ 6307835 h 6407150"/>
              <a:gd name="connsiteX349" fmla="*/ 1258818 w 11737976"/>
              <a:gd name="connsiteY349" fmla="*/ 6299911 h 6407150"/>
              <a:gd name="connsiteX350" fmla="*/ 1447891 w 11737976"/>
              <a:gd name="connsiteY350" fmla="*/ 6299589 h 6407150"/>
              <a:gd name="connsiteX351" fmla="*/ 1441529 w 11737976"/>
              <a:gd name="connsiteY351" fmla="*/ 6309722 h 6407150"/>
              <a:gd name="connsiteX352" fmla="*/ 1449600 w 11737976"/>
              <a:gd name="connsiteY352" fmla="*/ 6302772 h 6407150"/>
              <a:gd name="connsiteX353" fmla="*/ 1447891 w 11737976"/>
              <a:gd name="connsiteY353" fmla="*/ 6299589 h 6407150"/>
              <a:gd name="connsiteX354" fmla="*/ 6414346 w 11737976"/>
              <a:gd name="connsiteY354" fmla="*/ 6296273 h 6407150"/>
              <a:gd name="connsiteX355" fmla="*/ 6417794 w 11737976"/>
              <a:gd name="connsiteY355" fmla="*/ 6297399 h 6407150"/>
              <a:gd name="connsiteX356" fmla="*/ 6421213 w 11737976"/>
              <a:gd name="connsiteY356" fmla="*/ 6302346 h 6407150"/>
              <a:gd name="connsiteX357" fmla="*/ 6426931 w 11737976"/>
              <a:gd name="connsiteY357" fmla="*/ 6302898 h 6407150"/>
              <a:gd name="connsiteX358" fmla="*/ 6414346 w 11737976"/>
              <a:gd name="connsiteY358" fmla="*/ 6296273 h 6407150"/>
              <a:gd name="connsiteX359" fmla="*/ 6454941 w 11737976"/>
              <a:gd name="connsiteY359" fmla="*/ 6295298 h 6407150"/>
              <a:gd name="connsiteX360" fmla="*/ 6453332 w 11737976"/>
              <a:gd name="connsiteY360" fmla="*/ 6298375 h 6407150"/>
              <a:gd name="connsiteX361" fmla="*/ 6457931 w 11737976"/>
              <a:gd name="connsiteY361" fmla="*/ 6302113 h 6407150"/>
              <a:gd name="connsiteX362" fmla="*/ 6458735 w 11737976"/>
              <a:gd name="connsiteY362" fmla="*/ 6300574 h 6407150"/>
              <a:gd name="connsiteX363" fmla="*/ 6460343 w 11737976"/>
              <a:gd name="connsiteY363" fmla="*/ 6297500 h 6407150"/>
              <a:gd name="connsiteX364" fmla="*/ 6461149 w 11737976"/>
              <a:gd name="connsiteY364" fmla="*/ 6295963 h 6407150"/>
              <a:gd name="connsiteX365" fmla="*/ 6454941 w 11737976"/>
              <a:gd name="connsiteY365" fmla="*/ 6295298 h 6407150"/>
              <a:gd name="connsiteX366" fmla="*/ 1182069 w 11737976"/>
              <a:gd name="connsiteY366" fmla="*/ 6293393 h 6407150"/>
              <a:gd name="connsiteX367" fmla="*/ 1182452 w 11737976"/>
              <a:gd name="connsiteY367" fmla="*/ 6298688 h 6407150"/>
              <a:gd name="connsiteX368" fmla="*/ 1182069 w 11737976"/>
              <a:gd name="connsiteY368" fmla="*/ 6293393 h 6407150"/>
              <a:gd name="connsiteX369" fmla="*/ 1358231 w 11737976"/>
              <a:gd name="connsiteY369" fmla="*/ 6292671 h 6407150"/>
              <a:gd name="connsiteX370" fmla="*/ 1355897 w 11737976"/>
              <a:gd name="connsiteY370" fmla="*/ 6293628 h 6407150"/>
              <a:gd name="connsiteX371" fmla="*/ 1354908 w 11737976"/>
              <a:gd name="connsiteY371" fmla="*/ 6296719 h 6407150"/>
              <a:gd name="connsiteX372" fmla="*/ 1358983 w 11737976"/>
              <a:gd name="connsiteY372" fmla="*/ 6295467 h 6407150"/>
              <a:gd name="connsiteX373" fmla="*/ 1358231 w 11737976"/>
              <a:gd name="connsiteY373" fmla="*/ 6292671 h 6407150"/>
              <a:gd name="connsiteX374" fmla="*/ 1380970 w 11737976"/>
              <a:gd name="connsiteY374" fmla="*/ 6291988 h 6407150"/>
              <a:gd name="connsiteX375" fmla="*/ 1376089 w 11737976"/>
              <a:gd name="connsiteY375" fmla="*/ 6300335 h 6407150"/>
              <a:gd name="connsiteX376" fmla="*/ 1380970 w 11737976"/>
              <a:gd name="connsiteY376" fmla="*/ 6291988 h 6407150"/>
              <a:gd name="connsiteX377" fmla="*/ 1539245 w 11737976"/>
              <a:gd name="connsiteY377" fmla="*/ 6290501 h 6407150"/>
              <a:gd name="connsiteX378" fmla="*/ 1534900 w 11737976"/>
              <a:gd name="connsiteY378" fmla="*/ 6300669 h 6407150"/>
              <a:gd name="connsiteX379" fmla="*/ 1539245 w 11737976"/>
              <a:gd name="connsiteY379" fmla="*/ 6290501 h 6407150"/>
              <a:gd name="connsiteX380" fmla="*/ 1606075 w 11737976"/>
              <a:gd name="connsiteY380" fmla="*/ 6288166 h 6407150"/>
              <a:gd name="connsiteX381" fmla="*/ 1603571 w 11737976"/>
              <a:gd name="connsiteY381" fmla="*/ 6292578 h 6407150"/>
              <a:gd name="connsiteX382" fmla="*/ 1601067 w 11737976"/>
              <a:gd name="connsiteY382" fmla="*/ 6296991 h 6407150"/>
              <a:gd name="connsiteX383" fmla="*/ 1600563 w 11737976"/>
              <a:gd name="connsiteY383" fmla="*/ 6298568 h 6407150"/>
              <a:gd name="connsiteX384" fmla="*/ 1602543 w 11737976"/>
              <a:gd name="connsiteY384" fmla="*/ 6299201 h 6407150"/>
              <a:gd name="connsiteX385" fmla="*/ 1606035 w 11737976"/>
              <a:gd name="connsiteY385" fmla="*/ 6295105 h 6407150"/>
              <a:gd name="connsiteX386" fmla="*/ 1608539 w 11737976"/>
              <a:gd name="connsiteY386" fmla="*/ 6290691 h 6407150"/>
              <a:gd name="connsiteX387" fmla="*/ 1608055 w 11737976"/>
              <a:gd name="connsiteY387" fmla="*/ 6288798 h 6407150"/>
              <a:gd name="connsiteX388" fmla="*/ 1606075 w 11737976"/>
              <a:gd name="connsiteY388" fmla="*/ 6288166 h 6407150"/>
              <a:gd name="connsiteX389" fmla="*/ 1155975 w 11737976"/>
              <a:gd name="connsiteY389" fmla="*/ 6285243 h 6407150"/>
              <a:gd name="connsiteX390" fmla="*/ 1155748 w 11737976"/>
              <a:gd name="connsiteY390" fmla="*/ 6289723 h 6407150"/>
              <a:gd name="connsiteX391" fmla="*/ 1155975 w 11737976"/>
              <a:gd name="connsiteY391" fmla="*/ 6285243 h 6407150"/>
              <a:gd name="connsiteX392" fmla="*/ 1275368 w 11737976"/>
              <a:gd name="connsiteY392" fmla="*/ 6285130 h 6407150"/>
              <a:gd name="connsiteX393" fmla="*/ 1273011 w 11737976"/>
              <a:gd name="connsiteY393" fmla="*/ 6285999 h 6407150"/>
              <a:gd name="connsiteX394" fmla="*/ 1268299 w 11737976"/>
              <a:gd name="connsiteY394" fmla="*/ 6290980 h 6407150"/>
              <a:gd name="connsiteX395" fmla="*/ 1269714 w 11737976"/>
              <a:gd name="connsiteY395" fmla="*/ 6293054 h 6407150"/>
              <a:gd name="connsiteX396" fmla="*/ 1271127 w 11737976"/>
              <a:gd name="connsiteY396" fmla="*/ 6291885 h 6407150"/>
              <a:gd name="connsiteX397" fmla="*/ 1274897 w 11737976"/>
              <a:gd name="connsiteY397" fmla="*/ 6286602 h 6407150"/>
              <a:gd name="connsiteX398" fmla="*/ 1275485 w 11737976"/>
              <a:gd name="connsiteY398" fmla="*/ 6285978 h 6407150"/>
              <a:gd name="connsiteX399" fmla="*/ 1275368 w 11737976"/>
              <a:gd name="connsiteY399" fmla="*/ 6285130 h 6407150"/>
              <a:gd name="connsiteX400" fmla="*/ 6480002 w 11737976"/>
              <a:gd name="connsiteY400" fmla="*/ 6284987 h 6407150"/>
              <a:gd name="connsiteX401" fmla="*/ 6488800 w 11737976"/>
              <a:gd name="connsiteY401" fmla="*/ 6290436 h 6407150"/>
              <a:gd name="connsiteX402" fmla="*/ 6487995 w 11737976"/>
              <a:gd name="connsiteY402" fmla="*/ 6291974 h 6407150"/>
              <a:gd name="connsiteX403" fmla="*/ 6490602 w 11737976"/>
              <a:gd name="connsiteY403" fmla="*/ 6291170 h 6407150"/>
              <a:gd name="connsiteX404" fmla="*/ 6489605 w 11737976"/>
              <a:gd name="connsiteY404" fmla="*/ 6288899 h 6407150"/>
              <a:gd name="connsiteX405" fmla="*/ 6480002 w 11737976"/>
              <a:gd name="connsiteY405" fmla="*/ 6284987 h 6407150"/>
              <a:gd name="connsiteX406" fmla="*/ 1553769 w 11737976"/>
              <a:gd name="connsiteY406" fmla="*/ 6284808 h 6407150"/>
              <a:gd name="connsiteX407" fmla="*/ 1550779 w 11737976"/>
              <a:gd name="connsiteY407" fmla="*/ 6290746 h 6407150"/>
              <a:gd name="connsiteX408" fmla="*/ 1554495 w 11737976"/>
              <a:gd name="connsiteY408" fmla="*/ 6289780 h 6407150"/>
              <a:gd name="connsiteX409" fmla="*/ 1553769 w 11737976"/>
              <a:gd name="connsiteY409" fmla="*/ 6284808 h 6407150"/>
              <a:gd name="connsiteX410" fmla="*/ 1315934 w 11737976"/>
              <a:gd name="connsiteY410" fmla="*/ 6284671 h 6407150"/>
              <a:gd name="connsiteX411" fmla="*/ 1311591 w 11737976"/>
              <a:gd name="connsiteY411" fmla="*/ 6284760 h 6407150"/>
              <a:gd name="connsiteX412" fmla="*/ 1311129 w 11737976"/>
              <a:gd name="connsiteY412" fmla="*/ 6289682 h 6407150"/>
              <a:gd name="connsiteX413" fmla="*/ 1317679 w 11737976"/>
              <a:gd name="connsiteY413" fmla="*/ 6290088 h 6407150"/>
              <a:gd name="connsiteX414" fmla="*/ 1319149 w 11737976"/>
              <a:gd name="connsiteY414" fmla="*/ 6285489 h 6407150"/>
              <a:gd name="connsiteX415" fmla="*/ 1315934 w 11737976"/>
              <a:gd name="connsiteY415" fmla="*/ 6284671 h 6407150"/>
              <a:gd name="connsiteX416" fmla="*/ 6545867 w 11737976"/>
              <a:gd name="connsiteY416" fmla="*/ 6284367 h 6407150"/>
              <a:gd name="connsiteX417" fmla="*/ 6549137 w 11737976"/>
              <a:gd name="connsiteY417" fmla="*/ 6289252 h 6407150"/>
              <a:gd name="connsiteX418" fmla="*/ 6546839 w 11737976"/>
              <a:gd name="connsiteY418" fmla="*/ 6293646 h 6407150"/>
              <a:gd name="connsiteX419" fmla="*/ 6546072 w 11737976"/>
              <a:gd name="connsiteY419" fmla="*/ 6295111 h 6407150"/>
              <a:gd name="connsiteX420" fmla="*/ 6550875 w 11737976"/>
              <a:gd name="connsiteY420" fmla="*/ 6297066 h 6407150"/>
              <a:gd name="connsiteX421" fmla="*/ 6554496 w 11737976"/>
              <a:gd name="connsiteY421" fmla="*/ 6294323 h 6407150"/>
              <a:gd name="connsiteX422" fmla="*/ 6553940 w 11737976"/>
              <a:gd name="connsiteY422" fmla="*/ 6291208 h 6407150"/>
              <a:gd name="connsiteX423" fmla="*/ 6550670 w 11737976"/>
              <a:gd name="connsiteY423" fmla="*/ 6286323 h 6407150"/>
              <a:gd name="connsiteX424" fmla="*/ 6551436 w 11737976"/>
              <a:gd name="connsiteY424" fmla="*/ 6284859 h 6407150"/>
              <a:gd name="connsiteX425" fmla="*/ 6545867 w 11737976"/>
              <a:gd name="connsiteY425" fmla="*/ 6284367 h 6407150"/>
              <a:gd name="connsiteX426" fmla="*/ 1313637 w 11737976"/>
              <a:gd name="connsiteY426" fmla="*/ 6280462 h 6407150"/>
              <a:gd name="connsiteX427" fmla="*/ 1316987 w 11737976"/>
              <a:gd name="connsiteY427" fmla="*/ 6281296 h 6407150"/>
              <a:gd name="connsiteX428" fmla="*/ 1313637 w 11737976"/>
              <a:gd name="connsiteY428" fmla="*/ 6280462 h 6407150"/>
              <a:gd name="connsiteX429" fmla="*/ 1453446 w 11737976"/>
              <a:gd name="connsiteY429" fmla="*/ 6280061 h 6407150"/>
              <a:gd name="connsiteX430" fmla="*/ 1453401 w 11737976"/>
              <a:gd name="connsiteY430" fmla="*/ 6280600 h 6407150"/>
              <a:gd name="connsiteX431" fmla="*/ 1453431 w 11737976"/>
              <a:gd name="connsiteY431" fmla="*/ 6280072 h 6407150"/>
              <a:gd name="connsiteX432" fmla="*/ 1457063 w 11737976"/>
              <a:gd name="connsiteY432" fmla="*/ 6277580 h 6407150"/>
              <a:gd name="connsiteX433" fmla="*/ 1453446 w 11737976"/>
              <a:gd name="connsiteY433" fmla="*/ 6280061 h 6407150"/>
              <a:gd name="connsiteX434" fmla="*/ 1453640 w 11737976"/>
              <a:gd name="connsiteY434" fmla="*/ 6277854 h 6407150"/>
              <a:gd name="connsiteX435" fmla="*/ 1453557 w 11737976"/>
              <a:gd name="connsiteY435" fmla="*/ 6277827 h 6407150"/>
              <a:gd name="connsiteX436" fmla="*/ 1453431 w 11737976"/>
              <a:gd name="connsiteY436" fmla="*/ 6280072 h 6407150"/>
              <a:gd name="connsiteX437" fmla="*/ 1450343 w 11737976"/>
              <a:gd name="connsiteY437" fmla="*/ 6282190 h 6407150"/>
              <a:gd name="connsiteX438" fmla="*/ 1456973 w 11737976"/>
              <a:gd name="connsiteY438" fmla="*/ 6287693 h 6407150"/>
              <a:gd name="connsiteX439" fmla="*/ 1459424 w 11737976"/>
              <a:gd name="connsiteY439" fmla="*/ 6281915 h 6407150"/>
              <a:gd name="connsiteX440" fmla="*/ 1459928 w 11737976"/>
              <a:gd name="connsiteY440" fmla="*/ 6279845 h 6407150"/>
              <a:gd name="connsiteX441" fmla="*/ 1457063 w 11737976"/>
              <a:gd name="connsiteY441" fmla="*/ 6277580 h 6407150"/>
              <a:gd name="connsiteX442" fmla="*/ 6596847 w 11737976"/>
              <a:gd name="connsiteY442" fmla="*/ 6277168 h 6407150"/>
              <a:gd name="connsiteX443" fmla="*/ 6603253 w 11737976"/>
              <a:gd name="connsiteY443" fmla="*/ 6280470 h 6407150"/>
              <a:gd name="connsiteX444" fmla="*/ 6604803 w 11737976"/>
              <a:gd name="connsiteY444" fmla="*/ 6280839 h 6407150"/>
              <a:gd name="connsiteX445" fmla="*/ 6596847 w 11737976"/>
              <a:gd name="connsiteY445" fmla="*/ 6277168 h 6407150"/>
              <a:gd name="connsiteX446" fmla="*/ 1543272 w 11737976"/>
              <a:gd name="connsiteY446" fmla="*/ 6274755 h 6407150"/>
              <a:gd name="connsiteX447" fmla="*/ 1540792 w 11737976"/>
              <a:gd name="connsiteY447" fmla="*/ 6275685 h 6407150"/>
              <a:gd name="connsiteX448" fmla="*/ 1538301 w 11737976"/>
              <a:gd name="connsiteY448" fmla="*/ 6280059 h 6407150"/>
              <a:gd name="connsiteX449" fmla="*/ 1537801 w 11737976"/>
              <a:gd name="connsiteY449" fmla="*/ 6281622 h 6407150"/>
              <a:gd name="connsiteX450" fmla="*/ 1539280 w 11737976"/>
              <a:gd name="connsiteY450" fmla="*/ 6283820 h 6407150"/>
              <a:gd name="connsiteX451" fmla="*/ 1541760 w 11737976"/>
              <a:gd name="connsiteY451" fmla="*/ 6282889 h 6407150"/>
              <a:gd name="connsiteX452" fmla="*/ 1544751 w 11737976"/>
              <a:gd name="connsiteY452" fmla="*/ 6276951 h 6407150"/>
              <a:gd name="connsiteX453" fmla="*/ 1543272 w 11737976"/>
              <a:gd name="connsiteY453" fmla="*/ 6274755 h 6407150"/>
              <a:gd name="connsiteX454" fmla="*/ 6478798 w 11737976"/>
              <a:gd name="connsiteY454" fmla="*/ 6273837 h 6407150"/>
              <a:gd name="connsiteX455" fmla="*/ 6486099 w 11737976"/>
              <a:gd name="connsiteY455" fmla="*/ 6280689 h 6407150"/>
              <a:gd name="connsiteX456" fmla="*/ 6487717 w 11737976"/>
              <a:gd name="connsiteY456" fmla="*/ 6279425 h 6407150"/>
              <a:gd name="connsiteX457" fmla="*/ 6482676 w 11737976"/>
              <a:gd name="connsiteY457" fmla="*/ 6277370 h 6407150"/>
              <a:gd name="connsiteX458" fmla="*/ 6478798 w 11737976"/>
              <a:gd name="connsiteY458" fmla="*/ 6273837 h 6407150"/>
              <a:gd name="connsiteX459" fmla="*/ 6527539 w 11737976"/>
              <a:gd name="connsiteY459" fmla="*/ 6273466 h 6407150"/>
              <a:gd name="connsiteX460" fmla="*/ 6526824 w 11737976"/>
              <a:gd name="connsiteY460" fmla="*/ 6274832 h 6407150"/>
              <a:gd name="connsiteX461" fmla="*/ 6531626 w 11737976"/>
              <a:gd name="connsiteY461" fmla="*/ 6276789 h 6407150"/>
              <a:gd name="connsiteX462" fmla="*/ 6537144 w 11737976"/>
              <a:gd name="connsiteY462" fmla="*/ 6277378 h 6407150"/>
              <a:gd name="connsiteX463" fmla="*/ 6542663 w 11737976"/>
              <a:gd name="connsiteY463" fmla="*/ 6277967 h 6407150"/>
              <a:gd name="connsiteX464" fmla="*/ 6543377 w 11737976"/>
              <a:gd name="connsiteY464" fmla="*/ 6276600 h 6407150"/>
              <a:gd name="connsiteX465" fmla="*/ 6538574 w 11737976"/>
              <a:gd name="connsiteY465" fmla="*/ 6274645 h 6407150"/>
              <a:gd name="connsiteX466" fmla="*/ 6533058 w 11737976"/>
              <a:gd name="connsiteY466" fmla="*/ 6274055 h 6407150"/>
              <a:gd name="connsiteX467" fmla="*/ 6527539 w 11737976"/>
              <a:gd name="connsiteY467" fmla="*/ 6273466 h 6407150"/>
              <a:gd name="connsiteX468" fmla="*/ 1476512 w 11737976"/>
              <a:gd name="connsiteY468" fmla="*/ 6273464 h 6407150"/>
              <a:gd name="connsiteX469" fmla="*/ 1473509 w 11737976"/>
              <a:gd name="connsiteY469" fmla="*/ 6282846 h 6407150"/>
              <a:gd name="connsiteX470" fmla="*/ 1477097 w 11737976"/>
              <a:gd name="connsiteY470" fmla="*/ 6275751 h 6407150"/>
              <a:gd name="connsiteX471" fmla="*/ 1476512 w 11737976"/>
              <a:gd name="connsiteY471" fmla="*/ 6273464 h 6407150"/>
              <a:gd name="connsiteX472" fmla="*/ 1382066 w 11737976"/>
              <a:gd name="connsiteY472" fmla="*/ 6271827 h 6407150"/>
              <a:gd name="connsiteX473" fmla="*/ 1375750 w 11737976"/>
              <a:gd name="connsiteY473" fmla="*/ 6281517 h 6407150"/>
              <a:gd name="connsiteX474" fmla="*/ 1378666 w 11737976"/>
              <a:gd name="connsiteY474" fmla="*/ 6282449 h 6407150"/>
              <a:gd name="connsiteX475" fmla="*/ 1380123 w 11737976"/>
              <a:gd name="connsiteY475" fmla="*/ 6284590 h 6407150"/>
              <a:gd name="connsiteX476" fmla="*/ 1383283 w 11737976"/>
              <a:gd name="connsiteY476" fmla="*/ 6277654 h 6407150"/>
              <a:gd name="connsiteX477" fmla="*/ 1382066 w 11737976"/>
              <a:gd name="connsiteY477" fmla="*/ 6271827 h 6407150"/>
              <a:gd name="connsiteX478" fmla="*/ 5615884 w 11737976"/>
              <a:gd name="connsiteY478" fmla="*/ 6271643 h 6407150"/>
              <a:gd name="connsiteX479" fmla="*/ 5597081 w 11737976"/>
              <a:gd name="connsiteY479" fmla="*/ 6287019 h 6407150"/>
              <a:gd name="connsiteX480" fmla="*/ 5619633 w 11737976"/>
              <a:gd name="connsiteY480" fmla="*/ 6277874 h 6407150"/>
              <a:gd name="connsiteX481" fmla="*/ 5615884 w 11737976"/>
              <a:gd name="connsiteY481" fmla="*/ 6271643 h 6407150"/>
              <a:gd name="connsiteX482" fmla="*/ 1402302 w 11737976"/>
              <a:gd name="connsiteY482" fmla="*/ 6271490 h 6407150"/>
              <a:gd name="connsiteX483" fmla="*/ 1401312 w 11737976"/>
              <a:gd name="connsiteY483" fmla="*/ 6274581 h 6407150"/>
              <a:gd name="connsiteX484" fmla="*/ 1398370 w 11737976"/>
              <a:gd name="connsiteY484" fmla="*/ 6280453 h 6407150"/>
              <a:gd name="connsiteX485" fmla="*/ 1397850 w 11737976"/>
              <a:gd name="connsiteY485" fmla="*/ 6285397 h 6407150"/>
              <a:gd name="connsiteX486" fmla="*/ 1396886 w 11737976"/>
              <a:gd name="connsiteY486" fmla="*/ 6285089 h 6407150"/>
              <a:gd name="connsiteX487" fmla="*/ 1390533 w 11737976"/>
              <a:gd name="connsiteY487" fmla="*/ 6294980 h 6407150"/>
              <a:gd name="connsiteX488" fmla="*/ 1394830 w 11737976"/>
              <a:gd name="connsiteY488" fmla="*/ 6301467 h 6407150"/>
              <a:gd name="connsiteX489" fmla="*/ 1403164 w 11737976"/>
              <a:gd name="connsiteY489" fmla="*/ 6285394 h 6407150"/>
              <a:gd name="connsiteX490" fmla="*/ 1400272 w 11737976"/>
              <a:gd name="connsiteY490" fmla="*/ 6284468 h 6407150"/>
              <a:gd name="connsiteX491" fmla="*/ 1403241 w 11737976"/>
              <a:gd name="connsiteY491" fmla="*/ 6275197 h 6407150"/>
              <a:gd name="connsiteX492" fmla="*/ 1404698 w 11737976"/>
              <a:gd name="connsiteY492" fmla="*/ 6273962 h 6407150"/>
              <a:gd name="connsiteX493" fmla="*/ 1403265 w 11737976"/>
              <a:gd name="connsiteY493" fmla="*/ 6271799 h 6407150"/>
              <a:gd name="connsiteX494" fmla="*/ 1402302 w 11737976"/>
              <a:gd name="connsiteY494" fmla="*/ 6271490 h 6407150"/>
              <a:gd name="connsiteX495" fmla="*/ 6419747 w 11737976"/>
              <a:gd name="connsiteY495" fmla="*/ 6270702 h 6407150"/>
              <a:gd name="connsiteX496" fmla="*/ 6423673 w 11737976"/>
              <a:gd name="connsiteY496" fmla="*/ 6275723 h 6407150"/>
              <a:gd name="connsiteX497" fmla="*/ 6431291 w 11737976"/>
              <a:gd name="connsiteY497" fmla="*/ 6273694 h 6407150"/>
              <a:gd name="connsiteX498" fmla="*/ 6419747 w 11737976"/>
              <a:gd name="connsiteY498" fmla="*/ 6270702 h 6407150"/>
              <a:gd name="connsiteX499" fmla="*/ 6456933 w 11737976"/>
              <a:gd name="connsiteY499" fmla="*/ 6270615 h 6407150"/>
              <a:gd name="connsiteX500" fmla="*/ 6456217 w 11737976"/>
              <a:gd name="connsiteY500" fmla="*/ 6271981 h 6407150"/>
              <a:gd name="connsiteX501" fmla="*/ 6455504 w 11737976"/>
              <a:gd name="connsiteY501" fmla="*/ 6273348 h 6407150"/>
              <a:gd name="connsiteX502" fmla="*/ 6460191 w 11737976"/>
              <a:gd name="connsiteY502" fmla="*/ 6276915 h 6407150"/>
              <a:gd name="connsiteX503" fmla="*/ 6460906 w 11737976"/>
              <a:gd name="connsiteY503" fmla="*/ 6275549 h 6407150"/>
              <a:gd name="connsiteX504" fmla="*/ 6462337 w 11737976"/>
              <a:gd name="connsiteY504" fmla="*/ 6272816 h 6407150"/>
              <a:gd name="connsiteX505" fmla="*/ 6456933 w 11737976"/>
              <a:gd name="connsiteY505" fmla="*/ 6270615 h 6407150"/>
              <a:gd name="connsiteX506" fmla="*/ 6273787 w 11737976"/>
              <a:gd name="connsiteY506" fmla="*/ 6270552 h 6407150"/>
              <a:gd name="connsiteX507" fmla="*/ 6273298 w 11737976"/>
              <a:gd name="connsiteY507" fmla="*/ 6272919 h 6407150"/>
              <a:gd name="connsiteX508" fmla="*/ 6280914 w 11737976"/>
              <a:gd name="connsiteY508" fmla="*/ 6274155 h 6407150"/>
              <a:gd name="connsiteX509" fmla="*/ 6284814 w 11737976"/>
              <a:gd name="connsiteY509" fmla="*/ 6273879 h 6407150"/>
              <a:gd name="connsiteX510" fmla="*/ 6273787 w 11737976"/>
              <a:gd name="connsiteY510" fmla="*/ 6270552 h 6407150"/>
              <a:gd name="connsiteX511" fmla="*/ 6341503 w 11737976"/>
              <a:gd name="connsiteY511" fmla="*/ 6269921 h 6407150"/>
              <a:gd name="connsiteX512" fmla="*/ 6355690 w 11737976"/>
              <a:gd name="connsiteY512" fmla="*/ 6277255 h 6407150"/>
              <a:gd name="connsiteX513" fmla="*/ 6360643 w 11737976"/>
              <a:gd name="connsiteY513" fmla="*/ 6279272 h 6407150"/>
              <a:gd name="connsiteX514" fmla="*/ 6356361 w 11737976"/>
              <a:gd name="connsiteY514" fmla="*/ 6275974 h 6407150"/>
              <a:gd name="connsiteX515" fmla="*/ 6346457 w 11737976"/>
              <a:gd name="connsiteY515" fmla="*/ 6271939 h 6407150"/>
              <a:gd name="connsiteX516" fmla="*/ 6347126 w 11737976"/>
              <a:gd name="connsiteY516" fmla="*/ 6270658 h 6407150"/>
              <a:gd name="connsiteX517" fmla="*/ 6341503 w 11737976"/>
              <a:gd name="connsiteY517" fmla="*/ 6269921 h 6407150"/>
              <a:gd name="connsiteX518" fmla="*/ 1606202 w 11737976"/>
              <a:gd name="connsiteY518" fmla="*/ 6268879 h 6407150"/>
              <a:gd name="connsiteX519" fmla="*/ 1603632 w 11737976"/>
              <a:gd name="connsiteY519" fmla="*/ 6272347 h 6407150"/>
              <a:gd name="connsiteX520" fmla="*/ 1606202 w 11737976"/>
              <a:gd name="connsiteY520" fmla="*/ 6268879 h 6407150"/>
              <a:gd name="connsiteX521" fmla="*/ 1345688 w 11737976"/>
              <a:gd name="connsiteY521" fmla="*/ 6268557 h 6407150"/>
              <a:gd name="connsiteX522" fmla="*/ 1340921 w 11737976"/>
              <a:gd name="connsiteY522" fmla="*/ 6277124 h 6407150"/>
              <a:gd name="connsiteX523" fmla="*/ 1339396 w 11737976"/>
              <a:gd name="connsiteY523" fmla="*/ 6285047 h 6407150"/>
              <a:gd name="connsiteX524" fmla="*/ 1337444 w 11737976"/>
              <a:gd name="connsiteY524" fmla="*/ 6291149 h 6407150"/>
              <a:gd name="connsiteX525" fmla="*/ 1337875 w 11737976"/>
              <a:gd name="connsiteY525" fmla="*/ 6292969 h 6407150"/>
              <a:gd name="connsiteX526" fmla="*/ 1340201 w 11737976"/>
              <a:gd name="connsiteY526" fmla="*/ 6292032 h 6407150"/>
              <a:gd name="connsiteX527" fmla="*/ 1341234 w 11737976"/>
              <a:gd name="connsiteY527" fmla="*/ 6285634 h 6407150"/>
              <a:gd name="connsiteX528" fmla="*/ 1347039 w 11737976"/>
              <a:gd name="connsiteY528" fmla="*/ 6270671 h 6407150"/>
              <a:gd name="connsiteX529" fmla="*/ 1347809 w 11737976"/>
              <a:gd name="connsiteY529" fmla="*/ 6269448 h 6407150"/>
              <a:gd name="connsiteX530" fmla="*/ 1347526 w 11737976"/>
              <a:gd name="connsiteY530" fmla="*/ 6269146 h 6407150"/>
              <a:gd name="connsiteX531" fmla="*/ 1345688 w 11737976"/>
              <a:gd name="connsiteY531" fmla="*/ 6268557 h 6407150"/>
              <a:gd name="connsiteX532" fmla="*/ 6396907 w 11737976"/>
              <a:gd name="connsiteY532" fmla="*/ 6268426 h 6407150"/>
              <a:gd name="connsiteX533" fmla="*/ 6406209 w 11737976"/>
              <a:gd name="connsiteY533" fmla="*/ 6275697 h 6407150"/>
              <a:gd name="connsiteX534" fmla="*/ 6407713 w 11737976"/>
              <a:gd name="connsiteY534" fmla="*/ 6272826 h 6407150"/>
              <a:gd name="connsiteX535" fmla="*/ 6396907 w 11737976"/>
              <a:gd name="connsiteY535" fmla="*/ 6268426 h 6407150"/>
              <a:gd name="connsiteX536" fmla="*/ 1318008 w 11737976"/>
              <a:gd name="connsiteY536" fmla="*/ 6268359 h 6407150"/>
              <a:gd name="connsiteX537" fmla="*/ 1312297 w 11737976"/>
              <a:gd name="connsiteY537" fmla="*/ 6273225 h 6407150"/>
              <a:gd name="connsiteX538" fmla="*/ 1318008 w 11737976"/>
              <a:gd name="connsiteY538" fmla="*/ 6268359 h 6407150"/>
              <a:gd name="connsiteX539" fmla="*/ 6559604 w 11737976"/>
              <a:gd name="connsiteY539" fmla="*/ 6267120 h 6407150"/>
              <a:gd name="connsiteX540" fmla="*/ 6559116 w 11737976"/>
              <a:gd name="connsiteY540" fmla="*/ 6269486 h 6407150"/>
              <a:gd name="connsiteX541" fmla="*/ 6569022 w 11737976"/>
              <a:gd name="connsiteY541" fmla="*/ 6273522 h 6407150"/>
              <a:gd name="connsiteX542" fmla="*/ 6559604 w 11737976"/>
              <a:gd name="connsiteY542" fmla="*/ 6267120 h 6407150"/>
              <a:gd name="connsiteX543" fmla="*/ 6476544 w 11737976"/>
              <a:gd name="connsiteY543" fmla="*/ 6266539 h 6407150"/>
              <a:gd name="connsiteX544" fmla="*/ 6490952 w 11737976"/>
              <a:gd name="connsiteY544" fmla="*/ 6272408 h 6407150"/>
              <a:gd name="connsiteX545" fmla="*/ 6476544 w 11737976"/>
              <a:gd name="connsiteY545" fmla="*/ 6266539 h 6407150"/>
              <a:gd name="connsiteX546" fmla="*/ 6330876 w 11737976"/>
              <a:gd name="connsiteY546" fmla="*/ 6264659 h 6407150"/>
              <a:gd name="connsiteX547" fmla="*/ 6330875 w 11737976"/>
              <a:gd name="connsiteY547" fmla="*/ 6267270 h 6407150"/>
              <a:gd name="connsiteX548" fmla="*/ 6335252 w 11737976"/>
              <a:gd name="connsiteY548" fmla="*/ 6267603 h 6407150"/>
              <a:gd name="connsiteX549" fmla="*/ 6335377 w 11737976"/>
              <a:gd name="connsiteY549" fmla="*/ 6269105 h 6407150"/>
              <a:gd name="connsiteX550" fmla="*/ 6336128 w 11737976"/>
              <a:gd name="connsiteY550" fmla="*/ 6267670 h 6407150"/>
              <a:gd name="connsiteX551" fmla="*/ 6335252 w 11737976"/>
              <a:gd name="connsiteY551" fmla="*/ 6267603 h 6407150"/>
              <a:gd name="connsiteX552" fmla="*/ 6335097 w 11737976"/>
              <a:gd name="connsiteY552" fmla="*/ 6265726 h 6407150"/>
              <a:gd name="connsiteX553" fmla="*/ 6337631 w 11737976"/>
              <a:gd name="connsiteY553" fmla="*/ 6264799 h 6407150"/>
              <a:gd name="connsiteX554" fmla="*/ 6330876 w 11737976"/>
              <a:gd name="connsiteY554" fmla="*/ 6264659 h 6407150"/>
              <a:gd name="connsiteX555" fmla="*/ 1227294 w 11737976"/>
              <a:gd name="connsiteY555" fmla="*/ 6261846 h 6407150"/>
              <a:gd name="connsiteX556" fmla="*/ 1231595 w 11737976"/>
              <a:gd name="connsiteY556" fmla="*/ 6262399 h 6407150"/>
              <a:gd name="connsiteX557" fmla="*/ 1232524 w 11737976"/>
              <a:gd name="connsiteY557" fmla="*/ 6262363 h 6407150"/>
              <a:gd name="connsiteX558" fmla="*/ 1227294 w 11737976"/>
              <a:gd name="connsiteY558" fmla="*/ 6261846 h 6407150"/>
              <a:gd name="connsiteX559" fmla="*/ 6521115 w 11737976"/>
              <a:gd name="connsiteY559" fmla="*/ 6260692 h 6407150"/>
              <a:gd name="connsiteX560" fmla="*/ 6515137 w 11737976"/>
              <a:gd name="connsiteY560" fmla="*/ 6261677 h 6407150"/>
              <a:gd name="connsiteX561" fmla="*/ 6509898 w 11737976"/>
              <a:gd name="connsiteY561" fmla="*/ 6261252 h 6407150"/>
              <a:gd name="connsiteX562" fmla="*/ 6509160 w 11737976"/>
              <a:gd name="connsiteY562" fmla="*/ 6262662 h 6407150"/>
              <a:gd name="connsiteX563" fmla="*/ 6513662 w 11737976"/>
              <a:gd name="connsiteY563" fmla="*/ 6264497 h 6407150"/>
              <a:gd name="connsiteX564" fmla="*/ 6519640 w 11737976"/>
              <a:gd name="connsiteY564" fmla="*/ 6263511 h 6407150"/>
              <a:gd name="connsiteX565" fmla="*/ 6520377 w 11737976"/>
              <a:gd name="connsiteY565" fmla="*/ 6262101 h 6407150"/>
              <a:gd name="connsiteX566" fmla="*/ 6521115 w 11737976"/>
              <a:gd name="connsiteY566" fmla="*/ 6260692 h 6407150"/>
              <a:gd name="connsiteX567" fmla="*/ 6339829 w 11737976"/>
              <a:gd name="connsiteY567" fmla="*/ 6260595 h 6407150"/>
              <a:gd name="connsiteX568" fmla="*/ 6356036 w 11737976"/>
              <a:gd name="connsiteY568" fmla="*/ 6267198 h 6407150"/>
              <a:gd name="connsiteX569" fmla="*/ 6339829 w 11737976"/>
              <a:gd name="connsiteY569" fmla="*/ 6260595 h 6407150"/>
              <a:gd name="connsiteX570" fmla="*/ 7783486 w 11737976"/>
              <a:gd name="connsiteY570" fmla="*/ 6260430 h 6407150"/>
              <a:gd name="connsiteX571" fmla="*/ 7782502 w 11737976"/>
              <a:gd name="connsiteY571" fmla="*/ 6264642 h 6407150"/>
              <a:gd name="connsiteX572" fmla="*/ 7781517 w 11737976"/>
              <a:gd name="connsiteY572" fmla="*/ 6268853 h 6407150"/>
              <a:gd name="connsiteX573" fmla="*/ 7793371 w 11737976"/>
              <a:gd name="connsiteY573" fmla="*/ 6271017 h 6407150"/>
              <a:gd name="connsiteX574" fmla="*/ 7794358 w 11737976"/>
              <a:gd name="connsiteY574" fmla="*/ 6266806 h 6407150"/>
              <a:gd name="connsiteX575" fmla="*/ 7795342 w 11737976"/>
              <a:gd name="connsiteY575" fmla="*/ 6262594 h 6407150"/>
              <a:gd name="connsiteX576" fmla="*/ 7783486 w 11737976"/>
              <a:gd name="connsiteY576" fmla="*/ 6260430 h 6407150"/>
              <a:gd name="connsiteX577" fmla="*/ 6570487 w 11737976"/>
              <a:gd name="connsiteY577" fmla="*/ 6260283 h 6407150"/>
              <a:gd name="connsiteX578" fmla="*/ 6563731 w 11737976"/>
              <a:gd name="connsiteY578" fmla="*/ 6262754 h 6407150"/>
              <a:gd name="connsiteX579" fmla="*/ 6568586 w 11737976"/>
              <a:gd name="connsiteY579" fmla="*/ 6265384 h 6407150"/>
              <a:gd name="connsiteX580" fmla="*/ 6571611 w 11737976"/>
              <a:gd name="connsiteY580" fmla="*/ 6264658 h 6407150"/>
              <a:gd name="connsiteX581" fmla="*/ 6570487 w 11737976"/>
              <a:gd name="connsiteY581" fmla="*/ 6260283 h 6407150"/>
              <a:gd name="connsiteX582" fmla="*/ 4736445 w 11737976"/>
              <a:gd name="connsiteY582" fmla="*/ 6260022 h 6407150"/>
              <a:gd name="connsiteX583" fmla="*/ 4740727 w 11737976"/>
              <a:gd name="connsiteY583" fmla="*/ 6285630 h 6407150"/>
              <a:gd name="connsiteX584" fmla="*/ 4729586 w 11737976"/>
              <a:gd name="connsiteY584" fmla="*/ 6282873 h 6407150"/>
              <a:gd name="connsiteX585" fmla="*/ 4728214 w 11737976"/>
              <a:gd name="connsiteY585" fmla="*/ 6287445 h 6407150"/>
              <a:gd name="connsiteX586" fmla="*/ 4718447 w 11737976"/>
              <a:gd name="connsiteY586" fmla="*/ 6280118 h 6407150"/>
              <a:gd name="connsiteX587" fmla="*/ 4733702 w 11737976"/>
              <a:gd name="connsiteY587" fmla="*/ 6269162 h 6407150"/>
              <a:gd name="connsiteX588" fmla="*/ 4736445 w 11737976"/>
              <a:gd name="connsiteY588" fmla="*/ 6260022 h 6407150"/>
              <a:gd name="connsiteX589" fmla="*/ 1540036 w 11737976"/>
              <a:gd name="connsiteY589" fmla="*/ 6258509 h 6407150"/>
              <a:gd name="connsiteX590" fmla="*/ 1537605 w 11737976"/>
              <a:gd name="connsiteY590" fmla="*/ 6259412 h 6407150"/>
              <a:gd name="connsiteX591" fmla="*/ 1537118 w 11737976"/>
              <a:gd name="connsiteY591" fmla="*/ 6260936 h 6407150"/>
              <a:gd name="connsiteX592" fmla="*/ 1532733 w 11737976"/>
              <a:gd name="connsiteY592" fmla="*/ 6267938 h 6407150"/>
              <a:gd name="connsiteX593" fmla="*/ 1527874 w 11737976"/>
              <a:gd name="connsiteY593" fmla="*/ 6266384 h 6407150"/>
              <a:gd name="connsiteX594" fmla="*/ 1525900 w 11737976"/>
              <a:gd name="connsiteY594" fmla="*/ 6289287 h 6407150"/>
              <a:gd name="connsiteX595" fmla="*/ 1520534 w 11737976"/>
              <a:gd name="connsiteY595" fmla="*/ 6302700 h 6407150"/>
              <a:gd name="connsiteX596" fmla="*/ 1516633 w 11737976"/>
              <a:gd name="connsiteY596" fmla="*/ 6311539 h 6407150"/>
              <a:gd name="connsiteX597" fmla="*/ 1517118 w 11737976"/>
              <a:gd name="connsiteY597" fmla="*/ 6313375 h 6407150"/>
              <a:gd name="connsiteX598" fmla="*/ 1519062 w 11737976"/>
              <a:gd name="connsiteY598" fmla="*/ 6313997 h 6407150"/>
              <a:gd name="connsiteX599" fmla="*/ 1522962 w 11737976"/>
              <a:gd name="connsiteY599" fmla="*/ 6305158 h 6407150"/>
              <a:gd name="connsiteX600" fmla="*/ 1529787 w 11737976"/>
              <a:gd name="connsiteY600" fmla="*/ 6290532 h 6407150"/>
              <a:gd name="connsiteX601" fmla="*/ 1537588 w 11737976"/>
              <a:gd name="connsiteY601" fmla="*/ 6272855 h 6407150"/>
              <a:gd name="connsiteX602" fmla="*/ 1535649 w 11737976"/>
              <a:gd name="connsiteY602" fmla="*/ 6268872 h 6407150"/>
              <a:gd name="connsiteX603" fmla="*/ 1538573 w 11737976"/>
              <a:gd name="connsiteY603" fmla="*/ 6263083 h 6407150"/>
              <a:gd name="connsiteX604" fmla="*/ 1540521 w 11737976"/>
              <a:gd name="connsiteY604" fmla="*/ 6260344 h 6407150"/>
              <a:gd name="connsiteX605" fmla="*/ 1540036 w 11737976"/>
              <a:gd name="connsiteY605" fmla="*/ 6258509 h 6407150"/>
              <a:gd name="connsiteX606" fmla="*/ 1200854 w 11737976"/>
              <a:gd name="connsiteY606" fmla="*/ 6257628 h 6407150"/>
              <a:gd name="connsiteX607" fmla="*/ 1199475 w 11737976"/>
              <a:gd name="connsiteY607" fmla="*/ 6258891 h 6407150"/>
              <a:gd name="connsiteX608" fmla="*/ 1196119 w 11737976"/>
              <a:gd name="connsiteY608" fmla="*/ 6266335 h 6407150"/>
              <a:gd name="connsiteX609" fmla="*/ 1193258 w 11737976"/>
              <a:gd name="connsiteY609" fmla="*/ 6272233 h 6407150"/>
              <a:gd name="connsiteX610" fmla="*/ 1194141 w 11737976"/>
              <a:gd name="connsiteY610" fmla="*/ 6272516 h 6407150"/>
              <a:gd name="connsiteX611" fmla="*/ 1195025 w 11737976"/>
              <a:gd name="connsiteY611" fmla="*/ 6272799 h 6407150"/>
              <a:gd name="connsiteX612" fmla="*/ 1197887 w 11737976"/>
              <a:gd name="connsiteY612" fmla="*/ 6266900 h 6407150"/>
              <a:gd name="connsiteX613" fmla="*/ 1201243 w 11737976"/>
              <a:gd name="connsiteY613" fmla="*/ 6259457 h 6407150"/>
              <a:gd name="connsiteX614" fmla="*/ 1200854 w 11737976"/>
              <a:gd name="connsiteY614" fmla="*/ 6257628 h 6407150"/>
              <a:gd name="connsiteX615" fmla="*/ 6759199 w 11737976"/>
              <a:gd name="connsiteY615" fmla="*/ 6256625 h 6407150"/>
              <a:gd name="connsiteX616" fmla="*/ 6775247 w 11737976"/>
              <a:gd name="connsiteY616" fmla="*/ 6261479 h 6407150"/>
              <a:gd name="connsiteX617" fmla="*/ 6775532 w 11737976"/>
              <a:gd name="connsiteY617" fmla="*/ 6259858 h 6407150"/>
              <a:gd name="connsiteX618" fmla="*/ 6759199 w 11737976"/>
              <a:gd name="connsiteY618" fmla="*/ 6256625 h 6407150"/>
              <a:gd name="connsiteX619" fmla="*/ 1387226 w 11737976"/>
              <a:gd name="connsiteY619" fmla="*/ 6256240 h 6407150"/>
              <a:gd name="connsiteX620" fmla="*/ 1385833 w 11737976"/>
              <a:gd name="connsiteY620" fmla="*/ 6256403 h 6407150"/>
              <a:gd name="connsiteX621" fmla="*/ 1386394 w 11737976"/>
              <a:gd name="connsiteY621" fmla="*/ 6264695 h 6407150"/>
              <a:gd name="connsiteX622" fmla="*/ 1389721 w 11737976"/>
              <a:gd name="connsiteY622" fmla="*/ 6257648 h 6407150"/>
              <a:gd name="connsiteX623" fmla="*/ 1387226 w 11737976"/>
              <a:gd name="connsiteY623" fmla="*/ 6256240 h 6407150"/>
              <a:gd name="connsiteX624" fmla="*/ 6386333 w 11737976"/>
              <a:gd name="connsiteY624" fmla="*/ 6255226 h 6407150"/>
              <a:gd name="connsiteX625" fmla="*/ 6403931 w 11737976"/>
              <a:gd name="connsiteY625" fmla="*/ 6267524 h 6407150"/>
              <a:gd name="connsiteX626" fmla="*/ 6406883 w 11737976"/>
              <a:gd name="connsiteY626" fmla="*/ 6261886 h 6407150"/>
              <a:gd name="connsiteX627" fmla="*/ 6396238 w 11737976"/>
              <a:gd name="connsiteY627" fmla="*/ 6259260 h 6407150"/>
              <a:gd name="connsiteX628" fmla="*/ 6386333 w 11737976"/>
              <a:gd name="connsiteY628" fmla="*/ 6255226 h 6407150"/>
              <a:gd name="connsiteX629" fmla="*/ 1611986 w 11737976"/>
              <a:gd name="connsiteY629" fmla="*/ 6253551 h 6407150"/>
              <a:gd name="connsiteX630" fmla="*/ 1610583 w 11737976"/>
              <a:gd name="connsiteY630" fmla="*/ 6254685 h 6407150"/>
              <a:gd name="connsiteX631" fmla="*/ 1608262 w 11737976"/>
              <a:gd name="connsiteY631" fmla="*/ 6258687 h 6407150"/>
              <a:gd name="connsiteX632" fmla="*/ 1608746 w 11737976"/>
              <a:gd name="connsiteY632" fmla="*/ 6260425 h 6407150"/>
              <a:gd name="connsiteX633" fmla="*/ 1610147 w 11737976"/>
              <a:gd name="connsiteY633" fmla="*/ 6259290 h 6407150"/>
              <a:gd name="connsiteX634" fmla="*/ 1612469 w 11737976"/>
              <a:gd name="connsiteY634" fmla="*/ 6255289 h 6407150"/>
              <a:gd name="connsiteX635" fmla="*/ 1611986 w 11737976"/>
              <a:gd name="connsiteY635" fmla="*/ 6253551 h 6407150"/>
              <a:gd name="connsiteX636" fmla="*/ 1188979 w 11737976"/>
              <a:gd name="connsiteY636" fmla="*/ 6252003 h 6407150"/>
              <a:gd name="connsiteX637" fmla="*/ 1183652 w 11737976"/>
              <a:gd name="connsiteY637" fmla="*/ 6258664 h 6407150"/>
              <a:gd name="connsiteX638" fmla="*/ 1184133 w 11737976"/>
              <a:gd name="connsiteY638" fmla="*/ 6260491 h 6407150"/>
              <a:gd name="connsiteX639" fmla="*/ 1182680 w 11737976"/>
              <a:gd name="connsiteY639" fmla="*/ 6261698 h 6407150"/>
              <a:gd name="connsiteX640" fmla="*/ 1185087 w 11737976"/>
              <a:gd name="connsiteY640" fmla="*/ 6267489 h 6407150"/>
              <a:gd name="connsiteX641" fmla="*/ 1185568 w 11737976"/>
              <a:gd name="connsiteY641" fmla="*/ 6269315 h 6407150"/>
              <a:gd name="connsiteX642" fmla="*/ 1182663 w 11737976"/>
              <a:gd name="connsiteY642" fmla="*/ 6271732 h 6407150"/>
              <a:gd name="connsiteX643" fmla="*/ 1181213 w 11737976"/>
              <a:gd name="connsiteY643" fmla="*/ 6272940 h 6407150"/>
              <a:gd name="connsiteX644" fmla="*/ 1180727 w 11737976"/>
              <a:gd name="connsiteY644" fmla="*/ 6274458 h 6407150"/>
              <a:gd name="connsiteX645" fmla="*/ 1181687 w 11737976"/>
              <a:gd name="connsiteY645" fmla="*/ 6278111 h 6407150"/>
              <a:gd name="connsiteX646" fmla="*/ 1183117 w 11737976"/>
              <a:gd name="connsiteY646" fmla="*/ 6290281 h 6407150"/>
              <a:gd name="connsiteX647" fmla="*/ 1189421 w 11737976"/>
              <a:gd name="connsiteY647" fmla="*/ 6277242 h 6407150"/>
              <a:gd name="connsiteX648" fmla="*/ 1186037 w 11737976"/>
              <a:gd name="connsiteY648" fmla="*/ 6277830 h 6407150"/>
              <a:gd name="connsiteX649" fmla="*/ 1184584 w 11737976"/>
              <a:gd name="connsiteY649" fmla="*/ 6279040 h 6407150"/>
              <a:gd name="connsiteX650" fmla="*/ 1183626 w 11737976"/>
              <a:gd name="connsiteY650" fmla="*/ 6275386 h 6407150"/>
              <a:gd name="connsiteX651" fmla="*/ 1185075 w 11737976"/>
              <a:gd name="connsiteY651" fmla="*/ 6274177 h 6407150"/>
              <a:gd name="connsiteX652" fmla="*/ 1187985 w 11737976"/>
              <a:gd name="connsiteY652" fmla="*/ 6268416 h 6407150"/>
              <a:gd name="connsiteX653" fmla="*/ 1186540 w 11737976"/>
              <a:gd name="connsiteY653" fmla="*/ 6266279 h 6407150"/>
              <a:gd name="connsiteX654" fmla="*/ 1185579 w 11737976"/>
              <a:gd name="connsiteY654" fmla="*/ 6262625 h 6407150"/>
              <a:gd name="connsiteX655" fmla="*/ 1190896 w 11737976"/>
              <a:gd name="connsiteY655" fmla="*/ 6262655 h 6407150"/>
              <a:gd name="connsiteX656" fmla="*/ 1192351 w 11737976"/>
              <a:gd name="connsiteY656" fmla="*/ 6258103 h 6407150"/>
              <a:gd name="connsiteX657" fmla="*/ 1193319 w 11737976"/>
              <a:gd name="connsiteY657" fmla="*/ 6258412 h 6407150"/>
              <a:gd name="connsiteX658" fmla="*/ 1188979 w 11737976"/>
              <a:gd name="connsiteY658" fmla="*/ 6252003 h 6407150"/>
              <a:gd name="connsiteX659" fmla="*/ 6493207 w 11737976"/>
              <a:gd name="connsiteY659" fmla="*/ 6248527 h 6407150"/>
              <a:gd name="connsiteX660" fmla="*/ 6492368 w 11737976"/>
              <a:gd name="connsiteY660" fmla="*/ 6248826 h 6407150"/>
              <a:gd name="connsiteX661" fmla="*/ 6493182 w 11737976"/>
              <a:gd name="connsiteY661" fmla="*/ 6257709 h 6407150"/>
              <a:gd name="connsiteX662" fmla="*/ 6491708 w 11737976"/>
              <a:gd name="connsiteY662" fmla="*/ 6260528 h 6407150"/>
              <a:gd name="connsiteX663" fmla="*/ 6496210 w 11737976"/>
              <a:gd name="connsiteY663" fmla="*/ 6262361 h 6407150"/>
              <a:gd name="connsiteX664" fmla="*/ 6497685 w 11737976"/>
              <a:gd name="connsiteY664" fmla="*/ 6259542 h 6407150"/>
              <a:gd name="connsiteX665" fmla="*/ 6496870 w 11737976"/>
              <a:gd name="connsiteY665" fmla="*/ 6250660 h 6407150"/>
              <a:gd name="connsiteX666" fmla="*/ 6493207 w 11737976"/>
              <a:gd name="connsiteY666" fmla="*/ 6248527 h 6407150"/>
              <a:gd name="connsiteX667" fmla="*/ 1297701 w 11737976"/>
              <a:gd name="connsiteY667" fmla="*/ 6248473 h 6407150"/>
              <a:gd name="connsiteX668" fmla="*/ 1297214 w 11737976"/>
              <a:gd name="connsiteY668" fmla="*/ 6249991 h 6407150"/>
              <a:gd name="connsiteX669" fmla="*/ 1298356 w 11737976"/>
              <a:gd name="connsiteY669" fmla="*/ 6249650 h 6407150"/>
              <a:gd name="connsiteX670" fmla="*/ 1297701 w 11737976"/>
              <a:gd name="connsiteY670" fmla="*/ 6248473 h 6407150"/>
              <a:gd name="connsiteX671" fmla="*/ 1323449 w 11737976"/>
              <a:gd name="connsiteY671" fmla="*/ 6248198 h 6407150"/>
              <a:gd name="connsiteX672" fmla="*/ 1319067 w 11737976"/>
              <a:gd name="connsiteY672" fmla="*/ 6251664 h 6407150"/>
              <a:gd name="connsiteX673" fmla="*/ 1320059 w 11737976"/>
              <a:gd name="connsiteY673" fmla="*/ 6251979 h 6407150"/>
              <a:gd name="connsiteX674" fmla="*/ 1321047 w 11737976"/>
              <a:gd name="connsiteY674" fmla="*/ 6252296 h 6407150"/>
              <a:gd name="connsiteX675" fmla="*/ 1323968 w 11737976"/>
              <a:gd name="connsiteY675" fmla="*/ 6249986 h 6407150"/>
              <a:gd name="connsiteX676" fmla="*/ 1324398 w 11737976"/>
              <a:gd name="connsiteY676" fmla="*/ 6249921 h 6407150"/>
              <a:gd name="connsiteX677" fmla="*/ 1324440 w 11737976"/>
              <a:gd name="connsiteY677" fmla="*/ 6248515 h 6407150"/>
              <a:gd name="connsiteX678" fmla="*/ 1323449 w 11737976"/>
              <a:gd name="connsiteY678" fmla="*/ 6248198 h 6407150"/>
              <a:gd name="connsiteX679" fmla="*/ 4313002 w 11737976"/>
              <a:gd name="connsiteY679" fmla="*/ 6247445 h 6407150"/>
              <a:gd name="connsiteX680" fmla="*/ 4308028 w 11737976"/>
              <a:gd name="connsiteY680" fmla="*/ 6253556 h 6407150"/>
              <a:gd name="connsiteX681" fmla="*/ 4310018 w 11737976"/>
              <a:gd name="connsiteY681" fmla="*/ 6257385 h 6407150"/>
              <a:gd name="connsiteX682" fmla="*/ 4313002 w 11737976"/>
              <a:gd name="connsiteY682" fmla="*/ 6247445 h 6407150"/>
              <a:gd name="connsiteX683" fmla="*/ 1309202 w 11737976"/>
              <a:gd name="connsiteY683" fmla="*/ 6246935 h 6407150"/>
              <a:gd name="connsiteX684" fmla="*/ 1307621 w 11737976"/>
              <a:gd name="connsiteY684" fmla="*/ 6248067 h 6407150"/>
              <a:gd name="connsiteX685" fmla="*/ 1305209 w 11737976"/>
              <a:gd name="connsiteY685" fmla="*/ 6252364 h 6407150"/>
              <a:gd name="connsiteX686" fmla="*/ 1307544 w 11737976"/>
              <a:gd name="connsiteY686" fmla="*/ 6254802 h 6407150"/>
              <a:gd name="connsiteX687" fmla="*/ 1307054 w 11737976"/>
              <a:gd name="connsiteY687" fmla="*/ 6256335 h 6407150"/>
              <a:gd name="connsiteX688" fmla="*/ 1311222 w 11737976"/>
              <a:gd name="connsiteY688" fmla="*/ 6252440 h 6407150"/>
              <a:gd name="connsiteX689" fmla="*/ 1309960 w 11737976"/>
              <a:gd name="connsiteY689" fmla="*/ 6250504 h 6407150"/>
              <a:gd name="connsiteX690" fmla="*/ 1309202 w 11737976"/>
              <a:gd name="connsiteY690" fmla="*/ 6246935 h 6407150"/>
              <a:gd name="connsiteX691" fmla="*/ 1263466 w 11737976"/>
              <a:gd name="connsiteY691" fmla="*/ 6246033 h 6407150"/>
              <a:gd name="connsiteX692" fmla="*/ 1262980 w 11737976"/>
              <a:gd name="connsiteY692" fmla="*/ 6247550 h 6407150"/>
              <a:gd name="connsiteX693" fmla="*/ 1261064 w 11737976"/>
              <a:gd name="connsiteY693" fmla="*/ 6250284 h 6407150"/>
              <a:gd name="connsiteX694" fmla="*/ 1260580 w 11737976"/>
              <a:gd name="connsiteY694" fmla="*/ 6251802 h 6407150"/>
              <a:gd name="connsiteX695" fmla="*/ 1261522 w 11737976"/>
              <a:gd name="connsiteY695" fmla="*/ 6252103 h 6407150"/>
              <a:gd name="connsiteX696" fmla="*/ 1264865 w 11737976"/>
              <a:gd name="connsiteY696" fmla="*/ 6248154 h 6407150"/>
              <a:gd name="connsiteX697" fmla="*/ 1266749 w 11737976"/>
              <a:gd name="connsiteY697" fmla="*/ 6248756 h 6407150"/>
              <a:gd name="connsiteX698" fmla="*/ 1268177 w 11737976"/>
              <a:gd name="connsiteY698" fmla="*/ 6247542 h 6407150"/>
              <a:gd name="connsiteX699" fmla="*/ 1267235 w 11737976"/>
              <a:gd name="connsiteY699" fmla="*/ 6247239 h 6407150"/>
              <a:gd name="connsiteX700" fmla="*/ 1263466 w 11737976"/>
              <a:gd name="connsiteY700" fmla="*/ 6246033 h 6407150"/>
              <a:gd name="connsiteX701" fmla="*/ 6403315 w 11737976"/>
              <a:gd name="connsiteY701" fmla="*/ 6245042 h 6407150"/>
              <a:gd name="connsiteX702" fmla="*/ 6390671 w 11737976"/>
              <a:gd name="connsiteY702" fmla="*/ 6246938 h 6407150"/>
              <a:gd name="connsiteX703" fmla="*/ 6389152 w 11737976"/>
              <a:gd name="connsiteY703" fmla="*/ 6249844 h 6407150"/>
              <a:gd name="connsiteX704" fmla="*/ 6398011 w 11737976"/>
              <a:gd name="connsiteY704" fmla="*/ 6252049 h 6407150"/>
              <a:gd name="connsiteX705" fmla="*/ 6403153 w 11737976"/>
              <a:gd name="connsiteY705" fmla="*/ 6250921 h 6407150"/>
              <a:gd name="connsiteX706" fmla="*/ 6403315 w 11737976"/>
              <a:gd name="connsiteY706" fmla="*/ 6245042 h 6407150"/>
              <a:gd name="connsiteX707" fmla="*/ 6445501 w 11737976"/>
              <a:gd name="connsiteY707" fmla="*/ 6244864 h 6407150"/>
              <a:gd name="connsiteX708" fmla="*/ 6446444 w 11737976"/>
              <a:gd name="connsiteY708" fmla="*/ 6246017 h 6407150"/>
              <a:gd name="connsiteX709" fmla="*/ 6445358 w 11737976"/>
              <a:gd name="connsiteY709" fmla="*/ 6245141 h 6407150"/>
              <a:gd name="connsiteX710" fmla="*/ 1486714 w 11737976"/>
              <a:gd name="connsiteY710" fmla="*/ 6244589 h 6407150"/>
              <a:gd name="connsiteX711" fmla="*/ 1485052 w 11737976"/>
              <a:gd name="connsiteY711" fmla="*/ 6246385 h 6407150"/>
              <a:gd name="connsiteX712" fmla="*/ 1484042 w 11737976"/>
              <a:gd name="connsiteY712" fmla="*/ 6248571 h 6407150"/>
              <a:gd name="connsiteX713" fmla="*/ 1483255 w 11737976"/>
              <a:gd name="connsiteY713" fmla="*/ 6249575 h 6407150"/>
              <a:gd name="connsiteX714" fmla="*/ 1483705 w 11737976"/>
              <a:gd name="connsiteY714" fmla="*/ 6249299 h 6407150"/>
              <a:gd name="connsiteX715" fmla="*/ 1484042 w 11737976"/>
              <a:gd name="connsiteY715" fmla="*/ 6248571 h 6407150"/>
              <a:gd name="connsiteX716" fmla="*/ 1484566 w 11737976"/>
              <a:gd name="connsiteY716" fmla="*/ 6247901 h 6407150"/>
              <a:gd name="connsiteX717" fmla="*/ 1487233 w 11737976"/>
              <a:gd name="connsiteY717" fmla="*/ 6246037 h 6407150"/>
              <a:gd name="connsiteX718" fmla="*/ 1486714 w 11737976"/>
              <a:gd name="connsiteY718" fmla="*/ 6244589 h 6407150"/>
              <a:gd name="connsiteX719" fmla="*/ 6342767 w 11737976"/>
              <a:gd name="connsiteY719" fmla="*/ 6244541 h 6407150"/>
              <a:gd name="connsiteX720" fmla="*/ 6339702 w 11737976"/>
              <a:gd name="connsiteY720" fmla="*/ 6250398 h 6407150"/>
              <a:gd name="connsiteX721" fmla="*/ 6351140 w 11737976"/>
              <a:gd name="connsiteY721" fmla="*/ 6251504 h 6407150"/>
              <a:gd name="connsiteX722" fmla="*/ 6352673 w 11737976"/>
              <a:gd name="connsiteY722" fmla="*/ 6248575 h 6407150"/>
              <a:gd name="connsiteX723" fmla="*/ 6342767 w 11737976"/>
              <a:gd name="connsiteY723" fmla="*/ 6244541 h 6407150"/>
              <a:gd name="connsiteX724" fmla="*/ 1389572 w 11737976"/>
              <a:gd name="connsiteY724" fmla="*/ 6244417 h 6407150"/>
              <a:gd name="connsiteX725" fmla="*/ 1389103 w 11737976"/>
              <a:gd name="connsiteY725" fmla="*/ 6245889 h 6407150"/>
              <a:gd name="connsiteX726" fmla="*/ 1389220 w 11737976"/>
              <a:gd name="connsiteY726" fmla="*/ 6249172 h 6407150"/>
              <a:gd name="connsiteX727" fmla="*/ 1391341 w 11737976"/>
              <a:gd name="connsiteY727" fmla="*/ 6249851 h 6407150"/>
              <a:gd name="connsiteX728" fmla="*/ 1391812 w 11737976"/>
              <a:gd name="connsiteY728" fmla="*/ 6248379 h 6407150"/>
              <a:gd name="connsiteX729" fmla="*/ 1390162 w 11737976"/>
              <a:gd name="connsiteY729" fmla="*/ 6246229 h 6407150"/>
              <a:gd name="connsiteX730" fmla="*/ 1389572 w 11737976"/>
              <a:gd name="connsiteY730" fmla="*/ 6244417 h 6407150"/>
              <a:gd name="connsiteX731" fmla="*/ 1623635 w 11737976"/>
              <a:gd name="connsiteY731" fmla="*/ 6243288 h 6407150"/>
              <a:gd name="connsiteX732" fmla="*/ 1611121 w 11737976"/>
              <a:gd name="connsiteY732" fmla="*/ 6272890 h 6407150"/>
              <a:gd name="connsiteX733" fmla="*/ 1611550 w 11737976"/>
              <a:gd name="connsiteY733" fmla="*/ 6274707 h 6407150"/>
              <a:gd name="connsiteX734" fmla="*/ 1612958 w 11737976"/>
              <a:gd name="connsiteY734" fmla="*/ 6273477 h 6407150"/>
              <a:gd name="connsiteX735" fmla="*/ 1624985 w 11737976"/>
              <a:gd name="connsiteY735" fmla="*/ 6245399 h 6407150"/>
              <a:gd name="connsiteX736" fmla="*/ 1624554 w 11737976"/>
              <a:gd name="connsiteY736" fmla="*/ 6243581 h 6407150"/>
              <a:gd name="connsiteX737" fmla="*/ 1623635 w 11737976"/>
              <a:gd name="connsiteY737" fmla="*/ 6243288 h 6407150"/>
              <a:gd name="connsiteX738" fmla="*/ 6513412 w 11737976"/>
              <a:gd name="connsiteY738" fmla="*/ 6242008 h 6407150"/>
              <a:gd name="connsiteX739" fmla="*/ 6515863 w 11737976"/>
              <a:gd name="connsiteY739" fmla="*/ 6246133 h 6407150"/>
              <a:gd name="connsiteX740" fmla="*/ 6513412 w 11737976"/>
              <a:gd name="connsiteY740" fmla="*/ 6242008 h 6407150"/>
              <a:gd name="connsiteX741" fmla="*/ 7499426 w 11737976"/>
              <a:gd name="connsiteY741" fmla="*/ 6241952 h 6407150"/>
              <a:gd name="connsiteX742" fmla="*/ 7498244 w 11737976"/>
              <a:gd name="connsiteY742" fmla="*/ 6247004 h 6407150"/>
              <a:gd name="connsiteX743" fmla="*/ 7503723 w 11737976"/>
              <a:gd name="connsiteY743" fmla="*/ 6243395 h 6407150"/>
              <a:gd name="connsiteX744" fmla="*/ 7499426 w 11737976"/>
              <a:gd name="connsiteY744" fmla="*/ 6241952 h 6407150"/>
              <a:gd name="connsiteX745" fmla="*/ 1244435 w 11737976"/>
              <a:gd name="connsiteY745" fmla="*/ 6241158 h 6407150"/>
              <a:gd name="connsiteX746" fmla="*/ 1233695 w 11737976"/>
              <a:gd name="connsiteY746" fmla="*/ 6248151 h 6407150"/>
              <a:gd name="connsiteX747" fmla="*/ 1234155 w 11737976"/>
              <a:gd name="connsiteY747" fmla="*/ 6250035 h 6407150"/>
              <a:gd name="connsiteX748" fmla="*/ 1236082 w 11737976"/>
              <a:gd name="connsiteY748" fmla="*/ 6250653 h 6407150"/>
              <a:gd name="connsiteX749" fmla="*/ 1245353 w 11737976"/>
              <a:gd name="connsiteY749" fmla="*/ 6244929 h 6407150"/>
              <a:gd name="connsiteX750" fmla="*/ 1245966 w 11737976"/>
              <a:gd name="connsiteY750" fmla="*/ 6244256 h 6407150"/>
              <a:gd name="connsiteX751" fmla="*/ 1245857 w 11737976"/>
              <a:gd name="connsiteY751" fmla="*/ 6243352 h 6407150"/>
              <a:gd name="connsiteX752" fmla="*/ 1244435 w 11737976"/>
              <a:gd name="connsiteY752" fmla="*/ 6241158 h 6407150"/>
              <a:gd name="connsiteX753" fmla="*/ 1405713 w 11737976"/>
              <a:gd name="connsiteY753" fmla="*/ 6241065 h 6407150"/>
              <a:gd name="connsiteX754" fmla="*/ 1404245 w 11737976"/>
              <a:gd name="connsiteY754" fmla="*/ 6242269 h 6407150"/>
              <a:gd name="connsiteX755" fmla="*/ 1402777 w 11737976"/>
              <a:gd name="connsiteY755" fmla="*/ 6243472 h 6407150"/>
              <a:gd name="connsiteX756" fmla="*/ 1401804 w 11737976"/>
              <a:gd name="connsiteY756" fmla="*/ 6246508 h 6407150"/>
              <a:gd name="connsiteX757" fmla="*/ 1401319 w 11737976"/>
              <a:gd name="connsiteY757" fmla="*/ 6248026 h 6407150"/>
              <a:gd name="connsiteX758" fmla="*/ 1396907 w 11737976"/>
              <a:gd name="connsiteY758" fmla="*/ 6248287 h 6407150"/>
              <a:gd name="connsiteX759" fmla="*/ 1396421 w 11737976"/>
              <a:gd name="connsiteY759" fmla="*/ 6249804 h 6407150"/>
              <a:gd name="connsiteX760" fmla="*/ 1398880 w 11737976"/>
              <a:gd name="connsiteY760" fmla="*/ 6252265 h 6407150"/>
              <a:gd name="connsiteX761" fmla="*/ 1400347 w 11737976"/>
              <a:gd name="connsiteY761" fmla="*/ 6251061 h 6407150"/>
              <a:gd name="connsiteX762" fmla="*/ 1401824 w 11737976"/>
              <a:gd name="connsiteY762" fmla="*/ 6253207 h 6407150"/>
              <a:gd name="connsiteX763" fmla="*/ 1400357 w 11737976"/>
              <a:gd name="connsiteY763" fmla="*/ 6254411 h 6407150"/>
              <a:gd name="connsiteX764" fmla="*/ 1396947 w 11737976"/>
              <a:gd name="connsiteY764" fmla="*/ 6261684 h 6407150"/>
              <a:gd name="connsiteX765" fmla="*/ 1396461 w 11737976"/>
              <a:gd name="connsiteY765" fmla="*/ 6263202 h 6407150"/>
              <a:gd name="connsiteX766" fmla="*/ 1396957 w 11737976"/>
              <a:gd name="connsiteY766" fmla="*/ 6265034 h 6407150"/>
              <a:gd name="connsiteX767" fmla="*/ 1399406 w 11737976"/>
              <a:gd name="connsiteY767" fmla="*/ 6264145 h 6407150"/>
              <a:gd name="connsiteX768" fmla="*/ 1403302 w 11737976"/>
              <a:gd name="connsiteY768" fmla="*/ 6255354 h 6407150"/>
              <a:gd name="connsiteX769" fmla="*/ 1404770 w 11737976"/>
              <a:gd name="connsiteY769" fmla="*/ 6254149 h 6407150"/>
              <a:gd name="connsiteX770" fmla="*/ 1405762 w 11737976"/>
              <a:gd name="connsiteY770" fmla="*/ 6257813 h 6407150"/>
              <a:gd name="connsiteX771" fmla="*/ 1406744 w 11737976"/>
              <a:gd name="connsiteY771" fmla="*/ 6258128 h 6407150"/>
              <a:gd name="connsiteX772" fmla="*/ 1407725 w 11737976"/>
              <a:gd name="connsiteY772" fmla="*/ 6258443 h 6407150"/>
              <a:gd name="connsiteX773" fmla="*/ 1410176 w 11737976"/>
              <a:gd name="connsiteY773" fmla="*/ 6257554 h 6407150"/>
              <a:gd name="connsiteX774" fmla="*/ 1412624 w 11737976"/>
              <a:gd name="connsiteY774" fmla="*/ 6256664 h 6407150"/>
              <a:gd name="connsiteX775" fmla="*/ 1414577 w 11737976"/>
              <a:gd name="connsiteY775" fmla="*/ 6253943 h 6407150"/>
              <a:gd name="connsiteX776" fmla="*/ 1412614 w 11737976"/>
              <a:gd name="connsiteY776" fmla="*/ 6253314 h 6407150"/>
              <a:gd name="connsiteX777" fmla="*/ 1409183 w 11737976"/>
              <a:gd name="connsiteY777" fmla="*/ 6253889 h 6407150"/>
              <a:gd name="connsiteX778" fmla="*/ 1407715 w 11737976"/>
              <a:gd name="connsiteY778" fmla="*/ 6255092 h 6407150"/>
              <a:gd name="connsiteX779" fmla="*/ 1407221 w 11737976"/>
              <a:gd name="connsiteY779" fmla="*/ 6253261 h 6407150"/>
              <a:gd name="connsiteX780" fmla="*/ 1407706 w 11737976"/>
              <a:gd name="connsiteY780" fmla="*/ 6251743 h 6407150"/>
              <a:gd name="connsiteX781" fmla="*/ 1409172 w 11737976"/>
              <a:gd name="connsiteY781" fmla="*/ 6250540 h 6407150"/>
              <a:gd name="connsiteX782" fmla="*/ 1408677 w 11737976"/>
              <a:gd name="connsiteY782" fmla="*/ 6248707 h 6407150"/>
              <a:gd name="connsiteX783" fmla="*/ 1406713 w 11737976"/>
              <a:gd name="connsiteY783" fmla="*/ 6248079 h 6407150"/>
              <a:gd name="connsiteX784" fmla="*/ 1406228 w 11737976"/>
              <a:gd name="connsiteY784" fmla="*/ 6249597 h 6407150"/>
              <a:gd name="connsiteX785" fmla="*/ 1405245 w 11737976"/>
              <a:gd name="connsiteY785" fmla="*/ 6249282 h 6407150"/>
              <a:gd name="connsiteX786" fmla="*/ 1403767 w 11737976"/>
              <a:gd name="connsiteY786" fmla="*/ 6247136 h 6407150"/>
              <a:gd name="connsiteX787" fmla="*/ 1405235 w 11737976"/>
              <a:gd name="connsiteY787" fmla="*/ 6245932 h 6407150"/>
              <a:gd name="connsiteX788" fmla="*/ 1406207 w 11737976"/>
              <a:gd name="connsiteY788" fmla="*/ 6242897 h 6407150"/>
              <a:gd name="connsiteX789" fmla="*/ 1405713 w 11737976"/>
              <a:gd name="connsiteY789" fmla="*/ 6241065 h 6407150"/>
              <a:gd name="connsiteX790" fmla="*/ 1430416 w 11737976"/>
              <a:gd name="connsiteY790" fmla="*/ 6240457 h 6407150"/>
              <a:gd name="connsiteX791" fmla="*/ 1426579 w 11737976"/>
              <a:gd name="connsiteY791" fmla="*/ 6245834 h 6407150"/>
              <a:gd name="connsiteX792" fmla="*/ 1427539 w 11737976"/>
              <a:gd name="connsiteY792" fmla="*/ 6249444 h 6407150"/>
              <a:gd name="connsiteX793" fmla="*/ 1430057 w 11737976"/>
              <a:gd name="connsiteY793" fmla="*/ 6245296 h 6407150"/>
              <a:gd name="connsiteX794" fmla="*/ 1430416 w 11737976"/>
              <a:gd name="connsiteY794" fmla="*/ 6240457 h 6407150"/>
              <a:gd name="connsiteX795" fmla="*/ 1423690 w 11737976"/>
              <a:gd name="connsiteY795" fmla="*/ 6240138 h 6407150"/>
              <a:gd name="connsiteX796" fmla="*/ 1421386 w 11737976"/>
              <a:gd name="connsiteY796" fmla="*/ 6244475 h 6407150"/>
              <a:gd name="connsiteX797" fmla="*/ 1420636 w 11737976"/>
              <a:gd name="connsiteY797" fmla="*/ 6245885 h 6407150"/>
              <a:gd name="connsiteX798" fmla="*/ 1421228 w 11737976"/>
              <a:gd name="connsiteY798" fmla="*/ 6244772 h 6407150"/>
              <a:gd name="connsiteX799" fmla="*/ 1421386 w 11737976"/>
              <a:gd name="connsiteY799" fmla="*/ 6244475 h 6407150"/>
              <a:gd name="connsiteX800" fmla="*/ 1422175 w 11737976"/>
              <a:gd name="connsiteY800" fmla="*/ 6242990 h 6407150"/>
              <a:gd name="connsiteX801" fmla="*/ 1423690 w 11737976"/>
              <a:gd name="connsiteY801" fmla="*/ 6240138 h 6407150"/>
              <a:gd name="connsiteX802" fmla="*/ 4139392 w 11737976"/>
              <a:gd name="connsiteY802" fmla="*/ 6239767 h 6407150"/>
              <a:gd name="connsiteX803" fmla="*/ 4130984 w 11737976"/>
              <a:gd name="connsiteY803" fmla="*/ 6267784 h 6407150"/>
              <a:gd name="connsiteX804" fmla="*/ 4126779 w 11737976"/>
              <a:gd name="connsiteY804" fmla="*/ 6281790 h 6407150"/>
              <a:gd name="connsiteX805" fmla="*/ 4137074 w 11737976"/>
              <a:gd name="connsiteY805" fmla="*/ 6289352 h 6407150"/>
              <a:gd name="connsiteX806" fmla="*/ 4138478 w 11737976"/>
              <a:gd name="connsiteY806" fmla="*/ 6284684 h 6407150"/>
              <a:gd name="connsiteX807" fmla="*/ 4142682 w 11737976"/>
              <a:gd name="connsiteY807" fmla="*/ 6270677 h 6407150"/>
              <a:gd name="connsiteX808" fmla="*/ 4139392 w 11737976"/>
              <a:gd name="connsiteY808" fmla="*/ 6239767 h 6407150"/>
              <a:gd name="connsiteX809" fmla="*/ 6436013 w 11737976"/>
              <a:gd name="connsiteY809" fmla="*/ 6239617 h 6407150"/>
              <a:gd name="connsiteX810" fmla="*/ 6446098 w 11737976"/>
              <a:gd name="connsiteY810" fmla="*/ 6243726 h 6407150"/>
              <a:gd name="connsiteX811" fmla="*/ 6445501 w 11737976"/>
              <a:gd name="connsiteY811" fmla="*/ 6244864 h 6407150"/>
              <a:gd name="connsiteX812" fmla="*/ 6445035 w 11737976"/>
              <a:gd name="connsiteY812" fmla="*/ 6244294 h 6407150"/>
              <a:gd name="connsiteX813" fmla="*/ 6434567 w 11737976"/>
              <a:gd name="connsiteY813" fmla="*/ 6242381 h 6407150"/>
              <a:gd name="connsiteX814" fmla="*/ 6435274 w 11737976"/>
              <a:gd name="connsiteY814" fmla="*/ 6241032 h 6407150"/>
              <a:gd name="connsiteX815" fmla="*/ 6436013 w 11737976"/>
              <a:gd name="connsiteY815" fmla="*/ 6239617 h 6407150"/>
              <a:gd name="connsiteX816" fmla="*/ 6345681 w 11737976"/>
              <a:gd name="connsiteY816" fmla="*/ 6238976 h 6407150"/>
              <a:gd name="connsiteX817" fmla="*/ 6339748 w 11737976"/>
              <a:gd name="connsiteY817" fmla="*/ 6239876 h 6407150"/>
              <a:gd name="connsiteX818" fmla="*/ 6339032 w 11737976"/>
              <a:gd name="connsiteY818" fmla="*/ 6241242 h 6407150"/>
              <a:gd name="connsiteX819" fmla="*/ 6349468 w 11737976"/>
              <a:gd name="connsiteY819" fmla="*/ 6242177 h 6407150"/>
              <a:gd name="connsiteX820" fmla="*/ 6345681 w 11737976"/>
              <a:gd name="connsiteY820" fmla="*/ 6238976 h 6407150"/>
              <a:gd name="connsiteX821" fmla="*/ 7557892 w 11737976"/>
              <a:gd name="connsiteY821" fmla="*/ 6238572 h 6407150"/>
              <a:gd name="connsiteX822" fmla="*/ 7544856 w 11737976"/>
              <a:gd name="connsiteY822" fmla="*/ 6241462 h 6407150"/>
              <a:gd name="connsiteX823" fmla="*/ 7556710 w 11737976"/>
              <a:gd name="connsiteY823" fmla="*/ 6243625 h 6407150"/>
              <a:gd name="connsiteX824" fmla="*/ 7557892 w 11737976"/>
              <a:gd name="connsiteY824" fmla="*/ 6238572 h 6407150"/>
              <a:gd name="connsiteX825" fmla="*/ 5556577 w 11737976"/>
              <a:gd name="connsiteY825" fmla="*/ 6238466 h 6407150"/>
              <a:gd name="connsiteX826" fmla="*/ 5554320 w 11737976"/>
              <a:gd name="connsiteY826" fmla="*/ 6241236 h 6407150"/>
              <a:gd name="connsiteX827" fmla="*/ 5555468 w 11737976"/>
              <a:gd name="connsiteY827" fmla="*/ 6244967 h 6407150"/>
              <a:gd name="connsiteX828" fmla="*/ 5558313 w 11737976"/>
              <a:gd name="connsiteY828" fmla="*/ 6247475 h 6407150"/>
              <a:gd name="connsiteX829" fmla="*/ 5560569 w 11737976"/>
              <a:gd name="connsiteY829" fmla="*/ 6244704 h 6407150"/>
              <a:gd name="connsiteX830" fmla="*/ 5559420 w 11737976"/>
              <a:gd name="connsiteY830" fmla="*/ 6240972 h 6407150"/>
              <a:gd name="connsiteX831" fmla="*/ 5556577 w 11737976"/>
              <a:gd name="connsiteY831" fmla="*/ 6238466 h 6407150"/>
              <a:gd name="connsiteX832" fmla="*/ 7743189 w 11737976"/>
              <a:gd name="connsiteY832" fmla="*/ 6237544 h 6407150"/>
              <a:gd name="connsiteX833" fmla="*/ 7739922 w 11737976"/>
              <a:gd name="connsiteY833" fmla="*/ 6251518 h 6407150"/>
              <a:gd name="connsiteX834" fmla="*/ 1573227 w 11737976"/>
              <a:gd name="connsiteY834" fmla="*/ 6237495 h 6407150"/>
              <a:gd name="connsiteX835" fmla="*/ 1570854 w 11737976"/>
              <a:gd name="connsiteY835" fmla="*/ 6238415 h 6407150"/>
              <a:gd name="connsiteX836" fmla="*/ 1564093 w 11737976"/>
              <a:gd name="connsiteY836" fmla="*/ 6253043 h 6407150"/>
              <a:gd name="connsiteX837" fmla="*/ 1555415 w 11737976"/>
              <a:gd name="connsiteY837" fmla="*/ 6270416 h 6407150"/>
              <a:gd name="connsiteX838" fmla="*/ 1555384 w 11737976"/>
              <a:gd name="connsiteY838" fmla="*/ 6273764 h 6407150"/>
              <a:gd name="connsiteX839" fmla="*/ 1557756 w 11737976"/>
              <a:gd name="connsiteY839" fmla="*/ 6272844 h 6407150"/>
              <a:gd name="connsiteX840" fmla="*/ 1567863 w 11737976"/>
              <a:gd name="connsiteY840" fmla="*/ 6254250 h 6407150"/>
              <a:gd name="connsiteX841" fmla="*/ 1574136 w 11737976"/>
              <a:gd name="connsiteY841" fmla="*/ 6241145 h 6407150"/>
              <a:gd name="connsiteX842" fmla="*/ 1573227 w 11737976"/>
              <a:gd name="connsiteY842" fmla="*/ 6237495 h 6407150"/>
              <a:gd name="connsiteX843" fmla="*/ 1359314 w 11737976"/>
              <a:gd name="connsiteY843" fmla="*/ 6235950 h 6407150"/>
              <a:gd name="connsiteX844" fmla="*/ 1358820 w 11737976"/>
              <a:gd name="connsiteY844" fmla="*/ 6237495 h 6407150"/>
              <a:gd name="connsiteX845" fmla="*/ 1357346 w 11737976"/>
              <a:gd name="connsiteY845" fmla="*/ 6238727 h 6407150"/>
              <a:gd name="connsiteX846" fmla="*/ 1355874 w 11737976"/>
              <a:gd name="connsiteY846" fmla="*/ 6239960 h 6407150"/>
              <a:gd name="connsiteX847" fmla="*/ 1356369 w 11737976"/>
              <a:gd name="connsiteY847" fmla="*/ 6238413 h 6407150"/>
              <a:gd name="connsiteX848" fmla="*/ 1349939 w 11737976"/>
              <a:gd name="connsiteY848" fmla="*/ 6258502 h 6407150"/>
              <a:gd name="connsiteX849" fmla="*/ 1358777 w 11737976"/>
              <a:gd name="connsiteY849" fmla="*/ 6251109 h 6407150"/>
              <a:gd name="connsiteX850" fmla="*/ 1358809 w 11737976"/>
              <a:gd name="connsiteY850" fmla="*/ 6240898 h 6407150"/>
              <a:gd name="connsiteX851" fmla="*/ 1357830 w 11737976"/>
              <a:gd name="connsiteY851" fmla="*/ 6240585 h 6407150"/>
              <a:gd name="connsiteX852" fmla="*/ 1359305 w 11737976"/>
              <a:gd name="connsiteY852" fmla="*/ 6239353 h 6407150"/>
              <a:gd name="connsiteX853" fmla="*/ 1362240 w 11737976"/>
              <a:gd name="connsiteY853" fmla="*/ 6240293 h 6407150"/>
              <a:gd name="connsiteX854" fmla="*/ 1364198 w 11737976"/>
              <a:gd name="connsiteY854" fmla="*/ 6240920 h 6407150"/>
              <a:gd name="connsiteX855" fmla="*/ 1363713 w 11737976"/>
              <a:gd name="connsiteY855" fmla="*/ 6239062 h 6407150"/>
              <a:gd name="connsiteX856" fmla="*/ 1359314 w 11737976"/>
              <a:gd name="connsiteY856" fmla="*/ 6235950 h 6407150"/>
              <a:gd name="connsiteX857" fmla="*/ 1376638 w 11737976"/>
              <a:gd name="connsiteY857" fmla="*/ 6235106 h 6407150"/>
              <a:gd name="connsiteX858" fmla="*/ 1371273 w 11737976"/>
              <a:gd name="connsiteY858" fmla="*/ 6241755 h 6407150"/>
              <a:gd name="connsiteX859" fmla="*/ 1373724 w 11737976"/>
              <a:gd name="connsiteY859" fmla="*/ 6244213 h 6407150"/>
              <a:gd name="connsiteX860" fmla="*/ 1378110 w 11737976"/>
              <a:gd name="connsiteY860" fmla="*/ 6238088 h 6407150"/>
              <a:gd name="connsiteX861" fmla="*/ 1376638 w 11737976"/>
              <a:gd name="connsiteY861" fmla="*/ 6235106 h 6407150"/>
              <a:gd name="connsiteX862" fmla="*/ 6432453 w 11737976"/>
              <a:gd name="connsiteY862" fmla="*/ 6234731 h 6407150"/>
              <a:gd name="connsiteX863" fmla="*/ 6431711 w 11737976"/>
              <a:gd name="connsiteY863" fmla="*/ 6236147 h 6407150"/>
              <a:gd name="connsiteX864" fmla="*/ 6430970 w 11737976"/>
              <a:gd name="connsiteY864" fmla="*/ 6237563 h 6407150"/>
              <a:gd name="connsiteX865" fmla="*/ 6429489 w 11737976"/>
              <a:gd name="connsiteY865" fmla="*/ 6240395 h 6407150"/>
              <a:gd name="connsiteX866" fmla="*/ 6419404 w 11737976"/>
              <a:gd name="connsiteY866" fmla="*/ 6236287 h 6407150"/>
              <a:gd name="connsiteX867" fmla="*/ 6422224 w 11737976"/>
              <a:gd name="connsiteY867" fmla="*/ 6242588 h 6407150"/>
              <a:gd name="connsiteX868" fmla="*/ 6416441 w 11737976"/>
              <a:gd name="connsiteY868" fmla="*/ 6241950 h 6407150"/>
              <a:gd name="connsiteX869" fmla="*/ 6411399 w 11737976"/>
              <a:gd name="connsiteY869" fmla="*/ 6239896 h 6407150"/>
              <a:gd name="connsiteX870" fmla="*/ 6405615 w 11737976"/>
              <a:gd name="connsiteY870" fmla="*/ 6239257 h 6407150"/>
              <a:gd name="connsiteX871" fmla="*/ 6410657 w 11737976"/>
              <a:gd name="connsiteY871" fmla="*/ 6241311 h 6407150"/>
              <a:gd name="connsiteX872" fmla="*/ 6425784 w 11737976"/>
              <a:gd name="connsiteY872" fmla="*/ 6247473 h 6407150"/>
              <a:gd name="connsiteX873" fmla="*/ 6430087 w 11737976"/>
              <a:gd name="connsiteY873" fmla="*/ 6250943 h 6407150"/>
              <a:gd name="connsiteX874" fmla="*/ 6418520 w 11737976"/>
              <a:gd name="connsiteY874" fmla="*/ 6249666 h 6407150"/>
              <a:gd name="connsiteX875" fmla="*/ 6422822 w 11737976"/>
              <a:gd name="connsiteY875" fmla="*/ 6253135 h 6407150"/>
              <a:gd name="connsiteX876" fmla="*/ 6434387 w 11737976"/>
              <a:gd name="connsiteY876" fmla="*/ 6254413 h 6407150"/>
              <a:gd name="connsiteX877" fmla="*/ 6439430 w 11737976"/>
              <a:gd name="connsiteY877" fmla="*/ 6256466 h 6407150"/>
              <a:gd name="connsiteX878" fmla="*/ 6448034 w 11737976"/>
              <a:gd name="connsiteY878" fmla="*/ 6263407 h 6407150"/>
              <a:gd name="connsiteX879" fmla="*/ 6459601 w 11737976"/>
              <a:gd name="connsiteY879" fmla="*/ 6264682 h 6407150"/>
              <a:gd name="connsiteX880" fmla="*/ 6460341 w 11737976"/>
              <a:gd name="connsiteY880" fmla="*/ 6263268 h 6407150"/>
              <a:gd name="connsiteX881" fmla="*/ 6455299 w 11737976"/>
              <a:gd name="connsiteY881" fmla="*/ 6261214 h 6407150"/>
              <a:gd name="connsiteX882" fmla="*/ 6448775 w 11737976"/>
              <a:gd name="connsiteY882" fmla="*/ 6261991 h 6407150"/>
              <a:gd name="connsiteX883" fmla="*/ 6440172 w 11737976"/>
              <a:gd name="connsiteY883" fmla="*/ 6255051 h 6407150"/>
              <a:gd name="connsiteX884" fmla="*/ 6447436 w 11737976"/>
              <a:gd name="connsiteY884" fmla="*/ 6252858 h 6407150"/>
              <a:gd name="connsiteX885" fmla="*/ 6433791 w 11737976"/>
              <a:gd name="connsiteY885" fmla="*/ 6243864 h 6407150"/>
              <a:gd name="connsiteX886" fmla="*/ 6434567 w 11737976"/>
              <a:gd name="connsiteY886" fmla="*/ 6242381 h 6407150"/>
              <a:gd name="connsiteX887" fmla="*/ 6444634 w 11737976"/>
              <a:gd name="connsiteY887" fmla="*/ 6248193 h 6407150"/>
              <a:gd name="connsiteX888" fmla="*/ 6447033 w 11737976"/>
              <a:gd name="connsiteY888" fmla="*/ 6246739 h 6407150"/>
              <a:gd name="connsiteX889" fmla="*/ 6446444 w 11737976"/>
              <a:gd name="connsiteY889" fmla="*/ 6246017 h 6407150"/>
              <a:gd name="connsiteX890" fmla="*/ 6449122 w 11737976"/>
              <a:gd name="connsiteY890" fmla="*/ 6248177 h 6407150"/>
              <a:gd name="connsiteX891" fmla="*/ 6449658 w 11737976"/>
              <a:gd name="connsiteY891" fmla="*/ 6248611 h 6407150"/>
              <a:gd name="connsiteX892" fmla="*/ 6450400 w 11737976"/>
              <a:gd name="connsiteY892" fmla="*/ 6247195 h 6407150"/>
              <a:gd name="connsiteX893" fmla="*/ 6455442 w 11737976"/>
              <a:gd name="connsiteY893" fmla="*/ 6249249 h 6407150"/>
              <a:gd name="connsiteX894" fmla="*/ 6466268 w 11737976"/>
              <a:gd name="connsiteY894" fmla="*/ 6251942 h 6407150"/>
              <a:gd name="connsiteX895" fmla="*/ 6464786 w 11737976"/>
              <a:gd name="connsiteY895" fmla="*/ 6254774 h 6407150"/>
              <a:gd name="connsiteX896" fmla="*/ 6469829 w 11737976"/>
              <a:gd name="connsiteY896" fmla="*/ 6256827 h 6407150"/>
              <a:gd name="connsiteX897" fmla="*/ 6470569 w 11737976"/>
              <a:gd name="connsiteY897" fmla="*/ 6255411 h 6407150"/>
              <a:gd name="connsiteX898" fmla="*/ 6475613 w 11737976"/>
              <a:gd name="connsiteY898" fmla="*/ 6257465 h 6407150"/>
              <a:gd name="connsiteX899" fmla="*/ 6486439 w 11737976"/>
              <a:gd name="connsiteY899" fmla="*/ 6260158 h 6407150"/>
              <a:gd name="connsiteX900" fmla="*/ 6487179 w 11737976"/>
              <a:gd name="connsiteY900" fmla="*/ 6258742 h 6407150"/>
              <a:gd name="connsiteX901" fmla="*/ 6487919 w 11737976"/>
              <a:gd name="connsiteY901" fmla="*/ 6257327 h 6407150"/>
              <a:gd name="connsiteX902" fmla="*/ 6482876 w 11737976"/>
              <a:gd name="connsiteY902" fmla="*/ 6255273 h 6407150"/>
              <a:gd name="connsiteX903" fmla="*/ 6477093 w 11737976"/>
              <a:gd name="connsiteY903" fmla="*/ 6254633 h 6407150"/>
              <a:gd name="connsiteX904" fmla="*/ 6472052 w 11737976"/>
              <a:gd name="connsiteY904" fmla="*/ 6252581 h 6407150"/>
              <a:gd name="connsiteX905" fmla="*/ 6472793 w 11737976"/>
              <a:gd name="connsiteY905" fmla="*/ 6251165 h 6407150"/>
              <a:gd name="connsiteX906" fmla="*/ 6474274 w 11737976"/>
              <a:gd name="connsiteY906" fmla="*/ 6248333 h 6407150"/>
              <a:gd name="connsiteX907" fmla="*/ 6472936 w 11737976"/>
              <a:gd name="connsiteY907" fmla="*/ 6239201 h 6407150"/>
              <a:gd name="connsiteX908" fmla="*/ 6462850 w 11737976"/>
              <a:gd name="connsiteY908" fmla="*/ 6235092 h 6407150"/>
              <a:gd name="connsiteX909" fmla="*/ 6462109 w 11737976"/>
              <a:gd name="connsiteY909" fmla="*/ 6236507 h 6407150"/>
              <a:gd name="connsiteX910" fmla="*/ 6461369 w 11737976"/>
              <a:gd name="connsiteY910" fmla="*/ 6237924 h 6407150"/>
              <a:gd name="connsiteX911" fmla="*/ 6463448 w 11737976"/>
              <a:gd name="connsiteY911" fmla="*/ 6245639 h 6407150"/>
              <a:gd name="connsiteX912" fmla="*/ 6452622 w 11737976"/>
              <a:gd name="connsiteY912" fmla="*/ 6242948 h 6407150"/>
              <a:gd name="connsiteX913" fmla="*/ 6448320 w 11737976"/>
              <a:gd name="connsiteY913" fmla="*/ 6239478 h 6407150"/>
              <a:gd name="connsiteX914" fmla="*/ 6446839 w 11737976"/>
              <a:gd name="connsiteY914" fmla="*/ 6242310 h 6407150"/>
              <a:gd name="connsiteX915" fmla="*/ 6436754 w 11737976"/>
              <a:gd name="connsiteY915" fmla="*/ 6238201 h 6407150"/>
              <a:gd name="connsiteX916" fmla="*/ 6432453 w 11737976"/>
              <a:gd name="connsiteY916" fmla="*/ 6234731 h 6407150"/>
              <a:gd name="connsiteX917" fmla="*/ 1157893 w 11737976"/>
              <a:gd name="connsiteY917" fmla="*/ 6233535 h 6407150"/>
              <a:gd name="connsiteX918" fmla="*/ 1154143 w 11737976"/>
              <a:gd name="connsiteY918" fmla="*/ 6237404 h 6407150"/>
              <a:gd name="connsiteX919" fmla="*/ 1157509 w 11737976"/>
              <a:gd name="connsiteY919" fmla="*/ 6240104 h 6407150"/>
              <a:gd name="connsiteX920" fmla="*/ 1162742 w 11737976"/>
              <a:gd name="connsiteY920" fmla="*/ 6233667 h 6407150"/>
              <a:gd name="connsiteX921" fmla="*/ 1157893 w 11737976"/>
              <a:gd name="connsiteY921" fmla="*/ 6233535 h 6407150"/>
              <a:gd name="connsiteX922" fmla="*/ 6391258 w 11737976"/>
              <a:gd name="connsiteY922" fmla="*/ 6233291 h 6407150"/>
              <a:gd name="connsiteX923" fmla="*/ 6390454 w 11737976"/>
              <a:gd name="connsiteY923" fmla="*/ 6234828 h 6407150"/>
              <a:gd name="connsiteX924" fmla="*/ 6389649 w 11737976"/>
              <a:gd name="connsiteY924" fmla="*/ 6236366 h 6407150"/>
              <a:gd name="connsiteX925" fmla="*/ 6388845 w 11737976"/>
              <a:gd name="connsiteY925" fmla="*/ 6237904 h 6407150"/>
              <a:gd name="connsiteX926" fmla="*/ 6393673 w 11737976"/>
              <a:gd name="connsiteY926" fmla="*/ 6239637 h 6407150"/>
              <a:gd name="connsiteX927" fmla="*/ 6395053 w 11737976"/>
              <a:gd name="connsiteY927" fmla="*/ 6238566 h 6407150"/>
              <a:gd name="connsiteX928" fmla="*/ 6395858 w 11737976"/>
              <a:gd name="connsiteY928" fmla="*/ 6237029 h 6407150"/>
              <a:gd name="connsiteX929" fmla="*/ 6391258 w 11737976"/>
              <a:gd name="connsiteY929" fmla="*/ 6233291 h 6407150"/>
              <a:gd name="connsiteX930" fmla="*/ 1559649 w 11737976"/>
              <a:gd name="connsiteY930" fmla="*/ 6233150 h 6407150"/>
              <a:gd name="connsiteX931" fmla="*/ 1548446 w 11737976"/>
              <a:gd name="connsiteY931" fmla="*/ 6251408 h 6407150"/>
              <a:gd name="connsiteX932" fmla="*/ 1549907 w 11737976"/>
              <a:gd name="connsiteY932" fmla="*/ 6250195 h 6407150"/>
              <a:gd name="connsiteX933" fmla="*/ 1545032 w 11737976"/>
              <a:gd name="connsiteY933" fmla="*/ 6262077 h 6407150"/>
              <a:gd name="connsiteX934" fmla="*/ 1546489 w 11737976"/>
              <a:gd name="connsiteY934" fmla="*/ 6264223 h 6407150"/>
              <a:gd name="connsiteX935" fmla="*/ 1547948 w 11737976"/>
              <a:gd name="connsiteY935" fmla="*/ 6263010 h 6407150"/>
              <a:gd name="connsiteX936" fmla="*/ 1552335 w 11737976"/>
              <a:gd name="connsiteY936" fmla="*/ 6252652 h 6407150"/>
              <a:gd name="connsiteX937" fmla="*/ 1560122 w 11737976"/>
              <a:gd name="connsiteY937" fmla="*/ 6245063 h 6407150"/>
              <a:gd name="connsiteX938" fmla="*/ 1562621 w 11737976"/>
              <a:gd name="connsiteY938" fmla="*/ 6239351 h 6407150"/>
              <a:gd name="connsiteX939" fmla="*/ 1559649 w 11737976"/>
              <a:gd name="connsiteY939" fmla="*/ 6233150 h 6407150"/>
              <a:gd name="connsiteX940" fmla="*/ 1192723 w 11737976"/>
              <a:gd name="connsiteY940" fmla="*/ 6233123 h 6407150"/>
              <a:gd name="connsiteX941" fmla="*/ 1190242 w 11737976"/>
              <a:gd name="connsiteY941" fmla="*/ 6233981 h 6407150"/>
              <a:gd name="connsiteX942" fmla="*/ 1187801 w 11737976"/>
              <a:gd name="connsiteY942" fmla="*/ 6238154 h 6407150"/>
              <a:gd name="connsiteX943" fmla="*/ 1187323 w 11737976"/>
              <a:gd name="connsiteY943" fmla="*/ 6239652 h 6407150"/>
              <a:gd name="connsiteX944" fmla="*/ 1187363 w 11737976"/>
              <a:gd name="connsiteY944" fmla="*/ 6242967 h 6407150"/>
              <a:gd name="connsiteX945" fmla="*/ 1190849 w 11737976"/>
              <a:gd name="connsiteY945" fmla="*/ 6242432 h 6407150"/>
              <a:gd name="connsiteX946" fmla="*/ 1193118 w 11737976"/>
              <a:gd name="connsiteY946" fmla="*/ 6239649 h 6407150"/>
              <a:gd name="connsiteX947" fmla="*/ 1194246 w 11737976"/>
              <a:gd name="connsiteY947" fmla="*/ 6235262 h 6407150"/>
              <a:gd name="connsiteX948" fmla="*/ 1192723 w 11737976"/>
              <a:gd name="connsiteY948" fmla="*/ 6233123 h 6407150"/>
              <a:gd name="connsiteX949" fmla="*/ 1602851 w 11737976"/>
              <a:gd name="connsiteY949" fmla="*/ 6231768 h 6407150"/>
              <a:gd name="connsiteX950" fmla="*/ 1599024 w 11737976"/>
              <a:gd name="connsiteY950" fmla="*/ 6233990 h 6407150"/>
              <a:gd name="connsiteX951" fmla="*/ 1597524 w 11737976"/>
              <a:gd name="connsiteY951" fmla="*/ 6238682 h 6407150"/>
              <a:gd name="connsiteX952" fmla="*/ 1603463 w 11737976"/>
              <a:gd name="connsiteY952" fmla="*/ 6234279 h 6407150"/>
              <a:gd name="connsiteX953" fmla="*/ 1602851 w 11737976"/>
              <a:gd name="connsiteY953" fmla="*/ 6231768 h 6407150"/>
              <a:gd name="connsiteX954" fmla="*/ 1575160 w 11737976"/>
              <a:gd name="connsiteY954" fmla="*/ 6230988 h 6407150"/>
              <a:gd name="connsiteX955" fmla="*/ 1575229 w 11737976"/>
              <a:gd name="connsiteY955" fmla="*/ 6234486 h 6407150"/>
              <a:gd name="connsiteX956" fmla="*/ 1577255 w 11737976"/>
              <a:gd name="connsiteY956" fmla="*/ 6231352 h 6407150"/>
              <a:gd name="connsiteX957" fmla="*/ 1575160 w 11737976"/>
              <a:gd name="connsiteY957" fmla="*/ 6230988 h 6407150"/>
              <a:gd name="connsiteX958" fmla="*/ 1152965 w 11737976"/>
              <a:gd name="connsiteY958" fmla="*/ 6230739 h 6407150"/>
              <a:gd name="connsiteX959" fmla="*/ 1150067 w 11737976"/>
              <a:gd name="connsiteY959" fmla="*/ 6236505 h 6407150"/>
              <a:gd name="connsiteX960" fmla="*/ 1154323 w 11737976"/>
              <a:gd name="connsiteY960" fmla="*/ 6232456 h 6407150"/>
              <a:gd name="connsiteX961" fmla="*/ 1152965 w 11737976"/>
              <a:gd name="connsiteY961" fmla="*/ 6230739 h 6407150"/>
              <a:gd name="connsiteX962" fmla="*/ 6441965 w 11737976"/>
              <a:gd name="connsiteY962" fmla="*/ 6228242 h 6407150"/>
              <a:gd name="connsiteX963" fmla="*/ 6453783 w 11737976"/>
              <a:gd name="connsiteY963" fmla="*/ 6240104 h 6407150"/>
              <a:gd name="connsiteX964" fmla="*/ 6457919 w 11737976"/>
              <a:gd name="connsiteY964" fmla="*/ 6236503 h 6407150"/>
              <a:gd name="connsiteX965" fmla="*/ 6458343 w 11737976"/>
              <a:gd name="connsiteY965" fmla="*/ 6231390 h 6407150"/>
              <a:gd name="connsiteX966" fmla="*/ 6451869 w 11737976"/>
              <a:gd name="connsiteY966" fmla="*/ 6232277 h 6407150"/>
              <a:gd name="connsiteX967" fmla="*/ 6441965 w 11737976"/>
              <a:gd name="connsiteY967" fmla="*/ 6228242 h 6407150"/>
              <a:gd name="connsiteX968" fmla="*/ 6356779 w 11737976"/>
              <a:gd name="connsiteY968" fmla="*/ 6228200 h 6407150"/>
              <a:gd name="connsiteX969" fmla="*/ 6368467 w 11737976"/>
              <a:gd name="connsiteY969" fmla="*/ 6234050 h 6407150"/>
              <a:gd name="connsiteX970" fmla="*/ 6373739 w 11737976"/>
              <a:gd name="connsiteY970" fmla="*/ 6233368 h 6407150"/>
              <a:gd name="connsiteX971" fmla="*/ 6368338 w 11737976"/>
              <a:gd name="connsiteY971" fmla="*/ 6231166 h 6407150"/>
              <a:gd name="connsiteX972" fmla="*/ 6369839 w 11737976"/>
              <a:gd name="connsiteY972" fmla="*/ 6228295 h 6407150"/>
              <a:gd name="connsiteX973" fmla="*/ 6356779 w 11737976"/>
              <a:gd name="connsiteY973" fmla="*/ 6228200 h 6407150"/>
              <a:gd name="connsiteX974" fmla="*/ 1148193 w 11737976"/>
              <a:gd name="connsiteY974" fmla="*/ 6225563 h 6407150"/>
              <a:gd name="connsiteX975" fmla="*/ 1147250 w 11737976"/>
              <a:gd name="connsiteY975" fmla="*/ 6228506 h 6407150"/>
              <a:gd name="connsiteX976" fmla="*/ 1147840 w 11737976"/>
              <a:gd name="connsiteY976" fmla="*/ 6230316 h 6407150"/>
              <a:gd name="connsiteX977" fmla="*/ 1149372 w 11737976"/>
              <a:gd name="connsiteY977" fmla="*/ 6229184 h 6407150"/>
              <a:gd name="connsiteX978" fmla="*/ 1150312 w 11737976"/>
              <a:gd name="connsiteY978" fmla="*/ 6226241 h 6407150"/>
              <a:gd name="connsiteX979" fmla="*/ 1149253 w 11737976"/>
              <a:gd name="connsiteY979" fmla="*/ 6225902 h 6407150"/>
              <a:gd name="connsiteX980" fmla="*/ 1148193 w 11737976"/>
              <a:gd name="connsiteY980" fmla="*/ 6225563 h 6407150"/>
              <a:gd name="connsiteX981" fmla="*/ 6467586 w 11737976"/>
              <a:gd name="connsiteY981" fmla="*/ 6225205 h 6407150"/>
              <a:gd name="connsiteX982" fmla="*/ 6466834 w 11737976"/>
              <a:gd name="connsiteY982" fmla="*/ 6226642 h 6407150"/>
              <a:gd name="connsiteX983" fmla="*/ 6470736 w 11737976"/>
              <a:gd name="connsiteY983" fmla="*/ 6231712 h 6407150"/>
              <a:gd name="connsiteX984" fmla="*/ 6480039 w 11737976"/>
              <a:gd name="connsiteY984" fmla="*/ 6238984 h 6407150"/>
              <a:gd name="connsiteX985" fmla="*/ 6480790 w 11737976"/>
              <a:gd name="connsiteY985" fmla="*/ 6237549 h 6407150"/>
              <a:gd name="connsiteX986" fmla="*/ 6476890 w 11737976"/>
              <a:gd name="connsiteY986" fmla="*/ 6232479 h 6407150"/>
              <a:gd name="connsiteX987" fmla="*/ 6467586 w 11737976"/>
              <a:gd name="connsiteY987" fmla="*/ 6225205 h 6407150"/>
              <a:gd name="connsiteX988" fmla="*/ 1302366 w 11737976"/>
              <a:gd name="connsiteY988" fmla="*/ 6224413 h 6407150"/>
              <a:gd name="connsiteX989" fmla="*/ 1300901 w 11737976"/>
              <a:gd name="connsiteY989" fmla="*/ 6225648 h 6407150"/>
              <a:gd name="connsiteX990" fmla="*/ 1300408 w 11737976"/>
              <a:gd name="connsiteY990" fmla="*/ 6227193 h 6407150"/>
              <a:gd name="connsiteX991" fmla="*/ 1300390 w 11737976"/>
              <a:gd name="connsiteY991" fmla="*/ 6230595 h 6407150"/>
              <a:gd name="connsiteX992" fmla="*/ 1302332 w 11737976"/>
              <a:gd name="connsiteY992" fmla="*/ 6231218 h 6407150"/>
              <a:gd name="connsiteX993" fmla="*/ 1302759 w 11737976"/>
              <a:gd name="connsiteY993" fmla="*/ 6231140 h 6407150"/>
              <a:gd name="connsiteX994" fmla="*/ 1302826 w 11737976"/>
              <a:gd name="connsiteY994" fmla="*/ 6229671 h 6407150"/>
              <a:gd name="connsiteX995" fmla="*/ 1303816 w 11737976"/>
              <a:gd name="connsiteY995" fmla="*/ 6226581 h 6407150"/>
              <a:gd name="connsiteX996" fmla="*/ 1302366 w 11737976"/>
              <a:gd name="connsiteY996" fmla="*/ 6224413 h 6407150"/>
              <a:gd name="connsiteX997" fmla="*/ 1318654 w 11737976"/>
              <a:gd name="connsiteY997" fmla="*/ 6222935 h 6407150"/>
              <a:gd name="connsiteX998" fmla="*/ 1312865 w 11737976"/>
              <a:gd name="connsiteY998" fmla="*/ 6228035 h 6407150"/>
              <a:gd name="connsiteX999" fmla="*/ 1318519 w 11737976"/>
              <a:gd name="connsiteY999" fmla="*/ 6229845 h 6407150"/>
              <a:gd name="connsiteX1000" fmla="*/ 1318654 w 11737976"/>
              <a:gd name="connsiteY1000" fmla="*/ 6222935 h 6407150"/>
              <a:gd name="connsiteX1001" fmla="*/ 6318982 w 11737976"/>
              <a:gd name="connsiteY1001" fmla="*/ 6221105 h 6407150"/>
              <a:gd name="connsiteX1002" fmla="*/ 6326375 w 11737976"/>
              <a:gd name="connsiteY1002" fmla="*/ 6229246 h 6407150"/>
              <a:gd name="connsiteX1003" fmla="*/ 6328867 w 11737976"/>
              <a:gd name="connsiteY1003" fmla="*/ 6230048 h 6407150"/>
              <a:gd name="connsiteX1004" fmla="*/ 6331915 w 11737976"/>
              <a:gd name="connsiteY1004" fmla="*/ 6229793 h 6407150"/>
              <a:gd name="connsiteX1005" fmla="*/ 6327111 w 11737976"/>
              <a:gd name="connsiteY1005" fmla="*/ 6227836 h 6407150"/>
              <a:gd name="connsiteX1006" fmla="*/ 6323785 w 11737976"/>
              <a:gd name="connsiteY1006" fmla="*/ 6223061 h 6407150"/>
              <a:gd name="connsiteX1007" fmla="*/ 6324522 w 11737976"/>
              <a:gd name="connsiteY1007" fmla="*/ 6221651 h 6407150"/>
              <a:gd name="connsiteX1008" fmla="*/ 6318982 w 11737976"/>
              <a:gd name="connsiteY1008" fmla="*/ 6221105 h 6407150"/>
              <a:gd name="connsiteX1009" fmla="*/ 6415161 w 11737976"/>
              <a:gd name="connsiteY1009" fmla="*/ 6221013 h 6407150"/>
              <a:gd name="connsiteX1010" fmla="*/ 6427766 w 11737976"/>
              <a:gd name="connsiteY1010" fmla="*/ 6231371 h 6407150"/>
              <a:gd name="connsiteX1011" fmla="*/ 6430488 w 11737976"/>
              <a:gd name="connsiteY1011" fmla="*/ 6226168 h 6407150"/>
              <a:gd name="connsiteX1012" fmla="*/ 6431520 w 11737976"/>
              <a:gd name="connsiteY1012" fmla="*/ 6224195 h 6407150"/>
              <a:gd name="connsiteX1013" fmla="*/ 6415161 w 11737976"/>
              <a:gd name="connsiteY1013" fmla="*/ 6221013 h 6407150"/>
              <a:gd name="connsiteX1014" fmla="*/ 1247884 w 11737976"/>
              <a:gd name="connsiteY1014" fmla="*/ 6220333 h 6407150"/>
              <a:gd name="connsiteX1015" fmla="*/ 1245026 w 11737976"/>
              <a:gd name="connsiteY1015" fmla="*/ 6226747 h 6407150"/>
              <a:gd name="connsiteX1016" fmla="*/ 1249945 w 11737976"/>
              <a:gd name="connsiteY1016" fmla="*/ 6221425 h 6407150"/>
              <a:gd name="connsiteX1017" fmla="*/ 1252861 w 11737976"/>
              <a:gd name="connsiteY1017" fmla="*/ 6222359 h 6407150"/>
              <a:gd name="connsiteX1018" fmla="*/ 1247884 w 11737976"/>
              <a:gd name="connsiteY1018" fmla="*/ 6220333 h 6407150"/>
              <a:gd name="connsiteX1019" fmla="*/ 1625558 w 11737976"/>
              <a:gd name="connsiteY1019" fmla="*/ 6217133 h 6407150"/>
              <a:gd name="connsiteX1020" fmla="*/ 1624098 w 11737976"/>
              <a:gd name="connsiteY1020" fmla="*/ 6218351 h 6407150"/>
              <a:gd name="connsiteX1021" fmla="*/ 1616773 w 11737976"/>
              <a:gd name="connsiteY1021" fmla="*/ 6234539 h 6407150"/>
              <a:gd name="connsiteX1022" fmla="*/ 1616283 w 11737976"/>
              <a:gd name="connsiteY1022" fmla="*/ 6236067 h 6407150"/>
              <a:gd name="connsiteX1023" fmla="*/ 1617255 w 11737976"/>
              <a:gd name="connsiteY1023" fmla="*/ 6236378 h 6407150"/>
              <a:gd name="connsiteX1024" fmla="*/ 1619198 w 11737976"/>
              <a:gd name="connsiteY1024" fmla="*/ 6237001 h 6407150"/>
              <a:gd name="connsiteX1025" fmla="*/ 1626041 w 11737976"/>
              <a:gd name="connsiteY1025" fmla="*/ 6218973 h 6407150"/>
              <a:gd name="connsiteX1026" fmla="*/ 1625558 w 11737976"/>
              <a:gd name="connsiteY1026" fmla="*/ 6217133 h 6407150"/>
              <a:gd name="connsiteX1027" fmla="*/ 1634340 w 11737976"/>
              <a:gd name="connsiteY1027" fmla="*/ 6216901 h 6407150"/>
              <a:gd name="connsiteX1028" fmla="*/ 1629500 w 11737976"/>
              <a:gd name="connsiteY1028" fmla="*/ 6225208 h 6407150"/>
              <a:gd name="connsiteX1029" fmla="*/ 1628545 w 11737976"/>
              <a:gd name="connsiteY1029" fmla="*/ 6228189 h 6407150"/>
              <a:gd name="connsiteX1030" fmla="*/ 1629057 w 11737976"/>
              <a:gd name="connsiteY1030" fmla="*/ 6229995 h 6407150"/>
              <a:gd name="connsiteX1031" fmla="*/ 1629571 w 11737976"/>
              <a:gd name="connsiteY1031" fmla="*/ 6231803 h 6407150"/>
              <a:gd name="connsiteX1032" fmla="*/ 1632026 w 11737976"/>
              <a:gd name="connsiteY1032" fmla="*/ 6230946 h 6407150"/>
              <a:gd name="connsiteX1033" fmla="*/ 1632503 w 11737976"/>
              <a:gd name="connsiteY1033" fmla="*/ 6229456 h 6407150"/>
              <a:gd name="connsiteX1034" fmla="*/ 1636833 w 11737976"/>
              <a:gd name="connsiteY1034" fmla="*/ 6219342 h 6407150"/>
              <a:gd name="connsiteX1035" fmla="*/ 1636320 w 11737976"/>
              <a:gd name="connsiteY1035" fmla="*/ 6217535 h 6407150"/>
              <a:gd name="connsiteX1036" fmla="*/ 1634340 w 11737976"/>
              <a:gd name="connsiteY1036" fmla="*/ 6216901 h 6407150"/>
              <a:gd name="connsiteX1037" fmla="*/ 1397610 w 11737976"/>
              <a:gd name="connsiteY1037" fmla="*/ 6216570 h 6407150"/>
              <a:gd name="connsiteX1038" fmla="*/ 1395155 w 11737976"/>
              <a:gd name="connsiteY1038" fmla="*/ 6220894 h 6407150"/>
              <a:gd name="connsiteX1039" fmla="*/ 1394660 w 11737976"/>
              <a:gd name="connsiteY1039" fmla="*/ 6222439 h 6407150"/>
              <a:gd name="connsiteX1040" fmla="*/ 1396109 w 11737976"/>
              <a:gd name="connsiteY1040" fmla="*/ 6224607 h 6407150"/>
              <a:gd name="connsiteX1041" fmla="*/ 1397574 w 11737976"/>
              <a:gd name="connsiteY1041" fmla="*/ 6223373 h 6407150"/>
              <a:gd name="connsiteX1042" fmla="*/ 1398069 w 11737976"/>
              <a:gd name="connsiteY1042" fmla="*/ 6221827 h 6407150"/>
              <a:gd name="connsiteX1043" fmla="*/ 1399537 w 11737976"/>
              <a:gd name="connsiteY1043" fmla="*/ 6220594 h 6407150"/>
              <a:gd name="connsiteX1044" fmla="*/ 1399553 w 11737976"/>
              <a:gd name="connsiteY1044" fmla="*/ 6217193 h 6407150"/>
              <a:gd name="connsiteX1045" fmla="*/ 1397610 w 11737976"/>
              <a:gd name="connsiteY1045" fmla="*/ 6216570 h 6407150"/>
              <a:gd name="connsiteX1046" fmla="*/ 1219445 w 11737976"/>
              <a:gd name="connsiteY1046" fmla="*/ 6216504 h 6407150"/>
              <a:gd name="connsiteX1047" fmla="*/ 1220425 w 11737976"/>
              <a:gd name="connsiteY1047" fmla="*/ 6217829 h 6407150"/>
              <a:gd name="connsiteX1048" fmla="*/ 1219219 w 11737976"/>
              <a:gd name="connsiteY1048" fmla="*/ 6219274 h 6407150"/>
              <a:gd name="connsiteX1049" fmla="*/ 1216453 w 11737976"/>
              <a:gd name="connsiteY1049" fmla="*/ 6222544 h 6407150"/>
              <a:gd name="connsiteX1050" fmla="*/ 1221568 w 11737976"/>
              <a:gd name="connsiteY1050" fmla="*/ 6219370 h 6407150"/>
              <a:gd name="connsiteX1051" fmla="*/ 1220425 w 11737976"/>
              <a:gd name="connsiteY1051" fmla="*/ 6217829 h 6407150"/>
              <a:gd name="connsiteX1052" fmla="*/ 1220533 w 11737976"/>
              <a:gd name="connsiteY1052" fmla="*/ 6217700 h 6407150"/>
              <a:gd name="connsiteX1053" fmla="*/ 1219445 w 11737976"/>
              <a:gd name="connsiteY1053" fmla="*/ 6216504 h 6407150"/>
              <a:gd name="connsiteX1054" fmla="*/ 1432835 w 11737976"/>
              <a:gd name="connsiteY1054" fmla="*/ 6216286 h 6407150"/>
              <a:gd name="connsiteX1055" fmla="*/ 1423278 w 11737976"/>
              <a:gd name="connsiteY1055" fmla="*/ 6219919 h 6407150"/>
              <a:gd name="connsiteX1056" fmla="*/ 1419393 w 11737976"/>
              <a:gd name="connsiteY1056" fmla="*/ 6232060 h 6407150"/>
              <a:gd name="connsiteX1057" fmla="*/ 1419860 w 11737976"/>
              <a:gd name="connsiteY1057" fmla="*/ 6233882 h 6407150"/>
              <a:gd name="connsiteX1058" fmla="*/ 1420811 w 11737976"/>
              <a:gd name="connsiteY1058" fmla="*/ 6234187 h 6407150"/>
              <a:gd name="connsiteX1059" fmla="*/ 1414574 w 11737976"/>
              <a:gd name="connsiteY1059" fmla="*/ 6240557 h 6407150"/>
              <a:gd name="connsiteX1060" fmla="*/ 1414089 w 11737976"/>
              <a:gd name="connsiteY1060" fmla="*/ 6242075 h 6407150"/>
              <a:gd name="connsiteX1061" fmla="*/ 1413604 w 11737976"/>
              <a:gd name="connsiteY1061" fmla="*/ 6243592 h 6407150"/>
              <a:gd name="connsiteX1062" fmla="*/ 1415993 w 11737976"/>
              <a:gd name="connsiteY1062" fmla="*/ 6242683 h 6407150"/>
              <a:gd name="connsiteX1063" fmla="*/ 1422227 w 11737976"/>
              <a:gd name="connsiteY1063" fmla="*/ 6236314 h 6407150"/>
              <a:gd name="connsiteX1064" fmla="*/ 1431318 w 11737976"/>
              <a:gd name="connsiteY1064" fmla="*/ 6230857 h 6407150"/>
              <a:gd name="connsiteX1065" fmla="*/ 1432835 w 11737976"/>
              <a:gd name="connsiteY1065" fmla="*/ 6216286 h 6407150"/>
              <a:gd name="connsiteX1066" fmla="*/ 7516298 w 11737976"/>
              <a:gd name="connsiteY1066" fmla="*/ 6215558 h 6407150"/>
              <a:gd name="connsiteX1067" fmla="*/ 7515209 w 11737976"/>
              <a:gd name="connsiteY1067" fmla="*/ 6220217 h 6407150"/>
              <a:gd name="connsiteX1068" fmla="*/ 7514119 w 11737976"/>
              <a:gd name="connsiteY1068" fmla="*/ 6224875 h 6407150"/>
              <a:gd name="connsiteX1069" fmla="*/ 7523070 w 11737976"/>
              <a:gd name="connsiteY1069" fmla="*/ 6236223 h 6407150"/>
              <a:gd name="connsiteX1070" fmla="*/ 7525246 w 11737976"/>
              <a:gd name="connsiteY1070" fmla="*/ 6226906 h 6407150"/>
              <a:gd name="connsiteX1071" fmla="*/ 7516298 w 11737976"/>
              <a:gd name="connsiteY1071" fmla="*/ 6215558 h 6407150"/>
              <a:gd name="connsiteX1072" fmla="*/ 5569757 w 11737976"/>
              <a:gd name="connsiteY1072" fmla="*/ 6211769 h 6407150"/>
              <a:gd name="connsiteX1073" fmla="*/ 5568095 w 11737976"/>
              <a:gd name="connsiteY1073" fmla="*/ 6213004 h 6407150"/>
              <a:gd name="connsiteX1074" fmla="*/ 5568597 w 11737976"/>
              <a:gd name="connsiteY1074" fmla="*/ 6221662 h 6407150"/>
              <a:gd name="connsiteX1075" fmla="*/ 5569660 w 11737976"/>
              <a:gd name="connsiteY1075" fmla="*/ 6228777 h 6407150"/>
              <a:gd name="connsiteX1076" fmla="*/ 5570761 w 11737976"/>
              <a:gd name="connsiteY1076" fmla="*/ 6229087 h 6407150"/>
              <a:gd name="connsiteX1077" fmla="*/ 5571862 w 11737976"/>
              <a:gd name="connsiteY1077" fmla="*/ 6229398 h 6407150"/>
              <a:gd name="connsiteX1078" fmla="*/ 5572423 w 11737976"/>
              <a:gd name="connsiteY1078" fmla="*/ 6227854 h 6407150"/>
              <a:gd name="connsiteX1079" fmla="*/ 5571359 w 11737976"/>
              <a:gd name="connsiteY1079" fmla="*/ 6220739 h 6407150"/>
              <a:gd name="connsiteX1080" fmla="*/ 5570298 w 11737976"/>
              <a:gd name="connsiteY1080" fmla="*/ 6213626 h 6407150"/>
              <a:gd name="connsiteX1081" fmla="*/ 5569757 w 11737976"/>
              <a:gd name="connsiteY1081" fmla="*/ 6211769 h 6407150"/>
              <a:gd name="connsiteX1082" fmla="*/ 1482637 w 11737976"/>
              <a:gd name="connsiteY1082" fmla="*/ 6210324 h 6407150"/>
              <a:gd name="connsiteX1083" fmla="*/ 1476802 w 11737976"/>
              <a:gd name="connsiteY1083" fmla="*/ 6225187 h 6407150"/>
              <a:gd name="connsiteX1084" fmla="*/ 1475337 w 11737976"/>
              <a:gd name="connsiteY1084" fmla="*/ 6226392 h 6407150"/>
              <a:gd name="connsiteX1085" fmla="*/ 1476809 w 11737976"/>
              <a:gd name="connsiteY1085" fmla="*/ 6228535 h 6407150"/>
              <a:gd name="connsiteX1086" fmla="*/ 1479252 w 11737976"/>
              <a:gd name="connsiteY1086" fmla="*/ 6227645 h 6407150"/>
              <a:gd name="connsiteX1087" fmla="*/ 1482188 w 11737976"/>
              <a:gd name="connsiteY1087" fmla="*/ 6228584 h 6407150"/>
              <a:gd name="connsiteX1088" fmla="*/ 1484982 w 11737976"/>
              <a:gd name="connsiteY1088" fmla="*/ 6220276 h 6407150"/>
              <a:gd name="connsiteX1089" fmla="*/ 1482637 w 11737976"/>
              <a:gd name="connsiteY1089" fmla="*/ 6210324 h 6407150"/>
              <a:gd name="connsiteX1090" fmla="*/ 1302907 w 11737976"/>
              <a:gd name="connsiteY1090" fmla="*/ 6209793 h 6407150"/>
              <a:gd name="connsiteX1091" fmla="*/ 1302807 w 11737976"/>
              <a:gd name="connsiteY1091" fmla="*/ 6212995 h 6407150"/>
              <a:gd name="connsiteX1092" fmla="*/ 1305105 w 11737976"/>
              <a:gd name="connsiteY1092" fmla="*/ 6210437 h 6407150"/>
              <a:gd name="connsiteX1093" fmla="*/ 1302907 w 11737976"/>
              <a:gd name="connsiteY1093" fmla="*/ 6209793 h 6407150"/>
              <a:gd name="connsiteX1094" fmla="*/ 1403418 w 11737976"/>
              <a:gd name="connsiteY1094" fmla="*/ 6209217 h 6407150"/>
              <a:gd name="connsiteX1095" fmla="*/ 1400437 w 11737976"/>
              <a:gd name="connsiteY1095" fmla="*/ 6213825 h 6407150"/>
              <a:gd name="connsiteX1096" fmla="*/ 1404164 w 11737976"/>
              <a:gd name="connsiteY1096" fmla="*/ 6211595 h 6407150"/>
              <a:gd name="connsiteX1097" fmla="*/ 1403418 w 11737976"/>
              <a:gd name="connsiteY1097" fmla="*/ 6209217 h 6407150"/>
              <a:gd name="connsiteX1098" fmla="*/ 6285752 w 11737976"/>
              <a:gd name="connsiteY1098" fmla="*/ 6208762 h 6407150"/>
              <a:gd name="connsiteX1099" fmla="*/ 6290266 w 11737976"/>
              <a:gd name="connsiteY1099" fmla="*/ 6212661 h 6407150"/>
              <a:gd name="connsiteX1100" fmla="*/ 6292089 w 11737976"/>
              <a:gd name="connsiteY1100" fmla="*/ 6211703 h 6407150"/>
              <a:gd name="connsiteX1101" fmla="*/ 6292509 w 11737976"/>
              <a:gd name="connsiteY1101" fmla="*/ 6211852 h 6407150"/>
              <a:gd name="connsiteX1102" fmla="*/ 6293780 w 11737976"/>
              <a:gd name="connsiteY1102" fmla="*/ 6210817 h 6407150"/>
              <a:gd name="connsiteX1103" fmla="*/ 6292089 w 11737976"/>
              <a:gd name="connsiteY1103" fmla="*/ 6211703 h 6407150"/>
              <a:gd name="connsiteX1104" fmla="*/ 6288211 w 11737976"/>
              <a:gd name="connsiteY1104" fmla="*/ 6210324 h 6407150"/>
              <a:gd name="connsiteX1105" fmla="*/ 6285752 w 11737976"/>
              <a:gd name="connsiteY1105" fmla="*/ 6208762 h 6407150"/>
              <a:gd name="connsiteX1106" fmla="*/ 1585028 w 11737976"/>
              <a:gd name="connsiteY1106" fmla="*/ 6207809 h 6407150"/>
              <a:gd name="connsiteX1107" fmla="*/ 1582621 w 11737976"/>
              <a:gd name="connsiteY1107" fmla="*/ 6208724 h 6407150"/>
              <a:gd name="connsiteX1108" fmla="*/ 1579704 w 11737976"/>
              <a:gd name="connsiteY1108" fmla="*/ 6214531 h 6407150"/>
              <a:gd name="connsiteX1109" fmla="*/ 1575341 w 11737976"/>
              <a:gd name="connsiteY1109" fmla="*/ 6221558 h 6407150"/>
              <a:gd name="connsiteX1110" fmla="*/ 1575321 w 11737976"/>
              <a:gd name="connsiteY1110" fmla="*/ 6224921 h 6407150"/>
              <a:gd name="connsiteX1111" fmla="*/ 1575791 w 11737976"/>
              <a:gd name="connsiteY1111" fmla="*/ 6226756 h 6407150"/>
              <a:gd name="connsiteX1112" fmla="*/ 1578688 w 11737976"/>
              <a:gd name="connsiteY1112" fmla="*/ 6224314 h 6407150"/>
              <a:gd name="connsiteX1113" fmla="*/ 1582094 w 11737976"/>
              <a:gd name="connsiteY1113" fmla="*/ 6216979 h 6407150"/>
              <a:gd name="connsiteX1114" fmla="*/ 1586459 w 11737976"/>
              <a:gd name="connsiteY1114" fmla="*/ 6209952 h 6407150"/>
              <a:gd name="connsiteX1115" fmla="*/ 1585028 w 11737976"/>
              <a:gd name="connsiteY1115" fmla="*/ 6207809 h 6407150"/>
              <a:gd name="connsiteX1116" fmla="*/ 4408794 w 11737976"/>
              <a:gd name="connsiteY1116" fmla="*/ 6207543 h 6407150"/>
              <a:gd name="connsiteX1117" fmla="*/ 4408334 w 11737976"/>
              <a:gd name="connsiteY1117" fmla="*/ 6211986 h 6407150"/>
              <a:gd name="connsiteX1118" fmla="*/ 4407419 w 11737976"/>
              <a:gd name="connsiteY1118" fmla="*/ 6212124 h 6407150"/>
              <a:gd name="connsiteX1119" fmla="*/ 6507551 w 11737976"/>
              <a:gd name="connsiteY1119" fmla="*/ 6207285 h 6407150"/>
              <a:gd name="connsiteX1120" fmla="*/ 6506212 w 11737976"/>
              <a:gd name="connsiteY1120" fmla="*/ 6209848 h 6407150"/>
              <a:gd name="connsiteX1121" fmla="*/ 6517016 w 11737976"/>
              <a:gd name="connsiteY1121" fmla="*/ 6214250 h 6407150"/>
              <a:gd name="connsiteX1122" fmla="*/ 6518356 w 11737976"/>
              <a:gd name="connsiteY1122" fmla="*/ 6211686 h 6407150"/>
              <a:gd name="connsiteX1123" fmla="*/ 6507551 w 11737976"/>
              <a:gd name="connsiteY1123" fmla="*/ 6207285 h 6407150"/>
              <a:gd name="connsiteX1124" fmla="*/ 1252270 w 11737976"/>
              <a:gd name="connsiteY1124" fmla="*/ 6207162 h 6407150"/>
              <a:gd name="connsiteX1125" fmla="*/ 1251811 w 11737976"/>
              <a:gd name="connsiteY1125" fmla="*/ 6208595 h 6407150"/>
              <a:gd name="connsiteX1126" fmla="*/ 1250891 w 11737976"/>
              <a:gd name="connsiteY1126" fmla="*/ 6211466 h 6407150"/>
              <a:gd name="connsiteX1127" fmla="*/ 1250433 w 11737976"/>
              <a:gd name="connsiteY1127" fmla="*/ 6212901 h 6407150"/>
              <a:gd name="connsiteX1128" fmla="*/ 1249974 w 11737976"/>
              <a:gd name="connsiteY1128" fmla="*/ 6214336 h 6407150"/>
              <a:gd name="connsiteX1129" fmla="*/ 1250915 w 11737976"/>
              <a:gd name="connsiteY1129" fmla="*/ 6214637 h 6407150"/>
              <a:gd name="connsiteX1130" fmla="*/ 1252319 w 11737976"/>
              <a:gd name="connsiteY1130" fmla="*/ 6213503 h 6407150"/>
              <a:gd name="connsiteX1131" fmla="*/ 1252777 w 11737976"/>
              <a:gd name="connsiteY1131" fmla="*/ 6212070 h 6407150"/>
              <a:gd name="connsiteX1132" fmla="*/ 1254155 w 11737976"/>
              <a:gd name="connsiteY1132" fmla="*/ 6207765 h 6407150"/>
              <a:gd name="connsiteX1133" fmla="*/ 1252270 w 11737976"/>
              <a:gd name="connsiteY1133" fmla="*/ 6207162 h 6407150"/>
              <a:gd name="connsiteX1134" fmla="*/ 6122010 w 11737976"/>
              <a:gd name="connsiteY1134" fmla="*/ 6207146 h 6407150"/>
              <a:gd name="connsiteX1135" fmla="*/ 6125890 w 11737976"/>
              <a:gd name="connsiteY1135" fmla="*/ 6211214 h 6407150"/>
              <a:gd name="connsiteX1136" fmla="*/ 6130843 w 11737976"/>
              <a:gd name="connsiteY1136" fmla="*/ 6213232 h 6407150"/>
              <a:gd name="connsiteX1137" fmla="*/ 6122010 w 11737976"/>
              <a:gd name="connsiteY1137" fmla="*/ 6207146 h 6407150"/>
              <a:gd name="connsiteX1138" fmla="*/ 1226648 w 11737976"/>
              <a:gd name="connsiteY1138" fmla="*/ 6206869 h 6407150"/>
              <a:gd name="connsiteX1139" fmla="*/ 1223254 w 11737976"/>
              <a:gd name="connsiteY1139" fmla="*/ 6214302 h 6407150"/>
              <a:gd name="connsiteX1140" fmla="*/ 1226648 w 11737976"/>
              <a:gd name="connsiteY1140" fmla="*/ 6206869 h 6407150"/>
              <a:gd name="connsiteX1141" fmla="*/ 1364964 w 11737976"/>
              <a:gd name="connsiteY1141" fmla="*/ 6206019 h 6407150"/>
              <a:gd name="connsiteX1142" fmla="*/ 1363139 w 11737976"/>
              <a:gd name="connsiteY1142" fmla="*/ 6207159 h 6407150"/>
              <a:gd name="connsiteX1143" fmla="*/ 1361664 w 11737976"/>
              <a:gd name="connsiteY1143" fmla="*/ 6207251 h 6407150"/>
              <a:gd name="connsiteX1144" fmla="*/ 1359080 w 11737976"/>
              <a:gd name="connsiteY1144" fmla="*/ 6207582 h 6407150"/>
              <a:gd name="connsiteX1145" fmla="*/ 1358781 w 11737976"/>
              <a:gd name="connsiteY1145" fmla="*/ 6207489 h 6407150"/>
              <a:gd name="connsiteX1146" fmla="*/ 1358756 w 11737976"/>
              <a:gd name="connsiteY1146" fmla="*/ 6207626 h 6407150"/>
              <a:gd name="connsiteX1147" fmla="*/ 1358599 w 11737976"/>
              <a:gd name="connsiteY1147" fmla="*/ 6207645 h 6407150"/>
              <a:gd name="connsiteX1148" fmla="*/ 1355853 w 11737976"/>
              <a:gd name="connsiteY1148" fmla="*/ 6209998 h 6407150"/>
              <a:gd name="connsiteX1149" fmla="*/ 1358282 w 11737976"/>
              <a:gd name="connsiteY1149" fmla="*/ 6209052 h 6407150"/>
              <a:gd name="connsiteX1150" fmla="*/ 1358142 w 11737976"/>
              <a:gd name="connsiteY1150" fmla="*/ 6210731 h 6407150"/>
              <a:gd name="connsiteX1151" fmla="*/ 1358756 w 11737976"/>
              <a:gd name="connsiteY1151" fmla="*/ 6207626 h 6407150"/>
              <a:gd name="connsiteX1152" fmla="*/ 1359080 w 11737976"/>
              <a:gd name="connsiteY1152" fmla="*/ 6207582 h 6407150"/>
              <a:gd name="connsiteX1153" fmla="*/ 1364565 w 11737976"/>
              <a:gd name="connsiteY1153" fmla="*/ 6209338 h 6407150"/>
              <a:gd name="connsiteX1154" fmla="*/ 1364964 w 11737976"/>
              <a:gd name="connsiteY1154" fmla="*/ 6206019 h 6407150"/>
              <a:gd name="connsiteX1155" fmla="*/ 1442545 w 11737976"/>
              <a:gd name="connsiteY1155" fmla="*/ 6206007 h 6407150"/>
              <a:gd name="connsiteX1156" fmla="*/ 1442059 w 11737976"/>
              <a:gd name="connsiteY1156" fmla="*/ 6207525 h 6407150"/>
              <a:gd name="connsiteX1157" fmla="*/ 1441088 w 11737976"/>
              <a:gd name="connsiteY1157" fmla="*/ 6210562 h 6407150"/>
              <a:gd name="connsiteX1158" fmla="*/ 1440098 w 11737976"/>
              <a:gd name="connsiteY1158" fmla="*/ 6210244 h 6407150"/>
              <a:gd name="connsiteX1159" fmla="*/ 1438118 w 11737976"/>
              <a:gd name="connsiteY1159" fmla="*/ 6209612 h 6407150"/>
              <a:gd name="connsiteX1160" fmla="*/ 1438623 w 11737976"/>
              <a:gd name="connsiteY1160" fmla="*/ 6211446 h 6407150"/>
              <a:gd name="connsiteX1161" fmla="*/ 1441591 w 11737976"/>
              <a:gd name="connsiteY1161" fmla="*/ 6212397 h 6407150"/>
              <a:gd name="connsiteX1162" fmla="*/ 1444038 w 11737976"/>
              <a:gd name="connsiteY1162" fmla="*/ 6208159 h 6407150"/>
              <a:gd name="connsiteX1163" fmla="*/ 1444524 w 11737976"/>
              <a:gd name="connsiteY1163" fmla="*/ 6206641 h 6407150"/>
              <a:gd name="connsiteX1164" fmla="*/ 1443534 w 11737976"/>
              <a:gd name="connsiteY1164" fmla="*/ 6206325 h 6407150"/>
              <a:gd name="connsiteX1165" fmla="*/ 1442545 w 11737976"/>
              <a:gd name="connsiteY1165" fmla="*/ 6206007 h 6407150"/>
              <a:gd name="connsiteX1166" fmla="*/ 1302158 w 11737976"/>
              <a:gd name="connsiteY1166" fmla="*/ 6204675 h 6407150"/>
              <a:gd name="connsiteX1167" fmla="*/ 1303632 w 11737976"/>
              <a:gd name="connsiteY1167" fmla="*/ 6206769 h 6407150"/>
              <a:gd name="connsiteX1168" fmla="*/ 1301217 w 11737976"/>
              <a:gd name="connsiteY1168" fmla="*/ 6207618 h 6407150"/>
              <a:gd name="connsiteX1169" fmla="*/ 1307049 w 11737976"/>
              <a:gd name="connsiteY1169" fmla="*/ 6209485 h 6407150"/>
              <a:gd name="connsiteX1170" fmla="*/ 1302158 w 11737976"/>
              <a:gd name="connsiteY1170" fmla="*/ 6204675 h 6407150"/>
              <a:gd name="connsiteX1171" fmla="*/ 1606384 w 11737976"/>
              <a:gd name="connsiteY1171" fmla="*/ 6204303 h 6407150"/>
              <a:gd name="connsiteX1172" fmla="*/ 1602524 w 11737976"/>
              <a:gd name="connsiteY1172" fmla="*/ 6206425 h 6407150"/>
              <a:gd name="connsiteX1173" fmla="*/ 1602035 w 11737976"/>
              <a:gd name="connsiteY1173" fmla="*/ 6207947 h 6407150"/>
              <a:gd name="connsiteX1174" fmla="*/ 1594737 w 11737976"/>
              <a:gd name="connsiteY1174" fmla="*/ 6227434 h 6407150"/>
              <a:gd name="connsiteX1175" fmla="*/ 1591812 w 11737976"/>
              <a:gd name="connsiteY1175" fmla="*/ 6236571 h 6407150"/>
              <a:gd name="connsiteX1176" fmla="*/ 1584027 w 11737976"/>
              <a:gd name="connsiteY1176" fmla="*/ 6257582 h 6407150"/>
              <a:gd name="connsiteX1177" fmla="*/ 1573817 w 11737976"/>
              <a:gd name="connsiteY1177" fmla="*/ 6282853 h 6407150"/>
              <a:gd name="connsiteX1178" fmla="*/ 1572855 w 11737976"/>
              <a:gd name="connsiteY1178" fmla="*/ 6282545 h 6407150"/>
              <a:gd name="connsiteX1179" fmla="*/ 1574291 w 11737976"/>
              <a:gd name="connsiteY1179" fmla="*/ 6284684 h 6407150"/>
              <a:gd name="connsiteX1180" fmla="*/ 1576703 w 11737976"/>
              <a:gd name="connsiteY1180" fmla="*/ 6283777 h 6407150"/>
              <a:gd name="connsiteX1181" fmla="*/ 1587876 w 11737976"/>
              <a:gd name="connsiteY1181" fmla="*/ 6258814 h 6407150"/>
              <a:gd name="connsiteX1182" fmla="*/ 1595661 w 11737976"/>
              <a:gd name="connsiteY1182" fmla="*/ 6237803 h 6407150"/>
              <a:gd name="connsiteX1183" fmla="*/ 1604859 w 11737976"/>
              <a:gd name="connsiteY1183" fmla="*/ 6225639 h 6407150"/>
              <a:gd name="connsiteX1184" fmla="*/ 1608486 w 11737976"/>
              <a:gd name="connsiteY1184" fmla="*/ 6215704 h 6407150"/>
              <a:gd name="connsiteX1185" fmla="*/ 1608757 w 11737976"/>
              <a:gd name="connsiteY1185" fmla="*/ 6213456 h 6407150"/>
              <a:gd name="connsiteX1186" fmla="*/ 1605385 w 11737976"/>
              <a:gd name="connsiteY1186" fmla="*/ 6214056 h 6407150"/>
              <a:gd name="connsiteX1187" fmla="*/ 1606846 w 11737976"/>
              <a:gd name="connsiteY1187" fmla="*/ 6209487 h 6407150"/>
              <a:gd name="connsiteX1188" fmla="*/ 1607334 w 11737976"/>
              <a:gd name="connsiteY1188" fmla="*/ 6207964 h 6407150"/>
              <a:gd name="connsiteX1189" fmla="*/ 1606384 w 11737976"/>
              <a:gd name="connsiteY1189" fmla="*/ 6204303 h 6407150"/>
              <a:gd name="connsiteX1190" fmla="*/ 1163847 w 11737976"/>
              <a:gd name="connsiteY1190" fmla="*/ 6203955 h 6407150"/>
              <a:gd name="connsiteX1191" fmla="*/ 1164783 w 11737976"/>
              <a:gd name="connsiteY1191" fmla="*/ 6210947 h 6407150"/>
              <a:gd name="connsiteX1192" fmla="*/ 1167025 w 11737976"/>
              <a:gd name="connsiteY1192" fmla="*/ 6205182 h 6407150"/>
              <a:gd name="connsiteX1193" fmla="*/ 1163847 w 11737976"/>
              <a:gd name="connsiteY1193" fmla="*/ 6203955 h 6407150"/>
              <a:gd name="connsiteX1194" fmla="*/ 1372959 w 11737976"/>
              <a:gd name="connsiteY1194" fmla="*/ 6203811 h 6407150"/>
              <a:gd name="connsiteX1195" fmla="*/ 1365713 w 11737976"/>
              <a:gd name="connsiteY1195" fmla="*/ 6209402 h 6407150"/>
              <a:gd name="connsiteX1196" fmla="*/ 1372959 w 11737976"/>
              <a:gd name="connsiteY1196" fmla="*/ 6203811 h 6407150"/>
              <a:gd name="connsiteX1197" fmla="*/ 4190970 w 11737976"/>
              <a:gd name="connsiteY1197" fmla="*/ 6202961 h 6407150"/>
              <a:gd name="connsiteX1198" fmla="*/ 4180622 w 11737976"/>
              <a:gd name="connsiteY1198" fmla="*/ 6205862 h 6407150"/>
              <a:gd name="connsiteX1199" fmla="*/ 4190970 w 11737976"/>
              <a:gd name="connsiteY1199" fmla="*/ 6202961 h 6407150"/>
              <a:gd name="connsiteX1200" fmla="*/ 1214456 w 11737976"/>
              <a:gd name="connsiteY1200" fmla="*/ 6201750 h 6407150"/>
              <a:gd name="connsiteX1201" fmla="*/ 1212983 w 11737976"/>
              <a:gd name="connsiteY1201" fmla="*/ 6206348 h 6407150"/>
              <a:gd name="connsiteX1202" fmla="*/ 1209076 w 11737976"/>
              <a:gd name="connsiteY1202" fmla="*/ 6211857 h 6407150"/>
              <a:gd name="connsiteX1203" fmla="*/ 1208094 w 11737976"/>
              <a:gd name="connsiteY1203" fmla="*/ 6214924 h 6407150"/>
              <a:gd name="connsiteX1204" fmla="*/ 1210038 w 11737976"/>
              <a:gd name="connsiteY1204" fmla="*/ 6215546 h 6407150"/>
              <a:gd name="connsiteX1205" fmla="*/ 1210529 w 11737976"/>
              <a:gd name="connsiteY1205" fmla="*/ 6214013 h 6407150"/>
              <a:gd name="connsiteX1206" fmla="*/ 1214926 w 11737976"/>
              <a:gd name="connsiteY1206" fmla="*/ 6206970 h 6407150"/>
              <a:gd name="connsiteX1207" fmla="*/ 1215907 w 11737976"/>
              <a:gd name="connsiteY1207" fmla="*/ 6203904 h 6407150"/>
              <a:gd name="connsiteX1208" fmla="*/ 1215427 w 11737976"/>
              <a:gd name="connsiteY1208" fmla="*/ 6202059 h 6407150"/>
              <a:gd name="connsiteX1209" fmla="*/ 1214456 w 11737976"/>
              <a:gd name="connsiteY1209" fmla="*/ 6201750 h 6407150"/>
              <a:gd name="connsiteX1210" fmla="*/ 1276655 w 11737976"/>
              <a:gd name="connsiteY1210" fmla="*/ 6201581 h 6407150"/>
              <a:gd name="connsiteX1211" fmla="*/ 1270928 w 11737976"/>
              <a:gd name="connsiteY1211" fmla="*/ 6206076 h 6407150"/>
              <a:gd name="connsiteX1212" fmla="*/ 1276655 w 11737976"/>
              <a:gd name="connsiteY1212" fmla="*/ 6201581 h 6407150"/>
              <a:gd name="connsiteX1213" fmla="*/ 1170173 w 11737976"/>
              <a:gd name="connsiteY1213" fmla="*/ 6200961 h 6407150"/>
              <a:gd name="connsiteX1214" fmla="*/ 1165720 w 11737976"/>
              <a:gd name="connsiteY1214" fmla="*/ 6201239 h 6407150"/>
              <a:gd name="connsiteX1215" fmla="*/ 1169184 w 11737976"/>
              <a:gd name="connsiteY1215" fmla="*/ 6204052 h 6407150"/>
              <a:gd name="connsiteX1216" fmla="*/ 1168688 w 11737976"/>
              <a:gd name="connsiteY1216" fmla="*/ 6202189 h 6407150"/>
              <a:gd name="connsiteX1217" fmla="*/ 1169988 w 11737976"/>
              <a:gd name="connsiteY1217" fmla="*/ 6202391 h 6407150"/>
              <a:gd name="connsiteX1218" fmla="*/ 1170173 w 11737976"/>
              <a:gd name="connsiteY1218" fmla="*/ 6200961 h 6407150"/>
              <a:gd name="connsiteX1219" fmla="*/ 1527448 w 11737976"/>
              <a:gd name="connsiteY1219" fmla="*/ 6200940 h 6407150"/>
              <a:gd name="connsiteX1220" fmla="*/ 1530296 w 11737976"/>
              <a:gd name="connsiteY1220" fmla="*/ 6205258 h 6407150"/>
              <a:gd name="connsiteX1221" fmla="*/ 1527448 w 11737976"/>
              <a:gd name="connsiteY1221" fmla="*/ 6200940 h 6407150"/>
              <a:gd name="connsiteX1222" fmla="*/ 1196166 w 11737976"/>
              <a:gd name="connsiteY1222" fmla="*/ 6198938 h 6407150"/>
              <a:gd name="connsiteX1223" fmla="*/ 1193727 w 11737976"/>
              <a:gd name="connsiteY1223" fmla="*/ 6199861 h 6407150"/>
              <a:gd name="connsiteX1224" fmla="*/ 1191765 w 11737976"/>
              <a:gd name="connsiteY1224" fmla="*/ 6202640 h 6407150"/>
              <a:gd name="connsiteX1225" fmla="*/ 1191271 w 11737976"/>
              <a:gd name="connsiteY1225" fmla="*/ 6204185 h 6407150"/>
              <a:gd name="connsiteX1226" fmla="*/ 1192720 w 11737976"/>
              <a:gd name="connsiteY1226" fmla="*/ 6206353 h 6407150"/>
              <a:gd name="connsiteX1227" fmla="*/ 1194681 w 11737976"/>
              <a:gd name="connsiteY1227" fmla="*/ 6203572 h 6407150"/>
              <a:gd name="connsiteX1228" fmla="*/ 1196148 w 11737976"/>
              <a:gd name="connsiteY1228" fmla="*/ 6202339 h 6407150"/>
              <a:gd name="connsiteX1229" fmla="*/ 1196166 w 11737976"/>
              <a:gd name="connsiteY1229" fmla="*/ 6198938 h 6407150"/>
              <a:gd name="connsiteX1230" fmla="*/ 1630414 w 11737976"/>
              <a:gd name="connsiteY1230" fmla="*/ 6198611 h 6407150"/>
              <a:gd name="connsiteX1231" fmla="*/ 1625910 w 11737976"/>
              <a:gd name="connsiteY1231" fmla="*/ 6209337 h 6407150"/>
              <a:gd name="connsiteX1232" fmla="*/ 1632346 w 11737976"/>
              <a:gd name="connsiteY1232" fmla="*/ 6205964 h 6407150"/>
              <a:gd name="connsiteX1233" fmla="*/ 1630414 w 11737976"/>
              <a:gd name="connsiteY1233" fmla="*/ 6198611 h 6407150"/>
              <a:gd name="connsiteX1234" fmla="*/ 1255286 w 11737976"/>
              <a:gd name="connsiteY1234" fmla="*/ 6198088 h 6407150"/>
              <a:gd name="connsiteX1235" fmla="*/ 1256529 w 11737976"/>
              <a:gd name="connsiteY1235" fmla="*/ 6199938 h 6407150"/>
              <a:gd name="connsiteX1236" fmla="*/ 1255455 w 11737976"/>
              <a:gd name="connsiteY1236" fmla="*/ 6200861 h 6407150"/>
              <a:gd name="connsiteX1237" fmla="*/ 1254941 w 11737976"/>
              <a:gd name="connsiteY1237" fmla="*/ 6201145 h 6407150"/>
              <a:gd name="connsiteX1238" fmla="*/ 1254110 w 11737976"/>
              <a:gd name="connsiteY1238" fmla="*/ 6201577 h 6407150"/>
              <a:gd name="connsiteX1239" fmla="*/ 1253447 w 11737976"/>
              <a:gd name="connsiteY1239" fmla="*/ 6201970 h 6407150"/>
              <a:gd name="connsiteX1240" fmla="*/ 1254941 w 11737976"/>
              <a:gd name="connsiteY1240" fmla="*/ 6201145 h 6407150"/>
              <a:gd name="connsiteX1241" fmla="*/ 1256718 w 11737976"/>
              <a:gd name="connsiteY1241" fmla="*/ 6200220 h 6407150"/>
              <a:gd name="connsiteX1242" fmla="*/ 1256529 w 11737976"/>
              <a:gd name="connsiteY1242" fmla="*/ 6199938 h 6407150"/>
              <a:gd name="connsiteX1243" fmla="*/ 1257735 w 11737976"/>
              <a:gd name="connsiteY1243" fmla="*/ 6198898 h 6407150"/>
              <a:gd name="connsiteX1244" fmla="*/ 1255286 w 11737976"/>
              <a:gd name="connsiteY1244" fmla="*/ 6198088 h 6407150"/>
              <a:gd name="connsiteX1245" fmla="*/ 1662963 w 11737976"/>
              <a:gd name="connsiteY1245" fmla="*/ 6197347 h 6407150"/>
              <a:gd name="connsiteX1246" fmla="*/ 1656037 w 11737976"/>
              <a:gd name="connsiteY1246" fmla="*/ 6201945 h 6407150"/>
              <a:gd name="connsiteX1247" fmla="*/ 1662963 w 11737976"/>
              <a:gd name="connsiteY1247" fmla="*/ 6197347 h 6407150"/>
              <a:gd name="connsiteX1248" fmla="*/ 1433946 w 11737976"/>
              <a:gd name="connsiteY1248" fmla="*/ 6196563 h 6407150"/>
              <a:gd name="connsiteX1249" fmla="*/ 1431555 w 11737976"/>
              <a:gd name="connsiteY1249" fmla="*/ 6197421 h 6407150"/>
              <a:gd name="connsiteX1250" fmla="*/ 1429655 w 11737976"/>
              <a:gd name="connsiteY1250" fmla="*/ 6200056 h 6407150"/>
              <a:gd name="connsiteX1251" fmla="*/ 1428695 w 11737976"/>
              <a:gd name="connsiteY1251" fmla="*/ 6199750 h 6407150"/>
              <a:gd name="connsiteX1252" fmla="*/ 1427735 w 11737976"/>
              <a:gd name="connsiteY1252" fmla="*/ 6199444 h 6407150"/>
              <a:gd name="connsiteX1253" fmla="*/ 1428224 w 11737976"/>
              <a:gd name="connsiteY1253" fmla="*/ 6201223 h 6407150"/>
              <a:gd name="connsiteX1254" fmla="*/ 1429183 w 11737976"/>
              <a:gd name="connsiteY1254" fmla="*/ 6201529 h 6407150"/>
              <a:gd name="connsiteX1255" fmla="*/ 1427753 w 11737976"/>
              <a:gd name="connsiteY1255" fmla="*/ 6202693 h 6407150"/>
              <a:gd name="connsiteX1256" fmla="*/ 1427299 w 11737976"/>
              <a:gd name="connsiteY1256" fmla="*/ 6207416 h 6407150"/>
              <a:gd name="connsiteX1257" fmla="*/ 1428746 w 11737976"/>
              <a:gd name="connsiteY1257" fmla="*/ 6209501 h 6407150"/>
              <a:gd name="connsiteX1258" fmla="*/ 1430178 w 11737976"/>
              <a:gd name="connsiteY1258" fmla="*/ 6208336 h 6407150"/>
              <a:gd name="connsiteX1259" fmla="*/ 1430649 w 11737976"/>
              <a:gd name="connsiteY1259" fmla="*/ 6206864 h 6407150"/>
              <a:gd name="connsiteX1260" fmla="*/ 1431590 w 11737976"/>
              <a:gd name="connsiteY1260" fmla="*/ 6203921 h 6407150"/>
              <a:gd name="connsiteX1261" fmla="*/ 1433021 w 11737976"/>
              <a:gd name="connsiteY1261" fmla="*/ 6202757 h 6407150"/>
              <a:gd name="connsiteX1262" fmla="*/ 1434921 w 11737976"/>
              <a:gd name="connsiteY1262" fmla="*/ 6200121 h 6407150"/>
              <a:gd name="connsiteX1263" fmla="*/ 1433946 w 11737976"/>
              <a:gd name="connsiteY1263" fmla="*/ 6196563 h 6407150"/>
              <a:gd name="connsiteX1264" fmla="*/ 4717868 w 11737976"/>
              <a:gd name="connsiteY1264" fmla="*/ 6196321 h 6407150"/>
              <a:gd name="connsiteX1265" fmla="*/ 4700621 w 11737976"/>
              <a:gd name="connsiteY1265" fmla="*/ 6225872 h 6407150"/>
              <a:gd name="connsiteX1266" fmla="*/ 4709768 w 11737976"/>
              <a:gd name="connsiteY1266" fmla="*/ 6223304 h 6407150"/>
              <a:gd name="connsiteX1267" fmla="*/ 4713819 w 11737976"/>
              <a:gd name="connsiteY1267" fmla="*/ 6209812 h 6407150"/>
              <a:gd name="connsiteX1268" fmla="*/ 4717868 w 11737976"/>
              <a:gd name="connsiteY1268" fmla="*/ 6196321 h 6407150"/>
              <a:gd name="connsiteX1269" fmla="*/ 1368894 w 11737976"/>
              <a:gd name="connsiteY1269" fmla="*/ 6195818 h 6407150"/>
              <a:gd name="connsiteX1270" fmla="*/ 1368894 w 11737976"/>
              <a:gd name="connsiteY1270" fmla="*/ 6199063 h 6407150"/>
              <a:gd name="connsiteX1271" fmla="*/ 1369365 w 11737976"/>
              <a:gd name="connsiteY1271" fmla="*/ 6200837 h 6407150"/>
              <a:gd name="connsiteX1272" fmla="*/ 1370778 w 11737976"/>
              <a:gd name="connsiteY1272" fmla="*/ 6199667 h 6407150"/>
              <a:gd name="connsiteX1273" fmla="*/ 1369835 w 11737976"/>
              <a:gd name="connsiteY1273" fmla="*/ 6196120 h 6407150"/>
              <a:gd name="connsiteX1274" fmla="*/ 1368894 w 11737976"/>
              <a:gd name="connsiteY1274" fmla="*/ 6195818 h 6407150"/>
              <a:gd name="connsiteX1275" fmla="*/ 6169900 w 11737976"/>
              <a:gd name="connsiteY1275" fmla="*/ 6192868 h 6407150"/>
              <a:gd name="connsiteX1276" fmla="*/ 6169398 w 11737976"/>
              <a:gd name="connsiteY1276" fmla="*/ 6194355 h 6407150"/>
              <a:gd name="connsiteX1277" fmla="*/ 6169151 w 11737976"/>
              <a:gd name="connsiteY1277" fmla="*/ 6194302 h 6407150"/>
              <a:gd name="connsiteX1278" fmla="*/ 6169342 w 11737976"/>
              <a:gd name="connsiteY1278" fmla="*/ 6194524 h 6407150"/>
              <a:gd name="connsiteX1279" fmla="*/ 6168417 w 11737976"/>
              <a:gd name="connsiteY1279" fmla="*/ 6197269 h 6407150"/>
              <a:gd name="connsiteX1280" fmla="*/ 6173801 w 11737976"/>
              <a:gd name="connsiteY1280" fmla="*/ 6197939 h 6407150"/>
              <a:gd name="connsiteX1281" fmla="*/ 6171192 w 11737976"/>
              <a:gd name="connsiteY1281" fmla="*/ 6196660 h 6407150"/>
              <a:gd name="connsiteX1282" fmla="*/ 6169342 w 11737976"/>
              <a:gd name="connsiteY1282" fmla="*/ 6194524 h 6407150"/>
              <a:gd name="connsiteX1283" fmla="*/ 6169398 w 11737976"/>
              <a:gd name="connsiteY1283" fmla="*/ 6194355 h 6407150"/>
              <a:gd name="connsiteX1284" fmla="*/ 6173577 w 11737976"/>
              <a:gd name="connsiteY1284" fmla="*/ 6195235 h 6407150"/>
              <a:gd name="connsiteX1285" fmla="*/ 6169900 w 11737976"/>
              <a:gd name="connsiteY1285" fmla="*/ 6192868 h 6407150"/>
              <a:gd name="connsiteX1286" fmla="*/ 1412645 w 11737976"/>
              <a:gd name="connsiteY1286" fmla="*/ 6192787 h 6407150"/>
              <a:gd name="connsiteX1287" fmla="*/ 1410311 w 11737976"/>
              <a:gd name="connsiteY1287" fmla="*/ 6193744 h 6407150"/>
              <a:gd name="connsiteX1288" fmla="*/ 1408405 w 11737976"/>
              <a:gd name="connsiteY1288" fmla="*/ 6196541 h 6407150"/>
              <a:gd name="connsiteX1289" fmla="*/ 1408828 w 11737976"/>
              <a:gd name="connsiteY1289" fmla="*/ 6198380 h 6407150"/>
              <a:gd name="connsiteX1290" fmla="*/ 1411586 w 11737976"/>
              <a:gd name="connsiteY1290" fmla="*/ 6199263 h 6407150"/>
              <a:gd name="connsiteX1291" fmla="*/ 1413988 w 11737976"/>
              <a:gd name="connsiteY1291" fmla="*/ 6194919 h 6407150"/>
              <a:gd name="connsiteX1292" fmla="*/ 1412645 w 11737976"/>
              <a:gd name="connsiteY1292" fmla="*/ 6192787 h 6407150"/>
              <a:gd name="connsiteX1293" fmla="*/ 10390825 w 11737976"/>
              <a:gd name="connsiteY1293" fmla="*/ 6192645 h 6407150"/>
              <a:gd name="connsiteX1294" fmla="*/ 10390456 w 11737976"/>
              <a:gd name="connsiteY1294" fmla="*/ 6195245 h 6407150"/>
              <a:gd name="connsiteX1295" fmla="*/ 10402039 w 11737976"/>
              <a:gd name="connsiteY1295" fmla="*/ 6196478 h 6407150"/>
              <a:gd name="connsiteX1296" fmla="*/ 10402409 w 11737976"/>
              <a:gd name="connsiteY1296" fmla="*/ 6193878 h 6407150"/>
              <a:gd name="connsiteX1297" fmla="*/ 10398064 w 11737976"/>
              <a:gd name="connsiteY1297" fmla="*/ 6193415 h 6407150"/>
              <a:gd name="connsiteX1298" fmla="*/ 1445008 w 11737976"/>
              <a:gd name="connsiteY1298" fmla="*/ 6192196 h 6407150"/>
              <a:gd name="connsiteX1299" fmla="*/ 1442013 w 11737976"/>
              <a:gd name="connsiteY1299" fmla="*/ 6193792 h 6407150"/>
              <a:gd name="connsiteX1300" fmla="*/ 1444523 w 11737976"/>
              <a:gd name="connsiteY1300" fmla="*/ 6196298 h 6407150"/>
              <a:gd name="connsiteX1301" fmla="*/ 1448021 w 11737976"/>
              <a:gd name="connsiteY1301" fmla="*/ 6195716 h 6407150"/>
              <a:gd name="connsiteX1302" fmla="*/ 1445008 w 11737976"/>
              <a:gd name="connsiteY1302" fmla="*/ 6192196 h 6407150"/>
              <a:gd name="connsiteX1303" fmla="*/ 4689875 w 11737976"/>
              <a:gd name="connsiteY1303" fmla="*/ 6192093 h 6407150"/>
              <a:gd name="connsiteX1304" fmla="*/ 4684707 w 11737976"/>
              <a:gd name="connsiteY1304" fmla="*/ 6192124 h 6407150"/>
              <a:gd name="connsiteX1305" fmla="*/ 4683333 w 11737976"/>
              <a:gd name="connsiteY1305" fmla="*/ 6196705 h 6407150"/>
              <a:gd name="connsiteX1306" fmla="*/ 4681958 w 11737976"/>
              <a:gd name="connsiteY1306" fmla="*/ 6201287 h 6407150"/>
              <a:gd name="connsiteX1307" fmla="*/ 4694312 w 11737976"/>
              <a:gd name="connsiteY1307" fmla="*/ 6199420 h 6407150"/>
              <a:gd name="connsiteX1308" fmla="*/ 4689875 w 11737976"/>
              <a:gd name="connsiteY1308" fmla="*/ 6192093 h 6407150"/>
              <a:gd name="connsiteX1309" fmla="*/ 4025264 w 11737976"/>
              <a:gd name="connsiteY1309" fmla="*/ 6192032 h 6407150"/>
              <a:gd name="connsiteX1310" fmla="*/ 4030117 w 11737976"/>
              <a:gd name="connsiteY1310" fmla="*/ 6194713 h 6407150"/>
              <a:gd name="connsiteX1311" fmla="*/ 4035154 w 11737976"/>
              <a:gd name="connsiteY1311" fmla="*/ 6195033 h 6407150"/>
              <a:gd name="connsiteX1312" fmla="*/ 4025264 w 11737976"/>
              <a:gd name="connsiteY1312" fmla="*/ 6192032 h 6407150"/>
              <a:gd name="connsiteX1313" fmla="*/ 1231557 w 11737976"/>
              <a:gd name="connsiteY1313" fmla="*/ 6192014 h 6407150"/>
              <a:gd name="connsiteX1314" fmla="*/ 1230074 w 11737976"/>
              <a:gd name="connsiteY1314" fmla="*/ 6193243 h 6407150"/>
              <a:gd name="connsiteX1315" fmla="*/ 1227602 w 11737976"/>
              <a:gd name="connsiteY1315" fmla="*/ 6197562 h 6407150"/>
              <a:gd name="connsiteX1316" fmla="*/ 1226611 w 11737976"/>
              <a:gd name="connsiteY1316" fmla="*/ 6197245 h 6407150"/>
              <a:gd name="connsiteX1317" fmla="*/ 1227105 w 11737976"/>
              <a:gd name="connsiteY1317" fmla="*/ 6199107 h 6407150"/>
              <a:gd name="connsiteX1318" fmla="*/ 1229085 w 11737976"/>
              <a:gd name="connsiteY1318" fmla="*/ 6199740 h 6407150"/>
              <a:gd name="connsiteX1319" fmla="*/ 1233043 w 11737976"/>
              <a:gd name="connsiteY1319" fmla="*/ 6194193 h 6407150"/>
              <a:gd name="connsiteX1320" fmla="*/ 1231557 w 11737976"/>
              <a:gd name="connsiteY1320" fmla="*/ 6192014 h 6407150"/>
              <a:gd name="connsiteX1321" fmla="*/ 6509545 w 11737976"/>
              <a:gd name="connsiteY1321" fmla="*/ 6190950 h 6407150"/>
              <a:gd name="connsiteX1322" fmla="*/ 6514946 w 11737976"/>
              <a:gd name="connsiteY1322" fmla="*/ 6193151 h 6407150"/>
              <a:gd name="connsiteX1323" fmla="*/ 6514219 w 11737976"/>
              <a:gd name="connsiteY1323" fmla="*/ 6194543 h 6407150"/>
              <a:gd name="connsiteX1324" fmla="*/ 6512761 w 11737976"/>
              <a:gd name="connsiteY1324" fmla="*/ 6197325 h 6407150"/>
              <a:gd name="connsiteX1325" fmla="*/ 6506633 w 11737976"/>
              <a:gd name="connsiteY1325" fmla="*/ 6196515 h 6407150"/>
              <a:gd name="connsiteX1326" fmla="*/ 6511307 w 11737976"/>
              <a:gd name="connsiteY1326" fmla="*/ 6200108 h 6407150"/>
              <a:gd name="connsiteX1327" fmla="*/ 6517438 w 11737976"/>
              <a:gd name="connsiteY1327" fmla="*/ 6200918 h 6407150"/>
              <a:gd name="connsiteX1328" fmla="*/ 6518165 w 11737976"/>
              <a:gd name="connsiteY1328" fmla="*/ 6199526 h 6407150"/>
              <a:gd name="connsiteX1329" fmla="*/ 6525025 w 11737976"/>
              <a:gd name="connsiteY1329" fmla="*/ 6198945 h 6407150"/>
              <a:gd name="connsiteX1330" fmla="*/ 6521077 w 11737976"/>
              <a:gd name="connsiteY1330" fmla="*/ 6193961 h 6407150"/>
              <a:gd name="connsiteX1331" fmla="*/ 6515674 w 11737976"/>
              <a:gd name="connsiteY1331" fmla="*/ 6191760 h 6407150"/>
              <a:gd name="connsiteX1332" fmla="*/ 6509545 w 11737976"/>
              <a:gd name="connsiteY1332" fmla="*/ 6190950 h 6407150"/>
              <a:gd name="connsiteX1333" fmla="*/ 1364899 w 11737976"/>
              <a:gd name="connsiteY1333" fmla="*/ 6189065 h 6407150"/>
              <a:gd name="connsiteX1334" fmla="*/ 1361418 w 11737976"/>
              <a:gd name="connsiteY1334" fmla="*/ 6193121 h 6407150"/>
              <a:gd name="connsiteX1335" fmla="*/ 1358438 w 11737976"/>
              <a:gd name="connsiteY1335" fmla="*/ 6195615 h 6407150"/>
              <a:gd name="connsiteX1336" fmla="*/ 1357938 w 11737976"/>
              <a:gd name="connsiteY1336" fmla="*/ 6197179 h 6407150"/>
              <a:gd name="connsiteX1337" fmla="*/ 1358928 w 11737976"/>
              <a:gd name="connsiteY1337" fmla="*/ 6197496 h 6407150"/>
              <a:gd name="connsiteX1338" fmla="*/ 1359916 w 11737976"/>
              <a:gd name="connsiteY1338" fmla="*/ 6197812 h 6407150"/>
              <a:gd name="connsiteX1339" fmla="*/ 1362407 w 11737976"/>
              <a:gd name="connsiteY1339" fmla="*/ 6193438 h 6407150"/>
              <a:gd name="connsiteX1340" fmla="*/ 1365888 w 11737976"/>
              <a:gd name="connsiteY1340" fmla="*/ 6189380 h 6407150"/>
              <a:gd name="connsiteX1341" fmla="*/ 1364899 w 11737976"/>
              <a:gd name="connsiteY1341" fmla="*/ 6189065 h 6407150"/>
              <a:gd name="connsiteX1342" fmla="*/ 4909824 w 11737976"/>
              <a:gd name="connsiteY1342" fmla="*/ 6188747 h 6407150"/>
              <a:gd name="connsiteX1343" fmla="*/ 4916679 w 11737976"/>
              <a:gd name="connsiteY1343" fmla="*/ 6205211 h 6407150"/>
              <a:gd name="connsiteX1344" fmla="*/ 4904322 w 11737976"/>
              <a:gd name="connsiteY1344" fmla="*/ 6207076 h 6407150"/>
              <a:gd name="connsiteX1345" fmla="*/ 4909824 w 11737976"/>
              <a:gd name="connsiteY1345" fmla="*/ 6188747 h 6407150"/>
              <a:gd name="connsiteX1346" fmla="*/ 1490074 w 11737976"/>
              <a:gd name="connsiteY1346" fmla="*/ 6187585 h 6407150"/>
              <a:gd name="connsiteX1347" fmla="*/ 1489141 w 11737976"/>
              <a:gd name="connsiteY1347" fmla="*/ 6197194 h 6407150"/>
              <a:gd name="connsiteX1348" fmla="*/ 1494934 w 11737976"/>
              <a:gd name="connsiteY1348" fmla="*/ 6189140 h 6407150"/>
              <a:gd name="connsiteX1349" fmla="*/ 1490074 w 11737976"/>
              <a:gd name="connsiteY1349" fmla="*/ 6187585 h 6407150"/>
              <a:gd name="connsiteX1350" fmla="*/ 6276901 w 11737976"/>
              <a:gd name="connsiteY1350" fmla="*/ 6186707 h 6407150"/>
              <a:gd name="connsiteX1351" fmla="*/ 6269448 w 11737976"/>
              <a:gd name="connsiteY1351" fmla="*/ 6190511 h 6407150"/>
              <a:gd name="connsiteX1352" fmla="*/ 6278455 w 11737976"/>
              <a:gd name="connsiteY1352" fmla="*/ 6194180 h 6407150"/>
              <a:gd name="connsiteX1353" fmla="*/ 6276901 w 11737976"/>
              <a:gd name="connsiteY1353" fmla="*/ 6186707 h 6407150"/>
              <a:gd name="connsiteX1354" fmla="*/ 1376401 w 11737976"/>
              <a:gd name="connsiteY1354" fmla="*/ 6186054 h 6407150"/>
              <a:gd name="connsiteX1355" fmla="*/ 1374813 w 11737976"/>
              <a:gd name="connsiteY1355" fmla="*/ 6197714 h 6407150"/>
              <a:gd name="connsiteX1356" fmla="*/ 1376794 w 11737976"/>
              <a:gd name="connsiteY1356" fmla="*/ 6194871 h 6407150"/>
              <a:gd name="connsiteX1357" fmla="*/ 1376401 w 11737976"/>
              <a:gd name="connsiteY1357" fmla="*/ 6186054 h 6407150"/>
              <a:gd name="connsiteX1358" fmla="*/ 6326878 w 11737976"/>
              <a:gd name="connsiteY1358" fmla="*/ 6185145 h 6407150"/>
              <a:gd name="connsiteX1359" fmla="*/ 6340546 w 11737976"/>
              <a:gd name="connsiteY1359" fmla="*/ 6192423 h 6407150"/>
              <a:gd name="connsiteX1360" fmla="*/ 6336481 w 11737976"/>
              <a:gd name="connsiteY1360" fmla="*/ 6189056 h 6407150"/>
              <a:gd name="connsiteX1361" fmla="*/ 6337220 w 11737976"/>
              <a:gd name="connsiteY1361" fmla="*/ 6187646 h 6407150"/>
              <a:gd name="connsiteX1362" fmla="*/ 6331679 w 11737976"/>
              <a:gd name="connsiteY1362" fmla="*/ 6187100 h 6407150"/>
              <a:gd name="connsiteX1363" fmla="*/ 6326878 w 11737976"/>
              <a:gd name="connsiteY1363" fmla="*/ 6185145 h 6407150"/>
              <a:gd name="connsiteX1364" fmla="*/ 1591403 w 11737976"/>
              <a:gd name="connsiteY1364" fmla="*/ 6184298 h 6407150"/>
              <a:gd name="connsiteX1365" fmla="*/ 1584007 w 11737976"/>
              <a:gd name="connsiteY1365" fmla="*/ 6190550 h 6407150"/>
              <a:gd name="connsiteX1366" fmla="*/ 1583029 w 11737976"/>
              <a:gd name="connsiteY1366" fmla="*/ 6190236 h 6407150"/>
              <a:gd name="connsiteX1367" fmla="*/ 1588834 w 11737976"/>
              <a:gd name="connsiteY1367" fmla="*/ 6202437 h 6407150"/>
              <a:gd name="connsiteX1368" fmla="*/ 1594708 w 11737976"/>
              <a:gd name="connsiteY1368" fmla="*/ 6189772 h 6407150"/>
              <a:gd name="connsiteX1369" fmla="*/ 1594339 w 11737976"/>
              <a:gd name="connsiteY1369" fmla="*/ 6185237 h 6407150"/>
              <a:gd name="connsiteX1370" fmla="*/ 1591403 w 11737976"/>
              <a:gd name="connsiteY1370" fmla="*/ 6184298 h 6407150"/>
              <a:gd name="connsiteX1371" fmla="*/ 1689575 w 11737976"/>
              <a:gd name="connsiteY1371" fmla="*/ 6184084 h 6407150"/>
              <a:gd name="connsiteX1372" fmla="*/ 1682190 w 11737976"/>
              <a:gd name="connsiteY1372" fmla="*/ 6196930 h 6407150"/>
              <a:gd name="connsiteX1373" fmla="*/ 1683179 w 11737976"/>
              <a:gd name="connsiteY1373" fmla="*/ 6197246 h 6407150"/>
              <a:gd name="connsiteX1374" fmla="*/ 1684168 w 11737976"/>
              <a:gd name="connsiteY1374" fmla="*/ 6197564 h 6407150"/>
              <a:gd name="connsiteX1375" fmla="*/ 1691064 w 11737976"/>
              <a:gd name="connsiteY1375" fmla="*/ 6186251 h 6407150"/>
              <a:gd name="connsiteX1376" fmla="*/ 1691554 w 11737976"/>
              <a:gd name="connsiteY1376" fmla="*/ 6184717 h 6407150"/>
              <a:gd name="connsiteX1377" fmla="*/ 1689575 w 11737976"/>
              <a:gd name="connsiteY1377" fmla="*/ 6184084 h 6407150"/>
              <a:gd name="connsiteX1378" fmla="*/ 1450087 w 11737976"/>
              <a:gd name="connsiteY1378" fmla="*/ 6182869 h 6407150"/>
              <a:gd name="connsiteX1379" fmla="*/ 1448127 w 11737976"/>
              <a:gd name="connsiteY1379" fmla="*/ 6185649 h 6407150"/>
              <a:gd name="connsiteX1380" fmla="*/ 1447136 w 11737976"/>
              <a:gd name="connsiteY1380" fmla="*/ 6188739 h 6407150"/>
              <a:gd name="connsiteX1381" fmla="*/ 1447613 w 11737976"/>
              <a:gd name="connsiteY1381" fmla="*/ 6190596 h 6407150"/>
              <a:gd name="connsiteX1382" fmla="*/ 1449081 w 11737976"/>
              <a:gd name="connsiteY1382" fmla="*/ 6189362 h 6407150"/>
              <a:gd name="connsiteX1383" fmla="*/ 1450547 w 11737976"/>
              <a:gd name="connsiteY1383" fmla="*/ 6188128 h 6407150"/>
              <a:gd name="connsiteX1384" fmla="*/ 1452509 w 11737976"/>
              <a:gd name="connsiteY1384" fmla="*/ 6185347 h 6407150"/>
              <a:gd name="connsiteX1385" fmla="*/ 1452032 w 11737976"/>
              <a:gd name="connsiteY1385" fmla="*/ 6183491 h 6407150"/>
              <a:gd name="connsiteX1386" fmla="*/ 1450087 w 11737976"/>
              <a:gd name="connsiteY1386" fmla="*/ 6182869 h 6407150"/>
              <a:gd name="connsiteX1387" fmla="*/ 1275788 w 11737976"/>
              <a:gd name="connsiteY1387" fmla="*/ 6180618 h 6407150"/>
              <a:gd name="connsiteX1388" fmla="*/ 1272841 w 11737976"/>
              <a:gd name="connsiteY1388" fmla="*/ 6183064 h 6407150"/>
              <a:gd name="connsiteX1389" fmla="*/ 1271858 w 11737976"/>
              <a:gd name="connsiteY1389" fmla="*/ 6182751 h 6407150"/>
              <a:gd name="connsiteX1390" fmla="*/ 1271363 w 11737976"/>
              <a:gd name="connsiteY1390" fmla="*/ 6187677 h 6407150"/>
              <a:gd name="connsiteX1391" fmla="*/ 1267927 w 11737976"/>
              <a:gd name="connsiteY1391" fmla="*/ 6188271 h 6407150"/>
              <a:gd name="connsiteX1392" fmla="*/ 1268417 w 11737976"/>
              <a:gd name="connsiteY1392" fmla="*/ 6190123 h 6407150"/>
              <a:gd name="connsiteX1393" fmla="*/ 1265471 w 11737976"/>
              <a:gd name="connsiteY1393" fmla="*/ 6189179 h 6407150"/>
              <a:gd name="connsiteX1394" fmla="*/ 1264490 w 11737976"/>
              <a:gd name="connsiteY1394" fmla="*/ 6188866 h 6407150"/>
              <a:gd name="connsiteX1395" fmla="*/ 1261051 w 11737976"/>
              <a:gd name="connsiteY1395" fmla="*/ 6192850 h 6407150"/>
              <a:gd name="connsiteX1396" fmla="*/ 1259576 w 11737976"/>
              <a:gd name="connsiteY1396" fmla="*/ 6194073 h 6407150"/>
              <a:gd name="connsiteX1397" fmla="*/ 1259085 w 11737976"/>
              <a:gd name="connsiteY1397" fmla="*/ 6195610 h 6407150"/>
              <a:gd name="connsiteX1398" fmla="*/ 1261047 w 11737976"/>
              <a:gd name="connsiteY1398" fmla="*/ 6196239 h 6407150"/>
              <a:gd name="connsiteX1399" fmla="*/ 1263013 w 11737976"/>
              <a:gd name="connsiteY1399" fmla="*/ 6193477 h 6407150"/>
              <a:gd name="connsiteX1400" fmla="*/ 1264979 w 11737976"/>
              <a:gd name="connsiteY1400" fmla="*/ 6190717 h 6407150"/>
              <a:gd name="connsiteX1401" fmla="*/ 1266943 w 11737976"/>
              <a:gd name="connsiteY1401" fmla="*/ 6191346 h 6407150"/>
              <a:gd name="connsiteX1402" fmla="*/ 1272337 w 11737976"/>
              <a:gd name="connsiteY1402" fmla="*/ 6201547 h 6407150"/>
              <a:gd name="connsiteX1403" fmla="*/ 1280199 w 11737976"/>
              <a:gd name="connsiteY1403" fmla="*/ 6190505 h 6407150"/>
              <a:gd name="connsiteX1404" fmla="*/ 1275788 w 11737976"/>
              <a:gd name="connsiteY1404" fmla="*/ 6180618 h 6407150"/>
              <a:gd name="connsiteX1405" fmla="*/ 6384116 w 11737976"/>
              <a:gd name="connsiteY1405" fmla="*/ 6178908 h 6407150"/>
              <a:gd name="connsiteX1406" fmla="*/ 6383124 w 11737976"/>
              <a:gd name="connsiteY1406" fmla="*/ 6179361 h 6407150"/>
              <a:gd name="connsiteX1407" fmla="*/ 6382485 w 11737976"/>
              <a:gd name="connsiteY1407" fmla="*/ 6179218 h 6407150"/>
              <a:gd name="connsiteX1408" fmla="*/ 1641075 w 11737976"/>
              <a:gd name="connsiteY1408" fmla="*/ 6178902 h 6407150"/>
              <a:gd name="connsiteX1409" fmla="*/ 1639660 w 11737976"/>
              <a:gd name="connsiteY1409" fmla="*/ 6180072 h 6407150"/>
              <a:gd name="connsiteX1410" fmla="*/ 1638248 w 11737976"/>
              <a:gd name="connsiteY1410" fmla="*/ 6181243 h 6407150"/>
              <a:gd name="connsiteX1411" fmla="*/ 1636364 w 11737976"/>
              <a:gd name="connsiteY1411" fmla="*/ 6183884 h 6407150"/>
              <a:gd name="connsiteX1412" fmla="*/ 1634949 w 11737976"/>
              <a:gd name="connsiteY1412" fmla="*/ 6185055 h 6407150"/>
              <a:gd name="connsiteX1413" fmla="*/ 1635421 w 11737976"/>
              <a:gd name="connsiteY1413" fmla="*/ 6186828 h 6407150"/>
              <a:gd name="connsiteX1414" fmla="*/ 1636363 w 11737976"/>
              <a:gd name="connsiteY1414" fmla="*/ 6187129 h 6407150"/>
              <a:gd name="connsiteX1415" fmla="*/ 1640603 w 11737976"/>
              <a:gd name="connsiteY1415" fmla="*/ 6183619 h 6407150"/>
              <a:gd name="connsiteX1416" fmla="*/ 1641547 w 11737976"/>
              <a:gd name="connsiteY1416" fmla="*/ 6180676 h 6407150"/>
              <a:gd name="connsiteX1417" fmla="*/ 1642018 w 11737976"/>
              <a:gd name="connsiteY1417" fmla="*/ 6180014 h 6407150"/>
              <a:gd name="connsiteX1418" fmla="*/ 1641075 w 11737976"/>
              <a:gd name="connsiteY1418" fmla="*/ 6178902 h 6407150"/>
              <a:gd name="connsiteX1419" fmla="*/ 1222315 w 11737976"/>
              <a:gd name="connsiteY1419" fmla="*/ 6177496 h 6407150"/>
              <a:gd name="connsiteX1420" fmla="*/ 1220883 w 11737976"/>
              <a:gd name="connsiteY1420" fmla="*/ 6178619 h 6407150"/>
              <a:gd name="connsiteX1421" fmla="*/ 1219965 w 11737976"/>
              <a:gd name="connsiteY1421" fmla="*/ 6181489 h 6407150"/>
              <a:gd name="connsiteX1422" fmla="*/ 1220019 w 11737976"/>
              <a:gd name="connsiteY1422" fmla="*/ 6184670 h 6407150"/>
              <a:gd name="connsiteX1423" fmla="*/ 1222423 w 11737976"/>
              <a:gd name="connsiteY1423" fmla="*/ 6183857 h 6407150"/>
              <a:gd name="connsiteX1424" fmla="*/ 1223800 w 11737976"/>
              <a:gd name="connsiteY1424" fmla="*/ 6179554 h 6407150"/>
              <a:gd name="connsiteX1425" fmla="*/ 1222315 w 11737976"/>
              <a:gd name="connsiteY1425" fmla="*/ 6177496 h 6407150"/>
              <a:gd name="connsiteX1426" fmla="*/ 9899408 w 11737976"/>
              <a:gd name="connsiteY1426" fmla="*/ 6175827 h 6407150"/>
              <a:gd name="connsiteX1427" fmla="*/ 9898832 w 11737976"/>
              <a:gd name="connsiteY1427" fmla="*/ 6179889 h 6407150"/>
              <a:gd name="connsiteX1428" fmla="*/ 9899293 w 11737976"/>
              <a:gd name="connsiteY1428" fmla="*/ 6176639 h 6407150"/>
              <a:gd name="connsiteX1429" fmla="*/ 9899408 w 11737976"/>
              <a:gd name="connsiteY1429" fmla="*/ 6175827 h 6407150"/>
              <a:gd name="connsiteX1430" fmla="*/ 1468420 w 11737976"/>
              <a:gd name="connsiteY1430" fmla="*/ 6172158 h 6407150"/>
              <a:gd name="connsiteX1431" fmla="*/ 1463958 w 11737976"/>
              <a:gd name="connsiteY1431" fmla="*/ 6175749 h 6407150"/>
              <a:gd name="connsiteX1432" fmla="*/ 1466961 w 11737976"/>
              <a:gd name="connsiteY1432" fmla="*/ 6176711 h 6407150"/>
              <a:gd name="connsiteX1433" fmla="*/ 1468420 w 11737976"/>
              <a:gd name="connsiteY1433" fmla="*/ 6172158 h 6407150"/>
              <a:gd name="connsiteX1434" fmla="*/ 6827960 w 11737976"/>
              <a:gd name="connsiteY1434" fmla="*/ 6171148 h 6407150"/>
              <a:gd name="connsiteX1435" fmla="*/ 6831754 w 11737976"/>
              <a:gd name="connsiteY1435" fmla="*/ 6176423 h 6407150"/>
              <a:gd name="connsiteX1436" fmla="*/ 6837156 w 11737976"/>
              <a:gd name="connsiteY1436" fmla="*/ 6178625 h 6407150"/>
              <a:gd name="connsiteX1437" fmla="*/ 6833362 w 11737976"/>
              <a:gd name="connsiteY1437" fmla="*/ 6173349 h 6407150"/>
              <a:gd name="connsiteX1438" fmla="*/ 6827960 w 11737976"/>
              <a:gd name="connsiteY1438" fmla="*/ 6171148 h 6407150"/>
              <a:gd name="connsiteX1439" fmla="*/ 1176371 w 11737976"/>
              <a:gd name="connsiteY1439" fmla="*/ 6170700 h 6407150"/>
              <a:gd name="connsiteX1440" fmla="*/ 1174913 w 11737976"/>
              <a:gd name="connsiteY1440" fmla="*/ 6171906 h 6407150"/>
              <a:gd name="connsiteX1441" fmla="*/ 1174427 w 11737976"/>
              <a:gd name="connsiteY1441" fmla="*/ 6173424 h 6407150"/>
              <a:gd name="connsiteX1442" fmla="*/ 1171998 w 11737976"/>
              <a:gd name="connsiteY1442" fmla="*/ 6174319 h 6407150"/>
              <a:gd name="connsiteX1443" fmla="*/ 1171513 w 11737976"/>
              <a:gd name="connsiteY1443" fmla="*/ 6175836 h 6407150"/>
              <a:gd name="connsiteX1444" fmla="*/ 1172485 w 11737976"/>
              <a:gd name="connsiteY1444" fmla="*/ 6176148 h 6407150"/>
              <a:gd name="connsiteX1445" fmla="*/ 1173457 w 11737976"/>
              <a:gd name="connsiteY1445" fmla="*/ 6176460 h 6407150"/>
              <a:gd name="connsiteX1446" fmla="*/ 1175886 w 11737976"/>
              <a:gd name="connsiteY1446" fmla="*/ 6175564 h 6407150"/>
              <a:gd name="connsiteX1447" fmla="*/ 1176373 w 11737976"/>
              <a:gd name="connsiteY1447" fmla="*/ 6174045 h 6407150"/>
              <a:gd name="connsiteX1448" fmla="*/ 1176858 w 11737976"/>
              <a:gd name="connsiteY1448" fmla="*/ 6172528 h 6407150"/>
              <a:gd name="connsiteX1449" fmla="*/ 1176371 w 11737976"/>
              <a:gd name="connsiteY1449" fmla="*/ 6170700 h 6407150"/>
              <a:gd name="connsiteX1450" fmla="*/ 1391421 w 11737976"/>
              <a:gd name="connsiteY1450" fmla="*/ 6169262 h 6407150"/>
              <a:gd name="connsiteX1451" fmla="*/ 1390774 w 11737976"/>
              <a:gd name="connsiteY1451" fmla="*/ 6172820 h 6407150"/>
              <a:gd name="connsiteX1452" fmla="*/ 1391421 w 11737976"/>
              <a:gd name="connsiteY1452" fmla="*/ 6169262 h 6407150"/>
              <a:gd name="connsiteX1453" fmla="*/ 1240291 w 11737976"/>
              <a:gd name="connsiteY1453" fmla="*/ 6168924 h 6407150"/>
              <a:gd name="connsiteX1454" fmla="*/ 1232954 w 11737976"/>
              <a:gd name="connsiteY1454" fmla="*/ 6173774 h 6407150"/>
              <a:gd name="connsiteX1455" fmla="*/ 1238845 w 11737976"/>
              <a:gd name="connsiteY1455" fmla="*/ 6175660 h 6407150"/>
              <a:gd name="connsiteX1456" fmla="*/ 1243707 w 11737976"/>
              <a:gd name="connsiteY1456" fmla="*/ 6170612 h 6407150"/>
              <a:gd name="connsiteX1457" fmla="*/ 1240291 w 11737976"/>
              <a:gd name="connsiteY1457" fmla="*/ 6168924 h 6407150"/>
              <a:gd name="connsiteX1458" fmla="*/ 1489580 w 11737976"/>
              <a:gd name="connsiteY1458" fmla="*/ 6168739 h 6407150"/>
              <a:gd name="connsiteX1459" fmla="*/ 1485970 w 11737976"/>
              <a:gd name="connsiteY1459" fmla="*/ 6170888 h 6407150"/>
              <a:gd name="connsiteX1460" fmla="*/ 1485490 w 11737976"/>
              <a:gd name="connsiteY1460" fmla="*/ 6172386 h 6407150"/>
              <a:gd name="connsiteX1461" fmla="*/ 1484530 w 11737976"/>
              <a:gd name="connsiteY1461" fmla="*/ 6175381 h 6407150"/>
              <a:gd name="connsiteX1462" fmla="*/ 1485338 w 11737976"/>
              <a:gd name="connsiteY1462" fmla="*/ 6178943 h 6407150"/>
              <a:gd name="connsiteX1463" fmla="*/ 1488065 w 11737976"/>
              <a:gd name="connsiteY1463" fmla="*/ 6176512 h 6407150"/>
              <a:gd name="connsiteX1464" fmla="*/ 1488543 w 11737976"/>
              <a:gd name="connsiteY1464" fmla="*/ 6175015 h 6407150"/>
              <a:gd name="connsiteX1465" fmla="*/ 1489503 w 11737976"/>
              <a:gd name="connsiteY1465" fmla="*/ 6172020 h 6407150"/>
              <a:gd name="connsiteX1466" fmla="*/ 1489580 w 11737976"/>
              <a:gd name="connsiteY1466" fmla="*/ 6168739 h 6407150"/>
              <a:gd name="connsiteX1467" fmla="*/ 1368148 w 11737976"/>
              <a:gd name="connsiteY1467" fmla="*/ 6168202 h 6407150"/>
              <a:gd name="connsiteX1468" fmla="*/ 1364685 w 11737976"/>
              <a:gd name="connsiteY1468" fmla="*/ 6168797 h 6407150"/>
              <a:gd name="connsiteX1469" fmla="*/ 1362707 w 11737976"/>
              <a:gd name="connsiteY1469" fmla="*/ 6174978 h 6407150"/>
              <a:gd name="connsiteX1470" fmla="*/ 1367469 w 11737976"/>
              <a:gd name="connsiteY1470" fmla="*/ 6172881 h 6407150"/>
              <a:gd name="connsiteX1471" fmla="*/ 1368148 w 11737976"/>
              <a:gd name="connsiteY1471" fmla="*/ 6168202 h 6407150"/>
              <a:gd name="connsiteX1472" fmla="*/ 1226923 w 11737976"/>
              <a:gd name="connsiteY1472" fmla="*/ 6166651 h 6407150"/>
              <a:gd name="connsiteX1473" fmla="*/ 1227380 w 11737976"/>
              <a:gd name="connsiteY1473" fmla="*/ 6168469 h 6407150"/>
              <a:gd name="connsiteX1474" fmla="*/ 1226894 w 11737976"/>
              <a:gd name="connsiteY1474" fmla="*/ 6169987 h 6407150"/>
              <a:gd name="connsiteX1475" fmla="*/ 1226409 w 11737976"/>
              <a:gd name="connsiteY1475" fmla="*/ 6171505 h 6407150"/>
              <a:gd name="connsiteX1476" fmla="*/ 1227351 w 11737976"/>
              <a:gd name="connsiteY1476" fmla="*/ 6171807 h 6407150"/>
              <a:gd name="connsiteX1477" fmla="*/ 1227837 w 11737976"/>
              <a:gd name="connsiteY1477" fmla="*/ 6170289 h 6407150"/>
              <a:gd name="connsiteX1478" fmla="*/ 1228808 w 11737976"/>
              <a:gd name="connsiteY1478" fmla="*/ 6167254 h 6407150"/>
              <a:gd name="connsiteX1479" fmla="*/ 1226923 w 11737976"/>
              <a:gd name="connsiteY1479" fmla="*/ 6166651 h 6407150"/>
              <a:gd name="connsiteX1480" fmla="*/ 4718528 w 11737976"/>
              <a:gd name="connsiteY1480" fmla="*/ 6166225 h 6407150"/>
              <a:gd name="connsiteX1481" fmla="*/ 4698375 w 11737976"/>
              <a:gd name="connsiteY1481" fmla="*/ 6191497 h 6407150"/>
              <a:gd name="connsiteX1482" fmla="*/ 4715709 w 11737976"/>
              <a:gd name="connsiteY1482" fmla="*/ 6175615 h 6407150"/>
              <a:gd name="connsiteX1483" fmla="*/ 4718528 w 11737976"/>
              <a:gd name="connsiteY1483" fmla="*/ 6166225 h 6407150"/>
              <a:gd name="connsiteX1484" fmla="*/ 7365965 w 11737976"/>
              <a:gd name="connsiteY1484" fmla="*/ 6163831 h 6407150"/>
              <a:gd name="connsiteX1485" fmla="*/ 7376005 w 11737976"/>
              <a:gd name="connsiteY1485" fmla="*/ 6170522 h 6407150"/>
              <a:gd name="connsiteX1486" fmla="*/ 7374916 w 11737976"/>
              <a:gd name="connsiteY1486" fmla="*/ 6175180 h 6407150"/>
              <a:gd name="connsiteX1487" fmla="*/ 7363787 w 11737976"/>
              <a:gd name="connsiteY1487" fmla="*/ 6173149 h 6407150"/>
              <a:gd name="connsiteX1488" fmla="*/ 7365965 w 11737976"/>
              <a:gd name="connsiteY1488" fmla="*/ 6163831 h 6407150"/>
              <a:gd name="connsiteX1489" fmla="*/ 1357993 w 11737976"/>
              <a:gd name="connsiteY1489" fmla="*/ 6163736 h 6407150"/>
              <a:gd name="connsiteX1490" fmla="*/ 1354637 w 11737976"/>
              <a:gd name="connsiteY1490" fmla="*/ 6174220 h 6407150"/>
              <a:gd name="connsiteX1491" fmla="*/ 1359255 w 11737976"/>
              <a:gd name="connsiteY1491" fmla="*/ 6166642 h 6407150"/>
              <a:gd name="connsiteX1492" fmla="*/ 1357993 w 11737976"/>
              <a:gd name="connsiteY1492" fmla="*/ 6163736 h 6407150"/>
              <a:gd name="connsiteX1493" fmla="*/ 1223003 w 11737976"/>
              <a:gd name="connsiteY1493" fmla="*/ 6162506 h 6407150"/>
              <a:gd name="connsiteX1494" fmla="*/ 1220552 w 11737976"/>
              <a:gd name="connsiteY1494" fmla="*/ 6163344 h 6407150"/>
              <a:gd name="connsiteX1495" fmla="*/ 1219564 w 11737976"/>
              <a:gd name="connsiteY1495" fmla="*/ 6163028 h 6407150"/>
              <a:gd name="connsiteX1496" fmla="*/ 1218101 w 11737976"/>
              <a:gd name="connsiteY1496" fmla="*/ 6164182 h 6407150"/>
              <a:gd name="connsiteX1497" fmla="*/ 1219610 w 11737976"/>
              <a:gd name="connsiteY1497" fmla="*/ 6166287 h 6407150"/>
              <a:gd name="connsiteX1498" fmla="*/ 1223521 w 11737976"/>
              <a:gd name="connsiteY1498" fmla="*/ 6164295 h 6407150"/>
              <a:gd name="connsiteX1499" fmla="*/ 1223003 w 11737976"/>
              <a:gd name="connsiteY1499" fmla="*/ 6162506 h 6407150"/>
              <a:gd name="connsiteX1500" fmla="*/ 9869974 w 11737976"/>
              <a:gd name="connsiteY1500" fmla="*/ 6162303 h 6407150"/>
              <a:gd name="connsiteX1501" fmla="*/ 9869422 w 11737976"/>
              <a:gd name="connsiteY1501" fmla="*/ 6166202 h 6407150"/>
              <a:gd name="connsiteX1502" fmla="*/ 9877142 w 11737976"/>
              <a:gd name="connsiteY1502" fmla="*/ 6167024 h 6407150"/>
              <a:gd name="connsiteX1503" fmla="*/ 9877695 w 11737976"/>
              <a:gd name="connsiteY1503" fmla="*/ 6163123 h 6407150"/>
              <a:gd name="connsiteX1504" fmla="*/ 9869974 w 11737976"/>
              <a:gd name="connsiteY1504" fmla="*/ 6162303 h 6407150"/>
              <a:gd name="connsiteX1505" fmla="*/ 4061616 w 11737976"/>
              <a:gd name="connsiteY1505" fmla="*/ 6162122 h 6407150"/>
              <a:gd name="connsiteX1506" fmla="*/ 4061725 w 11737976"/>
              <a:gd name="connsiteY1506" fmla="*/ 6163743 h 6407150"/>
              <a:gd name="connsiteX1507" fmla="*/ 4061488 w 11737976"/>
              <a:gd name="connsiteY1507" fmla="*/ 6163776 h 6407150"/>
              <a:gd name="connsiteX1508" fmla="*/ 4061736 w 11737976"/>
              <a:gd name="connsiteY1508" fmla="*/ 6163929 h 6407150"/>
              <a:gd name="connsiteX1509" fmla="*/ 4061936 w 11737976"/>
              <a:gd name="connsiteY1509" fmla="*/ 6166916 h 6407150"/>
              <a:gd name="connsiteX1510" fmla="*/ 4066855 w 11737976"/>
              <a:gd name="connsiteY1510" fmla="*/ 6165776 h 6407150"/>
              <a:gd name="connsiteX1511" fmla="*/ 4064124 w 11737976"/>
              <a:gd name="connsiteY1511" fmla="*/ 6165396 h 6407150"/>
              <a:gd name="connsiteX1512" fmla="*/ 4061736 w 11737976"/>
              <a:gd name="connsiteY1512" fmla="*/ 6163929 h 6407150"/>
              <a:gd name="connsiteX1513" fmla="*/ 4061725 w 11737976"/>
              <a:gd name="connsiteY1513" fmla="*/ 6163743 h 6407150"/>
              <a:gd name="connsiteX1514" fmla="*/ 4065673 w 11737976"/>
              <a:gd name="connsiteY1514" fmla="*/ 6163211 h 6407150"/>
              <a:gd name="connsiteX1515" fmla="*/ 4061616 w 11737976"/>
              <a:gd name="connsiteY1515" fmla="*/ 6162122 h 6407150"/>
              <a:gd name="connsiteX1516" fmla="*/ 6210364 w 11737976"/>
              <a:gd name="connsiteY1516" fmla="*/ 6161467 h 6407150"/>
              <a:gd name="connsiteX1517" fmla="*/ 6205287 w 11737976"/>
              <a:gd name="connsiteY1517" fmla="*/ 6162819 h 6407150"/>
              <a:gd name="connsiteX1518" fmla="*/ 6204550 w 11737976"/>
              <a:gd name="connsiteY1518" fmla="*/ 6164229 h 6407150"/>
              <a:gd name="connsiteX1519" fmla="*/ 6207414 w 11737976"/>
              <a:gd name="connsiteY1519" fmla="*/ 6167107 h 6407150"/>
              <a:gd name="connsiteX1520" fmla="*/ 6208152 w 11737976"/>
              <a:gd name="connsiteY1520" fmla="*/ 6165696 h 6407150"/>
              <a:gd name="connsiteX1521" fmla="*/ 6208888 w 11737976"/>
              <a:gd name="connsiteY1521" fmla="*/ 6164286 h 6407150"/>
              <a:gd name="connsiteX1522" fmla="*/ 6210364 w 11737976"/>
              <a:gd name="connsiteY1522" fmla="*/ 6161467 h 6407150"/>
              <a:gd name="connsiteX1523" fmla="*/ 6271404 w 11737976"/>
              <a:gd name="connsiteY1523" fmla="*/ 6160681 h 6407150"/>
              <a:gd name="connsiteX1524" fmla="*/ 6274879 w 11737976"/>
              <a:gd name="connsiteY1524" fmla="*/ 6165518 h 6407150"/>
              <a:gd name="connsiteX1525" fmla="*/ 6279095 w 11737976"/>
              <a:gd name="connsiteY1525" fmla="*/ 6168945 h 6407150"/>
              <a:gd name="connsiteX1526" fmla="*/ 6284048 w 11737976"/>
              <a:gd name="connsiteY1526" fmla="*/ 6170963 h 6407150"/>
              <a:gd name="connsiteX1527" fmla="*/ 6284785 w 11737976"/>
              <a:gd name="connsiteY1527" fmla="*/ 6169553 h 6407150"/>
              <a:gd name="connsiteX1528" fmla="*/ 6277093 w 11737976"/>
              <a:gd name="connsiteY1528" fmla="*/ 6161289 h 6407150"/>
              <a:gd name="connsiteX1529" fmla="*/ 6271404 w 11737976"/>
              <a:gd name="connsiteY1529" fmla="*/ 6160681 h 6407150"/>
              <a:gd name="connsiteX1530" fmla="*/ 6847260 w 11737976"/>
              <a:gd name="connsiteY1530" fmla="*/ 6160360 h 6407150"/>
              <a:gd name="connsiteX1531" fmla="*/ 6840831 w 11737976"/>
              <a:gd name="connsiteY1531" fmla="*/ 6161163 h 6407150"/>
              <a:gd name="connsiteX1532" fmla="*/ 6842093 w 11737976"/>
              <a:gd name="connsiteY1532" fmla="*/ 6170233 h 6407150"/>
              <a:gd name="connsiteX1533" fmla="*/ 6847569 w 11737976"/>
              <a:gd name="connsiteY1533" fmla="*/ 6182733 h 6407150"/>
              <a:gd name="connsiteX1534" fmla="*/ 6846830 w 11737976"/>
              <a:gd name="connsiteY1534" fmla="*/ 6184142 h 6407150"/>
              <a:gd name="connsiteX1535" fmla="*/ 6841140 w 11737976"/>
              <a:gd name="connsiteY1535" fmla="*/ 6183537 h 6407150"/>
              <a:gd name="connsiteX1536" fmla="*/ 6840401 w 11737976"/>
              <a:gd name="connsiteY1536" fmla="*/ 6184947 h 6407150"/>
              <a:gd name="connsiteX1537" fmla="*/ 6839663 w 11737976"/>
              <a:gd name="connsiteY1537" fmla="*/ 6186358 h 6407150"/>
              <a:gd name="connsiteX1538" fmla="*/ 6838925 w 11737976"/>
              <a:gd name="connsiteY1538" fmla="*/ 6187769 h 6407150"/>
              <a:gd name="connsiteX1539" fmla="*/ 6852306 w 11737976"/>
              <a:gd name="connsiteY1539" fmla="*/ 6196643 h 6407150"/>
              <a:gd name="connsiteX1540" fmla="*/ 6862212 w 11737976"/>
              <a:gd name="connsiteY1540" fmla="*/ 6200678 h 6407150"/>
              <a:gd name="connsiteX1541" fmla="*/ 6855044 w 11737976"/>
              <a:gd name="connsiteY1541" fmla="*/ 6202891 h 6407150"/>
              <a:gd name="connsiteX1542" fmla="*/ 6841662 w 11737976"/>
              <a:gd name="connsiteY1542" fmla="*/ 6194017 h 6407150"/>
              <a:gd name="connsiteX1543" fmla="*/ 6808780 w 11737976"/>
              <a:gd name="connsiteY1543" fmla="*/ 6199449 h 6407150"/>
              <a:gd name="connsiteX1544" fmla="*/ 6821423 w 11737976"/>
              <a:gd name="connsiteY1544" fmla="*/ 6209732 h 6407150"/>
              <a:gd name="connsiteX1545" fmla="*/ 6816255 w 11737976"/>
              <a:gd name="connsiteY1545" fmla="*/ 6219608 h 6407150"/>
              <a:gd name="connsiteX1546" fmla="*/ 6812565 w 11737976"/>
              <a:gd name="connsiteY1546" fmla="*/ 6226661 h 6407150"/>
              <a:gd name="connsiteX1547" fmla="*/ 6816779 w 11737976"/>
              <a:gd name="connsiteY1547" fmla="*/ 6230088 h 6407150"/>
              <a:gd name="connsiteX1548" fmla="*/ 6811089 w 11737976"/>
              <a:gd name="connsiteY1548" fmla="*/ 6229482 h 6407150"/>
              <a:gd name="connsiteX1549" fmla="*/ 6815303 w 11737976"/>
              <a:gd name="connsiteY1549" fmla="*/ 6232909 h 6407150"/>
              <a:gd name="connsiteX1550" fmla="*/ 6814564 w 11737976"/>
              <a:gd name="connsiteY1550" fmla="*/ 6234320 h 6407150"/>
              <a:gd name="connsiteX1551" fmla="*/ 6818780 w 11737976"/>
              <a:gd name="connsiteY1551" fmla="*/ 6237749 h 6407150"/>
              <a:gd name="connsiteX1552" fmla="*/ 6819517 w 11737976"/>
              <a:gd name="connsiteY1552" fmla="*/ 6236339 h 6407150"/>
              <a:gd name="connsiteX1553" fmla="*/ 6829422 w 11737976"/>
              <a:gd name="connsiteY1553" fmla="*/ 6240373 h 6407150"/>
              <a:gd name="connsiteX1554" fmla="*/ 6827946 w 11737976"/>
              <a:gd name="connsiteY1554" fmla="*/ 6243193 h 6407150"/>
              <a:gd name="connsiteX1555" fmla="*/ 6822256 w 11737976"/>
              <a:gd name="connsiteY1555" fmla="*/ 6242588 h 6407150"/>
              <a:gd name="connsiteX1556" fmla="*/ 6817302 w 11737976"/>
              <a:gd name="connsiteY1556" fmla="*/ 6240570 h 6407150"/>
              <a:gd name="connsiteX1557" fmla="*/ 6811612 w 11737976"/>
              <a:gd name="connsiteY1557" fmla="*/ 6239964 h 6407150"/>
              <a:gd name="connsiteX1558" fmla="*/ 6810873 w 11737976"/>
              <a:gd name="connsiteY1558" fmla="*/ 6241374 h 6407150"/>
              <a:gd name="connsiteX1559" fmla="*/ 6804446 w 11737976"/>
              <a:gd name="connsiteY1559" fmla="*/ 6242178 h 6407150"/>
              <a:gd name="connsiteX1560" fmla="*/ 6806445 w 11737976"/>
              <a:gd name="connsiteY1560" fmla="*/ 6249837 h 6407150"/>
              <a:gd name="connsiteX1561" fmla="*/ 6795802 w 11737976"/>
              <a:gd name="connsiteY1561" fmla="*/ 6247215 h 6407150"/>
              <a:gd name="connsiteX1562" fmla="*/ 6799062 w 11737976"/>
              <a:gd name="connsiteY1562" fmla="*/ 6263944 h 6407150"/>
              <a:gd name="connsiteX1563" fmla="*/ 6788944 w 11737976"/>
              <a:gd name="connsiteY1563" fmla="*/ 6271802 h 6407150"/>
              <a:gd name="connsiteX1564" fmla="*/ 6790942 w 11737976"/>
              <a:gd name="connsiteY1564" fmla="*/ 6279461 h 6407150"/>
              <a:gd name="connsiteX1565" fmla="*/ 6790205 w 11737976"/>
              <a:gd name="connsiteY1565" fmla="*/ 6280872 h 6407150"/>
              <a:gd name="connsiteX1566" fmla="*/ 6781346 w 11737976"/>
              <a:gd name="connsiteY1566" fmla="*/ 6297802 h 6407150"/>
              <a:gd name="connsiteX1567" fmla="*/ 6773442 w 11737976"/>
              <a:gd name="connsiteY1567" fmla="*/ 6301426 h 6407150"/>
              <a:gd name="connsiteX1568" fmla="*/ 6776917 w 11737976"/>
              <a:gd name="connsiteY1568" fmla="*/ 6306266 h 6407150"/>
              <a:gd name="connsiteX1569" fmla="*/ 6771227 w 11737976"/>
              <a:gd name="connsiteY1569" fmla="*/ 6305659 h 6407150"/>
              <a:gd name="connsiteX1570" fmla="*/ 6765537 w 11737976"/>
              <a:gd name="connsiteY1570" fmla="*/ 6305050 h 6407150"/>
              <a:gd name="connsiteX1571" fmla="*/ 6764798 w 11737976"/>
              <a:gd name="connsiteY1571" fmla="*/ 6306462 h 6407150"/>
              <a:gd name="connsiteX1572" fmla="*/ 6769012 w 11737976"/>
              <a:gd name="connsiteY1572" fmla="*/ 6309890 h 6407150"/>
              <a:gd name="connsiteX1573" fmla="*/ 6774705 w 11737976"/>
              <a:gd name="connsiteY1573" fmla="*/ 6310496 h 6407150"/>
              <a:gd name="connsiteX1574" fmla="*/ 6779657 w 11737976"/>
              <a:gd name="connsiteY1574" fmla="*/ 6312513 h 6407150"/>
              <a:gd name="connsiteX1575" fmla="*/ 6793037 w 11737976"/>
              <a:gd name="connsiteY1575" fmla="*/ 6321388 h 6407150"/>
              <a:gd name="connsiteX1576" fmla="*/ 6791559 w 11737976"/>
              <a:gd name="connsiteY1576" fmla="*/ 6324210 h 6407150"/>
              <a:gd name="connsiteX1577" fmla="*/ 6787346 w 11737976"/>
              <a:gd name="connsiteY1577" fmla="*/ 6320781 h 6407150"/>
              <a:gd name="connsiteX1578" fmla="*/ 6772274 w 11737976"/>
              <a:gd name="connsiteY1578" fmla="*/ 6326621 h 6407150"/>
              <a:gd name="connsiteX1579" fmla="*/ 6777226 w 11737976"/>
              <a:gd name="connsiteY1579" fmla="*/ 6328638 h 6407150"/>
              <a:gd name="connsiteX1580" fmla="*/ 6780702 w 11737976"/>
              <a:gd name="connsiteY1580" fmla="*/ 6333478 h 6407150"/>
              <a:gd name="connsiteX1581" fmla="*/ 6785656 w 11737976"/>
              <a:gd name="connsiteY1581" fmla="*/ 6335496 h 6407150"/>
              <a:gd name="connsiteX1582" fmla="*/ 6786393 w 11737976"/>
              <a:gd name="connsiteY1582" fmla="*/ 6334084 h 6407150"/>
              <a:gd name="connsiteX1583" fmla="*/ 6782918 w 11737976"/>
              <a:gd name="connsiteY1583" fmla="*/ 6329246 h 6407150"/>
              <a:gd name="connsiteX1584" fmla="*/ 6794299 w 11737976"/>
              <a:gd name="connsiteY1584" fmla="*/ 6330458 h 6407150"/>
              <a:gd name="connsiteX1585" fmla="*/ 6795775 w 11737976"/>
              <a:gd name="connsiteY1585" fmla="*/ 6327637 h 6407150"/>
              <a:gd name="connsiteX1586" fmla="*/ 6804419 w 11737976"/>
              <a:gd name="connsiteY1586" fmla="*/ 6322601 h 6407150"/>
              <a:gd name="connsiteX1587" fmla="*/ 6799466 w 11737976"/>
              <a:gd name="connsiteY1587" fmla="*/ 6320584 h 6407150"/>
              <a:gd name="connsiteX1588" fmla="*/ 6785348 w 11737976"/>
              <a:gd name="connsiteY1588" fmla="*/ 6313122 h 6407150"/>
              <a:gd name="connsiteX1589" fmla="*/ 6786823 w 11737976"/>
              <a:gd name="connsiteY1589" fmla="*/ 6310299 h 6407150"/>
              <a:gd name="connsiteX1590" fmla="*/ 6793989 w 11737976"/>
              <a:gd name="connsiteY1590" fmla="*/ 6308085 h 6407150"/>
              <a:gd name="connsiteX1591" fmla="*/ 6794728 w 11737976"/>
              <a:gd name="connsiteY1591" fmla="*/ 6306674 h 6407150"/>
              <a:gd name="connsiteX1592" fmla="*/ 6795467 w 11737976"/>
              <a:gd name="connsiteY1592" fmla="*/ 6305263 h 6407150"/>
              <a:gd name="connsiteX1593" fmla="*/ 6791252 w 11737976"/>
              <a:gd name="connsiteY1593" fmla="*/ 6301837 h 6407150"/>
              <a:gd name="connsiteX1594" fmla="*/ 6796204 w 11737976"/>
              <a:gd name="connsiteY1594" fmla="*/ 6303854 h 6407150"/>
              <a:gd name="connsiteX1595" fmla="*/ 6806109 w 11737976"/>
              <a:gd name="connsiteY1595" fmla="*/ 6307888 h 6407150"/>
              <a:gd name="connsiteX1596" fmla="*/ 6809063 w 11737976"/>
              <a:gd name="connsiteY1596" fmla="*/ 6302244 h 6407150"/>
              <a:gd name="connsiteX1597" fmla="*/ 6811276 w 11737976"/>
              <a:gd name="connsiteY1597" fmla="*/ 6298013 h 6407150"/>
              <a:gd name="connsiteX1598" fmla="*/ 6814968 w 11737976"/>
              <a:gd name="connsiteY1598" fmla="*/ 6290959 h 6407150"/>
              <a:gd name="connsiteX1599" fmla="*/ 6799372 w 11737976"/>
              <a:gd name="connsiteY1599" fmla="*/ 6286319 h 6407150"/>
              <a:gd name="connsiteX1600" fmla="*/ 6800848 w 11737976"/>
              <a:gd name="connsiteY1600" fmla="*/ 6283498 h 6407150"/>
              <a:gd name="connsiteX1601" fmla="*/ 6807277 w 11737976"/>
              <a:gd name="connsiteY1601" fmla="*/ 6282693 h 6407150"/>
              <a:gd name="connsiteX1602" fmla="*/ 6817183 w 11737976"/>
              <a:gd name="connsiteY1602" fmla="*/ 6286727 h 6407150"/>
              <a:gd name="connsiteX1603" fmla="*/ 6827303 w 11737976"/>
              <a:gd name="connsiteY1603" fmla="*/ 6278871 h 6407150"/>
              <a:gd name="connsiteX1604" fmla="*/ 6823088 w 11737976"/>
              <a:gd name="connsiteY1604" fmla="*/ 6275442 h 6407150"/>
              <a:gd name="connsiteX1605" fmla="*/ 6823826 w 11737976"/>
              <a:gd name="connsiteY1605" fmla="*/ 6274033 h 6407150"/>
              <a:gd name="connsiteX1606" fmla="*/ 6818875 w 11737976"/>
              <a:gd name="connsiteY1606" fmla="*/ 6272015 h 6407150"/>
              <a:gd name="connsiteX1607" fmla="*/ 6818134 w 11737976"/>
              <a:gd name="connsiteY1607" fmla="*/ 6273425 h 6407150"/>
              <a:gd name="connsiteX1608" fmla="*/ 6816873 w 11737976"/>
              <a:gd name="connsiteY1608" fmla="*/ 6264353 h 6407150"/>
              <a:gd name="connsiteX1609" fmla="*/ 6817611 w 11737976"/>
              <a:gd name="connsiteY1609" fmla="*/ 6262944 h 6407150"/>
              <a:gd name="connsiteX1610" fmla="*/ 6821827 w 11737976"/>
              <a:gd name="connsiteY1610" fmla="*/ 6266370 h 6407150"/>
              <a:gd name="connsiteX1611" fmla="*/ 6826779 w 11737976"/>
              <a:gd name="connsiteY1611" fmla="*/ 6268389 h 6407150"/>
              <a:gd name="connsiteX1612" fmla="*/ 6827516 w 11737976"/>
              <a:gd name="connsiteY1612" fmla="*/ 6266980 h 6407150"/>
              <a:gd name="connsiteX1613" fmla="*/ 6822564 w 11737976"/>
              <a:gd name="connsiteY1613" fmla="*/ 6264961 h 6407150"/>
              <a:gd name="connsiteX1614" fmla="*/ 6834162 w 11737976"/>
              <a:gd name="connsiteY1614" fmla="*/ 6254283 h 6407150"/>
              <a:gd name="connsiteX1615" fmla="*/ 6832160 w 11737976"/>
              <a:gd name="connsiteY1615" fmla="*/ 6246622 h 6407150"/>
              <a:gd name="connsiteX1616" fmla="*/ 6832898 w 11737976"/>
              <a:gd name="connsiteY1616" fmla="*/ 6245211 h 6407150"/>
              <a:gd name="connsiteX1617" fmla="*/ 6847233 w 11737976"/>
              <a:gd name="connsiteY1617" fmla="*/ 6240782 h 6407150"/>
              <a:gd name="connsiteX1618" fmla="*/ 6852186 w 11737976"/>
              <a:gd name="connsiteY1618" fmla="*/ 6242799 h 6407150"/>
              <a:gd name="connsiteX1619" fmla="*/ 6852925 w 11737976"/>
              <a:gd name="connsiteY1619" fmla="*/ 6241389 h 6407150"/>
              <a:gd name="connsiteX1620" fmla="*/ 6847972 w 11737976"/>
              <a:gd name="connsiteY1620" fmla="*/ 6239372 h 6407150"/>
              <a:gd name="connsiteX1621" fmla="*/ 6860307 w 11737976"/>
              <a:gd name="connsiteY1621" fmla="*/ 6227283 h 6407150"/>
              <a:gd name="connsiteX1622" fmla="*/ 6859259 w 11737976"/>
              <a:gd name="connsiteY1622" fmla="*/ 6206320 h 6407150"/>
              <a:gd name="connsiteX1623" fmla="*/ 6867164 w 11737976"/>
              <a:gd name="connsiteY1623" fmla="*/ 6202694 h 6407150"/>
              <a:gd name="connsiteX1624" fmla="*/ 6869378 w 11737976"/>
              <a:gd name="connsiteY1624" fmla="*/ 6198463 h 6407150"/>
              <a:gd name="connsiteX1625" fmla="*/ 6883189 w 11737976"/>
              <a:gd name="connsiteY1625" fmla="*/ 6183553 h 6407150"/>
              <a:gd name="connsiteX1626" fmla="*/ 6887403 w 11737976"/>
              <a:gd name="connsiteY1626" fmla="*/ 6186981 h 6407150"/>
              <a:gd name="connsiteX1627" fmla="*/ 6879927 w 11737976"/>
              <a:gd name="connsiteY1627" fmla="*/ 6166821 h 6407150"/>
              <a:gd name="connsiteX1628" fmla="*/ 6872022 w 11737976"/>
              <a:gd name="connsiteY1628" fmla="*/ 6170446 h 6407150"/>
              <a:gd name="connsiteX1629" fmla="*/ 6861378 w 11737976"/>
              <a:gd name="connsiteY1629" fmla="*/ 6167822 h 6407150"/>
              <a:gd name="connsiteX1630" fmla="*/ 6858641 w 11737976"/>
              <a:gd name="connsiteY1630" fmla="*/ 6161573 h 6407150"/>
              <a:gd name="connsiteX1631" fmla="*/ 6847260 w 11737976"/>
              <a:gd name="connsiteY1631" fmla="*/ 6160360 h 6407150"/>
              <a:gd name="connsiteX1632" fmla="*/ 4286278 w 11737976"/>
              <a:gd name="connsiteY1632" fmla="*/ 6160274 h 6407150"/>
              <a:gd name="connsiteX1633" fmla="*/ 4297009 w 11737976"/>
              <a:gd name="connsiteY1633" fmla="*/ 6164278 h 6407150"/>
              <a:gd name="connsiteX1634" fmla="*/ 4297267 w 11737976"/>
              <a:gd name="connsiteY1634" fmla="*/ 6160973 h 6407150"/>
              <a:gd name="connsiteX1635" fmla="*/ 4286278 w 11737976"/>
              <a:gd name="connsiteY1635" fmla="*/ 6160274 h 6407150"/>
              <a:gd name="connsiteX1636" fmla="*/ 1677981 w 11737976"/>
              <a:gd name="connsiteY1636" fmla="*/ 6160172 h 6407150"/>
              <a:gd name="connsiteX1637" fmla="*/ 1673621 w 11737976"/>
              <a:gd name="connsiteY1637" fmla="*/ 6167296 h 6407150"/>
              <a:gd name="connsiteX1638" fmla="*/ 1677981 w 11737976"/>
              <a:gd name="connsiteY1638" fmla="*/ 6160172 h 6407150"/>
              <a:gd name="connsiteX1639" fmla="*/ 6871785 w 11737976"/>
              <a:gd name="connsiteY1639" fmla="*/ 6158375 h 6407150"/>
              <a:gd name="connsiteX1640" fmla="*/ 6869572 w 11737976"/>
              <a:gd name="connsiteY1640" fmla="*/ 6162603 h 6407150"/>
              <a:gd name="connsiteX1641" fmla="*/ 6871785 w 11737976"/>
              <a:gd name="connsiteY1641" fmla="*/ 6158375 h 6407150"/>
              <a:gd name="connsiteX1642" fmla="*/ 1513315 w 11737976"/>
              <a:gd name="connsiteY1642" fmla="*/ 6158085 h 6407150"/>
              <a:gd name="connsiteX1643" fmla="*/ 1510449 w 11737976"/>
              <a:gd name="connsiteY1643" fmla="*/ 6163658 h 6407150"/>
              <a:gd name="connsiteX1644" fmla="*/ 1514847 w 11737976"/>
              <a:gd name="connsiteY1644" fmla="*/ 6163444 h 6407150"/>
              <a:gd name="connsiteX1645" fmla="*/ 1513315 w 11737976"/>
              <a:gd name="connsiteY1645" fmla="*/ 6158085 h 6407150"/>
              <a:gd name="connsiteX1646" fmla="*/ 6250166 w 11737976"/>
              <a:gd name="connsiteY1646" fmla="*/ 6154435 h 6407150"/>
              <a:gd name="connsiteX1647" fmla="*/ 6249927 w 11737976"/>
              <a:gd name="connsiteY1647" fmla="*/ 6158928 h 6407150"/>
              <a:gd name="connsiteX1648" fmla="*/ 6254613 w 11737976"/>
              <a:gd name="connsiteY1648" fmla="*/ 6156431 h 6407150"/>
              <a:gd name="connsiteX1649" fmla="*/ 6250166 w 11737976"/>
              <a:gd name="connsiteY1649" fmla="*/ 6154435 h 6407150"/>
              <a:gd name="connsiteX1650" fmla="*/ 10167272 w 11737976"/>
              <a:gd name="connsiteY1650" fmla="*/ 6154343 h 6407150"/>
              <a:gd name="connsiteX1651" fmla="*/ 10149768 w 11737976"/>
              <a:gd name="connsiteY1651" fmla="*/ 6159343 h 6407150"/>
              <a:gd name="connsiteX1652" fmla="*/ 10165354 w 11737976"/>
              <a:gd name="connsiteY1652" fmla="*/ 6167865 h 6407150"/>
              <a:gd name="connsiteX1653" fmla="*/ 10198450 w 11737976"/>
              <a:gd name="connsiteY1653" fmla="*/ 6171386 h 6407150"/>
              <a:gd name="connsiteX1654" fmla="*/ 10199410 w 11737976"/>
              <a:gd name="connsiteY1654" fmla="*/ 6164624 h 6407150"/>
              <a:gd name="connsiteX1655" fmla="*/ 10210438 w 11737976"/>
              <a:gd name="connsiteY1655" fmla="*/ 6165798 h 6407150"/>
              <a:gd name="connsiteX1656" fmla="*/ 10210917 w 11737976"/>
              <a:gd name="connsiteY1656" fmla="*/ 6162418 h 6407150"/>
              <a:gd name="connsiteX1657" fmla="*/ 10188856 w 11737976"/>
              <a:gd name="connsiteY1657" fmla="*/ 6160071 h 6407150"/>
              <a:gd name="connsiteX1658" fmla="*/ 10167272 w 11737976"/>
              <a:gd name="connsiteY1658" fmla="*/ 6154343 h 6407150"/>
              <a:gd name="connsiteX1659" fmla="*/ 1221308 w 11737976"/>
              <a:gd name="connsiteY1659" fmla="*/ 6153821 h 6407150"/>
              <a:gd name="connsiteX1660" fmla="*/ 1221125 w 11737976"/>
              <a:gd name="connsiteY1660" fmla="*/ 6158255 h 6407150"/>
              <a:gd name="connsiteX1661" fmla="*/ 1223344 w 11737976"/>
              <a:gd name="connsiteY1661" fmla="*/ 6154652 h 6407150"/>
              <a:gd name="connsiteX1662" fmla="*/ 1221308 w 11737976"/>
              <a:gd name="connsiteY1662" fmla="*/ 6153821 h 6407150"/>
              <a:gd name="connsiteX1663" fmla="*/ 1246330 w 11737976"/>
              <a:gd name="connsiteY1663" fmla="*/ 6153293 h 6407150"/>
              <a:gd name="connsiteX1664" fmla="*/ 1248023 w 11737976"/>
              <a:gd name="connsiteY1664" fmla="*/ 6157129 h 6407150"/>
              <a:gd name="connsiteX1665" fmla="*/ 1248995 w 11737976"/>
              <a:gd name="connsiteY1665" fmla="*/ 6154094 h 6407150"/>
              <a:gd name="connsiteX1666" fmla="*/ 1246330 w 11737976"/>
              <a:gd name="connsiteY1666" fmla="*/ 6153293 h 6407150"/>
              <a:gd name="connsiteX1667" fmla="*/ 1234594 w 11737976"/>
              <a:gd name="connsiteY1667" fmla="*/ 6152830 h 6407150"/>
              <a:gd name="connsiteX1668" fmla="*/ 1232163 w 11737976"/>
              <a:gd name="connsiteY1668" fmla="*/ 6153726 h 6407150"/>
              <a:gd name="connsiteX1669" fmla="*/ 1231193 w 11737976"/>
              <a:gd name="connsiteY1669" fmla="*/ 6153416 h 6407150"/>
              <a:gd name="connsiteX1670" fmla="*/ 1229248 w 11737976"/>
              <a:gd name="connsiteY1670" fmla="*/ 6156138 h 6407150"/>
              <a:gd name="connsiteX1671" fmla="*/ 1228763 w 11737976"/>
              <a:gd name="connsiteY1671" fmla="*/ 6157657 h 6407150"/>
              <a:gd name="connsiteX1672" fmla="*/ 1231194 w 11737976"/>
              <a:gd name="connsiteY1672" fmla="*/ 6156762 h 6407150"/>
              <a:gd name="connsiteX1673" fmla="*/ 1232650 w 11737976"/>
              <a:gd name="connsiteY1673" fmla="*/ 6155554 h 6407150"/>
              <a:gd name="connsiteX1674" fmla="*/ 1234108 w 11737976"/>
              <a:gd name="connsiteY1674" fmla="*/ 6154348 h 6407150"/>
              <a:gd name="connsiteX1675" fmla="*/ 1234594 w 11737976"/>
              <a:gd name="connsiteY1675" fmla="*/ 6152830 h 6407150"/>
              <a:gd name="connsiteX1676" fmla="*/ 1174044 w 11737976"/>
              <a:gd name="connsiteY1676" fmla="*/ 6151702 h 6407150"/>
              <a:gd name="connsiteX1677" fmla="*/ 1172615 w 11737976"/>
              <a:gd name="connsiteY1677" fmla="*/ 6152917 h 6407150"/>
              <a:gd name="connsiteX1678" fmla="*/ 1171642 w 11737976"/>
              <a:gd name="connsiteY1678" fmla="*/ 6155952 h 6407150"/>
              <a:gd name="connsiteX1679" fmla="*/ 1172101 w 11737976"/>
              <a:gd name="connsiteY1679" fmla="*/ 6157772 h 6407150"/>
              <a:gd name="connsiteX1680" fmla="*/ 1173528 w 11737976"/>
              <a:gd name="connsiteY1680" fmla="*/ 6156556 h 6407150"/>
              <a:gd name="connsiteX1681" fmla="*/ 1174499 w 11737976"/>
              <a:gd name="connsiteY1681" fmla="*/ 6153521 h 6407150"/>
              <a:gd name="connsiteX1682" fmla="*/ 1174044 w 11737976"/>
              <a:gd name="connsiteY1682" fmla="*/ 6151702 h 6407150"/>
              <a:gd name="connsiteX1683" fmla="*/ 1650757 w 11737976"/>
              <a:gd name="connsiteY1683" fmla="*/ 6151581 h 6407150"/>
              <a:gd name="connsiteX1684" fmla="*/ 1648318 w 11737976"/>
              <a:gd name="connsiteY1684" fmla="*/ 6152464 h 6407150"/>
              <a:gd name="connsiteX1685" fmla="*/ 1646374 w 11737976"/>
              <a:gd name="connsiteY1685" fmla="*/ 6155167 h 6407150"/>
              <a:gd name="connsiteX1686" fmla="*/ 1646387 w 11737976"/>
              <a:gd name="connsiteY1686" fmla="*/ 6158496 h 6407150"/>
              <a:gd name="connsiteX1687" fmla="*/ 1645422 w 11737976"/>
              <a:gd name="connsiteY1687" fmla="*/ 6161515 h 6407150"/>
              <a:gd name="connsiteX1688" fmla="*/ 1642041 w 11737976"/>
              <a:gd name="connsiteY1688" fmla="*/ 6172074 h 6407150"/>
              <a:gd name="connsiteX1689" fmla="*/ 1650954 w 11737976"/>
              <a:gd name="connsiteY1689" fmla="*/ 6168557 h 6407150"/>
              <a:gd name="connsiteX1690" fmla="*/ 1651845 w 11737976"/>
              <a:gd name="connsiteY1690" fmla="*/ 6165621 h 6407150"/>
              <a:gd name="connsiteX1691" fmla="*/ 1649337 w 11737976"/>
              <a:gd name="connsiteY1691" fmla="*/ 6162767 h 6407150"/>
              <a:gd name="connsiteX1692" fmla="*/ 1649323 w 11737976"/>
              <a:gd name="connsiteY1692" fmla="*/ 6159437 h 6407150"/>
              <a:gd name="connsiteX1693" fmla="*/ 1650771 w 11737976"/>
              <a:gd name="connsiteY1693" fmla="*/ 6154911 h 6407150"/>
              <a:gd name="connsiteX1694" fmla="*/ 1650757 w 11737976"/>
              <a:gd name="connsiteY1694" fmla="*/ 6151581 h 6407150"/>
              <a:gd name="connsiteX1695" fmla="*/ 1500852 w 11737976"/>
              <a:gd name="connsiteY1695" fmla="*/ 6150446 h 6407150"/>
              <a:gd name="connsiteX1696" fmla="*/ 1495380 w 11737976"/>
              <a:gd name="connsiteY1696" fmla="*/ 6157314 h 6407150"/>
              <a:gd name="connsiteX1697" fmla="*/ 1499783 w 11737976"/>
              <a:gd name="connsiteY1697" fmla="*/ 6155060 h 6407150"/>
              <a:gd name="connsiteX1698" fmla="*/ 1500852 w 11737976"/>
              <a:gd name="connsiteY1698" fmla="*/ 6150446 h 6407150"/>
              <a:gd name="connsiteX1699" fmla="*/ 6266537 w 11737976"/>
              <a:gd name="connsiteY1699" fmla="*/ 6150149 h 6407150"/>
              <a:gd name="connsiteX1700" fmla="*/ 6273995 w 11737976"/>
              <a:gd name="connsiteY1700" fmla="*/ 6158162 h 6407150"/>
              <a:gd name="connsiteX1701" fmla="*/ 6266537 w 11737976"/>
              <a:gd name="connsiteY1701" fmla="*/ 6150149 h 6407150"/>
              <a:gd name="connsiteX1702" fmla="*/ 1567591 w 11737976"/>
              <a:gd name="connsiteY1702" fmla="*/ 6148689 h 6407150"/>
              <a:gd name="connsiteX1703" fmla="*/ 1565163 w 11737976"/>
              <a:gd name="connsiteY1703" fmla="*/ 6149584 h 6407150"/>
              <a:gd name="connsiteX1704" fmla="*/ 1564190 w 11737976"/>
              <a:gd name="connsiteY1704" fmla="*/ 6149274 h 6407150"/>
              <a:gd name="connsiteX1705" fmla="*/ 1563704 w 11737976"/>
              <a:gd name="connsiteY1705" fmla="*/ 6150791 h 6407150"/>
              <a:gd name="connsiteX1706" fmla="*/ 1565648 w 11737976"/>
              <a:gd name="connsiteY1706" fmla="*/ 6154759 h 6407150"/>
              <a:gd name="connsiteX1707" fmla="*/ 1567106 w 11737976"/>
              <a:gd name="connsiteY1707" fmla="*/ 6153553 h 6407150"/>
              <a:gd name="connsiteX1708" fmla="*/ 1565648 w 11737976"/>
              <a:gd name="connsiteY1708" fmla="*/ 6151413 h 6407150"/>
              <a:gd name="connsiteX1709" fmla="*/ 1567106 w 11737976"/>
              <a:gd name="connsiteY1709" fmla="*/ 6150207 h 6407150"/>
              <a:gd name="connsiteX1710" fmla="*/ 1568562 w 11737976"/>
              <a:gd name="connsiteY1710" fmla="*/ 6149000 h 6407150"/>
              <a:gd name="connsiteX1711" fmla="*/ 1567591 w 11737976"/>
              <a:gd name="connsiteY1711" fmla="*/ 6148689 h 6407150"/>
              <a:gd name="connsiteX1712" fmla="*/ 1659814 w 11737976"/>
              <a:gd name="connsiteY1712" fmla="*/ 6147544 h 6407150"/>
              <a:gd name="connsiteX1713" fmla="*/ 1661246 w 11737976"/>
              <a:gd name="connsiteY1713" fmla="*/ 6153112 h 6407150"/>
              <a:gd name="connsiteX1714" fmla="*/ 1659814 w 11737976"/>
              <a:gd name="connsiteY1714" fmla="*/ 6147544 h 6407150"/>
              <a:gd name="connsiteX1715" fmla="*/ 1627858 w 11737976"/>
              <a:gd name="connsiteY1715" fmla="*/ 6147293 h 6407150"/>
              <a:gd name="connsiteX1716" fmla="*/ 1618670 w 11737976"/>
              <a:gd name="connsiteY1716" fmla="*/ 6152802 h 6407150"/>
              <a:gd name="connsiteX1717" fmla="*/ 1608856 w 11737976"/>
              <a:gd name="connsiteY1717" fmla="*/ 6183462 h 6407150"/>
              <a:gd name="connsiteX1718" fmla="*/ 1613647 w 11737976"/>
              <a:gd name="connsiteY1718" fmla="*/ 6188375 h 6407150"/>
              <a:gd name="connsiteX1719" fmla="*/ 1620439 w 11737976"/>
              <a:gd name="connsiteY1719" fmla="*/ 6180410 h 6407150"/>
              <a:gd name="connsiteX1720" fmla="*/ 1620929 w 11737976"/>
              <a:gd name="connsiteY1720" fmla="*/ 6178877 h 6407150"/>
              <a:gd name="connsiteX1721" fmla="*/ 1624778 w 11737976"/>
              <a:gd name="connsiteY1721" fmla="*/ 6180108 h 6407150"/>
              <a:gd name="connsiteX1722" fmla="*/ 1626232 w 11737976"/>
              <a:gd name="connsiteY1722" fmla="*/ 6178883 h 6407150"/>
              <a:gd name="connsiteX1723" fmla="*/ 1625269 w 11737976"/>
              <a:gd name="connsiteY1723" fmla="*/ 6178576 h 6407150"/>
              <a:gd name="connsiteX1724" fmla="*/ 1624307 w 11737976"/>
              <a:gd name="connsiteY1724" fmla="*/ 6178267 h 6407150"/>
              <a:gd name="connsiteX1725" fmla="*/ 1622383 w 11737976"/>
              <a:gd name="connsiteY1725" fmla="*/ 6177651 h 6407150"/>
              <a:gd name="connsiteX1726" fmla="*/ 1632668 w 11737976"/>
              <a:gd name="connsiteY1726" fmla="*/ 6148834 h 6407150"/>
              <a:gd name="connsiteX1727" fmla="*/ 1627858 w 11737976"/>
              <a:gd name="connsiteY1727" fmla="*/ 6147293 h 6407150"/>
              <a:gd name="connsiteX1728" fmla="*/ 1666599 w 11737976"/>
              <a:gd name="connsiteY1728" fmla="*/ 6146309 h 6407150"/>
              <a:gd name="connsiteX1729" fmla="*/ 1665119 w 11737976"/>
              <a:gd name="connsiteY1729" fmla="*/ 6147522 h 6407150"/>
              <a:gd name="connsiteX1730" fmla="*/ 1640055 w 11737976"/>
              <a:gd name="connsiteY1730" fmla="*/ 6201969 h 6407150"/>
              <a:gd name="connsiteX1731" fmla="*/ 1639564 w 11737976"/>
              <a:gd name="connsiteY1731" fmla="*/ 6203501 h 6407150"/>
              <a:gd name="connsiteX1732" fmla="*/ 1641053 w 11737976"/>
              <a:gd name="connsiteY1732" fmla="*/ 6205666 h 6407150"/>
              <a:gd name="connsiteX1733" fmla="*/ 1643524 w 11737976"/>
              <a:gd name="connsiteY1733" fmla="*/ 6204769 h 6407150"/>
              <a:gd name="connsiteX1734" fmla="*/ 1668088 w 11737976"/>
              <a:gd name="connsiteY1734" fmla="*/ 6148474 h 6407150"/>
              <a:gd name="connsiteX1735" fmla="*/ 1666599 w 11737976"/>
              <a:gd name="connsiteY1735" fmla="*/ 6146309 h 6407150"/>
              <a:gd name="connsiteX1736" fmla="*/ 1210670 w 11737976"/>
              <a:gd name="connsiteY1736" fmla="*/ 6142690 h 6407150"/>
              <a:gd name="connsiteX1737" fmla="*/ 1209835 w 11737976"/>
              <a:gd name="connsiteY1737" fmla="*/ 6143233 h 6407150"/>
              <a:gd name="connsiteX1738" fmla="*/ 1202609 w 11737976"/>
              <a:gd name="connsiteY1738" fmla="*/ 6149287 h 6407150"/>
              <a:gd name="connsiteX1739" fmla="*/ 1210670 w 11737976"/>
              <a:gd name="connsiteY1739" fmla="*/ 6142690 h 6407150"/>
              <a:gd name="connsiteX1740" fmla="*/ 2747271 w 11737976"/>
              <a:gd name="connsiteY1740" fmla="*/ 6141738 h 6407150"/>
              <a:gd name="connsiteX1741" fmla="*/ 2747095 w 11737976"/>
              <a:gd name="connsiteY1741" fmla="*/ 6145661 h 6407150"/>
              <a:gd name="connsiteX1742" fmla="*/ 2750603 w 11737976"/>
              <a:gd name="connsiteY1742" fmla="*/ 6143117 h 6407150"/>
              <a:gd name="connsiteX1743" fmla="*/ 2747271 w 11737976"/>
              <a:gd name="connsiteY1743" fmla="*/ 6141738 h 6407150"/>
              <a:gd name="connsiteX1744" fmla="*/ 4275236 w 11737976"/>
              <a:gd name="connsiteY1744" fmla="*/ 6141661 h 6407150"/>
              <a:gd name="connsiteX1745" fmla="*/ 4277112 w 11737976"/>
              <a:gd name="connsiteY1745" fmla="*/ 6141912 h 6407150"/>
              <a:gd name="connsiteX1746" fmla="*/ 4276595 w 11737976"/>
              <a:gd name="connsiteY1746" fmla="*/ 6142642 h 6407150"/>
              <a:gd name="connsiteX1747" fmla="*/ 4274622 w 11737976"/>
              <a:gd name="connsiteY1747" fmla="*/ 6143703 h 6407150"/>
              <a:gd name="connsiteX1748" fmla="*/ 1524034 w 11737976"/>
              <a:gd name="connsiteY1748" fmla="*/ 6141439 h 6407150"/>
              <a:gd name="connsiteX1749" fmla="*/ 1519264 w 11737976"/>
              <a:gd name="connsiteY1749" fmla="*/ 6149647 h 6407150"/>
              <a:gd name="connsiteX1750" fmla="*/ 1524377 w 11737976"/>
              <a:gd name="connsiteY1750" fmla="*/ 6142614 h 6407150"/>
              <a:gd name="connsiteX1751" fmla="*/ 1524034 w 11737976"/>
              <a:gd name="connsiteY1751" fmla="*/ 6141439 h 6407150"/>
              <a:gd name="connsiteX1752" fmla="*/ 1162321 w 11737976"/>
              <a:gd name="connsiteY1752" fmla="*/ 6141256 h 6407150"/>
              <a:gd name="connsiteX1753" fmla="*/ 1163416 w 11737976"/>
              <a:gd name="connsiteY1753" fmla="*/ 6144650 h 6407150"/>
              <a:gd name="connsiteX1754" fmla="*/ 1167269 w 11737976"/>
              <a:gd name="connsiteY1754" fmla="*/ 6142841 h 6407150"/>
              <a:gd name="connsiteX1755" fmla="*/ 1162321 w 11737976"/>
              <a:gd name="connsiteY1755" fmla="*/ 6141256 h 6407150"/>
              <a:gd name="connsiteX1756" fmla="*/ 1638396 w 11737976"/>
              <a:gd name="connsiteY1756" fmla="*/ 6140932 h 6407150"/>
              <a:gd name="connsiteX1757" fmla="*/ 1636913 w 11737976"/>
              <a:gd name="connsiteY1757" fmla="*/ 6148975 h 6407150"/>
              <a:gd name="connsiteX1758" fmla="*/ 1639348 w 11737976"/>
              <a:gd name="connsiteY1758" fmla="*/ 6142329 h 6407150"/>
              <a:gd name="connsiteX1759" fmla="*/ 1638396 w 11737976"/>
              <a:gd name="connsiteY1759" fmla="*/ 6140932 h 6407150"/>
              <a:gd name="connsiteX1760" fmla="*/ 2883049 w 11737976"/>
              <a:gd name="connsiteY1760" fmla="*/ 6140729 h 6407150"/>
              <a:gd name="connsiteX1761" fmla="*/ 2882946 w 11737976"/>
              <a:gd name="connsiteY1761" fmla="*/ 6143082 h 6407150"/>
              <a:gd name="connsiteX1762" fmla="*/ 2892082 w 11737976"/>
              <a:gd name="connsiteY1762" fmla="*/ 6141132 h 6407150"/>
              <a:gd name="connsiteX1763" fmla="*/ 2883049 w 11737976"/>
              <a:gd name="connsiteY1763" fmla="*/ 6140729 h 6407150"/>
              <a:gd name="connsiteX1764" fmla="*/ 1181852 w 11737976"/>
              <a:gd name="connsiteY1764" fmla="*/ 6140694 h 6407150"/>
              <a:gd name="connsiteX1765" fmla="*/ 1177541 w 11737976"/>
              <a:gd name="connsiteY1765" fmla="*/ 6144425 h 6407150"/>
              <a:gd name="connsiteX1766" fmla="*/ 1182253 w 11737976"/>
              <a:gd name="connsiteY1766" fmla="*/ 6145934 h 6407150"/>
              <a:gd name="connsiteX1767" fmla="*/ 1181852 w 11737976"/>
              <a:gd name="connsiteY1767" fmla="*/ 6140694 h 6407150"/>
              <a:gd name="connsiteX1768" fmla="*/ 1365671 w 11737976"/>
              <a:gd name="connsiteY1768" fmla="*/ 6139422 h 6407150"/>
              <a:gd name="connsiteX1769" fmla="*/ 1361730 w 11737976"/>
              <a:gd name="connsiteY1769" fmla="*/ 6141508 h 6407150"/>
              <a:gd name="connsiteX1770" fmla="*/ 1365184 w 11737976"/>
              <a:gd name="connsiteY1770" fmla="*/ 6140940 h 6407150"/>
              <a:gd name="connsiteX1771" fmla="*/ 1366541 w 11737976"/>
              <a:gd name="connsiteY1771" fmla="*/ 6140537 h 6407150"/>
              <a:gd name="connsiteX1772" fmla="*/ 1365671 w 11737976"/>
              <a:gd name="connsiteY1772" fmla="*/ 6139422 h 6407150"/>
              <a:gd name="connsiteX1773" fmla="*/ 10367133 w 11737976"/>
              <a:gd name="connsiteY1773" fmla="*/ 6138656 h 6407150"/>
              <a:gd name="connsiteX1774" fmla="*/ 10374499 w 11737976"/>
              <a:gd name="connsiteY1774" fmla="*/ 6145007 h 6407150"/>
              <a:gd name="connsiteX1775" fmla="*/ 10378161 w 11737976"/>
              <a:gd name="connsiteY1775" fmla="*/ 6143790 h 6407150"/>
              <a:gd name="connsiteX1776" fmla="*/ 10367133 w 11737976"/>
              <a:gd name="connsiteY1776" fmla="*/ 6138656 h 6407150"/>
              <a:gd name="connsiteX1777" fmla="*/ 10092819 w 11737976"/>
              <a:gd name="connsiteY1777" fmla="*/ 6138503 h 6407150"/>
              <a:gd name="connsiteX1778" fmla="*/ 10092266 w 11737976"/>
              <a:gd name="connsiteY1778" fmla="*/ 6142404 h 6407150"/>
              <a:gd name="connsiteX1779" fmla="*/ 10098334 w 11737976"/>
              <a:gd name="connsiteY1779" fmla="*/ 6141070 h 6407150"/>
              <a:gd name="connsiteX1780" fmla="*/ 10104400 w 11737976"/>
              <a:gd name="connsiteY1780" fmla="*/ 6139736 h 6407150"/>
              <a:gd name="connsiteX1781" fmla="*/ 10004720 w 11737976"/>
              <a:gd name="connsiteY1781" fmla="*/ 6137928 h 6407150"/>
              <a:gd name="connsiteX1782" fmla="*/ 9994761 w 11737976"/>
              <a:gd name="connsiteY1782" fmla="*/ 6139068 h 6407150"/>
              <a:gd name="connsiteX1783" fmla="*/ 10013574 w 11737976"/>
              <a:gd name="connsiteY1783" fmla="*/ 6144588 h 6407150"/>
              <a:gd name="connsiteX1784" fmla="*/ 10004720 w 11737976"/>
              <a:gd name="connsiteY1784" fmla="*/ 6137928 h 6407150"/>
              <a:gd name="connsiteX1785" fmla="*/ 6308763 w 11737976"/>
              <a:gd name="connsiteY1785" fmla="*/ 6136257 h 6407150"/>
              <a:gd name="connsiteX1786" fmla="*/ 6312556 w 11737976"/>
              <a:gd name="connsiteY1786" fmla="*/ 6141534 h 6407150"/>
              <a:gd name="connsiteX1787" fmla="*/ 6317945 w 11737976"/>
              <a:gd name="connsiteY1787" fmla="*/ 6139064 h 6407150"/>
              <a:gd name="connsiteX1788" fmla="*/ 6308763 w 11737976"/>
              <a:gd name="connsiteY1788" fmla="*/ 6136257 h 6407150"/>
              <a:gd name="connsiteX1789" fmla="*/ 6303047 w 11737976"/>
              <a:gd name="connsiteY1789" fmla="*/ 6136134 h 6407150"/>
              <a:gd name="connsiteX1790" fmla="*/ 6302296 w 11737976"/>
              <a:gd name="connsiteY1790" fmla="*/ 6138597 h 6407150"/>
              <a:gd name="connsiteX1791" fmla="*/ 6308366 w 11737976"/>
              <a:gd name="connsiteY1791" fmla="*/ 6138505 h 6407150"/>
              <a:gd name="connsiteX1792" fmla="*/ 6303047 w 11737976"/>
              <a:gd name="connsiteY1792" fmla="*/ 6136134 h 6407150"/>
              <a:gd name="connsiteX1793" fmla="*/ 2723401 w 11737976"/>
              <a:gd name="connsiteY1793" fmla="*/ 6135956 h 6407150"/>
              <a:gd name="connsiteX1794" fmla="*/ 2723295 w 11737976"/>
              <a:gd name="connsiteY1794" fmla="*/ 6138310 h 6407150"/>
              <a:gd name="connsiteX1795" fmla="*/ 2729316 w 11737976"/>
              <a:gd name="connsiteY1795" fmla="*/ 6138579 h 6407150"/>
              <a:gd name="connsiteX1796" fmla="*/ 2729422 w 11737976"/>
              <a:gd name="connsiteY1796" fmla="*/ 6136225 h 6407150"/>
              <a:gd name="connsiteX1797" fmla="*/ 2723401 w 11737976"/>
              <a:gd name="connsiteY1797" fmla="*/ 6135956 h 6407150"/>
              <a:gd name="connsiteX1798" fmla="*/ 2663089 w 11737976"/>
              <a:gd name="connsiteY1798" fmla="*/ 6135622 h 6407150"/>
              <a:gd name="connsiteX1799" fmla="*/ 2662982 w 11737976"/>
              <a:gd name="connsiteY1799" fmla="*/ 6137975 h 6407150"/>
              <a:gd name="connsiteX1800" fmla="*/ 2672015 w 11737976"/>
              <a:gd name="connsiteY1800" fmla="*/ 6138378 h 6407150"/>
              <a:gd name="connsiteX1801" fmla="*/ 2672121 w 11737976"/>
              <a:gd name="connsiteY1801" fmla="*/ 6136024 h 6407150"/>
              <a:gd name="connsiteX1802" fmla="*/ 2663089 w 11737976"/>
              <a:gd name="connsiteY1802" fmla="*/ 6135622 h 6407150"/>
              <a:gd name="connsiteX1803" fmla="*/ 1167857 w 11737976"/>
              <a:gd name="connsiteY1803" fmla="*/ 6134511 h 6407150"/>
              <a:gd name="connsiteX1804" fmla="*/ 1165944 w 11737976"/>
              <a:gd name="connsiteY1804" fmla="*/ 6137245 h 6407150"/>
              <a:gd name="connsiteX1805" fmla="*/ 1169227 w 11737976"/>
              <a:gd name="connsiteY1805" fmla="*/ 6139968 h 6407150"/>
              <a:gd name="connsiteX1806" fmla="*/ 1167798 w 11737976"/>
              <a:gd name="connsiteY1806" fmla="*/ 6141186 h 6407150"/>
              <a:gd name="connsiteX1807" fmla="*/ 1171596 w 11737976"/>
              <a:gd name="connsiteY1807" fmla="*/ 6139055 h 6407150"/>
              <a:gd name="connsiteX1808" fmla="*/ 1170684 w 11737976"/>
              <a:gd name="connsiteY1808" fmla="*/ 6135417 h 6407150"/>
              <a:gd name="connsiteX1809" fmla="*/ 1167857 w 11737976"/>
              <a:gd name="connsiteY1809" fmla="*/ 6134511 h 6407150"/>
              <a:gd name="connsiteX1810" fmla="*/ 1563954 w 11737976"/>
              <a:gd name="connsiteY1810" fmla="*/ 6133281 h 6407150"/>
              <a:gd name="connsiteX1811" fmla="*/ 1570581 w 11737976"/>
              <a:gd name="connsiteY1811" fmla="*/ 6136391 h 6407150"/>
              <a:gd name="connsiteX1812" fmla="*/ 1569562 w 11737976"/>
              <a:gd name="connsiteY1812" fmla="*/ 6135630 h 6407150"/>
              <a:gd name="connsiteX1813" fmla="*/ 1567102 w 11737976"/>
              <a:gd name="connsiteY1813" fmla="*/ 6133322 h 6407150"/>
              <a:gd name="connsiteX1814" fmla="*/ 1563954 w 11737976"/>
              <a:gd name="connsiteY1814" fmla="*/ 6133281 h 6407150"/>
              <a:gd name="connsiteX1815" fmla="*/ 6245140 w 11737976"/>
              <a:gd name="connsiteY1815" fmla="*/ 6132588 h 6407150"/>
              <a:gd name="connsiteX1816" fmla="*/ 6244394 w 11737976"/>
              <a:gd name="connsiteY1816" fmla="*/ 6134011 h 6407150"/>
              <a:gd name="connsiteX1817" fmla="*/ 6242905 w 11737976"/>
              <a:gd name="connsiteY1817" fmla="*/ 6136861 h 6407150"/>
              <a:gd name="connsiteX1818" fmla="*/ 6242159 w 11737976"/>
              <a:gd name="connsiteY1818" fmla="*/ 6138284 h 6407150"/>
              <a:gd name="connsiteX1819" fmla="*/ 6246216 w 11737976"/>
              <a:gd name="connsiteY1819" fmla="*/ 6141664 h 6407150"/>
              <a:gd name="connsiteX1820" fmla="*/ 6245472 w 11737976"/>
              <a:gd name="connsiteY1820" fmla="*/ 6143088 h 6407150"/>
              <a:gd name="connsiteX1821" fmla="*/ 6244726 w 11737976"/>
              <a:gd name="connsiteY1821" fmla="*/ 6144512 h 6407150"/>
              <a:gd name="connsiteX1822" fmla="*/ 6248784 w 11737976"/>
              <a:gd name="connsiteY1822" fmla="*/ 6147892 h 6407150"/>
              <a:gd name="connsiteX1823" fmla="*/ 6249528 w 11737976"/>
              <a:gd name="connsiteY1823" fmla="*/ 6146468 h 6407150"/>
              <a:gd name="connsiteX1824" fmla="*/ 6250273 w 11737976"/>
              <a:gd name="connsiteY1824" fmla="*/ 6145044 h 6407150"/>
              <a:gd name="connsiteX1825" fmla="*/ 6251764 w 11737976"/>
              <a:gd name="connsiteY1825" fmla="*/ 6142196 h 6407150"/>
              <a:gd name="connsiteX1826" fmla="*/ 6247706 w 11737976"/>
              <a:gd name="connsiteY1826" fmla="*/ 6138816 h 6407150"/>
              <a:gd name="connsiteX1827" fmla="*/ 6248453 w 11737976"/>
              <a:gd name="connsiteY1827" fmla="*/ 6137392 h 6407150"/>
              <a:gd name="connsiteX1828" fmla="*/ 6249941 w 11737976"/>
              <a:gd name="connsiteY1828" fmla="*/ 6134544 h 6407150"/>
              <a:gd name="connsiteX1829" fmla="*/ 6250687 w 11737976"/>
              <a:gd name="connsiteY1829" fmla="*/ 6133121 h 6407150"/>
              <a:gd name="connsiteX1830" fmla="*/ 6245140 w 11737976"/>
              <a:gd name="connsiteY1830" fmla="*/ 6132588 h 6407150"/>
              <a:gd name="connsiteX1831" fmla="*/ 1674195 w 11737976"/>
              <a:gd name="connsiteY1831" fmla="*/ 6132315 h 6407150"/>
              <a:gd name="connsiteX1832" fmla="*/ 1671722 w 11737976"/>
              <a:gd name="connsiteY1832" fmla="*/ 6133225 h 6407150"/>
              <a:gd name="connsiteX1833" fmla="*/ 1671228 w 11737976"/>
              <a:gd name="connsiteY1833" fmla="*/ 6134771 h 6407150"/>
              <a:gd name="connsiteX1834" fmla="*/ 1669248 w 11737976"/>
              <a:gd name="connsiteY1834" fmla="*/ 6137544 h 6407150"/>
              <a:gd name="connsiteX1835" fmla="*/ 1668755 w 11737976"/>
              <a:gd name="connsiteY1835" fmla="*/ 6139089 h 6407150"/>
              <a:gd name="connsiteX1836" fmla="*/ 1670733 w 11737976"/>
              <a:gd name="connsiteY1836" fmla="*/ 6139723 h 6407150"/>
              <a:gd name="connsiteX1837" fmla="*/ 1672218 w 11737976"/>
              <a:gd name="connsiteY1837" fmla="*/ 6138494 h 6407150"/>
              <a:gd name="connsiteX1838" fmla="*/ 1673702 w 11737976"/>
              <a:gd name="connsiteY1838" fmla="*/ 6137266 h 6407150"/>
              <a:gd name="connsiteX1839" fmla="*/ 1675681 w 11737976"/>
              <a:gd name="connsiteY1839" fmla="*/ 6134492 h 6407150"/>
              <a:gd name="connsiteX1840" fmla="*/ 1674195 w 11737976"/>
              <a:gd name="connsiteY1840" fmla="*/ 6132315 h 6407150"/>
              <a:gd name="connsiteX1841" fmla="*/ 6207539 w 11737976"/>
              <a:gd name="connsiteY1841" fmla="*/ 6131515 h 6407150"/>
              <a:gd name="connsiteX1842" fmla="*/ 6207853 w 11737976"/>
              <a:gd name="connsiteY1842" fmla="*/ 6134950 h 6407150"/>
              <a:gd name="connsiteX1843" fmla="*/ 6212092 w 11737976"/>
              <a:gd name="connsiteY1843" fmla="*/ 6133309 h 6407150"/>
              <a:gd name="connsiteX1844" fmla="*/ 6207539 w 11737976"/>
              <a:gd name="connsiteY1844" fmla="*/ 6131515 h 6407150"/>
              <a:gd name="connsiteX1845" fmla="*/ 6218034 w 11737976"/>
              <a:gd name="connsiteY1845" fmla="*/ 6131505 h 6407150"/>
              <a:gd name="connsiteX1846" fmla="*/ 6217964 w 11737976"/>
              <a:gd name="connsiteY1846" fmla="*/ 6137202 h 6407150"/>
              <a:gd name="connsiteX1847" fmla="*/ 6231369 w 11737976"/>
              <a:gd name="connsiteY1847" fmla="*/ 6133853 h 6407150"/>
              <a:gd name="connsiteX1848" fmla="*/ 6218034 w 11737976"/>
              <a:gd name="connsiteY1848" fmla="*/ 6131505 h 6407150"/>
              <a:gd name="connsiteX1849" fmla="*/ 1551786 w 11737976"/>
              <a:gd name="connsiteY1849" fmla="*/ 6131461 h 6407150"/>
              <a:gd name="connsiteX1850" fmla="*/ 1549386 w 11737976"/>
              <a:gd name="connsiteY1850" fmla="*/ 6132375 h 6407150"/>
              <a:gd name="connsiteX1851" fmla="*/ 1548408 w 11737976"/>
              <a:gd name="connsiteY1851" fmla="*/ 6135425 h 6407150"/>
              <a:gd name="connsiteX1852" fmla="*/ 1546866 w 11737976"/>
              <a:gd name="connsiteY1852" fmla="*/ 6153422 h 6407150"/>
              <a:gd name="connsiteX1853" fmla="*/ 1544424 w 11737976"/>
              <a:gd name="connsiteY1853" fmla="*/ 6161046 h 6407150"/>
              <a:gd name="connsiteX1854" fmla="*/ 1545380 w 11737976"/>
              <a:gd name="connsiteY1854" fmla="*/ 6161352 h 6407150"/>
              <a:gd name="connsiteX1855" fmla="*/ 1542940 w 11737976"/>
              <a:gd name="connsiteY1855" fmla="*/ 6168978 h 6407150"/>
              <a:gd name="connsiteX1856" fmla="*/ 1539055 w 11737976"/>
              <a:gd name="connsiteY1856" fmla="*/ 6177820 h 6407150"/>
              <a:gd name="connsiteX1857" fmla="*/ 1538099 w 11737976"/>
              <a:gd name="connsiteY1857" fmla="*/ 6177515 h 6407150"/>
              <a:gd name="connsiteX1858" fmla="*/ 1539075 w 11737976"/>
              <a:gd name="connsiteY1858" fmla="*/ 6174466 h 6407150"/>
              <a:gd name="connsiteX1859" fmla="*/ 1539563 w 11737976"/>
              <a:gd name="connsiteY1859" fmla="*/ 6172939 h 6407150"/>
              <a:gd name="connsiteX1860" fmla="*/ 1538138 w 11737976"/>
              <a:gd name="connsiteY1860" fmla="*/ 6170803 h 6407150"/>
              <a:gd name="connsiteX1861" fmla="*/ 1535737 w 11737976"/>
              <a:gd name="connsiteY1861" fmla="*/ 6171715 h 6407150"/>
              <a:gd name="connsiteX1862" fmla="*/ 1535249 w 11737976"/>
              <a:gd name="connsiteY1862" fmla="*/ 6173241 h 6407150"/>
              <a:gd name="connsiteX1863" fmla="*/ 1536205 w 11737976"/>
              <a:gd name="connsiteY1863" fmla="*/ 6173546 h 6407150"/>
              <a:gd name="connsiteX1864" fmla="*/ 1534741 w 11737976"/>
              <a:gd name="connsiteY1864" fmla="*/ 6178121 h 6407150"/>
              <a:gd name="connsiteX1865" fmla="*/ 1534254 w 11737976"/>
              <a:gd name="connsiteY1865" fmla="*/ 6179646 h 6407150"/>
              <a:gd name="connsiteX1866" fmla="*/ 1533766 w 11737976"/>
              <a:gd name="connsiteY1866" fmla="*/ 6181172 h 6407150"/>
              <a:gd name="connsiteX1867" fmla="*/ 1531344 w 11737976"/>
              <a:gd name="connsiteY1867" fmla="*/ 6185438 h 6407150"/>
              <a:gd name="connsiteX1868" fmla="*/ 1532282 w 11737976"/>
              <a:gd name="connsiteY1868" fmla="*/ 6189101 h 6407150"/>
              <a:gd name="connsiteX1869" fmla="*/ 1535171 w 11737976"/>
              <a:gd name="connsiteY1869" fmla="*/ 6186663 h 6407150"/>
              <a:gd name="connsiteX1870" fmla="*/ 1536614 w 11737976"/>
              <a:gd name="connsiteY1870" fmla="*/ 6185445 h 6407150"/>
              <a:gd name="connsiteX1871" fmla="*/ 1539524 w 11737976"/>
              <a:gd name="connsiteY1871" fmla="*/ 6179652 h 6407150"/>
              <a:gd name="connsiteX1872" fmla="*/ 1540967 w 11737976"/>
              <a:gd name="connsiteY1872" fmla="*/ 6178434 h 6407150"/>
              <a:gd name="connsiteX1873" fmla="*/ 1541924 w 11737976"/>
              <a:gd name="connsiteY1873" fmla="*/ 6178740 h 6407150"/>
              <a:gd name="connsiteX1874" fmla="*/ 1544853 w 11737976"/>
              <a:gd name="connsiteY1874" fmla="*/ 6169590 h 6407150"/>
              <a:gd name="connsiteX1875" fmla="*/ 1547293 w 11737976"/>
              <a:gd name="connsiteY1875" fmla="*/ 6161964 h 6407150"/>
              <a:gd name="connsiteX1876" fmla="*/ 1551848 w 11737976"/>
              <a:gd name="connsiteY1876" fmla="*/ 6157565 h 6407150"/>
              <a:gd name="connsiteX1877" fmla="*/ 1557015 w 11737976"/>
              <a:gd name="connsiteY1877" fmla="*/ 6138179 h 6407150"/>
              <a:gd name="connsiteX1878" fmla="*/ 1556059 w 11737976"/>
              <a:gd name="connsiteY1878" fmla="*/ 6137873 h 6407150"/>
              <a:gd name="connsiteX1879" fmla="*/ 1557991 w 11737976"/>
              <a:gd name="connsiteY1879" fmla="*/ 6135129 h 6407150"/>
              <a:gd name="connsiteX1880" fmla="*/ 1556568 w 11737976"/>
              <a:gd name="connsiteY1880" fmla="*/ 6132993 h 6407150"/>
              <a:gd name="connsiteX1881" fmla="*/ 1554166 w 11737976"/>
              <a:gd name="connsiteY1881" fmla="*/ 6133905 h 6407150"/>
              <a:gd name="connsiteX1882" fmla="*/ 1553678 w 11737976"/>
              <a:gd name="connsiteY1882" fmla="*/ 6135429 h 6407150"/>
              <a:gd name="connsiteX1883" fmla="*/ 1552721 w 11737976"/>
              <a:gd name="connsiteY1883" fmla="*/ 6135124 h 6407150"/>
              <a:gd name="connsiteX1884" fmla="*/ 1553210 w 11737976"/>
              <a:gd name="connsiteY1884" fmla="*/ 6133598 h 6407150"/>
              <a:gd name="connsiteX1885" fmla="*/ 1551786 w 11737976"/>
              <a:gd name="connsiteY1885" fmla="*/ 6131461 h 6407150"/>
              <a:gd name="connsiteX1886" fmla="*/ 2510965 w 11737976"/>
              <a:gd name="connsiteY1886" fmla="*/ 6131184 h 6407150"/>
              <a:gd name="connsiteX1887" fmla="*/ 2510789 w 11737976"/>
              <a:gd name="connsiteY1887" fmla="*/ 6135108 h 6407150"/>
              <a:gd name="connsiteX1888" fmla="*/ 2518405 w 11737976"/>
              <a:gd name="connsiteY1888" fmla="*/ 6133483 h 6407150"/>
              <a:gd name="connsiteX1889" fmla="*/ 2510965 w 11737976"/>
              <a:gd name="connsiteY1889" fmla="*/ 6131184 h 6407150"/>
              <a:gd name="connsiteX1890" fmla="*/ 1180873 w 11737976"/>
              <a:gd name="connsiteY1890" fmla="*/ 6130160 h 6407150"/>
              <a:gd name="connsiteX1891" fmla="*/ 1178432 w 11737976"/>
              <a:gd name="connsiteY1891" fmla="*/ 6131093 h 6407150"/>
              <a:gd name="connsiteX1892" fmla="*/ 1176962 w 11737976"/>
              <a:gd name="connsiteY1892" fmla="*/ 6132337 h 6407150"/>
              <a:gd name="connsiteX1893" fmla="*/ 1176464 w 11737976"/>
              <a:gd name="connsiteY1893" fmla="*/ 6133893 h 6407150"/>
              <a:gd name="connsiteX1894" fmla="*/ 1172056 w 11737976"/>
              <a:gd name="connsiteY1894" fmla="*/ 6137625 h 6407150"/>
              <a:gd name="connsiteX1895" fmla="*/ 1180535 w 11737976"/>
              <a:gd name="connsiteY1895" fmla="*/ 6139375 h 6407150"/>
              <a:gd name="connsiteX1896" fmla="*/ 1180849 w 11737976"/>
              <a:gd name="connsiteY1896" fmla="*/ 6133581 h 6407150"/>
              <a:gd name="connsiteX1897" fmla="*/ 1181821 w 11737976"/>
              <a:gd name="connsiteY1897" fmla="*/ 6133893 h 6407150"/>
              <a:gd name="connsiteX1898" fmla="*/ 1180873 w 11737976"/>
              <a:gd name="connsiteY1898" fmla="*/ 6130160 h 6407150"/>
              <a:gd name="connsiteX1899" fmla="*/ 1200309 w 11737976"/>
              <a:gd name="connsiteY1899" fmla="*/ 6129689 h 6407150"/>
              <a:gd name="connsiteX1900" fmla="*/ 1199781 w 11737976"/>
              <a:gd name="connsiteY1900" fmla="*/ 6131345 h 6407150"/>
              <a:gd name="connsiteX1901" fmla="*/ 1199252 w 11737976"/>
              <a:gd name="connsiteY1901" fmla="*/ 6132999 h 6407150"/>
              <a:gd name="connsiteX1902" fmla="*/ 1201637 w 11737976"/>
              <a:gd name="connsiteY1902" fmla="*/ 6135589 h 6407150"/>
              <a:gd name="connsiteX1903" fmla="*/ 1203139 w 11737976"/>
              <a:gd name="connsiteY1903" fmla="*/ 6134244 h 6407150"/>
              <a:gd name="connsiteX1904" fmla="*/ 1202166 w 11737976"/>
              <a:gd name="connsiteY1904" fmla="*/ 6133934 h 6407150"/>
              <a:gd name="connsiteX1905" fmla="*/ 1200752 w 11737976"/>
              <a:gd name="connsiteY1905" fmla="*/ 6131656 h 6407150"/>
              <a:gd name="connsiteX1906" fmla="*/ 1201724 w 11737976"/>
              <a:gd name="connsiteY1906" fmla="*/ 6131966 h 6407150"/>
              <a:gd name="connsiteX1907" fmla="*/ 1202254 w 11737976"/>
              <a:gd name="connsiteY1907" fmla="*/ 6130311 h 6407150"/>
              <a:gd name="connsiteX1908" fmla="*/ 1201283 w 11737976"/>
              <a:gd name="connsiteY1908" fmla="*/ 6130000 h 6407150"/>
              <a:gd name="connsiteX1909" fmla="*/ 1200309 w 11737976"/>
              <a:gd name="connsiteY1909" fmla="*/ 6129689 h 6407150"/>
              <a:gd name="connsiteX1910" fmla="*/ 1524563 w 11737976"/>
              <a:gd name="connsiteY1910" fmla="*/ 6129439 h 6407150"/>
              <a:gd name="connsiteX1911" fmla="*/ 1523561 w 11737976"/>
              <a:gd name="connsiteY1911" fmla="*/ 6132567 h 6407150"/>
              <a:gd name="connsiteX1912" fmla="*/ 1521501 w 11737976"/>
              <a:gd name="connsiteY1912" fmla="*/ 6135356 h 6407150"/>
              <a:gd name="connsiteX1913" fmla="*/ 1520999 w 11737976"/>
              <a:gd name="connsiteY1913" fmla="*/ 6136919 h 6407150"/>
              <a:gd name="connsiteX1914" fmla="*/ 1523121 w 11737976"/>
              <a:gd name="connsiteY1914" fmla="*/ 6137597 h 6407150"/>
              <a:gd name="connsiteX1915" fmla="*/ 1526183 w 11737976"/>
              <a:gd name="connsiteY1915" fmla="*/ 6131681 h 6407150"/>
              <a:gd name="connsiteX1916" fmla="*/ 1526684 w 11737976"/>
              <a:gd name="connsiteY1916" fmla="*/ 6130119 h 6407150"/>
              <a:gd name="connsiteX1917" fmla="*/ 1525624 w 11737976"/>
              <a:gd name="connsiteY1917" fmla="*/ 6129779 h 6407150"/>
              <a:gd name="connsiteX1918" fmla="*/ 1524563 w 11737976"/>
              <a:gd name="connsiteY1918" fmla="*/ 6129439 h 6407150"/>
              <a:gd name="connsiteX1919" fmla="*/ 6223123 w 11737976"/>
              <a:gd name="connsiteY1919" fmla="*/ 6128733 h 6407150"/>
              <a:gd name="connsiteX1920" fmla="*/ 6230604 w 11737976"/>
              <a:gd name="connsiteY1920" fmla="*/ 6130097 h 6407150"/>
              <a:gd name="connsiteX1921" fmla="*/ 6231710 w 11737976"/>
              <a:gd name="connsiteY1921" fmla="*/ 6129025 h 6407150"/>
              <a:gd name="connsiteX1922" fmla="*/ 6223123 w 11737976"/>
              <a:gd name="connsiteY1922" fmla="*/ 6128733 h 6407150"/>
              <a:gd name="connsiteX1923" fmla="*/ 9556175 w 11737976"/>
              <a:gd name="connsiteY1923" fmla="*/ 6128203 h 6407150"/>
              <a:gd name="connsiteX1924" fmla="*/ 9558299 w 11737976"/>
              <a:gd name="connsiteY1924" fmla="*/ 6132095 h 6407150"/>
              <a:gd name="connsiteX1925" fmla="*/ 9557346 w 11737976"/>
              <a:gd name="connsiteY1925" fmla="*/ 6129604 h 6407150"/>
              <a:gd name="connsiteX1926" fmla="*/ 9556175 w 11737976"/>
              <a:gd name="connsiteY1926" fmla="*/ 6128203 h 6407150"/>
              <a:gd name="connsiteX1927" fmla="*/ 1192535 w 11737976"/>
              <a:gd name="connsiteY1927" fmla="*/ 6127200 h 6407150"/>
              <a:gd name="connsiteX1928" fmla="*/ 1192005 w 11737976"/>
              <a:gd name="connsiteY1928" fmla="*/ 6128856 h 6407150"/>
              <a:gd name="connsiteX1929" fmla="*/ 1192418 w 11737976"/>
              <a:gd name="connsiteY1929" fmla="*/ 6130813 h 6407150"/>
              <a:gd name="connsiteX1930" fmla="*/ 1193771 w 11737976"/>
              <a:gd name="connsiteY1930" fmla="*/ 6133072 h 6407150"/>
              <a:gd name="connsiteX1931" fmla="*/ 1194303 w 11737976"/>
              <a:gd name="connsiteY1931" fmla="*/ 6131417 h 6407150"/>
              <a:gd name="connsiteX1932" fmla="*/ 1193478 w 11737976"/>
              <a:gd name="connsiteY1932" fmla="*/ 6127502 h 6407150"/>
              <a:gd name="connsiteX1933" fmla="*/ 1192535 w 11737976"/>
              <a:gd name="connsiteY1933" fmla="*/ 6127200 h 6407150"/>
              <a:gd name="connsiteX1934" fmla="*/ 1709350 w 11737976"/>
              <a:gd name="connsiteY1934" fmla="*/ 6127133 h 6407150"/>
              <a:gd name="connsiteX1935" fmla="*/ 1709677 w 11737976"/>
              <a:gd name="connsiteY1935" fmla="*/ 6131503 h 6407150"/>
              <a:gd name="connsiteX1936" fmla="*/ 1711400 w 11737976"/>
              <a:gd name="connsiteY1936" fmla="*/ 6128996 h 6407150"/>
              <a:gd name="connsiteX1937" fmla="*/ 1709350 w 11737976"/>
              <a:gd name="connsiteY1937" fmla="*/ 6127133 h 6407150"/>
              <a:gd name="connsiteX1938" fmla="*/ 9578126 w 11737976"/>
              <a:gd name="connsiteY1938" fmla="*/ 6125564 h 6407150"/>
              <a:gd name="connsiteX1939" fmla="*/ 9575573 w 11737976"/>
              <a:gd name="connsiteY1939" fmla="*/ 6128928 h 6407150"/>
              <a:gd name="connsiteX1940" fmla="*/ 9578126 w 11737976"/>
              <a:gd name="connsiteY1940" fmla="*/ 6125564 h 6407150"/>
              <a:gd name="connsiteX1941" fmla="*/ 10059545 w 11737976"/>
              <a:gd name="connsiteY1941" fmla="*/ 6124406 h 6407150"/>
              <a:gd name="connsiteX1942" fmla="*/ 10058993 w 11737976"/>
              <a:gd name="connsiteY1942" fmla="*/ 6128306 h 6407150"/>
              <a:gd name="connsiteX1943" fmla="*/ 10070577 w 11737976"/>
              <a:gd name="connsiteY1943" fmla="*/ 6129538 h 6407150"/>
              <a:gd name="connsiteX1944" fmla="*/ 10071130 w 11737976"/>
              <a:gd name="connsiteY1944" fmla="*/ 6125638 h 6407150"/>
              <a:gd name="connsiteX1945" fmla="*/ 10059545 w 11737976"/>
              <a:gd name="connsiteY1945" fmla="*/ 6124406 h 6407150"/>
              <a:gd name="connsiteX1946" fmla="*/ 7304569 w 11737976"/>
              <a:gd name="connsiteY1946" fmla="*/ 6123837 h 6407150"/>
              <a:gd name="connsiteX1947" fmla="*/ 7303466 w 11737976"/>
              <a:gd name="connsiteY1947" fmla="*/ 6128555 h 6407150"/>
              <a:gd name="connsiteX1948" fmla="*/ 7302364 w 11737976"/>
              <a:gd name="connsiteY1948" fmla="*/ 6133271 h 6407150"/>
              <a:gd name="connsiteX1949" fmla="*/ 7307706 w 11737976"/>
              <a:gd name="connsiteY1949" fmla="*/ 6143467 h 6407150"/>
              <a:gd name="connsiteX1950" fmla="*/ 7314219 w 11737976"/>
              <a:gd name="connsiteY1950" fmla="*/ 6135434 h 6407150"/>
              <a:gd name="connsiteX1951" fmla="*/ 7316424 w 11737976"/>
              <a:gd name="connsiteY1951" fmla="*/ 6126003 h 6407150"/>
              <a:gd name="connsiteX1952" fmla="*/ 7304569 w 11737976"/>
              <a:gd name="connsiteY1952" fmla="*/ 6123837 h 6407150"/>
              <a:gd name="connsiteX1953" fmla="*/ 9561004 w 11737976"/>
              <a:gd name="connsiteY1953" fmla="*/ 6121848 h 6407150"/>
              <a:gd name="connsiteX1954" fmla="*/ 9559941 w 11737976"/>
              <a:gd name="connsiteY1954" fmla="*/ 6126145 h 6407150"/>
              <a:gd name="connsiteX1955" fmla="*/ 9562831 w 11737976"/>
              <a:gd name="connsiteY1955" fmla="*/ 6122356 h 6407150"/>
              <a:gd name="connsiteX1956" fmla="*/ 9561004 w 11737976"/>
              <a:gd name="connsiteY1956" fmla="*/ 6121848 h 6407150"/>
              <a:gd name="connsiteX1957" fmla="*/ 4778318 w 11737976"/>
              <a:gd name="connsiteY1957" fmla="*/ 6119679 h 6407150"/>
              <a:gd name="connsiteX1958" fmla="*/ 4777963 w 11737976"/>
              <a:gd name="connsiteY1958" fmla="*/ 6124282 h 6407150"/>
              <a:gd name="connsiteX1959" fmla="*/ 4785465 w 11737976"/>
              <a:gd name="connsiteY1959" fmla="*/ 6122446 h 6407150"/>
              <a:gd name="connsiteX1960" fmla="*/ 4778318 w 11737976"/>
              <a:gd name="connsiteY1960" fmla="*/ 6119679 h 6407150"/>
              <a:gd name="connsiteX1961" fmla="*/ 10320843 w 11737976"/>
              <a:gd name="connsiteY1961" fmla="*/ 6119627 h 6407150"/>
              <a:gd name="connsiteX1962" fmla="*/ 10314647 w 11737976"/>
              <a:gd name="connsiteY1962" fmla="*/ 6121855 h 6407150"/>
              <a:gd name="connsiteX1963" fmla="*/ 10325771 w 11737976"/>
              <a:gd name="connsiteY1963" fmla="*/ 6126337 h 6407150"/>
              <a:gd name="connsiteX1964" fmla="*/ 10326693 w 11737976"/>
              <a:gd name="connsiteY1964" fmla="*/ 6119836 h 6407150"/>
              <a:gd name="connsiteX1965" fmla="*/ 10320843 w 11737976"/>
              <a:gd name="connsiteY1965" fmla="*/ 6119627 h 6407150"/>
              <a:gd name="connsiteX1966" fmla="*/ 1467758 w 11737976"/>
              <a:gd name="connsiteY1966" fmla="*/ 6115816 h 6407150"/>
              <a:gd name="connsiteX1967" fmla="*/ 1467431 w 11737976"/>
              <a:gd name="connsiteY1967" fmla="*/ 6117393 h 6407150"/>
              <a:gd name="connsiteX1968" fmla="*/ 1467037 w 11737976"/>
              <a:gd name="connsiteY1968" fmla="*/ 6115979 h 6407150"/>
              <a:gd name="connsiteX1969" fmla="*/ 7713689 w 11737976"/>
              <a:gd name="connsiteY1969" fmla="*/ 6115583 h 6407150"/>
              <a:gd name="connsiteX1970" fmla="*/ 7712600 w 11737976"/>
              <a:gd name="connsiteY1970" fmla="*/ 6120242 h 6407150"/>
              <a:gd name="connsiteX1971" fmla="*/ 7706068 w 11737976"/>
              <a:gd name="connsiteY1971" fmla="*/ 6148193 h 6407150"/>
              <a:gd name="connsiteX1972" fmla="*/ 7698206 w 11737976"/>
              <a:gd name="connsiteY1972" fmla="*/ 6132186 h 6407150"/>
              <a:gd name="connsiteX1973" fmla="*/ 7713689 w 11737976"/>
              <a:gd name="connsiteY1973" fmla="*/ 6115583 h 6407150"/>
              <a:gd name="connsiteX1974" fmla="*/ 3848973 w 11737976"/>
              <a:gd name="connsiteY1974" fmla="*/ 6115544 h 6407150"/>
              <a:gd name="connsiteX1975" fmla="*/ 3846056 w 11737976"/>
              <a:gd name="connsiteY1975" fmla="*/ 6117583 h 6407150"/>
              <a:gd name="connsiteX1976" fmla="*/ 3855364 w 11737976"/>
              <a:gd name="connsiteY1976" fmla="*/ 6117674 h 6407150"/>
              <a:gd name="connsiteX1977" fmla="*/ 3851685 w 11737976"/>
              <a:gd name="connsiteY1977" fmla="*/ 6116162 h 6407150"/>
              <a:gd name="connsiteX1978" fmla="*/ 3848973 w 11737976"/>
              <a:gd name="connsiteY1978" fmla="*/ 6115544 h 6407150"/>
              <a:gd name="connsiteX1979" fmla="*/ 9547065 w 11737976"/>
              <a:gd name="connsiteY1979" fmla="*/ 6111589 h 6407150"/>
              <a:gd name="connsiteX1980" fmla="*/ 9544094 w 11737976"/>
              <a:gd name="connsiteY1980" fmla="*/ 6113898 h 6407150"/>
              <a:gd name="connsiteX1981" fmla="*/ 9544792 w 11737976"/>
              <a:gd name="connsiteY1981" fmla="*/ 6112204 h 6407150"/>
              <a:gd name="connsiteX1982" fmla="*/ 9547065 w 11737976"/>
              <a:gd name="connsiteY1982" fmla="*/ 6111589 h 6407150"/>
              <a:gd name="connsiteX1983" fmla="*/ 6178034 w 11737976"/>
              <a:gd name="connsiteY1983" fmla="*/ 6110522 h 6407150"/>
              <a:gd name="connsiteX1984" fmla="*/ 6175822 w 11737976"/>
              <a:gd name="connsiteY1984" fmla="*/ 6114751 h 6407150"/>
              <a:gd name="connsiteX1985" fmla="*/ 6200584 w 11737976"/>
              <a:gd name="connsiteY1985" fmla="*/ 6124837 h 6407150"/>
              <a:gd name="connsiteX1986" fmla="*/ 6196368 w 11737976"/>
              <a:gd name="connsiteY1986" fmla="*/ 6121411 h 6407150"/>
              <a:gd name="connsiteX1987" fmla="*/ 6213440 w 11737976"/>
              <a:gd name="connsiteY1987" fmla="*/ 6123234 h 6407150"/>
              <a:gd name="connsiteX1988" fmla="*/ 6219130 w 11737976"/>
              <a:gd name="connsiteY1988" fmla="*/ 6123842 h 6407150"/>
              <a:gd name="connsiteX1989" fmla="*/ 6219867 w 11737976"/>
              <a:gd name="connsiteY1989" fmla="*/ 6122433 h 6407150"/>
              <a:gd name="connsiteX1990" fmla="*/ 6214914 w 11737976"/>
              <a:gd name="connsiteY1990" fmla="*/ 6120416 h 6407150"/>
              <a:gd name="connsiteX1991" fmla="*/ 6209226 w 11737976"/>
              <a:gd name="connsiteY1991" fmla="*/ 6119806 h 6407150"/>
              <a:gd name="connsiteX1992" fmla="*/ 6197107 w 11737976"/>
              <a:gd name="connsiteY1992" fmla="*/ 6120001 h 6407150"/>
              <a:gd name="connsiteX1993" fmla="*/ 6194368 w 11737976"/>
              <a:gd name="connsiteY1993" fmla="*/ 6113756 h 6407150"/>
              <a:gd name="connsiteX1994" fmla="*/ 6182987 w 11737976"/>
              <a:gd name="connsiteY1994" fmla="*/ 6112538 h 6407150"/>
              <a:gd name="connsiteX1995" fmla="*/ 6178034 w 11737976"/>
              <a:gd name="connsiteY1995" fmla="*/ 6110522 h 6407150"/>
              <a:gd name="connsiteX1996" fmla="*/ 1666429 w 11737976"/>
              <a:gd name="connsiteY1996" fmla="*/ 6109630 h 6407150"/>
              <a:gd name="connsiteX1997" fmla="*/ 1663451 w 11737976"/>
              <a:gd name="connsiteY1997" fmla="*/ 6115488 h 6407150"/>
              <a:gd name="connsiteX1998" fmla="*/ 1662956 w 11737976"/>
              <a:gd name="connsiteY1998" fmla="*/ 6117035 h 6407150"/>
              <a:gd name="connsiteX1999" fmla="*/ 1661472 w 11737976"/>
              <a:gd name="connsiteY1999" fmla="*/ 6121669 h 6407150"/>
              <a:gd name="connsiteX2000" fmla="*/ 1662981 w 11737976"/>
              <a:gd name="connsiteY2000" fmla="*/ 6123857 h 6407150"/>
              <a:gd name="connsiteX2001" fmla="*/ 1666479 w 11737976"/>
              <a:gd name="connsiteY2001" fmla="*/ 6123273 h 6407150"/>
              <a:gd name="connsiteX2002" fmla="*/ 1667963 w 11737976"/>
              <a:gd name="connsiteY2002" fmla="*/ 6118637 h 6407150"/>
              <a:gd name="connsiteX2003" fmla="*/ 1669446 w 11737976"/>
              <a:gd name="connsiteY2003" fmla="*/ 6114001 h 6407150"/>
              <a:gd name="connsiteX2004" fmla="*/ 1670377 w 11737976"/>
              <a:gd name="connsiteY2004" fmla="*/ 6111956 h 6407150"/>
              <a:gd name="connsiteX2005" fmla="*/ 1669434 w 11737976"/>
              <a:gd name="connsiteY2005" fmla="*/ 6110590 h 6407150"/>
              <a:gd name="connsiteX2006" fmla="*/ 1666429 w 11737976"/>
              <a:gd name="connsiteY2006" fmla="*/ 6109630 h 6407150"/>
              <a:gd name="connsiteX2007" fmla="*/ 2800024 w 11737976"/>
              <a:gd name="connsiteY2007" fmla="*/ 6108718 h 6407150"/>
              <a:gd name="connsiteX2008" fmla="*/ 2808633 w 11737976"/>
              <a:gd name="connsiteY2008" fmla="*/ 6118537 h 6407150"/>
              <a:gd name="connsiteX2009" fmla="*/ 2814528 w 11737976"/>
              <a:gd name="connsiteY2009" fmla="*/ 6113199 h 6407150"/>
              <a:gd name="connsiteX2010" fmla="*/ 2800024 w 11737976"/>
              <a:gd name="connsiteY2010" fmla="*/ 6108718 h 6407150"/>
              <a:gd name="connsiteX2011" fmla="*/ 1176158 w 11737976"/>
              <a:gd name="connsiteY2011" fmla="*/ 6108573 h 6407150"/>
              <a:gd name="connsiteX2012" fmla="*/ 1172837 w 11737976"/>
              <a:gd name="connsiteY2012" fmla="*/ 6109214 h 6407150"/>
              <a:gd name="connsiteX2013" fmla="*/ 1170905 w 11737976"/>
              <a:gd name="connsiteY2013" fmla="*/ 6112003 h 6407150"/>
              <a:gd name="connsiteX2014" fmla="*/ 1170411 w 11737976"/>
              <a:gd name="connsiteY2014" fmla="*/ 6113548 h 6407150"/>
              <a:gd name="connsiteX2015" fmla="*/ 1171801 w 11737976"/>
              <a:gd name="connsiteY2015" fmla="*/ 6115697 h 6407150"/>
              <a:gd name="connsiteX2016" fmla="*/ 1175123 w 11737976"/>
              <a:gd name="connsiteY2016" fmla="*/ 6115056 h 6407150"/>
              <a:gd name="connsiteX2017" fmla="*/ 1177054 w 11737976"/>
              <a:gd name="connsiteY2017" fmla="*/ 6112267 h 6407150"/>
              <a:gd name="connsiteX2018" fmla="*/ 1176158 w 11737976"/>
              <a:gd name="connsiteY2018" fmla="*/ 6108573 h 6407150"/>
              <a:gd name="connsiteX2019" fmla="*/ 10311885 w 11737976"/>
              <a:gd name="connsiteY2019" fmla="*/ 6108528 h 6407150"/>
              <a:gd name="connsiteX2020" fmla="*/ 10303117 w 11737976"/>
              <a:gd name="connsiteY2020" fmla="*/ 6113369 h 6407150"/>
              <a:gd name="connsiteX2021" fmla="*/ 10317772 w 11737976"/>
              <a:gd name="connsiteY2021" fmla="*/ 6114517 h 6407150"/>
              <a:gd name="connsiteX2022" fmla="*/ 10324810 w 11737976"/>
              <a:gd name="connsiteY2022" fmla="*/ 6112377 h 6407150"/>
              <a:gd name="connsiteX2023" fmla="*/ 10335890 w 11737976"/>
              <a:gd name="connsiteY2023" fmla="*/ 6110257 h 6407150"/>
              <a:gd name="connsiteX2024" fmla="*/ 10311885 w 11737976"/>
              <a:gd name="connsiteY2024" fmla="*/ 6108528 h 6407150"/>
              <a:gd name="connsiteX2025" fmla="*/ 2851453 w 11737976"/>
              <a:gd name="connsiteY2025" fmla="*/ 6105316 h 6407150"/>
              <a:gd name="connsiteX2026" fmla="*/ 2842343 w 11737976"/>
              <a:gd name="connsiteY2026" fmla="*/ 6106679 h 6407150"/>
              <a:gd name="connsiteX2027" fmla="*/ 2860404 w 11737976"/>
              <a:gd name="connsiteY2027" fmla="*/ 6107484 h 6407150"/>
              <a:gd name="connsiteX2028" fmla="*/ 2851453 w 11737976"/>
              <a:gd name="connsiteY2028" fmla="*/ 6105316 h 6407150"/>
              <a:gd name="connsiteX2029" fmla="*/ 1473838 w 11737976"/>
              <a:gd name="connsiteY2029" fmla="*/ 6104729 h 6407150"/>
              <a:gd name="connsiteX2030" fmla="*/ 1472863 w 11737976"/>
              <a:gd name="connsiteY2030" fmla="*/ 6107775 h 6407150"/>
              <a:gd name="connsiteX2031" fmla="*/ 1472375 w 11737976"/>
              <a:gd name="connsiteY2031" fmla="*/ 6109296 h 6407150"/>
              <a:gd name="connsiteX2032" fmla="*/ 1471408 w 11737976"/>
              <a:gd name="connsiteY2032" fmla="*/ 6108987 h 6407150"/>
              <a:gd name="connsiteX2033" fmla="*/ 1471275 w 11737976"/>
              <a:gd name="connsiteY2033" fmla="*/ 6108828 h 6407150"/>
              <a:gd name="connsiteX2034" fmla="*/ 1467544 w 11737976"/>
              <a:gd name="connsiteY2034" fmla="*/ 6104393 h 6407150"/>
              <a:gd name="connsiteX2035" fmla="*/ 1471275 w 11737976"/>
              <a:gd name="connsiteY2035" fmla="*/ 6108828 h 6407150"/>
              <a:gd name="connsiteX2036" fmla="*/ 1469466 w 11737976"/>
              <a:gd name="connsiteY2036" fmla="*/ 6111721 h 6407150"/>
              <a:gd name="connsiteX2037" fmla="*/ 1470906 w 11737976"/>
              <a:gd name="connsiteY2037" fmla="*/ 6117219 h 6407150"/>
              <a:gd name="connsiteX2038" fmla="*/ 1469337 w 11737976"/>
              <a:gd name="connsiteY2038" fmla="*/ 6115457 h 6407150"/>
              <a:gd name="connsiteX2039" fmla="*/ 1467758 w 11737976"/>
              <a:gd name="connsiteY2039" fmla="*/ 6115816 h 6407150"/>
              <a:gd name="connsiteX2040" fmla="*/ 1468985 w 11737976"/>
              <a:gd name="connsiteY2040" fmla="*/ 6109889 h 6407150"/>
              <a:gd name="connsiteX2041" fmla="*/ 1465602 w 11737976"/>
              <a:gd name="connsiteY2041" fmla="*/ 6107129 h 6407150"/>
              <a:gd name="connsiteX2042" fmla="*/ 1467544 w 11737976"/>
              <a:gd name="connsiteY2042" fmla="*/ 6104393 h 6407150"/>
              <a:gd name="connsiteX2043" fmla="*/ 10481876 w 11737976"/>
              <a:gd name="connsiteY2043" fmla="*/ 6103356 h 6407150"/>
              <a:gd name="connsiteX2044" fmla="*/ 10481360 w 11737976"/>
              <a:gd name="connsiteY2044" fmla="*/ 6106995 h 6407150"/>
              <a:gd name="connsiteX2045" fmla="*/ 10459319 w 11737976"/>
              <a:gd name="connsiteY2045" fmla="*/ 6106961 h 6407150"/>
              <a:gd name="connsiteX2046" fmla="*/ 10445579 w 11737976"/>
              <a:gd name="connsiteY2046" fmla="*/ 6110580 h 6407150"/>
              <a:gd name="connsiteX2047" fmla="*/ 10491392 w 11737976"/>
              <a:gd name="connsiteY2047" fmla="*/ 6119149 h 6407150"/>
              <a:gd name="connsiteX2048" fmla="*/ 10481360 w 11737976"/>
              <a:gd name="connsiteY2048" fmla="*/ 6106995 h 6407150"/>
              <a:gd name="connsiteX2049" fmla="*/ 10492940 w 11737976"/>
              <a:gd name="connsiteY2049" fmla="*/ 6108229 h 6407150"/>
              <a:gd name="connsiteX2050" fmla="*/ 10493459 w 11737976"/>
              <a:gd name="connsiteY2050" fmla="*/ 6104588 h 6407150"/>
              <a:gd name="connsiteX2051" fmla="*/ 10481876 w 11737976"/>
              <a:gd name="connsiteY2051" fmla="*/ 6103356 h 6407150"/>
              <a:gd name="connsiteX2052" fmla="*/ 1702913 w 11737976"/>
              <a:gd name="connsiteY2052" fmla="*/ 6102974 h 6407150"/>
              <a:gd name="connsiteX2053" fmla="*/ 1695610 w 11737976"/>
              <a:gd name="connsiteY2053" fmla="*/ 6108748 h 6407150"/>
              <a:gd name="connsiteX2054" fmla="*/ 1702913 w 11737976"/>
              <a:gd name="connsiteY2054" fmla="*/ 6102974 h 6407150"/>
              <a:gd name="connsiteX2055" fmla="*/ 1241068 w 11737976"/>
              <a:gd name="connsiteY2055" fmla="*/ 6102580 h 6407150"/>
              <a:gd name="connsiteX2056" fmla="*/ 1238695 w 11737976"/>
              <a:gd name="connsiteY2056" fmla="*/ 6103494 h 6407150"/>
              <a:gd name="connsiteX2057" fmla="*/ 1238668 w 11737976"/>
              <a:gd name="connsiteY2057" fmla="*/ 6106831 h 6407150"/>
              <a:gd name="connsiteX2058" fmla="*/ 1239125 w 11737976"/>
              <a:gd name="connsiteY2058" fmla="*/ 6108651 h 6407150"/>
              <a:gd name="connsiteX2059" fmla="*/ 1241922 w 11737976"/>
              <a:gd name="connsiteY2059" fmla="*/ 6112893 h 6407150"/>
              <a:gd name="connsiteX2060" fmla="*/ 1239523 w 11737976"/>
              <a:gd name="connsiteY2060" fmla="*/ 6117143 h 6407150"/>
              <a:gd name="connsiteX2061" fmla="*/ 1239038 w 11737976"/>
              <a:gd name="connsiteY2061" fmla="*/ 6118661 h 6407150"/>
              <a:gd name="connsiteX2062" fmla="*/ 1238551 w 11737976"/>
              <a:gd name="connsiteY2062" fmla="*/ 6120179 h 6407150"/>
              <a:gd name="connsiteX2063" fmla="*/ 1239008 w 11737976"/>
              <a:gd name="connsiteY2063" fmla="*/ 6121998 h 6407150"/>
              <a:gd name="connsiteX2064" fmla="*/ 1241379 w 11737976"/>
              <a:gd name="connsiteY2064" fmla="*/ 6121084 h 6407150"/>
              <a:gd name="connsiteX2065" fmla="*/ 1242349 w 11737976"/>
              <a:gd name="connsiteY2065" fmla="*/ 6118049 h 6407150"/>
              <a:gd name="connsiteX2066" fmla="*/ 1244750 w 11737976"/>
              <a:gd name="connsiteY2066" fmla="*/ 6113798 h 6407150"/>
              <a:gd name="connsiteX2067" fmla="*/ 1247121 w 11737976"/>
              <a:gd name="connsiteY2067" fmla="*/ 6112882 h 6407150"/>
              <a:gd name="connsiteX2068" fmla="*/ 1248092 w 11737976"/>
              <a:gd name="connsiteY2068" fmla="*/ 6109848 h 6407150"/>
              <a:gd name="connsiteX2069" fmla="*/ 1245722 w 11737976"/>
              <a:gd name="connsiteY2069" fmla="*/ 6110763 h 6407150"/>
              <a:gd name="connsiteX2070" fmla="*/ 1244780 w 11737976"/>
              <a:gd name="connsiteY2070" fmla="*/ 6110460 h 6407150"/>
              <a:gd name="connsiteX2071" fmla="*/ 1241982 w 11737976"/>
              <a:gd name="connsiteY2071" fmla="*/ 6106219 h 6407150"/>
              <a:gd name="connsiteX2072" fmla="*/ 1242466 w 11737976"/>
              <a:gd name="connsiteY2072" fmla="*/ 6104701 h 6407150"/>
              <a:gd name="connsiteX2073" fmla="*/ 1241068 w 11737976"/>
              <a:gd name="connsiteY2073" fmla="*/ 6102580 h 6407150"/>
              <a:gd name="connsiteX2074" fmla="*/ 1261804 w 11737976"/>
              <a:gd name="connsiteY2074" fmla="*/ 6101797 h 6407150"/>
              <a:gd name="connsiteX2075" fmla="*/ 1259277 w 11737976"/>
              <a:gd name="connsiteY2075" fmla="*/ 6101818 h 6407150"/>
              <a:gd name="connsiteX2076" fmla="*/ 1259759 w 11737976"/>
              <a:gd name="connsiteY2076" fmla="*/ 6103629 h 6407150"/>
              <a:gd name="connsiteX2077" fmla="*/ 1260240 w 11737976"/>
              <a:gd name="connsiteY2077" fmla="*/ 6105439 h 6407150"/>
              <a:gd name="connsiteX2078" fmla="*/ 1257835 w 11737976"/>
              <a:gd name="connsiteY2078" fmla="*/ 6103011 h 6407150"/>
              <a:gd name="connsiteX2079" fmla="*/ 1256391 w 11737976"/>
              <a:gd name="connsiteY2079" fmla="*/ 6104207 h 6407150"/>
              <a:gd name="connsiteX2080" fmla="*/ 1257354 w 11737976"/>
              <a:gd name="connsiteY2080" fmla="*/ 6104515 h 6407150"/>
              <a:gd name="connsiteX2081" fmla="*/ 1257835 w 11737976"/>
              <a:gd name="connsiteY2081" fmla="*/ 6106325 h 6407150"/>
              <a:gd name="connsiteX2082" fmla="*/ 1260241 w 11737976"/>
              <a:gd name="connsiteY2082" fmla="*/ 6108751 h 6407150"/>
              <a:gd name="connsiteX2083" fmla="*/ 1261202 w 11737976"/>
              <a:gd name="connsiteY2083" fmla="*/ 6109058 h 6407150"/>
              <a:gd name="connsiteX2084" fmla="*/ 1258799 w 11737976"/>
              <a:gd name="connsiteY2084" fmla="*/ 6113258 h 6407150"/>
              <a:gd name="connsiteX2085" fmla="*/ 1258317 w 11737976"/>
              <a:gd name="connsiteY2085" fmla="*/ 6114760 h 6407150"/>
              <a:gd name="connsiteX2086" fmla="*/ 1259280 w 11737976"/>
              <a:gd name="connsiteY2086" fmla="*/ 6115069 h 6407150"/>
              <a:gd name="connsiteX2087" fmla="*/ 1260241 w 11737976"/>
              <a:gd name="connsiteY2087" fmla="*/ 6115376 h 6407150"/>
              <a:gd name="connsiteX2088" fmla="*/ 1261683 w 11737976"/>
              <a:gd name="connsiteY2088" fmla="*/ 6110869 h 6407150"/>
              <a:gd name="connsiteX2089" fmla="*/ 1262646 w 11737976"/>
              <a:gd name="connsiteY2089" fmla="*/ 6111177 h 6407150"/>
              <a:gd name="connsiteX2090" fmla="*/ 1262647 w 11737976"/>
              <a:gd name="connsiteY2090" fmla="*/ 6114489 h 6407150"/>
              <a:gd name="connsiteX2091" fmla="*/ 1258798 w 11737976"/>
              <a:gd name="connsiteY2091" fmla="*/ 6116570 h 6407150"/>
              <a:gd name="connsiteX2092" fmla="*/ 1258800 w 11737976"/>
              <a:gd name="connsiteY2092" fmla="*/ 6126509 h 6407150"/>
              <a:gd name="connsiteX2093" fmla="*/ 1261686 w 11737976"/>
              <a:gd name="connsiteY2093" fmla="*/ 6127432 h 6407150"/>
              <a:gd name="connsiteX2094" fmla="*/ 1269381 w 11737976"/>
              <a:gd name="connsiteY2094" fmla="*/ 6123270 h 6407150"/>
              <a:gd name="connsiteX2095" fmla="*/ 1267937 w 11737976"/>
              <a:gd name="connsiteY2095" fmla="*/ 6114528 h 6407150"/>
              <a:gd name="connsiteX2096" fmla="*/ 1268900 w 11737976"/>
              <a:gd name="connsiteY2096" fmla="*/ 6111522 h 6407150"/>
              <a:gd name="connsiteX2097" fmla="*/ 1272566 w 11737976"/>
              <a:gd name="connsiteY2097" fmla="*/ 6107520 h 6407150"/>
              <a:gd name="connsiteX2098" fmla="*/ 1271721 w 11737976"/>
              <a:gd name="connsiteY2098" fmla="*/ 6106547 h 6407150"/>
              <a:gd name="connsiteX2099" fmla="*/ 1271965 w 11737976"/>
              <a:gd name="connsiteY2099" fmla="*/ 6106087 h 6407150"/>
              <a:gd name="connsiteX2100" fmla="*/ 1270823 w 11737976"/>
              <a:gd name="connsiteY2100" fmla="*/ 6105513 h 6407150"/>
              <a:gd name="connsiteX2101" fmla="*/ 1271721 w 11737976"/>
              <a:gd name="connsiteY2101" fmla="*/ 6106547 h 6407150"/>
              <a:gd name="connsiteX2102" fmla="*/ 1271304 w 11737976"/>
              <a:gd name="connsiteY2102" fmla="*/ 6107322 h 6407150"/>
              <a:gd name="connsiteX2103" fmla="*/ 1266975 w 11737976"/>
              <a:gd name="connsiteY2103" fmla="*/ 6107594 h 6407150"/>
              <a:gd name="connsiteX2104" fmla="*/ 1266493 w 11737976"/>
              <a:gd name="connsiteY2104" fmla="*/ 6102472 h 6407150"/>
              <a:gd name="connsiteX2105" fmla="*/ 1261804 w 11737976"/>
              <a:gd name="connsiteY2105" fmla="*/ 6101797 h 6407150"/>
              <a:gd name="connsiteX2106" fmla="*/ 4287857 w 11737976"/>
              <a:gd name="connsiteY2106" fmla="*/ 6099612 h 6407150"/>
              <a:gd name="connsiteX2107" fmla="*/ 4290953 w 11737976"/>
              <a:gd name="connsiteY2107" fmla="*/ 6099808 h 6407150"/>
              <a:gd name="connsiteX2108" fmla="*/ 4291587 w 11737976"/>
              <a:gd name="connsiteY2108" fmla="*/ 6099848 h 6407150"/>
              <a:gd name="connsiteX2109" fmla="*/ 4296650 w 11737976"/>
              <a:gd name="connsiteY2109" fmla="*/ 6100171 h 6407150"/>
              <a:gd name="connsiteX2110" fmla="*/ 4297991 w 11737976"/>
              <a:gd name="connsiteY2110" fmla="*/ 6100256 h 6407150"/>
              <a:gd name="connsiteX2111" fmla="*/ 4296570 w 11737976"/>
              <a:gd name="connsiteY2111" fmla="*/ 6105953 h 6407150"/>
              <a:gd name="connsiteX2112" fmla="*/ 4294415 w 11737976"/>
              <a:gd name="connsiteY2112" fmla="*/ 6106204 h 6407150"/>
              <a:gd name="connsiteX2113" fmla="*/ 4285409 w 11737976"/>
              <a:gd name="connsiteY2113" fmla="*/ 6107770 h 6407150"/>
              <a:gd name="connsiteX2114" fmla="*/ 2851759 w 11737976"/>
              <a:gd name="connsiteY2114" fmla="*/ 6098451 h 6407150"/>
              <a:gd name="connsiteX2115" fmla="*/ 2842542 w 11737976"/>
              <a:gd name="connsiteY2115" fmla="*/ 6102232 h 6407150"/>
              <a:gd name="connsiteX2116" fmla="*/ 2860511 w 11737976"/>
              <a:gd name="connsiteY2116" fmla="*/ 6105130 h 6407150"/>
              <a:gd name="connsiteX2117" fmla="*/ 2851759 w 11737976"/>
              <a:gd name="connsiteY2117" fmla="*/ 6098451 h 6407150"/>
              <a:gd name="connsiteX2118" fmla="*/ 4810668 w 11737976"/>
              <a:gd name="connsiteY2118" fmla="*/ 6096469 h 6407150"/>
              <a:gd name="connsiteX2119" fmla="*/ 4814486 w 11737976"/>
              <a:gd name="connsiteY2119" fmla="*/ 6111654 h 6407150"/>
              <a:gd name="connsiteX2120" fmla="*/ 4817139 w 11737976"/>
              <a:gd name="connsiteY2120" fmla="*/ 6102819 h 6407150"/>
              <a:gd name="connsiteX2121" fmla="*/ 4810668 w 11737976"/>
              <a:gd name="connsiteY2121" fmla="*/ 6096469 h 6407150"/>
              <a:gd name="connsiteX2122" fmla="*/ 7207775 w 11737976"/>
              <a:gd name="connsiteY2122" fmla="*/ 6096099 h 6407150"/>
              <a:gd name="connsiteX2123" fmla="*/ 7209280 w 11737976"/>
              <a:gd name="connsiteY2123" fmla="*/ 6102802 h 6407150"/>
              <a:gd name="connsiteX2124" fmla="*/ 7208078 w 11737976"/>
              <a:gd name="connsiteY2124" fmla="*/ 6101011 h 6407150"/>
              <a:gd name="connsiteX2125" fmla="*/ 7207775 w 11737976"/>
              <a:gd name="connsiteY2125" fmla="*/ 6096099 h 6407150"/>
              <a:gd name="connsiteX2126" fmla="*/ 4962727 w 11737976"/>
              <a:gd name="connsiteY2126" fmla="*/ 6096004 h 6407150"/>
              <a:gd name="connsiteX2127" fmla="*/ 4973023 w 11737976"/>
              <a:gd name="connsiteY2127" fmla="*/ 6096091 h 6407150"/>
              <a:gd name="connsiteX2128" fmla="*/ 4971648 w 11737976"/>
              <a:gd name="connsiteY2128" fmla="*/ 6100673 h 6407150"/>
              <a:gd name="connsiteX2129" fmla="*/ 4956541 w 11737976"/>
              <a:gd name="connsiteY2129" fmla="*/ 6111702 h 6407150"/>
              <a:gd name="connsiteX2130" fmla="*/ 4960667 w 11737976"/>
              <a:gd name="connsiteY2130" fmla="*/ 6097955 h 6407150"/>
              <a:gd name="connsiteX2131" fmla="*/ 4962727 w 11737976"/>
              <a:gd name="connsiteY2131" fmla="*/ 6096004 h 6407150"/>
              <a:gd name="connsiteX2132" fmla="*/ 2818856 w 11737976"/>
              <a:gd name="connsiteY2132" fmla="*/ 6092265 h 6407150"/>
              <a:gd name="connsiteX2133" fmla="*/ 2809625 w 11737976"/>
              <a:gd name="connsiteY2133" fmla="*/ 6096308 h 6407150"/>
              <a:gd name="connsiteX2134" fmla="*/ 2818361 w 11737976"/>
              <a:gd name="connsiteY2134" fmla="*/ 6103380 h 6407150"/>
              <a:gd name="connsiteX2135" fmla="*/ 2809625 w 11737976"/>
              <a:gd name="connsiteY2135" fmla="*/ 6096308 h 6407150"/>
              <a:gd name="connsiteX2136" fmla="*/ 2818757 w 11737976"/>
              <a:gd name="connsiteY2136" fmla="*/ 6094489 h 6407150"/>
              <a:gd name="connsiteX2137" fmla="*/ 2818856 w 11737976"/>
              <a:gd name="connsiteY2137" fmla="*/ 6092265 h 6407150"/>
              <a:gd name="connsiteX2138" fmla="*/ 4645702 w 11737976"/>
              <a:gd name="connsiteY2138" fmla="*/ 6090680 h 6407150"/>
              <a:gd name="connsiteX2139" fmla="*/ 4644735 w 11737976"/>
              <a:gd name="connsiteY2139" fmla="*/ 6091901 h 6407150"/>
              <a:gd name="connsiteX2140" fmla="*/ 4643575 w 11737976"/>
              <a:gd name="connsiteY2140" fmla="*/ 6091036 h 6407150"/>
              <a:gd name="connsiteX2141" fmla="*/ 9989880 w 11737976"/>
              <a:gd name="connsiteY2141" fmla="*/ 6090599 h 6407150"/>
              <a:gd name="connsiteX2142" fmla="*/ 9989328 w 11737976"/>
              <a:gd name="connsiteY2142" fmla="*/ 6094500 h 6407150"/>
              <a:gd name="connsiteX2143" fmla="*/ 10000911 w 11737976"/>
              <a:gd name="connsiteY2143" fmla="*/ 6095732 h 6407150"/>
              <a:gd name="connsiteX2144" fmla="*/ 10001465 w 11737976"/>
              <a:gd name="connsiteY2144" fmla="*/ 6091832 h 6407150"/>
              <a:gd name="connsiteX2145" fmla="*/ 9989880 w 11737976"/>
              <a:gd name="connsiteY2145" fmla="*/ 6090599 h 6407150"/>
              <a:gd name="connsiteX2146" fmla="*/ 2894994 w 11737976"/>
              <a:gd name="connsiteY2146" fmla="*/ 6089488 h 6407150"/>
              <a:gd name="connsiteX2147" fmla="*/ 2894896 w 11737976"/>
              <a:gd name="connsiteY2147" fmla="*/ 6091655 h 6407150"/>
              <a:gd name="connsiteX2148" fmla="*/ 2877845 w 11737976"/>
              <a:gd name="connsiteY2148" fmla="*/ 6095237 h 6407150"/>
              <a:gd name="connsiteX2149" fmla="*/ 2868158 w 11737976"/>
              <a:gd name="connsiteY2149" fmla="*/ 6123029 h 6407150"/>
              <a:gd name="connsiteX2150" fmla="*/ 2876491 w 11737976"/>
              <a:gd name="connsiteY2150" fmla="*/ 6125573 h 6407150"/>
              <a:gd name="connsiteX2151" fmla="*/ 2868061 w 11737976"/>
              <a:gd name="connsiteY2151" fmla="*/ 6125196 h 6407150"/>
              <a:gd name="connsiteX2152" fmla="*/ 2858471 w 11737976"/>
              <a:gd name="connsiteY2152" fmla="*/ 6150823 h 6407150"/>
              <a:gd name="connsiteX2153" fmla="*/ 2883758 w 11737976"/>
              <a:gd name="connsiteY2153" fmla="*/ 6151952 h 6407150"/>
              <a:gd name="connsiteX2154" fmla="*/ 2892379 w 11737976"/>
              <a:gd name="connsiteY2154" fmla="*/ 6147995 h 6407150"/>
              <a:gd name="connsiteX2155" fmla="*/ 2867190 w 11737976"/>
              <a:gd name="connsiteY2155" fmla="*/ 6144699 h 6407150"/>
              <a:gd name="connsiteX2156" fmla="*/ 2875813 w 11737976"/>
              <a:gd name="connsiteY2156" fmla="*/ 6140742 h 6407150"/>
              <a:gd name="connsiteX2157" fmla="*/ 2867482 w 11737976"/>
              <a:gd name="connsiteY2157" fmla="*/ 6138198 h 6407150"/>
              <a:gd name="connsiteX2158" fmla="*/ 2876103 w 11737976"/>
              <a:gd name="connsiteY2158" fmla="*/ 6134241 h 6407150"/>
              <a:gd name="connsiteX2159" fmla="*/ 2876007 w 11737976"/>
              <a:gd name="connsiteY2159" fmla="*/ 6136408 h 6407150"/>
              <a:gd name="connsiteX2160" fmla="*/ 2892863 w 11737976"/>
              <a:gd name="connsiteY2160" fmla="*/ 6137160 h 6407150"/>
              <a:gd name="connsiteX2161" fmla="*/ 2876103 w 11737976"/>
              <a:gd name="connsiteY2161" fmla="*/ 6134241 h 6407150"/>
              <a:gd name="connsiteX2162" fmla="*/ 2884628 w 11737976"/>
              <a:gd name="connsiteY2162" fmla="*/ 6132449 h 6407150"/>
              <a:gd name="connsiteX2163" fmla="*/ 2893348 w 11737976"/>
              <a:gd name="connsiteY2163" fmla="*/ 6126326 h 6407150"/>
              <a:gd name="connsiteX2164" fmla="*/ 2901679 w 11737976"/>
              <a:gd name="connsiteY2164" fmla="*/ 6128870 h 6407150"/>
              <a:gd name="connsiteX2165" fmla="*/ 2902164 w 11737976"/>
              <a:gd name="connsiteY2165" fmla="*/ 6118034 h 6407150"/>
              <a:gd name="connsiteX2166" fmla="*/ 2902260 w 11737976"/>
              <a:gd name="connsiteY2166" fmla="*/ 6115868 h 6407150"/>
              <a:gd name="connsiteX2167" fmla="*/ 2910882 w 11737976"/>
              <a:gd name="connsiteY2167" fmla="*/ 6111911 h 6407150"/>
              <a:gd name="connsiteX2168" fmla="*/ 2902744 w 11737976"/>
              <a:gd name="connsiteY2168" fmla="*/ 6105033 h 6407150"/>
              <a:gd name="connsiteX2169" fmla="*/ 2911173 w 11737976"/>
              <a:gd name="connsiteY2169" fmla="*/ 6105410 h 6407150"/>
              <a:gd name="connsiteX2170" fmla="*/ 2919507 w 11737976"/>
              <a:gd name="connsiteY2170" fmla="*/ 6107953 h 6407150"/>
              <a:gd name="connsiteX2171" fmla="*/ 2919603 w 11737976"/>
              <a:gd name="connsiteY2171" fmla="*/ 6105786 h 6407150"/>
              <a:gd name="connsiteX2172" fmla="*/ 2919700 w 11737976"/>
              <a:gd name="connsiteY2172" fmla="*/ 6103619 h 6407150"/>
              <a:gd name="connsiteX2173" fmla="*/ 2911271 w 11737976"/>
              <a:gd name="connsiteY2173" fmla="*/ 6103242 h 6407150"/>
              <a:gd name="connsiteX2174" fmla="*/ 2911464 w 11737976"/>
              <a:gd name="connsiteY2174" fmla="*/ 6098908 h 6407150"/>
              <a:gd name="connsiteX2175" fmla="*/ 2928321 w 11737976"/>
              <a:gd name="connsiteY2175" fmla="*/ 6099662 h 6407150"/>
              <a:gd name="connsiteX2176" fmla="*/ 2928515 w 11737976"/>
              <a:gd name="connsiteY2176" fmla="*/ 6095328 h 6407150"/>
              <a:gd name="connsiteX2177" fmla="*/ 2928611 w 11737976"/>
              <a:gd name="connsiteY2177" fmla="*/ 6093161 h 6407150"/>
              <a:gd name="connsiteX2178" fmla="*/ 2903326 w 11737976"/>
              <a:gd name="connsiteY2178" fmla="*/ 6092031 h 6407150"/>
              <a:gd name="connsiteX2179" fmla="*/ 2894994 w 11737976"/>
              <a:gd name="connsiteY2179" fmla="*/ 6089488 h 6407150"/>
              <a:gd name="connsiteX2180" fmla="*/ 9664919 w 11737976"/>
              <a:gd name="connsiteY2180" fmla="*/ 6089195 h 6407150"/>
              <a:gd name="connsiteX2181" fmla="*/ 9664265 w 11737976"/>
              <a:gd name="connsiteY2181" fmla="*/ 6090877 h 6407150"/>
              <a:gd name="connsiteX2182" fmla="*/ 9664703 w 11737976"/>
              <a:gd name="connsiteY2182" fmla="*/ 6092261 h 6407150"/>
              <a:gd name="connsiteX2183" fmla="*/ 9664050 w 11737976"/>
              <a:gd name="connsiteY2183" fmla="*/ 6093942 h 6407150"/>
              <a:gd name="connsiteX2184" fmla="*/ 9665578 w 11737976"/>
              <a:gd name="connsiteY2184" fmla="*/ 6095031 h 6407150"/>
              <a:gd name="connsiteX2185" fmla="*/ 9667323 w 11737976"/>
              <a:gd name="connsiteY2185" fmla="*/ 6093055 h 6407150"/>
              <a:gd name="connsiteX2186" fmla="*/ 9666885 w 11737976"/>
              <a:gd name="connsiteY2186" fmla="*/ 6091671 h 6407150"/>
              <a:gd name="connsiteX2187" fmla="*/ 9666447 w 11737976"/>
              <a:gd name="connsiteY2187" fmla="*/ 6090285 h 6407150"/>
              <a:gd name="connsiteX2188" fmla="*/ 9664919 w 11737976"/>
              <a:gd name="connsiteY2188" fmla="*/ 6089195 h 6407150"/>
              <a:gd name="connsiteX2189" fmla="*/ 4741897 w 11737976"/>
              <a:gd name="connsiteY2189" fmla="*/ 6088355 h 6407150"/>
              <a:gd name="connsiteX2190" fmla="*/ 4736330 w 11737976"/>
              <a:gd name="connsiteY2190" fmla="*/ 6106912 h 6407150"/>
              <a:gd name="connsiteX2191" fmla="*/ 4745519 w 11737976"/>
              <a:gd name="connsiteY2191" fmla="*/ 6104202 h 6407150"/>
              <a:gd name="connsiteX2192" fmla="*/ 4748304 w 11737976"/>
              <a:gd name="connsiteY2192" fmla="*/ 6094924 h 6407150"/>
              <a:gd name="connsiteX2193" fmla="*/ 4741897 w 11737976"/>
              <a:gd name="connsiteY2193" fmla="*/ 6088355 h 6407150"/>
              <a:gd name="connsiteX2194" fmla="*/ 6172396 w 11737976"/>
              <a:gd name="connsiteY2194" fmla="*/ 6087894 h 6407150"/>
              <a:gd name="connsiteX2195" fmla="*/ 6170161 w 11737976"/>
              <a:gd name="connsiteY2195" fmla="*/ 6092165 h 6407150"/>
              <a:gd name="connsiteX2196" fmla="*/ 6169415 w 11737976"/>
              <a:gd name="connsiteY2196" fmla="*/ 6093589 h 6407150"/>
              <a:gd name="connsiteX2197" fmla="*/ 6178781 w 11737976"/>
              <a:gd name="connsiteY2197" fmla="*/ 6097405 h 6407150"/>
              <a:gd name="connsiteX2198" fmla="*/ 6177291 w 11737976"/>
              <a:gd name="connsiteY2198" fmla="*/ 6100251 h 6407150"/>
              <a:gd name="connsiteX2199" fmla="*/ 6181229 w 11737976"/>
              <a:gd name="connsiteY2199" fmla="*/ 6103584 h 6407150"/>
              <a:gd name="connsiteX2200" fmla="*/ 6181972 w 11737976"/>
              <a:gd name="connsiteY2200" fmla="*/ 6102160 h 6407150"/>
              <a:gd name="connsiteX2201" fmla="*/ 6184208 w 11737976"/>
              <a:gd name="connsiteY2201" fmla="*/ 6097887 h 6407150"/>
              <a:gd name="connsiteX2202" fmla="*/ 6188146 w 11737976"/>
              <a:gd name="connsiteY2202" fmla="*/ 6101220 h 6407150"/>
              <a:gd name="connsiteX2203" fmla="*/ 6195808 w 11737976"/>
              <a:gd name="connsiteY2203" fmla="*/ 6097431 h 6407150"/>
              <a:gd name="connsiteX2204" fmla="*/ 6181761 w 11737976"/>
              <a:gd name="connsiteY2204" fmla="*/ 6091710 h 6407150"/>
              <a:gd name="connsiteX2205" fmla="*/ 6182505 w 11737976"/>
              <a:gd name="connsiteY2205" fmla="*/ 6090285 h 6407150"/>
              <a:gd name="connsiteX2206" fmla="*/ 6183251 w 11737976"/>
              <a:gd name="connsiteY2206" fmla="*/ 6088862 h 6407150"/>
              <a:gd name="connsiteX2207" fmla="*/ 6177823 w 11737976"/>
              <a:gd name="connsiteY2207" fmla="*/ 6088377 h 6407150"/>
              <a:gd name="connsiteX2208" fmla="*/ 6177078 w 11737976"/>
              <a:gd name="connsiteY2208" fmla="*/ 6089801 h 6407150"/>
              <a:gd name="connsiteX2209" fmla="*/ 6172396 w 11737976"/>
              <a:gd name="connsiteY2209" fmla="*/ 6087894 h 6407150"/>
              <a:gd name="connsiteX2210" fmla="*/ 1639240 w 11737976"/>
              <a:gd name="connsiteY2210" fmla="*/ 6087661 h 6407150"/>
              <a:gd name="connsiteX2211" fmla="*/ 1638753 w 11737976"/>
              <a:gd name="connsiteY2211" fmla="*/ 6089180 h 6407150"/>
              <a:gd name="connsiteX2212" fmla="*/ 1638266 w 11737976"/>
              <a:gd name="connsiteY2212" fmla="*/ 6090697 h 6407150"/>
              <a:gd name="connsiteX2213" fmla="*/ 1637782 w 11737976"/>
              <a:gd name="connsiteY2213" fmla="*/ 6092215 h 6407150"/>
              <a:gd name="connsiteX2214" fmla="*/ 1638357 w 11737976"/>
              <a:gd name="connsiteY2214" fmla="*/ 6094072 h 6407150"/>
              <a:gd name="connsiteX2215" fmla="*/ 1639903 w 11737976"/>
              <a:gd name="connsiteY2215" fmla="*/ 6092894 h 6407150"/>
              <a:gd name="connsiteX2216" fmla="*/ 1640389 w 11737976"/>
              <a:gd name="connsiteY2216" fmla="*/ 6091376 h 6407150"/>
              <a:gd name="connsiteX2217" fmla="*/ 1640873 w 11737976"/>
              <a:gd name="connsiteY2217" fmla="*/ 6089858 h 6407150"/>
              <a:gd name="connsiteX2218" fmla="*/ 1639240 w 11737976"/>
              <a:gd name="connsiteY2218" fmla="*/ 6087661 h 6407150"/>
              <a:gd name="connsiteX2219" fmla="*/ 1271437 w 11737976"/>
              <a:gd name="connsiteY2219" fmla="*/ 6087355 h 6407150"/>
              <a:gd name="connsiteX2220" fmla="*/ 1269454 w 11737976"/>
              <a:gd name="connsiteY2220" fmla="*/ 6100106 h 6407150"/>
              <a:gd name="connsiteX2221" fmla="*/ 1276731 w 11737976"/>
              <a:gd name="connsiteY2221" fmla="*/ 6093495 h 6407150"/>
              <a:gd name="connsiteX2222" fmla="*/ 1277146 w 11737976"/>
              <a:gd name="connsiteY2222" fmla="*/ 6089183 h 6407150"/>
              <a:gd name="connsiteX2223" fmla="*/ 1272368 w 11737976"/>
              <a:gd name="connsiteY2223" fmla="*/ 6091000 h 6407150"/>
              <a:gd name="connsiteX2224" fmla="*/ 1271437 w 11737976"/>
              <a:gd name="connsiteY2224" fmla="*/ 6087355 h 6407150"/>
              <a:gd name="connsiteX2225" fmla="*/ 6124118 w 11737976"/>
              <a:gd name="connsiteY2225" fmla="*/ 6086911 h 6407150"/>
              <a:gd name="connsiteX2226" fmla="*/ 6114810 w 11737976"/>
              <a:gd name="connsiteY2226" fmla="*/ 6093566 h 6407150"/>
              <a:gd name="connsiteX2227" fmla="*/ 6114059 w 11737976"/>
              <a:gd name="connsiteY2227" fmla="*/ 6095001 h 6407150"/>
              <a:gd name="connsiteX2228" fmla="*/ 6113307 w 11737976"/>
              <a:gd name="connsiteY2228" fmla="*/ 6096437 h 6407150"/>
              <a:gd name="connsiteX2229" fmla="*/ 6122912 w 11737976"/>
              <a:gd name="connsiteY2229" fmla="*/ 6100348 h 6407150"/>
              <a:gd name="connsiteX2230" fmla="*/ 6134473 w 11737976"/>
              <a:gd name="connsiteY2230" fmla="*/ 6089389 h 6407150"/>
              <a:gd name="connsiteX2231" fmla="*/ 6129670 w 11737976"/>
              <a:gd name="connsiteY2231" fmla="*/ 6087431 h 6407150"/>
              <a:gd name="connsiteX2232" fmla="*/ 6124118 w 11737976"/>
              <a:gd name="connsiteY2232" fmla="*/ 6086911 h 6407150"/>
              <a:gd name="connsiteX2233" fmla="*/ 6275696 w 11737976"/>
              <a:gd name="connsiteY2233" fmla="*/ 6086720 h 6407150"/>
              <a:gd name="connsiteX2234" fmla="*/ 6274892 w 11737976"/>
              <a:gd name="connsiteY2234" fmla="*/ 6088257 h 6407150"/>
              <a:gd name="connsiteX2235" fmla="*/ 6278588 w 11737976"/>
              <a:gd name="connsiteY2235" fmla="*/ 6091630 h 6407150"/>
              <a:gd name="connsiteX2236" fmla="*/ 6282368 w 11737976"/>
              <a:gd name="connsiteY2236" fmla="*/ 6092236 h 6407150"/>
              <a:gd name="connsiteX2237" fmla="*/ 6279393 w 11737976"/>
              <a:gd name="connsiteY2237" fmla="*/ 6090092 h 6407150"/>
              <a:gd name="connsiteX2238" fmla="*/ 6284701 w 11737976"/>
              <a:gd name="connsiteY2238" fmla="*/ 6090389 h 6407150"/>
              <a:gd name="connsiteX2239" fmla="*/ 6280197 w 11737976"/>
              <a:gd name="connsiteY2239" fmla="*/ 6088555 h 6407150"/>
              <a:gd name="connsiteX2240" fmla="*/ 6275696 w 11737976"/>
              <a:gd name="connsiteY2240" fmla="*/ 6086720 h 6407150"/>
              <a:gd name="connsiteX2241" fmla="*/ 1187672 w 11737976"/>
              <a:gd name="connsiteY2241" fmla="*/ 6082446 h 6407150"/>
              <a:gd name="connsiteX2242" fmla="*/ 1186213 w 11737976"/>
              <a:gd name="connsiteY2242" fmla="*/ 6083653 h 6407150"/>
              <a:gd name="connsiteX2243" fmla="*/ 1187185 w 11737976"/>
              <a:gd name="connsiteY2243" fmla="*/ 6083963 h 6407150"/>
              <a:gd name="connsiteX2244" fmla="*/ 1186700 w 11737976"/>
              <a:gd name="connsiteY2244" fmla="*/ 6085482 h 6407150"/>
              <a:gd name="connsiteX2245" fmla="*/ 1186215 w 11737976"/>
              <a:gd name="connsiteY2245" fmla="*/ 6086999 h 6407150"/>
              <a:gd name="connsiteX2246" fmla="*/ 1187671 w 11737976"/>
              <a:gd name="connsiteY2246" fmla="*/ 6089139 h 6407150"/>
              <a:gd name="connsiteX2247" fmla="*/ 1189129 w 11737976"/>
              <a:gd name="connsiteY2247" fmla="*/ 6087933 h 6407150"/>
              <a:gd name="connsiteX2248" fmla="*/ 1189616 w 11737976"/>
              <a:gd name="connsiteY2248" fmla="*/ 6086414 h 6407150"/>
              <a:gd name="connsiteX2249" fmla="*/ 1189615 w 11737976"/>
              <a:gd name="connsiteY2249" fmla="*/ 6083067 h 6407150"/>
              <a:gd name="connsiteX2250" fmla="*/ 1187672 w 11737976"/>
              <a:gd name="connsiteY2250" fmla="*/ 6082446 h 6407150"/>
              <a:gd name="connsiteX2251" fmla="*/ 9605090 w 11737976"/>
              <a:gd name="connsiteY2251" fmla="*/ 6080419 h 6407150"/>
              <a:gd name="connsiteX2252" fmla="*/ 9601549 w 11737976"/>
              <a:gd name="connsiteY2252" fmla="*/ 6080524 h 6407150"/>
              <a:gd name="connsiteX2253" fmla="*/ 9604238 w 11737976"/>
              <a:gd name="connsiteY2253" fmla="*/ 6081163 h 6407150"/>
              <a:gd name="connsiteX2254" fmla="*/ 9601198 w 11737976"/>
              <a:gd name="connsiteY2254" fmla="*/ 6083353 h 6407150"/>
              <a:gd name="connsiteX2255" fmla="*/ 9604753 w 11737976"/>
              <a:gd name="connsiteY2255" fmla="*/ 6087965 h 6407150"/>
              <a:gd name="connsiteX2256" fmla="*/ 9605829 w 11737976"/>
              <a:gd name="connsiteY2256" fmla="*/ 6086199 h 6407150"/>
              <a:gd name="connsiteX2257" fmla="*/ 9605090 w 11737976"/>
              <a:gd name="connsiteY2257" fmla="*/ 6080419 h 6407150"/>
              <a:gd name="connsiteX2258" fmla="*/ 6134477 w 11737976"/>
              <a:gd name="connsiteY2258" fmla="*/ 6078941 h 6407150"/>
              <a:gd name="connsiteX2259" fmla="*/ 6131118 w 11737976"/>
              <a:gd name="connsiteY2259" fmla="*/ 6081056 h 6407150"/>
              <a:gd name="connsiteX2260" fmla="*/ 6131438 w 11737976"/>
              <a:gd name="connsiteY2260" fmla="*/ 6084316 h 6407150"/>
              <a:gd name="connsiteX2261" fmla="*/ 6130380 w 11737976"/>
              <a:gd name="connsiteY2261" fmla="*/ 6084276 h 6407150"/>
              <a:gd name="connsiteX2262" fmla="*/ 6125189 w 11737976"/>
              <a:gd name="connsiteY2262" fmla="*/ 6082341 h 6407150"/>
              <a:gd name="connsiteX2263" fmla="*/ 6125770 w 11737976"/>
              <a:gd name="connsiteY2263" fmla="*/ 6084102 h 6407150"/>
              <a:gd name="connsiteX2264" fmla="*/ 6130380 w 11737976"/>
              <a:gd name="connsiteY2264" fmla="*/ 6084276 h 6407150"/>
              <a:gd name="connsiteX2265" fmla="*/ 6131473 w 11737976"/>
              <a:gd name="connsiteY2265" fmla="*/ 6084683 h 6407150"/>
              <a:gd name="connsiteX2266" fmla="*/ 6131438 w 11737976"/>
              <a:gd name="connsiteY2266" fmla="*/ 6084316 h 6407150"/>
              <a:gd name="connsiteX2267" fmla="*/ 6131661 w 11737976"/>
              <a:gd name="connsiteY2267" fmla="*/ 6084326 h 6407150"/>
              <a:gd name="connsiteX2268" fmla="*/ 6136427 w 11737976"/>
              <a:gd name="connsiteY2268" fmla="*/ 6086700 h 6407150"/>
              <a:gd name="connsiteX2269" fmla="*/ 6144383 w 11737976"/>
              <a:gd name="connsiteY2269" fmla="*/ 6082978 h 6407150"/>
              <a:gd name="connsiteX2270" fmla="*/ 6134477 w 11737976"/>
              <a:gd name="connsiteY2270" fmla="*/ 6078941 h 6407150"/>
              <a:gd name="connsiteX2271" fmla="*/ 1653006 w 11737976"/>
              <a:gd name="connsiteY2271" fmla="*/ 6078684 h 6407150"/>
              <a:gd name="connsiteX2272" fmla="*/ 1634085 w 11737976"/>
              <a:gd name="connsiteY2272" fmla="*/ 6124609 h 6407150"/>
              <a:gd name="connsiteX2273" fmla="*/ 1631700 w 11737976"/>
              <a:gd name="connsiteY2273" fmla="*/ 6122170 h 6407150"/>
              <a:gd name="connsiteX2274" fmla="*/ 1627805 w 11737976"/>
              <a:gd name="connsiteY2274" fmla="*/ 6134336 h 6407150"/>
              <a:gd name="connsiteX2275" fmla="*/ 1629216 w 11737976"/>
              <a:gd name="connsiteY2275" fmla="*/ 6139819 h 6407150"/>
              <a:gd name="connsiteX2276" fmla="*/ 1637377 w 11737976"/>
              <a:gd name="connsiteY2276" fmla="*/ 6137400 h 6407150"/>
              <a:gd name="connsiteX2277" fmla="*/ 1638351 w 11737976"/>
              <a:gd name="connsiteY2277" fmla="*/ 6134358 h 6407150"/>
              <a:gd name="connsiteX2278" fmla="*/ 1648963 w 11737976"/>
              <a:gd name="connsiteY2278" fmla="*/ 6120987 h 6407150"/>
              <a:gd name="connsiteX2279" fmla="*/ 1649013 w 11737976"/>
              <a:gd name="connsiteY2279" fmla="*/ 6110942 h 6407150"/>
              <a:gd name="connsiteX2280" fmla="*/ 1659088 w 11737976"/>
              <a:gd name="connsiteY2280" fmla="*/ 6109136 h 6407150"/>
              <a:gd name="connsiteX2281" fmla="*/ 1660589 w 11737976"/>
              <a:gd name="connsiteY2281" fmla="*/ 6105371 h 6407150"/>
              <a:gd name="connsiteX2282" fmla="*/ 1661035 w 11737976"/>
              <a:gd name="connsiteY2282" fmla="*/ 6103053 h 6407150"/>
              <a:gd name="connsiteX2283" fmla="*/ 1662982 w 11737976"/>
              <a:gd name="connsiteY2283" fmla="*/ 6096969 h 6407150"/>
              <a:gd name="connsiteX2284" fmla="*/ 1663956 w 11737976"/>
              <a:gd name="connsiteY2284" fmla="*/ 6093926 h 6407150"/>
              <a:gd name="connsiteX2285" fmla="*/ 1663486 w 11737976"/>
              <a:gd name="connsiteY2285" fmla="*/ 6092100 h 6407150"/>
              <a:gd name="connsiteX2286" fmla="*/ 1661084 w 11737976"/>
              <a:gd name="connsiteY2286" fmla="*/ 6093007 h 6407150"/>
              <a:gd name="connsiteX2287" fmla="*/ 1660111 w 11737976"/>
              <a:gd name="connsiteY2287" fmla="*/ 6096049 h 6407150"/>
              <a:gd name="connsiteX2288" fmla="*/ 1658650 w 11737976"/>
              <a:gd name="connsiteY2288" fmla="*/ 6100612 h 6407150"/>
              <a:gd name="connsiteX2289" fmla="*/ 1654334 w 11737976"/>
              <a:gd name="connsiteY2289" fmla="*/ 6100908 h 6407150"/>
              <a:gd name="connsiteX2290" fmla="*/ 1657742 w 11737976"/>
              <a:gd name="connsiteY2290" fmla="*/ 6090261 h 6407150"/>
              <a:gd name="connsiteX2291" fmla="*/ 1658262 w 11737976"/>
              <a:gd name="connsiteY2291" fmla="*/ 6082043 h 6407150"/>
              <a:gd name="connsiteX2292" fmla="*/ 1653006 w 11737976"/>
              <a:gd name="connsiteY2292" fmla="*/ 6078684 h 6407150"/>
              <a:gd name="connsiteX2293" fmla="*/ 4643377 w 11737976"/>
              <a:gd name="connsiteY2293" fmla="*/ 6078257 h 6407150"/>
              <a:gd name="connsiteX2294" fmla="*/ 4649489 w 11737976"/>
              <a:gd name="connsiteY2294" fmla="*/ 6079989 h 6407150"/>
              <a:gd name="connsiteX2295" fmla="*/ 4649238 w 11737976"/>
              <a:gd name="connsiteY2295" fmla="*/ 6083237 h 6407150"/>
              <a:gd name="connsiteX2296" fmla="*/ 4644326 w 11737976"/>
              <a:gd name="connsiteY2296" fmla="*/ 6081292 h 6407150"/>
              <a:gd name="connsiteX2297" fmla="*/ 4641677 w 11737976"/>
              <a:gd name="connsiteY2297" fmla="*/ 6083253 h 6407150"/>
              <a:gd name="connsiteX2298" fmla="*/ 4641665 w 11737976"/>
              <a:gd name="connsiteY2298" fmla="*/ 6083179 h 6407150"/>
              <a:gd name="connsiteX2299" fmla="*/ 5973249 w 11737976"/>
              <a:gd name="connsiteY2299" fmla="*/ 6078093 h 6407150"/>
              <a:gd name="connsiteX2300" fmla="*/ 5969542 w 11737976"/>
              <a:gd name="connsiteY2300" fmla="*/ 6078916 h 6407150"/>
              <a:gd name="connsiteX2301" fmla="*/ 5978884 w 11737976"/>
              <a:gd name="connsiteY2301" fmla="*/ 6082197 h 6407150"/>
              <a:gd name="connsiteX2302" fmla="*/ 5975747 w 11737976"/>
              <a:gd name="connsiteY2302" fmla="*/ 6079577 h 6407150"/>
              <a:gd name="connsiteX2303" fmla="*/ 5973249 w 11737976"/>
              <a:gd name="connsiteY2303" fmla="*/ 6078093 h 6407150"/>
              <a:gd name="connsiteX2304" fmla="*/ 9633439 w 11737976"/>
              <a:gd name="connsiteY2304" fmla="*/ 6077173 h 6407150"/>
              <a:gd name="connsiteX2305" fmla="*/ 9632211 w 11737976"/>
              <a:gd name="connsiteY2305" fmla="*/ 6077504 h 6407150"/>
              <a:gd name="connsiteX2306" fmla="*/ 9630984 w 11737976"/>
              <a:gd name="connsiteY2306" fmla="*/ 6077838 h 6407150"/>
              <a:gd name="connsiteX2307" fmla="*/ 9631763 w 11737976"/>
              <a:gd name="connsiteY2307" fmla="*/ 6080299 h 6407150"/>
              <a:gd name="connsiteX2308" fmla="*/ 9633379 w 11737976"/>
              <a:gd name="connsiteY2308" fmla="*/ 6081198 h 6407150"/>
              <a:gd name="connsiteX2309" fmla="*/ 9634219 w 11737976"/>
              <a:gd name="connsiteY2309" fmla="*/ 6079635 h 6407150"/>
              <a:gd name="connsiteX2310" fmla="*/ 9633439 w 11737976"/>
              <a:gd name="connsiteY2310" fmla="*/ 6077173 h 6407150"/>
              <a:gd name="connsiteX2311" fmla="*/ 2842508 w 11737976"/>
              <a:gd name="connsiteY2311" fmla="*/ 6076026 h 6407150"/>
              <a:gd name="connsiteX2312" fmla="*/ 2850642 w 11737976"/>
              <a:gd name="connsiteY2312" fmla="*/ 6082994 h 6407150"/>
              <a:gd name="connsiteX2313" fmla="*/ 2850445 w 11737976"/>
              <a:gd name="connsiteY2313" fmla="*/ 6087386 h 6407150"/>
              <a:gd name="connsiteX2314" fmla="*/ 2867599 w 11737976"/>
              <a:gd name="connsiteY2314" fmla="*/ 6081549 h 6407150"/>
              <a:gd name="connsiteX2315" fmla="*/ 2867695 w 11737976"/>
              <a:gd name="connsiteY2315" fmla="*/ 6079353 h 6407150"/>
              <a:gd name="connsiteX2316" fmla="*/ 2859168 w 11737976"/>
              <a:gd name="connsiteY2316" fmla="*/ 6081172 h 6407150"/>
              <a:gd name="connsiteX2317" fmla="*/ 2850839 w 11737976"/>
              <a:gd name="connsiteY2317" fmla="*/ 6078599 h 6407150"/>
              <a:gd name="connsiteX2318" fmla="*/ 2850937 w 11737976"/>
              <a:gd name="connsiteY2318" fmla="*/ 6076402 h 6407150"/>
              <a:gd name="connsiteX2319" fmla="*/ 2842508 w 11737976"/>
              <a:gd name="connsiteY2319" fmla="*/ 6076026 h 6407150"/>
              <a:gd name="connsiteX2320" fmla="*/ 9337304 w 11737976"/>
              <a:gd name="connsiteY2320" fmla="*/ 6074800 h 6407150"/>
              <a:gd name="connsiteX2321" fmla="*/ 9338060 w 11737976"/>
              <a:gd name="connsiteY2321" fmla="*/ 6082925 h 6407150"/>
              <a:gd name="connsiteX2322" fmla="*/ 9339705 w 11737976"/>
              <a:gd name="connsiteY2322" fmla="*/ 6079063 h 6407150"/>
              <a:gd name="connsiteX2323" fmla="*/ 9337304 w 11737976"/>
              <a:gd name="connsiteY2323" fmla="*/ 6074800 h 6407150"/>
              <a:gd name="connsiteX2324" fmla="*/ 6093599 w 11737976"/>
              <a:gd name="connsiteY2324" fmla="*/ 6074602 h 6407150"/>
              <a:gd name="connsiteX2325" fmla="*/ 6099675 w 11737976"/>
              <a:gd name="connsiteY2325" fmla="*/ 6080751 h 6407150"/>
              <a:gd name="connsiteX2326" fmla="*/ 6097800 w 11737976"/>
              <a:gd name="connsiteY2326" fmla="*/ 6078056 h 6407150"/>
              <a:gd name="connsiteX2327" fmla="*/ 6093599 w 11737976"/>
              <a:gd name="connsiteY2327" fmla="*/ 6074602 h 6407150"/>
              <a:gd name="connsiteX2328" fmla="*/ 9443682 w 11737976"/>
              <a:gd name="connsiteY2328" fmla="*/ 6074390 h 6407150"/>
              <a:gd name="connsiteX2329" fmla="*/ 9445957 w 11737976"/>
              <a:gd name="connsiteY2329" fmla="*/ 6083307 h 6407150"/>
              <a:gd name="connsiteX2330" fmla="*/ 9448577 w 11737976"/>
              <a:gd name="connsiteY2330" fmla="*/ 6078121 h 6407150"/>
              <a:gd name="connsiteX2331" fmla="*/ 9443682 w 11737976"/>
              <a:gd name="connsiteY2331" fmla="*/ 6074390 h 6407150"/>
              <a:gd name="connsiteX2332" fmla="*/ 10441624 w 11737976"/>
              <a:gd name="connsiteY2332" fmla="*/ 6073999 h 6407150"/>
              <a:gd name="connsiteX2333" fmla="*/ 10429852 w 11737976"/>
              <a:gd name="connsiteY2333" fmla="*/ 6083304 h 6407150"/>
              <a:gd name="connsiteX2334" fmla="*/ 10453140 w 11737976"/>
              <a:gd name="connsiteY2334" fmla="*/ 6084902 h 6407150"/>
              <a:gd name="connsiteX2335" fmla="*/ 10461722 w 11737976"/>
              <a:gd name="connsiteY2335" fmla="*/ 6079657 h 6407150"/>
              <a:gd name="connsiteX2336" fmla="*/ 10441624 w 11737976"/>
              <a:gd name="connsiteY2336" fmla="*/ 6073999 h 6407150"/>
              <a:gd name="connsiteX2337" fmla="*/ 9346516 w 11737976"/>
              <a:gd name="connsiteY2337" fmla="*/ 6073121 h 6407150"/>
              <a:gd name="connsiteX2338" fmla="*/ 9348204 w 11737976"/>
              <a:gd name="connsiteY2338" fmla="*/ 6076517 h 6407150"/>
              <a:gd name="connsiteX2339" fmla="*/ 9349310 w 11737976"/>
              <a:gd name="connsiteY2339" fmla="*/ 6073770 h 6407150"/>
              <a:gd name="connsiteX2340" fmla="*/ 9346516 w 11737976"/>
              <a:gd name="connsiteY2340" fmla="*/ 6073121 h 6407150"/>
              <a:gd name="connsiteX2341" fmla="*/ 2599562 w 11737976"/>
              <a:gd name="connsiteY2341" fmla="*/ 6072250 h 6407150"/>
              <a:gd name="connsiteX2342" fmla="*/ 2590354 w 11737976"/>
              <a:gd name="connsiteY2342" fmla="*/ 6075770 h 6407150"/>
              <a:gd name="connsiteX2343" fmla="*/ 2599475 w 11737976"/>
              <a:gd name="connsiteY2343" fmla="*/ 6074212 h 6407150"/>
              <a:gd name="connsiteX2344" fmla="*/ 2599562 w 11737976"/>
              <a:gd name="connsiteY2344" fmla="*/ 6072250 h 6407150"/>
              <a:gd name="connsiteX2345" fmla="*/ 3990655 w 11737976"/>
              <a:gd name="connsiteY2345" fmla="*/ 6072069 h 6407150"/>
              <a:gd name="connsiteX2346" fmla="*/ 3988167 w 11737976"/>
              <a:gd name="connsiteY2346" fmla="*/ 6072534 h 6407150"/>
              <a:gd name="connsiteX2347" fmla="*/ 3983153 w 11737976"/>
              <a:gd name="connsiteY2347" fmla="*/ 6073876 h 6407150"/>
              <a:gd name="connsiteX2348" fmla="*/ 3977506 w 11737976"/>
              <a:gd name="connsiteY2348" fmla="*/ 6083478 h 6407150"/>
              <a:gd name="connsiteX2349" fmla="*/ 3977381 w 11737976"/>
              <a:gd name="connsiteY2349" fmla="*/ 6085131 h 6407150"/>
              <a:gd name="connsiteX2350" fmla="*/ 3977252 w 11737976"/>
              <a:gd name="connsiteY2350" fmla="*/ 6086784 h 6407150"/>
              <a:gd name="connsiteX2351" fmla="*/ 3987018 w 11737976"/>
              <a:gd name="connsiteY2351" fmla="*/ 6087405 h 6407150"/>
              <a:gd name="connsiteX2352" fmla="*/ 3993050 w 11737976"/>
              <a:gd name="connsiteY2352" fmla="*/ 6072845 h 6407150"/>
              <a:gd name="connsiteX2353" fmla="*/ 3990655 w 11737976"/>
              <a:gd name="connsiteY2353" fmla="*/ 6072069 h 6407150"/>
              <a:gd name="connsiteX2354" fmla="*/ 3954716 w 11737976"/>
              <a:gd name="connsiteY2354" fmla="*/ 6071771 h 6407150"/>
              <a:gd name="connsiteX2355" fmla="*/ 3952166 w 11737976"/>
              <a:gd name="connsiteY2355" fmla="*/ 6072024 h 6407150"/>
              <a:gd name="connsiteX2356" fmla="*/ 3959688 w 11737976"/>
              <a:gd name="connsiteY2356" fmla="*/ 6076004 h 6407150"/>
              <a:gd name="connsiteX2357" fmla="*/ 3957074 w 11737976"/>
              <a:gd name="connsiteY2357" fmla="*/ 6073996 h 6407150"/>
              <a:gd name="connsiteX2358" fmla="*/ 3954716 w 11737976"/>
              <a:gd name="connsiteY2358" fmla="*/ 6071771 h 6407150"/>
              <a:gd name="connsiteX2359" fmla="*/ 1683541 w 11737976"/>
              <a:gd name="connsiteY2359" fmla="*/ 6069459 h 6407150"/>
              <a:gd name="connsiteX2360" fmla="*/ 1677190 w 11737976"/>
              <a:gd name="connsiteY2360" fmla="*/ 6082608 h 6407150"/>
              <a:gd name="connsiteX2361" fmla="*/ 1676700 w 11737976"/>
              <a:gd name="connsiteY2361" fmla="*/ 6084138 h 6407150"/>
              <a:gd name="connsiteX2362" fmla="*/ 1675230 w 11737976"/>
              <a:gd name="connsiteY2362" fmla="*/ 6088729 h 6407150"/>
              <a:gd name="connsiteX2363" fmla="*/ 1672805 w 11737976"/>
              <a:gd name="connsiteY2363" fmla="*/ 6086265 h 6407150"/>
              <a:gd name="connsiteX2364" fmla="*/ 1668395 w 11737976"/>
              <a:gd name="connsiteY2364" fmla="*/ 6100038 h 6407150"/>
              <a:gd name="connsiteX2365" fmla="*/ 1680089 w 11737976"/>
              <a:gd name="connsiteY2365" fmla="*/ 6090284 h 6407150"/>
              <a:gd name="connsiteX2366" fmla="*/ 1682049 w 11737976"/>
              <a:gd name="connsiteY2366" fmla="*/ 6084163 h 6407150"/>
              <a:gd name="connsiteX2367" fmla="*/ 1688876 w 11737976"/>
              <a:gd name="connsiteY2367" fmla="*/ 6076227 h 6407150"/>
              <a:gd name="connsiteX2368" fmla="*/ 1683541 w 11737976"/>
              <a:gd name="connsiteY2368" fmla="*/ 6069459 h 6407150"/>
              <a:gd name="connsiteX2369" fmla="*/ 4715313 w 11737976"/>
              <a:gd name="connsiteY2369" fmla="*/ 6069007 h 6407150"/>
              <a:gd name="connsiteX2370" fmla="*/ 4701338 w 11737976"/>
              <a:gd name="connsiteY2370" fmla="*/ 6097899 h 6407150"/>
              <a:gd name="connsiteX2371" fmla="*/ 4718509 w 11737976"/>
              <a:gd name="connsiteY2371" fmla="*/ 6082570 h 6407150"/>
              <a:gd name="connsiteX2372" fmla="*/ 4714405 w 11737976"/>
              <a:gd name="connsiteY2372" fmla="*/ 6096238 h 6407150"/>
              <a:gd name="connsiteX2373" fmla="*/ 4728837 w 11737976"/>
              <a:gd name="connsiteY2373" fmla="*/ 6090019 h 6407150"/>
              <a:gd name="connsiteX2374" fmla="*/ 4721244 w 11737976"/>
              <a:gd name="connsiteY2374" fmla="*/ 6073457 h 6407150"/>
              <a:gd name="connsiteX2375" fmla="*/ 4715313 w 11737976"/>
              <a:gd name="connsiteY2375" fmla="*/ 6069007 h 6407150"/>
              <a:gd name="connsiteX2376" fmla="*/ 7320469 w 11737976"/>
              <a:gd name="connsiteY2376" fmla="*/ 6066881 h 6407150"/>
              <a:gd name="connsiteX2377" fmla="*/ 7328842 w 11737976"/>
              <a:gd name="connsiteY2377" fmla="*/ 6074481 h 6407150"/>
              <a:gd name="connsiteX2378" fmla="*/ 7327753 w 11737976"/>
              <a:gd name="connsiteY2378" fmla="*/ 6079139 h 6407150"/>
              <a:gd name="connsiteX2379" fmla="*/ 7325575 w 11737976"/>
              <a:gd name="connsiteY2379" fmla="*/ 6088457 h 6407150"/>
              <a:gd name="connsiteX2380" fmla="*/ 7318806 w 11737976"/>
              <a:gd name="connsiteY2380" fmla="*/ 6067792 h 6407150"/>
              <a:gd name="connsiteX2381" fmla="*/ 7320469 w 11737976"/>
              <a:gd name="connsiteY2381" fmla="*/ 6066881 h 6407150"/>
              <a:gd name="connsiteX2382" fmla="*/ 2922397 w 11737976"/>
              <a:gd name="connsiteY2382" fmla="*/ 6066828 h 6407150"/>
              <a:gd name="connsiteX2383" fmla="*/ 2904196 w 11737976"/>
              <a:gd name="connsiteY2383" fmla="*/ 6072528 h 6407150"/>
              <a:gd name="connsiteX2384" fmla="*/ 2895767 w 11737976"/>
              <a:gd name="connsiteY2384" fmla="*/ 6072152 h 6407150"/>
              <a:gd name="connsiteX2385" fmla="*/ 2886951 w 11737976"/>
              <a:gd name="connsiteY2385" fmla="*/ 6080444 h 6407150"/>
              <a:gd name="connsiteX2386" fmla="*/ 2895091 w 11737976"/>
              <a:gd name="connsiteY2386" fmla="*/ 6087322 h 6407150"/>
              <a:gd name="connsiteX2387" fmla="*/ 2920474 w 11737976"/>
              <a:gd name="connsiteY2387" fmla="*/ 6086283 h 6407150"/>
              <a:gd name="connsiteX2388" fmla="*/ 2920377 w 11737976"/>
              <a:gd name="connsiteY2388" fmla="*/ 6088451 h 6407150"/>
              <a:gd name="connsiteX2389" fmla="*/ 2928805 w 11737976"/>
              <a:gd name="connsiteY2389" fmla="*/ 6088828 h 6407150"/>
              <a:gd name="connsiteX2390" fmla="*/ 2928998 w 11737976"/>
              <a:gd name="connsiteY2390" fmla="*/ 6084493 h 6407150"/>
              <a:gd name="connsiteX2391" fmla="*/ 2920667 w 11737976"/>
              <a:gd name="connsiteY2391" fmla="*/ 6081950 h 6407150"/>
              <a:gd name="connsiteX2392" fmla="*/ 2929095 w 11737976"/>
              <a:gd name="connsiteY2392" fmla="*/ 6082326 h 6407150"/>
              <a:gd name="connsiteX2393" fmla="*/ 2937621 w 11737976"/>
              <a:gd name="connsiteY2393" fmla="*/ 6080537 h 6407150"/>
              <a:gd name="connsiteX2394" fmla="*/ 2937717 w 11737976"/>
              <a:gd name="connsiteY2394" fmla="*/ 6078369 h 6407150"/>
              <a:gd name="connsiteX2395" fmla="*/ 2929289 w 11737976"/>
              <a:gd name="connsiteY2395" fmla="*/ 6077993 h 6407150"/>
              <a:gd name="connsiteX2396" fmla="*/ 2929191 w 11737976"/>
              <a:gd name="connsiteY2396" fmla="*/ 6080159 h 6407150"/>
              <a:gd name="connsiteX2397" fmla="*/ 2946340 w 11737976"/>
              <a:gd name="connsiteY2397" fmla="*/ 6074411 h 6407150"/>
              <a:gd name="connsiteX2398" fmla="*/ 2922397 w 11737976"/>
              <a:gd name="connsiteY2398" fmla="*/ 6066828 h 6407150"/>
              <a:gd name="connsiteX2399" fmla="*/ 9593478 w 11737976"/>
              <a:gd name="connsiteY2399" fmla="*/ 6065944 h 6407150"/>
              <a:gd name="connsiteX2400" fmla="*/ 9593942 w 11737976"/>
              <a:gd name="connsiteY2400" fmla="*/ 6070134 h 6407150"/>
              <a:gd name="connsiteX2401" fmla="*/ 9595833 w 11737976"/>
              <a:gd name="connsiteY2401" fmla="*/ 6069056 h 6407150"/>
              <a:gd name="connsiteX2402" fmla="*/ 9593478 w 11737976"/>
              <a:gd name="connsiteY2402" fmla="*/ 6065944 h 6407150"/>
              <a:gd name="connsiteX2403" fmla="*/ 1700376 w 11737976"/>
              <a:gd name="connsiteY2403" fmla="*/ 6063426 h 6407150"/>
              <a:gd name="connsiteX2404" fmla="*/ 1698917 w 11737976"/>
              <a:gd name="connsiteY2404" fmla="*/ 6064637 h 6407150"/>
              <a:gd name="connsiteX2405" fmla="*/ 1697455 w 11737976"/>
              <a:gd name="connsiteY2405" fmla="*/ 6069202 h 6407150"/>
              <a:gd name="connsiteX2406" fmla="*/ 1692587 w 11737976"/>
              <a:gd name="connsiteY2406" fmla="*/ 6081066 h 6407150"/>
              <a:gd name="connsiteX2407" fmla="*/ 1688202 w 11737976"/>
              <a:gd name="connsiteY2407" fmla="*/ 6094761 h 6407150"/>
              <a:gd name="connsiteX2408" fmla="*/ 1682848 w 11737976"/>
              <a:gd name="connsiteY2408" fmla="*/ 6104792 h 6407150"/>
              <a:gd name="connsiteX2409" fmla="*/ 1682363 w 11737976"/>
              <a:gd name="connsiteY2409" fmla="*/ 6106314 h 6407150"/>
              <a:gd name="connsiteX2410" fmla="*/ 1681387 w 11737976"/>
              <a:gd name="connsiteY2410" fmla="*/ 6109357 h 6407150"/>
              <a:gd name="connsiteX2411" fmla="*/ 1680900 w 11737976"/>
              <a:gd name="connsiteY2411" fmla="*/ 6110880 h 6407150"/>
              <a:gd name="connsiteX2412" fmla="*/ 1681386 w 11737976"/>
              <a:gd name="connsiteY2412" fmla="*/ 6112712 h 6407150"/>
              <a:gd name="connsiteX2413" fmla="*/ 1683817 w 11737976"/>
              <a:gd name="connsiteY2413" fmla="*/ 6111812 h 6407150"/>
              <a:gd name="connsiteX2414" fmla="*/ 1684303 w 11737976"/>
              <a:gd name="connsiteY2414" fmla="*/ 6110291 h 6407150"/>
              <a:gd name="connsiteX2415" fmla="*/ 1684790 w 11737976"/>
              <a:gd name="connsiteY2415" fmla="*/ 6108769 h 6407150"/>
              <a:gd name="connsiteX2416" fmla="*/ 1687704 w 11737976"/>
              <a:gd name="connsiteY2416" fmla="*/ 6113056 h 6407150"/>
              <a:gd name="connsiteX2417" fmla="*/ 1688676 w 11737976"/>
              <a:gd name="connsiteY2417" fmla="*/ 6113368 h 6407150"/>
              <a:gd name="connsiteX2418" fmla="*/ 1689163 w 11737976"/>
              <a:gd name="connsiteY2418" fmla="*/ 6111847 h 6407150"/>
              <a:gd name="connsiteX2419" fmla="*/ 1690622 w 11737976"/>
              <a:gd name="connsiteY2419" fmla="*/ 6110636 h 6407150"/>
              <a:gd name="connsiteX2420" fmla="*/ 1692080 w 11737976"/>
              <a:gd name="connsiteY2420" fmla="*/ 6109424 h 6407150"/>
              <a:gd name="connsiteX2421" fmla="*/ 1692568 w 11737976"/>
              <a:gd name="connsiteY2421" fmla="*/ 6107903 h 6407150"/>
              <a:gd name="connsiteX2422" fmla="*/ 1691596 w 11737976"/>
              <a:gd name="connsiteY2422" fmla="*/ 6107593 h 6407150"/>
              <a:gd name="connsiteX2423" fmla="*/ 1688678 w 11737976"/>
              <a:gd name="connsiteY2423" fmla="*/ 6110013 h 6407150"/>
              <a:gd name="connsiteX2424" fmla="*/ 1686736 w 11737976"/>
              <a:gd name="connsiteY2424" fmla="*/ 6106037 h 6407150"/>
              <a:gd name="connsiteX2425" fmla="*/ 1692089 w 11737976"/>
              <a:gd name="connsiteY2425" fmla="*/ 6096006 h 6407150"/>
              <a:gd name="connsiteX2426" fmla="*/ 1696476 w 11737976"/>
              <a:gd name="connsiteY2426" fmla="*/ 6082309 h 6407150"/>
              <a:gd name="connsiteX2427" fmla="*/ 1705715 w 11737976"/>
              <a:gd name="connsiteY2427" fmla="*/ 6073524 h 6407150"/>
              <a:gd name="connsiteX2428" fmla="*/ 1699887 w 11737976"/>
              <a:gd name="connsiteY2428" fmla="*/ 6068302 h 6407150"/>
              <a:gd name="connsiteX2429" fmla="*/ 1700860 w 11737976"/>
              <a:gd name="connsiteY2429" fmla="*/ 6065259 h 6407150"/>
              <a:gd name="connsiteX2430" fmla="*/ 1700376 w 11737976"/>
              <a:gd name="connsiteY2430" fmla="*/ 6063426 h 6407150"/>
              <a:gd name="connsiteX2431" fmla="*/ 3989236 w 11737976"/>
              <a:gd name="connsiteY2431" fmla="*/ 6062638 h 6407150"/>
              <a:gd name="connsiteX2432" fmla="*/ 3987093 w 11737976"/>
              <a:gd name="connsiteY2432" fmla="*/ 6065823 h 6407150"/>
              <a:gd name="connsiteX2433" fmla="*/ 3988561 w 11737976"/>
              <a:gd name="connsiteY2433" fmla="*/ 6068901 h 6407150"/>
              <a:gd name="connsiteX2434" fmla="*/ 3987630 w 11737976"/>
              <a:gd name="connsiteY2434" fmla="*/ 6069215 h 6407150"/>
              <a:gd name="connsiteX2435" fmla="*/ 3982415 w 11737976"/>
              <a:gd name="connsiteY2435" fmla="*/ 6069054 h 6407150"/>
              <a:gd name="connsiteX2436" fmla="*/ 3983563 w 11737976"/>
              <a:gd name="connsiteY2436" fmla="*/ 6070581 h 6407150"/>
              <a:gd name="connsiteX2437" fmla="*/ 3987630 w 11737976"/>
              <a:gd name="connsiteY2437" fmla="*/ 6069215 h 6407150"/>
              <a:gd name="connsiteX2438" fmla="*/ 3988726 w 11737976"/>
              <a:gd name="connsiteY2438" fmla="*/ 6069249 h 6407150"/>
              <a:gd name="connsiteX2439" fmla="*/ 3988561 w 11737976"/>
              <a:gd name="connsiteY2439" fmla="*/ 6068901 h 6407150"/>
              <a:gd name="connsiteX2440" fmla="*/ 3988758 w 11737976"/>
              <a:gd name="connsiteY2440" fmla="*/ 6068835 h 6407150"/>
              <a:gd name="connsiteX2441" fmla="*/ 3993762 w 11737976"/>
              <a:gd name="connsiteY2441" fmla="*/ 6069568 h 6407150"/>
              <a:gd name="connsiteX2442" fmla="*/ 3999309 w 11737976"/>
              <a:gd name="connsiteY2442" fmla="*/ 6063279 h 6407150"/>
              <a:gd name="connsiteX2443" fmla="*/ 3989236 w 11737976"/>
              <a:gd name="connsiteY2443" fmla="*/ 6062638 h 6407150"/>
              <a:gd name="connsiteX2444" fmla="*/ 9426392 w 11737976"/>
              <a:gd name="connsiteY2444" fmla="*/ 6062423 h 6407150"/>
              <a:gd name="connsiteX2445" fmla="*/ 9427837 w 11737976"/>
              <a:gd name="connsiteY2445" fmla="*/ 6068098 h 6407150"/>
              <a:gd name="connsiteX2446" fmla="*/ 9429265 w 11737976"/>
              <a:gd name="connsiteY2446" fmla="*/ 6064248 h 6407150"/>
              <a:gd name="connsiteX2447" fmla="*/ 9426392 w 11737976"/>
              <a:gd name="connsiteY2447" fmla="*/ 6062423 h 6407150"/>
              <a:gd name="connsiteX2448" fmla="*/ 9331432 w 11737976"/>
              <a:gd name="connsiteY2448" fmla="*/ 6062089 h 6407150"/>
              <a:gd name="connsiteX2449" fmla="*/ 9332571 w 11737976"/>
              <a:gd name="connsiteY2449" fmla="*/ 6066547 h 6407150"/>
              <a:gd name="connsiteX2450" fmla="*/ 9334792 w 11737976"/>
              <a:gd name="connsiteY2450" fmla="*/ 6064948 h 6407150"/>
              <a:gd name="connsiteX2451" fmla="*/ 9331432 w 11737976"/>
              <a:gd name="connsiteY2451" fmla="*/ 6062089 h 6407150"/>
              <a:gd name="connsiteX2452" fmla="*/ 9349700 w 11737976"/>
              <a:gd name="connsiteY2452" fmla="*/ 6060718 h 6407150"/>
              <a:gd name="connsiteX2453" fmla="*/ 9346752 w 11737976"/>
              <a:gd name="connsiteY2453" fmla="*/ 6063741 h 6407150"/>
              <a:gd name="connsiteX2454" fmla="*/ 9349851 w 11737976"/>
              <a:gd name="connsiteY2454" fmla="*/ 6071224 h 6407150"/>
              <a:gd name="connsiteX2455" fmla="*/ 9357212 w 11737976"/>
              <a:gd name="connsiteY2455" fmla="*/ 6072108 h 6407150"/>
              <a:gd name="connsiteX2456" fmla="*/ 9354968 w 11737976"/>
              <a:gd name="connsiteY2456" fmla="*/ 6063306 h 6407150"/>
              <a:gd name="connsiteX2457" fmla="*/ 9349700 w 11737976"/>
              <a:gd name="connsiteY2457" fmla="*/ 6060718 h 6407150"/>
              <a:gd name="connsiteX2458" fmla="*/ 9756277 w 11737976"/>
              <a:gd name="connsiteY2458" fmla="*/ 6060207 h 6407150"/>
              <a:gd name="connsiteX2459" fmla="*/ 9753684 w 11737976"/>
              <a:gd name="connsiteY2459" fmla="*/ 6061273 h 6407150"/>
              <a:gd name="connsiteX2460" fmla="*/ 9759004 w 11737976"/>
              <a:gd name="connsiteY2460" fmla="*/ 6066723 h 6407150"/>
              <a:gd name="connsiteX2461" fmla="*/ 9759684 w 11737976"/>
              <a:gd name="connsiteY2461" fmla="*/ 6063718 h 6407150"/>
              <a:gd name="connsiteX2462" fmla="*/ 9756277 w 11737976"/>
              <a:gd name="connsiteY2462" fmla="*/ 6060207 h 6407150"/>
              <a:gd name="connsiteX2463" fmla="*/ 4653544 w 11737976"/>
              <a:gd name="connsiteY2463" fmla="*/ 6060179 h 6407150"/>
              <a:gd name="connsiteX2464" fmla="*/ 4653216 w 11737976"/>
              <a:gd name="connsiteY2464" fmla="*/ 6061271 h 6407150"/>
              <a:gd name="connsiteX2465" fmla="*/ 4653208 w 11737976"/>
              <a:gd name="connsiteY2465" fmla="*/ 6061296 h 6407150"/>
              <a:gd name="connsiteX2466" fmla="*/ 4652457 w 11737976"/>
              <a:gd name="connsiteY2466" fmla="*/ 6060974 h 6407150"/>
              <a:gd name="connsiteX2467" fmla="*/ 1212946 w 11737976"/>
              <a:gd name="connsiteY2467" fmla="*/ 6060115 h 6407150"/>
              <a:gd name="connsiteX2468" fmla="*/ 1211491 w 11737976"/>
              <a:gd name="connsiteY2468" fmla="*/ 6061338 h 6407150"/>
              <a:gd name="connsiteX2469" fmla="*/ 1207621 w 11737976"/>
              <a:gd name="connsiteY2469" fmla="*/ 6063472 h 6407150"/>
              <a:gd name="connsiteX2470" fmla="*/ 1204730 w 11737976"/>
              <a:gd name="connsiteY2470" fmla="*/ 6062546 h 6407150"/>
              <a:gd name="connsiteX2471" fmla="*/ 1203276 w 11737976"/>
              <a:gd name="connsiteY2471" fmla="*/ 6063768 h 6407150"/>
              <a:gd name="connsiteX2472" fmla="*/ 1203750 w 11737976"/>
              <a:gd name="connsiteY2472" fmla="*/ 6065607 h 6407150"/>
              <a:gd name="connsiteX2473" fmla="*/ 1205677 w 11737976"/>
              <a:gd name="connsiteY2473" fmla="*/ 6066224 h 6407150"/>
              <a:gd name="connsiteX2474" fmla="*/ 1201805 w 11737976"/>
              <a:gd name="connsiteY2474" fmla="*/ 6068358 h 6407150"/>
              <a:gd name="connsiteX2475" fmla="*/ 1204208 w 11737976"/>
              <a:gd name="connsiteY2475" fmla="*/ 6070814 h 6407150"/>
              <a:gd name="connsiteX2476" fmla="*/ 1200795 w 11737976"/>
              <a:gd name="connsiteY2476" fmla="*/ 6078156 h 6407150"/>
              <a:gd name="connsiteX2477" fmla="*/ 1197888 w 11737976"/>
              <a:gd name="connsiteY2477" fmla="*/ 6080600 h 6407150"/>
              <a:gd name="connsiteX2478" fmla="*/ 1197398 w 11737976"/>
              <a:gd name="connsiteY2478" fmla="*/ 6082130 h 6407150"/>
              <a:gd name="connsiteX2479" fmla="*/ 1197384 w 11737976"/>
              <a:gd name="connsiteY2479" fmla="*/ 6085499 h 6407150"/>
              <a:gd name="connsiteX2480" fmla="*/ 1197351 w 11737976"/>
              <a:gd name="connsiteY2480" fmla="*/ 6092237 h 6407150"/>
              <a:gd name="connsiteX2481" fmla="*/ 1198315 w 11737976"/>
              <a:gd name="connsiteY2481" fmla="*/ 6092546 h 6407150"/>
              <a:gd name="connsiteX2482" fmla="*/ 1205078 w 11737976"/>
              <a:gd name="connsiteY2482" fmla="*/ 6091337 h 6407150"/>
              <a:gd name="connsiteX2483" fmla="*/ 1210387 w 11737976"/>
              <a:gd name="connsiteY2483" fmla="*/ 6091348 h 6407150"/>
              <a:gd name="connsiteX2484" fmla="*/ 1212315 w 11737976"/>
              <a:gd name="connsiteY2484" fmla="*/ 6091965 h 6407150"/>
              <a:gd name="connsiteX2485" fmla="*/ 1212805 w 11737976"/>
              <a:gd name="connsiteY2485" fmla="*/ 6090436 h 6407150"/>
              <a:gd name="connsiteX2486" fmla="*/ 1216202 w 11737976"/>
              <a:gd name="connsiteY2486" fmla="*/ 6086463 h 6407150"/>
              <a:gd name="connsiteX2487" fmla="*/ 1218145 w 11737976"/>
              <a:gd name="connsiteY2487" fmla="*/ 6083711 h 6407150"/>
              <a:gd name="connsiteX2488" fmla="*/ 1218635 w 11737976"/>
              <a:gd name="connsiteY2488" fmla="*/ 6082181 h 6407150"/>
              <a:gd name="connsiteX2489" fmla="*/ 1215286 w 11737976"/>
              <a:gd name="connsiteY2489" fmla="*/ 6076047 h 6407150"/>
              <a:gd name="connsiteX2490" fmla="*/ 1214321 w 11737976"/>
              <a:gd name="connsiteY2490" fmla="*/ 6075738 h 6407150"/>
              <a:gd name="connsiteX2491" fmla="*/ 1213357 w 11737976"/>
              <a:gd name="connsiteY2491" fmla="*/ 6075430 h 6407150"/>
              <a:gd name="connsiteX2492" fmla="*/ 1211903 w 11737976"/>
              <a:gd name="connsiteY2492" fmla="*/ 6076651 h 6407150"/>
              <a:gd name="connsiteX2493" fmla="*/ 1210449 w 11737976"/>
              <a:gd name="connsiteY2493" fmla="*/ 6077874 h 6407150"/>
              <a:gd name="connsiteX2494" fmla="*/ 1211888 w 11737976"/>
              <a:gd name="connsiteY2494" fmla="*/ 6080019 h 6407150"/>
              <a:gd name="connsiteX2495" fmla="*/ 1214305 w 11737976"/>
              <a:gd name="connsiteY2495" fmla="*/ 6079107 h 6407150"/>
              <a:gd name="connsiteX2496" fmla="*/ 1215744 w 11737976"/>
              <a:gd name="connsiteY2496" fmla="*/ 6081255 h 6407150"/>
              <a:gd name="connsiteX2497" fmla="*/ 1213799 w 11737976"/>
              <a:gd name="connsiteY2497" fmla="*/ 6084006 h 6407150"/>
              <a:gd name="connsiteX2498" fmla="*/ 1211368 w 11737976"/>
              <a:gd name="connsiteY2498" fmla="*/ 6088288 h 6407150"/>
              <a:gd name="connsiteX2499" fmla="*/ 1204130 w 11737976"/>
              <a:gd name="connsiteY2499" fmla="*/ 6087659 h 6407150"/>
              <a:gd name="connsiteX2500" fmla="*/ 1199295 w 11737976"/>
              <a:gd name="connsiteY2500" fmla="*/ 6089485 h 6407150"/>
              <a:gd name="connsiteX2501" fmla="*/ 1200275 w 11737976"/>
              <a:gd name="connsiteY2501" fmla="*/ 6086425 h 6407150"/>
              <a:gd name="connsiteX2502" fmla="*/ 1200290 w 11737976"/>
              <a:gd name="connsiteY2502" fmla="*/ 6083057 h 6407150"/>
              <a:gd name="connsiteX2503" fmla="*/ 1203686 w 11737976"/>
              <a:gd name="connsiteY2503" fmla="*/ 6079083 h 6407150"/>
              <a:gd name="connsiteX2504" fmla="*/ 1204651 w 11737976"/>
              <a:gd name="connsiteY2504" fmla="*/ 6079391 h 6407150"/>
              <a:gd name="connsiteX2505" fmla="*/ 1211476 w 11737976"/>
              <a:gd name="connsiteY2505" fmla="*/ 6064707 h 6407150"/>
              <a:gd name="connsiteX2506" fmla="*/ 1210023 w 11737976"/>
              <a:gd name="connsiteY2506" fmla="*/ 6065928 h 6407150"/>
              <a:gd name="connsiteX2507" fmla="*/ 1211966 w 11737976"/>
              <a:gd name="connsiteY2507" fmla="*/ 6063176 h 6407150"/>
              <a:gd name="connsiteX2508" fmla="*/ 1219188 w 11737976"/>
              <a:gd name="connsiteY2508" fmla="*/ 6067174 h 6407150"/>
              <a:gd name="connsiteX2509" fmla="*/ 1220641 w 11737976"/>
              <a:gd name="connsiteY2509" fmla="*/ 6065952 h 6407150"/>
              <a:gd name="connsiteX2510" fmla="*/ 1220166 w 11737976"/>
              <a:gd name="connsiteY2510" fmla="*/ 6064114 h 6407150"/>
              <a:gd name="connsiteX2511" fmla="*/ 1212946 w 11737976"/>
              <a:gd name="connsiteY2511" fmla="*/ 6060115 h 6407150"/>
              <a:gd name="connsiteX2512" fmla="*/ 2735148 w 11737976"/>
              <a:gd name="connsiteY2512" fmla="*/ 6058652 h 6407150"/>
              <a:gd name="connsiteX2513" fmla="*/ 2735059 w 11737976"/>
              <a:gd name="connsiteY2513" fmla="*/ 6060693 h 6407150"/>
              <a:gd name="connsiteX2514" fmla="*/ 2726506 w 11737976"/>
              <a:gd name="connsiteY2514" fmla="*/ 6066443 h 6407150"/>
              <a:gd name="connsiteX2515" fmla="*/ 2759801 w 11737976"/>
              <a:gd name="connsiteY2515" fmla="*/ 6063842 h 6407150"/>
              <a:gd name="connsiteX2516" fmla="*/ 2735148 w 11737976"/>
              <a:gd name="connsiteY2516" fmla="*/ 6058652 h 6407150"/>
              <a:gd name="connsiteX2517" fmla="*/ 9623564 w 11737976"/>
              <a:gd name="connsiteY2517" fmla="*/ 6057630 h 6407150"/>
              <a:gd name="connsiteX2518" fmla="*/ 9626983 w 11737976"/>
              <a:gd name="connsiteY2518" fmla="*/ 6060962 h 6407150"/>
              <a:gd name="connsiteX2519" fmla="*/ 9623564 w 11737976"/>
              <a:gd name="connsiteY2519" fmla="*/ 6057630 h 6407150"/>
              <a:gd name="connsiteX2520" fmla="*/ 7263314 w 11737976"/>
              <a:gd name="connsiteY2520" fmla="*/ 6057028 h 6407150"/>
              <a:gd name="connsiteX2521" fmla="*/ 7263209 w 11737976"/>
              <a:gd name="connsiteY2521" fmla="*/ 6057470 h 6407150"/>
              <a:gd name="connsiteX2522" fmla="*/ 7263292 w 11737976"/>
              <a:gd name="connsiteY2522" fmla="*/ 6057119 h 6407150"/>
              <a:gd name="connsiteX2523" fmla="*/ 2894333 w 11737976"/>
              <a:gd name="connsiteY2523" fmla="*/ 6056919 h 6407150"/>
              <a:gd name="connsiteX2524" fmla="*/ 2894140 w 11737976"/>
              <a:gd name="connsiteY2524" fmla="*/ 6061234 h 6407150"/>
              <a:gd name="connsiteX2525" fmla="*/ 2902322 w 11737976"/>
              <a:gd name="connsiteY2525" fmla="*/ 6063761 h 6407150"/>
              <a:gd name="connsiteX2526" fmla="*/ 2910795 w 11737976"/>
              <a:gd name="connsiteY2526" fmla="*/ 6059816 h 6407150"/>
              <a:gd name="connsiteX2527" fmla="*/ 2894333 w 11737976"/>
              <a:gd name="connsiteY2527" fmla="*/ 6056919 h 6407150"/>
              <a:gd name="connsiteX2528" fmla="*/ 7263371 w 11737976"/>
              <a:gd name="connsiteY2528" fmla="*/ 6056781 h 6407150"/>
              <a:gd name="connsiteX2529" fmla="*/ 7263314 w 11737976"/>
              <a:gd name="connsiteY2529" fmla="*/ 6057028 h 6407150"/>
              <a:gd name="connsiteX2530" fmla="*/ 7263350 w 11737976"/>
              <a:gd name="connsiteY2530" fmla="*/ 6056870 h 6407150"/>
              <a:gd name="connsiteX2531" fmla="*/ 7263412 w 11737976"/>
              <a:gd name="connsiteY2531" fmla="*/ 6056604 h 6407150"/>
              <a:gd name="connsiteX2532" fmla="*/ 7263371 w 11737976"/>
              <a:gd name="connsiteY2532" fmla="*/ 6056781 h 6407150"/>
              <a:gd name="connsiteX2533" fmla="*/ 7263396 w 11737976"/>
              <a:gd name="connsiteY2533" fmla="*/ 6056672 h 6407150"/>
              <a:gd name="connsiteX2534" fmla="*/ 7263444 w 11737976"/>
              <a:gd name="connsiteY2534" fmla="*/ 6056473 h 6407150"/>
              <a:gd name="connsiteX2535" fmla="*/ 7263412 w 11737976"/>
              <a:gd name="connsiteY2535" fmla="*/ 6056604 h 6407150"/>
              <a:gd name="connsiteX2536" fmla="*/ 7263440 w 11737976"/>
              <a:gd name="connsiteY2536" fmla="*/ 6056485 h 6407150"/>
              <a:gd name="connsiteX2537" fmla="*/ 7177425 w 11737976"/>
              <a:gd name="connsiteY2537" fmla="*/ 6056103 h 6407150"/>
              <a:gd name="connsiteX2538" fmla="*/ 7182016 w 11737976"/>
              <a:gd name="connsiteY2538" fmla="*/ 6057397 h 6407150"/>
              <a:gd name="connsiteX2539" fmla="*/ 7178749 w 11737976"/>
              <a:gd name="connsiteY2539" fmla="*/ 6071373 h 6407150"/>
              <a:gd name="connsiteX2540" fmla="*/ 7177425 w 11737976"/>
              <a:gd name="connsiteY2540" fmla="*/ 6056103 h 6407150"/>
              <a:gd name="connsiteX2541" fmla="*/ 4035197 w 11737976"/>
              <a:gd name="connsiteY2541" fmla="*/ 6056072 h 6407150"/>
              <a:gd name="connsiteX2542" fmla="*/ 4030311 w 11737976"/>
              <a:gd name="connsiteY2542" fmla="*/ 6057410 h 6407150"/>
              <a:gd name="connsiteX2543" fmla="*/ 4030184 w 11737976"/>
              <a:gd name="connsiteY2543" fmla="*/ 6059048 h 6407150"/>
              <a:gd name="connsiteX2544" fmla="*/ 4025422 w 11737976"/>
              <a:gd name="connsiteY2544" fmla="*/ 6058745 h 6407150"/>
              <a:gd name="connsiteX2545" fmla="*/ 4025043 w 11737976"/>
              <a:gd name="connsiteY2545" fmla="*/ 6063664 h 6407150"/>
              <a:gd name="connsiteX2546" fmla="*/ 4024916 w 11737976"/>
              <a:gd name="connsiteY2546" fmla="*/ 6065303 h 6407150"/>
              <a:gd name="connsiteX2547" fmla="*/ 4034438 w 11737976"/>
              <a:gd name="connsiteY2547" fmla="*/ 6065908 h 6407150"/>
              <a:gd name="connsiteX2548" fmla="*/ 4034185 w 11737976"/>
              <a:gd name="connsiteY2548" fmla="*/ 6069187 h 6407150"/>
              <a:gd name="connsiteX2549" fmla="*/ 4038821 w 11737976"/>
              <a:gd name="connsiteY2549" fmla="*/ 6071129 h 6407150"/>
              <a:gd name="connsiteX2550" fmla="*/ 4038948 w 11737976"/>
              <a:gd name="connsiteY2550" fmla="*/ 6069490 h 6407150"/>
              <a:gd name="connsiteX2551" fmla="*/ 4039328 w 11737976"/>
              <a:gd name="connsiteY2551" fmla="*/ 6064571 h 6407150"/>
              <a:gd name="connsiteX2552" fmla="*/ 4043961 w 11737976"/>
              <a:gd name="connsiteY2552" fmla="*/ 6066514 h 6407150"/>
              <a:gd name="connsiteX2553" fmla="*/ 4049230 w 11737976"/>
              <a:gd name="connsiteY2553" fmla="*/ 6060259 h 6407150"/>
              <a:gd name="connsiteX2554" fmla="*/ 4034946 w 11737976"/>
              <a:gd name="connsiteY2554" fmla="*/ 6059352 h 6407150"/>
              <a:gd name="connsiteX2555" fmla="*/ 4035071 w 11737976"/>
              <a:gd name="connsiteY2555" fmla="*/ 6057712 h 6407150"/>
              <a:gd name="connsiteX2556" fmla="*/ 4035197 w 11737976"/>
              <a:gd name="connsiteY2556" fmla="*/ 6056072 h 6407150"/>
              <a:gd name="connsiteX2557" fmla="*/ 9389462 w 11737976"/>
              <a:gd name="connsiteY2557" fmla="*/ 6055534 h 6407150"/>
              <a:gd name="connsiteX2558" fmla="*/ 9373020 w 11737976"/>
              <a:gd name="connsiteY2558" fmla="*/ 6062247 h 6407150"/>
              <a:gd name="connsiteX2559" fmla="*/ 9368968 w 11737976"/>
              <a:gd name="connsiteY2559" fmla="*/ 6070094 h 6407150"/>
              <a:gd name="connsiteX2560" fmla="*/ 9377281 w 11737976"/>
              <a:gd name="connsiteY2560" fmla="*/ 6093200 h 6407150"/>
              <a:gd name="connsiteX2561" fmla="*/ 9382188 w 11737976"/>
              <a:gd name="connsiteY2561" fmla="*/ 6088718 h 6407150"/>
              <a:gd name="connsiteX2562" fmla="*/ 9384515 w 11737976"/>
              <a:gd name="connsiteY2562" fmla="*/ 6078853 h 6407150"/>
              <a:gd name="connsiteX2563" fmla="*/ 9389406 w 11737976"/>
              <a:gd name="connsiteY2563" fmla="*/ 6083790 h 6407150"/>
              <a:gd name="connsiteX2564" fmla="*/ 9394047 w 11737976"/>
              <a:gd name="connsiteY2564" fmla="*/ 6068769 h 6407150"/>
              <a:gd name="connsiteX2565" fmla="*/ 9391758 w 11737976"/>
              <a:gd name="connsiteY2565" fmla="*/ 6060386 h 6407150"/>
              <a:gd name="connsiteX2566" fmla="*/ 9389462 w 11737976"/>
              <a:gd name="connsiteY2566" fmla="*/ 6055534 h 6407150"/>
              <a:gd name="connsiteX2567" fmla="*/ 6931615 w 11737976"/>
              <a:gd name="connsiteY2567" fmla="*/ 6055423 h 6407150"/>
              <a:gd name="connsiteX2568" fmla="*/ 6930874 w 11737976"/>
              <a:gd name="connsiteY2568" fmla="*/ 6056839 h 6407150"/>
              <a:gd name="connsiteX2569" fmla="*/ 6920497 w 11737976"/>
              <a:gd name="connsiteY2569" fmla="*/ 6076668 h 6407150"/>
              <a:gd name="connsiteX2570" fmla="*/ 6916163 w 11737976"/>
              <a:gd name="connsiteY2570" fmla="*/ 6073183 h 6407150"/>
              <a:gd name="connsiteX2571" fmla="*/ 6911087 w 11737976"/>
              <a:gd name="connsiteY2571" fmla="*/ 6071117 h 6407150"/>
              <a:gd name="connsiteX2572" fmla="*/ 6911829 w 11737976"/>
              <a:gd name="connsiteY2572" fmla="*/ 6069701 h 6407150"/>
              <a:gd name="connsiteX2573" fmla="*/ 6912570 w 11737976"/>
              <a:gd name="connsiteY2573" fmla="*/ 6068284 h 6407150"/>
              <a:gd name="connsiteX2574" fmla="*/ 6908236 w 11737976"/>
              <a:gd name="connsiteY2574" fmla="*/ 6064800 h 6407150"/>
              <a:gd name="connsiteX2575" fmla="*/ 6907494 w 11737976"/>
              <a:gd name="connsiteY2575" fmla="*/ 6066216 h 6407150"/>
              <a:gd name="connsiteX2576" fmla="*/ 6906012 w 11737976"/>
              <a:gd name="connsiteY2576" fmla="*/ 6069050 h 6407150"/>
              <a:gd name="connsiteX2577" fmla="*/ 6905273 w 11737976"/>
              <a:gd name="connsiteY2577" fmla="*/ 6070466 h 6407150"/>
              <a:gd name="connsiteX2578" fmla="*/ 6910347 w 11737976"/>
              <a:gd name="connsiteY2578" fmla="*/ 6072534 h 6407150"/>
              <a:gd name="connsiteX2579" fmla="*/ 6915421 w 11737976"/>
              <a:gd name="connsiteY2579" fmla="*/ 6074601 h 6407150"/>
              <a:gd name="connsiteX2580" fmla="*/ 6919757 w 11737976"/>
              <a:gd name="connsiteY2580" fmla="*/ 6078085 h 6407150"/>
              <a:gd name="connsiteX2581" fmla="*/ 6914681 w 11737976"/>
              <a:gd name="connsiteY2581" fmla="*/ 6076016 h 6407150"/>
              <a:gd name="connsiteX2582" fmla="*/ 6911717 w 11737976"/>
              <a:gd name="connsiteY2582" fmla="*/ 6081682 h 6407150"/>
              <a:gd name="connsiteX2583" fmla="*/ 6913199 w 11737976"/>
              <a:gd name="connsiteY2583" fmla="*/ 6078850 h 6407150"/>
              <a:gd name="connsiteX2584" fmla="*/ 6913940 w 11737976"/>
              <a:gd name="connsiteY2584" fmla="*/ 6077433 h 6407150"/>
              <a:gd name="connsiteX2585" fmla="*/ 6908866 w 11737976"/>
              <a:gd name="connsiteY2585" fmla="*/ 6075367 h 6407150"/>
              <a:gd name="connsiteX2586" fmla="*/ 6902306 w 11737976"/>
              <a:gd name="connsiteY2586" fmla="*/ 6076131 h 6407150"/>
              <a:gd name="connsiteX2587" fmla="*/ 6905900 w 11737976"/>
              <a:gd name="connsiteY2587" fmla="*/ 6081032 h 6407150"/>
              <a:gd name="connsiteX2588" fmla="*/ 6900826 w 11737976"/>
              <a:gd name="connsiteY2588" fmla="*/ 6078963 h 6407150"/>
              <a:gd name="connsiteX2589" fmla="*/ 6909382 w 11737976"/>
              <a:gd name="connsiteY2589" fmla="*/ 6097913 h 6407150"/>
              <a:gd name="connsiteX2590" fmla="*/ 6908640 w 11737976"/>
              <a:gd name="connsiteY2590" fmla="*/ 6099330 h 6407150"/>
              <a:gd name="connsiteX2591" fmla="*/ 6903564 w 11737976"/>
              <a:gd name="connsiteY2591" fmla="*/ 6097262 h 6407150"/>
              <a:gd name="connsiteX2592" fmla="*/ 6902823 w 11737976"/>
              <a:gd name="connsiteY2592" fmla="*/ 6098679 h 6407150"/>
              <a:gd name="connsiteX2593" fmla="*/ 6907899 w 11737976"/>
              <a:gd name="connsiteY2593" fmla="*/ 6100746 h 6407150"/>
              <a:gd name="connsiteX2594" fmla="*/ 6906416 w 11737976"/>
              <a:gd name="connsiteY2594" fmla="*/ 6103579 h 6407150"/>
              <a:gd name="connsiteX2595" fmla="*/ 6889707 w 11737976"/>
              <a:gd name="connsiteY2595" fmla="*/ 6100210 h 6407150"/>
              <a:gd name="connsiteX2596" fmla="*/ 6882296 w 11737976"/>
              <a:gd name="connsiteY2596" fmla="*/ 6114373 h 6407150"/>
              <a:gd name="connsiteX2597" fmla="*/ 6892448 w 11737976"/>
              <a:gd name="connsiteY2597" fmla="*/ 6118508 h 6407150"/>
              <a:gd name="connsiteX2598" fmla="*/ 6891706 w 11737976"/>
              <a:gd name="connsiteY2598" fmla="*/ 6119923 h 6407150"/>
              <a:gd name="connsiteX2599" fmla="*/ 6880815 w 11737976"/>
              <a:gd name="connsiteY2599" fmla="*/ 6117206 h 6407150"/>
              <a:gd name="connsiteX2600" fmla="*/ 6874885 w 11737976"/>
              <a:gd name="connsiteY2600" fmla="*/ 6128536 h 6407150"/>
              <a:gd name="connsiteX2601" fmla="*/ 6878478 w 11737976"/>
              <a:gd name="connsiteY2601" fmla="*/ 6133436 h 6407150"/>
              <a:gd name="connsiteX2602" fmla="*/ 6869068 w 11737976"/>
              <a:gd name="connsiteY2602" fmla="*/ 6127885 h 6407150"/>
              <a:gd name="connsiteX2603" fmla="*/ 6854472 w 11737976"/>
              <a:gd name="connsiteY2603" fmla="*/ 6132248 h 6407150"/>
              <a:gd name="connsiteX2604" fmla="*/ 6858065 w 11737976"/>
              <a:gd name="connsiteY2604" fmla="*/ 6137149 h 6407150"/>
              <a:gd name="connsiteX2605" fmla="*/ 6863881 w 11737976"/>
              <a:gd name="connsiteY2605" fmla="*/ 6137800 h 6407150"/>
              <a:gd name="connsiteX2606" fmla="*/ 6865990 w 11737976"/>
              <a:gd name="connsiteY2606" fmla="*/ 6145533 h 6407150"/>
              <a:gd name="connsiteX2607" fmla="*/ 6872548 w 11737976"/>
              <a:gd name="connsiteY2607" fmla="*/ 6144767 h 6407150"/>
              <a:gd name="connsiteX2608" fmla="*/ 6869583 w 11737976"/>
              <a:gd name="connsiteY2608" fmla="*/ 6150432 h 6407150"/>
              <a:gd name="connsiteX2609" fmla="*/ 6864509 w 11737976"/>
              <a:gd name="connsiteY2609" fmla="*/ 6148366 h 6407150"/>
              <a:gd name="connsiteX2610" fmla="*/ 6863768 w 11737976"/>
              <a:gd name="connsiteY2610" fmla="*/ 6149782 h 6407150"/>
              <a:gd name="connsiteX2611" fmla="*/ 6858693 w 11737976"/>
              <a:gd name="connsiteY2611" fmla="*/ 6147715 h 6407150"/>
              <a:gd name="connsiteX2612" fmla="*/ 6853617 w 11737976"/>
              <a:gd name="connsiteY2612" fmla="*/ 6145647 h 6407150"/>
              <a:gd name="connsiteX2613" fmla="*/ 6860803 w 11737976"/>
              <a:gd name="connsiteY2613" fmla="*/ 6155447 h 6407150"/>
              <a:gd name="connsiteX2614" fmla="*/ 6863026 w 11737976"/>
              <a:gd name="connsiteY2614" fmla="*/ 6151198 h 6407150"/>
              <a:gd name="connsiteX2615" fmla="*/ 6868842 w 11737976"/>
              <a:gd name="connsiteY2615" fmla="*/ 6151849 h 6407150"/>
              <a:gd name="connsiteX2616" fmla="*/ 6875288 w 11737976"/>
              <a:gd name="connsiteY2616" fmla="*/ 6163065 h 6407150"/>
              <a:gd name="connsiteX2617" fmla="*/ 6887689 w 11737976"/>
              <a:gd name="connsiteY2617" fmla="*/ 6164922 h 6407150"/>
              <a:gd name="connsiteX2618" fmla="*/ 6903742 w 11737976"/>
              <a:gd name="connsiteY2618" fmla="*/ 6155756 h 6407150"/>
              <a:gd name="connsiteX2619" fmla="*/ 6906819 w 11737976"/>
              <a:gd name="connsiteY2619" fmla="*/ 6138108 h 6407150"/>
              <a:gd name="connsiteX2620" fmla="*/ 6902599 w 11737976"/>
              <a:gd name="connsiteY2620" fmla="*/ 6122643 h 6407150"/>
              <a:gd name="connsiteX2621" fmla="*/ 6903341 w 11737976"/>
              <a:gd name="connsiteY2621" fmla="*/ 6121226 h 6407150"/>
              <a:gd name="connsiteX2622" fmla="*/ 6916567 w 11737976"/>
              <a:gd name="connsiteY2622" fmla="*/ 6107713 h 6407150"/>
              <a:gd name="connsiteX2623" fmla="*/ 6918049 w 11737976"/>
              <a:gd name="connsiteY2623" fmla="*/ 6104882 h 6407150"/>
              <a:gd name="connsiteX2624" fmla="*/ 6919532 w 11737976"/>
              <a:gd name="connsiteY2624" fmla="*/ 6102048 h 6407150"/>
              <a:gd name="connsiteX2625" fmla="*/ 6930537 w 11737976"/>
              <a:gd name="connsiteY2625" fmla="*/ 6092785 h 6407150"/>
              <a:gd name="connsiteX2626" fmla="*/ 6925575 w 11737976"/>
              <a:gd name="connsiteY2626" fmla="*/ 6078736 h 6407150"/>
              <a:gd name="connsiteX2627" fmla="*/ 6936692 w 11737976"/>
              <a:gd name="connsiteY2627" fmla="*/ 6057490 h 6407150"/>
              <a:gd name="connsiteX2628" fmla="*/ 6931615 w 11737976"/>
              <a:gd name="connsiteY2628" fmla="*/ 6055423 h 6407150"/>
              <a:gd name="connsiteX2629" fmla="*/ 1688801 w 11737976"/>
              <a:gd name="connsiteY2629" fmla="*/ 6053028 h 6407150"/>
              <a:gd name="connsiteX2630" fmla="*/ 1686327 w 11737976"/>
              <a:gd name="connsiteY2630" fmla="*/ 6060754 h 6407150"/>
              <a:gd name="connsiteX2631" fmla="*/ 1689714 w 11737976"/>
              <a:gd name="connsiteY2631" fmla="*/ 6054412 h 6407150"/>
              <a:gd name="connsiteX2632" fmla="*/ 1688801 w 11737976"/>
              <a:gd name="connsiteY2632" fmla="*/ 6053028 h 6407150"/>
              <a:gd name="connsiteX2633" fmla="*/ 6921473 w 11737976"/>
              <a:gd name="connsiteY2633" fmla="*/ 6052980 h 6407150"/>
              <a:gd name="connsiteX2634" fmla="*/ 6915515 w 11737976"/>
              <a:gd name="connsiteY2634" fmla="*/ 6053928 h 6407150"/>
              <a:gd name="connsiteX2635" fmla="*/ 6917834 w 11737976"/>
              <a:gd name="connsiteY2635" fmla="*/ 6059936 h 6407150"/>
              <a:gd name="connsiteX2636" fmla="*/ 6917105 w 11737976"/>
              <a:gd name="connsiteY2636" fmla="*/ 6061328 h 6407150"/>
              <a:gd name="connsiteX2637" fmla="*/ 6921409 w 11737976"/>
              <a:gd name="connsiteY2637" fmla="*/ 6062237 h 6407150"/>
              <a:gd name="connsiteX2638" fmla="*/ 6922337 w 11737976"/>
              <a:gd name="connsiteY2638" fmla="*/ 6061770 h 6407150"/>
              <a:gd name="connsiteX2639" fmla="*/ 6921473 w 11737976"/>
              <a:gd name="connsiteY2639" fmla="*/ 6052980 h 6407150"/>
              <a:gd name="connsiteX2640" fmla="*/ 7264259 w 11737976"/>
              <a:gd name="connsiteY2640" fmla="*/ 6052978 h 6407150"/>
              <a:gd name="connsiteX2641" fmla="*/ 7264123 w 11737976"/>
              <a:gd name="connsiteY2641" fmla="*/ 6053562 h 6407150"/>
              <a:gd name="connsiteX2642" fmla="*/ 7263440 w 11737976"/>
              <a:gd name="connsiteY2642" fmla="*/ 6056485 h 6407150"/>
              <a:gd name="connsiteX2643" fmla="*/ 7263396 w 11737976"/>
              <a:gd name="connsiteY2643" fmla="*/ 6056672 h 6407150"/>
              <a:gd name="connsiteX2644" fmla="*/ 7263350 w 11737976"/>
              <a:gd name="connsiteY2644" fmla="*/ 6056870 h 6407150"/>
              <a:gd name="connsiteX2645" fmla="*/ 7263292 w 11737976"/>
              <a:gd name="connsiteY2645" fmla="*/ 6057119 h 6407150"/>
              <a:gd name="connsiteX2646" fmla="*/ 7263170 w 11737976"/>
              <a:gd name="connsiteY2646" fmla="*/ 6057637 h 6407150"/>
              <a:gd name="connsiteX2647" fmla="*/ 7263209 w 11737976"/>
              <a:gd name="connsiteY2647" fmla="*/ 6057470 h 6407150"/>
              <a:gd name="connsiteX2648" fmla="*/ 7263170 w 11737976"/>
              <a:gd name="connsiteY2648" fmla="*/ 6057638 h 6407150"/>
              <a:gd name="connsiteX2649" fmla="*/ 7262082 w 11737976"/>
              <a:gd name="connsiteY2649" fmla="*/ 6062296 h 6407150"/>
              <a:gd name="connsiteX2650" fmla="*/ 7259903 w 11737976"/>
              <a:gd name="connsiteY2650" fmla="*/ 6071614 h 6407150"/>
              <a:gd name="connsiteX2651" fmla="*/ 7266664 w 11737976"/>
              <a:gd name="connsiteY2651" fmla="*/ 6061311 h 6407150"/>
              <a:gd name="connsiteX2652" fmla="*/ 7264259 w 11737976"/>
              <a:gd name="connsiteY2652" fmla="*/ 6052978 h 6407150"/>
              <a:gd name="connsiteX2653" fmla="*/ 9830676 w 11737976"/>
              <a:gd name="connsiteY2653" fmla="*/ 6052545 h 6407150"/>
              <a:gd name="connsiteX2654" fmla="*/ 9829661 w 11737976"/>
              <a:gd name="connsiteY2654" fmla="*/ 6059697 h 6407150"/>
              <a:gd name="connsiteX2655" fmla="*/ 9849746 w 11737976"/>
              <a:gd name="connsiteY2655" fmla="*/ 6065462 h 6407150"/>
              <a:gd name="connsiteX2656" fmla="*/ 9839451 w 11737976"/>
              <a:gd name="connsiteY2656" fmla="*/ 6064368 h 6407150"/>
              <a:gd name="connsiteX2657" fmla="*/ 9828646 w 11737976"/>
              <a:gd name="connsiteY2657" fmla="*/ 6066846 h 6407150"/>
              <a:gd name="connsiteX2658" fmla="*/ 9838943 w 11737976"/>
              <a:gd name="connsiteY2658" fmla="*/ 6067942 h 6407150"/>
              <a:gd name="connsiteX2659" fmla="*/ 9849240 w 11737976"/>
              <a:gd name="connsiteY2659" fmla="*/ 6069037 h 6407150"/>
              <a:gd name="connsiteX2660" fmla="*/ 9849746 w 11737976"/>
              <a:gd name="connsiteY2660" fmla="*/ 6065462 h 6407150"/>
              <a:gd name="connsiteX2661" fmla="*/ 9860547 w 11737976"/>
              <a:gd name="connsiteY2661" fmla="*/ 6062983 h 6407150"/>
              <a:gd name="connsiteX2662" fmla="*/ 9830676 w 11737976"/>
              <a:gd name="connsiteY2662" fmla="*/ 6052545 h 6407150"/>
              <a:gd name="connsiteX2663" fmla="*/ 1692398 w 11737976"/>
              <a:gd name="connsiteY2663" fmla="*/ 6052354 h 6407150"/>
              <a:gd name="connsiteX2664" fmla="*/ 1690885 w 11737976"/>
              <a:gd name="connsiteY2664" fmla="*/ 6060387 h 6407150"/>
              <a:gd name="connsiteX2665" fmla="*/ 1694049 w 11737976"/>
              <a:gd name="connsiteY2665" fmla="*/ 6054214 h 6407150"/>
              <a:gd name="connsiteX2666" fmla="*/ 1692398 w 11737976"/>
              <a:gd name="connsiteY2666" fmla="*/ 6052354 h 6407150"/>
              <a:gd name="connsiteX2667" fmla="*/ 4655967 w 11737976"/>
              <a:gd name="connsiteY2667" fmla="*/ 6052107 h 6407150"/>
              <a:gd name="connsiteX2668" fmla="*/ 4655107 w 11737976"/>
              <a:gd name="connsiteY2668" fmla="*/ 6054971 h 6407150"/>
              <a:gd name="connsiteX2669" fmla="*/ 4654877 w 11737976"/>
              <a:gd name="connsiteY2669" fmla="*/ 6055740 h 6407150"/>
              <a:gd name="connsiteX2670" fmla="*/ 4654222 w 11737976"/>
              <a:gd name="connsiteY2670" fmla="*/ 6055651 h 6407150"/>
              <a:gd name="connsiteX2671" fmla="*/ 9720729 w 11737976"/>
              <a:gd name="connsiteY2671" fmla="*/ 6049524 h 6407150"/>
              <a:gd name="connsiteX2672" fmla="*/ 9717751 w 11737976"/>
              <a:gd name="connsiteY2672" fmla="*/ 6051691 h 6407150"/>
              <a:gd name="connsiteX2673" fmla="*/ 9718542 w 11737976"/>
              <a:gd name="connsiteY2673" fmla="*/ 6054197 h 6407150"/>
              <a:gd name="connsiteX2674" fmla="*/ 9719336 w 11737976"/>
              <a:gd name="connsiteY2674" fmla="*/ 6056703 h 6407150"/>
              <a:gd name="connsiteX2675" fmla="*/ 9721981 w 11737976"/>
              <a:gd name="connsiteY2675" fmla="*/ 6057347 h 6407150"/>
              <a:gd name="connsiteX2676" fmla="*/ 9723835 w 11737976"/>
              <a:gd name="connsiteY2676" fmla="*/ 6055484 h 6407150"/>
              <a:gd name="connsiteX2677" fmla="*/ 9723439 w 11737976"/>
              <a:gd name="connsiteY2677" fmla="*/ 6054231 h 6407150"/>
              <a:gd name="connsiteX2678" fmla="*/ 9722648 w 11737976"/>
              <a:gd name="connsiteY2678" fmla="*/ 6051725 h 6407150"/>
              <a:gd name="connsiteX2679" fmla="*/ 9720729 w 11737976"/>
              <a:gd name="connsiteY2679" fmla="*/ 6049524 h 6407150"/>
              <a:gd name="connsiteX2680" fmla="*/ 6932223 w 11737976"/>
              <a:gd name="connsiteY2680" fmla="*/ 6049141 h 6407150"/>
              <a:gd name="connsiteX2681" fmla="*/ 6938851 w 11737976"/>
              <a:gd name="connsiteY2681" fmla="*/ 6055261 h 6407150"/>
              <a:gd name="connsiteX2682" fmla="*/ 6941801 w 11737976"/>
              <a:gd name="connsiteY2682" fmla="*/ 6049623 h 6407150"/>
              <a:gd name="connsiteX2683" fmla="*/ 6932223 w 11737976"/>
              <a:gd name="connsiteY2683" fmla="*/ 6049141 h 6407150"/>
              <a:gd name="connsiteX2684" fmla="*/ 6155945 w 11737976"/>
              <a:gd name="connsiteY2684" fmla="*/ 6048355 h 6407150"/>
              <a:gd name="connsiteX2685" fmla="*/ 6164213 w 11737976"/>
              <a:gd name="connsiteY2685" fmla="*/ 6053434 h 6407150"/>
              <a:gd name="connsiteX2686" fmla="*/ 6160448 w 11737976"/>
              <a:gd name="connsiteY2686" fmla="*/ 6050190 h 6407150"/>
              <a:gd name="connsiteX2687" fmla="*/ 6161185 w 11737976"/>
              <a:gd name="connsiteY2687" fmla="*/ 6048781 h 6407150"/>
              <a:gd name="connsiteX2688" fmla="*/ 6155945 w 11737976"/>
              <a:gd name="connsiteY2688" fmla="*/ 6048355 h 6407150"/>
              <a:gd name="connsiteX2689" fmla="*/ 1721402 w 11737976"/>
              <a:gd name="connsiteY2689" fmla="*/ 6048254 h 6407150"/>
              <a:gd name="connsiteX2690" fmla="*/ 1718978 w 11737976"/>
              <a:gd name="connsiteY2690" fmla="*/ 6049128 h 6407150"/>
              <a:gd name="connsiteX2691" fmla="*/ 1718020 w 11737976"/>
              <a:gd name="connsiteY2691" fmla="*/ 6052124 h 6407150"/>
              <a:gd name="connsiteX2692" fmla="*/ 1717061 w 11737976"/>
              <a:gd name="connsiteY2692" fmla="*/ 6055121 h 6407150"/>
              <a:gd name="connsiteX2693" fmla="*/ 1716581 w 11737976"/>
              <a:gd name="connsiteY2693" fmla="*/ 6056619 h 6407150"/>
              <a:gd name="connsiteX2694" fmla="*/ 1717073 w 11737976"/>
              <a:gd name="connsiteY2694" fmla="*/ 6058428 h 6407150"/>
              <a:gd name="connsiteX2695" fmla="*/ 1719496 w 11737976"/>
              <a:gd name="connsiteY2695" fmla="*/ 6057552 h 6407150"/>
              <a:gd name="connsiteX2696" fmla="*/ 1722386 w 11737976"/>
              <a:gd name="connsiteY2696" fmla="*/ 6051872 h 6407150"/>
              <a:gd name="connsiteX2697" fmla="*/ 1721895 w 11737976"/>
              <a:gd name="connsiteY2697" fmla="*/ 6050062 h 6407150"/>
              <a:gd name="connsiteX2698" fmla="*/ 1721402 w 11737976"/>
              <a:gd name="connsiteY2698" fmla="*/ 6048254 h 6407150"/>
              <a:gd name="connsiteX2699" fmla="*/ 9748794 w 11737976"/>
              <a:gd name="connsiteY2699" fmla="*/ 6045933 h 6407150"/>
              <a:gd name="connsiteX2700" fmla="*/ 9745916 w 11737976"/>
              <a:gd name="connsiteY2700" fmla="*/ 6048072 h 6407150"/>
              <a:gd name="connsiteX2701" fmla="*/ 9747404 w 11737976"/>
              <a:gd name="connsiteY2701" fmla="*/ 6049031 h 6407150"/>
              <a:gd name="connsiteX2702" fmla="*/ 9750079 w 11737976"/>
              <a:gd name="connsiteY2702" fmla="*/ 6053747 h 6407150"/>
              <a:gd name="connsiteX2703" fmla="*/ 9751564 w 11737976"/>
              <a:gd name="connsiteY2703" fmla="*/ 6054706 h 6407150"/>
              <a:gd name="connsiteX2704" fmla="*/ 9753746 w 11737976"/>
              <a:gd name="connsiteY2704" fmla="*/ 6054115 h 6407150"/>
              <a:gd name="connsiteX2705" fmla="*/ 9752907 w 11737976"/>
              <a:gd name="connsiteY2705" fmla="*/ 6049580 h 6407150"/>
              <a:gd name="connsiteX2706" fmla="*/ 9748794 w 11737976"/>
              <a:gd name="connsiteY2706" fmla="*/ 6045933 h 6407150"/>
              <a:gd name="connsiteX2707" fmla="*/ 2541669 w 11737976"/>
              <a:gd name="connsiteY2707" fmla="*/ 6043084 h 6407150"/>
              <a:gd name="connsiteX2708" fmla="*/ 2540441 w 11737976"/>
              <a:gd name="connsiteY2708" fmla="*/ 6045240 h 6407150"/>
              <a:gd name="connsiteX2709" fmla="*/ 2549473 w 11737976"/>
              <a:gd name="connsiteY2709" fmla="*/ 6045643 h 6407150"/>
              <a:gd name="connsiteX2710" fmla="*/ 2541669 w 11737976"/>
              <a:gd name="connsiteY2710" fmla="*/ 6043084 h 6407150"/>
              <a:gd name="connsiteX2711" fmla="*/ 1190655 w 11737976"/>
              <a:gd name="connsiteY2711" fmla="*/ 6043003 h 6407150"/>
              <a:gd name="connsiteX2712" fmla="*/ 1185988 w 11737976"/>
              <a:gd name="connsiteY2712" fmla="*/ 6047837 h 6407150"/>
              <a:gd name="connsiteX2713" fmla="*/ 1190655 w 11737976"/>
              <a:gd name="connsiteY2713" fmla="*/ 6043003 h 6407150"/>
              <a:gd name="connsiteX2714" fmla="*/ 2516464 w 11737976"/>
              <a:gd name="connsiteY2714" fmla="*/ 6041811 h 6407150"/>
              <a:gd name="connsiteX2715" fmla="*/ 2516361 w 11737976"/>
              <a:gd name="connsiteY2715" fmla="*/ 6044165 h 6407150"/>
              <a:gd name="connsiteX2716" fmla="*/ 2522485 w 11737976"/>
              <a:gd name="connsiteY2716" fmla="*/ 6042080 h 6407150"/>
              <a:gd name="connsiteX2717" fmla="*/ 2516464 w 11737976"/>
              <a:gd name="connsiteY2717" fmla="*/ 6041811 h 6407150"/>
              <a:gd name="connsiteX2718" fmla="*/ 6122570 w 11737976"/>
              <a:gd name="connsiteY2718" fmla="*/ 6041756 h 6407150"/>
              <a:gd name="connsiteX2719" fmla="*/ 6115453 w 11737976"/>
              <a:gd name="connsiteY2719" fmla="*/ 6044022 h 6407150"/>
              <a:gd name="connsiteX2720" fmla="*/ 6101220 w 11737976"/>
              <a:gd name="connsiteY2720" fmla="*/ 6048557 h 6407150"/>
              <a:gd name="connsiteX2721" fmla="*/ 6117802 w 11737976"/>
              <a:gd name="connsiteY2721" fmla="*/ 6062199 h 6407150"/>
              <a:gd name="connsiteX2722" fmla="*/ 6129064 w 11737976"/>
              <a:gd name="connsiteY2722" fmla="*/ 6063343 h 6407150"/>
              <a:gd name="connsiteX2723" fmla="*/ 6133521 w 11737976"/>
              <a:gd name="connsiteY2723" fmla="*/ 6054827 h 6407150"/>
              <a:gd name="connsiteX2724" fmla="*/ 6138409 w 11737976"/>
              <a:gd name="connsiteY2724" fmla="*/ 6056817 h 6407150"/>
              <a:gd name="connsiteX2725" fmla="*/ 6139151 w 11737976"/>
              <a:gd name="connsiteY2725" fmla="*/ 6055398 h 6407150"/>
              <a:gd name="connsiteX2726" fmla="*/ 6134264 w 11737976"/>
              <a:gd name="connsiteY2726" fmla="*/ 6053408 h 6407150"/>
              <a:gd name="connsiteX2727" fmla="*/ 6122570 w 11737976"/>
              <a:gd name="connsiteY2727" fmla="*/ 6041756 h 6407150"/>
              <a:gd name="connsiteX2728" fmla="*/ 2853542 w 11737976"/>
              <a:gd name="connsiteY2728" fmla="*/ 6041658 h 6407150"/>
              <a:gd name="connsiteX2729" fmla="*/ 2861982 w 11737976"/>
              <a:gd name="connsiteY2729" fmla="*/ 6042036 h 6407150"/>
              <a:gd name="connsiteX2730" fmla="*/ 2853348 w 11737976"/>
              <a:gd name="connsiteY2730" fmla="*/ 6045994 h 6407150"/>
              <a:gd name="connsiteX2731" fmla="*/ 2853542 w 11737976"/>
              <a:gd name="connsiteY2731" fmla="*/ 6041658 h 6407150"/>
              <a:gd name="connsiteX2732" fmla="*/ 7255312 w 11737976"/>
              <a:gd name="connsiteY2732" fmla="*/ 6041631 h 6407150"/>
              <a:gd name="connsiteX2733" fmla="*/ 7265349 w 11737976"/>
              <a:gd name="connsiteY2733" fmla="*/ 6048319 h 6407150"/>
              <a:gd name="connsiteX2734" fmla="*/ 7269943 w 11737976"/>
              <a:gd name="connsiteY2734" fmla="*/ 6078303 h 6407150"/>
              <a:gd name="connsiteX2735" fmla="*/ 7268855 w 11737976"/>
              <a:gd name="connsiteY2735" fmla="*/ 6082962 h 6407150"/>
              <a:gd name="connsiteX2736" fmla="*/ 7267765 w 11737976"/>
              <a:gd name="connsiteY2736" fmla="*/ 6087620 h 6407150"/>
              <a:gd name="connsiteX2737" fmla="*/ 7266677 w 11737976"/>
              <a:gd name="connsiteY2737" fmla="*/ 6092278 h 6407150"/>
              <a:gd name="connsiteX2738" fmla="*/ 7258815 w 11737976"/>
              <a:gd name="connsiteY2738" fmla="*/ 6076271 h 6407150"/>
              <a:gd name="connsiteX2739" fmla="*/ 7257726 w 11737976"/>
              <a:gd name="connsiteY2739" fmla="*/ 6080932 h 6407150"/>
              <a:gd name="connsiteX2740" fmla="*/ 7253133 w 11737976"/>
              <a:gd name="connsiteY2740" fmla="*/ 6050949 h 6407150"/>
              <a:gd name="connsiteX2741" fmla="*/ 7254224 w 11737976"/>
              <a:gd name="connsiteY2741" fmla="*/ 6046290 h 6407150"/>
              <a:gd name="connsiteX2742" fmla="*/ 7255312 w 11737976"/>
              <a:gd name="connsiteY2742" fmla="*/ 6041631 h 6407150"/>
              <a:gd name="connsiteX2743" fmla="*/ 6922044 w 11737976"/>
              <a:gd name="connsiteY2743" fmla="*/ 6041450 h 6407150"/>
              <a:gd name="connsiteX2744" fmla="*/ 6919793 w 11737976"/>
              <a:gd name="connsiteY2744" fmla="*/ 6045756 h 6407150"/>
              <a:gd name="connsiteX2745" fmla="*/ 6927671 w 11737976"/>
              <a:gd name="connsiteY2745" fmla="*/ 6046354 h 6407150"/>
              <a:gd name="connsiteX2746" fmla="*/ 6922044 w 11737976"/>
              <a:gd name="connsiteY2746" fmla="*/ 6041450 h 6407150"/>
              <a:gd name="connsiteX2747" fmla="*/ 1697192 w 11737976"/>
              <a:gd name="connsiteY2747" fmla="*/ 6040505 h 6407150"/>
              <a:gd name="connsiteX2748" fmla="*/ 1693853 w 11737976"/>
              <a:gd name="connsiteY2748" fmla="*/ 6047692 h 6407150"/>
              <a:gd name="connsiteX2749" fmla="*/ 1697284 w 11737976"/>
              <a:gd name="connsiteY2749" fmla="*/ 6045900 h 6407150"/>
              <a:gd name="connsiteX2750" fmla="*/ 1697192 w 11737976"/>
              <a:gd name="connsiteY2750" fmla="*/ 6040505 h 6407150"/>
              <a:gd name="connsiteX2751" fmla="*/ 2573835 w 11737976"/>
              <a:gd name="connsiteY2751" fmla="*/ 6040443 h 6407150"/>
              <a:gd name="connsiteX2752" fmla="*/ 2591809 w 11737976"/>
              <a:gd name="connsiteY2752" fmla="*/ 6043210 h 6407150"/>
              <a:gd name="connsiteX2753" fmla="*/ 2591897 w 11737976"/>
              <a:gd name="connsiteY2753" fmla="*/ 6041249 h 6407150"/>
              <a:gd name="connsiteX2754" fmla="*/ 2573835 w 11737976"/>
              <a:gd name="connsiteY2754" fmla="*/ 6040443 h 6407150"/>
              <a:gd name="connsiteX2755" fmla="*/ 9756625 w 11737976"/>
              <a:gd name="connsiteY2755" fmla="*/ 6039803 h 6407150"/>
              <a:gd name="connsiteX2756" fmla="*/ 9750898 w 11737976"/>
              <a:gd name="connsiteY2756" fmla="*/ 6041354 h 6407150"/>
              <a:gd name="connsiteX2757" fmla="*/ 9757793 w 11737976"/>
              <a:gd name="connsiteY2757" fmla="*/ 6043496 h 6407150"/>
              <a:gd name="connsiteX2758" fmla="*/ 9756625 w 11737976"/>
              <a:gd name="connsiteY2758" fmla="*/ 6039803 h 6407150"/>
              <a:gd name="connsiteX2759" fmla="*/ 2929819 w 11737976"/>
              <a:gd name="connsiteY2759" fmla="*/ 6039047 h 6407150"/>
              <a:gd name="connsiteX2760" fmla="*/ 2921446 w 11737976"/>
              <a:gd name="connsiteY2760" fmla="*/ 6040835 h 6407150"/>
              <a:gd name="connsiteX2761" fmla="*/ 2929530 w 11737976"/>
              <a:gd name="connsiteY2761" fmla="*/ 6045520 h 6407150"/>
              <a:gd name="connsiteX2762" fmla="*/ 2921254 w 11737976"/>
              <a:gd name="connsiteY2762" fmla="*/ 6045150 h 6407150"/>
              <a:gd name="connsiteX2763" fmla="*/ 2921350 w 11737976"/>
              <a:gd name="connsiteY2763" fmla="*/ 6042992 h 6407150"/>
              <a:gd name="connsiteX2764" fmla="*/ 2896516 w 11737976"/>
              <a:gd name="connsiteY2764" fmla="*/ 6041883 h 6407150"/>
              <a:gd name="connsiteX2765" fmla="*/ 2896129 w 11737976"/>
              <a:gd name="connsiteY2765" fmla="*/ 6050513 h 6407150"/>
              <a:gd name="connsiteX2766" fmla="*/ 2921157 w 11737976"/>
              <a:gd name="connsiteY2766" fmla="*/ 6047307 h 6407150"/>
              <a:gd name="connsiteX2767" fmla="*/ 2929435 w 11737976"/>
              <a:gd name="connsiteY2767" fmla="*/ 6047676 h 6407150"/>
              <a:gd name="connsiteX2768" fmla="*/ 2929049 w 11737976"/>
              <a:gd name="connsiteY2768" fmla="*/ 6056306 h 6407150"/>
              <a:gd name="connsiteX2769" fmla="*/ 2911095 w 11737976"/>
              <a:gd name="connsiteY2769" fmla="*/ 6053146 h 6407150"/>
              <a:gd name="connsiteX2770" fmla="*/ 2910989 w 11737976"/>
              <a:gd name="connsiteY2770" fmla="*/ 6055500 h 6407150"/>
              <a:gd name="connsiteX2771" fmla="*/ 2920019 w 11737976"/>
              <a:gd name="connsiteY2771" fmla="*/ 6055904 h 6407150"/>
              <a:gd name="connsiteX2772" fmla="*/ 2919914 w 11737976"/>
              <a:gd name="connsiteY2772" fmla="*/ 6058256 h 6407150"/>
              <a:gd name="connsiteX2773" fmla="*/ 2929048 w 11737976"/>
              <a:gd name="connsiteY2773" fmla="*/ 6056307 h 6407150"/>
              <a:gd name="connsiteX2774" fmla="*/ 2945607 w 11737976"/>
              <a:gd name="connsiteY2774" fmla="*/ 6057047 h 6407150"/>
              <a:gd name="connsiteX2775" fmla="*/ 2954173 w 11737976"/>
              <a:gd name="connsiteY2775" fmla="*/ 6050944 h 6407150"/>
              <a:gd name="connsiteX2776" fmla="*/ 2945993 w 11737976"/>
              <a:gd name="connsiteY2776" fmla="*/ 6048416 h 6407150"/>
              <a:gd name="connsiteX2777" fmla="*/ 2962549 w 11737976"/>
              <a:gd name="connsiteY2777" fmla="*/ 6049155 h 6407150"/>
              <a:gd name="connsiteX2778" fmla="*/ 2962741 w 11737976"/>
              <a:gd name="connsiteY2778" fmla="*/ 6044841 h 6407150"/>
              <a:gd name="connsiteX2779" fmla="*/ 2946185 w 11737976"/>
              <a:gd name="connsiteY2779" fmla="*/ 6044102 h 6407150"/>
              <a:gd name="connsiteX2780" fmla="*/ 2929819 w 11737976"/>
              <a:gd name="connsiteY2780" fmla="*/ 6039047 h 6407150"/>
              <a:gd name="connsiteX2781" fmla="*/ 9293985 w 11737976"/>
              <a:gd name="connsiteY2781" fmla="*/ 6037434 h 6407150"/>
              <a:gd name="connsiteX2782" fmla="*/ 9299485 w 11737976"/>
              <a:gd name="connsiteY2782" fmla="*/ 6054235 h 6407150"/>
              <a:gd name="connsiteX2783" fmla="*/ 9298912 w 11737976"/>
              <a:gd name="connsiteY2783" fmla="*/ 6043626 h 6407150"/>
              <a:gd name="connsiteX2784" fmla="*/ 9293985 w 11737976"/>
              <a:gd name="connsiteY2784" fmla="*/ 6037434 h 6407150"/>
              <a:gd name="connsiteX2785" fmla="*/ 1681682 w 11737976"/>
              <a:gd name="connsiteY2785" fmla="*/ 6035403 h 6407150"/>
              <a:gd name="connsiteX2786" fmla="*/ 1677732 w 11737976"/>
              <a:gd name="connsiteY2786" fmla="*/ 6037519 h 6407150"/>
              <a:gd name="connsiteX2787" fmla="*/ 1677756 w 11737976"/>
              <a:gd name="connsiteY2787" fmla="*/ 6047668 h 6407150"/>
              <a:gd name="connsiteX2788" fmla="*/ 1683225 w 11737976"/>
              <a:gd name="connsiteY2788" fmla="*/ 6038248 h 6407150"/>
              <a:gd name="connsiteX2789" fmla="*/ 1681682 w 11737976"/>
              <a:gd name="connsiteY2789" fmla="*/ 6035403 h 6407150"/>
              <a:gd name="connsiteX2790" fmla="*/ 4720735 w 11737976"/>
              <a:gd name="connsiteY2790" fmla="*/ 6033283 h 6407150"/>
              <a:gd name="connsiteX2791" fmla="*/ 4716632 w 11737976"/>
              <a:gd name="connsiteY2791" fmla="*/ 6046952 h 6407150"/>
              <a:gd name="connsiteX2792" fmla="*/ 4731065 w 11737976"/>
              <a:gd name="connsiteY2792" fmla="*/ 6040734 h 6407150"/>
              <a:gd name="connsiteX2793" fmla="*/ 4720735 w 11737976"/>
              <a:gd name="connsiteY2793" fmla="*/ 6033283 h 6407150"/>
              <a:gd name="connsiteX2794" fmla="*/ 2507818 w 11737976"/>
              <a:gd name="connsiteY2794" fmla="*/ 6032777 h 6407150"/>
              <a:gd name="connsiteX2795" fmla="*/ 2507713 w 11737976"/>
              <a:gd name="connsiteY2795" fmla="*/ 6035131 h 6407150"/>
              <a:gd name="connsiteX2796" fmla="*/ 2516850 w 11737976"/>
              <a:gd name="connsiteY2796" fmla="*/ 6033180 h 6407150"/>
              <a:gd name="connsiteX2797" fmla="*/ 2507818 w 11737976"/>
              <a:gd name="connsiteY2797" fmla="*/ 6032777 h 6407150"/>
              <a:gd name="connsiteX2798" fmla="*/ 6925995 w 11737976"/>
              <a:gd name="connsiteY2798" fmla="*/ 6032509 h 6407150"/>
              <a:gd name="connsiteX2799" fmla="*/ 6917393 w 11737976"/>
              <a:gd name="connsiteY2799" fmla="*/ 6037814 h 6407150"/>
              <a:gd name="connsiteX2800" fmla="*/ 6936603 w 11737976"/>
              <a:gd name="connsiteY2800" fmla="*/ 6045639 h 6407150"/>
              <a:gd name="connsiteX2801" fmla="*/ 6944221 w 11737976"/>
              <a:gd name="connsiteY2801" fmla="*/ 6044998 h 6407150"/>
              <a:gd name="connsiteX2802" fmla="*/ 6945206 w 11737976"/>
              <a:gd name="connsiteY2802" fmla="*/ 6040334 h 6407150"/>
              <a:gd name="connsiteX2803" fmla="*/ 6936361 w 11737976"/>
              <a:gd name="connsiteY2803" fmla="*/ 6034970 h 6407150"/>
              <a:gd name="connsiteX2804" fmla="*/ 6925995 w 11737976"/>
              <a:gd name="connsiteY2804" fmla="*/ 6032509 h 6407150"/>
              <a:gd name="connsiteX2805" fmla="*/ 1240223 w 11737976"/>
              <a:gd name="connsiteY2805" fmla="*/ 6031437 h 6407150"/>
              <a:gd name="connsiteX2806" fmla="*/ 1238243 w 11737976"/>
              <a:gd name="connsiteY2806" fmla="*/ 6038098 h 6407150"/>
              <a:gd name="connsiteX2807" fmla="*/ 1237748 w 11737976"/>
              <a:gd name="connsiteY2807" fmla="*/ 6036265 h 6407150"/>
              <a:gd name="connsiteX2808" fmla="*/ 1244609 w 11737976"/>
              <a:gd name="connsiteY2808" fmla="*/ 6035116 h 6407150"/>
              <a:gd name="connsiteX2809" fmla="*/ 1243617 w 11737976"/>
              <a:gd name="connsiteY2809" fmla="*/ 6031452 h 6407150"/>
              <a:gd name="connsiteX2810" fmla="*/ 1240223 w 11737976"/>
              <a:gd name="connsiteY2810" fmla="*/ 6031437 h 6407150"/>
              <a:gd name="connsiteX2811" fmla="*/ 9559161 w 11737976"/>
              <a:gd name="connsiteY2811" fmla="*/ 6031134 h 6407150"/>
              <a:gd name="connsiteX2812" fmla="*/ 9559662 w 11737976"/>
              <a:gd name="connsiteY2812" fmla="*/ 6036512 h 6407150"/>
              <a:gd name="connsiteX2813" fmla="*/ 9561471 w 11737976"/>
              <a:gd name="connsiteY2813" fmla="*/ 6031565 h 6407150"/>
              <a:gd name="connsiteX2814" fmla="*/ 9559161 w 11737976"/>
              <a:gd name="connsiteY2814" fmla="*/ 6031134 h 6407150"/>
              <a:gd name="connsiteX2815" fmla="*/ 3965310 w 11737976"/>
              <a:gd name="connsiteY2815" fmla="*/ 6030281 h 6407150"/>
              <a:gd name="connsiteX2816" fmla="*/ 3959961 w 11737976"/>
              <a:gd name="connsiteY2816" fmla="*/ 6034868 h 6407150"/>
              <a:gd name="connsiteX2817" fmla="*/ 3949263 w 11737976"/>
              <a:gd name="connsiteY2817" fmla="*/ 6044040 h 6407150"/>
              <a:gd name="connsiteX2818" fmla="*/ 3968642 w 11737976"/>
              <a:gd name="connsiteY2818" fmla="*/ 6051841 h 6407150"/>
              <a:gd name="connsiteX2819" fmla="*/ 3978835 w 11737976"/>
              <a:gd name="connsiteY2819" fmla="*/ 6049205 h 6407150"/>
              <a:gd name="connsiteX2820" fmla="*/ 3979591 w 11737976"/>
              <a:gd name="connsiteY2820" fmla="*/ 6039400 h 6407150"/>
              <a:gd name="connsiteX2821" fmla="*/ 3984563 w 11737976"/>
              <a:gd name="connsiteY2821" fmla="*/ 6039716 h 6407150"/>
              <a:gd name="connsiteX2822" fmla="*/ 3984689 w 11737976"/>
              <a:gd name="connsiteY2822" fmla="*/ 6038081 h 6407150"/>
              <a:gd name="connsiteX2823" fmla="*/ 3979718 w 11737976"/>
              <a:gd name="connsiteY2823" fmla="*/ 6037767 h 6407150"/>
              <a:gd name="connsiteX2824" fmla="*/ 3965310 w 11737976"/>
              <a:gd name="connsiteY2824" fmla="*/ 6030281 h 6407150"/>
              <a:gd name="connsiteX2825" fmla="*/ 9553991 w 11737976"/>
              <a:gd name="connsiteY2825" fmla="*/ 6029528 h 6407150"/>
              <a:gd name="connsiteX2826" fmla="*/ 9552765 w 11737976"/>
              <a:gd name="connsiteY2826" fmla="*/ 6029860 h 6407150"/>
              <a:gd name="connsiteX2827" fmla="*/ 9551536 w 11737976"/>
              <a:gd name="connsiteY2827" fmla="*/ 6030191 h 6407150"/>
              <a:gd name="connsiteX2828" fmla="*/ 9552316 w 11737976"/>
              <a:gd name="connsiteY2828" fmla="*/ 6032654 h 6407150"/>
              <a:gd name="connsiteX2829" fmla="*/ 9553932 w 11737976"/>
              <a:gd name="connsiteY2829" fmla="*/ 6033553 h 6407150"/>
              <a:gd name="connsiteX2830" fmla="*/ 9554770 w 11737976"/>
              <a:gd name="connsiteY2830" fmla="*/ 6031989 h 6407150"/>
              <a:gd name="connsiteX2831" fmla="*/ 9553991 w 11737976"/>
              <a:gd name="connsiteY2831" fmla="*/ 6029528 h 6407150"/>
              <a:gd name="connsiteX2832" fmla="*/ 2930311 w 11737976"/>
              <a:gd name="connsiteY2832" fmla="*/ 6028062 h 6407150"/>
              <a:gd name="connsiteX2833" fmla="*/ 2948186 w 11737976"/>
              <a:gd name="connsiteY2833" fmla="*/ 6033054 h 6407150"/>
              <a:gd name="connsiteX2834" fmla="*/ 2948373 w 11737976"/>
              <a:gd name="connsiteY2834" fmla="*/ 6028869 h 6407150"/>
              <a:gd name="connsiteX2835" fmla="*/ 9570363 w 11737976"/>
              <a:gd name="connsiteY2835" fmla="*/ 6027933 h 6407150"/>
              <a:gd name="connsiteX2836" fmla="*/ 9564147 w 11737976"/>
              <a:gd name="connsiteY2836" fmla="*/ 6034963 h 6407150"/>
              <a:gd name="connsiteX2837" fmla="*/ 9568976 w 11737976"/>
              <a:gd name="connsiteY2837" fmla="*/ 6034992 h 6407150"/>
              <a:gd name="connsiteX2838" fmla="*/ 9570363 w 11737976"/>
              <a:gd name="connsiteY2838" fmla="*/ 6027933 h 6407150"/>
              <a:gd name="connsiteX2839" fmla="*/ 6124967 w 11737976"/>
              <a:gd name="connsiteY2839" fmla="*/ 6027392 h 6407150"/>
              <a:gd name="connsiteX2840" fmla="*/ 6117688 w 11737976"/>
              <a:gd name="connsiteY2840" fmla="*/ 6029610 h 6407150"/>
              <a:gd name="connsiteX2841" fmla="*/ 6121241 w 11737976"/>
              <a:gd name="connsiteY2841" fmla="*/ 6034512 h 6407150"/>
              <a:gd name="connsiteX2842" fmla="*/ 6142156 w 11737976"/>
              <a:gd name="connsiteY2842" fmla="*/ 6041304 h 6407150"/>
              <a:gd name="connsiteX2843" fmla="*/ 6144391 w 11737976"/>
              <a:gd name="connsiteY2843" fmla="*/ 6037033 h 6407150"/>
              <a:gd name="connsiteX2844" fmla="*/ 6124967 w 11737976"/>
              <a:gd name="connsiteY2844" fmla="*/ 6027392 h 6407150"/>
              <a:gd name="connsiteX2845" fmla="*/ 1188283 w 11737976"/>
              <a:gd name="connsiteY2845" fmla="*/ 6027277 h 6407150"/>
              <a:gd name="connsiteX2846" fmla="*/ 1187842 w 11737976"/>
              <a:gd name="connsiteY2846" fmla="*/ 6032003 h 6407150"/>
              <a:gd name="connsiteX2847" fmla="*/ 1191230 w 11737976"/>
              <a:gd name="connsiteY2847" fmla="*/ 6031464 h 6407150"/>
              <a:gd name="connsiteX2848" fmla="*/ 1188283 w 11737976"/>
              <a:gd name="connsiteY2848" fmla="*/ 6027277 h 6407150"/>
              <a:gd name="connsiteX2849" fmla="*/ 9606452 w 11737976"/>
              <a:gd name="connsiteY2849" fmla="*/ 6026346 h 6407150"/>
              <a:gd name="connsiteX2850" fmla="*/ 9605103 w 11737976"/>
              <a:gd name="connsiteY2850" fmla="*/ 6033602 h 6407150"/>
              <a:gd name="connsiteX2851" fmla="*/ 9606623 w 11737976"/>
              <a:gd name="connsiteY2851" fmla="*/ 6034570 h 6407150"/>
              <a:gd name="connsiteX2852" fmla="*/ 9605905 w 11737976"/>
              <a:gd name="connsiteY2852" fmla="*/ 6036142 h 6407150"/>
              <a:gd name="connsiteX2853" fmla="*/ 9611583 w 11737976"/>
              <a:gd name="connsiteY2853" fmla="*/ 6038738 h 6407150"/>
              <a:gd name="connsiteX2854" fmla="*/ 9613101 w 11737976"/>
              <a:gd name="connsiteY2854" fmla="*/ 6039705 h 6407150"/>
              <a:gd name="connsiteX2855" fmla="*/ 9611668 w 11737976"/>
              <a:gd name="connsiteY2855" fmla="*/ 6042850 h 6407150"/>
              <a:gd name="connsiteX2856" fmla="*/ 9610950 w 11737976"/>
              <a:gd name="connsiteY2856" fmla="*/ 6044423 h 6407150"/>
              <a:gd name="connsiteX2857" fmla="*/ 9611352 w 11737976"/>
              <a:gd name="connsiteY2857" fmla="*/ 6045692 h 6407150"/>
              <a:gd name="connsiteX2858" fmla="*/ 9614391 w 11737976"/>
              <a:gd name="connsiteY2858" fmla="*/ 6047626 h 6407150"/>
              <a:gd name="connsiteX2859" fmla="*/ 9622789 w 11737976"/>
              <a:gd name="connsiteY2859" fmla="*/ 6054998 h 6407150"/>
              <a:gd name="connsiteX2860" fmla="*/ 9621414 w 11737976"/>
              <a:gd name="connsiteY2860" fmla="*/ 6042967 h 6407150"/>
              <a:gd name="connsiteX2861" fmla="*/ 9618463 w 11737976"/>
              <a:gd name="connsiteY2861" fmla="*/ 6045146 h 6407150"/>
              <a:gd name="connsiteX2862" fmla="*/ 9617745 w 11737976"/>
              <a:gd name="connsiteY2862" fmla="*/ 6046718 h 6407150"/>
              <a:gd name="connsiteX2863" fmla="*/ 9614706 w 11737976"/>
              <a:gd name="connsiteY2863" fmla="*/ 6044783 h 6407150"/>
              <a:gd name="connsiteX2864" fmla="*/ 9615422 w 11737976"/>
              <a:gd name="connsiteY2864" fmla="*/ 6043211 h 6407150"/>
              <a:gd name="connsiteX2865" fmla="*/ 9614937 w 11737976"/>
              <a:gd name="connsiteY2865" fmla="*/ 6037831 h 6407150"/>
              <a:gd name="connsiteX2866" fmla="*/ 9612299 w 11737976"/>
              <a:gd name="connsiteY2866" fmla="*/ 6037166 h 6407150"/>
              <a:gd name="connsiteX2867" fmla="*/ 9609261 w 11737976"/>
              <a:gd name="connsiteY2867" fmla="*/ 6035233 h 6407150"/>
              <a:gd name="connsiteX2868" fmla="*/ 9614450 w 11737976"/>
              <a:gd name="connsiteY2868" fmla="*/ 6032449 h 6407150"/>
              <a:gd name="connsiteX2869" fmla="*/ 9613246 w 11737976"/>
              <a:gd name="connsiteY2869" fmla="*/ 6028641 h 6407150"/>
              <a:gd name="connsiteX2870" fmla="*/ 9614365 w 11737976"/>
              <a:gd name="connsiteY2870" fmla="*/ 6028338 h 6407150"/>
              <a:gd name="connsiteX2871" fmla="*/ 9606452 w 11737976"/>
              <a:gd name="connsiteY2871" fmla="*/ 6026346 h 6407150"/>
              <a:gd name="connsiteX2872" fmla="*/ 2592597 w 11737976"/>
              <a:gd name="connsiteY2872" fmla="*/ 6025557 h 6407150"/>
              <a:gd name="connsiteX2873" fmla="*/ 2565398 w 11737976"/>
              <a:gd name="connsiteY2873" fmla="*/ 6026703 h 6407150"/>
              <a:gd name="connsiteX2874" fmla="*/ 2583356 w 11737976"/>
              <a:gd name="connsiteY2874" fmla="*/ 6029860 h 6407150"/>
              <a:gd name="connsiteX2875" fmla="*/ 2592597 w 11737976"/>
              <a:gd name="connsiteY2875" fmla="*/ 6025557 h 6407150"/>
              <a:gd name="connsiteX2876" fmla="*/ 4001398 w 11737976"/>
              <a:gd name="connsiteY2876" fmla="*/ 6024272 h 6407150"/>
              <a:gd name="connsiteX2877" fmla="*/ 3996693 w 11737976"/>
              <a:gd name="connsiteY2877" fmla="*/ 6025605 h 6407150"/>
              <a:gd name="connsiteX2878" fmla="*/ 4005725 w 11737976"/>
              <a:gd name="connsiteY2878" fmla="*/ 6027810 h 6407150"/>
              <a:gd name="connsiteX2879" fmla="*/ 4001271 w 11737976"/>
              <a:gd name="connsiteY2879" fmla="*/ 6025896 h 6407150"/>
              <a:gd name="connsiteX2880" fmla="*/ 4001398 w 11737976"/>
              <a:gd name="connsiteY2880" fmla="*/ 6024272 h 6407150"/>
              <a:gd name="connsiteX2881" fmla="*/ 9621248 w 11737976"/>
              <a:gd name="connsiteY2881" fmla="*/ 6023842 h 6407150"/>
              <a:gd name="connsiteX2882" fmla="*/ 9620634 w 11737976"/>
              <a:gd name="connsiteY2882" fmla="*/ 6025412 h 6407150"/>
              <a:gd name="connsiteX2883" fmla="*/ 9621653 w 11737976"/>
              <a:gd name="connsiteY2883" fmla="*/ 6032152 h 6407150"/>
              <a:gd name="connsiteX2884" fmla="*/ 9622264 w 11737976"/>
              <a:gd name="connsiteY2884" fmla="*/ 6037599 h 6407150"/>
              <a:gd name="connsiteX2885" fmla="*/ 9623286 w 11737976"/>
              <a:gd name="connsiteY2885" fmla="*/ 6037323 h 6407150"/>
              <a:gd name="connsiteX2886" fmla="*/ 9624311 w 11737976"/>
              <a:gd name="connsiteY2886" fmla="*/ 6037046 h 6407150"/>
              <a:gd name="connsiteX2887" fmla="*/ 9623698 w 11737976"/>
              <a:gd name="connsiteY2887" fmla="*/ 6031599 h 6407150"/>
              <a:gd name="connsiteX2888" fmla="*/ 9622678 w 11737976"/>
              <a:gd name="connsiteY2888" fmla="*/ 6024859 h 6407150"/>
              <a:gd name="connsiteX2889" fmla="*/ 9621248 w 11737976"/>
              <a:gd name="connsiteY2889" fmla="*/ 6023842 h 6407150"/>
              <a:gd name="connsiteX2890" fmla="*/ 2943235 w 11737976"/>
              <a:gd name="connsiteY2890" fmla="*/ 6023578 h 6407150"/>
              <a:gd name="connsiteX2891" fmla="*/ 2938028 w 11737976"/>
              <a:gd name="connsiteY2891" fmla="*/ 6024083 h 6407150"/>
              <a:gd name="connsiteX2892" fmla="*/ 2946219 w 11737976"/>
              <a:gd name="connsiteY2892" fmla="*/ 6026416 h 6407150"/>
              <a:gd name="connsiteX2893" fmla="*/ 2954587 w 11737976"/>
              <a:gd name="connsiteY2893" fmla="*/ 6024823 h 6407150"/>
              <a:gd name="connsiteX2894" fmla="*/ 2943235 w 11737976"/>
              <a:gd name="connsiteY2894" fmla="*/ 6023578 h 6407150"/>
              <a:gd name="connsiteX2895" fmla="*/ 1193812 w 11737976"/>
              <a:gd name="connsiteY2895" fmla="*/ 6023571 h 6407150"/>
              <a:gd name="connsiteX2896" fmla="*/ 1190447 w 11737976"/>
              <a:gd name="connsiteY2896" fmla="*/ 6024167 h 6407150"/>
              <a:gd name="connsiteX2897" fmla="*/ 1189477 w 11737976"/>
              <a:gd name="connsiteY2897" fmla="*/ 6027203 h 6407150"/>
              <a:gd name="connsiteX2898" fmla="*/ 1191868 w 11737976"/>
              <a:gd name="connsiteY2898" fmla="*/ 6029642 h 6407150"/>
              <a:gd name="connsiteX2899" fmla="*/ 1194993 w 11737976"/>
              <a:gd name="connsiteY2899" fmla="*/ 6024525 h 6407150"/>
              <a:gd name="connsiteX2900" fmla="*/ 1193812 w 11737976"/>
              <a:gd name="connsiteY2900" fmla="*/ 6023571 h 6407150"/>
              <a:gd name="connsiteX2901" fmla="*/ 7118798 w 11737976"/>
              <a:gd name="connsiteY2901" fmla="*/ 6023470 h 6407150"/>
              <a:gd name="connsiteX2902" fmla="*/ 7122893 w 11737976"/>
              <a:gd name="connsiteY2902" fmla="*/ 6028567 h 6407150"/>
              <a:gd name="connsiteX2903" fmla="*/ 7118798 w 11737976"/>
              <a:gd name="connsiteY2903" fmla="*/ 6023470 h 6407150"/>
              <a:gd name="connsiteX2904" fmla="*/ 9701998 w 11737976"/>
              <a:gd name="connsiteY2904" fmla="*/ 6021519 h 6407150"/>
              <a:gd name="connsiteX2905" fmla="*/ 9693738 w 11737976"/>
              <a:gd name="connsiteY2905" fmla="*/ 6029102 h 6407150"/>
              <a:gd name="connsiteX2906" fmla="*/ 9701061 w 11737976"/>
              <a:gd name="connsiteY2906" fmla="*/ 6029793 h 6407150"/>
              <a:gd name="connsiteX2907" fmla="*/ 9701998 w 11737976"/>
              <a:gd name="connsiteY2907" fmla="*/ 6021519 h 6407150"/>
              <a:gd name="connsiteX2908" fmla="*/ 2728518 w 11737976"/>
              <a:gd name="connsiteY2908" fmla="*/ 6021407 h 6407150"/>
              <a:gd name="connsiteX2909" fmla="*/ 2743499 w 11737976"/>
              <a:gd name="connsiteY2909" fmla="*/ 6023649 h 6407150"/>
              <a:gd name="connsiteX2910" fmla="*/ 2728518 w 11737976"/>
              <a:gd name="connsiteY2910" fmla="*/ 6021407 h 6407150"/>
              <a:gd name="connsiteX2911" fmla="*/ 7063976 w 11737976"/>
              <a:gd name="connsiteY2911" fmla="*/ 6016422 h 6407150"/>
              <a:gd name="connsiteX2912" fmla="*/ 7061799 w 11737976"/>
              <a:gd name="connsiteY2912" fmla="*/ 6025738 h 6407150"/>
              <a:gd name="connsiteX2913" fmla="*/ 7060710 w 11737976"/>
              <a:gd name="connsiteY2913" fmla="*/ 6030397 h 6407150"/>
              <a:gd name="connsiteX2914" fmla="*/ 7050735 w 11737976"/>
              <a:gd name="connsiteY2914" fmla="*/ 6035862 h 6407150"/>
              <a:gd name="connsiteX2915" fmla="*/ 3962143 w 11737976"/>
              <a:gd name="connsiteY2915" fmla="*/ 6015452 h 6407150"/>
              <a:gd name="connsiteX2916" fmla="*/ 3956636 w 11737976"/>
              <a:gd name="connsiteY2916" fmla="*/ 6020044 h 6407150"/>
              <a:gd name="connsiteX2917" fmla="*/ 3961509 w 11737976"/>
              <a:gd name="connsiteY2917" fmla="*/ 6023647 h 6407150"/>
              <a:gd name="connsiteX2918" fmla="*/ 3982148 w 11737976"/>
              <a:gd name="connsiteY2918" fmla="*/ 6023312 h 6407150"/>
              <a:gd name="connsiteX2919" fmla="*/ 3982527 w 11737976"/>
              <a:gd name="connsiteY2919" fmla="*/ 6018394 h 6407150"/>
              <a:gd name="connsiteX2920" fmla="*/ 3962143 w 11737976"/>
              <a:gd name="connsiteY2920" fmla="*/ 6015452 h 6407150"/>
              <a:gd name="connsiteX2921" fmla="*/ 4711769 w 11737976"/>
              <a:gd name="connsiteY2921" fmla="*/ 6015410 h 6407150"/>
              <a:gd name="connsiteX2922" fmla="*/ 4708445 w 11737976"/>
              <a:gd name="connsiteY2922" fmla="*/ 6016672 h 6407150"/>
              <a:gd name="connsiteX2923" fmla="*/ 4711526 w 11737976"/>
              <a:gd name="connsiteY2923" fmla="*/ 6022106 h 6407150"/>
              <a:gd name="connsiteX2924" fmla="*/ 4713017 w 11737976"/>
              <a:gd name="connsiteY2924" fmla="*/ 6017136 h 6407150"/>
              <a:gd name="connsiteX2925" fmla="*/ 4711769 w 11737976"/>
              <a:gd name="connsiteY2925" fmla="*/ 6015410 h 6407150"/>
              <a:gd name="connsiteX2926" fmla="*/ 6092601 w 11737976"/>
              <a:gd name="connsiteY2926" fmla="*/ 6013536 h 6407150"/>
              <a:gd name="connsiteX2927" fmla="*/ 6087789 w 11737976"/>
              <a:gd name="connsiteY2927" fmla="*/ 6015772 h 6407150"/>
              <a:gd name="connsiteX2928" fmla="*/ 6097394 w 11737976"/>
              <a:gd name="connsiteY2928" fmla="*/ 6019685 h 6407150"/>
              <a:gd name="connsiteX2929" fmla="*/ 6100703 w 11737976"/>
              <a:gd name="connsiteY2929" fmla="*/ 6017536 h 6407150"/>
              <a:gd name="connsiteX2930" fmla="*/ 6099807 w 11737976"/>
              <a:gd name="connsiteY2930" fmla="*/ 6015071 h 6407150"/>
              <a:gd name="connsiteX2931" fmla="*/ 6092601 w 11737976"/>
              <a:gd name="connsiteY2931" fmla="*/ 6013536 h 6407150"/>
              <a:gd name="connsiteX2932" fmla="*/ 6930690 w 11737976"/>
              <a:gd name="connsiteY2932" fmla="*/ 6012405 h 6407150"/>
              <a:gd name="connsiteX2933" fmla="*/ 6934915 w 11737976"/>
              <a:gd name="connsiteY2933" fmla="*/ 6015814 h 6407150"/>
              <a:gd name="connsiteX2934" fmla="*/ 6933458 w 11737976"/>
              <a:gd name="connsiteY2934" fmla="*/ 6018597 h 6407150"/>
              <a:gd name="connsiteX2935" fmla="*/ 6932730 w 11737976"/>
              <a:gd name="connsiteY2935" fmla="*/ 6019987 h 6407150"/>
              <a:gd name="connsiteX2936" fmla="*/ 6941907 w 11737976"/>
              <a:gd name="connsiteY2936" fmla="*/ 6025414 h 6407150"/>
              <a:gd name="connsiteX2937" fmla="*/ 6946861 w 11737976"/>
              <a:gd name="connsiteY2937" fmla="*/ 6027431 h 6407150"/>
              <a:gd name="connsiteX2938" fmla="*/ 6947588 w 11737976"/>
              <a:gd name="connsiteY2938" fmla="*/ 6026041 h 6407150"/>
              <a:gd name="connsiteX2939" fmla="*/ 6949044 w 11737976"/>
              <a:gd name="connsiteY2939" fmla="*/ 6023258 h 6407150"/>
              <a:gd name="connsiteX2940" fmla="*/ 6950499 w 11737976"/>
              <a:gd name="connsiteY2940" fmla="*/ 6020475 h 6407150"/>
              <a:gd name="connsiteX2941" fmla="*/ 6951229 w 11737976"/>
              <a:gd name="connsiteY2941" fmla="*/ 6019082 h 6407150"/>
              <a:gd name="connsiteX2942" fmla="*/ 6946276 w 11737976"/>
              <a:gd name="connsiteY2942" fmla="*/ 6017065 h 6407150"/>
              <a:gd name="connsiteX2943" fmla="*/ 6944092 w 11737976"/>
              <a:gd name="connsiteY2943" fmla="*/ 6021240 h 6407150"/>
              <a:gd name="connsiteX2944" fmla="*/ 6943363 w 11737976"/>
              <a:gd name="connsiteY2944" fmla="*/ 6022631 h 6407150"/>
              <a:gd name="connsiteX2945" fmla="*/ 6938409 w 11737976"/>
              <a:gd name="connsiteY2945" fmla="*/ 6020613 h 6407150"/>
              <a:gd name="connsiteX2946" fmla="*/ 6939866 w 11737976"/>
              <a:gd name="connsiteY2946" fmla="*/ 6017831 h 6407150"/>
              <a:gd name="connsiteX2947" fmla="*/ 6940594 w 11737976"/>
              <a:gd name="connsiteY2947" fmla="*/ 6016440 h 6407150"/>
              <a:gd name="connsiteX2948" fmla="*/ 6936371 w 11737976"/>
              <a:gd name="connsiteY2948" fmla="*/ 6013031 h 6407150"/>
              <a:gd name="connsiteX2949" fmla="*/ 6930690 w 11737976"/>
              <a:gd name="connsiteY2949" fmla="*/ 6012405 h 6407150"/>
              <a:gd name="connsiteX2950" fmla="*/ 3935802 w 11737976"/>
              <a:gd name="connsiteY2950" fmla="*/ 6011801 h 6407150"/>
              <a:gd name="connsiteX2951" fmla="*/ 3925625 w 11737976"/>
              <a:gd name="connsiteY2951" fmla="*/ 6016492 h 6407150"/>
              <a:gd name="connsiteX2952" fmla="*/ 3935392 w 11737976"/>
              <a:gd name="connsiteY2952" fmla="*/ 6017112 h 6407150"/>
              <a:gd name="connsiteX2953" fmla="*/ 3937480 w 11737976"/>
              <a:gd name="connsiteY2953" fmla="*/ 6013908 h 6407150"/>
              <a:gd name="connsiteX2954" fmla="*/ 3935802 w 11737976"/>
              <a:gd name="connsiteY2954" fmla="*/ 6011801 h 6407150"/>
              <a:gd name="connsiteX2955" fmla="*/ 9599224 w 11737976"/>
              <a:gd name="connsiteY2955" fmla="*/ 6011764 h 6407150"/>
              <a:gd name="connsiteX2956" fmla="*/ 9597302 w 11737976"/>
              <a:gd name="connsiteY2956" fmla="*/ 6013646 h 6407150"/>
              <a:gd name="connsiteX2957" fmla="*/ 9597331 w 11737976"/>
              <a:gd name="connsiteY2957" fmla="*/ 6017720 h 6407150"/>
              <a:gd name="connsiteX2958" fmla="*/ 9597728 w 11737976"/>
              <a:gd name="connsiteY2958" fmla="*/ 6018971 h 6407150"/>
              <a:gd name="connsiteX2959" fmla="*/ 9599677 w 11737976"/>
              <a:gd name="connsiteY2959" fmla="*/ 6021164 h 6407150"/>
              <a:gd name="connsiteX2960" fmla="*/ 9602758 w 11737976"/>
              <a:gd name="connsiteY2960" fmla="*/ 6018970 h 6407150"/>
              <a:gd name="connsiteX2961" fmla="*/ 9603366 w 11737976"/>
              <a:gd name="connsiteY2961" fmla="*/ 6015915 h 6407150"/>
              <a:gd name="connsiteX2962" fmla="*/ 9601939 w 11737976"/>
              <a:gd name="connsiteY2962" fmla="*/ 6012390 h 6407150"/>
              <a:gd name="connsiteX2963" fmla="*/ 9599224 w 11737976"/>
              <a:gd name="connsiteY2963" fmla="*/ 6011764 h 6407150"/>
              <a:gd name="connsiteX2964" fmla="*/ 1219928 w 11737976"/>
              <a:gd name="connsiteY2964" fmla="*/ 6011713 h 6407150"/>
              <a:gd name="connsiteX2965" fmla="*/ 1217990 w 11737976"/>
              <a:gd name="connsiteY2965" fmla="*/ 6014462 h 6407150"/>
              <a:gd name="connsiteX2966" fmla="*/ 1217032 w 11737976"/>
              <a:gd name="connsiteY2966" fmla="*/ 6014154 h 6407150"/>
              <a:gd name="connsiteX2967" fmla="*/ 1219928 w 11737976"/>
              <a:gd name="connsiteY2967" fmla="*/ 6011713 h 6407150"/>
              <a:gd name="connsiteX2968" fmla="*/ 2939361 w 11737976"/>
              <a:gd name="connsiteY2968" fmla="*/ 6011172 h 6407150"/>
              <a:gd name="connsiteX2969" fmla="*/ 2930591 w 11737976"/>
              <a:gd name="connsiteY2969" fmla="*/ 6021786 h 6407150"/>
              <a:gd name="connsiteX2970" fmla="*/ 2955525 w 11737976"/>
              <a:gd name="connsiteY2970" fmla="*/ 6020699 h 6407150"/>
              <a:gd name="connsiteX2971" fmla="*/ 2939361 w 11737976"/>
              <a:gd name="connsiteY2971" fmla="*/ 6011172 h 6407150"/>
              <a:gd name="connsiteX2972" fmla="*/ 9654793 w 11737976"/>
              <a:gd name="connsiteY2972" fmla="*/ 6010308 h 6407150"/>
              <a:gd name="connsiteX2973" fmla="*/ 9648525 w 11737976"/>
              <a:gd name="connsiteY2973" fmla="*/ 6013200 h 6407150"/>
              <a:gd name="connsiteX2974" fmla="*/ 9653907 w 11737976"/>
              <a:gd name="connsiteY2974" fmla="*/ 6010820 h 6407150"/>
              <a:gd name="connsiteX2975" fmla="*/ 9654793 w 11737976"/>
              <a:gd name="connsiteY2975" fmla="*/ 6010308 h 6407150"/>
              <a:gd name="connsiteX2976" fmla="*/ 1219458 w 11737976"/>
              <a:gd name="connsiteY2976" fmla="*/ 6009877 h 6407150"/>
              <a:gd name="connsiteX2977" fmla="*/ 1215112 w 11737976"/>
              <a:gd name="connsiteY2977" fmla="*/ 6013541 h 6407150"/>
              <a:gd name="connsiteX2978" fmla="*/ 1214623 w 11737976"/>
              <a:gd name="connsiteY2978" fmla="*/ 6015069 h 6407150"/>
              <a:gd name="connsiteX2979" fmla="*/ 1215581 w 11737976"/>
              <a:gd name="connsiteY2979" fmla="*/ 6015376 h 6407150"/>
              <a:gd name="connsiteX2980" fmla="*/ 1217501 w 11737976"/>
              <a:gd name="connsiteY2980" fmla="*/ 6015990 h 6407150"/>
              <a:gd name="connsiteX2981" fmla="*/ 1213646 w 11737976"/>
              <a:gd name="connsiteY2981" fmla="*/ 6018126 h 6407150"/>
              <a:gd name="connsiteX2982" fmla="*/ 1208792 w 11737976"/>
              <a:gd name="connsiteY2982" fmla="*/ 6026681 h 6407150"/>
              <a:gd name="connsiteX2983" fmla="*/ 1215526 w 11737976"/>
              <a:gd name="connsiteY2983" fmla="*/ 6025468 h 6407150"/>
              <a:gd name="connsiteX2984" fmla="*/ 1213079 w 11737976"/>
              <a:gd name="connsiteY2984" fmla="*/ 6033108 h 6407150"/>
              <a:gd name="connsiteX2985" fmla="*/ 1208302 w 11737976"/>
              <a:gd name="connsiteY2985" fmla="*/ 6028209 h 6407150"/>
              <a:gd name="connsiteX2986" fmla="*/ 1203467 w 11737976"/>
              <a:gd name="connsiteY2986" fmla="*/ 6033401 h 6407150"/>
              <a:gd name="connsiteX2987" fmla="*/ 1204408 w 11737976"/>
              <a:gd name="connsiteY2987" fmla="*/ 6037071 h 6407150"/>
              <a:gd name="connsiteX2988" fmla="*/ 1203429 w 11737976"/>
              <a:gd name="connsiteY2988" fmla="*/ 6040129 h 6407150"/>
              <a:gd name="connsiteX2989" fmla="*/ 1203899 w 11737976"/>
              <a:gd name="connsiteY2989" fmla="*/ 6041962 h 6407150"/>
              <a:gd name="connsiteX2990" fmla="*/ 1206307 w 11737976"/>
              <a:gd name="connsiteY2990" fmla="*/ 6041050 h 6407150"/>
              <a:gd name="connsiteX2991" fmla="*/ 1206797 w 11737976"/>
              <a:gd name="connsiteY2991" fmla="*/ 6039522 h 6407150"/>
              <a:gd name="connsiteX2992" fmla="*/ 1210144 w 11737976"/>
              <a:gd name="connsiteY2992" fmla="*/ 6042277 h 6407150"/>
              <a:gd name="connsiteX2993" fmla="*/ 1207718 w 11737976"/>
              <a:gd name="connsiteY2993" fmla="*/ 6046555 h 6407150"/>
              <a:gd name="connsiteX2994" fmla="*/ 1213963 w 11737976"/>
              <a:gd name="connsiteY2994" fmla="*/ 6046868 h 6407150"/>
              <a:gd name="connsiteX2995" fmla="*/ 1215411 w 11737976"/>
              <a:gd name="connsiteY2995" fmla="*/ 6045648 h 6407150"/>
              <a:gd name="connsiteX2996" fmla="*/ 1212026 w 11737976"/>
              <a:gd name="connsiteY2996" fmla="*/ 6049618 h 6407150"/>
              <a:gd name="connsiteX2997" fmla="*/ 1212495 w 11737976"/>
              <a:gd name="connsiteY2997" fmla="*/ 6051454 h 6407150"/>
              <a:gd name="connsiteX2998" fmla="*/ 1213944 w 11737976"/>
              <a:gd name="connsiteY2998" fmla="*/ 6050233 h 6407150"/>
              <a:gd name="connsiteX2999" fmla="*/ 1215393 w 11737976"/>
              <a:gd name="connsiteY2999" fmla="*/ 6049011 h 6407150"/>
              <a:gd name="connsiteX3000" fmla="*/ 1218759 w 11737976"/>
              <a:gd name="connsiteY3000" fmla="*/ 6048405 h 6407150"/>
              <a:gd name="connsiteX3001" fmla="*/ 1219699 w 11737976"/>
              <a:gd name="connsiteY3001" fmla="*/ 6052076 h 6407150"/>
              <a:gd name="connsiteX3002" fmla="*/ 1224063 w 11737976"/>
              <a:gd name="connsiteY3002" fmla="*/ 6045047 h 6407150"/>
              <a:gd name="connsiteX3003" fmla="*/ 1225512 w 11737976"/>
              <a:gd name="connsiteY3003" fmla="*/ 6043827 h 6407150"/>
              <a:gd name="connsiteX3004" fmla="*/ 1229858 w 11737976"/>
              <a:gd name="connsiteY3004" fmla="*/ 6040163 h 6407150"/>
              <a:gd name="connsiteX3005" fmla="*/ 1230346 w 11737976"/>
              <a:gd name="connsiteY3005" fmla="*/ 6038635 h 6407150"/>
              <a:gd name="connsiteX3006" fmla="*/ 1228428 w 11737976"/>
              <a:gd name="connsiteY3006" fmla="*/ 6038021 h 6407150"/>
              <a:gd name="connsiteX3007" fmla="*/ 1224571 w 11737976"/>
              <a:gd name="connsiteY3007" fmla="*/ 6040157 h 6407150"/>
              <a:gd name="connsiteX3008" fmla="*/ 1221676 w 11737976"/>
              <a:gd name="connsiteY3008" fmla="*/ 6042598 h 6407150"/>
              <a:gd name="connsiteX3009" fmla="*/ 1220716 w 11737976"/>
              <a:gd name="connsiteY3009" fmla="*/ 6042292 h 6407150"/>
              <a:gd name="connsiteX3010" fmla="*/ 1218796 w 11737976"/>
              <a:gd name="connsiteY3010" fmla="*/ 6041677 h 6407150"/>
              <a:gd name="connsiteX3011" fmla="*/ 1224647 w 11737976"/>
              <a:gd name="connsiteY3011" fmla="*/ 6026702 h 6407150"/>
              <a:gd name="connsiteX3012" fmla="*/ 1219928 w 11737976"/>
              <a:gd name="connsiteY3012" fmla="*/ 6011713 h 6407150"/>
              <a:gd name="connsiteX3013" fmla="*/ 1220416 w 11737976"/>
              <a:gd name="connsiteY3013" fmla="*/ 6010184 h 6407150"/>
              <a:gd name="connsiteX3014" fmla="*/ 1219458 w 11737976"/>
              <a:gd name="connsiteY3014" fmla="*/ 6009877 h 6407150"/>
              <a:gd name="connsiteX3015" fmla="*/ 1739396 w 11737976"/>
              <a:gd name="connsiteY3015" fmla="*/ 6008817 h 6407150"/>
              <a:gd name="connsiteX3016" fmla="*/ 1733641 w 11737976"/>
              <a:gd name="connsiteY3016" fmla="*/ 6016884 h 6407150"/>
              <a:gd name="connsiteX3017" fmla="*/ 1739396 w 11737976"/>
              <a:gd name="connsiteY3017" fmla="*/ 6008817 h 6407150"/>
              <a:gd name="connsiteX3018" fmla="*/ 7843231 w 11737976"/>
              <a:gd name="connsiteY3018" fmla="*/ 6008081 h 6407150"/>
              <a:gd name="connsiteX3019" fmla="*/ 7836698 w 11737976"/>
              <a:gd name="connsiteY3019" fmla="*/ 6036032 h 6407150"/>
              <a:gd name="connsiteX3020" fmla="*/ 7845361 w 11737976"/>
              <a:gd name="connsiteY3020" fmla="*/ 6017578 h 6407150"/>
              <a:gd name="connsiteX3021" fmla="*/ 7843231 w 11737976"/>
              <a:gd name="connsiteY3021" fmla="*/ 6008081 h 6407150"/>
              <a:gd name="connsiteX3022" fmla="*/ 9558127 w 11737976"/>
              <a:gd name="connsiteY3022" fmla="*/ 6006655 h 6407150"/>
              <a:gd name="connsiteX3023" fmla="*/ 9554328 w 11737976"/>
              <a:gd name="connsiteY3023" fmla="*/ 6007510 h 6407150"/>
              <a:gd name="connsiteX3024" fmla="*/ 9559264 w 11737976"/>
              <a:gd name="connsiteY3024" fmla="*/ 6011686 h 6407150"/>
              <a:gd name="connsiteX3025" fmla="*/ 9558127 w 11737976"/>
              <a:gd name="connsiteY3025" fmla="*/ 6006655 h 6407150"/>
              <a:gd name="connsiteX3026" fmla="*/ 8755083 w 11737976"/>
              <a:gd name="connsiteY3026" fmla="*/ 6004700 h 6407150"/>
              <a:gd name="connsiteX3027" fmla="*/ 8749553 w 11737976"/>
              <a:gd name="connsiteY3027" fmla="*/ 6006319 h 6407150"/>
              <a:gd name="connsiteX3028" fmla="*/ 8743927 w 11737976"/>
              <a:gd name="connsiteY3028" fmla="*/ 6014449 h 6407150"/>
              <a:gd name="connsiteX3029" fmla="*/ 8743877 w 11737976"/>
              <a:gd name="connsiteY3029" fmla="*/ 6017702 h 6407150"/>
              <a:gd name="connsiteX3030" fmla="*/ 8751450 w 11737976"/>
              <a:gd name="connsiteY3030" fmla="*/ 6017511 h 6407150"/>
              <a:gd name="connsiteX3031" fmla="*/ 8754913 w 11737976"/>
              <a:gd name="connsiteY3031" fmla="*/ 6016093 h 6407150"/>
              <a:gd name="connsiteX3032" fmla="*/ 8760539 w 11737976"/>
              <a:gd name="connsiteY3032" fmla="*/ 6007963 h 6407150"/>
              <a:gd name="connsiteX3033" fmla="*/ 8755083 w 11737976"/>
              <a:gd name="connsiteY3033" fmla="*/ 6004700 h 6407150"/>
              <a:gd name="connsiteX3034" fmla="*/ 2677542 w 11737976"/>
              <a:gd name="connsiteY3034" fmla="*/ 6003409 h 6407150"/>
              <a:gd name="connsiteX3035" fmla="*/ 2668717 w 11737976"/>
              <a:gd name="connsiteY3035" fmla="*/ 6009617 h 6407150"/>
              <a:gd name="connsiteX3036" fmla="*/ 2685678 w 11737976"/>
              <a:gd name="connsiteY3036" fmla="*/ 6012576 h 6407150"/>
              <a:gd name="connsiteX3037" fmla="*/ 2668128 w 11737976"/>
              <a:gd name="connsiteY3037" fmla="*/ 6022799 h 6407150"/>
              <a:gd name="connsiteX3038" fmla="*/ 2701657 w 11737976"/>
              <a:gd name="connsiteY3038" fmla="*/ 6037504 h 6407150"/>
              <a:gd name="connsiteX3039" fmla="*/ 2718717 w 11737976"/>
              <a:gd name="connsiteY3039" fmla="*/ 6038266 h 6407150"/>
              <a:gd name="connsiteX3040" fmla="*/ 2719109 w 11737976"/>
              <a:gd name="connsiteY3040" fmla="*/ 6029478 h 6407150"/>
              <a:gd name="connsiteX3041" fmla="*/ 2702148 w 11737976"/>
              <a:gd name="connsiteY3041" fmla="*/ 6026520 h 6407150"/>
              <a:gd name="connsiteX3042" fmla="*/ 2719501 w 11737976"/>
              <a:gd name="connsiteY3042" fmla="*/ 6020691 h 6407150"/>
              <a:gd name="connsiteX3043" fmla="*/ 2711463 w 11737976"/>
              <a:gd name="connsiteY3043" fmla="*/ 6009327 h 6407150"/>
              <a:gd name="connsiteX3044" fmla="*/ 2703031 w 11737976"/>
              <a:gd name="connsiteY3044" fmla="*/ 6006747 h 6407150"/>
              <a:gd name="connsiteX3045" fmla="*/ 2702933 w 11737976"/>
              <a:gd name="connsiteY3045" fmla="*/ 6008945 h 6407150"/>
              <a:gd name="connsiteX3046" fmla="*/ 2677542 w 11737976"/>
              <a:gd name="connsiteY3046" fmla="*/ 6003409 h 6407150"/>
              <a:gd name="connsiteX3047" fmla="*/ 2957957 w 11737976"/>
              <a:gd name="connsiteY3047" fmla="*/ 6003356 h 6407150"/>
              <a:gd name="connsiteX3048" fmla="*/ 2957766 w 11737976"/>
              <a:gd name="connsiteY3048" fmla="*/ 6007670 h 6407150"/>
              <a:gd name="connsiteX3049" fmla="*/ 2974429 w 11737976"/>
              <a:gd name="connsiteY3049" fmla="*/ 6012739 h 6407150"/>
              <a:gd name="connsiteX3050" fmla="*/ 2983245 w 11737976"/>
              <a:gd name="connsiteY3050" fmla="*/ 6004484 h 6407150"/>
              <a:gd name="connsiteX3051" fmla="*/ 2957957 w 11737976"/>
              <a:gd name="connsiteY3051" fmla="*/ 6003356 h 6407150"/>
              <a:gd name="connsiteX3052" fmla="*/ 6958866 w 11737976"/>
              <a:gd name="connsiteY3052" fmla="*/ 6003094 h 6407150"/>
              <a:gd name="connsiteX3053" fmla="*/ 6949504 w 11737976"/>
              <a:gd name="connsiteY3053" fmla="*/ 6009853 h 6407150"/>
              <a:gd name="connsiteX3054" fmla="*/ 6956581 w 11737976"/>
              <a:gd name="connsiteY3054" fmla="*/ 6011634 h 6407150"/>
              <a:gd name="connsiteX3055" fmla="*/ 6960628 w 11737976"/>
              <a:gd name="connsiteY3055" fmla="*/ 6010861 h 6407150"/>
              <a:gd name="connsiteX3056" fmla="*/ 6958866 w 11737976"/>
              <a:gd name="connsiteY3056" fmla="*/ 6003094 h 6407150"/>
              <a:gd name="connsiteX3057" fmla="*/ 6940907 w 11737976"/>
              <a:gd name="connsiteY3057" fmla="*/ 6002620 h 6407150"/>
              <a:gd name="connsiteX3058" fmla="*/ 6933959 w 11737976"/>
              <a:gd name="connsiteY3058" fmla="*/ 6004764 h 6407150"/>
              <a:gd name="connsiteX3059" fmla="*/ 6944280 w 11737976"/>
              <a:gd name="connsiteY3059" fmla="*/ 6007310 h 6407150"/>
              <a:gd name="connsiteX3060" fmla="*/ 6940907 w 11737976"/>
              <a:gd name="connsiteY3060" fmla="*/ 6002620 h 6407150"/>
              <a:gd name="connsiteX3061" fmla="*/ 1189812 w 11737976"/>
              <a:gd name="connsiteY3061" fmla="*/ 6002212 h 6407150"/>
              <a:gd name="connsiteX3062" fmla="*/ 1186485 w 11737976"/>
              <a:gd name="connsiteY3062" fmla="*/ 6002872 h 6407150"/>
              <a:gd name="connsiteX3063" fmla="*/ 1184925 w 11737976"/>
              <a:gd name="connsiteY3063" fmla="*/ 6010992 h 6407150"/>
              <a:gd name="connsiteX3064" fmla="*/ 1190137 w 11737976"/>
              <a:gd name="connsiteY3064" fmla="*/ 6010937 h 6407150"/>
              <a:gd name="connsiteX3065" fmla="*/ 1189812 w 11737976"/>
              <a:gd name="connsiteY3065" fmla="*/ 6002212 h 6407150"/>
              <a:gd name="connsiteX3066" fmla="*/ 9558758 w 11737976"/>
              <a:gd name="connsiteY3066" fmla="*/ 6002176 h 6407150"/>
              <a:gd name="connsiteX3067" fmla="*/ 9554586 w 11737976"/>
              <a:gd name="connsiteY3067" fmla="*/ 6004708 h 6407150"/>
              <a:gd name="connsiteX3068" fmla="*/ 9558245 w 11737976"/>
              <a:gd name="connsiteY3068" fmla="*/ 6005473 h 6407150"/>
              <a:gd name="connsiteX3069" fmla="*/ 9559574 w 11737976"/>
              <a:gd name="connsiteY3069" fmla="*/ 6004760 h 6407150"/>
              <a:gd name="connsiteX3070" fmla="*/ 9558022 w 11737976"/>
              <a:gd name="connsiteY3070" fmla="*/ 6003779 h 6407150"/>
              <a:gd name="connsiteX3071" fmla="*/ 9559401 w 11737976"/>
              <a:gd name="connsiteY3071" fmla="*/ 6003230 h 6407150"/>
              <a:gd name="connsiteX3072" fmla="*/ 9558758 w 11737976"/>
              <a:gd name="connsiteY3072" fmla="*/ 6002176 h 6407150"/>
              <a:gd name="connsiteX3073" fmla="*/ 3808147 w 11737976"/>
              <a:gd name="connsiteY3073" fmla="*/ 6002130 h 6407150"/>
              <a:gd name="connsiteX3074" fmla="*/ 3805165 w 11737976"/>
              <a:gd name="connsiteY3074" fmla="*/ 6003495 h 6407150"/>
              <a:gd name="connsiteX3075" fmla="*/ 3809744 w 11737976"/>
              <a:gd name="connsiteY3075" fmla="*/ 6003786 h 6407150"/>
              <a:gd name="connsiteX3076" fmla="*/ 3809608 w 11737976"/>
              <a:gd name="connsiteY3076" fmla="*/ 6005558 h 6407150"/>
              <a:gd name="connsiteX3077" fmla="*/ 3814324 w 11737976"/>
              <a:gd name="connsiteY3077" fmla="*/ 6004077 h 6407150"/>
              <a:gd name="connsiteX3078" fmla="*/ 3814460 w 11737976"/>
              <a:gd name="connsiteY3078" fmla="*/ 6002308 h 6407150"/>
              <a:gd name="connsiteX3079" fmla="*/ 3808147 w 11737976"/>
              <a:gd name="connsiteY3079" fmla="*/ 6002130 h 6407150"/>
              <a:gd name="connsiteX3080" fmla="*/ 1232937 w 11737976"/>
              <a:gd name="connsiteY3080" fmla="*/ 6000806 h 6407150"/>
              <a:gd name="connsiteX3081" fmla="*/ 1231482 w 11737976"/>
              <a:gd name="connsiteY3081" fmla="*/ 6002045 h 6407150"/>
              <a:gd name="connsiteX3082" fmla="*/ 1230030 w 11737976"/>
              <a:gd name="connsiteY3082" fmla="*/ 6003283 h 6407150"/>
              <a:gd name="connsiteX3083" fmla="*/ 1228575 w 11737976"/>
              <a:gd name="connsiteY3083" fmla="*/ 6004521 h 6407150"/>
              <a:gd name="connsiteX3084" fmla="*/ 1227121 w 11737976"/>
              <a:gd name="connsiteY3084" fmla="*/ 6005759 h 6407150"/>
              <a:gd name="connsiteX3085" fmla="*/ 1228081 w 11737976"/>
              <a:gd name="connsiteY3085" fmla="*/ 6006066 h 6407150"/>
              <a:gd name="connsiteX3086" fmla="*/ 1229999 w 11737976"/>
              <a:gd name="connsiteY3086" fmla="*/ 6006680 h 6407150"/>
              <a:gd name="connsiteX3087" fmla="*/ 1231454 w 11737976"/>
              <a:gd name="connsiteY3087" fmla="*/ 6005443 h 6407150"/>
              <a:gd name="connsiteX3088" fmla="*/ 1232412 w 11737976"/>
              <a:gd name="connsiteY3088" fmla="*/ 6005749 h 6407150"/>
              <a:gd name="connsiteX3089" fmla="*/ 1235754 w 11737976"/>
              <a:gd name="connsiteY3089" fmla="*/ 6008522 h 6407150"/>
              <a:gd name="connsiteX3090" fmla="*/ 1240581 w 11737976"/>
              <a:gd name="connsiteY3090" fmla="*/ 6006659 h 6407150"/>
              <a:gd name="connsiteX3091" fmla="*/ 1241077 w 11737976"/>
              <a:gd name="connsiteY3091" fmla="*/ 6005115 h 6407150"/>
              <a:gd name="connsiteX3092" fmla="*/ 1239157 w 11737976"/>
              <a:gd name="connsiteY3092" fmla="*/ 6004502 h 6407150"/>
              <a:gd name="connsiteX3093" fmla="*/ 1236743 w 11737976"/>
              <a:gd name="connsiteY3093" fmla="*/ 6005432 h 6407150"/>
              <a:gd name="connsiteX3094" fmla="*/ 1233401 w 11737976"/>
              <a:gd name="connsiteY3094" fmla="*/ 6002659 h 6407150"/>
              <a:gd name="connsiteX3095" fmla="*/ 1252779 w 11737976"/>
              <a:gd name="connsiteY3095" fmla="*/ 5999249 h 6407150"/>
              <a:gd name="connsiteX3096" fmla="*/ 1250859 w 11737976"/>
              <a:gd name="connsiteY3096" fmla="*/ 6005240 h 6407150"/>
              <a:gd name="connsiteX3097" fmla="*/ 1254053 w 11737976"/>
              <a:gd name="connsiteY3097" fmla="*/ 6001385 h 6407150"/>
              <a:gd name="connsiteX3098" fmla="*/ 1252779 w 11737976"/>
              <a:gd name="connsiteY3098" fmla="*/ 5999249 h 6407150"/>
              <a:gd name="connsiteX3099" fmla="*/ 1250290 w 11737976"/>
              <a:gd name="connsiteY3099" fmla="*/ 5996453 h 6407150"/>
              <a:gd name="connsiteX3100" fmla="*/ 1245839 w 11737976"/>
              <a:gd name="connsiteY3100" fmla="*/ 6003720 h 6407150"/>
              <a:gd name="connsiteX3101" fmla="*/ 1251446 w 11737976"/>
              <a:gd name="connsiteY3101" fmla="*/ 5996470 h 6407150"/>
              <a:gd name="connsiteX3102" fmla="*/ 1250290 w 11737976"/>
              <a:gd name="connsiteY3102" fmla="*/ 5996453 h 6407150"/>
              <a:gd name="connsiteX3103" fmla="*/ 2939809 w 11737976"/>
              <a:gd name="connsiteY3103" fmla="*/ 5995468 h 6407150"/>
              <a:gd name="connsiteX3104" fmla="*/ 2931485 w 11737976"/>
              <a:gd name="connsiteY3104" fmla="*/ 6001779 h 6407150"/>
              <a:gd name="connsiteX3105" fmla="*/ 2931385 w 11737976"/>
              <a:gd name="connsiteY3105" fmla="*/ 6004003 h 6407150"/>
              <a:gd name="connsiteX3106" fmla="*/ 2939213 w 11737976"/>
              <a:gd name="connsiteY3106" fmla="*/ 6008807 h 6407150"/>
              <a:gd name="connsiteX3107" fmla="*/ 2947439 w 11737976"/>
              <a:gd name="connsiteY3107" fmla="*/ 6004720 h 6407150"/>
              <a:gd name="connsiteX3108" fmla="*/ 2939412 w 11737976"/>
              <a:gd name="connsiteY3108" fmla="*/ 6004360 h 6407150"/>
              <a:gd name="connsiteX3109" fmla="*/ 2939511 w 11737976"/>
              <a:gd name="connsiteY3109" fmla="*/ 6002139 h 6407150"/>
              <a:gd name="connsiteX3110" fmla="*/ 2939809 w 11737976"/>
              <a:gd name="connsiteY3110" fmla="*/ 5995468 h 6407150"/>
              <a:gd name="connsiteX3111" fmla="*/ 10366441 w 11737976"/>
              <a:gd name="connsiteY3111" fmla="*/ 5991603 h 6407150"/>
              <a:gd name="connsiteX3112" fmla="*/ 10355321 w 11737976"/>
              <a:gd name="connsiteY3112" fmla="*/ 5991705 h 6407150"/>
              <a:gd name="connsiteX3113" fmla="*/ 10351509 w 11737976"/>
              <a:gd name="connsiteY3113" fmla="*/ 5999020 h 6407150"/>
              <a:gd name="connsiteX3114" fmla="*/ 10372774 w 11737976"/>
              <a:gd name="connsiteY3114" fmla="*/ 6003212 h 6407150"/>
              <a:gd name="connsiteX3115" fmla="*/ 10377200 w 11737976"/>
              <a:gd name="connsiteY3115" fmla="*/ 5994034 h 6407150"/>
              <a:gd name="connsiteX3116" fmla="*/ 10366441 w 11737976"/>
              <a:gd name="connsiteY3116" fmla="*/ 5991603 h 6407150"/>
              <a:gd name="connsiteX3117" fmla="*/ 2491579 w 11737976"/>
              <a:gd name="connsiteY3117" fmla="*/ 5991172 h 6407150"/>
              <a:gd name="connsiteX3118" fmla="*/ 2491509 w 11737976"/>
              <a:gd name="connsiteY3118" fmla="*/ 5992742 h 6407150"/>
              <a:gd name="connsiteX3119" fmla="*/ 2500610 w 11737976"/>
              <a:gd name="connsiteY3119" fmla="*/ 5991576 h 6407150"/>
              <a:gd name="connsiteX3120" fmla="*/ 2491579 w 11737976"/>
              <a:gd name="connsiteY3120" fmla="*/ 5991172 h 6407150"/>
              <a:gd name="connsiteX3121" fmla="*/ 9654170 w 11737976"/>
              <a:gd name="connsiteY3121" fmla="*/ 5989868 h 6407150"/>
              <a:gd name="connsiteX3122" fmla="*/ 9647745 w 11737976"/>
              <a:gd name="connsiteY3122" fmla="*/ 6000199 h 6407150"/>
              <a:gd name="connsiteX3123" fmla="*/ 9649278 w 11737976"/>
              <a:gd name="connsiteY3123" fmla="*/ 6001217 h 6407150"/>
              <a:gd name="connsiteX3124" fmla="*/ 9651509 w 11737976"/>
              <a:gd name="connsiteY3124" fmla="*/ 6000612 h 6407150"/>
              <a:gd name="connsiteX3125" fmla="*/ 9657234 w 11737976"/>
              <a:gd name="connsiteY3125" fmla="*/ 5991902 h 6407150"/>
              <a:gd name="connsiteX3126" fmla="*/ 9657445 w 11737976"/>
              <a:gd name="connsiteY3126" fmla="*/ 5991129 h 6407150"/>
              <a:gd name="connsiteX3127" fmla="*/ 9656818 w 11737976"/>
              <a:gd name="connsiteY3127" fmla="*/ 5990583 h 6407150"/>
              <a:gd name="connsiteX3128" fmla="*/ 9654170 w 11737976"/>
              <a:gd name="connsiteY3128" fmla="*/ 5989868 h 6407150"/>
              <a:gd name="connsiteX3129" fmla="*/ 2898853 w 11737976"/>
              <a:gd name="connsiteY3129" fmla="*/ 5989513 h 6407150"/>
              <a:gd name="connsiteX3130" fmla="*/ 2898564 w 11737976"/>
              <a:gd name="connsiteY3130" fmla="*/ 5995985 h 6407150"/>
              <a:gd name="connsiteX3131" fmla="*/ 2923401 w 11737976"/>
              <a:gd name="connsiteY3131" fmla="*/ 5997095 h 6407150"/>
              <a:gd name="connsiteX3132" fmla="*/ 2923592 w 11737976"/>
              <a:gd name="connsiteY3132" fmla="*/ 5992780 h 6407150"/>
              <a:gd name="connsiteX3133" fmla="*/ 2898853 w 11737976"/>
              <a:gd name="connsiteY3133" fmla="*/ 5989513 h 6407150"/>
              <a:gd name="connsiteX3134" fmla="*/ 2609797 w 11737976"/>
              <a:gd name="connsiteY3134" fmla="*/ 5989377 h 6407150"/>
              <a:gd name="connsiteX3135" fmla="*/ 2583821 w 11737976"/>
              <a:gd name="connsiteY3135" fmla="*/ 5996989 h 6407150"/>
              <a:gd name="connsiteX3136" fmla="*/ 2575290 w 11737976"/>
              <a:gd name="connsiteY3136" fmla="*/ 5996607 h 6407150"/>
              <a:gd name="connsiteX3137" fmla="*/ 2566565 w 11737976"/>
              <a:gd name="connsiteY3137" fmla="*/ 6000603 h 6407150"/>
              <a:gd name="connsiteX3138" fmla="*/ 2591763 w 11737976"/>
              <a:gd name="connsiteY3138" fmla="*/ 6010501 h 6407150"/>
              <a:gd name="connsiteX3139" fmla="*/ 2592057 w 11737976"/>
              <a:gd name="connsiteY3139" fmla="*/ 6003936 h 6407150"/>
              <a:gd name="connsiteX3140" fmla="*/ 2600391 w 11737976"/>
              <a:gd name="connsiteY3140" fmla="*/ 6008693 h 6407150"/>
              <a:gd name="connsiteX3141" fmla="*/ 2617349 w 11737976"/>
              <a:gd name="connsiteY3141" fmla="*/ 6011644 h 6407150"/>
              <a:gd name="connsiteX3142" fmla="*/ 2617251 w 11737976"/>
              <a:gd name="connsiteY3142" fmla="*/ 6013832 h 6407150"/>
              <a:gd name="connsiteX3143" fmla="*/ 2608723 w 11737976"/>
              <a:gd name="connsiteY3143" fmla="*/ 6013451 h 6407150"/>
              <a:gd name="connsiteX3144" fmla="*/ 2608624 w 11737976"/>
              <a:gd name="connsiteY3144" fmla="*/ 6015639 h 6407150"/>
              <a:gd name="connsiteX3145" fmla="*/ 2617154 w 11737976"/>
              <a:gd name="connsiteY3145" fmla="*/ 6016020 h 6407150"/>
              <a:gd name="connsiteX3146" fmla="*/ 2608331 w 11737976"/>
              <a:gd name="connsiteY3146" fmla="*/ 6022205 h 6407150"/>
              <a:gd name="connsiteX3147" fmla="*/ 2599805 w 11737976"/>
              <a:gd name="connsiteY3147" fmla="*/ 6021824 h 6407150"/>
              <a:gd name="connsiteX3148" fmla="*/ 2607745 w 11737976"/>
              <a:gd name="connsiteY3148" fmla="*/ 6035337 h 6407150"/>
              <a:gd name="connsiteX3149" fmla="*/ 2607452 w 11737976"/>
              <a:gd name="connsiteY3149" fmla="*/ 6041903 h 6407150"/>
              <a:gd name="connsiteX3150" fmla="*/ 2607354 w 11737976"/>
              <a:gd name="connsiteY3150" fmla="*/ 6044091 h 6407150"/>
              <a:gd name="connsiteX3151" fmla="*/ 2599929 w 11737976"/>
              <a:gd name="connsiteY3151" fmla="*/ 6042937 h 6407150"/>
              <a:gd name="connsiteX3152" fmla="*/ 2598827 w 11737976"/>
              <a:gd name="connsiteY3152" fmla="*/ 6043709 h 6407150"/>
              <a:gd name="connsiteX3153" fmla="*/ 2590101 w 11737976"/>
              <a:gd name="connsiteY3153" fmla="*/ 6047706 h 6407150"/>
              <a:gd name="connsiteX3154" fmla="*/ 2607060 w 11737976"/>
              <a:gd name="connsiteY3154" fmla="*/ 6050656 h 6407150"/>
              <a:gd name="connsiteX3155" fmla="*/ 2606864 w 11737976"/>
              <a:gd name="connsiteY3155" fmla="*/ 6055034 h 6407150"/>
              <a:gd name="connsiteX3156" fmla="*/ 2606767 w 11737976"/>
              <a:gd name="connsiteY3156" fmla="*/ 6057222 h 6407150"/>
              <a:gd name="connsiteX3157" fmla="*/ 2615198 w 11737976"/>
              <a:gd name="connsiteY3157" fmla="*/ 6059792 h 6407150"/>
              <a:gd name="connsiteX3158" fmla="*/ 2623727 w 11737976"/>
              <a:gd name="connsiteY3158" fmla="*/ 6060172 h 6407150"/>
              <a:gd name="connsiteX3159" fmla="*/ 2615296 w 11737976"/>
              <a:gd name="connsiteY3159" fmla="*/ 6057603 h 6407150"/>
              <a:gd name="connsiteX3160" fmla="*/ 2615394 w 11737976"/>
              <a:gd name="connsiteY3160" fmla="*/ 6055415 h 6407150"/>
              <a:gd name="connsiteX3161" fmla="*/ 2624216 w 11737976"/>
              <a:gd name="connsiteY3161" fmla="*/ 6049230 h 6407150"/>
              <a:gd name="connsiteX3162" fmla="*/ 2607354 w 11737976"/>
              <a:gd name="connsiteY3162" fmla="*/ 6044091 h 6407150"/>
              <a:gd name="connsiteX3163" fmla="*/ 2615883 w 11737976"/>
              <a:gd name="connsiteY3163" fmla="*/ 6044472 h 6407150"/>
              <a:gd name="connsiteX3164" fmla="*/ 2624608 w 11737976"/>
              <a:gd name="connsiteY3164" fmla="*/ 6040476 h 6407150"/>
              <a:gd name="connsiteX3165" fmla="*/ 2649706 w 11737976"/>
              <a:gd name="connsiteY3165" fmla="*/ 6052560 h 6407150"/>
              <a:gd name="connsiteX3166" fmla="*/ 2666374 w 11737976"/>
              <a:gd name="connsiteY3166" fmla="*/ 6062078 h 6407150"/>
              <a:gd name="connsiteX3167" fmla="*/ 2674807 w 11737976"/>
              <a:gd name="connsiteY3167" fmla="*/ 6064647 h 6407150"/>
              <a:gd name="connsiteX3168" fmla="*/ 2666082 w 11737976"/>
              <a:gd name="connsiteY3168" fmla="*/ 6068643 h 6407150"/>
              <a:gd name="connsiteX3169" fmla="*/ 2699905 w 11737976"/>
              <a:gd name="connsiteY3169" fmla="*/ 6076732 h 6407150"/>
              <a:gd name="connsiteX3170" fmla="*/ 2700296 w 11737976"/>
              <a:gd name="connsiteY3170" fmla="*/ 6067978 h 6407150"/>
              <a:gd name="connsiteX3171" fmla="*/ 2712390 w 11737976"/>
              <a:gd name="connsiteY3171" fmla="*/ 6060295 h 6407150"/>
              <a:gd name="connsiteX3172" fmla="*/ 2692354 w 11737976"/>
              <a:gd name="connsiteY3172" fmla="*/ 6054466 h 6407150"/>
              <a:gd name="connsiteX3173" fmla="*/ 2692451 w 11737976"/>
              <a:gd name="connsiteY3173" fmla="*/ 6052278 h 6407150"/>
              <a:gd name="connsiteX3174" fmla="*/ 2701078 w 11737976"/>
              <a:gd name="connsiteY3174" fmla="*/ 6050471 h 6407150"/>
              <a:gd name="connsiteX3175" fmla="*/ 2684313 w 11737976"/>
              <a:gd name="connsiteY3175" fmla="*/ 6043142 h 6407150"/>
              <a:gd name="connsiteX3176" fmla="*/ 2675881 w 11737976"/>
              <a:gd name="connsiteY3176" fmla="*/ 6040573 h 6407150"/>
              <a:gd name="connsiteX3177" fmla="*/ 2667156 w 11737976"/>
              <a:gd name="connsiteY3177" fmla="*/ 6044568 h 6407150"/>
              <a:gd name="connsiteX3178" fmla="*/ 2667351 w 11737976"/>
              <a:gd name="connsiteY3178" fmla="*/ 6040192 h 6407150"/>
              <a:gd name="connsiteX3179" fmla="*/ 2650195 w 11737976"/>
              <a:gd name="connsiteY3179" fmla="*/ 6041619 h 6407150"/>
              <a:gd name="connsiteX3180" fmla="*/ 2641764 w 11737976"/>
              <a:gd name="connsiteY3180" fmla="*/ 6039049 h 6407150"/>
              <a:gd name="connsiteX3181" fmla="*/ 2650782 w 11737976"/>
              <a:gd name="connsiteY3181" fmla="*/ 6028487 h 6407150"/>
              <a:gd name="connsiteX3182" fmla="*/ 2633821 w 11737976"/>
              <a:gd name="connsiteY3182" fmla="*/ 6025537 h 6407150"/>
              <a:gd name="connsiteX3183" fmla="*/ 2625195 w 11737976"/>
              <a:gd name="connsiteY3183" fmla="*/ 6027344 h 6407150"/>
              <a:gd name="connsiteX3184" fmla="*/ 2616763 w 11737976"/>
              <a:gd name="connsiteY3184" fmla="*/ 6024775 h 6407150"/>
              <a:gd name="connsiteX3185" fmla="*/ 2642546 w 11737976"/>
              <a:gd name="connsiteY3185" fmla="*/ 6021540 h 6407150"/>
              <a:gd name="connsiteX3186" fmla="*/ 2625878 w 11737976"/>
              <a:gd name="connsiteY3186" fmla="*/ 6012024 h 6407150"/>
              <a:gd name="connsiteX3187" fmla="*/ 2625976 w 11737976"/>
              <a:gd name="connsiteY3187" fmla="*/ 6009835 h 6407150"/>
              <a:gd name="connsiteX3188" fmla="*/ 2609700 w 11737976"/>
              <a:gd name="connsiteY3188" fmla="*/ 5991565 h 6407150"/>
              <a:gd name="connsiteX3189" fmla="*/ 2618230 w 11737976"/>
              <a:gd name="connsiteY3189" fmla="*/ 5991946 h 6407150"/>
              <a:gd name="connsiteX3190" fmla="*/ 2618327 w 11737976"/>
              <a:gd name="connsiteY3190" fmla="*/ 5989758 h 6407150"/>
              <a:gd name="connsiteX3191" fmla="*/ 2609797 w 11737976"/>
              <a:gd name="connsiteY3191" fmla="*/ 5989377 h 6407150"/>
              <a:gd name="connsiteX3192" fmla="*/ 2929791 w 11737976"/>
              <a:gd name="connsiteY3192" fmla="*/ 5989028 h 6407150"/>
              <a:gd name="connsiteX3193" fmla="*/ 2931958 w 11737976"/>
              <a:gd name="connsiteY3193" fmla="*/ 5991187 h 6407150"/>
              <a:gd name="connsiteX3194" fmla="*/ 2941094 w 11737976"/>
              <a:gd name="connsiteY3194" fmla="*/ 5989237 h 6407150"/>
              <a:gd name="connsiteX3195" fmla="*/ 2929791 w 11737976"/>
              <a:gd name="connsiteY3195" fmla="*/ 5989028 h 6407150"/>
              <a:gd name="connsiteX3196" fmla="*/ 1247252 w 11737976"/>
              <a:gd name="connsiteY3196" fmla="*/ 5988769 h 6407150"/>
              <a:gd name="connsiteX3197" fmla="*/ 1246486 w 11737976"/>
              <a:gd name="connsiteY3197" fmla="*/ 5991759 h 6407150"/>
              <a:gd name="connsiteX3198" fmla="*/ 1249390 w 11737976"/>
              <a:gd name="connsiteY3198" fmla="*/ 5989394 h 6407150"/>
              <a:gd name="connsiteX3199" fmla="*/ 1247252 w 11737976"/>
              <a:gd name="connsiteY3199" fmla="*/ 5988769 h 6407150"/>
              <a:gd name="connsiteX3200" fmla="*/ 2962995 w 11737976"/>
              <a:gd name="connsiteY3200" fmla="*/ 5988495 h 6407150"/>
              <a:gd name="connsiteX3201" fmla="*/ 2965174 w 11737976"/>
              <a:gd name="connsiteY3201" fmla="*/ 5990313 h 6407150"/>
              <a:gd name="connsiteX3202" fmla="*/ 2974294 w 11737976"/>
              <a:gd name="connsiteY3202" fmla="*/ 5988755 h 6407150"/>
              <a:gd name="connsiteX3203" fmla="*/ 2962995 w 11737976"/>
              <a:gd name="connsiteY3203" fmla="*/ 5988495 h 6407150"/>
              <a:gd name="connsiteX3204" fmla="*/ 2567152 w 11737976"/>
              <a:gd name="connsiteY3204" fmla="*/ 5987472 h 6407150"/>
              <a:gd name="connsiteX3205" fmla="*/ 2575973 w 11737976"/>
              <a:gd name="connsiteY3205" fmla="*/ 5992583 h 6407150"/>
              <a:gd name="connsiteX3206" fmla="*/ 2585004 w 11737976"/>
              <a:gd name="connsiteY3206" fmla="*/ 5992986 h 6407150"/>
              <a:gd name="connsiteX3207" fmla="*/ 2567152 w 11737976"/>
              <a:gd name="connsiteY3207" fmla="*/ 5987472 h 6407150"/>
              <a:gd name="connsiteX3208" fmla="*/ 9582886 w 11737976"/>
              <a:gd name="connsiteY3208" fmla="*/ 5987121 h 6407150"/>
              <a:gd name="connsiteX3209" fmla="*/ 9581045 w 11737976"/>
              <a:gd name="connsiteY3209" fmla="*/ 5989023 h 6407150"/>
              <a:gd name="connsiteX3210" fmla="*/ 9580737 w 11737976"/>
              <a:gd name="connsiteY3210" fmla="*/ 5991913 h 6407150"/>
              <a:gd name="connsiteX3211" fmla="*/ 9581146 w 11737976"/>
              <a:gd name="connsiteY3211" fmla="*/ 5993205 h 6407150"/>
              <a:gd name="connsiteX3212" fmla="*/ 9583805 w 11737976"/>
              <a:gd name="connsiteY3212" fmla="*/ 5993889 h 6407150"/>
              <a:gd name="connsiteX3213" fmla="*/ 9584113 w 11737976"/>
              <a:gd name="connsiteY3213" fmla="*/ 5990999 h 6407150"/>
              <a:gd name="connsiteX3214" fmla="*/ 9584830 w 11737976"/>
              <a:gd name="connsiteY3214" fmla="*/ 5989403 h 6407150"/>
              <a:gd name="connsiteX3215" fmla="*/ 9582886 w 11737976"/>
              <a:gd name="connsiteY3215" fmla="*/ 5987121 h 6407150"/>
              <a:gd name="connsiteX3216" fmla="*/ 2636062 w 11737976"/>
              <a:gd name="connsiteY3216" fmla="*/ 5986619 h 6407150"/>
              <a:gd name="connsiteX3217" fmla="*/ 2627435 w 11737976"/>
              <a:gd name="connsiteY3217" fmla="*/ 5988436 h 6407150"/>
              <a:gd name="connsiteX3218" fmla="*/ 2627338 w 11737976"/>
              <a:gd name="connsiteY3218" fmla="*/ 5990633 h 6407150"/>
              <a:gd name="connsiteX3219" fmla="*/ 2635868 w 11737976"/>
              <a:gd name="connsiteY3219" fmla="*/ 5991013 h 6407150"/>
              <a:gd name="connsiteX3220" fmla="*/ 2635670 w 11737976"/>
              <a:gd name="connsiteY3220" fmla="*/ 5995408 h 6407150"/>
              <a:gd name="connsiteX3221" fmla="*/ 2652729 w 11737976"/>
              <a:gd name="connsiteY3221" fmla="*/ 5996169 h 6407150"/>
              <a:gd name="connsiteX3222" fmla="*/ 2669690 w 11737976"/>
              <a:gd name="connsiteY3222" fmla="*/ 5999128 h 6407150"/>
              <a:gd name="connsiteX3223" fmla="*/ 2678318 w 11737976"/>
              <a:gd name="connsiteY3223" fmla="*/ 5997312 h 6407150"/>
              <a:gd name="connsiteX3224" fmla="*/ 2678416 w 11737976"/>
              <a:gd name="connsiteY3224" fmla="*/ 5995114 h 6407150"/>
              <a:gd name="connsiteX3225" fmla="*/ 2644592 w 11737976"/>
              <a:gd name="connsiteY3225" fmla="*/ 5987001 h 6407150"/>
              <a:gd name="connsiteX3226" fmla="*/ 2636062 w 11737976"/>
              <a:gd name="connsiteY3226" fmla="*/ 5986619 h 6407150"/>
              <a:gd name="connsiteX3227" fmla="*/ 9615656 w 11737976"/>
              <a:gd name="connsiteY3227" fmla="*/ 5986579 h 6407150"/>
              <a:gd name="connsiteX3228" fmla="*/ 9617372 w 11737976"/>
              <a:gd name="connsiteY3228" fmla="*/ 5986946 h 6407150"/>
              <a:gd name="connsiteX3229" fmla="*/ 9617032 w 11737976"/>
              <a:gd name="connsiteY3229" fmla="*/ 5988547 h 6407150"/>
              <a:gd name="connsiteX3230" fmla="*/ 9616223 w 11737976"/>
              <a:gd name="connsiteY3230" fmla="*/ 5992189 h 6407150"/>
              <a:gd name="connsiteX3231" fmla="*/ 9619373 w 11737976"/>
              <a:gd name="connsiteY3231" fmla="*/ 5987373 h 6407150"/>
              <a:gd name="connsiteX3232" fmla="*/ 9617372 w 11737976"/>
              <a:gd name="connsiteY3232" fmla="*/ 5986946 h 6407150"/>
              <a:gd name="connsiteX3233" fmla="*/ 9617403 w 11737976"/>
              <a:gd name="connsiteY3233" fmla="*/ 5986805 h 6407150"/>
              <a:gd name="connsiteX3234" fmla="*/ 9615656 w 11737976"/>
              <a:gd name="connsiteY3234" fmla="*/ 5986579 h 6407150"/>
              <a:gd name="connsiteX3235" fmla="*/ 1762591 w 11737976"/>
              <a:gd name="connsiteY3235" fmla="*/ 5985995 h 6407150"/>
              <a:gd name="connsiteX3236" fmla="*/ 1760650 w 11737976"/>
              <a:gd name="connsiteY3236" fmla="*/ 5988732 h 6407150"/>
              <a:gd name="connsiteX3237" fmla="*/ 1759674 w 11737976"/>
              <a:gd name="connsiteY3237" fmla="*/ 5991778 h 6407150"/>
              <a:gd name="connsiteX3238" fmla="*/ 1751911 w 11737976"/>
              <a:gd name="connsiteY3238" fmla="*/ 6002728 h 6407150"/>
              <a:gd name="connsiteX3239" fmla="*/ 1739802 w 11737976"/>
              <a:gd name="connsiteY3239" fmla="*/ 6010607 h 6407150"/>
              <a:gd name="connsiteX3240" fmla="*/ 1734383 w 11737976"/>
              <a:gd name="connsiteY3240" fmla="*/ 6047499 h 6407150"/>
              <a:gd name="connsiteX3241" fmla="*/ 1729996 w 11737976"/>
              <a:gd name="connsiteY3241" fmla="*/ 6061208 h 6407150"/>
              <a:gd name="connsiteX3242" fmla="*/ 1719775 w 11737976"/>
              <a:gd name="connsiteY3242" fmla="*/ 6086485 h 6407150"/>
              <a:gd name="connsiteX3243" fmla="*/ 1717842 w 11737976"/>
              <a:gd name="connsiteY3243" fmla="*/ 6085866 h 6407150"/>
              <a:gd name="connsiteX3244" fmla="*/ 1716877 w 11737976"/>
              <a:gd name="connsiteY3244" fmla="*/ 6085558 h 6407150"/>
              <a:gd name="connsiteX3245" fmla="*/ 1715911 w 11737976"/>
              <a:gd name="connsiteY3245" fmla="*/ 6085249 h 6407150"/>
              <a:gd name="connsiteX3246" fmla="*/ 1716390 w 11737976"/>
              <a:gd name="connsiteY3246" fmla="*/ 6087081 h 6407150"/>
              <a:gd name="connsiteX3247" fmla="*/ 1717357 w 11737976"/>
              <a:gd name="connsiteY3247" fmla="*/ 6087390 h 6407150"/>
              <a:gd name="connsiteX3248" fmla="*/ 1719287 w 11737976"/>
              <a:gd name="connsiteY3248" fmla="*/ 6088010 h 6407150"/>
              <a:gd name="connsiteX3249" fmla="*/ 1719767 w 11737976"/>
              <a:gd name="connsiteY3249" fmla="*/ 6089842 h 6407150"/>
              <a:gd name="connsiteX3250" fmla="*/ 1714908 w 11737976"/>
              <a:gd name="connsiteY3250" fmla="*/ 6098362 h 6407150"/>
              <a:gd name="connsiteX3251" fmla="*/ 1713942 w 11737976"/>
              <a:gd name="connsiteY3251" fmla="*/ 6098053 h 6407150"/>
              <a:gd name="connsiteX3252" fmla="*/ 1708625 w 11737976"/>
              <a:gd name="connsiteY3252" fmla="*/ 6098031 h 6407150"/>
              <a:gd name="connsiteX3253" fmla="*/ 1698900 w 11737976"/>
              <a:gd name="connsiteY3253" fmla="*/ 6118428 h 6407150"/>
              <a:gd name="connsiteX3254" fmla="*/ 1696425 w 11737976"/>
              <a:gd name="connsiteY3254" fmla="*/ 6139469 h 6407150"/>
              <a:gd name="connsiteX3255" fmla="*/ 1696905 w 11737976"/>
              <a:gd name="connsiteY3255" fmla="*/ 6141301 h 6407150"/>
              <a:gd name="connsiteX3256" fmla="*/ 1693521 w 11737976"/>
              <a:gd name="connsiteY3256" fmla="*/ 6141896 h 6407150"/>
              <a:gd name="connsiteX3257" fmla="*/ 1693997 w 11737976"/>
              <a:gd name="connsiteY3257" fmla="*/ 6143729 h 6407150"/>
              <a:gd name="connsiteX3258" fmla="*/ 1696417 w 11737976"/>
              <a:gd name="connsiteY3258" fmla="*/ 6142824 h 6407150"/>
              <a:gd name="connsiteX3259" fmla="*/ 1692516 w 11737976"/>
              <a:gd name="connsiteY3259" fmla="*/ 6155010 h 6407150"/>
              <a:gd name="connsiteX3260" fmla="*/ 1691543 w 11737976"/>
              <a:gd name="connsiteY3260" fmla="*/ 6158057 h 6407150"/>
              <a:gd name="connsiteX3261" fmla="*/ 1688634 w 11737976"/>
              <a:gd name="connsiteY3261" fmla="*/ 6160485 h 6407150"/>
              <a:gd name="connsiteX3262" fmla="*/ 1679886 w 11737976"/>
              <a:gd name="connsiteY3262" fmla="*/ 6177837 h 6407150"/>
              <a:gd name="connsiteX3263" fmla="*/ 1680851 w 11737976"/>
              <a:gd name="connsiteY3263" fmla="*/ 6178146 h 6407150"/>
              <a:gd name="connsiteX3264" fmla="*/ 1678413 w 11737976"/>
              <a:gd name="connsiteY3264" fmla="*/ 6185762 h 6407150"/>
              <a:gd name="connsiteX3265" fmla="*/ 1671595 w 11737976"/>
              <a:gd name="connsiteY3265" fmla="*/ 6203733 h 6407150"/>
              <a:gd name="connsiteX3266" fmla="*/ 1669195 w 11737976"/>
              <a:gd name="connsiteY3266" fmla="*/ 6197925 h 6407150"/>
              <a:gd name="connsiteX3267" fmla="*/ 1666261 w 11737976"/>
              <a:gd name="connsiteY3267" fmla="*/ 6210422 h 6407150"/>
              <a:gd name="connsiteX3268" fmla="*/ 1660418 w 11737976"/>
              <a:gd name="connsiteY3268" fmla="*/ 6225346 h 6407150"/>
              <a:gd name="connsiteX3269" fmla="*/ 1657483 w 11737976"/>
              <a:gd name="connsiteY3269" fmla="*/ 6237840 h 6407150"/>
              <a:gd name="connsiteX3270" fmla="*/ 1659893 w 11737976"/>
              <a:gd name="connsiteY3270" fmla="*/ 6240292 h 6407150"/>
              <a:gd name="connsiteX3271" fmla="*/ 1662801 w 11737976"/>
              <a:gd name="connsiteY3271" fmla="*/ 6237863 h 6407150"/>
              <a:gd name="connsiteX3272" fmla="*/ 1671091 w 11737976"/>
              <a:gd name="connsiteY3272" fmla="*/ 6211968 h 6407150"/>
              <a:gd name="connsiteX3273" fmla="*/ 1671577 w 11737976"/>
              <a:gd name="connsiteY3273" fmla="*/ 6210445 h 6407150"/>
              <a:gd name="connsiteX3274" fmla="*/ 1673519 w 11737976"/>
              <a:gd name="connsiteY3274" fmla="*/ 6207708 h 6407150"/>
              <a:gd name="connsiteX3275" fmla="*/ 1674006 w 11737976"/>
              <a:gd name="connsiteY3275" fmla="*/ 6206183 h 6407150"/>
              <a:gd name="connsiteX3276" fmla="*/ 1682278 w 11737976"/>
              <a:gd name="connsiteY3276" fmla="*/ 6187000 h 6407150"/>
              <a:gd name="connsiteX3277" fmla="*/ 1683749 w 11737976"/>
              <a:gd name="connsiteY3277" fmla="*/ 6179074 h 6407150"/>
              <a:gd name="connsiteX3278" fmla="*/ 1684237 w 11737976"/>
              <a:gd name="connsiteY3278" fmla="*/ 6177550 h 6407150"/>
              <a:gd name="connsiteX3279" fmla="*/ 1685203 w 11737976"/>
              <a:gd name="connsiteY3279" fmla="*/ 6177859 h 6407150"/>
              <a:gd name="connsiteX3280" fmla="*/ 1688615 w 11737976"/>
              <a:gd name="connsiteY3280" fmla="*/ 6167198 h 6407150"/>
              <a:gd name="connsiteX3281" fmla="*/ 1691514 w 11737976"/>
              <a:gd name="connsiteY3281" fmla="*/ 6168124 h 6407150"/>
              <a:gd name="connsiteX3282" fmla="*/ 1693952 w 11737976"/>
              <a:gd name="connsiteY3282" fmla="*/ 6160508 h 6407150"/>
              <a:gd name="connsiteX3283" fmla="*/ 1694918 w 11737976"/>
              <a:gd name="connsiteY3283" fmla="*/ 6160818 h 6407150"/>
              <a:gd name="connsiteX3284" fmla="*/ 1692958 w 11737976"/>
              <a:gd name="connsiteY3284" fmla="*/ 6170266 h 6407150"/>
              <a:gd name="connsiteX3285" fmla="*/ 1691505 w 11737976"/>
              <a:gd name="connsiteY3285" fmla="*/ 6171481 h 6407150"/>
              <a:gd name="connsiteX3286" fmla="*/ 1691984 w 11737976"/>
              <a:gd name="connsiteY3286" fmla="*/ 6173313 h 6407150"/>
              <a:gd name="connsiteX3287" fmla="*/ 1692949 w 11737976"/>
              <a:gd name="connsiteY3287" fmla="*/ 6173621 h 6407150"/>
              <a:gd name="connsiteX3288" fmla="*/ 1694890 w 11737976"/>
              <a:gd name="connsiteY3288" fmla="*/ 6170884 h 6407150"/>
              <a:gd name="connsiteX3289" fmla="*/ 1697338 w 11737976"/>
              <a:gd name="connsiteY3289" fmla="*/ 6159912 h 6407150"/>
              <a:gd name="connsiteX3290" fmla="*/ 1696370 w 11737976"/>
              <a:gd name="connsiteY3290" fmla="*/ 6159603 h 6407150"/>
              <a:gd name="connsiteX3291" fmla="*/ 1694438 w 11737976"/>
              <a:gd name="connsiteY3291" fmla="*/ 6158985 h 6407150"/>
              <a:gd name="connsiteX3292" fmla="*/ 1695413 w 11737976"/>
              <a:gd name="connsiteY3292" fmla="*/ 6155937 h 6407150"/>
              <a:gd name="connsiteX3293" fmla="*/ 1699315 w 11737976"/>
              <a:gd name="connsiteY3293" fmla="*/ 6143753 h 6407150"/>
              <a:gd name="connsiteX3294" fmla="*/ 1699802 w 11737976"/>
              <a:gd name="connsiteY3294" fmla="*/ 6142228 h 6407150"/>
              <a:gd name="connsiteX3295" fmla="*/ 1699812 w 11737976"/>
              <a:gd name="connsiteY3295" fmla="*/ 6138873 h 6407150"/>
              <a:gd name="connsiteX3296" fmla="*/ 1700777 w 11737976"/>
              <a:gd name="connsiteY3296" fmla="*/ 6139183 h 6407150"/>
              <a:gd name="connsiteX3297" fmla="*/ 1717807 w 11737976"/>
              <a:gd name="connsiteY3297" fmla="*/ 6099290 h 6407150"/>
              <a:gd name="connsiteX3298" fmla="*/ 1722663 w 11737976"/>
              <a:gd name="connsiteY3298" fmla="*/ 6090769 h 6407150"/>
              <a:gd name="connsiteX3299" fmla="*/ 1723152 w 11737976"/>
              <a:gd name="connsiteY3299" fmla="*/ 6089245 h 6407150"/>
              <a:gd name="connsiteX3300" fmla="*/ 1733859 w 11737976"/>
              <a:gd name="connsiteY3300" fmla="*/ 6062445 h 6407150"/>
              <a:gd name="connsiteX3301" fmla="*/ 1738249 w 11737976"/>
              <a:gd name="connsiteY3301" fmla="*/ 6048736 h 6407150"/>
              <a:gd name="connsiteX3302" fmla="*/ 1739215 w 11737976"/>
              <a:gd name="connsiteY3302" fmla="*/ 6049045 h 6407150"/>
              <a:gd name="connsiteX3303" fmla="*/ 1750888 w 11737976"/>
              <a:gd name="connsiteY3303" fmla="*/ 6022554 h 6407150"/>
              <a:gd name="connsiteX3304" fmla="*/ 1747982 w 11737976"/>
              <a:gd name="connsiteY3304" fmla="*/ 6024981 h 6407150"/>
              <a:gd name="connsiteX3305" fmla="*/ 1762564 w 11737976"/>
              <a:gd name="connsiteY3305" fmla="*/ 5996062 h 6407150"/>
              <a:gd name="connsiteX3306" fmla="*/ 1761598 w 11737976"/>
              <a:gd name="connsiteY3306" fmla="*/ 5995753 h 6407150"/>
              <a:gd name="connsiteX3307" fmla="*/ 1764025 w 11737976"/>
              <a:gd name="connsiteY3307" fmla="*/ 5992331 h 6407150"/>
              <a:gd name="connsiteX3308" fmla="*/ 1765002 w 11737976"/>
              <a:gd name="connsiteY3308" fmla="*/ 5988445 h 6407150"/>
              <a:gd name="connsiteX3309" fmla="*/ 1762591 w 11737976"/>
              <a:gd name="connsiteY3309" fmla="*/ 5985995 h 6407150"/>
              <a:gd name="connsiteX3310" fmla="*/ 4701480 w 11737976"/>
              <a:gd name="connsiteY3310" fmla="*/ 5985802 h 6407150"/>
              <a:gd name="connsiteX3311" fmla="*/ 4698992 w 11737976"/>
              <a:gd name="connsiteY3311" fmla="*/ 5994088 h 6407150"/>
              <a:gd name="connsiteX3312" fmla="*/ 4701480 w 11737976"/>
              <a:gd name="connsiteY3312" fmla="*/ 5985802 h 6407150"/>
              <a:gd name="connsiteX3313" fmla="*/ 1223267 w 11737976"/>
              <a:gd name="connsiteY3313" fmla="*/ 5984326 h 6407150"/>
              <a:gd name="connsiteX3314" fmla="*/ 1222769 w 11737976"/>
              <a:gd name="connsiteY3314" fmla="*/ 5985881 h 6407150"/>
              <a:gd name="connsiteX3315" fmla="*/ 1223242 w 11737976"/>
              <a:gd name="connsiteY3315" fmla="*/ 5987748 h 6407150"/>
              <a:gd name="connsiteX3316" fmla="*/ 1224215 w 11737976"/>
              <a:gd name="connsiteY3316" fmla="*/ 5988059 h 6407150"/>
              <a:gd name="connsiteX3317" fmla="*/ 1220801 w 11737976"/>
              <a:gd name="connsiteY3317" fmla="*/ 5988681 h 6407150"/>
              <a:gd name="connsiteX3318" fmla="*/ 1220305 w 11737976"/>
              <a:gd name="connsiteY3318" fmla="*/ 5990236 h 6407150"/>
              <a:gd name="connsiteX3319" fmla="*/ 1218859 w 11737976"/>
              <a:gd name="connsiteY3319" fmla="*/ 5988058 h 6407150"/>
              <a:gd name="connsiteX3320" fmla="*/ 1217389 w 11737976"/>
              <a:gd name="connsiteY3320" fmla="*/ 5989303 h 6407150"/>
              <a:gd name="connsiteX3321" fmla="*/ 1218360 w 11737976"/>
              <a:gd name="connsiteY3321" fmla="*/ 5989614 h 6407150"/>
              <a:gd name="connsiteX3322" fmla="*/ 1217862 w 11737976"/>
              <a:gd name="connsiteY3322" fmla="*/ 5991169 h 6407150"/>
              <a:gd name="connsiteX3323" fmla="*/ 1216844 w 11737976"/>
              <a:gd name="connsiteY3323" fmla="*/ 5997701 h 6407150"/>
              <a:gd name="connsiteX3324" fmla="*/ 1225565 w 11737976"/>
              <a:gd name="connsiteY3324" fmla="*/ 6003923 h 6407150"/>
              <a:gd name="connsiteX3325" fmla="*/ 1231302 w 11737976"/>
              <a:gd name="connsiteY3325" fmla="*/ 5993114 h 6407150"/>
              <a:gd name="connsiteX3326" fmla="*/ 1227155 w 11737976"/>
              <a:gd name="connsiteY3326" fmla="*/ 5985572 h 6407150"/>
              <a:gd name="connsiteX3327" fmla="*/ 1226657 w 11737976"/>
              <a:gd name="connsiteY3327" fmla="*/ 5987126 h 6407150"/>
              <a:gd name="connsiteX3328" fmla="*/ 1225210 w 11737976"/>
              <a:gd name="connsiteY3328" fmla="*/ 5984948 h 6407150"/>
              <a:gd name="connsiteX3329" fmla="*/ 1223267 w 11737976"/>
              <a:gd name="connsiteY3329" fmla="*/ 5984326 h 6407150"/>
              <a:gd name="connsiteX3330" fmla="*/ 9603429 w 11737976"/>
              <a:gd name="connsiteY3330" fmla="*/ 5979052 h 6407150"/>
              <a:gd name="connsiteX3331" fmla="*/ 9602304 w 11737976"/>
              <a:gd name="connsiteY3331" fmla="*/ 5979357 h 6407150"/>
              <a:gd name="connsiteX3332" fmla="*/ 9603519 w 11737976"/>
              <a:gd name="connsiteY3332" fmla="*/ 5983204 h 6407150"/>
              <a:gd name="connsiteX3333" fmla="*/ 9602891 w 11737976"/>
              <a:gd name="connsiteY3333" fmla="*/ 5988943 h 6407150"/>
              <a:gd name="connsiteX3334" fmla="*/ 9603700 w 11737976"/>
              <a:gd name="connsiteY3334" fmla="*/ 5991508 h 6407150"/>
              <a:gd name="connsiteX3335" fmla="*/ 9605951 w 11737976"/>
              <a:gd name="connsiteY3335" fmla="*/ 5990899 h 6407150"/>
              <a:gd name="connsiteX3336" fmla="*/ 9605547 w 11737976"/>
              <a:gd name="connsiteY3336" fmla="*/ 5989616 h 6407150"/>
              <a:gd name="connsiteX3337" fmla="*/ 9605769 w 11737976"/>
              <a:gd name="connsiteY3337" fmla="*/ 5982596 h 6407150"/>
              <a:gd name="connsiteX3338" fmla="*/ 9604958 w 11737976"/>
              <a:gd name="connsiteY3338" fmla="*/ 5980031 h 6407150"/>
              <a:gd name="connsiteX3339" fmla="*/ 9603429 w 11737976"/>
              <a:gd name="connsiteY3339" fmla="*/ 5979052 h 6407150"/>
              <a:gd name="connsiteX3340" fmla="*/ 9547364 w 11737976"/>
              <a:gd name="connsiteY3340" fmla="*/ 5978699 h 6407150"/>
              <a:gd name="connsiteX3341" fmla="*/ 9546641 w 11737976"/>
              <a:gd name="connsiteY3341" fmla="*/ 5980274 h 6407150"/>
              <a:gd name="connsiteX3342" fmla="*/ 9547042 w 11737976"/>
              <a:gd name="connsiteY3342" fmla="*/ 5981543 h 6407150"/>
              <a:gd name="connsiteX3343" fmla="*/ 9545194 w 11737976"/>
              <a:gd name="connsiteY3343" fmla="*/ 5983422 h 6407150"/>
              <a:gd name="connsiteX3344" fmla="*/ 9545594 w 11737976"/>
              <a:gd name="connsiteY3344" fmla="*/ 5984692 h 6407150"/>
              <a:gd name="connsiteX3345" fmla="*/ 9546719 w 11737976"/>
              <a:gd name="connsiteY3345" fmla="*/ 5984386 h 6407150"/>
              <a:gd name="connsiteX3346" fmla="*/ 9547844 w 11737976"/>
              <a:gd name="connsiteY3346" fmla="*/ 5984082 h 6407150"/>
              <a:gd name="connsiteX3347" fmla="*/ 9549692 w 11737976"/>
              <a:gd name="connsiteY3347" fmla="*/ 5982203 h 6407150"/>
              <a:gd name="connsiteX3348" fmla="*/ 9549292 w 11737976"/>
              <a:gd name="connsiteY3348" fmla="*/ 5980933 h 6407150"/>
              <a:gd name="connsiteX3349" fmla="*/ 9548891 w 11737976"/>
              <a:gd name="connsiteY3349" fmla="*/ 5979663 h 6407150"/>
              <a:gd name="connsiteX3350" fmla="*/ 9547364 w 11737976"/>
              <a:gd name="connsiteY3350" fmla="*/ 5978699 h 6407150"/>
              <a:gd name="connsiteX3351" fmla="*/ 2561516 w 11737976"/>
              <a:gd name="connsiteY3351" fmla="*/ 5978573 h 6407150"/>
              <a:gd name="connsiteX3352" fmla="*/ 2561412 w 11737976"/>
              <a:gd name="connsiteY3352" fmla="*/ 5980928 h 6407150"/>
              <a:gd name="connsiteX3353" fmla="*/ 2567538 w 11737976"/>
              <a:gd name="connsiteY3353" fmla="*/ 5978842 h 6407150"/>
              <a:gd name="connsiteX3354" fmla="*/ 2561516 w 11737976"/>
              <a:gd name="connsiteY3354" fmla="*/ 5978573 h 6407150"/>
              <a:gd name="connsiteX3355" fmla="*/ 4831711 w 11737976"/>
              <a:gd name="connsiteY3355" fmla="*/ 5977448 h 6407150"/>
              <a:gd name="connsiteX3356" fmla="*/ 4823983 w 11737976"/>
              <a:gd name="connsiteY3356" fmla="*/ 5988457 h 6407150"/>
              <a:gd name="connsiteX3357" fmla="*/ 4823459 w 11737976"/>
              <a:gd name="connsiteY3357" fmla="*/ 6004941 h 6407150"/>
              <a:gd name="connsiteX3358" fmla="*/ 4822084 w 11737976"/>
              <a:gd name="connsiteY3358" fmla="*/ 6009524 h 6407150"/>
              <a:gd name="connsiteX3359" fmla="*/ 4817957 w 11737976"/>
              <a:gd name="connsiteY3359" fmla="*/ 6023270 h 6407150"/>
              <a:gd name="connsiteX3360" fmla="*/ 4827560 w 11737976"/>
              <a:gd name="connsiteY3360" fmla="*/ 6030567 h 6407150"/>
              <a:gd name="connsiteX3361" fmla="*/ 4823412 w 11737976"/>
              <a:gd name="connsiteY3361" fmla="*/ 6083688 h 6407150"/>
              <a:gd name="connsiteX3362" fmla="*/ 4824787 w 11737976"/>
              <a:gd name="connsiteY3362" fmla="*/ 6079107 h 6407150"/>
              <a:gd name="connsiteX3363" fmla="*/ 4841267 w 11737976"/>
              <a:gd name="connsiteY3363" fmla="*/ 6063494 h 6407150"/>
              <a:gd name="connsiteX3364" fmla="*/ 4842644 w 11737976"/>
              <a:gd name="connsiteY3364" fmla="*/ 6058912 h 6407150"/>
              <a:gd name="connsiteX3365" fmla="*/ 4853646 w 11737976"/>
              <a:gd name="connsiteY3365" fmla="*/ 6022254 h 6407150"/>
              <a:gd name="connsiteX3366" fmla="*/ 4835790 w 11737976"/>
              <a:gd name="connsiteY3366" fmla="*/ 6042448 h 6407150"/>
              <a:gd name="connsiteX3367" fmla="*/ 4852295 w 11737976"/>
              <a:gd name="connsiteY3367" fmla="*/ 5987462 h 6407150"/>
              <a:gd name="connsiteX3368" fmla="*/ 4853670 w 11737976"/>
              <a:gd name="connsiteY3368" fmla="*/ 5982881 h 6407150"/>
              <a:gd name="connsiteX3369" fmla="*/ 4835813 w 11737976"/>
              <a:gd name="connsiteY3369" fmla="*/ 6003075 h 6407150"/>
              <a:gd name="connsiteX3370" fmla="*/ 4824834 w 11737976"/>
              <a:gd name="connsiteY3370" fmla="*/ 6000359 h 6407150"/>
              <a:gd name="connsiteX3371" fmla="*/ 4831711 w 11737976"/>
              <a:gd name="connsiteY3371" fmla="*/ 5977448 h 6407150"/>
              <a:gd name="connsiteX3372" fmla="*/ 1195878 w 11737976"/>
              <a:gd name="connsiteY3372" fmla="*/ 5977384 h 6407150"/>
              <a:gd name="connsiteX3373" fmla="*/ 1191991 w 11737976"/>
              <a:gd name="connsiteY3373" fmla="*/ 5982833 h 6407150"/>
              <a:gd name="connsiteX3374" fmla="*/ 1191018 w 11737976"/>
              <a:gd name="connsiteY3374" fmla="*/ 5989215 h 6407150"/>
              <a:gd name="connsiteX3375" fmla="*/ 1189075 w 11737976"/>
              <a:gd name="connsiteY3375" fmla="*/ 5995285 h 6407150"/>
              <a:gd name="connsiteX3376" fmla="*/ 1190049 w 11737976"/>
              <a:gd name="connsiteY3376" fmla="*/ 5995596 h 6407150"/>
              <a:gd name="connsiteX3377" fmla="*/ 1191992 w 11737976"/>
              <a:gd name="connsiteY3377" fmla="*/ 5996218 h 6407150"/>
              <a:gd name="connsiteX3378" fmla="*/ 1193449 w 11737976"/>
              <a:gd name="connsiteY3378" fmla="*/ 5988319 h 6407150"/>
              <a:gd name="connsiteX3379" fmla="*/ 1197335 w 11737976"/>
              <a:gd name="connsiteY3379" fmla="*/ 5979524 h 6407150"/>
              <a:gd name="connsiteX3380" fmla="*/ 1197821 w 11737976"/>
              <a:gd name="connsiteY3380" fmla="*/ 5978006 h 6407150"/>
              <a:gd name="connsiteX3381" fmla="*/ 1195878 w 11737976"/>
              <a:gd name="connsiteY3381" fmla="*/ 5977384 h 6407150"/>
              <a:gd name="connsiteX3382" fmla="*/ 9617117 w 11737976"/>
              <a:gd name="connsiteY3382" fmla="*/ 5976348 h 6407150"/>
              <a:gd name="connsiteX3383" fmla="*/ 9618095 w 11737976"/>
              <a:gd name="connsiteY3383" fmla="*/ 5983099 h 6407150"/>
              <a:gd name="connsiteX3384" fmla="*/ 9617117 w 11737976"/>
              <a:gd name="connsiteY3384" fmla="*/ 5976348 h 6407150"/>
              <a:gd name="connsiteX3385" fmla="*/ 6119983 w 11737976"/>
              <a:gd name="connsiteY3385" fmla="*/ 5976200 h 6407150"/>
              <a:gd name="connsiteX3386" fmla="*/ 6121104 w 11737976"/>
              <a:gd name="connsiteY3386" fmla="*/ 5977402 h 6407150"/>
              <a:gd name="connsiteX3387" fmla="*/ 6119031 w 11737976"/>
              <a:gd name="connsiteY3387" fmla="*/ 5976557 h 6407150"/>
              <a:gd name="connsiteX3388" fmla="*/ 1766866 w 11737976"/>
              <a:gd name="connsiteY3388" fmla="*/ 5975804 h 6407150"/>
              <a:gd name="connsiteX3389" fmla="*/ 1764547 w 11737976"/>
              <a:gd name="connsiteY3389" fmla="*/ 5979807 h 6407150"/>
              <a:gd name="connsiteX3390" fmla="*/ 1767127 w 11737976"/>
              <a:gd name="connsiteY3390" fmla="*/ 5979446 h 6407150"/>
              <a:gd name="connsiteX3391" fmla="*/ 1766866 w 11737976"/>
              <a:gd name="connsiteY3391" fmla="*/ 5975804 h 6407150"/>
              <a:gd name="connsiteX3392" fmla="*/ 4680376 w 11737976"/>
              <a:gd name="connsiteY3392" fmla="*/ 5975696 h 6407150"/>
              <a:gd name="connsiteX3393" fmla="*/ 4677974 w 11737976"/>
              <a:gd name="connsiteY3393" fmla="*/ 5978793 h 6407150"/>
              <a:gd name="connsiteX3394" fmla="*/ 4682075 w 11737976"/>
              <a:gd name="connsiteY3394" fmla="*/ 6004420 h 6407150"/>
              <a:gd name="connsiteX3395" fmla="*/ 4687576 w 11737976"/>
              <a:gd name="connsiteY3395" fmla="*/ 5986091 h 6407150"/>
              <a:gd name="connsiteX3396" fmla="*/ 4688952 w 11737976"/>
              <a:gd name="connsiteY3396" fmla="*/ 5981509 h 6407150"/>
              <a:gd name="connsiteX3397" fmla="*/ 4680376 w 11737976"/>
              <a:gd name="connsiteY3397" fmla="*/ 5975696 h 6407150"/>
              <a:gd name="connsiteX3398" fmla="*/ 4784134 w 11737976"/>
              <a:gd name="connsiteY3398" fmla="*/ 5975549 h 6407150"/>
              <a:gd name="connsiteX3399" fmla="*/ 4774562 w 11737976"/>
              <a:gd name="connsiteY3399" fmla="*/ 6007444 h 6407150"/>
              <a:gd name="connsiteX3400" fmla="*/ 4784134 w 11737976"/>
              <a:gd name="connsiteY3400" fmla="*/ 5975549 h 6407150"/>
              <a:gd name="connsiteX3401" fmla="*/ 2941758 w 11737976"/>
              <a:gd name="connsiteY3401" fmla="*/ 5974330 h 6407150"/>
              <a:gd name="connsiteX3402" fmla="*/ 2941583 w 11737976"/>
              <a:gd name="connsiteY3402" fmla="*/ 5978254 h 6407150"/>
              <a:gd name="connsiteX3403" fmla="*/ 2945057 w 11737976"/>
              <a:gd name="connsiteY3403" fmla="*/ 5976442 h 6407150"/>
              <a:gd name="connsiteX3404" fmla="*/ 2941758 w 11737976"/>
              <a:gd name="connsiteY3404" fmla="*/ 5974330 h 6407150"/>
              <a:gd name="connsiteX3405" fmla="*/ 2972707 w 11737976"/>
              <a:gd name="connsiteY3405" fmla="*/ 5973649 h 6407150"/>
              <a:gd name="connsiteX3406" fmla="*/ 2974874 w 11737976"/>
              <a:gd name="connsiteY3406" fmla="*/ 5975809 h 6407150"/>
              <a:gd name="connsiteX3407" fmla="*/ 2984010 w 11737976"/>
              <a:gd name="connsiteY3407" fmla="*/ 5973859 h 6407150"/>
              <a:gd name="connsiteX3408" fmla="*/ 2972707 w 11737976"/>
              <a:gd name="connsiteY3408" fmla="*/ 5973649 h 6407150"/>
              <a:gd name="connsiteX3409" fmla="*/ 9651543 w 11737976"/>
              <a:gd name="connsiteY3409" fmla="*/ 5972871 h 6407150"/>
              <a:gd name="connsiteX3410" fmla="*/ 9646447 w 11737976"/>
              <a:gd name="connsiteY3410" fmla="*/ 5979931 h 6407150"/>
              <a:gd name="connsiteX3411" fmla="*/ 9648169 w 11737976"/>
              <a:gd name="connsiteY3411" fmla="*/ 5973786 h 6407150"/>
              <a:gd name="connsiteX3412" fmla="*/ 9651543 w 11737976"/>
              <a:gd name="connsiteY3412" fmla="*/ 5972871 h 6407150"/>
              <a:gd name="connsiteX3413" fmla="*/ 10361543 w 11737976"/>
              <a:gd name="connsiteY3413" fmla="*/ 5970872 h 6407150"/>
              <a:gd name="connsiteX3414" fmla="*/ 10355348 w 11737976"/>
              <a:gd name="connsiteY3414" fmla="*/ 5973101 h 6407150"/>
              <a:gd name="connsiteX3415" fmla="*/ 10361670 w 11737976"/>
              <a:gd name="connsiteY3415" fmla="*/ 5975166 h 6407150"/>
              <a:gd name="connsiteX3416" fmla="*/ 10366933 w 11737976"/>
              <a:gd name="connsiteY3416" fmla="*/ 5974333 h 6407150"/>
              <a:gd name="connsiteX3417" fmla="*/ 10367393 w 11737976"/>
              <a:gd name="connsiteY3417" fmla="*/ 5971082 h 6407150"/>
              <a:gd name="connsiteX3418" fmla="*/ 10361543 w 11737976"/>
              <a:gd name="connsiteY3418" fmla="*/ 5970872 h 6407150"/>
              <a:gd name="connsiteX3419" fmla="*/ 2573299 w 11737976"/>
              <a:gd name="connsiteY3419" fmla="*/ 5969413 h 6407150"/>
              <a:gd name="connsiteX3420" fmla="*/ 2567897 w 11737976"/>
              <a:gd name="connsiteY3420" fmla="*/ 5970772 h 6407150"/>
              <a:gd name="connsiteX3421" fmla="*/ 2592915 w 11737976"/>
              <a:gd name="connsiteY3421" fmla="*/ 5984692 h 6407150"/>
              <a:gd name="connsiteX3422" fmla="*/ 2603678 w 11737976"/>
              <a:gd name="connsiteY3422" fmla="*/ 5982872 h 6407150"/>
              <a:gd name="connsiteX3423" fmla="*/ 2584956 w 11737976"/>
              <a:gd name="connsiteY3423" fmla="*/ 5971534 h 6407150"/>
              <a:gd name="connsiteX3424" fmla="*/ 2573299 w 11737976"/>
              <a:gd name="connsiteY3424" fmla="*/ 5969413 h 6407150"/>
              <a:gd name="connsiteX3425" fmla="*/ 2627928 w 11737976"/>
              <a:gd name="connsiteY3425" fmla="*/ 5968961 h 6407150"/>
              <a:gd name="connsiteX3426" fmla="*/ 2619178 w 11737976"/>
              <a:gd name="connsiteY3426" fmla="*/ 5970693 h 6407150"/>
              <a:gd name="connsiteX3427" fmla="*/ 2627550 w 11737976"/>
              <a:gd name="connsiteY3427" fmla="*/ 5977435 h 6407150"/>
              <a:gd name="connsiteX3428" fmla="*/ 2636109 w 11737976"/>
              <a:gd name="connsiteY3428" fmla="*/ 5979941 h 6407150"/>
              <a:gd name="connsiteX3429" fmla="*/ 2635919 w 11737976"/>
              <a:gd name="connsiteY3429" fmla="*/ 5984176 h 6407150"/>
              <a:gd name="connsiteX3430" fmla="*/ 2653133 w 11737976"/>
              <a:gd name="connsiteY3430" fmla="*/ 5987067 h 6407150"/>
              <a:gd name="connsiteX3431" fmla="*/ 2661882 w 11737976"/>
              <a:gd name="connsiteY3431" fmla="*/ 5985337 h 6407150"/>
              <a:gd name="connsiteX3432" fmla="*/ 2670255 w 11737976"/>
              <a:gd name="connsiteY3432" fmla="*/ 5992078 h 6407150"/>
              <a:gd name="connsiteX3433" fmla="*/ 2679668 w 11737976"/>
              <a:gd name="connsiteY3433" fmla="*/ 5975518 h 6407150"/>
              <a:gd name="connsiteX3434" fmla="*/ 2636488 w 11737976"/>
              <a:gd name="connsiteY3434" fmla="*/ 5971467 h 6407150"/>
              <a:gd name="connsiteX3435" fmla="*/ 2636583 w 11737976"/>
              <a:gd name="connsiteY3435" fmla="*/ 5969347 h 6407150"/>
              <a:gd name="connsiteX3436" fmla="*/ 2627928 w 11737976"/>
              <a:gd name="connsiteY3436" fmla="*/ 5968961 h 6407150"/>
              <a:gd name="connsiteX3437" fmla="*/ 6125546 w 11737976"/>
              <a:gd name="connsiteY3437" fmla="*/ 5968915 h 6407150"/>
              <a:gd name="connsiteX3438" fmla="*/ 6122585 w 11737976"/>
              <a:gd name="connsiteY3438" fmla="*/ 5974573 h 6407150"/>
              <a:gd name="connsiteX3439" fmla="*/ 6124066 w 11737976"/>
              <a:gd name="connsiteY3439" fmla="*/ 5971745 h 6407150"/>
              <a:gd name="connsiteX3440" fmla="*/ 6121222 w 11737976"/>
              <a:gd name="connsiteY3440" fmla="*/ 5975735 h 6407150"/>
              <a:gd name="connsiteX3441" fmla="*/ 6119983 w 11737976"/>
              <a:gd name="connsiteY3441" fmla="*/ 5976200 h 6407150"/>
              <a:gd name="connsiteX3442" fmla="*/ 6113366 w 11737976"/>
              <a:gd name="connsiteY3442" fmla="*/ 5969102 h 6407150"/>
              <a:gd name="connsiteX3443" fmla="*/ 6125546 w 11737976"/>
              <a:gd name="connsiteY3443" fmla="*/ 5968915 h 6407150"/>
              <a:gd name="connsiteX3444" fmla="*/ 2668281 w 11737976"/>
              <a:gd name="connsiteY3444" fmla="*/ 5968699 h 6407150"/>
              <a:gd name="connsiteX3445" fmla="*/ 2670446 w 11737976"/>
              <a:gd name="connsiteY3445" fmla="*/ 5970860 h 6407150"/>
              <a:gd name="connsiteX3446" fmla="*/ 2679583 w 11737976"/>
              <a:gd name="connsiteY3446" fmla="*/ 5968909 h 6407150"/>
              <a:gd name="connsiteX3447" fmla="*/ 2668281 w 11737976"/>
              <a:gd name="connsiteY3447" fmla="*/ 5968699 h 6407150"/>
              <a:gd name="connsiteX3448" fmla="*/ 1761977 w 11737976"/>
              <a:gd name="connsiteY3448" fmla="*/ 5967545 h 6407150"/>
              <a:gd name="connsiteX3449" fmla="*/ 1759621 w 11737976"/>
              <a:gd name="connsiteY3449" fmla="*/ 5968413 h 6407150"/>
              <a:gd name="connsiteX3450" fmla="*/ 1757736 w 11737976"/>
              <a:gd name="connsiteY3450" fmla="*/ 5974300 h 6407150"/>
              <a:gd name="connsiteX3451" fmla="*/ 1759150 w 11737976"/>
              <a:gd name="connsiteY3451" fmla="*/ 5976375 h 6407150"/>
              <a:gd name="connsiteX3452" fmla="*/ 1760564 w 11737976"/>
              <a:gd name="connsiteY3452" fmla="*/ 5975206 h 6407150"/>
              <a:gd name="connsiteX3453" fmla="*/ 1762448 w 11737976"/>
              <a:gd name="connsiteY3453" fmla="*/ 5969318 h 6407150"/>
              <a:gd name="connsiteX3454" fmla="*/ 1761977 w 11737976"/>
              <a:gd name="connsiteY3454" fmla="*/ 5967545 h 6407150"/>
              <a:gd name="connsiteX3455" fmla="*/ 9534158 w 11737976"/>
              <a:gd name="connsiteY3455" fmla="*/ 5967240 h 6407150"/>
              <a:gd name="connsiteX3456" fmla="*/ 9533468 w 11737976"/>
              <a:gd name="connsiteY3456" fmla="*/ 5968805 h 6407150"/>
              <a:gd name="connsiteX3457" fmla="*/ 9534272 w 11737976"/>
              <a:gd name="connsiteY3457" fmla="*/ 5971344 h 6407150"/>
              <a:gd name="connsiteX3458" fmla="*/ 9535763 w 11737976"/>
              <a:gd name="connsiteY3458" fmla="*/ 5972319 h 6407150"/>
              <a:gd name="connsiteX3459" fmla="*/ 9536452 w 11737976"/>
              <a:gd name="connsiteY3459" fmla="*/ 5970754 h 6407150"/>
              <a:gd name="connsiteX3460" fmla="*/ 9535651 w 11737976"/>
              <a:gd name="connsiteY3460" fmla="*/ 5968215 h 6407150"/>
              <a:gd name="connsiteX3461" fmla="*/ 9534158 w 11737976"/>
              <a:gd name="connsiteY3461" fmla="*/ 5967240 h 6407150"/>
              <a:gd name="connsiteX3462" fmla="*/ 3939109 w 11737976"/>
              <a:gd name="connsiteY3462" fmla="*/ 5967103 h 6407150"/>
              <a:gd name="connsiteX3463" fmla="*/ 3940523 w 11737976"/>
              <a:gd name="connsiteY3463" fmla="*/ 5967904 h 6407150"/>
              <a:gd name="connsiteX3464" fmla="*/ 3938413 w 11737976"/>
              <a:gd name="connsiteY3464" fmla="*/ 5967770 h 6407150"/>
              <a:gd name="connsiteX3465" fmla="*/ 2933044 w 11737976"/>
              <a:gd name="connsiteY3465" fmla="*/ 5966866 h 6407150"/>
              <a:gd name="connsiteX3466" fmla="*/ 2932940 w 11737976"/>
              <a:gd name="connsiteY3466" fmla="*/ 5969219 h 6407150"/>
              <a:gd name="connsiteX3467" fmla="*/ 2941970 w 11737976"/>
              <a:gd name="connsiteY3467" fmla="*/ 5969623 h 6407150"/>
              <a:gd name="connsiteX3468" fmla="*/ 2942075 w 11737976"/>
              <a:gd name="connsiteY3468" fmla="*/ 5967269 h 6407150"/>
              <a:gd name="connsiteX3469" fmla="*/ 2933044 w 11737976"/>
              <a:gd name="connsiteY3469" fmla="*/ 5966866 h 6407150"/>
              <a:gd name="connsiteX3470" fmla="*/ 9710216 w 11737976"/>
              <a:gd name="connsiteY3470" fmla="*/ 5966671 h 6407150"/>
              <a:gd name="connsiteX3471" fmla="*/ 9710617 w 11737976"/>
              <a:gd name="connsiteY3471" fmla="*/ 5967941 h 6407150"/>
              <a:gd name="connsiteX3472" fmla="*/ 9708599 w 11737976"/>
              <a:gd name="connsiteY3472" fmla="*/ 5969868 h 6407150"/>
              <a:gd name="connsiteX3473" fmla="*/ 9711533 w 11737976"/>
              <a:gd name="connsiteY3473" fmla="*/ 5967112 h 6407150"/>
              <a:gd name="connsiteX3474" fmla="*/ 9710216 w 11737976"/>
              <a:gd name="connsiteY3474" fmla="*/ 5966671 h 6407150"/>
              <a:gd name="connsiteX3475" fmla="*/ 1225692 w 11737976"/>
              <a:gd name="connsiteY3475" fmla="*/ 5966166 h 6407150"/>
              <a:gd name="connsiteX3476" fmla="*/ 1226042 w 11737976"/>
              <a:gd name="connsiteY3476" fmla="*/ 5968789 h 6407150"/>
              <a:gd name="connsiteX3477" fmla="*/ 1229979 w 11737976"/>
              <a:gd name="connsiteY3477" fmla="*/ 5966398 h 6407150"/>
              <a:gd name="connsiteX3478" fmla="*/ 1225692 w 11737976"/>
              <a:gd name="connsiteY3478" fmla="*/ 5966166 h 6407150"/>
              <a:gd name="connsiteX3479" fmla="*/ 1263412 w 11737976"/>
              <a:gd name="connsiteY3479" fmla="*/ 5965418 h 6407150"/>
              <a:gd name="connsiteX3480" fmla="*/ 1256839 w 11737976"/>
              <a:gd name="connsiteY3480" fmla="*/ 5970129 h 6407150"/>
              <a:gd name="connsiteX3481" fmla="*/ 1263412 w 11737976"/>
              <a:gd name="connsiteY3481" fmla="*/ 5965418 h 6407150"/>
              <a:gd name="connsiteX3482" fmla="*/ 9522465 w 11737976"/>
              <a:gd name="connsiteY3482" fmla="*/ 5964894 h 6407150"/>
              <a:gd name="connsiteX3483" fmla="*/ 9516736 w 11737976"/>
              <a:gd name="connsiteY3483" fmla="*/ 5966446 h 6407150"/>
              <a:gd name="connsiteX3484" fmla="*/ 9519757 w 11737976"/>
              <a:gd name="connsiteY3484" fmla="*/ 5968135 h 6407150"/>
              <a:gd name="connsiteX3485" fmla="*/ 9522465 w 11737976"/>
              <a:gd name="connsiteY3485" fmla="*/ 5964894 h 6407150"/>
              <a:gd name="connsiteX3486" fmla="*/ 2976525 w 11737976"/>
              <a:gd name="connsiteY3486" fmla="*/ 5964141 h 6407150"/>
              <a:gd name="connsiteX3487" fmla="*/ 2975274 w 11737976"/>
              <a:gd name="connsiteY3487" fmla="*/ 5966787 h 6407150"/>
              <a:gd name="connsiteX3488" fmla="*/ 2984114 w 11737976"/>
              <a:gd name="connsiteY3488" fmla="*/ 5971506 h 6407150"/>
              <a:gd name="connsiteX3489" fmla="*/ 2984404 w 11737976"/>
              <a:gd name="connsiteY3489" fmla="*/ 5965032 h 6407150"/>
              <a:gd name="connsiteX3490" fmla="*/ 2976525 w 11737976"/>
              <a:gd name="connsiteY3490" fmla="*/ 5964141 h 6407150"/>
              <a:gd name="connsiteX3491" fmla="*/ 9613341 w 11737976"/>
              <a:gd name="connsiteY3491" fmla="*/ 5963839 h 6407150"/>
              <a:gd name="connsiteX3492" fmla="*/ 9612604 w 11737976"/>
              <a:gd name="connsiteY3492" fmla="*/ 5965441 h 6407150"/>
              <a:gd name="connsiteX3493" fmla="*/ 9612683 w 11737976"/>
              <a:gd name="connsiteY3493" fmla="*/ 5969629 h 6407150"/>
              <a:gd name="connsiteX3494" fmla="*/ 9611540 w 11737976"/>
              <a:gd name="connsiteY3494" fmla="*/ 5969940 h 6407150"/>
              <a:gd name="connsiteX3495" fmla="*/ 9613093 w 11737976"/>
              <a:gd name="connsiteY3495" fmla="*/ 5970922 h 6407150"/>
              <a:gd name="connsiteX3496" fmla="*/ 9615383 w 11737976"/>
              <a:gd name="connsiteY3496" fmla="*/ 5970301 h 6407150"/>
              <a:gd name="connsiteX3497" fmla="*/ 9616041 w 11737976"/>
              <a:gd name="connsiteY3497" fmla="*/ 5964511 h 6407150"/>
              <a:gd name="connsiteX3498" fmla="*/ 9613341 w 11737976"/>
              <a:gd name="connsiteY3498" fmla="*/ 5963839 h 6407150"/>
              <a:gd name="connsiteX3499" fmla="*/ 9644399 w 11737976"/>
              <a:gd name="connsiteY3499" fmla="*/ 5962444 h 6407150"/>
              <a:gd name="connsiteX3500" fmla="*/ 9642217 w 11737976"/>
              <a:gd name="connsiteY3500" fmla="*/ 5963034 h 6407150"/>
              <a:gd name="connsiteX3501" fmla="*/ 9642597 w 11737976"/>
              <a:gd name="connsiteY3501" fmla="*/ 5964236 h 6407150"/>
              <a:gd name="connsiteX3502" fmla="*/ 9643356 w 11737976"/>
              <a:gd name="connsiteY3502" fmla="*/ 5966636 h 6407150"/>
              <a:gd name="connsiteX3503" fmla="*/ 9643735 w 11737976"/>
              <a:gd name="connsiteY3503" fmla="*/ 5967836 h 6407150"/>
              <a:gd name="connsiteX3504" fmla="*/ 9644115 w 11737976"/>
              <a:gd name="connsiteY3504" fmla="*/ 5969036 h 6407150"/>
              <a:gd name="connsiteX3505" fmla="*/ 9645205 w 11737976"/>
              <a:gd name="connsiteY3505" fmla="*/ 5968741 h 6407150"/>
              <a:gd name="connsiteX3506" fmla="*/ 9645919 w 11737976"/>
              <a:gd name="connsiteY3506" fmla="*/ 5967245 h 6407150"/>
              <a:gd name="connsiteX3507" fmla="*/ 9645538 w 11737976"/>
              <a:gd name="connsiteY3507" fmla="*/ 5966045 h 6407150"/>
              <a:gd name="connsiteX3508" fmla="*/ 9644399 w 11737976"/>
              <a:gd name="connsiteY3508" fmla="*/ 5962444 h 6407150"/>
              <a:gd name="connsiteX3509" fmla="*/ 9719636 w 11737976"/>
              <a:gd name="connsiteY3509" fmla="*/ 5961169 h 6407150"/>
              <a:gd name="connsiteX3510" fmla="*/ 9719761 w 11737976"/>
              <a:gd name="connsiteY3510" fmla="*/ 5965311 h 6407150"/>
              <a:gd name="connsiteX3511" fmla="*/ 9723439 w 11737976"/>
              <a:gd name="connsiteY3511" fmla="*/ 5965708 h 6407150"/>
              <a:gd name="connsiteX3512" fmla="*/ 9723845 w 11737976"/>
              <a:gd name="connsiteY3512" fmla="*/ 5966991 h 6407150"/>
              <a:gd name="connsiteX3513" fmla="*/ 9725658 w 11737976"/>
              <a:gd name="connsiteY3513" fmla="*/ 5962192 h 6407150"/>
              <a:gd name="connsiteX3514" fmla="*/ 9723314 w 11737976"/>
              <a:gd name="connsiteY3514" fmla="*/ 5961565 h 6407150"/>
              <a:gd name="connsiteX3515" fmla="*/ 9719636 w 11737976"/>
              <a:gd name="connsiteY3515" fmla="*/ 5961169 h 6407150"/>
              <a:gd name="connsiteX3516" fmla="*/ 3001231 w 11737976"/>
              <a:gd name="connsiteY3516" fmla="*/ 5959691 h 6407150"/>
              <a:gd name="connsiteX3517" fmla="*/ 3000952 w 11737976"/>
              <a:gd name="connsiteY3517" fmla="*/ 5965968 h 6407150"/>
              <a:gd name="connsiteX3518" fmla="*/ 3008477 w 11737976"/>
              <a:gd name="connsiteY3518" fmla="*/ 5966305 h 6407150"/>
              <a:gd name="connsiteX3519" fmla="*/ 3001231 w 11737976"/>
              <a:gd name="connsiteY3519" fmla="*/ 5959691 h 6407150"/>
              <a:gd name="connsiteX3520" fmla="*/ 9595987 w 11737976"/>
              <a:gd name="connsiteY3520" fmla="*/ 5959016 h 6407150"/>
              <a:gd name="connsiteX3521" fmla="*/ 9595241 w 11737976"/>
              <a:gd name="connsiteY3521" fmla="*/ 5960522 h 6407150"/>
              <a:gd name="connsiteX3522" fmla="*/ 9596000 w 11737976"/>
              <a:gd name="connsiteY3522" fmla="*/ 5962922 h 6407150"/>
              <a:gd name="connsiteX3523" fmla="*/ 9597883 w 11737976"/>
              <a:gd name="connsiteY3523" fmla="*/ 5965019 h 6407150"/>
              <a:gd name="connsiteX3524" fmla="*/ 9599753 w 11737976"/>
              <a:gd name="connsiteY3524" fmla="*/ 5963208 h 6407150"/>
              <a:gd name="connsiteX3525" fmla="*/ 9598614 w 11737976"/>
              <a:gd name="connsiteY3525" fmla="*/ 5959607 h 6407150"/>
              <a:gd name="connsiteX3526" fmla="*/ 9595987 w 11737976"/>
              <a:gd name="connsiteY3526" fmla="*/ 5959016 h 6407150"/>
              <a:gd name="connsiteX3527" fmla="*/ 9521512 w 11737976"/>
              <a:gd name="connsiteY3527" fmla="*/ 5958136 h 6407150"/>
              <a:gd name="connsiteX3528" fmla="*/ 9518239 w 11737976"/>
              <a:gd name="connsiteY3528" fmla="*/ 5959022 h 6407150"/>
              <a:gd name="connsiteX3529" fmla="*/ 9517951 w 11737976"/>
              <a:gd name="connsiteY3529" fmla="*/ 5961857 h 6407150"/>
              <a:gd name="connsiteX3530" fmla="*/ 9522715 w 11737976"/>
              <a:gd name="connsiteY3530" fmla="*/ 5961945 h 6407150"/>
              <a:gd name="connsiteX3531" fmla="*/ 9522026 w 11737976"/>
              <a:gd name="connsiteY3531" fmla="*/ 5963510 h 6407150"/>
              <a:gd name="connsiteX3532" fmla="*/ 9524496 w 11737976"/>
              <a:gd name="connsiteY3532" fmla="*/ 5960084 h 6407150"/>
              <a:gd name="connsiteX3533" fmla="*/ 9521512 w 11737976"/>
              <a:gd name="connsiteY3533" fmla="*/ 5958136 h 6407150"/>
              <a:gd name="connsiteX3534" fmla="*/ 3941275 w 11737976"/>
              <a:gd name="connsiteY3534" fmla="*/ 5958135 h 6407150"/>
              <a:gd name="connsiteX3535" fmla="*/ 3940772 w 11737976"/>
              <a:gd name="connsiteY3535" fmla="*/ 5964648 h 6407150"/>
              <a:gd name="connsiteX3536" fmla="*/ 3941024 w 11737976"/>
              <a:gd name="connsiteY3536" fmla="*/ 5961391 h 6407150"/>
              <a:gd name="connsiteX3537" fmla="*/ 3940014 w 11737976"/>
              <a:gd name="connsiteY3537" fmla="*/ 5966236 h 6407150"/>
              <a:gd name="connsiteX3538" fmla="*/ 3939109 w 11737976"/>
              <a:gd name="connsiteY3538" fmla="*/ 5967103 h 6407150"/>
              <a:gd name="connsiteX3539" fmla="*/ 3930773 w 11737976"/>
              <a:gd name="connsiteY3539" fmla="*/ 5962376 h 6407150"/>
              <a:gd name="connsiteX3540" fmla="*/ 3941275 w 11737976"/>
              <a:gd name="connsiteY3540" fmla="*/ 5958135 h 6407150"/>
              <a:gd name="connsiteX3541" fmla="*/ 9535420 w 11737976"/>
              <a:gd name="connsiteY3541" fmla="*/ 5955774 h 6407150"/>
              <a:gd name="connsiteX3542" fmla="*/ 9533373 w 11737976"/>
              <a:gd name="connsiteY3542" fmla="*/ 5960536 h 6407150"/>
              <a:gd name="connsiteX3543" fmla="*/ 9538826 w 11737976"/>
              <a:gd name="connsiteY3543" fmla="*/ 5959061 h 6407150"/>
              <a:gd name="connsiteX3544" fmla="*/ 9535420 w 11737976"/>
              <a:gd name="connsiteY3544" fmla="*/ 5955774 h 6407150"/>
              <a:gd name="connsiteX3545" fmla="*/ 2460021 w 11737976"/>
              <a:gd name="connsiteY3545" fmla="*/ 5954910 h 6407150"/>
              <a:gd name="connsiteX3546" fmla="*/ 2459927 w 11737976"/>
              <a:gd name="connsiteY3546" fmla="*/ 5957003 h 6407150"/>
              <a:gd name="connsiteX3547" fmla="*/ 2467529 w 11737976"/>
              <a:gd name="connsiteY3547" fmla="*/ 5955596 h 6407150"/>
              <a:gd name="connsiteX3548" fmla="*/ 2469032 w 11737976"/>
              <a:gd name="connsiteY3548" fmla="*/ 5955733 h 6407150"/>
              <a:gd name="connsiteX3549" fmla="*/ 2468864 w 11737976"/>
              <a:gd name="connsiteY3549" fmla="*/ 5959498 h 6407150"/>
              <a:gd name="connsiteX3550" fmla="*/ 2471285 w 11737976"/>
              <a:gd name="connsiteY3550" fmla="*/ 5955937 h 6407150"/>
              <a:gd name="connsiteX3551" fmla="*/ 2469032 w 11737976"/>
              <a:gd name="connsiteY3551" fmla="*/ 5955733 h 6407150"/>
              <a:gd name="connsiteX3552" fmla="*/ 2469051 w 11737976"/>
              <a:gd name="connsiteY3552" fmla="*/ 5955313 h 6407150"/>
              <a:gd name="connsiteX3553" fmla="*/ 2467529 w 11737976"/>
              <a:gd name="connsiteY3553" fmla="*/ 5955596 h 6407150"/>
              <a:gd name="connsiteX3554" fmla="*/ 9642779 w 11737976"/>
              <a:gd name="connsiteY3554" fmla="*/ 5954635 h 6407150"/>
              <a:gd name="connsiteX3555" fmla="*/ 9639928 w 11737976"/>
              <a:gd name="connsiteY3555" fmla="*/ 5955385 h 6407150"/>
              <a:gd name="connsiteX3556" fmla="*/ 9642202 w 11737976"/>
              <a:gd name="connsiteY3556" fmla="*/ 5955966 h 6407150"/>
              <a:gd name="connsiteX3557" fmla="*/ 9641691 w 11737976"/>
              <a:gd name="connsiteY3557" fmla="*/ 5957148 h 6407150"/>
              <a:gd name="connsiteX3558" fmla="*/ 9641353 w 11737976"/>
              <a:gd name="connsiteY3558" fmla="*/ 5957609 h 6407150"/>
              <a:gd name="connsiteX3559" fmla="*/ 9640793 w 11737976"/>
              <a:gd name="connsiteY3559" fmla="*/ 5958336 h 6407150"/>
              <a:gd name="connsiteX3560" fmla="*/ 9640376 w 11737976"/>
              <a:gd name="connsiteY3560" fmla="*/ 5958947 h 6407150"/>
              <a:gd name="connsiteX3561" fmla="*/ 9641353 w 11737976"/>
              <a:gd name="connsiteY3561" fmla="*/ 5957609 h 6407150"/>
              <a:gd name="connsiteX3562" fmla="*/ 9642550 w 11737976"/>
              <a:gd name="connsiteY3562" fmla="*/ 5956054 h 6407150"/>
              <a:gd name="connsiteX3563" fmla="*/ 9642202 w 11737976"/>
              <a:gd name="connsiteY3563" fmla="*/ 5955966 h 6407150"/>
              <a:gd name="connsiteX3564" fmla="*/ 2924575 w 11737976"/>
              <a:gd name="connsiteY3564" fmla="*/ 5953909 h 6407150"/>
              <a:gd name="connsiteX3565" fmla="*/ 2924470 w 11737976"/>
              <a:gd name="connsiteY3565" fmla="*/ 5956262 h 6407150"/>
              <a:gd name="connsiteX3566" fmla="*/ 2933502 w 11737976"/>
              <a:gd name="connsiteY3566" fmla="*/ 5956666 h 6407150"/>
              <a:gd name="connsiteX3567" fmla="*/ 2933607 w 11737976"/>
              <a:gd name="connsiteY3567" fmla="*/ 5954313 h 6407150"/>
              <a:gd name="connsiteX3568" fmla="*/ 2924575 w 11737976"/>
              <a:gd name="connsiteY3568" fmla="*/ 5953909 h 6407150"/>
              <a:gd name="connsiteX3569" fmla="*/ 9736259 w 11737976"/>
              <a:gd name="connsiteY3569" fmla="*/ 5952602 h 6407150"/>
              <a:gd name="connsiteX3570" fmla="*/ 9735115 w 11737976"/>
              <a:gd name="connsiteY3570" fmla="*/ 5952911 h 6407150"/>
              <a:gd name="connsiteX3571" fmla="*/ 9732846 w 11737976"/>
              <a:gd name="connsiteY3571" fmla="*/ 5957536 h 6407150"/>
              <a:gd name="connsiteX3572" fmla="*/ 9733991 w 11737976"/>
              <a:gd name="connsiteY3572" fmla="*/ 5957225 h 6407150"/>
              <a:gd name="connsiteX3573" fmla="*/ 9735137 w 11737976"/>
              <a:gd name="connsiteY3573" fmla="*/ 5956916 h 6407150"/>
              <a:gd name="connsiteX3574" fmla="*/ 9736649 w 11737976"/>
              <a:gd name="connsiteY3574" fmla="*/ 5953833 h 6407150"/>
              <a:gd name="connsiteX3575" fmla="*/ 9737030 w 11737976"/>
              <a:gd name="connsiteY3575" fmla="*/ 5953563 h 6407150"/>
              <a:gd name="connsiteX3576" fmla="*/ 9736259 w 11737976"/>
              <a:gd name="connsiteY3576" fmla="*/ 5952602 h 6407150"/>
              <a:gd name="connsiteX3577" fmla="*/ 2874490 w 11737976"/>
              <a:gd name="connsiteY3577" fmla="*/ 5951353 h 6407150"/>
              <a:gd name="connsiteX3578" fmla="*/ 2875897 w 11737976"/>
              <a:gd name="connsiteY3578" fmla="*/ 5951417 h 6407150"/>
              <a:gd name="connsiteX3579" fmla="*/ 2874393 w 11737976"/>
              <a:gd name="connsiteY3579" fmla="*/ 5953522 h 6407150"/>
              <a:gd name="connsiteX3580" fmla="*/ 2874490 w 11737976"/>
              <a:gd name="connsiteY3580" fmla="*/ 5951353 h 6407150"/>
              <a:gd name="connsiteX3581" fmla="*/ 6980570 w 11737976"/>
              <a:gd name="connsiteY3581" fmla="*/ 5950104 h 6407150"/>
              <a:gd name="connsiteX3582" fmla="*/ 6986672 w 11737976"/>
              <a:gd name="connsiteY3582" fmla="*/ 5951582 h 6407150"/>
              <a:gd name="connsiteX3583" fmla="*/ 6984765 w 11737976"/>
              <a:gd name="connsiteY3583" fmla="*/ 5958248 h 6407150"/>
              <a:gd name="connsiteX3584" fmla="*/ 6984309 w 11737976"/>
              <a:gd name="connsiteY3584" fmla="*/ 5960192 h 6407150"/>
              <a:gd name="connsiteX3585" fmla="*/ 6976876 w 11737976"/>
              <a:gd name="connsiteY3585" fmla="*/ 5957163 h 6407150"/>
              <a:gd name="connsiteX3586" fmla="*/ 6972539 w 11737976"/>
              <a:gd name="connsiteY3586" fmla="*/ 5953683 h 6407150"/>
              <a:gd name="connsiteX3587" fmla="*/ 6977614 w 11737976"/>
              <a:gd name="connsiteY3587" fmla="*/ 5955751 h 6407150"/>
              <a:gd name="connsiteX3588" fmla="*/ 6978353 w 11737976"/>
              <a:gd name="connsiteY3588" fmla="*/ 5954338 h 6407150"/>
              <a:gd name="connsiteX3589" fmla="*/ 6973277 w 11737976"/>
              <a:gd name="connsiteY3589" fmla="*/ 5952271 h 6407150"/>
              <a:gd name="connsiteX3590" fmla="*/ 6979831 w 11737976"/>
              <a:gd name="connsiteY3590" fmla="*/ 5951515 h 6407150"/>
              <a:gd name="connsiteX3591" fmla="*/ 6980570 w 11737976"/>
              <a:gd name="connsiteY3591" fmla="*/ 5950104 h 6407150"/>
              <a:gd name="connsiteX3592" fmla="*/ 2976028 w 11737976"/>
              <a:gd name="connsiteY3592" fmla="*/ 5949919 h 6407150"/>
              <a:gd name="connsiteX3593" fmla="*/ 2984883 w 11737976"/>
              <a:gd name="connsiteY3593" fmla="*/ 5954245 h 6407150"/>
              <a:gd name="connsiteX3594" fmla="*/ 2994003 w 11737976"/>
              <a:gd name="connsiteY3594" fmla="*/ 5952687 h 6407150"/>
              <a:gd name="connsiteX3595" fmla="*/ 2994091 w 11737976"/>
              <a:gd name="connsiteY3595" fmla="*/ 5950725 h 6407150"/>
              <a:gd name="connsiteX3596" fmla="*/ 2976028 w 11737976"/>
              <a:gd name="connsiteY3596" fmla="*/ 5949919 h 6407150"/>
              <a:gd name="connsiteX3597" fmla="*/ 2586941 w 11737976"/>
              <a:gd name="connsiteY3597" fmla="*/ 5949574 h 6407150"/>
              <a:gd name="connsiteX3598" fmla="*/ 2603100 w 11737976"/>
              <a:gd name="connsiteY3598" fmla="*/ 5959205 h 6407150"/>
              <a:gd name="connsiteX3599" fmla="*/ 2608837 w 11737976"/>
              <a:gd name="connsiteY3599" fmla="*/ 5955563 h 6407150"/>
              <a:gd name="connsiteX3600" fmla="*/ 2586941 w 11737976"/>
              <a:gd name="connsiteY3600" fmla="*/ 5949574 h 6407150"/>
              <a:gd name="connsiteX3601" fmla="*/ 9528400 w 11737976"/>
              <a:gd name="connsiteY3601" fmla="*/ 5949254 h 6407150"/>
              <a:gd name="connsiteX3602" fmla="*/ 9526562 w 11737976"/>
              <a:gd name="connsiteY3602" fmla="*/ 5951165 h 6407150"/>
              <a:gd name="connsiteX3603" fmla="*/ 9525847 w 11737976"/>
              <a:gd name="connsiteY3603" fmla="*/ 5952770 h 6407150"/>
              <a:gd name="connsiteX3604" fmla="*/ 9526260 w 11737976"/>
              <a:gd name="connsiteY3604" fmla="*/ 5954071 h 6407150"/>
              <a:gd name="connsiteX3605" fmla="*/ 9524118 w 11737976"/>
              <a:gd name="connsiteY3605" fmla="*/ 5958888 h 6407150"/>
              <a:gd name="connsiteX3606" fmla="*/ 9530500 w 11737976"/>
              <a:gd name="connsiteY3606" fmla="*/ 5960338 h 6407150"/>
              <a:gd name="connsiteX3607" fmla="*/ 9533379 w 11737976"/>
              <a:gd name="connsiteY3607" fmla="*/ 5955586 h 6407150"/>
              <a:gd name="connsiteX3608" fmla="*/ 9530347 w 11737976"/>
              <a:gd name="connsiteY3608" fmla="*/ 5951551 h 6407150"/>
              <a:gd name="connsiteX3609" fmla="*/ 9531473 w 11737976"/>
              <a:gd name="connsiteY3609" fmla="*/ 5951247 h 6407150"/>
              <a:gd name="connsiteX3610" fmla="*/ 9528400 w 11737976"/>
              <a:gd name="connsiteY3610" fmla="*/ 5949254 h 6407150"/>
              <a:gd name="connsiteX3611" fmla="*/ 2535687 w 11737976"/>
              <a:gd name="connsiteY3611" fmla="*/ 5949118 h 6407150"/>
              <a:gd name="connsiteX3612" fmla="*/ 2544117 w 11737976"/>
              <a:gd name="connsiteY3612" fmla="*/ 5962972 h 6407150"/>
              <a:gd name="connsiteX3613" fmla="*/ 2544017 w 11737976"/>
              <a:gd name="connsiteY3613" fmla="*/ 5965214 h 6407150"/>
              <a:gd name="connsiteX3614" fmla="*/ 2553047 w 11737976"/>
              <a:gd name="connsiteY3614" fmla="*/ 5965617 h 6407150"/>
              <a:gd name="connsiteX3615" fmla="*/ 2553149 w 11737976"/>
              <a:gd name="connsiteY3615" fmla="*/ 5963375 h 6407150"/>
              <a:gd name="connsiteX3616" fmla="*/ 2553248 w 11737976"/>
              <a:gd name="connsiteY3616" fmla="*/ 5961134 h 6407150"/>
              <a:gd name="connsiteX3617" fmla="*/ 2553549 w 11737976"/>
              <a:gd name="connsiteY3617" fmla="*/ 5954408 h 6407150"/>
              <a:gd name="connsiteX3618" fmla="*/ 2535687 w 11737976"/>
              <a:gd name="connsiteY3618" fmla="*/ 5949118 h 6407150"/>
              <a:gd name="connsiteX3619" fmla="*/ 9596407 w 11737976"/>
              <a:gd name="connsiteY3619" fmla="*/ 5948754 h 6407150"/>
              <a:gd name="connsiteX3620" fmla="*/ 9594225 w 11737976"/>
              <a:gd name="connsiteY3620" fmla="*/ 5949344 h 6407150"/>
              <a:gd name="connsiteX3621" fmla="*/ 9595718 w 11737976"/>
              <a:gd name="connsiteY3621" fmla="*/ 5950319 h 6407150"/>
              <a:gd name="connsiteX3622" fmla="*/ 9596119 w 11737976"/>
              <a:gd name="connsiteY3622" fmla="*/ 5951588 h 6407150"/>
              <a:gd name="connsiteX3623" fmla="*/ 9596519 w 11737976"/>
              <a:gd name="connsiteY3623" fmla="*/ 5952858 h 6407150"/>
              <a:gd name="connsiteX3624" fmla="*/ 9597609 w 11737976"/>
              <a:gd name="connsiteY3624" fmla="*/ 5952562 h 6407150"/>
              <a:gd name="connsiteX3625" fmla="*/ 9597209 w 11737976"/>
              <a:gd name="connsiteY3625" fmla="*/ 5951293 h 6407150"/>
              <a:gd name="connsiteX3626" fmla="*/ 9596407 w 11737976"/>
              <a:gd name="connsiteY3626" fmla="*/ 5948754 h 6407150"/>
              <a:gd name="connsiteX3627" fmla="*/ 9588024 w 11737976"/>
              <a:gd name="connsiteY3627" fmla="*/ 5948643 h 6407150"/>
              <a:gd name="connsiteX3628" fmla="*/ 9586122 w 11737976"/>
              <a:gd name="connsiteY3628" fmla="*/ 5950496 h 6407150"/>
              <a:gd name="connsiteX3629" fmla="*/ 9584977 w 11737976"/>
              <a:gd name="connsiteY3629" fmla="*/ 5950805 h 6407150"/>
              <a:gd name="connsiteX3630" fmla="*/ 9584219 w 11737976"/>
              <a:gd name="connsiteY3630" fmla="*/ 5952347 h 6407150"/>
              <a:gd name="connsiteX3631" fmla="*/ 9586899 w 11737976"/>
              <a:gd name="connsiteY3631" fmla="*/ 5952958 h 6407150"/>
              <a:gd name="connsiteX3632" fmla="*/ 9589557 w 11737976"/>
              <a:gd name="connsiteY3632" fmla="*/ 5949564 h 6407150"/>
              <a:gd name="connsiteX3633" fmla="*/ 9588024 w 11737976"/>
              <a:gd name="connsiteY3633" fmla="*/ 5948643 h 6407150"/>
              <a:gd name="connsiteX3634" fmla="*/ 9510848 w 11737976"/>
              <a:gd name="connsiteY3634" fmla="*/ 5946758 h 6407150"/>
              <a:gd name="connsiteX3635" fmla="*/ 9504469 w 11737976"/>
              <a:gd name="connsiteY3635" fmla="*/ 5948553 h 6407150"/>
              <a:gd name="connsiteX3636" fmla="*/ 9520499 w 11737976"/>
              <a:gd name="connsiteY3636" fmla="*/ 5952115 h 6407150"/>
              <a:gd name="connsiteX3637" fmla="*/ 9523775 w 11737976"/>
              <a:gd name="connsiteY3637" fmla="*/ 5950608 h 6407150"/>
              <a:gd name="connsiteX3638" fmla="*/ 9510848 w 11737976"/>
              <a:gd name="connsiteY3638" fmla="*/ 5946758 h 6407150"/>
              <a:gd name="connsiteX3639" fmla="*/ 1204911 w 11737976"/>
              <a:gd name="connsiteY3639" fmla="*/ 5944902 h 6407150"/>
              <a:gd name="connsiteX3640" fmla="*/ 1197023 w 11737976"/>
              <a:gd name="connsiteY3640" fmla="*/ 5952806 h 6407150"/>
              <a:gd name="connsiteX3641" fmla="*/ 1204911 w 11737976"/>
              <a:gd name="connsiteY3641" fmla="*/ 5944902 h 6407150"/>
              <a:gd name="connsiteX3642" fmla="*/ 2452588 w 11737976"/>
              <a:gd name="connsiteY3642" fmla="*/ 5944032 h 6407150"/>
              <a:gd name="connsiteX3643" fmla="*/ 2451398 w 11737976"/>
              <a:gd name="connsiteY3643" fmla="*/ 5945354 h 6407150"/>
              <a:gd name="connsiteX3644" fmla="*/ 2460499 w 11737976"/>
              <a:gd name="connsiteY3644" fmla="*/ 5944188 h 6407150"/>
              <a:gd name="connsiteX3645" fmla="*/ 2452588 w 11737976"/>
              <a:gd name="connsiteY3645" fmla="*/ 5944032 h 6407150"/>
              <a:gd name="connsiteX3646" fmla="*/ 9701108 w 11737976"/>
              <a:gd name="connsiteY3646" fmla="*/ 5943742 h 6407150"/>
              <a:gd name="connsiteX3647" fmla="*/ 9700554 w 11737976"/>
              <a:gd name="connsiteY3647" fmla="*/ 5947643 h 6407150"/>
              <a:gd name="connsiteX3648" fmla="*/ 9700286 w 11737976"/>
              <a:gd name="connsiteY3648" fmla="*/ 5949515 h 6407150"/>
              <a:gd name="connsiteX3649" fmla="*/ 9700185 w 11737976"/>
              <a:gd name="connsiteY3649" fmla="*/ 5949741 h 6407150"/>
              <a:gd name="connsiteX3650" fmla="*/ 9700235 w 11737976"/>
              <a:gd name="connsiteY3650" fmla="*/ 5949893 h 6407150"/>
              <a:gd name="connsiteX3651" fmla="*/ 9700000 w 11737976"/>
              <a:gd name="connsiteY3651" fmla="*/ 5951542 h 6407150"/>
              <a:gd name="connsiteX3652" fmla="*/ 9700958 w 11737976"/>
              <a:gd name="connsiteY3652" fmla="*/ 5951462 h 6407150"/>
              <a:gd name="connsiteX3653" fmla="*/ 9702537 w 11737976"/>
              <a:gd name="connsiteY3653" fmla="*/ 5953315 h 6407150"/>
              <a:gd name="connsiteX3654" fmla="*/ 9704787 w 11737976"/>
              <a:gd name="connsiteY3654" fmla="*/ 5952706 h 6407150"/>
              <a:gd name="connsiteX3655" fmla="*/ 9705158 w 11737976"/>
              <a:gd name="connsiteY3655" fmla="*/ 5952429 h 6407150"/>
              <a:gd name="connsiteX3656" fmla="*/ 9704378 w 11737976"/>
              <a:gd name="connsiteY3656" fmla="*/ 5951413 h 6407150"/>
              <a:gd name="connsiteX3657" fmla="*/ 9704305 w 11737976"/>
              <a:gd name="connsiteY3657" fmla="*/ 5951182 h 6407150"/>
              <a:gd name="connsiteX3658" fmla="*/ 9710413 w 11737976"/>
              <a:gd name="connsiteY3658" fmla="*/ 5950671 h 6407150"/>
              <a:gd name="connsiteX3659" fmla="*/ 9712138 w 11737976"/>
              <a:gd name="connsiteY3659" fmla="*/ 5948875 h 6407150"/>
              <a:gd name="connsiteX3660" fmla="*/ 9712690 w 11737976"/>
              <a:gd name="connsiteY3660" fmla="*/ 5944975 h 6407150"/>
              <a:gd name="connsiteX3661" fmla="*/ 9701108 w 11737976"/>
              <a:gd name="connsiteY3661" fmla="*/ 5943742 h 6407150"/>
              <a:gd name="connsiteX3662" fmla="*/ 2932667 w 11737976"/>
              <a:gd name="connsiteY3662" fmla="*/ 5943670 h 6407150"/>
              <a:gd name="connsiteX3663" fmla="*/ 2924855 w 11737976"/>
              <a:gd name="connsiteY3663" fmla="*/ 5947633 h 6407150"/>
              <a:gd name="connsiteX3664" fmla="*/ 2943128 w 11737976"/>
              <a:gd name="connsiteY3664" fmla="*/ 5943732 h 6407150"/>
              <a:gd name="connsiteX3665" fmla="*/ 2932667 w 11737976"/>
              <a:gd name="connsiteY3665" fmla="*/ 5943670 h 6407150"/>
              <a:gd name="connsiteX3666" fmla="*/ 9583832 w 11737976"/>
              <a:gd name="connsiteY3666" fmla="*/ 5943220 h 6407150"/>
              <a:gd name="connsiteX3667" fmla="*/ 9583749 w 11737976"/>
              <a:gd name="connsiteY3667" fmla="*/ 5946795 h 6407150"/>
              <a:gd name="connsiteX3668" fmla="*/ 9583832 w 11737976"/>
              <a:gd name="connsiteY3668" fmla="*/ 5943220 h 6407150"/>
              <a:gd name="connsiteX3669" fmla="*/ 9612839 w 11737976"/>
              <a:gd name="connsiteY3669" fmla="*/ 5943140 h 6407150"/>
              <a:gd name="connsiteX3670" fmla="*/ 9604196 w 11737976"/>
              <a:gd name="connsiteY3670" fmla="*/ 5950923 h 6407150"/>
              <a:gd name="connsiteX3671" fmla="*/ 9611015 w 11737976"/>
              <a:gd name="connsiteY3671" fmla="*/ 5949076 h 6407150"/>
              <a:gd name="connsiteX3672" fmla="*/ 9612839 w 11737976"/>
              <a:gd name="connsiteY3672" fmla="*/ 5943140 h 6407150"/>
              <a:gd name="connsiteX3673" fmla="*/ 9564610 w 11737976"/>
              <a:gd name="connsiteY3673" fmla="*/ 5941913 h 6407150"/>
              <a:gd name="connsiteX3674" fmla="*/ 9564110 w 11737976"/>
              <a:gd name="connsiteY3674" fmla="*/ 5942716 h 6407150"/>
              <a:gd name="connsiteX3675" fmla="*/ 9560566 w 11737976"/>
              <a:gd name="connsiteY3675" fmla="*/ 5950567 h 6407150"/>
              <a:gd name="connsiteX3676" fmla="*/ 9564610 w 11737976"/>
              <a:gd name="connsiteY3676" fmla="*/ 5941913 h 6407150"/>
              <a:gd name="connsiteX3677" fmla="*/ 9539135 w 11737976"/>
              <a:gd name="connsiteY3677" fmla="*/ 5940834 h 6407150"/>
              <a:gd name="connsiteX3678" fmla="*/ 9538044 w 11737976"/>
              <a:gd name="connsiteY3678" fmla="*/ 5941129 h 6407150"/>
              <a:gd name="connsiteX3679" fmla="*/ 9538484 w 11737976"/>
              <a:gd name="connsiteY3679" fmla="*/ 5942515 h 6407150"/>
              <a:gd name="connsiteX3680" fmla="*/ 9540011 w 11737976"/>
              <a:gd name="connsiteY3680" fmla="*/ 5943604 h 6407150"/>
              <a:gd name="connsiteX3681" fmla="*/ 9542630 w 11737976"/>
              <a:gd name="connsiteY3681" fmla="*/ 5944398 h 6407150"/>
              <a:gd name="connsiteX3682" fmla="*/ 9542193 w 11737976"/>
              <a:gd name="connsiteY3682" fmla="*/ 5943014 h 6407150"/>
              <a:gd name="connsiteX3683" fmla="*/ 9539135 w 11737976"/>
              <a:gd name="connsiteY3683" fmla="*/ 5940834 h 6407150"/>
              <a:gd name="connsiteX3684" fmla="*/ 1256783 w 11737976"/>
              <a:gd name="connsiteY3684" fmla="*/ 5939993 h 6407150"/>
              <a:gd name="connsiteX3685" fmla="*/ 1251977 w 11737976"/>
              <a:gd name="connsiteY3685" fmla="*/ 5945149 h 6407150"/>
              <a:gd name="connsiteX3686" fmla="*/ 1255776 w 11737976"/>
              <a:gd name="connsiteY3686" fmla="*/ 5949710 h 6407150"/>
              <a:gd name="connsiteX3687" fmla="*/ 1262994 w 11737976"/>
              <a:gd name="connsiteY3687" fmla="*/ 5940309 h 6407150"/>
              <a:gd name="connsiteX3688" fmla="*/ 1256783 w 11737976"/>
              <a:gd name="connsiteY3688" fmla="*/ 5939993 h 6407150"/>
              <a:gd name="connsiteX3689" fmla="*/ 2889770 w 11737976"/>
              <a:gd name="connsiteY3689" fmla="*/ 5939658 h 6407150"/>
              <a:gd name="connsiteX3690" fmla="*/ 2891866 w 11737976"/>
              <a:gd name="connsiteY3690" fmla="*/ 5943329 h 6407150"/>
              <a:gd name="connsiteX3691" fmla="*/ 2891769 w 11737976"/>
              <a:gd name="connsiteY3691" fmla="*/ 5945525 h 6407150"/>
              <a:gd name="connsiteX3692" fmla="*/ 2900799 w 11737976"/>
              <a:gd name="connsiteY3692" fmla="*/ 5945930 h 6407150"/>
              <a:gd name="connsiteX3693" fmla="*/ 2900996 w 11737976"/>
              <a:gd name="connsiteY3693" fmla="*/ 5941536 h 6407150"/>
              <a:gd name="connsiteX3694" fmla="*/ 2889770 w 11737976"/>
              <a:gd name="connsiteY3694" fmla="*/ 5939658 h 6407150"/>
              <a:gd name="connsiteX3695" fmla="*/ 9715899 w 11737976"/>
              <a:gd name="connsiteY3695" fmla="*/ 5938571 h 6407150"/>
              <a:gd name="connsiteX3696" fmla="*/ 9713203 w 11737976"/>
              <a:gd name="connsiteY3696" fmla="*/ 5945029 h 6407150"/>
              <a:gd name="connsiteX3697" fmla="*/ 9715970 w 11737976"/>
              <a:gd name="connsiteY3697" fmla="*/ 5945352 h 6407150"/>
              <a:gd name="connsiteX3698" fmla="*/ 9719747 w 11737976"/>
              <a:gd name="connsiteY3698" fmla="*/ 5943256 h 6407150"/>
              <a:gd name="connsiteX3699" fmla="*/ 9715899 w 11737976"/>
              <a:gd name="connsiteY3699" fmla="*/ 5938571 h 6407150"/>
              <a:gd name="connsiteX3700" fmla="*/ 9549294 w 11737976"/>
              <a:gd name="connsiteY3700" fmla="*/ 5938083 h 6407150"/>
              <a:gd name="connsiteX3701" fmla="*/ 9548168 w 11737976"/>
              <a:gd name="connsiteY3701" fmla="*/ 5938388 h 6407150"/>
              <a:gd name="connsiteX3702" fmla="*/ 9547044 w 11737976"/>
              <a:gd name="connsiteY3702" fmla="*/ 5938692 h 6407150"/>
              <a:gd name="connsiteX3703" fmla="*/ 9547481 w 11737976"/>
              <a:gd name="connsiteY3703" fmla="*/ 5940077 h 6407150"/>
              <a:gd name="connsiteX3704" fmla="*/ 9547918 w 11737976"/>
              <a:gd name="connsiteY3704" fmla="*/ 5941463 h 6407150"/>
              <a:gd name="connsiteX3705" fmla="*/ 9551731 w 11737976"/>
              <a:gd name="connsiteY3705" fmla="*/ 5941933 h 6407150"/>
              <a:gd name="connsiteX3706" fmla="*/ 9552419 w 11737976"/>
              <a:gd name="connsiteY3706" fmla="*/ 5940244 h 6407150"/>
              <a:gd name="connsiteX3707" fmla="*/ 9551293 w 11737976"/>
              <a:gd name="connsiteY3707" fmla="*/ 5940549 h 6407150"/>
              <a:gd name="connsiteX3708" fmla="*/ 9548606 w 11737976"/>
              <a:gd name="connsiteY3708" fmla="*/ 5939773 h 6407150"/>
              <a:gd name="connsiteX3709" fmla="*/ 9549732 w 11737976"/>
              <a:gd name="connsiteY3709" fmla="*/ 5939468 h 6407150"/>
              <a:gd name="connsiteX3710" fmla="*/ 9549294 w 11737976"/>
              <a:gd name="connsiteY3710" fmla="*/ 5938083 h 6407150"/>
              <a:gd name="connsiteX3711" fmla="*/ 9695518 w 11737976"/>
              <a:gd name="connsiteY3711" fmla="*/ 5937367 h 6407150"/>
              <a:gd name="connsiteX3712" fmla="*/ 9694756 w 11737976"/>
              <a:gd name="connsiteY3712" fmla="*/ 5940287 h 6407150"/>
              <a:gd name="connsiteX3713" fmla="*/ 9695518 w 11737976"/>
              <a:gd name="connsiteY3713" fmla="*/ 5937367 h 6407150"/>
              <a:gd name="connsiteX3714" fmla="*/ 9511383 w 11737976"/>
              <a:gd name="connsiteY3714" fmla="*/ 5937324 h 6407150"/>
              <a:gd name="connsiteX3715" fmla="*/ 9508518 w 11737976"/>
              <a:gd name="connsiteY3715" fmla="*/ 5939503 h 6407150"/>
              <a:gd name="connsiteX3716" fmla="*/ 9508244 w 11737976"/>
              <a:gd name="connsiteY3716" fmla="*/ 5942384 h 6407150"/>
              <a:gd name="connsiteX3717" fmla="*/ 9508652 w 11737976"/>
              <a:gd name="connsiteY3717" fmla="*/ 5943677 h 6407150"/>
              <a:gd name="connsiteX3718" fmla="*/ 9511244 w 11737976"/>
              <a:gd name="connsiteY3718" fmla="*/ 5944378 h 6407150"/>
              <a:gd name="connsiteX3719" fmla="*/ 9514107 w 11737976"/>
              <a:gd name="connsiteY3719" fmla="*/ 5942200 h 6407150"/>
              <a:gd name="connsiteX3720" fmla="*/ 9514381 w 11737976"/>
              <a:gd name="connsiteY3720" fmla="*/ 5939320 h 6407150"/>
              <a:gd name="connsiteX3721" fmla="*/ 9511383 w 11737976"/>
              <a:gd name="connsiteY3721" fmla="*/ 5937324 h 6407150"/>
              <a:gd name="connsiteX3722" fmla="*/ 2621166 w 11737976"/>
              <a:gd name="connsiteY3722" fmla="*/ 5937297 h 6407150"/>
              <a:gd name="connsiteX3723" fmla="*/ 2604555 w 11737976"/>
              <a:gd name="connsiteY3723" fmla="*/ 5943547 h 6407150"/>
              <a:gd name="connsiteX3724" fmla="*/ 2629680 w 11737976"/>
              <a:gd name="connsiteY3724" fmla="*/ 5938184 h 6407150"/>
              <a:gd name="connsiteX3725" fmla="*/ 2621166 w 11737976"/>
              <a:gd name="connsiteY3725" fmla="*/ 5937297 h 6407150"/>
              <a:gd name="connsiteX3726" fmla="*/ 9593731 w 11737976"/>
              <a:gd name="connsiteY3726" fmla="*/ 5936072 h 6407150"/>
              <a:gd name="connsiteX3727" fmla="*/ 9591883 w 11737976"/>
              <a:gd name="connsiteY3727" fmla="*/ 5937951 h 6407150"/>
              <a:gd name="connsiteX3728" fmla="*/ 9590757 w 11737976"/>
              <a:gd name="connsiteY3728" fmla="*/ 5938256 h 6407150"/>
              <a:gd name="connsiteX3729" fmla="*/ 9590436 w 11737976"/>
              <a:gd name="connsiteY3729" fmla="*/ 5941099 h 6407150"/>
              <a:gd name="connsiteX3730" fmla="*/ 9590835 w 11737976"/>
              <a:gd name="connsiteY3730" fmla="*/ 5942369 h 6407150"/>
              <a:gd name="connsiteX3731" fmla="*/ 9592684 w 11737976"/>
              <a:gd name="connsiteY3731" fmla="*/ 5940491 h 6407150"/>
              <a:gd name="connsiteX3732" fmla="*/ 9593407 w 11737976"/>
              <a:gd name="connsiteY3732" fmla="*/ 5938916 h 6407150"/>
              <a:gd name="connsiteX3733" fmla="*/ 9594132 w 11737976"/>
              <a:gd name="connsiteY3733" fmla="*/ 5937342 h 6407150"/>
              <a:gd name="connsiteX3734" fmla="*/ 9593731 w 11737976"/>
              <a:gd name="connsiteY3734" fmla="*/ 5936072 h 6407150"/>
              <a:gd name="connsiteX3735" fmla="*/ 1770338 w 11737976"/>
              <a:gd name="connsiteY3735" fmla="*/ 5934934 h 6407150"/>
              <a:gd name="connsiteX3736" fmla="*/ 1768923 w 11737976"/>
              <a:gd name="connsiteY3736" fmla="*/ 5939349 h 6407150"/>
              <a:gd name="connsiteX3737" fmla="*/ 1771752 w 11737976"/>
              <a:gd name="connsiteY3737" fmla="*/ 5940253 h 6407150"/>
              <a:gd name="connsiteX3738" fmla="*/ 1773165 w 11737976"/>
              <a:gd name="connsiteY3738" fmla="*/ 5935839 h 6407150"/>
              <a:gd name="connsiteX3739" fmla="*/ 1770338 w 11737976"/>
              <a:gd name="connsiteY3739" fmla="*/ 5934934 h 6407150"/>
              <a:gd name="connsiteX3740" fmla="*/ 1247559 w 11737976"/>
              <a:gd name="connsiteY3740" fmla="*/ 5934911 h 6407150"/>
              <a:gd name="connsiteX3741" fmla="*/ 1244148 w 11737976"/>
              <a:gd name="connsiteY3741" fmla="*/ 5935523 h 6407150"/>
              <a:gd name="connsiteX3742" fmla="*/ 1240737 w 11737976"/>
              <a:gd name="connsiteY3742" fmla="*/ 5936135 h 6407150"/>
              <a:gd name="connsiteX3743" fmla="*/ 1239271 w 11737976"/>
              <a:gd name="connsiteY3743" fmla="*/ 5937369 h 6407150"/>
              <a:gd name="connsiteX3744" fmla="*/ 1238777 w 11737976"/>
              <a:gd name="connsiteY3744" fmla="*/ 5938914 h 6407150"/>
              <a:gd name="connsiteX3745" fmla="*/ 1241692 w 11737976"/>
              <a:gd name="connsiteY3745" fmla="*/ 5939848 h 6407150"/>
              <a:gd name="connsiteX3746" fmla="*/ 1246570 w 11737976"/>
              <a:gd name="connsiteY3746" fmla="*/ 5938002 h 6407150"/>
              <a:gd name="connsiteX3747" fmla="*/ 1247428 w 11737976"/>
              <a:gd name="connsiteY3747" fmla="*/ 5936572 h 6407150"/>
              <a:gd name="connsiteX3748" fmla="*/ 1247559 w 11737976"/>
              <a:gd name="connsiteY3748" fmla="*/ 5934911 h 6407150"/>
              <a:gd name="connsiteX3749" fmla="*/ 9693504 w 11737976"/>
              <a:gd name="connsiteY3749" fmla="*/ 5933777 h 6407150"/>
              <a:gd name="connsiteX3750" fmla="*/ 9689333 w 11737976"/>
              <a:gd name="connsiteY3750" fmla="*/ 5935073 h 6407150"/>
              <a:gd name="connsiteX3751" fmla="*/ 9691972 w 11737976"/>
              <a:gd name="connsiteY3751" fmla="*/ 5935696 h 6407150"/>
              <a:gd name="connsiteX3752" fmla="*/ 9690112 w 11737976"/>
              <a:gd name="connsiteY3752" fmla="*/ 5937535 h 6407150"/>
              <a:gd name="connsiteX3753" fmla="*/ 9696861 w 11737976"/>
              <a:gd name="connsiteY3753" fmla="*/ 5935707 h 6407150"/>
              <a:gd name="connsiteX3754" fmla="*/ 9693504 w 11737976"/>
              <a:gd name="connsiteY3754" fmla="*/ 5933777 h 6407150"/>
              <a:gd name="connsiteX3755" fmla="*/ 9740857 w 11737976"/>
              <a:gd name="connsiteY3755" fmla="*/ 5933368 h 6407150"/>
              <a:gd name="connsiteX3756" fmla="*/ 9746338 w 11737976"/>
              <a:gd name="connsiteY3756" fmla="*/ 5933495 h 6407150"/>
              <a:gd name="connsiteX3757" fmla="*/ 9756154 w 11737976"/>
              <a:gd name="connsiteY3757" fmla="*/ 5941837 h 6407150"/>
              <a:gd name="connsiteX3758" fmla="*/ 9748936 w 11737976"/>
              <a:gd name="connsiteY3758" fmla="*/ 5944260 h 6407150"/>
              <a:gd name="connsiteX3759" fmla="*/ 9733972 w 11737976"/>
              <a:gd name="connsiteY3759" fmla="*/ 5943124 h 6407150"/>
              <a:gd name="connsiteX3760" fmla="*/ 9733201 w 11737976"/>
              <a:gd name="connsiteY3760" fmla="*/ 5943916 h 6407150"/>
              <a:gd name="connsiteX3761" fmla="*/ 9728337 w 11737976"/>
              <a:gd name="connsiteY3761" fmla="*/ 5934804 h 6407150"/>
              <a:gd name="connsiteX3762" fmla="*/ 9734990 w 11737976"/>
              <a:gd name="connsiteY3762" fmla="*/ 5935936 h 6407150"/>
              <a:gd name="connsiteX3763" fmla="*/ 9740857 w 11737976"/>
              <a:gd name="connsiteY3763" fmla="*/ 5933368 h 6407150"/>
              <a:gd name="connsiteX3764" fmla="*/ 9649819 w 11737976"/>
              <a:gd name="connsiteY3764" fmla="*/ 5932910 h 6407150"/>
              <a:gd name="connsiteX3765" fmla="*/ 9648359 w 11737976"/>
              <a:gd name="connsiteY3765" fmla="*/ 5936099 h 6407150"/>
              <a:gd name="connsiteX3766" fmla="*/ 9647223 w 11737976"/>
              <a:gd name="connsiteY3766" fmla="*/ 5936407 h 6407150"/>
              <a:gd name="connsiteX3767" fmla="*/ 9649579 w 11737976"/>
              <a:gd name="connsiteY3767" fmla="*/ 5939956 h 6407150"/>
              <a:gd name="connsiteX3768" fmla="*/ 9646576 w 11737976"/>
              <a:gd name="connsiteY3768" fmla="*/ 5942167 h 6407150"/>
              <a:gd name="connsiteX3769" fmla="*/ 9648118 w 11737976"/>
              <a:gd name="connsiteY3769" fmla="*/ 5943144 h 6407150"/>
              <a:gd name="connsiteX3770" fmla="*/ 9644711 w 11737976"/>
              <a:gd name="connsiteY3770" fmla="*/ 5944067 h 6407150"/>
              <a:gd name="connsiteX3771" fmla="*/ 9643574 w 11737976"/>
              <a:gd name="connsiteY3771" fmla="*/ 5944375 h 6407150"/>
              <a:gd name="connsiteX3772" fmla="*/ 9642521 w 11737976"/>
              <a:gd name="connsiteY3772" fmla="*/ 5948849 h 6407150"/>
              <a:gd name="connsiteX3773" fmla="*/ 9641790 w 11737976"/>
              <a:gd name="connsiteY3773" fmla="*/ 5950443 h 6407150"/>
              <a:gd name="connsiteX3774" fmla="*/ 9642196 w 11737976"/>
              <a:gd name="connsiteY3774" fmla="*/ 5951728 h 6407150"/>
              <a:gd name="connsiteX3775" fmla="*/ 9644470 w 11737976"/>
              <a:gd name="connsiteY3775" fmla="*/ 5951113 h 6407150"/>
              <a:gd name="connsiteX3776" fmla="*/ 9644794 w 11737976"/>
              <a:gd name="connsiteY3776" fmla="*/ 5948234 h 6407150"/>
              <a:gd name="connsiteX3777" fmla="*/ 9645116 w 11737976"/>
              <a:gd name="connsiteY3777" fmla="*/ 5945353 h 6407150"/>
              <a:gd name="connsiteX3778" fmla="*/ 9647388 w 11737976"/>
              <a:gd name="connsiteY3778" fmla="*/ 5944737 h 6407150"/>
              <a:gd name="connsiteX3779" fmla="*/ 9658513 w 11737976"/>
              <a:gd name="connsiteY3779" fmla="*/ 5948706 h 6407150"/>
              <a:gd name="connsiteX3780" fmla="*/ 9659805 w 11737976"/>
              <a:gd name="connsiteY3780" fmla="*/ 5937187 h 6407150"/>
              <a:gd name="connsiteX3781" fmla="*/ 9649819 w 11737976"/>
              <a:gd name="connsiteY3781" fmla="*/ 5932910 h 6407150"/>
              <a:gd name="connsiteX3782" fmla="*/ 4809775 w 11737976"/>
              <a:gd name="connsiteY3782" fmla="*/ 5932641 h 6407150"/>
              <a:gd name="connsiteX3783" fmla="*/ 4813034 w 11737976"/>
              <a:gd name="connsiteY3783" fmla="*/ 5936524 h 6407150"/>
              <a:gd name="connsiteX3784" fmla="*/ 4812680 w 11737976"/>
              <a:gd name="connsiteY3784" fmla="*/ 5936835 h 6407150"/>
              <a:gd name="connsiteX3785" fmla="*/ 9712371 w 11737976"/>
              <a:gd name="connsiteY3785" fmla="*/ 5932232 h 6407150"/>
              <a:gd name="connsiteX3786" fmla="*/ 9713471 w 11737976"/>
              <a:gd name="connsiteY3786" fmla="*/ 5932282 h 6407150"/>
              <a:gd name="connsiteX3787" fmla="*/ 9712751 w 11737976"/>
              <a:gd name="connsiteY3787" fmla="*/ 5932476 h 6407150"/>
              <a:gd name="connsiteX3788" fmla="*/ 2960278 w 11737976"/>
              <a:gd name="connsiteY3788" fmla="*/ 5931133 h 6407150"/>
              <a:gd name="connsiteX3789" fmla="*/ 2952437 w 11737976"/>
              <a:gd name="connsiteY3789" fmla="*/ 5937858 h 6407150"/>
              <a:gd name="connsiteX3790" fmla="*/ 2959963 w 11737976"/>
              <a:gd name="connsiteY3790" fmla="*/ 5938194 h 6407150"/>
              <a:gd name="connsiteX3791" fmla="*/ 2960174 w 11737976"/>
              <a:gd name="connsiteY3791" fmla="*/ 5933487 h 6407150"/>
              <a:gd name="connsiteX3792" fmla="*/ 2963008 w 11737976"/>
              <a:gd name="connsiteY3792" fmla="*/ 5933320 h 6407150"/>
              <a:gd name="connsiteX3793" fmla="*/ 2960278 w 11737976"/>
              <a:gd name="connsiteY3793" fmla="*/ 5931133 h 6407150"/>
              <a:gd name="connsiteX3794" fmla="*/ 1260252 w 11737976"/>
              <a:gd name="connsiteY3794" fmla="*/ 5931124 h 6407150"/>
              <a:gd name="connsiteX3795" fmla="*/ 1259220 w 11737976"/>
              <a:gd name="connsiteY3795" fmla="*/ 5932256 h 6407150"/>
              <a:gd name="connsiteX3796" fmla="*/ 1261651 w 11737976"/>
              <a:gd name="connsiteY3796" fmla="*/ 5931361 h 6407150"/>
              <a:gd name="connsiteX3797" fmla="*/ 1260252 w 11737976"/>
              <a:gd name="connsiteY3797" fmla="*/ 5931124 h 6407150"/>
              <a:gd name="connsiteX3798" fmla="*/ 2554588 w 11737976"/>
              <a:gd name="connsiteY3798" fmla="*/ 5931096 h 6407150"/>
              <a:gd name="connsiteX3799" fmla="*/ 2546120 w 11737976"/>
              <a:gd name="connsiteY3799" fmla="*/ 5935006 h 6407150"/>
              <a:gd name="connsiteX3800" fmla="*/ 2537556 w 11737976"/>
              <a:gd name="connsiteY3800" fmla="*/ 5941054 h 6407150"/>
              <a:gd name="connsiteX3801" fmla="*/ 2537746 w 11737976"/>
              <a:gd name="connsiteY3801" fmla="*/ 5936776 h 6407150"/>
              <a:gd name="connsiteX3802" fmla="*/ 2546215 w 11737976"/>
              <a:gd name="connsiteY3802" fmla="*/ 5932867 h 6407150"/>
              <a:gd name="connsiteX3803" fmla="*/ 2521285 w 11737976"/>
              <a:gd name="connsiteY3803" fmla="*/ 5933895 h 6407150"/>
              <a:gd name="connsiteX3804" fmla="*/ 2520998 w 11737976"/>
              <a:gd name="connsiteY3804" fmla="*/ 5940315 h 6407150"/>
              <a:gd name="connsiteX3805" fmla="*/ 2537268 w 11737976"/>
              <a:gd name="connsiteY3805" fmla="*/ 5947474 h 6407150"/>
              <a:gd name="connsiteX3806" fmla="*/ 2562390 w 11737976"/>
              <a:gd name="connsiteY3806" fmla="*/ 5942165 h 6407150"/>
              <a:gd name="connsiteX3807" fmla="*/ 2562198 w 11737976"/>
              <a:gd name="connsiteY3807" fmla="*/ 5946444 h 6407150"/>
              <a:gd name="connsiteX3808" fmla="*/ 2586747 w 11737976"/>
              <a:gd name="connsiteY3808" fmla="*/ 5953971 h 6407150"/>
              <a:gd name="connsiteX3809" fmla="*/ 2579137 w 11737976"/>
              <a:gd name="connsiteY3809" fmla="*/ 5938624 h 6407150"/>
              <a:gd name="connsiteX3810" fmla="*/ 2579233 w 11737976"/>
              <a:gd name="connsiteY3810" fmla="*/ 5936485 h 6407150"/>
              <a:gd name="connsiteX3811" fmla="*/ 2587606 w 11737976"/>
              <a:gd name="connsiteY3811" fmla="*/ 5934714 h 6407150"/>
              <a:gd name="connsiteX3812" fmla="*/ 2554588 w 11737976"/>
              <a:gd name="connsiteY3812" fmla="*/ 5931096 h 6407150"/>
              <a:gd name="connsiteX3813" fmla="*/ 10506405 w 11737976"/>
              <a:gd name="connsiteY3813" fmla="*/ 5930447 h 6407150"/>
              <a:gd name="connsiteX3814" fmla="*/ 10505852 w 11737976"/>
              <a:gd name="connsiteY3814" fmla="*/ 5934347 h 6407150"/>
              <a:gd name="connsiteX3815" fmla="*/ 10517435 w 11737976"/>
              <a:gd name="connsiteY3815" fmla="*/ 5935578 h 6407150"/>
              <a:gd name="connsiteX3816" fmla="*/ 10506405 w 11737976"/>
              <a:gd name="connsiteY3816" fmla="*/ 5930447 h 6407150"/>
              <a:gd name="connsiteX3817" fmla="*/ 2925659 w 11737976"/>
              <a:gd name="connsiteY3817" fmla="*/ 5929589 h 6407150"/>
              <a:gd name="connsiteX3818" fmla="*/ 2925343 w 11737976"/>
              <a:gd name="connsiteY3818" fmla="*/ 5936649 h 6407150"/>
              <a:gd name="connsiteX3819" fmla="*/ 2943722 w 11737976"/>
              <a:gd name="connsiteY3819" fmla="*/ 5930395 h 6407150"/>
              <a:gd name="connsiteX3820" fmla="*/ 2925659 w 11737976"/>
              <a:gd name="connsiteY3820" fmla="*/ 5929589 h 6407150"/>
              <a:gd name="connsiteX3821" fmla="*/ 9608473 w 11737976"/>
              <a:gd name="connsiteY3821" fmla="*/ 5929323 h 6407150"/>
              <a:gd name="connsiteX3822" fmla="*/ 9607873 w 11737976"/>
              <a:gd name="connsiteY3822" fmla="*/ 5933750 h 6407150"/>
              <a:gd name="connsiteX3823" fmla="*/ 9609274 w 11737976"/>
              <a:gd name="connsiteY3823" fmla="*/ 5931863 h 6407150"/>
              <a:gd name="connsiteX3824" fmla="*/ 9608473 w 11737976"/>
              <a:gd name="connsiteY3824" fmla="*/ 5929323 h 6407150"/>
              <a:gd name="connsiteX3825" fmla="*/ 3002596 w 11737976"/>
              <a:gd name="connsiteY3825" fmla="*/ 5929093 h 6407150"/>
              <a:gd name="connsiteX3826" fmla="*/ 2993926 w 11737976"/>
              <a:gd name="connsiteY3826" fmla="*/ 5937510 h 6407150"/>
              <a:gd name="connsiteX3827" fmla="*/ 3010483 w 11737976"/>
              <a:gd name="connsiteY3827" fmla="*/ 5938250 h 6407150"/>
              <a:gd name="connsiteX3828" fmla="*/ 3018762 w 11737976"/>
              <a:gd name="connsiteY3828" fmla="*/ 5938621 h 6407150"/>
              <a:gd name="connsiteX3829" fmla="*/ 3019155 w 11737976"/>
              <a:gd name="connsiteY3829" fmla="*/ 5929833 h 6407150"/>
              <a:gd name="connsiteX3830" fmla="*/ 3002596 w 11737976"/>
              <a:gd name="connsiteY3830" fmla="*/ 5929093 h 6407150"/>
              <a:gd name="connsiteX3831" fmla="*/ 2596942 w 11737976"/>
              <a:gd name="connsiteY3831" fmla="*/ 5928270 h 6407150"/>
              <a:gd name="connsiteX3832" fmla="*/ 2596837 w 11737976"/>
              <a:gd name="connsiteY3832" fmla="*/ 5930624 h 6407150"/>
              <a:gd name="connsiteX3833" fmla="*/ 2605871 w 11737976"/>
              <a:gd name="connsiteY3833" fmla="*/ 5931028 h 6407150"/>
              <a:gd name="connsiteX3834" fmla="*/ 2596942 w 11737976"/>
              <a:gd name="connsiteY3834" fmla="*/ 5928270 h 6407150"/>
              <a:gd name="connsiteX3835" fmla="*/ 1202056 w 11737976"/>
              <a:gd name="connsiteY3835" fmla="*/ 5927038 h 6407150"/>
              <a:gd name="connsiteX3836" fmla="*/ 1201551 w 11737976"/>
              <a:gd name="connsiteY3836" fmla="*/ 5928616 h 6407150"/>
              <a:gd name="connsiteX3837" fmla="*/ 1201514 w 11737976"/>
              <a:gd name="connsiteY3837" fmla="*/ 5932081 h 6407150"/>
              <a:gd name="connsiteX3838" fmla="*/ 1200000 w 11737976"/>
              <a:gd name="connsiteY3838" fmla="*/ 5936811 h 6407150"/>
              <a:gd name="connsiteX3839" fmla="*/ 1199496 w 11737976"/>
              <a:gd name="connsiteY3839" fmla="*/ 5938387 h 6407150"/>
              <a:gd name="connsiteX3840" fmla="*/ 1201439 w 11737976"/>
              <a:gd name="connsiteY3840" fmla="*/ 5939010 h 6407150"/>
              <a:gd name="connsiteX3841" fmla="*/ 1203457 w 11737976"/>
              <a:gd name="connsiteY3841" fmla="*/ 5932703 h 6407150"/>
              <a:gd name="connsiteX3842" fmla="*/ 1204001 w 11737976"/>
              <a:gd name="connsiteY3842" fmla="*/ 5927661 h 6407150"/>
              <a:gd name="connsiteX3843" fmla="*/ 1203029 w 11737976"/>
              <a:gd name="connsiteY3843" fmla="*/ 5927350 h 6407150"/>
              <a:gd name="connsiteX3844" fmla="*/ 1202056 w 11737976"/>
              <a:gd name="connsiteY3844" fmla="*/ 5927038 h 6407150"/>
              <a:gd name="connsiteX3845" fmla="*/ 2639367 w 11737976"/>
              <a:gd name="connsiteY3845" fmla="*/ 5923876 h 6407150"/>
              <a:gd name="connsiteX3846" fmla="*/ 2639270 w 11737976"/>
              <a:gd name="connsiteY3846" fmla="*/ 5926034 h 6407150"/>
              <a:gd name="connsiteX3847" fmla="*/ 2647454 w 11737976"/>
              <a:gd name="connsiteY3847" fmla="*/ 5928560 h 6407150"/>
              <a:gd name="connsiteX3848" fmla="*/ 2647357 w 11737976"/>
              <a:gd name="connsiteY3848" fmla="*/ 5930718 h 6407150"/>
              <a:gd name="connsiteX3849" fmla="*/ 2655538 w 11737976"/>
              <a:gd name="connsiteY3849" fmla="*/ 5933247 h 6407150"/>
              <a:gd name="connsiteX3850" fmla="*/ 2655731 w 11737976"/>
              <a:gd name="connsiteY3850" fmla="*/ 5928930 h 6407150"/>
              <a:gd name="connsiteX3851" fmla="*/ 2666174 w 11737976"/>
              <a:gd name="connsiteY3851" fmla="*/ 5927235 h 6407150"/>
              <a:gd name="connsiteX3852" fmla="*/ 2664202 w 11737976"/>
              <a:gd name="connsiteY3852" fmla="*/ 5924985 h 6407150"/>
              <a:gd name="connsiteX3853" fmla="*/ 2655828 w 11737976"/>
              <a:gd name="connsiteY3853" fmla="*/ 5926772 h 6407150"/>
              <a:gd name="connsiteX3854" fmla="*/ 2647551 w 11737976"/>
              <a:gd name="connsiteY3854" fmla="*/ 5926403 h 6407150"/>
              <a:gd name="connsiteX3855" fmla="*/ 2647646 w 11737976"/>
              <a:gd name="connsiteY3855" fmla="*/ 5924246 h 6407150"/>
              <a:gd name="connsiteX3856" fmla="*/ 2639367 w 11737976"/>
              <a:gd name="connsiteY3856" fmla="*/ 5923876 h 6407150"/>
              <a:gd name="connsiteX3857" fmla="*/ 2444818 w 11737976"/>
              <a:gd name="connsiteY3857" fmla="*/ 5923834 h 6407150"/>
              <a:gd name="connsiteX3858" fmla="*/ 2452344 w 11737976"/>
              <a:gd name="connsiteY3858" fmla="*/ 5924170 h 6407150"/>
              <a:gd name="connsiteX3859" fmla="*/ 2444818 w 11737976"/>
              <a:gd name="connsiteY3859" fmla="*/ 5923834 h 6407150"/>
              <a:gd name="connsiteX3860" fmla="*/ 10365026 w 11737976"/>
              <a:gd name="connsiteY3860" fmla="*/ 5923323 h 6407150"/>
              <a:gd name="connsiteX3861" fmla="*/ 10358928 w 11737976"/>
              <a:gd name="connsiteY3861" fmla="*/ 5947869 h 6407150"/>
              <a:gd name="connsiteX3862" fmla="*/ 10369786 w 11737976"/>
              <a:gd name="connsiteY3862" fmla="*/ 5963419 h 6407150"/>
              <a:gd name="connsiteX3863" fmla="*/ 10381087 w 11737976"/>
              <a:gd name="connsiteY3863" fmla="*/ 5957423 h 6407150"/>
              <a:gd name="connsiteX3864" fmla="*/ 10401679 w 11737976"/>
              <a:gd name="connsiteY3864" fmla="*/ 5959614 h 6407150"/>
              <a:gd name="connsiteX3865" fmla="*/ 10403188 w 11737976"/>
              <a:gd name="connsiteY3865" fmla="*/ 5948979 h 6407150"/>
              <a:gd name="connsiteX3866" fmla="*/ 10392390 w 11737976"/>
              <a:gd name="connsiteY3866" fmla="*/ 5951428 h 6407150"/>
              <a:gd name="connsiteX3867" fmla="*/ 10373810 w 11737976"/>
              <a:gd name="connsiteY3867" fmla="*/ 5935055 h 6407150"/>
              <a:gd name="connsiteX3868" fmla="*/ 10385615 w 11737976"/>
              <a:gd name="connsiteY3868" fmla="*/ 5925514 h 6407150"/>
              <a:gd name="connsiteX3869" fmla="*/ 10365026 w 11737976"/>
              <a:gd name="connsiteY3869" fmla="*/ 5923323 h 6407150"/>
              <a:gd name="connsiteX3870" fmla="*/ 2512006 w 11737976"/>
              <a:gd name="connsiteY3870" fmla="*/ 5922119 h 6407150"/>
              <a:gd name="connsiteX3871" fmla="*/ 2511516 w 11737976"/>
              <a:gd name="connsiteY3871" fmla="*/ 5933102 h 6407150"/>
              <a:gd name="connsiteX3872" fmla="*/ 2528170 w 11737976"/>
              <a:gd name="connsiteY3872" fmla="*/ 5931646 h 6407150"/>
              <a:gd name="connsiteX3873" fmla="*/ 2536744 w 11737976"/>
              <a:gd name="connsiteY3873" fmla="*/ 5925425 h 6407150"/>
              <a:gd name="connsiteX3874" fmla="*/ 2512006 w 11737976"/>
              <a:gd name="connsiteY3874" fmla="*/ 5922119 h 6407150"/>
              <a:gd name="connsiteX3875" fmla="*/ 2199539 w 11737976"/>
              <a:gd name="connsiteY3875" fmla="*/ 5920489 h 6407150"/>
              <a:gd name="connsiteX3876" fmla="*/ 2207739 w 11737976"/>
              <a:gd name="connsiteY3876" fmla="*/ 5925459 h 6407150"/>
              <a:gd name="connsiteX3877" fmla="*/ 2199539 w 11737976"/>
              <a:gd name="connsiteY3877" fmla="*/ 5920489 h 6407150"/>
              <a:gd name="connsiteX3878" fmla="*/ 7863022 w 11737976"/>
              <a:gd name="connsiteY3878" fmla="*/ 5920173 h 6407150"/>
              <a:gd name="connsiteX3879" fmla="*/ 7850082 w 11737976"/>
              <a:gd name="connsiteY3879" fmla="*/ 5922642 h 6407150"/>
              <a:gd name="connsiteX3880" fmla="*/ 7837091 w 11737976"/>
              <a:gd name="connsiteY3880" fmla="*/ 5978228 h 6407150"/>
              <a:gd name="connsiteX3881" fmla="*/ 7845696 w 11737976"/>
              <a:gd name="connsiteY3881" fmla="*/ 5994289 h 6407150"/>
              <a:gd name="connsiteX3882" fmla="*/ 7853276 w 11737976"/>
              <a:gd name="connsiteY3882" fmla="*/ 5961865 h 6407150"/>
              <a:gd name="connsiteX3883" fmla="*/ 7858690 w 11737976"/>
              <a:gd name="connsiteY3883" fmla="*/ 5938702 h 6407150"/>
              <a:gd name="connsiteX3884" fmla="*/ 7863022 w 11737976"/>
              <a:gd name="connsiteY3884" fmla="*/ 5920173 h 6407150"/>
              <a:gd name="connsiteX3885" fmla="*/ 7067675 w 11737976"/>
              <a:gd name="connsiteY3885" fmla="*/ 5919951 h 6407150"/>
              <a:gd name="connsiteX3886" fmla="*/ 7074629 w 11737976"/>
              <a:gd name="connsiteY3886" fmla="*/ 5921221 h 6407150"/>
              <a:gd name="connsiteX3887" fmla="*/ 7066484 w 11737976"/>
              <a:gd name="connsiteY3887" fmla="*/ 5922972 h 6407150"/>
              <a:gd name="connsiteX3888" fmla="*/ 1788890 w 11737976"/>
              <a:gd name="connsiteY3888" fmla="*/ 5917145 h 6407150"/>
              <a:gd name="connsiteX3889" fmla="*/ 1785887 w 11737976"/>
              <a:gd name="connsiteY3889" fmla="*/ 5933219 h 6407150"/>
              <a:gd name="connsiteX3890" fmla="*/ 1791589 w 11737976"/>
              <a:gd name="connsiteY3890" fmla="*/ 5924610 h 6407150"/>
              <a:gd name="connsiteX3891" fmla="*/ 1788890 w 11737976"/>
              <a:gd name="connsiteY3891" fmla="*/ 5917145 h 6407150"/>
              <a:gd name="connsiteX3892" fmla="*/ 10277515 w 11737976"/>
              <a:gd name="connsiteY3892" fmla="*/ 5914011 h 6407150"/>
              <a:gd name="connsiteX3893" fmla="*/ 10285203 w 11737976"/>
              <a:gd name="connsiteY3893" fmla="*/ 5918077 h 6407150"/>
              <a:gd name="connsiteX3894" fmla="*/ 10289096 w 11737976"/>
              <a:gd name="connsiteY3894" fmla="*/ 5915243 h 6407150"/>
              <a:gd name="connsiteX3895" fmla="*/ 10277515 w 11737976"/>
              <a:gd name="connsiteY3895" fmla="*/ 5914011 h 6407150"/>
              <a:gd name="connsiteX3896" fmla="*/ 9509788 w 11737976"/>
              <a:gd name="connsiteY3896" fmla="*/ 5913199 h 6407150"/>
              <a:gd name="connsiteX3897" fmla="*/ 9507540 w 11737976"/>
              <a:gd name="connsiteY3897" fmla="*/ 5913807 h 6407150"/>
              <a:gd name="connsiteX3898" fmla="*/ 9506816 w 11737976"/>
              <a:gd name="connsiteY3898" fmla="*/ 5915382 h 6407150"/>
              <a:gd name="connsiteX3899" fmla="*/ 9507941 w 11737976"/>
              <a:gd name="connsiteY3899" fmla="*/ 5915077 h 6407150"/>
              <a:gd name="connsiteX3900" fmla="*/ 9508342 w 11737976"/>
              <a:gd name="connsiteY3900" fmla="*/ 5916346 h 6407150"/>
              <a:gd name="connsiteX3901" fmla="*/ 9508743 w 11737976"/>
              <a:gd name="connsiteY3901" fmla="*/ 5917616 h 6407150"/>
              <a:gd name="connsiteX3902" fmla="*/ 9511395 w 11737976"/>
              <a:gd name="connsiteY3902" fmla="*/ 5918277 h 6407150"/>
              <a:gd name="connsiteX3903" fmla="*/ 9512117 w 11737976"/>
              <a:gd name="connsiteY3903" fmla="*/ 5916703 h 6407150"/>
              <a:gd name="connsiteX3904" fmla="*/ 9511716 w 11737976"/>
              <a:gd name="connsiteY3904" fmla="*/ 5915432 h 6407150"/>
              <a:gd name="connsiteX3905" fmla="*/ 9509788 w 11737976"/>
              <a:gd name="connsiteY3905" fmla="*/ 5913199 h 6407150"/>
              <a:gd name="connsiteX3906" fmla="*/ 1780606 w 11737976"/>
              <a:gd name="connsiteY3906" fmla="*/ 5912592 h 6407150"/>
              <a:gd name="connsiteX3907" fmla="*/ 1776131 w 11737976"/>
              <a:gd name="connsiteY3907" fmla="*/ 5923404 h 6407150"/>
              <a:gd name="connsiteX3908" fmla="*/ 1780606 w 11737976"/>
              <a:gd name="connsiteY3908" fmla="*/ 5912592 h 6407150"/>
              <a:gd name="connsiteX3909" fmla="*/ 3010893 w 11737976"/>
              <a:gd name="connsiteY3909" fmla="*/ 5912168 h 6407150"/>
              <a:gd name="connsiteX3910" fmla="*/ 3010706 w 11737976"/>
              <a:gd name="connsiteY3910" fmla="*/ 5916354 h 6407150"/>
              <a:gd name="connsiteX3911" fmla="*/ 3010613 w 11737976"/>
              <a:gd name="connsiteY3911" fmla="*/ 5918445 h 6407150"/>
              <a:gd name="connsiteX3912" fmla="*/ 3010333 w 11737976"/>
              <a:gd name="connsiteY3912" fmla="*/ 5924721 h 6407150"/>
              <a:gd name="connsiteX3913" fmla="*/ 3019365 w 11737976"/>
              <a:gd name="connsiteY3913" fmla="*/ 5925125 h 6407150"/>
              <a:gd name="connsiteX3914" fmla="*/ 3028489 w 11737976"/>
              <a:gd name="connsiteY3914" fmla="*/ 5923438 h 6407150"/>
              <a:gd name="connsiteX3915" fmla="*/ 3019552 w 11737976"/>
              <a:gd name="connsiteY3915" fmla="*/ 5920940 h 6407150"/>
              <a:gd name="connsiteX3916" fmla="*/ 3019737 w 11737976"/>
              <a:gd name="connsiteY3916" fmla="*/ 5916756 h 6407150"/>
              <a:gd name="connsiteX3917" fmla="*/ 3028863 w 11737976"/>
              <a:gd name="connsiteY3917" fmla="*/ 5915068 h 6407150"/>
              <a:gd name="connsiteX3918" fmla="*/ 3010893 w 11737976"/>
              <a:gd name="connsiteY3918" fmla="*/ 5912168 h 6407150"/>
              <a:gd name="connsiteX3919" fmla="*/ 2968680 w 11737976"/>
              <a:gd name="connsiteY3919" fmla="*/ 5911856 h 6407150"/>
              <a:gd name="connsiteX3920" fmla="*/ 2968575 w 11737976"/>
              <a:gd name="connsiteY3920" fmla="*/ 5914210 h 6407150"/>
              <a:gd name="connsiteX3921" fmla="*/ 2977395 w 11737976"/>
              <a:gd name="connsiteY3921" fmla="*/ 5919320 h 6407150"/>
              <a:gd name="connsiteX3922" fmla="*/ 2983238 w 11737976"/>
              <a:gd name="connsiteY3922" fmla="*/ 5915159 h 6407150"/>
              <a:gd name="connsiteX3923" fmla="*/ 2968680 w 11737976"/>
              <a:gd name="connsiteY3923" fmla="*/ 5911856 h 6407150"/>
              <a:gd name="connsiteX3924" fmla="*/ 1206508 w 11737976"/>
              <a:gd name="connsiteY3924" fmla="*/ 5910211 h 6407150"/>
              <a:gd name="connsiteX3925" fmla="*/ 1203557 w 11737976"/>
              <a:gd name="connsiteY3925" fmla="*/ 5912614 h 6407150"/>
              <a:gd name="connsiteX3926" fmla="*/ 1202099 w 11737976"/>
              <a:gd name="connsiteY3926" fmla="*/ 5917166 h 6407150"/>
              <a:gd name="connsiteX3927" fmla="*/ 1201614 w 11737976"/>
              <a:gd name="connsiteY3927" fmla="*/ 5918683 h 6407150"/>
              <a:gd name="connsiteX3928" fmla="*/ 1202622 w 11737976"/>
              <a:gd name="connsiteY3928" fmla="*/ 5922353 h 6407150"/>
              <a:gd name="connsiteX3929" fmla="*/ 1205086 w 11737976"/>
              <a:gd name="connsiteY3929" fmla="*/ 5921468 h 6407150"/>
              <a:gd name="connsiteX3930" fmla="*/ 1206058 w 11737976"/>
              <a:gd name="connsiteY3930" fmla="*/ 5918434 h 6407150"/>
              <a:gd name="connsiteX3931" fmla="*/ 1208001 w 11737976"/>
              <a:gd name="connsiteY3931" fmla="*/ 5912363 h 6407150"/>
              <a:gd name="connsiteX3932" fmla="*/ 1206508 w 11737976"/>
              <a:gd name="connsiteY3932" fmla="*/ 5910211 h 6407150"/>
              <a:gd name="connsiteX3933" fmla="*/ 1241716 w 11737976"/>
              <a:gd name="connsiteY3933" fmla="*/ 5909922 h 6407150"/>
              <a:gd name="connsiteX3934" fmla="*/ 1230087 w 11737976"/>
              <a:gd name="connsiteY3934" fmla="*/ 5926339 h 6407150"/>
              <a:gd name="connsiteX3935" fmla="*/ 1227194 w 11737976"/>
              <a:gd name="connsiteY3935" fmla="*/ 5925414 h 6407150"/>
              <a:gd name="connsiteX3936" fmla="*/ 1224260 w 11737976"/>
              <a:gd name="connsiteY3936" fmla="*/ 5937901 h 6407150"/>
              <a:gd name="connsiteX3937" fmla="*/ 1230540 w 11737976"/>
              <a:gd name="connsiteY3937" fmla="*/ 5934877 h 6407150"/>
              <a:gd name="connsiteX3938" fmla="*/ 1232458 w 11737976"/>
              <a:gd name="connsiteY3938" fmla="*/ 5938848 h 6407150"/>
              <a:gd name="connsiteX3939" fmla="*/ 1230042 w 11737976"/>
              <a:gd name="connsiteY3939" fmla="*/ 5939753 h 6407150"/>
              <a:gd name="connsiteX3940" fmla="*/ 1232934 w 11737976"/>
              <a:gd name="connsiteY3940" fmla="*/ 5940679 h 6407150"/>
              <a:gd name="connsiteX3941" fmla="*/ 1233422 w 11737976"/>
              <a:gd name="connsiteY3941" fmla="*/ 5939156 h 6407150"/>
              <a:gd name="connsiteX3942" fmla="*/ 1231949 w 11737976"/>
              <a:gd name="connsiteY3942" fmla="*/ 5947077 h 6407150"/>
              <a:gd name="connsiteX3943" fmla="*/ 1230476 w 11737976"/>
              <a:gd name="connsiteY3943" fmla="*/ 5954997 h 6407150"/>
              <a:gd name="connsiteX3944" fmla="*/ 1231441 w 11737976"/>
              <a:gd name="connsiteY3944" fmla="*/ 5955306 h 6407150"/>
              <a:gd name="connsiteX3945" fmla="*/ 1234331 w 11737976"/>
              <a:gd name="connsiteY3945" fmla="*/ 5956232 h 6407150"/>
              <a:gd name="connsiteX3946" fmla="*/ 1238198 w 11737976"/>
              <a:gd name="connsiteY3946" fmla="*/ 5954112 h 6407150"/>
              <a:gd name="connsiteX3947" fmla="*/ 1238209 w 11737976"/>
              <a:gd name="connsiteY3947" fmla="*/ 5950758 h 6407150"/>
              <a:gd name="connsiteX3948" fmla="*/ 1237732 w 11737976"/>
              <a:gd name="connsiteY3948" fmla="*/ 5948928 h 6407150"/>
              <a:gd name="connsiteX3949" fmla="*/ 1236281 w 11737976"/>
              <a:gd name="connsiteY3949" fmla="*/ 5950142 h 6407150"/>
              <a:gd name="connsiteX3950" fmla="*/ 1235307 w 11737976"/>
              <a:gd name="connsiteY3950" fmla="*/ 5953186 h 6407150"/>
              <a:gd name="connsiteX3951" fmla="*/ 1233855 w 11737976"/>
              <a:gd name="connsiteY3951" fmla="*/ 5954400 h 6407150"/>
              <a:gd name="connsiteX3952" fmla="*/ 1232891 w 11737976"/>
              <a:gd name="connsiteY3952" fmla="*/ 5954091 h 6407150"/>
              <a:gd name="connsiteX3953" fmla="*/ 1233877 w 11737976"/>
              <a:gd name="connsiteY3953" fmla="*/ 5947693 h 6407150"/>
              <a:gd name="connsiteX3954" fmla="*/ 1235349 w 11737976"/>
              <a:gd name="connsiteY3954" fmla="*/ 5939773 h 6407150"/>
              <a:gd name="connsiteX3955" fmla="*/ 1244057 w 11737976"/>
              <a:gd name="connsiteY3955" fmla="*/ 5932489 h 6407150"/>
              <a:gd name="connsiteX3956" fmla="*/ 1242139 w 11737976"/>
              <a:gd name="connsiteY3956" fmla="*/ 5928521 h 6407150"/>
              <a:gd name="connsiteX3957" fmla="*/ 1246483 w 11737976"/>
              <a:gd name="connsiteY3957" fmla="*/ 5928232 h 6407150"/>
              <a:gd name="connsiteX3958" fmla="*/ 1241716 w 11737976"/>
              <a:gd name="connsiteY3958" fmla="*/ 5909922 h 6407150"/>
              <a:gd name="connsiteX3959" fmla="*/ 1267151 w 11737976"/>
              <a:gd name="connsiteY3959" fmla="*/ 5907721 h 6407150"/>
              <a:gd name="connsiteX3960" fmla="*/ 1265713 w 11737976"/>
              <a:gd name="connsiteY3960" fmla="*/ 5908933 h 6407150"/>
              <a:gd name="connsiteX3961" fmla="*/ 1264272 w 11737976"/>
              <a:gd name="connsiteY3961" fmla="*/ 5910144 h 6407150"/>
              <a:gd name="connsiteX3962" fmla="*/ 1260438 w 11737976"/>
              <a:gd name="connsiteY3962" fmla="*/ 5912263 h 6407150"/>
              <a:gd name="connsiteX3963" fmla="*/ 1259952 w 11737976"/>
              <a:gd name="connsiteY3963" fmla="*/ 5913781 h 6407150"/>
              <a:gd name="connsiteX3964" fmla="*/ 1259432 w 11737976"/>
              <a:gd name="connsiteY3964" fmla="*/ 5921980 h 6407150"/>
              <a:gd name="connsiteX3965" fmla="*/ 1260386 w 11737976"/>
              <a:gd name="connsiteY3965" fmla="*/ 5922286 h 6407150"/>
              <a:gd name="connsiteX3966" fmla="*/ 1260856 w 11737976"/>
              <a:gd name="connsiteY3966" fmla="*/ 5924109 h 6407150"/>
              <a:gd name="connsiteX3967" fmla="*/ 1264185 w 11737976"/>
              <a:gd name="connsiteY3967" fmla="*/ 5926849 h 6407150"/>
              <a:gd name="connsiteX3968" fmla="*/ 1265157 w 11737976"/>
              <a:gd name="connsiteY3968" fmla="*/ 5923813 h 6407150"/>
              <a:gd name="connsiteX3969" fmla="*/ 1264689 w 11737976"/>
              <a:gd name="connsiteY3969" fmla="*/ 5921990 h 6407150"/>
              <a:gd name="connsiteX3970" fmla="*/ 1266913 w 11737976"/>
              <a:gd name="connsiteY3970" fmla="*/ 5919147 h 6407150"/>
              <a:gd name="connsiteX3971" fmla="*/ 1268072 w 11737976"/>
              <a:gd name="connsiteY3971" fmla="*/ 5914707 h 6407150"/>
              <a:gd name="connsiteX3972" fmla="*/ 1265695 w 11737976"/>
              <a:gd name="connsiteY3972" fmla="*/ 5912274 h 6407150"/>
              <a:gd name="connsiteX3973" fmla="*/ 1267621 w 11737976"/>
              <a:gd name="connsiteY3973" fmla="*/ 5909545 h 6407150"/>
              <a:gd name="connsiteX3974" fmla="*/ 1267151 w 11737976"/>
              <a:gd name="connsiteY3974" fmla="*/ 5907721 h 6407150"/>
              <a:gd name="connsiteX3975" fmla="*/ 2507827 w 11737976"/>
              <a:gd name="connsiteY3975" fmla="*/ 5905947 h 6407150"/>
              <a:gd name="connsiteX3976" fmla="*/ 2495376 w 11737976"/>
              <a:gd name="connsiteY3976" fmla="*/ 5906176 h 6407150"/>
              <a:gd name="connsiteX3977" fmla="*/ 2513436 w 11737976"/>
              <a:gd name="connsiteY3977" fmla="*/ 5906983 h 6407150"/>
              <a:gd name="connsiteX3978" fmla="*/ 2507827 w 11737976"/>
              <a:gd name="connsiteY3978" fmla="*/ 5905947 h 6407150"/>
              <a:gd name="connsiteX3979" fmla="*/ 2214276 w 11737976"/>
              <a:gd name="connsiteY3979" fmla="*/ 5905545 h 6407150"/>
              <a:gd name="connsiteX3980" fmla="*/ 2210476 w 11737976"/>
              <a:gd name="connsiteY3980" fmla="*/ 5907527 h 6407150"/>
              <a:gd name="connsiteX3981" fmla="*/ 2211201 w 11737976"/>
              <a:gd name="connsiteY3981" fmla="*/ 5909544 h 6407150"/>
              <a:gd name="connsiteX3982" fmla="*/ 2214411 w 11737976"/>
              <a:gd name="connsiteY3982" fmla="*/ 5909064 h 6407150"/>
              <a:gd name="connsiteX3983" fmla="*/ 2217623 w 11737976"/>
              <a:gd name="connsiteY3983" fmla="*/ 5908587 h 6407150"/>
              <a:gd name="connsiteX3984" fmla="*/ 2218211 w 11737976"/>
              <a:gd name="connsiteY3984" fmla="*/ 5907084 h 6407150"/>
              <a:gd name="connsiteX3985" fmla="*/ 2216899 w 11737976"/>
              <a:gd name="connsiteY3985" fmla="*/ 5906571 h 6407150"/>
              <a:gd name="connsiteX3986" fmla="*/ 2215587 w 11737976"/>
              <a:gd name="connsiteY3986" fmla="*/ 5906058 h 6407150"/>
              <a:gd name="connsiteX3987" fmla="*/ 2214276 w 11737976"/>
              <a:gd name="connsiteY3987" fmla="*/ 5905545 h 6407150"/>
              <a:gd name="connsiteX3988" fmla="*/ 2987198 w 11737976"/>
              <a:gd name="connsiteY3988" fmla="*/ 5902463 h 6407150"/>
              <a:gd name="connsiteX3989" fmla="*/ 2978098 w 11737976"/>
              <a:gd name="connsiteY3989" fmla="*/ 5903629 h 6407150"/>
              <a:gd name="connsiteX3990" fmla="*/ 2987128 w 11737976"/>
              <a:gd name="connsiteY3990" fmla="*/ 5904032 h 6407150"/>
              <a:gd name="connsiteX3991" fmla="*/ 2996160 w 11737976"/>
              <a:gd name="connsiteY3991" fmla="*/ 5904435 h 6407150"/>
              <a:gd name="connsiteX3992" fmla="*/ 2996230 w 11737976"/>
              <a:gd name="connsiteY3992" fmla="*/ 5902865 h 6407150"/>
              <a:gd name="connsiteX3993" fmla="*/ 2987198 w 11737976"/>
              <a:gd name="connsiteY3993" fmla="*/ 5902463 h 6407150"/>
              <a:gd name="connsiteX3994" fmla="*/ 1798135 w 11737976"/>
              <a:gd name="connsiteY3994" fmla="*/ 5901851 h 6407150"/>
              <a:gd name="connsiteX3995" fmla="*/ 1794661 w 11737976"/>
              <a:gd name="connsiteY3995" fmla="*/ 5902361 h 6407150"/>
              <a:gd name="connsiteX3996" fmla="*/ 1794189 w 11737976"/>
              <a:gd name="connsiteY3996" fmla="*/ 5903833 h 6407150"/>
              <a:gd name="connsiteX3997" fmla="*/ 1792246 w 11737976"/>
              <a:gd name="connsiteY3997" fmla="*/ 5906456 h 6407150"/>
              <a:gd name="connsiteX3998" fmla="*/ 1791244 w 11737976"/>
              <a:gd name="connsiteY3998" fmla="*/ 5906136 h 6407150"/>
              <a:gd name="connsiteX3999" fmla="*/ 1792304 w 11737976"/>
              <a:gd name="connsiteY3999" fmla="*/ 5909720 h 6407150"/>
              <a:gd name="connsiteX4000" fmla="*/ 1795779 w 11737976"/>
              <a:gd name="connsiteY4000" fmla="*/ 5909210 h 6407150"/>
              <a:gd name="connsiteX4001" fmla="*/ 1797723 w 11737976"/>
              <a:gd name="connsiteY4001" fmla="*/ 5906588 h 6407150"/>
              <a:gd name="connsiteX4002" fmla="*/ 1798194 w 11737976"/>
              <a:gd name="connsiteY4002" fmla="*/ 5905116 h 6407150"/>
              <a:gd name="connsiteX4003" fmla="*/ 1798135 w 11737976"/>
              <a:gd name="connsiteY4003" fmla="*/ 5901851 h 6407150"/>
              <a:gd name="connsiteX4004" fmla="*/ 2522737 w 11737976"/>
              <a:gd name="connsiteY4004" fmla="*/ 5901372 h 6407150"/>
              <a:gd name="connsiteX4005" fmla="*/ 2513530 w 11737976"/>
              <a:gd name="connsiteY4005" fmla="*/ 5904891 h 6407150"/>
              <a:gd name="connsiteX4006" fmla="*/ 2522737 w 11737976"/>
              <a:gd name="connsiteY4006" fmla="*/ 5901372 h 6407150"/>
              <a:gd name="connsiteX4007" fmla="*/ 2555954 w 11737976"/>
              <a:gd name="connsiteY4007" fmla="*/ 5900497 h 6407150"/>
              <a:gd name="connsiteX4008" fmla="*/ 2564793 w 11737976"/>
              <a:gd name="connsiteY4008" fmla="*/ 5905215 h 6407150"/>
              <a:gd name="connsiteX4009" fmla="*/ 2555954 w 11737976"/>
              <a:gd name="connsiteY4009" fmla="*/ 5900497 h 6407150"/>
              <a:gd name="connsiteX4010" fmla="*/ 9571094 w 11737976"/>
              <a:gd name="connsiteY4010" fmla="*/ 5899101 h 6407150"/>
              <a:gd name="connsiteX4011" fmla="*/ 9569313 w 11737976"/>
              <a:gd name="connsiteY4011" fmla="*/ 5900963 h 6407150"/>
              <a:gd name="connsiteX4012" fmla="*/ 9571207 w 11737976"/>
              <a:gd name="connsiteY4012" fmla="*/ 5903207 h 6407150"/>
              <a:gd name="connsiteX4013" fmla="*/ 9572698 w 11737976"/>
              <a:gd name="connsiteY4013" fmla="*/ 5904180 h 6407150"/>
              <a:gd name="connsiteX4014" fmla="*/ 9577864 w 11737976"/>
              <a:gd name="connsiteY4014" fmla="*/ 5905537 h 6407150"/>
              <a:gd name="connsiteX4015" fmla="*/ 9577978 w 11737976"/>
              <a:gd name="connsiteY4015" fmla="*/ 5909642 h 6407150"/>
              <a:gd name="connsiteX4016" fmla="*/ 9578379 w 11737976"/>
              <a:gd name="connsiteY4016" fmla="*/ 5910912 h 6407150"/>
              <a:gd name="connsiteX4017" fmla="*/ 9578781 w 11737976"/>
              <a:gd name="connsiteY4017" fmla="*/ 5912181 h 6407150"/>
              <a:gd name="connsiteX4018" fmla="*/ 9580272 w 11737976"/>
              <a:gd name="connsiteY4018" fmla="*/ 5913156 h 6407150"/>
              <a:gd name="connsiteX4019" fmla="*/ 9582052 w 11737976"/>
              <a:gd name="connsiteY4019" fmla="*/ 5911295 h 6407150"/>
              <a:gd name="connsiteX4020" fmla="*/ 9581249 w 11737976"/>
              <a:gd name="connsiteY4020" fmla="*/ 5908757 h 6407150"/>
              <a:gd name="connsiteX4021" fmla="*/ 9581136 w 11737976"/>
              <a:gd name="connsiteY4021" fmla="*/ 5904652 h 6407150"/>
              <a:gd name="connsiteX4022" fmla="*/ 9582917 w 11737976"/>
              <a:gd name="connsiteY4022" fmla="*/ 5902792 h 6407150"/>
              <a:gd name="connsiteX4023" fmla="*/ 9582115 w 11737976"/>
              <a:gd name="connsiteY4023" fmla="*/ 5900253 h 6407150"/>
              <a:gd name="connsiteX4024" fmla="*/ 9580334 w 11737976"/>
              <a:gd name="connsiteY4024" fmla="*/ 5902113 h 6407150"/>
              <a:gd name="connsiteX4025" fmla="*/ 9579243 w 11737976"/>
              <a:gd name="connsiteY4025" fmla="*/ 5902408 h 6407150"/>
              <a:gd name="connsiteX4026" fmla="*/ 9574078 w 11737976"/>
              <a:gd name="connsiteY4026" fmla="*/ 5901050 h 6407150"/>
              <a:gd name="connsiteX4027" fmla="*/ 9573677 w 11737976"/>
              <a:gd name="connsiteY4027" fmla="*/ 5899782 h 6407150"/>
              <a:gd name="connsiteX4028" fmla="*/ 9571094 w 11737976"/>
              <a:gd name="connsiteY4028" fmla="*/ 5899101 h 6407150"/>
              <a:gd name="connsiteX4029" fmla="*/ 2996545 w 11737976"/>
              <a:gd name="connsiteY4029" fmla="*/ 5895806 h 6407150"/>
              <a:gd name="connsiteX4030" fmla="*/ 2987301 w 11737976"/>
              <a:gd name="connsiteY4030" fmla="*/ 5900109 h 6407150"/>
              <a:gd name="connsiteX4031" fmla="*/ 2996545 w 11737976"/>
              <a:gd name="connsiteY4031" fmla="*/ 5895806 h 6407150"/>
              <a:gd name="connsiteX4032" fmla="*/ 2918170 w 11737976"/>
              <a:gd name="connsiteY4032" fmla="*/ 5894664 h 6407150"/>
              <a:gd name="connsiteX4033" fmla="*/ 2918065 w 11737976"/>
              <a:gd name="connsiteY4033" fmla="*/ 5897017 h 6407150"/>
              <a:gd name="connsiteX4034" fmla="*/ 2927202 w 11737976"/>
              <a:gd name="connsiteY4034" fmla="*/ 5895066 h 6407150"/>
              <a:gd name="connsiteX4035" fmla="*/ 2918170 w 11737976"/>
              <a:gd name="connsiteY4035" fmla="*/ 5894664 h 6407150"/>
              <a:gd name="connsiteX4036" fmla="*/ 10193085 w 11737976"/>
              <a:gd name="connsiteY4036" fmla="*/ 5894471 h 6407150"/>
              <a:gd name="connsiteX4037" fmla="*/ 10188873 w 11737976"/>
              <a:gd name="connsiteY4037" fmla="*/ 5905158 h 6407150"/>
              <a:gd name="connsiteX4038" fmla="*/ 10200214 w 11737976"/>
              <a:gd name="connsiteY4038" fmla="*/ 5920171 h 6407150"/>
              <a:gd name="connsiteX4039" fmla="*/ 10232564 w 11737976"/>
              <a:gd name="connsiteY4039" fmla="*/ 5920051 h 6407150"/>
              <a:gd name="connsiteX4040" fmla="*/ 10253302 w 11737976"/>
              <a:gd name="connsiteY4040" fmla="*/ 5925819 h 6407150"/>
              <a:gd name="connsiteX4041" fmla="*/ 10251808 w 11737976"/>
              <a:gd name="connsiteY4041" fmla="*/ 5936350 h 6407150"/>
              <a:gd name="connsiteX4042" fmla="*/ 10264416 w 11737976"/>
              <a:gd name="connsiteY4042" fmla="*/ 5923440 h 6407150"/>
              <a:gd name="connsiteX4043" fmla="*/ 10255792 w 11737976"/>
              <a:gd name="connsiteY4043" fmla="*/ 5908268 h 6407150"/>
              <a:gd name="connsiteX4044" fmla="*/ 10244676 w 11737976"/>
              <a:gd name="connsiteY4044" fmla="*/ 5910649 h 6407150"/>
              <a:gd name="connsiteX4045" fmla="*/ 10243680 w 11737976"/>
              <a:gd name="connsiteY4045" fmla="*/ 5917670 h 6407150"/>
              <a:gd name="connsiteX4046" fmla="*/ 10222945 w 11737976"/>
              <a:gd name="connsiteY4046" fmla="*/ 5911900 h 6407150"/>
              <a:gd name="connsiteX4047" fmla="*/ 10193085 w 11737976"/>
              <a:gd name="connsiteY4047" fmla="*/ 5894471 h 6407150"/>
              <a:gd name="connsiteX4048" fmla="*/ 9750264 w 11737976"/>
              <a:gd name="connsiteY4048" fmla="*/ 5893681 h 6407150"/>
              <a:gd name="connsiteX4049" fmla="*/ 9749172 w 11737976"/>
              <a:gd name="connsiteY4049" fmla="*/ 5893976 h 6407150"/>
              <a:gd name="connsiteX4050" fmla="*/ 9751041 w 11737976"/>
              <a:gd name="connsiteY4050" fmla="*/ 5896143 h 6407150"/>
              <a:gd name="connsiteX4051" fmla="*/ 9752521 w 11737976"/>
              <a:gd name="connsiteY4051" fmla="*/ 5897079 h 6407150"/>
              <a:gd name="connsiteX4052" fmla="*/ 9753223 w 11737976"/>
              <a:gd name="connsiteY4052" fmla="*/ 5895552 h 6407150"/>
              <a:gd name="connsiteX4053" fmla="*/ 9750264 w 11737976"/>
              <a:gd name="connsiteY4053" fmla="*/ 5893681 h 6407150"/>
              <a:gd name="connsiteX4054" fmla="*/ 2305746 w 11737976"/>
              <a:gd name="connsiteY4054" fmla="*/ 5892293 h 6407150"/>
              <a:gd name="connsiteX4055" fmla="*/ 2293984 w 11737976"/>
              <a:gd name="connsiteY4055" fmla="*/ 5896520 h 6407150"/>
              <a:gd name="connsiteX4056" fmla="*/ 2299650 w 11737976"/>
              <a:gd name="connsiteY4056" fmla="*/ 5900498 h 6407150"/>
              <a:gd name="connsiteX4057" fmla="*/ 2299052 w 11737976"/>
              <a:gd name="connsiteY4057" fmla="*/ 5902030 h 6407150"/>
              <a:gd name="connsiteX4058" fmla="*/ 2297855 w 11737976"/>
              <a:gd name="connsiteY4058" fmla="*/ 5905091 h 6407150"/>
              <a:gd name="connsiteX4059" fmla="*/ 2302269 w 11737976"/>
              <a:gd name="connsiteY4059" fmla="*/ 5908581 h 6407150"/>
              <a:gd name="connsiteX4060" fmla="*/ 2306624 w 11737976"/>
              <a:gd name="connsiteY4060" fmla="*/ 5908518 h 6407150"/>
              <a:gd name="connsiteX4061" fmla="*/ 2307224 w 11737976"/>
              <a:gd name="connsiteY4061" fmla="*/ 5906988 h 6407150"/>
              <a:gd name="connsiteX4062" fmla="*/ 2309018 w 11737976"/>
              <a:gd name="connsiteY4062" fmla="*/ 5902395 h 6407150"/>
              <a:gd name="connsiteX4063" fmla="*/ 2311746 w 11737976"/>
              <a:gd name="connsiteY4063" fmla="*/ 5900841 h 6407150"/>
              <a:gd name="connsiteX4064" fmla="*/ 2305746 w 11737976"/>
              <a:gd name="connsiteY4064" fmla="*/ 5892293 h 6407150"/>
              <a:gd name="connsiteX4065" fmla="*/ 2968758 w 11737976"/>
              <a:gd name="connsiteY4065" fmla="*/ 5891817 h 6407150"/>
              <a:gd name="connsiteX4066" fmla="*/ 2978564 w 11737976"/>
              <a:gd name="connsiteY4066" fmla="*/ 5893169 h 6407150"/>
              <a:gd name="connsiteX4067" fmla="*/ 2968758 w 11737976"/>
              <a:gd name="connsiteY4067" fmla="*/ 5891817 h 6407150"/>
              <a:gd name="connsiteX4068" fmla="*/ 1791785 w 11737976"/>
              <a:gd name="connsiteY4068" fmla="*/ 5891301 h 6407150"/>
              <a:gd name="connsiteX4069" fmla="*/ 1789318 w 11737976"/>
              <a:gd name="connsiteY4069" fmla="*/ 5892186 h 6407150"/>
              <a:gd name="connsiteX4070" fmla="*/ 1786368 w 11737976"/>
              <a:gd name="connsiteY4070" fmla="*/ 5894587 h 6407150"/>
              <a:gd name="connsiteX4071" fmla="*/ 1785882 w 11737976"/>
              <a:gd name="connsiteY4071" fmla="*/ 5896104 h 6407150"/>
              <a:gd name="connsiteX4072" fmla="*/ 1786873 w 11737976"/>
              <a:gd name="connsiteY4072" fmla="*/ 5896422 h 6407150"/>
              <a:gd name="connsiteX4073" fmla="*/ 1788853 w 11737976"/>
              <a:gd name="connsiteY4073" fmla="*/ 5897055 h 6407150"/>
              <a:gd name="connsiteX4074" fmla="*/ 1791298 w 11737976"/>
              <a:gd name="connsiteY4074" fmla="*/ 5892819 h 6407150"/>
              <a:gd name="connsiteX4075" fmla="*/ 1791730 w 11737976"/>
              <a:gd name="connsiteY4075" fmla="*/ 5892747 h 6407150"/>
              <a:gd name="connsiteX4076" fmla="*/ 1791785 w 11737976"/>
              <a:gd name="connsiteY4076" fmla="*/ 5891301 h 6407150"/>
              <a:gd name="connsiteX4077" fmla="*/ 9742542 w 11737976"/>
              <a:gd name="connsiteY4077" fmla="*/ 5891261 h 6407150"/>
              <a:gd name="connsiteX4078" fmla="*/ 9741397 w 11737976"/>
              <a:gd name="connsiteY4078" fmla="*/ 5891571 h 6407150"/>
              <a:gd name="connsiteX4079" fmla="*/ 9740346 w 11737976"/>
              <a:gd name="connsiteY4079" fmla="*/ 5896116 h 6407150"/>
              <a:gd name="connsiteX4080" fmla="*/ 9738881 w 11737976"/>
              <a:gd name="connsiteY4080" fmla="*/ 5899352 h 6407150"/>
              <a:gd name="connsiteX4081" fmla="*/ 9739296 w 11737976"/>
              <a:gd name="connsiteY4081" fmla="*/ 5900660 h 6407150"/>
              <a:gd name="connsiteX4082" fmla="*/ 9740440 w 11737976"/>
              <a:gd name="connsiteY4082" fmla="*/ 5900350 h 6407150"/>
              <a:gd name="connsiteX4083" fmla="*/ 9741586 w 11737976"/>
              <a:gd name="connsiteY4083" fmla="*/ 5900040 h 6407150"/>
              <a:gd name="connsiteX4084" fmla="*/ 9741491 w 11737976"/>
              <a:gd name="connsiteY4084" fmla="*/ 5895806 h 6407150"/>
              <a:gd name="connsiteX4085" fmla="*/ 9742542 w 11737976"/>
              <a:gd name="connsiteY4085" fmla="*/ 5891261 h 6407150"/>
              <a:gd name="connsiteX4086" fmla="*/ 10304365 w 11737976"/>
              <a:gd name="connsiteY4086" fmla="*/ 5890474 h 6407150"/>
              <a:gd name="connsiteX4087" fmla="*/ 10312912 w 11737976"/>
              <a:gd name="connsiteY4087" fmla="*/ 5899302 h 6407150"/>
              <a:gd name="connsiteX4088" fmla="*/ 10323671 w 11737976"/>
              <a:gd name="connsiteY4088" fmla="*/ 5892528 h 6407150"/>
              <a:gd name="connsiteX4089" fmla="*/ 10304365 w 11737976"/>
              <a:gd name="connsiteY4089" fmla="*/ 5890474 h 6407150"/>
              <a:gd name="connsiteX4090" fmla="*/ 2521826 w 11737976"/>
              <a:gd name="connsiteY4090" fmla="*/ 5887966 h 6407150"/>
              <a:gd name="connsiteX4091" fmla="*/ 2521547 w 11737976"/>
              <a:gd name="connsiteY4091" fmla="*/ 5894244 h 6407150"/>
              <a:gd name="connsiteX4092" fmla="*/ 2529167 w 11737976"/>
              <a:gd name="connsiteY4092" fmla="*/ 5892488 h 6407150"/>
              <a:gd name="connsiteX4093" fmla="*/ 2521826 w 11737976"/>
              <a:gd name="connsiteY4093" fmla="*/ 5887966 h 6407150"/>
              <a:gd name="connsiteX4094" fmla="*/ 2183793 w 11737976"/>
              <a:gd name="connsiteY4094" fmla="*/ 5886699 h 6407150"/>
              <a:gd name="connsiteX4095" fmla="*/ 2181345 w 11737976"/>
              <a:gd name="connsiteY4095" fmla="*/ 5889209 h 6407150"/>
              <a:gd name="connsiteX4096" fmla="*/ 2182029 w 11737976"/>
              <a:gd name="connsiteY4096" fmla="*/ 5891211 h 6407150"/>
              <a:gd name="connsiteX4097" fmla="*/ 2183303 w 11737976"/>
              <a:gd name="connsiteY4097" fmla="*/ 5891707 h 6407150"/>
              <a:gd name="connsiteX4098" fmla="*/ 2183891 w 11737976"/>
              <a:gd name="connsiteY4098" fmla="*/ 5890204 h 6407150"/>
              <a:gd name="connsiteX4099" fmla="*/ 2186340 w 11737976"/>
              <a:gd name="connsiteY4099" fmla="*/ 5887695 h 6407150"/>
              <a:gd name="connsiteX4100" fmla="*/ 2183793 w 11737976"/>
              <a:gd name="connsiteY4100" fmla="*/ 5886699 h 6407150"/>
              <a:gd name="connsiteX4101" fmla="*/ 9487727 w 11737976"/>
              <a:gd name="connsiteY4101" fmla="*/ 5885895 h 6407150"/>
              <a:gd name="connsiteX4102" fmla="*/ 9485972 w 11737976"/>
              <a:gd name="connsiteY4102" fmla="*/ 5891583 h 6407150"/>
              <a:gd name="connsiteX4103" fmla="*/ 9487727 w 11737976"/>
              <a:gd name="connsiteY4103" fmla="*/ 5885895 h 6407150"/>
              <a:gd name="connsiteX4104" fmla="*/ 9603178 w 11737976"/>
              <a:gd name="connsiteY4104" fmla="*/ 5885155 h 6407150"/>
              <a:gd name="connsiteX4105" fmla="*/ 9601738 w 11737976"/>
              <a:gd name="connsiteY4105" fmla="*/ 5885375 h 6407150"/>
              <a:gd name="connsiteX4106" fmla="*/ 9603205 w 11737976"/>
              <a:gd name="connsiteY4106" fmla="*/ 5885591 h 6407150"/>
              <a:gd name="connsiteX4107" fmla="*/ 9603249 w 11737976"/>
              <a:gd name="connsiteY4107" fmla="*/ 5886329 h 6407150"/>
              <a:gd name="connsiteX4108" fmla="*/ 9599191 w 11737976"/>
              <a:gd name="connsiteY4108" fmla="*/ 5888793 h 6407150"/>
              <a:gd name="connsiteX4109" fmla="*/ 9595773 w 11737976"/>
              <a:gd name="connsiteY4109" fmla="*/ 5885625 h 6407150"/>
              <a:gd name="connsiteX4110" fmla="*/ 9588374 w 11737976"/>
              <a:gd name="connsiteY4110" fmla="*/ 5888993 h 6407150"/>
              <a:gd name="connsiteX4111" fmla="*/ 9589886 w 11737976"/>
              <a:gd name="connsiteY4111" fmla="*/ 5889948 h 6407150"/>
              <a:gd name="connsiteX4112" fmla="*/ 9591397 w 11737976"/>
              <a:gd name="connsiteY4112" fmla="*/ 5890903 h 6407150"/>
              <a:gd name="connsiteX4113" fmla="*/ 9587660 w 11737976"/>
              <a:gd name="connsiteY4113" fmla="*/ 5890550 h 6407150"/>
              <a:gd name="connsiteX4114" fmla="*/ 9586942 w 11737976"/>
              <a:gd name="connsiteY4114" fmla="*/ 5892109 h 6407150"/>
              <a:gd name="connsiteX4115" fmla="*/ 9588055 w 11737976"/>
              <a:gd name="connsiteY4115" fmla="*/ 5891808 h 6407150"/>
              <a:gd name="connsiteX4116" fmla="*/ 9589566 w 11737976"/>
              <a:gd name="connsiteY4116" fmla="*/ 5892763 h 6407150"/>
              <a:gd name="connsiteX4117" fmla="*/ 9593304 w 11737976"/>
              <a:gd name="connsiteY4117" fmla="*/ 5893115 h 6407150"/>
              <a:gd name="connsiteX4118" fmla="*/ 9594419 w 11737976"/>
              <a:gd name="connsiteY4118" fmla="*/ 5892813 h 6407150"/>
              <a:gd name="connsiteX4119" fmla="*/ 9594495 w 11737976"/>
              <a:gd name="connsiteY4119" fmla="*/ 5896885 h 6407150"/>
              <a:gd name="connsiteX4120" fmla="*/ 9594893 w 11737976"/>
              <a:gd name="connsiteY4120" fmla="*/ 5898142 h 6407150"/>
              <a:gd name="connsiteX4121" fmla="*/ 9596007 w 11737976"/>
              <a:gd name="connsiteY4121" fmla="*/ 5897840 h 6407150"/>
              <a:gd name="connsiteX4122" fmla="*/ 9597120 w 11737976"/>
              <a:gd name="connsiteY4122" fmla="*/ 5897539 h 6407150"/>
              <a:gd name="connsiteX4123" fmla="*/ 9595928 w 11737976"/>
              <a:gd name="connsiteY4123" fmla="*/ 5893769 h 6407150"/>
              <a:gd name="connsiteX4124" fmla="*/ 9597043 w 11737976"/>
              <a:gd name="connsiteY4124" fmla="*/ 5893467 h 6407150"/>
              <a:gd name="connsiteX4125" fmla="*/ 9598950 w 11737976"/>
              <a:gd name="connsiteY4125" fmla="*/ 5895680 h 6407150"/>
              <a:gd name="connsiteX4126" fmla="*/ 9596404 w 11737976"/>
              <a:gd name="connsiteY4126" fmla="*/ 5899097 h 6407150"/>
              <a:gd name="connsiteX4127" fmla="*/ 9602127 w 11737976"/>
              <a:gd name="connsiteY4127" fmla="*/ 5905733 h 6407150"/>
              <a:gd name="connsiteX4128" fmla="*/ 9605469 w 11737976"/>
              <a:gd name="connsiteY4128" fmla="*/ 5904829 h 6407150"/>
              <a:gd name="connsiteX4129" fmla="*/ 9610560 w 11737976"/>
              <a:gd name="connsiteY4129" fmla="*/ 5897993 h 6407150"/>
              <a:gd name="connsiteX4130" fmla="*/ 9604121 w 11737976"/>
              <a:gd name="connsiteY4130" fmla="*/ 5892915 h 6407150"/>
              <a:gd name="connsiteX4131" fmla="*/ 9603325 w 11737976"/>
              <a:gd name="connsiteY4131" fmla="*/ 5890400 h 6407150"/>
              <a:gd name="connsiteX4132" fmla="*/ 9604592 w 11737976"/>
              <a:gd name="connsiteY4132" fmla="*/ 5885795 h 6407150"/>
              <a:gd name="connsiteX4133" fmla="*/ 9603205 w 11737976"/>
              <a:gd name="connsiteY4133" fmla="*/ 5885591 h 6407150"/>
              <a:gd name="connsiteX4134" fmla="*/ 10409029 w 11737976"/>
              <a:gd name="connsiteY4134" fmla="*/ 5884784 h 6407150"/>
              <a:gd name="connsiteX4135" fmla="*/ 10402913 w 11737976"/>
              <a:gd name="connsiteY4135" fmla="*/ 5886443 h 6407150"/>
              <a:gd name="connsiteX4136" fmla="*/ 10414497 w 11737976"/>
              <a:gd name="connsiteY4136" fmla="*/ 5887676 h 6407150"/>
              <a:gd name="connsiteX4137" fmla="*/ 10414867 w 11737976"/>
              <a:gd name="connsiteY4137" fmla="*/ 5885075 h 6407150"/>
              <a:gd name="connsiteX4138" fmla="*/ 10409029 w 11737976"/>
              <a:gd name="connsiteY4138" fmla="*/ 5884784 h 6407150"/>
              <a:gd name="connsiteX4139" fmla="*/ 3029214 w 11737976"/>
              <a:gd name="connsiteY4139" fmla="*/ 5884686 h 6407150"/>
              <a:gd name="connsiteX4140" fmla="*/ 3028840 w 11737976"/>
              <a:gd name="connsiteY4140" fmla="*/ 5893055 h 6407150"/>
              <a:gd name="connsiteX4141" fmla="*/ 3037954 w 11737976"/>
              <a:gd name="connsiteY4141" fmla="*/ 5891627 h 6407150"/>
              <a:gd name="connsiteX4142" fmla="*/ 3029214 w 11737976"/>
              <a:gd name="connsiteY4142" fmla="*/ 5884686 h 6407150"/>
              <a:gd name="connsiteX4143" fmla="*/ 10251302 w 11737976"/>
              <a:gd name="connsiteY4143" fmla="*/ 5884664 h 6407150"/>
              <a:gd name="connsiteX4144" fmla="*/ 10249762 w 11737976"/>
              <a:gd name="connsiteY4144" fmla="*/ 5888624 h 6407150"/>
              <a:gd name="connsiteX4145" fmla="*/ 10257484 w 11737976"/>
              <a:gd name="connsiteY4145" fmla="*/ 5889445 h 6407150"/>
              <a:gd name="connsiteX4146" fmla="*/ 10257943 w 11737976"/>
              <a:gd name="connsiteY4146" fmla="*/ 5886195 h 6407150"/>
              <a:gd name="connsiteX4147" fmla="*/ 10251302 w 11737976"/>
              <a:gd name="connsiteY4147" fmla="*/ 5884664 h 6407150"/>
              <a:gd name="connsiteX4148" fmla="*/ 9528605 w 11737976"/>
              <a:gd name="connsiteY4148" fmla="*/ 5884434 h 6407150"/>
              <a:gd name="connsiteX4149" fmla="*/ 9519274 w 11737976"/>
              <a:gd name="connsiteY4149" fmla="*/ 5885571 h 6407150"/>
              <a:gd name="connsiteX4150" fmla="*/ 9518564 w 11737976"/>
              <a:gd name="connsiteY4150" fmla="*/ 5887153 h 6407150"/>
              <a:gd name="connsiteX4151" fmla="*/ 9516027 w 11737976"/>
              <a:gd name="connsiteY4151" fmla="*/ 5890620 h 6407150"/>
              <a:gd name="connsiteX4152" fmla="*/ 9512679 w 11737976"/>
              <a:gd name="connsiteY4152" fmla="*/ 5891526 h 6407150"/>
              <a:gd name="connsiteX4153" fmla="*/ 9511969 w 11737976"/>
              <a:gd name="connsiteY4153" fmla="*/ 5893108 h 6407150"/>
              <a:gd name="connsiteX4154" fmla="*/ 9513489 w 11737976"/>
              <a:gd name="connsiteY4154" fmla="*/ 5894086 h 6407150"/>
              <a:gd name="connsiteX4155" fmla="*/ 9515719 w 11737976"/>
              <a:gd name="connsiteY4155" fmla="*/ 5893482 h 6407150"/>
              <a:gd name="connsiteX4156" fmla="*/ 9513183 w 11737976"/>
              <a:gd name="connsiteY4156" fmla="*/ 5896949 h 6407150"/>
              <a:gd name="connsiteX4157" fmla="*/ 9516933 w 11737976"/>
              <a:gd name="connsiteY4157" fmla="*/ 5897322 h 6407150"/>
              <a:gd name="connsiteX4158" fmla="*/ 9517842 w 11737976"/>
              <a:gd name="connsiteY4158" fmla="*/ 5904024 h 6407150"/>
              <a:gd name="connsiteX4159" fmla="*/ 9516418 w 11737976"/>
              <a:gd name="connsiteY4159" fmla="*/ 5907189 h 6407150"/>
              <a:gd name="connsiteX4160" fmla="*/ 9516822 w 11737976"/>
              <a:gd name="connsiteY4160" fmla="*/ 5908470 h 6407150"/>
              <a:gd name="connsiteX4161" fmla="*/ 9518748 w 11737976"/>
              <a:gd name="connsiteY4161" fmla="*/ 5910727 h 6407150"/>
              <a:gd name="connsiteX4162" fmla="*/ 9522597 w 11737976"/>
              <a:gd name="connsiteY4162" fmla="*/ 5915243 h 6407150"/>
              <a:gd name="connsiteX4163" fmla="*/ 9523713 w 11737976"/>
              <a:gd name="connsiteY4163" fmla="*/ 5914941 h 6407150"/>
              <a:gd name="connsiteX4164" fmla="*/ 9529597 w 11737976"/>
              <a:gd name="connsiteY4164" fmla="*/ 5910568 h 6407150"/>
              <a:gd name="connsiteX4165" fmla="*/ 9534770 w 11737976"/>
              <a:gd name="connsiteY4165" fmla="*/ 5907777 h 6407150"/>
              <a:gd name="connsiteX4166" fmla="*/ 9537002 w 11737976"/>
              <a:gd name="connsiteY4166" fmla="*/ 5907173 h 6407150"/>
              <a:gd name="connsiteX4167" fmla="*/ 9536598 w 11737976"/>
              <a:gd name="connsiteY4167" fmla="*/ 5905893 h 6407150"/>
              <a:gd name="connsiteX4168" fmla="*/ 9537614 w 11737976"/>
              <a:gd name="connsiteY4168" fmla="*/ 5901449 h 6407150"/>
              <a:gd name="connsiteX4169" fmla="*/ 9537922 w 11737976"/>
              <a:gd name="connsiteY4169" fmla="*/ 5898587 h 6407150"/>
              <a:gd name="connsiteX4170" fmla="*/ 9537517 w 11737976"/>
              <a:gd name="connsiteY4170" fmla="*/ 5897306 h 6407150"/>
              <a:gd name="connsiteX4171" fmla="*/ 9530725 w 11737976"/>
              <a:gd name="connsiteY4171" fmla="*/ 5894976 h 6407150"/>
              <a:gd name="connsiteX4172" fmla="*/ 9529609 w 11737976"/>
              <a:gd name="connsiteY4172" fmla="*/ 5895279 h 6407150"/>
              <a:gd name="connsiteX4173" fmla="*/ 9528494 w 11737976"/>
              <a:gd name="connsiteY4173" fmla="*/ 5895581 h 6407150"/>
              <a:gd name="connsiteX4174" fmla="*/ 9527783 w 11737976"/>
              <a:gd name="connsiteY4174" fmla="*/ 5897163 h 6407150"/>
              <a:gd name="connsiteX4175" fmla="*/ 9527072 w 11737976"/>
              <a:gd name="connsiteY4175" fmla="*/ 5898745 h 6407150"/>
              <a:gd name="connsiteX4176" fmla="*/ 9529707 w 11737976"/>
              <a:gd name="connsiteY4176" fmla="*/ 5899421 h 6407150"/>
              <a:gd name="connsiteX4177" fmla="*/ 9531534 w 11737976"/>
              <a:gd name="connsiteY4177" fmla="*/ 5897537 h 6407150"/>
              <a:gd name="connsiteX4178" fmla="*/ 9534171 w 11737976"/>
              <a:gd name="connsiteY4178" fmla="*/ 5898212 h 6407150"/>
              <a:gd name="connsiteX4179" fmla="*/ 9533864 w 11737976"/>
              <a:gd name="connsiteY4179" fmla="*/ 5901074 h 6407150"/>
              <a:gd name="connsiteX4180" fmla="*/ 9533962 w 11737976"/>
              <a:gd name="connsiteY4180" fmla="*/ 5905217 h 6407150"/>
              <a:gd name="connsiteX4181" fmla="*/ 9526557 w 11737976"/>
              <a:gd name="connsiteY4181" fmla="*/ 5908611 h 6407150"/>
              <a:gd name="connsiteX4182" fmla="*/ 9522905 w 11737976"/>
              <a:gd name="connsiteY4182" fmla="*/ 5912381 h 6407150"/>
              <a:gd name="connsiteX4183" fmla="*/ 9522095 w 11737976"/>
              <a:gd name="connsiteY4183" fmla="*/ 5909821 h 6407150"/>
              <a:gd name="connsiteX4184" fmla="*/ 9520170 w 11737976"/>
              <a:gd name="connsiteY4184" fmla="*/ 5907562 h 6407150"/>
              <a:gd name="connsiteX4185" fmla="*/ 9521187 w 11737976"/>
              <a:gd name="connsiteY4185" fmla="*/ 5903118 h 6407150"/>
              <a:gd name="connsiteX4186" fmla="*/ 9522303 w 11737976"/>
              <a:gd name="connsiteY4186" fmla="*/ 5902816 h 6407150"/>
              <a:gd name="connsiteX4187" fmla="*/ 9520488 w 11737976"/>
              <a:gd name="connsiteY4187" fmla="*/ 5889411 h 6407150"/>
              <a:gd name="connsiteX4188" fmla="*/ 9519778 w 11737976"/>
              <a:gd name="connsiteY4188" fmla="*/ 5890993 h 6407150"/>
              <a:gd name="connsiteX4189" fmla="*/ 9520085 w 11737976"/>
              <a:gd name="connsiteY4189" fmla="*/ 5888131 h 6407150"/>
              <a:gd name="connsiteX4190" fmla="*/ 9529414 w 11737976"/>
              <a:gd name="connsiteY4190" fmla="*/ 5886994 h 6407150"/>
              <a:gd name="connsiteX4191" fmla="*/ 9530125 w 11737976"/>
              <a:gd name="connsiteY4191" fmla="*/ 5885412 h 6407150"/>
              <a:gd name="connsiteX4192" fmla="*/ 9528605 w 11737976"/>
              <a:gd name="connsiteY4192" fmla="*/ 5884434 h 6407150"/>
              <a:gd name="connsiteX4193" fmla="*/ 2936793 w 11737976"/>
              <a:gd name="connsiteY4193" fmla="*/ 5882917 h 6407150"/>
              <a:gd name="connsiteX4194" fmla="*/ 2918638 w 11737976"/>
              <a:gd name="connsiteY4194" fmla="*/ 5884202 h 6407150"/>
              <a:gd name="connsiteX4195" fmla="*/ 2927481 w 11737976"/>
              <a:gd name="connsiteY4195" fmla="*/ 5888790 h 6407150"/>
              <a:gd name="connsiteX4196" fmla="*/ 2936793 w 11737976"/>
              <a:gd name="connsiteY4196" fmla="*/ 5882917 h 6407150"/>
              <a:gd name="connsiteX4197" fmla="*/ 2547696 w 11737976"/>
              <a:gd name="connsiteY4197" fmla="*/ 5882834 h 6407150"/>
              <a:gd name="connsiteX4198" fmla="*/ 2538576 w 11737976"/>
              <a:gd name="connsiteY4198" fmla="*/ 5884392 h 6407150"/>
              <a:gd name="connsiteX4199" fmla="*/ 2547520 w 11737976"/>
              <a:gd name="connsiteY4199" fmla="*/ 5886757 h 6407150"/>
              <a:gd name="connsiteX4200" fmla="*/ 2547696 w 11737976"/>
              <a:gd name="connsiteY4200" fmla="*/ 5882834 h 6407150"/>
              <a:gd name="connsiteX4201" fmla="*/ 10371434 w 11737976"/>
              <a:gd name="connsiteY4201" fmla="*/ 5880454 h 6407150"/>
              <a:gd name="connsiteX4202" fmla="*/ 10358897 w 11737976"/>
              <a:gd name="connsiteY4202" fmla="*/ 5892846 h 6407150"/>
              <a:gd name="connsiteX4203" fmla="*/ 10379654 w 11737976"/>
              <a:gd name="connsiteY4203" fmla="*/ 5898485 h 6407150"/>
              <a:gd name="connsiteX4204" fmla="*/ 10381092 w 11737976"/>
              <a:gd name="connsiteY4204" fmla="*/ 5888343 h 6407150"/>
              <a:gd name="connsiteX4205" fmla="*/ 10392188 w 11737976"/>
              <a:gd name="connsiteY4205" fmla="*/ 5886094 h 6407150"/>
              <a:gd name="connsiteX4206" fmla="*/ 10371434 w 11737976"/>
              <a:gd name="connsiteY4206" fmla="*/ 5880454 h 6407150"/>
              <a:gd name="connsiteX4207" fmla="*/ 9720089 w 11737976"/>
              <a:gd name="connsiteY4207" fmla="*/ 5878298 h 6407150"/>
              <a:gd name="connsiteX4208" fmla="*/ 9722862 w 11737976"/>
              <a:gd name="connsiteY4208" fmla="*/ 5887069 h 6407150"/>
              <a:gd name="connsiteX4209" fmla="*/ 9722993 w 11737976"/>
              <a:gd name="connsiteY4209" fmla="*/ 5879573 h 6407150"/>
              <a:gd name="connsiteX4210" fmla="*/ 9720089 w 11737976"/>
              <a:gd name="connsiteY4210" fmla="*/ 5878298 h 6407150"/>
              <a:gd name="connsiteX4211" fmla="*/ 4805061 w 11737976"/>
              <a:gd name="connsiteY4211" fmla="*/ 5877940 h 6407150"/>
              <a:gd name="connsiteX4212" fmla="*/ 4792015 w 11737976"/>
              <a:gd name="connsiteY4212" fmla="*/ 5879543 h 6407150"/>
              <a:gd name="connsiteX4213" fmla="*/ 4783914 w 11737976"/>
              <a:gd name="connsiteY4213" fmla="*/ 5906524 h 6407150"/>
              <a:gd name="connsiteX4214" fmla="*/ 4805061 w 11737976"/>
              <a:gd name="connsiteY4214" fmla="*/ 5877940 h 6407150"/>
              <a:gd name="connsiteX4215" fmla="*/ 9809190 w 11737976"/>
              <a:gd name="connsiteY4215" fmla="*/ 5877710 h 6407150"/>
              <a:gd name="connsiteX4216" fmla="*/ 9800605 w 11737976"/>
              <a:gd name="connsiteY4216" fmla="*/ 5877787 h 6407150"/>
              <a:gd name="connsiteX4217" fmla="*/ 9809704 w 11737976"/>
              <a:gd name="connsiteY4217" fmla="*/ 5882714 h 6407150"/>
              <a:gd name="connsiteX4218" fmla="*/ 9809190 w 11737976"/>
              <a:gd name="connsiteY4218" fmla="*/ 5877710 h 6407150"/>
              <a:gd name="connsiteX4219" fmla="*/ 2601568 w 11737976"/>
              <a:gd name="connsiteY4219" fmla="*/ 5877501 h 6407150"/>
              <a:gd name="connsiteX4220" fmla="*/ 2599186 w 11737976"/>
              <a:gd name="connsiteY4220" fmla="*/ 5878059 h 6407150"/>
              <a:gd name="connsiteX4221" fmla="*/ 2614238 w 11737976"/>
              <a:gd name="connsiteY4221" fmla="*/ 5878730 h 6407150"/>
              <a:gd name="connsiteX4222" fmla="*/ 2601568 w 11737976"/>
              <a:gd name="connsiteY4222" fmla="*/ 5877501 h 6407150"/>
              <a:gd name="connsiteX4223" fmla="*/ 9476366 w 11737976"/>
              <a:gd name="connsiteY4223" fmla="*/ 5876643 h 6407150"/>
              <a:gd name="connsiteX4224" fmla="*/ 9478659 w 11737976"/>
              <a:gd name="connsiteY4224" fmla="*/ 5880032 h 6407150"/>
              <a:gd name="connsiteX4225" fmla="*/ 9481644 w 11737976"/>
              <a:gd name="connsiteY4225" fmla="*/ 5877886 h 6407150"/>
              <a:gd name="connsiteX4226" fmla="*/ 9476366 w 11737976"/>
              <a:gd name="connsiteY4226" fmla="*/ 5876643 h 6407150"/>
              <a:gd name="connsiteX4227" fmla="*/ 7041749 w 11737976"/>
              <a:gd name="connsiteY4227" fmla="*/ 5874799 h 6407150"/>
              <a:gd name="connsiteX4228" fmla="*/ 7043401 w 11737976"/>
              <a:gd name="connsiteY4228" fmla="*/ 5876339 h 6407150"/>
              <a:gd name="connsiteX4229" fmla="*/ 7029032 w 11737976"/>
              <a:gd name="connsiteY4229" fmla="*/ 5891273 h 6407150"/>
              <a:gd name="connsiteX4230" fmla="*/ 7033689 w 11737976"/>
              <a:gd name="connsiteY4230" fmla="*/ 5894903 h 6407150"/>
              <a:gd name="connsiteX4231" fmla="*/ 7039837 w 11737976"/>
              <a:gd name="connsiteY4231" fmla="*/ 5895676 h 6407150"/>
              <a:gd name="connsiteX4232" fmla="*/ 7048804 w 11737976"/>
              <a:gd name="connsiteY4232" fmla="*/ 5878539 h 6407150"/>
              <a:gd name="connsiteX4233" fmla="*/ 7044149 w 11737976"/>
              <a:gd name="connsiteY4233" fmla="*/ 5874910 h 6407150"/>
              <a:gd name="connsiteX4234" fmla="*/ 7041749 w 11737976"/>
              <a:gd name="connsiteY4234" fmla="*/ 5874799 h 6407150"/>
              <a:gd name="connsiteX4235" fmla="*/ 2505868 w 11737976"/>
              <a:gd name="connsiteY4235" fmla="*/ 5873889 h 6407150"/>
              <a:gd name="connsiteX4236" fmla="*/ 2514686 w 11737976"/>
              <a:gd name="connsiteY4236" fmla="*/ 5879001 h 6407150"/>
              <a:gd name="connsiteX4237" fmla="*/ 2518217 w 11737976"/>
              <a:gd name="connsiteY4237" fmla="*/ 5875915 h 6407150"/>
              <a:gd name="connsiteX4238" fmla="*/ 2514898 w 11737976"/>
              <a:gd name="connsiteY4238" fmla="*/ 5874293 h 6407150"/>
              <a:gd name="connsiteX4239" fmla="*/ 2505868 w 11737976"/>
              <a:gd name="connsiteY4239" fmla="*/ 5873889 h 6407150"/>
              <a:gd name="connsiteX4240" fmla="*/ 726339 w 11737976"/>
              <a:gd name="connsiteY4240" fmla="*/ 5873601 h 6407150"/>
              <a:gd name="connsiteX4241" fmla="*/ 718317 w 11737976"/>
              <a:gd name="connsiteY4241" fmla="*/ 5878448 h 6407150"/>
              <a:gd name="connsiteX4242" fmla="*/ 717015 w 11737976"/>
              <a:gd name="connsiteY4242" fmla="*/ 5881267 h 6407150"/>
              <a:gd name="connsiteX4243" fmla="*/ 727201 w 11737976"/>
              <a:gd name="connsiteY4243" fmla="*/ 5884261 h 6407150"/>
              <a:gd name="connsiteX4244" fmla="*/ 735221 w 11737976"/>
              <a:gd name="connsiteY4244" fmla="*/ 5879412 h 6407150"/>
              <a:gd name="connsiteX4245" fmla="*/ 731758 w 11737976"/>
              <a:gd name="connsiteY4245" fmla="*/ 5874394 h 6407150"/>
              <a:gd name="connsiteX4246" fmla="*/ 726339 w 11737976"/>
              <a:gd name="connsiteY4246" fmla="*/ 5873601 h 6407150"/>
              <a:gd name="connsiteX4247" fmla="*/ 10240210 w 11737976"/>
              <a:gd name="connsiteY4247" fmla="*/ 5873090 h 6407150"/>
              <a:gd name="connsiteX4248" fmla="*/ 10216027 w 11737976"/>
              <a:gd name="connsiteY4248" fmla="*/ 5877776 h 6407150"/>
              <a:gd name="connsiteX4249" fmla="*/ 10227104 w 11737976"/>
              <a:gd name="connsiteY4249" fmla="*/ 5882584 h 6407150"/>
              <a:gd name="connsiteX4250" fmla="*/ 10215013 w 11737976"/>
              <a:gd name="connsiteY4250" fmla="*/ 5884927 h 6407150"/>
              <a:gd name="connsiteX4251" fmla="*/ 10236151 w 11737976"/>
              <a:gd name="connsiteY4251" fmla="*/ 5901692 h 6407150"/>
              <a:gd name="connsiteX4252" fmla="*/ 10238688 w 11737976"/>
              <a:gd name="connsiteY4252" fmla="*/ 5883817 h 6407150"/>
              <a:gd name="connsiteX4253" fmla="*/ 10227104 w 11737976"/>
              <a:gd name="connsiteY4253" fmla="*/ 5882584 h 6407150"/>
              <a:gd name="connsiteX4254" fmla="*/ 10240210 w 11737976"/>
              <a:gd name="connsiteY4254" fmla="*/ 5873090 h 6407150"/>
              <a:gd name="connsiteX4255" fmla="*/ 9479612 w 11737976"/>
              <a:gd name="connsiteY4255" fmla="*/ 5871254 h 6407150"/>
              <a:gd name="connsiteX4256" fmla="*/ 9476683 w 11737976"/>
              <a:gd name="connsiteY4256" fmla="*/ 5873426 h 6407150"/>
              <a:gd name="connsiteX4257" fmla="*/ 9477485 w 11737976"/>
              <a:gd name="connsiteY4257" fmla="*/ 5875965 h 6407150"/>
              <a:gd name="connsiteX4258" fmla="*/ 9481216 w 11737976"/>
              <a:gd name="connsiteY4258" fmla="*/ 5876333 h 6407150"/>
              <a:gd name="connsiteX4259" fmla="*/ 9481311 w 11737976"/>
              <a:gd name="connsiteY4259" fmla="*/ 5871268 h 6407150"/>
              <a:gd name="connsiteX4260" fmla="*/ 9479612 w 11737976"/>
              <a:gd name="connsiteY4260" fmla="*/ 5871254 h 6407150"/>
              <a:gd name="connsiteX4261" fmla="*/ 2480347 w 11737976"/>
              <a:gd name="connsiteY4261" fmla="*/ 5871179 h 6407150"/>
              <a:gd name="connsiteX4262" fmla="*/ 2480253 w 11737976"/>
              <a:gd name="connsiteY4262" fmla="*/ 5873308 h 6407150"/>
              <a:gd name="connsiteX4263" fmla="*/ 2480062 w 11737976"/>
              <a:gd name="connsiteY4263" fmla="*/ 5877566 h 6407150"/>
              <a:gd name="connsiteX4264" fmla="*/ 2479967 w 11737976"/>
              <a:gd name="connsiteY4264" fmla="*/ 5879697 h 6407150"/>
              <a:gd name="connsiteX4265" fmla="*/ 2471880 w 11737976"/>
              <a:gd name="connsiteY4265" fmla="*/ 5875068 h 6407150"/>
              <a:gd name="connsiteX4266" fmla="*/ 2471595 w 11737976"/>
              <a:gd name="connsiteY4266" fmla="*/ 5881457 h 6407150"/>
              <a:gd name="connsiteX4267" fmla="*/ 2488150 w 11737976"/>
              <a:gd name="connsiteY4267" fmla="*/ 5882196 h 6407150"/>
              <a:gd name="connsiteX4268" fmla="*/ 2488056 w 11737976"/>
              <a:gd name="connsiteY4268" fmla="*/ 5884325 h 6407150"/>
              <a:gd name="connsiteX4269" fmla="*/ 2496240 w 11737976"/>
              <a:gd name="connsiteY4269" fmla="*/ 5886825 h 6407150"/>
              <a:gd name="connsiteX4270" fmla="*/ 2496429 w 11737976"/>
              <a:gd name="connsiteY4270" fmla="*/ 5882565 h 6407150"/>
              <a:gd name="connsiteX4271" fmla="*/ 2495431 w 11737976"/>
              <a:gd name="connsiteY4271" fmla="*/ 5881720 h 6407150"/>
              <a:gd name="connsiteX4272" fmla="*/ 2488150 w 11737976"/>
              <a:gd name="connsiteY4272" fmla="*/ 5882196 h 6407150"/>
              <a:gd name="connsiteX4273" fmla="*/ 2488245 w 11737976"/>
              <a:gd name="connsiteY4273" fmla="*/ 5880066 h 6407150"/>
              <a:gd name="connsiteX4274" fmla="*/ 2488339 w 11737976"/>
              <a:gd name="connsiteY4274" fmla="*/ 5877937 h 6407150"/>
              <a:gd name="connsiteX4275" fmla="*/ 2490588 w 11737976"/>
              <a:gd name="connsiteY4275" fmla="*/ 5874037 h 6407150"/>
              <a:gd name="connsiteX4276" fmla="*/ 2480347 w 11737976"/>
              <a:gd name="connsiteY4276" fmla="*/ 5871179 h 6407150"/>
              <a:gd name="connsiteX4277" fmla="*/ 9598486 w 11737976"/>
              <a:gd name="connsiteY4277" fmla="*/ 5871136 h 6407150"/>
              <a:gd name="connsiteX4278" fmla="*/ 9594884 w 11737976"/>
              <a:gd name="connsiteY4278" fmla="*/ 5874868 h 6407150"/>
              <a:gd name="connsiteX4279" fmla="*/ 9591879 w 11737976"/>
              <a:gd name="connsiteY4279" fmla="*/ 5872925 h 6407150"/>
              <a:gd name="connsiteX4280" fmla="*/ 9597291 w 11737976"/>
              <a:gd name="connsiteY4280" fmla="*/ 5882486 h 6407150"/>
              <a:gd name="connsiteX4281" fmla="*/ 9600568 w 11737976"/>
              <a:gd name="connsiteY4281" fmla="*/ 5874233 h 6407150"/>
              <a:gd name="connsiteX4282" fmla="*/ 9598486 w 11737976"/>
              <a:gd name="connsiteY4282" fmla="*/ 5871136 h 6407150"/>
              <a:gd name="connsiteX4283" fmla="*/ 2404955 w 11737976"/>
              <a:gd name="connsiteY4283" fmla="*/ 5870857 h 6407150"/>
              <a:gd name="connsiteX4284" fmla="*/ 2397390 w 11737976"/>
              <a:gd name="connsiteY4284" fmla="*/ 5871404 h 6407150"/>
              <a:gd name="connsiteX4285" fmla="*/ 2404812 w 11737976"/>
              <a:gd name="connsiteY4285" fmla="*/ 5874093 h 6407150"/>
              <a:gd name="connsiteX4286" fmla="*/ 2412442 w 11737976"/>
              <a:gd name="connsiteY4286" fmla="*/ 5872076 h 6407150"/>
              <a:gd name="connsiteX4287" fmla="*/ 2404955 w 11737976"/>
              <a:gd name="connsiteY4287" fmla="*/ 5870857 h 6407150"/>
              <a:gd name="connsiteX4288" fmla="*/ 1215355 w 11737976"/>
              <a:gd name="connsiteY4288" fmla="*/ 5869238 h 6407150"/>
              <a:gd name="connsiteX4289" fmla="*/ 1210274 w 11737976"/>
              <a:gd name="connsiteY4289" fmla="*/ 5894990 h 6407150"/>
              <a:gd name="connsiteX4290" fmla="*/ 1213474 w 11737976"/>
              <a:gd name="connsiteY4290" fmla="*/ 5893795 h 6407150"/>
              <a:gd name="connsiteX4291" fmla="*/ 1215740 w 11737976"/>
              <a:gd name="connsiteY4291" fmla="*/ 5877917 h 6407150"/>
              <a:gd name="connsiteX4292" fmla="*/ 1215355 w 11737976"/>
              <a:gd name="connsiteY4292" fmla="*/ 5869238 h 6407150"/>
              <a:gd name="connsiteX4293" fmla="*/ 9790002 w 11737976"/>
              <a:gd name="connsiteY4293" fmla="*/ 5868886 h 6407150"/>
              <a:gd name="connsiteX4294" fmla="*/ 9788285 w 11737976"/>
              <a:gd name="connsiteY4294" fmla="*/ 5870755 h 6407150"/>
              <a:gd name="connsiteX4295" fmla="*/ 9788037 w 11737976"/>
              <a:gd name="connsiteY4295" fmla="*/ 5873628 h 6407150"/>
              <a:gd name="connsiteX4296" fmla="*/ 9789510 w 11737976"/>
              <a:gd name="connsiteY4296" fmla="*/ 5874633 h 6407150"/>
              <a:gd name="connsiteX4297" fmla="*/ 9792701 w 11737976"/>
              <a:gd name="connsiteY4297" fmla="*/ 5873769 h 6407150"/>
              <a:gd name="connsiteX4298" fmla="*/ 9792539 w 11737976"/>
              <a:gd name="connsiteY4298" fmla="*/ 5869603 h 6407150"/>
              <a:gd name="connsiteX4299" fmla="*/ 9790002 w 11737976"/>
              <a:gd name="connsiteY4299" fmla="*/ 5868886 h 6407150"/>
              <a:gd name="connsiteX4300" fmla="*/ 2497114 w 11737976"/>
              <a:gd name="connsiteY4300" fmla="*/ 5867210 h 6407150"/>
              <a:gd name="connsiteX4301" fmla="*/ 2505865 w 11737976"/>
              <a:gd name="connsiteY4301" fmla="*/ 5873890 h 6407150"/>
              <a:gd name="connsiteX4302" fmla="*/ 2508263 w 11737976"/>
              <a:gd name="connsiteY4302" fmla="*/ 5870852 h 6407150"/>
              <a:gd name="connsiteX4303" fmla="*/ 2497114 w 11737976"/>
              <a:gd name="connsiteY4303" fmla="*/ 5867210 h 6407150"/>
              <a:gd name="connsiteX4304" fmla="*/ 3038619 w 11737976"/>
              <a:gd name="connsiteY4304" fmla="*/ 5865453 h 6407150"/>
              <a:gd name="connsiteX4305" fmla="*/ 3038443 w 11737976"/>
              <a:gd name="connsiteY4305" fmla="*/ 5869376 h 6407150"/>
              <a:gd name="connsiteX4306" fmla="*/ 3046145 w 11737976"/>
              <a:gd name="connsiteY4306" fmla="*/ 5865790 h 6407150"/>
              <a:gd name="connsiteX4307" fmla="*/ 3038619 w 11737976"/>
              <a:gd name="connsiteY4307" fmla="*/ 5865453 h 6407150"/>
              <a:gd name="connsiteX4308" fmla="*/ 1787540 w 11737976"/>
              <a:gd name="connsiteY4308" fmla="*/ 5864804 h 6407150"/>
              <a:gd name="connsiteX4309" fmla="*/ 1787471 w 11737976"/>
              <a:gd name="connsiteY4309" fmla="*/ 5868017 h 6407150"/>
              <a:gd name="connsiteX4310" fmla="*/ 1789819 w 11737976"/>
              <a:gd name="connsiteY4310" fmla="*/ 5865475 h 6407150"/>
              <a:gd name="connsiteX4311" fmla="*/ 1787540 w 11737976"/>
              <a:gd name="connsiteY4311" fmla="*/ 5864804 h 6407150"/>
              <a:gd name="connsiteX4312" fmla="*/ 10327605 w 11737976"/>
              <a:gd name="connsiteY4312" fmla="*/ 5864794 h 6407150"/>
              <a:gd name="connsiteX4313" fmla="*/ 10326622 w 11737976"/>
              <a:gd name="connsiteY4313" fmla="*/ 5871728 h 6407150"/>
              <a:gd name="connsiteX4314" fmla="*/ 10315038 w 11737976"/>
              <a:gd name="connsiteY4314" fmla="*/ 5870496 h 6407150"/>
              <a:gd name="connsiteX4315" fmla="*/ 10314546 w 11737976"/>
              <a:gd name="connsiteY4315" fmla="*/ 5873963 h 6407150"/>
              <a:gd name="connsiteX4316" fmla="*/ 10326130 w 11737976"/>
              <a:gd name="connsiteY4316" fmla="*/ 5875195 h 6407150"/>
              <a:gd name="connsiteX4317" fmla="*/ 10325640 w 11737976"/>
              <a:gd name="connsiteY4317" fmla="*/ 5878662 h 6407150"/>
              <a:gd name="connsiteX4318" fmla="*/ 10313563 w 11737976"/>
              <a:gd name="connsiteY4318" fmla="*/ 5880896 h 6407150"/>
              <a:gd name="connsiteX4319" fmla="*/ 10325147 w 11737976"/>
              <a:gd name="connsiteY4319" fmla="*/ 5882129 h 6407150"/>
              <a:gd name="connsiteX4320" fmla="*/ 10337220 w 11737976"/>
              <a:gd name="connsiteY4320" fmla="*/ 5879893 h 6407150"/>
              <a:gd name="connsiteX4321" fmla="*/ 10362844 w 11737976"/>
              <a:gd name="connsiteY4321" fmla="*/ 5865023 h 6407150"/>
              <a:gd name="connsiteX4322" fmla="*/ 10327605 w 11737976"/>
              <a:gd name="connsiteY4322" fmla="*/ 5864794 h 6407150"/>
              <a:gd name="connsiteX4323" fmla="*/ 9755802 w 11737976"/>
              <a:gd name="connsiteY4323" fmla="*/ 5864367 h 6407150"/>
              <a:gd name="connsiteX4324" fmla="*/ 9757223 w 11737976"/>
              <a:gd name="connsiteY4324" fmla="*/ 5867083 h 6407150"/>
              <a:gd name="connsiteX4325" fmla="*/ 9755802 w 11737976"/>
              <a:gd name="connsiteY4325" fmla="*/ 5864367 h 6407150"/>
              <a:gd name="connsiteX4326" fmla="*/ 1207628 w 11737976"/>
              <a:gd name="connsiteY4326" fmla="*/ 5863722 h 6407150"/>
              <a:gd name="connsiteX4327" fmla="*/ 1199989 w 11737976"/>
              <a:gd name="connsiteY4327" fmla="*/ 5867767 h 6407150"/>
              <a:gd name="connsiteX4328" fmla="*/ 1201923 w 11737976"/>
              <a:gd name="connsiteY4328" fmla="*/ 5871632 h 6407150"/>
              <a:gd name="connsiteX4329" fmla="*/ 1204802 w 11737976"/>
              <a:gd name="connsiteY4329" fmla="*/ 5872554 h 6407150"/>
              <a:gd name="connsiteX4330" fmla="*/ 1206215 w 11737976"/>
              <a:gd name="connsiteY4330" fmla="*/ 5868138 h 6407150"/>
              <a:gd name="connsiteX4331" fmla="*/ 1207175 w 11737976"/>
              <a:gd name="connsiteY4331" fmla="*/ 5868445 h 6407150"/>
              <a:gd name="connsiteX4332" fmla="*/ 1207628 w 11737976"/>
              <a:gd name="connsiteY4332" fmla="*/ 5863722 h 6407150"/>
              <a:gd name="connsiteX4333" fmla="*/ 1809887 w 11737976"/>
              <a:gd name="connsiteY4333" fmla="*/ 5861808 h 6407150"/>
              <a:gd name="connsiteX4334" fmla="*/ 1809449 w 11737976"/>
              <a:gd name="connsiteY4334" fmla="*/ 5869780 h 6407150"/>
              <a:gd name="connsiteX4335" fmla="*/ 1811461 w 11737976"/>
              <a:gd name="connsiteY4335" fmla="*/ 5865150 h 6407150"/>
              <a:gd name="connsiteX4336" fmla="*/ 1809887 w 11737976"/>
              <a:gd name="connsiteY4336" fmla="*/ 5861808 h 6407150"/>
              <a:gd name="connsiteX4337" fmla="*/ 3032230 w 11737976"/>
              <a:gd name="connsiteY4337" fmla="*/ 5860746 h 6407150"/>
              <a:gd name="connsiteX4338" fmla="*/ 3031197 w 11737976"/>
              <a:gd name="connsiteY4338" fmla="*/ 5862764 h 6407150"/>
              <a:gd name="connsiteX4339" fmla="*/ 3040618 w 11737976"/>
              <a:gd name="connsiteY4339" fmla="*/ 5862889 h 6407150"/>
              <a:gd name="connsiteX4340" fmla="*/ 3038829 w 11737976"/>
              <a:gd name="connsiteY4340" fmla="*/ 5860746 h 6407150"/>
              <a:gd name="connsiteX4341" fmla="*/ 3032230 w 11737976"/>
              <a:gd name="connsiteY4341" fmla="*/ 5860746 h 6407150"/>
              <a:gd name="connsiteX4342" fmla="*/ 10308793 w 11737976"/>
              <a:gd name="connsiteY4342" fmla="*/ 5859273 h 6407150"/>
              <a:gd name="connsiteX4343" fmla="*/ 10296748 w 11737976"/>
              <a:gd name="connsiteY4343" fmla="*/ 5861291 h 6407150"/>
              <a:gd name="connsiteX4344" fmla="*/ 10296287 w 11737976"/>
              <a:gd name="connsiteY4344" fmla="*/ 5864541 h 6407150"/>
              <a:gd name="connsiteX4345" fmla="*/ 10307872 w 11737976"/>
              <a:gd name="connsiteY4345" fmla="*/ 5865773 h 6407150"/>
              <a:gd name="connsiteX4346" fmla="*/ 10308331 w 11737976"/>
              <a:gd name="connsiteY4346" fmla="*/ 5862523 h 6407150"/>
              <a:gd name="connsiteX4347" fmla="*/ 10308793 w 11737976"/>
              <a:gd name="connsiteY4347" fmla="*/ 5859273 h 6407150"/>
              <a:gd name="connsiteX4348" fmla="*/ 9463422 w 11737976"/>
              <a:gd name="connsiteY4348" fmla="*/ 5859100 h 6407150"/>
              <a:gd name="connsiteX4349" fmla="*/ 9460561 w 11737976"/>
              <a:gd name="connsiteY4349" fmla="*/ 5861295 h 6407150"/>
              <a:gd name="connsiteX4350" fmla="*/ 9463720 w 11737976"/>
              <a:gd name="connsiteY4350" fmla="*/ 5867539 h 6407150"/>
              <a:gd name="connsiteX4351" fmla="*/ 9468760 w 11737976"/>
              <a:gd name="connsiteY4351" fmla="*/ 5864754 h 6407150"/>
              <a:gd name="connsiteX4352" fmla="*/ 9463422 w 11737976"/>
              <a:gd name="connsiteY4352" fmla="*/ 5859100 h 6407150"/>
              <a:gd name="connsiteX4353" fmla="*/ 9754002 w 11737976"/>
              <a:gd name="connsiteY4353" fmla="*/ 5859091 h 6407150"/>
              <a:gd name="connsiteX4354" fmla="*/ 9760091 w 11737976"/>
              <a:gd name="connsiteY4354" fmla="*/ 5862972 h 6407150"/>
              <a:gd name="connsiteX4355" fmla="*/ 9763942 w 11737976"/>
              <a:gd name="connsiteY4355" fmla="*/ 5867459 h 6407150"/>
              <a:gd name="connsiteX4356" fmla="*/ 9756906 w 11737976"/>
              <a:gd name="connsiteY4356" fmla="*/ 5872130 h 6407150"/>
              <a:gd name="connsiteX4357" fmla="*/ 9757448 w 11737976"/>
              <a:gd name="connsiteY4357" fmla="*/ 5875180 h 6407150"/>
              <a:gd name="connsiteX4358" fmla="*/ 9751320 w 11737976"/>
              <a:gd name="connsiteY4358" fmla="*/ 5875690 h 6407150"/>
              <a:gd name="connsiteX4359" fmla="*/ 9750590 w 11737976"/>
              <a:gd name="connsiteY4359" fmla="*/ 5875223 h 6407150"/>
              <a:gd name="connsiteX4360" fmla="*/ 9750185 w 11737976"/>
              <a:gd name="connsiteY4360" fmla="*/ 5873950 h 6407150"/>
              <a:gd name="connsiteX4361" fmla="*/ 9749381 w 11737976"/>
              <a:gd name="connsiteY4361" fmla="*/ 5871402 h 6407150"/>
              <a:gd name="connsiteX4362" fmla="*/ 9750326 w 11737976"/>
              <a:gd name="connsiteY4362" fmla="*/ 5862852 h 6407150"/>
              <a:gd name="connsiteX4363" fmla="*/ 9749207 w 11737976"/>
              <a:gd name="connsiteY4363" fmla="*/ 5863155 h 6407150"/>
              <a:gd name="connsiteX4364" fmla="*/ 9749924 w 11737976"/>
              <a:gd name="connsiteY4364" fmla="*/ 5861578 h 6407150"/>
              <a:gd name="connsiteX4365" fmla="*/ 9749523 w 11737976"/>
              <a:gd name="connsiteY4365" fmla="*/ 5860304 h 6407150"/>
              <a:gd name="connsiteX4366" fmla="*/ 9754002 w 11737976"/>
              <a:gd name="connsiteY4366" fmla="*/ 5859091 h 6407150"/>
              <a:gd name="connsiteX4367" fmla="*/ 9455417 w 11737976"/>
              <a:gd name="connsiteY4367" fmla="*/ 5858577 h 6407150"/>
              <a:gd name="connsiteX4368" fmla="*/ 9454609 w 11737976"/>
              <a:gd name="connsiteY4368" fmla="*/ 5864581 h 6407150"/>
              <a:gd name="connsiteX4369" fmla="*/ 9461100 w 11737976"/>
              <a:gd name="connsiteY4369" fmla="*/ 5880872 h 6407150"/>
              <a:gd name="connsiteX4370" fmla="*/ 9461073 w 11737976"/>
              <a:gd name="connsiteY4370" fmla="*/ 5868741 h 6407150"/>
              <a:gd name="connsiteX4371" fmla="*/ 9455417 w 11737976"/>
              <a:gd name="connsiteY4371" fmla="*/ 5858577 h 6407150"/>
              <a:gd name="connsiteX4372" fmla="*/ 9713562 w 11737976"/>
              <a:gd name="connsiteY4372" fmla="*/ 5858013 h 6407150"/>
              <a:gd name="connsiteX4373" fmla="*/ 9710930 w 11737976"/>
              <a:gd name="connsiteY4373" fmla="*/ 5861484 h 6407150"/>
              <a:gd name="connsiteX4374" fmla="*/ 9713963 w 11737976"/>
              <a:gd name="connsiteY4374" fmla="*/ 5859283 h 6407150"/>
              <a:gd name="connsiteX4375" fmla="*/ 9715050 w 11737976"/>
              <a:gd name="connsiteY4375" fmla="*/ 5858299 h 6407150"/>
              <a:gd name="connsiteX4376" fmla="*/ 9713562 w 11737976"/>
              <a:gd name="connsiteY4376" fmla="*/ 5858013 h 6407150"/>
              <a:gd name="connsiteX4377" fmla="*/ 7050209 w 11737976"/>
              <a:gd name="connsiteY4377" fmla="*/ 5857066 h 6407150"/>
              <a:gd name="connsiteX4378" fmla="*/ 7056257 w 11737976"/>
              <a:gd name="connsiteY4378" fmla="*/ 5864298 h 6407150"/>
              <a:gd name="connsiteX4379" fmla="*/ 7059834 w 11737976"/>
              <a:gd name="connsiteY4379" fmla="*/ 5857462 h 6407150"/>
              <a:gd name="connsiteX4380" fmla="*/ 7050209 w 11737976"/>
              <a:gd name="connsiteY4380" fmla="*/ 5857066 h 6407150"/>
              <a:gd name="connsiteX4381" fmla="*/ 9809892 w 11737976"/>
              <a:gd name="connsiteY4381" fmla="*/ 5855803 h 6407150"/>
              <a:gd name="connsiteX4382" fmla="*/ 9808767 w 11737976"/>
              <a:gd name="connsiteY4382" fmla="*/ 5856904 h 6407150"/>
              <a:gd name="connsiteX4383" fmla="*/ 9807562 w 11737976"/>
              <a:gd name="connsiteY4383" fmla="*/ 5857229 h 6407150"/>
              <a:gd name="connsiteX4384" fmla="*/ 9808486 w 11737976"/>
              <a:gd name="connsiteY4384" fmla="*/ 5856433 h 6407150"/>
              <a:gd name="connsiteX4385" fmla="*/ 1804471 w 11737976"/>
              <a:gd name="connsiteY4385" fmla="*/ 5852164 h 6407150"/>
              <a:gd name="connsiteX4386" fmla="*/ 1803044 w 11737976"/>
              <a:gd name="connsiteY4386" fmla="*/ 5862660 h 6407150"/>
              <a:gd name="connsiteX4387" fmla="*/ 1808261 w 11737976"/>
              <a:gd name="connsiteY4387" fmla="*/ 5852972 h 6407150"/>
              <a:gd name="connsiteX4388" fmla="*/ 1804471 w 11737976"/>
              <a:gd name="connsiteY4388" fmla="*/ 5852164 h 6407150"/>
              <a:gd name="connsiteX4389" fmla="*/ 9532617 w 11737976"/>
              <a:gd name="connsiteY4389" fmla="*/ 5850258 h 6407150"/>
              <a:gd name="connsiteX4390" fmla="*/ 9528999 w 11737976"/>
              <a:gd name="connsiteY4390" fmla="*/ 5858022 h 6407150"/>
              <a:gd name="connsiteX4391" fmla="*/ 9531214 w 11737976"/>
              <a:gd name="connsiteY4391" fmla="*/ 5857531 h 6407150"/>
              <a:gd name="connsiteX4392" fmla="*/ 9529676 w 11737976"/>
              <a:gd name="connsiteY4392" fmla="*/ 5856569 h 6407150"/>
              <a:gd name="connsiteX4393" fmla="*/ 9535690 w 11737976"/>
              <a:gd name="connsiteY4393" fmla="*/ 5852184 h 6407150"/>
              <a:gd name="connsiteX4394" fmla="*/ 9532617 w 11737976"/>
              <a:gd name="connsiteY4394" fmla="*/ 5850258 h 6407150"/>
              <a:gd name="connsiteX4395" fmla="*/ 9498196 w 11737976"/>
              <a:gd name="connsiteY4395" fmla="*/ 5849567 h 6407150"/>
              <a:gd name="connsiteX4396" fmla="*/ 9497893 w 11737976"/>
              <a:gd name="connsiteY4396" fmla="*/ 5852425 h 6407150"/>
              <a:gd name="connsiteX4397" fmla="*/ 9496784 w 11737976"/>
              <a:gd name="connsiteY4397" fmla="*/ 5852725 h 6407150"/>
              <a:gd name="connsiteX4398" fmla="*/ 9498196 w 11737976"/>
              <a:gd name="connsiteY4398" fmla="*/ 5849567 h 6407150"/>
              <a:gd name="connsiteX4399" fmla="*/ 2464772 w 11737976"/>
              <a:gd name="connsiteY4399" fmla="*/ 5848470 h 6407150"/>
              <a:gd name="connsiteX4400" fmla="*/ 2455556 w 11737976"/>
              <a:gd name="connsiteY4400" fmla="*/ 5852252 h 6407150"/>
              <a:gd name="connsiteX4401" fmla="*/ 2473524 w 11737976"/>
              <a:gd name="connsiteY4401" fmla="*/ 5855150 h 6407150"/>
              <a:gd name="connsiteX4402" fmla="*/ 2482836 w 11737976"/>
              <a:gd name="connsiteY4402" fmla="*/ 5849278 h 6407150"/>
              <a:gd name="connsiteX4403" fmla="*/ 2464772 w 11737976"/>
              <a:gd name="connsiteY4403" fmla="*/ 5848470 h 6407150"/>
              <a:gd name="connsiteX4404" fmla="*/ 9497792 w 11737976"/>
              <a:gd name="connsiteY4404" fmla="*/ 5848289 h 6407150"/>
              <a:gd name="connsiteX4405" fmla="*/ 9496682 w 11737976"/>
              <a:gd name="connsiteY4405" fmla="*/ 5848590 h 6407150"/>
              <a:gd name="connsiteX4406" fmla="*/ 9494564 w 11737976"/>
              <a:gd name="connsiteY4406" fmla="*/ 5853326 h 6407150"/>
              <a:gd name="connsiteX4407" fmla="*/ 9494967 w 11737976"/>
              <a:gd name="connsiteY4407" fmla="*/ 5854605 h 6407150"/>
              <a:gd name="connsiteX4408" fmla="*/ 9496077 w 11737976"/>
              <a:gd name="connsiteY4408" fmla="*/ 5854304 h 6407150"/>
              <a:gd name="connsiteX4409" fmla="*/ 9498298 w 11737976"/>
              <a:gd name="connsiteY4409" fmla="*/ 5853703 h 6407150"/>
              <a:gd name="connsiteX4410" fmla="*/ 9495777 w 11737976"/>
              <a:gd name="connsiteY4410" fmla="*/ 5857162 h 6407150"/>
              <a:gd name="connsiteX4411" fmla="*/ 9495980 w 11737976"/>
              <a:gd name="connsiteY4411" fmla="*/ 5865434 h 6407150"/>
              <a:gd name="connsiteX4412" fmla="*/ 9501833 w 11737976"/>
              <a:gd name="connsiteY4412" fmla="*/ 5861073 h 6407150"/>
              <a:gd name="connsiteX4413" fmla="*/ 9503852 w 11737976"/>
              <a:gd name="connsiteY4413" fmla="*/ 5867465 h 6407150"/>
              <a:gd name="connsiteX4414" fmla="*/ 9496383 w 11737976"/>
              <a:gd name="connsiteY4414" fmla="*/ 5866712 h 6407150"/>
              <a:gd name="connsiteX4415" fmla="*/ 9494668 w 11737976"/>
              <a:gd name="connsiteY4415" fmla="*/ 5872729 h 6407150"/>
              <a:gd name="connsiteX4416" fmla="*/ 9497696 w 11737976"/>
              <a:gd name="connsiteY4416" fmla="*/ 5874683 h 6407150"/>
              <a:gd name="connsiteX4417" fmla="*/ 9498504 w 11737976"/>
              <a:gd name="connsiteY4417" fmla="*/ 5877240 h 6407150"/>
              <a:gd name="connsiteX4418" fmla="*/ 9500019 w 11737976"/>
              <a:gd name="connsiteY4418" fmla="*/ 5878219 h 6407150"/>
              <a:gd name="connsiteX4419" fmla="*/ 9501836 w 11737976"/>
              <a:gd name="connsiteY4419" fmla="*/ 5876338 h 6407150"/>
              <a:gd name="connsiteX4420" fmla="*/ 9501433 w 11737976"/>
              <a:gd name="connsiteY4420" fmla="*/ 5875059 h 6407150"/>
              <a:gd name="connsiteX4421" fmla="*/ 9506278 w 11737976"/>
              <a:gd name="connsiteY4421" fmla="*/ 5875135 h 6407150"/>
              <a:gd name="connsiteX4422" fmla="*/ 9506379 w 11737976"/>
              <a:gd name="connsiteY4422" fmla="*/ 5879271 h 6407150"/>
              <a:gd name="connsiteX4423" fmla="*/ 9512636 w 11737976"/>
              <a:gd name="connsiteY4423" fmla="*/ 5876189 h 6407150"/>
              <a:gd name="connsiteX4424" fmla="*/ 9513342 w 11737976"/>
              <a:gd name="connsiteY4424" fmla="*/ 5874610 h 6407150"/>
              <a:gd name="connsiteX4425" fmla="*/ 9512334 w 11737976"/>
              <a:gd name="connsiteY4425" fmla="*/ 5879046 h 6407150"/>
              <a:gd name="connsiteX4426" fmla="*/ 9513848 w 11737976"/>
              <a:gd name="connsiteY4426" fmla="*/ 5880025 h 6407150"/>
              <a:gd name="connsiteX4427" fmla="*/ 9514554 w 11737976"/>
              <a:gd name="connsiteY4427" fmla="*/ 5878445 h 6407150"/>
              <a:gd name="connsiteX4428" fmla="*/ 9515262 w 11737976"/>
              <a:gd name="connsiteY4428" fmla="*/ 5876867 h 6407150"/>
              <a:gd name="connsiteX4429" fmla="*/ 9518188 w 11737976"/>
              <a:gd name="connsiteY4429" fmla="*/ 5874686 h 6407150"/>
              <a:gd name="connsiteX4430" fmla="*/ 9521217 w 11737976"/>
              <a:gd name="connsiteY4430" fmla="*/ 5876641 h 6407150"/>
              <a:gd name="connsiteX4431" fmla="*/ 9521417 w 11737976"/>
              <a:gd name="connsiteY4431" fmla="*/ 5869647 h 6407150"/>
              <a:gd name="connsiteX4432" fmla="*/ 9522122 w 11737976"/>
              <a:gd name="connsiteY4432" fmla="*/ 5868068 h 6407150"/>
              <a:gd name="connsiteX4433" fmla="*/ 9524242 w 11737976"/>
              <a:gd name="connsiteY4433" fmla="*/ 5863332 h 6407150"/>
              <a:gd name="connsiteX4434" fmla="*/ 9523838 w 11737976"/>
              <a:gd name="connsiteY4434" fmla="*/ 5862052 h 6407150"/>
              <a:gd name="connsiteX4435" fmla="*/ 9521618 w 11737976"/>
              <a:gd name="connsiteY4435" fmla="*/ 5862654 h 6407150"/>
              <a:gd name="connsiteX4436" fmla="*/ 9519095 w 11737976"/>
              <a:gd name="connsiteY4436" fmla="*/ 5866113 h 6407150"/>
              <a:gd name="connsiteX4437" fmla="*/ 9517682 w 11737976"/>
              <a:gd name="connsiteY4437" fmla="*/ 5869272 h 6407150"/>
              <a:gd name="connsiteX4438" fmla="*/ 9516572 w 11737976"/>
              <a:gd name="connsiteY4438" fmla="*/ 5869572 h 6407150"/>
              <a:gd name="connsiteX4439" fmla="*/ 9514351 w 11737976"/>
              <a:gd name="connsiteY4439" fmla="*/ 5870172 h 6407150"/>
              <a:gd name="connsiteX4440" fmla="*/ 9511422 w 11737976"/>
              <a:gd name="connsiteY4440" fmla="*/ 5857089 h 6407150"/>
              <a:gd name="connsiteX4441" fmla="*/ 9498196 w 11737976"/>
              <a:gd name="connsiteY4441" fmla="*/ 5849567 h 6407150"/>
              <a:gd name="connsiteX4442" fmla="*/ 9497792 w 11737976"/>
              <a:gd name="connsiteY4442" fmla="*/ 5848289 h 6407150"/>
              <a:gd name="connsiteX4443" fmla="*/ 10242748 w 11737976"/>
              <a:gd name="connsiteY4443" fmla="*/ 5848286 h 6407150"/>
              <a:gd name="connsiteX4444" fmla="*/ 10240682 w 11737976"/>
              <a:gd name="connsiteY4444" fmla="*/ 5862848 h 6407150"/>
              <a:gd name="connsiteX4445" fmla="*/ 10261916 w 11737976"/>
              <a:gd name="connsiteY4445" fmla="*/ 5865107 h 6407150"/>
              <a:gd name="connsiteX4446" fmla="*/ 10274083 w 11737976"/>
              <a:gd name="connsiteY4446" fmla="*/ 5855316 h 6407150"/>
              <a:gd name="connsiteX4447" fmla="*/ 10242748 w 11737976"/>
              <a:gd name="connsiteY4447" fmla="*/ 5848286 h 6407150"/>
              <a:gd name="connsiteX4448" fmla="*/ 9769910 w 11737976"/>
              <a:gd name="connsiteY4448" fmla="*/ 5847870 h 6407150"/>
              <a:gd name="connsiteX4449" fmla="*/ 9774880 w 11737976"/>
              <a:gd name="connsiteY4449" fmla="*/ 5852054 h 6407150"/>
              <a:gd name="connsiteX4450" fmla="*/ 9776806 w 11737976"/>
              <a:gd name="connsiteY4450" fmla="*/ 5854298 h 6407150"/>
              <a:gd name="connsiteX4451" fmla="*/ 9775892 w 11737976"/>
              <a:gd name="connsiteY4451" fmla="*/ 5857657 h 6407150"/>
              <a:gd name="connsiteX4452" fmla="*/ 9778028 w 11737976"/>
              <a:gd name="connsiteY4452" fmla="*/ 5862093 h 6407150"/>
              <a:gd name="connsiteX4453" fmla="*/ 9776854 w 11737976"/>
              <a:gd name="connsiteY4453" fmla="*/ 5861421 h 6407150"/>
              <a:gd name="connsiteX4454" fmla="*/ 9775726 w 11737976"/>
              <a:gd name="connsiteY4454" fmla="*/ 5861727 h 6407150"/>
              <a:gd name="connsiteX4455" fmla="*/ 9774603 w 11737976"/>
              <a:gd name="connsiteY4455" fmla="*/ 5862031 h 6407150"/>
              <a:gd name="connsiteX4456" fmla="*/ 9774966 w 11737976"/>
              <a:gd name="connsiteY4456" fmla="*/ 5863185 h 6407150"/>
              <a:gd name="connsiteX4457" fmla="*/ 9777582 w 11737976"/>
              <a:gd name="connsiteY4457" fmla="*/ 5863731 h 6407150"/>
              <a:gd name="connsiteX4458" fmla="*/ 9778705 w 11737976"/>
              <a:gd name="connsiteY4458" fmla="*/ 5863426 h 6407150"/>
              <a:gd name="connsiteX4459" fmla="*/ 9778342 w 11737976"/>
              <a:gd name="connsiteY4459" fmla="*/ 5862272 h 6407150"/>
              <a:gd name="connsiteX4460" fmla="*/ 9778197 w 11737976"/>
              <a:gd name="connsiteY4460" fmla="*/ 5862189 h 6407150"/>
              <a:gd name="connsiteX4461" fmla="*/ 9781068 w 11737976"/>
              <a:gd name="connsiteY4461" fmla="*/ 5860575 h 6407150"/>
              <a:gd name="connsiteX4462" fmla="*/ 9782895 w 11737976"/>
              <a:gd name="connsiteY4462" fmla="*/ 5858179 h 6407150"/>
              <a:gd name="connsiteX4463" fmla="*/ 9784821 w 11737976"/>
              <a:gd name="connsiteY4463" fmla="*/ 5860422 h 6407150"/>
              <a:gd name="connsiteX4464" fmla="*/ 9783699 w 11737976"/>
              <a:gd name="connsiteY4464" fmla="*/ 5860727 h 6407150"/>
              <a:gd name="connsiteX4465" fmla="*/ 9784102 w 11737976"/>
              <a:gd name="connsiteY4465" fmla="*/ 5861999 h 6407150"/>
              <a:gd name="connsiteX4466" fmla="*/ 9785222 w 11737976"/>
              <a:gd name="connsiteY4466" fmla="*/ 5861695 h 6407150"/>
              <a:gd name="connsiteX4467" fmla="*/ 9787061 w 11737976"/>
              <a:gd name="connsiteY4467" fmla="*/ 5859816 h 6407150"/>
              <a:gd name="connsiteX4468" fmla="*/ 9787463 w 11737976"/>
              <a:gd name="connsiteY4468" fmla="*/ 5861089 h 6407150"/>
              <a:gd name="connsiteX4469" fmla="*/ 9791952 w 11737976"/>
              <a:gd name="connsiteY4469" fmla="*/ 5862222 h 6407150"/>
              <a:gd name="connsiteX4470" fmla="*/ 9789045 w 11737976"/>
              <a:gd name="connsiteY4470" fmla="*/ 5865067 h 6407150"/>
              <a:gd name="connsiteX4471" fmla="*/ 9811122 w 11737976"/>
              <a:gd name="connsiteY4471" fmla="*/ 5868599 h 6407150"/>
              <a:gd name="connsiteX4472" fmla="*/ 9812687 w 11737976"/>
              <a:gd name="connsiteY4472" fmla="*/ 5870929 h 6407150"/>
              <a:gd name="connsiteX4473" fmla="*/ 9815295 w 11737976"/>
              <a:gd name="connsiteY4473" fmla="*/ 5871558 h 6407150"/>
              <a:gd name="connsiteX4474" fmla="*/ 9816016 w 11737976"/>
              <a:gd name="connsiteY4474" fmla="*/ 5870027 h 6407150"/>
              <a:gd name="connsiteX4475" fmla="*/ 9815752 w 11737976"/>
              <a:gd name="connsiteY4475" fmla="*/ 5869188 h 6407150"/>
              <a:gd name="connsiteX4476" fmla="*/ 9832393 w 11737976"/>
              <a:gd name="connsiteY4476" fmla="*/ 5869680 h 6407150"/>
              <a:gd name="connsiteX4477" fmla="*/ 9853045 w 11737976"/>
              <a:gd name="connsiteY4477" fmla="*/ 5879174 h 6407150"/>
              <a:gd name="connsiteX4478" fmla="*/ 9852536 w 11737976"/>
              <a:gd name="connsiteY4478" fmla="*/ 5882769 h 6407150"/>
              <a:gd name="connsiteX4479" fmla="*/ 9852025 w 11737976"/>
              <a:gd name="connsiteY4479" fmla="*/ 5886363 h 6407150"/>
              <a:gd name="connsiteX4480" fmla="*/ 9863374 w 11737976"/>
              <a:gd name="connsiteY4480" fmla="*/ 5883921 h 6407150"/>
              <a:gd name="connsiteX4481" fmla="*/ 9863883 w 11737976"/>
              <a:gd name="connsiteY4481" fmla="*/ 5880327 h 6407150"/>
              <a:gd name="connsiteX4482" fmla="*/ 9883517 w 11737976"/>
              <a:gd name="connsiteY4482" fmla="*/ 5897011 h 6407150"/>
              <a:gd name="connsiteX4483" fmla="*/ 9851005 w 11737976"/>
              <a:gd name="connsiteY4483" fmla="*/ 5893551 h 6407150"/>
              <a:gd name="connsiteX4484" fmla="*/ 9843788 w 11737976"/>
              <a:gd name="connsiteY4484" fmla="*/ 5895976 h 6407150"/>
              <a:gd name="connsiteX4485" fmla="*/ 9837172 w 11737976"/>
              <a:gd name="connsiteY4485" fmla="*/ 5895474 h 6407150"/>
              <a:gd name="connsiteX4486" fmla="*/ 9837182 w 11737976"/>
              <a:gd name="connsiteY4486" fmla="*/ 5894772 h 6407150"/>
              <a:gd name="connsiteX4487" fmla="*/ 9834745 w 11737976"/>
              <a:gd name="connsiteY4487" fmla="*/ 5891350 h 6407150"/>
              <a:gd name="connsiteX4488" fmla="*/ 9833548 w 11737976"/>
              <a:gd name="connsiteY4488" fmla="*/ 5895198 h 6407150"/>
              <a:gd name="connsiteX4489" fmla="*/ 9828825 w 11737976"/>
              <a:gd name="connsiteY4489" fmla="*/ 5894840 h 6407150"/>
              <a:gd name="connsiteX4490" fmla="*/ 9825201 w 11737976"/>
              <a:gd name="connsiteY4490" fmla="*/ 5891461 h 6407150"/>
              <a:gd name="connsiteX4491" fmla="*/ 9827356 w 11737976"/>
              <a:gd name="connsiteY4491" fmla="*/ 5887619 h 6407150"/>
              <a:gd name="connsiteX4492" fmla="*/ 9830095 w 11737976"/>
              <a:gd name="connsiteY4492" fmla="*/ 5884465 h 6407150"/>
              <a:gd name="connsiteX4493" fmla="*/ 9823180 w 11737976"/>
              <a:gd name="connsiteY4493" fmla="*/ 5873935 h 6407150"/>
              <a:gd name="connsiteX4494" fmla="*/ 9815974 w 11737976"/>
              <a:gd name="connsiteY4494" fmla="*/ 5881398 h 6407150"/>
              <a:gd name="connsiteX4495" fmla="*/ 9817569 w 11737976"/>
              <a:gd name="connsiteY4495" fmla="*/ 5887815 h 6407150"/>
              <a:gd name="connsiteX4496" fmla="*/ 9808171 w 11737976"/>
              <a:gd name="connsiteY4496" fmla="*/ 5885345 h 6407150"/>
              <a:gd name="connsiteX4497" fmla="*/ 9795802 w 11737976"/>
              <a:gd name="connsiteY4497" fmla="*/ 5894975 h 6407150"/>
              <a:gd name="connsiteX4498" fmla="*/ 9792836 w 11737976"/>
              <a:gd name="connsiteY4498" fmla="*/ 5893869 h 6407150"/>
              <a:gd name="connsiteX4499" fmla="*/ 9791317 w 11737976"/>
              <a:gd name="connsiteY4499" fmla="*/ 5892085 h 6407150"/>
              <a:gd name="connsiteX4500" fmla="*/ 9789422 w 11737976"/>
              <a:gd name="connsiteY4500" fmla="*/ 5892598 h 6407150"/>
              <a:gd name="connsiteX4501" fmla="*/ 9785519 w 11737976"/>
              <a:gd name="connsiteY4501" fmla="*/ 5891144 h 6407150"/>
              <a:gd name="connsiteX4502" fmla="*/ 9789331 w 11737976"/>
              <a:gd name="connsiteY4502" fmla="*/ 5886077 h 6407150"/>
              <a:gd name="connsiteX4503" fmla="*/ 9790425 w 11737976"/>
              <a:gd name="connsiteY4503" fmla="*/ 5885820 h 6407150"/>
              <a:gd name="connsiteX4504" fmla="*/ 9790236 w 11737976"/>
              <a:gd name="connsiteY4504" fmla="*/ 5889371 h 6407150"/>
              <a:gd name="connsiteX4505" fmla="*/ 9792579 w 11737976"/>
              <a:gd name="connsiteY4505" fmla="*/ 5885917 h 6407150"/>
              <a:gd name="connsiteX4506" fmla="*/ 9791828 w 11737976"/>
              <a:gd name="connsiteY4506" fmla="*/ 5885489 h 6407150"/>
              <a:gd name="connsiteX4507" fmla="*/ 9797333 w 11737976"/>
              <a:gd name="connsiteY4507" fmla="*/ 5884193 h 6407150"/>
              <a:gd name="connsiteX4508" fmla="*/ 9776683 w 11737976"/>
              <a:gd name="connsiteY4508" fmla="*/ 5874698 h 6407150"/>
              <a:gd name="connsiteX4509" fmla="*/ 9768267 w 11737976"/>
              <a:gd name="connsiteY4509" fmla="*/ 5874872 h 6407150"/>
              <a:gd name="connsiteX4510" fmla="*/ 9771485 w 11737976"/>
              <a:gd name="connsiteY4510" fmla="*/ 5866799 h 6407150"/>
              <a:gd name="connsiteX4511" fmla="*/ 9767040 w 11737976"/>
              <a:gd name="connsiteY4511" fmla="*/ 5854177 h 6407150"/>
              <a:gd name="connsiteX4512" fmla="*/ 9771520 w 11737976"/>
              <a:gd name="connsiteY4512" fmla="*/ 5852964 h 6407150"/>
              <a:gd name="connsiteX4513" fmla="*/ 9767354 w 11737976"/>
              <a:gd name="connsiteY4513" fmla="*/ 5851327 h 6407150"/>
              <a:gd name="connsiteX4514" fmla="*/ 9766952 w 11737976"/>
              <a:gd name="connsiteY4514" fmla="*/ 5850054 h 6407150"/>
              <a:gd name="connsiteX4515" fmla="*/ 9768790 w 11737976"/>
              <a:gd name="connsiteY4515" fmla="*/ 5848174 h 6407150"/>
              <a:gd name="connsiteX4516" fmla="*/ 9769910 w 11737976"/>
              <a:gd name="connsiteY4516" fmla="*/ 5847870 h 6407150"/>
              <a:gd name="connsiteX4517" fmla="*/ 10198760 w 11737976"/>
              <a:gd name="connsiteY4517" fmla="*/ 5847566 h 6407150"/>
              <a:gd name="connsiteX4518" fmla="*/ 10187141 w 11737976"/>
              <a:gd name="connsiteY4518" fmla="*/ 5860407 h 6407150"/>
              <a:gd name="connsiteX4519" fmla="*/ 10205462 w 11737976"/>
              <a:gd name="connsiteY4519" fmla="*/ 5869394 h 6407150"/>
              <a:gd name="connsiteX4520" fmla="*/ 10198760 w 11737976"/>
              <a:gd name="connsiteY4520" fmla="*/ 5847566 h 6407150"/>
              <a:gd name="connsiteX4521" fmla="*/ 10263569 w 11737976"/>
              <a:gd name="connsiteY4521" fmla="*/ 5846542 h 6407150"/>
              <a:gd name="connsiteX4522" fmla="*/ 10263017 w 11737976"/>
              <a:gd name="connsiteY4522" fmla="*/ 5850443 h 6407150"/>
              <a:gd name="connsiteX4523" fmla="*/ 10268876 w 11737976"/>
              <a:gd name="connsiteY4523" fmla="*/ 5850571 h 6407150"/>
              <a:gd name="connsiteX4524" fmla="*/ 10275153 w 11737976"/>
              <a:gd name="connsiteY4524" fmla="*/ 5847775 h 6407150"/>
              <a:gd name="connsiteX4525" fmla="*/ 10263569 w 11737976"/>
              <a:gd name="connsiteY4525" fmla="*/ 5846542 h 6407150"/>
              <a:gd name="connsiteX4526" fmla="*/ 9453324 w 11737976"/>
              <a:gd name="connsiteY4526" fmla="*/ 5845794 h 6407150"/>
              <a:gd name="connsiteX4527" fmla="*/ 9452073 w 11737976"/>
              <a:gd name="connsiteY4527" fmla="*/ 5846037 h 6407150"/>
              <a:gd name="connsiteX4528" fmla="*/ 9454771 w 11737976"/>
              <a:gd name="connsiteY4528" fmla="*/ 5851469 h 6407150"/>
              <a:gd name="connsiteX4529" fmla="*/ 9454628 w 11737976"/>
              <a:gd name="connsiteY4529" fmla="*/ 5848966 h 6407150"/>
              <a:gd name="connsiteX4530" fmla="*/ 9453324 w 11737976"/>
              <a:gd name="connsiteY4530" fmla="*/ 5845794 h 6407150"/>
              <a:gd name="connsiteX4531" fmla="*/ 2937726 w 11737976"/>
              <a:gd name="connsiteY4531" fmla="*/ 5845577 h 6407150"/>
              <a:gd name="connsiteX4532" fmla="*/ 2921700 w 11737976"/>
              <a:gd name="connsiteY4532" fmla="*/ 5849421 h 6407150"/>
              <a:gd name="connsiteX4533" fmla="*/ 2930161 w 11737976"/>
              <a:gd name="connsiteY4533" fmla="*/ 5854122 h 6407150"/>
              <a:gd name="connsiteX4534" fmla="*/ 2921313 w 11737976"/>
              <a:gd name="connsiteY4534" fmla="*/ 5858051 h 6407150"/>
              <a:gd name="connsiteX4535" fmla="*/ 2912659 w 11737976"/>
              <a:gd name="connsiteY4535" fmla="*/ 5857664 h 6407150"/>
              <a:gd name="connsiteX4536" fmla="*/ 2912563 w 11737976"/>
              <a:gd name="connsiteY4536" fmla="*/ 5859822 h 6407150"/>
              <a:gd name="connsiteX4537" fmla="*/ 2921218 w 11737976"/>
              <a:gd name="connsiteY4537" fmla="*/ 5860208 h 6407150"/>
              <a:gd name="connsiteX4538" fmla="*/ 2929873 w 11737976"/>
              <a:gd name="connsiteY4538" fmla="*/ 5860595 h 6407150"/>
              <a:gd name="connsiteX4539" fmla="*/ 2911793 w 11737976"/>
              <a:gd name="connsiteY4539" fmla="*/ 5877082 h 6407150"/>
              <a:gd name="connsiteX4540" fmla="*/ 2929197 w 11737976"/>
              <a:gd name="connsiteY4540" fmla="*/ 5875697 h 6407150"/>
              <a:gd name="connsiteX4541" fmla="*/ 2929488 w 11737976"/>
              <a:gd name="connsiteY4541" fmla="*/ 5869226 h 6407150"/>
              <a:gd name="connsiteX4542" fmla="*/ 2938046 w 11737976"/>
              <a:gd name="connsiteY4542" fmla="*/ 5871769 h 6407150"/>
              <a:gd name="connsiteX4543" fmla="*/ 2952724 w 11737976"/>
              <a:gd name="connsiteY4543" fmla="*/ 5858644 h 6407150"/>
              <a:gd name="connsiteX4544" fmla="*/ 2947857 w 11737976"/>
              <a:gd name="connsiteY4544" fmla="*/ 5846265 h 6407150"/>
              <a:gd name="connsiteX4545" fmla="*/ 2937726 w 11737976"/>
              <a:gd name="connsiteY4545" fmla="*/ 5845577 h 6407150"/>
              <a:gd name="connsiteX4546" fmla="*/ 9716515 w 11737976"/>
              <a:gd name="connsiteY4546" fmla="*/ 5844358 h 6407150"/>
              <a:gd name="connsiteX4547" fmla="*/ 9713243 w 11737976"/>
              <a:gd name="connsiteY4547" fmla="*/ 5849391 h 6407150"/>
              <a:gd name="connsiteX4548" fmla="*/ 9720365 w 11737976"/>
              <a:gd name="connsiteY4548" fmla="*/ 5848845 h 6407150"/>
              <a:gd name="connsiteX4549" fmla="*/ 9721486 w 11737976"/>
              <a:gd name="connsiteY4549" fmla="*/ 5848541 h 6407150"/>
              <a:gd name="connsiteX4550" fmla="*/ 9721171 w 11737976"/>
              <a:gd name="connsiteY4550" fmla="*/ 5851393 h 6407150"/>
              <a:gd name="connsiteX4551" fmla="*/ 9721574 w 11737976"/>
              <a:gd name="connsiteY4551" fmla="*/ 5852666 h 6407150"/>
              <a:gd name="connsiteX4552" fmla="*/ 9721975 w 11737976"/>
              <a:gd name="connsiteY4552" fmla="*/ 5853938 h 6407150"/>
              <a:gd name="connsiteX4553" fmla="*/ 9723094 w 11737976"/>
              <a:gd name="connsiteY4553" fmla="*/ 5853635 h 6407150"/>
              <a:gd name="connsiteX4554" fmla="*/ 9732459 w 11737976"/>
              <a:gd name="connsiteY4554" fmla="*/ 5852483 h 6407150"/>
              <a:gd name="connsiteX4555" fmla="*/ 9737603 w 11737976"/>
              <a:gd name="connsiteY4555" fmla="*/ 5864914 h 6407150"/>
              <a:gd name="connsiteX4556" fmla="*/ 9742399 w 11737976"/>
              <a:gd name="connsiteY4556" fmla="*/ 5860851 h 6407150"/>
              <a:gd name="connsiteX4557" fmla="*/ 9744324 w 11737976"/>
              <a:gd name="connsiteY4557" fmla="*/ 5863094 h 6407150"/>
              <a:gd name="connsiteX4558" fmla="*/ 9742172 w 11737976"/>
              <a:gd name="connsiteY4558" fmla="*/ 5867826 h 6407150"/>
              <a:gd name="connsiteX4559" fmla="*/ 9743291 w 11737976"/>
              <a:gd name="connsiteY4559" fmla="*/ 5867521 h 6407150"/>
              <a:gd name="connsiteX4560" fmla="*/ 9741454 w 11737976"/>
              <a:gd name="connsiteY4560" fmla="*/ 5869402 h 6407150"/>
              <a:gd name="connsiteX4561" fmla="*/ 9740333 w 11737976"/>
              <a:gd name="connsiteY4561" fmla="*/ 5869705 h 6407150"/>
              <a:gd name="connsiteX4562" fmla="*/ 9740736 w 11737976"/>
              <a:gd name="connsiteY4562" fmla="*/ 5870979 h 6407150"/>
              <a:gd name="connsiteX4563" fmla="*/ 9742976 w 11737976"/>
              <a:gd name="connsiteY4563" fmla="*/ 5870372 h 6407150"/>
              <a:gd name="connsiteX4564" fmla="*/ 9743379 w 11737976"/>
              <a:gd name="connsiteY4564" fmla="*/ 5871646 h 6407150"/>
              <a:gd name="connsiteX4565" fmla="*/ 9744585 w 11737976"/>
              <a:gd name="connsiteY4565" fmla="*/ 5875466 h 6407150"/>
              <a:gd name="connsiteX4566" fmla="*/ 9744827 w 11737976"/>
              <a:gd name="connsiteY4566" fmla="*/ 5876231 h 6407150"/>
              <a:gd name="connsiteX4567" fmla="*/ 9733283 w 11737976"/>
              <a:gd name="connsiteY4567" fmla="*/ 5877193 h 6407150"/>
              <a:gd name="connsiteX4568" fmla="*/ 9732544 w 11737976"/>
              <a:gd name="connsiteY4568" fmla="*/ 5875927 h 6407150"/>
              <a:gd name="connsiteX4569" fmla="*/ 9729516 w 11737976"/>
              <a:gd name="connsiteY4569" fmla="*/ 5878150 h 6407150"/>
              <a:gd name="connsiteX4570" fmla="*/ 9731151 w 11737976"/>
              <a:gd name="connsiteY4570" fmla="*/ 5883320 h 6407150"/>
              <a:gd name="connsiteX4571" fmla="*/ 9734523 w 11737976"/>
              <a:gd name="connsiteY4571" fmla="*/ 5879474 h 6407150"/>
              <a:gd name="connsiteX4572" fmla="*/ 9738337 w 11737976"/>
              <a:gd name="connsiteY4572" fmla="*/ 5883274 h 6407150"/>
              <a:gd name="connsiteX4573" fmla="*/ 9750476 w 11737976"/>
              <a:gd name="connsiteY4573" fmla="*/ 5886173 h 6407150"/>
              <a:gd name="connsiteX4574" fmla="*/ 9749955 w 11737976"/>
              <a:gd name="connsiteY4574" fmla="*/ 5889827 h 6407150"/>
              <a:gd name="connsiteX4575" fmla="*/ 9756023 w 11737976"/>
              <a:gd name="connsiteY4575" fmla="*/ 5892121 h 6407150"/>
              <a:gd name="connsiteX4576" fmla="*/ 9756315 w 11737976"/>
              <a:gd name="connsiteY4576" fmla="*/ 5889178 h 6407150"/>
              <a:gd name="connsiteX4577" fmla="*/ 9755553 w 11737976"/>
              <a:gd name="connsiteY4577" fmla="*/ 5887387 h 6407150"/>
              <a:gd name="connsiteX4578" fmla="*/ 9767025 w 11737976"/>
              <a:gd name="connsiteY4578" fmla="*/ 5890127 h 6407150"/>
              <a:gd name="connsiteX4579" fmla="*/ 9764065 w 11737976"/>
              <a:gd name="connsiteY4579" fmla="*/ 5890928 h 6407150"/>
              <a:gd name="connsiteX4580" fmla="*/ 9763731 w 11737976"/>
              <a:gd name="connsiteY4580" fmla="*/ 5895167 h 6407150"/>
              <a:gd name="connsiteX4581" fmla="*/ 9763958 w 11737976"/>
              <a:gd name="connsiteY4581" fmla="*/ 5896966 h 6407150"/>
              <a:gd name="connsiteX4582" fmla="*/ 9758338 w 11737976"/>
              <a:gd name="connsiteY4582" fmla="*/ 5897374 h 6407150"/>
              <a:gd name="connsiteX4583" fmla="*/ 9757621 w 11737976"/>
              <a:gd name="connsiteY4583" fmla="*/ 5898043 h 6407150"/>
              <a:gd name="connsiteX4584" fmla="*/ 9757732 w 11737976"/>
              <a:gd name="connsiteY4584" fmla="*/ 5897172 h 6407150"/>
              <a:gd name="connsiteX4585" fmla="*/ 9753384 w 11737976"/>
              <a:gd name="connsiteY4585" fmla="*/ 5900629 h 6407150"/>
              <a:gd name="connsiteX4586" fmla="*/ 9753537 w 11737976"/>
              <a:gd name="connsiteY4586" fmla="*/ 5901838 h 6407150"/>
              <a:gd name="connsiteX4587" fmla="*/ 9751671 w 11737976"/>
              <a:gd name="connsiteY4587" fmla="*/ 5903574 h 6407150"/>
              <a:gd name="connsiteX4588" fmla="*/ 9751224 w 11737976"/>
              <a:gd name="connsiteY4588" fmla="*/ 5902860 h 6407150"/>
              <a:gd name="connsiteX4589" fmla="*/ 9750103 w 11737976"/>
              <a:gd name="connsiteY4589" fmla="*/ 5904583 h 6407150"/>
              <a:gd name="connsiteX4590" fmla="*/ 9750061 w 11737976"/>
              <a:gd name="connsiteY4590" fmla="*/ 5904609 h 6407150"/>
              <a:gd name="connsiteX4591" fmla="*/ 9745190 w 11737976"/>
              <a:gd name="connsiteY4591" fmla="*/ 5902816 h 6407150"/>
              <a:gd name="connsiteX4592" fmla="*/ 9739581 w 11737976"/>
              <a:gd name="connsiteY4592" fmla="*/ 5903587 h 6407150"/>
              <a:gd name="connsiteX4593" fmla="*/ 9745272 w 11737976"/>
              <a:gd name="connsiteY4593" fmla="*/ 5907961 h 6407150"/>
              <a:gd name="connsiteX4594" fmla="*/ 9743915 w 11737976"/>
              <a:gd name="connsiteY4594" fmla="*/ 5909255 h 6407150"/>
              <a:gd name="connsiteX4595" fmla="*/ 9744649 w 11737976"/>
              <a:gd name="connsiteY4595" fmla="*/ 5910320 h 6407150"/>
              <a:gd name="connsiteX4596" fmla="*/ 9746252 w 11737976"/>
              <a:gd name="connsiteY4596" fmla="*/ 5908633 h 6407150"/>
              <a:gd name="connsiteX4597" fmla="*/ 9746887 w 11737976"/>
              <a:gd name="connsiteY4597" fmla="*/ 5909013 h 6407150"/>
              <a:gd name="connsiteX4598" fmla="*/ 9747299 w 11737976"/>
              <a:gd name="connsiteY4598" fmla="*/ 5909603 h 6407150"/>
              <a:gd name="connsiteX4599" fmla="*/ 9747055 w 11737976"/>
              <a:gd name="connsiteY4599" fmla="*/ 5909112 h 6407150"/>
              <a:gd name="connsiteX4600" fmla="*/ 9755306 w 11737976"/>
              <a:gd name="connsiteY4600" fmla="*/ 5914038 h 6407150"/>
              <a:gd name="connsiteX4601" fmla="*/ 9754420 w 11737976"/>
              <a:gd name="connsiteY4601" fmla="*/ 5914279 h 6407150"/>
              <a:gd name="connsiteX4602" fmla="*/ 9753702 w 11737976"/>
              <a:gd name="connsiteY4602" fmla="*/ 5915857 h 6407150"/>
              <a:gd name="connsiteX4603" fmla="*/ 9755224 w 11737976"/>
              <a:gd name="connsiteY4603" fmla="*/ 5916825 h 6407150"/>
              <a:gd name="connsiteX4604" fmla="*/ 9757465 w 11737976"/>
              <a:gd name="connsiteY4604" fmla="*/ 5916219 h 6407150"/>
              <a:gd name="connsiteX4605" fmla="*/ 9757483 w 11737976"/>
              <a:gd name="connsiteY4605" fmla="*/ 5917019 h 6407150"/>
              <a:gd name="connsiteX4606" fmla="*/ 9745668 w 11737976"/>
              <a:gd name="connsiteY4606" fmla="*/ 5918830 h 6407150"/>
              <a:gd name="connsiteX4607" fmla="*/ 9747868 w 11737976"/>
              <a:gd name="connsiteY4607" fmla="*/ 5922712 h 6407150"/>
              <a:gd name="connsiteX4608" fmla="*/ 9720330 w 11737976"/>
              <a:gd name="connsiteY4608" fmla="*/ 5922976 h 6407150"/>
              <a:gd name="connsiteX4609" fmla="*/ 9711608 w 11737976"/>
              <a:gd name="connsiteY4609" fmla="*/ 5922192 h 6407150"/>
              <a:gd name="connsiteX4610" fmla="*/ 9714040 w 11737976"/>
              <a:gd name="connsiteY4610" fmla="*/ 5920203 h 6407150"/>
              <a:gd name="connsiteX4611" fmla="*/ 9719524 w 11737976"/>
              <a:gd name="connsiteY4611" fmla="*/ 5915434 h 6407150"/>
              <a:gd name="connsiteX4612" fmla="*/ 9717642 w 11737976"/>
              <a:gd name="connsiteY4612" fmla="*/ 5905212 h 6407150"/>
              <a:gd name="connsiteX4613" fmla="*/ 9718292 w 11737976"/>
              <a:gd name="connsiteY4613" fmla="*/ 5905484 h 6407150"/>
              <a:gd name="connsiteX4614" fmla="*/ 9729805 w 11737976"/>
              <a:gd name="connsiteY4614" fmla="*/ 5907204 h 6407150"/>
              <a:gd name="connsiteX4615" fmla="*/ 9719330 w 11737976"/>
              <a:gd name="connsiteY4615" fmla="*/ 5898173 h 6407150"/>
              <a:gd name="connsiteX4616" fmla="*/ 9715926 w 11737976"/>
              <a:gd name="connsiteY4616" fmla="*/ 5899688 h 6407150"/>
              <a:gd name="connsiteX4617" fmla="*/ 9714550 w 11737976"/>
              <a:gd name="connsiteY4617" fmla="*/ 5895745 h 6407150"/>
              <a:gd name="connsiteX4618" fmla="*/ 9714615 w 11737976"/>
              <a:gd name="connsiteY4618" fmla="*/ 5895687 h 6407150"/>
              <a:gd name="connsiteX4619" fmla="*/ 9714499 w 11737976"/>
              <a:gd name="connsiteY4619" fmla="*/ 5895596 h 6407150"/>
              <a:gd name="connsiteX4620" fmla="*/ 9714203 w 11737976"/>
              <a:gd name="connsiteY4620" fmla="*/ 5894754 h 6407150"/>
              <a:gd name="connsiteX4621" fmla="*/ 9717249 w 11737976"/>
              <a:gd name="connsiteY4621" fmla="*/ 5896694 h 6407150"/>
              <a:gd name="connsiteX4622" fmla="*/ 9719000 w 11737976"/>
              <a:gd name="connsiteY4622" fmla="*/ 5890691 h 6407150"/>
              <a:gd name="connsiteX4623" fmla="*/ 9712682 w 11737976"/>
              <a:gd name="connsiteY4623" fmla="*/ 5893784 h 6407150"/>
              <a:gd name="connsiteX4624" fmla="*/ 9709447 w 11737976"/>
              <a:gd name="connsiteY4624" fmla="*/ 5880662 h 6407150"/>
              <a:gd name="connsiteX4625" fmla="*/ 9708798 w 11737976"/>
              <a:gd name="connsiteY4625" fmla="*/ 5869951 h 6407150"/>
              <a:gd name="connsiteX4626" fmla="*/ 9706872 w 11737976"/>
              <a:gd name="connsiteY4626" fmla="*/ 5867707 h 6407150"/>
              <a:gd name="connsiteX4627" fmla="*/ 9707591 w 11737976"/>
              <a:gd name="connsiteY4627" fmla="*/ 5866130 h 6407150"/>
              <a:gd name="connsiteX4628" fmla="*/ 9708710 w 11737976"/>
              <a:gd name="connsiteY4628" fmla="*/ 5865826 h 6407150"/>
              <a:gd name="connsiteX4629" fmla="*/ 9709428 w 11737976"/>
              <a:gd name="connsiteY4629" fmla="*/ 5864250 h 6407150"/>
              <a:gd name="connsiteX4630" fmla="*/ 9707188 w 11737976"/>
              <a:gd name="connsiteY4630" fmla="*/ 5864856 h 6407150"/>
              <a:gd name="connsiteX4631" fmla="*/ 9704230 w 11737976"/>
              <a:gd name="connsiteY4631" fmla="*/ 5867039 h 6407150"/>
              <a:gd name="connsiteX4632" fmla="*/ 9703828 w 11737976"/>
              <a:gd name="connsiteY4632" fmla="*/ 5865767 h 6407150"/>
              <a:gd name="connsiteX4633" fmla="*/ 9704773 w 11737976"/>
              <a:gd name="connsiteY4633" fmla="*/ 5857215 h 6407150"/>
              <a:gd name="connsiteX4634" fmla="*/ 9701728 w 11737976"/>
              <a:gd name="connsiteY4634" fmla="*/ 5855274 h 6407150"/>
              <a:gd name="connsiteX4635" fmla="*/ 9705492 w 11737976"/>
              <a:gd name="connsiteY4635" fmla="*/ 5855639 h 6407150"/>
              <a:gd name="connsiteX4636" fmla="*/ 9706611 w 11737976"/>
              <a:gd name="connsiteY4636" fmla="*/ 5855335 h 6407150"/>
              <a:gd name="connsiteX4637" fmla="*/ 9710776 w 11737976"/>
              <a:gd name="connsiteY4637" fmla="*/ 5856973 h 6407150"/>
              <a:gd name="connsiteX4638" fmla="*/ 9711493 w 11737976"/>
              <a:gd name="connsiteY4638" fmla="*/ 5855395 h 6407150"/>
              <a:gd name="connsiteX4639" fmla="*/ 9709969 w 11737976"/>
              <a:gd name="connsiteY4639" fmla="*/ 5854425 h 6407150"/>
              <a:gd name="connsiteX4640" fmla="*/ 9708448 w 11737976"/>
              <a:gd name="connsiteY4640" fmla="*/ 5853454 h 6407150"/>
              <a:gd name="connsiteX4641" fmla="*/ 9708046 w 11737976"/>
              <a:gd name="connsiteY4641" fmla="*/ 5852182 h 6407150"/>
              <a:gd name="connsiteX4642" fmla="*/ 9711406 w 11737976"/>
              <a:gd name="connsiteY4642" fmla="*/ 5851271 h 6407150"/>
              <a:gd name="connsiteX4643" fmla="*/ 9716515 w 11737976"/>
              <a:gd name="connsiteY4643" fmla="*/ 5844358 h 6407150"/>
              <a:gd name="connsiteX4644" fmla="*/ 10408999 w 11737976"/>
              <a:gd name="connsiteY4644" fmla="*/ 5843541 h 6407150"/>
              <a:gd name="connsiteX4645" fmla="*/ 10407894 w 11737976"/>
              <a:gd name="connsiteY4645" fmla="*/ 5851342 h 6407150"/>
              <a:gd name="connsiteX4646" fmla="*/ 10408999 w 11737976"/>
              <a:gd name="connsiteY4646" fmla="*/ 5843541 h 6407150"/>
              <a:gd name="connsiteX4647" fmla="*/ 2617159 w 11737976"/>
              <a:gd name="connsiteY4647" fmla="*/ 5840340 h 6407150"/>
              <a:gd name="connsiteX4648" fmla="*/ 2591776 w 11737976"/>
              <a:gd name="connsiteY4648" fmla="*/ 5841368 h 6407150"/>
              <a:gd name="connsiteX4649" fmla="*/ 2616677 w 11737976"/>
              <a:gd name="connsiteY4649" fmla="*/ 5851128 h 6407150"/>
              <a:gd name="connsiteX4650" fmla="*/ 2608249 w 11737976"/>
              <a:gd name="connsiteY4650" fmla="*/ 5850751 h 6407150"/>
              <a:gd name="connsiteX4651" fmla="*/ 2608152 w 11737976"/>
              <a:gd name="connsiteY4651" fmla="*/ 5852908 h 6407150"/>
              <a:gd name="connsiteX4652" fmla="*/ 2616580 w 11737976"/>
              <a:gd name="connsiteY4652" fmla="*/ 5853285 h 6407150"/>
              <a:gd name="connsiteX4653" fmla="*/ 2624914 w 11737976"/>
              <a:gd name="connsiteY4653" fmla="*/ 5855820 h 6407150"/>
              <a:gd name="connsiteX4654" fmla="*/ 2616485 w 11737976"/>
              <a:gd name="connsiteY4654" fmla="*/ 5855443 h 6407150"/>
              <a:gd name="connsiteX4655" fmla="*/ 2616388 w 11737976"/>
              <a:gd name="connsiteY4655" fmla="*/ 5857600 h 6407150"/>
              <a:gd name="connsiteX4656" fmla="*/ 2624817 w 11737976"/>
              <a:gd name="connsiteY4656" fmla="*/ 5857977 h 6407150"/>
              <a:gd name="connsiteX4657" fmla="*/ 2624914 w 11737976"/>
              <a:gd name="connsiteY4657" fmla="*/ 5855820 h 6407150"/>
              <a:gd name="connsiteX4658" fmla="*/ 2633823 w 11737976"/>
              <a:gd name="connsiteY4658" fmla="*/ 5845408 h 6407150"/>
              <a:gd name="connsiteX4659" fmla="*/ 2617062 w 11737976"/>
              <a:gd name="connsiteY4659" fmla="*/ 5842498 h 6407150"/>
              <a:gd name="connsiteX4660" fmla="*/ 2625588 w 11737976"/>
              <a:gd name="connsiteY4660" fmla="*/ 5840716 h 6407150"/>
              <a:gd name="connsiteX4661" fmla="*/ 2617159 w 11737976"/>
              <a:gd name="connsiteY4661" fmla="*/ 5840340 h 6407150"/>
              <a:gd name="connsiteX4662" fmla="*/ 1809496 w 11737976"/>
              <a:gd name="connsiteY4662" fmla="*/ 5839780 h 6407150"/>
              <a:gd name="connsiteX4663" fmla="*/ 1807126 w 11737976"/>
              <a:gd name="connsiteY4663" fmla="*/ 5840695 h 6407150"/>
              <a:gd name="connsiteX4664" fmla="*/ 1806155 w 11737976"/>
              <a:gd name="connsiteY4664" fmla="*/ 5843729 h 6407150"/>
              <a:gd name="connsiteX4665" fmla="*/ 1807553 w 11737976"/>
              <a:gd name="connsiteY4665" fmla="*/ 5845851 h 6407150"/>
              <a:gd name="connsiteX4666" fmla="*/ 1808981 w 11737976"/>
              <a:gd name="connsiteY4666" fmla="*/ 5844635 h 6407150"/>
              <a:gd name="connsiteX4667" fmla="*/ 1809954 w 11737976"/>
              <a:gd name="connsiteY4667" fmla="*/ 5841600 h 6407150"/>
              <a:gd name="connsiteX4668" fmla="*/ 1809496 w 11737976"/>
              <a:gd name="connsiteY4668" fmla="*/ 5839780 h 6407150"/>
              <a:gd name="connsiteX4669" fmla="*/ 10325373 w 11737976"/>
              <a:gd name="connsiteY4669" fmla="*/ 5839097 h 6407150"/>
              <a:gd name="connsiteX4670" fmla="*/ 10319096 w 11737976"/>
              <a:gd name="connsiteY4670" fmla="*/ 5841894 h 6407150"/>
              <a:gd name="connsiteX4671" fmla="*/ 10330680 w 11737976"/>
              <a:gd name="connsiteY4671" fmla="*/ 5843127 h 6407150"/>
              <a:gd name="connsiteX4672" fmla="*/ 10331232 w 11737976"/>
              <a:gd name="connsiteY4672" fmla="*/ 5839225 h 6407150"/>
              <a:gd name="connsiteX4673" fmla="*/ 10325373 w 11737976"/>
              <a:gd name="connsiteY4673" fmla="*/ 5839097 h 6407150"/>
              <a:gd name="connsiteX4674" fmla="*/ 2582841 w 11737976"/>
              <a:gd name="connsiteY4674" fmla="*/ 5838807 h 6407150"/>
              <a:gd name="connsiteX4675" fmla="*/ 2587321 w 11737976"/>
              <a:gd name="connsiteY4675" fmla="*/ 5839793 h 6407150"/>
              <a:gd name="connsiteX4676" fmla="*/ 2588305 w 11737976"/>
              <a:gd name="connsiteY4676" fmla="*/ 5840010 h 6407150"/>
              <a:gd name="connsiteX4677" fmla="*/ 2588003 w 11737976"/>
              <a:gd name="connsiteY4677" fmla="*/ 5840364 h 6407150"/>
              <a:gd name="connsiteX4678" fmla="*/ 2591802 w 11737976"/>
              <a:gd name="connsiteY4678" fmla="*/ 5840779 h 6407150"/>
              <a:gd name="connsiteX4679" fmla="*/ 2588305 w 11737976"/>
              <a:gd name="connsiteY4679" fmla="*/ 5840010 h 6407150"/>
              <a:gd name="connsiteX4680" fmla="*/ 2588451 w 11737976"/>
              <a:gd name="connsiteY4680" fmla="*/ 5839844 h 6407150"/>
              <a:gd name="connsiteX4681" fmla="*/ 2591873 w 11737976"/>
              <a:gd name="connsiteY4681" fmla="*/ 5839210 h 6407150"/>
              <a:gd name="connsiteX4682" fmla="*/ 2582841 w 11737976"/>
              <a:gd name="connsiteY4682" fmla="*/ 5838807 h 6407150"/>
              <a:gd name="connsiteX4683" fmla="*/ 9457274 w 11737976"/>
              <a:gd name="connsiteY4683" fmla="*/ 5838713 h 6407150"/>
              <a:gd name="connsiteX4684" fmla="*/ 9455024 w 11737976"/>
              <a:gd name="connsiteY4684" fmla="*/ 5839323 h 6407150"/>
              <a:gd name="connsiteX4685" fmla="*/ 9454379 w 11737976"/>
              <a:gd name="connsiteY4685" fmla="*/ 5845010 h 6407150"/>
              <a:gd name="connsiteX4686" fmla="*/ 9457109 w 11737976"/>
              <a:gd name="connsiteY4686" fmla="*/ 5849783 h 6407150"/>
              <a:gd name="connsiteX4687" fmla="*/ 9458715 w 11737976"/>
              <a:gd name="connsiteY4687" fmla="*/ 5854861 h 6407150"/>
              <a:gd name="connsiteX4688" fmla="*/ 9459840 w 11737976"/>
              <a:gd name="connsiteY4688" fmla="*/ 5854557 h 6407150"/>
              <a:gd name="connsiteX4689" fmla="*/ 9462088 w 11737976"/>
              <a:gd name="connsiteY4689" fmla="*/ 5853949 h 6407150"/>
              <a:gd name="connsiteX4690" fmla="*/ 9458957 w 11737976"/>
              <a:gd name="connsiteY4690" fmla="*/ 5847905 h 6407150"/>
              <a:gd name="connsiteX4691" fmla="*/ 9457676 w 11737976"/>
              <a:gd name="connsiteY4691" fmla="*/ 5839982 h 6407150"/>
              <a:gd name="connsiteX4692" fmla="*/ 9457274 w 11737976"/>
              <a:gd name="connsiteY4692" fmla="*/ 5838713 h 6407150"/>
              <a:gd name="connsiteX4693" fmla="*/ 3053027 w 11737976"/>
              <a:gd name="connsiteY4693" fmla="*/ 5838319 h 6407150"/>
              <a:gd name="connsiteX4694" fmla="*/ 3047219 w 11737976"/>
              <a:gd name="connsiteY4694" fmla="*/ 5841729 h 6407150"/>
              <a:gd name="connsiteX4695" fmla="*/ 3065188 w 11737976"/>
              <a:gd name="connsiteY4695" fmla="*/ 5844627 h 6407150"/>
              <a:gd name="connsiteX4696" fmla="*/ 3068750 w 11737976"/>
              <a:gd name="connsiteY4696" fmla="*/ 5840856 h 6407150"/>
              <a:gd name="connsiteX4697" fmla="*/ 3065468 w 11737976"/>
              <a:gd name="connsiteY4697" fmla="*/ 5838351 h 6407150"/>
              <a:gd name="connsiteX4698" fmla="*/ 3053027 w 11737976"/>
              <a:gd name="connsiteY4698" fmla="*/ 5838319 h 6407150"/>
              <a:gd name="connsiteX4699" fmla="*/ 2122669 w 11737976"/>
              <a:gd name="connsiteY4699" fmla="*/ 5836498 h 6407150"/>
              <a:gd name="connsiteX4700" fmla="*/ 2119560 w 11737976"/>
              <a:gd name="connsiteY4700" fmla="*/ 5836995 h 6407150"/>
              <a:gd name="connsiteX4701" fmla="*/ 2118983 w 11737976"/>
              <a:gd name="connsiteY4701" fmla="*/ 5838479 h 6407150"/>
              <a:gd name="connsiteX4702" fmla="*/ 2120347 w 11737976"/>
              <a:gd name="connsiteY4702" fmla="*/ 5842433 h 6407150"/>
              <a:gd name="connsiteX4703" fmla="*/ 2121713 w 11737976"/>
              <a:gd name="connsiteY4703" fmla="*/ 5846389 h 6407150"/>
              <a:gd name="connsiteX4704" fmla="*/ 2126183 w 11737976"/>
              <a:gd name="connsiteY4704" fmla="*/ 5849847 h 6407150"/>
              <a:gd name="connsiteX4705" fmla="*/ 2130551 w 11737976"/>
              <a:gd name="connsiteY4705" fmla="*/ 5849842 h 6407150"/>
              <a:gd name="connsiteX4706" fmla="*/ 2129767 w 11737976"/>
              <a:gd name="connsiteY4706" fmla="*/ 5844405 h 6407150"/>
              <a:gd name="connsiteX4707" fmla="*/ 2127138 w 11737976"/>
              <a:gd name="connsiteY4707" fmla="*/ 5839956 h 6407150"/>
              <a:gd name="connsiteX4708" fmla="*/ 2122669 w 11737976"/>
              <a:gd name="connsiteY4708" fmla="*/ 5836498 h 6407150"/>
              <a:gd name="connsiteX4709" fmla="*/ 2709658 w 11737976"/>
              <a:gd name="connsiteY4709" fmla="*/ 5835823 h 6407150"/>
              <a:gd name="connsiteX4710" fmla="*/ 2709588 w 11737976"/>
              <a:gd name="connsiteY4710" fmla="*/ 5837394 h 6407150"/>
              <a:gd name="connsiteX4711" fmla="*/ 2709658 w 11737976"/>
              <a:gd name="connsiteY4711" fmla="*/ 5835823 h 6407150"/>
              <a:gd name="connsiteX4712" fmla="*/ 2498552 w 11737976"/>
              <a:gd name="connsiteY4712" fmla="*/ 5835043 h 6407150"/>
              <a:gd name="connsiteX4713" fmla="*/ 2473625 w 11737976"/>
              <a:gd name="connsiteY4713" fmla="*/ 5835973 h 6407150"/>
              <a:gd name="connsiteX4714" fmla="*/ 2465256 w 11737976"/>
              <a:gd name="connsiteY4714" fmla="*/ 5837644 h 6407150"/>
              <a:gd name="connsiteX4715" fmla="*/ 2464983 w 11737976"/>
              <a:gd name="connsiteY4715" fmla="*/ 5843763 h 6407150"/>
              <a:gd name="connsiteX4716" fmla="*/ 2489818 w 11737976"/>
              <a:gd name="connsiteY4716" fmla="*/ 5844872 h 6407150"/>
              <a:gd name="connsiteX4717" fmla="*/ 2490000 w 11737976"/>
              <a:gd name="connsiteY4717" fmla="*/ 5840792 h 6407150"/>
              <a:gd name="connsiteX4718" fmla="*/ 2481720 w 11737976"/>
              <a:gd name="connsiteY4718" fmla="*/ 5840423 h 6407150"/>
              <a:gd name="connsiteX4719" fmla="*/ 2498370 w 11737976"/>
              <a:gd name="connsiteY4719" fmla="*/ 5839122 h 6407150"/>
              <a:gd name="connsiteX4720" fmla="*/ 2498552 w 11737976"/>
              <a:gd name="connsiteY4720" fmla="*/ 5835043 h 6407150"/>
              <a:gd name="connsiteX4721" fmla="*/ 9514977 w 11737976"/>
              <a:gd name="connsiteY4721" fmla="*/ 5834012 h 6407150"/>
              <a:gd name="connsiteX4722" fmla="*/ 9512755 w 11737976"/>
              <a:gd name="connsiteY4722" fmla="*/ 5834613 h 6407150"/>
              <a:gd name="connsiteX4723" fmla="*/ 9510943 w 11737976"/>
              <a:gd name="connsiteY4723" fmla="*/ 5836508 h 6407150"/>
              <a:gd name="connsiteX4724" fmla="*/ 9506093 w 11737976"/>
              <a:gd name="connsiteY4724" fmla="*/ 5836418 h 6407150"/>
              <a:gd name="connsiteX4725" fmla="*/ 9504575 w 11737976"/>
              <a:gd name="connsiteY4725" fmla="*/ 5835425 h 6407150"/>
              <a:gd name="connsiteX4726" fmla="*/ 9503873 w 11737976"/>
              <a:gd name="connsiteY4726" fmla="*/ 5837019 h 6407150"/>
              <a:gd name="connsiteX4727" fmla="*/ 9503171 w 11737976"/>
              <a:gd name="connsiteY4727" fmla="*/ 5838612 h 6407150"/>
              <a:gd name="connsiteX4728" fmla="*/ 9502469 w 11737976"/>
              <a:gd name="connsiteY4728" fmla="*/ 5840206 h 6407150"/>
              <a:gd name="connsiteX4729" fmla="*/ 9501768 w 11737976"/>
              <a:gd name="connsiteY4729" fmla="*/ 5841798 h 6407150"/>
              <a:gd name="connsiteX4730" fmla="*/ 9502879 w 11737976"/>
              <a:gd name="connsiteY4730" fmla="*/ 5841498 h 6407150"/>
              <a:gd name="connsiteX4731" fmla="*/ 9505098 w 11737976"/>
              <a:gd name="connsiteY4731" fmla="*/ 5840897 h 6407150"/>
              <a:gd name="connsiteX4732" fmla="*/ 9505800 w 11737976"/>
              <a:gd name="connsiteY4732" fmla="*/ 5839303 h 6407150"/>
              <a:gd name="connsiteX4733" fmla="*/ 9506911 w 11737976"/>
              <a:gd name="connsiteY4733" fmla="*/ 5839002 h 6407150"/>
              <a:gd name="connsiteX4734" fmla="*/ 9511760 w 11737976"/>
              <a:gd name="connsiteY4734" fmla="*/ 5839092 h 6407150"/>
              <a:gd name="connsiteX4735" fmla="*/ 9515384 w 11737976"/>
              <a:gd name="connsiteY4735" fmla="*/ 5835305 h 6407150"/>
              <a:gd name="connsiteX4736" fmla="*/ 9514977 w 11737976"/>
              <a:gd name="connsiteY4736" fmla="*/ 5834012 h 6407150"/>
              <a:gd name="connsiteX4737" fmla="*/ 2380977 w 11737976"/>
              <a:gd name="connsiteY4737" fmla="*/ 5833723 h 6407150"/>
              <a:gd name="connsiteX4738" fmla="*/ 2380872 w 11737976"/>
              <a:gd name="connsiteY4738" fmla="*/ 5836076 h 6407150"/>
              <a:gd name="connsiteX4739" fmla="*/ 2380977 w 11737976"/>
              <a:gd name="connsiteY4739" fmla="*/ 5833723 h 6407150"/>
              <a:gd name="connsiteX4740" fmla="*/ 7071976 w 11737976"/>
              <a:gd name="connsiteY4740" fmla="*/ 5833304 h 6407150"/>
              <a:gd name="connsiteX4741" fmla="*/ 7071706 w 11737976"/>
              <a:gd name="connsiteY4741" fmla="*/ 5834462 h 6407150"/>
              <a:gd name="connsiteX4742" fmla="*/ 7067091 w 11737976"/>
              <a:gd name="connsiteY4742" fmla="*/ 5833903 h 6407150"/>
              <a:gd name="connsiteX4743" fmla="*/ 2896787 w 11737976"/>
              <a:gd name="connsiteY4743" fmla="*/ 5833175 h 6407150"/>
              <a:gd name="connsiteX4744" fmla="*/ 2904429 w 11737976"/>
              <a:gd name="connsiteY4744" fmla="*/ 5842164 h 6407150"/>
              <a:gd name="connsiteX4745" fmla="*/ 2914572 w 11737976"/>
              <a:gd name="connsiteY4745" fmla="*/ 5840185 h 6407150"/>
              <a:gd name="connsiteX4746" fmla="*/ 2912743 w 11737976"/>
              <a:gd name="connsiteY4746" fmla="*/ 5836050 h 6407150"/>
              <a:gd name="connsiteX4747" fmla="*/ 2896787 w 11737976"/>
              <a:gd name="connsiteY4747" fmla="*/ 5833175 h 6407150"/>
              <a:gd name="connsiteX4748" fmla="*/ 2871199 w 11737976"/>
              <a:gd name="connsiteY4748" fmla="*/ 5832032 h 6407150"/>
              <a:gd name="connsiteX4749" fmla="*/ 2863586 w 11737976"/>
              <a:gd name="connsiteY4749" fmla="*/ 5833659 h 6407150"/>
              <a:gd name="connsiteX4750" fmla="*/ 2871023 w 11737976"/>
              <a:gd name="connsiteY4750" fmla="*/ 5835955 h 6407150"/>
              <a:gd name="connsiteX4751" fmla="*/ 2873934 w 11737976"/>
              <a:gd name="connsiteY4751" fmla="*/ 5834121 h 6407150"/>
              <a:gd name="connsiteX4752" fmla="*/ 2871199 w 11737976"/>
              <a:gd name="connsiteY4752" fmla="*/ 5832032 h 6407150"/>
              <a:gd name="connsiteX4753" fmla="*/ 7060847 w 11737976"/>
              <a:gd name="connsiteY4753" fmla="*/ 5831273 h 6407150"/>
              <a:gd name="connsiteX4754" fmla="*/ 7065364 w 11737976"/>
              <a:gd name="connsiteY4754" fmla="*/ 5833692 h 6407150"/>
              <a:gd name="connsiteX4755" fmla="*/ 7060423 w 11737976"/>
              <a:gd name="connsiteY4755" fmla="*/ 5833093 h 6407150"/>
              <a:gd name="connsiteX4756" fmla="*/ 9447170 w 11737976"/>
              <a:gd name="connsiteY4756" fmla="*/ 5830821 h 6407150"/>
              <a:gd name="connsiteX4757" fmla="*/ 9447976 w 11737976"/>
              <a:gd name="connsiteY4757" fmla="*/ 5838855 h 6407150"/>
              <a:gd name="connsiteX4758" fmla="*/ 9451680 w 11737976"/>
              <a:gd name="connsiteY4758" fmla="*/ 5841207 h 6407150"/>
              <a:gd name="connsiteX4759" fmla="*/ 9453893 w 11737976"/>
              <a:gd name="connsiteY4759" fmla="*/ 5837708 h 6407150"/>
              <a:gd name="connsiteX4760" fmla="*/ 9451288 w 11737976"/>
              <a:gd name="connsiteY4760" fmla="*/ 5832364 h 6407150"/>
              <a:gd name="connsiteX4761" fmla="*/ 9447170 w 11737976"/>
              <a:gd name="connsiteY4761" fmla="*/ 5830821 h 6407150"/>
              <a:gd name="connsiteX4762" fmla="*/ 2576202 w 11737976"/>
              <a:gd name="connsiteY4762" fmla="*/ 5829863 h 6407150"/>
              <a:gd name="connsiteX4763" fmla="*/ 2592083 w 11737976"/>
              <a:gd name="connsiteY4763" fmla="*/ 5834503 h 6407150"/>
              <a:gd name="connsiteX4764" fmla="*/ 2592170 w 11737976"/>
              <a:gd name="connsiteY4764" fmla="*/ 5832541 h 6407150"/>
              <a:gd name="connsiteX4765" fmla="*/ 2576202 w 11737976"/>
              <a:gd name="connsiteY4765" fmla="*/ 5829863 h 6407150"/>
              <a:gd name="connsiteX4766" fmla="*/ 2616445 w 11737976"/>
              <a:gd name="connsiteY4766" fmla="*/ 5829302 h 6407150"/>
              <a:gd name="connsiteX4767" fmla="*/ 2610251 w 11737976"/>
              <a:gd name="connsiteY4767" fmla="*/ 5832956 h 6407150"/>
              <a:gd name="connsiteX4768" fmla="*/ 2616357 w 11737976"/>
              <a:gd name="connsiteY4768" fmla="*/ 5831263 h 6407150"/>
              <a:gd name="connsiteX4769" fmla="*/ 2616445 w 11737976"/>
              <a:gd name="connsiteY4769" fmla="*/ 5829302 h 6407150"/>
              <a:gd name="connsiteX4770" fmla="*/ 9490174 w 11737976"/>
              <a:gd name="connsiteY4770" fmla="*/ 5828300 h 6407150"/>
              <a:gd name="connsiteX4771" fmla="*/ 9490586 w 11737976"/>
              <a:gd name="connsiteY4771" fmla="*/ 5829601 h 6407150"/>
              <a:gd name="connsiteX4772" fmla="*/ 9487925 w 11737976"/>
              <a:gd name="connsiteY4772" fmla="*/ 5828910 h 6407150"/>
              <a:gd name="connsiteX4773" fmla="*/ 9485676 w 11737976"/>
              <a:gd name="connsiteY4773" fmla="*/ 5829519 h 6407150"/>
              <a:gd name="connsiteX4774" fmla="*/ 9486086 w 11737976"/>
              <a:gd name="connsiteY4774" fmla="*/ 5830820 h 6407150"/>
              <a:gd name="connsiteX4775" fmla="*/ 9487621 w 11737976"/>
              <a:gd name="connsiteY4775" fmla="*/ 5831815 h 6407150"/>
              <a:gd name="connsiteX4776" fmla="*/ 9488747 w 11737976"/>
              <a:gd name="connsiteY4776" fmla="*/ 5831512 h 6407150"/>
              <a:gd name="connsiteX4777" fmla="*/ 9485783 w 11737976"/>
              <a:gd name="connsiteY4777" fmla="*/ 5833725 h 6407150"/>
              <a:gd name="connsiteX4778" fmla="*/ 9486194 w 11737976"/>
              <a:gd name="connsiteY4778" fmla="*/ 5835027 h 6407150"/>
              <a:gd name="connsiteX4779" fmla="*/ 9483535 w 11737976"/>
              <a:gd name="connsiteY4779" fmla="*/ 5834335 h 6407150"/>
              <a:gd name="connsiteX4780" fmla="*/ 9482820 w 11737976"/>
              <a:gd name="connsiteY4780" fmla="*/ 5835941 h 6407150"/>
              <a:gd name="connsiteX4781" fmla="*/ 9483945 w 11737976"/>
              <a:gd name="connsiteY4781" fmla="*/ 5835637 h 6407150"/>
              <a:gd name="connsiteX4782" fmla="*/ 9484357 w 11737976"/>
              <a:gd name="connsiteY4782" fmla="*/ 5836937 h 6407150"/>
              <a:gd name="connsiteX4783" fmla="*/ 9487127 w 11737976"/>
              <a:gd name="connsiteY4783" fmla="*/ 5841838 h 6407150"/>
              <a:gd name="connsiteX4784" fmla="*/ 9499197 w 11737976"/>
              <a:gd name="connsiteY4784" fmla="*/ 5841393 h 6407150"/>
              <a:gd name="connsiteX4785" fmla="*/ 9498554 w 11737976"/>
              <a:gd name="connsiteY4785" fmla="*/ 5831149 h 6407150"/>
              <a:gd name="connsiteX4786" fmla="*/ 9490174 w 11737976"/>
              <a:gd name="connsiteY4786" fmla="*/ 5828300 h 6407150"/>
              <a:gd name="connsiteX4787" fmla="*/ 10387867 w 11737976"/>
              <a:gd name="connsiteY4787" fmla="*/ 5826775 h 6407150"/>
              <a:gd name="connsiteX4788" fmla="*/ 10355500 w 11737976"/>
              <a:gd name="connsiteY4788" fmla="*/ 5827027 h 6407150"/>
              <a:gd name="connsiteX4789" fmla="*/ 10354982 w 11737976"/>
              <a:gd name="connsiteY4789" fmla="*/ 5830667 h 6407150"/>
              <a:gd name="connsiteX4790" fmla="*/ 10354465 w 11737976"/>
              <a:gd name="connsiteY4790" fmla="*/ 5834307 h 6407150"/>
              <a:gd name="connsiteX4791" fmla="*/ 10365083 w 11737976"/>
              <a:gd name="connsiteY4791" fmla="*/ 5835436 h 6407150"/>
              <a:gd name="connsiteX4792" fmla="*/ 10385285 w 11737976"/>
              <a:gd name="connsiteY4792" fmla="*/ 5844976 h 6407150"/>
              <a:gd name="connsiteX4793" fmla="*/ 10387867 w 11737976"/>
              <a:gd name="connsiteY4793" fmla="*/ 5826775 h 6407150"/>
              <a:gd name="connsiteX4794" fmla="*/ 2948454 w 11737976"/>
              <a:gd name="connsiteY4794" fmla="*/ 5824477 h 6407150"/>
              <a:gd name="connsiteX4795" fmla="*/ 2948278 w 11737976"/>
              <a:gd name="connsiteY4795" fmla="*/ 5828400 h 6407150"/>
              <a:gd name="connsiteX4796" fmla="*/ 2948366 w 11737976"/>
              <a:gd name="connsiteY4796" fmla="*/ 5826438 h 6407150"/>
              <a:gd name="connsiteX4797" fmla="*/ 2948454 w 11737976"/>
              <a:gd name="connsiteY4797" fmla="*/ 5824477 h 6407150"/>
              <a:gd name="connsiteX4798" fmla="*/ 9522985 w 11737976"/>
              <a:gd name="connsiteY4798" fmla="*/ 5823925 h 6407150"/>
              <a:gd name="connsiteX4799" fmla="*/ 9521567 w 11737976"/>
              <a:gd name="connsiteY4799" fmla="*/ 5829580 h 6407150"/>
              <a:gd name="connsiteX4800" fmla="*/ 9524569 w 11737976"/>
              <a:gd name="connsiteY4800" fmla="*/ 5828936 h 6407150"/>
              <a:gd name="connsiteX4801" fmla="*/ 9525456 w 11737976"/>
              <a:gd name="connsiteY4801" fmla="*/ 5824679 h 6407150"/>
              <a:gd name="connsiteX4802" fmla="*/ 9522985 w 11737976"/>
              <a:gd name="connsiteY4802" fmla="*/ 5823925 h 6407150"/>
              <a:gd name="connsiteX4803" fmla="*/ 3057855 w 11737976"/>
              <a:gd name="connsiteY4803" fmla="*/ 5823074 h 6407150"/>
              <a:gd name="connsiteX4804" fmla="*/ 3032826 w 11737976"/>
              <a:gd name="connsiteY4804" fmla="*/ 5826280 h 6407150"/>
              <a:gd name="connsiteX4805" fmla="*/ 3057469 w 11737976"/>
              <a:gd name="connsiteY4805" fmla="*/ 5831705 h 6407150"/>
              <a:gd name="connsiteX4806" fmla="*/ 3060802 w 11737976"/>
              <a:gd name="connsiteY4806" fmla="*/ 5826720 h 6407150"/>
              <a:gd name="connsiteX4807" fmla="*/ 3057855 w 11737976"/>
              <a:gd name="connsiteY4807" fmla="*/ 5823074 h 6407150"/>
              <a:gd name="connsiteX4808" fmla="*/ 9520089 w 11737976"/>
              <a:gd name="connsiteY4808" fmla="*/ 5822771 h 6407150"/>
              <a:gd name="connsiteX4809" fmla="*/ 9518956 w 11737976"/>
              <a:gd name="connsiteY4809" fmla="*/ 5823370 h 6407150"/>
              <a:gd name="connsiteX4810" fmla="*/ 9518807 w 11737976"/>
              <a:gd name="connsiteY4810" fmla="*/ 5830570 h 6407150"/>
              <a:gd name="connsiteX4811" fmla="*/ 9520089 w 11737976"/>
              <a:gd name="connsiteY4811" fmla="*/ 5822771 h 6407150"/>
              <a:gd name="connsiteX4812" fmla="*/ 2504524 w 11737976"/>
              <a:gd name="connsiteY4812" fmla="*/ 5821614 h 6407150"/>
              <a:gd name="connsiteX4813" fmla="*/ 2517210 w 11737976"/>
              <a:gd name="connsiteY4813" fmla="*/ 5822512 h 6407150"/>
              <a:gd name="connsiteX4814" fmla="*/ 2504524 w 11737976"/>
              <a:gd name="connsiteY4814" fmla="*/ 5821614 h 6407150"/>
              <a:gd name="connsiteX4815" fmla="*/ 2591650 w 11737976"/>
              <a:gd name="connsiteY4815" fmla="*/ 5817189 h 6407150"/>
              <a:gd name="connsiteX4816" fmla="*/ 2574697 w 11737976"/>
              <a:gd name="connsiteY4816" fmla="*/ 5818528 h 6407150"/>
              <a:gd name="connsiteX4817" fmla="*/ 2574512 w 11737976"/>
              <a:gd name="connsiteY4817" fmla="*/ 5822713 h 6407150"/>
              <a:gd name="connsiteX4818" fmla="*/ 2599892 w 11737976"/>
              <a:gd name="connsiteY4818" fmla="*/ 5821749 h 6407150"/>
              <a:gd name="connsiteX4819" fmla="*/ 2608225 w 11737976"/>
              <a:gd name="connsiteY4819" fmla="*/ 5824218 h 6407150"/>
              <a:gd name="connsiteX4820" fmla="*/ 2616655 w 11737976"/>
              <a:gd name="connsiteY4820" fmla="*/ 5824596 h 6407150"/>
              <a:gd name="connsiteX4821" fmla="*/ 2616748 w 11737976"/>
              <a:gd name="connsiteY4821" fmla="*/ 5822502 h 6407150"/>
              <a:gd name="connsiteX4822" fmla="*/ 2608319 w 11737976"/>
              <a:gd name="connsiteY4822" fmla="*/ 5822126 h 6407150"/>
              <a:gd name="connsiteX4823" fmla="*/ 2591650 w 11737976"/>
              <a:gd name="connsiteY4823" fmla="*/ 5817189 h 6407150"/>
              <a:gd name="connsiteX4824" fmla="*/ 1829031 w 11737976"/>
              <a:gd name="connsiteY4824" fmla="*/ 5816240 h 6407150"/>
              <a:gd name="connsiteX4825" fmla="*/ 1827341 w 11737976"/>
              <a:gd name="connsiteY4825" fmla="*/ 5820548 h 6407150"/>
              <a:gd name="connsiteX4826" fmla="*/ 1829031 w 11737976"/>
              <a:gd name="connsiteY4826" fmla="*/ 5816240 h 6407150"/>
              <a:gd name="connsiteX4827" fmla="*/ 9481884 w 11737976"/>
              <a:gd name="connsiteY4827" fmla="*/ 5814007 h 6407150"/>
              <a:gd name="connsiteX4828" fmla="*/ 9479427 w 11737976"/>
              <a:gd name="connsiteY4828" fmla="*/ 5817679 h 6407150"/>
              <a:gd name="connsiteX4829" fmla="*/ 9481884 w 11737976"/>
              <a:gd name="connsiteY4829" fmla="*/ 5814007 h 6407150"/>
              <a:gd name="connsiteX4830" fmla="*/ 2517595 w 11737976"/>
              <a:gd name="connsiteY4830" fmla="*/ 5813882 h 6407150"/>
              <a:gd name="connsiteX4831" fmla="*/ 2499359 w 11737976"/>
              <a:gd name="connsiteY4831" fmla="*/ 5816998 h 6407150"/>
              <a:gd name="connsiteX4832" fmla="*/ 2517420 w 11737976"/>
              <a:gd name="connsiteY4832" fmla="*/ 5817805 h 6407150"/>
              <a:gd name="connsiteX4833" fmla="*/ 2517595 w 11737976"/>
              <a:gd name="connsiteY4833" fmla="*/ 5813882 h 6407150"/>
              <a:gd name="connsiteX4834" fmla="*/ 2559844 w 11737976"/>
              <a:gd name="connsiteY4834" fmla="*/ 5813409 h 6407150"/>
              <a:gd name="connsiteX4835" fmla="*/ 2567265 w 11737976"/>
              <a:gd name="connsiteY4835" fmla="*/ 5816100 h 6407150"/>
              <a:gd name="connsiteX4836" fmla="*/ 2574791 w 11737976"/>
              <a:gd name="connsiteY4836" fmla="*/ 5816436 h 6407150"/>
              <a:gd name="connsiteX4837" fmla="*/ 2574896 w 11737976"/>
              <a:gd name="connsiteY4837" fmla="*/ 5814081 h 6407150"/>
              <a:gd name="connsiteX4838" fmla="*/ 2567371 w 11737976"/>
              <a:gd name="connsiteY4838" fmla="*/ 5813746 h 6407150"/>
              <a:gd name="connsiteX4839" fmla="*/ 2559844 w 11737976"/>
              <a:gd name="connsiteY4839" fmla="*/ 5813409 h 6407150"/>
              <a:gd name="connsiteX4840" fmla="*/ 2879601 w 11737976"/>
              <a:gd name="connsiteY4840" fmla="*/ 5812755 h 6407150"/>
              <a:gd name="connsiteX4841" fmla="*/ 2879409 w 11737976"/>
              <a:gd name="connsiteY4841" fmla="*/ 5817070 h 6407150"/>
              <a:gd name="connsiteX4842" fmla="*/ 2903510 w 11737976"/>
              <a:gd name="connsiteY4842" fmla="*/ 5821118 h 6407150"/>
              <a:gd name="connsiteX4843" fmla="*/ 2921649 w 11737976"/>
              <a:gd name="connsiteY4843" fmla="*/ 5816795 h 6407150"/>
              <a:gd name="connsiteX4844" fmla="*/ 2921745 w 11737976"/>
              <a:gd name="connsiteY4844" fmla="*/ 5814637 h 6407150"/>
              <a:gd name="connsiteX4845" fmla="*/ 2879601 w 11737976"/>
              <a:gd name="connsiteY4845" fmla="*/ 5812755 h 6407150"/>
              <a:gd name="connsiteX4846" fmla="*/ 2532750 w 11737976"/>
              <a:gd name="connsiteY4846" fmla="*/ 5812199 h 6407150"/>
              <a:gd name="connsiteX4847" fmla="*/ 2541573 w 11737976"/>
              <a:gd name="connsiteY4847" fmla="*/ 5817310 h 6407150"/>
              <a:gd name="connsiteX4848" fmla="*/ 2541783 w 11737976"/>
              <a:gd name="connsiteY4848" fmla="*/ 5812603 h 6407150"/>
              <a:gd name="connsiteX4849" fmla="*/ 2532750 w 11737976"/>
              <a:gd name="connsiteY4849" fmla="*/ 5812199 h 6407150"/>
              <a:gd name="connsiteX4850" fmla="*/ 2450767 w 11737976"/>
              <a:gd name="connsiteY4850" fmla="*/ 5810896 h 6407150"/>
              <a:gd name="connsiteX4851" fmla="*/ 2459100 w 11737976"/>
              <a:gd name="connsiteY4851" fmla="*/ 5813468 h 6407150"/>
              <a:gd name="connsiteX4852" fmla="*/ 2450278 w 11737976"/>
              <a:gd name="connsiteY4852" fmla="*/ 5821881 h 6407150"/>
              <a:gd name="connsiteX4853" fmla="*/ 2458216 w 11737976"/>
              <a:gd name="connsiteY4853" fmla="*/ 5833241 h 6407150"/>
              <a:gd name="connsiteX4854" fmla="*/ 2484091 w 11737976"/>
              <a:gd name="connsiteY4854" fmla="*/ 5821189 h 6407150"/>
              <a:gd name="connsiteX4855" fmla="*/ 2450767 w 11737976"/>
              <a:gd name="connsiteY4855" fmla="*/ 5810896 h 6407150"/>
              <a:gd name="connsiteX4856" fmla="*/ 10109537 w 11737976"/>
              <a:gd name="connsiteY4856" fmla="*/ 5809777 h 6407150"/>
              <a:gd name="connsiteX4857" fmla="*/ 10126894 w 11737976"/>
              <a:gd name="connsiteY4857" fmla="*/ 5809800 h 6407150"/>
              <a:gd name="connsiteX4858" fmla="*/ 10148058 w 11737976"/>
              <a:gd name="connsiteY4858" fmla="*/ 5815700 h 6407150"/>
              <a:gd name="connsiteX4859" fmla="*/ 10135180 w 11737976"/>
              <a:gd name="connsiteY4859" fmla="*/ 5828924 h 6407150"/>
              <a:gd name="connsiteX4860" fmla="*/ 10124343 w 11737976"/>
              <a:gd name="connsiteY4860" fmla="*/ 5827772 h 6407150"/>
              <a:gd name="connsiteX4861" fmla="*/ 10114019 w 11737976"/>
              <a:gd name="connsiteY4861" fmla="*/ 5823024 h 6407150"/>
              <a:gd name="connsiteX4862" fmla="*/ 10113508 w 11737976"/>
              <a:gd name="connsiteY4862" fmla="*/ 5826619 h 6407150"/>
              <a:gd name="connsiteX4863" fmla="*/ 10102671 w 11737976"/>
              <a:gd name="connsiteY4863" fmla="*/ 5825465 h 6407150"/>
              <a:gd name="connsiteX4864" fmla="*/ 10109537 w 11737976"/>
              <a:gd name="connsiteY4864" fmla="*/ 5809777 h 6407150"/>
              <a:gd name="connsiteX4865" fmla="*/ 10259452 w 11737976"/>
              <a:gd name="connsiteY4865" fmla="*/ 5806514 h 6407150"/>
              <a:gd name="connsiteX4866" fmla="*/ 10258955 w 11737976"/>
              <a:gd name="connsiteY4866" fmla="*/ 5810025 h 6407150"/>
              <a:gd name="connsiteX4867" fmla="*/ 10247019 w 11737976"/>
              <a:gd name="connsiteY4867" fmla="*/ 5815881 h 6407150"/>
              <a:gd name="connsiteX4868" fmla="*/ 10236080 w 11737976"/>
              <a:gd name="connsiteY4868" fmla="*/ 5814716 h 6407150"/>
              <a:gd name="connsiteX4869" fmla="*/ 10228309 w 11737976"/>
              <a:gd name="connsiteY4869" fmla="*/ 5830370 h 6407150"/>
              <a:gd name="connsiteX4870" fmla="*/ 10254474 w 11737976"/>
              <a:gd name="connsiteY4870" fmla="*/ 5841617 h 6407150"/>
              <a:gd name="connsiteX4871" fmla="*/ 10255966 w 11737976"/>
              <a:gd name="connsiteY4871" fmla="*/ 5831085 h 6407150"/>
              <a:gd name="connsiteX4872" fmla="*/ 10245525 w 11737976"/>
              <a:gd name="connsiteY4872" fmla="*/ 5826412 h 6407150"/>
              <a:gd name="connsiteX4873" fmla="*/ 10267902 w 11737976"/>
              <a:gd name="connsiteY4873" fmla="*/ 5825230 h 6407150"/>
              <a:gd name="connsiteX4874" fmla="*/ 10266906 w 11737976"/>
              <a:gd name="connsiteY4874" fmla="*/ 5832249 h 6407150"/>
              <a:gd name="connsiteX4875" fmla="*/ 10289282 w 11737976"/>
              <a:gd name="connsiteY4875" fmla="*/ 5831067 h 6407150"/>
              <a:gd name="connsiteX4876" fmla="*/ 10269895 w 11737976"/>
              <a:gd name="connsiteY4876" fmla="*/ 5811188 h 6407150"/>
              <a:gd name="connsiteX4877" fmla="*/ 10259452 w 11737976"/>
              <a:gd name="connsiteY4877" fmla="*/ 5806514 h 6407150"/>
              <a:gd name="connsiteX4878" fmla="*/ 2438207 w 11737976"/>
              <a:gd name="connsiteY4878" fmla="*/ 5805913 h 6407150"/>
              <a:gd name="connsiteX4879" fmla="*/ 2433412 w 11737976"/>
              <a:gd name="connsiteY4879" fmla="*/ 5807763 h 6407150"/>
              <a:gd name="connsiteX4880" fmla="*/ 2448465 w 11737976"/>
              <a:gd name="connsiteY4880" fmla="*/ 5808435 h 6407150"/>
              <a:gd name="connsiteX4881" fmla="*/ 2448570 w 11737976"/>
              <a:gd name="connsiteY4881" fmla="*/ 5806081 h 6407150"/>
              <a:gd name="connsiteX4882" fmla="*/ 2438207 w 11737976"/>
              <a:gd name="connsiteY4882" fmla="*/ 5805913 h 6407150"/>
              <a:gd name="connsiteX4883" fmla="*/ 2567755 w 11737976"/>
              <a:gd name="connsiteY4883" fmla="*/ 5805116 h 6407150"/>
              <a:gd name="connsiteX4884" fmla="*/ 2560019 w 11737976"/>
              <a:gd name="connsiteY4884" fmla="*/ 5809486 h 6407150"/>
              <a:gd name="connsiteX4885" fmla="*/ 2572353 w 11737976"/>
              <a:gd name="connsiteY4885" fmla="*/ 5807679 h 6407150"/>
              <a:gd name="connsiteX4886" fmla="*/ 2567755 w 11737976"/>
              <a:gd name="connsiteY4886" fmla="*/ 5805116 h 6407150"/>
              <a:gd name="connsiteX4887" fmla="*/ 10315768 w 11737976"/>
              <a:gd name="connsiteY4887" fmla="*/ 5804587 h 6407150"/>
              <a:gd name="connsiteX4888" fmla="*/ 10303422 w 11737976"/>
              <a:gd name="connsiteY4888" fmla="*/ 5814272 h 6407150"/>
              <a:gd name="connsiteX4889" fmla="*/ 10301371 w 11737976"/>
              <a:gd name="connsiteY4889" fmla="*/ 5828717 h 6407150"/>
              <a:gd name="connsiteX4890" fmla="*/ 10323504 w 11737976"/>
              <a:gd name="connsiteY4890" fmla="*/ 5827406 h 6407150"/>
              <a:gd name="connsiteX4891" fmla="*/ 10322992 w 11737976"/>
              <a:gd name="connsiteY4891" fmla="*/ 5831017 h 6407150"/>
              <a:gd name="connsiteX4892" fmla="*/ 10333290 w 11737976"/>
              <a:gd name="connsiteY4892" fmla="*/ 5835778 h 6407150"/>
              <a:gd name="connsiteX4893" fmla="*/ 10344099 w 11737976"/>
              <a:gd name="connsiteY4893" fmla="*/ 5835726 h 6407150"/>
              <a:gd name="connsiteX4894" fmla="*/ 10334826 w 11737976"/>
              <a:gd name="connsiteY4894" fmla="*/ 5824945 h 6407150"/>
              <a:gd name="connsiteX4895" fmla="*/ 10324017 w 11737976"/>
              <a:gd name="connsiteY4895" fmla="*/ 5823794 h 6407150"/>
              <a:gd name="connsiteX4896" fmla="*/ 10325042 w 11737976"/>
              <a:gd name="connsiteY4896" fmla="*/ 5816572 h 6407150"/>
              <a:gd name="connsiteX4897" fmla="*/ 10335853 w 11737976"/>
              <a:gd name="connsiteY4897" fmla="*/ 5817721 h 6407150"/>
              <a:gd name="connsiteX4898" fmla="*/ 10335339 w 11737976"/>
              <a:gd name="connsiteY4898" fmla="*/ 5821333 h 6407150"/>
              <a:gd name="connsiteX4899" fmla="*/ 10346661 w 11737976"/>
              <a:gd name="connsiteY4899" fmla="*/ 5818873 h 6407150"/>
              <a:gd name="connsiteX4900" fmla="*/ 10335853 w 11737976"/>
              <a:gd name="connsiteY4900" fmla="*/ 5817721 h 6407150"/>
              <a:gd name="connsiteX4901" fmla="*/ 10336364 w 11737976"/>
              <a:gd name="connsiteY4901" fmla="*/ 5814110 h 6407150"/>
              <a:gd name="connsiteX4902" fmla="*/ 10325554 w 11737976"/>
              <a:gd name="connsiteY4902" fmla="*/ 5812961 h 6407150"/>
              <a:gd name="connsiteX4903" fmla="*/ 10336876 w 11737976"/>
              <a:gd name="connsiteY4903" fmla="*/ 5810500 h 6407150"/>
              <a:gd name="connsiteX4904" fmla="*/ 10326066 w 11737976"/>
              <a:gd name="connsiteY4904" fmla="*/ 5809349 h 6407150"/>
              <a:gd name="connsiteX4905" fmla="*/ 10315768 w 11737976"/>
              <a:gd name="connsiteY4905" fmla="*/ 5804587 h 6407150"/>
              <a:gd name="connsiteX4906" fmla="*/ 10403020 w 11737976"/>
              <a:gd name="connsiteY4906" fmla="*/ 5802818 h 6407150"/>
              <a:gd name="connsiteX4907" fmla="*/ 10390815 w 11737976"/>
              <a:gd name="connsiteY4907" fmla="*/ 5805974 h 6407150"/>
              <a:gd name="connsiteX4908" fmla="*/ 10413981 w 11737976"/>
              <a:gd name="connsiteY4908" fmla="*/ 5808438 h 6407150"/>
              <a:gd name="connsiteX4909" fmla="*/ 10403020 w 11737976"/>
              <a:gd name="connsiteY4909" fmla="*/ 5802818 h 6407150"/>
              <a:gd name="connsiteX4910" fmla="*/ 3076133 w 11737976"/>
              <a:gd name="connsiteY4910" fmla="*/ 5802140 h 6407150"/>
              <a:gd name="connsiteX4911" fmla="*/ 3067022 w 11737976"/>
              <a:gd name="connsiteY4911" fmla="*/ 5803567 h 6407150"/>
              <a:gd name="connsiteX4912" fmla="*/ 3057989 w 11737976"/>
              <a:gd name="connsiteY4912" fmla="*/ 5803165 h 6407150"/>
              <a:gd name="connsiteX4913" fmla="*/ 3066927 w 11737976"/>
              <a:gd name="connsiteY4913" fmla="*/ 5805661 h 6407150"/>
              <a:gd name="connsiteX4914" fmla="*/ 3075864 w 11737976"/>
              <a:gd name="connsiteY4914" fmla="*/ 5808156 h 6407150"/>
              <a:gd name="connsiteX4915" fmla="*/ 3085177 w 11737976"/>
              <a:gd name="connsiteY4915" fmla="*/ 5802283 h 6407150"/>
              <a:gd name="connsiteX4916" fmla="*/ 3076133 w 11737976"/>
              <a:gd name="connsiteY4916" fmla="*/ 5802140 h 6407150"/>
              <a:gd name="connsiteX4917" fmla="*/ 2949540 w 11737976"/>
              <a:gd name="connsiteY4917" fmla="*/ 5800156 h 6407150"/>
              <a:gd name="connsiteX4918" fmla="*/ 2949435 w 11737976"/>
              <a:gd name="connsiteY4918" fmla="*/ 5802510 h 6407150"/>
              <a:gd name="connsiteX4919" fmla="*/ 2957461 w 11737976"/>
              <a:gd name="connsiteY4919" fmla="*/ 5802868 h 6407150"/>
              <a:gd name="connsiteX4920" fmla="*/ 2957356 w 11737976"/>
              <a:gd name="connsiteY4920" fmla="*/ 5805222 h 6407150"/>
              <a:gd name="connsiteX4921" fmla="*/ 2965383 w 11737976"/>
              <a:gd name="connsiteY4921" fmla="*/ 5805580 h 6407150"/>
              <a:gd name="connsiteX4922" fmla="*/ 2973517 w 11737976"/>
              <a:gd name="connsiteY4922" fmla="*/ 5803585 h 6407150"/>
              <a:gd name="connsiteX4923" fmla="*/ 2965528 w 11737976"/>
              <a:gd name="connsiteY4923" fmla="*/ 5802343 h 6407150"/>
              <a:gd name="connsiteX4924" fmla="*/ 2957461 w 11737976"/>
              <a:gd name="connsiteY4924" fmla="*/ 5802868 h 6407150"/>
              <a:gd name="connsiteX4925" fmla="*/ 2957568 w 11737976"/>
              <a:gd name="connsiteY4925" fmla="*/ 5800515 h 6407150"/>
              <a:gd name="connsiteX4926" fmla="*/ 2949540 w 11737976"/>
              <a:gd name="connsiteY4926" fmla="*/ 5800156 h 6407150"/>
              <a:gd name="connsiteX4927" fmla="*/ 3006908 w 11737976"/>
              <a:gd name="connsiteY4927" fmla="*/ 5798786 h 6407150"/>
              <a:gd name="connsiteX4928" fmla="*/ 3015764 w 11737976"/>
              <a:gd name="connsiteY4928" fmla="*/ 5803113 h 6407150"/>
              <a:gd name="connsiteX4929" fmla="*/ 3033826 w 11737976"/>
              <a:gd name="connsiteY4929" fmla="*/ 5803919 h 6407150"/>
              <a:gd name="connsiteX4930" fmla="*/ 3037300 w 11737976"/>
              <a:gd name="connsiteY4930" fmla="*/ 5802110 h 6407150"/>
              <a:gd name="connsiteX4931" fmla="*/ 3034001 w 11737976"/>
              <a:gd name="connsiteY4931" fmla="*/ 5799996 h 6407150"/>
              <a:gd name="connsiteX4932" fmla="*/ 3006908 w 11737976"/>
              <a:gd name="connsiteY4932" fmla="*/ 5798786 h 6407150"/>
              <a:gd name="connsiteX4933" fmla="*/ 10348901 w 11737976"/>
              <a:gd name="connsiteY4933" fmla="*/ 5797555 h 6407150"/>
              <a:gd name="connsiteX4934" fmla="*/ 10348347 w 11737976"/>
              <a:gd name="connsiteY4934" fmla="*/ 5801456 h 6407150"/>
              <a:gd name="connsiteX4935" fmla="*/ 10359932 w 11737976"/>
              <a:gd name="connsiteY4935" fmla="*/ 5802688 h 6407150"/>
              <a:gd name="connsiteX4936" fmla="*/ 10348901 w 11737976"/>
              <a:gd name="connsiteY4936" fmla="*/ 5797555 h 6407150"/>
              <a:gd name="connsiteX4937" fmla="*/ 2485254 w 11737976"/>
              <a:gd name="connsiteY4937" fmla="*/ 5795142 h 6407150"/>
              <a:gd name="connsiteX4938" fmla="*/ 2485149 w 11737976"/>
              <a:gd name="connsiteY4938" fmla="*/ 5797495 h 6407150"/>
              <a:gd name="connsiteX4939" fmla="*/ 2491170 w 11737976"/>
              <a:gd name="connsiteY4939" fmla="*/ 5797764 h 6407150"/>
              <a:gd name="connsiteX4940" fmla="*/ 2491274 w 11737976"/>
              <a:gd name="connsiteY4940" fmla="*/ 5795411 h 6407150"/>
              <a:gd name="connsiteX4941" fmla="*/ 2485254 w 11737976"/>
              <a:gd name="connsiteY4941" fmla="*/ 5795142 h 6407150"/>
              <a:gd name="connsiteX4942" fmla="*/ 10325735 w 11737976"/>
              <a:gd name="connsiteY4942" fmla="*/ 5795090 h 6407150"/>
              <a:gd name="connsiteX4943" fmla="*/ 10317094 w 11737976"/>
              <a:gd name="connsiteY4943" fmla="*/ 5800770 h 6407150"/>
              <a:gd name="connsiteX4944" fmla="*/ 10324814 w 11737976"/>
              <a:gd name="connsiteY4944" fmla="*/ 5801591 h 6407150"/>
              <a:gd name="connsiteX4945" fmla="*/ 10325735 w 11737976"/>
              <a:gd name="connsiteY4945" fmla="*/ 5795090 h 6407150"/>
              <a:gd name="connsiteX4946" fmla="*/ 9797851 w 11737976"/>
              <a:gd name="connsiteY4946" fmla="*/ 5793928 h 6407150"/>
              <a:gd name="connsiteX4947" fmla="*/ 9802803 w 11737976"/>
              <a:gd name="connsiteY4947" fmla="*/ 5794924 h 6407150"/>
              <a:gd name="connsiteX4948" fmla="*/ 9802236 w 11737976"/>
              <a:gd name="connsiteY4948" fmla="*/ 5796258 h 6407150"/>
              <a:gd name="connsiteX4949" fmla="*/ 9805301 w 11737976"/>
              <a:gd name="connsiteY4949" fmla="*/ 5795427 h 6407150"/>
              <a:gd name="connsiteX4950" fmla="*/ 9808571 w 11737976"/>
              <a:gd name="connsiteY4950" fmla="*/ 5796085 h 6407150"/>
              <a:gd name="connsiteX4951" fmla="*/ 9807924 w 11737976"/>
              <a:gd name="connsiteY4951" fmla="*/ 5798866 h 6407150"/>
              <a:gd name="connsiteX4952" fmla="*/ 9805683 w 11737976"/>
              <a:gd name="connsiteY4952" fmla="*/ 5799472 h 6407150"/>
              <a:gd name="connsiteX4953" fmla="*/ 9807608 w 11737976"/>
              <a:gd name="connsiteY4953" fmla="*/ 5801715 h 6407150"/>
              <a:gd name="connsiteX4954" fmla="*/ 9807205 w 11737976"/>
              <a:gd name="connsiteY4954" fmla="*/ 5800441 h 6407150"/>
              <a:gd name="connsiteX4955" fmla="*/ 9809700 w 11737976"/>
              <a:gd name="connsiteY4955" fmla="*/ 5796311 h 6407150"/>
              <a:gd name="connsiteX4956" fmla="*/ 9812472 w 11737976"/>
              <a:gd name="connsiteY4956" fmla="*/ 5796869 h 6407150"/>
              <a:gd name="connsiteX4957" fmla="*/ 9819898 w 11737976"/>
              <a:gd name="connsiteY4957" fmla="*/ 5802676 h 6407150"/>
              <a:gd name="connsiteX4958" fmla="*/ 9808369 w 11737976"/>
              <a:gd name="connsiteY4958" fmla="*/ 5807608 h 6407150"/>
              <a:gd name="connsiteX4959" fmla="*/ 9804439 w 11737976"/>
              <a:gd name="connsiteY4959" fmla="*/ 5807591 h 6407150"/>
              <a:gd name="connsiteX4960" fmla="*/ 9804336 w 11737976"/>
              <a:gd name="connsiteY4960" fmla="*/ 5806749 h 6407150"/>
              <a:gd name="connsiteX4961" fmla="*/ 9803716 w 11737976"/>
              <a:gd name="connsiteY4961" fmla="*/ 5807586 h 6407150"/>
              <a:gd name="connsiteX4962" fmla="*/ 9800986 w 11737976"/>
              <a:gd name="connsiteY4962" fmla="*/ 5807575 h 6407150"/>
              <a:gd name="connsiteX4963" fmla="*/ 9801300 w 11737976"/>
              <a:gd name="connsiteY4963" fmla="*/ 5805324 h 6407150"/>
              <a:gd name="connsiteX4964" fmla="*/ 9800484 w 11737976"/>
              <a:gd name="connsiteY4964" fmla="*/ 5802262 h 6407150"/>
              <a:gd name="connsiteX4965" fmla="*/ 9799365 w 11737976"/>
              <a:gd name="connsiteY4965" fmla="*/ 5802566 h 6407150"/>
              <a:gd name="connsiteX4966" fmla="*/ 9799277 w 11737976"/>
              <a:gd name="connsiteY4966" fmla="*/ 5798441 h 6407150"/>
              <a:gd name="connsiteX4967" fmla="*/ 2999594 w 11737976"/>
              <a:gd name="connsiteY4967" fmla="*/ 5793743 h 6407150"/>
              <a:gd name="connsiteX4968" fmla="*/ 2991868 w 11737976"/>
              <a:gd name="connsiteY4968" fmla="*/ 5797854 h 6407150"/>
              <a:gd name="connsiteX4969" fmla="*/ 2999295 w 11737976"/>
              <a:gd name="connsiteY4969" fmla="*/ 5800412 h 6407150"/>
              <a:gd name="connsiteX4970" fmla="*/ 2991669 w 11737976"/>
              <a:gd name="connsiteY4970" fmla="*/ 5802298 h 6407150"/>
              <a:gd name="connsiteX4971" fmla="*/ 2991570 w 11737976"/>
              <a:gd name="connsiteY4971" fmla="*/ 5804522 h 6407150"/>
              <a:gd name="connsiteX4972" fmla="*/ 2991471 w 11737976"/>
              <a:gd name="connsiteY4972" fmla="*/ 5806746 h 6407150"/>
              <a:gd name="connsiteX4973" fmla="*/ 2999097 w 11737976"/>
              <a:gd name="connsiteY4973" fmla="*/ 5804858 h 6407150"/>
              <a:gd name="connsiteX4974" fmla="*/ 2999195 w 11737976"/>
              <a:gd name="connsiteY4974" fmla="*/ 5802635 h 6407150"/>
              <a:gd name="connsiteX4975" fmla="*/ 2999295 w 11737976"/>
              <a:gd name="connsiteY4975" fmla="*/ 5800412 h 6407150"/>
              <a:gd name="connsiteX4976" fmla="*/ 3002303 w 11737976"/>
              <a:gd name="connsiteY4976" fmla="*/ 5796370 h 6407150"/>
              <a:gd name="connsiteX4977" fmla="*/ 2999594 w 11737976"/>
              <a:gd name="connsiteY4977" fmla="*/ 5793743 h 6407150"/>
              <a:gd name="connsiteX4978" fmla="*/ 2594010 w 11737976"/>
              <a:gd name="connsiteY4978" fmla="*/ 5791351 h 6407150"/>
              <a:gd name="connsiteX4979" fmla="*/ 2593905 w 11737976"/>
              <a:gd name="connsiteY4979" fmla="*/ 5793705 h 6407150"/>
              <a:gd name="connsiteX4980" fmla="*/ 2602934 w 11737976"/>
              <a:gd name="connsiteY4980" fmla="*/ 5794109 h 6407150"/>
              <a:gd name="connsiteX4981" fmla="*/ 2611966 w 11737976"/>
              <a:gd name="connsiteY4981" fmla="*/ 5794512 h 6407150"/>
              <a:gd name="connsiteX4982" fmla="*/ 2612071 w 11737976"/>
              <a:gd name="connsiteY4982" fmla="*/ 5792158 h 6407150"/>
              <a:gd name="connsiteX4983" fmla="*/ 2603039 w 11737976"/>
              <a:gd name="connsiteY4983" fmla="*/ 5791755 h 6407150"/>
              <a:gd name="connsiteX4984" fmla="*/ 2594010 w 11737976"/>
              <a:gd name="connsiteY4984" fmla="*/ 5791351 h 6407150"/>
              <a:gd name="connsiteX4985" fmla="*/ 2438979 w 11737976"/>
              <a:gd name="connsiteY4985" fmla="*/ 5788653 h 6407150"/>
              <a:gd name="connsiteX4986" fmla="*/ 2434183 w 11737976"/>
              <a:gd name="connsiteY4986" fmla="*/ 5790503 h 6407150"/>
              <a:gd name="connsiteX4987" fmla="*/ 2441710 w 11737976"/>
              <a:gd name="connsiteY4987" fmla="*/ 5790838 h 6407150"/>
              <a:gd name="connsiteX4988" fmla="*/ 2449341 w 11737976"/>
              <a:gd name="connsiteY4988" fmla="*/ 5788821 h 6407150"/>
              <a:gd name="connsiteX4989" fmla="*/ 2438979 w 11737976"/>
              <a:gd name="connsiteY4989" fmla="*/ 5788653 h 6407150"/>
              <a:gd name="connsiteX4990" fmla="*/ 2557752 w 11737976"/>
              <a:gd name="connsiteY4990" fmla="*/ 5784308 h 6407150"/>
              <a:gd name="connsiteX4991" fmla="*/ 2551985 w 11737976"/>
              <a:gd name="connsiteY4991" fmla="*/ 5786801 h 6407150"/>
              <a:gd name="connsiteX4992" fmla="*/ 2551886 w 11737976"/>
              <a:gd name="connsiteY4992" fmla="*/ 5788998 h 6407150"/>
              <a:gd name="connsiteX4993" fmla="*/ 2560720 w 11737976"/>
              <a:gd name="connsiteY4993" fmla="*/ 5793794 h 6407150"/>
              <a:gd name="connsiteX4994" fmla="*/ 2570144 w 11737976"/>
              <a:gd name="connsiteY4994" fmla="*/ 5785412 h 6407150"/>
              <a:gd name="connsiteX4995" fmla="*/ 2557752 w 11737976"/>
              <a:gd name="connsiteY4995" fmla="*/ 5784308 h 6407150"/>
              <a:gd name="connsiteX4996" fmla="*/ 2975597 w 11737976"/>
              <a:gd name="connsiteY4996" fmla="*/ 5784023 h 6407150"/>
              <a:gd name="connsiteX4997" fmla="*/ 2967071 w 11737976"/>
              <a:gd name="connsiteY4997" fmla="*/ 5785806 h 6407150"/>
              <a:gd name="connsiteX4998" fmla="*/ 2966975 w 11737976"/>
              <a:gd name="connsiteY4998" fmla="*/ 5787962 h 6407150"/>
              <a:gd name="connsiteX4999" fmla="*/ 2949829 w 11737976"/>
              <a:gd name="connsiteY4999" fmla="*/ 5793682 h 6407150"/>
              <a:gd name="connsiteX5000" fmla="*/ 2974826 w 11737976"/>
              <a:gd name="connsiteY5000" fmla="*/ 5801284 h 6407150"/>
              <a:gd name="connsiteX5001" fmla="*/ 2975404 w 11737976"/>
              <a:gd name="connsiteY5001" fmla="*/ 5788339 h 6407150"/>
              <a:gd name="connsiteX5002" fmla="*/ 2984026 w 11737976"/>
              <a:gd name="connsiteY5002" fmla="*/ 5784401 h 6407150"/>
              <a:gd name="connsiteX5003" fmla="*/ 2975597 w 11737976"/>
              <a:gd name="connsiteY5003" fmla="*/ 5784023 h 6407150"/>
              <a:gd name="connsiteX5004" fmla="*/ 9480857 w 11737976"/>
              <a:gd name="connsiteY5004" fmla="*/ 5783712 h 6407150"/>
              <a:gd name="connsiteX5005" fmla="*/ 9477891 w 11737976"/>
              <a:gd name="connsiteY5005" fmla="*/ 5785920 h 6407150"/>
              <a:gd name="connsiteX5006" fmla="*/ 9474925 w 11737976"/>
              <a:gd name="connsiteY5006" fmla="*/ 5788126 h 6407150"/>
              <a:gd name="connsiteX5007" fmla="*/ 9474208 w 11737976"/>
              <a:gd name="connsiteY5007" fmla="*/ 5789723 h 6407150"/>
              <a:gd name="connsiteX5008" fmla="*/ 9474617 w 11737976"/>
              <a:gd name="connsiteY5008" fmla="*/ 5791017 h 6407150"/>
              <a:gd name="connsiteX5009" fmla="*/ 9477992 w 11737976"/>
              <a:gd name="connsiteY5009" fmla="*/ 5790102 h 6407150"/>
              <a:gd name="connsiteX5010" fmla="*/ 9481675 w 11737976"/>
              <a:gd name="connsiteY5010" fmla="*/ 5786298 h 6407150"/>
              <a:gd name="connsiteX5011" fmla="*/ 9481688 w 11737976"/>
              <a:gd name="connsiteY5011" fmla="*/ 5784891 h 6407150"/>
              <a:gd name="connsiteX5012" fmla="*/ 9480857 w 11737976"/>
              <a:gd name="connsiteY5012" fmla="*/ 5783712 h 6407150"/>
              <a:gd name="connsiteX5013" fmla="*/ 2900145 w 11737976"/>
              <a:gd name="connsiteY5013" fmla="*/ 5783274 h 6407150"/>
              <a:gd name="connsiteX5014" fmla="*/ 2889903 w 11737976"/>
              <a:gd name="connsiteY5014" fmla="*/ 5784652 h 6407150"/>
              <a:gd name="connsiteX5015" fmla="*/ 2917092 w 11737976"/>
              <a:gd name="connsiteY5015" fmla="*/ 5783769 h 6407150"/>
              <a:gd name="connsiteX5016" fmla="*/ 2900145 w 11737976"/>
              <a:gd name="connsiteY5016" fmla="*/ 5783274 h 6407150"/>
              <a:gd name="connsiteX5017" fmla="*/ 1838352 w 11737976"/>
              <a:gd name="connsiteY5017" fmla="*/ 5782090 h 6407150"/>
              <a:gd name="connsiteX5018" fmla="*/ 1836939 w 11737976"/>
              <a:gd name="connsiteY5018" fmla="*/ 5786506 h 6407150"/>
              <a:gd name="connsiteX5019" fmla="*/ 1840119 w 11737976"/>
              <a:gd name="connsiteY5019" fmla="*/ 5787524 h 6407150"/>
              <a:gd name="connsiteX5020" fmla="*/ 1841532 w 11737976"/>
              <a:gd name="connsiteY5020" fmla="*/ 5783109 h 6407150"/>
              <a:gd name="connsiteX5021" fmla="*/ 1838352 w 11737976"/>
              <a:gd name="connsiteY5021" fmla="*/ 5782090 h 6407150"/>
              <a:gd name="connsiteX5022" fmla="*/ 10198332 w 11737976"/>
              <a:gd name="connsiteY5022" fmla="*/ 5781534 h 6407150"/>
              <a:gd name="connsiteX5023" fmla="*/ 10209361 w 11737976"/>
              <a:gd name="connsiteY5023" fmla="*/ 5786668 h 6407150"/>
              <a:gd name="connsiteX5024" fmla="*/ 10209914 w 11737976"/>
              <a:gd name="connsiteY5024" fmla="*/ 5782768 h 6407150"/>
              <a:gd name="connsiteX5025" fmla="*/ 10198332 w 11737976"/>
              <a:gd name="connsiteY5025" fmla="*/ 5781534 h 6407150"/>
              <a:gd name="connsiteX5026" fmla="*/ 9498986 w 11737976"/>
              <a:gd name="connsiteY5026" fmla="*/ 5779180 h 6407150"/>
              <a:gd name="connsiteX5027" fmla="*/ 9492761 w 11737976"/>
              <a:gd name="connsiteY5027" fmla="*/ 5782244 h 6407150"/>
              <a:gd name="connsiteX5028" fmla="*/ 9491052 w 11737976"/>
              <a:gd name="connsiteY5028" fmla="*/ 5788220 h 6407150"/>
              <a:gd name="connsiteX5029" fmla="*/ 9497377 w 11737976"/>
              <a:gd name="connsiteY5029" fmla="*/ 5789263 h 6407150"/>
              <a:gd name="connsiteX5030" fmla="*/ 9498986 w 11737976"/>
              <a:gd name="connsiteY5030" fmla="*/ 5779180 h 6407150"/>
              <a:gd name="connsiteX5031" fmla="*/ 3086263 w 11737976"/>
              <a:gd name="connsiteY5031" fmla="*/ 5777960 h 6407150"/>
              <a:gd name="connsiteX5032" fmla="*/ 3086158 w 11737976"/>
              <a:gd name="connsiteY5032" fmla="*/ 5780315 h 6407150"/>
              <a:gd name="connsiteX5033" fmla="*/ 3088507 w 11737976"/>
              <a:gd name="connsiteY5033" fmla="*/ 5778356 h 6407150"/>
              <a:gd name="connsiteX5034" fmla="*/ 3086263 w 11737976"/>
              <a:gd name="connsiteY5034" fmla="*/ 5777960 h 6407150"/>
              <a:gd name="connsiteX5035" fmla="*/ 9492526 w 11737976"/>
              <a:gd name="connsiteY5035" fmla="*/ 5773913 h 6407150"/>
              <a:gd name="connsiteX5036" fmla="*/ 9490677 w 11737976"/>
              <a:gd name="connsiteY5036" fmla="*/ 5775791 h 6407150"/>
              <a:gd name="connsiteX5037" fmla="*/ 9489672 w 11737976"/>
              <a:gd name="connsiteY5037" fmla="*/ 5777442 h 6407150"/>
              <a:gd name="connsiteX5038" fmla="*/ 9492526 w 11737976"/>
              <a:gd name="connsiteY5038" fmla="*/ 5773913 h 6407150"/>
              <a:gd name="connsiteX5039" fmla="*/ 10252482 w 11737976"/>
              <a:gd name="connsiteY5039" fmla="*/ 5772780 h 6407150"/>
              <a:gd name="connsiteX5040" fmla="*/ 10237459 w 11737976"/>
              <a:gd name="connsiteY5040" fmla="*/ 5783719 h 6407150"/>
              <a:gd name="connsiteX5041" fmla="*/ 10238360 w 11737976"/>
              <a:gd name="connsiteY5041" fmla="*/ 5796353 h 6407150"/>
              <a:gd name="connsiteX5042" fmla="*/ 10272714 w 11737976"/>
              <a:gd name="connsiteY5042" fmla="*/ 5782097 h 6407150"/>
              <a:gd name="connsiteX5043" fmla="*/ 10252482 w 11737976"/>
              <a:gd name="connsiteY5043" fmla="*/ 5772780 h 6407150"/>
              <a:gd name="connsiteX5044" fmla="*/ 10274268 w 11737976"/>
              <a:gd name="connsiteY5044" fmla="*/ 5771138 h 6407150"/>
              <a:gd name="connsiteX5045" fmla="*/ 10273714 w 11737976"/>
              <a:gd name="connsiteY5045" fmla="*/ 5775039 h 6407150"/>
              <a:gd name="connsiteX5046" fmla="*/ 10285298 w 11737976"/>
              <a:gd name="connsiteY5046" fmla="*/ 5776272 h 6407150"/>
              <a:gd name="connsiteX5047" fmla="*/ 10285852 w 11737976"/>
              <a:gd name="connsiteY5047" fmla="*/ 5772371 h 6407150"/>
              <a:gd name="connsiteX5048" fmla="*/ 9460782 w 11737976"/>
              <a:gd name="connsiteY5048" fmla="*/ 5770105 h 6407150"/>
              <a:gd name="connsiteX5049" fmla="*/ 9458918 w 11737976"/>
              <a:gd name="connsiteY5049" fmla="*/ 5787200 h 6407150"/>
              <a:gd name="connsiteX5050" fmla="*/ 9455572 w 11737976"/>
              <a:gd name="connsiteY5050" fmla="*/ 5788107 h 6407150"/>
              <a:gd name="connsiteX5051" fmla="*/ 9459908 w 11737976"/>
              <a:gd name="connsiteY5051" fmla="*/ 5797993 h 6407150"/>
              <a:gd name="connsiteX5052" fmla="*/ 9464277 w 11737976"/>
              <a:gd name="connsiteY5052" fmla="*/ 5792661 h 6407150"/>
              <a:gd name="connsiteX5053" fmla="*/ 9468429 w 11737976"/>
              <a:gd name="connsiteY5053" fmla="*/ 5794302 h 6407150"/>
              <a:gd name="connsiteX5054" fmla="*/ 9466602 w 11737976"/>
              <a:gd name="connsiteY5054" fmla="*/ 5796181 h 6407150"/>
              <a:gd name="connsiteX5055" fmla="*/ 9469948 w 11737976"/>
              <a:gd name="connsiteY5055" fmla="*/ 5795275 h 6407150"/>
              <a:gd name="connsiteX5056" fmla="*/ 9469546 w 11737976"/>
              <a:gd name="connsiteY5056" fmla="*/ 5794001 h 6407150"/>
              <a:gd name="connsiteX5057" fmla="*/ 9472673 w 11737976"/>
              <a:gd name="connsiteY5057" fmla="*/ 5800066 h 6407150"/>
              <a:gd name="connsiteX5058" fmla="*/ 9475801 w 11737976"/>
              <a:gd name="connsiteY5058" fmla="*/ 5806132 h 6407150"/>
              <a:gd name="connsiteX5059" fmla="*/ 9476917 w 11737976"/>
              <a:gd name="connsiteY5059" fmla="*/ 5805829 h 6407150"/>
              <a:gd name="connsiteX5060" fmla="*/ 9480264 w 11737976"/>
              <a:gd name="connsiteY5060" fmla="*/ 5804922 h 6407150"/>
              <a:gd name="connsiteX5061" fmla="*/ 9482806 w 11737976"/>
              <a:gd name="connsiteY5061" fmla="*/ 5801470 h 6407150"/>
              <a:gd name="connsiteX5062" fmla="*/ 9480886 w 11737976"/>
              <a:gd name="connsiteY5062" fmla="*/ 5799225 h 6407150"/>
              <a:gd name="connsiteX5063" fmla="*/ 9479367 w 11737976"/>
              <a:gd name="connsiteY5063" fmla="*/ 5798254 h 6407150"/>
              <a:gd name="connsiteX5064" fmla="*/ 9478654 w 11737976"/>
              <a:gd name="connsiteY5064" fmla="*/ 5799829 h 6407150"/>
              <a:gd name="connsiteX5065" fmla="*/ 9479459 w 11737976"/>
              <a:gd name="connsiteY5065" fmla="*/ 5802376 h 6407150"/>
              <a:gd name="connsiteX5066" fmla="*/ 9478746 w 11737976"/>
              <a:gd name="connsiteY5066" fmla="*/ 5803952 h 6407150"/>
              <a:gd name="connsiteX5067" fmla="*/ 9477631 w 11737976"/>
              <a:gd name="connsiteY5067" fmla="*/ 5804253 h 6407150"/>
              <a:gd name="connsiteX5068" fmla="*/ 9474904 w 11737976"/>
              <a:gd name="connsiteY5068" fmla="*/ 5799462 h 6407150"/>
              <a:gd name="connsiteX5069" fmla="*/ 9471777 w 11737976"/>
              <a:gd name="connsiteY5069" fmla="*/ 5793396 h 6407150"/>
              <a:gd name="connsiteX5070" fmla="*/ 9476055 w 11737976"/>
              <a:gd name="connsiteY5070" fmla="*/ 5783943 h 6407150"/>
              <a:gd name="connsiteX5071" fmla="*/ 9471903 w 11737976"/>
              <a:gd name="connsiteY5071" fmla="*/ 5782302 h 6407150"/>
              <a:gd name="connsiteX5072" fmla="*/ 9475964 w 11737976"/>
              <a:gd name="connsiteY5072" fmla="*/ 5779819 h 6407150"/>
              <a:gd name="connsiteX5073" fmla="*/ 9460782 w 11737976"/>
              <a:gd name="connsiteY5073" fmla="*/ 5770105 h 6407150"/>
              <a:gd name="connsiteX5074" fmla="*/ 3093743 w 11737976"/>
              <a:gd name="connsiteY5074" fmla="*/ 5768075 h 6407150"/>
              <a:gd name="connsiteX5075" fmla="*/ 3077594 w 11737976"/>
              <a:gd name="connsiteY5075" fmla="*/ 5769450 h 6407150"/>
              <a:gd name="connsiteX5076" fmla="*/ 3077408 w 11737976"/>
              <a:gd name="connsiteY5076" fmla="*/ 5773634 h 6407150"/>
              <a:gd name="connsiteX5077" fmla="*/ 3093461 w 11737976"/>
              <a:gd name="connsiteY5077" fmla="*/ 5774352 h 6407150"/>
              <a:gd name="connsiteX5078" fmla="*/ 3096613 w 11737976"/>
              <a:gd name="connsiteY5078" fmla="*/ 5771348 h 6407150"/>
              <a:gd name="connsiteX5079" fmla="*/ 3093743 w 11737976"/>
              <a:gd name="connsiteY5079" fmla="*/ 5768075 h 6407150"/>
              <a:gd name="connsiteX5080" fmla="*/ 2452294 w 11737976"/>
              <a:gd name="connsiteY5080" fmla="*/ 5767728 h 6407150"/>
              <a:gd name="connsiteX5081" fmla="*/ 2444073 w 11737976"/>
              <a:gd name="connsiteY5081" fmla="*/ 5771684 h 6407150"/>
              <a:gd name="connsiteX5082" fmla="*/ 2468156 w 11737976"/>
              <a:gd name="connsiteY5082" fmla="*/ 5772759 h 6407150"/>
              <a:gd name="connsiteX5083" fmla="*/ 2452294 w 11737976"/>
              <a:gd name="connsiteY5083" fmla="*/ 5767728 h 6407150"/>
              <a:gd name="connsiteX5084" fmla="*/ 7899657 w 11737976"/>
              <a:gd name="connsiteY5084" fmla="*/ 5766677 h 6407150"/>
              <a:gd name="connsiteX5085" fmla="*/ 7899643 w 11737976"/>
              <a:gd name="connsiteY5085" fmla="*/ 5766734 h 6407150"/>
              <a:gd name="connsiteX5086" fmla="*/ 7899597 w 11737976"/>
              <a:gd name="connsiteY5086" fmla="*/ 5766929 h 6407150"/>
              <a:gd name="connsiteX5087" fmla="*/ 6147610 w 11737976"/>
              <a:gd name="connsiteY5087" fmla="*/ 5765149 h 6407150"/>
              <a:gd name="connsiteX5088" fmla="*/ 6158306 w 11737976"/>
              <a:gd name="connsiteY5088" fmla="*/ 5767789 h 6407150"/>
              <a:gd name="connsiteX5089" fmla="*/ 6169745 w 11737976"/>
              <a:gd name="connsiteY5089" fmla="*/ 5769018 h 6407150"/>
              <a:gd name="connsiteX5090" fmla="*/ 6161806 w 11737976"/>
              <a:gd name="connsiteY5090" fmla="*/ 5772647 h 6407150"/>
              <a:gd name="connsiteX5091" fmla="*/ 6166044 w 11737976"/>
              <a:gd name="connsiteY5091" fmla="*/ 5776089 h 6407150"/>
              <a:gd name="connsiteX5092" fmla="*/ 6138727 w 11737976"/>
              <a:gd name="connsiteY5092" fmla="*/ 5782119 h 6407150"/>
              <a:gd name="connsiteX5093" fmla="*/ 6142227 w 11737976"/>
              <a:gd name="connsiteY5093" fmla="*/ 5786976 h 6407150"/>
              <a:gd name="connsiteX5094" fmla="*/ 6135583 w 11737976"/>
              <a:gd name="connsiteY5094" fmla="*/ 5788130 h 6407150"/>
              <a:gd name="connsiteX5095" fmla="*/ 6133957 w 11737976"/>
              <a:gd name="connsiteY5095" fmla="*/ 5787847 h 6407150"/>
              <a:gd name="connsiteX5096" fmla="*/ 6141844 w 11737976"/>
              <a:gd name="connsiteY5096" fmla="*/ 5773036 h 6407150"/>
              <a:gd name="connsiteX5097" fmla="*/ 6143168 w 11737976"/>
              <a:gd name="connsiteY5097" fmla="*/ 5773633 h 6407150"/>
              <a:gd name="connsiteX5098" fmla="*/ 6148887 w 11737976"/>
              <a:gd name="connsiteY5098" fmla="*/ 5774247 h 6407150"/>
              <a:gd name="connsiteX5099" fmla="*/ 6144649 w 11737976"/>
              <a:gd name="connsiteY5099" fmla="*/ 5770806 h 6407150"/>
              <a:gd name="connsiteX5100" fmla="*/ 6145388 w 11737976"/>
              <a:gd name="connsiteY5100" fmla="*/ 5769391 h 6407150"/>
              <a:gd name="connsiteX5101" fmla="*/ 6147610 w 11737976"/>
              <a:gd name="connsiteY5101" fmla="*/ 5765149 h 6407150"/>
              <a:gd name="connsiteX5102" fmla="*/ 2547931 w 11737976"/>
              <a:gd name="connsiteY5102" fmla="*/ 5764973 h 6407150"/>
              <a:gd name="connsiteX5103" fmla="*/ 2534768 w 11737976"/>
              <a:gd name="connsiteY5103" fmla="*/ 5767086 h 6407150"/>
              <a:gd name="connsiteX5104" fmla="*/ 2560470 w 11737976"/>
              <a:gd name="connsiteY5104" fmla="*/ 5776881 h 6407150"/>
              <a:gd name="connsiteX5105" fmla="*/ 2577863 w 11737976"/>
              <a:gd name="connsiteY5105" fmla="*/ 5777659 h 6407150"/>
              <a:gd name="connsiteX5106" fmla="*/ 2595064 w 11737976"/>
              <a:gd name="connsiteY5106" fmla="*/ 5782750 h 6407150"/>
              <a:gd name="connsiteX5107" fmla="*/ 2612745 w 11737976"/>
              <a:gd name="connsiteY5107" fmla="*/ 5777054 h 6407150"/>
              <a:gd name="connsiteX5108" fmla="*/ 2552160 w 11737976"/>
              <a:gd name="connsiteY5108" fmla="*/ 5767863 h 6407150"/>
              <a:gd name="connsiteX5109" fmla="*/ 2560952 w 11737976"/>
              <a:gd name="connsiteY5109" fmla="*/ 5766095 h 6407150"/>
              <a:gd name="connsiteX5110" fmla="*/ 2547931 w 11737976"/>
              <a:gd name="connsiteY5110" fmla="*/ 5764973 h 6407150"/>
              <a:gd name="connsiteX5111" fmla="*/ 2881948 w 11737976"/>
              <a:gd name="connsiteY5111" fmla="*/ 5760188 h 6407150"/>
              <a:gd name="connsiteX5112" fmla="*/ 2881844 w 11737976"/>
              <a:gd name="connsiteY5112" fmla="*/ 5762542 h 6407150"/>
              <a:gd name="connsiteX5113" fmla="*/ 2890769 w 11737976"/>
              <a:gd name="connsiteY5113" fmla="*/ 5765298 h 6407150"/>
              <a:gd name="connsiteX5114" fmla="*/ 2890875 w 11737976"/>
              <a:gd name="connsiteY5114" fmla="*/ 5762945 h 6407150"/>
              <a:gd name="connsiteX5115" fmla="*/ 2890981 w 11737976"/>
              <a:gd name="connsiteY5115" fmla="*/ 5760592 h 6407150"/>
              <a:gd name="connsiteX5116" fmla="*/ 2881948 w 11737976"/>
              <a:gd name="connsiteY5116" fmla="*/ 5760188 h 6407150"/>
              <a:gd name="connsiteX5117" fmla="*/ 9484266 w 11737976"/>
              <a:gd name="connsiteY5117" fmla="*/ 5755226 h 6407150"/>
              <a:gd name="connsiteX5118" fmla="*/ 9483563 w 11737976"/>
              <a:gd name="connsiteY5118" fmla="*/ 5756794 h 6407150"/>
              <a:gd name="connsiteX5119" fmla="*/ 9482860 w 11737976"/>
              <a:gd name="connsiteY5119" fmla="*/ 5758361 h 6407150"/>
              <a:gd name="connsiteX5120" fmla="*/ 9480349 w 11737976"/>
              <a:gd name="connsiteY5120" fmla="*/ 5761800 h 6407150"/>
              <a:gd name="connsiteX5121" fmla="*/ 9480751 w 11737976"/>
              <a:gd name="connsiteY5121" fmla="*/ 5763069 h 6407150"/>
              <a:gd name="connsiteX5122" fmla="*/ 9484965 w 11737976"/>
              <a:gd name="connsiteY5122" fmla="*/ 5768818 h 6407150"/>
              <a:gd name="connsiteX5123" fmla="*/ 9486070 w 11737976"/>
              <a:gd name="connsiteY5123" fmla="*/ 5768520 h 6407150"/>
              <a:gd name="connsiteX5124" fmla="*/ 9487575 w 11737976"/>
              <a:gd name="connsiteY5124" fmla="*/ 5769491 h 6407150"/>
              <a:gd name="connsiteX5125" fmla="*/ 9492395 w 11737976"/>
              <a:gd name="connsiteY5125" fmla="*/ 5769563 h 6407150"/>
              <a:gd name="connsiteX5126" fmla="*/ 9491591 w 11737976"/>
              <a:gd name="connsiteY5126" fmla="*/ 5767024 h 6407150"/>
              <a:gd name="connsiteX5127" fmla="*/ 9490086 w 11737976"/>
              <a:gd name="connsiteY5127" fmla="*/ 5766053 h 6407150"/>
              <a:gd name="connsiteX5128" fmla="*/ 9490614 w 11737976"/>
              <a:gd name="connsiteY5128" fmla="*/ 5762983 h 6407150"/>
              <a:gd name="connsiteX5129" fmla="*/ 9489185 w 11737976"/>
              <a:gd name="connsiteY5129" fmla="*/ 5759407 h 6407150"/>
              <a:gd name="connsiteX5130" fmla="*/ 9485469 w 11737976"/>
              <a:gd name="connsiteY5130" fmla="*/ 5759034 h 6407150"/>
              <a:gd name="connsiteX5131" fmla="*/ 9485772 w 11737976"/>
              <a:gd name="connsiteY5131" fmla="*/ 5756196 h 6407150"/>
              <a:gd name="connsiteX5132" fmla="*/ 9484266 w 11737976"/>
              <a:gd name="connsiteY5132" fmla="*/ 5755226 h 6407150"/>
              <a:gd name="connsiteX5133" fmla="*/ 9449896 w 11737976"/>
              <a:gd name="connsiteY5133" fmla="*/ 5754807 h 6407150"/>
              <a:gd name="connsiteX5134" fmla="*/ 9450702 w 11737976"/>
              <a:gd name="connsiteY5134" fmla="*/ 5757353 h 6407150"/>
              <a:gd name="connsiteX5135" fmla="*/ 9445994 w 11737976"/>
              <a:gd name="connsiteY5135" fmla="*/ 5765541 h 6407150"/>
              <a:gd name="connsiteX5136" fmla="*/ 9445275 w 11737976"/>
              <a:gd name="connsiteY5136" fmla="*/ 5767118 h 6407150"/>
              <a:gd name="connsiteX5137" fmla="*/ 9442774 w 11737976"/>
              <a:gd name="connsiteY5137" fmla="*/ 5766412 h 6407150"/>
              <a:gd name="connsiteX5138" fmla="*/ 9441417 w 11737976"/>
              <a:gd name="connsiteY5138" fmla="*/ 5765652 h 6407150"/>
              <a:gd name="connsiteX5139" fmla="*/ 9444014 w 11737976"/>
              <a:gd name="connsiteY5139" fmla="*/ 5760825 h 6407150"/>
              <a:gd name="connsiteX5140" fmla="*/ 9443266 w 11737976"/>
              <a:gd name="connsiteY5140" fmla="*/ 5759225 h 6407150"/>
              <a:gd name="connsiteX5141" fmla="*/ 9444480 w 11737976"/>
              <a:gd name="connsiteY5141" fmla="*/ 5758347 h 6407150"/>
              <a:gd name="connsiteX5142" fmla="*/ 9449896 w 11737976"/>
              <a:gd name="connsiteY5142" fmla="*/ 5754807 h 6407150"/>
              <a:gd name="connsiteX5143" fmla="*/ 6999338 w 11737976"/>
              <a:gd name="connsiteY5143" fmla="*/ 5753505 h 6407150"/>
              <a:gd name="connsiteX5144" fmla="*/ 7005873 w 11737976"/>
              <a:gd name="connsiteY5144" fmla="*/ 5755348 h 6407150"/>
              <a:gd name="connsiteX5145" fmla="*/ 7007155 w 11737976"/>
              <a:gd name="connsiteY5145" fmla="*/ 5763186 h 6407150"/>
              <a:gd name="connsiteX5146" fmla="*/ 6998107 w 11737976"/>
              <a:gd name="connsiteY5146" fmla="*/ 5769284 h 6407150"/>
              <a:gd name="connsiteX5147" fmla="*/ 6996967 w 11737976"/>
              <a:gd name="connsiteY5147" fmla="*/ 5766693 h 6407150"/>
              <a:gd name="connsiteX5148" fmla="*/ 6999338 w 11737976"/>
              <a:gd name="connsiteY5148" fmla="*/ 5753505 h 6407150"/>
              <a:gd name="connsiteX5149" fmla="*/ 2529535 w 11737976"/>
              <a:gd name="connsiteY5149" fmla="*/ 5749164 h 6407150"/>
              <a:gd name="connsiteX5150" fmla="*/ 2529447 w 11737976"/>
              <a:gd name="connsiteY5150" fmla="*/ 5751127 h 6407150"/>
              <a:gd name="connsiteX5151" fmla="*/ 2535468 w 11737976"/>
              <a:gd name="connsiteY5151" fmla="*/ 5751395 h 6407150"/>
              <a:gd name="connsiteX5152" fmla="*/ 2529535 w 11737976"/>
              <a:gd name="connsiteY5152" fmla="*/ 5749164 h 6407150"/>
              <a:gd name="connsiteX5153" fmla="*/ 3094368 w 11737976"/>
              <a:gd name="connsiteY5153" fmla="*/ 5748450 h 6407150"/>
              <a:gd name="connsiteX5154" fmla="*/ 3085992 w 11737976"/>
              <a:gd name="connsiteY5154" fmla="*/ 5750237 h 6407150"/>
              <a:gd name="connsiteX5155" fmla="*/ 3077715 w 11737976"/>
              <a:gd name="connsiteY5155" fmla="*/ 5749866 h 6407150"/>
              <a:gd name="connsiteX5156" fmla="*/ 3069148 w 11737976"/>
              <a:gd name="connsiteY5156" fmla="*/ 5755971 h 6407150"/>
              <a:gd name="connsiteX5157" fmla="*/ 3085704 w 11737976"/>
              <a:gd name="connsiteY5157" fmla="*/ 5756710 h 6407150"/>
              <a:gd name="connsiteX5158" fmla="*/ 3094176 w 11737976"/>
              <a:gd name="connsiteY5158" fmla="*/ 5752764 h 6407150"/>
              <a:gd name="connsiteX5159" fmla="*/ 3094271 w 11737976"/>
              <a:gd name="connsiteY5159" fmla="*/ 5750606 h 6407150"/>
              <a:gd name="connsiteX5160" fmla="*/ 3102551 w 11737976"/>
              <a:gd name="connsiteY5160" fmla="*/ 5750977 h 6407150"/>
              <a:gd name="connsiteX5161" fmla="*/ 3094368 w 11737976"/>
              <a:gd name="connsiteY5161" fmla="*/ 5748450 h 6407150"/>
              <a:gd name="connsiteX5162" fmla="*/ 10281670 w 11737976"/>
              <a:gd name="connsiteY5162" fmla="*/ 5741408 h 6407150"/>
              <a:gd name="connsiteX5163" fmla="*/ 10280257 w 11737976"/>
              <a:gd name="connsiteY5163" fmla="*/ 5742742 h 6407150"/>
              <a:gd name="connsiteX5164" fmla="*/ 10276360 w 11737976"/>
              <a:gd name="connsiteY5164" fmla="*/ 5744308 h 6407150"/>
              <a:gd name="connsiteX5165" fmla="*/ 10279704 w 11737976"/>
              <a:gd name="connsiteY5165" fmla="*/ 5746643 h 6407150"/>
              <a:gd name="connsiteX5166" fmla="*/ 10289908 w 11737976"/>
              <a:gd name="connsiteY5166" fmla="*/ 5743770 h 6407150"/>
              <a:gd name="connsiteX5167" fmla="*/ 10281670 w 11737976"/>
              <a:gd name="connsiteY5167" fmla="*/ 5741408 h 6407150"/>
              <a:gd name="connsiteX5168" fmla="*/ 2478639 w 11737976"/>
              <a:gd name="connsiteY5168" fmla="*/ 5740603 h 6407150"/>
              <a:gd name="connsiteX5169" fmla="*/ 2478453 w 11737976"/>
              <a:gd name="connsiteY5169" fmla="*/ 5744788 h 6407150"/>
              <a:gd name="connsiteX5170" fmla="*/ 2485979 w 11737976"/>
              <a:gd name="connsiteY5170" fmla="*/ 5745124 h 6407150"/>
              <a:gd name="connsiteX5171" fmla="*/ 2493691 w 11737976"/>
              <a:gd name="connsiteY5171" fmla="*/ 5741275 h 6407150"/>
              <a:gd name="connsiteX5172" fmla="*/ 2478639 w 11737976"/>
              <a:gd name="connsiteY5172" fmla="*/ 5740603 h 6407150"/>
              <a:gd name="connsiteX5173" fmla="*/ 2891923 w 11737976"/>
              <a:gd name="connsiteY5173" fmla="*/ 5739408 h 6407150"/>
              <a:gd name="connsiteX5174" fmla="*/ 2900396 w 11737976"/>
              <a:gd name="connsiteY5174" fmla="*/ 5752364 h 6407150"/>
              <a:gd name="connsiteX5175" fmla="*/ 2900770 w 11737976"/>
              <a:gd name="connsiteY5175" fmla="*/ 5743996 h 6407150"/>
              <a:gd name="connsiteX5176" fmla="*/ 2909803 w 11737976"/>
              <a:gd name="connsiteY5176" fmla="*/ 5744400 h 6407150"/>
              <a:gd name="connsiteX5177" fmla="*/ 2909894 w 11737976"/>
              <a:gd name="connsiteY5177" fmla="*/ 5742307 h 6407150"/>
              <a:gd name="connsiteX5178" fmla="*/ 2891923 w 11737976"/>
              <a:gd name="connsiteY5178" fmla="*/ 5739408 h 6407150"/>
              <a:gd name="connsiteX5179" fmla="*/ 10380735 w 11737976"/>
              <a:gd name="connsiteY5179" fmla="*/ 5738916 h 6407150"/>
              <a:gd name="connsiteX5180" fmla="*/ 10345814 w 11737976"/>
              <a:gd name="connsiteY5180" fmla="*/ 5753018 h 6407150"/>
              <a:gd name="connsiteX5181" fmla="*/ 10324194 w 11737976"/>
              <a:gd name="connsiteY5181" fmla="*/ 5750716 h 6407150"/>
              <a:gd name="connsiteX5182" fmla="*/ 10334507 w 11737976"/>
              <a:gd name="connsiteY5182" fmla="*/ 5755378 h 6407150"/>
              <a:gd name="connsiteX5183" fmla="*/ 10323197 w 11737976"/>
              <a:gd name="connsiteY5183" fmla="*/ 5757738 h 6407150"/>
              <a:gd name="connsiteX5184" fmla="*/ 10334009 w 11737976"/>
              <a:gd name="connsiteY5184" fmla="*/ 5758887 h 6407150"/>
              <a:gd name="connsiteX5185" fmla="*/ 10355629 w 11737976"/>
              <a:gd name="connsiteY5185" fmla="*/ 5761188 h 6407150"/>
              <a:gd name="connsiteX5186" fmla="*/ 10365443 w 11737976"/>
              <a:gd name="connsiteY5186" fmla="*/ 5769360 h 6407150"/>
              <a:gd name="connsiteX5187" fmla="*/ 10399367 w 11737976"/>
              <a:gd name="connsiteY5187" fmla="*/ 5762280 h 6407150"/>
              <a:gd name="connsiteX5188" fmla="*/ 10409181 w 11737976"/>
              <a:gd name="connsiteY5188" fmla="*/ 5770449 h 6407150"/>
              <a:gd name="connsiteX5189" fmla="*/ 10421985 w 11737976"/>
              <a:gd name="connsiteY5189" fmla="*/ 5757558 h 6407150"/>
              <a:gd name="connsiteX5190" fmla="*/ 10399865 w 11737976"/>
              <a:gd name="connsiteY5190" fmla="*/ 5758770 h 6407150"/>
              <a:gd name="connsiteX5191" fmla="*/ 10380735 w 11737976"/>
              <a:gd name="connsiteY5191" fmla="*/ 5738916 h 6407150"/>
              <a:gd name="connsiteX5192" fmla="*/ 2985455 w 11737976"/>
              <a:gd name="connsiteY5192" fmla="*/ 5738868 h 6407150"/>
              <a:gd name="connsiteX5193" fmla="*/ 2985349 w 11737976"/>
              <a:gd name="connsiteY5193" fmla="*/ 5741222 h 6407150"/>
              <a:gd name="connsiteX5194" fmla="*/ 2994382 w 11737976"/>
              <a:gd name="connsiteY5194" fmla="*/ 5741624 h 6407150"/>
              <a:gd name="connsiteX5195" fmla="*/ 2994487 w 11737976"/>
              <a:gd name="connsiteY5195" fmla="*/ 5739273 h 6407150"/>
              <a:gd name="connsiteX5196" fmla="*/ 2985455 w 11737976"/>
              <a:gd name="connsiteY5196" fmla="*/ 5738868 h 6407150"/>
              <a:gd name="connsiteX5197" fmla="*/ 10314550 w 11737976"/>
              <a:gd name="connsiteY5197" fmla="*/ 5735834 h 6407150"/>
              <a:gd name="connsiteX5198" fmla="*/ 10313626 w 11737976"/>
              <a:gd name="connsiteY5198" fmla="*/ 5742334 h 6407150"/>
              <a:gd name="connsiteX5199" fmla="*/ 10314550 w 11737976"/>
              <a:gd name="connsiteY5199" fmla="*/ 5735834 h 6407150"/>
              <a:gd name="connsiteX5200" fmla="*/ 2994661 w 11737976"/>
              <a:gd name="connsiteY5200" fmla="*/ 5735349 h 6407150"/>
              <a:gd name="connsiteX5201" fmla="*/ 2985543 w 11737976"/>
              <a:gd name="connsiteY5201" fmla="*/ 5736907 h 6407150"/>
              <a:gd name="connsiteX5202" fmla="*/ 2994574 w 11737976"/>
              <a:gd name="connsiteY5202" fmla="*/ 5737310 h 6407150"/>
              <a:gd name="connsiteX5203" fmla="*/ 2994661 w 11737976"/>
              <a:gd name="connsiteY5203" fmla="*/ 5735349 h 6407150"/>
              <a:gd name="connsiteX5204" fmla="*/ 3881089 w 11737976"/>
              <a:gd name="connsiteY5204" fmla="*/ 5734940 h 6407150"/>
              <a:gd name="connsiteX5205" fmla="*/ 3875468 w 11737976"/>
              <a:gd name="connsiteY5205" fmla="*/ 5736246 h 6407150"/>
              <a:gd name="connsiteX5206" fmla="*/ 3875213 w 11737976"/>
              <a:gd name="connsiteY5206" fmla="*/ 5739548 h 6407150"/>
              <a:gd name="connsiteX5207" fmla="*/ 3875085 w 11737976"/>
              <a:gd name="connsiteY5207" fmla="*/ 5741202 h 6407150"/>
              <a:gd name="connsiteX5208" fmla="*/ 3885947 w 11737976"/>
              <a:gd name="connsiteY5208" fmla="*/ 5743553 h 6407150"/>
              <a:gd name="connsiteX5209" fmla="*/ 3886072 w 11737976"/>
              <a:gd name="connsiteY5209" fmla="*/ 5741900 h 6407150"/>
              <a:gd name="connsiteX5210" fmla="*/ 3891822 w 11737976"/>
              <a:gd name="connsiteY5210" fmla="*/ 5738946 h 6407150"/>
              <a:gd name="connsiteX5211" fmla="*/ 3886457 w 11737976"/>
              <a:gd name="connsiteY5211" fmla="*/ 5736943 h 6407150"/>
              <a:gd name="connsiteX5212" fmla="*/ 3886327 w 11737976"/>
              <a:gd name="connsiteY5212" fmla="*/ 5738596 h 6407150"/>
              <a:gd name="connsiteX5213" fmla="*/ 3880704 w 11737976"/>
              <a:gd name="connsiteY5213" fmla="*/ 5739897 h 6407150"/>
              <a:gd name="connsiteX5214" fmla="*/ 3880960 w 11737976"/>
              <a:gd name="connsiteY5214" fmla="*/ 5736593 h 6407150"/>
              <a:gd name="connsiteX5215" fmla="*/ 3881089 w 11737976"/>
              <a:gd name="connsiteY5215" fmla="*/ 5734940 h 6407150"/>
              <a:gd name="connsiteX5216" fmla="*/ 9201390 w 11737976"/>
              <a:gd name="connsiteY5216" fmla="*/ 5732494 h 6407150"/>
              <a:gd name="connsiteX5217" fmla="*/ 9200139 w 11737976"/>
              <a:gd name="connsiteY5217" fmla="*/ 5732737 h 6407150"/>
              <a:gd name="connsiteX5218" fmla="*/ 9200759 w 11737976"/>
              <a:gd name="connsiteY5218" fmla="*/ 5735169 h 6407150"/>
              <a:gd name="connsiteX5219" fmla="*/ 9202012 w 11737976"/>
              <a:gd name="connsiteY5219" fmla="*/ 5734927 h 6407150"/>
              <a:gd name="connsiteX5220" fmla="*/ 9201390 w 11737976"/>
              <a:gd name="connsiteY5220" fmla="*/ 5732494 h 6407150"/>
              <a:gd name="connsiteX5221" fmla="*/ 7004720 w 11737976"/>
              <a:gd name="connsiteY5221" fmla="*/ 5731675 h 6407150"/>
              <a:gd name="connsiteX5222" fmla="*/ 7010069 w 11737976"/>
              <a:gd name="connsiteY5222" fmla="*/ 5732997 h 6407150"/>
              <a:gd name="connsiteX5223" fmla="*/ 7010179 w 11737976"/>
              <a:gd name="connsiteY5223" fmla="*/ 5733024 h 6407150"/>
              <a:gd name="connsiteX5224" fmla="*/ 7007040 w 11737976"/>
              <a:gd name="connsiteY5224" fmla="*/ 5736948 h 6407150"/>
              <a:gd name="connsiteX5225" fmla="*/ 3095908 w 11737976"/>
              <a:gd name="connsiteY5225" fmla="*/ 5730831 h 6407150"/>
              <a:gd name="connsiteX5226" fmla="*/ 3095813 w 11737976"/>
              <a:gd name="connsiteY5226" fmla="*/ 5732948 h 6407150"/>
              <a:gd name="connsiteX5227" fmla="*/ 3087535 w 11737976"/>
              <a:gd name="connsiteY5227" fmla="*/ 5732579 h 6407150"/>
              <a:gd name="connsiteX5228" fmla="*/ 3087252 w 11737976"/>
              <a:gd name="connsiteY5228" fmla="*/ 5738934 h 6407150"/>
              <a:gd name="connsiteX5229" fmla="*/ 3103714 w 11737976"/>
              <a:gd name="connsiteY5229" fmla="*/ 5741792 h 6407150"/>
              <a:gd name="connsiteX5230" fmla="*/ 3112370 w 11737976"/>
              <a:gd name="connsiteY5230" fmla="*/ 5733688 h 6407150"/>
              <a:gd name="connsiteX5231" fmla="*/ 3104186 w 11737976"/>
              <a:gd name="connsiteY5231" fmla="*/ 5731201 h 6407150"/>
              <a:gd name="connsiteX5232" fmla="*/ 3095908 w 11737976"/>
              <a:gd name="connsiteY5232" fmla="*/ 5730831 h 6407150"/>
              <a:gd name="connsiteX5233" fmla="*/ 9202393 w 11737976"/>
              <a:gd name="connsiteY5233" fmla="*/ 5726685 h 6407150"/>
              <a:gd name="connsiteX5234" fmla="*/ 9201569 w 11737976"/>
              <a:gd name="connsiteY5234" fmla="*/ 5728036 h 6407150"/>
              <a:gd name="connsiteX5235" fmla="*/ 9201859 w 11737976"/>
              <a:gd name="connsiteY5235" fmla="*/ 5729171 h 6407150"/>
              <a:gd name="connsiteX5236" fmla="*/ 9203262 w 11737976"/>
              <a:gd name="connsiteY5236" fmla="*/ 5730090 h 6407150"/>
              <a:gd name="connsiteX5237" fmla="*/ 9204376 w 11737976"/>
              <a:gd name="connsiteY5237" fmla="*/ 5729875 h 6407150"/>
              <a:gd name="connsiteX5238" fmla="*/ 9204910 w 11737976"/>
              <a:gd name="connsiteY5238" fmla="*/ 5727389 h 6407150"/>
              <a:gd name="connsiteX5239" fmla="*/ 9203796 w 11737976"/>
              <a:gd name="connsiteY5239" fmla="*/ 5727604 h 6407150"/>
              <a:gd name="connsiteX5240" fmla="*/ 9202682 w 11737976"/>
              <a:gd name="connsiteY5240" fmla="*/ 5727819 h 6407150"/>
              <a:gd name="connsiteX5241" fmla="*/ 9202393 w 11737976"/>
              <a:gd name="connsiteY5241" fmla="*/ 5726685 h 6407150"/>
              <a:gd name="connsiteX5242" fmla="*/ 10335512 w 11737976"/>
              <a:gd name="connsiteY5242" fmla="*/ 5726188 h 6407150"/>
              <a:gd name="connsiteX5243" fmla="*/ 10346542 w 11737976"/>
              <a:gd name="connsiteY5243" fmla="*/ 5731321 h 6407150"/>
              <a:gd name="connsiteX5244" fmla="*/ 10335512 w 11737976"/>
              <a:gd name="connsiteY5244" fmla="*/ 5726188 h 6407150"/>
              <a:gd name="connsiteX5245" fmla="*/ 7007681 w 11737976"/>
              <a:gd name="connsiteY5245" fmla="*/ 5726019 h 6407150"/>
              <a:gd name="connsiteX5246" fmla="*/ 7012659 w 11737976"/>
              <a:gd name="connsiteY5246" fmla="*/ 5728048 h 6407150"/>
              <a:gd name="connsiteX5247" fmla="*/ 7013400 w 11737976"/>
              <a:gd name="connsiteY5247" fmla="*/ 5726633 h 6407150"/>
              <a:gd name="connsiteX5248" fmla="*/ 7015144 w 11737976"/>
              <a:gd name="connsiteY5248" fmla="*/ 5726819 h 6407150"/>
              <a:gd name="connsiteX5249" fmla="*/ 7011454 w 11737976"/>
              <a:gd name="connsiteY5249" fmla="*/ 5731431 h 6407150"/>
              <a:gd name="connsiteX5250" fmla="*/ 7009405 w 11737976"/>
              <a:gd name="connsiteY5250" fmla="*/ 5729939 h 6407150"/>
              <a:gd name="connsiteX5251" fmla="*/ 7007681 w 11737976"/>
              <a:gd name="connsiteY5251" fmla="*/ 5726019 h 6407150"/>
              <a:gd name="connsiteX5252" fmla="*/ 2995258 w 11737976"/>
              <a:gd name="connsiteY5252" fmla="*/ 5722010 h 6407150"/>
              <a:gd name="connsiteX5253" fmla="*/ 2995152 w 11737976"/>
              <a:gd name="connsiteY5253" fmla="*/ 5724364 h 6407150"/>
              <a:gd name="connsiteX5254" fmla="*/ 2995047 w 11737976"/>
              <a:gd name="connsiteY5254" fmla="*/ 5726719 h 6407150"/>
              <a:gd name="connsiteX5255" fmla="*/ 3004079 w 11737976"/>
              <a:gd name="connsiteY5255" fmla="*/ 5727121 h 6407150"/>
              <a:gd name="connsiteX5256" fmla="*/ 3004184 w 11737976"/>
              <a:gd name="connsiteY5256" fmla="*/ 5724769 h 6407150"/>
              <a:gd name="connsiteX5257" fmla="*/ 3004289 w 11737976"/>
              <a:gd name="connsiteY5257" fmla="*/ 5722414 h 6407150"/>
              <a:gd name="connsiteX5258" fmla="*/ 2995258 w 11737976"/>
              <a:gd name="connsiteY5258" fmla="*/ 5722010 h 6407150"/>
              <a:gd name="connsiteX5259" fmla="*/ 3037507 w 11737976"/>
              <a:gd name="connsiteY5259" fmla="*/ 5721540 h 6407150"/>
              <a:gd name="connsiteX5260" fmla="*/ 3010097 w 11737976"/>
              <a:gd name="connsiteY5260" fmla="*/ 5727392 h 6407150"/>
              <a:gd name="connsiteX5261" fmla="*/ 3028160 w 11737976"/>
              <a:gd name="connsiteY5261" fmla="*/ 5728197 h 6407150"/>
              <a:gd name="connsiteX5262" fmla="*/ 3037507 w 11737976"/>
              <a:gd name="connsiteY5262" fmla="*/ 5721540 h 6407150"/>
              <a:gd name="connsiteX5263" fmla="*/ 3079825 w 11737976"/>
              <a:gd name="connsiteY5263" fmla="*/ 5719500 h 6407150"/>
              <a:gd name="connsiteX5264" fmla="*/ 3087818 w 11737976"/>
              <a:gd name="connsiteY5264" fmla="*/ 5726224 h 6407150"/>
              <a:gd name="connsiteX5265" fmla="*/ 3096002 w 11737976"/>
              <a:gd name="connsiteY5265" fmla="*/ 5728711 h 6407150"/>
              <a:gd name="connsiteX5266" fmla="*/ 3096095 w 11737976"/>
              <a:gd name="connsiteY5266" fmla="*/ 5726594 h 6407150"/>
              <a:gd name="connsiteX5267" fmla="*/ 3079825 w 11737976"/>
              <a:gd name="connsiteY5267" fmla="*/ 5719500 h 6407150"/>
              <a:gd name="connsiteX5268" fmla="*/ 10383871 w 11737976"/>
              <a:gd name="connsiteY5268" fmla="*/ 5716815 h 6407150"/>
              <a:gd name="connsiteX5269" fmla="*/ 10383317 w 11737976"/>
              <a:gd name="connsiteY5269" fmla="*/ 5720717 h 6407150"/>
              <a:gd name="connsiteX5270" fmla="*/ 10390144 w 11737976"/>
              <a:gd name="connsiteY5270" fmla="*/ 5720948 h 6407150"/>
              <a:gd name="connsiteX5271" fmla="*/ 10391593 w 11737976"/>
              <a:gd name="connsiteY5271" fmla="*/ 5717637 h 6407150"/>
              <a:gd name="connsiteX5272" fmla="*/ 10383871 w 11737976"/>
              <a:gd name="connsiteY5272" fmla="*/ 5716815 h 6407150"/>
              <a:gd name="connsiteX5273" fmla="*/ 10305549 w 11737976"/>
              <a:gd name="connsiteY5273" fmla="*/ 5716401 h 6407150"/>
              <a:gd name="connsiteX5274" fmla="*/ 10305178 w 11737976"/>
              <a:gd name="connsiteY5274" fmla="*/ 5719001 h 6407150"/>
              <a:gd name="connsiteX5275" fmla="*/ 10311017 w 11737976"/>
              <a:gd name="connsiteY5275" fmla="*/ 5719293 h 6407150"/>
              <a:gd name="connsiteX5276" fmla="*/ 10317132 w 11737976"/>
              <a:gd name="connsiteY5276" fmla="*/ 5717634 h 6407150"/>
              <a:gd name="connsiteX5277" fmla="*/ 10305549 w 11737976"/>
              <a:gd name="connsiteY5277" fmla="*/ 5716401 h 6407150"/>
              <a:gd name="connsiteX5278" fmla="*/ 9196845 w 11737976"/>
              <a:gd name="connsiteY5278" fmla="*/ 5714658 h 6407150"/>
              <a:gd name="connsiteX5279" fmla="*/ 9195880 w 11737976"/>
              <a:gd name="connsiteY5279" fmla="*/ 5716035 h 6407150"/>
              <a:gd name="connsiteX5280" fmla="*/ 9196748 w 11737976"/>
              <a:gd name="connsiteY5280" fmla="*/ 5719440 h 6407150"/>
              <a:gd name="connsiteX5281" fmla="*/ 9198291 w 11737976"/>
              <a:gd name="connsiteY5281" fmla="*/ 5720333 h 6407150"/>
              <a:gd name="connsiteX5282" fmla="*/ 9199255 w 11737976"/>
              <a:gd name="connsiteY5282" fmla="*/ 5718955 h 6407150"/>
              <a:gd name="connsiteX5283" fmla="*/ 9198386 w 11737976"/>
              <a:gd name="connsiteY5283" fmla="*/ 5715550 h 6407150"/>
              <a:gd name="connsiteX5284" fmla="*/ 9196845 w 11737976"/>
              <a:gd name="connsiteY5284" fmla="*/ 5714658 h 6407150"/>
              <a:gd name="connsiteX5285" fmla="*/ 10343264 w 11737976"/>
              <a:gd name="connsiteY5285" fmla="*/ 5712990 h 6407150"/>
              <a:gd name="connsiteX5286" fmla="*/ 10336989 w 11737976"/>
              <a:gd name="connsiteY5286" fmla="*/ 5715786 h 6407150"/>
              <a:gd name="connsiteX5287" fmla="*/ 10348571 w 11737976"/>
              <a:gd name="connsiteY5287" fmla="*/ 5717019 h 6407150"/>
              <a:gd name="connsiteX5288" fmla="*/ 10349125 w 11737976"/>
              <a:gd name="connsiteY5288" fmla="*/ 5713118 h 6407150"/>
              <a:gd name="connsiteX5289" fmla="*/ 10343264 w 11737976"/>
              <a:gd name="connsiteY5289" fmla="*/ 5712990 h 6407150"/>
              <a:gd name="connsiteX5290" fmla="*/ 3019899 w 11737976"/>
              <a:gd name="connsiteY5290" fmla="*/ 5710533 h 6407150"/>
              <a:gd name="connsiteX5291" fmla="*/ 3019829 w 11737976"/>
              <a:gd name="connsiteY5291" fmla="*/ 5712103 h 6407150"/>
              <a:gd name="connsiteX5292" fmla="*/ 3028860 w 11737976"/>
              <a:gd name="connsiteY5292" fmla="*/ 5712506 h 6407150"/>
              <a:gd name="connsiteX5293" fmla="*/ 3028930 w 11737976"/>
              <a:gd name="connsiteY5293" fmla="*/ 5710936 h 6407150"/>
              <a:gd name="connsiteX5294" fmla="*/ 3019899 w 11737976"/>
              <a:gd name="connsiteY5294" fmla="*/ 5710533 h 6407150"/>
              <a:gd name="connsiteX5295" fmla="*/ 3071180 w 11737976"/>
              <a:gd name="connsiteY5295" fmla="*/ 5710465 h 6407150"/>
              <a:gd name="connsiteX5296" fmla="*/ 3071004 w 11737976"/>
              <a:gd name="connsiteY5296" fmla="*/ 5714387 h 6407150"/>
              <a:gd name="connsiteX5297" fmla="*/ 3074479 w 11737976"/>
              <a:gd name="connsiteY5297" fmla="*/ 5712578 h 6407150"/>
              <a:gd name="connsiteX5298" fmla="*/ 3071180 w 11737976"/>
              <a:gd name="connsiteY5298" fmla="*/ 5710465 h 6407150"/>
              <a:gd name="connsiteX5299" fmla="*/ 2410666 w 11737976"/>
              <a:gd name="connsiteY5299" fmla="*/ 5709265 h 6407150"/>
              <a:gd name="connsiteX5300" fmla="*/ 2410597 w 11737976"/>
              <a:gd name="connsiteY5300" fmla="*/ 5710836 h 6407150"/>
              <a:gd name="connsiteX5301" fmla="*/ 2419697 w 11737976"/>
              <a:gd name="connsiteY5301" fmla="*/ 5709669 h 6407150"/>
              <a:gd name="connsiteX5302" fmla="*/ 2410666 w 11737976"/>
              <a:gd name="connsiteY5302" fmla="*/ 5709265 h 6407150"/>
              <a:gd name="connsiteX5303" fmla="*/ 2558746 w 11737976"/>
              <a:gd name="connsiteY5303" fmla="*/ 5708584 h 6407150"/>
              <a:gd name="connsiteX5304" fmla="*/ 2545917 w 11737976"/>
              <a:gd name="connsiteY5304" fmla="*/ 5708820 h 6407150"/>
              <a:gd name="connsiteX5305" fmla="*/ 2537097 w 11737976"/>
              <a:gd name="connsiteY5305" fmla="*/ 5714912 h 6407150"/>
              <a:gd name="connsiteX5306" fmla="*/ 2545628 w 11737976"/>
              <a:gd name="connsiteY5306" fmla="*/ 5715293 h 6407150"/>
              <a:gd name="connsiteX5307" fmla="*/ 2562590 w 11737976"/>
              <a:gd name="connsiteY5307" fmla="*/ 5718213 h 6407150"/>
              <a:gd name="connsiteX5308" fmla="*/ 2553868 w 11737976"/>
              <a:gd name="connsiteY5308" fmla="*/ 5722146 h 6407150"/>
              <a:gd name="connsiteX5309" fmla="*/ 2562301 w 11737976"/>
              <a:gd name="connsiteY5309" fmla="*/ 5724685 h 6407150"/>
              <a:gd name="connsiteX5310" fmla="*/ 2570927 w 11737976"/>
              <a:gd name="connsiteY5310" fmla="*/ 5722909 h 6407150"/>
              <a:gd name="connsiteX5311" fmla="*/ 2588274 w 11737976"/>
              <a:gd name="connsiteY5311" fmla="*/ 5717198 h 6407150"/>
              <a:gd name="connsiteX5312" fmla="*/ 2562685 w 11737976"/>
              <a:gd name="connsiteY5312" fmla="*/ 5716055 h 6407150"/>
              <a:gd name="connsiteX5313" fmla="*/ 2554157 w 11737976"/>
              <a:gd name="connsiteY5313" fmla="*/ 5715674 h 6407150"/>
              <a:gd name="connsiteX5314" fmla="*/ 2554253 w 11737976"/>
              <a:gd name="connsiteY5314" fmla="*/ 5713516 h 6407150"/>
              <a:gd name="connsiteX5315" fmla="*/ 2571504 w 11737976"/>
              <a:gd name="connsiteY5315" fmla="*/ 5709964 h 6407150"/>
              <a:gd name="connsiteX5316" fmla="*/ 2558746 w 11737976"/>
              <a:gd name="connsiteY5316" fmla="*/ 5708584 h 6407150"/>
              <a:gd name="connsiteX5317" fmla="*/ 3011078 w 11737976"/>
              <a:gd name="connsiteY5317" fmla="*/ 5705423 h 6407150"/>
              <a:gd name="connsiteX5318" fmla="*/ 3010974 w 11737976"/>
              <a:gd name="connsiteY5318" fmla="*/ 5707776 h 6407150"/>
              <a:gd name="connsiteX5319" fmla="*/ 3020005 w 11737976"/>
              <a:gd name="connsiteY5319" fmla="*/ 5708180 h 6407150"/>
              <a:gd name="connsiteX5320" fmla="*/ 3020110 w 11737976"/>
              <a:gd name="connsiteY5320" fmla="*/ 5705826 h 6407150"/>
              <a:gd name="connsiteX5321" fmla="*/ 3011078 w 11737976"/>
              <a:gd name="connsiteY5321" fmla="*/ 5705423 h 6407150"/>
              <a:gd name="connsiteX5322" fmla="*/ 3051770 w 11737976"/>
              <a:gd name="connsiteY5322" fmla="*/ 5704484 h 6407150"/>
              <a:gd name="connsiteX5323" fmla="*/ 3037510 w 11737976"/>
              <a:gd name="connsiteY5323" fmla="*/ 5704581 h 6407150"/>
              <a:gd name="connsiteX5324" fmla="*/ 3045311 w 11737976"/>
              <a:gd name="connsiteY5324" fmla="*/ 5715600 h 6407150"/>
              <a:gd name="connsiteX5325" fmla="*/ 3053591 w 11737976"/>
              <a:gd name="connsiteY5325" fmla="*/ 5715968 h 6407150"/>
              <a:gd name="connsiteX5326" fmla="*/ 3058110 w 11737976"/>
              <a:gd name="connsiteY5326" fmla="*/ 5707637 h 6407150"/>
              <a:gd name="connsiteX5327" fmla="*/ 3051770 w 11737976"/>
              <a:gd name="connsiteY5327" fmla="*/ 5704484 h 6407150"/>
              <a:gd name="connsiteX5328" fmla="*/ 10209582 w 11737976"/>
              <a:gd name="connsiteY5328" fmla="*/ 5702230 h 6407150"/>
              <a:gd name="connsiteX5329" fmla="*/ 10209029 w 11737976"/>
              <a:gd name="connsiteY5329" fmla="*/ 5706132 h 6407150"/>
              <a:gd name="connsiteX5330" fmla="*/ 10220613 w 11737976"/>
              <a:gd name="connsiteY5330" fmla="*/ 5707365 h 6407150"/>
              <a:gd name="connsiteX5331" fmla="*/ 10221166 w 11737976"/>
              <a:gd name="connsiteY5331" fmla="*/ 5703464 h 6407150"/>
              <a:gd name="connsiteX5332" fmla="*/ 10209582 w 11737976"/>
              <a:gd name="connsiteY5332" fmla="*/ 5702230 h 6407150"/>
              <a:gd name="connsiteX5333" fmla="*/ 2522641 w 11737976"/>
              <a:gd name="connsiteY5333" fmla="*/ 5700902 h 6407150"/>
              <a:gd name="connsiteX5334" fmla="*/ 2522360 w 11737976"/>
              <a:gd name="connsiteY5334" fmla="*/ 5707179 h 6407150"/>
              <a:gd name="connsiteX5335" fmla="*/ 2531579 w 11737976"/>
              <a:gd name="connsiteY5335" fmla="*/ 5703398 h 6407150"/>
              <a:gd name="connsiteX5336" fmla="*/ 2522641 w 11737976"/>
              <a:gd name="connsiteY5336" fmla="*/ 5700902 h 6407150"/>
              <a:gd name="connsiteX5337" fmla="*/ 3011289 w 11737976"/>
              <a:gd name="connsiteY5337" fmla="*/ 5700715 h 6407150"/>
              <a:gd name="connsiteX5338" fmla="*/ 3020215 w 11737976"/>
              <a:gd name="connsiteY5338" fmla="*/ 5703474 h 6407150"/>
              <a:gd name="connsiteX5339" fmla="*/ 3020322 w 11737976"/>
              <a:gd name="connsiteY5339" fmla="*/ 5701119 h 6407150"/>
              <a:gd name="connsiteX5340" fmla="*/ 3011289 w 11737976"/>
              <a:gd name="connsiteY5340" fmla="*/ 5700715 h 6407150"/>
              <a:gd name="connsiteX5341" fmla="*/ 10254915 w 11737976"/>
              <a:gd name="connsiteY5341" fmla="*/ 5696909 h 6407150"/>
              <a:gd name="connsiteX5342" fmla="*/ 10253064 w 11737976"/>
              <a:gd name="connsiteY5342" fmla="*/ 5699599 h 6407150"/>
              <a:gd name="connsiteX5343" fmla="*/ 10264186 w 11737976"/>
              <a:gd name="connsiteY5343" fmla="*/ 5704083 h 6407150"/>
              <a:gd name="connsiteX5344" fmla="*/ 10264648 w 11737976"/>
              <a:gd name="connsiteY5344" fmla="*/ 5700832 h 6407150"/>
              <a:gd name="connsiteX5345" fmla="*/ 10265108 w 11737976"/>
              <a:gd name="connsiteY5345" fmla="*/ 5697581 h 6407150"/>
              <a:gd name="connsiteX5346" fmla="*/ 10254915 w 11737976"/>
              <a:gd name="connsiteY5346" fmla="*/ 5696909 h 6407150"/>
              <a:gd name="connsiteX5347" fmla="*/ 2543552 w 11737976"/>
              <a:gd name="connsiteY5347" fmla="*/ 5695351 h 6407150"/>
              <a:gd name="connsiteX5348" fmla="*/ 2540102 w 11737976"/>
              <a:gd name="connsiteY5348" fmla="*/ 5701682 h 6407150"/>
              <a:gd name="connsiteX5349" fmla="*/ 2565484 w 11737976"/>
              <a:gd name="connsiteY5349" fmla="*/ 5700653 h 6407150"/>
              <a:gd name="connsiteX5350" fmla="*/ 2565677 w 11737976"/>
              <a:gd name="connsiteY5350" fmla="*/ 5696339 h 6407150"/>
              <a:gd name="connsiteX5351" fmla="*/ 2543552 w 11737976"/>
              <a:gd name="connsiteY5351" fmla="*/ 5695351 h 6407150"/>
              <a:gd name="connsiteX5352" fmla="*/ 2886046 w 11737976"/>
              <a:gd name="connsiteY5352" fmla="*/ 5693794 h 6407150"/>
              <a:gd name="connsiteX5353" fmla="*/ 2884840 w 11737976"/>
              <a:gd name="connsiteY5353" fmla="*/ 5695459 h 6407150"/>
              <a:gd name="connsiteX5354" fmla="*/ 2893785 w 11737976"/>
              <a:gd name="connsiteY5354" fmla="*/ 5697825 h 6407150"/>
              <a:gd name="connsiteX5355" fmla="*/ 2893960 w 11737976"/>
              <a:gd name="connsiteY5355" fmla="*/ 5693903 h 6407150"/>
              <a:gd name="connsiteX5356" fmla="*/ 2886046 w 11737976"/>
              <a:gd name="connsiteY5356" fmla="*/ 5693794 h 6407150"/>
              <a:gd name="connsiteX5357" fmla="*/ 10395098 w 11737976"/>
              <a:gd name="connsiteY5357" fmla="*/ 5692936 h 6407150"/>
              <a:gd name="connsiteX5358" fmla="*/ 10394544 w 11737976"/>
              <a:gd name="connsiteY5358" fmla="*/ 5696836 h 6407150"/>
              <a:gd name="connsiteX5359" fmla="*/ 10406126 w 11737976"/>
              <a:gd name="connsiteY5359" fmla="*/ 5698069 h 6407150"/>
              <a:gd name="connsiteX5360" fmla="*/ 10406682 w 11737976"/>
              <a:gd name="connsiteY5360" fmla="*/ 5694169 h 6407150"/>
              <a:gd name="connsiteX5361" fmla="*/ 10395098 w 11737976"/>
              <a:gd name="connsiteY5361" fmla="*/ 5692936 h 6407150"/>
              <a:gd name="connsiteX5362" fmla="*/ 10285519 w 11737976"/>
              <a:gd name="connsiteY5362" fmla="*/ 5691835 h 6407150"/>
              <a:gd name="connsiteX5363" fmla="*/ 10284965 w 11737976"/>
              <a:gd name="connsiteY5363" fmla="*/ 5695735 h 6407150"/>
              <a:gd name="connsiteX5364" fmla="*/ 10296548 w 11737976"/>
              <a:gd name="connsiteY5364" fmla="*/ 5696968 h 6407150"/>
              <a:gd name="connsiteX5365" fmla="*/ 10285519 w 11737976"/>
              <a:gd name="connsiteY5365" fmla="*/ 5691835 h 6407150"/>
              <a:gd name="connsiteX5366" fmla="*/ 10176742 w 11737976"/>
              <a:gd name="connsiteY5366" fmla="*/ 5691052 h 6407150"/>
              <a:gd name="connsiteX5367" fmla="*/ 10176232 w 11737976"/>
              <a:gd name="connsiteY5367" fmla="*/ 5694646 h 6407150"/>
              <a:gd name="connsiteX5368" fmla="*/ 10164884 w 11737976"/>
              <a:gd name="connsiteY5368" fmla="*/ 5697088 h 6407150"/>
              <a:gd name="connsiteX5369" fmla="*/ 10154558 w 11737976"/>
              <a:gd name="connsiteY5369" fmla="*/ 5692341 h 6407150"/>
              <a:gd name="connsiteX5370" fmla="*/ 10176742 w 11737976"/>
              <a:gd name="connsiteY5370" fmla="*/ 5691052 h 6407150"/>
              <a:gd name="connsiteX5371" fmla="*/ 3115307 w 11737976"/>
              <a:gd name="connsiteY5371" fmla="*/ 5690424 h 6407150"/>
              <a:gd name="connsiteX5372" fmla="*/ 3080806 w 11737976"/>
              <a:gd name="connsiteY5372" fmla="*/ 5697532 h 6407150"/>
              <a:gd name="connsiteX5373" fmla="*/ 3097671 w 11737976"/>
              <a:gd name="connsiteY5373" fmla="*/ 5702608 h 6407150"/>
              <a:gd name="connsiteX5374" fmla="*/ 3088948 w 11737976"/>
              <a:gd name="connsiteY5374" fmla="*/ 5706542 h 6407150"/>
              <a:gd name="connsiteX5375" fmla="*/ 3088853 w 11737976"/>
              <a:gd name="connsiteY5375" fmla="*/ 5708700 h 6407150"/>
              <a:gd name="connsiteX5376" fmla="*/ 3088756 w 11737976"/>
              <a:gd name="connsiteY5376" fmla="*/ 5710858 h 6407150"/>
              <a:gd name="connsiteX5377" fmla="*/ 3122682 w 11737976"/>
              <a:gd name="connsiteY5377" fmla="*/ 5716696 h 6407150"/>
              <a:gd name="connsiteX5378" fmla="*/ 3123066 w 11737976"/>
              <a:gd name="connsiteY5378" fmla="*/ 5708066 h 6407150"/>
              <a:gd name="connsiteX5379" fmla="*/ 3123163 w 11737976"/>
              <a:gd name="connsiteY5379" fmla="*/ 5705908 h 6407150"/>
              <a:gd name="connsiteX5380" fmla="*/ 3114826 w 11737976"/>
              <a:gd name="connsiteY5380" fmla="*/ 5701212 h 6407150"/>
              <a:gd name="connsiteX5381" fmla="*/ 3123355 w 11737976"/>
              <a:gd name="connsiteY5381" fmla="*/ 5701592 h 6407150"/>
              <a:gd name="connsiteX5382" fmla="*/ 3115307 w 11737976"/>
              <a:gd name="connsiteY5382" fmla="*/ 5690424 h 6407150"/>
              <a:gd name="connsiteX5383" fmla="*/ 10393076 w 11737976"/>
              <a:gd name="connsiteY5383" fmla="*/ 5688763 h 6407150"/>
              <a:gd name="connsiteX5384" fmla="*/ 10375792 w 11737976"/>
              <a:gd name="connsiteY5384" fmla="*/ 5690883 h 6407150"/>
              <a:gd name="connsiteX5385" fmla="*/ 10385536 w 11737976"/>
              <a:gd name="connsiteY5385" fmla="*/ 5695878 h 6407150"/>
              <a:gd name="connsiteX5386" fmla="*/ 10393076 w 11737976"/>
              <a:gd name="connsiteY5386" fmla="*/ 5688763 h 6407150"/>
              <a:gd name="connsiteX5387" fmla="*/ 7015485 w 11737976"/>
              <a:gd name="connsiteY5387" fmla="*/ 5688020 h 6407150"/>
              <a:gd name="connsiteX5388" fmla="*/ 7021296 w 11737976"/>
              <a:gd name="connsiteY5388" fmla="*/ 5688456 h 6407150"/>
              <a:gd name="connsiteX5389" fmla="*/ 7024700 w 11737976"/>
              <a:gd name="connsiteY5389" fmla="*/ 5688122 h 6407150"/>
              <a:gd name="connsiteX5390" fmla="*/ 7024576 w 11737976"/>
              <a:gd name="connsiteY5390" fmla="*/ 5688649 h 6407150"/>
              <a:gd name="connsiteX5391" fmla="*/ 7020221 w 11737976"/>
              <a:gd name="connsiteY5391" fmla="*/ 5707283 h 6407150"/>
              <a:gd name="connsiteX5392" fmla="*/ 7016418 w 11737976"/>
              <a:gd name="connsiteY5392" fmla="*/ 5723553 h 6407150"/>
              <a:gd name="connsiteX5393" fmla="*/ 7006401 w 11737976"/>
              <a:gd name="connsiteY5393" fmla="*/ 5716919 h 6407150"/>
              <a:gd name="connsiteX5394" fmla="*/ 7007344 w 11737976"/>
              <a:gd name="connsiteY5394" fmla="*/ 5703577 h 6407150"/>
              <a:gd name="connsiteX5395" fmla="*/ 7013803 w 11737976"/>
              <a:gd name="connsiteY5395" fmla="*/ 5702775 h 6407150"/>
              <a:gd name="connsiteX5396" fmla="*/ 7015485 w 11737976"/>
              <a:gd name="connsiteY5396" fmla="*/ 5688020 h 6407150"/>
              <a:gd name="connsiteX5397" fmla="*/ 2514170 w 11737976"/>
              <a:gd name="connsiteY5397" fmla="*/ 5687945 h 6407150"/>
              <a:gd name="connsiteX5398" fmla="*/ 2514100 w 11737976"/>
              <a:gd name="connsiteY5398" fmla="*/ 5689515 h 6407150"/>
              <a:gd name="connsiteX5399" fmla="*/ 2523132 w 11737976"/>
              <a:gd name="connsiteY5399" fmla="*/ 5689918 h 6407150"/>
              <a:gd name="connsiteX5400" fmla="*/ 2523202 w 11737976"/>
              <a:gd name="connsiteY5400" fmla="*/ 5688349 h 6407150"/>
              <a:gd name="connsiteX5401" fmla="*/ 2514170 w 11737976"/>
              <a:gd name="connsiteY5401" fmla="*/ 5687945 h 6407150"/>
              <a:gd name="connsiteX5402" fmla="*/ 3114481 w 11737976"/>
              <a:gd name="connsiteY5402" fmla="*/ 5686457 h 6407150"/>
              <a:gd name="connsiteX5403" fmla="*/ 3114392 w 11737976"/>
              <a:gd name="connsiteY5403" fmla="*/ 5688419 h 6407150"/>
              <a:gd name="connsiteX5404" fmla="*/ 3123512 w 11737976"/>
              <a:gd name="connsiteY5404" fmla="*/ 5686861 h 6407150"/>
              <a:gd name="connsiteX5405" fmla="*/ 3114481 w 11737976"/>
              <a:gd name="connsiteY5405" fmla="*/ 5686457 h 6407150"/>
              <a:gd name="connsiteX5406" fmla="*/ 2894345 w 11737976"/>
              <a:gd name="connsiteY5406" fmla="*/ 5685272 h 6407150"/>
              <a:gd name="connsiteX5407" fmla="*/ 2894169 w 11737976"/>
              <a:gd name="connsiteY5407" fmla="*/ 5689195 h 6407150"/>
              <a:gd name="connsiteX5408" fmla="*/ 2912318 w 11737976"/>
              <a:gd name="connsiteY5408" fmla="*/ 5688041 h 6407150"/>
              <a:gd name="connsiteX5409" fmla="*/ 2894345 w 11737976"/>
              <a:gd name="connsiteY5409" fmla="*/ 5685272 h 6407150"/>
              <a:gd name="connsiteX5410" fmla="*/ 3868902 w 11737976"/>
              <a:gd name="connsiteY5410" fmla="*/ 5684512 h 6407150"/>
              <a:gd name="connsiteX5411" fmla="*/ 3871425 w 11737976"/>
              <a:gd name="connsiteY5411" fmla="*/ 5689731 h 6407150"/>
              <a:gd name="connsiteX5412" fmla="*/ 3869878 w 11737976"/>
              <a:gd name="connsiteY5412" fmla="*/ 5689396 h 6407150"/>
              <a:gd name="connsiteX5413" fmla="*/ 3866674 w 11737976"/>
              <a:gd name="connsiteY5413" fmla="*/ 5688704 h 6407150"/>
              <a:gd name="connsiteX5414" fmla="*/ 3847065 w 11737976"/>
              <a:gd name="connsiteY5414" fmla="*/ 5683700 h 6407150"/>
              <a:gd name="connsiteX5415" fmla="*/ 3846542 w 11737976"/>
              <a:gd name="connsiteY5415" fmla="*/ 5686572 h 6407150"/>
              <a:gd name="connsiteX5416" fmla="*/ 3849550 w 11737976"/>
              <a:gd name="connsiteY5416" fmla="*/ 5688719 h 6407150"/>
              <a:gd name="connsiteX5417" fmla="*/ 3853407 w 11737976"/>
              <a:gd name="connsiteY5417" fmla="*/ 5689311 h 6407150"/>
              <a:gd name="connsiteX5418" fmla="*/ 3853928 w 11737976"/>
              <a:gd name="connsiteY5418" fmla="*/ 5686438 h 6407150"/>
              <a:gd name="connsiteX5419" fmla="*/ 3850920 w 11737976"/>
              <a:gd name="connsiteY5419" fmla="*/ 5684291 h 6407150"/>
              <a:gd name="connsiteX5420" fmla="*/ 3847065 w 11737976"/>
              <a:gd name="connsiteY5420" fmla="*/ 5683700 h 6407150"/>
              <a:gd name="connsiteX5421" fmla="*/ 3004533 w 11737976"/>
              <a:gd name="connsiteY5421" fmla="*/ 5683118 h 6407150"/>
              <a:gd name="connsiteX5422" fmla="*/ 2996903 w 11737976"/>
              <a:gd name="connsiteY5422" fmla="*/ 5685136 h 6407150"/>
              <a:gd name="connsiteX5423" fmla="*/ 3011850 w 11737976"/>
              <a:gd name="connsiteY5423" fmla="*/ 5688162 h 6407150"/>
              <a:gd name="connsiteX5424" fmla="*/ 3004533 w 11737976"/>
              <a:gd name="connsiteY5424" fmla="*/ 5683118 h 6407150"/>
              <a:gd name="connsiteX5425" fmla="*/ 2433890 w 11737976"/>
              <a:gd name="connsiteY5425" fmla="*/ 5680195 h 6407150"/>
              <a:gd name="connsiteX5426" fmla="*/ 2429053 w 11737976"/>
              <a:gd name="connsiteY5426" fmla="*/ 5681455 h 6407150"/>
              <a:gd name="connsiteX5427" fmla="*/ 2438917 w 11737976"/>
              <a:gd name="connsiteY5427" fmla="*/ 5682158 h 6407150"/>
              <a:gd name="connsiteX5428" fmla="*/ 2433890 w 11737976"/>
              <a:gd name="connsiteY5428" fmla="*/ 5680195 h 6407150"/>
              <a:gd name="connsiteX5429" fmla="*/ 3021268 w 11737976"/>
              <a:gd name="connsiteY5429" fmla="*/ 5679935 h 6407150"/>
              <a:gd name="connsiteX5430" fmla="*/ 3021091 w 11737976"/>
              <a:gd name="connsiteY5430" fmla="*/ 5683859 h 6407150"/>
              <a:gd name="connsiteX5431" fmla="*/ 3021268 w 11737976"/>
              <a:gd name="connsiteY5431" fmla="*/ 5679935 h 6407150"/>
              <a:gd name="connsiteX5432" fmla="*/ 9189898 w 11737976"/>
              <a:gd name="connsiteY5432" fmla="*/ 5677292 h 6407150"/>
              <a:gd name="connsiteX5433" fmla="*/ 9186098 w 11737976"/>
              <a:gd name="connsiteY5433" fmla="*/ 5686260 h 6407150"/>
              <a:gd name="connsiteX5434" fmla="*/ 9193041 w 11737976"/>
              <a:gd name="connsiteY5434" fmla="*/ 5689621 h 6407150"/>
              <a:gd name="connsiteX5435" fmla="*/ 9193612 w 11737976"/>
              <a:gd name="connsiteY5435" fmla="*/ 5691861 h 6407150"/>
              <a:gd name="connsiteX5436" fmla="*/ 9193293 w 11737976"/>
              <a:gd name="connsiteY5436" fmla="*/ 5700156 h 6407150"/>
              <a:gd name="connsiteX5437" fmla="*/ 9197344 w 11737976"/>
              <a:gd name="connsiteY5437" fmla="*/ 5701724 h 6407150"/>
              <a:gd name="connsiteX5438" fmla="*/ 9197630 w 11737976"/>
              <a:gd name="connsiteY5438" fmla="*/ 5702844 h 6407150"/>
              <a:gd name="connsiteX5439" fmla="*/ 9203093 w 11737976"/>
              <a:gd name="connsiteY5439" fmla="*/ 5714724 h 6407150"/>
              <a:gd name="connsiteX5440" fmla="*/ 9207734 w 11737976"/>
              <a:gd name="connsiteY5440" fmla="*/ 5713825 h 6407150"/>
              <a:gd name="connsiteX5441" fmla="*/ 9211515 w 11737976"/>
              <a:gd name="connsiteY5441" fmla="*/ 5709565 h 6407150"/>
              <a:gd name="connsiteX5442" fmla="*/ 9209533 w 11737976"/>
              <a:gd name="connsiteY5442" fmla="*/ 5697012 h 6407150"/>
              <a:gd name="connsiteX5443" fmla="*/ 9200270 w 11737976"/>
              <a:gd name="connsiteY5443" fmla="*/ 5694101 h 6407150"/>
              <a:gd name="connsiteX5444" fmla="*/ 9200825 w 11737976"/>
              <a:gd name="connsiteY5444" fmla="*/ 5701051 h 6407150"/>
              <a:gd name="connsiteX5445" fmla="*/ 9199378 w 11737976"/>
              <a:gd name="connsiteY5445" fmla="*/ 5700154 h 6407150"/>
              <a:gd name="connsiteX5446" fmla="*/ 9198219 w 11737976"/>
              <a:gd name="connsiteY5446" fmla="*/ 5700380 h 6407150"/>
              <a:gd name="connsiteX5447" fmla="*/ 9196773 w 11737976"/>
              <a:gd name="connsiteY5447" fmla="*/ 5699482 h 6407150"/>
              <a:gd name="connsiteX5448" fmla="*/ 9195059 w 11737976"/>
              <a:gd name="connsiteY5448" fmla="*/ 5692759 h 6407150"/>
              <a:gd name="connsiteX5449" fmla="*/ 9193917 w 11737976"/>
              <a:gd name="connsiteY5449" fmla="*/ 5688276 h 6407150"/>
              <a:gd name="connsiteX5450" fmla="*/ 9195378 w 11737976"/>
              <a:gd name="connsiteY5450" fmla="*/ 5684464 h 6407150"/>
              <a:gd name="connsiteX5451" fmla="*/ 9189898 w 11737976"/>
              <a:gd name="connsiteY5451" fmla="*/ 5677292 h 6407150"/>
              <a:gd name="connsiteX5452" fmla="*/ 3081963 w 11737976"/>
              <a:gd name="connsiteY5452" fmla="*/ 5671639 h 6407150"/>
              <a:gd name="connsiteX5453" fmla="*/ 3081870 w 11737976"/>
              <a:gd name="connsiteY5453" fmla="*/ 5673769 h 6407150"/>
              <a:gd name="connsiteX5454" fmla="*/ 3081679 w 11737976"/>
              <a:gd name="connsiteY5454" fmla="*/ 5678029 h 6407150"/>
              <a:gd name="connsiteX5455" fmla="*/ 3081584 w 11737976"/>
              <a:gd name="connsiteY5455" fmla="*/ 5680158 h 6407150"/>
              <a:gd name="connsiteX5456" fmla="*/ 3081392 w 11737976"/>
              <a:gd name="connsiteY5456" fmla="*/ 5684417 h 6407150"/>
              <a:gd name="connsiteX5457" fmla="*/ 3081297 w 11737976"/>
              <a:gd name="connsiteY5457" fmla="*/ 5686547 h 6407150"/>
              <a:gd name="connsiteX5458" fmla="*/ 3088824 w 11737976"/>
              <a:gd name="connsiteY5458" fmla="*/ 5686884 h 6407150"/>
              <a:gd name="connsiteX5459" fmla="*/ 3089013 w 11737976"/>
              <a:gd name="connsiteY5459" fmla="*/ 5682624 h 6407150"/>
              <a:gd name="connsiteX5460" fmla="*/ 3089205 w 11737976"/>
              <a:gd name="connsiteY5460" fmla="*/ 5678364 h 6407150"/>
              <a:gd name="connsiteX5461" fmla="*/ 3089394 w 11737976"/>
              <a:gd name="connsiteY5461" fmla="*/ 5674106 h 6407150"/>
              <a:gd name="connsiteX5462" fmla="*/ 3089490 w 11737976"/>
              <a:gd name="connsiteY5462" fmla="*/ 5671975 h 6407150"/>
              <a:gd name="connsiteX5463" fmla="*/ 3081963 w 11737976"/>
              <a:gd name="connsiteY5463" fmla="*/ 5671639 h 6407150"/>
              <a:gd name="connsiteX5464" fmla="*/ 2582574 w 11737976"/>
              <a:gd name="connsiteY5464" fmla="*/ 5671113 h 6407150"/>
              <a:gd name="connsiteX5465" fmla="*/ 2523207 w 11737976"/>
              <a:gd name="connsiteY5465" fmla="*/ 5674979 h 6407150"/>
              <a:gd name="connsiteX5466" fmla="*/ 2548235 w 11737976"/>
              <a:gd name="connsiteY5466" fmla="*/ 5682614 h 6407150"/>
              <a:gd name="connsiteX5467" fmla="*/ 2556288 w 11737976"/>
              <a:gd name="connsiteY5467" fmla="*/ 5691664 h 6407150"/>
              <a:gd name="connsiteX5468" fmla="*/ 2564728 w 11737976"/>
              <a:gd name="connsiteY5468" fmla="*/ 5692040 h 6407150"/>
              <a:gd name="connsiteX5469" fmla="*/ 2581218 w 11737976"/>
              <a:gd name="connsiteY5469" fmla="*/ 5701466 h 6407150"/>
              <a:gd name="connsiteX5470" fmla="*/ 2606537 w 11737976"/>
              <a:gd name="connsiteY5470" fmla="*/ 5702597 h 6407150"/>
              <a:gd name="connsiteX5471" fmla="*/ 2607118 w 11737976"/>
              <a:gd name="connsiteY5471" fmla="*/ 5689589 h 6407150"/>
              <a:gd name="connsiteX5472" fmla="*/ 2590143 w 11737976"/>
              <a:gd name="connsiteY5472" fmla="*/ 5691003 h 6407150"/>
              <a:gd name="connsiteX5473" fmla="*/ 2581510 w 11737976"/>
              <a:gd name="connsiteY5473" fmla="*/ 5694962 h 6407150"/>
              <a:gd name="connsiteX5474" fmla="*/ 2581607 w 11737976"/>
              <a:gd name="connsiteY5474" fmla="*/ 5692795 h 6407150"/>
              <a:gd name="connsiteX5475" fmla="*/ 2590434 w 11737976"/>
              <a:gd name="connsiteY5475" fmla="*/ 5684499 h 6407150"/>
              <a:gd name="connsiteX5476" fmla="*/ 2615752 w 11737976"/>
              <a:gd name="connsiteY5476" fmla="*/ 5685629 h 6407150"/>
              <a:gd name="connsiteX5477" fmla="*/ 2640491 w 11737976"/>
              <a:gd name="connsiteY5477" fmla="*/ 5699769 h 6407150"/>
              <a:gd name="connsiteX5478" fmla="*/ 2631857 w 11737976"/>
              <a:gd name="connsiteY5478" fmla="*/ 5703728 h 6407150"/>
              <a:gd name="connsiteX5479" fmla="*/ 2640296 w 11737976"/>
              <a:gd name="connsiteY5479" fmla="*/ 5704105 h 6407150"/>
              <a:gd name="connsiteX5480" fmla="*/ 2639811 w 11737976"/>
              <a:gd name="connsiteY5480" fmla="*/ 5714944 h 6407150"/>
              <a:gd name="connsiteX5481" fmla="*/ 2648155 w 11737976"/>
              <a:gd name="connsiteY5481" fmla="*/ 5717490 h 6407150"/>
              <a:gd name="connsiteX5482" fmla="*/ 2622643 w 11737976"/>
              <a:gd name="connsiteY5482" fmla="*/ 5720696 h 6407150"/>
              <a:gd name="connsiteX5483" fmla="*/ 2630790 w 11737976"/>
              <a:gd name="connsiteY5483" fmla="*/ 5727577 h 6407150"/>
              <a:gd name="connsiteX5484" fmla="*/ 2664260 w 11737976"/>
              <a:gd name="connsiteY5484" fmla="*/ 5735589 h 6407150"/>
              <a:gd name="connsiteX5485" fmla="*/ 2663968 w 11737976"/>
              <a:gd name="connsiteY5485" fmla="*/ 5742094 h 6407150"/>
              <a:gd name="connsiteX5486" fmla="*/ 2613428 w 11737976"/>
              <a:gd name="connsiteY5486" fmla="*/ 5737663 h 6407150"/>
              <a:gd name="connsiteX5487" fmla="*/ 2613524 w 11737976"/>
              <a:gd name="connsiteY5487" fmla="*/ 5735494 h 6407150"/>
              <a:gd name="connsiteX5488" fmla="*/ 2596550 w 11737976"/>
              <a:gd name="connsiteY5488" fmla="*/ 5736909 h 6407150"/>
              <a:gd name="connsiteX5489" fmla="*/ 2596744 w 11737976"/>
              <a:gd name="connsiteY5489" fmla="*/ 5732573 h 6407150"/>
              <a:gd name="connsiteX5490" fmla="*/ 2579863 w 11737976"/>
              <a:gd name="connsiteY5490" fmla="*/ 5731819 h 6407150"/>
              <a:gd name="connsiteX5491" fmla="*/ 2588497 w 11737976"/>
              <a:gd name="connsiteY5491" fmla="*/ 5727860 h 6407150"/>
              <a:gd name="connsiteX5492" fmla="*/ 2588690 w 11737976"/>
              <a:gd name="connsiteY5492" fmla="*/ 5723523 h 6407150"/>
              <a:gd name="connsiteX5493" fmla="*/ 2580154 w 11737976"/>
              <a:gd name="connsiteY5493" fmla="*/ 5725315 h 6407150"/>
              <a:gd name="connsiteX5494" fmla="*/ 2563082 w 11737976"/>
              <a:gd name="connsiteY5494" fmla="*/ 5728897 h 6407150"/>
              <a:gd name="connsiteX5495" fmla="*/ 2554642 w 11737976"/>
              <a:gd name="connsiteY5495" fmla="*/ 5728520 h 6407150"/>
              <a:gd name="connsiteX5496" fmla="*/ 2529322 w 11737976"/>
              <a:gd name="connsiteY5496" fmla="*/ 5727389 h 6407150"/>
              <a:gd name="connsiteX5497" fmla="*/ 2537472 w 11737976"/>
              <a:gd name="connsiteY5497" fmla="*/ 5734270 h 6407150"/>
              <a:gd name="connsiteX5498" fmla="*/ 2520495 w 11737976"/>
              <a:gd name="connsiteY5498" fmla="*/ 5735684 h 6407150"/>
              <a:gd name="connsiteX5499" fmla="*/ 2520592 w 11737976"/>
              <a:gd name="connsiteY5499" fmla="*/ 5733516 h 6407150"/>
              <a:gd name="connsiteX5500" fmla="*/ 2512152 w 11737976"/>
              <a:gd name="connsiteY5500" fmla="*/ 5733140 h 6407150"/>
              <a:gd name="connsiteX5501" fmla="*/ 2512057 w 11737976"/>
              <a:gd name="connsiteY5501" fmla="*/ 5735309 h 6407150"/>
              <a:gd name="connsiteX5502" fmla="*/ 2520398 w 11737976"/>
              <a:gd name="connsiteY5502" fmla="*/ 5737853 h 6407150"/>
              <a:gd name="connsiteX5503" fmla="*/ 2545718 w 11737976"/>
              <a:gd name="connsiteY5503" fmla="*/ 5738984 h 6407150"/>
              <a:gd name="connsiteX5504" fmla="*/ 2553769 w 11737976"/>
              <a:gd name="connsiteY5504" fmla="*/ 5748033 h 6407150"/>
              <a:gd name="connsiteX5505" fmla="*/ 2579186 w 11737976"/>
              <a:gd name="connsiteY5505" fmla="*/ 5746996 h 6407150"/>
              <a:gd name="connsiteX5506" fmla="*/ 2587335 w 11737976"/>
              <a:gd name="connsiteY5506" fmla="*/ 5753876 h 6407150"/>
              <a:gd name="connsiteX5507" fmla="*/ 2604212 w 11737976"/>
              <a:gd name="connsiteY5507" fmla="*/ 5754630 h 6407150"/>
              <a:gd name="connsiteX5508" fmla="*/ 2578798 w 11737976"/>
              <a:gd name="connsiteY5508" fmla="*/ 5755667 h 6407150"/>
              <a:gd name="connsiteX5509" fmla="*/ 2578411 w 11737976"/>
              <a:gd name="connsiteY5509" fmla="*/ 5764341 h 6407150"/>
              <a:gd name="connsiteX5510" fmla="*/ 2586850 w 11737976"/>
              <a:gd name="connsiteY5510" fmla="*/ 5764716 h 6407150"/>
              <a:gd name="connsiteX5511" fmla="*/ 2595192 w 11737976"/>
              <a:gd name="connsiteY5511" fmla="*/ 5767261 h 6407150"/>
              <a:gd name="connsiteX5512" fmla="*/ 2612169 w 11737976"/>
              <a:gd name="connsiteY5512" fmla="*/ 5765848 h 6407150"/>
              <a:gd name="connsiteX5513" fmla="*/ 2602277 w 11737976"/>
              <a:gd name="connsiteY5513" fmla="*/ 5797992 h 6407150"/>
              <a:gd name="connsiteX5514" fmla="*/ 2593936 w 11737976"/>
              <a:gd name="connsiteY5514" fmla="*/ 5795446 h 6407150"/>
              <a:gd name="connsiteX5515" fmla="*/ 2593839 w 11737976"/>
              <a:gd name="connsiteY5515" fmla="*/ 5797614 h 6407150"/>
              <a:gd name="connsiteX5516" fmla="*/ 2602180 w 11737976"/>
              <a:gd name="connsiteY5516" fmla="*/ 5800159 h 6407150"/>
              <a:gd name="connsiteX5517" fmla="*/ 2601985 w 11737976"/>
              <a:gd name="connsiteY5517" fmla="*/ 5804496 h 6407150"/>
              <a:gd name="connsiteX5518" fmla="*/ 2584914 w 11737976"/>
              <a:gd name="connsiteY5518" fmla="*/ 5808078 h 6407150"/>
              <a:gd name="connsiteX5519" fmla="*/ 2618577 w 11737976"/>
              <a:gd name="connsiteY5519" fmla="*/ 5811755 h 6407150"/>
              <a:gd name="connsiteX5520" fmla="*/ 2643121 w 11737976"/>
              <a:gd name="connsiteY5520" fmla="*/ 5830229 h 6407150"/>
              <a:gd name="connsiteX5521" fmla="*/ 2659902 w 11737976"/>
              <a:gd name="connsiteY5521" fmla="*/ 5833151 h 6407150"/>
              <a:gd name="connsiteX5522" fmla="*/ 2702002 w 11737976"/>
              <a:gd name="connsiteY5522" fmla="*/ 5837204 h 6407150"/>
              <a:gd name="connsiteX5523" fmla="*/ 2702194 w 11737976"/>
              <a:gd name="connsiteY5523" fmla="*/ 5832867 h 6407150"/>
              <a:gd name="connsiteX5524" fmla="*/ 2710829 w 11737976"/>
              <a:gd name="connsiteY5524" fmla="*/ 5828909 h 6407150"/>
              <a:gd name="connsiteX5525" fmla="*/ 2694145 w 11737976"/>
              <a:gd name="connsiteY5525" fmla="*/ 5823818 h 6407150"/>
              <a:gd name="connsiteX5526" fmla="*/ 2727708 w 11737976"/>
              <a:gd name="connsiteY5526" fmla="*/ 5829663 h 6407150"/>
              <a:gd name="connsiteX5527" fmla="*/ 2710540 w 11737976"/>
              <a:gd name="connsiteY5527" fmla="*/ 5835413 h 6407150"/>
              <a:gd name="connsiteX5528" fmla="*/ 2727417 w 11737976"/>
              <a:gd name="connsiteY5528" fmla="*/ 5836167 h 6407150"/>
              <a:gd name="connsiteX5529" fmla="*/ 2727321 w 11737976"/>
              <a:gd name="connsiteY5529" fmla="*/ 5838334 h 6407150"/>
              <a:gd name="connsiteX5530" fmla="*/ 2735665 w 11737976"/>
              <a:gd name="connsiteY5530" fmla="*/ 5840879 h 6407150"/>
              <a:gd name="connsiteX5531" fmla="*/ 2744201 w 11737976"/>
              <a:gd name="connsiteY5531" fmla="*/ 5839088 h 6407150"/>
              <a:gd name="connsiteX5532" fmla="*/ 2735762 w 11737976"/>
              <a:gd name="connsiteY5532" fmla="*/ 5838711 h 6407150"/>
              <a:gd name="connsiteX5533" fmla="*/ 2735858 w 11737976"/>
              <a:gd name="connsiteY5533" fmla="*/ 5836543 h 6407150"/>
              <a:gd name="connsiteX5534" fmla="*/ 2736052 w 11737976"/>
              <a:gd name="connsiteY5534" fmla="*/ 5832207 h 6407150"/>
              <a:gd name="connsiteX5535" fmla="*/ 2744396 w 11737976"/>
              <a:gd name="connsiteY5535" fmla="*/ 5834753 h 6407150"/>
              <a:gd name="connsiteX5536" fmla="*/ 2769713 w 11737976"/>
              <a:gd name="connsiteY5536" fmla="*/ 5835882 h 6407150"/>
              <a:gd name="connsiteX5537" fmla="*/ 2769616 w 11737976"/>
              <a:gd name="connsiteY5537" fmla="*/ 5838051 h 6407150"/>
              <a:gd name="connsiteX5538" fmla="*/ 2769520 w 11737976"/>
              <a:gd name="connsiteY5538" fmla="*/ 5840219 h 6407150"/>
              <a:gd name="connsiteX5539" fmla="*/ 2744007 w 11737976"/>
              <a:gd name="connsiteY5539" fmla="*/ 5843425 h 6407150"/>
              <a:gd name="connsiteX5540" fmla="*/ 2727224 w 11737976"/>
              <a:gd name="connsiteY5540" fmla="*/ 5840503 h 6407150"/>
              <a:gd name="connsiteX5541" fmla="*/ 2718592 w 11737976"/>
              <a:gd name="connsiteY5541" fmla="*/ 5844462 h 6407150"/>
              <a:gd name="connsiteX5542" fmla="*/ 2642733 w 11737976"/>
              <a:gd name="connsiteY5542" fmla="*/ 5838902 h 6407150"/>
              <a:gd name="connsiteX5543" fmla="*/ 2634196 w 11737976"/>
              <a:gd name="connsiteY5543" fmla="*/ 5840692 h 6407150"/>
              <a:gd name="connsiteX5544" fmla="*/ 2642443 w 11737976"/>
              <a:gd name="connsiteY5544" fmla="*/ 5845406 h 6407150"/>
              <a:gd name="connsiteX5545" fmla="*/ 2650784 w 11737976"/>
              <a:gd name="connsiteY5545" fmla="*/ 5847951 h 6407150"/>
              <a:gd name="connsiteX5546" fmla="*/ 2642346 w 11737976"/>
              <a:gd name="connsiteY5546" fmla="*/ 5847573 h 6407150"/>
              <a:gd name="connsiteX5547" fmla="*/ 2659126 w 11737976"/>
              <a:gd name="connsiteY5547" fmla="*/ 5850495 h 6407150"/>
              <a:gd name="connsiteX5548" fmla="*/ 2641860 w 11737976"/>
              <a:gd name="connsiteY5548" fmla="*/ 5858415 h 6407150"/>
              <a:gd name="connsiteX5549" fmla="*/ 2633421 w 11737976"/>
              <a:gd name="connsiteY5549" fmla="*/ 5858037 h 6407150"/>
              <a:gd name="connsiteX5550" fmla="*/ 2633227 w 11737976"/>
              <a:gd name="connsiteY5550" fmla="*/ 5862373 h 6407150"/>
              <a:gd name="connsiteX5551" fmla="*/ 2633131 w 11737976"/>
              <a:gd name="connsiteY5551" fmla="*/ 5864541 h 6407150"/>
              <a:gd name="connsiteX5552" fmla="*/ 2624593 w 11737976"/>
              <a:gd name="connsiteY5552" fmla="*/ 5866332 h 6407150"/>
              <a:gd name="connsiteX5553" fmla="*/ 2607521 w 11737976"/>
              <a:gd name="connsiteY5553" fmla="*/ 5869914 h 6407150"/>
              <a:gd name="connsiteX5554" fmla="*/ 2607618 w 11737976"/>
              <a:gd name="connsiteY5554" fmla="*/ 5867746 h 6407150"/>
              <a:gd name="connsiteX5555" fmla="*/ 2607715 w 11737976"/>
              <a:gd name="connsiteY5555" fmla="*/ 5865578 h 6407150"/>
              <a:gd name="connsiteX5556" fmla="*/ 2616155 w 11737976"/>
              <a:gd name="connsiteY5556" fmla="*/ 5865955 h 6407150"/>
              <a:gd name="connsiteX5557" fmla="*/ 2591030 w 11737976"/>
              <a:gd name="connsiteY5557" fmla="*/ 5860488 h 6407150"/>
              <a:gd name="connsiteX5558" fmla="*/ 2599177 w 11737976"/>
              <a:gd name="connsiteY5558" fmla="*/ 5867369 h 6407150"/>
              <a:gd name="connsiteX5559" fmla="*/ 2599081 w 11737976"/>
              <a:gd name="connsiteY5559" fmla="*/ 5869537 h 6407150"/>
              <a:gd name="connsiteX5560" fmla="*/ 2598888 w 11737976"/>
              <a:gd name="connsiteY5560" fmla="*/ 5873873 h 6407150"/>
              <a:gd name="connsiteX5561" fmla="*/ 2641183 w 11737976"/>
              <a:gd name="connsiteY5561" fmla="*/ 5873591 h 6407150"/>
              <a:gd name="connsiteX5562" fmla="*/ 2649331 w 11737976"/>
              <a:gd name="connsiteY5562" fmla="*/ 5880471 h 6407150"/>
              <a:gd name="connsiteX5563" fmla="*/ 2615478 w 11737976"/>
              <a:gd name="connsiteY5563" fmla="*/ 5881131 h 6407150"/>
              <a:gd name="connsiteX5564" fmla="*/ 2632162 w 11737976"/>
              <a:gd name="connsiteY5564" fmla="*/ 5886221 h 6407150"/>
              <a:gd name="connsiteX5565" fmla="*/ 2665920 w 11737976"/>
              <a:gd name="connsiteY5565" fmla="*/ 5887729 h 6407150"/>
              <a:gd name="connsiteX5566" fmla="*/ 2665823 w 11737976"/>
              <a:gd name="connsiteY5566" fmla="*/ 5889897 h 6407150"/>
              <a:gd name="connsiteX5567" fmla="*/ 2665631 w 11737976"/>
              <a:gd name="connsiteY5567" fmla="*/ 5894232 h 6407150"/>
              <a:gd name="connsiteX5568" fmla="*/ 2640214 w 11737976"/>
              <a:gd name="connsiteY5568" fmla="*/ 5895271 h 6407150"/>
              <a:gd name="connsiteX5569" fmla="*/ 2648460 w 11737976"/>
              <a:gd name="connsiteY5569" fmla="*/ 5899984 h 6407150"/>
              <a:gd name="connsiteX5570" fmla="*/ 2623140 w 11737976"/>
              <a:gd name="connsiteY5570" fmla="*/ 5898854 h 6407150"/>
              <a:gd name="connsiteX5571" fmla="*/ 2622948 w 11737976"/>
              <a:gd name="connsiteY5571" fmla="*/ 5903189 h 6407150"/>
              <a:gd name="connsiteX5572" fmla="*/ 2639537 w 11737976"/>
              <a:gd name="connsiteY5572" fmla="*/ 5910447 h 6407150"/>
              <a:gd name="connsiteX5573" fmla="*/ 2622560 w 11737976"/>
              <a:gd name="connsiteY5573" fmla="*/ 5911861 h 6407150"/>
              <a:gd name="connsiteX5574" fmla="*/ 2639052 w 11737976"/>
              <a:gd name="connsiteY5574" fmla="*/ 5921288 h 6407150"/>
              <a:gd name="connsiteX5575" fmla="*/ 2664566 w 11737976"/>
              <a:gd name="connsiteY5575" fmla="*/ 5918082 h 6407150"/>
              <a:gd name="connsiteX5576" fmla="*/ 2656222 w 11737976"/>
              <a:gd name="connsiteY5576" fmla="*/ 5915537 h 6407150"/>
              <a:gd name="connsiteX5577" fmla="*/ 2689884 w 11737976"/>
              <a:gd name="connsiteY5577" fmla="*/ 5919213 h 6407150"/>
              <a:gd name="connsiteX5578" fmla="*/ 2681057 w 11737976"/>
              <a:gd name="connsiteY5578" fmla="*/ 5927508 h 6407150"/>
              <a:gd name="connsiteX5579" fmla="*/ 2697644 w 11737976"/>
              <a:gd name="connsiteY5579" fmla="*/ 5934766 h 6407150"/>
              <a:gd name="connsiteX5580" fmla="*/ 2689012 w 11737976"/>
              <a:gd name="connsiteY5580" fmla="*/ 5938726 h 6407150"/>
              <a:gd name="connsiteX5581" fmla="*/ 2680572 w 11737976"/>
              <a:gd name="connsiteY5581" fmla="*/ 5938348 h 6407150"/>
              <a:gd name="connsiteX5582" fmla="*/ 2655157 w 11737976"/>
              <a:gd name="connsiteY5582" fmla="*/ 5939386 h 6407150"/>
              <a:gd name="connsiteX5583" fmla="*/ 2646234 w 11737976"/>
              <a:gd name="connsiteY5583" fmla="*/ 5949850 h 6407150"/>
              <a:gd name="connsiteX5584" fmla="*/ 2637795 w 11737976"/>
              <a:gd name="connsiteY5584" fmla="*/ 5949472 h 6407150"/>
              <a:gd name="connsiteX5585" fmla="*/ 2629354 w 11737976"/>
              <a:gd name="connsiteY5585" fmla="*/ 5949096 h 6407150"/>
              <a:gd name="connsiteX5586" fmla="*/ 2629256 w 11737976"/>
              <a:gd name="connsiteY5586" fmla="*/ 5951263 h 6407150"/>
              <a:gd name="connsiteX5587" fmla="*/ 2637698 w 11737976"/>
              <a:gd name="connsiteY5587" fmla="*/ 5951639 h 6407150"/>
              <a:gd name="connsiteX5588" fmla="*/ 2637406 w 11737976"/>
              <a:gd name="connsiteY5588" fmla="*/ 5958145 h 6407150"/>
              <a:gd name="connsiteX5589" fmla="*/ 2662435 w 11737976"/>
              <a:gd name="connsiteY5589" fmla="*/ 5965779 h 6407150"/>
              <a:gd name="connsiteX5590" fmla="*/ 2671164 w 11737976"/>
              <a:gd name="connsiteY5590" fmla="*/ 5959653 h 6407150"/>
              <a:gd name="connsiteX5591" fmla="*/ 2679604 w 11737976"/>
              <a:gd name="connsiteY5591" fmla="*/ 5960029 h 6407150"/>
              <a:gd name="connsiteX5592" fmla="*/ 2679507 w 11737976"/>
              <a:gd name="connsiteY5592" fmla="*/ 5962197 h 6407150"/>
              <a:gd name="connsiteX5593" fmla="*/ 2687948 w 11737976"/>
              <a:gd name="connsiteY5593" fmla="*/ 5962574 h 6407150"/>
              <a:gd name="connsiteX5594" fmla="*/ 2679314 w 11737976"/>
              <a:gd name="connsiteY5594" fmla="*/ 5966533 h 6407150"/>
              <a:gd name="connsiteX5595" fmla="*/ 2712588 w 11737976"/>
              <a:gd name="connsiteY5595" fmla="*/ 5978881 h 6407150"/>
              <a:gd name="connsiteX5596" fmla="*/ 2695418 w 11737976"/>
              <a:gd name="connsiteY5596" fmla="*/ 5984632 h 6407150"/>
              <a:gd name="connsiteX5597" fmla="*/ 2720834 w 11737976"/>
              <a:gd name="connsiteY5597" fmla="*/ 5983594 h 6407150"/>
              <a:gd name="connsiteX5598" fmla="*/ 2728885 w 11737976"/>
              <a:gd name="connsiteY5598" fmla="*/ 5992644 h 6407150"/>
              <a:gd name="connsiteX5599" fmla="*/ 2711912 w 11737976"/>
              <a:gd name="connsiteY5599" fmla="*/ 5994057 h 6407150"/>
              <a:gd name="connsiteX5600" fmla="*/ 2712008 w 11737976"/>
              <a:gd name="connsiteY5600" fmla="*/ 5991889 h 6407150"/>
              <a:gd name="connsiteX5601" fmla="*/ 2720059 w 11737976"/>
              <a:gd name="connsiteY5601" fmla="*/ 6000939 h 6407150"/>
              <a:gd name="connsiteX5602" fmla="*/ 2711523 w 11737976"/>
              <a:gd name="connsiteY5602" fmla="*/ 6002731 h 6407150"/>
              <a:gd name="connsiteX5603" fmla="*/ 2711329 w 11737976"/>
              <a:gd name="connsiteY5603" fmla="*/ 6007066 h 6407150"/>
              <a:gd name="connsiteX5604" fmla="*/ 2728112 w 11737976"/>
              <a:gd name="connsiteY5604" fmla="*/ 6009988 h 6407150"/>
              <a:gd name="connsiteX5605" fmla="*/ 2728014 w 11737976"/>
              <a:gd name="connsiteY5605" fmla="*/ 6012156 h 6407150"/>
              <a:gd name="connsiteX5606" fmla="*/ 2736164 w 11737976"/>
              <a:gd name="connsiteY5606" fmla="*/ 6019037 h 6407150"/>
              <a:gd name="connsiteX5607" fmla="*/ 2761578 w 11737976"/>
              <a:gd name="connsiteY5607" fmla="*/ 6018001 h 6407150"/>
              <a:gd name="connsiteX5608" fmla="*/ 2769146 w 11737976"/>
              <a:gd name="connsiteY5608" fmla="*/ 6037889 h 6407150"/>
              <a:gd name="connsiteX5609" fmla="*/ 2760611 w 11737976"/>
              <a:gd name="connsiteY5609" fmla="*/ 6039680 h 6407150"/>
              <a:gd name="connsiteX5610" fmla="*/ 2752170 w 11737976"/>
              <a:gd name="connsiteY5610" fmla="*/ 6039303 h 6407150"/>
              <a:gd name="connsiteX5611" fmla="*/ 2743537 w 11737976"/>
              <a:gd name="connsiteY5611" fmla="*/ 6043263 h 6407150"/>
              <a:gd name="connsiteX5612" fmla="*/ 2768954 w 11737976"/>
              <a:gd name="connsiteY5612" fmla="*/ 6042225 h 6407150"/>
              <a:gd name="connsiteX5613" fmla="*/ 2769049 w 11737976"/>
              <a:gd name="connsiteY5613" fmla="*/ 6040057 h 6407150"/>
              <a:gd name="connsiteX5614" fmla="*/ 2777296 w 11737976"/>
              <a:gd name="connsiteY5614" fmla="*/ 6044771 h 6407150"/>
              <a:gd name="connsiteX5615" fmla="*/ 2760225 w 11737976"/>
              <a:gd name="connsiteY5615" fmla="*/ 6048352 h 6407150"/>
              <a:gd name="connsiteX5616" fmla="*/ 2785446 w 11737976"/>
              <a:gd name="connsiteY5616" fmla="*/ 6051651 h 6407150"/>
              <a:gd name="connsiteX5617" fmla="*/ 2794081 w 11737976"/>
              <a:gd name="connsiteY5617" fmla="*/ 6047692 h 6407150"/>
              <a:gd name="connsiteX5618" fmla="*/ 2819398 w 11737976"/>
              <a:gd name="connsiteY5618" fmla="*/ 6048824 h 6407150"/>
              <a:gd name="connsiteX5619" fmla="*/ 2827643 w 11737976"/>
              <a:gd name="connsiteY5619" fmla="*/ 6053537 h 6407150"/>
              <a:gd name="connsiteX5620" fmla="*/ 2836276 w 11737976"/>
              <a:gd name="connsiteY5620" fmla="*/ 6049578 h 6407150"/>
              <a:gd name="connsiteX5621" fmla="*/ 2827934 w 11737976"/>
              <a:gd name="connsiteY5621" fmla="*/ 6047033 h 6407150"/>
              <a:gd name="connsiteX5622" fmla="*/ 2853348 w 11737976"/>
              <a:gd name="connsiteY5622" fmla="*/ 6045994 h 6407150"/>
              <a:gd name="connsiteX5623" fmla="*/ 2861788 w 11737976"/>
              <a:gd name="connsiteY5623" fmla="*/ 6046372 h 6407150"/>
              <a:gd name="connsiteX5624" fmla="*/ 2861401 w 11737976"/>
              <a:gd name="connsiteY5624" fmla="*/ 6055043 h 6407150"/>
              <a:gd name="connsiteX5625" fmla="*/ 2887302 w 11737976"/>
              <a:gd name="connsiteY5625" fmla="*/ 6043166 h 6407150"/>
              <a:gd name="connsiteX5626" fmla="*/ 2879151 w 11737976"/>
              <a:gd name="connsiteY5626" fmla="*/ 6036286 h 6407150"/>
              <a:gd name="connsiteX5627" fmla="*/ 2879249 w 11737976"/>
              <a:gd name="connsiteY5627" fmla="*/ 6034117 h 6407150"/>
              <a:gd name="connsiteX5628" fmla="*/ 2879345 w 11737976"/>
              <a:gd name="connsiteY5628" fmla="*/ 6031949 h 6407150"/>
              <a:gd name="connsiteX5629" fmla="*/ 2871004 w 11737976"/>
              <a:gd name="connsiteY5629" fmla="*/ 6029404 h 6407150"/>
              <a:gd name="connsiteX5630" fmla="*/ 2880120 w 11737976"/>
              <a:gd name="connsiteY5630" fmla="*/ 6014604 h 6407150"/>
              <a:gd name="connsiteX5631" fmla="*/ 2871683 w 11737976"/>
              <a:gd name="connsiteY5631" fmla="*/ 6014228 h 6407150"/>
              <a:gd name="connsiteX5632" fmla="*/ 2863532 w 11737976"/>
              <a:gd name="connsiteY5632" fmla="*/ 6007347 h 6407150"/>
              <a:gd name="connsiteX5633" fmla="*/ 2870740 w 11737976"/>
              <a:gd name="connsiteY5633" fmla="*/ 6006877 h 6407150"/>
              <a:gd name="connsiteX5634" fmla="*/ 2871971 w 11737976"/>
              <a:gd name="connsiteY5634" fmla="*/ 6007724 h 6407150"/>
              <a:gd name="connsiteX5635" fmla="*/ 2870954 w 11737976"/>
              <a:gd name="connsiteY5635" fmla="*/ 6006864 h 6407150"/>
              <a:gd name="connsiteX5636" fmla="*/ 2870740 w 11737976"/>
              <a:gd name="connsiteY5636" fmla="*/ 6006877 h 6407150"/>
              <a:gd name="connsiteX5637" fmla="*/ 2868383 w 11737976"/>
              <a:gd name="connsiteY5637" fmla="*/ 6005255 h 6407150"/>
              <a:gd name="connsiteX5638" fmla="*/ 2864016 w 11737976"/>
              <a:gd name="connsiteY5638" fmla="*/ 5996507 h 6407150"/>
              <a:gd name="connsiteX5639" fmla="*/ 2872844 w 11737976"/>
              <a:gd name="connsiteY5639" fmla="*/ 5988210 h 6407150"/>
              <a:gd name="connsiteX5640" fmla="*/ 2856351 w 11737976"/>
              <a:gd name="connsiteY5640" fmla="*/ 5978785 h 6407150"/>
              <a:gd name="connsiteX5641" fmla="*/ 2856545 w 11737976"/>
              <a:gd name="connsiteY5641" fmla="*/ 5974448 h 6407150"/>
              <a:gd name="connsiteX5642" fmla="*/ 2831129 w 11737976"/>
              <a:gd name="connsiteY5642" fmla="*/ 5975485 h 6407150"/>
              <a:gd name="connsiteX5643" fmla="*/ 2839085 w 11737976"/>
              <a:gd name="connsiteY5643" fmla="*/ 5986703 h 6407150"/>
              <a:gd name="connsiteX5644" fmla="*/ 2830451 w 11737976"/>
              <a:gd name="connsiteY5644" fmla="*/ 5990663 h 6407150"/>
              <a:gd name="connsiteX5645" fmla="*/ 2822012 w 11737976"/>
              <a:gd name="connsiteY5645" fmla="*/ 5990286 h 6407150"/>
              <a:gd name="connsiteX5646" fmla="*/ 2814154 w 11737976"/>
              <a:gd name="connsiteY5646" fmla="*/ 5976901 h 6407150"/>
              <a:gd name="connsiteX5647" fmla="*/ 2805907 w 11737976"/>
              <a:gd name="connsiteY5647" fmla="*/ 5972188 h 6407150"/>
              <a:gd name="connsiteX5648" fmla="*/ 2814446 w 11737976"/>
              <a:gd name="connsiteY5648" fmla="*/ 5970396 h 6407150"/>
              <a:gd name="connsiteX5649" fmla="*/ 2806197 w 11737976"/>
              <a:gd name="connsiteY5649" fmla="*/ 5965682 h 6407150"/>
              <a:gd name="connsiteX5650" fmla="*/ 2822982 w 11737976"/>
              <a:gd name="connsiteY5650" fmla="*/ 5968605 h 6407150"/>
              <a:gd name="connsiteX5651" fmla="*/ 2831614 w 11737976"/>
              <a:gd name="connsiteY5651" fmla="*/ 5964646 h 6407150"/>
              <a:gd name="connsiteX5652" fmla="*/ 2848493 w 11737976"/>
              <a:gd name="connsiteY5652" fmla="*/ 5965399 h 6407150"/>
              <a:gd name="connsiteX5653" fmla="*/ 2856737 w 11737976"/>
              <a:gd name="connsiteY5653" fmla="*/ 5970113 h 6407150"/>
              <a:gd name="connsiteX5654" fmla="*/ 2882443 w 11737976"/>
              <a:gd name="connsiteY5654" fmla="*/ 5962571 h 6407150"/>
              <a:gd name="connsiteX5655" fmla="*/ 2865856 w 11737976"/>
              <a:gd name="connsiteY5655" fmla="*/ 5955314 h 6407150"/>
              <a:gd name="connsiteX5656" fmla="*/ 2874393 w 11737976"/>
              <a:gd name="connsiteY5656" fmla="*/ 5953522 h 6407150"/>
              <a:gd name="connsiteX5657" fmla="*/ 2882831 w 11737976"/>
              <a:gd name="connsiteY5657" fmla="*/ 5953899 h 6407150"/>
              <a:gd name="connsiteX5658" fmla="*/ 2882928 w 11737976"/>
              <a:gd name="connsiteY5658" fmla="*/ 5951730 h 6407150"/>
              <a:gd name="connsiteX5659" fmla="*/ 2875897 w 11737976"/>
              <a:gd name="connsiteY5659" fmla="*/ 5951417 h 6407150"/>
              <a:gd name="connsiteX5660" fmla="*/ 2883414 w 11737976"/>
              <a:gd name="connsiteY5660" fmla="*/ 5940891 h 6407150"/>
              <a:gd name="connsiteX5661" fmla="*/ 2883992 w 11737976"/>
              <a:gd name="connsiteY5661" fmla="*/ 5927882 h 6407150"/>
              <a:gd name="connsiteX5662" fmla="*/ 2909312 w 11737976"/>
              <a:gd name="connsiteY5662" fmla="*/ 5929013 h 6407150"/>
              <a:gd name="connsiteX5663" fmla="*/ 2918237 w 11737976"/>
              <a:gd name="connsiteY5663" fmla="*/ 5918550 h 6407150"/>
              <a:gd name="connsiteX5664" fmla="*/ 2935211 w 11737976"/>
              <a:gd name="connsiteY5664" fmla="*/ 5917136 h 6407150"/>
              <a:gd name="connsiteX5665" fmla="*/ 2918429 w 11737976"/>
              <a:gd name="connsiteY5665" fmla="*/ 5914214 h 6407150"/>
              <a:gd name="connsiteX5666" fmla="*/ 2927064 w 11737976"/>
              <a:gd name="connsiteY5666" fmla="*/ 5910255 h 6407150"/>
              <a:gd name="connsiteX5667" fmla="*/ 2901648 w 11737976"/>
              <a:gd name="connsiteY5667" fmla="*/ 5911292 h 6407150"/>
              <a:gd name="connsiteX5668" fmla="*/ 2909989 w 11737976"/>
              <a:gd name="connsiteY5668" fmla="*/ 5913837 h 6407150"/>
              <a:gd name="connsiteX5669" fmla="*/ 2875845 w 11737976"/>
              <a:gd name="connsiteY5669" fmla="*/ 5921002 h 6407150"/>
              <a:gd name="connsiteX5670" fmla="*/ 2867503 w 11737976"/>
              <a:gd name="connsiteY5670" fmla="*/ 5918456 h 6407150"/>
              <a:gd name="connsiteX5671" fmla="*/ 2876136 w 11737976"/>
              <a:gd name="connsiteY5671" fmla="*/ 5914497 h 6407150"/>
              <a:gd name="connsiteX5672" fmla="*/ 2859836 w 11737976"/>
              <a:gd name="connsiteY5672" fmla="*/ 5900735 h 6407150"/>
              <a:gd name="connsiteX5673" fmla="*/ 2860806 w 11737976"/>
              <a:gd name="connsiteY5673" fmla="*/ 5879053 h 6407150"/>
              <a:gd name="connsiteX5674" fmla="*/ 2869827 w 11737976"/>
              <a:gd name="connsiteY5674" fmla="*/ 5866423 h 6407150"/>
              <a:gd name="connsiteX5675" fmla="*/ 2861385 w 11737976"/>
              <a:gd name="connsiteY5675" fmla="*/ 5866047 h 6407150"/>
              <a:gd name="connsiteX5676" fmla="*/ 2878847 w 11737976"/>
              <a:gd name="connsiteY5676" fmla="*/ 5853792 h 6407150"/>
              <a:gd name="connsiteX5677" fmla="*/ 2853529 w 11737976"/>
              <a:gd name="connsiteY5677" fmla="*/ 5852661 h 6407150"/>
              <a:gd name="connsiteX5678" fmla="*/ 2845185 w 11737976"/>
              <a:gd name="connsiteY5678" fmla="*/ 5850116 h 6407150"/>
              <a:gd name="connsiteX5679" fmla="*/ 2862838 w 11737976"/>
              <a:gd name="connsiteY5679" fmla="*/ 5833525 h 6407150"/>
              <a:gd name="connsiteX5680" fmla="*/ 2846444 w 11737976"/>
              <a:gd name="connsiteY5680" fmla="*/ 5821931 h 6407150"/>
              <a:gd name="connsiteX5681" fmla="*/ 2854982 w 11737976"/>
              <a:gd name="connsiteY5681" fmla="*/ 5820140 h 6407150"/>
              <a:gd name="connsiteX5682" fmla="*/ 2846637 w 11737976"/>
              <a:gd name="connsiteY5682" fmla="*/ 5817595 h 6407150"/>
              <a:gd name="connsiteX5683" fmla="*/ 2855079 w 11737976"/>
              <a:gd name="connsiteY5683" fmla="*/ 5817972 h 6407150"/>
              <a:gd name="connsiteX5684" fmla="*/ 2864096 w 11737976"/>
              <a:gd name="connsiteY5684" fmla="*/ 5805340 h 6407150"/>
              <a:gd name="connsiteX5685" fmla="*/ 2872537 w 11737976"/>
              <a:gd name="connsiteY5685" fmla="*/ 5805718 h 6407150"/>
              <a:gd name="connsiteX5686" fmla="*/ 2872635 w 11737976"/>
              <a:gd name="connsiteY5686" fmla="*/ 5803549 h 6407150"/>
              <a:gd name="connsiteX5687" fmla="*/ 2864193 w 11737976"/>
              <a:gd name="connsiteY5687" fmla="*/ 5803172 h 6407150"/>
              <a:gd name="connsiteX5688" fmla="*/ 2855949 w 11737976"/>
              <a:gd name="connsiteY5688" fmla="*/ 5798458 h 6407150"/>
              <a:gd name="connsiteX5689" fmla="*/ 2865163 w 11737976"/>
              <a:gd name="connsiteY5689" fmla="*/ 5781492 h 6407150"/>
              <a:gd name="connsiteX5690" fmla="*/ 2890577 w 11737976"/>
              <a:gd name="connsiteY5690" fmla="*/ 5780455 h 6407150"/>
              <a:gd name="connsiteX5691" fmla="*/ 2898921 w 11737976"/>
              <a:gd name="connsiteY5691" fmla="*/ 5782999 h 6407150"/>
              <a:gd name="connsiteX5692" fmla="*/ 2890772 w 11737976"/>
              <a:gd name="connsiteY5692" fmla="*/ 5776118 h 6407150"/>
              <a:gd name="connsiteX5693" fmla="*/ 2899405 w 11737976"/>
              <a:gd name="connsiteY5693" fmla="*/ 5772160 h 6407150"/>
              <a:gd name="connsiteX5694" fmla="*/ 2908040 w 11737976"/>
              <a:gd name="connsiteY5694" fmla="*/ 5768199 h 6407150"/>
              <a:gd name="connsiteX5695" fmla="*/ 2916574 w 11737976"/>
              <a:gd name="connsiteY5695" fmla="*/ 5766409 h 6407150"/>
              <a:gd name="connsiteX5696" fmla="*/ 2908137 w 11737976"/>
              <a:gd name="connsiteY5696" fmla="*/ 5766033 h 6407150"/>
              <a:gd name="connsiteX5697" fmla="*/ 2899599 w 11737976"/>
              <a:gd name="connsiteY5697" fmla="*/ 5767824 h 6407150"/>
              <a:gd name="connsiteX5698" fmla="*/ 2882623 w 11737976"/>
              <a:gd name="connsiteY5698" fmla="*/ 5769237 h 6407150"/>
              <a:gd name="connsiteX5699" fmla="*/ 2874281 w 11737976"/>
              <a:gd name="connsiteY5699" fmla="*/ 5766692 h 6407150"/>
              <a:gd name="connsiteX5700" fmla="*/ 2875152 w 11737976"/>
              <a:gd name="connsiteY5700" fmla="*/ 5747180 h 6407150"/>
              <a:gd name="connsiteX5701" fmla="*/ 2867002 w 11737976"/>
              <a:gd name="connsiteY5701" fmla="*/ 5740299 h 6407150"/>
              <a:gd name="connsiteX5702" fmla="*/ 2875731 w 11737976"/>
              <a:gd name="connsiteY5702" fmla="*/ 5734171 h 6407150"/>
              <a:gd name="connsiteX5703" fmla="*/ 2892513 w 11737976"/>
              <a:gd name="connsiteY5703" fmla="*/ 5737093 h 6407150"/>
              <a:gd name="connsiteX5704" fmla="*/ 2901052 w 11737976"/>
              <a:gd name="connsiteY5704" fmla="*/ 5735302 h 6407150"/>
              <a:gd name="connsiteX5705" fmla="*/ 2901148 w 11737976"/>
              <a:gd name="connsiteY5705" fmla="*/ 5733135 h 6407150"/>
              <a:gd name="connsiteX5706" fmla="*/ 2875926 w 11737976"/>
              <a:gd name="connsiteY5706" fmla="*/ 5729835 h 6407150"/>
              <a:gd name="connsiteX5707" fmla="*/ 2876121 w 11737976"/>
              <a:gd name="connsiteY5707" fmla="*/ 5725499 h 6407150"/>
              <a:gd name="connsiteX5708" fmla="*/ 2892998 w 11737976"/>
              <a:gd name="connsiteY5708" fmla="*/ 5726253 h 6407150"/>
              <a:gd name="connsiteX5709" fmla="*/ 2893483 w 11737976"/>
              <a:gd name="connsiteY5709" fmla="*/ 5715413 h 6407150"/>
              <a:gd name="connsiteX5710" fmla="*/ 2868261 w 11737976"/>
              <a:gd name="connsiteY5710" fmla="*/ 5712115 h 6407150"/>
              <a:gd name="connsiteX5711" fmla="*/ 2843330 w 11737976"/>
              <a:gd name="connsiteY5711" fmla="*/ 5702312 h 6407150"/>
              <a:gd name="connsiteX5712" fmla="*/ 2826064 w 11737976"/>
              <a:gd name="connsiteY5712" fmla="*/ 5710230 h 6407150"/>
              <a:gd name="connsiteX5713" fmla="*/ 2825676 w 11737976"/>
              <a:gd name="connsiteY5713" fmla="*/ 5718900 h 6407150"/>
              <a:gd name="connsiteX5714" fmla="*/ 2791723 w 11737976"/>
              <a:gd name="connsiteY5714" fmla="*/ 5721730 h 6407150"/>
              <a:gd name="connsiteX5715" fmla="*/ 2791918 w 11737976"/>
              <a:gd name="connsiteY5715" fmla="*/ 5717394 h 6407150"/>
              <a:gd name="connsiteX5716" fmla="*/ 2817430 w 11737976"/>
              <a:gd name="connsiteY5716" fmla="*/ 5714188 h 6407150"/>
              <a:gd name="connsiteX5717" fmla="*/ 2835085 w 11737976"/>
              <a:gd name="connsiteY5717" fmla="*/ 5697599 h 6407150"/>
              <a:gd name="connsiteX5718" fmla="*/ 2843426 w 11737976"/>
              <a:gd name="connsiteY5718" fmla="*/ 5700143 h 6407150"/>
              <a:gd name="connsiteX5719" fmla="*/ 2843620 w 11737976"/>
              <a:gd name="connsiteY5719" fmla="*/ 5695806 h 6407150"/>
              <a:gd name="connsiteX5720" fmla="*/ 2809959 w 11737976"/>
              <a:gd name="connsiteY5720" fmla="*/ 5692132 h 6407150"/>
              <a:gd name="connsiteX5721" fmla="*/ 2843911 w 11737976"/>
              <a:gd name="connsiteY5721" fmla="*/ 5689302 h 6407150"/>
              <a:gd name="connsiteX5722" fmla="*/ 2810250 w 11737976"/>
              <a:gd name="connsiteY5722" fmla="*/ 5685628 h 6407150"/>
              <a:gd name="connsiteX5723" fmla="*/ 2759611 w 11737976"/>
              <a:gd name="connsiteY5723" fmla="*/ 5683366 h 6407150"/>
              <a:gd name="connsiteX5724" fmla="*/ 2750980 w 11737976"/>
              <a:gd name="connsiteY5724" fmla="*/ 5687324 h 6407150"/>
              <a:gd name="connsiteX5725" fmla="*/ 2776201 w 11737976"/>
              <a:gd name="connsiteY5725" fmla="*/ 5690623 h 6407150"/>
              <a:gd name="connsiteX5726" fmla="*/ 2717123 w 11737976"/>
              <a:gd name="connsiteY5726" fmla="*/ 5687985 h 6407150"/>
              <a:gd name="connsiteX5727" fmla="*/ 2717317 w 11737976"/>
              <a:gd name="connsiteY5727" fmla="*/ 5683648 h 6407150"/>
              <a:gd name="connsiteX5728" fmla="*/ 2725661 w 11737976"/>
              <a:gd name="connsiteY5728" fmla="*/ 5686194 h 6407150"/>
              <a:gd name="connsiteX5729" fmla="*/ 2734292 w 11737976"/>
              <a:gd name="connsiteY5729" fmla="*/ 5682234 h 6407150"/>
              <a:gd name="connsiteX5730" fmla="*/ 2717413 w 11737976"/>
              <a:gd name="connsiteY5730" fmla="*/ 5681481 h 6407150"/>
              <a:gd name="connsiteX5731" fmla="*/ 2666777 w 11737976"/>
              <a:gd name="connsiteY5731" fmla="*/ 5679218 h 6407150"/>
              <a:gd name="connsiteX5732" fmla="*/ 2667067 w 11737976"/>
              <a:gd name="connsiteY5732" fmla="*/ 5672714 h 6407150"/>
              <a:gd name="connsiteX5733" fmla="*/ 2658337 w 11737976"/>
              <a:gd name="connsiteY5733" fmla="*/ 5678843 h 6407150"/>
              <a:gd name="connsiteX5734" fmla="*/ 2633020 w 11737976"/>
              <a:gd name="connsiteY5734" fmla="*/ 5677711 h 6407150"/>
              <a:gd name="connsiteX5735" fmla="*/ 2633114 w 11737976"/>
              <a:gd name="connsiteY5735" fmla="*/ 5675542 h 6407150"/>
              <a:gd name="connsiteX5736" fmla="*/ 2624773 w 11737976"/>
              <a:gd name="connsiteY5736" fmla="*/ 5672997 h 6407150"/>
              <a:gd name="connsiteX5737" fmla="*/ 2616139 w 11737976"/>
              <a:gd name="connsiteY5737" fmla="*/ 5676958 h 6407150"/>
              <a:gd name="connsiteX5738" fmla="*/ 2607893 w 11737976"/>
              <a:gd name="connsiteY5738" fmla="*/ 5672245 h 6407150"/>
              <a:gd name="connsiteX5739" fmla="*/ 2599260 w 11737976"/>
              <a:gd name="connsiteY5739" fmla="*/ 5676204 h 6407150"/>
              <a:gd name="connsiteX5740" fmla="*/ 2582574 w 11737976"/>
              <a:gd name="connsiteY5740" fmla="*/ 5671113 h 6407150"/>
              <a:gd name="connsiteX5741" fmla="*/ 10390515 w 11737976"/>
              <a:gd name="connsiteY5741" fmla="*/ 5670013 h 6407150"/>
              <a:gd name="connsiteX5742" fmla="*/ 10354242 w 11737976"/>
              <a:gd name="connsiteY5742" fmla="*/ 5677042 h 6407150"/>
              <a:gd name="connsiteX5743" fmla="*/ 10353737 w 11737976"/>
              <a:gd name="connsiteY5743" fmla="*/ 5680618 h 6407150"/>
              <a:gd name="connsiteX5744" fmla="*/ 10388991 w 11737976"/>
              <a:gd name="connsiteY5744" fmla="*/ 5680739 h 6407150"/>
              <a:gd name="connsiteX5745" fmla="*/ 10390515 w 11737976"/>
              <a:gd name="connsiteY5745" fmla="*/ 5670013 h 6407150"/>
              <a:gd name="connsiteX5746" fmla="*/ 10171170 w 11737976"/>
              <a:gd name="connsiteY5746" fmla="*/ 5669111 h 6407150"/>
              <a:gd name="connsiteX5747" fmla="*/ 10170616 w 11737976"/>
              <a:gd name="connsiteY5747" fmla="*/ 5673012 h 6407150"/>
              <a:gd name="connsiteX5748" fmla="*/ 10178338 w 11737976"/>
              <a:gd name="connsiteY5748" fmla="*/ 5673833 h 6407150"/>
              <a:gd name="connsiteX5749" fmla="*/ 10178891 w 11737976"/>
              <a:gd name="connsiteY5749" fmla="*/ 5669933 h 6407150"/>
              <a:gd name="connsiteX5750" fmla="*/ 10171170 w 11737976"/>
              <a:gd name="connsiteY5750" fmla="*/ 5669111 h 6407150"/>
              <a:gd name="connsiteX5751" fmla="*/ 2405750 w 11737976"/>
              <a:gd name="connsiteY5751" fmla="*/ 5667380 h 6407150"/>
              <a:gd name="connsiteX5752" fmla="*/ 2405469 w 11737976"/>
              <a:gd name="connsiteY5752" fmla="*/ 5673658 h 6407150"/>
              <a:gd name="connsiteX5753" fmla="*/ 2413839 w 11737976"/>
              <a:gd name="connsiteY5753" fmla="*/ 5671935 h 6407150"/>
              <a:gd name="connsiteX5754" fmla="*/ 2430491 w 11737976"/>
              <a:gd name="connsiteY5754" fmla="*/ 5670582 h 6407150"/>
              <a:gd name="connsiteX5755" fmla="*/ 2414027 w 11737976"/>
              <a:gd name="connsiteY5755" fmla="*/ 5667750 h 6407150"/>
              <a:gd name="connsiteX5756" fmla="*/ 2413934 w 11737976"/>
              <a:gd name="connsiteY5756" fmla="*/ 5669842 h 6407150"/>
              <a:gd name="connsiteX5757" fmla="*/ 2405750 w 11737976"/>
              <a:gd name="connsiteY5757" fmla="*/ 5667380 h 6407150"/>
              <a:gd name="connsiteX5758" fmla="*/ 2638466 w 11737976"/>
              <a:gd name="connsiteY5758" fmla="*/ 5665442 h 6407150"/>
              <a:gd name="connsiteX5759" fmla="*/ 2632746 w 11737976"/>
              <a:gd name="connsiteY5759" fmla="*/ 5666906 h 6407150"/>
              <a:gd name="connsiteX5760" fmla="*/ 2632657 w 11737976"/>
              <a:gd name="connsiteY5760" fmla="*/ 5668868 h 6407150"/>
              <a:gd name="connsiteX5761" fmla="*/ 2650897 w 11737976"/>
              <a:gd name="connsiteY5761" fmla="*/ 5665751 h 6407150"/>
              <a:gd name="connsiteX5762" fmla="*/ 2638466 w 11737976"/>
              <a:gd name="connsiteY5762" fmla="*/ 5665442 h 6407150"/>
              <a:gd name="connsiteX5763" fmla="*/ 2454509 w 11737976"/>
              <a:gd name="connsiteY5763" fmla="*/ 5665401 h 6407150"/>
              <a:gd name="connsiteX5764" fmla="*/ 2454636 w 11737976"/>
              <a:gd name="connsiteY5764" fmla="*/ 5665520 h 6407150"/>
              <a:gd name="connsiteX5765" fmla="*/ 2454426 w 11737976"/>
              <a:gd name="connsiteY5765" fmla="*/ 5665437 h 6407150"/>
              <a:gd name="connsiteX5766" fmla="*/ 7020750 w 11737976"/>
              <a:gd name="connsiteY5766" fmla="*/ 5665151 h 6407150"/>
              <a:gd name="connsiteX5767" fmla="*/ 7029381 w 11737976"/>
              <a:gd name="connsiteY5767" fmla="*/ 5668088 h 6407150"/>
              <a:gd name="connsiteX5768" fmla="*/ 7025876 w 11737976"/>
              <a:gd name="connsiteY5768" fmla="*/ 5683089 h 6407150"/>
              <a:gd name="connsiteX5769" fmla="*/ 7024904 w 11737976"/>
              <a:gd name="connsiteY5769" fmla="*/ 5681562 h 6407150"/>
              <a:gd name="connsiteX5770" fmla="*/ 7020750 w 11737976"/>
              <a:gd name="connsiteY5770" fmla="*/ 5665151 h 6407150"/>
              <a:gd name="connsiteX5771" fmla="*/ 1939509 w 11737976"/>
              <a:gd name="connsiteY5771" fmla="*/ 5664077 h 6407150"/>
              <a:gd name="connsiteX5772" fmla="*/ 1938226 w 11737976"/>
              <a:gd name="connsiteY5772" fmla="*/ 5667357 h 6407150"/>
              <a:gd name="connsiteX5773" fmla="*/ 1944708 w 11737976"/>
              <a:gd name="connsiteY5773" fmla="*/ 5669889 h 6407150"/>
              <a:gd name="connsiteX5774" fmla="*/ 1945990 w 11737976"/>
              <a:gd name="connsiteY5774" fmla="*/ 5666610 h 6407150"/>
              <a:gd name="connsiteX5775" fmla="*/ 1939509 w 11737976"/>
              <a:gd name="connsiteY5775" fmla="*/ 5664077 h 6407150"/>
              <a:gd name="connsiteX5776" fmla="*/ 9188762 w 11737976"/>
              <a:gd name="connsiteY5776" fmla="*/ 5663475 h 6407150"/>
              <a:gd name="connsiteX5777" fmla="*/ 9187927 w 11737976"/>
              <a:gd name="connsiteY5777" fmla="*/ 5664791 h 6407150"/>
              <a:gd name="connsiteX5778" fmla="*/ 9188769 w 11737976"/>
              <a:gd name="connsiteY5778" fmla="*/ 5668091 h 6407150"/>
              <a:gd name="connsiteX5779" fmla="*/ 9187937 w 11737976"/>
              <a:gd name="connsiteY5779" fmla="*/ 5669407 h 6407150"/>
              <a:gd name="connsiteX5780" fmla="*/ 9189331 w 11737976"/>
              <a:gd name="connsiteY5780" fmla="*/ 5670292 h 6407150"/>
              <a:gd name="connsiteX5781" fmla="*/ 9190444 w 11737976"/>
              <a:gd name="connsiteY5781" fmla="*/ 5670078 h 6407150"/>
              <a:gd name="connsiteX5782" fmla="*/ 9190435 w 11737976"/>
              <a:gd name="connsiteY5782" fmla="*/ 5665459 h 6407150"/>
              <a:gd name="connsiteX5783" fmla="*/ 9188762 w 11737976"/>
              <a:gd name="connsiteY5783" fmla="*/ 5663475 h 6407150"/>
              <a:gd name="connsiteX5784" fmla="*/ 3057262 w 11737976"/>
              <a:gd name="connsiteY5784" fmla="*/ 5661889 h 6407150"/>
              <a:gd name="connsiteX5785" fmla="*/ 3064904 w 11737976"/>
              <a:gd name="connsiteY5785" fmla="*/ 5670879 h 6407150"/>
              <a:gd name="connsiteX5786" fmla="*/ 3067140 w 11737976"/>
              <a:gd name="connsiteY5786" fmla="*/ 5665843 h 6407150"/>
              <a:gd name="connsiteX5787" fmla="*/ 3057262 w 11737976"/>
              <a:gd name="connsiteY5787" fmla="*/ 5661889 h 6407150"/>
              <a:gd name="connsiteX5788" fmla="*/ 3844499 w 11737976"/>
              <a:gd name="connsiteY5788" fmla="*/ 5659535 h 6407150"/>
              <a:gd name="connsiteX5789" fmla="*/ 3843686 w 11737976"/>
              <a:gd name="connsiteY5789" fmla="*/ 5661084 h 6407150"/>
              <a:gd name="connsiteX5790" fmla="*/ 3848747 w 11737976"/>
              <a:gd name="connsiteY5790" fmla="*/ 5666959 h 6407150"/>
              <a:gd name="connsiteX5791" fmla="*/ 3853484 w 11737976"/>
              <a:gd name="connsiteY5791" fmla="*/ 5671517 h 6407150"/>
              <a:gd name="connsiteX5792" fmla="*/ 3854625 w 11737976"/>
              <a:gd name="connsiteY5792" fmla="*/ 5671283 h 6407150"/>
              <a:gd name="connsiteX5793" fmla="*/ 3855767 w 11737976"/>
              <a:gd name="connsiteY5793" fmla="*/ 5671047 h 6407150"/>
              <a:gd name="connsiteX5794" fmla="*/ 3855439 w 11737976"/>
              <a:gd name="connsiteY5794" fmla="*/ 5669733 h 6407150"/>
              <a:gd name="connsiteX5795" fmla="*/ 3850704 w 11737976"/>
              <a:gd name="connsiteY5795" fmla="*/ 5665174 h 6407150"/>
              <a:gd name="connsiteX5796" fmla="*/ 3845969 w 11737976"/>
              <a:gd name="connsiteY5796" fmla="*/ 5660616 h 6407150"/>
              <a:gd name="connsiteX5797" fmla="*/ 3844499 w 11737976"/>
              <a:gd name="connsiteY5797" fmla="*/ 5659535 h 6407150"/>
              <a:gd name="connsiteX5798" fmla="*/ 3114537 w 11737976"/>
              <a:gd name="connsiteY5798" fmla="*/ 5658158 h 6407150"/>
              <a:gd name="connsiteX5799" fmla="*/ 3122405 w 11737976"/>
              <a:gd name="connsiteY5799" fmla="*/ 5671088 h 6407150"/>
              <a:gd name="connsiteX5800" fmla="*/ 3124211 w 11737976"/>
              <a:gd name="connsiteY5800" fmla="*/ 5671168 h 6407150"/>
              <a:gd name="connsiteX5801" fmla="*/ 3105950 w 11737976"/>
              <a:gd name="connsiteY5801" fmla="*/ 5674808 h 6407150"/>
              <a:gd name="connsiteX5802" fmla="*/ 3114980 w 11737976"/>
              <a:gd name="connsiteY5802" fmla="*/ 5675211 h 6407150"/>
              <a:gd name="connsiteX5803" fmla="*/ 3123615 w 11737976"/>
              <a:gd name="connsiteY5803" fmla="*/ 5684507 h 6407150"/>
              <a:gd name="connsiteX5804" fmla="*/ 3133043 w 11737976"/>
              <a:gd name="connsiteY5804" fmla="*/ 5676018 h 6407150"/>
              <a:gd name="connsiteX5805" fmla="*/ 3124011 w 11737976"/>
              <a:gd name="connsiteY5805" fmla="*/ 5675615 h 6407150"/>
              <a:gd name="connsiteX5806" fmla="*/ 3124211 w 11737976"/>
              <a:gd name="connsiteY5806" fmla="*/ 5671168 h 6407150"/>
              <a:gd name="connsiteX5807" fmla="*/ 3139263 w 11737976"/>
              <a:gd name="connsiteY5807" fmla="*/ 5671841 h 6407150"/>
              <a:gd name="connsiteX5808" fmla="*/ 3114537 w 11737976"/>
              <a:gd name="connsiteY5808" fmla="*/ 5658158 h 6407150"/>
              <a:gd name="connsiteX5809" fmla="*/ 2957036 w 11737976"/>
              <a:gd name="connsiteY5809" fmla="*/ 5657658 h 6407150"/>
              <a:gd name="connsiteX5810" fmla="*/ 2955829 w 11737976"/>
              <a:gd name="connsiteY5810" fmla="*/ 5659324 h 6407150"/>
              <a:gd name="connsiteX5811" fmla="*/ 2955743 w 11737976"/>
              <a:gd name="connsiteY5811" fmla="*/ 5661286 h 6407150"/>
              <a:gd name="connsiteX5812" fmla="*/ 2964773 w 11737976"/>
              <a:gd name="connsiteY5812" fmla="*/ 5661689 h 6407150"/>
              <a:gd name="connsiteX5813" fmla="*/ 2964861 w 11737976"/>
              <a:gd name="connsiteY5813" fmla="*/ 5659727 h 6407150"/>
              <a:gd name="connsiteX5814" fmla="*/ 2964949 w 11737976"/>
              <a:gd name="connsiteY5814" fmla="*/ 5657766 h 6407150"/>
              <a:gd name="connsiteX5815" fmla="*/ 2957036 w 11737976"/>
              <a:gd name="connsiteY5815" fmla="*/ 5657658 h 6407150"/>
              <a:gd name="connsiteX5816" fmla="*/ 2886575 w 11737976"/>
              <a:gd name="connsiteY5816" fmla="*/ 5656624 h 6407150"/>
              <a:gd name="connsiteX5817" fmla="*/ 2886504 w 11737976"/>
              <a:gd name="connsiteY5817" fmla="*/ 5658193 h 6407150"/>
              <a:gd name="connsiteX5818" fmla="*/ 2895536 w 11737976"/>
              <a:gd name="connsiteY5818" fmla="*/ 5658597 h 6407150"/>
              <a:gd name="connsiteX5819" fmla="*/ 2895606 w 11737976"/>
              <a:gd name="connsiteY5819" fmla="*/ 5657027 h 6407150"/>
              <a:gd name="connsiteX5820" fmla="*/ 2886575 w 11737976"/>
              <a:gd name="connsiteY5820" fmla="*/ 5656624 h 6407150"/>
              <a:gd name="connsiteX5821" fmla="*/ 7867548 w 11737976"/>
              <a:gd name="connsiteY5821" fmla="*/ 5654041 h 6407150"/>
              <a:gd name="connsiteX5822" fmla="*/ 7866367 w 11737976"/>
              <a:gd name="connsiteY5822" fmla="*/ 5659095 h 6407150"/>
              <a:gd name="connsiteX5823" fmla="*/ 7878222 w 11737976"/>
              <a:gd name="connsiteY5823" fmla="*/ 5661258 h 6407150"/>
              <a:gd name="connsiteX5824" fmla="*/ 7879402 w 11737976"/>
              <a:gd name="connsiteY5824" fmla="*/ 5656205 h 6407150"/>
              <a:gd name="connsiteX5825" fmla="*/ 7867548 w 11737976"/>
              <a:gd name="connsiteY5825" fmla="*/ 5654041 h 6407150"/>
              <a:gd name="connsiteX5826" fmla="*/ 9178842 w 11737976"/>
              <a:gd name="connsiteY5826" fmla="*/ 5653788 h 6407150"/>
              <a:gd name="connsiteX5827" fmla="*/ 9181077 w 11737976"/>
              <a:gd name="connsiteY5827" fmla="*/ 5657974 h 6407150"/>
              <a:gd name="connsiteX5828" fmla="*/ 9178842 w 11737976"/>
              <a:gd name="connsiteY5828" fmla="*/ 5653788 h 6407150"/>
              <a:gd name="connsiteX5829" fmla="*/ 3064671 w 11737976"/>
              <a:gd name="connsiteY5829" fmla="*/ 5653573 h 6407150"/>
              <a:gd name="connsiteX5830" fmla="*/ 3073422 w 11737976"/>
              <a:gd name="connsiteY5830" fmla="*/ 5660252 h 6407150"/>
              <a:gd name="connsiteX5831" fmla="*/ 3082641 w 11737976"/>
              <a:gd name="connsiteY5831" fmla="*/ 5656472 h 6407150"/>
              <a:gd name="connsiteX5832" fmla="*/ 3064671 w 11737976"/>
              <a:gd name="connsiteY5832" fmla="*/ 5653573 h 6407150"/>
              <a:gd name="connsiteX5833" fmla="*/ 2913981 w 11737976"/>
              <a:gd name="connsiteY5833" fmla="*/ 5650774 h 6407150"/>
              <a:gd name="connsiteX5834" fmla="*/ 2904847 w 11737976"/>
              <a:gd name="connsiteY5834" fmla="*/ 5652724 h 6407150"/>
              <a:gd name="connsiteX5835" fmla="*/ 2916148 w 11737976"/>
              <a:gd name="connsiteY5835" fmla="*/ 5652934 h 6407150"/>
              <a:gd name="connsiteX5836" fmla="*/ 2913981 w 11737976"/>
              <a:gd name="connsiteY5836" fmla="*/ 5650774 h 6407150"/>
              <a:gd name="connsiteX5837" fmla="*/ 10119147 w 11737976"/>
              <a:gd name="connsiteY5837" fmla="*/ 5649058 h 6407150"/>
              <a:gd name="connsiteX5838" fmla="*/ 10118594 w 11737976"/>
              <a:gd name="connsiteY5838" fmla="*/ 5652960 h 6407150"/>
              <a:gd name="connsiteX5839" fmla="*/ 10126317 w 11737976"/>
              <a:gd name="connsiteY5839" fmla="*/ 5653781 h 6407150"/>
              <a:gd name="connsiteX5840" fmla="*/ 10119147 w 11737976"/>
              <a:gd name="connsiteY5840" fmla="*/ 5649058 h 6407150"/>
              <a:gd name="connsiteX5841" fmla="*/ 3092149 w 11737976"/>
              <a:gd name="connsiteY5841" fmla="*/ 5646153 h 6407150"/>
              <a:gd name="connsiteX5842" fmla="*/ 3092044 w 11737976"/>
              <a:gd name="connsiteY5842" fmla="*/ 5648506 h 6407150"/>
              <a:gd name="connsiteX5843" fmla="*/ 3098065 w 11737976"/>
              <a:gd name="connsiteY5843" fmla="*/ 5648775 h 6407150"/>
              <a:gd name="connsiteX5844" fmla="*/ 3098065 w 11737976"/>
              <a:gd name="connsiteY5844" fmla="*/ 5648774 h 6407150"/>
              <a:gd name="connsiteX5845" fmla="*/ 3106815 w 11737976"/>
              <a:gd name="connsiteY5845" fmla="*/ 5655455 h 6407150"/>
              <a:gd name="connsiteX5846" fmla="*/ 3134096 w 11737976"/>
              <a:gd name="connsiteY5846" fmla="*/ 5652480 h 6407150"/>
              <a:gd name="connsiteX5847" fmla="*/ 3098065 w 11737976"/>
              <a:gd name="connsiteY5847" fmla="*/ 5648774 h 6407150"/>
              <a:gd name="connsiteX5848" fmla="*/ 3098170 w 11737976"/>
              <a:gd name="connsiteY5848" fmla="*/ 5646421 h 6407150"/>
              <a:gd name="connsiteX5849" fmla="*/ 3092149 w 11737976"/>
              <a:gd name="connsiteY5849" fmla="*/ 5646153 h 6407150"/>
              <a:gd name="connsiteX5850" fmla="*/ 2440666 w 11737976"/>
              <a:gd name="connsiteY5850" fmla="*/ 5645356 h 6407150"/>
              <a:gd name="connsiteX5851" fmla="*/ 2440490 w 11737976"/>
              <a:gd name="connsiteY5851" fmla="*/ 5649279 h 6407150"/>
              <a:gd name="connsiteX5852" fmla="*/ 2449952 w 11737976"/>
              <a:gd name="connsiteY5852" fmla="*/ 5648473 h 6407150"/>
              <a:gd name="connsiteX5853" fmla="*/ 2448192 w 11737976"/>
              <a:gd name="connsiteY5853" fmla="*/ 5645693 h 6407150"/>
              <a:gd name="connsiteX5854" fmla="*/ 2440666 w 11737976"/>
              <a:gd name="connsiteY5854" fmla="*/ 5645356 h 6407150"/>
              <a:gd name="connsiteX5855" fmla="*/ 10315878 w 11737976"/>
              <a:gd name="connsiteY5855" fmla="*/ 5643596 h 6407150"/>
              <a:gd name="connsiteX5856" fmla="*/ 10291697 w 11737976"/>
              <a:gd name="connsiteY5856" fmla="*/ 5648283 h 6407150"/>
              <a:gd name="connsiteX5857" fmla="*/ 10314866 w 11737976"/>
              <a:gd name="connsiteY5857" fmla="*/ 5650747 h 6407150"/>
              <a:gd name="connsiteX5858" fmla="*/ 10302773 w 11737976"/>
              <a:gd name="connsiteY5858" fmla="*/ 5653090 h 6407150"/>
              <a:gd name="connsiteX5859" fmla="*/ 10302267 w 11737976"/>
              <a:gd name="connsiteY5859" fmla="*/ 5656665 h 6407150"/>
              <a:gd name="connsiteX5860" fmla="*/ 10314358 w 11737976"/>
              <a:gd name="connsiteY5860" fmla="*/ 5654323 h 6407150"/>
              <a:gd name="connsiteX5861" fmla="*/ 10315878 w 11737976"/>
              <a:gd name="connsiteY5861" fmla="*/ 5643596 h 6407150"/>
              <a:gd name="connsiteX5862" fmla="*/ 3024418 w 11737976"/>
              <a:gd name="connsiteY5862" fmla="*/ 5643128 h 6407150"/>
              <a:gd name="connsiteX5863" fmla="*/ 3006974 w 11737976"/>
              <a:gd name="connsiteY5863" fmla="*/ 5650996 h 6407150"/>
              <a:gd name="connsiteX5864" fmla="*/ 3006878 w 11737976"/>
              <a:gd name="connsiteY5864" fmla="*/ 5653153 h 6407150"/>
              <a:gd name="connsiteX5865" fmla="*/ 2998349 w 11737976"/>
              <a:gd name="connsiteY5865" fmla="*/ 5652773 h 6407150"/>
              <a:gd name="connsiteX5866" fmla="*/ 2998252 w 11737976"/>
              <a:gd name="connsiteY5866" fmla="*/ 5654931 h 6407150"/>
              <a:gd name="connsiteX5867" fmla="*/ 3006781 w 11737976"/>
              <a:gd name="connsiteY5867" fmla="*/ 5655312 h 6407150"/>
              <a:gd name="connsiteX5868" fmla="*/ 3006878 w 11737976"/>
              <a:gd name="connsiteY5868" fmla="*/ 5653153 h 6407150"/>
              <a:gd name="connsiteX5869" fmla="*/ 3015502 w 11737976"/>
              <a:gd name="connsiteY5869" fmla="*/ 5651377 h 6407150"/>
              <a:gd name="connsiteX5870" fmla="*/ 3015118 w 11737976"/>
              <a:gd name="connsiteY5870" fmla="*/ 5660007 h 6407150"/>
              <a:gd name="connsiteX5871" fmla="*/ 3006589 w 11737976"/>
              <a:gd name="connsiteY5871" fmla="*/ 5659627 h 6407150"/>
              <a:gd name="connsiteX5872" fmla="*/ 3006491 w 11737976"/>
              <a:gd name="connsiteY5872" fmla="*/ 5661784 h 6407150"/>
              <a:gd name="connsiteX5873" fmla="*/ 3023261 w 11737976"/>
              <a:gd name="connsiteY5873" fmla="*/ 5669018 h 6407150"/>
              <a:gd name="connsiteX5874" fmla="*/ 3049523 w 11737976"/>
              <a:gd name="connsiteY5874" fmla="*/ 5655059 h 6407150"/>
              <a:gd name="connsiteX5875" fmla="*/ 3024418 w 11737976"/>
              <a:gd name="connsiteY5875" fmla="*/ 5643128 h 6407150"/>
              <a:gd name="connsiteX5876" fmla="*/ 7035600 w 11737976"/>
              <a:gd name="connsiteY5876" fmla="*/ 5641489 h 6407150"/>
              <a:gd name="connsiteX5877" fmla="*/ 7031518 w 11737976"/>
              <a:gd name="connsiteY5877" fmla="*/ 5658951 h 6407150"/>
              <a:gd name="connsiteX5878" fmla="*/ 7031297 w 11737976"/>
              <a:gd name="connsiteY5878" fmla="*/ 5659898 h 6407150"/>
              <a:gd name="connsiteX5879" fmla="*/ 7026788 w 11737976"/>
              <a:gd name="connsiteY5879" fmla="*/ 5654876 h 6407150"/>
              <a:gd name="connsiteX5880" fmla="*/ 7033607 w 11737976"/>
              <a:gd name="connsiteY5880" fmla="*/ 5643284 h 6407150"/>
              <a:gd name="connsiteX5881" fmla="*/ 10162101 w 11737976"/>
              <a:gd name="connsiteY5881" fmla="*/ 5639113 h 6407150"/>
              <a:gd name="connsiteX5882" fmla="*/ 10148832 w 11737976"/>
              <a:gd name="connsiteY5882" fmla="*/ 5655297 h 6407150"/>
              <a:gd name="connsiteX5883" fmla="*/ 10174385 w 11737976"/>
              <a:gd name="connsiteY5883" fmla="*/ 5658896 h 6407150"/>
              <a:gd name="connsiteX5884" fmla="*/ 10192565 w 11737976"/>
              <a:gd name="connsiteY5884" fmla="*/ 5656431 h 6407150"/>
              <a:gd name="connsiteX5885" fmla="*/ 10162101 w 11737976"/>
              <a:gd name="connsiteY5885" fmla="*/ 5639113 h 6407150"/>
              <a:gd name="connsiteX5886" fmla="*/ 10383540 w 11737976"/>
              <a:gd name="connsiteY5886" fmla="*/ 5636280 h 6407150"/>
              <a:gd name="connsiteX5887" fmla="*/ 10378921 w 11737976"/>
              <a:gd name="connsiteY5887" fmla="*/ 5637767 h 6407150"/>
              <a:gd name="connsiteX5888" fmla="*/ 10382987 w 11737976"/>
              <a:gd name="connsiteY5888" fmla="*/ 5640180 h 6407150"/>
              <a:gd name="connsiteX5889" fmla="*/ 10383540 w 11737976"/>
              <a:gd name="connsiteY5889" fmla="*/ 5636280 h 6407150"/>
              <a:gd name="connsiteX5890" fmla="*/ 3098661 w 11737976"/>
              <a:gd name="connsiteY5890" fmla="*/ 5635437 h 6407150"/>
              <a:gd name="connsiteX5891" fmla="*/ 3092553 w 11737976"/>
              <a:gd name="connsiteY5891" fmla="*/ 5637130 h 6407150"/>
              <a:gd name="connsiteX5892" fmla="*/ 3098486 w 11737976"/>
              <a:gd name="connsiteY5892" fmla="*/ 5639361 h 6407150"/>
              <a:gd name="connsiteX5893" fmla="*/ 3098661 w 11737976"/>
              <a:gd name="connsiteY5893" fmla="*/ 5635437 h 6407150"/>
              <a:gd name="connsiteX5894" fmla="*/ 1882338 w 11737976"/>
              <a:gd name="connsiteY5894" fmla="*/ 5634941 h 6407150"/>
              <a:gd name="connsiteX5895" fmla="*/ 1877112 w 11737976"/>
              <a:gd name="connsiteY5895" fmla="*/ 5641527 h 6407150"/>
              <a:gd name="connsiteX5896" fmla="*/ 1882546 w 11737976"/>
              <a:gd name="connsiteY5896" fmla="*/ 5640376 h 6407150"/>
              <a:gd name="connsiteX5897" fmla="*/ 1882338 w 11737976"/>
              <a:gd name="connsiteY5897" fmla="*/ 5634941 h 6407150"/>
              <a:gd name="connsiteX5898" fmla="*/ 2947972 w 11737976"/>
              <a:gd name="connsiteY5898" fmla="*/ 5632637 h 6407150"/>
              <a:gd name="connsiteX5899" fmla="*/ 2938639 w 11737976"/>
              <a:gd name="connsiteY5899" fmla="*/ 5638958 h 6407150"/>
              <a:gd name="connsiteX5900" fmla="*/ 2938439 w 11737976"/>
              <a:gd name="connsiteY5900" fmla="*/ 5643443 h 6407150"/>
              <a:gd name="connsiteX5901" fmla="*/ 2938238 w 11737976"/>
              <a:gd name="connsiteY5901" fmla="*/ 5647926 h 6407150"/>
              <a:gd name="connsiteX5902" fmla="*/ 2947271 w 11737976"/>
              <a:gd name="connsiteY5902" fmla="*/ 5648329 h 6407150"/>
              <a:gd name="connsiteX5903" fmla="*/ 2947470 w 11737976"/>
              <a:gd name="connsiteY5903" fmla="*/ 5643846 h 6407150"/>
              <a:gd name="connsiteX5904" fmla="*/ 2947571 w 11737976"/>
              <a:gd name="connsiteY5904" fmla="*/ 5641605 h 6407150"/>
              <a:gd name="connsiteX5905" fmla="*/ 2951156 w 11737976"/>
              <a:gd name="connsiteY5905" fmla="*/ 5637273 h 6407150"/>
              <a:gd name="connsiteX5906" fmla="*/ 2947972 w 11737976"/>
              <a:gd name="connsiteY5906" fmla="*/ 5632637 h 6407150"/>
              <a:gd name="connsiteX5907" fmla="*/ 10396045 w 11737976"/>
              <a:gd name="connsiteY5907" fmla="*/ 5631010 h 6407150"/>
              <a:gd name="connsiteX5908" fmla="*/ 10394523 w 11737976"/>
              <a:gd name="connsiteY5908" fmla="*/ 5641736 h 6407150"/>
              <a:gd name="connsiteX5909" fmla="*/ 10413828 w 11737976"/>
              <a:gd name="connsiteY5909" fmla="*/ 5643790 h 6407150"/>
              <a:gd name="connsiteX5910" fmla="*/ 10405696 w 11737976"/>
              <a:gd name="connsiteY5910" fmla="*/ 5632039 h 6407150"/>
              <a:gd name="connsiteX5911" fmla="*/ 10396045 w 11737976"/>
              <a:gd name="connsiteY5911" fmla="*/ 5631010 h 6407150"/>
              <a:gd name="connsiteX5912" fmla="*/ 7893099 w 11737976"/>
              <a:gd name="connsiteY5912" fmla="*/ 5630658 h 6407150"/>
              <a:gd name="connsiteX5913" fmla="*/ 7882848 w 11737976"/>
              <a:gd name="connsiteY5913" fmla="*/ 5641466 h 6407150"/>
              <a:gd name="connsiteX5914" fmla="*/ 7890371 w 11737976"/>
              <a:gd name="connsiteY5914" fmla="*/ 5662158 h 6407150"/>
              <a:gd name="connsiteX5915" fmla="*/ 7889289 w 11737976"/>
              <a:gd name="connsiteY5915" fmla="*/ 5666791 h 6407150"/>
              <a:gd name="connsiteX5916" fmla="*/ 7909803 w 11737976"/>
              <a:gd name="connsiteY5916" fmla="*/ 5631895 h 6407150"/>
              <a:gd name="connsiteX5917" fmla="*/ 7893099 w 11737976"/>
              <a:gd name="connsiteY5917" fmla="*/ 5630658 h 6407150"/>
              <a:gd name="connsiteX5918" fmla="*/ 2432405 w 11737976"/>
              <a:gd name="connsiteY5918" fmla="*/ 5627692 h 6407150"/>
              <a:gd name="connsiteX5919" fmla="*/ 2432405 w 11737976"/>
              <a:gd name="connsiteY5919" fmla="*/ 5627692 h 6407150"/>
              <a:gd name="connsiteX5920" fmla="*/ 2948357 w 11737976"/>
              <a:gd name="connsiteY5920" fmla="*/ 5624008 h 6407150"/>
              <a:gd name="connsiteX5921" fmla="*/ 2939009 w 11737976"/>
              <a:gd name="connsiteY5921" fmla="*/ 5630665 h 6407150"/>
              <a:gd name="connsiteX5922" fmla="*/ 2948357 w 11737976"/>
              <a:gd name="connsiteY5922" fmla="*/ 5624008 h 6407150"/>
              <a:gd name="connsiteX5923" fmla="*/ 10286138 w 11737976"/>
              <a:gd name="connsiteY5923" fmla="*/ 5623013 h 6407150"/>
              <a:gd name="connsiteX5924" fmla="*/ 10274292 w 11737976"/>
              <a:gd name="connsiteY5924" fmla="*/ 5632838 h 6407150"/>
              <a:gd name="connsiteX5925" fmla="*/ 10294884 w 11737976"/>
              <a:gd name="connsiteY5925" fmla="*/ 5635030 h 6407150"/>
              <a:gd name="connsiteX5926" fmla="*/ 10295916 w 11737976"/>
              <a:gd name="connsiteY5926" fmla="*/ 5627749 h 6407150"/>
              <a:gd name="connsiteX5927" fmla="*/ 10286138 w 11737976"/>
              <a:gd name="connsiteY5927" fmla="*/ 5623013 h 6407150"/>
              <a:gd name="connsiteX5928" fmla="*/ 3126418 w 11737976"/>
              <a:gd name="connsiteY5928" fmla="*/ 5621740 h 6407150"/>
              <a:gd name="connsiteX5929" fmla="*/ 3126130 w 11737976"/>
              <a:gd name="connsiteY5929" fmla="*/ 5628213 h 6407150"/>
              <a:gd name="connsiteX5930" fmla="*/ 3137526 w 11737976"/>
              <a:gd name="connsiteY5930" fmla="*/ 5626290 h 6407150"/>
              <a:gd name="connsiteX5931" fmla="*/ 3126418 w 11737976"/>
              <a:gd name="connsiteY5931" fmla="*/ 5621740 h 6407150"/>
              <a:gd name="connsiteX5932" fmla="*/ 3093307 w 11737976"/>
              <a:gd name="connsiteY5932" fmla="*/ 5620262 h 6407150"/>
              <a:gd name="connsiteX5933" fmla="*/ 3093236 w 11737976"/>
              <a:gd name="connsiteY5933" fmla="*/ 5621831 h 6407150"/>
              <a:gd name="connsiteX5934" fmla="*/ 3099257 w 11737976"/>
              <a:gd name="connsiteY5934" fmla="*/ 5622099 h 6407150"/>
              <a:gd name="connsiteX5935" fmla="*/ 3099327 w 11737976"/>
              <a:gd name="connsiteY5935" fmla="*/ 5620531 h 6407150"/>
              <a:gd name="connsiteX5936" fmla="*/ 3093307 w 11737976"/>
              <a:gd name="connsiteY5936" fmla="*/ 5620262 h 6407150"/>
              <a:gd name="connsiteX5937" fmla="*/ 7920236 w 11737976"/>
              <a:gd name="connsiteY5937" fmla="*/ 5618104 h 6407150"/>
              <a:gd name="connsiteX5938" fmla="*/ 7911968 w 11737976"/>
              <a:gd name="connsiteY5938" fmla="*/ 5622632 h 6407150"/>
              <a:gd name="connsiteX5939" fmla="*/ 7917705 w 11737976"/>
              <a:gd name="connsiteY5939" fmla="*/ 5633339 h 6407150"/>
              <a:gd name="connsiteX5940" fmla="*/ 7920953 w 11737976"/>
              <a:gd name="connsiteY5940" fmla="*/ 5619443 h 6407150"/>
              <a:gd name="connsiteX5941" fmla="*/ 7920236 w 11737976"/>
              <a:gd name="connsiteY5941" fmla="*/ 5618104 h 6407150"/>
              <a:gd name="connsiteX5942" fmla="*/ 10351190 w 11737976"/>
              <a:gd name="connsiteY5942" fmla="*/ 5615681 h 6407150"/>
              <a:gd name="connsiteX5943" fmla="*/ 10350730 w 11737976"/>
              <a:gd name="connsiteY5943" fmla="*/ 5618931 h 6407150"/>
              <a:gd name="connsiteX5944" fmla="*/ 10350269 w 11737976"/>
              <a:gd name="connsiteY5944" fmla="*/ 5622181 h 6407150"/>
              <a:gd name="connsiteX5945" fmla="*/ 10361852 w 11737976"/>
              <a:gd name="connsiteY5945" fmla="*/ 5623414 h 6407150"/>
              <a:gd name="connsiteX5946" fmla="*/ 10362314 w 11737976"/>
              <a:gd name="connsiteY5946" fmla="*/ 5620165 h 6407150"/>
              <a:gd name="connsiteX5947" fmla="*/ 10351190 w 11737976"/>
              <a:gd name="connsiteY5947" fmla="*/ 5615681 h 6407150"/>
              <a:gd name="connsiteX5948" fmla="*/ 6222793 w 11737976"/>
              <a:gd name="connsiteY5948" fmla="*/ 5614294 h 6407150"/>
              <a:gd name="connsiteX5949" fmla="*/ 6223104 w 11737976"/>
              <a:gd name="connsiteY5949" fmla="*/ 5614452 h 6407150"/>
              <a:gd name="connsiteX5950" fmla="*/ 6225574 w 11737976"/>
              <a:gd name="connsiteY5950" fmla="*/ 5614452 h 6407150"/>
              <a:gd name="connsiteX5951" fmla="*/ 6228046 w 11737976"/>
              <a:gd name="connsiteY5951" fmla="*/ 5619504 h 6407150"/>
              <a:gd name="connsiteX5952" fmla="*/ 6225575 w 11737976"/>
              <a:gd name="connsiteY5952" fmla="*/ 5622031 h 6407150"/>
              <a:gd name="connsiteX5953" fmla="*/ 6225574 w 11737976"/>
              <a:gd name="connsiteY5953" fmla="*/ 5624555 h 6407150"/>
              <a:gd name="connsiteX5954" fmla="*/ 6228046 w 11737976"/>
              <a:gd name="connsiteY5954" fmla="*/ 5624555 h 6407150"/>
              <a:gd name="connsiteX5955" fmla="*/ 6230516 w 11737976"/>
              <a:gd name="connsiteY5955" fmla="*/ 5622030 h 6407150"/>
              <a:gd name="connsiteX5956" fmla="*/ 6232986 w 11737976"/>
              <a:gd name="connsiteY5956" fmla="*/ 5634658 h 6407150"/>
              <a:gd name="connsiteX5957" fmla="*/ 6235611 w 11737976"/>
              <a:gd name="connsiteY5957" fmla="*/ 5634530 h 6407150"/>
              <a:gd name="connsiteX5958" fmla="*/ 6235318 w 11737976"/>
              <a:gd name="connsiteY5958" fmla="*/ 5639378 h 6407150"/>
              <a:gd name="connsiteX5959" fmla="*/ 6241330 w 11737976"/>
              <a:gd name="connsiteY5959" fmla="*/ 5643759 h 6407150"/>
              <a:gd name="connsiteX5960" fmla="*/ 6233393 w 11737976"/>
              <a:gd name="connsiteY5960" fmla="*/ 5647387 h 6407150"/>
              <a:gd name="connsiteX5961" fmla="*/ 6225452 w 11737976"/>
              <a:gd name="connsiteY5961" fmla="*/ 5651018 h 6407150"/>
              <a:gd name="connsiteX5962" fmla="*/ 6218051 w 11737976"/>
              <a:gd name="connsiteY5962" fmla="*/ 5665159 h 6407150"/>
              <a:gd name="connsiteX5963" fmla="*/ 6211592 w 11737976"/>
              <a:gd name="connsiteY5963" fmla="*/ 5665961 h 6407150"/>
              <a:gd name="connsiteX5964" fmla="*/ 6215629 w 11737976"/>
              <a:gd name="connsiteY5964" fmla="*/ 5681331 h 6407150"/>
              <a:gd name="connsiteX5965" fmla="*/ 6201031 w 11737976"/>
              <a:gd name="connsiteY5965" fmla="*/ 5697689 h 6407150"/>
              <a:gd name="connsiteX5966" fmla="*/ 6195628 w 11737976"/>
              <a:gd name="connsiteY5966" fmla="*/ 5719375 h 6407150"/>
              <a:gd name="connsiteX5967" fmla="*/ 6192687 w 11737976"/>
              <a:gd name="connsiteY5967" fmla="*/ 5725175 h 6407150"/>
              <a:gd name="connsiteX5968" fmla="*/ 6186968 w 11737976"/>
              <a:gd name="connsiteY5968" fmla="*/ 5724561 h 6407150"/>
              <a:gd name="connsiteX5969" fmla="*/ 6193966 w 11737976"/>
              <a:gd name="connsiteY5969" fmla="*/ 5734274 h 6407150"/>
              <a:gd name="connsiteX5970" fmla="*/ 6186768 w 11737976"/>
              <a:gd name="connsiteY5970" fmla="*/ 5736489 h 6407150"/>
              <a:gd name="connsiteX5971" fmla="*/ 6189527 w 11737976"/>
              <a:gd name="connsiteY5971" fmla="*/ 5742760 h 6407150"/>
              <a:gd name="connsiteX5972" fmla="*/ 6166987 w 11737976"/>
              <a:gd name="connsiteY5972" fmla="*/ 5762747 h 6407150"/>
              <a:gd name="connsiteX5973" fmla="*/ 6171225 w 11737976"/>
              <a:gd name="connsiteY5973" fmla="*/ 5766189 h 6407150"/>
              <a:gd name="connsiteX5974" fmla="*/ 6166246 w 11737976"/>
              <a:gd name="connsiteY5974" fmla="*/ 5764161 h 6407150"/>
              <a:gd name="connsiteX5975" fmla="*/ 6149089 w 11737976"/>
              <a:gd name="connsiteY5975" fmla="*/ 5762320 h 6407150"/>
              <a:gd name="connsiteX5976" fmla="*/ 6148096 w 11737976"/>
              <a:gd name="connsiteY5976" fmla="*/ 5762773 h 6407150"/>
              <a:gd name="connsiteX5977" fmla="*/ 6147393 w 11737976"/>
              <a:gd name="connsiteY5977" fmla="*/ 5762613 h 6407150"/>
              <a:gd name="connsiteX5978" fmla="*/ 6150090 w 11737976"/>
              <a:gd name="connsiteY5978" fmla="*/ 5757550 h 6407150"/>
              <a:gd name="connsiteX5979" fmla="*/ 6150670 w 11737976"/>
              <a:gd name="connsiteY5979" fmla="*/ 5757825 h 6407150"/>
              <a:gd name="connsiteX5980" fmla="*/ 6151422 w 11737976"/>
              <a:gd name="connsiteY5980" fmla="*/ 5756389 h 6407150"/>
              <a:gd name="connsiteX5981" fmla="*/ 6158327 w 11737976"/>
              <a:gd name="connsiteY5981" fmla="*/ 5755720 h 6407150"/>
              <a:gd name="connsiteX5982" fmla="*/ 6153675 w 11737976"/>
              <a:gd name="connsiteY5982" fmla="*/ 5752084 h 6407150"/>
              <a:gd name="connsiteX5983" fmla="*/ 6152923 w 11737976"/>
              <a:gd name="connsiteY5983" fmla="*/ 5753518 h 6407150"/>
              <a:gd name="connsiteX5984" fmla="*/ 6152039 w 11737976"/>
              <a:gd name="connsiteY5984" fmla="*/ 5753891 h 6407150"/>
              <a:gd name="connsiteX5985" fmla="*/ 6152191 w 11737976"/>
              <a:gd name="connsiteY5985" fmla="*/ 5753607 h 6407150"/>
              <a:gd name="connsiteX5986" fmla="*/ 6149054 w 11737976"/>
              <a:gd name="connsiteY5986" fmla="*/ 5749918 h 6407150"/>
              <a:gd name="connsiteX5987" fmla="*/ 6150673 w 11737976"/>
              <a:gd name="connsiteY5987" fmla="*/ 5749991 h 6407150"/>
              <a:gd name="connsiteX5988" fmla="*/ 6149022 w 11737976"/>
              <a:gd name="connsiteY5988" fmla="*/ 5748447 h 6407150"/>
              <a:gd name="connsiteX5989" fmla="*/ 6147567 w 11737976"/>
              <a:gd name="connsiteY5989" fmla="*/ 5747967 h 6407150"/>
              <a:gd name="connsiteX5990" fmla="*/ 6147963 w 11737976"/>
              <a:gd name="connsiteY5990" fmla="*/ 5741924 h 6407150"/>
              <a:gd name="connsiteX5991" fmla="*/ 6148317 w 11737976"/>
              <a:gd name="connsiteY5991" fmla="*/ 5740584 h 6407150"/>
              <a:gd name="connsiteX5992" fmla="*/ 6155992 w 11737976"/>
              <a:gd name="connsiteY5992" fmla="*/ 5738780 h 6407150"/>
              <a:gd name="connsiteX5993" fmla="*/ 6156618 w 11737976"/>
              <a:gd name="connsiteY5993" fmla="*/ 5734627 h 6407150"/>
              <a:gd name="connsiteX5994" fmla="*/ 6151693 w 11737976"/>
              <a:gd name="connsiteY5994" fmla="*/ 5730732 h 6407150"/>
              <a:gd name="connsiteX5995" fmla="*/ 6151125 w 11737976"/>
              <a:gd name="connsiteY5995" fmla="*/ 5729902 h 6407150"/>
              <a:gd name="connsiteX5996" fmla="*/ 6151148 w 11737976"/>
              <a:gd name="connsiteY5996" fmla="*/ 5729816 h 6407150"/>
              <a:gd name="connsiteX5997" fmla="*/ 6180371 w 11737976"/>
              <a:gd name="connsiteY5997" fmla="*/ 5669257 h 6407150"/>
              <a:gd name="connsiteX5998" fmla="*/ 6201797 w 11737976"/>
              <a:gd name="connsiteY5998" fmla="*/ 5660201 h 6407150"/>
              <a:gd name="connsiteX5999" fmla="*/ 6212346 w 11737976"/>
              <a:gd name="connsiteY5999" fmla="*/ 5636537 h 6407150"/>
              <a:gd name="connsiteX6000" fmla="*/ 1898713 w 11737976"/>
              <a:gd name="connsiteY6000" fmla="*/ 5611421 h 6407150"/>
              <a:gd name="connsiteX6001" fmla="*/ 1900084 w 11737976"/>
              <a:gd name="connsiteY6001" fmla="*/ 5615424 h 6407150"/>
              <a:gd name="connsiteX6002" fmla="*/ 1901123 w 11737976"/>
              <a:gd name="connsiteY6002" fmla="*/ 5615287 h 6407150"/>
              <a:gd name="connsiteX6003" fmla="*/ 1898713 w 11737976"/>
              <a:gd name="connsiteY6003" fmla="*/ 5611421 h 6407150"/>
              <a:gd name="connsiteX6004" fmla="*/ 3143069 w 11737976"/>
              <a:gd name="connsiteY6004" fmla="*/ 5609121 h 6407150"/>
              <a:gd name="connsiteX6005" fmla="*/ 3126721 w 11737976"/>
              <a:gd name="connsiteY6005" fmla="*/ 5614994 h 6407150"/>
              <a:gd name="connsiteX6006" fmla="*/ 3134552 w 11737976"/>
              <a:gd name="connsiteY6006" fmla="*/ 5619745 h 6407150"/>
              <a:gd name="connsiteX6007" fmla="*/ 3150705 w 11737976"/>
              <a:gd name="connsiteY6007" fmla="*/ 5618266 h 6407150"/>
              <a:gd name="connsiteX6008" fmla="*/ 3150903 w 11737976"/>
              <a:gd name="connsiteY6008" fmla="*/ 5613872 h 6407150"/>
              <a:gd name="connsiteX6009" fmla="*/ 3143069 w 11737976"/>
              <a:gd name="connsiteY6009" fmla="*/ 5609121 h 6407150"/>
              <a:gd name="connsiteX6010" fmla="*/ 5280053 w 11737976"/>
              <a:gd name="connsiteY6010" fmla="*/ 5607938 h 6407150"/>
              <a:gd name="connsiteX6011" fmla="*/ 5277805 w 11737976"/>
              <a:gd name="connsiteY6011" fmla="*/ 5613170 h 6407150"/>
              <a:gd name="connsiteX6012" fmla="*/ 5279641 w 11737976"/>
              <a:gd name="connsiteY6012" fmla="*/ 5613321 h 6407150"/>
              <a:gd name="connsiteX6013" fmla="*/ 5280053 w 11737976"/>
              <a:gd name="connsiteY6013" fmla="*/ 5607938 h 6407150"/>
              <a:gd name="connsiteX6014" fmla="*/ 10309276 w 11737976"/>
              <a:gd name="connsiteY6014" fmla="*/ 5607263 h 6407150"/>
              <a:gd name="connsiteX6015" fmla="*/ 10296769 w 11737976"/>
              <a:gd name="connsiteY6015" fmla="*/ 5612531 h 6407150"/>
              <a:gd name="connsiteX6016" fmla="*/ 10308354 w 11737976"/>
              <a:gd name="connsiteY6016" fmla="*/ 5613764 h 6407150"/>
              <a:gd name="connsiteX6017" fmla="*/ 10319934 w 11737976"/>
              <a:gd name="connsiteY6017" fmla="*/ 5614996 h 6407150"/>
              <a:gd name="connsiteX6018" fmla="*/ 10320397 w 11737976"/>
              <a:gd name="connsiteY6018" fmla="*/ 5611744 h 6407150"/>
              <a:gd name="connsiteX6019" fmla="*/ 10308815 w 11737976"/>
              <a:gd name="connsiteY6019" fmla="*/ 5610514 h 6407150"/>
              <a:gd name="connsiteX6020" fmla="*/ 10309276 w 11737976"/>
              <a:gd name="connsiteY6020" fmla="*/ 5607263 h 6407150"/>
              <a:gd name="connsiteX6021" fmla="*/ 2537565 w 11737976"/>
              <a:gd name="connsiteY6021" fmla="*/ 5605283 h 6407150"/>
              <a:gd name="connsiteX6022" fmla="*/ 2538865 w 11737976"/>
              <a:gd name="connsiteY6022" fmla="*/ 5606029 h 6407150"/>
              <a:gd name="connsiteX6023" fmla="*/ 2542968 w 11737976"/>
              <a:gd name="connsiteY6023" fmla="*/ 5608380 h 6407150"/>
              <a:gd name="connsiteX6024" fmla="*/ 2539278 w 11737976"/>
              <a:gd name="connsiteY6024" fmla="*/ 5608553 h 6407150"/>
              <a:gd name="connsiteX6025" fmla="*/ 2538797 w 11737976"/>
              <a:gd name="connsiteY6025" fmla="*/ 5609174 h 6407150"/>
              <a:gd name="connsiteX6026" fmla="*/ 2537135 w 11737976"/>
              <a:gd name="connsiteY6026" fmla="*/ 5607523 h 6407150"/>
              <a:gd name="connsiteX6027" fmla="*/ 3109058 w 11737976"/>
              <a:gd name="connsiteY6027" fmla="*/ 5605243 h 6407150"/>
              <a:gd name="connsiteX6028" fmla="*/ 3099817 w 11737976"/>
              <a:gd name="connsiteY6028" fmla="*/ 5609546 h 6407150"/>
              <a:gd name="connsiteX6029" fmla="*/ 3117774 w 11737976"/>
              <a:gd name="connsiteY6029" fmla="*/ 5612707 h 6407150"/>
              <a:gd name="connsiteX6030" fmla="*/ 3126911 w 11737976"/>
              <a:gd name="connsiteY6030" fmla="*/ 5610756 h 6407150"/>
              <a:gd name="connsiteX6031" fmla="*/ 3109058 w 11737976"/>
              <a:gd name="connsiteY6031" fmla="*/ 5605243 h 6407150"/>
              <a:gd name="connsiteX6032" fmla="*/ 10288086 w 11737976"/>
              <a:gd name="connsiteY6032" fmla="*/ 5604677 h 6407150"/>
              <a:gd name="connsiteX6033" fmla="*/ 10283959 w 11737976"/>
              <a:gd name="connsiteY6033" fmla="*/ 5607868 h 6407150"/>
              <a:gd name="connsiteX6034" fmla="*/ 10287070 w 11737976"/>
              <a:gd name="connsiteY6034" fmla="*/ 5611828 h 6407150"/>
              <a:gd name="connsiteX6035" fmla="*/ 10286563 w 11737976"/>
              <a:gd name="connsiteY6035" fmla="*/ 5615404 h 6407150"/>
              <a:gd name="connsiteX6036" fmla="*/ 10296217 w 11737976"/>
              <a:gd name="connsiteY6036" fmla="*/ 5616431 h 6407150"/>
              <a:gd name="connsiteX6037" fmla="*/ 10287070 w 11737976"/>
              <a:gd name="connsiteY6037" fmla="*/ 5611828 h 6407150"/>
              <a:gd name="connsiteX6038" fmla="*/ 10297738 w 11737976"/>
              <a:gd name="connsiteY6038" fmla="*/ 5605705 h 6407150"/>
              <a:gd name="connsiteX6039" fmla="*/ 10288086 w 11737976"/>
              <a:gd name="connsiteY6039" fmla="*/ 5604677 h 6407150"/>
              <a:gd name="connsiteX6040" fmla="*/ 1898694 w 11737976"/>
              <a:gd name="connsiteY6040" fmla="*/ 5604638 h 6407150"/>
              <a:gd name="connsiteX6041" fmla="*/ 1900598 w 11737976"/>
              <a:gd name="connsiteY6041" fmla="*/ 5608220 h 6407150"/>
              <a:gd name="connsiteX6042" fmla="*/ 1898694 w 11737976"/>
              <a:gd name="connsiteY6042" fmla="*/ 5604638 h 6407150"/>
              <a:gd name="connsiteX6043" fmla="*/ 3033696 w 11737976"/>
              <a:gd name="connsiteY6043" fmla="*/ 5604236 h 6407150"/>
              <a:gd name="connsiteX6044" fmla="*/ 3024559 w 11737976"/>
              <a:gd name="connsiteY6044" fmla="*/ 5606186 h 6407150"/>
              <a:gd name="connsiteX6045" fmla="*/ 3033591 w 11737976"/>
              <a:gd name="connsiteY6045" fmla="*/ 5606589 h 6407150"/>
              <a:gd name="connsiteX6046" fmla="*/ 3033696 w 11737976"/>
              <a:gd name="connsiteY6046" fmla="*/ 5604236 h 6407150"/>
              <a:gd name="connsiteX6047" fmla="*/ 2542436 w 11737976"/>
              <a:gd name="connsiteY6047" fmla="*/ 5603226 h 6407150"/>
              <a:gd name="connsiteX6048" fmla="*/ 2542122 w 11737976"/>
              <a:gd name="connsiteY6048" fmla="*/ 5603735 h 6407150"/>
              <a:gd name="connsiteX6049" fmla="*/ 2540977 w 11737976"/>
              <a:gd name="connsiteY6049" fmla="*/ 5603726 h 6407150"/>
              <a:gd name="connsiteX6050" fmla="*/ 7052584 w 11737976"/>
              <a:gd name="connsiteY6050" fmla="*/ 5601626 h 6407150"/>
              <a:gd name="connsiteX6051" fmla="*/ 7055302 w 11737976"/>
              <a:gd name="connsiteY6051" fmla="*/ 5606826 h 6407150"/>
              <a:gd name="connsiteX6052" fmla="*/ 7054212 w 11737976"/>
              <a:gd name="connsiteY6052" fmla="*/ 5611485 h 6407150"/>
              <a:gd name="connsiteX6053" fmla="*/ 7049986 w 11737976"/>
              <a:gd name="connsiteY6053" fmla="*/ 5610972 h 6407150"/>
              <a:gd name="connsiteX6054" fmla="*/ 7050470 w 11737976"/>
              <a:gd name="connsiteY6054" fmla="*/ 5609618 h 6407150"/>
              <a:gd name="connsiteX6055" fmla="*/ 7049774 w 11737976"/>
              <a:gd name="connsiteY6055" fmla="*/ 5610947 h 6407150"/>
              <a:gd name="connsiteX6056" fmla="*/ 7049755 w 11737976"/>
              <a:gd name="connsiteY6056" fmla="*/ 5610944 h 6407150"/>
              <a:gd name="connsiteX6057" fmla="*/ 2474607 w 11737976"/>
              <a:gd name="connsiteY6057" fmla="*/ 5601276 h 6407150"/>
              <a:gd name="connsiteX6058" fmla="*/ 2465793 w 11737976"/>
              <a:gd name="connsiteY6058" fmla="*/ 5609530 h 6407150"/>
              <a:gd name="connsiteX6059" fmla="*/ 2486228 w 11737976"/>
              <a:gd name="connsiteY6059" fmla="*/ 5604059 h 6407150"/>
              <a:gd name="connsiteX6060" fmla="*/ 2474607 w 11737976"/>
              <a:gd name="connsiteY6060" fmla="*/ 5601276 h 6407150"/>
              <a:gd name="connsiteX6061" fmla="*/ 3017422 w 11737976"/>
              <a:gd name="connsiteY6061" fmla="*/ 5597219 h 6407150"/>
              <a:gd name="connsiteX6062" fmla="*/ 3009807 w 11737976"/>
              <a:gd name="connsiteY6062" fmla="*/ 5598844 h 6407150"/>
              <a:gd name="connsiteX6063" fmla="*/ 3017245 w 11737976"/>
              <a:gd name="connsiteY6063" fmla="*/ 5601142 h 6407150"/>
              <a:gd name="connsiteX6064" fmla="*/ 3017422 w 11737976"/>
              <a:gd name="connsiteY6064" fmla="*/ 5597219 h 6407150"/>
              <a:gd name="connsiteX6065" fmla="*/ 10354325 w 11737976"/>
              <a:gd name="connsiteY6065" fmla="*/ 5593580 h 6407150"/>
              <a:gd name="connsiteX6066" fmla="*/ 10353774 w 11737976"/>
              <a:gd name="connsiteY6066" fmla="*/ 5597481 h 6407150"/>
              <a:gd name="connsiteX6067" fmla="*/ 10365356 w 11737976"/>
              <a:gd name="connsiteY6067" fmla="*/ 5598714 h 6407150"/>
              <a:gd name="connsiteX6068" fmla="*/ 10365910 w 11737976"/>
              <a:gd name="connsiteY6068" fmla="*/ 5594813 h 6407150"/>
              <a:gd name="connsiteX6069" fmla="*/ 10354325 w 11737976"/>
              <a:gd name="connsiteY6069" fmla="*/ 5593580 h 6407150"/>
              <a:gd name="connsiteX6070" fmla="*/ 7881723 w 11737976"/>
              <a:gd name="connsiteY6070" fmla="*/ 5593400 h 6407150"/>
              <a:gd name="connsiteX6071" fmla="*/ 7880541 w 11737976"/>
              <a:gd name="connsiteY6071" fmla="*/ 5598454 h 6407150"/>
              <a:gd name="connsiteX6072" fmla="*/ 7867637 w 11737976"/>
              <a:gd name="connsiteY6072" fmla="*/ 5600782 h 6407150"/>
              <a:gd name="connsiteX6073" fmla="*/ 7864487 w 11737976"/>
              <a:gd name="connsiteY6073" fmla="*/ 5614257 h 6407150"/>
              <a:gd name="connsiteX6074" fmla="*/ 7872141 w 11737976"/>
              <a:gd name="connsiteY6074" fmla="*/ 5634388 h 6407150"/>
              <a:gd name="connsiteX6075" fmla="*/ 7879491 w 11737976"/>
              <a:gd name="connsiteY6075" fmla="*/ 5602946 h 6407150"/>
              <a:gd name="connsiteX6076" fmla="*/ 7879621 w 11737976"/>
              <a:gd name="connsiteY6076" fmla="*/ 5602384 h 6407150"/>
              <a:gd name="connsiteX6077" fmla="*/ 7892528 w 11737976"/>
              <a:gd name="connsiteY6077" fmla="*/ 5600056 h 6407150"/>
              <a:gd name="connsiteX6078" fmla="*/ 7881723 w 11737976"/>
              <a:gd name="connsiteY6078" fmla="*/ 5593400 h 6407150"/>
              <a:gd name="connsiteX6079" fmla="*/ 10346603 w 11737976"/>
              <a:gd name="connsiteY6079" fmla="*/ 5592759 h 6407150"/>
              <a:gd name="connsiteX6080" fmla="*/ 10322455 w 11737976"/>
              <a:gd name="connsiteY6080" fmla="*/ 5597228 h 6407150"/>
              <a:gd name="connsiteX6081" fmla="*/ 10345127 w 11737976"/>
              <a:gd name="connsiteY6081" fmla="*/ 5603159 h 6407150"/>
              <a:gd name="connsiteX6082" fmla="*/ 10346603 w 11737976"/>
              <a:gd name="connsiteY6082" fmla="*/ 5592759 h 6407150"/>
              <a:gd name="connsiteX6083" fmla="*/ 3118672 w 11737976"/>
              <a:gd name="connsiteY6083" fmla="*/ 5592592 h 6407150"/>
              <a:gd name="connsiteX6084" fmla="*/ 3118478 w 11737976"/>
              <a:gd name="connsiteY6084" fmla="*/ 5596943 h 6407150"/>
              <a:gd name="connsiteX6085" fmla="*/ 3109949 w 11737976"/>
              <a:gd name="connsiteY6085" fmla="*/ 5596563 h 6407150"/>
              <a:gd name="connsiteX6086" fmla="*/ 3118672 w 11737976"/>
              <a:gd name="connsiteY6086" fmla="*/ 5592592 h 6407150"/>
              <a:gd name="connsiteX6087" fmla="*/ 8141744 w 11737976"/>
              <a:gd name="connsiteY6087" fmla="*/ 5584181 h 6407150"/>
              <a:gd name="connsiteX6088" fmla="*/ 8135606 w 11737976"/>
              <a:gd name="connsiteY6088" fmla="*/ 5585650 h 6407150"/>
              <a:gd name="connsiteX6089" fmla="*/ 8136807 w 11737976"/>
              <a:gd name="connsiteY6089" fmla="*/ 5587132 h 6407150"/>
              <a:gd name="connsiteX6090" fmla="*/ 8141703 w 11737976"/>
              <a:gd name="connsiteY6090" fmla="*/ 5586955 h 6407150"/>
              <a:gd name="connsiteX6091" fmla="*/ 8146615 w 11737976"/>
              <a:gd name="connsiteY6091" fmla="*/ 5585667 h 6407150"/>
              <a:gd name="connsiteX6092" fmla="*/ 8141744 w 11737976"/>
              <a:gd name="connsiteY6092" fmla="*/ 5584181 h 6407150"/>
              <a:gd name="connsiteX6093" fmla="*/ 10390138 w 11737976"/>
              <a:gd name="connsiteY6093" fmla="*/ 5582875 h 6407150"/>
              <a:gd name="connsiteX6094" fmla="*/ 10386746 w 11737976"/>
              <a:gd name="connsiteY6094" fmla="*/ 5587793 h 6407150"/>
              <a:gd name="connsiteX6095" fmla="*/ 10399281 w 11737976"/>
              <a:gd name="connsiteY6095" fmla="*/ 5594404 h 6407150"/>
              <a:gd name="connsiteX6096" fmla="*/ 10409896 w 11737976"/>
              <a:gd name="connsiteY6096" fmla="*/ 5595535 h 6407150"/>
              <a:gd name="connsiteX6097" fmla="*/ 10421990 w 11737976"/>
              <a:gd name="connsiteY6097" fmla="*/ 5586264 h 6407150"/>
              <a:gd name="connsiteX6098" fmla="*/ 10390138 w 11737976"/>
              <a:gd name="connsiteY6098" fmla="*/ 5582875 h 6407150"/>
              <a:gd name="connsiteX6099" fmla="*/ 5247746 w 11737976"/>
              <a:gd name="connsiteY6099" fmla="*/ 5579129 h 6407150"/>
              <a:gd name="connsiteX6100" fmla="*/ 5245317 w 11737976"/>
              <a:gd name="connsiteY6100" fmla="*/ 5584042 h 6407150"/>
              <a:gd name="connsiteX6101" fmla="*/ 5252604 w 11737976"/>
              <a:gd name="connsiteY6101" fmla="*/ 5588954 h 6407150"/>
              <a:gd name="connsiteX6102" fmla="*/ 5257460 w 11737976"/>
              <a:gd name="connsiteY6102" fmla="*/ 5591410 h 6407150"/>
              <a:gd name="connsiteX6103" fmla="*/ 5262320 w 11737976"/>
              <a:gd name="connsiteY6103" fmla="*/ 5591410 h 6407150"/>
              <a:gd name="connsiteX6104" fmla="*/ 5262320 w 11737976"/>
              <a:gd name="connsiteY6104" fmla="*/ 5586498 h 6407150"/>
              <a:gd name="connsiteX6105" fmla="*/ 5255033 w 11737976"/>
              <a:gd name="connsiteY6105" fmla="*/ 5581586 h 6407150"/>
              <a:gd name="connsiteX6106" fmla="*/ 5250175 w 11737976"/>
              <a:gd name="connsiteY6106" fmla="*/ 5579129 h 6407150"/>
              <a:gd name="connsiteX6107" fmla="*/ 5247746 w 11737976"/>
              <a:gd name="connsiteY6107" fmla="*/ 5579129 h 6407150"/>
              <a:gd name="connsiteX6108" fmla="*/ 2542970 w 11737976"/>
              <a:gd name="connsiteY6108" fmla="*/ 5579066 h 6407150"/>
              <a:gd name="connsiteX6109" fmla="*/ 2544223 w 11737976"/>
              <a:gd name="connsiteY6109" fmla="*/ 5580253 h 6407150"/>
              <a:gd name="connsiteX6110" fmla="*/ 2552137 w 11737976"/>
              <a:gd name="connsiteY6110" fmla="*/ 5591446 h 6407150"/>
              <a:gd name="connsiteX6111" fmla="*/ 2546686 w 11737976"/>
              <a:gd name="connsiteY6111" fmla="*/ 5591903 h 6407150"/>
              <a:gd name="connsiteX6112" fmla="*/ 2538776 w 11737976"/>
              <a:gd name="connsiteY6112" fmla="*/ 5588811 h 6407150"/>
              <a:gd name="connsiteX6113" fmla="*/ 2539365 w 11737976"/>
              <a:gd name="connsiteY6113" fmla="*/ 5587302 h 6407150"/>
              <a:gd name="connsiteX6114" fmla="*/ 3110494 w 11737976"/>
              <a:gd name="connsiteY6114" fmla="*/ 5573074 h 6407150"/>
              <a:gd name="connsiteX6115" fmla="*/ 3110318 w 11737976"/>
              <a:gd name="connsiteY6115" fmla="*/ 5576998 h 6407150"/>
              <a:gd name="connsiteX6116" fmla="*/ 3113825 w 11737976"/>
              <a:gd name="connsiteY6116" fmla="*/ 5574453 h 6407150"/>
              <a:gd name="connsiteX6117" fmla="*/ 3110494 w 11737976"/>
              <a:gd name="connsiteY6117" fmla="*/ 5573074 h 6407150"/>
              <a:gd name="connsiteX6118" fmla="*/ 10228443 w 11737976"/>
              <a:gd name="connsiteY6118" fmla="*/ 5569300 h 6407150"/>
              <a:gd name="connsiteX6119" fmla="*/ 10227426 w 11737976"/>
              <a:gd name="connsiteY6119" fmla="*/ 5576449 h 6407150"/>
              <a:gd name="connsiteX6120" fmla="*/ 10246733 w 11737976"/>
              <a:gd name="connsiteY6120" fmla="*/ 5578504 h 6407150"/>
              <a:gd name="connsiteX6121" fmla="*/ 10247240 w 11737976"/>
              <a:gd name="connsiteY6121" fmla="*/ 5574928 h 6407150"/>
              <a:gd name="connsiteX6122" fmla="*/ 10228443 w 11737976"/>
              <a:gd name="connsiteY6122" fmla="*/ 5569300 h 6407150"/>
              <a:gd name="connsiteX6123" fmla="*/ 2714009 w 11737976"/>
              <a:gd name="connsiteY6123" fmla="*/ 5568364 h 6407150"/>
              <a:gd name="connsiteX6124" fmla="*/ 2705281 w 11737976"/>
              <a:gd name="connsiteY6124" fmla="*/ 5574492 h 6407150"/>
              <a:gd name="connsiteX6125" fmla="*/ 2730696 w 11737976"/>
              <a:gd name="connsiteY6125" fmla="*/ 5573454 h 6407150"/>
              <a:gd name="connsiteX6126" fmla="*/ 2755627 w 11737976"/>
              <a:gd name="connsiteY6126" fmla="*/ 5583257 h 6407150"/>
              <a:gd name="connsiteX6127" fmla="*/ 2764163 w 11737976"/>
              <a:gd name="connsiteY6127" fmla="*/ 5581467 h 6407150"/>
              <a:gd name="connsiteX6128" fmla="*/ 2772505 w 11737976"/>
              <a:gd name="connsiteY6128" fmla="*/ 5584011 h 6407150"/>
              <a:gd name="connsiteX6129" fmla="*/ 2789384 w 11737976"/>
              <a:gd name="connsiteY6129" fmla="*/ 5584765 h 6407150"/>
              <a:gd name="connsiteX6130" fmla="*/ 2789190 w 11737976"/>
              <a:gd name="connsiteY6130" fmla="*/ 5589101 h 6407150"/>
              <a:gd name="connsiteX6131" fmla="*/ 2772215 w 11737976"/>
              <a:gd name="connsiteY6131" fmla="*/ 5590516 h 6407150"/>
              <a:gd name="connsiteX6132" fmla="*/ 2772312 w 11737976"/>
              <a:gd name="connsiteY6132" fmla="*/ 5588348 h 6407150"/>
              <a:gd name="connsiteX6133" fmla="*/ 2738747 w 11737976"/>
              <a:gd name="connsiteY6133" fmla="*/ 5582503 h 6407150"/>
              <a:gd name="connsiteX6134" fmla="*/ 2721771 w 11737976"/>
              <a:gd name="connsiteY6134" fmla="*/ 5583918 h 6407150"/>
              <a:gd name="connsiteX6135" fmla="*/ 2713331 w 11737976"/>
              <a:gd name="connsiteY6135" fmla="*/ 5583541 h 6407150"/>
              <a:gd name="connsiteX6136" fmla="*/ 2704893 w 11737976"/>
              <a:gd name="connsiteY6136" fmla="*/ 5583164 h 6407150"/>
              <a:gd name="connsiteX6137" fmla="*/ 2696840 w 11737976"/>
              <a:gd name="connsiteY6137" fmla="*/ 5574115 h 6407150"/>
              <a:gd name="connsiteX6138" fmla="*/ 2696937 w 11737976"/>
              <a:gd name="connsiteY6138" fmla="*/ 5571946 h 6407150"/>
              <a:gd name="connsiteX6139" fmla="*/ 2714009 w 11737976"/>
              <a:gd name="connsiteY6139" fmla="*/ 5568364 h 6407150"/>
              <a:gd name="connsiteX6140" fmla="*/ 3084352 w 11737976"/>
              <a:gd name="connsiteY6140" fmla="*/ 5567486 h 6407150"/>
              <a:gd name="connsiteX6141" fmla="*/ 3086517 w 11737976"/>
              <a:gd name="connsiteY6141" fmla="*/ 5569646 h 6407150"/>
              <a:gd name="connsiteX6142" fmla="*/ 3095653 w 11737976"/>
              <a:gd name="connsiteY6142" fmla="*/ 5567695 h 6407150"/>
              <a:gd name="connsiteX6143" fmla="*/ 3084352 w 11737976"/>
              <a:gd name="connsiteY6143" fmla="*/ 5567486 h 6407150"/>
              <a:gd name="connsiteX6144" fmla="*/ 3144203 w 11737976"/>
              <a:gd name="connsiteY6144" fmla="*/ 5561216 h 6407150"/>
              <a:gd name="connsiteX6145" fmla="*/ 3144099 w 11737976"/>
              <a:gd name="connsiteY6145" fmla="*/ 5563570 h 6407150"/>
              <a:gd name="connsiteX6146" fmla="*/ 3143994 w 11737976"/>
              <a:gd name="connsiteY6146" fmla="*/ 5565924 h 6407150"/>
              <a:gd name="connsiteX6147" fmla="*/ 3148523 w 11737976"/>
              <a:gd name="connsiteY6147" fmla="*/ 5565830 h 6407150"/>
              <a:gd name="connsiteX6148" fmla="*/ 3153128 w 11737976"/>
              <a:gd name="connsiteY6148" fmla="*/ 5563973 h 6407150"/>
              <a:gd name="connsiteX6149" fmla="*/ 3153023 w 11737976"/>
              <a:gd name="connsiteY6149" fmla="*/ 5566327 h 6407150"/>
              <a:gd name="connsiteX6150" fmla="*/ 3162055 w 11737976"/>
              <a:gd name="connsiteY6150" fmla="*/ 5566729 h 6407150"/>
              <a:gd name="connsiteX6151" fmla="*/ 3162159 w 11737976"/>
              <a:gd name="connsiteY6151" fmla="*/ 5564377 h 6407150"/>
              <a:gd name="connsiteX6152" fmla="*/ 3161032 w 11737976"/>
              <a:gd name="connsiteY6152" fmla="*/ 5564326 h 6407150"/>
              <a:gd name="connsiteX6153" fmla="*/ 3153129 w 11737976"/>
              <a:gd name="connsiteY6153" fmla="*/ 5563973 h 6407150"/>
              <a:gd name="connsiteX6154" fmla="*/ 3153130 w 11737976"/>
              <a:gd name="connsiteY6154" fmla="*/ 5563972 h 6407150"/>
              <a:gd name="connsiteX6155" fmla="*/ 3153236 w 11737976"/>
              <a:gd name="connsiteY6155" fmla="*/ 5561620 h 6407150"/>
              <a:gd name="connsiteX6156" fmla="*/ 3144203 w 11737976"/>
              <a:gd name="connsiteY6156" fmla="*/ 5561216 h 6407150"/>
              <a:gd name="connsiteX6157" fmla="*/ 9162580 w 11737976"/>
              <a:gd name="connsiteY6157" fmla="*/ 5560496 h 6407150"/>
              <a:gd name="connsiteX6158" fmla="*/ 9165088 w 11737976"/>
              <a:gd name="connsiteY6158" fmla="*/ 5566037 h 6407150"/>
              <a:gd name="connsiteX6159" fmla="*/ 9162580 w 11737976"/>
              <a:gd name="connsiteY6159" fmla="*/ 5560496 h 6407150"/>
              <a:gd name="connsiteX6160" fmla="*/ 3120122 w 11737976"/>
              <a:gd name="connsiteY6160" fmla="*/ 5560140 h 6407150"/>
              <a:gd name="connsiteX6161" fmla="*/ 3120016 w 11737976"/>
              <a:gd name="connsiteY6161" fmla="*/ 5562495 h 6407150"/>
              <a:gd name="connsiteX6162" fmla="*/ 3129048 w 11737976"/>
              <a:gd name="connsiteY6162" fmla="*/ 5562897 h 6407150"/>
              <a:gd name="connsiteX6163" fmla="*/ 3129154 w 11737976"/>
              <a:gd name="connsiteY6163" fmla="*/ 5560543 h 6407150"/>
              <a:gd name="connsiteX6164" fmla="*/ 3120122 w 11737976"/>
              <a:gd name="connsiteY6164" fmla="*/ 5560140 h 6407150"/>
              <a:gd name="connsiteX6165" fmla="*/ 1928788 w 11737976"/>
              <a:gd name="connsiteY6165" fmla="*/ 5557488 h 6407150"/>
              <a:gd name="connsiteX6166" fmla="*/ 1928447 w 11737976"/>
              <a:gd name="connsiteY6166" fmla="*/ 5562065 h 6407150"/>
              <a:gd name="connsiteX6167" fmla="*/ 1941424 w 11737976"/>
              <a:gd name="connsiteY6167" fmla="*/ 5562222 h 6407150"/>
              <a:gd name="connsiteX6168" fmla="*/ 1940021 w 11737976"/>
              <a:gd name="connsiteY6168" fmla="*/ 5558396 h 6407150"/>
              <a:gd name="connsiteX6169" fmla="*/ 1928788 w 11737976"/>
              <a:gd name="connsiteY6169" fmla="*/ 5557488 h 6407150"/>
              <a:gd name="connsiteX6170" fmla="*/ 2680737 w 11737976"/>
              <a:gd name="connsiteY6170" fmla="*/ 5556017 h 6407150"/>
              <a:gd name="connsiteX6171" fmla="*/ 2689175 w 11737976"/>
              <a:gd name="connsiteY6171" fmla="*/ 5556393 h 6407150"/>
              <a:gd name="connsiteX6172" fmla="*/ 2689077 w 11737976"/>
              <a:gd name="connsiteY6172" fmla="*/ 5558561 h 6407150"/>
              <a:gd name="connsiteX6173" fmla="*/ 2672006 w 11737976"/>
              <a:gd name="connsiteY6173" fmla="*/ 5562144 h 6407150"/>
              <a:gd name="connsiteX6174" fmla="*/ 2680737 w 11737976"/>
              <a:gd name="connsiteY6174" fmla="*/ 5556017 h 6407150"/>
              <a:gd name="connsiteX6175" fmla="*/ 3043466 w 11737976"/>
              <a:gd name="connsiteY6175" fmla="*/ 5554358 h 6407150"/>
              <a:gd name="connsiteX6176" fmla="*/ 3032992 w 11737976"/>
              <a:gd name="connsiteY6176" fmla="*/ 5597486 h 6407150"/>
              <a:gd name="connsiteX6177" fmla="*/ 3049953 w 11737976"/>
              <a:gd name="connsiteY6177" fmla="*/ 5600422 h 6407150"/>
              <a:gd name="connsiteX6178" fmla="*/ 3050341 w 11737976"/>
              <a:gd name="connsiteY6178" fmla="*/ 5591721 h 6407150"/>
              <a:gd name="connsiteX6179" fmla="*/ 3084361 w 11737976"/>
              <a:gd name="connsiteY6179" fmla="*/ 5595420 h 6407150"/>
              <a:gd name="connsiteX6180" fmla="*/ 3109949 w 11737976"/>
              <a:gd name="connsiteY6180" fmla="*/ 5596563 h 6407150"/>
              <a:gd name="connsiteX6181" fmla="*/ 3101224 w 11737976"/>
              <a:gd name="connsiteY6181" fmla="*/ 5600534 h 6407150"/>
              <a:gd name="connsiteX6182" fmla="*/ 3118283 w 11737976"/>
              <a:gd name="connsiteY6182" fmla="*/ 5601295 h 6407150"/>
              <a:gd name="connsiteX6183" fmla="*/ 3118382 w 11737976"/>
              <a:gd name="connsiteY6183" fmla="*/ 5599119 h 6407150"/>
              <a:gd name="connsiteX6184" fmla="*/ 3126618 w 11737976"/>
              <a:gd name="connsiteY6184" fmla="*/ 5606027 h 6407150"/>
              <a:gd name="connsiteX6185" fmla="*/ 3143678 w 11737976"/>
              <a:gd name="connsiteY6185" fmla="*/ 5606788 h 6407150"/>
              <a:gd name="connsiteX6186" fmla="*/ 3152595 w 11737976"/>
              <a:gd name="connsiteY6186" fmla="*/ 5598467 h 6407150"/>
              <a:gd name="connsiteX6187" fmla="*/ 3163331 w 11737976"/>
              <a:gd name="connsiteY6187" fmla="*/ 5597313 h 6407150"/>
              <a:gd name="connsiteX6188" fmla="*/ 3161416 w 11737976"/>
              <a:gd name="connsiteY6188" fmla="*/ 5592322 h 6407150"/>
              <a:gd name="connsiteX6189" fmla="*/ 3144260 w 11737976"/>
              <a:gd name="connsiteY6189" fmla="*/ 5593736 h 6407150"/>
              <a:gd name="connsiteX6190" fmla="*/ 3144648 w 11737976"/>
              <a:gd name="connsiteY6190" fmla="*/ 5585035 h 6407150"/>
              <a:gd name="connsiteX6191" fmla="*/ 3127298 w 11737976"/>
              <a:gd name="connsiteY6191" fmla="*/ 5590798 h 6407150"/>
              <a:gd name="connsiteX6192" fmla="*/ 3118769 w 11737976"/>
              <a:gd name="connsiteY6192" fmla="*/ 5590417 h 6407150"/>
              <a:gd name="connsiteX6193" fmla="*/ 3101711 w 11737976"/>
              <a:gd name="connsiteY6193" fmla="*/ 5589655 h 6407150"/>
              <a:gd name="connsiteX6194" fmla="*/ 3076803 w 11737976"/>
              <a:gd name="connsiteY6194" fmla="*/ 5573286 h 6407150"/>
              <a:gd name="connsiteX6195" fmla="*/ 3068176 w 11737976"/>
              <a:gd name="connsiteY6195" fmla="*/ 5575079 h 6407150"/>
              <a:gd name="connsiteX6196" fmla="*/ 3043466 w 11737976"/>
              <a:gd name="connsiteY6196" fmla="*/ 5554358 h 6407150"/>
              <a:gd name="connsiteX6197" fmla="*/ 2927361 w 11737976"/>
              <a:gd name="connsiteY6197" fmla="*/ 5553888 h 6407150"/>
              <a:gd name="connsiteX6198" fmla="*/ 2927272 w 11737976"/>
              <a:gd name="connsiteY6198" fmla="*/ 5555851 h 6407150"/>
              <a:gd name="connsiteX6199" fmla="*/ 2927184 w 11737976"/>
              <a:gd name="connsiteY6199" fmla="*/ 5557811 h 6407150"/>
              <a:gd name="connsiteX6200" fmla="*/ 2933292 w 11737976"/>
              <a:gd name="connsiteY6200" fmla="*/ 5556120 h 6407150"/>
              <a:gd name="connsiteX6201" fmla="*/ 2933380 w 11737976"/>
              <a:gd name="connsiteY6201" fmla="*/ 5554158 h 6407150"/>
              <a:gd name="connsiteX6202" fmla="*/ 2927361 w 11737976"/>
              <a:gd name="connsiteY6202" fmla="*/ 5553888 h 6407150"/>
              <a:gd name="connsiteX6203" fmla="*/ 2494715 w 11737976"/>
              <a:gd name="connsiteY6203" fmla="*/ 5549504 h 6407150"/>
              <a:gd name="connsiteX6204" fmla="*/ 2487084 w 11737976"/>
              <a:gd name="connsiteY6204" fmla="*/ 5551521 h 6407150"/>
              <a:gd name="connsiteX6205" fmla="*/ 2502137 w 11737976"/>
              <a:gd name="connsiteY6205" fmla="*/ 5552193 h 6407150"/>
              <a:gd name="connsiteX6206" fmla="*/ 2494715 w 11737976"/>
              <a:gd name="connsiteY6206" fmla="*/ 5549504 h 6407150"/>
              <a:gd name="connsiteX6207" fmla="*/ 3117261 w 11737976"/>
              <a:gd name="connsiteY6207" fmla="*/ 5548221 h 6407150"/>
              <a:gd name="connsiteX6208" fmla="*/ 3102433 w 11737976"/>
              <a:gd name="connsiteY6208" fmla="*/ 5550965 h 6407150"/>
              <a:gd name="connsiteX6209" fmla="*/ 3120403 w 11737976"/>
              <a:gd name="connsiteY6209" fmla="*/ 5553864 h 6407150"/>
              <a:gd name="connsiteX6210" fmla="*/ 3138650 w 11737976"/>
              <a:gd name="connsiteY6210" fmla="*/ 5550486 h 6407150"/>
              <a:gd name="connsiteX6211" fmla="*/ 3117261 w 11737976"/>
              <a:gd name="connsiteY6211" fmla="*/ 5548221 h 6407150"/>
              <a:gd name="connsiteX6212" fmla="*/ 3144974 w 11737976"/>
              <a:gd name="connsiteY6212" fmla="*/ 5543955 h 6407150"/>
              <a:gd name="connsiteX6213" fmla="*/ 3144589 w 11737976"/>
              <a:gd name="connsiteY6213" fmla="*/ 5552586 h 6407150"/>
              <a:gd name="connsiteX6214" fmla="*/ 3162846 w 11737976"/>
              <a:gd name="connsiteY6214" fmla="*/ 5549077 h 6407150"/>
              <a:gd name="connsiteX6215" fmla="*/ 3154004 w 11737976"/>
              <a:gd name="connsiteY6215" fmla="*/ 5544359 h 6407150"/>
              <a:gd name="connsiteX6216" fmla="*/ 3144974 w 11737976"/>
              <a:gd name="connsiteY6216" fmla="*/ 5543955 h 6407150"/>
              <a:gd name="connsiteX6217" fmla="*/ 6211395 w 11737976"/>
              <a:gd name="connsiteY6217" fmla="*/ 5543748 h 6407150"/>
              <a:gd name="connsiteX6218" fmla="*/ 6213425 w 11737976"/>
              <a:gd name="connsiteY6218" fmla="*/ 5548782 h 6407150"/>
              <a:gd name="connsiteX6219" fmla="*/ 6208281 w 11737976"/>
              <a:gd name="connsiteY6219" fmla="*/ 5548782 h 6407150"/>
              <a:gd name="connsiteX6220" fmla="*/ 6207905 w 11737976"/>
              <a:gd name="connsiteY6220" fmla="*/ 5548653 h 6407150"/>
              <a:gd name="connsiteX6221" fmla="*/ 3044529 w 11737976"/>
              <a:gd name="connsiteY6221" fmla="*/ 5541828 h 6407150"/>
              <a:gd name="connsiteX6222" fmla="*/ 3052450 w 11737976"/>
              <a:gd name="connsiteY6222" fmla="*/ 5544539 h 6407150"/>
              <a:gd name="connsiteX6223" fmla="*/ 3060479 w 11737976"/>
              <a:gd name="connsiteY6223" fmla="*/ 5544898 h 6407150"/>
              <a:gd name="connsiteX6224" fmla="*/ 3060584 w 11737976"/>
              <a:gd name="connsiteY6224" fmla="*/ 5542544 h 6407150"/>
              <a:gd name="connsiteX6225" fmla="*/ 3044529 w 11737976"/>
              <a:gd name="connsiteY6225" fmla="*/ 5541828 h 6407150"/>
              <a:gd name="connsiteX6226" fmla="*/ 1913805 w 11737976"/>
              <a:gd name="connsiteY6226" fmla="*/ 5540646 h 6407150"/>
              <a:gd name="connsiteX6227" fmla="*/ 1914623 w 11737976"/>
              <a:gd name="connsiteY6227" fmla="*/ 5540908 h 6407150"/>
              <a:gd name="connsiteX6228" fmla="*/ 1915591 w 11737976"/>
              <a:gd name="connsiteY6228" fmla="*/ 5541218 h 6407150"/>
              <a:gd name="connsiteX6229" fmla="*/ 1914137 w 11737976"/>
              <a:gd name="connsiteY6229" fmla="*/ 5542429 h 6407150"/>
              <a:gd name="connsiteX6230" fmla="*/ 1913778 w 11737976"/>
              <a:gd name="connsiteY6230" fmla="*/ 5540496 h 6407150"/>
              <a:gd name="connsiteX6231" fmla="*/ 1913805 w 11737976"/>
              <a:gd name="connsiteY6231" fmla="*/ 5540646 h 6407150"/>
              <a:gd name="connsiteX6232" fmla="*/ 1913656 w 11737976"/>
              <a:gd name="connsiteY6232" fmla="*/ 5540598 h 6407150"/>
              <a:gd name="connsiteX6233" fmla="*/ 10286646 w 11737976"/>
              <a:gd name="connsiteY6233" fmla="*/ 5538871 h 6407150"/>
              <a:gd name="connsiteX6234" fmla="*/ 10283140 w 11737976"/>
              <a:gd name="connsiteY6234" fmla="*/ 5563572 h 6407150"/>
              <a:gd name="connsiteX6235" fmla="*/ 10307342 w 11737976"/>
              <a:gd name="connsiteY6235" fmla="*/ 5563908 h 6407150"/>
              <a:gd name="connsiteX6236" fmla="*/ 10315995 w 11737976"/>
              <a:gd name="connsiteY6236" fmla="*/ 5559903 h 6407150"/>
              <a:gd name="connsiteX6237" fmla="*/ 10294762 w 11737976"/>
              <a:gd name="connsiteY6237" fmla="*/ 5557644 h 6407150"/>
              <a:gd name="connsiteX6238" fmla="*/ 10286646 w 11737976"/>
              <a:gd name="connsiteY6238" fmla="*/ 5538871 h 6407150"/>
              <a:gd name="connsiteX6239" fmla="*/ 1937424 w 11737976"/>
              <a:gd name="connsiteY6239" fmla="*/ 5538317 h 6407150"/>
              <a:gd name="connsiteX6240" fmla="*/ 1935661 w 11737976"/>
              <a:gd name="connsiteY6240" fmla="*/ 5542827 h 6407150"/>
              <a:gd name="connsiteX6241" fmla="*/ 1945443 w 11737976"/>
              <a:gd name="connsiteY6241" fmla="*/ 5543400 h 6407150"/>
              <a:gd name="connsiteX6242" fmla="*/ 1937424 w 11737976"/>
              <a:gd name="connsiteY6242" fmla="*/ 5538317 h 6407150"/>
              <a:gd name="connsiteX6243" fmla="*/ 6256456 w 11737976"/>
              <a:gd name="connsiteY6243" fmla="*/ 5537733 h 6407150"/>
              <a:gd name="connsiteX6244" fmla="*/ 6262632 w 11737976"/>
              <a:gd name="connsiteY6244" fmla="*/ 5541204 h 6407150"/>
              <a:gd name="connsiteX6245" fmla="*/ 6260161 w 11737976"/>
              <a:gd name="connsiteY6245" fmla="*/ 5541204 h 6407150"/>
              <a:gd name="connsiteX6246" fmla="*/ 6257691 w 11737976"/>
              <a:gd name="connsiteY6246" fmla="*/ 5543731 h 6407150"/>
              <a:gd name="connsiteX6247" fmla="*/ 6260161 w 11737976"/>
              <a:gd name="connsiteY6247" fmla="*/ 5546256 h 6407150"/>
              <a:gd name="connsiteX6248" fmla="*/ 6262632 w 11737976"/>
              <a:gd name="connsiteY6248" fmla="*/ 5546257 h 6407150"/>
              <a:gd name="connsiteX6249" fmla="*/ 6277453 w 11737976"/>
              <a:gd name="connsiteY6249" fmla="*/ 5571514 h 6407150"/>
              <a:gd name="connsiteX6250" fmla="*/ 6279733 w 11737976"/>
              <a:gd name="connsiteY6250" fmla="*/ 5572831 h 6407150"/>
              <a:gd name="connsiteX6251" fmla="*/ 6273155 w 11737976"/>
              <a:gd name="connsiteY6251" fmla="*/ 5582943 h 6407150"/>
              <a:gd name="connsiteX6252" fmla="*/ 6267234 w 11737976"/>
              <a:gd name="connsiteY6252" fmla="*/ 5594258 h 6407150"/>
              <a:gd name="connsiteX6253" fmla="*/ 6262255 w 11737976"/>
              <a:gd name="connsiteY6253" fmla="*/ 5592230 h 6407150"/>
              <a:gd name="connsiteX6254" fmla="*/ 6261313 w 11737976"/>
              <a:gd name="connsiteY6254" fmla="*/ 5605573 h 6407150"/>
              <a:gd name="connsiteX6255" fmla="*/ 6256132 w 11737976"/>
              <a:gd name="connsiteY6255" fmla="*/ 5615473 h 6407150"/>
              <a:gd name="connsiteX6256" fmla="*/ 6255148 w 11737976"/>
              <a:gd name="connsiteY6256" fmla="*/ 5616605 h 6407150"/>
              <a:gd name="connsiteX6257" fmla="*/ 6251321 w 11737976"/>
              <a:gd name="connsiteY6257" fmla="*/ 5612242 h 6407150"/>
              <a:gd name="connsiteX6258" fmla="*/ 6228045 w 11737976"/>
              <a:gd name="connsiteY6258" fmla="*/ 5609402 h 6407150"/>
              <a:gd name="connsiteX6259" fmla="*/ 6224499 w 11737976"/>
              <a:gd name="connsiteY6259" fmla="*/ 5609401 h 6407150"/>
              <a:gd name="connsiteX6260" fmla="*/ 6221096 w 11737976"/>
              <a:gd name="connsiteY6260" fmla="*/ 5607348 h 6407150"/>
              <a:gd name="connsiteX6261" fmla="*/ 6220633 w 11737976"/>
              <a:gd name="connsiteY6261" fmla="*/ 5606875 h 6407150"/>
              <a:gd name="connsiteX6262" fmla="*/ 6220514 w 11737976"/>
              <a:gd name="connsiteY6262" fmla="*/ 5606997 h 6407150"/>
              <a:gd name="connsiteX6263" fmla="*/ 6217768 w 11737976"/>
              <a:gd name="connsiteY6263" fmla="*/ 5605341 h 6407150"/>
              <a:gd name="connsiteX6264" fmla="*/ 6213464 w 11737976"/>
              <a:gd name="connsiteY6264" fmla="*/ 5598040 h 6407150"/>
              <a:gd name="connsiteX6265" fmla="*/ 6210228 w 11737976"/>
              <a:gd name="connsiteY6265" fmla="*/ 5573630 h 6407150"/>
              <a:gd name="connsiteX6266" fmla="*/ 6201226 w 11737976"/>
              <a:gd name="connsiteY6266" fmla="*/ 5569436 h 6407150"/>
              <a:gd name="connsiteX6267" fmla="*/ 6201407 w 11737976"/>
              <a:gd name="connsiteY6267" fmla="*/ 5564408 h 6407150"/>
              <a:gd name="connsiteX6268" fmla="*/ 6203339 w 11737976"/>
              <a:gd name="connsiteY6268" fmla="*/ 5563937 h 6407150"/>
              <a:gd name="connsiteX6269" fmla="*/ 6208281 w 11737976"/>
              <a:gd name="connsiteY6269" fmla="*/ 5553834 h 6407150"/>
              <a:gd name="connsiteX6270" fmla="*/ 6215462 w 11737976"/>
              <a:gd name="connsiteY6270" fmla="*/ 5553834 h 6407150"/>
              <a:gd name="connsiteX6271" fmla="*/ 6218079 w 11737976"/>
              <a:gd name="connsiteY6271" fmla="*/ 5560323 h 6407150"/>
              <a:gd name="connsiteX6272" fmla="*/ 6226880 w 11737976"/>
              <a:gd name="connsiteY6272" fmla="*/ 5572721 h 6407150"/>
              <a:gd name="connsiteX6273" fmla="*/ 6225364 w 11737976"/>
              <a:gd name="connsiteY6273" fmla="*/ 5572955 h 6407150"/>
              <a:gd name="connsiteX6274" fmla="*/ 6227900 w 11737976"/>
              <a:gd name="connsiteY6274" fmla="*/ 5574747 h 6407150"/>
              <a:gd name="connsiteX6275" fmla="*/ 6228216 w 11737976"/>
              <a:gd name="connsiteY6275" fmla="*/ 5574603 h 6407150"/>
              <a:gd name="connsiteX6276" fmla="*/ 6228882 w 11737976"/>
              <a:gd name="connsiteY6276" fmla="*/ 5575541 h 6407150"/>
              <a:gd name="connsiteX6277" fmla="*/ 6251297 w 11737976"/>
              <a:gd name="connsiteY6277" fmla="*/ 5552080 h 6407150"/>
              <a:gd name="connsiteX6278" fmla="*/ 6254521 w 11737976"/>
              <a:gd name="connsiteY6278" fmla="*/ 5537883 h 6407150"/>
              <a:gd name="connsiteX6279" fmla="*/ 3103726 w 11737976"/>
              <a:gd name="connsiteY6279" fmla="*/ 5534693 h 6407150"/>
              <a:gd name="connsiteX6280" fmla="*/ 3097109 w 11737976"/>
              <a:gd name="connsiteY6280" fmla="*/ 5535136 h 6407150"/>
              <a:gd name="connsiteX6281" fmla="*/ 3104547 w 11737976"/>
              <a:gd name="connsiteY6281" fmla="*/ 5537432 h 6407150"/>
              <a:gd name="connsiteX6282" fmla="*/ 3107379 w 11737976"/>
              <a:gd name="connsiteY6282" fmla="*/ 5537315 h 6407150"/>
              <a:gd name="connsiteX6283" fmla="*/ 3104635 w 11737976"/>
              <a:gd name="connsiteY6283" fmla="*/ 5535471 h 6407150"/>
              <a:gd name="connsiteX6284" fmla="*/ 3103726 w 11737976"/>
              <a:gd name="connsiteY6284" fmla="*/ 5534693 h 6407150"/>
              <a:gd name="connsiteX6285" fmla="*/ 10167002 w 11737976"/>
              <a:gd name="connsiteY6285" fmla="*/ 5532741 h 6407150"/>
              <a:gd name="connsiteX6286" fmla="*/ 10166449 w 11737976"/>
              <a:gd name="connsiteY6286" fmla="*/ 5536640 h 6407150"/>
              <a:gd name="connsiteX6287" fmla="*/ 10167930 w 11737976"/>
              <a:gd name="connsiteY6287" fmla="*/ 5537849 h 6407150"/>
              <a:gd name="connsiteX6288" fmla="*/ 10167002 w 11737976"/>
              <a:gd name="connsiteY6288" fmla="*/ 5532741 h 6407150"/>
              <a:gd name="connsiteX6289" fmla="*/ 9158601 w 11737976"/>
              <a:gd name="connsiteY6289" fmla="*/ 5532695 h 6407150"/>
              <a:gd name="connsiteX6290" fmla="*/ 9154246 w 11737976"/>
              <a:gd name="connsiteY6290" fmla="*/ 5537884 h 6407150"/>
              <a:gd name="connsiteX6291" fmla="*/ 9153141 w 11737976"/>
              <a:gd name="connsiteY6291" fmla="*/ 5538183 h 6407150"/>
              <a:gd name="connsiteX6292" fmla="*/ 9158726 w 11737976"/>
              <a:gd name="connsiteY6292" fmla="*/ 5540680 h 6407150"/>
              <a:gd name="connsiteX6293" fmla="*/ 9160748 w 11737976"/>
              <a:gd name="connsiteY6293" fmla="*/ 5533743 h 6407150"/>
              <a:gd name="connsiteX6294" fmla="*/ 9158601 w 11737976"/>
              <a:gd name="connsiteY6294" fmla="*/ 5532695 h 6407150"/>
              <a:gd name="connsiteX6295" fmla="*/ 9151382 w 11737976"/>
              <a:gd name="connsiteY6295" fmla="*/ 5531186 h 6407150"/>
              <a:gd name="connsiteX6296" fmla="*/ 9150013 w 11737976"/>
              <a:gd name="connsiteY6296" fmla="*/ 5536130 h 6407150"/>
              <a:gd name="connsiteX6297" fmla="*/ 9153772 w 11737976"/>
              <a:gd name="connsiteY6297" fmla="*/ 5535401 h 6407150"/>
              <a:gd name="connsiteX6298" fmla="*/ 9152834 w 11737976"/>
              <a:gd name="connsiteY6298" fmla="*/ 5532366 h 6407150"/>
              <a:gd name="connsiteX6299" fmla="*/ 9151382 w 11737976"/>
              <a:gd name="connsiteY6299" fmla="*/ 5531186 h 6407150"/>
              <a:gd name="connsiteX6300" fmla="*/ 2750419 w 11737976"/>
              <a:gd name="connsiteY6300" fmla="*/ 5531050 h 6407150"/>
              <a:gd name="connsiteX6301" fmla="*/ 2741316 w 11737976"/>
              <a:gd name="connsiteY6301" fmla="*/ 5532216 h 6407150"/>
              <a:gd name="connsiteX6302" fmla="*/ 2750419 w 11737976"/>
              <a:gd name="connsiteY6302" fmla="*/ 5531050 h 6407150"/>
              <a:gd name="connsiteX6303" fmla="*/ 7885223 w 11737976"/>
              <a:gd name="connsiteY6303" fmla="*/ 5525543 h 6407150"/>
              <a:gd name="connsiteX6304" fmla="*/ 7880891 w 11737976"/>
              <a:gd name="connsiteY6304" fmla="*/ 5544072 h 6407150"/>
              <a:gd name="connsiteX6305" fmla="*/ 7880894 w 11737976"/>
              <a:gd name="connsiteY6305" fmla="*/ 5544071 h 6407150"/>
              <a:gd name="connsiteX6306" fmla="*/ 7893829 w 11737976"/>
              <a:gd name="connsiteY6306" fmla="*/ 5541604 h 6407150"/>
              <a:gd name="connsiteX6307" fmla="*/ 7895994 w 11737976"/>
              <a:gd name="connsiteY6307" fmla="*/ 5532340 h 6407150"/>
              <a:gd name="connsiteX6308" fmla="*/ 7885223 w 11737976"/>
              <a:gd name="connsiteY6308" fmla="*/ 5525543 h 6407150"/>
              <a:gd name="connsiteX6309" fmla="*/ 2563926 w 11737976"/>
              <a:gd name="connsiteY6309" fmla="*/ 5525289 h 6407150"/>
              <a:gd name="connsiteX6310" fmla="*/ 2565736 w 11737976"/>
              <a:gd name="connsiteY6310" fmla="*/ 5525493 h 6407150"/>
              <a:gd name="connsiteX6311" fmla="*/ 2579258 w 11737976"/>
              <a:gd name="connsiteY6311" fmla="*/ 5529099 h 6407150"/>
              <a:gd name="connsiteX6312" fmla="*/ 2585508 w 11737976"/>
              <a:gd name="connsiteY6312" fmla="*/ 5529807 h 6407150"/>
              <a:gd name="connsiteX6313" fmla="*/ 2584912 w 11737976"/>
              <a:gd name="connsiteY6313" fmla="*/ 5534432 h 6407150"/>
              <a:gd name="connsiteX6314" fmla="*/ 2580954 w 11737976"/>
              <a:gd name="connsiteY6314" fmla="*/ 5537307 h 6407150"/>
              <a:gd name="connsiteX6315" fmla="*/ 2580330 w 11737976"/>
              <a:gd name="connsiteY6315" fmla="*/ 5537265 h 6407150"/>
              <a:gd name="connsiteX6316" fmla="*/ 2571250 w 11737976"/>
              <a:gd name="connsiteY6316" fmla="*/ 5534747 h 6407150"/>
              <a:gd name="connsiteX6317" fmla="*/ 2563137 w 11737976"/>
              <a:gd name="connsiteY6317" fmla="*/ 5533968 h 6407150"/>
              <a:gd name="connsiteX6318" fmla="*/ 3154881 w 11737976"/>
              <a:gd name="connsiteY6318" fmla="*/ 5524745 h 6407150"/>
              <a:gd name="connsiteX6319" fmla="*/ 3154775 w 11737976"/>
              <a:gd name="connsiteY6319" fmla="*/ 5527098 h 6407150"/>
              <a:gd name="connsiteX6320" fmla="*/ 3163808 w 11737976"/>
              <a:gd name="connsiteY6320" fmla="*/ 5527501 h 6407150"/>
              <a:gd name="connsiteX6321" fmla="*/ 3154881 w 11737976"/>
              <a:gd name="connsiteY6321" fmla="*/ 5524745 h 6407150"/>
              <a:gd name="connsiteX6322" fmla="*/ 1920507 w 11737976"/>
              <a:gd name="connsiteY6322" fmla="*/ 5522883 h 6407150"/>
              <a:gd name="connsiteX6323" fmla="*/ 1923771 w 11737976"/>
              <a:gd name="connsiteY6323" fmla="*/ 5529357 h 6407150"/>
              <a:gd name="connsiteX6324" fmla="*/ 1926099 w 11737976"/>
              <a:gd name="connsiteY6324" fmla="*/ 5525717 h 6407150"/>
              <a:gd name="connsiteX6325" fmla="*/ 1920507 w 11737976"/>
              <a:gd name="connsiteY6325" fmla="*/ 5522883 h 6407150"/>
              <a:gd name="connsiteX6326" fmla="*/ 2986095 w 11737976"/>
              <a:gd name="connsiteY6326" fmla="*/ 5521923 h 6407150"/>
              <a:gd name="connsiteX6327" fmla="*/ 2985813 w 11737976"/>
              <a:gd name="connsiteY6327" fmla="*/ 5528199 h 6407150"/>
              <a:gd name="connsiteX6328" fmla="*/ 2995126 w 11737976"/>
              <a:gd name="connsiteY6328" fmla="*/ 5522326 h 6407150"/>
              <a:gd name="connsiteX6329" fmla="*/ 2986095 w 11737976"/>
              <a:gd name="connsiteY6329" fmla="*/ 5521923 h 6407150"/>
              <a:gd name="connsiteX6330" fmla="*/ 2706733 w 11737976"/>
              <a:gd name="connsiteY6330" fmla="*/ 5518617 h 6407150"/>
              <a:gd name="connsiteX6331" fmla="*/ 2698636 w 11737976"/>
              <a:gd name="connsiteY6331" fmla="*/ 5519827 h 6407150"/>
              <a:gd name="connsiteX6332" fmla="*/ 2706475 w 11737976"/>
              <a:gd name="connsiteY6332" fmla="*/ 5524371 h 6407150"/>
              <a:gd name="connsiteX6333" fmla="*/ 2714691 w 11737976"/>
              <a:gd name="connsiteY6333" fmla="*/ 5520544 h 6407150"/>
              <a:gd name="connsiteX6334" fmla="*/ 2706733 w 11737976"/>
              <a:gd name="connsiteY6334" fmla="*/ 5518617 h 6407150"/>
              <a:gd name="connsiteX6335" fmla="*/ 3123271 w 11737976"/>
              <a:gd name="connsiteY6335" fmla="*/ 5514979 h 6407150"/>
              <a:gd name="connsiteX6336" fmla="*/ 3122052 w 11737976"/>
              <a:gd name="connsiteY6336" fmla="*/ 5516989 h 6407150"/>
              <a:gd name="connsiteX6337" fmla="*/ 3131081 w 11737976"/>
              <a:gd name="connsiteY6337" fmla="*/ 5517392 h 6407150"/>
              <a:gd name="connsiteX6338" fmla="*/ 3140113 w 11737976"/>
              <a:gd name="connsiteY6338" fmla="*/ 5517796 h 6407150"/>
              <a:gd name="connsiteX6339" fmla="*/ 3131186 w 11737976"/>
              <a:gd name="connsiteY6339" fmla="*/ 5515039 h 6407150"/>
              <a:gd name="connsiteX6340" fmla="*/ 3123271 w 11737976"/>
              <a:gd name="connsiteY6340" fmla="*/ 5514979 h 6407150"/>
              <a:gd name="connsiteX6341" fmla="*/ 1941404 w 11737976"/>
              <a:gd name="connsiteY6341" fmla="*/ 5513230 h 6407150"/>
              <a:gd name="connsiteX6342" fmla="*/ 1943934 w 11737976"/>
              <a:gd name="connsiteY6342" fmla="*/ 5521374 h 6407150"/>
              <a:gd name="connsiteX6343" fmla="*/ 1941171 w 11737976"/>
              <a:gd name="connsiteY6343" fmla="*/ 5524289 h 6407150"/>
              <a:gd name="connsiteX6344" fmla="*/ 1933804 w 11737976"/>
              <a:gd name="connsiteY6344" fmla="*/ 5524309 h 6407150"/>
              <a:gd name="connsiteX6345" fmla="*/ 1934513 w 11737976"/>
              <a:gd name="connsiteY6345" fmla="*/ 5522099 h 6407150"/>
              <a:gd name="connsiteX6346" fmla="*/ 1939853 w 11737976"/>
              <a:gd name="connsiteY6346" fmla="*/ 5515416 h 6407150"/>
              <a:gd name="connsiteX6347" fmla="*/ 10379093 w 11737976"/>
              <a:gd name="connsiteY6347" fmla="*/ 5512250 h 6407150"/>
              <a:gd name="connsiteX6348" fmla="*/ 10377160 w 11737976"/>
              <a:gd name="connsiteY6348" fmla="*/ 5515509 h 6407150"/>
              <a:gd name="connsiteX6349" fmla="*/ 10365578 w 11737976"/>
              <a:gd name="connsiteY6349" fmla="*/ 5514276 h 6407150"/>
              <a:gd name="connsiteX6350" fmla="*/ 10376608 w 11737976"/>
              <a:gd name="connsiteY6350" fmla="*/ 5519409 h 6407150"/>
              <a:gd name="connsiteX6351" fmla="*/ 10377160 w 11737976"/>
              <a:gd name="connsiteY6351" fmla="*/ 5515509 h 6407150"/>
              <a:gd name="connsiteX6352" fmla="*/ 10399771 w 11737976"/>
              <a:gd name="connsiteY6352" fmla="*/ 5521874 h 6407150"/>
              <a:gd name="connsiteX6353" fmla="*/ 10389297 w 11737976"/>
              <a:gd name="connsiteY6353" fmla="*/ 5512841 h 6407150"/>
              <a:gd name="connsiteX6354" fmla="*/ 10379093 w 11737976"/>
              <a:gd name="connsiteY6354" fmla="*/ 5512250 h 6407150"/>
              <a:gd name="connsiteX6355" fmla="*/ 10336070 w 11737976"/>
              <a:gd name="connsiteY6355" fmla="*/ 5511630 h 6407150"/>
              <a:gd name="connsiteX6356" fmla="*/ 10334137 w 11737976"/>
              <a:gd name="connsiteY6356" fmla="*/ 5514890 h 6407150"/>
              <a:gd name="connsiteX6357" fmla="*/ 10345721 w 11737976"/>
              <a:gd name="connsiteY6357" fmla="*/ 5516123 h 6407150"/>
              <a:gd name="connsiteX6358" fmla="*/ 10351580 w 11737976"/>
              <a:gd name="connsiteY6358" fmla="*/ 5516251 h 6407150"/>
              <a:gd name="connsiteX6359" fmla="*/ 10357854 w 11737976"/>
              <a:gd name="connsiteY6359" fmla="*/ 5513455 h 6407150"/>
              <a:gd name="connsiteX6360" fmla="*/ 10346273 w 11737976"/>
              <a:gd name="connsiteY6360" fmla="*/ 5512222 h 6407150"/>
              <a:gd name="connsiteX6361" fmla="*/ 10336070 w 11737976"/>
              <a:gd name="connsiteY6361" fmla="*/ 5511630 h 6407150"/>
              <a:gd name="connsiteX6362" fmla="*/ 3085265 w 11737976"/>
              <a:gd name="connsiteY6362" fmla="*/ 5511185 h 6407150"/>
              <a:gd name="connsiteX6363" fmla="*/ 3079999 w 11737976"/>
              <a:gd name="connsiteY6363" fmla="*/ 5513014 h 6407150"/>
              <a:gd name="connsiteX6364" fmla="*/ 3096367 w 11737976"/>
              <a:gd name="connsiteY6364" fmla="*/ 5517937 h 6407150"/>
              <a:gd name="connsiteX6365" fmla="*/ 3079810 w 11737976"/>
              <a:gd name="connsiteY6365" fmla="*/ 5517199 h 6407150"/>
              <a:gd name="connsiteX6366" fmla="*/ 3104460 w 11737976"/>
              <a:gd name="connsiteY6366" fmla="*/ 5522492 h 6407150"/>
              <a:gd name="connsiteX6367" fmla="*/ 3113114 w 11737976"/>
              <a:gd name="connsiteY6367" fmla="*/ 5514493 h 6407150"/>
              <a:gd name="connsiteX6368" fmla="*/ 3085265 w 11737976"/>
              <a:gd name="connsiteY6368" fmla="*/ 5511185 h 6407150"/>
              <a:gd name="connsiteX6369" fmla="*/ 7066316 w 11737976"/>
              <a:gd name="connsiteY6369" fmla="*/ 5510078 h 6407150"/>
              <a:gd name="connsiteX6370" fmla="*/ 7065604 w 11737976"/>
              <a:gd name="connsiteY6370" fmla="*/ 5513120 h 6407150"/>
              <a:gd name="connsiteX6371" fmla="*/ 7065000 w 11737976"/>
              <a:gd name="connsiteY6371" fmla="*/ 5512591 h 6407150"/>
              <a:gd name="connsiteX6372" fmla="*/ 7065741 w 11737976"/>
              <a:gd name="connsiteY6372" fmla="*/ 5511177 h 6407150"/>
              <a:gd name="connsiteX6373" fmla="*/ 2792130 w 11737976"/>
              <a:gd name="connsiteY6373" fmla="*/ 5508837 h 6407150"/>
              <a:gd name="connsiteX6374" fmla="*/ 2784511 w 11737976"/>
              <a:gd name="connsiteY6374" fmla="*/ 5510561 h 6407150"/>
              <a:gd name="connsiteX6375" fmla="*/ 2784406 w 11737976"/>
              <a:gd name="connsiteY6375" fmla="*/ 5512914 h 6407150"/>
              <a:gd name="connsiteX6376" fmla="*/ 2799668 w 11737976"/>
              <a:gd name="connsiteY6376" fmla="*/ 5508879 h 6407150"/>
              <a:gd name="connsiteX6377" fmla="*/ 2792130 w 11737976"/>
              <a:gd name="connsiteY6377" fmla="*/ 5508837 h 6407150"/>
              <a:gd name="connsiteX6378" fmla="*/ 3063128 w 11737976"/>
              <a:gd name="connsiteY6378" fmla="*/ 5508068 h 6407150"/>
              <a:gd name="connsiteX6379" fmla="*/ 3037450 w 11737976"/>
              <a:gd name="connsiteY6379" fmla="*/ 5508965 h 6407150"/>
              <a:gd name="connsiteX6380" fmla="*/ 3028829 w 11737976"/>
              <a:gd name="connsiteY6380" fmla="*/ 5510624 h 6407150"/>
              <a:gd name="connsiteX6381" fmla="*/ 3037359 w 11737976"/>
              <a:gd name="connsiteY6381" fmla="*/ 5511005 h 6407150"/>
              <a:gd name="connsiteX6382" fmla="*/ 3054143 w 11737976"/>
              <a:gd name="connsiteY6382" fmla="*/ 5517887 h 6407150"/>
              <a:gd name="connsiteX6383" fmla="*/ 3079914 w 11737976"/>
              <a:gd name="connsiteY6383" fmla="*/ 5514951 h 6407150"/>
              <a:gd name="connsiteX6384" fmla="*/ 3062946 w 11737976"/>
              <a:gd name="connsiteY6384" fmla="*/ 5512147 h 6407150"/>
              <a:gd name="connsiteX6385" fmla="*/ 3063128 w 11737976"/>
              <a:gd name="connsiteY6385" fmla="*/ 5508068 h 6407150"/>
              <a:gd name="connsiteX6386" fmla="*/ 3156405 w 11737976"/>
              <a:gd name="connsiteY6386" fmla="*/ 5507518 h 6407150"/>
              <a:gd name="connsiteX6387" fmla="*/ 3147933 w 11737976"/>
              <a:gd name="connsiteY6387" fmla="*/ 5511463 h 6407150"/>
              <a:gd name="connsiteX6388" fmla="*/ 3132884 w 11737976"/>
              <a:gd name="connsiteY6388" fmla="*/ 5510790 h 6407150"/>
              <a:gd name="connsiteX6389" fmla="*/ 3140498 w 11737976"/>
              <a:gd name="connsiteY6389" fmla="*/ 5509166 h 6407150"/>
              <a:gd name="connsiteX6390" fmla="*/ 3131466 w 11737976"/>
              <a:gd name="connsiteY6390" fmla="*/ 5508763 h 6407150"/>
              <a:gd name="connsiteX6391" fmla="*/ 3131361 w 11737976"/>
              <a:gd name="connsiteY6391" fmla="*/ 5511117 h 6407150"/>
              <a:gd name="connsiteX6392" fmla="*/ 3132172 w 11737976"/>
              <a:gd name="connsiteY6392" fmla="*/ 5510942 h 6407150"/>
              <a:gd name="connsiteX6393" fmla="*/ 3139570 w 11737976"/>
              <a:gd name="connsiteY6393" fmla="*/ 5512980 h 6407150"/>
              <a:gd name="connsiteX6394" fmla="*/ 3147836 w 11737976"/>
              <a:gd name="connsiteY6394" fmla="*/ 5513620 h 6407150"/>
              <a:gd name="connsiteX6395" fmla="*/ 3147548 w 11737976"/>
              <a:gd name="connsiteY6395" fmla="*/ 5520093 h 6407150"/>
              <a:gd name="connsiteX6396" fmla="*/ 3164010 w 11737976"/>
              <a:gd name="connsiteY6396" fmla="*/ 5522990 h 6407150"/>
              <a:gd name="connsiteX6397" fmla="*/ 3156405 w 11737976"/>
              <a:gd name="connsiteY6397" fmla="*/ 5507518 h 6407150"/>
              <a:gd name="connsiteX6398" fmla="*/ 1916702 w 11737976"/>
              <a:gd name="connsiteY6398" fmla="*/ 5502854 h 6407150"/>
              <a:gd name="connsiteX6399" fmla="*/ 1921299 w 11737976"/>
              <a:gd name="connsiteY6399" fmla="*/ 5505788 h 6407150"/>
              <a:gd name="connsiteX6400" fmla="*/ 1922569 w 11737976"/>
              <a:gd name="connsiteY6400" fmla="*/ 5506283 h 6407150"/>
              <a:gd name="connsiteX6401" fmla="*/ 1923839 w 11737976"/>
              <a:gd name="connsiteY6401" fmla="*/ 5506779 h 6407150"/>
              <a:gd name="connsiteX6402" fmla="*/ 1926468 w 11737976"/>
              <a:gd name="connsiteY6402" fmla="*/ 5511287 h 6407150"/>
              <a:gd name="connsiteX6403" fmla="*/ 1931548 w 11737976"/>
              <a:gd name="connsiteY6403" fmla="*/ 5513272 h 6407150"/>
              <a:gd name="connsiteX6404" fmla="*/ 1932728 w 11737976"/>
              <a:gd name="connsiteY6404" fmla="*/ 5510253 h 6407150"/>
              <a:gd name="connsiteX6405" fmla="*/ 1931457 w 11737976"/>
              <a:gd name="connsiteY6405" fmla="*/ 5509758 h 6407150"/>
              <a:gd name="connsiteX6406" fmla="*/ 1935856 w 11737976"/>
              <a:gd name="connsiteY6406" fmla="*/ 5509737 h 6407150"/>
              <a:gd name="connsiteX6407" fmla="*/ 1938179 w 11737976"/>
              <a:gd name="connsiteY6407" fmla="*/ 5510645 h 6407150"/>
              <a:gd name="connsiteX6408" fmla="*/ 1936949 w 11737976"/>
              <a:gd name="connsiteY6408" fmla="*/ 5514486 h 6407150"/>
              <a:gd name="connsiteX6409" fmla="*/ 1932096 w 11737976"/>
              <a:gd name="connsiteY6409" fmla="*/ 5519647 h 6407150"/>
              <a:gd name="connsiteX6410" fmla="*/ 1929675 w 11737976"/>
              <a:gd name="connsiteY6410" fmla="*/ 5520550 h 6407150"/>
              <a:gd name="connsiteX6411" fmla="*/ 1930155 w 11737976"/>
              <a:gd name="connsiteY6411" fmla="*/ 5522382 h 6407150"/>
              <a:gd name="connsiteX6412" fmla="*/ 1927711 w 11737976"/>
              <a:gd name="connsiteY6412" fmla="*/ 5533348 h 6407150"/>
              <a:gd name="connsiteX6413" fmla="*/ 1925281 w 11737976"/>
              <a:gd name="connsiteY6413" fmla="*/ 5537606 h 6407150"/>
              <a:gd name="connsiteX6414" fmla="*/ 1921409 w 11737976"/>
              <a:gd name="connsiteY6414" fmla="*/ 5536366 h 6407150"/>
              <a:gd name="connsiteX6415" fmla="*/ 1921904 w 11737976"/>
              <a:gd name="connsiteY6415" fmla="*/ 5531490 h 6407150"/>
              <a:gd name="connsiteX6416" fmla="*/ 1916078 w 11737976"/>
              <a:gd name="connsiteY6416" fmla="*/ 5539695 h 6407150"/>
              <a:gd name="connsiteX6417" fmla="*/ 1915110 w 11737976"/>
              <a:gd name="connsiteY6417" fmla="*/ 5539385 h 6407150"/>
              <a:gd name="connsiteX6418" fmla="*/ 1913778 w 11737976"/>
              <a:gd name="connsiteY6418" fmla="*/ 5540496 h 6407150"/>
              <a:gd name="connsiteX6419" fmla="*/ 1912280 w 11737976"/>
              <a:gd name="connsiteY6419" fmla="*/ 5532394 h 6407150"/>
              <a:gd name="connsiteX6420" fmla="*/ 1916606 w 11737976"/>
              <a:gd name="connsiteY6420" fmla="*/ 5518045 h 6407150"/>
              <a:gd name="connsiteX6421" fmla="*/ 1914190 w 11737976"/>
              <a:gd name="connsiteY6421" fmla="*/ 5515594 h 6407150"/>
              <a:gd name="connsiteX6422" fmla="*/ 1915961 w 11737976"/>
              <a:gd name="connsiteY6422" fmla="*/ 5504753 h 6407150"/>
              <a:gd name="connsiteX6423" fmla="*/ 2775867 w 11737976"/>
              <a:gd name="connsiteY6423" fmla="*/ 5501527 h 6407150"/>
              <a:gd name="connsiteX6424" fmla="*/ 2757709 w 11737976"/>
              <a:gd name="connsiteY6424" fmla="*/ 5502878 h 6407150"/>
              <a:gd name="connsiteX6425" fmla="*/ 2780528 w 11737976"/>
              <a:gd name="connsiteY6425" fmla="*/ 5504809 h 6407150"/>
              <a:gd name="connsiteX6426" fmla="*/ 2775867 w 11737976"/>
              <a:gd name="connsiteY6426" fmla="*/ 5501527 h 6407150"/>
              <a:gd name="connsiteX6427" fmla="*/ 2572983 w 11737976"/>
              <a:gd name="connsiteY6427" fmla="*/ 5501285 h 6407150"/>
              <a:gd name="connsiteX6428" fmla="*/ 2578832 w 11737976"/>
              <a:gd name="connsiteY6428" fmla="*/ 5505691 h 6407150"/>
              <a:gd name="connsiteX6429" fmla="*/ 2580834 w 11737976"/>
              <a:gd name="connsiteY6429" fmla="*/ 5508532 h 6407150"/>
              <a:gd name="connsiteX6430" fmla="*/ 2580307 w 11737976"/>
              <a:gd name="connsiteY6430" fmla="*/ 5508537 h 6407150"/>
              <a:gd name="connsiteX6431" fmla="*/ 2574450 w 11737976"/>
              <a:gd name="connsiteY6431" fmla="*/ 5507184 h 6407150"/>
              <a:gd name="connsiteX6432" fmla="*/ 2571342 w 11737976"/>
              <a:gd name="connsiteY6432" fmla="*/ 5505767 h 6407150"/>
              <a:gd name="connsiteX6433" fmla="*/ 1173458 w 11737976"/>
              <a:gd name="connsiteY6433" fmla="*/ 5500515 h 6407150"/>
              <a:gd name="connsiteX6434" fmla="*/ 1167272 w 11737976"/>
              <a:gd name="connsiteY6434" fmla="*/ 5503405 h 6407150"/>
              <a:gd name="connsiteX6435" fmla="*/ 1166319 w 11737976"/>
              <a:gd name="connsiteY6435" fmla="*/ 5503098 h 6407150"/>
              <a:gd name="connsiteX6436" fmla="*/ 1168722 w 11737976"/>
              <a:gd name="connsiteY6436" fmla="*/ 5508734 h 6407150"/>
              <a:gd name="connsiteX6437" fmla="*/ 1174329 w 11737976"/>
              <a:gd name="connsiteY6437" fmla="*/ 5502771 h 6407150"/>
              <a:gd name="connsiteX6438" fmla="*/ 1173458 w 11737976"/>
              <a:gd name="connsiteY6438" fmla="*/ 5500515 h 6407150"/>
              <a:gd name="connsiteX6439" fmla="*/ 2976099 w 11737976"/>
              <a:gd name="connsiteY6439" fmla="*/ 5498052 h 6407150"/>
              <a:gd name="connsiteX6440" fmla="*/ 2972034 w 11737976"/>
              <a:gd name="connsiteY6440" fmla="*/ 5499087 h 6407150"/>
              <a:gd name="connsiteX6441" fmla="*/ 2996580 w 11737976"/>
              <a:gd name="connsiteY6441" fmla="*/ 5506669 h 6407150"/>
              <a:gd name="connsiteX6442" fmla="*/ 3005149 w 11737976"/>
              <a:gd name="connsiteY6442" fmla="*/ 5500565 h 6407150"/>
              <a:gd name="connsiteX6443" fmla="*/ 2976099 w 11737976"/>
              <a:gd name="connsiteY6443" fmla="*/ 5498052 h 6407150"/>
              <a:gd name="connsiteX6444" fmla="*/ 2632373 w 11737976"/>
              <a:gd name="connsiteY6444" fmla="*/ 5495119 h 6407150"/>
              <a:gd name="connsiteX6445" fmla="*/ 2615928 w 11737976"/>
              <a:gd name="connsiteY6445" fmla="*/ 5503188 h 6407150"/>
              <a:gd name="connsiteX6446" fmla="*/ 2631883 w 11737976"/>
              <a:gd name="connsiteY6446" fmla="*/ 5506102 h 6407150"/>
              <a:gd name="connsiteX6447" fmla="*/ 2635176 w 11737976"/>
              <a:gd name="connsiteY6447" fmla="*/ 5499921 h 6407150"/>
              <a:gd name="connsiteX6448" fmla="*/ 2632373 w 11737976"/>
              <a:gd name="connsiteY6448" fmla="*/ 5495119 h 6407150"/>
              <a:gd name="connsiteX6449" fmla="*/ 2708359 w 11737976"/>
              <a:gd name="connsiteY6449" fmla="*/ 5493452 h 6407150"/>
              <a:gd name="connsiteX6450" fmla="*/ 2700801 w 11737976"/>
              <a:gd name="connsiteY6450" fmla="*/ 5493851 h 6407150"/>
              <a:gd name="connsiteX6451" fmla="*/ 2715854 w 11737976"/>
              <a:gd name="connsiteY6451" fmla="*/ 5494523 h 6407150"/>
              <a:gd name="connsiteX6452" fmla="*/ 2708359 w 11737976"/>
              <a:gd name="connsiteY6452" fmla="*/ 5493452 h 6407150"/>
              <a:gd name="connsiteX6453" fmla="*/ 9174280 w 11737976"/>
              <a:gd name="connsiteY6453" fmla="*/ 5493414 h 6407150"/>
              <a:gd name="connsiteX6454" fmla="*/ 9177713 w 11737976"/>
              <a:gd name="connsiteY6454" fmla="*/ 5496789 h 6407150"/>
              <a:gd name="connsiteX6455" fmla="*/ 9177076 w 11737976"/>
              <a:gd name="connsiteY6455" fmla="*/ 5497206 h 6407150"/>
              <a:gd name="connsiteX6456" fmla="*/ 9176060 w 11737976"/>
              <a:gd name="connsiteY6456" fmla="*/ 5498420 h 6407150"/>
              <a:gd name="connsiteX6457" fmla="*/ 9175553 w 11737976"/>
              <a:gd name="connsiteY6457" fmla="*/ 5497064 h 6407150"/>
              <a:gd name="connsiteX6458" fmla="*/ 9170632 w 11737976"/>
              <a:gd name="connsiteY6458" fmla="*/ 5501538 h 6407150"/>
              <a:gd name="connsiteX6459" fmla="*/ 9162979 w 11737976"/>
              <a:gd name="connsiteY6459" fmla="*/ 5496252 h 6407150"/>
              <a:gd name="connsiteX6460" fmla="*/ 9162348 w 11737976"/>
              <a:gd name="connsiteY6460" fmla="*/ 5494772 h 6407150"/>
              <a:gd name="connsiteX6461" fmla="*/ 9167465 w 11737976"/>
              <a:gd name="connsiteY6461" fmla="*/ 5494992 h 6407150"/>
              <a:gd name="connsiteX6462" fmla="*/ 2919318 w 11737976"/>
              <a:gd name="connsiteY6462" fmla="*/ 5491996 h 6407150"/>
              <a:gd name="connsiteX6463" fmla="*/ 2911896 w 11737976"/>
              <a:gd name="connsiteY6463" fmla="*/ 5492479 h 6407150"/>
              <a:gd name="connsiteX6464" fmla="*/ 2852432 w 11737976"/>
              <a:gd name="connsiteY6464" fmla="*/ 5498514 h 6407150"/>
              <a:gd name="connsiteX6465" fmla="*/ 2826628 w 11737976"/>
              <a:gd name="connsiteY6465" fmla="*/ 5508223 h 6407150"/>
              <a:gd name="connsiteX6466" fmla="*/ 2860098 w 11737976"/>
              <a:gd name="connsiteY6466" fmla="*/ 5516235 h 6407150"/>
              <a:gd name="connsiteX6467" fmla="*/ 2843122 w 11737976"/>
              <a:gd name="connsiteY6467" fmla="*/ 5517649 h 6407150"/>
              <a:gd name="connsiteX6468" fmla="*/ 2859904 w 11737976"/>
              <a:gd name="connsiteY6468" fmla="*/ 5520570 h 6407150"/>
              <a:gd name="connsiteX6469" fmla="*/ 2842929 w 11737976"/>
              <a:gd name="connsiteY6469" fmla="*/ 5521985 h 6407150"/>
              <a:gd name="connsiteX6470" fmla="*/ 2842444 w 11737976"/>
              <a:gd name="connsiteY6470" fmla="*/ 5532826 h 6407150"/>
              <a:gd name="connsiteX6471" fmla="*/ 2833908 w 11737976"/>
              <a:gd name="connsiteY6471" fmla="*/ 5534617 h 6407150"/>
              <a:gd name="connsiteX6472" fmla="*/ 2825466 w 11737976"/>
              <a:gd name="connsiteY6472" fmla="*/ 5534239 h 6407150"/>
              <a:gd name="connsiteX6473" fmla="*/ 2825565 w 11737976"/>
              <a:gd name="connsiteY6473" fmla="*/ 5532071 h 6407150"/>
              <a:gd name="connsiteX6474" fmla="*/ 2825951 w 11737976"/>
              <a:gd name="connsiteY6474" fmla="*/ 5523399 h 6407150"/>
              <a:gd name="connsiteX6475" fmla="*/ 2817803 w 11737976"/>
              <a:gd name="connsiteY6475" fmla="*/ 5516519 h 6407150"/>
              <a:gd name="connsiteX6476" fmla="*/ 2817901 w 11737976"/>
              <a:gd name="connsiteY6476" fmla="*/ 5514351 h 6407150"/>
              <a:gd name="connsiteX6477" fmla="*/ 2809460 w 11737976"/>
              <a:gd name="connsiteY6477" fmla="*/ 5513973 h 6407150"/>
              <a:gd name="connsiteX6478" fmla="*/ 2809363 w 11737976"/>
              <a:gd name="connsiteY6478" fmla="*/ 5516142 h 6407150"/>
              <a:gd name="connsiteX6479" fmla="*/ 2800730 w 11737976"/>
              <a:gd name="connsiteY6479" fmla="*/ 5520101 h 6407150"/>
              <a:gd name="connsiteX6480" fmla="*/ 2792385 w 11737976"/>
              <a:gd name="connsiteY6480" fmla="*/ 5517556 h 6407150"/>
              <a:gd name="connsiteX6481" fmla="*/ 2758145 w 11737976"/>
              <a:gd name="connsiteY6481" fmla="*/ 5526889 h 6407150"/>
              <a:gd name="connsiteX6482" fmla="*/ 2749609 w 11737976"/>
              <a:gd name="connsiteY6482" fmla="*/ 5528679 h 6407150"/>
              <a:gd name="connsiteX6483" fmla="*/ 2774733 w 11737976"/>
              <a:gd name="connsiteY6483" fmla="*/ 5534146 h 6407150"/>
              <a:gd name="connsiteX6484" fmla="*/ 2783076 w 11737976"/>
              <a:gd name="connsiteY6484" fmla="*/ 5536692 h 6407150"/>
              <a:gd name="connsiteX6485" fmla="*/ 2791708 w 11737976"/>
              <a:gd name="connsiteY6485" fmla="*/ 5532731 h 6407150"/>
              <a:gd name="connsiteX6486" fmla="*/ 2791612 w 11737976"/>
              <a:gd name="connsiteY6486" fmla="*/ 5534901 h 6407150"/>
              <a:gd name="connsiteX6487" fmla="*/ 2800051 w 11737976"/>
              <a:gd name="connsiteY6487" fmla="*/ 5535277 h 6407150"/>
              <a:gd name="connsiteX6488" fmla="*/ 2800149 w 11737976"/>
              <a:gd name="connsiteY6488" fmla="*/ 5533108 h 6407150"/>
              <a:gd name="connsiteX6489" fmla="*/ 2808589 w 11737976"/>
              <a:gd name="connsiteY6489" fmla="*/ 5533486 h 6407150"/>
              <a:gd name="connsiteX6490" fmla="*/ 2817029 w 11737976"/>
              <a:gd name="connsiteY6490" fmla="*/ 5533862 h 6407150"/>
              <a:gd name="connsiteX6491" fmla="*/ 2825370 w 11737976"/>
              <a:gd name="connsiteY6491" fmla="*/ 5536407 h 6407150"/>
              <a:gd name="connsiteX6492" fmla="*/ 2816836 w 11737976"/>
              <a:gd name="connsiteY6492" fmla="*/ 5538199 h 6407150"/>
              <a:gd name="connsiteX6493" fmla="*/ 2799568 w 11737976"/>
              <a:gd name="connsiteY6493" fmla="*/ 5546117 h 6407150"/>
              <a:gd name="connsiteX6494" fmla="*/ 2782591 w 11737976"/>
              <a:gd name="connsiteY6494" fmla="*/ 5547532 h 6407150"/>
              <a:gd name="connsiteX6495" fmla="*/ 2782688 w 11737976"/>
              <a:gd name="connsiteY6495" fmla="*/ 5545364 h 6407150"/>
              <a:gd name="connsiteX6496" fmla="*/ 2757081 w 11737976"/>
              <a:gd name="connsiteY6496" fmla="*/ 5550736 h 6407150"/>
              <a:gd name="connsiteX6497" fmla="*/ 2731954 w 11737976"/>
              <a:gd name="connsiteY6497" fmla="*/ 5545270 h 6407150"/>
              <a:gd name="connsiteX6498" fmla="*/ 2723320 w 11737976"/>
              <a:gd name="connsiteY6498" fmla="*/ 5549229 h 6407150"/>
              <a:gd name="connsiteX6499" fmla="*/ 2723030 w 11737976"/>
              <a:gd name="connsiteY6499" fmla="*/ 5555733 h 6407150"/>
              <a:gd name="connsiteX6500" fmla="*/ 2739715 w 11737976"/>
              <a:gd name="connsiteY6500" fmla="*/ 5560823 h 6407150"/>
              <a:gd name="connsiteX6501" fmla="*/ 2756692 w 11737976"/>
              <a:gd name="connsiteY6501" fmla="*/ 5559409 h 6407150"/>
              <a:gd name="connsiteX6502" fmla="*/ 2756596 w 11737976"/>
              <a:gd name="connsiteY6502" fmla="*/ 5561577 h 6407150"/>
              <a:gd name="connsiteX6503" fmla="*/ 2765034 w 11737976"/>
              <a:gd name="connsiteY6503" fmla="*/ 5561954 h 6407150"/>
              <a:gd name="connsiteX6504" fmla="*/ 2731084 w 11737976"/>
              <a:gd name="connsiteY6504" fmla="*/ 5564782 h 6407150"/>
              <a:gd name="connsiteX6505" fmla="*/ 2714298 w 11737976"/>
              <a:gd name="connsiteY6505" fmla="*/ 5561861 h 6407150"/>
              <a:gd name="connsiteX6506" fmla="*/ 2714493 w 11737976"/>
              <a:gd name="connsiteY6506" fmla="*/ 5557524 h 6407150"/>
              <a:gd name="connsiteX6507" fmla="*/ 2689175 w 11737976"/>
              <a:gd name="connsiteY6507" fmla="*/ 5556393 h 6407150"/>
              <a:gd name="connsiteX6508" fmla="*/ 2697808 w 11737976"/>
              <a:gd name="connsiteY6508" fmla="*/ 5552434 h 6407150"/>
              <a:gd name="connsiteX6509" fmla="*/ 2680737 w 11737976"/>
              <a:gd name="connsiteY6509" fmla="*/ 5556017 h 6407150"/>
              <a:gd name="connsiteX6510" fmla="*/ 2672587 w 11737976"/>
              <a:gd name="connsiteY6510" fmla="*/ 5549134 h 6407150"/>
              <a:gd name="connsiteX6511" fmla="*/ 2672094 w 11737976"/>
              <a:gd name="connsiteY6511" fmla="*/ 5549041 h 6407150"/>
              <a:gd name="connsiteX6512" fmla="*/ 2704907 w 11737976"/>
              <a:gd name="connsiteY6512" fmla="*/ 5550505 h 6407150"/>
              <a:gd name="connsiteX6513" fmla="*/ 2713336 w 11737976"/>
              <a:gd name="connsiteY6513" fmla="*/ 5550883 h 6407150"/>
              <a:gd name="connsiteX6514" fmla="*/ 2713429 w 11737976"/>
              <a:gd name="connsiteY6514" fmla="*/ 5548789 h 6407150"/>
              <a:gd name="connsiteX6515" fmla="*/ 2705001 w 11737976"/>
              <a:gd name="connsiteY6515" fmla="*/ 5548413 h 6407150"/>
              <a:gd name="connsiteX6516" fmla="*/ 2679808 w 11737976"/>
              <a:gd name="connsiteY6516" fmla="*/ 5545191 h 6407150"/>
              <a:gd name="connsiteX6517" fmla="*/ 2671403 w 11737976"/>
              <a:gd name="connsiteY6517" fmla="*/ 5548906 h 6407150"/>
              <a:gd name="connsiteX6518" fmla="*/ 2652676 w 11737976"/>
              <a:gd name="connsiteY6518" fmla="*/ 5545259 h 6407150"/>
              <a:gd name="connsiteX6519" fmla="*/ 2639021 w 11737976"/>
              <a:gd name="connsiteY6519" fmla="*/ 5543292 h 6407150"/>
              <a:gd name="connsiteX6520" fmla="*/ 2638538 w 11737976"/>
              <a:gd name="connsiteY6520" fmla="*/ 5554132 h 6407150"/>
              <a:gd name="connsiteX6521" fmla="*/ 2646590 w 11737976"/>
              <a:gd name="connsiteY6521" fmla="*/ 5563180 h 6407150"/>
              <a:gd name="connsiteX6522" fmla="*/ 2663371 w 11737976"/>
              <a:gd name="connsiteY6522" fmla="*/ 5566103 h 6407150"/>
              <a:gd name="connsiteX6523" fmla="*/ 2671909 w 11737976"/>
              <a:gd name="connsiteY6523" fmla="*/ 5564313 h 6407150"/>
              <a:gd name="connsiteX6524" fmla="*/ 2688592 w 11737976"/>
              <a:gd name="connsiteY6524" fmla="*/ 5569402 h 6407150"/>
              <a:gd name="connsiteX6525" fmla="*/ 2688497 w 11737976"/>
              <a:gd name="connsiteY6525" fmla="*/ 5571570 h 6407150"/>
              <a:gd name="connsiteX6526" fmla="*/ 2663082 w 11737976"/>
              <a:gd name="connsiteY6526" fmla="*/ 5572607 h 6407150"/>
              <a:gd name="connsiteX6527" fmla="*/ 2663275 w 11737976"/>
              <a:gd name="connsiteY6527" fmla="*/ 5568270 h 6407150"/>
              <a:gd name="connsiteX6528" fmla="*/ 2646009 w 11737976"/>
              <a:gd name="connsiteY6528" fmla="*/ 5576189 h 6407150"/>
              <a:gd name="connsiteX6529" fmla="*/ 2679382 w 11737976"/>
              <a:gd name="connsiteY6529" fmla="*/ 5586369 h 6407150"/>
              <a:gd name="connsiteX6530" fmla="*/ 2713137 w 11737976"/>
              <a:gd name="connsiteY6530" fmla="*/ 5587877 h 6407150"/>
              <a:gd name="connsiteX6531" fmla="*/ 2721287 w 11737976"/>
              <a:gd name="connsiteY6531" fmla="*/ 5594757 h 6407150"/>
              <a:gd name="connsiteX6532" fmla="*/ 2746703 w 11737976"/>
              <a:gd name="connsiteY6532" fmla="*/ 5593721 h 6407150"/>
              <a:gd name="connsiteX6533" fmla="*/ 2755434 w 11737976"/>
              <a:gd name="connsiteY6533" fmla="*/ 5587594 h 6407150"/>
              <a:gd name="connsiteX6534" fmla="*/ 2763776 w 11737976"/>
              <a:gd name="connsiteY6534" fmla="*/ 5590138 h 6407150"/>
              <a:gd name="connsiteX6535" fmla="*/ 2763678 w 11737976"/>
              <a:gd name="connsiteY6535" fmla="*/ 5592306 h 6407150"/>
              <a:gd name="connsiteX6536" fmla="*/ 2772118 w 11737976"/>
              <a:gd name="connsiteY6536" fmla="*/ 5592683 h 6407150"/>
              <a:gd name="connsiteX6537" fmla="*/ 2772215 w 11737976"/>
              <a:gd name="connsiteY6537" fmla="*/ 5590516 h 6407150"/>
              <a:gd name="connsiteX6538" fmla="*/ 2788996 w 11737976"/>
              <a:gd name="connsiteY6538" fmla="*/ 5593438 h 6407150"/>
              <a:gd name="connsiteX6539" fmla="*/ 2788609 w 11737976"/>
              <a:gd name="connsiteY6539" fmla="*/ 5602109 h 6407150"/>
              <a:gd name="connsiteX6540" fmla="*/ 2805587 w 11737976"/>
              <a:gd name="connsiteY6540" fmla="*/ 5600695 h 6407150"/>
              <a:gd name="connsiteX6541" fmla="*/ 2813833 w 11737976"/>
              <a:gd name="connsiteY6541" fmla="*/ 5605408 h 6407150"/>
              <a:gd name="connsiteX6542" fmla="*/ 2813737 w 11737976"/>
              <a:gd name="connsiteY6542" fmla="*/ 5607576 h 6407150"/>
              <a:gd name="connsiteX6543" fmla="*/ 2813640 w 11737976"/>
              <a:gd name="connsiteY6543" fmla="*/ 5609744 h 6407150"/>
              <a:gd name="connsiteX6544" fmla="*/ 2813543 w 11737976"/>
              <a:gd name="connsiteY6544" fmla="*/ 5611912 h 6407150"/>
              <a:gd name="connsiteX6545" fmla="*/ 2821982 w 11737976"/>
              <a:gd name="connsiteY6545" fmla="*/ 5612289 h 6407150"/>
              <a:gd name="connsiteX6546" fmla="*/ 2821885 w 11737976"/>
              <a:gd name="connsiteY6546" fmla="*/ 5614458 h 6407150"/>
              <a:gd name="connsiteX6547" fmla="*/ 2804812 w 11737976"/>
              <a:gd name="connsiteY6547" fmla="*/ 5618041 h 6407150"/>
              <a:gd name="connsiteX6548" fmla="*/ 2779590 w 11737976"/>
              <a:gd name="connsiteY6548" fmla="*/ 5614741 h 6407150"/>
              <a:gd name="connsiteX6549" fmla="*/ 2779688 w 11737976"/>
              <a:gd name="connsiteY6549" fmla="*/ 5612574 h 6407150"/>
              <a:gd name="connsiteX6550" fmla="*/ 2788222 w 11737976"/>
              <a:gd name="connsiteY6550" fmla="*/ 5610783 h 6407150"/>
              <a:gd name="connsiteX6551" fmla="*/ 2796857 w 11737976"/>
              <a:gd name="connsiteY6551" fmla="*/ 5606824 h 6407150"/>
              <a:gd name="connsiteX6552" fmla="*/ 2779880 w 11737976"/>
              <a:gd name="connsiteY6552" fmla="*/ 5608237 h 6407150"/>
              <a:gd name="connsiteX6553" fmla="*/ 2771246 w 11737976"/>
              <a:gd name="connsiteY6553" fmla="*/ 5612196 h 6407150"/>
              <a:gd name="connsiteX6554" fmla="*/ 2754369 w 11737976"/>
              <a:gd name="connsiteY6554" fmla="*/ 5611442 h 6407150"/>
              <a:gd name="connsiteX6555" fmla="*/ 2754078 w 11737976"/>
              <a:gd name="connsiteY6555" fmla="*/ 5617946 h 6407150"/>
              <a:gd name="connsiteX6556" fmla="*/ 2745540 w 11737976"/>
              <a:gd name="connsiteY6556" fmla="*/ 5619737 h 6407150"/>
              <a:gd name="connsiteX6557" fmla="*/ 2745831 w 11737976"/>
              <a:gd name="connsiteY6557" fmla="*/ 5613233 h 6407150"/>
              <a:gd name="connsiteX6558" fmla="*/ 2678702 w 11737976"/>
              <a:gd name="connsiteY6558" fmla="*/ 5601546 h 6407150"/>
              <a:gd name="connsiteX6559" fmla="*/ 2703441 w 11737976"/>
              <a:gd name="connsiteY6559" fmla="*/ 5615684 h 6407150"/>
              <a:gd name="connsiteX6560" fmla="*/ 2669682 w 11737976"/>
              <a:gd name="connsiteY6560" fmla="*/ 5614177 h 6407150"/>
              <a:gd name="connsiteX6561" fmla="*/ 2677542 w 11737976"/>
              <a:gd name="connsiteY6561" fmla="*/ 5627564 h 6407150"/>
              <a:gd name="connsiteX6562" fmla="*/ 2652513 w 11737976"/>
              <a:gd name="connsiteY6562" fmla="*/ 5619927 h 6407150"/>
              <a:gd name="connsiteX6563" fmla="*/ 2644071 w 11737976"/>
              <a:gd name="connsiteY6563" fmla="*/ 5619551 h 6407150"/>
              <a:gd name="connsiteX6564" fmla="*/ 2635729 w 11737976"/>
              <a:gd name="connsiteY6564" fmla="*/ 5617006 h 6407150"/>
              <a:gd name="connsiteX6565" fmla="*/ 2618851 w 11737976"/>
              <a:gd name="connsiteY6565" fmla="*/ 5616251 h 6407150"/>
              <a:gd name="connsiteX6566" fmla="*/ 2635148 w 11737976"/>
              <a:gd name="connsiteY6566" fmla="*/ 5630014 h 6407150"/>
              <a:gd name="connsiteX6567" fmla="*/ 2643395 w 11737976"/>
              <a:gd name="connsiteY6567" fmla="*/ 5634727 h 6407150"/>
              <a:gd name="connsiteX6568" fmla="*/ 2617979 w 11737976"/>
              <a:gd name="connsiteY6568" fmla="*/ 5635764 h 6407150"/>
              <a:gd name="connsiteX6569" fmla="*/ 2609732 w 11737976"/>
              <a:gd name="connsiteY6569" fmla="*/ 5631051 h 6407150"/>
              <a:gd name="connsiteX6570" fmla="*/ 2592080 w 11737976"/>
              <a:gd name="connsiteY6570" fmla="*/ 5647642 h 6407150"/>
              <a:gd name="connsiteX6571" fmla="*/ 2566954 w 11737976"/>
              <a:gd name="connsiteY6571" fmla="*/ 5642175 h 6407150"/>
              <a:gd name="connsiteX6572" fmla="*/ 2566762 w 11737976"/>
              <a:gd name="connsiteY6572" fmla="*/ 5646510 h 6407150"/>
              <a:gd name="connsiteX6573" fmla="*/ 2549783 w 11737976"/>
              <a:gd name="connsiteY6573" fmla="*/ 5647926 h 6407150"/>
              <a:gd name="connsiteX6574" fmla="*/ 2549589 w 11737976"/>
              <a:gd name="connsiteY6574" fmla="*/ 5652261 h 6407150"/>
              <a:gd name="connsiteX6575" fmla="*/ 2540861 w 11737976"/>
              <a:gd name="connsiteY6575" fmla="*/ 5658388 h 6407150"/>
              <a:gd name="connsiteX6576" fmla="*/ 2540764 w 11737976"/>
              <a:gd name="connsiteY6576" fmla="*/ 5660556 h 6407150"/>
              <a:gd name="connsiteX6577" fmla="*/ 2557450 w 11737976"/>
              <a:gd name="connsiteY6577" fmla="*/ 5665646 h 6407150"/>
              <a:gd name="connsiteX6578" fmla="*/ 2608667 w 11737976"/>
              <a:gd name="connsiteY6578" fmla="*/ 5654899 h 6407150"/>
              <a:gd name="connsiteX6579" fmla="*/ 2626128 w 11737976"/>
              <a:gd name="connsiteY6579" fmla="*/ 5642646 h 6407150"/>
              <a:gd name="connsiteX6580" fmla="*/ 2625838 w 11737976"/>
              <a:gd name="connsiteY6580" fmla="*/ 5649150 h 6407150"/>
              <a:gd name="connsiteX6581" fmla="*/ 2634277 w 11737976"/>
              <a:gd name="connsiteY6581" fmla="*/ 5649528 h 6407150"/>
              <a:gd name="connsiteX6582" fmla="*/ 2642232 w 11737976"/>
              <a:gd name="connsiteY6582" fmla="*/ 5660745 h 6407150"/>
              <a:gd name="connsiteX6583" fmla="*/ 2676282 w 11737976"/>
              <a:gd name="connsiteY6583" fmla="*/ 5655747 h 6407150"/>
              <a:gd name="connsiteX6584" fmla="*/ 2684334 w 11737976"/>
              <a:gd name="connsiteY6584" fmla="*/ 5664798 h 6407150"/>
              <a:gd name="connsiteX6585" fmla="*/ 2701116 w 11737976"/>
              <a:gd name="connsiteY6585" fmla="*/ 5667718 h 6407150"/>
              <a:gd name="connsiteX6586" fmla="*/ 2718189 w 11737976"/>
              <a:gd name="connsiteY6586" fmla="*/ 5664136 h 6407150"/>
              <a:gd name="connsiteX6587" fmla="*/ 2726338 w 11737976"/>
              <a:gd name="connsiteY6587" fmla="*/ 5671017 h 6407150"/>
              <a:gd name="connsiteX6588" fmla="*/ 2734583 w 11737976"/>
              <a:gd name="connsiteY6588" fmla="*/ 5675730 h 6407150"/>
              <a:gd name="connsiteX6589" fmla="*/ 2725951 w 11737976"/>
              <a:gd name="connsiteY6589" fmla="*/ 5679690 h 6407150"/>
              <a:gd name="connsiteX6590" fmla="*/ 2759804 w 11737976"/>
              <a:gd name="connsiteY6590" fmla="*/ 5679029 h 6407150"/>
              <a:gd name="connsiteX6591" fmla="*/ 2785027 w 11737976"/>
              <a:gd name="connsiteY6591" fmla="*/ 5682329 h 6407150"/>
              <a:gd name="connsiteX6592" fmla="*/ 2802101 w 11737976"/>
              <a:gd name="connsiteY6592" fmla="*/ 5678746 h 6407150"/>
              <a:gd name="connsiteX6593" fmla="*/ 2810347 w 11737976"/>
              <a:gd name="connsiteY6593" fmla="*/ 5683459 h 6407150"/>
              <a:gd name="connsiteX6594" fmla="*/ 2818979 w 11737976"/>
              <a:gd name="connsiteY6594" fmla="*/ 5679500 h 6407150"/>
              <a:gd name="connsiteX6595" fmla="*/ 2844201 w 11737976"/>
              <a:gd name="connsiteY6595" fmla="*/ 5682799 h 6407150"/>
              <a:gd name="connsiteX6596" fmla="*/ 2852254 w 11737976"/>
              <a:gd name="connsiteY6596" fmla="*/ 5691847 h 6407150"/>
              <a:gd name="connsiteX6597" fmla="*/ 2869133 w 11737976"/>
              <a:gd name="connsiteY6597" fmla="*/ 5692602 h 6407150"/>
              <a:gd name="connsiteX6598" fmla="*/ 2878154 w 11737976"/>
              <a:gd name="connsiteY6598" fmla="*/ 5679971 h 6407150"/>
              <a:gd name="connsiteX6599" fmla="*/ 2894837 w 11737976"/>
              <a:gd name="connsiteY6599" fmla="*/ 5685061 h 6407150"/>
              <a:gd name="connsiteX6600" fmla="*/ 2903375 w 11737976"/>
              <a:gd name="connsiteY6600" fmla="*/ 5683269 h 6407150"/>
              <a:gd name="connsiteX6601" fmla="*/ 2911816 w 11737976"/>
              <a:gd name="connsiteY6601" fmla="*/ 5683646 h 6407150"/>
              <a:gd name="connsiteX6602" fmla="*/ 2920642 w 11737976"/>
              <a:gd name="connsiteY6602" fmla="*/ 5675351 h 6407150"/>
              <a:gd name="connsiteX6603" fmla="*/ 2912202 w 11737976"/>
              <a:gd name="connsiteY6603" fmla="*/ 5674973 h 6407150"/>
              <a:gd name="connsiteX6604" fmla="*/ 2904055 w 11737976"/>
              <a:gd name="connsiteY6604" fmla="*/ 5668092 h 6407150"/>
              <a:gd name="connsiteX6605" fmla="*/ 2887077 w 11737976"/>
              <a:gd name="connsiteY6605" fmla="*/ 5669506 h 6407150"/>
              <a:gd name="connsiteX6606" fmla="*/ 2879218 w 11737976"/>
              <a:gd name="connsiteY6606" fmla="*/ 5656122 h 6407150"/>
              <a:gd name="connsiteX6607" fmla="*/ 2870777 w 11737976"/>
              <a:gd name="connsiteY6607" fmla="*/ 5655744 h 6407150"/>
              <a:gd name="connsiteX6608" fmla="*/ 2896291 w 11737976"/>
              <a:gd name="connsiteY6608" fmla="*/ 5652540 h 6407150"/>
              <a:gd name="connsiteX6609" fmla="*/ 2921997 w 11737976"/>
              <a:gd name="connsiteY6609" fmla="*/ 5644998 h 6407150"/>
              <a:gd name="connsiteX6610" fmla="*/ 2930824 w 11737976"/>
              <a:gd name="connsiteY6610" fmla="*/ 5636703 h 6407150"/>
              <a:gd name="connsiteX6611" fmla="*/ 2914043 w 11737976"/>
              <a:gd name="connsiteY6611" fmla="*/ 5633781 h 6407150"/>
              <a:gd name="connsiteX6612" fmla="*/ 2922868 w 11737976"/>
              <a:gd name="connsiteY6612" fmla="*/ 5625486 h 6407150"/>
              <a:gd name="connsiteX6613" fmla="*/ 2914528 w 11737976"/>
              <a:gd name="connsiteY6613" fmla="*/ 5622941 h 6407150"/>
              <a:gd name="connsiteX6614" fmla="*/ 2923062 w 11737976"/>
              <a:gd name="connsiteY6614" fmla="*/ 5621149 h 6407150"/>
              <a:gd name="connsiteX6615" fmla="*/ 2906087 w 11737976"/>
              <a:gd name="connsiteY6615" fmla="*/ 5622563 h 6407150"/>
              <a:gd name="connsiteX6616" fmla="*/ 2905991 w 11737976"/>
              <a:gd name="connsiteY6616" fmla="*/ 5624731 h 6407150"/>
              <a:gd name="connsiteX6617" fmla="*/ 2897549 w 11737976"/>
              <a:gd name="connsiteY6617" fmla="*/ 5624355 h 6407150"/>
              <a:gd name="connsiteX6618" fmla="*/ 2897356 w 11737976"/>
              <a:gd name="connsiteY6618" fmla="*/ 5628691 h 6407150"/>
              <a:gd name="connsiteX6619" fmla="*/ 2888916 w 11737976"/>
              <a:gd name="connsiteY6619" fmla="*/ 5628314 h 6407150"/>
              <a:gd name="connsiteX6620" fmla="*/ 2880477 w 11737976"/>
              <a:gd name="connsiteY6620" fmla="*/ 5627937 h 6407150"/>
              <a:gd name="connsiteX6621" fmla="*/ 2880381 w 11737976"/>
              <a:gd name="connsiteY6621" fmla="*/ 5630104 h 6407150"/>
              <a:gd name="connsiteX6622" fmla="*/ 2871940 w 11737976"/>
              <a:gd name="connsiteY6622" fmla="*/ 5629728 h 6407150"/>
              <a:gd name="connsiteX6623" fmla="*/ 2863695 w 11737976"/>
              <a:gd name="connsiteY6623" fmla="*/ 5625014 h 6407150"/>
              <a:gd name="connsiteX6624" fmla="*/ 2872424 w 11737976"/>
              <a:gd name="connsiteY6624" fmla="*/ 5618888 h 6407150"/>
              <a:gd name="connsiteX6625" fmla="*/ 2889595 w 11737976"/>
              <a:gd name="connsiteY6625" fmla="*/ 5613137 h 6407150"/>
              <a:gd name="connsiteX6626" fmla="*/ 2914721 w 11737976"/>
              <a:gd name="connsiteY6626" fmla="*/ 5618604 h 6407150"/>
              <a:gd name="connsiteX6627" fmla="*/ 2940523 w 11737976"/>
              <a:gd name="connsiteY6627" fmla="*/ 5608894 h 6407150"/>
              <a:gd name="connsiteX6628" fmla="*/ 2940814 w 11737976"/>
              <a:gd name="connsiteY6628" fmla="*/ 5602390 h 6407150"/>
              <a:gd name="connsiteX6629" fmla="*/ 2924129 w 11737976"/>
              <a:gd name="connsiteY6629" fmla="*/ 5597301 h 6407150"/>
              <a:gd name="connsiteX6630" fmla="*/ 2924224 w 11737976"/>
              <a:gd name="connsiteY6630" fmla="*/ 5595132 h 6407150"/>
              <a:gd name="connsiteX6631" fmla="*/ 2932568 w 11737976"/>
              <a:gd name="connsiteY6631" fmla="*/ 5597678 h 6407150"/>
              <a:gd name="connsiteX6632" fmla="*/ 2941201 w 11737976"/>
              <a:gd name="connsiteY6632" fmla="*/ 5593718 h 6407150"/>
              <a:gd name="connsiteX6633" fmla="*/ 2932763 w 11737976"/>
              <a:gd name="connsiteY6633" fmla="*/ 5593342 h 6407150"/>
              <a:gd name="connsiteX6634" fmla="*/ 2924804 w 11737976"/>
              <a:gd name="connsiteY6634" fmla="*/ 5582125 h 6407150"/>
              <a:gd name="connsiteX6635" fmla="*/ 2924999 w 11737976"/>
              <a:gd name="connsiteY6635" fmla="*/ 5577787 h 6407150"/>
              <a:gd name="connsiteX6636" fmla="*/ 2950996 w 11737976"/>
              <a:gd name="connsiteY6636" fmla="*/ 5563741 h 6407150"/>
              <a:gd name="connsiteX6637" fmla="*/ 2959435 w 11737976"/>
              <a:gd name="connsiteY6637" fmla="*/ 5564119 h 6407150"/>
              <a:gd name="connsiteX6638" fmla="*/ 2959339 w 11737976"/>
              <a:gd name="connsiteY6638" fmla="*/ 5566288 h 6407150"/>
              <a:gd name="connsiteX6639" fmla="*/ 2959241 w 11737976"/>
              <a:gd name="connsiteY6639" fmla="*/ 5568455 h 6407150"/>
              <a:gd name="connsiteX6640" fmla="*/ 2967585 w 11737976"/>
              <a:gd name="connsiteY6640" fmla="*/ 5571000 h 6407150"/>
              <a:gd name="connsiteX6641" fmla="*/ 2976121 w 11737976"/>
              <a:gd name="connsiteY6641" fmla="*/ 5569208 h 6407150"/>
              <a:gd name="connsiteX6642" fmla="*/ 2975926 w 11737976"/>
              <a:gd name="connsiteY6642" fmla="*/ 5573545 h 6407150"/>
              <a:gd name="connsiteX6643" fmla="*/ 2984366 w 11737976"/>
              <a:gd name="connsiteY6643" fmla="*/ 5573922 h 6407150"/>
              <a:gd name="connsiteX6644" fmla="*/ 2993388 w 11737976"/>
              <a:gd name="connsiteY6644" fmla="*/ 5561291 h 6407150"/>
              <a:gd name="connsiteX6645" fmla="*/ 2985238 w 11737976"/>
              <a:gd name="connsiteY6645" fmla="*/ 5554410 h 6407150"/>
              <a:gd name="connsiteX6646" fmla="*/ 2976605 w 11737976"/>
              <a:gd name="connsiteY6646" fmla="*/ 5558369 h 6407150"/>
              <a:gd name="connsiteX6647" fmla="*/ 2951092 w 11737976"/>
              <a:gd name="connsiteY6647" fmla="*/ 5561575 h 6407150"/>
              <a:gd name="connsiteX6648" fmla="*/ 2908895 w 11737976"/>
              <a:gd name="connsiteY6648" fmla="*/ 5559690 h 6407150"/>
              <a:gd name="connsiteX6649" fmla="*/ 2908992 w 11737976"/>
              <a:gd name="connsiteY6649" fmla="*/ 5557522 h 6407150"/>
              <a:gd name="connsiteX6650" fmla="*/ 2917432 w 11737976"/>
              <a:gd name="connsiteY6650" fmla="*/ 5557899 h 6407150"/>
              <a:gd name="connsiteX6651" fmla="*/ 2917529 w 11737976"/>
              <a:gd name="connsiteY6651" fmla="*/ 5555730 h 6407150"/>
              <a:gd name="connsiteX6652" fmla="*/ 2909089 w 11737976"/>
              <a:gd name="connsiteY6652" fmla="*/ 5555354 h 6407150"/>
              <a:gd name="connsiteX6653" fmla="*/ 2900648 w 11737976"/>
              <a:gd name="connsiteY6653" fmla="*/ 5554977 h 6407150"/>
              <a:gd name="connsiteX6654" fmla="*/ 2900746 w 11737976"/>
              <a:gd name="connsiteY6654" fmla="*/ 5552809 h 6407150"/>
              <a:gd name="connsiteX6655" fmla="*/ 2926258 w 11737976"/>
              <a:gd name="connsiteY6655" fmla="*/ 5549603 h 6407150"/>
              <a:gd name="connsiteX6656" fmla="*/ 2926354 w 11737976"/>
              <a:gd name="connsiteY6656" fmla="*/ 5547434 h 6407150"/>
              <a:gd name="connsiteX6657" fmla="*/ 2926450 w 11737976"/>
              <a:gd name="connsiteY6657" fmla="*/ 5545267 h 6407150"/>
              <a:gd name="connsiteX6658" fmla="*/ 2917916 w 11737976"/>
              <a:gd name="connsiteY6658" fmla="*/ 5547058 h 6407150"/>
              <a:gd name="connsiteX6659" fmla="*/ 2918304 w 11737976"/>
              <a:gd name="connsiteY6659" fmla="*/ 5538386 h 6407150"/>
              <a:gd name="connsiteX6660" fmla="*/ 2884545 w 11737976"/>
              <a:gd name="connsiteY6660" fmla="*/ 5536879 h 6407150"/>
              <a:gd name="connsiteX6661" fmla="*/ 2884738 w 11737976"/>
              <a:gd name="connsiteY6661" fmla="*/ 5532542 h 6407150"/>
              <a:gd name="connsiteX6662" fmla="*/ 2893275 w 11737976"/>
              <a:gd name="connsiteY6662" fmla="*/ 5530751 h 6407150"/>
              <a:gd name="connsiteX6663" fmla="*/ 2876588 w 11737976"/>
              <a:gd name="connsiteY6663" fmla="*/ 5525660 h 6407150"/>
              <a:gd name="connsiteX6664" fmla="*/ 2885319 w 11737976"/>
              <a:gd name="connsiteY6664" fmla="*/ 5519533 h 6407150"/>
              <a:gd name="connsiteX6665" fmla="*/ 2910444 w 11737976"/>
              <a:gd name="connsiteY6665" fmla="*/ 5525001 h 6407150"/>
              <a:gd name="connsiteX6666" fmla="*/ 2910638 w 11737976"/>
              <a:gd name="connsiteY6666" fmla="*/ 5520666 h 6407150"/>
              <a:gd name="connsiteX6667" fmla="*/ 2919079 w 11737976"/>
              <a:gd name="connsiteY6667" fmla="*/ 5521042 h 6407150"/>
              <a:gd name="connsiteX6668" fmla="*/ 2935860 w 11737976"/>
              <a:gd name="connsiteY6668" fmla="*/ 5523964 h 6407150"/>
              <a:gd name="connsiteX6669" fmla="*/ 2944398 w 11737976"/>
              <a:gd name="connsiteY6669" fmla="*/ 5522172 h 6407150"/>
              <a:gd name="connsiteX6670" fmla="*/ 2928388 w 11737976"/>
              <a:gd name="connsiteY6670" fmla="*/ 5501906 h 6407150"/>
              <a:gd name="connsiteX6671" fmla="*/ 2928679 w 11737976"/>
              <a:gd name="connsiteY6671" fmla="*/ 5495402 h 6407150"/>
              <a:gd name="connsiteX6672" fmla="*/ 2928776 w 11737976"/>
              <a:gd name="connsiteY6672" fmla="*/ 5493235 h 6407150"/>
              <a:gd name="connsiteX6673" fmla="*/ 2920337 w 11737976"/>
              <a:gd name="connsiteY6673" fmla="*/ 5492857 h 6407150"/>
              <a:gd name="connsiteX6674" fmla="*/ 2919318 w 11737976"/>
              <a:gd name="connsiteY6674" fmla="*/ 5491996 h 6407150"/>
              <a:gd name="connsiteX6675" fmla="*/ 2936288 w 11737976"/>
              <a:gd name="connsiteY6675" fmla="*/ 5489038 h 6407150"/>
              <a:gd name="connsiteX6676" fmla="*/ 2930161 w 11737976"/>
              <a:gd name="connsiteY6676" fmla="*/ 5491124 h 6407150"/>
              <a:gd name="connsiteX6677" fmla="*/ 2936182 w 11737976"/>
              <a:gd name="connsiteY6677" fmla="*/ 5491392 h 6407150"/>
              <a:gd name="connsiteX6678" fmla="*/ 2936288 w 11737976"/>
              <a:gd name="connsiteY6678" fmla="*/ 5489038 h 6407150"/>
              <a:gd name="connsiteX6679" fmla="*/ 9131282 w 11737976"/>
              <a:gd name="connsiteY6679" fmla="*/ 5488689 h 6407150"/>
              <a:gd name="connsiteX6680" fmla="*/ 9122245 w 11737976"/>
              <a:gd name="connsiteY6680" fmla="*/ 5495216 h 6407150"/>
              <a:gd name="connsiteX6681" fmla="*/ 9125308 w 11737976"/>
              <a:gd name="connsiteY6681" fmla="*/ 5497107 h 6407150"/>
              <a:gd name="connsiteX6682" fmla="*/ 9131282 w 11737976"/>
              <a:gd name="connsiteY6682" fmla="*/ 5488689 h 6407150"/>
              <a:gd name="connsiteX6683" fmla="*/ 2586333 w 11737976"/>
              <a:gd name="connsiteY6683" fmla="*/ 5487506 h 6407150"/>
              <a:gd name="connsiteX6684" fmla="*/ 2591597 w 11737976"/>
              <a:gd name="connsiteY6684" fmla="*/ 5488083 h 6407150"/>
              <a:gd name="connsiteX6685" fmla="*/ 2596658 w 11737976"/>
              <a:gd name="connsiteY6685" fmla="*/ 5493143 h 6407150"/>
              <a:gd name="connsiteX6686" fmla="*/ 2597338 w 11737976"/>
              <a:gd name="connsiteY6686" fmla="*/ 5495148 h 6407150"/>
              <a:gd name="connsiteX6687" fmla="*/ 2599287 w 11737976"/>
              <a:gd name="connsiteY6687" fmla="*/ 5497649 h 6407150"/>
              <a:gd name="connsiteX6688" fmla="*/ 2597428 w 11737976"/>
              <a:gd name="connsiteY6688" fmla="*/ 5498663 h 6407150"/>
              <a:gd name="connsiteX6689" fmla="*/ 2577882 w 11737976"/>
              <a:gd name="connsiteY6689" fmla="*/ 5496242 h 6407150"/>
              <a:gd name="connsiteX6690" fmla="*/ 2578403 w 11737976"/>
              <a:gd name="connsiteY6690" fmla="*/ 5487664 h 6407150"/>
              <a:gd name="connsiteX6691" fmla="*/ 2987674 w 11737976"/>
              <a:gd name="connsiteY6691" fmla="*/ 5486616 h 6407150"/>
              <a:gd name="connsiteX6692" fmla="*/ 3005524 w 11737976"/>
              <a:gd name="connsiteY6692" fmla="*/ 5492131 h 6407150"/>
              <a:gd name="connsiteX6693" fmla="*/ 3005735 w 11737976"/>
              <a:gd name="connsiteY6693" fmla="*/ 5487423 h 6407150"/>
              <a:gd name="connsiteX6694" fmla="*/ 2987674 w 11737976"/>
              <a:gd name="connsiteY6694" fmla="*/ 5486616 h 6407150"/>
              <a:gd name="connsiteX6695" fmla="*/ 10240203 w 11737976"/>
              <a:gd name="connsiteY6695" fmla="*/ 5486420 h 6407150"/>
              <a:gd name="connsiteX6696" fmla="*/ 10216482 w 11737976"/>
              <a:gd name="connsiteY6696" fmla="*/ 5487856 h 6407150"/>
              <a:gd name="connsiteX6697" fmla="*/ 10215929 w 11737976"/>
              <a:gd name="connsiteY6697" fmla="*/ 5491756 h 6407150"/>
              <a:gd name="connsiteX6698" fmla="*/ 10236545 w 11737976"/>
              <a:gd name="connsiteY6698" fmla="*/ 5491475 h 6407150"/>
              <a:gd name="connsiteX6699" fmla="*/ 10240203 w 11737976"/>
              <a:gd name="connsiteY6699" fmla="*/ 5486420 h 6407150"/>
              <a:gd name="connsiteX6700" fmla="*/ 9181755 w 11737976"/>
              <a:gd name="connsiteY6700" fmla="*/ 5486327 h 6407150"/>
              <a:gd name="connsiteX6701" fmla="*/ 9181882 w 11737976"/>
              <a:gd name="connsiteY6701" fmla="*/ 5486430 h 6407150"/>
              <a:gd name="connsiteX6702" fmla="*/ 9181535 w 11737976"/>
              <a:gd name="connsiteY6702" fmla="*/ 5489973 h 6407150"/>
              <a:gd name="connsiteX6703" fmla="*/ 9181533 w 11737976"/>
              <a:gd name="connsiteY6703" fmla="*/ 5494293 h 6407150"/>
              <a:gd name="connsiteX6704" fmla="*/ 9179449 w 11737976"/>
              <a:gd name="connsiteY6704" fmla="*/ 5495654 h 6407150"/>
              <a:gd name="connsiteX6705" fmla="*/ 9179047 w 11737976"/>
              <a:gd name="connsiteY6705" fmla="*/ 5486997 h 6407150"/>
              <a:gd name="connsiteX6706" fmla="*/ 9181755 w 11737976"/>
              <a:gd name="connsiteY6706" fmla="*/ 5486327 h 6407150"/>
              <a:gd name="connsiteX6707" fmla="*/ 2819383 w 11737976"/>
              <a:gd name="connsiteY6707" fmla="*/ 5486176 h 6407150"/>
              <a:gd name="connsiteX6708" fmla="*/ 2810761 w 11737976"/>
              <a:gd name="connsiteY6708" fmla="*/ 5490114 h 6407150"/>
              <a:gd name="connsiteX6709" fmla="*/ 2802237 w 11737976"/>
              <a:gd name="connsiteY6709" fmla="*/ 5491896 h 6407150"/>
              <a:gd name="connsiteX6710" fmla="*/ 2785089 w 11737976"/>
              <a:gd name="connsiteY6710" fmla="*/ 5497616 h 6407150"/>
              <a:gd name="connsiteX6711" fmla="*/ 2801755 w 11737976"/>
              <a:gd name="connsiteY6711" fmla="*/ 5502683 h 6407150"/>
              <a:gd name="connsiteX6712" fmla="*/ 2810568 w 11737976"/>
              <a:gd name="connsiteY6712" fmla="*/ 5494429 h 6407150"/>
              <a:gd name="connsiteX6713" fmla="*/ 2810665 w 11737976"/>
              <a:gd name="connsiteY6713" fmla="*/ 5492272 h 6407150"/>
              <a:gd name="connsiteX6714" fmla="*/ 2827524 w 11737976"/>
              <a:gd name="connsiteY6714" fmla="*/ 5493024 h 6407150"/>
              <a:gd name="connsiteX6715" fmla="*/ 2827811 w 11737976"/>
              <a:gd name="connsiteY6715" fmla="*/ 5486552 h 6407150"/>
              <a:gd name="connsiteX6716" fmla="*/ 2819383 w 11737976"/>
              <a:gd name="connsiteY6716" fmla="*/ 5486176 h 6407150"/>
              <a:gd name="connsiteX6717" fmla="*/ 3132958 w 11737976"/>
              <a:gd name="connsiteY6717" fmla="*/ 5485015 h 6407150"/>
              <a:gd name="connsiteX6718" fmla="*/ 3124283 w 11737976"/>
              <a:gd name="connsiteY6718" fmla="*/ 5486297 h 6407150"/>
              <a:gd name="connsiteX6719" fmla="*/ 3124183 w 11737976"/>
              <a:gd name="connsiteY6719" fmla="*/ 5488522 h 6407150"/>
              <a:gd name="connsiteX6720" fmla="*/ 3115484 w 11737976"/>
              <a:gd name="connsiteY6720" fmla="*/ 5490360 h 6407150"/>
              <a:gd name="connsiteX6721" fmla="*/ 3115584 w 11737976"/>
              <a:gd name="connsiteY6721" fmla="*/ 5488136 h 6407150"/>
              <a:gd name="connsiteX6722" fmla="*/ 3098082 w 11737976"/>
              <a:gd name="connsiteY6722" fmla="*/ 5494038 h 6407150"/>
              <a:gd name="connsiteX6723" fmla="*/ 3089482 w 11737976"/>
              <a:gd name="connsiteY6723" fmla="*/ 5493654 h 6407150"/>
              <a:gd name="connsiteX6724" fmla="*/ 3089382 w 11737976"/>
              <a:gd name="connsiteY6724" fmla="*/ 5495876 h 6407150"/>
              <a:gd name="connsiteX6725" fmla="*/ 3098082 w 11737976"/>
              <a:gd name="connsiteY6725" fmla="*/ 5494038 h 6407150"/>
              <a:gd name="connsiteX6726" fmla="*/ 3115187 w 11737976"/>
              <a:gd name="connsiteY6726" fmla="*/ 5497028 h 6407150"/>
              <a:gd name="connsiteX6727" fmla="*/ 3115484 w 11737976"/>
              <a:gd name="connsiteY6727" fmla="*/ 5490360 h 6407150"/>
              <a:gd name="connsiteX6728" fmla="*/ 3124084 w 11737976"/>
              <a:gd name="connsiteY6728" fmla="*/ 5490744 h 6407150"/>
              <a:gd name="connsiteX6729" fmla="*/ 3132684 w 11737976"/>
              <a:gd name="connsiteY6729" fmla="*/ 5491128 h 6407150"/>
              <a:gd name="connsiteX6730" fmla="*/ 3141486 w 11737976"/>
              <a:gd name="connsiteY6730" fmla="*/ 5487066 h 6407150"/>
              <a:gd name="connsiteX6731" fmla="*/ 3132958 w 11737976"/>
              <a:gd name="connsiteY6731" fmla="*/ 5485015 h 6407150"/>
              <a:gd name="connsiteX6732" fmla="*/ 2701310 w 11737976"/>
              <a:gd name="connsiteY6732" fmla="*/ 5482474 h 6407150"/>
              <a:gd name="connsiteX6733" fmla="*/ 2683142 w 11737976"/>
              <a:gd name="connsiteY6733" fmla="*/ 5484022 h 6407150"/>
              <a:gd name="connsiteX6734" fmla="*/ 2674112 w 11737976"/>
              <a:gd name="connsiteY6734" fmla="*/ 5483619 h 6407150"/>
              <a:gd name="connsiteX6735" fmla="*/ 2674009 w 11737976"/>
              <a:gd name="connsiteY6735" fmla="*/ 5485972 h 6407150"/>
              <a:gd name="connsiteX6736" fmla="*/ 2683039 w 11737976"/>
              <a:gd name="connsiteY6736" fmla="*/ 5486375 h 6407150"/>
              <a:gd name="connsiteX6737" fmla="*/ 2710130 w 11737976"/>
              <a:gd name="connsiteY6737" fmla="*/ 5487585 h 6407150"/>
              <a:gd name="connsiteX6738" fmla="*/ 2701310 w 11737976"/>
              <a:gd name="connsiteY6738" fmla="*/ 5482474 h 6407150"/>
              <a:gd name="connsiteX6739" fmla="*/ 5292247 w 11737976"/>
              <a:gd name="connsiteY6739" fmla="*/ 5477938 h 6407150"/>
              <a:gd name="connsiteX6740" fmla="*/ 5293412 w 11737976"/>
              <a:gd name="connsiteY6740" fmla="*/ 5480620 h 6407150"/>
              <a:gd name="connsiteX6741" fmla="*/ 5294645 w 11737976"/>
              <a:gd name="connsiteY6741" fmla="*/ 5485354 h 6407150"/>
              <a:gd name="connsiteX6742" fmla="*/ 5280600 w 11737976"/>
              <a:gd name="connsiteY6742" fmla="*/ 5485965 h 6407150"/>
              <a:gd name="connsiteX6743" fmla="*/ 5280778 w 11737976"/>
              <a:gd name="connsiteY6743" fmla="*/ 5485606 h 6407150"/>
              <a:gd name="connsiteX6744" fmla="*/ 3099720 w 11737976"/>
              <a:gd name="connsiteY6744" fmla="*/ 5476684 h 6407150"/>
              <a:gd name="connsiteX6745" fmla="*/ 3090584 w 11737976"/>
              <a:gd name="connsiteY6745" fmla="*/ 5478635 h 6407150"/>
              <a:gd name="connsiteX6746" fmla="*/ 3099616 w 11737976"/>
              <a:gd name="connsiteY6746" fmla="*/ 5479038 h 6407150"/>
              <a:gd name="connsiteX6747" fmla="*/ 3099720 w 11737976"/>
              <a:gd name="connsiteY6747" fmla="*/ 5476684 h 6407150"/>
              <a:gd name="connsiteX6748" fmla="*/ 10437919 w 11737976"/>
              <a:gd name="connsiteY6748" fmla="*/ 5473970 h 6407150"/>
              <a:gd name="connsiteX6749" fmla="*/ 10425714 w 11737976"/>
              <a:gd name="connsiteY6749" fmla="*/ 5477125 h 6407150"/>
              <a:gd name="connsiteX6750" fmla="*/ 10448880 w 11737976"/>
              <a:gd name="connsiteY6750" fmla="*/ 5479589 h 6407150"/>
              <a:gd name="connsiteX6751" fmla="*/ 10437919 w 11737976"/>
              <a:gd name="connsiteY6751" fmla="*/ 5473970 h 6407150"/>
              <a:gd name="connsiteX6752" fmla="*/ 5298719 w 11737976"/>
              <a:gd name="connsiteY6752" fmla="*/ 5473610 h 6407150"/>
              <a:gd name="connsiteX6753" fmla="*/ 5297113 w 11737976"/>
              <a:gd name="connsiteY6753" fmla="*/ 5475256 h 6407150"/>
              <a:gd name="connsiteX6754" fmla="*/ 5296891 w 11737976"/>
              <a:gd name="connsiteY6754" fmla="*/ 5474833 h 6407150"/>
              <a:gd name="connsiteX6755" fmla="*/ 2582112 w 11737976"/>
              <a:gd name="connsiteY6755" fmla="*/ 5472883 h 6407150"/>
              <a:gd name="connsiteX6756" fmla="*/ 2582769 w 11737976"/>
              <a:gd name="connsiteY6756" fmla="*/ 5472913 h 6407150"/>
              <a:gd name="connsiteX6757" fmla="*/ 2582478 w 11737976"/>
              <a:gd name="connsiteY6757" fmla="*/ 5479436 h 6407150"/>
              <a:gd name="connsiteX6758" fmla="*/ 2578942 w 11737976"/>
              <a:gd name="connsiteY6758" fmla="*/ 5478817 h 6407150"/>
              <a:gd name="connsiteX6759" fmla="*/ 2579097 w 11737976"/>
              <a:gd name="connsiteY6759" fmla="*/ 5476277 h 6407150"/>
              <a:gd name="connsiteX6760" fmla="*/ 2803319 w 11737976"/>
              <a:gd name="connsiteY6760" fmla="*/ 5472094 h 6407150"/>
              <a:gd name="connsiteX6761" fmla="*/ 2777752 w 11737976"/>
              <a:gd name="connsiteY6761" fmla="*/ 5481761 h 6407150"/>
              <a:gd name="connsiteX6762" fmla="*/ 2752666 w 11737976"/>
              <a:gd name="connsiteY6762" fmla="*/ 5480640 h 6407150"/>
              <a:gd name="connsiteX6763" fmla="*/ 2769101 w 11737976"/>
              <a:gd name="connsiteY6763" fmla="*/ 5487861 h 6407150"/>
              <a:gd name="connsiteX6764" fmla="*/ 2785827 w 11737976"/>
              <a:gd name="connsiteY6764" fmla="*/ 5488608 h 6407150"/>
              <a:gd name="connsiteX6765" fmla="*/ 2802644 w 11737976"/>
              <a:gd name="connsiteY6765" fmla="*/ 5487197 h 6407150"/>
              <a:gd name="connsiteX6766" fmla="*/ 2803030 w 11737976"/>
              <a:gd name="connsiteY6766" fmla="*/ 5478567 h 6407150"/>
              <a:gd name="connsiteX6767" fmla="*/ 2828215 w 11737976"/>
              <a:gd name="connsiteY6767" fmla="*/ 5477529 h 6407150"/>
              <a:gd name="connsiteX6768" fmla="*/ 2828407 w 11737976"/>
              <a:gd name="connsiteY6768" fmla="*/ 5473213 h 6407150"/>
              <a:gd name="connsiteX6769" fmla="*/ 2820045 w 11737976"/>
              <a:gd name="connsiteY6769" fmla="*/ 5472840 h 6407150"/>
              <a:gd name="connsiteX6770" fmla="*/ 2819948 w 11737976"/>
              <a:gd name="connsiteY6770" fmla="*/ 5474999 h 6407150"/>
              <a:gd name="connsiteX6771" fmla="*/ 2819852 w 11737976"/>
              <a:gd name="connsiteY6771" fmla="*/ 5477155 h 6407150"/>
              <a:gd name="connsiteX6772" fmla="*/ 2803127 w 11737976"/>
              <a:gd name="connsiteY6772" fmla="*/ 5476409 h 6407150"/>
              <a:gd name="connsiteX6773" fmla="*/ 2803175 w 11737976"/>
              <a:gd name="connsiteY6773" fmla="*/ 5475331 h 6407150"/>
              <a:gd name="connsiteX6774" fmla="*/ 2803319 w 11737976"/>
              <a:gd name="connsiteY6774" fmla="*/ 5472094 h 6407150"/>
              <a:gd name="connsiteX6775" fmla="*/ 3005586 w 11737976"/>
              <a:gd name="connsiteY6775" fmla="*/ 5467542 h 6407150"/>
              <a:gd name="connsiteX6776" fmla="*/ 2998305 w 11737976"/>
              <a:gd name="connsiteY6776" fmla="*/ 5468029 h 6407150"/>
              <a:gd name="connsiteX6777" fmla="*/ 2981460 w 11737976"/>
              <a:gd name="connsiteY6777" fmla="*/ 5473762 h 6407150"/>
              <a:gd name="connsiteX6778" fmla="*/ 3006296 w 11737976"/>
              <a:gd name="connsiteY6778" fmla="*/ 5474871 h 6407150"/>
              <a:gd name="connsiteX6779" fmla="*/ 3006584 w 11737976"/>
              <a:gd name="connsiteY6779" fmla="*/ 5468398 h 6407150"/>
              <a:gd name="connsiteX6780" fmla="*/ 3005586 w 11737976"/>
              <a:gd name="connsiteY6780" fmla="*/ 5467542 h 6407150"/>
              <a:gd name="connsiteX6781" fmla="*/ 10217961 w 11737976"/>
              <a:gd name="connsiteY6781" fmla="*/ 5467063 h 6407150"/>
              <a:gd name="connsiteX6782" fmla="*/ 10207481 w 11737976"/>
              <a:gd name="connsiteY6782" fmla="*/ 5468422 h 6407150"/>
              <a:gd name="connsiteX6783" fmla="*/ 10218511 w 11737976"/>
              <a:gd name="connsiteY6783" fmla="*/ 5473555 h 6407150"/>
              <a:gd name="connsiteX6784" fmla="*/ 10217961 w 11737976"/>
              <a:gd name="connsiteY6784" fmla="*/ 5467063 h 6407150"/>
              <a:gd name="connsiteX6785" fmla="*/ 3157511 w 11737976"/>
              <a:gd name="connsiteY6785" fmla="*/ 5465902 h 6407150"/>
              <a:gd name="connsiteX6786" fmla="*/ 3157301 w 11737976"/>
              <a:gd name="connsiteY6786" fmla="*/ 5470608 h 6407150"/>
              <a:gd name="connsiteX6787" fmla="*/ 3166333 w 11737976"/>
              <a:gd name="connsiteY6787" fmla="*/ 5471012 h 6407150"/>
              <a:gd name="connsiteX6788" fmla="*/ 3166437 w 11737976"/>
              <a:gd name="connsiteY6788" fmla="*/ 5468659 h 6407150"/>
              <a:gd name="connsiteX6789" fmla="*/ 3166542 w 11737976"/>
              <a:gd name="connsiteY6789" fmla="*/ 5466305 h 6407150"/>
              <a:gd name="connsiteX6790" fmla="*/ 3157511 w 11737976"/>
              <a:gd name="connsiteY6790" fmla="*/ 5465902 h 6407150"/>
              <a:gd name="connsiteX6791" fmla="*/ 2590516 w 11737976"/>
              <a:gd name="connsiteY6791" fmla="*/ 5463424 h 6407150"/>
              <a:gd name="connsiteX6792" fmla="*/ 2599981 w 11737976"/>
              <a:gd name="connsiteY6792" fmla="*/ 5464967 h 6407150"/>
              <a:gd name="connsiteX6793" fmla="*/ 2599866 w 11737976"/>
              <a:gd name="connsiteY6793" fmla="*/ 5467520 h 6407150"/>
              <a:gd name="connsiteX6794" fmla="*/ 2589088 w 11737976"/>
              <a:gd name="connsiteY6794" fmla="*/ 5467569 h 6407150"/>
              <a:gd name="connsiteX6795" fmla="*/ 2589770 w 11737976"/>
              <a:gd name="connsiteY6795" fmla="*/ 5468005 h 6407150"/>
              <a:gd name="connsiteX6796" fmla="*/ 2586376 w 11737976"/>
              <a:gd name="connsiteY6796" fmla="*/ 5468084 h 6407150"/>
              <a:gd name="connsiteX6797" fmla="*/ 3090807 w 11737976"/>
              <a:gd name="connsiteY6797" fmla="*/ 5461351 h 6407150"/>
              <a:gd name="connsiteX6798" fmla="*/ 3098708 w 11737976"/>
              <a:gd name="connsiteY6798" fmla="*/ 5474765 h 6407150"/>
              <a:gd name="connsiteX6799" fmla="*/ 3107189 w 11737976"/>
              <a:gd name="connsiteY6799" fmla="*/ 5475142 h 6407150"/>
              <a:gd name="connsiteX6800" fmla="*/ 3107093 w 11737976"/>
              <a:gd name="connsiteY6800" fmla="*/ 5477317 h 6407150"/>
              <a:gd name="connsiteX6801" fmla="*/ 3115577 w 11737976"/>
              <a:gd name="connsiteY6801" fmla="*/ 5477694 h 6407150"/>
              <a:gd name="connsiteX6802" fmla="*/ 3132447 w 11737976"/>
              <a:gd name="connsiteY6802" fmla="*/ 5480625 h 6407150"/>
              <a:gd name="connsiteX6803" fmla="*/ 3149608 w 11737976"/>
              <a:gd name="connsiteY6803" fmla="*/ 5477039 h 6407150"/>
              <a:gd name="connsiteX6804" fmla="*/ 3158093 w 11737976"/>
              <a:gd name="connsiteY6804" fmla="*/ 5477418 h 6407150"/>
              <a:gd name="connsiteX6805" fmla="*/ 3166479 w 11737976"/>
              <a:gd name="connsiteY6805" fmla="*/ 5479969 h 6407150"/>
              <a:gd name="connsiteX6806" fmla="*/ 3166382 w 11737976"/>
              <a:gd name="connsiteY6806" fmla="*/ 5482142 h 6407150"/>
              <a:gd name="connsiteX6807" fmla="*/ 3157900 w 11737976"/>
              <a:gd name="connsiteY6807" fmla="*/ 5481762 h 6407150"/>
              <a:gd name="connsiteX6808" fmla="*/ 3165898 w 11737976"/>
              <a:gd name="connsiteY6808" fmla="*/ 5493005 h 6407150"/>
              <a:gd name="connsiteX6809" fmla="*/ 3174575 w 11737976"/>
              <a:gd name="connsiteY6809" fmla="*/ 5489037 h 6407150"/>
              <a:gd name="connsiteX6810" fmla="*/ 3174769 w 11737976"/>
              <a:gd name="connsiteY6810" fmla="*/ 5484693 h 6407150"/>
              <a:gd name="connsiteX6811" fmla="*/ 3166286 w 11737976"/>
              <a:gd name="connsiteY6811" fmla="*/ 5484315 h 6407150"/>
              <a:gd name="connsiteX6812" fmla="*/ 3174963 w 11737976"/>
              <a:gd name="connsiteY6812" fmla="*/ 5480347 h 6407150"/>
              <a:gd name="connsiteX6813" fmla="*/ 3166675 w 11737976"/>
              <a:gd name="connsiteY6813" fmla="*/ 5475622 h 6407150"/>
              <a:gd name="connsiteX6814" fmla="*/ 3158189 w 11737976"/>
              <a:gd name="connsiteY6814" fmla="*/ 5475245 h 6407150"/>
              <a:gd name="connsiteX6815" fmla="*/ 3149706 w 11737976"/>
              <a:gd name="connsiteY6815" fmla="*/ 5474866 h 6407150"/>
              <a:gd name="connsiteX6816" fmla="*/ 3149608 w 11737976"/>
              <a:gd name="connsiteY6816" fmla="*/ 5477039 h 6407150"/>
              <a:gd name="connsiteX6817" fmla="*/ 3129533 w 11737976"/>
              <a:gd name="connsiteY6817" fmla="*/ 5474508 h 6407150"/>
              <a:gd name="connsiteX6818" fmla="*/ 3115673 w 11737976"/>
              <a:gd name="connsiteY6818" fmla="*/ 5475522 h 6407150"/>
              <a:gd name="connsiteX6819" fmla="*/ 3107189 w 11737976"/>
              <a:gd name="connsiteY6819" fmla="*/ 5475142 h 6407150"/>
              <a:gd name="connsiteX6820" fmla="*/ 3107287 w 11737976"/>
              <a:gd name="connsiteY6820" fmla="*/ 5472970 h 6407150"/>
              <a:gd name="connsiteX6821" fmla="*/ 3115867 w 11737976"/>
              <a:gd name="connsiteY6821" fmla="*/ 5471177 h 6407150"/>
              <a:gd name="connsiteX6822" fmla="*/ 3107384 w 11737976"/>
              <a:gd name="connsiteY6822" fmla="*/ 5470798 h 6407150"/>
              <a:gd name="connsiteX6823" fmla="*/ 3107772 w 11737976"/>
              <a:gd name="connsiteY6823" fmla="*/ 5462107 h 6407150"/>
              <a:gd name="connsiteX6824" fmla="*/ 3090807 w 11737976"/>
              <a:gd name="connsiteY6824" fmla="*/ 5461351 h 6407150"/>
              <a:gd name="connsiteX6825" fmla="*/ 5324623 w 11737976"/>
              <a:gd name="connsiteY6825" fmla="*/ 5458854 h 6407150"/>
              <a:gd name="connsiteX6826" fmla="*/ 5329718 w 11737976"/>
              <a:gd name="connsiteY6826" fmla="*/ 5460104 h 6407150"/>
              <a:gd name="connsiteX6827" fmla="*/ 5323659 w 11737976"/>
              <a:gd name="connsiteY6827" fmla="*/ 5477659 h 6407150"/>
              <a:gd name="connsiteX6828" fmla="*/ 5321300 w 11737976"/>
              <a:gd name="connsiteY6828" fmla="*/ 5486179 h 6407150"/>
              <a:gd name="connsiteX6829" fmla="*/ 5314378 w 11737976"/>
              <a:gd name="connsiteY6829" fmla="*/ 5477780 h 6407150"/>
              <a:gd name="connsiteX6830" fmla="*/ 5307901 w 11737976"/>
              <a:gd name="connsiteY6830" fmla="*/ 5478097 h 6407150"/>
              <a:gd name="connsiteX6831" fmla="*/ 5299809 w 11737976"/>
              <a:gd name="connsiteY6831" fmla="*/ 5472882 h 6407150"/>
              <a:gd name="connsiteX6832" fmla="*/ 5300520 w 11737976"/>
              <a:gd name="connsiteY6832" fmla="*/ 5472407 h 6407150"/>
              <a:gd name="connsiteX6833" fmla="*/ 5323499 w 11737976"/>
              <a:gd name="connsiteY6833" fmla="*/ 5460327 h 6407150"/>
              <a:gd name="connsiteX6834" fmla="*/ 10177577 w 11737976"/>
              <a:gd name="connsiteY6834" fmla="*/ 5458203 h 6407150"/>
              <a:gd name="connsiteX6835" fmla="*/ 10177086 w 11737976"/>
              <a:gd name="connsiteY6835" fmla="*/ 5461669 h 6407150"/>
              <a:gd name="connsiteX6836" fmla="*/ 10196267 w 11737976"/>
              <a:gd name="connsiteY6836" fmla="*/ 5464590 h 6407150"/>
              <a:gd name="connsiteX6837" fmla="*/ 10208463 w 11737976"/>
              <a:gd name="connsiteY6837" fmla="*/ 5461489 h 6407150"/>
              <a:gd name="connsiteX6838" fmla="*/ 10177577 w 11737976"/>
              <a:gd name="connsiteY6838" fmla="*/ 5458203 h 6407150"/>
              <a:gd name="connsiteX6839" fmla="*/ 2592153 w 11737976"/>
              <a:gd name="connsiteY6839" fmla="*/ 5451544 h 6407150"/>
              <a:gd name="connsiteX6840" fmla="*/ 2600468 w 11737976"/>
              <a:gd name="connsiteY6840" fmla="*/ 5454095 h 6407150"/>
              <a:gd name="connsiteX6841" fmla="*/ 2588625 w 11737976"/>
              <a:gd name="connsiteY6841" fmla="*/ 5456098 h 6407150"/>
              <a:gd name="connsiteX6842" fmla="*/ 2588071 w 11737976"/>
              <a:gd name="connsiteY6842" fmla="*/ 5454370 h 6407150"/>
              <a:gd name="connsiteX6843" fmla="*/ 2589417 w 11737976"/>
              <a:gd name="connsiteY6843" fmla="*/ 5451687 h 6407150"/>
              <a:gd name="connsiteX6844" fmla="*/ 3134268 w 11737976"/>
              <a:gd name="connsiteY6844" fmla="*/ 5445996 h 6407150"/>
              <a:gd name="connsiteX6845" fmla="*/ 3134092 w 11737976"/>
              <a:gd name="connsiteY6845" fmla="*/ 5449920 h 6407150"/>
              <a:gd name="connsiteX6846" fmla="*/ 3143300 w 11737976"/>
              <a:gd name="connsiteY6846" fmla="*/ 5446399 h 6407150"/>
              <a:gd name="connsiteX6847" fmla="*/ 3134268 w 11737976"/>
              <a:gd name="connsiteY6847" fmla="*/ 5445996 h 6407150"/>
              <a:gd name="connsiteX6848" fmla="*/ 1945552 w 11737976"/>
              <a:gd name="connsiteY6848" fmla="*/ 5445610 h 6407150"/>
              <a:gd name="connsiteX6849" fmla="*/ 1946159 w 11737976"/>
              <a:gd name="connsiteY6849" fmla="*/ 5445921 h 6407150"/>
              <a:gd name="connsiteX6850" fmla="*/ 1945329 w 11737976"/>
              <a:gd name="connsiteY6850" fmla="*/ 5445738 h 6407150"/>
              <a:gd name="connsiteX6851" fmla="*/ 3065964 w 11737976"/>
              <a:gd name="connsiteY6851" fmla="*/ 5444517 h 6407150"/>
              <a:gd name="connsiteX6852" fmla="*/ 3039987 w 11737976"/>
              <a:gd name="connsiteY6852" fmla="*/ 5452129 h 6407150"/>
              <a:gd name="connsiteX6853" fmla="*/ 3048516 w 11737976"/>
              <a:gd name="connsiteY6853" fmla="*/ 5452509 h 6407150"/>
              <a:gd name="connsiteX6854" fmla="*/ 3048318 w 11737976"/>
              <a:gd name="connsiteY6854" fmla="*/ 5456887 h 6407150"/>
              <a:gd name="connsiteX6855" fmla="*/ 3056361 w 11737976"/>
              <a:gd name="connsiteY6855" fmla="*/ 5468211 h 6407150"/>
              <a:gd name="connsiteX6856" fmla="*/ 3056067 w 11737976"/>
              <a:gd name="connsiteY6856" fmla="*/ 5474776 h 6407150"/>
              <a:gd name="connsiteX6857" fmla="*/ 3038910 w 11737976"/>
              <a:gd name="connsiteY6857" fmla="*/ 5476203 h 6407150"/>
              <a:gd name="connsiteX6858" fmla="*/ 3047146 w 11737976"/>
              <a:gd name="connsiteY6858" fmla="*/ 5483150 h 6407150"/>
              <a:gd name="connsiteX6859" fmla="*/ 3081363 w 11737976"/>
              <a:gd name="connsiteY6859" fmla="*/ 5482485 h 6407150"/>
              <a:gd name="connsiteX6860" fmla="*/ 3081754 w 11737976"/>
              <a:gd name="connsiteY6860" fmla="*/ 5473730 h 6407150"/>
              <a:gd name="connsiteX6861" fmla="*/ 3064792 w 11737976"/>
              <a:gd name="connsiteY6861" fmla="*/ 5470780 h 6407150"/>
              <a:gd name="connsiteX6862" fmla="*/ 3073712 w 11737976"/>
              <a:gd name="connsiteY6862" fmla="*/ 5462408 h 6407150"/>
              <a:gd name="connsiteX6863" fmla="*/ 3082438 w 11737976"/>
              <a:gd name="connsiteY6863" fmla="*/ 5458411 h 6407150"/>
              <a:gd name="connsiteX6864" fmla="*/ 3065964 w 11737976"/>
              <a:gd name="connsiteY6864" fmla="*/ 5444517 h 6407150"/>
              <a:gd name="connsiteX6865" fmla="*/ 2761936 w 11737976"/>
              <a:gd name="connsiteY6865" fmla="*/ 5441944 h 6407150"/>
              <a:gd name="connsiteX6866" fmla="*/ 2769462 w 11737976"/>
              <a:gd name="connsiteY6866" fmla="*/ 5442280 h 6407150"/>
              <a:gd name="connsiteX6867" fmla="*/ 2761936 w 11737976"/>
              <a:gd name="connsiteY6867" fmla="*/ 5441944 h 6407150"/>
              <a:gd name="connsiteX6868" fmla="*/ 9134079 w 11737976"/>
              <a:gd name="connsiteY6868" fmla="*/ 5439249 h 6407150"/>
              <a:gd name="connsiteX6869" fmla="*/ 9131203 w 11737976"/>
              <a:gd name="connsiteY6869" fmla="*/ 5442146 h 6407150"/>
              <a:gd name="connsiteX6870" fmla="*/ 9132907 w 11737976"/>
              <a:gd name="connsiteY6870" fmla="*/ 5448835 h 6407150"/>
              <a:gd name="connsiteX6871" fmla="*/ 9135216 w 11737976"/>
              <a:gd name="connsiteY6871" fmla="*/ 5443708 h 6407150"/>
              <a:gd name="connsiteX6872" fmla="*/ 9134079 w 11737976"/>
              <a:gd name="connsiteY6872" fmla="*/ 5439249 h 6407150"/>
              <a:gd name="connsiteX6873" fmla="*/ 3167769 w 11737976"/>
              <a:gd name="connsiteY6873" fmla="*/ 5438843 h 6407150"/>
              <a:gd name="connsiteX6874" fmla="*/ 3158645 w 11737976"/>
              <a:gd name="connsiteY6874" fmla="*/ 5440533 h 6407150"/>
              <a:gd name="connsiteX6875" fmla="*/ 3167209 w 11737976"/>
              <a:gd name="connsiteY6875" fmla="*/ 5451397 h 6407150"/>
              <a:gd name="connsiteX6876" fmla="*/ 3167675 w 11737976"/>
              <a:gd name="connsiteY6876" fmla="*/ 5440936 h 6407150"/>
              <a:gd name="connsiteX6877" fmla="*/ 3167769 w 11737976"/>
              <a:gd name="connsiteY6877" fmla="*/ 5438843 h 6407150"/>
              <a:gd name="connsiteX6878" fmla="*/ 1174643 w 11737976"/>
              <a:gd name="connsiteY6878" fmla="*/ 5438490 h 6407150"/>
              <a:gd name="connsiteX6879" fmla="*/ 1170629 w 11737976"/>
              <a:gd name="connsiteY6879" fmla="*/ 5442159 h 6407150"/>
              <a:gd name="connsiteX6880" fmla="*/ 1171632 w 11737976"/>
              <a:gd name="connsiteY6880" fmla="*/ 5445783 h 6407150"/>
              <a:gd name="connsiteX6881" fmla="*/ 1180902 w 11737976"/>
              <a:gd name="connsiteY6881" fmla="*/ 5440494 h 6407150"/>
              <a:gd name="connsiteX6882" fmla="*/ 1174643 w 11737976"/>
              <a:gd name="connsiteY6882" fmla="*/ 5438490 h 6407150"/>
              <a:gd name="connsiteX6883" fmla="*/ 2811886 w 11737976"/>
              <a:gd name="connsiteY6883" fmla="*/ 5437887 h 6407150"/>
              <a:gd name="connsiteX6884" fmla="*/ 2829774 w 11737976"/>
              <a:gd name="connsiteY6884" fmla="*/ 5442617 h 6407150"/>
              <a:gd name="connsiteX6885" fmla="*/ 2811886 w 11737976"/>
              <a:gd name="connsiteY6885" fmla="*/ 5437887 h 6407150"/>
              <a:gd name="connsiteX6886" fmla="*/ 2849407 w 11737976"/>
              <a:gd name="connsiteY6886" fmla="*/ 5437793 h 6407150"/>
              <a:gd name="connsiteX6887" fmla="*/ 2838978 w 11737976"/>
              <a:gd name="connsiteY6887" fmla="*/ 5439096 h 6407150"/>
              <a:gd name="connsiteX6888" fmla="*/ 2846401 w 11737976"/>
              <a:gd name="connsiteY6888" fmla="*/ 5441787 h 6407150"/>
              <a:gd name="connsiteX6889" fmla="*/ 2854031 w 11737976"/>
              <a:gd name="connsiteY6889" fmla="*/ 5439769 h 6407150"/>
              <a:gd name="connsiteX6890" fmla="*/ 2849407 w 11737976"/>
              <a:gd name="connsiteY6890" fmla="*/ 5437793 h 6407150"/>
              <a:gd name="connsiteX6891" fmla="*/ 10324307 w 11737976"/>
              <a:gd name="connsiteY6891" fmla="*/ 5436863 h 6407150"/>
              <a:gd name="connsiteX6892" fmla="*/ 10319953 w 11737976"/>
              <a:gd name="connsiteY6892" fmla="*/ 5439919 h 6407150"/>
              <a:gd name="connsiteX6893" fmla="*/ 10323323 w 11737976"/>
              <a:gd name="connsiteY6893" fmla="*/ 5443797 h 6407150"/>
              <a:gd name="connsiteX6894" fmla="*/ 10335128 w 11737976"/>
              <a:gd name="connsiteY6894" fmla="*/ 5443458 h 6407150"/>
              <a:gd name="connsiteX6895" fmla="*/ 10324307 w 11737976"/>
              <a:gd name="connsiteY6895" fmla="*/ 5436863 h 6407150"/>
              <a:gd name="connsiteX6896" fmla="*/ 2634000 w 11737976"/>
              <a:gd name="connsiteY6896" fmla="*/ 5436231 h 6407150"/>
              <a:gd name="connsiteX6897" fmla="*/ 2627874 w 11737976"/>
              <a:gd name="connsiteY6897" fmla="*/ 5438316 h 6407150"/>
              <a:gd name="connsiteX6898" fmla="*/ 2633895 w 11737976"/>
              <a:gd name="connsiteY6898" fmla="*/ 5438584 h 6407150"/>
              <a:gd name="connsiteX6899" fmla="*/ 2634000 w 11737976"/>
              <a:gd name="connsiteY6899" fmla="*/ 5436231 h 6407150"/>
              <a:gd name="connsiteX6900" fmla="*/ 2652166 w 11737976"/>
              <a:gd name="connsiteY6900" fmla="*/ 5434684 h 6407150"/>
              <a:gd name="connsiteX6901" fmla="*/ 2643032 w 11737976"/>
              <a:gd name="connsiteY6901" fmla="*/ 5436634 h 6407150"/>
              <a:gd name="connsiteX6902" fmla="*/ 2651955 w 11737976"/>
              <a:gd name="connsiteY6902" fmla="*/ 5439391 h 6407150"/>
              <a:gd name="connsiteX6903" fmla="*/ 2655447 w 11737976"/>
              <a:gd name="connsiteY6903" fmla="*/ 5437188 h 6407150"/>
              <a:gd name="connsiteX6904" fmla="*/ 2652166 w 11737976"/>
              <a:gd name="connsiteY6904" fmla="*/ 5434684 h 6407150"/>
              <a:gd name="connsiteX6905" fmla="*/ 2854312 w 11737976"/>
              <a:gd name="connsiteY6905" fmla="*/ 5433492 h 6407150"/>
              <a:gd name="connsiteX6906" fmla="*/ 2852043 w 11737976"/>
              <a:gd name="connsiteY6906" fmla="*/ 5433637 h 6407150"/>
              <a:gd name="connsiteX6907" fmla="*/ 2854224 w 11737976"/>
              <a:gd name="connsiteY6907" fmla="*/ 5435455 h 6407150"/>
              <a:gd name="connsiteX6908" fmla="*/ 2948936 w 11737976"/>
              <a:gd name="connsiteY6908" fmla="*/ 5433105 h 6407150"/>
              <a:gd name="connsiteX6909" fmla="*/ 2946609 w 11737976"/>
              <a:gd name="connsiteY6909" fmla="*/ 5435825 h 6407150"/>
              <a:gd name="connsiteX6910" fmla="*/ 2945675 w 11737976"/>
              <a:gd name="connsiteY6910" fmla="*/ 5435125 h 6407150"/>
              <a:gd name="connsiteX6911" fmla="*/ 2948936 w 11737976"/>
              <a:gd name="connsiteY6911" fmla="*/ 5433105 h 6407150"/>
              <a:gd name="connsiteX6912" fmla="*/ 3065523 w 11737976"/>
              <a:gd name="connsiteY6912" fmla="*/ 5431920 h 6407150"/>
              <a:gd name="connsiteX6913" fmla="*/ 3065417 w 11737976"/>
              <a:gd name="connsiteY6913" fmla="*/ 5434275 h 6407150"/>
              <a:gd name="connsiteX6914" fmla="*/ 3074553 w 11737976"/>
              <a:gd name="connsiteY6914" fmla="*/ 5432323 h 6407150"/>
              <a:gd name="connsiteX6915" fmla="*/ 3065523 w 11737976"/>
              <a:gd name="connsiteY6915" fmla="*/ 5431920 h 6407150"/>
              <a:gd name="connsiteX6916" fmla="*/ 9128031 w 11737976"/>
              <a:gd name="connsiteY6916" fmla="*/ 5431719 h 6407150"/>
              <a:gd name="connsiteX6917" fmla="*/ 9125381 w 11737976"/>
              <a:gd name="connsiteY6917" fmla="*/ 5438951 h 6407150"/>
              <a:gd name="connsiteX6918" fmla="*/ 9128031 w 11737976"/>
              <a:gd name="connsiteY6918" fmla="*/ 5431719 h 6407150"/>
              <a:gd name="connsiteX6919" fmla="*/ 3169019 w 11737976"/>
              <a:gd name="connsiteY6919" fmla="*/ 5427699 h 6407150"/>
              <a:gd name="connsiteX6920" fmla="*/ 3143895 w 11737976"/>
              <a:gd name="connsiteY6920" fmla="*/ 5433062 h 6407150"/>
              <a:gd name="connsiteX6921" fmla="*/ 3168730 w 11737976"/>
              <a:gd name="connsiteY6921" fmla="*/ 5434170 h 6407150"/>
              <a:gd name="connsiteX6922" fmla="*/ 3177203 w 11737976"/>
              <a:gd name="connsiteY6922" fmla="*/ 5430224 h 6407150"/>
              <a:gd name="connsiteX6923" fmla="*/ 3169019 w 11737976"/>
              <a:gd name="connsiteY6923" fmla="*/ 5427699 h 6407150"/>
              <a:gd name="connsiteX6924" fmla="*/ 9144357 w 11737976"/>
              <a:gd name="connsiteY6924" fmla="*/ 5427157 h 6407150"/>
              <a:gd name="connsiteX6925" fmla="*/ 9145954 w 11737976"/>
              <a:gd name="connsiteY6925" fmla="*/ 5427888 h 6407150"/>
              <a:gd name="connsiteX6926" fmla="*/ 9145521 w 11737976"/>
              <a:gd name="connsiteY6926" fmla="*/ 5428784 h 6407150"/>
              <a:gd name="connsiteX6927" fmla="*/ 3000510 w 11737976"/>
              <a:gd name="connsiteY6927" fmla="*/ 5424300 h 6407150"/>
              <a:gd name="connsiteX6928" fmla="*/ 2991401 w 11737976"/>
              <a:gd name="connsiteY6928" fmla="*/ 5436864 h 6407150"/>
              <a:gd name="connsiteX6929" fmla="*/ 2999931 w 11737976"/>
              <a:gd name="connsiteY6929" fmla="*/ 5437245 h 6407150"/>
              <a:gd name="connsiteX6930" fmla="*/ 2991113 w 11737976"/>
              <a:gd name="connsiteY6930" fmla="*/ 5443336 h 6407150"/>
              <a:gd name="connsiteX6931" fmla="*/ 2991018 w 11737976"/>
              <a:gd name="connsiteY6931" fmla="*/ 5445494 h 6407150"/>
              <a:gd name="connsiteX6932" fmla="*/ 2990824 w 11737976"/>
              <a:gd name="connsiteY6932" fmla="*/ 5449810 h 6407150"/>
              <a:gd name="connsiteX6933" fmla="*/ 3016509 w 11737976"/>
              <a:gd name="connsiteY6933" fmla="*/ 5448794 h 6407150"/>
              <a:gd name="connsiteX6934" fmla="*/ 3007979 w 11737976"/>
              <a:gd name="connsiteY6934" fmla="*/ 5448413 h 6407150"/>
              <a:gd name="connsiteX6935" fmla="*/ 3008074 w 11737976"/>
              <a:gd name="connsiteY6935" fmla="*/ 5446257 h 6407150"/>
              <a:gd name="connsiteX6936" fmla="*/ 2999545 w 11737976"/>
              <a:gd name="connsiteY6936" fmla="*/ 5445876 h 6407150"/>
              <a:gd name="connsiteX6937" fmla="*/ 2999641 w 11737976"/>
              <a:gd name="connsiteY6937" fmla="*/ 5443718 h 6407150"/>
              <a:gd name="connsiteX6938" fmla="*/ 2999931 w 11737976"/>
              <a:gd name="connsiteY6938" fmla="*/ 5437245 h 6407150"/>
              <a:gd name="connsiteX6939" fmla="*/ 3008652 w 11737976"/>
              <a:gd name="connsiteY6939" fmla="*/ 5433311 h 6407150"/>
              <a:gd name="connsiteX6940" fmla="*/ 3000221 w 11737976"/>
              <a:gd name="connsiteY6940" fmla="*/ 5430771 h 6407150"/>
              <a:gd name="connsiteX6941" fmla="*/ 3017377 w 11737976"/>
              <a:gd name="connsiteY6941" fmla="*/ 5429375 h 6407150"/>
              <a:gd name="connsiteX6942" fmla="*/ 3000510 w 11737976"/>
              <a:gd name="connsiteY6942" fmla="*/ 5424300 h 6407150"/>
              <a:gd name="connsiteX6943" fmla="*/ 9104690 w 11737976"/>
              <a:gd name="connsiteY6943" fmla="*/ 5420472 h 6407150"/>
              <a:gd name="connsiteX6944" fmla="*/ 9102337 w 11737976"/>
              <a:gd name="connsiteY6944" fmla="*/ 5420636 h 6407150"/>
              <a:gd name="connsiteX6945" fmla="*/ 9103942 w 11737976"/>
              <a:gd name="connsiteY6945" fmla="*/ 5425713 h 6407150"/>
              <a:gd name="connsiteX6946" fmla="*/ 9104690 w 11737976"/>
              <a:gd name="connsiteY6946" fmla="*/ 5420472 h 6407150"/>
              <a:gd name="connsiteX6947" fmla="*/ 7922618 w 11737976"/>
              <a:gd name="connsiteY6947" fmla="*/ 5420268 h 6407150"/>
              <a:gd name="connsiteX6948" fmla="*/ 7908224 w 11737976"/>
              <a:gd name="connsiteY6948" fmla="*/ 5432213 h 6407150"/>
              <a:gd name="connsiteX6949" fmla="*/ 7903868 w 11737976"/>
              <a:gd name="connsiteY6949" fmla="*/ 5450846 h 6407150"/>
              <a:gd name="connsiteX6950" fmla="*/ 7896245 w 11737976"/>
              <a:gd name="connsiteY6950" fmla="*/ 5483456 h 6407150"/>
              <a:gd name="connsiteX6951" fmla="*/ 7895158 w 11737976"/>
              <a:gd name="connsiteY6951" fmla="*/ 5488115 h 6407150"/>
              <a:gd name="connsiteX6952" fmla="*/ 7890802 w 11737976"/>
              <a:gd name="connsiteY6952" fmla="*/ 5506748 h 6407150"/>
              <a:gd name="connsiteX6953" fmla="*/ 7889713 w 11737976"/>
              <a:gd name="connsiteY6953" fmla="*/ 5511408 h 6407150"/>
              <a:gd name="connsiteX6954" fmla="*/ 7898662 w 11737976"/>
              <a:gd name="connsiteY6954" fmla="*/ 5522755 h 6407150"/>
              <a:gd name="connsiteX6955" fmla="*/ 7900841 w 11737976"/>
              <a:gd name="connsiteY6955" fmla="*/ 5513439 h 6407150"/>
              <a:gd name="connsiteX6956" fmla="*/ 7901929 w 11737976"/>
              <a:gd name="connsiteY6956" fmla="*/ 5508779 h 6407150"/>
              <a:gd name="connsiteX6957" fmla="*/ 7896245 w 11737976"/>
              <a:gd name="connsiteY6957" fmla="*/ 5483456 h 6407150"/>
              <a:gd name="connsiteX6958" fmla="*/ 7907374 w 11737976"/>
              <a:gd name="connsiteY6958" fmla="*/ 5485486 h 6407150"/>
              <a:gd name="connsiteX6959" fmla="*/ 7909551 w 11737976"/>
              <a:gd name="connsiteY6959" fmla="*/ 5476171 h 6407150"/>
              <a:gd name="connsiteX6960" fmla="*/ 7914997 w 11737976"/>
              <a:gd name="connsiteY6960" fmla="*/ 5452878 h 6407150"/>
              <a:gd name="connsiteX6961" fmla="*/ 7925033 w 11737976"/>
              <a:gd name="connsiteY6961" fmla="*/ 5459567 h 6407150"/>
              <a:gd name="connsiteX6962" fmla="*/ 7929390 w 11737976"/>
              <a:gd name="connsiteY6962" fmla="*/ 5440933 h 6407150"/>
              <a:gd name="connsiteX6963" fmla="*/ 7918263 w 11737976"/>
              <a:gd name="connsiteY6963" fmla="*/ 5438902 h 6407150"/>
              <a:gd name="connsiteX6964" fmla="*/ 7922618 w 11737976"/>
              <a:gd name="connsiteY6964" fmla="*/ 5420268 h 6407150"/>
              <a:gd name="connsiteX6965" fmla="*/ 2643801 w 11737976"/>
              <a:gd name="connsiteY6965" fmla="*/ 5419374 h 6407150"/>
              <a:gd name="connsiteX6966" fmla="*/ 2643696 w 11737976"/>
              <a:gd name="connsiteY6966" fmla="*/ 5421728 h 6407150"/>
              <a:gd name="connsiteX6967" fmla="*/ 2652728 w 11737976"/>
              <a:gd name="connsiteY6967" fmla="*/ 5422131 h 6407150"/>
              <a:gd name="connsiteX6968" fmla="*/ 2652833 w 11737976"/>
              <a:gd name="connsiteY6968" fmla="*/ 5419777 h 6407150"/>
              <a:gd name="connsiteX6969" fmla="*/ 2643801 w 11737976"/>
              <a:gd name="connsiteY6969" fmla="*/ 5419374 h 6407150"/>
              <a:gd name="connsiteX6970" fmla="*/ 2770620 w 11737976"/>
              <a:gd name="connsiteY6970" fmla="*/ 5416389 h 6407150"/>
              <a:gd name="connsiteX6971" fmla="*/ 2770514 w 11737976"/>
              <a:gd name="connsiteY6971" fmla="*/ 5418743 h 6407150"/>
              <a:gd name="connsiteX6972" fmla="*/ 2779545 w 11737976"/>
              <a:gd name="connsiteY6972" fmla="*/ 5419147 h 6407150"/>
              <a:gd name="connsiteX6973" fmla="*/ 2779651 w 11737976"/>
              <a:gd name="connsiteY6973" fmla="*/ 5416792 h 6407150"/>
              <a:gd name="connsiteX6974" fmla="*/ 2770620 w 11737976"/>
              <a:gd name="connsiteY6974" fmla="*/ 5416389 h 6407150"/>
              <a:gd name="connsiteX6975" fmla="*/ 9129150 w 11737976"/>
              <a:gd name="connsiteY6975" fmla="*/ 5413374 h 6407150"/>
              <a:gd name="connsiteX6976" fmla="*/ 9123269 w 11737976"/>
              <a:gd name="connsiteY6976" fmla="*/ 5421649 h 6407150"/>
              <a:gd name="connsiteX6977" fmla="*/ 9131487 w 11737976"/>
              <a:gd name="connsiteY6977" fmla="*/ 5420760 h 6407150"/>
              <a:gd name="connsiteX6978" fmla="*/ 9133671 w 11737976"/>
              <a:gd name="connsiteY6978" fmla="*/ 5416159 h 6407150"/>
              <a:gd name="connsiteX6979" fmla="*/ 9129150 w 11737976"/>
              <a:gd name="connsiteY6979" fmla="*/ 5413374 h 6407150"/>
              <a:gd name="connsiteX6980" fmla="*/ 2976684 w 11737976"/>
              <a:gd name="connsiteY6980" fmla="*/ 5411884 h 6407150"/>
              <a:gd name="connsiteX6981" fmla="*/ 2975898 w 11737976"/>
              <a:gd name="connsiteY6981" fmla="*/ 5412587 h 6407150"/>
              <a:gd name="connsiteX6982" fmla="*/ 2975809 w 11737976"/>
              <a:gd name="connsiteY6982" fmla="*/ 5414549 h 6407150"/>
              <a:gd name="connsiteX6983" fmla="*/ 2981918 w 11737976"/>
              <a:gd name="connsiteY6983" fmla="*/ 5412856 h 6407150"/>
              <a:gd name="connsiteX6984" fmla="*/ 2976684 w 11737976"/>
              <a:gd name="connsiteY6984" fmla="*/ 5411884 h 6407150"/>
              <a:gd name="connsiteX6985" fmla="*/ 2737717 w 11737976"/>
              <a:gd name="connsiteY6985" fmla="*/ 5410203 h 6407150"/>
              <a:gd name="connsiteX6986" fmla="*/ 2728580 w 11737976"/>
              <a:gd name="connsiteY6986" fmla="*/ 5412154 h 6407150"/>
              <a:gd name="connsiteX6987" fmla="*/ 2737611 w 11737976"/>
              <a:gd name="connsiteY6987" fmla="*/ 5412557 h 6407150"/>
              <a:gd name="connsiteX6988" fmla="*/ 2737717 w 11737976"/>
              <a:gd name="connsiteY6988" fmla="*/ 5410203 h 6407150"/>
              <a:gd name="connsiteX6989" fmla="*/ 3008113 w 11737976"/>
              <a:gd name="connsiteY6989" fmla="*/ 5408817 h 6407150"/>
              <a:gd name="connsiteX6990" fmla="*/ 3000173 w 11737976"/>
              <a:gd name="connsiteY6990" fmla="*/ 5409346 h 6407150"/>
              <a:gd name="connsiteX6991" fmla="*/ 3000067 w 11737976"/>
              <a:gd name="connsiteY6991" fmla="*/ 5411700 h 6407150"/>
              <a:gd name="connsiteX6992" fmla="*/ 3009099 w 11737976"/>
              <a:gd name="connsiteY6992" fmla="*/ 5412104 h 6407150"/>
              <a:gd name="connsiteX6993" fmla="*/ 3009204 w 11737976"/>
              <a:gd name="connsiteY6993" fmla="*/ 5409751 h 6407150"/>
              <a:gd name="connsiteX6994" fmla="*/ 3008113 w 11737976"/>
              <a:gd name="connsiteY6994" fmla="*/ 5408817 h 6407150"/>
              <a:gd name="connsiteX6995" fmla="*/ 9123378 w 11737976"/>
              <a:gd name="connsiteY6995" fmla="*/ 5406418 h 6407150"/>
              <a:gd name="connsiteX6996" fmla="*/ 9120717 w 11737976"/>
              <a:gd name="connsiteY6996" fmla="*/ 5412752 h 6407150"/>
              <a:gd name="connsiteX6997" fmla="*/ 9125421 w 11737976"/>
              <a:gd name="connsiteY6997" fmla="*/ 5412881 h 6407150"/>
              <a:gd name="connsiteX6998" fmla="*/ 9124897 w 11737976"/>
              <a:gd name="connsiteY6998" fmla="*/ 5408462 h 6407150"/>
              <a:gd name="connsiteX6999" fmla="*/ 9123378 w 11737976"/>
              <a:gd name="connsiteY6999" fmla="*/ 5406418 h 6407150"/>
              <a:gd name="connsiteX7000" fmla="*/ 7950175 w 11737976"/>
              <a:gd name="connsiteY7000" fmla="*/ 5406304 h 6407150"/>
              <a:gd name="connsiteX7001" fmla="*/ 7944691 w 11737976"/>
              <a:gd name="connsiteY7001" fmla="*/ 5429765 h 6407150"/>
              <a:gd name="connsiteX7002" fmla="*/ 7951878 w 11737976"/>
              <a:gd name="connsiteY7002" fmla="*/ 5418846 h 6407150"/>
              <a:gd name="connsiteX7003" fmla="*/ 7950175 w 11737976"/>
              <a:gd name="connsiteY7003" fmla="*/ 5406304 h 6407150"/>
              <a:gd name="connsiteX7004" fmla="*/ 1958247 w 11737976"/>
              <a:gd name="connsiteY7004" fmla="*/ 5406296 h 6407150"/>
              <a:gd name="connsiteX7005" fmla="*/ 1958030 w 11737976"/>
              <a:gd name="connsiteY7005" fmla="*/ 5409463 h 6407150"/>
              <a:gd name="connsiteX7006" fmla="*/ 1956776 w 11737976"/>
              <a:gd name="connsiteY7006" fmla="*/ 5418758 h 6407150"/>
              <a:gd name="connsiteX7007" fmla="*/ 1955506 w 11737976"/>
              <a:gd name="connsiteY7007" fmla="*/ 5418261 h 6407150"/>
              <a:gd name="connsiteX7008" fmla="*/ 1949156 w 11737976"/>
              <a:gd name="connsiteY7008" fmla="*/ 5415780 h 6407150"/>
              <a:gd name="connsiteX7009" fmla="*/ 1947297 w 11737976"/>
              <a:gd name="connsiteY7009" fmla="*/ 5416792 h 6407150"/>
              <a:gd name="connsiteX7010" fmla="*/ 1948566 w 11737976"/>
              <a:gd name="connsiteY7010" fmla="*/ 5417289 h 6407150"/>
              <a:gd name="connsiteX7011" fmla="*/ 1954917 w 11737976"/>
              <a:gd name="connsiteY7011" fmla="*/ 5419770 h 6407150"/>
              <a:gd name="connsiteX7012" fmla="*/ 1955597 w 11737976"/>
              <a:gd name="connsiteY7012" fmla="*/ 5421776 h 6407150"/>
              <a:gd name="connsiteX7013" fmla="*/ 1954416 w 11737976"/>
              <a:gd name="connsiteY7013" fmla="*/ 5424794 h 6407150"/>
              <a:gd name="connsiteX7014" fmla="*/ 1946145 w 11737976"/>
              <a:gd name="connsiteY7014" fmla="*/ 5423953 h 6407150"/>
              <a:gd name="connsiteX7015" fmla="*/ 1936085 w 11737976"/>
              <a:gd name="connsiteY7015" fmla="*/ 5421045 h 6407150"/>
              <a:gd name="connsiteX7016" fmla="*/ 1937038 w 11737976"/>
              <a:gd name="connsiteY7016" fmla="*/ 5419006 h 6407150"/>
              <a:gd name="connsiteX7017" fmla="*/ 1935694 w 11737976"/>
              <a:gd name="connsiteY7017" fmla="*/ 5418418 h 6407150"/>
              <a:gd name="connsiteX7018" fmla="*/ 1930841 w 11737976"/>
              <a:gd name="connsiteY7018" fmla="*/ 5423580 h 6407150"/>
              <a:gd name="connsiteX7019" fmla="*/ 1944431 w 11737976"/>
              <a:gd name="connsiteY7019" fmla="*/ 5407788 h 6407150"/>
              <a:gd name="connsiteX7020" fmla="*/ 1944424 w 11737976"/>
              <a:gd name="connsiteY7020" fmla="*/ 5411143 h 6407150"/>
              <a:gd name="connsiteX7021" fmla="*/ 1953874 w 11737976"/>
              <a:gd name="connsiteY7021" fmla="*/ 5407035 h 6407150"/>
              <a:gd name="connsiteX7022" fmla="*/ 3169450 w 11737976"/>
              <a:gd name="connsiteY7022" fmla="*/ 5401184 h 6407150"/>
              <a:gd name="connsiteX7023" fmla="*/ 3160223 w 11737976"/>
              <a:gd name="connsiteY7023" fmla="*/ 5405175 h 6407150"/>
              <a:gd name="connsiteX7024" fmla="*/ 3160125 w 11737976"/>
              <a:gd name="connsiteY7024" fmla="*/ 5407371 h 6407150"/>
              <a:gd name="connsiteX7025" fmla="*/ 3160026 w 11737976"/>
              <a:gd name="connsiteY7025" fmla="*/ 5409569 h 6407150"/>
              <a:gd name="connsiteX7026" fmla="*/ 3159928 w 11737976"/>
              <a:gd name="connsiteY7026" fmla="*/ 5411766 h 6407150"/>
              <a:gd name="connsiteX7027" fmla="*/ 3168960 w 11737976"/>
              <a:gd name="connsiteY7027" fmla="*/ 5412168 h 6407150"/>
              <a:gd name="connsiteX7028" fmla="*/ 3169058 w 11737976"/>
              <a:gd name="connsiteY7028" fmla="*/ 5409973 h 6407150"/>
              <a:gd name="connsiteX7029" fmla="*/ 3178186 w 11737976"/>
              <a:gd name="connsiteY7029" fmla="*/ 5408179 h 6407150"/>
              <a:gd name="connsiteX7030" fmla="*/ 3169255 w 11737976"/>
              <a:gd name="connsiteY7030" fmla="*/ 5405578 h 6407150"/>
              <a:gd name="connsiteX7031" fmla="*/ 3169352 w 11737976"/>
              <a:gd name="connsiteY7031" fmla="*/ 5403381 h 6407150"/>
              <a:gd name="connsiteX7032" fmla="*/ 3178383 w 11737976"/>
              <a:gd name="connsiteY7032" fmla="*/ 5403785 h 6407150"/>
              <a:gd name="connsiteX7033" fmla="*/ 3169450 w 11737976"/>
              <a:gd name="connsiteY7033" fmla="*/ 5401184 h 6407150"/>
              <a:gd name="connsiteX7034" fmla="*/ 1203692 w 11737976"/>
              <a:gd name="connsiteY7034" fmla="*/ 5398856 h 6407150"/>
              <a:gd name="connsiteX7035" fmla="*/ 1195993 w 11737976"/>
              <a:gd name="connsiteY7035" fmla="*/ 5403083 h 6407150"/>
              <a:gd name="connsiteX7036" fmla="*/ 1203692 w 11737976"/>
              <a:gd name="connsiteY7036" fmla="*/ 5398856 h 6407150"/>
              <a:gd name="connsiteX7037" fmla="*/ 2629732 w 11737976"/>
              <a:gd name="connsiteY7037" fmla="*/ 5396733 h 6407150"/>
              <a:gd name="connsiteX7038" fmla="*/ 2620596 w 11737976"/>
              <a:gd name="connsiteY7038" fmla="*/ 5398684 h 6407150"/>
              <a:gd name="connsiteX7039" fmla="*/ 2629732 w 11737976"/>
              <a:gd name="connsiteY7039" fmla="*/ 5396733 h 6407150"/>
              <a:gd name="connsiteX7040" fmla="*/ 3167395 w 11737976"/>
              <a:gd name="connsiteY7040" fmla="*/ 5396573 h 6407150"/>
              <a:gd name="connsiteX7041" fmla="*/ 3169521 w 11737976"/>
              <a:gd name="connsiteY7041" fmla="*/ 5399615 h 6407150"/>
              <a:gd name="connsiteX7042" fmla="*/ 3178655 w 11737976"/>
              <a:gd name="connsiteY7042" fmla="*/ 5397666 h 6407150"/>
              <a:gd name="connsiteX7043" fmla="*/ 3167395 w 11737976"/>
              <a:gd name="connsiteY7043" fmla="*/ 5396573 h 6407150"/>
              <a:gd name="connsiteX7044" fmla="*/ 9133382 w 11737976"/>
              <a:gd name="connsiteY7044" fmla="*/ 5394802 h 6407150"/>
              <a:gd name="connsiteX7045" fmla="*/ 9140145 w 11737976"/>
              <a:gd name="connsiteY7045" fmla="*/ 5401811 h 6407150"/>
              <a:gd name="connsiteX7046" fmla="*/ 9140547 w 11737976"/>
              <a:gd name="connsiteY7046" fmla="*/ 5403085 h 6407150"/>
              <a:gd name="connsiteX7047" fmla="*/ 9139114 w 11737976"/>
              <a:gd name="connsiteY7047" fmla="*/ 5412978 h 6407150"/>
              <a:gd name="connsiteX7048" fmla="*/ 9139445 w 11737976"/>
              <a:gd name="connsiteY7048" fmla="*/ 5413699 h 6407150"/>
              <a:gd name="connsiteX7049" fmla="*/ 9139150 w 11737976"/>
              <a:gd name="connsiteY7049" fmla="*/ 5416083 h 6407150"/>
              <a:gd name="connsiteX7050" fmla="*/ 9135413 w 11737976"/>
              <a:gd name="connsiteY7050" fmla="*/ 5410937 h 6407150"/>
              <a:gd name="connsiteX7051" fmla="*/ 9134273 w 11737976"/>
              <a:gd name="connsiteY7051" fmla="*/ 5406463 h 6407150"/>
              <a:gd name="connsiteX7052" fmla="*/ 9133987 w 11737976"/>
              <a:gd name="connsiteY7052" fmla="*/ 5405345 h 6407150"/>
              <a:gd name="connsiteX7053" fmla="*/ 8032960 w 11737976"/>
              <a:gd name="connsiteY7053" fmla="*/ 5394044 h 6407150"/>
              <a:gd name="connsiteX7054" fmla="*/ 8028321 w 11737976"/>
              <a:gd name="connsiteY7054" fmla="*/ 5397586 h 6407150"/>
              <a:gd name="connsiteX7055" fmla="*/ 8032880 w 11737976"/>
              <a:gd name="connsiteY7055" fmla="*/ 5399370 h 6407150"/>
              <a:gd name="connsiteX7056" fmla="*/ 8033444 w 11737976"/>
              <a:gd name="connsiteY7056" fmla="*/ 5400036 h 6407150"/>
              <a:gd name="connsiteX7057" fmla="*/ 8037468 w 11737976"/>
              <a:gd name="connsiteY7057" fmla="*/ 5399375 h 6407150"/>
              <a:gd name="connsiteX7058" fmla="*/ 8032907 w 11737976"/>
              <a:gd name="connsiteY7058" fmla="*/ 5397593 h 6407150"/>
              <a:gd name="connsiteX7059" fmla="*/ 8037523 w 11737976"/>
              <a:gd name="connsiteY7059" fmla="*/ 5395826 h 6407150"/>
              <a:gd name="connsiteX7060" fmla="*/ 8037548 w 11737976"/>
              <a:gd name="connsiteY7060" fmla="*/ 5394050 h 6407150"/>
              <a:gd name="connsiteX7061" fmla="*/ 8032960 w 11737976"/>
              <a:gd name="connsiteY7061" fmla="*/ 5394044 h 6407150"/>
              <a:gd name="connsiteX7062" fmla="*/ 3135865 w 11737976"/>
              <a:gd name="connsiteY7062" fmla="*/ 5393395 h 6407150"/>
              <a:gd name="connsiteX7063" fmla="*/ 3135768 w 11737976"/>
              <a:gd name="connsiteY7063" fmla="*/ 5395568 h 6407150"/>
              <a:gd name="connsiteX7064" fmla="*/ 3127293 w 11737976"/>
              <a:gd name="connsiteY7064" fmla="*/ 5399544 h 6407150"/>
              <a:gd name="connsiteX7065" fmla="*/ 3135573 w 11737976"/>
              <a:gd name="connsiteY7065" fmla="*/ 5399913 h 6407150"/>
              <a:gd name="connsiteX7066" fmla="*/ 3135476 w 11737976"/>
              <a:gd name="connsiteY7066" fmla="*/ 5402086 h 6407150"/>
              <a:gd name="connsiteX7067" fmla="*/ 3127100 w 11737976"/>
              <a:gd name="connsiteY7067" fmla="*/ 5403888 h 6407150"/>
              <a:gd name="connsiteX7068" fmla="*/ 3126906 w 11737976"/>
              <a:gd name="connsiteY7068" fmla="*/ 5408235 h 6407150"/>
              <a:gd name="connsiteX7069" fmla="*/ 3134991 w 11737976"/>
              <a:gd name="connsiteY7069" fmla="*/ 5412950 h 6407150"/>
              <a:gd name="connsiteX7070" fmla="*/ 3126615 w 11737976"/>
              <a:gd name="connsiteY7070" fmla="*/ 5414753 h 6407150"/>
              <a:gd name="connsiteX7071" fmla="*/ 3134700 w 11737976"/>
              <a:gd name="connsiteY7071" fmla="*/ 5419467 h 6407150"/>
              <a:gd name="connsiteX7072" fmla="*/ 3134603 w 11737976"/>
              <a:gd name="connsiteY7072" fmla="*/ 5421640 h 6407150"/>
              <a:gd name="connsiteX7073" fmla="*/ 3142978 w 11737976"/>
              <a:gd name="connsiteY7073" fmla="*/ 5419837 h 6407150"/>
              <a:gd name="connsiteX7074" fmla="*/ 3143073 w 11737976"/>
              <a:gd name="connsiteY7074" fmla="*/ 5417666 h 6407150"/>
              <a:gd name="connsiteX7075" fmla="*/ 3149672 w 11737976"/>
              <a:gd name="connsiteY7075" fmla="*/ 5409252 h 6407150"/>
              <a:gd name="connsiteX7076" fmla="*/ 3143850 w 11737976"/>
              <a:gd name="connsiteY7076" fmla="*/ 5400283 h 6407150"/>
              <a:gd name="connsiteX7077" fmla="*/ 3144045 w 11737976"/>
              <a:gd name="connsiteY7077" fmla="*/ 5395938 h 6407150"/>
              <a:gd name="connsiteX7078" fmla="*/ 3144141 w 11737976"/>
              <a:gd name="connsiteY7078" fmla="*/ 5393765 h 6407150"/>
              <a:gd name="connsiteX7079" fmla="*/ 3135865 w 11737976"/>
              <a:gd name="connsiteY7079" fmla="*/ 5393395 h 6407150"/>
              <a:gd name="connsiteX7080" fmla="*/ 10306136 w 11737976"/>
              <a:gd name="connsiteY7080" fmla="*/ 5391819 h 6407150"/>
              <a:gd name="connsiteX7081" fmla="*/ 10272746 w 11737976"/>
              <a:gd name="connsiteY7081" fmla="*/ 5395128 h 6407150"/>
              <a:gd name="connsiteX7082" fmla="*/ 10282598 w 11737976"/>
              <a:gd name="connsiteY7082" fmla="*/ 5403039 h 6407150"/>
              <a:gd name="connsiteX7083" fmla="*/ 10293408 w 11737976"/>
              <a:gd name="connsiteY7083" fmla="*/ 5404190 h 6407150"/>
              <a:gd name="connsiteX7084" fmla="*/ 10314549 w 11737976"/>
              <a:gd name="connsiteY7084" fmla="*/ 5409870 h 6407150"/>
              <a:gd name="connsiteX7085" fmla="*/ 10326797 w 11737976"/>
              <a:gd name="connsiteY7085" fmla="*/ 5400880 h 6407150"/>
              <a:gd name="connsiteX7086" fmla="*/ 10306136 w 11737976"/>
              <a:gd name="connsiteY7086" fmla="*/ 5391819 h 6407150"/>
              <a:gd name="connsiteX7087" fmla="*/ 3019110 w 11737976"/>
              <a:gd name="connsiteY7087" fmla="*/ 5390540 h 6407150"/>
              <a:gd name="connsiteX7088" fmla="*/ 3019006 w 11737976"/>
              <a:gd name="connsiteY7088" fmla="*/ 5392894 h 6407150"/>
              <a:gd name="connsiteX7089" fmla="*/ 3025025 w 11737976"/>
              <a:gd name="connsiteY7089" fmla="*/ 5393163 h 6407150"/>
              <a:gd name="connsiteX7090" fmla="*/ 3025131 w 11737976"/>
              <a:gd name="connsiteY7090" fmla="*/ 5390809 h 6407150"/>
              <a:gd name="connsiteX7091" fmla="*/ 3019110 w 11737976"/>
              <a:gd name="connsiteY7091" fmla="*/ 5390540 h 6407150"/>
              <a:gd name="connsiteX7092" fmla="*/ 9130329 w 11737976"/>
              <a:gd name="connsiteY7092" fmla="*/ 5389049 h 6407150"/>
              <a:gd name="connsiteX7093" fmla="*/ 9133370 w 11737976"/>
              <a:gd name="connsiteY7093" fmla="*/ 5394607 h 6407150"/>
              <a:gd name="connsiteX7094" fmla="*/ 9133382 w 11737976"/>
              <a:gd name="connsiteY7094" fmla="*/ 5394802 h 6407150"/>
              <a:gd name="connsiteX7095" fmla="*/ 9133247 w 11737976"/>
              <a:gd name="connsiteY7095" fmla="*/ 5394663 h 6407150"/>
              <a:gd name="connsiteX7096" fmla="*/ 9128830 w 11737976"/>
              <a:gd name="connsiteY7096" fmla="*/ 5386310 h 6407150"/>
              <a:gd name="connsiteX7097" fmla="*/ 9128941 w 11737976"/>
              <a:gd name="connsiteY7097" fmla="*/ 5386376 h 6407150"/>
              <a:gd name="connsiteX7098" fmla="*/ 9130329 w 11737976"/>
              <a:gd name="connsiteY7098" fmla="*/ 5389049 h 6407150"/>
              <a:gd name="connsiteX7099" fmla="*/ 1194047 w 11737976"/>
              <a:gd name="connsiteY7099" fmla="*/ 5386034 h 6407150"/>
              <a:gd name="connsiteX7100" fmla="*/ 1185936 w 11737976"/>
              <a:gd name="connsiteY7100" fmla="*/ 5391549 h 6407150"/>
              <a:gd name="connsiteX7101" fmla="*/ 1194047 w 11737976"/>
              <a:gd name="connsiteY7101" fmla="*/ 5386034 h 6407150"/>
              <a:gd name="connsiteX7102" fmla="*/ 10321143 w 11737976"/>
              <a:gd name="connsiteY7102" fmla="*/ 5385497 h 6407150"/>
              <a:gd name="connsiteX7103" fmla="*/ 10320589 w 11737976"/>
              <a:gd name="connsiteY7103" fmla="*/ 5389398 h 6407150"/>
              <a:gd name="connsiteX7104" fmla="*/ 10324518 w 11737976"/>
              <a:gd name="connsiteY7104" fmla="*/ 5389320 h 6407150"/>
              <a:gd name="connsiteX7105" fmla="*/ 10328863 w 11737976"/>
              <a:gd name="connsiteY7105" fmla="*/ 5386318 h 6407150"/>
              <a:gd name="connsiteX7106" fmla="*/ 10321143 w 11737976"/>
              <a:gd name="connsiteY7106" fmla="*/ 5385497 h 6407150"/>
              <a:gd name="connsiteX7107" fmla="*/ 10352580 w 11737976"/>
              <a:gd name="connsiteY7107" fmla="*/ 5384884 h 6407150"/>
              <a:gd name="connsiteX7108" fmla="*/ 10363611 w 11737976"/>
              <a:gd name="connsiteY7108" fmla="*/ 5390016 h 6407150"/>
              <a:gd name="connsiteX7109" fmla="*/ 10364164 w 11737976"/>
              <a:gd name="connsiteY7109" fmla="*/ 5386115 h 6407150"/>
              <a:gd name="connsiteX7110" fmla="*/ 10352580 w 11737976"/>
              <a:gd name="connsiteY7110" fmla="*/ 5384884 h 6407150"/>
              <a:gd name="connsiteX7111" fmla="*/ 2660110 w 11737976"/>
              <a:gd name="connsiteY7111" fmla="*/ 5383448 h 6407150"/>
              <a:gd name="connsiteX7112" fmla="*/ 2654375 w 11737976"/>
              <a:gd name="connsiteY7112" fmla="*/ 5385256 h 6407150"/>
              <a:gd name="connsiteX7113" fmla="*/ 2663405 w 11737976"/>
              <a:gd name="connsiteY7113" fmla="*/ 5385659 h 6407150"/>
              <a:gd name="connsiteX7114" fmla="*/ 2672543 w 11737976"/>
              <a:gd name="connsiteY7114" fmla="*/ 5383707 h 6407150"/>
              <a:gd name="connsiteX7115" fmla="*/ 2660110 w 11737976"/>
              <a:gd name="connsiteY7115" fmla="*/ 5383448 h 6407150"/>
              <a:gd name="connsiteX7116" fmla="*/ 7931329 w 11737976"/>
              <a:gd name="connsiteY7116" fmla="*/ 5383000 h 6407150"/>
              <a:gd name="connsiteX7117" fmla="*/ 7916935 w 11737976"/>
              <a:gd name="connsiteY7117" fmla="*/ 5394945 h 6407150"/>
              <a:gd name="connsiteX7118" fmla="*/ 7913669 w 11737976"/>
              <a:gd name="connsiteY7118" fmla="*/ 5408919 h 6407150"/>
              <a:gd name="connsiteX7119" fmla="*/ 7913553 w 11737976"/>
              <a:gd name="connsiteY7119" fmla="*/ 5410189 h 6407150"/>
              <a:gd name="connsiteX7120" fmla="*/ 7925886 w 11737976"/>
              <a:gd name="connsiteY7120" fmla="*/ 5406292 h 6407150"/>
              <a:gd name="connsiteX7121" fmla="*/ 7923707 w 11737976"/>
              <a:gd name="connsiteY7121" fmla="*/ 5415609 h 6407150"/>
              <a:gd name="connsiteX7122" fmla="*/ 7925886 w 11737976"/>
              <a:gd name="connsiteY7122" fmla="*/ 5406292 h 6407150"/>
              <a:gd name="connsiteX7123" fmla="*/ 8033130 w 11737976"/>
              <a:gd name="connsiteY7123" fmla="*/ 5382799 h 6407150"/>
              <a:gd name="connsiteX7124" fmla="*/ 8030241 w 11737976"/>
              <a:gd name="connsiteY7124" fmla="*/ 5386227 h 6407150"/>
              <a:gd name="connsiteX7125" fmla="*/ 8034846 w 11737976"/>
              <a:gd name="connsiteY7125" fmla="*/ 5386663 h 6407150"/>
              <a:gd name="connsiteX7126" fmla="*/ 8033130 w 11737976"/>
              <a:gd name="connsiteY7126" fmla="*/ 5382799 h 6407150"/>
              <a:gd name="connsiteX7127" fmla="*/ 1213034 w 11737976"/>
              <a:gd name="connsiteY7127" fmla="*/ 5380551 h 6407150"/>
              <a:gd name="connsiteX7128" fmla="*/ 1206810 w 11737976"/>
              <a:gd name="connsiteY7128" fmla="*/ 5386468 h 6407150"/>
              <a:gd name="connsiteX7129" fmla="*/ 1213034 w 11737976"/>
              <a:gd name="connsiteY7129" fmla="*/ 5380551 h 6407150"/>
              <a:gd name="connsiteX7130" fmla="*/ 3057228 w 11737976"/>
              <a:gd name="connsiteY7130" fmla="*/ 5379153 h 6407150"/>
              <a:gd name="connsiteX7131" fmla="*/ 3043691 w 11737976"/>
              <a:gd name="connsiteY7131" fmla="*/ 5380484 h 6407150"/>
              <a:gd name="connsiteX7132" fmla="*/ 3051869 w 11737976"/>
              <a:gd name="connsiteY7132" fmla="*/ 5383060 h 6407150"/>
              <a:gd name="connsiteX7133" fmla="*/ 3043494 w 11737976"/>
              <a:gd name="connsiteY7133" fmla="*/ 5384897 h 6407150"/>
              <a:gd name="connsiteX7134" fmla="*/ 3051575 w 11737976"/>
              <a:gd name="connsiteY7134" fmla="*/ 5389680 h 6407150"/>
              <a:gd name="connsiteX7135" fmla="*/ 3059065 w 11737976"/>
              <a:gd name="connsiteY7135" fmla="*/ 5407703 h 6407150"/>
              <a:gd name="connsiteX7136" fmla="*/ 3050589 w 11737976"/>
              <a:gd name="connsiteY7136" fmla="*/ 5411747 h 6407150"/>
              <a:gd name="connsiteX7137" fmla="*/ 3058866 w 11737976"/>
              <a:gd name="connsiteY7137" fmla="*/ 5412116 h 6407150"/>
              <a:gd name="connsiteX7138" fmla="*/ 3067146 w 11737976"/>
              <a:gd name="connsiteY7138" fmla="*/ 5412486 h 6407150"/>
              <a:gd name="connsiteX7139" fmla="*/ 3092080 w 11737976"/>
              <a:gd name="connsiteY7139" fmla="*/ 5411388 h 6407150"/>
              <a:gd name="connsiteX7140" fmla="*/ 3091882 w 11737976"/>
              <a:gd name="connsiteY7140" fmla="*/ 5415803 h 6407150"/>
              <a:gd name="connsiteX7141" fmla="*/ 3100161 w 11737976"/>
              <a:gd name="connsiteY7141" fmla="*/ 5416172 h 6407150"/>
              <a:gd name="connsiteX7142" fmla="*/ 3108439 w 11737976"/>
              <a:gd name="connsiteY7142" fmla="*/ 5416542 h 6407150"/>
              <a:gd name="connsiteX7143" fmla="*/ 3108537 w 11737976"/>
              <a:gd name="connsiteY7143" fmla="*/ 5414335 h 6407150"/>
              <a:gd name="connsiteX7144" fmla="*/ 3100358 w 11737976"/>
              <a:gd name="connsiteY7144" fmla="*/ 5411758 h 6407150"/>
              <a:gd name="connsiteX7145" fmla="*/ 3100456 w 11737976"/>
              <a:gd name="connsiteY7145" fmla="*/ 5409551 h 6407150"/>
              <a:gd name="connsiteX7146" fmla="*/ 3100553 w 11737976"/>
              <a:gd name="connsiteY7146" fmla="*/ 5407345 h 6407150"/>
              <a:gd name="connsiteX7147" fmla="*/ 3092376 w 11737976"/>
              <a:gd name="connsiteY7147" fmla="*/ 5404769 h 6407150"/>
              <a:gd name="connsiteX7148" fmla="*/ 3092475 w 11737976"/>
              <a:gd name="connsiteY7148" fmla="*/ 5402562 h 6407150"/>
              <a:gd name="connsiteX7149" fmla="*/ 3101047 w 11737976"/>
              <a:gd name="connsiteY7149" fmla="*/ 5396312 h 6407150"/>
              <a:gd name="connsiteX7150" fmla="*/ 3092770 w 11737976"/>
              <a:gd name="connsiteY7150" fmla="*/ 5395942 h 6407150"/>
              <a:gd name="connsiteX7151" fmla="*/ 3084590 w 11737976"/>
              <a:gd name="connsiteY7151" fmla="*/ 5393367 h 6407150"/>
              <a:gd name="connsiteX7152" fmla="*/ 3084491 w 11737976"/>
              <a:gd name="connsiteY7152" fmla="*/ 5395572 h 6407150"/>
              <a:gd name="connsiteX7153" fmla="*/ 3076114 w 11737976"/>
              <a:gd name="connsiteY7153" fmla="*/ 5397410 h 6407150"/>
              <a:gd name="connsiteX7154" fmla="*/ 3076213 w 11737976"/>
              <a:gd name="connsiteY7154" fmla="*/ 5395202 h 6407150"/>
              <a:gd name="connsiteX7155" fmla="*/ 3076607 w 11737976"/>
              <a:gd name="connsiteY7155" fmla="*/ 5386377 h 6407150"/>
              <a:gd name="connsiteX7156" fmla="*/ 3084886 w 11737976"/>
              <a:gd name="connsiteY7156" fmla="*/ 5386747 h 6407150"/>
              <a:gd name="connsiteX7157" fmla="*/ 3084983 w 11737976"/>
              <a:gd name="connsiteY7157" fmla="*/ 5384538 h 6407150"/>
              <a:gd name="connsiteX7158" fmla="*/ 3076704 w 11737976"/>
              <a:gd name="connsiteY7158" fmla="*/ 5384169 h 6407150"/>
              <a:gd name="connsiteX7159" fmla="*/ 3076902 w 11737976"/>
              <a:gd name="connsiteY7159" fmla="*/ 5379757 h 6407150"/>
              <a:gd name="connsiteX7160" fmla="*/ 3057228 w 11737976"/>
              <a:gd name="connsiteY7160" fmla="*/ 5379153 h 6407150"/>
              <a:gd name="connsiteX7161" fmla="*/ 2853806 w 11737976"/>
              <a:gd name="connsiteY7161" fmla="*/ 5377261 h 6407150"/>
              <a:gd name="connsiteX7162" fmla="*/ 2832661 w 11737976"/>
              <a:gd name="connsiteY7162" fmla="*/ 5377967 h 6407150"/>
              <a:gd name="connsiteX7163" fmla="*/ 2840796 w 11737976"/>
              <a:gd name="connsiteY7163" fmla="*/ 5384934 h 6407150"/>
              <a:gd name="connsiteX7164" fmla="*/ 2857751 w 11737976"/>
              <a:gd name="connsiteY7164" fmla="*/ 5383489 h 6407150"/>
              <a:gd name="connsiteX7165" fmla="*/ 2849421 w 11737976"/>
              <a:gd name="connsiteY7165" fmla="*/ 5380917 h 6407150"/>
              <a:gd name="connsiteX7166" fmla="*/ 2866279 w 11737976"/>
              <a:gd name="connsiteY7166" fmla="*/ 5381670 h 6407150"/>
              <a:gd name="connsiteX7167" fmla="*/ 2874805 w 11737976"/>
              <a:gd name="connsiteY7167" fmla="*/ 5379849 h 6407150"/>
              <a:gd name="connsiteX7168" fmla="*/ 2853806 w 11737976"/>
              <a:gd name="connsiteY7168" fmla="*/ 5377261 h 6407150"/>
              <a:gd name="connsiteX7169" fmla="*/ 1218943 w 11737976"/>
              <a:gd name="connsiteY7169" fmla="*/ 5376685 h 6407150"/>
              <a:gd name="connsiteX7170" fmla="*/ 1217865 w 11737976"/>
              <a:gd name="connsiteY7170" fmla="*/ 5382099 h 6407150"/>
              <a:gd name="connsiteX7171" fmla="*/ 1222815 w 11737976"/>
              <a:gd name="connsiteY7171" fmla="*/ 5378348 h 6407150"/>
              <a:gd name="connsiteX7172" fmla="*/ 1218943 w 11737976"/>
              <a:gd name="connsiteY7172" fmla="*/ 5376685 h 6407150"/>
              <a:gd name="connsiteX7173" fmla="*/ 2773479 w 11737976"/>
              <a:gd name="connsiteY7173" fmla="*/ 5374852 h 6407150"/>
              <a:gd name="connsiteX7174" fmla="*/ 2773281 w 11737976"/>
              <a:gd name="connsiteY7174" fmla="*/ 5379299 h 6407150"/>
              <a:gd name="connsiteX7175" fmla="*/ 2738866 w 11737976"/>
              <a:gd name="connsiteY7175" fmla="*/ 5384444 h 6407150"/>
              <a:gd name="connsiteX7176" fmla="*/ 2755824 w 11737976"/>
              <a:gd name="connsiteY7176" fmla="*/ 5387429 h 6407150"/>
              <a:gd name="connsiteX7177" fmla="*/ 2781414 w 11737976"/>
              <a:gd name="connsiteY7177" fmla="*/ 5388571 h 6407150"/>
              <a:gd name="connsiteX7178" fmla="*/ 2790240 w 11737976"/>
              <a:gd name="connsiteY7178" fmla="*/ 5382283 h 6407150"/>
              <a:gd name="connsiteX7179" fmla="*/ 2773479 w 11737976"/>
              <a:gd name="connsiteY7179" fmla="*/ 5374852 h 6407150"/>
              <a:gd name="connsiteX7180" fmla="*/ 2815799 w 11737976"/>
              <a:gd name="connsiteY7180" fmla="*/ 5372811 h 6407150"/>
              <a:gd name="connsiteX7181" fmla="*/ 2799558 w 11737976"/>
              <a:gd name="connsiteY7181" fmla="*/ 5376278 h 6407150"/>
              <a:gd name="connsiteX7182" fmla="*/ 2799464 w 11737976"/>
              <a:gd name="connsiteY7182" fmla="*/ 5378371 h 6407150"/>
              <a:gd name="connsiteX7183" fmla="*/ 2816629 w 11737976"/>
              <a:gd name="connsiteY7183" fmla="*/ 5376779 h 6407150"/>
              <a:gd name="connsiteX7184" fmla="*/ 2815799 w 11737976"/>
              <a:gd name="connsiteY7184" fmla="*/ 5372811 h 6407150"/>
              <a:gd name="connsiteX7185" fmla="*/ 3144442 w 11737976"/>
              <a:gd name="connsiteY7185" fmla="*/ 5370194 h 6407150"/>
              <a:gd name="connsiteX7186" fmla="*/ 3135976 w 11737976"/>
              <a:gd name="connsiteY7186" fmla="*/ 5374010 h 6407150"/>
              <a:gd name="connsiteX7187" fmla="*/ 3119513 w 11737976"/>
              <a:gd name="connsiteY7187" fmla="*/ 5371177 h 6407150"/>
              <a:gd name="connsiteX7188" fmla="*/ 3119139 w 11737976"/>
              <a:gd name="connsiteY7188" fmla="*/ 5379546 h 6407150"/>
              <a:gd name="connsiteX7189" fmla="*/ 3135603 w 11737976"/>
              <a:gd name="connsiteY7189" fmla="*/ 5382378 h 6407150"/>
              <a:gd name="connsiteX7190" fmla="*/ 3146230 w 11737976"/>
              <a:gd name="connsiteY7190" fmla="*/ 5376563 h 6407150"/>
              <a:gd name="connsiteX7191" fmla="*/ 3144442 w 11737976"/>
              <a:gd name="connsiteY7191" fmla="*/ 5370194 h 6407150"/>
              <a:gd name="connsiteX7192" fmla="*/ 2664106 w 11737976"/>
              <a:gd name="connsiteY7192" fmla="*/ 5369967 h 6407150"/>
              <a:gd name="connsiteX7193" fmla="*/ 2654865 w 11737976"/>
              <a:gd name="connsiteY7193" fmla="*/ 5374271 h 6407150"/>
              <a:gd name="connsiteX7194" fmla="*/ 2672927 w 11737976"/>
              <a:gd name="connsiteY7194" fmla="*/ 5375078 h 6407150"/>
              <a:gd name="connsiteX7195" fmla="*/ 2664106 w 11737976"/>
              <a:gd name="connsiteY7195" fmla="*/ 5369967 h 6407150"/>
              <a:gd name="connsiteX7196" fmla="*/ 9129323 w 11737976"/>
              <a:gd name="connsiteY7196" fmla="*/ 5368600 h 6407150"/>
              <a:gd name="connsiteX7197" fmla="*/ 9126914 w 11737976"/>
              <a:gd name="connsiteY7197" fmla="*/ 5370382 h 6407150"/>
              <a:gd name="connsiteX7198" fmla="*/ 9128425 w 11737976"/>
              <a:gd name="connsiteY7198" fmla="*/ 5371659 h 6407150"/>
              <a:gd name="connsiteX7199" fmla="*/ 9128266 w 11737976"/>
              <a:gd name="connsiteY7199" fmla="*/ 5371765 h 6407150"/>
              <a:gd name="connsiteX7200" fmla="*/ 9129027 w 11737976"/>
              <a:gd name="connsiteY7200" fmla="*/ 5372167 h 6407150"/>
              <a:gd name="connsiteX7201" fmla="*/ 9128425 w 11737976"/>
              <a:gd name="connsiteY7201" fmla="*/ 5371659 h 6407150"/>
              <a:gd name="connsiteX7202" fmla="*/ 9128956 w 11737976"/>
              <a:gd name="connsiteY7202" fmla="*/ 5371302 h 6407150"/>
              <a:gd name="connsiteX7203" fmla="*/ 9129323 w 11737976"/>
              <a:gd name="connsiteY7203" fmla="*/ 5368600 h 6407150"/>
              <a:gd name="connsiteX7204" fmla="*/ 2639090 w 11737976"/>
              <a:gd name="connsiteY7204" fmla="*/ 5367277 h 6407150"/>
              <a:gd name="connsiteX7205" fmla="*/ 2655054 w 11737976"/>
              <a:gd name="connsiteY7205" fmla="*/ 5370087 h 6407150"/>
              <a:gd name="connsiteX7206" fmla="*/ 2639090 w 11737976"/>
              <a:gd name="connsiteY7206" fmla="*/ 5367277 h 6407150"/>
              <a:gd name="connsiteX7207" fmla="*/ 3002100 w 11737976"/>
              <a:gd name="connsiteY7207" fmla="*/ 5366196 h 6407150"/>
              <a:gd name="connsiteX7208" fmla="*/ 3001808 w 11737976"/>
              <a:gd name="connsiteY7208" fmla="*/ 5372703 h 6407150"/>
              <a:gd name="connsiteX7209" fmla="*/ 2993476 w 11737976"/>
              <a:gd name="connsiteY7209" fmla="*/ 5370157 h 6407150"/>
              <a:gd name="connsiteX7210" fmla="*/ 2984274 w 11737976"/>
              <a:gd name="connsiteY7210" fmla="*/ 5387134 h 6407150"/>
              <a:gd name="connsiteX7211" fmla="*/ 2958890 w 11737976"/>
              <a:gd name="connsiteY7211" fmla="*/ 5388175 h 6407150"/>
              <a:gd name="connsiteX7212" fmla="*/ 2992508 w 11737976"/>
              <a:gd name="connsiteY7212" fmla="*/ 5391848 h 6407150"/>
              <a:gd name="connsiteX7213" fmla="*/ 3000645 w 11737976"/>
              <a:gd name="connsiteY7213" fmla="*/ 5398733 h 6407150"/>
              <a:gd name="connsiteX7214" fmla="*/ 3000452 w 11737976"/>
              <a:gd name="connsiteY7214" fmla="*/ 5403071 h 6407150"/>
              <a:gd name="connsiteX7215" fmla="*/ 3017504 w 11737976"/>
              <a:gd name="connsiteY7215" fmla="*/ 5399485 h 6407150"/>
              <a:gd name="connsiteX7216" fmla="*/ 3025932 w 11737976"/>
              <a:gd name="connsiteY7216" fmla="*/ 5399861 h 6407150"/>
              <a:gd name="connsiteX7217" fmla="*/ 3026029 w 11737976"/>
              <a:gd name="connsiteY7217" fmla="*/ 5397692 h 6407150"/>
              <a:gd name="connsiteX7218" fmla="*/ 3017601 w 11737976"/>
              <a:gd name="connsiteY7218" fmla="*/ 5397316 h 6407150"/>
              <a:gd name="connsiteX7219" fmla="*/ 3009269 w 11737976"/>
              <a:gd name="connsiteY7219" fmla="*/ 5394771 h 6407150"/>
              <a:gd name="connsiteX7220" fmla="*/ 3018375 w 11737976"/>
              <a:gd name="connsiteY7220" fmla="*/ 5379964 h 6407150"/>
              <a:gd name="connsiteX7221" fmla="*/ 3026805 w 11737976"/>
              <a:gd name="connsiteY7221" fmla="*/ 5380340 h 6407150"/>
              <a:gd name="connsiteX7222" fmla="*/ 3035135 w 11737976"/>
              <a:gd name="connsiteY7222" fmla="*/ 5382885 h 6407150"/>
              <a:gd name="connsiteX7223" fmla="*/ 3038576 w 11737976"/>
              <a:gd name="connsiteY7223" fmla="*/ 5376790 h 6407150"/>
              <a:gd name="connsiteX7224" fmla="*/ 3035622 w 11737976"/>
              <a:gd name="connsiteY7224" fmla="*/ 5372040 h 6407150"/>
              <a:gd name="connsiteX7225" fmla="*/ 3027193 w 11737976"/>
              <a:gd name="connsiteY7225" fmla="*/ 5371663 h 6407150"/>
              <a:gd name="connsiteX7226" fmla="*/ 3018473 w 11737976"/>
              <a:gd name="connsiteY7226" fmla="*/ 5377794 h 6407150"/>
              <a:gd name="connsiteX7227" fmla="*/ 3010528 w 11737976"/>
              <a:gd name="connsiteY7227" fmla="*/ 5366572 h 6407150"/>
              <a:gd name="connsiteX7228" fmla="*/ 3002100 w 11737976"/>
              <a:gd name="connsiteY7228" fmla="*/ 5366196 h 6407150"/>
              <a:gd name="connsiteX7229" fmla="*/ 2833243 w 11737976"/>
              <a:gd name="connsiteY7229" fmla="*/ 5364944 h 6407150"/>
              <a:gd name="connsiteX7230" fmla="*/ 2815085 w 11737976"/>
              <a:gd name="connsiteY7230" fmla="*/ 5366294 h 6407150"/>
              <a:gd name="connsiteX7231" fmla="*/ 2832857 w 11737976"/>
              <a:gd name="connsiteY7231" fmla="*/ 5373574 h 6407150"/>
              <a:gd name="connsiteX7232" fmla="*/ 2833243 w 11737976"/>
              <a:gd name="connsiteY7232" fmla="*/ 5364944 h 6407150"/>
              <a:gd name="connsiteX7233" fmla="*/ 3168812 w 11737976"/>
              <a:gd name="connsiteY7233" fmla="*/ 5364847 h 6407150"/>
              <a:gd name="connsiteX7234" fmla="*/ 3170992 w 11737976"/>
              <a:gd name="connsiteY7234" fmla="*/ 5366664 h 6407150"/>
              <a:gd name="connsiteX7235" fmla="*/ 3180110 w 11737976"/>
              <a:gd name="connsiteY7235" fmla="*/ 5365106 h 6407150"/>
              <a:gd name="connsiteX7236" fmla="*/ 3168812 w 11737976"/>
              <a:gd name="connsiteY7236" fmla="*/ 5364847 h 6407150"/>
              <a:gd name="connsiteX7237" fmla="*/ 3118446 w 11737976"/>
              <a:gd name="connsiteY7237" fmla="*/ 5363395 h 6407150"/>
              <a:gd name="connsiteX7238" fmla="*/ 3110574 w 11737976"/>
              <a:gd name="connsiteY7238" fmla="*/ 5368682 h 6407150"/>
              <a:gd name="connsiteX7239" fmla="*/ 3128636 w 11737976"/>
              <a:gd name="connsiteY7239" fmla="*/ 5369489 h 6407150"/>
              <a:gd name="connsiteX7240" fmla="*/ 3128532 w 11737976"/>
              <a:gd name="connsiteY7240" fmla="*/ 5371843 h 6407150"/>
              <a:gd name="connsiteX7241" fmla="*/ 3137563 w 11737976"/>
              <a:gd name="connsiteY7241" fmla="*/ 5372245 h 6407150"/>
              <a:gd name="connsiteX7242" fmla="*/ 3137669 w 11737976"/>
              <a:gd name="connsiteY7242" fmla="*/ 5369892 h 6407150"/>
              <a:gd name="connsiteX7243" fmla="*/ 3128636 w 11737976"/>
              <a:gd name="connsiteY7243" fmla="*/ 5369489 h 6407150"/>
              <a:gd name="connsiteX7244" fmla="*/ 3128847 w 11737976"/>
              <a:gd name="connsiteY7244" fmla="*/ 5364781 h 6407150"/>
              <a:gd name="connsiteX7245" fmla="*/ 3118446 w 11737976"/>
              <a:gd name="connsiteY7245" fmla="*/ 5363395 h 6407150"/>
              <a:gd name="connsiteX7246" fmla="*/ 3083292 w 11737976"/>
              <a:gd name="connsiteY7246" fmla="*/ 5363337 h 6407150"/>
              <a:gd name="connsiteX7247" fmla="*/ 3077568 w 11737976"/>
              <a:gd name="connsiteY7247" fmla="*/ 5364850 h 6407150"/>
              <a:gd name="connsiteX7248" fmla="*/ 3095630 w 11737976"/>
              <a:gd name="connsiteY7248" fmla="*/ 5365656 h 6407150"/>
              <a:gd name="connsiteX7249" fmla="*/ 3083292 w 11737976"/>
              <a:gd name="connsiteY7249" fmla="*/ 5363337 h 6407150"/>
              <a:gd name="connsiteX7250" fmla="*/ 1217610 w 11737976"/>
              <a:gd name="connsiteY7250" fmla="*/ 5362343 h 6407150"/>
              <a:gd name="connsiteX7251" fmla="*/ 1215780 w 11737976"/>
              <a:gd name="connsiteY7251" fmla="*/ 5367640 h 6407150"/>
              <a:gd name="connsiteX7252" fmla="*/ 1222071 w 11737976"/>
              <a:gd name="connsiteY7252" fmla="*/ 5371276 h 6407150"/>
              <a:gd name="connsiteX7253" fmla="*/ 1226382 w 11737976"/>
              <a:gd name="connsiteY7253" fmla="*/ 5367789 h 6407150"/>
              <a:gd name="connsiteX7254" fmla="*/ 1224898 w 11737976"/>
              <a:gd name="connsiteY7254" fmla="*/ 5362446 h 6407150"/>
              <a:gd name="connsiteX7255" fmla="*/ 1217610 w 11737976"/>
              <a:gd name="connsiteY7255" fmla="*/ 5362343 h 6407150"/>
              <a:gd name="connsiteX7256" fmla="*/ 2908782 w 11737976"/>
              <a:gd name="connsiteY7256" fmla="*/ 5362028 h 6407150"/>
              <a:gd name="connsiteX7257" fmla="*/ 2908711 w 11737976"/>
              <a:gd name="connsiteY7257" fmla="*/ 5363597 h 6407150"/>
              <a:gd name="connsiteX7258" fmla="*/ 2917744 w 11737976"/>
              <a:gd name="connsiteY7258" fmla="*/ 5364000 h 6407150"/>
              <a:gd name="connsiteX7259" fmla="*/ 2917813 w 11737976"/>
              <a:gd name="connsiteY7259" fmla="*/ 5362430 h 6407150"/>
              <a:gd name="connsiteX7260" fmla="*/ 2908782 w 11737976"/>
              <a:gd name="connsiteY7260" fmla="*/ 5362028 h 6407150"/>
              <a:gd name="connsiteX7261" fmla="*/ 9145954 w 11737976"/>
              <a:gd name="connsiteY7261" fmla="*/ 5361948 h 6407150"/>
              <a:gd name="connsiteX7262" fmla="*/ 9151615 w 11737976"/>
              <a:gd name="connsiteY7262" fmla="*/ 5371673 h 6407150"/>
              <a:gd name="connsiteX7263" fmla="*/ 9154341 w 11737976"/>
              <a:gd name="connsiteY7263" fmla="*/ 5378971 h 6407150"/>
              <a:gd name="connsiteX7264" fmla="*/ 9154272 w 11737976"/>
              <a:gd name="connsiteY7264" fmla="*/ 5379062 h 6407150"/>
              <a:gd name="connsiteX7265" fmla="*/ 9145631 w 11737976"/>
              <a:gd name="connsiteY7265" fmla="*/ 5381662 h 6407150"/>
              <a:gd name="connsiteX7266" fmla="*/ 9144944 w 11737976"/>
              <a:gd name="connsiteY7266" fmla="*/ 5381564 h 6407150"/>
              <a:gd name="connsiteX7267" fmla="*/ 9144600 w 11737976"/>
              <a:gd name="connsiteY7267" fmla="*/ 5379816 h 6407150"/>
              <a:gd name="connsiteX7268" fmla="*/ 9145954 w 11737976"/>
              <a:gd name="connsiteY7268" fmla="*/ 5361948 h 6407150"/>
              <a:gd name="connsiteX7269" fmla="*/ 2655578 w 11737976"/>
              <a:gd name="connsiteY7269" fmla="*/ 5360959 h 6407150"/>
              <a:gd name="connsiteX7270" fmla="*/ 2653023 w 11737976"/>
              <a:gd name="connsiteY7270" fmla="*/ 5363742 h 6407150"/>
              <a:gd name="connsiteX7271" fmla="*/ 2653562 w 11737976"/>
              <a:gd name="connsiteY7271" fmla="*/ 5365564 h 6407150"/>
              <a:gd name="connsiteX7272" fmla="*/ 2650736 w 11737976"/>
              <a:gd name="connsiteY7272" fmla="*/ 5365438 h 6407150"/>
              <a:gd name="connsiteX7273" fmla="*/ 2646219 w 11737976"/>
              <a:gd name="connsiteY7273" fmla="*/ 5365238 h 6407150"/>
              <a:gd name="connsiteX7274" fmla="*/ 2646114 w 11737976"/>
              <a:gd name="connsiteY7274" fmla="*/ 5367592 h 6407150"/>
              <a:gd name="connsiteX7275" fmla="*/ 2655146 w 11737976"/>
              <a:gd name="connsiteY7275" fmla="*/ 5367995 h 6407150"/>
              <a:gd name="connsiteX7276" fmla="*/ 2673418 w 11737976"/>
              <a:gd name="connsiteY7276" fmla="*/ 5364094 h 6407150"/>
              <a:gd name="connsiteX7277" fmla="*/ 2664228 w 11737976"/>
              <a:gd name="connsiteY7277" fmla="*/ 5364090 h 6407150"/>
              <a:gd name="connsiteX7278" fmla="*/ 2655146 w 11737976"/>
              <a:gd name="connsiteY7278" fmla="*/ 5367995 h 6407150"/>
              <a:gd name="connsiteX7279" fmla="*/ 2655252 w 11737976"/>
              <a:gd name="connsiteY7279" fmla="*/ 5365641 h 6407150"/>
              <a:gd name="connsiteX7280" fmla="*/ 2654910 w 11737976"/>
              <a:gd name="connsiteY7280" fmla="*/ 5365626 h 6407150"/>
              <a:gd name="connsiteX7281" fmla="*/ 2656842 w 11737976"/>
              <a:gd name="connsiteY7281" fmla="*/ 5365234 h 6407150"/>
              <a:gd name="connsiteX7282" fmla="*/ 2659397 w 11737976"/>
              <a:gd name="connsiteY7282" fmla="*/ 5362452 h 6407150"/>
              <a:gd name="connsiteX7283" fmla="*/ 2658123 w 11737976"/>
              <a:gd name="connsiteY7283" fmla="*/ 5361954 h 6407150"/>
              <a:gd name="connsiteX7284" fmla="*/ 2655578 w 11737976"/>
              <a:gd name="connsiteY7284" fmla="*/ 5360959 h 6407150"/>
              <a:gd name="connsiteX7285" fmla="*/ 2723762 w 11737976"/>
              <a:gd name="connsiteY7285" fmla="*/ 5360260 h 6407150"/>
              <a:gd name="connsiteX7286" fmla="*/ 2740554 w 11737976"/>
              <a:gd name="connsiteY7286" fmla="*/ 5363175 h 6407150"/>
              <a:gd name="connsiteX7287" fmla="*/ 2732014 w 11737976"/>
              <a:gd name="connsiteY7287" fmla="*/ 5364958 h 6407150"/>
              <a:gd name="connsiteX7288" fmla="*/ 2723762 w 11737976"/>
              <a:gd name="connsiteY7288" fmla="*/ 5360260 h 6407150"/>
              <a:gd name="connsiteX7289" fmla="*/ 9134337 w 11737976"/>
              <a:gd name="connsiteY7289" fmla="*/ 5359247 h 6407150"/>
              <a:gd name="connsiteX7290" fmla="*/ 9130602 w 11737976"/>
              <a:gd name="connsiteY7290" fmla="*/ 5362363 h 6407150"/>
              <a:gd name="connsiteX7291" fmla="*/ 9130600 w 11737976"/>
              <a:gd name="connsiteY7291" fmla="*/ 5363220 h 6407150"/>
              <a:gd name="connsiteX7292" fmla="*/ 9130163 w 11737976"/>
              <a:gd name="connsiteY7292" fmla="*/ 5362588 h 6407150"/>
              <a:gd name="connsiteX7293" fmla="*/ 9133552 w 11737976"/>
              <a:gd name="connsiteY7293" fmla="*/ 5371290 h 6407150"/>
              <a:gd name="connsiteX7294" fmla="*/ 9132479 w 11737976"/>
              <a:gd name="connsiteY7294" fmla="*/ 5365942 h 6407150"/>
              <a:gd name="connsiteX7295" fmla="*/ 9131239 w 11737976"/>
              <a:gd name="connsiteY7295" fmla="*/ 5364146 h 6407150"/>
              <a:gd name="connsiteX7296" fmla="*/ 9132085 w 11737976"/>
              <a:gd name="connsiteY7296" fmla="*/ 5364066 h 6407150"/>
              <a:gd name="connsiteX7297" fmla="*/ 9133236 w 11737976"/>
              <a:gd name="connsiteY7297" fmla="*/ 5363228 h 6407150"/>
              <a:gd name="connsiteX7298" fmla="*/ 9133710 w 11737976"/>
              <a:gd name="connsiteY7298" fmla="*/ 5363207 h 6407150"/>
              <a:gd name="connsiteX7299" fmla="*/ 9133770 w 11737976"/>
              <a:gd name="connsiteY7299" fmla="*/ 5364344 h 6407150"/>
              <a:gd name="connsiteX7300" fmla="*/ 9135045 w 11737976"/>
              <a:gd name="connsiteY7300" fmla="*/ 5367416 h 6407150"/>
              <a:gd name="connsiteX7301" fmla="*/ 9135495 w 11737976"/>
              <a:gd name="connsiteY7301" fmla="*/ 5365308 h 6407150"/>
              <a:gd name="connsiteX7302" fmla="*/ 9134332 w 11737976"/>
              <a:gd name="connsiteY7302" fmla="*/ 5363178 h 6407150"/>
              <a:gd name="connsiteX7303" fmla="*/ 9135563 w 11737976"/>
              <a:gd name="connsiteY7303" fmla="*/ 5363125 h 6407150"/>
              <a:gd name="connsiteX7304" fmla="*/ 9134337 w 11737976"/>
              <a:gd name="connsiteY7304" fmla="*/ 5359247 h 6407150"/>
              <a:gd name="connsiteX7305" fmla="*/ 2885399 w 11737976"/>
              <a:gd name="connsiteY7305" fmla="*/ 5356491 h 6407150"/>
              <a:gd name="connsiteX7306" fmla="*/ 2885199 w 11737976"/>
              <a:gd name="connsiteY7306" fmla="*/ 5360975 h 6407150"/>
              <a:gd name="connsiteX7307" fmla="*/ 2893829 w 11737976"/>
              <a:gd name="connsiteY7307" fmla="*/ 5359114 h 6407150"/>
              <a:gd name="connsiteX7308" fmla="*/ 2885399 w 11737976"/>
              <a:gd name="connsiteY7308" fmla="*/ 5356491 h 6407150"/>
              <a:gd name="connsiteX7309" fmla="*/ 2744561 w 11737976"/>
              <a:gd name="connsiteY7309" fmla="*/ 5356284 h 6407150"/>
              <a:gd name="connsiteX7310" fmla="*/ 2740842 w 11737976"/>
              <a:gd name="connsiteY7310" fmla="*/ 5356692 h 6407150"/>
              <a:gd name="connsiteX7311" fmla="*/ 2723762 w 11737976"/>
              <a:gd name="connsiteY7311" fmla="*/ 5360260 h 6407150"/>
              <a:gd name="connsiteX7312" fmla="*/ 2715028 w 11737976"/>
              <a:gd name="connsiteY7312" fmla="*/ 5366365 h 6407150"/>
              <a:gd name="connsiteX7313" fmla="*/ 2706586 w 11737976"/>
              <a:gd name="connsiteY7313" fmla="*/ 5365988 h 6407150"/>
              <a:gd name="connsiteX7314" fmla="*/ 2698141 w 11737976"/>
              <a:gd name="connsiteY7314" fmla="*/ 5365611 h 6407150"/>
              <a:gd name="connsiteX7315" fmla="*/ 2698046 w 11737976"/>
              <a:gd name="connsiteY7315" fmla="*/ 5367772 h 6407150"/>
              <a:gd name="connsiteX7316" fmla="*/ 2689505 w 11737976"/>
              <a:gd name="connsiteY7316" fmla="*/ 5369555 h 6407150"/>
              <a:gd name="connsiteX7317" fmla="*/ 2681157 w 11737976"/>
              <a:gd name="connsiteY7317" fmla="*/ 5367017 h 6407150"/>
              <a:gd name="connsiteX7318" fmla="*/ 2663692 w 11737976"/>
              <a:gd name="connsiteY7318" fmla="*/ 5379228 h 6407150"/>
              <a:gd name="connsiteX7319" fmla="*/ 2705524 w 11737976"/>
              <a:gd name="connsiteY7319" fmla="*/ 5389757 h 6407150"/>
              <a:gd name="connsiteX7320" fmla="*/ 2705138 w 11737976"/>
              <a:gd name="connsiteY7320" fmla="*/ 5398400 h 6407150"/>
              <a:gd name="connsiteX7321" fmla="*/ 2730178 w 11737976"/>
              <a:gd name="connsiteY7321" fmla="*/ 5406014 h 6407150"/>
              <a:gd name="connsiteX7322" fmla="*/ 2747065 w 11737976"/>
              <a:gd name="connsiteY7322" fmla="*/ 5406767 h 6407150"/>
              <a:gd name="connsiteX7323" fmla="*/ 2763760 w 11737976"/>
              <a:gd name="connsiteY7323" fmla="*/ 5411843 h 6407150"/>
              <a:gd name="connsiteX7324" fmla="*/ 2763856 w 11737976"/>
              <a:gd name="connsiteY7324" fmla="*/ 5409683 h 6407150"/>
              <a:gd name="connsiteX7325" fmla="*/ 2788994 w 11737976"/>
              <a:gd name="connsiteY7325" fmla="*/ 5415136 h 6407150"/>
              <a:gd name="connsiteX7326" fmla="*/ 2806073 w 11737976"/>
              <a:gd name="connsiteY7326" fmla="*/ 5411569 h 6407150"/>
              <a:gd name="connsiteX7327" fmla="*/ 2831501 w 11737976"/>
              <a:gd name="connsiteY7327" fmla="*/ 5410539 h 6407150"/>
              <a:gd name="connsiteX7328" fmla="*/ 2831308 w 11737976"/>
              <a:gd name="connsiteY7328" fmla="*/ 5414860 h 6407150"/>
              <a:gd name="connsiteX7329" fmla="*/ 2839655 w 11737976"/>
              <a:gd name="connsiteY7329" fmla="*/ 5417399 h 6407150"/>
              <a:gd name="connsiteX7330" fmla="*/ 2881968 w 11737976"/>
              <a:gd name="connsiteY7330" fmla="*/ 5417123 h 6407150"/>
              <a:gd name="connsiteX7331" fmla="*/ 2873237 w 11737976"/>
              <a:gd name="connsiteY7331" fmla="*/ 5423229 h 6407150"/>
              <a:gd name="connsiteX7332" fmla="*/ 2873140 w 11737976"/>
              <a:gd name="connsiteY7332" fmla="*/ 5425390 h 6407150"/>
              <a:gd name="connsiteX7333" fmla="*/ 2881583 w 11737976"/>
              <a:gd name="connsiteY7333" fmla="*/ 5425767 h 6407150"/>
              <a:gd name="connsiteX7334" fmla="*/ 2898566 w 11737976"/>
              <a:gd name="connsiteY7334" fmla="*/ 5424360 h 6407150"/>
              <a:gd name="connsiteX7335" fmla="*/ 2889834 w 11737976"/>
              <a:gd name="connsiteY7335" fmla="*/ 5430464 h 6407150"/>
              <a:gd name="connsiteX7336" fmla="*/ 2872947 w 11737976"/>
              <a:gd name="connsiteY7336" fmla="*/ 5429711 h 6407150"/>
              <a:gd name="connsiteX7337" fmla="*/ 2864117 w 11737976"/>
              <a:gd name="connsiteY7337" fmla="*/ 5437977 h 6407150"/>
              <a:gd name="connsiteX7338" fmla="*/ 2872464 w 11737976"/>
              <a:gd name="connsiteY7338" fmla="*/ 5440514 h 6407150"/>
              <a:gd name="connsiteX7339" fmla="*/ 2872368 w 11737976"/>
              <a:gd name="connsiteY7339" fmla="*/ 5442675 h 6407150"/>
              <a:gd name="connsiteX7340" fmla="*/ 2872177 w 11737976"/>
              <a:gd name="connsiteY7340" fmla="*/ 5446998 h 6407150"/>
              <a:gd name="connsiteX7341" fmla="*/ 2838304 w 11737976"/>
              <a:gd name="connsiteY7341" fmla="*/ 5447649 h 6407150"/>
              <a:gd name="connsiteX7342" fmla="*/ 2821416 w 11737976"/>
              <a:gd name="connsiteY7342" fmla="*/ 5446896 h 6407150"/>
              <a:gd name="connsiteX7343" fmla="*/ 2796280 w 11737976"/>
              <a:gd name="connsiteY7343" fmla="*/ 5441441 h 6407150"/>
              <a:gd name="connsiteX7344" fmla="*/ 2795990 w 11737976"/>
              <a:gd name="connsiteY7344" fmla="*/ 5447926 h 6407150"/>
              <a:gd name="connsiteX7345" fmla="*/ 2779101 w 11737976"/>
              <a:gd name="connsiteY7345" fmla="*/ 5447171 h 6407150"/>
              <a:gd name="connsiteX7346" fmla="*/ 2795894 w 11737976"/>
              <a:gd name="connsiteY7346" fmla="*/ 5450086 h 6407150"/>
              <a:gd name="connsiteX7347" fmla="*/ 2804434 w 11737976"/>
              <a:gd name="connsiteY7347" fmla="*/ 5448301 h 6407150"/>
              <a:gd name="connsiteX7348" fmla="*/ 2829667 w 11737976"/>
              <a:gd name="connsiteY7348" fmla="*/ 5451594 h 6407150"/>
              <a:gd name="connsiteX7349" fmla="*/ 2820932 w 11737976"/>
              <a:gd name="connsiteY7349" fmla="*/ 5457698 h 6407150"/>
              <a:gd name="connsiteX7350" fmla="*/ 2829184 w 11737976"/>
              <a:gd name="connsiteY7350" fmla="*/ 5462398 h 6407150"/>
              <a:gd name="connsiteX7351" fmla="*/ 2829087 w 11737976"/>
              <a:gd name="connsiteY7351" fmla="*/ 5464559 h 6407150"/>
              <a:gd name="connsiteX7352" fmla="*/ 2845878 w 11737976"/>
              <a:gd name="connsiteY7352" fmla="*/ 5467473 h 6407150"/>
              <a:gd name="connsiteX7353" fmla="*/ 2845975 w 11737976"/>
              <a:gd name="connsiteY7353" fmla="*/ 5465312 h 6407150"/>
              <a:gd name="connsiteX7354" fmla="*/ 2862573 w 11737976"/>
              <a:gd name="connsiteY7354" fmla="*/ 5472550 h 6407150"/>
              <a:gd name="connsiteX7355" fmla="*/ 2854032 w 11737976"/>
              <a:gd name="connsiteY7355" fmla="*/ 5474333 h 6407150"/>
              <a:gd name="connsiteX7356" fmla="*/ 2861021 w 11737976"/>
              <a:gd name="connsiteY7356" fmla="*/ 5480214 h 6407150"/>
              <a:gd name="connsiteX7357" fmla="*/ 2854537 w 11737976"/>
              <a:gd name="connsiteY7357" fmla="*/ 5479098 h 6407150"/>
              <a:gd name="connsiteX7358" fmla="*/ 2854069 w 11737976"/>
              <a:gd name="connsiteY7358" fmla="*/ 5489560 h 6407150"/>
              <a:gd name="connsiteX7359" fmla="*/ 2862253 w 11737976"/>
              <a:gd name="connsiteY7359" fmla="*/ 5492021 h 6407150"/>
              <a:gd name="connsiteX7360" fmla="*/ 2879000 w 11737976"/>
              <a:gd name="connsiteY7360" fmla="*/ 5488576 h 6407150"/>
              <a:gd name="connsiteX7361" fmla="*/ 2871000 w 11737976"/>
              <a:gd name="connsiteY7361" fmla="*/ 5481930 h 6407150"/>
              <a:gd name="connsiteX7362" fmla="*/ 2864230 w 11737976"/>
              <a:gd name="connsiteY7362" fmla="*/ 5480765 h 6407150"/>
              <a:gd name="connsiteX7363" fmla="*/ 2879266 w 11737976"/>
              <a:gd name="connsiteY7363" fmla="*/ 5477626 h 6407150"/>
              <a:gd name="connsiteX7364" fmla="*/ 2887034 w 11737976"/>
              <a:gd name="connsiteY7364" fmla="*/ 5493128 h 6407150"/>
              <a:gd name="connsiteX7365" fmla="*/ 2904115 w 11737976"/>
              <a:gd name="connsiteY7365" fmla="*/ 5489561 h 6407150"/>
              <a:gd name="connsiteX7366" fmla="*/ 2895767 w 11737976"/>
              <a:gd name="connsiteY7366" fmla="*/ 5487023 h 6407150"/>
              <a:gd name="connsiteX7367" fmla="*/ 2904212 w 11737976"/>
              <a:gd name="connsiteY7367" fmla="*/ 5487401 h 6407150"/>
              <a:gd name="connsiteX7368" fmla="*/ 2895865 w 11737976"/>
              <a:gd name="connsiteY7368" fmla="*/ 5484863 h 6407150"/>
              <a:gd name="connsiteX7369" fmla="*/ 2904308 w 11737976"/>
              <a:gd name="connsiteY7369" fmla="*/ 5485240 h 6407150"/>
              <a:gd name="connsiteX7370" fmla="*/ 2921485 w 11737976"/>
              <a:gd name="connsiteY7370" fmla="*/ 5479511 h 6407150"/>
              <a:gd name="connsiteX7371" fmla="*/ 2921195 w 11737976"/>
              <a:gd name="connsiteY7371" fmla="*/ 5485993 h 6407150"/>
              <a:gd name="connsiteX7372" fmla="*/ 2912557 w 11737976"/>
              <a:gd name="connsiteY7372" fmla="*/ 5489937 h 6407150"/>
              <a:gd name="connsiteX7373" fmla="*/ 2929541 w 11737976"/>
              <a:gd name="connsiteY7373" fmla="*/ 5488532 h 6407150"/>
              <a:gd name="connsiteX7374" fmla="*/ 2921097 w 11737976"/>
              <a:gd name="connsiteY7374" fmla="*/ 5488154 h 6407150"/>
              <a:gd name="connsiteX7375" fmla="*/ 2929638 w 11737976"/>
              <a:gd name="connsiteY7375" fmla="*/ 5486370 h 6407150"/>
              <a:gd name="connsiteX7376" fmla="*/ 2946428 w 11737976"/>
              <a:gd name="connsiteY7376" fmla="*/ 5489285 h 6407150"/>
              <a:gd name="connsiteX7377" fmla="*/ 3005920 w 11737976"/>
              <a:gd name="connsiteY7377" fmla="*/ 5483283 h 6407150"/>
              <a:gd name="connsiteX7378" fmla="*/ 2997669 w 11737976"/>
              <a:gd name="connsiteY7378" fmla="*/ 5478582 h 6407150"/>
              <a:gd name="connsiteX7379" fmla="*/ 2980781 w 11737976"/>
              <a:gd name="connsiteY7379" fmla="*/ 5477830 h 6407150"/>
              <a:gd name="connsiteX7380" fmla="*/ 2939337 w 11737976"/>
              <a:gd name="connsiteY7380" fmla="*/ 5458657 h 6407150"/>
              <a:gd name="connsiteX7381" fmla="*/ 2956320 w 11737976"/>
              <a:gd name="connsiteY7381" fmla="*/ 5457251 h 6407150"/>
              <a:gd name="connsiteX7382" fmla="*/ 2956416 w 11737976"/>
              <a:gd name="connsiteY7382" fmla="*/ 5455089 h 6407150"/>
              <a:gd name="connsiteX7383" fmla="*/ 2930990 w 11737976"/>
              <a:gd name="connsiteY7383" fmla="*/ 5456119 h 6407150"/>
              <a:gd name="connsiteX7384" fmla="*/ 2931375 w 11737976"/>
              <a:gd name="connsiteY7384" fmla="*/ 5447476 h 6407150"/>
              <a:gd name="connsiteX7385" fmla="*/ 2939916 w 11737976"/>
              <a:gd name="connsiteY7385" fmla="*/ 5445693 h 6407150"/>
              <a:gd name="connsiteX7386" fmla="*/ 2948358 w 11737976"/>
              <a:gd name="connsiteY7386" fmla="*/ 5446069 h 6407150"/>
              <a:gd name="connsiteX7387" fmla="*/ 2948454 w 11737976"/>
              <a:gd name="connsiteY7387" fmla="*/ 5443909 h 6407150"/>
              <a:gd name="connsiteX7388" fmla="*/ 2940013 w 11737976"/>
              <a:gd name="connsiteY7388" fmla="*/ 5443532 h 6407150"/>
              <a:gd name="connsiteX7389" fmla="*/ 2946609 w 11737976"/>
              <a:gd name="connsiteY7389" fmla="*/ 5435825 h 6407150"/>
              <a:gd name="connsiteX7390" fmla="*/ 2948744 w 11737976"/>
              <a:gd name="connsiteY7390" fmla="*/ 5437426 h 6407150"/>
              <a:gd name="connsiteX7391" fmla="*/ 2974173 w 11737976"/>
              <a:gd name="connsiteY7391" fmla="*/ 5436397 h 6407150"/>
              <a:gd name="connsiteX7392" fmla="*/ 2965922 w 11737976"/>
              <a:gd name="connsiteY7392" fmla="*/ 5431699 h 6407150"/>
              <a:gd name="connsiteX7393" fmla="*/ 2966501 w 11737976"/>
              <a:gd name="connsiteY7393" fmla="*/ 5418734 h 6407150"/>
              <a:gd name="connsiteX7394" fmla="*/ 2966693 w 11737976"/>
              <a:gd name="connsiteY7394" fmla="*/ 5414412 h 6407150"/>
              <a:gd name="connsiteX7395" fmla="*/ 2958732 w 11737976"/>
              <a:gd name="connsiteY7395" fmla="*/ 5403230 h 6407150"/>
              <a:gd name="connsiteX7396" fmla="*/ 2967369 w 11737976"/>
              <a:gd name="connsiteY7396" fmla="*/ 5399286 h 6407150"/>
              <a:gd name="connsiteX7397" fmla="*/ 2958926 w 11737976"/>
              <a:gd name="connsiteY7397" fmla="*/ 5398910 h 6407150"/>
              <a:gd name="connsiteX7398" fmla="*/ 2959118 w 11737976"/>
              <a:gd name="connsiteY7398" fmla="*/ 5394588 h 6407150"/>
              <a:gd name="connsiteX7399" fmla="*/ 2933596 w 11737976"/>
              <a:gd name="connsiteY7399" fmla="*/ 5397777 h 6407150"/>
              <a:gd name="connsiteX7400" fmla="*/ 2924861 w 11737976"/>
              <a:gd name="connsiteY7400" fmla="*/ 5403883 h 6407150"/>
              <a:gd name="connsiteX7401" fmla="*/ 2925729 w 11737976"/>
              <a:gd name="connsiteY7401" fmla="*/ 5384436 h 6407150"/>
              <a:gd name="connsiteX7402" fmla="*/ 2942618 w 11737976"/>
              <a:gd name="connsiteY7402" fmla="*/ 5385191 h 6407150"/>
              <a:gd name="connsiteX7403" fmla="*/ 2951060 w 11737976"/>
              <a:gd name="connsiteY7403" fmla="*/ 5385567 h 6407150"/>
              <a:gd name="connsiteX7404" fmla="*/ 2951157 w 11737976"/>
              <a:gd name="connsiteY7404" fmla="*/ 5383406 h 6407150"/>
              <a:gd name="connsiteX7405" fmla="*/ 2934271 w 11737976"/>
              <a:gd name="connsiteY7405" fmla="*/ 5382653 h 6407150"/>
              <a:gd name="connsiteX7406" fmla="*/ 2925826 w 11737976"/>
              <a:gd name="connsiteY7406" fmla="*/ 5382275 h 6407150"/>
              <a:gd name="connsiteX7407" fmla="*/ 2926213 w 11737976"/>
              <a:gd name="connsiteY7407" fmla="*/ 5373632 h 6407150"/>
              <a:gd name="connsiteX7408" fmla="*/ 2934464 w 11737976"/>
              <a:gd name="connsiteY7408" fmla="*/ 5378331 h 6407150"/>
              <a:gd name="connsiteX7409" fmla="*/ 2968238 w 11737976"/>
              <a:gd name="connsiteY7409" fmla="*/ 5379839 h 6407150"/>
              <a:gd name="connsiteX7410" fmla="*/ 2968818 w 11737976"/>
              <a:gd name="connsiteY7410" fmla="*/ 5366875 h 6407150"/>
              <a:gd name="connsiteX7411" fmla="*/ 2959987 w 11737976"/>
              <a:gd name="connsiteY7411" fmla="*/ 5375140 h 6407150"/>
              <a:gd name="connsiteX7412" fmla="*/ 2943294 w 11737976"/>
              <a:gd name="connsiteY7412" fmla="*/ 5370064 h 6407150"/>
              <a:gd name="connsiteX7413" fmla="*/ 2951832 w 11737976"/>
              <a:gd name="connsiteY7413" fmla="*/ 5368280 h 6407150"/>
              <a:gd name="connsiteX7414" fmla="*/ 2943583 w 11737976"/>
              <a:gd name="connsiteY7414" fmla="*/ 5363582 h 6407150"/>
              <a:gd name="connsiteX7415" fmla="*/ 2926407 w 11737976"/>
              <a:gd name="connsiteY7415" fmla="*/ 5369309 h 6407150"/>
              <a:gd name="connsiteX7416" fmla="*/ 2883995 w 11737976"/>
              <a:gd name="connsiteY7416" fmla="*/ 5371746 h 6407150"/>
              <a:gd name="connsiteX7417" fmla="*/ 2883801 w 11737976"/>
              <a:gd name="connsiteY7417" fmla="*/ 5376068 h 6407150"/>
              <a:gd name="connsiteX7418" fmla="*/ 2891956 w 11737976"/>
              <a:gd name="connsiteY7418" fmla="*/ 5382928 h 6407150"/>
              <a:gd name="connsiteX7419" fmla="*/ 2883512 w 11737976"/>
              <a:gd name="connsiteY7419" fmla="*/ 5382551 h 6407150"/>
              <a:gd name="connsiteX7420" fmla="*/ 2883222 w 11737976"/>
              <a:gd name="connsiteY7420" fmla="*/ 5389032 h 6407150"/>
              <a:gd name="connsiteX7421" fmla="*/ 2883126 w 11737976"/>
              <a:gd name="connsiteY7421" fmla="*/ 5391194 h 6407150"/>
              <a:gd name="connsiteX7422" fmla="*/ 2874684 w 11737976"/>
              <a:gd name="connsiteY7422" fmla="*/ 5390816 h 6407150"/>
              <a:gd name="connsiteX7423" fmla="*/ 2857893 w 11737976"/>
              <a:gd name="connsiteY7423" fmla="*/ 5387902 h 6407150"/>
              <a:gd name="connsiteX7424" fmla="*/ 2831887 w 11737976"/>
              <a:gd name="connsiteY7424" fmla="*/ 5401896 h 6407150"/>
              <a:gd name="connsiteX7425" fmla="*/ 2823539 w 11737976"/>
              <a:gd name="connsiteY7425" fmla="*/ 5399357 h 6407150"/>
              <a:gd name="connsiteX7426" fmla="*/ 2806653 w 11737976"/>
              <a:gd name="connsiteY7426" fmla="*/ 5398603 h 6407150"/>
              <a:gd name="connsiteX7427" fmla="*/ 2806750 w 11737976"/>
              <a:gd name="connsiteY7427" fmla="*/ 5396442 h 6407150"/>
              <a:gd name="connsiteX7428" fmla="*/ 2798403 w 11737976"/>
              <a:gd name="connsiteY7428" fmla="*/ 5393905 h 6407150"/>
              <a:gd name="connsiteX7429" fmla="*/ 2764533 w 11737976"/>
              <a:gd name="connsiteY7429" fmla="*/ 5394557 h 6407150"/>
              <a:gd name="connsiteX7430" fmla="*/ 2747547 w 11737976"/>
              <a:gd name="connsiteY7430" fmla="*/ 5395964 h 6407150"/>
              <a:gd name="connsiteX7431" fmla="*/ 2756185 w 11737976"/>
              <a:gd name="connsiteY7431" fmla="*/ 5392019 h 6407150"/>
              <a:gd name="connsiteX7432" fmla="*/ 2739394 w 11737976"/>
              <a:gd name="connsiteY7432" fmla="*/ 5389104 h 6407150"/>
              <a:gd name="connsiteX7433" fmla="*/ 2722603 w 11737976"/>
              <a:gd name="connsiteY7433" fmla="*/ 5386189 h 6407150"/>
              <a:gd name="connsiteX7434" fmla="*/ 2689408 w 11737976"/>
              <a:gd name="connsiteY7434" fmla="*/ 5371717 h 6407150"/>
              <a:gd name="connsiteX7435" fmla="*/ 2697853 w 11737976"/>
              <a:gd name="connsiteY7435" fmla="*/ 5372093 h 6407150"/>
              <a:gd name="connsiteX7436" fmla="*/ 2697950 w 11737976"/>
              <a:gd name="connsiteY7436" fmla="*/ 5369932 h 6407150"/>
              <a:gd name="connsiteX7437" fmla="*/ 2706490 w 11737976"/>
              <a:gd name="connsiteY7437" fmla="*/ 5368148 h 6407150"/>
              <a:gd name="connsiteX7438" fmla="*/ 2714931 w 11737976"/>
              <a:gd name="connsiteY7438" fmla="*/ 5368525 h 6407150"/>
              <a:gd name="connsiteX7439" fmla="*/ 2748802 w 11737976"/>
              <a:gd name="connsiteY7439" fmla="*/ 5367874 h 6407150"/>
              <a:gd name="connsiteX7440" fmla="*/ 2757149 w 11737976"/>
              <a:gd name="connsiteY7440" fmla="*/ 5370412 h 6407150"/>
              <a:gd name="connsiteX7441" fmla="*/ 2756957 w 11737976"/>
              <a:gd name="connsiteY7441" fmla="*/ 5374732 h 6407150"/>
              <a:gd name="connsiteX7442" fmla="*/ 2765497 w 11737976"/>
              <a:gd name="connsiteY7442" fmla="*/ 5372949 h 6407150"/>
              <a:gd name="connsiteX7443" fmla="*/ 2790731 w 11737976"/>
              <a:gd name="connsiteY7443" fmla="*/ 5376241 h 6407150"/>
              <a:gd name="connsiteX7444" fmla="*/ 2791021 w 11737976"/>
              <a:gd name="connsiteY7444" fmla="*/ 5369759 h 6407150"/>
              <a:gd name="connsiteX7445" fmla="*/ 2757246 w 11737976"/>
              <a:gd name="connsiteY7445" fmla="*/ 5368251 h 6407150"/>
              <a:gd name="connsiteX7446" fmla="*/ 2774328 w 11737976"/>
              <a:gd name="connsiteY7446" fmla="*/ 5364684 h 6407150"/>
              <a:gd name="connsiteX7447" fmla="*/ 2766171 w 11737976"/>
              <a:gd name="connsiteY7447" fmla="*/ 5357824 h 6407150"/>
              <a:gd name="connsiteX7448" fmla="*/ 2749189 w 11737976"/>
              <a:gd name="connsiteY7448" fmla="*/ 5359230 h 6407150"/>
              <a:gd name="connsiteX7449" fmla="*/ 2744561 w 11737976"/>
              <a:gd name="connsiteY7449" fmla="*/ 5356284 h 6407150"/>
              <a:gd name="connsiteX7450" fmla="*/ 1201731 w 11737976"/>
              <a:gd name="connsiteY7450" fmla="*/ 5355030 h 6407150"/>
              <a:gd name="connsiteX7451" fmla="*/ 1199788 w 11737976"/>
              <a:gd name="connsiteY7451" fmla="*/ 5361101 h 6407150"/>
              <a:gd name="connsiteX7452" fmla="*/ 1203478 w 11737976"/>
              <a:gd name="connsiteY7452" fmla="*/ 5356164 h 6407150"/>
              <a:gd name="connsiteX7453" fmla="*/ 1201731 w 11737976"/>
              <a:gd name="connsiteY7453" fmla="*/ 5355030 h 6407150"/>
              <a:gd name="connsiteX7454" fmla="*/ 3265828 w 11737976"/>
              <a:gd name="connsiteY7454" fmla="*/ 5354625 h 6407150"/>
              <a:gd name="connsiteX7455" fmla="*/ 3266626 w 11737976"/>
              <a:gd name="connsiteY7455" fmla="*/ 5359223 h 6407150"/>
              <a:gd name="connsiteX7456" fmla="*/ 3265828 w 11737976"/>
              <a:gd name="connsiteY7456" fmla="*/ 5354625 h 6407150"/>
              <a:gd name="connsiteX7457" fmla="*/ 1225056 w 11737976"/>
              <a:gd name="connsiteY7457" fmla="*/ 5352153 h 6407150"/>
              <a:gd name="connsiteX7458" fmla="*/ 1219366 w 11737976"/>
              <a:gd name="connsiteY7458" fmla="*/ 5357147 h 6407150"/>
              <a:gd name="connsiteX7459" fmla="*/ 1222582 w 11737976"/>
              <a:gd name="connsiteY7459" fmla="*/ 5359880 h 6407150"/>
              <a:gd name="connsiteX7460" fmla="*/ 1224886 w 11737976"/>
              <a:gd name="connsiteY7460" fmla="*/ 5355081 h 6407150"/>
              <a:gd name="connsiteX7461" fmla="*/ 1225056 w 11737976"/>
              <a:gd name="connsiteY7461" fmla="*/ 5352153 h 6407150"/>
              <a:gd name="connsiteX7462" fmla="*/ 2740311 w 11737976"/>
              <a:gd name="connsiteY7462" fmla="*/ 5352145 h 6407150"/>
              <a:gd name="connsiteX7463" fmla="*/ 2749236 w 11737976"/>
              <a:gd name="connsiteY7463" fmla="*/ 5354902 h 6407150"/>
              <a:gd name="connsiteX7464" fmla="*/ 2751585 w 11737976"/>
              <a:gd name="connsiteY7464" fmla="*/ 5352943 h 6407150"/>
              <a:gd name="connsiteX7465" fmla="*/ 2740311 w 11737976"/>
              <a:gd name="connsiteY7465" fmla="*/ 5352145 h 6407150"/>
              <a:gd name="connsiteX7466" fmla="*/ 2656032 w 11737976"/>
              <a:gd name="connsiteY7466" fmla="*/ 5348119 h 6407150"/>
              <a:gd name="connsiteX7467" fmla="*/ 2664124 w 11737976"/>
              <a:gd name="connsiteY7467" fmla="*/ 5352674 h 6407150"/>
              <a:gd name="connsiteX7468" fmla="*/ 2689052 w 11737976"/>
              <a:gd name="connsiteY7468" fmla="*/ 5351691 h 6407150"/>
              <a:gd name="connsiteX7469" fmla="*/ 2656032 w 11737976"/>
              <a:gd name="connsiteY7469" fmla="*/ 5348119 h 6407150"/>
              <a:gd name="connsiteX7470" fmla="*/ 9074637 w 11737976"/>
              <a:gd name="connsiteY7470" fmla="*/ 5347824 h 6407150"/>
              <a:gd name="connsiteX7471" fmla="*/ 9071783 w 11737976"/>
              <a:gd name="connsiteY7471" fmla="*/ 5358245 h 6407150"/>
              <a:gd name="connsiteX7472" fmla="*/ 9076329 w 11737976"/>
              <a:gd name="connsiteY7472" fmla="*/ 5349649 h 6407150"/>
              <a:gd name="connsiteX7473" fmla="*/ 9074637 w 11737976"/>
              <a:gd name="connsiteY7473" fmla="*/ 5347824 h 6407150"/>
              <a:gd name="connsiteX7474" fmla="*/ 10303031 w 11737976"/>
              <a:gd name="connsiteY7474" fmla="*/ 5347411 h 6407150"/>
              <a:gd name="connsiteX7475" fmla="*/ 10301592 w 11737976"/>
              <a:gd name="connsiteY7475" fmla="*/ 5357552 h 6407150"/>
              <a:gd name="connsiteX7476" fmla="*/ 10312145 w 11737976"/>
              <a:gd name="connsiteY7476" fmla="*/ 5362104 h 6407150"/>
              <a:gd name="connsiteX7477" fmla="*/ 10346677 w 11737976"/>
              <a:gd name="connsiteY7477" fmla="*/ 5355485 h 6407150"/>
              <a:gd name="connsiteX7478" fmla="*/ 10357707 w 11737976"/>
              <a:gd name="connsiteY7478" fmla="*/ 5356659 h 6407150"/>
              <a:gd name="connsiteX7479" fmla="*/ 10378807 w 11737976"/>
              <a:gd name="connsiteY7479" fmla="*/ 5365767 h 6407150"/>
              <a:gd name="connsiteX7480" fmla="*/ 10369697 w 11737976"/>
              <a:gd name="connsiteY7480" fmla="*/ 5351073 h 6407150"/>
              <a:gd name="connsiteX7481" fmla="*/ 10358186 w 11737976"/>
              <a:gd name="connsiteY7481" fmla="*/ 5353279 h 6407150"/>
              <a:gd name="connsiteX7482" fmla="*/ 10347154 w 11737976"/>
              <a:gd name="connsiteY7482" fmla="*/ 5352106 h 6407150"/>
              <a:gd name="connsiteX7483" fmla="*/ 10336122 w 11737976"/>
              <a:gd name="connsiteY7483" fmla="*/ 5350932 h 6407150"/>
              <a:gd name="connsiteX7484" fmla="*/ 10324134 w 11737976"/>
              <a:gd name="connsiteY7484" fmla="*/ 5356519 h 6407150"/>
              <a:gd name="connsiteX7485" fmla="*/ 10303031 w 11737976"/>
              <a:gd name="connsiteY7485" fmla="*/ 5347411 h 6407150"/>
              <a:gd name="connsiteX7486" fmla="*/ 2782677 w 11737976"/>
              <a:gd name="connsiteY7486" fmla="*/ 5347409 h 6407150"/>
              <a:gd name="connsiteX7487" fmla="*/ 2764313 w 11737976"/>
              <a:gd name="connsiteY7487" fmla="*/ 5354947 h 6407150"/>
              <a:gd name="connsiteX7488" fmla="*/ 2781569 w 11737976"/>
              <a:gd name="connsiteY7488" fmla="*/ 5351315 h 6407150"/>
              <a:gd name="connsiteX7489" fmla="*/ 2798626 w 11737976"/>
              <a:gd name="connsiteY7489" fmla="*/ 5352077 h 6407150"/>
              <a:gd name="connsiteX7490" fmla="*/ 2807058 w 11737976"/>
              <a:gd name="connsiteY7490" fmla="*/ 5354654 h 6407150"/>
              <a:gd name="connsiteX7491" fmla="*/ 2815686 w 11737976"/>
              <a:gd name="connsiteY7491" fmla="*/ 5352839 h 6407150"/>
              <a:gd name="connsiteX7492" fmla="*/ 2807155 w 11737976"/>
              <a:gd name="connsiteY7492" fmla="*/ 5352459 h 6407150"/>
              <a:gd name="connsiteX7493" fmla="*/ 2798725 w 11737976"/>
              <a:gd name="connsiteY7493" fmla="*/ 5349880 h 6407150"/>
              <a:gd name="connsiteX7494" fmla="*/ 2798823 w 11737976"/>
              <a:gd name="connsiteY7494" fmla="*/ 5347683 h 6407150"/>
              <a:gd name="connsiteX7495" fmla="*/ 2782677 w 11737976"/>
              <a:gd name="connsiteY7495" fmla="*/ 5347409 h 6407150"/>
              <a:gd name="connsiteX7496" fmla="*/ 3122092 w 11737976"/>
              <a:gd name="connsiteY7496" fmla="*/ 5347185 h 6407150"/>
              <a:gd name="connsiteX7497" fmla="*/ 3087877 w 11737976"/>
              <a:gd name="connsiteY7497" fmla="*/ 5347840 h 6407150"/>
              <a:gd name="connsiteX7498" fmla="*/ 3079153 w 11737976"/>
              <a:gd name="connsiteY7498" fmla="*/ 5351818 h 6407150"/>
              <a:gd name="connsiteX7499" fmla="*/ 3070626 w 11737976"/>
              <a:gd name="connsiteY7499" fmla="*/ 5351437 h 6407150"/>
              <a:gd name="connsiteX7500" fmla="*/ 3044648 w 11737976"/>
              <a:gd name="connsiteY7500" fmla="*/ 5359012 h 6407150"/>
              <a:gd name="connsiteX7501" fmla="*/ 3061708 w 11737976"/>
              <a:gd name="connsiteY7501" fmla="*/ 5359775 h 6407150"/>
              <a:gd name="connsiteX7502" fmla="*/ 3061512 w 11737976"/>
              <a:gd name="connsiteY7502" fmla="*/ 5364133 h 6407150"/>
              <a:gd name="connsiteX7503" fmla="*/ 3104644 w 11737976"/>
              <a:gd name="connsiteY7503" fmla="*/ 5355141 h 6407150"/>
              <a:gd name="connsiteX7504" fmla="*/ 3113075 w 11737976"/>
              <a:gd name="connsiteY7504" fmla="*/ 5357701 h 6407150"/>
              <a:gd name="connsiteX7505" fmla="*/ 3121605 w 11737976"/>
              <a:gd name="connsiteY7505" fmla="*/ 5358082 h 6407150"/>
              <a:gd name="connsiteX7506" fmla="*/ 3121507 w 11737976"/>
              <a:gd name="connsiteY7506" fmla="*/ 5360261 h 6407150"/>
              <a:gd name="connsiteX7507" fmla="*/ 3130134 w 11737976"/>
              <a:gd name="connsiteY7507" fmla="*/ 5358463 h 6407150"/>
              <a:gd name="connsiteX7508" fmla="*/ 3138760 w 11737976"/>
              <a:gd name="connsiteY7508" fmla="*/ 5356665 h 6407150"/>
              <a:gd name="connsiteX7509" fmla="*/ 3140058 w 11737976"/>
              <a:gd name="connsiteY7509" fmla="*/ 5351536 h 6407150"/>
              <a:gd name="connsiteX7510" fmla="*/ 3122092 w 11737976"/>
              <a:gd name="connsiteY7510" fmla="*/ 5347185 h 6407150"/>
              <a:gd name="connsiteX7511" fmla="*/ 9127385 w 11737976"/>
              <a:gd name="connsiteY7511" fmla="*/ 5346820 h 6407150"/>
              <a:gd name="connsiteX7512" fmla="*/ 9129807 w 11737976"/>
              <a:gd name="connsiteY7512" fmla="*/ 5352022 h 6407150"/>
              <a:gd name="connsiteX7513" fmla="*/ 9127385 w 11737976"/>
              <a:gd name="connsiteY7513" fmla="*/ 5346820 h 6407150"/>
              <a:gd name="connsiteX7514" fmla="*/ 9109515 w 11737976"/>
              <a:gd name="connsiteY7514" fmla="*/ 5346523 h 6407150"/>
              <a:gd name="connsiteX7515" fmla="*/ 9110986 w 11737976"/>
              <a:gd name="connsiteY7515" fmla="*/ 5358754 h 6407150"/>
              <a:gd name="connsiteX7516" fmla="*/ 9114939 w 11737976"/>
              <a:gd name="connsiteY7516" fmla="*/ 5356906 h 6407150"/>
              <a:gd name="connsiteX7517" fmla="*/ 9114993 w 11737976"/>
              <a:gd name="connsiteY7517" fmla="*/ 5360947 h 6407150"/>
              <a:gd name="connsiteX7518" fmla="*/ 9117817 w 11737976"/>
              <a:gd name="connsiteY7518" fmla="*/ 5370887 h 6407150"/>
              <a:gd name="connsiteX7519" fmla="*/ 9121760 w 11737976"/>
              <a:gd name="connsiteY7519" fmla="*/ 5371453 h 6407150"/>
              <a:gd name="connsiteX7520" fmla="*/ 9121664 w 11737976"/>
              <a:gd name="connsiteY7520" fmla="*/ 5363052 h 6407150"/>
              <a:gd name="connsiteX7521" fmla="*/ 9118706 w 11737976"/>
              <a:gd name="connsiteY7521" fmla="*/ 5358898 h 6407150"/>
              <a:gd name="connsiteX7522" fmla="*/ 9116040 w 11737976"/>
              <a:gd name="connsiteY7522" fmla="*/ 5356093 h 6407150"/>
              <a:gd name="connsiteX7523" fmla="*/ 9116492 w 11737976"/>
              <a:gd name="connsiteY7523" fmla="*/ 5352528 h 6407150"/>
              <a:gd name="connsiteX7524" fmla="*/ 9109515 w 11737976"/>
              <a:gd name="connsiteY7524" fmla="*/ 5346523 h 6407150"/>
              <a:gd name="connsiteX7525" fmla="*/ 3027163 w 11737976"/>
              <a:gd name="connsiteY7525" fmla="*/ 5345303 h 6407150"/>
              <a:gd name="connsiteX7526" fmla="*/ 3027074 w 11737976"/>
              <a:gd name="connsiteY7526" fmla="*/ 5347265 h 6407150"/>
              <a:gd name="connsiteX7527" fmla="*/ 3026986 w 11737976"/>
              <a:gd name="connsiteY7527" fmla="*/ 5349226 h 6407150"/>
              <a:gd name="connsiteX7528" fmla="*/ 3036107 w 11737976"/>
              <a:gd name="connsiteY7528" fmla="*/ 5347668 h 6407150"/>
              <a:gd name="connsiteX7529" fmla="*/ 3036194 w 11737976"/>
              <a:gd name="connsiteY7529" fmla="*/ 5345707 h 6407150"/>
              <a:gd name="connsiteX7530" fmla="*/ 3027163 w 11737976"/>
              <a:gd name="connsiteY7530" fmla="*/ 5345303 h 6407150"/>
              <a:gd name="connsiteX7531" fmla="*/ 2860313 w 11737976"/>
              <a:gd name="connsiteY7531" fmla="*/ 5344140 h 6407150"/>
              <a:gd name="connsiteX7532" fmla="*/ 2842954 w 11737976"/>
              <a:gd name="connsiteY7532" fmla="*/ 5350104 h 6407150"/>
              <a:gd name="connsiteX7533" fmla="*/ 2859812 w 11737976"/>
              <a:gd name="connsiteY7533" fmla="*/ 5355349 h 6407150"/>
              <a:gd name="connsiteX7534" fmla="*/ 2885500 w 11737976"/>
              <a:gd name="connsiteY7534" fmla="*/ 5354250 h 6407150"/>
              <a:gd name="connsiteX7535" fmla="*/ 2885701 w 11737976"/>
              <a:gd name="connsiteY7535" fmla="*/ 5349766 h 6407150"/>
              <a:gd name="connsiteX7536" fmla="*/ 2860313 w 11737976"/>
              <a:gd name="connsiteY7536" fmla="*/ 5344140 h 6407150"/>
              <a:gd name="connsiteX7537" fmla="*/ 2995391 w 11737976"/>
              <a:gd name="connsiteY7537" fmla="*/ 5343745 h 6407150"/>
              <a:gd name="connsiteX7538" fmla="*/ 2995102 w 11737976"/>
              <a:gd name="connsiteY7538" fmla="*/ 5350252 h 6407150"/>
              <a:gd name="connsiteX7539" fmla="*/ 2995391 w 11737976"/>
              <a:gd name="connsiteY7539" fmla="*/ 5343745 h 6407150"/>
              <a:gd name="connsiteX7540" fmla="*/ 3172043 w 11737976"/>
              <a:gd name="connsiteY7540" fmla="*/ 5343127 h 6407150"/>
              <a:gd name="connsiteX7541" fmla="*/ 3162837 w 11737976"/>
              <a:gd name="connsiteY7541" fmla="*/ 5346647 h 6407150"/>
              <a:gd name="connsiteX7542" fmla="*/ 3180899 w 11737976"/>
              <a:gd name="connsiteY7542" fmla="*/ 5347454 h 6407150"/>
              <a:gd name="connsiteX7543" fmla="*/ 3172043 w 11737976"/>
              <a:gd name="connsiteY7543" fmla="*/ 5343127 h 6407150"/>
              <a:gd name="connsiteX7544" fmla="*/ 10392573 w 11737976"/>
              <a:gd name="connsiteY7544" fmla="*/ 5342422 h 6407150"/>
              <a:gd name="connsiteX7545" fmla="*/ 10387752 w 11737976"/>
              <a:gd name="connsiteY7545" fmla="*/ 5348772 h 6407150"/>
              <a:gd name="connsiteX7546" fmla="*/ 10390654 w 11737976"/>
              <a:gd name="connsiteY7546" fmla="*/ 5355944 h 6407150"/>
              <a:gd name="connsiteX7547" fmla="*/ 10411245 w 11737976"/>
              <a:gd name="connsiteY7547" fmla="*/ 5358133 h 6407150"/>
              <a:gd name="connsiteX7548" fmla="*/ 10422500 w 11737976"/>
              <a:gd name="connsiteY7548" fmla="*/ 5352468 h 6407150"/>
              <a:gd name="connsiteX7549" fmla="*/ 10422978 w 11737976"/>
              <a:gd name="connsiteY7549" fmla="*/ 5349088 h 6407150"/>
              <a:gd name="connsiteX7550" fmla="*/ 10443089 w 11737976"/>
              <a:gd name="connsiteY7550" fmla="*/ 5354659 h 6407150"/>
              <a:gd name="connsiteX7551" fmla="*/ 10433274 w 11737976"/>
              <a:gd name="connsiteY7551" fmla="*/ 5350183 h 6407150"/>
              <a:gd name="connsiteX7552" fmla="*/ 10392573 w 11737976"/>
              <a:gd name="connsiteY7552" fmla="*/ 5342422 h 6407150"/>
              <a:gd name="connsiteX7553" fmla="*/ 2674397 w 11737976"/>
              <a:gd name="connsiteY7553" fmla="*/ 5342126 h 6407150"/>
              <a:gd name="connsiteX7554" fmla="*/ 2681712 w 11737976"/>
              <a:gd name="connsiteY7554" fmla="*/ 5347169 h 6407150"/>
              <a:gd name="connsiteX7555" fmla="*/ 2689345 w 11737976"/>
              <a:gd name="connsiteY7555" fmla="*/ 5345152 h 6407150"/>
              <a:gd name="connsiteX7556" fmla="*/ 2674397 w 11737976"/>
              <a:gd name="connsiteY7556" fmla="*/ 5342126 h 6407150"/>
              <a:gd name="connsiteX7557" fmla="*/ 2689520 w 11737976"/>
              <a:gd name="connsiteY7557" fmla="*/ 5341229 h 6407150"/>
              <a:gd name="connsiteX7558" fmla="*/ 2689448 w 11737976"/>
              <a:gd name="connsiteY7558" fmla="*/ 5342798 h 6407150"/>
              <a:gd name="connsiteX7559" fmla="*/ 2698552 w 11737976"/>
              <a:gd name="connsiteY7559" fmla="*/ 5341632 h 6407150"/>
              <a:gd name="connsiteX7560" fmla="*/ 2689520 w 11737976"/>
              <a:gd name="connsiteY7560" fmla="*/ 5341229 h 6407150"/>
              <a:gd name="connsiteX7561" fmla="*/ 10226846 w 11737976"/>
              <a:gd name="connsiteY7561" fmla="*/ 5331915 h 6407150"/>
              <a:gd name="connsiteX7562" fmla="*/ 10249459 w 11737976"/>
              <a:gd name="connsiteY7562" fmla="*/ 5338281 h 6407150"/>
              <a:gd name="connsiteX7563" fmla="*/ 10226846 w 11737976"/>
              <a:gd name="connsiteY7563" fmla="*/ 5331915 h 6407150"/>
              <a:gd name="connsiteX7564" fmla="*/ 3214784 w 11737976"/>
              <a:gd name="connsiteY7564" fmla="*/ 5331671 h 6407150"/>
              <a:gd name="connsiteX7565" fmla="*/ 3214573 w 11737976"/>
              <a:gd name="connsiteY7565" fmla="*/ 5336378 h 6407150"/>
              <a:gd name="connsiteX7566" fmla="*/ 3223708 w 11737976"/>
              <a:gd name="connsiteY7566" fmla="*/ 5334428 h 6407150"/>
              <a:gd name="connsiteX7567" fmla="*/ 3214784 w 11737976"/>
              <a:gd name="connsiteY7567" fmla="*/ 5331671 h 6407150"/>
              <a:gd name="connsiteX7568" fmla="*/ 9077946 w 11737976"/>
              <a:gd name="connsiteY7568" fmla="*/ 5331517 h 6407150"/>
              <a:gd name="connsiteX7569" fmla="*/ 9080701 w 11737976"/>
              <a:gd name="connsiteY7569" fmla="*/ 5351821 h 6407150"/>
              <a:gd name="connsiteX7570" fmla="*/ 9085689 w 11737976"/>
              <a:gd name="connsiteY7570" fmla="*/ 5341524 h 6407150"/>
              <a:gd name="connsiteX7571" fmla="*/ 9077946 w 11737976"/>
              <a:gd name="connsiteY7571" fmla="*/ 5331517 h 6407150"/>
              <a:gd name="connsiteX7572" fmla="*/ 3146644 w 11737976"/>
              <a:gd name="connsiteY7572" fmla="*/ 5330986 h 6407150"/>
              <a:gd name="connsiteX7573" fmla="*/ 3146550 w 11737976"/>
              <a:gd name="connsiteY7573" fmla="*/ 5333115 h 6407150"/>
              <a:gd name="connsiteX7574" fmla="*/ 3146265 w 11737976"/>
              <a:gd name="connsiteY7574" fmla="*/ 5339505 h 6407150"/>
              <a:gd name="connsiteX7575" fmla="*/ 3120787 w 11737976"/>
              <a:gd name="connsiteY7575" fmla="*/ 5342634 h 6407150"/>
              <a:gd name="connsiteX7576" fmla="*/ 3163027 w 11737976"/>
              <a:gd name="connsiteY7576" fmla="*/ 5342387 h 6407150"/>
              <a:gd name="connsiteX7577" fmla="*/ 3146644 w 11737976"/>
              <a:gd name="connsiteY7577" fmla="*/ 5330986 h 6407150"/>
              <a:gd name="connsiteX7578" fmla="*/ 3172637 w 11737976"/>
              <a:gd name="connsiteY7578" fmla="*/ 5329788 h 6407150"/>
              <a:gd name="connsiteX7579" fmla="*/ 3172322 w 11737976"/>
              <a:gd name="connsiteY7579" fmla="*/ 5336850 h 6407150"/>
              <a:gd name="connsiteX7580" fmla="*/ 3190700 w 11737976"/>
              <a:gd name="connsiteY7580" fmla="*/ 5330595 h 6407150"/>
              <a:gd name="connsiteX7581" fmla="*/ 3181670 w 11737976"/>
              <a:gd name="connsiteY7581" fmla="*/ 5330193 h 6407150"/>
              <a:gd name="connsiteX7582" fmla="*/ 3148555 w 11737976"/>
              <a:gd name="connsiteY7582" fmla="*/ 5328713 h 6407150"/>
              <a:gd name="connsiteX7583" fmla="*/ 3148450 w 11737976"/>
              <a:gd name="connsiteY7583" fmla="*/ 5331067 h 6407150"/>
              <a:gd name="connsiteX7584" fmla="*/ 3154472 w 11737976"/>
              <a:gd name="connsiteY7584" fmla="*/ 5331336 h 6407150"/>
              <a:gd name="connsiteX7585" fmla="*/ 3154576 w 11737976"/>
              <a:gd name="connsiteY7585" fmla="*/ 5328982 h 6407150"/>
              <a:gd name="connsiteX7586" fmla="*/ 3148555 w 11737976"/>
              <a:gd name="connsiteY7586" fmla="*/ 5328713 h 6407150"/>
              <a:gd name="connsiteX7587" fmla="*/ 2699145 w 11737976"/>
              <a:gd name="connsiteY7587" fmla="*/ 5328294 h 6407150"/>
              <a:gd name="connsiteX7588" fmla="*/ 2708177 w 11737976"/>
              <a:gd name="connsiteY7588" fmla="*/ 5328697 h 6407150"/>
              <a:gd name="connsiteX7589" fmla="*/ 2699145 w 11737976"/>
              <a:gd name="connsiteY7589" fmla="*/ 5328294 h 6407150"/>
              <a:gd name="connsiteX7590" fmla="*/ 10280995 w 11737976"/>
              <a:gd name="connsiteY7590" fmla="*/ 5327779 h 6407150"/>
              <a:gd name="connsiteX7591" fmla="*/ 10274173 w 11737976"/>
              <a:gd name="connsiteY7591" fmla="*/ 5329824 h 6407150"/>
              <a:gd name="connsiteX7592" fmla="*/ 10283438 w 11737976"/>
              <a:gd name="connsiteY7592" fmla="*/ 5338200 h 6407150"/>
              <a:gd name="connsiteX7593" fmla="*/ 10282921 w 11737976"/>
              <a:gd name="connsiteY7593" fmla="*/ 5341841 h 6407150"/>
              <a:gd name="connsiteX7594" fmla="*/ 10293215 w 11737976"/>
              <a:gd name="connsiteY7594" fmla="*/ 5342935 h 6407150"/>
              <a:gd name="connsiteX7595" fmla="*/ 10294248 w 11737976"/>
              <a:gd name="connsiteY7595" fmla="*/ 5335655 h 6407150"/>
              <a:gd name="connsiteX7596" fmla="*/ 10304543 w 11737976"/>
              <a:gd name="connsiteY7596" fmla="*/ 5336750 h 6407150"/>
              <a:gd name="connsiteX7597" fmla="*/ 10335946 w 11737976"/>
              <a:gd name="connsiteY7597" fmla="*/ 5336396 h 6407150"/>
              <a:gd name="connsiteX7598" fmla="*/ 10315872 w 11737976"/>
              <a:gd name="connsiteY7598" fmla="*/ 5330566 h 6407150"/>
              <a:gd name="connsiteX7599" fmla="*/ 10305060 w 11737976"/>
              <a:gd name="connsiteY7599" fmla="*/ 5333111 h 6407150"/>
              <a:gd name="connsiteX7600" fmla="*/ 10294765 w 11737976"/>
              <a:gd name="connsiteY7600" fmla="*/ 5332015 h 6407150"/>
              <a:gd name="connsiteX7601" fmla="*/ 10280995 w 11737976"/>
              <a:gd name="connsiteY7601" fmla="*/ 5327779 h 6407150"/>
              <a:gd name="connsiteX7602" fmla="*/ 8115666 w 11737976"/>
              <a:gd name="connsiteY7602" fmla="*/ 5324330 h 6407150"/>
              <a:gd name="connsiteX7603" fmla="*/ 8115642 w 11737976"/>
              <a:gd name="connsiteY7603" fmla="*/ 5325910 h 6407150"/>
              <a:gd name="connsiteX7604" fmla="*/ 8115595 w 11737976"/>
              <a:gd name="connsiteY7604" fmla="*/ 5329066 h 6407150"/>
              <a:gd name="connsiteX7605" fmla="*/ 8119265 w 11737976"/>
              <a:gd name="connsiteY7605" fmla="*/ 5329071 h 6407150"/>
              <a:gd name="connsiteX7606" fmla="*/ 8119289 w 11737976"/>
              <a:gd name="connsiteY7606" fmla="*/ 5327494 h 6407150"/>
              <a:gd name="connsiteX7607" fmla="*/ 8119314 w 11737976"/>
              <a:gd name="connsiteY7607" fmla="*/ 5325915 h 6407150"/>
              <a:gd name="connsiteX7608" fmla="*/ 8119337 w 11737976"/>
              <a:gd name="connsiteY7608" fmla="*/ 5324337 h 6407150"/>
              <a:gd name="connsiteX7609" fmla="*/ 8115666 w 11737976"/>
              <a:gd name="connsiteY7609" fmla="*/ 5324330 h 6407150"/>
              <a:gd name="connsiteX7610" fmla="*/ 2767479 w 11737976"/>
              <a:gd name="connsiteY7610" fmla="*/ 5322699 h 6407150"/>
              <a:gd name="connsiteX7611" fmla="*/ 2741581 w 11737976"/>
              <a:gd name="connsiteY7611" fmla="*/ 5323705 h 6407150"/>
              <a:gd name="connsiteX7612" fmla="*/ 2758202 w 11737976"/>
              <a:gd name="connsiteY7612" fmla="*/ 5337417 h 6407150"/>
              <a:gd name="connsiteX7613" fmla="*/ 2801304 w 11737976"/>
              <a:gd name="connsiteY7613" fmla="*/ 5337181 h 6407150"/>
              <a:gd name="connsiteX7614" fmla="*/ 2792704 w 11737976"/>
              <a:gd name="connsiteY7614" fmla="*/ 5336797 h 6407150"/>
              <a:gd name="connsiteX7615" fmla="*/ 2767479 w 11737976"/>
              <a:gd name="connsiteY7615" fmla="*/ 5322699 h 6407150"/>
              <a:gd name="connsiteX7616" fmla="*/ 8100095 w 11737976"/>
              <a:gd name="connsiteY7616" fmla="*/ 5322532 h 6407150"/>
              <a:gd name="connsiteX7617" fmla="*/ 8095482 w 11737976"/>
              <a:gd name="connsiteY7617" fmla="*/ 5324153 h 6407150"/>
              <a:gd name="connsiteX7618" fmla="*/ 8095434 w 11737976"/>
              <a:gd name="connsiteY7618" fmla="*/ 5327409 h 6407150"/>
              <a:gd name="connsiteX7619" fmla="*/ 8095409 w 11737976"/>
              <a:gd name="connsiteY7619" fmla="*/ 5329036 h 6407150"/>
              <a:gd name="connsiteX7620" fmla="*/ 8099996 w 11737976"/>
              <a:gd name="connsiteY7620" fmla="*/ 5329042 h 6407150"/>
              <a:gd name="connsiteX7621" fmla="*/ 8104658 w 11737976"/>
              <a:gd name="connsiteY7621" fmla="*/ 5324167 h 6407150"/>
              <a:gd name="connsiteX7622" fmla="*/ 8100095 w 11737976"/>
              <a:gd name="connsiteY7622" fmla="*/ 5322532 h 6407150"/>
              <a:gd name="connsiteX7623" fmla="*/ 2886927 w 11737976"/>
              <a:gd name="connsiteY7623" fmla="*/ 5321396 h 6407150"/>
              <a:gd name="connsiteX7624" fmla="*/ 2886830 w 11737976"/>
              <a:gd name="connsiteY7624" fmla="*/ 5323575 h 6407150"/>
              <a:gd name="connsiteX7625" fmla="*/ 2895496 w 11737976"/>
              <a:gd name="connsiteY7625" fmla="*/ 5321779 h 6407150"/>
              <a:gd name="connsiteX7626" fmla="*/ 2886927 w 11737976"/>
              <a:gd name="connsiteY7626" fmla="*/ 5321396 h 6407150"/>
              <a:gd name="connsiteX7627" fmla="*/ 3063841 w 11737976"/>
              <a:gd name="connsiteY7627" fmla="*/ 5320999 h 6407150"/>
              <a:gd name="connsiteX7628" fmla="*/ 3054634 w 11737976"/>
              <a:gd name="connsiteY7628" fmla="*/ 5338058 h 6407150"/>
              <a:gd name="connsiteX7629" fmla="*/ 3071395 w 11737976"/>
              <a:gd name="connsiteY7629" fmla="*/ 5340990 h 6407150"/>
              <a:gd name="connsiteX7630" fmla="*/ 3071784 w 11737976"/>
              <a:gd name="connsiteY7630" fmla="*/ 5332273 h 6407150"/>
              <a:gd name="connsiteX7631" fmla="*/ 3097168 w 11737976"/>
              <a:gd name="connsiteY7631" fmla="*/ 5331223 h 6407150"/>
              <a:gd name="connsiteX7632" fmla="*/ 3097183 w 11737976"/>
              <a:gd name="connsiteY7632" fmla="*/ 5330874 h 6407150"/>
              <a:gd name="connsiteX7633" fmla="*/ 3105424 w 11737976"/>
              <a:gd name="connsiteY7633" fmla="*/ 5335435 h 6407150"/>
              <a:gd name="connsiteX7634" fmla="*/ 3130804 w 11737976"/>
              <a:gd name="connsiteY7634" fmla="*/ 5334472 h 6407150"/>
              <a:gd name="connsiteX7635" fmla="*/ 3130898 w 11737976"/>
              <a:gd name="connsiteY7635" fmla="*/ 5332379 h 6407150"/>
              <a:gd name="connsiteX7636" fmla="*/ 3139326 w 11737976"/>
              <a:gd name="connsiteY7636" fmla="*/ 5332756 h 6407150"/>
              <a:gd name="connsiteX7637" fmla="*/ 3139421 w 11737976"/>
              <a:gd name="connsiteY7637" fmla="*/ 5330663 h 6407150"/>
              <a:gd name="connsiteX7638" fmla="*/ 3130992 w 11737976"/>
              <a:gd name="connsiteY7638" fmla="*/ 5330287 h 6407150"/>
              <a:gd name="connsiteX7639" fmla="*/ 3130898 w 11737976"/>
              <a:gd name="connsiteY7639" fmla="*/ 5332379 h 6407150"/>
              <a:gd name="connsiteX7640" fmla="*/ 3110915 w 11737976"/>
              <a:gd name="connsiteY7640" fmla="*/ 5330701 h 6407150"/>
              <a:gd name="connsiteX7641" fmla="*/ 3097183 w 11737976"/>
              <a:gd name="connsiteY7641" fmla="*/ 5330874 h 6407150"/>
              <a:gd name="connsiteX7642" fmla="*/ 3097361 w 11737976"/>
              <a:gd name="connsiteY7642" fmla="*/ 5326865 h 6407150"/>
              <a:gd name="connsiteX7643" fmla="*/ 3072076 w 11737976"/>
              <a:gd name="connsiteY7643" fmla="*/ 5325735 h 6407150"/>
              <a:gd name="connsiteX7644" fmla="*/ 3063841 w 11737976"/>
              <a:gd name="connsiteY7644" fmla="*/ 5320999 h 6407150"/>
              <a:gd name="connsiteX7645" fmla="*/ 3152932 w 11737976"/>
              <a:gd name="connsiteY7645" fmla="*/ 5320785 h 6407150"/>
              <a:gd name="connsiteX7646" fmla="*/ 3147844 w 11737976"/>
              <a:gd name="connsiteY7646" fmla="*/ 5322130 h 6407150"/>
              <a:gd name="connsiteX7647" fmla="*/ 3139818 w 11737976"/>
              <a:gd name="connsiteY7647" fmla="*/ 5321772 h 6407150"/>
              <a:gd name="connsiteX7648" fmla="*/ 3147750 w 11737976"/>
              <a:gd name="connsiteY7648" fmla="*/ 5324222 h 6407150"/>
              <a:gd name="connsiteX7649" fmla="*/ 3155777 w 11737976"/>
              <a:gd name="connsiteY7649" fmla="*/ 5324581 h 6407150"/>
              <a:gd name="connsiteX7650" fmla="*/ 3163900 w 11737976"/>
              <a:gd name="connsiteY7650" fmla="*/ 5322847 h 6407150"/>
              <a:gd name="connsiteX7651" fmla="*/ 3152932 w 11737976"/>
              <a:gd name="connsiteY7651" fmla="*/ 5320785 h 6407150"/>
              <a:gd name="connsiteX7652" fmla="*/ 3130879 w 11737976"/>
              <a:gd name="connsiteY7652" fmla="*/ 5319276 h 6407150"/>
              <a:gd name="connsiteX7653" fmla="*/ 3130774 w 11737976"/>
              <a:gd name="connsiteY7653" fmla="*/ 5321630 h 6407150"/>
              <a:gd name="connsiteX7654" fmla="*/ 3139912 w 11737976"/>
              <a:gd name="connsiteY7654" fmla="*/ 5319680 h 6407150"/>
              <a:gd name="connsiteX7655" fmla="*/ 3130879 w 11737976"/>
              <a:gd name="connsiteY7655" fmla="*/ 5319276 h 6407150"/>
              <a:gd name="connsiteX7656" fmla="*/ 2827147 w 11737976"/>
              <a:gd name="connsiteY7656" fmla="*/ 5314358 h 6407150"/>
              <a:gd name="connsiteX7657" fmla="*/ 2809819 w 11737976"/>
              <a:gd name="connsiteY7657" fmla="*/ 5317952 h 6407150"/>
              <a:gd name="connsiteX7658" fmla="*/ 2792778 w 11737976"/>
              <a:gd name="connsiteY7658" fmla="*/ 5315007 h 6407150"/>
              <a:gd name="connsiteX7659" fmla="*/ 2783726 w 11737976"/>
              <a:gd name="connsiteY7659" fmla="*/ 5325522 h 6407150"/>
              <a:gd name="connsiteX7660" fmla="*/ 2800861 w 11737976"/>
              <a:gd name="connsiteY7660" fmla="*/ 5326287 h 6407150"/>
              <a:gd name="connsiteX7661" fmla="*/ 2809137 w 11737976"/>
              <a:gd name="connsiteY7661" fmla="*/ 5333207 h 6407150"/>
              <a:gd name="connsiteX7662" fmla="*/ 2817898 w 11737976"/>
              <a:gd name="connsiteY7662" fmla="*/ 5329231 h 6407150"/>
              <a:gd name="connsiteX7663" fmla="*/ 2834842 w 11737976"/>
              <a:gd name="connsiteY7663" fmla="*/ 5334356 h 6407150"/>
              <a:gd name="connsiteX7664" fmla="*/ 2869111 w 11737976"/>
              <a:gd name="connsiteY7664" fmla="*/ 5335886 h 6407150"/>
              <a:gd name="connsiteX7665" fmla="*/ 2877873 w 11737976"/>
              <a:gd name="connsiteY7665" fmla="*/ 5331909 h 6407150"/>
              <a:gd name="connsiteX7666" fmla="*/ 2894912 w 11737976"/>
              <a:gd name="connsiteY7666" fmla="*/ 5334855 h 6407150"/>
              <a:gd name="connsiteX7667" fmla="*/ 2886636 w 11737976"/>
              <a:gd name="connsiteY7667" fmla="*/ 5327934 h 6407150"/>
              <a:gd name="connsiteX7668" fmla="*/ 2869502 w 11737976"/>
              <a:gd name="connsiteY7668" fmla="*/ 5327169 h 6407150"/>
              <a:gd name="connsiteX7669" fmla="*/ 2826855 w 11737976"/>
              <a:gd name="connsiteY7669" fmla="*/ 5320896 h 6407150"/>
              <a:gd name="connsiteX7670" fmla="*/ 2827147 w 11737976"/>
              <a:gd name="connsiteY7670" fmla="*/ 5314358 h 6407150"/>
              <a:gd name="connsiteX7671" fmla="*/ 2844692 w 11737976"/>
              <a:gd name="connsiteY7671" fmla="*/ 5311211 h 6407150"/>
              <a:gd name="connsiteX7672" fmla="*/ 2844599 w 11737976"/>
              <a:gd name="connsiteY7672" fmla="*/ 5313303 h 6407150"/>
              <a:gd name="connsiteX7673" fmla="*/ 2852626 w 11737976"/>
              <a:gd name="connsiteY7673" fmla="*/ 5313661 h 6407150"/>
              <a:gd name="connsiteX7674" fmla="*/ 2860558 w 11737976"/>
              <a:gd name="connsiteY7674" fmla="*/ 5316113 h 6407150"/>
              <a:gd name="connsiteX7675" fmla="*/ 2860465 w 11737976"/>
              <a:gd name="connsiteY7675" fmla="*/ 5318205 h 6407150"/>
              <a:gd name="connsiteX7676" fmla="*/ 2868494 w 11737976"/>
              <a:gd name="connsiteY7676" fmla="*/ 5318564 h 6407150"/>
              <a:gd name="connsiteX7677" fmla="*/ 2868588 w 11737976"/>
              <a:gd name="connsiteY7677" fmla="*/ 5316471 h 6407150"/>
              <a:gd name="connsiteX7678" fmla="*/ 2860746 w 11737976"/>
              <a:gd name="connsiteY7678" fmla="*/ 5311927 h 6407150"/>
              <a:gd name="connsiteX7679" fmla="*/ 2852719 w 11737976"/>
              <a:gd name="connsiteY7679" fmla="*/ 5311569 h 6407150"/>
              <a:gd name="connsiteX7680" fmla="*/ 2844692 w 11737976"/>
              <a:gd name="connsiteY7680" fmla="*/ 5311211 h 6407150"/>
              <a:gd name="connsiteX7681" fmla="*/ 1261223 w 11737976"/>
              <a:gd name="connsiteY7681" fmla="*/ 5310068 h 6407150"/>
              <a:gd name="connsiteX7682" fmla="*/ 1256735 w 11737976"/>
              <a:gd name="connsiteY7682" fmla="*/ 5313743 h 6407150"/>
              <a:gd name="connsiteX7683" fmla="*/ 1259740 w 11737976"/>
              <a:gd name="connsiteY7683" fmla="*/ 5314704 h 6407150"/>
              <a:gd name="connsiteX7684" fmla="*/ 1261223 w 11737976"/>
              <a:gd name="connsiteY7684" fmla="*/ 5310068 h 6407150"/>
              <a:gd name="connsiteX7685" fmla="*/ 10220330 w 11737976"/>
              <a:gd name="connsiteY7685" fmla="*/ 5308786 h 6407150"/>
              <a:gd name="connsiteX7686" fmla="*/ 10218809 w 11737976"/>
              <a:gd name="connsiteY7686" fmla="*/ 5319512 h 6407150"/>
              <a:gd name="connsiteX7687" fmla="*/ 10207871 w 11737976"/>
              <a:gd name="connsiteY7687" fmla="*/ 5318347 h 6407150"/>
              <a:gd name="connsiteX7688" fmla="*/ 10197437 w 11737976"/>
              <a:gd name="connsiteY7688" fmla="*/ 5313609 h 6407150"/>
              <a:gd name="connsiteX7689" fmla="*/ 10186498 w 11737976"/>
              <a:gd name="connsiteY7689" fmla="*/ 5312446 h 6407150"/>
              <a:gd name="connsiteX7690" fmla="*/ 10185992 w 11737976"/>
              <a:gd name="connsiteY7690" fmla="*/ 5316021 h 6407150"/>
              <a:gd name="connsiteX7691" fmla="*/ 10196930 w 11737976"/>
              <a:gd name="connsiteY7691" fmla="*/ 5317184 h 6407150"/>
              <a:gd name="connsiteX7692" fmla="*/ 10196424 w 11737976"/>
              <a:gd name="connsiteY7692" fmla="*/ 5320760 h 6407150"/>
              <a:gd name="connsiteX7693" fmla="*/ 10207362 w 11737976"/>
              <a:gd name="connsiteY7693" fmla="*/ 5321923 h 6407150"/>
              <a:gd name="connsiteX7694" fmla="*/ 10218301 w 11737976"/>
              <a:gd name="connsiteY7694" fmla="*/ 5323088 h 6407150"/>
              <a:gd name="connsiteX7695" fmla="*/ 10247744 w 11737976"/>
              <a:gd name="connsiteY7695" fmla="*/ 5324689 h 6407150"/>
              <a:gd name="connsiteX7696" fmla="*/ 10251626 w 11737976"/>
              <a:gd name="connsiteY7696" fmla="*/ 5323003 h 6407150"/>
              <a:gd name="connsiteX7697" fmla="*/ 10241702 w 11737976"/>
              <a:gd name="connsiteY7697" fmla="*/ 5314689 h 6407150"/>
              <a:gd name="connsiteX7698" fmla="*/ 10220330 w 11737976"/>
              <a:gd name="connsiteY7698" fmla="*/ 5308786 h 6407150"/>
              <a:gd name="connsiteX7699" fmla="*/ 2732798 w 11737976"/>
              <a:gd name="connsiteY7699" fmla="*/ 5308086 h 6407150"/>
              <a:gd name="connsiteX7700" fmla="*/ 2707349 w 11737976"/>
              <a:gd name="connsiteY7700" fmla="*/ 5313462 h 6407150"/>
              <a:gd name="connsiteX7701" fmla="*/ 2732410 w 11737976"/>
              <a:gd name="connsiteY7701" fmla="*/ 5316752 h 6407150"/>
              <a:gd name="connsiteX7702" fmla="*/ 2723929 w 11737976"/>
              <a:gd name="connsiteY7702" fmla="*/ 5318545 h 6407150"/>
              <a:gd name="connsiteX7703" fmla="*/ 2715059 w 11737976"/>
              <a:gd name="connsiteY7703" fmla="*/ 5329006 h 6407150"/>
              <a:gd name="connsiteX7704" fmla="*/ 2725744 w 11737976"/>
              <a:gd name="connsiteY7704" fmla="*/ 5324868 h 6407150"/>
              <a:gd name="connsiteX7705" fmla="*/ 2723929 w 11737976"/>
              <a:gd name="connsiteY7705" fmla="*/ 5318545 h 6407150"/>
              <a:gd name="connsiteX7706" fmla="*/ 2732313 w 11737976"/>
              <a:gd name="connsiteY7706" fmla="*/ 5318919 h 6407150"/>
              <a:gd name="connsiteX7707" fmla="*/ 2740700 w 11737976"/>
              <a:gd name="connsiteY7707" fmla="*/ 5319294 h 6407150"/>
              <a:gd name="connsiteX7708" fmla="*/ 2740991 w 11737976"/>
              <a:gd name="connsiteY7708" fmla="*/ 5312794 h 6407150"/>
              <a:gd name="connsiteX7709" fmla="*/ 2749375 w 11737976"/>
              <a:gd name="connsiteY7709" fmla="*/ 5313168 h 6407150"/>
              <a:gd name="connsiteX7710" fmla="*/ 2757760 w 11737976"/>
              <a:gd name="connsiteY7710" fmla="*/ 5313543 h 6407150"/>
              <a:gd name="connsiteX7711" fmla="*/ 2766244 w 11737976"/>
              <a:gd name="connsiteY7711" fmla="*/ 5311750 h 6407150"/>
              <a:gd name="connsiteX7712" fmla="*/ 2749473 w 11737976"/>
              <a:gd name="connsiteY7712" fmla="*/ 5311002 h 6407150"/>
              <a:gd name="connsiteX7713" fmla="*/ 2732798 w 11737976"/>
              <a:gd name="connsiteY7713" fmla="*/ 5308086 h 6407150"/>
              <a:gd name="connsiteX7714" fmla="*/ 2555392 w 11737976"/>
              <a:gd name="connsiteY7714" fmla="*/ 5305264 h 6407150"/>
              <a:gd name="connsiteX7715" fmla="*/ 2555322 w 11737976"/>
              <a:gd name="connsiteY7715" fmla="*/ 5306804 h 6407150"/>
              <a:gd name="connsiteX7716" fmla="*/ 2555224 w 11737976"/>
              <a:gd name="connsiteY7716" fmla="*/ 5309027 h 6407150"/>
              <a:gd name="connsiteX7717" fmla="*/ 2563356 w 11737976"/>
              <a:gd name="connsiteY7717" fmla="*/ 5318300 h 6407150"/>
              <a:gd name="connsiteX7718" fmla="*/ 2565420 w 11737976"/>
              <a:gd name="connsiteY7718" fmla="*/ 5318390 h 6407150"/>
              <a:gd name="connsiteX7719" fmla="*/ 2564603 w 11737976"/>
              <a:gd name="connsiteY7719" fmla="*/ 5320506 h 6407150"/>
              <a:gd name="connsiteX7720" fmla="*/ 2563763 w 11737976"/>
              <a:gd name="connsiteY7720" fmla="*/ 5320452 h 6407150"/>
              <a:gd name="connsiteX7721" fmla="*/ 2564427 w 11737976"/>
              <a:gd name="connsiteY7721" fmla="*/ 5320964 h 6407150"/>
              <a:gd name="connsiteX7722" fmla="*/ 2562009 w 11737976"/>
              <a:gd name="connsiteY7722" fmla="*/ 5327227 h 6407150"/>
              <a:gd name="connsiteX7723" fmla="*/ 2566053 w 11737976"/>
              <a:gd name="connsiteY7723" fmla="*/ 5335895 h 6407150"/>
              <a:gd name="connsiteX7724" fmla="*/ 2563087 w 11737976"/>
              <a:gd name="connsiteY7724" fmla="*/ 5335582 h 6407150"/>
              <a:gd name="connsiteX7725" fmla="*/ 2562911 w 11737976"/>
              <a:gd name="connsiteY7725" fmla="*/ 5339505 h 6407150"/>
              <a:gd name="connsiteX7726" fmla="*/ 2567308 w 11737976"/>
              <a:gd name="connsiteY7726" fmla="*/ 5339437 h 6407150"/>
              <a:gd name="connsiteX7727" fmla="*/ 2562230 w 11737976"/>
              <a:gd name="connsiteY7727" fmla="*/ 5345741 h 6407150"/>
              <a:gd name="connsiteX7728" fmla="*/ 2557854 w 11737976"/>
              <a:gd name="connsiteY7728" fmla="*/ 5352728 h 6407150"/>
              <a:gd name="connsiteX7729" fmla="*/ 2560618 w 11737976"/>
              <a:gd name="connsiteY7729" fmla="*/ 5356419 h 6407150"/>
              <a:gd name="connsiteX7730" fmla="*/ 2562123 w 11737976"/>
              <a:gd name="connsiteY7730" fmla="*/ 5359170 h 6407150"/>
              <a:gd name="connsiteX7731" fmla="*/ 2562033 w 11737976"/>
              <a:gd name="connsiteY7731" fmla="*/ 5359231 h 6407150"/>
              <a:gd name="connsiteX7732" fmla="*/ 2562156 w 11737976"/>
              <a:gd name="connsiteY7732" fmla="*/ 5359229 h 6407150"/>
              <a:gd name="connsiteX7733" fmla="*/ 2562432 w 11737976"/>
              <a:gd name="connsiteY7733" fmla="*/ 5359736 h 6407150"/>
              <a:gd name="connsiteX7734" fmla="*/ 2561985 w 11737976"/>
              <a:gd name="connsiteY7734" fmla="*/ 5361468 h 6407150"/>
              <a:gd name="connsiteX7735" fmla="*/ 2561932 w 11737976"/>
              <a:gd name="connsiteY7735" fmla="*/ 5361473 h 6407150"/>
              <a:gd name="connsiteX7736" fmla="*/ 2561921 w 11737976"/>
              <a:gd name="connsiteY7736" fmla="*/ 5361717 h 6407150"/>
              <a:gd name="connsiteX7737" fmla="*/ 2560288 w 11737976"/>
              <a:gd name="connsiteY7737" fmla="*/ 5368032 h 6407150"/>
              <a:gd name="connsiteX7738" fmla="*/ 2557124 w 11737976"/>
              <a:gd name="connsiteY7738" fmla="*/ 5373319 h 6407150"/>
              <a:gd name="connsiteX7739" fmla="*/ 2551363 w 11737976"/>
              <a:gd name="connsiteY7739" fmla="*/ 5369328 h 6407150"/>
              <a:gd name="connsiteX7740" fmla="*/ 2537211 w 11737976"/>
              <a:gd name="connsiteY7740" fmla="*/ 5405545 h 6407150"/>
              <a:gd name="connsiteX7741" fmla="*/ 2543587 w 11737976"/>
              <a:gd name="connsiteY7741" fmla="*/ 5412169 h 6407150"/>
              <a:gd name="connsiteX7742" fmla="*/ 2543717 w 11737976"/>
              <a:gd name="connsiteY7742" fmla="*/ 5412611 h 6407150"/>
              <a:gd name="connsiteX7743" fmla="*/ 2543563 w 11737976"/>
              <a:gd name="connsiteY7743" fmla="*/ 5412538 h 6407150"/>
              <a:gd name="connsiteX7744" fmla="*/ 2535535 w 11737976"/>
              <a:gd name="connsiteY7744" fmla="*/ 5412179 h 6407150"/>
              <a:gd name="connsiteX7745" fmla="*/ 2535439 w 11737976"/>
              <a:gd name="connsiteY7745" fmla="*/ 5414337 h 6407150"/>
              <a:gd name="connsiteX7746" fmla="*/ 2543466 w 11737976"/>
              <a:gd name="connsiteY7746" fmla="*/ 5414696 h 6407150"/>
              <a:gd name="connsiteX7747" fmla="*/ 2543371 w 11737976"/>
              <a:gd name="connsiteY7747" fmla="*/ 5416854 h 6407150"/>
              <a:gd name="connsiteX7748" fmla="*/ 2542873 w 11737976"/>
              <a:gd name="connsiteY7748" fmla="*/ 5417023 h 6407150"/>
              <a:gd name="connsiteX7749" fmla="*/ 2540497 w 11737976"/>
              <a:gd name="connsiteY7749" fmla="*/ 5417266 h 6407150"/>
              <a:gd name="connsiteX7750" fmla="*/ 2536301 w 11737976"/>
              <a:gd name="connsiteY7750" fmla="*/ 5419107 h 6407150"/>
              <a:gd name="connsiteX7751" fmla="*/ 2545190 w 11737976"/>
              <a:gd name="connsiteY7751" fmla="*/ 5422580 h 6407150"/>
              <a:gd name="connsiteX7752" fmla="*/ 2534533 w 11737976"/>
              <a:gd name="connsiteY7752" fmla="*/ 5423632 h 6407150"/>
              <a:gd name="connsiteX7753" fmla="*/ 2527774 w 11737976"/>
              <a:gd name="connsiteY7753" fmla="*/ 5429690 h 6407150"/>
              <a:gd name="connsiteX7754" fmla="*/ 2535483 w 11737976"/>
              <a:gd name="connsiteY7754" fmla="*/ 5436182 h 6407150"/>
              <a:gd name="connsiteX7755" fmla="*/ 2524097 w 11737976"/>
              <a:gd name="connsiteY7755" fmla="*/ 5457826 h 6407150"/>
              <a:gd name="connsiteX7756" fmla="*/ 2523507 w 11737976"/>
              <a:gd name="connsiteY7756" fmla="*/ 5459336 h 6407150"/>
              <a:gd name="connsiteX7757" fmla="*/ 2517748 w 11737976"/>
              <a:gd name="connsiteY7757" fmla="*/ 5455344 h 6407150"/>
              <a:gd name="connsiteX7758" fmla="*/ 2517386 w 11737976"/>
              <a:gd name="connsiteY7758" fmla="*/ 5441287 h 6407150"/>
              <a:gd name="connsiteX7759" fmla="*/ 2522106 w 11737976"/>
              <a:gd name="connsiteY7759" fmla="*/ 5429214 h 6407150"/>
              <a:gd name="connsiteX7760" fmla="*/ 2530090 w 11737976"/>
              <a:gd name="connsiteY7760" fmla="*/ 5397544 h 6407150"/>
              <a:gd name="connsiteX7761" fmla="*/ 2526190 w 11737976"/>
              <a:gd name="connsiteY7761" fmla="*/ 5392541 h 6407150"/>
              <a:gd name="connsiteX7762" fmla="*/ 2549103 w 11737976"/>
              <a:gd name="connsiteY7762" fmla="*/ 5311908 h 6407150"/>
              <a:gd name="connsiteX7763" fmla="*/ 2550309 w 11737976"/>
              <a:gd name="connsiteY7763" fmla="*/ 5306034 h 6407150"/>
              <a:gd name="connsiteX7764" fmla="*/ 8099810 w 11737976"/>
              <a:gd name="connsiteY7764" fmla="*/ 5304777 h 6407150"/>
              <a:gd name="connsiteX7765" fmla="*/ 8088188 w 11737976"/>
              <a:gd name="connsiteY7765" fmla="*/ 5308902 h 6407150"/>
              <a:gd name="connsiteX7766" fmla="*/ 8099668 w 11737976"/>
              <a:gd name="connsiteY7766" fmla="*/ 5314247 h 6407150"/>
              <a:gd name="connsiteX7767" fmla="*/ 8099810 w 11737976"/>
              <a:gd name="connsiteY7767" fmla="*/ 5304777 h 6407150"/>
              <a:gd name="connsiteX7768" fmla="*/ 3098346 w 11737976"/>
              <a:gd name="connsiteY7768" fmla="*/ 5304773 h 6407150"/>
              <a:gd name="connsiteX7769" fmla="*/ 3098150 w 11737976"/>
              <a:gd name="connsiteY7769" fmla="*/ 5309167 h 6407150"/>
              <a:gd name="connsiteX7770" fmla="*/ 3107378 w 11737976"/>
              <a:gd name="connsiteY7770" fmla="*/ 5305176 h 6407150"/>
              <a:gd name="connsiteX7771" fmla="*/ 3098346 w 11737976"/>
              <a:gd name="connsiteY7771" fmla="*/ 5304773 h 6407150"/>
              <a:gd name="connsiteX7772" fmla="*/ 2667190 w 11737976"/>
              <a:gd name="connsiteY7772" fmla="*/ 5300925 h 6407150"/>
              <a:gd name="connsiteX7773" fmla="*/ 2667084 w 11737976"/>
              <a:gd name="connsiteY7773" fmla="*/ 5303279 h 6407150"/>
              <a:gd name="connsiteX7774" fmla="*/ 2667190 w 11737976"/>
              <a:gd name="connsiteY7774" fmla="*/ 5300925 h 6407150"/>
              <a:gd name="connsiteX7775" fmla="*/ 9104362 w 11737976"/>
              <a:gd name="connsiteY7775" fmla="*/ 5299807 h 6407150"/>
              <a:gd name="connsiteX7776" fmla="*/ 9101948 w 11737976"/>
              <a:gd name="connsiteY7776" fmla="*/ 5303134 h 6407150"/>
              <a:gd name="connsiteX7777" fmla="*/ 9106592 w 11737976"/>
              <a:gd name="connsiteY7777" fmla="*/ 5303212 h 6407150"/>
              <a:gd name="connsiteX7778" fmla="*/ 9106128 w 11737976"/>
              <a:gd name="connsiteY7778" fmla="*/ 5300832 h 6407150"/>
              <a:gd name="connsiteX7779" fmla="*/ 9104362 w 11737976"/>
              <a:gd name="connsiteY7779" fmla="*/ 5299807 h 6407150"/>
              <a:gd name="connsiteX7780" fmla="*/ 3132508 w 11737976"/>
              <a:gd name="connsiteY7780" fmla="*/ 5299696 h 6407150"/>
              <a:gd name="connsiteX7781" fmla="*/ 3128870 w 11737976"/>
              <a:gd name="connsiteY7781" fmla="*/ 5299871 h 6407150"/>
              <a:gd name="connsiteX7782" fmla="*/ 3128624 w 11737976"/>
              <a:gd name="connsiteY7782" fmla="*/ 5300193 h 6407150"/>
              <a:gd name="connsiteX7783" fmla="*/ 3107481 w 11737976"/>
              <a:gd name="connsiteY7783" fmla="*/ 5302901 h 6407150"/>
              <a:gd name="connsiteX7784" fmla="*/ 3123939 w 11737976"/>
              <a:gd name="connsiteY7784" fmla="*/ 5305798 h 6407150"/>
              <a:gd name="connsiteX7785" fmla="*/ 3123844 w 11737976"/>
              <a:gd name="connsiteY7785" fmla="*/ 5307956 h 6407150"/>
              <a:gd name="connsiteX7786" fmla="*/ 3115470 w 11737976"/>
              <a:gd name="connsiteY7786" fmla="*/ 5309744 h 6407150"/>
              <a:gd name="connsiteX7787" fmla="*/ 3123555 w 11737976"/>
              <a:gd name="connsiteY7787" fmla="*/ 5314429 h 6407150"/>
              <a:gd name="connsiteX7788" fmla="*/ 3131736 w 11737976"/>
              <a:gd name="connsiteY7788" fmla="*/ 5316956 h 6407150"/>
              <a:gd name="connsiteX7789" fmla="*/ 3135033 w 11737976"/>
              <a:gd name="connsiteY7789" fmla="*/ 5312780 h 6407150"/>
              <a:gd name="connsiteX7790" fmla="*/ 3132123 w 11737976"/>
              <a:gd name="connsiteY7790" fmla="*/ 5308327 h 6407150"/>
              <a:gd name="connsiteX7791" fmla="*/ 3123939 w 11737976"/>
              <a:gd name="connsiteY7791" fmla="*/ 5305798 h 6407150"/>
              <a:gd name="connsiteX7792" fmla="*/ 3132220 w 11737976"/>
              <a:gd name="connsiteY7792" fmla="*/ 5306169 h 6407150"/>
              <a:gd name="connsiteX7793" fmla="*/ 3124133 w 11737976"/>
              <a:gd name="connsiteY7793" fmla="*/ 5301483 h 6407150"/>
              <a:gd name="connsiteX7794" fmla="*/ 3128320 w 11737976"/>
              <a:gd name="connsiteY7794" fmla="*/ 5300590 h 6407150"/>
              <a:gd name="connsiteX7795" fmla="*/ 3128624 w 11737976"/>
              <a:gd name="connsiteY7795" fmla="*/ 5300193 h 6407150"/>
              <a:gd name="connsiteX7796" fmla="*/ 3099709 w 11737976"/>
              <a:gd name="connsiteY7796" fmla="*/ 5299607 h 6407150"/>
              <a:gd name="connsiteX7797" fmla="*/ 3098542 w 11737976"/>
              <a:gd name="connsiteY7797" fmla="*/ 5300379 h 6407150"/>
              <a:gd name="connsiteX7798" fmla="*/ 3098445 w 11737976"/>
              <a:gd name="connsiteY7798" fmla="*/ 5302576 h 6407150"/>
              <a:gd name="connsiteX7799" fmla="*/ 3107575 w 11737976"/>
              <a:gd name="connsiteY7799" fmla="*/ 5300783 h 6407150"/>
              <a:gd name="connsiteX7800" fmla="*/ 3099709 w 11737976"/>
              <a:gd name="connsiteY7800" fmla="*/ 5299607 h 6407150"/>
              <a:gd name="connsiteX7801" fmla="*/ 9122601 w 11737976"/>
              <a:gd name="connsiteY7801" fmla="*/ 5298509 h 6407150"/>
              <a:gd name="connsiteX7802" fmla="*/ 9123714 w 11737976"/>
              <a:gd name="connsiteY7802" fmla="*/ 5299806 h 6407150"/>
              <a:gd name="connsiteX7803" fmla="*/ 9125188 w 11737976"/>
              <a:gd name="connsiteY7803" fmla="*/ 5300179 h 6407150"/>
              <a:gd name="connsiteX7804" fmla="*/ 9125569 w 11737976"/>
              <a:gd name="connsiteY7804" fmla="*/ 5303980 h 6407150"/>
              <a:gd name="connsiteX7805" fmla="*/ 9124765 w 11737976"/>
              <a:gd name="connsiteY7805" fmla="*/ 5307365 h 6407150"/>
              <a:gd name="connsiteX7806" fmla="*/ 1277189 w 11737976"/>
              <a:gd name="connsiteY7806" fmla="*/ 5296856 h 6407150"/>
              <a:gd name="connsiteX7807" fmla="*/ 1277090 w 11737976"/>
              <a:gd name="connsiteY7807" fmla="*/ 5300058 h 6407150"/>
              <a:gd name="connsiteX7808" fmla="*/ 1279389 w 11737976"/>
              <a:gd name="connsiteY7808" fmla="*/ 5297500 h 6407150"/>
              <a:gd name="connsiteX7809" fmla="*/ 1277189 w 11737976"/>
              <a:gd name="connsiteY7809" fmla="*/ 5296856 h 6407150"/>
              <a:gd name="connsiteX7810" fmla="*/ 2818195 w 11737976"/>
              <a:gd name="connsiteY7810" fmla="*/ 5296663 h 6407150"/>
              <a:gd name="connsiteX7811" fmla="*/ 2818089 w 11737976"/>
              <a:gd name="connsiteY7811" fmla="*/ 5299018 h 6407150"/>
              <a:gd name="connsiteX7812" fmla="*/ 2821450 w 11737976"/>
              <a:gd name="connsiteY7812" fmla="*/ 5299757 h 6407150"/>
              <a:gd name="connsiteX7813" fmla="*/ 2818195 w 11737976"/>
              <a:gd name="connsiteY7813" fmla="*/ 5296663 h 6407150"/>
              <a:gd name="connsiteX7814" fmla="*/ 2775625 w 11737976"/>
              <a:gd name="connsiteY7814" fmla="*/ 5290831 h 6407150"/>
              <a:gd name="connsiteX7815" fmla="*/ 2766907 w 11737976"/>
              <a:gd name="connsiteY7815" fmla="*/ 5296927 h 6407150"/>
              <a:gd name="connsiteX7816" fmla="*/ 2809052 w 11737976"/>
              <a:gd name="connsiteY7816" fmla="*/ 5298809 h 6407150"/>
              <a:gd name="connsiteX7817" fmla="*/ 2775625 w 11737976"/>
              <a:gd name="connsiteY7817" fmla="*/ 5290831 h 6407150"/>
              <a:gd name="connsiteX7818" fmla="*/ 3178967 w 11737976"/>
              <a:gd name="connsiteY7818" fmla="*/ 5289388 h 6407150"/>
              <a:gd name="connsiteX7819" fmla="*/ 3174389 w 11737976"/>
              <a:gd name="connsiteY7819" fmla="*/ 5290560 h 6407150"/>
              <a:gd name="connsiteX7820" fmla="*/ 3185686 w 11737976"/>
              <a:gd name="connsiteY7820" fmla="*/ 5290868 h 6407150"/>
              <a:gd name="connsiteX7821" fmla="*/ 3183491 w 11737976"/>
              <a:gd name="connsiteY7821" fmla="*/ 5289395 h 6407150"/>
              <a:gd name="connsiteX7822" fmla="*/ 3178967 w 11737976"/>
              <a:gd name="connsiteY7822" fmla="*/ 5289388 h 6407150"/>
              <a:gd name="connsiteX7823" fmla="*/ 9070090 w 11737976"/>
              <a:gd name="connsiteY7823" fmla="*/ 5288039 h 6407150"/>
              <a:gd name="connsiteX7824" fmla="*/ 9072133 w 11737976"/>
              <a:gd name="connsiteY7824" fmla="*/ 5294502 h 6407150"/>
              <a:gd name="connsiteX7825" fmla="*/ 9072048 w 11737976"/>
              <a:gd name="connsiteY7825" fmla="*/ 5288802 h 6407150"/>
              <a:gd name="connsiteX7826" fmla="*/ 9070090 w 11737976"/>
              <a:gd name="connsiteY7826" fmla="*/ 5288039 h 6407150"/>
              <a:gd name="connsiteX7827" fmla="*/ 2682907 w 11737976"/>
              <a:gd name="connsiteY7827" fmla="*/ 5286690 h 6407150"/>
              <a:gd name="connsiteX7828" fmla="*/ 2667680 w 11737976"/>
              <a:gd name="connsiteY7828" fmla="*/ 5289941 h 6407150"/>
              <a:gd name="connsiteX7829" fmla="*/ 2682821 w 11737976"/>
              <a:gd name="connsiteY7829" fmla="*/ 5288652 h 6407150"/>
              <a:gd name="connsiteX7830" fmla="*/ 2682907 w 11737976"/>
              <a:gd name="connsiteY7830" fmla="*/ 5286690 h 6407150"/>
              <a:gd name="connsiteX7831" fmla="*/ 8141024 w 11737976"/>
              <a:gd name="connsiteY7831" fmla="*/ 5285308 h 6407150"/>
              <a:gd name="connsiteX7832" fmla="*/ 8139260 w 11737976"/>
              <a:gd name="connsiteY7832" fmla="*/ 5288266 h 6407150"/>
              <a:gd name="connsiteX7833" fmla="*/ 8140954 w 11737976"/>
              <a:gd name="connsiteY7833" fmla="*/ 5290043 h 6407150"/>
              <a:gd name="connsiteX7834" fmla="*/ 8141024 w 11737976"/>
              <a:gd name="connsiteY7834" fmla="*/ 5285308 h 6407150"/>
              <a:gd name="connsiteX7835" fmla="*/ 2827788 w 11737976"/>
              <a:gd name="connsiteY7835" fmla="*/ 5284513 h 6407150"/>
              <a:gd name="connsiteX7836" fmla="*/ 2827699 w 11737976"/>
              <a:gd name="connsiteY7836" fmla="*/ 5286475 h 6407150"/>
              <a:gd name="connsiteX7837" fmla="*/ 2845761 w 11737976"/>
              <a:gd name="connsiteY7837" fmla="*/ 5287282 h 6407150"/>
              <a:gd name="connsiteX7838" fmla="*/ 2836817 w 11737976"/>
              <a:gd name="connsiteY7838" fmla="*/ 5284916 h 6407150"/>
              <a:gd name="connsiteX7839" fmla="*/ 2827788 w 11737976"/>
              <a:gd name="connsiteY7839" fmla="*/ 5284513 h 6407150"/>
              <a:gd name="connsiteX7840" fmla="*/ 2768513 w 11737976"/>
              <a:gd name="connsiteY7840" fmla="*/ 5283439 h 6407150"/>
              <a:gd name="connsiteX7841" fmla="*/ 2752249 w 11737976"/>
              <a:gd name="connsiteY7841" fmla="*/ 5287429 h 6407150"/>
              <a:gd name="connsiteX7842" fmla="*/ 2760276 w 11737976"/>
              <a:gd name="connsiteY7842" fmla="*/ 5287787 h 6407150"/>
              <a:gd name="connsiteX7843" fmla="*/ 2768198 w 11737976"/>
              <a:gd name="connsiteY7843" fmla="*/ 5290500 h 6407150"/>
              <a:gd name="connsiteX7844" fmla="*/ 2768302 w 11737976"/>
              <a:gd name="connsiteY7844" fmla="*/ 5288147 h 6407150"/>
              <a:gd name="connsiteX7845" fmla="*/ 2768408 w 11737976"/>
              <a:gd name="connsiteY7845" fmla="*/ 5285792 h 6407150"/>
              <a:gd name="connsiteX7846" fmla="*/ 2776541 w 11737976"/>
              <a:gd name="connsiteY7846" fmla="*/ 5283797 h 6407150"/>
              <a:gd name="connsiteX7847" fmla="*/ 2768513 w 11737976"/>
              <a:gd name="connsiteY7847" fmla="*/ 5283439 h 6407150"/>
              <a:gd name="connsiteX7848" fmla="*/ 1251522 w 11737976"/>
              <a:gd name="connsiteY7848" fmla="*/ 5283356 h 6407150"/>
              <a:gd name="connsiteX7849" fmla="*/ 1245166 w 11737976"/>
              <a:gd name="connsiteY7849" fmla="*/ 5296653 h 6407150"/>
              <a:gd name="connsiteX7850" fmla="*/ 1252782 w 11737976"/>
              <a:gd name="connsiteY7850" fmla="*/ 5293342 h 6407150"/>
              <a:gd name="connsiteX7851" fmla="*/ 1251522 w 11737976"/>
              <a:gd name="connsiteY7851" fmla="*/ 5283356 h 6407150"/>
              <a:gd name="connsiteX7852" fmla="*/ 3157892 w 11737976"/>
              <a:gd name="connsiteY7852" fmla="*/ 5277245 h 6407150"/>
              <a:gd name="connsiteX7853" fmla="*/ 3141465 w 11737976"/>
              <a:gd name="connsiteY7853" fmla="*/ 5284897 h 6407150"/>
              <a:gd name="connsiteX7854" fmla="*/ 3165360 w 11737976"/>
              <a:gd name="connsiteY7854" fmla="*/ 5290157 h 6407150"/>
              <a:gd name="connsiteX7855" fmla="*/ 3157892 w 11737976"/>
              <a:gd name="connsiteY7855" fmla="*/ 5277245 h 6407150"/>
              <a:gd name="connsiteX7856" fmla="*/ 3090874 w 11737976"/>
              <a:gd name="connsiteY7856" fmla="*/ 5269535 h 6407150"/>
              <a:gd name="connsiteX7857" fmla="*/ 3090768 w 11737976"/>
              <a:gd name="connsiteY7857" fmla="*/ 5271890 h 6407150"/>
              <a:gd name="connsiteX7858" fmla="*/ 3094206 w 11737976"/>
              <a:gd name="connsiteY7858" fmla="*/ 5270863 h 6407150"/>
              <a:gd name="connsiteX7859" fmla="*/ 3090874 w 11737976"/>
              <a:gd name="connsiteY7859" fmla="*/ 5269535 h 6407150"/>
              <a:gd name="connsiteX7860" fmla="*/ 2802598 w 11737976"/>
              <a:gd name="connsiteY7860" fmla="*/ 5267664 h 6407150"/>
              <a:gd name="connsiteX7861" fmla="*/ 2777213 w 11737976"/>
              <a:gd name="connsiteY7861" fmla="*/ 5268760 h 6407150"/>
              <a:gd name="connsiteX7862" fmla="*/ 2785541 w 11737976"/>
              <a:gd name="connsiteY7862" fmla="*/ 5271359 h 6407150"/>
              <a:gd name="connsiteX7863" fmla="*/ 2810729 w 11737976"/>
              <a:gd name="connsiteY7863" fmla="*/ 5274711 h 6407150"/>
              <a:gd name="connsiteX7864" fmla="*/ 2819157 w 11737976"/>
              <a:gd name="connsiteY7864" fmla="*/ 5275088 h 6407150"/>
              <a:gd name="connsiteX7865" fmla="*/ 2819258 w 11737976"/>
              <a:gd name="connsiteY7865" fmla="*/ 5272864 h 6407150"/>
              <a:gd name="connsiteX7866" fmla="*/ 2810830 w 11737976"/>
              <a:gd name="connsiteY7866" fmla="*/ 5272487 h 6407150"/>
              <a:gd name="connsiteX7867" fmla="*/ 2810729 w 11737976"/>
              <a:gd name="connsiteY7867" fmla="*/ 5274711 h 6407150"/>
              <a:gd name="connsiteX7868" fmla="*/ 2802598 w 11737976"/>
              <a:gd name="connsiteY7868" fmla="*/ 5267664 h 6407150"/>
              <a:gd name="connsiteX7869" fmla="*/ 3100078 w 11737976"/>
              <a:gd name="connsiteY7869" fmla="*/ 5266016 h 6407150"/>
              <a:gd name="connsiteX7870" fmla="*/ 3090942 w 11737976"/>
              <a:gd name="connsiteY7870" fmla="*/ 5267967 h 6407150"/>
              <a:gd name="connsiteX7871" fmla="*/ 3109005 w 11737976"/>
              <a:gd name="connsiteY7871" fmla="*/ 5268773 h 6407150"/>
              <a:gd name="connsiteX7872" fmla="*/ 3100078 w 11737976"/>
              <a:gd name="connsiteY7872" fmla="*/ 5266016 h 6407150"/>
              <a:gd name="connsiteX7873" fmla="*/ 9096629 w 11737976"/>
              <a:gd name="connsiteY7873" fmla="*/ 5264861 h 6407150"/>
              <a:gd name="connsiteX7874" fmla="*/ 9096486 w 11737976"/>
              <a:gd name="connsiteY7874" fmla="*/ 5269216 h 6407150"/>
              <a:gd name="connsiteX7875" fmla="*/ 9093890 w 11737976"/>
              <a:gd name="connsiteY7875" fmla="*/ 5266558 h 6407150"/>
              <a:gd name="connsiteX7876" fmla="*/ 9081539 w 11737976"/>
              <a:gd name="connsiteY7876" fmla="*/ 5274019 h 6407150"/>
              <a:gd name="connsiteX7877" fmla="*/ 9094896 w 11737976"/>
              <a:gd name="connsiteY7877" fmla="*/ 5281374 h 6407150"/>
              <a:gd name="connsiteX7878" fmla="*/ 9109379 w 11737976"/>
              <a:gd name="connsiteY7878" fmla="*/ 5288425 h 6407150"/>
              <a:gd name="connsiteX7879" fmla="*/ 9111692 w 11737976"/>
              <a:gd name="connsiteY7879" fmla="*/ 5282654 h 6407150"/>
              <a:gd name="connsiteX7880" fmla="*/ 9109171 w 11737976"/>
              <a:gd name="connsiteY7880" fmla="*/ 5276136 h 6407150"/>
              <a:gd name="connsiteX7881" fmla="*/ 9097483 w 11737976"/>
              <a:gd name="connsiteY7881" fmla="*/ 5270236 h 6407150"/>
              <a:gd name="connsiteX7882" fmla="*/ 9096783 w 11737976"/>
              <a:gd name="connsiteY7882" fmla="*/ 5269520 h 6407150"/>
              <a:gd name="connsiteX7883" fmla="*/ 3066666 w 11737976"/>
              <a:gd name="connsiteY7883" fmla="*/ 5264337 h 6407150"/>
              <a:gd name="connsiteX7884" fmla="*/ 3064045 w 11737976"/>
              <a:gd name="connsiteY7884" fmla="*/ 5266177 h 6407150"/>
              <a:gd name="connsiteX7885" fmla="*/ 3063414 w 11737976"/>
              <a:gd name="connsiteY7885" fmla="*/ 5266095 h 6407150"/>
              <a:gd name="connsiteX7886" fmla="*/ 3066666 w 11737976"/>
              <a:gd name="connsiteY7886" fmla="*/ 5264337 h 6407150"/>
              <a:gd name="connsiteX7887" fmla="*/ 357125 w 11737976"/>
              <a:gd name="connsiteY7887" fmla="*/ 5262093 h 6407150"/>
              <a:gd name="connsiteX7888" fmla="*/ 357593 w 11737976"/>
              <a:gd name="connsiteY7888" fmla="*/ 5263864 h 6407150"/>
              <a:gd name="connsiteX7889" fmla="*/ 366658 w 11737976"/>
              <a:gd name="connsiteY7889" fmla="*/ 5266494 h 6407150"/>
              <a:gd name="connsiteX7890" fmla="*/ 363013 w 11737976"/>
              <a:gd name="connsiteY7890" fmla="*/ 5263258 h 6407150"/>
              <a:gd name="connsiteX7891" fmla="*/ 357125 w 11737976"/>
              <a:gd name="connsiteY7891" fmla="*/ 5262093 h 6407150"/>
              <a:gd name="connsiteX7892" fmla="*/ 10326900 w 11737976"/>
              <a:gd name="connsiteY7892" fmla="*/ 5262058 h 6407150"/>
              <a:gd name="connsiteX7893" fmla="*/ 10314778 w 11737976"/>
              <a:gd name="connsiteY7893" fmla="*/ 5271515 h 6407150"/>
              <a:gd name="connsiteX7894" fmla="*/ 10283427 w 11737976"/>
              <a:gd name="connsiteY7894" fmla="*/ 5264597 h 6407150"/>
              <a:gd name="connsiteX7895" fmla="*/ 10282926 w 11737976"/>
              <a:gd name="connsiteY7895" fmla="*/ 5268125 h 6407150"/>
              <a:gd name="connsiteX7896" fmla="*/ 10303159 w 11737976"/>
              <a:gd name="connsiteY7896" fmla="*/ 5277443 h 6407150"/>
              <a:gd name="connsiteX7897" fmla="*/ 10313778 w 11737976"/>
              <a:gd name="connsiteY7897" fmla="*/ 5278573 h 6407150"/>
              <a:gd name="connsiteX7898" fmla="*/ 10323394 w 11737976"/>
              <a:gd name="connsiteY7898" fmla="*/ 5286761 h 6407150"/>
              <a:gd name="connsiteX7899" fmla="*/ 10345129 w 11737976"/>
              <a:gd name="connsiteY7899" fmla="*/ 5285491 h 6407150"/>
              <a:gd name="connsiteX7900" fmla="*/ 10355810 w 11737976"/>
              <a:gd name="connsiteY7900" fmla="*/ 5286179 h 6407150"/>
              <a:gd name="connsiteX7901" fmla="*/ 10366862 w 11737976"/>
              <a:gd name="connsiteY7901" fmla="*/ 5284221 h 6407150"/>
              <a:gd name="connsiteX7902" fmla="*/ 10356247 w 11737976"/>
              <a:gd name="connsiteY7902" fmla="*/ 5283091 h 6407150"/>
              <a:gd name="connsiteX7903" fmla="*/ 10345629 w 11737976"/>
              <a:gd name="connsiteY7903" fmla="*/ 5281961 h 6407150"/>
              <a:gd name="connsiteX7904" fmla="*/ 10335512 w 11737976"/>
              <a:gd name="connsiteY7904" fmla="*/ 5277304 h 6407150"/>
              <a:gd name="connsiteX7905" fmla="*/ 10357749 w 11737976"/>
              <a:gd name="connsiteY7905" fmla="*/ 5272506 h 6407150"/>
              <a:gd name="connsiteX7906" fmla="*/ 10358250 w 11737976"/>
              <a:gd name="connsiteY7906" fmla="*/ 5268977 h 6407150"/>
              <a:gd name="connsiteX7907" fmla="*/ 10326900 w 11737976"/>
              <a:gd name="connsiteY7907" fmla="*/ 5262058 h 6407150"/>
              <a:gd name="connsiteX7908" fmla="*/ 3151569 w 11737976"/>
              <a:gd name="connsiteY7908" fmla="*/ 5261241 h 6407150"/>
              <a:gd name="connsiteX7909" fmla="*/ 3124371 w 11737976"/>
              <a:gd name="connsiteY7909" fmla="*/ 5262384 h 6407150"/>
              <a:gd name="connsiteX7910" fmla="*/ 3115025 w 11737976"/>
              <a:gd name="connsiteY7910" fmla="*/ 5269042 h 6407150"/>
              <a:gd name="connsiteX7911" fmla="*/ 3151569 w 11737976"/>
              <a:gd name="connsiteY7911" fmla="*/ 5261241 h 6407150"/>
              <a:gd name="connsiteX7912" fmla="*/ 2583439 w 11737976"/>
              <a:gd name="connsiteY7912" fmla="*/ 5259614 h 6407150"/>
              <a:gd name="connsiteX7913" fmla="*/ 2583762 w 11737976"/>
              <a:gd name="connsiteY7913" fmla="*/ 5260218 h 6407150"/>
              <a:gd name="connsiteX7914" fmla="*/ 2585030 w 11737976"/>
              <a:gd name="connsiteY7914" fmla="*/ 5260715 h 6407150"/>
              <a:gd name="connsiteX7915" fmla="*/ 2590789 w 11737976"/>
              <a:gd name="connsiteY7915" fmla="*/ 5264706 h 6407150"/>
              <a:gd name="connsiteX7916" fmla="*/ 2592060 w 11737976"/>
              <a:gd name="connsiteY7916" fmla="*/ 5265202 h 6407150"/>
              <a:gd name="connsiteX7917" fmla="*/ 2594689 w 11737976"/>
              <a:gd name="connsiteY7917" fmla="*/ 5269709 h 6407150"/>
              <a:gd name="connsiteX7918" fmla="*/ 2584621 w 11737976"/>
              <a:gd name="connsiteY7918" fmla="*/ 5269253 h 6407150"/>
              <a:gd name="connsiteX7919" fmla="*/ 2593510 w 11737976"/>
              <a:gd name="connsiteY7919" fmla="*/ 5272727 h 6407150"/>
              <a:gd name="connsiteX7920" fmla="*/ 2584801 w 11737976"/>
              <a:gd name="connsiteY7920" fmla="*/ 5276283 h 6407150"/>
              <a:gd name="connsiteX7921" fmla="*/ 2590560 w 11737976"/>
              <a:gd name="connsiteY7921" fmla="*/ 5280272 h 6407150"/>
              <a:gd name="connsiteX7922" fmla="*/ 2584892 w 11737976"/>
              <a:gd name="connsiteY7922" fmla="*/ 5279796 h 6407150"/>
              <a:gd name="connsiteX7923" fmla="*/ 2583033 w 11737976"/>
              <a:gd name="connsiteY7923" fmla="*/ 5280810 h 6407150"/>
              <a:gd name="connsiteX7924" fmla="*/ 2579313 w 11737976"/>
              <a:gd name="connsiteY7924" fmla="*/ 5282835 h 6407150"/>
              <a:gd name="connsiteX7925" fmla="*/ 2581944 w 11737976"/>
              <a:gd name="connsiteY7925" fmla="*/ 5287341 h 6407150"/>
              <a:gd name="connsiteX7926" fmla="*/ 2583214 w 11737976"/>
              <a:gd name="connsiteY7926" fmla="*/ 5287838 h 6407150"/>
              <a:gd name="connsiteX7927" fmla="*/ 2589561 w 11737976"/>
              <a:gd name="connsiteY7927" fmla="*/ 5290320 h 6407150"/>
              <a:gd name="connsiteX7928" fmla="*/ 2592692 w 11737976"/>
              <a:gd name="connsiteY7928" fmla="*/ 5289803 h 6407150"/>
              <a:gd name="connsiteX7929" fmla="*/ 2575955 w 11737976"/>
              <a:gd name="connsiteY7929" fmla="*/ 5298918 h 6407150"/>
              <a:gd name="connsiteX7930" fmla="*/ 2575791 w 11737976"/>
              <a:gd name="connsiteY7930" fmla="*/ 5299375 h 6407150"/>
              <a:gd name="connsiteX7931" fmla="*/ 2574887 w 11737976"/>
              <a:gd name="connsiteY7931" fmla="*/ 5299358 h 6407150"/>
              <a:gd name="connsiteX7932" fmla="*/ 2573696 w 11737976"/>
              <a:gd name="connsiteY7932" fmla="*/ 5300680 h 6407150"/>
              <a:gd name="connsiteX7933" fmla="*/ 2575297 w 11737976"/>
              <a:gd name="connsiteY7933" fmla="*/ 5300751 h 6407150"/>
              <a:gd name="connsiteX7934" fmla="*/ 2573468 w 11737976"/>
              <a:gd name="connsiteY7934" fmla="*/ 5305837 h 6407150"/>
              <a:gd name="connsiteX7935" fmla="*/ 2572481 w 11737976"/>
              <a:gd name="connsiteY7935" fmla="*/ 5305342 h 6407150"/>
              <a:gd name="connsiteX7936" fmla="*/ 2563852 w 11737976"/>
              <a:gd name="connsiteY7936" fmla="*/ 5307184 h 6407150"/>
              <a:gd name="connsiteX7937" fmla="*/ 2562798 w 11737976"/>
              <a:gd name="connsiteY7937" fmla="*/ 5306859 h 6407150"/>
              <a:gd name="connsiteX7938" fmla="*/ 2556900 w 11737976"/>
              <a:gd name="connsiteY7938" fmla="*/ 5305037 h 6407150"/>
              <a:gd name="connsiteX7939" fmla="*/ 2559133 w 11737976"/>
              <a:gd name="connsiteY7939" fmla="*/ 5304698 h 6407150"/>
              <a:gd name="connsiteX7940" fmla="*/ 2559863 w 11737976"/>
              <a:gd name="connsiteY7940" fmla="*/ 5301145 h 6407150"/>
              <a:gd name="connsiteX7941" fmla="*/ 2554504 w 11737976"/>
              <a:gd name="connsiteY7941" fmla="*/ 5300238 h 6407150"/>
              <a:gd name="connsiteX7942" fmla="*/ 2551601 w 11737976"/>
              <a:gd name="connsiteY7942" fmla="*/ 5299745 h 6407150"/>
              <a:gd name="connsiteX7943" fmla="*/ 2552375 w 11737976"/>
              <a:gd name="connsiteY7943" fmla="*/ 5295970 h 6407150"/>
              <a:gd name="connsiteX7944" fmla="*/ 2556554 w 11737976"/>
              <a:gd name="connsiteY7944" fmla="*/ 5295947 h 6407150"/>
              <a:gd name="connsiteX7945" fmla="*/ 2560246 w 11737976"/>
              <a:gd name="connsiteY7945" fmla="*/ 5297918 h 6407150"/>
              <a:gd name="connsiteX7946" fmla="*/ 2564664 w 11737976"/>
              <a:gd name="connsiteY7946" fmla="*/ 5300276 h 6407150"/>
              <a:gd name="connsiteX7947" fmla="*/ 2573793 w 11737976"/>
              <a:gd name="connsiteY7947" fmla="*/ 5298523 h 6407150"/>
              <a:gd name="connsiteX7948" fmla="*/ 2567801 w 11737976"/>
              <a:gd name="connsiteY7948" fmla="*/ 5295884 h 6407150"/>
              <a:gd name="connsiteX7949" fmla="*/ 2572043 w 11737976"/>
              <a:gd name="connsiteY7949" fmla="*/ 5295859 h 6407150"/>
              <a:gd name="connsiteX7950" fmla="*/ 2561655 w 11737976"/>
              <a:gd name="connsiteY7950" fmla="*/ 5285179 h 6407150"/>
              <a:gd name="connsiteX7951" fmla="*/ 2554936 w 11737976"/>
              <a:gd name="connsiteY7951" fmla="*/ 5283491 h 6407150"/>
              <a:gd name="connsiteX7952" fmla="*/ 2556893 w 11737976"/>
              <a:gd name="connsiteY7952" fmla="*/ 5273962 h 6407150"/>
              <a:gd name="connsiteX7953" fmla="*/ 2564780 w 11737976"/>
              <a:gd name="connsiteY7953" fmla="*/ 5272374 h 6407150"/>
              <a:gd name="connsiteX7954" fmla="*/ 2565996 w 11737976"/>
              <a:gd name="connsiteY7954" fmla="*/ 5270462 h 6407150"/>
              <a:gd name="connsiteX7955" fmla="*/ 2558094 w 11737976"/>
              <a:gd name="connsiteY7955" fmla="*/ 5270110 h 6407150"/>
              <a:gd name="connsiteX7956" fmla="*/ 2557688 w 11737976"/>
              <a:gd name="connsiteY7956" fmla="*/ 5270092 h 6407150"/>
              <a:gd name="connsiteX7957" fmla="*/ 2558956 w 11737976"/>
              <a:gd name="connsiteY7957" fmla="*/ 5263917 h 6407150"/>
              <a:gd name="connsiteX7958" fmla="*/ 2569656 w 11737976"/>
              <a:gd name="connsiteY7958" fmla="*/ 5264736 h 6407150"/>
              <a:gd name="connsiteX7959" fmla="*/ 2575962 w 11737976"/>
              <a:gd name="connsiteY7959" fmla="*/ 5267178 h 6407150"/>
              <a:gd name="connsiteX7960" fmla="*/ 2578642 w 11737976"/>
              <a:gd name="connsiteY7960" fmla="*/ 5260770 h 6407150"/>
              <a:gd name="connsiteX7961" fmla="*/ 10435743 w 11737976"/>
              <a:gd name="connsiteY7961" fmla="*/ 5259122 h 6407150"/>
              <a:gd name="connsiteX7962" fmla="*/ 10424462 w 11737976"/>
              <a:gd name="connsiteY7962" fmla="*/ 5264961 h 6407150"/>
              <a:gd name="connsiteX7963" fmla="*/ 10444563 w 11737976"/>
              <a:gd name="connsiteY7963" fmla="*/ 5270619 h 6407150"/>
              <a:gd name="connsiteX7964" fmla="*/ 10456333 w 11737976"/>
              <a:gd name="connsiteY7964" fmla="*/ 5261314 h 6407150"/>
              <a:gd name="connsiteX7965" fmla="*/ 10435743 w 11737976"/>
              <a:gd name="connsiteY7965" fmla="*/ 5259122 h 6407150"/>
              <a:gd name="connsiteX7966" fmla="*/ 3099327 w 11737976"/>
              <a:gd name="connsiteY7966" fmla="*/ 5254349 h 6407150"/>
              <a:gd name="connsiteX7967" fmla="*/ 3100463 w 11737976"/>
              <a:gd name="connsiteY7967" fmla="*/ 5257385 h 6407150"/>
              <a:gd name="connsiteX7968" fmla="*/ 3109600 w 11737976"/>
              <a:gd name="connsiteY7968" fmla="*/ 5255435 h 6407150"/>
              <a:gd name="connsiteX7969" fmla="*/ 3099327 w 11737976"/>
              <a:gd name="connsiteY7969" fmla="*/ 5254349 h 6407150"/>
              <a:gd name="connsiteX7970" fmla="*/ 9117070 w 11737976"/>
              <a:gd name="connsiteY7970" fmla="*/ 5252811 h 6407150"/>
              <a:gd name="connsiteX7971" fmla="*/ 9119657 w 11737976"/>
              <a:gd name="connsiteY7971" fmla="*/ 5255829 h 6407150"/>
              <a:gd name="connsiteX7972" fmla="*/ 9120290 w 11737976"/>
              <a:gd name="connsiteY7972" fmla="*/ 5261282 h 6407150"/>
              <a:gd name="connsiteX7973" fmla="*/ 9124872 w 11737976"/>
              <a:gd name="connsiteY7973" fmla="*/ 5260835 h 6407150"/>
              <a:gd name="connsiteX7974" fmla="*/ 9125855 w 11737976"/>
              <a:gd name="connsiteY7974" fmla="*/ 5261339 h 6407150"/>
              <a:gd name="connsiteX7975" fmla="*/ 9125570 w 11737976"/>
              <a:gd name="connsiteY7975" fmla="*/ 5263358 h 6407150"/>
              <a:gd name="connsiteX7976" fmla="*/ 9122613 w 11737976"/>
              <a:gd name="connsiteY7976" fmla="*/ 5265541 h 6407150"/>
              <a:gd name="connsiteX7977" fmla="*/ 9119726 w 11737976"/>
              <a:gd name="connsiteY7977" fmla="*/ 5262176 h 6407150"/>
              <a:gd name="connsiteX7978" fmla="*/ 9117194 w 11737976"/>
              <a:gd name="connsiteY7978" fmla="*/ 5262863 h 6407150"/>
              <a:gd name="connsiteX7979" fmla="*/ 9117875 w 11737976"/>
              <a:gd name="connsiteY7979" fmla="*/ 5260135 h 6407150"/>
              <a:gd name="connsiteX7980" fmla="*/ 9117798 w 11737976"/>
              <a:gd name="connsiteY7980" fmla="*/ 5259566 h 6407150"/>
              <a:gd name="connsiteX7981" fmla="*/ 9118362 w 11737976"/>
              <a:gd name="connsiteY7981" fmla="*/ 5259781 h 6407150"/>
              <a:gd name="connsiteX7982" fmla="*/ 9117459 w 11737976"/>
              <a:gd name="connsiteY7982" fmla="*/ 5254041 h 6407150"/>
              <a:gd name="connsiteX7983" fmla="*/ 9105740 w 11737976"/>
              <a:gd name="connsiteY7983" fmla="*/ 5252463 h 6407150"/>
              <a:gd name="connsiteX7984" fmla="*/ 9103443 w 11737976"/>
              <a:gd name="connsiteY7984" fmla="*/ 5262361 h 6407150"/>
              <a:gd name="connsiteX7985" fmla="*/ 9106025 w 11737976"/>
              <a:gd name="connsiteY7985" fmla="*/ 5263041 h 6407150"/>
              <a:gd name="connsiteX7986" fmla="*/ 9105740 w 11737976"/>
              <a:gd name="connsiteY7986" fmla="*/ 5252463 h 6407150"/>
              <a:gd name="connsiteX7987" fmla="*/ 2600797 w 11737976"/>
              <a:gd name="connsiteY7987" fmla="*/ 5252377 h 6407150"/>
              <a:gd name="connsiteX7988" fmla="*/ 2605077 w 11737976"/>
              <a:gd name="connsiteY7988" fmla="*/ 5258113 h 6407150"/>
              <a:gd name="connsiteX7989" fmla="*/ 2604487 w 11737976"/>
              <a:gd name="connsiteY7989" fmla="*/ 5259622 h 6407150"/>
              <a:gd name="connsiteX7990" fmla="*/ 2593918 w 11737976"/>
              <a:gd name="connsiteY7990" fmla="*/ 5264189 h 6407150"/>
              <a:gd name="connsiteX7991" fmla="*/ 2592649 w 11737976"/>
              <a:gd name="connsiteY7991" fmla="*/ 5263693 h 6407150"/>
              <a:gd name="connsiteX7992" fmla="*/ 2590269 w 11737976"/>
              <a:gd name="connsiteY7992" fmla="*/ 5262763 h 6407150"/>
              <a:gd name="connsiteX7993" fmla="*/ 2590109 w 11737976"/>
              <a:gd name="connsiteY7993" fmla="*/ 5262701 h 6407150"/>
              <a:gd name="connsiteX7994" fmla="*/ 2586119 w 11737976"/>
              <a:gd name="connsiteY7994" fmla="*/ 5254183 h 6407150"/>
              <a:gd name="connsiteX7995" fmla="*/ 2582586 w 11737976"/>
              <a:gd name="connsiteY7995" fmla="*/ 5256230 h 6407150"/>
              <a:gd name="connsiteX7996" fmla="*/ 2578874 w 11737976"/>
              <a:gd name="connsiteY7996" fmla="*/ 5253030 h 6407150"/>
              <a:gd name="connsiteX7997" fmla="*/ 2599927 w 11737976"/>
              <a:gd name="connsiteY7997" fmla="*/ 5256601 h 6407150"/>
              <a:gd name="connsiteX7998" fmla="*/ 3160262 w 11737976"/>
              <a:gd name="connsiteY7998" fmla="*/ 5246692 h 6407150"/>
              <a:gd name="connsiteX7999" fmla="*/ 3151945 w 11737976"/>
              <a:gd name="connsiteY7999" fmla="*/ 5252806 h 6407150"/>
              <a:gd name="connsiteX8000" fmla="*/ 3159973 w 11737976"/>
              <a:gd name="connsiteY8000" fmla="*/ 5253165 h 6407150"/>
              <a:gd name="connsiteX8001" fmla="*/ 3159876 w 11737976"/>
              <a:gd name="connsiteY8001" fmla="*/ 5255323 h 6407150"/>
              <a:gd name="connsiteX8002" fmla="*/ 3167904 w 11737976"/>
              <a:gd name="connsiteY8002" fmla="*/ 5255680 h 6407150"/>
              <a:gd name="connsiteX8003" fmla="*/ 3168001 w 11737976"/>
              <a:gd name="connsiteY8003" fmla="*/ 5253523 h 6407150"/>
              <a:gd name="connsiteX8004" fmla="*/ 3176125 w 11737976"/>
              <a:gd name="connsiteY8004" fmla="*/ 5251724 h 6407150"/>
              <a:gd name="connsiteX8005" fmla="*/ 3160262 w 11737976"/>
              <a:gd name="connsiteY8005" fmla="*/ 5246692 h 6407150"/>
              <a:gd name="connsiteX8006" fmla="*/ 9061926 w 11737976"/>
              <a:gd name="connsiteY8006" fmla="*/ 5246147 h 6407150"/>
              <a:gd name="connsiteX8007" fmla="*/ 9060796 w 11737976"/>
              <a:gd name="connsiteY8007" fmla="*/ 5254614 h 6407150"/>
              <a:gd name="connsiteX8008" fmla="*/ 9065165 w 11737976"/>
              <a:gd name="connsiteY8008" fmla="*/ 5250371 h 6407150"/>
              <a:gd name="connsiteX8009" fmla="*/ 9061926 w 11737976"/>
              <a:gd name="connsiteY8009" fmla="*/ 5246147 h 6407150"/>
              <a:gd name="connsiteX8010" fmla="*/ 3185454 w 11737976"/>
              <a:gd name="connsiteY8010" fmla="*/ 5245458 h 6407150"/>
              <a:gd name="connsiteX8011" fmla="*/ 3185068 w 11737976"/>
              <a:gd name="connsiteY8011" fmla="*/ 5254088 h 6407150"/>
              <a:gd name="connsiteX8012" fmla="*/ 3194098 w 11737976"/>
              <a:gd name="connsiteY8012" fmla="*/ 5254493 h 6407150"/>
              <a:gd name="connsiteX8013" fmla="*/ 3185454 w 11737976"/>
              <a:gd name="connsiteY8013" fmla="*/ 5245458 h 6407150"/>
              <a:gd name="connsiteX8014" fmla="*/ 9120584 w 11737976"/>
              <a:gd name="connsiteY8014" fmla="*/ 5244351 h 6407150"/>
              <a:gd name="connsiteX8015" fmla="*/ 9121058 w 11737976"/>
              <a:gd name="connsiteY8015" fmla="*/ 5245226 h 6407150"/>
              <a:gd name="connsiteX8016" fmla="*/ 9120707 w 11737976"/>
              <a:gd name="connsiteY8016" fmla="*/ 5246701 h 6407150"/>
              <a:gd name="connsiteX8017" fmla="*/ 9119762 w 11737976"/>
              <a:gd name="connsiteY8017" fmla="*/ 5244951 h 6407150"/>
              <a:gd name="connsiteX8018" fmla="*/ 2563133 w 11737976"/>
              <a:gd name="connsiteY8018" fmla="*/ 5243566 h 6407150"/>
              <a:gd name="connsiteX8019" fmla="*/ 2563358 w 11737976"/>
              <a:gd name="connsiteY8019" fmla="*/ 5244051 h 6407150"/>
              <a:gd name="connsiteX8020" fmla="*/ 2563005 w 11737976"/>
              <a:gd name="connsiteY8020" fmla="*/ 5244188 h 6407150"/>
              <a:gd name="connsiteX8021" fmla="*/ 2595114 w 11737976"/>
              <a:gd name="connsiteY8021" fmla="*/ 5238658 h 6407150"/>
              <a:gd name="connsiteX8022" fmla="*/ 2599427 w 11737976"/>
              <a:gd name="connsiteY8022" fmla="*/ 5240273 h 6407150"/>
              <a:gd name="connsiteX8023" fmla="*/ 2604084 w 11737976"/>
              <a:gd name="connsiteY8023" fmla="*/ 5240954 h 6407150"/>
              <a:gd name="connsiteX8024" fmla="*/ 2601768 w 11737976"/>
              <a:gd name="connsiteY8024" fmla="*/ 5245512 h 6407150"/>
              <a:gd name="connsiteX8025" fmla="*/ 2600406 w 11737976"/>
              <a:gd name="connsiteY8025" fmla="*/ 5249362 h 6407150"/>
              <a:gd name="connsiteX8026" fmla="*/ 2592556 w 11737976"/>
              <a:gd name="connsiteY8026" fmla="*/ 5248031 h 6407150"/>
              <a:gd name="connsiteX8027" fmla="*/ 2593378 w 11737976"/>
              <a:gd name="connsiteY8027" fmla="*/ 5243103 h 6407150"/>
              <a:gd name="connsiteX8028" fmla="*/ 9115280 w 11737976"/>
              <a:gd name="connsiteY8028" fmla="*/ 5238494 h 6407150"/>
              <a:gd name="connsiteX8029" fmla="*/ 9116834 w 11737976"/>
              <a:gd name="connsiteY8029" fmla="*/ 5239651 h 6407150"/>
              <a:gd name="connsiteX8030" fmla="*/ 9116025 w 11737976"/>
              <a:gd name="connsiteY8030" fmla="*/ 5239806 h 6407150"/>
              <a:gd name="connsiteX8031" fmla="*/ 9114959 w 11737976"/>
              <a:gd name="connsiteY8031" fmla="*/ 5241453 h 6407150"/>
              <a:gd name="connsiteX8032" fmla="*/ 3076254 w 11737976"/>
              <a:gd name="connsiteY8032" fmla="*/ 5236650 h 6407150"/>
              <a:gd name="connsiteX8033" fmla="*/ 3067667 w 11737976"/>
              <a:gd name="connsiteY8033" fmla="*/ 5248845 h 6407150"/>
              <a:gd name="connsiteX8034" fmla="*/ 3083907 w 11737976"/>
              <a:gd name="connsiteY8034" fmla="*/ 5245378 h 6407150"/>
              <a:gd name="connsiteX8035" fmla="*/ 3076254 w 11737976"/>
              <a:gd name="connsiteY8035" fmla="*/ 5236650 h 6407150"/>
              <a:gd name="connsiteX8036" fmla="*/ 3176809 w 11737976"/>
              <a:gd name="connsiteY8036" fmla="*/ 5236425 h 6407150"/>
              <a:gd name="connsiteX8037" fmla="*/ 3185734 w 11737976"/>
              <a:gd name="connsiteY8037" fmla="*/ 5239181 h 6407150"/>
              <a:gd name="connsiteX8038" fmla="*/ 3185839 w 11737976"/>
              <a:gd name="connsiteY8038" fmla="*/ 5236828 h 6407150"/>
              <a:gd name="connsiteX8039" fmla="*/ 3176809 w 11737976"/>
              <a:gd name="connsiteY8039" fmla="*/ 5236425 h 6407150"/>
              <a:gd name="connsiteX8040" fmla="*/ 2820998 w 11737976"/>
              <a:gd name="connsiteY8040" fmla="*/ 5233898 h 6407150"/>
              <a:gd name="connsiteX8041" fmla="*/ 2820892 w 11737976"/>
              <a:gd name="connsiteY8041" fmla="*/ 5236251 h 6407150"/>
              <a:gd name="connsiteX8042" fmla="*/ 2830029 w 11737976"/>
              <a:gd name="connsiteY8042" fmla="*/ 5234300 h 6407150"/>
              <a:gd name="connsiteX8043" fmla="*/ 2820998 w 11737976"/>
              <a:gd name="connsiteY8043" fmla="*/ 5233898 h 6407150"/>
              <a:gd name="connsiteX8044" fmla="*/ 1276130 w 11737976"/>
              <a:gd name="connsiteY8044" fmla="*/ 5232826 h 6407150"/>
              <a:gd name="connsiteX8045" fmla="*/ 1272431 w 11737976"/>
              <a:gd name="connsiteY8045" fmla="*/ 5234886 h 6407150"/>
              <a:gd name="connsiteX8046" fmla="*/ 1275635 w 11737976"/>
              <a:gd name="connsiteY8046" fmla="*/ 5237535 h 6407150"/>
              <a:gd name="connsiteX8047" fmla="*/ 1276748 w 11737976"/>
              <a:gd name="connsiteY8047" fmla="*/ 5234849 h 6407150"/>
              <a:gd name="connsiteX8048" fmla="*/ 1276130 w 11737976"/>
              <a:gd name="connsiteY8048" fmla="*/ 5232826 h 6407150"/>
              <a:gd name="connsiteX8049" fmla="*/ 2700050 w 11737976"/>
              <a:gd name="connsiteY8049" fmla="*/ 5232081 h 6407150"/>
              <a:gd name="connsiteX8050" fmla="*/ 2694373 w 11737976"/>
              <a:gd name="connsiteY8050" fmla="*/ 5232565 h 6407150"/>
              <a:gd name="connsiteX8051" fmla="*/ 2703314 w 11737976"/>
              <a:gd name="connsiteY8051" fmla="*/ 5234930 h 6407150"/>
              <a:gd name="connsiteX8052" fmla="*/ 2712435 w 11737976"/>
              <a:gd name="connsiteY8052" fmla="*/ 5233373 h 6407150"/>
              <a:gd name="connsiteX8053" fmla="*/ 2700050 w 11737976"/>
              <a:gd name="connsiteY8053" fmla="*/ 5232081 h 6407150"/>
              <a:gd name="connsiteX8054" fmla="*/ 10343090 w 11737976"/>
              <a:gd name="connsiteY8054" fmla="*/ 5230789 h 6407150"/>
              <a:gd name="connsiteX8055" fmla="*/ 10361842 w 11737976"/>
              <a:gd name="connsiteY8055" fmla="*/ 5236743 h 6407150"/>
              <a:gd name="connsiteX8056" fmla="*/ 10362396 w 11737976"/>
              <a:gd name="connsiteY8056" fmla="*/ 5232844 h 6407150"/>
              <a:gd name="connsiteX8057" fmla="*/ 10343090 w 11737976"/>
              <a:gd name="connsiteY8057" fmla="*/ 5230789 h 6407150"/>
              <a:gd name="connsiteX8058" fmla="*/ 3134841 w 11737976"/>
              <a:gd name="connsiteY8058" fmla="*/ 5230619 h 6407150"/>
              <a:gd name="connsiteX8059" fmla="*/ 3134743 w 11737976"/>
              <a:gd name="connsiteY8059" fmla="*/ 5232816 h 6407150"/>
              <a:gd name="connsiteX8060" fmla="*/ 3143073 w 11737976"/>
              <a:gd name="connsiteY8060" fmla="*/ 5235389 h 6407150"/>
              <a:gd name="connsiteX8061" fmla="*/ 3151208 w 11737976"/>
              <a:gd name="connsiteY8061" fmla="*/ 5242356 h 6407150"/>
              <a:gd name="connsiteX8062" fmla="*/ 3165076 w 11737976"/>
              <a:gd name="connsiteY8062" fmla="*/ 5239124 h 6407150"/>
              <a:gd name="connsiteX8063" fmla="*/ 3160127 w 11737976"/>
              <a:gd name="connsiteY8063" fmla="*/ 5231749 h 6407150"/>
              <a:gd name="connsiteX8064" fmla="*/ 3143171 w 11737976"/>
              <a:gd name="connsiteY8064" fmla="*/ 5233194 h 6407150"/>
              <a:gd name="connsiteX8065" fmla="*/ 3143270 w 11737976"/>
              <a:gd name="connsiteY8065" fmla="*/ 5230997 h 6407150"/>
              <a:gd name="connsiteX8066" fmla="*/ 3134841 w 11737976"/>
              <a:gd name="connsiteY8066" fmla="*/ 5230619 h 6407150"/>
              <a:gd name="connsiteX8067" fmla="*/ 2566662 w 11737976"/>
              <a:gd name="connsiteY8067" fmla="*/ 5226367 h 6407150"/>
              <a:gd name="connsiteX8068" fmla="*/ 2567445 w 11737976"/>
              <a:gd name="connsiteY8068" fmla="*/ 5226766 h 6407150"/>
              <a:gd name="connsiteX8069" fmla="*/ 2575684 w 11737976"/>
              <a:gd name="connsiteY8069" fmla="*/ 5233685 h 6407150"/>
              <a:gd name="connsiteX8070" fmla="*/ 2585766 w 11737976"/>
              <a:gd name="connsiteY8070" fmla="*/ 5235159 h 6407150"/>
              <a:gd name="connsiteX8071" fmla="*/ 2589084 w 11737976"/>
              <a:gd name="connsiteY8071" fmla="*/ 5236401 h 6407150"/>
              <a:gd name="connsiteX8072" fmla="*/ 2588298 w 11737976"/>
              <a:gd name="connsiteY8072" fmla="*/ 5241117 h 6407150"/>
              <a:gd name="connsiteX8073" fmla="*/ 2586029 w 11737976"/>
              <a:gd name="connsiteY8073" fmla="*/ 5246924 h 6407150"/>
              <a:gd name="connsiteX8074" fmla="*/ 2580328 w 11737976"/>
              <a:gd name="connsiteY8074" fmla="*/ 5245957 h 6407150"/>
              <a:gd name="connsiteX8075" fmla="*/ 2574749 w 11737976"/>
              <a:gd name="connsiteY8075" fmla="*/ 5239977 h 6407150"/>
              <a:gd name="connsiteX8076" fmla="*/ 2564565 w 11737976"/>
              <a:gd name="connsiteY8076" fmla="*/ 5236589 h 6407150"/>
              <a:gd name="connsiteX8077" fmla="*/ 3153287 w 11737976"/>
              <a:gd name="connsiteY8077" fmla="*/ 5222796 h 6407150"/>
              <a:gd name="connsiteX8078" fmla="*/ 3153006 w 11737976"/>
              <a:gd name="connsiteY8078" fmla="*/ 5229073 h 6407150"/>
              <a:gd name="connsiteX8079" fmla="*/ 3155368 w 11737976"/>
              <a:gd name="connsiteY8079" fmla="*/ 5226820 h 6407150"/>
              <a:gd name="connsiteX8080" fmla="*/ 3153287 w 11737976"/>
              <a:gd name="connsiteY8080" fmla="*/ 5222796 h 6407150"/>
              <a:gd name="connsiteX8081" fmla="*/ 3133656 w 11737976"/>
              <a:gd name="connsiteY8081" fmla="*/ 5222258 h 6407150"/>
              <a:gd name="connsiteX8082" fmla="*/ 3116988 w 11737976"/>
              <a:gd name="connsiteY8082" fmla="*/ 5225106 h 6407150"/>
              <a:gd name="connsiteX8083" fmla="*/ 3135048 w 11737976"/>
              <a:gd name="connsiteY8083" fmla="*/ 5225912 h 6407150"/>
              <a:gd name="connsiteX8084" fmla="*/ 3144255 w 11737976"/>
              <a:gd name="connsiteY8084" fmla="*/ 5222392 h 6407150"/>
              <a:gd name="connsiteX8085" fmla="*/ 3133656 w 11737976"/>
              <a:gd name="connsiteY8085" fmla="*/ 5222258 h 6407150"/>
              <a:gd name="connsiteX8086" fmla="*/ 2568656 w 11737976"/>
              <a:gd name="connsiteY8086" fmla="*/ 5219414 h 6407150"/>
              <a:gd name="connsiteX8087" fmla="*/ 2574132 w 11737976"/>
              <a:gd name="connsiteY8087" fmla="*/ 5222145 h 6407150"/>
              <a:gd name="connsiteX8088" fmla="*/ 2567685 w 11737976"/>
              <a:gd name="connsiteY8088" fmla="*/ 5222405 h 6407150"/>
              <a:gd name="connsiteX8089" fmla="*/ 2591010 w 11737976"/>
              <a:gd name="connsiteY8089" fmla="*/ 5215451 h 6407150"/>
              <a:gd name="connsiteX8090" fmla="*/ 2590796 w 11737976"/>
              <a:gd name="connsiteY8090" fmla="*/ 5216000 h 6407150"/>
              <a:gd name="connsiteX8091" fmla="*/ 2589527 w 11737976"/>
              <a:gd name="connsiteY8091" fmla="*/ 5215504 h 6407150"/>
              <a:gd name="connsiteX8092" fmla="*/ 2589412 w 11737976"/>
              <a:gd name="connsiteY8092" fmla="*/ 5215460 h 6407150"/>
              <a:gd name="connsiteX8093" fmla="*/ 2821982 w 11737976"/>
              <a:gd name="connsiteY8093" fmla="*/ 5211928 h 6407150"/>
              <a:gd name="connsiteX8094" fmla="*/ 2821874 w 11737976"/>
              <a:gd name="connsiteY8094" fmla="*/ 5214283 h 6407150"/>
              <a:gd name="connsiteX8095" fmla="*/ 2821982 w 11737976"/>
              <a:gd name="connsiteY8095" fmla="*/ 5211928 h 6407150"/>
              <a:gd name="connsiteX8096" fmla="*/ 9056973 w 11737976"/>
              <a:gd name="connsiteY8096" fmla="*/ 5211403 h 6407150"/>
              <a:gd name="connsiteX8097" fmla="*/ 9052836 w 11737976"/>
              <a:gd name="connsiteY8097" fmla="*/ 5220794 h 6407150"/>
              <a:gd name="connsiteX8098" fmla="*/ 9059403 w 11737976"/>
              <a:gd name="connsiteY8098" fmla="*/ 5214170 h 6407150"/>
              <a:gd name="connsiteX8099" fmla="*/ 9056973 w 11737976"/>
              <a:gd name="connsiteY8099" fmla="*/ 5211403 h 6407150"/>
              <a:gd name="connsiteX8100" fmla="*/ 2572580 w 11737976"/>
              <a:gd name="connsiteY8100" fmla="*/ 5207344 h 6407150"/>
              <a:gd name="connsiteX8101" fmla="*/ 2584314 w 11737976"/>
              <a:gd name="connsiteY8101" fmla="*/ 5207982 h 6407150"/>
              <a:gd name="connsiteX8102" fmla="*/ 2586861 w 11737976"/>
              <a:gd name="connsiteY8102" fmla="*/ 5208503 h 6407150"/>
              <a:gd name="connsiteX8103" fmla="*/ 2587772 w 11737976"/>
              <a:gd name="connsiteY8103" fmla="*/ 5208170 h 6407150"/>
              <a:gd name="connsiteX8104" fmla="*/ 2591932 w 11737976"/>
              <a:gd name="connsiteY8104" fmla="*/ 5208395 h 6407150"/>
              <a:gd name="connsiteX8105" fmla="*/ 2593155 w 11737976"/>
              <a:gd name="connsiteY8105" fmla="*/ 5209965 h 6407150"/>
              <a:gd name="connsiteX8106" fmla="*/ 2591522 w 11737976"/>
              <a:gd name="connsiteY8106" fmla="*/ 5214142 h 6407150"/>
              <a:gd name="connsiteX8107" fmla="*/ 2582286 w 11737976"/>
              <a:gd name="connsiteY8107" fmla="*/ 5211765 h 6407150"/>
              <a:gd name="connsiteX8108" fmla="*/ 2575457 w 11737976"/>
              <a:gd name="connsiteY8108" fmla="*/ 5211856 h 6407150"/>
              <a:gd name="connsiteX8109" fmla="*/ 2585323 w 11737976"/>
              <a:gd name="connsiteY8109" fmla="*/ 5216855 h 6407150"/>
              <a:gd name="connsiteX8110" fmla="*/ 2586969 w 11737976"/>
              <a:gd name="connsiteY8110" fmla="*/ 5215472 h 6407150"/>
              <a:gd name="connsiteX8111" fmla="*/ 2588077 w 11737976"/>
              <a:gd name="connsiteY8111" fmla="*/ 5215467 h 6407150"/>
              <a:gd name="connsiteX8112" fmla="*/ 2587666 w 11737976"/>
              <a:gd name="connsiteY8112" fmla="*/ 5216517 h 6407150"/>
              <a:gd name="connsiteX8113" fmla="*/ 2588938 w 11737976"/>
              <a:gd name="connsiteY8113" fmla="*/ 5217013 h 6407150"/>
              <a:gd name="connsiteX8114" fmla="*/ 2587305 w 11737976"/>
              <a:gd name="connsiteY8114" fmla="*/ 5221186 h 6407150"/>
              <a:gd name="connsiteX8115" fmla="*/ 2569086 w 11737976"/>
              <a:gd name="connsiteY8115" fmla="*/ 5218096 h 6407150"/>
              <a:gd name="connsiteX8116" fmla="*/ 2746828 w 11737976"/>
              <a:gd name="connsiteY8116" fmla="*/ 5206214 h 6407150"/>
              <a:gd name="connsiteX8117" fmla="*/ 2728661 w 11737976"/>
              <a:gd name="connsiteY8117" fmla="*/ 5207761 h 6407150"/>
              <a:gd name="connsiteX8118" fmla="*/ 2746617 w 11737976"/>
              <a:gd name="connsiteY8118" fmla="*/ 5210921 h 6407150"/>
              <a:gd name="connsiteX8119" fmla="*/ 2746828 w 11737976"/>
              <a:gd name="connsiteY8119" fmla="*/ 5206214 h 6407150"/>
              <a:gd name="connsiteX8120" fmla="*/ 2858767 w 11737976"/>
              <a:gd name="connsiteY8120" fmla="*/ 5198636 h 6407150"/>
              <a:gd name="connsiteX8121" fmla="*/ 2840619 w 11737976"/>
              <a:gd name="connsiteY8121" fmla="*/ 5199791 h 6407150"/>
              <a:gd name="connsiteX8122" fmla="*/ 2849561 w 11737976"/>
              <a:gd name="connsiteY8122" fmla="*/ 5202155 h 6407150"/>
              <a:gd name="connsiteX8123" fmla="*/ 2858767 w 11737976"/>
              <a:gd name="connsiteY8123" fmla="*/ 5198636 h 6407150"/>
              <a:gd name="connsiteX8124" fmla="*/ 2883398 w 11737976"/>
              <a:gd name="connsiteY8124" fmla="*/ 5197470 h 6407150"/>
              <a:gd name="connsiteX8125" fmla="*/ 2883300 w 11737976"/>
              <a:gd name="connsiteY8125" fmla="*/ 5199639 h 6407150"/>
              <a:gd name="connsiteX8126" fmla="*/ 2874851 w 11737976"/>
              <a:gd name="connsiteY8126" fmla="*/ 5199261 h 6407150"/>
              <a:gd name="connsiteX8127" fmla="*/ 2866401 w 11737976"/>
              <a:gd name="connsiteY8127" fmla="*/ 5198885 h 6407150"/>
              <a:gd name="connsiteX8128" fmla="*/ 2883398 w 11737976"/>
              <a:gd name="connsiteY8128" fmla="*/ 5197470 h 6407150"/>
              <a:gd name="connsiteX8129" fmla="*/ 9097959 w 11737976"/>
              <a:gd name="connsiteY8129" fmla="*/ 5194791 h 6407150"/>
              <a:gd name="connsiteX8130" fmla="*/ 9094986 w 11737976"/>
              <a:gd name="connsiteY8130" fmla="*/ 5212136 h 6407150"/>
              <a:gd name="connsiteX8131" fmla="*/ 9102992 w 11737976"/>
              <a:gd name="connsiteY8131" fmla="*/ 5203075 h 6407150"/>
              <a:gd name="connsiteX8132" fmla="*/ 9101578 w 11737976"/>
              <a:gd name="connsiteY8132" fmla="*/ 5198119 h 6407150"/>
              <a:gd name="connsiteX8133" fmla="*/ 9097959 w 11737976"/>
              <a:gd name="connsiteY8133" fmla="*/ 5194791 h 6407150"/>
              <a:gd name="connsiteX8134" fmla="*/ 10336674 w 11737976"/>
              <a:gd name="connsiteY8134" fmla="*/ 5193156 h 6407150"/>
              <a:gd name="connsiteX8135" fmla="*/ 10324538 w 11737976"/>
              <a:gd name="connsiteY8135" fmla="*/ 5195823 h 6407150"/>
              <a:gd name="connsiteX8136" fmla="*/ 10339084 w 11737976"/>
              <a:gd name="connsiteY8136" fmla="*/ 5196876 h 6407150"/>
              <a:gd name="connsiteX8137" fmla="*/ 10336674 w 11737976"/>
              <a:gd name="connsiteY8137" fmla="*/ 5193156 h 6407150"/>
              <a:gd name="connsiteX8138" fmla="*/ 10246767 w 11737976"/>
              <a:gd name="connsiteY8138" fmla="*/ 5191508 h 6407150"/>
              <a:gd name="connsiteX8139" fmla="*/ 10246215 w 11737976"/>
              <a:gd name="connsiteY8139" fmla="*/ 5195407 h 6407150"/>
              <a:gd name="connsiteX8140" fmla="*/ 10257798 w 11737976"/>
              <a:gd name="connsiteY8140" fmla="*/ 5196641 h 6407150"/>
              <a:gd name="connsiteX8141" fmla="*/ 10246767 w 11737976"/>
              <a:gd name="connsiteY8141" fmla="*/ 5191508 h 6407150"/>
              <a:gd name="connsiteX8142" fmla="*/ 10358277 w 11737976"/>
              <a:gd name="connsiteY8142" fmla="*/ 5189351 h 6407150"/>
              <a:gd name="connsiteX8143" fmla="*/ 10356346 w 11737976"/>
              <a:gd name="connsiteY8143" fmla="*/ 5192608 h 6407150"/>
              <a:gd name="connsiteX8144" fmla="*/ 10367929 w 11737976"/>
              <a:gd name="connsiteY8144" fmla="*/ 5193841 h 6407150"/>
              <a:gd name="connsiteX8145" fmla="*/ 10368482 w 11737976"/>
              <a:gd name="connsiteY8145" fmla="*/ 5189941 h 6407150"/>
              <a:gd name="connsiteX8146" fmla="*/ 10358277 w 11737976"/>
              <a:gd name="connsiteY8146" fmla="*/ 5189351 h 6407150"/>
              <a:gd name="connsiteX8147" fmla="*/ 10304870 w 11737976"/>
              <a:gd name="connsiteY8147" fmla="*/ 5187132 h 6407150"/>
              <a:gd name="connsiteX8148" fmla="*/ 10297104 w 11737976"/>
              <a:gd name="connsiteY8148" fmla="*/ 5195833 h 6407150"/>
              <a:gd name="connsiteX8149" fmla="*/ 10313642 w 11737976"/>
              <a:gd name="connsiteY8149" fmla="*/ 5198953 h 6407150"/>
              <a:gd name="connsiteX8150" fmla="*/ 10304870 w 11737976"/>
              <a:gd name="connsiteY8150" fmla="*/ 5187132 h 6407150"/>
              <a:gd name="connsiteX8151" fmla="*/ 9091708 w 11737976"/>
              <a:gd name="connsiteY8151" fmla="*/ 5187119 h 6407150"/>
              <a:gd name="connsiteX8152" fmla="*/ 9091978 w 11737976"/>
              <a:gd name="connsiteY8152" fmla="*/ 5188172 h 6407150"/>
              <a:gd name="connsiteX8153" fmla="*/ 9092783 w 11737976"/>
              <a:gd name="connsiteY8153" fmla="*/ 5191334 h 6407150"/>
              <a:gd name="connsiteX8154" fmla="*/ 9093053 w 11737976"/>
              <a:gd name="connsiteY8154" fmla="*/ 5192388 h 6407150"/>
              <a:gd name="connsiteX8155" fmla="*/ 9093617 w 11737976"/>
              <a:gd name="connsiteY8155" fmla="*/ 5191173 h 6407150"/>
              <a:gd name="connsiteX8156" fmla="*/ 9092813 w 11737976"/>
              <a:gd name="connsiteY8156" fmla="*/ 5188011 h 6407150"/>
              <a:gd name="connsiteX8157" fmla="*/ 9091708 w 11737976"/>
              <a:gd name="connsiteY8157" fmla="*/ 5187119 h 6407150"/>
              <a:gd name="connsiteX8158" fmla="*/ 2604095 w 11737976"/>
              <a:gd name="connsiteY8158" fmla="*/ 5186553 h 6407150"/>
              <a:gd name="connsiteX8159" fmla="*/ 2605397 w 11737976"/>
              <a:gd name="connsiteY8159" fmla="*/ 5187651 h 6407150"/>
              <a:gd name="connsiteX8160" fmla="*/ 2619680 w 11737976"/>
              <a:gd name="connsiteY8160" fmla="*/ 5192360 h 6407150"/>
              <a:gd name="connsiteX8161" fmla="*/ 2620280 w 11737976"/>
              <a:gd name="connsiteY8161" fmla="*/ 5192993 h 6407150"/>
              <a:gd name="connsiteX8162" fmla="*/ 2610931 w 11737976"/>
              <a:gd name="connsiteY8162" fmla="*/ 5216912 h 6407150"/>
              <a:gd name="connsiteX8163" fmla="*/ 2611328 w 11737976"/>
              <a:gd name="connsiteY8163" fmla="*/ 5226200 h 6407150"/>
              <a:gd name="connsiteX8164" fmla="*/ 2609976 w 11737976"/>
              <a:gd name="connsiteY8164" fmla="*/ 5228403 h 6407150"/>
              <a:gd name="connsiteX8165" fmla="*/ 2609124 w 11737976"/>
              <a:gd name="connsiteY8165" fmla="*/ 5226443 h 6407150"/>
              <a:gd name="connsiteX8166" fmla="*/ 2601757 w 11737976"/>
              <a:gd name="connsiteY8166" fmla="*/ 5223930 h 6407150"/>
              <a:gd name="connsiteX8167" fmla="*/ 2601572 w 11737976"/>
              <a:gd name="connsiteY8167" fmla="*/ 5228093 h 6407150"/>
              <a:gd name="connsiteX8168" fmla="*/ 2599866 w 11737976"/>
              <a:gd name="connsiteY8168" fmla="*/ 5226503 h 6407150"/>
              <a:gd name="connsiteX8169" fmla="*/ 2601634 w 11737976"/>
              <a:gd name="connsiteY8169" fmla="*/ 5221976 h 6407150"/>
              <a:gd name="connsiteX8170" fmla="*/ 2602225 w 11737976"/>
              <a:gd name="connsiteY8170" fmla="*/ 5220468 h 6407150"/>
              <a:gd name="connsiteX8171" fmla="*/ 2603494 w 11737976"/>
              <a:gd name="connsiteY8171" fmla="*/ 5220963 h 6407150"/>
              <a:gd name="connsiteX8172" fmla="*/ 2601544 w 11737976"/>
              <a:gd name="connsiteY8172" fmla="*/ 5218461 h 6407150"/>
              <a:gd name="connsiteX8173" fmla="*/ 2603311 w 11737976"/>
              <a:gd name="connsiteY8173" fmla="*/ 5213935 h 6407150"/>
              <a:gd name="connsiteX8174" fmla="*/ 2602633 w 11737976"/>
              <a:gd name="connsiteY8174" fmla="*/ 5211929 h 6407150"/>
              <a:gd name="connsiteX8175" fmla="*/ 2603722 w 11737976"/>
              <a:gd name="connsiteY8175" fmla="*/ 5205397 h 6407150"/>
              <a:gd name="connsiteX8176" fmla="*/ 3111283 w 11737976"/>
              <a:gd name="connsiteY8176" fmla="*/ 5183970 h 6407150"/>
              <a:gd name="connsiteX8177" fmla="*/ 3111108 w 11737976"/>
              <a:gd name="connsiteY8177" fmla="*/ 5187895 h 6407150"/>
              <a:gd name="connsiteX8178" fmla="*/ 3114082 w 11737976"/>
              <a:gd name="connsiteY8178" fmla="*/ 5184588 h 6407150"/>
              <a:gd name="connsiteX8179" fmla="*/ 3111283 w 11737976"/>
              <a:gd name="connsiteY8179" fmla="*/ 5183970 h 6407150"/>
              <a:gd name="connsiteX8180" fmla="*/ 2858728 w 11737976"/>
              <a:gd name="connsiteY8180" fmla="*/ 5181155 h 6407150"/>
              <a:gd name="connsiteX8181" fmla="*/ 2866401 w 11737976"/>
              <a:gd name="connsiteY8181" fmla="*/ 5198885 h 6407150"/>
              <a:gd name="connsiteX8182" fmla="*/ 2866303 w 11737976"/>
              <a:gd name="connsiteY8182" fmla="*/ 5201053 h 6407150"/>
              <a:gd name="connsiteX8183" fmla="*/ 2874754 w 11737976"/>
              <a:gd name="connsiteY8183" fmla="*/ 5201429 h 6407150"/>
              <a:gd name="connsiteX8184" fmla="*/ 2874657 w 11737976"/>
              <a:gd name="connsiteY8184" fmla="*/ 5203599 h 6407150"/>
              <a:gd name="connsiteX8185" fmla="*/ 2866111 w 11737976"/>
              <a:gd name="connsiteY8185" fmla="*/ 5205393 h 6407150"/>
              <a:gd name="connsiteX8186" fmla="*/ 2857372 w 11737976"/>
              <a:gd name="connsiteY8186" fmla="*/ 5211521 h 6407150"/>
              <a:gd name="connsiteX8187" fmla="*/ 2831732 w 11737976"/>
              <a:gd name="connsiteY8187" fmla="*/ 5216897 h 6407150"/>
              <a:gd name="connsiteX8188" fmla="*/ 2814833 w 11737976"/>
              <a:gd name="connsiteY8188" fmla="*/ 5216143 h 6407150"/>
              <a:gd name="connsiteX8189" fmla="*/ 2806384 w 11737976"/>
              <a:gd name="connsiteY8189" fmla="*/ 5215764 h 6407150"/>
              <a:gd name="connsiteX8190" fmla="*/ 2797936 w 11737976"/>
              <a:gd name="connsiteY8190" fmla="*/ 5215387 h 6407150"/>
              <a:gd name="connsiteX8191" fmla="*/ 2797838 w 11737976"/>
              <a:gd name="connsiteY8191" fmla="*/ 5217557 h 6407150"/>
              <a:gd name="connsiteX8192" fmla="*/ 2806289 w 11737976"/>
              <a:gd name="connsiteY8192" fmla="*/ 5217933 h 6407150"/>
              <a:gd name="connsiteX8193" fmla="*/ 2797645 w 11737976"/>
              <a:gd name="connsiteY8193" fmla="*/ 5221894 h 6407150"/>
              <a:gd name="connsiteX8194" fmla="*/ 2814349 w 11737976"/>
              <a:gd name="connsiteY8194" fmla="*/ 5226988 h 6407150"/>
              <a:gd name="connsiteX8195" fmla="*/ 2797355 w 11737976"/>
              <a:gd name="connsiteY8195" fmla="*/ 5228402 h 6407150"/>
              <a:gd name="connsiteX8196" fmla="*/ 2788904 w 11737976"/>
              <a:gd name="connsiteY8196" fmla="*/ 5228025 h 6407150"/>
              <a:gd name="connsiteX8197" fmla="*/ 2797451 w 11737976"/>
              <a:gd name="connsiteY8197" fmla="*/ 5226233 h 6407150"/>
              <a:gd name="connsiteX8198" fmla="*/ 2772586 w 11737976"/>
              <a:gd name="connsiteY8198" fmla="*/ 5214255 h 6407150"/>
              <a:gd name="connsiteX8199" fmla="*/ 2780842 w 11737976"/>
              <a:gd name="connsiteY8199" fmla="*/ 5218971 h 6407150"/>
              <a:gd name="connsiteX8200" fmla="*/ 2729953 w 11737976"/>
              <a:gd name="connsiteY8200" fmla="*/ 5221044 h 6407150"/>
              <a:gd name="connsiteX8201" fmla="*/ 2721503 w 11737976"/>
              <a:gd name="connsiteY8201" fmla="*/ 5220667 h 6407150"/>
              <a:gd name="connsiteX8202" fmla="*/ 2713053 w 11737976"/>
              <a:gd name="connsiteY8202" fmla="*/ 5220291 h 6407150"/>
              <a:gd name="connsiteX8203" fmla="*/ 2704508 w 11737976"/>
              <a:gd name="connsiteY8203" fmla="*/ 5222082 h 6407150"/>
              <a:gd name="connsiteX8204" fmla="*/ 2687802 w 11737976"/>
              <a:gd name="connsiteY8204" fmla="*/ 5216988 h 6407150"/>
              <a:gd name="connsiteX8205" fmla="*/ 2686992 w 11737976"/>
              <a:gd name="connsiteY8205" fmla="*/ 5217274 h 6407150"/>
              <a:gd name="connsiteX8206" fmla="*/ 2689349 w 11737976"/>
              <a:gd name="connsiteY8206" fmla="*/ 5211028 h 6407150"/>
              <a:gd name="connsiteX8207" fmla="*/ 2699417 w 11737976"/>
              <a:gd name="connsiteY8207" fmla="*/ 5211485 h 6407150"/>
              <a:gd name="connsiteX8208" fmla="*/ 2693477 w 11737976"/>
              <a:gd name="connsiteY8208" fmla="*/ 5200465 h 6407150"/>
              <a:gd name="connsiteX8209" fmla="*/ 2697852 w 11737976"/>
              <a:gd name="connsiteY8209" fmla="*/ 5181750 h 6407150"/>
              <a:gd name="connsiteX8210" fmla="*/ 2714797 w 11737976"/>
              <a:gd name="connsiteY8210" fmla="*/ 5181246 h 6407150"/>
              <a:gd name="connsiteX8211" fmla="*/ 2705671 w 11737976"/>
              <a:gd name="connsiteY8211" fmla="*/ 5196052 h 6407150"/>
              <a:gd name="connsiteX8212" fmla="*/ 2705574 w 11737976"/>
              <a:gd name="connsiteY8212" fmla="*/ 5198221 h 6407150"/>
              <a:gd name="connsiteX8213" fmla="*/ 2713829 w 11737976"/>
              <a:gd name="connsiteY8213" fmla="*/ 5202937 h 6407150"/>
              <a:gd name="connsiteX8214" fmla="*/ 2713635 w 11737976"/>
              <a:gd name="connsiteY8214" fmla="*/ 5207276 h 6407150"/>
              <a:gd name="connsiteX8215" fmla="*/ 2730630 w 11737976"/>
              <a:gd name="connsiteY8215" fmla="*/ 5205860 h 6407150"/>
              <a:gd name="connsiteX8216" fmla="*/ 2722279 w 11737976"/>
              <a:gd name="connsiteY8216" fmla="*/ 5203313 h 6407150"/>
              <a:gd name="connsiteX8217" fmla="*/ 2714119 w 11737976"/>
              <a:gd name="connsiteY8217" fmla="*/ 5196430 h 6407150"/>
              <a:gd name="connsiteX8218" fmla="*/ 2730921 w 11737976"/>
              <a:gd name="connsiteY8218" fmla="*/ 5199353 h 6407150"/>
              <a:gd name="connsiteX8219" fmla="*/ 2739565 w 11737976"/>
              <a:gd name="connsiteY8219" fmla="*/ 5195392 h 6407150"/>
              <a:gd name="connsiteX8220" fmla="*/ 2739467 w 11737976"/>
              <a:gd name="connsiteY8220" fmla="*/ 5197562 h 6407150"/>
              <a:gd name="connsiteX8221" fmla="*/ 2739371 w 11737976"/>
              <a:gd name="connsiteY8221" fmla="*/ 5199731 h 6407150"/>
              <a:gd name="connsiteX8222" fmla="*/ 2747723 w 11737976"/>
              <a:gd name="connsiteY8222" fmla="*/ 5202278 h 6407150"/>
              <a:gd name="connsiteX8223" fmla="*/ 2756174 w 11737976"/>
              <a:gd name="connsiteY8223" fmla="*/ 5202654 h 6407150"/>
              <a:gd name="connsiteX8224" fmla="*/ 2764526 w 11737976"/>
              <a:gd name="connsiteY8224" fmla="*/ 5205201 h 6407150"/>
              <a:gd name="connsiteX8225" fmla="*/ 2806967 w 11737976"/>
              <a:gd name="connsiteY8225" fmla="*/ 5202749 h 6407150"/>
              <a:gd name="connsiteX8226" fmla="*/ 2807063 w 11737976"/>
              <a:gd name="connsiteY8226" fmla="*/ 5200581 h 6407150"/>
              <a:gd name="connsiteX8227" fmla="*/ 2798712 w 11737976"/>
              <a:gd name="connsiteY8227" fmla="*/ 5198034 h 6407150"/>
              <a:gd name="connsiteX8228" fmla="*/ 2798808 w 11737976"/>
              <a:gd name="connsiteY8228" fmla="*/ 5195864 h 6407150"/>
              <a:gd name="connsiteX8229" fmla="*/ 2798904 w 11737976"/>
              <a:gd name="connsiteY8229" fmla="*/ 5193695 h 6407150"/>
              <a:gd name="connsiteX8230" fmla="*/ 2807354 w 11737976"/>
              <a:gd name="connsiteY8230" fmla="*/ 5194073 h 6407150"/>
              <a:gd name="connsiteX8231" fmla="*/ 2849989 w 11737976"/>
              <a:gd name="connsiteY8231" fmla="*/ 5187284 h 6407150"/>
              <a:gd name="connsiteX8232" fmla="*/ 2858728 w 11737976"/>
              <a:gd name="connsiteY8232" fmla="*/ 5181155 h 6407150"/>
              <a:gd name="connsiteX8233" fmla="*/ 2583506 w 11737976"/>
              <a:gd name="connsiteY8233" fmla="*/ 5175952 h 6407150"/>
              <a:gd name="connsiteX8234" fmla="*/ 2585740 w 11737976"/>
              <a:gd name="connsiteY8234" fmla="*/ 5176612 h 6407150"/>
              <a:gd name="connsiteX8235" fmla="*/ 2583320 w 11737976"/>
              <a:gd name="connsiteY8235" fmla="*/ 5176859 h 6407150"/>
              <a:gd name="connsiteX8236" fmla="*/ 2608960 w 11737976"/>
              <a:gd name="connsiteY8236" fmla="*/ 5161860 h 6407150"/>
              <a:gd name="connsiteX8237" fmla="*/ 2605779 w 11737976"/>
              <a:gd name="connsiteY8237" fmla="*/ 5162351 h 6407150"/>
              <a:gd name="connsiteX8238" fmla="*/ 2605192 w 11737976"/>
              <a:gd name="connsiteY8238" fmla="*/ 5163853 h 6407150"/>
              <a:gd name="connsiteX8239" fmla="*/ 2604604 w 11737976"/>
              <a:gd name="connsiteY8239" fmla="*/ 5165358 h 6407150"/>
              <a:gd name="connsiteX8240" fmla="*/ 2606609 w 11737976"/>
              <a:gd name="connsiteY8240" fmla="*/ 5167875 h 6407150"/>
              <a:gd name="connsiteX8241" fmla="*/ 2611087 w 11737976"/>
              <a:gd name="connsiteY8241" fmla="*/ 5167890 h 6407150"/>
              <a:gd name="connsiteX8242" fmla="*/ 2611673 w 11737976"/>
              <a:gd name="connsiteY8242" fmla="*/ 5166388 h 6407150"/>
              <a:gd name="connsiteX8243" fmla="*/ 2612261 w 11737976"/>
              <a:gd name="connsiteY8243" fmla="*/ 5164883 h 6407150"/>
              <a:gd name="connsiteX8244" fmla="*/ 2608960 w 11737976"/>
              <a:gd name="connsiteY8244" fmla="*/ 5161860 h 6407150"/>
              <a:gd name="connsiteX8245" fmla="*/ 9041549 w 11737976"/>
              <a:gd name="connsiteY8245" fmla="*/ 5158948 h 6407150"/>
              <a:gd name="connsiteX8246" fmla="*/ 9041571 w 11737976"/>
              <a:gd name="connsiteY8246" fmla="*/ 5162952 h 6407150"/>
              <a:gd name="connsiteX8247" fmla="*/ 9045375 w 11737976"/>
              <a:gd name="connsiteY8247" fmla="*/ 5159249 h 6407150"/>
              <a:gd name="connsiteX8248" fmla="*/ 9041549 w 11737976"/>
              <a:gd name="connsiteY8248" fmla="*/ 5158948 h 6407150"/>
              <a:gd name="connsiteX8249" fmla="*/ 2617480 w 11737976"/>
              <a:gd name="connsiteY8249" fmla="*/ 5156840 h 6407150"/>
              <a:gd name="connsiteX8250" fmla="*/ 2619771 w 11737976"/>
              <a:gd name="connsiteY8250" fmla="*/ 5160141 h 6407150"/>
              <a:gd name="connsiteX8251" fmla="*/ 2631919 w 11737976"/>
              <a:gd name="connsiteY8251" fmla="*/ 5158873 h 6407150"/>
              <a:gd name="connsiteX8252" fmla="*/ 2617480 w 11737976"/>
              <a:gd name="connsiteY8252" fmla="*/ 5156840 h 6407150"/>
              <a:gd name="connsiteX8253" fmla="*/ 9103009 w 11737976"/>
              <a:gd name="connsiteY8253" fmla="*/ 5155472 h 6407150"/>
              <a:gd name="connsiteX8254" fmla="*/ 9104885 w 11737976"/>
              <a:gd name="connsiteY8254" fmla="*/ 5160822 h 6407150"/>
              <a:gd name="connsiteX8255" fmla="*/ 9104667 w 11737976"/>
              <a:gd name="connsiteY8255" fmla="*/ 5162888 h 6407150"/>
              <a:gd name="connsiteX8256" fmla="*/ 9100238 w 11737976"/>
              <a:gd name="connsiteY8256" fmla="*/ 5179772 h 6407150"/>
              <a:gd name="connsiteX8257" fmla="*/ 9100606 w 11737976"/>
              <a:gd name="connsiteY8257" fmla="*/ 5180393 h 6407150"/>
              <a:gd name="connsiteX8258" fmla="*/ 9100042 w 11737976"/>
              <a:gd name="connsiteY8258" fmla="*/ 5181867 h 6407150"/>
              <a:gd name="connsiteX8259" fmla="*/ 9097475 w 11737976"/>
              <a:gd name="connsiteY8259" fmla="*/ 5171800 h 6407150"/>
              <a:gd name="connsiteX8260" fmla="*/ 9096079 w 11737976"/>
              <a:gd name="connsiteY8260" fmla="*/ 5156813 h 6407150"/>
              <a:gd name="connsiteX8261" fmla="*/ 9103009 w 11737976"/>
              <a:gd name="connsiteY8261" fmla="*/ 5155472 h 6407150"/>
              <a:gd name="connsiteX8262" fmla="*/ 10210751 w 11737976"/>
              <a:gd name="connsiteY8262" fmla="*/ 5150725 h 6407150"/>
              <a:gd name="connsiteX8263" fmla="*/ 10189606 w 11737976"/>
              <a:gd name="connsiteY8263" fmla="*/ 5152434 h 6407150"/>
              <a:gd name="connsiteX8264" fmla="*/ 10207485 w 11737976"/>
              <a:gd name="connsiteY8264" fmla="*/ 5155326 h 6407150"/>
              <a:gd name="connsiteX8265" fmla="*/ 10210751 w 11737976"/>
              <a:gd name="connsiteY8265" fmla="*/ 5150725 h 6407150"/>
              <a:gd name="connsiteX8266" fmla="*/ 2606135 w 11737976"/>
              <a:gd name="connsiteY8266" fmla="*/ 5150516 h 6407150"/>
              <a:gd name="connsiteX8267" fmla="*/ 2604959 w 11737976"/>
              <a:gd name="connsiteY8267" fmla="*/ 5153522 h 6407150"/>
              <a:gd name="connsiteX8268" fmla="*/ 2612145 w 11737976"/>
              <a:gd name="connsiteY8268" fmla="*/ 5154598 h 6407150"/>
              <a:gd name="connsiteX8269" fmla="*/ 2609905 w 11737976"/>
              <a:gd name="connsiteY8269" fmla="*/ 5151988 h 6407150"/>
              <a:gd name="connsiteX8270" fmla="*/ 2606135 w 11737976"/>
              <a:gd name="connsiteY8270" fmla="*/ 5150516 h 6407150"/>
              <a:gd name="connsiteX8271" fmla="*/ 9070918 w 11737976"/>
              <a:gd name="connsiteY8271" fmla="*/ 5148924 h 6407150"/>
              <a:gd name="connsiteX8272" fmla="*/ 9072890 w 11737976"/>
              <a:gd name="connsiteY8272" fmla="*/ 5156152 h 6407150"/>
              <a:gd name="connsiteX8273" fmla="*/ 9072360 w 11737976"/>
              <a:gd name="connsiteY8273" fmla="*/ 5159861 h 6407150"/>
              <a:gd name="connsiteX8274" fmla="*/ 9075006 w 11737976"/>
              <a:gd name="connsiteY8274" fmla="*/ 5163913 h 6407150"/>
              <a:gd name="connsiteX8275" fmla="*/ 9075577 w 11737976"/>
              <a:gd name="connsiteY8275" fmla="*/ 5166008 h 6407150"/>
              <a:gd name="connsiteX8276" fmla="*/ 9078196 w 11737976"/>
              <a:gd name="connsiteY8276" fmla="*/ 5170983 h 6407150"/>
              <a:gd name="connsiteX8277" fmla="*/ 9077153 w 11737976"/>
              <a:gd name="connsiteY8277" fmla="*/ 5171562 h 6407150"/>
              <a:gd name="connsiteX8278" fmla="*/ 9077262 w 11737976"/>
              <a:gd name="connsiteY8278" fmla="*/ 5175840 h 6407150"/>
              <a:gd name="connsiteX8279" fmla="*/ 9079936 w 11737976"/>
              <a:gd name="connsiteY8279" fmla="*/ 5173985 h 6407150"/>
              <a:gd name="connsiteX8280" fmla="*/ 9084392 w 11737976"/>
              <a:gd name="connsiteY8280" fmla="*/ 5177899 h 6407150"/>
              <a:gd name="connsiteX8281" fmla="*/ 9083870 w 11737976"/>
              <a:gd name="connsiteY8281" fmla="*/ 5166304 h 6407150"/>
              <a:gd name="connsiteX8282" fmla="*/ 9079822 w 11737976"/>
              <a:gd name="connsiteY8282" fmla="*/ 5164747 h 6407150"/>
              <a:gd name="connsiteX8283" fmla="*/ 9079454 w 11737976"/>
              <a:gd name="connsiteY8283" fmla="*/ 5163302 h 6407150"/>
              <a:gd name="connsiteX8284" fmla="*/ 9079787 w 11737976"/>
              <a:gd name="connsiteY8284" fmla="*/ 5162694 h 6407150"/>
              <a:gd name="connsiteX8285" fmla="*/ 9080543 w 11737976"/>
              <a:gd name="connsiteY8285" fmla="*/ 5157646 h 6407150"/>
              <a:gd name="connsiteX8286" fmla="*/ 9078711 w 11737976"/>
              <a:gd name="connsiteY8286" fmla="*/ 5153553 h 6407150"/>
              <a:gd name="connsiteX8287" fmla="*/ 9076803 w 11737976"/>
              <a:gd name="connsiteY8287" fmla="*/ 5152908 h 6407150"/>
              <a:gd name="connsiteX8288" fmla="*/ 9076695 w 11737976"/>
              <a:gd name="connsiteY8288" fmla="*/ 5152484 h 6407150"/>
              <a:gd name="connsiteX8289" fmla="*/ 9070918 w 11737976"/>
              <a:gd name="connsiteY8289" fmla="*/ 5148924 h 6407150"/>
              <a:gd name="connsiteX8290" fmla="*/ 2784039 w 11737976"/>
              <a:gd name="connsiteY8290" fmla="*/ 5147390 h 6407150"/>
              <a:gd name="connsiteX8291" fmla="*/ 2788252 w 11737976"/>
              <a:gd name="connsiteY8291" fmla="*/ 5147850 h 6407150"/>
              <a:gd name="connsiteX8292" fmla="*/ 2789080 w 11737976"/>
              <a:gd name="connsiteY8292" fmla="*/ 5148267 h 6407150"/>
              <a:gd name="connsiteX8293" fmla="*/ 3112930 w 11737976"/>
              <a:gd name="connsiteY8293" fmla="*/ 5147096 h 6407150"/>
              <a:gd name="connsiteX8294" fmla="*/ 3120456 w 11737976"/>
              <a:gd name="connsiteY8294" fmla="*/ 5147432 h 6407150"/>
              <a:gd name="connsiteX8295" fmla="*/ 3112930 w 11737976"/>
              <a:gd name="connsiteY8295" fmla="*/ 5147096 h 6407150"/>
              <a:gd name="connsiteX8296" fmla="*/ 10343683 w 11737976"/>
              <a:gd name="connsiteY8296" fmla="*/ 5143753 h 6407150"/>
              <a:gd name="connsiteX8297" fmla="*/ 10353791 w 11737976"/>
              <a:gd name="connsiteY8297" fmla="*/ 5155386 h 6407150"/>
              <a:gd name="connsiteX8298" fmla="*/ 10355267 w 11737976"/>
              <a:gd name="connsiteY8298" fmla="*/ 5144985 h 6407150"/>
              <a:gd name="connsiteX8299" fmla="*/ 10343683 w 11737976"/>
              <a:gd name="connsiteY8299" fmla="*/ 5143753 h 6407150"/>
              <a:gd name="connsiteX8300" fmla="*/ 9069562 w 11737976"/>
              <a:gd name="connsiteY8300" fmla="*/ 5143043 h 6407150"/>
              <a:gd name="connsiteX8301" fmla="*/ 9068088 w 11737976"/>
              <a:gd name="connsiteY8301" fmla="*/ 5146249 h 6407150"/>
              <a:gd name="connsiteX8302" fmla="*/ 9069562 w 11737976"/>
              <a:gd name="connsiteY8302" fmla="*/ 5143043 h 6407150"/>
              <a:gd name="connsiteX8303" fmla="*/ 2835124 w 11737976"/>
              <a:gd name="connsiteY8303" fmla="*/ 5140977 h 6407150"/>
              <a:gd name="connsiteX8304" fmla="*/ 2843476 w 11737976"/>
              <a:gd name="connsiteY8304" fmla="*/ 5143523 h 6407150"/>
              <a:gd name="connsiteX8305" fmla="*/ 2859697 w 11737976"/>
              <a:gd name="connsiteY8305" fmla="*/ 5159463 h 6407150"/>
              <a:gd name="connsiteX8306" fmla="*/ 2842701 w 11737976"/>
              <a:gd name="connsiteY8306" fmla="*/ 5160877 h 6407150"/>
              <a:gd name="connsiteX8307" fmla="*/ 2850763 w 11737976"/>
              <a:gd name="connsiteY8307" fmla="*/ 5169931 h 6407150"/>
              <a:gd name="connsiteX8308" fmla="*/ 2833766 w 11737976"/>
              <a:gd name="connsiteY8308" fmla="*/ 5171345 h 6407150"/>
              <a:gd name="connsiteX8309" fmla="*/ 2834057 w 11737976"/>
              <a:gd name="connsiteY8309" fmla="*/ 5164837 h 6407150"/>
              <a:gd name="connsiteX8310" fmla="*/ 2808420 w 11737976"/>
              <a:gd name="connsiteY8310" fmla="*/ 5170213 h 6407150"/>
              <a:gd name="connsiteX8311" fmla="*/ 2808129 w 11737976"/>
              <a:gd name="connsiteY8311" fmla="*/ 5176720 h 6407150"/>
              <a:gd name="connsiteX8312" fmla="*/ 2774814 w 11737976"/>
              <a:gd name="connsiteY8312" fmla="*/ 5164365 h 6407150"/>
              <a:gd name="connsiteX8313" fmla="*/ 2757531 w 11737976"/>
              <a:gd name="connsiteY8313" fmla="*/ 5172287 h 6407150"/>
              <a:gd name="connsiteX8314" fmla="*/ 2740727 w 11737976"/>
              <a:gd name="connsiteY8314" fmla="*/ 5169364 h 6407150"/>
              <a:gd name="connsiteX8315" fmla="*/ 2731890 w 11737976"/>
              <a:gd name="connsiteY8315" fmla="*/ 5177661 h 6407150"/>
              <a:gd name="connsiteX8316" fmla="*/ 2732180 w 11737976"/>
              <a:gd name="connsiteY8316" fmla="*/ 5171155 h 6407150"/>
              <a:gd name="connsiteX8317" fmla="*/ 2715281 w 11737976"/>
              <a:gd name="connsiteY8317" fmla="*/ 5170401 h 6407150"/>
              <a:gd name="connsiteX8318" fmla="*/ 2712939 w 11737976"/>
              <a:gd name="connsiteY8318" fmla="*/ 5175457 h 6407150"/>
              <a:gd name="connsiteX8319" fmla="*/ 2698685 w 11737976"/>
              <a:gd name="connsiteY8319" fmla="*/ 5178189 h 6407150"/>
              <a:gd name="connsiteX8320" fmla="*/ 2703239 w 11737976"/>
              <a:gd name="connsiteY8320" fmla="*/ 5158703 h 6407150"/>
              <a:gd name="connsiteX8321" fmla="*/ 2715863 w 11737976"/>
              <a:gd name="connsiteY8321" fmla="*/ 5157386 h 6407150"/>
              <a:gd name="connsiteX8322" fmla="*/ 2741018 w 11737976"/>
              <a:gd name="connsiteY8322" fmla="*/ 5162856 h 6407150"/>
              <a:gd name="connsiteX8323" fmla="*/ 2766462 w 11737976"/>
              <a:gd name="connsiteY8323" fmla="*/ 5161819 h 6407150"/>
              <a:gd name="connsiteX8324" fmla="*/ 2766656 w 11737976"/>
              <a:gd name="connsiteY8324" fmla="*/ 5157481 h 6407150"/>
              <a:gd name="connsiteX8325" fmla="*/ 2783556 w 11737976"/>
              <a:gd name="connsiteY8325" fmla="*/ 5158235 h 6407150"/>
              <a:gd name="connsiteX8326" fmla="*/ 2783847 w 11737976"/>
              <a:gd name="connsiteY8326" fmla="*/ 5151729 h 6407150"/>
              <a:gd name="connsiteX8327" fmla="*/ 2792393 w 11737976"/>
              <a:gd name="connsiteY8327" fmla="*/ 5149937 h 6407150"/>
              <a:gd name="connsiteX8328" fmla="*/ 2789080 w 11737976"/>
              <a:gd name="connsiteY8328" fmla="*/ 5148267 h 6407150"/>
              <a:gd name="connsiteX8329" fmla="*/ 2792441 w 11737976"/>
              <a:gd name="connsiteY8329" fmla="*/ 5148852 h 6407150"/>
              <a:gd name="connsiteX8330" fmla="*/ 2800842 w 11737976"/>
              <a:gd name="connsiteY8330" fmla="*/ 5150314 h 6407150"/>
              <a:gd name="connsiteX8331" fmla="*/ 2809679 w 11737976"/>
              <a:gd name="connsiteY8331" fmla="*/ 5142014 h 6407150"/>
              <a:gd name="connsiteX8332" fmla="*/ 2834930 w 11737976"/>
              <a:gd name="connsiteY8332" fmla="*/ 5145316 h 6407150"/>
              <a:gd name="connsiteX8333" fmla="*/ 2835124 w 11737976"/>
              <a:gd name="connsiteY8333" fmla="*/ 5140977 h 6407150"/>
              <a:gd name="connsiteX8334" fmla="*/ 2742083 w 11737976"/>
              <a:gd name="connsiteY8334" fmla="*/ 5138996 h 6407150"/>
              <a:gd name="connsiteX8335" fmla="*/ 2750533 w 11737976"/>
              <a:gd name="connsiteY8335" fmla="*/ 5139373 h 6407150"/>
              <a:gd name="connsiteX8336" fmla="*/ 2750437 w 11737976"/>
              <a:gd name="connsiteY8336" fmla="*/ 5141543 h 6407150"/>
              <a:gd name="connsiteX8337" fmla="*/ 2733440 w 11737976"/>
              <a:gd name="connsiteY8337" fmla="*/ 5142956 h 6407150"/>
              <a:gd name="connsiteX8338" fmla="*/ 2733536 w 11737976"/>
              <a:gd name="connsiteY8338" fmla="*/ 5140787 h 6407150"/>
              <a:gd name="connsiteX8339" fmla="*/ 2742083 w 11737976"/>
              <a:gd name="connsiteY8339" fmla="*/ 5138996 h 6407150"/>
              <a:gd name="connsiteX8340" fmla="*/ 10398476 w 11737976"/>
              <a:gd name="connsiteY8340" fmla="*/ 5135066 h 6407150"/>
              <a:gd name="connsiteX8341" fmla="*/ 10393692 w 11737976"/>
              <a:gd name="connsiteY8341" fmla="*/ 5141156 h 6407150"/>
              <a:gd name="connsiteX8342" fmla="*/ 10397001 w 11737976"/>
              <a:gd name="connsiteY8342" fmla="*/ 5145467 h 6407150"/>
              <a:gd name="connsiteX8343" fmla="*/ 10407296 w 11737976"/>
              <a:gd name="connsiteY8343" fmla="*/ 5145407 h 6407150"/>
              <a:gd name="connsiteX8344" fmla="*/ 10398476 w 11737976"/>
              <a:gd name="connsiteY8344" fmla="*/ 5135066 h 6407150"/>
              <a:gd name="connsiteX8345" fmla="*/ 10366576 w 11737976"/>
              <a:gd name="connsiteY8345" fmla="*/ 5134311 h 6407150"/>
              <a:gd name="connsiteX8346" fmla="*/ 10362681 w 11737976"/>
              <a:gd name="connsiteY8346" fmla="*/ 5135876 h 6407150"/>
              <a:gd name="connsiteX8347" fmla="*/ 10366024 w 11737976"/>
              <a:gd name="connsiteY8347" fmla="*/ 5138212 h 6407150"/>
              <a:gd name="connsiteX8348" fmla="*/ 10375676 w 11737976"/>
              <a:gd name="connsiteY8348" fmla="*/ 5139239 h 6407150"/>
              <a:gd name="connsiteX8349" fmla="*/ 10366576 w 11737976"/>
              <a:gd name="connsiteY8349" fmla="*/ 5134311 h 6407150"/>
              <a:gd name="connsiteX8350" fmla="*/ 3157265 w 11737976"/>
              <a:gd name="connsiteY8350" fmla="*/ 5133691 h 6407150"/>
              <a:gd name="connsiteX8351" fmla="*/ 3156981 w 11737976"/>
              <a:gd name="connsiteY8351" fmla="*/ 5140080 h 6407150"/>
              <a:gd name="connsiteX8352" fmla="*/ 3165219 w 11737976"/>
              <a:gd name="connsiteY8352" fmla="*/ 5144715 h 6407150"/>
              <a:gd name="connsiteX8353" fmla="*/ 3173838 w 11737976"/>
              <a:gd name="connsiteY8353" fmla="*/ 5140833 h 6407150"/>
              <a:gd name="connsiteX8354" fmla="*/ 3190695 w 11737976"/>
              <a:gd name="connsiteY8354" fmla="*/ 5141586 h 6407150"/>
              <a:gd name="connsiteX8355" fmla="*/ 3157265 w 11737976"/>
              <a:gd name="connsiteY8355" fmla="*/ 5133691 h 6407150"/>
              <a:gd name="connsiteX8356" fmla="*/ 9063547 w 11737976"/>
              <a:gd name="connsiteY8356" fmla="*/ 5132443 h 6407150"/>
              <a:gd name="connsiteX8357" fmla="*/ 9060276 w 11737976"/>
              <a:gd name="connsiteY8357" fmla="*/ 5133329 h 6407150"/>
              <a:gd name="connsiteX8358" fmla="*/ 9061005 w 11737976"/>
              <a:gd name="connsiteY8358" fmla="*/ 5135638 h 6407150"/>
              <a:gd name="connsiteX8359" fmla="*/ 9064278 w 11737976"/>
              <a:gd name="connsiteY8359" fmla="*/ 5134752 h 6407150"/>
              <a:gd name="connsiteX8360" fmla="*/ 9063547 w 11737976"/>
              <a:gd name="connsiteY8360" fmla="*/ 5132443 h 6407150"/>
              <a:gd name="connsiteX8361" fmla="*/ 3122732 w 11737976"/>
              <a:gd name="connsiteY8361" fmla="*/ 5130239 h 6407150"/>
              <a:gd name="connsiteX8362" fmla="*/ 3113893 w 11737976"/>
              <a:gd name="connsiteY8362" fmla="*/ 5142422 h 6407150"/>
              <a:gd name="connsiteX8363" fmla="*/ 3138916 w 11737976"/>
              <a:gd name="connsiteY8363" fmla="*/ 5139348 h 6407150"/>
              <a:gd name="connsiteX8364" fmla="*/ 3130730 w 11737976"/>
              <a:gd name="connsiteY8364" fmla="*/ 5136885 h 6407150"/>
              <a:gd name="connsiteX8365" fmla="*/ 3130823 w 11737976"/>
              <a:gd name="connsiteY8365" fmla="*/ 5134794 h 6407150"/>
              <a:gd name="connsiteX8366" fmla="*/ 3122544 w 11737976"/>
              <a:gd name="connsiteY8366" fmla="*/ 5134424 h 6407150"/>
              <a:gd name="connsiteX8367" fmla="*/ 3122732 w 11737976"/>
              <a:gd name="connsiteY8367" fmla="*/ 5130239 h 6407150"/>
              <a:gd name="connsiteX8368" fmla="*/ 10402249 w 11737976"/>
              <a:gd name="connsiteY8368" fmla="*/ 5128044 h 6407150"/>
              <a:gd name="connsiteX8369" fmla="*/ 10400316 w 11737976"/>
              <a:gd name="connsiteY8369" fmla="*/ 5131303 h 6407150"/>
              <a:gd name="connsiteX8370" fmla="*/ 10411901 w 11737976"/>
              <a:gd name="connsiteY8370" fmla="*/ 5132536 h 6407150"/>
              <a:gd name="connsiteX8371" fmla="*/ 10412453 w 11737976"/>
              <a:gd name="connsiteY8371" fmla="*/ 5128635 h 6407150"/>
              <a:gd name="connsiteX8372" fmla="*/ 10402249 w 11737976"/>
              <a:gd name="connsiteY8372" fmla="*/ 5128044 h 6407150"/>
              <a:gd name="connsiteX8373" fmla="*/ 3156768 w 11737976"/>
              <a:gd name="connsiteY8373" fmla="*/ 5122325 h 6407150"/>
              <a:gd name="connsiteX8374" fmla="*/ 3156454 w 11737976"/>
              <a:gd name="connsiteY8374" fmla="*/ 5129387 h 6407150"/>
              <a:gd name="connsiteX8375" fmla="*/ 3172718 w 11737976"/>
              <a:gd name="connsiteY8375" fmla="*/ 5125396 h 6407150"/>
              <a:gd name="connsiteX8376" fmla="*/ 3156768 w 11737976"/>
              <a:gd name="connsiteY8376" fmla="*/ 5122325 h 6407150"/>
              <a:gd name="connsiteX8377" fmla="*/ 3174406 w 11737976"/>
              <a:gd name="connsiteY8377" fmla="*/ 5121343 h 6407150"/>
              <a:gd name="connsiteX8378" fmla="*/ 3165781 w 11737976"/>
              <a:gd name="connsiteY8378" fmla="*/ 5123122 h 6407150"/>
              <a:gd name="connsiteX8379" fmla="*/ 3191175 w 11737976"/>
              <a:gd name="connsiteY8379" fmla="*/ 5128578 h 6407150"/>
              <a:gd name="connsiteX8380" fmla="*/ 3174406 w 11737976"/>
              <a:gd name="connsiteY8380" fmla="*/ 5121343 h 6407150"/>
              <a:gd name="connsiteX8381" fmla="*/ 3120329 w 11737976"/>
              <a:gd name="connsiteY8381" fmla="*/ 5120748 h 6407150"/>
              <a:gd name="connsiteX8382" fmla="*/ 3115504 w 11737976"/>
              <a:gd name="connsiteY8382" fmla="*/ 5123234 h 6407150"/>
              <a:gd name="connsiteX8383" fmla="*/ 3115408 w 11737976"/>
              <a:gd name="connsiteY8383" fmla="*/ 5125392 h 6407150"/>
              <a:gd name="connsiteX8384" fmla="*/ 3122838 w 11737976"/>
              <a:gd name="connsiteY8384" fmla="*/ 5127886 h 6407150"/>
              <a:gd name="connsiteX8385" fmla="*/ 3122933 w 11737976"/>
              <a:gd name="connsiteY8385" fmla="*/ 5125727 h 6407150"/>
              <a:gd name="connsiteX8386" fmla="*/ 3130654 w 11737976"/>
              <a:gd name="connsiteY8386" fmla="*/ 5121749 h 6407150"/>
              <a:gd name="connsiteX8387" fmla="*/ 3120329 w 11737976"/>
              <a:gd name="connsiteY8387" fmla="*/ 5120748 h 6407150"/>
              <a:gd name="connsiteX8388" fmla="*/ 3148915 w 11737976"/>
              <a:gd name="connsiteY8388" fmla="*/ 5118044 h 6407150"/>
              <a:gd name="connsiteX8389" fmla="*/ 3148722 w 11737976"/>
              <a:gd name="connsiteY8389" fmla="*/ 5122360 h 6407150"/>
              <a:gd name="connsiteX8390" fmla="*/ 3157348 w 11737976"/>
              <a:gd name="connsiteY8390" fmla="*/ 5120582 h 6407150"/>
              <a:gd name="connsiteX8391" fmla="*/ 3160629 w 11737976"/>
              <a:gd name="connsiteY8391" fmla="*/ 5118837 h 6407150"/>
              <a:gd name="connsiteX8392" fmla="*/ 3157444 w 11737976"/>
              <a:gd name="connsiteY8392" fmla="*/ 5118425 h 6407150"/>
              <a:gd name="connsiteX8393" fmla="*/ 3148915 w 11737976"/>
              <a:gd name="connsiteY8393" fmla="*/ 5118044 h 6407150"/>
              <a:gd name="connsiteX8394" fmla="*/ 10247172 w 11737976"/>
              <a:gd name="connsiteY8394" fmla="*/ 5115008 h 6407150"/>
              <a:gd name="connsiteX8395" fmla="*/ 10212816 w 11737976"/>
              <a:gd name="connsiteY8395" fmla="*/ 5122350 h 6407150"/>
              <a:gd name="connsiteX8396" fmla="*/ 10265462 w 11737976"/>
              <a:gd name="connsiteY8396" fmla="*/ 5142616 h 6407150"/>
              <a:gd name="connsiteX8397" fmla="*/ 10264438 w 11737976"/>
              <a:gd name="connsiteY8397" fmla="*/ 5149838 h 6407150"/>
              <a:gd name="connsiteX8398" fmla="*/ 10298278 w 11737976"/>
              <a:gd name="connsiteY8398" fmla="*/ 5146106 h 6407150"/>
              <a:gd name="connsiteX8399" fmla="*/ 10286828 w 11737976"/>
              <a:gd name="connsiteY8399" fmla="*/ 5148555 h 6407150"/>
              <a:gd name="connsiteX8400" fmla="*/ 10319643 w 11737976"/>
              <a:gd name="connsiteY8400" fmla="*/ 5152045 h 6407150"/>
              <a:gd name="connsiteX8401" fmla="*/ 10310754 w 11737976"/>
              <a:gd name="connsiteY8401" fmla="*/ 5136437 h 6407150"/>
              <a:gd name="connsiteX8402" fmla="*/ 10333144 w 11737976"/>
              <a:gd name="connsiteY8402" fmla="*/ 5135153 h 6407150"/>
              <a:gd name="connsiteX8403" fmla="*/ 10312291 w 11737976"/>
              <a:gd name="connsiteY8403" fmla="*/ 5125602 h 6407150"/>
              <a:gd name="connsiteX8404" fmla="*/ 10300327 w 11737976"/>
              <a:gd name="connsiteY8404" fmla="*/ 5131662 h 6407150"/>
              <a:gd name="connsiteX8405" fmla="*/ 10268023 w 11737976"/>
              <a:gd name="connsiteY8405" fmla="*/ 5124560 h 6407150"/>
              <a:gd name="connsiteX8406" fmla="*/ 10247172 w 11737976"/>
              <a:gd name="connsiteY8406" fmla="*/ 5115008 h 6407150"/>
              <a:gd name="connsiteX8407" fmla="*/ 9083679 w 11737976"/>
              <a:gd name="connsiteY8407" fmla="*/ 5111565 h 6407150"/>
              <a:gd name="connsiteX8408" fmla="*/ 9083660 w 11737976"/>
              <a:gd name="connsiteY8408" fmla="*/ 5112519 h 6407150"/>
              <a:gd name="connsiteX8409" fmla="*/ 9082691 w 11737976"/>
              <a:gd name="connsiteY8409" fmla="*/ 5111833 h 6407150"/>
              <a:gd name="connsiteX8410" fmla="*/ 10171128 w 11737976"/>
              <a:gd name="connsiteY8410" fmla="*/ 5110334 h 6407150"/>
              <a:gd name="connsiteX8411" fmla="*/ 10167571 w 11737976"/>
              <a:gd name="connsiteY8411" fmla="*/ 5112144 h 6407150"/>
              <a:gd name="connsiteX8412" fmla="*/ 10166810 w 11737976"/>
              <a:gd name="connsiteY8412" fmla="*/ 5111699 h 6407150"/>
              <a:gd name="connsiteX8413" fmla="*/ 10171128 w 11737976"/>
              <a:gd name="connsiteY8413" fmla="*/ 5110334 h 6407150"/>
              <a:gd name="connsiteX8414" fmla="*/ 9082873 w 11737976"/>
              <a:gd name="connsiteY8414" fmla="*/ 5109017 h 6407150"/>
              <a:gd name="connsiteX8415" fmla="*/ 9082572 w 11737976"/>
              <a:gd name="connsiteY8415" fmla="*/ 5111749 h 6407150"/>
              <a:gd name="connsiteX8416" fmla="*/ 9082078 w 11737976"/>
              <a:gd name="connsiteY8416" fmla="*/ 5111400 h 6407150"/>
              <a:gd name="connsiteX8417" fmla="*/ 9082362 w 11737976"/>
              <a:gd name="connsiteY8417" fmla="*/ 5112519 h 6407150"/>
              <a:gd name="connsiteX8418" fmla="*/ 9080052 w 11737976"/>
              <a:gd name="connsiteY8418" fmla="*/ 5112966 h 6407150"/>
              <a:gd name="connsiteX8419" fmla="*/ 9079767 w 11737976"/>
              <a:gd name="connsiteY8419" fmla="*/ 5111847 h 6407150"/>
              <a:gd name="connsiteX8420" fmla="*/ 9079453 w 11737976"/>
              <a:gd name="connsiteY8420" fmla="*/ 5110043 h 6407150"/>
              <a:gd name="connsiteX8421" fmla="*/ 3170141 w 11737976"/>
              <a:gd name="connsiteY8421" fmla="*/ 5106610 h 6407150"/>
              <a:gd name="connsiteX8422" fmla="*/ 3158052 w 11737976"/>
              <a:gd name="connsiteY8422" fmla="*/ 5116095 h 6407150"/>
              <a:gd name="connsiteX8423" fmla="*/ 3191259 w 11737976"/>
              <a:gd name="connsiteY8423" fmla="*/ 5115481 h 6407150"/>
              <a:gd name="connsiteX8424" fmla="*/ 3183354 w 11737976"/>
              <a:gd name="connsiteY8424" fmla="*/ 5106742 h 6407150"/>
              <a:gd name="connsiteX8425" fmla="*/ 3170141 w 11737976"/>
              <a:gd name="connsiteY8425" fmla="*/ 5106610 h 6407150"/>
              <a:gd name="connsiteX8426" fmla="*/ 2776693 w 11737976"/>
              <a:gd name="connsiteY8426" fmla="*/ 5105713 h 6407150"/>
              <a:gd name="connsiteX8427" fmla="*/ 2777431 w 11737976"/>
              <a:gd name="connsiteY8427" fmla="*/ 5105799 h 6407150"/>
              <a:gd name="connsiteX8428" fmla="*/ 2777333 w 11737976"/>
              <a:gd name="connsiteY8428" fmla="*/ 5107968 h 6407150"/>
              <a:gd name="connsiteX8429" fmla="*/ 2776864 w 11737976"/>
              <a:gd name="connsiteY8429" fmla="*/ 5107973 h 6407150"/>
              <a:gd name="connsiteX8430" fmla="*/ 2776503 w 11737976"/>
              <a:gd name="connsiteY8430" fmla="*/ 5105859 h 6407150"/>
              <a:gd name="connsiteX8431" fmla="*/ 10348913 w 11737976"/>
              <a:gd name="connsiteY8431" fmla="*/ 5097679 h 6407150"/>
              <a:gd name="connsiteX8432" fmla="*/ 10338247 w 11737976"/>
              <a:gd name="connsiteY8432" fmla="*/ 5099184 h 6407150"/>
              <a:gd name="connsiteX8433" fmla="*/ 10346086 w 11737976"/>
              <a:gd name="connsiteY8433" fmla="*/ 5117615 h 6407150"/>
              <a:gd name="connsiteX8434" fmla="*/ 10369134 w 11737976"/>
              <a:gd name="connsiteY8434" fmla="*/ 5102471 h 6407150"/>
              <a:gd name="connsiteX8435" fmla="*/ 10369625 w 11737976"/>
              <a:gd name="connsiteY8435" fmla="*/ 5099004 h 6407150"/>
              <a:gd name="connsiteX8436" fmla="*/ 10358840 w 11737976"/>
              <a:gd name="connsiteY8436" fmla="*/ 5101376 h 6407150"/>
              <a:gd name="connsiteX8437" fmla="*/ 10348913 w 11737976"/>
              <a:gd name="connsiteY8437" fmla="*/ 5097679 h 6407150"/>
              <a:gd name="connsiteX8438" fmla="*/ 9068462 w 11737976"/>
              <a:gd name="connsiteY8438" fmla="*/ 5095838 h 6407150"/>
              <a:gd name="connsiteX8439" fmla="*/ 9069084 w 11737976"/>
              <a:gd name="connsiteY8439" fmla="*/ 5096162 h 6407150"/>
              <a:gd name="connsiteX8440" fmla="*/ 9069914 w 11737976"/>
              <a:gd name="connsiteY8440" fmla="*/ 5100021 h 6407150"/>
              <a:gd name="connsiteX8441" fmla="*/ 9066900 w 11737976"/>
              <a:gd name="connsiteY8441" fmla="*/ 5095026 h 6407150"/>
              <a:gd name="connsiteX8442" fmla="*/ 9067938 w 11737976"/>
              <a:gd name="connsiteY8442" fmla="*/ 5095565 h 6407150"/>
              <a:gd name="connsiteX8443" fmla="*/ 9066673 w 11737976"/>
              <a:gd name="connsiteY8443" fmla="*/ 5096593 h 6407150"/>
              <a:gd name="connsiteX8444" fmla="*/ 9066018 w 11737976"/>
              <a:gd name="connsiteY8444" fmla="*/ 5095457 h 6407150"/>
              <a:gd name="connsiteX8445" fmla="*/ 2629205 w 11737976"/>
              <a:gd name="connsiteY8445" fmla="*/ 5091483 h 6407150"/>
              <a:gd name="connsiteX8446" fmla="*/ 2620131 w 11737976"/>
              <a:gd name="connsiteY8446" fmla="*/ 5107195 h 6407150"/>
              <a:gd name="connsiteX8447" fmla="*/ 2621404 w 11737976"/>
              <a:gd name="connsiteY8447" fmla="*/ 5107692 h 6407150"/>
              <a:gd name="connsiteX8448" fmla="*/ 2620217 w 11737976"/>
              <a:gd name="connsiteY8448" fmla="*/ 5110729 h 6407150"/>
              <a:gd name="connsiteX8449" fmla="*/ 2619709 w 11737976"/>
              <a:gd name="connsiteY8449" fmla="*/ 5115782 h 6407150"/>
              <a:gd name="connsiteX8450" fmla="*/ 2621662 w 11737976"/>
              <a:gd name="connsiteY8450" fmla="*/ 5118297 h 6407150"/>
              <a:gd name="connsiteX8451" fmla="*/ 2623529 w 11737976"/>
              <a:gd name="connsiteY8451" fmla="*/ 5117275 h 6407150"/>
              <a:gd name="connsiteX8452" fmla="*/ 2625308 w 11737976"/>
              <a:gd name="connsiteY8452" fmla="*/ 5112719 h 6407150"/>
              <a:gd name="connsiteX8453" fmla="*/ 2626496 w 11737976"/>
              <a:gd name="connsiteY8453" fmla="*/ 5109682 h 6407150"/>
              <a:gd name="connsiteX8454" fmla="*/ 2637665 w 11737976"/>
              <a:gd name="connsiteY8454" fmla="*/ 5102229 h 6407150"/>
              <a:gd name="connsiteX8455" fmla="*/ 2636337 w 11737976"/>
              <a:gd name="connsiteY8455" fmla="*/ 5099523 h 6407150"/>
              <a:gd name="connsiteX8456" fmla="*/ 2629205 w 11737976"/>
              <a:gd name="connsiteY8456" fmla="*/ 5091483 h 6407150"/>
              <a:gd name="connsiteX8457" fmla="*/ 2828902 w 11737976"/>
              <a:gd name="connsiteY8457" fmla="*/ 5090711 h 6407150"/>
              <a:gd name="connsiteX8458" fmla="*/ 2820355 w 11737976"/>
              <a:gd name="connsiteY8458" fmla="*/ 5092502 h 6407150"/>
              <a:gd name="connsiteX8459" fmla="*/ 2837255 w 11737976"/>
              <a:gd name="connsiteY8459" fmla="*/ 5093257 h 6407150"/>
              <a:gd name="connsiteX8460" fmla="*/ 2845607 w 11737976"/>
              <a:gd name="connsiteY8460" fmla="*/ 5095804 h 6407150"/>
              <a:gd name="connsiteX8461" fmla="*/ 2845800 w 11737976"/>
              <a:gd name="connsiteY8461" fmla="*/ 5091465 h 6407150"/>
              <a:gd name="connsiteX8462" fmla="*/ 2828902 w 11737976"/>
              <a:gd name="connsiteY8462" fmla="*/ 5090711 h 6407150"/>
              <a:gd name="connsiteX8463" fmla="*/ 10239738 w 11737976"/>
              <a:gd name="connsiteY8463" fmla="*/ 5089143 h 6407150"/>
              <a:gd name="connsiteX8464" fmla="*/ 10217519 w 11737976"/>
              <a:gd name="connsiteY8464" fmla="*/ 5093819 h 6407150"/>
              <a:gd name="connsiteX8465" fmla="*/ 10216534 w 11737976"/>
              <a:gd name="connsiteY8465" fmla="*/ 5100751 h 6407150"/>
              <a:gd name="connsiteX8466" fmla="*/ 10236788 w 11737976"/>
              <a:gd name="connsiteY8466" fmla="*/ 5109945 h 6407150"/>
              <a:gd name="connsiteX8467" fmla="*/ 10239738 w 11737976"/>
              <a:gd name="connsiteY8467" fmla="*/ 5089143 h 6407150"/>
              <a:gd name="connsiteX8468" fmla="*/ 3192814 w 11737976"/>
              <a:gd name="connsiteY8468" fmla="*/ 5080698 h 6407150"/>
              <a:gd name="connsiteX8469" fmla="*/ 3192710 w 11737976"/>
              <a:gd name="connsiteY8469" fmla="*/ 5083052 h 6407150"/>
              <a:gd name="connsiteX8470" fmla="*/ 3196149 w 11737976"/>
              <a:gd name="connsiteY8470" fmla="*/ 5082026 h 6407150"/>
              <a:gd name="connsiteX8471" fmla="*/ 3192814 w 11737976"/>
              <a:gd name="connsiteY8471" fmla="*/ 5080698 h 6407150"/>
              <a:gd name="connsiteX8472" fmla="*/ 2808477 w 11737976"/>
              <a:gd name="connsiteY8472" fmla="*/ 5079500 h 6407150"/>
              <a:gd name="connsiteX8473" fmla="*/ 2803696 w 11737976"/>
              <a:gd name="connsiteY8473" fmla="*/ 5081007 h 6407150"/>
              <a:gd name="connsiteX8474" fmla="*/ 2818660 w 11737976"/>
              <a:gd name="connsiteY8474" fmla="*/ 5083641 h 6407150"/>
              <a:gd name="connsiteX8475" fmla="*/ 2818836 w 11737976"/>
              <a:gd name="connsiteY8475" fmla="*/ 5079718 h 6407150"/>
              <a:gd name="connsiteX8476" fmla="*/ 2808477 w 11737976"/>
              <a:gd name="connsiteY8476" fmla="*/ 5079500 h 6407150"/>
              <a:gd name="connsiteX8477" fmla="*/ 2625904 w 11737976"/>
              <a:gd name="connsiteY8477" fmla="*/ 5077232 h 6407150"/>
              <a:gd name="connsiteX8478" fmla="*/ 2625807 w 11737976"/>
              <a:gd name="connsiteY8478" fmla="*/ 5079428 h 6407150"/>
              <a:gd name="connsiteX8479" fmla="*/ 2634641 w 11737976"/>
              <a:gd name="connsiteY8479" fmla="*/ 5084226 h 6407150"/>
              <a:gd name="connsiteX8480" fmla="*/ 2634839 w 11737976"/>
              <a:gd name="connsiteY8480" fmla="*/ 5079833 h 6407150"/>
              <a:gd name="connsiteX8481" fmla="*/ 2625904 w 11737976"/>
              <a:gd name="connsiteY8481" fmla="*/ 5077232 h 6407150"/>
              <a:gd name="connsiteX8482" fmla="*/ 2761745 w 11737976"/>
              <a:gd name="connsiteY8482" fmla="*/ 5074809 h 6407150"/>
              <a:gd name="connsiteX8483" fmla="*/ 2761640 w 11737976"/>
              <a:gd name="connsiteY8483" fmla="*/ 5077163 h 6407150"/>
              <a:gd name="connsiteX8484" fmla="*/ 2752608 w 11737976"/>
              <a:gd name="connsiteY8484" fmla="*/ 5076759 h 6407150"/>
              <a:gd name="connsiteX8485" fmla="*/ 2752537 w 11737976"/>
              <a:gd name="connsiteY8485" fmla="*/ 5078329 h 6407150"/>
              <a:gd name="connsiteX8486" fmla="*/ 2761570 w 11737976"/>
              <a:gd name="connsiteY8486" fmla="*/ 5078732 h 6407150"/>
              <a:gd name="connsiteX8487" fmla="*/ 2761640 w 11737976"/>
              <a:gd name="connsiteY8487" fmla="*/ 5077163 h 6407150"/>
              <a:gd name="connsiteX8488" fmla="*/ 2770671 w 11737976"/>
              <a:gd name="connsiteY8488" fmla="*/ 5077567 h 6407150"/>
              <a:gd name="connsiteX8489" fmla="*/ 2761745 w 11737976"/>
              <a:gd name="connsiteY8489" fmla="*/ 5074809 h 6407150"/>
              <a:gd name="connsiteX8490" fmla="*/ 10277897 w 11737976"/>
              <a:gd name="connsiteY8490" fmla="*/ 5066809 h 6407150"/>
              <a:gd name="connsiteX8491" fmla="*/ 10265820 w 11737976"/>
              <a:gd name="connsiteY8491" fmla="*/ 5073003 h 6407150"/>
              <a:gd name="connsiteX8492" fmla="*/ 10254266 w 11737976"/>
              <a:gd name="connsiteY8492" fmla="*/ 5075512 h 6407150"/>
              <a:gd name="connsiteX8493" fmla="*/ 10265296 w 11737976"/>
              <a:gd name="connsiteY8493" fmla="*/ 5076687 h 6407150"/>
              <a:gd name="connsiteX8494" fmla="*/ 10274761 w 11737976"/>
              <a:gd name="connsiteY8494" fmla="*/ 5088911 h 6407150"/>
              <a:gd name="connsiteX8495" fmla="*/ 10277897 w 11737976"/>
              <a:gd name="connsiteY8495" fmla="*/ 5066809 h 6407150"/>
              <a:gd name="connsiteX8496" fmla="*/ 2630050 w 11737976"/>
              <a:gd name="connsiteY8496" fmla="*/ 5062055 h 6407150"/>
              <a:gd name="connsiteX8497" fmla="*/ 2618100 w 11737976"/>
              <a:gd name="connsiteY8497" fmla="*/ 5072009 h 6407150"/>
              <a:gd name="connsiteX8498" fmla="*/ 2627670 w 11737976"/>
              <a:gd name="connsiteY8498" fmla="*/ 5073632 h 6407150"/>
              <a:gd name="connsiteX8499" fmla="*/ 2629257 w 11737976"/>
              <a:gd name="connsiteY8499" fmla="*/ 5065914 h 6407150"/>
              <a:gd name="connsiteX8500" fmla="*/ 2632944 w 11737976"/>
              <a:gd name="connsiteY8500" fmla="*/ 5066041 h 6407150"/>
              <a:gd name="connsiteX8501" fmla="*/ 2630050 w 11737976"/>
              <a:gd name="connsiteY8501" fmla="*/ 5062055 h 6407150"/>
              <a:gd name="connsiteX8502" fmla="*/ 9059277 w 11737976"/>
              <a:gd name="connsiteY8502" fmla="*/ 5060430 h 6407150"/>
              <a:gd name="connsiteX8503" fmla="*/ 9057086 w 11737976"/>
              <a:gd name="connsiteY8503" fmla="*/ 5080318 h 6407150"/>
              <a:gd name="connsiteX8504" fmla="*/ 9055970 w 11737976"/>
              <a:gd name="connsiteY8504" fmla="*/ 5080619 h 6407150"/>
              <a:gd name="connsiteX8505" fmla="*/ 9051508 w 11737976"/>
              <a:gd name="connsiteY8505" fmla="*/ 5081828 h 6407150"/>
              <a:gd name="connsiteX8506" fmla="*/ 9050568 w 11737976"/>
              <a:gd name="connsiteY8506" fmla="*/ 5090352 h 6407150"/>
              <a:gd name="connsiteX8507" fmla="*/ 9055657 w 11737976"/>
              <a:gd name="connsiteY8507" fmla="*/ 5083460 h 6407150"/>
              <a:gd name="connsiteX8508" fmla="*/ 9056772 w 11737976"/>
              <a:gd name="connsiteY8508" fmla="*/ 5083158 h 6407150"/>
              <a:gd name="connsiteX8509" fmla="*/ 9057888 w 11737976"/>
              <a:gd name="connsiteY8509" fmla="*/ 5082857 h 6407150"/>
              <a:gd name="connsiteX8510" fmla="*/ 9060610 w 11737976"/>
              <a:gd name="connsiteY8510" fmla="*/ 5087632 h 6407150"/>
              <a:gd name="connsiteX8511" fmla="*/ 9067639 w 11737976"/>
              <a:gd name="connsiteY8511" fmla="*/ 5079700 h 6407150"/>
              <a:gd name="connsiteX8512" fmla="*/ 9068400 w 11737976"/>
              <a:gd name="connsiteY8512" fmla="*/ 5075919 h 6407150"/>
              <a:gd name="connsiteX8513" fmla="*/ 9068849 w 11737976"/>
              <a:gd name="connsiteY8513" fmla="*/ 5076832 h 6407150"/>
              <a:gd name="connsiteX8514" fmla="*/ 9069028 w 11737976"/>
              <a:gd name="connsiteY8514" fmla="*/ 5075238 h 6407150"/>
              <a:gd name="connsiteX8515" fmla="*/ 9068754 w 11737976"/>
              <a:gd name="connsiteY8515" fmla="*/ 5074162 h 6407150"/>
              <a:gd name="connsiteX8516" fmla="*/ 9069582 w 11737976"/>
              <a:gd name="connsiteY8516" fmla="*/ 5070042 h 6407150"/>
              <a:gd name="connsiteX8517" fmla="*/ 9059277 w 11737976"/>
              <a:gd name="connsiteY8517" fmla="*/ 5060430 h 6407150"/>
              <a:gd name="connsiteX8518" fmla="*/ 10222990 w 11737976"/>
              <a:gd name="connsiteY8518" fmla="*/ 5055249 h 6407150"/>
              <a:gd name="connsiteX8519" fmla="*/ 10211037 w 11737976"/>
              <a:gd name="connsiteY8519" fmla="*/ 5056617 h 6407150"/>
              <a:gd name="connsiteX8520" fmla="*/ 10210054 w 11737976"/>
              <a:gd name="connsiteY8520" fmla="*/ 5063550 h 6407150"/>
              <a:gd name="connsiteX8521" fmla="*/ 10230330 w 11737976"/>
              <a:gd name="connsiteY8521" fmla="*/ 5072141 h 6407150"/>
              <a:gd name="connsiteX8522" fmla="*/ 10232726 w 11737976"/>
              <a:gd name="connsiteY8522" fmla="*/ 5069482 h 6407150"/>
              <a:gd name="connsiteX8523" fmla="*/ 10234203 w 11737976"/>
              <a:gd name="connsiteY8523" fmla="*/ 5059081 h 6407150"/>
              <a:gd name="connsiteX8524" fmla="*/ 10222990 w 11737976"/>
              <a:gd name="connsiteY8524" fmla="*/ 5055249 h 6407150"/>
              <a:gd name="connsiteX8525" fmla="*/ 2632933 w 11737976"/>
              <a:gd name="connsiteY8525" fmla="*/ 5054635 h 6407150"/>
              <a:gd name="connsiteX8526" fmla="*/ 2631650 w 11737976"/>
              <a:gd name="connsiteY8526" fmla="*/ 5057916 h 6407150"/>
              <a:gd name="connsiteX8527" fmla="*/ 2638132 w 11737976"/>
              <a:gd name="connsiteY8527" fmla="*/ 5060451 h 6407150"/>
              <a:gd name="connsiteX8528" fmla="*/ 2639415 w 11737976"/>
              <a:gd name="connsiteY8528" fmla="*/ 5057169 h 6407150"/>
              <a:gd name="connsiteX8529" fmla="*/ 2632933 w 11737976"/>
              <a:gd name="connsiteY8529" fmla="*/ 5054635 h 6407150"/>
              <a:gd name="connsiteX8530" fmla="*/ 342320 w 11737976"/>
              <a:gd name="connsiteY8530" fmla="*/ 5054091 h 6407150"/>
              <a:gd name="connsiteX8531" fmla="*/ 336927 w 11737976"/>
              <a:gd name="connsiteY8531" fmla="*/ 5055332 h 6407150"/>
              <a:gd name="connsiteX8532" fmla="*/ 340188 w 11737976"/>
              <a:gd name="connsiteY8532" fmla="*/ 5058702 h 6407150"/>
              <a:gd name="connsiteX8533" fmla="*/ 344161 w 11737976"/>
              <a:gd name="connsiteY8533" fmla="*/ 5060537 h 6407150"/>
              <a:gd name="connsiteX8534" fmla="*/ 340899 w 11737976"/>
              <a:gd name="connsiteY8534" fmla="*/ 5057166 h 6407150"/>
              <a:gd name="connsiteX8535" fmla="*/ 345581 w 11737976"/>
              <a:gd name="connsiteY8535" fmla="*/ 5057461 h 6407150"/>
              <a:gd name="connsiteX8536" fmla="*/ 346292 w 11737976"/>
              <a:gd name="connsiteY8536" fmla="*/ 5055925 h 6407150"/>
              <a:gd name="connsiteX8537" fmla="*/ 342320 w 11737976"/>
              <a:gd name="connsiteY8537" fmla="*/ 5054091 h 6407150"/>
              <a:gd name="connsiteX8538" fmla="*/ 3193238 w 11737976"/>
              <a:gd name="connsiteY8538" fmla="*/ 5053669 h 6407150"/>
              <a:gd name="connsiteX8539" fmla="*/ 3193431 w 11737976"/>
              <a:gd name="connsiteY8539" fmla="*/ 5053746 h 6407150"/>
              <a:gd name="connsiteX8540" fmla="*/ 3196916 w 11737976"/>
              <a:gd name="connsiteY8540" fmla="*/ 5061288 h 6407150"/>
              <a:gd name="connsiteX8541" fmla="*/ 3198866 w 11737976"/>
              <a:gd name="connsiteY8541" fmla="*/ 5070233 h 6407150"/>
              <a:gd name="connsiteX8542" fmla="*/ 3192335 w 11737976"/>
              <a:gd name="connsiteY8542" fmla="*/ 5068876 h 6407150"/>
              <a:gd name="connsiteX8543" fmla="*/ 3192473 w 11737976"/>
              <a:gd name="connsiteY8543" fmla="*/ 5065802 h 6407150"/>
              <a:gd name="connsiteX8544" fmla="*/ 3191871 w 11737976"/>
              <a:gd name="connsiteY8544" fmla="*/ 5056742 h 6407150"/>
              <a:gd name="connsiteX8545" fmla="*/ 2733076 w 11737976"/>
              <a:gd name="connsiteY8545" fmla="*/ 5052423 h 6407150"/>
              <a:gd name="connsiteX8546" fmla="*/ 2768854 w 11737976"/>
              <a:gd name="connsiteY8546" fmla="*/ 5060860 h 6407150"/>
              <a:gd name="connsiteX8547" fmla="*/ 2821614 w 11737976"/>
              <a:gd name="connsiteY8547" fmla="*/ 5064304 h 6407150"/>
              <a:gd name="connsiteX8548" fmla="*/ 2821518 w 11737976"/>
              <a:gd name="connsiteY8548" fmla="*/ 5066473 h 6407150"/>
              <a:gd name="connsiteX8549" fmla="*/ 2847156 w 11737976"/>
              <a:gd name="connsiteY8549" fmla="*/ 5061098 h 6407150"/>
              <a:gd name="connsiteX8550" fmla="*/ 2813651 w 11737976"/>
              <a:gd name="connsiteY8550" fmla="*/ 5053081 h 6407150"/>
              <a:gd name="connsiteX8551" fmla="*/ 2838999 w 11737976"/>
              <a:gd name="connsiteY8551" fmla="*/ 5054213 h 6407150"/>
              <a:gd name="connsiteX8552" fmla="*/ 2847448 w 11737976"/>
              <a:gd name="connsiteY8552" fmla="*/ 5054590 h 6407150"/>
              <a:gd name="connsiteX8553" fmla="*/ 2847352 w 11737976"/>
              <a:gd name="connsiteY8553" fmla="*/ 5056759 h 6407150"/>
              <a:gd name="connsiteX8554" fmla="*/ 2855800 w 11737976"/>
              <a:gd name="connsiteY8554" fmla="*/ 5057137 h 6407150"/>
              <a:gd name="connsiteX8555" fmla="*/ 2855898 w 11737976"/>
              <a:gd name="connsiteY8555" fmla="*/ 5054968 h 6407150"/>
              <a:gd name="connsiteX8556" fmla="*/ 2881147 w 11737976"/>
              <a:gd name="connsiteY8556" fmla="*/ 5058268 h 6407150"/>
              <a:gd name="connsiteX8557" fmla="*/ 2889598 w 11737976"/>
              <a:gd name="connsiteY8557" fmla="*/ 5058646 h 6407150"/>
              <a:gd name="connsiteX8558" fmla="*/ 2864056 w 11737976"/>
              <a:gd name="connsiteY8558" fmla="*/ 5061853 h 6407150"/>
              <a:gd name="connsiteX8559" fmla="*/ 2897757 w 11737976"/>
              <a:gd name="connsiteY8559" fmla="*/ 5065532 h 6407150"/>
              <a:gd name="connsiteX8560" fmla="*/ 2872312 w 11737976"/>
              <a:gd name="connsiteY8560" fmla="*/ 5066567 h 6407150"/>
              <a:gd name="connsiteX8561" fmla="*/ 2871827 w 11737976"/>
              <a:gd name="connsiteY8561" fmla="*/ 5077413 h 6407150"/>
              <a:gd name="connsiteX8562" fmla="*/ 2846480 w 11737976"/>
              <a:gd name="connsiteY8562" fmla="*/ 5076281 h 6407150"/>
              <a:gd name="connsiteX8563" fmla="*/ 2829580 w 11737976"/>
              <a:gd name="connsiteY8563" fmla="*/ 5075527 h 6407150"/>
              <a:gd name="connsiteX8564" fmla="*/ 2821034 w 11737976"/>
              <a:gd name="connsiteY8564" fmla="*/ 5077318 h 6407150"/>
              <a:gd name="connsiteX8565" fmla="*/ 2829483 w 11737976"/>
              <a:gd name="connsiteY8565" fmla="*/ 5077696 h 6407150"/>
              <a:gd name="connsiteX8566" fmla="*/ 2846382 w 11737976"/>
              <a:gd name="connsiteY8566" fmla="*/ 5078451 h 6407150"/>
              <a:gd name="connsiteX8567" fmla="*/ 2871827 w 11737976"/>
              <a:gd name="connsiteY8567" fmla="*/ 5077413 h 6407150"/>
              <a:gd name="connsiteX8568" fmla="*/ 2862992 w 11737976"/>
              <a:gd name="connsiteY8568" fmla="*/ 5085713 h 6407150"/>
              <a:gd name="connsiteX8569" fmla="*/ 2862410 w 11737976"/>
              <a:gd name="connsiteY8569" fmla="*/ 5098729 h 6407150"/>
              <a:gd name="connsiteX8570" fmla="*/ 2811714 w 11737976"/>
              <a:gd name="connsiteY8570" fmla="*/ 5096464 h 6407150"/>
              <a:gd name="connsiteX8571" fmla="*/ 2811810 w 11737976"/>
              <a:gd name="connsiteY8571" fmla="*/ 5094294 h 6407150"/>
              <a:gd name="connsiteX8572" fmla="*/ 2811907 w 11737976"/>
              <a:gd name="connsiteY8572" fmla="*/ 5092125 h 6407150"/>
              <a:gd name="connsiteX8573" fmla="*/ 2812003 w 11737976"/>
              <a:gd name="connsiteY8573" fmla="*/ 5089957 h 6407150"/>
              <a:gd name="connsiteX8574" fmla="*/ 2786559 w 11737976"/>
              <a:gd name="connsiteY8574" fmla="*/ 5090994 h 6407150"/>
              <a:gd name="connsiteX8575" fmla="*/ 2794910 w 11737976"/>
              <a:gd name="connsiteY8575" fmla="*/ 5093539 h 6407150"/>
              <a:gd name="connsiteX8576" fmla="*/ 2782941 w 11737976"/>
              <a:gd name="connsiteY8576" fmla="*/ 5100884 h 6407150"/>
              <a:gd name="connsiteX8577" fmla="*/ 2776693 w 11737976"/>
              <a:gd name="connsiteY8577" fmla="*/ 5105713 h 6407150"/>
              <a:gd name="connsiteX8578" fmla="*/ 2767692 w 11737976"/>
              <a:gd name="connsiteY8578" fmla="*/ 5104651 h 6407150"/>
              <a:gd name="connsiteX8579" fmla="*/ 2760824 w 11737976"/>
              <a:gd name="connsiteY8579" fmla="*/ 5098536 h 6407150"/>
              <a:gd name="connsiteX8580" fmla="*/ 2769562 w 11737976"/>
              <a:gd name="connsiteY8580" fmla="*/ 5092408 h 6407150"/>
              <a:gd name="connsiteX8581" fmla="*/ 2761114 w 11737976"/>
              <a:gd name="connsiteY8581" fmla="*/ 5092030 h 6407150"/>
              <a:gd name="connsiteX8582" fmla="*/ 2752857 w 11737976"/>
              <a:gd name="connsiteY8582" fmla="*/ 5087315 h 6407150"/>
              <a:gd name="connsiteX8583" fmla="*/ 2736154 w 11737976"/>
              <a:gd name="connsiteY8583" fmla="*/ 5082221 h 6407150"/>
              <a:gd name="connsiteX8584" fmla="*/ 2743633 w 11737976"/>
              <a:gd name="connsiteY8584" fmla="*/ 5104290 h 6407150"/>
              <a:gd name="connsiteX8585" fmla="*/ 2743439 w 11737976"/>
              <a:gd name="connsiteY8585" fmla="*/ 5108628 h 6407150"/>
              <a:gd name="connsiteX8586" fmla="*/ 2757219 w 11737976"/>
              <a:gd name="connsiteY8586" fmla="*/ 5108156 h 6407150"/>
              <a:gd name="connsiteX8587" fmla="*/ 2776864 w 11737976"/>
              <a:gd name="connsiteY8587" fmla="*/ 5107973 h 6407150"/>
              <a:gd name="connsiteX8588" fmla="*/ 2777237 w 11737976"/>
              <a:gd name="connsiteY8588" fmla="*/ 5110137 h 6407150"/>
              <a:gd name="connsiteX8589" fmla="*/ 2768691 w 11737976"/>
              <a:gd name="connsiteY8589" fmla="*/ 5111929 h 6407150"/>
              <a:gd name="connsiteX8590" fmla="*/ 2777043 w 11737976"/>
              <a:gd name="connsiteY8590" fmla="*/ 5114475 h 6407150"/>
              <a:gd name="connsiteX8591" fmla="*/ 2768399 w 11737976"/>
              <a:gd name="connsiteY8591" fmla="*/ 5118436 h 6407150"/>
              <a:gd name="connsiteX8592" fmla="*/ 2768302 w 11737976"/>
              <a:gd name="connsiteY8592" fmla="*/ 5120605 h 6407150"/>
              <a:gd name="connsiteX8593" fmla="*/ 2742858 w 11737976"/>
              <a:gd name="connsiteY8593" fmla="*/ 5121642 h 6407150"/>
              <a:gd name="connsiteX8594" fmla="*/ 2751405 w 11737976"/>
              <a:gd name="connsiteY8594" fmla="*/ 5119852 h 6407150"/>
              <a:gd name="connsiteX8595" fmla="*/ 2726250 w 11737976"/>
              <a:gd name="connsiteY8595" fmla="*/ 5114381 h 6407150"/>
              <a:gd name="connsiteX8596" fmla="*/ 2725862 w 11737976"/>
              <a:gd name="connsiteY8596" fmla="*/ 5123057 h 6407150"/>
              <a:gd name="connsiteX8597" fmla="*/ 2751115 w 11737976"/>
              <a:gd name="connsiteY8597" fmla="*/ 5126358 h 6407150"/>
              <a:gd name="connsiteX8598" fmla="*/ 2759372 w 11737976"/>
              <a:gd name="connsiteY8598" fmla="*/ 5131074 h 6407150"/>
              <a:gd name="connsiteX8599" fmla="*/ 2768011 w 11737976"/>
              <a:gd name="connsiteY8599" fmla="*/ 5127112 h 6407150"/>
              <a:gd name="connsiteX8600" fmla="*/ 2784718 w 11737976"/>
              <a:gd name="connsiteY8600" fmla="*/ 5132206 h 6407150"/>
              <a:gd name="connsiteX8601" fmla="*/ 2767624 w 11737976"/>
              <a:gd name="connsiteY8601" fmla="*/ 5135789 h 6407150"/>
              <a:gd name="connsiteX8602" fmla="*/ 2767334 w 11737976"/>
              <a:gd name="connsiteY8602" fmla="*/ 5142296 h 6407150"/>
              <a:gd name="connsiteX8603" fmla="*/ 2758984 w 11737976"/>
              <a:gd name="connsiteY8603" fmla="*/ 5139750 h 6407150"/>
              <a:gd name="connsiteX8604" fmla="*/ 2750824 w 11737976"/>
              <a:gd name="connsiteY8604" fmla="*/ 5132866 h 6407150"/>
              <a:gd name="connsiteX8605" fmla="*/ 2742083 w 11737976"/>
              <a:gd name="connsiteY8605" fmla="*/ 5138996 h 6407150"/>
              <a:gd name="connsiteX8606" fmla="*/ 2733828 w 11737976"/>
              <a:gd name="connsiteY8606" fmla="*/ 5134280 h 6407150"/>
              <a:gd name="connsiteX8607" fmla="*/ 2725378 w 11737976"/>
              <a:gd name="connsiteY8607" fmla="*/ 5133903 h 6407150"/>
              <a:gd name="connsiteX8608" fmla="*/ 2725088 w 11737976"/>
              <a:gd name="connsiteY8608" fmla="*/ 5140410 h 6407150"/>
              <a:gd name="connsiteX8609" fmla="*/ 2707512 w 11737976"/>
              <a:gd name="connsiteY8609" fmla="*/ 5154839 h 6407150"/>
              <a:gd name="connsiteX8610" fmla="*/ 2704449 w 11737976"/>
              <a:gd name="connsiteY8610" fmla="*/ 5153580 h 6407150"/>
              <a:gd name="connsiteX8611" fmla="*/ 2713897 w 11737976"/>
              <a:gd name="connsiteY8611" fmla="*/ 5114508 h 6407150"/>
              <a:gd name="connsiteX8612" fmla="*/ 2718164 w 11737976"/>
              <a:gd name="connsiteY8612" fmla="*/ 5084864 h 6407150"/>
              <a:gd name="connsiteX8613" fmla="*/ 2730741 w 11737976"/>
              <a:gd name="connsiteY8613" fmla="*/ 5066731 h 6407150"/>
              <a:gd name="connsiteX8614" fmla="*/ 2712337 w 11737976"/>
              <a:gd name="connsiteY8614" fmla="*/ 5046240 h 6407150"/>
              <a:gd name="connsiteX8615" fmla="*/ 2719649 w 11737976"/>
              <a:gd name="connsiteY8615" fmla="*/ 5047849 h 6407150"/>
              <a:gd name="connsiteX8616" fmla="*/ 2719353 w 11737976"/>
              <a:gd name="connsiteY8616" fmla="*/ 5048580 h 6407150"/>
              <a:gd name="connsiteX8617" fmla="*/ 2715867 w 11737976"/>
              <a:gd name="connsiteY8617" fmla="*/ 5052410 h 6407150"/>
              <a:gd name="connsiteX8618" fmla="*/ 2709225 w 11737976"/>
              <a:gd name="connsiteY8618" fmla="*/ 5052696 h 6407150"/>
              <a:gd name="connsiteX8619" fmla="*/ 2709642 w 11737976"/>
              <a:gd name="connsiteY8619" fmla="*/ 5050672 h 6407150"/>
              <a:gd name="connsiteX8620" fmla="*/ 2712181 w 11737976"/>
              <a:gd name="connsiteY8620" fmla="*/ 5047735 h 6407150"/>
              <a:gd name="connsiteX8621" fmla="*/ 2710911 w 11737976"/>
              <a:gd name="connsiteY8621" fmla="*/ 5047239 h 6407150"/>
              <a:gd name="connsiteX8622" fmla="*/ 2711154 w 11737976"/>
              <a:gd name="connsiteY8622" fmla="*/ 5046619 h 6407150"/>
              <a:gd name="connsiteX8623" fmla="*/ 346817 w 11737976"/>
              <a:gd name="connsiteY8623" fmla="*/ 5044351 h 6407150"/>
              <a:gd name="connsiteX8624" fmla="*/ 342985 w 11737976"/>
              <a:gd name="connsiteY8624" fmla="*/ 5046189 h 6407150"/>
              <a:gd name="connsiteX8625" fmla="*/ 346817 w 11737976"/>
              <a:gd name="connsiteY8625" fmla="*/ 5044351 h 6407150"/>
              <a:gd name="connsiteX8626" fmla="*/ 2713302 w 11737976"/>
              <a:gd name="connsiteY8626" fmla="*/ 5041122 h 6407150"/>
              <a:gd name="connsiteX8627" fmla="*/ 2715026 w 11737976"/>
              <a:gd name="connsiteY8627" fmla="*/ 5042867 h 6407150"/>
              <a:gd name="connsiteX8628" fmla="*/ 2712894 w 11737976"/>
              <a:gd name="connsiteY8628" fmla="*/ 5042166 h 6407150"/>
              <a:gd name="connsiteX8629" fmla="*/ 3150220 w 11737976"/>
              <a:gd name="connsiteY8629" fmla="*/ 5038163 h 6407150"/>
              <a:gd name="connsiteX8630" fmla="*/ 3152401 w 11737976"/>
              <a:gd name="connsiteY8630" fmla="*/ 5039979 h 6407150"/>
              <a:gd name="connsiteX8631" fmla="*/ 3161345 w 11737976"/>
              <a:gd name="connsiteY8631" fmla="*/ 5042344 h 6407150"/>
              <a:gd name="connsiteX8632" fmla="*/ 3161521 w 11737976"/>
              <a:gd name="connsiteY8632" fmla="*/ 5038421 h 6407150"/>
              <a:gd name="connsiteX8633" fmla="*/ 3150220 w 11737976"/>
              <a:gd name="connsiteY8633" fmla="*/ 5038163 h 6407150"/>
              <a:gd name="connsiteX8634" fmla="*/ 2646237 w 11737976"/>
              <a:gd name="connsiteY8634" fmla="*/ 5031527 h 6407150"/>
              <a:gd name="connsiteX8635" fmla="*/ 2645444 w 11737976"/>
              <a:gd name="connsiteY8635" fmla="*/ 5035385 h 6407150"/>
              <a:gd name="connsiteX8636" fmla="*/ 2655338 w 11737976"/>
              <a:gd name="connsiteY8636" fmla="*/ 5045049 h 6407150"/>
              <a:gd name="connsiteX8637" fmla="*/ 2664005 w 11737976"/>
              <a:gd name="connsiteY8637" fmla="*/ 5039032 h 6407150"/>
              <a:gd name="connsiteX8638" fmla="*/ 2646237 w 11737976"/>
              <a:gd name="connsiteY8638" fmla="*/ 5031527 h 6407150"/>
              <a:gd name="connsiteX8639" fmla="*/ 10303906 w 11737976"/>
              <a:gd name="connsiteY8639" fmla="*/ 5027016 h 6407150"/>
              <a:gd name="connsiteX8640" fmla="*/ 10315968 w 11737976"/>
              <a:gd name="connsiteY8640" fmla="*/ 5035229 h 6407150"/>
              <a:gd name="connsiteX8641" fmla="*/ 10317075 w 11737976"/>
              <a:gd name="connsiteY8641" fmla="*/ 5027428 h 6407150"/>
              <a:gd name="connsiteX8642" fmla="*/ 10303906 w 11737976"/>
              <a:gd name="connsiteY8642" fmla="*/ 5027016 h 6407150"/>
              <a:gd name="connsiteX8643" fmla="*/ 440952 w 11737976"/>
              <a:gd name="connsiteY8643" fmla="*/ 5026250 h 6407150"/>
              <a:gd name="connsiteX8644" fmla="*/ 440321 w 11737976"/>
              <a:gd name="connsiteY8644" fmla="*/ 5027618 h 6407150"/>
              <a:gd name="connsiteX8645" fmla="*/ 439060 w 11737976"/>
              <a:gd name="connsiteY8645" fmla="*/ 5030351 h 6407150"/>
              <a:gd name="connsiteX8646" fmla="*/ 442238 w 11737976"/>
              <a:gd name="connsiteY8646" fmla="*/ 5031818 h 6407150"/>
              <a:gd name="connsiteX8647" fmla="*/ 442868 w 11737976"/>
              <a:gd name="connsiteY8647" fmla="*/ 5030451 h 6407150"/>
              <a:gd name="connsiteX8648" fmla="*/ 443499 w 11737976"/>
              <a:gd name="connsiteY8648" fmla="*/ 5029084 h 6407150"/>
              <a:gd name="connsiteX8649" fmla="*/ 444130 w 11737976"/>
              <a:gd name="connsiteY8649" fmla="*/ 5027717 h 6407150"/>
              <a:gd name="connsiteX8650" fmla="*/ 440952 w 11737976"/>
              <a:gd name="connsiteY8650" fmla="*/ 5026250 h 6407150"/>
              <a:gd name="connsiteX8651" fmla="*/ 2693572 w 11737976"/>
              <a:gd name="connsiteY8651" fmla="*/ 5022347 h 6407150"/>
              <a:gd name="connsiteX8652" fmla="*/ 2695806 w 11737976"/>
              <a:gd name="connsiteY8652" fmla="*/ 5025285 h 6407150"/>
              <a:gd name="connsiteX8653" fmla="*/ 2705005 w 11737976"/>
              <a:gd name="connsiteY8653" fmla="*/ 5028252 h 6407150"/>
              <a:gd name="connsiteX8654" fmla="*/ 2708838 w 11737976"/>
              <a:gd name="connsiteY8654" fmla="*/ 5026589 h 6407150"/>
              <a:gd name="connsiteX8655" fmla="*/ 2708946 w 11737976"/>
              <a:gd name="connsiteY8655" fmla="*/ 5026462 h 6407150"/>
              <a:gd name="connsiteX8656" fmla="*/ 2709779 w 11737976"/>
              <a:gd name="connsiteY8656" fmla="*/ 5027662 h 6407150"/>
              <a:gd name="connsiteX8657" fmla="*/ 2705111 w 11737976"/>
              <a:gd name="connsiteY8657" fmla="*/ 5039606 h 6407150"/>
              <a:gd name="connsiteX8658" fmla="*/ 2700355 w 11737976"/>
              <a:gd name="connsiteY8658" fmla="*/ 5038041 h 6407150"/>
              <a:gd name="connsiteX8659" fmla="*/ 2694320 w 11737976"/>
              <a:gd name="connsiteY8659" fmla="*/ 5043009 h 6407150"/>
              <a:gd name="connsiteX8660" fmla="*/ 2697428 w 11737976"/>
              <a:gd name="connsiteY8660" fmla="*/ 5044281 h 6407150"/>
              <a:gd name="connsiteX8661" fmla="*/ 2696468 w 11737976"/>
              <a:gd name="connsiteY8661" fmla="*/ 5044284 h 6407150"/>
              <a:gd name="connsiteX8662" fmla="*/ 2685286 w 11737976"/>
              <a:gd name="connsiteY8662" fmla="*/ 5052880 h 6407150"/>
              <a:gd name="connsiteX8663" fmla="*/ 2691902 w 11737976"/>
              <a:gd name="connsiteY8663" fmla="*/ 5038586 h 6407150"/>
              <a:gd name="connsiteX8664" fmla="*/ 2691777 w 11737976"/>
              <a:gd name="connsiteY8664" fmla="*/ 5037509 h 6407150"/>
              <a:gd name="connsiteX8665" fmla="*/ 2694928 w 11737976"/>
              <a:gd name="connsiteY8665" fmla="*/ 5036842 h 6407150"/>
              <a:gd name="connsiteX8666" fmla="*/ 2691685 w 11737976"/>
              <a:gd name="connsiteY8666" fmla="*/ 5036697 h 6407150"/>
              <a:gd name="connsiteX8667" fmla="*/ 2691003 w 11737976"/>
              <a:gd name="connsiteY8667" fmla="*/ 5030761 h 6407150"/>
              <a:gd name="connsiteX8668" fmla="*/ 426089 w 11737976"/>
              <a:gd name="connsiteY8668" fmla="*/ 5017735 h 6407150"/>
              <a:gd name="connsiteX8669" fmla="*/ 423534 w 11737976"/>
              <a:gd name="connsiteY8669" fmla="*/ 5018053 h 6407150"/>
              <a:gd name="connsiteX8670" fmla="*/ 422232 w 11737976"/>
              <a:gd name="connsiteY8670" fmla="*/ 5020871 h 6407150"/>
              <a:gd name="connsiteX8671" fmla="*/ 421581 w 11737976"/>
              <a:gd name="connsiteY8671" fmla="*/ 5022281 h 6407150"/>
              <a:gd name="connsiteX8672" fmla="*/ 425552 w 11737976"/>
              <a:gd name="connsiteY8672" fmla="*/ 5024115 h 6407150"/>
              <a:gd name="connsiteX8673" fmla="*/ 431478 w 11737976"/>
              <a:gd name="connsiteY8673" fmla="*/ 5021719 h 6407150"/>
              <a:gd name="connsiteX8674" fmla="*/ 428156 w 11737976"/>
              <a:gd name="connsiteY8674" fmla="*/ 5018476 h 6407150"/>
              <a:gd name="connsiteX8675" fmla="*/ 426089 w 11737976"/>
              <a:gd name="connsiteY8675" fmla="*/ 5017735 h 6407150"/>
              <a:gd name="connsiteX8676" fmla="*/ 2758746 w 11737976"/>
              <a:gd name="connsiteY8676" fmla="*/ 5012376 h 6407150"/>
              <a:gd name="connsiteX8677" fmla="*/ 2759369 w 11737976"/>
              <a:gd name="connsiteY8677" fmla="*/ 5012621 h 6407150"/>
              <a:gd name="connsiteX8678" fmla="*/ 2756153 w 11737976"/>
              <a:gd name="connsiteY8678" fmla="*/ 5013564 h 6407150"/>
              <a:gd name="connsiteX8679" fmla="*/ 2714116 w 11737976"/>
              <a:gd name="connsiteY8679" fmla="*/ 5008867 h 6407150"/>
              <a:gd name="connsiteX8680" fmla="*/ 2710689 w 11737976"/>
              <a:gd name="connsiteY8680" fmla="*/ 5014101 h 6407150"/>
              <a:gd name="connsiteX8681" fmla="*/ 2710100 w 11737976"/>
              <a:gd name="connsiteY8681" fmla="*/ 5015609 h 6407150"/>
              <a:gd name="connsiteX8682" fmla="*/ 2708852 w 11737976"/>
              <a:gd name="connsiteY8682" fmla="*/ 5017006 h 6407150"/>
              <a:gd name="connsiteX8683" fmla="*/ 2705566 w 11737976"/>
              <a:gd name="connsiteY8683" fmla="*/ 5015699 h 6407150"/>
              <a:gd name="connsiteX8684" fmla="*/ 2696140 w 11737976"/>
              <a:gd name="connsiteY8684" fmla="*/ 5017832 h 6407150"/>
              <a:gd name="connsiteX8685" fmla="*/ 2694350 w 11737976"/>
              <a:gd name="connsiteY8685" fmla="*/ 5019795 h 6407150"/>
              <a:gd name="connsiteX8686" fmla="*/ 2696477 w 11737976"/>
              <a:gd name="connsiteY8686" fmla="*/ 5012827 h 6407150"/>
              <a:gd name="connsiteX8687" fmla="*/ 2697143 w 11737976"/>
              <a:gd name="connsiteY8687" fmla="*/ 5012963 h 6407150"/>
              <a:gd name="connsiteX8688" fmla="*/ 2710120 w 11737976"/>
              <a:gd name="connsiteY8688" fmla="*/ 5009448 h 6407150"/>
              <a:gd name="connsiteX8689" fmla="*/ 2726292 w 11737976"/>
              <a:gd name="connsiteY8689" fmla="*/ 5006542 h 6407150"/>
              <a:gd name="connsiteX8690" fmla="*/ 2728752 w 11737976"/>
              <a:gd name="connsiteY8690" fmla="*/ 5009137 h 6407150"/>
              <a:gd name="connsiteX8691" fmla="*/ 2738424 w 11737976"/>
              <a:gd name="connsiteY8691" fmla="*/ 5012039 h 6407150"/>
              <a:gd name="connsiteX8692" fmla="*/ 2735918 w 11737976"/>
              <a:gd name="connsiteY8692" fmla="*/ 5017460 h 6407150"/>
              <a:gd name="connsiteX8693" fmla="*/ 2733680 w 11737976"/>
              <a:gd name="connsiteY8693" fmla="*/ 5019081 h 6407150"/>
              <a:gd name="connsiteX8694" fmla="*/ 2734598 w 11737976"/>
              <a:gd name="connsiteY8694" fmla="*/ 5020316 h 6407150"/>
              <a:gd name="connsiteX8695" fmla="*/ 2725198 w 11737976"/>
              <a:gd name="connsiteY8695" fmla="*/ 5040645 h 6407150"/>
              <a:gd name="connsiteX8696" fmla="*/ 2724723 w 11737976"/>
              <a:gd name="connsiteY8696" fmla="*/ 5041032 h 6407150"/>
              <a:gd name="connsiteX8697" fmla="*/ 2717733 w 11737976"/>
              <a:gd name="connsiteY8697" fmla="*/ 5038777 h 6407150"/>
              <a:gd name="connsiteX8698" fmla="*/ 2713944 w 11737976"/>
              <a:gd name="connsiteY8698" fmla="*/ 5039479 h 6407150"/>
              <a:gd name="connsiteX8699" fmla="*/ 2717398 w 11737976"/>
              <a:gd name="connsiteY8699" fmla="*/ 5030640 h 6407150"/>
              <a:gd name="connsiteX8700" fmla="*/ 2718670 w 11737976"/>
              <a:gd name="connsiteY8700" fmla="*/ 5031136 h 6407150"/>
              <a:gd name="connsiteX8701" fmla="*/ 2723856 w 11737976"/>
              <a:gd name="connsiteY8701" fmla="*/ 5023132 h 6407150"/>
              <a:gd name="connsiteX8702" fmla="*/ 2721912 w 11737976"/>
              <a:gd name="connsiteY8702" fmla="*/ 5021211 h 6407150"/>
              <a:gd name="connsiteX8703" fmla="*/ 2721937 w 11737976"/>
              <a:gd name="connsiteY8703" fmla="*/ 5020622 h 6407150"/>
              <a:gd name="connsiteX8704" fmla="*/ 2721151 w 11737976"/>
              <a:gd name="connsiteY8704" fmla="*/ 5020462 h 6407150"/>
              <a:gd name="connsiteX8705" fmla="*/ 2720257 w 11737976"/>
              <a:gd name="connsiteY8705" fmla="*/ 5019579 h 6407150"/>
              <a:gd name="connsiteX8706" fmla="*/ 2718987 w 11737976"/>
              <a:gd name="connsiteY8706" fmla="*/ 5019083 h 6407150"/>
              <a:gd name="connsiteX8707" fmla="*/ 2723208 w 11737976"/>
              <a:gd name="connsiteY8707" fmla="*/ 5012034 h 6407150"/>
              <a:gd name="connsiteX8708" fmla="*/ 2739548 w 11737976"/>
              <a:gd name="connsiteY8708" fmla="*/ 5006303 h 6407150"/>
              <a:gd name="connsiteX8709" fmla="*/ 2741045 w 11737976"/>
              <a:gd name="connsiteY8709" fmla="*/ 5006370 h 6407150"/>
              <a:gd name="connsiteX8710" fmla="*/ 2740486 w 11737976"/>
              <a:gd name="connsiteY8710" fmla="*/ 5007581 h 6407150"/>
              <a:gd name="connsiteX8711" fmla="*/ 2657601 w 11737976"/>
              <a:gd name="connsiteY8711" fmla="*/ 5004886 h 6407150"/>
              <a:gd name="connsiteX8712" fmla="*/ 2680279 w 11737976"/>
              <a:gd name="connsiteY8712" fmla="*/ 5007844 h 6407150"/>
              <a:gd name="connsiteX8713" fmla="*/ 2682271 w 11737976"/>
              <a:gd name="connsiteY8713" fmla="*/ 5008645 h 6407150"/>
              <a:gd name="connsiteX8714" fmla="*/ 2671956 w 11737976"/>
              <a:gd name="connsiteY8714" fmla="*/ 5007603 h 6407150"/>
              <a:gd name="connsiteX8715" fmla="*/ 2673436 w 11737976"/>
              <a:gd name="connsiteY8715" fmla="*/ 5014843 h 6407150"/>
              <a:gd name="connsiteX8716" fmla="*/ 2682178 w 11737976"/>
              <a:gd name="connsiteY8716" fmla="*/ 5013106 h 6407150"/>
              <a:gd name="connsiteX8717" fmla="*/ 2680087 w 11737976"/>
              <a:gd name="connsiteY8717" fmla="*/ 5019962 h 6407150"/>
              <a:gd name="connsiteX8718" fmla="*/ 2674081 w 11737976"/>
              <a:gd name="connsiteY8718" fmla="*/ 5018944 h 6407150"/>
              <a:gd name="connsiteX8719" fmla="*/ 2672646 w 11737976"/>
              <a:gd name="connsiteY8719" fmla="*/ 5018701 h 6407150"/>
              <a:gd name="connsiteX8720" fmla="*/ 2660633 w 11737976"/>
              <a:gd name="connsiteY8720" fmla="*/ 5019325 h 6407150"/>
              <a:gd name="connsiteX8721" fmla="*/ 2672117 w 11737976"/>
              <a:gd name="connsiteY8721" fmla="*/ 5021273 h 6407150"/>
              <a:gd name="connsiteX8722" fmla="*/ 2677858 w 11737976"/>
              <a:gd name="connsiteY8722" fmla="*/ 5022247 h 6407150"/>
              <a:gd name="connsiteX8723" fmla="*/ 2679314 w 11737976"/>
              <a:gd name="connsiteY8723" fmla="*/ 5022494 h 6407150"/>
              <a:gd name="connsiteX8724" fmla="*/ 2678305 w 11737976"/>
              <a:gd name="connsiteY8724" fmla="*/ 5025798 h 6407150"/>
              <a:gd name="connsiteX8725" fmla="*/ 2679576 w 11737976"/>
              <a:gd name="connsiteY8725" fmla="*/ 5026293 h 6407150"/>
              <a:gd name="connsiteX8726" fmla="*/ 2676767 w 11737976"/>
              <a:gd name="connsiteY8726" fmla="*/ 5029532 h 6407150"/>
              <a:gd name="connsiteX8727" fmla="*/ 2665850 w 11737976"/>
              <a:gd name="connsiteY8727" fmla="*/ 5030636 h 6407150"/>
              <a:gd name="connsiteX8728" fmla="*/ 2664862 w 11737976"/>
              <a:gd name="connsiteY8728" fmla="*/ 5034664 h 6407150"/>
              <a:gd name="connsiteX8729" fmla="*/ 2668736 w 11737976"/>
              <a:gd name="connsiteY8729" fmla="*/ 5038031 h 6407150"/>
              <a:gd name="connsiteX8730" fmla="*/ 2662492 w 11737976"/>
              <a:gd name="connsiteY8730" fmla="*/ 5043319 h 6407150"/>
              <a:gd name="connsiteX8731" fmla="*/ 2661021 w 11737976"/>
              <a:gd name="connsiteY8731" fmla="*/ 5062532 h 6407150"/>
              <a:gd name="connsiteX8732" fmla="*/ 2655294 w 11737976"/>
              <a:gd name="connsiteY8732" fmla="*/ 5064501 h 6407150"/>
              <a:gd name="connsiteX8733" fmla="*/ 2650680 w 11737976"/>
              <a:gd name="connsiteY8733" fmla="*/ 5062774 h 6407150"/>
              <a:gd name="connsiteX8734" fmla="*/ 2650530 w 11737976"/>
              <a:gd name="connsiteY8734" fmla="*/ 5066140 h 6407150"/>
              <a:gd name="connsiteX8735" fmla="*/ 2649184 w 11737976"/>
              <a:gd name="connsiteY8735" fmla="*/ 5066603 h 6407150"/>
              <a:gd name="connsiteX8736" fmla="*/ 2654590 w 11737976"/>
              <a:gd name="connsiteY8736" fmla="*/ 5078228 h 6407150"/>
              <a:gd name="connsiteX8737" fmla="*/ 2651811 w 11737976"/>
              <a:gd name="connsiteY8737" fmla="*/ 5086187 h 6407150"/>
              <a:gd name="connsiteX8738" fmla="*/ 2649419 w 11737976"/>
              <a:gd name="connsiteY8738" fmla="*/ 5091018 h 6407150"/>
              <a:gd name="connsiteX8739" fmla="*/ 2650021 w 11737976"/>
              <a:gd name="connsiteY8739" fmla="*/ 5091046 h 6407150"/>
              <a:gd name="connsiteX8740" fmla="*/ 2648050 w 11737976"/>
              <a:gd name="connsiteY8740" fmla="*/ 5095723 h 6407150"/>
              <a:gd name="connsiteX8741" fmla="*/ 2645017 w 11737976"/>
              <a:gd name="connsiteY8741" fmla="*/ 5095208 h 6407150"/>
              <a:gd name="connsiteX8742" fmla="*/ 2647429 w 11737976"/>
              <a:gd name="connsiteY8742" fmla="*/ 5097197 h 6407150"/>
              <a:gd name="connsiteX8743" fmla="*/ 2645824 w 11737976"/>
              <a:gd name="connsiteY8743" fmla="*/ 5101005 h 6407150"/>
              <a:gd name="connsiteX8744" fmla="*/ 2649087 w 11737976"/>
              <a:gd name="connsiteY8744" fmla="*/ 5111794 h 6407150"/>
              <a:gd name="connsiteX8745" fmla="*/ 2643845 w 11737976"/>
              <a:gd name="connsiteY8745" fmla="*/ 5119254 h 6407150"/>
              <a:gd name="connsiteX8746" fmla="*/ 2641672 w 11737976"/>
              <a:gd name="connsiteY8746" fmla="*/ 5118684 h 6407150"/>
              <a:gd name="connsiteX8747" fmla="*/ 2639327 w 11737976"/>
              <a:gd name="connsiteY8747" fmla="*/ 5122861 h 6407150"/>
              <a:gd name="connsiteX8748" fmla="*/ 2639763 w 11737976"/>
              <a:gd name="connsiteY8748" fmla="*/ 5127968 h 6407150"/>
              <a:gd name="connsiteX8749" fmla="*/ 2643584 w 11737976"/>
              <a:gd name="connsiteY8749" fmla="*/ 5129526 h 6407150"/>
              <a:gd name="connsiteX8750" fmla="*/ 2643961 w 11737976"/>
              <a:gd name="connsiteY8750" fmla="*/ 5132404 h 6407150"/>
              <a:gd name="connsiteX8751" fmla="*/ 2644542 w 11737976"/>
              <a:gd name="connsiteY8751" fmla="*/ 5132632 h 6407150"/>
              <a:gd name="connsiteX8752" fmla="*/ 2642662 w 11737976"/>
              <a:gd name="connsiteY8752" fmla="*/ 5133943 h 6407150"/>
              <a:gd name="connsiteX8753" fmla="*/ 2639306 w 11737976"/>
              <a:gd name="connsiteY8753" fmla="*/ 5134489 h 6407150"/>
              <a:gd name="connsiteX8754" fmla="*/ 2634110 w 11737976"/>
              <a:gd name="connsiteY8754" fmla="*/ 5133788 h 6407150"/>
              <a:gd name="connsiteX8755" fmla="*/ 2632079 w 11737976"/>
              <a:gd name="connsiteY8755" fmla="*/ 5134629 h 6407150"/>
              <a:gd name="connsiteX8756" fmla="*/ 2633255 w 11737976"/>
              <a:gd name="connsiteY8756" fmla="*/ 5135475 h 6407150"/>
              <a:gd name="connsiteX8757" fmla="*/ 2630826 w 11737976"/>
              <a:gd name="connsiteY8757" fmla="*/ 5135870 h 6407150"/>
              <a:gd name="connsiteX8758" fmla="*/ 2630728 w 11737976"/>
              <a:gd name="connsiteY8758" fmla="*/ 5138050 h 6407150"/>
              <a:gd name="connsiteX8759" fmla="*/ 2618009 w 11737976"/>
              <a:gd name="connsiteY8759" fmla="*/ 5135845 h 6407150"/>
              <a:gd name="connsiteX8760" fmla="*/ 2616607 w 11737976"/>
              <a:gd name="connsiteY8760" fmla="*/ 5135959 h 6407150"/>
              <a:gd name="connsiteX8761" fmla="*/ 2616376 w 11737976"/>
              <a:gd name="connsiteY8761" fmla="*/ 5134324 h 6407150"/>
              <a:gd name="connsiteX8762" fmla="*/ 2619175 w 11737976"/>
              <a:gd name="connsiteY8762" fmla="*/ 5131259 h 6407150"/>
              <a:gd name="connsiteX8763" fmla="*/ 2620375 w 11737976"/>
              <a:gd name="connsiteY8763" fmla="*/ 5129103 h 6407150"/>
              <a:gd name="connsiteX8764" fmla="*/ 2619722 w 11737976"/>
              <a:gd name="connsiteY8764" fmla="*/ 5126222 h 6407150"/>
              <a:gd name="connsiteX8765" fmla="*/ 2617846 w 11737976"/>
              <a:gd name="connsiteY8765" fmla="*/ 5123737 h 6407150"/>
              <a:gd name="connsiteX8766" fmla="*/ 2616017 w 11737976"/>
              <a:gd name="connsiteY8766" fmla="*/ 5124774 h 6407150"/>
              <a:gd name="connsiteX8767" fmla="*/ 2614236 w 11737976"/>
              <a:gd name="connsiteY8767" fmla="*/ 5129330 h 6407150"/>
              <a:gd name="connsiteX8768" fmla="*/ 2611815 w 11737976"/>
              <a:gd name="connsiteY8768" fmla="*/ 5131884 h 6407150"/>
              <a:gd name="connsiteX8769" fmla="*/ 2613096 w 11737976"/>
              <a:gd name="connsiteY8769" fmla="*/ 5135887 h 6407150"/>
              <a:gd name="connsiteX8770" fmla="*/ 2613449 w 11737976"/>
              <a:gd name="connsiteY8770" fmla="*/ 5136222 h 6407150"/>
              <a:gd name="connsiteX8771" fmla="*/ 2605141 w 11737976"/>
              <a:gd name="connsiteY8771" fmla="*/ 5136908 h 6407150"/>
              <a:gd name="connsiteX8772" fmla="*/ 2613476 w 11737976"/>
              <a:gd name="connsiteY8772" fmla="*/ 5141648 h 6407150"/>
              <a:gd name="connsiteX8773" fmla="*/ 2630633 w 11737976"/>
              <a:gd name="connsiteY8773" fmla="*/ 5140231 h 6407150"/>
              <a:gd name="connsiteX8774" fmla="*/ 2639257 w 11737976"/>
              <a:gd name="connsiteY8774" fmla="*/ 5138432 h 6407150"/>
              <a:gd name="connsiteX8775" fmla="*/ 2639432 w 11737976"/>
              <a:gd name="connsiteY8775" fmla="*/ 5138406 h 6407150"/>
              <a:gd name="connsiteX8776" fmla="*/ 2634639 w 11737976"/>
              <a:gd name="connsiteY8776" fmla="*/ 5142679 h 6407150"/>
              <a:gd name="connsiteX8777" fmla="*/ 2636973 w 11737976"/>
              <a:gd name="connsiteY8777" fmla="*/ 5154028 h 6407150"/>
              <a:gd name="connsiteX8778" fmla="*/ 2636383 w 11737976"/>
              <a:gd name="connsiteY8778" fmla="*/ 5155536 h 6407150"/>
              <a:gd name="connsiteX8779" fmla="*/ 2630426 w 11737976"/>
              <a:gd name="connsiteY8779" fmla="*/ 5178585 h 6407150"/>
              <a:gd name="connsiteX8780" fmla="*/ 2630478 w 11737976"/>
              <a:gd name="connsiteY8780" fmla="*/ 5177434 h 6407150"/>
              <a:gd name="connsiteX8781" fmla="*/ 2612321 w 11737976"/>
              <a:gd name="connsiteY8781" fmla="*/ 5178719 h 6407150"/>
              <a:gd name="connsiteX8782" fmla="*/ 2624669 w 11737976"/>
              <a:gd name="connsiteY8782" fmla="*/ 5180843 h 6407150"/>
              <a:gd name="connsiteX8783" fmla="*/ 2630170 w 11737976"/>
              <a:gd name="connsiteY8783" fmla="*/ 5179575 h 6407150"/>
              <a:gd name="connsiteX8784" fmla="*/ 2628944 w 11737976"/>
              <a:gd name="connsiteY8784" fmla="*/ 5184324 h 6407150"/>
              <a:gd name="connsiteX8785" fmla="*/ 2606852 w 11737976"/>
              <a:gd name="connsiteY8785" fmla="*/ 5180578 h 6407150"/>
              <a:gd name="connsiteX8786" fmla="*/ 2604196 w 11737976"/>
              <a:gd name="connsiteY8786" fmla="*/ 5181485 h 6407150"/>
              <a:gd name="connsiteX8787" fmla="*/ 2604269 w 11737976"/>
              <a:gd name="connsiteY8787" fmla="*/ 5177778 h 6407150"/>
              <a:gd name="connsiteX8788" fmla="*/ 2599781 w 11737976"/>
              <a:gd name="connsiteY8788" fmla="*/ 5174283 h 6407150"/>
              <a:gd name="connsiteX8789" fmla="*/ 2595380 w 11737976"/>
              <a:gd name="connsiteY8789" fmla="*/ 5174303 h 6407150"/>
              <a:gd name="connsiteX8790" fmla="*/ 2594791 w 11737976"/>
              <a:gd name="connsiteY8790" fmla="*/ 5175813 h 6407150"/>
              <a:gd name="connsiteX8791" fmla="*/ 2596898 w 11737976"/>
              <a:gd name="connsiteY8791" fmla="*/ 5190553 h 6407150"/>
              <a:gd name="connsiteX8792" fmla="*/ 2595023 w 11737976"/>
              <a:gd name="connsiteY8792" fmla="*/ 5199653 h 6407150"/>
              <a:gd name="connsiteX8793" fmla="*/ 2594054 w 11737976"/>
              <a:gd name="connsiteY8793" fmla="*/ 5199105 h 6407150"/>
              <a:gd name="connsiteX8794" fmla="*/ 2580782 w 11737976"/>
              <a:gd name="connsiteY8794" fmla="*/ 5190796 h 6407150"/>
              <a:gd name="connsiteX8795" fmla="*/ 2577325 w 11737976"/>
              <a:gd name="connsiteY8795" fmla="*/ 5192749 h 6407150"/>
              <a:gd name="connsiteX8796" fmla="*/ 2579488 w 11737976"/>
              <a:gd name="connsiteY8796" fmla="*/ 5186092 h 6407150"/>
              <a:gd name="connsiteX8797" fmla="*/ 2581257 w 11737976"/>
              <a:gd name="connsiteY8797" fmla="*/ 5186884 h 6407150"/>
              <a:gd name="connsiteX8798" fmla="*/ 2592963 w 11737976"/>
              <a:gd name="connsiteY8798" fmla="*/ 5181327 h 6407150"/>
              <a:gd name="connsiteX8799" fmla="*/ 2582756 w 11737976"/>
              <a:gd name="connsiteY8799" fmla="*/ 5179596 h 6407150"/>
              <a:gd name="connsiteX8800" fmla="*/ 2583219 w 11737976"/>
              <a:gd name="connsiteY8800" fmla="*/ 5177345 h 6407150"/>
              <a:gd name="connsiteX8801" fmla="*/ 2584105 w 11737976"/>
              <a:gd name="connsiteY8801" fmla="*/ 5177385 h 6407150"/>
              <a:gd name="connsiteX8802" fmla="*/ 2588244 w 11737976"/>
              <a:gd name="connsiteY8802" fmla="*/ 5177569 h 6407150"/>
              <a:gd name="connsiteX8803" fmla="*/ 2588255 w 11737976"/>
              <a:gd name="connsiteY8803" fmla="*/ 5177356 h 6407150"/>
              <a:gd name="connsiteX8804" fmla="*/ 2590508 w 11737976"/>
              <a:gd name="connsiteY8804" fmla="*/ 5178023 h 6407150"/>
              <a:gd name="connsiteX8805" fmla="*/ 2588319 w 11737976"/>
              <a:gd name="connsiteY8805" fmla="*/ 5175912 h 6407150"/>
              <a:gd name="connsiteX8806" fmla="*/ 2588340 w 11737976"/>
              <a:gd name="connsiteY8806" fmla="*/ 5175440 h 6407150"/>
              <a:gd name="connsiteX8807" fmla="*/ 2588081 w 11737976"/>
              <a:gd name="connsiteY8807" fmla="*/ 5175683 h 6407150"/>
              <a:gd name="connsiteX8808" fmla="*/ 2587616 w 11737976"/>
              <a:gd name="connsiteY8808" fmla="*/ 5175234 h 6407150"/>
              <a:gd name="connsiteX8809" fmla="*/ 2584409 w 11737976"/>
              <a:gd name="connsiteY8809" fmla="*/ 5171458 h 6407150"/>
              <a:gd name="connsiteX8810" fmla="*/ 2587459 w 11737976"/>
              <a:gd name="connsiteY8810" fmla="*/ 5171932 h 6407150"/>
              <a:gd name="connsiteX8811" fmla="*/ 2588529 w 11737976"/>
              <a:gd name="connsiteY8811" fmla="*/ 5171180 h 6407150"/>
              <a:gd name="connsiteX8812" fmla="*/ 2584980 w 11737976"/>
              <a:gd name="connsiteY8812" fmla="*/ 5169308 h 6407150"/>
              <a:gd name="connsiteX8813" fmla="*/ 2596771 w 11737976"/>
              <a:gd name="connsiteY8813" fmla="*/ 5134981 h 6407150"/>
              <a:gd name="connsiteX8814" fmla="*/ 2597820 w 11737976"/>
              <a:gd name="connsiteY8814" fmla="*/ 5134456 h 6407150"/>
              <a:gd name="connsiteX8815" fmla="*/ 2598629 w 11737976"/>
              <a:gd name="connsiteY8815" fmla="*/ 5133241 h 6407150"/>
              <a:gd name="connsiteX8816" fmla="*/ 2597588 w 11737976"/>
              <a:gd name="connsiteY8816" fmla="*/ 5132603 h 6407150"/>
              <a:gd name="connsiteX8817" fmla="*/ 2601543 w 11737976"/>
              <a:gd name="connsiteY8817" fmla="*/ 5121086 h 6407150"/>
              <a:gd name="connsiteX8818" fmla="*/ 2607693 w 11737976"/>
              <a:gd name="connsiteY8818" fmla="*/ 5119834 h 6407150"/>
              <a:gd name="connsiteX8819" fmla="*/ 2610938 w 11737976"/>
              <a:gd name="connsiteY8819" fmla="*/ 5116815 h 6407150"/>
              <a:gd name="connsiteX8820" fmla="*/ 2607975 w 11737976"/>
              <a:gd name="connsiteY8820" fmla="*/ 5113519 h 6407150"/>
              <a:gd name="connsiteX8821" fmla="*/ 2602469 w 11737976"/>
              <a:gd name="connsiteY8821" fmla="*/ 5111874 h 6407150"/>
              <a:gd name="connsiteX8822" fmla="*/ 2603054 w 11737976"/>
              <a:gd name="connsiteY8822" fmla="*/ 5105981 h 6407150"/>
              <a:gd name="connsiteX8823" fmla="*/ 2605232 w 11737976"/>
              <a:gd name="connsiteY8823" fmla="*/ 5092915 h 6407150"/>
              <a:gd name="connsiteX8824" fmla="*/ 2613489 w 11737976"/>
              <a:gd name="connsiteY8824" fmla="*/ 5071788 h 6407150"/>
              <a:gd name="connsiteX8825" fmla="*/ 2608910 w 11737976"/>
              <a:gd name="connsiteY8825" fmla="*/ 5064780 h 6407150"/>
              <a:gd name="connsiteX8826" fmla="*/ 2621885 w 11737976"/>
              <a:gd name="connsiteY8826" fmla="*/ 5031580 h 6407150"/>
              <a:gd name="connsiteX8827" fmla="*/ 2629992 w 11737976"/>
              <a:gd name="connsiteY8827" fmla="*/ 5029096 h 6407150"/>
              <a:gd name="connsiteX8828" fmla="*/ 2626213 w 11737976"/>
              <a:gd name="connsiteY8828" fmla="*/ 5025387 h 6407150"/>
              <a:gd name="connsiteX8829" fmla="*/ 2628234 w 11737976"/>
              <a:gd name="connsiteY8829" fmla="*/ 5025086 h 6407150"/>
              <a:gd name="connsiteX8830" fmla="*/ 2626514 w 11737976"/>
              <a:gd name="connsiteY8830" fmla="*/ 5023733 h 6407150"/>
              <a:gd name="connsiteX8831" fmla="*/ 2630934 w 11737976"/>
              <a:gd name="connsiteY8831" fmla="*/ 5022940 h 6407150"/>
              <a:gd name="connsiteX8832" fmla="*/ 2636082 w 11737976"/>
              <a:gd name="connsiteY8832" fmla="*/ 5021473 h 6407150"/>
              <a:gd name="connsiteX8833" fmla="*/ 2634184 w 11737976"/>
              <a:gd name="connsiteY8833" fmla="*/ 5011816 h 6407150"/>
              <a:gd name="connsiteX8834" fmla="*/ 2635902 w 11737976"/>
              <a:gd name="connsiteY8834" fmla="*/ 5007173 h 6407150"/>
              <a:gd name="connsiteX8835" fmla="*/ 2637421 w 11737976"/>
              <a:gd name="connsiteY8835" fmla="*/ 5007737 h 6407150"/>
              <a:gd name="connsiteX8836" fmla="*/ 2646067 w 11737976"/>
              <a:gd name="connsiteY8836" fmla="*/ 5008499 h 6407150"/>
              <a:gd name="connsiteX8837" fmla="*/ 2647195 w 11737976"/>
              <a:gd name="connsiteY8837" fmla="*/ 5007184 h 6407150"/>
              <a:gd name="connsiteX8838" fmla="*/ 2653020 w 11737976"/>
              <a:gd name="connsiteY8838" fmla="*/ 5005141 h 6407150"/>
              <a:gd name="connsiteX8839" fmla="*/ 2655656 w 11737976"/>
              <a:gd name="connsiteY8839" fmla="*/ 5005691 h 6407150"/>
              <a:gd name="connsiteX8840" fmla="*/ 2756637 w 11737976"/>
              <a:gd name="connsiteY8840" fmla="*/ 5002719 h 6407150"/>
              <a:gd name="connsiteX8841" fmla="*/ 2781790 w 11737976"/>
              <a:gd name="connsiteY8841" fmla="*/ 5008190 h 6407150"/>
              <a:gd name="connsiteX8842" fmla="*/ 2764797 w 11737976"/>
              <a:gd name="connsiteY8842" fmla="*/ 5009603 h 6407150"/>
              <a:gd name="connsiteX8843" fmla="*/ 2758746 w 11737976"/>
              <a:gd name="connsiteY8843" fmla="*/ 5012376 h 6407150"/>
              <a:gd name="connsiteX8844" fmla="*/ 2756250 w 11737976"/>
              <a:gd name="connsiteY8844" fmla="*/ 5011395 h 6407150"/>
              <a:gd name="connsiteX8845" fmla="*/ 2748162 w 11737976"/>
              <a:gd name="connsiteY8845" fmla="*/ 5012760 h 6407150"/>
              <a:gd name="connsiteX8846" fmla="*/ 2752438 w 11737976"/>
              <a:gd name="connsiteY8846" fmla="*/ 5003296 h 6407150"/>
              <a:gd name="connsiteX8847" fmla="*/ 478022 w 11737976"/>
              <a:gd name="connsiteY8847" fmla="*/ 5002322 h 6407150"/>
              <a:gd name="connsiteX8848" fmla="*/ 475350 w 11737976"/>
              <a:gd name="connsiteY8848" fmla="*/ 5004198 h 6407150"/>
              <a:gd name="connsiteX8849" fmla="*/ 476128 w 11737976"/>
              <a:gd name="connsiteY8849" fmla="*/ 5006424 h 6407150"/>
              <a:gd name="connsiteX8850" fmla="*/ 478022 w 11737976"/>
              <a:gd name="connsiteY8850" fmla="*/ 5002322 h 6407150"/>
              <a:gd name="connsiteX8851" fmla="*/ 10253251 w 11737976"/>
              <a:gd name="connsiteY8851" fmla="*/ 5002162 h 6407150"/>
              <a:gd name="connsiteX8852" fmla="*/ 10240919 w 11737976"/>
              <a:gd name="connsiteY8852" fmla="*/ 5011738 h 6407150"/>
              <a:gd name="connsiteX8853" fmla="*/ 10251222 w 11737976"/>
              <a:gd name="connsiteY8853" fmla="*/ 5016463 h 6407150"/>
              <a:gd name="connsiteX8854" fmla="*/ 10294970 w 11737976"/>
              <a:gd name="connsiteY8854" fmla="*/ 5017487 h 6407150"/>
              <a:gd name="connsiteX8855" fmla="*/ 10264061 w 11737976"/>
              <a:gd name="connsiteY8855" fmla="*/ 5003311 h 6407150"/>
              <a:gd name="connsiteX8856" fmla="*/ 10253251 w 11737976"/>
              <a:gd name="connsiteY8856" fmla="*/ 5002162 h 6407150"/>
              <a:gd name="connsiteX8857" fmla="*/ 10175702 w 11737976"/>
              <a:gd name="connsiteY8857" fmla="*/ 5001830 h 6407150"/>
              <a:gd name="connsiteX8858" fmla="*/ 10175334 w 11737976"/>
              <a:gd name="connsiteY8858" fmla="*/ 5004429 h 6407150"/>
              <a:gd name="connsiteX8859" fmla="*/ 10163749 w 11737976"/>
              <a:gd name="connsiteY8859" fmla="*/ 5003197 h 6407150"/>
              <a:gd name="connsiteX8860" fmla="*/ 10174780 w 11737976"/>
              <a:gd name="connsiteY8860" fmla="*/ 5008330 h 6407150"/>
              <a:gd name="connsiteX8861" fmla="*/ 10175334 w 11737976"/>
              <a:gd name="connsiteY8861" fmla="*/ 5004429 h 6407150"/>
              <a:gd name="connsiteX8862" fmla="*/ 10186918 w 11737976"/>
              <a:gd name="connsiteY8862" fmla="*/ 5005662 h 6407150"/>
              <a:gd name="connsiteX8863" fmla="*/ 10187286 w 11737976"/>
              <a:gd name="connsiteY8863" fmla="*/ 5003061 h 6407150"/>
              <a:gd name="connsiteX8864" fmla="*/ 10175702 w 11737976"/>
              <a:gd name="connsiteY8864" fmla="*/ 5001830 h 6407150"/>
              <a:gd name="connsiteX8865" fmla="*/ 10340473 w 11737976"/>
              <a:gd name="connsiteY8865" fmla="*/ 5000620 h 6407150"/>
              <a:gd name="connsiteX8866" fmla="*/ 10339440 w 11737976"/>
              <a:gd name="connsiteY8866" fmla="*/ 5007902 h 6407150"/>
              <a:gd name="connsiteX8867" fmla="*/ 10350507 w 11737976"/>
              <a:gd name="connsiteY8867" fmla="*/ 5012774 h 6407150"/>
              <a:gd name="connsiteX8868" fmla="*/ 10351023 w 11737976"/>
              <a:gd name="connsiteY8868" fmla="*/ 5009134 h 6407150"/>
              <a:gd name="connsiteX8869" fmla="*/ 10340473 w 11737976"/>
              <a:gd name="connsiteY8869" fmla="*/ 5000620 h 6407150"/>
              <a:gd name="connsiteX8870" fmla="*/ 425517 w 11737976"/>
              <a:gd name="connsiteY8870" fmla="*/ 4999925 h 6407150"/>
              <a:gd name="connsiteX8871" fmla="*/ 423114 w 11737976"/>
              <a:gd name="connsiteY8871" fmla="*/ 5001846 h 6407150"/>
              <a:gd name="connsiteX8872" fmla="*/ 430993 w 11737976"/>
              <a:gd name="connsiteY8872" fmla="*/ 5011081 h 6407150"/>
              <a:gd name="connsiteX8873" fmla="*/ 434779 w 11737976"/>
              <a:gd name="connsiteY8873" fmla="*/ 5002879 h 6407150"/>
              <a:gd name="connsiteX8874" fmla="*/ 425517 w 11737976"/>
              <a:gd name="connsiteY8874" fmla="*/ 4999925 h 6407150"/>
              <a:gd name="connsiteX8875" fmla="*/ 2639711 w 11737976"/>
              <a:gd name="connsiteY8875" fmla="*/ 4997524 h 6407150"/>
              <a:gd name="connsiteX8876" fmla="*/ 2643899 w 11737976"/>
              <a:gd name="connsiteY8876" fmla="*/ 4999241 h 6407150"/>
              <a:gd name="connsiteX8877" fmla="*/ 2642924 w 11737976"/>
              <a:gd name="connsiteY8877" fmla="*/ 5000317 h 6407150"/>
              <a:gd name="connsiteX8878" fmla="*/ 2645052 w 11737976"/>
              <a:gd name="connsiteY8878" fmla="*/ 5002023 h 6407150"/>
              <a:gd name="connsiteX8879" fmla="*/ 2637702 w 11737976"/>
              <a:gd name="connsiteY8879" fmla="*/ 5002376 h 6407150"/>
              <a:gd name="connsiteX8880" fmla="*/ 2875411 w 11737976"/>
              <a:gd name="connsiteY8880" fmla="*/ 4997155 h 6407150"/>
              <a:gd name="connsiteX8881" fmla="*/ 2883861 w 11737976"/>
              <a:gd name="connsiteY8881" fmla="*/ 4997533 h 6407150"/>
              <a:gd name="connsiteX8882" fmla="*/ 2908725 w 11737976"/>
              <a:gd name="connsiteY8882" fmla="*/ 5009511 h 6407150"/>
              <a:gd name="connsiteX8883" fmla="*/ 2908918 w 11737976"/>
              <a:gd name="connsiteY8883" fmla="*/ 5005173 h 6407150"/>
              <a:gd name="connsiteX8884" fmla="*/ 2917077 w 11737976"/>
              <a:gd name="connsiteY8884" fmla="*/ 5012058 h 6407150"/>
              <a:gd name="connsiteX8885" fmla="*/ 2891632 w 11737976"/>
              <a:gd name="connsiteY8885" fmla="*/ 5013095 h 6407150"/>
              <a:gd name="connsiteX8886" fmla="*/ 2874150 w 11737976"/>
              <a:gd name="connsiteY8886" fmla="*/ 5025354 h 6407150"/>
              <a:gd name="connsiteX8887" fmla="*/ 2865800 w 11737976"/>
              <a:gd name="connsiteY8887" fmla="*/ 5022809 h 6407150"/>
              <a:gd name="connsiteX8888" fmla="*/ 2874055 w 11737976"/>
              <a:gd name="connsiteY8888" fmla="*/ 5027523 h 6407150"/>
              <a:gd name="connsiteX8889" fmla="*/ 2874150 w 11737976"/>
              <a:gd name="connsiteY8889" fmla="*/ 5025354 h 6407150"/>
              <a:gd name="connsiteX8890" fmla="*/ 2873862 w 11737976"/>
              <a:gd name="connsiteY8890" fmla="*/ 5031861 h 6407150"/>
              <a:gd name="connsiteX8891" fmla="*/ 2865413 w 11737976"/>
              <a:gd name="connsiteY8891" fmla="*/ 5031485 h 6407150"/>
              <a:gd name="connsiteX8892" fmla="*/ 2857061 w 11737976"/>
              <a:gd name="connsiteY8892" fmla="*/ 5028939 h 6407150"/>
              <a:gd name="connsiteX8893" fmla="*/ 2857157 w 11737976"/>
              <a:gd name="connsiteY8893" fmla="*/ 5026769 h 6407150"/>
              <a:gd name="connsiteX8894" fmla="*/ 2848708 w 11737976"/>
              <a:gd name="connsiteY8894" fmla="*/ 5026391 h 6407150"/>
              <a:gd name="connsiteX8895" fmla="*/ 2839966 w 11737976"/>
              <a:gd name="connsiteY8895" fmla="*/ 5032522 h 6407150"/>
              <a:gd name="connsiteX8896" fmla="*/ 2840547 w 11737976"/>
              <a:gd name="connsiteY8896" fmla="*/ 5019508 h 6407150"/>
              <a:gd name="connsiteX8897" fmla="*/ 2832098 w 11737976"/>
              <a:gd name="connsiteY8897" fmla="*/ 5019130 h 6407150"/>
              <a:gd name="connsiteX8898" fmla="*/ 2815105 w 11737976"/>
              <a:gd name="connsiteY8898" fmla="*/ 5020544 h 6407150"/>
              <a:gd name="connsiteX8899" fmla="*/ 2798399 w 11737976"/>
              <a:gd name="connsiteY8899" fmla="*/ 5015451 h 6407150"/>
              <a:gd name="connsiteX8900" fmla="*/ 2815007 w 11737976"/>
              <a:gd name="connsiteY8900" fmla="*/ 5022714 h 6407150"/>
              <a:gd name="connsiteX8901" fmla="*/ 2798011 w 11737976"/>
              <a:gd name="connsiteY8901" fmla="*/ 5024127 h 6407150"/>
              <a:gd name="connsiteX8902" fmla="*/ 2831808 w 11737976"/>
              <a:gd name="connsiteY8902" fmla="*/ 5025636 h 6407150"/>
              <a:gd name="connsiteX8903" fmla="*/ 2814621 w 11737976"/>
              <a:gd name="connsiteY8903" fmla="*/ 5031390 h 6407150"/>
              <a:gd name="connsiteX8904" fmla="*/ 2797721 w 11737976"/>
              <a:gd name="connsiteY8904" fmla="*/ 5030635 h 6407150"/>
              <a:gd name="connsiteX8905" fmla="*/ 2780627 w 11737976"/>
              <a:gd name="connsiteY8905" fmla="*/ 5034218 h 6407150"/>
              <a:gd name="connsiteX8906" fmla="*/ 2746928 w 11737976"/>
              <a:gd name="connsiteY8906" fmla="*/ 5030540 h 6407150"/>
              <a:gd name="connsiteX8907" fmla="*/ 2742654 w 11737976"/>
              <a:gd name="connsiteY8907" fmla="*/ 5031435 h 6407150"/>
              <a:gd name="connsiteX8908" fmla="*/ 2739420 w 11737976"/>
              <a:gd name="connsiteY8908" fmla="*/ 5032113 h 6407150"/>
              <a:gd name="connsiteX8909" fmla="*/ 2742323 w 11737976"/>
              <a:gd name="connsiteY8909" fmla="*/ 5025685 h 6407150"/>
              <a:gd name="connsiteX8910" fmla="*/ 2755476 w 11737976"/>
              <a:gd name="connsiteY8910" fmla="*/ 5028748 h 6407150"/>
              <a:gd name="connsiteX8911" fmla="*/ 2755861 w 11737976"/>
              <a:gd name="connsiteY8911" fmla="*/ 5020071 h 6407150"/>
              <a:gd name="connsiteX8912" fmla="*/ 2772759 w 11737976"/>
              <a:gd name="connsiteY8912" fmla="*/ 5020827 h 6407150"/>
              <a:gd name="connsiteX8913" fmla="*/ 2764408 w 11737976"/>
              <a:gd name="connsiteY8913" fmla="*/ 5018280 h 6407150"/>
              <a:gd name="connsiteX8914" fmla="*/ 2781693 w 11737976"/>
              <a:gd name="connsiteY8914" fmla="*/ 5010358 h 6407150"/>
              <a:gd name="connsiteX8915" fmla="*/ 2781790 w 11737976"/>
              <a:gd name="connsiteY8915" fmla="*/ 5008190 h 6407150"/>
              <a:gd name="connsiteX8916" fmla="*/ 2807042 w 11737976"/>
              <a:gd name="connsiteY8916" fmla="*/ 5011490 h 6407150"/>
              <a:gd name="connsiteX8917" fmla="*/ 2832292 w 11737976"/>
              <a:gd name="connsiteY8917" fmla="*/ 5014791 h 6407150"/>
              <a:gd name="connsiteX8918" fmla="*/ 2832195 w 11737976"/>
              <a:gd name="connsiteY8918" fmla="*/ 5016960 h 6407150"/>
              <a:gd name="connsiteX8919" fmla="*/ 2849192 w 11737976"/>
              <a:gd name="connsiteY8919" fmla="*/ 5015546 h 6407150"/>
              <a:gd name="connsiteX8920" fmla="*/ 2866285 w 11737976"/>
              <a:gd name="connsiteY8920" fmla="*/ 5011963 h 6407150"/>
              <a:gd name="connsiteX8921" fmla="*/ 2866574 w 11737976"/>
              <a:gd name="connsiteY8921" fmla="*/ 5005456 h 6407150"/>
              <a:gd name="connsiteX8922" fmla="*/ 2858320 w 11737976"/>
              <a:gd name="connsiteY8922" fmla="*/ 5000740 h 6407150"/>
              <a:gd name="connsiteX8923" fmla="*/ 2875411 w 11737976"/>
              <a:gd name="connsiteY8923" fmla="*/ 4997155 h 6407150"/>
              <a:gd name="connsiteX8924" fmla="*/ 10419684 w 11737976"/>
              <a:gd name="connsiteY8924" fmla="*/ 4994795 h 6407150"/>
              <a:gd name="connsiteX8925" fmla="*/ 10418760 w 11737976"/>
              <a:gd name="connsiteY8925" fmla="*/ 5001296 h 6407150"/>
              <a:gd name="connsiteX8926" fmla="*/ 10429764 w 11737976"/>
              <a:gd name="connsiteY8926" fmla="*/ 5001436 h 6407150"/>
              <a:gd name="connsiteX8927" fmla="*/ 10419684 w 11737976"/>
              <a:gd name="connsiteY8927" fmla="*/ 4994795 h 6407150"/>
              <a:gd name="connsiteX8928" fmla="*/ 10102899 w 11737976"/>
              <a:gd name="connsiteY8928" fmla="*/ 4990123 h 6407150"/>
              <a:gd name="connsiteX8929" fmla="*/ 10101976 w 11737976"/>
              <a:gd name="connsiteY8929" fmla="*/ 4996624 h 6407150"/>
              <a:gd name="connsiteX8930" fmla="*/ 10115305 w 11737976"/>
              <a:gd name="connsiteY8930" fmla="*/ 4997630 h 6407150"/>
              <a:gd name="connsiteX8931" fmla="*/ 10121743 w 11737976"/>
              <a:gd name="connsiteY8931" fmla="*/ 4995428 h 6407150"/>
              <a:gd name="connsiteX8932" fmla="*/ 10102899 w 11737976"/>
              <a:gd name="connsiteY8932" fmla="*/ 4990123 h 6407150"/>
              <a:gd name="connsiteX8933" fmla="*/ 10299443 w 11737976"/>
              <a:gd name="connsiteY8933" fmla="*/ 4985961 h 6407150"/>
              <a:gd name="connsiteX8934" fmla="*/ 10297415 w 11737976"/>
              <a:gd name="connsiteY8934" fmla="*/ 5000263 h 6407150"/>
              <a:gd name="connsiteX8935" fmla="*/ 10322608 w 11737976"/>
              <a:gd name="connsiteY8935" fmla="*/ 4988426 h 6407150"/>
              <a:gd name="connsiteX8936" fmla="*/ 10299443 w 11737976"/>
              <a:gd name="connsiteY8936" fmla="*/ 4985961 h 6407150"/>
              <a:gd name="connsiteX8937" fmla="*/ 2734832 w 11737976"/>
              <a:gd name="connsiteY8937" fmla="*/ 4985429 h 6407150"/>
              <a:gd name="connsiteX8938" fmla="*/ 2731730 w 11737976"/>
              <a:gd name="connsiteY8938" fmla="*/ 4985854 h 6407150"/>
              <a:gd name="connsiteX8939" fmla="*/ 2729955 w 11737976"/>
              <a:gd name="connsiteY8939" fmla="*/ 4988130 h 6407150"/>
              <a:gd name="connsiteX8940" fmla="*/ 2724415 w 11737976"/>
              <a:gd name="connsiteY8940" fmla="*/ 4987650 h 6407150"/>
              <a:gd name="connsiteX8941" fmla="*/ 2722276 w 11737976"/>
              <a:gd name="connsiteY8941" fmla="*/ 4990502 h 6407150"/>
              <a:gd name="connsiteX8942" fmla="*/ 2729848 w 11737976"/>
              <a:gd name="connsiteY8942" fmla="*/ 4990035 h 6407150"/>
              <a:gd name="connsiteX8943" fmla="*/ 2730064 w 11737976"/>
              <a:gd name="connsiteY8943" fmla="*/ 4990118 h 6407150"/>
              <a:gd name="connsiteX8944" fmla="*/ 2732608 w 11737976"/>
              <a:gd name="connsiteY8944" fmla="*/ 4991114 h 6407150"/>
              <a:gd name="connsiteX8945" fmla="*/ 2733662 w 11737976"/>
              <a:gd name="connsiteY8945" fmla="*/ 4989763 h 6407150"/>
              <a:gd name="connsiteX8946" fmla="*/ 2738436 w 11737976"/>
              <a:gd name="connsiteY8946" fmla="*/ 4988865 h 6407150"/>
              <a:gd name="connsiteX8947" fmla="*/ 2734623 w 11737976"/>
              <a:gd name="connsiteY8947" fmla="*/ 4988534 h 6407150"/>
              <a:gd name="connsiteX8948" fmla="*/ 2735548 w 11737976"/>
              <a:gd name="connsiteY8948" fmla="*/ 4987347 h 6407150"/>
              <a:gd name="connsiteX8949" fmla="*/ 2734832 w 11737976"/>
              <a:gd name="connsiteY8949" fmla="*/ 4985429 h 6407150"/>
              <a:gd name="connsiteX8950" fmla="*/ 10245020 w 11737976"/>
              <a:gd name="connsiteY8950" fmla="*/ 4975948 h 6407150"/>
              <a:gd name="connsiteX8951" fmla="*/ 10242953 w 11737976"/>
              <a:gd name="connsiteY8951" fmla="*/ 4990509 h 6407150"/>
              <a:gd name="connsiteX8952" fmla="*/ 10274806 w 11737976"/>
              <a:gd name="connsiteY8952" fmla="*/ 4993897 h 6407150"/>
              <a:gd name="connsiteX8953" fmla="*/ 10245020 w 11737976"/>
              <a:gd name="connsiteY8953" fmla="*/ 4975948 h 6407150"/>
              <a:gd name="connsiteX8954" fmla="*/ 2775084 w 11737976"/>
              <a:gd name="connsiteY8954" fmla="*/ 4968768 h 6407150"/>
              <a:gd name="connsiteX8955" fmla="*/ 2816850 w 11737976"/>
              <a:gd name="connsiteY8955" fmla="*/ 4981500 h 6407150"/>
              <a:gd name="connsiteX8956" fmla="*/ 2782566 w 11737976"/>
              <a:gd name="connsiteY8956" fmla="*/ 4990836 h 6407150"/>
              <a:gd name="connsiteX8957" fmla="*/ 2764113 w 11737976"/>
              <a:gd name="connsiteY8957" fmla="*/ 4977480 h 6407150"/>
              <a:gd name="connsiteX8958" fmla="*/ 2762916 w 11737976"/>
              <a:gd name="connsiteY8958" fmla="*/ 4976478 h 6407150"/>
              <a:gd name="connsiteX8959" fmla="*/ 2765065 w 11737976"/>
              <a:gd name="connsiteY8959" fmla="*/ 4970533 h 6407150"/>
              <a:gd name="connsiteX8960" fmla="*/ 2766526 w 11737976"/>
              <a:gd name="connsiteY8960" fmla="*/ 4970831 h 6407150"/>
              <a:gd name="connsiteX8961" fmla="*/ 2775084 w 11737976"/>
              <a:gd name="connsiteY8961" fmla="*/ 4968768 h 6407150"/>
              <a:gd name="connsiteX8962" fmla="*/ 10070285 w 11737976"/>
              <a:gd name="connsiteY8962" fmla="*/ 4968255 h 6407150"/>
              <a:gd name="connsiteX8963" fmla="*/ 10069263 w 11737976"/>
              <a:gd name="connsiteY8963" fmla="*/ 4975445 h 6407150"/>
              <a:gd name="connsiteX8964" fmla="*/ 10090937 w 11737976"/>
              <a:gd name="connsiteY8964" fmla="*/ 4977751 h 6407150"/>
              <a:gd name="connsiteX8965" fmla="*/ 10102283 w 11737976"/>
              <a:gd name="connsiteY8965" fmla="*/ 4975309 h 6407150"/>
              <a:gd name="connsiteX8966" fmla="*/ 10080612 w 11737976"/>
              <a:gd name="connsiteY8966" fmla="*/ 4973004 h 6407150"/>
              <a:gd name="connsiteX8967" fmla="*/ 10070285 w 11737976"/>
              <a:gd name="connsiteY8967" fmla="*/ 4968255 h 6407150"/>
              <a:gd name="connsiteX8968" fmla="*/ 2739024 w 11737976"/>
              <a:gd name="connsiteY8968" fmla="*/ 4967528 h 6407150"/>
              <a:gd name="connsiteX8969" fmla="*/ 2737741 w 11737976"/>
              <a:gd name="connsiteY8969" fmla="*/ 4970810 h 6407150"/>
              <a:gd name="connsiteX8970" fmla="*/ 2739571 w 11737976"/>
              <a:gd name="connsiteY8970" fmla="*/ 4973415 h 6407150"/>
              <a:gd name="connsiteX8971" fmla="*/ 2741446 w 11737976"/>
              <a:gd name="connsiteY8971" fmla="*/ 4972258 h 6407150"/>
              <a:gd name="connsiteX8972" fmla="*/ 2742727 w 11737976"/>
              <a:gd name="connsiteY8972" fmla="*/ 4968976 h 6407150"/>
              <a:gd name="connsiteX8973" fmla="*/ 2741494 w 11737976"/>
              <a:gd name="connsiteY8973" fmla="*/ 4968494 h 6407150"/>
              <a:gd name="connsiteX8974" fmla="*/ 2739024 w 11737976"/>
              <a:gd name="connsiteY8974" fmla="*/ 4967528 h 6407150"/>
              <a:gd name="connsiteX8975" fmla="*/ 2682222 w 11737976"/>
              <a:gd name="connsiteY8975" fmla="*/ 4964344 h 6407150"/>
              <a:gd name="connsiteX8976" fmla="*/ 2691149 w 11737976"/>
              <a:gd name="connsiteY8976" fmla="*/ 4967100 h 6407150"/>
              <a:gd name="connsiteX8977" fmla="*/ 2691254 w 11737976"/>
              <a:gd name="connsiteY8977" fmla="*/ 4964746 h 6407150"/>
              <a:gd name="connsiteX8978" fmla="*/ 2682222 w 11737976"/>
              <a:gd name="connsiteY8978" fmla="*/ 4964344 h 6407150"/>
              <a:gd name="connsiteX8979" fmla="*/ 10260112 w 11737976"/>
              <a:gd name="connsiteY8979" fmla="*/ 4959342 h 6407150"/>
              <a:gd name="connsiteX8980" fmla="*/ 10275224 w 11737976"/>
              <a:gd name="connsiteY8980" fmla="*/ 4969364 h 6407150"/>
              <a:gd name="connsiteX8981" fmla="*/ 10278433 w 11737976"/>
              <a:gd name="connsiteY8981" fmla="*/ 4968331 h 6407150"/>
              <a:gd name="connsiteX8982" fmla="*/ 10260112 w 11737976"/>
              <a:gd name="connsiteY8982" fmla="*/ 4959342 h 6407150"/>
              <a:gd name="connsiteX8983" fmla="*/ 2713805 w 11737976"/>
              <a:gd name="connsiteY8983" fmla="*/ 4956244 h 6407150"/>
              <a:gd name="connsiteX8984" fmla="*/ 2715308 w 11737976"/>
              <a:gd name="connsiteY8984" fmla="*/ 4956590 h 6407150"/>
              <a:gd name="connsiteX8985" fmla="*/ 2716231 w 11737976"/>
              <a:gd name="connsiteY8985" fmla="*/ 4959619 h 6407150"/>
              <a:gd name="connsiteX8986" fmla="*/ 2728916 w 11737976"/>
              <a:gd name="connsiteY8986" fmla="*/ 4959914 h 6407150"/>
              <a:gd name="connsiteX8987" fmla="*/ 2740827 w 11737976"/>
              <a:gd name="connsiteY8987" fmla="*/ 4958670 h 6407150"/>
              <a:gd name="connsiteX8988" fmla="*/ 2740258 w 11737976"/>
              <a:gd name="connsiteY8988" fmla="*/ 4959624 h 6407150"/>
              <a:gd name="connsiteX8989" fmla="*/ 2741618 w 11737976"/>
              <a:gd name="connsiteY8989" fmla="*/ 4959846 h 6407150"/>
              <a:gd name="connsiteX8990" fmla="*/ 2741578 w 11737976"/>
              <a:gd name="connsiteY8990" fmla="*/ 4960752 h 6407150"/>
              <a:gd name="connsiteX8991" fmla="*/ 2753111 w 11737976"/>
              <a:gd name="connsiteY8991" fmla="*/ 4963168 h 6407150"/>
              <a:gd name="connsiteX8992" fmla="*/ 2757652 w 11737976"/>
              <a:gd name="connsiteY8992" fmla="*/ 4963604 h 6407150"/>
              <a:gd name="connsiteX8993" fmla="*/ 2756671 w 11737976"/>
              <a:gd name="connsiteY8993" fmla="*/ 4966400 h 6407150"/>
              <a:gd name="connsiteX8994" fmla="*/ 2750231 w 11737976"/>
              <a:gd name="connsiteY8994" fmla="*/ 4965309 h 6407150"/>
              <a:gd name="connsiteX8995" fmla="*/ 2749036 w 11737976"/>
              <a:gd name="connsiteY8995" fmla="*/ 4965106 h 6407150"/>
              <a:gd name="connsiteX8996" fmla="*/ 2747713 w 11737976"/>
              <a:gd name="connsiteY8996" fmla="*/ 4971536 h 6407150"/>
              <a:gd name="connsiteX8997" fmla="*/ 2754026 w 11737976"/>
              <a:gd name="connsiteY8997" fmla="*/ 4967927 h 6407150"/>
              <a:gd name="connsiteX8998" fmla="*/ 2756349 w 11737976"/>
              <a:gd name="connsiteY8998" fmla="*/ 4967319 h 6407150"/>
              <a:gd name="connsiteX8999" fmla="*/ 2754480 w 11737976"/>
              <a:gd name="connsiteY8999" fmla="*/ 4972643 h 6407150"/>
              <a:gd name="connsiteX9000" fmla="*/ 2749495 w 11737976"/>
              <a:gd name="connsiteY9000" fmla="*/ 4973058 h 6407150"/>
              <a:gd name="connsiteX9001" fmla="*/ 2740996 w 11737976"/>
              <a:gd name="connsiteY9001" fmla="*/ 4973765 h 6407150"/>
              <a:gd name="connsiteX9002" fmla="*/ 2740899 w 11737976"/>
              <a:gd name="connsiteY9002" fmla="*/ 4975935 h 6407150"/>
              <a:gd name="connsiteX9003" fmla="*/ 2749349 w 11737976"/>
              <a:gd name="connsiteY9003" fmla="*/ 4976313 h 6407150"/>
              <a:gd name="connsiteX9004" fmla="*/ 2750223 w 11737976"/>
              <a:gd name="connsiteY9004" fmla="*/ 4980426 h 6407150"/>
              <a:gd name="connsiteX9005" fmla="*/ 2751613 w 11737976"/>
              <a:gd name="connsiteY9005" fmla="*/ 4980809 h 6407150"/>
              <a:gd name="connsiteX9006" fmla="*/ 2748789 w 11737976"/>
              <a:gd name="connsiteY9006" fmla="*/ 4988856 h 6407150"/>
              <a:gd name="connsiteX9007" fmla="*/ 2748866 w 11737976"/>
              <a:gd name="connsiteY9007" fmla="*/ 4987159 h 6407150"/>
              <a:gd name="connsiteX9008" fmla="*/ 2740415 w 11737976"/>
              <a:gd name="connsiteY9008" fmla="*/ 4986780 h 6407150"/>
              <a:gd name="connsiteX9009" fmla="*/ 2740320 w 11737976"/>
              <a:gd name="connsiteY9009" fmla="*/ 4988949 h 6407150"/>
              <a:gd name="connsiteX9010" fmla="*/ 2742081 w 11737976"/>
              <a:gd name="connsiteY9010" fmla="*/ 5002782 h 6407150"/>
              <a:gd name="connsiteX9011" fmla="*/ 2739546 w 11737976"/>
              <a:gd name="connsiteY9011" fmla="*/ 5006299 h 6407150"/>
              <a:gd name="connsiteX9012" fmla="*/ 2731574 w 11737976"/>
              <a:gd name="connsiteY9012" fmla="*/ 4995420 h 6407150"/>
              <a:gd name="connsiteX9013" fmla="*/ 2724198 w 11737976"/>
              <a:gd name="connsiteY9013" fmla="*/ 5000831 h 6407150"/>
              <a:gd name="connsiteX9014" fmla="*/ 2722257 w 11737976"/>
              <a:gd name="connsiteY9014" fmla="*/ 4999485 h 6407150"/>
              <a:gd name="connsiteX9015" fmla="*/ 2718535 w 11737976"/>
              <a:gd name="connsiteY9015" fmla="*/ 5001512 h 6407150"/>
              <a:gd name="connsiteX9016" fmla="*/ 2718457 w 11737976"/>
              <a:gd name="connsiteY9016" fmla="*/ 5001643 h 6407150"/>
              <a:gd name="connsiteX9017" fmla="*/ 2714798 w 11737976"/>
              <a:gd name="connsiteY9017" fmla="*/ 5000376 h 6407150"/>
              <a:gd name="connsiteX9018" fmla="*/ 2700872 w 11737976"/>
              <a:gd name="connsiteY9018" fmla="*/ 4998427 h 6407150"/>
              <a:gd name="connsiteX9019" fmla="*/ 2701439 w 11737976"/>
              <a:gd name="connsiteY9019" fmla="*/ 4996568 h 6407150"/>
              <a:gd name="connsiteX9020" fmla="*/ 2703118 w 11737976"/>
              <a:gd name="connsiteY9020" fmla="*/ 4988527 h 6407150"/>
              <a:gd name="connsiteX9021" fmla="*/ 2703708 w 11737976"/>
              <a:gd name="connsiteY9021" fmla="*/ 4987017 h 6407150"/>
              <a:gd name="connsiteX9022" fmla="*/ 2709515 w 11737976"/>
              <a:gd name="connsiteY9022" fmla="*/ 4968413 h 6407150"/>
              <a:gd name="connsiteX9023" fmla="*/ 10435376 w 11737976"/>
              <a:gd name="connsiteY9023" fmla="*/ 4953245 h 6407150"/>
              <a:gd name="connsiteX9024" fmla="*/ 10425401 w 11737976"/>
              <a:gd name="connsiteY9024" fmla="*/ 4954493 h 6407150"/>
              <a:gd name="connsiteX9025" fmla="*/ 10438719 w 11737976"/>
              <a:gd name="connsiteY9025" fmla="*/ 4955580 h 6407150"/>
              <a:gd name="connsiteX9026" fmla="*/ 10445075 w 11737976"/>
              <a:gd name="connsiteY9026" fmla="*/ 4953947 h 6407150"/>
              <a:gd name="connsiteX9027" fmla="*/ 10435376 w 11737976"/>
              <a:gd name="connsiteY9027" fmla="*/ 4953245 h 6407150"/>
              <a:gd name="connsiteX9028" fmla="*/ 10160546 w 11737976"/>
              <a:gd name="connsiteY9028" fmla="*/ 4952321 h 6407150"/>
              <a:gd name="connsiteX9029" fmla="*/ 10161152 w 11737976"/>
              <a:gd name="connsiteY9029" fmla="*/ 4952343 h 6407150"/>
              <a:gd name="connsiteX9030" fmla="*/ 10161245 w 11737976"/>
              <a:gd name="connsiteY9030" fmla="*/ 4955871 h 6407150"/>
              <a:gd name="connsiteX9031" fmla="*/ 10160973 w 11737976"/>
              <a:gd name="connsiteY9031" fmla="*/ 4956105 h 6407150"/>
              <a:gd name="connsiteX9032" fmla="*/ 10160036 w 11737976"/>
              <a:gd name="connsiteY9032" fmla="*/ 4955915 h 6407150"/>
              <a:gd name="connsiteX9033" fmla="*/ 10160546 w 11737976"/>
              <a:gd name="connsiteY9033" fmla="*/ 4952321 h 6407150"/>
              <a:gd name="connsiteX9034" fmla="*/ 9027068 w 11737976"/>
              <a:gd name="connsiteY9034" fmla="*/ 4943708 h 6407150"/>
              <a:gd name="connsiteX9035" fmla="*/ 9027889 w 11737976"/>
              <a:gd name="connsiteY9035" fmla="*/ 4945842 h 6407150"/>
              <a:gd name="connsiteX9036" fmla="*/ 9027135 w 11737976"/>
              <a:gd name="connsiteY9036" fmla="*/ 4950626 h 6407150"/>
              <a:gd name="connsiteX9037" fmla="*/ 9024796 w 11737976"/>
              <a:gd name="connsiteY9037" fmla="*/ 4952154 h 6407150"/>
              <a:gd name="connsiteX9038" fmla="*/ 9026668 w 11737976"/>
              <a:gd name="connsiteY9038" fmla="*/ 4943822 h 6407150"/>
              <a:gd name="connsiteX9039" fmla="*/ 2734001 w 11737976"/>
              <a:gd name="connsiteY9039" fmla="*/ 4940851 h 6407150"/>
              <a:gd name="connsiteX9040" fmla="*/ 2733323 w 11737976"/>
              <a:gd name="connsiteY9040" fmla="*/ 4956035 h 6407150"/>
              <a:gd name="connsiteX9041" fmla="*/ 2714181 w 11737976"/>
              <a:gd name="connsiteY9041" fmla="*/ 4955180 h 6407150"/>
              <a:gd name="connsiteX9042" fmla="*/ 2714569 w 11737976"/>
              <a:gd name="connsiteY9042" fmla="*/ 4954080 h 6407150"/>
              <a:gd name="connsiteX9043" fmla="*/ 2715087 w 11737976"/>
              <a:gd name="connsiteY9043" fmla="*/ 4949843 h 6407150"/>
              <a:gd name="connsiteX9044" fmla="*/ 2725065 w 11737976"/>
              <a:gd name="connsiteY9044" fmla="*/ 4951319 h 6407150"/>
              <a:gd name="connsiteX9045" fmla="*/ 2716812 w 11737976"/>
              <a:gd name="connsiteY9045" fmla="*/ 4946604 h 6407150"/>
              <a:gd name="connsiteX9046" fmla="*/ 2734001 w 11737976"/>
              <a:gd name="connsiteY9046" fmla="*/ 4940851 h 6407150"/>
              <a:gd name="connsiteX9047" fmla="*/ 10394061 w 11737976"/>
              <a:gd name="connsiteY9047" fmla="*/ 4940601 h 6407150"/>
              <a:gd name="connsiteX9048" fmla="*/ 10376843 w 11737976"/>
              <a:gd name="connsiteY9048" fmla="*/ 4948006 h 6407150"/>
              <a:gd name="connsiteX9049" fmla="*/ 10391479 w 11737976"/>
              <a:gd name="connsiteY9049" fmla="*/ 4958802 h 6407150"/>
              <a:gd name="connsiteX9050" fmla="*/ 10414262 w 11737976"/>
              <a:gd name="connsiteY9050" fmla="*/ 4950141 h 6407150"/>
              <a:gd name="connsiteX9051" fmla="*/ 10394061 w 11737976"/>
              <a:gd name="connsiteY9051" fmla="*/ 4940601 h 6407150"/>
              <a:gd name="connsiteX9052" fmla="*/ 10553900 w 11737976"/>
              <a:gd name="connsiteY9052" fmla="*/ 4939627 h 6407150"/>
              <a:gd name="connsiteX9053" fmla="*/ 10548589 w 11737976"/>
              <a:gd name="connsiteY9053" fmla="*/ 4942527 h 6407150"/>
              <a:gd name="connsiteX9054" fmla="*/ 10557689 w 11737976"/>
              <a:gd name="connsiteY9054" fmla="*/ 4947453 h 6407150"/>
              <a:gd name="connsiteX9055" fmla="*/ 10558795 w 11737976"/>
              <a:gd name="connsiteY9055" fmla="*/ 4939653 h 6407150"/>
              <a:gd name="connsiteX9056" fmla="*/ 10553900 w 11737976"/>
              <a:gd name="connsiteY9056" fmla="*/ 4939627 h 6407150"/>
              <a:gd name="connsiteX9057" fmla="*/ 10451105 w 11737976"/>
              <a:gd name="connsiteY9057" fmla="*/ 4932154 h 6407150"/>
              <a:gd name="connsiteX9058" fmla="*/ 10437352 w 11737976"/>
              <a:gd name="connsiteY9058" fmla="*/ 4953126 h 6407150"/>
              <a:gd name="connsiteX9059" fmla="*/ 10469203 w 11737976"/>
              <a:gd name="connsiteY9059" fmla="*/ 4956513 h 6407150"/>
              <a:gd name="connsiteX9060" fmla="*/ 10482434 w 11737976"/>
              <a:gd name="connsiteY9060" fmla="*/ 4939226 h 6407150"/>
              <a:gd name="connsiteX9061" fmla="*/ 10451105 w 11737976"/>
              <a:gd name="connsiteY9061" fmla="*/ 4932154 h 6407150"/>
              <a:gd name="connsiteX9062" fmla="*/ 10538486 w 11737976"/>
              <a:gd name="connsiteY9062" fmla="*/ 4930894 h 6407150"/>
              <a:gd name="connsiteX9063" fmla="*/ 10526441 w 11737976"/>
              <a:gd name="connsiteY9063" fmla="*/ 4932911 h 6407150"/>
              <a:gd name="connsiteX9064" fmla="*/ 10536461 w 11737976"/>
              <a:gd name="connsiteY9064" fmla="*/ 4934801 h 6407150"/>
              <a:gd name="connsiteX9065" fmla="*/ 10538486 w 11737976"/>
              <a:gd name="connsiteY9065" fmla="*/ 4930894 h 6407150"/>
              <a:gd name="connsiteX9066" fmla="*/ 2667585 w 11737976"/>
              <a:gd name="connsiteY9066" fmla="*/ 4930203 h 6407150"/>
              <a:gd name="connsiteX9067" fmla="*/ 2683401 w 11737976"/>
              <a:gd name="connsiteY9067" fmla="*/ 4936417 h 6407150"/>
              <a:gd name="connsiteX9068" fmla="*/ 2674856 w 11737976"/>
              <a:gd name="connsiteY9068" fmla="*/ 4938211 h 6407150"/>
              <a:gd name="connsiteX9069" fmla="*/ 2691658 w 11737976"/>
              <a:gd name="connsiteY9069" fmla="*/ 4941134 h 6407150"/>
              <a:gd name="connsiteX9070" fmla="*/ 2698784 w 11737976"/>
              <a:gd name="connsiteY9070" fmla="*/ 4947430 h 6407150"/>
              <a:gd name="connsiteX9071" fmla="*/ 2707023 w 11737976"/>
              <a:gd name="connsiteY9071" fmla="*/ 4948650 h 6407150"/>
              <a:gd name="connsiteX9072" fmla="*/ 2706865 w 11737976"/>
              <a:gd name="connsiteY9072" fmla="*/ 4950852 h 6407150"/>
              <a:gd name="connsiteX9073" fmla="*/ 2701896 w 11737976"/>
              <a:gd name="connsiteY9073" fmla="*/ 4965435 h 6407150"/>
              <a:gd name="connsiteX9074" fmla="*/ 2689559 w 11737976"/>
              <a:gd name="connsiteY9074" fmla="*/ 4974530 h 6407150"/>
              <a:gd name="connsiteX9075" fmla="*/ 2692687 w 11737976"/>
              <a:gd name="connsiteY9075" fmla="*/ 4974013 h 6407150"/>
              <a:gd name="connsiteX9076" fmla="*/ 2693548 w 11737976"/>
              <a:gd name="connsiteY9076" fmla="*/ 4983047 h 6407150"/>
              <a:gd name="connsiteX9077" fmla="*/ 2691690 w 11737976"/>
              <a:gd name="connsiteY9077" fmla="*/ 4984060 h 6407150"/>
              <a:gd name="connsiteX9078" fmla="*/ 2688741 w 11737976"/>
              <a:gd name="connsiteY9078" fmla="*/ 4991606 h 6407150"/>
              <a:gd name="connsiteX9079" fmla="*/ 2686982 w 11737976"/>
              <a:gd name="connsiteY9079" fmla="*/ 4997371 h 6407150"/>
              <a:gd name="connsiteX9080" fmla="*/ 2680767 w 11737976"/>
              <a:gd name="connsiteY9080" fmla="*/ 4996946 h 6407150"/>
              <a:gd name="connsiteX9081" fmla="*/ 2680960 w 11737976"/>
              <a:gd name="connsiteY9081" fmla="*/ 4992587 h 6407150"/>
              <a:gd name="connsiteX9082" fmla="*/ 2655181 w 11737976"/>
              <a:gd name="connsiteY9082" fmla="*/ 4995803 h 6407150"/>
              <a:gd name="connsiteX9083" fmla="*/ 2663804 w 11737976"/>
              <a:gd name="connsiteY9083" fmla="*/ 4994005 h 6407150"/>
              <a:gd name="connsiteX9084" fmla="*/ 2641579 w 11737976"/>
              <a:gd name="connsiteY9084" fmla="*/ 4993012 h 6407150"/>
              <a:gd name="connsiteX9085" fmla="*/ 10418428 w 11737976"/>
              <a:gd name="connsiteY9085" fmla="*/ 4920758 h 6407150"/>
              <a:gd name="connsiteX9086" fmla="*/ 10429458 w 11737976"/>
              <a:gd name="connsiteY9086" fmla="*/ 4925891 h 6407150"/>
              <a:gd name="connsiteX9087" fmla="*/ 10430013 w 11737976"/>
              <a:gd name="connsiteY9087" fmla="*/ 4921992 h 6407150"/>
              <a:gd name="connsiteX9088" fmla="*/ 10418428 w 11737976"/>
              <a:gd name="connsiteY9088" fmla="*/ 4920758 h 6407150"/>
              <a:gd name="connsiteX9089" fmla="*/ 10278363 w 11737976"/>
              <a:gd name="connsiteY9089" fmla="*/ 4913555 h 6407150"/>
              <a:gd name="connsiteX9090" fmla="*/ 10287094 w 11737976"/>
              <a:gd name="connsiteY9090" fmla="*/ 4925702 h 6407150"/>
              <a:gd name="connsiteX9091" fmla="*/ 10297387 w 11737976"/>
              <a:gd name="connsiteY9091" fmla="*/ 4926796 h 6407150"/>
              <a:gd name="connsiteX9092" fmla="*/ 10296342 w 11737976"/>
              <a:gd name="connsiteY9092" fmla="*/ 4934164 h 6407150"/>
              <a:gd name="connsiteX9093" fmla="*/ 10307682 w 11737976"/>
              <a:gd name="connsiteY9093" fmla="*/ 4927892 h 6407150"/>
              <a:gd name="connsiteX9094" fmla="*/ 10297387 w 11737976"/>
              <a:gd name="connsiteY9094" fmla="*/ 4926796 h 6407150"/>
              <a:gd name="connsiteX9095" fmla="*/ 10309251 w 11737976"/>
              <a:gd name="connsiteY9095" fmla="*/ 4916842 h 6407150"/>
              <a:gd name="connsiteX9096" fmla="*/ 10278363 w 11737976"/>
              <a:gd name="connsiteY9096" fmla="*/ 4913555 h 6407150"/>
              <a:gd name="connsiteX9097" fmla="*/ 2727148 w 11737976"/>
              <a:gd name="connsiteY9097" fmla="*/ 4908315 h 6407150"/>
              <a:gd name="connsiteX9098" fmla="*/ 2731732 w 11737976"/>
              <a:gd name="connsiteY9098" fmla="*/ 4908718 h 6407150"/>
              <a:gd name="connsiteX9099" fmla="*/ 2734679 w 11737976"/>
              <a:gd name="connsiteY9099" fmla="*/ 4925667 h 6407150"/>
              <a:gd name="connsiteX9100" fmla="*/ 2734777 w 11737976"/>
              <a:gd name="connsiteY9100" fmla="*/ 4923498 h 6407150"/>
              <a:gd name="connsiteX9101" fmla="*/ 2725613 w 11737976"/>
              <a:gd name="connsiteY9101" fmla="*/ 4921241 h 6407150"/>
              <a:gd name="connsiteX9102" fmla="*/ 2726258 w 11737976"/>
              <a:gd name="connsiteY9102" fmla="*/ 4910592 h 6407150"/>
              <a:gd name="connsiteX9103" fmla="*/ 2711639 w 11737976"/>
              <a:gd name="connsiteY9103" fmla="*/ 4908038 h 6407150"/>
              <a:gd name="connsiteX9104" fmla="*/ 2709330 w 11737976"/>
              <a:gd name="connsiteY9104" fmla="*/ 4918326 h 6407150"/>
              <a:gd name="connsiteX9105" fmla="*/ 2709308 w 11737976"/>
              <a:gd name="connsiteY9105" fmla="*/ 4928424 h 6407150"/>
              <a:gd name="connsiteX9106" fmla="*/ 2688087 w 11737976"/>
              <a:gd name="connsiteY9106" fmla="*/ 4926303 h 6407150"/>
              <a:gd name="connsiteX9107" fmla="*/ 2669118 w 11737976"/>
              <a:gd name="connsiteY9107" fmla="*/ 4926499 h 6407150"/>
              <a:gd name="connsiteX9108" fmla="*/ 2670115 w 11737976"/>
              <a:gd name="connsiteY9108" fmla="*/ 4924093 h 6407150"/>
              <a:gd name="connsiteX9109" fmla="*/ 2674274 w 11737976"/>
              <a:gd name="connsiteY9109" fmla="*/ 4909314 h 6407150"/>
              <a:gd name="connsiteX9110" fmla="*/ 2679333 w 11737976"/>
              <a:gd name="connsiteY9110" fmla="*/ 4909068 h 6407150"/>
              <a:gd name="connsiteX9111" fmla="*/ 2684660 w 11737976"/>
              <a:gd name="connsiteY9111" fmla="*/ 4908218 h 6407150"/>
              <a:gd name="connsiteX9112" fmla="*/ 2693111 w 11737976"/>
              <a:gd name="connsiteY9112" fmla="*/ 4908597 h 6407150"/>
              <a:gd name="connsiteX9113" fmla="*/ 2709002 w 11737976"/>
              <a:gd name="connsiteY9113" fmla="*/ 4908219 h 6407150"/>
              <a:gd name="connsiteX9114" fmla="*/ 2718557 w 11737976"/>
              <a:gd name="connsiteY9114" fmla="*/ 4907560 h 6407150"/>
              <a:gd name="connsiteX9115" fmla="*/ 2721487 w 11737976"/>
              <a:gd name="connsiteY9115" fmla="*/ 4907817 h 6407150"/>
              <a:gd name="connsiteX9116" fmla="*/ 2721179 w 11737976"/>
              <a:gd name="connsiteY9116" fmla="*/ 4908608 h 6407150"/>
              <a:gd name="connsiteX9117" fmla="*/ 2718637 w 11737976"/>
              <a:gd name="connsiteY9117" fmla="*/ 4907615 h 6407150"/>
              <a:gd name="connsiteX9118" fmla="*/ 2718508 w 11737976"/>
              <a:gd name="connsiteY9118" fmla="*/ 4907562 h 6407150"/>
              <a:gd name="connsiteX9119" fmla="*/ 410430 w 11737976"/>
              <a:gd name="connsiteY9119" fmla="*/ 4906040 h 6407150"/>
              <a:gd name="connsiteX9120" fmla="*/ 409256 w 11737976"/>
              <a:gd name="connsiteY9120" fmla="*/ 4907021 h 6407150"/>
              <a:gd name="connsiteX9121" fmla="*/ 408592 w 11737976"/>
              <a:gd name="connsiteY9121" fmla="*/ 4908456 h 6407150"/>
              <a:gd name="connsiteX9122" fmla="*/ 407267 w 11737976"/>
              <a:gd name="connsiteY9122" fmla="*/ 4911326 h 6407150"/>
              <a:gd name="connsiteX9123" fmla="*/ 411372 w 11737976"/>
              <a:gd name="connsiteY9123" fmla="*/ 4914963 h 6407150"/>
              <a:gd name="connsiteX9124" fmla="*/ 412034 w 11737976"/>
              <a:gd name="connsiteY9124" fmla="*/ 4913527 h 6407150"/>
              <a:gd name="connsiteX9125" fmla="*/ 413360 w 11737976"/>
              <a:gd name="connsiteY9125" fmla="*/ 4910657 h 6407150"/>
              <a:gd name="connsiteX9126" fmla="*/ 414686 w 11737976"/>
              <a:gd name="connsiteY9126" fmla="*/ 4907786 h 6407150"/>
              <a:gd name="connsiteX9127" fmla="*/ 410430 w 11737976"/>
              <a:gd name="connsiteY9127" fmla="*/ 4906040 h 6407150"/>
              <a:gd name="connsiteX9128" fmla="*/ 10308936 w 11737976"/>
              <a:gd name="connsiteY9128" fmla="*/ 4896766 h 6407150"/>
              <a:gd name="connsiteX9129" fmla="*/ 10268075 w 11737976"/>
              <a:gd name="connsiteY9129" fmla="*/ 4898603 h 6407150"/>
              <a:gd name="connsiteX9130" fmla="*/ 10263013 w 11737976"/>
              <a:gd name="connsiteY9130" fmla="*/ 4904939 h 6407150"/>
              <a:gd name="connsiteX9131" fmla="*/ 10266538 w 11737976"/>
              <a:gd name="connsiteY9131" fmla="*/ 4909438 h 6407150"/>
              <a:gd name="connsiteX9132" fmla="*/ 10266024 w 11737976"/>
              <a:gd name="connsiteY9132" fmla="*/ 4913048 h 6407150"/>
              <a:gd name="connsiteX9133" fmla="*/ 10276965 w 11737976"/>
              <a:gd name="connsiteY9133" fmla="*/ 4914213 h 6407150"/>
              <a:gd name="connsiteX9134" fmla="*/ 10277476 w 11737976"/>
              <a:gd name="connsiteY9134" fmla="*/ 4910602 h 6407150"/>
              <a:gd name="connsiteX9135" fmla="*/ 10321233 w 11737976"/>
              <a:gd name="connsiteY9135" fmla="*/ 4915257 h 6407150"/>
              <a:gd name="connsiteX9136" fmla="*/ 10309781 w 11737976"/>
              <a:gd name="connsiteY9136" fmla="*/ 4917704 h 6407150"/>
              <a:gd name="connsiteX9137" fmla="*/ 10331148 w 11737976"/>
              <a:gd name="connsiteY9137" fmla="*/ 4923643 h 6407150"/>
              <a:gd name="connsiteX9138" fmla="*/ 10354562 w 11737976"/>
              <a:gd name="connsiteY9138" fmla="*/ 4915138 h 6407150"/>
              <a:gd name="connsiteX9139" fmla="*/ 10355071 w 11737976"/>
              <a:gd name="connsiteY9139" fmla="*/ 4911526 h 6407150"/>
              <a:gd name="connsiteX9140" fmla="*/ 10387891 w 11737976"/>
              <a:gd name="connsiteY9140" fmla="*/ 4915017 h 6407150"/>
              <a:gd name="connsiteX9141" fmla="*/ 10377976 w 11737976"/>
              <a:gd name="connsiteY9141" fmla="*/ 4906632 h 6407150"/>
              <a:gd name="connsiteX9142" fmla="*/ 10355585 w 11737976"/>
              <a:gd name="connsiteY9142" fmla="*/ 4907914 h 6407150"/>
              <a:gd name="connsiteX9143" fmla="*/ 10344136 w 11737976"/>
              <a:gd name="connsiteY9143" fmla="*/ 4910362 h 6407150"/>
              <a:gd name="connsiteX9144" fmla="*/ 10333198 w 11737976"/>
              <a:gd name="connsiteY9144" fmla="*/ 4909199 h 6407150"/>
              <a:gd name="connsiteX9145" fmla="*/ 10345161 w 11737976"/>
              <a:gd name="connsiteY9145" fmla="*/ 4903140 h 6407150"/>
              <a:gd name="connsiteX9146" fmla="*/ 10334735 w 11737976"/>
              <a:gd name="connsiteY9146" fmla="*/ 4898364 h 6407150"/>
              <a:gd name="connsiteX9147" fmla="*/ 10323283 w 11737976"/>
              <a:gd name="connsiteY9147" fmla="*/ 4900813 h 6407150"/>
              <a:gd name="connsiteX9148" fmla="*/ 10308936 w 11737976"/>
              <a:gd name="connsiteY9148" fmla="*/ 4896766 h 6407150"/>
              <a:gd name="connsiteX9149" fmla="*/ 10212689 w 11737976"/>
              <a:gd name="connsiteY9149" fmla="*/ 4894929 h 6407150"/>
              <a:gd name="connsiteX9150" fmla="*/ 10223398 w 11737976"/>
              <a:gd name="connsiteY9150" fmla="*/ 4896981 h 6407150"/>
              <a:gd name="connsiteX9151" fmla="*/ 10222890 w 11737976"/>
              <a:gd name="connsiteY9151" fmla="*/ 4900576 h 6407150"/>
              <a:gd name="connsiteX9152" fmla="*/ 10211541 w 11737976"/>
              <a:gd name="connsiteY9152" fmla="*/ 4903017 h 6407150"/>
              <a:gd name="connsiteX9153" fmla="*/ 10200706 w 11737976"/>
              <a:gd name="connsiteY9153" fmla="*/ 4901863 h 6407150"/>
              <a:gd name="connsiteX9154" fmla="*/ 10201214 w 11737976"/>
              <a:gd name="connsiteY9154" fmla="*/ 4898269 h 6407150"/>
              <a:gd name="connsiteX9155" fmla="*/ 10212689 w 11737976"/>
              <a:gd name="connsiteY9155" fmla="*/ 4894929 h 6407150"/>
              <a:gd name="connsiteX9156" fmla="*/ 422551 w 11737976"/>
              <a:gd name="connsiteY9156" fmla="*/ 4892141 h 6407150"/>
              <a:gd name="connsiteX9157" fmla="*/ 416127 w 11737976"/>
              <a:gd name="connsiteY9157" fmla="*/ 4893529 h 6407150"/>
              <a:gd name="connsiteX9158" fmla="*/ 419239 w 11737976"/>
              <a:gd name="connsiteY9158" fmla="*/ 4899318 h 6407150"/>
              <a:gd name="connsiteX9159" fmla="*/ 422551 w 11737976"/>
              <a:gd name="connsiteY9159" fmla="*/ 4892141 h 6407150"/>
              <a:gd name="connsiteX9160" fmla="*/ 2721549 w 11737976"/>
              <a:gd name="connsiteY9160" fmla="*/ 4889634 h 6407150"/>
              <a:gd name="connsiteX9161" fmla="*/ 2721399 w 11737976"/>
              <a:gd name="connsiteY9161" fmla="*/ 4890426 h 6407150"/>
              <a:gd name="connsiteX9162" fmla="*/ 2719211 w 11737976"/>
              <a:gd name="connsiteY9162" fmla="*/ 4890330 h 6407150"/>
              <a:gd name="connsiteX9163" fmla="*/ 2702152 w 11737976"/>
              <a:gd name="connsiteY9163" fmla="*/ 4889568 h 6407150"/>
              <a:gd name="connsiteX9164" fmla="*/ 2710683 w 11737976"/>
              <a:gd name="connsiteY9164" fmla="*/ 4889948 h 6407150"/>
              <a:gd name="connsiteX9165" fmla="*/ 2719114 w 11737976"/>
              <a:gd name="connsiteY9165" fmla="*/ 4892487 h 6407150"/>
              <a:gd name="connsiteX9166" fmla="*/ 2720181 w 11737976"/>
              <a:gd name="connsiteY9166" fmla="*/ 4892534 h 6407150"/>
              <a:gd name="connsiteX9167" fmla="*/ 2721639 w 11737976"/>
              <a:gd name="connsiteY9167" fmla="*/ 4892599 h 6407150"/>
              <a:gd name="connsiteX9168" fmla="*/ 2724718 w 11737976"/>
              <a:gd name="connsiteY9168" fmla="*/ 4899553 h 6407150"/>
              <a:gd name="connsiteX9169" fmla="*/ 2723618 w 11737976"/>
              <a:gd name="connsiteY9169" fmla="*/ 4902368 h 6407150"/>
              <a:gd name="connsiteX9170" fmla="*/ 2718848 w 11737976"/>
              <a:gd name="connsiteY9170" fmla="*/ 4901052 h 6407150"/>
              <a:gd name="connsiteX9171" fmla="*/ 2693303 w 11737976"/>
              <a:gd name="connsiteY9171" fmla="*/ 4904259 h 6407150"/>
              <a:gd name="connsiteX9172" fmla="*/ 2693206 w 11737976"/>
              <a:gd name="connsiteY9172" fmla="*/ 4906428 h 6407150"/>
              <a:gd name="connsiteX9173" fmla="*/ 2684757 w 11737976"/>
              <a:gd name="connsiteY9173" fmla="*/ 4906050 h 6407150"/>
              <a:gd name="connsiteX9174" fmla="*/ 2676224 w 11737976"/>
              <a:gd name="connsiteY9174" fmla="*/ 4907571 h 6407150"/>
              <a:gd name="connsiteX9175" fmla="*/ 2674769 w 11737976"/>
              <a:gd name="connsiteY9175" fmla="*/ 4907553 h 6407150"/>
              <a:gd name="connsiteX9176" fmla="*/ 2679517 w 11737976"/>
              <a:gd name="connsiteY9176" fmla="*/ 4890681 h 6407150"/>
              <a:gd name="connsiteX9177" fmla="*/ 2680698 w 11737976"/>
              <a:gd name="connsiteY9177" fmla="*/ 4891582 h 6407150"/>
              <a:gd name="connsiteX9178" fmla="*/ 2684903 w 11737976"/>
              <a:gd name="connsiteY9178" fmla="*/ 4893121 h 6407150"/>
              <a:gd name="connsiteX9179" fmla="*/ 2701864 w 11737976"/>
              <a:gd name="connsiteY9179" fmla="*/ 4896040 h 6407150"/>
              <a:gd name="connsiteX9180" fmla="*/ 2702152 w 11737976"/>
              <a:gd name="connsiteY9180" fmla="*/ 4889568 h 6407150"/>
              <a:gd name="connsiteX9181" fmla="*/ 2743388 w 11737976"/>
              <a:gd name="connsiteY9181" fmla="*/ 4887055 h 6407150"/>
              <a:gd name="connsiteX9182" fmla="*/ 2744776 w 11737976"/>
              <a:gd name="connsiteY9182" fmla="*/ 4889171 h 6407150"/>
              <a:gd name="connsiteX9183" fmla="*/ 2744484 w 11737976"/>
              <a:gd name="connsiteY9183" fmla="*/ 4895677 h 6407150"/>
              <a:gd name="connsiteX9184" fmla="*/ 2752739 w 11737976"/>
              <a:gd name="connsiteY9184" fmla="*/ 4900393 h 6407150"/>
              <a:gd name="connsiteX9185" fmla="*/ 2744000 w 11737976"/>
              <a:gd name="connsiteY9185" fmla="*/ 4906522 h 6407150"/>
              <a:gd name="connsiteX9186" fmla="*/ 2734128 w 11737976"/>
              <a:gd name="connsiteY9186" fmla="*/ 4905403 h 6407150"/>
              <a:gd name="connsiteX9187" fmla="*/ 2728897 w 11737976"/>
              <a:gd name="connsiteY9187" fmla="*/ 4903839 h 6407150"/>
              <a:gd name="connsiteX9188" fmla="*/ 2729797 w 11737976"/>
              <a:gd name="connsiteY9188" fmla="*/ 4901538 h 6407150"/>
              <a:gd name="connsiteX9189" fmla="*/ 2731068 w 11737976"/>
              <a:gd name="connsiteY9189" fmla="*/ 4902035 h 6407150"/>
              <a:gd name="connsiteX9190" fmla="*/ 2741216 w 11737976"/>
              <a:gd name="connsiteY9190" fmla="*/ 4887653 h 6407150"/>
              <a:gd name="connsiteX9191" fmla="*/ 10152540 w 11737976"/>
              <a:gd name="connsiteY9191" fmla="*/ 4884699 h 6407150"/>
              <a:gd name="connsiteX9192" fmla="*/ 10158888 w 11737976"/>
              <a:gd name="connsiteY9192" fmla="*/ 4886469 h 6407150"/>
              <a:gd name="connsiteX9193" fmla="*/ 10153533 w 11737976"/>
              <a:gd name="connsiteY9193" fmla="*/ 4885444 h 6407150"/>
              <a:gd name="connsiteX9194" fmla="*/ 10302803 w 11737976"/>
              <a:gd name="connsiteY9194" fmla="*/ 4879424 h 6407150"/>
              <a:gd name="connsiteX9195" fmla="*/ 10290665 w 11737976"/>
              <a:gd name="connsiteY9195" fmla="*/ 4882091 h 6407150"/>
              <a:gd name="connsiteX9196" fmla="*/ 10313831 w 11737976"/>
              <a:gd name="connsiteY9196" fmla="*/ 4884556 h 6407150"/>
              <a:gd name="connsiteX9197" fmla="*/ 10302803 w 11737976"/>
              <a:gd name="connsiteY9197" fmla="*/ 4879424 h 6407150"/>
              <a:gd name="connsiteX9198" fmla="*/ 3133785 w 11737976"/>
              <a:gd name="connsiteY9198" fmla="*/ 4878501 h 6407150"/>
              <a:gd name="connsiteX9199" fmla="*/ 3148745 w 11737976"/>
              <a:gd name="connsiteY9199" fmla="*/ 4882789 h 6407150"/>
              <a:gd name="connsiteX9200" fmla="*/ 3150414 w 11737976"/>
              <a:gd name="connsiteY9200" fmla="*/ 4886586 h 6407150"/>
              <a:gd name="connsiteX9201" fmla="*/ 3150175 w 11737976"/>
              <a:gd name="connsiteY9201" fmla="*/ 4893433 h 6407150"/>
              <a:gd name="connsiteX9202" fmla="*/ 3140847 w 11737976"/>
              <a:gd name="connsiteY9202" fmla="*/ 4893477 h 6407150"/>
              <a:gd name="connsiteX9203" fmla="*/ 3141829 w 11737976"/>
              <a:gd name="connsiteY9203" fmla="*/ 4896822 h 6407150"/>
              <a:gd name="connsiteX9204" fmla="*/ 3149193 w 11737976"/>
              <a:gd name="connsiteY9204" fmla="*/ 4900287 h 6407150"/>
              <a:gd name="connsiteX9205" fmla="*/ 3140917 w 11737976"/>
              <a:gd name="connsiteY9205" fmla="*/ 4900625 h 6407150"/>
              <a:gd name="connsiteX9206" fmla="*/ 3132213 w 11737976"/>
              <a:gd name="connsiteY9206" fmla="*/ 4899858 h 6407150"/>
              <a:gd name="connsiteX9207" fmla="*/ 3137043 w 11737976"/>
              <a:gd name="connsiteY9207" fmla="*/ 4928837 h 6407150"/>
              <a:gd name="connsiteX9208" fmla="*/ 3142557 w 11737976"/>
              <a:gd name="connsiteY9208" fmla="*/ 4931791 h 6407150"/>
              <a:gd name="connsiteX9209" fmla="*/ 3148054 w 11737976"/>
              <a:gd name="connsiteY9209" fmla="*/ 4934738 h 6407150"/>
              <a:gd name="connsiteX9210" fmla="*/ 3147842 w 11737976"/>
              <a:gd name="connsiteY9210" fmla="*/ 4939461 h 6407150"/>
              <a:gd name="connsiteX9211" fmla="*/ 3147487 w 11737976"/>
              <a:gd name="connsiteY9211" fmla="*/ 4946787 h 6407150"/>
              <a:gd name="connsiteX9212" fmla="*/ 3147515 w 11737976"/>
              <a:gd name="connsiteY9212" fmla="*/ 4946828 h 6407150"/>
              <a:gd name="connsiteX9213" fmla="*/ 3147440 w 11737976"/>
              <a:gd name="connsiteY9213" fmla="*/ 4948487 h 6407150"/>
              <a:gd name="connsiteX9214" fmla="*/ 3148681 w 11737976"/>
              <a:gd name="connsiteY9214" fmla="*/ 4948593 h 6407150"/>
              <a:gd name="connsiteX9215" fmla="*/ 3153236 w 11737976"/>
              <a:gd name="connsiteY9215" fmla="*/ 4955483 h 6407150"/>
              <a:gd name="connsiteX9216" fmla="*/ 3157911 w 11737976"/>
              <a:gd name="connsiteY9216" fmla="*/ 4979044 h 6407150"/>
              <a:gd name="connsiteX9217" fmla="*/ 3167805 w 11737976"/>
              <a:gd name="connsiteY9217" fmla="*/ 4985187 h 6407150"/>
              <a:gd name="connsiteX9218" fmla="*/ 3167974 w 11737976"/>
              <a:gd name="connsiteY9218" fmla="*/ 4993589 h 6407150"/>
              <a:gd name="connsiteX9219" fmla="*/ 3163391 w 11737976"/>
              <a:gd name="connsiteY9219" fmla="*/ 4994261 h 6407150"/>
              <a:gd name="connsiteX9220" fmla="*/ 3155015 w 11737976"/>
              <a:gd name="connsiteY9220" fmla="*/ 4992256 h 6407150"/>
              <a:gd name="connsiteX9221" fmla="*/ 3146275 w 11737976"/>
              <a:gd name="connsiteY9221" fmla="*/ 4998386 h 6407150"/>
              <a:gd name="connsiteX9222" fmla="*/ 3138406 w 11737976"/>
              <a:gd name="connsiteY9222" fmla="*/ 4984995 h 6407150"/>
              <a:gd name="connsiteX9223" fmla="*/ 3121702 w 11737976"/>
              <a:gd name="connsiteY9223" fmla="*/ 4979902 h 6407150"/>
              <a:gd name="connsiteX9224" fmla="*/ 3121992 w 11737976"/>
              <a:gd name="connsiteY9224" fmla="*/ 4973395 h 6407150"/>
              <a:gd name="connsiteX9225" fmla="*/ 3139569 w 11737976"/>
              <a:gd name="connsiteY9225" fmla="*/ 4958964 h 6407150"/>
              <a:gd name="connsiteX9226" fmla="*/ 3123929 w 11737976"/>
              <a:gd name="connsiteY9226" fmla="*/ 4930012 h 6407150"/>
              <a:gd name="connsiteX9227" fmla="*/ 3132573 w 11737976"/>
              <a:gd name="connsiteY9227" fmla="*/ 4926050 h 6407150"/>
              <a:gd name="connsiteX9228" fmla="*/ 3124413 w 11737976"/>
              <a:gd name="connsiteY9228" fmla="*/ 4919167 h 6407150"/>
              <a:gd name="connsiteX9229" fmla="*/ 3124705 w 11737976"/>
              <a:gd name="connsiteY9229" fmla="*/ 4912659 h 6407150"/>
              <a:gd name="connsiteX9230" fmla="*/ 3125188 w 11737976"/>
              <a:gd name="connsiteY9230" fmla="*/ 4901814 h 6407150"/>
              <a:gd name="connsiteX9231" fmla="*/ 3125408 w 11737976"/>
              <a:gd name="connsiteY9231" fmla="*/ 4896895 h 6407150"/>
              <a:gd name="connsiteX9232" fmla="*/ 3125429 w 11737976"/>
              <a:gd name="connsiteY9232" fmla="*/ 4897021 h 6407150"/>
              <a:gd name="connsiteX9233" fmla="*/ 3133463 w 11737976"/>
              <a:gd name="connsiteY9233" fmla="*/ 4895374 h 6407150"/>
              <a:gd name="connsiteX9234" fmla="*/ 3129632 w 11737976"/>
              <a:gd name="connsiteY9234" fmla="*/ 4879994 h 6407150"/>
              <a:gd name="connsiteX9235" fmla="*/ 3129290 w 11737976"/>
              <a:gd name="connsiteY9235" fmla="*/ 4879330 h 6407150"/>
              <a:gd name="connsiteX9236" fmla="*/ 2728417 w 11737976"/>
              <a:gd name="connsiteY9236" fmla="*/ 4875402 h 6407150"/>
              <a:gd name="connsiteX9237" fmla="*/ 2726604 w 11737976"/>
              <a:gd name="connsiteY9237" fmla="*/ 4878031 h 6407150"/>
              <a:gd name="connsiteX9238" fmla="*/ 2725228 w 11737976"/>
              <a:gd name="connsiteY9238" fmla="*/ 4876614 h 6407150"/>
              <a:gd name="connsiteX9239" fmla="*/ 2724876 w 11737976"/>
              <a:gd name="connsiteY9239" fmla="*/ 4875614 h 6407150"/>
              <a:gd name="connsiteX9240" fmla="*/ 2684832 w 11737976"/>
              <a:gd name="connsiteY9240" fmla="*/ 4871799 h 6407150"/>
              <a:gd name="connsiteX9241" fmla="*/ 2703109 w 11737976"/>
              <a:gd name="connsiteY9241" fmla="*/ 4874269 h 6407150"/>
              <a:gd name="connsiteX9242" fmla="*/ 2711268 w 11737976"/>
              <a:gd name="connsiteY9242" fmla="*/ 4881153 h 6407150"/>
              <a:gd name="connsiteX9243" fmla="*/ 2719767 w 11737976"/>
              <a:gd name="connsiteY9243" fmla="*/ 4880446 h 6407150"/>
              <a:gd name="connsiteX9244" fmla="*/ 2725253 w 11737976"/>
              <a:gd name="connsiteY9244" fmla="*/ 4879989 h 6407150"/>
              <a:gd name="connsiteX9245" fmla="*/ 2722661 w 11737976"/>
              <a:gd name="connsiteY9245" fmla="*/ 4883746 h 6407150"/>
              <a:gd name="connsiteX9246" fmla="*/ 2721764 w 11737976"/>
              <a:gd name="connsiteY9246" fmla="*/ 4888490 h 6407150"/>
              <a:gd name="connsiteX9247" fmla="*/ 2719307 w 11737976"/>
              <a:gd name="connsiteY9247" fmla="*/ 4888171 h 6407150"/>
              <a:gd name="connsiteX9248" fmla="*/ 2710778 w 11737976"/>
              <a:gd name="connsiteY9248" fmla="*/ 4887791 h 6407150"/>
              <a:gd name="connsiteX9249" fmla="*/ 2702250 w 11737976"/>
              <a:gd name="connsiteY9249" fmla="*/ 4887409 h 6407150"/>
              <a:gd name="connsiteX9250" fmla="*/ 2686245 w 11737976"/>
              <a:gd name="connsiteY9250" fmla="*/ 4886965 h 6407150"/>
              <a:gd name="connsiteX9251" fmla="*/ 2680484 w 11737976"/>
              <a:gd name="connsiteY9251" fmla="*/ 4887249 h 6407150"/>
              <a:gd name="connsiteX9252" fmla="*/ 2682072 w 11737976"/>
              <a:gd name="connsiteY9252" fmla="*/ 4881607 h 6407150"/>
              <a:gd name="connsiteX9253" fmla="*/ 2685876 w 11737976"/>
              <a:gd name="connsiteY9253" fmla="*/ 4882551 h 6407150"/>
              <a:gd name="connsiteX9254" fmla="*/ 2694933 w 11737976"/>
              <a:gd name="connsiteY9254" fmla="*/ 4882366 h 6407150"/>
              <a:gd name="connsiteX9255" fmla="*/ 2689380 w 11737976"/>
              <a:gd name="connsiteY9255" fmla="*/ 4880054 h 6407150"/>
              <a:gd name="connsiteX9256" fmla="*/ 2682639 w 11737976"/>
              <a:gd name="connsiteY9256" fmla="*/ 4879593 h 6407150"/>
              <a:gd name="connsiteX9257" fmla="*/ 10480598 w 11737976"/>
              <a:gd name="connsiteY9257" fmla="*/ 4869306 h 6407150"/>
              <a:gd name="connsiteX9258" fmla="*/ 10466531 w 11737976"/>
              <a:gd name="connsiteY9258" fmla="*/ 4875235 h 6407150"/>
              <a:gd name="connsiteX9259" fmla="*/ 10478938 w 11737976"/>
              <a:gd name="connsiteY9259" fmla="*/ 4881008 h 6407150"/>
              <a:gd name="connsiteX9260" fmla="*/ 10491627 w 11737976"/>
              <a:gd name="connsiteY9260" fmla="*/ 4874440 h 6407150"/>
              <a:gd name="connsiteX9261" fmla="*/ 10480598 w 11737976"/>
              <a:gd name="connsiteY9261" fmla="*/ 4869306 h 6407150"/>
              <a:gd name="connsiteX9262" fmla="*/ 461035 w 11737976"/>
              <a:gd name="connsiteY9262" fmla="*/ 4853321 h 6407150"/>
              <a:gd name="connsiteX9263" fmla="*/ 468439 w 11737976"/>
              <a:gd name="connsiteY9263" fmla="*/ 4862335 h 6407150"/>
              <a:gd name="connsiteX9264" fmla="*/ 461035 w 11737976"/>
              <a:gd name="connsiteY9264" fmla="*/ 4853321 h 6407150"/>
              <a:gd name="connsiteX9265" fmla="*/ 441482 w 11737976"/>
              <a:gd name="connsiteY9265" fmla="*/ 4851135 h 6407150"/>
              <a:gd name="connsiteX9266" fmla="*/ 436153 w 11737976"/>
              <a:gd name="connsiteY9266" fmla="*/ 4854332 h 6407150"/>
              <a:gd name="connsiteX9267" fmla="*/ 438170 w 11737976"/>
              <a:gd name="connsiteY9267" fmla="*/ 4858310 h 6407150"/>
              <a:gd name="connsiteX9268" fmla="*/ 441482 w 11737976"/>
              <a:gd name="connsiteY9268" fmla="*/ 4851135 h 6407150"/>
              <a:gd name="connsiteX9269" fmla="*/ 2717919 w 11737976"/>
              <a:gd name="connsiteY9269" fmla="*/ 4851022 h 6407150"/>
              <a:gd name="connsiteX9270" fmla="*/ 2720018 w 11737976"/>
              <a:gd name="connsiteY9270" fmla="*/ 4851115 h 6407150"/>
              <a:gd name="connsiteX9271" fmla="*/ 2721074 w 11737976"/>
              <a:gd name="connsiteY9271" fmla="*/ 4851163 h 6407150"/>
              <a:gd name="connsiteX9272" fmla="*/ 2728022 w 11737976"/>
              <a:gd name="connsiteY9272" fmla="*/ 4851474 h 6407150"/>
              <a:gd name="connsiteX9273" fmla="*/ 2730434 w 11737976"/>
              <a:gd name="connsiteY9273" fmla="*/ 4852824 h 6407150"/>
              <a:gd name="connsiteX9274" fmla="*/ 2730519 w 11737976"/>
              <a:gd name="connsiteY9274" fmla="*/ 4852943 h 6407150"/>
              <a:gd name="connsiteX9275" fmla="*/ 2731209 w 11737976"/>
              <a:gd name="connsiteY9275" fmla="*/ 4853258 h 6407150"/>
              <a:gd name="connsiteX9276" fmla="*/ 2732307 w 11737976"/>
              <a:gd name="connsiteY9276" fmla="*/ 4853873 h 6407150"/>
              <a:gd name="connsiteX9277" fmla="*/ 2734843 w 11737976"/>
              <a:gd name="connsiteY9277" fmla="*/ 4856706 h 6407150"/>
              <a:gd name="connsiteX9278" fmla="*/ 2728187 w 11737976"/>
              <a:gd name="connsiteY9278" fmla="*/ 4857730 h 6407150"/>
              <a:gd name="connsiteX9279" fmla="*/ 2715738 w 11737976"/>
              <a:gd name="connsiteY9279" fmla="*/ 4857386 h 6407150"/>
              <a:gd name="connsiteX9280" fmla="*/ 2715999 w 11737976"/>
              <a:gd name="connsiteY9280" fmla="*/ 4856126 h 6407150"/>
              <a:gd name="connsiteX9281" fmla="*/ 2716747 w 11737976"/>
              <a:gd name="connsiteY9281" fmla="*/ 4852482 h 6407150"/>
              <a:gd name="connsiteX9282" fmla="*/ 2721366 w 11737976"/>
              <a:gd name="connsiteY9282" fmla="*/ 4844656 h 6407150"/>
              <a:gd name="connsiteX9283" fmla="*/ 2738069 w 11737976"/>
              <a:gd name="connsiteY9283" fmla="*/ 4849749 h 6407150"/>
              <a:gd name="connsiteX9284" fmla="*/ 2721171 w 11737976"/>
              <a:gd name="connsiteY9284" fmla="*/ 4848994 h 6407150"/>
              <a:gd name="connsiteX9285" fmla="*/ 2720114 w 11737976"/>
              <a:gd name="connsiteY9285" fmla="*/ 4848947 h 6407150"/>
              <a:gd name="connsiteX9286" fmla="*/ 2719603 w 11737976"/>
              <a:gd name="connsiteY9286" fmla="*/ 4848924 h 6407150"/>
              <a:gd name="connsiteX9287" fmla="*/ 2721741 w 11737976"/>
              <a:gd name="connsiteY9287" fmla="*/ 4846258 h 6407150"/>
              <a:gd name="connsiteX9288" fmla="*/ 2720912 w 11737976"/>
              <a:gd name="connsiteY9288" fmla="*/ 4844836 h 6407150"/>
              <a:gd name="connsiteX9289" fmla="*/ 10435041 w 11737976"/>
              <a:gd name="connsiteY9289" fmla="*/ 4844240 h 6407150"/>
              <a:gd name="connsiteX9290" fmla="*/ 10427529 w 11737976"/>
              <a:gd name="connsiteY9290" fmla="*/ 4849710 h 6407150"/>
              <a:gd name="connsiteX9291" fmla="*/ 10416910 w 11737976"/>
              <a:gd name="connsiteY9291" fmla="*/ 4848581 h 6407150"/>
              <a:gd name="connsiteX9292" fmla="*/ 10416410 w 11737976"/>
              <a:gd name="connsiteY9292" fmla="*/ 4852108 h 6407150"/>
              <a:gd name="connsiteX9293" fmla="*/ 10427529 w 11737976"/>
              <a:gd name="connsiteY9293" fmla="*/ 4849710 h 6407150"/>
              <a:gd name="connsiteX9294" fmla="*/ 10426026 w 11737976"/>
              <a:gd name="connsiteY9294" fmla="*/ 4860296 h 6407150"/>
              <a:gd name="connsiteX9295" fmla="*/ 10415409 w 11737976"/>
              <a:gd name="connsiteY9295" fmla="*/ 4859166 h 6407150"/>
              <a:gd name="connsiteX9296" fmla="*/ 10446259 w 11737976"/>
              <a:gd name="connsiteY9296" fmla="*/ 4869612 h 6407150"/>
              <a:gd name="connsiteX9297" fmla="*/ 10459380 w 11737976"/>
              <a:gd name="connsiteY9297" fmla="*/ 4853098 h 6407150"/>
              <a:gd name="connsiteX9298" fmla="*/ 10449764 w 11737976"/>
              <a:gd name="connsiteY9298" fmla="*/ 4844912 h 6407150"/>
              <a:gd name="connsiteX9299" fmla="*/ 10435041 w 11737976"/>
              <a:gd name="connsiteY9299" fmla="*/ 4844240 h 6407150"/>
              <a:gd name="connsiteX9300" fmla="*/ 10370487 w 11737976"/>
              <a:gd name="connsiteY9300" fmla="*/ 4840876 h 6407150"/>
              <a:gd name="connsiteX9301" fmla="*/ 10362878 w 11737976"/>
              <a:gd name="connsiteY9301" fmla="*/ 4842706 h 6407150"/>
              <a:gd name="connsiteX9302" fmla="*/ 10362387 w 11737976"/>
              <a:gd name="connsiteY9302" fmla="*/ 4846173 h 6407150"/>
              <a:gd name="connsiteX9303" fmla="*/ 10378560 w 11737976"/>
              <a:gd name="connsiteY9303" fmla="*/ 4846134 h 6407150"/>
              <a:gd name="connsiteX9304" fmla="*/ 10386043 w 11737976"/>
              <a:gd name="connsiteY9304" fmla="*/ 4845172 h 6407150"/>
              <a:gd name="connsiteX9305" fmla="*/ 10370487 w 11737976"/>
              <a:gd name="connsiteY9305" fmla="*/ 4840876 h 6407150"/>
              <a:gd name="connsiteX9306" fmla="*/ 446161 w 11737976"/>
              <a:gd name="connsiteY9306" fmla="*/ 4839611 h 6407150"/>
              <a:gd name="connsiteX9307" fmla="*/ 443510 w 11737976"/>
              <a:gd name="connsiteY9307" fmla="*/ 4845353 h 6407150"/>
              <a:gd name="connsiteX9308" fmla="*/ 446161 w 11737976"/>
              <a:gd name="connsiteY9308" fmla="*/ 4839611 h 6407150"/>
              <a:gd name="connsiteX9309" fmla="*/ 2704852 w 11737976"/>
              <a:gd name="connsiteY9309" fmla="*/ 4835225 h 6407150"/>
              <a:gd name="connsiteX9310" fmla="*/ 2730105 w 11737976"/>
              <a:gd name="connsiteY9310" fmla="*/ 4838525 h 6407150"/>
              <a:gd name="connsiteX9311" fmla="*/ 2721462 w 11737976"/>
              <a:gd name="connsiteY9311" fmla="*/ 4842486 h 6407150"/>
              <a:gd name="connsiteX9312" fmla="*/ 2721366 w 11737976"/>
              <a:gd name="connsiteY9312" fmla="*/ 4844656 h 6407150"/>
              <a:gd name="connsiteX9313" fmla="*/ 2720759 w 11737976"/>
              <a:gd name="connsiteY9313" fmla="*/ 4844573 h 6407150"/>
              <a:gd name="connsiteX9314" fmla="*/ 2718996 w 11737976"/>
              <a:gd name="connsiteY9314" fmla="*/ 4841549 h 6407150"/>
              <a:gd name="connsiteX9315" fmla="*/ 2713631 w 11737976"/>
              <a:gd name="connsiteY9315" fmla="*/ 4843599 h 6407150"/>
              <a:gd name="connsiteX9316" fmla="*/ 2711767 w 11737976"/>
              <a:gd name="connsiteY9316" fmla="*/ 4843344 h 6407150"/>
              <a:gd name="connsiteX9317" fmla="*/ 2707422 w 11737976"/>
              <a:gd name="connsiteY9317" fmla="*/ 4843991 h 6407150"/>
              <a:gd name="connsiteX9318" fmla="*/ 2709785 w 11737976"/>
              <a:gd name="connsiteY9318" fmla="*/ 4845066 h 6407150"/>
              <a:gd name="connsiteX9319" fmla="*/ 2709592 w 11737976"/>
              <a:gd name="connsiteY9319" fmla="*/ 4845140 h 6407150"/>
              <a:gd name="connsiteX9320" fmla="*/ 2707927 w 11737976"/>
              <a:gd name="connsiteY9320" fmla="*/ 4847215 h 6407150"/>
              <a:gd name="connsiteX9321" fmla="*/ 2716747 w 11737976"/>
              <a:gd name="connsiteY9321" fmla="*/ 4852482 h 6407150"/>
              <a:gd name="connsiteX9322" fmla="*/ 2707999 w 11737976"/>
              <a:gd name="connsiteY9322" fmla="*/ 4852884 h 6407150"/>
              <a:gd name="connsiteX9323" fmla="*/ 2706513 w 11737976"/>
              <a:gd name="connsiteY9323" fmla="*/ 4854415 h 6407150"/>
              <a:gd name="connsiteX9324" fmla="*/ 2705087 w 11737976"/>
              <a:gd name="connsiteY9324" fmla="*/ 4853709 h 6407150"/>
              <a:gd name="connsiteX9325" fmla="*/ 2704176 w 11737976"/>
              <a:gd name="connsiteY9325" fmla="*/ 4850409 h 6407150"/>
              <a:gd name="connsiteX9326" fmla="*/ 2691262 w 11737976"/>
              <a:gd name="connsiteY9326" fmla="*/ 4848954 h 6407150"/>
              <a:gd name="connsiteX9327" fmla="*/ 2692549 w 11737976"/>
              <a:gd name="connsiteY9327" fmla="*/ 4844382 h 6407150"/>
              <a:gd name="connsiteX9328" fmla="*/ 2695031 w 11737976"/>
              <a:gd name="connsiteY9328" fmla="*/ 4842518 h 6407150"/>
              <a:gd name="connsiteX9329" fmla="*/ 2695981 w 11737976"/>
              <a:gd name="connsiteY9329" fmla="*/ 4840016 h 6407150"/>
              <a:gd name="connsiteX9330" fmla="*/ 2698193 w 11737976"/>
              <a:gd name="connsiteY9330" fmla="*/ 4839609 h 6407150"/>
              <a:gd name="connsiteX9331" fmla="*/ 2701777 w 11737976"/>
              <a:gd name="connsiteY9331" fmla="*/ 4838400 h 6407150"/>
              <a:gd name="connsiteX9332" fmla="*/ 2699028 w 11737976"/>
              <a:gd name="connsiteY9332" fmla="*/ 4836446 h 6407150"/>
              <a:gd name="connsiteX9333" fmla="*/ 2700580 w 11737976"/>
              <a:gd name="connsiteY9333" fmla="*/ 4836121 h 6407150"/>
              <a:gd name="connsiteX9334" fmla="*/ 2704852 w 11737976"/>
              <a:gd name="connsiteY9334" fmla="*/ 4835225 h 6407150"/>
              <a:gd name="connsiteX9335" fmla="*/ 449947 w 11737976"/>
              <a:gd name="connsiteY9335" fmla="*/ 4831412 h 6407150"/>
              <a:gd name="connsiteX9336" fmla="*/ 451713 w 11737976"/>
              <a:gd name="connsiteY9336" fmla="*/ 4839068 h 6407150"/>
              <a:gd name="connsiteX9337" fmla="*/ 449947 w 11737976"/>
              <a:gd name="connsiteY9337" fmla="*/ 4831412 h 6407150"/>
              <a:gd name="connsiteX9338" fmla="*/ 573885 w 11737976"/>
              <a:gd name="connsiteY9338" fmla="*/ 4830179 h 6407150"/>
              <a:gd name="connsiteX9339" fmla="*/ 570572 w 11737976"/>
              <a:gd name="connsiteY9339" fmla="*/ 4837355 h 6407150"/>
              <a:gd name="connsiteX9340" fmla="*/ 573885 w 11737976"/>
              <a:gd name="connsiteY9340" fmla="*/ 4830179 h 6407150"/>
              <a:gd name="connsiteX9341" fmla="*/ 584567 w 11737976"/>
              <a:gd name="connsiteY9341" fmla="*/ 4819564 h 6407150"/>
              <a:gd name="connsiteX9342" fmla="*/ 585226 w 11737976"/>
              <a:gd name="connsiteY9342" fmla="*/ 4828574 h 6407150"/>
              <a:gd name="connsiteX9343" fmla="*/ 584567 w 11737976"/>
              <a:gd name="connsiteY9343" fmla="*/ 4819564 h 6407150"/>
              <a:gd name="connsiteX9344" fmla="*/ 3113828 w 11737976"/>
              <a:gd name="connsiteY9344" fmla="*/ 4816446 h 6407150"/>
              <a:gd name="connsiteX9345" fmla="*/ 3125999 w 11737976"/>
              <a:gd name="connsiteY9345" fmla="*/ 4831061 h 6407150"/>
              <a:gd name="connsiteX9346" fmla="*/ 3132503 w 11737976"/>
              <a:gd name="connsiteY9346" fmla="*/ 4845839 h 6407150"/>
              <a:gd name="connsiteX9347" fmla="*/ 3131883 w 11737976"/>
              <a:gd name="connsiteY9347" fmla="*/ 4846578 h 6407150"/>
              <a:gd name="connsiteX9348" fmla="*/ 3127709 w 11737976"/>
              <a:gd name="connsiteY9348" fmla="*/ 4849967 h 6407150"/>
              <a:gd name="connsiteX9349" fmla="*/ 3134895 w 11737976"/>
              <a:gd name="connsiteY9349" fmla="*/ 4851280 h 6407150"/>
              <a:gd name="connsiteX9350" fmla="*/ 3142168 w 11737976"/>
              <a:gd name="connsiteY9350" fmla="*/ 4867822 h 6407150"/>
              <a:gd name="connsiteX9351" fmla="*/ 3141996 w 11737976"/>
              <a:gd name="connsiteY9351" fmla="*/ 4867744 h 6407150"/>
              <a:gd name="connsiteX9352" fmla="*/ 3137239 w 11737976"/>
              <a:gd name="connsiteY9352" fmla="*/ 4872936 h 6407150"/>
              <a:gd name="connsiteX9353" fmla="*/ 3132825 w 11737976"/>
              <a:gd name="connsiteY9353" fmla="*/ 4877758 h 6407150"/>
              <a:gd name="connsiteX9354" fmla="*/ 3127680 w 11737976"/>
              <a:gd name="connsiteY9354" fmla="*/ 4876189 h 6407150"/>
              <a:gd name="connsiteX9355" fmla="*/ 3122600 w 11737976"/>
              <a:gd name="connsiteY9355" fmla="*/ 4866292 h 6407150"/>
              <a:gd name="connsiteX9356" fmla="*/ 3122276 w 11737976"/>
              <a:gd name="connsiteY9356" fmla="*/ 4864997 h 6407150"/>
              <a:gd name="connsiteX9357" fmla="*/ 3121448 w 11737976"/>
              <a:gd name="connsiteY9357" fmla="*/ 4856828 h 6407150"/>
              <a:gd name="connsiteX9358" fmla="*/ 3118804 w 11737976"/>
              <a:gd name="connsiteY9358" fmla="*/ 4851888 h 6407150"/>
              <a:gd name="connsiteX9359" fmla="*/ 3118969 w 11737976"/>
              <a:gd name="connsiteY9359" fmla="*/ 4851547 h 6407150"/>
              <a:gd name="connsiteX9360" fmla="*/ 3118470 w 11737976"/>
              <a:gd name="connsiteY9360" fmla="*/ 4851261 h 6407150"/>
              <a:gd name="connsiteX9361" fmla="*/ 3116935 w 11737976"/>
              <a:gd name="connsiteY9361" fmla="*/ 4848395 h 6407150"/>
              <a:gd name="connsiteX9362" fmla="*/ 3114373 w 11737976"/>
              <a:gd name="connsiteY9362" fmla="*/ 4848921 h 6407150"/>
              <a:gd name="connsiteX9363" fmla="*/ 3110713 w 11737976"/>
              <a:gd name="connsiteY9363" fmla="*/ 4846831 h 6407150"/>
              <a:gd name="connsiteX9364" fmla="*/ 3119358 w 11737976"/>
              <a:gd name="connsiteY9364" fmla="*/ 4842870 h 6407150"/>
              <a:gd name="connsiteX9365" fmla="*/ 3111004 w 11737976"/>
              <a:gd name="connsiteY9365" fmla="*/ 4840323 h 6407150"/>
              <a:gd name="connsiteX9366" fmla="*/ 3111392 w 11737976"/>
              <a:gd name="connsiteY9366" fmla="*/ 4831647 h 6407150"/>
              <a:gd name="connsiteX9367" fmla="*/ 3111631 w 11737976"/>
              <a:gd name="connsiteY9367" fmla="*/ 4826280 h 6407150"/>
              <a:gd name="connsiteX9368" fmla="*/ 3111641 w 11737976"/>
              <a:gd name="connsiteY9368" fmla="*/ 4826260 h 6407150"/>
              <a:gd name="connsiteX9369" fmla="*/ 3113828 w 11737976"/>
              <a:gd name="connsiteY9369" fmla="*/ 4816446 h 6407150"/>
              <a:gd name="connsiteX9370" fmla="*/ 10305990 w 11737976"/>
              <a:gd name="connsiteY9370" fmla="*/ 4815510 h 6407150"/>
              <a:gd name="connsiteX9371" fmla="*/ 10299797 w 11737976"/>
              <a:gd name="connsiteY9371" fmla="*/ 4817738 h 6407150"/>
              <a:gd name="connsiteX9372" fmla="*/ 10321225 w 11737976"/>
              <a:gd name="connsiteY9372" fmla="*/ 4822081 h 6407150"/>
              <a:gd name="connsiteX9373" fmla="*/ 10335005 w 11737976"/>
              <a:gd name="connsiteY9373" fmla="*/ 4818185 h 6407150"/>
              <a:gd name="connsiteX9374" fmla="*/ 10311840 w 11737976"/>
              <a:gd name="connsiteY9374" fmla="*/ 4815720 h 6407150"/>
              <a:gd name="connsiteX9375" fmla="*/ 10305990 w 11737976"/>
              <a:gd name="connsiteY9375" fmla="*/ 4815510 h 6407150"/>
              <a:gd name="connsiteX9376" fmla="*/ 464511 w 11737976"/>
              <a:gd name="connsiteY9376" fmla="*/ 4812391 h 6407150"/>
              <a:gd name="connsiteX9377" fmla="*/ 466817 w 11737976"/>
              <a:gd name="connsiteY9377" fmla="*/ 4819923 h 6407150"/>
              <a:gd name="connsiteX9378" fmla="*/ 464511 w 11737976"/>
              <a:gd name="connsiteY9378" fmla="*/ 4812391 h 6407150"/>
              <a:gd name="connsiteX9379" fmla="*/ 10534603 w 11737976"/>
              <a:gd name="connsiteY9379" fmla="*/ 4809069 h 6407150"/>
              <a:gd name="connsiteX9380" fmla="*/ 10523018 w 11737976"/>
              <a:gd name="connsiteY9380" fmla="*/ 4813379 h 6407150"/>
              <a:gd name="connsiteX9381" fmla="*/ 10543865 w 11737976"/>
              <a:gd name="connsiteY9381" fmla="*/ 4821140 h 6407150"/>
              <a:gd name="connsiteX9382" fmla="*/ 10542830 w 11737976"/>
              <a:gd name="connsiteY9382" fmla="*/ 4828420 h 6407150"/>
              <a:gd name="connsiteX9383" fmla="*/ 10553980 w 11737976"/>
              <a:gd name="connsiteY9383" fmla="*/ 4828393 h 6407150"/>
              <a:gd name="connsiteX9384" fmla="*/ 10566001 w 11737976"/>
              <a:gd name="connsiteY9384" fmla="*/ 4819800 h 6407150"/>
              <a:gd name="connsiteX9385" fmla="*/ 10534603 w 11737976"/>
              <a:gd name="connsiteY9385" fmla="*/ 4809069 h 6407150"/>
              <a:gd name="connsiteX9386" fmla="*/ 469859 w 11737976"/>
              <a:gd name="connsiteY9386" fmla="*/ 4800807 h 6407150"/>
              <a:gd name="connsiteX9387" fmla="*/ 472023 w 11737976"/>
              <a:gd name="connsiteY9387" fmla="*/ 4808646 h 6407150"/>
              <a:gd name="connsiteX9388" fmla="*/ 469859 w 11737976"/>
              <a:gd name="connsiteY9388" fmla="*/ 4800807 h 6407150"/>
              <a:gd name="connsiteX9389" fmla="*/ 10424184 w 11737976"/>
              <a:gd name="connsiteY9389" fmla="*/ 4797321 h 6407150"/>
              <a:gd name="connsiteX9390" fmla="*/ 10411052 w 11737976"/>
              <a:gd name="connsiteY9390" fmla="*/ 4807010 h 6407150"/>
              <a:gd name="connsiteX9391" fmla="*/ 10421603 w 11737976"/>
              <a:gd name="connsiteY9391" fmla="*/ 4815523 h 6407150"/>
              <a:gd name="connsiteX9392" fmla="*/ 10424184 w 11737976"/>
              <a:gd name="connsiteY9392" fmla="*/ 4797321 h 6407150"/>
              <a:gd name="connsiteX9393" fmla="*/ 2689686 w 11737976"/>
              <a:gd name="connsiteY9393" fmla="*/ 4797229 h 6407150"/>
              <a:gd name="connsiteX9394" fmla="*/ 2698613 w 11737976"/>
              <a:gd name="connsiteY9394" fmla="*/ 4799986 h 6407150"/>
              <a:gd name="connsiteX9395" fmla="*/ 2689686 w 11737976"/>
              <a:gd name="connsiteY9395" fmla="*/ 4797229 h 6407150"/>
              <a:gd name="connsiteX9396" fmla="*/ 3104588 w 11737976"/>
              <a:gd name="connsiteY9396" fmla="*/ 4794394 h 6407150"/>
              <a:gd name="connsiteX9397" fmla="*/ 3112747 w 11737976"/>
              <a:gd name="connsiteY9397" fmla="*/ 4801280 h 6407150"/>
              <a:gd name="connsiteX9398" fmla="*/ 3115111 w 11737976"/>
              <a:gd name="connsiteY9398" fmla="*/ 4801040 h 6407150"/>
              <a:gd name="connsiteX9399" fmla="*/ 3115147 w 11737976"/>
              <a:gd name="connsiteY9399" fmla="*/ 4802552 h 6407150"/>
              <a:gd name="connsiteX9400" fmla="*/ 3105118 w 11737976"/>
              <a:gd name="connsiteY9400" fmla="*/ 4804611 h 6407150"/>
              <a:gd name="connsiteX9401" fmla="*/ 3107369 w 11737976"/>
              <a:gd name="connsiteY9401" fmla="*/ 4803213 h 6407150"/>
              <a:gd name="connsiteX9402" fmla="*/ 3104299 w 11737976"/>
              <a:gd name="connsiteY9402" fmla="*/ 4800901 h 6407150"/>
              <a:gd name="connsiteX9403" fmla="*/ 3104588 w 11737976"/>
              <a:gd name="connsiteY9403" fmla="*/ 4794394 h 6407150"/>
              <a:gd name="connsiteX9404" fmla="*/ 10040069 w 11737976"/>
              <a:gd name="connsiteY9404" fmla="*/ 4793560 h 6407150"/>
              <a:gd name="connsiteX9405" fmla="*/ 10050904 w 11737976"/>
              <a:gd name="connsiteY9405" fmla="*/ 4794712 h 6407150"/>
              <a:gd name="connsiteX9406" fmla="*/ 10061742 w 11737976"/>
              <a:gd name="connsiteY9406" fmla="*/ 4795865 h 6407150"/>
              <a:gd name="connsiteX9407" fmla="*/ 10039558 w 11737976"/>
              <a:gd name="connsiteY9407" fmla="*/ 4797154 h 6407150"/>
              <a:gd name="connsiteX9408" fmla="*/ 10040069 w 11737976"/>
              <a:gd name="connsiteY9408" fmla="*/ 4793560 h 6407150"/>
              <a:gd name="connsiteX9409" fmla="*/ 10084053 w 11737976"/>
              <a:gd name="connsiteY9409" fmla="*/ 4791485 h 6407150"/>
              <a:gd name="connsiteX9410" fmla="*/ 10071548 w 11737976"/>
              <a:gd name="connsiteY9410" fmla="*/ 4796754 h 6407150"/>
              <a:gd name="connsiteX9411" fmla="*/ 10091352 w 11737976"/>
              <a:gd name="connsiteY9411" fmla="*/ 4797004 h 6407150"/>
              <a:gd name="connsiteX9412" fmla="*/ 10095174 w 11737976"/>
              <a:gd name="connsiteY9412" fmla="*/ 4795967 h 6407150"/>
              <a:gd name="connsiteX9413" fmla="*/ 10084053 w 11737976"/>
              <a:gd name="connsiteY9413" fmla="*/ 4791485 h 6407150"/>
              <a:gd name="connsiteX9414" fmla="*/ 2715544 w 11737976"/>
              <a:gd name="connsiteY9414" fmla="*/ 4791234 h 6407150"/>
              <a:gd name="connsiteX9415" fmla="*/ 2723691 w 11737976"/>
              <a:gd name="connsiteY9415" fmla="*/ 4792596 h 6407150"/>
              <a:gd name="connsiteX9416" fmla="*/ 2731655 w 11737976"/>
              <a:gd name="connsiteY9416" fmla="*/ 4803819 h 6407150"/>
              <a:gd name="connsiteX9417" fmla="*/ 2723110 w 11737976"/>
              <a:gd name="connsiteY9417" fmla="*/ 4805612 h 6407150"/>
              <a:gd name="connsiteX9418" fmla="*/ 2739813 w 11737976"/>
              <a:gd name="connsiteY9418" fmla="*/ 4810704 h 6407150"/>
              <a:gd name="connsiteX9419" fmla="*/ 2731267 w 11737976"/>
              <a:gd name="connsiteY9419" fmla="*/ 4812497 h 6407150"/>
              <a:gd name="connsiteX9420" fmla="*/ 2711151 w 11737976"/>
              <a:gd name="connsiteY9420" fmla="*/ 4812684 h 6407150"/>
              <a:gd name="connsiteX9421" fmla="*/ 2705658 w 11737976"/>
              <a:gd name="connsiteY9421" fmla="*/ 4812872 h 6407150"/>
              <a:gd name="connsiteX9422" fmla="*/ 2709097 w 11737976"/>
              <a:gd name="connsiteY9422" fmla="*/ 4805345 h 6407150"/>
              <a:gd name="connsiteX9423" fmla="*/ 2710431 w 11737976"/>
              <a:gd name="connsiteY9423" fmla="*/ 4805493 h 6407150"/>
              <a:gd name="connsiteX9424" fmla="*/ 2722507 w 11737976"/>
              <a:gd name="connsiteY9424" fmla="*/ 4805246 h 6407150"/>
              <a:gd name="connsiteX9425" fmla="*/ 2722603 w 11737976"/>
              <a:gd name="connsiteY9425" fmla="*/ 4803153 h 6407150"/>
              <a:gd name="connsiteX9426" fmla="*/ 2710538 w 11737976"/>
              <a:gd name="connsiteY9426" fmla="*/ 4802193 h 6407150"/>
              <a:gd name="connsiteX9427" fmla="*/ 2690235 w 11737976"/>
              <a:gd name="connsiteY9427" fmla="*/ 4784599 h 6407150"/>
              <a:gd name="connsiteX9428" fmla="*/ 2703731 w 11737976"/>
              <a:gd name="connsiteY9428" fmla="*/ 4789260 h 6407150"/>
              <a:gd name="connsiteX9429" fmla="*/ 2705811 w 11737976"/>
              <a:gd name="connsiteY9429" fmla="*/ 4789608 h 6407150"/>
              <a:gd name="connsiteX9430" fmla="*/ 2699382 w 11737976"/>
              <a:gd name="connsiteY9430" fmla="*/ 4803679 h 6407150"/>
              <a:gd name="connsiteX9431" fmla="*/ 2698426 w 11737976"/>
              <a:gd name="connsiteY9431" fmla="*/ 4804170 h 6407150"/>
              <a:gd name="connsiteX9432" fmla="*/ 2699123 w 11737976"/>
              <a:gd name="connsiteY9432" fmla="*/ 4804246 h 6407150"/>
              <a:gd name="connsiteX9433" fmla="*/ 2695405 w 11737976"/>
              <a:gd name="connsiteY9433" fmla="*/ 4812383 h 6407150"/>
              <a:gd name="connsiteX9434" fmla="*/ 2693473 w 11737976"/>
              <a:gd name="connsiteY9434" fmla="*/ 4811623 h 6407150"/>
              <a:gd name="connsiteX9435" fmla="*/ 2676205 w 11737976"/>
              <a:gd name="connsiteY9435" fmla="*/ 4807319 h 6407150"/>
              <a:gd name="connsiteX9436" fmla="*/ 2674891 w 11737976"/>
              <a:gd name="connsiteY9436" fmla="*/ 4805943 h 6407150"/>
              <a:gd name="connsiteX9437" fmla="*/ 2681039 w 11737976"/>
              <a:gd name="connsiteY9437" fmla="*/ 4804202 h 6407150"/>
              <a:gd name="connsiteX9438" fmla="*/ 2685455 w 11737976"/>
              <a:gd name="connsiteY9438" fmla="*/ 4790271 h 6407150"/>
              <a:gd name="connsiteX9439" fmla="*/ 2686432 w 11737976"/>
              <a:gd name="connsiteY9439" fmla="*/ 4788779 h 6407150"/>
              <a:gd name="connsiteX9440" fmla="*/ 2690072 w 11737976"/>
              <a:gd name="connsiteY9440" fmla="*/ 4788599 h 6407150"/>
              <a:gd name="connsiteX9441" fmla="*/ 2690177 w 11737976"/>
              <a:gd name="connsiteY9441" fmla="*/ 4786244 h 6407150"/>
              <a:gd name="connsiteX9442" fmla="*/ 2688024 w 11737976"/>
              <a:gd name="connsiteY9442" fmla="*/ 4786347 h 6407150"/>
              <a:gd name="connsiteX9443" fmla="*/ 2688176 w 11737976"/>
              <a:gd name="connsiteY9443" fmla="*/ 4786116 h 6407150"/>
              <a:gd name="connsiteX9444" fmla="*/ 10459401 w 11737976"/>
              <a:gd name="connsiteY9444" fmla="*/ 4783912 h 6407150"/>
              <a:gd name="connsiteX9445" fmla="*/ 10449287 w 11737976"/>
              <a:gd name="connsiteY9445" fmla="*/ 4786135 h 6407150"/>
              <a:gd name="connsiteX9446" fmla="*/ 10462444 w 11737976"/>
              <a:gd name="connsiteY9446" fmla="*/ 4788360 h 6407150"/>
              <a:gd name="connsiteX9447" fmla="*/ 10469053 w 11737976"/>
              <a:gd name="connsiteY9447" fmla="*/ 4784939 h 6407150"/>
              <a:gd name="connsiteX9448" fmla="*/ 10459401 w 11737976"/>
              <a:gd name="connsiteY9448" fmla="*/ 4783912 h 6407150"/>
              <a:gd name="connsiteX9449" fmla="*/ 10218454 w 11737976"/>
              <a:gd name="connsiteY9449" fmla="*/ 4783350 h 6407150"/>
              <a:gd name="connsiteX9450" fmla="*/ 10217349 w 11737976"/>
              <a:gd name="connsiteY9450" fmla="*/ 4791151 h 6407150"/>
              <a:gd name="connsiteX9451" fmla="*/ 10241066 w 11737976"/>
              <a:gd name="connsiteY9451" fmla="*/ 4789716 h 6407150"/>
              <a:gd name="connsiteX9452" fmla="*/ 10218454 w 11737976"/>
              <a:gd name="connsiteY9452" fmla="*/ 4783350 h 6407150"/>
              <a:gd name="connsiteX9453" fmla="*/ 3111020 w 11737976"/>
              <a:gd name="connsiteY9453" fmla="*/ 4780693 h 6407150"/>
              <a:gd name="connsiteX9454" fmla="*/ 3108934 w 11737976"/>
              <a:gd name="connsiteY9454" fmla="*/ 4781959 h 6407150"/>
              <a:gd name="connsiteX9455" fmla="*/ 3113820 w 11737976"/>
              <a:gd name="connsiteY9455" fmla="*/ 4782296 h 6407150"/>
              <a:gd name="connsiteX9456" fmla="*/ 3111020 w 11737976"/>
              <a:gd name="connsiteY9456" fmla="*/ 4780693 h 6407150"/>
              <a:gd name="connsiteX9457" fmla="*/ 494627 w 11737976"/>
              <a:gd name="connsiteY9457" fmla="*/ 4774996 h 6407150"/>
              <a:gd name="connsiteX9458" fmla="*/ 491159 w 11737976"/>
              <a:gd name="connsiteY9458" fmla="*/ 4779725 h 6407150"/>
              <a:gd name="connsiteX9459" fmla="*/ 503486 w 11737976"/>
              <a:gd name="connsiteY9459" fmla="*/ 4775290 h 6407150"/>
              <a:gd name="connsiteX9460" fmla="*/ 494627 w 11737976"/>
              <a:gd name="connsiteY9460" fmla="*/ 4774996 h 6407150"/>
              <a:gd name="connsiteX9461" fmla="*/ 3097010 w 11737976"/>
              <a:gd name="connsiteY9461" fmla="*/ 4774495 h 6407150"/>
              <a:gd name="connsiteX9462" fmla="*/ 3105460 w 11737976"/>
              <a:gd name="connsiteY9462" fmla="*/ 4774873 h 6407150"/>
              <a:gd name="connsiteX9463" fmla="*/ 3111006 w 11737976"/>
              <a:gd name="connsiteY9463" fmla="*/ 4775120 h 6407150"/>
              <a:gd name="connsiteX9464" fmla="*/ 3114688 w 11737976"/>
              <a:gd name="connsiteY9464" fmla="*/ 4782723 h 6407150"/>
              <a:gd name="connsiteX9465" fmla="*/ 3114857 w 11737976"/>
              <a:gd name="connsiteY9465" fmla="*/ 4790066 h 6407150"/>
              <a:gd name="connsiteX9466" fmla="*/ 3113256 w 11737976"/>
              <a:gd name="connsiteY9466" fmla="*/ 4789892 h 6407150"/>
              <a:gd name="connsiteX9467" fmla="*/ 3104685 w 11737976"/>
              <a:gd name="connsiteY9467" fmla="*/ 4792226 h 6407150"/>
              <a:gd name="connsiteX9468" fmla="*/ 3096913 w 11737976"/>
              <a:gd name="connsiteY9468" fmla="*/ 4776664 h 6407150"/>
              <a:gd name="connsiteX9469" fmla="*/ 3105363 w 11737976"/>
              <a:gd name="connsiteY9469" fmla="*/ 4777042 h 6407150"/>
              <a:gd name="connsiteX9470" fmla="*/ 3097010 w 11737976"/>
              <a:gd name="connsiteY9470" fmla="*/ 4774495 h 6407150"/>
              <a:gd name="connsiteX9471" fmla="*/ 10121933 w 11737976"/>
              <a:gd name="connsiteY9471" fmla="*/ 4773081 h 6407150"/>
              <a:gd name="connsiteX9472" fmla="*/ 10121379 w 11737976"/>
              <a:gd name="connsiteY9472" fmla="*/ 4776981 h 6407150"/>
              <a:gd name="connsiteX9473" fmla="*/ 10125538 w 11737976"/>
              <a:gd name="connsiteY9473" fmla="*/ 4776805 h 6407150"/>
              <a:gd name="connsiteX9474" fmla="*/ 10121933 w 11737976"/>
              <a:gd name="connsiteY9474" fmla="*/ 4773081 h 6407150"/>
              <a:gd name="connsiteX9475" fmla="*/ 2732170 w 11737976"/>
              <a:gd name="connsiteY9475" fmla="*/ 4756249 h 6407150"/>
              <a:gd name="connsiteX9476" fmla="*/ 2732707 w 11737976"/>
              <a:gd name="connsiteY9476" fmla="*/ 4756594 h 6407150"/>
              <a:gd name="connsiteX9477" fmla="*/ 2733397 w 11737976"/>
              <a:gd name="connsiteY9477" fmla="*/ 4764775 h 6407150"/>
              <a:gd name="connsiteX9478" fmla="*/ 2727628 w 11737976"/>
              <a:gd name="connsiteY9478" fmla="*/ 4765762 h 6407150"/>
              <a:gd name="connsiteX9479" fmla="*/ 512661 w 11737976"/>
              <a:gd name="connsiteY9479" fmla="*/ 4754029 h 6407150"/>
              <a:gd name="connsiteX9480" fmla="*/ 504039 w 11737976"/>
              <a:gd name="connsiteY9480" fmla="*/ 4760177 h 6407150"/>
              <a:gd name="connsiteX9481" fmla="*/ 512661 w 11737976"/>
              <a:gd name="connsiteY9481" fmla="*/ 4754029 h 6407150"/>
              <a:gd name="connsiteX9482" fmla="*/ 2703115 w 11737976"/>
              <a:gd name="connsiteY9482" fmla="*/ 4750037 h 6407150"/>
              <a:gd name="connsiteX9483" fmla="*/ 2708608 w 11737976"/>
              <a:gd name="connsiteY9483" fmla="*/ 4751172 h 6407150"/>
              <a:gd name="connsiteX9484" fmla="*/ 2715786 w 11737976"/>
              <a:gd name="connsiteY9484" fmla="*/ 4751262 h 6407150"/>
              <a:gd name="connsiteX9485" fmla="*/ 2715408 w 11737976"/>
              <a:gd name="connsiteY9485" fmla="*/ 4753095 h 6407150"/>
              <a:gd name="connsiteX9486" fmla="*/ 2716845 w 11737976"/>
              <a:gd name="connsiteY9486" fmla="*/ 4753338 h 6407150"/>
              <a:gd name="connsiteX9487" fmla="*/ 2722739 w 11737976"/>
              <a:gd name="connsiteY9487" fmla="*/ 4754338 h 6407150"/>
              <a:gd name="connsiteX9488" fmla="*/ 2716500 w 11737976"/>
              <a:gd name="connsiteY9488" fmla="*/ 4767215 h 6407150"/>
              <a:gd name="connsiteX9489" fmla="*/ 2699407 w 11737976"/>
              <a:gd name="connsiteY9489" fmla="*/ 4767605 h 6407150"/>
              <a:gd name="connsiteX9490" fmla="*/ 2691343 w 11737976"/>
              <a:gd name="connsiteY9490" fmla="*/ 4768020 h 6407150"/>
              <a:gd name="connsiteX9491" fmla="*/ 2701446 w 11737976"/>
              <a:gd name="connsiteY9491" fmla="*/ 4760181 h 6407150"/>
              <a:gd name="connsiteX9492" fmla="*/ 10333200 w 11737976"/>
              <a:gd name="connsiteY9492" fmla="*/ 4748051 h 6407150"/>
              <a:gd name="connsiteX9493" fmla="*/ 10325406 w 11737976"/>
              <a:gd name="connsiteY9493" fmla="*/ 4751179 h 6407150"/>
              <a:gd name="connsiteX9494" fmla="*/ 10343674 w 11737976"/>
              <a:gd name="connsiteY9494" fmla="*/ 4757083 h 6407150"/>
              <a:gd name="connsiteX9495" fmla="*/ 10333200 w 11737976"/>
              <a:gd name="connsiteY9495" fmla="*/ 4748051 h 6407150"/>
              <a:gd name="connsiteX9496" fmla="*/ 10278595 w 11737976"/>
              <a:gd name="connsiteY9496" fmla="*/ 4746200 h 6407150"/>
              <a:gd name="connsiteX9497" fmla="*/ 10266550 w 11737976"/>
              <a:gd name="connsiteY9497" fmla="*/ 4748217 h 6407150"/>
              <a:gd name="connsiteX9498" fmla="*/ 10289714 w 11737976"/>
              <a:gd name="connsiteY9498" fmla="*/ 4750681 h 6407150"/>
              <a:gd name="connsiteX9499" fmla="*/ 10278595 w 11737976"/>
              <a:gd name="connsiteY9499" fmla="*/ 4746200 h 6407150"/>
              <a:gd name="connsiteX9500" fmla="*/ 10531386 w 11737976"/>
              <a:gd name="connsiteY9500" fmla="*/ 4746124 h 6407150"/>
              <a:gd name="connsiteX9501" fmla="*/ 10521559 w 11737976"/>
              <a:gd name="connsiteY9501" fmla="*/ 4746316 h 6407150"/>
              <a:gd name="connsiteX9502" fmla="*/ 10521098 w 11737976"/>
              <a:gd name="connsiteY9502" fmla="*/ 4749567 h 6407150"/>
              <a:gd name="connsiteX9503" fmla="*/ 10530751 w 11737976"/>
              <a:gd name="connsiteY9503" fmla="*/ 4750594 h 6407150"/>
              <a:gd name="connsiteX9504" fmla="*/ 10539254 w 11737976"/>
              <a:gd name="connsiteY9504" fmla="*/ 4751086 h 6407150"/>
              <a:gd name="connsiteX9505" fmla="*/ 10540864 w 11737976"/>
              <a:gd name="connsiteY9505" fmla="*/ 4748371 h 6407150"/>
              <a:gd name="connsiteX9506" fmla="*/ 10531386 w 11737976"/>
              <a:gd name="connsiteY9506" fmla="*/ 4746124 h 6407150"/>
              <a:gd name="connsiteX9507" fmla="*/ 10356319 w 11737976"/>
              <a:gd name="connsiteY9507" fmla="*/ 4743911 h 6407150"/>
              <a:gd name="connsiteX9508" fmla="*/ 10353595 w 11737976"/>
              <a:gd name="connsiteY9508" fmla="*/ 4753602 h 6407150"/>
              <a:gd name="connsiteX9509" fmla="*/ 10375523 w 11737976"/>
              <a:gd name="connsiteY9509" fmla="*/ 4760472 h 6407150"/>
              <a:gd name="connsiteX9510" fmla="*/ 10386142 w 11737976"/>
              <a:gd name="connsiteY9510" fmla="*/ 4761601 h 6407150"/>
              <a:gd name="connsiteX9511" fmla="*/ 10376031 w 11737976"/>
              <a:gd name="connsiteY9511" fmla="*/ 4756897 h 6407150"/>
              <a:gd name="connsiteX9512" fmla="*/ 10366937 w 11737976"/>
              <a:gd name="connsiteY9512" fmla="*/ 4745041 h 6407150"/>
              <a:gd name="connsiteX9513" fmla="*/ 10356319 w 11737976"/>
              <a:gd name="connsiteY9513" fmla="*/ 4743911 h 6407150"/>
              <a:gd name="connsiteX9514" fmla="*/ 10486907 w 11737976"/>
              <a:gd name="connsiteY9514" fmla="*/ 4741969 h 6407150"/>
              <a:gd name="connsiteX9515" fmla="*/ 10486353 w 11737976"/>
              <a:gd name="connsiteY9515" fmla="*/ 4745871 h 6407150"/>
              <a:gd name="connsiteX9516" fmla="*/ 10497520 w 11737976"/>
              <a:gd name="connsiteY9516" fmla="*/ 4750026 h 6407150"/>
              <a:gd name="connsiteX9517" fmla="*/ 10509518 w 11737976"/>
              <a:gd name="connsiteY9517" fmla="*/ 4748334 h 6407150"/>
              <a:gd name="connsiteX9518" fmla="*/ 10486907 w 11737976"/>
              <a:gd name="connsiteY9518" fmla="*/ 4741969 h 6407150"/>
              <a:gd name="connsiteX9519" fmla="*/ 10302865 w 11737976"/>
              <a:gd name="connsiteY9519" fmla="*/ 4740862 h 6407150"/>
              <a:gd name="connsiteX9520" fmla="*/ 10310032 w 11737976"/>
              <a:gd name="connsiteY9520" fmla="*/ 4745585 h 6407150"/>
              <a:gd name="connsiteX9521" fmla="*/ 10310585 w 11737976"/>
              <a:gd name="connsiteY9521" fmla="*/ 4741684 h 6407150"/>
              <a:gd name="connsiteX9522" fmla="*/ 10302865 w 11737976"/>
              <a:gd name="connsiteY9522" fmla="*/ 4740862 h 6407150"/>
              <a:gd name="connsiteX9523" fmla="*/ 10400859 w 11737976"/>
              <a:gd name="connsiteY9523" fmla="*/ 4740731 h 6407150"/>
              <a:gd name="connsiteX9524" fmla="*/ 10398297 w 11737976"/>
              <a:gd name="connsiteY9524" fmla="*/ 4758788 h 6407150"/>
              <a:gd name="connsiteX9525" fmla="*/ 10397785 w 11737976"/>
              <a:gd name="connsiteY9525" fmla="*/ 4762399 h 6407150"/>
              <a:gd name="connsiteX9526" fmla="*/ 10407699 w 11737976"/>
              <a:gd name="connsiteY9526" fmla="*/ 4770787 h 6407150"/>
              <a:gd name="connsiteX9527" fmla="*/ 10408724 w 11737976"/>
              <a:gd name="connsiteY9527" fmla="*/ 4763564 h 6407150"/>
              <a:gd name="connsiteX9528" fmla="*/ 10409236 w 11737976"/>
              <a:gd name="connsiteY9528" fmla="*/ 4759953 h 6407150"/>
              <a:gd name="connsiteX9529" fmla="*/ 10420175 w 11737976"/>
              <a:gd name="connsiteY9529" fmla="*/ 4761116 h 6407150"/>
              <a:gd name="connsiteX9530" fmla="*/ 10418125 w 11737976"/>
              <a:gd name="connsiteY9530" fmla="*/ 4775562 h 6407150"/>
              <a:gd name="connsiteX9531" fmla="*/ 10451456 w 11737976"/>
              <a:gd name="connsiteY9531" fmla="*/ 4775442 h 6407150"/>
              <a:gd name="connsiteX9532" fmla="*/ 10461882 w 11737976"/>
              <a:gd name="connsiteY9532" fmla="*/ 4780217 h 6407150"/>
              <a:gd name="connsiteX9533" fmla="*/ 10443078 w 11737976"/>
              <a:gd name="connsiteY9533" fmla="*/ 4756221 h 6407150"/>
              <a:gd name="connsiteX9534" fmla="*/ 10400859 w 11737976"/>
              <a:gd name="connsiteY9534" fmla="*/ 4740731 h 6407150"/>
              <a:gd name="connsiteX9535" fmla="*/ 10121239 w 11737976"/>
              <a:gd name="connsiteY9535" fmla="*/ 4736549 h 6407150"/>
              <a:gd name="connsiteX9536" fmla="*/ 10114963 w 11737976"/>
              <a:gd name="connsiteY9536" fmla="*/ 4739347 h 6407150"/>
              <a:gd name="connsiteX9537" fmla="*/ 10126546 w 11737976"/>
              <a:gd name="connsiteY9537" fmla="*/ 4740579 h 6407150"/>
              <a:gd name="connsiteX9538" fmla="*/ 10127100 w 11737976"/>
              <a:gd name="connsiteY9538" fmla="*/ 4736678 h 6407150"/>
              <a:gd name="connsiteX9539" fmla="*/ 10121239 w 11737976"/>
              <a:gd name="connsiteY9539" fmla="*/ 4736549 h 6407150"/>
              <a:gd name="connsiteX9540" fmla="*/ 10337774 w 11737976"/>
              <a:gd name="connsiteY9540" fmla="*/ 4704746 h 6407150"/>
              <a:gd name="connsiteX9541" fmla="*/ 10336733 w 11737976"/>
              <a:gd name="connsiteY9541" fmla="*/ 4712073 h 6407150"/>
              <a:gd name="connsiteX9542" fmla="*/ 10358874 w 11737976"/>
              <a:gd name="connsiteY9542" fmla="*/ 4710710 h 6407150"/>
              <a:gd name="connsiteX9543" fmla="*/ 10337774 w 11737976"/>
              <a:gd name="connsiteY9543" fmla="*/ 4704746 h 6407150"/>
              <a:gd name="connsiteX9544" fmla="*/ 9854699 w 11737976"/>
              <a:gd name="connsiteY9544" fmla="*/ 4704513 h 6407150"/>
              <a:gd name="connsiteX9545" fmla="*/ 9864515 w 11737976"/>
              <a:gd name="connsiteY9545" fmla="*/ 4712856 h 6407150"/>
              <a:gd name="connsiteX9546" fmla="*/ 9896514 w 11737976"/>
              <a:gd name="connsiteY9546" fmla="*/ 4719908 h 6407150"/>
              <a:gd name="connsiteX9547" fmla="*/ 9885167 w 11737976"/>
              <a:gd name="connsiteY9547" fmla="*/ 4722349 h 6407150"/>
              <a:gd name="connsiteX9548" fmla="*/ 9896004 w 11737976"/>
              <a:gd name="connsiteY9548" fmla="*/ 4723503 h 6407150"/>
              <a:gd name="connsiteX9549" fmla="*/ 9870252 w 11737976"/>
              <a:gd name="connsiteY9549" fmla="*/ 4749952 h 6407150"/>
              <a:gd name="connsiteX9550" fmla="*/ 9859925 w 11737976"/>
              <a:gd name="connsiteY9550" fmla="*/ 4745204 h 6407150"/>
              <a:gd name="connsiteX9551" fmla="*/ 9848579 w 11737976"/>
              <a:gd name="connsiteY9551" fmla="*/ 4747645 h 6407150"/>
              <a:gd name="connsiteX9552" fmla="*/ 9837677 w 11737976"/>
              <a:gd name="connsiteY9552" fmla="*/ 4744445 h 6407150"/>
              <a:gd name="connsiteX9553" fmla="*/ 9839209 w 11737976"/>
              <a:gd name="connsiteY9553" fmla="*/ 4736905 h 6407150"/>
              <a:gd name="connsiteX9554" fmla="*/ 9835954 w 11737976"/>
              <a:gd name="connsiteY9554" fmla="*/ 4729491 h 6407150"/>
              <a:gd name="connsiteX9555" fmla="*/ 9837840 w 11737976"/>
              <a:gd name="connsiteY9555" fmla="*/ 4721031 h 6407150"/>
              <a:gd name="connsiteX9556" fmla="*/ 9837690 w 11737976"/>
              <a:gd name="connsiteY9556" fmla="*/ 4717298 h 6407150"/>
              <a:gd name="connsiteX9557" fmla="*/ 9841822 w 11737976"/>
              <a:gd name="connsiteY9557" fmla="*/ 4717737 h 6407150"/>
              <a:gd name="connsiteX9558" fmla="*/ 9854699 w 11737976"/>
              <a:gd name="connsiteY9558" fmla="*/ 4704513 h 6407150"/>
              <a:gd name="connsiteX9559" fmla="*/ 10559178 w 11737976"/>
              <a:gd name="connsiteY9559" fmla="*/ 4702150 h 6407150"/>
              <a:gd name="connsiteX9560" fmla="*/ 10563869 w 11737976"/>
              <a:gd name="connsiteY9560" fmla="*/ 4703470 h 6407150"/>
              <a:gd name="connsiteX9561" fmla="*/ 10563245 w 11737976"/>
              <a:gd name="connsiteY9561" fmla="*/ 4704561 h 6407150"/>
              <a:gd name="connsiteX9562" fmla="*/ 10558624 w 11737976"/>
              <a:gd name="connsiteY9562" fmla="*/ 4706050 h 6407150"/>
              <a:gd name="connsiteX9563" fmla="*/ 10581789 w 11737976"/>
              <a:gd name="connsiteY9563" fmla="*/ 4708516 h 6407150"/>
              <a:gd name="connsiteX9564" fmla="*/ 10589511 w 11737976"/>
              <a:gd name="connsiteY9564" fmla="*/ 4709336 h 6407150"/>
              <a:gd name="connsiteX9565" fmla="*/ 10590065 w 11737976"/>
              <a:gd name="connsiteY9565" fmla="*/ 4705436 h 6407150"/>
              <a:gd name="connsiteX9566" fmla="*/ 10582343 w 11737976"/>
              <a:gd name="connsiteY9566" fmla="*/ 4704614 h 6407150"/>
              <a:gd name="connsiteX9567" fmla="*/ 10581789 w 11737976"/>
              <a:gd name="connsiteY9567" fmla="*/ 4708516 h 6407150"/>
              <a:gd name="connsiteX9568" fmla="*/ 10570484 w 11737976"/>
              <a:gd name="connsiteY9568" fmla="*/ 4705332 h 6407150"/>
              <a:gd name="connsiteX9569" fmla="*/ 10563869 w 11737976"/>
              <a:gd name="connsiteY9569" fmla="*/ 4703470 h 6407150"/>
              <a:gd name="connsiteX9570" fmla="*/ 10563978 w 11737976"/>
              <a:gd name="connsiteY9570" fmla="*/ 4703280 h 6407150"/>
              <a:gd name="connsiteX9571" fmla="*/ 10559178 w 11737976"/>
              <a:gd name="connsiteY9571" fmla="*/ 4702150 h 6407150"/>
              <a:gd name="connsiteX9572" fmla="*/ 10516710 w 11737976"/>
              <a:gd name="connsiteY9572" fmla="*/ 4697631 h 6407150"/>
              <a:gd name="connsiteX9573" fmla="*/ 10511260 w 11737976"/>
              <a:gd name="connsiteY9573" fmla="*/ 4704969 h 6407150"/>
              <a:gd name="connsiteX9574" fmla="*/ 10514497 w 11737976"/>
              <a:gd name="connsiteY9574" fmla="*/ 4713231 h 6407150"/>
              <a:gd name="connsiteX9575" fmla="*/ 10527185 w 11737976"/>
              <a:gd name="connsiteY9575" fmla="*/ 4706663 h 6407150"/>
              <a:gd name="connsiteX9576" fmla="*/ 10516710 w 11737976"/>
              <a:gd name="connsiteY9576" fmla="*/ 4697631 h 6407150"/>
              <a:gd name="connsiteX9577" fmla="*/ 10474612 w 11737976"/>
              <a:gd name="connsiteY9577" fmla="*/ 4690512 h 6407150"/>
              <a:gd name="connsiteX9578" fmla="*/ 10462105 w 11737976"/>
              <a:gd name="connsiteY9578" fmla="*/ 4695781 h 6407150"/>
              <a:gd name="connsiteX9579" fmla="*/ 10473689 w 11737976"/>
              <a:gd name="connsiteY9579" fmla="*/ 4697014 h 6407150"/>
              <a:gd name="connsiteX9580" fmla="*/ 10474612 w 11737976"/>
              <a:gd name="connsiteY9580" fmla="*/ 4690512 h 6407150"/>
              <a:gd name="connsiteX9581" fmla="*/ 10363033 w 11737976"/>
              <a:gd name="connsiteY9581" fmla="*/ 4689693 h 6407150"/>
              <a:gd name="connsiteX9582" fmla="*/ 10352896 w 11737976"/>
              <a:gd name="connsiteY9582" fmla="*/ 4692078 h 6407150"/>
              <a:gd name="connsiteX9583" fmla="*/ 10371649 w 11737976"/>
              <a:gd name="connsiteY9583" fmla="*/ 4698033 h 6407150"/>
              <a:gd name="connsiteX9584" fmla="*/ 10372754 w 11737976"/>
              <a:gd name="connsiteY9584" fmla="*/ 4690233 h 6407150"/>
              <a:gd name="connsiteX9585" fmla="*/ 10363033 w 11737976"/>
              <a:gd name="connsiteY9585" fmla="*/ 4689693 h 6407150"/>
              <a:gd name="connsiteX9586" fmla="*/ 10561576 w 11737976"/>
              <a:gd name="connsiteY9586" fmla="*/ 4685249 h 6407150"/>
              <a:gd name="connsiteX9587" fmla="*/ 10560561 w 11737976"/>
              <a:gd name="connsiteY9587" fmla="*/ 4692399 h 6407150"/>
              <a:gd name="connsiteX9588" fmla="*/ 10560055 w 11737976"/>
              <a:gd name="connsiteY9588" fmla="*/ 4695974 h 6407150"/>
              <a:gd name="connsiteX9589" fmla="*/ 10559548 w 11737976"/>
              <a:gd name="connsiteY9589" fmla="*/ 4699549 h 6407150"/>
              <a:gd name="connsiteX9590" fmla="*/ 10571132 w 11737976"/>
              <a:gd name="connsiteY9590" fmla="*/ 4700782 h 6407150"/>
              <a:gd name="connsiteX9591" fmla="*/ 10571638 w 11737976"/>
              <a:gd name="connsiteY9591" fmla="*/ 4697207 h 6407150"/>
              <a:gd name="connsiteX9592" fmla="*/ 10572145 w 11737976"/>
              <a:gd name="connsiteY9592" fmla="*/ 4693630 h 6407150"/>
              <a:gd name="connsiteX9593" fmla="*/ 10572652 w 11737976"/>
              <a:gd name="connsiteY9593" fmla="*/ 4690056 h 6407150"/>
              <a:gd name="connsiteX9594" fmla="*/ 10561576 w 11737976"/>
              <a:gd name="connsiteY9594" fmla="*/ 4685249 h 6407150"/>
              <a:gd name="connsiteX9595" fmla="*/ 10530386 w 11737976"/>
              <a:gd name="connsiteY9595" fmla="*/ 4670301 h 6407150"/>
              <a:gd name="connsiteX9596" fmla="*/ 10520214 w 11737976"/>
              <a:gd name="connsiteY9596" fmla="*/ 4672930 h 6407150"/>
              <a:gd name="connsiteX9597" fmla="*/ 10539520 w 11737976"/>
              <a:gd name="connsiteY9597" fmla="*/ 4674984 h 6407150"/>
              <a:gd name="connsiteX9598" fmla="*/ 10530386 w 11737976"/>
              <a:gd name="connsiteY9598" fmla="*/ 4670301 h 6407150"/>
              <a:gd name="connsiteX9599" fmla="*/ 10172474 w 11737976"/>
              <a:gd name="connsiteY9599" fmla="*/ 4668236 h 6407150"/>
              <a:gd name="connsiteX9600" fmla="*/ 10147040 w 11737976"/>
              <a:gd name="connsiteY9600" fmla="*/ 4673475 h 6407150"/>
              <a:gd name="connsiteX9601" fmla="*/ 10136229 w 11737976"/>
              <a:gd name="connsiteY9601" fmla="*/ 4672325 h 6407150"/>
              <a:gd name="connsiteX9602" fmla="*/ 10135707 w 11737976"/>
              <a:gd name="connsiteY9602" fmla="*/ 4676009 h 6407150"/>
              <a:gd name="connsiteX9603" fmla="*/ 10146518 w 11737976"/>
              <a:gd name="connsiteY9603" fmla="*/ 4677159 h 6407150"/>
              <a:gd name="connsiteX9604" fmla="*/ 10147040 w 11737976"/>
              <a:gd name="connsiteY9604" fmla="*/ 4673475 h 6407150"/>
              <a:gd name="connsiteX9605" fmla="*/ 10156282 w 11737976"/>
              <a:gd name="connsiteY9605" fmla="*/ 4685677 h 6407150"/>
              <a:gd name="connsiteX9606" fmla="*/ 10189237 w 11737976"/>
              <a:gd name="connsiteY9606" fmla="*/ 4685443 h 6407150"/>
              <a:gd name="connsiteX9607" fmla="*/ 10178948 w 11737976"/>
              <a:gd name="connsiteY9607" fmla="*/ 4680609 h 6407150"/>
              <a:gd name="connsiteX9608" fmla="*/ 10172474 w 11737976"/>
              <a:gd name="connsiteY9608" fmla="*/ 4668236 h 6407150"/>
              <a:gd name="connsiteX9609" fmla="*/ 9818573 w 11737976"/>
              <a:gd name="connsiteY9609" fmla="*/ 4664185 h 6407150"/>
              <a:gd name="connsiteX9610" fmla="*/ 9824344 w 11737976"/>
              <a:gd name="connsiteY9610" fmla="*/ 4664798 h 6407150"/>
              <a:gd name="connsiteX9611" fmla="*/ 9824475 w 11737976"/>
              <a:gd name="connsiteY9611" fmla="*/ 4666238 h 6407150"/>
              <a:gd name="connsiteX9612" fmla="*/ 9824605 w 11737976"/>
              <a:gd name="connsiteY9612" fmla="*/ 4667200 h 6407150"/>
              <a:gd name="connsiteX9613" fmla="*/ 9822541 w 11737976"/>
              <a:gd name="connsiteY9613" fmla="*/ 4668809 h 6407150"/>
              <a:gd name="connsiteX9614" fmla="*/ 10191405 w 11737976"/>
              <a:gd name="connsiteY9614" fmla="*/ 4664010 h 6407150"/>
              <a:gd name="connsiteX9615" fmla="*/ 10189883 w 11737976"/>
              <a:gd name="connsiteY9615" fmla="*/ 4674735 h 6407150"/>
              <a:gd name="connsiteX9616" fmla="*/ 10222056 w 11737976"/>
              <a:gd name="connsiteY9616" fmla="*/ 4678159 h 6407150"/>
              <a:gd name="connsiteX9617" fmla="*/ 10209305 w 11737976"/>
              <a:gd name="connsiteY9617" fmla="*/ 4691318 h 6407150"/>
              <a:gd name="connsiteX9618" fmla="*/ 10187349 w 11737976"/>
              <a:gd name="connsiteY9618" fmla="*/ 4692611 h 6407150"/>
              <a:gd name="connsiteX9619" fmla="*/ 10176116 w 11737976"/>
              <a:gd name="connsiteY9619" fmla="*/ 4695044 h 6407150"/>
              <a:gd name="connsiteX9620" fmla="*/ 10186840 w 11737976"/>
              <a:gd name="connsiteY9620" fmla="*/ 4696186 h 6407150"/>
              <a:gd name="connsiteX9621" fmla="*/ 10229231 w 11737976"/>
              <a:gd name="connsiteY9621" fmla="*/ 4704325 h 6407150"/>
              <a:gd name="connsiteX9622" fmla="*/ 10248958 w 11737976"/>
              <a:gd name="connsiteY9622" fmla="*/ 4709147 h 6407150"/>
              <a:gd name="connsiteX9623" fmla="*/ 10260703 w 11737976"/>
              <a:gd name="connsiteY9623" fmla="*/ 4707827 h 6407150"/>
              <a:gd name="connsiteX9624" fmla="*/ 10270312 w 11737976"/>
              <a:gd name="connsiteY9624" fmla="*/ 4716165 h 6407150"/>
              <a:gd name="connsiteX9625" fmla="*/ 10313554 w 11737976"/>
              <a:gd name="connsiteY9625" fmla="*/ 4720765 h 6407150"/>
              <a:gd name="connsiteX9626" fmla="*/ 10313033 w 11737976"/>
              <a:gd name="connsiteY9626" fmla="*/ 4724429 h 6407150"/>
              <a:gd name="connsiteX9627" fmla="*/ 10291413 w 11737976"/>
              <a:gd name="connsiteY9627" fmla="*/ 4722128 h 6407150"/>
              <a:gd name="connsiteX9628" fmla="*/ 10311474 w 11737976"/>
              <a:gd name="connsiteY9628" fmla="*/ 4735420 h 6407150"/>
              <a:gd name="connsiteX9629" fmla="*/ 10323323 w 11737976"/>
              <a:gd name="connsiteY9629" fmla="*/ 4729243 h 6407150"/>
              <a:gd name="connsiteX9630" fmla="*/ 10334135 w 11737976"/>
              <a:gd name="connsiteY9630" fmla="*/ 4730393 h 6407150"/>
              <a:gd name="connsiteX9631" fmla="*/ 10335706 w 11737976"/>
              <a:gd name="connsiteY9631" fmla="*/ 4730383 h 6407150"/>
              <a:gd name="connsiteX9632" fmla="*/ 10334767 w 11737976"/>
              <a:gd name="connsiteY9632" fmla="*/ 4736999 h 6407150"/>
              <a:gd name="connsiteX9633" fmla="*/ 10311093 w 11737976"/>
              <a:gd name="connsiteY9633" fmla="*/ 4738109 h 6407150"/>
              <a:gd name="connsiteX9634" fmla="*/ 10345842 w 11737976"/>
              <a:gd name="connsiteY9634" fmla="*/ 4741805 h 6407150"/>
              <a:gd name="connsiteX9635" fmla="*/ 10336226 w 11737976"/>
              <a:gd name="connsiteY9635" fmla="*/ 4730380 h 6407150"/>
              <a:gd name="connsiteX9636" fmla="*/ 10350611 w 11737976"/>
              <a:gd name="connsiteY9636" fmla="*/ 4730286 h 6407150"/>
              <a:gd name="connsiteX9637" fmla="*/ 10367085 w 11737976"/>
              <a:gd name="connsiteY9637" fmla="*/ 4730180 h 6407150"/>
              <a:gd name="connsiteX9638" fmla="*/ 10357315 w 11737976"/>
              <a:gd name="connsiteY9638" fmla="*/ 4721702 h 6407150"/>
              <a:gd name="connsiteX9639" fmla="*/ 10346503 w 11737976"/>
              <a:gd name="connsiteY9639" fmla="*/ 4720552 h 6407150"/>
              <a:gd name="connsiteX9640" fmla="*/ 10336212 w 11737976"/>
              <a:gd name="connsiteY9640" fmla="*/ 4715738 h 6407150"/>
              <a:gd name="connsiteX9641" fmla="*/ 10334654 w 11737976"/>
              <a:gd name="connsiteY9641" fmla="*/ 4726729 h 6407150"/>
              <a:gd name="connsiteX9642" fmla="*/ 10323844 w 11737976"/>
              <a:gd name="connsiteY9642" fmla="*/ 4725579 h 6407150"/>
              <a:gd name="connsiteX9643" fmla="*/ 10324365 w 11737976"/>
              <a:gd name="connsiteY9643" fmla="*/ 4721915 h 6407150"/>
              <a:gd name="connsiteX9644" fmla="*/ 10313554 w 11737976"/>
              <a:gd name="connsiteY9644" fmla="*/ 4720765 h 6407150"/>
              <a:gd name="connsiteX9645" fmla="*/ 10300183 w 11737976"/>
              <a:gd name="connsiteY9645" fmla="*/ 4708649 h 6407150"/>
              <a:gd name="connsiteX9646" fmla="*/ 10261393 w 11737976"/>
              <a:gd name="connsiteY9646" fmla="*/ 4707707 h 6407150"/>
              <a:gd name="connsiteX9647" fmla="*/ 10258589 w 11737976"/>
              <a:gd name="connsiteY9647" fmla="*/ 4698830 h 6407150"/>
              <a:gd name="connsiteX9648" fmla="*/ 10263433 w 11737976"/>
              <a:gd name="connsiteY9648" fmla="*/ 4693448 h 6407150"/>
              <a:gd name="connsiteX9649" fmla="*/ 10264447 w 11737976"/>
              <a:gd name="connsiteY9649" fmla="*/ 4686297 h 6407150"/>
              <a:gd name="connsiteX9650" fmla="*/ 10275679 w 11737976"/>
              <a:gd name="connsiteY9650" fmla="*/ 4683864 h 6407150"/>
              <a:gd name="connsiteX9651" fmla="*/ 10264954 w 11737976"/>
              <a:gd name="connsiteY9651" fmla="*/ 4682723 h 6407150"/>
              <a:gd name="connsiteX9652" fmla="*/ 10254739 w 11737976"/>
              <a:gd name="connsiteY9652" fmla="*/ 4678006 h 6407150"/>
              <a:gd name="connsiteX9653" fmla="*/ 10243507 w 11737976"/>
              <a:gd name="connsiteY9653" fmla="*/ 4680441 h 6407150"/>
              <a:gd name="connsiteX9654" fmla="*/ 10233796 w 11737976"/>
              <a:gd name="connsiteY9654" fmla="*/ 4672147 h 6407150"/>
              <a:gd name="connsiteX9655" fmla="*/ 10191405 w 11737976"/>
              <a:gd name="connsiteY9655" fmla="*/ 4664010 h 6407150"/>
              <a:gd name="connsiteX9656" fmla="*/ 10334343 w 11737976"/>
              <a:gd name="connsiteY9656" fmla="*/ 4657112 h 6407150"/>
              <a:gd name="connsiteX9657" fmla="*/ 10314578 w 11737976"/>
              <a:gd name="connsiteY9657" fmla="*/ 4658309 h 6407150"/>
              <a:gd name="connsiteX9658" fmla="*/ 10314115 w 11737976"/>
              <a:gd name="connsiteY9658" fmla="*/ 4661559 h 6407150"/>
              <a:gd name="connsiteX9659" fmla="*/ 10327503 w 11737976"/>
              <a:gd name="connsiteY9659" fmla="*/ 4662159 h 6407150"/>
              <a:gd name="connsiteX9660" fmla="*/ 10334343 w 11737976"/>
              <a:gd name="connsiteY9660" fmla="*/ 4657112 h 6407150"/>
              <a:gd name="connsiteX9661" fmla="*/ 10204729 w 11737976"/>
              <a:gd name="connsiteY9661" fmla="*/ 4649920 h 6407150"/>
              <a:gd name="connsiteX9662" fmla="*/ 10204174 w 11737976"/>
              <a:gd name="connsiteY9662" fmla="*/ 4653821 h 6407150"/>
              <a:gd name="connsiteX9663" fmla="*/ 10203621 w 11737976"/>
              <a:gd name="connsiteY9663" fmla="*/ 4657720 h 6407150"/>
              <a:gd name="connsiteX9664" fmla="*/ 10192772 w 11737976"/>
              <a:gd name="connsiteY9664" fmla="*/ 4660525 h 6407150"/>
              <a:gd name="connsiteX9665" fmla="*/ 10203068 w 11737976"/>
              <a:gd name="connsiteY9665" fmla="*/ 4661621 h 6407150"/>
              <a:gd name="connsiteX9666" fmla="*/ 10224764 w 11737976"/>
              <a:gd name="connsiteY9666" fmla="*/ 4656011 h 6407150"/>
              <a:gd name="connsiteX9667" fmla="*/ 10214469 w 11737976"/>
              <a:gd name="connsiteY9667" fmla="*/ 4654916 h 6407150"/>
              <a:gd name="connsiteX9668" fmla="*/ 10204729 w 11737976"/>
              <a:gd name="connsiteY9668" fmla="*/ 4649920 h 6407150"/>
              <a:gd name="connsiteX9669" fmla="*/ 10115993 w 11737976"/>
              <a:gd name="connsiteY9669" fmla="*/ 4649221 h 6407150"/>
              <a:gd name="connsiteX9670" fmla="*/ 10104063 w 11737976"/>
              <a:gd name="connsiteY9670" fmla="*/ 4650427 h 6407150"/>
              <a:gd name="connsiteX9671" fmla="*/ 10115187 w 11737976"/>
              <a:gd name="connsiteY9671" fmla="*/ 4654910 h 6407150"/>
              <a:gd name="connsiteX9672" fmla="*/ 10126768 w 11737976"/>
              <a:gd name="connsiteY9672" fmla="*/ 4656143 h 6407150"/>
              <a:gd name="connsiteX9673" fmla="*/ 10127229 w 11737976"/>
              <a:gd name="connsiteY9673" fmla="*/ 4652892 h 6407150"/>
              <a:gd name="connsiteX9674" fmla="*/ 10115993 w 11737976"/>
              <a:gd name="connsiteY9674" fmla="*/ 4649221 h 6407150"/>
              <a:gd name="connsiteX9675" fmla="*/ 10469116 w 11737976"/>
              <a:gd name="connsiteY9675" fmla="*/ 4646378 h 6407150"/>
              <a:gd name="connsiteX9676" fmla="*/ 10457023 w 11737976"/>
              <a:gd name="connsiteY9676" fmla="*/ 4648721 h 6407150"/>
              <a:gd name="connsiteX9677" fmla="*/ 10472385 w 11737976"/>
              <a:gd name="connsiteY9677" fmla="*/ 4656989 h 6407150"/>
              <a:gd name="connsiteX9678" fmla="*/ 10479682 w 11737976"/>
              <a:gd name="connsiteY9678" fmla="*/ 4654760 h 6407150"/>
              <a:gd name="connsiteX9679" fmla="*/ 10469116 w 11737976"/>
              <a:gd name="connsiteY9679" fmla="*/ 4646378 h 6407150"/>
              <a:gd name="connsiteX9680" fmla="*/ 10434366 w 11737976"/>
              <a:gd name="connsiteY9680" fmla="*/ 4642681 h 6407150"/>
              <a:gd name="connsiteX9681" fmla="*/ 10445580 w 11737976"/>
              <a:gd name="connsiteY9681" fmla="*/ 4646513 h 6407150"/>
              <a:gd name="connsiteX9682" fmla="*/ 10455760 w 11737976"/>
              <a:gd name="connsiteY9682" fmla="*/ 4647267 h 6407150"/>
              <a:gd name="connsiteX9683" fmla="*/ 10457530 w 11737976"/>
              <a:gd name="connsiteY9683" fmla="*/ 4645146 h 6407150"/>
              <a:gd name="connsiteX9684" fmla="*/ 10434366 w 11737976"/>
              <a:gd name="connsiteY9684" fmla="*/ 4642681 h 6407150"/>
              <a:gd name="connsiteX9685" fmla="*/ 9817081 w 11737976"/>
              <a:gd name="connsiteY9685" fmla="*/ 4642134 h 6407150"/>
              <a:gd name="connsiteX9686" fmla="*/ 9819511 w 11737976"/>
              <a:gd name="connsiteY9686" fmla="*/ 4642392 h 6407150"/>
              <a:gd name="connsiteX9687" fmla="*/ 9830347 w 11737976"/>
              <a:gd name="connsiteY9687" fmla="*/ 4643546 h 6407150"/>
              <a:gd name="connsiteX9688" fmla="*/ 9833126 w 11737976"/>
              <a:gd name="connsiteY9688" fmla="*/ 4656669 h 6407150"/>
              <a:gd name="connsiteX9689" fmla="*/ 9827837 w 11737976"/>
              <a:gd name="connsiteY9689" fmla="*/ 4661483 h 6407150"/>
              <a:gd name="connsiteX9690" fmla="*/ 9827749 w 11737976"/>
              <a:gd name="connsiteY9690" fmla="*/ 4661205 h 6407150"/>
              <a:gd name="connsiteX9691" fmla="*/ 9825825 w 11737976"/>
              <a:gd name="connsiteY9691" fmla="*/ 4658960 h 6407150"/>
              <a:gd name="connsiteX9692" fmla="*/ 9823987 w 11737976"/>
              <a:gd name="connsiteY9692" fmla="*/ 4660841 h 6407150"/>
              <a:gd name="connsiteX9693" fmla="*/ 9824012 w 11737976"/>
              <a:gd name="connsiteY9693" fmla="*/ 4661114 h 6407150"/>
              <a:gd name="connsiteX9694" fmla="*/ 9816960 w 11737976"/>
              <a:gd name="connsiteY9694" fmla="*/ 4660364 h 6407150"/>
              <a:gd name="connsiteX9695" fmla="*/ 9816725 w 11737976"/>
              <a:gd name="connsiteY9695" fmla="*/ 4662031 h 6407150"/>
              <a:gd name="connsiteX9696" fmla="*/ 9816543 w 11737976"/>
              <a:gd name="connsiteY9696" fmla="*/ 4661819 h 6407150"/>
              <a:gd name="connsiteX9697" fmla="*/ 9810512 w 11737976"/>
              <a:gd name="connsiteY9697" fmla="*/ 4645134 h 6407150"/>
              <a:gd name="connsiteX9698" fmla="*/ 10501105 w 11737976"/>
              <a:gd name="connsiteY9698" fmla="*/ 4641864 h 6407150"/>
              <a:gd name="connsiteX9699" fmla="*/ 10499998 w 11737976"/>
              <a:gd name="connsiteY9699" fmla="*/ 4649664 h 6407150"/>
              <a:gd name="connsiteX9700" fmla="*/ 10505860 w 11737976"/>
              <a:gd name="connsiteY9700" fmla="*/ 4649793 h 6407150"/>
              <a:gd name="connsiteX9701" fmla="*/ 10512135 w 11737976"/>
              <a:gd name="connsiteY9701" fmla="*/ 4646996 h 6407150"/>
              <a:gd name="connsiteX9702" fmla="*/ 10501105 w 11737976"/>
              <a:gd name="connsiteY9702" fmla="*/ 4641864 h 6407150"/>
              <a:gd name="connsiteX9703" fmla="*/ 10525379 w 11737976"/>
              <a:gd name="connsiteY9703" fmla="*/ 4636527 h 6407150"/>
              <a:gd name="connsiteX9704" fmla="*/ 10524826 w 11737976"/>
              <a:gd name="connsiteY9704" fmla="*/ 4640428 h 6407150"/>
              <a:gd name="connsiteX9705" fmla="*/ 10536409 w 11737976"/>
              <a:gd name="connsiteY9705" fmla="*/ 4641661 h 6407150"/>
              <a:gd name="connsiteX9706" fmla="*/ 10536963 w 11737976"/>
              <a:gd name="connsiteY9706" fmla="*/ 4637760 h 6407150"/>
              <a:gd name="connsiteX9707" fmla="*/ 10525379 w 11737976"/>
              <a:gd name="connsiteY9707" fmla="*/ 4636527 h 6407150"/>
              <a:gd name="connsiteX9708" fmla="*/ 10364812 w 11737976"/>
              <a:gd name="connsiteY9708" fmla="*/ 4635721 h 6407150"/>
              <a:gd name="connsiteX9709" fmla="*/ 10370386 w 11737976"/>
              <a:gd name="connsiteY9709" fmla="*/ 4642472 h 6407150"/>
              <a:gd name="connsiteX9710" fmla="*/ 10380682 w 11737976"/>
              <a:gd name="connsiteY9710" fmla="*/ 4643567 h 6407150"/>
              <a:gd name="connsiteX9711" fmla="*/ 10381665 w 11737976"/>
              <a:gd name="connsiteY9711" fmla="*/ 4636633 h 6407150"/>
              <a:gd name="connsiteX9712" fmla="*/ 10364812 w 11737976"/>
              <a:gd name="connsiteY9712" fmla="*/ 4635721 h 6407150"/>
              <a:gd name="connsiteX9713" fmla="*/ 10337479 w 11737976"/>
              <a:gd name="connsiteY9713" fmla="*/ 4635010 h 6407150"/>
              <a:gd name="connsiteX9714" fmla="*/ 10336926 w 11737976"/>
              <a:gd name="connsiteY9714" fmla="*/ 4638911 h 6407150"/>
              <a:gd name="connsiteX9715" fmla="*/ 10345157 w 11737976"/>
              <a:gd name="connsiteY9715" fmla="*/ 4639169 h 6407150"/>
              <a:gd name="connsiteX9716" fmla="*/ 10337479 w 11737976"/>
              <a:gd name="connsiteY9716" fmla="*/ 4635010 h 6407150"/>
              <a:gd name="connsiteX9717" fmla="*/ 10153484 w 11737976"/>
              <a:gd name="connsiteY9717" fmla="*/ 4633582 h 6407150"/>
              <a:gd name="connsiteX9718" fmla="*/ 10195202 w 11737976"/>
              <a:gd name="connsiteY9718" fmla="*/ 4648907 h 6407150"/>
              <a:gd name="connsiteX9719" fmla="*/ 10207534 w 11737976"/>
              <a:gd name="connsiteY9719" fmla="*/ 4639332 h 6407150"/>
              <a:gd name="connsiteX9720" fmla="*/ 10153484 w 11737976"/>
              <a:gd name="connsiteY9720" fmla="*/ 4633582 h 6407150"/>
              <a:gd name="connsiteX9721" fmla="*/ 10137650 w 11737976"/>
              <a:gd name="connsiteY9721" fmla="*/ 4631236 h 6407150"/>
              <a:gd name="connsiteX9722" fmla="*/ 10141302 w 11737976"/>
              <a:gd name="connsiteY9722" fmla="*/ 4636574 h 6407150"/>
              <a:gd name="connsiteX9723" fmla="*/ 10141855 w 11737976"/>
              <a:gd name="connsiteY9723" fmla="*/ 4632673 h 6407150"/>
              <a:gd name="connsiteX9724" fmla="*/ 10137650 w 11737976"/>
              <a:gd name="connsiteY9724" fmla="*/ 4631236 h 6407150"/>
              <a:gd name="connsiteX9725" fmla="*/ 10539359 w 11737976"/>
              <a:gd name="connsiteY9725" fmla="*/ 4620859 h 6407150"/>
              <a:gd name="connsiteX9726" fmla="*/ 10538991 w 11737976"/>
              <a:gd name="connsiteY9726" fmla="*/ 4623459 h 6407150"/>
              <a:gd name="connsiteX9727" fmla="*/ 10546710 w 11737976"/>
              <a:gd name="connsiteY9727" fmla="*/ 4624281 h 6407150"/>
              <a:gd name="connsiteX9728" fmla="*/ 10539359 w 11737976"/>
              <a:gd name="connsiteY9728" fmla="*/ 4620859 h 6407150"/>
              <a:gd name="connsiteX9729" fmla="*/ 10452123 w 11737976"/>
              <a:gd name="connsiteY9729" fmla="*/ 4614216 h 6407150"/>
              <a:gd name="connsiteX9730" fmla="*/ 10417738 w 11737976"/>
              <a:gd name="connsiteY9730" fmla="*/ 4621776 h 6407150"/>
              <a:gd name="connsiteX9731" fmla="*/ 10450556 w 11737976"/>
              <a:gd name="connsiteY9731" fmla="*/ 4625267 h 6407150"/>
              <a:gd name="connsiteX9732" fmla="*/ 10459926 w 11737976"/>
              <a:gd name="connsiteY9732" fmla="*/ 4637482 h 6407150"/>
              <a:gd name="connsiteX9733" fmla="*/ 10471388 w 11737976"/>
              <a:gd name="connsiteY9733" fmla="*/ 4634963 h 6407150"/>
              <a:gd name="connsiteX9734" fmla="*/ 10481804 w 11737976"/>
              <a:gd name="connsiteY9734" fmla="*/ 4639810 h 6407150"/>
              <a:gd name="connsiteX9735" fmla="*/ 10482328 w 11737976"/>
              <a:gd name="connsiteY9735" fmla="*/ 4636126 h 6407150"/>
              <a:gd name="connsiteX9736" fmla="*/ 10482851 w 11737976"/>
              <a:gd name="connsiteY9736" fmla="*/ 4632443 h 6407150"/>
              <a:gd name="connsiteX9737" fmla="*/ 10474003 w 11737976"/>
              <a:gd name="connsiteY9737" fmla="*/ 4616545 h 6407150"/>
              <a:gd name="connsiteX9738" fmla="*/ 10452123 w 11737976"/>
              <a:gd name="connsiteY9738" fmla="*/ 4614216 h 6407150"/>
              <a:gd name="connsiteX9739" fmla="*/ 10305693 w 11737976"/>
              <a:gd name="connsiteY9739" fmla="*/ 4611175 h 6407150"/>
              <a:gd name="connsiteX9740" fmla="*/ 10298079 w 11737976"/>
              <a:gd name="connsiteY9740" fmla="*/ 4616743 h 6407150"/>
              <a:gd name="connsiteX9741" fmla="*/ 10307305 w 11737976"/>
              <a:gd name="connsiteY9741" fmla="*/ 4628659 h 6407150"/>
              <a:gd name="connsiteX9742" fmla="*/ 10295533 w 11737976"/>
              <a:gd name="connsiteY9742" fmla="*/ 4634696 h 6407150"/>
              <a:gd name="connsiteX9743" fmla="*/ 10305268 w 11737976"/>
              <a:gd name="connsiteY9743" fmla="*/ 4643022 h 6407150"/>
              <a:gd name="connsiteX9744" fmla="*/ 10272493 w 11737976"/>
              <a:gd name="connsiteY9744" fmla="*/ 4643180 h 6407150"/>
              <a:gd name="connsiteX9745" fmla="*/ 10273004 w 11737976"/>
              <a:gd name="connsiteY9745" fmla="*/ 4639589 h 6407150"/>
              <a:gd name="connsiteX9746" fmla="*/ 10262248 w 11737976"/>
              <a:gd name="connsiteY9746" fmla="*/ 4638446 h 6407150"/>
              <a:gd name="connsiteX9747" fmla="*/ 10261738 w 11737976"/>
              <a:gd name="connsiteY9747" fmla="*/ 4642036 h 6407150"/>
              <a:gd name="connsiteX9748" fmla="*/ 10249456 w 11737976"/>
              <a:gd name="connsiteY9748" fmla="*/ 4651663 h 6407150"/>
              <a:gd name="connsiteX9749" fmla="*/ 10260210 w 11737976"/>
              <a:gd name="connsiteY9749" fmla="*/ 4652807 h 6407150"/>
              <a:gd name="connsiteX9750" fmla="*/ 10259701 w 11737976"/>
              <a:gd name="connsiteY9750" fmla="*/ 4656397 h 6407150"/>
              <a:gd name="connsiteX9751" fmla="*/ 10258682 w 11737976"/>
              <a:gd name="connsiteY9751" fmla="*/ 4663579 h 6407150"/>
              <a:gd name="connsiteX9752" fmla="*/ 10269436 w 11737976"/>
              <a:gd name="connsiteY9752" fmla="*/ 4664723 h 6407150"/>
              <a:gd name="connsiteX9753" fmla="*/ 10270455 w 11737976"/>
              <a:gd name="connsiteY9753" fmla="*/ 4657543 h 6407150"/>
              <a:gd name="connsiteX9754" fmla="*/ 10270965 w 11737976"/>
              <a:gd name="connsiteY9754" fmla="*/ 4653952 h 6407150"/>
              <a:gd name="connsiteX9755" fmla="*/ 10271476 w 11737976"/>
              <a:gd name="connsiteY9755" fmla="*/ 4650362 h 6407150"/>
              <a:gd name="connsiteX9756" fmla="*/ 10315005 w 11737976"/>
              <a:gd name="connsiteY9756" fmla="*/ 4651348 h 6407150"/>
              <a:gd name="connsiteX9757" fmla="*/ 10328817 w 11737976"/>
              <a:gd name="connsiteY9757" fmla="*/ 4630948 h 6407150"/>
              <a:gd name="connsiteX9758" fmla="*/ 10362102 w 11737976"/>
              <a:gd name="connsiteY9758" fmla="*/ 4627199 h 6407150"/>
              <a:gd name="connsiteX9759" fmla="*/ 10329326 w 11737976"/>
              <a:gd name="connsiteY9759" fmla="*/ 4627358 h 6407150"/>
              <a:gd name="connsiteX9760" fmla="*/ 10320610 w 11737976"/>
              <a:gd name="connsiteY9760" fmla="*/ 4611851 h 6407150"/>
              <a:gd name="connsiteX9761" fmla="*/ 10305693 w 11737976"/>
              <a:gd name="connsiteY9761" fmla="*/ 4611175 h 6407150"/>
              <a:gd name="connsiteX9762" fmla="*/ 9809924 w 11737976"/>
              <a:gd name="connsiteY9762" fmla="*/ 4603720 h 6407150"/>
              <a:gd name="connsiteX9763" fmla="*/ 9811402 w 11737976"/>
              <a:gd name="connsiteY9763" fmla="*/ 4616754 h 6407150"/>
              <a:gd name="connsiteX9764" fmla="*/ 9807256 w 11737976"/>
              <a:gd name="connsiteY9764" fmla="*/ 4615600 h 6407150"/>
              <a:gd name="connsiteX9765" fmla="*/ 9808107 w 11737976"/>
              <a:gd name="connsiteY9765" fmla="*/ 4604829 h 6407150"/>
              <a:gd name="connsiteX9766" fmla="*/ 10080279 w 11737976"/>
              <a:gd name="connsiteY9766" fmla="*/ 4597088 h 6407150"/>
              <a:gd name="connsiteX9767" fmla="*/ 10079787 w 11737976"/>
              <a:gd name="connsiteY9767" fmla="*/ 4600555 h 6407150"/>
              <a:gd name="connsiteX9768" fmla="*/ 10089100 w 11737976"/>
              <a:gd name="connsiteY9768" fmla="*/ 4608585 h 6407150"/>
              <a:gd name="connsiteX9769" fmla="*/ 10099394 w 11737976"/>
              <a:gd name="connsiteY9769" fmla="*/ 4609680 h 6407150"/>
              <a:gd name="connsiteX9770" fmla="*/ 10109689 w 11737976"/>
              <a:gd name="connsiteY9770" fmla="*/ 4610775 h 6407150"/>
              <a:gd name="connsiteX9771" fmla="*/ 10110181 w 11737976"/>
              <a:gd name="connsiteY9771" fmla="*/ 4607310 h 6407150"/>
              <a:gd name="connsiteX9772" fmla="*/ 10099886 w 11737976"/>
              <a:gd name="connsiteY9772" fmla="*/ 4606214 h 6407150"/>
              <a:gd name="connsiteX9773" fmla="*/ 10090084 w 11737976"/>
              <a:gd name="connsiteY9773" fmla="*/ 4601651 h 6407150"/>
              <a:gd name="connsiteX9774" fmla="*/ 10090575 w 11737976"/>
              <a:gd name="connsiteY9774" fmla="*/ 4598183 h 6407150"/>
              <a:gd name="connsiteX9775" fmla="*/ 10080279 w 11737976"/>
              <a:gd name="connsiteY9775" fmla="*/ 4597088 h 6407150"/>
              <a:gd name="connsiteX9776" fmla="*/ 10466050 w 11737976"/>
              <a:gd name="connsiteY9776" fmla="*/ 4590624 h 6407150"/>
              <a:gd name="connsiteX9777" fmla="*/ 10442930 w 11737976"/>
              <a:gd name="connsiteY9777" fmla="*/ 4598910 h 6407150"/>
              <a:gd name="connsiteX9778" fmla="*/ 10428792 w 11737976"/>
              <a:gd name="connsiteY9778" fmla="*/ 4601882 h 6407150"/>
              <a:gd name="connsiteX9779" fmla="*/ 10430116 w 11737976"/>
              <a:gd name="connsiteY9779" fmla="*/ 4611875 h 6407150"/>
              <a:gd name="connsiteX9780" fmla="*/ 10441926 w 11737976"/>
              <a:gd name="connsiteY9780" fmla="*/ 4605968 h 6407150"/>
              <a:gd name="connsiteX9781" fmla="*/ 10473857 w 11737976"/>
              <a:gd name="connsiteY9781" fmla="*/ 4612947 h 6407150"/>
              <a:gd name="connsiteX9782" fmla="*/ 10466050 w 11737976"/>
              <a:gd name="connsiteY9782" fmla="*/ 4590624 h 6407150"/>
              <a:gd name="connsiteX9783" fmla="*/ 10280134 w 11737976"/>
              <a:gd name="connsiteY9783" fmla="*/ 4589319 h 6407150"/>
              <a:gd name="connsiteX9784" fmla="*/ 10265610 w 11737976"/>
              <a:gd name="connsiteY9784" fmla="*/ 4595520 h 6407150"/>
              <a:gd name="connsiteX9785" fmla="*/ 10266833 w 11737976"/>
              <a:gd name="connsiteY9785" fmla="*/ 4606128 h 6407150"/>
              <a:gd name="connsiteX9786" fmla="*/ 10256078 w 11737976"/>
              <a:gd name="connsiteY9786" fmla="*/ 4604985 h 6407150"/>
              <a:gd name="connsiteX9787" fmla="*/ 10245321 w 11737976"/>
              <a:gd name="connsiteY9787" fmla="*/ 4603841 h 6407150"/>
              <a:gd name="connsiteX9788" fmla="*/ 10243794 w 11737976"/>
              <a:gd name="connsiteY9788" fmla="*/ 4614612 h 6407150"/>
              <a:gd name="connsiteX9789" fmla="*/ 10233039 w 11737976"/>
              <a:gd name="connsiteY9789" fmla="*/ 4613468 h 6407150"/>
              <a:gd name="connsiteX9790" fmla="*/ 10222285 w 11737976"/>
              <a:gd name="connsiteY9790" fmla="*/ 4612324 h 6407150"/>
              <a:gd name="connsiteX9791" fmla="*/ 10211020 w 11737976"/>
              <a:gd name="connsiteY9791" fmla="*/ 4614769 h 6407150"/>
              <a:gd name="connsiteX9792" fmla="*/ 10232530 w 11737976"/>
              <a:gd name="connsiteY9792" fmla="*/ 4617059 h 6407150"/>
              <a:gd name="connsiteX9793" fmla="*/ 10253532 w 11737976"/>
              <a:gd name="connsiteY9793" fmla="*/ 4622937 h 6407150"/>
              <a:gd name="connsiteX9794" fmla="*/ 10287326 w 11737976"/>
              <a:gd name="connsiteY9794" fmla="*/ 4615599 h 6407150"/>
              <a:gd name="connsiteX9795" fmla="*/ 10255569 w 11737976"/>
              <a:gd name="connsiteY9795" fmla="*/ 4608576 h 6407150"/>
              <a:gd name="connsiteX9796" fmla="*/ 10266833 w 11737976"/>
              <a:gd name="connsiteY9796" fmla="*/ 4606128 h 6407150"/>
              <a:gd name="connsiteX9797" fmla="*/ 10280939 w 11737976"/>
              <a:gd name="connsiteY9797" fmla="*/ 4605295 h 6407150"/>
              <a:gd name="connsiteX9798" fmla="*/ 10280134 w 11737976"/>
              <a:gd name="connsiteY9798" fmla="*/ 4589319 h 6407150"/>
              <a:gd name="connsiteX9799" fmla="*/ 10299511 w 11737976"/>
              <a:gd name="connsiteY9799" fmla="*/ 4588412 h 6407150"/>
              <a:gd name="connsiteX9800" fmla="*/ 10288962 w 11737976"/>
              <a:gd name="connsiteY9800" fmla="*/ 4590259 h 6407150"/>
              <a:gd name="connsiteX9801" fmla="*/ 10300544 w 11737976"/>
              <a:gd name="connsiteY9801" fmla="*/ 4591491 h 6407150"/>
              <a:gd name="connsiteX9802" fmla="*/ 10299511 w 11737976"/>
              <a:gd name="connsiteY9802" fmla="*/ 4588412 h 6407150"/>
              <a:gd name="connsiteX9803" fmla="*/ 10057507 w 11737976"/>
              <a:gd name="connsiteY9803" fmla="*/ 4587627 h 6407150"/>
              <a:gd name="connsiteX9804" fmla="*/ 10046004 w 11737976"/>
              <a:gd name="connsiteY9804" fmla="*/ 4590068 h 6407150"/>
              <a:gd name="connsiteX9805" fmla="*/ 10056993 w 11737976"/>
              <a:gd name="connsiteY9805" fmla="*/ 4591238 h 6407150"/>
              <a:gd name="connsiteX9806" fmla="*/ 10057507 w 11737976"/>
              <a:gd name="connsiteY9806" fmla="*/ 4587627 h 6407150"/>
              <a:gd name="connsiteX9807" fmla="*/ 10606850 w 11737976"/>
              <a:gd name="connsiteY9807" fmla="*/ 4587129 h 6407150"/>
              <a:gd name="connsiteX9808" fmla="*/ 10590547 w 11737976"/>
              <a:gd name="connsiteY9808" fmla="*/ 4589848 h 6407150"/>
              <a:gd name="connsiteX9809" fmla="*/ 10595539 w 11737976"/>
              <a:gd name="connsiteY9809" fmla="*/ 4597803 h 6407150"/>
              <a:gd name="connsiteX9810" fmla="*/ 10606850 w 11737976"/>
              <a:gd name="connsiteY9810" fmla="*/ 4587129 h 6407150"/>
              <a:gd name="connsiteX9811" fmla="*/ 10478337 w 11737976"/>
              <a:gd name="connsiteY9811" fmla="*/ 4581374 h 6407150"/>
              <a:gd name="connsiteX9812" fmla="*/ 10460504 w 11737976"/>
              <a:gd name="connsiteY9812" fmla="*/ 4582776 h 6407150"/>
              <a:gd name="connsiteX9813" fmla="*/ 10477415 w 11737976"/>
              <a:gd name="connsiteY9813" fmla="*/ 4587875 h 6407150"/>
              <a:gd name="connsiteX9814" fmla="*/ 10478337 w 11737976"/>
              <a:gd name="connsiteY9814" fmla="*/ 4581374 h 6407150"/>
              <a:gd name="connsiteX9815" fmla="*/ 10543578 w 11737976"/>
              <a:gd name="connsiteY9815" fmla="*/ 4577318 h 6407150"/>
              <a:gd name="connsiteX9816" fmla="*/ 10539836 w 11737976"/>
              <a:gd name="connsiteY9816" fmla="*/ 4577799 h 6407150"/>
              <a:gd name="connsiteX9817" fmla="*/ 10542594 w 11737976"/>
              <a:gd name="connsiteY9817" fmla="*/ 4584252 h 6407150"/>
              <a:gd name="connsiteX9818" fmla="*/ 10546751 w 11737976"/>
              <a:gd name="connsiteY9818" fmla="*/ 4584089 h 6407150"/>
              <a:gd name="connsiteX9819" fmla="*/ 10543578 w 11737976"/>
              <a:gd name="connsiteY9819" fmla="*/ 4577318 h 6407150"/>
              <a:gd name="connsiteX9820" fmla="*/ 9794296 w 11737976"/>
              <a:gd name="connsiteY9820" fmla="*/ 4569008 h 6407150"/>
              <a:gd name="connsiteX9821" fmla="*/ 9793888 w 11737976"/>
              <a:gd name="connsiteY9821" fmla="*/ 4569450 h 6407150"/>
              <a:gd name="connsiteX9822" fmla="*/ 9793707 w 11737976"/>
              <a:gd name="connsiteY9822" fmla="*/ 4569010 h 6407150"/>
              <a:gd name="connsiteX9823" fmla="*/ 10082556 w 11737976"/>
              <a:gd name="connsiteY9823" fmla="*/ 4568296 h 6407150"/>
              <a:gd name="connsiteX9824" fmla="*/ 10070543 w 11737976"/>
              <a:gd name="connsiteY9824" fmla="*/ 4574352 h 6407150"/>
              <a:gd name="connsiteX9825" fmla="*/ 10049078 w 11737976"/>
              <a:gd name="connsiteY9825" fmla="*/ 4568401 h 6407150"/>
              <a:gd name="connsiteX9826" fmla="*/ 10058531 w 11737976"/>
              <a:gd name="connsiteY9826" fmla="*/ 4580403 h 6407150"/>
              <a:gd name="connsiteX9827" fmla="*/ 10080507 w 11737976"/>
              <a:gd name="connsiteY9827" fmla="*/ 4582743 h 6407150"/>
              <a:gd name="connsiteX9828" fmla="*/ 10134426 w 11737976"/>
              <a:gd name="connsiteY9828" fmla="*/ 4595812 h 6407150"/>
              <a:gd name="connsiteX9829" fmla="*/ 10132889 w 11737976"/>
              <a:gd name="connsiteY9829" fmla="*/ 4606645 h 6407150"/>
              <a:gd name="connsiteX9830" fmla="*/ 10155888 w 11737976"/>
              <a:gd name="connsiteY9830" fmla="*/ 4601760 h 6407150"/>
              <a:gd name="connsiteX9831" fmla="*/ 10177354 w 11737976"/>
              <a:gd name="connsiteY9831" fmla="*/ 4607710 h 6407150"/>
              <a:gd name="connsiteX9832" fmla="*/ 10190905 w 11737976"/>
              <a:gd name="connsiteY9832" fmla="*/ 4590822 h 6407150"/>
              <a:gd name="connsiteX9833" fmla="*/ 10168928 w 11737976"/>
              <a:gd name="connsiteY9833" fmla="*/ 4588484 h 6407150"/>
              <a:gd name="connsiteX9834" fmla="*/ 10159475 w 11737976"/>
              <a:gd name="connsiteY9834" fmla="*/ 4576481 h 6407150"/>
              <a:gd name="connsiteX9835" fmla="*/ 10147463 w 11737976"/>
              <a:gd name="connsiteY9835" fmla="*/ 4582535 h 6407150"/>
              <a:gd name="connsiteX9836" fmla="*/ 10126510 w 11737976"/>
              <a:gd name="connsiteY9836" fmla="*/ 4572974 h 6407150"/>
              <a:gd name="connsiteX9837" fmla="*/ 10082556 w 11737976"/>
              <a:gd name="connsiteY9837" fmla="*/ 4568296 h 6407150"/>
              <a:gd name="connsiteX9838" fmla="*/ 10309792 w 11737976"/>
              <a:gd name="connsiteY9838" fmla="*/ 4567731 h 6407150"/>
              <a:gd name="connsiteX9839" fmla="*/ 10303678 w 11737976"/>
              <a:gd name="connsiteY9839" fmla="*/ 4569390 h 6407150"/>
              <a:gd name="connsiteX9840" fmla="*/ 10315261 w 11737976"/>
              <a:gd name="connsiteY9840" fmla="*/ 4570622 h 6407150"/>
              <a:gd name="connsiteX9841" fmla="*/ 10315630 w 11737976"/>
              <a:gd name="connsiteY9841" fmla="*/ 4568022 h 6407150"/>
              <a:gd name="connsiteX9842" fmla="*/ 10309792 w 11737976"/>
              <a:gd name="connsiteY9842" fmla="*/ 4567731 h 6407150"/>
              <a:gd name="connsiteX9843" fmla="*/ 10198691 w 11737976"/>
              <a:gd name="connsiteY9843" fmla="*/ 4567498 h 6407150"/>
              <a:gd name="connsiteX9844" fmla="*/ 10170288 w 11737976"/>
              <a:gd name="connsiteY9844" fmla="*/ 4570373 h 6407150"/>
              <a:gd name="connsiteX9845" fmla="*/ 10181320 w 11737976"/>
              <a:gd name="connsiteY9845" fmla="*/ 4571548 h 6407150"/>
              <a:gd name="connsiteX9846" fmla="*/ 10211370 w 11737976"/>
              <a:gd name="connsiteY9846" fmla="*/ 4596519 h 6407150"/>
              <a:gd name="connsiteX9847" fmla="*/ 10244968 w 11737976"/>
              <a:gd name="connsiteY9847" fmla="*/ 4596465 h 6407150"/>
              <a:gd name="connsiteX9848" fmla="*/ 10225950 w 11737976"/>
              <a:gd name="connsiteY9848" fmla="*/ 4572667 h 6407150"/>
              <a:gd name="connsiteX9849" fmla="*/ 10198691 w 11737976"/>
              <a:gd name="connsiteY9849" fmla="*/ 4567498 h 6407150"/>
              <a:gd name="connsiteX9850" fmla="*/ 10391749 w 11737976"/>
              <a:gd name="connsiteY9850" fmla="*/ 4564243 h 6407150"/>
              <a:gd name="connsiteX9851" fmla="*/ 10333519 w 11737976"/>
              <a:gd name="connsiteY9851" fmla="*/ 4580042 h 6407150"/>
              <a:gd name="connsiteX9852" fmla="*/ 10376105 w 11737976"/>
              <a:gd name="connsiteY9852" fmla="*/ 4595571 h 6407150"/>
              <a:gd name="connsiteX9853" fmla="*/ 10410734 w 11737976"/>
              <a:gd name="connsiteY9853" fmla="*/ 4588259 h 6407150"/>
              <a:gd name="connsiteX9854" fmla="*/ 10389185 w 11737976"/>
              <a:gd name="connsiteY9854" fmla="*/ 4582299 h 6407150"/>
              <a:gd name="connsiteX9855" fmla="*/ 10400731 w 11737976"/>
              <a:gd name="connsiteY9855" fmla="*/ 4579862 h 6407150"/>
              <a:gd name="connsiteX9856" fmla="*/ 10402266 w 11737976"/>
              <a:gd name="connsiteY9856" fmla="*/ 4569029 h 6407150"/>
              <a:gd name="connsiteX9857" fmla="*/ 10391749 w 11737976"/>
              <a:gd name="connsiteY9857" fmla="*/ 4564243 h 6407150"/>
              <a:gd name="connsiteX9858" fmla="*/ 10321493 w 11737976"/>
              <a:gd name="connsiteY9858" fmla="*/ 4561223 h 6407150"/>
              <a:gd name="connsiteX9859" fmla="*/ 10316182 w 11737976"/>
              <a:gd name="connsiteY9859" fmla="*/ 4564122 h 6407150"/>
              <a:gd name="connsiteX9860" fmla="*/ 10334934 w 11737976"/>
              <a:gd name="connsiteY9860" fmla="*/ 4570076 h 6407150"/>
              <a:gd name="connsiteX9861" fmla="*/ 10326388 w 11737976"/>
              <a:gd name="connsiteY9861" fmla="*/ 4561248 h 6407150"/>
              <a:gd name="connsiteX9862" fmla="*/ 10321493 w 11737976"/>
              <a:gd name="connsiteY9862" fmla="*/ 4561223 h 6407150"/>
              <a:gd name="connsiteX9863" fmla="*/ 10350063 w 11737976"/>
              <a:gd name="connsiteY9863" fmla="*/ 4553210 h 6407150"/>
              <a:gd name="connsiteX9864" fmla="*/ 10317719 w 11737976"/>
              <a:gd name="connsiteY9864" fmla="*/ 4553287 h 6407150"/>
              <a:gd name="connsiteX9865" fmla="*/ 10359697 w 11737976"/>
              <a:gd name="connsiteY9865" fmla="*/ 4561273 h 6407150"/>
              <a:gd name="connsiteX9866" fmla="*/ 10350063 w 11737976"/>
              <a:gd name="connsiteY9866" fmla="*/ 4553210 h 6407150"/>
              <a:gd name="connsiteX9867" fmla="*/ 10240627 w 11737976"/>
              <a:gd name="connsiteY9867" fmla="*/ 4544205 h 6407150"/>
              <a:gd name="connsiteX9868" fmla="*/ 10237246 w 11737976"/>
              <a:gd name="connsiteY9868" fmla="*/ 4547310 h 6407150"/>
              <a:gd name="connsiteX9869" fmla="*/ 10251653 w 11737976"/>
              <a:gd name="connsiteY9869" fmla="*/ 4549338 h 6407150"/>
              <a:gd name="connsiteX9870" fmla="*/ 10240627 w 11737976"/>
              <a:gd name="connsiteY9870" fmla="*/ 4544205 h 6407150"/>
              <a:gd name="connsiteX9871" fmla="*/ 10160429 w 11737976"/>
              <a:gd name="connsiteY9871" fmla="*/ 4540886 h 6407150"/>
              <a:gd name="connsiteX9872" fmla="*/ 10154509 w 11737976"/>
              <a:gd name="connsiteY9872" fmla="*/ 4543489 h 6407150"/>
              <a:gd name="connsiteX9873" fmla="*/ 10165448 w 11737976"/>
              <a:gd name="connsiteY9873" fmla="*/ 4544653 h 6407150"/>
              <a:gd name="connsiteX9874" fmla="*/ 10175870 w 11737976"/>
              <a:gd name="connsiteY9874" fmla="*/ 4549457 h 6407150"/>
              <a:gd name="connsiteX9875" fmla="*/ 10175354 w 11737976"/>
              <a:gd name="connsiteY9875" fmla="*/ 4553097 h 6407150"/>
              <a:gd name="connsiteX9876" fmla="*/ 10196140 w 11737976"/>
              <a:gd name="connsiteY9876" fmla="*/ 4554558 h 6407150"/>
              <a:gd name="connsiteX9877" fmla="*/ 10221176 w 11737976"/>
              <a:gd name="connsiteY9877" fmla="*/ 4543192 h 6407150"/>
              <a:gd name="connsiteX9878" fmla="*/ 10198265 w 11737976"/>
              <a:gd name="connsiteY9878" fmla="*/ 4548144 h 6407150"/>
              <a:gd name="connsiteX9879" fmla="*/ 10176386 w 11737976"/>
              <a:gd name="connsiteY9879" fmla="*/ 4545816 h 6407150"/>
              <a:gd name="connsiteX9880" fmla="*/ 10165963 w 11737976"/>
              <a:gd name="connsiteY9880" fmla="*/ 4541012 h 6407150"/>
              <a:gd name="connsiteX9881" fmla="*/ 10160429 w 11737976"/>
              <a:gd name="connsiteY9881" fmla="*/ 4540886 h 6407150"/>
              <a:gd name="connsiteX9882" fmla="*/ 10472471 w 11737976"/>
              <a:gd name="connsiteY9882" fmla="*/ 4539839 h 6407150"/>
              <a:gd name="connsiteX9883" fmla="*/ 10483501 w 11737976"/>
              <a:gd name="connsiteY9883" fmla="*/ 4544972 h 6407150"/>
              <a:gd name="connsiteX9884" fmla="*/ 10484054 w 11737976"/>
              <a:gd name="connsiteY9884" fmla="*/ 4541072 h 6407150"/>
              <a:gd name="connsiteX9885" fmla="*/ 10472471 w 11737976"/>
              <a:gd name="connsiteY9885" fmla="*/ 4539839 h 6407150"/>
              <a:gd name="connsiteX9886" fmla="*/ 10406256 w 11737976"/>
              <a:gd name="connsiteY9886" fmla="*/ 4536941 h 6407150"/>
              <a:gd name="connsiteX9887" fmla="*/ 10405756 w 11737976"/>
              <a:gd name="connsiteY9887" fmla="*/ 4540470 h 6407150"/>
              <a:gd name="connsiteX9888" fmla="*/ 10416789 w 11737976"/>
              <a:gd name="connsiteY9888" fmla="*/ 4541643 h 6407150"/>
              <a:gd name="connsiteX9889" fmla="*/ 10406256 w 11737976"/>
              <a:gd name="connsiteY9889" fmla="*/ 4536941 h 6407150"/>
              <a:gd name="connsiteX9890" fmla="*/ 9922520 w 11737976"/>
              <a:gd name="connsiteY9890" fmla="*/ 4536599 h 6407150"/>
              <a:gd name="connsiteX9891" fmla="*/ 9920991 w 11737976"/>
              <a:gd name="connsiteY9891" fmla="*/ 4547382 h 6407150"/>
              <a:gd name="connsiteX9892" fmla="*/ 9922520 w 11737976"/>
              <a:gd name="connsiteY9892" fmla="*/ 4536599 h 6407150"/>
              <a:gd name="connsiteX9893" fmla="*/ 10098010 w 11737976"/>
              <a:gd name="connsiteY9893" fmla="*/ 4536573 h 6407150"/>
              <a:gd name="connsiteX9894" fmla="*/ 10064666 w 11737976"/>
              <a:gd name="connsiteY9894" fmla="*/ 4536795 h 6407150"/>
              <a:gd name="connsiteX9895" fmla="*/ 10063613 w 11737976"/>
              <a:gd name="connsiteY9895" fmla="*/ 4544225 h 6407150"/>
              <a:gd name="connsiteX9896" fmla="*/ 10095376 w 11737976"/>
              <a:gd name="connsiteY9896" fmla="*/ 4555145 h 6407150"/>
              <a:gd name="connsiteX9897" fmla="*/ 10118834 w 11737976"/>
              <a:gd name="connsiteY9897" fmla="*/ 4546330 h 6407150"/>
              <a:gd name="connsiteX9898" fmla="*/ 10098010 w 11737976"/>
              <a:gd name="connsiteY9898" fmla="*/ 4536573 h 6407150"/>
              <a:gd name="connsiteX9899" fmla="*/ 9870996 w 11737976"/>
              <a:gd name="connsiteY9899" fmla="*/ 4535643 h 6407150"/>
              <a:gd name="connsiteX9900" fmla="*/ 9869147 w 11737976"/>
              <a:gd name="connsiteY9900" fmla="*/ 4538333 h 6407150"/>
              <a:gd name="connsiteX9901" fmla="*/ 9868685 w 11737976"/>
              <a:gd name="connsiteY9901" fmla="*/ 4541584 h 6407150"/>
              <a:gd name="connsiteX9902" fmla="*/ 9880269 w 11737976"/>
              <a:gd name="connsiteY9902" fmla="*/ 4542816 h 6407150"/>
              <a:gd name="connsiteX9903" fmla="*/ 9880728 w 11737976"/>
              <a:gd name="connsiteY9903" fmla="*/ 4539565 h 6407150"/>
              <a:gd name="connsiteX9904" fmla="*/ 9881189 w 11737976"/>
              <a:gd name="connsiteY9904" fmla="*/ 4536315 h 6407150"/>
              <a:gd name="connsiteX9905" fmla="*/ 9870996 w 11737976"/>
              <a:gd name="connsiteY9905" fmla="*/ 4535643 h 6407150"/>
              <a:gd name="connsiteX9906" fmla="*/ 10451382 w 11737976"/>
              <a:gd name="connsiteY9906" fmla="*/ 4534579 h 6407150"/>
              <a:gd name="connsiteX9907" fmla="*/ 10454422 w 11737976"/>
              <a:gd name="connsiteY9907" fmla="*/ 4535333 h 6407150"/>
              <a:gd name="connsiteX9908" fmla="*/ 10451544 w 11737976"/>
              <a:gd name="connsiteY9908" fmla="*/ 4535414 h 6407150"/>
              <a:gd name="connsiteX9909" fmla="*/ 10451066 w 11737976"/>
              <a:gd name="connsiteY9909" fmla="*/ 4535296 h 6407150"/>
              <a:gd name="connsiteX9910" fmla="*/ 10559807 w 11737976"/>
              <a:gd name="connsiteY9910" fmla="*/ 4531976 h 6407150"/>
              <a:gd name="connsiteX9911" fmla="*/ 10569361 w 11737976"/>
              <a:gd name="connsiteY9911" fmla="*/ 4547509 h 6407150"/>
              <a:gd name="connsiteX9912" fmla="*/ 10580946 w 11737976"/>
              <a:gd name="connsiteY9912" fmla="*/ 4548741 h 6407150"/>
              <a:gd name="connsiteX9913" fmla="*/ 10582467 w 11737976"/>
              <a:gd name="connsiteY9913" fmla="*/ 4538016 h 6407150"/>
              <a:gd name="connsiteX9914" fmla="*/ 10559807 w 11737976"/>
              <a:gd name="connsiteY9914" fmla="*/ 4531976 h 6407150"/>
              <a:gd name="connsiteX9915" fmla="*/ 9786434 w 11737976"/>
              <a:gd name="connsiteY9915" fmla="*/ 4530207 h 6407150"/>
              <a:gd name="connsiteX9916" fmla="*/ 9788264 w 11737976"/>
              <a:gd name="connsiteY9916" fmla="*/ 4530284 h 6407150"/>
              <a:gd name="connsiteX9917" fmla="*/ 9802368 w 11737976"/>
              <a:gd name="connsiteY9917" fmla="*/ 4534820 h 6407150"/>
              <a:gd name="connsiteX9918" fmla="*/ 9803166 w 11737976"/>
              <a:gd name="connsiteY9918" fmla="*/ 4532963 h 6407150"/>
              <a:gd name="connsiteX9919" fmla="*/ 9804161 w 11737976"/>
              <a:gd name="connsiteY9919" fmla="*/ 4540399 h 6407150"/>
              <a:gd name="connsiteX9920" fmla="*/ 9807381 w 11737976"/>
              <a:gd name="connsiteY9920" fmla="*/ 4550588 h 6407150"/>
              <a:gd name="connsiteX9921" fmla="*/ 9808589 w 11737976"/>
              <a:gd name="connsiteY9921" fmla="*/ 4554409 h 6407150"/>
              <a:gd name="connsiteX9922" fmla="*/ 9807469 w 11737976"/>
              <a:gd name="connsiteY9922" fmla="*/ 4554713 h 6407150"/>
              <a:gd name="connsiteX9923" fmla="*/ 9799758 w 11737976"/>
              <a:gd name="connsiteY9923" fmla="*/ 4563080 h 6407150"/>
              <a:gd name="connsiteX9924" fmla="*/ 9790929 w 11737976"/>
              <a:gd name="connsiteY9924" fmla="*/ 4562180 h 6407150"/>
              <a:gd name="connsiteX9925" fmla="*/ 9793021 w 11737976"/>
              <a:gd name="connsiteY9925" fmla="*/ 4555168 h 6407150"/>
              <a:gd name="connsiteX9926" fmla="*/ 9795516 w 11737976"/>
              <a:gd name="connsiteY9926" fmla="*/ 4539976 h 6407150"/>
              <a:gd name="connsiteX9927" fmla="*/ 9787274 w 11737976"/>
              <a:gd name="connsiteY9927" fmla="*/ 4540826 h 6407150"/>
              <a:gd name="connsiteX9928" fmla="*/ 10264637 w 11737976"/>
              <a:gd name="connsiteY9928" fmla="*/ 4528587 h 6407150"/>
              <a:gd name="connsiteX9929" fmla="*/ 10274450 w 11737976"/>
              <a:gd name="connsiteY9929" fmla="*/ 4536900 h 6407150"/>
              <a:gd name="connsiteX9930" fmla="*/ 10253298 w 11737976"/>
              <a:gd name="connsiteY9930" fmla="*/ 4531014 h 6407150"/>
              <a:gd name="connsiteX9931" fmla="*/ 10264637 w 11737976"/>
              <a:gd name="connsiteY9931" fmla="*/ 4528587 h 6407150"/>
              <a:gd name="connsiteX9932" fmla="*/ 10364368 w 11737976"/>
              <a:gd name="connsiteY9932" fmla="*/ 4528338 h 6407150"/>
              <a:gd name="connsiteX9933" fmla="*/ 10340098 w 11737976"/>
              <a:gd name="connsiteY9933" fmla="*/ 4533673 h 6407150"/>
              <a:gd name="connsiteX9934" fmla="*/ 10351956 w 11737976"/>
              <a:gd name="connsiteY9934" fmla="*/ 4534255 h 6407150"/>
              <a:gd name="connsiteX9935" fmla="*/ 10364368 w 11737976"/>
              <a:gd name="connsiteY9935" fmla="*/ 4528338 h 6407150"/>
              <a:gd name="connsiteX9936" fmla="*/ 10363814 w 11737976"/>
              <a:gd name="connsiteY9936" fmla="*/ 4532239 h 6407150"/>
              <a:gd name="connsiteX9937" fmla="*/ 10375399 w 11737976"/>
              <a:gd name="connsiteY9937" fmla="*/ 4533470 h 6407150"/>
              <a:gd name="connsiteX9938" fmla="*/ 10375951 w 11737976"/>
              <a:gd name="connsiteY9938" fmla="*/ 4529570 h 6407150"/>
              <a:gd name="connsiteX9939" fmla="*/ 10364368 w 11737976"/>
              <a:gd name="connsiteY9939" fmla="*/ 4528338 h 6407150"/>
              <a:gd name="connsiteX9940" fmla="*/ 10452712 w 11737976"/>
              <a:gd name="connsiteY9940" fmla="*/ 4527180 h 6407150"/>
              <a:gd name="connsiteX9941" fmla="*/ 10442077 w 11737976"/>
              <a:gd name="connsiteY9941" fmla="*/ 4533087 h 6407150"/>
              <a:gd name="connsiteX9942" fmla="*/ 10451066 w 11737976"/>
              <a:gd name="connsiteY9942" fmla="*/ 4535296 h 6407150"/>
              <a:gd name="connsiteX9943" fmla="*/ 10449314 w 11737976"/>
              <a:gd name="connsiteY9943" fmla="*/ 4539284 h 6407150"/>
              <a:gd name="connsiteX9944" fmla="*/ 10439348 w 11737976"/>
              <a:gd name="connsiteY9944" fmla="*/ 4540463 h 6407150"/>
              <a:gd name="connsiteX9945" fmla="*/ 10427819 w 11737976"/>
              <a:gd name="connsiteY9945" fmla="*/ 4542818 h 6407150"/>
              <a:gd name="connsiteX9946" fmla="*/ 10449378 w 11737976"/>
              <a:gd name="connsiteY9946" fmla="*/ 4548695 h 6407150"/>
              <a:gd name="connsiteX9947" fmla="*/ 10470941 w 11737976"/>
              <a:gd name="connsiteY9947" fmla="*/ 4554570 h 6407150"/>
              <a:gd name="connsiteX9948" fmla="*/ 10470441 w 11737976"/>
              <a:gd name="connsiteY9948" fmla="*/ 4558099 h 6407150"/>
              <a:gd name="connsiteX9949" fmla="*/ 10482972 w 11737976"/>
              <a:gd name="connsiteY9949" fmla="*/ 4548686 h 6407150"/>
              <a:gd name="connsiteX9950" fmla="*/ 10460911 w 11737976"/>
              <a:gd name="connsiteY9950" fmla="*/ 4546339 h 6407150"/>
              <a:gd name="connsiteX9951" fmla="*/ 10462412 w 11737976"/>
              <a:gd name="connsiteY9951" fmla="*/ 4535752 h 6407150"/>
              <a:gd name="connsiteX9952" fmla="*/ 10460847 w 11737976"/>
              <a:gd name="connsiteY9952" fmla="*/ 4536929 h 6407150"/>
              <a:gd name="connsiteX9953" fmla="*/ 10454422 w 11737976"/>
              <a:gd name="connsiteY9953" fmla="*/ 4535333 h 6407150"/>
              <a:gd name="connsiteX9954" fmla="*/ 10461381 w 11737976"/>
              <a:gd name="connsiteY9954" fmla="*/ 4535141 h 6407150"/>
              <a:gd name="connsiteX9955" fmla="*/ 10452712 w 11737976"/>
              <a:gd name="connsiteY9955" fmla="*/ 4527180 h 6407150"/>
              <a:gd name="connsiteX9956" fmla="*/ 10060712 w 11737976"/>
              <a:gd name="connsiteY9956" fmla="*/ 4525534 h 6407150"/>
              <a:gd name="connsiteX9957" fmla="*/ 10054780 w 11737976"/>
              <a:gd name="connsiteY9957" fmla="*/ 4528203 h 6407150"/>
              <a:gd name="connsiteX9958" fmla="*/ 10065193 w 11737976"/>
              <a:gd name="connsiteY9958" fmla="*/ 4533080 h 6407150"/>
              <a:gd name="connsiteX9959" fmla="*/ 10066247 w 11737976"/>
              <a:gd name="connsiteY9959" fmla="*/ 4525652 h 6407150"/>
              <a:gd name="connsiteX9960" fmla="*/ 10060712 w 11737976"/>
              <a:gd name="connsiteY9960" fmla="*/ 4525534 h 6407150"/>
              <a:gd name="connsiteX9961" fmla="*/ 10383370 w 11737976"/>
              <a:gd name="connsiteY9961" fmla="*/ 4523322 h 6407150"/>
              <a:gd name="connsiteX9962" fmla="*/ 10364860 w 11737976"/>
              <a:gd name="connsiteY9962" fmla="*/ 4524872 h 6407150"/>
              <a:gd name="connsiteX9963" fmla="*/ 10384961 w 11737976"/>
              <a:gd name="connsiteY9963" fmla="*/ 4530529 h 6407150"/>
              <a:gd name="connsiteX9964" fmla="*/ 10383370 w 11737976"/>
              <a:gd name="connsiteY9964" fmla="*/ 4523322 h 6407150"/>
              <a:gd name="connsiteX9965" fmla="*/ 10024787 w 11737976"/>
              <a:gd name="connsiteY9965" fmla="*/ 4518601 h 6407150"/>
              <a:gd name="connsiteX9966" fmla="*/ 10024419 w 11737976"/>
              <a:gd name="connsiteY9966" fmla="*/ 4521201 h 6407150"/>
              <a:gd name="connsiteX9967" fmla="*/ 10036003 w 11737976"/>
              <a:gd name="connsiteY9967" fmla="*/ 4522433 h 6407150"/>
              <a:gd name="connsiteX9968" fmla="*/ 10036371 w 11737976"/>
              <a:gd name="connsiteY9968" fmla="*/ 4519834 h 6407150"/>
              <a:gd name="connsiteX9969" fmla="*/ 10024787 w 11737976"/>
              <a:gd name="connsiteY9969" fmla="*/ 4518601 h 6407150"/>
              <a:gd name="connsiteX9970" fmla="*/ 10342679 w 11737976"/>
              <a:gd name="connsiteY9970" fmla="*/ 4515473 h 6407150"/>
              <a:gd name="connsiteX9971" fmla="*/ 10353156 w 11737976"/>
              <a:gd name="connsiteY9971" fmla="*/ 4524506 h 6407150"/>
              <a:gd name="connsiteX9972" fmla="*/ 10365845 w 11737976"/>
              <a:gd name="connsiteY9972" fmla="*/ 4517937 h 6407150"/>
              <a:gd name="connsiteX9973" fmla="*/ 10342679 w 11737976"/>
              <a:gd name="connsiteY9973" fmla="*/ 4515473 h 6407150"/>
              <a:gd name="connsiteX9974" fmla="*/ 10564320 w 11737976"/>
              <a:gd name="connsiteY9974" fmla="*/ 4513982 h 6407150"/>
              <a:gd name="connsiteX9975" fmla="*/ 10554175 w 11737976"/>
              <a:gd name="connsiteY9975" fmla="*/ 4516421 h 6407150"/>
              <a:gd name="connsiteX9976" fmla="*/ 10562844 w 11737976"/>
              <a:gd name="connsiteY9976" fmla="*/ 4524381 h 6407150"/>
              <a:gd name="connsiteX9977" fmla="*/ 10564320 w 11737976"/>
              <a:gd name="connsiteY9977" fmla="*/ 4513982 h 6407150"/>
              <a:gd name="connsiteX9978" fmla="*/ 10136028 w 11737976"/>
              <a:gd name="connsiteY9978" fmla="*/ 4508002 h 6407150"/>
              <a:gd name="connsiteX9979" fmla="*/ 10133999 w 11737976"/>
              <a:gd name="connsiteY9979" fmla="*/ 4522303 h 6407150"/>
              <a:gd name="connsiteX9980" fmla="*/ 10150180 w 11737976"/>
              <a:gd name="connsiteY9980" fmla="*/ 4522209 h 6407150"/>
              <a:gd name="connsiteX9981" fmla="*/ 10157672 w 11737976"/>
              <a:gd name="connsiteY9981" fmla="*/ 4521192 h 6407150"/>
              <a:gd name="connsiteX9982" fmla="*/ 10136028 w 11737976"/>
              <a:gd name="connsiteY9982" fmla="*/ 4508002 h 6407150"/>
              <a:gd name="connsiteX9983" fmla="*/ 9807316 w 11737976"/>
              <a:gd name="connsiteY9983" fmla="*/ 4504535 h 6407150"/>
              <a:gd name="connsiteX9984" fmla="*/ 9795526 w 11737976"/>
              <a:gd name="connsiteY9984" fmla="*/ 4504765 h 6407150"/>
              <a:gd name="connsiteX9985" fmla="*/ 9811038 w 11737976"/>
              <a:gd name="connsiteY9985" fmla="*/ 4509385 h 6407150"/>
              <a:gd name="connsiteX9986" fmla="*/ 9818691 w 11737976"/>
              <a:gd name="connsiteY9986" fmla="*/ 4507229 h 6407150"/>
              <a:gd name="connsiteX9987" fmla="*/ 9807316 w 11737976"/>
              <a:gd name="connsiteY9987" fmla="*/ 4504535 h 6407150"/>
              <a:gd name="connsiteX9988" fmla="*/ 10179971 w 11737976"/>
              <a:gd name="connsiteY9988" fmla="*/ 4502120 h 6407150"/>
              <a:gd name="connsiteX9989" fmla="*/ 10157541 w 11737976"/>
              <a:gd name="connsiteY9989" fmla="*/ 4503692 h 6407150"/>
              <a:gd name="connsiteX9990" fmla="*/ 10157907 w 11737976"/>
              <a:gd name="connsiteY9990" fmla="*/ 4510331 h 6407150"/>
              <a:gd name="connsiteX9991" fmla="*/ 10179479 w 11737976"/>
              <a:gd name="connsiteY9991" fmla="*/ 4505586 h 6407150"/>
              <a:gd name="connsiteX9992" fmla="*/ 10179971 w 11737976"/>
              <a:gd name="connsiteY9992" fmla="*/ 4502120 h 6407150"/>
              <a:gd name="connsiteX9993" fmla="*/ 10402441 w 11737976"/>
              <a:gd name="connsiteY9993" fmla="*/ 4499396 h 6407150"/>
              <a:gd name="connsiteX9994" fmla="*/ 10405640 w 11737976"/>
              <a:gd name="connsiteY9994" fmla="*/ 4503792 h 6407150"/>
              <a:gd name="connsiteX9995" fmla="*/ 10402055 w 11737976"/>
              <a:gd name="connsiteY9995" fmla="*/ 4506627 h 6407150"/>
              <a:gd name="connsiteX9996" fmla="*/ 10391039 w 11737976"/>
              <a:gd name="connsiteY9996" fmla="*/ 4506101 h 6407150"/>
              <a:gd name="connsiteX9997" fmla="*/ 10401334 w 11737976"/>
              <a:gd name="connsiteY9997" fmla="*/ 4507197 h 6407150"/>
              <a:gd name="connsiteX9998" fmla="*/ 10402055 w 11737976"/>
              <a:gd name="connsiteY9998" fmla="*/ 4506627 h 6407150"/>
              <a:gd name="connsiteX9999" fmla="*/ 10407906 w 11737976"/>
              <a:gd name="connsiteY9999" fmla="*/ 4506906 h 6407150"/>
              <a:gd name="connsiteX10000" fmla="*/ 10405640 w 11737976"/>
              <a:gd name="connsiteY10000" fmla="*/ 4503792 h 6407150"/>
              <a:gd name="connsiteX10001" fmla="*/ 10405748 w 11737976"/>
              <a:gd name="connsiteY10001" fmla="*/ 4503707 h 6407150"/>
              <a:gd name="connsiteX10002" fmla="*/ 10402441 w 11737976"/>
              <a:gd name="connsiteY10002" fmla="*/ 4499396 h 6407150"/>
              <a:gd name="connsiteX10003" fmla="*/ 10356845 w 11737976"/>
              <a:gd name="connsiteY10003" fmla="*/ 4498504 h 6407150"/>
              <a:gd name="connsiteX10004" fmla="*/ 10344707 w 11737976"/>
              <a:gd name="connsiteY10004" fmla="*/ 4501172 h 6407150"/>
              <a:gd name="connsiteX10005" fmla="*/ 10360702 w 11737976"/>
              <a:gd name="connsiteY10005" fmla="*/ 4502379 h 6407150"/>
              <a:gd name="connsiteX10006" fmla="*/ 10368425 w 11737976"/>
              <a:gd name="connsiteY10006" fmla="*/ 4499736 h 6407150"/>
              <a:gd name="connsiteX10007" fmla="*/ 10356845 w 11737976"/>
              <a:gd name="connsiteY10007" fmla="*/ 4498504 h 6407150"/>
              <a:gd name="connsiteX10008" fmla="*/ 10620498 w 11737976"/>
              <a:gd name="connsiteY10008" fmla="*/ 4490925 h 6407150"/>
              <a:gd name="connsiteX10009" fmla="*/ 10620130 w 11737976"/>
              <a:gd name="connsiteY10009" fmla="*/ 4493525 h 6407150"/>
              <a:gd name="connsiteX10010" fmla="*/ 10620498 w 11737976"/>
              <a:gd name="connsiteY10010" fmla="*/ 4490925 h 6407150"/>
              <a:gd name="connsiteX10011" fmla="*/ 10127801 w 11737976"/>
              <a:gd name="connsiteY10011" fmla="*/ 4488651 h 6407150"/>
              <a:gd name="connsiteX10012" fmla="*/ 10105664 w 11737976"/>
              <a:gd name="connsiteY10012" fmla="*/ 4489992 h 6407150"/>
              <a:gd name="connsiteX10013" fmla="*/ 10115956 w 11737976"/>
              <a:gd name="connsiteY10013" fmla="*/ 4494782 h 6407150"/>
              <a:gd name="connsiteX10014" fmla="*/ 10094336 w 11737976"/>
              <a:gd name="connsiteY10014" fmla="*/ 4492481 h 6407150"/>
              <a:gd name="connsiteX10015" fmla="*/ 10083010 w 11737976"/>
              <a:gd name="connsiteY10015" fmla="*/ 4494971 h 6407150"/>
              <a:gd name="connsiteX10016" fmla="*/ 10137062 w 11737976"/>
              <a:gd name="connsiteY10016" fmla="*/ 4500722 h 6407150"/>
              <a:gd name="connsiteX10017" fmla="*/ 10127801 w 11737976"/>
              <a:gd name="connsiteY10017" fmla="*/ 4488651 h 6407150"/>
              <a:gd name="connsiteX10018" fmla="*/ 10205077 w 11737976"/>
              <a:gd name="connsiteY10018" fmla="*/ 4486315 h 6407150"/>
              <a:gd name="connsiteX10019" fmla="*/ 10192569 w 11737976"/>
              <a:gd name="connsiteY10019" fmla="*/ 4496201 h 6407150"/>
              <a:gd name="connsiteX10020" fmla="*/ 10212880 w 11737976"/>
              <a:gd name="connsiteY10020" fmla="*/ 4509581 h 6407150"/>
              <a:gd name="connsiteX10021" fmla="*/ 10213925 w 11737976"/>
              <a:gd name="connsiteY10021" fmla="*/ 4502213 h 6407150"/>
              <a:gd name="connsiteX10022" fmla="*/ 10259250 w 11737976"/>
              <a:gd name="connsiteY10022" fmla="*/ 4495818 h 6407150"/>
              <a:gd name="connsiteX10023" fmla="*/ 10237895 w 11737976"/>
              <a:gd name="connsiteY10023" fmla="*/ 4489806 h 6407150"/>
              <a:gd name="connsiteX10024" fmla="*/ 10205077 w 11737976"/>
              <a:gd name="connsiteY10024" fmla="*/ 4486315 h 6407150"/>
              <a:gd name="connsiteX10025" fmla="*/ 10567000 w 11737976"/>
              <a:gd name="connsiteY10025" fmla="*/ 4481274 h 6407150"/>
              <a:gd name="connsiteX10026" fmla="*/ 10558817 w 11737976"/>
              <a:gd name="connsiteY10026" fmla="*/ 4483702 h 6407150"/>
              <a:gd name="connsiteX10027" fmla="*/ 10566538 w 11737976"/>
              <a:gd name="connsiteY10027" fmla="*/ 4484524 h 6407150"/>
              <a:gd name="connsiteX10028" fmla="*/ 10567000 w 11737976"/>
              <a:gd name="connsiteY10028" fmla="*/ 4481274 h 6407150"/>
              <a:gd name="connsiteX10029" fmla="*/ 10602302 w 11737976"/>
              <a:gd name="connsiteY10029" fmla="*/ 4481071 h 6407150"/>
              <a:gd name="connsiteX10030" fmla="*/ 10597198 w 11737976"/>
              <a:gd name="connsiteY10030" fmla="*/ 4485971 h 6407150"/>
              <a:gd name="connsiteX10031" fmla="*/ 10601196 w 11737976"/>
              <a:gd name="connsiteY10031" fmla="*/ 4488871 h 6407150"/>
              <a:gd name="connsiteX10032" fmla="*/ 10602302 w 11737976"/>
              <a:gd name="connsiteY10032" fmla="*/ 4481071 h 6407150"/>
              <a:gd name="connsiteX10033" fmla="*/ 10408539 w 11737976"/>
              <a:gd name="connsiteY10033" fmla="*/ 4479423 h 6407150"/>
              <a:gd name="connsiteX10034" fmla="*/ 10402265 w 11737976"/>
              <a:gd name="connsiteY10034" fmla="*/ 4482220 h 6407150"/>
              <a:gd name="connsiteX10035" fmla="*/ 10417019 w 11737976"/>
              <a:gd name="connsiteY10035" fmla="*/ 4481811 h 6407150"/>
              <a:gd name="connsiteX10036" fmla="*/ 10414401 w 11737976"/>
              <a:gd name="connsiteY10036" fmla="*/ 4479553 h 6407150"/>
              <a:gd name="connsiteX10037" fmla="*/ 10408539 w 11737976"/>
              <a:gd name="connsiteY10037" fmla="*/ 4479423 h 6407150"/>
              <a:gd name="connsiteX10038" fmla="*/ 9798407 w 11737976"/>
              <a:gd name="connsiteY10038" fmla="*/ 4472743 h 6407150"/>
              <a:gd name="connsiteX10039" fmla="*/ 9795135 w 11737976"/>
              <a:gd name="connsiteY10039" fmla="*/ 4473630 h 6407150"/>
              <a:gd name="connsiteX10040" fmla="*/ 9794043 w 11737976"/>
              <a:gd name="connsiteY10040" fmla="*/ 4473925 h 6407150"/>
              <a:gd name="connsiteX10041" fmla="*/ 9793358 w 11737976"/>
              <a:gd name="connsiteY10041" fmla="*/ 4475500 h 6407150"/>
              <a:gd name="connsiteX10042" fmla="*/ 9792266 w 11737976"/>
              <a:gd name="connsiteY10042" fmla="*/ 4475796 h 6407150"/>
              <a:gd name="connsiteX10043" fmla="*/ 9794535 w 11737976"/>
              <a:gd name="connsiteY10043" fmla="*/ 4490467 h 6407150"/>
              <a:gd name="connsiteX10044" fmla="*/ 9795749 w 11737976"/>
              <a:gd name="connsiteY10044" fmla="*/ 4494308 h 6407150"/>
              <a:gd name="connsiteX10045" fmla="*/ 9797367 w 11737976"/>
              <a:gd name="connsiteY10045" fmla="*/ 4499429 h 6407150"/>
              <a:gd name="connsiteX10046" fmla="*/ 9800358 w 11737976"/>
              <a:gd name="connsiteY10046" fmla="*/ 4501398 h 6407150"/>
              <a:gd name="connsiteX10047" fmla="*/ 9801730 w 11737976"/>
              <a:gd name="connsiteY10047" fmla="*/ 4498247 h 6407150"/>
              <a:gd name="connsiteX10048" fmla="*/ 9799708 w 11737976"/>
              <a:gd name="connsiteY10048" fmla="*/ 4491847 h 6407150"/>
              <a:gd name="connsiteX10049" fmla="*/ 9797439 w 11737976"/>
              <a:gd name="connsiteY10049" fmla="*/ 4477175 h 6407150"/>
              <a:gd name="connsiteX10050" fmla="*/ 9798813 w 11737976"/>
              <a:gd name="connsiteY10050" fmla="*/ 4474024 h 6407150"/>
              <a:gd name="connsiteX10051" fmla="*/ 9798407 w 11737976"/>
              <a:gd name="connsiteY10051" fmla="*/ 4472743 h 6407150"/>
              <a:gd name="connsiteX10052" fmla="*/ 10415507 w 11737976"/>
              <a:gd name="connsiteY10052" fmla="*/ 4471753 h 6407150"/>
              <a:gd name="connsiteX10053" fmla="*/ 10414953 w 11737976"/>
              <a:gd name="connsiteY10053" fmla="*/ 4475652 h 6407150"/>
              <a:gd name="connsiteX10054" fmla="*/ 10426538 w 11737976"/>
              <a:gd name="connsiteY10054" fmla="*/ 4476886 h 6407150"/>
              <a:gd name="connsiteX10055" fmla="*/ 10427091 w 11737976"/>
              <a:gd name="connsiteY10055" fmla="*/ 4472985 h 6407150"/>
              <a:gd name="connsiteX10056" fmla="*/ 10415507 w 11737976"/>
              <a:gd name="connsiteY10056" fmla="*/ 4471753 h 6407150"/>
              <a:gd name="connsiteX10057" fmla="*/ 10461384 w 11737976"/>
              <a:gd name="connsiteY10057" fmla="*/ 4466076 h 6407150"/>
              <a:gd name="connsiteX10058" fmla="*/ 10438155 w 11737976"/>
              <a:gd name="connsiteY10058" fmla="*/ 4470957 h 6407150"/>
              <a:gd name="connsiteX10059" fmla="*/ 10411844 w 11737976"/>
              <a:gd name="connsiteY10059" fmla="*/ 4497570 h 6407150"/>
              <a:gd name="connsiteX10060" fmla="*/ 10432503 w 11737976"/>
              <a:gd name="connsiteY10060" fmla="*/ 4510796 h 6407150"/>
              <a:gd name="connsiteX10061" fmla="*/ 10437440 w 11737976"/>
              <a:gd name="connsiteY10061" fmla="*/ 4510747 h 6407150"/>
              <a:gd name="connsiteX10062" fmla="*/ 10444120 w 11737976"/>
              <a:gd name="connsiteY10062" fmla="*/ 4508355 h 6407150"/>
              <a:gd name="connsiteX10063" fmla="*/ 10456760 w 11737976"/>
              <a:gd name="connsiteY10063" fmla="*/ 4498672 h 6407150"/>
              <a:gd name="connsiteX10064" fmla="*/ 10467345 w 11737976"/>
              <a:gd name="connsiteY10064" fmla="*/ 4503474 h 6407150"/>
              <a:gd name="connsiteX10065" fmla="*/ 10477931 w 11737976"/>
              <a:gd name="connsiteY10065" fmla="*/ 4508276 h 6407150"/>
              <a:gd name="connsiteX10066" fmla="*/ 10466833 w 11737976"/>
              <a:gd name="connsiteY10066" fmla="*/ 4507096 h 6407150"/>
              <a:gd name="connsiteX10067" fmla="*/ 10499103 w 11737976"/>
              <a:gd name="connsiteY10067" fmla="*/ 4517883 h 6407150"/>
              <a:gd name="connsiteX10068" fmla="*/ 10478445 w 11737976"/>
              <a:gd name="connsiteY10068" fmla="*/ 4504655 h 6407150"/>
              <a:gd name="connsiteX10069" fmla="*/ 10467345 w 11737976"/>
              <a:gd name="connsiteY10069" fmla="*/ 4503474 h 6407150"/>
              <a:gd name="connsiteX10070" fmla="*/ 10468373 w 11737976"/>
              <a:gd name="connsiteY10070" fmla="*/ 4496231 h 6407150"/>
              <a:gd name="connsiteX10071" fmla="*/ 10479474 w 11737976"/>
              <a:gd name="connsiteY10071" fmla="*/ 4497412 h 6407150"/>
              <a:gd name="connsiteX10072" fmla="*/ 10484236 w 11737976"/>
              <a:gd name="connsiteY10072" fmla="*/ 4497344 h 6407150"/>
              <a:gd name="connsiteX10073" fmla="*/ 10479988 w 11737976"/>
              <a:gd name="connsiteY10073" fmla="*/ 4493789 h 6407150"/>
              <a:gd name="connsiteX10074" fmla="*/ 10468373 w 11737976"/>
              <a:gd name="connsiteY10074" fmla="*/ 4496231 h 6407150"/>
              <a:gd name="connsiteX10075" fmla="*/ 10458301 w 11737976"/>
              <a:gd name="connsiteY10075" fmla="*/ 4487807 h 6407150"/>
              <a:gd name="connsiteX10076" fmla="*/ 10469401 w 11737976"/>
              <a:gd name="connsiteY10076" fmla="*/ 4488988 h 6407150"/>
              <a:gd name="connsiteX10077" fmla="*/ 10482043 w 11737976"/>
              <a:gd name="connsiteY10077" fmla="*/ 4479303 h 6407150"/>
              <a:gd name="connsiteX10078" fmla="*/ 10483069 w 11737976"/>
              <a:gd name="connsiteY10078" fmla="*/ 4472059 h 6407150"/>
              <a:gd name="connsiteX10079" fmla="*/ 10460871 w 11737976"/>
              <a:gd name="connsiteY10079" fmla="*/ 4469698 h 6407150"/>
              <a:gd name="connsiteX10080" fmla="*/ 10461384 w 11737976"/>
              <a:gd name="connsiteY10080" fmla="*/ 4466076 h 6407150"/>
              <a:gd name="connsiteX10081" fmla="*/ 9891519 w 11737976"/>
              <a:gd name="connsiteY10081" fmla="*/ 4463510 h 6407150"/>
              <a:gd name="connsiteX10082" fmla="*/ 9890965 w 11737976"/>
              <a:gd name="connsiteY10082" fmla="*/ 4467410 h 6407150"/>
              <a:gd name="connsiteX10083" fmla="*/ 9898687 w 11737976"/>
              <a:gd name="connsiteY10083" fmla="*/ 4468233 h 6407150"/>
              <a:gd name="connsiteX10084" fmla="*/ 9899240 w 11737976"/>
              <a:gd name="connsiteY10084" fmla="*/ 4464332 h 6407150"/>
              <a:gd name="connsiteX10085" fmla="*/ 9891519 w 11737976"/>
              <a:gd name="connsiteY10085" fmla="*/ 4463510 h 6407150"/>
              <a:gd name="connsiteX10086" fmla="*/ 10572712 w 11737976"/>
              <a:gd name="connsiteY10086" fmla="*/ 4459446 h 6407150"/>
              <a:gd name="connsiteX10087" fmla="*/ 10560385 w 11737976"/>
              <a:gd name="connsiteY10087" fmla="*/ 4472651 h 6407150"/>
              <a:gd name="connsiteX10088" fmla="*/ 10591271 w 11737976"/>
              <a:gd name="connsiteY10088" fmla="*/ 4475937 h 6407150"/>
              <a:gd name="connsiteX10089" fmla="*/ 10591779 w 11737976"/>
              <a:gd name="connsiteY10089" fmla="*/ 4472361 h 6407150"/>
              <a:gd name="connsiteX10090" fmla="*/ 10583006 w 11737976"/>
              <a:gd name="connsiteY10090" fmla="*/ 4460541 h 6407150"/>
              <a:gd name="connsiteX10091" fmla="*/ 10572712 w 11737976"/>
              <a:gd name="connsiteY10091" fmla="*/ 4459446 h 6407150"/>
              <a:gd name="connsiteX10092" fmla="*/ 10405953 w 11737976"/>
              <a:gd name="connsiteY10092" fmla="*/ 4456220 h 6407150"/>
              <a:gd name="connsiteX10093" fmla="*/ 10416984 w 11737976"/>
              <a:gd name="connsiteY10093" fmla="*/ 4461353 h 6407150"/>
              <a:gd name="connsiteX10094" fmla="*/ 10405953 w 11737976"/>
              <a:gd name="connsiteY10094" fmla="*/ 4456220 h 6407150"/>
              <a:gd name="connsiteX10095" fmla="*/ 10484644 w 11737976"/>
              <a:gd name="connsiteY10095" fmla="*/ 4454035 h 6407150"/>
              <a:gd name="connsiteX10096" fmla="*/ 10484091 w 11737976"/>
              <a:gd name="connsiteY10096" fmla="*/ 4457936 h 6407150"/>
              <a:gd name="connsiteX10097" fmla="*/ 10494296 w 11737976"/>
              <a:gd name="connsiteY10097" fmla="*/ 4458526 h 6407150"/>
              <a:gd name="connsiteX10098" fmla="*/ 10496227 w 11737976"/>
              <a:gd name="connsiteY10098" fmla="*/ 4455268 h 6407150"/>
              <a:gd name="connsiteX10099" fmla="*/ 10484644 w 11737976"/>
              <a:gd name="connsiteY10099" fmla="*/ 4454035 h 6407150"/>
              <a:gd name="connsiteX10100" fmla="*/ 10265856 w 11737976"/>
              <a:gd name="connsiteY10100" fmla="*/ 4449232 h 6407150"/>
              <a:gd name="connsiteX10101" fmla="*/ 10265303 w 11737976"/>
              <a:gd name="connsiteY10101" fmla="*/ 4453133 h 6407150"/>
              <a:gd name="connsiteX10102" fmla="*/ 10271164 w 11737976"/>
              <a:gd name="connsiteY10102" fmla="*/ 4453261 h 6407150"/>
              <a:gd name="connsiteX10103" fmla="*/ 10277440 w 11737976"/>
              <a:gd name="connsiteY10103" fmla="*/ 4450465 h 6407150"/>
              <a:gd name="connsiteX10104" fmla="*/ 10265856 w 11737976"/>
              <a:gd name="connsiteY10104" fmla="*/ 4449232 h 6407150"/>
              <a:gd name="connsiteX10105" fmla="*/ 9924987 w 11737976"/>
              <a:gd name="connsiteY10105" fmla="*/ 4448595 h 6407150"/>
              <a:gd name="connsiteX10106" fmla="*/ 9902346 w 11737976"/>
              <a:gd name="connsiteY10106" fmla="*/ 4453484 h 6407150"/>
              <a:gd name="connsiteX10107" fmla="*/ 9891537 w 11737976"/>
              <a:gd name="connsiteY10107" fmla="*/ 4452334 h 6407150"/>
              <a:gd name="connsiteX10108" fmla="*/ 9891027 w 11737976"/>
              <a:gd name="connsiteY10108" fmla="*/ 4455928 h 6407150"/>
              <a:gd name="connsiteX10109" fmla="*/ 9901837 w 11737976"/>
              <a:gd name="connsiteY10109" fmla="*/ 4457079 h 6407150"/>
              <a:gd name="connsiteX10110" fmla="*/ 9912137 w 11737976"/>
              <a:gd name="connsiteY10110" fmla="*/ 4461823 h 6407150"/>
              <a:gd name="connsiteX10111" fmla="*/ 9897758 w 11737976"/>
              <a:gd name="connsiteY10111" fmla="*/ 4485833 h 6407150"/>
              <a:gd name="connsiteX10112" fmla="*/ 9886948 w 11737976"/>
              <a:gd name="connsiteY10112" fmla="*/ 4484683 h 6407150"/>
              <a:gd name="connsiteX10113" fmla="*/ 9876647 w 11737976"/>
              <a:gd name="connsiteY10113" fmla="*/ 4479938 h 6407150"/>
              <a:gd name="connsiteX10114" fmla="*/ 9871127 w 11737976"/>
              <a:gd name="connsiteY10114" fmla="*/ 4489840 h 6407150"/>
              <a:gd name="connsiteX10115" fmla="*/ 9874098 w 11737976"/>
              <a:gd name="connsiteY10115" fmla="*/ 4497909 h 6407150"/>
              <a:gd name="connsiteX10116" fmla="*/ 9884907 w 11737976"/>
              <a:gd name="connsiteY10116" fmla="*/ 4499060 h 6407150"/>
              <a:gd name="connsiteX10117" fmla="*/ 9897247 w 11737976"/>
              <a:gd name="connsiteY10117" fmla="*/ 4489427 h 6407150"/>
              <a:gd name="connsiteX10118" fmla="*/ 9905507 w 11737976"/>
              <a:gd name="connsiteY10118" fmla="*/ 4508549 h 6407150"/>
              <a:gd name="connsiteX10119" fmla="*/ 9916318 w 11737976"/>
              <a:gd name="connsiteY10119" fmla="*/ 4509700 h 6407150"/>
              <a:gd name="connsiteX10120" fmla="*/ 9917848 w 11737976"/>
              <a:gd name="connsiteY10120" fmla="*/ 4498916 h 6407150"/>
              <a:gd name="connsiteX10121" fmla="*/ 9928149 w 11737976"/>
              <a:gd name="connsiteY10121" fmla="*/ 4503660 h 6407150"/>
              <a:gd name="connsiteX10122" fmla="*/ 9943038 w 11737976"/>
              <a:gd name="connsiteY10122" fmla="*/ 4476057 h 6407150"/>
              <a:gd name="connsiteX10123" fmla="*/ 9975979 w 11737976"/>
              <a:gd name="connsiteY10123" fmla="*/ 4475913 h 6407150"/>
              <a:gd name="connsiteX10124" fmla="*/ 9933248 w 11737976"/>
              <a:gd name="connsiteY10124" fmla="*/ 4467717 h 6407150"/>
              <a:gd name="connsiteX10125" fmla="*/ 9923967 w 11737976"/>
              <a:gd name="connsiteY10125" fmla="*/ 4455784 h 6407150"/>
              <a:gd name="connsiteX10126" fmla="*/ 9924987 w 11737976"/>
              <a:gd name="connsiteY10126" fmla="*/ 4448595 h 6407150"/>
              <a:gd name="connsiteX10127" fmla="*/ 10502789 w 11737976"/>
              <a:gd name="connsiteY10127" fmla="*/ 4445862 h 6407150"/>
              <a:gd name="connsiteX10128" fmla="*/ 10497196 w 11737976"/>
              <a:gd name="connsiteY10128" fmla="*/ 4448442 h 6407150"/>
              <a:gd name="connsiteX10129" fmla="*/ 10506986 w 11737976"/>
              <a:gd name="connsiteY10129" fmla="*/ 4453113 h 6407150"/>
              <a:gd name="connsiteX10130" fmla="*/ 10516267 w 11737976"/>
              <a:gd name="connsiteY10130" fmla="*/ 4461359 h 6407150"/>
              <a:gd name="connsiteX10131" fmla="*/ 10526562 w 11737976"/>
              <a:gd name="connsiteY10131" fmla="*/ 4462454 h 6407150"/>
              <a:gd name="connsiteX10132" fmla="*/ 10527069 w 11737976"/>
              <a:gd name="connsiteY10132" fmla="*/ 4458879 h 6407150"/>
              <a:gd name="connsiteX10133" fmla="*/ 10516773 w 11737976"/>
              <a:gd name="connsiteY10133" fmla="*/ 4457783 h 6407150"/>
              <a:gd name="connsiteX10134" fmla="*/ 10517279 w 11737976"/>
              <a:gd name="connsiteY10134" fmla="*/ 4454209 h 6407150"/>
              <a:gd name="connsiteX10135" fmla="*/ 10508001 w 11737976"/>
              <a:gd name="connsiteY10135" fmla="*/ 4445962 h 6407150"/>
              <a:gd name="connsiteX10136" fmla="*/ 10502789 w 11737976"/>
              <a:gd name="connsiteY10136" fmla="*/ 4445862 h 6407150"/>
              <a:gd name="connsiteX10137" fmla="*/ 10419567 w 11737976"/>
              <a:gd name="connsiteY10137" fmla="*/ 4443152 h 6407150"/>
              <a:gd name="connsiteX10138" fmla="*/ 10407154 w 11737976"/>
              <a:gd name="connsiteY10138" fmla="*/ 4444305 h 6407150"/>
              <a:gd name="connsiteX10139" fmla="*/ 10408806 w 11737976"/>
              <a:gd name="connsiteY10139" fmla="*/ 4449925 h 6407150"/>
              <a:gd name="connsiteX10140" fmla="*/ 10419567 w 11737976"/>
              <a:gd name="connsiteY10140" fmla="*/ 4443152 h 6407150"/>
              <a:gd name="connsiteX10141" fmla="*/ 10377094 w 11737976"/>
              <a:gd name="connsiteY10141" fmla="*/ 4438632 h 6407150"/>
              <a:gd name="connsiteX10142" fmla="*/ 10376542 w 11737976"/>
              <a:gd name="connsiteY10142" fmla="*/ 4442533 h 6407150"/>
              <a:gd name="connsiteX10143" fmla="*/ 10388125 w 11737976"/>
              <a:gd name="connsiteY10143" fmla="*/ 4443765 h 6407150"/>
              <a:gd name="connsiteX10144" fmla="*/ 10388680 w 11737976"/>
              <a:gd name="connsiteY10144" fmla="*/ 4439865 h 6407150"/>
              <a:gd name="connsiteX10145" fmla="*/ 10377094 w 11737976"/>
              <a:gd name="connsiteY10145" fmla="*/ 4438632 h 6407150"/>
              <a:gd name="connsiteX10146" fmla="*/ 10487230 w 11737976"/>
              <a:gd name="connsiteY10146" fmla="*/ 4435834 h 6407150"/>
              <a:gd name="connsiteX10147" fmla="*/ 10475092 w 11737976"/>
              <a:gd name="connsiteY10147" fmla="*/ 4438502 h 6407150"/>
              <a:gd name="connsiteX10148" fmla="*/ 10486122 w 11737976"/>
              <a:gd name="connsiteY10148" fmla="*/ 4443633 h 6407150"/>
              <a:gd name="connsiteX10149" fmla="*/ 10487230 w 11737976"/>
              <a:gd name="connsiteY10149" fmla="*/ 4435834 h 6407150"/>
              <a:gd name="connsiteX10150" fmla="*/ 10212911 w 11737976"/>
              <a:gd name="connsiteY10150" fmla="*/ 4435680 h 6407150"/>
              <a:gd name="connsiteX10151" fmla="*/ 10212358 w 11737976"/>
              <a:gd name="connsiteY10151" fmla="*/ 4439581 h 6407150"/>
              <a:gd name="connsiteX10152" fmla="*/ 10223942 w 11737976"/>
              <a:gd name="connsiteY10152" fmla="*/ 4440813 h 6407150"/>
              <a:gd name="connsiteX10153" fmla="*/ 10224495 w 11737976"/>
              <a:gd name="connsiteY10153" fmla="*/ 4436913 h 6407150"/>
              <a:gd name="connsiteX10154" fmla="*/ 10212911 w 11737976"/>
              <a:gd name="connsiteY10154" fmla="*/ 4435680 h 6407150"/>
              <a:gd name="connsiteX10155" fmla="*/ 9915433 w 11737976"/>
              <a:gd name="connsiteY10155" fmla="*/ 4433063 h 6407150"/>
              <a:gd name="connsiteX10156" fmla="*/ 9914879 w 11737976"/>
              <a:gd name="connsiteY10156" fmla="*/ 4436963 h 6407150"/>
              <a:gd name="connsiteX10157" fmla="*/ 9926463 w 11737976"/>
              <a:gd name="connsiteY10157" fmla="*/ 4438195 h 6407150"/>
              <a:gd name="connsiteX10158" fmla="*/ 9927016 w 11737976"/>
              <a:gd name="connsiteY10158" fmla="*/ 4434296 h 6407150"/>
              <a:gd name="connsiteX10159" fmla="*/ 9915433 w 11737976"/>
              <a:gd name="connsiteY10159" fmla="*/ 4433063 h 6407150"/>
              <a:gd name="connsiteX10160" fmla="*/ 9958825 w 11737976"/>
              <a:gd name="connsiteY10160" fmla="*/ 4431081 h 6407150"/>
              <a:gd name="connsiteX10161" fmla="*/ 9950642 w 11737976"/>
              <a:gd name="connsiteY10161" fmla="*/ 4433511 h 6407150"/>
              <a:gd name="connsiteX10162" fmla="*/ 9957226 w 11737976"/>
              <a:gd name="connsiteY10162" fmla="*/ 4435447 h 6407150"/>
              <a:gd name="connsiteX10163" fmla="*/ 9958364 w 11737976"/>
              <a:gd name="connsiteY10163" fmla="*/ 4434331 h 6407150"/>
              <a:gd name="connsiteX10164" fmla="*/ 9958825 w 11737976"/>
              <a:gd name="connsiteY10164" fmla="*/ 4431081 h 6407150"/>
              <a:gd name="connsiteX10165" fmla="*/ 10563199 w 11737976"/>
              <a:gd name="connsiteY10165" fmla="*/ 4430390 h 6407150"/>
              <a:gd name="connsiteX10166" fmla="*/ 10554337 w 11737976"/>
              <a:gd name="connsiteY10166" fmla="*/ 4432416 h 6407150"/>
              <a:gd name="connsiteX10167" fmla="*/ 10563990 w 11737976"/>
              <a:gd name="connsiteY10167" fmla="*/ 4433444 h 6407150"/>
              <a:gd name="connsiteX10168" fmla="*/ 10563199 w 11737976"/>
              <a:gd name="connsiteY10168" fmla="*/ 4430390 h 6407150"/>
              <a:gd name="connsiteX10169" fmla="*/ 10609864 w 11737976"/>
              <a:gd name="connsiteY10169" fmla="*/ 4427768 h 6407150"/>
              <a:gd name="connsiteX10170" fmla="*/ 10595017 w 11737976"/>
              <a:gd name="connsiteY10170" fmla="*/ 4428826 h 6407150"/>
              <a:gd name="connsiteX10171" fmla="*/ 10596807 w 11737976"/>
              <a:gd name="connsiteY10171" fmla="*/ 4436935 h 6407150"/>
              <a:gd name="connsiteX10172" fmla="*/ 10609864 w 11737976"/>
              <a:gd name="connsiteY10172" fmla="*/ 4427768 h 6407150"/>
              <a:gd name="connsiteX10173" fmla="*/ 10445313 w 11737976"/>
              <a:gd name="connsiteY10173" fmla="*/ 4427415 h 6407150"/>
              <a:gd name="connsiteX10174" fmla="*/ 10444760 w 11737976"/>
              <a:gd name="connsiteY10174" fmla="*/ 4431316 h 6407150"/>
              <a:gd name="connsiteX10175" fmla="*/ 10456343 w 11737976"/>
              <a:gd name="connsiteY10175" fmla="*/ 4432548 h 6407150"/>
              <a:gd name="connsiteX10176" fmla="*/ 10456897 w 11737976"/>
              <a:gd name="connsiteY10176" fmla="*/ 4428647 h 6407150"/>
              <a:gd name="connsiteX10177" fmla="*/ 10445313 w 11737976"/>
              <a:gd name="connsiteY10177" fmla="*/ 4427415 h 6407150"/>
              <a:gd name="connsiteX10178" fmla="*/ 10478228 w 11737976"/>
              <a:gd name="connsiteY10178" fmla="*/ 4416400 h 6407150"/>
              <a:gd name="connsiteX10179" fmla="*/ 10466090 w 11737976"/>
              <a:gd name="connsiteY10179" fmla="*/ 4419069 h 6407150"/>
              <a:gd name="connsiteX10180" fmla="*/ 10480639 w 11737976"/>
              <a:gd name="connsiteY10180" fmla="*/ 4420122 h 6407150"/>
              <a:gd name="connsiteX10181" fmla="*/ 10478228 w 11737976"/>
              <a:gd name="connsiteY10181" fmla="*/ 4416400 h 6407150"/>
              <a:gd name="connsiteX10182" fmla="*/ 10404318 w 11737976"/>
              <a:gd name="connsiteY10182" fmla="*/ 4412496 h 6407150"/>
              <a:gd name="connsiteX10183" fmla="*/ 10403764 w 11737976"/>
              <a:gd name="connsiteY10183" fmla="*/ 4416397 h 6407150"/>
              <a:gd name="connsiteX10184" fmla="*/ 10410591 w 11737976"/>
              <a:gd name="connsiteY10184" fmla="*/ 4416627 h 6407150"/>
              <a:gd name="connsiteX10185" fmla="*/ 10412039 w 11737976"/>
              <a:gd name="connsiteY10185" fmla="*/ 4413317 h 6407150"/>
              <a:gd name="connsiteX10186" fmla="*/ 10404318 w 11737976"/>
              <a:gd name="connsiteY10186" fmla="*/ 4412496 h 6407150"/>
              <a:gd name="connsiteX10187" fmla="*/ 10502360 w 11737976"/>
              <a:gd name="connsiteY10187" fmla="*/ 4412041 h 6407150"/>
              <a:gd name="connsiteX10188" fmla="*/ 10498514 w 11737976"/>
              <a:gd name="connsiteY10188" fmla="*/ 4418436 h 6407150"/>
              <a:gd name="connsiteX10189" fmla="*/ 10512420 w 11737976"/>
              <a:gd name="connsiteY10189" fmla="*/ 4423999 h 6407150"/>
              <a:gd name="connsiteX10190" fmla="*/ 10512927 w 11737976"/>
              <a:gd name="connsiteY10190" fmla="*/ 4420423 h 6407150"/>
              <a:gd name="connsiteX10191" fmla="*/ 10513944 w 11737976"/>
              <a:gd name="connsiteY10191" fmla="*/ 4413272 h 6407150"/>
              <a:gd name="connsiteX10192" fmla="*/ 10502360 w 11737976"/>
              <a:gd name="connsiteY10192" fmla="*/ 4412041 h 6407150"/>
              <a:gd name="connsiteX10193" fmla="*/ 10381155 w 11737976"/>
              <a:gd name="connsiteY10193" fmla="*/ 4410032 h 6407150"/>
              <a:gd name="connsiteX10194" fmla="*/ 10376258 w 11737976"/>
              <a:gd name="connsiteY10194" fmla="*/ 4413471 h 6407150"/>
              <a:gd name="connsiteX10195" fmla="*/ 10380048 w 11737976"/>
              <a:gd name="connsiteY10195" fmla="*/ 4417832 h 6407150"/>
              <a:gd name="connsiteX10196" fmla="*/ 10385908 w 11737976"/>
              <a:gd name="connsiteY10196" fmla="*/ 4417961 h 6407150"/>
              <a:gd name="connsiteX10197" fmla="*/ 10392183 w 11737976"/>
              <a:gd name="connsiteY10197" fmla="*/ 4415164 h 6407150"/>
              <a:gd name="connsiteX10198" fmla="*/ 10381155 w 11737976"/>
              <a:gd name="connsiteY10198" fmla="*/ 4410032 h 6407150"/>
              <a:gd name="connsiteX10199" fmla="*/ 10119437 w 11737976"/>
              <a:gd name="connsiteY10199" fmla="*/ 4403960 h 6407150"/>
              <a:gd name="connsiteX10200" fmla="*/ 10118976 w 11737976"/>
              <a:gd name="connsiteY10200" fmla="*/ 4407211 h 6407150"/>
              <a:gd name="connsiteX10201" fmla="*/ 10121928 w 11737976"/>
              <a:gd name="connsiteY10201" fmla="*/ 4407112 h 6407150"/>
              <a:gd name="connsiteX10202" fmla="*/ 10122427 w 11737976"/>
              <a:gd name="connsiteY10202" fmla="*/ 4406187 h 6407150"/>
              <a:gd name="connsiteX10203" fmla="*/ 10000282 w 11737976"/>
              <a:gd name="connsiteY10203" fmla="*/ 4397587 h 6407150"/>
              <a:gd name="connsiteX10204" fmla="*/ 10001363 w 11737976"/>
              <a:gd name="connsiteY10204" fmla="*/ 4398808 h 6407150"/>
              <a:gd name="connsiteX10205" fmla="*/ 9996797 w 11737976"/>
              <a:gd name="connsiteY10205" fmla="*/ 4401957 h 6407150"/>
              <a:gd name="connsiteX10206" fmla="*/ 10238891 w 11737976"/>
              <a:gd name="connsiteY10206" fmla="*/ 4395885 h 6407150"/>
              <a:gd name="connsiteX10207" fmla="*/ 10230028 w 11737976"/>
              <a:gd name="connsiteY10207" fmla="*/ 4397911 h 6407150"/>
              <a:gd name="connsiteX10208" fmla="*/ 10239682 w 11737976"/>
              <a:gd name="connsiteY10208" fmla="*/ 4398938 h 6407150"/>
              <a:gd name="connsiteX10209" fmla="*/ 10238891 w 11737976"/>
              <a:gd name="connsiteY10209" fmla="*/ 4395885 h 6407150"/>
              <a:gd name="connsiteX10210" fmla="*/ 10273301 w 11737976"/>
              <a:gd name="connsiteY10210" fmla="*/ 4395308 h 6407150"/>
              <a:gd name="connsiteX10211" fmla="*/ 10271769 w 11737976"/>
              <a:gd name="connsiteY10211" fmla="*/ 4406109 h 6407150"/>
              <a:gd name="connsiteX10212" fmla="*/ 10261002 w 11737976"/>
              <a:gd name="connsiteY10212" fmla="*/ 4404962 h 6407150"/>
              <a:gd name="connsiteX10213" fmla="*/ 10260491 w 11737976"/>
              <a:gd name="connsiteY10213" fmla="*/ 4408563 h 6407150"/>
              <a:gd name="connsiteX10214" fmla="*/ 10227671 w 11737976"/>
              <a:gd name="connsiteY10214" fmla="*/ 4408726 h 6407150"/>
              <a:gd name="connsiteX10215" fmla="*/ 10228183 w 11737976"/>
              <a:gd name="connsiteY10215" fmla="*/ 4405126 h 6407150"/>
              <a:gd name="connsiteX10216" fmla="*/ 10217409 w 11737976"/>
              <a:gd name="connsiteY10216" fmla="*/ 4403980 h 6407150"/>
              <a:gd name="connsiteX10217" fmla="*/ 10216899 w 11737976"/>
              <a:gd name="connsiteY10217" fmla="*/ 4407579 h 6407150"/>
              <a:gd name="connsiteX10218" fmla="*/ 10227671 w 11737976"/>
              <a:gd name="connsiteY10218" fmla="*/ 4408726 h 6407150"/>
              <a:gd name="connsiteX10219" fmla="*/ 10248698 w 11737976"/>
              <a:gd name="connsiteY10219" fmla="*/ 4414618 h 6407150"/>
              <a:gd name="connsiteX10220" fmla="*/ 10236905 w 11737976"/>
              <a:gd name="connsiteY10220" fmla="*/ 4420672 h 6407150"/>
              <a:gd name="connsiteX10221" fmla="*/ 10236396 w 11737976"/>
              <a:gd name="connsiteY10221" fmla="*/ 4424272 h 6407150"/>
              <a:gd name="connsiteX10222" fmla="*/ 10225628 w 11737976"/>
              <a:gd name="connsiteY10222" fmla="*/ 4423127 h 6407150"/>
              <a:gd name="connsiteX10223" fmla="*/ 10225116 w 11737976"/>
              <a:gd name="connsiteY10223" fmla="*/ 4426727 h 6407150"/>
              <a:gd name="connsiteX10224" fmla="*/ 10236396 w 11737976"/>
              <a:gd name="connsiteY10224" fmla="*/ 4424272 h 6407150"/>
              <a:gd name="connsiteX10225" fmla="*/ 10247164 w 11737976"/>
              <a:gd name="connsiteY10225" fmla="*/ 4425419 h 6407150"/>
              <a:gd name="connsiteX10226" fmla="*/ 10245633 w 11737976"/>
              <a:gd name="connsiteY10226" fmla="*/ 4436219 h 6407150"/>
              <a:gd name="connsiteX10227" fmla="*/ 10266151 w 11737976"/>
              <a:gd name="connsiteY10227" fmla="*/ 4445710 h 6407150"/>
              <a:gd name="connsiteX10228" fmla="*/ 10311783 w 11737976"/>
              <a:gd name="connsiteY10228" fmla="*/ 4432293 h 6407150"/>
              <a:gd name="connsiteX10229" fmla="*/ 10332812 w 11737976"/>
              <a:gd name="connsiteY10229" fmla="*/ 4438185 h 6407150"/>
              <a:gd name="connsiteX10230" fmla="*/ 10344092 w 11737976"/>
              <a:gd name="connsiteY10230" fmla="*/ 4435731 h 6407150"/>
              <a:gd name="connsiteX10231" fmla="*/ 10353329 w 11737976"/>
              <a:gd name="connsiteY10231" fmla="*/ 4447678 h 6407150"/>
              <a:gd name="connsiteX10232" fmla="*/ 10341539 w 11737976"/>
              <a:gd name="connsiteY10232" fmla="*/ 4453732 h 6407150"/>
              <a:gd name="connsiteX10233" fmla="*/ 10330770 w 11737976"/>
              <a:gd name="connsiteY10233" fmla="*/ 4452587 h 6407150"/>
              <a:gd name="connsiteX10234" fmla="*/ 10316423 w 11737976"/>
              <a:gd name="connsiteY10234" fmla="*/ 4476643 h 6407150"/>
              <a:gd name="connsiteX10235" fmla="*/ 10348222 w 11737976"/>
              <a:gd name="connsiteY10235" fmla="*/ 4483680 h 6407150"/>
              <a:gd name="connsiteX10236" fmla="*/ 10369251 w 11737976"/>
              <a:gd name="connsiteY10236" fmla="*/ 4489572 h 6407150"/>
              <a:gd name="connsiteX10237" fmla="*/ 10402072 w 11737976"/>
              <a:gd name="connsiteY10237" fmla="*/ 4489409 h 6407150"/>
              <a:gd name="connsiteX10238" fmla="*/ 10412840 w 11737976"/>
              <a:gd name="connsiteY10238" fmla="*/ 4490555 h 6407150"/>
              <a:gd name="connsiteX10239" fmla="*/ 10413351 w 11737976"/>
              <a:gd name="connsiteY10239" fmla="*/ 4486955 h 6407150"/>
              <a:gd name="connsiteX10240" fmla="*/ 10402582 w 11737976"/>
              <a:gd name="connsiteY10240" fmla="*/ 4485809 h 6407150"/>
              <a:gd name="connsiteX10241" fmla="*/ 10392324 w 11737976"/>
              <a:gd name="connsiteY10241" fmla="*/ 4481062 h 6407150"/>
              <a:gd name="connsiteX10242" fmla="*/ 10392834 w 11737976"/>
              <a:gd name="connsiteY10242" fmla="*/ 4477462 h 6407150"/>
              <a:gd name="connsiteX10243" fmla="*/ 10393346 w 11737976"/>
              <a:gd name="connsiteY10243" fmla="*/ 4473862 h 6407150"/>
              <a:gd name="connsiteX10244" fmla="*/ 10393855 w 11737976"/>
              <a:gd name="connsiteY10244" fmla="*/ 4470262 h 6407150"/>
              <a:gd name="connsiteX10245" fmla="*/ 10382574 w 11737976"/>
              <a:gd name="connsiteY10245" fmla="*/ 4472716 h 6407150"/>
              <a:gd name="connsiteX10246" fmla="*/ 10382063 w 11737976"/>
              <a:gd name="connsiteY10246" fmla="*/ 4476316 h 6407150"/>
              <a:gd name="connsiteX10247" fmla="*/ 10381553 w 11737976"/>
              <a:gd name="connsiteY10247" fmla="*/ 4479916 h 6407150"/>
              <a:gd name="connsiteX10248" fmla="*/ 10384617 w 11737976"/>
              <a:gd name="connsiteY10248" fmla="*/ 4458315 h 6407150"/>
              <a:gd name="connsiteX10249" fmla="*/ 10357416 w 11737976"/>
              <a:gd name="connsiteY10249" fmla="*/ 4418875 h 6407150"/>
              <a:gd name="connsiteX10250" fmla="*/ 10381510 w 11737976"/>
              <a:gd name="connsiteY10250" fmla="*/ 4403166 h 6407150"/>
              <a:gd name="connsiteX10251" fmla="*/ 10361508 w 11737976"/>
              <a:gd name="connsiteY10251" fmla="*/ 4399669 h 6407150"/>
              <a:gd name="connsiteX10252" fmla="*/ 10349200 w 11737976"/>
              <a:gd name="connsiteY10252" fmla="*/ 4399729 h 6407150"/>
              <a:gd name="connsiteX10253" fmla="*/ 10357928 w 11737976"/>
              <a:gd name="connsiteY10253" fmla="*/ 4415276 h 6407150"/>
              <a:gd name="connsiteX10254" fmla="*/ 10357416 w 11737976"/>
              <a:gd name="connsiteY10254" fmla="*/ 4418875 h 6407150"/>
              <a:gd name="connsiteX10255" fmla="*/ 10355883 w 11737976"/>
              <a:gd name="connsiteY10255" fmla="*/ 4429676 h 6407150"/>
              <a:gd name="connsiteX10256" fmla="*/ 10345115 w 11737976"/>
              <a:gd name="connsiteY10256" fmla="*/ 4428530 h 6407150"/>
              <a:gd name="connsiteX10257" fmla="*/ 10336388 w 11737976"/>
              <a:gd name="connsiteY10257" fmla="*/ 4412985 h 6407150"/>
              <a:gd name="connsiteX10258" fmla="*/ 10325619 w 11737976"/>
              <a:gd name="connsiteY10258" fmla="*/ 4411838 h 6407150"/>
              <a:gd name="connsiteX10259" fmla="*/ 10314847 w 11737976"/>
              <a:gd name="connsiteY10259" fmla="*/ 4410692 h 6407150"/>
              <a:gd name="connsiteX10260" fmla="*/ 10273301 w 11737976"/>
              <a:gd name="connsiteY10260" fmla="*/ 4395308 h 6407150"/>
              <a:gd name="connsiteX10261" fmla="*/ 10152260 w 11737976"/>
              <a:gd name="connsiteY10261" fmla="*/ 4393596 h 6407150"/>
              <a:gd name="connsiteX10262" fmla="*/ 10174503 w 11737976"/>
              <a:gd name="connsiteY10262" fmla="*/ 4402561 h 6407150"/>
              <a:gd name="connsiteX10263" fmla="*/ 10152260 w 11737976"/>
              <a:gd name="connsiteY10263" fmla="*/ 4393596 h 6407150"/>
              <a:gd name="connsiteX10264" fmla="*/ 10122141 w 11737976"/>
              <a:gd name="connsiteY10264" fmla="*/ 4393526 h 6407150"/>
              <a:gd name="connsiteX10265" fmla="*/ 10120451 w 11737976"/>
              <a:gd name="connsiteY10265" fmla="*/ 4396810 h 6407150"/>
              <a:gd name="connsiteX10266" fmla="*/ 10126068 w 11737976"/>
              <a:gd name="connsiteY10266" fmla="*/ 4400378 h 6407150"/>
              <a:gd name="connsiteX10267" fmla="*/ 10139756 w 11737976"/>
              <a:gd name="connsiteY10267" fmla="*/ 4398865 h 6407150"/>
              <a:gd name="connsiteX10268" fmla="*/ 10130657 w 11737976"/>
              <a:gd name="connsiteY10268" fmla="*/ 4393937 h 6407150"/>
              <a:gd name="connsiteX10269" fmla="*/ 10122141 w 11737976"/>
              <a:gd name="connsiteY10269" fmla="*/ 4393526 h 6407150"/>
              <a:gd name="connsiteX10270" fmla="*/ 9840829 w 11737976"/>
              <a:gd name="connsiteY10270" fmla="*/ 4392627 h 6407150"/>
              <a:gd name="connsiteX10271" fmla="*/ 9834552 w 11737976"/>
              <a:gd name="connsiteY10271" fmla="*/ 4395424 h 6407150"/>
              <a:gd name="connsiteX10272" fmla="*/ 9846136 w 11737976"/>
              <a:gd name="connsiteY10272" fmla="*/ 4396656 h 6407150"/>
              <a:gd name="connsiteX10273" fmla="*/ 9846690 w 11737976"/>
              <a:gd name="connsiteY10273" fmla="*/ 4392756 h 6407150"/>
              <a:gd name="connsiteX10274" fmla="*/ 9840829 w 11737976"/>
              <a:gd name="connsiteY10274" fmla="*/ 4392627 h 6407150"/>
              <a:gd name="connsiteX10275" fmla="*/ 10585861 w 11737976"/>
              <a:gd name="connsiteY10275" fmla="*/ 4370776 h 6407150"/>
              <a:gd name="connsiteX10276" fmla="*/ 10584239 w 11737976"/>
              <a:gd name="connsiteY10276" fmla="*/ 4373574 h 6407150"/>
              <a:gd name="connsiteX10277" fmla="*/ 10593893 w 11737976"/>
              <a:gd name="connsiteY10277" fmla="*/ 4374601 h 6407150"/>
              <a:gd name="connsiteX10278" fmla="*/ 10585861 w 11737976"/>
              <a:gd name="connsiteY10278" fmla="*/ 4370776 h 6407150"/>
              <a:gd name="connsiteX10279" fmla="*/ 9921029 w 11737976"/>
              <a:gd name="connsiteY10279" fmla="*/ 4369446 h 6407150"/>
              <a:gd name="connsiteX10280" fmla="*/ 9912382 w 11737976"/>
              <a:gd name="connsiteY10280" fmla="*/ 4371702 h 6407150"/>
              <a:gd name="connsiteX10281" fmla="*/ 9923321 w 11737976"/>
              <a:gd name="connsiteY10281" fmla="*/ 4372867 h 6407150"/>
              <a:gd name="connsiteX10282" fmla="*/ 9922814 w 11737976"/>
              <a:gd name="connsiteY10282" fmla="*/ 4376441 h 6407150"/>
              <a:gd name="connsiteX10283" fmla="*/ 9933754 w 11737976"/>
              <a:gd name="connsiteY10283" fmla="*/ 4377605 h 6407150"/>
              <a:gd name="connsiteX10284" fmla="*/ 9933246 w 11737976"/>
              <a:gd name="connsiteY10284" fmla="*/ 4381181 h 6407150"/>
              <a:gd name="connsiteX10285" fmla="*/ 9931725 w 11737976"/>
              <a:gd name="connsiteY10285" fmla="*/ 4391906 h 6407150"/>
              <a:gd name="connsiteX10286" fmla="*/ 9919771 w 11737976"/>
              <a:gd name="connsiteY10286" fmla="*/ 4397893 h 6407150"/>
              <a:gd name="connsiteX10287" fmla="*/ 9930202 w 11737976"/>
              <a:gd name="connsiteY10287" fmla="*/ 4402632 h 6407150"/>
              <a:gd name="connsiteX10288" fmla="*/ 9907817 w 11737976"/>
              <a:gd name="connsiteY10288" fmla="*/ 4403880 h 6407150"/>
              <a:gd name="connsiteX10289" fmla="*/ 9928681 w 11737976"/>
              <a:gd name="connsiteY10289" fmla="*/ 4413358 h 6407150"/>
              <a:gd name="connsiteX10290" fmla="*/ 9944568 w 11737976"/>
              <a:gd name="connsiteY10290" fmla="*/ 4412666 h 6407150"/>
              <a:gd name="connsiteX10291" fmla="*/ 9942664 w 11737976"/>
              <a:gd name="connsiteY10291" fmla="*/ 4393070 h 6407150"/>
              <a:gd name="connsiteX10292" fmla="*/ 9931725 w 11737976"/>
              <a:gd name="connsiteY10292" fmla="*/ 4391906 h 6407150"/>
              <a:gd name="connsiteX10293" fmla="*/ 9944186 w 11737976"/>
              <a:gd name="connsiteY10293" fmla="*/ 4382344 h 6407150"/>
              <a:gd name="connsiteX10294" fmla="*/ 9944692 w 11737976"/>
              <a:gd name="connsiteY10294" fmla="*/ 4378769 h 6407150"/>
              <a:gd name="connsiteX10295" fmla="*/ 9945706 w 11737976"/>
              <a:gd name="connsiteY10295" fmla="*/ 4371619 h 6407150"/>
              <a:gd name="connsiteX10296" fmla="*/ 9921029 w 11737976"/>
              <a:gd name="connsiteY10296" fmla="*/ 4369446 h 6407150"/>
              <a:gd name="connsiteX10297" fmla="*/ 10606584 w 11737976"/>
              <a:gd name="connsiteY10297" fmla="*/ 4368031 h 6407150"/>
              <a:gd name="connsiteX10298" fmla="*/ 10594446 w 11737976"/>
              <a:gd name="connsiteY10298" fmla="*/ 4370699 h 6407150"/>
              <a:gd name="connsiteX10299" fmla="*/ 10606031 w 11737976"/>
              <a:gd name="connsiteY10299" fmla="*/ 4371932 h 6407150"/>
              <a:gd name="connsiteX10300" fmla="*/ 10606584 w 11737976"/>
              <a:gd name="connsiteY10300" fmla="*/ 4368031 h 6407150"/>
              <a:gd name="connsiteX10301" fmla="*/ 10639911 w 11737976"/>
              <a:gd name="connsiteY10301" fmla="*/ 4354091 h 6407150"/>
              <a:gd name="connsiteX10302" fmla="*/ 10638896 w 11737976"/>
              <a:gd name="connsiteY10302" fmla="*/ 4361243 h 6407150"/>
              <a:gd name="connsiteX10303" fmla="*/ 10673138 w 11737976"/>
              <a:gd name="connsiteY10303" fmla="*/ 4368515 h 6407150"/>
              <a:gd name="connsiteX10304" fmla="*/ 10675166 w 11737976"/>
              <a:gd name="connsiteY10304" fmla="*/ 4354214 h 6407150"/>
              <a:gd name="connsiteX10305" fmla="*/ 10639911 w 11737976"/>
              <a:gd name="connsiteY10305" fmla="*/ 4354091 h 6407150"/>
              <a:gd name="connsiteX10306" fmla="*/ 10514120 w 11737976"/>
              <a:gd name="connsiteY10306" fmla="*/ 4329160 h 6407150"/>
              <a:gd name="connsiteX10307" fmla="*/ 10501983 w 11737976"/>
              <a:gd name="connsiteY10307" fmla="*/ 4331828 h 6407150"/>
              <a:gd name="connsiteX10308" fmla="*/ 10513565 w 11737976"/>
              <a:gd name="connsiteY10308" fmla="*/ 4333062 h 6407150"/>
              <a:gd name="connsiteX10309" fmla="*/ 10514120 w 11737976"/>
              <a:gd name="connsiteY10309" fmla="*/ 4329160 h 6407150"/>
              <a:gd name="connsiteX10310" fmla="*/ 9930188 w 11737976"/>
              <a:gd name="connsiteY10310" fmla="*/ 4329056 h 6407150"/>
              <a:gd name="connsiteX10311" fmla="*/ 9928666 w 11737976"/>
              <a:gd name="connsiteY10311" fmla="*/ 4339782 h 6407150"/>
              <a:gd name="connsiteX10312" fmla="*/ 9939285 w 11737976"/>
              <a:gd name="connsiteY10312" fmla="*/ 4340912 h 6407150"/>
              <a:gd name="connsiteX10313" fmla="*/ 9962041 w 11737976"/>
              <a:gd name="connsiteY10313" fmla="*/ 4332445 h 6407150"/>
              <a:gd name="connsiteX10314" fmla="*/ 9930188 w 11737976"/>
              <a:gd name="connsiteY10314" fmla="*/ 4329056 h 6407150"/>
              <a:gd name="connsiteX10315" fmla="*/ 10557509 w 11737976"/>
              <a:gd name="connsiteY10315" fmla="*/ 4327179 h 6407150"/>
              <a:gd name="connsiteX10316" fmla="*/ 10542743 w 11737976"/>
              <a:gd name="connsiteY10316" fmla="*/ 4327670 h 6407150"/>
              <a:gd name="connsiteX10317" fmla="*/ 10545006 w 11737976"/>
              <a:gd name="connsiteY10317" fmla="*/ 4332447 h 6407150"/>
              <a:gd name="connsiteX10318" fmla="*/ 10557509 w 11737976"/>
              <a:gd name="connsiteY10318" fmla="*/ 4327179 h 6407150"/>
              <a:gd name="connsiteX10319" fmla="*/ 10314635 w 11737976"/>
              <a:gd name="connsiteY10319" fmla="*/ 4326413 h 6407150"/>
              <a:gd name="connsiteX10320" fmla="*/ 10325111 w 11737976"/>
              <a:gd name="connsiteY10320" fmla="*/ 4335445 h 6407150"/>
              <a:gd name="connsiteX10321" fmla="*/ 10348829 w 11737976"/>
              <a:gd name="connsiteY10321" fmla="*/ 4334009 h 6407150"/>
              <a:gd name="connsiteX10322" fmla="*/ 10360413 w 11737976"/>
              <a:gd name="connsiteY10322" fmla="*/ 4335241 h 6407150"/>
              <a:gd name="connsiteX10323" fmla="*/ 10360964 w 11737976"/>
              <a:gd name="connsiteY10323" fmla="*/ 4331341 h 6407150"/>
              <a:gd name="connsiteX10324" fmla="*/ 10349384 w 11737976"/>
              <a:gd name="connsiteY10324" fmla="*/ 4330110 h 6407150"/>
              <a:gd name="connsiteX10325" fmla="*/ 10314635 w 11737976"/>
              <a:gd name="connsiteY10325" fmla="*/ 4326413 h 6407150"/>
              <a:gd name="connsiteX10326" fmla="*/ 10217134 w 11737976"/>
              <a:gd name="connsiteY10326" fmla="*/ 4319997 h 6407150"/>
              <a:gd name="connsiteX10327" fmla="*/ 10195178 w 11737976"/>
              <a:gd name="connsiteY10327" fmla="*/ 4321291 h 6407150"/>
              <a:gd name="connsiteX10328" fmla="*/ 10193149 w 11737976"/>
              <a:gd name="connsiteY10328" fmla="*/ 4335591 h 6407150"/>
              <a:gd name="connsiteX10329" fmla="*/ 10160469 w 11737976"/>
              <a:gd name="connsiteY10329" fmla="*/ 4335743 h 6407150"/>
              <a:gd name="connsiteX10330" fmla="*/ 10159452 w 11737976"/>
              <a:gd name="connsiteY10330" fmla="*/ 4342893 h 6407150"/>
              <a:gd name="connsiteX10331" fmla="*/ 10170180 w 11737976"/>
              <a:gd name="connsiteY10331" fmla="*/ 4344034 h 6407150"/>
              <a:gd name="connsiteX10332" fmla="*/ 10170686 w 11737976"/>
              <a:gd name="connsiteY10332" fmla="*/ 4340458 h 6407150"/>
              <a:gd name="connsiteX10333" fmla="*/ 10171192 w 11737976"/>
              <a:gd name="connsiteY10333" fmla="*/ 4336884 h 6407150"/>
              <a:gd name="connsiteX10334" fmla="*/ 10192643 w 11737976"/>
              <a:gd name="connsiteY10334" fmla="*/ 4339166 h 6407150"/>
              <a:gd name="connsiteX10335" fmla="*/ 10192389 w 11737976"/>
              <a:gd name="connsiteY10335" fmla="*/ 4340953 h 6407150"/>
              <a:gd name="connsiteX10336" fmla="*/ 10191629 w 11737976"/>
              <a:gd name="connsiteY10336" fmla="*/ 4346317 h 6407150"/>
              <a:gd name="connsiteX10337" fmla="*/ 10226338 w 11737976"/>
              <a:gd name="connsiteY10337" fmla="*/ 4331864 h 6407150"/>
              <a:gd name="connsiteX10338" fmla="*/ 10258510 w 11737976"/>
              <a:gd name="connsiteY10338" fmla="*/ 4335286 h 6407150"/>
              <a:gd name="connsiteX10339" fmla="*/ 10238586 w 11737976"/>
              <a:gd name="connsiteY10339" fmla="*/ 4322280 h 6407150"/>
              <a:gd name="connsiteX10340" fmla="*/ 10217134 w 11737976"/>
              <a:gd name="connsiteY10340" fmla="*/ 4319997 h 6407150"/>
              <a:gd name="connsiteX10341" fmla="*/ 9810502 w 11737976"/>
              <a:gd name="connsiteY10341" fmla="*/ 4316324 h 6407150"/>
              <a:gd name="connsiteX10342" fmla="*/ 9809948 w 11737976"/>
              <a:gd name="connsiteY10342" fmla="*/ 4320224 h 6407150"/>
              <a:gd name="connsiteX10343" fmla="*/ 9822086 w 11737976"/>
              <a:gd name="connsiteY10343" fmla="*/ 4317557 h 6407150"/>
              <a:gd name="connsiteX10344" fmla="*/ 9810502 w 11737976"/>
              <a:gd name="connsiteY10344" fmla="*/ 4316324 h 6407150"/>
              <a:gd name="connsiteX10345" fmla="*/ 10318479 w 11737976"/>
              <a:gd name="connsiteY10345" fmla="*/ 4313130 h 6407150"/>
              <a:gd name="connsiteX10346" fmla="*/ 10308480 w 11737976"/>
              <a:gd name="connsiteY10346" fmla="*/ 4314539 h 6407150"/>
              <a:gd name="connsiteX10347" fmla="*/ 10327787 w 11737976"/>
              <a:gd name="connsiteY10347" fmla="*/ 4316594 h 6407150"/>
              <a:gd name="connsiteX10348" fmla="*/ 10318479 w 11737976"/>
              <a:gd name="connsiteY10348" fmla="*/ 4313130 h 6407150"/>
              <a:gd name="connsiteX10349" fmla="*/ 9861293 w 11737976"/>
              <a:gd name="connsiteY10349" fmla="*/ 4309971 h 6407150"/>
              <a:gd name="connsiteX10350" fmla="*/ 9834670 w 11737976"/>
              <a:gd name="connsiteY10350" fmla="*/ 4311740 h 6407150"/>
              <a:gd name="connsiteX10351" fmla="*/ 9832611 w 11737976"/>
              <a:gd name="connsiteY10351" fmla="*/ 4326246 h 6407150"/>
              <a:gd name="connsiteX10352" fmla="*/ 9853974 w 11737976"/>
              <a:gd name="connsiteY10352" fmla="*/ 4332200 h 6407150"/>
              <a:gd name="connsiteX10353" fmla="*/ 9840978 w 11737976"/>
              <a:gd name="connsiteY10353" fmla="*/ 4345542 h 6407150"/>
              <a:gd name="connsiteX10354" fmla="*/ 9829009 w 11737976"/>
              <a:gd name="connsiteY10354" fmla="*/ 4351631 h 6407150"/>
              <a:gd name="connsiteX10355" fmla="*/ 9847802 w 11737976"/>
              <a:gd name="connsiteY10355" fmla="*/ 4375719 h 6407150"/>
              <a:gd name="connsiteX10356" fmla="*/ 9882676 w 11737976"/>
              <a:gd name="connsiteY10356" fmla="*/ 4364705 h 6407150"/>
              <a:gd name="connsiteX10357" fmla="*/ 9871736 w 11737976"/>
              <a:gd name="connsiteY10357" fmla="*/ 4363541 h 6407150"/>
              <a:gd name="connsiteX10358" fmla="*/ 9872766 w 11737976"/>
              <a:gd name="connsiteY10358" fmla="*/ 4356287 h 6407150"/>
              <a:gd name="connsiteX10359" fmla="*/ 9864399 w 11737976"/>
              <a:gd name="connsiteY10359" fmla="*/ 4336991 h 6407150"/>
              <a:gd name="connsiteX10360" fmla="*/ 9865943 w 11737976"/>
              <a:gd name="connsiteY10360" fmla="*/ 4326112 h 6407150"/>
              <a:gd name="connsiteX10361" fmla="*/ 9888337 w 11737976"/>
              <a:gd name="connsiteY10361" fmla="*/ 4324812 h 6407150"/>
              <a:gd name="connsiteX10362" fmla="*/ 9878941 w 11737976"/>
              <a:gd name="connsiteY10362" fmla="*/ 4312769 h 6407150"/>
              <a:gd name="connsiteX10363" fmla="*/ 9861293 w 11737976"/>
              <a:gd name="connsiteY10363" fmla="*/ 4309971 h 6407150"/>
              <a:gd name="connsiteX10364" fmla="*/ 10087331 w 11737976"/>
              <a:gd name="connsiteY10364" fmla="*/ 4306186 h 6407150"/>
              <a:gd name="connsiteX10365" fmla="*/ 10064655 w 11737976"/>
              <a:gd name="connsiteY10365" fmla="*/ 4311044 h 6407150"/>
              <a:gd name="connsiteX10366" fmla="*/ 10074978 w 11737976"/>
              <a:gd name="connsiteY10366" fmla="*/ 4315775 h 6407150"/>
              <a:gd name="connsiteX10367" fmla="*/ 10064147 w 11737976"/>
              <a:gd name="connsiteY10367" fmla="*/ 4314622 h 6407150"/>
              <a:gd name="connsiteX10368" fmla="*/ 10074469 w 11737976"/>
              <a:gd name="connsiteY10368" fmla="*/ 4319356 h 6407150"/>
              <a:gd name="connsiteX10369" fmla="*/ 10063638 w 11737976"/>
              <a:gd name="connsiteY10369" fmla="*/ 4318204 h 6407150"/>
              <a:gd name="connsiteX10370" fmla="*/ 10040458 w 11737976"/>
              <a:gd name="connsiteY10370" fmla="*/ 4326641 h 6407150"/>
              <a:gd name="connsiteX10371" fmla="*/ 10041982 w 11737976"/>
              <a:gd name="connsiteY10371" fmla="*/ 4315900 h 6407150"/>
              <a:gd name="connsiteX10372" fmla="*/ 10053828 w 11737976"/>
              <a:gd name="connsiteY10372" fmla="*/ 4309890 h 6407150"/>
              <a:gd name="connsiteX10373" fmla="*/ 10031660 w 11737976"/>
              <a:gd name="connsiteY10373" fmla="*/ 4311167 h 6407150"/>
              <a:gd name="connsiteX10374" fmla="*/ 10042489 w 11737976"/>
              <a:gd name="connsiteY10374" fmla="*/ 4312319 h 6407150"/>
              <a:gd name="connsiteX10375" fmla="*/ 10031153 w 11737976"/>
              <a:gd name="connsiteY10375" fmla="*/ 4314748 h 6407150"/>
              <a:gd name="connsiteX10376" fmla="*/ 10010003 w 11737976"/>
              <a:gd name="connsiteY10376" fmla="*/ 4308862 h 6407150"/>
              <a:gd name="connsiteX10377" fmla="*/ 9932165 w 11737976"/>
              <a:gd name="connsiteY10377" fmla="*/ 4315120 h 6407150"/>
              <a:gd name="connsiteX10378" fmla="*/ 9941980 w 11737976"/>
              <a:gd name="connsiteY10378" fmla="*/ 4323432 h 6407150"/>
              <a:gd name="connsiteX10379" fmla="*/ 9963640 w 11737976"/>
              <a:gd name="connsiteY10379" fmla="*/ 4325737 h 6407150"/>
              <a:gd name="connsiteX10380" fmla="*/ 10013718 w 11737976"/>
              <a:gd name="connsiteY10380" fmla="*/ 4360142 h 6407150"/>
              <a:gd name="connsiteX10381" fmla="*/ 9991554 w 11737976"/>
              <a:gd name="connsiteY10381" fmla="*/ 4361418 h 6407150"/>
              <a:gd name="connsiteX10382" fmla="*/ 9991045 w 11737976"/>
              <a:gd name="connsiteY10382" fmla="*/ 4364998 h 6407150"/>
              <a:gd name="connsiteX10383" fmla="*/ 10024040 w 11737976"/>
              <a:gd name="connsiteY10383" fmla="*/ 4364873 h 6407150"/>
              <a:gd name="connsiteX10384" fmla="*/ 10022009 w 11737976"/>
              <a:gd name="connsiteY10384" fmla="*/ 4379196 h 6407150"/>
              <a:gd name="connsiteX10385" fmla="*/ 10010671 w 11737976"/>
              <a:gd name="connsiteY10385" fmla="*/ 4381625 h 6407150"/>
              <a:gd name="connsiteX10386" fmla="*/ 9999843 w 11737976"/>
              <a:gd name="connsiteY10386" fmla="*/ 4380473 h 6407150"/>
              <a:gd name="connsiteX10387" fmla="*/ 9999336 w 11737976"/>
              <a:gd name="connsiteY10387" fmla="*/ 4384054 h 6407150"/>
              <a:gd name="connsiteX10388" fmla="*/ 10010164 w 11737976"/>
              <a:gd name="connsiteY10388" fmla="*/ 4385205 h 6407150"/>
              <a:gd name="connsiteX10389" fmla="*/ 10000282 w 11737976"/>
              <a:gd name="connsiteY10389" fmla="*/ 4397587 h 6407150"/>
              <a:gd name="connsiteX10390" fmla="*/ 9997812 w 11737976"/>
              <a:gd name="connsiteY10390" fmla="*/ 4394795 h 6407150"/>
              <a:gd name="connsiteX10391" fmla="*/ 9964815 w 11737976"/>
              <a:gd name="connsiteY10391" fmla="*/ 4394919 h 6407150"/>
              <a:gd name="connsiteX10392" fmla="*/ 9974629 w 11737976"/>
              <a:gd name="connsiteY10392" fmla="*/ 4403231 h 6407150"/>
              <a:gd name="connsiteX10393" fmla="*/ 9971581 w 11737976"/>
              <a:gd name="connsiteY10393" fmla="*/ 4424716 h 6407150"/>
              <a:gd name="connsiteX10394" fmla="*/ 9970565 w 11737976"/>
              <a:gd name="connsiteY10394" fmla="*/ 4431876 h 6407150"/>
              <a:gd name="connsiteX10395" fmla="*/ 9978854 w 11737976"/>
              <a:gd name="connsiteY10395" fmla="*/ 4450931 h 6407150"/>
              <a:gd name="connsiteX10396" fmla="*/ 9967009 w 11737976"/>
              <a:gd name="connsiteY10396" fmla="*/ 4456940 h 6407150"/>
              <a:gd name="connsiteX10397" fmla="*/ 9977840 w 11737976"/>
              <a:gd name="connsiteY10397" fmla="*/ 4458093 h 6407150"/>
              <a:gd name="connsiteX10398" fmla="*/ 9976822 w 11737976"/>
              <a:gd name="connsiteY10398" fmla="*/ 4465253 h 6407150"/>
              <a:gd name="connsiteX10399" fmla="*/ 10010325 w 11737976"/>
              <a:gd name="connsiteY10399" fmla="*/ 4461548 h 6407150"/>
              <a:gd name="connsiteX10400" fmla="*/ 10022678 w 11737976"/>
              <a:gd name="connsiteY10400" fmla="*/ 4451960 h 6407150"/>
              <a:gd name="connsiteX10401" fmla="*/ 10018107 w 11737976"/>
              <a:gd name="connsiteY10401" fmla="*/ 4484184 h 6407150"/>
              <a:gd name="connsiteX10402" fmla="*/ 9996448 w 11737976"/>
              <a:gd name="connsiteY10402" fmla="*/ 4481880 h 6407150"/>
              <a:gd name="connsiteX10403" fmla="*/ 9985620 w 11737976"/>
              <a:gd name="connsiteY10403" fmla="*/ 4480728 h 6407150"/>
              <a:gd name="connsiteX10404" fmla="*/ 9985112 w 11737976"/>
              <a:gd name="connsiteY10404" fmla="*/ 4484308 h 6407150"/>
              <a:gd name="connsiteX10405" fmla="*/ 10006769 w 11737976"/>
              <a:gd name="connsiteY10405" fmla="*/ 4486612 h 6407150"/>
              <a:gd name="connsiteX10406" fmla="*/ 10017598 w 11737976"/>
              <a:gd name="connsiteY10406" fmla="*/ 4487765 h 6407150"/>
              <a:gd name="connsiteX10407" fmla="*/ 10015566 w 11737976"/>
              <a:gd name="connsiteY10407" fmla="*/ 4502087 h 6407150"/>
              <a:gd name="connsiteX10408" fmla="*/ 10005754 w 11737976"/>
              <a:gd name="connsiteY10408" fmla="*/ 4493773 h 6407150"/>
              <a:gd name="connsiteX10409" fmla="*/ 9962437 w 11737976"/>
              <a:gd name="connsiteY10409" fmla="*/ 4489164 h 6407150"/>
              <a:gd name="connsiteX10410" fmla="*/ 9959389 w 11737976"/>
              <a:gd name="connsiteY10410" fmla="*/ 4510647 h 6407150"/>
              <a:gd name="connsiteX10411" fmla="*/ 9972250 w 11737976"/>
              <a:gd name="connsiteY10411" fmla="*/ 4497477 h 6407150"/>
              <a:gd name="connsiteX10412" fmla="*/ 9992893 w 11737976"/>
              <a:gd name="connsiteY10412" fmla="*/ 4506943 h 6407150"/>
              <a:gd name="connsiteX10413" fmla="*/ 9981556 w 11737976"/>
              <a:gd name="connsiteY10413" fmla="*/ 4509372 h 6407150"/>
              <a:gd name="connsiteX10414" fmla="*/ 9991368 w 11737976"/>
              <a:gd name="connsiteY10414" fmla="*/ 4517685 h 6407150"/>
              <a:gd name="connsiteX10415" fmla="*/ 10014551 w 11737976"/>
              <a:gd name="connsiteY10415" fmla="*/ 4509247 h 6407150"/>
              <a:gd name="connsiteX10416" fmla="*/ 10069713 w 11737976"/>
              <a:gd name="connsiteY10416" fmla="*/ 4507847 h 6407150"/>
              <a:gd name="connsiteX10417" fmla="*/ 10070730 w 11737976"/>
              <a:gd name="connsiteY10417" fmla="*/ 4500687 h 6407150"/>
              <a:gd name="connsiteX10418" fmla="*/ 10061423 w 11737976"/>
              <a:gd name="connsiteY10418" fmla="*/ 4488792 h 6407150"/>
              <a:gd name="connsiteX10419" fmla="*/ 10072253 w 11737976"/>
              <a:gd name="connsiteY10419" fmla="*/ 4489945 h 6407150"/>
              <a:gd name="connsiteX10420" fmla="*/ 10073777 w 11737976"/>
              <a:gd name="connsiteY10420" fmla="*/ 4479202 h 6407150"/>
              <a:gd name="connsiteX10421" fmla="*/ 10074284 w 11737976"/>
              <a:gd name="connsiteY10421" fmla="*/ 4475623 h 6407150"/>
              <a:gd name="connsiteX10422" fmla="*/ 10085112 w 11737976"/>
              <a:gd name="connsiteY10422" fmla="*/ 4476775 h 6407150"/>
              <a:gd name="connsiteX10423" fmla="*/ 10106265 w 11737976"/>
              <a:gd name="connsiteY10423" fmla="*/ 4482659 h 6407150"/>
              <a:gd name="connsiteX10424" fmla="*/ 10142306 w 11737976"/>
              <a:gd name="connsiteY10424" fmla="*/ 4461053 h 6407150"/>
              <a:gd name="connsiteX10425" fmla="*/ 10152629 w 11737976"/>
              <a:gd name="connsiteY10425" fmla="*/ 4465785 h 6407150"/>
              <a:gd name="connsiteX10426" fmla="*/ 10174285 w 11737976"/>
              <a:gd name="connsiteY10426" fmla="*/ 4468090 h 6407150"/>
              <a:gd name="connsiteX10427" fmla="*/ 10173778 w 11737976"/>
              <a:gd name="connsiteY10427" fmla="*/ 4471671 h 6407150"/>
              <a:gd name="connsiteX10428" fmla="*/ 10184099 w 11737976"/>
              <a:gd name="connsiteY10428" fmla="*/ 4476403 h 6407150"/>
              <a:gd name="connsiteX10429" fmla="*/ 10227923 w 11737976"/>
              <a:gd name="connsiteY10429" fmla="*/ 4477431 h 6407150"/>
              <a:gd name="connsiteX10430" fmla="*/ 10250093 w 11737976"/>
              <a:gd name="connsiteY10430" fmla="*/ 4476155 h 6407150"/>
              <a:gd name="connsiteX10431" fmla="*/ 10238245 w 11737976"/>
              <a:gd name="connsiteY10431" fmla="*/ 4482164 h 6407150"/>
              <a:gd name="connsiteX10432" fmla="*/ 10259394 w 11737976"/>
              <a:gd name="connsiteY10432" fmla="*/ 4488048 h 6407150"/>
              <a:gd name="connsiteX10433" fmla="*/ 10280546 w 11737976"/>
              <a:gd name="connsiteY10433" fmla="*/ 4493933 h 6407150"/>
              <a:gd name="connsiteX10434" fmla="*/ 10320814 w 11737976"/>
              <a:gd name="connsiteY10434" fmla="*/ 4520026 h 6407150"/>
              <a:gd name="connsiteX10435" fmla="*/ 10309985 w 11737976"/>
              <a:gd name="connsiteY10435" fmla="*/ 4518874 h 6407150"/>
              <a:gd name="connsiteX10436" fmla="*/ 10309476 w 11737976"/>
              <a:gd name="connsiteY10436" fmla="*/ 4522454 h 6407150"/>
              <a:gd name="connsiteX10437" fmla="*/ 10298138 w 11737976"/>
              <a:gd name="connsiteY10437" fmla="*/ 4524882 h 6407150"/>
              <a:gd name="connsiteX10438" fmla="*/ 10287312 w 11737976"/>
              <a:gd name="connsiteY10438" fmla="*/ 4523731 h 6407150"/>
              <a:gd name="connsiteX10439" fmla="*/ 10243487 w 11737976"/>
              <a:gd name="connsiteY10439" fmla="*/ 4522702 h 6407150"/>
              <a:gd name="connsiteX10440" fmla="*/ 10233166 w 11737976"/>
              <a:gd name="connsiteY10440" fmla="*/ 4517970 h 6407150"/>
              <a:gd name="connsiteX10441" fmla="*/ 10234181 w 11737976"/>
              <a:gd name="connsiteY10441" fmla="*/ 4510808 h 6407150"/>
              <a:gd name="connsiteX10442" fmla="*/ 10222844 w 11737976"/>
              <a:gd name="connsiteY10442" fmla="*/ 4513237 h 6407150"/>
              <a:gd name="connsiteX10443" fmla="*/ 10190865 w 11737976"/>
              <a:gd name="connsiteY10443" fmla="*/ 4506200 h 6407150"/>
              <a:gd name="connsiteX10444" fmla="*/ 10189340 w 11737976"/>
              <a:gd name="connsiteY10444" fmla="*/ 4516941 h 6407150"/>
              <a:gd name="connsiteX10445" fmla="*/ 10232657 w 11737976"/>
              <a:gd name="connsiteY10445" fmla="*/ 4521549 h 6407150"/>
              <a:gd name="connsiteX10446" fmla="*/ 10209982 w 11737976"/>
              <a:gd name="connsiteY10446" fmla="*/ 4526406 h 6407150"/>
              <a:gd name="connsiteX10447" fmla="*/ 10219287 w 11737976"/>
              <a:gd name="connsiteY10447" fmla="*/ 4538300 h 6407150"/>
              <a:gd name="connsiteX10448" fmla="*/ 10241455 w 11737976"/>
              <a:gd name="connsiteY10448" fmla="*/ 4537024 h 6407150"/>
              <a:gd name="connsiteX10449" fmla="*/ 10246903 w 11737976"/>
              <a:gd name="connsiteY10449" fmla="*/ 4542204 h 6407150"/>
              <a:gd name="connsiteX10450" fmla="*/ 10251775 w 11737976"/>
              <a:gd name="connsiteY10450" fmla="*/ 4541757 h 6407150"/>
              <a:gd name="connsiteX10451" fmla="*/ 10274450 w 11737976"/>
              <a:gd name="connsiteY10451" fmla="*/ 4536900 h 6407150"/>
              <a:gd name="connsiteX10452" fmla="*/ 10286804 w 11737976"/>
              <a:gd name="connsiteY10452" fmla="*/ 4527311 h 6407150"/>
              <a:gd name="connsiteX10453" fmla="*/ 10297631 w 11737976"/>
              <a:gd name="connsiteY10453" fmla="*/ 4528463 h 6407150"/>
              <a:gd name="connsiteX10454" fmla="*/ 10308462 w 11737976"/>
              <a:gd name="connsiteY10454" fmla="*/ 4529615 h 6407150"/>
              <a:gd name="connsiteX10455" fmla="*/ 10308969 w 11737976"/>
              <a:gd name="connsiteY10455" fmla="*/ 4526035 h 6407150"/>
              <a:gd name="connsiteX10456" fmla="*/ 10320307 w 11737976"/>
              <a:gd name="connsiteY10456" fmla="*/ 4523607 h 6407150"/>
              <a:gd name="connsiteX10457" fmla="*/ 10330628 w 11737976"/>
              <a:gd name="connsiteY10457" fmla="*/ 4528339 h 6407150"/>
              <a:gd name="connsiteX10458" fmla="*/ 10355333 w 11737976"/>
              <a:gd name="connsiteY10458" fmla="*/ 4509161 h 6407150"/>
              <a:gd name="connsiteX10459" fmla="*/ 10303219 w 11737976"/>
              <a:gd name="connsiteY10459" fmla="*/ 4489077 h 6407150"/>
              <a:gd name="connsiteX10460" fmla="*/ 10305250 w 11737976"/>
              <a:gd name="connsiteY10460" fmla="*/ 4474754 h 6407150"/>
              <a:gd name="connsiteX10461" fmla="*/ 10274289 w 11737976"/>
              <a:gd name="connsiteY10461" fmla="*/ 4460556 h 6407150"/>
              <a:gd name="connsiteX10462" fmla="*/ 10252631 w 11737976"/>
              <a:gd name="connsiteY10462" fmla="*/ 4458252 h 6407150"/>
              <a:gd name="connsiteX10463" fmla="*/ 10231987 w 11737976"/>
              <a:gd name="connsiteY10463" fmla="*/ 4448787 h 6407150"/>
              <a:gd name="connsiteX10464" fmla="*/ 10231479 w 11737976"/>
              <a:gd name="connsiteY10464" fmla="*/ 4452369 h 6407150"/>
              <a:gd name="connsiteX10465" fmla="*/ 10200008 w 11737976"/>
              <a:gd name="connsiteY10465" fmla="*/ 4441749 h 6407150"/>
              <a:gd name="connsiteX10466" fmla="*/ 10177333 w 11737976"/>
              <a:gd name="connsiteY10466" fmla="*/ 4446607 h 6407150"/>
              <a:gd name="connsiteX10467" fmla="*/ 10144338 w 11737976"/>
              <a:gd name="connsiteY10467" fmla="*/ 4446731 h 6407150"/>
              <a:gd name="connsiteX10468" fmla="*/ 10145355 w 11737976"/>
              <a:gd name="connsiteY10468" fmla="*/ 4439570 h 6407150"/>
              <a:gd name="connsiteX10469" fmla="*/ 10135034 w 11737976"/>
              <a:gd name="connsiteY10469" fmla="*/ 4434836 h 6407150"/>
              <a:gd name="connsiteX10470" fmla="*/ 10080382 w 11737976"/>
              <a:gd name="connsiteY10470" fmla="*/ 4432656 h 6407150"/>
              <a:gd name="connsiteX10471" fmla="*/ 10092731 w 11737976"/>
              <a:gd name="connsiteY10471" fmla="*/ 4423066 h 6407150"/>
              <a:gd name="connsiteX10472" fmla="*/ 10093239 w 11737976"/>
              <a:gd name="connsiteY10472" fmla="*/ 4419487 h 6407150"/>
              <a:gd name="connsiteX10473" fmla="*/ 10082412 w 11737976"/>
              <a:gd name="connsiteY10473" fmla="*/ 4418334 h 6407150"/>
              <a:gd name="connsiteX10474" fmla="*/ 10060245 w 11737976"/>
              <a:gd name="connsiteY10474" fmla="*/ 4419611 h 6407150"/>
              <a:gd name="connsiteX10475" fmla="*/ 10072598 w 11737976"/>
              <a:gd name="connsiteY10475" fmla="*/ 4410022 h 6407150"/>
              <a:gd name="connsiteX10476" fmla="*/ 10094256 w 11737976"/>
              <a:gd name="connsiteY10476" fmla="*/ 4412325 h 6407150"/>
              <a:gd name="connsiteX10477" fmla="*/ 10107118 w 11737976"/>
              <a:gd name="connsiteY10477" fmla="*/ 4399156 h 6407150"/>
              <a:gd name="connsiteX10478" fmla="*/ 10096796 w 11737976"/>
              <a:gd name="connsiteY10478" fmla="*/ 4394422 h 6407150"/>
              <a:gd name="connsiteX10479" fmla="*/ 10097304 w 11737976"/>
              <a:gd name="connsiteY10479" fmla="*/ 4390842 h 6407150"/>
              <a:gd name="connsiteX10480" fmla="*/ 10098319 w 11737976"/>
              <a:gd name="connsiteY10480" fmla="*/ 4383682 h 6407150"/>
              <a:gd name="connsiteX10481" fmla="*/ 10142145 w 11737976"/>
              <a:gd name="connsiteY10481" fmla="*/ 4384709 h 6407150"/>
              <a:gd name="connsiteX10482" fmla="*/ 10163804 w 11737976"/>
              <a:gd name="connsiteY10482" fmla="*/ 4387015 h 6407150"/>
              <a:gd name="connsiteX10483" fmla="*/ 10195273 w 11737976"/>
              <a:gd name="connsiteY10483" fmla="*/ 4397632 h 6407150"/>
              <a:gd name="connsiteX10484" fmla="*/ 10196799 w 11737976"/>
              <a:gd name="connsiteY10484" fmla="*/ 4386890 h 6407150"/>
              <a:gd name="connsiteX10485" fmla="*/ 10218458 w 11737976"/>
              <a:gd name="connsiteY10485" fmla="*/ 4389194 h 6407150"/>
              <a:gd name="connsiteX10486" fmla="*/ 10197307 w 11737976"/>
              <a:gd name="connsiteY10486" fmla="*/ 4383310 h 6407150"/>
              <a:gd name="connsiteX10487" fmla="*/ 10185970 w 11737976"/>
              <a:gd name="connsiteY10487" fmla="*/ 4385737 h 6407150"/>
              <a:gd name="connsiteX10488" fmla="*/ 10153990 w 11737976"/>
              <a:gd name="connsiteY10488" fmla="*/ 4378700 h 6407150"/>
              <a:gd name="connsiteX10489" fmla="*/ 10166345 w 11737976"/>
              <a:gd name="connsiteY10489" fmla="*/ 4369112 h 6407150"/>
              <a:gd name="connsiteX10490" fmla="*/ 10156531 w 11737976"/>
              <a:gd name="connsiteY10490" fmla="*/ 4360798 h 6407150"/>
              <a:gd name="connsiteX10491" fmla="*/ 10157038 w 11737976"/>
              <a:gd name="connsiteY10491" fmla="*/ 4357218 h 6407150"/>
              <a:gd name="connsiteX10492" fmla="*/ 10135889 w 11737976"/>
              <a:gd name="connsiteY10492" fmla="*/ 4351332 h 6407150"/>
              <a:gd name="connsiteX10493" fmla="*/ 10135381 w 11737976"/>
              <a:gd name="connsiteY10493" fmla="*/ 4354914 h 6407150"/>
              <a:gd name="connsiteX10494" fmla="*/ 10115246 w 11737976"/>
              <a:gd name="connsiteY10494" fmla="*/ 4341867 h 6407150"/>
              <a:gd name="connsiteX10495" fmla="*/ 10126583 w 11737976"/>
              <a:gd name="connsiteY10495" fmla="*/ 4339439 h 6407150"/>
              <a:gd name="connsiteX10496" fmla="*/ 10118606 w 11737976"/>
              <a:gd name="connsiteY10496" fmla="*/ 4329242 h 6407150"/>
              <a:gd name="connsiteX10497" fmla="*/ 10126776 w 11737976"/>
              <a:gd name="connsiteY10497" fmla="*/ 4331498 h 6407150"/>
              <a:gd name="connsiteX10498" fmla="*/ 10129236 w 11737976"/>
              <a:gd name="connsiteY10498" fmla="*/ 4314163 h 6407150"/>
              <a:gd name="connsiteX10499" fmla="*/ 10119112 w 11737976"/>
              <a:gd name="connsiteY10499" fmla="*/ 4309568 h 6407150"/>
              <a:gd name="connsiteX10500" fmla="*/ 10096892 w 11737976"/>
              <a:gd name="connsiteY10500" fmla="*/ 4314243 h 6407150"/>
              <a:gd name="connsiteX10501" fmla="*/ 10106034 w 11737976"/>
              <a:gd name="connsiteY10501" fmla="*/ 4325773 h 6407150"/>
              <a:gd name="connsiteX10502" fmla="*/ 10114563 w 11737976"/>
              <a:gd name="connsiteY10502" fmla="*/ 4328127 h 6407150"/>
              <a:gd name="connsiteX10503" fmla="*/ 10094604 w 11737976"/>
              <a:gd name="connsiteY10503" fmla="*/ 4332403 h 6407150"/>
              <a:gd name="connsiteX10504" fmla="*/ 10087331 w 11737976"/>
              <a:gd name="connsiteY10504" fmla="*/ 4306186 h 6407150"/>
              <a:gd name="connsiteX10505" fmla="*/ 10023600 w 11737976"/>
              <a:gd name="connsiteY10505" fmla="*/ 4306004 h 6407150"/>
              <a:gd name="connsiteX10506" fmla="*/ 10023046 w 11737976"/>
              <a:gd name="connsiteY10506" fmla="*/ 4309904 h 6407150"/>
              <a:gd name="connsiteX10507" fmla="*/ 10031322 w 11737976"/>
              <a:gd name="connsiteY10507" fmla="*/ 4306824 h 6407150"/>
              <a:gd name="connsiteX10508" fmla="*/ 10023600 w 11737976"/>
              <a:gd name="connsiteY10508" fmla="*/ 4306004 h 6407150"/>
              <a:gd name="connsiteX10509" fmla="*/ 10647058 w 11737976"/>
              <a:gd name="connsiteY10509" fmla="*/ 4303713 h 6407150"/>
              <a:gd name="connsiteX10510" fmla="*/ 10646505 w 11737976"/>
              <a:gd name="connsiteY10510" fmla="*/ 4307614 h 6407150"/>
              <a:gd name="connsiteX10511" fmla="*/ 10658089 w 11737976"/>
              <a:gd name="connsiteY10511" fmla="*/ 4308847 h 6407150"/>
              <a:gd name="connsiteX10512" fmla="*/ 10658642 w 11737976"/>
              <a:gd name="connsiteY10512" fmla="*/ 4304946 h 6407150"/>
              <a:gd name="connsiteX10513" fmla="*/ 10647058 w 11737976"/>
              <a:gd name="connsiteY10513" fmla="*/ 4303713 h 6407150"/>
              <a:gd name="connsiteX10514" fmla="*/ 10418896 w 11737976"/>
              <a:gd name="connsiteY10514" fmla="*/ 4300554 h 6407150"/>
              <a:gd name="connsiteX10515" fmla="*/ 10413550 w 11737976"/>
              <a:gd name="connsiteY10515" fmla="*/ 4310609 h 6407150"/>
              <a:gd name="connsiteX10516" fmla="*/ 10416313 w 11737976"/>
              <a:gd name="connsiteY10516" fmla="*/ 4318755 h 6407150"/>
              <a:gd name="connsiteX10517" fmla="*/ 10438968 w 11737976"/>
              <a:gd name="connsiteY10517" fmla="*/ 4306385 h 6407150"/>
              <a:gd name="connsiteX10518" fmla="*/ 10418896 w 11737976"/>
              <a:gd name="connsiteY10518" fmla="*/ 4300554 h 6407150"/>
              <a:gd name="connsiteX10519" fmla="*/ 9934247 w 11737976"/>
              <a:gd name="connsiteY10519" fmla="*/ 4300456 h 6407150"/>
              <a:gd name="connsiteX10520" fmla="*/ 9933139 w 11737976"/>
              <a:gd name="connsiteY10520" fmla="*/ 4308257 h 6407150"/>
              <a:gd name="connsiteX10521" fmla="*/ 9956304 w 11737976"/>
              <a:gd name="connsiteY10521" fmla="*/ 4310721 h 6407150"/>
              <a:gd name="connsiteX10522" fmla="*/ 9934247 w 11737976"/>
              <a:gd name="connsiteY10522" fmla="*/ 4300456 h 6407150"/>
              <a:gd name="connsiteX10523" fmla="*/ 10199077 w 11737976"/>
              <a:gd name="connsiteY10523" fmla="*/ 4295642 h 6407150"/>
              <a:gd name="connsiteX10524" fmla="*/ 10186238 w 11737976"/>
              <a:gd name="connsiteY10524" fmla="*/ 4308793 h 6407150"/>
              <a:gd name="connsiteX10525" fmla="*/ 10185731 w 11737976"/>
              <a:gd name="connsiteY10525" fmla="*/ 4312366 h 6407150"/>
              <a:gd name="connsiteX10526" fmla="*/ 10164110 w 11737976"/>
              <a:gd name="connsiteY10526" fmla="*/ 4310066 h 6407150"/>
              <a:gd name="connsiteX10527" fmla="*/ 10162588 w 11737976"/>
              <a:gd name="connsiteY10527" fmla="*/ 4320793 h 6407150"/>
              <a:gd name="connsiteX10528" fmla="*/ 10173399 w 11737976"/>
              <a:gd name="connsiteY10528" fmla="*/ 4321943 h 6407150"/>
              <a:gd name="connsiteX10529" fmla="*/ 10185223 w 11737976"/>
              <a:gd name="connsiteY10529" fmla="*/ 4315942 h 6407150"/>
              <a:gd name="connsiteX10530" fmla="*/ 10196541 w 11737976"/>
              <a:gd name="connsiteY10530" fmla="*/ 4313518 h 6407150"/>
              <a:gd name="connsiteX10531" fmla="*/ 10219684 w 11737976"/>
              <a:gd name="connsiteY10531" fmla="*/ 4305091 h 6407150"/>
              <a:gd name="connsiteX10532" fmla="*/ 10199077 w 11737976"/>
              <a:gd name="connsiteY10532" fmla="*/ 4295642 h 6407150"/>
              <a:gd name="connsiteX10533" fmla="*/ 10596136 w 11737976"/>
              <a:gd name="connsiteY10533" fmla="*/ 4294337 h 6407150"/>
              <a:gd name="connsiteX10534" fmla="*/ 10583773 w 11737976"/>
              <a:gd name="connsiteY10534" fmla="*/ 4307802 h 6407150"/>
              <a:gd name="connsiteX10535" fmla="*/ 10593553 w 11737976"/>
              <a:gd name="connsiteY10535" fmla="*/ 4312539 h 6407150"/>
              <a:gd name="connsiteX10536" fmla="*/ 10592003 w 11737976"/>
              <a:gd name="connsiteY10536" fmla="*/ 4323459 h 6407150"/>
              <a:gd name="connsiteX10537" fmla="*/ 10602299 w 11737976"/>
              <a:gd name="connsiteY10537" fmla="*/ 4324554 h 6407150"/>
              <a:gd name="connsiteX10538" fmla="*/ 10622374 w 11737976"/>
              <a:gd name="connsiteY10538" fmla="*/ 4330384 h 6407150"/>
              <a:gd name="connsiteX10539" fmla="*/ 10643997 w 11737976"/>
              <a:gd name="connsiteY10539" fmla="*/ 4325295 h 6407150"/>
              <a:gd name="connsiteX10540" fmla="*/ 10626506 w 11737976"/>
              <a:gd name="connsiteY10540" fmla="*/ 4301263 h 6407150"/>
              <a:gd name="connsiteX10541" fmla="*/ 10596136 w 11737976"/>
              <a:gd name="connsiteY10541" fmla="*/ 4294337 h 6407150"/>
              <a:gd name="connsiteX10542" fmla="*/ 10243290 w 11737976"/>
              <a:gd name="connsiteY10542" fmla="*/ 4291166 h 6407150"/>
              <a:gd name="connsiteX10543" fmla="*/ 10226846 w 11737976"/>
              <a:gd name="connsiteY10543" fmla="*/ 4293436 h 6407150"/>
              <a:gd name="connsiteX10544" fmla="*/ 10232279 w 11737976"/>
              <a:gd name="connsiteY10544" fmla="*/ 4299174 h 6407150"/>
              <a:gd name="connsiteX10545" fmla="*/ 10255950 w 11737976"/>
              <a:gd name="connsiteY10545" fmla="*/ 4298064 h 6407150"/>
              <a:gd name="connsiteX10546" fmla="*/ 10243290 w 11737976"/>
              <a:gd name="connsiteY10546" fmla="*/ 4291166 h 6407150"/>
              <a:gd name="connsiteX10547" fmla="*/ 10223279 w 11737976"/>
              <a:gd name="connsiteY10547" fmla="*/ 4279741 h 6407150"/>
              <a:gd name="connsiteX10548" fmla="*/ 10202868 w 11737976"/>
              <a:gd name="connsiteY10548" fmla="*/ 4285487 h 6407150"/>
              <a:gd name="connsiteX10549" fmla="*/ 10212590 w 11737976"/>
              <a:gd name="connsiteY10549" fmla="*/ 4286027 h 6407150"/>
              <a:gd name="connsiteX10550" fmla="*/ 10222727 w 11737976"/>
              <a:gd name="connsiteY10550" fmla="*/ 4283641 h 6407150"/>
              <a:gd name="connsiteX10551" fmla="*/ 10223279 w 11737976"/>
              <a:gd name="connsiteY10551" fmla="*/ 4279741 h 6407150"/>
              <a:gd name="connsiteX10552" fmla="*/ 9948369 w 11737976"/>
              <a:gd name="connsiteY10552" fmla="*/ 4276885 h 6407150"/>
              <a:gd name="connsiteX10553" fmla="*/ 9936229 w 11737976"/>
              <a:gd name="connsiteY10553" fmla="*/ 4286479 h 6407150"/>
              <a:gd name="connsiteX10554" fmla="*/ 9973270 w 11737976"/>
              <a:gd name="connsiteY10554" fmla="*/ 4292462 h 6407150"/>
              <a:gd name="connsiteX10555" fmla="*/ 9978699 w 11737976"/>
              <a:gd name="connsiteY10555" fmla="*/ 4290999 h 6407150"/>
              <a:gd name="connsiteX10556" fmla="*/ 9948369 w 11737976"/>
              <a:gd name="connsiteY10556" fmla="*/ 4276885 h 6407150"/>
              <a:gd name="connsiteX10557" fmla="*/ 10325879 w 11737976"/>
              <a:gd name="connsiteY10557" fmla="*/ 4265582 h 6407150"/>
              <a:gd name="connsiteX10558" fmla="*/ 10314598 w 11737976"/>
              <a:gd name="connsiteY10558" fmla="*/ 4271421 h 6407150"/>
              <a:gd name="connsiteX10559" fmla="*/ 10331695 w 11737976"/>
              <a:gd name="connsiteY10559" fmla="*/ 4275220 h 6407150"/>
              <a:gd name="connsiteX10560" fmla="*/ 10335190 w 11737976"/>
              <a:gd name="connsiteY10560" fmla="*/ 4273612 h 6407150"/>
              <a:gd name="connsiteX10561" fmla="*/ 10325879 w 11737976"/>
              <a:gd name="connsiteY10561" fmla="*/ 4265582 h 6407150"/>
              <a:gd name="connsiteX10562" fmla="*/ 10281646 w 11737976"/>
              <a:gd name="connsiteY10562" fmla="*/ 4264835 h 6407150"/>
              <a:gd name="connsiteX10563" fmla="*/ 10269322 w 11737976"/>
              <a:gd name="connsiteY10563" fmla="*/ 4274497 h 6407150"/>
              <a:gd name="connsiteX10564" fmla="*/ 10258533 w 11737976"/>
              <a:gd name="connsiteY10564" fmla="*/ 4273348 h 6407150"/>
              <a:gd name="connsiteX10565" fmla="*/ 10258025 w 11737976"/>
              <a:gd name="connsiteY10565" fmla="*/ 4276951 h 6407150"/>
              <a:gd name="connsiteX10566" fmla="*/ 10245191 w 11737976"/>
              <a:gd name="connsiteY10566" fmla="*/ 4290216 h 6407150"/>
              <a:gd name="connsiteX10567" fmla="*/ 10266767 w 11737976"/>
              <a:gd name="connsiteY10567" fmla="*/ 4292511 h 6407150"/>
              <a:gd name="connsiteX10568" fmla="*/ 10289875 w 11737976"/>
              <a:gd name="connsiteY10568" fmla="*/ 4283998 h 6407150"/>
              <a:gd name="connsiteX10569" fmla="*/ 10300663 w 11737976"/>
              <a:gd name="connsiteY10569" fmla="*/ 4285146 h 6407150"/>
              <a:gd name="connsiteX10570" fmla="*/ 10299640 w 11737976"/>
              <a:gd name="connsiteY10570" fmla="*/ 4292352 h 6407150"/>
              <a:gd name="connsiteX10571" fmla="*/ 10310429 w 11737976"/>
              <a:gd name="connsiteY10571" fmla="*/ 4293499 h 6407150"/>
              <a:gd name="connsiteX10572" fmla="*/ 10298619 w 11737976"/>
              <a:gd name="connsiteY10572" fmla="*/ 4299558 h 6407150"/>
              <a:gd name="connsiteX10573" fmla="*/ 10299131 w 11737976"/>
              <a:gd name="connsiteY10573" fmla="*/ 4295955 h 6407150"/>
              <a:gd name="connsiteX10574" fmla="*/ 10277044 w 11737976"/>
              <a:gd name="connsiteY10574" fmla="*/ 4297263 h 6407150"/>
              <a:gd name="connsiteX10575" fmla="*/ 10286296 w 11737976"/>
              <a:gd name="connsiteY10575" fmla="*/ 4309219 h 6407150"/>
              <a:gd name="connsiteX10576" fmla="*/ 10264722 w 11737976"/>
              <a:gd name="connsiteY10576" fmla="*/ 4306924 h 6407150"/>
              <a:gd name="connsiteX10577" fmla="*/ 10264210 w 11737976"/>
              <a:gd name="connsiteY10577" fmla="*/ 4310526 h 6407150"/>
              <a:gd name="connsiteX10578" fmla="*/ 10274999 w 11737976"/>
              <a:gd name="connsiteY10578" fmla="*/ 4311674 h 6407150"/>
              <a:gd name="connsiteX10579" fmla="*/ 10285786 w 11737976"/>
              <a:gd name="connsiteY10579" fmla="*/ 4312823 h 6407150"/>
              <a:gd name="connsiteX10580" fmla="*/ 10297084 w 11737976"/>
              <a:gd name="connsiteY10580" fmla="*/ 4310367 h 6407150"/>
              <a:gd name="connsiteX10581" fmla="*/ 10308383 w 11737976"/>
              <a:gd name="connsiteY10581" fmla="*/ 4307912 h 6407150"/>
              <a:gd name="connsiteX10582" fmla="*/ 10319682 w 11737976"/>
              <a:gd name="connsiteY10582" fmla="*/ 4305457 h 6407150"/>
              <a:gd name="connsiteX10583" fmla="*/ 10320704 w 11737976"/>
              <a:gd name="connsiteY10583" fmla="*/ 4298250 h 6407150"/>
              <a:gd name="connsiteX10584" fmla="*/ 10354089 w 11737976"/>
              <a:gd name="connsiteY10584" fmla="*/ 4294487 h 6407150"/>
              <a:gd name="connsiteX10585" fmla="*/ 10362832 w 11737976"/>
              <a:gd name="connsiteY10585" fmla="*/ 4310048 h 6407150"/>
              <a:gd name="connsiteX10586" fmla="*/ 10362322 w 11737976"/>
              <a:gd name="connsiteY10586" fmla="*/ 4313650 h 6407150"/>
              <a:gd name="connsiteX10587" fmla="*/ 10349999 w 11737976"/>
              <a:gd name="connsiteY10587" fmla="*/ 4323312 h 6407150"/>
              <a:gd name="connsiteX10588" fmla="*/ 10380828 w 11737976"/>
              <a:gd name="connsiteY10588" fmla="*/ 4337564 h 6407150"/>
              <a:gd name="connsiteX10589" fmla="*/ 10422446 w 11737976"/>
              <a:gd name="connsiteY10589" fmla="*/ 4352965 h 6407150"/>
              <a:gd name="connsiteX10590" fmla="*/ 10432213 w 11737976"/>
              <a:gd name="connsiteY10590" fmla="*/ 4361318 h 6407150"/>
              <a:gd name="connsiteX10591" fmla="*/ 10421423 w 11737976"/>
              <a:gd name="connsiteY10591" fmla="*/ 4360171 h 6407150"/>
              <a:gd name="connsiteX10592" fmla="*/ 10431701 w 11737976"/>
              <a:gd name="connsiteY10592" fmla="*/ 4364922 h 6407150"/>
              <a:gd name="connsiteX10593" fmla="*/ 10442488 w 11737976"/>
              <a:gd name="connsiteY10593" fmla="*/ 4366069 h 6407150"/>
              <a:gd name="connsiteX10594" fmla="*/ 10418869 w 11737976"/>
              <a:gd name="connsiteY10594" fmla="*/ 4378186 h 6407150"/>
              <a:gd name="connsiteX10595" fmla="*/ 10428122 w 11737976"/>
              <a:gd name="connsiteY10595" fmla="*/ 4390144 h 6407150"/>
              <a:gd name="connsiteX10596" fmla="*/ 10405523 w 11737976"/>
              <a:gd name="connsiteY10596" fmla="*/ 4395054 h 6407150"/>
              <a:gd name="connsiteX10597" fmla="*/ 10395249 w 11737976"/>
              <a:gd name="connsiteY10597" fmla="*/ 4390302 h 6407150"/>
              <a:gd name="connsiteX10598" fmla="*/ 10395761 w 11737976"/>
              <a:gd name="connsiteY10598" fmla="*/ 4386700 h 6407150"/>
              <a:gd name="connsiteX10599" fmla="*/ 10407057 w 11737976"/>
              <a:gd name="connsiteY10599" fmla="*/ 4384244 h 6407150"/>
              <a:gd name="connsiteX10600" fmla="*/ 10375716 w 11737976"/>
              <a:gd name="connsiteY10600" fmla="*/ 4373595 h 6407150"/>
              <a:gd name="connsiteX10601" fmla="*/ 10364419 w 11737976"/>
              <a:gd name="connsiteY10601" fmla="*/ 4376051 h 6407150"/>
              <a:gd name="connsiteX10602" fmla="*/ 10354143 w 11737976"/>
              <a:gd name="connsiteY10602" fmla="*/ 4371301 h 6407150"/>
              <a:gd name="connsiteX10603" fmla="*/ 10365953 w 11737976"/>
              <a:gd name="connsiteY10603" fmla="*/ 4365241 h 6407150"/>
              <a:gd name="connsiteX10604" fmla="*/ 10313037 w 11737976"/>
              <a:gd name="connsiteY10604" fmla="*/ 4352296 h 6407150"/>
              <a:gd name="connsiteX10605" fmla="*/ 10258588 w 11737976"/>
              <a:gd name="connsiteY10605" fmla="*/ 4350161 h 6407150"/>
              <a:gd name="connsiteX10606" fmla="*/ 10259099 w 11737976"/>
              <a:gd name="connsiteY10606" fmla="*/ 4346557 h 6407150"/>
              <a:gd name="connsiteX10607" fmla="*/ 10259609 w 11737976"/>
              <a:gd name="connsiteY10607" fmla="*/ 4342954 h 6407150"/>
              <a:gd name="connsiteX10608" fmla="*/ 10248822 w 11737976"/>
              <a:gd name="connsiteY10608" fmla="*/ 4341806 h 6407150"/>
              <a:gd name="connsiteX10609" fmla="*/ 10247799 w 11737976"/>
              <a:gd name="connsiteY10609" fmla="*/ 4349012 h 6407150"/>
              <a:gd name="connsiteX10610" fmla="*/ 10235480 w 11737976"/>
              <a:gd name="connsiteY10610" fmla="*/ 4358675 h 6407150"/>
              <a:gd name="connsiteX10611" fmla="*/ 10224692 w 11737976"/>
              <a:gd name="connsiteY10611" fmla="*/ 4357526 h 6407150"/>
              <a:gd name="connsiteX10612" fmla="*/ 10201584 w 11737976"/>
              <a:gd name="connsiteY10612" fmla="*/ 4366040 h 6407150"/>
              <a:gd name="connsiteX10613" fmla="*/ 10212369 w 11737976"/>
              <a:gd name="connsiteY10613" fmla="*/ 4367187 h 6407150"/>
              <a:gd name="connsiteX10614" fmla="*/ 10200561 w 11737976"/>
              <a:gd name="connsiteY10614" fmla="*/ 4373247 h 6407150"/>
              <a:gd name="connsiteX10615" fmla="*/ 10190284 w 11737976"/>
              <a:gd name="connsiteY10615" fmla="*/ 4368494 h 6407150"/>
              <a:gd name="connsiteX10616" fmla="*/ 10178474 w 11737976"/>
              <a:gd name="connsiteY10616" fmla="*/ 4374554 h 6407150"/>
              <a:gd name="connsiteX10617" fmla="*/ 10199538 w 11737976"/>
              <a:gd name="connsiteY10617" fmla="*/ 4380451 h 6407150"/>
              <a:gd name="connsiteX10618" fmla="*/ 10221113 w 11737976"/>
              <a:gd name="connsiteY10618" fmla="*/ 4382747 h 6407150"/>
              <a:gd name="connsiteX10619" fmla="*/ 10220602 w 11737976"/>
              <a:gd name="connsiteY10619" fmla="*/ 4386351 h 6407150"/>
              <a:gd name="connsiteX10620" fmla="*/ 10242177 w 11737976"/>
              <a:gd name="connsiteY10620" fmla="*/ 4388646 h 6407150"/>
              <a:gd name="connsiteX10621" fmla="*/ 10231901 w 11737976"/>
              <a:gd name="connsiteY10621" fmla="*/ 4383896 h 6407150"/>
              <a:gd name="connsiteX10622" fmla="*/ 10243198 w 11737976"/>
              <a:gd name="connsiteY10622" fmla="*/ 4381440 h 6407150"/>
              <a:gd name="connsiteX10623" fmla="*/ 10264775 w 11737976"/>
              <a:gd name="connsiteY10623" fmla="*/ 4383735 h 6407150"/>
              <a:gd name="connsiteX10624" fmla="*/ 10264265 w 11737976"/>
              <a:gd name="connsiteY10624" fmla="*/ 4387338 h 6407150"/>
              <a:gd name="connsiteX10625" fmla="*/ 10297139 w 11737976"/>
              <a:gd name="connsiteY10625" fmla="*/ 4387179 h 6407150"/>
              <a:gd name="connsiteX10626" fmla="*/ 10309457 w 11737976"/>
              <a:gd name="connsiteY10626" fmla="*/ 4377517 h 6407150"/>
              <a:gd name="connsiteX10627" fmla="*/ 10329500 w 11737976"/>
              <a:gd name="connsiteY10627" fmla="*/ 4390623 h 6407150"/>
              <a:gd name="connsiteX10628" fmla="*/ 10351074 w 11737976"/>
              <a:gd name="connsiteY10628" fmla="*/ 4392918 h 6407150"/>
              <a:gd name="connsiteX10629" fmla="*/ 10361353 w 11737976"/>
              <a:gd name="connsiteY10629" fmla="*/ 4397668 h 6407150"/>
              <a:gd name="connsiteX10630" fmla="*/ 10373672 w 11737976"/>
              <a:gd name="connsiteY10630" fmla="*/ 4388006 h 6407150"/>
              <a:gd name="connsiteX10631" fmla="*/ 10384972 w 11737976"/>
              <a:gd name="connsiteY10631" fmla="*/ 4385552 h 6407150"/>
              <a:gd name="connsiteX10632" fmla="*/ 10384460 w 11737976"/>
              <a:gd name="connsiteY10632" fmla="*/ 4389154 h 6407150"/>
              <a:gd name="connsiteX10633" fmla="*/ 10383948 w 11737976"/>
              <a:gd name="connsiteY10633" fmla="*/ 4392757 h 6407150"/>
              <a:gd name="connsiteX10634" fmla="*/ 10394736 w 11737976"/>
              <a:gd name="connsiteY10634" fmla="*/ 4393905 h 6407150"/>
              <a:gd name="connsiteX10635" fmla="*/ 10405523 w 11737976"/>
              <a:gd name="connsiteY10635" fmla="*/ 4395054 h 6407150"/>
              <a:gd name="connsiteX10636" fmla="*/ 10404501 w 11737976"/>
              <a:gd name="connsiteY10636" fmla="*/ 4402260 h 6407150"/>
              <a:gd name="connsiteX10637" fmla="*/ 10426590 w 11737976"/>
              <a:gd name="connsiteY10637" fmla="*/ 4400953 h 6407150"/>
              <a:gd name="connsiteX10638" fmla="*/ 10447141 w 11737976"/>
              <a:gd name="connsiteY10638" fmla="*/ 4410454 h 6407150"/>
              <a:gd name="connsiteX10639" fmla="*/ 10458952 w 11737976"/>
              <a:gd name="connsiteY10639" fmla="*/ 4404396 h 6407150"/>
              <a:gd name="connsiteX10640" fmla="*/ 10480526 w 11737976"/>
              <a:gd name="connsiteY10640" fmla="*/ 4406691 h 6407150"/>
              <a:gd name="connsiteX10641" fmla="*/ 10491825 w 11737976"/>
              <a:gd name="connsiteY10641" fmla="*/ 4404237 h 6407150"/>
              <a:gd name="connsiteX10642" fmla="*/ 10482060 w 11737976"/>
              <a:gd name="connsiteY10642" fmla="*/ 4395882 h 6407150"/>
              <a:gd name="connsiteX10643" fmla="*/ 10460485 w 11737976"/>
              <a:gd name="connsiteY10643" fmla="*/ 4393587 h 6407150"/>
              <a:gd name="connsiteX10644" fmla="*/ 10450207 w 11737976"/>
              <a:gd name="connsiteY10644" fmla="*/ 4388835 h 6407150"/>
              <a:gd name="connsiteX10645" fmla="*/ 10483081 w 11737976"/>
              <a:gd name="connsiteY10645" fmla="*/ 4388676 h 6407150"/>
              <a:gd name="connsiteX10646" fmla="*/ 10473320 w 11737976"/>
              <a:gd name="connsiteY10646" fmla="*/ 4380322 h 6407150"/>
              <a:gd name="connsiteX10647" fmla="*/ 10452765 w 11737976"/>
              <a:gd name="connsiteY10647" fmla="*/ 4370821 h 6407150"/>
              <a:gd name="connsiteX10648" fmla="*/ 10453786 w 11737976"/>
              <a:gd name="connsiteY10648" fmla="*/ 4363614 h 6407150"/>
              <a:gd name="connsiteX10649" fmla="*/ 10475874 w 11737976"/>
              <a:gd name="connsiteY10649" fmla="*/ 4362307 h 6407150"/>
              <a:gd name="connsiteX10650" fmla="*/ 10486661 w 11737976"/>
              <a:gd name="connsiteY10650" fmla="*/ 4363455 h 6407150"/>
              <a:gd name="connsiteX10651" fmla="*/ 10485637 w 11737976"/>
              <a:gd name="connsiteY10651" fmla="*/ 4370661 h 6407150"/>
              <a:gd name="connsiteX10652" fmla="*/ 10497448 w 11737976"/>
              <a:gd name="connsiteY10652" fmla="*/ 4364602 h 6407150"/>
              <a:gd name="connsiteX10653" fmla="*/ 10497959 w 11737976"/>
              <a:gd name="connsiteY10653" fmla="*/ 4361000 h 6407150"/>
              <a:gd name="connsiteX10654" fmla="*/ 10507215 w 11737976"/>
              <a:gd name="connsiteY10654" fmla="*/ 4372956 h 6407150"/>
              <a:gd name="connsiteX10655" fmla="*/ 10528789 w 11737976"/>
              <a:gd name="connsiteY10655" fmla="*/ 4375252 h 6407150"/>
              <a:gd name="connsiteX10656" fmla="*/ 10530323 w 11737976"/>
              <a:gd name="connsiteY10656" fmla="*/ 4364442 h 6407150"/>
              <a:gd name="connsiteX10657" fmla="*/ 10551896 w 11737976"/>
              <a:gd name="connsiteY10657" fmla="*/ 4366739 h 6407150"/>
              <a:gd name="connsiteX10658" fmla="*/ 10543155 w 11737976"/>
              <a:gd name="connsiteY10658" fmla="*/ 4351178 h 6407150"/>
              <a:gd name="connsiteX10659" fmla="*/ 10520046 w 11737976"/>
              <a:gd name="connsiteY10659" fmla="*/ 4359691 h 6407150"/>
              <a:gd name="connsiteX10660" fmla="*/ 10498471 w 11737976"/>
              <a:gd name="connsiteY10660" fmla="*/ 4357395 h 6407150"/>
              <a:gd name="connsiteX10661" fmla="*/ 10487171 w 11737976"/>
              <a:gd name="connsiteY10661" fmla="*/ 4359852 h 6407150"/>
              <a:gd name="connsiteX10662" fmla="*/ 10476387 w 11737976"/>
              <a:gd name="connsiteY10662" fmla="*/ 4358703 h 6407150"/>
              <a:gd name="connsiteX10663" fmla="*/ 10477920 w 11737976"/>
              <a:gd name="connsiteY10663" fmla="*/ 4347894 h 6407150"/>
              <a:gd name="connsiteX10664" fmla="*/ 10498981 w 11737976"/>
              <a:gd name="connsiteY10664" fmla="*/ 4353794 h 6407150"/>
              <a:gd name="connsiteX10665" fmla="*/ 10510793 w 11737976"/>
              <a:gd name="connsiteY10665" fmla="*/ 4347735 h 6407150"/>
              <a:gd name="connsiteX10666" fmla="*/ 10490749 w 11737976"/>
              <a:gd name="connsiteY10666" fmla="*/ 4334630 h 6407150"/>
              <a:gd name="connsiteX10667" fmla="*/ 10458387 w 11737976"/>
              <a:gd name="connsiteY10667" fmla="*/ 4331187 h 6407150"/>
              <a:gd name="connsiteX10668" fmla="*/ 10468153 w 11737976"/>
              <a:gd name="connsiteY10668" fmla="*/ 4339541 h 6407150"/>
              <a:gd name="connsiteX10669" fmla="*/ 10446066 w 11737976"/>
              <a:gd name="connsiteY10669" fmla="*/ 4340849 h 6407150"/>
              <a:gd name="connsiteX10670" fmla="*/ 10457875 w 11737976"/>
              <a:gd name="connsiteY10670" fmla="*/ 4334788 h 6407150"/>
              <a:gd name="connsiteX10671" fmla="*/ 10436813 w 11737976"/>
              <a:gd name="connsiteY10671" fmla="*/ 4328891 h 6407150"/>
              <a:gd name="connsiteX10672" fmla="*/ 10437324 w 11737976"/>
              <a:gd name="connsiteY10672" fmla="*/ 4325289 h 6407150"/>
              <a:gd name="connsiteX10673" fmla="*/ 10448622 w 11737976"/>
              <a:gd name="connsiteY10673" fmla="*/ 4322832 h 6407150"/>
              <a:gd name="connsiteX10674" fmla="*/ 10449132 w 11737976"/>
              <a:gd name="connsiteY10674" fmla="*/ 4319230 h 6407150"/>
              <a:gd name="connsiteX10675" fmla="*/ 10438347 w 11737976"/>
              <a:gd name="connsiteY10675" fmla="*/ 4318083 h 6407150"/>
              <a:gd name="connsiteX10676" fmla="*/ 10427558 w 11737976"/>
              <a:gd name="connsiteY10676" fmla="*/ 4316934 h 6407150"/>
              <a:gd name="connsiteX10677" fmla="*/ 10415747 w 11737976"/>
              <a:gd name="connsiteY10677" fmla="*/ 4322992 h 6407150"/>
              <a:gd name="connsiteX10678" fmla="*/ 10426023 w 11737976"/>
              <a:gd name="connsiteY10678" fmla="*/ 4327743 h 6407150"/>
              <a:gd name="connsiteX10679" fmla="*/ 10413702 w 11737976"/>
              <a:gd name="connsiteY10679" fmla="*/ 4337406 h 6407150"/>
              <a:gd name="connsiteX10680" fmla="*/ 10404450 w 11737976"/>
              <a:gd name="connsiteY10680" fmla="*/ 4325448 h 6407150"/>
              <a:gd name="connsiteX10681" fmla="*/ 10405472 w 11737976"/>
              <a:gd name="connsiteY10681" fmla="*/ 4318241 h 6407150"/>
              <a:gd name="connsiteX10682" fmla="*/ 10373110 w 11737976"/>
              <a:gd name="connsiteY10682" fmla="*/ 4314798 h 6407150"/>
              <a:gd name="connsiteX10683" fmla="*/ 10373621 w 11737976"/>
              <a:gd name="connsiteY10683" fmla="*/ 4311196 h 6407150"/>
              <a:gd name="connsiteX10684" fmla="*/ 10376689 w 11737976"/>
              <a:gd name="connsiteY10684" fmla="*/ 4289577 h 6407150"/>
              <a:gd name="connsiteX10685" fmla="*/ 10354089 w 11737976"/>
              <a:gd name="connsiteY10685" fmla="*/ 4294487 h 6407150"/>
              <a:gd name="connsiteX10686" fmla="*/ 10344325 w 11737976"/>
              <a:gd name="connsiteY10686" fmla="*/ 4286135 h 6407150"/>
              <a:gd name="connsiteX10687" fmla="*/ 10300663 w 11737976"/>
              <a:gd name="connsiteY10687" fmla="*/ 4285146 h 6407150"/>
              <a:gd name="connsiteX10688" fmla="*/ 10301174 w 11737976"/>
              <a:gd name="connsiteY10688" fmla="*/ 4281542 h 6407150"/>
              <a:gd name="connsiteX10689" fmla="*/ 10281646 w 11737976"/>
              <a:gd name="connsiteY10689" fmla="*/ 4264835 h 6407150"/>
              <a:gd name="connsiteX10690" fmla="*/ 9763361 w 11737976"/>
              <a:gd name="connsiteY10690" fmla="*/ 4260500 h 6407150"/>
              <a:gd name="connsiteX10691" fmla="*/ 9773204 w 11737976"/>
              <a:gd name="connsiteY10691" fmla="*/ 4261547 h 6407150"/>
              <a:gd name="connsiteX10692" fmla="*/ 9764371 w 11737976"/>
              <a:gd name="connsiteY10692" fmla="*/ 4263488 h 6407150"/>
              <a:gd name="connsiteX10693" fmla="*/ 9876075 w 11737976"/>
              <a:gd name="connsiteY10693" fmla="*/ 4254676 h 6407150"/>
              <a:gd name="connsiteX10694" fmla="*/ 9842298 w 11737976"/>
              <a:gd name="connsiteY10694" fmla="*/ 4257944 h 6407150"/>
              <a:gd name="connsiteX10695" fmla="*/ 9863697 w 11737976"/>
              <a:gd name="connsiteY10695" fmla="*/ 4263653 h 6407150"/>
              <a:gd name="connsiteX10696" fmla="*/ 9862739 w 11737976"/>
              <a:gd name="connsiteY10696" fmla="*/ 4270413 h 6407150"/>
              <a:gd name="connsiteX10697" fmla="*/ 9887591 w 11737976"/>
              <a:gd name="connsiteY10697" fmla="*/ 4271342 h 6407150"/>
              <a:gd name="connsiteX10698" fmla="*/ 9896035 w 11737976"/>
              <a:gd name="connsiteY10698" fmla="*/ 4270525 h 6407150"/>
              <a:gd name="connsiteX10699" fmla="*/ 9907454 w 11737976"/>
              <a:gd name="connsiteY10699" fmla="*/ 4268309 h 6407150"/>
              <a:gd name="connsiteX10700" fmla="*/ 9896515 w 11737976"/>
              <a:gd name="connsiteY10700" fmla="*/ 4267145 h 6407150"/>
              <a:gd name="connsiteX10701" fmla="*/ 9876075 w 11737976"/>
              <a:gd name="connsiteY10701" fmla="*/ 4254676 h 6407150"/>
              <a:gd name="connsiteX10702" fmla="*/ 10276474 w 11737976"/>
              <a:gd name="connsiteY10702" fmla="*/ 4250098 h 6407150"/>
              <a:gd name="connsiteX10703" fmla="*/ 10270360 w 11737976"/>
              <a:gd name="connsiteY10703" fmla="*/ 4251757 h 6407150"/>
              <a:gd name="connsiteX10704" fmla="*/ 10285022 w 11737976"/>
              <a:gd name="connsiteY10704" fmla="*/ 4251998 h 6407150"/>
              <a:gd name="connsiteX10705" fmla="*/ 10282311 w 11737976"/>
              <a:gd name="connsiteY10705" fmla="*/ 4250390 h 6407150"/>
              <a:gd name="connsiteX10706" fmla="*/ 10276474 w 11737976"/>
              <a:gd name="connsiteY10706" fmla="*/ 4250098 h 6407150"/>
              <a:gd name="connsiteX10707" fmla="*/ 10690106 w 11737976"/>
              <a:gd name="connsiteY10707" fmla="*/ 4248909 h 6407150"/>
              <a:gd name="connsiteX10708" fmla="*/ 10689553 w 11737976"/>
              <a:gd name="connsiteY10708" fmla="*/ 4252810 h 6407150"/>
              <a:gd name="connsiteX10709" fmla="*/ 10701137 w 11737976"/>
              <a:gd name="connsiteY10709" fmla="*/ 4254041 h 6407150"/>
              <a:gd name="connsiteX10710" fmla="*/ 10701690 w 11737976"/>
              <a:gd name="connsiteY10710" fmla="*/ 4250141 h 6407150"/>
              <a:gd name="connsiteX10711" fmla="*/ 10690106 w 11737976"/>
              <a:gd name="connsiteY10711" fmla="*/ 4248909 h 6407150"/>
              <a:gd name="connsiteX10712" fmla="*/ 9771119 w 11737976"/>
              <a:gd name="connsiteY10712" fmla="*/ 4248622 h 6407150"/>
              <a:gd name="connsiteX10713" fmla="*/ 9765119 w 11737976"/>
              <a:gd name="connsiteY10713" fmla="*/ 4249468 h 6407150"/>
              <a:gd name="connsiteX10714" fmla="*/ 9776150 w 11737976"/>
              <a:gd name="connsiteY10714" fmla="*/ 4254601 h 6407150"/>
              <a:gd name="connsiteX10715" fmla="*/ 9786351 w 11737976"/>
              <a:gd name="connsiteY10715" fmla="*/ 4255192 h 6407150"/>
              <a:gd name="connsiteX10716" fmla="*/ 9788286 w 11737976"/>
              <a:gd name="connsiteY10716" fmla="*/ 4251933 h 6407150"/>
              <a:gd name="connsiteX10717" fmla="*/ 9776703 w 11737976"/>
              <a:gd name="connsiteY10717" fmla="*/ 4250701 h 6407150"/>
              <a:gd name="connsiteX10718" fmla="*/ 9771119 w 11737976"/>
              <a:gd name="connsiteY10718" fmla="*/ 4248622 h 6407150"/>
              <a:gd name="connsiteX10719" fmla="*/ 10545595 w 11737976"/>
              <a:gd name="connsiteY10719" fmla="*/ 4245411 h 6407150"/>
              <a:gd name="connsiteX10720" fmla="*/ 10543530 w 11737976"/>
              <a:gd name="connsiteY10720" fmla="*/ 4259972 h 6407150"/>
              <a:gd name="connsiteX10721" fmla="*/ 10566182 w 11737976"/>
              <a:gd name="connsiteY10721" fmla="*/ 4266077 h 6407150"/>
              <a:gd name="connsiteX10722" fmla="*/ 10579310 w 11737976"/>
              <a:gd name="connsiteY10722" fmla="*/ 4256388 h 6407150"/>
              <a:gd name="connsiteX10723" fmla="*/ 10545595 w 11737976"/>
              <a:gd name="connsiteY10723" fmla="*/ 4245411 h 6407150"/>
              <a:gd name="connsiteX10724" fmla="*/ 9811962 w 11737976"/>
              <a:gd name="connsiteY10724" fmla="*/ 4243895 h 6407150"/>
              <a:gd name="connsiteX10725" fmla="*/ 9799376 w 11737976"/>
              <a:gd name="connsiteY10725" fmla="*/ 4256633 h 6407150"/>
              <a:gd name="connsiteX10726" fmla="*/ 9834727 w 11737976"/>
              <a:gd name="connsiteY10726" fmla="*/ 4263858 h 6407150"/>
              <a:gd name="connsiteX10727" fmla="*/ 9841847 w 11737976"/>
              <a:gd name="connsiteY10727" fmla="*/ 4261152 h 6407150"/>
              <a:gd name="connsiteX10728" fmla="*/ 9821597 w 11737976"/>
              <a:gd name="connsiteY10728" fmla="*/ 4251959 h 6407150"/>
              <a:gd name="connsiteX10729" fmla="*/ 9842831 w 11737976"/>
              <a:gd name="connsiteY10729" fmla="*/ 4254218 h 6407150"/>
              <a:gd name="connsiteX10730" fmla="*/ 9811962 w 11737976"/>
              <a:gd name="connsiteY10730" fmla="*/ 4243895 h 6407150"/>
              <a:gd name="connsiteX10731" fmla="*/ 9966083 w 11737976"/>
              <a:gd name="connsiteY10731" fmla="*/ 4241818 h 6407150"/>
              <a:gd name="connsiteX10732" fmla="*/ 9953024 w 11737976"/>
              <a:gd name="connsiteY10732" fmla="*/ 4250986 h 6407150"/>
              <a:gd name="connsiteX10733" fmla="*/ 9964607 w 11737976"/>
              <a:gd name="connsiteY10733" fmla="*/ 4252219 h 6407150"/>
              <a:gd name="connsiteX10734" fmla="*/ 9966083 w 11737976"/>
              <a:gd name="connsiteY10734" fmla="*/ 4241818 h 6407150"/>
              <a:gd name="connsiteX10735" fmla="*/ 10600749 w 11737976"/>
              <a:gd name="connsiteY10735" fmla="*/ 4231317 h 6407150"/>
              <a:gd name="connsiteX10736" fmla="*/ 10594508 w 11737976"/>
              <a:gd name="connsiteY10736" fmla="*/ 4232138 h 6407150"/>
              <a:gd name="connsiteX10737" fmla="*/ 10603606 w 11737976"/>
              <a:gd name="connsiteY10737" fmla="*/ 4237066 h 6407150"/>
              <a:gd name="connsiteX10738" fmla="*/ 10613813 w 11737976"/>
              <a:gd name="connsiteY10738" fmla="*/ 4234192 h 6407150"/>
              <a:gd name="connsiteX10739" fmla="*/ 10600749 w 11737976"/>
              <a:gd name="connsiteY10739" fmla="*/ 4231317 h 6407150"/>
              <a:gd name="connsiteX10740" fmla="*/ 10307848 w 11737976"/>
              <a:gd name="connsiteY10740" fmla="*/ 4230379 h 6407150"/>
              <a:gd name="connsiteX10741" fmla="*/ 10304579 w 11737976"/>
              <a:gd name="connsiteY10741" fmla="*/ 4243777 h 6407150"/>
              <a:gd name="connsiteX10742" fmla="*/ 10326330 w 11737976"/>
              <a:gd name="connsiteY10742" fmla="*/ 4254340 h 6407150"/>
              <a:gd name="connsiteX10743" fmla="*/ 10348399 w 11737976"/>
              <a:gd name="connsiteY10743" fmla="*/ 4253022 h 6407150"/>
              <a:gd name="connsiteX10744" fmla="*/ 10336596 w 11737976"/>
              <a:gd name="connsiteY10744" fmla="*/ 4259098 h 6407150"/>
              <a:gd name="connsiteX10745" fmla="*/ 10345323 w 11737976"/>
              <a:gd name="connsiteY10745" fmla="*/ 4274690 h 6407150"/>
              <a:gd name="connsiteX10746" fmla="*/ 10367394 w 11737976"/>
              <a:gd name="connsiteY10746" fmla="*/ 4273371 h 6407150"/>
              <a:gd name="connsiteX10747" fmla="*/ 10408456 w 11737976"/>
              <a:gd name="connsiteY10747" fmla="*/ 4292404 h 6407150"/>
              <a:gd name="connsiteX10748" fmla="*/ 10450544 w 11737976"/>
              <a:gd name="connsiteY10748" fmla="*/ 4304214 h 6407150"/>
              <a:gd name="connsiteX10749" fmla="*/ 10452594 w 11737976"/>
              <a:gd name="connsiteY10749" fmla="*/ 4289768 h 6407150"/>
              <a:gd name="connsiteX10750" fmla="*/ 10442327 w 11737976"/>
              <a:gd name="connsiteY10750" fmla="*/ 4285012 h 6407150"/>
              <a:gd name="connsiteX10751" fmla="*/ 10465421 w 11737976"/>
              <a:gd name="connsiteY10751" fmla="*/ 4276470 h 6407150"/>
              <a:gd name="connsiteX10752" fmla="*/ 10475687 w 11737976"/>
              <a:gd name="connsiteY10752" fmla="*/ 4281229 h 6407150"/>
              <a:gd name="connsiteX10753" fmla="*/ 10473125 w 11737976"/>
              <a:gd name="connsiteY10753" fmla="*/ 4299285 h 6407150"/>
              <a:gd name="connsiteX10754" fmla="*/ 10504435 w 11737976"/>
              <a:gd name="connsiteY10754" fmla="*/ 4309948 h 6407150"/>
              <a:gd name="connsiteX10755" fmla="*/ 10509439 w 11737976"/>
              <a:gd name="connsiteY10755" fmla="*/ 4313229 h 6407150"/>
              <a:gd name="connsiteX10756" fmla="*/ 10515215 w 11737976"/>
              <a:gd name="connsiteY10756" fmla="*/ 4311094 h 6407150"/>
              <a:gd name="connsiteX10757" fmla="*/ 10504946 w 11737976"/>
              <a:gd name="connsiteY10757" fmla="*/ 4306337 h 6407150"/>
              <a:gd name="connsiteX10758" fmla="*/ 10528554 w 11737976"/>
              <a:gd name="connsiteY10758" fmla="*/ 4294185 h 6407150"/>
              <a:gd name="connsiteX10759" fmla="*/ 10528042 w 11737976"/>
              <a:gd name="connsiteY10759" fmla="*/ 4297796 h 6407150"/>
              <a:gd name="connsiteX10760" fmla="*/ 10549596 w 11737976"/>
              <a:gd name="connsiteY10760" fmla="*/ 4300089 h 6407150"/>
              <a:gd name="connsiteX10761" fmla="*/ 10540354 w 11737976"/>
              <a:gd name="connsiteY10761" fmla="*/ 4288109 h 6407150"/>
              <a:gd name="connsiteX10762" fmla="*/ 10520338 w 11737976"/>
              <a:gd name="connsiteY10762" fmla="*/ 4274982 h 6407150"/>
              <a:gd name="connsiteX10763" fmla="*/ 10478250 w 11737976"/>
              <a:gd name="connsiteY10763" fmla="*/ 4263173 h 6407150"/>
              <a:gd name="connsiteX10764" fmla="*/ 10465935 w 11737976"/>
              <a:gd name="connsiteY10764" fmla="*/ 4272859 h 6407150"/>
              <a:gd name="connsiteX10765" fmla="*/ 10444889 w 11737976"/>
              <a:gd name="connsiteY10765" fmla="*/ 4266955 h 6407150"/>
              <a:gd name="connsiteX10766" fmla="*/ 10424871 w 11737976"/>
              <a:gd name="connsiteY10766" fmla="*/ 4253827 h 6407150"/>
              <a:gd name="connsiteX10767" fmla="*/ 10414092 w 11737976"/>
              <a:gd name="connsiteY10767" fmla="*/ 4252680 h 6407150"/>
              <a:gd name="connsiteX10768" fmla="*/ 10403827 w 11737976"/>
              <a:gd name="connsiteY10768" fmla="*/ 4247922 h 6407150"/>
              <a:gd name="connsiteX10769" fmla="*/ 10394072 w 11737976"/>
              <a:gd name="connsiteY10769" fmla="*/ 4239554 h 6407150"/>
              <a:gd name="connsiteX10770" fmla="*/ 10372516 w 11737976"/>
              <a:gd name="connsiteY10770" fmla="*/ 4237259 h 6407150"/>
              <a:gd name="connsiteX10771" fmla="*/ 10362251 w 11737976"/>
              <a:gd name="connsiteY10771" fmla="*/ 4232501 h 6407150"/>
              <a:gd name="connsiteX10772" fmla="*/ 10361738 w 11737976"/>
              <a:gd name="connsiteY10772" fmla="*/ 4236113 h 6407150"/>
              <a:gd name="connsiteX10773" fmla="*/ 10350447 w 11737976"/>
              <a:gd name="connsiteY10773" fmla="*/ 4238577 h 6407150"/>
              <a:gd name="connsiteX10774" fmla="*/ 10340182 w 11737976"/>
              <a:gd name="connsiteY10774" fmla="*/ 4233819 h 6407150"/>
              <a:gd name="connsiteX10775" fmla="*/ 10307848 w 11737976"/>
              <a:gd name="connsiteY10775" fmla="*/ 4230379 h 6407150"/>
              <a:gd name="connsiteX10776" fmla="*/ 10568038 w 11737976"/>
              <a:gd name="connsiteY10776" fmla="*/ 4221899 h 6407150"/>
              <a:gd name="connsiteX10777" fmla="*/ 10560315 w 11737976"/>
              <a:gd name="connsiteY10777" fmla="*/ 4224541 h 6407150"/>
              <a:gd name="connsiteX10778" fmla="*/ 10571345 w 11737976"/>
              <a:gd name="connsiteY10778" fmla="*/ 4229673 h 6407150"/>
              <a:gd name="connsiteX10779" fmla="*/ 10577902 w 11737976"/>
              <a:gd name="connsiteY10779" fmla="*/ 4231361 h 6407150"/>
              <a:gd name="connsiteX10780" fmla="*/ 10584034 w 11737976"/>
              <a:gd name="connsiteY10780" fmla="*/ 4223105 h 6407150"/>
              <a:gd name="connsiteX10781" fmla="*/ 10568038 w 11737976"/>
              <a:gd name="connsiteY10781" fmla="*/ 4221899 h 6407150"/>
              <a:gd name="connsiteX10782" fmla="*/ 9814502 w 11737976"/>
              <a:gd name="connsiteY10782" fmla="*/ 4219090 h 6407150"/>
              <a:gd name="connsiteX10783" fmla="*/ 9810824 w 11737976"/>
              <a:gd name="connsiteY10783" fmla="*/ 4219112 h 6407150"/>
              <a:gd name="connsiteX10784" fmla="*/ 9814040 w 11737976"/>
              <a:gd name="connsiteY10784" fmla="*/ 4222341 h 6407150"/>
              <a:gd name="connsiteX10785" fmla="*/ 9823693 w 11737976"/>
              <a:gd name="connsiteY10785" fmla="*/ 4223368 h 6407150"/>
              <a:gd name="connsiteX10786" fmla="*/ 9814502 w 11737976"/>
              <a:gd name="connsiteY10786" fmla="*/ 4219090 h 6407150"/>
              <a:gd name="connsiteX10787" fmla="*/ 9872693 w 11737976"/>
              <a:gd name="connsiteY10787" fmla="*/ 4209447 h 6407150"/>
              <a:gd name="connsiteX10788" fmla="*/ 9872140 w 11737976"/>
              <a:gd name="connsiteY10788" fmla="*/ 4213347 h 6407150"/>
              <a:gd name="connsiteX10789" fmla="*/ 9892732 w 11737976"/>
              <a:gd name="connsiteY10789" fmla="*/ 4215538 h 6407150"/>
              <a:gd name="connsiteX10790" fmla="*/ 9882992 w 11737976"/>
              <a:gd name="connsiteY10790" fmla="*/ 4210542 h 6407150"/>
              <a:gd name="connsiteX10791" fmla="*/ 9872693 w 11737976"/>
              <a:gd name="connsiteY10791" fmla="*/ 4209447 h 6407150"/>
              <a:gd name="connsiteX10792" fmla="*/ 10605734 w 11737976"/>
              <a:gd name="connsiteY10792" fmla="*/ 4208259 h 6407150"/>
              <a:gd name="connsiteX10793" fmla="*/ 10605365 w 11737976"/>
              <a:gd name="connsiteY10793" fmla="*/ 4210859 h 6407150"/>
              <a:gd name="connsiteX10794" fmla="*/ 10616949 w 11737976"/>
              <a:gd name="connsiteY10794" fmla="*/ 4212091 h 6407150"/>
              <a:gd name="connsiteX10795" fmla="*/ 10605734 w 11737976"/>
              <a:gd name="connsiteY10795" fmla="*/ 4208259 h 6407150"/>
              <a:gd name="connsiteX10796" fmla="*/ 10377065 w 11737976"/>
              <a:gd name="connsiteY10796" fmla="*/ 4205034 h 6407150"/>
              <a:gd name="connsiteX10797" fmla="*/ 10364711 w 11737976"/>
              <a:gd name="connsiteY10797" fmla="*/ 4214661 h 6407150"/>
              <a:gd name="connsiteX10798" fmla="*/ 10353888 w 11737976"/>
              <a:gd name="connsiteY10798" fmla="*/ 4213509 h 6407150"/>
              <a:gd name="connsiteX10799" fmla="*/ 10354398 w 11737976"/>
              <a:gd name="connsiteY10799" fmla="*/ 4209916 h 6407150"/>
              <a:gd name="connsiteX10800" fmla="*/ 10377065 w 11737976"/>
              <a:gd name="connsiteY10800" fmla="*/ 4205034 h 6407150"/>
              <a:gd name="connsiteX10801" fmla="*/ 10509741 w 11737976"/>
              <a:gd name="connsiteY10801" fmla="*/ 4204645 h 6407150"/>
              <a:gd name="connsiteX10802" fmla="*/ 10498126 w 11737976"/>
              <a:gd name="connsiteY10802" fmla="*/ 4207104 h 6407150"/>
              <a:gd name="connsiteX10803" fmla="*/ 10483928 w 11737976"/>
              <a:gd name="connsiteY10803" fmla="*/ 4227763 h 6407150"/>
              <a:gd name="connsiteX10804" fmla="*/ 10447527 w 11737976"/>
              <a:gd name="connsiteY10804" fmla="*/ 4246062 h 6407150"/>
              <a:gd name="connsiteX10805" fmla="*/ 10536327 w 11737976"/>
              <a:gd name="connsiteY10805" fmla="*/ 4255510 h 6407150"/>
              <a:gd name="connsiteX10806" fmla="*/ 10537875 w 11737976"/>
              <a:gd name="connsiteY10806" fmla="*/ 4244590 h 6407150"/>
              <a:gd name="connsiteX10807" fmla="*/ 10527293 w 11737976"/>
              <a:gd name="connsiteY10807" fmla="*/ 4239768 h 6407150"/>
              <a:gd name="connsiteX10808" fmla="*/ 10539427 w 11737976"/>
              <a:gd name="connsiteY10808" fmla="*/ 4233669 h 6407150"/>
              <a:gd name="connsiteX10809" fmla="*/ 10509741 w 11737976"/>
              <a:gd name="connsiteY10809" fmla="*/ 4204645 h 6407150"/>
              <a:gd name="connsiteX10810" fmla="*/ 10673029 w 11737976"/>
              <a:gd name="connsiteY10810" fmla="*/ 4203542 h 6407150"/>
              <a:gd name="connsiteX10811" fmla="*/ 10683505 w 11737976"/>
              <a:gd name="connsiteY10811" fmla="*/ 4212575 h 6407150"/>
              <a:gd name="connsiteX10812" fmla="*/ 10695640 w 11737976"/>
              <a:gd name="connsiteY10812" fmla="*/ 4209907 h 6407150"/>
              <a:gd name="connsiteX10813" fmla="*/ 10673029 w 11737976"/>
              <a:gd name="connsiteY10813" fmla="*/ 4203542 h 6407150"/>
              <a:gd name="connsiteX10814" fmla="*/ 10575402 w 11737976"/>
              <a:gd name="connsiteY10814" fmla="*/ 4201072 h 6407150"/>
              <a:gd name="connsiteX10815" fmla="*/ 10563264 w 11737976"/>
              <a:gd name="connsiteY10815" fmla="*/ 4203740 h 6407150"/>
              <a:gd name="connsiteX10816" fmla="*/ 10574847 w 11737976"/>
              <a:gd name="connsiteY10816" fmla="*/ 4204972 h 6407150"/>
              <a:gd name="connsiteX10817" fmla="*/ 10575402 w 11737976"/>
              <a:gd name="connsiteY10817" fmla="*/ 4201072 h 6407150"/>
              <a:gd name="connsiteX10818" fmla="*/ 10695829 w 11737976"/>
              <a:gd name="connsiteY10818" fmla="*/ 4199370 h 6407150"/>
              <a:gd name="connsiteX10819" fmla="*/ 10692112 w 11737976"/>
              <a:gd name="connsiteY10819" fmla="*/ 4207139 h 6407150"/>
              <a:gd name="connsiteX10820" fmla="*/ 10704601 w 11737976"/>
              <a:gd name="connsiteY10820" fmla="*/ 4211190 h 6407150"/>
              <a:gd name="connsiteX10821" fmla="*/ 10695829 w 11737976"/>
              <a:gd name="connsiteY10821" fmla="*/ 4199370 h 6407150"/>
              <a:gd name="connsiteX10822" fmla="*/ 10046996 w 11737976"/>
              <a:gd name="connsiteY10822" fmla="*/ 4196319 h 6407150"/>
              <a:gd name="connsiteX10823" fmla="*/ 10038813 w 11737976"/>
              <a:gd name="connsiteY10823" fmla="*/ 4198749 h 6407150"/>
              <a:gd name="connsiteX10824" fmla="*/ 10038353 w 11737976"/>
              <a:gd name="connsiteY10824" fmla="*/ 4201999 h 6407150"/>
              <a:gd name="connsiteX10825" fmla="*/ 10046074 w 11737976"/>
              <a:gd name="connsiteY10825" fmla="*/ 4202819 h 6407150"/>
              <a:gd name="connsiteX10826" fmla="*/ 10046535 w 11737976"/>
              <a:gd name="connsiteY10826" fmla="*/ 4199570 h 6407150"/>
              <a:gd name="connsiteX10827" fmla="*/ 10046996 w 11737976"/>
              <a:gd name="connsiteY10827" fmla="*/ 4196319 h 6407150"/>
              <a:gd name="connsiteX10828" fmla="*/ 9780907 w 11737976"/>
              <a:gd name="connsiteY10828" fmla="*/ 4190003 h 6407150"/>
              <a:gd name="connsiteX10829" fmla="*/ 9772807 w 11737976"/>
              <a:gd name="connsiteY10829" fmla="*/ 4195300 h 6407150"/>
              <a:gd name="connsiteX10830" fmla="*/ 9800008 w 11737976"/>
              <a:gd name="connsiteY10830" fmla="*/ 4200393 h 6407150"/>
              <a:gd name="connsiteX10831" fmla="*/ 9819629 w 11737976"/>
              <a:gd name="connsiteY10831" fmla="*/ 4196762 h 6407150"/>
              <a:gd name="connsiteX10832" fmla="*/ 9796956 w 11737976"/>
              <a:gd name="connsiteY10832" fmla="*/ 4190831 h 6407150"/>
              <a:gd name="connsiteX10833" fmla="*/ 9780907 w 11737976"/>
              <a:gd name="connsiteY10833" fmla="*/ 4190003 h 6407150"/>
              <a:gd name="connsiteX10834" fmla="*/ 10656305 w 11737976"/>
              <a:gd name="connsiteY10834" fmla="*/ 4183287 h 6407150"/>
              <a:gd name="connsiteX10835" fmla="*/ 10653724 w 11737976"/>
              <a:gd name="connsiteY10835" fmla="*/ 4201486 h 6407150"/>
              <a:gd name="connsiteX10836" fmla="*/ 10643620 w 11737976"/>
              <a:gd name="connsiteY10836" fmla="*/ 4189856 h 6407150"/>
              <a:gd name="connsiteX10837" fmla="*/ 10624244 w 11737976"/>
              <a:gd name="connsiteY10837" fmla="*/ 4191753 h 6407150"/>
              <a:gd name="connsiteX10838" fmla="*/ 10630560 w 11737976"/>
              <a:gd name="connsiteY10838" fmla="*/ 4199023 h 6407150"/>
              <a:gd name="connsiteX10839" fmla="*/ 10653722 w 11737976"/>
              <a:gd name="connsiteY10839" fmla="*/ 4201488 h 6407150"/>
              <a:gd name="connsiteX10840" fmla="*/ 10653671 w 11737976"/>
              <a:gd name="connsiteY10840" fmla="*/ 4201860 h 6407150"/>
              <a:gd name="connsiteX10841" fmla="*/ 10653144 w 11737976"/>
              <a:gd name="connsiteY10841" fmla="*/ 4205573 h 6407150"/>
              <a:gd name="connsiteX10842" fmla="*/ 10665549 w 11737976"/>
              <a:gd name="connsiteY10842" fmla="*/ 4191810 h 6407150"/>
              <a:gd name="connsiteX10843" fmla="*/ 10686666 w 11737976"/>
              <a:gd name="connsiteY10843" fmla="*/ 4190288 h 6407150"/>
              <a:gd name="connsiteX10844" fmla="*/ 10656305 w 11737976"/>
              <a:gd name="connsiteY10844" fmla="*/ 4183287 h 6407150"/>
              <a:gd name="connsiteX10845" fmla="*/ 9787401 w 11737976"/>
              <a:gd name="connsiteY10845" fmla="*/ 4175298 h 6407150"/>
              <a:gd name="connsiteX10846" fmla="*/ 9786847 w 11737976"/>
              <a:gd name="connsiteY10846" fmla="*/ 4179197 h 6407150"/>
              <a:gd name="connsiteX10847" fmla="*/ 9798431 w 11737976"/>
              <a:gd name="connsiteY10847" fmla="*/ 4180430 h 6407150"/>
              <a:gd name="connsiteX10848" fmla="*/ 9798985 w 11737976"/>
              <a:gd name="connsiteY10848" fmla="*/ 4176530 h 6407150"/>
              <a:gd name="connsiteX10849" fmla="*/ 9787401 w 11737976"/>
              <a:gd name="connsiteY10849" fmla="*/ 4175298 h 6407150"/>
              <a:gd name="connsiteX10850" fmla="*/ 9756517 w 11737976"/>
              <a:gd name="connsiteY10850" fmla="*/ 4172011 h 6407150"/>
              <a:gd name="connsiteX10851" fmla="*/ 9756516 w 11737976"/>
              <a:gd name="connsiteY10851" fmla="*/ 4172012 h 6407150"/>
              <a:gd name="connsiteX10852" fmla="*/ 9756515 w 11737976"/>
              <a:gd name="connsiteY10852" fmla="*/ 4172012 h 6407150"/>
              <a:gd name="connsiteX10853" fmla="*/ 9745486 w 11737976"/>
              <a:gd name="connsiteY10853" fmla="*/ 4166878 h 6407150"/>
              <a:gd name="connsiteX10854" fmla="*/ 9744933 w 11737976"/>
              <a:gd name="connsiteY10854" fmla="*/ 4170779 h 6407150"/>
              <a:gd name="connsiteX10855" fmla="*/ 9746381 w 11737976"/>
              <a:gd name="connsiteY10855" fmla="*/ 4170932 h 6407150"/>
              <a:gd name="connsiteX10856" fmla="*/ 9756515 w 11737976"/>
              <a:gd name="connsiteY10856" fmla="*/ 4172012 h 6407150"/>
              <a:gd name="connsiteX10857" fmla="*/ 9756514 w 11737976"/>
              <a:gd name="connsiteY10857" fmla="*/ 4172012 h 6407150"/>
              <a:gd name="connsiteX10858" fmla="*/ 9755961 w 11737976"/>
              <a:gd name="connsiteY10858" fmla="*/ 4175911 h 6407150"/>
              <a:gd name="connsiteX10859" fmla="*/ 9767544 w 11737976"/>
              <a:gd name="connsiteY10859" fmla="*/ 4177144 h 6407150"/>
              <a:gd name="connsiteX10860" fmla="*/ 9768098 w 11737976"/>
              <a:gd name="connsiteY10860" fmla="*/ 4173244 h 6407150"/>
              <a:gd name="connsiteX10861" fmla="*/ 9768651 w 11737976"/>
              <a:gd name="connsiteY10861" fmla="*/ 4169344 h 6407150"/>
              <a:gd name="connsiteX10862" fmla="*/ 9762791 w 11737976"/>
              <a:gd name="connsiteY10862" fmla="*/ 4169215 h 6407150"/>
              <a:gd name="connsiteX10863" fmla="*/ 9756517 w 11737976"/>
              <a:gd name="connsiteY10863" fmla="*/ 4172011 h 6407150"/>
              <a:gd name="connsiteX10864" fmla="*/ 9756586 w 11737976"/>
              <a:gd name="connsiteY10864" fmla="*/ 4171524 h 6407150"/>
              <a:gd name="connsiteX10865" fmla="*/ 9757070 w 11737976"/>
              <a:gd name="connsiteY10865" fmla="*/ 4168111 h 6407150"/>
              <a:gd name="connsiteX10866" fmla="*/ 9745486 w 11737976"/>
              <a:gd name="connsiteY10866" fmla="*/ 4166878 h 6407150"/>
              <a:gd name="connsiteX10867" fmla="*/ 9843483 w 11737976"/>
              <a:gd name="connsiteY10867" fmla="*/ 4166747 h 6407150"/>
              <a:gd name="connsiteX10868" fmla="*/ 9831346 w 11737976"/>
              <a:gd name="connsiteY10868" fmla="*/ 4169416 h 6407150"/>
              <a:gd name="connsiteX10869" fmla="*/ 9845895 w 11737976"/>
              <a:gd name="connsiteY10869" fmla="*/ 4170468 h 6407150"/>
              <a:gd name="connsiteX10870" fmla="*/ 9843483 w 11737976"/>
              <a:gd name="connsiteY10870" fmla="*/ 4166747 h 6407150"/>
              <a:gd name="connsiteX10871" fmla="*/ 9814072 w 11737976"/>
              <a:gd name="connsiteY10871" fmla="*/ 4153061 h 6407150"/>
              <a:gd name="connsiteX10872" fmla="*/ 9809095 w 11737976"/>
              <a:gd name="connsiteY10872" fmla="*/ 4157066 h 6407150"/>
              <a:gd name="connsiteX10873" fmla="*/ 9813150 w 11737976"/>
              <a:gd name="connsiteY10873" fmla="*/ 4159562 h 6407150"/>
              <a:gd name="connsiteX10874" fmla="*/ 9818116 w 11737976"/>
              <a:gd name="connsiteY10874" fmla="*/ 4159523 h 6407150"/>
              <a:gd name="connsiteX10875" fmla="*/ 9814072 w 11737976"/>
              <a:gd name="connsiteY10875" fmla="*/ 4153061 h 6407150"/>
              <a:gd name="connsiteX10876" fmla="*/ 10241894 w 11737976"/>
              <a:gd name="connsiteY10876" fmla="*/ 4150994 h 6407150"/>
              <a:gd name="connsiteX10877" fmla="*/ 10252782 w 11737976"/>
              <a:gd name="connsiteY10877" fmla="*/ 4151696 h 6407150"/>
              <a:gd name="connsiteX10878" fmla="*/ 10252272 w 11737976"/>
              <a:gd name="connsiteY10878" fmla="*/ 4155288 h 6407150"/>
              <a:gd name="connsiteX10879" fmla="*/ 10294550 w 11737976"/>
              <a:gd name="connsiteY10879" fmla="*/ 4167081 h 6407150"/>
              <a:gd name="connsiteX10880" fmla="*/ 10316708 w 11737976"/>
              <a:gd name="connsiteY10880" fmla="*/ 4165791 h 6407150"/>
              <a:gd name="connsiteX10881" fmla="*/ 10327533 w 11737976"/>
              <a:gd name="connsiteY10881" fmla="*/ 4166942 h 6407150"/>
              <a:gd name="connsiteX10882" fmla="*/ 10338355 w 11737976"/>
              <a:gd name="connsiteY10882" fmla="*/ 4168095 h 6407150"/>
              <a:gd name="connsiteX10883" fmla="*/ 10347140 w 11737976"/>
              <a:gd name="connsiteY10883" fmla="*/ 4183616 h 6407150"/>
              <a:gd name="connsiteX10884" fmla="*/ 10346631 w 11737976"/>
              <a:gd name="connsiteY10884" fmla="*/ 4187209 h 6407150"/>
              <a:gd name="connsiteX10885" fmla="*/ 10323964 w 11737976"/>
              <a:gd name="connsiteY10885" fmla="*/ 4192091 h 6407150"/>
              <a:gd name="connsiteX10886" fmla="*/ 10336316 w 11737976"/>
              <a:gd name="connsiteY10886" fmla="*/ 4182465 h 6407150"/>
              <a:gd name="connsiteX10887" fmla="*/ 10303335 w 11737976"/>
              <a:gd name="connsiteY10887" fmla="*/ 4182603 h 6407150"/>
              <a:gd name="connsiteX10888" fmla="*/ 10272901 w 11737976"/>
              <a:gd name="connsiteY10888" fmla="*/ 4164777 h 6407150"/>
              <a:gd name="connsiteX10889" fmla="*/ 10261569 w 11737976"/>
              <a:gd name="connsiteY10889" fmla="*/ 4167219 h 6407150"/>
              <a:gd name="connsiteX10890" fmla="*/ 10251254 w 11737976"/>
              <a:gd name="connsiteY10890" fmla="*/ 4162474 h 6407150"/>
              <a:gd name="connsiteX10891" fmla="*/ 10229606 w 11737976"/>
              <a:gd name="connsiteY10891" fmla="*/ 4160171 h 6407150"/>
              <a:gd name="connsiteX10892" fmla="*/ 10230625 w 11737976"/>
              <a:gd name="connsiteY10892" fmla="*/ 4152985 h 6407150"/>
              <a:gd name="connsiteX10893" fmla="*/ 10241894 w 11737976"/>
              <a:gd name="connsiteY10893" fmla="*/ 4150994 h 6407150"/>
              <a:gd name="connsiteX10894" fmla="*/ 4640476 w 11737976"/>
              <a:gd name="connsiteY10894" fmla="*/ 4149038 h 6407150"/>
              <a:gd name="connsiteX10895" fmla="*/ 4641637 w 11737976"/>
              <a:gd name="connsiteY10895" fmla="*/ 4152371 h 6407150"/>
              <a:gd name="connsiteX10896" fmla="*/ 4641794 w 11737976"/>
              <a:gd name="connsiteY10896" fmla="*/ 4155965 h 6407150"/>
              <a:gd name="connsiteX10897" fmla="*/ 4640247 w 11737976"/>
              <a:gd name="connsiteY10897" fmla="*/ 4151997 h 6407150"/>
              <a:gd name="connsiteX10898" fmla="*/ 10651582 w 11737976"/>
              <a:gd name="connsiteY10898" fmla="*/ 4139234 h 6407150"/>
              <a:gd name="connsiteX10899" fmla="*/ 10624242 w 11737976"/>
              <a:gd name="connsiteY10899" fmla="*/ 4147042 h 6407150"/>
              <a:gd name="connsiteX10900" fmla="*/ 10638743 w 11737976"/>
              <a:gd name="connsiteY10900" fmla="*/ 4152386 h 6407150"/>
              <a:gd name="connsiteX10901" fmla="*/ 10651582 w 11737976"/>
              <a:gd name="connsiteY10901" fmla="*/ 4139234 h 6407150"/>
              <a:gd name="connsiteX10902" fmla="*/ 10739807 w 11737976"/>
              <a:gd name="connsiteY10902" fmla="*/ 4119588 h 6407150"/>
              <a:gd name="connsiteX10903" fmla="*/ 10739255 w 11737976"/>
              <a:gd name="connsiteY10903" fmla="*/ 4123489 h 6407150"/>
              <a:gd name="connsiteX10904" fmla="*/ 10750837 w 11737976"/>
              <a:gd name="connsiteY10904" fmla="*/ 4124720 h 6407150"/>
              <a:gd name="connsiteX10905" fmla="*/ 10751391 w 11737976"/>
              <a:gd name="connsiteY10905" fmla="*/ 4120821 h 6407150"/>
              <a:gd name="connsiteX10906" fmla="*/ 10739807 w 11737976"/>
              <a:gd name="connsiteY10906" fmla="*/ 4119588 h 6407150"/>
              <a:gd name="connsiteX10907" fmla="*/ 9807084 w 11737976"/>
              <a:gd name="connsiteY10907" fmla="*/ 4119445 h 6407150"/>
              <a:gd name="connsiteX10908" fmla="*/ 9818022 w 11737976"/>
              <a:gd name="connsiteY10908" fmla="*/ 4120610 h 6407150"/>
              <a:gd name="connsiteX10909" fmla="*/ 9806061 w 11737976"/>
              <a:gd name="connsiteY10909" fmla="*/ 4126655 h 6407150"/>
              <a:gd name="connsiteX10910" fmla="*/ 9938466 w 11737976"/>
              <a:gd name="connsiteY10910" fmla="*/ 4118786 h 6407150"/>
              <a:gd name="connsiteX10911" fmla="*/ 9937543 w 11737976"/>
              <a:gd name="connsiteY10911" fmla="*/ 4125288 h 6407150"/>
              <a:gd name="connsiteX10912" fmla="*/ 9947657 w 11737976"/>
              <a:gd name="connsiteY10912" fmla="*/ 4123064 h 6407150"/>
              <a:gd name="connsiteX10913" fmla="*/ 9938466 w 11737976"/>
              <a:gd name="connsiteY10913" fmla="*/ 4118786 h 6407150"/>
              <a:gd name="connsiteX10914" fmla="*/ 10700836 w 11737976"/>
              <a:gd name="connsiteY10914" fmla="*/ 4109535 h 6407150"/>
              <a:gd name="connsiteX10915" fmla="*/ 10697892 w 11737976"/>
              <a:gd name="connsiteY10915" fmla="*/ 4111170 h 6407150"/>
              <a:gd name="connsiteX10916" fmla="*/ 10704190 w 11737976"/>
              <a:gd name="connsiteY10916" fmla="*/ 4110973 h 6407150"/>
              <a:gd name="connsiteX10917" fmla="*/ 10700836 w 11737976"/>
              <a:gd name="connsiteY10917" fmla="*/ 4109535 h 6407150"/>
              <a:gd name="connsiteX10918" fmla="*/ 9918338 w 11737976"/>
              <a:gd name="connsiteY10918" fmla="*/ 4108726 h 6407150"/>
              <a:gd name="connsiteX10919" fmla="*/ 9917786 w 11737976"/>
              <a:gd name="connsiteY10919" fmla="*/ 4112627 h 6407150"/>
              <a:gd name="connsiteX10920" fmla="*/ 9923646 w 11737976"/>
              <a:gd name="connsiteY10920" fmla="*/ 4112756 h 6407150"/>
              <a:gd name="connsiteX10921" fmla="*/ 9929923 w 11737976"/>
              <a:gd name="connsiteY10921" fmla="*/ 4109958 h 6407150"/>
              <a:gd name="connsiteX10922" fmla="*/ 9918338 w 11737976"/>
              <a:gd name="connsiteY10922" fmla="*/ 4108726 h 6407150"/>
              <a:gd name="connsiteX10923" fmla="*/ 9776312 w 11737976"/>
              <a:gd name="connsiteY10923" fmla="*/ 4101535 h 6407150"/>
              <a:gd name="connsiteX10924" fmla="*/ 9763327 w 11737976"/>
              <a:gd name="connsiteY10924" fmla="*/ 4114790 h 6407150"/>
              <a:gd name="connsiteX10925" fmla="*/ 9749268 w 11737976"/>
              <a:gd name="connsiteY10925" fmla="*/ 4116038 h 6407150"/>
              <a:gd name="connsiteX10926" fmla="*/ 9750853 w 11737976"/>
              <a:gd name="connsiteY10926" fmla="*/ 4124440 h 6407150"/>
              <a:gd name="connsiteX10927" fmla="*/ 9773243 w 11737976"/>
              <a:gd name="connsiteY10927" fmla="*/ 4123163 h 6407150"/>
              <a:gd name="connsiteX10928" fmla="*/ 9771197 w 11737976"/>
              <a:gd name="connsiteY10928" fmla="*/ 4137582 h 6407150"/>
              <a:gd name="connsiteX10929" fmla="*/ 9794610 w 11737976"/>
              <a:gd name="connsiteY10929" fmla="*/ 4129096 h 6407150"/>
              <a:gd name="connsiteX10930" fmla="*/ 9805549 w 11737976"/>
              <a:gd name="connsiteY10930" fmla="*/ 4130260 h 6407150"/>
              <a:gd name="connsiteX10931" fmla="*/ 9827428 w 11737976"/>
              <a:gd name="connsiteY10931" fmla="*/ 4132588 h 6407150"/>
              <a:gd name="connsiteX10932" fmla="*/ 9856665 w 11737976"/>
              <a:gd name="connsiteY10932" fmla="*/ 4161312 h 6407150"/>
              <a:gd name="connsiteX10933" fmla="*/ 9868116 w 11737976"/>
              <a:gd name="connsiteY10933" fmla="*/ 4158872 h 6407150"/>
              <a:gd name="connsiteX10934" fmla="*/ 9896327 w 11737976"/>
              <a:gd name="connsiteY10934" fmla="*/ 4194806 h 6407150"/>
              <a:gd name="connsiteX10935" fmla="*/ 9917496 w 11737976"/>
              <a:gd name="connsiteY10935" fmla="*/ 4123874 h 6407150"/>
              <a:gd name="connsiteX10936" fmla="*/ 9896127 w 11737976"/>
              <a:gd name="connsiteY10936" fmla="*/ 4117942 h 6407150"/>
              <a:gd name="connsiteX10937" fmla="*/ 9894083 w 11737976"/>
              <a:gd name="connsiteY10937" fmla="*/ 4132361 h 6407150"/>
              <a:gd name="connsiteX10938" fmla="*/ 9850840 w 11737976"/>
              <a:gd name="connsiteY10938" fmla="*/ 4124101 h 6407150"/>
              <a:gd name="connsiteX10939" fmla="*/ 9818022 w 11737976"/>
              <a:gd name="connsiteY10939" fmla="*/ 4120610 h 6407150"/>
              <a:gd name="connsiteX10940" fmla="*/ 9829985 w 11737976"/>
              <a:gd name="connsiteY10940" fmla="*/ 4114564 h 6407150"/>
              <a:gd name="connsiteX10941" fmla="*/ 9808107 w 11737976"/>
              <a:gd name="connsiteY10941" fmla="*/ 4112236 h 6407150"/>
              <a:gd name="connsiteX10942" fmla="*/ 9807595 w 11737976"/>
              <a:gd name="connsiteY10942" fmla="*/ 4115841 h 6407150"/>
              <a:gd name="connsiteX10943" fmla="*/ 9798190 w 11737976"/>
              <a:gd name="connsiteY10943" fmla="*/ 4103862 h 6407150"/>
              <a:gd name="connsiteX10944" fmla="*/ 9776312 w 11737976"/>
              <a:gd name="connsiteY10944" fmla="*/ 4101535 h 6407150"/>
              <a:gd name="connsiteX10945" fmla="*/ 10710585 w 11737976"/>
              <a:gd name="connsiteY10945" fmla="*/ 4095364 h 6407150"/>
              <a:gd name="connsiteX10946" fmla="*/ 10712174 w 11737976"/>
              <a:gd name="connsiteY10946" fmla="*/ 4102571 h 6407150"/>
              <a:gd name="connsiteX10947" fmla="*/ 10730683 w 11737976"/>
              <a:gd name="connsiteY10947" fmla="*/ 4101021 h 6407150"/>
              <a:gd name="connsiteX10948" fmla="*/ 10710585 w 11737976"/>
              <a:gd name="connsiteY10948" fmla="*/ 4095364 h 6407150"/>
              <a:gd name="connsiteX10949" fmla="*/ 9810788 w 11737976"/>
              <a:gd name="connsiteY10949" fmla="*/ 4093326 h 6407150"/>
              <a:gd name="connsiteX10950" fmla="*/ 9798652 w 11737976"/>
              <a:gd name="connsiteY10950" fmla="*/ 4095994 h 6407150"/>
              <a:gd name="connsiteX10951" fmla="*/ 9820713 w 11737976"/>
              <a:gd name="connsiteY10951" fmla="*/ 4106258 h 6407150"/>
              <a:gd name="connsiteX10952" fmla="*/ 9833400 w 11737976"/>
              <a:gd name="connsiteY10952" fmla="*/ 4099691 h 6407150"/>
              <a:gd name="connsiteX10953" fmla="*/ 9810788 w 11737976"/>
              <a:gd name="connsiteY10953" fmla="*/ 4093326 h 6407150"/>
              <a:gd name="connsiteX10954" fmla="*/ 10504045 w 11737976"/>
              <a:gd name="connsiteY10954" fmla="*/ 4087584 h 6407150"/>
              <a:gd name="connsiteX10955" fmla="*/ 10501502 w 11737976"/>
              <a:gd name="connsiteY10955" fmla="*/ 4105511 h 6407150"/>
              <a:gd name="connsiteX10956" fmla="*/ 10522531 w 11737976"/>
              <a:gd name="connsiteY10956" fmla="*/ 4111387 h 6407150"/>
              <a:gd name="connsiteX10957" fmla="*/ 10510745 w 11737976"/>
              <a:gd name="connsiteY10957" fmla="*/ 4117411 h 6407150"/>
              <a:gd name="connsiteX10958" fmla="*/ 10489204 w 11737976"/>
              <a:gd name="connsiteY10958" fmla="*/ 4115120 h 6407150"/>
              <a:gd name="connsiteX10959" fmla="*/ 10488697 w 11737976"/>
              <a:gd name="connsiteY10959" fmla="*/ 4118704 h 6407150"/>
              <a:gd name="connsiteX10960" fmla="*/ 10499467 w 11737976"/>
              <a:gd name="connsiteY10960" fmla="*/ 4119851 h 6407150"/>
              <a:gd name="connsiteX10961" fmla="*/ 10510745 w 11737976"/>
              <a:gd name="connsiteY10961" fmla="*/ 4117411 h 6407150"/>
              <a:gd name="connsiteX10962" fmla="*/ 10485645 w 11737976"/>
              <a:gd name="connsiteY10962" fmla="*/ 4140214 h 6407150"/>
              <a:gd name="connsiteX10963" fmla="*/ 10506675 w 11737976"/>
              <a:gd name="connsiteY10963" fmla="*/ 4146092 h 6407150"/>
              <a:gd name="connsiteX10964" fmla="*/ 10494890 w 11737976"/>
              <a:gd name="connsiteY10964" fmla="*/ 4152116 h 6407150"/>
              <a:gd name="connsiteX10965" fmla="*/ 10472841 w 11737976"/>
              <a:gd name="connsiteY10965" fmla="*/ 4153408 h 6407150"/>
              <a:gd name="connsiteX10966" fmla="*/ 10441549 w 11737976"/>
              <a:gd name="connsiteY10966" fmla="*/ 4142801 h 6407150"/>
              <a:gd name="connsiteX10967" fmla="*/ 10440022 w 11737976"/>
              <a:gd name="connsiteY10967" fmla="*/ 4153557 h 6407150"/>
              <a:gd name="connsiteX10968" fmla="*/ 10418485 w 11737976"/>
              <a:gd name="connsiteY10968" fmla="*/ 4151265 h 6407150"/>
              <a:gd name="connsiteX10969" fmla="*/ 10410257 w 11737976"/>
              <a:gd name="connsiteY10969" fmla="*/ 4132193 h 6407150"/>
              <a:gd name="connsiteX10970" fmla="*/ 10374896 w 11737976"/>
              <a:gd name="connsiteY10970" fmla="*/ 4150267 h 6407150"/>
              <a:gd name="connsiteX10971" fmla="*/ 10395927 w 11737976"/>
              <a:gd name="connsiteY10971" fmla="*/ 4156143 h 6407150"/>
              <a:gd name="connsiteX10972" fmla="*/ 10393893 w 11737976"/>
              <a:gd name="connsiteY10972" fmla="*/ 4170484 h 6407150"/>
              <a:gd name="connsiteX10973" fmla="*/ 10415433 w 11737976"/>
              <a:gd name="connsiteY10973" fmla="*/ 4172775 h 6407150"/>
              <a:gd name="connsiteX10974" fmla="*/ 10427727 w 11737976"/>
              <a:gd name="connsiteY10974" fmla="*/ 4163166 h 6407150"/>
              <a:gd name="connsiteX10975" fmla="*/ 10435446 w 11737976"/>
              <a:gd name="connsiteY10975" fmla="*/ 4185823 h 6407150"/>
              <a:gd name="connsiteX10976" fmla="*/ 10511849 w 11737976"/>
              <a:gd name="connsiteY10976" fmla="*/ 4186674 h 6407150"/>
              <a:gd name="connsiteX10977" fmla="*/ 10510832 w 11737976"/>
              <a:gd name="connsiteY10977" fmla="*/ 4193843 h 6407150"/>
              <a:gd name="connsiteX10978" fmla="*/ 10510324 w 11737976"/>
              <a:gd name="connsiteY10978" fmla="*/ 4197428 h 6407150"/>
              <a:gd name="connsiteX10979" fmla="*/ 10530846 w 11737976"/>
              <a:gd name="connsiteY10979" fmla="*/ 4206889 h 6407150"/>
              <a:gd name="connsiteX10980" fmla="*/ 10531864 w 11737976"/>
              <a:gd name="connsiteY10980" fmla="*/ 4199720 h 6407150"/>
              <a:gd name="connsiteX10981" fmla="*/ 10553405 w 11737976"/>
              <a:gd name="connsiteY10981" fmla="*/ 4202012 h 6407150"/>
              <a:gd name="connsiteX10982" fmla="*/ 10536950 w 11737976"/>
              <a:gd name="connsiteY10982" fmla="*/ 4163870 h 6407150"/>
              <a:gd name="connsiteX10983" fmla="*/ 10558999 w 11737976"/>
              <a:gd name="connsiteY10983" fmla="*/ 4162576 h 6407150"/>
              <a:gd name="connsiteX10984" fmla="*/ 10550263 w 11737976"/>
              <a:gd name="connsiteY10984" fmla="*/ 4147090 h 6407150"/>
              <a:gd name="connsiteX10985" fmla="*/ 10561542 w 11737976"/>
              <a:gd name="connsiteY10985" fmla="*/ 4144652 h 6407150"/>
              <a:gd name="connsiteX10986" fmla="*/ 10551789 w 11737976"/>
              <a:gd name="connsiteY10986" fmla="*/ 4136334 h 6407150"/>
              <a:gd name="connsiteX10987" fmla="*/ 10563068 w 11737976"/>
              <a:gd name="connsiteY10987" fmla="*/ 4133896 h 6407150"/>
              <a:gd name="connsiteX10988" fmla="*/ 10584607 w 11737976"/>
              <a:gd name="connsiteY10988" fmla="*/ 4136187 h 6407150"/>
              <a:gd name="connsiteX10989" fmla="*/ 10546105 w 11737976"/>
              <a:gd name="connsiteY10989" fmla="*/ 4099339 h 6407150"/>
              <a:gd name="connsiteX10990" fmla="*/ 10556874 w 11737976"/>
              <a:gd name="connsiteY10990" fmla="*/ 4100485 h 6407150"/>
              <a:gd name="connsiteX10991" fmla="*/ 10558400 w 11737976"/>
              <a:gd name="connsiteY10991" fmla="*/ 4089729 h 6407150"/>
              <a:gd name="connsiteX10992" fmla="*/ 10525074 w 11737976"/>
              <a:gd name="connsiteY10992" fmla="*/ 4093461 h 6407150"/>
              <a:gd name="connsiteX10993" fmla="*/ 10504045 w 11737976"/>
              <a:gd name="connsiteY10993" fmla="*/ 4087584 h 6407150"/>
              <a:gd name="connsiteX10994" fmla="*/ 10586339 w 11737976"/>
              <a:gd name="connsiteY10994" fmla="*/ 4082557 h 6407150"/>
              <a:gd name="connsiteX10995" fmla="*/ 10580142 w 11737976"/>
              <a:gd name="connsiteY10995" fmla="*/ 4084784 h 6407150"/>
              <a:gd name="connsiteX10996" fmla="*/ 10591265 w 11737976"/>
              <a:gd name="connsiteY10996" fmla="*/ 4089267 h 6407150"/>
              <a:gd name="connsiteX10997" fmla="*/ 10592189 w 11737976"/>
              <a:gd name="connsiteY10997" fmla="*/ 4082766 h 6407150"/>
              <a:gd name="connsiteX10998" fmla="*/ 10586339 w 11737976"/>
              <a:gd name="connsiteY10998" fmla="*/ 4082557 h 6407150"/>
              <a:gd name="connsiteX10999" fmla="*/ 9790387 w 11737976"/>
              <a:gd name="connsiteY10999" fmla="*/ 4080597 h 6407150"/>
              <a:gd name="connsiteX11000" fmla="*/ 9769279 w 11737976"/>
              <a:gd name="connsiteY11000" fmla="*/ 4082046 h 6407150"/>
              <a:gd name="connsiteX11001" fmla="*/ 9768246 w 11737976"/>
              <a:gd name="connsiteY11001" fmla="*/ 4089327 h 6407150"/>
              <a:gd name="connsiteX11002" fmla="*/ 9777509 w 11737976"/>
              <a:gd name="connsiteY11002" fmla="*/ 4097703 h 6407150"/>
              <a:gd name="connsiteX11003" fmla="*/ 9799648 w 11737976"/>
              <a:gd name="connsiteY11003" fmla="*/ 4088973 h 6407150"/>
              <a:gd name="connsiteX11004" fmla="*/ 9790387 w 11737976"/>
              <a:gd name="connsiteY11004" fmla="*/ 4080597 h 6407150"/>
              <a:gd name="connsiteX11005" fmla="*/ 9836352 w 11737976"/>
              <a:gd name="connsiteY11005" fmla="*/ 4078890 h 6407150"/>
              <a:gd name="connsiteX11006" fmla="*/ 9835983 w 11737976"/>
              <a:gd name="connsiteY11006" fmla="*/ 4081489 h 6407150"/>
              <a:gd name="connsiteX11007" fmla="*/ 9843704 w 11737976"/>
              <a:gd name="connsiteY11007" fmla="*/ 4082311 h 6407150"/>
              <a:gd name="connsiteX11008" fmla="*/ 9844074 w 11737976"/>
              <a:gd name="connsiteY11008" fmla="*/ 4079712 h 6407150"/>
              <a:gd name="connsiteX11009" fmla="*/ 9836352 w 11737976"/>
              <a:gd name="connsiteY11009" fmla="*/ 4078890 h 6407150"/>
              <a:gd name="connsiteX11010" fmla="*/ 10691290 w 11737976"/>
              <a:gd name="connsiteY11010" fmla="*/ 4074835 h 6407150"/>
              <a:gd name="connsiteX11011" fmla="*/ 10678936 w 11737976"/>
              <a:gd name="connsiteY11011" fmla="*/ 4075583 h 6407150"/>
              <a:gd name="connsiteX11012" fmla="*/ 10680713 w 11737976"/>
              <a:gd name="connsiteY11012" fmla="*/ 4080309 h 6407150"/>
              <a:gd name="connsiteX11013" fmla="*/ 10690366 w 11737976"/>
              <a:gd name="connsiteY11013" fmla="*/ 4081336 h 6407150"/>
              <a:gd name="connsiteX11014" fmla="*/ 10691290 w 11737976"/>
              <a:gd name="connsiteY11014" fmla="*/ 4074835 h 6407150"/>
              <a:gd name="connsiteX11015" fmla="*/ 10044665 w 11737976"/>
              <a:gd name="connsiteY11015" fmla="*/ 4074659 h 6407150"/>
              <a:gd name="connsiteX11016" fmla="*/ 10031422 w 11737976"/>
              <a:gd name="connsiteY11016" fmla="*/ 4085126 h 6407150"/>
              <a:gd name="connsiteX11017" fmla="*/ 10044665 w 11737976"/>
              <a:gd name="connsiteY11017" fmla="*/ 4074659 h 6407150"/>
              <a:gd name="connsiteX11018" fmla="*/ 9791877 w 11737976"/>
              <a:gd name="connsiteY11018" fmla="*/ 4066080 h 6407150"/>
              <a:gd name="connsiteX11019" fmla="*/ 9787709 w 11737976"/>
              <a:gd name="connsiteY11019" fmla="*/ 4069548 h 6407150"/>
              <a:gd name="connsiteX11020" fmla="*/ 9801237 w 11737976"/>
              <a:gd name="connsiteY11020" fmla="*/ 4077793 h 6407150"/>
              <a:gd name="connsiteX11021" fmla="*/ 9802759 w 11737976"/>
              <a:gd name="connsiteY11021" fmla="*/ 4067068 h 6407150"/>
              <a:gd name="connsiteX11022" fmla="*/ 9791877 w 11737976"/>
              <a:gd name="connsiteY11022" fmla="*/ 4066080 h 6407150"/>
              <a:gd name="connsiteX11023" fmla="*/ 10627683 w 11737976"/>
              <a:gd name="connsiteY11023" fmla="*/ 4053551 h 6407150"/>
              <a:gd name="connsiteX11024" fmla="*/ 10627176 w 11737976"/>
              <a:gd name="connsiteY11024" fmla="*/ 4057125 h 6407150"/>
              <a:gd name="connsiteX11025" fmla="*/ 10638252 w 11737976"/>
              <a:gd name="connsiteY11025" fmla="*/ 4061934 h 6407150"/>
              <a:gd name="connsiteX11026" fmla="*/ 10626669 w 11737976"/>
              <a:gd name="connsiteY11026" fmla="*/ 4060699 h 6407150"/>
              <a:gd name="connsiteX11027" fmla="*/ 10626161 w 11737976"/>
              <a:gd name="connsiteY11027" fmla="*/ 4064276 h 6407150"/>
              <a:gd name="connsiteX11028" fmla="*/ 10637238 w 11737976"/>
              <a:gd name="connsiteY11028" fmla="*/ 4069085 h 6407150"/>
              <a:gd name="connsiteX11029" fmla="*/ 10637744 w 11737976"/>
              <a:gd name="connsiteY11029" fmla="*/ 4065509 h 6407150"/>
              <a:gd name="connsiteX11030" fmla="*/ 10649329 w 11737976"/>
              <a:gd name="connsiteY11030" fmla="*/ 4066741 h 6407150"/>
              <a:gd name="connsiteX11031" fmla="*/ 10648822 w 11737976"/>
              <a:gd name="connsiteY11031" fmla="*/ 4070316 h 6407150"/>
              <a:gd name="connsiteX11032" fmla="*/ 10660403 w 11737976"/>
              <a:gd name="connsiteY11032" fmla="*/ 4071549 h 6407150"/>
              <a:gd name="connsiteX11033" fmla="*/ 10660909 w 11737976"/>
              <a:gd name="connsiteY11033" fmla="*/ 4067973 h 6407150"/>
              <a:gd name="connsiteX11034" fmla="*/ 10649836 w 11737976"/>
              <a:gd name="connsiteY11034" fmla="*/ 4063166 h 6407150"/>
              <a:gd name="connsiteX11035" fmla="*/ 10638252 w 11737976"/>
              <a:gd name="connsiteY11035" fmla="*/ 4061934 h 6407150"/>
              <a:gd name="connsiteX11036" fmla="*/ 10638759 w 11737976"/>
              <a:gd name="connsiteY11036" fmla="*/ 4058358 h 6407150"/>
              <a:gd name="connsiteX11037" fmla="*/ 10639266 w 11737976"/>
              <a:gd name="connsiteY11037" fmla="*/ 4054783 h 6407150"/>
              <a:gd name="connsiteX11038" fmla="*/ 10627683 w 11737976"/>
              <a:gd name="connsiteY11038" fmla="*/ 4053551 h 6407150"/>
              <a:gd name="connsiteX11039" fmla="*/ 9840409 w 11737976"/>
              <a:gd name="connsiteY11039" fmla="*/ 4050287 h 6407150"/>
              <a:gd name="connsiteX11040" fmla="*/ 9839488 w 11737976"/>
              <a:gd name="connsiteY11040" fmla="*/ 4056788 h 6407150"/>
              <a:gd name="connsiteX11041" fmla="*/ 9843406 w 11737976"/>
              <a:gd name="connsiteY11041" fmla="*/ 4056793 h 6407150"/>
              <a:gd name="connsiteX11042" fmla="*/ 9847672 w 11737976"/>
              <a:gd name="connsiteY11042" fmla="*/ 4054360 h 6407150"/>
              <a:gd name="connsiteX11043" fmla="*/ 9840409 w 11737976"/>
              <a:gd name="connsiteY11043" fmla="*/ 4050287 h 6407150"/>
              <a:gd name="connsiteX11044" fmla="*/ 9705154 w 11737976"/>
              <a:gd name="connsiteY11044" fmla="*/ 4046058 h 6407150"/>
              <a:gd name="connsiteX11045" fmla="*/ 9710864 w 11737976"/>
              <a:gd name="connsiteY11045" fmla="*/ 4052529 h 6407150"/>
              <a:gd name="connsiteX11046" fmla="*/ 9709827 w 11737976"/>
              <a:gd name="connsiteY11046" fmla="*/ 4047798 h 6407150"/>
              <a:gd name="connsiteX11047" fmla="*/ 9705154 w 11737976"/>
              <a:gd name="connsiteY11047" fmla="*/ 4046058 h 6407150"/>
              <a:gd name="connsiteX11048" fmla="*/ 10037140 w 11737976"/>
              <a:gd name="connsiteY11048" fmla="*/ 4044826 h 6407150"/>
              <a:gd name="connsiteX11049" fmla="*/ 10036087 w 11737976"/>
              <a:gd name="connsiteY11049" fmla="*/ 4052255 h 6407150"/>
              <a:gd name="connsiteX11050" fmla="*/ 10035558 w 11737976"/>
              <a:gd name="connsiteY11050" fmla="*/ 4055969 h 6407150"/>
              <a:gd name="connsiteX11051" fmla="*/ 10030162 w 11737976"/>
              <a:gd name="connsiteY11051" fmla="*/ 4062935 h 6407150"/>
              <a:gd name="connsiteX11052" fmla="*/ 10033451 w 11737976"/>
              <a:gd name="connsiteY11052" fmla="*/ 4070827 h 6407150"/>
              <a:gd name="connsiteX11053" fmla="*/ 10046615 w 11737976"/>
              <a:gd name="connsiteY11053" fmla="*/ 4060916 h 6407150"/>
              <a:gd name="connsiteX11054" fmla="*/ 10047668 w 11737976"/>
              <a:gd name="connsiteY11054" fmla="*/ 4053486 h 6407150"/>
              <a:gd name="connsiteX11055" fmla="*/ 10048724 w 11737976"/>
              <a:gd name="connsiteY11055" fmla="*/ 4046059 h 6407150"/>
              <a:gd name="connsiteX11056" fmla="*/ 10037140 w 11737976"/>
              <a:gd name="connsiteY11056" fmla="*/ 4044826 h 6407150"/>
              <a:gd name="connsiteX11057" fmla="*/ 10078118 w 11737976"/>
              <a:gd name="connsiteY11057" fmla="*/ 4039123 h 6407150"/>
              <a:gd name="connsiteX11058" fmla="*/ 10080531 w 11737976"/>
              <a:gd name="connsiteY11058" fmla="*/ 4042844 h 6407150"/>
              <a:gd name="connsiteX11059" fmla="*/ 10092665 w 11737976"/>
              <a:gd name="connsiteY11059" fmla="*/ 4040177 h 6407150"/>
              <a:gd name="connsiteX11060" fmla="*/ 10078118 w 11737976"/>
              <a:gd name="connsiteY11060" fmla="*/ 4039123 h 6407150"/>
              <a:gd name="connsiteX11061" fmla="*/ 10697740 w 11737976"/>
              <a:gd name="connsiteY11061" fmla="*/ 4038570 h 6407150"/>
              <a:gd name="connsiteX11062" fmla="*/ 10686400 w 11737976"/>
              <a:gd name="connsiteY11062" fmla="*/ 4044842 h 6407150"/>
              <a:gd name="connsiteX11063" fmla="*/ 10675580 w 11737976"/>
              <a:gd name="connsiteY11063" fmla="*/ 4047430 h 6407150"/>
              <a:gd name="connsiteX11064" fmla="*/ 10694604 w 11737976"/>
              <a:gd name="connsiteY11064" fmla="*/ 4060672 h 6407150"/>
              <a:gd name="connsiteX11065" fmla="*/ 10697740 w 11737976"/>
              <a:gd name="connsiteY11065" fmla="*/ 4038570 h 6407150"/>
              <a:gd name="connsiteX11066" fmla="*/ 10740809 w 11737976"/>
              <a:gd name="connsiteY11066" fmla="*/ 4036554 h 6407150"/>
              <a:gd name="connsiteX11067" fmla="*/ 10729702 w 11737976"/>
              <a:gd name="connsiteY11067" fmla="*/ 4038892 h 6407150"/>
              <a:gd name="connsiteX11068" fmla="*/ 10707973 w 11737976"/>
              <a:gd name="connsiteY11068" fmla="*/ 4040099 h 6407150"/>
              <a:gd name="connsiteX11069" fmla="*/ 10728717 w 11737976"/>
              <a:gd name="connsiteY11069" fmla="*/ 4045825 h 6407150"/>
              <a:gd name="connsiteX11070" fmla="*/ 10729208 w 11737976"/>
              <a:gd name="connsiteY11070" fmla="*/ 4042359 h 6407150"/>
              <a:gd name="connsiteX11071" fmla="*/ 10739333 w 11737976"/>
              <a:gd name="connsiteY11071" fmla="*/ 4046955 h 6407150"/>
              <a:gd name="connsiteX11072" fmla="*/ 10740809 w 11737976"/>
              <a:gd name="connsiteY11072" fmla="*/ 4036554 h 6407150"/>
              <a:gd name="connsiteX11073" fmla="*/ 10105722 w 11737976"/>
              <a:gd name="connsiteY11073" fmla="*/ 4031008 h 6407150"/>
              <a:gd name="connsiteX11074" fmla="*/ 10105354 w 11737976"/>
              <a:gd name="connsiteY11074" fmla="*/ 4033608 h 6407150"/>
              <a:gd name="connsiteX11075" fmla="*/ 10116937 w 11737976"/>
              <a:gd name="connsiteY11075" fmla="*/ 4034840 h 6407150"/>
              <a:gd name="connsiteX11076" fmla="*/ 10117306 w 11737976"/>
              <a:gd name="connsiteY11076" fmla="*/ 4032239 h 6407150"/>
              <a:gd name="connsiteX11077" fmla="*/ 10105722 w 11737976"/>
              <a:gd name="connsiteY11077" fmla="*/ 4031008 h 6407150"/>
              <a:gd name="connsiteX11078" fmla="*/ 4577529 w 11737976"/>
              <a:gd name="connsiteY11078" fmla="*/ 4030406 h 6407150"/>
              <a:gd name="connsiteX11079" fmla="*/ 4577392 w 11737976"/>
              <a:gd name="connsiteY11079" fmla="*/ 4032178 h 6407150"/>
              <a:gd name="connsiteX11080" fmla="*/ 4582887 w 11737976"/>
              <a:gd name="connsiteY11080" fmla="*/ 4032525 h 6407150"/>
              <a:gd name="connsiteX11081" fmla="*/ 4583022 w 11737976"/>
              <a:gd name="connsiteY11081" fmla="*/ 4030755 h 6407150"/>
              <a:gd name="connsiteX11082" fmla="*/ 4577529 w 11737976"/>
              <a:gd name="connsiteY11082" fmla="*/ 4030406 h 6407150"/>
              <a:gd name="connsiteX11083" fmla="*/ 10430738 w 11737976"/>
              <a:gd name="connsiteY11083" fmla="*/ 4029462 h 6407150"/>
              <a:gd name="connsiteX11084" fmla="*/ 10422692 w 11737976"/>
              <a:gd name="connsiteY11084" fmla="*/ 4034380 h 6407150"/>
              <a:gd name="connsiteX11085" fmla="*/ 10438676 w 11737976"/>
              <a:gd name="connsiteY11085" fmla="*/ 4035669 h 6407150"/>
              <a:gd name="connsiteX11086" fmla="*/ 10446318 w 11737976"/>
              <a:gd name="connsiteY11086" fmla="*/ 4033594 h 6407150"/>
              <a:gd name="connsiteX11087" fmla="*/ 10446779 w 11737976"/>
              <a:gd name="connsiteY11087" fmla="*/ 4030345 h 6407150"/>
              <a:gd name="connsiteX11088" fmla="*/ 10430738 w 11737976"/>
              <a:gd name="connsiteY11088" fmla="*/ 4029462 h 6407150"/>
              <a:gd name="connsiteX11089" fmla="*/ 9810492 w 11737976"/>
              <a:gd name="connsiteY11089" fmla="*/ 4022911 h 6407150"/>
              <a:gd name="connsiteX11090" fmla="*/ 9796784 w 11737976"/>
              <a:gd name="connsiteY11090" fmla="*/ 4026292 h 6407150"/>
              <a:gd name="connsiteX11091" fmla="*/ 9842623 w 11737976"/>
              <a:gd name="connsiteY11091" fmla="*/ 4034687 h 6407150"/>
              <a:gd name="connsiteX11092" fmla="*/ 9842069 w 11737976"/>
              <a:gd name="connsiteY11092" fmla="*/ 4038587 h 6407150"/>
              <a:gd name="connsiteX11093" fmla="*/ 9849791 w 11737976"/>
              <a:gd name="connsiteY11093" fmla="*/ 4039409 h 6407150"/>
              <a:gd name="connsiteX11094" fmla="*/ 9850346 w 11737976"/>
              <a:gd name="connsiteY11094" fmla="*/ 4035508 h 6407150"/>
              <a:gd name="connsiteX11095" fmla="*/ 9842623 w 11737976"/>
              <a:gd name="connsiteY11095" fmla="*/ 4034687 h 6407150"/>
              <a:gd name="connsiteX11096" fmla="*/ 9832517 w 11737976"/>
              <a:gd name="connsiteY11096" fmla="*/ 4023054 h 6407150"/>
              <a:gd name="connsiteX11097" fmla="*/ 9810492 w 11737976"/>
              <a:gd name="connsiteY11097" fmla="*/ 4022911 h 6407150"/>
              <a:gd name="connsiteX11098" fmla="*/ 10016923 w 11737976"/>
              <a:gd name="connsiteY11098" fmla="*/ 4021560 h 6407150"/>
              <a:gd name="connsiteX11099" fmla="*/ 10016461 w 11737976"/>
              <a:gd name="connsiteY11099" fmla="*/ 4024810 h 6407150"/>
              <a:gd name="connsiteX11100" fmla="*/ 10016000 w 11737976"/>
              <a:gd name="connsiteY11100" fmla="*/ 4028061 h 6407150"/>
              <a:gd name="connsiteX11101" fmla="*/ 10026193 w 11737976"/>
              <a:gd name="connsiteY11101" fmla="*/ 4028732 h 6407150"/>
              <a:gd name="connsiteX11102" fmla="*/ 10028045 w 11737976"/>
              <a:gd name="connsiteY11102" fmla="*/ 4026042 h 6407150"/>
              <a:gd name="connsiteX11103" fmla="*/ 10028506 w 11737976"/>
              <a:gd name="connsiteY11103" fmla="*/ 4022792 h 6407150"/>
              <a:gd name="connsiteX11104" fmla="*/ 10016923 w 11737976"/>
              <a:gd name="connsiteY11104" fmla="*/ 4021560 h 6407150"/>
              <a:gd name="connsiteX11105" fmla="*/ 9876462 w 11737976"/>
              <a:gd name="connsiteY11105" fmla="*/ 4017172 h 6407150"/>
              <a:gd name="connsiteX11106" fmla="*/ 9863893 w 11737976"/>
              <a:gd name="connsiteY11106" fmla="*/ 4022874 h 6407150"/>
              <a:gd name="connsiteX11107" fmla="*/ 9886568 w 11737976"/>
              <a:gd name="connsiteY11107" fmla="*/ 4028805 h 6407150"/>
              <a:gd name="connsiteX11108" fmla="*/ 9876462 w 11737976"/>
              <a:gd name="connsiteY11108" fmla="*/ 4017172 h 6407150"/>
              <a:gd name="connsiteX11109" fmla="*/ 9942748 w 11737976"/>
              <a:gd name="connsiteY11109" fmla="*/ 4005748 h 6407150"/>
              <a:gd name="connsiteX11110" fmla="*/ 9906379 w 11737976"/>
              <a:gd name="connsiteY11110" fmla="*/ 4027283 h 6407150"/>
              <a:gd name="connsiteX11111" fmla="*/ 9936660 w 11737976"/>
              <a:gd name="connsiteY11111" fmla="*/ 4048652 h 6407150"/>
              <a:gd name="connsiteX11112" fmla="*/ 9960567 w 11737976"/>
              <a:gd name="connsiteY11112" fmla="*/ 4036678 h 6407150"/>
              <a:gd name="connsiteX11113" fmla="*/ 9961075 w 11737976"/>
              <a:gd name="connsiteY11113" fmla="*/ 4033104 h 6407150"/>
              <a:gd name="connsiteX11114" fmla="*/ 9972014 w 11737976"/>
              <a:gd name="connsiteY11114" fmla="*/ 4034268 h 6407150"/>
              <a:gd name="connsiteX11115" fmla="*/ 9972522 w 11737976"/>
              <a:gd name="connsiteY11115" fmla="*/ 4030692 h 6407150"/>
              <a:gd name="connsiteX11116" fmla="*/ 9961581 w 11737976"/>
              <a:gd name="connsiteY11116" fmla="*/ 4029528 h 6407150"/>
              <a:gd name="connsiteX11117" fmla="*/ 9961075 w 11737976"/>
              <a:gd name="connsiteY11117" fmla="*/ 4033104 h 6407150"/>
              <a:gd name="connsiteX11118" fmla="*/ 9949628 w 11737976"/>
              <a:gd name="connsiteY11118" fmla="*/ 4035514 h 6407150"/>
              <a:gd name="connsiteX11119" fmla="*/ 9951658 w 11737976"/>
              <a:gd name="connsiteY11119" fmla="*/ 4021213 h 6407150"/>
              <a:gd name="connsiteX11120" fmla="*/ 9962596 w 11737976"/>
              <a:gd name="connsiteY11120" fmla="*/ 4022377 h 6407150"/>
              <a:gd name="connsiteX11121" fmla="*/ 9963104 w 11737976"/>
              <a:gd name="connsiteY11121" fmla="*/ 4018802 h 6407150"/>
              <a:gd name="connsiteX11122" fmla="*/ 9942748 w 11737976"/>
              <a:gd name="connsiteY11122" fmla="*/ 4005748 h 6407150"/>
              <a:gd name="connsiteX11123" fmla="*/ 10591855 w 11737976"/>
              <a:gd name="connsiteY11123" fmla="*/ 4002231 h 6407150"/>
              <a:gd name="connsiteX11124" fmla="*/ 10591486 w 11737976"/>
              <a:gd name="connsiteY11124" fmla="*/ 4004830 h 6407150"/>
              <a:gd name="connsiteX11125" fmla="*/ 10603069 w 11737976"/>
              <a:gd name="connsiteY11125" fmla="*/ 4006063 h 6407150"/>
              <a:gd name="connsiteX11126" fmla="*/ 10603438 w 11737976"/>
              <a:gd name="connsiteY11126" fmla="*/ 4003463 h 6407150"/>
              <a:gd name="connsiteX11127" fmla="*/ 10591855 w 11737976"/>
              <a:gd name="connsiteY11127" fmla="*/ 4002231 h 6407150"/>
              <a:gd name="connsiteX11128" fmla="*/ 9889340 w 11737976"/>
              <a:gd name="connsiteY11128" fmla="*/ 4000067 h 6407150"/>
              <a:gd name="connsiteX11129" fmla="*/ 9885560 w 11737976"/>
              <a:gd name="connsiteY11129" fmla="*/ 4008284 h 6407150"/>
              <a:gd name="connsiteX11130" fmla="*/ 9897605 w 11737976"/>
              <a:gd name="connsiteY11130" fmla="*/ 4015463 h 6407150"/>
              <a:gd name="connsiteX11131" fmla="*/ 9889340 w 11737976"/>
              <a:gd name="connsiteY11131" fmla="*/ 4000067 h 6407150"/>
              <a:gd name="connsiteX11132" fmla="*/ 10693491 w 11737976"/>
              <a:gd name="connsiteY11132" fmla="*/ 3998527 h 6407150"/>
              <a:gd name="connsiteX11133" fmla="*/ 10693012 w 11737976"/>
              <a:gd name="connsiteY11133" fmla="*/ 4001907 h 6407150"/>
              <a:gd name="connsiteX11134" fmla="*/ 10706977 w 11737976"/>
              <a:gd name="connsiteY11134" fmla="*/ 4009827 h 6407150"/>
              <a:gd name="connsiteX11135" fmla="*/ 10714632 w 11737976"/>
              <a:gd name="connsiteY11135" fmla="*/ 4004208 h 6407150"/>
              <a:gd name="connsiteX11136" fmla="*/ 10693491 w 11737976"/>
              <a:gd name="connsiteY11136" fmla="*/ 3998527 h 6407150"/>
              <a:gd name="connsiteX11137" fmla="*/ 10647567 w 11737976"/>
              <a:gd name="connsiteY11137" fmla="*/ 3996280 h 6407150"/>
              <a:gd name="connsiteX11138" fmla="*/ 10635431 w 11737976"/>
              <a:gd name="connsiteY11138" fmla="*/ 3998949 h 6407150"/>
              <a:gd name="connsiteX11139" fmla="*/ 10647013 w 11737976"/>
              <a:gd name="connsiteY11139" fmla="*/ 4000180 h 6407150"/>
              <a:gd name="connsiteX11140" fmla="*/ 10658595 w 11737976"/>
              <a:gd name="connsiteY11140" fmla="*/ 4001412 h 6407150"/>
              <a:gd name="connsiteX11141" fmla="*/ 10647567 w 11737976"/>
              <a:gd name="connsiteY11141" fmla="*/ 3996280 h 6407150"/>
              <a:gd name="connsiteX11142" fmla="*/ 4593499 w 11737976"/>
              <a:gd name="connsiteY11142" fmla="*/ 3983610 h 6407150"/>
              <a:gd name="connsiteX11143" fmla="*/ 4594527 w 11737976"/>
              <a:gd name="connsiteY11143" fmla="*/ 3986607 h 6407150"/>
              <a:gd name="connsiteX11144" fmla="*/ 4600574 w 11737976"/>
              <a:gd name="connsiteY11144" fmla="*/ 3991305 h 6407150"/>
              <a:gd name="connsiteX11145" fmla="*/ 4600544 w 11737976"/>
              <a:gd name="connsiteY11145" fmla="*/ 4000701 h 6407150"/>
              <a:gd name="connsiteX11146" fmla="*/ 4598820 w 11737976"/>
              <a:gd name="connsiteY11146" fmla="*/ 3998687 h 6407150"/>
              <a:gd name="connsiteX11147" fmla="*/ 4598534 w 11737976"/>
              <a:gd name="connsiteY11147" fmla="*/ 3997568 h 6407150"/>
              <a:gd name="connsiteX11148" fmla="*/ 4597666 w 11737976"/>
              <a:gd name="connsiteY11148" fmla="*/ 3998911 h 6407150"/>
              <a:gd name="connsiteX11149" fmla="*/ 4597950 w 11737976"/>
              <a:gd name="connsiteY11149" fmla="*/ 4000029 h 6407150"/>
              <a:gd name="connsiteX11150" fmla="*/ 4599960 w 11737976"/>
              <a:gd name="connsiteY11150" fmla="*/ 4003160 h 6407150"/>
              <a:gd name="connsiteX11151" fmla="*/ 4606713 w 11737976"/>
              <a:gd name="connsiteY11151" fmla="*/ 4025902 h 6407150"/>
              <a:gd name="connsiteX11152" fmla="*/ 4601808 w 11737976"/>
              <a:gd name="connsiteY11152" fmla="*/ 4031948 h 6407150"/>
              <a:gd name="connsiteX11153" fmla="*/ 4582590 w 11737976"/>
              <a:gd name="connsiteY11153" fmla="*/ 4041976 h 6407150"/>
              <a:gd name="connsiteX11154" fmla="*/ 4558030 w 11737976"/>
              <a:gd name="connsiteY11154" fmla="*/ 4030598 h 6407150"/>
              <a:gd name="connsiteX11155" fmla="*/ 4552464 w 11737976"/>
              <a:gd name="connsiteY11155" fmla="*/ 4036788 h 6407150"/>
              <a:gd name="connsiteX11156" fmla="*/ 4563342 w 11737976"/>
              <a:gd name="connsiteY11156" fmla="*/ 4027662 h 6407150"/>
              <a:gd name="connsiteX11157" fmla="*/ 4590666 w 11737976"/>
              <a:gd name="connsiteY11157" fmla="*/ 4003221 h 6407150"/>
              <a:gd name="connsiteX11158" fmla="*/ 10572044 w 11737976"/>
              <a:gd name="connsiteY11158" fmla="*/ 3981646 h 6407150"/>
              <a:gd name="connsiteX11159" fmla="*/ 10539105 w 11737976"/>
              <a:gd name="connsiteY11159" fmla="*/ 3981771 h 6407150"/>
              <a:gd name="connsiteX11160" fmla="*/ 10538091 w 11737976"/>
              <a:gd name="connsiteY11160" fmla="*/ 3988921 h 6407150"/>
              <a:gd name="connsiteX11161" fmla="*/ 10566467 w 11737976"/>
              <a:gd name="connsiteY11161" fmla="*/ 3991940 h 6407150"/>
              <a:gd name="connsiteX11162" fmla="*/ 10572044 w 11737976"/>
              <a:gd name="connsiteY11162" fmla="*/ 3981646 h 6407150"/>
              <a:gd name="connsiteX11163" fmla="*/ 9948180 w 11737976"/>
              <a:gd name="connsiteY11163" fmla="*/ 3981253 h 6407150"/>
              <a:gd name="connsiteX11164" fmla="*/ 9947259 w 11737976"/>
              <a:gd name="connsiteY11164" fmla="*/ 3987753 h 6407150"/>
              <a:gd name="connsiteX11165" fmla="*/ 9954188 w 11737976"/>
              <a:gd name="connsiteY11165" fmla="*/ 3987460 h 6407150"/>
              <a:gd name="connsiteX11166" fmla="*/ 9948180 w 11737976"/>
              <a:gd name="connsiteY11166" fmla="*/ 3981253 h 6407150"/>
              <a:gd name="connsiteX11167" fmla="*/ 10096933 w 11737976"/>
              <a:gd name="connsiteY11167" fmla="*/ 3979015 h 6407150"/>
              <a:gd name="connsiteX11168" fmla="*/ 10089289 w 11737976"/>
              <a:gd name="connsiteY11168" fmla="*/ 3981091 h 6407150"/>
              <a:gd name="connsiteX11169" fmla="*/ 10111993 w 11737976"/>
              <a:gd name="connsiteY11169" fmla="*/ 3986805 h 6407150"/>
              <a:gd name="connsiteX11170" fmla="*/ 10112917 w 11737976"/>
              <a:gd name="connsiteY11170" fmla="*/ 3980306 h 6407150"/>
              <a:gd name="connsiteX11171" fmla="*/ 10112916 w 11737976"/>
              <a:gd name="connsiteY11171" fmla="*/ 3980305 h 6407150"/>
              <a:gd name="connsiteX11172" fmla="*/ 10096933 w 11737976"/>
              <a:gd name="connsiteY11172" fmla="*/ 3979015 h 6407150"/>
              <a:gd name="connsiteX11173" fmla="*/ 10145831 w 11737976"/>
              <a:gd name="connsiteY11173" fmla="*/ 3976211 h 6407150"/>
              <a:gd name="connsiteX11174" fmla="*/ 10131948 w 11737976"/>
              <a:gd name="connsiteY11174" fmla="*/ 3996616 h 6407150"/>
              <a:gd name="connsiteX11175" fmla="*/ 10111319 w 11737976"/>
              <a:gd name="connsiteY11175" fmla="*/ 3987127 h 6407150"/>
              <a:gd name="connsiteX11176" fmla="*/ 10099983 w 11737976"/>
              <a:gd name="connsiteY11176" fmla="*/ 3989569 h 6407150"/>
              <a:gd name="connsiteX11177" fmla="*/ 10089159 w 11737976"/>
              <a:gd name="connsiteY11177" fmla="*/ 3988416 h 6407150"/>
              <a:gd name="connsiteX11178" fmla="*/ 10076298 w 11737976"/>
              <a:gd name="connsiteY11178" fmla="*/ 4001635 h 6407150"/>
              <a:gd name="connsiteX11179" fmla="*/ 10087120 w 11737976"/>
              <a:gd name="connsiteY11179" fmla="*/ 4002786 h 6407150"/>
              <a:gd name="connsiteX11180" fmla="*/ 10096416 w 11737976"/>
              <a:gd name="connsiteY11180" fmla="*/ 4014717 h 6407150"/>
              <a:gd name="connsiteX11181" fmla="*/ 10118574 w 11737976"/>
              <a:gd name="connsiteY11181" fmla="*/ 4013426 h 6407150"/>
              <a:gd name="connsiteX11182" fmla="*/ 10126341 w 11737976"/>
              <a:gd name="connsiteY11182" fmla="*/ 4036133 h 6407150"/>
              <a:gd name="connsiteX11183" fmla="*/ 10137165 w 11737976"/>
              <a:gd name="connsiteY11183" fmla="*/ 4037285 h 6407150"/>
              <a:gd name="connsiteX11184" fmla="*/ 10103673 w 11737976"/>
              <a:gd name="connsiteY11184" fmla="*/ 4041016 h 6407150"/>
              <a:gd name="connsiteX11185" fmla="*/ 10069163 w 11737976"/>
              <a:gd name="connsiteY11185" fmla="*/ 4051931 h 6407150"/>
              <a:gd name="connsiteX11186" fmla="*/ 10056299 w 11737976"/>
              <a:gd name="connsiteY11186" fmla="*/ 4065148 h 6407150"/>
              <a:gd name="connsiteX11187" fmla="*/ 10077435 w 11737976"/>
              <a:gd name="connsiteY11187" fmla="*/ 4071045 h 6407150"/>
              <a:gd name="connsiteX11188" fmla="*/ 10064576 w 11737976"/>
              <a:gd name="connsiteY11188" fmla="*/ 4084263 h 6407150"/>
              <a:gd name="connsiteX11189" fmla="*/ 10074889 w 11737976"/>
              <a:gd name="connsiteY11189" fmla="*/ 4089008 h 6407150"/>
              <a:gd name="connsiteX11190" fmla="*/ 10063556 w 11737976"/>
              <a:gd name="connsiteY11190" fmla="*/ 4091449 h 6407150"/>
              <a:gd name="connsiteX11191" fmla="*/ 10085714 w 11737976"/>
              <a:gd name="connsiteY11191" fmla="*/ 4090159 h 6407150"/>
              <a:gd name="connsiteX11192" fmla="*/ 10086222 w 11737976"/>
              <a:gd name="connsiteY11192" fmla="*/ 4086566 h 6407150"/>
              <a:gd name="connsiteX11193" fmla="*/ 10097047 w 11737976"/>
              <a:gd name="connsiteY11193" fmla="*/ 4087718 h 6407150"/>
              <a:gd name="connsiteX11194" fmla="*/ 10098067 w 11737976"/>
              <a:gd name="connsiteY11194" fmla="*/ 4080534 h 6407150"/>
              <a:gd name="connsiteX11195" fmla="*/ 10108890 w 11737976"/>
              <a:gd name="connsiteY11195" fmla="*/ 4081685 h 6407150"/>
              <a:gd name="connsiteX11196" fmla="*/ 10119715 w 11737976"/>
              <a:gd name="connsiteY11196" fmla="*/ 4082837 h 6407150"/>
              <a:gd name="connsiteX11197" fmla="*/ 10120225 w 11737976"/>
              <a:gd name="connsiteY11197" fmla="*/ 4079244 h 6407150"/>
              <a:gd name="connsiteX11198" fmla="*/ 10131049 w 11737976"/>
              <a:gd name="connsiteY11198" fmla="*/ 4080395 h 6407150"/>
              <a:gd name="connsiteX11199" fmla="*/ 10140852 w 11737976"/>
              <a:gd name="connsiteY11199" fmla="*/ 4088733 h 6407150"/>
              <a:gd name="connsiteX11200" fmla="*/ 10128501 w 11737976"/>
              <a:gd name="connsiteY11200" fmla="*/ 4098359 h 6407150"/>
              <a:gd name="connsiteX11201" fmla="*/ 10105323 w 11737976"/>
              <a:gd name="connsiteY11201" fmla="*/ 4106832 h 6407150"/>
              <a:gd name="connsiteX11202" fmla="*/ 10073869 w 11737976"/>
              <a:gd name="connsiteY11202" fmla="*/ 4096193 h 6407150"/>
              <a:gd name="connsiteX11203" fmla="*/ 10038848 w 11737976"/>
              <a:gd name="connsiteY11203" fmla="*/ 4110701 h 6407150"/>
              <a:gd name="connsiteX11204" fmla="*/ 10037320 w 11737976"/>
              <a:gd name="connsiteY11204" fmla="*/ 4121478 h 6407150"/>
              <a:gd name="connsiteX11205" fmla="*/ 10057949 w 11737976"/>
              <a:gd name="connsiteY11205" fmla="*/ 4130967 h 6407150"/>
              <a:gd name="connsiteX11206" fmla="*/ 10057439 w 11737976"/>
              <a:gd name="connsiteY11206" fmla="*/ 4134559 h 6407150"/>
              <a:gd name="connsiteX11207" fmla="*/ 10047125 w 11737976"/>
              <a:gd name="connsiteY11207" fmla="*/ 4129815 h 6407150"/>
              <a:gd name="connsiteX11208" fmla="*/ 10035280 w 11737976"/>
              <a:gd name="connsiteY11208" fmla="*/ 4135849 h 6407150"/>
              <a:gd name="connsiteX11209" fmla="*/ 10046106 w 11737976"/>
              <a:gd name="connsiteY11209" fmla="*/ 4137000 h 6407150"/>
              <a:gd name="connsiteX11210" fmla="*/ 10054382 w 11737976"/>
              <a:gd name="connsiteY11210" fmla="*/ 4156116 h 6407150"/>
              <a:gd name="connsiteX11211" fmla="*/ 10053363 w 11737976"/>
              <a:gd name="connsiteY11211" fmla="*/ 4163300 h 6407150"/>
              <a:gd name="connsiteX11212" fmla="*/ 10017322 w 11737976"/>
              <a:gd name="connsiteY11212" fmla="*/ 4184994 h 6407150"/>
              <a:gd name="connsiteX11213" fmla="*/ 10006498 w 11737976"/>
              <a:gd name="connsiteY11213" fmla="*/ 4183841 h 6407150"/>
              <a:gd name="connsiteX11214" fmla="*/ 10007007 w 11737976"/>
              <a:gd name="connsiteY11214" fmla="*/ 4180249 h 6407150"/>
              <a:gd name="connsiteX11215" fmla="*/ 10007517 w 11737976"/>
              <a:gd name="connsiteY11215" fmla="*/ 4176656 h 6407150"/>
              <a:gd name="connsiteX11216" fmla="*/ 9997201 w 11737976"/>
              <a:gd name="connsiteY11216" fmla="*/ 4171911 h 6407150"/>
              <a:gd name="connsiteX11217" fmla="*/ 9985869 w 11737976"/>
              <a:gd name="connsiteY11217" fmla="*/ 4174352 h 6407150"/>
              <a:gd name="connsiteX11218" fmla="*/ 9986890 w 11737976"/>
              <a:gd name="connsiteY11218" fmla="*/ 4167167 h 6407150"/>
              <a:gd name="connsiteX11219" fmla="*/ 9976064 w 11737976"/>
              <a:gd name="connsiteY11219" fmla="*/ 4166017 h 6407150"/>
              <a:gd name="connsiteX11220" fmla="*/ 9962180 w 11737976"/>
              <a:gd name="connsiteY11220" fmla="*/ 4186420 h 6407150"/>
              <a:gd name="connsiteX11221" fmla="*/ 9971477 w 11737976"/>
              <a:gd name="connsiteY11221" fmla="*/ 4198348 h 6407150"/>
              <a:gd name="connsiteX11222" fmla="*/ 9983321 w 11737976"/>
              <a:gd name="connsiteY11222" fmla="*/ 4192314 h 6407150"/>
              <a:gd name="connsiteX11223" fmla="*/ 10016812 w 11737976"/>
              <a:gd name="connsiteY11223" fmla="*/ 4188585 h 6407150"/>
              <a:gd name="connsiteX11224" fmla="*/ 10070931 w 11737976"/>
              <a:gd name="connsiteY11224" fmla="*/ 4194343 h 6407150"/>
              <a:gd name="connsiteX11225" fmla="*/ 10070423 w 11737976"/>
              <a:gd name="connsiteY11225" fmla="*/ 4197935 h 6407150"/>
              <a:gd name="connsiteX11226" fmla="*/ 10059598 w 11737976"/>
              <a:gd name="connsiteY11226" fmla="*/ 4196784 h 6407150"/>
              <a:gd name="connsiteX11227" fmla="*/ 10059087 w 11737976"/>
              <a:gd name="connsiteY11227" fmla="*/ 4200378 h 6407150"/>
              <a:gd name="connsiteX11228" fmla="*/ 10069912 w 11737976"/>
              <a:gd name="connsiteY11228" fmla="*/ 4201528 h 6407150"/>
              <a:gd name="connsiteX11229" fmla="*/ 10080738 w 11737976"/>
              <a:gd name="connsiteY11229" fmla="*/ 4202680 h 6407150"/>
              <a:gd name="connsiteX11230" fmla="*/ 10080228 w 11737976"/>
              <a:gd name="connsiteY11230" fmla="*/ 4206273 h 6407150"/>
              <a:gd name="connsiteX11231" fmla="*/ 10046737 w 11737976"/>
              <a:gd name="connsiteY11231" fmla="*/ 4210003 h 6407150"/>
              <a:gd name="connsiteX11232" fmla="*/ 10046227 w 11737976"/>
              <a:gd name="connsiteY11232" fmla="*/ 4213595 h 6407150"/>
              <a:gd name="connsiteX11233" fmla="*/ 10045717 w 11737976"/>
              <a:gd name="connsiteY11233" fmla="*/ 4217188 h 6407150"/>
              <a:gd name="connsiteX11234" fmla="*/ 10057050 w 11737976"/>
              <a:gd name="connsiteY11234" fmla="*/ 4214747 h 6407150"/>
              <a:gd name="connsiteX11235" fmla="*/ 10055011 w 11737976"/>
              <a:gd name="connsiteY11235" fmla="*/ 4229118 h 6407150"/>
              <a:gd name="connsiteX11236" fmla="*/ 10098307 w 11737976"/>
              <a:gd name="connsiteY11236" fmla="*/ 4233725 h 6407150"/>
              <a:gd name="connsiteX11237" fmla="*/ 10097287 w 11737976"/>
              <a:gd name="connsiteY11237" fmla="*/ 4240909 h 6407150"/>
              <a:gd name="connsiteX11238" fmla="*/ 10085954 w 11737976"/>
              <a:gd name="connsiteY11238" fmla="*/ 4243350 h 6407150"/>
              <a:gd name="connsiteX11239" fmla="*/ 10106583 w 11737976"/>
              <a:gd name="connsiteY11239" fmla="*/ 4252838 h 6407150"/>
              <a:gd name="connsiteX11240" fmla="*/ 10094230 w 11737976"/>
              <a:gd name="connsiteY11240" fmla="*/ 4262464 h 6407150"/>
              <a:gd name="connsiteX11241" fmla="*/ 10062777 w 11737976"/>
              <a:gd name="connsiteY11241" fmla="*/ 4251825 h 6407150"/>
              <a:gd name="connsiteX11242" fmla="*/ 10061758 w 11737976"/>
              <a:gd name="connsiteY11242" fmla="*/ 4259010 h 6407150"/>
              <a:gd name="connsiteX11243" fmla="*/ 10050933 w 11737976"/>
              <a:gd name="connsiteY11243" fmla="*/ 4257857 h 6407150"/>
              <a:gd name="connsiteX11244" fmla="*/ 10029796 w 11737976"/>
              <a:gd name="connsiteY11244" fmla="*/ 4251962 h 6407150"/>
              <a:gd name="connsiteX11245" fmla="*/ 10018460 w 11737976"/>
              <a:gd name="connsiteY11245" fmla="*/ 4254403 h 6407150"/>
              <a:gd name="connsiteX11246" fmla="*/ 10035524 w 11737976"/>
              <a:gd name="connsiteY11246" fmla="*/ 4289039 h 6407150"/>
              <a:gd name="connsiteX11247" fmla="*/ 10033994 w 11737976"/>
              <a:gd name="connsiteY11247" fmla="*/ 4299816 h 6407150"/>
              <a:gd name="connsiteX11248" fmla="*/ 10033484 w 11737976"/>
              <a:gd name="connsiteY11248" fmla="*/ 4303409 h 6407150"/>
              <a:gd name="connsiteX11249" fmla="*/ 10044307 w 11737976"/>
              <a:gd name="connsiteY11249" fmla="*/ 4304561 h 6407150"/>
              <a:gd name="connsiteX11250" fmla="*/ 10055131 w 11737976"/>
              <a:gd name="connsiteY11250" fmla="*/ 4305712 h 6407150"/>
              <a:gd name="connsiteX11251" fmla="*/ 10132939 w 11737976"/>
              <a:gd name="connsiteY11251" fmla="*/ 4299404 h 6407150"/>
              <a:gd name="connsiteX11252" fmla="*/ 10167960 w 11737976"/>
              <a:gd name="connsiteY11252" fmla="*/ 4284897 h 6407150"/>
              <a:gd name="connsiteX11253" fmla="*/ 10126192 w 11737976"/>
              <a:gd name="connsiteY11253" fmla="*/ 4269511 h 6407150"/>
              <a:gd name="connsiteX11254" fmla="*/ 10148349 w 11737976"/>
              <a:gd name="connsiteY11254" fmla="*/ 4268223 h 6407150"/>
              <a:gd name="connsiteX11255" fmla="*/ 10127211 w 11737976"/>
              <a:gd name="connsiteY11255" fmla="*/ 4262326 h 6407150"/>
              <a:gd name="connsiteX11256" fmla="*/ 10149368 w 11737976"/>
              <a:gd name="connsiteY11256" fmla="*/ 4261038 h 6407150"/>
              <a:gd name="connsiteX11257" fmla="*/ 10151917 w 11737976"/>
              <a:gd name="connsiteY11257" fmla="*/ 4243075 h 6407150"/>
              <a:gd name="connsiteX11258" fmla="*/ 10163251 w 11737976"/>
              <a:gd name="connsiteY11258" fmla="*/ 4240634 h 6407150"/>
              <a:gd name="connsiteX11259" fmla="*/ 10174076 w 11737976"/>
              <a:gd name="connsiteY11259" fmla="*/ 4241786 h 6407150"/>
              <a:gd name="connsiteX11260" fmla="*/ 10173566 w 11737976"/>
              <a:gd name="connsiteY11260" fmla="*/ 4245379 h 6407150"/>
              <a:gd name="connsiteX11261" fmla="*/ 10171528 w 11737976"/>
              <a:gd name="connsiteY11261" fmla="*/ 4259749 h 6407150"/>
              <a:gd name="connsiteX11262" fmla="*/ 10180821 w 11737976"/>
              <a:gd name="connsiteY11262" fmla="*/ 4271677 h 6407150"/>
              <a:gd name="connsiteX11263" fmla="*/ 10180311 w 11737976"/>
              <a:gd name="connsiteY11263" fmla="*/ 4275270 h 6407150"/>
              <a:gd name="connsiteX11264" fmla="*/ 10191136 w 11737976"/>
              <a:gd name="connsiteY11264" fmla="*/ 4276421 h 6407150"/>
              <a:gd name="connsiteX11265" fmla="*/ 10191646 w 11737976"/>
              <a:gd name="connsiteY11265" fmla="*/ 4272828 h 6407150"/>
              <a:gd name="connsiteX11266" fmla="*/ 10203490 w 11737976"/>
              <a:gd name="connsiteY11266" fmla="*/ 4266796 h 6407150"/>
              <a:gd name="connsiteX11267" fmla="*/ 10213805 w 11737976"/>
              <a:gd name="connsiteY11267" fmla="*/ 4271541 h 6407150"/>
              <a:gd name="connsiteX11268" fmla="*/ 10259649 w 11737976"/>
              <a:gd name="connsiteY11268" fmla="*/ 4258183 h 6407150"/>
              <a:gd name="connsiteX11269" fmla="*/ 10270983 w 11737976"/>
              <a:gd name="connsiteY11269" fmla="*/ 4255743 h 6407150"/>
              <a:gd name="connsiteX11270" fmla="*/ 10239531 w 11737976"/>
              <a:gd name="connsiteY11270" fmla="*/ 4245103 h 6407150"/>
              <a:gd name="connsiteX11271" fmla="*/ 10229215 w 11737976"/>
              <a:gd name="connsiteY11271" fmla="*/ 4240359 h 6407150"/>
              <a:gd name="connsiteX11272" fmla="*/ 10217374 w 11737976"/>
              <a:gd name="connsiteY11272" fmla="*/ 4246392 h 6407150"/>
              <a:gd name="connsiteX11273" fmla="*/ 10217885 w 11737976"/>
              <a:gd name="connsiteY11273" fmla="*/ 4242799 h 6407150"/>
              <a:gd name="connsiteX11274" fmla="*/ 10207059 w 11737976"/>
              <a:gd name="connsiteY11274" fmla="*/ 4241648 h 6407150"/>
              <a:gd name="connsiteX11275" fmla="*/ 10206549 w 11737976"/>
              <a:gd name="connsiteY11275" fmla="*/ 4245241 h 6407150"/>
              <a:gd name="connsiteX11276" fmla="*/ 10195724 w 11737976"/>
              <a:gd name="connsiteY11276" fmla="*/ 4244089 h 6407150"/>
              <a:gd name="connsiteX11277" fmla="*/ 10184899 w 11737976"/>
              <a:gd name="connsiteY11277" fmla="*/ 4242937 h 6407150"/>
              <a:gd name="connsiteX11278" fmla="*/ 10174586 w 11737976"/>
              <a:gd name="connsiteY11278" fmla="*/ 4238194 h 6407150"/>
              <a:gd name="connsiteX11279" fmla="*/ 10185918 w 11737976"/>
              <a:gd name="connsiteY11279" fmla="*/ 4235752 h 6407150"/>
              <a:gd name="connsiteX11280" fmla="*/ 10209606 w 11737976"/>
              <a:gd name="connsiteY11280" fmla="*/ 4223685 h 6407150"/>
              <a:gd name="connsiteX11281" fmla="*/ 10231763 w 11737976"/>
              <a:gd name="connsiteY11281" fmla="*/ 4222396 h 6407150"/>
              <a:gd name="connsiteX11282" fmla="*/ 10231254 w 11737976"/>
              <a:gd name="connsiteY11282" fmla="*/ 4225988 h 6407150"/>
              <a:gd name="connsiteX11283" fmla="*/ 10265256 w 11737976"/>
              <a:gd name="connsiteY11283" fmla="*/ 4218666 h 6407150"/>
              <a:gd name="connsiteX11284" fmla="*/ 10296708 w 11737976"/>
              <a:gd name="connsiteY11284" fmla="*/ 4229306 h 6407150"/>
              <a:gd name="connsiteX11285" fmla="*/ 10308552 w 11737976"/>
              <a:gd name="connsiteY11285" fmla="*/ 4223273 h 6407150"/>
              <a:gd name="connsiteX11286" fmla="*/ 10310082 w 11737976"/>
              <a:gd name="connsiteY11286" fmla="*/ 4212494 h 6407150"/>
              <a:gd name="connsiteX11287" fmla="*/ 10289454 w 11737976"/>
              <a:gd name="connsiteY11287" fmla="*/ 4203006 h 6407150"/>
              <a:gd name="connsiteX11288" fmla="*/ 10267294 w 11737976"/>
              <a:gd name="connsiteY11288" fmla="*/ 4204296 h 6407150"/>
              <a:gd name="connsiteX11289" fmla="*/ 10267803 w 11737976"/>
              <a:gd name="connsiteY11289" fmla="*/ 4200704 h 6407150"/>
              <a:gd name="connsiteX11290" fmla="*/ 10256981 w 11737976"/>
              <a:gd name="connsiteY11290" fmla="*/ 4199551 h 6407150"/>
              <a:gd name="connsiteX11291" fmla="*/ 10301296 w 11737976"/>
              <a:gd name="connsiteY11291" fmla="*/ 4196973 h 6407150"/>
              <a:gd name="connsiteX11292" fmla="*/ 10322435 w 11737976"/>
              <a:gd name="connsiteY11292" fmla="*/ 4202869 h 6407150"/>
              <a:gd name="connsiteX11293" fmla="*/ 10321416 w 11737976"/>
              <a:gd name="connsiteY11293" fmla="*/ 4210054 h 6407150"/>
              <a:gd name="connsiteX11294" fmla="*/ 10353888 w 11737976"/>
              <a:gd name="connsiteY11294" fmla="*/ 4213509 h 6407150"/>
              <a:gd name="connsiteX11295" fmla="*/ 10344481 w 11737976"/>
              <a:gd name="connsiteY11295" fmla="*/ 4212053 h 6407150"/>
              <a:gd name="connsiteX11296" fmla="*/ 10342045 w 11737976"/>
              <a:gd name="connsiteY11296" fmla="*/ 4219543 h 6407150"/>
              <a:gd name="connsiteX11297" fmla="*/ 10357054 w 11737976"/>
              <a:gd name="connsiteY11297" fmla="*/ 4220228 h 6407150"/>
              <a:gd name="connsiteX11298" fmla="*/ 10364711 w 11737976"/>
              <a:gd name="connsiteY11298" fmla="*/ 4214661 h 6407150"/>
              <a:gd name="connsiteX11299" fmla="*/ 10374007 w 11737976"/>
              <a:gd name="connsiteY11299" fmla="*/ 4226589 h 6407150"/>
              <a:gd name="connsiteX11300" fmla="*/ 10374624 w 11737976"/>
              <a:gd name="connsiteY11300" fmla="*/ 4226779 h 6407150"/>
              <a:gd name="connsiteX11301" fmla="*/ 10332541 w 11737976"/>
              <a:gd name="connsiteY11301" fmla="*/ 4222303 h 6407150"/>
              <a:gd name="connsiteX11302" fmla="*/ 10321730 w 11737976"/>
              <a:gd name="connsiteY11302" fmla="*/ 4221150 h 6407150"/>
              <a:gd name="connsiteX11303" fmla="*/ 10321238 w 11737976"/>
              <a:gd name="connsiteY11303" fmla="*/ 4224619 h 6407150"/>
              <a:gd name="connsiteX11304" fmla="*/ 10332048 w 11737976"/>
              <a:gd name="connsiteY11304" fmla="*/ 4225768 h 6407150"/>
              <a:gd name="connsiteX11305" fmla="*/ 10363987 w 11737976"/>
              <a:gd name="connsiteY11305" fmla="*/ 4232687 h 6407150"/>
              <a:gd name="connsiteX11306" fmla="*/ 10375491 w 11737976"/>
              <a:gd name="connsiteY11306" fmla="*/ 4227045 h 6407150"/>
              <a:gd name="connsiteX11307" fmla="*/ 10399011 w 11737976"/>
              <a:gd name="connsiteY11307" fmla="*/ 4234265 h 6407150"/>
              <a:gd name="connsiteX11308" fmla="*/ 10416284 w 11737976"/>
              <a:gd name="connsiteY11308" fmla="*/ 4238382 h 6407150"/>
              <a:gd name="connsiteX11309" fmla="*/ 10418831 w 11737976"/>
              <a:gd name="connsiteY11309" fmla="*/ 4220419 h 6407150"/>
              <a:gd name="connsiteX11310" fmla="*/ 10410046 w 11737976"/>
              <a:gd name="connsiteY11310" fmla="*/ 4204897 h 6407150"/>
              <a:gd name="connsiteX11311" fmla="*/ 10388909 w 11737976"/>
              <a:gd name="connsiteY11311" fmla="*/ 4199001 h 6407150"/>
              <a:gd name="connsiteX11312" fmla="*/ 10377574 w 11737976"/>
              <a:gd name="connsiteY11312" fmla="*/ 4201443 h 6407150"/>
              <a:gd name="connsiteX11313" fmla="*/ 10356946 w 11737976"/>
              <a:gd name="connsiteY11313" fmla="*/ 4191954 h 6407150"/>
              <a:gd name="connsiteX11314" fmla="*/ 10357457 w 11737976"/>
              <a:gd name="connsiteY11314" fmla="*/ 4188361 h 6407150"/>
              <a:gd name="connsiteX11315" fmla="*/ 10390438 w 11737976"/>
              <a:gd name="connsiteY11315" fmla="*/ 4188223 h 6407150"/>
              <a:gd name="connsiteX11316" fmla="*/ 10389420 w 11737976"/>
              <a:gd name="connsiteY11316" fmla="*/ 4195408 h 6407150"/>
              <a:gd name="connsiteX11317" fmla="*/ 10413105 w 11737976"/>
              <a:gd name="connsiteY11317" fmla="*/ 4183342 h 6407150"/>
              <a:gd name="connsiteX11318" fmla="*/ 10371846 w 11737976"/>
              <a:gd name="connsiteY11318" fmla="*/ 4164364 h 6407150"/>
              <a:gd name="connsiteX11319" fmla="*/ 10328551 w 11737976"/>
              <a:gd name="connsiteY11319" fmla="*/ 4159757 h 6407150"/>
              <a:gd name="connsiteX11320" fmla="*/ 10319256 w 11737976"/>
              <a:gd name="connsiteY11320" fmla="*/ 4147830 h 6407150"/>
              <a:gd name="connsiteX11321" fmla="*/ 10286274 w 11737976"/>
              <a:gd name="connsiteY11321" fmla="*/ 4147967 h 6407150"/>
              <a:gd name="connsiteX11322" fmla="*/ 10273920 w 11737976"/>
              <a:gd name="connsiteY11322" fmla="*/ 4157591 h 6407150"/>
              <a:gd name="connsiteX11323" fmla="*/ 10263608 w 11737976"/>
              <a:gd name="connsiteY11323" fmla="*/ 4152849 h 6407150"/>
              <a:gd name="connsiteX11324" fmla="*/ 10264117 w 11737976"/>
              <a:gd name="connsiteY11324" fmla="*/ 4149256 h 6407150"/>
              <a:gd name="connsiteX11325" fmla="*/ 10253292 w 11737976"/>
              <a:gd name="connsiteY11325" fmla="*/ 4148103 h 6407150"/>
              <a:gd name="connsiteX11326" fmla="*/ 10252782 w 11737976"/>
              <a:gd name="connsiteY11326" fmla="*/ 4151696 h 6407150"/>
              <a:gd name="connsiteX11327" fmla="*/ 10231645 w 11737976"/>
              <a:gd name="connsiteY11327" fmla="*/ 4145800 h 6407150"/>
              <a:gd name="connsiteX11328" fmla="*/ 10233683 w 11737976"/>
              <a:gd name="connsiteY11328" fmla="*/ 4131430 h 6407150"/>
              <a:gd name="connsiteX11329" fmla="*/ 10211524 w 11737976"/>
              <a:gd name="connsiteY11329" fmla="*/ 4132719 h 6407150"/>
              <a:gd name="connsiteX11330" fmla="*/ 10201718 w 11737976"/>
              <a:gd name="connsiteY11330" fmla="*/ 4124383 h 6407150"/>
              <a:gd name="connsiteX11331" fmla="*/ 10202229 w 11737976"/>
              <a:gd name="connsiteY11331" fmla="*/ 4120790 h 6407150"/>
              <a:gd name="connsiteX11332" fmla="*/ 10202738 w 11737976"/>
              <a:gd name="connsiteY11332" fmla="*/ 4117198 h 6407150"/>
              <a:gd name="connsiteX11333" fmla="*/ 10203248 w 11737976"/>
              <a:gd name="connsiteY11333" fmla="*/ 4113605 h 6407150"/>
              <a:gd name="connsiteX11334" fmla="*/ 10192425 w 11737976"/>
              <a:gd name="connsiteY11334" fmla="*/ 4112454 h 6407150"/>
              <a:gd name="connsiteX11335" fmla="*/ 10192934 w 11737976"/>
              <a:gd name="connsiteY11335" fmla="*/ 4108861 h 6407150"/>
              <a:gd name="connsiteX11336" fmla="*/ 10215602 w 11737976"/>
              <a:gd name="connsiteY11336" fmla="*/ 4103979 h 6407150"/>
              <a:gd name="connsiteX11337" fmla="*/ 10247564 w 11737976"/>
              <a:gd name="connsiteY11337" fmla="*/ 4111026 h 6407150"/>
              <a:gd name="connsiteX11338" fmla="*/ 10247054 w 11737976"/>
              <a:gd name="connsiteY11338" fmla="*/ 4114619 h 6407150"/>
              <a:gd name="connsiteX11339" fmla="*/ 10235722 w 11737976"/>
              <a:gd name="connsiteY11339" fmla="*/ 4117061 h 6407150"/>
              <a:gd name="connsiteX11340" fmla="*/ 10223878 w 11737976"/>
              <a:gd name="connsiteY11340" fmla="*/ 4123094 h 6407150"/>
              <a:gd name="connsiteX11341" fmla="*/ 10246035 w 11737976"/>
              <a:gd name="connsiteY11341" fmla="*/ 4121805 h 6407150"/>
              <a:gd name="connsiteX11342" fmla="*/ 10257879 w 11737976"/>
              <a:gd name="connsiteY11342" fmla="*/ 4115771 h 6407150"/>
              <a:gd name="connsiteX11343" fmla="*/ 10279526 w 11737976"/>
              <a:gd name="connsiteY11343" fmla="*/ 4118074 h 6407150"/>
              <a:gd name="connsiteX11344" fmla="*/ 10281055 w 11737976"/>
              <a:gd name="connsiteY11344" fmla="*/ 4107296 h 6407150"/>
              <a:gd name="connsiteX11345" fmla="*/ 10292391 w 11737976"/>
              <a:gd name="connsiteY11345" fmla="*/ 4104856 h 6407150"/>
              <a:gd name="connsiteX11346" fmla="*/ 10290861 w 11737976"/>
              <a:gd name="connsiteY11346" fmla="*/ 4115633 h 6407150"/>
              <a:gd name="connsiteX11347" fmla="*/ 10375413 w 11737976"/>
              <a:gd name="connsiteY11347" fmla="*/ 4139216 h 6407150"/>
              <a:gd name="connsiteX11348" fmla="*/ 10346000 w 11737976"/>
              <a:gd name="connsiteY11348" fmla="*/ 4114207 h 6407150"/>
              <a:gd name="connsiteX11349" fmla="*/ 10389296 w 11737976"/>
              <a:gd name="connsiteY11349" fmla="*/ 4118812 h 6407150"/>
              <a:gd name="connsiteX11350" fmla="*/ 10381530 w 11737976"/>
              <a:gd name="connsiteY11350" fmla="*/ 4096106 h 6407150"/>
              <a:gd name="connsiteX11351" fmla="*/ 10412473 w 11737976"/>
              <a:gd name="connsiteY11351" fmla="*/ 4110339 h 6407150"/>
              <a:gd name="connsiteX11352" fmla="*/ 10423299 w 11737976"/>
              <a:gd name="connsiteY11352" fmla="*/ 4111490 h 6407150"/>
              <a:gd name="connsiteX11353" fmla="*/ 10433614 w 11737976"/>
              <a:gd name="connsiteY11353" fmla="*/ 4116235 h 6407150"/>
              <a:gd name="connsiteX11354" fmla="*/ 10455261 w 11737976"/>
              <a:gd name="connsiteY11354" fmla="*/ 4118538 h 6407150"/>
              <a:gd name="connsiteX11355" fmla="*/ 10436671 w 11737976"/>
              <a:gd name="connsiteY11355" fmla="*/ 4094679 h 6407150"/>
              <a:gd name="connsiteX11356" fmla="*/ 10426866 w 11737976"/>
              <a:gd name="connsiteY11356" fmla="*/ 4086343 h 6407150"/>
              <a:gd name="connsiteX11357" fmla="*/ 10459847 w 11737976"/>
              <a:gd name="connsiteY11357" fmla="*/ 4086205 h 6407150"/>
              <a:gd name="connsiteX11358" fmla="*/ 10469653 w 11737976"/>
              <a:gd name="connsiteY11358" fmla="*/ 4094542 h 6407150"/>
              <a:gd name="connsiteX11359" fmla="*/ 10495378 w 11737976"/>
              <a:gd name="connsiteY11359" fmla="*/ 4068103 h 6407150"/>
              <a:gd name="connsiteX11360" fmla="*/ 10526830 w 11737976"/>
              <a:gd name="connsiteY11360" fmla="*/ 4078745 h 6407150"/>
              <a:gd name="connsiteX11361" fmla="*/ 10527850 w 11737976"/>
              <a:gd name="connsiteY11361" fmla="*/ 4071560 h 6407150"/>
              <a:gd name="connsiteX11362" fmla="*/ 10550010 w 11737976"/>
              <a:gd name="connsiteY11362" fmla="*/ 4070270 h 6407150"/>
              <a:gd name="connsiteX11363" fmla="*/ 10551030 w 11737976"/>
              <a:gd name="connsiteY11363" fmla="*/ 4063084 h 6407150"/>
              <a:gd name="connsiteX11364" fmla="*/ 10563381 w 11737976"/>
              <a:gd name="connsiteY11364" fmla="*/ 4053459 h 6407150"/>
              <a:gd name="connsiteX11365" fmla="*/ 10563892 w 11737976"/>
              <a:gd name="connsiteY11365" fmla="*/ 4049867 h 6407150"/>
              <a:gd name="connsiteX11366" fmla="*/ 10543262 w 11737976"/>
              <a:gd name="connsiteY11366" fmla="*/ 4040379 h 6407150"/>
              <a:gd name="connsiteX11367" fmla="*/ 10475260 w 11737976"/>
              <a:gd name="connsiteY11367" fmla="*/ 4055024 h 6407150"/>
              <a:gd name="connsiteX11368" fmla="*/ 10450553 w 11737976"/>
              <a:gd name="connsiteY11368" fmla="*/ 4074276 h 6407150"/>
              <a:gd name="connsiteX11369" fmla="*/ 10452081 w 11737976"/>
              <a:gd name="connsiteY11369" fmla="*/ 4063498 h 6407150"/>
              <a:gd name="connsiteX11370" fmla="*/ 10441259 w 11737976"/>
              <a:gd name="connsiteY11370" fmla="*/ 4062346 h 6407150"/>
              <a:gd name="connsiteX11371" fmla="*/ 10432983 w 11737976"/>
              <a:gd name="connsiteY11371" fmla="*/ 4043232 h 6407150"/>
              <a:gd name="connsiteX11372" fmla="*/ 10388156 w 11737976"/>
              <a:gd name="connsiteY11372" fmla="*/ 4049404 h 6407150"/>
              <a:gd name="connsiteX11373" fmla="*/ 10379373 w 11737976"/>
              <a:gd name="connsiteY11373" fmla="*/ 4033881 h 6407150"/>
              <a:gd name="connsiteX11374" fmla="*/ 10358232 w 11737976"/>
              <a:gd name="connsiteY11374" fmla="*/ 4027984 h 6407150"/>
              <a:gd name="connsiteX11375" fmla="*/ 10335566 w 11737976"/>
              <a:gd name="connsiteY11375" fmla="*/ 4032868 h 6407150"/>
              <a:gd name="connsiteX11376" fmla="*/ 10326271 w 11737976"/>
              <a:gd name="connsiteY11376" fmla="*/ 4020938 h 6407150"/>
              <a:gd name="connsiteX11377" fmla="*/ 10316467 w 11737976"/>
              <a:gd name="connsiteY11377" fmla="*/ 4012601 h 6407150"/>
              <a:gd name="connsiteX11378" fmla="*/ 10328310 w 11737976"/>
              <a:gd name="connsiteY11378" fmla="*/ 4006567 h 6407150"/>
              <a:gd name="connsiteX11379" fmla="*/ 10284504 w 11737976"/>
              <a:gd name="connsiteY11379" fmla="*/ 4005553 h 6407150"/>
              <a:gd name="connsiteX11380" fmla="*/ 10252544 w 11737976"/>
              <a:gd name="connsiteY11380" fmla="*/ 3998506 h 6407150"/>
              <a:gd name="connsiteX11381" fmla="*/ 10229873 w 11737976"/>
              <a:gd name="connsiteY11381" fmla="*/ 4003388 h 6407150"/>
              <a:gd name="connsiteX11382" fmla="*/ 10220067 w 11737976"/>
              <a:gd name="connsiteY11382" fmla="*/ 3995050 h 6407150"/>
              <a:gd name="connsiteX11383" fmla="*/ 10208224 w 11737976"/>
              <a:gd name="connsiteY11383" fmla="*/ 4001085 h 6407150"/>
              <a:gd name="connsiteX11384" fmla="*/ 10176263 w 11737976"/>
              <a:gd name="connsiteY11384" fmla="*/ 3994037 h 6407150"/>
              <a:gd name="connsiteX11385" fmla="*/ 10167476 w 11737976"/>
              <a:gd name="connsiteY11385" fmla="*/ 3978514 h 6407150"/>
              <a:gd name="connsiteX11386" fmla="*/ 10145831 w 11737976"/>
              <a:gd name="connsiteY11386" fmla="*/ 3976211 h 6407150"/>
              <a:gd name="connsiteX11387" fmla="*/ 9960870 w 11737976"/>
              <a:gd name="connsiteY11387" fmla="*/ 3974685 h 6407150"/>
              <a:gd name="connsiteX11388" fmla="*/ 9969416 w 11737976"/>
              <a:gd name="connsiteY11388" fmla="*/ 3983512 h 6407150"/>
              <a:gd name="connsiteX11389" fmla="*/ 9979622 w 11737976"/>
              <a:gd name="connsiteY11389" fmla="*/ 3980639 h 6407150"/>
              <a:gd name="connsiteX11390" fmla="*/ 9960870 w 11737976"/>
              <a:gd name="connsiteY11390" fmla="*/ 3974685 h 6407150"/>
              <a:gd name="connsiteX11391" fmla="*/ 10740790 w 11737976"/>
              <a:gd name="connsiteY11391" fmla="*/ 3974527 h 6407150"/>
              <a:gd name="connsiteX11392" fmla="*/ 10728838 w 11737976"/>
              <a:gd name="connsiteY11392" fmla="*/ 3975895 h 6407150"/>
              <a:gd name="connsiteX11393" fmla="*/ 10740421 w 11737976"/>
              <a:gd name="connsiteY11393" fmla="*/ 3977127 h 6407150"/>
              <a:gd name="connsiteX11394" fmla="*/ 10740790 w 11737976"/>
              <a:gd name="connsiteY11394" fmla="*/ 3974527 h 6407150"/>
              <a:gd name="connsiteX11395" fmla="*/ 9815992 w 11737976"/>
              <a:gd name="connsiteY11395" fmla="*/ 3973787 h 6407150"/>
              <a:gd name="connsiteX11396" fmla="*/ 9802318 w 11737976"/>
              <a:gd name="connsiteY11396" fmla="*/ 3987289 h 6407150"/>
              <a:gd name="connsiteX11397" fmla="*/ 9813902 w 11737976"/>
              <a:gd name="connsiteY11397" fmla="*/ 3988521 h 6407150"/>
              <a:gd name="connsiteX11398" fmla="*/ 9812857 w 11737976"/>
              <a:gd name="connsiteY11398" fmla="*/ 3995888 h 6407150"/>
              <a:gd name="connsiteX11399" fmla="*/ 9793552 w 11737976"/>
              <a:gd name="connsiteY11399" fmla="*/ 3993834 h 6407150"/>
              <a:gd name="connsiteX11400" fmla="*/ 9823031 w 11737976"/>
              <a:gd name="connsiteY11400" fmla="*/ 4018085 h 6407150"/>
              <a:gd name="connsiteX11401" fmla="*/ 9815172 w 11737976"/>
              <a:gd name="connsiteY11401" fmla="*/ 3996134 h 6407150"/>
              <a:gd name="connsiteX11402" fmla="*/ 9812857 w 11737976"/>
              <a:gd name="connsiteY11402" fmla="*/ 3995888 h 6407150"/>
              <a:gd name="connsiteX11403" fmla="*/ 9828914 w 11737976"/>
              <a:gd name="connsiteY11403" fmla="*/ 3996662 h 6407150"/>
              <a:gd name="connsiteX11404" fmla="*/ 9837067 w 11737976"/>
              <a:gd name="connsiteY11404" fmla="*/ 3990985 h 6407150"/>
              <a:gd name="connsiteX11405" fmla="*/ 9825485 w 11737976"/>
              <a:gd name="connsiteY11405" fmla="*/ 3989753 h 6407150"/>
              <a:gd name="connsiteX11406" fmla="*/ 9815992 w 11737976"/>
              <a:gd name="connsiteY11406" fmla="*/ 3973787 h 6407150"/>
              <a:gd name="connsiteX11407" fmla="*/ 10595913 w 11737976"/>
              <a:gd name="connsiteY11407" fmla="*/ 3973629 h 6407150"/>
              <a:gd name="connsiteX11408" fmla="*/ 10583345 w 11737976"/>
              <a:gd name="connsiteY11408" fmla="*/ 3979331 h 6407150"/>
              <a:gd name="connsiteX11409" fmla="*/ 10594437 w 11737976"/>
              <a:gd name="connsiteY11409" fmla="*/ 3984029 h 6407150"/>
              <a:gd name="connsiteX11410" fmla="*/ 10595913 w 11737976"/>
              <a:gd name="connsiteY11410" fmla="*/ 3973629 h 6407150"/>
              <a:gd name="connsiteX11411" fmla="*/ 9861311 w 11737976"/>
              <a:gd name="connsiteY11411" fmla="*/ 3972011 h 6407150"/>
              <a:gd name="connsiteX11412" fmla="*/ 9860309 w 11737976"/>
              <a:gd name="connsiteY11412" fmla="*/ 3979068 h 6407150"/>
              <a:gd name="connsiteX11413" fmla="*/ 9859308 w 11737976"/>
              <a:gd name="connsiteY11413" fmla="*/ 3986126 h 6407150"/>
              <a:gd name="connsiteX11414" fmla="*/ 9858307 w 11737976"/>
              <a:gd name="connsiteY11414" fmla="*/ 3993183 h 6407150"/>
              <a:gd name="connsiteX11415" fmla="*/ 9857806 w 11737976"/>
              <a:gd name="connsiteY11415" fmla="*/ 3996712 h 6407150"/>
              <a:gd name="connsiteX11416" fmla="*/ 9867459 w 11737976"/>
              <a:gd name="connsiteY11416" fmla="*/ 3997739 h 6407150"/>
              <a:gd name="connsiteX11417" fmla="*/ 9867960 w 11737976"/>
              <a:gd name="connsiteY11417" fmla="*/ 3994210 h 6407150"/>
              <a:gd name="connsiteX11418" fmla="*/ 9868961 w 11737976"/>
              <a:gd name="connsiteY11418" fmla="*/ 3987153 h 6407150"/>
              <a:gd name="connsiteX11419" fmla="*/ 9869461 w 11737976"/>
              <a:gd name="connsiteY11419" fmla="*/ 3983623 h 6407150"/>
              <a:gd name="connsiteX11420" fmla="*/ 9870463 w 11737976"/>
              <a:gd name="connsiteY11420" fmla="*/ 3976567 h 6407150"/>
              <a:gd name="connsiteX11421" fmla="*/ 9870964 w 11737976"/>
              <a:gd name="connsiteY11421" fmla="*/ 3973037 h 6407150"/>
              <a:gd name="connsiteX11422" fmla="*/ 9861311 w 11737976"/>
              <a:gd name="connsiteY11422" fmla="*/ 3972011 h 6407150"/>
              <a:gd name="connsiteX11423" fmla="*/ 10695749 w 11737976"/>
              <a:gd name="connsiteY11423" fmla="*/ 3969734 h 6407150"/>
              <a:gd name="connsiteX11424" fmla="*/ 10680579 w 11737976"/>
              <a:gd name="connsiteY11424" fmla="*/ 3975379 h 6407150"/>
              <a:gd name="connsiteX11425" fmla="*/ 10704016 w 11737976"/>
              <a:gd name="connsiteY11425" fmla="*/ 3985130 h 6407150"/>
              <a:gd name="connsiteX11426" fmla="*/ 10695749 w 11737976"/>
              <a:gd name="connsiteY11426" fmla="*/ 3969734 h 6407150"/>
              <a:gd name="connsiteX11427" fmla="*/ 10114945 w 11737976"/>
              <a:gd name="connsiteY11427" fmla="*/ 3966004 h 6407150"/>
              <a:gd name="connsiteX11428" fmla="*/ 10114024 w 11737976"/>
              <a:gd name="connsiteY11428" fmla="*/ 3972505 h 6407150"/>
              <a:gd name="connsiteX11429" fmla="*/ 10124216 w 11737976"/>
              <a:gd name="connsiteY11429" fmla="*/ 3973178 h 6407150"/>
              <a:gd name="connsiteX11430" fmla="*/ 10126067 w 11737976"/>
              <a:gd name="connsiteY11430" fmla="*/ 3970488 h 6407150"/>
              <a:gd name="connsiteX11431" fmla="*/ 10114945 w 11737976"/>
              <a:gd name="connsiteY11431" fmla="*/ 3966004 h 6407150"/>
              <a:gd name="connsiteX11432" fmla="*/ 9818567 w 11737976"/>
              <a:gd name="connsiteY11432" fmla="*/ 3965978 h 6407150"/>
              <a:gd name="connsiteX11433" fmla="*/ 9816543 w 11737976"/>
              <a:gd name="connsiteY11433" fmla="*/ 3969887 h 6407150"/>
              <a:gd name="connsiteX11434" fmla="*/ 9828127 w 11737976"/>
              <a:gd name="connsiteY11434" fmla="*/ 3971120 h 6407150"/>
              <a:gd name="connsiteX11435" fmla="*/ 9828589 w 11737976"/>
              <a:gd name="connsiteY11435" fmla="*/ 3967868 h 6407150"/>
              <a:gd name="connsiteX11436" fmla="*/ 9818567 w 11737976"/>
              <a:gd name="connsiteY11436" fmla="*/ 3965978 h 6407150"/>
              <a:gd name="connsiteX11437" fmla="*/ 9952792 w 11737976"/>
              <a:gd name="connsiteY11437" fmla="*/ 3948752 h 6407150"/>
              <a:gd name="connsiteX11438" fmla="*/ 9952239 w 11737976"/>
              <a:gd name="connsiteY11438" fmla="*/ 3952651 h 6407150"/>
              <a:gd name="connsiteX11439" fmla="*/ 9963823 w 11737976"/>
              <a:gd name="connsiteY11439" fmla="*/ 3953884 h 6407150"/>
              <a:gd name="connsiteX11440" fmla="*/ 9952792 w 11737976"/>
              <a:gd name="connsiteY11440" fmla="*/ 3948752 h 6407150"/>
              <a:gd name="connsiteX11441" fmla="*/ 10700016 w 11737976"/>
              <a:gd name="connsiteY11441" fmla="*/ 3944274 h 6407150"/>
              <a:gd name="connsiteX11442" fmla="*/ 10687877 w 11737976"/>
              <a:gd name="connsiteY11442" fmla="*/ 3950421 h 6407150"/>
              <a:gd name="connsiteX11443" fmla="*/ 10699042 w 11737976"/>
              <a:gd name="connsiteY11443" fmla="*/ 3951143 h 6407150"/>
              <a:gd name="connsiteX11444" fmla="*/ 10710596 w 11737976"/>
              <a:gd name="connsiteY11444" fmla="*/ 3949119 h 6407150"/>
              <a:gd name="connsiteX11445" fmla="*/ 10700016 w 11737976"/>
              <a:gd name="connsiteY11445" fmla="*/ 3944274 h 6407150"/>
              <a:gd name="connsiteX11446" fmla="*/ 10533741 w 11737976"/>
              <a:gd name="connsiteY11446" fmla="*/ 3941074 h 6407150"/>
              <a:gd name="connsiteX11447" fmla="*/ 10536033 w 11737976"/>
              <a:gd name="connsiteY11447" fmla="*/ 3944494 h 6407150"/>
              <a:gd name="connsiteX11448" fmla="*/ 10512632 w 11737976"/>
              <a:gd name="connsiteY11448" fmla="*/ 3952892 h 6407150"/>
              <a:gd name="connsiteX11449" fmla="*/ 10545451 w 11737976"/>
              <a:gd name="connsiteY11449" fmla="*/ 3956383 h 6407150"/>
              <a:gd name="connsiteX11450" fmla="*/ 10556388 w 11737976"/>
              <a:gd name="connsiteY11450" fmla="*/ 3957547 h 6407150"/>
              <a:gd name="connsiteX11451" fmla="*/ 10555882 w 11737976"/>
              <a:gd name="connsiteY11451" fmla="*/ 3961121 h 6407150"/>
              <a:gd name="connsiteX11452" fmla="*/ 10532989 w 11737976"/>
              <a:gd name="connsiteY11452" fmla="*/ 3965943 h 6407150"/>
              <a:gd name="connsiteX11453" fmla="*/ 10565808 w 11737976"/>
              <a:gd name="connsiteY11453" fmla="*/ 3969436 h 6407150"/>
              <a:gd name="connsiteX11454" fmla="*/ 10578268 w 11737976"/>
              <a:gd name="connsiteY11454" fmla="*/ 3959874 h 6407150"/>
              <a:gd name="connsiteX11455" fmla="*/ 10567328 w 11737976"/>
              <a:gd name="connsiteY11455" fmla="*/ 3958710 h 6407150"/>
              <a:gd name="connsiteX11456" fmla="*/ 10545957 w 11737976"/>
              <a:gd name="connsiteY11456" fmla="*/ 3952807 h 6407150"/>
              <a:gd name="connsiteX11457" fmla="*/ 10557911 w 11737976"/>
              <a:gd name="connsiteY11457" fmla="*/ 3946822 h 6407150"/>
              <a:gd name="connsiteX11458" fmla="*/ 10547478 w 11737976"/>
              <a:gd name="connsiteY11458" fmla="*/ 3942081 h 6407150"/>
              <a:gd name="connsiteX11459" fmla="*/ 10533741 w 11737976"/>
              <a:gd name="connsiteY11459" fmla="*/ 3941074 h 6407150"/>
              <a:gd name="connsiteX11460" fmla="*/ 9953898 w 11737976"/>
              <a:gd name="connsiteY11460" fmla="*/ 3940951 h 6407150"/>
              <a:gd name="connsiteX11461" fmla="*/ 9953343 w 11737976"/>
              <a:gd name="connsiteY11461" fmla="*/ 3944852 h 6407150"/>
              <a:gd name="connsiteX11462" fmla="*/ 9964926 w 11737976"/>
              <a:gd name="connsiteY11462" fmla="*/ 3946084 h 6407150"/>
              <a:gd name="connsiteX11463" fmla="*/ 9965482 w 11737976"/>
              <a:gd name="connsiteY11463" fmla="*/ 3942184 h 6407150"/>
              <a:gd name="connsiteX11464" fmla="*/ 9953898 w 11737976"/>
              <a:gd name="connsiteY11464" fmla="*/ 3940951 h 6407150"/>
              <a:gd name="connsiteX11465" fmla="*/ 9943238 w 11737976"/>
              <a:gd name="connsiteY11465" fmla="*/ 3933219 h 6407150"/>
              <a:gd name="connsiteX11466" fmla="*/ 9942871 w 11737976"/>
              <a:gd name="connsiteY11466" fmla="*/ 3935819 h 6407150"/>
              <a:gd name="connsiteX11467" fmla="*/ 9954453 w 11737976"/>
              <a:gd name="connsiteY11467" fmla="*/ 3937052 h 6407150"/>
              <a:gd name="connsiteX11468" fmla="*/ 9954822 w 11737976"/>
              <a:gd name="connsiteY11468" fmla="*/ 3934451 h 6407150"/>
              <a:gd name="connsiteX11469" fmla="*/ 9943238 w 11737976"/>
              <a:gd name="connsiteY11469" fmla="*/ 3933219 h 6407150"/>
              <a:gd name="connsiteX11470" fmla="*/ 9889188 w 11737976"/>
              <a:gd name="connsiteY11470" fmla="*/ 3927468 h 6407150"/>
              <a:gd name="connsiteX11471" fmla="*/ 9884382 w 11737976"/>
              <a:gd name="connsiteY11471" fmla="*/ 3930256 h 6407150"/>
              <a:gd name="connsiteX11472" fmla="*/ 9888266 w 11737976"/>
              <a:gd name="connsiteY11472" fmla="*/ 3933967 h 6407150"/>
              <a:gd name="connsiteX11473" fmla="*/ 9889188 w 11737976"/>
              <a:gd name="connsiteY11473" fmla="*/ 3927468 h 6407150"/>
              <a:gd name="connsiteX11474" fmla="*/ 9911941 w 11737976"/>
              <a:gd name="connsiteY11474" fmla="*/ 3925928 h 6407150"/>
              <a:gd name="connsiteX11475" fmla="*/ 9904628 w 11737976"/>
              <a:gd name="connsiteY11475" fmla="*/ 3939479 h 6407150"/>
              <a:gd name="connsiteX11476" fmla="*/ 9930671 w 11737976"/>
              <a:gd name="connsiteY11476" fmla="*/ 3945832 h 6407150"/>
              <a:gd name="connsiteX11477" fmla="*/ 9922559 w 11737976"/>
              <a:gd name="connsiteY11477" fmla="*/ 3927059 h 6407150"/>
              <a:gd name="connsiteX11478" fmla="*/ 9911941 w 11737976"/>
              <a:gd name="connsiteY11478" fmla="*/ 3925928 h 6407150"/>
              <a:gd name="connsiteX11479" fmla="*/ 9822910 w 11737976"/>
              <a:gd name="connsiteY11479" fmla="*/ 3920416 h 6407150"/>
              <a:gd name="connsiteX11480" fmla="*/ 9820881 w 11737976"/>
              <a:gd name="connsiteY11480" fmla="*/ 3934717 h 6407150"/>
              <a:gd name="connsiteX11481" fmla="*/ 9820375 w 11737976"/>
              <a:gd name="connsiteY11481" fmla="*/ 3938291 h 6407150"/>
              <a:gd name="connsiteX11482" fmla="*/ 9830300 w 11737976"/>
              <a:gd name="connsiteY11482" fmla="*/ 3946606 h 6407150"/>
              <a:gd name="connsiteX11483" fmla="*/ 9819360 w 11737976"/>
              <a:gd name="connsiteY11483" fmla="*/ 3945442 h 6407150"/>
              <a:gd name="connsiteX11484" fmla="*/ 9827763 w 11737976"/>
              <a:gd name="connsiteY11484" fmla="*/ 3964482 h 6407150"/>
              <a:gd name="connsiteX11485" fmla="*/ 9873549 w 11737976"/>
              <a:gd name="connsiteY11485" fmla="*/ 3954836 h 6407150"/>
              <a:gd name="connsiteX11486" fmla="*/ 9852685 w 11737976"/>
              <a:gd name="connsiteY11486" fmla="*/ 3945358 h 6407150"/>
              <a:gd name="connsiteX11487" fmla="*/ 9864637 w 11737976"/>
              <a:gd name="connsiteY11487" fmla="*/ 3939373 h 6407150"/>
              <a:gd name="connsiteX11488" fmla="*/ 9865145 w 11737976"/>
              <a:gd name="connsiteY11488" fmla="*/ 3935797 h 6407150"/>
              <a:gd name="connsiteX11489" fmla="*/ 9865653 w 11737976"/>
              <a:gd name="connsiteY11489" fmla="*/ 3932221 h 6407150"/>
              <a:gd name="connsiteX11490" fmla="*/ 9822910 w 11737976"/>
              <a:gd name="connsiteY11490" fmla="*/ 3920416 h 6407150"/>
              <a:gd name="connsiteX11491" fmla="*/ 10704175 w 11737976"/>
              <a:gd name="connsiteY11491" fmla="*/ 3914964 h 6407150"/>
              <a:gd name="connsiteX11492" fmla="*/ 10670353 w 11737976"/>
              <a:gd name="connsiteY11492" fmla="*/ 3915084 h 6407150"/>
              <a:gd name="connsiteX11493" fmla="*/ 10701056 w 11737976"/>
              <a:gd name="connsiteY11493" fmla="*/ 3936946 h 6407150"/>
              <a:gd name="connsiteX11494" fmla="*/ 10734354 w 11737976"/>
              <a:gd name="connsiteY11494" fmla="*/ 3940490 h 6407150"/>
              <a:gd name="connsiteX11495" fmla="*/ 10746493 w 11737976"/>
              <a:gd name="connsiteY11495" fmla="*/ 3934342 h 6407150"/>
              <a:gd name="connsiteX11496" fmla="*/ 10714235 w 11737976"/>
              <a:gd name="connsiteY11496" fmla="*/ 3923472 h 6407150"/>
              <a:gd name="connsiteX11497" fmla="*/ 10724814 w 11737976"/>
              <a:gd name="connsiteY11497" fmla="*/ 3928317 h 6407150"/>
              <a:gd name="connsiteX11498" fmla="*/ 10713196 w 11737976"/>
              <a:gd name="connsiteY11498" fmla="*/ 3930799 h 6407150"/>
              <a:gd name="connsiteX11499" fmla="*/ 10691514 w 11737976"/>
              <a:gd name="connsiteY11499" fmla="*/ 3924774 h 6407150"/>
              <a:gd name="connsiteX11500" fmla="*/ 10704175 w 11737976"/>
              <a:gd name="connsiteY11500" fmla="*/ 3914964 h 6407150"/>
              <a:gd name="connsiteX11501" fmla="*/ 10658225 w 11737976"/>
              <a:gd name="connsiteY11501" fmla="*/ 3912514 h 6407150"/>
              <a:gd name="connsiteX11502" fmla="*/ 10649595 w 11737976"/>
              <a:gd name="connsiteY11502" fmla="*/ 3912916 h 6407150"/>
              <a:gd name="connsiteX11503" fmla="*/ 10638959 w 11737976"/>
              <a:gd name="connsiteY11503" fmla="*/ 3918822 h 6407150"/>
              <a:gd name="connsiteX11504" fmla="*/ 10658264 w 11737976"/>
              <a:gd name="connsiteY11504" fmla="*/ 3920876 h 6407150"/>
              <a:gd name="connsiteX11505" fmla="*/ 10659247 w 11737976"/>
              <a:gd name="connsiteY11505" fmla="*/ 3913942 h 6407150"/>
              <a:gd name="connsiteX11506" fmla="*/ 10658225 w 11737976"/>
              <a:gd name="connsiteY11506" fmla="*/ 3912514 h 6407150"/>
              <a:gd name="connsiteX11507" fmla="*/ 9977810 w 11737976"/>
              <a:gd name="connsiteY11507" fmla="*/ 3910504 h 6407150"/>
              <a:gd name="connsiteX11508" fmla="*/ 9977258 w 11737976"/>
              <a:gd name="connsiteY11508" fmla="*/ 3914404 h 6407150"/>
              <a:gd name="connsiteX11509" fmla="*/ 9976705 w 11737976"/>
              <a:gd name="connsiteY11509" fmla="*/ 3918303 h 6407150"/>
              <a:gd name="connsiteX11510" fmla="*/ 9988288 w 11737976"/>
              <a:gd name="connsiteY11510" fmla="*/ 3919537 h 6407150"/>
              <a:gd name="connsiteX11511" fmla="*/ 9988841 w 11737976"/>
              <a:gd name="connsiteY11511" fmla="*/ 3915636 h 6407150"/>
              <a:gd name="connsiteX11512" fmla="*/ 9989395 w 11737976"/>
              <a:gd name="connsiteY11512" fmla="*/ 3911737 h 6407150"/>
              <a:gd name="connsiteX11513" fmla="*/ 9977810 w 11737976"/>
              <a:gd name="connsiteY11513" fmla="*/ 3910504 h 6407150"/>
              <a:gd name="connsiteX11514" fmla="*/ 9946928 w 11737976"/>
              <a:gd name="connsiteY11514" fmla="*/ 3907217 h 6407150"/>
              <a:gd name="connsiteX11515" fmla="*/ 9933684 w 11737976"/>
              <a:gd name="connsiteY11515" fmla="*/ 3917685 h 6407150"/>
              <a:gd name="connsiteX11516" fmla="*/ 9951474 w 11737976"/>
              <a:gd name="connsiteY11516" fmla="*/ 3916609 h 6407150"/>
              <a:gd name="connsiteX11517" fmla="*/ 9970094 w 11737976"/>
              <a:gd name="connsiteY11517" fmla="*/ 3909682 h 6407150"/>
              <a:gd name="connsiteX11518" fmla="*/ 9946928 w 11737976"/>
              <a:gd name="connsiteY11518" fmla="*/ 3907217 h 6407150"/>
              <a:gd name="connsiteX11519" fmla="*/ 9859470 w 11737976"/>
              <a:gd name="connsiteY11519" fmla="*/ 3902135 h 6407150"/>
              <a:gd name="connsiteX11520" fmla="*/ 9858972 w 11737976"/>
              <a:gd name="connsiteY11520" fmla="*/ 3905645 h 6407150"/>
              <a:gd name="connsiteX11521" fmla="*/ 9878712 w 11737976"/>
              <a:gd name="connsiteY11521" fmla="*/ 3918435 h 6407150"/>
              <a:gd name="connsiteX11522" fmla="*/ 9869589 w 11737976"/>
              <a:gd name="connsiteY11522" fmla="*/ 3906774 h 6407150"/>
              <a:gd name="connsiteX11523" fmla="*/ 9859470 w 11737976"/>
              <a:gd name="connsiteY11523" fmla="*/ 3902135 h 6407150"/>
              <a:gd name="connsiteX11524" fmla="*/ 10590878 w 11737976"/>
              <a:gd name="connsiteY11524" fmla="*/ 3898613 h 6407150"/>
              <a:gd name="connsiteX11525" fmla="*/ 10586844 w 11737976"/>
              <a:gd name="connsiteY11525" fmla="*/ 3899420 h 6407150"/>
              <a:gd name="connsiteX11526" fmla="*/ 10594104 w 11737976"/>
              <a:gd name="connsiteY11526" fmla="*/ 3903492 h 6407150"/>
              <a:gd name="connsiteX11527" fmla="*/ 10594566 w 11737976"/>
              <a:gd name="connsiteY11527" fmla="*/ 3900241 h 6407150"/>
              <a:gd name="connsiteX11528" fmla="*/ 10590878 w 11737976"/>
              <a:gd name="connsiteY11528" fmla="*/ 3898613 h 6407150"/>
              <a:gd name="connsiteX11529" fmla="*/ 10729473 w 11737976"/>
              <a:gd name="connsiteY11529" fmla="*/ 3895462 h 6407150"/>
              <a:gd name="connsiteX11530" fmla="*/ 10695961 w 11737976"/>
              <a:gd name="connsiteY11530" fmla="*/ 3903772 h 6407150"/>
              <a:gd name="connsiteX11531" fmla="*/ 10725161 w 11737976"/>
              <a:gd name="connsiteY11531" fmla="*/ 3906880 h 6407150"/>
              <a:gd name="connsiteX11532" fmla="*/ 10740091 w 11737976"/>
              <a:gd name="connsiteY11532" fmla="*/ 3896591 h 6407150"/>
              <a:gd name="connsiteX11533" fmla="*/ 10729473 w 11737976"/>
              <a:gd name="connsiteY11533" fmla="*/ 3895462 h 6407150"/>
              <a:gd name="connsiteX11534" fmla="*/ 9998024 w 11737976"/>
              <a:gd name="connsiteY11534" fmla="*/ 3892363 h 6407150"/>
              <a:gd name="connsiteX11535" fmla="*/ 9991885 w 11737976"/>
              <a:gd name="connsiteY11535" fmla="*/ 3894184 h 6407150"/>
              <a:gd name="connsiteX11536" fmla="*/ 9991424 w 11737976"/>
              <a:gd name="connsiteY11536" fmla="*/ 3897435 h 6407150"/>
              <a:gd name="connsiteX11537" fmla="*/ 10001791 w 11737976"/>
              <a:gd name="connsiteY11537" fmla="*/ 3896889 h 6407150"/>
              <a:gd name="connsiteX11538" fmla="*/ 10003470 w 11737976"/>
              <a:gd name="connsiteY11538" fmla="*/ 3895418 h 6407150"/>
              <a:gd name="connsiteX11539" fmla="*/ 9998024 w 11737976"/>
              <a:gd name="connsiteY11539" fmla="*/ 3892363 h 6407150"/>
              <a:gd name="connsiteX11540" fmla="*/ 9992900 w 11737976"/>
              <a:gd name="connsiteY11540" fmla="*/ 3887033 h 6407150"/>
              <a:gd name="connsiteX11541" fmla="*/ 9992347 w 11737976"/>
              <a:gd name="connsiteY11541" fmla="*/ 3890934 h 6407150"/>
              <a:gd name="connsiteX11542" fmla="*/ 10003930 w 11737976"/>
              <a:gd name="connsiteY11542" fmla="*/ 3892167 h 6407150"/>
              <a:gd name="connsiteX11543" fmla="*/ 10004483 w 11737976"/>
              <a:gd name="connsiteY11543" fmla="*/ 3888266 h 6407150"/>
              <a:gd name="connsiteX11544" fmla="*/ 9992900 w 11737976"/>
              <a:gd name="connsiteY11544" fmla="*/ 3887033 h 6407150"/>
              <a:gd name="connsiteX11545" fmla="*/ 9606189 w 11737976"/>
              <a:gd name="connsiteY11545" fmla="*/ 3882638 h 6407150"/>
              <a:gd name="connsiteX11546" fmla="*/ 9608701 w 11737976"/>
              <a:gd name="connsiteY11546" fmla="*/ 3883443 h 6407150"/>
              <a:gd name="connsiteX11547" fmla="*/ 9609023 w 11737976"/>
              <a:gd name="connsiteY11547" fmla="*/ 3884465 h 6407150"/>
              <a:gd name="connsiteX11548" fmla="*/ 9607924 w 11737976"/>
              <a:gd name="connsiteY11548" fmla="*/ 3885229 h 6407150"/>
              <a:gd name="connsiteX11549" fmla="*/ 9605029 w 11737976"/>
              <a:gd name="connsiteY11549" fmla="*/ 3883803 h 6407150"/>
              <a:gd name="connsiteX11550" fmla="*/ 9606189 w 11737976"/>
              <a:gd name="connsiteY11550" fmla="*/ 3882638 h 6407150"/>
              <a:gd name="connsiteX11551" fmla="*/ 9851840 w 11737976"/>
              <a:gd name="connsiteY11551" fmla="*/ 3879944 h 6407150"/>
              <a:gd name="connsiteX11552" fmla="*/ 9839230 w 11737976"/>
              <a:gd name="connsiteY11552" fmla="*/ 3892855 h 6407150"/>
              <a:gd name="connsiteX11553" fmla="*/ 9849351 w 11737976"/>
              <a:gd name="connsiteY11553" fmla="*/ 3897495 h 6407150"/>
              <a:gd name="connsiteX11554" fmla="*/ 9859969 w 11737976"/>
              <a:gd name="connsiteY11554" fmla="*/ 3898624 h 6407150"/>
              <a:gd name="connsiteX11555" fmla="*/ 9860468 w 11737976"/>
              <a:gd name="connsiteY11555" fmla="*/ 3895114 h 6407150"/>
              <a:gd name="connsiteX11556" fmla="*/ 9871082 w 11737976"/>
              <a:gd name="connsiteY11556" fmla="*/ 3896244 h 6407150"/>
              <a:gd name="connsiteX11557" fmla="*/ 9872576 w 11737976"/>
              <a:gd name="connsiteY11557" fmla="*/ 3885713 h 6407150"/>
              <a:gd name="connsiteX11558" fmla="*/ 9851840 w 11737976"/>
              <a:gd name="connsiteY11558" fmla="*/ 3879944 h 6407150"/>
              <a:gd name="connsiteX11559" fmla="*/ 10116091 w 11737976"/>
              <a:gd name="connsiteY11559" fmla="*/ 3875067 h 6407150"/>
              <a:gd name="connsiteX11560" fmla="*/ 10114122 w 11737976"/>
              <a:gd name="connsiteY11560" fmla="*/ 3888935 h 6407150"/>
              <a:gd name="connsiteX11561" fmla="*/ 10102539 w 11737976"/>
              <a:gd name="connsiteY11561" fmla="*/ 3887702 h 6407150"/>
              <a:gd name="connsiteX11562" fmla="*/ 10102048 w 11737976"/>
              <a:gd name="connsiteY11562" fmla="*/ 3891169 h 6407150"/>
              <a:gd name="connsiteX11563" fmla="*/ 10124723 w 11737976"/>
              <a:gd name="connsiteY11563" fmla="*/ 3897100 h 6407150"/>
              <a:gd name="connsiteX11564" fmla="*/ 10116091 w 11737976"/>
              <a:gd name="connsiteY11564" fmla="*/ 3875067 h 6407150"/>
              <a:gd name="connsiteX11565" fmla="*/ 9628456 w 11737976"/>
              <a:gd name="connsiteY11565" fmla="*/ 3868866 h 6407150"/>
              <a:gd name="connsiteX11566" fmla="*/ 9628861 w 11737976"/>
              <a:gd name="connsiteY11566" fmla="*/ 3870148 h 6407150"/>
              <a:gd name="connsiteX11567" fmla="*/ 9629671 w 11737976"/>
              <a:gd name="connsiteY11567" fmla="*/ 3872714 h 6407150"/>
              <a:gd name="connsiteX11568" fmla="*/ 9623685 w 11737976"/>
              <a:gd name="connsiteY11568" fmla="*/ 3877119 h 6407150"/>
              <a:gd name="connsiteX11569" fmla="*/ 9628383 w 11737976"/>
              <a:gd name="connsiteY11569" fmla="*/ 3884201 h 6407150"/>
              <a:gd name="connsiteX11570" fmla="*/ 9628465 w 11737976"/>
              <a:gd name="connsiteY11570" fmla="*/ 3888354 h 6407150"/>
              <a:gd name="connsiteX11571" fmla="*/ 9629682 w 11737976"/>
              <a:gd name="connsiteY11571" fmla="*/ 3892200 h 6407150"/>
              <a:gd name="connsiteX11572" fmla="*/ 9631220 w 11737976"/>
              <a:gd name="connsiteY11572" fmla="*/ 3893176 h 6407150"/>
              <a:gd name="connsiteX11573" fmla="*/ 9631947 w 11737976"/>
              <a:gd name="connsiteY11573" fmla="*/ 3891586 h 6407150"/>
              <a:gd name="connsiteX11574" fmla="*/ 9631864 w 11737976"/>
              <a:gd name="connsiteY11574" fmla="*/ 3887432 h 6407150"/>
              <a:gd name="connsiteX11575" fmla="*/ 9631781 w 11737976"/>
              <a:gd name="connsiteY11575" fmla="*/ 3883279 h 6407150"/>
              <a:gd name="connsiteX11576" fmla="*/ 9634963 w 11737976"/>
              <a:gd name="connsiteY11576" fmla="*/ 3874195 h 6407150"/>
              <a:gd name="connsiteX11577" fmla="*/ 9632343 w 11737976"/>
              <a:gd name="connsiteY11577" fmla="*/ 3873382 h 6407150"/>
              <a:gd name="connsiteX11578" fmla="*/ 9631210 w 11737976"/>
              <a:gd name="connsiteY11578" fmla="*/ 3873689 h 6407150"/>
              <a:gd name="connsiteX11579" fmla="*/ 9629994 w 11737976"/>
              <a:gd name="connsiteY11579" fmla="*/ 3869842 h 6407150"/>
              <a:gd name="connsiteX11580" fmla="*/ 9628456 w 11737976"/>
              <a:gd name="connsiteY11580" fmla="*/ 3868866 h 6407150"/>
              <a:gd name="connsiteX11581" fmla="*/ 10689653 w 11737976"/>
              <a:gd name="connsiteY11581" fmla="*/ 3865365 h 6407150"/>
              <a:gd name="connsiteX11582" fmla="*/ 10677500 w 11737976"/>
              <a:gd name="connsiteY11582" fmla="*/ 3868156 h 6407150"/>
              <a:gd name="connsiteX11583" fmla="*/ 10697079 w 11737976"/>
              <a:gd name="connsiteY11583" fmla="*/ 3877497 h 6407150"/>
              <a:gd name="connsiteX11584" fmla="*/ 10708385 w 11737976"/>
              <a:gd name="connsiteY11584" fmla="*/ 3871442 h 6407150"/>
              <a:gd name="connsiteX11585" fmla="*/ 10689653 w 11737976"/>
              <a:gd name="connsiteY11585" fmla="*/ 3865365 h 6407150"/>
              <a:gd name="connsiteX11586" fmla="*/ 9877729 w 11737976"/>
              <a:gd name="connsiteY11586" fmla="*/ 3856305 h 6407150"/>
              <a:gd name="connsiteX11587" fmla="*/ 9866097 w 11737976"/>
              <a:gd name="connsiteY11587" fmla="*/ 3862327 h 6407150"/>
              <a:gd name="connsiteX11588" fmla="*/ 9865591 w 11737976"/>
              <a:gd name="connsiteY11588" fmla="*/ 3865901 h 6407150"/>
              <a:gd name="connsiteX11589" fmla="*/ 9854972 w 11737976"/>
              <a:gd name="connsiteY11589" fmla="*/ 3864771 h 6407150"/>
              <a:gd name="connsiteX11590" fmla="*/ 9865082 w 11737976"/>
              <a:gd name="connsiteY11590" fmla="*/ 3869477 h 6407150"/>
              <a:gd name="connsiteX11591" fmla="*/ 9876207 w 11737976"/>
              <a:gd name="connsiteY11591" fmla="*/ 3867031 h 6407150"/>
              <a:gd name="connsiteX11592" fmla="*/ 9886823 w 11737976"/>
              <a:gd name="connsiteY11592" fmla="*/ 3868161 h 6407150"/>
              <a:gd name="connsiteX11593" fmla="*/ 9898963 w 11737976"/>
              <a:gd name="connsiteY11593" fmla="*/ 3858565 h 6407150"/>
              <a:gd name="connsiteX11594" fmla="*/ 9877729 w 11737976"/>
              <a:gd name="connsiteY11594" fmla="*/ 3856305 h 6407150"/>
              <a:gd name="connsiteX11595" fmla="*/ 10130809 w 11737976"/>
              <a:gd name="connsiteY11595" fmla="*/ 3854199 h 6407150"/>
              <a:gd name="connsiteX11596" fmla="*/ 10130254 w 11737976"/>
              <a:gd name="connsiteY11596" fmla="*/ 3858099 h 6407150"/>
              <a:gd name="connsiteX11597" fmla="*/ 10129700 w 11737976"/>
              <a:gd name="connsiteY11597" fmla="*/ 3861999 h 6407150"/>
              <a:gd name="connsiteX11598" fmla="*/ 10141284 w 11737976"/>
              <a:gd name="connsiteY11598" fmla="*/ 3863232 h 6407150"/>
              <a:gd name="connsiteX11599" fmla="*/ 10141838 w 11737976"/>
              <a:gd name="connsiteY11599" fmla="*/ 3859332 h 6407150"/>
              <a:gd name="connsiteX11600" fmla="*/ 10130809 w 11737976"/>
              <a:gd name="connsiteY11600" fmla="*/ 3854199 h 6407150"/>
              <a:gd name="connsiteX11601" fmla="*/ 10515502 w 11737976"/>
              <a:gd name="connsiteY11601" fmla="*/ 3843661 h 6407150"/>
              <a:gd name="connsiteX11602" fmla="*/ 10491675 w 11737976"/>
              <a:gd name="connsiteY11602" fmla="*/ 3852014 h 6407150"/>
              <a:gd name="connsiteX11603" fmla="*/ 10568227 w 11737976"/>
              <a:gd name="connsiteY11603" fmla="*/ 3871047 h 6407150"/>
              <a:gd name="connsiteX11604" fmla="*/ 10556565 w 11737976"/>
              <a:gd name="connsiteY11604" fmla="*/ 3873435 h 6407150"/>
              <a:gd name="connsiteX11605" fmla="*/ 10573170 w 11737976"/>
              <a:gd name="connsiteY11605" fmla="*/ 3876108 h 6407150"/>
              <a:gd name="connsiteX11606" fmla="*/ 10590533 w 11737976"/>
              <a:gd name="connsiteY11606" fmla="*/ 3873420 h 6407150"/>
              <a:gd name="connsiteX11607" fmla="*/ 10559103 w 11737976"/>
              <a:gd name="connsiteY11607" fmla="*/ 3855559 h 6407150"/>
              <a:gd name="connsiteX11608" fmla="*/ 10536796 w 11737976"/>
              <a:gd name="connsiteY11608" fmla="*/ 3853185 h 6407150"/>
              <a:gd name="connsiteX11609" fmla="*/ 10515502 w 11737976"/>
              <a:gd name="connsiteY11609" fmla="*/ 3843661 h 6407150"/>
              <a:gd name="connsiteX11610" fmla="*/ 10716251 w 11737976"/>
              <a:gd name="connsiteY11610" fmla="*/ 3838461 h 6407150"/>
              <a:gd name="connsiteX11611" fmla="*/ 10714837 w 11737976"/>
              <a:gd name="connsiteY11611" fmla="*/ 3839795 h 6407150"/>
              <a:gd name="connsiteX11612" fmla="*/ 10704631 w 11737976"/>
              <a:gd name="connsiteY11612" fmla="*/ 3842668 h 6407150"/>
              <a:gd name="connsiteX11613" fmla="*/ 10717972 w 11737976"/>
              <a:gd name="connsiteY11613" fmla="*/ 3843594 h 6407150"/>
              <a:gd name="connsiteX11614" fmla="*/ 10724489 w 11737976"/>
              <a:gd name="connsiteY11614" fmla="*/ 3840822 h 6407150"/>
              <a:gd name="connsiteX11615" fmla="*/ 10716251 w 11737976"/>
              <a:gd name="connsiteY11615" fmla="*/ 3838461 h 6407150"/>
              <a:gd name="connsiteX11616" fmla="*/ 10561780 w 11737976"/>
              <a:gd name="connsiteY11616" fmla="*/ 3827471 h 6407150"/>
              <a:gd name="connsiteX11617" fmla="*/ 10548132 w 11737976"/>
              <a:gd name="connsiteY11617" fmla="*/ 3840799 h 6407150"/>
              <a:gd name="connsiteX11618" fmla="*/ 10563929 w 11737976"/>
              <a:gd name="connsiteY11618" fmla="*/ 3843404 h 6407150"/>
              <a:gd name="connsiteX11619" fmla="*/ 10571814 w 11737976"/>
              <a:gd name="connsiteY11619" fmla="*/ 3839624 h 6407150"/>
              <a:gd name="connsiteX11620" fmla="*/ 10572330 w 11737976"/>
              <a:gd name="connsiteY11620" fmla="*/ 3835983 h 6407150"/>
              <a:gd name="connsiteX11621" fmla="*/ 10561780 w 11737976"/>
              <a:gd name="connsiteY11621" fmla="*/ 3827471 h 6407150"/>
              <a:gd name="connsiteX11622" fmla="*/ 9870847 w 11737976"/>
              <a:gd name="connsiteY11622" fmla="*/ 3826540 h 6407150"/>
              <a:gd name="connsiteX11623" fmla="*/ 9866248 w 11737976"/>
              <a:gd name="connsiteY11623" fmla="*/ 3831329 h 6407150"/>
              <a:gd name="connsiteX11624" fmla="*/ 9869372 w 11737976"/>
              <a:gd name="connsiteY11624" fmla="*/ 3836940 h 6407150"/>
              <a:gd name="connsiteX11625" fmla="*/ 9890453 w 11737976"/>
              <a:gd name="connsiteY11625" fmla="*/ 3835665 h 6407150"/>
              <a:gd name="connsiteX11626" fmla="*/ 9891436 w 11737976"/>
              <a:gd name="connsiteY11626" fmla="*/ 3828730 h 6407150"/>
              <a:gd name="connsiteX11627" fmla="*/ 9870847 w 11737976"/>
              <a:gd name="connsiteY11627" fmla="*/ 3826540 h 6407150"/>
              <a:gd name="connsiteX11628" fmla="*/ 10652238 w 11737976"/>
              <a:gd name="connsiteY11628" fmla="*/ 3825217 h 6407150"/>
              <a:gd name="connsiteX11629" fmla="*/ 10651685 w 11737976"/>
              <a:gd name="connsiteY11629" fmla="*/ 3829118 h 6407150"/>
              <a:gd name="connsiteX11630" fmla="*/ 10659408 w 11737976"/>
              <a:gd name="connsiteY11630" fmla="*/ 3829940 h 6407150"/>
              <a:gd name="connsiteX11631" fmla="*/ 10659961 w 11737976"/>
              <a:gd name="connsiteY11631" fmla="*/ 3826039 h 6407150"/>
              <a:gd name="connsiteX11632" fmla="*/ 10652238 w 11737976"/>
              <a:gd name="connsiteY11632" fmla="*/ 3825217 h 6407150"/>
              <a:gd name="connsiteX11633" fmla="*/ 10495778 w 11737976"/>
              <a:gd name="connsiteY11633" fmla="*/ 3823087 h 6407150"/>
              <a:gd name="connsiteX11634" fmla="*/ 10495225 w 11737976"/>
              <a:gd name="connsiteY11634" fmla="*/ 3826987 h 6407150"/>
              <a:gd name="connsiteX11635" fmla="*/ 10506808 w 11737976"/>
              <a:gd name="connsiteY11635" fmla="*/ 3828220 h 6407150"/>
              <a:gd name="connsiteX11636" fmla="*/ 10518390 w 11737976"/>
              <a:gd name="connsiteY11636" fmla="*/ 3829451 h 6407150"/>
              <a:gd name="connsiteX11637" fmla="*/ 10518942 w 11737976"/>
              <a:gd name="connsiteY11637" fmla="*/ 3825551 h 6407150"/>
              <a:gd name="connsiteX11638" fmla="*/ 10507361 w 11737976"/>
              <a:gd name="connsiteY11638" fmla="*/ 3824319 h 6407150"/>
              <a:gd name="connsiteX11639" fmla="*/ 10495778 w 11737976"/>
              <a:gd name="connsiteY11639" fmla="*/ 3823087 h 6407150"/>
              <a:gd name="connsiteX11640" fmla="*/ 10113950 w 11737976"/>
              <a:gd name="connsiteY11640" fmla="*/ 3817653 h 6407150"/>
              <a:gd name="connsiteX11641" fmla="*/ 10100118 w 11737976"/>
              <a:gd name="connsiteY11641" fmla="*/ 3821900 h 6407150"/>
              <a:gd name="connsiteX11642" fmla="*/ 10131274 w 11737976"/>
              <a:gd name="connsiteY11642" fmla="*/ 3823730 h 6407150"/>
              <a:gd name="connsiteX11643" fmla="*/ 10135360 w 11737976"/>
              <a:gd name="connsiteY11643" fmla="*/ 3822130 h 6407150"/>
              <a:gd name="connsiteX11644" fmla="*/ 10113950 w 11737976"/>
              <a:gd name="connsiteY11644" fmla="*/ 3817653 h 6407150"/>
              <a:gd name="connsiteX11645" fmla="*/ 9881332 w 11737976"/>
              <a:gd name="connsiteY11645" fmla="*/ 3817096 h 6407150"/>
              <a:gd name="connsiteX11646" fmla="*/ 9877953 w 11737976"/>
              <a:gd name="connsiteY11646" fmla="*/ 3820202 h 6407150"/>
              <a:gd name="connsiteX11647" fmla="*/ 9880778 w 11737976"/>
              <a:gd name="connsiteY11647" fmla="*/ 3820997 h 6407150"/>
              <a:gd name="connsiteX11648" fmla="*/ 9881332 w 11737976"/>
              <a:gd name="connsiteY11648" fmla="*/ 3817096 h 6407150"/>
              <a:gd name="connsiteX11649" fmla="*/ 10715689 w 11737976"/>
              <a:gd name="connsiteY11649" fmla="*/ 3807884 h 6407150"/>
              <a:gd name="connsiteX11650" fmla="*/ 10709243 w 11737976"/>
              <a:gd name="connsiteY11650" fmla="*/ 3810167 h 6407150"/>
              <a:gd name="connsiteX11651" fmla="*/ 10708689 w 11737976"/>
              <a:gd name="connsiteY11651" fmla="*/ 3814068 h 6407150"/>
              <a:gd name="connsiteX11652" fmla="*/ 10722030 w 11737976"/>
              <a:gd name="connsiteY11652" fmla="*/ 3814993 h 6407150"/>
              <a:gd name="connsiteX11653" fmla="*/ 10728546 w 11737976"/>
              <a:gd name="connsiteY11653" fmla="*/ 3812221 h 6407150"/>
              <a:gd name="connsiteX11654" fmla="*/ 10715689 w 11737976"/>
              <a:gd name="connsiteY11654" fmla="*/ 3807884 h 6407150"/>
              <a:gd name="connsiteX11655" fmla="*/ 10565470 w 11737976"/>
              <a:gd name="connsiteY11655" fmla="*/ 3801469 h 6407150"/>
              <a:gd name="connsiteX11656" fmla="*/ 10549234 w 11737976"/>
              <a:gd name="connsiteY11656" fmla="*/ 3803701 h 6407150"/>
              <a:gd name="connsiteX11657" fmla="*/ 10554711 w 11737976"/>
              <a:gd name="connsiteY11657" fmla="*/ 3808242 h 6407150"/>
              <a:gd name="connsiteX11658" fmla="*/ 10565470 w 11737976"/>
              <a:gd name="connsiteY11658" fmla="*/ 3801469 h 6407150"/>
              <a:gd name="connsiteX11659" fmla="*/ 10621919 w 11737976"/>
              <a:gd name="connsiteY11659" fmla="*/ 3790319 h 6407150"/>
              <a:gd name="connsiteX11660" fmla="*/ 10620997 w 11737976"/>
              <a:gd name="connsiteY11660" fmla="*/ 3796820 h 6407150"/>
              <a:gd name="connsiteX11661" fmla="*/ 10637212 w 11737976"/>
              <a:gd name="connsiteY11661" fmla="*/ 3796483 h 6407150"/>
              <a:gd name="connsiteX11662" fmla="*/ 10645084 w 11737976"/>
              <a:gd name="connsiteY11662" fmla="*/ 3792783 h 6407150"/>
              <a:gd name="connsiteX11663" fmla="*/ 10621919 w 11737976"/>
              <a:gd name="connsiteY11663" fmla="*/ 3790319 h 6407150"/>
              <a:gd name="connsiteX11664" fmla="*/ 10590665 w 11737976"/>
              <a:gd name="connsiteY11664" fmla="*/ 3789633 h 6407150"/>
              <a:gd name="connsiteX11665" fmla="*/ 10589558 w 11737976"/>
              <a:gd name="connsiteY11665" fmla="*/ 3797433 h 6407150"/>
              <a:gd name="connsiteX11666" fmla="*/ 10601141 w 11737976"/>
              <a:gd name="connsiteY11666" fmla="*/ 3798665 h 6407150"/>
              <a:gd name="connsiteX11667" fmla="*/ 10590665 w 11737976"/>
              <a:gd name="connsiteY11667" fmla="*/ 3789633 h 6407150"/>
              <a:gd name="connsiteX11668" fmla="*/ 10028723 w 11737976"/>
              <a:gd name="connsiteY11668" fmla="*/ 3789231 h 6407150"/>
              <a:gd name="connsiteX11669" fmla="*/ 10025680 w 11737976"/>
              <a:gd name="connsiteY11669" fmla="*/ 3810681 h 6407150"/>
              <a:gd name="connsiteX11670" fmla="*/ 10013854 w 11737976"/>
              <a:gd name="connsiteY11670" fmla="*/ 3816681 h 6407150"/>
              <a:gd name="connsiteX11671" fmla="*/ 10024665 w 11737976"/>
              <a:gd name="connsiteY11671" fmla="*/ 3817832 h 6407150"/>
              <a:gd name="connsiteX11672" fmla="*/ 10035982 w 11737976"/>
              <a:gd name="connsiteY11672" fmla="*/ 3815406 h 6407150"/>
              <a:gd name="connsiteX11673" fmla="*/ 10036489 w 11737976"/>
              <a:gd name="connsiteY11673" fmla="*/ 3811831 h 6407150"/>
              <a:gd name="connsiteX11674" fmla="*/ 10059632 w 11737976"/>
              <a:gd name="connsiteY11674" fmla="*/ 3803407 h 6407150"/>
              <a:gd name="connsiteX11675" fmla="*/ 10028723 w 11737976"/>
              <a:gd name="connsiteY11675" fmla="*/ 3789231 h 6407150"/>
              <a:gd name="connsiteX11676" fmla="*/ 10547641 w 11737976"/>
              <a:gd name="connsiteY11676" fmla="*/ 3789014 h 6407150"/>
              <a:gd name="connsiteX11677" fmla="*/ 10547087 w 11737976"/>
              <a:gd name="connsiteY11677" fmla="*/ 3792914 h 6407150"/>
              <a:gd name="connsiteX11678" fmla="*/ 10556740 w 11737976"/>
              <a:gd name="connsiteY11678" fmla="*/ 3793941 h 6407150"/>
              <a:gd name="connsiteX11679" fmla="*/ 10566393 w 11737976"/>
              <a:gd name="connsiteY11679" fmla="*/ 3794968 h 6407150"/>
              <a:gd name="connsiteX11680" fmla="*/ 10557294 w 11737976"/>
              <a:gd name="connsiteY11680" fmla="*/ 3790041 h 6407150"/>
              <a:gd name="connsiteX11681" fmla="*/ 10547641 w 11737976"/>
              <a:gd name="connsiteY11681" fmla="*/ 3789014 h 6407150"/>
              <a:gd name="connsiteX11682" fmla="*/ 10041672 w 11737976"/>
              <a:gd name="connsiteY11682" fmla="*/ 3782689 h 6407150"/>
              <a:gd name="connsiteX11683" fmla="*/ 10030820 w 11737976"/>
              <a:gd name="connsiteY11683" fmla="*/ 3785493 h 6407150"/>
              <a:gd name="connsiteX11684" fmla="*/ 10051412 w 11737976"/>
              <a:gd name="connsiteY11684" fmla="*/ 3787684 h 6407150"/>
              <a:gd name="connsiteX11685" fmla="*/ 10050859 w 11737976"/>
              <a:gd name="connsiteY11685" fmla="*/ 3791585 h 6407150"/>
              <a:gd name="connsiteX11686" fmla="*/ 10061154 w 11737976"/>
              <a:gd name="connsiteY11686" fmla="*/ 3792680 h 6407150"/>
              <a:gd name="connsiteX11687" fmla="*/ 10061706 w 11737976"/>
              <a:gd name="connsiteY11687" fmla="*/ 3788780 h 6407150"/>
              <a:gd name="connsiteX11688" fmla="*/ 10051412 w 11737976"/>
              <a:gd name="connsiteY11688" fmla="*/ 3787684 h 6407150"/>
              <a:gd name="connsiteX11689" fmla="*/ 10051965 w 11737976"/>
              <a:gd name="connsiteY11689" fmla="*/ 3783784 h 6407150"/>
              <a:gd name="connsiteX11690" fmla="*/ 10041672 w 11737976"/>
              <a:gd name="connsiteY11690" fmla="*/ 3782689 h 6407150"/>
              <a:gd name="connsiteX11691" fmla="*/ 10637620 w 11737976"/>
              <a:gd name="connsiteY11691" fmla="*/ 3781636 h 6407150"/>
              <a:gd name="connsiteX11692" fmla="*/ 10623026 w 11737976"/>
              <a:gd name="connsiteY11692" fmla="*/ 3782519 h 6407150"/>
              <a:gd name="connsiteX11693" fmla="*/ 10639237 w 11737976"/>
              <a:gd name="connsiteY11693" fmla="*/ 3784800 h 6407150"/>
              <a:gd name="connsiteX11694" fmla="*/ 10637620 w 11737976"/>
              <a:gd name="connsiteY11694" fmla="*/ 3781636 h 6407150"/>
              <a:gd name="connsiteX11695" fmla="*/ 9953054 w 11737976"/>
              <a:gd name="connsiteY11695" fmla="*/ 3781178 h 6407150"/>
              <a:gd name="connsiteX11696" fmla="*/ 9948249 w 11737976"/>
              <a:gd name="connsiteY11696" fmla="*/ 3783966 h 6407150"/>
              <a:gd name="connsiteX11697" fmla="*/ 9952131 w 11737976"/>
              <a:gd name="connsiteY11697" fmla="*/ 3787680 h 6407150"/>
              <a:gd name="connsiteX11698" fmla="*/ 9986877 w 11737976"/>
              <a:gd name="connsiteY11698" fmla="*/ 3791376 h 6407150"/>
              <a:gd name="connsiteX11699" fmla="*/ 9976219 w 11737976"/>
              <a:gd name="connsiteY11699" fmla="*/ 3783643 h 6407150"/>
              <a:gd name="connsiteX11700" fmla="*/ 9953054 w 11737976"/>
              <a:gd name="connsiteY11700" fmla="*/ 3781178 h 6407150"/>
              <a:gd name="connsiteX11701" fmla="*/ 9999700 w 11737976"/>
              <a:gd name="connsiteY11701" fmla="*/ 3778690 h 6407150"/>
              <a:gd name="connsiteX11702" fmla="*/ 9998036 w 11737976"/>
              <a:gd name="connsiteY11702" fmla="*/ 3781785 h 6407150"/>
              <a:gd name="connsiteX11703" fmla="*/ 9997514 w 11737976"/>
              <a:gd name="connsiteY11703" fmla="*/ 3785469 h 6407150"/>
              <a:gd name="connsiteX11704" fmla="*/ 9996991 w 11737976"/>
              <a:gd name="connsiteY11704" fmla="*/ 3789152 h 6407150"/>
              <a:gd name="connsiteX11705" fmla="*/ 9992392 w 11737976"/>
              <a:gd name="connsiteY11705" fmla="*/ 3795675 h 6407150"/>
              <a:gd name="connsiteX11706" fmla="*/ 9995422 w 11737976"/>
              <a:gd name="connsiteY11706" fmla="*/ 3800203 h 6407150"/>
              <a:gd name="connsiteX11707" fmla="*/ 10006120 w 11737976"/>
              <a:gd name="connsiteY11707" fmla="*/ 3793863 h 6407150"/>
              <a:gd name="connsiteX11708" fmla="*/ 9996991 w 11737976"/>
              <a:gd name="connsiteY11708" fmla="*/ 3789152 h 6407150"/>
              <a:gd name="connsiteX11709" fmla="*/ 10007166 w 11737976"/>
              <a:gd name="connsiteY11709" fmla="*/ 3786496 h 6407150"/>
              <a:gd name="connsiteX11710" fmla="*/ 10007690 w 11737976"/>
              <a:gd name="connsiteY11710" fmla="*/ 3782812 h 6407150"/>
              <a:gd name="connsiteX11711" fmla="*/ 10008211 w 11737976"/>
              <a:gd name="connsiteY11711" fmla="*/ 3779129 h 6407150"/>
              <a:gd name="connsiteX11712" fmla="*/ 9999700 w 11737976"/>
              <a:gd name="connsiteY11712" fmla="*/ 3778690 h 6407150"/>
              <a:gd name="connsiteX11713" fmla="*/ 10495066 w 11737976"/>
              <a:gd name="connsiteY11713" fmla="*/ 3772862 h 6407150"/>
              <a:gd name="connsiteX11714" fmla="*/ 10494574 w 11737976"/>
              <a:gd name="connsiteY11714" fmla="*/ 3776330 h 6407150"/>
              <a:gd name="connsiteX11715" fmla="*/ 10505382 w 11737976"/>
              <a:gd name="connsiteY11715" fmla="*/ 3777480 h 6407150"/>
              <a:gd name="connsiteX11716" fmla="*/ 10526020 w 11737976"/>
              <a:gd name="connsiteY11716" fmla="*/ 3786715 h 6407150"/>
              <a:gd name="connsiteX11717" fmla="*/ 10548132 w 11737976"/>
              <a:gd name="connsiteY11717" fmla="*/ 3785548 h 6407150"/>
              <a:gd name="connsiteX11718" fmla="*/ 10549116 w 11737976"/>
              <a:gd name="connsiteY11718" fmla="*/ 3778614 h 6407150"/>
              <a:gd name="connsiteX11719" fmla="*/ 10516194 w 11737976"/>
              <a:gd name="connsiteY11719" fmla="*/ 3778630 h 6407150"/>
              <a:gd name="connsiteX11720" fmla="*/ 10505875 w 11737976"/>
              <a:gd name="connsiteY11720" fmla="*/ 3774013 h 6407150"/>
              <a:gd name="connsiteX11721" fmla="*/ 10495066 w 11737976"/>
              <a:gd name="connsiteY11721" fmla="*/ 3772862 h 6407150"/>
              <a:gd name="connsiteX11722" fmla="*/ 9899556 w 11737976"/>
              <a:gd name="connsiteY11722" fmla="*/ 3771528 h 6407150"/>
              <a:gd name="connsiteX11723" fmla="*/ 9886496 w 11737976"/>
              <a:gd name="connsiteY11723" fmla="*/ 3780695 h 6407150"/>
              <a:gd name="connsiteX11724" fmla="*/ 9910152 w 11737976"/>
              <a:gd name="connsiteY11724" fmla="*/ 3779693 h 6407150"/>
              <a:gd name="connsiteX11725" fmla="*/ 9921736 w 11737976"/>
              <a:gd name="connsiteY11725" fmla="*/ 3780926 h 6407150"/>
              <a:gd name="connsiteX11726" fmla="*/ 9910644 w 11737976"/>
              <a:gd name="connsiteY11726" fmla="*/ 3776226 h 6407150"/>
              <a:gd name="connsiteX11727" fmla="*/ 9899556 w 11737976"/>
              <a:gd name="connsiteY11727" fmla="*/ 3771528 h 6407150"/>
              <a:gd name="connsiteX11728" fmla="*/ 9586335 w 11737976"/>
              <a:gd name="connsiteY11728" fmla="*/ 3770017 h 6407150"/>
              <a:gd name="connsiteX11729" fmla="*/ 9578419 w 11737976"/>
              <a:gd name="connsiteY11729" fmla="*/ 3772160 h 6407150"/>
              <a:gd name="connsiteX11730" fmla="*/ 9591062 w 11737976"/>
              <a:gd name="connsiteY11730" fmla="*/ 3800512 h 6407150"/>
              <a:gd name="connsiteX11731" fmla="*/ 9591465 w 11737976"/>
              <a:gd name="connsiteY11731" fmla="*/ 3801785 h 6407150"/>
              <a:gd name="connsiteX11732" fmla="*/ 9597825 w 11737976"/>
              <a:gd name="connsiteY11732" fmla="*/ 3818024 h 6407150"/>
              <a:gd name="connsiteX11733" fmla="*/ 9606873 w 11737976"/>
              <a:gd name="connsiteY11733" fmla="*/ 3815574 h 6407150"/>
              <a:gd name="connsiteX11734" fmla="*/ 9604240 w 11737976"/>
              <a:gd name="connsiteY11734" fmla="*/ 3806271 h 6407150"/>
              <a:gd name="connsiteX11735" fmla="*/ 9597118 w 11737976"/>
              <a:gd name="connsiteY11735" fmla="*/ 3800254 h 6407150"/>
              <a:gd name="connsiteX11736" fmla="*/ 9596717 w 11737976"/>
              <a:gd name="connsiteY11736" fmla="*/ 3798981 h 6407150"/>
              <a:gd name="connsiteX11737" fmla="*/ 9586335 w 11737976"/>
              <a:gd name="connsiteY11737" fmla="*/ 3770017 h 6407150"/>
              <a:gd name="connsiteX11738" fmla="*/ 10801373 w 11737976"/>
              <a:gd name="connsiteY11738" fmla="*/ 3768502 h 6407150"/>
              <a:gd name="connsiteX11739" fmla="*/ 10800819 w 11737976"/>
              <a:gd name="connsiteY11739" fmla="*/ 3772402 h 6407150"/>
              <a:gd name="connsiteX11740" fmla="*/ 10801373 w 11737976"/>
              <a:gd name="connsiteY11740" fmla="*/ 3768502 h 6407150"/>
              <a:gd name="connsiteX11741" fmla="*/ 10701060 w 11737976"/>
              <a:gd name="connsiteY11741" fmla="*/ 3768387 h 6407150"/>
              <a:gd name="connsiteX11742" fmla="*/ 10665531 w 11737976"/>
              <a:gd name="connsiteY11742" fmla="*/ 3786777 h 6407150"/>
              <a:gd name="connsiteX11743" fmla="*/ 10706706 w 11737976"/>
              <a:gd name="connsiteY11743" fmla="*/ 3805939 h 6407150"/>
              <a:gd name="connsiteX11744" fmla="*/ 10696412 w 11737976"/>
              <a:gd name="connsiteY11744" fmla="*/ 3801149 h 6407150"/>
              <a:gd name="connsiteX11745" fmla="*/ 10709288 w 11737976"/>
              <a:gd name="connsiteY11745" fmla="*/ 3787737 h 6407150"/>
              <a:gd name="connsiteX11746" fmla="*/ 10701060 w 11737976"/>
              <a:gd name="connsiteY11746" fmla="*/ 3768387 h 6407150"/>
              <a:gd name="connsiteX11747" fmla="*/ 10124275 w 11737976"/>
              <a:gd name="connsiteY11747" fmla="*/ 3760753 h 6407150"/>
              <a:gd name="connsiteX11748" fmla="*/ 10100098 w 11737976"/>
              <a:gd name="connsiteY11748" fmla="*/ 3766801 h 6407150"/>
              <a:gd name="connsiteX11749" fmla="*/ 10099591 w 11737976"/>
              <a:gd name="connsiteY11749" fmla="*/ 3770376 h 6407150"/>
              <a:gd name="connsiteX11750" fmla="*/ 10153642 w 11737976"/>
              <a:gd name="connsiteY11750" fmla="*/ 3776127 h 6407150"/>
              <a:gd name="connsiteX11751" fmla="*/ 10154657 w 11737976"/>
              <a:gd name="connsiteY11751" fmla="*/ 3768976 h 6407150"/>
              <a:gd name="connsiteX11752" fmla="*/ 10124275 w 11737976"/>
              <a:gd name="connsiteY11752" fmla="*/ 3760753 h 6407150"/>
              <a:gd name="connsiteX11753" fmla="*/ 10504815 w 11737976"/>
              <a:gd name="connsiteY11753" fmla="*/ 3759383 h 6407150"/>
              <a:gd name="connsiteX11754" fmla="*/ 10496633 w 11737976"/>
              <a:gd name="connsiteY11754" fmla="*/ 3761811 h 6407150"/>
              <a:gd name="connsiteX11755" fmla="*/ 10496171 w 11737976"/>
              <a:gd name="connsiteY11755" fmla="*/ 3765062 h 6407150"/>
              <a:gd name="connsiteX11756" fmla="*/ 10504815 w 11737976"/>
              <a:gd name="connsiteY11756" fmla="*/ 3759383 h 6407150"/>
              <a:gd name="connsiteX11757" fmla="*/ 10528534 w 11737976"/>
              <a:gd name="connsiteY11757" fmla="*/ 3757948 h 6407150"/>
              <a:gd name="connsiteX11758" fmla="*/ 10528073 w 11737976"/>
              <a:gd name="connsiteY11758" fmla="*/ 3761197 h 6407150"/>
              <a:gd name="connsiteX11759" fmla="*/ 10548204 w 11737976"/>
              <a:gd name="connsiteY11759" fmla="*/ 3766640 h 6407150"/>
              <a:gd name="connsiteX11760" fmla="*/ 10528534 w 11737976"/>
              <a:gd name="connsiteY11760" fmla="*/ 3757948 h 6407150"/>
              <a:gd name="connsiteX11761" fmla="*/ 6883414 w 11737976"/>
              <a:gd name="connsiteY11761" fmla="*/ 3757922 h 6407150"/>
              <a:gd name="connsiteX11762" fmla="*/ 6882153 w 11737976"/>
              <a:gd name="connsiteY11762" fmla="*/ 3760606 h 6407150"/>
              <a:gd name="connsiteX11763" fmla="*/ 6882854 w 11737976"/>
              <a:gd name="connsiteY11763" fmla="*/ 3762631 h 6407150"/>
              <a:gd name="connsiteX11764" fmla="*/ 6887046 w 11737976"/>
              <a:gd name="connsiteY11764" fmla="*/ 3760570 h 6407150"/>
              <a:gd name="connsiteX11765" fmla="*/ 6883414 w 11737976"/>
              <a:gd name="connsiteY11765" fmla="*/ 3757922 h 6407150"/>
              <a:gd name="connsiteX11766" fmla="*/ 10530009 w 11737976"/>
              <a:gd name="connsiteY11766" fmla="*/ 3747548 h 6407150"/>
              <a:gd name="connsiteX11767" fmla="*/ 10534382 w 11737976"/>
              <a:gd name="connsiteY11767" fmla="*/ 3749042 h 6407150"/>
              <a:gd name="connsiteX11768" fmla="*/ 10534168 w 11737976"/>
              <a:gd name="connsiteY11768" fmla="*/ 3749310 h 6407150"/>
              <a:gd name="connsiteX11769" fmla="*/ 10529639 w 11737976"/>
              <a:gd name="connsiteY11769" fmla="*/ 3750149 h 6407150"/>
              <a:gd name="connsiteX11770" fmla="*/ 10541224 w 11737976"/>
              <a:gd name="connsiteY11770" fmla="*/ 3751381 h 6407150"/>
              <a:gd name="connsiteX11771" fmla="*/ 10535617 w 11737976"/>
              <a:gd name="connsiteY11771" fmla="*/ 3749464 h 6407150"/>
              <a:gd name="connsiteX11772" fmla="*/ 10534382 w 11737976"/>
              <a:gd name="connsiteY11772" fmla="*/ 3749042 h 6407150"/>
              <a:gd name="connsiteX11773" fmla="*/ 10534838 w 11737976"/>
              <a:gd name="connsiteY11773" fmla="*/ 3748474 h 6407150"/>
              <a:gd name="connsiteX11774" fmla="*/ 10530009 w 11737976"/>
              <a:gd name="connsiteY11774" fmla="*/ 3747548 h 6407150"/>
              <a:gd name="connsiteX11775" fmla="*/ 10662344 w 11737976"/>
              <a:gd name="connsiteY11775" fmla="*/ 3747111 h 6407150"/>
              <a:gd name="connsiteX11776" fmla="*/ 10661384 w 11737976"/>
              <a:gd name="connsiteY11776" fmla="*/ 3753871 h 6407150"/>
              <a:gd name="connsiteX11777" fmla="*/ 10672002 w 11737976"/>
              <a:gd name="connsiteY11777" fmla="*/ 3755001 h 6407150"/>
              <a:gd name="connsiteX11778" fmla="*/ 10650286 w 11737976"/>
              <a:gd name="connsiteY11778" fmla="*/ 3756122 h 6407150"/>
              <a:gd name="connsiteX11779" fmla="*/ 10649328 w 11737976"/>
              <a:gd name="connsiteY11779" fmla="*/ 3762882 h 6407150"/>
              <a:gd name="connsiteX11780" fmla="*/ 10681659 w 11737976"/>
              <a:gd name="connsiteY11780" fmla="*/ 3762891 h 6407150"/>
              <a:gd name="connsiteX11781" fmla="*/ 10692757 w 11737976"/>
              <a:gd name="connsiteY11781" fmla="*/ 3760640 h 6407150"/>
              <a:gd name="connsiteX11782" fmla="*/ 10694196 w 11737976"/>
              <a:gd name="connsiteY11782" fmla="*/ 3750501 h 6407150"/>
              <a:gd name="connsiteX11783" fmla="*/ 10662344 w 11737976"/>
              <a:gd name="connsiteY11783" fmla="*/ 3747111 h 6407150"/>
              <a:gd name="connsiteX11784" fmla="*/ 10067794 w 11737976"/>
              <a:gd name="connsiteY11784" fmla="*/ 3745878 h 6407150"/>
              <a:gd name="connsiteX11785" fmla="*/ 10067332 w 11737976"/>
              <a:gd name="connsiteY11785" fmla="*/ 3749128 h 6407150"/>
              <a:gd name="connsiteX11786" fmla="*/ 10066871 w 11737976"/>
              <a:gd name="connsiteY11786" fmla="*/ 3752378 h 6407150"/>
              <a:gd name="connsiteX11787" fmla="*/ 10067794 w 11737976"/>
              <a:gd name="connsiteY11787" fmla="*/ 3745878 h 6407150"/>
              <a:gd name="connsiteX11788" fmla="*/ 10377409 w 11737976"/>
              <a:gd name="connsiteY11788" fmla="*/ 3745829 h 6407150"/>
              <a:gd name="connsiteX11789" fmla="*/ 10377042 w 11737976"/>
              <a:gd name="connsiteY11789" fmla="*/ 3748428 h 6407150"/>
              <a:gd name="connsiteX11790" fmla="*/ 10377409 w 11737976"/>
              <a:gd name="connsiteY11790" fmla="*/ 3745829 h 6407150"/>
              <a:gd name="connsiteX11791" fmla="*/ 10168828 w 11737976"/>
              <a:gd name="connsiteY11791" fmla="*/ 3738151 h 6407150"/>
              <a:gd name="connsiteX11792" fmla="*/ 10164750 w 11737976"/>
              <a:gd name="connsiteY11792" fmla="*/ 3741017 h 6407150"/>
              <a:gd name="connsiteX11793" fmla="*/ 10167906 w 11737976"/>
              <a:gd name="connsiteY11793" fmla="*/ 3744651 h 6407150"/>
              <a:gd name="connsiteX11794" fmla="*/ 10178019 w 11737976"/>
              <a:gd name="connsiteY11794" fmla="*/ 3742429 h 6407150"/>
              <a:gd name="connsiteX11795" fmla="*/ 10168828 w 11737976"/>
              <a:gd name="connsiteY11795" fmla="*/ 3738151 h 6407150"/>
              <a:gd name="connsiteX11796" fmla="*/ 9927473 w 11737976"/>
              <a:gd name="connsiteY11796" fmla="*/ 3733586 h 6407150"/>
              <a:gd name="connsiteX11797" fmla="*/ 9922285 w 11737976"/>
              <a:gd name="connsiteY11797" fmla="*/ 3741654 h 6407150"/>
              <a:gd name="connsiteX11798" fmla="*/ 9925444 w 11737976"/>
              <a:gd name="connsiteY11798" fmla="*/ 3747889 h 6407150"/>
              <a:gd name="connsiteX11799" fmla="*/ 9949650 w 11737976"/>
              <a:gd name="connsiteY11799" fmla="*/ 3748196 h 6407150"/>
              <a:gd name="connsiteX11800" fmla="*/ 9958310 w 11737976"/>
              <a:gd name="connsiteY11800" fmla="*/ 3744127 h 6407150"/>
              <a:gd name="connsiteX11801" fmla="*/ 9927473 w 11737976"/>
              <a:gd name="connsiteY11801" fmla="*/ 3733586 h 6407150"/>
              <a:gd name="connsiteX11802" fmla="*/ 10685194 w 11737976"/>
              <a:gd name="connsiteY11802" fmla="*/ 3731066 h 6407150"/>
              <a:gd name="connsiteX11803" fmla="*/ 10672134 w 11737976"/>
              <a:gd name="connsiteY11803" fmla="*/ 3740234 h 6407150"/>
              <a:gd name="connsiteX11804" fmla="*/ 10695302 w 11737976"/>
              <a:gd name="connsiteY11804" fmla="*/ 3742699 h 6407150"/>
              <a:gd name="connsiteX11805" fmla="*/ 10707865 w 11737976"/>
              <a:gd name="connsiteY11805" fmla="*/ 3736998 h 6407150"/>
              <a:gd name="connsiteX11806" fmla="*/ 10685194 w 11737976"/>
              <a:gd name="connsiteY11806" fmla="*/ 3731066 h 6407150"/>
              <a:gd name="connsiteX11807" fmla="*/ 10126823 w 11737976"/>
              <a:gd name="connsiteY11807" fmla="*/ 3725764 h 6407150"/>
              <a:gd name="connsiteX11808" fmla="*/ 10113381 w 11737976"/>
              <a:gd name="connsiteY11808" fmla="*/ 3728417 h 6407150"/>
              <a:gd name="connsiteX11809" fmla="*/ 10115006 w 11737976"/>
              <a:gd name="connsiteY11809" fmla="*/ 3735395 h 6407150"/>
              <a:gd name="connsiteX11810" fmla="*/ 10135087 w 11737976"/>
              <a:gd name="connsiteY11810" fmla="*/ 3741161 h 6407150"/>
              <a:gd name="connsiteX11811" fmla="*/ 10126823 w 11737976"/>
              <a:gd name="connsiteY11811" fmla="*/ 3725764 h 6407150"/>
              <a:gd name="connsiteX11812" fmla="*/ 10490457 w 11737976"/>
              <a:gd name="connsiteY11812" fmla="*/ 3716946 h 6407150"/>
              <a:gd name="connsiteX11813" fmla="*/ 10489950 w 11737976"/>
              <a:gd name="connsiteY11813" fmla="*/ 3720522 h 6407150"/>
              <a:gd name="connsiteX11814" fmla="*/ 10476603 w 11737976"/>
              <a:gd name="connsiteY11814" fmla="*/ 3737246 h 6407150"/>
              <a:gd name="connsiteX11815" fmla="*/ 10497716 w 11737976"/>
              <a:gd name="connsiteY11815" fmla="*/ 3743122 h 6407150"/>
              <a:gd name="connsiteX11816" fmla="*/ 10486400 w 11737976"/>
              <a:gd name="connsiteY11816" fmla="*/ 3745548 h 6407150"/>
              <a:gd name="connsiteX11817" fmla="*/ 10497209 w 11737976"/>
              <a:gd name="connsiteY11817" fmla="*/ 3746698 h 6407150"/>
              <a:gd name="connsiteX11818" fmla="*/ 10530148 w 11737976"/>
              <a:gd name="connsiteY11818" fmla="*/ 3746573 h 6407150"/>
              <a:gd name="connsiteX11819" fmla="*/ 10499745 w 11737976"/>
              <a:gd name="connsiteY11819" fmla="*/ 3728821 h 6407150"/>
              <a:gd name="connsiteX11820" fmla="*/ 10510556 w 11737976"/>
              <a:gd name="connsiteY11820" fmla="*/ 3729971 h 6407150"/>
              <a:gd name="connsiteX11821" fmla="*/ 10511064 w 11737976"/>
              <a:gd name="connsiteY11821" fmla="*/ 3726397 h 6407150"/>
              <a:gd name="connsiteX11822" fmla="*/ 10500252 w 11737976"/>
              <a:gd name="connsiteY11822" fmla="*/ 3725246 h 6407150"/>
              <a:gd name="connsiteX11823" fmla="*/ 10489950 w 11737976"/>
              <a:gd name="connsiteY11823" fmla="*/ 3720522 h 6407150"/>
              <a:gd name="connsiteX11824" fmla="*/ 10500760 w 11737976"/>
              <a:gd name="connsiteY11824" fmla="*/ 3721672 h 6407150"/>
              <a:gd name="connsiteX11825" fmla="*/ 10501267 w 11737976"/>
              <a:gd name="connsiteY11825" fmla="*/ 3718096 h 6407150"/>
              <a:gd name="connsiteX11826" fmla="*/ 10490457 w 11737976"/>
              <a:gd name="connsiteY11826" fmla="*/ 3716946 h 6407150"/>
              <a:gd name="connsiteX11827" fmla="*/ 9919806 w 11737976"/>
              <a:gd name="connsiteY11827" fmla="*/ 3711656 h 6407150"/>
              <a:gd name="connsiteX11828" fmla="*/ 9914540 w 11737976"/>
              <a:gd name="connsiteY11828" fmla="*/ 3717695 h 6407150"/>
              <a:gd name="connsiteX11829" fmla="*/ 9918329 w 11737976"/>
              <a:gd name="connsiteY11829" fmla="*/ 3722057 h 6407150"/>
              <a:gd name="connsiteX11830" fmla="*/ 9934378 w 11737976"/>
              <a:gd name="connsiteY11830" fmla="*/ 3722884 h 6407150"/>
              <a:gd name="connsiteX11831" fmla="*/ 9942479 w 11737976"/>
              <a:gd name="connsiteY11831" fmla="*/ 3717588 h 6407150"/>
              <a:gd name="connsiteX11832" fmla="*/ 9919806 w 11737976"/>
              <a:gd name="connsiteY11832" fmla="*/ 3711656 h 6407150"/>
              <a:gd name="connsiteX11833" fmla="*/ 10777226 w 11737976"/>
              <a:gd name="connsiteY11833" fmla="*/ 3703906 h 6407150"/>
              <a:gd name="connsiteX11834" fmla="*/ 10767020 w 11737976"/>
              <a:gd name="connsiteY11834" fmla="*/ 3706781 h 6407150"/>
              <a:gd name="connsiteX11835" fmla="*/ 10786325 w 11737976"/>
              <a:gd name="connsiteY11835" fmla="*/ 3708834 h 6407150"/>
              <a:gd name="connsiteX11836" fmla="*/ 10777226 w 11737976"/>
              <a:gd name="connsiteY11836" fmla="*/ 3703906 h 6407150"/>
              <a:gd name="connsiteX11837" fmla="*/ 6917947 w 11737976"/>
              <a:gd name="connsiteY11837" fmla="*/ 3698803 h 6407150"/>
              <a:gd name="connsiteX11838" fmla="*/ 6909314 w 11737976"/>
              <a:gd name="connsiteY11838" fmla="*/ 3702114 h 6407150"/>
              <a:gd name="connsiteX11839" fmla="*/ 6910745 w 11737976"/>
              <a:gd name="connsiteY11839" fmla="*/ 3712100 h 6407150"/>
              <a:gd name="connsiteX11840" fmla="*/ 6917947 w 11737976"/>
              <a:gd name="connsiteY11840" fmla="*/ 3698803 h 6407150"/>
              <a:gd name="connsiteX11841" fmla="*/ 10646784 w 11737976"/>
              <a:gd name="connsiteY11841" fmla="*/ 3697946 h 6407150"/>
              <a:gd name="connsiteX11842" fmla="*/ 10643149 w 11737976"/>
              <a:gd name="connsiteY11842" fmla="*/ 3702839 h 6407150"/>
              <a:gd name="connsiteX11843" fmla="*/ 10656889 w 11737976"/>
              <a:gd name="connsiteY11843" fmla="*/ 3709579 h 6407150"/>
              <a:gd name="connsiteX11844" fmla="*/ 10646784 w 11737976"/>
              <a:gd name="connsiteY11844" fmla="*/ 3697946 h 6407150"/>
              <a:gd name="connsiteX11845" fmla="*/ 6881765 w 11737976"/>
              <a:gd name="connsiteY11845" fmla="*/ 3695398 h 6407150"/>
              <a:gd name="connsiteX11846" fmla="*/ 6879158 w 11737976"/>
              <a:gd name="connsiteY11846" fmla="*/ 3697956 h 6407150"/>
              <a:gd name="connsiteX11847" fmla="*/ 6881651 w 11737976"/>
              <a:gd name="connsiteY11847" fmla="*/ 3698600 h 6407150"/>
              <a:gd name="connsiteX11848" fmla="*/ 6881765 w 11737976"/>
              <a:gd name="connsiteY11848" fmla="*/ 3695398 h 6407150"/>
              <a:gd name="connsiteX11849" fmla="*/ 10636307 w 11737976"/>
              <a:gd name="connsiteY11849" fmla="*/ 3688913 h 6407150"/>
              <a:gd name="connsiteX11850" fmla="*/ 10631201 w 11737976"/>
              <a:gd name="connsiteY11850" fmla="*/ 3693814 h 6407150"/>
              <a:gd name="connsiteX11851" fmla="*/ 10635200 w 11737976"/>
              <a:gd name="connsiteY11851" fmla="*/ 3696714 h 6407150"/>
              <a:gd name="connsiteX11852" fmla="*/ 10646781 w 11737976"/>
              <a:gd name="connsiteY11852" fmla="*/ 3697946 h 6407150"/>
              <a:gd name="connsiteX11853" fmla="*/ 10636307 w 11737976"/>
              <a:gd name="connsiteY11853" fmla="*/ 3688913 h 6407150"/>
              <a:gd name="connsiteX11854" fmla="*/ 10507791 w 11737976"/>
              <a:gd name="connsiteY11854" fmla="*/ 3683159 h 6407150"/>
              <a:gd name="connsiteX11855" fmla="*/ 10523925 w 11737976"/>
              <a:gd name="connsiteY11855" fmla="*/ 3685989 h 6407150"/>
              <a:gd name="connsiteX11856" fmla="*/ 10527097 w 11737976"/>
              <a:gd name="connsiteY11856" fmla="*/ 3685212 h 6407150"/>
              <a:gd name="connsiteX11857" fmla="*/ 10507791 w 11737976"/>
              <a:gd name="connsiteY11857" fmla="*/ 3683159 h 6407150"/>
              <a:gd name="connsiteX11858" fmla="*/ 9954752 w 11737976"/>
              <a:gd name="connsiteY11858" fmla="*/ 3682876 h 6407150"/>
              <a:gd name="connsiteX11859" fmla="*/ 9956681 w 11737976"/>
              <a:gd name="connsiteY11859" fmla="*/ 3686546 h 6407150"/>
              <a:gd name="connsiteX11860" fmla="*/ 9965196 w 11737976"/>
              <a:gd name="connsiteY11860" fmla="*/ 3686958 h 6407150"/>
              <a:gd name="connsiteX11861" fmla="*/ 9966888 w 11737976"/>
              <a:gd name="connsiteY11861" fmla="*/ 3683673 h 6407150"/>
              <a:gd name="connsiteX11862" fmla="*/ 9954752 w 11737976"/>
              <a:gd name="connsiteY11862" fmla="*/ 3682876 h 6407150"/>
              <a:gd name="connsiteX11863" fmla="*/ 6901429 w 11737976"/>
              <a:gd name="connsiteY11863" fmla="*/ 3680753 h 6407150"/>
              <a:gd name="connsiteX11864" fmla="*/ 6899748 w 11737976"/>
              <a:gd name="connsiteY11864" fmla="*/ 3685388 h 6407150"/>
              <a:gd name="connsiteX11865" fmla="*/ 6904834 w 11737976"/>
              <a:gd name="connsiteY11865" fmla="*/ 3681715 h 6407150"/>
              <a:gd name="connsiteX11866" fmla="*/ 6901429 w 11737976"/>
              <a:gd name="connsiteY11866" fmla="*/ 3680753 h 6407150"/>
              <a:gd name="connsiteX11867" fmla="*/ 10661502 w 11737976"/>
              <a:gd name="connsiteY11867" fmla="*/ 3677078 h 6407150"/>
              <a:gd name="connsiteX11868" fmla="*/ 10660499 w 11737976"/>
              <a:gd name="connsiteY11868" fmla="*/ 3684135 h 6407150"/>
              <a:gd name="connsiteX11869" fmla="*/ 10671117 w 11737976"/>
              <a:gd name="connsiteY11869" fmla="*/ 3685265 h 6407150"/>
              <a:gd name="connsiteX11870" fmla="*/ 10670616 w 11737976"/>
              <a:gd name="connsiteY11870" fmla="*/ 3688792 h 6407150"/>
              <a:gd name="connsiteX11871" fmla="*/ 10670116 w 11737976"/>
              <a:gd name="connsiteY11871" fmla="*/ 3692322 h 6407150"/>
              <a:gd name="connsiteX11872" fmla="*/ 10666524 w 11737976"/>
              <a:gd name="connsiteY11872" fmla="*/ 3698656 h 6407150"/>
              <a:gd name="connsiteX11873" fmla="*/ 10679232 w 11737976"/>
              <a:gd name="connsiteY11873" fmla="*/ 3704037 h 6407150"/>
              <a:gd name="connsiteX11874" fmla="*/ 10679732 w 11737976"/>
              <a:gd name="connsiteY11874" fmla="*/ 3700509 h 6407150"/>
              <a:gd name="connsiteX11875" fmla="*/ 10680734 w 11737976"/>
              <a:gd name="connsiteY11875" fmla="*/ 3693452 h 6407150"/>
              <a:gd name="connsiteX11876" fmla="*/ 10681235 w 11737976"/>
              <a:gd name="connsiteY11876" fmla="*/ 3689922 h 6407150"/>
              <a:gd name="connsiteX11877" fmla="*/ 10690849 w 11737976"/>
              <a:gd name="connsiteY11877" fmla="*/ 3698111 h 6407150"/>
              <a:gd name="connsiteX11878" fmla="*/ 10692350 w 11737976"/>
              <a:gd name="connsiteY11878" fmla="*/ 3687523 h 6407150"/>
              <a:gd name="connsiteX11879" fmla="*/ 10681923 w 11737976"/>
              <a:gd name="connsiteY11879" fmla="*/ 3685071 h 6407150"/>
              <a:gd name="connsiteX11880" fmla="*/ 10671117 w 11737976"/>
              <a:gd name="connsiteY11880" fmla="*/ 3685265 h 6407150"/>
              <a:gd name="connsiteX11881" fmla="*/ 10671618 w 11737976"/>
              <a:gd name="connsiteY11881" fmla="*/ 3681736 h 6407150"/>
              <a:gd name="connsiteX11882" fmla="*/ 10661502 w 11737976"/>
              <a:gd name="connsiteY11882" fmla="*/ 3677078 h 6407150"/>
              <a:gd name="connsiteX11883" fmla="*/ 10595311 w 11737976"/>
              <a:gd name="connsiteY11883" fmla="*/ 3673994 h 6407150"/>
              <a:gd name="connsiteX11884" fmla="*/ 10594390 w 11737976"/>
              <a:gd name="connsiteY11884" fmla="*/ 3680495 h 6407150"/>
              <a:gd name="connsiteX11885" fmla="*/ 10606433 w 11737976"/>
              <a:gd name="connsiteY11885" fmla="*/ 3678478 h 6407150"/>
              <a:gd name="connsiteX11886" fmla="*/ 10595311 w 11737976"/>
              <a:gd name="connsiteY11886" fmla="*/ 3673994 h 6407150"/>
              <a:gd name="connsiteX11887" fmla="*/ 9958710 w 11737976"/>
              <a:gd name="connsiteY11887" fmla="*/ 3672246 h 6407150"/>
              <a:gd name="connsiteX11888" fmla="*/ 9948136 w 11737976"/>
              <a:gd name="connsiteY11888" fmla="*/ 3677719 h 6407150"/>
              <a:gd name="connsiteX11889" fmla="*/ 9957787 w 11737976"/>
              <a:gd name="connsiteY11889" fmla="*/ 3678745 h 6407150"/>
              <a:gd name="connsiteX11890" fmla="*/ 9958710 w 11737976"/>
              <a:gd name="connsiteY11890" fmla="*/ 3672246 h 6407150"/>
              <a:gd name="connsiteX11891" fmla="*/ 10112353 w 11737976"/>
              <a:gd name="connsiteY11891" fmla="*/ 3666613 h 6407150"/>
              <a:gd name="connsiteX11892" fmla="*/ 10100809 w 11737976"/>
              <a:gd name="connsiteY11892" fmla="*/ 3668560 h 6407150"/>
              <a:gd name="connsiteX11893" fmla="*/ 10099287 w 11737976"/>
              <a:gd name="connsiteY11893" fmla="*/ 3679285 h 6407150"/>
              <a:gd name="connsiteX11894" fmla="*/ 10088693 w 11737976"/>
              <a:gd name="connsiteY11894" fmla="*/ 3674529 h 6407150"/>
              <a:gd name="connsiteX11895" fmla="*/ 10067422 w 11737976"/>
              <a:gd name="connsiteY11895" fmla="*/ 3695402 h 6407150"/>
              <a:gd name="connsiteX11896" fmla="*/ 10071506 w 11737976"/>
              <a:gd name="connsiteY11896" fmla="*/ 3716250 h 6407150"/>
              <a:gd name="connsiteX11897" fmla="*/ 10084458 w 11737976"/>
              <a:gd name="connsiteY11897" fmla="*/ 3718025 h 6407150"/>
              <a:gd name="connsiteX11898" fmla="*/ 10105821 w 11737976"/>
              <a:gd name="connsiteY11898" fmla="*/ 3712643 h 6407150"/>
              <a:gd name="connsiteX11899" fmla="*/ 10095735 w 11737976"/>
              <a:gd name="connsiteY11899" fmla="*/ 3704313 h 6407150"/>
              <a:gd name="connsiteX11900" fmla="*/ 10107850 w 11737976"/>
              <a:gd name="connsiteY11900" fmla="*/ 3698342 h 6407150"/>
              <a:gd name="connsiteX11901" fmla="*/ 10118951 w 11737976"/>
              <a:gd name="connsiteY11901" fmla="*/ 3699523 h 6407150"/>
              <a:gd name="connsiteX11902" fmla="*/ 10119457 w 11737976"/>
              <a:gd name="connsiteY11902" fmla="*/ 3695947 h 6407150"/>
              <a:gd name="connsiteX11903" fmla="*/ 10108357 w 11737976"/>
              <a:gd name="connsiteY11903" fmla="*/ 3694767 h 6407150"/>
              <a:gd name="connsiteX11904" fmla="*/ 10097258 w 11737976"/>
              <a:gd name="connsiteY11904" fmla="*/ 3693586 h 6407150"/>
              <a:gd name="connsiteX11905" fmla="*/ 10123516 w 11737976"/>
              <a:gd name="connsiteY11905" fmla="*/ 3667347 h 6407150"/>
              <a:gd name="connsiteX11906" fmla="*/ 10112353 w 11737976"/>
              <a:gd name="connsiteY11906" fmla="*/ 3666613 h 6407150"/>
              <a:gd name="connsiteX11907" fmla="*/ 10625270 w 11737976"/>
              <a:gd name="connsiteY11907" fmla="*/ 3663106 h 6407150"/>
              <a:gd name="connsiteX11908" fmla="*/ 10620014 w 11737976"/>
              <a:gd name="connsiteY11908" fmla="*/ 3665626 h 6407150"/>
              <a:gd name="connsiteX11909" fmla="*/ 10628683 w 11737976"/>
              <a:gd name="connsiteY11909" fmla="*/ 3673586 h 6407150"/>
              <a:gd name="connsiteX11910" fmla="*/ 10630159 w 11737976"/>
              <a:gd name="connsiteY11910" fmla="*/ 3663186 h 6407150"/>
              <a:gd name="connsiteX11911" fmla="*/ 10625270 w 11737976"/>
              <a:gd name="connsiteY11911" fmla="*/ 3663106 h 6407150"/>
              <a:gd name="connsiteX11912" fmla="*/ 10105348 w 11737976"/>
              <a:gd name="connsiteY11912" fmla="*/ 3646937 h 6407150"/>
              <a:gd name="connsiteX11913" fmla="*/ 10092290 w 11737976"/>
              <a:gd name="connsiteY11913" fmla="*/ 3656106 h 6407150"/>
              <a:gd name="connsiteX11914" fmla="*/ 10108461 w 11737976"/>
              <a:gd name="connsiteY11914" fmla="*/ 3656066 h 6407150"/>
              <a:gd name="connsiteX11915" fmla="*/ 10115945 w 11737976"/>
              <a:gd name="connsiteY11915" fmla="*/ 3655102 h 6407150"/>
              <a:gd name="connsiteX11916" fmla="*/ 10105348 w 11737976"/>
              <a:gd name="connsiteY11916" fmla="*/ 3646937 h 6407150"/>
              <a:gd name="connsiteX11917" fmla="*/ 10642394 w 11737976"/>
              <a:gd name="connsiteY11917" fmla="*/ 3646010 h 6407150"/>
              <a:gd name="connsiteX11918" fmla="*/ 10629887 w 11737976"/>
              <a:gd name="connsiteY11918" fmla="*/ 3651280 h 6407150"/>
              <a:gd name="connsiteX11919" fmla="*/ 10642394 w 11737976"/>
              <a:gd name="connsiteY11919" fmla="*/ 3646010 h 6407150"/>
              <a:gd name="connsiteX11920" fmla="*/ 10580076 w 11737976"/>
              <a:gd name="connsiteY11920" fmla="*/ 3640242 h 6407150"/>
              <a:gd name="connsiteX11921" fmla="*/ 10576296 w 11737976"/>
              <a:gd name="connsiteY11921" fmla="*/ 3642279 h 6407150"/>
              <a:gd name="connsiteX11922" fmla="*/ 10586866 w 11737976"/>
              <a:gd name="connsiteY11922" fmla="*/ 3650661 h 6407150"/>
              <a:gd name="connsiteX11923" fmla="*/ 10580076 w 11737976"/>
              <a:gd name="connsiteY11923" fmla="*/ 3640242 h 6407150"/>
              <a:gd name="connsiteX11924" fmla="*/ 10655021 w 11737976"/>
              <a:gd name="connsiteY11924" fmla="*/ 3639876 h 6407150"/>
              <a:gd name="connsiteX11925" fmla="*/ 10642886 w 11737976"/>
              <a:gd name="connsiteY11925" fmla="*/ 3642546 h 6407150"/>
              <a:gd name="connsiteX11926" fmla="*/ 10666050 w 11737976"/>
              <a:gd name="connsiteY11926" fmla="*/ 3645009 h 6407150"/>
              <a:gd name="connsiteX11927" fmla="*/ 10655021 w 11737976"/>
              <a:gd name="connsiteY11927" fmla="*/ 3639876 h 6407150"/>
              <a:gd name="connsiteX11928" fmla="*/ 6943542 w 11737976"/>
              <a:gd name="connsiteY11928" fmla="*/ 3635578 h 6407150"/>
              <a:gd name="connsiteX11929" fmla="*/ 6940931 w 11737976"/>
              <a:gd name="connsiteY11929" fmla="*/ 3640377 h 6407150"/>
              <a:gd name="connsiteX11930" fmla="*/ 6940739 w 11737976"/>
              <a:gd name="connsiteY11930" fmla="*/ 3643303 h 6407150"/>
              <a:gd name="connsiteX11931" fmla="*/ 6947189 w 11737976"/>
              <a:gd name="connsiteY11931" fmla="*/ 3638309 h 6407150"/>
              <a:gd name="connsiteX11932" fmla="*/ 6943542 w 11737976"/>
              <a:gd name="connsiteY11932" fmla="*/ 3635578 h 6407150"/>
              <a:gd name="connsiteX11933" fmla="*/ 6969378 w 11737976"/>
              <a:gd name="connsiteY11933" fmla="*/ 3634355 h 6407150"/>
              <a:gd name="connsiteX11934" fmla="*/ 6965197 w 11737976"/>
              <a:gd name="connsiteY11934" fmla="*/ 3639292 h 6407150"/>
              <a:gd name="connsiteX11935" fmla="*/ 6967175 w 11737976"/>
              <a:gd name="connsiteY11935" fmla="*/ 3640426 h 6407150"/>
              <a:gd name="connsiteX11936" fmla="*/ 6969378 w 11737976"/>
              <a:gd name="connsiteY11936" fmla="*/ 3634355 h 6407150"/>
              <a:gd name="connsiteX11937" fmla="*/ 10108754 w 11737976"/>
              <a:gd name="connsiteY11937" fmla="*/ 3633277 h 6407150"/>
              <a:gd name="connsiteX11938" fmla="*/ 10106820 w 11737976"/>
              <a:gd name="connsiteY11938" fmla="*/ 3636537 h 6407150"/>
              <a:gd name="connsiteX11939" fmla="*/ 10118405 w 11737976"/>
              <a:gd name="connsiteY11939" fmla="*/ 3637769 h 6407150"/>
              <a:gd name="connsiteX11940" fmla="*/ 10118958 w 11737976"/>
              <a:gd name="connsiteY11940" fmla="*/ 3633868 h 6407150"/>
              <a:gd name="connsiteX11941" fmla="*/ 10108754 w 11737976"/>
              <a:gd name="connsiteY11941" fmla="*/ 3633277 h 6407150"/>
              <a:gd name="connsiteX11942" fmla="*/ 10048473 w 11737976"/>
              <a:gd name="connsiteY11942" fmla="*/ 3632454 h 6407150"/>
              <a:gd name="connsiteX11943" fmla="*/ 10040205 w 11737976"/>
              <a:gd name="connsiteY11943" fmla="*/ 3636487 h 6407150"/>
              <a:gd name="connsiteX11944" fmla="*/ 10059468 w 11737976"/>
              <a:gd name="connsiteY11944" fmla="*/ 3639588 h 6407150"/>
              <a:gd name="connsiteX11945" fmla="*/ 10048473 w 11737976"/>
              <a:gd name="connsiteY11945" fmla="*/ 3632454 h 6407150"/>
              <a:gd name="connsiteX11946" fmla="*/ 9965346 w 11737976"/>
              <a:gd name="connsiteY11946" fmla="*/ 3631216 h 6407150"/>
              <a:gd name="connsiteX11947" fmla="*/ 9963292 w 11737976"/>
              <a:gd name="connsiteY11947" fmla="*/ 3635342 h 6407150"/>
              <a:gd name="connsiteX11948" fmla="*/ 9973337 w 11737976"/>
              <a:gd name="connsiteY11948" fmla="*/ 3647409 h 6407150"/>
              <a:gd name="connsiteX11949" fmla="*/ 9975305 w 11737976"/>
              <a:gd name="connsiteY11949" fmla="*/ 3633541 h 6407150"/>
              <a:gd name="connsiteX11950" fmla="*/ 9965346 w 11737976"/>
              <a:gd name="connsiteY11950" fmla="*/ 3631216 h 6407150"/>
              <a:gd name="connsiteX11951" fmla="*/ 10030161 w 11737976"/>
              <a:gd name="connsiteY11951" fmla="*/ 3624421 h 6407150"/>
              <a:gd name="connsiteX11952" fmla="*/ 10017470 w 11737976"/>
              <a:gd name="connsiteY11952" fmla="*/ 3630990 h 6407150"/>
              <a:gd name="connsiteX11953" fmla="*/ 10032086 w 11737976"/>
              <a:gd name="connsiteY11953" fmla="*/ 3631555 h 6407150"/>
              <a:gd name="connsiteX11954" fmla="*/ 10030161 w 11737976"/>
              <a:gd name="connsiteY11954" fmla="*/ 3624421 h 6407150"/>
              <a:gd name="connsiteX11955" fmla="*/ 6944122 w 11737976"/>
              <a:gd name="connsiteY11955" fmla="*/ 3624181 h 6407150"/>
              <a:gd name="connsiteX11956" fmla="*/ 6939236 w 11737976"/>
              <a:gd name="connsiteY11956" fmla="*/ 3627668 h 6407150"/>
              <a:gd name="connsiteX11957" fmla="*/ 6940919 w 11737976"/>
              <a:gd name="connsiteY11957" fmla="*/ 3633011 h 6407150"/>
              <a:gd name="connsiteX11958" fmla="*/ 6949179 w 11737976"/>
              <a:gd name="connsiteY11958" fmla="*/ 3633113 h 6407150"/>
              <a:gd name="connsiteX11959" fmla="*/ 6951252 w 11737976"/>
              <a:gd name="connsiteY11959" fmla="*/ 3627818 h 6407150"/>
              <a:gd name="connsiteX11960" fmla="*/ 6944122 w 11737976"/>
              <a:gd name="connsiteY11960" fmla="*/ 3624181 h 6407150"/>
              <a:gd name="connsiteX11961" fmla="*/ 10019496 w 11737976"/>
              <a:gd name="connsiteY11961" fmla="*/ 3616688 h 6407150"/>
              <a:gd name="connsiteX11962" fmla="*/ 10019128 w 11737976"/>
              <a:gd name="connsiteY11962" fmla="*/ 3619289 h 6407150"/>
              <a:gd name="connsiteX11963" fmla="*/ 10030710 w 11737976"/>
              <a:gd name="connsiteY11963" fmla="*/ 3620521 h 6407150"/>
              <a:gd name="connsiteX11964" fmla="*/ 10042661 w 11737976"/>
              <a:gd name="connsiteY11964" fmla="*/ 3619153 h 6407150"/>
              <a:gd name="connsiteX11965" fmla="*/ 10031079 w 11737976"/>
              <a:gd name="connsiteY11965" fmla="*/ 3617921 h 6407150"/>
              <a:gd name="connsiteX11966" fmla="*/ 10019496 w 11737976"/>
              <a:gd name="connsiteY11966" fmla="*/ 3616688 h 6407150"/>
              <a:gd name="connsiteX11967" fmla="*/ 10733911 w 11737976"/>
              <a:gd name="connsiteY11967" fmla="*/ 3613848 h 6407150"/>
              <a:gd name="connsiteX11968" fmla="*/ 10724774 w 11737976"/>
              <a:gd name="connsiteY11968" fmla="*/ 3617825 h 6407150"/>
              <a:gd name="connsiteX11969" fmla="*/ 10734426 w 11737976"/>
              <a:gd name="connsiteY11969" fmla="*/ 3618853 h 6407150"/>
              <a:gd name="connsiteX11970" fmla="*/ 10733911 w 11737976"/>
              <a:gd name="connsiteY11970" fmla="*/ 3613848 h 6407150"/>
              <a:gd name="connsiteX11971" fmla="*/ 6948889 w 11737976"/>
              <a:gd name="connsiteY11971" fmla="*/ 3613359 h 6407150"/>
              <a:gd name="connsiteX11972" fmla="*/ 6943280 w 11737976"/>
              <a:gd name="connsiteY11972" fmla="*/ 3617108 h 6407150"/>
              <a:gd name="connsiteX11973" fmla="*/ 6947669 w 11737976"/>
              <a:gd name="connsiteY11973" fmla="*/ 3618773 h 6407150"/>
              <a:gd name="connsiteX11974" fmla="*/ 6948889 w 11737976"/>
              <a:gd name="connsiteY11974" fmla="*/ 3613359 h 6407150"/>
              <a:gd name="connsiteX11975" fmla="*/ 6961419 w 11737976"/>
              <a:gd name="connsiteY11975" fmla="*/ 3608989 h 6407150"/>
              <a:gd name="connsiteX11976" fmla="*/ 6954365 w 11737976"/>
              <a:gd name="connsiteY11976" fmla="*/ 3614905 h 6407150"/>
              <a:gd name="connsiteX11977" fmla="*/ 6961419 w 11737976"/>
              <a:gd name="connsiteY11977" fmla="*/ 3608989 h 6407150"/>
              <a:gd name="connsiteX11978" fmla="*/ 6979443 w 11737976"/>
              <a:gd name="connsiteY11978" fmla="*/ 3603330 h 6407150"/>
              <a:gd name="connsiteX11979" fmla="*/ 6975884 w 11737976"/>
              <a:gd name="connsiteY11979" fmla="*/ 3609422 h 6407150"/>
              <a:gd name="connsiteX11980" fmla="*/ 6985076 w 11737976"/>
              <a:gd name="connsiteY11980" fmla="*/ 3603907 h 6407150"/>
              <a:gd name="connsiteX11981" fmla="*/ 6979443 w 11737976"/>
              <a:gd name="connsiteY11981" fmla="*/ 3603330 h 6407150"/>
              <a:gd name="connsiteX11982" fmla="*/ 10649998 w 11737976"/>
              <a:gd name="connsiteY11982" fmla="*/ 3599311 h 6407150"/>
              <a:gd name="connsiteX11983" fmla="*/ 10628249 w 11737976"/>
              <a:gd name="connsiteY11983" fmla="*/ 3600694 h 6407150"/>
              <a:gd name="connsiteX11984" fmla="*/ 10616082 w 11737976"/>
              <a:gd name="connsiteY11984" fmla="*/ 3610483 h 6407150"/>
              <a:gd name="connsiteX11985" fmla="*/ 10647416 w 11737976"/>
              <a:gd name="connsiteY11985" fmla="*/ 3617514 h 6407150"/>
              <a:gd name="connsiteX11986" fmla="*/ 10649998 w 11737976"/>
              <a:gd name="connsiteY11986" fmla="*/ 3599311 h 6407150"/>
              <a:gd name="connsiteX11987" fmla="*/ 10527872 w 11737976"/>
              <a:gd name="connsiteY11987" fmla="*/ 3596874 h 6407150"/>
              <a:gd name="connsiteX11988" fmla="*/ 10538902 w 11737976"/>
              <a:gd name="connsiteY11988" fmla="*/ 3602009 h 6407150"/>
              <a:gd name="connsiteX11989" fmla="*/ 10539455 w 11737976"/>
              <a:gd name="connsiteY11989" fmla="*/ 3598108 h 6407150"/>
              <a:gd name="connsiteX11990" fmla="*/ 10527872 w 11737976"/>
              <a:gd name="connsiteY11990" fmla="*/ 3596874 h 6407150"/>
              <a:gd name="connsiteX11991" fmla="*/ 10046352 w 11737976"/>
              <a:gd name="connsiteY11991" fmla="*/ 3593151 h 6407150"/>
              <a:gd name="connsiteX11992" fmla="*/ 10038074 w 11737976"/>
              <a:gd name="connsiteY11992" fmla="*/ 3599693 h 6407150"/>
              <a:gd name="connsiteX11993" fmla="*/ 10056274 w 11737976"/>
              <a:gd name="connsiteY11993" fmla="*/ 3606085 h 6407150"/>
              <a:gd name="connsiteX11994" fmla="*/ 10056827 w 11737976"/>
              <a:gd name="connsiteY11994" fmla="*/ 3602185 h 6407150"/>
              <a:gd name="connsiteX11995" fmla="*/ 10046352 w 11737976"/>
              <a:gd name="connsiteY11995" fmla="*/ 3593151 h 6407150"/>
              <a:gd name="connsiteX11996" fmla="*/ 6968103 w 11737976"/>
              <a:gd name="connsiteY11996" fmla="*/ 3591635 h 6407150"/>
              <a:gd name="connsiteX11997" fmla="*/ 6964953 w 11737976"/>
              <a:gd name="connsiteY11997" fmla="*/ 3596600 h 6407150"/>
              <a:gd name="connsiteX11998" fmla="*/ 6973679 w 11737976"/>
              <a:gd name="connsiteY11998" fmla="*/ 3592372 h 6407150"/>
              <a:gd name="connsiteX11999" fmla="*/ 6968103 w 11737976"/>
              <a:gd name="connsiteY11999" fmla="*/ 3591635 h 6407150"/>
              <a:gd name="connsiteX12000" fmla="*/ 10464169 w 11737976"/>
              <a:gd name="connsiteY12000" fmla="*/ 3590097 h 6407150"/>
              <a:gd name="connsiteX12001" fmla="*/ 10463155 w 11737976"/>
              <a:gd name="connsiteY12001" fmla="*/ 3597249 h 6407150"/>
              <a:gd name="connsiteX12002" fmla="*/ 10449376 w 11737976"/>
              <a:gd name="connsiteY12002" fmla="*/ 3599410 h 6407150"/>
              <a:gd name="connsiteX12003" fmla="*/ 10451522 w 11737976"/>
              <a:gd name="connsiteY12003" fmla="*/ 3603269 h 6407150"/>
              <a:gd name="connsiteX12004" fmla="*/ 10462648 w 11737976"/>
              <a:gd name="connsiteY12004" fmla="*/ 3600824 h 6407150"/>
              <a:gd name="connsiteX12005" fmla="*/ 10473265 w 11737976"/>
              <a:gd name="connsiteY12005" fmla="*/ 3601951 h 6407150"/>
              <a:gd name="connsiteX12006" fmla="*/ 10472755 w 11737976"/>
              <a:gd name="connsiteY12006" fmla="*/ 3605528 h 6407150"/>
              <a:gd name="connsiteX12007" fmla="*/ 10483375 w 11737976"/>
              <a:gd name="connsiteY12007" fmla="*/ 3606657 h 6407150"/>
              <a:gd name="connsiteX12008" fmla="*/ 10483882 w 11737976"/>
              <a:gd name="connsiteY12008" fmla="*/ 3603082 h 6407150"/>
              <a:gd name="connsiteX12009" fmla="*/ 10473772 w 11737976"/>
              <a:gd name="connsiteY12009" fmla="*/ 3598378 h 6407150"/>
              <a:gd name="connsiteX12010" fmla="*/ 10474278 w 11737976"/>
              <a:gd name="connsiteY12010" fmla="*/ 3594802 h 6407150"/>
              <a:gd name="connsiteX12011" fmla="*/ 10464169 w 11737976"/>
              <a:gd name="connsiteY12011" fmla="*/ 3590097 h 6407150"/>
              <a:gd name="connsiteX12012" fmla="*/ 10719573 w 11737976"/>
              <a:gd name="connsiteY12012" fmla="*/ 3581969 h 6407150"/>
              <a:gd name="connsiteX12013" fmla="*/ 10717801 w 11737976"/>
              <a:gd name="connsiteY12013" fmla="*/ 3584091 h 6407150"/>
              <a:gd name="connsiteX12014" fmla="*/ 10727981 w 11737976"/>
              <a:gd name="connsiteY12014" fmla="*/ 3584844 h 6407150"/>
              <a:gd name="connsiteX12015" fmla="*/ 10729754 w 11737976"/>
              <a:gd name="connsiteY12015" fmla="*/ 3582723 h 6407150"/>
              <a:gd name="connsiteX12016" fmla="*/ 10719573 w 11737976"/>
              <a:gd name="connsiteY12016" fmla="*/ 3581969 h 6407150"/>
              <a:gd name="connsiteX12017" fmla="*/ 9983026 w 11737976"/>
              <a:gd name="connsiteY12017" fmla="*/ 3580255 h 6407150"/>
              <a:gd name="connsiteX12018" fmla="*/ 9981149 w 11737976"/>
              <a:gd name="connsiteY12018" fmla="*/ 3583135 h 6407150"/>
              <a:gd name="connsiteX12019" fmla="*/ 9992241 w 11737976"/>
              <a:gd name="connsiteY12019" fmla="*/ 3587834 h 6407150"/>
              <a:gd name="connsiteX12020" fmla="*/ 9991256 w 11737976"/>
              <a:gd name="connsiteY12020" fmla="*/ 3594767 h 6407150"/>
              <a:gd name="connsiteX12021" fmla="*/ 9979180 w 11737976"/>
              <a:gd name="connsiteY12021" fmla="*/ 3597003 h 6407150"/>
              <a:gd name="connsiteX12022" fmla="*/ 10001856 w 11737976"/>
              <a:gd name="connsiteY12022" fmla="*/ 3602934 h 6407150"/>
              <a:gd name="connsiteX12023" fmla="*/ 10002840 w 11737976"/>
              <a:gd name="connsiteY12023" fmla="*/ 3596000 h 6407150"/>
              <a:gd name="connsiteX12024" fmla="*/ 10003332 w 11737976"/>
              <a:gd name="connsiteY12024" fmla="*/ 3592533 h 6407150"/>
              <a:gd name="connsiteX12025" fmla="*/ 10004806 w 11737976"/>
              <a:gd name="connsiteY12025" fmla="*/ 3582133 h 6407150"/>
              <a:gd name="connsiteX12026" fmla="*/ 9993224 w 11737976"/>
              <a:gd name="connsiteY12026" fmla="*/ 3580900 h 6407150"/>
              <a:gd name="connsiteX12027" fmla="*/ 9983026 w 11737976"/>
              <a:gd name="connsiteY12027" fmla="*/ 3580255 h 6407150"/>
              <a:gd name="connsiteX12028" fmla="*/ 10531788 w 11737976"/>
              <a:gd name="connsiteY12028" fmla="*/ 3576177 h 6407150"/>
              <a:gd name="connsiteX12029" fmla="*/ 10498414 w 11737976"/>
              <a:gd name="connsiteY12029" fmla="*/ 3583514 h 6407150"/>
              <a:gd name="connsiteX12030" fmla="*/ 10522493 w 11737976"/>
              <a:gd name="connsiteY12030" fmla="*/ 3584715 h 6407150"/>
              <a:gd name="connsiteX12031" fmla="*/ 10531788 w 11737976"/>
              <a:gd name="connsiteY12031" fmla="*/ 3576177 h 6407150"/>
              <a:gd name="connsiteX12032" fmla="*/ 6114085 w 11737976"/>
              <a:gd name="connsiteY12032" fmla="*/ 3570662 h 6407150"/>
              <a:gd name="connsiteX12033" fmla="*/ 6123460 w 11737976"/>
              <a:gd name="connsiteY12033" fmla="*/ 3571504 h 6407150"/>
              <a:gd name="connsiteX12034" fmla="*/ 6134862 w 11737976"/>
              <a:gd name="connsiteY12034" fmla="*/ 3574410 h 6407150"/>
              <a:gd name="connsiteX12035" fmla="*/ 6133780 w 11737976"/>
              <a:gd name="connsiteY12035" fmla="*/ 3576451 h 6407150"/>
              <a:gd name="connsiteX12036" fmla="*/ 6135305 w 11737976"/>
              <a:gd name="connsiteY12036" fmla="*/ 3577038 h 6407150"/>
              <a:gd name="connsiteX12037" fmla="*/ 6140804 w 11737976"/>
              <a:gd name="connsiteY12037" fmla="*/ 3571878 h 6407150"/>
              <a:gd name="connsiteX12038" fmla="*/ 6125402 w 11737976"/>
              <a:gd name="connsiteY12038" fmla="*/ 3587668 h 6407150"/>
              <a:gd name="connsiteX12039" fmla="*/ 6125409 w 11737976"/>
              <a:gd name="connsiteY12039" fmla="*/ 3584313 h 6407150"/>
              <a:gd name="connsiteX12040" fmla="*/ 6114699 w 11737976"/>
              <a:gd name="connsiteY12040" fmla="*/ 3588422 h 6407150"/>
              <a:gd name="connsiteX12041" fmla="*/ 6109743 w 11737976"/>
              <a:gd name="connsiteY12041" fmla="*/ 3589160 h 6407150"/>
              <a:gd name="connsiteX12042" fmla="*/ 6109990 w 11737976"/>
              <a:gd name="connsiteY12042" fmla="*/ 3585994 h 6407150"/>
              <a:gd name="connsiteX12043" fmla="*/ 6111410 w 11737976"/>
              <a:gd name="connsiteY12043" fmla="*/ 3576699 h 6407150"/>
              <a:gd name="connsiteX12044" fmla="*/ 6112849 w 11737976"/>
              <a:gd name="connsiteY12044" fmla="*/ 3577195 h 6407150"/>
              <a:gd name="connsiteX12045" fmla="*/ 6120047 w 11737976"/>
              <a:gd name="connsiteY12045" fmla="*/ 3579677 h 6407150"/>
              <a:gd name="connsiteX12046" fmla="*/ 6122153 w 11737976"/>
              <a:gd name="connsiteY12046" fmla="*/ 3578663 h 6407150"/>
              <a:gd name="connsiteX12047" fmla="*/ 6120714 w 11737976"/>
              <a:gd name="connsiteY12047" fmla="*/ 3578168 h 6407150"/>
              <a:gd name="connsiteX12048" fmla="*/ 6113518 w 11737976"/>
              <a:gd name="connsiteY12048" fmla="*/ 3575686 h 6407150"/>
              <a:gd name="connsiteX12049" fmla="*/ 6112747 w 11737976"/>
              <a:gd name="connsiteY12049" fmla="*/ 3573680 h 6407150"/>
              <a:gd name="connsiteX12050" fmla="*/ 6114085 w 11737976"/>
              <a:gd name="connsiteY12050" fmla="*/ 3570662 h 6407150"/>
              <a:gd name="connsiteX12051" fmla="*/ 10116599 w 11737976"/>
              <a:gd name="connsiteY12051" fmla="*/ 3567632 h 6407150"/>
              <a:gd name="connsiteX12052" fmla="*/ 10091772 w 11737976"/>
              <a:gd name="connsiteY12052" fmla="*/ 3576869 h 6407150"/>
              <a:gd name="connsiteX12053" fmla="*/ 10114939 w 11737976"/>
              <a:gd name="connsiteY12053" fmla="*/ 3579333 h 6407150"/>
              <a:gd name="connsiteX12054" fmla="*/ 10116599 w 11737976"/>
              <a:gd name="connsiteY12054" fmla="*/ 3567632 h 6407150"/>
              <a:gd name="connsiteX12055" fmla="*/ 10072198 w 11737976"/>
              <a:gd name="connsiteY12055" fmla="*/ 3562909 h 6407150"/>
              <a:gd name="connsiteX12056" fmla="*/ 10071091 w 11737976"/>
              <a:gd name="connsiteY12056" fmla="*/ 3570709 h 6407150"/>
              <a:gd name="connsiteX12057" fmla="*/ 10067403 w 11737976"/>
              <a:gd name="connsiteY12057" fmla="*/ 3570811 h 6407150"/>
              <a:gd name="connsiteX12058" fmla="*/ 10070537 w 11737976"/>
              <a:gd name="connsiteY12058" fmla="*/ 3574611 h 6407150"/>
              <a:gd name="connsiteX12059" fmla="*/ 10081850 w 11737976"/>
              <a:gd name="connsiteY12059" fmla="*/ 3563936 h 6407150"/>
              <a:gd name="connsiteX12060" fmla="*/ 10072198 w 11737976"/>
              <a:gd name="connsiteY12060" fmla="*/ 3562909 h 6407150"/>
              <a:gd name="connsiteX12061" fmla="*/ 10556619 w 11737976"/>
              <a:gd name="connsiteY12061" fmla="*/ 3559984 h 6407150"/>
              <a:gd name="connsiteX12062" fmla="*/ 10563716 w 11737976"/>
              <a:gd name="connsiteY12062" fmla="*/ 3585932 h 6407150"/>
              <a:gd name="connsiteX12063" fmla="*/ 10563214 w 11737976"/>
              <a:gd name="connsiteY12063" fmla="*/ 3589478 h 6407150"/>
              <a:gd name="connsiteX12064" fmla="*/ 10552093 w 11737976"/>
              <a:gd name="connsiteY12064" fmla="*/ 3591894 h 6407150"/>
              <a:gd name="connsiteX12065" fmla="*/ 10594059 w 11737976"/>
              <a:gd name="connsiteY12065" fmla="*/ 3599959 h 6407150"/>
              <a:gd name="connsiteX12066" fmla="*/ 10605681 w 11737976"/>
              <a:gd name="connsiteY12066" fmla="*/ 3593997 h 6407150"/>
              <a:gd name="connsiteX12067" fmla="*/ 10617808 w 11737976"/>
              <a:gd name="connsiteY12067" fmla="*/ 3584488 h 6407150"/>
              <a:gd name="connsiteX12068" fmla="*/ 10616803 w 11737976"/>
              <a:gd name="connsiteY12068" fmla="*/ 3591580 h 6407150"/>
              <a:gd name="connsiteX12069" fmla="*/ 10605179 w 11737976"/>
              <a:gd name="connsiteY12069" fmla="*/ 3597541 h 6407150"/>
              <a:gd name="connsiteX12070" fmla="*/ 10637533 w 11737976"/>
              <a:gd name="connsiteY12070" fmla="*/ 3597387 h 6407150"/>
              <a:gd name="connsiteX12071" fmla="*/ 10639043 w 11737976"/>
              <a:gd name="connsiteY12071" fmla="*/ 3586748 h 6407150"/>
              <a:gd name="connsiteX12072" fmla="*/ 10619317 w 11737976"/>
              <a:gd name="connsiteY12072" fmla="*/ 3573853 h 6407150"/>
              <a:gd name="connsiteX12073" fmla="*/ 10585957 w 11737976"/>
              <a:gd name="connsiteY12073" fmla="*/ 3581100 h 6407150"/>
              <a:gd name="connsiteX12074" fmla="*/ 10586963 w 11737976"/>
              <a:gd name="connsiteY12074" fmla="*/ 3574009 h 6407150"/>
              <a:gd name="connsiteX12075" fmla="*/ 10556619 w 11737976"/>
              <a:gd name="connsiteY12075" fmla="*/ 3559984 h 6407150"/>
              <a:gd name="connsiteX12076" fmla="*/ 9996395 w 11737976"/>
              <a:gd name="connsiteY12076" fmla="*/ 3558539 h 6407150"/>
              <a:gd name="connsiteX12077" fmla="*/ 9994330 w 11737976"/>
              <a:gd name="connsiteY12077" fmla="*/ 3573100 h 6407150"/>
              <a:gd name="connsiteX12078" fmla="*/ 10015567 w 11737976"/>
              <a:gd name="connsiteY12078" fmla="*/ 3575360 h 6407150"/>
              <a:gd name="connsiteX12079" fmla="*/ 10028248 w 11737976"/>
              <a:gd name="connsiteY12079" fmla="*/ 3561928 h 6407150"/>
              <a:gd name="connsiteX12080" fmla="*/ 10007015 w 11737976"/>
              <a:gd name="connsiteY12080" fmla="*/ 3559669 h 6407150"/>
              <a:gd name="connsiteX12081" fmla="*/ 9996395 w 11737976"/>
              <a:gd name="connsiteY12081" fmla="*/ 3558539 h 6407150"/>
              <a:gd name="connsiteX12082" fmla="*/ 10709724 w 11737976"/>
              <a:gd name="connsiteY12082" fmla="*/ 3558157 h 6407150"/>
              <a:gd name="connsiteX12083" fmla="*/ 10705969 w 11737976"/>
              <a:gd name="connsiteY12083" fmla="*/ 3563916 h 6407150"/>
              <a:gd name="connsiteX12084" fmla="*/ 10708840 w 11737976"/>
              <a:gd name="connsiteY12084" fmla="*/ 3564398 h 6407150"/>
              <a:gd name="connsiteX12085" fmla="*/ 10708741 w 11737976"/>
              <a:gd name="connsiteY12085" fmla="*/ 3565092 h 6407150"/>
              <a:gd name="connsiteX12086" fmla="*/ 10710753 w 11737976"/>
              <a:gd name="connsiteY12086" fmla="*/ 3564719 h 6407150"/>
              <a:gd name="connsiteX12087" fmla="*/ 10720322 w 11737976"/>
              <a:gd name="connsiteY12087" fmla="*/ 3566324 h 6407150"/>
              <a:gd name="connsiteX12088" fmla="*/ 10720814 w 11737976"/>
              <a:gd name="connsiteY12088" fmla="*/ 3562857 h 6407150"/>
              <a:gd name="connsiteX12089" fmla="*/ 10710753 w 11737976"/>
              <a:gd name="connsiteY12089" fmla="*/ 3564719 h 6407150"/>
              <a:gd name="connsiteX12090" fmla="*/ 10708840 w 11737976"/>
              <a:gd name="connsiteY12090" fmla="*/ 3564398 h 6407150"/>
              <a:gd name="connsiteX12091" fmla="*/ 10149917 w 11737976"/>
              <a:gd name="connsiteY12091" fmla="*/ 3553758 h 6407150"/>
              <a:gd name="connsiteX12092" fmla="*/ 10148885 w 11737976"/>
              <a:gd name="connsiteY12092" fmla="*/ 3561038 h 6407150"/>
              <a:gd name="connsiteX12093" fmla="*/ 10163040 w 11737976"/>
              <a:gd name="connsiteY12093" fmla="*/ 3564854 h 6407150"/>
              <a:gd name="connsiteX12094" fmla="*/ 10160984 w 11737976"/>
              <a:gd name="connsiteY12094" fmla="*/ 3558631 h 6407150"/>
              <a:gd name="connsiteX12095" fmla="*/ 10161500 w 11737976"/>
              <a:gd name="connsiteY12095" fmla="*/ 3554991 h 6407150"/>
              <a:gd name="connsiteX12096" fmla="*/ 10149917 w 11737976"/>
              <a:gd name="connsiteY12096" fmla="*/ 3553758 h 6407150"/>
              <a:gd name="connsiteX12097" fmla="*/ 10536445 w 11737976"/>
              <a:gd name="connsiteY12097" fmla="*/ 3550279 h 6407150"/>
              <a:gd name="connsiteX12098" fmla="*/ 10528394 w 11737976"/>
              <a:gd name="connsiteY12098" fmla="*/ 3555965 h 6407150"/>
              <a:gd name="connsiteX12099" fmla="*/ 10547581 w 11737976"/>
              <a:gd name="connsiteY12099" fmla="*/ 3568458 h 6407150"/>
              <a:gd name="connsiteX12100" fmla="*/ 10555589 w 11737976"/>
              <a:gd name="connsiteY12100" fmla="*/ 3567272 h 6407150"/>
              <a:gd name="connsiteX12101" fmla="*/ 10536445 w 11737976"/>
              <a:gd name="connsiteY12101" fmla="*/ 3550279 h 6407150"/>
              <a:gd name="connsiteX12102" fmla="*/ 7001289 w 11737976"/>
              <a:gd name="connsiteY12102" fmla="*/ 3549673 h 6407150"/>
              <a:gd name="connsiteX12103" fmla="*/ 6990784 w 11737976"/>
              <a:gd name="connsiteY12103" fmla="*/ 3554963 h 6407150"/>
              <a:gd name="connsiteX12104" fmla="*/ 6997877 w 11737976"/>
              <a:gd name="connsiteY12104" fmla="*/ 3556966 h 6407150"/>
              <a:gd name="connsiteX12105" fmla="*/ 7002427 w 11737976"/>
              <a:gd name="connsiteY12105" fmla="*/ 3553298 h 6407150"/>
              <a:gd name="connsiteX12106" fmla="*/ 7001289 w 11737976"/>
              <a:gd name="connsiteY12106" fmla="*/ 3549673 h 6407150"/>
              <a:gd name="connsiteX12107" fmla="*/ 6123443 w 11737976"/>
              <a:gd name="connsiteY12107" fmla="*/ 3549535 h 6407150"/>
              <a:gd name="connsiteX12108" fmla="*/ 6124384 w 11737976"/>
              <a:gd name="connsiteY12108" fmla="*/ 3549718 h 6407150"/>
              <a:gd name="connsiteX12109" fmla="*/ 6124131 w 11737976"/>
              <a:gd name="connsiteY12109" fmla="*/ 3549847 h 6407150"/>
              <a:gd name="connsiteX12110" fmla="*/ 10119179 w 11737976"/>
              <a:gd name="connsiteY12110" fmla="*/ 3549432 h 6407150"/>
              <a:gd name="connsiteX12111" fmla="*/ 10094908 w 11737976"/>
              <a:gd name="connsiteY12111" fmla="*/ 3554769 h 6407150"/>
              <a:gd name="connsiteX12112" fmla="*/ 10108394 w 11737976"/>
              <a:gd name="connsiteY12112" fmla="*/ 3555522 h 6407150"/>
              <a:gd name="connsiteX12113" fmla="*/ 10119179 w 11737976"/>
              <a:gd name="connsiteY12113" fmla="*/ 3549432 h 6407150"/>
              <a:gd name="connsiteX12114" fmla="*/ 10185343 w 11737976"/>
              <a:gd name="connsiteY12114" fmla="*/ 3542803 h 6407150"/>
              <a:gd name="connsiteX12115" fmla="*/ 10184833 w 11737976"/>
              <a:gd name="connsiteY12115" fmla="*/ 3546394 h 6407150"/>
              <a:gd name="connsiteX12116" fmla="*/ 10183029 w 11737976"/>
              <a:gd name="connsiteY12116" fmla="*/ 3546203 h 6407150"/>
              <a:gd name="connsiteX12117" fmla="*/ 10602173 w 11737976"/>
              <a:gd name="connsiteY12117" fmla="*/ 3542755 h 6407150"/>
              <a:gd name="connsiteX12118" fmla="*/ 10601646 w 11737976"/>
              <a:gd name="connsiteY12118" fmla="*/ 3546469 h 6407150"/>
              <a:gd name="connsiteX12119" fmla="*/ 10601118 w 11737976"/>
              <a:gd name="connsiteY12119" fmla="*/ 3550183 h 6407150"/>
              <a:gd name="connsiteX12120" fmla="*/ 10599537 w 11737976"/>
              <a:gd name="connsiteY12120" fmla="*/ 3561328 h 6407150"/>
              <a:gd name="connsiteX12121" fmla="*/ 10621648 w 11737976"/>
              <a:gd name="connsiteY12121" fmla="*/ 3571222 h 6407150"/>
              <a:gd name="connsiteX12122" fmla="*/ 10613229 w 11737976"/>
              <a:gd name="connsiteY12122" fmla="*/ 3547703 h 6407150"/>
              <a:gd name="connsiteX12123" fmla="*/ 10613756 w 11737976"/>
              <a:gd name="connsiteY12123" fmla="*/ 3543988 h 6407150"/>
              <a:gd name="connsiteX12124" fmla="*/ 10602173 w 11737976"/>
              <a:gd name="connsiteY12124" fmla="*/ 3542755 h 6407150"/>
              <a:gd name="connsiteX12125" fmla="*/ 663657 w 11737976"/>
              <a:gd name="connsiteY12125" fmla="*/ 3538614 h 6407150"/>
              <a:gd name="connsiteX12126" fmla="*/ 657124 w 11737976"/>
              <a:gd name="connsiteY12126" fmla="*/ 3566566 h 6407150"/>
              <a:gd name="connsiteX12127" fmla="*/ 650352 w 11737976"/>
              <a:gd name="connsiteY12127" fmla="*/ 3545901 h 6407150"/>
              <a:gd name="connsiteX12128" fmla="*/ 663657 w 11737976"/>
              <a:gd name="connsiteY12128" fmla="*/ 3538614 h 6407150"/>
              <a:gd name="connsiteX12129" fmla="*/ 10037037 w 11737976"/>
              <a:gd name="connsiteY12129" fmla="*/ 3534505 h 6407150"/>
              <a:gd name="connsiteX12130" fmla="*/ 10030842 w 11737976"/>
              <a:gd name="connsiteY12130" fmla="*/ 3536734 h 6407150"/>
              <a:gd name="connsiteX12131" fmla="*/ 10030381 w 11737976"/>
              <a:gd name="connsiteY12131" fmla="*/ 3539984 h 6407150"/>
              <a:gd name="connsiteX12132" fmla="*/ 10053546 w 11737976"/>
              <a:gd name="connsiteY12132" fmla="*/ 3542449 h 6407150"/>
              <a:gd name="connsiteX12133" fmla="*/ 10042887 w 11737976"/>
              <a:gd name="connsiteY12133" fmla="*/ 3534716 h 6407150"/>
              <a:gd name="connsiteX12134" fmla="*/ 10037037 w 11737976"/>
              <a:gd name="connsiteY12134" fmla="*/ 3534505 h 6407150"/>
              <a:gd name="connsiteX12135" fmla="*/ 10109624 w 11737976"/>
              <a:gd name="connsiteY12135" fmla="*/ 3533899 h 6407150"/>
              <a:gd name="connsiteX12136" fmla="*/ 10109070 w 11737976"/>
              <a:gd name="connsiteY12136" fmla="*/ 3537799 h 6407150"/>
              <a:gd name="connsiteX12137" fmla="*/ 10120655 w 11737976"/>
              <a:gd name="connsiteY12137" fmla="*/ 3539031 h 6407150"/>
              <a:gd name="connsiteX12138" fmla="*/ 10121208 w 11737976"/>
              <a:gd name="connsiteY12138" fmla="*/ 3535132 h 6407150"/>
              <a:gd name="connsiteX12139" fmla="*/ 10109624 w 11737976"/>
              <a:gd name="connsiteY12139" fmla="*/ 3533899 h 6407150"/>
              <a:gd name="connsiteX12140" fmla="*/ 10445952 w 11737976"/>
              <a:gd name="connsiteY12140" fmla="*/ 3525144 h 6407150"/>
              <a:gd name="connsiteX12141" fmla="*/ 10439469 w 11737976"/>
              <a:gd name="connsiteY12141" fmla="*/ 3529402 h 6407150"/>
              <a:gd name="connsiteX12142" fmla="*/ 10454015 w 11737976"/>
              <a:gd name="connsiteY12142" fmla="*/ 3530456 h 6407150"/>
              <a:gd name="connsiteX12143" fmla="*/ 10451605 w 11737976"/>
              <a:gd name="connsiteY12143" fmla="*/ 3526735 h 6407150"/>
              <a:gd name="connsiteX12144" fmla="*/ 10445952 w 11737976"/>
              <a:gd name="connsiteY12144" fmla="*/ 3525144 h 6407150"/>
              <a:gd name="connsiteX12145" fmla="*/ 10594097 w 11737976"/>
              <a:gd name="connsiteY12145" fmla="*/ 3516821 h 6407150"/>
              <a:gd name="connsiteX12146" fmla="*/ 10585822 w 11737976"/>
              <a:gd name="connsiteY12146" fmla="*/ 3519900 h 6407150"/>
              <a:gd name="connsiteX12147" fmla="*/ 10593542 w 11737976"/>
              <a:gd name="connsiteY12147" fmla="*/ 3520722 h 6407150"/>
              <a:gd name="connsiteX12148" fmla="*/ 10594097 w 11737976"/>
              <a:gd name="connsiteY12148" fmla="*/ 3516821 h 6407150"/>
              <a:gd name="connsiteX12149" fmla="*/ 10014580 w 11737976"/>
              <a:gd name="connsiteY12149" fmla="*/ 3513228 h 6407150"/>
              <a:gd name="connsiteX12150" fmla="*/ 10022757 w 11737976"/>
              <a:gd name="connsiteY12150" fmla="*/ 3524656 h 6407150"/>
              <a:gd name="connsiteX12151" fmla="*/ 10024233 w 11737976"/>
              <a:gd name="connsiteY12151" fmla="*/ 3514256 h 6407150"/>
              <a:gd name="connsiteX12152" fmla="*/ 10014580 w 11737976"/>
              <a:gd name="connsiteY12152" fmla="*/ 3513228 h 6407150"/>
              <a:gd name="connsiteX12153" fmla="*/ 10100994 w 11737976"/>
              <a:gd name="connsiteY12153" fmla="*/ 3511866 h 6407150"/>
              <a:gd name="connsiteX12154" fmla="*/ 10100441 w 11737976"/>
              <a:gd name="connsiteY12154" fmla="*/ 3515765 h 6407150"/>
              <a:gd name="connsiteX12155" fmla="*/ 10112024 w 11737976"/>
              <a:gd name="connsiteY12155" fmla="*/ 3516999 h 6407150"/>
              <a:gd name="connsiteX12156" fmla="*/ 10112578 w 11737976"/>
              <a:gd name="connsiteY12156" fmla="*/ 3513097 h 6407150"/>
              <a:gd name="connsiteX12157" fmla="*/ 10100994 w 11737976"/>
              <a:gd name="connsiteY12157" fmla="*/ 3511866 h 6407150"/>
              <a:gd name="connsiteX12158" fmla="*/ 10554112 w 11737976"/>
              <a:gd name="connsiteY12158" fmla="*/ 3508608 h 6407150"/>
              <a:gd name="connsiteX12159" fmla="*/ 10539901 w 11737976"/>
              <a:gd name="connsiteY12159" fmla="*/ 3510958 h 6407150"/>
              <a:gd name="connsiteX12160" fmla="*/ 10562047 w 11737976"/>
              <a:gd name="connsiteY12160" fmla="*/ 3530945 h 6407150"/>
              <a:gd name="connsiteX12161" fmla="*/ 10576713 w 11737976"/>
              <a:gd name="connsiteY12161" fmla="*/ 3535192 h 6407150"/>
              <a:gd name="connsiteX12162" fmla="*/ 10583927 w 11737976"/>
              <a:gd name="connsiteY12162" fmla="*/ 3533274 h 6407150"/>
              <a:gd name="connsiteX12163" fmla="*/ 10554112 w 11737976"/>
              <a:gd name="connsiteY12163" fmla="*/ 3508608 h 6407150"/>
              <a:gd name="connsiteX12164" fmla="*/ 10046943 w 11737976"/>
              <a:gd name="connsiteY12164" fmla="*/ 3506114 h 6407150"/>
              <a:gd name="connsiteX12165" fmla="*/ 10045421 w 11737976"/>
              <a:gd name="connsiteY12165" fmla="*/ 3516840 h 6407150"/>
              <a:gd name="connsiteX12166" fmla="*/ 10055431 w 11737976"/>
              <a:gd name="connsiteY12166" fmla="*/ 3518811 h 6407150"/>
              <a:gd name="connsiteX12167" fmla="*/ 10057512 w 11737976"/>
              <a:gd name="connsiteY12167" fmla="*/ 3514497 h 6407150"/>
              <a:gd name="connsiteX12168" fmla="*/ 10046943 w 11737976"/>
              <a:gd name="connsiteY12168" fmla="*/ 3506114 h 6407150"/>
              <a:gd name="connsiteX12169" fmla="*/ 10680561 w 11737976"/>
              <a:gd name="connsiteY12169" fmla="*/ 3501277 h 6407150"/>
              <a:gd name="connsiteX12170" fmla="*/ 10674448 w 11737976"/>
              <a:gd name="connsiteY12170" fmla="*/ 3502936 h 6407150"/>
              <a:gd name="connsiteX12171" fmla="*/ 10686032 w 11737976"/>
              <a:gd name="connsiteY12171" fmla="*/ 3504168 h 6407150"/>
              <a:gd name="connsiteX12172" fmla="*/ 10686400 w 11737976"/>
              <a:gd name="connsiteY12172" fmla="*/ 3501569 h 6407150"/>
              <a:gd name="connsiteX12173" fmla="*/ 10680561 w 11737976"/>
              <a:gd name="connsiteY12173" fmla="*/ 3501277 h 6407150"/>
              <a:gd name="connsiteX12174" fmla="*/ 10059633 w 11737976"/>
              <a:gd name="connsiteY12174" fmla="*/ 3499547 h 6407150"/>
              <a:gd name="connsiteX12175" fmla="*/ 10047497 w 11737976"/>
              <a:gd name="connsiteY12175" fmla="*/ 3502215 h 6407150"/>
              <a:gd name="connsiteX12176" fmla="*/ 10062043 w 11737976"/>
              <a:gd name="connsiteY12176" fmla="*/ 3503268 h 6407150"/>
              <a:gd name="connsiteX12177" fmla="*/ 10059633 w 11737976"/>
              <a:gd name="connsiteY12177" fmla="*/ 3499547 h 6407150"/>
              <a:gd name="connsiteX12178" fmla="*/ 10103025 w 11737976"/>
              <a:gd name="connsiteY12178" fmla="*/ 3497564 h 6407150"/>
              <a:gd name="connsiteX12179" fmla="*/ 10098221 w 11737976"/>
              <a:gd name="connsiteY12179" fmla="*/ 3500353 h 6407150"/>
              <a:gd name="connsiteX12180" fmla="*/ 10102103 w 11737976"/>
              <a:gd name="connsiteY12180" fmla="*/ 3504066 h 6407150"/>
              <a:gd name="connsiteX12181" fmla="*/ 10110391 w 11737976"/>
              <a:gd name="connsiteY12181" fmla="*/ 3503916 h 6407150"/>
              <a:gd name="connsiteX12182" fmla="*/ 10103025 w 11737976"/>
              <a:gd name="connsiteY12182" fmla="*/ 3497564 h 6407150"/>
              <a:gd name="connsiteX12183" fmla="*/ 10565791 w 11737976"/>
              <a:gd name="connsiteY12183" fmla="*/ 3495335 h 6407150"/>
              <a:gd name="connsiteX12184" fmla="*/ 10587850 w 11737976"/>
              <a:gd name="connsiteY12184" fmla="*/ 3505600 h 6407150"/>
              <a:gd name="connsiteX12185" fmla="*/ 10577376 w 11737976"/>
              <a:gd name="connsiteY12185" fmla="*/ 3496567 h 6407150"/>
              <a:gd name="connsiteX12186" fmla="*/ 10565791 w 11737976"/>
              <a:gd name="connsiteY12186" fmla="*/ 3495335 h 6407150"/>
              <a:gd name="connsiteX12187" fmla="*/ 10455618 w 11737976"/>
              <a:gd name="connsiteY12187" fmla="*/ 3491531 h 6407150"/>
              <a:gd name="connsiteX12188" fmla="*/ 10440533 w 11737976"/>
              <a:gd name="connsiteY12188" fmla="*/ 3518430 h 6407150"/>
              <a:gd name="connsiteX12189" fmla="*/ 10495536 w 11737976"/>
              <a:gd name="connsiteY12189" fmla="*/ 3527846 h 6407150"/>
              <a:gd name="connsiteX12190" fmla="*/ 10495037 w 11737976"/>
              <a:gd name="connsiteY12190" fmla="*/ 3531356 h 6407150"/>
              <a:gd name="connsiteX12191" fmla="*/ 10506138 w 11737976"/>
              <a:gd name="connsiteY12191" fmla="*/ 3532537 h 6407150"/>
              <a:gd name="connsiteX12192" fmla="*/ 10517736 w 11737976"/>
              <a:gd name="connsiteY12192" fmla="*/ 3530208 h 6407150"/>
              <a:gd name="connsiteX12193" fmla="*/ 10508130 w 11737976"/>
              <a:gd name="connsiteY12193" fmla="*/ 3518496 h 6407150"/>
              <a:gd name="connsiteX12194" fmla="*/ 10497527 w 11737976"/>
              <a:gd name="connsiteY12194" fmla="*/ 3513804 h 6407150"/>
              <a:gd name="connsiteX12195" fmla="*/ 10498523 w 11737976"/>
              <a:gd name="connsiteY12195" fmla="*/ 3506785 h 6407150"/>
              <a:gd name="connsiteX12196" fmla="*/ 10476823 w 11737976"/>
              <a:gd name="connsiteY12196" fmla="*/ 3500914 h 6407150"/>
              <a:gd name="connsiteX12197" fmla="*/ 10465225 w 11737976"/>
              <a:gd name="connsiteY12197" fmla="*/ 3503241 h 6407150"/>
              <a:gd name="connsiteX12198" fmla="*/ 10455618 w 11737976"/>
              <a:gd name="connsiteY12198" fmla="*/ 3491531 h 6407150"/>
              <a:gd name="connsiteX12199" fmla="*/ 7004589 w 11737976"/>
              <a:gd name="connsiteY12199" fmla="*/ 3486722 h 6407150"/>
              <a:gd name="connsiteX12200" fmla="*/ 6998234 w 11737976"/>
              <a:gd name="connsiteY12200" fmla="*/ 3492685 h 6407150"/>
              <a:gd name="connsiteX12201" fmla="*/ 6999222 w 11737976"/>
              <a:gd name="connsiteY12201" fmla="*/ 3494941 h 6407150"/>
              <a:gd name="connsiteX12202" fmla="*/ 7006232 w 11737976"/>
              <a:gd name="connsiteY12202" fmla="*/ 3492052 h 6407150"/>
              <a:gd name="connsiteX12203" fmla="*/ 7007313 w 11737976"/>
              <a:gd name="connsiteY12203" fmla="*/ 3492359 h 6407150"/>
              <a:gd name="connsiteX12204" fmla="*/ 7004589 w 11737976"/>
              <a:gd name="connsiteY12204" fmla="*/ 3486722 h 6407150"/>
              <a:gd name="connsiteX12205" fmla="*/ 10457597 w 11737976"/>
              <a:gd name="connsiteY12205" fmla="*/ 3479863 h 6407150"/>
              <a:gd name="connsiteX12206" fmla="*/ 10446143 w 11737976"/>
              <a:gd name="connsiteY12206" fmla="*/ 3482340 h 6407150"/>
              <a:gd name="connsiteX12207" fmla="*/ 10445626 w 11737976"/>
              <a:gd name="connsiteY12207" fmla="*/ 3485979 h 6407150"/>
              <a:gd name="connsiteX12208" fmla="*/ 10487833 w 11737976"/>
              <a:gd name="connsiteY12208" fmla="*/ 3501556 h 6407150"/>
              <a:gd name="connsiteX12209" fmla="*/ 10498772 w 11737976"/>
              <a:gd name="connsiteY12209" fmla="*/ 3502721 h 6407150"/>
              <a:gd name="connsiteX12210" fmla="*/ 10504306 w 11737976"/>
              <a:gd name="connsiteY12210" fmla="*/ 3502847 h 6407150"/>
              <a:gd name="connsiteX12211" fmla="*/ 10510227 w 11737976"/>
              <a:gd name="connsiteY12211" fmla="*/ 3500243 h 6407150"/>
              <a:gd name="connsiteX12212" fmla="*/ 10510744 w 11737976"/>
              <a:gd name="connsiteY12212" fmla="*/ 3496604 h 6407150"/>
              <a:gd name="connsiteX12213" fmla="*/ 10499805 w 11737976"/>
              <a:gd name="connsiteY12213" fmla="*/ 3495440 h 6407150"/>
              <a:gd name="connsiteX12214" fmla="*/ 10500838 w 11737976"/>
              <a:gd name="connsiteY12214" fmla="*/ 3488160 h 6407150"/>
              <a:gd name="connsiteX12215" fmla="*/ 10478959 w 11737976"/>
              <a:gd name="connsiteY12215" fmla="*/ 3485831 h 6407150"/>
              <a:gd name="connsiteX12216" fmla="*/ 10457597 w 11737976"/>
              <a:gd name="connsiteY12216" fmla="*/ 3479863 h 6407150"/>
              <a:gd name="connsiteX12217" fmla="*/ 10117742 w 11737976"/>
              <a:gd name="connsiteY12217" fmla="*/ 3476697 h 6407150"/>
              <a:gd name="connsiteX12218" fmla="*/ 10105605 w 11737976"/>
              <a:gd name="connsiteY12218" fmla="*/ 3479364 h 6407150"/>
              <a:gd name="connsiteX12219" fmla="*/ 10120153 w 11737976"/>
              <a:gd name="connsiteY12219" fmla="*/ 3480417 h 6407150"/>
              <a:gd name="connsiteX12220" fmla="*/ 10117742 w 11737976"/>
              <a:gd name="connsiteY12220" fmla="*/ 3476697 h 6407150"/>
              <a:gd name="connsiteX12221" fmla="*/ 10068871 w 11737976"/>
              <a:gd name="connsiteY12221" fmla="*/ 3475868 h 6407150"/>
              <a:gd name="connsiteX12222" fmla="*/ 10062676 w 11737976"/>
              <a:gd name="connsiteY12222" fmla="*/ 3478095 h 6407150"/>
              <a:gd name="connsiteX12223" fmla="*/ 10077214 w 11737976"/>
              <a:gd name="connsiteY12223" fmla="*/ 3479229 h 6407150"/>
              <a:gd name="connsiteX12224" fmla="*/ 10074721 w 11737976"/>
              <a:gd name="connsiteY12224" fmla="*/ 3476077 h 6407150"/>
              <a:gd name="connsiteX12225" fmla="*/ 10068871 w 11737976"/>
              <a:gd name="connsiteY12225" fmla="*/ 3475868 h 6407150"/>
              <a:gd name="connsiteX12226" fmla="*/ 6137446 w 11737976"/>
              <a:gd name="connsiteY12226" fmla="*/ 3471147 h 6407150"/>
              <a:gd name="connsiteX12227" fmla="*/ 6136643 w 11737976"/>
              <a:gd name="connsiteY12227" fmla="*/ 3473357 h 6407150"/>
              <a:gd name="connsiteX12228" fmla="*/ 6130590 w 11737976"/>
              <a:gd name="connsiteY12228" fmla="*/ 3480040 h 6407150"/>
              <a:gd name="connsiteX12229" fmla="*/ 6128833 w 11737976"/>
              <a:gd name="connsiteY12229" fmla="*/ 3482226 h 6407150"/>
              <a:gd name="connsiteX12230" fmla="*/ 6125965 w 11737976"/>
              <a:gd name="connsiteY12230" fmla="*/ 3474082 h 6407150"/>
              <a:gd name="connsiteX12231" fmla="*/ 6129098 w 11737976"/>
              <a:gd name="connsiteY12231" fmla="*/ 3471167 h 6407150"/>
              <a:gd name="connsiteX12232" fmla="*/ 10129833 w 11737976"/>
              <a:gd name="connsiteY12232" fmla="*/ 3467424 h 6407150"/>
              <a:gd name="connsiteX12233" fmla="*/ 10128818 w 11737976"/>
              <a:gd name="connsiteY12233" fmla="*/ 3474575 h 6407150"/>
              <a:gd name="connsiteX12234" fmla="*/ 10160164 w 11737976"/>
              <a:gd name="connsiteY12234" fmla="*/ 3481539 h 6407150"/>
              <a:gd name="connsiteX12235" fmla="*/ 10161685 w 11737976"/>
              <a:gd name="connsiteY12235" fmla="*/ 3470813 h 6407150"/>
              <a:gd name="connsiteX12236" fmla="*/ 10129833 w 11737976"/>
              <a:gd name="connsiteY12236" fmla="*/ 3467424 h 6407150"/>
              <a:gd name="connsiteX12237" fmla="*/ 6148818 w 11737976"/>
              <a:gd name="connsiteY12237" fmla="*/ 3466100 h 6407150"/>
              <a:gd name="connsiteX12238" fmla="*/ 6146179 w 11737976"/>
              <a:gd name="connsiteY12238" fmla="*/ 3469740 h 6407150"/>
              <a:gd name="connsiteX12239" fmla="*/ 6152517 w 11737976"/>
              <a:gd name="connsiteY12239" fmla="*/ 3472574 h 6407150"/>
              <a:gd name="connsiteX12240" fmla="*/ 6148818 w 11737976"/>
              <a:gd name="connsiteY12240" fmla="*/ 3466100 h 6407150"/>
              <a:gd name="connsiteX12241" fmla="*/ 6160144 w 11737976"/>
              <a:gd name="connsiteY12241" fmla="*/ 3454961 h 6407150"/>
              <a:gd name="connsiteX12242" fmla="*/ 6161841 w 11737976"/>
              <a:gd name="connsiteY12242" fmla="*/ 3463061 h 6407150"/>
              <a:gd name="connsiteX12243" fmla="*/ 6156938 w 11737976"/>
              <a:gd name="connsiteY12243" fmla="*/ 3477411 h 6407150"/>
              <a:gd name="connsiteX12244" fmla="*/ 6159677 w 11737976"/>
              <a:gd name="connsiteY12244" fmla="*/ 3479862 h 6407150"/>
              <a:gd name="connsiteX12245" fmla="*/ 6157670 w 11737976"/>
              <a:gd name="connsiteY12245" fmla="*/ 3490703 h 6407150"/>
              <a:gd name="connsiteX12246" fmla="*/ 6156830 w 11737976"/>
              <a:gd name="connsiteY12246" fmla="*/ 3492603 h 6407150"/>
              <a:gd name="connsiteX12247" fmla="*/ 6151620 w 11737976"/>
              <a:gd name="connsiteY12247" fmla="*/ 3489670 h 6407150"/>
              <a:gd name="connsiteX12248" fmla="*/ 6150181 w 11737976"/>
              <a:gd name="connsiteY12248" fmla="*/ 3489173 h 6407150"/>
              <a:gd name="connsiteX12249" fmla="*/ 6148742 w 11737976"/>
              <a:gd name="connsiteY12249" fmla="*/ 3488677 h 6407150"/>
              <a:gd name="connsiteX12250" fmla="*/ 6145761 w 11737976"/>
              <a:gd name="connsiteY12250" fmla="*/ 3484170 h 6407150"/>
              <a:gd name="connsiteX12251" fmla="*/ 6140003 w 11737976"/>
              <a:gd name="connsiteY12251" fmla="*/ 3482185 h 6407150"/>
              <a:gd name="connsiteX12252" fmla="*/ 6138667 w 11737976"/>
              <a:gd name="connsiteY12252" fmla="*/ 3485203 h 6407150"/>
              <a:gd name="connsiteX12253" fmla="*/ 6140106 w 11737976"/>
              <a:gd name="connsiteY12253" fmla="*/ 3485700 h 6407150"/>
              <a:gd name="connsiteX12254" fmla="*/ 6135121 w 11737976"/>
              <a:gd name="connsiteY12254" fmla="*/ 3485719 h 6407150"/>
              <a:gd name="connsiteX12255" fmla="*/ 6132489 w 11737976"/>
              <a:gd name="connsiteY12255" fmla="*/ 3484812 h 6407150"/>
              <a:gd name="connsiteX12256" fmla="*/ 6133880 w 11737976"/>
              <a:gd name="connsiteY12256" fmla="*/ 3480971 h 6407150"/>
              <a:gd name="connsiteX12257" fmla="*/ 6139381 w 11737976"/>
              <a:gd name="connsiteY12257" fmla="*/ 3475810 h 6407150"/>
              <a:gd name="connsiteX12258" fmla="*/ 6142127 w 11737976"/>
              <a:gd name="connsiteY12258" fmla="*/ 3474907 h 6407150"/>
              <a:gd name="connsiteX12259" fmla="*/ 6141584 w 11737976"/>
              <a:gd name="connsiteY12259" fmla="*/ 3473074 h 6407150"/>
              <a:gd name="connsiteX12260" fmla="*/ 6144352 w 11737976"/>
              <a:gd name="connsiteY12260" fmla="*/ 3462108 h 6407150"/>
              <a:gd name="connsiteX12261" fmla="*/ 6147107 w 11737976"/>
              <a:gd name="connsiteY12261" fmla="*/ 3457851 h 6407150"/>
              <a:gd name="connsiteX12262" fmla="*/ 6151493 w 11737976"/>
              <a:gd name="connsiteY12262" fmla="*/ 3459090 h 6407150"/>
              <a:gd name="connsiteX12263" fmla="*/ 6150933 w 11737976"/>
              <a:gd name="connsiteY12263" fmla="*/ 3463966 h 6407150"/>
              <a:gd name="connsiteX12264" fmla="*/ 6157536 w 11737976"/>
              <a:gd name="connsiteY12264" fmla="*/ 3455761 h 6407150"/>
              <a:gd name="connsiteX12265" fmla="*/ 6158634 w 11737976"/>
              <a:gd name="connsiteY12265" fmla="*/ 3456071 h 6407150"/>
              <a:gd name="connsiteX12266" fmla="*/ 6160112 w 11737976"/>
              <a:gd name="connsiteY12266" fmla="*/ 3454811 h 6407150"/>
              <a:gd name="connsiteX12267" fmla="*/ 6160283 w 11737976"/>
              <a:gd name="connsiteY12267" fmla="*/ 3454858 h 6407150"/>
              <a:gd name="connsiteX12268" fmla="*/ 6160144 w 11737976"/>
              <a:gd name="connsiteY12268" fmla="*/ 3454961 h 6407150"/>
              <a:gd name="connsiteX12269" fmla="*/ 6159738 w 11737976"/>
              <a:gd name="connsiteY12269" fmla="*/ 3453026 h 6407150"/>
              <a:gd name="connsiteX12270" fmla="*/ 6160112 w 11737976"/>
              <a:gd name="connsiteY12270" fmla="*/ 3454811 h 6407150"/>
              <a:gd name="connsiteX12271" fmla="*/ 6159186 w 11737976"/>
              <a:gd name="connsiteY12271" fmla="*/ 3454549 h 6407150"/>
              <a:gd name="connsiteX12272" fmla="*/ 6158089 w 11737976"/>
              <a:gd name="connsiteY12272" fmla="*/ 3454240 h 6407150"/>
              <a:gd name="connsiteX12273" fmla="*/ 6159738 w 11737976"/>
              <a:gd name="connsiteY12273" fmla="*/ 3453026 h 6407150"/>
              <a:gd name="connsiteX12274" fmla="*/ 6124255 w 11737976"/>
              <a:gd name="connsiteY12274" fmla="*/ 3452056 h 6407150"/>
              <a:gd name="connsiteX12275" fmla="*/ 6133344 w 11737976"/>
              <a:gd name="connsiteY12275" fmla="*/ 3457140 h 6407150"/>
              <a:gd name="connsiteX12276" fmla="*/ 6135342 w 11737976"/>
              <a:gd name="connsiteY12276" fmla="*/ 3452629 h 6407150"/>
              <a:gd name="connsiteX12277" fmla="*/ 6124255 w 11737976"/>
              <a:gd name="connsiteY12277" fmla="*/ 3452056 h 6407150"/>
              <a:gd name="connsiteX12278" fmla="*/ 10111506 w 11737976"/>
              <a:gd name="connsiteY12278" fmla="*/ 3446999 h 6407150"/>
              <a:gd name="connsiteX12279" fmla="*/ 10100165 w 11737976"/>
              <a:gd name="connsiteY12279" fmla="*/ 3453271 h 6407150"/>
              <a:gd name="connsiteX12280" fmla="*/ 10110461 w 11737976"/>
              <a:gd name="connsiteY12280" fmla="*/ 3454366 h 6407150"/>
              <a:gd name="connsiteX12281" fmla="*/ 10109937 w 11737976"/>
              <a:gd name="connsiteY12281" fmla="*/ 3458050 h 6407150"/>
              <a:gd name="connsiteX12282" fmla="*/ 10108369 w 11737976"/>
              <a:gd name="connsiteY12282" fmla="*/ 3469100 h 6407150"/>
              <a:gd name="connsiteX12283" fmla="*/ 10120231 w 11737976"/>
              <a:gd name="connsiteY12283" fmla="*/ 3459145 h 6407150"/>
              <a:gd name="connsiteX12284" fmla="*/ 10120754 w 11737976"/>
              <a:gd name="connsiteY12284" fmla="*/ 3455463 h 6407150"/>
              <a:gd name="connsiteX12285" fmla="*/ 10111506 w 11737976"/>
              <a:gd name="connsiteY12285" fmla="*/ 3446999 h 6407150"/>
              <a:gd name="connsiteX12286" fmla="*/ 10066758 w 11737976"/>
              <a:gd name="connsiteY12286" fmla="*/ 3438278 h 6407150"/>
              <a:gd name="connsiteX12287" fmla="*/ 10053917 w 11737976"/>
              <a:gd name="connsiteY12287" fmla="*/ 3451429 h 6407150"/>
              <a:gd name="connsiteX12288" fmla="*/ 10086350 w 11737976"/>
              <a:gd name="connsiteY12288" fmla="*/ 3454879 h 6407150"/>
              <a:gd name="connsiteX12289" fmla="*/ 10087363 w 11737976"/>
              <a:gd name="connsiteY12289" fmla="*/ 3447729 h 6407150"/>
              <a:gd name="connsiteX12290" fmla="*/ 10066758 w 11737976"/>
              <a:gd name="connsiteY12290" fmla="*/ 3438278 h 6407150"/>
              <a:gd name="connsiteX12291" fmla="*/ 10366701 w 11737976"/>
              <a:gd name="connsiteY12291" fmla="*/ 3434562 h 6407150"/>
              <a:gd name="connsiteX12292" fmla="*/ 10385636 w 11737976"/>
              <a:gd name="connsiteY12292" fmla="*/ 3439215 h 6407150"/>
              <a:gd name="connsiteX12293" fmla="*/ 10366701 w 11737976"/>
              <a:gd name="connsiteY12293" fmla="*/ 3434562 h 6407150"/>
              <a:gd name="connsiteX12294" fmla="*/ 10574464 w 11737976"/>
              <a:gd name="connsiteY12294" fmla="*/ 3434232 h 6407150"/>
              <a:gd name="connsiteX12295" fmla="*/ 10561773 w 11737976"/>
              <a:gd name="connsiteY12295" fmla="*/ 3440799 h 6407150"/>
              <a:gd name="connsiteX12296" fmla="*/ 10579217 w 11737976"/>
              <a:gd name="connsiteY12296" fmla="*/ 3442161 h 6407150"/>
              <a:gd name="connsiteX12297" fmla="*/ 10597076 w 11737976"/>
              <a:gd name="connsiteY12297" fmla="*/ 3440595 h 6407150"/>
              <a:gd name="connsiteX12298" fmla="*/ 10574464 w 11737976"/>
              <a:gd name="connsiteY12298" fmla="*/ 3434232 h 6407150"/>
              <a:gd name="connsiteX12299" fmla="*/ 6128810 w 11737976"/>
              <a:gd name="connsiteY12299" fmla="*/ 3433235 h 6407150"/>
              <a:gd name="connsiteX12300" fmla="*/ 6130399 w 11737976"/>
              <a:gd name="connsiteY12300" fmla="*/ 3437061 h 6407150"/>
              <a:gd name="connsiteX12301" fmla="*/ 6143131 w 11737976"/>
              <a:gd name="connsiteY12301" fmla="*/ 3437968 h 6407150"/>
              <a:gd name="connsiteX12302" fmla="*/ 6143517 w 11737976"/>
              <a:gd name="connsiteY12302" fmla="*/ 3433391 h 6407150"/>
              <a:gd name="connsiteX12303" fmla="*/ 6128810 w 11737976"/>
              <a:gd name="connsiteY12303" fmla="*/ 3433235 h 6407150"/>
              <a:gd name="connsiteX12304" fmla="*/ 10662806 w 11737976"/>
              <a:gd name="connsiteY12304" fmla="*/ 3429609 h 6407150"/>
              <a:gd name="connsiteX12305" fmla="*/ 10660874 w 11737976"/>
              <a:gd name="connsiteY12305" fmla="*/ 3432868 h 6407150"/>
              <a:gd name="connsiteX12306" fmla="*/ 10672457 w 11737976"/>
              <a:gd name="connsiteY12306" fmla="*/ 3434100 h 6407150"/>
              <a:gd name="connsiteX12307" fmla="*/ 10673011 w 11737976"/>
              <a:gd name="connsiteY12307" fmla="*/ 3430201 h 6407150"/>
              <a:gd name="connsiteX12308" fmla="*/ 10662806 w 11737976"/>
              <a:gd name="connsiteY12308" fmla="*/ 3429609 h 6407150"/>
              <a:gd name="connsiteX12309" fmla="*/ 10124935 w 11737976"/>
              <a:gd name="connsiteY12309" fmla="*/ 3425993 h 6407150"/>
              <a:gd name="connsiteX12310" fmla="*/ 10092567 w 11737976"/>
              <a:gd name="connsiteY12310" fmla="*/ 3426244 h 6407150"/>
              <a:gd name="connsiteX12311" fmla="*/ 10111735 w 11737976"/>
              <a:gd name="connsiteY12311" fmla="*/ 3443066 h 6407150"/>
              <a:gd name="connsiteX12312" fmla="*/ 10124935 w 11737976"/>
              <a:gd name="connsiteY12312" fmla="*/ 3425993 h 6407150"/>
              <a:gd name="connsiteX12313" fmla="*/ 10105590 w 11737976"/>
              <a:gd name="connsiteY12313" fmla="*/ 3417337 h 6407150"/>
              <a:gd name="connsiteX12314" fmla="*/ 10094509 w 11737976"/>
              <a:gd name="connsiteY12314" fmla="*/ 3419457 h 6407150"/>
              <a:gd name="connsiteX12315" fmla="*/ 10108937 w 11737976"/>
              <a:gd name="connsiteY12315" fmla="*/ 3422230 h 6407150"/>
              <a:gd name="connsiteX12316" fmla="*/ 10115746 w 11737976"/>
              <a:gd name="connsiteY12316" fmla="*/ 3421717 h 6407150"/>
              <a:gd name="connsiteX12317" fmla="*/ 10105590 w 11737976"/>
              <a:gd name="connsiteY12317" fmla="*/ 3417337 h 6407150"/>
              <a:gd name="connsiteX12318" fmla="*/ 10663456 w 11737976"/>
              <a:gd name="connsiteY12318" fmla="*/ 3414667 h 6407150"/>
              <a:gd name="connsiteX12319" fmla="*/ 10655181 w 11737976"/>
              <a:gd name="connsiteY12319" fmla="*/ 3417745 h 6407150"/>
              <a:gd name="connsiteX12320" fmla="*/ 10662902 w 11737976"/>
              <a:gd name="connsiteY12320" fmla="*/ 3418567 h 6407150"/>
              <a:gd name="connsiteX12321" fmla="*/ 10663456 w 11737976"/>
              <a:gd name="connsiteY12321" fmla="*/ 3414667 h 6407150"/>
              <a:gd name="connsiteX12322" fmla="*/ 10401276 w 11737976"/>
              <a:gd name="connsiteY12322" fmla="*/ 3411845 h 6407150"/>
              <a:gd name="connsiteX12323" fmla="*/ 10399210 w 11737976"/>
              <a:gd name="connsiteY12323" fmla="*/ 3426407 h 6407150"/>
              <a:gd name="connsiteX12324" fmla="*/ 10420573 w 11737976"/>
              <a:gd name="connsiteY12324" fmla="*/ 3432375 h 6407150"/>
              <a:gd name="connsiteX12325" fmla="*/ 10397145 w 11737976"/>
              <a:gd name="connsiteY12325" fmla="*/ 3440967 h 6407150"/>
              <a:gd name="connsiteX12326" fmla="*/ 10405502 w 11737976"/>
              <a:gd name="connsiteY12326" fmla="*/ 3460333 h 6407150"/>
              <a:gd name="connsiteX12327" fmla="*/ 10415924 w 11737976"/>
              <a:gd name="connsiteY12327" fmla="*/ 3465136 h 6407150"/>
              <a:gd name="connsiteX12328" fmla="*/ 10416442 w 11737976"/>
              <a:gd name="connsiteY12328" fmla="*/ 3461496 h 6407150"/>
              <a:gd name="connsiteX12329" fmla="*/ 10448226 w 11737976"/>
              <a:gd name="connsiteY12329" fmla="*/ 3472269 h 6407150"/>
              <a:gd name="connsiteX12330" fmla="*/ 10460713 w 11737976"/>
              <a:gd name="connsiteY12330" fmla="*/ 3462511 h 6407150"/>
              <a:gd name="connsiteX12331" fmla="*/ 10439353 w 11737976"/>
              <a:gd name="connsiteY12331" fmla="*/ 3456544 h 6407150"/>
              <a:gd name="connsiteX12332" fmla="*/ 10463813 w 11737976"/>
              <a:gd name="connsiteY12332" fmla="*/ 3440671 h 6407150"/>
              <a:gd name="connsiteX12333" fmla="*/ 10423155 w 11737976"/>
              <a:gd name="connsiteY12333" fmla="*/ 3414174 h 6407150"/>
              <a:gd name="connsiteX12334" fmla="*/ 10401276 w 11737976"/>
              <a:gd name="connsiteY12334" fmla="*/ 3411845 h 6407150"/>
              <a:gd name="connsiteX12335" fmla="*/ 10565922 w 11737976"/>
              <a:gd name="connsiteY12335" fmla="*/ 3411547 h 6407150"/>
              <a:gd name="connsiteX12336" fmla="*/ 10565461 w 11737976"/>
              <a:gd name="connsiteY12336" fmla="*/ 3414798 h 6407150"/>
              <a:gd name="connsiteX12337" fmla="*/ 10588627 w 11737976"/>
              <a:gd name="connsiteY12337" fmla="*/ 3417262 h 6407150"/>
              <a:gd name="connsiteX12338" fmla="*/ 10565922 w 11737976"/>
              <a:gd name="connsiteY12338" fmla="*/ 3411547 h 6407150"/>
              <a:gd name="connsiteX12339" fmla="*/ 10620988 w 11737976"/>
              <a:gd name="connsiteY12339" fmla="*/ 3410148 h 6407150"/>
              <a:gd name="connsiteX12340" fmla="*/ 10630604 w 11737976"/>
              <a:gd name="connsiteY12340" fmla="*/ 3414884 h 6407150"/>
              <a:gd name="connsiteX12341" fmla="*/ 10632572 w 11737976"/>
              <a:gd name="connsiteY12341" fmla="*/ 3411381 h 6407150"/>
              <a:gd name="connsiteX12342" fmla="*/ 10620988 w 11737976"/>
              <a:gd name="connsiteY12342" fmla="*/ 3410148 h 6407150"/>
              <a:gd name="connsiteX12343" fmla="*/ 10104230 w 11737976"/>
              <a:gd name="connsiteY12343" fmla="*/ 3406194 h 6407150"/>
              <a:gd name="connsiteX12344" fmla="*/ 10103246 w 11737976"/>
              <a:gd name="connsiteY12344" fmla="*/ 3413128 h 6407150"/>
              <a:gd name="connsiteX12345" fmla="*/ 10126411 w 11737976"/>
              <a:gd name="connsiteY12345" fmla="*/ 3415592 h 6407150"/>
              <a:gd name="connsiteX12346" fmla="*/ 10228909 w 11737976"/>
              <a:gd name="connsiteY12346" fmla="*/ 3390626 h 6407150"/>
              <a:gd name="connsiteX12347" fmla="*/ 10227892 w 11737976"/>
              <a:gd name="connsiteY12347" fmla="*/ 3397810 h 6407150"/>
              <a:gd name="connsiteX12348" fmla="*/ 10217067 w 11737976"/>
              <a:gd name="connsiteY12348" fmla="*/ 3396659 h 6407150"/>
              <a:gd name="connsiteX12349" fmla="*/ 10228909 w 11737976"/>
              <a:gd name="connsiteY12349" fmla="*/ 3390626 h 6407150"/>
              <a:gd name="connsiteX12350" fmla="*/ 6175082 w 11737976"/>
              <a:gd name="connsiteY12350" fmla="*/ 3387238 h 6407150"/>
              <a:gd name="connsiteX12351" fmla="*/ 6177238 w 11737976"/>
              <a:gd name="connsiteY12351" fmla="*/ 3390817 h 6407150"/>
              <a:gd name="connsiteX12352" fmla="*/ 6175082 w 11737976"/>
              <a:gd name="connsiteY12352" fmla="*/ 3387238 h 6407150"/>
              <a:gd name="connsiteX12353" fmla="*/ 6175665 w 11737976"/>
              <a:gd name="connsiteY12353" fmla="*/ 3380033 h 6407150"/>
              <a:gd name="connsiteX12354" fmla="*/ 6174488 w 11737976"/>
              <a:gd name="connsiteY12354" fmla="*/ 3380169 h 6407150"/>
              <a:gd name="connsiteX12355" fmla="*/ 6177219 w 11737976"/>
              <a:gd name="connsiteY12355" fmla="*/ 3384035 h 6407150"/>
              <a:gd name="connsiteX12356" fmla="*/ 6175665 w 11737976"/>
              <a:gd name="connsiteY12356" fmla="*/ 3380033 h 6407150"/>
              <a:gd name="connsiteX12357" fmla="*/ 10220123 w 11737976"/>
              <a:gd name="connsiteY12357" fmla="*/ 3375103 h 6407150"/>
              <a:gd name="connsiteX12358" fmla="*/ 10184592 w 11737976"/>
              <a:gd name="connsiteY12358" fmla="*/ 3393204 h 6407150"/>
              <a:gd name="connsiteX12359" fmla="*/ 10193889 w 11737976"/>
              <a:gd name="connsiteY12359" fmla="*/ 3405134 h 6407150"/>
              <a:gd name="connsiteX12360" fmla="*/ 10193380 w 11737976"/>
              <a:gd name="connsiteY12360" fmla="*/ 3408726 h 6407150"/>
              <a:gd name="connsiteX12361" fmla="*/ 10192870 w 11737976"/>
              <a:gd name="connsiteY12361" fmla="*/ 3412319 h 6407150"/>
              <a:gd name="connsiteX12362" fmla="*/ 10203183 w 11737976"/>
              <a:gd name="connsiteY12362" fmla="*/ 3417063 h 6407150"/>
              <a:gd name="connsiteX12363" fmla="*/ 10188791 w 11737976"/>
              <a:gd name="connsiteY12363" fmla="*/ 3441059 h 6407150"/>
              <a:gd name="connsiteX12364" fmla="*/ 10199613 w 11737976"/>
              <a:gd name="connsiteY12364" fmla="*/ 3442211 h 6407150"/>
              <a:gd name="connsiteX12365" fmla="*/ 10208910 w 11737976"/>
              <a:gd name="connsiteY12365" fmla="*/ 3454140 h 6407150"/>
              <a:gd name="connsiteX12366" fmla="*/ 10199524 w 11737976"/>
              <a:gd name="connsiteY12366" fmla="*/ 3454469 h 6407150"/>
              <a:gd name="connsiteX12367" fmla="*/ 10198085 w 11737976"/>
              <a:gd name="connsiteY12367" fmla="*/ 3452989 h 6407150"/>
              <a:gd name="connsiteX12368" fmla="*/ 10199247 w 11737976"/>
              <a:gd name="connsiteY12368" fmla="*/ 3454479 h 6407150"/>
              <a:gd name="connsiteX12369" fmla="*/ 10199524 w 11737976"/>
              <a:gd name="connsiteY12369" fmla="*/ 3454469 h 6407150"/>
              <a:gd name="connsiteX12370" fmla="*/ 10202280 w 11737976"/>
              <a:gd name="connsiteY12370" fmla="*/ 3457309 h 6407150"/>
              <a:gd name="connsiteX12371" fmla="*/ 10206361 w 11737976"/>
              <a:gd name="connsiteY12371" fmla="*/ 3472102 h 6407150"/>
              <a:gd name="connsiteX12372" fmla="*/ 10193498 w 11737976"/>
              <a:gd name="connsiteY12372" fmla="*/ 3485322 h 6407150"/>
              <a:gd name="connsiteX12373" fmla="*/ 10213108 w 11737976"/>
              <a:gd name="connsiteY12373" fmla="*/ 3501995 h 6407150"/>
              <a:gd name="connsiteX12374" fmla="*/ 10212090 w 11737976"/>
              <a:gd name="connsiteY12374" fmla="*/ 3509180 h 6407150"/>
              <a:gd name="connsiteX12375" fmla="*/ 10245071 w 11737976"/>
              <a:gd name="connsiteY12375" fmla="*/ 3509042 h 6407150"/>
              <a:gd name="connsiteX12376" fmla="*/ 10236795 w 11737976"/>
              <a:gd name="connsiteY12376" fmla="*/ 3489929 h 6407150"/>
              <a:gd name="connsiteX12377" fmla="*/ 10248639 w 11737976"/>
              <a:gd name="connsiteY12377" fmla="*/ 3483894 h 6407150"/>
              <a:gd name="connsiteX12378" fmla="*/ 10259462 w 11737976"/>
              <a:gd name="connsiteY12378" fmla="*/ 3485046 h 6407150"/>
              <a:gd name="connsiteX12379" fmla="*/ 10267228 w 11737976"/>
              <a:gd name="connsiteY12379" fmla="*/ 3507753 h 6407150"/>
              <a:gd name="connsiteX12380" fmla="*/ 10277033 w 11737976"/>
              <a:gd name="connsiteY12380" fmla="*/ 3516090 h 6407150"/>
              <a:gd name="connsiteX12381" fmla="*/ 10265700 w 11737976"/>
              <a:gd name="connsiteY12381" fmla="*/ 3518530 h 6407150"/>
              <a:gd name="connsiteX12382" fmla="*/ 10275505 w 11737976"/>
              <a:gd name="connsiteY12382" fmla="*/ 3526868 h 6407150"/>
              <a:gd name="connsiteX12383" fmla="*/ 10254365 w 11737976"/>
              <a:gd name="connsiteY12383" fmla="*/ 3520971 h 6407150"/>
              <a:gd name="connsiteX12384" fmla="*/ 10242522 w 11737976"/>
              <a:gd name="connsiteY12384" fmla="*/ 3527006 h 6407150"/>
              <a:gd name="connsiteX12385" fmla="*/ 10220873 w 11737976"/>
              <a:gd name="connsiteY12385" fmla="*/ 3524701 h 6407150"/>
              <a:gd name="connsiteX12386" fmla="*/ 10211071 w 11737976"/>
              <a:gd name="connsiteY12386" fmla="*/ 3516364 h 6407150"/>
              <a:gd name="connsiteX12387" fmla="*/ 10176560 w 11737976"/>
              <a:gd name="connsiteY12387" fmla="*/ 3527280 h 6407150"/>
              <a:gd name="connsiteX12388" fmla="*/ 10196677 w 11737976"/>
              <a:gd name="connsiteY12388" fmla="*/ 3540361 h 6407150"/>
              <a:gd name="connsiteX12389" fmla="*/ 10185343 w 11737976"/>
              <a:gd name="connsiteY12389" fmla="*/ 3542803 h 6407150"/>
              <a:gd name="connsiteX12390" fmla="*/ 10174521 w 11737976"/>
              <a:gd name="connsiteY12390" fmla="*/ 3541651 h 6407150"/>
              <a:gd name="connsiteX12391" fmla="*/ 10174010 w 11737976"/>
              <a:gd name="connsiteY12391" fmla="*/ 3545244 h 6407150"/>
              <a:gd name="connsiteX12392" fmla="*/ 10183029 w 11737976"/>
              <a:gd name="connsiteY12392" fmla="*/ 3546203 h 6407150"/>
              <a:gd name="connsiteX12393" fmla="*/ 10171461 w 11737976"/>
              <a:gd name="connsiteY12393" fmla="*/ 3563206 h 6407150"/>
              <a:gd name="connsiteX12394" fmla="*/ 10168403 w 11737976"/>
              <a:gd name="connsiteY12394" fmla="*/ 3584761 h 6407150"/>
              <a:gd name="connsiteX12395" fmla="*/ 10135933 w 11737976"/>
              <a:gd name="connsiteY12395" fmla="*/ 3581306 h 6407150"/>
              <a:gd name="connsiteX12396" fmla="*/ 10122558 w 11737976"/>
              <a:gd name="connsiteY12396" fmla="*/ 3598116 h 6407150"/>
              <a:gd name="connsiteX12397" fmla="*/ 10100401 w 11737976"/>
              <a:gd name="connsiteY12397" fmla="*/ 3599407 h 6407150"/>
              <a:gd name="connsiteX12398" fmla="*/ 10121539 w 11737976"/>
              <a:gd name="connsiteY12398" fmla="*/ 3605303 h 6407150"/>
              <a:gd name="connsiteX12399" fmla="*/ 10109695 w 11737976"/>
              <a:gd name="connsiteY12399" fmla="*/ 3611335 h 6407150"/>
              <a:gd name="connsiteX12400" fmla="*/ 10142678 w 11737976"/>
              <a:gd name="connsiteY12400" fmla="*/ 3611197 h 6407150"/>
              <a:gd name="connsiteX12401" fmla="*/ 10132365 w 11737976"/>
              <a:gd name="connsiteY12401" fmla="*/ 3606455 h 6407150"/>
              <a:gd name="connsiteX12402" fmla="*/ 10177698 w 11737976"/>
              <a:gd name="connsiteY12402" fmla="*/ 3596690 h 6407150"/>
              <a:gd name="connsiteX12403" fmla="*/ 10188013 w 11737976"/>
              <a:gd name="connsiteY12403" fmla="*/ 3601435 h 6407150"/>
              <a:gd name="connsiteX12404" fmla="*/ 10176168 w 11737976"/>
              <a:gd name="connsiteY12404" fmla="*/ 3607468 h 6407150"/>
              <a:gd name="connsiteX12405" fmla="*/ 10194760 w 11737976"/>
              <a:gd name="connsiteY12405" fmla="*/ 3631327 h 6407150"/>
              <a:gd name="connsiteX12406" fmla="*/ 10189663 w 11737976"/>
              <a:gd name="connsiteY12406" fmla="*/ 3667252 h 6407150"/>
              <a:gd name="connsiteX12407" fmla="*/ 10175781 w 11737976"/>
              <a:gd name="connsiteY12407" fmla="*/ 3687656 h 6407150"/>
              <a:gd name="connsiteX12408" fmla="*/ 10186605 w 11737976"/>
              <a:gd name="connsiteY12408" fmla="*/ 3688807 h 6407150"/>
              <a:gd name="connsiteX12409" fmla="*/ 10161898 w 11737976"/>
              <a:gd name="connsiteY12409" fmla="*/ 3708060 h 6407150"/>
              <a:gd name="connsiteX12410" fmla="*/ 10194369 w 11737976"/>
              <a:gd name="connsiteY12410" fmla="*/ 3711514 h 6407150"/>
              <a:gd name="connsiteX12411" fmla="*/ 10204684 w 11737976"/>
              <a:gd name="connsiteY12411" fmla="*/ 3716258 h 6407150"/>
              <a:gd name="connsiteX12412" fmla="*/ 10178959 w 11737976"/>
              <a:gd name="connsiteY12412" fmla="*/ 3742696 h 6407150"/>
              <a:gd name="connsiteX12413" fmla="*/ 10198059 w 11737976"/>
              <a:gd name="connsiteY12413" fmla="*/ 3762962 h 6407150"/>
              <a:gd name="connsiteX12414" fmla="*/ 10186723 w 11737976"/>
              <a:gd name="connsiteY12414" fmla="*/ 3765402 h 6407150"/>
              <a:gd name="connsiteX12415" fmla="*/ 10197040 w 11737976"/>
              <a:gd name="connsiteY12415" fmla="*/ 3770148 h 6407150"/>
              <a:gd name="connsiteX12416" fmla="*/ 10186214 w 11737976"/>
              <a:gd name="connsiteY12416" fmla="*/ 3768995 h 6407150"/>
              <a:gd name="connsiteX12417" fmla="*/ 10172333 w 11737976"/>
              <a:gd name="connsiteY12417" fmla="*/ 3789398 h 6407150"/>
              <a:gd name="connsiteX12418" fmla="*/ 10161509 w 11737976"/>
              <a:gd name="connsiteY12418" fmla="*/ 3788248 h 6407150"/>
              <a:gd name="connsiteX12419" fmla="*/ 10161000 w 11737976"/>
              <a:gd name="connsiteY12419" fmla="*/ 3791840 h 6407150"/>
              <a:gd name="connsiteX12420" fmla="*/ 10171825 w 11737976"/>
              <a:gd name="connsiteY12420" fmla="*/ 3792991 h 6407150"/>
              <a:gd name="connsiteX12421" fmla="*/ 10181628 w 11737976"/>
              <a:gd name="connsiteY12421" fmla="*/ 3801328 h 6407150"/>
              <a:gd name="connsiteX12422" fmla="*/ 10166726 w 11737976"/>
              <a:gd name="connsiteY12422" fmla="*/ 3828918 h 6407150"/>
              <a:gd name="connsiteX12423" fmla="*/ 10133745 w 11737976"/>
              <a:gd name="connsiteY12423" fmla="*/ 3829054 h 6407150"/>
              <a:gd name="connsiteX12424" fmla="*/ 10123430 w 11737976"/>
              <a:gd name="connsiteY12424" fmla="*/ 3824310 h 6407150"/>
              <a:gd name="connsiteX12425" fmla="*/ 10132726 w 11737976"/>
              <a:gd name="connsiteY12425" fmla="*/ 3836239 h 6407150"/>
              <a:gd name="connsiteX12426" fmla="*/ 10120882 w 11737976"/>
              <a:gd name="connsiteY12426" fmla="*/ 3842273 h 6407150"/>
              <a:gd name="connsiteX12427" fmla="*/ 10109037 w 11737976"/>
              <a:gd name="connsiteY12427" fmla="*/ 3848307 h 6407150"/>
              <a:gd name="connsiteX12428" fmla="*/ 10097706 w 11737976"/>
              <a:gd name="connsiteY12428" fmla="*/ 3850747 h 6407150"/>
              <a:gd name="connsiteX12429" fmla="*/ 10108528 w 11737976"/>
              <a:gd name="connsiteY12429" fmla="*/ 3851899 h 6407150"/>
              <a:gd name="connsiteX12430" fmla="*/ 10119862 w 11737976"/>
              <a:gd name="connsiteY12430" fmla="*/ 3849458 h 6407150"/>
              <a:gd name="connsiteX12431" fmla="*/ 10142019 w 11737976"/>
              <a:gd name="connsiteY12431" fmla="*/ 3848169 h 6407150"/>
              <a:gd name="connsiteX12432" fmla="*/ 10152334 w 11737976"/>
              <a:gd name="connsiteY12432" fmla="*/ 3852913 h 6407150"/>
              <a:gd name="connsiteX12433" fmla="*/ 10147748 w 11737976"/>
              <a:gd name="connsiteY12433" fmla="*/ 3885246 h 6407150"/>
              <a:gd name="connsiteX12434" fmla="*/ 10157042 w 11737976"/>
              <a:gd name="connsiteY12434" fmla="*/ 3897174 h 6407150"/>
              <a:gd name="connsiteX12435" fmla="*/ 10144688 w 11737976"/>
              <a:gd name="connsiteY12435" fmla="*/ 3906802 h 6407150"/>
              <a:gd name="connsiteX12436" fmla="*/ 10123553 w 11737976"/>
              <a:gd name="connsiteY12436" fmla="*/ 3900905 h 6407150"/>
              <a:gd name="connsiteX12437" fmla="*/ 10112217 w 11737976"/>
              <a:gd name="connsiteY12437" fmla="*/ 3903347 h 6407150"/>
              <a:gd name="connsiteX12438" fmla="*/ 10111707 w 11737976"/>
              <a:gd name="connsiteY12438" fmla="*/ 3906940 h 6407150"/>
              <a:gd name="connsiteX12439" fmla="*/ 10143670 w 11737976"/>
              <a:gd name="connsiteY12439" fmla="*/ 3913987 h 6407150"/>
              <a:gd name="connsiteX12440" fmla="*/ 10142650 w 11737976"/>
              <a:gd name="connsiteY12440" fmla="*/ 3921172 h 6407150"/>
              <a:gd name="connsiteX12441" fmla="*/ 10121003 w 11737976"/>
              <a:gd name="connsiteY12441" fmla="*/ 3918868 h 6407150"/>
              <a:gd name="connsiteX12442" fmla="*/ 10118453 w 11737976"/>
              <a:gd name="connsiteY12442" fmla="*/ 3936831 h 6407150"/>
              <a:gd name="connsiteX12443" fmla="*/ 10150418 w 11737976"/>
              <a:gd name="connsiteY12443" fmla="*/ 3943878 h 6407150"/>
              <a:gd name="connsiteX12444" fmla="*/ 10180850 w 11737976"/>
              <a:gd name="connsiteY12444" fmla="*/ 3961704 h 6407150"/>
              <a:gd name="connsiteX12445" fmla="*/ 10204536 w 11737976"/>
              <a:gd name="connsiteY12445" fmla="*/ 3949637 h 6407150"/>
              <a:gd name="connsiteX12446" fmla="*/ 10206576 w 11737976"/>
              <a:gd name="connsiteY12446" fmla="*/ 3935266 h 6407150"/>
              <a:gd name="connsiteX12447" fmla="*/ 10250891 w 11737976"/>
              <a:gd name="connsiteY12447" fmla="*/ 3932689 h 6407150"/>
              <a:gd name="connsiteX12448" fmla="*/ 10249873 w 11737976"/>
              <a:gd name="connsiteY12448" fmla="*/ 3939874 h 6407150"/>
              <a:gd name="connsiteX12449" fmla="*/ 10216380 w 11737976"/>
              <a:gd name="connsiteY12449" fmla="*/ 3943603 h 6407150"/>
              <a:gd name="connsiteX12450" fmla="*/ 10190653 w 11737976"/>
              <a:gd name="connsiteY12450" fmla="*/ 3970040 h 6407150"/>
              <a:gd name="connsiteX12451" fmla="*/ 10180340 w 11737976"/>
              <a:gd name="connsiteY12451" fmla="*/ 3965296 h 6407150"/>
              <a:gd name="connsiteX12452" fmla="*/ 10179321 w 11737976"/>
              <a:gd name="connsiteY12452" fmla="*/ 3972482 h 6407150"/>
              <a:gd name="connsiteX12453" fmla="*/ 10222106 w 11737976"/>
              <a:gd name="connsiteY12453" fmla="*/ 3980680 h 6407150"/>
              <a:gd name="connsiteX12454" fmla="*/ 10177793 w 11737976"/>
              <a:gd name="connsiteY12454" fmla="*/ 3983260 h 6407150"/>
              <a:gd name="connsiteX12455" fmla="*/ 10220578 w 11737976"/>
              <a:gd name="connsiteY12455" fmla="*/ 3991458 h 6407150"/>
              <a:gd name="connsiteX12456" fmla="*/ 10285525 w 11737976"/>
              <a:gd name="connsiteY12456" fmla="*/ 3998368 h 6407150"/>
              <a:gd name="connsiteX12457" fmla="*/ 10297365 w 11737976"/>
              <a:gd name="connsiteY12457" fmla="*/ 3992334 h 6407150"/>
              <a:gd name="connsiteX12458" fmla="*/ 10265403 w 11737976"/>
              <a:gd name="connsiteY12458" fmla="*/ 3985287 h 6407150"/>
              <a:gd name="connsiteX12459" fmla="*/ 10341172 w 11737976"/>
              <a:gd name="connsiteY12459" fmla="*/ 3993348 h 6407150"/>
              <a:gd name="connsiteX12460" fmla="*/ 10340153 w 11737976"/>
              <a:gd name="connsiteY12460" fmla="*/ 4000534 h 6407150"/>
              <a:gd name="connsiteX12461" fmla="*/ 10329837 w 11737976"/>
              <a:gd name="connsiteY12461" fmla="*/ 3995790 h 6407150"/>
              <a:gd name="connsiteX12462" fmla="*/ 10317996 w 11737976"/>
              <a:gd name="connsiteY12462" fmla="*/ 4001823 h 6407150"/>
              <a:gd name="connsiteX12463" fmla="*/ 10339644 w 11737976"/>
              <a:gd name="connsiteY12463" fmla="*/ 4004126 h 6407150"/>
              <a:gd name="connsiteX12464" fmla="*/ 10404588 w 11737976"/>
              <a:gd name="connsiteY12464" fmla="*/ 4011036 h 6407150"/>
              <a:gd name="connsiteX12465" fmla="*/ 10403059 w 11737976"/>
              <a:gd name="connsiteY12465" fmla="*/ 4021815 h 6407150"/>
              <a:gd name="connsiteX12466" fmla="*/ 10415413 w 11737976"/>
              <a:gd name="connsiteY12466" fmla="*/ 4012188 h 6407150"/>
              <a:gd name="connsiteX12467" fmla="*/ 10447885 w 11737976"/>
              <a:gd name="connsiteY12467" fmla="*/ 4015643 h 6407150"/>
              <a:gd name="connsiteX12468" fmla="*/ 10447375 w 11737976"/>
              <a:gd name="connsiteY12468" fmla="*/ 4019236 h 6407150"/>
              <a:gd name="connsiteX12469" fmla="*/ 10457688 w 11737976"/>
              <a:gd name="connsiteY12469" fmla="*/ 4023979 h 6407150"/>
              <a:gd name="connsiteX12470" fmla="*/ 10469532 w 11737976"/>
              <a:gd name="connsiteY12470" fmla="*/ 4017946 h 6407150"/>
              <a:gd name="connsiteX12471" fmla="*/ 10479336 w 11737976"/>
              <a:gd name="connsiteY12471" fmla="*/ 4026283 h 6407150"/>
              <a:gd name="connsiteX12472" fmla="*/ 10491180 w 11737976"/>
              <a:gd name="connsiteY12472" fmla="*/ 4020249 h 6407150"/>
              <a:gd name="connsiteX12473" fmla="*/ 10511810 w 11737976"/>
              <a:gd name="connsiteY12473" fmla="*/ 4029737 h 6407150"/>
              <a:gd name="connsiteX12474" fmla="*/ 10589109 w 11737976"/>
              <a:gd name="connsiteY12474" fmla="*/ 4027022 h 6407150"/>
              <a:gd name="connsiteX12475" fmla="*/ 10558165 w 11737976"/>
              <a:gd name="connsiteY12475" fmla="*/ 4012790 h 6407150"/>
              <a:gd name="connsiteX12476" fmla="*/ 10549380 w 11737976"/>
              <a:gd name="connsiteY12476" fmla="*/ 3997267 h 6407150"/>
              <a:gd name="connsiteX12477" fmla="*/ 10538554 w 11737976"/>
              <a:gd name="connsiteY12477" fmla="*/ 3996116 h 6407150"/>
              <a:gd name="connsiteX12478" fmla="*/ 10518945 w 11737976"/>
              <a:gd name="connsiteY12478" fmla="*/ 3979443 h 6407150"/>
              <a:gd name="connsiteX12479" fmla="*/ 10486473 w 11737976"/>
              <a:gd name="connsiteY12479" fmla="*/ 3975987 h 6407150"/>
              <a:gd name="connsiteX12480" fmla="*/ 10483416 w 11737976"/>
              <a:gd name="connsiteY12480" fmla="*/ 3997542 h 6407150"/>
              <a:gd name="connsiteX12481" fmla="*/ 10505573 w 11737976"/>
              <a:gd name="connsiteY12481" fmla="*/ 3996255 h 6407150"/>
              <a:gd name="connsiteX12482" fmla="*/ 10517417 w 11737976"/>
              <a:gd name="connsiteY12482" fmla="*/ 3990220 h 6407150"/>
              <a:gd name="connsiteX12483" fmla="*/ 10516905 w 11737976"/>
              <a:gd name="connsiteY12483" fmla="*/ 3993813 h 6407150"/>
              <a:gd name="connsiteX12484" fmla="*/ 10504043 w 11737976"/>
              <a:gd name="connsiteY12484" fmla="*/ 4007031 h 6407150"/>
              <a:gd name="connsiteX12485" fmla="*/ 10471571 w 11737976"/>
              <a:gd name="connsiteY12485" fmla="*/ 4003576 h 6407150"/>
              <a:gd name="connsiteX12486" fmla="*/ 10442157 w 11737976"/>
              <a:gd name="connsiteY12486" fmla="*/ 3978566 h 6407150"/>
              <a:gd name="connsiteX12487" fmla="*/ 10454000 w 11737976"/>
              <a:gd name="connsiteY12487" fmla="*/ 3972533 h 6407150"/>
              <a:gd name="connsiteX12488" fmla="*/ 10443175 w 11737976"/>
              <a:gd name="connsiteY12488" fmla="*/ 3971381 h 6407150"/>
              <a:gd name="connsiteX12489" fmla="*/ 10445725 w 11737976"/>
              <a:gd name="connsiteY12489" fmla="*/ 3953418 h 6407150"/>
              <a:gd name="connsiteX12490" fmla="*/ 10435409 w 11737976"/>
              <a:gd name="connsiteY12490" fmla="*/ 3948674 h 6407150"/>
              <a:gd name="connsiteX12491" fmla="*/ 10468901 w 11737976"/>
              <a:gd name="connsiteY12491" fmla="*/ 3944944 h 6407150"/>
              <a:gd name="connsiteX12492" fmla="*/ 10459608 w 11737976"/>
              <a:gd name="connsiteY12492" fmla="*/ 3933015 h 6407150"/>
              <a:gd name="connsiteX12493" fmla="*/ 10417840 w 11737976"/>
              <a:gd name="connsiteY12493" fmla="*/ 3917630 h 6407150"/>
              <a:gd name="connsiteX12494" fmla="*/ 10419370 w 11737976"/>
              <a:gd name="connsiteY12494" fmla="*/ 3906853 h 6407150"/>
              <a:gd name="connsiteX12495" fmla="*/ 10483804 w 11737976"/>
              <a:gd name="connsiteY12495" fmla="*/ 3917355 h 6407150"/>
              <a:gd name="connsiteX12496" fmla="*/ 10483294 w 11737976"/>
              <a:gd name="connsiteY12496" fmla="*/ 3920947 h 6407150"/>
              <a:gd name="connsiteX12497" fmla="*/ 10505451 w 11737976"/>
              <a:gd name="connsiteY12497" fmla="*/ 3919658 h 6407150"/>
              <a:gd name="connsiteX12498" fmla="*/ 10504431 w 11737976"/>
              <a:gd name="connsiteY12498" fmla="*/ 3926843 h 6407150"/>
              <a:gd name="connsiteX12499" fmla="*/ 10526081 w 11737976"/>
              <a:gd name="connsiteY12499" fmla="*/ 3929147 h 6407150"/>
              <a:gd name="connsiteX12500" fmla="*/ 10514236 w 11737976"/>
              <a:gd name="connsiteY12500" fmla="*/ 3935180 h 6407150"/>
              <a:gd name="connsiteX12501" fmla="*/ 10513217 w 11737976"/>
              <a:gd name="connsiteY12501" fmla="*/ 3942365 h 6407150"/>
              <a:gd name="connsiteX12502" fmla="*/ 10524551 w 11737976"/>
              <a:gd name="connsiteY12502" fmla="*/ 3939925 h 6407150"/>
              <a:gd name="connsiteX12503" fmla="*/ 10547220 w 11737976"/>
              <a:gd name="connsiteY12503" fmla="*/ 3935044 h 6407150"/>
              <a:gd name="connsiteX12504" fmla="*/ 10558045 w 11737976"/>
              <a:gd name="connsiteY12504" fmla="*/ 3936195 h 6407150"/>
              <a:gd name="connsiteX12505" fmla="*/ 10590516 w 11737976"/>
              <a:gd name="connsiteY12505" fmla="*/ 3939649 h 6407150"/>
              <a:gd name="connsiteX12506" fmla="*/ 10581221 w 11737976"/>
              <a:gd name="connsiteY12506" fmla="*/ 3927719 h 6407150"/>
              <a:gd name="connsiteX12507" fmla="*/ 10603379 w 11737976"/>
              <a:gd name="connsiteY12507" fmla="*/ 3926431 h 6407150"/>
              <a:gd name="connsiteX12508" fmla="*/ 10602869 w 11737976"/>
              <a:gd name="connsiteY12508" fmla="*/ 3930023 h 6407150"/>
              <a:gd name="connsiteX12509" fmla="*/ 10613691 w 11737976"/>
              <a:gd name="connsiteY12509" fmla="*/ 3931175 h 6407150"/>
              <a:gd name="connsiteX12510" fmla="*/ 10614202 w 11737976"/>
              <a:gd name="connsiteY12510" fmla="*/ 3927582 h 6407150"/>
              <a:gd name="connsiteX12511" fmla="*/ 10603889 w 11737976"/>
              <a:gd name="connsiteY12511" fmla="*/ 3922838 h 6407150"/>
              <a:gd name="connsiteX12512" fmla="*/ 10571417 w 11737976"/>
              <a:gd name="connsiteY12512" fmla="*/ 3919383 h 6407150"/>
              <a:gd name="connsiteX12513" fmla="*/ 10562630 w 11737976"/>
              <a:gd name="connsiteY12513" fmla="*/ 3903861 h 6407150"/>
              <a:gd name="connsiteX12514" fmla="*/ 10529649 w 11737976"/>
              <a:gd name="connsiteY12514" fmla="*/ 3903998 h 6407150"/>
              <a:gd name="connsiteX12515" fmla="*/ 10520353 w 11737976"/>
              <a:gd name="connsiteY12515" fmla="*/ 3892069 h 6407150"/>
              <a:gd name="connsiteX12516" fmla="*/ 10498706 w 11737976"/>
              <a:gd name="connsiteY12516" fmla="*/ 3889767 h 6407150"/>
              <a:gd name="connsiteX12517" fmla="*/ 10531689 w 11737976"/>
              <a:gd name="connsiteY12517" fmla="*/ 3889629 h 6407150"/>
              <a:gd name="connsiteX12518" fmla="*/ 10533727 w 11737976"/>
              <a:gd name="connsiteY12518" fmla="*/ 3875258 h 6407150"/>
              <a:gd name="connsiteX12519" fmla="*/ 10522902 w 11737976"/>
              <a:gd name="connsiteY12519" fmla="*/ 3874106 h 6407150"/>
              <a:gd name="connsiteX12520" fmla="*/ 10512586 w 11737976"/>
              <a:gd name="connsiteY12520" fmla="*/ 3869362 h 6407150"/>
              <a:gd name="connsiteX12521" fmla="*/ 10490430 w 11737976"/>
              <a:gd name="connsiteY12521" fmla="*/ 3870652 h 6407150"/>
              <a:gd name="connsiteX12522" fmla="*/ 10508899 w 11737976"/>
              <a:gd name="connsiteY12522" fmla="*/ 3817915 h 6407150"/>
              <a:gd name="connsiteX12523" fmla="*/ 10519211 w 11737976"/>
              <a:gd name="connsiteY12523" fmla="*/ 3822660 h 6407150"/>
              <a:gd name="connsiteX12524" fmla="*/ 10519721 w 11737976"/>
              <a:gd name="connsiteY12524" fmla="*/ 3819067 h 6407150"/>
              <a:gd name="connsiteX12525" fmla="*/ 10509410 w 11737976"/>
              <a:gd name="connsiteY12525" fmla="*/ 3814323 h 6407150"/>
              <a:gd name="connsiteX12526" fmla="*/ 10510430 w 11737976"/>
              <a:gd name="connsiteY12526" fmla="*/ 3807137 h 6407150"/>
              <a:gd name="connsiteX12527" fmla="*/ 10533095 w 11737976"/>
              <a:gd name="connsiteY12527" fmla="*/ 3802256 h 6407150"/>
              <a:gd name="connsiteX12528" fmla="*/ 10490307 w 11737976"/>
              <a:gd name="connsiteY12528" fmla="*/ 3794056 h 6407150"/>
              <a:gd name="connsiteX12529" fmla="*/ 10461914 w 11737976"/>
              <a:gd name="connsiteY12529" fmla="*/ 3761860 h 6407150"/>
              <a:gd name="connsiteX12530" fmla="*/ 10440776 w 11737976"/>
              <a:gd name="connsiteY12530" fmla="*/ 3755965 h 6407150"/>
              <a:gd name="connsiteX12531" fmla="*/ 10387168 w 11737976"/>
              <a:gd name="connsiteY12531" fmla="*/ 3746615 h 6407150"/>
              <a:gd name="connsiteX12532" fmla="*/ 10386147 w 11737976"/>
              <a:gd name="connsiteY12532" fmla="*/ 3753799 h 6407150"/>
              <a:gd name="connsiteX12533" fmla="*/ 10374303 w 11737976"/>
              <a:gd name="connsiteY12533" fmla="*/ 3759834 h 6407150"/>
              <a:gd name="connsiteX12534" fmla="*/ 10394931 w 11737976"/>
              <a:gd name="connsiteY12534" fmla="*/ 3769322 h 6407150"/>
              <a:gd name="connsiteX12535" fmla="*/ 10352655 w 11737976"/>
              <a:gd name="connsiteY12535" fmla="*/ 3757530 h 6407150"/>
              <a:gd name="connsiteX12536" fmla="*/ 10375831 w 11737976"/>
              <a:gd name="connsiteY12536" fmla="*/ 3749055 h 6407150"/>
              <a:gd name="connsiteX12537" fmla="*/ 10354185 w 11737976"/>
              <a:gd name="connsiteY12537" fmla="*/ 3746752 h 6407150"/>
              <a:gd name="connsiteX12538" fmla="*/ 10354694 w 11737976"/>
              <a:gd name="connsiteY12538" fmla="*/ 3743160 h 6407150"/>
              <a:gd name="connsiteX12539" fmla="*/ 10344379 w 11737976"/>
              <a:gd name="connsiteY12539" fmla="*/ 3738415 h 6407150"/>
              <a:gd name="connsiteX12540" fmla="*/ 10333044 w 11737976"/>
              <a:gd name="connsiteY12540" fmla="*/ 3740856 h 6407150"/>
              <a:gd name="connsiteX12541" fmla="*/ 10343869 w 11737976"/>
              <a:gd name="connsiteY12541" fmla="*/ 3742008 h 6407150"/>
              <a:gd name="connsiteX12542" fmla="*/ 10343358 w 11737976"/>
              <a:gd name="connsiteY12542" fmla="*/ 3745600 h 6407150"/>
              <a:gd name="connsiteX12543" fmla="*/ 10342339 w 11737976"/>
              <a:gd name="connsiteY12543" fmla="*/ 3752785 h 6407150"/>
              <a:gd name="connsiteX12544" fmla="*/ 10332025 w 11737976"/>
              <a:gd name="connsiteY12544" fmla="*/ 3748041 h 6407150"/>
              <a:gd name="connsiteX12545" fmla="*/ 10299553 w 11737976"/>
              <a:gd name="connsiteY12545" fmla="*/ 3744586 h 6407150"/>
              <a:gd name="connsiteX12546" fmla="*/ 10300062 w 11737976"/>
              <a:gd name="connsiteY12546" fmla="*/ 3740993 h 6407150"/>
              <a:gd name="connsiteX12547" fmla="*/ 10300572 w 11737976"/>
              <a:gd name="connsiteY12547" fmla="*/ 3737401 h 6407150"/>
              <a:gd name="connsiteX12548" fmla="*/ 10334064 w 11737976"/>
              <a:gd name="connsiteY12548" fmla="*/ 3733671 h 6407150"/>
              <a:gd name="connsiteX12549" fmla="*/ 10355203 w 11737976"/>
              <a:gd name="connsiteY12549" fmla="*/ 3739568 h 6407150"/>
              <a:gd name="connsiteX12550" fmla="*/ 10367045 w 11737976"/>
              <a:gd name="connsiteY12550" fmla="*/ 3733532 h 6407150"/>
              <a:gd name="connsiteX12551" fmla="*/ 10463951 w 11737976"/>
              <a:gd name="connsiteY12551" fmla="*/ 3747491 h 6407150"/>
              <a:gd name="connsiteX12552" fmla="*/ 10475286 w 11737976"/>
              <a:gd name="connsiteY12552" fmla="*/ 3745050 h 6407150"/>
              <a:gd name="connsiteX12553" fmla="*/ 10465481 w 11737976"/>
              <a:gd name="connsiteY12553" fmla="*/ 3736713 h 6407150"/>
              <a:gd name="connsiteX12554" fmla="*/ 10455168 w 11737976"/>
              <a:gd name="connsiteY12554" fmla="*/ 3731969 h 6407150"/>
              <a:gd name="connsiteX12555" fmla="*/ 10465990 w 11737976"/>
              <a:gd name="connsiteY12555" fmla="*/ 3733122 h 6407150"/>
              <a:gd name="connsiteX12556" fmla="*/ 10444853 w 11737976"/>
              <a:gd name="connsiteY12556" fmla="*/ 3727226 h 6407150"/>
              <a:gd name="connsiteX12557" fmla="*/ 10468539 w 11737976"/>
              <a:gd name="connsiteY12557" fmla="*/ 3715157 h 6407150"/>
              <a:gd name="connsiteX12558" fmla="*/ 10479365 w 11737976"/>
              <a:gd name="connsiteY12558" fmla="*/ 3716309 h 6407150"/>
              <a:gd name="connsiteX12559" fmla="*/ 10480383 w 11737976"/>
              <a:gd name="connsiteY12559" fmla="*/ 3709125 h 6407150"/>
              <a:gd name="connsiteX12560" fmla="*/ 10480893 w 11737976"/>
              <a:gd name="connsiteY12560" fmla="*/ 3705532 h 6407150"/>
              <a:gd name="connsiteX12561" fmla="*/ 10492228 w 11737976"/>
              <a:gd name="connsiteY12561" fmla="*/ 3703090 h 6407150"/>
              <a:gd name="connsiteX12562" fmla="*/ 10514894 w 11737976"/>
              <a:gd name="connsiteY12562" fmla="*/ 3698209 h 6407150"/>
              <a:gd name="connsiteX12563" fmla="*/ 10514385 w 11737976"/>
              <a:gd name="connsiteY12563" fmla="*/ 3701802 h 6407150"/>
              <a:gd name="connsiteX12564" fmla="*/ 10513875 w 11737976"/>
              <a:gd name="connsiteY12564" fmla="*/ 3705394 h 6407150"/>
              <a:gd name="connsiteX12565" fmla="*/ 10503050 w 11737976"/>
              <a:gd name="connsiteY12565" fmla="*/ 3704243 h 6407150"/>
              <a:gd name="connsiteX12566" fmla="*/ 10534503 w 11737976"/>
              <a:gd name="connsiteY12566" fmla="*/ 3714882 h 6407150"/>
              <a:gd name="connsiteX12567" fmla="*/ 10525209 w 11737976"/>
              <a:gd name="connsiteY12567" fmla="*/ 3702953 h 6407150"/>
              <a:gd name="connsiteX12568" fmla="*/ 10525719 w 11737976"/>
              <a:gd name="connsiteY12568" fmla="*/ 3699361 h 6407150"/>
              <a:gd name="connsiteX12569" fmla="*/ 10526739 w 11737976"/>
              <a:gd name="connsiteY12569" fmla="*/ 3692175 h 6407150"/>
              <a:gd name="connsiteX12570" fmla="*/ 10472106 w 11737976"/>
              <a:gd name="connsiteY12570" fmla="*/ 3690010 h 6407150"/>
              <a:gd name="connsiteX12571" fmla="*/ 10462814 w 11737976"/>
              <a:gd name="connsiteY12571" fmla="*/ 3678081 h 6407150"/>
              <a:gd name="connsiteX12572" fmla="*/ 10506618 w 11737976"/>
              <a:gd name="connsiteY12572" fmla="*/ 3679095 h 6407150"/>
              <a:gd name="connsiteX12573" fmla="*/ 10485990 w 11737976"/>
              <a:gd name="connsiteY12573" fmla="*/ 3669606 h 6407150"/>
              <a:gd name="connsiteX12574" fmla="*/ 10442693 w 11737976"/>
              <a:gd name="connsiteY12574" fmla="*/ 3665001 h 6407150"/>
              <a:gd name="connsiteX12575" fmla="*/ 10443203 w 11737976"/>
              <a:gd name="connsiteY12575" fmla="*/ 3661407 h 6407150"/>
              <a:gd name="connsiteX12576" fmla="*/ 10444223 w 11737976"/>
              <a:gd name="connsiteY12576" fmla="*/ 3654222 h 6407150"/>
              <a:gd name="connsiteX12577" fmla="*/ 10477204 w 11737976"/>
              <a:gd name="connsiteY12577" fmla="*/ 3654084 h 6407150"/>
              <a:gd name="connsiteX12578" fmla="*/ 10467402 w 11737976"/>
              <a:gd name="connsiteY12578" fmla="*/ 3645747 h 6407150"/>
              <a:gd name="connsiteX12579" fmla="*/ 10499873 w 11737976"/>
              <a:gd name="connsiteY12579" fmla="*/ 3649204 h 6407150"/>
              <a:gd name="connsiteX12580" fmla="*/ 10500892 w 11737976"/>
              <a:gd name="connsiteY12580" fmla="*/ 3642019 h 6407150"/>
              <a:gd name="connsiteX12581" fmla="*/ 10480771 w 11737976"/>
              <a:gd name="connsiteY12581" fmla="*/ 3628937 h 6407150"/>
              <a:gd name="connsiteX12582" fmla="*/ 10502932 w 11737976"/>
              <a:gd name="connsiteY12582" fmla="*/ 3627648 h 6407150"/>
              <a:gd name="connsiteX12583" fmla="*/ 10483319 w 11737976"/>
              <a:gd name="connsiteY12583" fmla="*/ 3610974 h 6407150"/>
              <a:gd name="connsiteX12584" fmla="*/ 10449829 w 11737976"/>
              <a:gd name="connsiteY12584" fmla="*/ 3614703 h 6407150"/>
              <a:gd name="connsiteX12585" fmla="*/ 10460144 w 11737976"/>
              <a:gd name="connsiteY12585" fmla="*/ 3619449 h 6407150"/>
              <a:gd name="connsiteX12586" fmla="*/ 10417357 w 11737976"/>
              <a:gd name="connsiteY12586" fmla="*/ 3611249 h 6407150"/>
              <a:gd name="connsiteX12587" fmla="*/ 10430220 w 11737976"/>
              <a:gd name="connsiteY12587" fmla="*/ 3598031 h 6407150"/>
              <a:gd name="connsiteX12588" fmla="*/ 10410103 w 11737976"/>
              <a:gd name="connsiteY12588" fmla="*/ 3584950 h 6407150"/>
              <a:gd name="connsiteX12589" fmla="*/ 10421944 w 11737976"/>
              <a:gd name="connsiteY12589" fmla="*/ 3578917 h 6407150"/>
              <a:gd name="connsiteX12590" fmla="*/ 10432768 w 11737976"/>
              <a:gd name="connsiteY12590" fmla="*/ 3580068 h 6407150"/>
              <a:gd name="connsiteX12591" fmla="*/ 10465750 w 11737976"/>
              <a:gd name="connsiteY12591" fmla="*/ 3579929 h 6407150"/>
              <a:gd name="connsiteX12592" fmla="*/ 10479125 w 11737976"/>
              <a:gd name="connsiteY12592" fmla="*/ 3563119 h 6407150"/>
              <a:gd name="connsiteX12593" fmla="*/ 10489946 w 11737976"/>
              <a:gd name="connsiteY12593" fmla="*/ 3564270 h 6407150"/>
              <a:gd name="connsiteX12594" fmla="*/ 10500771 w 11737976"/>
              <a:gd name="connsiteY12594" fmla="*/ 3565422 h 6407150"/>
              <a:gd name="connsiteX12595" fmla="*/ 10501281 w 11737976"/>
              <a:gd name="connsiteY12595" fmla="*/ 3561830 h 6407150"/>
              <a:gd name="connsiteX12596" fmla="*/ 10490456 w 11737976"/>
              <a:gd name="connsiteY12596" fmla="*/ 3560678 h 6407150"/>
              <a:gd name="connsiteX12597" fmla="*/ 10491984 w 11737976"/>
              <a:gd name="connsiteY12597" fmla="*/ 3549901 h 6407150"/>
              <a:gd name="connsiteX12598" fmla="*/ 10461042 w 11737976"/>
              <a:gd name="connsiteY12598" fmla="*/ 3535668 h 6407150"/>
              <a:gd name="connsiteX12599" fmla="*/ 10448690 w 11737976"/>
              <a:gd name="connsiteY12599" fmla="*/ 3545294 h 6407150"/>
              <a:gd name="connsiteX12600" fmla="*/ 10437866 w 11737976"/>
              <a:gd name="connsiteY12600" fmla="*/ 3544143 h 6407150"/>
              <a:gd name="connsiteX12601" fmla="*/ 10438375 w 11737976"/>
              <a:gd name="connsiteY12601" fmla="*/ 3540550 h 6407150"/>
              <a:gd name="connsiteX12602" fmla="*/ 10427551 w 11737976"/>
              <a:gd name="connsiteY12602" fmla="*/ 3539397 h 6407150"/>
              <a:gd name="connsiteX12603" fmla="*/ 10439395 w 11737976"/>
              <a:gd name="connsiteY12603" fmla="*/ 3533364 h 6407150"/>
              <a:gd name="connsiteX12604" fmla="*/ 10398647 w 11737976"/>
              <a:gd name="connsiteY12604" fmla="*/ 3510795 h 6407150"/>
              <a:gd name="connsiteX12605" fmla="*/ 10421826 w 11737976"/>
              <a:gd name="connsiteY12605" fmla="*/ 3502320 h 6407150"/>
              <a:gd name="connsiteX12606" fmla="*/ 10388843 w 11737976"/>
              <a:gd name="connsiteY12606" fmla="*/ 3502458 h 6407150"/>
              <a:gd name="connsiteX12607" fmla="*/ 10380057 w 11737976"/>
              <a:gd name="connsiteY12607" fmla="*/ 3486936 h 6407150"/>
              <a:gd name="connsiteX12608" fmla="*/ 10402213 w 11737976"/>
              <a:gd name="connsiteY12608" fmla="*/ 3485647 h 6407150"/>
              <a:gd name="connsiteX12609" fmla="*/ 10401704 w 11737976"/>
              <a:gd name="connsiteY12609" fmla="*/ 3489240 h 6407150"/>
              <a:gd name="connsiteX12610" fmla="*/ 10392920 w 11737976"/>
              <a:gd name="connsiteY12610" fmla="*/ 3473719 h 6407150"/>
              <a:gd name="connsiteX12611" fmla="*/ 10404253 w 11737976"/>
              <a:gd name="connsiteY12611" fmla="*/ 3471276 h 6407150"/>
              <a:gd name="connsiteX12612" fmla="*/ 10405272 w 11737976"/>
              <a:gd name="connsiteY12612" fmla="*/ 3464092 h 6407150"/>
              <a:gd name="connsiteX12613" fmla="*/ 10384134 w 11737976"/>
              <a:gd name="connsiteY12613" fmla="*/ 3458196 h 6407150"/>
              <a:gd name="connsiteX12614" fmla="*/ 10384643 w 11737976"/>
              <a:gd name="connsiteY12614" fmla="*/ 3454604 h 6407150"/>
              <a:gd name="connsiteX12615" fmla="*/ 10375349 w 11737976"/>
              <a:gd name="connsiteY12615" fmla="*/ 3442674 h 6407150"/>
              <a:gd name="connsiteX12616" fmla="*/ 10342367 w 11737976"/>
              <a:gd name="connsiteY12616" fmla="*/ 3442811 h 6407150"/>
              <a:gd name="connsiteX12617" fmla="*/ 10336131 w 11737976"/>
              <a:gd name="connsiteY12617" fmla="*/ 3409326 h 6407150"/>
              <a:gd name="connsiteX12618" fmla="*/ 10347464 w 11737976"/>
              <a:gd name="connsiteY12618" fmla="*/ 3406886 h 6407150"/>
              <a:gd name="connsiteX12619" fmla="*/ 10358288 w 11737976"/>
              <a:gd name="connsiteY12619" fmla="*/ 3408038 h 6407150"/>
              <a:gd name="connsiteX12620" fmla="*/ 10370132 w 11737976"/>
              <a:gd name="connsiteY12620" fmla="*/ 3402004 h 6407150"/>
              <a:gd name="connsiteX12621" fmla="*/ 10337150 w 11737976"/>
              <a:gd name="connsiteY12621" fmla="*/ 3402141 h 6407150"/>
              <a:gd name="connsiteX12622" fmla="*/ 10336641 w 11737976"/>
              <a:gd name="connsiteY12622" fmla="*/ 3405734 h 6407150"/>
              <a:gd name="connsiteX12623" fmla="*/ 10326836 w 11737976"/>
              <a:gd name="connsiteY12623" fmla="*/ 3397397 h 6407150"/>
              <a:gd name="connsiteX12624" fmla="*/ 10349502 w 11737976"/>
              <a:gd name="connsiteY12624" fmla="*/ 3392516 h 6407150"/>
              <a:gd name="connsiteX12625" fmla="*/ 10317538 w 11737976"/>
              <a:gd name="connsiteY12625" fmla="*/ 3385468 h 6407150"/>
              <a:gd name="connsiteX12626" fmla="*/ 10305695 w 11737976"/>
              <a:gd name="connsiteY12626" fmla="*/ 3391501 h 6407150"/>
              <a:gd name="connsiteX12627" fmla="*/ 10273223 w 11737976"/>
              <a:gd name="connsiteY12627" fmla="*/ 3388047 h 6407150"/>
              <a:gd name="connsiteX12628" fmla="*/ 10263420 w 11737976"/>
              <a:gd name="connsiteY12628" fmla="*/ 3379711 h 6407150"/>
              <a:gd name="connsiteX12629" fmla="*/ 10251576 w 11737976"/>
              <a:gd name="connsiteY12629" fmla="*/ 3385744 h 6407150"/>
              <a:gd name="connsiteX12630" fmla="*/ 10261891 w 11737976"/>
              <a:gd name="connsiteY12630" fmla="*/ 3390487 h 6407150"/>
              <a:gd name="connsiteX12631" fmla="*/ 10228909 w 11737976"/>
              <a:gd name="connsiteY12631" fmla="*/ 3390626 h 6407150"/>
              <a:gd name="connsiteX12632" fmla="*/ 10218085 w 11737976"/>
              <a:gd name="connsiteY12632" fmla="*/ 3389474 h 6407150"/>
              <a:gd name="connsiteX12633" fmla="*/ 10220123 w 11737976"/>
              <a:gd name="connsiteY12633" fmla="*/ 3375103 h 6407150"/>
              <a:gd name="connsiteX12634" fmla="*/ 10145184 w 11737976"/>
              <a:gd name="connsiteY12634" fmla="*/ 3366123 h 6407150"/>
              <a:gd name="connsiteX12635" fmla="*/ 10133050 w 11737976"/>
              <a:gd name="connsiteY12635" fmla="*/ 3368790 h 6407150"/>
              <a:gd name="connsiteX12636" fmla="*/ 10111814 w 11737976"/>
              <a:gd name="connsiteY12636" fmla="*/ 3366533 h 6407150"/>
              <a:gd name="connsiteX12637" fmla="*/ 10099677 w 11737976"/>
              <a:gd name="connsiteY12637" fmla="*/ 3376127 h 6407150"/>
              <a:gd name="connsiteX12638" fmla="*/ 10109787 w 11737976"/>
              <a:gd name="connsiteY12638" fmla="*/ 3380832 h 6407150"/>
              <a:gd name="connsiteX12639" fmla="*/ 10088551 w 11737976"/>
              <a:gd name="connsiteY12639" fmla="*/ 3378573 h 6407150"/>
              <a:gd name="connsiteX12640" fmla="*/ 10087537 w 11737976"/>
              <a:gd name="connsiteY12640" fmla="*/ 3385723 h 6407150"/>
              <a:gd name="connsiteX12641" fmla="*/ 10108771 w 11737976"/>
              <a:gd name="connsiteY12641" fmla="*/ 3387983 h 6407150"/>
              <a:gd name="connsiteX12642" fmla="*/ 10128993 w 11737976"/>
              <a:gd name="connsiteY12642" fmla="*/ 3397392 h 6407150"/>
              <a:gd name="connsiteX12643" fmla="*/ 10140117 w 11737976"/>
              <a:gd name="connsiteY12643" fmla="*/ 3394947 h 6407150"/>
              <a:gd name="connsiteX12644" fmla="*/ 10130514 w 11737976"/>
              <a:gd name="connsiteY12644" fmla="*/ 3386667 h 6407150"/>
              <a:gd name="connsiteX12645" fmla="*/ 10141131 w 11737976"/>
              <a:gd name="connsiteY12645" fmla="*/ 3387797 h 6407150"/>
              <a:gd name="connsiteX12646" fmla="*/ 10140624 w 11737976"/>
              <a:gd name="connsiteY12646" fmla="*/ 3391371 h 6407150"/>
              <a:gd name="connsiteX12647" fmla="*/ 10172475 w 11737976"/>
              <a:gd name="connsiteY12647" fmla="*/ 3394760 h 6407150"/>
              <a:gd name="connsiteX12648" fmla="*/ 10174503 w 11737976"/>
              <a:gd name="connsiteY12648" fmla="*/ 3380460 h 6407150"/>
              <a:gd name="connsiteX12649" fmla="*/ 10141637 w 11737976"/>
              <a:gd name="connsiteY12649" fmla="*/ 3384221 h 6407150"/>
              <a:gd name="connsiteX12650" fmla="*/ 10131022 w 11737976"/>
              <a:gd name="connsiteY12650" fmla="*/ 3383093 h 6407150"/>
              <a:gd name="connsiteX12651" fmla="*/ 10133050 w 11737976"/>
              <a:gd name="connsiteY12651" fmla="*/ 3368791 h 6407150"/>
              <a:gd name="connsiteX12652" fmla="*/ 10155659 w 11737976"/>
              <a:gd name="connsiteY12652" fmla="*/ 3375155 h 6407150"/>
              <a:gd name="connsiteX12653" fmla="*/ 10156213 w 11737976"/>
              <a:gd name="connsiteY12653" fmla="*/ 3371257 h 6407150"/>
              <a:gd name="connsiteX12654" fmla="*/ 10144632 w 11737976"/>
              <a:gd name="connsiteY12654" fmla="*/ 3370023 h 6407150"/>
              <a:gd name="connsiteX12655" fmla="*/ 10145184 w 11737976"/>
              <a:gd name="connsiteY12655" fmla="*/ 3366123 h 6407150"/>
              <a:gd name="connsiteX12656" fmla="*/ 10396224 w 11737976"/>
              <a:gd name="connsiteY12656" fmla="*/ 3364591 h 6407150"/>
              <a:gd name="connsiteX12657" fmla="*/ 10352796 w 11737976"/>
              <a:gd name="connsiteY12657" fmla="*/ 3366833 h 6407150"/>
              <a:gd name="connsiteX12658" fmla="*/ 10383687 w 11737976"/>
              <a:gd name="connsiteY12658" fmla="*/ 3376982 h 6407150"/>
              <a:gd name="connsiteX12659" fmla="*/ 10384168 w 11737976"/>
              <a:gd name="connsiteY12659" fmla="*/ 3373601 h 6407150"/>
              <a:gd name="connsiteX12660" fmla="*/ 10396224 w 11737976"/>
              <a:gd name="connsiteY12660" fmla="*/ 3364591 h 6407150"/>
              <a:gd name="connsiteX12661" fmla="*/ 10168862 w 11737976"/>
              <a:gd name="connsiteY12661" fmla="*/ 3358084 h 6407150"/>
              <a:gd name="connsiteX12662" fmla="*/ 10157230 w 11737976"/>
              <a:gd name="connsiteY12662" fmla="*/ 3364105 h 6407150"/>
              <a:gd name="connsiteX12663" fmla="*/ 10177959 w 11737976"/>
              <a:gd name="connsiteY12663" fmla="*/ 3369939 h 6407150"/>
              <a:gd name="connsiteX12664" fmla="*/ 10178974 w 11737976"/>
              <a:gd name="connsiteY12664" fmla="*/ 3362789 h 6407150"/>
              <a:gd name="connsiteX12665" fmla="*/ 10168862 w 11737976"/>
              <a:gd name="connsiteY12665" fmla="*/ 3358084 h 6407150"/>
              <a:gd name="connsiteX12666" fmla="*/ 10573577 w 11737976"/>
              <a:gd name="connsiteY12666" fmla="*/ 3357594 h 6407150"/>
              <a:gd name="connsiteX12667" fmla="*/ 10561534 w 11737976"/>
              <a:gd name="connsiteY12667" fmla="*/ 3359613 h 6407150"/>
              <a:gd name="connsiteX12668" fmla="*/ 10561071 w 11737976"/>
              <a:gd name="connsiteY12668" fmla="*/ 3362863 h 6407150"/>
              <a:gd name="connsiteX12669" fmla="*/ 10573577 w 11737976"/>
              <a:gd name="connsiteY12669" fmla="*/ 3357594 h 6407150"/>
              <a:gd name="connsiteX12670" fmla="*/ 6201702 w 11737976"/>
              <a:gd name="connsiteY12670" fmla="*/ 3353930 h 6407150"/>
              <a:gd name="connsiteX12671" fmla="*/ 6195543 w 11737976"/>
              <a:gd name="connsiteY12671" fmla="*/ 3355081 h 6407150"/>
              <a:gd name="connsiteX12672" fmla="*/ 6195779 w 11737976"/>
              <a:gd name="connsiteY12672" fmla="*/ 3360515 h 6407150"/>
              <a:gd name="connsiteX12673" fmla="*/ 6201702 w 11737976"/>
              <a:gd name="connsiteY12673" fmla="*/ 3353930 h 6407150"/>
              <a:gd name="connsiteX12674" fmla="*/ 10432377 w 11737976"/>
              <a:gd name="connsiteY12674" fmla="*/ 3349171 h 6407150"/>
              <a:gd name="connsiteX12675" fmla="*/ 10430318 w 11737976"/>
              <a:gd name="connsiteY12675" fmla="*/ 3363676 h 6407150"/>
              <a:gd name="connsiteX12676" fmla="*/ 10413349 w 11737976"/>
              <a:gd name="connsiteY12676" fmla="*/ 3375676 h 6407150"/>
              <a:gd name="connsiteX12677" fmla="*/ 10438171 w 11737976"/>
              <a:gd name="connsiteY12677" fmla="*/ 3386601 h 6407150"/>
              <a:gd name="connsiteX12678" fmla="*/ 10437656 w 11737976"/>
              <a:gd name="connsiteY12678" fmla="*/ 3390225 h 6407150"/>
              <a:gd name="connsiteX12679" fmla="*/ 10426202 w 11737976"/>
              <a:gd name="connsiteY12679" fmla="*/ 3392688 h 6407150"/>
              <a:gd name="connsiteX12680" fmla="*/ 10446537 w 11737976"/>
              <a:gd name="connsiteY12680" fmla="*/ 3405895 h 6407150"/>
              <a:gd name="connsiteX12681" fmla="*/ 10456961 w 11737976"/>
              <a:gd name="connsiteY12681" fmla="*/ 3410686 h 6407150"/>
              <a:gd name="connsiteX12682" fmla="*/ 10468931 w 11737976"/>
              <a:gd name="connsiteY12682" fmla="*/ 3404597 h 6407150"/>
              <a:gd name="connsiteX12683" fmla="*/ 10467901 w 11737976"/>
              <a:gd name="connsiteY12683" fmla="*/ 3411851 h 6407150"/>
              <a:gd name="connsiteX12684" fmla="*/ 10490295 w 11737976"/>
              <a:gd name="connsiteY12684" fmla="*/ 3410552 h 6407150"/>
              <a:gd name="connsiteX12685" fmla="*/ 10500720 w 11737976"/>
              <a:gd name="connsiteY12685" fmla="*/ 3415342 h 6407150"/>
              <a:gd name="connsiteX12686" fmla="*/ 10487207 w 11737976"/>
              <a:gd name="connsiteY12686" fmla="*/ 3432310 h 6407150"/>
              <a:gd name="connsiteX12687" fmla="*/ 10508571 w 11737976"/>
              <a:gd name="connsiteY12687" fmla="*/ 3438265 h 6407150"/>
              <a:gd name="connsiteX12688" fmla="*/ 10520025 w 11737976"/>
              <a:gd name="connsiteY12688" fmla="*/ 3435803 h 6407150"/>
              <a:gd name="connsiteX12689" fmla="*/ 10530450 w 11737976"/>
              <a:gd name="connsiteY12689" fmla="*/ 3440593 h 6407150"/>
              <a:gd name="connsiteX12690" fmla="*/ 10496602 w 11737976"/>
              <a:gd name="connsiteY12690" fmla="*/ 3444354 h 6407150"/>
              <a:gd name="connsiteX12691" fmla="*/ 10516424 w 11737976"/>
              <a:gd name="connsiteY12691" fmla="*/ 3461188 h 6407150"/>
              <a:gd name="connsiteX12692" fmla="*/ 10515909 w 11737976"/>
              <a:gd name="connsiteY12692" fmla="*/ 3464814 h 6407150"/>
              <a:gd name="connsiteX12693" fmla="*/ 10533672 w 11737976"/>
              <a:gd name="connsiteY12693" fmla="*/ 3496155 h 6407150"/>
              <a:gd name="connsiteX12694" fmla="*/ 10522732 w 11737976"/>
              <a:gd name="connsiteY12694" fmla="*/ 3494991 h 6407150"/>
              <a:gd name="connsiteX12695" fmla="*/ 10522218 w 11737976"/>
              <a:gd name="connsiteY12695" fmla="*/ 3498616 h 6407150"/>
              <a:gd name="connsiteX12696" fmla="*/ 10533156 w 11737976"/>
              <a:gd name="connsiteY12696" fmla="*/ 3499780 h 6407150"/>
              <a:gd name="connsiteX12697" fmla="*/ 10568029 w 11737976"/>
              <a:gd name="connsiteY12697" fmla="*/ 3488766 h 6407150"/>
              <a:gd name="connsiteX12698" fmla="*/ 10578968 w 11737976"/>
              <a:gd name="connsiteY12698" fmla="*/ 3489930 h 6407150"/>
              <a:gd name="connsiteX12699" fmla="*/ 10590937 w 11737976"/>
              <a:gd name="connsiteY12699" fmla="*/ 3483841 h 6407150"/>
              <a:gd name="connsiteX12700" fmla="*/ 10560178 w 11737976"/>
              <a:gd name="connsiteY12700" fmla="*/ 3465843 h 6407150"/>
              <a:gd name="connsiteX12701" fmla="*/ 10558636 w 11737976"/>
              <a:gd name="connsiteY12701" fmla="*/ 3476723 h 6407150"/>
              <a:gd name="connsiteX12702" fmla="*/ 10548724 w 11737976"/>
              <a:gd name="connsiteY12702" fmla="*/ 3468305 h 6407150"/>
              <a:gd name="connsiteX12703" fmla="*/ 10527362 w 11737976"/>
              <a:gd name="connsiteY12703" fmla="*/ 3462350 h 6407150"/>
              <a:gd name="connsiteX12704" fmla="*/ 10527877 w 11737976"/>
              <a:gd name="connsiteY12704" fmla="*/ 3458726 h 6407150"/>
              <a:gd name="connsiteX12705" fmla="*/ 10538816 w 11737976"/>
              <a:gd name="connsiteY12705" fmla="*/ 3459890 h 6407150"/>
              <a:gd name="connsiteX12706" fmla="*/ 10539331 w 11737976"/>
              <a:gd name="connsiteY12706" fmla="*/ 3456263 h 6407150"/>
              <a:gd name="connsiteX12707" fmla="*/ 10528391 w 11737976"/>
              <a:gd name="connsiteY12707" fmla="*/ 3455099 h 6407150"/>
              <a:gd name="connsiteX12708" fmla="*/ 10540875 w 11737976"/>
              <a:gd name="connsiteY12708" fmla="*/ 3445383 h 6407150"/>
              <a:gd name="connsiteX12709" fmla="*/ 10551811 w 11737976"/>
              <a:gd name="connsiteY12709" fmla="*/ 3446547 h 6407150"/>
              <a:gd name="connsiteX12710" fmla="*/ 10543962 w 11737976"/>
              <a:gd name="connsiteY12710" fmla="*/ 3423624 h 6407150"/>
              <a:gd name="connsiteX12711" fmla="*/ 10545504 w 11737976"/>
              <a:gd name="connsiteY12711" fmla="*/ 3412744 h 6407150"/>
              <a:gd name="connsiteX12712" fmla="*/ 10546020 w 11737976"/>
              <a:gd name="connsiteY12712" fmla="*/ 3409117 h 6407150"/>
              <a:gd name="connsiteX12713" fmla="*/ 10555396 w 11737976"/>
              <a:gd name="connsiteY12713" fmla="*/ 3411496 h 6407150"/>
              <a:gd name="connsiteX12714" fmla="*/ 10556957 w 11737976"/>
              <a:gd name="connsiteY12714" fmla="*/ 3410281 h 6407150"/>
              <a:gd name="connsiteX12715" fmla="*/ 10568923 w 11737976"/>
              <a:gd name="connsiteY12715" fmla="*/ 3404193 h 6407150"/>
              <a:gd name="connsiteX12716" fmla="*/ 10547563 w 11737976"/>
              <a:gd name="connsiteY12716" fmla="*/ 3398239 h 6407150"/>
              <a:gd name="connsiteX12717" fmla="*/ 10548593 w 11737976"/>
              <a:gd name="connsiteY12717" fmla="*/ 3390985 h 6407150"/>
              <a:gd name="connsiteX12718" fmla="*/ 10549106 w 11737976"/>
              <a:gd name="connsiteY12718" fmla="*/ 3387359 h 6407150"/>
              <a:gd name="connsiteX12719" fmla="*/ 10538682 w 11737976"/>
              <a:gd name="connsiteY12719" fmla="*/ 3382569 h 6407150"/>
              <a:gd name="connsiteX12720" fmla="*/ 10527742 w 11737976"/>
              <a:gd name="connsiteY12720" fmla="*/ 3381405 h 6407150"/>
              <a:gd name="connsiteX12721" fmla="*/ 10538168 w 11737976"/>
              <a:gd name="connsiteY12721" fmla="*/ 3386195 h 6407150"/>
              <a:gd name="connsiteX12722" fmla="*/ 10537653 w 11737976"/>
              <a:gd name="connsiteY12722" fmla="*/ 3389822 h 6407150"/>
              <a:gd name="connsiteX12723" fmla="*/ 10525170 w 11737976"/>
              <a:gd name="connsiteY12723" fmla="*/ 3399537 h 6407150"/>
              <a:gd name="connsiteX12724" fmla="*/ 10546020 w 11737976"/>
              <a:gd name="connsiteY12724" fmla="*/ 3409117 h 6407150"/>
              <a:gd name="connsiteX12725" fmla="*/ 10535080 w 11737976"/>
              <a:gd name="connsiteY12725" fmla="*/ 3407954 h 6407150"/>
              <a:gd name="connsiteX12726" fmla="*/ 10523112 w 11737976"/>
              <a:gd name="connsiteY12726" fmla="*/ 3414042 h 6407150"/>
              <a:gd name="connsiteX12727" fmla="*/ 10492867 w 11737976"/>
              <a:gd name="connsiteY12727" fmla="*/ 3392420 h 6407150"/>
              <a:gd name="connsiteX12728" fmla="*/ 10473047 w 11737976"/>
              <a:gd name="connsiteY12728" fmla="*/ 3375585 h 6407150"/>
              <a:gd name="connsiteX12729" fmla="*/ 10462622 w 11737976"/>
              <a:gd name="connsiteY12729" fmla="*/ 3370795 h 6407150"/>
              <a:gd name="connsiteX12730" fmla="*/ 10474591 w 11737976"/>
              <a:gd name="connsiteY12730" fmla="*/ 3364706 h 6407150"/>
              <a:gd name="connsiteX12731" fmla="*/ 10432377 w 11737976"/>
              <a:gd name="connsiteY12731" fmla="*/ 3349171 h 6407150"/>
              <a:gd name="connsiteX12732" fmla="*/ 6125087 w 11737976"/>
              <a:gd name="connsiteY12732" fmla="*/ 3325566 h 6407150"/>
              <a:gd name="connsiteX12733" fmla="*/ 6123635 w 11737976"/>
              <a:gd name="connsiteY12733" fmla="*/ 3328847 h 6407150"/>
              <a:gd name="connsiteX12734" fmla="*/ 6130982 w 11737976"/>
              <a:gd name="connsiteY12734" fmla="*/ 3331380 h 6407150"/>
              <a:gd name="connsiteX12735" fmla="*/ 6132433 w 11737976"/>
              <a:gd name="connsiteY12735" fmla="*/ 3328100 h 6407150"/>
              <a:gd name="connsiteX12736" fmla="*/ 6125087 w 11737976"/>
              <a:gd name="connsiteY12736" fmla="*/ 3325566 h 6407150"/>
              <a:gd name="connsiteX12737" fmla="*/ 10240001 w 11737976"/>
              <a:gd name="connsiteY12737" fmla="*/ 3322103 h 6407150"/>
              <a:gd name="connsiteX12738" fmla="*/ 10216831 w 11737976"/>
              <a:gd name="connsiteY12738" fmla="*/ 3330723 h 6407150"/>
              <a:gd name="connsiteX12739" fmla="*/ 10216315 w 11737976"/>
              <a:gd name="connsiteY12739" fmla="*/ 3334364 h 6407150"/>
              <a:gd name="connsiteX12740" fmla="*/ 10227641 w 11737976"/>
              <a:gd name="connsiteY12740" fmla="*/ 3331874 h 6407150"/>
              <a:gd name="connsiteX12741" fmla="*/ 10237935 w 11737976"/>
              <a:gd name="connsiteY12741" fmla="*/ 3336665 h 6407150"/>
              <a:gd name="connsiteX12742" fmla="*/ 10237418 w 11737976"/>
              <a:gd name="connsiteY12742" fmla="*/ 3340305 h 6407150"/>
              <a:gd name="connsiteX12743" fmla="*/ 10248229 w 11737976"/>
              <a:gd name="connsiteY12743" fmla="*/ 3341454 h 6407150"/>
              <a:gd name="connsiteX12744" fmla="*/ 10238968 w 11737976"/>
              <a:gd name="connsiteY12744" fmla="*/ 3329384 h 6407150"/>
              <a:gd name="connsiteX12745" fmla="*/ 10240001 w 11737976"/>
              <a:gd name="connsiteY12745" fmla="*/ 3322103 h 6407150"/>
              <a:gd name="connsiteX12746" fmla="*/ 9416775 w 11737976"/>
              <a:gd name="connsiteY12746" fmla="*/ 3317451 h 6407150"/>
              <a:gd name="connsiteX12747" fmla="*/ 9417857 w 11737976"/>
              <a:gd name="connsiteY12747" fmla="*/ 3321990 h 6407150"/>
              <a:gd name="connsiteX12748" fmla="*/ 9416775 w 11737976"/>
              <a:gd name="connsiteY12748" fmla="*/ 3317451 h 6407150"/>
              <a:gd name="connsiteX12749" fmla="*/ 10139137 w 11737976"/>
              <a:gd name="connsiteY12749" fmla="*/ 3314828 h 6407150"/>
              <a:gd name="connsiteX12750" fmla="*/ 10138118 w 11737976"/>
              <a:gd name="connsiteY12750" fmla="*/ 3322010 h 6407150"/>
              <a:gd name="connsiteX12751" fmla="*/ 10148419 w 11737976"/>
              <a:gd name="connsiteY12751" fmla="*/ 3326750 h 6407150"/>
              <a:gd name="connsiteX12752" fmla="*/ 10137609 w 11737976"/>
              <a:gd name="connsiteY12752" fmla="*/ 3325601 h 6407150"/>
              <a:gd name="connsiteX12753" fmla="*/ 10126288 w 11737976"/>
              <a:gd name="connsiteY12753" fmla="*/ 3328040 h 6407150"/>
              <a:gd name="connsiteX12754" fmla="*/ 10125778 w 11737976"/>
              <a:gd name="connsiteY12754" fmla="*/ 3331632 h 6407150"/>
              <a:gd name="connsiteX12755" fmla="*/ 10136589 w 11737976"/>
              <a:gd name="connsiteY12755" fmla="*/ 3332781 h 6407150"/>
              <a:gd name="connsiteX12756" fmla="*/ 10137099 w 11737976"/>
              <a:gd name="connsiteY12756" fmla="*/ 3329191 h 6407150"/>
              <a:gd name="connsiteX12757" fmla="*/ 10113951 w 11737976"/>
              <a:gd name="connsiteY12757" fmla="*/ 3337662 h 6407150"/>
              <a:gd name="connsiteX12758" fmla="*/ 10149002 w 11737976"/>
              <a:gd name="connsiteY12758" fmla="*/ 3352156 h 6407150"/>
              <a:gd name="connsiteX12759" fmla="*/ 10162970 w 11737976"/>
              <a:gd name="connsiteY12759" fmla="*/ 3351079 h 6407150"/>
              <a:gd name="connsiteX12760" fmla="*/ 10168001 w 11737976"/>
              <a:gd name="connsiteY12760" fmla="*/ 3343414 h 6407150"/>
              <a:gd name="connsiteX12761" fmla="*/ 10178812 w 11737976"/>
              <a:gd name="connsiteY12761" fmla="*/ 3344564 h 6407150"/>
              <a:gd name="connsiteX12762" fmla="*/ 10191659 w 11737976"/>
              <a:gd name="connsiteY12762" fmla="*/ 3331351 h 6407150"/>
              <a:gd name="connsiteX12763" fmla="*/ 10182378 w 11737976"/>
              <a:gd name="connsiteY12763" fmla="*/ 3319429 h 6407150"/>
              <a:gd name="connsiteX12764" fmla="*/ 10149436 w 11737976"/>
              <a:gd name="connsiteY12764" fmla="*/ 3319569 h 6407150"/>
              <a:gd name="connsiteX12765" fmla="*/ 10149947 w 11737976"/>
              <a:gd name="connsiteY12765" fmla="*/ 3315979 h 6407150"/>
              <a:gd name="connsiteX12766" fmla="*/ 10139137 w 11737976"/>
              <a:gd name="connsiteY12766" fmla="*/ 3314828 h 6407150"/>
              <a:gd name="connsiteX12767" fmla="*/ 730151 w 11737976"/>
              <a:gd name="connsiteY12767" fmla="*/ 3297566 h 6407150"/>
              <a:gd name="connsiteX12768" fmla="*/ 731405 w 11737976"/>
              <a:gd name="connsiteY12768" fmla="*/ 3298401 h 6407150"/>
              <a:gd name="connsiteX12769" fmla="*/ 742532 w 11737976"/>
              <a:gd name="connsiteY12769" fmla="*/ 3300433 h 6407150"/>
              <a:gd name="connsiteX12770" fmla="*/ 741444 w 11737976"/>
              <a:gd name="connsiteY12770" fmla="*/ 3305091 h 6407150"/>
              <a:gd name="connsiteX12771" fmla="*/ 728139 w 11737976"/>
              <a:gd name="connsiteY12771" fmla="*/ 3312377 h 6407150"/>
              <a:gd name="connsiteX12772" fmla="*/ 725960 w 11737976"/>
              <a:gd name="connsiteY12772" fmla="*/ 3321694 h 6407150"/>
              <a:gd name="connsiteX12773" fmla="*/ 725465 w 11737976"/>
              <a:gd name="connsiteY12773" fmla="*/ 3305210 h 6407150"/>
              <a:gd name="connsiteX12774" fmla="*/ 10284245 w 11737976"/>
              <a:gd name="connsiteY12774" fmla="*/ 3297558 h 6407150"/>
              <a:gd name="connsiteX12775" fmla="*/ 10294261 w 11737976"/>
              <a:gd name="connsiteY12775" fmla="*/ 3309841 h 6407150"/>
              <a:gd name="connsiteX12776" fmla="*/ 10282154 w 11737976"/>
              <a:gd name="connsiteY12776" fmla="*/ 3312291 h 6407150"/>
              <a:gd name="connsiteX12777" fmla="*/ 10281632 w 11737976"/>
              <a:gd name="connsiteY12777" fmla="*/ 3315976 h 6407150"/>
              <a:gd name="connsiteX12778" fmla="*/ 10294261 w 11737976"/>
              <a:gd name="connsiteY12778" fmla="*/ 3309841 h 6407150"/>
              <a:gd name="connsiteX12779" fmla="*/ 10284245 w 11737976"/>
              <a:gd name="connsiteY12779" fmla="*/ 3297558 h 6407150"/>
              <a:gd name="connsiteX12780" fmla="*/ 732494 w 11737976"/>
              <a:gd name="connsiteY12780" fmla="*/ 3293743 h 6407150"/>
              <a:gd name="connsiteX12781" fmla="*/ 730151 w 11737976"/>
              <a:gd name="connsiteY12781" fmla="*/ 3297566 h 6407150"/>
              <a:gd name="connsiteX12782" fmla="*/ 729399 w 11737976"/>
              <a:gd name="connsiteY12782" fmla="*/ 3297064 h 6407150"/>
              <a:gd name="connsiteX12783" fmla="*/ 10230162 w 11737976"/>
              <a:gd name="connsiteY12783" fmla="*/ 3292024 h 6407150"/>
              <a:gd name="connsiteX12784" fmla="*/ 10240270 w 11737976"/>
              <a:gd name="connsiteY12784" fmla="*/ 3303656 h 6407150"/>
              <a:gd name="connsiteX12785" fmla="*/ 10252836 w 11737976"/>
              <a:gd name="connsiteY12785" fmla="*/ 3297955 h 6407150"/>
              <a:gd name="connsiteX12786" fmla="*/ 10230162 w 11737976"/>
              <a:gd name="connsiteY12786" fmla="*/ 3292024 h 6407150"/>
              <a:gd name="connsiteX12787" fmla="*/ 10238371 w 11737976"/>
              <a:gd name="connsiteY12787" fmla="*/ 3285968 h 6407150"/>
              <a:gd name="connsiteX12788" fmla="*/ 10230715 w 11737976"/>
              <a:gd name="connsiteY12788" fmla="*/ 3288124 h 6407150"/>
              <a:gd name="connsiteX12789" fmla="*/ 10249949 w 11737976"/>
              <a:gd name="connsiteY12789" fmla="*/ 3292397 h 6407150"/>
              <a:gd name="connsiteX12790" fmla="*/ 10253881 w 11737976"/>
              <a:gd name="connsiteY12790" fmla="*/ 3290588 h 6407150"/>
              <a:gd name="connsiteX12791" fmla="*/ 10238371 w 11737976"/>
              <a:gd name="connsiteY12791" fmla="*/ 3285968 h 6407150"/>
              <a:gd name="connsiteX12792" fmla="*/ 10299487 w 11737976"/>
              <a:gd name="connsiteY12792" fmla="*/ 3273006 h 6407150"/>
              <a:gd name="connsiteX12793" fmla="*/ 10290932 w 11737976"/>
              <a:gd name="connsiteY12793" fmla="*/ 3281498 h 6407150"/>
              <a:gd name="connsiteX12794" fmla="*/ 10308854 w 11737976"/>
              <a:gd name="connsiteY12794" fmla="*/ 3289838 h 6407150"/>
              <a:gd name="connsiteX12795" fmla="*/ 10299487 w 11737976"/>
              <a:gd name="connsiteY12795" fmla="*/ 3273006 h 6407150"/>
              <a:gd name="connsiteX12796" fmla="*/ 10681898 w 11737976"/>
              <a:gd name="connsiteY12796" fmla="*/ 3263957 h 6407150"/>
              <a:gd name="connsiteX12797" fmla="*/ 10676669 w 11737976"/>
              <a:gd name="connsiteY12797" fmla="*/ 3266288 h 6407150"/>
              <a:gd name="connsiteX12798" fmla="*/ 10685862 w 11737976"/>
              <a:gd name="connsiteY12798" fmla="*/ 3270565 h 6407150"/>
              <a:gd name="connsiteX12799" fmla="*/ 10686783 w 11737976"/>
              <a:gd name="connsiteY12799" fmla="*/ 3264065 h 6407150"/>
              <a:gd name="connsiteX12800" fmla="*/ 10681898 w 11737976"/>
              <a:gd name="connsiteY12800" fmla="*/ 3263957 h 6407150"/>
              <a:gd name="connsiteX12801" fmla="*/ 10479308 w 11737976"/>
              <a:gd name="connsiteY12801" fmla="*/ 3248588 h 6407150"/>
              <a:gd name="connsiteX12802" fmla="*/ 10478755 w 11737976"/>
              <a:gd name="connsiteY12802" fmla="*/ 3252488 h 6407150"/>
              <a:gd name="connsiteX12803" fmla="*/ 10490338 w 11737976"/>
              <a:gd name="connsiteY12803" fmla="*/ 3253720 h 6407150"/>
              <a:gd name="connsiteX12804" fmla="*/ 10490891 w 11737976"/>
              <a:gd name="connsiteY12804" fmla="*/ 3249820 h 6407150"/>
              <a:gd name="connsiteX12805" fmla="*/ 10479308 w 11737976"/>
              <a:gd name="connsiteY12805" fmla="*/ 3248588 h 6407150"/>
              <a:gd name="connsiteX12806" fmla="*/ 10405398 w 11737976"/>
              <a:gd name="connsiteY12806" fmla="*/ 3244684 h 6407150"/>
              <a:gd name="connsiteX12807" fmla="*/ 10404844 w 11737976"/>
              <a:gd name="connsiteY12807" fmla="*/ 3248584 h 6407150"/>
              <a:gd name="connsiteX12808" fmla="*/ 10412566 w 11737976"/>
              <a:gd name="connsiteY12808" fmla="*/ 3249406 h 6407150"/>
              <a:gd name="connsiteX12809" fmla="*/ 10413119 w 11737976"/>
              <a:gd name="connsiteY12809" fmla="*/ 3245505 h 6407150"/>
              <a:gd name="connsiteX12810" fmla="*/ 10405398 w 11737976"/>
              <a:gd name="connsiteY12810" fmla="*/ 3244684 h 6407150"/>
              <a:gd name="connsiteX12811" fmla="*/ 10383712 w 11737976"/>
              <a:gd name="connsiteY12811" fmla="*/ 3231819 h 6407150"/>
              <a:gd name="connsiteX12812" fmla="*/ 10378734 w 11737976"/>
              <a:gd name="connsiteY12812" fmla="*/ 3235824 h 6407150"/>
              <a:gd name="connsiteX12813" fmla="*/ 10382788 w 11737976"/>
              <a:gd name="connsiteY12813" fmla="*/ 3238319 h 6407150"/>
              <a:gd name="connsiteX12814" fmla="*/ 10383712 w 11737976"/>
              <a:gd name="connsiteY12814" fmla="*/ 3231819 h 6407150"/>
              <a:gd name="connsiteX12815" fmla="*/ 10197740 w 11737976"/>
              <a:gd name="connsiteY12815" fmla="*/ 3227043 h 6407150"/>
              <a:gd name="connsiteX12816" fmla="*/ 10195807 w 11737976"/>
              <a:gd name="connsiteY12816" fmla="*/ 3230302 h 6407150"/>
              <a:gd name="connsiteX12817" fmla="*/ 10207391 w 11737976"/>
              <a:gd name="connsiteY12817" fmla="*/ 3231535 h 6407150"/>
              <a:gd name="connsiteX12818" fmla="*/ 10207943 w 11737976"/>
              <a:gd name="connsiteY12818" fmla="*/ 3227634 h 6407150"/>
              <a:gd name="connsiteX12819" fmla="*/ 10197740 w 11737976"/>
              <a:gd name="connsiteY12819" fmla="*/ 3227043 h 6407150"/>
              <a:gd name="connsiteX12820" fmla="*/ 10208470 w 11737976"/>
              <a:gd name="connsiteY12820" fmla="*/ 3212860 h 6407150"/>
              <a:gd name="connsiteX12821" fmla="*/ 10196641 w 11737976"/>
              <a:gd name="connsiteY12821" fmla="*/ 3218892 h 6407150"/>
              <a:gd name="connsiteX12822" fmla="*/ 10228562 w 11737976"/>
              <a:gd name="connsiteY12822" fmla="*/ 3225931 h 6407150"/>
              <a:gd name="connsiteX12823" fmla="*/ 10216733 w 11737976"/>
              <a:gd name="connsiteY12823" fmla="*/ 3231963 h 6407150"/>
              <a:gd name="connsiteX12824" fmla="*/ 10227035 w 11737976"/>
              <a:gd name="connsiteY12824" fmla="*/ 3236705 h 6407150"/>
              <a:gd name="connsiteX12825" fmla="*/ 10215205 w 11737976"/>
              <a:gd name="connsiteY12825" fmla="*/ 3242736 h 6407150"/>
              <a:gd name="connsiteX12826" fmla="*/ 10215715 w 11737976"/>
              <a:gd name="connsiteY12826" fmla="*/ 3239143 h 6407150"/>
              <a:gd name="connsiteX12827" fmla="*/ 10194094 w 11737976"/>
              <a:gd name="connsiteY12827" fmla="*/ 3236844 h 6407150"/>
              <a:gd name="connsiteX12828" fmla="*/ 10215205 w 11737976"/>
              <a:gd name="connsiteY12828" fmla="*/ 3242736 h 6407150"/>
              <a:gd name="connsiteX12829" fmla="*/ 10203886 w 11737976"/>
              <a:gd name="connsiteY12829" fmla="*/ 3245174 h 6407150"/>
              <a:gd name="connsiteX12830" fmla="*/ 10191548 w 11737976"/>
              <a:gd name="connsiteY12830" fmla="*/ 3254797 h 6407150"/>
              <a:gd name="connsiteX12831" fmla="*/ 10181247 w 11737976"/>
              <a:gd name="connsiteY12831" fmla="*/ 3250056 h 6407150"/>
              <a:gd name="connsiteX12832" fmla="*/ 10178699 w 11737976"/>
              <a:gd name="connsiteY12832" fmla="*/ 3268010 h 6407150"/>
              <a:gd name="connsiteX12833" fmla="*/ 10178189 w 11737976"/>
              <a:gd name="connsiteY12833" fmla="*/ 3271600 h 6407150"/>
              <a:gd name="connsiteX12834" fmla="*/ 10166362 w 11737976"/>
              <a:gd name="connsiteY12834" fmla="*/ 3277632 h 6407150"/>
              <a:gd name="connsiteX12835" fmla="*/ 10175642 w 11737976"/>
              <a:gd name="connsiteY12835" fmla="*/ 3289554 h 6407150"/>
              <a:gd name="connsiteX12836" fmla="*/ 10164832 w 11737976"/>
              <a:gd name="connsiteY12836" fmla="*/ 3288403 h 6407150"/>
              <a:gd name="connsiteX12837" fmla="*/ 10154532 w 11737976"/>
              <a:gd name="connsiteY12837" fmla="*/ 3283663 h 6407150"/>
              <a:gd name="connsiteX12838" fmla="*/ 10154022 w 11737976"/>
              <a:gd name="connsiteY12838" fmla="*/ 3287254 h 6407150"/>
              <a:gd name="connsiteX12839" fmla="*/ 10153512 w 11737976"/>
              <a:gd name="connsiteY12839" fmla="*/ 3290845 h 6407150"/>
              <a:gd name="connsiteX12840" fmla="*/ 10164323 w 11737976"/>
              <a:gd name="connsiteY12840" fmla="*/ 3291994 h 6407150"/>
              <a:gd name="connsiteX12841" fmla="*/ 10163305 w 11737976"/>
              <a:gd name="connsiteY12841" fmla="*/ 3299176 h 6407150"/>
              <a:gd name="connsiteX12842" fmla="*/ 10141683 w 11737976"/>
              <a:gd name="connsiteY12842" fmla="*/ 3296876 h 6407150"/>
              <a:gd name="connsiteX12843" fmla="*/ 10140666 w 11737976"/>
              <a:gd name="connsiteY12843" fmla="*/ 3304057 h 6407150"/>
              <a:gd name="connsiteX12844" fmla="*/ 10140155 w 11737976"/>
              <a:gd name="connsiteY12844" fmla="*/ 3307647 h 6407150"/>
              <a:gd name="connsiteX12845" fmla="*/ 10172586 w 11737976"/>
              <a:gd name="connsiteY12845" fmla="*/ 3311098 h 6407150"/>
              <a:gd name="connsiteX12846" fmla="*/ 10182888 w 11737976"/>
              <a:gd name="connsiteY12846" fmla="*/ 3315839 h 6407150"/>
              <a:gd name="connsiteX12847" fmla="*/ 10183397 w 11737976"/>
              <a:gd name="connsiteY12847" fmla="*/ 3312248 h 6407150"/>
              <a:gd name="connsiteX12848" fmla="*/ 10206036 w 11737976"/>
              <a:gd name="connsiteY12848" fmla="*/ 3307368 h 6407150"/>
              <a:gd name="connsiteX12849" fmla="*/ 10223469 w 11737976"/>
              <a:gd name="connsiteY12849" fmla="*/ 3261839 h 6407150"/>
              <a:gd name="connsiteX12850" fmla="*/ 10213169 w 11737976"/>
              <a:gd name="connsiteY12850" fmla="*/ 3257098 h 6407150"/>
              <a:gd name="connsiteX12851" fmla="*/ 10223978 w 11737976"/>
              <a:gd name="connsiteY12851" fmla="*/ 3258248 h 6407150"/>
              <a:gd name="connsiteX12852" fmla="*/ 10240901 w 11737976"/>
              <a:gd name="connsiteY12852" fmla="*/ 3216311 h 6407150"/>
              <a:gd name="connsiteX12853" fmla="*/ 10208470 w 11737976"/>
              <a:gd name="connsiteY12853" fmla="*/ 3212860 h 6407150"/>
              <a:gd name="connsiteX12854" fmla="*/ 6243628 w 11737976"/>
              <a:gd name="connsiteY12854" fmla="*/ 3207932 h 6407150"/>
              <a:gd name="connsiteX12855" fmla="*/ 6242027 w 11737976"/>
              <a:gd name="connsiteY12855" fmla="*/ 3212347 h 6407150"/>
              <a:gd name="connsiteX12856" fmla="*/ 6245632 w 11737976"/>
              <a:gd name="connsiteY12856" fmla="*/ 3213366 h 6407150"/>
              <a:gd name="connsiteX12857" fmla="*/ 6247233 w 11737976"/>
              <a:gd name="connsiteY12857" fmla="*/ 3208950 h 6407150"/>
              <a:gd name="connsiteX12858" fmla="*/ 6243628 w 11737976"/>
              <a:gd name="connsiteY12858" fmla="*/ 3207932 h 6407150"/>
              <a:gd name="connsiteX12859" fmla="*/ 6258110 w 11737976"/>
              <a:gd name="connsiteY12859" fmla="*/ 3174909 h 6407150"/>
              <a:gd name="connsiteX12860" fmla="*/ 6256197 w 11737976"/>
              <a:gd name="connsiteY12860" fmla="*/ 3179217 h 6407150"/>
              <a:gd name="connsiteX12861" fmla="*/ 6258110 w 11737976"/>
              <a:gd name="connsiteY12861" fmla="*/ 3174909 h 6407150"/>
              <a:gd name="connsiteX12862" fmla="*/ 737463 w 11737976"/>
              <a:gd name="connsiteY12862" fmla="*/ 3173217 h 6407150"/>
              <a:gd name="connsiteX12863" fmla="*/ 747502 w 11737976"/>
              <a:gd name="connsiteY12863" fmla="*/ 3179907 h 6407150"/>
              <a:gd name="connsiteX12864" fmla="*/ 748590 w 11737976"/>
              <a:gd name="connsiteY12864" fmla="*/ 3175250 h 6407150"/>
              <a:gd name="connsiteX12865" fmla="*/ 737463 w 11737976"/>
              <a:gd name="connsiteY12865" fmla="*/ 3173217 h 6407150"/>
              <a:gd name="connsiteX12866" fmla="*/ 5822500 w 11737976"/>
              <a:gd name="connsiteY12866" fmla="*/ 3161319 h 6407150"/>
              <a:gd name="connsiteX12867" fmla="*/ 5822785 w 11737976"/>
              <a:gd name="connsiteY12867" fmla="*/ 3163183 h 6407150"/>
              <a:gd name="connsiteX12868" fmla="*/ 5818396 w 11737976"/>
              <a:gd name="connsiteY12868" fmla="*/ 3165311 h 6407150"/>
              <a:gd name="connsiteX12869" fmla="*/ 5812633 w 11737976"/>
              <a:gd name="connsiteY12869" fmla="*/ 3163649 h 6407150"/>
              <a:gd name="connsiteX12870" fmla="*/ 5814407 w 11737976"/>
              <a:gd name="connsiteY12870" fmla="*/ 3163192 h 6407150"/>
              <a:gd name="connsiteX12871" fmla="*/ 5809932 w 11737976"/>
              <a:gd name="connsiteY12871" fmla="*/ 3162869 h 6407150"/>
              <a:gd name="connsiteX12872" fmla="*/ 5807873 w 11737976"/>
              <a:gd name="connsiteY12872" fmla="*/ 3162275 h 6407150"/>
              <a:gd name="connsiteX12873" fmla="*/ 5817926 w 11737976"/>
              <a:gd name="connsiteY12873" fmla="*/ 3161464 h 6407150"/>
              <a:gd name="connsiteX12874" fmla="*/ 5807166 w 11737976"/>
              <a:gd name="connsiteY12874" fmla="*/ 3160359 h 6407150"/>
              <a:gd name="connsiteX12875" fmla="*/ 5806782 w 11737976"/>
              <a:gd name="connsiteY12875" fmla="*/ 3161959 h 6407150"/>
              <a:gd name="connsiteX12876" fmla="*/ 5805823 w 11737976"/>
              <a:gd name="connsiteY12876" fmla="*/ 3161683 h 6407150"/>
              <a:gd name="connsiteX12877" fmla="*/ 5926056 w 11737976"/>
              <a:gd name="connsiteY12877" fmla="*/ 3153119 h 6407150"/>
              <a:gd name="connsiteX12878" fmla="*/ 5926299 w 11737976"/>
              <a:gd name="connsiteY12878" fmla="*/ 3153158 h 6407150"/>
              <a:gd name="connsiteX12879" fmla="*/ 5926546 w 11737976"/>
              <a:gd name="connsiteY12879" fmla="*/ 3154369 h 6407150"/>
              <a:gd name="connsiteX12880" fmla="*/ 6280539 w 11737976"/>
              <a:gd name="connsiteY12880" fmla="*/ 3149607 h 6407150"/>
              <a:gd name="connsiteX12881" fmla="*/ 6278919 w 11737976"/>
              <a:gd name="connsiteY12881" fmla="*/ 3150822 h 6407150"/>
              <a:gd name="connsiteX12882" fmla="*/ 6277818 w 11737976"/>
              <a:gd name="connsiteY12882" fmla="*/ 3153857 h 6407150"/>
              <a:gd name="connsiteX12883" fmla="*/ 6278336 w 11737976"/>
              <a:gd name="connsiteY12883" fmla="*/ 3155677 h 6407150"/>
              <a:gd name="connsiteX12884" fmla="*/ 6281024 w 11737976"/>
              <a:gd name="connsiteY12884" fmla="*/ 3154762 h 6407150"/>
              <a:gd name="connsiteX12885" fmla="*/ 6282124 w 11737976"/>
              <a:gd name="connsiteY12885" fmla="*/ 3151727 h 6407150"/>
              <a:gd name="connsiteX12886" fmla="*/ 6280539 w 11737976"/>
              <a:gd name="connsiteY12886" fmla="*/ 3149607 h 6407150"/>
              <a:gd name="connsiteX12887" fmla="*/ 5919405 w 11737976"/>
              <a:gd name="connsiteY12887" fmla="*/ 3145610 h 6407150"/>
              <a:gd name="connsiteX12888" fmla="*/ 5914454 w 11737976"/>
              <a:gd name="connsiteY12888" fmla="*/ 3145614 h 6407150"/>
              <a:gd name="connsiteX12889" fmla="*/ 5915344 w 11737976"/>
              <a:gd name="connsiteY12889" fmla="*/ 3151053 h 6407150"/>
              <a:gd name="connsiteX12890" fmla="*/ 5918323 w 11737976"/>
              <a:gd name="connsiteY12890" fmla="*/ 3155501 h 6407150"/>
              <a:gd name="connsiteX12891" fmla="*/ 5923390 w 11737976"/>
              <a:gd name="connsiteY12891" fmla="*/ 3158959 h 6407150"/>
              <a:gd name="connsiteX12892" fmla="*/ 5926909 w 11737976"/>
              <a:gd name="connsiteY12892" fmla="*/ 3158462 h 6407150"/>
              <a:gd name="connsiteX12893" fmla="*/ 5927566 w 11737976"/>
              <a:gd name="connsiteY12893" fmla="*/ 3156978 h 6407150"/>
              <a:gd name="connsiteX12894" fmla="*/ 5927322 w 11737976"/>
              <a:gd name="connsiteY12894" fmla="*/ 3156355 h 6407150"/>
              <a:gd name="connsiteX12895" fmla="*/ 5931401 w 11737976"/>
              <a:gd name="connsiteY12895" fmla="*/ 3151721 h 6407150"/>
              <a:gd name="connsiteX12896" fmla="*/ 5928127 w 11737976"/>
              <a:gd name="connsiteY12896" fmla="*/ 3148897 h 6407150"/>
              <a:gd name="connsiteX12897" fmla="*/ 5924191 w 11737976"/>
              <a:gd name="connsiteY12897" fmla="*/ 3148877 h 6407150"/>
              <a:gd name="connsiteX12898" fmla="*/ 5907818 w 11737976"/>
              <a:gd name="connsiteY12898" fmla="*/ 3140139 h 6407150"/>
              <a:gd name="connsiteX12899" fmla="*/ 5895773 w 11737976"/>
              <a:gd name="connsiteY12899" fmla="*/ 3142157 h 6407150"/>
              <a:gd name="connsiteX12900" fmla="*/ 5905793 w 11737976"/>
              <a:gd name="connsiteY12900" fmla="*/ 3144046 h 6407150"/>
              <a:gd name="connsiteX12901" fmla="*/ 5907818 w 11737976"/>
              <a:gd name="connsiteY12901" fmla="*/ 3140139 h 6407150"/>
              <a:gd name="connsiteX12902" fmla="*/ 6285649 w 11737976"/>
              <a:gd name="connsiteY12902" fmla="*/ 3132797 h 6407150"/>
              <a:gd name="connsiteX12903" fmla="*/ 6279737 w 11737976"/>
              <a:gd name="connsiteY12903" fmla="*/ 3142485 h 6407150"/>
              <a:gd name="connsiteX12904" fmla="*/ 6284032 w 11737976"/>
              <a:gd name="connsiteY12904" fmla="*/ 3143292 h 6407150"/>
              <a:gd name="connsiteX12905" fmla="*/ 6285649 w 11737976"/>
              <a:gd name="connsiteY12905" fmla="*/ 3132797 h 6407150"/>
              <a:gd name="connsiteX12906" fmla="*/ 6303300 w 11737976"/>
              <a:gd name="connsiteY12906" fmla="*/ 3127440 h 6407150"/>
              <a:gd name="connsiteX12907" fmla="*/ 6300639 w 11737976"/>
              <a:gd name="connsiteY12907" fmla="*/ 3129982 h 6407150"/>
              <a:gd name="connsiteX12908" fmla="*/ 6303222 w 11737976"/>
              <a:gd name="connsiteY12908" fmla="*/ 3130653 h 6407150"/>
              <a:gd name="connsiteX12909" fmla="*/ 6303300 w 11737976"/>
              <a:gd name="connsiteY12909" fmla="*/ 3127440 h 6407150"/>
              <a:gd name="connsiteX12910" fmla="*/ 6278390 w 11737976"/>
              <a:gd name="connsiteY12910" fmla="*/ 3125677 h 6407150"/>
              <a:gd name="connsiteX12911" fmla="*/ 6276111 w 11737976"/>
              <a:gd name="connsiteY12911" fmla="*/ 3130307 h 6407150"/>
              <a:gd name="connsiteX12912" fmla="*/ 6277895 w 11737976"/>
              <a:gd name="connsiteY12912" fmla="*/ 3133649 h 6407150"/>
              <a:gd name="connsiteX12913" fmla="*/ 6278390 w 11737976"/>
              <a:gd name="connsiteY12913" fmla="*/ 3125677 h 6407150"/>
              <a:gd name="connsiteX12914" fmla="*/ 6963695 w 11737976"/>
              <a:gd name="connsiteY12914" fmla="*/ 3122904 h 6407150"/>
              <a:gd name="connsiteX12915" fmla="*/ 6962094 w 11737976"/>
              <a:gd name="connsiteY12915" fmla="*/ 3127318 h 6407150"/>
              <a:gd name="connsiteX12916" fmla="*/ 6961006 w 11737976"/>
              <a:gd name="connsiteY12916" fmla="*/ 3127011 h 6407150"/>
              <a:gd name="connsiteX12917" fmla="*/ 6960492 w 11737976"/>
              <a:gd name="connsiteY12917" fmla="*/ 3131734 h 6407150"/>
              <a:gd name="connsiteX12918" fmla="*/ 6969151 w 11737976"/>
              <a:gd name="connsiteY12918" fmla="*/ 3127689 h 6407150"/>
              <a:gd name="connsiteX12919" fmla="*/ 6966957 w 11737976"/>
              <a:gd name="connsiteY12919" fmla="*/ 3123825 h 6407150"/>
              <a:gd name="connsiteX12920" fmla="*/ 6963695 w 11737976"/>
              <a:gd name="connsiteY12920" fmla="*/ 3122904 h 6407150"/>
              <a:gd name="connsiteX12921" fmla="*/ 7505007 w 11737976"/>
              <a:gd name="connsiteY12921" fmla="*/ 3111196 h 6407150"/>
              <a:gd name="connsiteX12922" fmla="*/ 7495916 w 11737976"/>
              <a:gd name="connsiteY12922" fmla="*/ 3116044 h 6407150"/>
              <a:gd name="connsiteX12923" fmla="*/ 7499842 w 11737976"/>
              <a:gd name="connsiteY12923" fmla="*/ 3121063 h 6407150"/>
              <a:gd name="connsiteX12924" fmla="*/ 7505984 w 11737976"/>
              <a:gd name="connsiteY12924" fmla="*/ 3121854 h 6407150"/>
              <a:gd name="connsiteX12925" fmla="*/ 7515077 w 11737976"/>
              <a:gd name="connsiteY12925" fmla="*/ 3117009 h 6407150"/>
              <a:gd name="connsiteX12926" fmla="*/ 7516550 w 11737976"/>
              <a:gd name="connsiteY12926" fmla="*/ 3114189 h 6407150"/>
              <a:gd name="connsiteX12927" fmla="*/ 7505007 w 11737976"/>
              <a:gd name="connsiteY12927" fmla="*/ 3111196 h 6407150"/>
              <a:gd name="connsiteX12928" fmla="*/ 5854666 w 11737976"/>
              <a:gd name="connsiteY12928" fmla="*/ 3103749 h 6407150"/>
              <a:gd name="connsiteX12929" fmla="*/ 5853999 w 11737976"/>
              <a:gd name="connsiteY12929" fmla="*/ 3105252 h 6407150"/>
              <a:gd name="connsiteX12930" fmla="*/ 5851224 w 11737976"/>
              <a:gd name="connsiteY12930" fmla="*/ 3107761 h 6407150"/>
              <a:gd name="connsiteX12931" fmla="*/ 5854110 w 11737976"/>
              <a:gd name="connsiteY12931" fmla="*/ 3108757 h 6407150"/>
              <a:gd name="connsiteX12932" fmla="*/ 5856885 w 11737976"/>
              <a:gd name="connsiteY12932" fmla="*/ 3106248 h 6407150"/>
              <a:gd name="connsiteX12933" fmla="*/ 5856108 w 11737976"/>
              <a:gd name="connsiteY12933" fmla="*/ 3104246 h 6407150"/>
              <a:gd name="connsiteX12934" fmla="*/ 5854666 w 11737976"/>
              <a:gd name="connsiteY12934" fmla="*/ 3103749 h 6407150"/>
              <a:gd name="connsiteX12935" fmla="*/ 5826944 w 11737976"/>
              <a:gd name="connsiteY12935" fmla="*/ 3101444 h 6407150"/>
              <a:gd name="connsiteX12936" fmla="*/ 5825451 w 11737976"/>
              <a:gd name="connsiteY12936" fmla="*/ 3106416 h 6407150"/>
              <a:gd name="connsiteX12937" fmla="*/ 5837149 w 11737976"/>
              <a:gd name="connsiteY12937" fmla="*/ 3109311 h 6407150"/>
              <a:gd name="connsiteX12938" fmla="*/ 5826944 w 11737976"/>
              <a:gd name="connsiteY12938" fmla="*/ 3101444 h 6407150"/>
              <a:gd name="connsiteX12939" fmla="*/ 6957492 w 11737976"/>
              <a:gd name="connsiteY12939" fmla="*/ 3100466 h 6407150"/>
              <a:gd name="connsiteX12940" fmla="*/ 6953866 w 11737976"/>
              <a:gd name="connsiteY12940" fmla="*/ 3101661 h 6407150"/>
              <a:gd name="connsiteX12941" fmla="*/ 6951298 w 11737976"/>
              <a:gd name="connsiteY12941" fmla="*/ 3117539 h 6407150"/>
              <a:gd name="connsiteX12942" fmla="*/ 6951734 w 11737976"/>
              <a:gd name="connsiteY12942" fmla="*/ 3126218 h 6407150"/>
              <a:gd name="connsiteX12943" fmla="*/ 6957492 w 11737976"/>
              <a:gd name="connsiteY12943" fmla="*/ 3100466 h 6407150"/>
              <a:gd name="connsiteX12944" fmla="*/ 6301735 w 11737976"/>
              <a:gd name="connsiteY12944" fmla="*/ 3098402 h 6407150"/>
              <a:gd name="connsiteX12945" fmla="*/ 6298961 w 11737976"/>
              <a:gd name="connsiteY12945" fmla="*/ 3102638 h 6407150"/>
              <a:gd name="connsiteX12946" fmla="*/ 6298471 w 11737976"/>
              <a:gd name="connsiteY12946" fmla="*/ 3102709 h 6407150"/>
              <a:gd name="connsiteX12947" fmla="*/ 6298410 w 11737976"/>
              <a:gd name="connsiteY12947" fmla="*/ 3104156 h 6407150"/>
              <a:gd name="connsiteX12948" fmla="*/ 6301205 w 11737976"/>
              <a:gd name="connsiteY12948" fmla="*/ 3103272 h 6407150"/>
              <a:gd name="connsiteX12949" fmla="*/ 6304549 w 11737976"/>
              <a:gd name="connsiteY12949" fmla="*/ 3100870 h 6407150"/>
              <a:gd name="connsiteX12950" fmla="*/ 6305100 w 11737976"/>
              <a:gd name="connsiteY12950" fmla="*/ 3099352 h 6407150"/>
              <a:gd name="connsiteX12951" fmla="*/ 6303977 w 11737976"/>
              <a:gd name="connsiteY12951" fmla="*/ 3099036 h 6407150"/>
              <a:gd name="connsiteX12952" fmla="*/ 6301735 w 11737976"/>
              <a:gd name="connsiteY12952" fmla="*/ 3098402 h 6407150"/>
              <a:gd name="connsiteX12953" fmla="*/ 6297820 w 11737976"/>
              <a:gd name="connsiteY12953" fmla="*/ 3085737 h 6407150"/>
              <a:gd name="connsiteX12954" fmla="*/ 6293882 w 11737976"/>
              <a:gd name="connsiteY12954" fmla="*/ 3086247 h 6407150"/>
              <a:gd name="connsiteX12955" fmla="*/ 6291679 w 11737976"/>
              <a:gd name="connsiteY12955" fmla="*/ 3088870 h 6407150"/>
              <a:gd name="connsiteX12956" fmla="*/ 6291147 w 11737976"/>
              <a:gd name="connsiteY12956" fmla="*/ 3090341 h 6407150"/>
              <a:gd name="connsiteX12957" fmla="*/ 6291214 w 11737976"/>
              <a:gd name="connsiteY12957" fmla="*/ 3093606 h 6407150"/>
              <a:gd name="connsiteX12958" fmla="*/ 6295152 w 11737976"/>
              <a:gd name="connsiteY12958" fmla="*/ 3093094 h 6407150"/>
              <a:gd name="connsiteX12959" fmla="*/ 6295686 w 11737976"/>
              <a:gd name="connsiteY12959" fmla="*/ 3091623 h 6407150"/>
              <a:gd name="connsiteX12960" fmla="*/ 6297889 w 11737976"/>
              <a:gd name="connsiteY12960" fmla="*/ 3089002 h 6407150"/>
              <a:gd name="connsiteX12961" fmla="*/ 6299024 w 11737976"/>
              <a:gd name="connsiteY12961" fmla="*/ 3089320 h 6407150"/>
              <a:gd name="connsiteX12962" fmla="*/ 6297820 w 11737976"/>
              <a:gd name="connsiteY12962" fmla="*/ 3085737 h 6407150"/>
              <a:gd name="connsiteX12963" fmla="*/ 6966166 w 11737976"/>
              <a:gd name="connsiteY12963" fmla="*/ 3073104 h 6407150"/>
              <a:gd name="connsiteX12964" fmla="*/ 6963373 w 11737976"/>
              <a:gd name="connsiteY12964" fmla="*/ 3073989 h 6407150"/>
              <a:gd name="connsiteX12965" fmla="*/ 6962271 w 11737976"/>
              <a:gd name="connsiteY12965" fmla="*/ 3077023 h 6407150"/>
              <a:gd name="connsiteX12966" fmla="*/ 6960070 w 11737976"/>
              <a:gd name="connsiteY12966" fmla="*/ 3083094 h 6407150"/>
              <a:gd name="connsiteX12967" fmla="*/ 6961762 w 11737976"/>
              <a:gd name="connsiteY12967" fmla="*/ 3085246 h 6407150"/>
              <a:gd name="connsiteX12968" fmla="*/ 6965106 w 11737976"/>
              <a:gd name="connsiteY12968" fmla="*/ 3082843 h 6407150"/>
              <a:gd name="connsiteX12969" fmla="*/ 6966757 w 11737976"/>
              <a:gd name="connsiteY12969" fmla="*/ 3078291 h 6407150"/>
              <a:gd name="connsiteX12970" fmla="*/ 6967309 w 11737976"/>
              <a:gd name="connsiteY12970" fmla="*/ 3076773 h 6407150"/>
              <a:gd name="connsiteX12971" fmla="*/ 6966166 w 11737976"/>
              <a:gd name="connsiteY12971" fmla="*/ 3073104 h 6407150"/>
              <a:gd name="connsiteX12972" fmla="*/ 6316152 w 11737976"/>
              <a:gd name="connsiteY12972" fmla="*/ 3072052 h 6407150"/>
              <a:gd name="connsiteX12973" fmla="*/ 6311081 w 11737976"/>
              <a:gd name="connsiteY12973" fmla="*/ 3082865 h 6407150"/>
              <a:gd name="connsiteX12974" fmla="*/ 6316152 w 11737976"/>
              <a:gd name="connsiteY12974" fmla="*/ 3072052 h 6407150"/>
              <a:gd name="connsiteX12975" fmla="*/ 6896391 w 11737976"/>
              <a:gd name="connsiteY12975" fmla="*/ 3068608 h 6407150"/>
              <a:gd name="connsiteX12976" fmla="*/ 6895288 w 11737976"/>
              <a:gd name="connsiteY12976" fmla="*/ 3071643 h 6407150"/>
              <a:gd name="connsiteX12977" fmla="*/ 6895819 w 11737976"/>
              <a:gd name="connsiteY12977" fmla="*/ 3073466 h 6407150"/>
              <a:gd name="connsiteX12978" fmla="*/ 6893298 w 11737976"/>
              <a:gd name="connsiteY12978" fmla="*/ 3076310 h 6407150"/>
              <a:gd name="connsiteX12979" fmla="*/ 6891985 w 11737976"/>
              <a:gd name="connsiteY12979" fmla="*/ 3080750 h 6407150"/>
              <a:gd name="connsiteX12980" fmla="*/ 6894680 w 11737976"/>
              <a:gd name="connsiteY12980" fmla="*/ 3083182 h 6407150"/>
              <a:gd name="connsiteX12981" fmla="*/ 6892497 w 11737976"/>
              <a:gd name="connsiteY12981" fmla="*/ 3085913 h 6407150"/>
              <a:gd name="connsiteX12982" fmla="*/ 6893027 w 11737976"/>
              <a:gd name="connsiteY12982" fmla="*/ 3087737 h 6407150"/>
              <a:gd name="connsiteX12983" fmla="*/ 6894661 w 11737976"/>
              <a:gd name="connsiteY12983" fmla="*/ 3086524 h 6407150"/>
              <a:gd name="connsiteX12984" fmla="*/ 6896292 w 11737976"/>
              <a:gd name="connsiteY12984" fmla="*/ 3085312 h 6407150"/>
              <a:gd name="connsiteX12985" fmla="*/ 6900637 w 11737976"/>
              <a:gd name="connsiteY12985" fmla="*/ 3083193 h 6407150"/>
              <a:gd name="connsiteX12986" fmla="*/ 6901188 w 11737976"/>
              <a:gd name="connsiteY12986" fmla="*/ 3081675 h 6407150"/>
              <a:gd name="connsiteX12987" fmla="*/ 6901778 w 11737976"/>
              <a:gd name="connsiteY12987" fmla="*/ 3073477 h 6407150"/>
              <a:gd name="connsiteX12988" fmla="*/ 6900696 w 11737976"/>
              <a:gd name="connsiteY12988" fmla="*/ 3073171 h 6407150"/>
              <a:gd name="connsiteX12989" fmla="*/ 6900165 w 11737976"/>
              <a:gd name="connsiteY12989" fmla="*/ 3071348 h 6407150"/>
              <a:gd name="connsiteX12990" fmla="*/ 6896391 w 11737976"/>
              <a:gd name="connsiteY12990" fmla="*/ 3068608 h 6407150"/>
              <a:gd name="connsiteX12991" fmla="*/ 6305096 w 11737976"/>
              <a:gd name="connsiteY12991" fmla="*/ 3062238 h 6407150"/>
              <a:gd name="connsiteX12992" fmla="*/ 6298632 w 11737976"/>
              <a:gd name="connsiteY12992" fmla="*/ 3070846 h 6407150"/>
              <a:gd name="connsiteX12993" fmla="*/ 6301692 w 11737976"/>
              <a:gd name="connsiteY12993" fmla="*/ 3078312 h 6407150"/>
              <a:gd name="connsiteX12994" fmla="*/ 6305096 w 11737976"/>
              <a:gd name="connsiteY12994" fmla="*/ 3062238 h 6407150"/>
              <a:gd name="connsiteX12995" fmla="*/ 6903944 w 11737976"/>
              <a:gd name="connsiteY12995" fmla="*/ 3062071 h 6407150"/>
              <a:gd name="connsiteX12996" fmla="*/ 6899264 w 11737976"/>
              <a:gd name="connsiteY12996" fmla="*/ 3064096 h 6407150"/>
              <a:gd name="connsiteX12997" fmla="*/ 6900847 w 11737976"/>
              <a:gd name="connsiteY12997" fmla="*/ 3064334 h 6407150"/>
              <a:gd name="connsiteX12998" fmla="*/ 6902017 w 11737976"/>
              <a:gd name="connsiteY12998" fmla="*/ 3063200 h 6407150"/>
              <a:gd name="connsiteX12999" fmla="*/ 6903944 w 11737976"/>
              <a:gd name="connsiteY12999" fmla="*/ 3062071 h 6407150"/>
              <a:gd name="connsiteX13000" fmla="*/ 6967507 w 11737976"/>
              <a:gd name="connsiteY13000" fmla="*/ 3056447 h 6407150"/>
              <a:gd name="connsiteX13001" fmla="*/ 6965219 w 11737976"/>
              <a:gd name="connsiteY13001" fmla="*/ 3062754 h 6407150"/>
              <a:gd name="connsiteX13002" fmla="*/ 6964604 w 11737976"/>
              <a:gd name="connsiteY13002" fmla="*/ 3067796 h 6407150"/>
              <a:gd name="connsiteX13003" fmla="*/ 6965705 w 11737976"/>
              <a:gd name="connsiteY13003" fmla="*/ 3068106 h 6407150"/>
              <a:gd name="connsiteX13004" fmla="*/ 6966806 w 11737976"/>
              <a:gd name="connsiteY13004" fmla="*/ 3068418 h 6407150"/>
              <a:gd name="connsiteX13005" fmla="*/ 6967380 w 11737976"/>
              <a:gd name="connsiteY13005" fmla="*/ 3066841 h 6407150"/>
              <a:gd name="connsiteX13006" fmla="*/ 6967421 w 11737976"/>
              <a:gd name="connsiteY13006" fmla="*/ 3063377 h 6407150"/>
              <a:gd name="connsiteX13007" fmla="*/ 6969138 w 11737976"/>
              <a:gd name="connsiteY13007" fmla="*/ 3058646 h 6407150"/>
              <a:gd name="connsiteX13008" fmla="*/ 6969710 w 11737976"/>
              <a:gd name="connsiteY13008" fmla="*/ 3057068 h 6407150"/>
              <a:gd name="connsiteX13009" fmla="*/ 6967507 w 11737976"/>
              <a:gd name="connsiteY13009" fmla="*/ 3056447 h 6407150"/>
              <a:gd name="connsiteX13010" fmla="*/ 6921883 w 11737976"/>
              <a:gd name="connsiteY13010" fmla="*/ 3055609 h 6407150"/>
              <a:gd name="connsiteX13011" fmla="*/ 6916356 w 11737976"/>
              <a:gd name="connsiteY13011" fmla="*/ 3057455 h 6407150"/>
              <a:gd name="connsiteX13012" fmla="*/ 6915382 w 11737976"/>
              <a:gd name="connsiteY13012" fmla="*/ 3058884 h 6407150"/>
              <a:gd name="connsiteX13013" fmla="*/ 6915235 w 11737976"/>
              <a:gd name="connsiteY13013" fmla="*/ 3060546 h 6407150"/>
              <a:gd name="connsiteX13014" fmla="*/ 6919100 w 11737976"/>
              <a:gd name="connsiteY13014" fmla="*/ 3059933 h 6407150"/>
              <a:gd name="connsiteX13015" fmla="*/ 6922965 w 11737976"/>
              <a:gd name="connsiteY13015" fmla="*/ 3059321 h 6407150"/>
              <a:gd name="connsiteX13016" fmla="*/ 6924627 w 11737976"/>
              <a:gd name="connsiteY13016" fmla="*/ 3058088 h 6407150"/>
              <a:gd name="connsiteX13017" fmla="*/ 6925188 w 11737976"/>
              <a:gd name="connsiteY13017" fmla="*/ 3056542 h 6407150"/>
              <a:gd name="connsiteX13018" fmla="*/ 6921883 w 11737976"/>
              <a:gd name="connsiteY13018" fmla="*/ 3055609 h 6407150"/>
              <a:gd name="connsiteX13019" fmla="*/ 6321116 w 11737976"/>
              <a:gd name="connsiteY13019" fmla="*/ 3055203 h 6407150"/>
              <a:gd name="connsiteX13020" fmla="*/ 6319515 w 11737976"/>
              <a:gd name="connsiteY13020" fmla="*/ 3059618 h 6407150"/>
              <a:gd name="connsiteX13021" fmla="*/ 6322719 w 11737976"/>
              <a:gd name="connsiteY13021" fmla="*/ 3060524 h 6407150"/>
              <a:gd name="connsiteX13022" fmla="*/ 6324322 w 11737976"/>
              <a:gd name="connsiteY13022" fmla="*/ 3056107 h 6407150"/>
              <a:gd name="connsiteX13023" fmla="*/ 6321116 w 11737976"/>
              <a:gd name="connsiteY13023" fmla="*/ 3055203 h 6407150"/>
              <a:gd name="connsiteX13024" fmla="*/ 6905922 w 11737976"/>
              <a:gd name="connsiteY13024" fmla="*/ 3045746 h 6407150"/>
              <a:gd name="connsiteX13025" fmla="*/ 6897740 w 11737976"/>
              <a:gd name="connsiteY13025" fmla="*/ 3055148 h 6407150"/>
              <a:gd name="connsiteX13026" fmla="*/ 6904780 w 11737976"/>
              <a:gd name="connsiteY13026" fmla="*/ 3055463 h 6407150"/>
              <a:gd name="connsiteX13027" fmla="*/ 6910227 w 11737976"/>
              <a:gd name="connsiteY13027" fmla="*/ 3050309 h 6407150"/>
              <a:gd name="connsiteX13028" fmla="*/ 6905922 w 11737976"/>
              <a:gd name="connsiteY13028" fmla="*/ 3045746 h 6407150"/>
              <a:gd name="connsiteX13029" fmla="*/ 6972511 w 11737976"/>
              <a:gd name="connsiteY13029" fmla="*/ 3042650 h 6407150"/>
              <a:gd name="connsiteX13030" fmla="*/ 6963571 w 11737976"/>
              <a:gd name="connsiteY13030" fmla="*/ 3050556 h 6407150"/>
              <a:gd name="connsiteX13031" fmla="*/ 6972511 w 11737976"/>
              <a:gd name="connsiteY13031" fmla="*/ 3042650 h 6407150"/>
              <a:gd name="connsiteX13032" fmla="*/ 8811698 w 11737976"/>
              <a:gd name="connsiteY13032" fmla="*/ 3042113 h 6407150"/>
              <a:gd name="connsiteX13033" fmla="*/ 8810573 w 11737976"/>
              <a:gd name="connsiteY13033" fmla="*/ 3042417 h 6407150"/>
              <a:gd name="connsiteX13034" fmla="*/ 8809448 w 11737976"/>
              <a:gd name="connsiteY13034" fmla="*/ 3042722 h 6407150"/>
              <a:gd name="connsiteX13035" fmla="*/ 8809857 w 11737976"/>
              <a:gd name="connsiteY13035" fmla="*/ 3044013 h 6407150"/>
              <a:gd name="connsiteX13036" fmla="*/ 8814865 w 11737976"/>
              <a:gd name="connsiteY13036" fmla="*/ 3048271 h 6407150"/>
              <a:gd name="connsiteX13037" fmla="*/ 8819874 w 11737976"/>
              <a:gd name="connsiteY13037" fmla="*/ 3052527 h 6407150"/>
              <a:gd name="connsiteX13038" fmla="*/ 8821408 w 11737976"/>
              <a:gd name="connsiteY13038" fmla="*/ 3053515 h 6407150"/>
              <a:gd name="connsiteX13039" fmla="*/ 8822124 w 11737976"/>
              <a:gd name="connsiteY13039" fmla="*/ 3051918 h 6407150"/>
              <a:gd name="connsiteX13040" fmla="*/ 8816707 w 11737976"/>
              <a:gd name="connsiteY13040" fmla="*/ 3046370 h 6407150"/>
              <a:gd name="connsiteX13041" fmla="*/ 8811698 w 11737976"/>
              <a:gd name="connsiteY13041" fmla="*/ 3042113 h 6407150"/>
              <a:gd name="connsiteX13042" fmla="*/ 6930227 w 11737976"/>
              <a:gd name="connsiteY13042" fmla="*/ 3039226 h 6407150"/>
              <a:gd name="connsiteX13043" fmla="*/ 6925844 w 11737976"/>
              <a:gd name="connsiteY13043" fmla="*/ 3041347 h 6407150"/>
              <a:gd name="connsiteX13044" fmla="*/ 6925831 w 11737976"/>
              <a:gd name="connsiteY13044" fmla="*/ 3044699 h 6407150"/>
              <a:gd name="connsiteX13045" fmla="*/ 6926372 w 11737976"/>
              <a:gd name="connsiteY13045" fmla="*/ 3046529 h 6407150"/>
              <a:gd name="connsiteX13046" fmla="*/ 6928017 w 11737976"/>
              <a:gd name="connsiteY13046" fmla="*/ 3045316 h 6407150"/>
              <a:gd name="connsiteX13047" fmla="*/ 6929121 w 11737976"/>
              <a:gd name="connsiteY13047" fmla="*/ 3042271 h 6407150"/>
              <a:gd name="connsiteX13048" fmla="*/ 6930767 w 11737976"/>
              <a:gd name="connsiteY13048" fmla="*/ 3041056 h 6407150"/>
              <a:gd name="connsiteX13049" fmla="*/ 6931858 w 11737976"/>
              <a:gd name="connsiteY13049" fmla="*/ 3041365 h 6407150"/>
              <a:gd name="connsiteX13050" fmla="*/ 6930740 w 11737976"/>
              <a:gd name="connsiteY13050" fmla="*/ 3047763 h 6407150"/>
              <a:gd name="connsiteX13051" fmla="*/ 6929073 w 11737976"/>
              <a:gd name="connsiteY13051" fmla="*/ 3055684 h 6407150"/>
              <a:gd name="connsiteX13052" fmla="*/ 6919204 w 11737976"/>
              <a:gd name="connsiteY13052" fmla="*/ 3062967 h 6407150"/>
              <a:gd name="connsiteX13053" fmla="*/ 6921377 w 11737976"/>
              <a:gd name="connsiteY13053" fmla="*/ 3066937 h 6407150"/>
              <a:gd name="connsiteX13054" fmla="*/ 6916454 w 11737976"/>
              <a:gd name="connsiteY13054" fmla="*/ 3067226 h 6407150"/>
              <a:gd name="connsiteX13055" fmla="*/ 6921857 w 11737976"/>
              <a:gd name="connsiteY13055" fmla="*/ 3085534 h 6407150"/>
              <a:gd name="connsiteX13056" fmla="*/ 6935038 w 11737976"/>
              <a:gd name="connsiteY13056" fmla="*/ 3069117 h 6407150"/>
              <a:gd name="connsiteX13057" fmla="*/ 6938316 w 11737976"/>
              <a:gd name="connsiteY13057" fmla="*/ 3070042 h 6407150"/>
              <a:gd name="connsiteX13058" fmla="*/ 6941642 w 11737976"/>
              <a:gd name="connsiteY13058" fmla="*/ 3057555 h 6407150"/>
              <a:gd name="connsiteX13059" fmla="*/ 6934524 w 11737976"/>
              <a:gd name="connsiteY13059" fmla="*/ 3060579 h 6407150"/>
              <a:gd name="connsiteX13060" fmla="*/ 6932350 w 11737976"/>
              <a:gd name="connsiteY13060" fmla="*/ 3056609 h 6407150"/>
              <a:gd name="connsiteX13061" fmla="*/ 6935087 w 11737976"/>
              <a:gd name="connsiteY13061" fmla="*/ 3055705 h 6407150"/>
              <a:gd name="connsiteX13062" fmla="*/ 6931809 w 11737976"/>
              <a:gd name="connsiteY13062" fmla="*/ 3054779 h 6407150"/>
              <a:gd name="connsiteX13063" fmla="*/ 6931258 w 11737976"/>
              <a:gd name="connsiteY13063" fmla="*/ 3056300 h 6407150"/>
              <a:gd name="connsiteX13064" fmla="*/ 6932926 w 11737976"/>
              <a:gd name="connsiteY13064" fmla="*/ 3048381 h 6407150"/>
              <a:gd name="connsiteX13065" fmla="*/ 6934596 w 11737976"/>
              <a:gd name="connsiteY13065" fmla="*/ 3040460 h 6407150"/>
              <a:gd name="connsiteX13066" fmla="*/ 6933503 w 11737976"/>
              <a:gd name="connsiteY13066" fmla="*/ 3040152 h 6407150"/>
              <a:gd name="connsiteX13067" fmla="*/ 6930227 w 11737976"/>
              <a:gd name="connsiteY13067" fmla="*/ 3039226 h 6407150"/>
              <a:gd name="connsiteX13068" fmla="*/ 6939622 w 11737976"/>
              <a:gd name="connsiteY13068" fmla="*/ 3026669 h 6407150"/>
              <a:gd name="connsiteX13069" fmla="*/ 6935159 w 11737976"/>
              <a:gd name="connsiteY13069" fmla="*/ 3029059 h 6407150"/>
              <a:gd name="connsiteX13070" fmla="*/ 6940019 w 11737976"/>
              <a:gd name="connsiteY13070" fmla="*/ 3029291 h 6407150"/>
              <a:gd name="connsiteX13071" fmla="*/ 6939622 w 11737976"/>
              <a:gd name="connsiteY13071" fmla="*/ 3026669 h 6407150"/>
              <a:gd name="connsiteX13072" fmla="*/ 6904717 w 11737976"/>
              <a:gd name="connsiteY13072" fmla="*/ 3025329 h 6407150"/>
              <a:gd name="connsiteX13073" fmla="*/ 6897266 w 11737976"/>
              <a:gd name="connsiteY13073" fmla="*/ 3030040 h 6407150"/>
              <a:gd name="connsiteX13074" fmla="*/ 6904717 w 11737976"/>
              <a:gd name="connsiteY13074" fmla="*/ 3025329 h 6407150"/>
              <a:gd name="connsiteX13075" fmla="*/ 8792662 w 11737976"/>
              <a:gd name="connsiteY13075" fmla="*/ 3025045 h 6407150"/>
              <a:gd name="connsiteX13076" fmla="*/ 8794228 w 11737976"/>
              <a:gd name="connsiteY13076" fmla="*/ 3025283 h 6407150"/>
              <a:gd name="connsiteX13077" fmla="*/ 8797469 w 11737976"/>
              <a:gd name="connsiteY13077" fmla="*/ 3025776 h 6407150"/>
              <a:gd name="connsiteX13078" fmla="*/ 8795504 w 11737976"/>
              <a:gd name="connsiteY13078" fmla="*/ 3030097 h 6407150"/>
              <a:gd name="connsiteX13079" fmla="*/ 8810672 w 11737976"/>
              <a:gd name="connsiteY13079" fmla="*/ 3024349 h 6407150"/>
              <a:gd name="connsiteX13080" fmla="*/ 8810330 w 11737976"/>
              <a:gd name="connsiteY13080" fmla="*/ 3027248 h 6407150"/>
              <a:gd name="connsiteX13081" fmla="*/ 8813465 w 11737976"/>
              <a:gd name="connsiteY13081" fmla="*/ 3029205 h 6407150"/>
              <a:gd name="connsiteX13082" fmla="*/ 8817350 w 11737976"/>
              <a:gd name="connsiteY13082" fmla="*/ 3029556 h 6407150"/>
              <a:gd name="connsiteX13083" fmla="*/ 8817693 w 11737976"/>
              <a:gd name="connsiteY13083" fmla="*/ 3026656 h 6407150"/>
              <a:gd name="connsiteX13084" fmla="*/ 8814558 w 11737976"/>
              <a:gd name="connsiteY13084" fmla="*/ 3024700 h 6407150"/>
              <a:gd name="connsiteX13085" fmla="*/ 8810672 w 11737976"/>
              <a:gd name="connsiteY13085" fmla="*/ 3024349 h 6407150"/>
              <a:gd name="connsiteX13086" fmla="*/ 6335399 w 11737976"/>
              <a:gd name="connsiteY13086" fmla="*/ 3019082 h 6407150"/>
              <a:gd name="connsiteX13087" fmla="*/ 6333796 w 11737976"/>
              <a:gd name="connsiteY13087" fmla="*/ 3020252 h 6407150"/>
              <a:gd name="connsiteX13088" fmla="*/ 6331662 w 11737976"/>
              <a:gd name="connsiteY13088" fmla="*/ 3026139 h 6407150"/>
              <a:gd name="connsiteX13089" fmla="*/ 6332195 w 11737976"/>
              <a:gd name="connsiteY13089" fmla="*/ 3027912 h 6407150"/>
              <a:gd name="connsiteX13090" fmla="*/ 6334866 w 11737976"/>
              <a:gd name="connsiteY13090" fmla="*/ 3027044 h 6407150"/>
              <a:gd name="connsiteX13091" fmla="*/ 6337001 w 11737976"/>
              <a:gd name="connsiteY13091" fmla="*/ 3021157 h 6407150"/>
              <a:gd name="connsiteX13092" fmla="*/ 6335399 w 11737976"/>
              <a:gd name="connsiteY13092" fmla="*/ 3019082 h 6407150"/>
              <a:gd name="connsiteX13093" fmla="*/ 5903935 w 11737976"/>
              <a:gd name="connsiteY13093" fmla="*/ 3018314 h 6407150"/>
              <a:gd name="connsiteX13094" fmla="*/ 5892350 w 11737976"/>
              <a:gd name="connsiteY13094" fmla="*/ 3022623 h 6407150"/>
              <a:gd name="connsiteX13095" fmla="*/ 5913196 w 11737976"/>
              <a:gd name="connsiteY13095" fmla="*/ 3030385 h 6407150"/>
              <a:gd name="connsiteX13096" fmla="*/ 5912162 w 11737976"/>
              <a:gd name="connsiteY13096" fmla="*/ 3037665 h 6407150"/>
              <a:gd name="connsiteX13097" fmla="*/ 5923311 w 11737976"/>
              <a:gd name="connsiteY13097" fmla="*/ 3037638 h 6407150"/>
              <a:gd name="connsiteX13098" fmla="*/ 5935333 w 11737976"/>
              <a:gd name="connsiteY13098" fmla="*/ 3029044 h 6407150"/>
              <a:gd name="connsiteX13099" fmla="*/ 5903935 w 11737976"/>
              <a:gd name="connsiteY13099" fmla="*/ 3018314 h 6407150"/>
              <a:gd name="connsiteX13100" fmla="*/ 6329283 w 11737976"/>
              <a:gd name="connsiteY13100" fmla="*/ 3015650 h 6407150"/>
              <a:gd name="connsiteX13101" fmla="*/ 6326356 w 11737976"/>
              <a:gd name="connsiteY13101" fmla="*/ 3016010 h 6407150"/>
              <a:gd name="connsiteX13102" fmla="*/ 6326653 w 11737976"/>
              <a:gd name="connsiteY13102" fmla="*/ 3019653 h 6407150"/>
              <a:gd name="connsiteX13103" fmla="*/ 6329283 w 11737976"/>
              <a:gd name="connsiteY13103" fmla="*/ 3015650 h 6407150"/>
              <a:gd name="connsiteX13104" fmla="*/ 5851993 w 11737976"/>
              <a:gd name="connsiteY13104" fmla="*/ 3010612 h 6407150"/>
              <a:gd name="connsiteX13105" fmla="*/ 5839637 w 11737976"/>
              <a:gd name="connsiteY13105" fmla="*/ 3012478 h 6407150"/>
              <a:gd name="connsiteX13106" fmla="*/ 5838262 w 11737976"/>
              <a:gd name="connsiteY13106" fmla="*/ 3017061 h 6407150"/>
              <a:gd name="connsiteX13107" fmla="*/ 5832762 w 11737976"/>
              <a:gd name="connsiteY13107" fmla="*/ 3035389 h 6407150"/>
              <a:gd name="connsiteX13108" fmla="*/ 5838262 w 11737976"/>
              <a:gd name="connsiteY13108" fmla="*/ 3017061 h 6407150"/>
              <a:gd name="connsiteX13109" fmla="*/ 5850618 w 11737976"/>
              <a:gd name="connsiteY13109" fmla="*/ 3015194 h 6407150"/>
              <a:gd name="connsiteX13110" fmla="*/ 5851993 w 11737976"/>
              <a:gd name="connsiteY13110" fmla="*/ 3010612 h 6407150"/>
              <a:gd name="connsiteX13111" fmla="*/ 774525 w 11737976"/>
              <a:gd name="connsiteY13111" fmla="*/ 3005340 h 6407150"/>
              <a:gd name="connsiteX13112" fmla="*/ 760316 w 11737976"/>
              <a:gd name="connsiteY13112" fmla="*/ 3022068 h 6407150"/>
              <a:gd name="connsiteX13113" fmla="*/ 743940 w 11737976"/>
              <a:gd name="connsiteY13113" fmla="*/ 3048057 h 6407150"/>
              <a:gd name="connsiteX13114" fmla="*/ 751652 w 11737976"/>
              <a:gd name="connsiteY13114" fmla="*/ 3059124 h 6407150"/>
              <a:gd name="connsiteX13115" fmla="*/ 763698 w 11737976"/>
              <a:gd name="connsiteY13115" fmla="*/ 3051664 h 6407150"/>
              <a:gd name="connsiteX13116" fmla="*/ 774525 w 11737976"/>
              <a:gd name="connsiteY13116" fmla="*/ 3005340 h 6407150"/>
              <a:gd name="connsiteX13117" fmla="*/ 6916450 w 11737976"/>
              <a:gd name="connsiteY13117" fmla="*/ 3003697 h 6407150"/>
              <a:gd name="connsiteX13118" fmla="*/ 6913158 w 11737976"/>
              <a:gd name="connsiteY13118" fmla="*/ 3006061 h 6407150"/>
              <a:gd name="connsiteX13119" fmla="*/ 6915582 w 11737976"/>
              <a:gd name="connsiteY13119" fmla="*/ 3006689 h 6407150"/>
              <a:gd name="connsiteX13120" fmla="*/ 6916450 w 11737976"/>
              <a:gd name="connsiteY13120" fmla="*/ 3003697 h 6407150"/>
              <a:gd name="connsiteX13121" fmla="*/ 6978214 w 11737976"/>
              <a:gd name="connsiteY13121" fmla="*/ 2999239 h 6407150"/>
              <a:gd name="connsiteX13122" fmla="*/ 6976563 w 11737976"/>
              <a:gd name="connsiteY13122" fmla="*/ 3007138 h 6407150"/>
              <a:gd name="connsiteX13123" fmla="*/ 6972159 w 11737976"/>
              <a:gd name="connsiteY13123" fmla="*/ 3015933 h 6407150"/>
              <a:gd name="connsiteX13124" fmla="*/ 6971608 w 11737976"/>
              <a:gd name="connsiteY13124" fmla="*/ 3017450 h 6407150"/>
              <a:gd name="connsiteX13125" fmla="*/ 6973811 w 11737976"/>
              <a:gd name="connsiteY13125" fmla="*/ 3018072 h 6407150"/>
              <a:gd name="connsiteX13126" fmla="*/ 6978216 w 11737976"/>
              <a:gd name="connsiteY13126" fmla="*/ 3012625 h 6407150"/>
              <a:gd name="connsiteX13127" fmla="*/ 6979318 w 11737976"/>
              <a:gd name="connsiteY13127" fmla="*/ 3006242 h 6407150"/>
              <a:gd name="connsiteX13128" fmla="*/ 6981518 w 11737976"/>
              <a:gd name="connsiteY13128" fmla="*/ 3000172 h 6407150"/>
              <a:gd name="connsiteX13129" fmla="*/ 6980417 w 11737976"/>
              <a:gd name="connsiteY13129" fmla="*/ 2999861 h 6407150"/>
              <a:gd name="connsiteX13130" fmla="*/ 6978214 w 11737976"/>
              <a:gd name="connsiteY13130" fmla="*/ 2999239 h 6407150"/>
              <a:gd name="connsiteX13131" fmla="*/ 780095 w 11737976"/>
              <a:gd name="connsiteY13131" fmla="*/ 2997029 h 6407150"/>
              <a:gd name="connsiteX13132" fmla="*/ 777751 w 11737976"/>
              <a:gd name="connsiteY13132" fmla="*/ 3000854 h 6407150"/>
              <a:gd name="connsiteX13133" fmla="*/ 776663 w 11737976"/>
              <a:gd name="connsiteY13133" fmla="*/ 3005511 h 6407150"/>
              <a:gd name="connsiteX13134" fmla="*/ 775574 w 11737976"/>
              <a:gd name="connsiteY13134" fmla="*/ 3010170 h 6407150"/>
              <a:gd name="connsiteX13135" fmla="*/ 765773 w 11737976"/>
              <a:gd name="connsiteY13135" fmla="*/ 3052097 h 6407150"/>
              <a:gd name="connsiteX13136" fmla="*/ 763596 w 11737976"/>
              <a:gd name="connsiteY13136" fmla="*/ 3061413 h 6407150"/>
              <a:gd name="connsiteX13137" fmla="*/ 762507 w 11737976"/>
              <a:gd name="connsiteY13137" fmla="*/ 3066071 h 6407150"/>
              <a:gd name="connsiteX13138" fmla="*/ 764384 w 11737976"/>
              <a:gd name="connsiteY13138" fmla="*/ 3075557 h 6407150"/>
              <a:gd name="connsiteX13139" fmla="*/ 758152 w 11737976"/>
              <a:gd name="connsiteY13139" fmla="*/ 3084705 h 6407150"/>
              <a:gd name="connsiteX13140" fmla="*/ 764503 w 11737976"/>
              <a:gd name="connsiteY13140" fmla="*/ 3076150 h 6407150"/>
              <a:gd name="connsiteX13141" fmla="*/ 764384 w 11737976"/>
              <a:gd name="connsiteY13141" fmla="*/ 3075557 h 6407150"/>
              <a:gd name="connsiteX13142" fmla="*/ 775813 w 11737976"/>
              <a:gd name="connsiteY13142" fmla="*/ 3058787 h 6407150"/>
              <a:gd name="connsiteX13143" fmla="*/ 765773 w 11737976"/>
              <a:gd name="connsiteY13143" fmla="*/ 3052097 h 6407150"/>
              <a:gd name="connsiteX13144" fmla="*/ 786703 w 11737976"/>
              <a:gd name="connsiteY13144" fmla="*/ 3012200 h 6407150"/>
              <a:gd name="connsiteX13145" fmla="*/ 787792 w 11737976"/>
              <a:gd name="connsiteY13145" fmla="*/ 3007543 h 6407150"/>
              <a:gd name="connsiteX13146" fmla="*/ 788880 w 11737976"/>
              <a:gd name="connsiteY13146" fmla="*/ 3002884 h 6407150"/>
              <a:gd name="connsiteX13147" fmla="*/ 789969 w 11737976"/>
              <a:gd name="connsiteY13147" fmla="*/ 2998225 h 6407150"/>
              <a:gd name="connsiteX13148" fmla="*/ 780095 w 11737976"/>
              <a:gd name="connsiteY13148" fmla="*/ 2997029 h 6407150"/>
              <a:gd name="connsiteX13149" fmla="*/ 6917184 w 11737976"/>
              <a:gd name="connsiteY13149" fmla="*/ 2991736 h 6407150"/>
              <a:gd name="connsiteX13150" fmla="*/ 6910829 w 11737976"/>
              <a:gd name="connsiteY13150" fmla="*/ 2998986 h 6407150"/>
              <a:gd name="connsiteX13151" fmla="*/ 6912139 w 11737976"/>
              <a:gd name="connsiteY13151" fmla="*/ 2999004 h 6407150"/>
              <a:gd name="connsiteX13152" fmla="*/ 6917184 w 11737976"/>
              <a:gd name="connsiteY13152" fmla="*/ 2991736 h 6407150"/>
              <a:gd name="connsiteX13153" fmla="*/ 6940161 w 11737976"/>
              <a:gd name="connsiteY13153" fmla="*/ 2991533 h 6407150"/>
              <a:gd name="connsiteX13154" fmla="*/ 6933659 w 11737976"/>
              <a:gd name="connsiteY13154" fmla="*/ 3002343 h 6407150"/>
              <a:gd name="connsiteX13155" fmla="*/ 6938361 w 11737976"/>
              <a:gd name="connsiteY13155" fmla="*/ 3009886 h 6407150"/>
              <a:gd name="connsiteX13156" fmla="*/ 6938925 w 11737976"/>
              <a:gd name="connsiteY13156" fmla="*/ 3008332 h 6407150"/>
              <a:gd name="connsiteX13157" fmla="*/ 6940565 w 11737976"/>
              <a:gd name="connsiteY13157" fmla="*/ 3010508 h 6407150"/>
              <a:gd name="connsiteX13158" fmla="*/ 6942766 w 11737976"/>
              <a:gd name="connsiteY13158" fmla="*/ 3011131 h 6407150"/>
              <a:gd name="connsiteX13159" fmla="*/ 6943331 w 11737976"/>
              <a:gd name="connsiteY13159" fmla="*/ 3009576 h 6407150"/>
              <a:gd name="connsiteX13160" fmla="*/ 6942794 w 11737976"/>
              <a:gd name="connsiteY13160" fmla="*/ 3007709 h 6407150"/>
              <a:gd name="connsiteX13161" fmla="*/ 6941693 w 11737976"/>
              <a:gd name="connsiteY13161" fmla="*/ 3007397 h 6407150"/>
              <a:gd name="connsiteX13162" fmla="*/ 6945562 w 11737976"/>
              <a:gd name="connsiteY13162" fmla="*/ 3006776 h 6407150"/>
              <a:gd name="connsiteX13163" fmla="*/ 6946125 w 11737976"/>
              <a:gd name="connsiteY13163" fmla="*/ 3005220 h 6407150"/>
              <a:gd name="connsiteX13164" fmla="*/ 6947764 w 11737976"/>
              <a:gd name="connsiteY13164" fmla="*/ 3007398 h 6407150"/>
              <a:gd name="connsiteX13165" fmla="*/ 6949429 w 11737976"/>
              <a:gd name="connsiteY13165" fmla="*/ 3006154 h 6407150"/>
              <a:gd name="connsiteX13166" fmla="*/ 6948329 w 11737976"/>
              <a:gd name="connsiteY13166" fmla="*/ 3005843 h 6407150"/>
              <a:gd name="connsiteX13167" fmla="*/ 6948893 w 11737976"/>
              <a:gd name="connsiteY13167" fmla="*/ 3004287 h 6407150"/>
              <a:gd name="connsiteX13168" fmla="*/ 6950047 w 11737976"/>
              <a:gd name="connsiteY13168" fmla="*/ 2997755 h 6407150"/>
              <a:gd name="connsiteX13169" fmla="*/ 6940161 w 11737976"/>
              <a:gd name="connsiteY13169" fmla="*/ 2991533 h 6407150"/>
              <a:gd name="connsiteX13170" fmla="*/ 6911493 w 11737976"/>
              <a:gd name="connsiteY13170" fmla="*/ 2990216 h 6407150"/>
              <a:gd name="connsiteX13171" fmla="*/ 6907875 w 11737976"/>
              <a:gd name="connsiteY13171" fmla="*/ 2994071 h 6407150"/>
              <a:gd name="connsiteX13172" fmla="*/ 6909319 w 11737976"/>
              <a:gd name="connsiteY13172" fmla="*/ 2996208 h 6407150"/>
              <a:gd name="connsiteX13173" fmla="*/ 6911493 w 11737976"/>
              <a:gd name="connsiteY13173" fmla="*/ 2990216 h 6407150"/>
              <a:gd name="connsiteX13174" fmla="*/ 6928613 w 11737976"/>
              <a:gd name="connsiteY13174" fmla="*/ 2986933 h 6407150"/>
              <a:gd name="connsiteX13175" fmla="*/ 6923144 w 11737976"/>
              <a:gd name="connsiteY13175" fmla="*/ 2988797 h 6407150"/>
              <a:gd name="connsiteX13176" fmla="*/ 6922583 w 11737976"/>
              <a:gd name="connsiteY13176" fmla="*/ 2990341 h 6407150"/>
              <a:gd name="connsiteX13177" fmla="*/ 6924757 w 11737976"/>
              <a:gd name="connsiteY13177" fmla="*/ 2990956 h 6407150"/>
              <a:gd name="connsiteX13178" fmla="*/ 6927491 w 11737976"/>
              <a:gd name="connsiteY13178" fmla="*/ 2990024 h 6407150"/>
              <a:gd name="connsiteX13179" fmla="*/ 6931280 w 11737976"/>
              <a:gd name="connsiteY13179" fmla="*/ 2992798 h 6407150"/>
              <a:gd name="connsiteX13180" fmla="*/ 6931807 w 11737976"/>
              <a:gd name="connsiteY13180" fmla="*/ 2994651 h 6407150"/>
              <a:gd name="connsiteX13181" fmla="*/ 6933455 w 11737976"/>
              <a:gd name="connsiteY13181" fmla="*/ 2993413 h 6407150"/>
              <a:gd name="connsiteX13182" fmla="*/ 6935103 w 11737976"/>
              <a:gd name="connsiteY13182" fmla="*/ 2992173 h 6407150"/>
              <a:gd name="connsiteX13183" fmla="*/ 6936750 w 11737976"/>
              <a:gd name="connsiteY13183" fmla="*/ 2990936 h 6407150"/>
              <a:gd name="connsiteX13184" fmla="*/ 6938399 w 11737976"/>
              <a:gd name="connsiteY13184" fmla="*/ 2989697 h 6407150"/>
              <a:gd name="connsiteX13185" fmla="*/ 6937310 w 11737976"/>
              <a:gd name="connsiteY13185" fmla="*/ 2989391 h 6407150"/>
              <a:gd name="connsiteX13186" fmla="*/ 6935137 w 11737976"/>
              <a:gd name="connsiteY13186" fmla="*/ 2988777 h 6407150"/>
              <a:gd name="connsiteX13187" fmla="*/ 6933490 w 11737976"/>
              <a:gd name="connsiteY13187" fmla="*/ 2990014 h 6407150"/>
              <a:gd name="connsiteX13188" fmla="*/ 6932401 w 11737976"/>
              <a:gd name="connsiteY13188" fmla="*/ 2989708 h 6407150"/>
              <a:gd name="connsiteX13189" fmla="*/ 6928613 w 11737976"/>
              <a:gd name="connsiteY13189" fmla="*/ 2986933 h 6407150"/>
              <a:gd name="connsiteX13190" fmla="*/ 6986224 w 11737976"/>
              <a:gd name="connsiteY13190" fmla="*/ 2984466 h 6407150"/>
              <a:gd name="connsiteX13191" fmla="*/ 6980316 w 11737976"/>
              <a:gd name="connsiteY13191" fmla="*/ 2984519 h 6407150"/>
              <a:gd name="connsiteX13192" fmla="*/ 6980685 w 11737976"/>
              <a:gd name="connsiteY13192" fmla="*/ 2993244 h 6407150"/>
              <a:gd name="connsiteX13193" fmla="*/ 6984456 w 11737976"/>
              <a:gd name="connsiteY13193" fmla="*/ 2992584 h 6407150"/>
              <a:gd name="connsiteX13194" fmla="*/ 6986224 w 11737976"/>
              <a:gd name="connsiteY13194" fmla="*/ 2984466 h 6407150"/>
              <a:gd name="connsiteX13195" fmla="*/ 6948747 w 11737976"/>
              <a:gd name="connsiteY13195" fmla="*/ 2980994 h 6407150"/>
              <a:gd name="connsiteX13196" fmla="*/ 6949835 w 11737976"/>
              <a:gd name="connsiteY13196" fmla="*/ 2981302 h 6407150"/>
              <a:gd name="connsiteX13197" fmla="*/ 6946552 w 11737976"/>
              <a:gd name="connsiteY13197" fmla="*/ 2983744 h 6407150"/>
              <a:gd name="connsiteX13198" fmla="*/ 6948747 w 11737976"/>
              <a:gd name="connsiteY13198" fmla="*/ 2980994 h 6407150"/>
              <a:gd name="connsiteX13199" fmla="*/ 6364311 w 11737976"/>
              <a:gd name="connsiteY13199" fmla="*/ 2978573 h 6407150"/>
              <a:gd name="connsiteX13200" fmla="*/ 6357787 w 11737976"/>
              <a:gd name="connsiteY13200" fmla="*/ 2986640 h 6407150"/>
              <a:gd name="connsiteX13201" fmla="*/ 6364311 w 11737976"/>
              <a:gd name="connsiteY13201" fmla="*/ 2978573 h 6407150"/>
              <a:gd name="connsiteX13202" fmla="*/ 807627 w 11737976"/>
              <a:gd name="connsiteY13202" fmla="*/ 2972305 h 6407150"/>
              <a:gd name="connsiteX13203" fmla="*/ 805450 w 11737976"/>
              <a:gd name="connsiteY13203" fmla="*/ 2981622 h 6407150"/>
              <a:gd name="connsiteX13204" fmla="*/ 807627 w 11737976"/>
              <a:gd name="connsiteY13204" fmla="*/ 2972305 h 6407150"/>
              <a:gd name="connsiteX13205" fmla="*/ 8774836 w 11737976"/>
              <a:gd name="connsiteY13205" fmla="*/ 2972226 h 6407150"/>
              <a:gd name="connsiteX13206" fmla="*/ 8774813 w 11737976"/>
              <a:gd name="connsiteY13206" fmla="*/ 2973884 h 6407150"/>
              <a:gd name="connsiteX13207" fmla="*/ 8769256 w 11737976"/>
              <a:gd name="connsiteY13207" fmla="*/ 2977189 h 6407150"/>
              <a:gd name="connsiteX13208" fmla="*/ 8774736 w 11737976"/>
              <a:gd name="connsiteY13208" fmla="*/ 2978855 h 6407150"/>
              <a:gd name="connsiteX13209" fmla="*/ 8774761 w 11737976"/>
              <a:gd name="connsiteY13209" fmla="*/ 2977197 h 6407150"/>
              <a:gd name="connsiteX13210" fmla="*/ 8780293 w 11737976"/>
              <a:gd name="connsiteY13210" fmla="*/ 2975550 h 6407150"/>
              <a:gd name="connsiteX13211" fmla="*/ 8780242 w 11737976"/>
              <a:gd name="connsiteY13211" fmla="*/ 2978863 h 6407150"/>
              <a:gd name="connsiteX13212" fmla="*/ 8780217 w 11737976"/>
              <a:gd name="connsiteY13212" fmla="*/ 2980521 h 6407150"/>
              <a:gd name="connsiteX13213" fmla="*/ 8785747 w 11737976"/>
              <a:gd name="connsiteY13213" fmla="*/ 2978870 h 6407150"/>
              <a:gd name="connsiteX13214" fmla="*/ 8785795 w 11737976"/>
              <a:gd name="connsiteY13214" fmla="*/ 2975558 h 6407150"/>
              <a:gd name="connsiteX13215" fmla="*/ 8785822 w 11737976"/>
              <a:gd name="connsiteY13215" fmla="*/ 2973900 h 6407150"/>
              <a:gd name="connsiteX13216" fmla="*/ 8774836 w 11737976"/>
              <a:gd name="connsiteY13216" fmla="*/ 2972226 h 6407150"/>
              <a:gd name="connsiteX13217" fmla="*/ 5778568 w 11737976"/>
              <a:gd name="connsiteY13217" fmla="*/ 2969198 h 6407150"/>
              <a:gd name="connsiteX13218" fmla="*/ 5789507 w 11737976"/>
              <a:gd name="connsiteY13218" fmla="*/ 2970361 h 6407150"/>
              <a:gd name="connsiteX13219" fmla="*/ 5788170 w 11737976"/>
              <a:gd name="connsiteY13219" fmla="*/ 2979780 h 6407150"/>
              <a:gd name="connsiteX13220" fmla="*/ 5785612 w 11737976"/>
              <a:gd name="connsiteY13220" fmla="*/ 2978806 h 6407150"/>
              <a:gd name="connsiteX13221" fmla="*/ 5777888 w 11737976"/>
              <a:gd name="connsiteY13221" fmla="*/ 2982434 h 6407150"/>
              <a:gd name="connsiteX13222" fmla="*/ 5773762 w 11737976"/>
              <a:gd name="connsiteY13222" fmla="*/ 2996180 h 6407150"/>
              <a:gd name="connsiteX13223" fmla="*/ 5762780 w 11737976"/>
              <a:gd name="connsiteY13223" fmla="*/ 2993463 h 6407150"/>
              <a:gd name="connsiteX13224" fmla="*/ 5766908 w 11737976"/>
              <a:gd name="connsiteY13224" fmla="*/ 2979717 h 6407150"/>
              <a:gd name="connsiteX13225" fmla="*/ 5768172 w 11737976"/>
              <a:gd name="connsiteY13225" fmla="*/ 2975504 h 6407150"/>
              <a:gd name="connsiteX13226" fmla="*/ 5777031 w 11737976"/>
              <a:gd name="connsiteY13226" fmla="*/ 2980031 h 6407150"/>
              <a:gd name="connsiteX13227" fmla="*/ 5778055 w 11737976"/>
              <a:gd name="connsiteY13227" fmla="*/ 2972809 h 6407150"/>
              <a:gd name="connsiteX13228" fmla="*/ 5778568 w 11737976"/>
              <a:gd name="connsiteY13228" fmla="*/ 2969198 h 6407150"/>
              <a:gd name="connsiteX13229" fmla="*/ 6978354 w 11737976"/>
              <a:gd name="connsiteY13229" fmla="*/ 2965814 h 6407150"/>
              <a:gd name="connsiteX13230" fmla="*/ 6974812 w 11737976"/>
              <a:gd name="connsiteY13230" fmla="*/ 2970931 h 6407150"/>
              <a:gd name="connsiteX13231" fmla="*/ 6976152 w 11737976"/>
              <a:gd name="connsiteY13231" fmla="*/ 2971886 h 6407150"/>
              <a:gd name="connsiteX13232" fmla="*/ 6979964 w 11737976"/>
              <a:gd name="connsiteY13232" fmla="*/ 2971290 h 6407150"/>
              <a:gd name="connsiteX13233" fmla="*/ 6981064 w 11737976"/>
              <a:gd name="connsiteY13233" fmla="*/ 2968254 h 6407150"/>
              <a:gd name="connsiteX13234" fmla="*/ 6978354 w 11737976"/>
              <a:gd name="connsiteY13234" fmla="*/ 2965814 h 6407150"/>
              <a:gd name="connsiteX13235" fmla="*/ 6982917 w 11737976"/>
              <a:gd name="connsiteY13235" fmla="*/ 2963455 h 6407150"/>
              <a:gd name="connsiteX13236" fmla="*/ 6979078 w 11737976"/>
              <a:gd name="connsiteY13236" fmla="*/ 2963991 h 6407150"/>
              <a:gd name="connsiteX13237" fmla="*/ 6982418 w 11737976"/>
              <a:gd name="connsiteY13237" fmla="*/ 2968180 h 6407150"/>
              <a:gd name="connsiteX13238" fmla="*/ 6982917 w 11737976"/>
              <a:gd name="connsiteY13238" fmla="*/ 2963455 h 6407150"/>
              <a:gd name="connsiteX13239" fmla="*/ 5773002 w 11737976"/>
              <a:gd name="connsiteY13239" fmla="*/ 2959409 h 6407150"/>
              <a:gd name="connsiteX13240" fmla="*/ 5773012 w 11737976"/>
              <a:gd name="connsiteY13240" fmla="*/ 2959441 h 6407150"/>
              <a:gd name="connsiteX13241" fmla="*/ 5772932 w 11737976"/>
              <a:gd name="connsiteY13241" fmla="*/ 2963671 h 6407150"/>
              <a:gd name="connsiteX13242" fmla="*/ 5771327 w 11737976"/>
              <a:gd name="connsiteY13242" fmla="*/ 2964993 h 6407150"/>
              <a:gd name="connsiteX13243" fmla="*/ 6925794 w 11737976"/>
              <a:gd name="connsiteY13243" fmla="*/ 2957360 h 6407150"/>
              <a:gd name="connsiteX13244" fmla="*/ 6926354 w 11737976"/>
              <a:gd name="connsiteY13244" fmla="*/ 2959191 h 6407150"/>
              <a:gd name="connsiteX13245" fmla="*/ 6918577 w 11737976"/>
              <a:gd name="connsiteY13245" fmla="*/ 2960341 h 6407150"/>
              <a:gd name="connsiteX13246" fmla="*/ 6919703 w 11737976"/>
              <a:gd name="connsiteY13246" fmla="*/ 2964005 h 6407150"/>
              <a:gd name="connsiteX13247" fmla="*/ 6923549 w 11737976"/>
              <a:gd name="connsiteY13247" fmla="*/ 2964019 h 6407150"/>
              <a:gd name="connsiteX13248" fmla="*/ 6925794 w 11737976"/>
              <a:gd name="connsiteY13248" fmla="*/ 2957360 h 6407150"/>
              <a:gd name="connsiteX13249" fmla="*/ 7779375 w 11737976"/>
              <a:gd name="connsiteY13249" fmla="*/ 2955761 h 6407150"/>
              <a:gd name="connsiteX13250" fmla="*/ 7788326 w 11737976"/>
              <a:gd name="connsiteY13250" fmla="*/ 2967110 h 6407150"/>
              <a:gd name="connsiteX13251" fmla="*/ 7786147 w 11737976"/>
              <a:gd name="connsiteY13251" fmla="*/ 2976427 h 6407150"/>
              <a:gd name="connsiteX13252" fmla="*/ 7783970 w 11737976"/>
              <a:gd name="connsiteY13252" fmla="*/ 2985744 h 6407150"/>
              <a:gd name="connsiteX13253" fmla="*/ 7765218 w 11737976"/>
              <a:gd name="connsiteY13253" fmla="*/ 3016323 h 6407150"/>
              <a:gd name="connsiteX13254" fmla="*/ 7774170 w 11737976"/>
              <a:gd name="connsiteY13254" fmla="*/ 3027669 h 6407150"/>
              <a:gd name="connsiteX13255" fmla="*/ 7780703 w 11737976"/>
              <a:gd name="connsiteY13255" fmla="*/ 2999719 h 6407150"/>
              <a:gd name="connsiteX13256" fmla="*/ 7771992 w 11737976"/>
              <a:gd name="connsiteY13256" fmla="*/ 3036987 h 6407150"/>
              <a:gd name="connsiteX13257" fmla="*/ 7777672 w 11737976"/>
              <a:gd name="connsiteY13257" fmla="*/ 3062311 h 6407150"/>
              <a:gd name="connsiteX13258" fmla="*/ 7762192 w 11737976"/>
              <a:gd name="connsiteY13258" fmla="*/ 3078914 h 6407150"/>
              <a:gd name="connsiteX13259" fmla="*/ 7770903 w 11737976"/>
              <a:gd name="connsiteY13259" fmla="*/ 3041645 h 6407150"/>
              <a:gd name="connsiteX13260" fmla="*/ 7757597 w 11737976"/>
              <a:gd name="connsiteY13260" fmla="*/ 3048932 h 6407150"/>
              <a:gd name="connsiteX13261" fmla="*/ 7763042 w 11737976"/>
              <a:gd name="connsiteY13261" fmla="*/ 3025639 h 6407150"/>
              <a:gd name="connsiteX13262" fmla="*/ 7751915 w 11737976"/>
              <a:gd name="connsiteY13262" fmla="*/ 3023608 h 6407150"/>
              <a:gd name="connsiteX13263" fmla="*/ 7766310 w 11737976"/>
              <a:gd name="connsiteY13263" fmla="*/ 3011664 h 6407150"/>
              <a:gd name="connsiteX13264" fmla="*/ 7759539 w 11737976"/>
              <a:gd name="connsiteY13264" fmla="*/ 2990998 h 6407150"/>
              <a:gd name="connsiteX13265" fmla="*/ 7770664 w 11737976"/>
              <a:gd name="connsiteY13265" fmla="*/ 2993029 h 6407150"/>
              <a:gd name="connsiteX13266" fmla="*/ 7775019 w 11737976"/>
              <a:gd name="connsiteY13266" fmla="*/ 2974395 h 6407150"/>
              <a:gd name="connsiteX13267" fmla="*/ 7779375 w 11737976"/>
              <a:gd name="connsiteY13267" fmla="*/ 2955761 h 6407150"/>
              <a:gd name="connsiteX13268" fmla="*/ 5900717 w 11737976"/>
              <a:gd name="connsiteY13268" fmla="*/ 2955369 h 6407150"/>
              <a:gd name="connsiteX13269" fmla="*/ 5890891 w 11737976"/>
              <a:gd name="connsiteY13269" fmla="*/ 2955560 h 6407150"/>
              <a:gd name="connsiteX13270" fmla="*/ 5890430 w 11737976"/>
              <a:gd name="connsiteY13270" fmla="*/ 2958812 h 6407150"/>
              <a:gd name="connsiteX13271" fmla="*/ 5900083 w 11737976"/>
              <a:gd name="connsiteY13271" fmla="*/ 2959839 h 6407150"/>
              <a:gd name="connsiteX13272" fmla="*/ 5908586 w 11737976"/>
              <a:gd name="connsiteY13272" fmla="*/ 2960330 h 6407150"/>
              <a:gd name="connsiteX13273" fmla="*/ 5910196 w 11737976"/>
              <a:gd name="connsiteY13273" fmla="*/ 2957615 h 6407150"/>
              <a:gd name="connsiteX13274" fmla="*/ 5900717 w 11737976"/>
              <a:gd name="connsiteY13274" fmla="*/ 2955369 h 6407150"/>
              <a:gd name="connsiteX13275" fmla="*/ 5856238 w 11737976"/>
              <a:gd name="connsiteY13275" fmla="*/ 2951213 h 6407150"/>
              <a:gd name="connsiteX13276" fmla="*/ 5855684 w 11737976"/>
              <a:gd name="connsiteY13276" fmla="*/ 2955116 h 6407150"/>
              <a:gd name="connsiteX13277" fmla="*/ 5866853 w 11737976"/>
              <a:gd name="connsiteY13277" fmla="*/ 2959272 h 6407150"/>
              <a:gd name="connsiteX13278" fmla="*/ 5878850 w 11737976"/>
              <a:gd name="connsiteY13278" fmla="*/ 2957579 h 6407150"/>
              <a:gd name="connsiteX13279" fmla="*/ 5856238 w 11737976"/>
              <a:gd name="connsiteY13279" fmla="*/ 2951213 h 6407150"/>
              <a:gd name="connsiteX13280" fmla="*/ 6427651 w 11737976"/>
              <a:gd name="connsiteY13280" fmla="*/ 2947789 h 6407150"/>
              <a:gd name="connsiteX13281" fmla="*/ 6421451 w 11737976"/>
              <a:gd name="connsiteY13281" fmla="*/ 2957209 h 6407150"/>
              <a:gd name="connsiteX13282" fmla="*/ 6423201 w 11737976"/>
              <a:gd name="connsiteY13282" fmla="*/ 2960053 h 6407150"/>
              <a:gd name="connsiteX13283" fmla="*/ 6427679 w 11737976"/>
              <a:gd name="connsiteY13283" fmla="*/ 2957938 h 6407150"/>
              <a:gd name="connsiteX13284" fmla="*/ 6427651 w 11737976"/>
              <a:gd name="connsiteY13284" fmla="*/ 2947789 h 6407150"/>
              <a:gd name="connsiteX13285" fmla="*/ 6409405 w 11737976"/>
              <a:gd name="connsiteY13285" fmla="*/ 2947765 h 6407150"/>
              <a:gd name="connsiteX13286" fmla="*/ 6405518 w 11737976"/>
              <a:gd name="connsiteY13286" fmla="*/ 2949556 h 6407150"/>
              <a:gd name="connsiteX13287" fmla="*/ 6405620 w 11737976"/>
              <a:gd name="connsiteY13287" fmla="*/ 2954953 h 6407150"/>
              <a:gd name="connsiteX13288" fmla="*/ 6409405 w 11737976"/>
              <a:gd name="connsiteY13288" fmla="*/ 2947765 h 6407150"/>
              <a:gd name="connsiteX13289" fmla="*/ 6985019 w 11737976"/>
              <a:gd name="connsiteY13289" fmla="*/ 2947619 h 6407150"/>
              <a:gd name="connsiteX13290" fmla="*/ 6979730 w 11737976"/>
              <a:gd name="connsiteY13290" fmla="*/ 2952454 h 6407150"/>
              <a:gd name="connsiteX13291" fmla="*/ 6985019 w 11737976"/>
              <a:gd name="connsiteY13291" fmla="*/ 2947619 h 6407150"/>
              <a:gd name="connsiteX13292" fmla="*/ 6946811 w 11737976"/>
              <a:gd name="connsiteY13292" fmla="*/ 2943382 h 6407150"/>
              <a:gd name="connsiteX13293" fmla="*/ 6941864 w 11737976"/>
              <a:gd name="connsiteY13293" fmla="*/ 2950408 h 6407150"/>
              <a:gd name="connsiteX13294" fmla="*/ 6940222 w 11737976"/>
              <a:gd name="connsiteY13294" fmla="*/ 2951629 h 6407150"/>
              <a:gd name="connsiteX13295" fmla="*/ 6935297 w 11737976"/>
              <a:gd name="connsiteY13295" fmla="*/ 2955293 h 6407150"/>
              <a:gd name="connsiteX13296" fmla="*/ 6934743 w 11737976"/>
              <a:gd name="connsiteY13296" fmla="*/ 2956821 h 6407150"/>
              <a:gd name="connsiteX13297" fmla="*/ 6936918 w 11737976"/>
              <a:gd name="connsiteY13297" fmla="*/ 2957435 h 6407150"/>
              <a:gd name="connsiteX13298" fmla="*/ 6941288 w 11737976"/>
              <a:gd name="connsiteY13298" fmla="*/ 2955300 h 6407150"/>
              <a:gd name="connsiteX13299" fmla="*/ 6944570 w 11737976"/>
              <a:gd name="connsiteY13299" fmla="*/ 2952859 h 6407150"/>
              <a:gd name="connsiteX13300" fmla="*/ 6945658 w 11737976"/>
              <a:gd name="connsiteY13300" fmla="*/ 2953165 h 6407150"/>
              <a:gd name="connsiteX13301" fmla="*/ 6947834 w 11737976"/>
              <a:gd name="connsiteY13301" fmla="*/ 2953779 h 6407150"/>
              <a:gd name="connsiteX13302" fmla="*/ 6941202 w 11737976"/>
              <a:gd name="connsiteY13302" fmla="*/ 2968755 h 6407150"/>
              <a:gd name="connsiteX13303" fmla="*/ 6946552 w 11737976"/>
              <a:gd name="connsiteY13303" fmla="*/ 2983744 h 6407150"/>
              <a:gd name="connsiteX13304" fmla="*/ 6945997 w 11737976"/>
              <a:gd name="connsiteY13304" fmla="*/ 2985273 h 6407150"/>
              <a:gd name="connsiteX13305" fmla="*/ 6947084 w 11737976"/>
              <a:gd name="connsiteY13305" fmla="*/ 2985580 h 6407150"/>
              <a:gd name="connsiteX13306" fmla="*/ 6952010 w 11737976"/>
              <a:gd name="connsiteY13306" fmla="*/ 2981916 h 6407150"/>
              <a:gd name="connsiteX13307" fmla="*/ 6952564 w 11737976"/>
              <a:gd name="connsiteY13307" fmla="*/ 2980388 h 6407150"/>
              <a:gd name="connsiteX13308" fmla="*/ 6951477 w 11737976"/>
              <a:gd name="connsiteY13308" fmla="*/ 2980080 h 6407150"/>
              <a:gd name="connsiteX13309" fmla="*/ 6949302 w 11737976"/>
              <a:gd name="connsiteY13309" fmla="*/ 2979466 h 6407150"/>
              <a:gd name="connsiteX13310" fmla="*/ 6953671 w 11737976"/>
              <a:gd name="connsiteY13310" fmla="*/ 2977330 h 6407150"/>
              <a:gd name="connsiteX13311" fmla="*/ 6959173 w 11737976"/>
              <a:gd name="connsiteY13311" fmla="*/ 2968777 h 6407150"/>
              <a:gd name="connsiteX13312" fmla="*/ 6951542 w 11737976"/>
              <a:gd name="connsiteY13312" fmla="*/ 2969989 h 6407150"/>
              <a:gd name="connsiteX13313" fmla="*/ 6954312 w 11737976"/>
              <a:gd name="connsiteY13313" fmla="*/ 2962349 h 6407150"/>
              <a:gd name="connsiteX13314" fmla="*/ 6959728 w 11737976"/>
              <a:gd name="connsiteY13314" fmla="*/ 2967248 h 6407150"/>
              <a:gd name="connsiteX13315" fmla="*/ 6965208 w 11737976"/>
              <a:gd name="connsiteY13315" fmla="*/ 2962056 h 6407150"/>
              <a:gd name="connsiteX13316" fmla="*/ 6964142 w 11737976"/>
              <a:gd name="connsiteY13316" fmla="*/ 2958385 h 6407150"/>
              <a:gd name="connsiteX13317" fmla="*/ 6965250 w 11737976"/>
              <a:gd name="connsiteY13317" fmla="*/ 2955328 h 6407150"/>
              <a:gd name="connsiteX13318" fmla="*/ 6964718 w 11737976"/>
              <a:gd name="connsiteY13318" fmla="*/ 2953494 h 6407150"/>
              <a:gd name="connsiteX13319" fmla="*/ 6961990 w 11737976"/>
              <a:gd name="connsiteY13319" fmla="*/ 2954408 h 6407150"/>
              <a:gd name="connsiteX13320" fmla="*/ 6961434 w 11737976"/>
              <a:gd name="connsiteY13320" fmla="*/ 2955936 h 6407150"/>
              <a:gd name="connsiteX13321" fmla="*/ 6957640 w 11737976"/>
              <a:gd name="connsiteY13321" fmla="*/ 2953180 h 6407150"/>
              <a:gd name="connsiteX13322" fmla="*/ 6960390 w 11737976"/>
              <a:gd name="connsiteY13322" fmla="*/ 2948902 h 6407150"/>
              <a:gd name="connsiteX13323" fmla="*/ 6953313 w 11737976"/>
              <a:gd name="connsiteY13323" fmla="*/ 2948587 h 6407150"/>
              <a:gd name="connsiteX13324" fmla="*/ 6951672 w 11737976"/>
              <a:gd name="connsiteY13324" fmla="*/ 2949809 h 6407150"/>
              <a:gd name="connsiteX13325" fmla="*/ 6955508 w 11737976"/>
              <a:gd name="connsiteY13325" fmla="*/ 2945839 h 6407150"/>
              <a:gd name="connsiteX13326" fmla="*/ 6954975 w 11737976"/>
              <a:gd name="connsiteY13326" fmla="*/ 2944003 h 6407150"/>
              <a:gd name="connsiteX13327" fmla="*/ 6953335 w 11737976"/>
              <a:gd name="connsiteY13327" fmla="*/ 2945224 h 6407150"/>
              <a:gd name="connsiteX13328" fmla="*/ 6951692 w 11737976"/>
              <a:gd name="connsiteY13328" fmla="*/ 2946445 h 6407150"/>
              <a:gd name="connsiteX13329" fmla="*/ 6947876 w 11737976"/>
              <a:gd name="connsiteY13329" fmla="*/ 2947051 h 6407150"/>
              <a:gd name="connsiteX13330" fmla="*/ 6946811 w 11737976"/>
              <a:gd name="connsiteY13330" fmla="*/ 2943382 h 6407150"/>
              <a:gd name="connsiteX13331" fmla="*/ 6383089 w 11737976"/>
              <a:gd name="connsiteY13331" fmla="*/ 2937029 h 6407150"/>
              <a:gd name="connsiteX13332" fmla="*/ 6380342 w 11737976"/>
              <a:gd name="connsiteY13332" fmla="*/ 2937905 h 6407150"/>
              <a:gd name="connsiteX13333" fmla="*/ 6377066 w 11737976"/>
              <a:gd name="connsiteY13333" fmla="*/ 2943585 h 6407150"/>
              <a:gd name="connsiteX13334" fmla="*/ 6377625 w 11737976"/>
              <a:gd name="connsiteY13334" fmla="*/ 2945395 h 6407150"/>
              <a:gd name="connsiteX13335" fmla="*/ 6378182 w 11737976"/>
              <a:gd name="connsiteY13335" fmla="*/ 2947203 h 6407150"/>
              <a:gd name="connsiteX13336" fmla="*/ 6380929 w 11737976"/>
              <a:gd name="connsiteY13336" fmla="*/ 2946328 h 6407150"/>
              <a:gd name="connsiteX13337" fmla="*/ 6382017 w 11737976"/>
              <a:gd name="connsiteY13337" fmla="*/ 2943332 h 6407150"/>
              <a:gd name="connsiteX13338" fmla="*/ 6383103 w 11737976"/>
              <a:gd name="connsiteY13338" fmla="*/ 2940336 h 6407150"/>
              <a:gd name="connsiteX13339" fmla="*/ 6383647 w 11737976"/>
              <a:gd name="connsiteY13339" fmla="*/ 2938838 h 6407150"/>
              <a:gd name="connsiteX13340" fmla="*/ 6383089 w 11737976"/>
              <a:gd name="connsiteY13340" fmla="*/ 2937029 h 6407150"/>
              <a:gd name="connsiteX13341" fmla="*/ 6412772 w 11737976"/>
              <a:gd name="connsiteY13341" fmla="*/ 2935069 h 6407150"/>
              <a:gd name="connsiteX13342" fmla="*/ 6409183 w 11737976"/>
              <a:gd name="connsiteY13342" fmla="*/ 2941242 h 6407150"/>
              <a:gd name="connsiteX13343" fmla="*/ 6411055 w 11737976"/>
              <a:gd name="connsiteY13343" fmla="*/ 2943102 h 6407150"/>
              <a:gd name="connsiteX13344" fmla="*/ 6412772 w 11737976"/>
              <a:gd name="connsiteY13344" fmla="*/ 2935069 h 6407150"/>
              <a:gd name="connsiteX13345" fmla="*/ 6417936 w 11737976"/>
              <a:gd name="connsiteY13345" fmla="*/ 2934702 h 6407150"/>
              <a:gd name="connsiteX13346" fmla="*/ 6414097 w 11737976"/>
              <a:gd name="connsiteY13346" fmla="*/ 2941044 h 6407150"/>
              <a:gd name="connsiteX13347" fmla="*/ 6415133 w 11737976"/>
              <a:gd name="connsiteY13347" fmla="*/ 2942427 h 6407150"/>
              <a:gd name="connsiteX13348" fmla="*/ 6417936 w 11737976"/>
              <a:gd name="connsiteY13348" fmla="*/ 2934702 h 6407150"/>
              <a:gd name="connsiteX13349" fmla="*/ 5928510 w 11737976"/>
              <a:gd name="connsiteY13349" fmla="*/ 2911395 h 6407150"/>
              <a:gd name="connsiteX13350" fmla="*/ 5933200 w 11737976"/>
              <a:gd name="connsiteY13350" fmla="*/ 2912716 h 6407150"/>
              <a:gd name="connsiteX13351" fmla="*/ 5932577 w 11737976"/>
              <a:gd name="connsiteY13351" fmla="*/ 2913806 h 6407150"/>
              <a:gd name="connsiteX13352" fmla="*/ 5927956 w 11737976"/>
              <a:gd name="connsiteY13352" fmla="*/ 2915295 h 6407150"/>
              <a:gd name="connsiteX13353" fmla="*/ 5951121 w 11737976"/>
              <a:gd name="connsiteY13353" fmla="*/ 2917760 h 6407150"/>
              <a:gd name="connsiteX13354" fmla="*/ 5958842 w 11737976"/>
              <a:gd name="connsiteY13354" fmla="*/ 2918581 h 6407150"/>
              <a:gd name="connsiteX13355" fmla="*/ 5959397 w 11737976"/>
              <a:gd name="connsiteY13355" fmla="*/ 2914681 h 6407150"/>
              <a:gd name="connsiteX13356" fmla="*/ 5951675 w 11737976"/>
              <a:gd name="connsiteY13356" fmla="*/ 2913858 h 6407150"/>
              <a:gd name="connsiteX13357" fmla="*/ 5951121 w 11737976"/>
              <a:gd name="connsiteY13357" fmla="*/ 2917760 h 6407150"/>
              <a:gd name="connsiteX13358" fmla="*/ 5939816 w 11737976"/>
              <a:gd name="connsiteY13358" fmla="*/ 2914576 h 6407150"/>
              <a:gd name="connsiteX13359" fmla="*/ 5933200 w 11737976"/>
              <a:gd name="connsiteY13359" fmla="*/ 2912716 h 6407150"/>
              <a:gd name="connsiteX13360" fmla="*/ 5933310 w 11737976"/>
              <a:gd name="connsiteY13360" fmla="*/ 2912524 h 6407150"/>
              <a:gd name="connsiteX13361" fmla="*/ 5928510 w 11737976"/>
              <a:gd name="connsiteY13361" fmla="*/ 2911395 h 6407150"/>
              <a:gd name="connsiteX13362" fmla="*/ 5886042 w 11737976"/>
              <a:gd name="connsiteY13362" fmla="*/ 2906876 h 6407150"/>
              <a:gd name="connsiteX13363" fmla="*/ 5880592 w 11737976"/>
              <a:gd name="connsiteY13363" fmla="*/ 2914214 h 6407150"/>
              <a:gd name="connsiteX13364" fmla="*/ 5883828 w 11737976"/>
              <a:gd name="connsiteY13364" fmla="*/ 2922476 h 6407150"/>
              <a:gd name="connsiteX13365" fmla="*/ 5896517 w 11737976"/>
              <a:gd name="connsiteY13365" fmla="*/ 2915908 h 6407150"/>
              <a:gd name="connsiteX13366" fmla="*/ 5886042 w 11737976"/>
              <a:gd name="connsiteY13366" fmla="*/ 2906876 h 6407150"/>
              <a:gd name="connsiteX13367" fmla="*/ 6983111 w 11737976"/>
              <a:gd name="connsiteY13367" fmla="*/ 2906318 h 6407150"/>
              <a:gd name="connsiteX13368" fmla="*/ 6981458 w 11737976"/>
              <a:gd name="connsiteY13368" fmla="*/ 2907524 h 6407150"/>
              <a:gd name="connsiteX13369" fmla="*/ 6980908 w 11737976"/>
              <a:gd name="connsiteY13369" fmla="*/ 2909042 h 6407150"/>
              <a:gd name="connsiteX13370" fmla="*/ 6980908 w 11737976"/>
              <a:gd name="connsiteY13370" fmla="*/ 2912389 h 6407150"/>
              <a:gd name="connsiteX13371" fmla="*/ 6983111 w 11737976"/>
              <a:gd name="connsiteY13371" fmla="*/ 2913011 h 6407150"/>
              <a:gd name="connsiteX13372" fmla="*/ 6984764 w 11737976"/>
              <a:gd name="connsiteY13372" fmla="*/ 2911803 h 6407150"/>
              <a:gd name="connsiteX13373" fmla="*/ 6983662 w 11737976"/>
              <a:gd name="connsiteY13373" fmla="*/ 2911493 h 6407150"/>
              <a:gd name="connsiteX13374" fmla="*/ 6984212 w 11737976"/>
              <a:gd name="connsiteY13374" fmla="*/ 2909974 h 6407150"/>
              <a:gd name="connsiteX13375" fmla="*/ 6984763 w 11737976"/>
              <a:gd name="connsiteY13375" fmla="*/ 2908458 h 6407150"/>
              <a:gd name="connsiteX13376" fmla="*/ 6983111 w 11737976"/>
              <a:gd name="connsiteY13376" fmla="*/ 2906318 h 6407150"/>
              <a:gd name="connsiteX13377" fmla="*/ 5773816 w 11737976"/>
              <a:gd name="connsiteY13377" fmla="*/ 2904309 h 6407150"/>
              <a:gd name="connsiteX13378" fmla="*/ 5772442 w 11737976"/>
              <a:gd name="connsiteY13378" fmla="*/ 2907250 h 6407150"/>
              <a:gd name="connsiteX13379" fmla="*/ 5765578 w 11737976"/>
              <a:gd name="connsiteY13379" fmla="*/ 2905551 h 6407150"/>
              <a:gd name="connsiteX13380" fmla="*/ 6971047 w 11737976"/>
              <a:gd name="connsiteY13380" fmla="*/ 2902911 h 6407150"/>
              <a:gd name="connsiteX13381" fmla="*/ 6963383 w 11737976"/>
              <a:gd name="connsiteY13381" fmla="*/ 2904121 h 6407150"/>
              <a:gd name="connsiteX13382" fmla="*/ 6957365 w 11737976"/>
              <a:gd name="connsiteY13382" fmla="*/ 2904108 h 6407150"/>
              <a:gd name="connsiteX13383" fmla="*/ 6955179 w 11737976"/>
              <a:gd name="connsiteY13383" fmla="*/ 2903491 h 6407150"/>
              <a:gd name="connsiteX13384" fmla="*/ 6954625 w 11737976"/>
              <a:gd name="connsiteY13384" fmla="*/ 2905021 h 6407150"/>
              <a:gd name="connsiteX13385" fmla="*/ 6950775 w 11737976"/>
              <a:gd name="connsiteY13385" fmla="*/ 2908993 h 6407150"/>
              <a:gd name="connsiteX13386" fmla="*/ 6948572 w 11737976"/>
              <a:gd name="connsiteY13386" fmla="*/ 2911746 h 6407150"/>
              <a:gd name="connsiteX13387" fmla="*/ 6948018 w 11737976"/>
              <a:gd name="connsiteY13387" fmla="*/ 2913276 h 6407150"/>
              <a:gd name="connsiteX13388" fmla="*/ 6951814 w 11737976"/>
              <a:gd name="connsiteY13388" fmla="*/ 2919410 h 6407150"/>
              <a:gd name="connsiteX13389" fmla="*/ 6952906 w 11737976"/>
              <a:gd name="connsiteY13389" fmla="*/ 2919718 h 6407150"/>
              <a:gd name="connsiteX13390" fmla="*/ 6954000 w 11737976"/>
              <a:gd name="connsiteY13390" fmla="*/ 2920027 h 6407150"/>
              <a:gd name="connsiteX13391" fmla="*/ 6955647 w 11737976"/>
              <a:gd name="connsiteY13391" fmla="*/ 2918806 h 6407150"/>
              <a:gd name="connsiteX13392" fmla="*/ 6957294 w 11737976"/>
              <a:gd name="connsiteY13392" fmla="*/ 2917583 h 6407150"/>
              <a:gd name="connsiteX13393" fmla="*/ 6955664 w 11737976"/>
              <a:gd name="connsiteY13393" fmla="*/ 2915437 h 6407150"/>
              <a:gd name="connsiteX13394" fmla="*/ 6952924 w 11737976"/>
              <a:gd name="connsiteY13394" fmla="*/ 2916349 h 6407150"/>
              <a:gd name="connsiteX13395" fmla="*/ 6951293 w 11737976"/>
              <a:gd name="connsiteY13395" fmla="*/ 2914202 h 6407150"/>
              <a:gd name="connsiteX13396" fmla="*/ 6953497 w 11737976"/>
              <a:gd name="connsiteY13396" fmla="*/ 2911450 h 6407150"/>
              <a:gd name="connsiteX13397" fmla="*/ 6956254 w 11737976"/>
              <a:gd name="connsiteY13397" fmla="*/ 2907169 h 6407150"/>
              <a:gd name="connsiteX13398" fmla="*/ 6964457 w 11737976"/>
              <a:gd name="connsiteY13398" fmla="*/ 2907798 h 6407150"/>
              <a:gd name="connsiteX13399" fmla="*/ 6969936 w 11737976"/>
              <a:gd name="connsiteY13399" fmla="*/ 2905971 h 6407150"/>
              <a:gd name="connsiteX13400" fmla="*/ 6968827 w 11737976"/>
              <a:gd name="connsiteY13400" fmla="*/ 2909033 h 6407150"/>
              <a:gd name="connsiteX13401" fmla="*/ 6968809 w 11737976"/>
              <a:gd name="connsiteY13401" fmla="*/ 2912401 h 6407150"/>
              <a:gd name="connsiteX13402" fmla="*/ 6964959 w 11737976"/>
              <a:gd name="connsiteY13402" fmla="*/ 2916374 h 6407150"/>
              <a:gd name="connsiteX13403" fmla="*/ 6963866 w 11737976"/>
              <a:gd name="connsiteY13403" fmla="*/ 2916066 h 6407150"/>
              <a:gd name="connsiteX13404" fmla="*/ 6956129 w 11737976"/>
              <a:gd name="connsiteY13404" fmla="*/ 2930750 h 6407150"/>
              <a:gd name="connsiteX13405" fmla="*/ 6957778 w 11737976"/>
              <a:gd name="connsiteY13405" fmla="*/ 2929529 h 6407150"/>
              <a:gd name="connsiteX13406" fmla="*/ 6955575 w 11737976"/>
              <a:gd name="connsiteY13406" fmla="*/ 2932280 h 6407150"/>
              <a:gd name="connsiteX13407" fmla="*/ 6947390 w 11737976"/>
              <a:gd name="connsiteY13407" fmla="*/ 2928283 h 6407150"/>
              <a:gd name="connsiteX13408" fmla="*/ 6945743 w 11737976"/>
              <a:gd name="connsiteY13408" fmla="*/ 2929504 h 6407150"/>
              <a:gd name="connsiteX13409" fmla="*/ 6946281 w 11737976"/>
              <a:gd name="connsiteY13409" fmla="*/ 2931342 h 6407150"/>
              <a:gd name="connsiteX13410" fmla="*/ 6954464 w 11737976"/>
              <a:gd name="connsiteY13410" fmla="*/ 2935342 h 6407150"/>
              <a:gd name="connsiteX13411" fmla="*/ 6956113 w 11737976"/>
              <a:gd name="connsiteY13411" fmla="*/ 2934120 h 6407150"/>
              <a:gd name="connsiteX13412" fmla="*/ 6960500 w 11737976"/>
              <a:gd name="connsiteY13412" fmla="*/ 2931984 h 6407150"/>
              <a:gd name="connsiteX13413" fmla="*/ 6963778 w 11737976"/>
              <a:gd name="connsiteY13413" fmla="*/ 2932911 h 6407150"/>
              <a:gd name="connsiteX13414" fmla="*/ 6965424 w 11737976"/>
              <a:gd name="connsiteY13414" fmla="*/ 2931688 h 6407150"/>
              <a:gd name="connsiteX13415" fmla="*/ 6964888 w 11737976"/>
              <a:gd name="connsiteY13415" fmla="*/ 2929849 h 6407150"/>
              <a:gd name="connsiteX13416" fmla="*/ 6962703 w 11737976"/>
              <a:gd name="connsiteY13416" fmla="*/ 2929234 h 6407150"/>
              <a:gd name="connsiteX13417" fmla="*/ 6967091 w 11737976"/>
              <a:gd name="connsiteY13417" fmla="*/ 2927098 h 6407150"/>
              <a:gd name="connsiteX13418" fmla="*/ 6964368 w 11737976"/>
              <a:gd name="connsiteY13418" fmla="*/ 2924642 h 6407150"/>
              <a:gd name="connsiteX13419" fmla="*/ 6968237 w 11737976"/>
              <a:gd name="connsiteY13419" fmla="*/ 2917300 h 6407150"/>
              <a:gd name="connsiteX13420" fmla="*/ 6971532 w 11737976"/>
              <a:gd name="connsiteY13420" fmla="*/ 2914857 h 6407150"/>
              <a:gd name="connsiteX13421" fmla="*/ 6972087 w 11737976"/>
              <a:gd name="connsiteY13421" fmla="*/ 2913327 h 6407150"/>
              <a:gd name="connsiteX13422" fmla="*/ 6972103 w 11737976"/>
              <a:gd name="connsiteY13422" fmla="*/ 2909957 h 6407150"/>
              <a:gd name="connsiteX13423" fmla="*/ 6972140 w 11737976"/>
              <a:gd name="connsiteY13423" fmla="*/ 2903219 h 6407150"/>
              <a:gd name="connsiteX13424" fmla="*/ 6971047 w 11737976"/>
              <a:gd name="connsiteY13424" fmla="*/ 2902911 h 6407150"/>
              <a:gd name="connsiteX13425" fmla="*/ 6472306 w 11737976"/>
              <a:gd name="connsiteY13425" fmla="*/ 2901385 h 6407150"/>
              <a:gd name="connsiteX13426" fmla="*/ 6470554 w 11737976"/>
              <a:gd name="connsiteY13426" fmla="*/ 2902564 h 6407150"/>
              <a:gd name="connsiteX13427" fmla="*/ 6470003 w 11737976"/>
              <a:gd name="connsiteY13427" fmla="*/ 2904080 h 6407150"/>
              <a:gd name="connsiteX13428" fmla="*/ 6469453 w 11737976"/>
              <a:gd name="connsiteY13428" fmla="*/ 2905598 h 6407150"/>
              <a:gd name="connsiteX13429" fmla="*/ 6471306 w 11737976"/>
              <a:gd name="connsiteY13429" fmla="*/ 2907795 h 6407150"/>
              <a:gd name="connsiteX13430" fmla="*/ 6471856 w 11737976"/>
              <a:gd name="connsiteY13430" fmla="*/ 2906276 h 6407150"/>
              <a:gd name="connsiteX13431" fmla="*/ 6472407 w 11737976"/>
              <a:gd name="connsiteY13431" fmla="*/ 2904760 h 6407150"/>
              <a:gd name="connsiteX13432" fmla="*/ 6472957 w 11737976"/>
              <a:gd name="connsiteY13432" fmla="*/ 2903243 h 6407150"/>
              <a:gd name="connsiteX13433" fmla="*/ 6472306 w 11737976"/>
              <a:gd name="connsiteY13433" fmla="*/ 2901385 h 6407150"/>
              <a:gd name="connsiteX13434" fmla="*/ 6438259 w 11737976"/>
              <a:gd name="connsiteY13434" fmla="*/ 2895419 h 6407150"/>
              <a:gd name="connsiteX13435" fmla="*/ 6425005 w 11737976"/>
              <a:gd name="connsiteY13435" fmla="*/ 2905173 h 6407150"/>
              <a:gd name="connsiteX13436" fmla="*/ 6422785 w 11737976"/>
              <a:gd name="connsiteY13436" fmla="*/ 2911293 h 6407150"/>
              <a:gd name="connsiteX13437" fmla="*/ 6415048 w 11737976"/>
              <a:gd name="connsiteY13437" fmla="*/ 2919230 h 6407150"/>
              <a:gd name="connsiteX13438" fmla="*/ 6421094 w 11737976"/>
              <a:gd name="connsiteY13438" fmla="*/ 2925998 h 6407150"/>
              <a:gd name="connsiteX13439" fmla="*/ 6428293 w 11737976"/>
              <a:gd name="connsiteY13439" fmla="*/ 2912849 h 6407150"/>
              <a:gd name="connsiteX13440" fmla="*/ 6428848 w 11737976"/>
              <a:gd name="connsiteY13440" fmla="*/ 2911318 h 6407150"/>
              <a:gd name="connsiteX13441" fmla="*/ 6430513 w 11737976"/>
              <a:gd name="connsiteY13441" fmla="*/ 2906729 h 6407150"/>
              <a:gd name="connsiteX13442" fmla="*/ 6433262 w 11737976"/>
              <a:gd name="connsiteY13442" fmla="*/ 2909191 h 6407150"/>
              <a:gd name="connsiteX13443" fmla="*/ 6438259 w 11737976"/>
              <a:gd name="connsiteY13443" fmla="*/ 2895419 h 6407150"/>
              <a:gd name="connsiteX13444" fmla="*/ 6890418 w 11737976"/>
              <a:gd name="connsiteY13444" fmla="*/ 2895350 h 6407150"/>
              <a:gd name="connsiteX13445" fmla="*/ 6882169 w 11737976"/>
              <a:gd name="connsiteY13445" fmla="*/ 2901962 h 6407150"/>
              <a:gd name="connsiteX13446" fmla="*/ 6881701 w 11737976"/>
              <a:gd name="connsiteY13446" fmla="*/ 2906274 h 6407150"/>
              <a:gd name="connsiteX13447" fmla="*/ 6887117 w 11737976"/>
              <a:gd name="connsiteY13447" fmla="*/ 2904456 h 6407150"/>
              <a:gd name="connsiteX13448" fmla="*/ 6888172 w 11737976"/>
              <a:gd name="connsiteY13448" fmla="*/ 2908101 h 6407150"/>
              <a:gd name="connsiteX13449" fmla="*/ 6890418 w 11737976"/>
              <a:gd name="connsiteY13449" fmla="*/ 2895350 h 6407150"/>
              <a:gd name="connsiteX13450" fmla="*/ 5930908 w 11737976"/>
              <a:gd name="connsiteY13450" fmla="*/ 2894493 h 6407150"/>
              <a:gd name="connsiteX13451" fmla="*/ 5929893 w 11737976"/>
              <a:gd name="connsiteY13451" fmla="*/ 2901644 h 6407150"/>
              <a:gd name="connsiteX13452" fmla="*/ 5929387 w 11737976"/>
              <a:gd name="connsiteY13452" fmla="*/ 2905219 h 6407150"/>
              <a:gd name="connsiteX13453" fmla="*/ 5928878 w 11737976"/>
              <a:gd name="connsiteY13453" fmla="*/ 2908794 h 6407150"/>
              <a:gd name="connsiteX13454" fmla="*/ 5940463 w 11737976"/>
              <a:gd name="connsiteY13454" fmla="*/ 2910026 h 6407150"/>
              <a:gd name="connsiteX13455" fmla="*/ 5940970 w 11737976"/>
              <a:gd name="connsiteY13455" fmla="*/ 2906451 h 6407150"/>
              <a:gd name="connsiteX13456" fmla="*/ 5941477 w 11737976"/>
              <a:gd name="connsiteY13456" fmla="*/ 2902875 h 6407150"/>
              <a:gd name="connsiteX13457" fmla="*/ 5941984 w 11737976"/>
              <a:gd name="connsiteY13457" fmla="*/ 2899302 h 6407150"/>
              <a:gd name="connsiteX13458" fmla="*/ 5930908 w 11737976"/>
              <a:gd name="connsiteY13458" fmla="*/ 2894493 h 6407150"/>
              <a:gd name="connsiteX13459" fmla="*/ 838355 w 11737976"/>
              <a:gd name="connsiteY13459" fmla="*/ 2890482 h 6407150"/>
              <a:gd name="connsiteX13460" fmla="*/ 847302 w 11737976"/>
              <a:gd name="connsiteY13460" fmla="*/ 2901829 h 6407150"/>
              <a:gd name="connsiteX13461" fmla="*/ 836177 w 11737976"/>
              <a:gd name="connsiteY13461" fmla="*/ 2899800 h 6407150"/>
              <a:gd name="connsiteX13462" fmla="*/ 6407415 w 11737976"/>
              <a:gd name="connsiteY13462" fmla="*/ 2886708 h 6407150"/>
              <a:gd name="connsiteX13463" fmla="*/ 6399138 w 11737976"/>
              <a:gd name="connsiteY13463" fmla="*/ 2892483 h 6407150"/>
              <a:gd name="connsiteX13464" fmla="*/ 6407415 w 11737976"/>
              <a:gd name="connsiteY13464" fmla="*/ 2886708 h 6407150"/>
              <a:gd name="connsiteX13465" fmla="*/ 6415274 w 11737976"/>
              <a:gd name="connsiteY13465" fmla="*/ 2882088 h 6407150"/>
              <a:gd name="connsiteX13466" fmla="*/ 6414722 w 11737976"/>
              <a:gd name="connsiteY13466" fmla="*/ 2883611 h 6407150"/>
              <a:gd name="connsiteX13467" fmla="*/ 6413068 w 11737976"/>
              <a:gd name="connsiteY13467" fmla="*/ 2884821 h 6407150"/>
              <a:gd name="connsiteX13468" fmla="*/ 6411416 w 11737976"/>
              <a:gd name="connsiteY13468" fmla="*/ 2886032 h 6407150"/>
              <a:gd name="connsiteX13469" fmla="*/ 6410862 w 11737976"/>
              <a:gd name="connsiteY13469" fmla="*/ 2887554 h 6407150"/>
              <a:gd name="connsiteX13470" fmla="*/ 6411965 w 11737976"/>
              <a:gd name="connsiteY13470" fmla="*/ 2887865 h 6407150"/>
              <a:gd name="connsiteX13471" fmla="*/ 6415272 w 11737976"/>
              <a:gd name="connsiteY13471" fmla="*/ 2885443 h 6407150"/>
              <a:gd name="connsiteX13472" fmla="*/ 6417471 w 11737976"/>
              <a:gd name="connsiteY13472" fmla="*/ 2889420 h 6407150"/>
              <a:gd name="connsiteX13473" fmla="*/ 6411404 w 11737976"/>
              <a:gd name="connsiteY13473" fmla="*/ 2899452 h 6407150"/>
              <a:gd name="connsiteX13474" fmla="*/ 6406435 w 11737976"/>
              <a:gd name="connsiteY13474" fmla="*/ 2913147 h 6407150"/>
              <a:gd name="connsiteX13475" fmla="*/ 6395962 w 11737976"/>
              <a:gd name="connsiteY13475" fmla="*/ 2921933 h 6407150"/>
              <a:gd name="connsiteX13476" fmla="*/ 6402568 w 11737976"/>
              <a:gd name="connsiteY13476" fmla="*/ 2927154 h 6407150"/>
              <a:gd name="connsiteX13477" fmla="*/ 6401462 w 11737976"/>
              <a:gd name="connsiteY13477" fmla="*/ 2930198 h 6407150"/>
              <a:gd name="connsiteX13478" fmla="*/ 6402013 w 11737976"/>
              <a:gd name="connsiteY13478" fmla="*/ 2932031 h 6407150"/>
              <a:gd name="connsiteX13479" fmla="*/ 6403667 w 11737976"/>
              <a:gd name="connsiteY13479" fmla="*/ 2930820 h 6407150"/>
              <a:gd name="connsiteX13480" fmla="*/ 6405324 w 11737976"/>
              <a:gd name="connsiteY13480" fmla="*/ 2926255 h 6407150"/>
              <a:gd name="connsiteX13481" fmla="*/ 6410841 w 11737976"/>
              <a:gd name="connsiteY13481" fmla="*/ 2914391 h 6407150"/>
              <a:gd name="connsiteX13482" fmla="*/ 6415810 w 11737976"/>
              <a:gd name="connsiteY13482" fmla="*/ 2900695 h 6407150"/>
              <a:gd name="connsiteX13483" fmla="*/ 6421878 w 11737976"/>
              <a:gd name="connsiteY13483" fmla="*/ 2890665 h 6407150"/>
              <a:gd name="connsiteX13484" fmla="*/ 6422430 w 11737976"/>
              <a:gd name="connsiteY13484" fmla="*/ 2889143 h 6407150"/>
              <a:gd name="connsiteX13485" fmla="*/ 6423535 w 11737976"/>
              <a:gd name="connsiteY13485" fmla="*/ 2886099 h 6407150"/>
              <a:gd name="connsiteX13486" fmla="*/ 6424086 w 11737976"/>
              <a:gd name="connsiteY13486" fmla="*/ 2884577 h 6407150"/>
              <a:gd name="connsiteX13487" fmla="*/ 6423537 w 11737976"/>
              <a:gd name="connsiteY13487" fmla="*/ 2882745 h 6407150"/>
              <a:gd name="connsiteX13488" fmla="*/ 6420781 w 11737976"/>
              <a:gd name="connsiteY13488" fmla="*/ 2883644 h 6407150"/>
              <a:gd name="connsiteX13489" fmla="*/ 6420230 w 11737976"/>
              <a:gd name="connsiteY13489" fmla="*/ 2885167 h 6407150"/>
              <a:gd name="connsiteX13490" fmla="*/ 6419678 w 11737976"/>
              <a:gd name="connsiteY13490" fmla="*/ 2886688 h 6407150"/>
              <a:gd name="connsiteX13491" fmla="*/ 6416375 w 11737976"/>
              <a:gd name="connsiteY13491" fmla="*/ 2882400 h 6407150"/>
              <a:gd name="connsiteX13492" fmla="*/ 6415274 w 11737976"/>
              <a:gd name="connsiteY13492" fmla="*/ 2882088 h 6407150"/>
              <a:gd name="connsiteX13493" fmla="*/ 7001098 w 11737976"/>
              <a:gd name="connsiteY13493" fmla="*/ 2879760 h 6407150"/>
              <a:gd name="connsiteX13494" fmla="*/ 6997334 w 11737976"/>
              <a:gd name="connsiteY13494" fmla="*/ 2880400 h 6407150"/>
              <a:gd name="connsiteX13495" fmla="*/ 6995144 w 11737976"/>
              <a:gd name="connsiteY13495" fmla="*/ 2883190 h 6407150"/>
              <a:gd name="connsiteX13496" fmla="*/ 6996160 w 11737976"/>
              <a:gd name="connsiteY13496" fmla="*/ 2886884 h 6407150"/>
              <a:gd name="connsiteX13497" fmla="*/ 6999925 w 11737976"/>
              <a:gd name="connsiteY13497" fmla="*/ 2886243 h 6407150"/>
              <a:gd name="connsiteX13498" fmla="*/ 7002113 w 11737976"/>
              <a:gd name="connsiteY13498" fmla="*/ 2883455 h 6407150"/>
              <a:gd name="connsiteX13499" fmla="*/ 7002673 w 11737976"/>
              <a:gd name="connsiteY13499" fmla="*/ 2881908 h 6407150"/>
              <a:gd name="connsiteX13500" fmla="*/ 7001098 w 11737976"/>
              <a:gd name="connsiteY13500" fmla="*/ 2879760 h 6407150"/>
              <a:gd name="connsiteX13501" fmla="*/ 5899718 w 11737976"/>
              <a:gd name="connsiteY13501" fmla="*/ 2879545 h 6407150"/>
              <a:gd name="connsiteX13502" fmla="*/ 5889546 w 11737976"/>
              <a:gd name="connsiteY13502" fmla="*/ 2882174 h 6407150"/>
              <a:gd name="connsiteX13503" fmla="*/ 5908852 w 11737976"/>
              <a:gd name="connsiteY13503" fmla="*/ 2884229 h 6407150"/>
              <a:gd name="connsiteX13504" fmla="*/ 5899718 w 11737976"/>
              <a:gd name="connsiteY13504" fmla="*/ 2879545 h 6407150"/>
              <a:gd name="connsiteX13505" fmla="*/ 6662092 w 11737976"/>
              <a:gd name="connsiteY13505" fmla="*/ 2878238 h 6407150"/>
              <a:gd name="connsiteX13506" fmla="*/ 6663872 w 11737976"/>
              <a:gd name="connsiteY13506" fmla="*/ 2880000 h 6407150"/>
              <a:gd name="connsiteX13507" fmla="*/ 6665661 w 11737976"/>
              <a:gd name="connsiteY13507" fmla="*/ 2879640 h 6407150"/>
              <a:gd name="connsiteX13508" fmla="*/ 6664271 w 11737976"/>
              <a:gd name="connsiteY13508" fmla="*/ 2885567 h 6407150"/>
              <a:gd name="connsiteX13509" fmla="*/ 6668106 w 11737976"/>
              <a:gd name="connsiteY13509" fmla="*/ 2888327 h 6407150"/>
              <a:gd name="connsiteX13510" fmla="*/ 6665903 w 11737976"/>
              <a:gd name="connsiteY13510" fmla="*/ 2891064 h 6407150"/>
              <a:gd name="connsiteX13511" fmla="*/ 6661524 w 11737976"/>
              <a:gd name="connsiteY13511" fmla="*/ 2886470 h 6407150"/>
              <a:gd name="connsiteX13512" fmla="*/ 6660428 w 11737976"/>
              <a:gd name="connsiteY13512" fmla="*/ 2886160 h 6407150"/>
              <a:gd name="connsiteX13513" fmla="*/ 6659875 w 11737976"/>
              <a:gd name="connsiteY13513" fmla="*/ 2887682 h 6407150"/>
              <a:gd name="connsiteX13514" fmla="*/ 6658771 w 11737976"/>
              <a:gd name="connsiteY13514" fmla="*/ 2890727 h 6407150"/>
              <a:gd name="connsiteX13515" fmla="*/ 6663726 w 11737976"/>
              <a:gd name="connsiteY13515" fmla="*/ 2883735 h 6407150"/>
              <a:gd name="connsiteX13516" fmla="*/ 6662092 w 11737976"/>
              <a:gd name="connsiteY13516" fmla="*/ 2878238 h 6407150"/>
              <a:gd name="connsiteX13517" fmla="*/ 6666031 w 11737976"/>
              <a:gd name="connsiteY13517" fmla="*/ 2878064 h 6407150"/>
              <a:gd name="connsiteX13518" fmla="*/ 6666479 w 11737976"/>
              <a:gd name="connsiteY13518" fmla="*/ 2879477 h 6407150"/>
              <a:gd name="connsiteX13519" fmla="*/ 6665661 w 11737976"/>
              <a:gd name="connsiteY13519" fmla="*/ 2879640 h 6407150"/>
              <a:gd name="connsiteX13520" fmla="*/ 6924926 w 11737976"/>
              <a:gd name="connsiteY13520" fmla="*/ 2873458 h 6407150"/>
              <a:gd name="connsiteX13521" fmla="*/ 6922239 w 11737976"/>
              <a:gd name="connsiteY13521" fmla="*/ 2874372 h 6407150"/>
              <a:gd name="connsiteX13522" fmla="*/ 6921138 w 11737976"/>
              <a:gd name="connsiteY13522" fmla="*/ 2877408 h 6407150"/>
              <a:gd name="connsiteX13523" fmla="*/ 6918419 w 11737976"/>
              <a:gd name="connsiteY13523" fmla="*/ 2881659 h 6407150"/>
              <a:gd name="connsiteX13524" fmla="*/ 6915732 w 11737976"/>
              <a:gd name="connsiteY13524" fmla="*/ 2882573 h 6407150"/>
              <a:gd name="connsiteX13525" fmla="*/ 6914630 w 11737976"/>
              <a:gd name="connsiteY13525" fmla="*/ 2885609 h 6407150"/>
              <a:gd name="connsiteX13526" fmla="*/ 6917317 w 11737976"/>
              <a:gd name="connsiteY13526" fmla="*/ 2884694 h 6407150"/>
              <a:gd name="connsiteX13527" fmla="*/ 6918385 w 11737976"/>
              <a:gd name="connsiteY13527" fmla="*/ 2884996 h 6407150"/>
              <a:gd name="connsiteX13528" fmla="*/ 6921555 w 11737976"/>
              <a:gd name="connsiteY13528" fmla="*/ 2889239 h 6407150"/>
              <a:gd name="connsiteX13529" fmla="*/ 6921006 w 11737976"/>
              <a:gd name="connsiteY13529" fmla="*/ 2890756 h 6407150"/>
              <a:gd name="connsiteX13530" fmla="*/ 6922592 w 11737976"/>
              <a:gd name="connsiteY13530" fmla="*/ 2892877 h 6407150"/>
              <a:gd name="connsiteX13531" fmla="*/ 6925279 w 11737976"/>
              <a:gd name="connsiteY13531" fmla="*/ 2891963 h 6407150"/>
              <a:gd name="connsiteX13532" fmla="*/ 6925311 w 11737976"/>
              <a:gd name="connsiteY13532" fmla="*/ 2888625 h 6407150"/>
              <a:gd name="connsiteX13533" fmla="*/ 6924794 w 11737976"/>
              <a:gd name="connsiteY13533" fmla="*/ 2886806 h 6407150"/>
              <a:gd name="connsiteX13534" fmla="*/ 6921623 w 11737976"/>
              <a:gd name="connsiteY13534" fmla="*/ 2882564 h 6407150"/>
              <a:gd name="connsiteX13535" fmla="*/ 6924342 w 11737976"/>
              <a:gd name="connsiteY13535" fmla="*/ 2878313 h 6407150"/>
              <a:gd name="connsiteX13536" fmla="*/ 6924893 w 11737976"/>
              <a:gd name="connsiteY13536" fmla="*/ 2876796 h 6407150"/>
              <a:gd name="connsiteX13537" fmla="*/ 6925443 w 11737976"/>
              <a:gd name="connsiteY13537" fmla="*/ 2875278 h 6407150"/>
              <a:gd name="connsiteX13538" fmla="*/ 6924926 w 11737976"/>
              <a:gd name="connsiteY13538" fmla="*/ 2873458 h 6407150"/>
              <a:gd name="connsiteX13539" fmla="*/ 6444397 w 11737976"/>
              <a:gd name="connsiteY13539" fmla="*/ 2871600 h 6407150"/>
              <a:gd name="connsiteX13540" fmla="*/ 6440431 w 11737976"/>
              <a:gd name="connsiteY13540" fmla="*/ 2872183 h 6407150"/>
              <a:gd name="connsiteX13541" fmla="*/ 6438751 w 11737976"/>
              <a:gd name="connsiteY13541" fmla="*/ 2876821 h 6407150"/>
              <a:gd name="connsiteX13542" fmla="*/ 6437069 w 11737976"/>
              <a:gd name="connsiteY13542" fmla="*/ 2881456 h 6407150"/>
              <a:gd name="connsiteX13543" fmla="*/ 6436014 w 11737976"/>
              <a:gd name="connsiteY13543" fmla="*/ 2883501 h 6407150"/>
              <a:gd name="connsiteX13544" fmla="*/ 6437082 w 11737976"/>
              <a:gd name="connsiteY13544" fmla="*/ 2884867 h 6407150"/>
              <a:gd name="connsiteX13545" fmla="*/ 6440489 w 11737976"/>
              <a:gd name="connsiteY13545" fmla="*/ 2885828 h 6407150"/>
              <a:gd name="connsiteX13546" fmla="*/ 6443864 w 11737976"/>
              <a:gd name="connsiteY13546" fmla="*/ 2879968 h 6407150"/>
              <a:gd name="connsiteX13547" fmla="*/ 6444424 w 11737976"/>
              <a:gd name="connsiteY13547" fmla="*/ 2878423 h 6407150"/>
              <a:gd name="connsiteX13548" fmla="*/ 6446107 w 11737976"/>
              <a:gd name="connsiteY13548" fmla="*/ 2873788 h 6407150"/>
              <a:gd name="connsiteX13549" fmla="*/ 6444397 w 11737976"/>
              <a:gd name="connsiteY13549" fmla="*/ 2871600 h 6407150"/>
              <a:gd name="connsiteX13550" fmla="*/ 6899224 w 11737976"/>
              <a:gd name="connsiteY13550" fmla="*/ 2868025 h 6407150"/>
              <a:gd name="connsiteX13551" fmla="*/ 6890502 w 11737976"/>
              <a:gd name="connsiteY13551" fmla="*/ 2872187 h 6407150"/>
              <a:gd name="connsiteX13552" fmla="*/ 6892138 w 11737976"/>
              <a:gd name="connsiteY13552" fmla="*/ 2880929 h 6407150"/>
              <a:gd name="connsiteX13553" fmla="*/ 6891046 w 11737976"/>
              <a:gd name="connsiteY13553" fmla="*/ 2883934 h 6407150"/>
              <a:gd name="connsiteX13554" fmla="*/ 6886891 w 11737976"/>
              <a:gd name="connsiteY13554" fmla="*/ 2887936 h 6407150"/>
              <a:gd name="connsiteX13555" fmla="*/ 6887851 w 11737976"/>
              <a:gd name="connsiteY13555" fmla="*/ 2888910 h 6407150"/>
              <a:gd name="connsiteX13556" fmla="*/ 6887572 w 11737976"/>
              <a:gd name="connsiteY13556" fmla="*/ 2889371 h 6407150"/>
              <a:gd name="connsiteX13557" fmla="*/ 6888866 w 11737976"/>
              <a:gd name="connsiteY13557" fmla="*/ 2889944 h 6407150"/>
              <a:gd name="connsiteX13558" fmla="*/ 6887851 w 11737976"/>
              <a:gd name="connsiteY13558" fmla="*/ 2888910 h 6407150"/>
              <a:gd name="connsiteX13559" fmla="*/ 6888322 w 11737976"/>
              <a:gd name="connsiteY13559" fmla="*/ 2888133 h 6407150"/>
              <a:gd name="connsiteX13560" fmla="*/ 6893228 w 11737976"/>
              <a:gd name="connsiteY13560" fmla="*/ 2887863 h 6407150"/>
              <a:gd name="connsiteX13561" fmla="*/ 6893774 w 11737976"/>
              <a:gd name="connsiteY13561" fmla="*/ 2892986 h 6407150"/>
              <a:gd name="connsiteX13562" fmla="*/ 6899089 w 11737976"/>
              <a:gd name="connsiteY13562" fmla="*/ 2893659 h 6407150"/>
              <a:gd name="connsiteX13563" fmla="*/ 6901952 w 11737976"/>
              <a:gd name="connsiteY13563" fmla="*/ 2893638 h 6407150"/>
              <a:gd name="connsiteX13564" fmla="*/ 6901407 w 11737976"/>
              <a:gd name="connsiteY13564" fmla="*/ 2891828 h 6407150"/>
              <a:gd name="connsiteX13565" fmla="*/ 6900862 w 11737976"/>
              <a:gd name="connsiteY13565" fmla="*/ 2890018 h 6407150"/>
              <a:gd name="connsiteX13566" fmla="*/ 6903588 w 11737976"/>
              <a:gd name="connsiteY13566" fmla="*/ 2892445 h 6407150"/>
              <a:gd name="connsiteX13567" fmla="*/ 6905224 w 11737976"/>
              <a:gd name="connsiteY13567" fmla="*/ 2891250 h 6407150"/>
              <a:gd name="connsiteX13568" fmla="*/ 6904133 w 11737976"/>
              <a:gd name="connsiteY13568" fmla="*/ 2890942 h 6407150"/>
              <a:gd name="connsiteX13569" fmla="*/ 6903586 w 11737976"/>
              <a:gd name="connsiteY13569" fmla="*/ 2889132 h 6407150"/>
              <a:gd name="connsiteX13570" fmla="*/ 6900861 w 11737976"/>
              <a:gd name="connsiteY13570" fmla="*/ 2886705 h 6407150"/>
              <a:gd name="connsiteX13571" fmla="*/ 6899772 w 11737976"/>
              <a:gd name="connsiteY13571" fmla="*/ 2886398 h 6407150"/>
              <a:gd name="connsiteX13572" fmla="*/ 6902496 w 11737976"/>
              <a:gd name="connsiteY13572" fmla="*/ 2882198 h 6407150"/>
              <a:gd name="connsiteX13573" fmla="*/ 6903042 w 11737976"/>
              <a:gd name="connsiteY13573" fmla="*/ 2880697 h 6407150"/>
              <a:gd name="connsiteX13574" fmla="*/ 6901951 w 11737976"/>
              <a:gd name="connsiteY13574" fmla="*/ 2880388 h 6407150"/>
              <a:gd name="connsiteX13575" fmla="*/ 6900861 w 11737976"/>
              <a:gd name="connsiteY13575" fmla="*/ 2880081 h 6407150"/>
              <a:gd name="connsiteX13576" fmla="*/ 6899226 w 11737976"/>
              <a:gd name="connsiteY13576" fmla="*/ 2884588 h 6407150"/>
              <a:gd name="connsiteX13577" fmla="*/ 6898134 w 11737976"/>
              <a:gd name="connsiteY13577" fmla="*/ 2884280 h 6407150"/>
              <a:gd name="connsiteX13578" fmla="*/ 6898134 w 11737976"/>
              <a:gd name="connsiteY13578" fmla="*/ 2880967 h 6407150"/>
              <a:gd name="connsiteX13579" fmla="*/ 6902496 w 11737976"/>
              <a:gd name="connsiteY13579" fmla="*/ 2878887 h 6407150"/>
              <a:gd name="connsiteX13580" fmla="*/ 6902494 w 11737976"/>
              <a:gd name="connsiteY13580" fmla="*/ 2868948 h 6407150"/>
              <a:gd name="connsiteX13581" fmla="*/ 6899224 w 11737976"/>
              <a:gd name="connsiteY13581" fmla="*/ 2868025 h 6407150"/>
              <a:gd name="connsiteX13582" fmla="*/ 7868497 w 11737976"/>
              <a:gd name="connsiteY13582" fmla="*/ 2865196 h 6407150"/>
              <a:gd name="connsiteX13583" fmla="*/ 7849160 w 11737976"/>
              <a:gd name="connsiteY13583" fmla="*/ 2895037 h 6407150"/>
              <a:gd name="connsiteX13584" fmla="*/ 7862084 w 11737976"/>
              <a:gd name="connsiteY13584" fmla="*/ 2892628 h 6407150"/>
              <a:gd name="connsiteX13585" fmla="*/ 7868497 w 11737976"/>
              <a:gd name="connsiteY13585" fmla="*/ 2865196 h 6407150"/>
              <a:gd name="connsiteX13586" fmla="*/ 6391471 w 11737976"/>
              <a:gd name="connsiteY13586" fmla="*/ 2863954 h 6407150"/>
              <a:gd name="connsiteX13587" fmla="*/ 6389518 w 11737976"/>
              <a:gd name="connsiteY13587" fmla="*/ 2866460 h 6407150"/>
              <a:gd name="connsiteX13588" fmla="*/ 6391842 w 11737976"/>
              <a:gd name="connsiteY13588" fmla="*/ 2868323 h 6407150"/>
              <a:gd name="connsiteX13589" fmla="*/ 6391471 w 11737976"/>
              <a:gd name="connsiteY13589" fmla="*/ 2863954 h 6407150"/>
              <a:gd name="connsiteX13590" fmla="*/ 795446 w 11737976"/>
              <a:gd name="connsiteY13590" fmla="*/ 2862965 h 6407150"/>
              <a:gd name="connsiteX13591" fmla="*/ 781220 w 11737976"/>
              <a:gd name="connsiteY13591" fmla="*/ 2879757 h 6407150"/>
              <a:gd name="connsiteX13592" fmla="*/ 777962 w 11737976"/>
              <a:gd name="connsiteY13592" fmla="*/ 2893705 h 6407150"/>
              <a:gd name="connsiteX13593" fmla="*/ 776873 w 11737976"/>
              <a:gd name="connsiteY13593" fmla="*/ 2898354 h 6407150"/>
              <a:gd name="connsiteX13594" fmla="*/ 772527 w 11737976"/>
              <a:gd name="connsiteY13594" fmla="*/ 2916950 h 6407150"/>
              <a:gd name="connsiteX13595" fmla="*/ 752869 w 11737976"/>
              <a:gd name="connsiteY13595" fmla="*/ 2956988 h 6407150"/>
              <a:gd name="connsiteX13596" fmla="*/ 755355 w 11737976"/>
              <a:gd name="connsiteY13596" fmla="*/ 2964939 h 6407150"/>
              <a:gd name="connsiteX13597" fmla="*/ 760575 w 11737976"/>
              <a:gd name="connsiteY13597" fmla="*/ 2968090 h 6407150"/>
              <a:gd name="connsiteX13598" fmla="*/ 761662 w 11737976"/>
              <a:gd name="connsiteY13598" fmla="*/ 2963440 h 6407150"/>
              <a:gd name="connsiteX13599" fmla="*/ 784580 w 11737976"/>
              <a:gd name="connsiteY13599" fmla="*/ 2909455 h 6407150"/>
              <a:gd name="connsiteX13600" fmla="*/ 786753 w 11737976"/>
              <a:gd name="connsiteY13600" fmla="*/ 2900158 h 6407150"/>
              <a:gd name="connsiteX13601" fmla="*/ 791099 w 11737976"/>
              <a:gd name="connsiteY13601" fmla="*/ 2881561 h 6407150"/>
              <a:gd name="connsiteX13602" fmla="*/ 795446 w 11737976"/>
              <a:gd name="connsiteY13602" fmla="*/ 2862965 h 6407150"/>
              <a:gd name="connsiteX13603" fmla="*/ 6976196 w 11737976"/>
              <a:gd name="connsiteY13603" fmla="*/ 2862384 h 6407150"/>
              <a:gd name="connsiteX13604" fmla="*/ 6975594 w 11737976"/>
              <a:gd name="connsiteY13604" fmla="*/ 2864040 h 6407150"/>
              <a:gd name="connsiteX13605" fmla="*/ 6976529 w 11737976"/>
              <a:gd name="connsiteY13605" fmla="*/ 2867954 h 6407150"/>
              <a:gd name="connsiteX13606" fmla="*/ 6977598 w 11737976"/>
              <a:gd name="connsiteY13606" fmla="*/ 2868256 h 6407150"/>
              <a:gd name="connsiteX13607" fmla="*/ 6978198 w 11737976"/>
              <a:gd name="connsiteY13607" fmla="*/ 2866602 h 6407150"/>
              <a:gd name="connsiteX13608" fmla="*/ 6977731 w 11737976"/>
              <a:gd name="connsiteY13608" fmla="*/ 2864644 h 6407150"/>
              <a:gd name="connsiteX13609" fmla="*/ 6976196 w 11737976"/>
              <a:gd name="connsiteY13609" fmla="*/ 2862384 h 6407150"/>
              <a:gd name="connsiteX13610" fmla="*/ 6967282 w 11737976"/>
              <a:gd name="connsiteY13610" fmla="*/ 2859868 h 6407150"/>
              <a:gd name="connsiteX13611" fmla="*/ 6965581 w 11737976"/>
              <a:gd name="connsiteY13611" fmla="*/ 2861212 h 6407150"/>
              <a:gd name="connsiteX13612" fmla="*/ 6966682 w 11737976"/>
              <a:gd name="connsiteY13612" fmla="*/ 2861523 h 6407150"/>
              <a:gd name="connsiteX13613" fmla="*/ 6968286 w 11737976"/>
              <a:gd name="connsiteY13613" fmla="*/ 2863800 h 6407150"/>
              <a:gd name="connsiteX13614" fmla="*/ 6967184 w 11737976"/>
              <a:gd name="connsiteY13614" fmla="*/ 2863490 h 6407150"/>
              <a:gd name="connsiteX13615" fmla="*/ 6966583 w 11737976"/>
              <a:gd name="connsiteY13615" fmla="*/ 2865146 h 6407150"/>
              <a:gd name="connsiteX13616" fmla="*/ 6967684 w 11737976"/>
              <a:gd name="connsiteY13616" fmla="*/ 2865456 h 6407150"/>
              <a:gd name="connsiteX13617" fmla="*/ 6968786 w 11737976"/>
              <a:gd name="connsiteY13617" fmla="*/ 2865767 h 6407150"/>
              <a:gd name="connsiteX13618" fmla="*/ 6969387 w 11737976"/>
              <a:gd name="connsiteY13618" fmla="*/ 2864112 h 6407150"/>
              <a:gd name="connsiteX13619" fmla="*/ 6969987 w 11737976"/>
              <a:gd name="connsiteY13619" fmla="*/ 2862456 h 6407150"/>
              <a:gd name="connsiteX13620" fmla="*/ 6967282 w 11737976"/>
              <a:gd name="connsiteY13620" fmla="*/ 2859868 h 6407150"/>
              <a:gd name="connsiteX13621" fmla="*/ 6549122 w 11737976"/>
              <a:gd name="connsiteY13621" fmla="*/ 2859066 h 6407150"/>
              <a:gd name="connsiteX13622" fmla="*/ 6550277 w 11737976"/>
              <a:gd name="connsiteY13622" fmla="*/ 2859826 h 6407150"/>
              <a:gd name="connsiteX13623" fmla="*/ 6553064 w 11737976"/>
              <a:gd name="connsiteY13623" fmla="*/ 2862135 h 6407150"/>
              <a:gd name="connsiteX13624" fmla="*/ 6556634 w 11737976"/>
              <a:gd name="connsiteY13624" fmla="*/ 2862175 h 6407150"/>
              <a:gd name="connsiteX13625" fmla="*/ 6549122 w 11737976"/>
              <a:gd name="connsiteY13625" fmla="*/ 2859066 h 6407150"/>
              <a:gd name="connsiteX13626" fmla="*/ 6602913 w 11737976"/>
              <a:gd name="connsiteY13626" fmla="*/ 2857859 h 6407150"/>
              <a:gd name="connsiteX13627" fmla="*/ 6599443 w 11737976"/>
              <a:gd name="connsiteY13627" fmla="*/ 2863774 h 6407150"/>
              <a:gd name="connsiteX13628" fmla="*/ 6598876 w 11737976"/>
              <a:gd name="connsiteY13628" fmla="*/ 2865339 h 6407150"/>
              <a:gd name="connsiteX13629" fmla="*/ 6600077 w 11737976"/>
              <a:gd name="connsiteY13629" fmla="*/ 2865677 h 6407150"/>
              <a:gd name="connsiteX13630" fmla="*/ 6601280 w 11737976"/>
              <a:gd name="connsiteY13630" fmla="*/ 2866018 h 6407150"/>
              <a:gd name="connsiteX13631" fmla="*/ 6602414 w 11737976"/>
              <a:gd name="connsiteY13631" fmla="*/ 2862889 h 6407150"/>
              <a:gd name="connsiteX13632" fmla="*/ 6604750 w 11737976"/>
              <a:gd name="connsiteY13632" fmla="*/ 2860102 h 6407150"/>
              <a:gd name="connsiteX13633" fmla="*/ 6605318 w 11737976"/>
              <a:gd name="connsiteY13633" fmla="*/ 2858538 h 6407150"/>
              <a:gd name="connsiteX13634" fmla="*/ 6602913 w 11737976"/>
              <a:gd name="connsiteY13634" fmla="*/ 2857859 h 6407150"/>
              <a:gd name="connsiteX13635" fmla="*/ 6435610 w 11737976"/>
              <a:gd name="connsiteY13635" fmla="*/ 2855734 h 6407150"/>
              <a:gd name="connsiteX13636" fmla="*/ 6433928 w 11737976"/>
              <a:gd name="connsiteY13636" fmla="*/ 2856962 h 6407150"/>
              <a:gd name="connsiteX13637" fmla="*/ 6432246 w 11737976"/>
              <a:gd name="connsiteY13637" fmla="*/ 2858191 h 6407150"/>
              <a:gd name="connsiteX13638" fmla="*/ 6430003 w 11737976"/>
              <a:gd name="connsiteY13638" fmla="*/ 2860965 h 6407150"/>
              <a:gd name="connsiteX13639" fmla="*/ 6431686 w 11737976"/>
              <a:gd name="connsiteY13639" fmla="*/ 2863143 h 6407150"/>
              <a:gd name="connsiteX13640" fmla="*/ 6434489 w 11737976"/>
              <a:gd name="connsiteY13640" fmla="*/ 2862233 h 6407150"/>
              <a:gd name="connsiteX13641" fmla="*/ 6435051 w 11737976"/>
              <a:gd name="connsiteY13641" fmla="*/ 2860685 h 6407150"/>
              <a:gd name="connsiteX13642" fmla="*/ 6437294 w 11737976"/>
              <a:gd name="connsiteY13642" fmla="*/ 2857914 h 6407150"/>
              <a:gd name="connsiteX13643" fmla="*/ 6437852 w 11737976"/>
              <a:gd name="connsiteY13643" fmla="*/ 2856367 h 6407150"/>
              <a:gd name="connsiteX13644" fmla="*/ 6435610 w 11737976"/>
              <a:gd name="connsiteY13644" fmla="*/ 2855734 h 6407150"/>
              <a:gd name="connsiteX13645" fmla="*/ 6482665 w 11737976"/>
              <a:gd name="connsiteY13645" fmla="*/ 2855637 h 6407150"/>
              <a:gd name="connsiteX13646" fmla="*/ 6473416 w 11737976"/>
              <a:gd name="connsiteY13646" fmla="*/ 2858057 h 6407150"/>
              <a:gd name="connsiteX13647" fmla="*/ 6472312 w 11737976"/>
              <a:gd name="connsiteY13647" fmla="*/ 2861098 h 6407150"/>
              <a:gd name="connsiteX13648" fmla="*/ 6460284 w 11737976"/>
              <a:gd name="connsiteY13648" fmla="*/ 2874469 h 6407150"/>
              <a:gd name="connsiteX13649" fmla="*/ 6460229 w 11737976"/>
              <a:gd name="connsiteY13649" fmla="*/ 2884515 h 6407150"/>
              <a:gd name="connsiteX13650" fmla="*/ 6448809 w 11737976"/>
              <a:gd name="connsiteY13650" fmla="*/ 2886320 h 6407150"/>
              <a:gd name="connsiteX13651" fmla="*/ 6447109 w 11737976"/>
              <a:gd name="connsiteY13651" fmla="*/ 2890084 h 6407150"/>
              <a:gd name="connsiteX13652" fmla="*/ 6446602 w 11737976"/>
              <a:gd name="connsiteY13652" fmla="*/ 2892404 h 6407150"/>
              <a:gd name="connsiteX13653" fmla="*/ 6444395 w 11737976"/>
              <a:gd name="connsiteY13653" fmla="*/ 2898488 h 6407150"/>
              <a:gd name="connsiteX13654" fmla="*/ 6443291 w 11737976"/>
              <a:gd name="connsiteY13654" fmla="*/ 2901530 h 6407150"/>
              <a:gd name="connsiteX13655" fmla="*/ 6443824 w 11737976"/>
              <a:gd name="connsiteY13655" fmla="*/ 2903357 h 6407150"/>
              <a:gd name="connsiteX13656" fmla="*/ 6446546 w 11737976"/>
              <a:gd name="connsiteY13656" fmla="*/ 2902449 h 6407150"/>
              <a:gd name="connsiteX13657" fmla="*/ 6447649 w 11737976"/>
              <a:gd name="connsiteY13657" fmla="*/ 2899408 h 6407150"/>
              <a:gd name="connsiteX13658" fmla="*/ 6449305 w 11737976"/>
              <a:gd name="connsiteY13658" fmla="*/ 2894844 h 6407150"/>
              <a:gd name="connsiteX13659" fmla="*/ 6454196 w 11737976"/>
              <a:gd name="connsiteY13659" fmla="*/ 2894549 h 6407150"/>
              <a:gd name="connsiteX13660" fmla="*/ 6450334 w 11737976"/>
              <a:gd name="connsiteY13660" fmla="*/ 2905196 h 6407150"/>
              <a:gd name="connsiteX13661" fmla="*/ 6449745 w 11737976"/>
              <a:gd name="connsiteY13661" fmla="*/ 2913414 h 6407150"/>
              <a:gd name="connsiteX13662" fmla="*/ 6455702 w 11737976"/>
              <a:gd name="connsiteY13662" fmla="*/ 2916773 h 6407150"/>
              <a:gd name="connsiteX13663" fmla="*/ 6477147 w 11737976"/>
              <a:gd name="connsiteY13663" fmla="*/ 2870847 h 6407150"/>
              <a:gd name="connsiteX13664" fmla="*/ 6479850 w 11737976"/>
              <a:gd name="connsiteY13664" fmla="*/ 2873287 h 6407150"/>
              <a:gd name="connsiteX13665" fmla="*/ 6484264 w 11737976"/>
              <a:gd name="connsiteY13665" fmla="*/ 2861120 h 6407150"/>
              <a:gd name="connsiteX13666" fmla="*/ 6482665 w 11737976"/>
              <a:gd name="connsiteY13666" fmla="*/ 2855637 h 6407150"/>
              <a:gd name="connsiteX13667" fmla="*/ 5838447 w 11737976"/>
              <a:gd name="connsiteY13667" fmla="*/ 2855622 h 6407150"/>
              <a:gd name="connsiteX13668" fmla="*/ 5826355 w 11737976"/>
              <a:gd name="connsiteY13668" fmla="*/ 2857965 h 6407150"/>
              <a:gd name="connsiteX13669" fmla="*/ 5841716 w 11737976"/>
              <a:gd name="connsiteY13669" fmla="*/ 2866234 h 6407150"/>
              <a:gd name="connsiteX13670" fmla="*/ 5849014 w 11737976"/>
              <a:gd name="connsiteY13670" fmla="*/ 2864005 h 6407150"/>
              <a:gd name="connsiteX13671" fmla="*/ 5838447 w 11737976"/>
              <a:gd name="connsiteY13671" fmla="*/ 2855622 h 6407150"/>
              <a:gd name="connsiteX13672" fmla="*/ 7005635 w 11737976"/>
              <a:gd name="connsiteY13672" fmla="*/ 2854271 h 6407150"/>
              <a:gd name="connsiteX13673" fmla="*/ 7001331 w 11737976"/>
              <a:gd name="connsiteY13673" fmla="*/ 2856401 h 6407150"/>
              <a:gd name="connsiteX13674" fmla="*/ 7002364 w 11737976"/>
              <a:gd name="connsiteY13674" fmla="*/ 2860041 h 6407150"/>
              <a:gd name="connsiteX13675" fmla="*/ 7005569 w 11737976"/>
              <a:gd name="connsiteY13675" fmla="*/ 2860945 h 6407150"/>
              <a:gd name="connsiteX13676" fmla="*/ 7007739 w 11737976"/>
              <a:gd name="connsiteY13676" fmla="*/ 2858212 h 6407150"/>
              <a:gd name="connsiteX13677" fmla="*/ 7004015 w 11737976"/>
              <a:gd name="connsiteY13677" fmla="*/ 2855487 h 6407150"/>
              <a:gd name="connsiteX13678" fmla="*/ 7005635 w 11737976"/>
              <a:gd name="connsiteY13678" fmla="*/ 2854271 h 6407150"/>
              <a:gd name="connsiteX13679" fmla="*/ 6996735 w 11737976"/>
              <a:gd name="connsiteY13679" fmla="*/ 2852823 h 6407150"/>
              <a:gd name="connsiteX13680" fmla="*/ 6991199 w 11737976"/>
              <a:gd name="connsiteY13680" fmla="*/ 2856081 h 6407150"/>
              <a:gd name="connsiteX13681" fmla="*/ 6990843 w 11737976"/>
              <a:gd name="connsiteY13681" fmla="*/ 2861875 h 6407150"/>
              <a:gd name="connsiteX13682" fmla="*/ 6989741 w 11737976"/>
              <a:gd name="connsiteY13682" fmla="*/ 2861564 h 6407150"/>
              <a:gd name="connsiteX13683" fmla="*/ 6990815 w 11737976"/>
              <a:gd name="connsiteY13683" fmla="*/ 2865297 h 6407150"/>
              <a:gd name="connsiteX13684" fmla="*/ 6993584 w 11737976"/>
              <a:gd name="connsiteY13684" fmla="*/ 2864364 h 6407150"/>
              <a:gd name="connsiteX13685" fmla="*/ 6995249 w 11737976"/>
              <a:gd name="connsiteY13685" fmla="*/ 2863119 h 6407150"/>
              <a:gd name="connsiteX13686" fmla="*/ 6995813 w 11737976"/>
              <a:gd name="connsiteY13686" fmla="*/ 2861564 h 6407150"/>
              <a:gd name="connsiteX13687" fmla="*/ 7000810 w 11737976"/>
              <a:gd name="connsiteY13687" fmla="*/ 2857831 h 6407150"/>
              <a:gd name="connsiteX13688" fmla="*/ 6996735 w 11737976"/>
              <a:gd name="connsiteY13688" fmla="*/ 2852823 h 6407150"/>
              <a:gd name="connsiteX13689" fmla="*/ 6781970 w 11737976"/>
              <a:gd name="connsiteY13689" fmla="*/ 2851813 h 6407150"/>
              <a:gd name="connsiteX13690" fmla="*/ 6781917 w 11737976"/>
              <a:gd name="connsiteY13690" fmla="*/ 2854518 h 6407150"/>
              <a:gd name="connsiteX13691" fmla="*/ 6780381 w 11737976"/>
              <a:gd name="connsiteY13691" fmla="*/ 2854919 h 6407150"/>
              <a:gd name="connsiteX13692" fmla="*/ 6781367 w 11737976"/>
              <a:gd name="connsiteY13692" fmla="*/ 2856034 h 6407150"/>
              <a:gd name="connsiteX13693" fmla="*/ 6785833 w 11737976"/>
              <a:gd name="connsiteY13693" fmla="*/ 2853949 h 6407150"/>
              <a:gd name="connsiteX13694" fmla="*/ 6781970 w 11737976"/>
              <a:gd name="connsiteY13694" fmla="*/ 2851813 h 6407150"/>
              <a:gd name="connsiteX13695" fmla="*/ 5870437 w 11737976"/>
              <a:gd name="connsiteY13695" fmla="*/ 2851108 h 6407150"/>
              <a:gd name="connsiteX13696" fmla="*/ 5869330 w 11737976"/>
              <a:gd name="connsiteY13696" fmla="*/ 2858908 h 6407150"/>
              <a:gd name="connsiteX13697" fmla="*/ 5875192 w 11737976"/>
              <a:gd name="connsiteY13697" fmla="*/ 2859037 h 6407150"/>
              <a:gd name="connsiteX13698" fmla="*/ 5881467 w 11737976"/>
              <a:gd name="connsiteY13698" fmla="*/ 2856242 h 6407150"/>
              <a:gd name="connsiteX13699" fmla="*/ 5870437 w 11737976"/>
              <a:gd name="connsiteY13699" fmla="*/ 2851108 h 6407150"/>
              <a:gd name="connsiteX13700" fmla="*/ 7010601 w 11737976"/>
              <a:gd name="connsiteY13700" fmla="*/ 2850807 h 6407150"/>
              <a:gd name="connsiteX13701" fmla="*/ 7006236 w 11737976"/>
              <a:gd name="connsiteY13701" fmla="*/ 2852616 h 6407150"/>
              <a:gd name="connsiteX13702" fmla="*/ 7011844 w 11737976"/>
              <a:gd name="connsiteY13702" fmla="*/ 2854200 h 6407150"/>
              <a:gd name="connsiteX13703" fmla="*/ 7010601 w 11737976"/>
              <a:gd name="connsiteY13703" fmla="*/ 2850807 h 6407150"/>
              <a:gd name="connsiteX13704" fmla="*/ 6989252 w 11737976"/>
              <a:gd name="connsiteY13704" fmla="*/ 2849522 h 6407150"/>
              <a:gd name="connsiteX13705" fmla="*/ 6989707 w 11737976"/>
              <a:gd name="connsiteY13705" fmla="*/ 2854762 h 6407150"/>
              <a:gd name="connsiteX13706" fmla="*/ 6994592 w 11737976"/>
              <a:gd name="connsiteY13706" fmla="*/ 2851033 h 6407150"/>
              <a:gd name="connsiteX13707" fmla="*/ 6989252 w 11737976"/>
              <a:gd name="connsiteY13707" fmla="*/ 2849522 h 6407150"/>
              <a:gd name="connsiteX13708" fmla="*/ 848155 w 11737976"/>
              <a:gd name="connsiteY13708" fmla="*/ 2848556 h 6407150"/>
              <a:gd name="connsiteX13709" fmla="*/ 856014 w 11737976"/>
              <a:gd name="connsiteY13709" fmla="*/ 2864562 h 6407150"/>
              <a:gd name="connsiteX13710" fmla="*/ 838355 w 11737976"/>
              <a:gd name="connsiteY13710" fmla="*/ 2890482 h 6407150"/>
              <a:gd name="connsiteX13711" fmla="*/ 825049 w 11737976"/>
              <a:gd name="connsiteY13711" fmla="*/ 2897768 h 6407150"/>
              <a:gd name="connsiteX13712" fmla="*/ 833760 w 11737976"/>
              <a:gd name="connsiteY13712" fmla="*/ 2860499 h 6407150"/>
              <a:gd name="connsiteX13713" fmla="*/ 845977 w 11737976"/>
              <a:gd name="connsiteY13713" fmla="*/ 2857872 h 6407150"/>
              <a:gd name="connsiteX13714" fmla="*/ 848155 w 11737976"/>
              <a:gd name="connsiteY13714" fmla="*/ 2848556 h 6407150"/>
              <a:gd name="connsiteX13715" fmla="*/ 6473941 w 11737976"/>
              <a:gd name="connsiteY13715" fmla="*/ 2846482 h 6407150"/>
              <a:gd name="connsiteX13716" fmla="*/ 6471182 w 11737976"/>
              <a:gd name="connsiteY13716" fmla="*/ 2853128 h 6407150"/>
              <a:gd name="connsiteX13717" fmla="*/ 6472260 w 11737976"/>
              <a:gd name="connsiteY13717" fmla="*/ 2854524 h 6407150"/>
              <a:gd name="connsiteX13718" fmla="*/ 6473941 w 11737976"/>
              <a:gd name="connsiteY13718" fmla="*/ 2846482 h 6407150"/>
              <a:gd name="connsiteX13719" fmla="*/ 6966180 w 11737976"/>
              <a:gd name="connsiteY13719" fmla="*/ 2846170 h 6407150"/>
              <a:gd name="connsiteX13720" fmla="*/ 6957044 w 11737976"/>
              <a:gd name="connsiteY13720" fmla="*/ 2852767 h 6407150"/>
              <a:gd name="connsiteX13721" fmla="*/ 6957991 w 11737976"/>
              <a:gd name="connsiteY13721" fmla="*/ 2852224 h 6407150"/>
              <a:gd name="connsiteX13722" fmla="*/ 6966180 w 11737976"/>
              <a:gd name="connsiteY13722" fmla="*/ 2846170 h 6407150"/>
              <a:gd name="connsiteX13723" fmla="*/ 6607284 w 11737976"/>
              <a:gd name="connsiteY13723" fmla="*/ 2845810 h 6407150"/>
              <a:gd name="connsiteX13724" fmla="*/ 6601489 w 11737976"/>
              <a:gd name="connsiteY13724" fmla="*/ 2852842 h 6407150"/>
              <a:gd name="connsiteX13725" fmla="*/ 6601879 w 11737976"/>
              <a:gd name="connsiteY13725" fmla="*/ 2854017 h 6407150"/>
              <a:gd name="connsiteX13726" fmla="*/ 6607284 w 11737976"/>
              <a:gd name="connsiteY13726" fmla="*/ 2845810 h 6407150"/>
              <a:gd name="connsiteX13727" fmla="*/ 5894711 w 11737976"/>
              <a:gd name="connsiteY13727" fmla="*/ 2845772 h 6407150"/>
              <a:gd name="connsiteX13728" fmla="*/ 5894158 w 11737976"/>
              <a:gd name="connsiteY13728" fmla="*/ 2849673 h 6407150"/>
              <a:gd name="connsiteX13729" fmla="*/ 5905741 w 11737976"/>
              <a:gd name="connsiteY13729" fmla="*/ 2850905 h 6407150"/>
              <a:gd name="connsiteX13730" fmla="*/ 5906295 w 11737976"/>
              <a:gd name="connsiteY13730" fmla="*/ 2847004 h 6407150"/>
              <a:gd name="connsiteX13731" fmla="*/ 5894711 w 11737976"/>
              <a:gd name="connsiteY13731" fmla="*/ 2845772 h 6407150"/>
              <a:gd name="connsiteX13732" fmla="*/ 6446364 w 11737976"/>
              <a:gd name="connsiteY13732" fmla="*/ 2842344 h 6407150"/>
              <a:gd name="connsiteX13733" fmla="*/ 6447986 w 11737976"/>
              <a:gd name="connsiteY13733" fmla="*/ 2847913 h 6407150"/>
              <a:gd name="connsiteX13734" fmla="*/ 6446364 w 11737976"/>
              <a:gd name="connsiteY13734" fmla="*/ 2842344 h 6407150"/>
              <a:gd name="connsiteX13735" fmla="*/ 1752419 w 11737976"/>
              <a:gd name="connsiteY13735" fmla="*/ 2840932 h 6407150"/>
              <a:gd name="connsiteX13736" fmla="*/ 1742610 w 11737976"/>
              <a:gd name="connsiteY13736" fmla="*/ 2842494 h 6407150"/>
              <a:gd name="connsiteX13737" fmla="*/ 1752349 w 11737976"/>
              <a:gd name="connsiteY13737" fmla="*/ 2845666 h 6407150"/>
              <a:gd name="connsiteX13738" fmla="*/ 1752419 w 11737976"/>
              <a:gd name="connsiteY13738" fmla="*/ 2840932 h 6407150"/>
              <a:gd name="connsiteX13739" fmla="*/ 6554713 w 11737976"/>
              <a:gd name="connsiteY13739" fmla="*/ 2840697 h 6407150"/>
              <a:gd name="connsiteX13740" fmla="*/ 6553061 w 11737976"/>
              <a:gd name="connsiteY13740" fmla="*/ 2841903 h 6407150"/>
              <a:gd name="connsiteX13741" fmla="*/ 6554713 w 11737976"/>
              <a:gd name="connsiteY13741" fmla="*/ 2844044 h 6407150"/>
              <a:gd name="connsiteX13742" fmla="*/ 6553061 w 11737976"/>
              <a:gd name="connsiteY13742" fmla="*/ 2845250 h 6407150"/>
              <a:gd name="connsiteX13743" fmla="*/ 6551410 w 11737976"/>
              <a:gd name="connsiteY13743" fmla="*/ 2846456 h 6407150"/>
              <a:gd name="connsiteX13744" fmla="*/ 6552511 w 11737976"/>
              <a:gd name="connsiteY13744" fmla="*/ 2846767 h 6407150"/>
              <a:gd name="connsiteX13745" fmla="*/ 6555264 w 11737976"/>
              <a:gd name="connsiteY13745" fmla="*/ 2845872 h 6407150"/>
              <a:gd name="connsiteX13746" fmla="*/ 6556365 w 11737976"/>
              <a:gd name="connsiteY13746" fmla="*/ 2846184 h 6407150"/>
              <a:gd name="connsiteX13747" fmla="*/ 6556916 w 11737976"/>
              <a:gd name="connsiteY13747" fmla="*/ 2844666 h 6407150"/>
              <a:gd name="connsiteX13748" fmla="*/ 6554713 w 11737976"/>
              <a:gd name="connsiteY13748" fmla="*/ 2840697 h 6407150"/>
              <a:gd name="connsiteX13749" fmla="*/ 6917666 w 11737976"/>
              <a:gd name="connsiteY13749" fmla="*/ 2838163 h 6407150"/>
              <a:gd name="connsiteX13750" fmla="*/ 6914709 w 11737976"/>
              <a:gd name="connsiteY13750" fmla="*/ 2838326 h 6407150"/>
              <a:gd name="connsiteX13751" fmla="*/ 6913607 w 11737976"/>
              <a:gd name="connsiteY13751" fmla="*/ 2841363 h 6407150"/>
              <a:gd name="connsiteX13752" fmla="*/ 6916628 w 11737976"/>
              <a:gd name="connsiteY13752" fmla="*/ 2842164 h 6407150"/>
              <a:gd name="connsiteX13753" fmla="*/ 6917666 w 11737976"/>
              <a:gd name="connsiteY13753" fmla="*/ 2838163 h 6407150"/>
              <a:gd name="connsiteX13754" fmla="*/ 6634356 w 11737976"/>
              <a:gd name="connsiteY13754" fmla="*/ 2838143 h 6407150"/>
              <a:gd name="connsiteX13755" fmla="*/ 6629365 w 11737976"/>
              <a:gd name="connsiteY13755" fmla="*/ 2840397 h 6407150"/>
              <a:gd name="connsiteX13756" fmla="*/ 6628153 w 11737976"/>
              <a:gd name="connsiteY13756" fmla="*/ 2845010 h 6407150"/>
              <a:gd name="connsiteX13757" fmla="*/ 6634356 w 11737976"/>
              <a:gd name="connsiteY13757" fmla="*/ 2838143 h 6407150"/>
              <a:gd name="connsiteX13758" fmla="*/ 6936538 w 11737976"/>
              <a:gd name="connsiteY13758" fmla="*/ 2837800 h 6407150"/>
              <a:gd name="connsiteX13759" fmla="*/ 6933784 w 11737976"/>
              <a:gd name="connsiteY13759" fmla="*/ 2838696 h 6407150"/>
              <a:gd name="connsiteX13760" fmla="*/ 6932133 w 11737976"/>
              <a:gd name="connsiteY13760" fmla="*/ 2839902 h 6407150"/>
              <a:gd name="connsiteX13761" fmla="*/ 6930479 w 11737976"/>
              <a:gd name="connsiteY13761" fmla="*/ 2841108 h 6407150"/>
              <a:gd name="connsiteX13762" fmla="*/ 6929929 w 11737976"/>
              <a:gd name="connsiteY13762" fmla="*/ 2842626 h 6407150"/>
              <a:gd name="connsiteX13763" fmla="*/ 6932683 w 11737976"/>
              <a:gd name="connsiteY13763" fmla="*/ 2841730 h 6407150"/>
              <a:gd name="connsiteX13764" fmla="*/ 6933785 w 11737976"/>
              <a:gd name="connsiteY13764" fmla="*/ 2842041 h 6407150"/>
              <a:gd name="connsiteX13765" fmla="*/ 6935988 w 11737976"/>
              <a:gd name="connsiteY13765" fmla="*/ 2839317 h 6407150"/>
              <a:gd name="connsiteX13766" fmla="*/ 6936538 w 11737976"/>
              <a:gd name="connsiteY13766" fmla="*/ 2837800 h 6407150"/>
              <a:gd name="connsiteX13767" fmla="*/ 7000760 w 11737976"/>
              <a:gd name="connsiteY13767" fmla="*/ 2837685 h 6407150"/>
              <a:gd name="connsiteX13768" fmla="*/ 6999140 w 11737976"/>
              <a:gd name="connsiteY13768" fmla="*/ 2838900 h 6407150"/>
              <a:gd name="connsiteX13769" fmla="*/ 6998040 w 11737976"/>
              <a:gd name="connsiteY13769" fmla="*/ 2841936 h 6407150"/>
              <a:gd name="connsiteX13770" fmla="*/ 6998557 w 11737976"/>
              <a:gd name="connsiteY13770" fmla="*/ 2843756 h 6407150"/>
              <a:gd name="connsiteX13771" fmla="*/ 7000176 w 11737976"/>
              <a:gd name="connsiteY13771" fmla="*/ 2842538 h 6407150"/>
              <a:gd name="connsiteX13772" fmla="*/ 7001278 w 11737976"/>
              <a:gd name="connsiteY13772" fmla="*/ 2839505 h 6407150"/>
              <a:gd name="connsiteX13773" fmla="*/ 7000760 w 11737976"/>
              <a:gd name="connsiteY13773" fmla="*/ 2837685 h 6407150"/>
              <a:gd name="connsiteX13774" fmla="*/ 6945194 w 11737976"/>
              <a:gd name="connsiteY13774" fmla="*/ 2837203 h 6407150"/>
              <a:gd name="connsiteX13775" fmla="*/ 6942679 w 11737976"/>
              <a:gd name="connsiteY13775" fmla="*/ 2840803 h 6407150"/>
              <a:gd name="connsiteX13776" fmla="*/ 6944988 w 11737976"/>
              <a:gd name="connsiteY13776" fmla="*/ 2841636 h 6407150"/>
              <a:gd name="connsiteX13777" fmla="*/ 6945194 w 11737976"/>
              <a:gd name="connsiteY13777" fmla="*/ 2837203 h 6407150"/>
              <a:gd name="connsiteX13778" fmla="*/ 7837908 w 11737976"/>
              <a:gd name="connsiteY13778" fmla="*/ 2836727 h 6407150"/>
              <a:gd name="connsiteX13779" fmla="*/ 7841066 w 11737976"/>
              <a:gd name="connsiteY13779" fmla="*/ 2840733 h 6407150"/>
              <a:gd name="connsiteX13780" fmla="*/ 7837573 w 11737976"/>
              <a:gd name="connsiteY13780" fmla="*/ 2837059 h 6407150"/>
              <a:gd name="connsiteX13781" fmla="*/ 6615401 w 11737976"/>
              <a:gd name="connsiteY13781" fmla="*/ 2831471 h 6407150"/>
              <a:gd name="connsiteX13782" fmla="*/ 6612291 w 11737976"/>
              <a:gd name="connsiteY13782" fmla="*/ 2832014 h 6407150"/>
              <a:gd name="connsiteX13783" fmla="*/ 6614027 w 11737976"/>
              <a:gd name="connsiteY13783" fmla="*/ 2837371 h 6407150"/>
              <a:gd name="connsiteX13784" fmla="*/ 6617276 w 11737976"/>
              <a:gd name="connsiteY13784" fmla="*/ 2831799 h 6407150"/>
              <a:gd name="connsiteX13785" fmla="*/ 6615401 w 11737976"/>
              <a:gd name="connsiteY13785" fmla="*/ 2831471 h 6407150"/>
              <a:gd name="connsiteX13786" fmla="*/ 5908691 w 11737976"/>
              <a:gd name="connsiteY13786" fmla="*/ 2830104 h 6407150"/>
              <a:gd name="connsiteX13787" fmla="*/ 5908322 w 11737976"/>
              <a:gd name="connsiteY13787" fmla="*/ 2832703 h 6407150"/>
              <a:gd name="connsiteX13788" fmla="*/ 5916042 w 11737976"/>
              <a:gd name="connsiteY13788" fmla="*/ 2833526 h 6407150"/>
              <a:gd name="connsiteX13789" fmla="*/ 5908691 w 11737976"/>
              <a:gd name="connsiteY13789" fmla="*/ 2830104 h 6407150"/>
              <a:gd name="connsiteX13790" fmla="*/ 6946911 w 11737976"/>
              <a:gd name="connsiteY13790" fmla="*/ 2829170 h 6407150"/>
              <a:gd name="connsiteX13791" fmla="*/ 6942479 w 11737976"/>
              <a:gd name="connsiteY13791" fmla="*/ 2831162 h 6407150"/>
              <a:gd name="connsiteX13792" fmla="*/ 6943067 w 11737976"/>
              <a:gd name="connsiteY13792" fmla="*/ 2832951 h 6407150"/>
              <a:gd name="connsiteX13793" fmla="*/ 6945843 w 11737976"/>
              <a:gd name="connsiteY13793" fmla="*/ 2832112 h 6407150"/>
              <a:gd name="connsiteX13794" fmla="*/ 6946965 w 11737976"/>
              <a:gd name="connsiteY13794" fmla="*/ 2832431 h 6407150"/>
              <a:gd name="connsiteX13795" fmla="*/ 6948621 w 11737976"/>
              <a:gd name="connsiteY13795" fmla="*/ 2831274 h 6407150"/>
              <a:gd name="connsiteX13796" fmla="*/ 6946911 w 11737976"/>
              <a:gd name="connsiteY13796" fmla="*/ 2829170 h 6407150"/>
              <a:gd name="connsiteX13797" fmla="*/ 6435136 w 11737976"/>
              <a:gd name="connsiteY13797" fmla="*/ 2827647 h 6407150"/>
              <a:gd name="connsiteX13798" fmla="*/ 6432337 w 11737976"/>
              <a:gd name="connsiteY13798" fmla="*/ 2828161 h 6407150"/>
              <a:gd name="connsiteX13799" fmla="*/ 6427396 w 11737976"/>
              <a:gd name="connsiteY13799" fmla="*/ 2835284 h 6407150"/>
              <a:gd name="connsiteX13800" fmla="*/ 6435136 w 11737976"/>
              <a:gd name="connsiteY13800" fmla="*/ 2827647 h 6407150"/>
              <a:gd name="connsiteX13801" fmla="*/ 6938138 w 11737976"/>
              <a:gd name="connsiteY13801" fmla="*/ 2823649 h 6407150"/>
              <a:gd name="connsiteX13802" fmla="*/ 6937588 w 11737976"/>
              <a:gd name="connsiteY13802" fmla="*/ 2825167 h 6407150"/>
              <a:gd name="connsiteX13803" fmla="*/ 6936487 w 11737976"/>
              <a:gd name="connsiteY13803" fmla="*/ 2828203 h 6407150"/>
              <a:gd name="connsiteX13804" fmla="*/ 6938622 w 11737976"/>
              <a:gd name="connsiteY13804" fmla="*/ 2828806 h 6407150"/>
              <a:gd name="connsiteX13805" fmla="*/ 6938105 w 11737976"/>
              <a:gd name="connsiteY13805" fmla="*/ 2826986 h 6407150"/>
              <a:gd name="connsiteX13806" fmla="*/ 6938656 w 11737976"/>
              <a:gd name="connsiteY13806" fmla="*/ 2825469 h 6407150"/>
              <a:gd name="connsiteX13807" fmla="*/ 6939207 w 11737976"/>
              <a:gd name="connsiteY13807" fmla="*/ 2823952 h 6407150"/>
              <a:gd name="connsiteX13808" fmla="*/ 6938138 w 11737976"/>
              <a:gd name="connsiteY13808" fmla="*/ 2823649 h 6407150"/>
              <a:gd name="connsiteX13809" fmla="*/ 6468129 w 11737976"/>
              <a:gd name="connsiteY13809" fmla="*/ 2823383 h 6407150"/>
              <a:gd name="connsiteX13810" fmla="*/ 6458027 w 11737976"/>
              <a:gd name="connsiteY13810" fmla="*/ 2826899 h 6407150"/>
              <a:gd name="connsiteX13811" fmla="*/ 6457019 w 11737976"/>
              <a:gd name="connsiteY13811" fmla="*/ 2829835 h 6407150"/>
              <a:gd name="connsiteX13812" fmla="*/ 6459861 w 11737976"/>
              <a:gd name="connsiteY13812" fmla="*/ 2832690 h 6407150"/>
              <a:gd name="connsiteX13813" fmla="*/ 6459876 w 11737976"/>
              <a:gd name="connsiteY13813" fmla="*/ 2836021 h 6407150"/>
              <a:gd name="connsiteX13814" fmla="*/ 6458233 w 11737976"/>
              <a:gd name="connsiteY13814" fmla="*/ 2840545 h 6407150"/>
              <a:gd name="connsiteX13815" fmla="*/ 6458249 w 11737976"/>
              <a:gd name="connsiteY13815" fmla="*/ 2843875 h 6407150"/>
              <a:gd name="connsiteX13816" fmla="*/ 6461015 w 11737976"/>
              <a:gd name="connsiteY13816" fmla="*/ 2842993 h 6407150"/>
              <a:gd name="connsiteX13817" fmla="*/ 6463219 w 11737976"/>
              <a:gd name="connsiteY13817" fmla="*/ 2840289 h 6407150"/>
              <a:gd name="connsiteX13818" fmla="*/ 6463204 w 11737976"/>
              <a:gd name="connsiteY13818" fmla="*/ 2836960 h 6407150"/>
              <a:gd name="connsiteX13819" fmla="*/ 6464298 w 11737976"/>
              <a:gd name="connsiteY13819" fmla="*/ 2833943 h 6407150"/>
              <a:gd name="connsiteX13820" fmla="*/ 6468129 w 11737976"/>
              <a:gd name="connsiteY13820" fmla="*/ 2823383 h 6407150"/>
              <a:gd name="connsiteX13821" fmla="*/ 6752914 w 11737976"/>
              <a:gd name="connsiteY13821" fmla="*/ 2822637 h 6407150"/>
              <a:gd name="connsiteX13822" fmla="*/ 6752183 w 11737976"/>
              <a:gd name="connsiteY13822" fmla="*/ 2826195 h 6407150"/>
              <a:gd name="connsiteX13823" fmla="*/ 6752914 w 11737976"/>
              <a:gd name="connsiteY13823" fmla="*/ 2822637 h 6407150"/>
              <a:gd name="connsiteX13824" fmla="*/ 6793873 w 11737976"/>
              <a:gd name="connsiteY13824" fmla="*/ 2821236 h 6407150"/>
              <a:gd name="connsiteX13825" fmla="*/ 6788639 w 11737976"/>
              <a:gd name="connsiteY13825" fmla="*/ 2828816 h 6407150"/>
              <a:gd name="connsiteX13826" fmla="*/ 6790069 w 11737976"/>
              <a:gd name="connsiteY13826" fmla="*/ 2831721 h 6407150"/>
              <a:gd name="connsiteX13827" fmla="*/ 6793873 w 11737976"/>
              <a:gd name="connsiteY13827" fmla="*/ 2821236 h 6407150"/>
              <a:gd name="connsiteX13828" fmla="*/ 6784725 w 11737976"/>
              <a:gd name="connsiteY13828" fmla="*/ 2820478 h 6407150"/>
              <a:gd name="connsiteX13829" fmla="*/ 6779329 w 11737976"/>
              <a:gd name="connsiteY13829" fmla="*/ 2822575 h 6407150"/>
              <a:gd name="connsiteX13830" fmla="*/ 6778559 w 11737976"/>
              <a:gd name="connsiteY13830" fmla="*/ 2827255 h 6407150"/>
              <a:gd name="connsiteX13831" fmla="*/ 6782484 w 11737976"/>
              <a:gd name="connsiteY13831" fmla="*/ 2826659 h 6407150"/>
              <a:gd name="connsiteX13832" fmla="*/ 6784725 w 11737976"/>
              <a:gd name="connsiteY13832" fmla="*/ 2820478 h 6407150"/>
              <a:gd name="connsiteX13833" fmla="*/ 6925111 w 11737976"/>
              <a:gd name="connsiteY13833" fmla="*/ 2819797 h 6407150"/>
              <a:gd name="connsiteX13834" fmla="*/ 6919600 w 11737976"/>
              <a:gd name="connsiteY13834" fmla="*/ 2824846 h 6407150"/>
              <a:gd name="connsiteX13835" fmla="*/ 6923473 w 11737976"/>
              <a:gd name="connsiteY13835" fmla="*/ 2826533 h 6407150"/>
              <a:gd name="connsiteX13836" fmla="*/ 6931786 w 11737976"/>
              <a:gd name="connsiteY13836" fmla="*/ 2821682 h 6407150"/>
              <a:gd name="connsiteX13837" fmla="*/ 6925111 w 11737976"/>
              <a:gd name="connsiteY13837" fmla="*/ 2819797 h 6407150"/>
              <a:gd name="connsiteX13838" fmla="*/ 6999222 w 11737976"/>
              <a:gd name="connsiteY13838" fmla="*/ 2818997 h 6407150"/>
              <a:gd name="connsiteX13839" fmla="*/ 6996468 w 11737976"/>
              <a:gd name="connsiteY13839" fmla="*/ 2819893 h 6407150"/>
              <a:gd name="connsiteX13840" fmla="*/ 6995918 w 11737976"/>
              <a:gd name="connsiteY13840" fmla="*/ 2821411 h 6407150"/>
              <a:gd name="connsiteX13841" fmla="*/ 6995368 w 11737976"/>
              <a:gd name="connsiteY13841" fmla="*/ 2822928 h 6407150"/>
              <a:gd name="connsiteX13842" fmla="*/ 6995919 w 11737976"/>
              <a:gd name="connsiteY13842" fmla="*/ 2824758 h 6407150"/>
              <a:gd name="connsiteX13843" fmla="*/ 6997571 w 11737976"/>
              <a:gd name="connsiteY13843" fmla="*/ 2823551 h 6407150"/>
              <a:gd name="connsiteX13844" fmla="*/ 6998121 w 11737976"/>
              <a:gd name="connsiteY13844" fmla="*/ 2822033 h 6407150"/>
              <a:gd name="connsiteX13845" fmla="*/ 7000875 w 11737976"/>
              <a:gd name="connsiteY13845" fmla="*/ 2821138 h 6407150"/>
              <a:gd name="connsiteX13846" fmla="*/ 7001425 w 11737976"/>
              <a:gd name="connsiteY13846" fmla="*/ 2819620 h 6407150"/>
              <a:gd name="connsiteX13847" fmla="*/ 7000324 w 11737976"/>
              <a:gd name="connsiteY13847" fmla="*/ 2819308 h 6407150"/>
              <a:gd name="connsiteX13848" fmla="*/ 6999222 w 11737976"/>
              <a:gd name="connsiteY13848" fmla="*/ 2818997 h 6407150"/>
              <a:gd name="connsiteX13849" fmla="*/ 6666564 w 11737976"/>
              <a:gd name="connsiteY13849" fmla="*/ 2818746 h 6407150"/>
              <a:gd name="connsiteX13850" fmla="*/ 6664912 w 11737976"/>
              <a:gd name="connsiteY13850" fmla="*/ 2823298 h 6407150"/>
              <a:gd name="connsiteX13851" fmla="*/ 6669968 w 11737976"/>
              <a:gd name="connsiteY13851" fmla="*/ 2819707 h 6407150"/>
              <a:gd name="connsiteX13852" fmla="*/ 6666564 w 11737976"/>
              <a:gd name="connsiteY13852" fmla="*/ 2818746 h 6407150"/>
              <a:gd name="connsiteX13853" fmla="*/ 6645736 w 11737976"/>
              <a:gd name="connsiteY13853" fmla="*/ 2816514 h 6407150"/>
              <a:gd name="connsiteX13854" fmla="*/ 6642647 w 11737976"/>
              <a:gd name="connsiteY13854" fmla="*/ 2818943 h 6407150"/>
              <a:gd name="connsiteX13855" fmla="*/ 6642102 w 11737976"/>
              <a:gd name="connsiteY13855" fmla="*/ 2820441 h 6407150"/>
              <a:gd name="connsiteX13856" fmla="*/ 6641015 w 11737976"/>
              <a:gd name="connsiteY13856" fmla="*/ 2823437 h 6407150"/>
              <a:gd name="connsiteX13857" fmla="*/ 6640930 w 11737976"/>
              <a:gd name="connsiteY13857" fmla="*/ 2826718 h 6407150"/>
              <a:gd name="connsiteX13858" fmla="*/ 6645021 w 11737976"/>
              <a:gd name="connsiteY13858" fmla="*/ 2824568 h 6407150"/>
              <a:gd name="connsiteX13859" fmla="*/ 6645563 w 11737976"/>
              <a:gd name="connsiteY13859" fmla="*/ 2823071 h 6407150"/>
              <a:gd name="connsiteX13860" fmla="*/ 6646651 w 11737976"/>
              <a:gd name="connsiteY13860" fmla="*/ 2820075 h 6407150"/>
              <a:gd name="connsiteX13861" fmla="*/ 6645736 w 11737976"/>
              <a:gd name="connsiteY13861" fmla="*/ 2816514 h 6407150"/>
              <a:gd name="connsiteX13862" fmla="*/ 6946448 w 11737976"/>
              <a:gd name="connsiteY13862" fmla="*/ 2810786 h 6407150"/>
              <a:gd name="connsiteX13863" fmla="*/ 6943725 w 11737976"/>
              <a:gd name="connsiteY13863" fmla="*/ 2811600 h 6407150"/>
              <a:gd name="connsiteX13864" fmla="*/ 6942164 w 11737976"/>
              <a:gd name="connsiteY13864" fmla="*/ 2815903 h 6407150"/>
              <a:gd name="connsiteX13865" fmla="*/ 6943845 w 11737976"/>
              <a:gd name="connsiteY13865" fmla="*/ 2817960 h 6407150"/>
              <a:gd name="connsiteX13866" fmla="*/ 6945468 w 11737976"/>
              <a:gd name="connsiteY13866" fmla="*/ 2816837 h 6407150"/>
              <a:gd name="connsiteX13867" fmla="*/ 6946509 w 11737976"/>
              <a:gd name="connsiteY13867" fmla="*/ 2813967 h 6407150"/>
              <a:gd name="connsiteX13868" fmla="*/ 6946448 w 11737976"/>
              <a:gd name="connsiteY13868" fmla="*/ 2810786 h 6407150"/>
              <a:gd name="connsiteX13869" fmla="*/ 1646157 w 11737976"/>
              <a:gd name="connsiteY13869" fmla="*/ 2809636 h 6407150"/>
              <a:gd name="connsiteX13870" fmla="*/ 1646466 w 11737976"/>
              <a:gd name="connsiteY13870" fmla="*/ 2809999 h 6407150"/>
              <a:gd name="connsiteX13871" fmla="*/ 1646037 w 11737976"/>
              <a:gd name="connsiteY13871" fmla="*/ 2810149 h 6407150"/>
              <a:gd name="connsiteX13872" fmla="*/ 6474566 w 11737976"/>
              <a:gd name="connsiteY13872" fmla="*/ 2808328 h 6407150"/>
              <a:gd name="connsiteX13873" fmla="*/ 6469759 w 11737976"/>
              <a:gd name="connsiteY13873" fmla="*/ 2811838 h 6407150"/>
              <a:gd name="connsiteX13874" fmla="*/ 6468692 w 11737976"/>
              <a:gd name="connsiteY13874" fmla="*/ 2814780 h 6407150"/>
              <a:gd name="connsiteX13875" fmla="*/ 6468157 w 11737976"/>
              <a:gd name="connsiteY13875" fmla="*/ 2815442 h 6407150"/>
              <a:gd name="connsiteX13876" fmla="*/ 6469225 w 11737976"/>
              <a:gd name="connsiteY13876" fmla="*/ 2816555 h 6407150"/>
              <a:gd name="connsiteX13877" fmla="*/ 6470827 w 11737976"/>
              <a:gd name="connsiteY13877" fmla="*/ 2815385 h 6407150"/>
              <a:gd name="connsiteX13878" fmla="*/ 6472429 w 11737976"/>
              <a:gd name="connsiteY13878" fmla="*/ 2814213 h 6407150"/>
              <a:gd name="connsiteX13879" fmla="*/ 6474565 w 11737976"/>
              <a:gd name="connsiteY13879" fmla="*/ 2811573 h 6407150"/>
              <a:gd name="connsiteX13880" fmla="*/ 6476168 w 11737976"/>
              <a:gd name="connsiteY13880" fmla="*/ 2810403 h 6407150"/>
              <a:gd name="connsiteX13881" fmla="*/ 6475633 w 11737976"/>
              <a:gd name="connsiteY13881" fmla="*/ 2808630 h 6407150"/>
              <a:gd name="connsiteX13882" fmla="*/ 6474566 w 11737976"/>
              <a:gd name="connsiteY13882" fmla="*/ 2808328 h 6407150"/>
              <a:gd name="connsiteX13883" fmla="*/ 6500312 w 11737976"/>
              <a:gd name="connsiteY13883" fmla="*/ 2807082 h 6407150"/>
              <a:gd name="connsiteX13884" fmla="*/ 6492613 w 11737976"/>
              <a:gd name="connsiteY13884" fmla="*/ 2815046 h 6407150"/>
              <a:gd name="connsiteX13885" fmla="*/ 6492057 w 11737976"/>
              <a:gd name="connsiteY13885" fmla="*/ 2816579 h 6407150"/>
              <a:gd name="connsiteX13886" fmla="*/ 6487694 w 11737976"/>
              <a:gd name="connsiteY13886" fmla="*/ 2815348 h 6407150"/>
              <a:gd name="connsiteX13887" fmla="*/ 6486049 w 11737976"/>
              <a:gd name="connsiteY13887" fmla="*/ 2816573 h 6407150"/>
              <a:gd name="connsiteX13888" fmla="*/ 6487138 w 11737976"/>
              <a:gd name="connsiteY13888" fmla="*/ 2816881 h 6407150"/>
              <a:gd name="connsiteX13889" fmla="*/ 6488230 w 11737976"/>
              <a:gd name="connsiteY13889" fmla="*/ 2817189 h 6407150"/>
              <a:gd name="connsiteX13890" fmla="*/ 6490410 w 11737976"/>
              <a:gd name="connsiteY13890" fmla="*/ 2817805 h 6407150"/>
              <a:gd name="connsiteX13891" fmla="*/ 6478753 w 11737976"/>
              <a:gd name="connsiteY13891" fmla="*/ 2846624 h 6407150"/>
              <a:gd name="connsiteX13892" fmla="*/ 6484206 w 11737976"/>
              <a:gd name="connsiteY13892" fmla="*/ 2848163 h 6407150"/>
              <a:gd name="connsiteX13893" fmla="*/ 6494618 w 11737976"/>
              <a:gd name="connsiteY13893" fmla="*/ 2842654 h 6407150"/>
              <a:gd name="connsiteX13894" fmla="*/ 6505742 w 11737976"/>
              <a:gd name="connsiteY13894" fmla="*/ 2811994 h 6407150"/>
              <a:gd name="connsiteX13895" fmla="*/ 6500312 w 11737976"/>
              <a:gd name="connsiteY13895" fmla="*/ 2807082 h 6407150"/>
              <a:gd name="connsiteX13896" fmla="*/ 6592531 w 11737976"/>
              <a:gd name="connsiteY13896" fmla="*/ 2806355 h 6407150"/>
              <a:gd name="connsiteX13897" fmla="*/ 6589256 w 11737976"/>
              <a:gd name="connsiteY13897" fmla="*/ 2808794 h 6407150"/>
              <a:gd name="connsiteX13898" fmla="*/ 6587620 w 11737976"/>
              <a:gd name="connsiteY13898" fmla="*/ 2810012 h 6407150"/>
              <a:gd name="connsiteX13899" fmla="*/ 6584323 w 11737976"/>
              <a:gd name="connsiteY13899" fmla="*/ 2815806 h 6407150"/>
              <a:gd name="connsiteX13900" fmla="*/ 6582686 w 11737976"/>
              <a:gd name="connsiteY13900" fmla="*/ 2817024 h 6407150"/>
              <a:gd name="connsiteX13901" fmla="*/ 6581603 w 11737976"/>
              <a:gd name="connsiteY13901" fmla="*/ 2816717 h 6407150"/>
              <a:gd name="connsiteX13902" fmla="*/ 6578282 w 11737976"/>
              <a:gd name="connsiteY13902" fmla="*/ 2825867 h 6407150"/>
              <a:gd name="connsiteX13903" fmla="*/ 6575516 w 11737976"/>
              <a:gd name="connsiteY13903" fmla="*/ 2833492 h 6407150"/>
              <a:gd name="connsiteX13904" fmla="*/ 6570354 w 11737976"/>
              <a:gd name="connsiteY13904" fmla="*/ 2837890 h 6407150"/>
              <a:gd name="connsiteX13905" fmla="*/ 6564498 w 11737976"/>
              <a:gd name="connsiteY13905" fmla="*/ 2857278 h 6407150"/>
              <a:gd name="connsiteX13906" fmla="*/ 6565582 w 11737976"/>
              <a:gd name="connsiteY13906" fmla="*/ 2857584 h 6407150"/>
              <a:gd name="connsiteX13907" fmla="*/ 6563393 w 11737976"/>
              <a:gd name="connsiteY13907" fmla="*/ 2860328 h 6407150"/>
              <a:gd name="connsiteX13908" fmla="*/ 6565005 w 11737976"/>
              <a:gd name="connsiteY13908" fmla="*/ 2862464 h 6407150"/>
              <a:gd name="connsiteX13909" fmla="*/ 6567727 w 11737976"/>
              <a:gd name="connsiteY13909" fmla="*/ 2861551 h 6407150"/>
              <a:gd name="connsiteX13910" fmla="*/ 6568281 w 11737976"/>
              <a:gd name="connsiteY13910" fmla="*/ 2860027 h 6407150"/>
              <a:gd name="connsiteX13911" fmla="*/ 6569363 w 11737976"/>
              <a:gd name="connsiteY13911" fmla="*/ 2860333 h 6407150"/>
              <a:gd name="connsiteX13912" fmla="*/ 6568810 w 11737976"/>
              <a:gd name="connsiteY13912" fmla="*/ 2861858 h 6407150"/>
              <a:gd name="connsiteX13913" fmla="*/ 6570425 w 11737976"/>
              <a:gd name="connsiteY13913" fmla="*/ 2863996 h 6407150"/>
              <a:gd name="connsiteX13914" fmla="*/ 6573146 w 11737976"/>
              <a:gd name="connsiteY13914" fmla="*/ 2863083 h 6407150"/>
              <a:gd name="connsiteX13915" fmla="*/ 6574252 w 11737976"/>
              <a:gd name="connsiteY13915" fmla="*/ 2860033 h 6407150"/>
              <a:gd name="connsiteX13916" fmla="*/ 6576003 w 11737976"/>
              <a:gd name="connsiteY13916" fmla="*/ 2842035 h 6407150"/>
              <a:gd name="connsiteX13917" fmla="*/ 6578768 w 11737976"/>
              <a:gd name="connsiteY13917" fmla="*/ 2834411 h 6407150"/>
              <a:gd name="connsiteX13918" fmla="*/ 6577685 w 11737976"/>
              <a:gd name="connsiteY13918" fmla="*/ 2834104 h 6407150"/>
              <a:gd name="connsiteX13919" fmla="*/ 6580450 w 11737976"/>
              <a:gd name="connsiteY13919" fmla="*/ 2826479 h 6407150"/>
              <a:gd name="connsiteX13920" fmla="*/ 6584853 w 11737976"/>
              <a:gd name="connsiteY13920" fmla="*/ 2817636 h 6407150"/>
              <a:gd name="connsiteX13921" fmla="*/ 6585937 w 11737976"/>
              <a:gd name="connsiteY13921" fmla="*/ 2817942 h 6407150"/>
              <a:gd name="connsiteX13922" fmla="*/ 6584831 w 11737976"/>
              <a:gd name="connsiteY13922" fmla="*/ 2820992 h 6407150"/>
              <a:gd name="connsiteX13923" fmla="*/ 6584277 w 11737976"/>
              <a:gd name="connsiteY13923" fmla="*/ 2822518 h 6407150"/>
              <a:gd name="connsiteX13924" fmla="*/ 6585893 w 11737976"/>
              <a:gd name="connsiteY13924" fmla="*/ 2824655 h 6407150"/>
              <a:gd name="connsiteX13925" fmla="*/ 6588613 w 11737976"/>
              <a:gd name="connsiteY13925" fmla="*/ 2823741 h 6407150"/>
              <a:gd name="connsiteX13926" fmla="*/ 6589167 w 11737976"/>
              <a:gd name="connsiteY13926" fmla="*/ 2822216 h 6407150"/>
              <a:gd name="connsiteX13927" fmla="*/ 6588083 w 11737976"/>
              <a:gd name="connsiteY13927" fmla="*/ 2821911 h 6407150"/>
              <a:gd name="connsiteX13928" fmla="*/ 6589743 w 11737976"/>
              <a:gd name="connsiteY13928" fmla="*/ 2817336 h 6407150"/>
              <a:gd name="connsiteX13929" fmla="*/ 6590295 w 11737976"/>
              <a:gd name="connsiteY13929" fmla="*/ 2815811 h 6407150"/>
              <a:gd name="connsiteX13930" fmla="*/ 6590850 w 11737976"/>
              <a:gd name="connsiteY13930" fmla="*/ 2814286 h 6407150"/>
              <a:gd name="connsiteX13931" fmla="*/ 6593592 w 11737976"/>
              <a:gd name="connsiteY13931" fmla="*/ 2810018 h 6407150"/>
              <a:gd name="connsiteX13932" fmla="*/ 6592531 w 11737976"/>
              <a:gd name="connsiteY13932" fmla="*/ 2806355 h 6407150"/>
              <a:gd name="connsiteX13933" fmla="*/ 6688492 w 11737976"/>
              <a:gd name="connsiteY13933" fmla="*/ 2804861 h 6407150"/>
              <a:gd name="connsiteX13934" fmla="*/ 6686831 w 11737976"/>
              <a:gd name="connsiteY13934" fmla="*/ 2806096 h 6407150"/>
              <a:gd name="connsiteX13935" fmla="*/ 6685169 w 11737976"/>
              <a:gd name="connsiteY13935" fmla="*/ 2807329 h 6407150"/>
              <a:gd name="connsiteX13936" fmla="*/ 6682944 w 11737976"/>
              <a:gd name="connsiteY13936" fmla="*/ 2810109 h 6407150"/>
              <a:gd name="connsiteX13937" fmla="*/ 6683487 w 11737976"/>
              <a:gd name="connsiteY13937" fmla="*/ 2811966 h 6407150"/>
              <a:gd name="connsiteX13938" fmla="*/ 6685689 w 11737976"/>
              <a:gd name="connsiteY13938" fmla="*/ 2812587 h 6407150"/>
              <a:gd name="connsiteX13939" fmla="*/ 6687912 w 11737976"/>
              <a:gd name="connsiteY13939" fmla="*/ 2809808 h 6407150"/>
              <a:gd name="connsiteX13940" fmla="*/ 6689034 w 11737976"/>
              <a:gd name="connsiteY13940" fmla="*/ 2806718 h 6407150"/>
              <a:gd name="connsiteX13941" fmla="*/ 6688492 w 11737976"/>
              <a:gd name="connsiteY13941" fmla="*/ 2804861 h 6407150"/>
              <a:gd name="connsiteX13942" fmla="*/ 1754609 w 11737976"/>
              <a:gd name="connsiteY13942" fmla="*/ 2803033 h 6407150"/>
              <a:gd name="connsiteX13943" fmla="*/ 1758195 w 11737976"/>
              <a:gd name="connsiteY13943" fmla="*/ 2806401 h 6407150"/>
              <a:gd name="connsiteX13944" fmla="*/ 1757544 w 11737976"/>
              <a:gd name="connsiteY13944" fmla="*/ 2807810 h 6407150"/>
              <a:gd name="connsiteX13945" fmla="*/ 1762431 w 11737976"/>
              <a:gd name="connsiteY13945" fmla="*/ 2808356 h 6407150"/>
              <a:gd name="connsiteX13946" fmla="*/ 1766668 w 11737976"/>
              <a:gd name="connsiteY13946" fmla="*/ 2810311 h 6407150"/>
              <a:gd name="connsiteX13947" fmla="*/ 1754609 w 11737976"/>
              <a:gd name="connsiteY13947" fmla="*/ 2803033 h 6407150"/>
              <a:gd name="connsiteX13948" fmla="*/ 6691996 w 11737976"/>
              <a:gd name="connsiteY13948" fmla="*/ 2799158 h 6407150"/>
              <a:gd name="connsiteX13949" fmla="*/ 6688031 w 11737976"/>
              <a:gd name="connsiteY13949" fmla="*/ 2799740 h 6407150"/>
              <a:gd name="connsiteX13950" fmla="*/ 6691446 w 11737976"/>
              <a:gd name="connsiteY13950" fmla="*/ 2803261 h 6407150"/>
              <a:gd name="connsiteX13951" fmla="*/ 6694841 w 11737976"/>
              <a:gd name="connsiteY13951" fmla="*/ 2801665 h 6407150"/>
              <a:gd name="connsiteX13952" fmla="*/ 6691996 w 11737976"/>
              <a:gd name="connsiteY13952" fmla="*/ 2799158 h 6407150"/>
              <a:gd name="connsiteX13953" fmla="*/ 6641426 w 11737976"/>
              <a:gd name="connsiteY13953" fmla="*/ 2798262 h 6407150"/>
              <a:gd name="connsiteX13954" fmla="*/ 6634860 w 11737976"/>
              <a:gd name="connsiteY13954" fmla="*/ 2806316 h 6407150"/>
              <a:gd name="connsiteX13955" fmla="*/ 6640369 w 11737976"/>
              <a:gd name="connsiteY13955" fmla="*/ 2807871 h 6407150"/>
              <a:gd name="connsiteX13956" fmla="*/ 6641426 w 11737976"/>
              <a:gd name="connsiteY13956" fmla="*/ 2798262 h 6407150"/>
              <a:gd name="connsiteX13957" fmla="*/ 6420383 w 11737976"/>
              <a:gd name="connsiteY13957" fmla="*/ 2797893 h 6407150"/>
              <a:gd name="connsiteX13958" fmla="*/ 6412568 w 11737976"/>
              <a:gd name="connsiteY13958" fmla="*/ 2809206 h 6407150"/>
              <a:gd name="connsiteX13959" fmla="*/ 6412013 w 11737976"/>
              <a:gd name="connsiteY13959" fmla="*/ 2810739 h 6407150"/>
              <a:gd name="connsiteX13960" fmla="*/ 6414255 w 11737976"/>
              <a:gd name="connsiteY13960" fmla="*/ 2811373 h 6407150"/>
              <a:gd name="connsiteX13961" fmla="*/ 6422626 w 11737976"/>
              <a:gd name="connsiteY13961" fmla="*/ 2798526 h 6407150"/>
              <a:gd name="connsiteX13962" fmla="*/ 6421504 w 11737976"/>
              <a:gd name="connsiteY13962" fmla="*/ 2798209 h 6407150"/>
              <a:gd name="connsiteX13963" fmla="*/ 6420383 w 11737976"/>
              <a:gd name="connsiteY13963" fmla="*/ 2797893 h 6407150"/>
              <a:gd name="connsiteX13964" fmla="*/ 6771005 w 11737976"/>
              <a:gd name="connsiteY13964" fmla="*/ 2797743 h 6407150"/>
              <a:gd name="connsiteX13965" fmla="*/ 6768760 w 11737976"/>
              <a:gd name="connsiteY13965" fmla="*/ 2800586 h 6407150"/>
              <a:gd name="connsiteX13966" fmla="*/ 6769204 w 11737976"/>
              <a:gd name="connsiteY13966" fmla="*/ 2809403 h 6407150"/>
              <a:gd name="connsiteX13967" fmla="*/ 6771005 w 11737976"/>
              <a:gd name="connsiteY13967" fmla="*/ 2797743 h 6407150"/>
              <a:gd name="connsiteX13968" fmla="*/ 6787889 w 11737976"/>
              <a:gd name="connsiteY13968" fmla="*/ 2797644 h 6407150"/>
              <a:gd name="connsiteX13969" fmla="*/ 6785065 w 11737976"/>
              <a:gd name="connsiteY13969" fmla="*/ 2802019 h 6407150"/>
              <a:gd name="connsiteX13970" fmla="*/ 6781121 w 11737976"/>
              <a:gd name="connsiteY13970" fmla="*/ 2806077 h 6407150"/>
              <a:gd name="connsiteX13971" fmla="*/ 6782242 w 11737976"/>
              <a:gd name="connsiteY13971" fmla="*/ 2806392 h 6407150"/>
              <a:gd name="connsiteX13972" fmla="*/ 6786187 w 11737976"/>
              <a:gd name="connsiteY13972" fmla="*/ 2802335 h 6407150"/>
              <a:gd name="connsiteX13973" fmla="*/ 6789564 w 11737976"/>
              <a:gd name="connsiteY13973" fmla="*/ 2799842 h 6407150"/>
              <a:gd name="connsiteX13974" fmla="*/ 6790131 w 11737976"/>
              <a:gd name="connsiteY13974" fmla="*/ 2798277 h 6407150"/>
              <a:gd name="connsiteX13975" fmla="*/ 6789010 w 11737976"/>
              <a:gd name="connsiteY13975" fmla="*/ 2797962 h 6407150"/>
              <a:gd name="connsiteX13976" fmla="*/ 6787889 w 11737976"/>
              <a:gd name="connsiteY13976" fmla="*/ 2797644 h 6407150"/>
              <a:gd name="connsiteX13977" fmla="*/ 5976183 w 11737976"/>
              <a:gd name="connsiteY13977" fmla="*/ 2796374 h 6407150"/>
              <a:gd name="connsiteX13978" fmla="*/ 5959877 w 11737976"/>
              <a:gd name="connsiteY13978" fmla="*/ 2799093 h 6407150"/>
              <a:gd name="connsiteX13979" fmla="*/ 5964871 w 11737976"/>
              <a:gd name="connsiteY13979" fmla="*/ 2807048 h 6407150"/>
              <a:gd name="connsiteX13980" fmla="*/ 5976183 w 11737976"/>
              <a:gd name="connsiteY13980" fmla="*/ 2796374 h 6407150"/>
              <a:gd name="connsiteX13981" fmla="*/ 6729328 w 11737976"/>
              <a:gd name="connsiteY13981" fmla="*/ 2796193 h 6407150"/>
              <a:gd name="connsiteX13982" fmla="*/ 6726604 w 11737976"/>
              <a:gd name="connsiteY13982" fmla="*/ 2800537 h 6407150"/>
              <a:gd name="connsiteX13983" fmla="*/ 6728126 w 11737976"/>
              <a:gd name="connsiteY13983" fmla="*/ 2802671 h 6407150"/>
              <a:gd name="connsiteX13984" fmla="*/ 6730771 w 11737976"/>
              <a:gd name="connsiteY13984" fmla="*/ 2801713 h 6407150"/>
              <a:gd name="connsiteX13985" fmla="*/ 6732933 w 11737976"/>
              <a:gd name="connsiteY13985" fmla="*/ 2798917 h 6407150"/>
              <a:gd name="connsiteX13986" fmla="*/ 6732453 w 11737976"/>
              <a:gd name="connsiteY13986" fmla="*/ 2797076 h 6407150"/>
              <a:gd name="connsiteX13987" fmla="*/ 6729328 w 11737976"/>
              <a:gd name="connsiteY13987" fmla="*/ 2796193 h 6407150"/>
              <a:gd name="connsiteX13988" fmla="*/ 6936173 w 11737976"/>
              <a:gd name="connsiteY13988" fmla="*/ 2795716 h 6407150"/>
              <a:gd name="connsiteX13989" fmla="*/ 6931687 w 11737976"/>
              <a:gd name="connsiteY13989" fmla="*/ 2801263 h 6407150"/>
              <a:gd name="connsiteX13990" fmla="*/ 6933370 w 11737976"/>
              <a:gd name="connsiteY13990" fmla="*/ 2803443 h 6407150"/>
              <a:gd name="connsiteX13991" fmla="*/ 6935051 w 11737976"/>
              <a:gd name="connsiteY13991" fmla="*/ 2802213 h 6407150"/>
              <a:gd name="connsiteX13992" fmla="*/ 6937855 w 11737976"/>
              <a:gd name="connsiteY13992" fmla="*/ 2797896 h 6407150"/>
              <a:gd name="connsiteX13993" fmla="*/ 6938976 w 11737976"/>
              <a:gd name="connsiteY13993" fmla="*/ 2798211 h 6407150"/>
              <a:gd name="connsiteX13994" fmla="*/ 6938416 w 11737976"/>
              <a:gd name="connsiteY13994" fmla="*/ 2796349 h 6407150"/>
              <a:gd name="connsiteX13995" fmla="*/ 6936173 w 11737976"/>
              <a:gd name="connsiteY13995" fmla="*/ 2795716 h 6407150"/>
              <a:gd name="connsiteX13996" fmla="*/ 6777181 w 11737976"/>
              <a:gd name="connsiteY13996" fmla="*/ 2794620 h 6407150"/>
              <a:gd name="connsiteX13997" fmla="*/ 6775578 w 11737976"/>
              <a:gd name="connsiteY13997" fmla="*/ 2795790 h 6407150"/>
              <a:gd name="connsiteX13998" fmla="*/ 6776647 w 11737976"/>
              <a:gd name="connsiteY13998" fmla="*/ 2799336 h 6407150"/>
              <a:gd name="connsiteX13999" fmla="*/ 6777714 w 11737976"/>
              <a:gd name="connsiteY13999" fmla="*/ 2799638 h 6407150"/>
              <a:gd name="connsiteX14000" fmla="*/ 6777714 w 11737976"/>
              <a:gd name="connsiteY14000" fmla="*/ 2796392 h 6407150"/>
              <a:gd name="connsiteX14001" fmla="*/ 6777181 w 11737976"/>
              <a:gd name="connsiteY14001" fmla="*/ 2794620 h 6407150"/>
              <a:gd name="connsiteX14002" fmla="*/ 6887153 w 11737976"/>
              <a:gd name="connsiteY14002" fmla="*/ 2793910 h 6407150"/>
              <a:gd name="connsiteX14003" fmla="*/ 6878240 w 11737976"/>
              <a:gd name="connsiteY14003" fmla="*/ 2804952 h 6407150"/>
              <a:gd name="connsiteX14004" fmla="*/ 6883240 w 11737976"/>
              <a:gd name="connsiteY14004" fmla="*/ 2814838 h 6407150"/>
              <a:gd name="connsiteX14005" fmla="*/ 6886581 w 11737976"/>
              <a:gd name="connsiteY14005" fmla="*/ 2812392 h 6407150"/>
              <a:gd name="connsiteX14006" fmla="*/ 6887694 w 11737976"/>
              <a:gd name="connsiteY14006" fmla="*/ 2812706 h 6407150"/>
              <a:gd name="connsiteX14007" fmla="*/ 6888253 w 11737976"/>
              <a:gd name="connsiteY14007" fmla="*/ 2807780 h 6407150"/>
              <a:gd name="connsiteX14008" fmla="*/ 6892149 w 11737976"/>
              <a:gd name="connsiteY14008" fmla="*/ 2807186 h 6407150"/>
              <a:gd name="connsiteX14009" fmla="*/ 6891594 w 11737976"/>
              <a:gd name="connsiteY14009" fmla="*/ 2805334 h 6407150"/>
              <a:gd name="connsiteX14010" fmla="*/ 6894932 w 11737976"/>
              <a:gd name="connsiteY14010" fmla="*/ 2806276 h 6407150"/>
              <a:gd name="connsiteX14011" fmla="*/ 6896045 w 11737976"/>
              <a:gd name="connsiteY14011" fmla="*/ 2806591 h 6407150"/>
              <a:gd name="connsiteX14012" fmla="*/ 6899943 w 11737976"/>
              <a:gd name="connsiteY14012" fmla="*/ 2802607 h 6407150"/>
              <a:gd name="connsiteX14013" fmla="*/ 6901614 w 11737976"/>
              <a:gd name="connsiteY14013" fmla="*/ 2801384 h 6407150"/>
              <a:gd name="connsiteX14014" fmla="*/ 6902172 w 11737976"/>
              <a:gd name="connsiteY14014" fmla="*/ 2799847 h 6407150"/>
              <a:gd name="connsiteX14015" fmla="*/ 6899947 w 11737976"/>
              <a:gd name="connsiteY14015" fmla="*/ 2799217 h 6407150"/>
              <a:gd name="connsiteX14016" fmla="*/ 6897719 w 11737976"/>
              <a:gd name="connsiteY14016" fmla="*/ 2801978 h 6407150"/>
              <a:gd name="connsiteX14017" fmla="*/ 6895491 w 11737976"/>
              <a:gd name="connsiteY14017" fmla="*/ 2804739 h 6407150"/>
              <a:gd name="connsiteX14018" fmla="*/ 6893265 w 11737976"/>
              <a:gd name="connsiteY14018" fmla="*/ 2804110 h 6407150"/>
              <a:gd name="connsiteX14019" fmla="*/ 6887153 w 11737976"/>
              <a:gd name="connsiteY14019" fmla="*/ 2793910 h 6407150"/>
              <a:gd name="connsiteX14020" fmla="*/ 6452266 w 11737976"/>
              <a:gd name="connsiteY14020" fmla="*/ 2793512 h 6407150"/>
              <a:gd name="connsiteX14021" fmla="*/ 6444416 w 11737976"/>
              <a:gd name="connsiteY14021" fmla="*/ 2798110 h 6407150"/>
              <a:gd name="connsiteX14022" fmla="*/ 6452266 w 11737976"/>
              <a:gd name="connsiteY14022" fmla="*/ 2793512 h 6407150"/>
              <a:gd name="connsiteX14023" fmla="*/ 6908560 w 11737976"/>
              <a:gd name="connsiteY14023" fmla="*/ 2793486 h 6407150"/>
              <a:gd name="connsiteX14024" fmla="*/ 6906869 w 11737976"/>
              <a:gd name="connsiteY14024" fmla="*/ 2794311 h 6407150"/>
              <a:gd name="connsiteX14025" fmla="*/ 6904854 w 11737976"/>
              <a:gd name="connsiteY14025" fmla="*/ 2795237 h 6407150"/>
              <a:gd name="connsiteX14026" fmla="*/ 6905069 w 11737976"/>
              <a:gd name="connsiteY14026" fmla="*/ 2795518 h 6407150"/>
              <a:gd name="connsiteX14027" fmla="*/ 6903700 w 11737976"/>
              <a:gd name="connsiteY14027" fmla="*/ 2796559 h 6407150"/>
              <a:gd name="connsiteX14028" fmla="*/ 6906478 w 11737976"/>
              <a:gd name="connsiteY14028" fmla="*/ 2797369 h 6407150"/>
              <a:gd name="connsiteX14029" fmla="*/ 6905069 w 11737976"/>
              <a:gd name="connsiteY14029" fmla="*/ 2795518 h 6407150"/>
              <a:gd name="connsiteX14030" fmla="*/ 6906285 w 11737976"/>
              <a:gd name="connsiteY14030" fmla="*/ 2794595 h 6407150"/>
              <a:gd name="connsiteX14031" fmla="*/ 6906869 w 11737976"/>
              <a:gd name="connsiteY14031" fmla="*/ 2794311 h 6407150"/>
              <a:gd name="connsiteX14032" fmla="*/ 6907809 w 11737976"/>
              <a:gd name="connsiteY14032" fmla="*/ 2793879 h 6407150"/>
              <a:gd name="connsiteX14033" fmla="*/ 6908560 w 11737976"/>
              <a:gd name="connsiteY14033" fmla="*/ 2793486 h 6407150"/>
              <a:gd name="connsiteX14034" fmla="*/ 6528434 w 11737976"/>
              <a:gd name="connsiteY14034" fmla="*/ 2793019 h 6407150"/>
              <a:gd name="connsiteX14035" fmla="*/ 6521776 w 11737976"/>
              <a:gd name="connsiteY14035" fmla="*/ 2805684 h 6407150"/>
              <a:gd name="connsiteX14036" fmla="*/ 6522195 w 11737976"/>
              <a:gd name="connsiteY14036" fmla="*/ 2810219 h 6407150"/>
              <a:gd name="connsiteX14037" fmla="*/ 6525523 w 11737976"/>
              <a:gd name="connsiteY14037" fmla="*/ 2811159 h 6407150"/>
              <a:gd name="connsiteX14038" fmla="*/ 6533905 w 11737976"/>
              <a:gd name="connsiteY14038" fmla="*/ 2804908 h 6407150"/>
              <a:gd name="connsiteX14039" fmla="*/ 6535015 w 11737976"/>
              <a:gd name="connsiteY14039" fmla="*/ 2805220 h 6407150"/>
              <a:gd name="connsiteX14040" fmla="*/ 6528434 w 11737976"/>
              <a:gd name="connsiteY14040" fmla="*/ 2793019 h 6407150"/>
              <a:gd name="connsiteX14041" fmla="*/ 5796529 w 11737976"/>
              <a:gd name="connsiteY14041" fmla="*/ 2792611 h 6407150"/>
              <a:gd name="connsiteX14042" fmla="*/ 5782109 w 11737976"/>
              <a:gd name="connsiteY14042" fmla="*/ 2811193 h 6407150"/>
              <a:gd name="connsiteX14043" fmla="*/ 5784858 w 11737976"/>
              <a:gd name="connsiteY14043" fmla="*/ 2802030 h 6407150"/>
              <a:gd name="connsiteX14044" fmla="*/ 5786234 w 11737976"/>
              <a:gd name="connsiteY14044" fmla="*/ 2797447 h 6407150"/>
              <a:gd name="connsiteX14045" fmla="*/ 7004065 w 11737976"/>
              <a:gd name="connsiteY14045" fmla="*/ 2791405 h 6407150"/>
              <a:gd name="connsiteX14046" fmla="*/ 7004627 w 11737976"/>
              <a:gd name="connsiteY14046" fmla="*/ 2793268 h 6407150"/>
              <a:gd name="connsiteX14047" fmla="*/ 7003154 w 11737976"/>
              <a:gd name="connsiteY14047" fmla="*/ 2793065 h 6407150"/>
              <a:gd name="connsiteX14048" fmla="*/ 7002945 w 11737976"/>
              <a:gd name="connsiteY14048" fmla="*/ 2794496 h 6407150"/>
              <a:gd name="connsiteX14049" fmla="*/ 7007992 w 11737976"/>
              <a:gd name="connsiteY14049" fmla="*/ 2794219 h 6407150"/>
              <a:gd name="connsiteX14050" fmla="*/ 7004065 w 11737976"/>
              <a:gd name="connsiteY14050" fmla="*/ 2791405 h 6407150"/>
              <a:gd name="connsiteX14051" fmla="*/ 5834496 w 11737976"/>
              <a:gd name="connsiteY14051" fmla="*/ 2790249 h 6407150"/>
              <a:gd name="connsiteX14052" fmla="*/ 5829836 w 11737976"/>
              <a:gd name="connsiteY14052" fmla="*/ 2792021 h 6407150"/>
              <a:gd name="connsiteX14053" fmla="*/ 5846747 w 11737976"/>
              <a:gd name="connsiteY14053" fmla="*/ 2797120 h 6407150"/>
              <a:gd name="connsiteX14054" fmla="*/ 5847668 w 11737976"/>
              <a:gd name="connsiteY14054" fmla="*/ 2790619 h 6407150"/>
              <a:gd name="connsiteX14055" fmla="*/ 5834496 w 11737976"/>
              <a:gd name="connsiteY14055" fmla="*/ 2790249 h 6407150"/>
              <a:gd name="connsiteX14056" fmla="*/ 5706379 w 11737976"/>
              <a:gd name="connsiteY14056" fmla="*/ 2789885 h 6407150"/>
              <a:gd name="connsiteX14057" fmla="*/ 5721985 w 11737976"/>
              <a:gd name="connsiteY14057" fmla="*/ 2792526 h 6407150"/>
              <a:gd name="connsiteX14058" fmla="*/ 5732608 w 11737976"/>
              <a:gd name="connsiteY14058" fmla="*/ 2796578 h 6407150"/>
              <a:gd name="connsiteX14059" fmla="*/ 5736338 w 11737976"/>
              <a:gd name="connsiteY14059" fmla="*/ 2798972 h 6407150"/>
              <a:gd name="connsiteX14060" fmla="*/ 5710727 w 11737976"/>
              <a:gd name="connsiteY14060" fmla="*/ 2813224 h 6407150"/>
              <a:gd name="connsiteX14061" fmla="*/ 5712103 w 11737976"/>
              <a:gd name="connsiteY14061" fmla="*/ 2808640 h 6407150"/>
              <a:gd name="connsiteX14062" fmla="*/ 5705251 w 11737976"/>
              <a:gd name="connsiteY14062" fmla="*/ 2792179 h 6407150"/>
              <a:gd name="connsiteX14063" fmla="*/ 6469248 w 11737976"/>
              <a:gd name="connsiteY14063" fmla="*/ 2789791 h 6407150"/>
              <a:gd name="connsiteX14064" fmla="*/ 6466450 w 11737976"/>
              <a:gd name="connsiteY14064" fmla="*/ 2790689 h 6407150"/>
              <a:gd name="connsiteX14065" fmla="*/ 6438608 w 11737976"/>
              <a:gd name="connsiteY14065" fmla="*/ 2846982 h 6407150"/>
              <a:gd name="connsiteX14066" fmla="*/ 6440296 w 11737976"/>
              <a:gd name="connsiteY14066" fmla="*/ 2849148 h 6407150"/>
              <a:gd name="connsiteX14067" fmla="*/ 6441972 w 11737976"/>
              <a:gd name="connsiteY14067" fmla="*/ 2847934 h 6407150"/>
              <a:gd name="connsiteX14068" fmla="*/ 6470382 w 11737976"/>
              <a:gd name="connsiteY14068" fmla="*/ 2793488 h 6407150"/>
              <a:gd name="connsiteX14069" fmla="*/ 6470936 w 11737976"/>
              <a:gd name="connsiteY14069" fmla="*/ 2791956 h 6407150"/>
              <a:gd name="connsiteX14070" fmla="*/ 6469248 w 11737976"/>
              <a:gd name="connsiteY14070" fmla="*/ 2789791 h 6407150"/>
              <a:gd name="connsiteX14071" fmla="*/ 6888747 w 11737976"/>
              <a:gd name="connsiteY14071" fmla="*/ 2789381 h 6407150"/>
              <a:gd name="connsiteX14072" fmla="*/ 6882257 w 11737976"/>
              <a:gd name="connsiteY14072" fmla="*/ 2793875 h 6407150"/>
              <a:gd name="connsiteX14073" fmla="*/ 6888747 w 11737976"/>
              <a:gd name="connsiteY14073" fmla="*/ 2789381 h 6407150"/>
              <a:gd name="connsiteX14074" fmla="*/ 6598880 w 11737976"/>
              <a:gd name="connsiteY14074" fmla="*/ 2789227 h 6407150"/>
              <a:gd name="connsiteX14075" fmla="*/ 6594781 w 11737976"/>
              <a:gd name="connsiteY14075" fmla="*/ 2790199 h 6407150"/>
              <a:gd name="connsiteX14076" fmla="*/ 6598011 w 11737976"/>
              <a:gd name="connsiteY14076" fmla="*/ 2794517 h 6407150"/>
              <a:gd name="connsiteX14077" fmla="*/ 6598880 w 11737976"/>
              <a:gd name="connsiteY14077" fmla="*/ 2789227 h 6407150"/>
              <a:gd name="connsiteX14078" fmla="*/ 6977388 w 11737976"/>
              <a:gd name="connsiteY14078" fmla="*/ 2789104 h 6407150"/>
              <a:gd name="connsiteX14079" fmla="*/ 6975166 w 11737976"/>
              <a:gd name="connsiteY14079" fmla="*/ 2791884 h 6407150"/>
              <a:gd name="connsiteX14080" fmla="*/ 6973503 w 11737976"/>
              <a:gd name="connsiteY14080" fmla="*/ 2793118 h 6407150"/>
              <a:gd name="connsiteX14081" fmla="*/ 6973483 w 11737976"/>
              <a:gd name="connsiteY14081" fmla="*/ 2796519 h 6407150"/>
              <a:gd name="connsiteX14082" fmla="*/ 6976247 w 11737976"/>
              <a:gd name="connsiteY14082" fmla="*/ 2795596 h 6407150"/>
              <a:gd name="connsiteX14083" fmla="*/ 6978471 w 11737976"/>
              <a:gd name="connsiteY14083" fmla="*/ 2792817 h 6407150"/>
              <a:gd name="connsiteX14084" fmla="*/ 6979031 w 11737976"/>
              <a:gd name="connsiteY14084" fmla="*/ 2791271 h 6407150"/>
              <a:gd name="connsiteX14085" fmla="*/ 6977388 w 11737976"/>
              <a:gd name="connsiteY14085" fmla="*/ 2789104 h 6407150"/>
              <a:gd name="connsiteX14086" fmla="*/ 5912909 w 11737976"/>
              <a:gd name="connsiteY14086" fmla="*/ 2786562 h 6407150"/>
              <a:gd name="connsiteX14087" fmla="*/ 5909168 w 11737976"/>
              <a:gd name="connsiteY14087" fmla="*/ 2787044 h 6407150"/>
              <a:gd name="connsiteX14088" fmla="*/ 5911926 w 11737976"/>
              <a:gd name="connsiteY14088" fmla="*/ 2793496 h 6407150"/>
              <a:gd name="connsiteX14089" fmla="*/ 5916082 w 11737976"/>
              <a:gd name="connsiteY14089" fmla="*/ 2793334 h 6407150"/>
              <a:gd name="connsiteX14090" fmla="*/ 5912909 w 11737976"/>
              <a:gd name="connsiteY14090" fmla="*/ 2786562 h 6407150"/>
              <a:gd name="connsiteX14091" fmla="*/ 6486412 w 11737976"/>
              <a:gd name="connsiteY14091" fmla="*/ 2786119 h 6407150"/>
              <a:gd name="connsiteX14092" fmla="*/ 6479117 w 11737976"/>
              <a:gd name="connsiteY14092" fmla="*/ 2789492 h 6407150"/>
              <a:gd name="connsiteX14093" fmla="*/ 6481307 w 11737976"/>
              <a:gd name="connsiteY14093" fmla="*/ 2796846 h 6407150"/>
              <a:gd name="connsiteX14094" fmla="*/ 6486412 w 11737976"/>
              <a:gd name="connsiteY14094" fmla="*/ 2786119 h 6407150"/>
              <a:gd name="connsiteX14095" fmla="*/ 6781318 w 11737976"/>
              <a:gd name="connsiteY14095" fmla="*/ 2786054 h 6407150"/>
              <a:gd name="connsiteX14096" fmla="*/ 6773106 w 11737976"/>
              <a:gd name="connsiteY14096" fmla="*/ 2791644 h 6407150"/>
              <a:gd name="connsiteX14097" fmla="*/ 6781318 w 11737976"/>
              <a:gd name="connsiteY14097" fmla="*/ 2786054 h 6407150"/>
              <a:gd name="connsiteX14098" fmla="*/ 6847810 w 11737976"/>
              <a:gd name="connsiteY14098" fmla="*/ 2785972 h 6407150"/>
              <a:gd name="connsiteX14099" fmla="*/ 6853351 w 11737976"/>
              <a:gd name="connsiteY14099" fmla="*/ 2790781 h 6407150"/>
              <a:gd name="connsiteX14100" fmla="*/ 6851681 w 11737976"/>
              <a:gd name="connsiteY14100" fmla="*/ 2788688 h 6407150"/>
              <a:gd name="connsiteX14101" fmla="*/ 6854419 w 11737976"/>
              <a:gd name="connsiteY14101" fmla="*/ 2787838 h 6407150"/>
              <a:gd name="connsiteX14102" fmla="*/ 6847810 w 11737976"/>
              <a:gd name="connsiteY14102" fmla="*/ 2785972 h 6407150"/>
              <a:gd name="connsiteX14103" fmla="*/ 6709877 w 11737976"/>
              <a:gd name="connsiteY14103" fmla="*/ 2785956 h 6407150"/>
              <a:gd name="connsiteX14104" fmla="*/ 6708256 w 11737976"/>
              <a:gd name="connsiteY14104" fmla="*/ 2787120 h 6407150"/>
              <a:gd name="connsiteX14105" fmla="*/ 6707722 w 11737976"/>
              <a:gd name="connsiteY14105" fmla="*/ 2788592 h 6407150"/>
              <a:gd name="connsiteX14106" fmla="*/ 6706654 w 11737976"/>
              <a:gd name="connsiteY14106" fmla="*/ 2791535 h 6407150"/>
              <a:gd name="connsiteX14107" fmla="*/ 6705033 w 11737976"/>
              <a:gd name="connsiteY14107" fmla="*/ 2792700 h 6407150"/>
              <a:gd name="connsiteX14108" fmla="*/ 6702879 w 11737976"/>
              <a:gd name="connsiteY14108" fmla="*/ 2795336 h 6407150"/>
              <a:gd name="connsiteX14109" fmla="*/ 6703983 w 11737976"/>
              <a:gd name="connsiteY14109" fmla="*/ 2798893 h 6407150"/>
              <a:gd name="connsiteX14110" fmla="*/ 6706693 w 11737976"/>
              <a:gd name="connsiteY14110" fmla="*/ 2798036 h 6407150"/>
              <a:gd name="connsiteX14111" fmla="*/ 6708847 w 11737976"/>
              <a:gd name="connsiteY14111" fmla="*/ 2795400 h 6407150"/>
              <a:gd name="connsiteX14112" fmla="*/ 6709936 w 11737976"/>
              <a:gd name="connsiteY14112" fmla="*/ 2795707 h 6407150"/>
              <a:gd name="connsiteX14113" fmla="*/ 6711023 w 11737976"/>
              <a:gd name="connsiteY14113" fmla="*/ 2796014 h 6407150"/>
              <a:gd name="connsiteX14114" fmla="*/ 6710469 w 11737976"/>
              <a:gd name="connsiteY14114" fmla="*/ 2794235 h 6407150"/>
              <a:gd name="connsiteX14115" fmla="*/ 6709383 w 11737976"/>
              <a:gd name="connsiteY14115" fmla="*/ 2793929 h 6407150"/>
              <a:gd name="connsiteX14116" fmla="*/ 6711004 w 11737976"/>
              <a:gd name="connsiteY14116" fmla="*/ 2792763 h 6407150"/>
              <a:gd name="connsiteX14117" fmla="*/ 6711517 w 11737976"/>
              <a:gd name="connsiteY14117" fmla="*/ 2788040 h 6407150"/>
              <a:gd name="connsiteX14118" fmla="*/ 6709877 w 11737976"/>
              <a:gd name="connsiteY14118" fmla="*/ 2785956 h 6407150"/>
              <a:gd name="connsiteX14119" fmla="*/ 6789900 w 11737976"/>
              <a:gd name="connsiteY14119" fmla="*/ 2784727 h 6407150"/>
              <a:gd name="connsiteX14120" fmla="*/ 6789204 w 11737976"/>
              <a:gd name="connsiteY14120" fmla="*/ 2787831 h 6407150"/>
              <a:gd name="connsiteX14121" fmla="*/ 6788837 w 11737976"/>
              <a:gd name="connsiteY14121" fmla="*/ 2787874 h 6407150"/>
              <a:gd name="connsiteX14122" fmla="*/ 6782620 w 11737976"/>
              <a:gd name="connsiteY14122" fmla="*/ 2786117 h 6407150"/>
              <a:gd name="connsiteX14123" fmla="*/ 6782168 w 11737976"/>
              <a:gd name="connsiteY14123" fmla="*/ 2789438 h 6407150"/>
              <a:gd name="connsiteX14124" fmla="*/ 6784237 w 11737976"/>
              <a:gd name="connsiteY14124" fmla="*/ 2788299 h 6407150"/>
              <a:gd name="connsiteX14125" fmla="*/ 6785909 w 11737976"/>
              <a:gd name="connsiteY14125" fmla="*/ 2788205 h 6407150"/>
              <a:gd name="connsiteX14126" fmla="*/ 6788837 w 11737976"/>
              <a:gd name="connsiteY14126" fmla="*/ 2787874 h 6407150"/>
              <a:gd name="connsiteX14127" fmla="*/ 6789175 w 11737976"/>
              <a:gd name="connsiteY14127" fmla="*/ 2787969 h 6407150"/>
              <a:gd name="connsiteX14128" fmla="*/ 6789204 w 11737976"/>
              <a:gd name="connsiteY14128" fmla="*/ 2787831 h 6407150"/>
              <a:gd name="connsiteX14129" fmla="*/ 6789383 w 11737976"/>
              <a:gd name="connsiteY14129" fmla="*/ 2787812 h 6407150"/>
              <a:gd name="connsiteX14130" fmla="*/ 6792494 w 11737976"/>
              <a:gd name="connsiteY14130" fmla="*/ 2785457 h 6407150"/>
              <a:gd name="connsiteX14131" fmla="*/ 6789741 w 11737976"/>
              <a:gd name="connsiteY14131" fmla="*/ 2786405 h 6407150"/>
              <a:gd name="connsiteX14132" fmla="*/ 6789900 w 11737976"/>
              <a:gd name="connsiteY14132" fmla="*/ 2784727 h 6407150"/>
              <a:gd name="connsiteX14133" fmla="*/ 7009053 w 11737976"/>
              <a:gd name="connsiteY14133" fmla="*/ 2784510 h 6407150"/>
              <a:gd name="connsiteX14134" fmla="*/ 7006511 w 11737976"/>
              <a:gd name="connsiteY14134" fmla="*/ 2790275 h 6407150"/>
              <a:gd name="connsiteX14135" fmla="*/ 7010113 w 11737976"/>
              <a:gd name="connsiteY14135" fmla="*/ 2791501 h 6407150"/>
              <a:gd name="connsiteX14136" fmla="*/ 7009053 w 11737976"/>
              <a:gd name="connsiteY14136" fmla="*/ 2784510 h 6407150"/>
              <a:gd name="connsiteX14137" fmla="*/ 5709030 w 11737976"/>
              <a:gd name="connsiteY14137" fmla="*/ 2784500 h 6407150"/>
              <a:gd name="connsiteX14138" fmla="*/ 5713244 w 11737976"/>
              <a:gd name="connsiteY14138" fmla="*/ 2785021 h 6407150"/>
              <a:gd name="connsiteX14139" fmla="*/ 5707641 w 11737976"/>
              <a:gd name="connsiteY14139" fmla="*/ 2787320 h 6407150"/>
              <a:gd name="connsiteX14140" fmla="*/ 6695319 w 11737976"/>
              <a:gd name="connsiteY14140" fmla="*/ 2783061 h 6407150"/>
              <a:gd name="connsiteX14141" fmla="*/ 6692546 w 11737976"/>
              <a:gd name="connsiteY14141" fmla="*/ 2787297 h 6407150"/>
              <a:gd name="connsiteX14142" fmla="*/ 6691994 w 11737976"/>
              <a:gd name="connsiteY14142" fmla="*/ 2788815 h 6407150"/>
              <a:gd name="connsiteX14143" fmla="*/ 6693117 w 11737976"/>
              <a:gd name="connsiteY14143" fmla="*/ 2789132 h 6407150"/>
              <a:gd name="connsiteX14144" fmla="*/ 6694239 w 11737976"/>
              <a:gd name="connsiteY14144" fmla="*/ 2789448 h 6407150"/>
              <a:gd name="connsiteX14145" fmla="*/ 6694789 w 11737976"/>
              <a:gd name="connsiteY14145" fmla="*/ 2787931 h 6407150"/>
              <a:gd name="connsiteX14146" fmla="*/ 6695890 w 11737976"/>
              <a:gd name="connsiteY14146" fmla="*/ 2784895 h 6407150"/>
              <a:gd name="connsiteX14147" fmla="*/ 6697012 w 11737976"/>
              <a:gd name="connsiteY14147" fmla="*/ 2785213 h 6407150"/>
              <a:gd name="connsiteX14148" fmla="*/ 6699256 w 11737976"/>
              <a:gd name="connsiteY14148" fmla="*/ 2785845 h 6407150"/>
              <a:gd name="connsiteX14149" fmla="*/ 6698684 w 11737976"/>
              <a:gd name="connsiteY14149" fmla="*/ 2784011 h 6407150"/>
              <a:gd name="connsiteX14150" fmla="*/ 6695319 w 11737976"/>
              <a:gd name="connsiteY14150" fmla="*/ 2783061 h 6407150"/>
              <a:gd name="connsiteX14151" fmla="*/ 6852617 w 11737976"/>
              <a:gd name="connsiteY14151" fmla="*/ 2782461 h 6407150"/>
              <a:gd name="connsiteX14152" fmla="*/ 6850011 w 11737976"/>
              <a:gd name="connsiteY14152" fmla="*/ 2785019 h 6407150"/>
              <a:gd name="connsiteX14153" fmla="*/ 6852503 w 11737976"/>
              <a:gd name="connsiteY14153" fmla="*/ 2785664 h 6407150"/>
              <a:gd name="connsiteX14154" fmla="*/ 6852617 w 11737976"/>
              <a:gd name="connsiteY14154" fmla="*/ 2782461 h 6407150"/>
              <a:gd name="connsiteX14155" fmla="*/ 6741963 w 11737976"/>
              <a:gd name="connsiteY14155" fmla="*/ 2781631 h 6407150"/>
              <a:gd name="connsiteX14156" fmla="*/ 6737739 w 11737976"/>
              <a:gd name="connsiteY14156" fmla="*/ 2783861 h 6407150"/>
              <a:gd name="connsiteX14157" fmla="*/ 6738583 w 11737976"/>
              <a:gd name="connsiteY14157" fmla="*/ 2786240 h 6407150"/>
              <a:gd name="connsiteX14158" fmla="*/ 6741963 w 11737976"/>
              <a:gd name="connsiteY14158" fmla="*/ 2781631 h 6407150"/>
              <a:gd name="connsiteX14159" fmla="*/ 6942781 w 11737976"/>
              <a:gd name="connsiteY14159" fmla="*/ 2781156 h 6407150"/>
              <a:gd name="connsiteX14160" fmla="*/ 6938935 w 11737976"/>
              <a:gd name="connsiteY14160" fmla="*/ 2788588 h 6407150"/>
              <a:gd name="connsiteX14161" fmla="*/ 6942781 w 11737976"/>
              <a:gd name="connsiteY14161" fmla="*/ 2781156 h 6407150"/>
              <a:gd name="connsiteX14162" fmla="*/ 6911430 w 11737976"/>
              <a:gd name="connsiteY14162" fmla="*/ 2780819 h 6407150"/>
              <a:gd name="connsiteX14163" fmla="*/ 6909840 w 11737976"/>
              <a:gd name="connsiteY14163" fmla="*/ 2781953 h 6407150"/>
              <a:gd name="connsiteX14164" fmla="*/ 6909320 w 11737976"/>
              <a:gd name="connsiteY14164" fmla="*/ 2783388 h 6407150"/>
              <a:gd name="connsiteX14165" fmla="*/ 6907759 w 11737976"/>
              <a:gd name="connsiteY14165" fmla="*/ 2787691 h 6407150"/>
              <a:gd name="connsiteX14166" fmla="*/ 6909895 w 11737976"/>
              <a:gd name="connsiteY14166" fmla="*/ 2788296 h 6407150"/>
              <a:gd name="connsiteX14167" fmla="*/ 6910416 w 11737976"/>
              <a:gd name="connsiteY14167" fmla="*/ 2786861 h 6407150"/>
              <a:gd name="connsiteX14168" fmla="*/ 6911457 w 11737976"/>
              <a:gd name="connsiteY14168" fmla="*/ 2783990 h 6407150"/>
              <a:gd name="connsiteX14169" fmla="*/ 6911978 w 11737976"/>
              <a:gd name="connsiteY14169" fmla="*/ 2782556 h 6407150"/>
              <a:gd name="connsiteX14170" fmla="*/ 6912498 w 11737976"/>
              <a:gd name="connsiteY14170" fmla="*/ 2781121 h 6407150"/>
              <a:gd name="connsiteX14171" fmla="*/ 6911430 w 11737976"/>
              <a:gd name="connsiteY14171" fmla="*/ 2780819 h 6407150"/>
              <a:gd name="connsiteX14172" fmla="*/ 6957759 w 11737976"/>
              <a:gd name="connsiteY14172" fmla="*/ 2779911 h 6407150"/>
              <a:gd name="connsiteX14173" fmla="*/ 6957203 w 11737976"/>
              <a:gd name="connsiteY14173" fmla="*/ 2781444 h 6407150"/>
              <a:gd name="connsiteX14174" fmla="*/ 6952221 w 11737976"/>
              <a:gd name="connsiteY14174" fmla="*/ 2788486 h 6407150"/>
              <a:gd name="connsiteX14175" fmla="*/ 6951109 w 11737976"/>
              <a:gd name="connsiteY14175" fmla="*/ 2791552 h 6407150"/>
              <a:gd name="connsiteX14176" fmla="*/ 6951653 w 11737976"/>
              <a:gd name="connsiteY14176" fmla="*/ 2793397 h 6407150"/>
              <a:gd name="connsiteX14177" fmla="*/ 6952755 w 11737976"/>
              <a:gd name="connsiteY14177" fmla="*/ 2793707 h 6407150"/>
              <a:gd name="connsiteX14178" fmla="*/ 6954424 w 11737976"/>
              <a:gd name="connsiteY14178" fmla="*/ 2789109 h 6407150"/>
              <a:gd name="connsiteX14179" fmla="*/ 6958850 w 11737976"/>
              <a:gd name="connsiteY14179" fmla="*/ 2783599 h 6407150"/>
              <a:gd name="connsiteX14180" fmla="*/ 6959963 w 11737976"/>
              <a:gd name="connsiteY14180" fmla="*/ 2780532 h 6407150"/>
              <a:gd name="connsiteX14181" fmla="*/ 6957759 w 11737976"/>
              <a:gd name="connsiteY14181" fmla="*/ 2779911 h 6407150"/>
              <a:gd name="connsiteX14182" fmla="*/ 6950489 w 11737976"/>
              <a:gd name="connsiteY14182" fmla="*/ 2772914 h 6407150"/>
              <a:gd name="connsiteX14183" fmla="*/ 6944692 w 11737976"/>
              <a:gd name="connsiteY14183" fmla="*/ 2776086 h 6407150"/>
              <a:gd name="connsiteX14184" fmla="*/ 6945987 w 11737976"/>
              <a:gd name="connsiteY14184" fmla="*/ 2777629 h 6407150"/>
              <a:gd name="connsiteX14185" fmla="*/ 6945866 w 11737976"/>
              <a:gd name="connsiteY14185" fmla="*/ 2777757 h 6407150"/>
              <a:gd name="connsiteX14186" fmla="*/ 6947100 w 11737976"/>
              <a:gd name="connsiteY14186" fmla="*/ 2778953 h 6407150"/>
              <a:gd name="connsiteX14187" fmla="*/ 6945987 w 11737976"/>
              <a:gd name="connsiteY14187" fmla="*/ 2777629 h 6407150"/>
              <a:gd name="connsiteX14188" fmla="*/ 6947355 w 11737976"/>
              <a:gd name="connsiteY14188" fmla="*/ 2776183 h 6407150"/>
              <a:gd name="connsiteX14189" fmla="*/ 6950489 w 11737976"/>
              <a:gd name="connsiteY14189" fmla="*/ 2772914 h 6407150"/>
              <a:gd name="connsiteX14190" fmla="*/ 7947830 w 11737976"/>
              <a:gd name="connsiteY14190" fmla="*/ 2772541 h 6407150"/>
              <a:gd name="connsiteX14191" fmla="*/ 7945862 w 11737976"/>
              <a:gd name="connsiteY14191" fmla="*/ 2780964 h 6407150"/>
              <a:gd name="connsiteX14192" fmla="*/ 7947830 w 11737976"/>
              <a:gd name="connsiteY14192" fmla="*/ 2772541 h 6407150"/>
              <a:gd name="connsiteX14193" fmla="*/ 6746869 w 11737976"/>
              <a:gd name="connsiteY14193" fmla="*/ 2770849 h 6407150"/>
              <a:gd name="connsiteX14194" fmla="*/ 6745207 w 11737976"/>
              <a:gd name="connsiteY14194" fmla="*/ 2772083 h 6407150"/>
              <a:gd name="connsiteX14195" fmla="*/ 6744646 w 11737976"/>
              <a:gd name="connsiteY14195" fmla="*/ 2773629 h 6407150"/>
              <a:gd name="connsiteX14196" fmla="*/ 6742983 w 11737976"/>
              <a:gd name="connsiteY14196" fmla="*/ 2774863 h 6407150"/>
              <a:gd name="connsiteX14197" fmla="*/ 6742965 w 11737976"/>
              <a:gd name="connsiteY14197" fmla="*/ 2778265 h 6407150"/>
              <a:gd name="connsiteX14198" fmla="*/ 6745168 w 11737976"/>
              <a:gd name="connsiteY14198" fmla="*/ 2778887 h 6407150"/>
              <a:gd name="connsiteX14199" fmla="*/ 6747952 w 11737976"/>
              <a:gd name="connsiteY14199" fmla="*/ 2774563 h 6407150"/>
              <a:gd name="connsiteX14200" fmla="*/ 6748512 w 11737976"/>
              <a:gd name="connsiteY14200" fmla="*/ 2773017 h 6407150"/>
              <a:gd name="connsiteX14201" fmla="*/ 6746869 w 11737976"/>
              <a:gd name="connsiteY14201" fmla="*/ 2770849 h 6407150"/>
              <a:gd name="connsiteX14202" fmla="*/ 1778579 w 11737976"/>
              <a:gd name="connsiteY14202" fmla="*/ 2768768 h 6407150"/>
              <a:gd name="connsiteX14203" fmla="*/ 1778554 w 11737976"/>
              <a:gd name="connsiteY14203" fmla="*/ 2770544 h 6407150"/>
              <a:gd name="connsiteX14204" fmla="*/ 1784059 w 11737976"/>
              <a:gd name="connsiteY14204" fmla="*/ 2770552 h 6407150"/>
              <a:gd name="connsiteX14205" fmla="*/ 1784086 w 11737976"/>
              <a:gd name="connsiteY14205" fmla="*/ 2768775 h 6407150"/>
              <a:gd name="connsiteX14206" fmla="*/ 1778579 w 11737976"/>
              <a:gd name="connsiteY14206" fmla="*/ 2768768 h 6407150"/>
              <a:gd name="connsiteX14207" fmla="*/ 6918105 w 11737976"/>
              <a:gd name="connsiteY14207" fmla="*/ 2768711 h 6407150"/>
              <a:gd name="connsiteX14208" fmla="*/ 6912530 w 11737976"/>
              <a:gd name="connsiteY14208" fmla="*/ 2774032 h 6407150"/>
              <a:gd name="connsiteX14209" fmla="*/ 6909226 w 11737976"/>
              <a:gd name="connsiteY14209" fmla="*/ 2773098 h 6407150"/>
              <a:gd name="connsiteX14210" fmla="*/ 6914867 w 11737976"/>
              <a:gd name="connsiteY14210" fmla="*/ 2775123 h 6407150"/>
              <a:gd name="connsiteX14211" fmla="*/ 6918105 w 11737976"/>
              <a:gd name="connsiteY14211" fmla="*/ 2768711 h 6407150"/>
              <a:gd name="connsiteX14212" fmla="*/ 6543217 w 11737976"/>
              <a:gd name="connsiteY14212" fmla="*/ 2768700 h 6407150"/>
              <a:gd name="connsiteX14213" fmla="*/ 6539933 w 11737976"/>
              <a:gd name="connsiteY14213" fmla="*/ 2771143 h 6407150"/>
              <a:gd name="connsiteX14214" fmla="*/ 6536074 w 11737976"/>
              <a:gd name="connsiteY14214" fmla="*/ 2778477 h 6407150"/>
              <a:gd name="connsiteX14215" fmla="*/ 6531127 w 11737976"/>
              <a:gd name="connsiteY14215" fmla="*/ 2785504 h 6407150"/>
              <a:gd name="connsiteX14216" fmla="*/ 6532747 w 11737976"/>
              <a:gd name="connsiteY14216" fmla="*/ 2787647 h 6407150"/>
              <a:gd name="connsiteX14217" fmla="*/ 6535477 w 11737976"/>
              <a:gd name="connsiteY14217" fmla="*/ 2786733 h 6407150"/>
              <a:gd name="connsiteX14218" fmla="*/ 6538782 w 11737976"/>
              <a:gd name="connsiteY14218" fmla="*/ 2780926 h 6407150"/>
              <a:gd name="connsiteX14219" fmla="*/ 6543728 w 11737976"/>
              <a:gd name="connsiteY14219" fmla="*/ 2773898 h 6407150"/>
              <a:gd name="connsiteX14220" fmla="*/ 6543750 w 11737976"/>
              <a:gd name="connsiteY14220" fmla="*/ 2770535 h 6407150"/>
              <a:gd name="connsiteX14221" fmla="*/ 6543217 w 11737976"/>
              <a:gd name="connsiteY14221" fmla="*/ 2768700 h 6407150"/>
              <a:gd name="connsiteX14222" fmla="*/ 1695769 w 11737976"/>
              <a:gd name="connsiteY14222" fmla="*/ 2767498 h 6407150"/>
              <a:gd name="connsiteX14223" fmla="*/ 1699433 w 11737976"/>
              <a:gd name="connsiteY14223" fmla="*/ 2773434 h 6407150"/>
              <a:gd name="connsiteX14224" fmla="*/ 1696515 w 11737976"/>
              <a:gd name="connsiteY14224" fmla="*/ 2778308 h 6407150"/>
              <a:gd name="connsiteX14225" fmla="*/ 1699602 w 11737976"/>
              <a:gd name="connsiteY14225" fmla="*/ 2783166 h 6407150"/>
              <a:gd name="connsiteX14226" fmla="*/ 1690817 w 11737976"/>
              <a:gd name="connsiteY14226" fmla="*/ 2779109 h 6407150"/>
              <a:gd name="connsiteX14227" fmla="*/ 1690165 w 11737976"/>
              <a:gd name="connsiteY14227" fmla="*/ 2780523 h 6407150"/>
              <a:gd name="connsiteX14228" fmla="*/ 1684464 w 11737976"/>
              <a:gd name="connsiteY14228" fmla="*/ 2781324 h 6407150"/>
              <a:gd name="connsiteX14229" fmla="*/ 1680071 w 11737976"/>
              <a:gd name="connsiteY14229" fmla="*/ 2779296 h 6407150"/>
              <a:gd name="connsiteX14230" fmla="*/ 1679958 w 11737976"/>
              <a:gd name="connsiteY14230" fmla="*/ 2779243 h 6407150"/>
              <a:gd name="connsiteX14231" fmla="*/ 1682547 w 11737976"/>
              <a:gd name="connsiteY14231" fmla="*/ 2778026 h 6407150"/>
              <a:gd name="connsiteX14232" fmla="*/ 1688247 w 11737976"/>
              <a:gd name="connsiteY14232" fmla="*/ 2778460 h 6407150"/>
              <a:gd name="connsiteX14233" fmla="*/ 1690511 w 11737976"/>
              <a:gd name="connsiteY14233" fmla="*/ 2768774 h 6407150"/>
              <a:gd name="connsiteX14234" fmla="*/ 1694475 w 11737976"/>
              <a:gd name="connsiteY14234" fmla="*/ 2768715 h 6407150"/>
              <a:gd name="connsiteX14235" fmla="*/ 6649307 w 11737976"/>
              <a:gd name="connsiteY14235" fmla="*/ 2766873 h 6407150"/>
              <a:gd name="connsiteX14236" fmla="*/ 6646140 w 11737976"/>
              <a:gd name="connsiteY14236" fmla="*/ 2775180 h 6407150"/>
              <a:gd name="connsiteX14237" fmla="*/ 6648798 w 11737976"/>
              <a:gd name="connsiteY14237" fmla="*/ 2785132 h 6407150"/>
              <a:gd name="connsiteX14238" fmla="*/ 6655412 w 11737976"/>
              <a:gd name="connsiteY14238" fmla="*/ 2770270 h 6407150"/>
              <a:gd name="connsiteX14239" fmla="*/ 6657072 w 11737976"/>
              <a:gd name="connsiteY14239" fmla="*/ 2769065 h 6407150"/>
              <a:gd name="connsiteX14240" fmla="*/ 6655403 w 11737976"/>
              <a:gd name="connsiteY14240" fmla="*/ 2766921 h 6407150"/>
              <a:gd name="connsiteX14241" fmla="*/ 6652634 w 11737976"/>
              <a:gd name="connsiteY14241" fmla="*/ 2767812 h 6407150"/>
              <a:gd name="connsiteX14242" fmla="*/ 6649307 w 11737976"/>
              <a:gd name="connsiteY14242" fmla="*/ 2766873 h 6407150"/>
              <a:gd name="connsiteX14243" fmla="*/ 6839243 w 11737976"/>
              <a:gd name="connsiteY14243" fmla="*/ 2765561 h 6407150"/>
              <a:gd name="connsiteX14244" fmla="*/ 6834808 w 11737976"/>
              <a:gd name="connsiteY14244" fmla="*/ 2765612 h 6407150"/>
              <a:gd name="connsiteX14245" fmla="*/ 6834656 w 11737976"/>
              <a:gd name="connsiteY14245" fmla="*/ 2772522 h 6407150"/>
              <a:gd name="connsiteX14246" fmla="*/ 6841217 w 11737976"/>
              <a:gd name="connsiteY14246" fmla="*/ 2767422 h 6407150"/>
              <a:gd name="connsiteX14247" fmla="*/ 6839243 w 11737976"/>
              <a:gd name="connsiteY14247" fmla="*/ 2765561 h 6407150"/>
              <a:gd name="connsiteX14248" fmla="*/ 7028255 w 11737976"/>
              <a:gd name="connsiteY14248" fmla="*/ 2765140 h 6407150"/>
              <a:gd name="connsiteX14249" fmla="*/ 7026520 w 11737976"/>
              <a:gd name="connsiteY14249" fmla="*/ 2766272 h 6407150"/>
              <a:gd name="connsiteX14250" fmla="*/ 7025453 w 11737976"/>
              <a:gd name="connsiteY14250" fmla="*/ 2769216 h 6407150"/>
              <a:gd name="connsiteX14251" fmla="*/ 7026653 w 11737976"/>
              <a:gd name="connsiteY14251" fmla="*/ 2769555 h 6407150"/>
              <a:gd name="connsiteX14252" fmla="*/ 7027856 w 11737976"/>
              <a:gd name="connsiteY14252" fmla="*/ 2769895 h 6407150"/>
              <a:gd name="connsiteX14253" fmla="*/ 7028923 w 11737976"/>
              <a:gd name="connsiteY14253" fmla="*/ 2766950 h 6407150"/>
              <a:gd name="connsiteX14254" fmla="*/ 7028255 w 11737976"/>
              <a:gd name="connsiteY14254" fmla="*/ 2765140 h 6407150"/>
              <a:gd name="connsiteX14255" fmla="*/ 6853154 w 11737976"/>
              <a:gd name="connsiteY14255" fmla="*/ 2764239 h 6407150"/>
              <a:gd name="connsiteX14256" fmla="*/ 6852671 w 11737976"/>
              <a:gd name="connsiteY14256" fmla="*/ 2764317 h 6407150"/>
              <a:gd name="connsiteX14257" fmla="*/ 6852594 w 11737976"/>
              <a:gd name="connsiteY14257" fmla="*/ 2765785 h 6407150"/>
              <a:gd name="connsiteX14258" fmla="*/ 6851472 w 11737976"/>
              <a:gd name="connsiteY14258" fmla="*/ 2768875 h 6407150"/>
              <a:gd name="connsiteX14259" fmla="*/ 6853115 w 11737976"/>
              <a:gd name="connsiteY14259" fmla="*/ 2771042 h 6407150"/>
              <a:gd name="connsiteX14260" fmla="*/ 6854776 w 11737976"/>
              <a:gd name="connsiteY14260" fmla="*/ 2769809 h 6407150"/>
              <a:gd name="connsiteX14261" fmla="*/ 6855338 w 11737976"/>
              <a:gd name="connsiteY14261" fmla="*/ 2768263 h 6407150"/>
              <a:gd name="connsiteX14262" fmla="*/ 6855358 w 11737976"/>
              <a:gd name="connsiteY14262" fmla="*/ 2764861 h 6407150"/>
              <a:gd name="connsiteX14263" fmla="*/ 6853154 w 11737976"/>
              <a:gd name="connsiteY14263" fmla="*/ 2764239 h 6407150"/>
              <a:gd name="connsiteX14264" fmla="*/ 7871577 w 11737976"/>
              <a:gd name="connsiteY14264" fmla="*/ 2763893 h 6407150"/>
              <a:gd name="connsiteX14265" fmla="*/ 7863999 w 11737976"/>
              <a:gd name="connsiteY14265" fmla="*/ 2796318 h 6407150"/>
              <a:gd name="connsiteX14266" fmla="*/ 6482262 w 11737976"/>
              <a:gd name="connsiteY14266" fmla="*/ 2763654 h 6407150"/>
              <a:gd name="connsiteX14267" fmla="*/ 6479479 w 11737976"/>
              <a:gd name="connsiteY14267" fmla="*/ 2764510 h 6407150"/>
              <a:gd name="connsiteX14268" fmla="*/ 6478940 w 11737976"/>
              <a:gd name="connsiteY14268" fmla="*/ 2766000 h 6407150"/>
              <a:gd name="connsiteX14269" fmla="*/ 6474033 w 11737976"/>
              <a:gd name="connsiteY14269" fmla="*/ 2776115 h 6407150"/>
              <a:gd name="connsiteX14270" fmla="*/ 6474614 w 11737976"/>
              <a:gd name="connsiteY14270" fmla="*/ 2777921 h 6407150"/>
              <a:gd name="connsiteX14271" fmla="*/ 6476857 w 11737976"/>
              <a:gd name="connsiteY14271" fmla="*/ 2778555 h 6407150"/>
              <a:gd name="connsiteX14272" fmla="*/ 6482344 w 11737976"/>
              <a:gd name="connsiteY14272" fmla="*/ 2770248 h 6407150"/>
              <a:gd name="connsiteX14273" fmla="*/ 6483425 w 11737976"/>
              <a:gd name="connsiteY14273" fmla="*/ 2767268 h 6407150"/>
              <a:gd name="connsiteX14274" fmla="*/ 6482845 w 11737976"/>
              <a:gd name="connsiteY14274" fmla="*/ 2765461 h 6407150"/>
              <a:gd name="connsiteX14275" fmla="*/ 6482262 w 11737976"/>
              <a:gd name="connsiteY14275" fmla="*/ 2763654 h 6407150"/>
              <a:gd name="connsiteX14276" fmla="*/ 7964075 w 11737976"/>
              <a:gd name="connsiteY14276" fmla="*/ 2761181 h 6407150"/>
              <a:gd name="connsiteX14277" fmla="*/ 7959720 w 11737976"/>
              <a:gd name="connsiteY14277" fmla="*/ 2779816 h 6407150"/>
              <a:gd name="connsiteX14278" fmla="*/ 7958631 w 11737976"/>
              <a:gd name="connsiteY14278" fmla="*/ 2784474 h 6407150"/>
              <a:gd name="connsiteX14279" fmla="*/ 7967549 w 11737976"/>
              <a:gd name="connsiteY14279" fmla="*/ 2789745 h 6407150"/>
              <a:gd name="connsiteX14280" fmla="*/ 7969755 w 11737976"/>
              <a:gd name="connsiteY14280" fmla="*/ 2786505 h 6407150"/>
              <a:gd name="connsiteX14281" fmla="*/ 7964075 w 11737976"/>
              <a:gd name="connsiteY14281" fmla="*/ 2761181 h 6407150"/>
              <a:gd name="connsiteX14282" fmla="*/ 6543853 w 11737976"/>
              <a:gd name="connsiteY14282" fmla="*/ 2760972 h 6407150"/>
              <a:gd name="connsiteX14283" fmla="*/ 6541559 w 11737976"/>
              <a:gd name="connsiteY14283" fmla="*/ 2764104 h 6407150"/>
              <a:gd name="connsiteX14284" fmla="*/ 6543932 w 11737976"/>
              <a:gd name="connsiteY14284" fmla="*/ 2764469 h 6407150"/>
              <a:gd name="connsiteX14285" fmla="*/ 6543853 w 11737976"/>
              <a:gd name="connsiteY14285" fmla="*/ 2760972 h 6407150"/>
              <a:gd name="connsiteX14286" fmla="*/ 1778290 w 11737976"/>
              <a:gd name="connsiteY14286" fmla="*/ 2759317 h 6407150"/>
              <a:gd name="connsiteX14287" fmla="*/ 1803510 w 11737976"/>
              <a:gd name="connsiteY14287" fmla="*/ 2769152 h 6407150"/>
              <a:gd name="connsiteX14288" fmla="*/ 1808682 w 11737976"/>
              <a:gd name="connsiteY14288" fmla="*/ 2762629 h 6407150"/>
              <a:gd name="connsiteX14289" fmla="*/ 1798387 w 11737976"/>
              <a:gd name="connsiteY14289" fmla="*/ 2772411 h 6407150"/>
              <a:gd name="connsiteX14290" fmla="*/ 1772630 w 11737976"/>
              <a:gd name="connsiteY14290" fmla="*/ 2798498 h 6407150"/>
              <a:gd name="connsiteX14291" fmla="*/ 1771774 w 11737976"/>
              <a:gd name="connsiteY14291" fmla="*/ 2855650 h 6407150"/>
              <a:gd name="connsiteX14292" fmla="*/ 1762531 w 11737976"/>
              <a:gd name="connsiteY14292" fmla="*/ 2879927 h 6407150"/>
              <a:gd name="connsiteX14293" fmla="*/ 1762107 w 11737976"/>
              <a:gd name="connsiteY14293" fmla="*/ 2886929 h 6407150"/>
              <a:gd name="connsiteX14294" fmla="*/ 1759607 w 11737976"/>
              <a:gd name="connsiteY14294" fmla="*/ 2885504 h 6407150"/>
              <a:gd name="connsiteX14295" fmla="*/ 1754991 w 11737976"/>
              <a:gd name="connsiteY14295" fmla="*/ 2882516 h 6407150"/>
              <a:gd name="connsiteX14296" fmla="*/ 1761343 w 11737976"/>
              <a:gd name="connsiteY14296" fmla="*/ 2880301 h 6407150"/>
              <a:gd name="connsiteX14297" fmla="*/ 1754517 w 11737976"/>
              <a:gd name="connsiteY14297" fmla="*/ 2872002 h 6407150"/>
              <a:gd name="connsiteX14298" fmla="*/ 1759563 w 11737976"/>
              <a:gd name="connsiteY14298" fmla="*/ 2872616 h 6407150"/>
              <a:gd name="connsiteX14299" fmla="*/ 1755170 w 11737976"/>
              <a:gd name="connsiteY14299" fmla="*/ 2870587 h 6407150"/>
              <a:gd name="connsiteX14300" fmla="*/ 1750776 w 11737976"/>
              <a:gd name="connsiteY14300" fmla="*/ 2868560 h 6407150"/>
              <a:gd name="connsiteX14301" fmla="*/ 1761521 w 11737976"/>
              <a:gd name="connsiteY14301" fmla="*/ 2868373 h 6407150"/>
              <a:gd name="connsiteX14302" fmla="*/ 1764133 w 11737976"/>
              <a:gd name="connsiteY14302" fmla="*/ 2862716 h 6407150"/>
              <a:gd name="connsiteX14303" fmla="*/ 1750302 w 11737976"/>
              <a:gd name="connsiteY14303" fmla="*/ 2858045 h 6407150"/>
              <a:gd name="connsiteX14304" fmla="*/ 1751607 w 11737976"/>
              <a:gd name="connsiteY14304" fmla="*/ 2855217 h 6407150"/>
              <a:gd name="connsiteX14305" fmla="*/ 1742169 w 11737976"/>
              <a:gd name="connsiteY14305" fmla="*/ 2852575 h 6407150"/>
              <a:gd name="connsiteX14306" fmla="*/ 1743474 w 11737976"/>
              <a:gd name="connsiteY14306" fmla="*/ 2849747 h 6407150"/>
              <a:gd name="connsiteX14307" fmla="*/ 1744780 w 11737976"/>
              <a:gd name="connsiteY14307" fmla="*/ 2846917 h 6407150"/>
              <a:gd name="connsiteX14308" fmla="*/ 1741041 w 11737976"/>
              <a:gd name="connsiteY14308" fmla="*/ 2843475 h 6407150"/>
              <a:gd name="connsiteX14309" fmla="*/ 1741693 w 11737976"/>
              <a:gd name="connsiteY14309" fmla="*/ 2842061 h 6407150"/>
              <a:gd name="connsiteX14310" fmla="*/ 1739759 w 11737976"/>
              <a:gd name="connsiteY14310" fmla="*/ 2837077 h 6407150"/>
              <a:gd name="connsiteX14311" fmla="*/ 1741462 w 11737976"/>
              <a:gd name="connsiteY14311" fmla="*/ 2837362 h 6407150"/>
              <a:gd name="connsiteX14312" fmla="*/ 1739731 w 11737976"/>
              <a:gd name="connsiteY14312" fmla="*/ 2834770 h 6407150"/>
              <a:gd name="connsiteX14313" fmla="*/ 1739912 w 11737976"/>
              <a:gd name="connsiteY14313" fmla="*/ 2834376 h 6407150"/>
              <a:gd name="connsiteX14314" fmla="*/ 1740564 w 11737976"/>
              <a:gd name="connsiteY14314" fmla="*/ 2832962 h 6407150"/>
              <a:gd name="connsiteX14315" fmla="*/ 1736172 w 11737976"/>
              <a:gd name="connsiteY14315" fmla="*/ 2830932 h 6407150"/>
              <a:gd name="connsiteX14316" fmla="*/ 1731779 w 11737976"/>
              <a:gd name="connsiteY14316" fmla="*/ 2828904 h 6407150"/>
              <a:gd name="connsiteX14317" fmla="*/ 1727384 w 11737976"/>
              <a:gd name="connsiteY14317" fmla="*/ 2826876 h 6407150"/>
              <a:gd name="connsiteX14318" fmla="*/ 1727176 w 11737976"/>
              <a:gd name="connsiteY14318" fmla="*/ 2826091 h 6407150"/>
              <a:gd name="connsiteX14319" fmla="*/ 1731649 w 11737976"/>
              <a:gd name="connsiteY14319" fmla="*/ 2824742 h 6407150"/>
              <a:gd name="connsiteX14320" fmla="*/ 1732142 w 11737976"/>
              <a:gd name="connsiteY14320" fmla="*/ 2791906 h 6407150"/>
              <a:gd name="connsiteX14321" fmla="*/ 1732237 w 11737976"/>
              <a:gd name="connsiteY14321" fmla="*/ 2785376 h 6407150"/>
              <a:gd name="connsiteX14322" fmla="*/ 1752606 w 11737976"/>
              <a:gd name="connsiteY14322" fmla="*/ 2780508 h 6407150"/>
              <a:gd name="connsiteX14323" fmla="*/ 1759731 w 11737976"/>
              <a:gd name="connsiteY14323" fmla="*/ 2770516 h 6407150"/>
              <a:gd name="connsiteX14324" fmla="*/ 1765367 w 11737976"/>
              <a:gd name="connsiteY14324" fmla="*/ 2767115 h 6407150"/>
              <a:gd name="connsiteX14325" fmla="*/ 1766460 w 11737976"/>
              <a:gd name="connsiteY14325" fmla="*/ 2767620 h 6407150"/>
              <a:gd name="connsiteX14326" fmla="*/ 1769398 w 11737976"/>
              <a:gd name="connsiteY14326" fmla="*/ 2772396 h 6407150"/>
              <a:gd name="connsiteX14327" fmla="*/ 1768747 w 11737976"/>
              <a:gd name="connsiteY14327" fmla="*/ 2773805 h 6407150"/>
              <a:gd name="connsiteX14328" fmla="*/ 1773635 w 11737976"/>
              <a:gd name="connsiteY14328" fmla="*/ 2774351 h 6407150"/>
              <a:gd name="connsiteX14329" fmla="*/ 1767113 w 11737976"/>
              <a:gd name="connsiteY14329" fmla="*/ 2766211 h 6407150"/>
              <a:gd name="connsiteX14330" fmla="*/ 1766959 w 11737976"/>
              <a:gd name="connsiteY14330" fmla="*/ 2766156 h 6407150"/>
              <a:gd name="connsiteX14331" fmla="*/ 7025731 w 11737976"/>
              <a:gd name="connsiteY14331" fmla="*/ 2758951 h 6407150"/>
              <a:gd name="connsiteX14332" fmla="*/ 7020908 w 11737976"/>
              <a:gd name="connsiteY14332" fmla="*/ 2763000 h 6407150"/>
              <a:gd name="connsiteX14333" fmla="*/ 7022448 w 11737976"/>
              <a:gd name="connsiteY14333" fmla="*/ 2764717 h 6407150"/>
              <a:gd name="connsiteX14334" fmla="*/ 7025731 w 11737976"/>
              <a:gd name="connsiteY14334" fmla="*/ 2758951 h 6407150"/>
              <a:gd name="connsiteX14335" fmla="*/ 6494020 w 11737976"/>
              <a:gd name="connsiteY14335" fmla="*/ 2758456 h 6407150"/>
              <a:gd name="connsiteX14336" fmla="*/ 6486265 w 11737976"/>
              <a:gd name="connsiteY14336" fmla="*/ 2776484 h 6407150"/>
              <a:gd name="connsiteX14337" fmla="*/ 6486812 w 11737976"/>
              <a:gd name="connsiteY14337" fmla="*/ 2778324 h 6407150"/>
              <a:gd name="connsiteX14338" fmla="*/ 6488468 w 11737976"/>
              <a:gd name="connsiteY14338" fmla="*/ 2777106 h 6407150"/>
              <a:gd name="connsiteX14339" fmla="*/ 6496769 w 11737976"/>
              <a:gd name="connsiteY14339" fmla="*/ 2760918 h 6407150"/>
              <a:gd name="connsiteX14340" fmla="*/ 6497324 w 11737976"/>
              <a:gd name="connsiteY14340" fmla="*/ 2759390 h 6407150"/>
              <a:gd name="connsiteX14341" fmla="*/ 6496223 w 11737976"/>
              <a:gd name="connsiteY14341" fmla="*/ 2759078 h 6407150"/>
              <a:gd name="connsiteX14342" fmla="*/ 6494020 w 11737976"/>
              <a:gd name="connsiteY14342" fmla="*/ 2758456 h 6407150"/>
              <a:gd name="connsiteX14343" fmla="*/ 6518586 w 11737976"/>
              <a:gd name="connsiteY14343" fmla="*/ 2756775 h 6407150"/>
              <a:gd name="connsiteX14344" fmla="*/ 6511855 w 11737976"/>
              <a:gd name="connsiteY14344" fmla="*/ 2761177 h 6407150"/>
              <a:gd name="connsiteX14345" fmla="*/ 6512545 w 11737976"/>
              <a:gd name="connsiteY14345" fmla="*/ 2763690 h 6407150"/>
              <a:gd name="connsiteX14346" fmla="*/ 6516884 w 11737976"/>
              <a:gd name="connsiteY14346" fmla="*/ 2761467 h 6407150"/>
              <a:gd name="connsiteX14347" fmla="*/ 6518586 w 11737976"/>
              <a:gd name="connsiteY14347" fmla="*/ 2756775 h 6407150"/>
              <a:gd name="connsiteX14348" fmla="*/ 7017296 w 11737976"/>
              <a:gd name="connsiteY14348" fmla="*/ 2755352 h 6407150"/>
              <a:gd name="connsiteX14349" fmla="*/ 7011366 w 11737976"/>
              <a:gd name="connsiteY14349" fmla="*/ 2761790 h 6407150"/>
              <a:gd name="connsiteX14350" fmla="*/ 7016862 w 11737976"/>
              <a:gd name="connsiteY14350" fmla="*/ 2761922 h 6407150"/>
              <a:gd name="connsiteX14351" fmla="*/ 7021113 w 11737976"/>
              <a:gd name="connsiteY14351" fmla="*/ 2758053 h 6407150"/>
              <a:gd name="connsiteX14352" fmla="*/ 7017296 w 11737976"/>
              <a:gd name="connsiteY14352" fmla="*/ 2755352 h 6407150"/>
              <a:gd name="connsiteX14353" fmla="*/ 6447895 w 11737976"/>
              <a:gd name="connsiteY14353" fmla="*/ 2755165 h 6407150"/>
              <a:gd name="connsiteX14354" fmla="*/ 6444601 w 11737976"/>
              <a:gd name="connsiteY14354" fmla="*/ 2757593 h 6407150"/>
              <a:gd name="connsiteX14355" fmla="*/ 6435206 w 11737976"/>
              <a:gd name="connsiteY14355" fmla="*/ 2783489 h 6407150"/>
              <a:gd name="connsiteX14356" fmla="*/ 6434653 w 11737976"/>
              <a:gd name="connsiteY14356" fmla="*/ 2785012 h 6407150"/>
              <a:gd name="connsiteX14357" fmla="*/ 6432453 w 11737976"/>
              <a:gd name="connsiteY14357" fmla="*/ 2787749 h 6407150"/>
              <a:gd name="connsiteX14358" fmla="*/ 6431901 w 11737976"/>
              <a:gd name="connsiteY14358" fmla="*/ 2789273 h 6407150"/>
              <a:gd name="connsiteX14359" fmla="*/ 6422526 w 11737976"/>
              <a:gd name="connsiteY14359" fmla="*/ 2808457 h 6407150"/>
              <a:gd name="connsiteX14360" fmla="*/ 6420858 w 11737976"/>
              <a:gd name="connsiteY14360" fmla="*/ 2816383 h 6407150"/>
              <a:gd name="connsiteX14361" fmla="*/ 6420305 w 11737976"/>
              <a:gd name="connsiteY14361" fmla="*/ 2817907 h 6407150"/>
              <a:gd name="connsiteX14362" fmla="*/ 6419210 w 11737976"/>
              <a:gd name="connsiteY14362" fmla="*/ 2817597 h 6407150"/>
              <a:gd name="connsiteX14363" fmla="*/ 6415343 w 11737976"/>
              <a:gd name="connsiteY14363" fmla="*/ 2828259 h 6407150"/>
              <a:gd name="connsiteX14364" fmla="*/ 6412057 w 11737976"/>
              <a:gd name="connsiteY14364" fmla="*/ 2827332 h 6407150"/>
              <a:gd name="connsiteX14365" fmla="*/ 6409295 w 11737976"/>
              <a:gd name="connsiteY14365" fmla="*/ 2834949 h 6407150"/>
              <a:gd name="connsiteX14366" fmla="*/ 6408199 w 11737976"/>
              <a:gd name="connsiteY14366" fmla="*/ 2834639 h 6407150"/>
              <a:gd name="connsiteX14367" fmla="*/ 6410420 w 11737976"/>
              <a:gd name="connsiteY14367" fmla="*/ 2825190 h 6407150"/>
              <a:gd name="connsiteX14368" fmla="*/ 6412068 w 11737976"/>
              <a:gd name="connsiteY14368" fmla="*/ 2823976 h 6407150"/>
              <a:gd name="connsiteX14369" fmla="*/ 6411525 w 11737976"/>
              <a:gd name="connsiteY14369" fmla="*/ 2822143 h 6407150"/>
              <a:gd name="connsiteX14370" fmla="*/ 6410431 w 11737976"/>
              <a:gd name="connsiteY14370" fmla="*/ 2821835 h 6407150"/>
              <a:gd name="connsiteX14371" fmla="*/ 6408230 w 11737976"/>
              <a:gd name="connsiteY14371" fmla="*/ 2824573 h 6407150"/>
              <a:gd name="connsiteX14372" fmla="*/ 6405457 w 11737976"/>
              <a:gd name="connsiteY14372" fmla="*/ 2835544 h 6407150"/>
              <a:gd name="connsiteX14373" fmla="*/ 6406552 w 11737976"/>
              <a:gd name="connsiteY14373" fmla="*/ 2835854 h 6407150"/>
              <a:gd name="connsiteX14374" fmla="*/ 6408743 w 11737976"/>
              <a:gd name="connsiteY14374" fmla="*/ 2836472 h 6407150"/>
              <a:gd name="connsiteX14375" fmla="*/ 6407636 w 11737976"/>
              <a:gd name="connsiteY14375" fmla="*/ 2839519 h 6407150"/>
              <a:gd name="connsiteX14376" fmla="*/ 6403215 w 11737976"/>
              <a:gd name="connsiteY14376" fmla="*/ 2851705 h 6407150"/>
              <a:gd name="connsiteX14377" fmla="*/ 6402662 w 11737976"/>
              <a:gd name="connsiteY14377" fmla="*/ 2853227 h 6407150"/>
              <a:gd name="connsiteX14378" fmla="*/ 6402653 w 11737976"/>
              <a:gd name="connsiteY14378" fmla="*/ 2856584 h 6407150"/>
              <a:gd name="connsiteX14379" fmla="*/ 6401558 w 11737976"/>
              <a:gd name="connsiteY14379" fmla="*/ 2856274 h 6407150"/>
              <a:gd name="connsiteX14380" fmla="*/ 6382258 w 11737976"/>
              <a:gd name="connsiteY14380" fmla="*/ 2896166 h 6407150"/>
              <a:gd name="connsiteX14381" fmla="*/ 6376751 w 11737976"/>
              <a:gd name="connsiteY14381" fmla="*/ 2904688 h 6407150"/>
              <a:gd name="connsiteX14382" fmla="*/ 6376199 w 11737976"/>
              <a:gd name="connsiteY14382" fmla="*/ 2906211 h 6407150"/>
              <a:gd name="connsiteX14383" fmla="*/ 6364063 w 11737976"/>
              <a:gd name="connsiteY14383" fmla="*/ 2933011 h 6407150"/>
              <a:gd name="connsiteX14384" fmla="*/ 6359089 w 11737976"/>
              <a:gd name="connsiteY14384" fmla="*/ 2946721 h 6407150"/>
              <a:gd name="connsiteX14385" fmla="*/ 6357993 w 11737976"/>
              <a:gd name="connsiteY14385" fmla="*/ 2946412 h 6407150"/>
              <a:gd name="connsiteX14386" fmla="*/ 6344762 w 11737976"/>
              <a:gd name="connsiteY14386" fmla="*/ 2972903 h 6407150"/>
              <a:gd name="connsiteX14387" fmla="*/ 6348057 w 11737976"/>
              <a:gd name="connsiteY14387" fmla="*/ 2970475 h 6407150"/>
              <a:gd name="connsiteX14388" fmla="*/ 6331529 w 11737976"/>
              <a:gd name="connsiteY14388" fmla="*/ 2999394 h 6407150"/>
              <a:gd name="connsiteX14389" fmla="*/ 6332626 w 11737976"/>
              <a:gd name="connsiteY14389" fmla="*/ 2999703 h 6407150"/>
              <a:gd name="connsiteX14390" fmla="*/ 6329873 w 11737976"/>
              <a:gd name="connsiteY14390" fmla="*/ 3003125 h 6407150"/>
              <a:gd name="connsiteX14391" fmla="*/ 6328766 w 11737976"/>
              <a:gd name="connsiteY14391" fmla="*/ 3007011 h 6407150"/>
              <a:gd name="connsiteX14392" fmla="*/ 6331499 w 11737976"/>
              <a:gd name="connsiteY14392" fmla="*/ 3009462 h 6407150"/>
              <a:gd name="connsiteX14393" fmla="*/ 6333699 w 11737976"/>
              <a:gd name="connsiteY14393" fmla="*/ 3006725 h 6407150"/>
              <a:gd name="connsiteX14394" fmla="*/ 6334805 w 11737976"/>
              <a:gd name="connsiteY14394" fmla="*/ 3003679 h 6407150"/>
              <a:gd name="connsiteX14395" fmla="*/ 6343604 w 11737976"/>
              <a:gd name="connsiteY14395" fmla="*/ 2992729 h 6407150"/>
              <a:gd name="connsiteX14396" fmla="*/ 6357326 w 11737976"/>
              <a:gd name="connsiteY14396" fmla="*/ 2984849 h 6407150"/>
              <a:gd name="connsiteX14397" fmla="*/ 6363468 w 11737976"/>
              <a:gd name="connsiteY14397" fmla="*/ 2947957 h 6407150"/>
              <a:gd name="connsiteX14398" fmla="*/ 6368441 w 11737976"/>
              <a:gd name="connsiteY14398" fmla="*/ 2934249 h 6407150"/>
              <a:gd name="connsiteX14399" fmla="*/ 6380025 w 11737976"/>
              <a:gd name="connsiteY14399" fmla="*/ 2908972 h 6407150"/>
              <a:gd name="connsiteX14400" fmla="*/ 6382215 w 11737976"/>
              <a:gd name="connsiteY14400" fmla="*/ 2909591 h 6407150"/>
              <a:gd name="connsiteX14401" fmla="*/ 6383310 w 11737976"/>
              <a:gd name="connsiteY14401" fmla="*/ 2909899 h 6407150"/>
              <a:gd name="connsiteX14402" fmla="*/ 6384405 w 11737976"/>
              <a:gd name="connsiteY14402" fmla="*/ 2910208 h 6407150"/>
              <a:gd name="connsiteX14403" fmla="*/ 6383864 w 11737976"/>
              <a:gd name="connsiteY14403" fmla="*/ 2908375 h 6407150"/>
              <a:gd name="connsiteX14404" fmla="*/ 6382768 w 11737976"/>
              <a:gd name="connsiteY14404" fmla="*/ 2908067 h 6407150"/>
              <a:gd name="connsiteX14405" fmla="*/ 6380578 w 11737976"/>
              <a:gd name="connsiteY14405" fmla="*/ 2907448 h 6407150"/>
              <a:gd name="connsiteX14406" fmla="*/ 6380037 w 11737976"/>
              <a:gd name="connsiteY14406" fmla="*/ 2905614 h 6407150"/>
              <a:gd name="connsiteX14407" fmla="*/ 6385543 w 11737976"/>
              <a:gd name="connsiteY14407" fmla="*/ 2897094 h 6407150"/>
              <a:gd name="connsiteX14408" fmla="*/ 6386638 w 11737976"/>
              <a:gd name="connsiteY14408" fmla="*/ 2897403 h 6407150"/>
              <a:gd name="connsiteX14409" fmla="*/ 6392663 w 11737976"/>
              <a:gd name="connsiteY14409" fmla="*/ 2897425 h 6407150"/>
              <a:gd name="connsiteX14410" fmla="*/ 6403686 w 11737976"/>
              <a:gd name="connsiteY14410" fmla="*/ 2877029 h 6407150"/>
              <a:gd name="connsiteX14411" fmla="*/ 6406490 w 11737976"/>
              <a:gd name="connsiteY14411" fmla="*/ 2855989 h 6407150"/>
              <a:gd name="connsiteX14412" fmla="*/ 6405947 w 11737976"/>
              <a:gd name="connsiteY14412" fmla="*/ 2854155 h 6407150"/>
              <a:gd name="connsiteX14413" fmla="*/ 6409784 w 11737976"/>
              <a:gd name="connsiteY14413" fmla="*/ 2853559 h 6407150"/>
              <a:gd name="connsiteX14414" fmla="*/ 6409243 w 11737976"/>
              <a:gd name="connsiteY14414" fmla="*/ 2851729 h 6407150"/>
              <a:gd name="connsiteX14415" fmla="*/ 6406501 w 11737976"/>
              <a:gd name="connsiteY14415" fmla="*/ 2852633 h 6407150"/>
              <a:gd name="connsiteX14416" fmla="*/ 6410921 w 11737976"/>
              <a:gd name="connsiteY14416" fmla="*/ 2840446 h 6407150"/>
              <a:gd name="connsiteX14417" fmla="*/ 6412026 w 11737976"/>
              <a:gd name="connsiteY14417" fmla="*/ 2837400 h 6407150"/>
              <a:gd name="connsiteX14418" fmla="*/ 6415321 w 11737976"/>
              <a:gd name="connsiteY14418" fmla="*/ 2834972 h 6407150"/>
              <a:gd name="connsiteX14419" fmla="*/ 6425238 w 11737976"/>
              <a:gd name="connsiteY14419" fmla="*/ 2817620 h 6407150"/>
              <a:gd name="connsiteX14420" fmla="*/ 6424143 w 11737976"/>
              <a:gd name="connsiteY14420" fmla="*/ 2817311 h 6407150"/>
              <a:gd name="connsiteX14421" fmla="*/ 6426906 w 11737976"/>
              <a:gd name="connsiteY14421" fmla="*/ 2809695 h 6407150"/>
              <a:gd name="connsiteX14422" fmla="*/ 6434633 w 11737976"/>
              <a:gd name="connsiteY14422" fmla="*/ 2791724 h 6407150"/>
              <a:gd name="connsiteX14423" fmla="*/ 6437354 w 11737976"/>
              <a:gd name="connsiteY14423" fmla="*/ 2797530 h 6407150"/>
              <a:gd name="connsiteX14424" fmla="*/ 6440680 w 11737976"/>
              <a:gd name="connsiteY14424" fmla="*/ 2785035 h 6407150"/>
              <a:gd name="connsiteX14425" fmla="*/ 6447302 w 11737976"/>
              <a:gd name="connsiteY14425" fmla="*/ 2770111 h 6407150"/>
              <a:gd name="connsiteX14426" fmla="*/ 6450627 w 11737976"/>
              <a:gd name="connsiteY14426" fmla="*/ 2757616 h 6407150"/>
              <a:gd name="connsiteX14427" fmla="*/ 6447895 w 11737976"/>
              <a:gd name="connsiteY14427" fmla="*/ 2755165 h 6407150"/>
              <a:gd name="connsiteX14428" fmla="*/ 6983459 w 11737976"/>
              <a:gd name="connsiteY14428" fmla="*/ 2752489 h 6407150"/>
              <a:gd name="connsiteX14429" fmla="*/ 6979510 w 11737976"/>
              <a:gd name="connsiteY14429" fmla="*/ 2753025 h 6407150"/>
              <a:gd name="connsiteX14430" fmla="*/ 6976938 w 11737976"/>
              <a:gd name="connsiteY14430" fmla="*/ 2755808 h 6407150"/>
              <a:gd name="connsiteX14431" fmla="*/ 6975660 w 11737976"/>
              <a:gd name="connsiteY14431" fmla="*/ 2760194 h 6407150"/>
              <a:gd name="connsiteX14432" fmla="*/ 6977385 w 11737976"/>
              <a:gd name="connsiteY14432" fmla="*/ 2762334 h 6407150"/>
              <a:gd name="connsiteX14433" fmla="*/ 6980198 w 11737976"/>
              <a:gd name="connsiteY14433" fmla="*/ 2761476 h 6407150"/>
              <a:gd name="connsiteX14434" fmla="*/ 6982963 w 11737976"/>
              <a:gd name="connsiteY14434" fmla="*/ 2757303 h 6407150"/>
              <a:gd name="connsiteX14435" fmla="*/ 6983507 w 11737976"/>
              <a:gd name="connsiteY14435" fmla="*/ 2755805 h 6407150"/>
              <a:gd name="connsiteX14436" fmla="*/ 6983459 w 11737976"/>
              <a:gd name="connsiteY14436" fmla="*/ 2752489 h 6407150"/>
              <a:gd name="connsiteX14437" fmla="*/ 8707926 w 11737976"/>
              <a:gd name="connsiteY14437" fmla="*/ 2752399 h 6407150"/>
              <a:gd name="connsiteX14438" fmla="*/ 8716539 w 11737976"/>
              <a:gd name="connsiteY14438" fmla="*/ 2756600 h 6407150"/>
              <a:gd name="connsiteX14439" fmla="*/ 8706318 w 11737976"/>
              <a:gd name="connsiteY14439" fmla="*/ 2761484 h 6407150"/>
              <a:gd name="connsiteX14440" fmla="*/ 8706417 w 11737976"/>
              <a:gd name="connsiteY14440" fmla="*/ 2754952 h 6407150"/>
              <a:gd name="connsiteX14441" fmla="*/ 8706368 w 11737976"/>
              <a:gd name="connsiteY14441" fmla="*/ 2758219 h 6407150"/>
              <a:gd name="connsiteX14442" fmla="*/ 8707075 w 11737976"/>
              <a:gd name="connsiteY14442" fmla="*/ 2753321 h 6407150"/>
              <a:gd name="connsiteX14443" fmla="*/ 6727039 w 11737976"/>
              <a:gd name="connsiteY14443" fmla="*/ 2751865 h 6407150"/>
              <a:gd name="connsiteX14444" fmla="*/ 6724332 w 11737976"/>
              <a:gd name="connsiteY14444" fmla="*/ 2752774 h 6407150"/>
              <a:gd name="connsiteX14445" fmla="*/ 6717265 w 11737976"/>
              <a:gd name="connsiteY14445" fmla="*/ 2759142 h 6407150"/>
              <a:gd name="connsiteX14446" fmla="*/ 6706963 w 11737976"/>
              <a:gd name="connsiteY14446" fmla="*/ 2764599 h 6407150"/>
              <a:gd name="connsiteX14447" fmla="*/ 6705244 w 11737976"/>
              <a:gd name="connsiteY14447" fmla="*/ 2779171 h 6407150"/>
              <a:gd name="connsiteX14448" fmla="*/ 6716074 w 11737976"/>
              <a:gd name="connsiteY14448" fmla="*/ 2775537 h 6407150"/>
              <a:gd name="connsiteX14449" fmla="*/ 6720478 w 11737976"/>
              <a:gd name="connsiteY14449" fmla="*/ 2763397 h 6407150"/>
              <a:gd name="connsiteX14450" fmla="*/ 6719950 w 11737976"/>
              <a:gd name="connsiteY14450" fmla="*/ 2761574 h 6407150"/>
              <a:gd name="connsiteX14451" fmla="*/ 6718872 w 11737976"/>
              <a:gd name="connsiteY14451" fmla="*/ 2761269 h 6407150"/>
              <a:gd name="connsiteX14452" fmla="*/ 6725938 w 11737976"/>
              <a:gd name="connsiteY14452" fmla="*/ 2754899 h 6407150"/>
              <a:gd name="connsiteX14453" fmla="*/ 6726489 w 11737976"/>
              <a:gd name="connsiteY14453" fmla="*/ 2753381 h 6407150"/>
              <a:gd name="connsiteX14454" fmla="*/ 6727039 w 11737976"/>
              <a:gd name="connsiteY14454" fmla="*/ 2751865 h 6407150"/>
              <a:gd name="connsiteX14455" fmla="*/ 8706465 w 11737976"/>
              <a:gd name="connsiteY14455" fmla="*/ 2751686 h 6407150"/>
              <a:gd name="connsiteX14456" fmla="*/ 8708580 w 11737976"/>
              <a:gd name="connsiteY14456" fmla="*/ 2751689 h 6407150"/>
              <a:gd name="connsiteX14457" fmla="*/ 8707926 w 11737976"/>
              <a:gd name="connsiteY14457" fmla="*/ 2752399 h 6407150"/>
              <a:gd name="connsiteX14458" fmla="*/ 6772239 w 11737976"/>
              <a:gd name="connsiteY14458" fmla="*/ 2751244 h 6407150"/>
              <a:gd name="connsiteX14459" fmla="*/ 6767266 w 11737976"/>
              <a:gd name="connsiteY14459" fmla="*/ 2757370 h 6407150"/>
              <a:gd name="connsiteX14460" fmla="*/ 6768937 w 11737976"/>
              <a:gd name="connsiteY14460" fmla="*/ 2760350 h 6407150"/>
              <a:gd name="connsiteX14461" fmla="*/ 6775017 w 11737976"/>
              <a:gd name="connsiteY14461" fmla="*/ 2753703 h 6407150"/>
              <a:gd name="connsiteX14462" fmla="*/ 6772239 w 11737976"/>
              <a:gd name="connsiteY14462" fmla="*/ 2751244 h 6407150"/>
              <a:gd name="connsiteX14463" fmla="*/ 6719071 w 11737976"/>
              <a:gd name="connsiteY14463" fmla="*/ 2749571 h 6407150"/>
              <a:gd name="connsiteX14464" fmla="*/ 6718219 w 11737976"/>
              <a:gd name="connsiteY14464" fmla="*/ 2750982 h 6407150"/>
              <a:gd name="connsiteX14465" fmla="*/ 6715609 w 11737976"/>
              <a:gd name="connsiteY14465" fmla="*/ 2755319 h 6407150"/>
              <a:gd name="connsiteX14466" fmla="*/ 6717326 w 11737976"/>
              <a:gd name="connsiteY14466" fmla="*/ 2752466 h 6407150"/>
              <a:gd name="connsiteX14467" fmla="*/ 6718219 w 11737976"/>
              <a:gd name="connsiteY14467" fmla="*/ 2750982 h 6407150"/>
              <a:gd name="connsiteX14468" fmla="*/ 6718399 w 11737976"/>
              <a:gd name="connsiteY14468" fmla="*/ 2750685 h 6407150"/>
              <a:gd name="connsiteX14469" fmla="*/ 6719071 w 11737976"/>
              <a:gd name="connsiteY14469" fmla="*/ 2749571 h 6407150"/>
              <a:gd name="connsiteX14470" fmla="*/ 5670960 w 11737976"/>
              <a:gd name="connsiteY14470" fmla="*/ 2749238 h 6407150"/>
              <a:gd name="connsiteX14471" fmla="*/ 5666834 w 11737976"/>
              <a:gd name="connsiteY14471" fmla="*/ 2762983 h 6407150"/>
              <a:gd name="connsiteX14472" fmla="*/ 5841803 w 11737976"/>
              <a:gd name="connsiteY14472" fmla="*/ 2749084 h 6407150"/>
              <a:gd name="connsiteX14473" fmla="*/ 5852833 w 11737976"/>
              <a:gd name="connsiteY14473" fmla="*/ 2754217 h 6407150"/>
              <a:gd name="connsiteX14474" fmla="*/ 5853386 w 11737976"/>
              <a:gd name="connsiteY14474" fmla="*/ 2750317 h 6407150"/>
              <a:gd name="connsiteX14475" fmla="*/ 5841803 w 11737976"/>
              <a:gd name="connsiteY14475" fmla="*/ 2749084 h 6407150"/>
              <a:gd name="connsiteX14476" fmla="*/ 5590562 w 11737976"/>
              <a:gd name="connsiteY14476" fmla="*/ 2747434 h 6407150"/>
              <a:gd name="connsiteX14477" fmla="*/ 5595454 w 11737976"/>
              <a:gd name="connsiteY14477" fmla="*/ 2765014 h 6407150"/>
              <a:gd name="connsiteX14478" fmla="*/ 5594077 w 11737976"/>
              <a:gd name="connsiteY14478" fmla="*/ 2769597 h 6407150"/>
              <a:gd name="connsiteX14479" fmla="*/ 5592702 w 11737976"/>
              <a:gd name="connsiteY14479" fmla="*/ 2774179 h 6407150"/>
              <a:gd name="connsiteX14480" fmla="*/ 5583099 w 11737976"/>
              <a:gd name="connsiteY14480" fmla="*/ 2766881 h 6407150"/>
              <a:gd name="connsiteX14481" fmla="*/ 5577267 w 11737976"/>
              <a:gd name="connsiteY14481" fmla="*/ 2763593 h 6407150"/>
              <a:gd name="connsiteX14482" fmla="*/ 5577167 w 11737976"/>
              <a:gd name="connsiteY14482" fmla="*/ 2762216 h 6407150"/>
              <a:gd name="connsiteX14483" fmla="*/ 5583726 w 11737976"/>
              <a:gd name="connsiteY14483" fmla="*/ 2761325 h 6407150"/>
              <a:gd name="connsiteX14484" fmla="*/ 5584476 w 11737976"/>
              <a:gd name="connsiteY14484" fmla="*/ 2762299 h 6407150"/>
              <a:gd name="connsiteX14485" fmla="*/ 5584647 w 11737976"/>
              <a:gd name="connsiteY14485" fmla="*/ 2761726 h 6407150"/>
              <a:gd name="connsiteX14486" fmla="*/ 5585325 w 11737976"/>
              <a:gd name="connsiteY14486" fmla="*/ 2759469 h 6407150"/>
              <a:gd name="connsiteX14487" fmla="*/ 5590508 w 11737976"/>
              <a:gd name="connsiteY14487" fmla="*/ 2752436 h 6407150"/>
              <a:gd name="connsiteX14488" fmla="*/ 5587562 w 11737976"/>
              <a:gd name="connsiteY14488" fmla="*/ 2752017 h 6407150"/>
              <a:gd name="connsiteX14489" fmla="*/ 5588908 w 11737976"/>
              <a:gd name="connsiteY14489" fmla="*/ 2747529 h 6407150"/>
              <a:gd name="connsiteX14490" fmla="*/ 5608182 w 11737976"/>
              <a:gd name="connsiteY14490" fmla="*/ 2746419 h 6407150"/>
              <a:gd name="connsiteX14491" fmla="*/ 5607926 w 11737976"/>
              <a:gd name="connsiteY14491" fmla="*/ 2754161 h 6407150"/>
              <a:gd name="connsiteX14492" fmla="*/ 5604934 w 11737976"/>
              <a:gd name="connsiteY14492" fmla="*/ 2755205 h 6407150"/>
              <a:gd name="connsiteX14493" fmla="*/ 5606578 w 11737976"/>
              <a:gd name="connsiteY14493" fmla="*/ 2756555 h 6407150"/>
              <a:gd name="connsiteX14494" fmla="*/ 5607841 w 11737976"/>
              <a:gd name="connsiteY14494" fmla="*/ 2756733 h 6407150"/>
              <a:gd name="connsiteX14495" fmla="*/ 5607835 w 11737976"/>
              <a:gd name="connsiteY14495" fmla="*/ 2756926 h 6407150"/>
              <a:gd name="connsiteX14496" fmla="*/ 5606433 w 11737976"/>
              <a:gd name="connsiteY14496" fmla="*/ 2767731 h 6407150"/>
              <a:gd name="connsiteX14497" fmla="*/ 5596828 w 11737976"/>
              <a:gd name="connsiteY14497" fmla="*/ 2760433 h 6407150"/>
              <a:gd name="connsiteX14498" fmla="*/ 5599579 w 11737976"/>
              <a:gd name="connsiteY14498" fmla="*/ 2751268 h 6407150"/>
              <a:gd name="connsiteX14499" fmla="*/ 5600910 w 11737976"/>
              <a:gd name="connsiteY14499" fmla="*/ 2746838 h 6407150"/>
              <a:gd name="connsiteX14500" fmla="*/ 5775588 w 11737976"/>
              <a:gd name="connsiteY14500" fmla="*/ 2746187 h 6407150"/>
              <a:gd name="connsiteX14501" fmla="*/ 5775088 w 11737976"/>
              <a:gd name="connsiteY14501" fmla="*/ 2749715 h 6407150"/>
              <a:gd name="connsiteX14502" fmla="*/ 5786119 w 11737976"/>
              <a:gd name="connsiteY14502" fmla="*/ 2750888 h 6407150"/>
              <a:gd name="connsiteX14503" fmla="*/ 5775588 w 11737976"/>
              <a:gd name="connsiteY14503" fmla="*/ 2746187 h 6407150"/>
              <a:gd name="connsiteX14504" fmla="*/ 6711246 w 11737976"/>
              <a:gd name="connsiteY14504" fmla="*/ 2746013 h 6407150"/>
              <a:gd name="connsiteX14505" fmla="*/ 6708392 w 11737976"/>
              <a:gd name="connsiteY14505" fmla="*/ 2750161 h 6407150"/>
              <a:gd name="connsiteX14506" fmla="*/ 6707985 w 11737976"/>
              <a:gd name="connsiteY14506" fmla="*/ 2755001 h 6407150"/>
              <a:gd name="connsiteX14507" fmla="*/ 6712334 w 11737976"/>
              <a:gd name="connsiteY14507" fmla="*/ 2749623 h 6407150"/>
              <a:gd name="connsiteX14508" fmla="*/ 6711246 w 11737976"/>
              <a:gd name="connsiteY14508" fmla="*/ 2746013 h 6407150"/>
              <a:gd name="connsiteX14509" fmla="*/ 6648098 w 11737976"/>
              <a:gd name="connsiteY14509" fmla="*/ 2745883 h 6407150"/>
              <a:gd name="connsiteX14510" fmla="*/ 6647587 w 11737976"/>
              <a:gd name="connsiteY14510" fmla="*/ 2746158 h 6407150"/>
              <a:gd name="connsiteX14511" fmla="*/ 6647206 w 11737976"/>
              <a:gd name="connsiteY14511" fmla="*/ 2746886 h 6407150"/>
              <a:gd name="connsiteX14512" fmla="*/ 6646613 w 11737976"/>
              <a:gd name="connsiteY14512" fmla="*/ 2747555 h 6407150"/>
              <a:gd name="connsiteX14513" fmla="*/ 6643589 w 11737976"/>
              <a:gd name="connsiteY14513" fmla="*/ 2749418 h 6407150"/>
              <a:gd name="connsiteX14514" fmla="*/ 6644179 w 11737976"/>
              <a:gd name="connsiteY14514" fmla="*/ 2750867 h 6407150"/>
              <a:gd name="connsiteX14515" fmla="*/ 6646062 w 11737976"/>
              <a:gd name="connsiteY14515" fmla="*/ 2749072 h 6407150"/>
              <a:gd name="connsiteX14516" fmla="*/ 6647206 w 11737976"/>
              <a:gd name="connsiteY14516" fmla="*/ 2746886 h 6407150"/>
              <a:gd name="connsiteX14517" fmla="*/ 1710020 w 11737976"/>
              <a:gd name="connsiteY14517" fmla="*/ 2745834 h 6407150"/>
              <a:gd name="connsiteX14518" fmla="*/ 1709330 w 11737976"/>
              <a:gd name="connsiteY14518" fmla="*/ 2747611 h 6407150"/>
              <a:gd name="connsiteX14519" fmla="*/ 1707624 w 11737976"/>
              <a:gd name="connsiteY14519" fmla="*/ 2746144 h 6407150"/>
              <a:gd name="connsiteX14520" fmla="*/ 6752273 w 11737976"/>
              <a:gd name="connsiteY14520" fmla="*/ 2745605 h 6407150"/>
              <a:gd name="connsiteX14521" fmla="*/ 6751739 w 11737976"/>
              <a:gd name="connsiteY14521" fmla="*/ 2747078 h 6407150"/>
              <a:gd name="connsiteX14522" fmla="*/ 6753609 w 11737976"/>
              <a:gd name="connsiteY14522" fmla="*/ 2749229 h 6407150"/>
              <a:gd name="connsiteX14523" fmla="*/ 6754278 w 11737976"/>
              <a:gd name="connsiteY14523" fmla="*/ 2751039 h 6407150"/>
              <a:gd name="connsiteX14524" fmla="*/ 6754811 w 11737976"/>
              <a:gd name="connsiteY14524" fmla="*/ 2749567 h 6407150"/>
              <a:gd name="connsiteX14525" fmla="*/ 6754677 w 11737976"/>
              <a:gd name="connsiteY14525" fmla="*/ 2746284 h 6407150"/>
              <a:gd name="connsiteX14526" fmla="*/ 6752273 w 11737976"/>
              <a:gd name="connsiteY14526" fmla="*/ 2745605 h 6407150"/>
              <a:gd name="connsiteX14527" fmla="*/ 7933584 w 11737976"/>
              <a:gd name="connsiteY14527" fmla="*/ 2745353 h 6407150"/>
              <a:gd name="connsiteX14528" fmla="*/ 7932403 w 11737976"/>
              <a:gd name="connsiteY14528" fmla="*/ 2750406 h 6407150"/>
              <a:gd name="connsiteX14529" fmla="*/ 7933756 w 11737976"/>
              <a:gd name="connsiteY14529" fmla="*/ 2752052 h 6407150"/>
              <a:gd name="connsiteX14530" fmla="*/ 7936997 w 11737976"/>
              <a:gd name="connsiteY14530" fmla="*/ 2750585 h 6407150"/>
              <a:gd name="connsiteX14531" fmla="*/ 7933584 w 11737976"/>
              <a:gd name="connsiteY14531" fmla="*/ 2745353 h 6407150"/>
              <a:gd name="connsiteX14532" fmla="*/ 6928243 w 11737976"/>
              <a:gd name="connsiteY14532" fmla="*/ 2744805 h 6407150"/>
              <a:gd name="connsiteX14533" fmla="*/ 6917735 w 11737976"/>
              <a:gd name="connsiteY14533" fmla="*/ 2750529 h 6407150"/>
              <a:gd name="connsiteX14534" fmla="*/ 6917040 w 11737976"/>
              <a:gd name="connsiteY14534" fmla="*/ 2751201 h 6407150"/>
              <a:gd name="connsiteX14535" fmla="*/ 6917163 w 11737976"/>
              <a:gd name="connsiteY14535" fmla="*/ 2752105 h 6407150"/>
              <a:gd name="connsiteX14536" fmla="*/ 6918776 w 11737976"/>
              <a:gd name="connsiteY14536" fmla="*/ 2754298 h 6407150"/>
              <a:gd name="connsiteX14537" fmla="*/ 6930948 w 11737976"/>
              <a:gd name="connsiteY14537" fmla="*/ 2747306 h 6407150"/>
              <a:gd name="connsiteX14538" fmla="*/ 6930427 w 11737976"/>
              <a:gd name="connsiteY14538" fmla="*/ 2745422 h 6407150"/>
              <a:gd name="connsiteX14539" fmla="*/ 6928243 w 11737976"/>
              <a:gd name="connsiteY14539" fmla="*/ 2744805 h 6407150"/>
              <a:gd name="connsiteX14540" fmla="*/ 6861876 w 11737976"/>
              <a:gd name="connsiteY14540" fmla="*/ 2744614 h 6407150"/>
              <a:gd name="connsiteX14541" fmla="*/ 6857661 w 11737976"/>
              <a:gd name="connsiteY14541" fmla="*/ 2745806 h 6407150"/>
              <a:gd name="connsiteX14542" fmla="*/ 6858404 w 11737976"/>
              <a:gd name="connsiteY14542" fmla="*/ 2746983 h 6407150"/>
              <a:gd name="connsiteX14543" fmla="*/ 6858955 w 11737976"/>
              <a:gd name="connsiteY14543" fmla="*/ 2745467 h 6407150"/>
              <a:gd name="connsiteX14544" fmla="*/ 6861876 w 11737976"/>
              <a:gd name="connsiteY14544" fmla="*/ 2744614 h 6407150"/>
              <a:gd name="connsiteX14545" fmla="*/ 5820714 w 11737976"/>
              <a:gd name="connsiteY14545" fmla="*/ 2743823 h 6407150"/>
              <a:gd name="connsiteX14546" fmla="*/ 5823753 w 11737976"/>
              <a:gd name="connsiteY14546" fmla="*/ 2744578 h 6407150"/>
              <a:gd name="connsiteX14547" fmla="*/ 5820877 w 11737976"/>
              <a:gd name="connsiteY14547" fmla="*/ 2744658 h 6407150"/>
              <a:gd name="connsiteX14548" fmla="*/ 5820397 w 11737976"/>
              <a:gd name="connsiteY14548" fmla="*/ 2744542 h 6407150"/>
              <a:gd name="connsiteX14549" fmla="*/ 6899408 w 11737976"/>
              <a:gd name="connsiteY14549" fmla="*/ 2743354 h 6407150"/>
              <a:gd name="connsiteX14550" fmla="*/ 6895620 w 11737976"/>
              <a:gd name="connsiteY14550" fmla="*/ 2747303 h 6407150"/>
              <a:gd name="connsiteX14551" fmla="*/ 6893485 w 11737976"/>
              <a:gd name="connsiteY14551" fmla="*/ 2746700 h 6407150"/>
              <a:gd name="connsiteX14552" fmla="*/ 6891865 w 11737976"/>
              <a:gd name="connsiteY14552" fmla="*/ 2747915 h 6407150"/>
              <a:gd name="connsiteX14553" fmla="*/ 6892935 w 11737976"/>
              <a:gd name="connsiteY14553" fmla="*/ 2748217 h 6407150"/>
              <a:gd name="connsiteX14554" fmla="*/ 6897206 w 11737976"/>
              <a:gd name="connsiteY14554" fmla="*/ 2749424 h 6407150"/>
              <a:gd name="connsiteX14555" fmla="*/ 6897757 w 11737976"/>
              <a:gd name="connsiteY14555" fmla="*/ 2747906 h 6407150"/>
              <a:gd name="connsiteX14556" fmla="*/ 6899927 w 11737976"/>
              <a:gd name="connsiteY14556" fmla="*/ 2745173 h 6407150"/>
              <a:gd name="connsiteX14557" fmla="*/ 6900477 w 11737976"/>
              <a:gd name="connsiteY14557" fmla="*/ 2743655 h 6407150"/>
              <a:gd name="connsiteX14558" fmla="*/ 6899408 w 11737976"/>
              <a:gd name="connsiteY14558" fmla="*/ 2743354 h 6407150"/>
              <a:gd name="connsiteX14559" fmla="*/ 6831943 w 11737976"/>
              <a:gd name="connsiteY14559" fmla="*/ 2743161 h 6407150"/>
              <a:gd name="connsiteX14560" fmla="*/ 6828632 w 11737976"/>
              <a:gd name="connsiteY14560" fmla="*/ 2745471 h 6407150"/>
              <a:gd name="connsiteX14561" fmla="*/ 6828145 w 11737976"/>
              <a:gd name="connsiteY14561" fmla="*/ 2745536 h 6407150"/>
              <a:gd name="connsiteX14562" fmla="*/ 6828098 w 11737976"/>
              <a:gd name="connsiteY14562" fmla="*/ 2746941 h 6407150"/>
              <a:gd name="connsiteX14563" fmla="*/ 6829220 w 11737976"/>
              <a:gd name="connsiteY14563" fmla="*/ 2747260 h 6407150"/>
              <a:gd name="connsiteX14564" fmla="*/ 6834186 w 11737976"/>
              <a:gd name="connsiteY14564" fmla="*/ 2743793 h 6407150"/>
              <a:gd name="connsiteX14565" fmla="*/ 6833063 w 11737976"/>
              <a:gd name="connsiteY14565" fmla="*/ 2743477 h 6407150"/>
              <a:gd name="connsiteX14566" fmla="*/ 6831943 w 11737976"/>
              <a:gd name="connsiteY14566" fmla="*/ 2743161 h 6407150"/>
              <a:gd name="connsiteX14567" fmla="*/ 5929138 w 11737976"/>
              <a:gd name="connsiteY14567" fmla="*/ 2741220 h 6407150"/>
              <a:gd name="connsiteX14568" fmla="*/ 5938693 w 11737976"/>
              <a:gd name="connsiteY14568" fmla="*/ 2756754 h 6407150"/>
              <a:gd name="connsiteX14569" fmla="*/ 5950278 w 11737976"/>
              <a:gd name="connsiteY14569" fmla="*/ 2757986 h 6407150"/>
              <a:gd name="connsiteX14570" fmla="*/ 5951799 w 11737976"/>
              <a:gd name="connsiteY14570" fmla="*/ 2747262 h 6407150"/>
              <a:gd name="connsiteX14571" fmla="*/ 5929138 w 11737976"/>
              <a:gd name="connsiteY14571" fmla="*/ 2741220 h 6407150"/>
              <a:gd name="connsiteX14572" fmla="*/ 1708927 w 11737976"/>
              <a:gd name="connsiteY14572" fmla="*/ 2739621 h 6407150"/>
              <a:gd name="connsiteX14573" fmla="*/ 1709108 w 11737976"/>
              <a:gd name="connsiteY14573" fmla="*/ 2739799 h 6407150"/>
              <a:gd name="connsiteX14574" fmla="*/ 1710419 w 11737976"/>
              <a:gd name="connsiteY14574" fmla="*/ 2739910 h 6407150"/>
              <a:gd name="connsiteX14575" fmla="*/ 1711756 w 11737976"/>
              <a:gd name="connsiteY14575" fmla="*/ 2741357 h 6407150"/>
              <a:gd name="connsiteX14576" fmla="*/ 1710263 w 11737976"/>
              <a:gd name="connsiteY14576" fmla="*/ 2745203 h 6407150"/>
              <a:gd name="connsiteX14577" fmla="*/ 1707785 w 11737976"/>
              <a:gd name="connsiteY14577" fmla="*/ 2744503 h 6407150"/>
              <a:gd name="connsiteX14578" fmla="*/ 1707949 w 11737976"/>
              <a:gd name="connsiteY14578" fmla="*/ 2743804 h 6407150"/>
              <a:gd name="connsiteX14579" fmla="*/ 6847803 w 11737976"/>
              <a:gd name="connsiteY14579" fmla="*/ 2739122 h 6407150"/>
              <a:gd name="connsiteX14580" fmla="*/ 6843079 w 11737976"/>
              <a:gd name="connsiteY14580" fmla="*/ 2743017 h 6407150"/>
              <a:gd name="connsiteX14581" fmla="*/ 6844510 w 11737976"/>
              <a:gd name="connsiteY14581" fmla="*/ 2744952 h 6407150"/>
              <a:gd name="connsiteX14582" fmla="*/ 6845369 w 11737976"/>
              <a:gd name="connsiteY14582" fmla="*/ 2748522 h 6407150"/>
              <a:gd name="connsiteX14583" fmla="*/ 6847160 w 11737976"/>
              <a:gd name="connsiteY14583" fmla="*/ 2747391 h 6407150"/>
              <a:gd name="connsiteX14584" fmla="*/ 6849896 w 11737976"/>
              <a:gd name="connsiteY14584" fmla="*/ 2743093 h 6407150"/>
              <a:gd name="connsiteX14585" fmla="*/ 6847247 w 11737976"/>
              <a:gd name="connsiteY14585" fmla="*/ 2740655 h 6407150"/>
              <a:gd name="connsiteX14586" fmla="*/ 6847803 w 11737976"/>
              <a:gd name="connsiteY14586" fmla="*/ 2739122 h 6407150"/>
              <a:gd name="connsiteX14587" fmla="*/ 6799198 w 11737976"/>
              <a:gd name="connsiteY14587" fmla="*/ 2736955 h 6407150"/>
              <a:gd name="connsiteX14588" fmla="*/ 6789180 w 11737976"/>
              <a:gd name="connsiteY14588" fmla="*/ 2744347 h 6407150"/>
              <a:gd name="connsiteX14589" fmla="*/ 6789144 w 11737976"/>
              <a:gd name="connsiteY14589" fmla="*/ 2754559 h 6407150"/>
              <a:gd name="connsiteX14590" fmla="*/ 6790254 w 11737976"/>
              <a:gd name="connsiteY14590" fmla="*/ 2754871 h 6407150"/>
              <a:gd name="connsiteX14591" fmla="*/ 6788582 w 11737976"/>
              <a:gd name="connsiteY14591" fmla="*/ 2756104 h 6407150"/>
              <a:gd name="connsiteX14592" fmla="*/ 6785254 w 11737976"/>
              <a:gd name="connsiteY14592" fmla="*/ 2755163 h 6407150"/>
              <a:gd name="connsiteX14593" fmla="*/ 6783035 w 11737976"/>
              <a:gd name="connsiteY14593" fmla="*/ 2754537 h 6407150"/>
              <a:gd name="connsiteX14594" fmla="*/ 6783585 w 11737976"/>
              <a:gd name="connsiteY14594" fmla="*/ 2756396 h 6407150"/>
              <a:gd name="connsiteX14595" fmla="*/ 6788571 w 11737976"/>
              <a:gd name="connsiteY14595" fmla="*/ 2759508 h 6407150"/>
              <a:gd name="connsiteX14596" fmla="*/ 6789130 w 11737976"/>
              <a:gd name="connsiteY14596" fmla="*/ 2757961 h 6407150"/>
              <a:gd name="connsiteX14597" fmla="*/ 6790802 w 11737976"/>
              <a:gd name="connsiteY14597" fmla="*/ 2756729 h 6407150"/>
              <a:gd name="connsiteX14598" fmla="*/ 6792471 w 11737976"/>
              <a:gd name="connsiteY14598" fmla="*/ 2755498 h 6407150"/>
              <a:gd name="connsiteX14599" fmla="*/ 6791910 w 11737976"/>
              <a:gd name="connsiteY14599" fmla="*/ 2757044 h 6407150"/>
              <a:gd name="connsiteX14600" fmla="*/ 6799198 w 11737976"/>
              <a:gd name="connsiteY14600" fmla="*/ 2736955 h 6407150"/>
              <a:gd name="connsiteX14601" fmla="*/ 5822044 w 11737976"/>
              <a:gd name="connsiteY14601" fmla="*/ 2736425 h 6407150"/>
              <a:gd name="connsiteX14602" fmla="*/ 5811409 w 11737976"/>
              <a:gd name="connsiteY14602" fmla="*/ 2742332 h 6407150"/>
              <a:gd name="connsiteX14603" fmla="*/ 5820397 w 11737976"/>
              <a:gd name="connsiteY14603" fmla="*/ 2744542 h 6407150"/>
              <a:gd name="connsiteX14604" fmla="*/ 5818646 w 11737976"/>
              <a:gd name="connsiteY14604" fmla="*/ 2748529 h 6407150"/>
              <a:gd name="connsiteX14605" fmla="*/ 5808680 w 11737976"/>
              <a:gd name="connsiteY14605" fmla="*/ 2749708 h 6407150"/>
              <a:gd name="connsiteX14606" fmla="*/ 5797150 w 11737976"/>
              <a:gd name="connsiteY14606" fmla="*/ 2752062 h 6407150"/>
              <a:gd name="connsiteX14607" fmla="*/ 5818710 w 11737976"/>
              <a:gd name="connsiteY14607" fmla="*/ 2757940 h 6407150"/>
              <a:gd name="connsiteX14608" fmla="*/ 5840273 w 11737976"/>
              <a:gd name="connsiteY14608" fmla="*/ 2763815 h 6407150"/>
              <a:gd name="connsiteX14609" fmla="*/ 5839773 w 11737976"/>
              <a:gd name="connsiteY14609" fmla="*/ 2767344 h 6407150"/>
              <a:gd name="connsiteX14610" fmla="*/ 5852303 w 11737976"/>
              <a:gd name="connsiteY14610" fmla="*/ 2757931 h 6407150"/>
              <a:gd name="connsiteX14611" fmla="*/ 5830243 w 11737976"/>
              <a:gd name="connsiteY14611" fmla="*/ 2755583 h 6407150"/>
              <a:gd name="connsiteX14612" fmla="*/ 5831745 w 11737976"/>
              <a:gd name="connsiteY14612" fmla="*/ 2744998 h 6407150"/>
              <a:gd name="connsiteX14613" fmla="*/ 5830179 w 11737976"/>
              <a:gd name="connsiteY14613" fmla="*/ 2746173 h 6407150"/>
              <a:gd name="connsiteX14614" fmla="*/ 5823753 w 11737976"/>
              <a:gd name="connsiteY14614" fmla="*/ 2744578 h 6407150"/>
              <a:gd name="connsiteX14615" fmla="*/ 5830713 w 11737976"/>
              <a:gd name="connsiteY14615" fmla="*/ 2744386 h 6407150"/>
              <a:gd name="connsiteX14616" fmla="*/ 5822044 w 11737976"/>
              <a:gd name="connsiteY14616" fmla="*/ 2736425 h 6407150"/>
              <a:gd name="connsiteX14617" fmla="*/ 5580522 w 11737976"/>
              <a:gd name="connsiteY14617" fmla="*/ 2736171 h 6407150"/>
              <a:gd name="connsiteX14618" fmla="*/ 5591617 w 11737976"/>
              <a:gd name="connsiteY14618" fmla="*/ 2740944 h 6407150"/>
              <a:gd name="connsiteX14619" fmla="*/ 5590489 w 11737976"/>
              <a:gd name="connsiteY14619" fmla="*/ 2747173 h 6407150"/>
              <a:gd name="connsiteX14620" fmla="*/ 5590497 w 11737976"/>
              <a:gd name="connsiteY14620" fmla="*/ 2747198 h 6407150"/>
              <a:gd name="connsiteX14621" fmla="*/ 5588920 w 11737976"/>
              <a:gd name="connsiteY14621" fmla="*/ 2747490 h 6407150"/>
              <a:gd name="connsiteX14622" fmla="*/ 5589977 w 11737976"/>
              <a:gd name="connsiteY14622" fmla="*/ 2743970 h 6407150"/>
              <a:gd name="connsiteX14623" fmla="*/ 5584301 w 11737976"/>
              <a:gd name="connsiteY14623" fmla="*/ 2751550 h 6407150"/>
              <a:gd name="connsiteX14624" fmla="*/ 5579455 w 11737976"/>
              <a:gd name="connsiteY14624" fmla="*/ 2750857 h 6407150"/>
              <a:gd name="connsiteX14625" fmla="*/ 5576948 w 11737976"/>
              <a:gd name="connsiteY14625" fmla="*/ 2752169 h 6407150"/>
              <a:gd name="connsiteX14626" fmla="*/ 5578479 w 11737976"/>
              <a:gd name="connsiteY14626" fmla="*/ 2743587 h 6407150"/>
              <a:gd name="connsiteX14627" fmla="*/ 5580372 w 11737976"/>
              <a:gd name="connsiteY14627" fmla="*/ 2736671 h 6407150"/>
              <a:gd name="connsiteX14628" fmla="*/ 6505866 w 11737976"/>
              <a:gd name="connsiteY14628" fmla="*/ 2735033 h 6407150"/>
              <a:gd name="connsiteX14629" fmla="*/ 6504278 w 11737976"/>
              <a:gd name="connsiteY14629" fmla="*/ 2736166 h 6407150"/>
              <a:gd name="connsiteX14630" fmla="*/ 6501648 w 11737976"/>
              <a:gd name="connsiteY14630" fmla="*/ 2740168 h 6407150"/>
              <a:gd name="connsiteX14631" fmla="*/ 6502195 w 11737976"/>
              <a:gd name="connsiteY14631" fmla="*/ 2741906 h 6407150"/>
              <a:gd name="connsiteX14632" fmla="*/ 6503783 w 11737976"/>
              <a:gd name="connsiteY14632" fmla="*/ 2740772 h 6407150"/>
              <a:gd name="connsiteX14633" fmla="*/ 6506413 w 11737976"/>
              <a:gd name="connsiteY14633" fmla="*/ 2736769 h 6407150"/>
              <a:gd name="connsiteX14634" fmla="*/ 6505866 w 11737976"/>
              <a:gd name="connsiteY14634" fmla="*/ 2735033 h 6407150"/>
              <a:gd name="connsiteX14635" fmla="*/ 5592728 w 11737976"/>
              <a:gd name="connsiteY14635" fmla="*/ 2734805 h 6407150"/>
              <a:gd name="connsiteX14636" fmla="*/ 5592465 w 11737976"/>
              <a:gd name="connsiteY14636" fmla="*/ 2736254 h 6407150"/>
              <a:gd name="connsiteX14637" fmla="*/ 5592295 w 11737976"/>
              <a:gd name="connsiteY14637" fmla="*/ 2736248 h 6407150"/>
              <a:gd name="connsiteX14638" fmla="*/ 6933327 w 11737976"/>
              <a:gd name="connsiteY14638" fmla="*/ 2733058 h 6407150"/>
              <a:gd name="connsiteX14639" fmla="*/ 6932275 w 11737976"/>
              <a:gd name="connsiteY14639" fmla="*/ 2733093 h 6407150"/>
              <a:gd name="connsiteX14640" fmla="*/ 6938203 w 11737976"/>
              <a:gd name="connsiteY14640" fmla="*/ 2733611 h 6407150"/>
              <a:gd name="connsiteX14641" fmla="*/ 6933327 w 11737976"/>
              <a:gd name="connsiteY14641" fmla="*/ 2733058 h 6407150"/>
              <a:gd name="connsiteX14642" fmla="*/ 5687624 w 11737976"/>
              <a:gd name="connsiteY14642" fmla="*/ 2733014 h 6407150"/>
              <a:gd name="connsiteX14643" fmla="*/ 5683315 w 11737976"/>
              <a:gd name="connsiteY14643" fmla="*/ 2747373 h 6407150"/>
              <a:gd name="connsiteX14644" fmla="*/ 5670960 w 11737976"/>
              <a:gd name="connsiteY14644" fmla="*/ 2749238 h 6407150"/>
              <a:gd name="connsiteX14645" fmla="*/ 5672336 w 11737976"/>
              <a:gd name="connsiteY14645" fmla="*/ 2744656 h 6407150"/>
              <a:gd name="connsiteX14646" fmla="*/ 5662556 w 11737976"/>
              <a:gd name="connsiteY14646" fmla="*/ 2742852 h 6407150"/>
              <a:gd name="connsiteX14647" fmla="*/ 5663406 w 11737976"/>
              <a:gd name="connsiteY14647" fmla="*/ 2737330 h 6407150"/>
              <a:gd name="connsiteX14648" fmla="*/ 5665610 w 11737976"/>
              <a:gd name="connsiteY14648" fmla="*/ 2737564 h 6407150"/>
              <a:gd name="connsiteX14649" fmla="*/ 5666963 w 11737976"/>
              <a:gd name="connsiteY14649" fmla="*/ 2737708 h 6407150"/>
              <a:gd name="connsiteX14650" fmla="*/ 5677793 w 11737976"/>
              <a:gd name="connsiteY14650" fmla="*/ 2738860 h 6407150"/>
              <a:gd name="connsiteX14651" fmla="*/ 5678300 w 11737976"/>
              <a:gd name="connsiteY14651" fmla="*/ 2735280 h 6407150"/>
              <a:gd name="connsiteX14652" fmla="*/ 5679908 w 11737976"/>
              <a:gd name="connsiteY14652" fmla="*/ 2733634 h 6407150"/>
              <a:gd name="connsiteX14653" fmla="*/ 6576429 w 11737976"/>
              <a:gd name="connsiteY14653" fmla="*/ 2731233 h 6407150"/>
              <a:gd name="connsiteX14654" fmla="*/ 6574775 w 11737976"/>
              <a:gd name="connsiteY14654" fmla="*/ 2732446 h 6407150"/>
              <a:gd name="connsiteX14655" fmla="*/ 6569802 w 11737976"/>
              <a:gd name="connsiteY14655" fmla="*/ 2742804 h 6407150"/>
              <a:gd name="connsiteX14656" fmla="*/ 6560977 w 11737976"/>
              <a:gd name="connsiteY14656" fmla="*/ 2750395 h 6407150"/>
              <a:gd name="connsiteX14657" fmla="*/ 6558145 w 11737976"/>
              <a:gd name="connsiteY14657" fmla="*/ 2756104 h 6407150"/>
              <a:gd name="connsiteX14658" fmla="*/ 6561513 w 11737976"/>
              <a:gd name="connsiteY14658" fmla="*/ 2762307 h 6407150"/>
              <a:gd name="connsiteX14659" fmla="*/ 6574210 w 11737976"/>
              <a:gd name="connsiteY14659" fmla="*/ 2744049 h 6407150"/>
              <a:gd name="connsiteX14660" fmla="*/ 6572555 w 11737976"/>
              <a:gd name="connsiteY14660" fmla="*/ 2745262 h 6407150"/>
              <a:gd name="connsiteX14661" fmla="*/ 6578080 w 11737976"/>
              <a:gd name="connsiteY14661" fmla="*/ 2733380 h 6407150"/>
              <a:gd name="connsiteX14662" fmla="*/ 6576429 w 11737976"/>
              <a:gd name="connsiteY14662" fmla="*/ 2731233 h 6407150"/>
              <a:gd name="connsiteX14663" fmla="*/ 6757878 w 11737976"/>
              <a:gd name="connsiteY14663" fmla="*/ 2730762 h 6407150"/>
              <a:gd name="connsiteX14664" fmla="*/ 6754109 w 11737976"/>
              <a:gd name="connsiteY14664" fmla="*/ 2737809 h 6407150"/>
              <a:gd name="connsiteX14665" fmla="*/ 6756937 w 11737976"/>
              <a:gd name="connsiteY14665" fmla="*/ 2739216 h 6407150"/>
              <a:gd name="connsiteX14666" fmla="*/ 6758514 w 11737976"/>
              <a:gd name="connsiteY14666" fmla="*/ 2739053 h 6407150"/>
              <a:gd name="connsiteX14667" fmla="*/ 6757878 w 11737976"/>
              <a:gd name="connsiteY14667" fmla="*/ 2730762 h 6407150"/>
              <a:gd name="connsiteX14668" fmla="*/ 6745907 w 11737976"/>
              <a:gd name="connsiteY14668" fmla="*/ 2730423 h 6407150"/>
              <a:gd name="connsiteX14669" fmla="*/ 6743132 w 11737976"/>
              <a:gd name="connsiteY14669" fmla="*/ 2731312 h 6407150"/>
              <a:gd name="connsiteX14670" fmla="*/ 6738715 w 11737976"/>
              <a:gd name="connsiteY14670" fmla="*/ 2740104 h 6407150"/>
              <a:gd name="connsiteX14671" fmla="*/ 6737052 w 11737976"/>
              <a:gd name="connsiteY14671" fmla="*/ 2741306 h 6407150"/>
              <a:gd name="connsiteX14672" fmla="*/ 6735927 w 11737976"/>
              <a:gd name="connsiteY14672" fmla="*/ 2737644 h 6407150"/>
              <a:gd name="connsiteX14673" fmla="*/ 6734814 w 11737976"/>
              <a:gd name="connsiteY14673" fmla="*/ 2737329 h 6407150"/>
              <a:gd name="connsiteX14674" fmla="*/ 6733702 w 11737976"/>
              <a:gd name="connsiteY14674" fmla="*/ 2737014 h 6407150"/>
              <a:gd name="connsiteX14675" fmla="*/ 6730927 w 11737976"/>
              <a:gd name="connsiteY14675" fmla="*/ 2737904 h 6407150"/>
              <a:gd name="connsiteX14676" fmla="*/ 6728151 w 11737976"/>
              <a:gd name="connsiteY14676" fmla="*/ 2738793 h 6407150"/>
              <a:gd name="connsiteX14677" fmla="*/ 6725936 w 11737976"/>
              <a:gd name="connsiteY14677" fmla="*/ 2741515 h 6407150"/>
              <a:gd name="connsiteX14678" fmla="*/ 6728163 w 11737976"/>
              <a:gd name="connsiteY14678" fmla="*/ 2742143 h 6407150"/>
              <a:gd name="connsiteX14679" fmla="*/ 6732050 w 11737976"/>
              <a:gd name="connsiteY14679" fmla="*/ 2741568 h 6407150"/>
              <a:gd name="connsiteX14680" fmla="*/ 6733714 w 11737976"/>
              <a:gd name="connsiteY14680" fmla="*/ 2740365 h 6407150"/>
              <a:gd name="connsiteX14681" fmla="*/ 6734276 w 11737976"/>
              <a:gd name="connsiteY14681" fmla="*/ 2742196 h 6407150"/>
              <a:gd name="connsiteX14682" fmla="*/ 6733724 w 11737976"/>
              <a:gd name="connsiteY14682" fmla="*/ 2743714 h 6407150"/>
              <a:gd name="connsiteX14683" fmla="*/ 6732063 w 11737976"/>
              <a:gd name="connsiteY14683" fmla="*/ 2744917 h 6407150"/>
              <a:gd name="connsiteX14684" fmla="*/ 6732623 w 11737976"/>
              <a:gd name="connsiteY14684" fmla="*/ 2746749 h 6407150"/>
              <a:gd name="connsiteX14685" fmla="*/ 6734850 w 11737976"/>
              <a:gd name="connsiteY14685" fmla="*/ 2747377 h 6407150"/>
              <a:gd name="connsiteX14686" fmla="*/ 6735398 w 11737976"/>
              <a:gd name="connsiteY14686" fmla="*/ 2745861 h 6407150"/>
              <a:gd name="connsiteX14687" fmla="*/ 6736513 w 11737976"/>
              <a:gd name="connsiteY14687" fmla="*/ 2746173 h 6407150"/>
              <a:gd name="connsiteX14688" fmla="*/ 6738187 w 11737976"/>
              <a:gd name="connsiteY14688" fmla="*/ 2748320 h 6407150"/>
              <a:gd name="connsiteX14689" fmla="*/ 6736523 w 11737976"/>
              <a:gd name="connsiteY14689" fmla="*/ 2749523 h 6407150"/>
              <a:gd name="connsiteX14690" fmla="*/ 6735423 w 11737976"/>
              <a:gd name="connsiteY14690" fmla="*/ 2752559 h 6407150"/>
              <a:gd name="connsiteX14691" fmla="*/ 6735984 w 11737976"/>
              <a:gd name="connsiteY14691" fmla="*/ 2754391 h 6407150"/>
              <a:gd name="connsiteX14692" fmla="*/ 6737648 w 11737976"/>
              <a:gd name="connsiteY14692" fmla="*/ 2753187 h 6407150"/>
              <a:gd name="connsiteX14693" fmla="*/ 6739312 w 11737976"/>
              <a:gd name="connsiteY14693" fmla="*/ 2751984 h 6407150"/>
              <a:gd name="connsiteX14694" fmla="*/ 6740413 w 11737976"/>
              <a:gd name="connsiteY14694" fmla="*/ 2748949 h 6407150"/>
              <a:gd name="connsiteX14695" fmla="*/ 6740963 w 11737976"/>
              <a:gd name="connsiteY14695" fmla="*/ 2747432 h 6407150"/>
              <a:gd name="connsiteX14696" fmla="*/ 6745965 w 11737976"/>
              <a:gd name="connsiteY14696" fmla="*/ 2747170 h 6407150"/>
              <a:gd name="connsiteX14697" fmla="*/ 6746515 w 11737976"/>
              <a:gd name="connsiteY14697" fmla="*/ 2745654 h 6407150"/>
              <a:gd name="connsiteX14698" fmla="*/ 6743727 w 11737976"/>
              <a:gd name="connsiteY14698" fmla="*/ 2743192 h 6407150"/>
              <a:gd name="connsiteX14699" fmla="*/ 6742065 w 11737976"/>
              <a:gd name="connsiteY14699" fmla="*/ 2744395 h 6407150"/>
              <a:gd name="connsiteX14700" fmla="*/ 6740390 w 11737976"/>
              <a:gd name="connsiteY14700" fmla="*/ 2742249 h 6407150"/>
              <a:gd name="connsiteX14701" fmla="*/ 6742053 w 11737976"/>
              <a:gd name="connsiteY14701" fmla="*/ 2741045 h 6407150"/>
              <a:gd name="connsiteX14702" fmla="*/ 6745918 w 11737976"/>
              <a:gd name="connsiteY14702" fmla="*/ 2733772 h 6407150"/>
              <a:gd name="connsiteX14703" fmla="*/ 6746469 w 11737976"/>
              <a:gd name="connsiteY14703" fmla="*/ 2732255 h 6407150"/>
              <a:gd name="connsiteX14704" fmla="*/ 6745907 w 11737976"/>
              <a:gd name="connsiteY14704" fmla="*/ 2730423 h 6407150"/>
              <a:gd name="connsiteX14705" fmla="*/ 5595448 w 11737976"/>
              <a:gd name="connsiteY14705" fmla="*/ 2729749 h 6407150"/>
              <a:gd name="connsiteX14706" fmla="*/ 5601989 w 11737976"/>
              <a:gd name="connsiteY14706" fmla="*/ 2730794 h 6407150"/>
              <a:gd name="connsiteX14707" fmla="*/ 5598021 w 11737976"/>
              <a:gd name="connsiteY14707" fmla="*/ 2733668 h 6407150"/>
              <a:gd name="connsiteX14708" fmla="*/ 5595131 w 11737976"/>
              <a:gd name="connsiteY14708" fmla="*/ 2731709 h 6407150"/>
              <a:gd name="connsiteX14709" fmla="*/ 5593916 w 11737976"/>
              <a:gd name="connsiteY14709" fmla="*/ 2729504 h 6407150"/>
              <a:gd name="connsiteX14710" fmla="*/ 5594300 w 11737976"/>
              <a:gd name="connsiteY14710" fmla="*/ 2729565 h 6407150"/>
              <a:gd name="connsiteX14711" fmla="*/ 5594102 w 11737976"/>
              <a:gd name="connsiteY14711" fmla="*/ 2730223 h 6407150"/>
              <a:gd name="connsiteX14712" fmla="*/ 5583045 w 11737976"/>
              <a:gd name="connsiteY14712" fmla="*/ 2727768 h 6407150"/>
              <a:gd name="connsiteX14713" fmla="*/ 5583697 w 11737976"/>
              <a:gd name="connsiteY14713" fmla="*/ 2727872 h 6407150"/>
              <a:gd name="connsiteX14714" fmla="*/ 5582775 w 11737976"/>
              <a:gd name="connsiteY14714" fmla="*/ 2733573 h 6407150"/>
              <a:gd name="connsiteX14715" fmla="*/ 5586312 w 11737976"/>
              <a:gd name="connsiteY14715" fmla="*/ 2735972 h 6407150"/>
              <a:gd name="connsiteX14716" fmla="*/ 5580660 w 11737976"/>
              <a:gd name="connsiteY14716" fmla="*/ 2735713 h 6407150"/>
              <a:gd name="connsiteX14717" fmla="*/ 5581746 w 11737976"/>
              <a:gd name="connsiteY14717" fmla="*/ 2732088 h 6407150"/>
              <a:gd name="connsiteX14718" fmla="*/ 5933652 w 11737976"/>
              <a:gd name="connsiteY14718" fmla="*/ 2723227 h 6407150"/>
              <a:gd name="connsiteX14719" fmla="*/ 5923507 w 11737976"/>
              <a:gd name="connsiteY14719" fmla="*/ 2725665 h 6407150"/>
              <a:gd name="connsiteX14720" fmla="*/ 5932175 w 11737976"/>
              <a:gd name="connsiteY14720" fmla="*/ 2733626 h 6407150"/>
              <a:gd name="connsiteX14721" fmla="*/ 5933652 w 11737976"/>
              <a:gd name="connsiteY14721" fmla="*/ 2723227 h 6407150"/>
              <a:gd name="connsiteX14722" fmla="*/ 5525475 w 11737976"/>
              <a:gd name="connsiteY14722" fmla="*/ 2723090 h 6407150"/>
              <a:gd name="connsiteX14723" fmla="*/ 5530950 w 11737976"/>
              <a:gd name="connsiteY14723" fmla="*/ 2744134 h 6407150"/>
              <a:gd name="connsiteX14724" fmla="*/ 5521349 w 11737976"/>
              <a:gd name="connsiteY14724" fmla="*/ 2736837 h 6407150"/>
              <a:gd name="connsiteX14725" fmla="*/ 5522724 w 11737976"/>
              <a:gd name="connsiteY14725" fmla="*/ 2732255 h 6407150"/>
              <a:gd name="connsiteX14726" fmla="*/ 5523111 w 11737976"/>
              <a:gd name="connsiteY14726" fmla="*/ 2730966 h 6407150"/>
              <a:gd name="connsiteX14727" fmla="*/ 5527004 w 11737976"/>
              <a:gd name="connsiteY14727" fmla="*/ 2730436 h 6407150"/>
              <a:gd name="connsiteX14728" fmla="*/ 5523558 w 11737976"/>
              <a:gd name="connsiteY14728" fmla="*/ 2729478 h 6407150"/>
              <a:gd name="connsiteX14729" fmla="*/ 6974776 w 11737976"/>
              <a:gd name="connsiteY14729" fmla="*/ 2722659 h 6407150"/>
              <a:gd name="connsiteX14730" fmla="*/ 6971532 w 11737976"/>
              <a:gd name="connsiteY14730" fmla="*/ 2728557 h 6407150"/>
              <a:gd name="connsiteX14731" fmla="*/ 6967730 w 11737976"/>
              <a:gd name="connsiteY14731" fmla="*/ 2736000 h 6407150"/>
              <a:gd name="connsiteX14732" fmla="*/ 6968169 w 11737976"/>
              <a:gd name="connsiteY14732" fmla="*/ 2737828 h 6407150"/>
              <a:gd name="connsiteX14733" fmla="*/ 6969732 w 11737976"/>
              <a:gd name="connsiteY14733" fmla="*/ 2736566 h 6407150"/>
              <a:gd name="connsiteX14734" fmla="*/ 6973536 w 11737976"/>
              <a:gd name="connsiteY14734" fmla="*/ 2729121 h 6407150"/>
              <a:gd name="connsiteX14735" fmla="*/ 6976780 w 11737976"/>
              <a:gd name="connsiteY14735" fmla="*/ 2723224 h 6407150"/>
              <a:gd name="connsiteX14736" fmla="*/ 6975778 w 11737976"/>
              <a:gd name="connsiteY14736" fmla="*/ 2722941 h 6407150"/>
              <a:gd name="connsiteX14737" fmla="*/ 6974776 w 11737976"/>
              <a:gd name="connsiteY14737" fmla="*/ 2722659 h 6407150"/>
              <a:gd name="connsiteX14738" fmla="*/ 6511770 w 11737976"/>
              <a:gd name="connsiteY14738" fmla="*/ 2722246 h 6407150"/>
              <a:gd name="connsiteX14739" fmla="*/ 6508750 w 11737976"/>
              <a:gd name="connsiteY14739" fmla="*/ 2726578 h 6407150"/>
              <a:gd name="connsiteX14740" fmla="*/ 6511664 w 11737976"/>
              <a:gd name="connsiteY14740" fmla="*/ 2723110 h 6407150"/>
              <a:gd name="connsiteX14741" fmla="*/ 6511770 w 11737976"/>
              <a:gd name="connsiteY14741" fmla="*/ 2722246 h 6407150"/>
              <a:gd name="connsiteX14742" fmla="*/ 6841861 w 11737976"/>
              <a:gd name="connsiteY14742" fmla="*/ 2722234 h 6407150"/>
              <a:gd name="connsiteX14743" fmla="*/ 6835386 w 11737976"/>
              <a:gd name="connsiteY14743" fmla="*/ 2727099 h 6407150"/>
              <a:gd name="connsiteX14744" fmla="*/ 6841861 w 11737976"/>
              <a:gd name="connsiteY14744" fmla="*/ 2722234 h 6407150"/>
              <a:gd name="connsiteX14745" fmla="*/ 1713068 w 11737976"/>
              <a:gd name="connsiteY14745" fmla="*/ 2721903 h 6407150"/>
              <a:gd name="connsiteX14746" fmla="*/ 1714931 w 11737976"/>
              <a:gd name="connsiteY14746" fmla="*/ 2723758 h 6407150"/>
              <a:gd name="connsiteX14747" fmla="*/ 1715278 w 11737976"/>
              <a:gd name="connsiteY14747" fmla="*/ 2732280 h 6407150"/>
              <a:gd name="connsiteX14748" fmla="*/ 1714358 w 11737976"/>
              <a:gd name="connsiteY14748" fmla="*/ 2734651 h 6407150"/>
              <a:gd name="connsiteX14749" fmla="*/ 1710264 w 11737976"/>
              <a:gd name="connsiteY14749" fmla="*/ 2733904 h 6407150"/>
              <a:gd name="connsiteX14750" fmla="*/ 1712442 w 11737976"/>
              <a:gd name="connsiteY14750" fmla="*/ 2724587 h 6407150"/>
              <a:gd name="connsiteX14751" fmla="*/ 6566347 w 11737976"/>
              <a:gd name="connsiteY14751" fmla="*/ 2721693 h 6407150"/>
              <a:gd name="connsiteX14752" fmla="*/ 6563659 w 11737976"/>
              <a:gd name="connsiteY14752" fmla="*/ 2722613 h 6407150"/>
              <a:gd name="connsiteX14753" fmla="*/ 6552202 w 11737976"/>
              <a:gd name="connsiteY14753" fmla="*/ 2741207 h 6407150"/>
              <a:gd name="connsiteX14754" fmla="*/ 6545093 w 11737976"/>
              <a:gd name="connsiteY14754" fmla="*/ 2754312 h 6407150"/>
              <a:gd name="connsiteX14755" fmla="*/ 6546125 w 11737976"/>
              <a:gd name="connsiteY14755" fmla="*/ 2757961 h 6407150"/>
              <a:gd name="connsiteX14756" fmla="*/ 6548814 w 11737976"/>
              <a:gd name="connsiteY14756" fmla="*/ 2757042 h 6407150"/>
              <a:gd name="connsiteX14757" fmla="*/ 6556474 w 11737976"/>
              <a:gd name="connsiteY14757" fmla="*/ 2742414 h 6407150"/>
              <a:gd name="connsiteX14758" fmla="*/ 6566310 w 11737976"/>
              <a:gd name="connsiteY14758" fmla="*/ 2725041 h 6407150"/>
              <a:gd name="connsiteX14759" fmla="*/ 6566347 w 11737976"/>
              <a:gd name="connsiteY14759" fmla="*/ 2721693 h 6407150"/>
              <a:gd name="connsiteX14760" fmla="*/ 6502688 w 11737976"/>
              <a:gd name="connsiteY14760" fmla="*/ 2720749 h 6407150"/>
              <a:gd name="connsiteX14761" fmla="*/ 6501093 w 11737976"/>
              <a:gd name="connsiteY14761" fmla="*/ 2721979 h 6407150"/>
              <a:gd name="connsiteX14762" fmla="*/ 6487462 w 11737976"/>
              <a:gd name="connsiteY14762" fmla="*/ 2750057 h 6407150"/>
              <a:gd name="connsiteX14763" fmla="*/ 6487949 w 11737976"/>
              <a:gd name="connsiteY14763" fmla="*/ 2751875 h 6407150"/>
              <a:gd name="connsiteX14764" fmla="*/ 6488991 w 11737976"/>
              <a:gd name="connsiteY14764" fmla="*/ 2752169 h 6407150"/>
              <a:gd name="connsiteX14765" fmla="*/ 6503175 w 11737976"/>
              <a:gd name="connsiteY14765" fmla="*/ 2722568 h 6407150"/>
              <a:gd name="connsiteX14766" fmla="*/ 6502688 w 11737976"/>
              <a:gd name="connsiteY14766" fmla="*/ 2720749 h 6407150"/>
              <a:gd name="connsiteX14767" fmla="*/ 5609207 w 11737976"/>
              <a:gd name="connsiteY14767" fmla="*/ 2719194 h 6407150"/>
              <a:gd name="connsiteX14768" fmla="*/ 5608581 w 11737976"/>
              <a:gd name="connsiteY14768" fmla="*/ 2727422 h 6407150"/>
              <a:gd name="connsiteX14769" fmla="*/ 5608553 w 11737976"/>
              <a:gd name="connsiteY14769" fmla="*/ 2729052 h 6407150"/>
              <a:gd name="connsiteX14770" fmla="*/ 5602497 w 11737976"/>
              <a:gd name="connsiteY14770" fmla="*/ 2727215 h 6407150"/>
              <a:gd name="connsiteX14771" fmla="*/ 5602815 w 11737976"/>
              <a:gd name="connsiteY14771" fmla="*/ 2724977 h 6407150"/>
              <a:gd name="connsiteX14772" fmla="*/ 5603372 w 11737976"/>
              <a:gd name="connsiteY14772" fmla="*/ 2721054 h 6407150"/>
              <a:gd name="connsiteX14773" fmla="*/ 5529771 w 11737976"/>
              <a:gd name="connsiteY14773" fmla="*/ 2719020 h 6407150"/>
              <a:gd name="connsiteX14774" fmla="*/ 5525475 w 11737976"/>
              <a:gd name="connsiteY14774" fmla="*/ 2723090 h 6407150"/>
              <a:gd name="connsiteX14775" fmla="*/ 5526691 w 11737976"/>
              <a:gd name="connsiteY14775" fmla="*/ 2719040 h 6407150"/>
              <a:gd name="connsiteX14776" fmla="*/ 5527238 w 11737976"/>
              <a:gd name="connsiteY14776" fmla="*/ 2719575 h 6407150"/>
              <a:gd name="connsiteX14777" fmla="*/ 7916711 w 11737976"/>
              <a:gd name="connsiteY14777" fmla="*/ 2718399 h 6407150"/>
              <a:gd name="connsiteX14778" fmla="*/ 7912928 w 11737976"/>
              <a:gd name="connsiteY14778" fmla="*/ 2727971 h 6407150"/>
              <a:gd name="connsiteX14779" fmla="*/ 7923701 w 11737976"/>
              <a:gd name="connsiteY14779" fmla="*/ 2734768 h 6407150"/>
              <a:gd name="connsiteX14780" fmla="*/ 7926949 w 11737976"/>
              <a:gd name="connsiteY14780" fmla="*/ 2720871 h 6407150"/>
              <a:gd name="connsiteX14781" fmla="*/ 7916711 w 11737976"/>
              <a:gd name="connsiteY14781" fmla="*/ 2718399 h 6407150"/>
              <a:gd name="connsiteX14782" fmla="*/ 5642435 w 11737976"/>
              <a:gd name="connsiteY14782" fmla="*/ 2715976 h 6407150"/>
              <a:gd name="connsiteX14783" fmla="*/ 5643525 w 11737976"/>
              <a:gd name="connsiteY14783" fmla="*/ 2717839 h 6407150"/>
              <a:gd name="connsiteX14784" fmla="*/ 5643523 w 11737976"/>
              <a:gd name="connsiteY14784" fmla="*/ 2722760 h 6407150"/>
              <a:gd name="connsiteX14785" fmla="*/ 6681934 w 11737976"/>
              <a:gd name="connsiteY14785" fmla="*/ 2714857 h 6407150"/>
              <a:gd name="connsiteX14786" fmla="*/ 6681900 w 11737976"/>
              <a:gd name="connsiteY14786" fmla="*/ 2715384 h 6407150"/>
              <a:gd name="connsiteX14787" fmla="*/ 6681881 w 11737976"/>
              <a:gd name="connsiteY14787" fmla="*/ 2715396 h 6407150"/>
              <a:gd name="connsiteX14788" fmla="*/ 6659143 w 11737976"/>
              <a:gd name="connsiteY14788" fmla="*/ 2712611 h 6407150"/>
              <a:gd name="connsiteX14789" fmla="*/ 6655077 w 11737976"/>
              <a:gd name="connsiteY14789" fmla="*/ 2719705 h 6407150"/>
              <a:gd name="connsiteX14790" fmla="*/ 6655738 w 11737976"/>
              <a:gd name="connsiteY14790" fmla="*/ 2721994 h 6407150"/>
              <a:gd name="connsiteX14791" fmla="*/ 6659143 w 11737976"/>
              <a:gd name="connsiteY14791" fmla="*/ 2712611 h 6407150"/>
              <a:gd name="connsiteX14792" fmla="*/ 6839707 w 11737976"/>
              <a:gd name="connsiteY14792" fmla="*/ 2712509 h 6407150"/>
              <a:gd name="connsiteX14793" fmla="*/ 6836545 w 11737976"/>
              <a:gd name="connsiteY14793" fmla="*/ 2714162 h 6407150"/>
              <a:gd name="connsiteX14794" fmla="*/ 6840342 w 11737976"/>
              <a:gd name="connsiteY14794" fmla="*/ 2714994 h 6407150"/>
              <a:gd name="connsiteX14795" fmla="*/ 6839707 w 11737976"/>
              <a:gd name="connsiteY14795" fmla="*/ 2712509 h 6407150"/>
              <a:gd name="connsiteX14796" fmla="*/ 5600061 w 11737976"/>
              <a:gd name="connsiteY14796" fmla="*/ 2712468 h 6407150"/>
              <a:gd name="connsiteX14797" fmla="*/ 5609312 w 11737976"/>
              <a:gd name="connsiteY14797" fmla="*/ 2713023 h 6407150"/>
              <a:gd name="connsiteX14798" fmla="*/ 5609207 w 11737976"/>
              <a:gd name="connsiteY14798" fmla="*/ 2719194 h 6407150"/>
              <a:gd name="connsiteX14799" fmla="*/ 5603890 w 11737976"/>
              <a:gd name="connsiteY14799" fmla="*/ 2717263 h 6407150"/>
              <a:gd name="connsiteX14800" fmla="*/ 6584598 w 11737976"/>
              <a:gd name="connsiteY14800" fmla="*/ 2711637 h 6407150"/>
              <a:gd name="connsiteX14801" fmla="*/ 6581787 w 11737976"/>
              <a:gd name="connsiteY14801" fmla="*/ 2712567 h 6407150"/>
              <a:gd name="connsiteX14802" fmla="*/ 6578397 w 11737976"/>
              <a:gd name="connsiteY14802" fmla="*/ 2718505 h 6407150"/>
              <a:gd name="connsiteX14803" fmla="*/ 6580073 w 11737976"/>
              <a:gd name="connsiteY14803" fmla="*/ 2720702 h 6407150"/>
              <a:gd name="connsiteX14804" fmla="*/ 6582884 w 11737976"/>
              <a:gd name="connsiteY14804" fmla="*/ 2719771 h 6407150"/>
              <a:gd name="connsiteX14805" fmla="*/ 6585707 w 11737976"/>
              <a:gd name="connsiteY14805" fmla="*/ 2715399 h 6407150"/>
              <a:gd name="connsiteX14806" fmla="*/ 6586274 w 11737976"/>
              <a:gd name="connsiteY14806" fmla="*/ 2713834 h 6407150"/>
              <a:gd name="connsiteX14807" fmla="*/ 6584598 w 11737976"/>
              <a:gd name="connsiteY14807" fmla="*/ 2711637 h 6407150"/>
              <a:gd name="connsiteX14808" fmla="*/ 5583257 w 11737976"/>
              <a:gd name="connsiteY14808" fmla="*/ 2711458 h 6407150"/>
              <a:gd name="connsiteX14809" fmla="*/ 5599443 w 11737976"/>
              <a:gd name="connsiteY14809" fmla="*/ 2712430 h 6407150"/>
              <a:gd name="connsiteX14810" fmla="*/ 5598228 w 11737976"/>
              <a:gd name="connsiteY14810" fmla="*/ 2716478 h 6407150"/>
              <a:gd name="connsiteX14811" fmla="*/ 5601688 w 11737976"/>
              <a:gd name="connsiteY14811" fmla="*/ 2720200 h 6407150"/>
              <a:gd name="connsiteX14812" fmla="*/ 5593782 w 11737976"/>
              <a:gd name="connsiteY14812" fmla="*/ 2720836 h 6407150"/>
              <a:gd name="connsiteX14813" fmla="*/ 5592175 w 11737976"/>
              <a:gd name="connsiteY14813" fmla="*/ 2722482 h 6407150"/>
              <a:gd name="connsiteX14814" fmla="*/ 5581826 w 11737976"/>
              <a:gd name="connsiteY14814" fmla="*/ 2722264 h 6407150"/>
              <a:gd name="connsiteX14815" fmla="*/ 5579437 w 11737976"/>
              <a:gd name="connsiteY14815" fmla="*/ 2721672 h 6407150"/>
              <a:gd name="connsiteX14816" fmla="*/ 5575996 w 11737976"/>
              <a:gd name="connsiteY14816" fmla="*/ 2720306 h 6407150"/>
              <a:gd name="connsiteX14817" fmla="*/ 5573842 w 11737976"/>
              <a:gd name="connsiteY14817" fmla="*/ 2719130 h 6407150"/>
              <a:gd name="connsiteX14818" fmla="*/ 5575906 w 11737976"/>
              <a:gd name="connsiteY14818" fmla="*/ 2712258 h 6407150"/>
              <a:gd name="connsiteX14819" fmla="*/ 5576159 w 11737976"/>
              <a:gd name="connsiteY14819" fmla="*/ 2712573 h 6407150"/>
              <a:gd name="connsiteX14820" fmla="*/ 5582212 w 11737976"/>
              <a:gd name="connsiteY14820" fmla="*/ 2718826 h 6407150"/>
              <a:gd name="connsiteX14821" fmla="*/ 5583257 w 11737976"/>
              <a:gd name="connsiteY14821" fmla="*/ 2711458 h 6407150"/>
              <a:gd name="connsiteX14822" fmla="*/ 6764987 w 11737976"/>
              <a:gd name="connsiteY14822" fmla="*/ 2710867 h 6407150"/>
              <a:gd name="connsiteX14823" fmla="*/ 6761407 w 11737976"/>
              <a:gd name="connsiteY14823" fmla="*/ 2717803 h 6407150"/>
              <a:gd name="connsiteX14824" fmla="*/ 6762786 w 11737976"/>
              <a:gd name="connsiteY14824" fmla="*/ 2723629 h 6407150"/>
              <a:gd name="connsiteX14825" fmla="*/ 6769944 w 11737976"/>
              <a:gd name="connsiteY14825" fmla="*/ 2713939 h 6407150"/>
              <a:gd name="connsiteX14826" fmla="*/ 6766639 w 11737976"/>
              <a:gd name="connsiteY14826" fmla="*/ 2713006 h 6407150"/>
              <a:gd name="connsiteX14827" fmla="*/ 6764987 w 11737976"/>
              <a:gd name="connsiteY14827" fmla="*/ 2710867 h 6407150"/>
              <a:gd name="connsiteX14828" fmla="*/ 6544916 w 11737976"/>
              <a:gd name="connsiteY14828" fmla="*/ 2710773 h 6407150"/>
              <a:gd name="connsiteX14829" fmla="*/ 6542184 w 11737976"/>
              <a:gd name="connsiteY14829" fmla="*/ 2711680 h 6407150"/>
              <a:gd name="connsiteX14830" fmla="*/ 6529521 w 11737976"/>
              <a:gd name="connsiteY14830" fmla="*/ 2736642 h 6407150"/>
              <a:gd name="connsiteX14831" fmla="*/ 6520695 w 11737976"/>
              <a:gd name="connsiteY14831" fmla="*/ 2757653 h 6407150"/>
              <a:gd name="connsiteX14832" fmla="*/ 6510272 w 11737976"/>
              <a:gd name="connsiteY14832" fmla="*/ 2769818 h 6407150"/>
              <a:gd name="connsiteX14833" fmla="*/ 6506162 w 11737976"/>
              <a:gd name="connsiteY14833" fmla="*/ 2779753 h 6407150"/>
              <a:gd name="connsiteX14834" fmla="*/ 6505853 w 11737976"/>
              <a:gd name="connsiteY14834" fmla="*/ 2782001 h 6407150"/>
              <a:gd name="connsiteX14835" fmla="*/ 6509676 w 11737976"/>
              <a:gd name="connsiteY14835" fmla="*/ 2781401 h 6407150"/>
              <a:gd name="connsiteX14836" fmla="*/ 6508020 w 11737976"/>
              <a:gd name="connsiteY14836" fmla="*/ 2785970 h 6407150"/>
              <a:gd name="connsiteX14837" fmla="*/ 6507466 w 11737976"/>
              <a:gd name="connsiteY14837" fmla="*/ 2787493 h 6407150"/>
              <a:gd name="connsiteX14838" fmla="*/ 6508544 w 11737976"/>
              <a:gd name="connsiteY14838" fmla="*/ 2791153 h 6407150"/>
              <a:gd name="connsiteX14839" fmla="*/ 6512918 w 11737976"/>
              <a:gd name="connsiteY14839" fmla="*/ 2789031 h 6407150"/>
              <a:gd name="connsiteX14840" fmla="*/ 6513471 w 11737976"/>
              <a:gd name="connsiteY14840" fmla="*/ 2787510 h 6407150"/>
              <a:gd name="connsiteX14841" fmla="*/ 6521743 w 11737976"/>
              <a:gd name="connsiteY14841" fmla="*/ 2768022 h 6407150"/>
              <a:gd name="connsiteX14842" fmla="*/ 6525058 w 11737976"/>
              <a:gd name="connsiteY14842" fmla="*/ 2758886 h 6407150"/>
              <a:gd name="connsiteX14843" fmla="*/ 6533883 w 11737976"/>
              <a:gd name="connsiteY14843" fmla="*/ 2737875 h 6407150"/>
              <a:gd name="connsiteX14844" fmla="*/ 6545455 w 11737976"/>
              <a:gd name="connsiteY14844" fmla="*/ 2712603 h 6407150"/>
              <a:gd name="connsiteX14845" fmla="*/ 6546545 w 11737976"/>
              <a:gd name="connsiteY14845" fmla="*/ 2712911 h 6407150"/>
              <a:gd name="connsiteX14846" fmla="*/ 6544916 w 11737976"/>
              <a:gd name="connsiteY14846" fmla="*/ 2710773 h 6407150"/>
              <a:gd name="connsiteX14847" fmla="*/ 5771773 w 11737976"/>
              <a:gd name="connsiteY14847" fmla="*/ 2708641 h 6407150"/>
              <a:gd name="connsiteX14848" fmla="*/ 5774971 w 11737976"/>
              <a:gd name="connsiteY14848" fmla="*/ 2713037 h 6407150"/>
              <a:gd name="connsiteX14849" fmla="*/ 5771387 w 11737976"/>
              <a:gd name="connsiteY14849" fmla="*/ 2715871 h 6407150"/>
              <a:gd name="connsiteX14850" fmla="*/ 5760370 w 11737976"/>
              <a:gd name="connsiteY14850" fmla="*/ 2715345 h 6407150"/>
              <a:gd name="connsiteX14851" fmla="*/ 5770666 w 11737976"/>
              <a:gd name="connsiteY14851" fmla="*/ 2716441 h 6407150"/>
              <a:gd name="connsiteX14852" fmla="*/ 5771387 w 11737976"/>
              <a:gd name="connsiteY14852" fmla="*/ 2715871 h 6407150"/>
              <a:gd name="connsiteX14853" fmla="*/ 5777238 w 11737976"/>
              <a:gd name="connsiteY14853" fmla="*/ 2716150 h 6407150"/>
              <a:gd name="connsiteX14854" fmla="*/ 5774971 w 11737976"/>
              <a:gd name="connsiteY14854" fmla="*/ 2713037 h 6407150"/>
              <a:gd name="connsiteX14855" fmla="*/ 5775080 w 11737976"/>
              <a:gd name="connsiteY14855" fmla="*/ 2712951 h 6407150"/>
              <a:gd name="connsiteX14856" fmla="*/ 5771773 w 11737976"/>
              <a:gd name="connsiteY14856" fmla="*/ 2708641 h 6407150"/>
              <a:gd name="connsiteX14857" fmla="*/ 6518703 w 11737976"/>
              <a:gd name="connsiteY14857" fmla="*/ 2708377 h 6407150"/>
              <a:gd name="connsiteX14858" fmla="*/ 6516050 w 11737976"/>
              <a:gd name="connsiteY14858" fmla="*/ 2709242 h 6407150"/>
              <a:gd name="connsiteX14859" fmla="*/ 6516679 w 11737976"/>
              <a:gd name="connsiteY14859" fmla="*/ 2712533 h 6407150"/>
              <a:gd name="connsiteX14860" fmla="*/ 6518703 w 11737976"/>
              <a:gd name="connsiteY14860" fmla="*/ 2708377 h 6407150"/>
              <a:gd name="connsiteX14861" fmla="*/ 7988042 w 11737976"/>
              <a:gd name="connsiteY14861" fmla="*/ 2708275 h 6407150"/>
              <a:gd name="connsiteX14862" fmla="*/ 7988700 w 11737976"/>
              <a:gd name="connsiteY14862" fmla="*/ 2708322 h 6407150"/>
              <a:gd name="connsiteX14863" fmla="*/ 7987178 w 11737976"/>
              <a:gd name="connsiteY14863" fmla="*/ 2711968 h 6407150"/>
              <a:gd name="connsiteX14864" fmla="*/ 7987859 w 11737976"/>
              <a:gd name="connsiteY14864" fmla="*/ 2709055 h 6407150"/>
              <a:gd name="connsiteX14865" fmla="*/ 5659669 w 11737976"/>
              <a:gd name="connsiteY14865" fmla="*/ 2708266 h 6407150"/>
              <a:gd name="connsiteX14866" fmla="*/ 5660596 w 11737976"/>
              <a:gd name="connsiteY14866" fmla="*/ 2708748 h 6407150"/>
              <a:gd name="connsiteX14867" fmla="*/ 5686092 w 11737976"/>
              <a:gd name="connsiteY14867" fmla="*/ 2720320 h 6407150"/>
              <a:gd name="connsiteX14868" fmla="*/ 5690143 w 11737976"/>
              <a:gd name="connsiteY14868" fmla="*/ 2729268 h 6407150"/>
              <a:gd name="connsiteX14869" fmla="*/ 5690128 w 11737976"/>
              <a:gd name="connsiteY14869" fmla="*/ 2729264 h 6407150"/>
              <a:gd name="connsiteX14870" fmla="*/ 5684921 w 11737976"/>
              <a:gd name="connsiteY14870" fmla="*/ 2727352 h 6407150"/>
              <a:gd name="connsiteX14871" fmla="*/ 5679316 w 11737976"/>
              <a:gd name="connsiteY14871" fmla="*/ 2728119 h 6407150"/>
              <a:gd name="connsiteX14872" fmla="*/ 5678808 w 11737976"/>
              <a:gd name="connsiteY14872" fmla="*/ 2731699 h 6407150"/>
              <a:gd name="connsiteX14873" fmla="*/ 5667470 w 11737976"/>
              <a:gd name="connsiteY14873" fmla="*/ 2734127 h 6407150"/>
              <a:gd name="connsiteX14874" fmla="*/ 5663954 w 11737976"/>
              <a:gd name="connsiteY14874" fmla="*/ 2733754 h 6407150"/>
              <a:gd name="connsiteX14875" fmla="*/ 5664105 w 11737976"/>
              <a:gd name="connsiteY14875" fmla="*/ 2732776 h 6407150"/>
              <a:gd name="connsiteX14876" fmla="*/ 5679213 w 11737976"/>
              <a:gd name="connsiteY14876" fmla="*/ 2721745 h 6407150"/>
              <a:gd name="connsiteX14877" fmla="*/ 5669607 w 11737976"/>
              <a:gd name="connsiteY14877" fmla="*/ 2714447 h 6407150"/>
              <a:gd name="connsiteX14878" fmla="*/ 5655878 w 11737976"/>
              <a:gd name="connsiteY14878" fmla="*/ 2720895 h 6407150"/>
              <a:gd name="connsiteX14879" fmla="*/ 5726176 w 11737976"/>
              <a:gd name="connsiteY14879" fmla="*/ 2707749 h 6407150"/>
              <a:gd name="connsiteX14880" fmla="*/ 5714038 w 11737976"/>
              <a:gd name="connsiteY14880" fmla="*/ 2710416 h 6407150"/>
              <a:gd name="connsiteX14881" fmla="*/ 5730034 w 11737976"/>
              <a:gd name="connsiteY14881" fmla="*/ 2711625 h 6407150"/>
              <a:gd name="connsiteX14882" fmla="*/ 5737757 w 11737976"/>
              <a:gd name="connsiteY14882" fmla="*/ 2708981 h 6407150"/>
              <a:gd name="connsiteX14883" fmla="*/ 5726176 w 11737976"/>
              <a:gd name="connsiteY14883" fmla="*/ 2707749 h 6407150"/>
              <a:gd name="connsiteX14884" fmla="*/ 6684316 w 11737976"/>
              <a:gd name="connsiteY14884" fmla="*/ 2706834 h 6407150"/>
              <a:gd name="connsiteX14885" fmla="*/ 6677884 w 11737976"/>
              <a:gd name="connsiteY14885" fmla="*/ 2707764 h 6407150"/>
              <a:gd name="connsiteX14886" fmla="*/ 6675107 w 11737976"/>
              <a:gd name="connsiteY14886" fmla="*/ 2713542 h 6407150"/>
              <a:gd name="connsiteX14887" fmla="*/ 6674536 w 11737976"/>
              <a:gd name="connsiteY14887" fmla="*/ 2715611 h 6407150"/>
              <a:gd name="connsiteX14888" fmla="*/ 6677782 w 11737976"/>
              <a:gd name="connsiteY14888" fmla="*/ 2717877 h 6407150"/>
              <a:gd name="connsiteX14889" fmla="*/ 6681881 w 11737976"/>
              <a:gd name="connsiteY14889" fmla="*/ 2715396 h 6407150"/>
              <a:gd name="connsiteX14890" fmla="*/ 6681662 w 11737976"/>
              <a:gd name="connsiteY14890" fmla="*/ 2717602 h 6407150"/>
              <a:gd name="connsiteX14891" fmla="*/ 6681757 w 11737976"/>
              <a:gd name="connsiteY14891" fmla="*/ 2717629 h 6407150"/>
              <a:gd name="connsiteX14892" fmla="*/ 6681900 w 11737976"/>
              <a:gd name="connsiteY14892" fmla="*/ 2715384 h 6407150"/>
              <a:gd name="connsiteX14893" fmla="*/ 6685399 w 11737976"/>
              <a:gd name="connsiteY14893" fmla="*/ 2713266 h 6407150"/>
              <a:gd name="connsiteX14894" fmla="*/ 6684316 w 11737976"/>
              <a:gd name="connsiteY14894" fmla="*/ 2706834 h 6407150"/>
              <a:gd name="connsiteX14895" fmla="*/ 8834795 w 11737976"/>
              <a:gd name="connsiteY14895" fmla="*/ 2705995 h 6407150"/>
              <a:gd name="connsiteX14896" fmla="*/ 8830181 w 11737976"/>
              <a:gd name="connsiteY14896" fmla="*/ 2707765 h 6407150"/>
              <a:gd name="connsiteX14897" fmla="*/ 8830154 w 11737976"/>
              <a:gd name="connsiteY14897" fmla="*/ 2709539 h 6407150"/>
              <a:gd name="connsiteX14898" fmla="*/ 8836466 w 11737976"/>
              <a:gd name="connsiteY14898" fmla="*/ 2709326 h 6407150"/>
              <a:gd name="connsiteX14899" fmla="*/ 8839357 w 11737976"/>
              <a:gd name="connsiteY14899" fmla="*/ 2707779 h 6407150"/>
              <a:gd name="connsiteX14900" fmla="*/ 8834770 w 11737976"/>
              <a:gd name="connsiteY14900" fmla="*/ 2707771 h 6407150"/>
              <a:gd name="connsiteX14901" fmla="*/ 8834795 w 11737976"/>
              <a:gd name="connsiteY14901" fmla="*/ 2705995 h 6407150"/>
              <a:gd name="connsiteX14902" fmla="*/ 7021535 w 11737976"/>
              <a:gd name="connsiteY14902" fmla="*/ 2705678 h 6407150"/>
              <a:gd name="connsiteX14903" fmla="*/ 7019294 w 11737976"/>
              <a:gd name="connsiteY14903" fmla="*/ 2705735 h 6407150"/>
              <a:gd name="connsiteX14904" fmla="*/ 7019036 w 11737976"/>
              <a:gd name="connsiteY14904" fmla="*/ 2710212 h 6407150"/>
              <a:gd name="connsiteX14905" fmla="*/ 7021535 w 11737976"/>
              <a:gd name="connsiteY14905" fmla="*/ 2705678 h 6407150"/>
              <a:gd name="connsiteX14906" fmla="*/ 6988273 w 11737976"/>
              <a:gd name="connsiteY14906" fmla="*/ 2705176 h 6407150"/>
              <a:gd name="connsiteX14907" fmla="*/ 6981129 w 11737976"/>
              <a:gd name="connsiteY14907" fmla="*/ 2718215 h 6407150"/>
              <a:gd name="connsiteX14908" fmla="*/ 6984964 w 11737976"/>
              <a:gd name="connsiteY14908" fmla="*/ 2717626 h 6407150"/>
              <a:gd name="connsiteX14909" fmla="*/ 6986609 w 11737976"/>
              <a:gd name="connsiteY14909" fmla="*/ 2716417 h 6407150"/>
              <a:gd name="connsiteX14910" fmla="*/ 6987697 w 11737976"/>
              <a:gd name="connsiteY14910" fmla="*/ 2720071 h 6407150"/>
              <a:gd name="connsiteX14911" fmla="*/ 6986053 w 11737976"/>
              <a:gd name="connsiteY14911" fmla="*/ 2721279 h 6407150"/>
              <a:gd name="connsiteX14912" fmla="*/ 6982755 w 11737976"/>
              <a:gd name="connsiteY14912" fmla="*/ 2727040 h 6407150"/>
              <a:gd name="connsiteX14913" fmla="*/ 6984394 w 11737976"/>
              <a:gd name="connsiteY14913" fmla="*/ 2729176 h 6407150"/>
              <a:gd name="connsiteX14914" fmla="*/ 6985483 w 11737976"/>
              <a:gd name="connsiteY14914" fmla="*/ 2732831 h 6407150"/>
              <a:gd name="connsiteX14915" fmla="*/ 6979458 w 11737976"/>
              <a:gd name="connsiteY14915" fmla="*/ 2732802 h 6407150"/>
              <a:gd name="connsiteX14916" fmla="*/ 6977806 w 11737976"/>
              <a:gd name="connsiteY14916" fmla="*/ 2737354 h 6407150"/>
              <a:gd name="connsiteX14917" fmla="*/ 6976711 w 11737976"/>
              <a:gd name="connsiteY14917" fmla="*/ 2737046 h 6407150"/>
              <a:gd name="connsiteX14918" fmla="*/ 6981629 w 11737976"/>
              <a:gd name="connsiteY14918" fmla="*/ 2743454 h 6407150"/>
              <a:gd name="connsiteX14919" fmla="*/ 6987666 w 11737976"/>
              <a:gd name="connsiteY14919" fmla="*/ 2736793 h 6407150"/>
              <a:gd name="connsiteX14920" fmla="*/ 6987123 w 11737976"/>
              <a:gd name="connsiteY14920" fmla="*/ 2734966 h 6407150"/>
              <a:gd name="connsiteX14921" fmla="*/ 6988767 w 11737976"/>
              <a:gd name="connsiteY14921" fmla="*/ 2733759 h 6407150"/>
              <a:gd name="connsiteX14922" fmla="*/ 6986039 w 11737976"/>
              <a:gd name="connsiteY14922" fmla="*/ 2727968 h 6407150"/>
              <a:gd name="connsiteX14923" fmla="*/ 6985495 w 11737976"/>
              <a:gd name="connsiteY14923" fmla="*/ 2726141 h 6407150"/>
              <a:gd name="connsiteX14924" fmla="*/ 6988786 w 11737976"/>
              <a:gd name="connsiteY14924" fmla="*/ 2723726 h 6407150"/>
              <a:gd name="connsiteX14925" fmla="*/ 6990432 w 11737976"/>
              <a:gd name="connsiteY14925" fmla="*/ 2722516 h 6407150"/>
              <a:gd name="connsiteX14926" fmla="*/ 6990982 w 11737976"/>
              <a:gd name="connsiteY14926" fmla="*/ 2720999 h 6407150"/>
              <a:gd name="connsiteX14927" fmla="*/ 6989894 w 11737976"/>
              <a:gd name="connsiteY14927" fmla="*/ 2717344 h 6407150"/>
              <a:gd name="connsiteX14928" fmla="*/ 6988273 w 11737976"/>
              <a:gd name="connsiteY14928" fmla="*/ 2705176 h 6407150"/>
              <a:gd name="connsiteX14929" fmla="*/ 6571567 w 11737976"/>
              <a:gd name="connsiteY14929" fmla="*/ 2704712 h 6407150"/>
              <a:gd name="connsiteX14930" fmla="*/ 6567353 w 11737976"/>
              <a:gd name="connsiteY14930" fmla="*/ 2705676 h 6407150"/>
              <a:gd name="connsiteX14931" fmla="*/ 6568176 w 11737976"/>
              <a:gd name="connsiteY14931" fmla="*/ 2710649 h 6407150"/>
              <a:gd name="connsiteX14932" fmla="*/ 6571567 w 11737976"/>
              <a:gd name="connsiteY14932" fmla="*/ 2704712 h 6407150"/>
              <a:gd name="connsiteX14933" fmla="*/ 6838356 w 11737976"/>
              <a:gd name="connsiteY14933" fmla="*/ 2704410 h 6407150"/>
              <a:gd name="connsiteX14934" fmla="*/ 6835762 w 11737976"/>
              <a:gd name="connsiteY14934" fmla="*/ 2705369 h 6407150"/>
              <a:gd name="connsiteX14935" fmla="*/ 6834094 w 11737976"/>
              <a:gd name="connsiteY14935" fmla="*/ 2709968 h 6407150"/>
              <a:gd name="connsiteX14936" fmla="*/ 6837738 w 11737976"/>
              <a:gd name="connsiteY14936" fmla="*/ 2710787 h 6407150"/>
              <a:gd name="connsiteX14937" fmla="*/ 6842660 w 11737976"/>
              <a:gd name="connsiteY14937" fmla="*/ 2710697 h 6407150"/>
              <a:gd name="connsiteX14938" fmla="*/ 6843184 w 11737976"/>
              <a:gd name="connsiteY14938" fmla="*/ 2705774 h 6407150"/>
              <a:gd name="connsiteX14939" fmla="*/ 6838356 w 11737976"/>
              <a:gd name="connsiteY14939" fmla="*/ 2704410 h 6407150"/>
              <a:gd name="connsiteX14940" fmla="*/ 7989363 w 11737976"/>
              <a:gd name="connsiteY14940" fmla="*/ 2702626 h 6407150"/>
              <a:gd name="connsiteX14941" fmla="*/ 7990132 w 11737976"/>
              <a:gd name="connsiteY14941" fmla="*/ 2702899 h 6407150"/>
              <a:gd name="connsiteX14942" fmla="*/ 7989098 w 11737976"/>
              <a:gd name="connsiteY14942" fmla="*/ 2703762 h 6407150"/>
              <a:gd name="connsiteX14943" fmla="*/ 7989356 w 11737976"/>
              <a:gd name="connsiteY14943" fmla="*/ 2702651 h 6407150"/>
              <a:gd name="connsiteX14944" fmla="*/ 6812873 w 11737976"/>
              <a:gd name="connsiteY14944" fmla="*/ 2702487 h 6407150"/>
              <a:gd name="connsiteX14945" fmla="*/ 6810235 w 11737976"/>
              <a:gd name="connsiteY14945" fmla="*/ 2703425 h 6407150"/>
              <a:gd name="connsiteX14946" fmla="*/ 6809063 w 11737976"/>
              <a:gd name="connsiteY14946" fmla="*/ 2709823 h 6407150"/>
              <a:gd name="connsiteX14947" fmla="*/ 6802486 w 11737976"/>
              <a:gd name="connsiteY14947" fmla="*/ 2724785 h 6407150"/>
              <a:gd name="connsiteX14948" fmla="*/ 6801611 w 11737976"/>
              <a:gd name="connsiteY14948" fmla="*/ 2726009 h 6407150"/>
              <a:gd name="connsiteX14949" fmla="*/ 6801932 w 11737976"/>
              <a:gd name="connsiteY14949" fmla="*/ 2726311 h 6407150"/>
              <a:gd name="connsiteX14950" fmla="*/ 6804015 w 11737976"/>
              <a:gd name="connsiteY14950" fmla="*/ 2726900 h 6407150"/>
              <a:gd name="connsiteX14951" fmla="*/ 6809419 w 11737976"/>
              <a:gd name="connsiteY14951" fmla="*/ 2718334 h 6407150"/>
              <a:gd name="connsiteX14952" fmla="*/ 6811145 w 11737976"/>
              <a:gd name="connsiteY14952" fmla="*/ 2710410 h 6407150"/>
              <a:gd name="connsiteX14953" fmla="*/ 6813359 w 11737976"/>
              <a:gd name="connsiteY14953" fmla="*/ 2704307 h 6407150"/>
              <a:gd name="connsiteX14954" fmla="*/ 6812873 w 11737976"/>
              <a:gd name="connsiteY14954" fmla="*/ 2702487 h 6407150"/>
              <a:gd name="connsiteX14955" fmla="*/ 6890124 w 11737976"/>
              <a:gd name="connsiteY14955" fmla="*/ 2702402 h 6407150"/>
              <a:gd name="connsiteX14956" fmla="*/ 6888522 w 11737976"/>
              <a:gd name="connsiteY14956" fmla="*/ 2703572 h 6407150"/>
              <a:gd name="connsiteX14957" fmla="*/ 6884250 w 11737976"/>
              <a:gd name="connsiteY14957" fmla="*/ 2708855 h 6407150"/>
              <a:gd name="connsiteX14958" fmla="*/ 6883583 w 11737976"/>
              <a:gd name="connsiteY14958" fmla="*/ 2709478 h 6407150"/>
              <a:gd name="connsiteX14959" fmla="*/ 6883716 w 11737976"/>
              <a:gd name="connsiteY14959" fmla="*/ 2710327 h 6407150"/>
              <a:gd name="connsiteX14960" fmla="*/ 6886386 w 11737976"/>
              <a:gd name="connsiteY14960" fmla="*/ 2709459 h 6407150"/>
              <a:gd name="connsiteX14961" fmla="*/ 6891727 w 11737976"/>
              <a:gd name="connsiteY14961" fmla="*/ 2704476 h 6407150"/>
              <a:gd name="connsiteX14962" fmla="*/ 6890124 w 11737976"/>
              <a:gd name="connsiteY14962" fmla="*/ 2702402 h 6407150"/>
              <a:gd name="connsiteX14963" fmla="*/ 8708537 w 11737976"/>
              <a:gd name="connsiteY14963" fmla="*/ 2702256 h 6407150"/>
              <a:gd name="connsiteX14964" fmla="*/ 8706652 w 11737976"/>
              <a:gd name="connsiteY14964" fmla="*/ 2705582 h 6407150"/>
              <a:gd name="connsiteX14965" fmla="*/ 8708458 w 11737976"/>
              <a:gd name="connsiteY14965" fmla="*/ 2707582 h 6407150"/>
              <a:gd name="connsiteX14966" fmla="*/ 8718324 w 11737976"/>
              <a:gd name="connsiteY14966" fmla="*/ 2702270 h 6407150"/>
              <a:gd name="connsiteX14967" fmla="*/ 8708537 w 11737976"/>
              <a:gd name="connsiteY14967" fmla="*/ 2702256 h 6407150"/>
              <a:gd name="connsiteX14968" fmla="*/ 5989830 w 11737976"/>
              <a:gd name="connsiteY14968" fmla="*/ 2700170 h 6407150"/>
              <a:gd name="connsiteX14969" fmla="*/ 5989461 w 11737976"/>
              <a:gd name="connsiteY14969" fmla="*/ 2702769 h 6407150"/>
              <a:gd name="connsiteX14970" fmla="*/ 5989830 w 11737976"/>
              <a:gd name="connsiteY14970" fmla="*/ 2700170 h 6407150"/>
              <a:gd name="connsiteX14971" fmla="*/ 6793566 w 11737976"/>
              <a:gd name="connsiteY14971" fmla="*/ 2698738 h 6407150"/>
              <a:gd name="connsiteX14972" fmla="*/ 6788948 w 11737976"/>
              <a:gd name="connsiteY14972" fmla="*/ 2699990 h 6407150"/>
              <a:gd name="connsiteX14973" fmla="*/ 6789800 w 11737976"/>
              <a:gd name="connsiteY14973" fmla="*/ 2702786 h 6407150"/>
              <a:gd name="connsiteX14974" fmla="*/ 6792444 w 11737976"/>
              <a:gd name="connsiteY14974" fmla="*/ 2701828 h 6407150"/>
              <a:gd name="connsiteX14975" fmla="*/ 6793566 w 11737976"/>
              <a:gd name="connsiteY14975" fmla="*/ 2698738 h 6407150"/>
              <a:gd name="connsiteX14976" fmla="*/ 8682065 w 11737976"/>
              <a:gd name="connsiteY14976" fmla="*/ 2697350 h 6407150"/>
              <a:gd name="connsiteX14977" fmla="*/ 8661487 w 11737976"/>
              <a:gd name="connsiteY14977" fmla="*/ 2698964 h 6407150"/>
              <a:gd name="connsiteX14978" fmla="*/ 8661414 w 11737976"/>
              <a:gd name="connsiteY14978" fmla="*/ 2703896 h 6407150"/>
              <a:gd name="connsiteX14979" fmla="*/ 8681941 w 11737976"/>
              <a:gd name="connsiteY14979" fmla="*/ 2705570 h 6407150"/>
              <a:gd name="connsiteX14980" fmla="*/ 8687153 w 11737976"/>
              <a:gd name="connsiteY14980" fmla="*/ 2700645 h 6407150"/>
              <a:gd name="connsiteX14981" fmla="*/ 8682065 w 11737976"/>
              <a:gd name="connsiteY14981" fmla="*/ 2697350 h 6407150"/>
              <a:gd name="connsiteX14982" fmla="*/ 6989027 w 11737976"/>
              <a:gd name="connsiteY14982" fmla="*/ 2696769 h 6407150"/>
              <a:gd name="connsiteX14983" fmla="*/ 6989461 w 11737976"/>
              <a:gd name="connsiteY14983" fmla="*/ 2702063 h 6407150"/>
              <a:gd name="connsiteX14984" fmla="*/ 6989027 w 11737976"/>
              <a:gd name="connsiteY14984" fmla="*/ 2696769 h 6407150"/>
              <a:gd name="connsiteX14985" fmla="*/ 6512897 w 11737976"/>
              <a:gd name="connsiteY14985" fmla="*/ 2696255 h 6407150"/>
              <a:gd name="connsiteX14986" fmla="*/ 6508939 w 11737976"/>
              <a:gd name="connsiteY14986" fmla="*/ 2700352 h 6407150"/>
              <a:gd name="connsiteX14987" fmla="*/ 6506101 w 11737976"/>
              <a:gd name="connsiteY14987" fmla="*/ 2704765 h 6407150"/>
              <a:gd name="connsiteX14988" fmla="*/ 6506649 w 11737976"/>
              <a:gd name="connsiteY14988" fmla="*/ 2706659 h 6407150"/>
              <a:gd name="connsiteX14989" fmla="*/ 6508893 w 11737976"/>
              <a:gd name="connsiteY14989" fmla="*/ 2707292 h 6407150"/>
              <a:gd name="connsiteX14990" fmla="*/ 6511731 w 11737976"/>
              <a:gd name="connsiteY14990" fmla="*/ 2702878 h 6407150"/>
              <a:gd name="connsiteX14991" fmla="*/ 6514569 w 11737976"/>
              <a:gd name="connsiteY14991" fmla="*/ 2698467 h 6407150"/>
              <a:gd name="connsiteX14992" fmla="*/ 6515141 w 11737976"/>
              <a:gd name="connsiteY14992" fmla="*/ 2696890 h 6407150"/>
              <a:gd name="connsiteX14993" fmla="*/ 6512897 w 11737976"/>
              <a:gd name="connsiteY14993" fmla="*/ 2696255 h 6407150"/>
              <a:gd name="connsiteX14994" fmla="*/ 8642270 w 11737976"/>
              <a:gd name="connsiteY14994" fmla="*/ 2695535 h 6407150"/>
              <a:gd name="connsiteX14995" fmla="*/ 8637677 w 11737976"/>
              <a:gd name="connsiteY14995" fmla="*/ 2695936 h 6407150"/>
              <a:gd name="connsiteX14996" fmla="*/ 8642240 w 11737976"/>
              <a:gd name="connsiteY14996" fmla="*/ 2697569 h 6407150"/>
              <a:gd name="connsiteX14997" fmla="*/ 8642215 w 11737976"/>
              <a:gd name="connsiteY14997" fmla="*/ 2699198 h 6407150"/>
              <a:gd name="connsiteX14998" fmla="*/ 8646827 w 11737976"/>
              <a:gd name="connsiteY14998" fmla="*/ 2697577 h 6407150"/>
              <a:gd name="connsiteX14999" fmla="*/ 8642270 w 11737976"/>
              <a:gd name="connsiteY14999" fmla="*/ 2695535 h 6407150"/>
              <a:gd name="connsiteX15000" fmla="*/ 5615766 w 11737976"/>
              <a:gd name="connsiteY15000" fmla="*/ 2695517 h 6407150"/>
              <a:gd name="connsiteX15001" fmla="*/ 5628726 w 11737976"/>
              <a:gd name="connsiteY15001" fmla="*/ 2697294 h 6407150"/>
              <a:gd name="connsiteX15002" fmla="*/ 5635241 w 11737976"/>
              <a:gd name="connsiteY15002" fmla="*/ 2699804 h 6407150"/>
              <a:gd name="connsiteX15003" fmla="*/ 5640022 w 11737976"/>
              <a:gd name="connsiteY15003" fmla="*/ 2700907 h 6407150"/>
              <a:gd name="connsiteX15004" fmla="*/ 5642435 w 11737976"/>
              <a:gd name="connsiteY15004" fmla="*/ 2715976 h 6407150"/>
              <a:gd name="connsiteX15005" fmla="*/ 5641209 w 11737976"/>
              <a:gd name="connsiteY15005" fmla="*/ 2713883 h 6407150"/>
              <a:gd name="connsiteX15006" fmla="*/ 5635292 w 11737976"/>
              <a:gd name="connsiteY15006" fmla="*/ 2710880 h 6407150"/>
              <a:gd name="connsiteX15007" fmla="*/ 5618812 w 11737976"/>
              <a:gd name="connsiteY15007" fmla="*/ 2726492 h 6407150"/>
              <a:gd name="connsiteX15008" fmla="*/ 5621563 w 11737976"/>
              <a:gd name="connsiteY15008" fmla="*/ 2717327 h 6407150"/>
              <a:gd name="connsiteX15009" fmla="*/ 5622940 w 11737976"/>
              <a:gd name="connsiteY15009" fmla="*/ 2712745 h 6407150"/>
              <a:gd name="connsiteX15010" fmla="*/ 5622060 w 11737976"/>
              <a:gd name="connsiteY15010" fmla="*/ 2710635 h 6407150"/>
              <a:gd name="connsiteX15011" fmla="*/ 5624063 w 11737976"/>
              <a:gd name="connsiteY15011" fmla="*/ 2710015 h 6407150"/>
              <a:gd name="connsiteX15012" fmla="*/ 5628582 w 11737976"/>
              <a:gd name="connsiteY15012" fmla="*/ 2705062 h 6407150"/>
              <a:gd name="connsiteX15013" fmla="*/ 5618566 w 11737976"/>
              <a:gd name="connsiteY15013" fmla="*/ 2702243 h 6407150"/>
              <a:gd name="connsiteX15014" fmla="*/ 5616085 w 11737976"/>
              <a:gd name="connsiteY15014" fmla="*/ 2696283 h 6407150"/>
              <a:gd name="connsiteX15015" fmla="*/ 6769558 w 11737976"/>
              <a:gd name="connsiteY15015" fmla="*/ 2695121 h 6407150"/>
              <a:gd name="connsiteX15016" fmla="*/ 6764027 w 11737976"/>
              <a:gd name="connsiteY15016" fmla="*/ 2703468 h 6407150"/>
              <a:gd name="connsiteX15017" fmla="*/ 6769558 w 11737976"/>
              <a:gd name="connsiteY15017" fmla="*/ 2695121 h 6407150"/>
              <a:gd name="connsiteX15018" fmla="*/ 6589563 w 11737976"/>
              <a:gd name="connsiteY15018" fmla="*/ 2694787 h 6407150"/>
              <a:gd name="connsiteX15019" fmla="*/ 6584638 w 11737976"/>
              <a:gd name="connsiteY15019" fmla="*/ 2704956 h 6407150"/>
              <a:gd name="connsiteX15020" fmla="*/ 6589563 w 11737976"/>
              <a:gd name="connsiteY15020" fmla="*/ 2694787 h 6407150"/>
              <a:gd name="connsiteX15021" fmla="*/ 6748317 w 11737976"/>
              <a:gd name="connsiteY15021" fmla="*/ 2693990 h 6407150"/>
              <a:gd name="connsiteX15022" fmla="*/ 6738872 w 11737976"/>
              <a:gd name="connsiteY15022" fmla="*/ 2710063 h 6407150"/>
              <a:gd name="connsiteX15023" fmla="*/ 6742149 w 11737976"/>
              <a:gd name="connsiteY15023" fmla="*/ 2710988 h 6407150"/>
              <a:gd name="connsiteX15024" fmla="*/ 6738786 w 11737976"/>
              <a:gd name="connsiteY15024" fmla="*/ 2720259 h 6407150"/>
              <a:gd name="connsiteX15025" fmla="*/ 6737133 w 11737976"/>
              <a:gd name="connsiteY15025" fmla="*/ 2721496 h 6407150"/>
              <a:gd name="connsiteX15026" fmla="*/ 6738757 w 11737976"/>
              <a:gd name="connsiteY15026" fmla="*/ 2723658 h 6407150"/>
              <a:gd name="connsiteX15027" fmla="*/ 6739849 w 11737976"/>
              <a:gd name="connsiteY15027" fmla="*/ 2723967 h 6407150"/>
              <a:gd name="connsiteX15028" fmla="*/ 6740971 w 11737976"/>
              <a:gd name="connsiteY15028" fmla="*/ 2720877 h 6407150"/>
              <a:gd name="connsiteX15029" fmla="*/ 6744305 w 11737976"/>
              <a:gd name="connsiteY15029" fmla="*/ 2715004 h 6407150"/>
              <a:gd name="connsiteX15030" fmla="*/ 6744895 w 11737976"/>
              <a:gd name="connsiteY15030" fmla="*/ 2710059 h 6407150"/>
              <a:gd name="connsiteX15031" fmla="*/ 6745987 w 11737976"/>
              <a:gd name="connsiteY15031" fmla="*/ 2710367 h 6407150"/>
              <a:gd name="connsiteX15032" fmla="*/ 6753189 w 11737976"/>
              <a:gd name="connsiteY15032" fmla="*/ 2700478 h 6407150"/>
              <a:gd name="connsiteX15033" fmla="*/ 6748317 w 11737976"/>
              <a:gd name="connsiteY15033" fmla="*/ 2693990 h 6407150"/>
              <a:gd name="connsiteX15034" fmla="*/ 7818099 w 11737976"/>
              <a:gd name="connsiteY15034" fmla="*/ 2690821 h 6407150"/>
              <a:gd name="connsiteX15035" fmla="*/ 7817011 w 11737976"/>
              <a:gd name="connsiteY15035" fmla="*/ 2695478 h 6407150"/>
              <a:gd name="connsiteX15036" fmla="*/ 7801530 w 11737976"/>
              <a:gd name="connsiteY15036" fmla="*/ 2712082 h 6407150"/>
              <a:gd name="connsiteX15037" fmla="*/ 7800440 w 11737976"/>
              <a:gd name="connsiteY15037" fmla="*/ 2716741 h 6407150"/>
              <a:gd name="connsiteX15038" fmla="*/ 7791728 w 11737976"/>
              <a:gd name="connsiteY15038" fmla="*/ 2754010 h 6407150"/>
              <a:gd name="connsiteX15039" fmla="*/ 7808299 w 11737976"/>
              <a:gd name="connsiteY15039" fmla="*/ 2732749 h 6407150"/>
              <a:gd name="connsiteX15040" fmla="*/ 7795233 w 11737976"/>
              <a:gd name="connsiteY15040" fmla="*/ 2788650 h 6407150"/>
              <a:gd name="connsiteX15041" fmla="*/ 7794143 w 11737976"/>
              <a:gd name="connsiteY15041" fmla="*/ 2793309 h 6407150"/>
              <a:gd name="connsiteX15042" fmla="*/ 7810716 w 11737976"/>
              <a:gd name="connsiteY15042" fmla="*/ 2772047 h 6407150"/>
              <a:gd name="connsiteX15043" fmla="*/ 7821842 w 11737976"/>
              <a:gd name="connsiteY15043" fmla="*/ 2774078 h 6407150"/>
              <a:gd name="connsiteX15044" fmla="*/ 7816397 w 11737976"/>
              <a:gd name="connsiteY15044" fmla="*/ 2797371 h 6407150"/>
              <a:gd name="connsiteX15045" fmla="*/ 7823429 w 11737976"/>
              <a:gd name="connsiteY15045" fmla="*/ 2785904 h 6407150"/>
              <a:gd name="connsiteX15046" fmla="*/ 7822930 w 11737976"/>
              <a:gd name="connsiteY15046" fmla="*/ 2769419 h 6407150"/>
              <a:gd name="connsiteX15047" fmla="*/ 7824019 w 11737976"/>
              <a:gd name="connsiteY15047" fmla="*/ 2764761 h 6407150"/>
              <a:gd name="connsiteX15048" fmla="*/ 7827286 w 11737976"/>
              <a:gd name="connsiteY15048" fmla="*/ 2750785 h 6407150"/>
              <a:gd name="connsiteX15049" fmla="*/ 7817250 w 11737976"/>
              <a:gd name="connsiteY15049" fmla="*/ 2744096 h 6407150"/>
              <a:gd name="connsiteX15050" fmla="*/ 7818099 w 11737976"/>
              <a:gd name="connsiteY15050" fmla="*/ 2690821 h 6407150"/>
              <a:gd name="connsiteX15051" fmla="*/ 6757882 w 11737976"/>
              <a:gd name="connsiteY15051" fmla="*/ 2690538 h 6407150"/>
              <a:gd name="connsiteX15052" fmla="*/ 6759527 w 11737976"/>
              <a:gd name="connsiteY15052" fmla="*/ 2692441 h 6407150"/>
              <a:gd name="connsiteX15053" fmla="*/ 6761081 w 11737976"/>
              <a:gd name="connsiteY15053" fmla="*/ 2691305 h 6407150"/>
              <a:gd name="connsiteX15054" fmla="*/ 6761203 w 11737976"/>
              <a:gd name="connsiteY15054" fmla="*/ 2691334 h 6407150"/>
              <a:gd name="connsiteX15055" fmla="*/ 6761663 w 11737976"/>
              <a:gd name="connsiteY15055" fmla="*/ 2693253 h 6407150"/>
              <a:gd name="connsiteX15056" fmla="*/ 6763382 w 11737976"/>
              <a:gd name="connsiteY15056" fmla="*/ 2691856 h 6407150"/>
              <a:gd name="connsiteX15057" fmla="*/ 6761203 w 11737976"/>
              <a:gd name="connsiteY15057" fmla="*/ 2691334 h 6407150"/>
              <a:gd name="connsiteX15058" fmla="*/ 6761180 w 11737976"/>
              <a:gd name="connsiteY15058" fmla="*/ 2691234 h 6407150"/>
              <a:gd name="connsiteX15059" fmla="*/ 6761081 w 11737976"/>
              <a:gd name="connsiteY15059" fmla="*/ 2691305 h 6407150"/>
              <a:gd name="connsiteX15060" fmla="*/ 5936332 w 11737976"/>
              <a:gd name="connsiteY15060" fmla="*/ 2690518 h 6407150"/>
              <a:gd name="connsiteX15061" fmla="*/ 5928149 w 11737976"/>
              <a:gd name="connsiteY15061" fmla="*/ 2692946 h 6407150"/>
              <a:gd name="connsiteX15062" fmla="*/ 5935870 w 11737976"/>
              <a:gd name="connsiteY15062" fmla="*/ 2693769 h 6407150"/>
              <a:gd name="connsiteX15063" fmla="*/ 5936332 w 11737976"/>
              <a:gd name="connsiteY15063" fmla="*/ 2690518 h 6407150"/>
              <a:gd name="connsiteX15064" fmla="*/ 5971634 w 11737976"/>
              <a:gd name="connsiteY15064" fmla="*/ 2690316 h 6407150"/>
              <a:gd name="connsiteX15065" fmla="*/ 5966529 w 11737976"/>
              <a:gd name="connsiteY15065" fmla="*/ 2695216 h 6407150"/>
              <a:gd name="connsiteX15066" fmla="*/ 5970528 w 11737976"/>
              <a:gd name="connsiteY15066" fmla="*/ 2698116 h 6407150"/>
              <a:gd name="connsiteX15067" fmla="*/ 5971634 w 11737976"/>
              <a:gd name="connsiteY15067" fmla="*/ 2690316 h 6407150"/>
              <a:gd name="connsiteX15068" fmla="*/ 5777871 w 11737976"/>
              <a:gd name="connsiteY15068" fmla="*/ 2688669 h 6407150"/>
              <a:gd name="connsiteX15069" fmla="*/ 5771596 w 11737976"/>
              <a:gd name="connsiteY15069" fmla="*/ 2691465 h 6407150"/>
              <a:gd name="connsiteX15070" fmla="*/ 5786350 w 11737976"/>
              <a:gd name="connsiteY15070" fmla="*/ 2691056 h 6407150"/>
              <a:gd name="connsiteX15071" fmla="*/ 5783733 w 11737976"/>
              <a:gd name="connsiteY15071" fmla="*/ 2688798 h 6407150"/>
              <a:gd name="connsiteX15072" fmla="*/ 5777871 w 11737976"/>
              <a:gd name="connsiteY15072" fmla="*/ 2688669 h 6407150"/>
              <a:gd name="connsiteX15073" fmla="*/ 7091067 w 11737976"/>
              <a:gd name="connsiteY15073" fmla="*/ 2688574 h 6407150"/>
              <a:gd name="connsiteX15074" fmla="*/ 7089352 w 11737976"/>
              <a:gd name="connsiteY15074" fmla="*/ 2689917 h 6407150"/>
              <a:gd name="connsiteX15075" fmla="*/ 7087128 w 11737976"/>
              <a:gd name="connsiteY15075" fmla="*/ 2689288 h 6407150"/>
              <a:gd name="connsiteX15076" fmla="*/ 7092177 w 11737976"/>
              <a:gd name="connsiteY15076" fmla="*/ 2691854 h 6407150"/>
              <a:gd name="connsiteX15077" fmla="*/ 7091067 w 11737976"/>
              <a:gd name="connsiteY15077" fmla="*/ 2688574 h 6407150"/>
              <a:gd name="connsiteX15078" fmla="*/ 6554480 w 11737976"/>
              <a:gd name="connsiteY15078" fmla="*/ 2687920 h 6407150"/>
              <a:gd name="connsiteX15079" fmla="*/ 6552388 w 11737976"/>
              <a:gd name="connsiteY15079" fmla="*/ 2693197 h 6407150"/>
              <a:gd name="connsiteX15080" fmla="*/ 6554582 w 11737976"/>
              <a:gd name="connsiteY15080" fmla="*/ 2693449 h 6407150"/>
              <a:gd name="connsiteX15081" fmla="*/ 6554480 w 11737976"/>
              <a:gd name="connsiteY15081" fmla="*/ 2687920 h 6407150"/>
              <a:gd name="connsiteX15082" fmla="*/ 6908883 w 11737976"/>
              <a:gd name="connsiteY15082" fmla="*/ 2687622 h 6407150"/>
              <a:gd name="connsiteX15083" fmla="*/ 6902474 w 11737976"/>
              <a:gd name="connsiteY15083" fmla="*/ 2695546 h 6407150"/>
              <a:gd name="connsiteX15084" fmla="*/ 6914224 w 11737976"/>
              <a:gd name="connsiteY15084" fmla="*/ 2692375 h 6407150"/>
              <a:gd name="connsiteX15085" fmla="*/ 6908883 w 11737976"/>
              <a:gd name="connsiteY15085" fmla="*/ 2687622 h 6407150"/>
              <a:gd name="connsiteX15086" fmla="*/ 6695388 w 11737976"/>
              <a:gd name="connsiteY15086" fmla="*/ 2685736 h 6407150"/>
              <a:gd name="connsiteX15087" fmla="*/ 6686242 w 11737976"/>
              <a:gd name="connsiteY15087" fmla="*/ 2692684 h 6407150"/>
              <a:gd name="connsiteX15088" fmla="*/ 6688179 w 11737976"/>
              <a:gd name="connsiteY15088" fmla="*/ 2695867 h 6407150"/>
              <a:gd name="connsiteX15089" fmla="*/ 6695388 w 11737976"/>
              <a:gd name="connsiteY15089" fmla="*/ 2685736 h 6407150"/>
              <a:gd name="connsiteX15090" fmla="*/ 5619423 w 11737976"/>
              <a:gd name="connsiteY15090" fmla="*/ 2685400 h 6407150"/>
              <a:gd name="connsiteX15091" fmla="*/ 5613500 w 11737976"/>
              <a:gd name="connsiteY15091" fmla="*/ 2688405 h 6407150"/>
              <a:gd name="connsiteX15092" fmla="*/ 5612928 w 11737976"/>
              <a:gd name="connsiteY15092" fmla="*/ 2688695 h 6407150"/>
              <a:gd name="connsiteX15093" fmla="*/ 5611739 w 11737976"/>
              <a:gd name="connsiteY15093" fmla="*/ 2685843 h 6407150"/>
              <a:gd name="connsiteX15094" fmla="*/ 7023097 w 11737976"/>
              <a:gd name="connsiteY15094" fmla="*/ 2682710 h 6407150"/>
              <a:gd name="connsiteX15095" fmla="*/ 7019726 w 11737976"/>
              <a:gd name="connsiteY15095" fmla="*/ 2689017 h 6407150"/>
              <a:gd name="connsiteX15096" fmla="*/ 7022609 w 11737976"/>
              <a:gd name="connsiteY15096" fmla="*/ 2690867 h 6407150"/>
              <a:gd name="connsiteX15097" fmla="*/ 7020913 w 11737976"/>
              <a:gd name="connsiteY15097" fmla="*/ 2688729 h 6407150"/>
              <a:gd name="connsiteX15098" fmla="*/ 7024823 w 11737976"/>
              <a:gd name="connsiteY15098" fmla="*/ 2688175 h 6407150"/>
              <a:gd name="connsiteX15099" fmla="*/ 7023097 w 11737976"/>
              <a:gd name="connsiteY15099" fmla="*/ 2682710 h 6407150"/>
              <a:gd name="connsiteX15100" fmla="*/ 6607514 w 11737976"/>
              <a:gd name="connsiteY15100" fmla="*/ 2681460 h 6407150"/>
              <a:gd name="connsiteX15101" fmla="*/ 6603092 w 11737976"/>
              <a:gd name="connsiteY15101" fmla="*/ 2690298 h 6407150"/>
              <a:gd name="connsiteX15102" fmla="*/ 6595358 w 11737976"/>
              <a:gd name="connsiteY15102" fmla="*/ 2704924 h 6407150"/>
              <a:gd name="connsiteX15103" fmla="*/ 6586515 w 11737976"/>
              <a:gd name="connsiteY15103" fmla="*/ 2722601 h 6407150"/>
              <a:gd name="connsiteX15104" fmla="*/ 6588714 w 11737976"/>
              <a:gd name="connsiteY15104" fmla="*/ 2726584 h 6407150"/>
              <a:gd name="connsiteX15105" fmla="*/ 6585400 w 11737976"/>
              <a:gd name="connsiteY15105" fmla="*/ 2732373 h 6407150"/>
              <a:gd name="connsiteX15106" fmla="*/ 6583192 w 11737976"/>
              <a:gd name="connsiteY15106" fmla="*/ 2735111 h 6407150"/>
              <a:gd name="connsiteX15107" fmla="*/ 6583740 w 11737976"/>
              <a:gd name="connsiteY15107" fmla="*/ 2736947 h 6407150"/>
              <a:gd name="connsiteX15108" fmla="*/ 6586497 w 11737976"/>
              <a:gd name="connsiteY15108" fmla="*/ 2736045 h 6407150"/>
              <a:gd name="connsiteX15109" fmla="*/ 6587049 w 11737976"/>
              <a:gd name="connsiteY15109" fmla="*/ 2734520 h 6407150"/>
              <a:gd name="connsiteX15110" fmla="*/ 6592019 w 11737976"/>
              <a:gd name="connsiteY15110" fmla="*/ 2727519 h 6407150"/>
              <a:gd name="connsiteX15111" fmla="*/ 6597527 w 11737976"/>
              <a:gd name="connsiteY15111" fmla="*/ 2729074 h 6407150"/>
              <a:gd name="connsiteX15112" fmla="*/ 6599764 w 11737976"/>
              <a:gd name="connsiteY15112" fmla="*/ 2706170 h 6407150"/>
              <a:gd name="connsiteX15113" fmla="*/ 6605844 w 11737976"/>
              <a:gd name="connsiteY15113" fmla="*/ 2692756 h 6407150"/>
              <a:gd name="connsiteX15114" fmla="*/ 6610265 w 11737976"/>
              <a:gd name="connsiteY15114" fmla="*/ 2683918 h 6407150"/>
              <a:gd name="connsiteX15115" fmla="*/ 6609716 w 11737976"/>
              <a:gd name="connsiteY15115" fmla="*/ 2682082 h 6407150"/>
              <a:gd name="connsiteX15116" fmla="*/ 6607514 w 11737976"/>
              <a:gd name="connsiteY15116" fmla="*/ 2681460 h 6407150"/>
              <a:gd name="connsiteX15117" fmla="*/ 5784839 w 11737976"/>
              <a:gd name="connsiteY15117" fmla="*/ 2680998 h 6407150"/>
              <a:gd name="connsiteX15118" fmla="*/ 5784285 w 11737976"/>
              <a:gd name="connsiteY15118" fmla="*/ 2684898 h 6407150"/>
              <a:gd name="connsiteX15119" fmla="*/ 5795870 w 11737976"/>
              <a:gd name="connsiteY15119" fmla="*/ 2686131 h 6407150"/>
              <a:gd name="connsiteX15120" fmla="*/ 5796423 w 11737976"/>
              <a:gd name="connsiteY15120" fmla="*/ 2682230 h 6407150"/>
              <a:gd name="connsiteX15121" fmla="*/ 5784839 w 11737976"/>
              <a:gd name="connsiteY15121" fmla="*/ 2680998 h 6407150"/>
              <a:gd name="connsiteX15122" fmla="*/ 6824405 w 11737976"/>
              <a:gd name="connsiteY15122" fmla="*/ 2680192 h 6407150"/>
              <a:gd name="connsiteX15123" fmla="*/ 6820588 w 11737976"/>
              <a:gd name="connsiteY15123" fmla="*/ 2680852 h 6407150"/>
              <a:gd name="connsiteX15124" fmla="*/ 6819445 w 11737976"/>
              <a:gd name="connsiteY15124" fmla="*/ 2684005 h 6407150"/>
              <a:gd name="connsiteX15125" fmla="*/ 6814546 w 11737976"/>
              <a:gd name="connsiteY15125" fmla="*/ 2684360 h 6407150"/>
              <a:gd name="connsiteX15126" fmla="*/ 6815056 w 11737976"/>
              <a:gd name="connsiteY15126" fmla="*/ 2686242 h 6407150"/>
              <a:gd name="connsiteX15127" fmla="*/ 6817791 w 11737976"/>
              <a:gd name="connsiteY15127" fmla="*/ 2685276 h 6407150"/>
              <a:gd name="connsiteX15128" fmla="*/ 6818300 w 11737976"/>
              <a:gd name="connsiteY15128" fmla="*/ 2687158 h 6407150"/>
              <a:gd name="connsiteX15129" fmla="*/ 6817728 w 11737976"/>
              <a:gd name="connsiteY15129" fmla="*/ 2688736 h 6407150"/>
              <a:gd name="connsiteX15130" fmla="*/ 6818237 w 11737976"/>
              <a:gd name="connsiteY15130" fmla="*/ 2690617 h 6407150"/>
              <a:gd name="connsiteX15131" fmla="*/ 6819891 w 11737976"/>
              <a:gd name="connsiteY15131" fmla="*/ 2689346 h 6407150"/>
              <a:gd name="connsiteX15132" fmla="*/ 6821545 w 11737976"/>
              <a:gd name="connsiteY15132" fmla="*/ 2688075 h 6407150"/>
              <a:gd name="connsiteX15133" fmla="*/ 6822117 w 11737976"/>
              <a:gd name="connsiteY15133" fmla="*/ 2686500 h 6407150"/>
              <a:gd name="connsiteX15134" fmla="*/ 6825997 w 11737976"/>
              <a:gd name="connsiteY15134" fmla="*/ 2682379 h 6407150"/>
              <a:gd name="connsiteX15135" fmla="*/ 6824405 w 11737976"/>
              <a:gd name="connsiteY15135" fmla="*/ 2680192 h 6407150"/>
              <a:gd name="connsiteX15136" fmla="*/ 6520026 w 11737976"/>
              <a:gd name="connsiteY15136" fmla="*/ 2680016 h 6407150"/>
              <a:gd name="connsiteX15137" fmla="*/ 6516702 w 11737976"/>
              <a:gd name="connsiteY15137" fmla="*/ 2688289 h 6407150"/>
              <a:gd name="connsiteX15138" fmla="*/ 6517663 w 11737976"/>
              <a:gd name="connsiteY15138" fmla="*/ 2689691 h 6407150"/>
              <a:gd name="connsiteX15139" fmla="*/ 6520026 w 11737976"/>
              <a:gd name="connsiteY15139" fmla="*/ 2680016 h 6407150"/>
              <a:gd name="connsiteX15140" fmla="*/ 7999512 w 11737976"/>
              <a:gd name="connsiteY15140" fmla="*/ 2679997 h 6407150"/>
              <a:gd name="connsiteX15141" fmla="*/ 7999530 w 11737976"/>
              <a:gd name="connsiteY15141" fmla="*/ 2680069 h 6407150"/>
              <a:gd name="connsiteX15142" fmla="*/ 7998123 w 11737976"/>
              <a:gd name="connsiteY15142" fmla="*/ 2685088 h 6407150"/>
              <a:gd name="connsiteX15143" fmla="*/ 7991917 w 11737976"/>
              <a:gd name="connsiteY15143" fmla="*/ 2683739 h 6407150"/>
              <a:gd name="connsiteX15144" fmla="*/ 7991966 w 11737976"/>
              <a:gd name="connsiteY15144" fmla="*/ 2680481 h 6407150"/>
              <a:gd name="connsiteX15145" fmla="*/ 7996989 w 11737976"/>
              <a:gd name="connsiteY15145" fmla="*/ 2682118 h 6407150"/>
              <a:gd name="connsiteX15146" fmla="*/ 5539480 w 11737976"/>
              <a:gd name="connsiteY15146" fmla="*/ 2677705 h 6407150"/>
              <a:gd name="connsiteX15147" fmla="*/ 5536935 w 11737976"/>
              <a:gd name="connsiteY15147" fmla="*/ 2686183 h 6407150"/>
              <a:gd name="connsiteX15148" fmla="*/ 5548631 w 11737976"/>
              <a:gd name="connsiteY15148" fmla="*/ 2689079 h 6407150"/>
              <a:gd name="connsiteX15149" fmla="*/ 5550025 w 11737976"/>
              <a:gd name="connsiteY15149" fmla="*/ 2684439 h 6407150"/>
              <a:gd name="connsiteX15150" fmla="*/ 5550729 w 11737976"/>
              <a:gd name="connsiteY15150" fmla="*/ 2682094 h 6407150"/>
              <a:gd name="connsiteX15151" fmla="*/ 5552522 w 11737976"/>
              <a:gd name="connsiteY15151" fmla="*/ 2682371 h 6407150"/>
              <a:gd name="connsiteX15152" fmla="*/ 5553431 w 11737976"/>
              <a:gd name="connsiteY15152" fmla="*/ 2685648 h 6407150"/>
              <a:gd name="connsiteX15153" fmla="*/ 5597255 w 11737976"/>
              <a:gd name="connsiteY15153" fmla="*/ 2686676 h 6407150"/>
              <a:gd name="connsiteX15154" fmla="*/ 5608058 w 11737976"/>
              <a:gd name="connsiteY15154" fmla="*/ 2686055 h 6407150"/>
              <a:gd name="connsiteX15155" fmla="*/ 5608646 w 11737976"/>
              <a:gd name="connsiteY15155" fmla="*/ 2690867 h 6407150"/>
              <a:gd name="connsiteX15156" fmla="*/ 5607577 w 11737976"/>
              <a:gd name="connsiteY15156" fmla="*/ 2691409 h 6407150"/>
              <a:gd name="connsiteX15157" fmla="*/ 5608804 w 11737976"/>
              <a:gd name="connsiteY15157" fmla="*/ 2692157 h 6407150"/>
              <a:gd name="connsiteX15158" fmla="*/ 5609564 w 11737976"/>
              <a:gd name="connsiteY15158" fmla="*/ 2698361 h 6407150"/>
              <a:gd name="connsiteX15159" fmla="*/ 5609541 w 11737976"/>
              <a:gd name="connsiteY15159" fmla="*/ 2699702 h 6407150"/>
              <a:gd name="connsiteX15160" fmla="*/ 5607227 w 11737976"/>
              <a:gd name="connsiteY15160" fmla="*/ 2699051 h 6407150"/>
              <a:gd name="connsiteX15161" fmla="*/ 5594528 w 11737976"/>
              <a:gd name="connsiteY15161" fmla="*/ 2700505 h 6407150"/>
              <a:gd name="connsiteX15162" fmla="*/ 5580471 w 11737976"/>
              <a:gd name="connsiteY15162" fmla="*/ 2697050 h 6407150"/>
              <a:gd name="connsiteX15163" fmla="*/ 5581771 w 11737976"/>
              <a:gd name="connsiteY15163" fmla="*/ 2692716 h 6407150"/>
              <a:gd name="connsiteX15164" fmla="*/ 5572166 w 11737976"/>
              <a:gd name="connsiteY15164" fmla="*/ 2685417 h 6407150"/>
              <a:gd name="connsiteX15165" fmla="*/ 5570791 w 11737976"/>
              <a:gd name="connsiteY15165" fmla="*/ 2690000 h 6407150"/>
              <a:gd name="connsiteX15166" fmla="*/ 5568040 w 11737976"/>
              <a:gd name="connsiteY15166" fmla="*/ 2699164 h 6407150"/>
              <a:gd name="connsiteX15167" fmla="*/ 5567065 w 11737976"/>
              <a:gd name="connsiteY15167" fmla="*/ 2702411 h 6407150"/>
              <a:gd name="connsiteX15168" fmla="*/ 5561901 w 11737976"/>
              <a:gd name="connsiteY15168" fmla="*/ 2705447 h 6407150"/>
              <a:gd name="connsiteX15169" fmla="*/ 5565838 w 11737976"/>
              <a:gd name="connsiteY15169" fmla="*/ 2706500 h 6407150"/>
              <a:gd name="connsiteX15170" fmla="*/ 5565289 w 11737976"/>
              <a:gd name="connsiteY15170" fmla="*/ 2708328 h 6407150"/>
              <a:gd name="connsiteX15171" fmla="*/ 5554311 w 11737976"/>
              <a:gd name="connsiteY15171" fmla="*/ 2705612 h 6407150"/>
              <a:gd name="connsiteX15172" fmla="*/ 5555686 w 11737976"/>
              <a:gd name="connsiteY15172" fmla="*/ 2701030 h 6407150"/>
              <a:gd name="connsiteX15173" fmla="*/ 5558437 w 11737976"/>
              <a:gd name="connsiteY15173" fmla="*/ 2691866 h 6407150"/>
              <a:gd name="connsiteX15174" fmla="*/ 5547456 w 11737976"/>
              <a:gd name="connsiteY15174" fmla="*/ 2689149 h 6407150"/>
              <a:gd name="connsiteX15175" fmla="*/ 5544706 w 11737976"/>
              <a:gd name="connsiteY15175" fmla="*/ 2698313 h 6407150"/>
              <a:gd name="connsiteX15176" fmla="*/ 5543331 w 11737976"/>
              <a:gd name="connsiteY15176" fmla="*/ 2702895 h 6407150"/>
              <a:gd name="connsiteX15177" fmla="*/ 5541955 w 11737976"/>
              <a:gd name="connsiteY15177" fmla="*/ 2707476 h 6407150"/>
              <a:gd name="connsiteX15178" fmla="*/ 5536935 w 11737976"/>
              <a:gd name="connsiteY15178" fmla="*/ 2712232 h 6407150"/>
              <a:gd name="connsiteX15179" fmla="*/ 5528559 w 11737976"/>
              <a:gd name="connsiteY15179" fmla="*/ 2712819 h 6407150"/>
              <a:gd name="connsiteX15180" fmla="*/ 5530976 w 11737976"/>
              <a:gd name="connsiteY15180" fmla="*/ 2704762 h 6407150"/>
              <a:gd name="connsiteX15181" fmla="*/ 5537592 w 11737976"/>
              <a:gd name="connsiteY15181" fmla="*/ 2677874 h 6407150"/>
              <a:gd name="connsiteX15182" fmla="*/ 6582632 w 11737976"/>
              <a:gd name="connsiteY15182" fmla="*/ 2677620 h 6407150"/>
              <a:gd name="connsiteX15183" fmla="*/ 6579681 w 11737976"/>
              <a:gd name="connsiteY15183" fmla="*/ 2678445 h 6407150"/>
              <a:gd name="connsiteX15184" fmla="*/ 6575314 w 11737976"/>
              <a:gd name="connsiteY15184" fmla="*/ 2690486 h 6407150"/>
              <a:gd name="connsiteX15185" fmla="*/ 6574768 w 11737976"/>
              <a:gd name="connsiteY15185" fmla="*/ 2691991 h 6407150"/>
              <a:gd name="connsiteX15186" fmla="*/ 6575424 w 11737976"/>
              <a:gd name="connsiteY15186" fmla="*/ 2693835 h 6407150"/>
              <a:gd name="connsiteX15187" fmla="*/ 6577171 w 11737976"/>
              <a:gd name="connsiteY15187" fmla="*/ 2692670 h 6407150"/>
              <a:gd name="connsiteX15188" fmla="*/ 6577717 w 11737976"/>
              <a:gd name="connsiteY15188" fmla="*/ 2691165 h 6407150"/>
              <a:gd name="connsiteX15189" fmla="*/ 6582086 w 11737976"/>
              <a:gd name="connsiteY15189" fmla="*/ 2679125 h 6407150"/>
              <a:gd name="connsiteX15190" fmla="*/ 6582632 w 11737976"/>
              <a:gd name="connsiteY15190" fmla="*/ 2677620 h 6407150"/>
              <a:gd name="connsiteX15191" fmla="*/ 5830715 w 11737976"/>
              <a:gd name="connsiteY15191" fmla="*/ 2675321 h 6407150"/>
              <a:gd name="connsiteX15192" fmla="*/ 5807487 w 11737976"/>
              <a:gd name="connsiteY15192" fmla="*/ 2680203 h 6407150"/>
              <a:gd name="connsiteX15193" fmla="*/ 5781176 w 11737976"/>
              <a:gd name="connsiteY15193" fmla="*/ 2706815 h 6407150"/>
              <a:gd name="connsiteX15194" fmla="*/ 5801835 w 11737976"/>
              <a:gd name="connsiteY15194" fmla="*/ 2720041 h 6407150"/>
              <a:gd name="connsiteX15195" fmla="*/ 5806771 w 11737976"/>
              <a:gd name="connsiteY15195" fmla="*/ 2719991 h 6407150"/>
              <a:gd name="connsiteX15196" fmla="*/ 5813451 w 11737976"/>
              <a:gd name="connsiteY15196" fmla="*/ 2717599 h 6407150"/>
              <a:gd name="connsiteX15197" fmla="*/ 5826091 w 11737976"/>
              <a:gd name="connsiteY15197" fmla="*/ 2707916 h 6407150"/>
              <a:gd name="connsiteX15198" fmla="*/ 5836677 w 11737976"/>
              <a:gd name="connsiteY15198" fmla="*/ 2712719 h 6407150"/>
              <a:gd name="connsiteX15199" fmla="*/ 5847263 w 11737976"/>
              <a:gd name="connsiteY15199" fmla="*/ 2717521 h 6407150"/>
              <a:gd name="connsiteX15200" fmla="*/ 5836164 w 11737976"/>
              <a:gd name="connsiteY15200" fmla="*/ 2716341 h 6407150"/>
              <a:gd name="connsiteX15201" fmla="*/ 5868435 w 11737976"/>
              <a:gd name="connsiteY15201" fmla="*/ 2727129 h 6407150"/>
              <a:gd name="connsiteX15202" fmla="*/ 5847777 w 11737976"/>
              <a:gd name="connsiteY15202" fmla="*/ 2713899 h 6407150"/>
              <a:gd name="connsiteX15203" fmla="*/ 5836677 w 11737976"/>
              <a:gd name="connsiteY15203" fmla="*/ 2712719 h 6407150"/>
              <a:gd name="connsiteX15204" fmla="*/ 5837705 w 11737976"/>
              <a:gd name="connsiteY15204" fmla="*/ 2705476 h 6407150"/>
              <a:gd name="connsiteX15205" fmla="*/ 5848806 w 11737976"/>
              <a:gd name="connsiteY15205" fmla="*/ 2706657 h 6407150"/>
              <a:gd name="connsiteX15206" fmla="*/ 5853568 w 11737976"/>
              <a:gd name="connsiteY15206" fmla="*/ 2706589 h 6407150"/>
              <a:gd name="connsiteX15207" fmla="*/ 5849319 w 11737976"/>
              <a:gd name="connsiteY15207" fmla="*/ 2703034 h 6407150"/>
              <a:gd name="connsiteX15208" fmla="*/ 5837705 w 11737976"/>
              <a:gd name="connsiteY15208" fmla="*/ 2705476 h 6407150"/>
              <a:gd name="connsiteX15209" fmla="*/ 5827633 w 11737976"/>
              <a:gd name="connsiteY15209" fmla="*/ 2697052 h 6407150"/>
              <a:gd name="connsiteX15210" fmla="*/ 5838733 w 11737976"/>
              <a:gd name="connsiteY15210" fmla="*/ 2698232 h 6407150"/>
              <a:gd name="connsiteX15211" fmla="*/ 5851375 w 11737976"/>
              <a:gd name="connsiteY15211" fmla="*/ 2688547 h 6407150"/>
              <a:gd name="connsiteX15212" fmla="*/ 5852401 w 11737976"/>
              <a:gd name="connsiteY15212" fmla="*/ 2681305 h 6407150"/>
              <a:gd name="connsiteX15213" fmla="*/ 5830202 w 11737976"/>
              <a:gd name="connsiteY15213" fmla="*/ 2678943 h 6407150"/>
              <a:gd name="connsiteX15214" fmla="*/ 5830715 w 11737976"/>
              <a:gd name="connsiteY15214" fmla="*/ 2675321 h 6407150"/>
              <a:gd name="connsiteX15215" fmla="*/ 6997802 w 11737976"/>
              <a:gd name="connsiteY15215" fmla="*/ 2672579 h 6407150"/>
              <a:gd name="connsiteX15216" fmla="*/ 6996067 w 11737976"/>
              <a:gd name="connsiteY15216" fmla="*/ 2673711 h 6407150"/>
              <a:gd name="connsiteX15217" fmla="*/ 6994999 w 11737976"/>
              <a:gd name="connsiteY15217" fmla="*/ 2676655 h 6407150"/>
              <a:gd name="connsiteX15218" fmla="*/ 6996201 w 11737976"/>
              <a:gd name="connsiteY15218" fmla="*/ 2676995 h 6407150"/>
              <a:gd name="connsiteX15219" fmla="*/ 6997403 w 11737976"/>
              <a:gd name="connsiteY15219" fmla="*/ 2677333 h 6407150"/>
              <a:gd name="connsiteX15220" fmla="*/ 6998470 w 11737976"/>
              <a:gd name="connsiteY15220" fmla="*/ 2674389 h 6407150"/>
              <a:gd name="connsiteX15221" fmla="*/ 6997802 w 11737976"/>
              <a:gd name="connsiteY15221" fmla="*/ 2672579 h 6407150"/>
              <a:gd name="connsiteX15222" fmla="*/ 7995924 w 11737976"/>
              <a:gd name="connsiteY15222" fmla="*/ 2671555 h 6407150"/>
              <a:gd name="connsiteX15223" fmla="*/ 7997135 w 11737976"/>
              <a:gd name="connsiteY15223" fmla="*/ 2672346 h 6407150"/>
              <a:gd name="connsiteX15224" fmla="*/ 7995034 w 11737976"/>
              <a:gd name="connsiteY15224" fmla="*/ 2672834 h 6407150"/>
              <a:gd name="connsiteX15225" fmla="*/ 7683490 w 11737976"/>
              <a:gd name="connsiteY15225" fmla="*/ 2671108 h 6407150"/>
              <a:gd name="connsiteX15226" fmla="*/ 7680222 w 11737976"/>
              <a:gd name="connsiteY15226" fmla="*/ 2685084 h 6407150"/>
              <a:gd name="connsiteX15227" fmla="*/ 7668007 w 11737976"/>
              <a:gd name="connsiteY15227" fmla="*/ 2687710 h 6407150"/>
              <a:gd name="connsiteX15228" fmla="*/ 7669094 w 11737976"/>
              <a:gd name="connsiteY15228" fmla="*/ 2683053 h 6407150"/>
              <a:gd name="connsiteX15229" fmla="*/ 7683490 w 11737976"/>
              <a:gd name="connsiteY15229" fmla="*/ 2671108 h 6407150"/>
              <a:gd name="connsiteX15230" fmla="*/ 5368839 w 11737976"/>
              <a:gd name="connsiteY15230" fmla="*/ 2670598 h 6407150"/>
              <a:gd name="connsiteX15231" fmla="*/ 5376062 w 11737976"/>
              <a:gd name="connsiteY15231" fmla="*/ 2670728 h 6407150"/>
              <a:gd name="connsiteX15232" fmla="*/ 5374511 w 11737976"/>
              <a:gd name="connsiteY15232" fmla="*/ 2675897 h 6407150"/>
              <a:gd name="connsiteX15233" fmla="*/ 8673200 w 11737976"/>
              <a:gd name="connsiteY15233" fmla="*/ 2669654 h 6407150"/>
              <a:gd name="connsiteX15234" fmla="*/ 8663189 w 11737976"/>
              <a:gd name="connsiteY15234" fmla="*/ 2672916 h 6407150"/>
              <a:gd name="connsiteX15235" fmla="*/ 8663041 w 11737976"/>
              <a:gd name="connsiteY15235" fmla="*/ 2682748 h 6407150"/>
              <a:gd name="connsiteX15236" fmla="*/ 8658061 w 11737976"/>
              <a:gd name="connsiteY15236" fmla="*/ 2682741 h 6407150"/>
              <a:gd name="connsiteX15237" fmla="*/ 8658036 w 11737976"/>
              <a:gd name="connsiteY15237" fmla="*/ 2684381 h 6407150"/>
              <a:gd name="connsiteX15238" fmla="*/ 8663016 w 11737976"/>
              <a:gd name="connsiteY15238" fmla="*/ 2684386 h 6407150"/>
              <a:gd name="connsiteX15239" fmla="*/ 8677860 w 11737976"/>
              <a:gd name="connsiteY15239" fmla="*/ 2690965 h 6407150"/>
              <a:gd name="connsiteX15240" fmla="*/ 8682915 w 11737976"/>
              <a:gd name="connsiteY15240" fmla="*/ 2686056 h 6407150"/>
              <a:gd name="connsiteX15241" fmla="*/ 8693024 w 11737976"/>
              <a:gd name="connsiteY15241" fmla="*/ 2676238 h 6407150"/>
              <a:gd name="connsiteX15242" fmla="*/ 8673200 w 11737976"/>
              <a:gd name="connsiteY15242" fmla="*/ 2669654 h 6407150"/>
              <a:gd name="connsiteX15243" fmla="*/ 7939057 w 11737976"/>
              <a:gd name="connsiteY15243" fmla="*/ 2669074 h 6407150"/>
              <a:gd name="connsiteX15244" fmla="*/ 7922870 w 11737976"/>
              <a:gd name="connsiteY15244" fmla="*/ 2685438 h 6407150"/>
              <a:gd name="connsiteX15245" fmla="*/ 7926119 w 11737976"/>
              <a:gd name="connsiteY15245" fmla="*/ 2671543 h 6407150"/>
              <a:gd name="connsiteX15246" fmla="*/ 7912101 w 11737976"/>
              <a:gd name="connsiteY15246" fmla="*/ 2678643 h 6407150"/>
              <a:gd name="connsiteX15247" fmla="*/ 7920704 w 11737976"/>
              <a:gd name="connsiteY15247" fmla="*/ 2694703 h 6407150"/>
              <a:gd name="connsiteX15248" fmla="*/ 7926898 w 11737976"/>
              <a:gd name="connsiteY15248" fmla="*/ 2698778 h 6407150"/>
              <a:gd name="connsiteX15249" fmla="*/ 7939057 w 11737976"/>
              <a:gd name="connsiteY15249" fmla="*/ 2669074 h 6407150"/>
              <a:gd name="connsiteX15250" fmla="*/ 5942043 w 11737976"/>
              <a:gd name="connsiteY15250" fmla="*/ 2668691 h 6407150"/>
              <a:gd name="connsiteX15251" fmla="*/ 5929716 w 11737976"/>
              <a:gd name="connsiteY15251" fmla="*/ 2681896 h 6407150"/>
              <a:gd name="connsiteX15252" fmla="*/ 5960603 w 11737976"/>
              <a:gd name="connsiteY15252" fmla="*/ 2685182 h 6407150"/>
              <a:gd name="connsiteX15253" fmla="*/ 5961111 w 11737976"/>
              <a:gd name="connsiteY15253" fmla="*/ 2681606 h 6407150"/>
              <a:gd name="connsiteX15254" fmla="*/ 5952338 w 11737976"/>
              <a:gd name="connsiteY15254" fmla="*/ 2669786 h 6407150"/>
              <a:gd name="connsiteX15255" fmla="*/ 5942043 w 11737976"/>
              <a:gd name="connsiteY15255" fmla="*/ 2668691 h 6407150"/>
              <a:gd name="connsiteX15256" fmla="*/ 6614808 w 11737976"/>
              <a:gd name="connsiteY15256" fmla="*/ 2668453 h 6407150"/>
              <a:gd name="connsiteX15257" fmla="*/ 6613190 w 11737976"/>
              <a:gd name="connsiteY15257" fmla="*/ 2669669 h 6407150"/>
              <a:gd name="connsiteX15258" fmla="*/ 6611021 w 11737976"/>
              <a:gd name="connsiteY15258" fmla="*/ 2672403 h 6407150"/>
              <a:gd name="connsiteX15259" fmla="*/ 6611538 w 11737976"/>
              <a:gd name="connsiteY15259" fmla="*/ 2674223 h 6407150"/>
              <a:gd name="connsiteX15260" fmla="*/ 6613156 w 11737976"/>
              <a:gd name="connsiteY15260" fmla="*/ 2673007 h 6407150"/>
              <a:gd name="connsiteX15261" fmla="*/ 6615325 w 11737976"/>
              <a:gd name="connsiteY15261" fmla="*/ 2670274 h 6407150"/>
              <a:gd name="connsiteX15262" fmla="*/ 6614808 w 11737976"/>
              <a:gd name="connsiteY15262" fmla="*/ 2668453 h 6407150"/>
              <a:gd name="connsiteX15263" fmla="*/ 7086871 w 11737976"/>
              <a:gd name="connsiteY15263" fmla="*/ 2667311 h 6407150"/>
              <a:gd name="connsiteX15264" fmla="*/ 7081983 w 11737976"/>
              <a:gd name="connsiteY15264" fmla="*/ 2669583 h 6407150"/>
              <a:gd name="connsiteX15265" fmla="*/ 7083083 w 11737976"/>
              <a:gd name="connsiteY15265" fmla="*/ 2671109 h 6407150"/>
              <a:gd name="connsiteX15266" fmla="*/ 7086871 w 11737976"/>
              <a:gd name="connsiteY15266" fmla="*/ 2667311 h 6407150"/>
              <a:gd name="connsiteX15267" fmla="*/ 5775284 w 11737976"/>
              <a:gd name="connsiteY15267" fmla="*/ 2665465 h 6407150"/>
              <a:gd name="connsiteX15268" fmla="*/ 5786315 w 11737976"/>
              <a:gd name="connsiteY15268" fmla="*/ 2670598 h 6407150"/>
              <a:gd name="connsiteX15269" fmla="*/ 5775284 w 11737976"/>
              <a:gd name="connsiteY15269" fmla="*/ 2665465 h 6407150"/>
              <a:gd name="connsiteX15270" fmla="*/ 5853976 w 11737976"/>
              <a:gd name="connsiteY15270" fmla="*/ 2663280 h 6407150"/>
              <a:gd name="connsiteX15271" fmla="*/ 5853422 w 11737976"/>
              <a:gd name="connsiteY15271" fmla="*/ 2667180 h 6407150"/>
              <a:gd name="connsiteX15272" fmla="*/ 5863628 w 11737976"/>
              <a:gd name="connsiteY15272" fmla="*/ 2667771 h 6407150"/>
              <a:gd name="connsiteX15273" fmla="*/ 5865559 w 11737976"/>
              <a:gd name="connsiteY15273" fmla="*/ 2664512 h 6407150"/>
              <a:gd name="connsiteX15274" fmla="*/ 5853976 w 11737976"/>
              <a:gd name="connsiteY15274" fmla="*/ 2663280 h 6407150"/>
              <a:gd name="connsiteX15275" fmla="*/ 7825274 w 11737976"/>
              <a:gd name="connsiteY15275" fmla="*/ 2662356 h 6407150"/>
              <a:gd name="connsiteX15276" fmla="*/ 7823174 w 11737976"/>
              <a:gd name="connsiteY15276" fmla="*/ 2671339 h 6407150"/>
              <a:gd name="connsiteX15277" fmla="*/ 7830027 w 11737976"/>
              <a:gd name="connsiteY15277" fmla="*/ 2677274 h 6407150"/>
              <a:gd name="connsiteX15278" fmla="*/ 7825274 w 11737976"/>
              <a:gd name="connsiteY15278" fmla="*/ 2662356 h 6407150"/>
              <a:gd name="connsiteX15279" fmla="*/ 7092245 w 11737976"/>
              <a:gd name="connsiteY15279" fmla="*/ 2662147 h 6407150"/>
              <a:gd name="connsiteX15280" fmla="*/ 7091297 w 11737976"/>
              <a:gd name="connsiteY15280" fmla="*/ 2665216 h 6407150"/>
              <a:gd name="connsiteX15281" fmla="*/ 7090884 w 11737976"/>
              <a:gd name="connsiteY15281" fmla="*/ 2668488 h 6407150"/>
              <a:gd name="connsiteX15282" fmla="*/ 7092245 w 11737976"/>
              <a:gd name="connsiteY15282" fmla="*/ 2662147 h 6407150"/>
              <a:gd name="connsiteX15283" fmla="*/ 7900314 w 11737976"/>
              <a:gd name="connsiteY15283" fmla="*/ 2658578 h 6407150"/>
              <a:gd name="connsiteX15284" fmla="*/ 7894572 w 11737976"/>
              <a:gd name="connsiteY15284" fmla="*/ 2665521 h 6407150"/>
              <a:gd name="connsiteX15285" fmla="*/ 7892366 w 11737976"/>
              <a:gd name="connsiteY15285" fmla="*/ 2674954 h 6407150"/>
              <a:gd name="connsiteX15286" fmla="*/ 7899167 w 11737976"/>
              <a:gd name="connsiteY15286" fmla="*/ 2681114 h 6407150"/>
              <a:gd name="connsiteX15287" fmla="*/ 7903575 w 11737976"/>
              <a:gd name="connsiteY15287" fmla="*/ 2662247 h 6407150"/>
              <a:gd name="connsiteX15288" fmla="*/ 7900314 w 11737976"/>
              <a:gd name="connsiteY15288" fmla="*/ 2658578 h 6407150"/>
              <a:gd name="connsiteX15289" fmla="*/ 5635188 w 11737976"/>
              <a:gd name="connsiteY15289" fmla="*/ 2658477 h 6407150"/>
              <a:gd name="connsiteX15290" fmla="*/ 5634635 w 11737976"/>
              <a:gd name="connsiteY15290" fmla="*/ 2662378 h 6407150"/>
              <a:gd name="connsiteX15291" fmla="*/ 5640496 w 11737976"/>
              <a:gd name="connsiteY15291" fmla="*/ 2662506 h 6407150"/>
              <a:gd name="connsiteX15292" fmla="*/ 5646772 w 11737976"/>
              <a:gd name="connsiteY15292" fmla="*/ 2659709 h 6407150"/>
              <a:gd name="connsiteX15293" fmla="*/ 5635188 w 11737976"/>
              <a:gd name="connsiteY15293" fmla="*/ 2658477 h 6407150"/>
              <a:gd name="connsiteX15294" fmla="*/ 7076366 w 11737976"/>
              <a:gd name="connsiteY15294" fmla="*/ 2655829 h 6407150"/>
              <a:gd name="connsiteX15295" fmla="*/ 7072037 w 11737976"/>
              <a:gd name="connsiteY15295" fmla="*/ 2657850 h 6407150"/>
              <a:gd name="connsiteX15296" fmla="*/ 7076855 w 11737976"/>
              <a:gd name="connsiteY15296" fmla="*/ 2658197 h 6407150"/>
              <a:gd name="connsiteX15297" fmla="*/ 7076366 w 11737976"/>
              <a:gd name="connsiteY15297" fmla="*/ 2655829 h 6407150"/>
              <a:gd name="connsiteX15298" fmla="*/ 5872121 w 11737976"/>
              <a:gd name="connsiteY15298" fmla="*/ 2655106 h 6407150"/>
              <a:gd name="connsiteX15299" fmla="*/ 5866527 w 11737976"/>
              <a:gd name="connsiteY15299" fmla="*/ 2657687 h 6407150"/>
              <a:gd name="connsiteX15300" fmla="*/ 5876318 w 11737976"/>
              <a:gd name="connsiteY15300" fmla="*/ 2662358 h 6407150"/>
              <a:gd name="connsiteX15301" fmla="*/ 5885599 w 11737976"/>
              <a:gd name="connsiteY15301" fmla="*/ 2670603 h 6407150"/>
              <a:gd name="connsiteX15302" fmla="*/ 5895894 w 11737976"/>
              <a:gd name="connsiteY15302" fmla="*/ 2671699 h 6407150"/>
              <a:gd name="connsiteX15303" fmla="*/ 5896400 w 11737976"/>
              <a:gd name="connsiteY15303" fmla="*/ 2668123 h 6407150"/>
              <a:gd name="connsiteX15304" fmla="*/ 5886105 w 11737976"/>
              <a:gd name="connsiteY15304" fmla="*/ 2667027 h 6407150"/>
              <a:gd name="connsiteX15305" fmla="*/ 5886611 w 11737976"/>
              <a:gd name="connsiteY15305" fmla="*/ 2663455 h 6407150"/>
              <a:gd name="connsiteX15306" fmla="*/ 5877333 w 11737976"/>
              <a:gd name="connsiteY15306" fmla="*/ 2655207 h 6407150"/>
              <a:gd name="connsiteX15307" fmla="*/ 5872121 w 11737976"/>
              <a:gd name="connsiteY15307" fmla="*/ 2655106 h 6407150"/>
              <a:gd name="connsiteX15308" fmla="*/ 8601959 w 11737976"/>
              <a:gd name="connsiteY15308" fmla="*/ 2654750 h 6407150"/>
              <a:gd name="connsiteX15309" fmla="*/ 8601935 w 11737976"/>
              <a:gd name="connsiteY15309" fmla="*/ 2656394 h 6407150"/>
              <a:gd name="connsiteX15310" fmla="*/ 8601860 w 11737976"/>
              <a:gd name="connsiteY15310" fmla="*/ 2661326 h 6407150"/>
              <a:gd name="connsiteX15311" fmla="*/ 8597116 w 11737976"/>
              <a:gd name="connsiteY15311" fmla="*/ 2659675 h 6407150"/>
              <a:gd name="connsiteX15312" fmla="*/ 8592245 w 11737976"/>
              <a:gd name="connsiteY15312" fmla="*/ 2666243 h 6407150"/>
              <a:gd name="connsiteX15313" fmla="*/ 8606559 w 11737976"/>
              <a:gd name="connsiteY15313" fmla="*/ 2666265 h 6407150"/>
              <a:gd name="connsiteX15314" fmla="*/ 8606535 w 11737976"/>
              <a:gd name="connsiteY15314" fmla="*/ 2667908 h 6407150"/>
              <a:gd name="connsiteX15315" fmla="*/ 8606509 w 11737976"/>
              <a:gd name="connsiteY15315" fmla="*/ 2669553 h 6407150"/>
              <a:gd name="connsiteX15316" fmla="*/ 8611304 w 11737976"/>
              <a:gd name="connsiteY15316" fmla="*/ 2667916 h 6407150"/>
              <a:gd name="connsiteX15317" fmla="*/ 8611329 w 11737976"/>
              <a:gd name="connsiteY15317" fmla="*/ 2666272 h 6407150"/>
              <a:gd name="connsiteX15318" fmla="*/ 8616102 w 11737976"/>
              <a:gd name="connsiteY15318" fmla="*/ 2666280 h 6407150"/>
              <a:gd name="connsiteX15319" fmla="*/ 8616175 w 11737976"/>
              <a:gd name="connsiteY15319" fmla="*/ 2661348 h 6407150"/>
              <a:gd name="connsiteX15320" fmla="*/ 8616199 w 11737976"/>
              <a:gd name="connsiteY15320" fmla="*/ 2659704 h 6407150"/>
              <a:gd name="connsiteX15321" fmla="*/ 8606657 w 11737976"/>
              <a:gd name="connsiteY15321" fmla="*/ 2659688 h 6407150"/>
              <a:gd name="connsiteX15322" fmla="*/ 8606707 w 11737976"/>
              <a:gd name="connsiteY15322" fmla="*/ 2656401 h 6407150"/>
              <a:gd name="connsiteX15323" fmla="*/ 8601959 w 11737976"/>
              <a:gd name="connsiteY15323" fmla="*/ 2654750 h 6407150"/>
              <a:gd name="connsiteX15324" fmla="*/ 6571092 w 11737976"/>
              <a:gd name="connsiteY15324" fmla="*/ 2652457 h 6407150"/>
              <a:gd name="connsiteX15325" fmla="*/ 6567922 w 11737976"/>
              <a:gd name="connsiteY15325" fmla="*/ 2654865 h 6407150"/>
              <a:gd name="connsiteX15326" fmla="*/ 6566836 w 11737976"/>
              <a:gd name="connsiteY15326" fmla="*/ 2657862 h 6407150"/>
              <a:gd name="connsiteX15327" fmla="*/ 6566792 w 11737976"/>
              <a:gd name="connsiteY15327" fmla="*/ 2661151 h 6407150"/>
              <a:gd name="connsiteX15328" fmla="*/ 6568330 w 11737976"/>
              <a:gd name="connsiteY15328" fmla="*/ 2663238 h 6407150"/>
              <a:gd name="connsiteX15329" fmla="*/ 6570958 w 11737976"/>
              <a:gd name="connsiteY15329" fmla="*/ 2662327 h 6407150"/>
              <a:gd name="connsiteX15330" fmla="*/ 6571546 w 11737976"/>
              <a:gd name="connsiteY15330" fmla="*/ 2657540 h 6407150"/>
              <a:gd name="connsiteX15331" fmla="*/ 6572088 w 11737976"/>
              <a:gd name="connsiteY15331" fmla="*/ 2656042 h 6407150"/>
              <a:gd name="connsiteX15332" fmla="*/ 6571092 w 11737976"/>
              <a:gd name="connsiteY15332" fmla="*/ 2652457 h 6407150"/>
              <a:gd name="connsiteX15333" fmla="*/ 5788897 w 11737976"/>
              <a:gd name="connsiteY15333" fmla="*/ 2652397 h 6407150"/>
              <a:gd name="connsiteX15334" fmla="*/ 5776486 w 11737976"/>
              <a:gd name="connsiteY15334" fmla="*/ 2653550 h 6407150"/>
              <a:gd name="connsiteX15335" fmla="*/ 5778138 w 11737976"/>
              <a:gd name="connsiteY15335" fmla="*/ 2659170 h 6407150"/>
              <a:gd name="connsiteX15336" fmla="*/ 5788897 w 11737976"/>
              <a:gd name="connsiteY15336" fmla="*/ 2652397 h 6407150"/>
              <a:gd name="connsiteX15337" fmla="*/ 6800968 w 11737976"/>
              <a:gd name="connsiteY15337" fmla="*/ 2652035 h 6407150"/>
              <a:gd name="connsiteX15338" fmla="*/ 6798869 w 11737976"/>
              <a:gd name="connsiteY15338" fmla="*/ 2655514 h 6407150"/>
              <a:gd name="connsiteX15339" fmla="*/ 6799289 w 11737976"/>
              <a:gd name="connsiteY15339" fmla="*/ 2656670 h 6407150"/>
              <a:gd name="connsiteX15340" fmla="*/ 6805365 w 11737976"/>
              <a:gd name="connsiteY15340" fmla="*/ 2654821 h 6407150"/>
              <a:gd name="connsiteX15341" fmla="*/ 6805818 w 11737976"/>
              <a:gd name="connsiteY15341" fmla="*/ 2655108 h 6407150"/>
              <a:gd name="connsiteX15342" fmla="*/ 6805559 w 11737976"/>
              <a:gd name="connsiteY15342" fmla="*/ 2654762 h 6407150"/>
              <a:gd name="connsiteX15343" fmla="*/ 6805821 w 11737976"/>
              <a:gd name="connsiteY15343" fmla="*/ 2654683 h 6407150"/>
              <a:gd name="connsiteX15344" fmla="*/ 6804215 w 11737976"/>
              <a:gd name="connsiteY15344" fmla="*/ 2652951 h 6407150"/>
              <a:gd name="connsiteX15345" fmla="*/ 6805559 w 11737976"/>
              <a:gd name="connsiteY15345" fmla="*/ 2654762 h 6407150"/>
              <a:gd name="connsiteX15346" fmla="*/ 6805365 w 11737976"/>
              <a:gd name="connsiteY15346" fmla="*/ 2654821 h 6407150"/>
              <a:gd name="connsiteX15347" fmla="*/ 8657146 w 11737976"/>
              <a:gd name="connsiteY15347" fmla="*/ 2651874 h 6407150"/>
              <a:gd name="connsiteX15348" fmla="*/ 8653174 w 11737976"/>
              <a:gd name="connsiteY15348" fmla="*/ 2653489 h 6407150"/>
              <a:gd name="connsiteX15349" fmla="*/ 8652076 w 11737976"/>
              <a:gd name="connsiteY15349" fmla="*/ 2653524 h 6407150"/>
              <a:gd name="connsiteX15350" fmla="*/ 8652261 w 11737976"/>
              <a:gd name="connsiteY15350" fmla="*/ 2653859 h 6407150"/>
              <a:gd name="connsiteX15351" fmla="*/ 8652069 w 11737976"/>
              <a:gd name="connsiteY15351" fmla="*/ 2653939 h 6407150"/>
              <a:gd name="connsiteX15352" fmla="*/ 8647029 w 11737976"/>
              <a:gd name="connsiteY15352" fmla="*/ 2653516 h 6407150"/>
              <a:gd name="connsiteX15353" fmla="*/ 8641882 w 11737976"/>
              <a:gd name="connsiteY15353" fmla="*/ 2660137 h 6407150"/>
              <a:gd name="connsiteX15354" fmla="*/ 8651975 w 11737976"/>
              <a:gd name="connsiteY15354" fmla="*/ 2660152 h 6407150"/>
              <a:gd name="connsiteX15355" fmla="*/ 8653919 w 11737976"/>
              <a:gd name="connsiteY15355" fmla="*/ 2656840 h 6407150"/>
              <a:gd name="connsiteX15356" fmla="*/ 8652261 w 11737976"/>
              <a:gd name="connsiteY15356" fmla="*/ 2653859 h 6407150"/>
              <a:gd name="connsiteX15357" fmla="*/ 8653174 w 11737976"/>
              <a:gd name="connsiteY15357" fmla="*/ 2653489 h 6407150"/>
              <a:gd name="connsiteX15358" fmla="*/ 8658387 w 11737976"/>
              <a:gd name="connsiteY15358" fmla="*/ 2653327 h 6407150"/>
              <a:gd name="connsiteX15359" fmla="*/ 8657146 w 11737976"/>
              <a:gd name="connsiteY15359" fmla="*/ 2651874 h 6407150"/>
              <a:gd name="connsiteX15360" fmla="*/ 5147989 w 11737976"/>
              <a:gd name="connsiteY15360" fmla="*/ 2650750 h 6407150"/>
              <a:gd name="connsiteX15361" fmla="*/ 5156270 w 11737976"/>
              <a:gd name="connsiteY15361" fmla="*/ 2656361 h 6407150"/>
              <a:gd name="connsiteX15362" fmla="*/ 5147197 w 11737976"/>
              <a:gd name="connsiteY15362" fmla="*/ 2667360 h 6407150"/>
              <a:gd name="connsiteX15363" fmla="*/ 5143278 w 11737976"/>
              <a:gd name="connsiteY15363" fmla="*/ 2660346 h 6407150"/>
              <a:gd name="connsiteX15364" fmla="*/ 5143950 w 11737976"/>
              <a:gd name="connsiteY15364" fmla="*/ 2658103 h 6407150"/>
              <a:gd name="connsiteX15365" fmla="*/ 5148996 w 11737976"/>
              <a:gd name="connsiteY15365" fmla="*/ 2656737 h 6407150"/>
              <a:gd name="connsiteX15366" fmla="*/ 6911137 w 11737976"/>
              <a:gd name="connsiteY15366" fmla="*/ 2647930 h 6407150"/>
              <a:gd name="connsiteX15367" fmla="*/ 6908392 w 11737976"/>
              <a:gd name="connsiteY15367" fmla="*/ 2648805 h 6407150"/>
              <a:gd name="connsiteX15368" fmla="*/ 6907848 w 11737976"/>
              <a:gd name="connsiteY15368" fmla="*/ 2650304 h 6407150"/>
              <a:gd name="connsiteX15369" fmla="*/ 6906760 w 11737976"/>
              <a:gd name="connsiteY15369" fmla="*/ 2653299 h 6407150"/>
              <a:gd name="connsiteX15370" fmla="*/ 6906775 w 11737976"/>
              <a:gd name="connsiteY15370" fmla="*/ 2656606 h 6407150"/>
              <a:gd name="connsiteX15371" fmla="*/ 6910623 w 11737976"/>
              <a:gd name="connsiteY15371" fmla="*/ 2656042 h 6407150"/>
              <a:gd name="connsiteX15372" fmla="*/ 6911711 w 11737976"/>
              <a:gd name="connsiteY15372" fmla="*/ 2653046 h 6407150"/>
              <a:gd name="connsiteX15373" fmla="*/ 6912797 w 11737976"/>
              <a:gd name="connsiteY15373" fmla="*/ 2650050 h 6407150"/>
              <a:gd name="connsiteX15374" fmla="*/ 6911137 w 11737976"/>
              <a:gd name="connsiteY15374" fmla="*/ 2647930 h 6407150"/>
              <a:gd name="connsiteX15375" fmla="*/ 5746426 w 11737976"/>
              <a:gd name="connsiteY15375" fmla="*/ 2647877 h 6407150"/>
              <a:gd name="connsiteX15376" fmla="*/ 5745874 w 11737976"/>
              <a:gd name="connsiteY15376" fmla="*/ 2651777 h 6407150"/>
              <a:gd name="connsiteX15377" fmla="*/ 5757457 w 11737976"/>
              <a:gd name="connsiteY15377" fmla="*/ 2653011 h 6407150"/>
              <a:gd name="connsiteX15378" fmla="*/ 5758011 w 11737976"/>
              <a:gd name="connsiteY15378" fmla="*/ 2649110 h 6407150"/>
              <a:gd name="connsiteX15379" fmla="*/ 5746426 w 11737976"/>
              <a:gd name="connsiteY15379" fmla="*/ 2647877 h 6407150"/>
              <a:gd name="connsiteX15380" fmla="*/ 6594644 w 11737976"/>
              <a:gd name="connsiteY15380" fmla="*/ 2647548 h 6407150"/>
              <a:gd name="connsiteX15381" fmla="*/ 6591319 w 11737976"/>
              <a:gd name="connsiteY15381" fmla="*/ 2653370 h 6407150"/>
              <a:gd name="connsiteX15382" fmla="*/ 6588550 w 11737976"/>
              <a:gd name="connsiteY15382" fmla="*/ 2657657 h 6407150"/>
              <a:gd name="connsiteX15383" fmla="*/ 6587993 w 11737976"/>
              <a:gd name="connsiteY15383" fmla="*/ 2659190 h 6407150"/>
              <a:gd name="connsiteX15384" fmla="*/ 6590196 w 11737976"/>
              <a:gd name="connsiteY15384" fmla="*/ 2659814 h 6407150"/>
              <a:gd name="connsiteX15385" fmla="*/ 6593523 w 11737976"/>
              <a:gd name="connsiteY15385" fmla="*/ 2653991 h 6407150"/>
              <a:gd name="connsiteX15386" fmla="*/ 6596291 w 11737976"/>
              <a:gd name="connsiteY15386" fmla="*/ 2649704 h 6407150"/>
              <a:gd name="connsiteX15387" fmla="*/ 6595746 w 11737976"/>
              <a:gd name="connsiteY15387" fmla="*/ 2647859 h 6407150"/>
              <a:gd name="connsiteX15388" fmla="*/ 6594644 w 11737976"/>
              <a:gd name="connsiteY15388" fmla="*/ 2647548 h 6407150"/>
              <a:gd name="connsiteX15389" fmla="*/ 7860945 w 11737976"/>
              <a:gd name="connsiteY15389" fmla="*/ 2647489 h 6407150"/>
              <a:gd name="connsiteX15390" fmla="*/ 7853572 w 11737976"/>
              <a:gd name="connsiteY15390" fmla="*/ 2649786 h 6407150"/>
              <a:gd name="connsiteX15391" fmla="*/ 7860877 w 11737976"/>
              <a:gd name="connsiteY15391" fmla="*/ 2652105 h 6407150"/>
              <a:gd name="connsiteX15392" fmla="*/ 7860945 w 11737976"/>
              <a:gd name="connsiteY15392" fmla="*/ 2647489 h 6407150"/>
              <a:gd name="connsiteX15393" fmla="*/ 5148474 w 11737976"/>
              <a:gd name="connsiteY15393" fmla="*/ 2645708 h 6407150"/>
              <a:gd name="connsiteX15394" fmla="*/ 5147822 w 11737976"/>
              <a:gd name="connsiteY15394" fmla="*/ 2649743 h 6407150"/>
              <a:gd name="connsiteX15395" fmla="*/ 5147334 w 11737976"/>
              <a:gd name="connsiteY15395" fmla="*/ 2646830 h 6407150"/>
              <a:gd name="connsiteX15396" fmla="*/ 5147474 w 11737976"/>
              <a:gd name="connsiteY15396" fmla="*/ 2646358 h 6407150"/>
              <a:gd name="connsiteX15397" fmla="*/ 5856561 w 11737976"/>
              <a:gd name="connsiteY15397" fmla="*/ 2645079 h 6407150"/>
              <a:gd name="connsiteX15398" fmla="*/ 5844424 w 11737976"/>
              <a:gd name="connsiteY15398" fmla="*/ 2647746 h 6407150"/>
              <a:gd name="connsiteX15399" fmla="*/ 5855454 w 11737976"/>
              <a:gd name="connsiteY15399" fmla="*/ 2652878 h 6407150"/>
              <a:gd name="connsiteX15400" fmla="*/ 5856561 w 11737976"/>
              <a:gd name="connsiteY15400" fmla="*/ 2645079 h 6407150"/>
              <a:gd name="connsiteX15401" fmla="*/ 8680639 w 11737976"/>
              <a:gd name="connsiteY15401" fmla="*/ 2644982 h 6407150"/>
              <a:gd name="connsiteX15402" fmla="*/ 8683373 w 11737976"/>
              <a:gd name="connsiteY15402" fmla="*/ 2646824 h 6407150"/>
              <a:gd name="connsiteX15403" fmla="*/ 8685865 w 11737976"/>
              <a:gd name="connsiteY15403" fmla="*/ 2648899 h 6407150"/>
              <a:gd name="connsiteX15404" fmla="*/ 8688393 w 11737976"/>
              <a:gd name="connsiteY15404" fmla="*/ 2648488 h 6407150"/>
              <a:gd name="connsiteX15405" fmla="*/ 8680639 w 11737976"/>
              <a:gd name="connsiteY15405" fmla="*/ 2644982 h 6407150"/>
              <a:gd name="connsiteX15406" fmla="*/ 5582243 w 11737976"/>
              <a:gd name="connsiteY15406" fmla="*/ 2644925 h 6407150"/>
              <a:gd name="connsiteX15407" fmla="*/ 5581690 w 11737976"/>
              <a:gd name="connsiteY15407" fmla="*/ 2648826 h 6407150"/>
              <a:gd name="connsiteX15408" fmla="*/ 5593275 w 11737976"/>
              <a:gd name="connsiteY15408" fmla="*/ 2650058 h 6407150"/>
              <a:gd name="connsiteX15409" fmla="*/ 5593827 w 11737976"/>
              <a:gd name="connsiteY15409" fmla="*/ 2646158 h 6407150"/>
              <a:gd name="connsiteX15410" fmla="*/ 5582243 w 11737976"/>
              <a:gd name="connsiteY15410" fmla="*/ 2644925 h 6407150"/>
              <a:gd name="connsiteX15411" fmla="*/ 1696331 w 11737976"/>
              <a:gd name="connsiteY15411" fmla="*/ 2644889 h 6407150"/>
              <a:gd name="connsiteX15412" fmla="*/ 1698196 w 11737976"/>
              <a:gd name="connsiteY15412" fmla="*/ 2644891 h 6407150"/>
              <a:gd name="connsiteX15413" fmla="*/ 1698831 w 11737976"/>
              <a:gd name="connsiteY15413" fmla="*/ 2644892 h 6407150"/>
              <a:gd name="connsiteX15414" fmla="*/ 1708977 w 11737976"/>
              <a:gd name="connsiteY15414" fmla="*/ 2644909 h 6407150"/>
              <a:gd name="connsiteX15415" fmla="*/ 1713929 w 11737976"/>
              <a:gd name="connsiteY15415" fmla="*/ 2653081 h 6407150"/>
              <a:gd name="connsiteX15416" fmla="*/ 1713879 w 11737976"/>
              <a:gd name="connsiteY15416" fmla="*/ 2656346 h 6407150"/>
              <a:gd name="connsiteX15417" fmla="*/ 1713830 w 11737976"/>
              <a:gd name="connsiteY15417" fmla="*/ 2659612 h 6407150"/>
              <a:gd name="connsiteX15418" fmla="*/ 1713807 w 11737976"/>
              <a:gd name="connsiteY15418" fmla="*/ 2661245 h 6407150"/>
              <a:gd name="connsiteX15419" fmla="*/ 1713783 w 11737976"/>
              <a:gd name="connsiteY15419" fmla="*/ 2662878 h 6407150"/>
              <a:gd name="connsiteX15420" fmla="*/ 1708292 w 11737976"/>
              <a:gd name="connsiteY15420" fmla="*/ 2690629 h 6407150"/>
              <a:gd name="connsiteX15421" fmla="*/ 1723463 w 11737976"/>
              <a:gd name="connsiteY15421" fmla="*/ 2693917 h 6407150"/>
              <a:gd name="connsiteX15422" fmla="*/ 1716078 w 11737976"/>
              <a:gd name="connsiteY15422" fmla="*/ 2710671 h 6407150"/>
              <a:gd name="connsiteX15423" fmla="*/ 1711696 w 11737976"/>
              <a:gd name="connsiteY15423" fmla="*/ 2713931 h 6407150"/>
              <a:gd name="connsiteX15424" fmla="*/ 1708560 w 11737976"/>
              <a:gd name="connsiteY15424" fmla="*/ 2712496 h 6407150"/>
              <a:gd name="connsiteX15425" fmla="*/ 1707847 w 11737976"/>
              <a:gd name="connsiteY15425" fmla="*/ 2694606 h 6407150"/>
              <a:gd name="connsiteX15426" fmla="*/ 1706758 w 11737976"/>
              <a:gd name="connsiteY15426" fmla="*/ 2699264 h 6407150"/>
              <a:gd name="connsiteX15427" fmla="*/ 1701160 w 11737976"/>
              <a:gd name="connsiteY15427" fmla="*/ 2723211 h 6407150"/>
              <a:gd name="connsiteX15428" fmla="*/ 1699487 w 11737976"/>
              <a:gd name="connsiteY15428" fmla="*/ 2721495 h 6407150"/>
              <a:gd name="connsiteX15429" fmla="*/ 1696673 w 11737976"/>
              <a:gd name="connsiteY15429" fmla="*/ 2719761 h 6407150"/>
              <a:gd name="connsiteX15430" fmla="*/ 1695347 w 11737976"/>
              <a:gd name="connsiteY15430" fmla="*/ 2722631 h 6407150"/>
              <a:gd name="connsiteX15431" fmla="*/ 1700717 w 11737976"/>
              <a:gd name="connsiteY15431" fmla="*/ 2725110 h 6407150"/>
              <a:gd name="connsiteX15432" fmla="*/ 1699874 w 11737976"/>
              <a:gd name="connsiteY15432" fmla="*/ 2728714 h 6407150"/>
              <a:gd name="connsiteX15433" fmla="*/ 1698684 w 11737976"/>
              <a:gd name="connsiteY15433" fmla="*/ 2727934 h 6407150"/>
              <a:gd name="connsiteX15434" fmla="*/ 1699773 w 11737976"/>
              <a:gd name="connsiteY15434" fmla="*/ 2729146 h 6407150"/>
              <a:gd name="connsiteX15435" fmla="*/ 1698722 w 11737976"/>
              <a:gd name="connsiteY15435" fmla="*/ 2733641 h 6407150"/>
              <a:gd name="connsiteX15436" fmla="*/ 1696080 w 11737976"/>
              <a:gd name="connsiteY15436" fmla="*/ 2733570 h 6407150"/>
              <a:gd name="connsiteX15437" fmla="*/ 1698494 w 11737976"/>
              <a:gd name="connsiteY15437" fmla="*/ 2734619 h 6407150"/>
              <a:gd name="connsiteX15438" fmla="*/ 1696959 w 11737976"/>
              <a:gd name="connsiteY15438" fmla="*/ 2741191 h 6407150"/>
              <a:gd name="connsiteX15439" fmla="*/ 1705908 w 11737976"/>
              <a:gd name="connsiteY15439" fmla="*/ 2752539 h 6407150"/>
              <a:gd name="connsiteX15440" fmla="*/ 1706949 w 11737976"/>
              <a:gd name="connsiteY15440" fmla="*/ 2748089 h 6407150"/>
              <a:gd name="connsiteX15441" fmla="*/ 1709042 w 11737976"/>
              <a:gd name="connsiteY15441" fmla="*/ 2748350 h 6407150"/>
              <a:gd name="connsiteX15442" fmla="*/ 1707363 w 11737976"/>
              <a:gd name="connsiteY15442" fmla="*/ 2752679 h 6407150"/>
              <a:gd name="connsiteX15443" fmla="*/ 1707827 w 11737976"/>
              <a:gd name="connsiteY15443" fmla="*/ 2755857 h 6407150"/>
              <a:gd name="connsiteX15444" fmla="*/ 1707734 w 11737976"/>
              <a:gd name="connsiteY15444" fmla="*/ 2755821 h 6407150"/>
              <a:gd name="connsiteX15445" fmla="*/ 1706517 w 11737976"/>
              <a:gd name="connsiteY15445" fmla="*/ 2756890 h 6407150"/>
              <a:gd name="connsiteX15446" fmla="*/ 1705807 w 11737976"/>
              <a:gd name="connsiteY15446" fmla="*/ 2758427 h 6407150"/>
              <a:gd name="connsiteX15447" fmla="*/ 1708573 w 11737976"/>
              <a:gd name="connsiteY15447" fmla="*/ 2760974 h 6407150"/>
              <a:gd name="connsiteX15448" fmla="*/ 1709083 w 11737976"/>
              <a:gd name="connsiteY15448" fmla="*/ 2764485 h 6407150"/>
              <a:gd name="connsiteX15449" fmla="*/ 1708967 w 11737976"/>
              <a:gd name="connsiteY15449" fmla="*/ 2764326 h 6407150"/>
              <a:gd name="connsiteX15450" fmla="*/ 1707437 w 11737976"/>
              <a:gd name="connsiteY15450" fmla="*/ 2766193 h 6407150"/>
              <a:gd name="connsiteX15451" fmla="*/ 1703045 w 11737976"/>
              <a:gd name="connsiteY15451" fmla="*/ 2764166 h 6407150"/>
              <a:gd name="connsiteX15452" fmla="*/ 1703699 w 11737976"/>
              <a:gd name="connsiteY15452" fmla="*/ 2762751 h 6407150"/>
              <a:gd name="connsiteX15453" fmla="*/ 1699305 w 11737976"/>
              <a:gd name="connsiteY15453" fmla="*/ 2760722 h 6407150"/>
              <a:gd name="connsiteX15454" fmla="*/ 1694260 w 11737976"/>
              <a:gd name="connsiteY15454" fmla="*/ 2760108 h 6407150"/>
              <a:gd name="connsiteX15455" fmla="*/ 1697999 w 11737976"/>
              <a:gd name="connsiteY15455" fmla="*/ 2763551 h 6407150"/>
              <a:gd name="connsiteX15456" fmla="*/ 1702392 w 11737976"/>
              <a:gd name="connsiteY15456" fmla="*/ 2765580 h 6407150"/>
              <a:gd name="connsiteX15457" fmla="*/ 1693681 w 11737976"/>
              <a:gd name="connsiteY15457" fmla="*/ 2763142 h 6407150"/>
              <a:gd name="connsiteX15458" fmla="*/ 1692229 w 11737976"/>
              <a:gd name="connsiteY15458" fmla="*/ 2761413 h 6407150"/>
              <a:gd name="connsiteX15459" fmla="*/ 1693556 w 11737976"/>
              <a:gd name="connsiteY15459" fmla="*/ 2755744 h 6407150"/>
              <a:gd name="connsiteX15460" fmla="*/ 1697199 w 11737976"/>
              <a:gd name="connsiteY15460" fmla="*/ 2756200 h 6407150"/>
              <a:gd name="connsiteX15461" fmla="*/ 1693814 w 11737976"/>
              <a:gd name="connsiteY15461" fmla="*/ 2754637 h 6407150"/>
              <a:gd name="connsiteX15462" fmla="*/ 1694781 w 11737976"/>
              <a:gd name="connsiteY15462" fmla="*/ 2750508 h 6407150"/>
              <a:gd name="connsiteX15463" fmla="*/ 1683656 w 11737976"/>
              <a:gd name="connsiteY15463" fmla="*/ 2748477 h 6407150"/>
              <a:gd name="connsiteX15464" fmla="*/ 1684326 w 11737976"/>
              <a:gd name="connsiteY15464" fmla="*/ 2745604 h 6407150"/>
              <a:gd name="connsiteX15465" fmla="*/ 1685812 w 11737976"/>
              <a:gd name="connsiteY15465" fmla="*/ 2745791 h 6407150"/>
              <a:gd name="connsiteX15466" fmla="*/ 1684552 w 11737976"/>
              <a:gd name="connsiteY15466" fmla="*/ 2744639 h 6407150"/>
              <a:gd name="connsiteX15467" fmla="*/ 1698900 w 11737976"/>
              <a:gd name="connsiteY15467" fmla="*/ 2683258 h 6407150"/>
              <a:gd name="connsiteX15468" fmla="*/ 1692838 w 11737976"/>
              <a:gd name="connsiteY15468" fmla="*/ 2665757 h 6407150"/>
              <a:gd name="connsiteX15469" fmla="*/ 1693531 w 11737976"/>
              <a:gd name="connsiteY15469" fmla="*/ 2660080 h 6407150"/>
              <a:gd name="connsiteX15470" fmla="*/ 1693464 w 11737976"/>
              <a:gd name="connsiteY15470" fmla="*/ 2664481 h 6407150"/>
              <a:gd name="connsiteX15471" fmla="*/ 1698537 w 11737976"/>
              <a:gd name="connsiteY15471" fmla="*/ 2664489 h 6407150"/>
              <a:gd name="connsiteX15472" fmla="*/ 1698636 w 11737976"/>
              <a:gd name="connsiteY15472" fmla="*/ 2657958 h 6407150"/>
              <a:gd name="connsiteX15473" fmla="*/ 1696196 w 11737976"/>
              <a:gd name="connsiteY15473" fmla="*/ 2651421 h 6407150"/>
              <a:gd name="connsiteX15474" fmla="*/ 1695372 w 11737976"/>
              <a:gd name="connsiteY15474" fmla="*/ 2649213 h 6407150"/>
              <a:gd name="connsiteX15475" fmla="*/ 6873228 w 11737976"/>
              <a:gd name="connsiteY15475" fmla="*/ 2642264 h 6407150"/>
              <a:gd name="connsiteX15476" fmla="*/ 6871625 w 11737976"/>
              <a:gd name="connsiteY15476" fmla="*/ 2646679 h 6407150"/>
              <a:gd name="connsiteX15477" fmla="*/ 6875291 w 11737976"/>
              <a:gd name="connsiteY15477" fmla="*/ 2648931 h 6407150"/>
              <a:gd name="connsiteX15478" fmla="*/ 6877233 w 11737976"/>
              <a:gd name="connsiteY15478" fmla="*/ 2648263 h 6407150"/>
              <a:gd name="connsiteX15479" fmla="*/ 6873228 w 11737976"/>
              <a:gd name="connsiteY15479" fmla="*/ 2642264 h 6407150"/>
              <a:gd name="connsiteX15480" fmla="*/ 6981710 w 11737976"/>
              <a:gd name="connsiteY15480" fmla="*/ 2640655 h 6407150"/>
              <a:gd name="connsiteX15481" fmla="*/ 6978973 w 11737976"/>
              <a:gd name="connsiteY15481" fmla="*/ 2641708 h 6407150"/>
              <a:gd name="connsiteX15482" fmla="*/ 6978372 w 11737976"/>
              <a:gd name="connsiteY15482" fmla="*/ 2643363 h 6407150"/>
              <a:gd name="connsiteX15483" fmla="*/ 6977772 w 11737976"/>
              <a:gd name="connsiteY15483" fmla="*/ 2645020 h 6407150"/>
              <a:gd name="connsiteX15484" fmla="*/ 6978238 w 11737976"/>
              <a:gd name="connsiteY15484" fmla="*/ 2646977 h 6407150"/>
              <a:gd name="connsiteX15485" fmla="*/ 6979909 w 11737976"/>
              <a:gd name="connsiteY15485" fmla="*/ 2645622 h 6407150"/>
              <a:gd name="connsiteX15486" fmla="*/ 6980509 w 11737976"/>
              <a:gd name="connsiteY15486" fmla="*/ 2643966 h 6407150"/>
              <a:gd name="connsiteX15487" fmla="*/ 6982178 w 11737976"/>
              <a:gd name="connsiteY15487" fmla="*/ 2642614 h 6407150"/>
              <a:gd name="connsiteX15488" fmla="*/ 6981710 w 11737976"/>
              <a:gd name="connsiteY15488" fmla="*/ 2640655 h 6407150"/>
              <a:gd name="connsiteX15489" fmla="*/ 5932531 w 11737976"/>
              <a:gd name="connsiteY15489" fmla="*/ 2639636 h 6407150"/>
              <a:gd name="connsiteX15490" fmla="*/ 5923669 w 11737976"/>
              <a:gd name="connsiteY15490" fmla="*/ 2641661 h 6407150"/>
              <a:gd name="connsiteX15491" fmla="*/ 5933322 w 11737976"/>
              <a:gd name="connsiteY15491" fmla="*/ 2642688 h 6407150"/>
              <a:gd name="connsiteX15492" fmla="*/ 5932531 w 11737976"/>
              <a:gd name="connsiteY15492" fmla="*/ 2639636 h 6407150"/>
              <a:gd name="connsiteX15493" fmla="*/ 5979196 w 11737976"/>
              <a:gd name="connsiteY15493" fmla="*/ 2637012 h 6407150"/>
              <a:gd name="connsiteX15494" fmla="*/ 5964349 w 11737976"/>
              <a:gd name="connsiteY15494" fmla="*/ 2638072 h 6407150"/>
              <a:gd name="connsiteX15495" fmla="*/ 5966139 w 11737976"/>
              <a:gd name="connsiteY15495" fmla="*/ 2646180 h 6407150"/>
              <a:gd name="connsiteX15496" fmla="*/ 5979196 w 11737976"/>
              <a:gd name="connsiteY15496" fmla="*/ 2637012 h 6407150"/>
              <a:gd name="connsiteX15497" fmla="*/ 5814644 w 11737976"/>
              <a:gd name="connsiteY15497" fmla="*/ 2636659 h 6407150"/>
              <a:gd name="connsiteX15498" fmla="*/ 5814091 w 11737976"/>
              <a:gd name="connsiteY15498" fmla="*/ 2640561 h 6407150"/>
              <a:gd name="connsiteX15499" fmla="*/ 5825674 w 11737976"/>
              <a:gd name="connsiteY15499" fmla="*/ 2641793 h 6407150"/>
              <a:gd name="connsiteX15500" fmla="*/ 5826228 w 11737976"/>
              <a:gd name="connsiteY15500" fmla="*/ 2637892 h 6407150"/>
              <a:gd name="connsiteX15501" fmla="*/ 5814644 w 11737976"/>
              <a:gd name="connsiteY15501" fmla="*/ 2636659 h 6407150"/>
              <a:gd name="connsiteX15502" fmla="*/ 6577020 w 11737976"/>
              <a:gd name="connsiteY15502" fmla="*/ 2635878 h 6407150"/>
              <a:gd name="connsiteX15503" fmla="*/ 6572533 w 11737976"/>
              <a:gd name="connsiteY15503" fmla="*/ 2642597 h 6407150"/>
              <a:gd name="connsiteX15504" fmla="*/ 6573816 w 11737976"/>
              <a:gd name="connsiteY15504" fmla="*/ 2644710 h 6407150"/>
              <a:gd name="connsiteX15505" fmla="*/ 6580358 w 11737976"/>
              <a:gd name="connsiteY15505" fmla="*/ 2640066 h 6407150"/>
              <a:gd name="connsiteX15506" fmla="*/ 6577020 w 11737976"/>
              <a:gd name="connsiteY15506" fmla="*/ 2635878 h 6407150"/>
              <a:gd name="connsiteX15507" fmla="*/ 8652655 w 11737976"/>
              <a:gd name="connsiteY15507" fmla="*/ 2635296 h 6407150"/>
              <a:gd name="connsiteX15508" fmla="*/ 8647537 w 11737976"/>
              <a:gd name="connsiteY15508" fmla="*/ 2650202 h 6407150"/>
              <a:gd name="connsiteX15509" fmla="*/ 8649976 w 11737976"/>
              <a:gd name="connsiteY15509" fmla="*/ 2650828 h 6407150"/>
              <a:gd name="connsiteX15510" fmla="*/ 8652430 w 11737976"/>
              <a:gd name="connsiteY15510" fmla="*/ 2650210 h 6407150"/>
              <a:gd name="connsiteX15511" fmla="*/ 8657351 w 11737976"/>
              <a:gd name="connsiteY15511" fmla="*/ 2648560 h 6407150"/>
              <a:gd name="connsiteX15512" fmla="*/ 8662393 w 11737976"/>
              <a:gd name="connsiteY15512" fmla="*/ 2638626 h 6407150"/>
              <a:gd name="connsiteX15513" fmla="*/ 8662416 w 11737976"/>
              <a:gd name="connsiteY15513" fmla="*/ 2636969 h 6407150"/>
              <a:gd name="connsiteX15514" fmla="*/ 8662441 w 11737976"/>
              <a:gd name="connsiteY15514" fmla="*/ 2635311 h 6407150"/>
              <a:gd name="connsiteX15515" fmla="*/ 8652655 w 11737976"/>
              <a:gd name="connsiteY15515" fmla="*/ 2635296 h 6407150"/>
              <a:gd name="connsiteX15516" fmla="*/ 6842024 w 11737976"/>
              <a:gd name="connsiteY15516" fmla="*/ 2635276 h 6407150"/>
              <a:gd name="connsiteX15517" fmla="*/ 6839801 w 11737976"/>
              <a:gd name="connsiteY15517" fmla="*/ 2637995 h 6407150"/>
              <a:gd name="connsiteX15518" fmla="*/ 6838898 w 11737976"/>
              <a:gd name="connsiteY15518" fmla="*/ 2639205 h 6407150"/>
              <a:gd name="connsiteX15519" fmla="*/ 6839250 w 11737976"/>
              <a:gd name="connsiteY15519" fmla="*/ 2639513 h 6407150"/>
              <a:gd name="connsiteX15520" fmla="*/ 6841492 w 11737976"/>
              <a:gd name="connsiteY15520" fmla="*/ 2640147 h 6407150"/>
              <a:gd name="connsiteX15521" fmla="*/ 6843165 w 11737976"/>
              <a:gd name="connsiteY15521" fmla="*/ 2638946 h 6407150"/>
              <a:gd name="connsiteX15522" fmla="*/ 6844838 w 11737976"/>
              <a:gd name="connsiteY15522" fmla="*/ 2637745 h 6407150"/>
              <a:gd name="connsiteX15523" fmla="*/ 6844267 w 11737976"/>
              <a:gd name="connsiteY15523" fmla="*/ 2635910 h 6407150"/>
              <a:gd name="connsiteX15524" fmla="*/ 6842024 w 11737976"/>
              <a:gd name="connsiteY15524" fmla="*/ 2635276 h 6407150"/>
              <a:gd name="connsiteX15525" fmla="*/ 6541426 w 11737976"/>
              <a:gd name="connsiteY15525" fmla="*/ 2634344 h 6407150"/>
              <a:gd name="connsiteX15526" fmla="*/ 6539436 w 11737976"/>
              <a:gd name="connsiteY15526" fmla="*/ 2636528 h 6407150"/>
              <a:gd name="connsiteX15527" fmla="*/ 6537037 w 11737976"/>
              <a:gd name="connsiteY15527" fmla="*/ 2643143 h 6407150"/>
              <a:gd name="connsiteX15528" fmla="*/ 6540010 w 11737976"/>
              <a:gd name="connsiteY15528" fmla="*/ 2643827 h 6407150"/>
              <a:gd name="connsiteX15529" fmla="*/ 6541426 w 11737976"/>
              <a:gd name="connsiteY15529" fmla="*/ 2634344 h 6407150"/>
              <a:gd name="connsiteX15530" fmla="*/ 6883707 w 11737976"/>
              <a:gd name="connsiteY15530" fmla="*/ 2633664 h 6407150"/>
              <a:gd name="connsiteX15531" fmla="*/ 6881271 w 11737976"/>
              <a:gd name="connsiteY15531" fmla="*/ 2638756 h 6407150"/>
              <a:gd name="connsiteX15532" fmla="*/ 6882039 w 11737976"/>
              <a:gd name="connsiteY15532" fmla="*/ 2644754 h 6407150"/>
              <a:gd name="connsiteX15533" fmla="*/ 6885788 w 11737976"/>
              <a:gd name="connsiteY15533" fmla="*/ 2644160 h 6407150"/>
              <a:gd name="connsiteX15534" fmla="*/ 6885263 w 11737976"/>
              <a:gd name="connsiteY15534" fmla="*/ 2642360 h 6407150"/>
              <a:gd name="connsiteX15535" fmla="*/ 6886368 w 11737976"/>
              <a:gd name="connsiteY15535" fmla="*/ 2636067 h 6407150"/>
              <a:gd name="connsiteX15536" fmla="*/ 6885845 w 11737976"/>
              <a:gd name="connsiteY15536" fmla="*/ 2634268 h 6407150"/>
              <a:gd name="connsiteX15537" fmla="*/ 6883707 w 11737976"/>
              <a:gd name="connsiteY15537" fmla="*/ 2633664 h 6407150"/>
              <a:gd name="connsiteX15538" fmla="*/ 5481601 w 11737976"/>
              <a:gd name="connsiteY15538" fmla="*/ 2633477 h 6407150"/>
              <a:gd name="connsiteX15539" fmla="*/ 5492583 w 11737976"/>
              <a:gd name="connsiteY15539" fmla="*/ 2636194 h 6407150"/>
              <a:gd name="connsiteX15540" fmla="*/ 5490586 w 11737976"/>
              <a:gd name="connsiteY15540" fmla="*/ 2642846 h 6407150"/>
              <a:gd name="connsiteX15541" fmla="*/ 5480377 w 11737976"/>
              <a:gd name="connsiteY15541" fmla="*/ 2641931 h 6407150"/>
              <a:gd name="connsiteX15542" fmla="*/ 5480226 w 11737976"/>
              <a:gd name="connsiteY15542" fmla="*/ 2638059 h 6407150"/>
              <a:gd name="connsiteX15543" fmla="*/ 8353577 w 11737976"/>
              <a:gd name="connsiteY15543" fmla="*/ 2633456 h 6407150"/>
              <a:gd name="connsiteX15544" fmla="*/ 8351639 w 11737976"/>
              <a:gd name="connsiteY15544" fmla="*/ 2641750 h 6407150"/>
              <a:gd name="connsiteX15545" fmla="*/ 8348536 w 11737976"/>
              <a:gd name="connsiteY15545" fmla="*/ 2641746 h 6407150"/>
              <a:gd name="connsiteX15546" fmla="*/ 8347901 w 11737976"/>
              <a:gd name="connsiteY15546" fmla="*/ 2641745 h 6407150"/>
              <a:gd name="connsiteX15547" fmla="*/ 8342829 w 11737976"/>
              <a:gd name="connsiteY15547" fmla="*/ 2641737 h 6407150"/>
              <a:gd name="connsiteX15548" fmla="*/ 8341485 w 11737976"/>
              <a:gd name="connsiteY15548" fmla="*/ 2641735 h 6407150"/>
              <a:gd name="connsiteX15549" fmla="*/ 8342549 w 11737976"/>
              <a:gd name="connsiteY15549" fmla="*/ 2635961 h 6407150"/>
              <a:gd name="connsiteX15550" fmla="*/ 8344685 w 11737976"/>
              <a:gd name="connsiteY15550" fmla="*/ 2635576 h 6407150"/>
              <a:gd name="connsiteX15551" fmla="*/ 5340262 w 11737976"/>
              <a:gd name="connsiteY15551" fmla="*/ 2632817 h 6407150"/>
              <a:gd name="connsiteX15552" fmla="*/ 5340903 w 11737976"/>
              <a:gd name="connsiteY15552" fmla="*/ 2633940 h 6407150"/>
              <a:gd name="connsiteX15553" fmla="*/ 5340220 w 11737976"/>
              <a:gd name="connsiteY15553" fmla="*/ 2632957 h 6407150"/>
              <a:gd name="connsiteX15554" fmla="*/ 5847560 w 11737976"/>
              <a:gd name="connsiteY15554" fmla="*/ 2625646 h 6407150"/>
              <a:gd name="connsiteX15555" fmla="*/ 5835422 w 11737976"/>
              <a:gd name="connsiteY15555" fmla="*/ 2628314 h 6407150"/>
              <a:gd name="connsiteX15556" fmla="*/ 5849971 w 11737976"/>
              <a:gd name="connsiteY15556" fmla="*/ 2629366 h 6407150"/>
              <a:gd name="connsiteX15557" fmla="*/ 5847560 w 11737976"/>
              <a:gd name="connsiteY15557" fmla="*/ 2625646 h 6407150"/>
              <a:gd name="connsiteX15558" fmla="*/ 6588004 w 11737976"/>
              <a:gd name="connsiteY15558" fmla="*/ 2625422 h 6407150"/>
              <a:gd name="connsiteX15559" fmla="*/ 6581889 w 11737976"/>
              <a:gd name="connsiteY15559" fmla="*/ 2627411 h 6407150"/>
              <a:gd name="connsiteX15560" fmla="*/ 6581483 w 11737976"/>
              <a:gd name="connsiteY15560" fmla="*/ 2633489 h 6407150"/>
              <a:gd name="connsiteX15561" fmla="*/ 6588004 w 11737976"/>
              <a:gd name="connsiteY15561" fmla="*/ 2625422 h 6407150"/>
              <a:gd name="connsiteX15562" fmla="*/ 6547677 w 11737976"/>
              <a:gd name="connsiteY15562" fmla="*/ 2623942 h 6407150"/>
              <a:gd name="connsiteX15563" fmla="*/ 6543572 w 11737976"/>
              <a:gd name="connsiteY15563" fmla="*/ 2629607 h 6407150"/>
              <a:gd name="connsiteX15564" fmla="*/ 6545306 w 11737976"/>
              <a:gd name="connsiteY15564" fmla="*/ 2630478 h 6407150"/>
              <a:gd name="connsiteX15565" fmla="*/ 6547677 w 11737976"/>
              <a:gd name="connsiteY15565" fmla="*/ 2623942 h 6407150"/>
              <a:gd name="connsiteX15566" fmla="*/ 5773649 w 11737976"/>
              <a:gd name="connsiteY15566" fmla="*/ 2621741 h 6407150"/>
              <a:gd name="connsiteX15567" fmla="*/ 5773096 w 11737976"/>
              <a:gd name="connsiteY15567" fmla="*/ 2625641 h 6407150"/>
              <a:gd name="connsiteX15568" fmla="*/ 5779922 w 11737976"/>
              <a:gd name="connsiteY15568" fmla="*/ 2625872 h 6407150"/>
              <a:gd name="connsiteX15569" fmla="*/ 5781371 w 11737976"/>
              <a:gd name="connsiteY15569" fmla="*/ 2622562 h 6407150"/>
              <a:gd name="connsiteX15570" fmla="*/ 5773649 w 11737976"/>
              <a:gd name="connsiteY15570" fmla="*/ 2621741 h 6407150"/>
              <a:gd name="connsiteX15571" fmla="*/ 5871692 w 11737976"/>
              <a:gd name="connsiteY15571" fmla="*/ 2621285 h 6407150"/>
              <a:gd name="connsiteX15572" fmla="*/ 5867845 w 11737976"/>
              <a:gd name="connsiteY15572" fmla="*/ 2627681 h 6407150"/>
              <a:gd name="connsiteX15573" fmla="*/ 5881752 w 11737976"/>
              <a:gd name="connsiteY15573" fmla="*/ 2633243 h 6407150"/>
              <a:gd name="connsiteX15574" fmla="*/ 5882259 w 11737976"/>
              <a:gd name="connsiteY15574" fmla="*/ 2629667 h 6407150"/>
              <a:gd name="connsiteX15575" fmla="*/ 5883275 w 11737976"/>
              <a:gd name="connsiteY15575" fmla="*/ 2622517 h 6407150"/>
              <a:gd name="connsiteX15576" fmla="*/ 5871692 w 11737976"/>
              <a:gd name="connsiteY15576" fmla="*/ 2621285 h 6407150"/>
              <a:gd name="connsiteX15577" fmla="*/ 1694352 w 11737976"/>
              <a:gd name="connsiteY15577" fmla="*/ 2620752 h 6407150"/>
              <a:gd name="connsiteX15578" fmla="*/ 1694101 w 11737976"/>
              <a:gd name="connsiteY15578" fmla="*/ 2622025 h 6407150"/>
              <a:gd name="connsiteX15579" fmla="*/ 1691679 w 11737976"/>
              <a:gd name="connsiteY15579" fmla="*/ 2627300 h 6407150"/>
              <a:gd name="connsiteX15580" fmla="*/ 1689712 w 11737976"/>
              <a:gd name="connsiteY15580" fmla="*/ 2623294 h 6407150"/>
              <a:gd name="connsiteX15581" fmla="*/ 5750487 w 11737976"/>
              <a:gd name="connsiteY15581" fmla="*/ 2619277 h 6407150"/>
              <a:gd name="connsiteX15582" fmla="*/ 5745590 w 11737976"/>
              <a:gd name="connsiteY15582" fmla="*/ 2622716 h 6407150"/>
              <a:gd name="connsiteX15583" fmla="*/ 5749381 w 11737976"/>
              <a:gd name="connsiteY15583" fmla="*/ 2627077 h 6407150"/>
              <a:gd name="connsiteX15584" fmla="*/ 5755241 w 11737976"/>
              <a:gd name="connsiteY15584" fmla="*/ 2627206 h 6407150"/>
              <a:gd name="connsiteX15585" fmla="*/ 5761515 w 11737976"/>
              <a:gd name="connsiteY15585" fmla="*/ 2624409 h 6407150"/>
              <a:gd name="connsiteX15586" fmla="*/ 5750487 w 11737976"/>
              <a:gd name="connsiteY15586" fmla="*/ 2619277 h 6407150"/>
              <a:gd name="connsiteX15587" fmla="*/ 6888163 w 11737976"/>
              <a:gd name="connsiteY15587" fmla="*/ 2617888 h 6407150"/>
              <a:gd name="connsiteX15588" fmla="*/ 6885569 w 11737976"/>
              <a:gd name="connsiteY15588" fmla="*/ 2620579 h 6407150"/>
              <a:gd name="connsiteX15589" fmla="*/ 6888658 w 11737976"/>
              <a:gd name="connsiteY15589" fmla="*/ 2626393 h 6407150"/>
              <a:gd name="connsiteX15590" fmla="*/ 6888163 w 11737976"/>
              <a:gd name="connsiteY15590" fmla="*/ 2617888 h 6407150"/>
              <a:gd name="connsiteX15591" fmla="*/ 5488769 w 11737976"/>
              <a:gd name="connsiteY15591" fmla="*/ 2613205 h 6407150"/>
              <a:gd name="connsiteX15592" fmla="*/ 5488308 w 11737976"/>
              <a:gd name="connsiteY15592" fmla="*/ 2616455 h 6407150"/>
              <a:gd name="connsiteX15593" fmla="*/ 5491260 w 11737976"/>
              <a:gd name="connsiteY15593" fmla="*/ 2616357 h 6407150"/>
              <a:gd name="connsiteX15594" fmla="*/ 5491759 w 11737976"/>
              <a:gd name="connsiteY15594" fmla="*/ 2615431 h 6407150"/>
              <a:gd name="connsiteX15595" fmla="*/ 6784634 w 11737976"/>
              <a:gd name="connsiteY15595" fmla="*/ 2610552 h 6407150"/>
              <a:gd name="connsiteX15596" fmla="*/ 6782953 w 11737976"/>
              <a:gd name="connsiteY15596" fmla="*/ 2611737 h 6407150"/>
              <a:gd name="connsiteX15597" fmla="*/ 6781819 w 11737976"/>
              <a:gd name="connsiteY15597" fmla="*/ 2611416 h 6407150"/>
              <a:gd name="connsiteX15598" fmla="*/ 6777943 w 11737976"/>
              <a:gd name="connsiteY15598" fmla="*/ 2617789 h 6407150"/>
              <a:gd name="connsiteX15599" fmla="*/ 6775770 w 11737976"/>
              <a:gd name="connsiteY15599" fmla="*/ 2624642 h 6407150"/>
              <a:gd name="connsiteX15600" fmla="*/ 6777494 w 11737976"/>
              <a:gd name="connsiteY15600" fmla="*/ 2626789 h 6407150"/>
              <a:gd name="connsiteX15601" fmla="*/ 6779721 w 11737976"/>
              <a:gd name="connsiteY15601" fmla="*/ 2624098 h 6407150"/>
              <a:gd name="connsiteX15602" fmla="*/ 6784677 w 11737976"/>
              <a:gd name="connsiteY15602" fmla="*/ 2613883 h 6407150"/>
              <a:gd name="connsiteX15603" fmla="*/ 6785224 w 11737976"/>
              <a:gd name="connsiteY15603" fmla="*/ 2612379 h 6407150"/>
              <a:gd name="connsiteX15604" fmla="*/ 6786360 w 11737976"/>
              <a:gd name="connsiteY15604" fmla="*/ 2612698 h 6407150"/>
              <a:gd name="connsiteX15605" fmla="*/ 6784634 w 11737976"/>
              <a:gd name="connsiteY15605" fmla="*/ 2610552 h 6407150"/>
              <a:gd name="connsiteX15606" fmla="*/ 5470254 w 11737976"/>
              <a:gd name="connsiteY15606" fmla="*/ 2610526 h 6407150"/>
              <a:gd name="connsiteX15607" fmla="*/ 5474749 w 11737976"/>
              <a:gd name="connsiteY15607" fmla="*/ 2617016 h 6407150"/>
              <a:gd name="connsiteX15608" fmla="*/ 5461018 w 11737976"/>
              <a:gd name="connsiteY15608" fmla="*/ 2623462 h 6407150"/>
              <a:gd name="connsiteX15609" fmla="*/ 5461596 w 11737976"/>
              <a:gd name="connsiteY15609" fmla="*/ 2621538 h 6407150"/>
              <a:gd name="connsiteX15610" fmla="*/ 5463588 w 11737976"/>
              <a:gd name="connsiteY15610" fmla="*/ 2621570 h 6407150"/>
              <a:gd name="connsiteX15611" fmla="*/ 5466339 w 11737976"/>
              <a:gd name="connsiteY15611" fmla="*/ 2611868 h 6407150"/>
              <a:gd name="connsiteX15612" fmla="*/ 5370162 w 11737976"/>
              <a:gd name="connsiteY15612" fmla="*/ 2607451 h 6407150"/>
              <a:gd name="connsiteX15613" fmla="*/ 5370695 w 11737976"/>
              <a:gd name="connsiteY15613" fmla="*/ 2608053 h 6407150"/>
              <a:gd name="connsiteX15614" fmla="*/ 5369650 w 11737976"/>
              <a:gd name="connsiteY15614" fmla="*/ 2608773 h 6407150"/>
              <a:gd name="connsiteX15615" fmla="*/ 5608222 w 11737976"/>
              <a:gd name="connsiteY15615" fmla="*/ 2605129 h 6407150"/>
              <a:gd name="connsiteX15616" fmla="*/ 5599360 w 11737976"/>
              <a:gd name="connsiteY15616" fmla="*/ 2607156 h 6407150"/>
              <a:gd name="connsiteX15617" fmla="*/ 5609014 w 11737976"/>
              <a:gd name="connsiteY15617" fmla="*/ 2608183 h 6407150"/>
              <a:gd name="connsiteX15618" fmla="*/ 5608222 w 11737976"/>
              <a:gd name="connsiteY15618" fmla="*/ 2605129 h 6407150"/>
              <a:gd name="connsiteX15619" fmla="*/ 5642633 w 11737976"/>
              <a:gd name="connsiteY15619" fmla="*/ 2604553 h 6407150"/>
              <a:gd name="connsiteX15620" fmla="*/ 5641101 w 11737976"/>
              <a:gd name="connsiteY15620" fmla="*/ 2615354 h 6407150"/>
              <a:gd name="connsiteX15621" fmla="*/ 5630333 w 11737976"/>
              <a:gd name="connsiteY15621" fmla="*/ 2614208 h 6407150"/>
              <a:gd name="connsiteX15622" fmla="*/ 5629822 w 11737976"/>
              <a:gd name="connsiteY15622" fmla="*/ 2617808 h 6407150"/>
              <a:gd name="connsiteX15623" fmla="*/ 5597002 w 11737976"/>
              <a:gd name="connsiteY15623" fmla="*/ 2617970 h 6407150"/>
              <a:gd name="connsiteX15624" fmla="*/ 5597514 w 11737976"/>
              <a:gd name="connsiteY15624" fmla="*/ 2614371 h 6407150"/>
              <a:gd name="connsiteX15625" fmla="*/ 5586740 w 11737976"/>
              <a:gd name="connsiteY15625" fmla="*/ 2613225 h 6407150"/>
              <a:gd name="connsiteX15626" fmla="*/ 5586230 w 11737976"/>
              <a:gd name="connsiteY15626" fmla="*/ 2616824 h 6407150"/>
              <a:gd name="connsiteX15627" fmla="*/ 5597002 w 11737976"/>
              <a:gd name="connsiteY15627" fmla="*/ 2617970 h 6407150"/>
              <a:gd name="connsiteX15628" fmla="*/ 5618029 w 11737976"/>
              <a:gd name="connsiteY15628" fmla="*/ 2623861 h 6407150"/>
              <a:gd name="connsiteX15629" fmla="*/ 5606237 w 11737976"/>
              <a:gd name="connsiteY15629" fmla="*/ 2629917 h 6407150"/>
              <a:gd name="connsiteX15630" fmla="*/ 5605728 w 11737976"/>
              <a:gd name="connsiteY15630" fmla="*/ 2633518 h 6407150"/>
              <a:gd name="connsiteX15631" fmla="*/ 5594959 w 11737976"/>
              <a:gd name="connsiteY15631" fmla="*/ 2632372 h 6407150"/>
              <a:gd name="connsiteX15632" fmla="*/ 5594447 w 11737976"/>
              <a:gd name="connsiteY15632" fmla="*/ 2635972 h 6407150"/>
              <a:gd name="connsiteX15633" fmla="*/ 5605728 w 11737976"/>
              <a:gd name="connsiteY15633" fmla="*/ 2633518 h 6407150"/>
              <a:gd name="connsiteX15634" fmla="*/ 5616496 w 11737976"/>
              <a:gd name="connsiteY15634" fmla="*/ 2634663 h 6407150"/>
              <a:gd name="connsiteX15635" fmla="*/ 5614965 w 11737976"/>
              <a:gd name="connsiteY15635" fmla="*/ 2645464 h 6407150"/>
              <a:gd name="connsiteX15636" fmla="*/ 5635483 w 11737976"/>
              <a:gd name="connsiteY15636" fmla="*/ 2654955 h 6407150"/>
              <a:gd name="connsiteX15637" fmla="*/ 5681115 w 11737976"/>
              <a:gd name="connsiteY15637" fmla="*/ 2641538 h 6407150"/>
              <a:gd name="connsiteX15638" fmla="*/ 5702144 w 11737976"/>
              <a:gd name="connsiteY15638" fmla="*/ 2647430 h 6407150"/>
              <a:gd name="connsiteX15639" fmla="*/ 5713424 w 11737976"/>
              <a:gd name="connsiteY15639" fmla="*/ 2644976 h 6407150"/>
              <a:gd name="connsiteX15640" fmla="*/ 5722661 w 11737976"/>
              <a:gd name="connsiteY15640" fmla="*/ 2656923 h 6407150"/>
              <a:gd name="connsiteX15641" fmla="*/ 5710870 w 11737976"/>
              <a:gd name="connsiteY15641" fmla="*/ 2662976 h 6407150"/>
              <a:gd name="connsiteX15642" fmla="*/ 5700102 w 11737976"/>
              <a:gd name="connsiteY15642" fmla="*/ 2661832 h 6407150"/>
              <a:gd name="connsiteX15643" fmla="*/ 5685755 w 11737976"/>
              <a:gd name="connsiteY15643" fmla="*/ 2685887 h 6407150"/>
              <a:gd name="connsiteX15644" fmla="*/ 5717555 w 11737976"/>
              <a:gd name="connsiteY15644" fmla="*/ 2692924 h 6407150"/>
              <a:gd name="connsiteX15645" fmla="*/ 5738583 w 11737976"/>
              <a:gd name="connsiteY15645" fmla="*/ 2698816 h 6407150"/>
              <a:gd name="connsiteX15646" fmla="*/ 5771404 w 11737976"/>
              <a:gd name="connsiteY15646" fmla="*/ 2698654 h 6407150"/>
              <a:gd name="connsiteX15647" fmla="*/ 5782172 w 11737976"/>
              <a:gd name="connsiteY15647" fmla="*/ 2699800 h 6407150"/>
              <a:gd name="connsiteX15648" fmla="*/ 5782683 w 11737976"/>
              <a:gd name="connsiteY15648" fmla="*/ 2696200 h 6407150"/>
              <a:gd name="connsiteX15649" fmla="*/ 5771914 w 11737976"/>
              <a:gd name="connsiteY15649" fmla="*/ 2695053 h 6407150"/>
              <a:gd name="connsiteX15650" fmla="*/ 5761656 w 11737976"/>
              <a:gd name="connsiteY15650" fmla="*/ 2690307 h 6407150"/>
              <a:gd name="connsiteX15651" fmla="*/ 5762166 w 11737976"/>
              <a:gd name="connsiteY15651" fmla="*/ 2686707 h 6407150"/>
              <a:gd name="connsiteX15652" fmla="*/ 5762677 w 11737976"/>
              <a:gd name="connsiteY15652" fmla="*/ 2683107 h 6407150"/>
              <a:gd name="connsiteX15653" fmla="*/ 5763187 w 11737976"/>
              <a:gd name="connsiteY15653" fmla="*/ 2679507 h 6407150"/>
              <a:gd name="connsiteX15654" fmla="*/ 5751906 w 11737976"/>
              <a:gd name="connsiteY15654" fmla="*/ 2681961 h 6407150"/>
              <a:gd name="connsiteX15655" fmla="*/ 5751395 w 11737976"/>
              <a:gd name="connsiteY15655" fmla="*/ 2685562 h 6407150"/>
              <a:gd name="connsiteX15656" fmla="*/ 5750884 w 11737976"/>
              <a:gd name="connsiteY15656" fmla="*/ 2689161 h 6407150"/>
              <a:gd name="connsiteX15657" fmla="*/ 5753949 w 11737976"/>
              <a:gd name="connsiteY15657" fmla="*/ 2667560 h 6407150"/>
              <a:gd name="connsiteX15658" fmla="*/ 5726747 w 11737976"/>
              <a:gd name="connsiteY15658" fmla="*/ 2628120 h 6407150"/>
              <a:gd name="connsiteX15659" fmla="*/ 5750842 w 11737976"/>
              <a:gd name="connsiteY15659" fmla="*/ 2612411 h 6407150"/>
              <a:gd name="connsiteX15660" fmla="*/ 5730839 w 11737976"/>
              <a:gd name="connsiteY15660" fmla="*/ 2608913 h 6407150"/>
              <a:gd name="connsiteX15661" fmla="*/ 5718532 w 11737976"/>
              <a:gd name="connsiteY15661" fmla="*/ 2608974 h 6407150"/>
              <a:gd name="connsiteX15662" fmla="*/ 5727259 w 11737976"/>
              <a:gd name="connsiteY15662" fmla="*/ 2624521 h 6407150"/>
              <a:gd name="connsiteX15663" fmla="*/ 5726747 w 11737976"/>
              <a:gd name="connsiteY15663" fmla="*/ 2628120 h 6407150"/>
              <a:gd name="connsiteX15664" fmla="*/ 5725215 w 11737976"/>
              <a:gd name="connsiteY15664" fmla="*/ 2638922 h 6407150"/>
              <a:gd name="connsiteX15665" fmla="*/ 5714447 w 11737976"/>
              <a:gd name="connsiteY15665" fmla="*/ 2637775 h 6407150"/>
              <a:gd name="connsiteX15666" fmla="*/ 5705720 w 11737976"/>
              <a:gd name="connsiteY15666" fmla="*/ 2622230 h 6407150"/>
              <a:gd name="connsiteX15667" fmla="*/ 5694950 w 11737976"/>
              <a:gd name="connsiteY15667" fmla="*/ 2621083 h 6407150"/>
              <a:gd name="connsiteX15668" fmla="*/ 5684180 w 11737976"/>
              <a:gd name="connsiteY15668" fmla="*/ 2619937 h 6407150"/>
              <a:gd name="connsiteX15669" fmla="*/ 5642633 w 11737976"/>
              <a:gd name="connsiteY15669" fmla="*/ 2604553 h 6407150"/>
              <a:gd name="connsiteX15670" fmla="*/ 5521592 w 11737976"/>
              <a:gd name="connsiteY15670" fmla="*/ 2602841 h 6407150"/>
              <a:gd name="connsiteX15671" fmla="*/ 5543834 w 11737976"/>
              <a:gd name="connsiteY15671" fmla="*/ 2611806 h 6407150"/>
              <a:gd name="connsiteX15672" fmla="*/ 5521592 w 11737976"/>
              <a:gd name="connsiteY15672" fmla="*/ 2602841 h 6407150"/>
              <a:gd name="connsiteX15673" fmla="*/ 8362116 w 11737976"/>
              <a:gd name="connsiteY15673" fmla="*/ 2596923 h 6407150"/>
              <a:gd name="connsiteX15674" fmla="*/ 8361629 w 11737976"/>
              <a:gd name="connsiteY15674" fmla="*/ 2598999 h 6407150"/>
              <a:gd name="connsiteX15675" fmla="*/ 8359743 w 11737976"/>
              <a:gd name="connsiteY15675" fmla="*/ 2598864 h 6407150"/>
              <a:gd name="connsiteX15676" fmla="*/ 8360212 w 11737976"/>
              <a:gd name="connsiteY15676" fmla="*/ 2598105 h 6407150"/>
              <a:gd name="connsiteX15677" fmla="*/ 8786843 w 11737976"/>
              <a:gd name="connsiteY15677" fmla="*/ 2595749 h 6407150"/>
              <a:gd name="connsiteX15678" fmla="*/ 8782181 w 11737976"/>
              <a:gd name="connsiteY15678" fmla="*/ 2596929 h 6407150"/>
              <a:gd name="connsiteX15679" fmla="*/ 8785948 w 11737976"/>
              <a:gd name="connsiteY15679" fmla="*/ 2598210 h 6407150"/>
              <a:gd name="connsiteX15680" fmla="*/ 8788693 w 11737976"/>
              <a:gd name="connsiteY15680" fmla="*/ 2598659 h 6407150"/>
              <a:gd name="connsiteX15681" fmla="*/ 8791478 w 11737976"/>
              <a:gd name="connsiteY15681" fmla="*/ 2596443 h 6407150"/>
              <a:gd name="connsiteX15682" fmla="*/ 8786843 w 11737976"/>
              <a:gd name="connsiteY15682" fmla="*/ 2595749 h 6407150"/>
              <a:gd name="connsiteX15683" fmla="*/ 5375374 w 11737976"/>
              <a:gd name="connsiteY15683" fmla="*/ 2594011 h 6407150"/>
              <a:gd name="connsiteX15684" fmla="*/ 5378141 w 11737976"/>
              <a:gd name="connsiteY15684" fmla="*/ 2594305 h 6407150"/>
              <a:gd name="connsiteX15685" fmla="*/ 5379495 w 11737976"/>
              <a:gd name="connsiteY15685" fmla="*/ 2594450 h 6407150"/>
              <a:gd name="connsiteX15686" fmla="*/ 5371149 w 11737976"/>
              <a:gd name="connsiteY15686" fmla="*/ 2604908 h 6407150"/>
              <a:gd name="connsiteX15687" fmla="*/ 6790066 w 11737976"/>
              <a:gd name="connsiteY15687" fmla="*/ 2588359 h 6407150"/>
              <a:gd name="connsiteX15688" fmla="*/ 6787262 w 11737976"/>
              <a:gd name="connsiteY15688" fmla="*/ 2589270 h 6407150"/>
              <a:gd name="connsiteX15689" fmla="*/ 6785581 w 11737976"/>
              <a:gd name="connsiteY15689" fmla="*/ 2593906 h 6407150"/>
              <a:gd name="connsiteX15690" fmla="*/ 6783339 w 11737976"/>
              <a:gd name="connsiteY15690" fmla="*/ 2600087 h 6407150"/>
              <a:gd name="connsiteX15691" fmla="*/ 6782218 w 11737976"/>
              <a:gd name="connsiteY15691" fmla="*/ 2603177 h 6407150"/>
              <a:gd name="connsiteX15692" fmla="*/ 6786143 w 11737976"/>
              <a:gd name="connsiteY15692" fmla="*/ 2602582 h 6407150"/>
              <a:gd name="connsiteX15693" fmla="*/ 6788946 w 11737976"/>
              <a:gd name="connsiteY15693" fmla="*/ 2598263 h 6407150"/>
              <a:gd name="connsiteX15694" fmla="*/ 6790067 w 11737976"/>
              <a:gd name="connsiteY15694" fmla="*/ 2595173 h 6407150"/>
              <a:gd name="connsiteX15695" fmla="*/ 6791188 w 11737976"/>
              <a:gd name="connsiteY15695" fmla="*/ 2592082 h 6407150"/>
              <a:gd name="connsiteX15696" fmla="*/ 6790066 w 11737976"/>
              <a:gd name="connsiteY15696" fmla="*/ 2588359 h 6407150"/>
              <a:gd name="connsiteX15697" fmla="*/ 5237255 w 11737976"/>
              <a:gd name="connsiteY15697" fmla="*/ 2583032 h 6407150"/>
              <a:gd name="connsiteX15698" fmla="*/ 5234549 w 11737976"/>
              <a:gd name="connsiteY15698" fmla="*/ 2592046 h 6407150"/>
              <a:gd name="connsiteX15699" fmla="*/ 5233173 w 11737976"/>
              <a:gd name="connsiteY15699" fmla="*/ 2596628 h 6407150"/>
              <a:gd name="connsiteX15700" fmla="*/ 5235901 w 11737976"/>
              <a:gd name="connsiteY15700" fmla="*/ 2626838 h 6407150"/>
              <a:gd name="connsiteX15701" fmla="*/ 5231799 w 11737976"/>
              <a:gd name="connsiteY15701" fmla="*/ 2601208 h 6407150"/>
              <a:gd name="connsiteX15702" fmla="*/ 5222171 w 11737976"/>
              <a:gd name="connsiteY15702" fmla="*/ 2633286 h 6407150"/>
              <a:gd name="connsiteX15703" fmla="*/ 5209814 w 11737976"/>
              <a:gd name="connsiteY15703" fmla="*/ 2635151 h 6407150"/>
              <a:gd name="connsiteX15704" fmla="*/ 5225108 w 11737976"/>
              <a:gd name="connsiteY15704" fmla="*/ 2584198 h 6407150"/>
              <a:gd name="connsiteX15705" fmla="*/ 5284729 w 11737976"/>
              <a:gd name="connsiteY15705" fmla="*/ 2582046 h 6407150"/>
              <a:gd name="connsiteX15706" fmla="*/ 5286994 w 11737976"/>
              <a:gd name="connsiteY15706" fmla="*/ 2582870 h 6407150"/>
              <a:gd name="connsiteX15707" fmla="*/ 5292652 w 11737976"/>
              <a:gd name="connsiteY15707" fmla="*/ 2582112 h 6407150"/>
              <a:gd name="connsiteX15708" fmla="*/ 5292147 w 11737976"/>
              <a:gd name="connsiteY15708" fmla="*/ 2585686 h 6407150"/>
              <a:gd name="connsiteX15709" fmla="*/ 5303086 w 11737976"/>
              <a:gd name="connsiteY15709" fmla="*/ 2586850 h 6407150"/>
              <a:gd name="connsiteX15710" fmla="*/ 5302578 w 11737976"/>
              <a:gd name="connsiteY15710" fmla="*/ 2590426 h 6407150"/>
              <a:gd name="connsiteX15711" fmla="*/ 5301057 w 11737976"/>
              <a:gd name="connsiteY15711" fmla="*/ 2601151 h 6407150"/>
              <a:gd name="connsiteX15712" fmla="*/ 5289103 w 11737976"/>
              <a:gd name="connsiteY15712" fmla="*/ 2607138 h 6407150"/>
              <a:gd name="connsiteX15713" fmla="*/ 5299535 w 11737976"/>
              <a:gd name="connsiteY15713" fmla="*/ 2611877 h 6407150"/>
              <a:gd name="connsiteX15714" fmla="*/ 5287840 w 11737976"/>
              <a:gd name="connsiteY15714" fmla="*/ 2610984 h 6407150"/>
              <a:gd name="connsiteX15715" fmla="*/ 5289275 w 11737976"/>
              <a:gd name="connsiteY15715" fmla="*/ 2606201 h 6407150"/>
              <a:gd name="connsiteX15716" fmla="*/ 5290823 w 11737976"/>
              <a:gd name="connsiteY15716" fmla="*/ 2601045 h 6407150"/>
              <a:gd name="connsiteX15717" fmla="*/ 5281218 w 11737976"/>
              <a:gd name="connsiteY15717" fmla="*/ 2593746 h 6407150"/>
              <a:gd name="connsiteX15718" fmla="*/ 5283968 w 11737976"/>
              <a:gd name="connsiteY15718" fmla="*/ 2584582 h 6407150"/>
              <a:gd name="connsiteX15719" fmla="*/ 5955193 w 11737976"/>
              <a:gd name="connsiteY15719" fmla="*/ 2580020 h 6407150"/>
              <a:gd name="connsiteX15720" fmla="*/ 5953571 w 11737976"/>
              <a:gd name="connsiteY15720" fmla="*/ 2582819 h 6407150"/>
              <a:gd name="connsiteX15721" fmla="*/ 5963225 w 11737976"/>
              <a:gd name="connsiteY15721" fmla="*/ 2583846 h 6407150"/>
              <a:gd name="connsiteX15722" fmla="*/ 5955193 w 11737976"/>
              <a:gd name="connsiteY15722" fmla="*/ 2580020 h 6407150"/>
              <a:gd name="connsiteX15723" fmla="*/ 8338496 w 11737976"/>
              <a:gd name="connsiteY15723" fmla="*/ 2577775 h 6407150"/>
              <a:gd name="connsiteX15724" fmla="*/ 8338445 w 11737976"/>
              <a:gd name="connsiteY15724" fmla="*/ 2581090 h 6407150"/>
              <a:gd name="connsiteX15725" fmla="*/ 8349456 w 11737976"/>
              <a:gd name="connsiteY15725" fmla="*/ 2581105 h 6407150"/>
              <a:gd name="connsiteX15726" fmla="*/ 8338496 w 11737976"/>
              <a:gd name="connsiteY15726" fmla="*/ 2577775 h 6407150"/>
              <a:gd name="connsiteX15727" fmla="*/ 5975915 w 11737976"/>
              <a:gd name="connsiteY15727" fmla="*/ 2577277 h 6407150"/>
              <a:gd name="connsiteX15728" fmla="*/ 5963778 w 11737976"/>
              <a:gd name="connsiteY15728" fmla="*/ 2579945 h 6407150"/>
              <a:gd name="connsiteX15729" fmla="*/ 5975362 w 11737976"/>
              <a:gd name="connsiteY15729" fmla="*/ 2581177 h 6407150"/>
              <a:gd name="connsiteX15730" fmla="*/ 5975915 w 11737976"/>
              <a:gd name="connsiteY15730" fmla="*/ 2577277 h 6407150"/>
              <a:gd name="connsiteX15731" fmla="*/ 5392931 w 11737976"/>
              <a:gd name="connsiteY15731" fmla="*/ 2577234 h 6407150"/>
              <a:gd name="connsiteX15732" fmla="*/ 5391340 w 11737976"/>
              <a:gd name="connsiteY15732" fmla="*/ 2588442 h 6407150"/>
              <a:gd name="connsiteX15733" fmla="*/ 5380003 w 11737976"/>
              <a:gd name="connsiteY15733" fmla="*/ 2590869 h 6407150"/>
              <a:gd name="connsiteX15734" fmla="*/ 5378089 w 11737976"/>
              <a:gd name="connsiteY15734" fmla="*/ 2590667 h 6407150"/>
              <a:gd name="connsiteX15735" fmla="*/ 5377993 w 11737976"/>
              <a:gd name="connsiteY15735" fmla="*/ 2590616 h 6407150"/>
              <a:gd name="connsiteX15736" fmla="*/ 5377309 w 11737976"/>
              <a:gd name="connsiteY15736" fmla="*/ 2587986 h 6407150"/>
              <a:gd name="connsiteX15737" fmla="*/ 5380058 w 11737976"/>
              <a:gd name="connsiteY15737" fmla="*/ 2578822 h 6407150"/>
              <a:gd name="connsiteX15738" fmla="*/ 5391036 w 11737976"/>
              <a:gd name="connsiteY15738" fmla="*/ 2581538 h 6407150"/>
              <a:gd name="connsiteX15739" fmla="*/ 7936217 w 11737976"/>
              <a:gd name="connsiteY15739" fmla="*/ 2575472 h 6407150"/>
              <a:gd name="connsiteX15740" fmla="*/ 7919900 w 11737976"/>
              <a:gd name="connsiteY15740" fmla="*/ 2592398 h 6407150"/>
              <a:gd name="connsiteX15741" fmla="*/ 7917669 w 11737976"/>
              <a:gd name="connsiteY15741" fmla="*/ 2601945 h 6407150"/>
              <a:gd name="connsiteX15742" fmla="*/ 7936217 w 11737976"/>
              <a:gd name="connsiteY15742" fmla="*/ 2575472 h 6407150"/>
              <a:gd name="connsiteX15743" fmla="*/ 5362373 w 11737976"/>
              <a:gd name="connsiteY15743" fmla="*/ 2574447 h 6407150"/>
              <a:gd name="connsiteX15744" fmla="*/ 5369496 w 11737976"/>
              <a:gd name="connsiteY15744" fmla="*/ 2575173 h 6407150"/>
              <a:gd name="connsiteX15745" fmla="*/ 5369078 w 11737976"/>
              <a:gd name="connsiteY15745" fmla="*/ 2576105 h 6407150"/>
              <a:gd name="connsiteX15746" fmla="*/ 7719826 w 11737976"/>
              <a:gd name="connsiteY15746" fmla="*/ 2571487 h 6407150"/>
              <a:gd name="connsiteX15747" fmla="*/ 7729698 w 11737976"/>
              <a:gd name="connsiteY15747" fmla="*/ 2572682 h 6407150"/>
              <a:gd name="connsiteX15748" fmla="*/ 7725343 w 11737976"/>
              <a:gd name="connsiteY15748" fmla="*/ 2591317 h 6407150"/>
              <a:gd name="connsiteX15749" fmla="*/ 7717482 w 11737976"/>
              <a:gd name="connsiteY15749" fmla="*/ 2575310 h 6407150"/>
              <a:gd name="connsiteX15750" fmla="*/ 7719826 w 11737976"/>
              <a:gd name="connsiteY15750" fmla="*/ 2571487 h 6407150"/>
              <a:gd name="connsiteX15751" fmla="*/ 5382935 w 11737976"/>
              <a:gd name="connsiteY15751" fmla="*/ 2569241 h 6407150"/>
              <a:gd name="connsiteX15752" fmla="*/ 5383050 w 11737976"/>
              <a:gd name="connsiteY15752" fmla="*/ 2569387 h 6407150"/>
              <a:gd name="connsiteX15753" fmla="*/ 5382894 w 11737976"/>
              <a:gd name="connsiteY15753" fmla="*/ 2569374 h 6407150"/>
              <a:gd name="connsiteX15754" fmla="*/ 7951995 w 11737976"/>
              <a:gd name="connsiteY15754" fmla="*/ 2564684 h 6407150"/>
              <a:gd name="connsiteX15755" fmla="*/ 7939781 w 11737976"/>
              <a:gd name="connsiteY15755" fmla="*/ 2567313 h 6407150"/>
              <a:gd name="connsiteX15756" fmla="*/ 7944663 w 11737976"/>
              <a:gd name="connsiteY15756" fmla="*/ 2574351 h 6407150"/>
              <a:gd name="connsiteX15757" fmla="*/ 7949819 w 11737976"/>
              <a:gd name="connsiteY15757" fmla="*/ 2574001 h 6407150"/>
              <a:gd name="connsiteX15758" fmla="*/ 7950908 w 11737976"/>
              <a:gd name="connsiteY15758" fmla="*/ 2569343 h 6407150"/>
              <a:gd name="connsiteX15759" fmla="*/ 7951995 w 11737976"/>
              <a:gd name="connsiteY15759" fmla="*/ 2564684 h 6407150"/>
              <a:gd name="connsiteX15760" fmla="*/ 5337515 w 11737976"/>
              <a:gd name="connsiteY15760" fmla="*/ 2563372 h 6407150"/>
              <a:gd name="connsiteX15761" fmla="*/ 5334764 w 11737976"/>
              <a:gd name="connsiteY15761" fmla="*/ 2572537 h 6407150"/>
              <a:gd name="connsiteX15762" fmla="*/ 5342995 w 11737976"/>
              <a:gd name="connsiteY15762" fmla="*/ 2584418 h 6407150"/>
              <a:gd name="connsiteX15763" fmla="*/ 5344369 w 11737976"/>
              <a:gd name="connsiteY15763" fmla="*/ 2579836 h 6407150"/>
              <a:gd name="connsiteX15764" fmla="*/ 5345746 w 11737976"/>
              <a:gd name="connsiteY15764" fmla="*/ 2575254 h 6407150"/>
              <a:gd name="connsiteX15765" fmla="*/ 5337515 w 11737976"/>
              <a:gd name="connsiteY15765" fmla="*/ 2563372 h 6407150"/>
              <a:gd name="connsiteX15766" fmla="*/ 6009243 w 11737976"/>
              <a:gd name="connsiteY15766" fmla="*/ 2563336 h 6407150"/>
              <a:gd name="connsiteX15767" fmla="*/ 6008228 w 11737976"/>
              <a:gd name="connsiteY15767" fmla="*/ 2570488 h 6407150"/>
              <a:gd name="connsiteX15768" fmla="*/ 6042470 w 11737976"/>
              <a:gd name="connsiteY15768" fmla="*/ 2577760 h 6407150"/>
              <a:gd name="connsiteX15769" fmla="*/ 6044498 w 11737976"/>
              <a:gd name="connsiteY15769" fmla="*/ 2563458 h 6407150"/>
              <a:gd name="connsiteX15770" fmla="*/ 6009243 w 11737976"/>
              <a:gd name="connsiteY15770" fmla="*/ 2563336 h 6407150"/>
              <a:gd name="connsiteX15771" fmla="*/ 8572956 w 11737976"/>
              <a:gd name="connsiteY15771" fmla="*/ 2560578 h 6407150"/>
              <a:gd name="connsiteX15772" fmla="*/ 8568116 w 11737976"/>
              <a:gd name="connsiteY15772" fmla="*/ 2562021 h 6407150"/>
              <a:gd name="connsiteX15773" fmla="*/ 8570866 w 11737976"/>
              <a:gd name="connsiteY15773" fmla="*/ 2562232 h 6407150"/>
              <a:gd name="connsiteX15774" fmla="*/ 8573340 w 11737976"/>
              <a:gd name="connsiteY15774" fmla="*/ 2563548 h 6407150"/>
              <a:gd name="connsiteX15775" fmla="*/ 8573363 w 11737976"/>
              <a:gd name="connsiteY15775" fmla="*/ 2563732 h 6407150"/>
              <a:gd name="connsiteX15776" fmla="*/ 8569454 w 11737976"/>
              <a:gd name="connsiteY15776" fmla="*/ 2564508 h 6407150"/>
              <a:gd name="connsiteX15777" fmla="*/ 8573572 w 11737976"/>
              <a:gd name="connsiteY15777" fmla="*/ 2565343 h 6407150"/>
              <a:gd name="connsiteX15778" fmla="*/ 8573363 w 11737976"/>
              <a:gd name="connsiteY15778" fmla="*/ 2563732 h 6407150"/>
              <a:gd name="connsiteX15779" fmla="*/ 8573597 w 11737976"/>
              <a:gd name="connsiteY15779" fmla="*/ 2563686 h 6407150"/>
              <a:gd name="connsiteX15780" fmla="*/ 8573340 w 11737976"/>
              <a:gd name="connsiteY15780" fmla="*/ 2563548 h 6407150"/>
              <a:gd name="connsiteX15781" fmla="*/ 5362960 w 11737976"/>
              <a:gd name="connsiteY15781" fmla="*/ 2554151 h 6407150"/>
              <a:gd name="connsiteX15782" fmla="*/ 5357268 w 11737976"/>
              <a:gd name="connsiteY15782" fmla="*/ 2557414 h 6407150"/>
              <a:gd name="connsiteX15783" fmla="*/ 5361468 w 11737976"/>
              <a:gd name="connsiteY15783" fmla="*/ 2559120 h 6407150"/>
              <a:gd name="connsiteX15784" fmla="*/ 5362960 w 11737976"/>
              <a:gd name="connsiteY15784" fmla="*/ 2554151 h 6407150"/>
              <a:gd name="connsiteX15785" fmla="*/ 5304396 w 11737976"/>
              <a:gd name="connsiteY15785" fmla="*/ 2553901 h 6407150"/>
              <a:gd name="connsiteX15786" fmla="*/ 5302904 w 11737976"/>
              <a:gd name="connsiteY15786" fmla="*/ 2558872 h 6407150"/>
              <a:gd name="connsiteX15787" fmla="*/ 5316094 w 11737976"/>
              <a:gd name="connsiteY15787" fmla="*/ 2556795 h 6407150"/>
              <a:gd name="connsiteX15788" fmla="*/ 5304396 w 11737976"/>
              <a:gd name="connsiteY15788" fmla="*/ 2553901 h 6407150"/>
              <a:gd name="connsiteX15789" fmla="*/ 7931845 w 11737976"/>
              <a:gd name="connsiteY15789" fmla="*/ 2541303 h 6407150"/>
              <a:gd name="connsiteX15790" fmla="*/ 7922875 w 11737976"/>
              <a:gd name="connsiteY15790" fmla="*/ 2544434 h 6407150"/>
              <a:gd name="connsiteX15791" fmla="*/ 7919667 w 11737976"/>
              <a:gd name="connsiteY15791" fmla="*/ 2558150 h 6407150"/>
              <a:gd name="connsiteX15792" fmla="*/ 7916463 w 11737976"/>
              <a:gd name="connsiteY15792" fmla="*/ 2571866 h 6407150"/>
              <a:gd name="connsiteX15793" fmla="*/ 7931845 w 11737976"/>
              <a:gd name="connsiteY15793" fmla="*/ 2541303 h 6407150"/>
              <a:gd name="connsiteX15794" fmla="*/ 5883452 w 11737976"/>
              <a:gd name="connsiteY15794" fmla="*/ 2538405 h 6407150"/>
              <a:gd name="connsiteX15795" fmla="*/ 5871315 w 11737976"/>
              <a:gd name="connsiteY15795" fmla="*/ 2541073 h 6407150"/>
              <a:gd name="connsiteX15796" fmla="*/ 5882897 w 11737976"/>
              <a:gd name="connsiteY15796" fmla="*/ 2542307 h 6407150"/>
              <a:gd name="connsiteX15797" fmla="*/ 5883452 w 11737976"/>
              <a:gd name="connsiteY15797" fmla="*/ 2538405 h 6407150"/>
              <a:gd name="connsiteX15798" fmla="*/ 5299520 w 11737976"/>
              <a:gd name="connsiteY15798" fmla="*/ 2538300 h 6407150"/>
              <a:gd name="connsiteX15799" fmla="*/ 5297998 w 11737976"/>
              <a:gd name="connsiteY15799" fmla="*/ 2549027 h 6407150"/>
              <a:gd name="connsiteX15800" fmla="*/ 5308617 w 11737976"/>
              <a:gd name="connsiteY15800" fmla="*/ 2550156 h 6407150"/>
              <a:gd name="connsiteX15801" fmla="*/ 5331372 w 11737976"/>
              <a:gd name="connsiteY15801" fmla="*/ 2541690 h 6407150"/>
              <a:gd name="connsiteX15802" fmla="*/ 5299520 w 11737976"/>
              <a:gd name="connsiteY15802" fmla="*/ 2538300 h 6407150"/>
              <a:gd name="connsiteX15803" fmla="*/ 8225335 w 11737976"/>
              <a:gd name="connsiteY15803" fmla="*/ 2536860 h 6407150"/>
              <a:gd name="connsiteX15804" fmla="*/ 8224247 w 11737976"/>
              <a:gd name="connsiteY15804" fmla="*/ 2541518 h 6407150"/>
              <a:gd name="connsiteX15805" fmla="*/ 8224431 w 11737976"/>
              <a:gd name="connsiteY15805" fmla="*/ 2537055 h 6407150"/>
              <a:gd name="connsiteX15806" fmla="*/ 5926841 w 11737976"/>
              <a:gd name="connsiteY15806" fmla="*/ 2536424 h 6407150"/>
              <a:gd name="connsiteX15807" fmla="*/ 5912074 w 11737976"/>
              <a:gd name="connsiteY15807" fmla="*/ 2536915 h 6407150"/>
              <a:gd name="connsiteX15808" fmla="*/ 5914337 w 11737976"/>
              <a:gd name="connsiteY15808" fmla="*/ 2541692 h 6407150"/>
              <a:gd name="connsiteX15809" fmla="*/ 5926841 w 11737976"/>
              <a:gd name="connsiteY15809" fmla="*/ 2536424 h 6407150"/>
              <a:gd name="connsiteX15810" fmla="*/ 5683966 w 11737976"/>
              <a:gd name="connsiteY15810" fmla="*/ 2535658 h 6407150"/>
              <a:gd name="connsiteX15811" fmla="*/ 5694443 w 11737976"/>
              <a:gd name="connsiteY15811" fmla="*/ 2544690 h 6407150"/>
              <a:gd name="connsiteX15812" fmla="*/ 5718161 w 11737976"/>
              <a:gd name="connsiteY15812" fmla="*/ 2543254 h 6407150"/>
              <a:gd name="connsiteX15813" fmla="*/ 5729744 w 11737976"/>
              <a:gd name="connsiteY15813" fmla="*/ 2544486 h 6407150"/>
              <a:gd name="connsiteX15814" fmla="*/ 5730295 w 11737976"/>
              <a:gd name="connsiteY15814" fmla="*/ 2540587 h 6407150"/>
              <a:gd name="connsiteX15815" fmla="*/ 5718715 w 11737976"/>
              <a:gd name="connsiteY15815" fmla="*/ 2539354 h 6407150"/>
              <a:gd name="connsiteX15816" fmla="*/ 5683966 w 11737976"/>
              <a:gd name="connsiteY15816" fmla="*/ 2535658 h 6407150"/>
              <a:gd name="connsiteX15817" fmla="*/ 5242562 w 11737976"/>
              <a:gd name="connsiteY15817" fmla="*/ 2532910 h 6407150"/>
              <a:gd name="connsiteX15818" fmla="*/ 5246014 w 11737976"/>
              <a:gd name="connsiteY15818" fmla="*/ 2533172 h 6407150"/>
              <a:gd name="connsiteX15819" fmla="*/ 5245736 w 11737976"/>
              <a:gd name="connsiteY15819" fmla="*/ 2535130 h 6407150"/>
              <a:gd name="connsiteX15820" fmla="*/ 5241931 w 11737976"/>
              <a:gd name="connsiteY15820" fmla="*/ 2565146 h 6407150"/>
              <a:gd name="connsiteX15821" fmla="*/ 5237915 w 11737976"/>
              <a:gd name="connsiteY15821" fmla="*/ 2555883 h 6407150"/>
              <a:gd name="connsiteX15822" fmla="*/ 5233731 w 11737976"/>
              <a:gd name="connsiteY15822" fmla="*/ 2546235 h 6407150"/>
              <a:gd name="connsiteX15823" fmla="*/ 5235275 w 11737976"/>
              <a:gd name="connsiteY15823" fmla="*/ 2535358 h 6407150"/>
              <a:gd name="connsiteX15824" fmla="*/ 5242562 w 11737976"/>
              <a:gd name="connsiteY15824" fmla="*/ 2532910 h 6407150"/>
              <a:gd name="connsiteX15825" fmla="*/ 5158488 w 11737976"/>
              <a:gd name="connsiteY15825" fmla="*/ 2530402 h 6407150"/>
              <a:gd name="connsiteX15826" fmla="*/ 5169368 w 11737976"/>
              <a:gd name="connsiteY15826" fmla="*/ 2531561 h 6407150"/>
              <a:gd name="connsiteX15827" fmla="*/ 5168857 w 11737976"/>
              <a:gd name="connsiteY15827" fmla="*/ 2535160 h 6407150"/>
              <a:gd name="connsiteX15828" fmla="*/ 5157465 w 11737976"/>
              <a:gd name="connsiteY15828" fmla="*/ 2537602 h 6407150"/>
              <a:gd name="connsiteX15829" fmla="*/ 5168346 w 11737976"/>
              <a:gd name="connsiteY15829" fmla="*/ 2538760 h 6407150"/>
              <a:gd name="connsiteX15830" fmla="*/ 5166305 w 11737976"/>
              <a:gd name="connsiteY15830" fmla="*/ 2553161 h 6407150"/>
              <a:gd name="connsiteX15831" fmla="*/ 5175497 w 11737976"/>
              <a:gd name="connsiteY15831" fmla="*/ 2553002 h 6407150"/>
              <a:gd name="connsiteX15832" fmla="*/ 5173999 w 11737976"/>
              <a:gd name="connsiteY15832" fmla="*/ 2557991 h 6407150"/>
              <a:gd name="connsiteX15833" fmla="*/ 5165919 w 11737976"/>
              <a:gd name="connsiteY15833" fmla="*/ 2584910 h 6407150"/>
              <a:gd name="connsiteX15834" fmla="*/ 5157667 w 11737976"/>
              <a:gd name="connsiteY15834" fmla="*/ 2612404 h 6407150"/>
              <a:gd name="connsiteX15835" fmla="*/ 5155703 w 11737976"/>
              <a:gd name="connsiteY15835" fmla="*/ 2618945 h 6407150"/>
              <a:gd name="connsiteX15836" fmla="*/ 5150140 w 11737976"/>
              <a:gd name="connsiteY15836" fmla="*/ 2605150 h 6407150"/>
              <a:gd name="connsiteX15837" fmla="*/ 5149439 w 11737976"/>
              <a:gd name="connsiteY15837" fmla="*/ 2600523 h 6407150"/>
              <a:gd name="connsiteX15838" fmla="*/ 5149531 w 11737976"/>
              <a:gd name="connsiteY15838" fmla="*/ 2597647 h 6407150"/>
              <a:gd name="connsiteX15839" fmla="*/ 5151285 w 11737976"/>
              <a:gd name="connsiteY15839" fmla="*/ 2594248 h 6407150"/>
              <a:gd name="connsiteX15840" fmla="*/ 5151272 w 11737976"/>
              <a:gd name="connsiteY15840" fmla="*/ 2586994 h 6407150"/>
              <a:gd name="connsiteX15841" fmla="*/ 5149859 w 11737976"/>
              <a:gd name="connsiteY15841" fmla="*/ 2587332 h 6407150"/>
              <a:gd name="connsiteX15842" fmla="*/ 5150138 w 11737976"/>
              <a:gd name="connsiteY15842" fmla="*/ 2578547 h 6407150"/>
              <a:gd name="connsiteX15843" fmla="*/ 5150837 w 11737976"/>
              <a:gd name="connsiteY15843" fmla="*/ 2556567 h 6407150"/>
              <a:gd name="connsiteX15844" fmla="*/ 5152212 w 11737976"/>
              <a:gd name="connsiteY15844" fmla="*/ 2551987 h 6407150"/>
              <a:gd name="connsiteX15845" fmla="*/ 5143982 w 11737976"/>
              <a:gd name="connsiteY15845" fmla="*/ 2545027 h 6407150"/>
              <a:gd name="connsiteX15846" fmla="*/ 5143982 w 11737976"/>
              <a:gd name="connsiteY15846" fmla="*/ 2544872 h 6407150"/>
              <a:gd name="connsiteX15847" fmla="*/ 5143993 w 11737976"/>
              <a:gd name="connsiteY15847" fmla="*/ 2544723 h 6407150"/>
              <a:gd name="connsiteX15848" fmla="*/ 5143981 w 11737976"/>
              <a:gd name="connsiteY15848" fmla="*/ 2544702 h 6407150"/>
              <a:gd name="connsiteX15849" fmla="*/ 5143985 w 11737976"/>
              <a:gd name="connsiteY15849" fmla="*/ 2540106 h 6407150"/>
              <a:gd name="connsiteX15850" fmla="*/ 5143138 w 11737976"/>
              <a:gd name="connsiteY15850" fmla="*/ 2542930 h 6407150"/>
              <a:gd name="connsiteX15851" fmla="*/ 5137238 w 11737976"/>
              <a:gd name="connsiteY15851" fmla="*/ 2530540 h 6407150"/>
              <a:gd name="connsiteX15852" fmla="*/ 5140423 w 11737976"/>
              <a:gd name="connsiteY15852" fmla="*/ 2531221 h 6407150"/>
              <a:gd name="connsiteX15853" fmla="*/ 5158488 w 11737976"/>
              <a:gd name="connsiteY15853" fmla="*/ 2530402 h 6407150"/>
              <a:gd name="connsiteX15854" fmla="*/ 8604261 w 11737976"/>
              <a:gd name="connsiteY15854" fmla="*/ 2530273 h 6407150"/>
              <a:gd name="connsiteX15855" fmla="*/ 8597943 w 11737976"/>
              <a:gd name="connsiteY15855" fmla="*/ 2530856 h 6407150"/>
              <a:gd name="connsiteX15856" fmla="*/ 8608000 w 11737976"/>
              <a:gd name="connsiteY15856" fmla="*/ 2533239 h 6407150"/>
              <a:gd name="connsiteX15857" fmla="*/ 8602991 w 11737976"/>
              <a:gd name="connsiteY15857" fmla="*/ 2530865 h 6407150"/>
              <a:gd name="connsiteX15858" fmla="*/ 8604261 w 11737976"/>
              <a:gd name="connsiteY15858" fmla="*/ 2530273 h 6407150"/>
              <a:gd name="connsiteX15859" fmla="*/ 5586466 w 11737976"/>
              <a:gd name="connsiteY15859" fmla="*/ 2529242 h 6407150"/>
              <a:gd name="connsiteX15860" fmla="*/ 5564510 w 11737976"/>
              <a:gd name="connsiteY15860" fmla="*/ 2530536 h 6407150"/>
              <a:gd name="connsiteX15861" fmla="*/ 5562480 w 11737976"/>
              <a:gd name="connsiteY15861" fmla="*/ 2544836 h 6407150"/>
              <a:gd name="connsiteX15862" fmla="*/ 5529800 w 11737976"/>
              <a:gd name="connsiteY15862" fmla="*/ 2544987 h 6407150"/>
              <a:gd name="connsiteX15863" fmla="*/ 5528785 w 11737976"/>
              <a:gd name="connsiteY15863" fmla="*/ 2552138 h 6407150"/>
              <a:gd name="connsiteX15864" fmla="*/ 5539510 w 11737976"/>
              <a:gd name="connsiteY15864" fmla="*/ 2553279 h 6407150"/>
              <a:gd name="connsiteX15865" fmla="*/ 5540018 w 11737976"/>
              <a:gd name="connsiteY15865" fmla="*/ 2549703 h 6407150"/>
              <a:gd name="connsiteX15866" fmla="*/ 5540524 w 11737976"/>
              <a:gd name="connsiteY15866" fmla="*/ 2546129 h 6407150"/>
              <a:gd name="connsiteX15867" fmla="*/ 5561976 w 11737976"/>
              <a:gd name="connsiteY15867" fmla="*/ 2548411 h 6407150"/>
              <a:gd name="connsiteX15868" fmla="*/ 5561721 w 11737976"/>
              <a:gd name="connsiteY15868" fmla="*/ 2550197 h 6407150"/>
              <a:gd name="connsiteX15869" fmla="*/ 5560961 w 11737976"/>
              <a:gd name="connsiteY15869" fmla="*/ 2555562 h 6407150"/>
              <a:gd name="connsiteX15870" fmla="*/ 5595670 w 11737976"/>
              <a:gd name="connsiteY15870" fmla="*/ 2541108 h 6407150"/>
              <a:gd name="connsiteX15871" fmla="*/ 5627843 w 11737976"/>
              <a:gd name="connsiteY15871" fmla="*/ 2544531 h 6407150"/>
              <a:gd name="connsiteX15872" fmla="*/ 5607916 w 11737976"/>
              <a:gd name="connsiteY15872" fmla="*/ 2531525 h 6407150"/>
              <a:gd name="connsiteX15873" fmla="*/ 5586466 w 11737976"/>
              <a:gd name="connsiteY15873" fmla="*/ 2529242 h 6407150"/>
              <a:gd name="connsiteX15874" fmla="*/ 8452084 w 11737976"/>
              <a:gd name="connsiteY15874" fmla="*/ 2529061 h 6407150"/>
              <a:gd name="connsiteX15875" fmla="*/ 8441936 w 11737976"/>
              <a:gd name="connsiteY15875" fmla="*/ 2532597 h 6407150"/>
              <a:gd name="connsiteX15876" fmla="*/ 8452084 w 11737976"/>
              <a:gd name="connsiteY15876" fmla="*/ 2529061 h 6407150"/>
              <a:gd name="connsiteX15877" fmla="*/ 5179833 w 11737976"/>
              <a:gd name="connsiteY15877" fmla="*/ 2525569 h 6407150"/>
              <a:gd name="connsiteX15878" fmla="*/ 5179280 w 11737976"/>
              <a:gd name="connsiteY15878" fmla="*/ 2529468 h 6407150"/>
              <a:gd name="connsiteX15879" fmla="*/ 5191417 w 11737976"/>
              <a:gd name="connsiteY15879" fmla="*/ 2526801 h 6407150"/>
              <a:gd name="connsiteX15880" fmla="*/ 5179833 w 11737976"/>
              <a:gd name="connsiteY15880" fmla="*/ 2525569 h 6407150"/>
              <a:gd name="connsiteX15881" fmla="*/ 5247430 w 11737976"/>
              <a:gd name="connsiteY15881" fmla="*/ 2523253 h 6407150"/>
              <a:gd name="connsiteX15882" fmla="*/ 5247187 w 11737976"/>
              <a:gd name="connsiteY15882" fmla="*/ 2524945 h 6407150"/>
              <a:gd name="connsiteX15883" fmla="*/ 5246519 w 11737976"/>
              <a:gd name="connsiteY15883" fmla="*/ 2524588 h 6407150"/>
              <a:gd name="connsiteX15884" fmla="*/ 5687810 w 11737976"/>
              <a:gd name="connsiteY15884" fmla="*/ 2522374 h 6407150"/>
              <a:gd name="connsiteX15885" fmla="*/ 5677812 w 11737976"/>
              <a:gd name="connsiteY15885" fmla="*/ 2523786 h 6407150"/>
              <a:gd name="connsiteX15886" fmla="*/ 5697119 w 11737976"/>
              <a:gd name="connsiteY15886" fmla="*/ 2525839 h 6407150"/>
              <a:gd name="connsiteX15887" fmla="*/ 5687810 w 11737976"/>
              <a:gd name="connsiteY15887" fmla="*/ 2522374 h 6407150"/>
              <a:gd name="connsiteX15888" fmla="*/ 5705285 w 11737976"/>
              <a:gd name="connsiteY15888" fmla="*/ 2516032 h 6407150"/>
              <a:gd name="connsiteX15889" fmla="*/ 5704043 w 11737976"/>
              <a:gd name="connsiteY15889" fmla="*/ 2520173 h 6407150"/>
              <a:gd name="connsiteX15890" fmla="*/ 5716982 w 11737976"/>
              <a:gd name="connsiteY15890" fmla="*/ 2518926 h 6407150"/>
              <a:gd name="connsiteX15891" fmla="*/ 5705285 w 11737976"/>
              <a:gd name="connsiteY15891" fmla="*/ 2516032 h 6407150"/>
              <a:gd name="connsiteX15892" fmla="*/ 5392931 w 11737976"/>
              <a:gd name="connsiteY15892" fmla="*/ 2515248 h 6407150"/>
              <a:gd name="connsiteX15893" fmla="*/ 5392377 w 11737976"/>
              <a:gd name="connsiteY15893" fmla="*/ 2519150 h 6407150"/>
              <a:gd name="connsiteX15894" fmla="*/ 5400653 w 11737976"/>
              <a:gd name="connsiteY15894" fmla="*/ 2516070 h 6407150"/>
              <a:gd name="connsiteX15895" fmla="*/ 5392931 w 11737976"/>
              <a:gd name="connsiteY15895" fmla="*/ 2515248 h 6407150"/>
              <a:gd name="connsiteX15896" fmla="*/ 6016390 w 11737976"/>
              <a:gd name="connsiteY15896" fmla="*/ 2512958 h 6407150"/>
              <a:gd name="connsiteX15897" fmla="*/ 6015837 w 11737976"/>
              <a:gd name="connsiteY15897" fmla="*/ 2516859 h 6407150"/>
              <a:gd name="connsiteX15898" fmla="*/ 6027420 w 11737976"/>
              <a:gd name="connsiteY15898" fmla="*/ 2518092 h 6407150"/>
              <a:gd name="connsiteX15899" fmla="*/ 6027974 w 11737976"/>
              <a:gd name="connsiteY15899" fmla="*/ 2514191 h 6407150"/>
              <a:gd name="connsiteX15900" fmla="*/ 6016390 w 11737976"/>
              <a:gd name="connsiteY15900" fmla="*/ 2512958 h 6407150"/>
              <a:gd name="connsiteX15901" fmla="*/ 5788228 w 11737976"/>
              <a:gd name="connsiteY15901" fmla="*/ 2509798 h 6407150"/>
              <a:gd name="connsiteX15902" fmla="*/ 5782882 w 11737976"/>
              <a:gd name="connsiteY15902" fmla="*/ 2519853 h 6407150"/>
              <a:gd name="connsiteX15903" fmla="*/ 5785646 w 11737976"/>
              <a:gd name="connsiteY15903" fmla="*/ 2528000 h 6407150"/>
              <a:gd name="connsiteX15904" fmla="*/ 5808300 w 11737976"/>
              <a:gd name="connsiteY15904" fmla="*/ 2515630 h 6407150"/>
              <a:gd name="connsiteX15905" fmla="*/ 5788228 w 11737976"/>
              <a:gd name="connsiteY15905" fmla="*/ 2509798 h 6407150"/>
              <a:gd name="connsiteX15906" fmla="*/ 5303578 w 11737976"/>
              <a:gd name="connsiteY15906" fmla="*/ 2509701 h 6407150"/>
              <a:gd name="connsiteX15907" fmla="*/ 5302472 w 11737976"/>
              <a:gd name="connsiteY15907" fmla="*/ 2517502 h 6407150"/>
              <a:gd name="connsiteX15908" fmla="*/ 5325636 w 11737976"/>
              <a:gd name="connsiteY15908" fmla="*/ 2519966 h 6407150"/>
              <a:gd name="connsiteX15909" fmla="*/ 5303578 w 11737976"/>
              <a:gd name="connsiteY15909" fmla="*/ 2509701 h 6407150"/>
              <a:gd name="connsiteX15910" fmla="*/ 5568409 w 11737976"/>
              <a:gd name="connsiteY15910" fmla="*/ 2504886 h 6407150"/>
              <a:gd name="connsiteX15911" fmla="*/ 5555570 w 11737976"/>
              <a:gd name="connsiteY15911" fmla="*/ 2518037 h 6407150"/>
              <a:gd name="connsiteX15912" fmla="*/ 5555063 w 11737976"/>
              <a:gd name="connsiteY15912" fmla="*/ 2521611 h 6407150"/>
              <a:gd name="connsiteX15913" fmla="*/ 5533442 w 11737976"/>
              <a:gd name="connsiteY15913" fmla="*/ 2519312 h 6407150"/>
              <a:gd name="connsiteX15914" fmla="*/ 5531920 w 11737976"/>
              <a:gd name="connsiteY15914" fmla="*/ 2530038 h 6407150"/>
              <a:gd name="connsiteX15915" fmla="*/ 5542731 w 11737976"/>
              <a:gd name="connsiteY15915" fmla="*/ 2531188 h 6407150"/>
              <a:gd name="connsiteX15916" fmla="*/ 5554555 w 11737976"/>
              <a:gd name="connsiteY15916" fmla="*/ 2525188 h 6407150"/>
              <a:gd name="connsiteX15917" fmla="*/ 5565873 w 11737976"/>
              <a:gd name="connsiteY15917" fmla="*/ 2522763 h 6407150"/>
              <a:gd name="connsiteX15918" fmla="*/ 5589015 w 11737976"/>
              <a:gd name="connsiteY15918" fmla="*/ 2514336 h 6407150"/>
              <a:gd name="connsiteX15919" fmla="*/ 5568409 w 11737976"/>
              <a:gd name="connsiteY15919" fmla="*/ 2504886 h 6407150"/>
              <a:gd name="connsiteX15920" fmla="*/ 5965466 w 11737976"/>
              <a:gd name="connsiteY15920" fmla="*/ 2503582 h 6407150"/>
              <a:gd name="connsiteX15921" fmla="*/ 5953105 w 11737976"/>
              <a:gd name="connsiteY15921" fmla="*/ 2517047 h 6407150"/>
              <a:gd name="connsiteX15922" fmla="*/ 5962885 w 11737976"/>
              <a:gd name="connsiteY15922" fmla="*/ 2521783 h 6407150"/>
              <a:gd name="connsiteX15923" fmla="*/ 5961335 w 11737976"/>
              <a:gd name="connsiteY15923" fmla="*/ 2532704 h 6407150"/>
              <a:gd name="connsiteX15924" fmla="*/ 5971631 w 11737976"/>
              <a:gd name="connsiteY15924" fmla="*/ 2533799 h 6407150"/>
              <a:gd name="connsiteX15925" fmla="*/ 5991706 w 11737976"/>
              <a:gd name="connsiteY15925" fmla="*/ 2539630 h 6407150"/>
              <a:gd name="connsiteX15926" fmla="*/ 6013328 w 11737976"/>
              <a:gd name="connsiteY15926" fmla="*/ 2534541 h 6407150"/>
              <a:gd name="connsiteX15927" fmla="*/ 5995837 w 11737976"/>
              <a:gd name="connsiteY15927" fmla="*/ 2510508 h 6407150"/>
              <a:gd name="connsiteX15928" fmla="*/ 5965466 w 11737976"/>
              <a:gd name="connsiteY15928" fmla="*/ 2503582 h 6407150"/>
              <a:gd name="connsiteX15929" fmla="*/ 5612622 w 11737976"/>
              <a:gd name="connsiteY15929" fmla="*/ 2500411 h 6407150"/>
              <a:gd name="connsiteX15930" fmla="*/ 5596178 w 11737976"/>
              <a:gd name="connsiteY15930" fmla="*/ 2502681 h 6407150"/>
              <a:gd name="connsiteX15931" fmla="*/ 5601610 w 11737976"/>
              <a:gd name="connsiteY15931" fmla="*/ 2508418 h 6407150"/>
              <a:gd name="connsiteX15932" fmla="*/ 5625282 w 11737976"/>
              <a:gd name="connsiteY15932" fmla="*/ 2507310 h 6407150"/>
              <a:gd name="connsiteX15933" fmla="*/ 5612622 w 11737976"/>
              <a:gd name="connsiteY15933" fmla="*/ 2500411 h 6407150"/>
              <a:gd name="connsiteX15934" fmla="*/ 5592611 w 11737976"/>
              <a:gd name="connsiteY15934" fmla="*/ 2488987 h 6407150"/>
              <a:gd name="connsiteX15935" fmla="*/ 5572200 w 11737976"/>
              <a:gd name="connsiteY15935" fmla="*/ 2494732 h 6407150"/>
              <a:gd name="connsiteX15936" fmla="*/ 5581921 w 11737976"/>
              <a:gd name="connsiteY15936" fmla="*/ 2495271 h 6407150"/>
              <a:gd name="connsiteX15937" fmla="*/ 5592059 w 11737976"/>
              <a:gd name="connsiteY15937" fmla="*/ 2492887 h 6407150"/>
              <a:gd name="connsiteX15938" fmla="*/ 5592611 w 11737976"/>
              <a:gd name="connsiteY15938" fmla="*/ 2488987 h 6407150"/>
              <a:gd name="connsiteX15939" fmla="*/ 5317700 w 11737976"/>
              <a:gd name="connsiteY15939" fmla="*/ 2486130 h 6407150"/>
              <a:gd name="connsiteX15940" fmla="*/ 5305560 w 11737976"/>
              <a:gd name="connsiteY15940" fmla="*/ 2495724 h 6407150"/>
              <a:gd name="connsiteX15941" fmla="*/ 5342602 w 11737976"/>
              <a:gd name="connsiteY15941" fmla="*/ 2501707 h 6407150"/>
              <a:gd name="connsiteX15942" fmla="*/ 5348031 w 11737976"/>
              <a:gd name="connsiteY15942" fmla="*/ 2500243 h 6407150"/>
              <a:gd name="connsiteX15943" fmla="*/ 5317700 w 11737976"/>
              <a:gd name="connsiteY15943" fmla="*/ 2486130 h 6407150"/>
              <a:gd name="connsiteX15944" fmla="*/ 8319745 w 11737976"/>
              <a:gd name="connsiteY15944" fmla="*/ 2485651 h 6407150"/>
              <a:gd name="connsiteX15945" fmla="*/ 8317385 w 11737976"/>
              <a:gd name="connsiteY15945" fmla="*/ 2495758 h 6407150"/>
              <a:gd name="connsiteX15946" fmla="*/ 8321969 w 11737976"/>
              <a:gd name="connsiteY15946" fmla="*/ 2489351 h 6407150"/>
              <a:gd name="connsiteX15947" fmla="*/ 8319745 w 11737976"/>
              <a:gd name="connsiteY15947" fmla="*/ 2485651 h 6407150"/>
              <a:gd name="connsiteX15948" fmla="*/ 7900493 w 11737976"/>
              <a:gd name="connsiteY15948" fmla="*/ 2481558 h 6407150"/>
              <a:gd name="connsiteX15949" fmla="*/ 7910692 w 11737976"/>
              <a:gd name="connsiteY15949" fmla="*/ 2488265 h 6407150"/>
              <a:gd name="connsiteX15950" fmla="*/ 7896147 w 11737976"/>
              <a:gd name="connsiteY15950" fmla="*/ 2500145 h 6407150"/>
              <a:gd name="connsiteX15951" fmla="*/ 7893973 w 11737976"/>
              <a:gd name="connsiteY15951" fmla="*/ 2509438 h 6407150"/>
              <a:gd name="connsiteX15952" fmla="*/ 7888114 w 11737976"/>
              <a:gd name="connsiteY15952" fmla="*/ 2484144 h 6407150"/>
              <a:gd name="connsiteX15953" fmla="*/ 7899405 w 11737976"/>
              <a:gd name="connsiteY15953" fmla="*/ 2486206 h 6407150"/>
              <a:gd name="connsiteX15954" fmla="*/ 5695211 w 11737976"/>
              <a:gd name="connsiteY15954" fmla="*/ 2474827 h 6407150"/>
              <a:gd name="connsiteX15955" fmla="*/ 5683930 w 11737976"/>
              <a:gd name="connsiteY15955" fmla="*/ 2480666 h 6407150"/>
              <a:gd name="connsiteX15956" fmla="*/ 5701026 w 11737976"/>
              <a:gd name="connsiteY15956" fmla="*/ 2484465 h 6407150"/>
              <a:gd name="connsiteX15957" fmla="*/ 5704522 w 11737976"/>
              <a:gd name="connsiteY15957" fmla="*/ 2482857 h 6407150"/>
              <a:gd name="connsiteX15958" fmla="*/ 5695211 w 11737976"/>
              <a:gd name="connsiteY15958" fmla="*/ 2474827 h 6407150"/>
              <a:gd name="connsiteX15959" fmla="*/ 5650977 w 11737976"/>
              <a:gd name="connsiteY15959" fmla="*/ 2474079 h 6407150"/>
              <a:gd name="connsiteX15960" fmla="*/ 5638654 w 11737976"/>
              <a:gd name="connsiteY15960" fmla="*/ 2483742 h 6407150"/>
              <a:gd name="connsiteX15961" fmla="*/ 5627865 w 11737976"/>
              <a:gd name="connsiteY15961" fmla="*/ 2482593 h 6407150"/>
              <a:gd name="connsiteX15962" fmla="*/ 5627356 w 11737976"/>
              <a:gd name="connsiteY15962" fmla="*/ 2486196 h 6407150"/>
              <a:gd name="connsiteX15963" fmla="*/ 5614523 w 11737976"/>
              <a:gd name="connsiteY15963" fmla="*/ 2499462 h 6407150"/>
              <a:gd name="connsiteX15964" fmla="*/ 5636099 w 11737976"/>
              <a:gd name="connsiteY15964" fmla="*/ 2501755 h 6407150"/>
              <a:gd name="connsiteX15965" fmla="*/ 5659207 w 11737976"/>
              <a:gd name="connsiteY15965" fmla="*/ 2493243 h 6407150"/>
              <a:gd name="connsiteX15966" fmla="*/ 5669995 w 11737976"/>
              <a:gd name="connsiteY15966" fmla="*/ 2494390 h 6407150"/>
              <a:gd name="connsiteX15967" fmla="*/ 5668972 w 11737976"/>
              <a:gd name="connsiteY15967" fmla="*/ 2501596 h 6407150"/>
              <a:gd name="connsiteX15968" fmla="*/ 5679761 w 11737976"/>
              <a:gd name="connsiteY15968" fmla="*/ 2502744 h 6407150"/>
              <a:gd name="connsiteX15969" fmla="*/ 5667951 w 11737976"/>
              <a:gd name="connsiteY15969" fmla="*/ 2508803 h 6407150"/>
              <a:gd name="connsiteX15970" fmla="*/ 5668462 w 11737976"/>
              <a:gd name="connsiteY15970" fmla="*/ 2505200 h 6407150"/>
              <a:gd name="connsiteX15971" fmla="*/ 5646376 w 11737976"/>
              <a:gd name="connsiteY15971" fmla="*/ 2506508 h 6407150"/>
              <a:gd name="connsiteX15972" fmla="*/ 5655629 w 11737976"/>
              <a:gd name="connsiteY15972" fmla="*/ 2518464 h 6407150"/>
              <a:gd name="connsiteX15973" fmla="*/ 5634054 w 11737976"/>
              <a:gd name="connsiteY15973" fmla="*/ 2516168 h 6407150"/>
              <a:gd name="connsiteX15974" fmla="*/ 5633542 w 11737976"/>
              <a:gd name="connsiteY15974" fmla="*/ 2519772 h 6407150"/>
              <a:gd name="connsiteX15975" fmla="*/ 5644331 w 11737976"/>
              <a:gd name="connsiteY15975" fmla="*/ 2520919 h 6407150"/>
              <a:gd name="connsiteX15976" fmla="*/ 5655117 w 11737976"/>
              <a:gd name="connsiteY15976" fmla="*/ 2522068 h 6407150"/>
              <a:gd name="connsiteX15977" fmla="*/ 5666416 w 11737976"/>
              <a:gd name="connsiteY15977" fmla="*/ 2519612 h 6407150"/>
              <a:gd name="connsiteX15978" fmla="*/ 5677715 w 11737976"/>
              <a:gd name="connsiteY15978" fmla="*/ 2517156 h 6407150"/>
              <a:gd name="connsiteX15979" fmla="*/ 5689013 w 11737976"/>
              <a:gd name="connsiteY15979" fmla="*/ 2514702 h 6407150"/>
              <a:gd name="connsiteX15980" fmla="*/ 5690036 w 11737976"/>
              <a:gd name="connsiteY15980" fmla="*/ 2507494 h 6407150"/>
              <a:gd name="connsiteX15981" fmla="*/ 5723421 w 11737976"/>
              <a:gd name="connsiteY15981" fmla="*/ 2503732 h 6407150"/>
              <a:gd name="connsiteX15982" fmla="*/ 5732164 w 11737976"/>
              <a:gd name="connsiteY15982" fmla="*/ 2519293 h 6407150"/>
              <a:gd name="connsiteX15983" fmla="*/ 5731653 w 11737976"/>
              <a:gd name="connsiteY15983" fmla="*/ 2522895 h 6407150"/>
              <a:gd name="connsiteX15984" fmla="*/ 5719331 w 11737976"/>
              <a:gd name="connsiteY15984" fmla="*/ 2532557 h 6407150"/>
              <a:gd name="connsiteX15985" fmla="*/ 5750160 w 11737976"/>
              <a:gd name="connsiteY15985" fmla="*/ 2546810 h 6407150"/>
              <a:gd name="connsiteX15986" fmla="*/ 5791778 w 11737976"/>
              <a:gd name="connsiteY15986" fmla="*/ 2562209 h 6407150"/>
              <a:gd name="connsiteX15987" fmla="*/ 5801544 w 11737976"/>
              <a:gd name="connsiteY15987" fmla="*/ 2570563 h 6407150"/>
              <a:gd name="connsiteX15988" fmla="*/ 5790755 w 11737976"/>
              <a:gd name="connsiteY15988" fmla="*/ 2569416 h 6407150"/>
              <a:gd name="connsiteX15989" fmla="*/ 5801033 w 11737976"/>
              <a:gd name="connsiteY15989" fmla="*/ 2574167 h 6407150"/>
              <a:gd name="connsiteX15990" fmla="*/ 5811819 w 11737976"/>
              <a:gd name="connsiteY15990" fmla="*/ 2575313 h 6407150"/>
              <a:gd name="connsiteX15991" fmla="*/ 5788200 w 11737976"/>
              <a:gd name="connsiteY15991" fmla="*/ 2587431 h 6407150"/>
              <a:gd name="connsiteX15992" fmla="*/ 5797454 w 11737976"/>
              <a:gd name="connsiteY15992" fmla="*/ 2599389 h 6407150"/>
              <a:gd name="connsiteX15993" fmla="*/ 5774855 w 11737976"/>
              <a:gd name="connsiteY15993" fmla="*/ 2604298 h 6407150"/>
              <a:gd name="connsiteX15994" fmla="*/ 5764580 w 11737976"/>
              <a:gd name="connsiteY15994" fmla="*/ 2599547 h 6407150"/>
              <a:gd name="connsiteX15995" fmla="*/ 5765092 w 11737976"/>
              <a:gd name="connsiteY15995" fmla="*/ 2595945 h 6407150"/>
              <a:gd name="connsiteX15996" fmla="*/ 5776389 w 11737976"/>
              <a:gd name="connsiteY15996" fmla="*/ 2593491 h 6407150"/>
              <a:gd name="connsiteX15997" fmla="*/ 5745048 w 11737976"/>
              <a:gd name="connsiteY15997" fmla="*/ 2582840 h 6407150"/>
              <a:gd name="connsiteX15998" fmla="*/ 5733751 w 11737976"/>
              <a:gd name="connsiteY15998" fmla="*/ 2585297 h 6407150"/>
              <a:gd name="connsiteX15999" fmla="*/ 5723474 w 11737976"/>
              <a:gd name="connsiteY15999" fmla="*/ 2580544 h 6407150"/>
              <a:gd name="connsiteX16000" fmla="*/ 5735285 w 11737976"/>
              <a:gd name="connsiteY16000" fmla="*/ 2574486 h 6407150"/>
              <a:gd name="connsiteX16001" fmla="*/ 5682368 w 11737976"/>
              <a:gd name="connsiteY16001" fmla="*/ 2561541 h 6407150"/>
              <a:gd name="connsiteX16002" fmla="*/ 5627920 w 11737976"/>
              <a:gd name="connsiteY16002" fmla="*/ 2559405 h 6407150"/>
              <a:gd name="connsiteX16003" fmla="*/ 5628431 w 11737976"/>
              <a:gd name="connsiteY16003" fmla="*/ 2555803 h 6407150"/>
              <a:gd name="connsiteX16004" fmla="*/ 5628941 w 11737976"/>
              <a:gd name="connsiteY16004" fmla="*/ 2552200 h 6407150"/>
              <a:gd name="connsiteX16005" fmla="*/ 5618153 w 11737976"/>
              <a:gd name="connsiteY16005" fmla="*/ 2551051 h 6407150"/>
              <a:gd name="connsiteX16006" fmla="*/ 5617131 w 11737976"/>
              <a:gd name="connsiteY16006" fmla="*/ 2558257 h 6407150"/>
              <a:gd name="connsiteX16007" fmla="*/ 5604811 w 11737976"/>
              <a:gd name="connsiteY16007" fmla="*/ 2567921 h 6407150"/>
              <a:gd name="connsiteX16008" fmla="*/ 5594024 w 11737976"/>
              <a:gd name="connsiteY16008" fmla="*/ 2566771 h 6407150"/>
              <a:gd name="connsiteX16009" fmla="*/ 5570915 w 11737976"/>
              <a:gd name="connsiteY16009" fmla="*/ 2575284 h 6407150"/>
              <a:gd name="connsiteX16010" fmla="*/ 5581701 w 11737976"/>
              <a:gd name="connsiteY16010" fmla="*/ 2576432 h 6407150"/>
              <a:gd name="connsiteX16011" fmla="*/ 5569893 w 11737976"/>
              <a:gd name="connsiteY16011" fmla="*/ 2582492 h 6407150"/>
              <a:gd name="connsiteX16012" fmla="*/ 5559617 w 11737976"/>
              <a:gd name="connsiteY16012" fmla="*/ 2577738 h 6407150"/>
              <a:gd name="connsiteX16013" fmla="*/ 5547805 w 11737976"/>
              <a:gd name="connsiteY16013" fmla="*/ 2583799 h 6407150"/>
              <a:gd name="connsiteX16014" fmla="*/ 5568870 w 11737976"/>
              <a:gd name="connsiteY16014" fmla="*/ 2589696 h 6407150"/>
              <a:gd name="connsiteX16015" fmla="*/ 5590445 w 11737976"/>
              <a:gd name="connsiteY16015" fmla="*/ 2591993 h 6407150"/>
              <a:gd name="connsiteX16016" fmla="*/ 5589933 w 11737976"/>
              <a:gd name="connsiteY16016" fmla="*/ 2595596 h 6407150"/>
              <a:gd name="connsiteX16017" fmla="*/ 5611509 w 11737976"/>
              <a:gd name="connsiteY16017" fmla="*/ 2597891 h 6407150"/>
              <a:gd name="connsiteX16018" fmla="*/ 5601233 w 11737976"/>
              <a:gd name="connsiteY16018" fmla="*/ 2593141 h 6407150"/>
              <a:gd name="connsiteX16019" fmla="*/ 5612530 w 11737976"/>
              <a:gd name="connsiteY16019" fmla="*/ 2590685 h 6407150"/>
              <a:gd name="connsiteX16020" fmla="*/ 5634107 w 11737976"/>
              <a:gd name="connsiteY16020" fmla="*/ 2592980 h 6407150"/>
              <a:gd name="connsiteX16021" fmla="*/ 5633597 w 11737976"/>
              <a:gd name="connsiteY16021" fmla="*/ 2596582 h 6407150"/>
              <a:gd name="connsiteX16022" fmla="*/ 5666470 w 11737976"/>
              <a:gd name="connsiteY16022" fmla="*/ 2596424 h 6407150"/>
              <a:gd name="connsiteX16023" fmla="*/ 5678789 w 11737976"/>
              <a:gd name="connsiteY16023" fmla="*/ 2586763 h 6407150"/>
              <a:gd name="connsiteX16024" fmla="*/ 5698832 w 11737976"/>
              <a:gd name="connsiteY16024" fmla="*/ 2599868 h 6407150"/>
              <a:gd name="connsiteX16025" fmla="*/ 5720406 w 11737976"/>
              <a:gd name="connsiteY16025" fmla="*/ 2602163 h 6407150"/>
              <a:gd name="connsiteX16026" fmla="*/ 5730684 w 11737976"/>
              <a:gd name="connsiteY16026" fmla="*/ 2606913 h 6407150"/>
              <a:gd name="connsiteX16027" fmla="*/ 5743004 w 11737976"/>
              <a:gd name="connsiteY16027" fmla="*/ 2597251 h 6407150"/>
              <a:gd name="connsiteX16028" fmla="*/ 5754304 w 11737976"/>
              <a:gd name="connsiteY16028" fmla="*/ 2594797 h 6407150"/>
              <a:gd name="connsiteX16029" fmla="*/ 5753792 w 11737976"/>
              <a:gd name="connsiteY16029" fmla="*/ 2598399 h 6407150"/>
              <a:gd name="connsiteX16030" fmla="*/ 5753280 w 11737976"/>
              <a:gd name="connsiteY16030" fmla="*/ 2602002 h 6407150"/>
              <a:gd name="connsiteX16031" fmla="*/ 5764068 w 11737976"/>
              <a:gd name="connsiteY16031" fmla="*/ 2603150 h 6407150"/>
              <a:gd name="connsiteX16032" fmla="*/ 5774855 w 11737976"/>
              <a:gd name="connsiteY16032" fmla="*/ 2604298 h 6407150"/>
              <a:gd name="connsiteX16033" fmla="*/ 5773833 w 11737976"/>
              <a:gd name="connsiteY16033" fmla="*/ 2611504 h 6407150"/>
              <a:gd name="connsiteX16034" fmla="*/ 5795921 w 11737976"/>
              <a:gd name="connsiteY16034" fmla="*/ 2610199 h 6407150"/>
              <a:gd name="connsiteX16035" fmla="*/ 5816472 w 11737976"/>
              <a:gd name="connsiteY16035" fmla="*/ 2619699 h 6407150"/>
              <a:gd name="connsiteX16036" fmla="*/ 5828283 w 11737976"/>
              <a:gd name="connsiteY16036" fmla="*/ 2613641 h 6407150"/>
              <a:gd name="connsiteX16037" fmla="*/ 5849857 w 11737976"/>
              <a:gd name="connsiteY16037" fmla="*/ 2615936 h 6407150"/>
              <a:gd name="connsiteX16038" fmla="*/ 5861159 w 11737976"/>
              <a:gd name="connsiteY16038" fmla="*/ 2613480 h 6407150"/>
              <a:gd name="connsiteX16039" fmla="*/ 5851392 w 11737976"/>
              <a:gd name="connsiteY16039" fmla="*/ 2605127 h 6407150"/>
              <a:gd name="connsiteX16040" fmla="*/ 5829817 w 11737976"/>
              <a:gd name="connsiteY16040" fmla="*/ 2602832 h 6407150"/>
              <a:gd name="connsiteX16041" fmla="*/ 5819539 w 11737976"/>
              <a:gd name="connsiteY16041" fmla="*/ 2598080 h 6407150"/>
              <a:gd name="connsiteX16042" fmla="*/ 5852413 w 11737976"/>
              <a:gd name="connsiteY16042" fmla="*/ 2597921 h 6407150"/>
              <a:gd name="connsiteX16043" fmla="*/ 5842651 w 11737976"/>
              <a:gd name="connsiteY16043" fmla="*/ 2589567 h 6407150"/>
              <a:gd name="connsiteX16044" fmla="*/ 5822096 w 11737976"/>
              <a:gd name="connsiteY16044" fmla="*/ 2580065 h 6407150"/>
              <a:gd name="connsiteX16045" fmla="*/ 5823118 w 11737976"/>
              <a:gd name="connsiteY16045" fmla="*/ 2572858 h 6407150"/>
              <a:gd name="connsiteX16046" fmla="*/ 5845206 w 11737976"/>
              <a:gd name="connsiteY16046" fmla="*/ 2571552 h 6407150"/>
              <a:gd name="connsiteX16047" fmla="*/ 5855991 w 11737976"/>
              <a:gd name="connsiteY16047" fmla="*/ 2572699 h 6407150"/>
              <a:gd name="connsiteX16048" fmla="*/ 5854970 w 11737976"/>
              <a:gd name="connsiteY16048" fmla="*/ 2579906 h 6407150"/>
              <a:gd name="connsiteX16049" fmla="*/ 5866779 w 11737976"/>
              <a:gd name="connsiteY16049" fmla="*/ 2573848 h 6407150"/>
              <a:gd name="connsiteX16050" fmla="*/ 5867291 w 11737976"/>
              <a:gd name="connsiteY16050" fmla="*/ 2570245 h 6407150"/>
              <a:gd name="connsiteX16051" fmla="*/ 5876546 w 11737976"/>
              <a:gd name="connsiteY16051" fmla="*/ 2582201 h 6407150"/>
              <a:gd name="connsiteX16052" fmla="*/ 5898121 w 11737976"/>
              <a:gd name="connsiteY16052" fmla="*/ 2584497 h 6407150"/>
              <a:gd name="connsiteX16053" fmla="*/ 5899655 w 11737976"/>
              <a:gd name="connsiteY16053" fmla="*/ 2573686 h 6407150"/>
              <a:gd name="connsiteX16054" fmla="*/ 5921228 w 11737976"/>
              <a:gd name="connsiteY16054" fmla="*/ 2575984 h 6407150"/>
              <a:gd name="connsiteX16055" fmla="*/ 5912487 w 11737976"/>
              <a:gd name="connsiteY16055" fmla="*/ 2560423 h 6407150"/>
              <a:gd name="connsiteX16056" fmla="*/ 5889377 w 11737976"/>
              <a:gd name="connsiteY16056" fmla="*/ 2568936 h 6407150"/>
              <a:gd name="connsiteX16057" fmla="*/ 5867803 w 11737976"/>
              <a:gd name="connsiteY16057" fmla="*/ 2566640 h 6407150"/>
              <a:gd name="connsiteX16058" fmla="*/ 5856503 w 11737976"/>
              <a:gd name="connsiteY16058" fmla="*/ 2569097 h 6407150"/>
              <a:gd name="connsiteX16059" fmla="*/ 5845718 w 11737976"/>
              <a:gd name="connsiteY16059" fmla="*/ 2567948 h 6407150"/>
              <a:gd name="connsiteX16060" fmla="*/ 5847251 w 11737976"/>
              <a:gd name="connsiteY16060" fmla="*/ 2557140 h 6407150"/>
              <a:gd name="connsiteX16061" fmla="*/ 5868313 w 11737976"/>
              <a:gd name="connsiteY16061" fmla="*/ 2563039 h 6407150"/>
              <a:gd name="connsiteX16062" fmla="*/ 5880125 w 11737976"/>
              <a:gd name="connsiteY16062" fmla="*/ 2556980 h 6407150"/>
              <a:gd name="connsiteX16063" fmla="*/ 5860081 w 11737976"/>
              <a:gd name="connsiteY16063" fmla="*/ 2543875 h 6407150"/>
              <a:gd name="connsiteX16064" fmla="*/ 5827718 w 11737976"/>
              <a:gd name="connsiteY16064" fmla="*/ 2540432 h 6407150"/>
              <a:gd name="connsiteX16065" fmla="*/ 5837485 w 11737976"/>
              <a:gd name="connsiteY16065" fmla="*/ 2548786 h 6407150"/>
              <a:gd name="connsiteX16066" fmla="*/ 5815397 w 11737976"/>
              <a:gd name="connsiteY16066" fmla="*/ 2550093 h 6407150"/>
              <a:gd name="connsiteX16067" fmla="*/ 5827207 w 11737976"/>
              <a:gd name="connsiteY16067" fmla="*/ 2544034 h 6407150"/>
              <a:gd name="connsiteX16068" fmla="*/ 5806145 w 11737976"/>
              <a:gd name="connsiteY16068" fmla="*/ 2538136 h 6407150"/>
              <a:gd name="connsiteX16069" fmla="*/ 5806655 w 11737976"/>
              <a:gd name="connsiteY16069" fmla="*/ 2534534 h 6407150"/>
              <a:gd name="connsiteX16070" fmla="*/ 5817953 w 11737976"/>
              <a:gd name="connsiteY16070" fmla="*/ 2532078 h 6407150"/>
              <a:gd name="connsiteX16071" fmla="*/ 5818464 w 11737976"/>
              <a:gd name="connsiteY16071" fmla="*/ 2528476 h 6407150"/>
              <a:gd name="connsiteX16072" fmla="*/ 5807678 w 11737976"/>
              <a:gd name="connsiteY16072" fmla="*/ 2527327 h 6407150"/>
              <a:gd name="connsiteX16073" fmla="*/ 5796890 w 11737976"/>
              <a:gd name="connsiteY16073" fmla="*/ 2526179 h 6407150"/>
              <a:gd name="connsiteX16074" fmla="*/ 5785079 w 11737976"/>
              <a:gd name="connsiteY16074" fmla="*/ 2532237 h 6407150"/>
              <a:gd name="connsiteX16075" fmla="*/ 5795355 w 11737976"/>
              <a:gd name="connsiteY16075" fmla="*/ 2536987 h 6407150"/>
              <a:gd name="connsiteX16076" fmla="*/ 5783034 w 11737976"/>
              <a:gd name="connsiteY16076" fmla="*/ 2546651 h 6407150"/>
              <a:gd name="connsiteX16077" fmla="*/ 5773782 w 11737976"/>
              <a:gd name="connsiteY16077" fmla="*/ 2534693 h 6407150"/>
              <a:gd name="connsiteX16078" fmla="*/ 5774804 w 11737976"/>
              <a:gd name="connsiteY16078" fmla="*/ 2527486 h 6407150"/>
              <a:gd name="connsiteX16079" fmla="*/ 5742442 w 11737976"/>
              <a:gd name="connsiteY16079" fmla="*/ 2524043 h 6407150"/>
              <a:gd name="connsiteX16080" fmla="*/ 5742953 w 11737976"/>
              <a:gd name="connsiteY16080" fmla="*/ 2520441 h 6407150"/>
              <a:gd name="connsiteX16081" fmla="*/ 5746020 w 11737976"/>
              <a:gd name="connsiteY16081" fmla="*/ 2498822 h 6407150"/>
              <a:gd name="connsiteX16082" fmla="*/ 5723421 w 11737976"/>
              <a:gd name="connsiteY16082" fmla="*/ 2503732 h 6407150"/>
              <a:gd name="connsiteX16083" fmla="*/ 5713657 w 11737976"/>
              <a:gd name="connsiteY16083" fmla="*/ 2495379 h 6407150"/>
              <a:gd name="connsiteX16084" fmla="*/ 5669995 w 11737976"/>
              <a:gd name="connsiteY16084" fmla="*/ 2494390 h 6407150"/>
              <a:gd name="connsiteX16085" fmla="*/ 5670506 w 11737976"/>
              <a:gd name="connsiteY16085" fmla="*/ 2490787 h 6407150"/>
              <a:gd name="connsiteX16086" fmla="*/ 5650977 w 11737976"/>
              <a:gd name="connsiteY16086" fmla="*/ 2474079 h 6407150"/>
              <a:gd name="connsiteX16087" fmla="*/ 5132692 w 11737976"/>
              <a:gd name="connsiteY16087" fmla="*/ 2469744 h 6407150"/>
              <a:gd name="connsiteX16088" fmla="*/ 5142536 w 11737976"/>
              <a:gd name="connsiteY16088" fmla="*/ 2470792 h 6407150"/>
              <a:gd name="connsiteX16089" fmla="*/ 5133702 w 11737976"/>
              <a:gd name="connsiteY16089" fmla="*/ 2472733 h 6407150"/>
              <a:gd name="connsiteX16090" fmla="*/ 5245407 w 11737976"/>
              <a:gd name="connsiteY16090" fmla="*/ 2463921 h 6407150"/>
              <a:gd name="connsiteX16091" fmla="*/ 5211631 w 11737976"/>
              <a:gd name="connsiteY16091" fmla="*/ 2467189 h 6407150"/>
              <a:gd name="connsiteX16092" fmla="*/ 5233030 w 11737976"/>
              <a:gd name="connsiteY16092" fmla="*/ 2472898 h 6407150"/>
              <a:gd name="connsiteX16093" fmla="*/ 5232070 w 11737976"/>
              <a:gd name="connsiteY16093" fmla="*/ 2479658 h 6407150"/>
              <a:gd name="connsiteX16094" fmla="*/ 5256923 w 11737976"/>
              <a:gd name="connsiteY16094" fmla="*/ 2480587 h 6407150"/>
              <a:gd name="connsiteX16095" fmla="*/ 5265367 w 11737976"/>
              <a:gd name="connsiteY16095" fmla="*/ 2479770 h 6407150"/>
              <a:gd name="connsiteX16096" fmla="*/ 5276785 w 11737976"/>
              <a:gd name="connsiteY16096" fmla="*/ 2477554 h 6407150"/>
              <a:gd name="connsiteX16097" fmla="*/ 5265847 w 11737976"/>
              <a:gd name="connsiteY16097" fmla="*/ 2476390 h 6407150"/>
              <a:gd name="connsiteX16098" fmla="*/ 5245407 w 11737976"/>
              <a:gd name="connsiteY16098" fmla="*/ 2463921 h 6407150"/>
              <a:gd name="connsiteX16099" fmla="*/ 7772828 w 11737976"/>
              <a:gd name="connsiteY16099" fmla="*/ 2461522 h 6407150"/>
              <a:gd name="connsiteX16100" fmla="*/ 7764044 w 11737976"/>
              <a:gd name="connsiteY16100" fmla="*/ 2466065 h 6407150"/>
              <a:gd name="connsiteX16101" fmla="*/ 7773967 w 11737976"/>
              <a:gd name="connsiteY16101" fmla="*/ 2476482 h 6407150"/>
              <a:gd name="connsiteX16102" fmla="*/ 7788851 w 11737976"/>
              <a:gd name="connsiteY16102" fmla="*/ 2465676 h 6407150"/>
              <a:gd name="connsiteX16103" fmla="*/ 7772828 w 11737976"/>
              <a:gd name="connsiteY16103" fmla="*/ 2461522 h 6407150"/>
              <a:gd name="connsiteX16104" fmla="*/ 5645805 w 11737976"/>
              <a:gd name="connsiteY16104" fmla="*/ 2459343 h 6407150"/>
              <a:gd name="connsiteX16105" fmla="*/ 5639691 w 11737976"/>
              <a:gd name="connsiteY16105" fmla="*/ 2461002 h 6407150"/>
              <a:gd name="connsiteX16106" fmla="*/ 5654354 w 11737976"/>
              <a:gd name="connsiteY16106" fmla="*/ 2461243 h 6407150"/>
              <a:gd name="connsiteX16107" fmla="*/ 5651642 w 11737976"/>
              <a:gd name="connsiteY16107" fmla="*/ 2459635 h 6407150"/>
              <a:gd name="connsiteX16108" fmla="*/ 5645805 w 11737976"/>
              <a:gd name="connsiteY16108" fmla="*/ 2459343 h 6407150"/>
              <a:gd name="connsiteX16109" fmla="*/ 6059438 w 11737976"/>
              <a:gd name="connsiteY16109" fmla="*/ 2458153 h 6407150"/>
              <a:gd name="connsiteX16110" fmla="*/ 6058885 w 11737976"/>
              <a:gd name="connsiteY16110" fmla="*/ 2462054 h 6407150"/>
              <a:gd name="connsiteX16111" fmla="*/ 6070469 w 11737976"/>
              <a:gd name="connsiteY16111" fmla="*/ 2463286 h 6407150"/>
              <a:gd name="connsiteX16112" fmla="*/ 6071022 w 11737976"/>
              <a:gd name="connsiteY16112" fmla="*/ 2459385 h 6407150"/>
              <a:gd name="connsiteX16113" fmla="*/ 6059438 w 11737976"/>
              <a:gd name="connsiteY16113" fmla="*/ 2458153 h 6407150"/>
              <a:gd name="connsiteX16114" fmla="*/ 5140451 w 11737976"/>
              <a:gd name="connsiteY16114" fmla="*/ 2457867 h 6407150"/>
              <a:gd name="connsiteX16115" fmla="*/ 5134451 w 11737976"/>
              <a:gd name="connsiteY16115" fmla="*/ 2458714 h 6407150"/>
              <a:gd name="connsiteX16116" fmla="*/ 5145482 w 11737976"/>
              <a:gd name="connsiteY16116" fmla="*/ 2463846 h 6407150"/>
              <a:gd name="connsiteX16117" fmla="*/ 5155683 w 11737976"/>
              <a:gd name="connsiteY16117" fmla="*/ 2464437 h 6407150"/>
              <a:gd name="connsiteX16118" fmla="*/ 5157618 w 11737976"/>
              <a:gd name="connsiteY16118" fmla="*/ 2461179 h 6407150"/>
              <a:gd name="connsiteX16119" fmla="*/ 5146036 w 11737976"/>
              <a:gd name="connsiteY16119" fmla="*/ 2459946 h 6407150"/>
              <a:gd name="connsiteX16120" fmla="*/ 5140451 w 11737976"/>
              <a:gd name="connsiteY16120" fmla="*/ 2457867 h 6407150"/>
              <a:gd name="connsiteX16121" fmla="*/ 5914927 w 11737976"/>
              <a:gd name="connsiteY16121" fmla="*/ 2454656 h 6407150"/>
              <a:gd name="connsiteX16122" fmla="*/ 5912862 w 11737976"/>
              <a:gd name="connsiteY16122" fmla="*/ 2469216 h 6407150"/>
              <a:gd name="connsiteX16123" fmla="*/ 5935513 w 11737976"/>
              <a:gd name="connsiteY16123" fmla="*/ 2475323 h 6407150"/>
              <a:gd name="connsiteX16124" fmla="*/ 5948642 w 11737976"/>
              <a:gd name="connsiteY16124" fmla="*/ 2465633 h 6407150"/>
              <a:gd name="connsiteX16125" fmla="*/ 5914927 w 11737976"/>
              <a:gd name="connsiteY16125" fmla="*/ 2454656 h 6407150"/>
              <a:gd name="connsiteX16126" fmla="*/ 5181293 w 11737976"/>
              <a:gd name="connsiteY16126" fmla="*/ 2453140 h 6407150"/>
              <a:gd name="connsiteX16127" fmla="*/ 5168708 w 11737976"/>
              <a:gd name="connsiteY16127" fmla="*/ 2465878 h 6407150"/>
              <a:gd name="connsiteX16128" fmla="*/ 5204058 w 11737976"/>
              <a:gd name="connsiteY16128" fmla="*/ 2473103 h 6407150"/>
              <a:gd name="connsiteX16129" fmla="*/ 5211179 w 11737976"/>
              <a:gd name="connsiteY16129" fmla="*/ 2470397 h 6407150"/>
              <a:gd name="connsiteX16130" fmla="*/ 5190929 w 11737976"/>
              <a:gd name="connsiteY16130" fmla="*/ 2461204 h 6407150"/>
              <a:gd name="connsiteX16131" fmla="*/ 5212162 w 11737976"/>
              <a:gd name="connsiteY16131" fmla="*/ 2463463 h 6407150"/>
              <a:gd name="connsiteX16132" fmla="*/ 5181293 w 11737976"/>
              <a:gd name="connsiteY16132" fmla="*/ 2453140 h 6407150"/>
              <a:gd name="connsiteX16133" fmla="*/ 5335414 w 11737976"/>
              <a:gd name="connsiteY16133" fmla="*/ 2451063 h 6407150"/>
              <a:gd name="connsiteX16134" fmla="*/ 5322356 w 11737976"/>
              <a:gd name="connsiteY16134" fmla="*/ 2460231 h 6407150"/>
              <a:gd name="connsiteX16135" fmla="*/ 5333940 w 11737976"/>
              <a:gd name="connsiteY16135" fmla="*/ 2461462 h 6407150"/>
              <a:gd name="connsiteX16136" fmla="*/ 5335414 w 11737976"/>
              <a:gd name="connsiteY16136" fmla="*/ 2451063 h 6407150"/>
              <a:gd name="connsiteX16137" fmla="*/ 8490377 w 11737976"/>
              <a:gd name="connsiteY16137" fmla="*/ 2443031 h 6407150"/>
              <a:gd name="connsiteX16138" fmla="*/ 8489266 w 11737976"/>
              <a:gd name="connsiteY16138" fmla="*/ 2447779 h 6407150"/>
              <a:gd name="connsiteX16139" fmla="*/ 8485937 w 11737976"/>
              <a:gd name="connsiteY16139" fmla="*/ 2462020 h 6407150"/>
              <a:gd name="connsiteX16140" fmla="*/ 8491135 w 11737976"/>
              <a:gd name="connsiteY16140" fmla="*/ 2492666 h 6407150"/>
              <a:gd name="connsiteX16141" fmla="*/ 8497792 w 11737976"/>
              <a:gd name="connsiteY16141" fmla="*/ 2464182 h 6407150"/>
              <a:gd name="connsiteX16142" fmla="*/ 8501121 w 11737976"/>
              <a:gd name="connsiteY16142" fmla="*/ 2449943 h 6407150"/>
              <a:gd name="connsiteX16143" fmla="*/ 8490377 w 11737976"/>
              <a:gd name="connsiteY16143" fmla="*/ 2443031 h 6407150"/>
              <a:gd name="connsiteX16144" fmla="*/ 5970079 w 11737976"/>
              <a:gd name="connsiteY16144" fmla="*/ 2440563 h 6407150"/>
              <a:gd name="connsiteX16145" fmla="*/ 5963840 w 11737976"/>
              <a:gd name="connsiteY16145" fmla="*/ 2441383 h 6407150"/>
              <a:gd name="connsiteX16146" fmla="*/ 5972938 w 11737976"/>
              <a:gd name="connsiteY16146" fmla="*/ 2446312 h 6407150"/>
              <a:gd name="connsiteX16147" fmla="*/ 5983144 w 11737976"/>
              <a:gd name="connsiteY16147" fmla="*/ 2443437 h 6407150"/>
              <a:gd name="connsiteX16148" fmla="*/ 5970079 w 11737976"/>
              <a:gd name="connsiteY16148" fmla="*/ 2440563 h 6407150"/>
              <a:gd name="connsiteX16149" fmla="*/ 5677179 w 11737976"/>
              <a:gd name="connsiteY16149" fmla="*/ 2439625 h 6407150"/>
              <a:gd name="connsiteX16150" fmla="*/ 5673911 w 11737976"/>
              <a:gd name="connsiteY16150" fmla="*/ 2453023 h 6407150"/>
              <a:gd name="connsiteX16151" fmla="*/ 5695662 w 11737976"/>
              <a:gd name="connsiteY16151" fmla="*/ 2463585 h 6407150"/>
              <a:gd name="connsiteX16152" fmla="*/ 5717731 w 11737976"/>
              <a:gd name="connsiteY16152" fmla="*/ 2462267 h 6407150"/>
              <a:gd name="connsiteX16153" fmla="*/ 5705927 w 11737976"/>
              <a:gd name="connsiteY16153" fmla="*/ 2468342 h 6407150"/>
              <a:gd name="connsiteX16154" fmla="*/ 5714655 w 11737976"/>
              <a:gd name="connsiteY16154" fmla="*/ 2483935 h 6407150"/>
              <a:gd name="connsiteX16155" fmla="*/ 5736725 w 11737976"/>
              <a:gd name="connsiteY16155" fmla="*/ 2482616 h 6407150"/>
              <a:gd name="connsiteX16156" fmla="*/ 5777787 w 11737976"/>
              <a:gd name="connsiteY16156" fmla="*/ 2501649 h 6407150"/>
              <a:gd name="connsiteX16157" fmla="*/ 5819876 w 11737976"/>
              <a:gd name="connsiteY16157" fmla="*/ 2513458 h 6407150"/>
              <a:gd name="connsiteX16158" fmla="*/ 5821926 w 11737976"/>
              <a:gd name="connsiteY16158" fmla="*/ 2499014 h 6407150"/>
              <a:gd name="connsiteX16159" fmla="*/ 5811659 w 11737976"/>
              <a:gd name="connsiteY16159" fmla="*/ 2494257 h 6407150"/>
              <a:gd name="connsiteX16160" fmla="*/ 5834753 w 11737976"/>
              <a:gd name="connsiteY16160" fmla="*/ 2485715 h 6407150"/>
              <a:gd name="connsiteX16161" fmla="*/ 5845019 w 11737976"/>
              <a:gd name="connsiteY16161" fmla="*/ 2490474 h 6407150"/>
              <a:gd name="connsiteX16162" fmla="*/ 5842457 w 11737976"/>
              <a:gd name="connsiteY16162" fmla="*/ 2508530 h 6407150"/>
              <a:gd name="connsiteX16163" fmla="*/ 5873767 w 11737976"/>
              <a:gd name="connsiteY16163" fmla="*/ 2519192 h 6407150"/>
              <a:gd name="connsiteX16164" fmla="*/ 5878771 w 11737976"/>
              <a:gd name="connsiteY16164" fmla="*/ 2522474 h 6407150"/>
              <a:gd name="connsiteX16165" fmla="*/ 5884545 w 11737976"/>
              <a:gd name="connsiteY16165" fmla="*/ 2520339 h 6407150"/>
              <a:gd name="connsiteX16166" fmla="*/ 5874278 w 11737976"/>
              <a:gd name="connsiteY16166" fmla="*/ 2515581 h 6407150"/>
              <a:gd name="connsiteX16167" fmla="*/ 5897885 w 11737976"/>
              <a:gd name="connsiteY16167" fmla="*/ 2503431 h 6407150"/>
              <a:gd name="connsiteX16168" fmla="*/ 5897373 w 11737976"/>
              <a:gd name="connsiteY16168" fmla="*/ 2507041 h 6407150"/>
              <a:gd name="connsiteX16169" fmla="*/ 5918927 w 11737976"/>
              <a:gd name="connsiteY16169" fmla="*/ 2509334 h 6407150"/>
              <a:gd name="connsiteX16170" fmla="*/ 5909686 w 11737976"/>
              <a:gd name="connsiteY16170" fmla="*/ 2497354 h 6407150"/>
              <a:gd name="connsiteX16171" fmla="*/ 5889668 w 11737976"/>
              <a:gd name="connsiteY16171" fmla="*/ 2484227 h 6407150"/>
              <a:gd name="connsiteX16172" fmla="*/ 5847581 w 11737976"/>
              <a:gd name="connsiteY16172" fmla="*/ 2472418 h 6407150"/>
              <a:gd name="connsiteX16173" fmla="*/ 5835265 w 11737976"/>
              <a:gd name="connsiteY16173" fmla="*/ 2482104 h 6407150"/>
              <a:gd name="connsiteX16174" fmla="*/ 5814221 w 11737976"/>
              <a:gd name="connsiteY16174" fmla="*/ 2476200 h 6407150"/>
              <a:gd name="connsiteX16175" fmla="*/ 5794202 w 11737976"/>
              <a:gd name="connsiteY16175" fmla="*/ 2463072 h 6407150"/>
              <a:gd name="connsiteX16176" fmla="*/ 5783424 w 11737976"/>
              <a:gd name="connsiteY16176" fmla="*/ 2461925 h 6407150"/>
              <a:gd name="connsiteX16177" fmla="*/ 5773158 w 11737976"/>
              <a:gd name="connsiteY16177" fmla="*/ 2457166 h 6407150"/>
              <a:gd name="connsiteX16178" fmla="*/ 5763404 w 11737976"/>
              <a:gd name="connsiteY16178" fmla="*/ 2448798 h 6407150"/>
              <a:gd name="connsiteX16179" fmla="*/ 5741848 w 11737976"/>
              <a:gd name="connsiteY16179" fmla="*/ 2446504 h 6407150"/>
              <a:gd name="connsiteX16180" fmla="*/ 5731583 w 11737976"/>
              <a:gd name="connsiteY16180" fmla="*/ 2441746 h 6407150"/>
              <a:gd name="connsiteX16181" fmla="*/ 5731070 w 11737976"/>
              <a:gd name="connsiteY16181" fmla="*/ 2445358 h 6407150"/>
              <a:gd name="connsiteX16182" fmla="*/ 5719779 w 11737976"/>
              <a:gd name="connsiteY16182" fmla="*/ 2447822 h 6407150"/>
              <a:gd name="connsiteX16183" fmla="*/ 5709513 w 11737976"/>
              <a:gd name="connsiteY16183" fmla="*/ 2443064 h 6407150"/>
              <a:gd name="connsiteX16184" fmla="*/ 5677179 w 11737976"/>
              <a:gd name="connsiteY16184" fmla="*/ 2439625 h 6407150"/>
              <a:gd name="connsiteX16185" fmla="*/ 5937370 w 11737976"/>
              <a:gd name="connsiteY16185" fmla="*/ 2431144 h 6407150"/>
              <a:gd name="connsiteX16186" fmla="*/ 5929647 w 11737976"/>
              <a:gd name="connsiteY16186" fmla="*/ 2433785 h 6407150"/>
              <a:gd name="connsiteX16187" fmla="*/ 5940677 w 11737976"/>
              <a:gd name="connsiteY16187" fmla="*/ 2438919 h 6407150"/>
              <a:gd name="connsiteX16188" fmla="*/ 5947234 w 11737976"/>
              <a:gd name="connsiteY16188" fmla="*/ 2440608 h 6407150"/>
              <a:gd name="connsiteX16189" fmla="*/ 5953365 w 11737976"/>
              <a:gd name="connsiteY16189" fmla="*/ 2432350 h 6407150"/>
              <a:gd name="connsiteX16190" fmla="*/ 5937370 w 11737976"/>
              <a:gd name="connsiteY16190" fmla="*/ 2431144 h 6407150"/>
              <a:gd name="connsiteX16191" fmla="*/ 5183833 w 11737976"/>
              <a:gd name="connsiteY16191" fmla="*/ 2428335 h 6407150"/>
              <a:gd name="connsiteX16192" fmla="*/ 5180156 w 11737976"/>
              <a:gd name="connsiteY16192" fmla="*/ 2428356 h 6407150"/>
              <a:gd name="connsiteX16193" fmla="*/ 5183372 w 11737976"/>
              <a:gd name="connsiteY16193" fmla="*/ 2431587 h 6407150"/>
              <a:gd name="connsiteX16194" fmla="*/ 5193024 w 11737976"/>
              <a:gd name="connsiteY16194" fmla="*/ 2432614 h 6407150"/>
              <a:gd name="connsiteX16195" fmla="*/ 5183833 w 11737976"/>
              <a:gd name="connsiteY16195" fmla="*/ 2428335 h 6407150"/>
              <a:gd name="connsiteX16196" fmla="*/ 5242025 w 11737976"/>
              <a:gd name="connsiteY16196" fmla="*/ 2418691 h 6407150"/>
              <a:gd name="connsiteX16197" fmla="*/ 5241472 w 11737976"/>
              <a:gd name="connsiteY16197" fmla="*/ 2422591 h 6407150"/>
              <a:gd name="connsiteX16198" fmla="*/ 5262064 w 11737976"/>
              <a:gd name="connsiteY16198" fmla="*/ 2424782 h 6407150"/>
              <a:gd name="connsiteX16199" fmla="*/ 5252323 w 11737976"/>
              <a:gd name="connsiteY16199" fmla="*/ 2419787 h 6407150"/>
              <a:gd name="connsiteX16200" fmla="*/ 5242025 w 11737976"/>
              <a:gd name="connsiteY16200" fmla="*/ 2418691 h 6407150"/>
              <a:gd name="connsiteX16201" fmla="*/ 5975066 w 11737976"/>
              <a:gd name="connsiteY16201" fmla="*/ 2417505 h 6407150"/>
              <a:gd name="connsiteX16202" fmla="*/ 5974697 w 11737976"/>
              <a:gd name="connsiteY16202" fmla="*/ 2420105 h 6407150"/>
              <a:gd name="connsiteX16203" fmla="*/ 5986281 w 11737976"/>
              <a:gd name="connsiteY16203" fmla="*/ 2421337 h 6407150"/>
              <a:gd name="connsiteX16204" fmla="*/ 5975066 w 11737976"/>
              <a:gd name="connsiteY16204" fmla="*/ 2417505 h 6407150"/>
              <a:gd name="connsiteX16205" fmla="*/ 5746397 w 11737976"/>
              <a:gd name="connsiteY16205" fmla="*/ 2414279 h 6407150"/>
              <a:gd name="connsiteX16206" fmla="*/ 5734042 w 11737976"/>
              <a:gd name="connsiteY16206" fmla="*/ 2423906 h 6407150"/>
              <a:gd name="connsiteX16207" fmla="*/ 5723220 w 11737976"/>
              <a:gd name="connsiteY16207" fmla="*/ 2422754 h 6407150"/>
              <a:gd name="connsiteX16208" fmla="*/ 5723730 w 11737976"/>
              <a:gd name="connsiteY16208" fmla="*/ 2419163 h 6407150"/>
              <a:gd name="connsiteX16209" fmla="*/ 5746397 w 11737976"/>
              <a:gd name="connsiteY16209" fmla="*/ 2414279 h 6407150"/>
              <a:gd name="connsiteX16210" fmla="*/ 5879073 w 11737976"/>
              <a:gd name="connsiteY16210" fmla="*/ 2413889 h 6407150"/>
              <a:gd name="connsiteX16211" fmla="*/ 5867458 w 11737976"/>
              <a:gd name="connsiteY16211" fmla="*/ 2416348 h 6407150"/>
              <a:gd name="connsiteX16212" fmla="*/ 5853260 w 11737976"/>
              <a:gd name="connsiteY16212" fmla="*/ 2437008 h 6407150"/>
              <a:gd name="connsiteX16213" fmla="*/ 5816859 w 11737976"/>
              <a:gd name="connsiteY16213" fmla="*/ 2455305 h 6407150"/>
              <a:gd name="connsiteX16214" fmla="*/ 5905658 w 11737976"/>
              <a:gd name="connsiteY16214" fmla="*/ 2464756 h 6407150"/>
              <a:gd name="connsiteX16215" fmla="*/ 5907207 w 11737976"/>
              <a:gd name="connsiteY16215" fmla="*/ 2453835 h 6407150"/>
              <a:gd name="connsiteX16216" fmla="*/ 5896624 w 11737976"/>
              <a:gd name="connsiteY16216" fmla="*/ 2449013 h 6407150"/>
              <a:gd name="connsiteX16217" fmla="*/ 5908758 w 11737976"/>
              <a:gd name="connsiteY16217" fmla="*/ 2442914 h 6407150"/>
              <a:gd name="connsiteX16218" fmla="*/ 5879073 w 11737976"/>
              <a:gd name="connsiteY16218" fmla="*/ 2413889 h 6407150"/>
              <a:gd name="connsiteX16219" fmla="*/ 6042360 w 11737976"/>
              <a:gd name="connsiteY16219" fmla="*/ 2412787 h 6407150"/>
              <a:gd name="connsiteX16220" fmla="*/ 6052837 w 11737976"/>
              <a:gd name="connsiteY16220" fmla="*/ 2421820 h 6407150"/>
              <a:gd name="connsiteX16221" fmla="*/ 6064972 w 11737976"/>
              <a:gd name="connsiteY16221" fmla="*/ 2419151 h 6407150"/>
              <a:gd name="connsiteX16222" fmla="*/ 6042360 w 11737976"/>
              <a:gd name="connsiteY16222" fmla="*/ 2412787 h 6407150"/>
              <a:gd name="connsiteX16223" fmla="*/ 7881829 w 11737976"/>
              <a:gd name="connsiteY16223" fmla="*/ 2410327 h 6407150"/>
              <a:gd name="connsiteX16224" fmla="*/ 7881829 w 11737976"/>
              <a:gd name="connsiteY16224" fmla="*/ 2410330 h 6407150"/>
              <a:gd name="connsiteX16225" fmla="*/ 7881577 w 11737976"/>
              <a:gd name="connsiteY16225" fmla="*/ 2411411 h 6407150"/>
              <a:gd name="connsiteX16226" fmla="*/ 5944733 w 11737976"/>
              <a:gd name="connsiteY16226" fmla="*/ 2410317 h 6407150"/>
              <a:gd name="connsiteX16227" fmla="*/ 5932596 w 11737976"/>
              <a:gd name="connsiteY16227" fmla="*/ 2412985 h 6407150"/>
              <a:gd name="connsiteX16228" fmla="*/ 5944178 w 11737976"/>
              <a:gd name="connsiteY16228" fmla="*/ 2414217 h 6407150"/>
              <a:gd name="connsiteX16229" fmla="*/ 5944733 w 11737976"/>
              <a:gd name="connsiteY16229" fmla="*/ 2410317 h 6407150"/>
              <a:gd name="connsiteX16230" fmla="*/ 6065161 w 11737976"/>
              <a:gd name="connsiteY16230" fmla="*/ 2408614 h 6407150"/>
              <a:gd name="connsiteX16231" fmla="*/ 6061444 w 11737976"/>
              <a:gd name="connsiteY16231" fmla="*/ 2416384 h 6407150"/>
              <a:gd name="connsiteX16232" fmla="*/ 6073933 w 11737976"/>
              <a:gd name="connsiteY16232" fmla="*/ 2420435 h 6407150"/>
              <a:gd name="connsiteX16233" fmla="*/ 6065161 w 11737976"/>
              <a:gd name="connsiteY16233" fmla="*/ 2408614 h 6407150"/>
              <a:gd name="connsiteX16234" fmla="*/ 5416328 w 11737976"/>
              <a:gd name="connsiteY16234" fmla="*/ 2405565 h 6407150"/>
              <a:gd name="connsiteX16235" fmla="*/ 5408145 w 11737976"/>
              <a:gd name="connsiteY16235" fmla="*/ 2407994 h 6407150"/>
              <a:gd name="connsiteX16236" fmla="*/ 5407685 w 11737976"/>
              <a:gd name="connsiteY16236" fmla="*/ 2411243 h 6407150"/>
              <a:gd name="connsiteX16237" fmla="*/ 5415406 w 11737976"/>
              <a:gd name="connsiteY16237" fmla="*/ 2412064 h 6407150"/>
              <a:gd name="connsiteX16238" fmla="*/ 5415866 w 11737976"/>
              <a:gd name="connsiteY16238" fmla="*/ 2408815 h 6407150"/>
              <a:gd name="connsiteX16239" fmla="*/ 5416328 w 11737976"/>
              <a:gd name="connsiteY16239" fmla="*/ 2405565 h 6407150"/>
              <a:gd name="connsiteX16240" fmla="*/ 5150239 w 11737976"/>
              <a:gd name="connsiteY16240" fmla="*/ 2399248 h 6407150"/>
              <a:gd name="connsiteX16241" fmla="*/ 5142138 w 11737976"/>
              <a:gd name="connsiteY16241" fmla="*/ 2404546 h 6407150"/>
              <a:gd name="connsiteX16242" fmla="*/ 5169340 w 11737976"/>
              <a:gd name="connsiteY16242" fmla="*/ 2409639 h 6407150"/>
              <a:gd name="connsiteX16243" fmla="*/ 5188961 w 11737976"/>
              <a:gd name="connsiteY16243" fmla="*/ 2406007 h 6407150"/>
              <a:gd name="connsiteX16244" fmla="*/ 5166286 w 11737976"/>
              <a:gd name="connsiteY16244" fmla="*/ 2400076 h 6407150"/>
              <a:gd name="connsiteX16245" fmla="*/ 5150239 w 11737976"/>
              <a:gd name="connsiteY16245" fmla="*/ 2399248 h 6407150"/>
              <a:gd name="connsiteX16246" fmla="*/ 6025637 w 11737976"/>
              <a:gd name="connsiteY16246" fmla="*/ 2392533 h 6407150"/>
              <a:gd name="connsiteX16247" fmla="*/ 6023056 w 11737976"/>
              <a:gd name="connsiteY16247" fmla="*/ 2410731 h 6407150"/>
              <a:gd name="connsiteX16248" fmla="*/ 6012952 w 11737976"/>
              <a:gd name="connsiteY16248" fmla="*/ 2399100 h 6407150"/>
              <a:gd name="connsiteX16249" fmla="*/ 5993576 w 11737976"/>
              <a:gd name="connsiteY16249" fmla="*/ 2400998 h 6407150"/>
              <a:gd name="connsiteX16250" fmla="*/ 5999892 w 11737976"/>
              <a:gd name="connsiteY16250" fmla="*/ 2408268 h 6407150"/>
              <a:gd name="connsiteX16251" fmla="*/ 6023054 w 11737976"/>
              <a:gd name="connsiteY16251" fmla="*/ 2410733 h 6407150"/>
              <a:gd name="connsiteX16252" fmla="*/ 6023003 w 11737976"/>
              <a:gd name="connsiteY16252" fmla="*/ 2411105 h 6407150"/>
              <a:gd name="connsiteX16253" fmla="*/ 6022476 w 11737976"/>
              <a:gd name="connsiteY16253" fmla="*/ 2414818 h 6407150"/>
              <a:gd name="connsiteX16254" fmla="*/ 6034880 w 11737976"/>
              <a:gd name="connsiteY16254" fmla="*/ 2401056 h 6407150"/>
              <a:gd name="connsiteX16255" fmla="*/ 6055997 w 11737976"/>
              <a:gd name="connsiteY16255" fmla="*/ 2399533 h 6407150"/>
              <a:gd name="connsiteX16256" fmla="*/ 6025637 w 11737976"/>
              <a:gd name="connsiteY16256" fmla="*/ 2392533 h 6407150"/>
              <a:gd name="connsiteX16257" fmla="*/ 5156734 w 11737976"/>
              <a:gd name="connsiteY16257" fmla="*/ 2384543 h 6407150"/>
              <a:gd name="connsiteX16258" fmla="*/ 5156179 w 11737976"/>
              <a:gd name="connsiteY16258" fmla="*/ 2388443 h 6407150"/>
              <a:gd name="connsiteX16259" fmla="*/ 5167763 w 11737976"/>
              <a:gd name="connsiteY16259" fmla="*/ 2389675 h 6407150"/>
              <a:gd name="connsiteX16260" fmla="*/ 5168316 w 11737976"/>
              <a:gd name="connsiteY16260" fmla="*/ 2385775 h 6407150"/>
              <a:gd name="connsiteX16261" fmla="*/ 5156734 w 11737976"/>
              <a:gd name="connsiteY16261" fmla="*/ 2384543 h 6407150"/>
              <a:gd name="connsiteX16262" fmla="*/ 7855071 w 11737976"/>
              <a:gd name="connsiteY16262" fmla="*/ 2376247 h 6407150"/>
              <a:gd name="connsiteX16263" fmla="*/ 7850608 w 11737976"/>
              <a:gd name="connsiteY16263" fmla="*/ 2395337 h 6407150"/>
              <a:gd name="connsiteX16264" fmla="*/ 7861348 w 11737976"/>
              <a:gd name="connsiteY16264" fmla="*/ 2402275 h 6407150"/>
              <a:gd name="connsiteX16265" fmla="*/ 7862463 w 11737976"/>
              <a:gd name="connsiteY16265" fmla="*/ 2397501 h 6407150"/>
              <a:gd name="connsiteX16266" fmla="*/ 7864693 w 11737976"/>
              <a:gd name="connsiteY16266" fmla="*/ 2387956 h 6407150"/>
              <a:gd name="connsiteX16267" fmla="*/ 7855071 w 11737976"/>
              <a:gd name="connsiteY16267" fmla="*/ 2376247 h 6407150"/>
              <a:gd name="connsiteX16268" fmla="*/ 5114819 w 11737976"/>
              <a:gd name="connsiteY16268" fmla="*/ 2376124 h 6407150"/>
              <a:gd name="connsiteX16269" fmla="*/ 5114266 w 11737976"/>
              <a:gd name="connsiteY16269" fmla="*/ 2380024 h 6407150"/>
              <a:gd name="connsiteX16270" fmla="*/ 5115713 w 11737976"/>
              <a:gd name="connsiteY16270" fmla="*/ 2380177 h 6407150"/>
              <a:gd name="connsiteX16271" fmla="*/ 5125848 w 11737976"/>
              <a:gd name="connsiteY16271" fmla="*/ 2381257 h 6407150"/>
              <a:gd name="connsiteX16272" fmla="*/ 5125846 w 11737976"/>
              <a:gd name="connsiteY16272" fmla="*/ 2381257 h 6407150"/>
              <a:gd name="connsiteX16273" fmla="*/ 5125294 w 11737976"/>
              <a:gd name="connsiteY16273" fmla="*/ 2385156 h 6407150"/>
              <a:gd name="connsiteX16274" fmla="*/ 5136877 w 11737976"/>
              <a:gd name="connsiteY16274" fmla="*/ 2386389 h 6407150"/>
              <a:gd name="connsiteX16275" fmla="*/ 5137431 w 11737976"/>
              <a:gd name="connsiteY16275" fmla="*/ 2382490 h 6407150"/>
              <a:gd name="connsiteX16276" fmla="*/ 5137984 w 11737976"/>
              <a:gd name="connsiteY16276" fmla="*/ 2378588 h 6407150"/>
              <a:gd name="connsiteX16277" fmla="*/ 5132125 w 11737976"/>
              <a:gd name="connsiteY16277" fmla="*/ 2378459 h 6407150"/>
              <a:gd name="connsiteX16278" fmla="*/ 5125850 w 11737976"/>
              <a:gd name="connsiteY16278" fmla="*/ 2381256 h 6407150"/>
              <a:gd name="connsiteX16279" fmla="*/ 5125918 w 11737976"/>
              <a:gd name="connsiteY16279" fmla="*/ 2380769 h 6407150"/>
              <a:gd name="connsiteX16280" fmla="*/ 5126402 w 11737976"/>
              <a:gd name="connsiteY16280" fmla="*/ 2377356 h 6407150"/>
              <a:gd name="connsiteX16281" fmla="*/ 5114819 w 11737976"/>
              <a:gd name="connsiteY16281" fmla="*/ 2376124 h 6407150"/>
              <a:gd name="connsiteX16282" fmla="*/ 5212815 w 11737976"/>
              <a:gd name="connsiteY16282" fmla="*/ 2375992 h 6407150"/>
              <a:gd name="connsiteX16283" fmla="*/ 5200678 w 11737976"/>
              <a:gd name="connsiteY16283" fmla="*/ 2378659 h 6407150"/>
              <a:gd name="connsiteX16284" fmla="*/ 5215227 w 11737976"/>
              <a:gd name="connsiteY16284" fmla="*/ 2379713 h 6407150"/>
              <a:gd name="connsiteX16285" fmla="*/ 5212815 w 11737976"/>
              <a:gd name="connsiteY16285" fmla="*/ 2375992 h 6407150"/>
              <a:gd name="connsiteX16286" fmla="*/ 5183405 w 11737976"/>
              <a:gd name="connsiteY16286" fmla="*/ 2362306 h 6407150"/>
              <a:gd name="connsiteX16287" fmla="*/ 5178426 w 11737976"/>
              <a:gd name="connsiteY16287" fmla="*/ 2366312 h 6407150"/>
              <a:gd name="connsiteX16288" fmla="*/ 5182482 w 11737976"/>
              <a:gd name="connsiteY16288" fmla="*/ 2368807 h 6407150"/>
              <a:gd name="connsiteX16289" fmla="*/ 5187448 w 11737976"/>
              <a:gd name="connsiteY16289" fmla="*/ 2368768 h 6407150"/>
              <a:gd name="connsiteX16290" fmla="*/ 5183405 w 11737976"/>
              <a:gd name="connsiteY16290" fmla="*/ 2362306 h 6407150"/>
              <a:gd name="connsiteX16291" fmla="*/ 8011107 w 11737976"/>
              <a:gd name="connsiteY16291" fmla="*/ 2360821 h 6407150"/>
              <a:gd name="connsiteX16292" fmla="*/ 8009926 w 11737976"/>
              <a:gd name="connsiteY16292" fmla="*/ 2365874 h 6407150"/>
              <a:gd name="connsiteX16293" fmla="*/ 8007563 w 11737976"/>
              <a:gd name="connsiteY16293" fmla="*/ 2375982 h 6407150"/>
              <a:gd name="connsiteX16294" fmla="*/ 8018084 w 11737976"/>
              <a:gd name="connsiteY16294" fmla="*/ 2377243 h 6407150"/>
              <a:gd name="connsiteX16295" fmla="*/ 8020599 w 11737976"/>
              <a:gd name="connsiteY16295" fmla="*/ 2373092 h 6407150"/>
              <a:gd name="connsiteX16296" fmla="*/ 8011107 w 11737976"/>
              <a:gd name="connsiteY16296" fmla="*/ 2360821 h 6407150"/>
              <a:gd name="connsiteX16297" fmla="*/ 5611225 w 11737976"/>
              <a:gd name="connsiteY16297" fmla="*/ 2360239 h 6407150"/>
              <a:gd name="connsiteX16298" fmla="*/ 5622113 w 11737976"/>
              <a:gd name="connsiteY16298" fmla="*/ 2360941 h 6407150"/>
              <a:gd name="connsiteX16299" fmla="*/ 5621604 w 11737976"/>
              <a:gd name="connsiteY16299" fmla="*/ 2364533 h 6407150"/>
              <a:gd name="connsiteX16300" fmla="*/ 5663882 w 11737976"/>
              <a:gd name="connsiteY16300" fmla="*/ 2376326 h 6407150"/>
              <a:gd name="connsiteX16301" fmla="*/ 5686039 w 11737976"/>
              <a:gd name="connsiteY16301" fmla="*/ 2375037 h 6407150"/>
              <a:gd name="connsiteX16302" fmla="*/ 5696864 w 11737976"/>
              <a:gd name="connsiteY16302" fmla="*/ 2376188 h 6407150"/>
              <a:gd name="connsiteX16303" fmla="*/ 5707686 w 11737976"/>
              <a:gd name="connsiteY16303" fmla="*/ 2377340 h 6407150"/>
              <a:gd name="connsiteX16304" fmla="*/ 5716472 w 11737976"/>
              <a:gd name="connsiteY16304" fmla="*/ 2392861 h 6407150"/>
              <a:gd name="connsiteX16305" fmla="*/ 5715963 w 11737976"/>
              <a:gd name="connsiteY16305" fmla="*/ 2396454 h 6407150"/>
              <a:gd name="connsiteX16306" fmla="*/ 5693295 w 11737976"/>
              <a:gd name="connsiteY16306" fmla="*/ 2401335 h 6407150"/>
              <a:gd name="connsiteX16307" fmla="*/ 5705648 w 11737976"/>
              <a:gd name="connsiteY16307" fmla="*/ 2391710 h 6407150"/>
              <a:gd name="connsiteX16308" fmla="*/ 5672667 w 11737976"/>
              <a:gd name="connsiteY16308" fmla="*/ 2391849 h 6407150"/>
              <a:gd name="connsiteX16309" fmla="*/ 5642233 w 11737976"/>
              <a:gd name="connsiteY16309" fmla="*/ 2374022 h 6407150"/>
              <a:gd name="connsiteX16310" fmla="*/ 5630901 w 11737976"/>
              <a:gd name="connsiteY16310" fmla="*/ 2376464 h 6407150"/>
              <a:gd name="connsiteX16311" fmla="*/ 5620586 w 11737976"/>
              <a:gd name="connsiteY16311" fmla="*/ 2371719 h 6407150"/>
              <a:gd name="connsiteX16312" fmla="*/ 5598938 w 11737976"/>
              <a:gd name="connsiteY16312" fmla="*/ 2369416 h 6407150"/>
              <a:gd name="connsiteX16313" fmla="*/ 5599957 w 11737976"/>
              <a:gd name="connsiteY16313" fmla="*/ 2362230 h 6407150"/>
              <a:gd name="connsiteX16314" fmla="*/ 5611225 w 11737976"/>
              <a:gd name="connsiteY16314" fmla="*/ 2360239 h 6407150"/>
              <a:gd name="connsiteX16315" fmla="*/ 7964769 w 11737976"/>
              <a:gd name="connsiteY16315" fmla="*/ 2357632 h 6407150"/>
              <a:gd name="connsiteX16316" fmla="*/ 7933502 w 11737976"/>
              <a:gd name="connsiteY16316" fmla="*/ 2390684 h 6407150"/>
              <a:gd name="connsiteX16317" fmla="*/ 7931328 w 11737976"/>
              <a:gd name="connsiteY16317" fmla="*/ 2399977 h 6407150"/>
              <a:gd name="connsiteX16318" fmla="*/ 7929157 w 11737976"/>
              <a:gd name="connsiteY16318" fmla="*/ 2409270 h 6407150"/>
              <a:gd name="connsiteX16319" fmla="*/ 7915699 w 11737976"/>
              <a:gd name="connsiteY16319" fmla="*/ 2416504 h 6407150"/>
              <a:gd name="connsiteX16320" fmla="*/ 7905494 w 11737976"/>
              <a:gd name="connsiteY16320" fmla="*/ 2409797 h 6407150"/>
              <a:gd name="connsiteX16321" fmla="*/ 7906581 w 11737976"/>
              <a:gd name="connsiteY16321" fmla="*/ 2405149 h 6407150"/>
              <a:gd name="connsiteX16322" fmla="*/ 7909838 w 11737976"/>
              <a:gd name="connsiteY16322" fmla="*/ 2391211 h 6407150"/>
              <a:gd name="connsiteX16323" fmla="*/ 7894205 w 11737976"/>
              <a:gd name="connsiteY16323" fmla="*/ 2407736 h 6407150"/>
              <a:gd name="connsiteX16324" fmla="*/ 7901151 w 11737976"/>
              <a:gd name="connsiteY16324" fmla="*/ 2428383 h 6407150"/>
              <a:gd name="connsiteX16325" fmla="*/ 7887687 w 11737976"/>
              <a:gd name="connsiteY16325" fmla="*/ 2435618 h 6407150"/>
              <a:gd name="connsiteX16326" fmla="*/ 7880119 w 11737976"/>
              <a:gd name="connsiteY16326" fmla="*/ 2423940 h 6407150"/>
              <a:gd name="connsiteX16327" fmla="*/ 7881829 w 11737976"/>
              <a:gd name="connsiteY16327" fmla="*/ 2410330 h 6407150"/>
              <a:gd name="connsiteX16328" fmla="*/ 7881830 w 11737976"/>
              <a:gd name="connsiteY16328" fmla="*/ 2410325 h 6407150"/>
              <a:gd name="connsiteX16329" fmla="*/ 7881831 w 11737976"/>
              <a:gd name="connsiteY16329" fmla="*/ 2410323 h 6407150"/>
              <a:gd name="connsiteX16330" fmla="*/ 7882239 w 11737976"/>
              <a:gd name="connsiteY16330" fmla="*/ 2408581 h 6407150"/>
              <a:gd name="connsiteX16331" fmla="*/ 7885090 w 11737976"/>
              <a:gd name="connsiteY16331" fmla="*/ 2396382 h 6407150"/>
              <a:gd name="connsiteX16332" fmla="*/ 7874886 w 11737976"/>
              <a:gd name="connsiteY16332" fmla="*/ 2389676 h 6407150"/>
              <a:gd name="connsiteX16333" fmla="*/ 7858165 w 11737976"/>
              <a:gd name="connsiteY16333" fmla="*/ 2410847 h 6407150"/>
              <a:gd name="connsiteX16334" fmla="*/ 7831670 w 11737976"/>
              <a:gd name="connsiteY16334" fmla="*/ 2473842 h 6407150"/>
              <a:gd name="connsiteX16335" fmla="*/ 7830582 w 11737976"/>
              <a:gd name="connsiteY16335" fmla="*/ 2478488 h 6407150"/>
              <a:gd name="connsiteX16336" fmla="*/ 7816465 w 11737976"/>
              <a:gd name="connsiteY16336" fmla="*/ 2538895 h 6407150"/>
              <a:gd name="connsiteX16337" fmla="*/ 7812120 w 11737976"/>
              <a:gd name="connsiteY16337" fmla="*/ 2557483 h 6407150"/>
              <a:gd name="connsiteX16338" fmla="*/ 7811033 w 11737976"/>
              <a:gd name="connsiteY16338" fmla="*/ 2562130 h 6407150"/>
              <a:gd name="connsiteX16339" fmla="*/ 7823410 w 11737976"/>
              <a:gd name="connsiteY16339" fmla="*/ 2559543 h 6407150"/>
              <a:gd name="connsiteX16340" fmla="*/ 7822322 w 11737976"/>
              <a:gd name="connsiteY16340" fmla="*/ 2564191 h 6407150"/>
              <a:gd name="connsiteX16341" fmla="*/ 7831440 w 11737976"/>
              <a:gd name="connsiteY16341" fmla="*/ 2575545 h 6407150"/>
              <a:gd name="connsiteX16342" fmla="*/ 7841644 w 11737976"/>
              <a:gd name="connsiteY16342" fmla="*/ 2582254 h 6407150"/>
              <a:gd name="connsiteX16343" fmla="*/ 7845988 w 11737976"/>
              <a:gd name="connsiteY16343" fmla="*/ 2563664 h 6407150"/>
              <a:gd name="connsiteX16344" fmla="*/ 7852930 w 11737976"/>
              <a:gd name="connsiteY16344" fmla="*/ 2584313 h 6407150"/>
              <a:gd name="connsiteX16345" fmla="*/ 7850758 w 11737976"/>
              <a:gd name="connsiteY16345" fmla="*/ 2593605 h 6407150"/>
              <a:gd name="connsiteX16346" fmla="*/ 7849672 w 11737976"/>
              <a:gd name="connsiteY16346" fmla="*/ 2598252 h 6407150"/>
              <a:gd name="connsiteX16347" fmla="*/ 7848586 w 11737976"/>
              <a:gd name="connsiteY16347" fmla="*/ 2602899 h 6407150"/>
              <a:gd name="connsiteX16348" fmla="*/ 7835127 w 11737976"/>
              <a:gd name="connsiteY16348" fmla="*/ 2610132 h 6407150"/>
              <a:gd name="connsiteX16349" fmla="*/ 7834041 w 11737976"/>
              <a:gd name="connsiteY16349" fmla="*/ 2614779 h 6407150"/>
              <a:gd name="connsiteX16350" fmla="*/ 7845328 w 11737976"/>
              <a:gd name="connsiteY16350" fmla="*/ 2616839 h 6407150"/>
              <a:gd name="connsiteX16351" fmla="*/ 7848586 w 11737976"/>
              <a:gd name="connsiteY16351" fmla="*/ 2602899 h 6407150"/>
              <a:gd name="connsiteX16352" fmla="*/ 7865306 w 11737976"/>
              <a:gd name="connsiteY16352" fmla="*/ 2581726 h 6407150"/>
              <a:gd name="connsiteX16353" fmla="*/ 7866394 w 11737976"/>
              <a:gd name="connsiteY16353" fmla="*/ 2577080 h 6407150"/>
              <a:gd name="connsiteX16354" fmla="*/ 7895487 w 11737976"/>
              <a:gd name="connsiteY16354" fmla="*/ 2553320 h 6407150"/>
              <a:gd name="connsiteX16355" fmla="*/ 7872909 w 11737976"/>
              <a:gd name="connsiteY16355" fmla="*/ 2549199 h 6407150"/>
              <a:gd name="connsiteX16356" fmla="*/ 7870739 w 11737976"/>
              <a:gd name="connsiteY16356" fmla="*/ 2558493 h 6407150"/>
              <a:gd name="connsiteX16357" fmla="*/ 7867479 w 11737976"/>
              <a:gd name="connsiteY16357" fmla="*/ 2572433 h 6407150"/>
              <a:gd name="connsiteX16358" fmla="*/ 7866394 w 11737976"/>
              <a:gd name="connsiteY16358" fmla="*/ 2577080 h 6407150"/>
              <a:gd name="connsiteX16359" fmla="*/ 7873996 w 11737976"/>
              <a:gd name="connsiteY16359" fmla="*/ 2544553 h 6407150"/>
              <a:gd name="connsiteX16360" fmla="*/ 7870308 w 11737976"/>
              <a:gd name="connsiteY16360" fmla="*/ 2509965 h 6407150"/>
              <a:gd name="connsiteX16361" fmla="*/ 7881599 w 11737976"/>
              <a:gd name="connsiteY16361" fmla="*/ 2512026 h 6407150"/>
              <a:gd name="connsiteX16362" fmla="*/ 7882684 w 11737976"/>
              <a:gd name="connsiteY16362" fmla="*/ 2507379 h 6407150"/>
              <a:gd name="connsiteX16363" fmla="*/ 7893973 w 11737976"/>
              <a:gd name="connsiteY16363" fmla="*/ 2509438 h 6407150"/>
              <a:gd name="connsiteX16364" fmla="*/ 7906347 w 11737976"/>
              <a:gd name="connsiteY16364" fmla="*/ 2506853 h 6407150"/>
              <a:gd name="connsiteX16365" fmla="*/ 7910692 w 11737976"/>
              <a:gd name="connsiteY16365" fmla="*/ 2488265 h 6407150"/>
              <a:gd name="connsiteX16366" fmla="*/ 7911778 w 11737976"/>
              <a:gd name="connsiteY16366" fmla="*/ 2483618 h 6407150"/>
              <a:gd name="connsiteX16367" fmla="*/ 7898745 w 11737976"/>
              <a:gd name="connsiteY16367" fmla="*/ 2539379 h 6407150"/>
              <a:gd name="connsiteX16368" fmla="*/ 7907863 w 11737976"/>
              <a:gd name="connsiteY16368" fmla="*/ 2550734 h 6407150"/>
              <a:gd name="connsiteX16369" fmla="*/ 7911121 w 11737976"/>
              <a:gd name="connsiteY16369" fmla="*/ 2536794 h 6407150"/>
              <a:gd name="connsiteX16370" fmla="*/ 7921326 w 11737976"/>
              <a:gd name="connsiteY16370" fmla="*/ 2543501 h 6407150"/>
              <a:gd name="connsiteX16371" fmla="*/ 7913293 w 11737976"/>
              <a:gd name="connsiteY16371" fmla="*/ 2527499 h 6407150"/>
              <a:gd name="connsiteX16372" fmla="*/ 7924582 w 11737976"/>
              <a:gd name="connsiteY16372" fmla="*/ 2529561 h 6407150"/>
              <a:gd name="connsiteX16373" fmla="*/ 7925669 w 11737976"/>
              <a:gd name="connsiteY16373" fmla="*/ 2524915 h 6407150"/>
              <a:gd name="connsiteX16374" fmla="*/ 7926755 w 11737976"/>
              <a:gd name="connsiteY16374" fmla="*/ 2520268 h 6407150"/>
              <a:gd name="connsiteX16375" fmla="*/ 7931100 w 11737976"/>
              <a:gd name="connsiteY16375" fmla="*/ 2501680 h 6407150"/>
              <a:gd name="connsiteX16376" fmla="*/ 7941303 w 11737976"/>
              <a:gd name="connsiteY16376" fmla="*/ 2508389 h 6407150"/>
              <a:gd name="connsiteX16377" fmla="*/ 7947821 w 11737976"/>
              <a:gd name="connsiteY16377" fmla="*/ 2480507 h 6407150"/>
              <a:gd name="connsiteX16378" fmla="*/ 7946734 w 11737976"/>
              <a:gd name="connsiteY16378" fmla="*/ 2485153 h 6407150"/>
              <a:gd name="connsiteX16379" fmla="*/ 7954763 w 11737976"/>
              <a:gd name="connsiteY16379" fmla="*/ 2501155 h 6407150"/>
              <a:gd name="connsiteX16380" fmla="*/ 7958022 w 11737976"/>
              <a:gd name="connsiteY16380" fmla="*/ 2487214 h 6407150"/>
              <a:gd name="connsiteX16381" fmla="*/ 7962365 w 11737976"/>
              <a:gd name="connsiteY16381" fmla="*/ 2468627 h 6407150"/>
              <a:gd name="connsiteX16382" fmla="*/ 7973655 w 11737976"/>
              <a:gd name="connsiteY16382" fmla="*/ 2470688 h 6407150"/>
              <a:gd name="connsiteX16383" fmla="*/ 7968224 w 11737976"/>
              <a:gd name="connsiteY16383" fmla="*/ 2493921 h 6407150"/>
              <a:gd name="connsiteX16384" fmla="*/ 7981687 w 11737976"/>
              <a:gd name="connsiteY16384" fmla="*/ 2486689 h 6407150"/>
              <a:gd name="connsiteX16385" fmla="*/ 7987118 w 11737976"/>
              <a:gd name="connsiteY16385" fmla="*/ 2463455 h 6407150"/>
              <a:gd name="connsiteX16386" fmla="*/ 7974743 w 11737976"/>
              <a:gd name="connsiteY16386" fmla="*/ 2466042 h 6407150"/>
              <a:gd name="connsiteX16387" fmla="*/ 7976914 w 11737976"/>
              <a:gd name="connsiteY16387" fmla="*/ 2456747 h 6407150"/>
              <a:gd name="connsiteX16388" fmla="*/ 7978000 w 11737976"/>
              <a:gd name="connsiteY16388" fmla="*/ 2452102 h 6407150"/>
              <a:gd name="connsiteX16389" fmla="*/ 7983430 w 11737976"/>
              <a:gd name="connsiteY16389" fmla="*/ 2428867 h 6407150"/>
              <a:gd name="connsiteX16390" fmla="*/ 7973227 w 11737976"/>
              <a:gd name="connsiteY16390" fmla="*/ 2422160 h 6407150"/>
              <a:gd name="connsiteX16391" fmla="*/ 7976485 w 11737976"/>
              <a:gd name="connsiteY16391" fmla="*/ 2408220 h 6407150"/>
              <a:gd name="connsiteX16392" fmla="*/ 7977571 w 11737976"/>
              <a:gd name="connsiteY16392" fmla="*/ 2403573 h 6407150"/>
              <a:gd name="connsiteX16393" fmla="*/ 7978656 w 11737976"/>
              <a:gd name="connsiteY16393" fmla="*/ 2398926 h 6407150"/>
              <a:gd name="connsiteX16394" fmla="*/ 7967370 w 11737976"/>
              <a:gd name="connsiteY16394" fmla="*/ 2396865 h 6407150"/>
              <a:gd name="connsiteX16395" fmla="*/ 7966285 w 11737976"/>
              <a:gd name="connsiteY16395" fmla="*/ 2401513 h 6407150"/>
              <a:gd name="connsiteX16396" fmla="*/ 7960856 w 11737976"/>
              <a:gd name="connsiteY16396" fmla="*/ 2424747 h 6407150"/>
              <a:gd name="connsiteX16397" fmla="*/ 7964769 w 11737976"/>
              <a:gd name="connsiteY16397" fmla="*/ 2357632 h 6407150"/>
              <a:gd name="connsiteX16398" fmla="*/ 6020914 w 11737976"/>
              <a:gd name="connsiteY16398" fmla="*/ 2348479 h 6407150"/>
              <a:gd name="connsiteX16399" fmla="*/ 5993573 w 11737976"/>
              <a:gd name="connsiteY16399" fmla="*/ 2356286 h 6407150"/>
              <a:gd name="connsiteX16400" fmla="*/ 6008074 w 11737976"/>
              <a:gd name="connsiteY16400" fmla="*/ 2361631 h 6407150"/>
              <a:gd name="connsiteX16401" fmla="*/ 6020914 w 11737976"/>
              <a:gd name="connsiteY16401" fmla="*/ 2348479 h 6407150"/>
              <a:gd name="connsiteX16402" fmla="*/ 6109138 w 11737976"/>
              <a:gd name="connsiteY16402" fmla="*/ 2328832 h 6407150"/>
              <a:gd name="connsiteX16403" fmla="*/ 6108586 w 11737976"/>
              <a:gd name="connsiteY16403" fmla="*/ 2332733 h 6407150"/>
              <a:gd name="connsiteX16404" fmla="*/ 6120168 w 11737976"/>
              <a:gd name="connsiteY16404" fmla="*/ 2333966 h 6407150"/>
              <a:gd name="connsiteX16405" fmla="*/ 6120723 w 11737976"/>
              <a:gd name="connsiteY16405" fmla="*/ 2330066 h 6407150"/>
              <a:gd name="connsiteX16406" fmla="*/ 6109138 w 11737976"/>
              <a:gd name="connsiteY16406" fmla="*/ 2328832 h 6407150"/>
              <a:gd name="connsiteX16407" fmla="*/ 5176416 w 11737976"/>
              <a:gd name="connsiteY16407" fmla="*/ 2328691 h 6407150"/>
              <a:gd name="connsiteX16408" fmla="*/ 5187354 w 11737976"/>
              <a:gd name="connsiteY16408" fmla="*/ 2329854 h 6407150"/>
              <a:gd name="connsiteX16409" fmla="*/ 5175392 w 11737976"/>
              <a:gd name="connsiteY16409" fmla="*/ 2335901 h 6407150"/>
              <a:gd name="connsiteX16410" fmla="*/ 5307798 w 11737976"/>
              <a:gd name="connsiteY16410" fmla="*/ 2328031 h 6407150"/>
              <a:gd name="connsiteX16411" fmla="*/ 5306875 w 11737976"/>
              <a:gd name="connsiteY16411" fmla="*/ 2334533 h 6407150"/>
              <a:gd name="connsiteX16412" fmla="*/ 5316990 w 11737976"/>
              <a:gd name="connsiteY16412" fmla="*/ 2332310 h 6407150"/>
              <a:gd name="connsiteX16413" fmla="*/ 5307798 w 11737976"/>
              <a:gd name="connsiteY16413" fmla="*/ 2328031 h 6407150"/>
              <a:gd name="connsiteX16414" fmla="*/ 6070168 w 11737976"/>
              <a:gd name="connsiteY16414" fmla="*/ 2318779 h 6407150"/>
              <a:gd name="connsiteX16415" fmla="*/ 6067224 w 11737976"/>
              <a:gd name="connsiteY16415" fmla="*/ 2320414 h 6407150"/>
              <a:gd name="connsiteX16416" fmla="*/ 6073521 w 11737976"/>
              <a:gd name="connsiteY16416" fmla="*/ 2320219 h 6407150"/>
              <a:gd name="connsiteX16417" fmla="*/ 6070168 w 11737976"/>
              <a:gd name="connsiteY16417" fmla="*/ 2318779 h 6407150"/>
              <a:gd name="connsiteX16418" fmla="*/ 5287670 w 11737976"/>
              <a:gd name="connsiteY16418" fmla="*/ 2317972 h 6407150"/>
              <a:gd name="connsiteX16419" fmla="*/ 5287118 w 11737976"/>
              <a:gd name="connsiteY16419" fmla="*/ 2321871 h 6407150"/>
              <a:gd name="connsiteX16420" fmla="*/ 5292978 w 11737976"/>
              <a:gd name="connsiteY16420" fmla="*/ 2322002 h 6407150"/>
              <a:gd name="connsiteX16421" fmla="*/ 5299254 w 11737976"/>
              <a:gd name="connsiteY16421" fmla="*/ 2319204 h 6407150"/>
              <a:gd name="connsiteX16422" fmla="*/ 5287670 w 11737976"/>
              <a:gd name="connsiteY16422" fmla="*/ 2317972 h 6407150"/>
              <a:gd name="connsiteX16423" fmla="*/ 5145644 w 11737976"/>
              <a:gd name="connsiteY16423" fmla="*/ 2310780 h 6407150"/>
              <a:gd name="connsiteX16424" fmla="*/ 5132660 w 11737976"/>
              <a:gd name="connsiteY16424" fmla="*/ 2324034 h 6407150"/>
              <a:gd name="connsiteX16425" fmla="*/ 5118600 w 11737976"/>
              <a:gd name="connsiteY16425" fmla="*/ 2325282 h 6407150"/>
              <a:gd name="connsiteX16426" fmla="*/ 5120185 w 11737976"/>
              <a:gd name="connsiteY16426" fmla="*/ 2333685 h 6407150"/>
              <a:gd name="connsiteX16427" fmla="*/ 5142575 w 11737976"/>
              <a:gd name="connsiteY16427" fmla="*/ 2332409 h 6407150"/>
              <a:gd name="connsiteX16428" fmla="*/ 5140529 w 11737976"/>
              <a:gd name="connsiteY16428" fmla="*/ 2346827 h 6407150"/>
              <a:gd name="connsiteX16429" fmla="*/ 5163942 w 11737976"/>
              <a:gd name="connsiteY16429" fmla="*/ 2338341 h 6407150"/>
              <a:gd name="connsiteX16430" fmla="*/ 5174881 w 11737976"/>
              <a:gd name="connsiteY16430" fmla="*/ 2339505 h 6407150"/>
              <a:gd name="connsiteX16431" fmla="*/ 5196759 w 11737976"/>
              <a:gd name="connsiteY16431" fmla="*/ 2341833 h 6407150"/>
              <a:gd name="connsiteX16432" fmla="*/ 5225997 w 11737976"/>
              <a:gd name="connsiteY16432" fmla="*/ 2370557 h 6407150"/>
              <a:gd name="connsiteX16433" fmla="*/ 5237449 w 11737976"/>
              <a:gd name="connsiteY16433" fmla="*/ 2368117 h 6407150"/>
              <a:gd name="connsiteX16434" fmla="*/ 5265659 w 11737976"/>
              <a:gd name="connsiteY16434" fmla="*/ 2404052 h 6407150"/>
              <a:gd name="connsiteX16435" fmla="*/ 5286827 w 11737976"/>
              <a:gd name="connsiteY16435" fmla="*/ 2333120 h 6407150"/>
              <a:gd name="connsiteX16436" fmla="*/ 5265460 w 11737976"/>
              <a:gd name="connsiteY16436" fmla="*/ 2327187 h 6407150"/>
              <a:gd name="connsiteX16437" fmla="*/ 5263414 w 11737976"/>
              <a:gd name="connsiteY16437" fmla="*/ 2341606 h 6407150"/>
              <a:gd name="connsiteX16438" fmla="*/ 5220171 w 11737976"/>
              <a:gd name="connsiteY16438" fmla="*/ 2333345 h 6407150"/>
              <a:gd name="connsiteX16439" fmla="*/ 5187354 w 11737976"/>
              <a:gd name="connsiteY16439" fmla="*/ 2329854 h 6407150"/>
              <a:gd name="connsiteX16440" fmla="*/ 5199317 w 11737976"/>
              <a:gd name="connsiteY16440" fmla="*/ 2323809 h 6407150"/>
              <a:gd name="connsiteX16441" fmla="*/ 5177438 w 11737976"/>
              <a:gd name="connsiteY16441" fmla="*/ 2321482 h 6407150"/>
              <a:gd name="connsiteX16442" fmla="*/ 5176927 w 11737976"/>
              <a:gd name="connsiteY16442" fmla="*/ 2325087 h 6407150"/>
              <a:gd name="connsiteX16443" fmla="*/ 5167522 w 11737976"/>
              <a:gd name="connsiteY16443" fmla="*/ 2313108 h 6407150"/>
              <a:gd name="connsiteX16444" fmla="*/ 5145644 w 11737976"/>
              <a:gd name="connsiteY16444" fmla="*/ 2310780 h 6407150"/>
              <a:gd name="connsiteX16445" fmla="*/ 6079917 w 11737976"/>
              <a:gd name="connsiteY16445" fmla="*/ 2304609 h 6407150"/>
              <a:gd name="connsiteX16446" fmla="*/ 6081506 w 11737976"/>
              <a:gd name="connsiteY16446" fmla="*/ 2311818 h 6407150"/>
              <a:gd name="connsiteX16447" fmla="*/ 6100015 w 11737976"/>
              <a:gd name="connsiteY16447" fmla="*/ 2310267 h 6407150"/>
              <a:gd name="connsiteX16448" fmla="*/ 6079917 w 11737976"/>
              <a:gd name="connsiteY16448" fmla="*/ 2304609 h 6407150"/>
              <a:gd name="connsiteX16449" fmla="*/ 5180120 w 11737976"/>
              <a:gd name="connsiteY16449" fmla="*/ 2302571 h 6407150"/>
              <a:gd name="connsiteX16450" fmla="*/ 5167984 w 11737976"/>
              <a:gd name="connsiteY16450" fmla="*/ 2305238 h 6407150"/>
              <a:gd name="connsiteX16451" fmla="*/ 5190045 w 11737976"/>
              <a:gd name="connsiteY16451" fmla="*/ 2315503 h 6407150"/>
              <a:gd name="connsiteX16452" fmla="*/ 5202733 w 11737976"/>
              <a:gd name="connsiteY16452" fmla="*/ 2308936 h 6407150"/>
              <a:gd name="connsiteX16453" fmla="*/ 5180120 w 11737976"/>
              <a:gd name="connsiteY16453" fmla="*/ 2302571 h 6407150"/>
              <a:gd name="connsiteX16454" fmla="*/ 5873376 w 11737976"/>
              <a:gd name="connsiteY16454" fmla="*/ 2296831 h 6407150"/>
              <a:gd name="connsiteX16455" fmla="*/ 5870833 w 11737976"/>
              <a:gd name="connsiteY16455" fmla="*/ 2314757 h 6407150"/>
              <a:gd name="connsiteX16456" fmla="*/ 5891863 w 11737976"/>
              <a:gd name="connsiteY16456" fmla="*/ 2320633 h 6407150"/>
              <a:gd name="connsiteX16457" fmla="*/ 5880077 w 11737976"/>
              <a:gd name="connsiteY16457" fmla="*/ 2326657 h 6407150"/>
              <a:gd name="connsiteX16458" fmla="*/ 5858536 w 11737976"/>
              <a:gd name="connsiteY16458" fmla="*/ 2324365 h 6407150"/>
              <a:gd name="connsiteX16459" fmla="*/ 5858028 w 11737976"/>
              <a:gd name="connsiteY16459" fmla="*/ 2327949 h 6407150"/>
              <a:gd name="connsiteX16460" fmla="*/ 5868798 w 11737976"/>
              <a:gd name="connsiteY16460" fmla="*/ 2329095 h 6407150"/>
              <a:gd name="connsiteX16461" fmla="*/ 5880077 w 11737976"/>
              <a:gd name="connsiteY16461" fmla="*/ 2326657 h 6407150"/>
              <a:gd name="connsiteX16462" fmla="*/ 5854977 w 11737976"/>
              <a:gd name="connsiteY16462" fmla="*/ 2349460 h 6407150"/>
              <a:gd name="connsiteX16463" fmla="*/ 5876007 w 11737976"/>
              <a:gd name="connsiteY16463" fmla="*/ 2355338 h 6407150"/>
              <a:gd name="connsiteX16464" fmla="*/ 5864221 w 11737976"/>
              <a:gd name="connsiteY16464" fmla="*/ 2361361 h 6407150"/>
              <a:gd name="connsiteX16465" fmla="*/ 5842173 w 11737976"/>
              <a:gd name="connsiteY16465" fmla="*/ 2362653 h 6407150"/>
              <a:gd name="connsiteX16466" fmla="*/ 5810880 w 11737976"/>
              <a:gd name="connsiteY16466" fmla="*/ 2352046 h 6407150"/>
              <a:gd name="connsiteX16467" fmla="*/ 5809354 w 11737976"/>
              <a:gd name="connsiteY16467" fmla="*/ 2362802 h 6407150"/>
              <a:gd name="connsiteX16468" fmla="*/ 5787816 w 11737976"/>
              <a:gd name="connsiteY16468" fmla="*/ 2360510 h 6407150"/>
              <a:gd name="connsiteX16469" fmla="*/ 5779588 w 11737976"/>
              <a:gd name="connsiteY16469" fmla="*/ 2341439 h 6407150"/>
              <a:gd name="connsiteX16470" fmla="*/ 5744228 w 11737976"/>
              <a:gd name="connsiteY16470" fmla="*/ 2359511 h 6407150"/>
              <a:gd name="connsiteX16471" fmla="*/ 5765259 w 11737976"/>
              <a:gd name="connsiteY16471" fmla="*/ 2365388 h 6407150"/>
              <a:gd name="connsiteX16472" fmla="*/ 5763225 w 11737976"/>
              <a:gd name="connsiteY16472" fmla="*/ 2379730 h 6407150"/>
              <a:gd name="connsiteX16473" fmla="*/ 5784765 w 11737976"/>
              <a:gd name="connsiteY16473" fmla="*/ 2382020 h 6407150"/>
              <a:gd name="connsiteX16474" fmla="*/ 5797059 w 11737976"/>
              <a:gd name="connsiteY16474" fmla="*/ 2372410 h 6407150"/>
              <a:gd name="connsiteX16475" fmla="*/ 5804777 w 11737976"/>
              <a:gd name="connsiteY16475" fmla="*/ 2395068 h 6407150"/>
              <a:gd name="connsiteX16476" fmla="*/ 5881181 w 11737976"/>
              <a:gd name="connsiteY16476" fmla="*/ 2395918 h 6407150"/>
              <a:gd name="connsiteX16477" fmla="*/ 5880164 w 11737976"/>
              <a:gd name="connsiteY16477" fmla="*/ 2403088 h 6407150"/>
              <a:gd name="connsiteX16478" fmla="*/ 5879656 w 11737976"/>
              <a:gd name="connsiteY16478" fmla="*/ 2406673 h 6407150"/>
              <a:gd name="connsiteX16479" fmla="*/ 5900178 w 11737976"/>
              <a:gd name="connsiteY16479" fmla="*/ 2416135 h 6407150"/>
              <a:gd name="connsiteX16480" fmla="*/ 5901196 w 11737976"/>
              <a:gd name="connsiteY16480" fmla="*/ 2408964 h 6407150"/>
              <a:gd name="connsiteX16481" fmla="*/ 5922737 w 11737976"/>
              <a:gd name="connsiteY16481" fmla="*/ 2411258 h 6407150"/>
              <a:gd name="connsiteX16482" fmla="*/ 5906282 w 11737976"/>
              <a:gd name="connsiteY16482" fmla="*/ 2373115 h 6407150"/>
              <a:gd name="connsiteX16483" fmla="*/ 5928331 w 11737976"/>
              <a:gd name="connsiteY16483" fmla="*/ 2371820 h 6407150"/>
              <a:gd name="connsiteX16484" fmla="*/ 5919594 w 11737976"/>
              <a:gd name="connsiteY16484" fmla="*/ 2356335 h 6407150"/>
              <a:gd name="connsiteX16485" fmla="*/ 5930874 w 11737976"/>
              <a:gd name="connsiteY16485" fmla="*/ 2353897 h 6407150"/>
              <a:gd name="connsiteX16486" fmla="*/ 5921120 w 11737976"/>
              <a:gd name="connsiteY16486" fmla="*/ 2345579 h 6407150"/>
              <a:gd name="connsiteX16487" fmla="*/ 5932400 w 11737976"/>
              <a:gd name="connsiteY16487" fmla="*/ 2343142 h 6407150"/>
              <a:gd name="connsiteX16488" fmla="*/ 5953938 w 11737976"/>
              <a:gd name="connsiteY16488" fmla="*/ 2345432 h 6407150"/>
              <a:gd name="connsiteX16489" fmla="*/ 5915437 w 11737976"/>
              <a:gd name="connsiteY16489" fmla="*/ 2308585 h 6407150"/>
              <a:gd name="connsiteX16490" fmla="*/ 5926206 w 11737976"/>
              <a:gd name="connsiteY16490" fmla="*/ 2309730 h 6407150"/>
              <a:gd name="connsiteX16491" fmla="*/ 5927732 w 11737976"/>
              <a:gd name="connsiteY16491" fmla="*/ 2298975 h 6407150"/>
              <a:gd name="connsiteX16492" fmla="*/ 5894406 w 11737976"/>
              <a:gd name="connsiteY16492" fmla="*/ 2302706 h 6407150"/>
              <a:gd name="connsiteX16493" fmla="*/ 5873376 w 11737976"/>
              <a:gd name="connsiteY16493" fmla="*/ 2296831 h 6407150"/>
              <a:gd name="connsiteX16494" fmla="*/ 5955670 w 11737976"/>
              <a:gd name="connsiteY16494" fmla="*/ 2291802 h 6407150"/>
              <a:gd name="connsiteX16495" fmla="*/ 5949474 w 11737976"/>
              <a:gd name="connsiteY16495" fmla="*/ 2294029 h 6407150"/>
              <a:gd name="connsiteX16496" fmla="*/ 5960597 w 11737976"/>
              <a:gd name="connsiteY16496" fmla="*/ 2298513 h 6407150"/>
              <a:gd name="connsiteX16497" fmla="*/ 5961520 w 11737976"/>
              <a:gd name="connsiteY16497" fmla="*/ 2292011 h 6407150"/>
              <a:gd name="connsiteX16498" fmla="*/ 5955670 w 11737976"/>
              <a:gd name="connsiteY16498" fmla="*/ 2291802 h 6407150"/>
              <a:gd name="connsiteX16499" fmla="*/ 5159719 w 11737976"/>
              <a:gd name="connsiteY16499" fmla="*/ 2289843 h 6407150"/>
              <a:gd name="connsiteX16500" fmla="*/ 5138610 w 11737976"/>
              <a:gd name="connsiteY16500" fmla="*/ 2291291 h 6407150"/>
              <a:gd name="connsiteX16501" fmla="*/ 5137578 w 11737976"/>
              <a:gd name="connsiteY16501" fmla="*/ 2298572 h 6407150"/>
              <a:gd name="connsiteX16502" fmla="*/ 5146841 w 11737976"/>
              <a:gd name="connsiteY16502" fmla="*/ 2306948 h 6407150"/>
              <a:gd name="connsiteX16503" fmla="*/ 5168981 w 11737976"/>
              <a:gd name="connsiteY16503" fmla="*/ 2298218 h 6407150"/>
              <a:gd name="connsiteX16504" fmla="*/ 5159719 w 11737976"/>
              <a:gd name="connsiteY16504" fmla="*/ 2289843 h 6407150"/>
              <a:gd name="connsiteX16505" fmla="*/ 5205684 w 11737976"/>
              <a:gd name="connsiteY16505" fmla="*/ 2288135 h 6407150"/>
              <a:gd name="connsiteX16506" fmla="*/ 5205314 w 11737976"/>
              <a:gd name="connsiteY16506" fmla="*/ 2290733 h 6407150"/>
              <a:gd name="connsiteX16507" fmla="*/ 5213036 w 11737976"/>
              <a:gd name="connsiteY16507" fmla="*/ 2291557 h 6407150"/>
              <a:gd name="connsiteX16508" fmla="*/ 5213406 w 11737976"/>
              <a:gd name="connsiteY16508" fmla="*/ 2288957 h 6407150"/>
              <a:gd name="connsiteX16509" fmla="*/ 5205684 w 11737976"/>
              <a:gd name="connsiteY16509" fmla="*/ 2288135 h 6407150"/>
              <a:gd name="connsiteX16510" fmla="*/ 5413997 w 11737976"/>
              <a:gd name="connsiteY16510" fmla="*/ 2283904 h 6407150"/>
              <a:gd name="connsiteX16511" fmla="*/ 5400754 w 11737976"/>
              <a:gd name="connsiteY16511" fmla="*/ 2294373 h 6407150"/>
              <a:gd name="connsiteX16512" fmla="*/ 5413997 w 11737976"/>
              <a:gd name="connsiteY16512" fmla="*/ 2283904 h 6407150"/>
              <a:gd name="connsiteX16513" fmla="*/ 6050890 w 11737976"/>
              <a:gd name="connsiteY16513" fmla="*/ 2283611 h 6407150"/>
              <a:gd name="connsiteX16514" fmla="*/ 6048268 w 11737976"/>
              <a:gd name="connsiteY16514" fmla="*/ 2284830 h 6407150"/>
              <a:gd name="connsiteX16515" fmla="*/ 6050045 w 11737976"/>
              <a:gd name="connsiteY16515" fmla="*/ 2289555 h 6407150"/>
              <a:gd name="connsiteX16516" fmla="*/ 6059698 w 11737976"/>
              <a:gd name="connsiteY16516" fmla="*/ 2290581 h 6407150"/>
              <a:gd name="connsiteX16517" fmla="*/ 6060621 w 11737976"/>
              <a:gd name="connsiteY16517" fmla="*/ 2284081 h 6407150"/>
              <a:gd name="connsiteX16518" fmla="*/ 6050890 w 11737976"/>
              <a:gd name="connsiteY16518" fmla="*/ 2283611 h 6407150"/>
              <a:gd name="connsiteX16519" fmla="*/ 5161208 w 11737976"/>
              <a:gd name="connsiteY16519" fmla="*/ 2275325 h 6407150"/>
              <a:gd name="connsiteX16520" fmla="*/ 5157041 w 11737976"/>
              <a:gd name="connsiteY16520" fmla="*/ 2278794 h 6407150"/>
              <a:gd name="connsiteX16521" fmla="*/ 5170569 w 11737976"/>
              <a:gd name="connsiteY16521" fmla="*/ 2287038 h 6407150"/>
              <a:gd name="connsiteX16522" fmla="*/ 5172090 w 11737976"/>
              <a:gd name="connsiteY16522" fmla="*/ 2276312 h 6407150"/>
              <a:gd name="connsiteX16523" fmla="*/ 5161208 w 11737976"/>
              <a:gd name="connsiteY16523" fmla="*/ 2275325 h 6407150"/>
              <a:gd name="connsiteX16524" fmla="*/ 5997015 w 11737976"/>
              <a:gd name="connsiteY16524" fmla="*/ 2262795 h 6407150"/>
              <a:gd name="connsiteX16525" fmla="*/ 5996508 w 11737976"/>
              <a:gd name="connsiteY16525" fmla="*/ 2266371 h 6407150"/>
              <a:gd name="connsiteX16526" fmla="*/ 6007583 w 11737976"/>
              <a:gd name="connsiteY16526" fmla="*/ 2271179 h 6407150"/>
              <a:gd name="connsiteX16527" fmla="*/ 5996000 w 11737976"/>
              <a:gd name="connsiteY16527" fmla="*/ 2269944 h 6407150"/>
              <a:gd name="connsiteX16528" fmla="*/ 5995493 w 11737976"/>
              <a:gd name="connsiteY16528" fmla="*/ 2273521 h 6407150"/>
              <a:gd name="connsiteX16529" fmla="*/ 6006570 w 11737976"/>
              <a:gd name="connsiteY16529" fmla="*/ 2278329 h 6407150"/>
              <a:gd name="connsiteX16530" fmla="*/ 6007075 w 11737976"/>
              <a:gd name="connsiteY16530" fmla="*/ 2274754 h 6407150"/>
              <a:gd name="connsiteX16531" fmla="*/ 6018661 w 11737976"/>
              <a:gd name="connsiteY16531" fmla="*/ 2275986 h 6407150"/>
              <a:gd name="connsiteX16532" fmla="*/ 6018153 w 11737976"/>
              <a:gd name="connsiteY16532" fmla="*/ 2279561 h 6407150"/>
              <a:gd name="connsiteX16533" fmla="*/ 6029734 w 11737976"/>
              <a:gd name="connsiteY16533" fmla="*/ 2280794 h 6407150"/>
              <a:gd name="connsiteX16534" fmla="*/ 6030241 w 11737976"/>
              <a:gd name="connsiteY16534" fmla="*/ 2277218 h 6407150"/>
              <a:gd name="connsiteX16535" fmla="*/ 6019168 w 11737976"/>
              <a:gd name="connsiteY16535" fmla="*/ 2272412 h 6407150"/>
              <a:gd name="connsiteX16536" fmla="*/ 6007583 w 11737976"/>
              <a:gd name="connsiteY16536" fmla="*/ 2271179 h 6407150"/>
              <a:gd name="connsiteX16537" fmla="*/ 6008091 w 11737976"/>
              <a:gd name="connsiteY16537" fmla="*/ 2267603 h 6407150"/>
              <a:gd name="connsiteX16538" fmla="*/ 6008598 w 11737976"/>
              <a:gd name="connsiteY16538" fmla="*/ 2264029 h 6407150"/>
              <a:gd name="connsiteX16539" fmla="*/ 5997015 w 11737976"/>
              <a:gd name="connsiteY16539" fmla="*/ 2262795 h 6407150"/>
              <a:gd name="connsiteX16540" fmla="*/ 5209741 w 11737976"/>
              <a:gd name="connsiteY16540" fmla="*/ 2259532 h 6407150"/>
              <a:gd name="connsiteX16541" fmla="*/ 5208819 w 11737976"/>
              <a:gd name="connsiteY16541" fmla="*/ 2266034 h 6407150"/>
              <a:gd name="connsiteX16542" fmla="*/ 5212738 w 11737976"/>
              <a:gd name="connsiteY16542" fmla="*/ 2266037 h 6407150"/>
              <a:gd name="connsiteX16543" fmla="*/ 5217003 w 11737976"/>
              <a:gd name="connsiteY16543" fmla="*/ 2263605 h 6407150"/>
              <a:gd name="connsiteX16544" fmla="*/ 5209741 w 11737976"/>
              <a:gd name="connsiteY16544" fmla="*/ 2259532 h 6407150"/>
              <a:gd name="connsiteX16545" fmla="*/ 5074487 w 11737976"/>
              <a:gd name="connsiteY16545" fmla="*/ 2255302 h 6407150"/>
              <a:gd name="connsiteX16546" fmla="*/ 5080195 w 11737976"/>
              <a:gd name="connsiteY16546" fmla="*/ 2261774 h 6407150"/>
              <a:gd name="connsiteX16547" fmla="*/ 5079159 w 11737976"/>
              <a:gd name="connsiteY16547" fmla="*/ 2257043 h 6407150"/>
              <a:gd name="connsiteX16548" fmla="*/ 5074487 w 11737976"/>
              <a:gd name="connsiteY16548" fmla="*/ 2255302 h 6407150"/>
              <a:gd name="connsiteX16549" fmla="*/ 5406471 w 11737976"/>
              <a:gd name="connsiteY16549" fmla="*/ 2254071 h 6407150"/>
              <a:gd name="connsiteX16550" fmla="*/ 5405418 w 11737976"/>
              <a:gd name="connsiteY16550" fmla="*/ 2261500 h 6407150"/>
              <a:gd name="connsiteX16551" fmla="*/ 5404890 w 11737976"/>
              <a:gd name="connsiteY16551" fmla="*/ 2265214 h 6407150"/>
              <a:gd name="connsiteX16552" fmla="*/ 5399493 w 11737976"/>
              <a:gd name="connsiteY16552" fmla="*/ 2272180 h 6407150"/>
              <a:gd name="connsiteX16553" fmla="*/ 5402782 w 11737976"/>
              <a:gd name="connsiteY16553" fmla="*/ 2280072 h 6407150"/>
              <a:gd name="connsiteX16554" fmla="*/ 5415947 w 11737976"/>
              <a:gd name="connsiteY16554" fmla="*/ 2270161 h 6407150"/>
              <a:gd name="connsiteX16555" fmla="*/ 5417000 w 11737976"/>
              <a:gd name="connsiteY16555" fmla="*/ 2262732 h 6407150"/>
              <a:gd name="connsiteX16556" fmla="*/ 5418055 w 11737976"/>
              <a:gd name="connsiteY16556" fmla="*/ 2255303 h 6407150"/>
              <a:gd name="connsiteX16557" fmla="*/ 5406471 w 11737976"/>
              <a:gd name="connsiteY16557" fmla="*/ 2254071 h 6407150"/>
              <a:gd name="connsiteX16558" fmla="*/ 5447450 w 11737976"/>
              <a:gd name="connsiteY16558" fmla="*/ 2248368 h 6407150"/>
              <a:gd name="connsiteX16559" fmla="*/ 5449863 w 11737976"/>
              <a:gd name="connsiteY16559" fmla="*/ 2252090 h 6407150"/>
              <a:gd name="connsiteX16560" fmla="*/ 5461997 w 11737976"/>
              <a:gd name="connsiteY16560" fmla="*/ 2249423 h 6407150"/>
              <a:gd name="connsiteX16561" fmla="*/ 5447450 w 11737976"/>
              <a:gd name="connsiteY16561" fmla="*/ 2248368 h 6407150"/>
              <a:gd name="connsiteX16562" fmla="*/ 6067072 w 11737976"/>
              <a:gd name="connsiteY16562" fmla="*/ 2247816 h 6407150"/>
              <a:gd name="connsiteX16563" fmla="*/ 6055732 w 11737976"/>
              <a:gd name="connsiteY16563" fmla="*/ 2254088 h 6407150"/>
              <a:gd name="connsiteX16564" fmla="*/ 6044912 w 11737976"/>
              <a:gd name="connsiteY16564" fmla="*/ 2256675 h 6407150"/>
              <a:gd name="connsiteX16565" fmla="*/ 6063936 w 11737976"/>
              <a:gd name="connsiteY16565" fmla="*/ 2269916 h 6407150"/>
              <a:gd name="connsiteX16566" fmla="*/ 6067072 w 11737976"/>
              <a:gd name="connsiteY16566" fmla="*/ 2247816 h 6407150"/>
              <a:gd name="connsiteX16567" fmla="*/ 6110140 w 11737976"/>
              <a:gd name="connsiteY16567" fmla="*/ 2245799 h 6407150"/>
              <a:gd name="connsiteX16568" fmla="*/ 6099032 w 11737976"/>
              <a:gd name="connsiteY16568" fmla="*/ 2248136 h 6407150"/>
              <a:gd name="connsiteX16569" fmla="*/ 6077305 w 11737976"/>
              <a:gd name="connsiteY16569" fmla="*/ 2249344 h 6407150"/>
              <a:gd name="connsiteX16570" fmla="*/ 6098049 w 11737976"/>
              <a:gd name="connsiteY16570" fmla="*/ 2255070 h 6407150"/>
              <a:gd name="connsiteX16571" fmla="*/ 6098540 w 11737976"/>
              <a:gd name="connsiteY16571" fmla="*/ 2251604 h 6407150"/>
              <a:gd name="connsiteX16572" fmla="*/ 6108665 w 11737976"/>
              <a:gd name="connsiteY16572" fmla="*/ 2256199 h 6407150"/>
              <a:gd name="connsiteX16573" fmla="*/ 6110140 w 11737976"/>
              <a:gd name="connsiteY16573" fmla="*/ 2245799 h 6407150"/>
              <a:gd name="connsiteX16574" fmla="*/ 5475054 w 11737976"/>
              <a:gd name="connsiteY16574" fmla="*/ 2240254 h 6407150"/>
              <a:gd name="connsiteX16575" fmla="*/ 5474685 w 11737976"/>
              <a:gd name="connsiteY16575" fmla="*/ 2242853 h 6407150"/>
              <a:gd name="connsiteX16576" fmla="*/ 5486269 w 11737976"/>
              <a:gd name="connsiteY16576" fmla="*/ 2244085 h 6407150"/>
              <a:gd name="connsiteX16577" fmla="*/ 5486638 w 11737976"/>
              <a:gd name="connsiteY16577" fmla="*/ 2241485 h 6407150"/>
              <a:gd name="connsiteX16578" fmla="*/ 5475054 w 11737976"/>
              <a:gd name="connsiteY16578" fmla="*/ 2240254 h 6407150"/>
              <a:gd name="connsiteX16579" fmla="*/ 5800070 w 11737976"/>
              <a:gd name="connsiteY16579" fmla="*/ 2238708 h 6407150"/>
              <a:gd name="connsiteX16580" fmla="*/ 5792024 w 11737976"/>
              <a:gd name="connsiteY16580" fmla="*/ 2243624 h 6407150"/>
              <a:gd name="connsiteX16581" fmla="*/ 5808008 w 11737976"/>
              <a:gd name="connsiteY16581" fmla="*/ 2244914 h 6407150"/>
              <a:gd name="connsiteX16582" fmla="*/ 5815650 w 11737976"/>
              <a:gd name="connsiteY16582" fmla="*/ 2242839 h 6407150"/>
              <a:gd name="connsiteX16583" fmla="*/ 5816111 w 11737976"/>
              <a:gd name="connsiteY16583" fmla="*/ 2239589 h 6407150"/>
              <a:gd name="connsiteX16584" fmla="*/ 5800070 w 11737976"/>
              <a:gd name="connsiteY16584" fmla="*/ 2238708 h 6407150"/>
              <a:gd name="connsiteX16585" fmla="*/ 5179824 w 11737976"/>
              <a:gd name="connsiteY16585" fmla="*/ 2232157 h 6407150"/>
              <a:gd name="connsiteX16586" fmla="*/ 5166116 w 11737976"/>
              <a:gd name="connsiteY16586" fmla="*/ 2235536 h 6407150"/>
              <a:gd name="connsiteX16587" fmla="*/ 5211955 w 11737976"/>
              <a:gd name="connsiteY16587" fmla="*/ 2243931 h 6407150"/>
              <a:gd name="connsiteX16588" fmla="*/ 5211400 w 11737976"/>
              <a:gd name="connsiteY16588" fmla="*/ 2247831 h 6407150"/>
              <a:gd name="connsiteX16589" fmla="*/ 5219123 w 11737976"/>
              <a:gd name="connsiteY16589" fmla="*/ 2248654 h 6407150"/>
              <a:gd name="connsiteX16590" fmla="*/ 5219677 w 11737976"/>
              <a:gd name="connsiteY16590" fmla="*/ 2244755 h 6407150"/>
              <a:gd name="connsiteX16591" fmla="*/ 5211955 w 11737976"/>
              <a:gd name="connsiteY16591" fmla="*/ 2243931 h 6407150"/>
              <a:gd name="connsiteX16592" fmla="*/ 5201849 w 11737976"/>
              <a:gd name="connsiteY16592" fmla="*/ 2232299 h 6407150"/>
              <a:gd name="connsiteX16593" fmla="*/ 5179824 w 11737976"/>
              <a:gd name="connsiteY16593" fmla="*/ 2232157 h 6407150"/>
              <a:gd name="connsiteX16594" fmla="*/ 5386254 w 11737976"/>
              <a:gd name="connsiteY16594" fmla="*/ 2230804 h 6407150"/>
              <a:gd name="connsiteX16595" fmla="*/ 5385793 w 11737976"/>
              <a:gd name="connsiteY16595" fmla="*/ 2234055 h 6407150"/>
              <a:gd name="connsiteX16596" fmla="*/ 5385333 w 11737976"/>
              <a:gd name="connsiteY16596" fmla="*/ 2237306 h 6407150"/>
              <a:gd name="connsiteX16597" fmla="*/ 5395525 w 11737976"/>
              <a:gd name="connsiteY16597" fmla="*/ 2237977 h 6407150"/>
              <a:gd name="connsiteX16598" fmla="*/ 5397377 w 11737976"/>
              <a:gd name="connsiteY16598" fmla="*/ 2235287 h 6407150"/>
              <a:gd name="connsiteX16599" fmla="*/ 5397838 w 11737976"/>
              <a:gd name="connsiteY16599" fmla="*/ 2232038 h 6407150"/>
              <a:gd name="connsiteX16600" fmla="*/ 5386254 w 11737976"/>
              <a:gd name="connsiteY16600" fmla="*/ 2230804 h 6407150"/>
              <a:gd name="connsiteX16601" fmla="*/ 5245793 w 11737976"/>
              <a:gd name="connsiteY16601" fmla="*/ 2226417 h 6407150"/>
              <a:gd name="connsiteX16602" fmla="*/ 5233225 w 11737976"/>
              <a:gd name="connsiteY16602" fmla="*/ 2232118 h 6407150"/>
              <a:gd name="connsiteX16603" fmla="*/ 5255900 w 11737976"/>
              <a:gd name="connsiteY16603" fmla="*/ 2238051 h 6407150"/>
              <a:gd name="connsiteX16604" fmla="*/ 5245793 w 11737976"/>
              <a:gd name="connsiteY16604" fmla="*/ 2226417 h 6407150"/>
              <a:gd name="connsiteX16605" fmla="*/ 5312080 w 11737976"/>
              <a:gd name="connsiteY16605" fmla="*/ 2214994 h 6407150"/>
              <a:gd name="connsiteX16606" fmla="*/ 5275711 w 11737976"/>
              <a:gd name="connsiteY16606" fmla="*/ 2236528 h 6407150"/>
              <a:gd name="connsiteX16607" fmla="*/ 5305991 w 11737976"/>
              <a:gd name="connsiteY16607" fmla="*/ 2257897 h 6407150"/>
              <a:gd name="connsiteX16608" fmla="*/ 5329899 w 11737976"/>
              <a:gd name="connsiteY16608" fmla="*/ 2245922 h 6407150"/>
              <a:gd name="connsiteX16609" fmla="*/ 5330407 w 11737976"/>
              <a:gd name="connsiteY16609" fmla="*/ 2242348 h 6407150"/>
              <a:gd name="connsiteX16610" fmla="*/ 5341346 w 11737976"/>
              <a:gd name="connsiteY16610" fmla="*/ 2243513 h 6407150"/>
              <a:gd name="connsiteX16611" fmla="*/ 5341853 w 11737976"/>
              <a:gd name="connsiteY16611" fmla="*/ 2239937 h 6407150"/>
              <a:gd name="connsiteX16612" fmla="*/ 5330913 w 11737976"/>
              <a:gd name="connsiteY16612" fmla="*/ 2238774 h 6407150"/>
              <a:gd name="connsiteX16613" fmla="*/ 5330407 w 11737976"/>
              <a:gd name="connsiteY16613" fmla="*/ 2242348 h 6407150"/>
              <a:gd name="connsiteX16614" fmla="*/ 5318960 w 11737976"/>
              <a:gd name="connsiteY16614" fmla="*/ 2244759 h 6407150"/>
              <a:gd name="connsiteX16615" fmla="*/ 5320989 w 11737976"/>
              <a:gd name="connsiteY16615" fmla="*/ 2230459 h 6407150"/>
              <a:gd name="connsiteX16616" fmla="*/ 5331928 w 11737976"/>
              <a:gd name="connsiteY16616" fmla="*/ 2231622 h 6407150"/>
              <a:gd name="connsiteX16617" fmla="*/ 5332436 w 11737976"/>
              <a:gd name="connsiteY16617" fmla="*/ 2228047 h 6407150"/>
              <a:gd name="connsiteX16618" fmla="*/ 5312080 w 11737976"/>
              <a:gd name="connsiteY16618" fmla="*/ 2214994 h 6407150"/>
              <a:gd name="connsiteX16619" fmla="*/ 5961187 w 11737976"/>
              <a:gd name="connsiteY16619" fmla="*/ 2211476 h 6407150"/>
              <a:gd name="connsiteX16620" fmla="*/ 5960818 w 11737976"/>
              <a:gd name="connsiteY16620" fmla="*/ 2214076 h 6407150"/>
              <a:gd name="connsiteX16621" fmla="*/ 5972401 w 11737976"/>
              <a:gd name="connsiteY16621" fmla="*/ 2215308 h 6407150"/>
              <a:gd name="connsiteX16622" fmla="*/ 5972770 w 11737976"/>
              <a:gd name="connsiteY16622" fmla="*/ 2212709 h 6407150"/>
              <a:gd name="connsiteX16623" fmla="*/ 5961187 w 11737976"/>
              <a:gd name="connsiteY16623" fmla="*/ 2211476 h 6407150"/>
              <a:gd name="connsiteX16624" fmla="*/ 5258672 w 11737976"/>
              <a:gd name="connsiteY16624" fmla="*/ 2209311 h 6407150"/>
              <a:gd name="connsiteX16625" fmla="*/ 5254892 w 11737976"/>
              <a:gd name="connsiteY16625" fmla="*/ 2217528 h 6407150"/>
              <a:gd name="connsiteX16626" fmla="*/ 5266937 w 11737976"/>
              <a:gd name="connsiteY16626" fmla="*/ 2224709 h 6407150"/>
              <a:gd name="connsiteX16627" fmla="*/ 5258672 w 11737976"/>
              <a:gd name="connsiteY16627" fmla="*/ 2209311 h 6407150"/>
              <a:gd name="connsiteX16628" fmla="*/ 6062823 w 11737976"/>
              <a:gd name="connsiteY16628" fmla="*/ 2207773 h 6407150"/>
              <a:gd name="connsiteX16629" fmla="*/ 6062344 w 11737976"/>
              <a:gd name="connsiteY16629" fmla="*/ 2211151 h 6407150"/>
              <a:gd name="connsiteX16630" fmla="*/ 6076309 w 11737976"/>
              <a:gd name="connsiteY16630" fmla="*/ 2219073 h 6407150"/>
              <a:gd name="connsiteX16631" fmla="*/ 6083964 w 11737976"/>
              <a:gd name="connsiteY16631" fmla="*/ 2213453 h 6407150"/>
              <a:gd name="connsiteX16632" fmla="*/ 6062823 w 11737976"/>
              <a:gd name="connsiteY16632" fmla="*/ 2207773 h 6407150"/>
              <a:gd name="connsiteX16633" fmla="*/ 6016899 w 11737976"/>
              <a:gd name="connsiteY16633" fmla="*/ 2205525 h 6407150"/>
              <a:gd name="connsiteX16634" fmla="*/ 6004762 w 11737976"/>
              <a:gd name="connsiteY16634" fmla="*/ 2208194 h 6407150"/>
              <a:gd name="connsiteX16635" fmla="*/ 6016345 w 11737976"/>
              <a:gd name="connsiteY16635" fmla="*/ 2209426 h 6407150"/>
              <a:gd name="connsiteX16636" fmla="*/ 6027926 w 11737976"/>
              <a:gd name="connsiteY16636" fmla="*/ 2210658 h 6407150"/>
              <a:gd name="connsiteX16637" fmla="*/ 6016899 w 11737976"/>
              <a:gd name="connsiteY16637" fmla="*/ 2205525 h 6407150"/>
              <a:gd name="connsiteX16638" fmla="*/ 5317513 w 11737976"/>
              <a:gd name="connsiteY16638" fmla="*/ 2190498 h 6407150"/>
              <a:gd name="connsiteX16639" fmla="*/ 5316590 w 11737976"/>
              <a:gd name="connsiteY16639" fmla="*/ 2196999 h 6407150"/>
              <a:gd name="connsiteX16640" fmla="*/ 5323520 w 11737976"/>
              <a:gd name="connsiteY16640" fmla="*/ 2196705 h 6407150"/>
              <a:gd name="connsiteX16641" fmla="*/ 5317513 w 11737976"/>
              <a:gd name="connsiteY16641" fmla="*/ 2190498 h 6407150"/>
              <a:gd name="connsiteX16642" fmla="*/ 5912135 w 11737976"/>
              <a:gd name="connsiteY16642" fmla="*/ 2190332 h 6407150"/>
              <a:gd name="connsiteX16643" fmla="*/ 5908437 w 11737976"/>
              <a:gd name="connsiteY16643" fmla="*/ 2191015 h 6407150"/>
              <a:gd name="connsiteX16644" fmla="*/ 5907423 w 11737976"/>
              <a:gd name="connsiteY16644" fmla="*/ 2198166 h 6407150"/>
              <a:gd name="connsiteX16645" fmla="*/ 5935799 w 11737976"/>
              <a:gd name="connsiteY16645" fmla="*/ 2201185 h 6407150"/>
              <a:gd name="connsiteX16646" fmla="*/ 5941376 w 11737976"/>
              <a:gd name="connsiteY16646" fmla="*/ 2190891 h 6407150"/>
              <a:gd name="connsiteX16647" fmla="*/ 5912135 w 11737976"/>
              <a:gd name="connsiteY16647" fmla="*/ 2190332 h 6407150"/>
              <a:gd name="connsiteX16648" fmla="*/ 5466266 w 11737976"/>
              <a:gd name="connsiteY16648" fmla="*/ 2188261 h 6407150"/>
              <a:gd name="connsiteX16649" fmla="*/ 5458621 w 11737976"/>
              <a:gd name="connsiteY16649" fmla="*/ 2190336 h 6407150"/>
              <a:gd name="connsiteX16650" fmla="*/ 5481325 w 11737976"/>
              <a:gd name="connsiteY16650" fmla="*/ 2196050 h 6407150"/>
              <a:gd name="connsiteX16651" fmla="*/ 5482248 w 11737976"/>
              <a:gd name="connsiteY16651" fmla="*/ 2189551 h 6407150"/>
              <a:gd name="connsiteX16652" fmla="*/ 5482248 w 11737976"/>
              <a:gd name="connsiteY16652" fmla="*/ 2189550 h 6407150"/>
              <a:gd name="connsiteX16653" fmla="*/ 5466266 w 11737976"/>
              <a:gd name="connsiteY16653" fmla="*/ 2188261 h 6407150"/>
              <a:gd name="connsiteX16654" fmla="*/ 5515162 w 11737976"/>
              <a:gd name="connsiteY16654" fmla="*/ 2185456 h 6407150"/>
              <a:gd name="connsiteX16655" fmla="*/ 5501279 w 11737976"/>
              <a:gd name="connsiteY16655" fmla="*/ 2205861 h 6407150"/>
              <a:gd name="connsiteX16656" fmla="*/ 5480651 w 11737976"/>
              <a:gd name="connsiteY16656" fmla="*/ 2196372 h 6407150"/>
              <a:gd name="connsiteX16657" fmla="*/ 5469315 w 11737976"/>
              <a:gd name="connsiteY16657" fmla="*/ 2198814 h 6407150"/>
              <a:gd name="connsiteX16658" fmla="*/ 5458491 w 11737976"/>
              <a:gd name="connsiteY16658" fmla="*/ 2197662 h 6407150"/>
              <a:gd name="connsiteX16659" fmla="*/ 5445630 w 11737976"/>
              <a:gd name="connsiteY16659" fmla="*/ 2210880 h 6407150"/>
              <a:gd name="connsiteX16660" fmla="*/ 5456452 w 11737976"/>
              <a:gd name="connsiteY16660" fmla="*/ 2212031 h 6407150"/>
              <a:gd name="connsiteX16661" fmla="*/ 5465748 w 11737976"/>
              <a:gd name="connsiteY16661" fmla="*/ 2223962 h 6407150"/>
              <a:gd name="connsiteX16662" fmla="*/ 5487906 w 11737976"/>
              <a:gd name="connsiteY16662" fmla="*/ 2222672 h 6407150"/>
              <a:gd name="connsiteX16663" fmla="*/ 5495672 w 11737976"/>
              <a:gd name="connsiteY16663" fmla="*/ 2245378 h 6407150"/>
              <a:gd name="connsiteX16664" fmla="*/ 5506496 w 11737976"/>
              <a:gd name="connsiteY16664" fmla="*/ 2246531 h 6407150"/>
              <a:gd name="connsiteX16665" fmla="*/ 5473005 w 11737976"/>
              <a:gd name="connsiteY16665" fmla="*/ 2250260 h 6407150"/>
              <a:gd name="connsiteX16666" fmla="*/ 5438494 w 11737976"/>
              <a:gd name="connsiteY16666" fmla="*/ 2261175 h 6407150"/>
              <a:gd name="connsiteX16667" fmla="*/ 5425631 w 11737976"/>
              <a:gd name="connsiteY16667" fmla="*/ 2274393 h 6407150"/>
              <a:gd name="connsiteX16668" fmla="*/ 5446767 w 11737976"/>
              <a:gd name="connsiteY16668" fmla="*/ 2280290 h 6407150"/>
              <a:gd name="connsiteX16669" fmla="*/ 5433907 w 11737976"/>
              <a:gd name="connsiteY16669" fmla="*/ 2293508 h 6407150"/>
              <a:gd name="connsiteX16670" fmla="*/ 5444220 w 11737976"/>
              <a:gd name="connsiteY16670" fmla="*/ 2298253 h 6407150"/>
              <a:gd name="connsiteX16671" fmla="*/ 5432887 w 11737976"/>
              <a:gd name="connsiteY16671" fmla="*/ 2300694 h 6407150"/>
              <a:gd name="connsiteX16672" fmla="*/ 5455046 w 11737976"/>
              <a:gd name="connsiteY16672" fmla="*/ 2299405 h 6407150"/>
              <a:gd name="connsiteX16673" fmla="*/ 5455553 w 11737976"/>
              <a:gd name="connsiteY16673" fmla="*/ 2295811 h 6407150"/>
              <a:gd name="connsiteX16674" fmla="*/ 5466379 w 11737976"/>
              <a:gd name="connsiteY16674" fmla="*/ 2296963 h 6407150"/>
              <a:gd name="connsiteX16675" fmla="*/ 5467398 w 11737976"/>
              <a:gd name="connsiteY16675" fmla="*/ 2289779 h 6407150"/>
              <a:gd name="connsiteX16676" fmla="*/ 5478222 w 11737976"/>
              <a:gd name="connsiteY16676" fmla="*/ 2290928 h 6407150"/>
              <a:gd name="connsiteX16677" fmla="*/ 5489046 w 11737976"/>
              <a:gd name="connsiteY16677" fmla="*/ 2292082 h 6407150"/>
              <a:gd name="connsiteX16678" fmla="*/ 5489557 w 11737976"/>
              <a:gd name="connsiteY16678" fmla="*/ 2288489 h 6407150"/>
              <a:gd name="connsiteX16679" fmla="*/ 5500381 w 11737976"/>
              <a:gd name="connsiteY16679" fmla="*/ 2289640 h 6407150"/>
              <a:gd name="connsiteX16680" fmla="*/ 5510184 w 11737976"/>
              <a:gd name="connsiteY16680" fmla="*/ 2297978 h 6407150"/>
              <a:gd name="connsiteX16681" fmla="*/ 5497832 w 11737976"/>
              <a:gd name="connsiteY16681" fmla="*/ 2307603 h 6407150"/>
              <a:gd name="connsiteX16682" fmla="*/ 5474654 w 11737976"/>
              <a:gd name="connsiteY16682" fmla="*/ 2316078 h 6407150"/>
              <a:gd name="connsiteX16683" fmla="*/ 5443201 w 11737976"/>
              <a:gd name="connsiteY16683" fmla="*/ 2305438 h 6407150"/>
              <a:gd name="connsiteX16684" fmla="*/ 5408180 w 11737976"/>
              <a:gd name="connsiteY16684" fmla="*/ 2319946 h 6407150"/>
              <a:gd name="connsiteX16685" fmla="*/ 5406651 w 11737976"/>
              <a:gd name="connsiteY16685" fmla="*/ 2330723 h 6407150"/>
              <a:gd name="connsiteX16686" fmla="*/ 5427281 w 11737976"/>
              <a:gd name="connsiteY16686" fmla="*/ 2340212 h 6407150"/>
              <a:gd name="connsiteX16687" fmla="*/ 5426771 w 11737976"/>
              <a:gd name="connsiteY16687" fmla="*/ 2343805 h 6407150"/>
              <a:gd name="connsiteX16688" fmla="*/ 5416456 w 11737976"/>
              <a:gd name="connsiteY16688" fmla="*/ 2339060 h 6407150"/>
              <a:gd name="connsiteX16689" fmla="*/ 5404612 w 11737976"/>
              <a:gd name="connsiteY16689" fmla="*/ 2345093 h 6407150"/>
              <a:gd name="connsiteX16690" fmla="*/ 5415437 w 11737976"/>
              <a:gd name="connsiteY16690" fmla="*/ 2346245 h 6407150"/>
              <a:gd name="connsiteX16691" fmla="*/ 5423713 w 11737976"/>
              <a:gd name="connsiteY16691" fmla="*/ 2365360 h 6407150"/>
              <a:gd name="connsiteX16692" fmla="*/ 5422695 w 11737976"/>
              <a:gd name="connsiteY16692" fmla="*/ 2372545 h 6407150"/>
              <a:gd name="connsiteX16693" fmla="*/ 5386653 w 11737976"/>
              <a:gd name="connsiteY16693" fmla="*/ 2394239 h 6407150"/>
              <a:gd name="connsiteX16694" fmla="*/ 5375830 w 11737976"/>
              <a:gd name="connsiteY16694" fmla="*/ 2393087 h 6407150"/>
              <a:gd name="connsiteX16695" fmla="*/ 5376338 w 11737976"/>
              <a:gd name="connsiteY16695" fmla="*/ 2389494 h 6407150"/>
              <a:gd name="connsiteX16696" fmla="*/ 5376849 w 11737976"/>
              <a:gd name="connsiteY16696" fmla="*/ 2385902 h 6407150"/>
              <a:gd name="connsiteX16697" fmla="*/ 5366533 w 11737976"/>
              <a:gd name="connsiteY16697" fmla="*/ 2381156 h 6407150"/>
              <a:gd name="connsiteX16698" fmla="*/ 5355201 w 11737976"/>
              <a:gd name="connsiteY16698" fmla="*/ 2383597 h 6407150"/>
              <a:gd name="connsiteX16699" fmla="*/ 5356221 w 11737976"/>
              <a:gd name="connsiteY16699" fmla="*/ 2376412 h 6407150"/>
              <a:gd name="connsiteX16700" fmla="*/ 5345396 w 11737976"/>
              <a:gd name="connsiteY16700" fmla="*/ 2375261 h 6407150"/>
              <a:gd name="connsiteX16701" fmla="*/ 5331513 w 11737976"/>
              <a:gd name="connsiteY16701" fmla="*/ 2395664 h 6407150"/>
              <a:gd name="connsiteX16702" fmla="*/ 5340809 w 11737976"/>
              <a:gd name="connsiteY16702" fmla="*/ 2407595 h 6407150"/>
              <a:gd name="connsiteX16703" fmla="*/ 5352653 w 11737976"/>
              <a:gd name="connsiteY16703" fmla="*/ 2401559 h 6407150"/>
              <a:gd name="connsiteX16704" fmla="*/ 5386144 w 11737976"/>
              <a:gd name="connsiteY16704" fmla="*/ 2397829 h 6407150"/>
              <a:gd name="connsiteX16705" fmla="*/ 5440263 w 11737976"/>
              <a:gd name="connsiteY16705" fmla="*/ 2403588 h 6407150"/>
              <a:gd name="connsiteX16706" fmla="*/ 5439754 w 11737976"/>
              <a:gd name="connsiteY16706" fmla="*/ 2407181 h 6407150"/>
              <a:gd name="connsiteX16707" fmla="*/ 5428930 w 11737976"/>
              <a:gd name="connsiteY16707" fmla="*/ 2406029 h 6407150"/>
              <a:gd name="connsiteX16708" fmla="*/ 5428419 w 11737976"/>
              <a:gd name="connsiteY16708" fmla="*/ 2409622 h 6407150"/>
              <a:gd name="connsiteX16709" fmla="*/ 5439244 w 11737976"/>
              <a:gd name="connsiteY16709" fmla="*/ 2410774 h 6407150"/>
              <a:gd name="connsiteX16710" fmla="*/ 5450069 w 11737976"/>
              <a:gd name="connsiteY16710" fmla="*/ 2411925 h 6407150"/>
              <a:gd name="connsiteX16711" fmla="*/ 5449560 w 11737976"/>
              <a:gd name="connsiteY16711" fmla="*/ 2415518 h 6407150"/>
              <a:gd name="connsiteX16712" fmla="*/ 5416069 w 11737976"/>
              <a:gd name="connsiteY16712" fmla="*/ 2419249 h 6407150"/>
              <a:gd name="connsiteX16713" fmla="*/ 5415558 w 11737976"/>
              <a:gd name="connsiteY16713" fmla="*/ 2422840 h 6407150"/>
              <a:gd name="connsiteX16714" fmla="*/ 5415048 w 11737976"/>
              <a:gd name="connsiteY16714" fmla="*/ 2426432 h 6407150"/>
              <a:gd name="connsiteX16715" fmla="*/ 5426382 w 11737976"/>
              <a:gd name="connsiteY16715" fmla="*/ 2423991 h 6407150"/>
              <a:gd name="connsiteX16716" fmla="*/ 5424343 w 11737976"/>
              <a:gd name="connsiteY16716" fmla="*/ 2438363 h 6407150"/>
              <a:gd name="connsiteX16717" fmla="*/ 5467639 w 11737976"/>
              <a:gd name="connsiteY16717" fmla="*/ 2442969 h 6407150"/>
              <a:gd name="connsiteX16718" fmla="*/ 5466619 w 11737976"/>
              <a:gd name="connsiteY16718" fmla="*/ 2450154 h 6407150"/>
              <a:gd name="connsiteX16719" fmla="*/ 5455286 w 11737976"/>
              <a:gd name="connsiteY16719" fmla="*/ 2452596 h 6407150"/>
              <a:gd name="connsiteX16720" fmla="*/ 5475914 w 11737976"/>
              <a:gd name="connsiteY16720" fmla="*/ 2462083 h 6407150"/>
              <a:gd name="connsiteX16721" fmla="*/ 5463562 w 11737976"/>
              <a:gd name="connsiteY16721" fmla="*/ 2471709 h 6407150"/>
              <a:gd name="connsiteX16722" fmla="*/ 5432108 w 11737976"/>
              <a:gd name="connsiteY16722" fmla="*/ 2461068 h 6407150"/>
              <a:gd name="connsiteX16723" fmla="*/ 5431089 w 11737976"/>
              <a:gd name="connsiteY16723" fmla="*/ 2468254 h 6407150"/>
              <a:gd name="connsiteX16724" fmla="*/ 5420265 w 11737976"/>
              <a:gd name="connsiteY16724" fmla="*/ 2467102 h 6407150"/>
              <a:gd name="connsiteX16725" fmla="*/ 5399127 w 11737976"/>
              <a:gd name="connsiteY16725" fmla="*/ 2461208 h 6407150"/>
              <a:gd name="connsiteX16726" fmla="*/ 5387792 w 11737976"/>
              <a:gd name="connsiteY16726" fmla="*/ 2463648 h 6407150"/>
              <a:gd name="connsiteX16727" fmla="*/ 5404855 w 11737976"/>
              <a:gd name="connsiteY16727" fmla="*/ 2498286 h 6407150"/>
              <a:gd name="connsiteX16728" fmla="*/ 5403326 w 11737976"/>
              <a:gd name="connsiteY16728" fmla="*/ 2509061 h 6407150"/>
              <a:gd name="connsiteX16729" fmla="*/ 5402816 w 11737976"/>
              <a:gd name="connsiteY16729" fmla="*/ 2512653 h 6407150"/>
              <a:gd name="connsiteX16730" fmla="*/ 5413638 w 11737976"/>
              <a:gd name="connsiteY16730" fmla="*/ 2513805 h 6407150"/>
              <a:gd name="connsiteX16731" fmla="*/ 5424463 w 11737976"/>
              <a:gd name="connsiteY16731" fmla="*/ 2514957 h 6407150"/>
              <a:gd name="connsiteX16732" fmla="*/ 5502271 w 11737976"/>
              <a:gd name="connsiteY16732" fmla="*/ 2508649 h 6407150"/>
              <a:gd name="connsiteX16733" fmla="*/ 5537292 w 11737976"/>
              <a:gd name="connsiteY16733" fmla="*/ 2494142 h 6407150"/>
              <a:gd name="connsiteX16734" fmla="*/ 5495524 w 11737976"/>
              <a:gd name="connsiteY16734" fmla="*/ 2478756 h 6407150"/>
              <a:gd name="connsiteX16735" fmla="*/ 5517681 w 11737976"/>
              <a:gd name="connsiteY16735" fmla="*/ 2477468 h 6407150"/>
              <a:gd name="connsiteX16736" fmla="*/ 5496543 w 11737976"/>
              <a:gd name="connsiteY16736" fmla="*/ 2471571 h 6407150"/>
              <a:gd name="connsiteX16737" fmla="*/ 5518700 w 11737976"/>
              <a:gd name="connsiteY16737" fmla="*/ 2470283 h 6407150"/>
              <a:gd name="connsiteX16738" fmla="*/ 5521248 w 11737976"/>
              <a:gd name="connsiteY16738" fmla="*/ 2452320 h 6407150"/>
              <a:gd name="connsiteX16739" fmla="*/ 5532583 w 11737976"/>
              <a:gd name="connsiteY16739" fmla="*/ 2449879 h 6407150"/>
              <a:gd name="connsiteX16740" fmla="*/ 5543408 w 11737976"/>
              <a:gd name="connsiteY16740" fmla="*/ 2451030 h 6407150"/>
              <a:gd name="connsiteX16741" fmla="*/ 5542898 w 11737976"/>
              <a:gd name="connsiteY16741" fmla="*/ 2454624 h 6407150"/>
              <a:gd name="connsiteX16742" fmla="*/ 5540860 w 11737976"/>
              <a:gd name="connsiteY16742" fmla="*/ 2468995 h 6407150"/>
              <a:gd name="connsiteX16743" fmla="*/ 5550153 w 11737976"/>
              <a:gd name="connsiteY16743" fmla="*/ 2480923 h 6407150"/>
              <a:gd name="connsiteX16744" fmla="*/ 5549643 w 11737976"/>
              <a:gd name="connsiteY16744" fmla="*/ 2484515 h 6407150"/>
              <a:gd name="connsiteX16745" fmla="*/ 5560468 w 11737976"/>
              <a:gd name="connsiteY16745" fmla="*/ 2485666 h 6407150"/>
              <a:gd name="connsiteX16746" fmla="*/ 5560978 w 11737976"/>
              <a:gd name="connsiteY16746" fmla="*/ 2482074 h 6407150"/>
              <a:gd name="connsiteX16747" fmla="*/ 5572822 w 11737976"/>
              <a:gd name="connsiteY16747" fmla="*/ 2476042 h 6407150"/>
              <a:gd name="connsiteX16748" fmla="*/ 5583137 w 11737976"/>
              <a:gd name="connsiteY16748" fmla="*/ 2480785 h 6407150"/>
              <a:gd name="connsiteX16749" fmla="*/ 5628980 w 11737976"/>
              <a:gd name="connsiteY16749" fmla="*/ 2467428 h 6407150"/>
              <a:gd name="connsiteX16750" fmla="*/ 5640315 w 11737976"/>
              <a:gd name="connsiteY16750" fmla="*/ 2464987 h 6407150"/>
              <a:gd name="connsiteX16751" fmla="*/ 5608863 w 11737976"/>
              <a:gd name="connsiteY16751" fmla="*/ 2454348 h 6407150"/>
              <a:gd name="connsiteX16752" fmla="*/ 5598546 w 11737976"/>
              <a:gd name="connsiteY16752" fmla="*/ 2449604 h 6407150"/>
              <a:gd name="connsiteX16753" fmla="*/ 5586705 w 11737976"/>
              <a:gd name="connsiteY16753" fmla="*/ 2455637 h 6407150"/>
              <a:gd name="connsiteX16754" fmla="*/ 5587215 w 11737976"/>
              <a:gd name="connsiteY16754" fmla="*/ 2452045 h 6407150"/>
              <a:gd name="connsiteX16755" fmla="*/ 5576390 w 11737976"/>
              <a:gd name="connsiteY16755" fmla="*/ 2450893 h 6407150"/>
              <a:gd name="connsiteX16756" fmla="*/ 5575881 w 11737976"/>
              <a:gd name="connsiteY16756" fmla="*/ 2454486 h 6407150"/>
              <a:gd name="connsiteX16757" fmla="*/ 5565055 w 11737976"/>
              <a:gd name="connsiteY16757" fmla="*/ 2453335 h 6407150"/>
              <a:gd name="connsiteX16758" fmla="*/ 5554230 w 11737976"/>
              <a:gd name="connsiteY16758" fmla="*/ 2452183 h 6407150"/>
              <a:gd name="connsiteX16759" fmla="*/ 5543918 w 11737976"/>
              <a:gd name="connsiteY16759" fmla="*/ 2447438 h 6407150"/>
              <a:gd name="connsiteX16760" fmla="*/ 5555249 w 11737976"/>
              <a:gd name="connsiteY16760" fmla="*/ 2444997 h 6407150"/>
              <a:gd name="connsiteX16761" fmla="*/ 5578938 w 11737976"/>
              <a:gd name="connsiteY16761" fmla="*/ 2432930 h 6407150"/>
              <a:gd name="connsiteX16762" fmla="*/ 5601095 w 11737976"/>
              <a:gd name="connsiteY16762" fmla="*/ 2431640 h 6407150"/>
              <a:gd name="connsiteX16763" fmla="*/ 5600586 w 11737976"/>
              <a:gd name="connsiteY16763" fmla="*/ 2435234 h 6407150"/>
              <a:gd name="connsiteX16764" fmla="*/ 5634588 w 11737976"/>
              <a:gd name="connsiteY16764" fmla="*/ 2427911 h 6407150"/>
              <a:gd name="connsiteX16765" fmla="*/ 5666040 w 11737976"/>
              <a:gd name="connsiteY16765" fmla="*/ 2438552 h 6407150"/>
              <a:gd name="connsiteX16766" fmla="*/ 5677884 w 11737976"/>
              <a:gd name="connsiteY16766" fmla="*/ 2432517 h 6407150"/>
              <a:gd name="connsiteX16767" fmla="*/ 5679414 w 11737976"/>
              <a:gd name="connsiteY16767" fmla="*/ 2421740 h 6407150"/>
              <a:gd name="connsiteX16768" fmla="*/ 5658785 w 11737976"/>
              <a:gd name="connsiteY16768" fmla="*/ 2412251 h 6407150"/>
              <a:gd name="connsiteX16769" fmla="*/ 5636625 w 11737976"/>
              <a:gd name="connsiteY16769" fmla="*/ 2413540 h 6407150"/>
              <a:gd name="connsiteX16770" fmla="*/ 5637136 w 11737976"/>
              <a:gd name="connsiteY16770" fmla="*/ 2409948 h 6407150"/>
              <a:gd name="connsiteX16771" fmla="*/ 5626314 w 11737976"/>
              <a:gd name="connsiteY16771" fmla="*/ 2408796 h 6407150"/>
              <a:gd name="connsiteX16772" fmla="*/ 5670627 w 11737976"/>
              <a:gd name="connsiteY16772" fmla="*/ 2406218 h 6407150"/>
              <a:gd name="connsiteX16773" fmla="*/ 5691767 w 11737976"/>
              <a:gd name="connsiteY16773" fmla="*/ 2412114 h 6407150"/>
              <a:gd name="connsiteX16774" fmla="*/ 5690748 w 11737976"/>
              <a:gd name="connsiteY16774" fmla="*/ 2419299 h 6407150"/>
              <a:gd name="connsiteX16775" fmla="*/ 5723220 w 11737976"/>
              <a:gd name="connsiteY16775" fmla="*/ 2422754 h 6407150"/>
              <a:gd name="connsiteX16776" fmla="*/ 5713812 w 11737976"/>
              <a:gd name="connsiteY16776" fmla="*/ 2421297 h 6407150"/>
              <a:gd name="connsiteX16777" fmla="*/ 5711376 w 11737976"/>
              <a:gd name="connsiteY16777" fmla="*/ 2428788 h 6407150"/>
              <a:gd name="connsiteX16778" fmla="*/ 5726386 w 11737976"/>
              <a:gd name="connsiteY16778" fmla="*/ 2429472 h 6407150"/>
              <a:gd name="connsiteX16779" fmla="*/ 5734042 w 11737976"/>
              <a:gd name="connsiteY16779" fmla="*/ 2423906 h 6407150"/>
              <a:gd name="connsiteX16780" fmla="*/ 5743338 w 11737976"/>
              <a:gd name="connsiteY16780" fmla="*/ 2435834 h 6407150"/>
              <a:gd name="connsiteX16781" fmla="*/ 5743956 w 11737976"/>
              <a:gd name="connsiteY16781" fmla="*/ 2436023 h 6407150"/>
              <a:gd name="connsiteX16782" fmla="*/ 5701872 w 11737976"/>
              <a:gd name="connsiteY16782" fmla="*/ 2431547 h 6407150"/>
              <a:gd name="connsiteX16783" fmla="*/ 5691062 w 11737976"/>
              <a:gd name="connsiteY16783" fmla="*/ 2430395 h 6407150"/>
              <a:gd name="connsiteX16784" fmla="*/ 5690570 w 11737976"/>
              <a:gd name="connsiteY16784" fmla="*/ 2433864 h 6407150"/>
              <a:gd name="connsiteX16785" fmla="*/ 5701379 w 11737976"/>
              <a:gd name="connsiteY16785" fmla="*/ 2435013 h 6407150"/>
              <a:gd name="connsiteX16786" fmla="*/ 5733319 w 11737976"/>
              <a:gd name="connsiteY16786" fmla="*/ 2441932 h 6407150"/>
              <a:gd name="connsiteX16787" fmla="*/ 5744823 w 11737976"/>
              <a:gd name="connsiteY16787" fmla="*/ 2436290 h 6407150"/>
              <a:gd name="connsiteX16788" fmla="*/ 5768343 w 11737976"/>
              <a:gd name="connsiteY16788" fmla="*/ 2443509 h 6407150"/>
              <a:gd name="connsiteX16789" fmla="*/ 5785616 w 11737976"/>
              <a:gd name="connsiteY16789" fmla="*/ 2447626 h 6407150"/>
              <a:gd name="connsiteX16790" fmla="*/ 5788163 w 11737976"/>
              <a:gd name="connsiteY16790" fmla="*/ 2429664 h 6407150"/>
              <a:gd name="connsiteX16791" fmla="*/ 5779378 w 11737976"/>
              <a:gd name="connsiteY16791" fmla="*/ 2414142 h 6407150"/>
              <a:gd name="connsiteX16792" fmla="*/ 5758241 w 11737976"/>
              <a:gd name="connsiteY16792" fmla="*/ 2408246 h 6407150"/>
              <a:gd name="connsiteX16793" fmla="*/ 5746906 w 11737976"/>
              <a:gd name="connsiteY16793" fmla="*/ 2410689 h 6407150"/>
              <a:gd name="connsiteX16794" fmla="*/ 5726278 w 11737976"/>
              <a:gd name="connsiteY16794" fmla="*/ 2401199 h 6407150"/>
              <a:gd name="connsiteX16795" fmla="*/ 5726788 w 11737976"/>
              <a:gd name="connsiteY16795" fmla="*/ 2397606 h 6407150"/>
              <a:gd name="connsiteX16796" fmla="*/ 5759769 w 11737976"/>
              <a:gd name="connsiteY16796" fmla="*/ 2397468 h 6407150"/>
              <a:gd name="connsiteX16797" fmla="*/ 5758750 w 11737976"/>
              <a:gd name="connsiteY16797" fmla="*/ 2404654 h 6407150"/>
              <a:gd name="connsiteX16798" fmla="*/ 5782436 w 11737976"/>
              <a:gd name="connsiteY16798" fmla="*/ 2392587 h 6407150"/>
              <a:gd name="connsiteX16799" fmla="*/ 5741178 w 11737976"/>
              <a:gd name="connsiteY16799" fmla="*/ 2373609 h 6407150"/>
              <a:gd name="connsiteX16800" fmla="*/ 5697883 w 11737976"/>
              <a:gd name="connsiteY16800" fmla="*/ 2369002 h 6407150"/>
              <a:gd name="connsiteX16801" fmla="*/ 5688588 w 11737976"/>
              <a:gd name="connsiteY16801" fmla="*/ 2357075 h 6407150"/>
              <a:gd name="connsiteX16802" fmla="*/ 5655606 w 11737976"/>
              <a:gd name="connsiteY16802" fmla="*/ 2357212 h 6407150"/>
              <a:gd name="connsiteX16803" fmla="*/ 5643252 w 11737976"/>
              <a:gd name="connsiteY16803" fmla="*/ 2366836 h 6407150"/>
              <a:gd name="connsiteX16804" fmla="*/ 5632939 w 11737976"/>
              <a:gd name="connsiteY16804" fmla="*/ 2362093 h 6407150"/>
              <a:gd name="connsiteX16805" fmla="*/ 5633449 w 11737976"/>
              <a:gd name="connsiteY16805" fmla="*/ 2358501 h 6407150"/>
              <a:gd name="connsiteX16806" fmla="*/ 5622624 w 11737976"/>
              <a:gd name="connsiteY16806" fmla="*/ 2357349 h 6407150"/>
              <a:gd name="connsiteX16807" fmla="*/ 5622113 w 11737976"/>
              <a:gd name="connsiteY16807" fmla="*/ 2360941 h 6407150"/>
              <a:gd name="connsiteX16808" fmla="*/ 5600976 w 11737976"/>
              <a:gd name="connsiteY16808" fmla="*/ 2355045 h 6407150"/>
              <a:gd name="connsiteX16809" fmla="*/ 5603015 w 11737976"/>
              <a:gd name="connsiteY16809" fmla="*/ 2340675 h 6407150"/>
              <a:gd name="connsiteX16810" fmla="*/ 5580856 w 11737976"/>
              <a:gd name="connsiteY16810" fmla="*/ 2341965 h 6407150"/>
              <a:gd name="connsiteX16811" fmla="*/ 5571051 w 11737976"/>
              <a:gd name="connsiteY16811" fmla="*/ 2333628 h 6407150"/>
              <a:gd name="connsiteX16812" fmla="*/ 5571560 w 11737976"/>
              <a:gd name="connsiteY16812" fmla="*/ 2330035 h 6407150"/>
              <a:gd name="connsiteX16813" fmla="*/ 5572070 w 11737976"/>
              <a:gd name="connsiteY16813" fmla="*/ 2326443 h 6407150"/>
              <a:gd name="connsiteX16814" fmla="*/ 5572579 w 11737976"/>
              <a:gd name="connsiteY16814" fmla="*/ 2322851 h 6407150"/>
              <a:gd name="connsiteX16815" fmla="*/ 5561756 w 11737976"/>
              <a:gd name="connsiteY16815" fmla="*/ 2321699 h 6407150"/>
              <a:gd name="connsiteX16816" fmla="*/ 5562266 w 11737976"/>
              <a:gd name="connsiteY16816" fmla="*/ 2318107 h 6407150"/>
              <a:gd name="connsiteX16817" fmla="*/ 5584934 w 11737976"/>
              <a:gd name="connsiteY16817" fmla="*/ 2313224 h 6407150"/>
              <a:gd name="connsiteX16818" fmla="*/ 5616895 w 11737976"/>
              <a:gd name="connsiteY16818" fmla="*/ 2320272 h 6407150"/>
              <a:gd name="connsiteX16819" fmla="*/ 5616386 w 11737976"/>
              <a:gd name="connsiteY16819" fmla="*/ 2323864 h 6407150"/>
              <a:gd name="connsiteX16820" fmla="*/ 5605053 w 11737976"/>
              <a:gd name="connsiteY16820" fmla="*/ 2326306 h 6407150"/>
              <a:gd name="connsiteX16821" fmla="*/ 5593210 w 11737976"/>
              <a:gd name="connsiteY16821" fmla="*/ 2332338 h 6407150"/>
              <a:gd name="connsiteX16822" fmla="*/ 5615367 w 11737976"/>
              <a:gd name="connsiteY16822" fmla="*/ 2331050 h 6407150"/>
              <a:gd name="connsiteX16823" fmla="*/ 5627210 w 11737976"/>
              <a:gd name="connsiteY16823" fmla="*/ 2325016 h 6407150"/>
              <a:gd name="connsiteX16824" fmla="*/ 5648858 w 11737976"/>
              <a:gd name="connsiteY16824" fmla="*/ 2327319 h 6407150"/>
              <a:gd name="connsiteX16825" fmla="*/ 5650387 w 11737976"/>
              <a:gd name="connsiteY16825" fmla="*/ 2316541 h 6407150"/>
              <a:gd name="connsiteX16826" fmla="*/ 5661722 w 11737976"/>
              <a:gd name="connsiteY16826" fmla="*/ 2314101 h 6407150"/>
              <a:gd name="connsiteX16827" fmla="*/ 5660193 w 11737976"/>
              <a:gd name="connsiteY16827" fmla="*/ 2324879 h 6407150"/>
              <a:gd name="connsiteX16828" fmla="*/ 5744745 w 11737976"/>
              <a:gd name="connsiteY16828" fmla="*/ 2348461 h 6407150"/>
              <a:gd name="connsiteX16829" fmla="*/ 5715332 w 11737976"/>
              <a:gd name="connsiteY16829" fmla="*/ 2323451 h 6407150"/>
              <a:gd name="connsiteX16830" fmla="*/ 5758628 w 11737976"/>
              <a:gd name="connsiteY16830" fmla="*/ 2328058 h 6407150"/>
              <a:gd name="connsiteX16831" fmla="*/ 5750861 w 11737976"/>
              <a:gd name="connsiteY16831" fmla="*/ 2305351 h 6407150"/>
              <a:gd name="connsiteX16832" fmla="*/ 5781805 w 11737976"/>
              <a:gd name="connsiteY16832" fmla="*/ 2319584 h 6407150"/>
              <a:gd name="connsiteX16833" fmla="*/ 5792630 w 11737976"/>
              <a:gd name="connsiteY16833" fmla="*/ 2320735 h 6407150"/>
              <a:gd name="connsiteX16834" fmla="*/ 5802945 w 11737976"/>
              <a:gd name="connsiteY16834" fmla="*/ 2325479 h 6407150"/>
              <a:gd name="connsiteX16835" fmla="*/ 5824593 w 11737976"/>
              <a:gd name="connsiteY16835" fmla="*/ 2327783 h 6407150"/>
              <a:gd name="connsiteX16836" fmla="*/ 5806003 w 11737976"/>
              <a:gd name="connsiteY16836" fmla="*/ 2303924 h 6407150"/>
              <a:gd name="connsiteX16837" fmla="*/ 5796198 w 11737976"/>
              <a:gd name="connsiteY16837" fmla="*/ 2295588 h 6407150"/>
              <a:gd name="connsiteX16838" fmla="*/ 5829179 w 11737976"/>
              <a:gd name="connsiteY16838" fmla="*/ 2295450 h 6407150"/>
              <a:gd name="connsiteX16839" fmla="*/ 5838985 w 11737976"/>
              <a:gd name="connsiteY16839" fmla="*/ 2303787 h 6407150"/>
              <a:gd name="connsiteX16840" fmla="*/ 5864710 w 11737976"/>
              <a:gd name="connsiteY16840" fmla="*/ 2277350 h 6407150"/>
              <a:gd name="connsiteX16841" fmla="*/ 5896162 w 11737976"/>
              <a:gd name="connsiteY16841" fmla="*/ 2287989 h 6407150"/>
              <a:gd name="connsiteX16842" fmla="*/ 5897182 w 11737976"/>
              <a:gd name="connsiteY16842" fmla="*/ 2280805 h 6407150"/>
              <a:gd name="connsiteX16843" fmla="*/ 5919342 w 11737976"/>
              <a:gd name="connsiteY16843" fmla="*/ 2279515 h 6407150"/>
              <a:gd name="connsiteX16844" fmla="*/ 5920362 w 11737976"/>
              <a:gd name="connsiteY16844" fmla="*/ 2272329 h 6407150"/>
              <a:gd name="connsiteX16845" fmla="*/ 5932713 w 11737976"/>
              <a:gd name="connsiteY16845" fmla="*/ 2262704 h 6407150"/>
              <a:gd name="connsiteX16846" fmla="*/ 5933222 w 11737976"/>
              <a:gd name="connsiteY16846" fmla="*/ 2259112 h 6407150"/>
              <a:gd name="connsiteX16847" fmla="*/ 5912594 w 11737976"/>
              <a:gd name="connsiteY16847" fmla="*/ 2249623 h 6407150"/>
              <a:gd name="connsiteX16848" fmla="*/ 5844592 w 11737976"/>
              <a:gd name="connsiteY16848" fmla="*/ 2264269 h 6407150"/>
              <a:gd name="connsiteX16849" fmla="*/ 5819884 w 11737976"/>
              <a:gd name="connsiteY16849" fmla="*/ 2283520 h 6407150"/>
              <a:gd name="connsiteX16850" fmla="*/ 5821413 w 11737976"/>
              <a:gd name="connsiteY16850" fmla="*/ 2272742 h 6407150"/>
              <a:gd name="connsiteX16851" fmla="*/ 5810590 w 11737976"/>
              <a:gd name="connsiteY16851" fmla="*/ 2271591 h 6407150"/>
              <a:gd name="connsiteX16852" fmla="*/ 5802314 w 11737976"/>
              <a:gd name="connsiteY16852" fmla="*/ 2252476 h 6407150"/>
              <a:gd name="connsiteX16853" fmla="*/ 5757488 w 11737976"/>
              <a:gd name="connsiteY16853" fmla="*/ 2258649 h 6407150"/>
              <a:gd name="connsiteX16854" fmla="*/ 5748704 w 11737976"/>
              <a:gd name="connsiteY16854" fmla="*/ 2243126 h 6407150"/>
              <a:gd name="connsiteX16855" fmla="*/ 5727564 w 11737976"/>
              <a:gd name="connsiteY16855" fmla="*/ 2237230 h 6407150"/>
              <a:gd name="connsiteX16856" fmla="*/ 5704898 w 11737976"/>
              <a:gd name="connsiteY16856" fmla="*/ 2242112 h 6407150"/>
              <a:gd name="connsiteX16857" fmla="*/ 5695602 w 11737976"/>
              <a:gd name="connsiteY16857" fmla="*/ 2230184 h 6407150"/>
              <a:gd name="connsiteX16858" fmla="*/ 5685798 w 11737976"/>
              <a:gd name="connsiteY16858" fmla="*/ 2221846 h 6407150"/>
              <a:gd name="connsiteX16859" fmla="*/ 5697640 w 11737976"/>
              <a:gd name="connsiteY16859" fmla="*/ 2215813 h 6407150"/>
              <a:gd name="connsiteX16860" fmla="*/ 5653836 w 11737976"/>
              <a:gd name="connsiteY16860" fmla="*/ 2214799 h 6407150"/>
              <a:gd name="connsiteX16861" fmla="*/ 5621875 w 11737976"/>
              <a:gd name="connsiteY16861" fmla="*/ 2207751 h 6407150"/>
              <a:gd name="connsiteX16862" fmla="*/ 5599204 w 11737976"/>
              <a:gd name="connsiteY16862" fmla="*/ 2212633 h 6407150"/>
              <a:gd name="connsiteX16863" fmla="*/ 5589399 w 11737976"/>
              <a:gd name="connsiteY16863" fmla="*/ 2204297 h 6407150"/>
              <a:gd name="connsiteX16864" fmla="*/ 5577556 w 11737976"/>
              <a:gd name="connsiteY16864" fmla="*/ 2210330 h 6407150"/>
              <a:gd name="connsiteX16865" fmla="*/ 5545595 w 11737976"/>
              <a:gd name="connsiteY16865" fmla="*/ 2203281 h 6407150"/>
              <a:gd name="connsiteX16866" fmla="*/ 5536808 w 11737976"/>
              <a:gd name="connsiteY16866" fmla="*/ 2187761 h 6407150"/>
              <a:gd name="connsiteX16867" fmla="*/ 5515162 w 11737976"/>
              <a:gd name="connsiteY16867" fmla="*/ 2185456 h 6407150"/>
              <a:gd name="connsiteX16868" fmla="*/ 5330202 w 11737976"/>
              <a:gd name="connsiteY16868" fmla="*/ 2183930 h 6407150"/>
              <a:gd name="connsiteX16869" fmla="*/ 5338747 w 11737976"/>
              <a:gd name="connsiteY16869" fmla="*/ 2192758 h 6407150"/>
              <a:gd name="connsiteX16870" fmla="*/ 5348955 w 11737976"/>
              <a:gd name="connsiteY16870" fmla="*/ 2189884 h 6407150"/>
              <a:gd name="connsiteX16871" fmla="*/ 5330202 w 11737976"/>
              <a:gd name="connsiteY16871" fmla="*/ 2183930 h 6407150"/>
              <a:gd name="connsiteX16872" fmla="*/ 6110122 w 11737976"/>
              <a:gd name="connsiteY16872" fmla="*/ 2183772 h 6407150"/>
              <a:gd name="connsiteX16873" fmla="*/ 6098169 w 11737976"/>
              <a:gd name="connsiteY16873" fmla="*/ 2185140 h 6407150"/>
              <a:gd name="connsiteX16874" fmla="*/ 6109753 w 11737976"/>
              <a:gd name="connsiteY16874" fmla="*/ 2186371 h 6407150"/>
              <a:gd name="connsiteX16875" fmla="*/ 6110122 w 11737976"/>
              <a:gd name="connsiteY16875" fmla="*/ 2183772 h 6407150"/>
              <a:gd name="connsiteX16876" fmla="*/ 5185324 w 11737976"/>
              <a:gd name="connsiteY16876" fmla="*/ 2183033 h 6407150"/>
              <a:gd name="connsiteX16877" fmla="*/ 5171651 w 11737976"/>
              <a:gd name="connsiteY16877" fmla="*/ 2196535 h 6407150"/>
              <a:gd name="connsiteX16878" fmla="*/ 5183234 w 11737976"/>
              <a:gd name="connsiteY16878" fmla="*/ 2197766 h 6407150"/>
              <a:gd name="connsiteX16879" fmla="*/ 5182190 w 11737976"/>
              <a:gd name="connsiteY16879" fmla="*/ 2205134 h 6407150"/>
              <a:gd name="connsiteX16880" fmla="*/ 5162884 w 11737976"/>
              <a:gd name="connsiteY16880" fmla="*/ 2203080 h 6407150"/>
              <a:gd name="connsiteX16881" fmla="*/ 5192363 w 11737976"/>
              <a:gd name="connsiteY16881" fmla="*/ 2227330 h 6407150"/>
              <a:gd name="connsiteX16882" fmla="*/ 5184505 w 11737976"/>
              <a:gd name="connsiteY16882" fmla="*/ 2205380 h 6407150"/>
              <a:gd name="connsiteX16883" fmla="*/ 5182190 w 11737976"/>
              <a:gd name="connsiteY16883" fmla="*/ 2205134 h 6407150"/>
              <a:gd name="connsiteX16884" fmla="*/ 5198246 w 11737976"/>
              <a:gd name="connsiteY16884" fmla="*/ 2205907 h 6407150"/>
              <a:gd name="connsiteX16885" fmla="*/ 5206398 w 11737976"/>
              <a:gd name="connsiteY16885" fmla="*/ 2200231 h 6407150"/>
              <a:gd name="connsiteX16886" fmla="*/ 5194817 w 11737976"/>
              <a:gd name="connsiteY16886" fmla="*/ 2198999 h 6407150"/>
              <a:gd name="connsiteX16887" fmla="*/ 5185324 w 11737976"/>
              <a:gd name="connsiteY16887" fmla="*/ 2183033 h 6407150"/>
              <a:gd name="connsiteX16888" fmla="*/ 5965245 w 11737976"/>
              <a:gd name="connsiteY16888" fmla="*/ 2182874 h 6407150"/>
              <a:gd name="connsiteX16889" fmla="*/ 5952677 w 11737976"/>
              <a:gd name="connsiteY16889" fmla="*/ 2188577 h 6407150"/>
              <a:gd name="connsiteX16890" fmla="*/ 5963769 w 11737976"/>
              <a:gd name="connsiteY16890" fmla="*/ 2193274 h 6407150"/>
              <a:gd name="connsiteX16891" fmla="*/ 5965245 w 11737976"/>
              <a:gd name="connsiteY16891" fmla="*/ 2182874 h 6407150"/>
              <a:gd name="connsiteX16892" fmla="*/ 5230643 w 11737976"/>
              <a:gd name="connsiteY16892" fmla="*/ 2181256 h 6407150"/>
              <a:gd name="connsiteX16893" fmla="*/ 5229641 w 11737976"/>
              <a:gd name="connsiteY16893" fmla="*/ 2188313 h 6407150"/>
              <a:gd name="connsiteX16894" fmla="*/ 5228639 w 11737976"/>
              <a:gd name="connsiteY16894" fmla="*/ 2195371 h 6407150"/>
              <a:gd name="connsiteX16895" fmla="*/ 5227639 w 11737976"/>
              <a:gd name="connsiteY16895" fmla="*/ 2202427 h 6407150"/>
              <a:gd name="connsiteX16896" fmla="*/ 5227138 w 11737976"/>
              <a:gd name="connsiteY16896" fmla="*/ 2205956 h 6407150"/>
              <a:gd name="connsiteX16897" fmla="*/ 5236791 w 11737976"/>
              <a:gd name="connsiteY16897" fmla="*/ 2206984 h 6407150"/>
              <a:gd name="connsiteX16898" fmla="*/ 5237292 w 11737976"/>
              <a:gd name="connsiteY16898" fmla="*/ 2203456 h 6407150"/>
              <a:gd name="connsiteX16899" fmla="*/ 5238293 w 11737976"/>
              <a:gd name="connsiteY16899" fmla="*/ 2196398 h 6407150"/>
              <a:gd name="connsiteX16900" fmla="*/ 5238793 w 11737976"/>
              <a:gd name="connsiteY16900" fmla="*/ 2192869 h 6407150"/>
              <a:gd name="connsiteX16901" fmla="*/ 5239795 w 11737976"/>
              <a:gd name="connsiteY16901" fmla="*/ 2185813 h 6407150"/>
              <a:gd name="connsiteX16902" fmla="*/ 5240295 w 11737976"/>
              <a:gd name="connsiteY16902" fmla="*/ 2182282 h 6407150"/>
              <a:gd name="connsiteX16903" fmla="*/ 5230643 w 11737976"/>
              <a:gd name="connsiteY16903" fmla="*/ 2181256 h 6407150"/>
              <a:gd name="connsiteX16904" fmla="*/ 6065081 w 11737976"/>
              <a:gd name="connsiteY16904" fmla="*/ 2178980 h 6407150"/>
              <a:gd name="connsiteX16905" fmla="*/ 6049911 w 11737976"/>
              <a:gd name="connsiteY16905" fmla="*/ 2184624 h 6407150"/>
              <a:gd name="connsiteX16906" fmla="*/ 6073348 w 11737976"/>
              <a:gd name="connsiteY16906" fmla="*/ 2194376 h 6407150"/>
              <a:gd name="connsiteX16907" fmla="*/ 6065081 w 11737976"/>
              <a:gd name="connsiteY16907" fmla="*/ 2178980 h 6407150"/>
              <a:gd name="connsiteX16908" fmla="*/ 5484277 w 11737976"/>
              <a:gd name="connsiteY16908" fmla="*/ 2175249 h 6407150"/>
              <a:gd name="connsiteX16909" fmla="*/ 5483355 w 11737976"/>
              <a:gd name="connsiteY16909" fmla="*/ 2181750 h 6407150"/>
              <a:gd name="connsiteX16910" fmla="*/ 5493547 w 11737976"/>
              <a:gd name="connsiteY16910" fmla="*/ 2182423 h 6407150"/>
              <a:gd name="connsiteX16911" fmla="*/ 5495399 w 11737976"/>
              <a:gd name="connsiteY16911" fmla="*/ 2179733 h 6407150"/>
              <a:gd name="connsiteX16912" fmla="*/ 5484277 w 11737976"/>
              <a:gd name="connsiteY16912" fmla="*/ 2175249 h 6407150"/>
              <a:gd name="connsiteX16913" fmla="*/ 5187899 w 11737976"/>
              <a:gd name="connsiteY16913" fmla="*/ 2175223 h 6407150"/>
              <a:gd name="connsiteX16914" fmla="*/ 5185875 w 11737976"/>
              <a:gd name="connsiteY16914" fmla="*/ 2179132 h 6407150"/>
              <a:gd name="connsiteX16915" fmla="*/ 5197459 w 11737976"/>
              <a:gd name="connsiteY16915" fmla="*/ 2180365 h 6407150"/>
              <a:gd name="connsiteX16916" fmla="*/ 5197920 w 11737976"/>
              <a:gd name="connsiteY16916" fmla="*/ 2177114 h 6407150"/>
              <a:gd name="connsiteX16917" fmla="*/ 5187899 w 11737976"/>
              <a:gd name="connsiteY16917" fmla="*/ 2175223 h 6407150"/>
              <a:gd name="connsiteX16918" fmla="*/ 5322123 w 11737976"/>
              <a:gd name="connsiteY16918" fmla="*/ 2157996 h 6407150"/>
              <a:gd name="connsiteX16919" fmla="*/ 5321569 w 11737976"/>
              <a:gd name="connsiteY16919" fmla="*/ 2161896 h 6407150"/>
              <a:gd name="connsiteX16920" fmla="*/ 5333154 w 11737976"/>
              <a:gd name="connsiteY16920" fmla="*/ 2163130 h 6407150"/>
              <a:gd name="connsiteX16921" fmla="*/ 5322123 w 11737976"/>
              <a:gd name="connsiteY16921" fmla="*/ 2157996 h 6407150"/>
              <a:gd name="connsiteX16922" fmla="*/ 6069348 w 11737976"/>
              <a:gd name="connsiteY16922" fmla="*/ 2153519 h 6407150"/>
              <a:gd name="connsiteX16923" fmla="*/ 6057208 w 11737976"/>
              <a:gd name="connsiteY16923" fmla="*/ 2159666 h 6407150"/>
              <a:gd name="connsiteX16924" fmla="*/ 6068374 w 11737976"/>
              <a:gd name="connsiteY16924" fmla="*/ 2160388 h 6407150"/>
              <a:gd name="connsiteX16925" fmla="*/ 6079928 w 11737976"/>
              <a:gd name="connsiteY16925" fmla="*/ 2158364 h 6407150"/>
              <a:gd name="connsiteX16926" fmla="*/ 6069348 w 11737976"/>
              <a:gd name="connsiteY16926" fmla="*/ 2153519 h 6407150"/>
              <a:gd name="connsiteX16927" fmla="*/ 5903073 w 11737976"/>
              <a:gd name="connsiteY16927" fmla="*/ 2150320 h 6407150"/>
              <a:gd name="connsiteX16928" fmla="*/ 5905364 w 11737976"/>
              <a:gd name="connsiteY16928" fmla="*/ 2153739 h 6407150"/>
              <a:gd name="connsiteX16929" fmla="*/ 5881964 w 11737976"/>
              <a:gd name="connsiteY16929" fmla="*/ 2162137 h 6407150"/>
              <a:gd name="connsiteX16930" fmla="*/ 5914782 w 11737976"/>
              <a:gd name="connsiteY16930" fmla="*/ 2165628 h 6407150"/>
              <a:gd name="connsiteX16931" fmla="*/ 5925721 w 11737976"/>
              <a:gd name="connsiteY16931" fmla="*/ 2166793 h 6407150"/>
              <a:gd name="connsiteX16932" fmla="*/ 5925214 w 11737976"/>
              <a:gd name="connsiteY16932" fmla="*/ 2170367 h 6407150"/>
              <a:gd name="connsiteX16933" fmla="*/ 5902320 w 11737976"/>
              <a:gd name="connsiteY16933" fmla="*/ 2175188 h 6407150"/>
              <a:gd name="connsiteX16934" fmla="*/ 5935140 w 11737976"/>
              <a:gd name="connsiteY16934" fmla="*/ 2178680 h 6407150"/>
              <a:gd name="connsiteX16935" fmla="*/ 5947600 w 11737976"/>
              <a:gd name="connsiteY16935" fmla="*/ 2169119 h 6407150"/>
              <a:gd name="connsiteX16936" fmla="*/ 5936660 w 11737976"/>
              <a:gd name="connsiteY16936" fmla="*/ 2167955 h 6407150"/>
              <a:gd name="connsiteX16937" fmla="*/ 5915289 w 11737976"/>
              <a:gd name="connsiteY16937" fmla="*/ 2162053 h 6407150"/>
              <a:gd name="connsiteX16938" fmla="*/ 5927243 w 11737976"/>
              <a:gd name="connsiteY16938" fmla="*/ 2156067 h 6407150"/>
              <a:gd name="connsiteX16939" fmla="*/ 5916810 w 11737976"/>
              <a:gd name="connsiteY16939" fmla="*/ 2151327 h 6407150"/>
              <a:gd name="connsiteX16940" fmla="*/ 5903073 w 11737976"/>
              <a:gd name="connsiteY16940" fmla="*/ 2150320 h 6407150"/>
              <a:gd name="connsiteX16941" fmla="*/ 5323230 w 11737976"/>
              <a:gd name="connsiteY16941" fmla="*/ 2150195 h 6407150"/>
              <a:gd name="connsiteX16942" fmla="*/ 5322675 w 11737976"/>
              <a:gd name="connsiteY16942" fmla="*/ 2154097 h 6407150"/>
              <a:gd name="connsiteX16943" fmla="*/ 5334259 w 11737976"/>
              <a:gd name="connsiteY16943" fmla="*/ 2155329 h 6407150"/>
              <a:gd name="connsiteX16944" fmla="*/ 5334814 w 11737976"/>
              <a:gd name="connsiteY16944" fmla="*/ 2151429 h 6407150"/>
              <a:gd name="connsiteX16945" fmla="*/ 5323230 w 11737976"/>
              <a:gd name="connsiteY16945" fmla="*/ 2150195 h 6407150"/>
              <a:gd name="connsiteX16946" fmla="*/ 5312570 w 11737976"/>
              <a:gd name="connsiteY16946" fmla="*/ 2142464 h 6407150"/>
              <a:gd name="connsiteX16947" fmla="*/ 5312202 w 11737976"/>
              <a:gd name="connsiteY16947" fmla="*/ 2145064 h 6407150"/>
              <a:gd name="connsiteX16948" fmla="*/ 5323785 w 11737976"/>
              <a:gd name="connsiteY16948" fmla="*/ 2146296 h 6407150"/>
              <a:gd name="connsiteX16949" fmla="*/ 5324153 w 11737976"/>
              <a:gd name="connsiteY16949" fmla="*/ 2143696 h 6407150"/>
              <a:gd name="connsiteX16950" fmla="*/ 5312570 w 11737976"/>
              <a:gd name="connsiteY16950" fmla="*/ 2142464 h 6407150"/>
              <a:gd name="connsiteX16951" fmla="*/ 5258520 w 11737976"/>
              <a:gd name="connsiteY16951" fmla="*/ 2136714 h 6407150"/>
              <a:gd name="connsiteX16952" fmla="*/ 5253715 w 11737976"/>
              <a:gd name="connsiteY16952" fmla="*/ 2139501 h 6407150"/>
              <a:gd name="connsiteX16953" fmla="*/ 5257597 w 11737976"/>
              <a:gd name="connsiteY16953" fmla="*/ 2143212 h 6407150"/>
              <a:gd name="connsiteX16954" fmla="*/ 5258520 w 11737976"/>
              <a:gd name="connsiteY16954" fmla="*/ 2136714 h 6407150"/>
              <a:gd name="connsiteX16955" fmla="*/ 5281272 w 11737976"/>
              <a:gd name="connsiteY16955" fmla="*/ 2135174 h 6407150"/>
              <a:gd name="connsiteX16956" fmla="*/ 5273961 w 11737976"/>
              <a:gd name="connsiteY16956" fmla="*/ 2148723 h 6407150"/>
              <a:gd name="connsiteX16957" fmla="*/ 5300003 w 11737976"/>
              <a:gd name="connsiteY16957" fmla="*/ 2155078 h 6407150"/>
              <a:gd name="connsiteX16958" fmla="*/ 5291891 w 11737976"/>
              <a:gd name="connsiteY16958" fmla="*/ 2136303 h 6407150"/>
              <a:gd name="connsiteX16959" fmla="*/ 5281272 w 11737976"/>
              <a:gd name="connsiteY16959" fmla="*/ 2135174 h 6407150"/>
              <a:gd name="connsiteX16960" fmla="*/ 5192242 w 11737976"/>
              <a:gd name="connsiteY16960" fmla="*/ 2129660 h 6407150"/>
              <a:gd name="connsiteX16961" fmla="*/ 5190213 w 11737976"/>
              <a:gd name="connsiteY16961" fmla="*/ 2143963 h 6407150"/>
              <a:gd name="connsiteX16962" fmla="*/ 5189707 w 11737976"/>
              <a:gd name="connsiteY16962" fmla="*/ 2147538 h 6407150"/>
              <a:gd name="connsiteX16963" fmla="*/ 5199632 w 11737976"/>
              <a:gd name="connsiteY16963" fmla="*/ 2155851 h 6407150"/>
              <a:gd name="connsiteX16964" fmla="*/ 5188694 w 11737976"/>
              <a:gd name="connsiteY16964" fmla="*/ 2154687 h 6407150"/>
              <a:gd name="connsiteX16965" fmla="*/ 5197097 w 11737976"/>
              <a:gd name="connsiteY16965" fmla="*/ 2173727 h 6407150"/>
              <a:gd name="connsiteX16966" fmla="*/ 5242880 w 11737976"/>
              <a:gd name="connsiteY16966" fmla="*/ 2164082 h 6407150"/>
              <a:gd name="connsiteX16967" fmla="*/ 5222017 w 11737976"/>
              <a:gd name="connsiteY16967" fmla="*/ 2154603 h 6407150"/>
              <a:gd name="connsiteX16968" fmla="*/ 5233969 w 11737976"/>
              <a:gd name="connsiteY16968" fmla="*/ 2148617 h 6407150"/>
              <a:gd name="connsiteX16969" fmla="*/ 5234477 w 11737976"/>
              <a:gd name="connsiteY16969" fmla="*/ 2145042 h 6407150"/>
              <a:gd name="connsiteX16970" fmla="*/ 5234986 w 11737976"/>
              <a:gd name="connsiteY16970" fmla="*/ 2141467 h 6407150"/>
              <a:gd name="connsiteX16971" fmla="*/ 5192242 w 11737976"/>
              <a:gd name="connsiteY16971" fmla="*/ 2129660 h 6407150"/>
              <a:gd name="connsiteX16972" fmla="*/ 6073507 w 11737976"/>
              <a:gd name="connsiteY16972" fmla="*/ 2124209 h 6407150"/>
              <a:gd name="connsiteX16973" fmla="*/ 6039684 w 11737976"/>
              <a:gd name="connsiteY16973" fmla="*/ 2124329 h 6407150"/>
              <a:gd name="connsiteX16974" fmla="*/ 6070388 w 11737976"/>
              <a:gd name="connsiteY16974" fmla="*/ 2146190 h 6407150"/>
              <a:gd name="connsiteX16975" fmla="*/ 6103686 w 11737976"/>
              <a:gd name="connsiteY16975" fmla="*/ 2149735 h 6407150"/>
              <a:gd name="connsiteX16976" fmla="*/ 6115825 w 11737976"/>
              <a:gd name="connsiteY16976" fmla="*/ 2143587 h 6407150"/>
              <a:gd name="connsiteX16977" fmla="*/ 6083566 w 11737976"/>
              <a:gd name="connsiteY16977" fmla="*/ 2132717 h 6407150"/>
              <a:gd name="connsiteX16978" fmla="*/ 6094146 w 11737976"/>
              <a:gd name="connsiteY16978" fmla="*/ 2137563 h 6407150"/>
              <a:gd name="connsiteX16979" fmla="*/ 6082527 w 11737976"/>
              <a:gd name="connsiteY16979" fmla="*/ 2140045 h 6407150"/>
              <a:gd name="connsiteX16980" fmla="*/ 6060846 w 11737976"/>
              <a:gd name="connsiteY16980" fmla="*/ 2134019 h 6407150"/>
              <a:gd name="connsiteX16981" fmla="*/ 6073507 w 11737976"/>
              <a:gd name="connsiteY16981" fmla="*/ 2124209 h 6407150"/>
              <a:gd name="connsiteX16982" fmla="*/ 913524 w 11737976"/>
              <a:gd name="connsiteY16982" fmla="*/ 2122178 h 6407150"/>
              <a:gd name="connsiteX16983" fmla="*/ 910259 w 11737976"/>
              <a:gd name="connsiteY16983" fmla="*/ 2136153 h 6407150"/>
              <a:gd name="connsiteX16984" fmla="*/ 909169 w 11737976"/>
              <a:gd name="connsiteY16984" fmla="*/ 2140813 h 6407150"/>
              <a:gd name="connsiteX16985" fmla="*/ 908080 w 11737976"/>
              <a:gd name="connsiteY16985" fmla="*/ 2145471 h 6407150"/>
              <a:gd name="connsiteX16986" fmla="*/ 900218 w 11737976"/>
              <a:gd name="connsiteY16986" fmla="*/ 2129465 h 6407150"/>
              <a:gd name="connsiteX16987" fmla="*/ 913524 w 11737976"/>
              <a:gd name="connsiteY16987" fmla="*/ 2122178 h 6407150"/>
              <a:gd name="connsiteX16988" fmla="*/ 6027557 w 11737976"/>
              <a:gd name="connsiteY16988" fmla="*/ 2121759 h 6407150"/>
              <a:gd name="connsiteX16989" fmla="*/ 6018927 w 11737976"/>
              <a:gd name="connsiteY16989" fmla="*/ 2122161 h 6407150"/>
              <a:gd name="connsiteX16990" fmla="*/ 6008290 w 11737976"/>
              <a:gd name="connsiteY16990" fmla="*/ 2128067 h 6407150"/>
              <a:gd name="connsiteX16991" fmla="*/ 6027595 w 11737976"/>
              <a:gd name="connsiteY16991" fmla="*/ 2130120 h 6407150"/>
              <a:gd name="connsiteX16992" fmla="*/ 6028579 w 11737976"/>
              <a:gd name="connsiteY16992" fmla="*/ 2123187 h 6407150"/>
              <a:gd name="connsiteX16993" fmla="*/ 6027557 w 11737976"/>
              <a:gd name="connsiteY16993" fmla="*/ 2121759 h 6407150"/>
              <a:gd name="connsiteX16994" fmla="*/ 5347142 w 11737976"/>
              <a:gd name="connsiteY16994" fmla="*/ 2119749 h 6407150"/>
              <a:gd name="connsiteX16995" fmla="*/ 5346590 w 11737976"/>
              <a:gd name="connsiteY16995" fmla="*/ 2123649 h 6407150"/>
              <a:gd name="connsiteX16996" fmla="*/ 5346037 w 11737976"/>
              <a:gd name="connsiteY16996" fmla="*/ 2127549 h 6407150"/>
              <a:gd name="connsiteX16997" fmla="*/ 5357620 w 11737976"/>
              <a:gd name="connsiteY16997" fmla="*/ 2128782 h 6407150"/>
              <a:gd name="connsiteX16998" fmla="*/ 5358173 w 11737976"/>
              <a:gd name="connsiteY16998" fmla="*/ 2124882 h 6407150"/>
              <a:gd name="connsiteX16999" fmla="*/ 5358727 w 11737976"/>
              <a:gd name="connsiteY16999" fmla="*/ 2120982 h 6407150"/>
              <a:gd name="connsiteX17000" fmla="*/ 5347142 w 11737976"/>
              <a:gd name="connsiteY17000" fmla="*/ 2119749 h 6407150"/>
              <a:gd name="connsiteX17001" fmla="*/ 5316260 w 11737976"/>
              <a:gd name="connsiteY17001" fmla="*/ 2116462 h 6407150"/>
              <a:gd name="connsiteX17002" fmla="*/ 5303015 w 11737976"/>
              <a:gd name="connsiteY17002" fmla="*/ 2126930 h 6407150"/>
              <a:gd name="connsiteX17003" fmla="*/ 5320806 w 11737976"/>
              <a:gd name="connsiteY17003" fmla="*/ 2125853 h 6407150"/>
              <a:gd name="connsiteX17004" fmla="*/ 5339425 w 11737976"/>
              <a:gd name="connsiteY17004" fmla="*/ 2118927 h 6407150"/>
              <a:gd name="connsiteX17005" fmla="*/ 5316260 w 11737976"/>
              <a:gd name="connsiteY17005" fmla="*/ 2116462 h 6407150"/>
              <a:gd name="connsiteX17006" fmla="*/ 5228802 w 11737976"/>
              <a:gd name="connsiteY17006" fmla="*/ 2111380 h 6407150"/>
              <a:gd name="connsiteX17007" fmla="*/ 5228305 w 11737976"/>
              <a:gd name="connsiteY17007" fmla="*/ 2114890 h 6407150"/>
              <a:gd name="connsiteX17008" fmla="*/ 5248045 w 11737976"/>
              <a:gd name="connsiteY17008" fmla="*/ 2127681 h 6407150"/>
              <a:gd name="connsiteX17009" fmla="*/ 5238921 w 11737976"/>
              <a:gd name="connsiteY17009" fmla="*/ 2116019 h 6407150"/>
              <a:gd name="connsiteX17010" fmla="*/ 5228802 w 11737976"/>
              <a:gd name="connsiteY17010" fmla="*/ 2111380 h 6407150"/>
              <a:gd name="connsiteX17011" fmla="*/ 5960210 w 11737976"/>
              <a:gd name="connsiteY17011" fmla="*/ 2107858 h 6407150"/>
              <a:gd name="connsiteX17012" fmla="*/ 5956176 w 11737976"/>
              <a:gd name="connsiteY17012" fmla="*/ 2108666 h 6407150"/>
              <a:gd name="connsiteX17013" fmla="*/ 5963436 w 11737976"/>
              <a:gd name="connsiteY17013" fmla="*/ 2112738 h 6407150"/>
              <a:gd name="connsiteX17014" fmla="*/ 5963898 w 11737976"/>
              <a:gd name="connsiteY17014" fmla="*/ 2109487 h 6407150"/>
              <a:gd name="connsiteX17015" fmla="*/ 5960210 w 11737976"/>
              <a:gd name="connsiteY17015" fmla="*/ 2107858 h 6407150"/>
              <a:gd name="connsiteX17016" fmla="*/ 6098805 w 11737976"/>
              <a:gd name="connsiteY17016" fmla="*/ 2104707 h 6407150"/>
              <a:gd name="connsiteX17017" fmla="*/ 6065293 w 11737976"/>
              <a:gd name="connsiteY17017" fmla="*/ 2113017 h 6407150"/>
              <a:gd name="connsiteX17018" fmla="*/ 6094491 w 11737976"/>
              <a:gd name="connsiteY17018" fmla="*/ 2116125 h 6407150"/>
              <a:gd name="connsiteX17019" fmla="*/ 6109423 w 11737976"/>
              <a:gd name="connsiteY17019" fmla="*/ 2105836 h 6407150"/>
              <a:gd name="connsiteX17020" fmla="*/ 6098805 w 11737976"/>
              <a:gd name="connsiteY17020" fmla="*/ 2104707 h 6407150"/>
              <a:gd name="connsiteX17021" fmla="*/ 5367356 w 11737976"/>
              <a:gd name="connsiteY17021" fmla="*/ 2101609 h 6407150"/>
              <a:gd name="connsiteX17022" fmla="*/ 5361217 w 11737976"/>
              <a:gd name="connsiteY17022" fmla="*/ 2103429 h 6407150"/>
              <a:gd name="connsiteX17023" fmla="*/ 5360756 w 11737976"/>
              <a:gd name="connsiteY17023" fmla="*/ 2106679 h 6407150"/>
              <a:gd name="connsiteX17024" fmla="*/ 5371123 w 11737976"/>
              <a:gd name="connsiteY17024" fmla="*/ 2106133 h 6407150"/>
              <a:gd name="connsiteX17025" fmla="*/ 5372801 w 11737976"/>
              <a:gd name="connsiteY17025" fmla="*/ 2104663 h 6407150"/>
              <a:gd name="connsiteX17026" fmla="*/ 5367356 w 11737976"/>
              <a:gd name="connsiteY17026" fmla="*/ 2101609 h 6407150"/>
              <a:gd name="connsiteX17027" fmla="*/ 5362232 w 11737976"/>
              <a:gd name="connsiteY17027" fmla="*/ 2096280 h 6407150"/>
              <a:gd name="connsiteX17028" fmla="*/ 5361678 w 11737976"/>
              <a:gd name="connsiteY17028" fmla="*/ 2100180 h 6407150"/>
              <a:gd name="connsiteX17029" fmla="*/ 5373262 w 11737976"/>
              <a:gd name="connsiteY17029" fmla="*/ 2101412 h 6407150"/>
              <a:gd name="connsiteX17030" fmla="*/ 5373815 w 11737976"/>
              <a:gd name="connsiteY17030" fmla="*/ 2097511 h 6407150"/>
              <a:gd name="connsiteX17031" fmla="*/ 5362232 w 11737976"/>
              <a:gd name="connsiteY17031" fmla="*/ 2096280 h 6407150"/>
              <a:gd name="connsiteX17032" fmla="*/ 4975520 w 11737976"/>
              <a:gd name="connsiteY17032" fmla="*/ 2091884 h 6407150"/>
              <a:gd name="connsiteX17033" fmla="*/ 4978032 w 11737976"/>
              <a:gd name="connsiteY17033" fmla="*/ 2092690 h 6407150"/>
              <a:gd name="connsiteX17034" fmla="*/ 4978354 w 11737976"/>
              <a:gd name="connsiteY17034" fmla="*/ 2093709 h 6407150"/>
              <a:gd name="connsiteX17035" fmla="*/ 4977255 w 11737976"/>
              <a:gd name="connsiteY17035" fmla="*/ 2094474 h 6407150"/>
              <a:gd name="connsiteX17036" fmla="*/ 4974361 w 11737976"/>
              <a:gd name="connsiteY17036" fmla="*/ 2093047 h 6407150"/>
              <a:gd name="connsiteX17037" fmla="*/ 4975520 w 11737976"/>
              <a:gd name="connsiteY17037" fmla="*/ 2091884 h 6407150"/>
              <a:gd name="connsiteX17038" fmla="*/ 5221172 w 11737976"/>
              <a:gd name="connsiteY17038" fmla="*/ 2089190 h 6407150"/>
              <a:gd name="connsiteX17039" fmla="*/ 5208563 w 11737976"/>
              <a:gd name="connsiteY17039" fmla="*/ 2102099 h 6407150"/>
              <a:gd name="connsiteX17040" fmla="*/ 5218683 w 11737976"/>
              <a:gd name="connsiteY17040" fmla="*/ 2106740 h 6407150"/>
              <a:gd name="connsiteX17041" fmla="*/ 5229300 w 11737976"/>
              <a:gd name="connsiteY17041" fmla="*/ 2107869 h 6407150"/>
              <a:gd name="connsiteX17042" fmla="*/ 5229800 w 11737976"/>
              <a:gd name="connsiteY17042" fmla="*/ 2104359 h 6407150"/>
              <a:gd name="connsiteX17043" fmla="*/ 5240414 w 11737976"/>
              <a:gd name="connsiteY17043" fmla="*/ 2105489 h 6407150"/>
              <a:gd name="connsiteX17044" fmla="*/ 5241908 w 11737976"/>
              <a:gd name="connsiteY17044" fmla="*/ 2094956 h 6407150"/>
              <a:gd name="connsiteX17045" fmla="*/ 5221172 w 11737976"/>
              <a:gd name="connsiteY17045" fmla="*/ 2089190 h 6407150"/>
              <a:gd name="connsiteX17046" fmla="*/ 5485421 w 11737976"/>
              <a:gd name="connsiteY17046" fmla="*/ 2084313 h 6407150"/>
              <a:gd name="connsiteX17047" fmla="*/ 5483454 w 11737976"/>
              <a:gd name="connsiteY17047" fmla="*/ 2098179 h 6407150"/>
              <a:gd name="connsiteX17048" fmla="*/ 5471871 w 11737976"/>
              <a:gd name="connsiteY17048" fmla="*/ 2096948 h 6407150"/>
              <a:gd name="connsiteX17049" fmla="*/ 5471380 w 11737976"/>
              <a:gd name="connsiteY17049" fmla="*/ 2100414 h 6407150"/>
              <a:gd name="connsiteX17050" fmla="*/ 5494054 w 11737976"/>
              <a:gd name="connsiteY17050" fmla="*/ 2106346 h 6407150"/>
              <a:gd name="connsiteX17051" fmla="*/ 5485421 w 11737976"/>
              <a:gd name="connsiteY17051" fmla="*/ 2084313 h 6407150"/>
              <a:gd name="connsiteX17052" fmla="*/ 4997788 w 11737976"/>
              <a:gd name="connsiteY17052" fmla="*/ 2078112 h 6407150"/>
              <a:gd name="connsiteX17053" fmla="*/ 4998193 w 11737976"/>
              <a:gd name="connsiteY17053" fmla="*/ 2079393 h 6407150"/>
              <a:gd name="connsiteX17054" fmla="*/ 4999003 w 11737976"/>
              <a:gd name="connsiteY17054" fmla="*/ 2081959 h 6407150"/>
              <a:gd name="connsiteX17055" fmla="*/ 4993017 w 11737976"/>
              <a:gd name="connsiteY17055" fmla="*/ 2086364 h 6407150"/>
              <a:gd name="connsiteX17056" fmla="*/ 4997714 w 11737976"/>
              <a:gd name="connsiteY17056" fmla="*/ 2093445 h 6407150"/>
              <a:gd name="connsiteX17057" fmla="*/ 4997797 w 11737976"/>
              <a:gd name="connsiteY17057" fmla="*/ 2097599 h 6407150"/>
              <a:gd name="connsiteX17058" fmla="*/ 4999015 w 11737976"/>
              <a:gd name="connsiteY17058" fmla="*/ 2101445 h 6407150"/>
              <a:gd name="connsiteX17059" fmla="*/ 5000552 w 11737976"/>
              <a:gd name="connsiteY17059" fmla="*/ 2102422 h 6407150"/>
              <a:gd name="connsiteX17060" fmla="*/ 5001279 w 11737976"/>
              <a:gd name="connsiteY17060" fmla="*/ 2100832 h 6407150"/>
              <a:gd name="connsiteX17061" fmla="*/ 5001197 w 11737976"/>
              <a:gd name="connsiteY17061" fmla="*/ 2096678 h 6407150"/>
              <a:gd name="connsiteX17062" fmla="*/ 5001114 w 11737976"/>
              <a:gd name="connsiteY17062" fmla="*/ 2092523 h 6407150"/>
              <a:gd name="connsiteX17063" fmla="*/ 5004295 w 11737976"/>
              <a:gd name="connsiteY17063" fmla="*/ 2083440 h 6407150"/>
              <a:gd name="connsiteX17064" fmla="*/ 5001675 w 11737976"/>
              <a:gd name="connsiteY17064" fmla="*/ 2082627 h 6407150"/>
              <a:gd name="connsiteX17065" fmla="*/ 5000542 w 11737976"/>
              <a:gd name="connsiteY17065" fmla="*/ 2082934 h 6407150"/>
              <a:gd name="connsiteX17066" fmla="*/ 4999326 w 11737976"/>
              <a:gd name="connsiteY17066" fmla="*/ 2079087 h 6407150"/>
              <a:gd name="connsiteX17067" fmla="*/ 4997788 w 11737976"/>
              <a:gd name="connsiteY17067" fmla="*/ 2078112 h 6407150"/>
              <a:gd name="connsiteX17068" fmla="*/ 6058984 w 11737976"/>
              <a:gd name="connsiteY17068" fmla="*/ 2074611 h 6407150"/>
              <a:gd name="connsiteX17069" fmla="*/ 6046832 w 11737976"/>
              <a:gd name="connsiteY17069" fmla="*/ 2077401 h 6407150"/>
              <a:gd name="connsiteX17070" fmla="*/ 6066410 w 11737976"/>
              <a:gd name="connsiteY17070" fmla="*/ 2086742 h 6407150"/>
              <a:gd name="connsiteX17071" fmla="*/ 6077717 w 11737976"/>
              <a:gd name="connsiteY17071" fmla="*/ 2080687 h 6407150"/>
              <a:gd name="connsiteX17072" fmla="*/ 6058984 w 11737976"/>
              <a:gd name="connsiteY17072" fmla="*/ 2074611 h 6407150"/>
              <a:gd name="connsiteX17073" fmla="*/ 947608 w 11737976"/>
              <a:gd name="connsiteY17073" fmla="*/ 2070964 h 6407150"/>
              <a:gd name="connsiteX17074" fmla="*/ 945508 w 11737976"/>
              <a:gd name="connsiteY17074" fmla="*/ 2079947 h 6407150"/>
              <a:gd name="connsiteX17075" fmla="*/ 957364 w 11737976"/>
              <a:gd name="connsiteY17075" fmla="*/ 2082112 h 6407150"/>
              <a:gd name="connsiteX17076" fmla="*/ 958412 w 11737976"/>
              <a:gd name="connsiteY17076" fmla="*/ 2077619 h 6407150"/>
              <a:gd name="connsiteX17077" fmla="*/ 947608 w 11737976"/>
              <a:gd name="connsiteY17077" fmla="*/ 2070964 h 6407150"/>
              <a:gd name="connsiteX17078" fmla="*/ 5247061 w 11737976"/>
              <a:gd name="connsiteY17078" fmla="*/ 2065549 h 6407150"/>
              <a:gd name="connsiteX17079" fmla="*/ 5235429 w 11737976"/>
              <a:gd name="connsiteY17079" fmla="*/ 2071573 h 6407150"/>
              <a:gd name="connsiteX17080" fmla="*/ 5234923 w 11737976"/>
              <a:gd name="connsiteY17080" fmla="*/ 2075146 h 6407150"/>
              <a:gd name="connsiteX17081" fmla="*/ 5224304 w 11737976"/>
              <a:gd name="connsiteY17081" fmla="*/ 2074017 h 6407150"/>
              <a:gd name="connsiteX17082" fmla="*/ 5234414 w 11737976"/>
              <a:gd name="connsiteY17082" fmla="*/ 2078721 h 6407150"/>
              <a:gd name="connsiteX17083" fmla="*/ 5245539 w 11737976"/>
              <a:gd name="connsiteY17083" fmla="*/ 2076276 h 6407150"/>
              <a:gd name="connsiteX17084" fmla="*/ 5256155 w 11737976"/>
              <a:gd name="connsiteY17084" fmla="*/ 2077405 h 6407150"/>
              <a:gd name="connsiteX17085" fmla="*/ 5268295 w 11737976"/>
              <a:gd name="connsiteY17085" fmla="*/ 2067810 h 6407150"/>
              <a:gd name="connsiteX17086" fmla="*/ 5247061 w 11737976"/>
              <a:gd name="connsiteY17086" fmla="*/ 2065549 h 6407150"/>
              <a:gd name="connsiteX17087" fmla="*/ 5500140 w 11737976"/>
              <a:gd name="connsiteY17087" fmla="*/ 2063444 h 6407150"/>
              <a:gd name="connsiteX17088" fmla="*/ 5499586 w 11737976"/>
              <a:gd name="connsiteY17088" fmla="*/ 2067344 h 6407150"/>
              <a:gd name="connsiteX17089" fmla="*/ 5499032 w 11737976"/>
              <a:gd name="connsiteY17089" fmla="*/ 2071245 h 6407150"/>
              <a:gd name="connsiteX17090" fmla="*/ 5510615 w 11737976"/>
              <a:gd name="connsiteY17090" fmla="*/ 2072476 h 6407150"/>
              <a:gd name="connsiteX17091" fmla="*/ 5511169 w 11737976"/>
              <a:gd name="connsiteY17091" fmla="*/ 2068577 h 6407150"/>
              <a:gd name="connsiteX17092" fmla="*/ 5500140 w 11737976"/>
              <a:gd name="connsiteY17092" fmla="*/ 2063444 h 6407150"/>
              <a:gd name="connsiteX17093" fmla="*/ 5884834 w 11737976"/>
              <a:gd name="connsiteY17093" fmla="*/ 2052907 h 6407150"/>
              <a:gd name="connsiteX17094" fmla="*/ 5861005 w 11737976"/>
              <a:gd name="connsiteY17094" fmla="*/ 2061259 h 6407150"/>
              <a:gd name="connsiteX17095" fmla="*/ 5937559 w 11737976"/>
              <a:gd name="connsiteY17095" fmla="*/ 2080292 h 6407150"/>
              <a:gd name="connsiteX17096" fmla="*/ 5925897 w 11737976"/>
              <a:gd name="connsiteY17096" fmla="*/ 2082680 h 6407150"/>
              <a:gd name="connsiteX17097" fmla="*/ 5942502 w 11737976"/>
              <a:gd name="connsiteY17097" fmla="*/ 2085353 h 6407150"/>
              <a:gd name="connsiteX17098" fmla="*/ 5959865 w 11737976"/>
              <a:gd name="connsiteY17098" fmla="*/ 2082664 h 6407150"/>
              <a:gd name="connsiteX17099" fmla="*/ 5928434 w 11737976"/>
              <a:gd name="connsiteY17099" fmla="*/ 2064804 h 6407150"/>
              <a:gd name="connsiteX17100" fmla="*/ 5906128 w 11737976"/>
              <a:gd name="connsiteY17100" fmla="*/ 2062430 h 6407150"/>
              <a:gd name="connsiteX17101" fmla="*/ 5884834 w 11737976"/>
              <a:gd name="connsiteY17101" fmla="*/ 2052907 h 6407150"/>
              <a:gd name="connsiteX17102" fmla="*/ 6085582 w 11737976"/>
              <a:gd name="connsiteY17102" fmla="*/ 2047707 h 6407150"/>
              <a:gd name="connsiteX17103" fmla="*/ 6084168 w 11737976"/>
              <a:gd name="connsiteY17103" fmla="*/ 2049040 h 6407150"/>
              <a:gd name="connsiteX17104" fmla="*/ 6073963 w 11737976"/>
              <a:gd name="connsiteY17104" fmla="*/ 2051914 h 6407150"/>
              <a:gd name="connsiteX17105" fmla="*/ 6087304 w 11737976"/>
              <a:gd name="connsiteY17105" fmla="*/ 2052840 h 6407150"/>
              <a:gd name="connsiteX17106" fmla="*/ 6093821 w 11737976"/>
              <a:gd name="connsiteY17106" fmla="*/ 2050068 h 6407150"/>
              <a:gd name="connsiteX17107" fmla="*/ 6085582 w 11737976"/>
              <a:gd name="connsiteY17107" fmla="*/ 2047707 h 6407150"/>
              <a:gd name="connsiteX17108" fmla="*/ 5931112 w 11737976"/>
              <a:gd name="connsiteY17108" fmla="*/ 2036715 h 6407150"/>
              <a:gd name="connsiteX17109" fmla="*/ 5917464 w 11737976"/>
              <a:gd name="connsiteY17109" fmla="*/ 2050044 h 6407150"/>
              <a:gd name="connsiteX17110" fmla="*/ 5933261 w 11737976"/>
              <a:gd name="connsiteY17110" fmla="*/ 2052648 h 6407150"/>
              <a:gd name="connsiteX17111" fmla="*/ 5941145 w 11737976"/>
              <a:gd name="connsiteY17111" fmla="*/ 2048869 h 6407150"/>
              <a:gd name="connsiteX17112" fmla="*/ 5941662 w 11737976"/>
              <a:gd name="connsiteY17112" fmla="*/ 2045228 h 6407150"/>
              <a:gd name="connsiteX17113" fmla="*/ 5931112 w 11737976"/>
              <a:gd name="connsiteY17113" fmla="*/ 2036715 h 6407150"/>
              <a:gd name="connsiteX17114" fmla="*/ 5240179 w 11737976"/>
              <a:gd name="connsiteY17114" fmla="*/ 2035785 h 6407150"/>
              <a:gd name="connsiteX17115" fmla="*/ 5235581 w 11737976"/>
              <a:gd name="connsiteY17115" fmla="*/ 2040573 h 6407150"/>
              <a:gd name="connsiteX17116" fmla="*/ 5238704 w 11737976"/>
              <a:gd name="connsiteY17116" fmla="*/ 2046186 h 6407150"/>
              <a:gd name="connsiteX17117" fmla="*/ 5259785 w 11737976"/>
              <a:gd name="connsiteY17117" fmla="*/ 2044910 h 6407150"/>
              <a:gd name="connsiteX17118" fmla="*/ 5260768 w 11737976"/>
              <a:gd name="connsiteY17118" fmla="*/ 2037975 h 6407150"/>
              <a:gd name="connsiteX17119" fmla="*/ 5240179 w 11737976"/>
              <a:gd name="connsiteY17119" fmla="*/ 2035785 h 6407150"/>
              <a:gd name="connsiteX17120" fmla="*/ 6021571 w 11737976"/>
              <a:gd name="connsiteY17120" fmla="*/ 2034462 h 6407150"/>
              <a:gd name="connsiteX17121" fmla="*/ 6021017 w 11737976"/>
              <a:gd name="connsiteY17121" fmla="*/ 2038362 h 6407150"/>
              <a:gd name="connsiteX17122" fmla="*/ 6028740 w 11737976"/>
              <a:gd name="connsiteY17122" fmla="*/ 2039185 h 6407150"/>
              <a:gd name="connsiteX17123" fmla="*/ 6029293 w 11737976"/>
              <a:gd name="connsiteY17123" fmla="*/ 2035284 h 6407150"/>
              <a:gd name="connsiteX17124" fmla="*/ 6021571 w 11737976"/>
              <a:gd name="connsiteY17124" fmla="*/ 2034462 h 6407150"/>
              <a:gd name="connsiteX17125" fmla="*/ 5865110 w 11737976"/>
              <a:gd name="connsiteY17125" fmla="*/ 2032332 h 6407150"/>
              <a:gd name="connsiteX17126" fmla="*/ 5864556 w 11737976"/>
              <a:gd name="connsiteY17126" fmla="*/ 2036232 h 6407150"/>
              <a:gd name="connsiteX17127" fmla="*/ 5876139 w 11737976"/>
              <a:gd name="connsiteY17127" fmla="*/ 2037464 h 6407150"/>
              <a:gd name="connsiteX17128" fmla="*/ 5887721 w 11737976"/>
              <a:gd name="connsiteY17128" fmla="*/ 2038696 h 6407150"/>
              <a:gd name="connsiteX17129" fmla="*/ 5888274 w 11737976"/>
              <a:gd name="connsiteY17129" fmla="*/ 2034796 h 6407150"/>
              <a:gd name="connsiteX17130" fmla="*/ 5876693 w 11737976"/>
              <a:gd name="connsiteY17130" fmla="*/ 2033563 h 6407150"/>
              <a:gd name="connsiteX17131" fmla="*/ 5865110 w 11737976"/>
              <a:gd name="connsiteY17131" fmla="*/ 2032332 h 6407150"/>
              <a:gd name="connsiteX17132" fmla="*/ 5483281 w 11737976"/>
              <a:gd name="connsiteY17132" fmla="*/ 2026898 h 6407150"/>
              <a:gd name="connsiteX17133" fmla="*/ 5469450 w 11737976"/>
              <a:gd name="connsiteY17133" fmla="*/ 2031145 h 6407150"/>
              <a:gd name="connsiteX17134" fmla="*/ 5500606 w 11737976"/>
              <a:gd name="connsiteY17134" fmla="*/ 2032976 h 6407150"/>
              <a:gd name="connsiteX17135" fmla="*/ 5504691 w 11737976"/>
              <a:gd name="connsiteY17135" fmla="*/ 2031375 h 6407150"/>
              <a:gd name="connsiteX17136" fmla="*/ 5483281 w 11737976"/>
              <a:gd name="connsiteY17136" fmla="*/ 2026898 h 6407150"/>
              <a:gd name="connsiteX17137" fmla="*/ 5250663 w 11737976"/>
              <a:gd name="connsiteY17137" fmla="*/ 2026342 h 6407150"/>
              <a:gd name="connsiteX17138" fmla="*/ 5247285 w 11737976"/>
              <a:gd name="connsiteY17138" fmla="*/ 2029447 h 6407150"/>
              <a:gd name="connsiteX17139" fmla="*/ 5250110 w 11737976"/>
              <a:gd name="connsiteY17139" fmla="*/ 2030242 h 6407150"/>
              <a:gd name="connsiteX17140" fmla="*/ 5250663 w 11737976"/>
              <a:gd name="connsiteY17140" fmla="*/ 2026342 h 6407150"/>
              <a:gd name="connsiteX17141" fmla="*/ 6085021 w 11737976"/>
              <a:gd name="connsiteY17141" fmla="*/ 2017128 h 6407150"/>
              <a:gd name="connsiteX17142" fmla="*/ 6078574 w 11737976"/>
              <a:gd name="connsiteY17142" fmla="*/ 2019412 h 6407150"/>
              <a:gd name="connsiteX17143" fmla="*/ 6078020 w 11737976"/>
              <a:gd name="connsiteY17143" fmla="*/ 2023313 h 6407150"/>
              <a:gd name="connsiteX17144" fmla="*/ 6091361 w 11737976"/>
              <a:gd name="connsiteY17144" fmla="*/ 2024238 h 6407150"/>
              <a:gd name="connsiteX17145" fmla="*/ 6097878 w 11737976"/>
              <a:gd name="connsiteY17145" fmla="*/ 2021466 h 6407150"/>
              <a:gd name="connsiteX17146" fmla="*/ 6085021 w 11737976"/>
              <a:gd name="connsiteY17146" fmla="*/ 2017128 h 6407150"/>
              <a:gd name="connsiteX17147" fmla="*/ 5934802 w 11737976"/>
              <a:gd name="connsiteY17147" fmla="*/ 2010715 h 6407150"/>
              <a:gd name="connsiteX17148" fmla="*/ 5918565 w 11737976"/>
              <a:gd name="connsiteY17148" fmla="*/ 2012945 h 6407150"/>
              <a:gd name="connsiteX17149" fmla="*/ 5924043 w 11737976"/>
              <a:gd name="connsiteY17149" fmla="*/ 2017487 h 6407150"/>
              <a:gd name="connsiteX17150" fmla="*/ 5934802 w 11737976"/>
              <a:gd name="connsiteY17150" fmla="*/ 2010715 h 6407150"/>
              <a:gd name="connsiteX17151" fmla="*/ 5991251 w 11737976"/>
              <a:gd name="connsiteY17151" fmla="*/ 1999565 h 6407150"/>
              <a:gd name="connsiteX17152" fmla="*/ 5990329 w 11737976"/>
              <a:gd name="connsiteY17152" fmla="*/ 2006064 h 6407150"/>
              <a:gd name="connsiteX17153" fmla="*/ 6006544 w 11737976"/>
              <a:gd name="connsiteY17153" fmla="*/ 2005729 h 6407150"/>
              <a:gd name="connsiteX17154" fmla="*/ 6014416 w 11737976"/>
              <a:gd name="connsiteY17154" fmla="*/ 2002028 h 6407150"/>
              <a:gd name="connsiteX17155" fmla="*/ 5991251 w 11737976"/>
              <a:gd name="connsiteY17155" fmla="*/ 1999565 h 6407150"/>
              <a:gd name="connsiteX17156" fmla="*/ 5959997 w 11737976"/>
              <a:gd name="connsiteY17156" fmla="*/ 1998878 h 6407150"/>
              <a:gd name="connsiteX17157" fmla="*/ 5958890 w 11737976"/>
              <a:gd name="connsiteY17157" fmla="*/ 2006677 h 6407150"/>
              <a:gd name="connsiteX17158" fmla="*/ 5970473 w 11737976"/>
              <a:gd name="connsiteY17158" fmla="*/ 2007911 h 6407150"/>
              <a:gd name="connsiteX17159" fmla="*/ 5959997 w 11737976"/>
              <a:gd name="connsiteY17159" fmla="*/ 1998878 h 6407150"/>
              <a:gd name="connsiteX17160" fmla="*/ 5398055 w 11737976"/>
              <a:gd name="connsiteY17160" fmla="*/ 1998476 h 6407150"/>
              <a:gd name="connsiteX17161" fmla="*/ 5395012 w 11737976"/>
              <a:gd name="connsiteY17161" fmla="*/ 2019926 h 6407150"/>
              <a:gd name="connsiteX17162" fmla="*/ 5383186 w 11737976"/>
              <a:gd name="connsiteY17162" fmla="*/ 2025927 h 6407150"/>
              <a:gd name="connsiteX17163" fmla="*/ 5393997 w 11737976"/>
              <a:gd name="connsiteY17163" fmla="*/ 2027076 h 6407150"/>
              <a:gd name="connsiteX17164" fmla="*/ 5405314 w 11737976"/>
              <a:gd name="connsiteY17164" fmla="*/ 2024653 h 6407150"/>
              <a:gd name="connsiteX17165" fmla="*/ 5405821 w 11737976"/>
              <a:gd name="connsiteY17165" fmla="*/ 2021076 h 6407150"/>
              <a:gd name="connsiteX17166" fmla="*/ 5428963 w 11737976"/>
              <a:gd name="connsiteY17166" fmla="*/ 2012652 h 6407150"/>
              <a:gd name="connsiteX17167" fmla="*/ 5398055 w 11737976"/>
              <a:gd name="connsiteY17167" fmla="*/ 1998476 h 6407150"/>
              <a:gd name="connsiteX17168" fmla="*/ 5916973 w 11737976"/>
              <a:gd name="connsiteY17168" fmla="*/ 1998260 h 6407150"/>
              <a:gd name="connsiteX17169" fmla="*/ 5916419 w 11737976"/>
              <a:gd name="connsiteY17169" fmla="*/ 2002160 h 6407150"/>
              <a:gd name="connsiteX17170" fmla="*/ 5926071 w 11737976"/>
              <a:gd name="connsiteY17170" fmla="*/ 2003186 h 6407150"/>
              <a:gd name="connsiteX17171" fmla="*/ 5935725 w 11737976"/>
              <a:gd name="connsiteY17171" fmla="*/ 2004214 h 6407150"/>
              <a:gd name="connsiteX17172" fmla="*/ 5926625 w 11737976"/>
              <a:gd name="connsiteY17172" fmla="*/ 1999286 h 6407150"/>
              <a:gd name="connsiteX17173" fmla="*/ 5916973 w 11737976"/>
              <a:gd name="connsiteY17173" fmla="*/ 1998260 h 6407150"/>
              <a:gd name="connsiteX17174" fmla="*/ 952292 w 11737976"/>
              <a:gd name="connsiteY17174" fmla="*/ 1998054 h 6407150"/>
              <a:gd name="connsiteX17175" fmla="*/ 941325 w 11737976"/>
              <a:gd name="connsiteY17175" fmla="*/ 2044978 h 6407150"/>
              <a:gd name="connsiteX17176" fmla="*/ 936937 w 11737976"/>
              <a:gd name="connsiteY17176" fmla="*/ 2063747 h 6407150"/>
              <a:gd name="connsiteX17177" fmla="*/ 953179 w 11737976"/>
              <a:gd name="connsiteY17177" fmla="*/ 2047141 h 6407150"/>
              <a:gd name="connsiteX17178" fmla="*/ 952292 w 11737976"/>
              <a:gd name="connsiteY17178" fmla="*/ 1998054 h 6407150"/>
              <a:gd name="connsiteX17179" fmla="*/ 5411002 w 11737976"/>
              <a:gd name="connsiteY17179" fmla="*/ 1991934 h 6407150"/>
              <a:gd name="connsiteX17180" fmla="*/ 5400152 w 11737976"/>
              <a:gd name="connsiteY17180" fmla="*/ 1994738 h 6407150"/>
              <a:gd name="connsiteX17181" fmla="*/ 5420745 w 11737976"/>
              <a:gd name="connsiteY17181" fmla="*/ 1996928 h 6407150"/>
              <a:gd name="connsiteX17182" fmla="*/ 5420190 w 11737976"/>
              <a:gd name="connsiteY17182" fmla="*/ 2000829 h 6407150"/>
              <a:gd name="connsiteX17183" fmla="*/ 5430486 w 11737976"/>
              <a:gd name="connsiteY17183" fmla="*/ 2001924 h 6407150"/>
              <a:gd name="connsiteX17184" fmla="*/ 5431038 w 11737976"/>
              <a:gd name="connsiteY17184" fmla="*/ 1998025 h 6407150"/>
              <a:gd name="connsiteX17185" fmla="*/ 5420745 w 11737976"/>
              <a:gd name="connsiteY17185" fmla="*/ 1996928 h 6407150"/>
              <a:gd name="connsiteX17186" fmla="*/ 5421297 w 11737976"/>
              <a:gd name="connsiteY17186" fmla="*/ 1993030 h 6407150"/>
              <a:gd name="connsiteX17187" fmla="*/ 5411002 w 11737976"/>
              <a:gd name="connsiteY17187" fmla="*/ 1991934 h 6407150"/>
              <a:gd name="connsiteX17188" fmla="*/ 6006951 w 11737976"/>
              <a:gd name="connsiteY17188" fmla="*/ 1990881 h 6407150"/>
              <a:gd name="connsiteX17189" fmla="*/ 5992357 w 11737976"/>
              <a:gd name="connsiteY17189" fmla="*/ 1991764 h 6407150"/>
              <a:gd name="connsiteX17190" fmla="*/ 6008568 w 11737976"/>
              <a:gd name="connsiteY17190" fmla="*/ 1994045 h 6407150"/>
              <a:gd name="connsiteX17191" fmla="*/ 6006951 w 11737976"/>
              <a:gd name="connsiteY17191" fmla="*/ 1990881 h 6407150"/>
              <a:gd name="connsiteX17192" fmla="*/ 5322385 w 11737976"/>
              <a:gd name="connsiteY17192" fmla="*/ 1990423 h 6407150"/>
              <a:gd name="connsiteX17193" fmla="*/ 5317580 w 11737976"/>
              <a:gd name="connsiteY17193" fmla="*/ 1993213 h 6407150"/>
              <a:gd name="connsiteX17194" fmla="*/ 5321463 w 11737976"/>
              <a:gd name="connsiteY17194" fmla="*/ 1996924 h 6407150"/>
              <a:gd name="connsiteX17195" fmla="*/ 5356209 w 11737976"/>
              <a:gd name="connsiteY17195" fmla="*/ 2000621 h 6407150"/>
              <a:gd name="connsiteX17196" fmla="*/ 5345551 w 11737976"/>
              <a:gd name="connsiteY17196" fmla="*/ 1992888 h 6407150"/>
              <a:gd name="connsiteX17197" fmla="*/ 5322385 w 11737976"/>
              <a:gd name="connsiteY17197" fmla="*/ 1990423 h 6407150"/>
              <a:gd name="connsiteX17198" fmla="*/ 5369032 w 11737976"/>
              <a:gd name="connsiteY17198" fmla="*/ 1987937 h 6407150"/>
              <a:gd name="connsiteX17199" fmla="*/ 5367369 w 11737976"/>
              <a:gd name="connsiteY17199" fmla="*/ 1991031 h 6407150"/>
              <a:gd name="connsiteX17200" fmla="*/ 5366845 w 11737976"/>
              <a:gd name="connsiteY17200" fmla="*/ 1994713 h 6407150"/>
              <a:gd name="connsiteX17201" fmla="*/ 5366323 w 11737976"/>
              <a:gd name="connsiteY17201" fmla="*/ 1998397 h 6407150"/>
              <a:gd name="connsiteX17202" fmla="*/ 5361724 w 11737976"/>
              <a:gd name="connsiteY17202" fmla="*/ 2004920 h 6407150"/>
              <a:gd name="connsiteX17203" fmla="*/ 5364754 w 11737976"/>
              <a:gd name="connsiteY17203" fmla="*/ 2009448 h 6407150"/>
              <a:gd name="connsiteX17204" fmla="*/ 5375452 w 11737976"/>
              <a:gd name="connsiteY17204" fmla="*/ 2003108 h 6407150"/>
              <a:gd name="connsiteX17205" fmla="*/ 5366323 w 11737976"/>
              <a:gd name="connsiteY17205" fmla="*/ 1998397 h 6407150"/>
              <a:gd name="connsiteX17206" fmla="*/ 5376498 w 11737976"/>
              <a:gd name="connsiteY17206" fmla="*/ 1995741 h 6407150"/>
              <a:gd name="connsiteX17207" fmla="*/ 5377021 w 11737976"/>
              <a:gd name="connsiteY17207" fmla="*/ 1992057 h 6407150"/>
              <a:gd name="connsiteX17208" fmla="*/ 5377543 w 11737976"/>
              <a:gd name="connsiteY17208" fmla="*/ 1988374 h 6407150"/>
              <a:gd name="connsiteX17209" fmla="*/ 5369032 w 11737976"/>
              <a:gd name="connsiteY17209" fmla="*/ 1987937 h 6407150"/>
              <a:gd name="connsiteX17210" fmla="*/ 5864396 w 11737976"/>
              <a:gd name="connsiteY17210" fmla="*/ 1982108 h 6407150"/>
              <a:gd name="connsiteX17211" fmla="*/ 5863906 w 11737976"/>
              <a:gd name="connsiteY17211" fmla="*/ 1985575 h 6407150"/>
              <a:gd name="connsiteX17212" fmla="*/ 5874714 w 11737976"/>
              <a:gd name="connsiteY17212" fmla="*/ 1986725 h 6407150"/>
              <a:gd name="connsiteX17213" fmla="*/ 5895351 w 11737976"/>
              <a:gd name="connsiteY17213" fmla="*/ 1995960 h 6407150"/>
              <a:gd name="connsiteX17214" fmla="*/ 5917464 w 11737976"/>
              <a:gd name="connsiteY17214" fmla="*/ 1994794 h 6407150"/>
              <a:gd name="connsiteX17215" fmla="*/ 5918448 w 11737976"/>
              <a:gd name="connsiteY17215" fmla="*/ 1987859 h 6407150"/>
              <a:gd name="connsiteX17216" fmla="*/ 5885525 w 11737976"/>
              <a:gd name="connsiteY17216" fmla="*/ 1987875 h 6407150"/>
              <a:gd name="connsiteX17217" fmla="*/ 5875207 w 11737976"/>
              <a:gd name="connsiteY17217" fmla="*/ 1983258 h 6407150"/>
              <a:gd name="connsiteX17218" fmla="*/ 5864396 w 11737976"/>
              <a:gd name="connsiteY17218" fmla="*/ 1982108 h 6407150"/>
              <a:gd name="connsiteX17219" fmla="*/ 5268887 w 11737976"/>
              <a:gd name="connsiteY17219" fmla="*/ 1980773 h 6407150"/>
              <a:gd name="connsiteX17220" fmla="*/ 5255828 w 11737976"/>
              <a:gd name="connsiteY17220" fmla="*/ 1989940 h 6407150"/>
              <a:gd name="connsiteX17221" fmla="*/ 5279484 w 11737976"/>
              <a:gd name="connsiteY17221" fmla="*/ 1988939 h 6407150"/>
              <a:gd name="connsiteX17222" fmla="*/ 5291068 w 11737976"/>
              <a:gd name="connsiteY17222" fmla="*/ 1990171 h 6407150"/>
              <a:gd name="connsiteX17223" fmla="*/ 5279976 w 11737976"/>
              <a:gd name="connsiteY17223" fmla="*/ 1985472 h 6407150"/>
              <a:gd name="connsiteX17224" fmla="*/ 5268887 w 11737976"/>
              <a:gd name="connsiteY17224" fmla="*/ 1980773 h 6407150"/>
              <a:gd name="connsiteX17225" fmla="*/ 4955668 w 11737976"/>
              <a:gd name="connsiteY17225" fmla="*/ 1979263 h 6407150"/>
              <a:gd name="connsiteX17226" fmla="*/ 4947750 w 11737976"/>
              <a:gd name="connsiteY17226" fmla="*/ 1981405 h 6407150"/>
              <a:gd name="connsiteX17227" fmla="*/ 4960394 w 11737976"/>
              <a:gd name="connsiteY17227" fmla="*/ 2009757 h 6407150"/>
              <a:gd name="connsiteX17228" fmla="*/ 4960798 w 11737976"/>
              <a:gd name="connsiteY17228" fmla="*/ 2011030 h 6407150"/>
              <a:gd name="connsiteX17229" fmla="*/ 4967157 w 11737976"/>
              <a:gd name="connsiteY17229" fmla="*/ 2027269 h 6407150"/>
              <a:gd name="connsiteX17230" fmla="*/ 4976205 w 11737976"/>
              <a:gd name="connsiteY17230" fmla="*/ 2024819 h 6407150"/>
              <a:gd name="connsiteX17231" fmla="*/ 4973570 w 11737976"/>
              <a:gd name="connsiteY17231" fmla="*/ 2015516 h 6407150"/>
              <a:gd name="connsiteX17232" fmla="*/ 4966450 w 11737976"/>
              <a:gd name="connsiteY17232" fmla="*/ 2009499 h 6407150"/>
              <a:gd name="connsiteX17233" fmla="*/ 4966050 w 11737976"/>
              <a:gd name="connsiteY17233" fmla="*/ 2008227 h 6407150"/>
              <a:gd name="connsiteX17234" fmla="*/ 4955668 w 11737976"/>
              <a:gd name="connsiteY17234" fmla="*/ 1979263 h 6407150"/>
              <a:gd name="connsiteX17235" fmla="*/ 6170704 w 11737976"/>
              <a:gd name="connsiteY17235" fmla="*/ 1977746 h 6407150"/>
              <a:gd name="connsiteX17236" fmla="*/ 6170151 w 11737976"/>
              <a:gd name="connsiteY17236" fmla="*/ 1981647 h 6407150"/>
              <a:gd name="connsiteX17237" fmla="*/ 6170704 w 11737976"/>
              <a:gd name="connsiteY17237" fmla="*/ 1977746 h 6407150"/>
              <a:gd name="connsiteX17238" fmla="*/ 6070392 w 11737976"/>
              <a:gd name="connsiteY17238" fmla="*/ 1977632 h 6407150"/>
              <a:gd name="connsiteX17239" fmla="*/ 6034863 w 11737976"/>
              <a:gd name="connsiteY17239" fmla="*/ 1996023 h 6407150"/>
              <a:gd name="connsiteX17240" fmla="*/ 6076038 w 11737976"/>
              <a:gd name="connsiteY17240" fmla="*/ 2015184 h 6407150"/>
              <a:gd name="connsiteX17241" fmla="*/ 6065744 w 11737976"/>
              <a:gd name="connsiteY17241" fmla="*/ 2010394 h 6407150"/>
              <a:gd name="connsiteX17242" fmla="*/ 6078620 w 11737976"/>
              <a:gd name="connsiteY17242" fmla="*/ 1996984 h 6407150"/>
              <a:gd name="connsiteX17243" fmla="*/ 6070392 w 11737976"/>
              <a:gd name="connsiteY17243" fmla="*/ 1977632 h 6407150"/>
              <a:gd name="connsiteX17244" fmla="*/ 5493607 w 11737976"/>
              <a:gd name="connsiteY17244" fmla="*/ 1969998 h 6407150"/>
              <a:gd name="connsiteX17245" fmla="*/ 5469430 w 11737976"/>
              <a:gd name="connsiteY17245" fmla="*/ 1976045 h 6407150"/>
              <a:gd name="connsiteX17246" fmla="*/ 5468923 w 11737976"/>
              <a:gd name="connsiteY17246" fmla="*/ 1979621 h 6407150"/>
              <a:gd name="connsiteX17247" fmla="*/ 5522973 w 11737976"/>
              <a:gd name="connsiteY17247" fmla="*/ 1985372 h 6407150"/>
              <a:gd name="connsiteX17248" fmla="*/ 5523988 w 11737976"/>
              <a:gd name="connsiteY17248" fmla="*/ 1978221 h 6407150"/>
              <a:gd name="connsiteX17249" fmla="*/ 5493607 w 11737976"/>
              <a:gd name="connsiteY17249" fmla="*/ 1969998 h 6407150"/>
              <a:gd name="connsiteX17250" fmla="*/ 5867334 w 11737976"/>
              <a:gd name="connsiteY17250" fmla="*/ 1968315 h 6407150"/>
              <a:gd name="connsiteX17251" fmla="*/ 5865965 w 11737976"/>
              <a:gd name="connsiteY17251" fmla="*/ 1971056 h 6407150"/>
              <a:gd name="connsiteX17252" fmla="*/ 5865503 w 11737976"/>
              <a:gd name="connsiteY17252" fmla="*/ 1974308 h 6407150"/>
              <a:gd name="connsiteX17253" fmla="*/ 5874147 w 11737976"/>
              <a:gd name="connsiteY17253" fmla="*/ 1968628 h 6407150"/>
              <a:gd name="connsiteX17254" fmla="*/ 5867334 w 11737976"/>
              <a:gd name="connsiteY17254" fmla="*/ 1968315 h 6407150"/>
              <a:gd name="connsiteX17255" fmla="*/ 5897866 w 11737976"/>
              <a:gd name="connsiteY17255" fmla="*/ 1967193 h 6407150"/>
              <a:gd name="connsiteX17256" fmla="*/ 5897405 w 11737976"/>
              <a:gd name="connsiteY17256" fmla="*/ 1970442 h 6407150"/>
              <a:gd name="connsiteX17257" fmla="*/ 5917535 w 11737976"/>
              <a:gd name="connsiteY17257" fmla="*/ 1975886 h 6407150"/>
              <a:gd name="connsiteX17258" fmla="*/ 5897866 w 11737976"/>
              <a:gd name="connsiteY17258" fmla="*/ 1967193 h 6407150"/>
              <a:gd name="connsiteX17259" fmla="*/ 985017 w 11737976"/>
              <a:gd name="connsiteY17259" fmla="*/ 1965222 h 6407150"/>
              <a:gd name="connsiteX17260" fmla="*/ 977394 w 11737976"/>
              <a:gd name="connsiteY17260" fmla="*/ 1997831 h 6407150"/>
              <a:gd name="connsiteX17261" fmla="*/ 985017 w 11737976"/>
              <a:gd name="connsiteY17261" fmla="*/ 1965222 h 6407150"/>
              <a:gd name="connsiteX17262" fmla="*/ 5899340 w 11737976"/>
              <a:gd name="connsiteY17262" fmla="*/ 1956793 h 6407150"/>
              <a:gd name="connsiteX17263" fmla="*/ 5903714 w 11737976"/>
              <a:gd name="connsiteY17263" fmla="*/ 1958287 h 6407150"/>
              <a:gd name="connsiteX17264" fmla="*/ 5903500 w 11737976"/>
              <a:gd name="connsiteY17264" fmla="*/ 1958555 h 6407150"/>
              <a:gd name="connsiteX17265" fmla="*/ 5898971 w 11737976"/>
              <a:gd name="connsiteY17265" fmla="*/ 1959393 h 6407150"/>
              <a:gd name="connsiteX17266" fmla="*/ 5910556 w 11737976"/>
              <a:gd name="connsiteY17266" fmla="*/ 1960625 h 6407150"/>
              <a:gd name="connsiteX17267" fmla="*/ 5904948 w 11737976"/>
              <a:gd name="connsiteY17267" fmla="*/ 1958710 h 6407150"/>
              <a:gd name="connsiteX17268" fmla="*/ 5903714 w 11737976"/>
              <a:gd name="connsiteY17268" fmla="*/ 1958287 h 6407150"/>
              <a:gd name="connsiteX17269" fmla="*/ 5904169 w 11737976"/>
              <a:gd name="connsiteY17269" fmla="*/ 1957719 h 6407150"/>
              <a:gd name="connsiteX17270" fmla="*/ 5899340 w 11737976"/>
              <a:gd name="connsiteY17270" fmla="*/ 1956793 h 6407150"/>
              <a:gd name="connsiteX17271" fmla="*/ 6031675 w 11737976"/>
              <a:gd name="connsiteY17271" fmla="*/ 1956356 h 6407150"/>
              <a:gd name="connsiteX17272" fmla="*/ 6030716 w 11737976"/>
              <a:gd name="connsiteY17272" fmla="*/ 1963115 h 6407150"/>
              <a:gd name="connsiteX17273" fmla="*/ 6041333 w 11737976"/>
              <a:gd name="connsiteY17273" fmla="*/ 1964246 h 6407150"/>
              <a:gd name="connsiteX17274" fmla="*/ 6019618 w 11737976"/>
              <a:gd name="connsiteY17274" fmla="*/ 1965367 h 6407150"/>
              <a:gd name="connsiteX17275" fmla="*/ 6018659 w 11737976"/>
              <a:gd name="connsiteY17275" fmla="*/ 1972128 h 6407150"/>
              <a:gd name="connsiteX17276" fmla="*/ 6050990 w 11737976"/>
              <a:gd name="connsiteY17276" fmla="*/ 1972136 h 6407150"/>
              <a:gd name="connsiteX17277" fmla="*/ 6062088 w 11737976"/>
              <a:gd name="connsiteY17277" fmla="*/ 1969885 h 6407150"/>
              <a:gd name="connsiteX17278" fmla="*/ 6063527 w 11737976"/>
              <a:gd name="connsiteY17278" fmla="*/ 1959745 h 6407150"/>
              <a:gd name="connsiteX17279" fmla="*/ 6031675 w 11737976"/>
              <a:gd name="connsiteY17279" fmla="*/ 1956356 h 6407150"/>
              <a:gd name="connsiteX17280" fmla="*/ 5437125 w 11737976"/>
              <a:gd name="connsiteY17280" fmla="*/ 1955123 h 6407150"/>
              <a:gd name="connsiteX17281" fmla="*/ 5436664 w 11737976"/>
              <a:gd name="connsiteY17281" fmla="*/ 1958374 h 6407150"/>
              <a:gd name="connsiteX17282" fmla="*/ 5436203 w 11737976"/>
              <a:gd name="connsiteY17282" fmla="*/ 1961623 h 6407150"/>
              <a:gd name="connsiteX17283" fmla="*/ 5437125 w 11737976"/>
              <a:gd name="connsiteY17283" fmla="*/ 1955123 h 6407150"/>
              <a:gd name="connsiteX17284" fmla="*/ 5746741 w 11737976"/>
              <a:gd name="connsiteY17284" fmla="*/ 1955075 h 6407150"/>
              <a:gd name="connsiteX17285" fmla="*/ 5746373 w 11737976"/>
              <a:gd name="connsiteY17285" fmla="*/ 1957673 h 6407150"/>
              <a:gd name="connsiteX17286" fmla="*/ 5746741 w 11737976"/>
              <a:gd name="connsiteY17286" fmla="*/ 1955075 h 6407150"/>
              <a:gd name="connsiteX17287" fmla="*/ 5538160 w 11737976"/>
              <a:gd name="connsiteY17287" fmla="*/ 1947397 h 6407150"/>
              <a:gd name="connsiteX17288" fmla="*/ 5534081 w 11737976"/>
              <a:gd name="connsiteY17288" fmla="*/ 1950262 h 6407150"/>
              <a:gd name="connsiteX17289" fmla="*/ 5537237 w 11737976"/>
              <a:gd name="connsiteY17289" fmla="*/ 1953897 h 6407150"/>
              <a:gd name="connsiteX17290" fmla="*/ 5547351 w 11737976"/>
              <a:gd name="connsiteY17290" fmla="*/ 1951674 h 6407150"/>
              <a:gd name="connsiteX17291" fmla="*/ 5538160 w 11737976"/>
              <a:gd name="connsiteY17291" fmla="*/ 1947397 h 6407150"/>
              <a:gd name="connsiteX17292" fmla="*/ 5296805 w 11737976"/>
              <a:gd name="connsiteY17292" fmla="*/ 1942832 h 6407150"/>
              <a:gd name="connsiteX17293" fmla="*/ 5291617 w 11737976"/>
              <a:gd name="connsiteY17293" fmla="*/ 1950900 h 6407150"/>
              <a:gd name="connsiteX17294" fmla="*/ 5294776 w 11737976"/>
              <a:gd name="connsiteY17294" fmla="*/ 1957134 h 6407150"/>
              <a:gd name="connsiteX17295" fmla="*/ 5318981 w 11737976"/>
              <a:gd name="connsiteY17295" fmla="*/ 1957440 h 6407150"/>
              <a:gd name="connsiteX17296" fmla="*/ 5327641 w 11737976"/>
              <a:gd name="connsiteY17296" fmla="*/ 1953372 h 6407150"/>
              <a:gd name="connsiteX17297" fmla="*/ 5296805 w 11737976"/>
              <a:gd name="connsiteY17297" fmla="*/ 1942832 h 6407150"/>
              <a:gd name="connsiteX17298" fmla="*/ 6054525 w 11737976"/>
              <a:gd name="connsiteY17298" fmla="*/ 1940311 h 6407150"/>
              <a:gd name="connsiteX17299" fmla="*/ 6041466 w 11737976"/>
              <a:gd name="connsiteY17299" fmla="*/ 1949479 h 6407150"/>
              <a:gd name="connsiteX17300" fmla="*/ 6064633 w 11737976"/>
              <a:gd name="connsiteY17300" fmla="*/ 1951945 h 6407150"/>
              <a:gd name="connsiteX17301" fmla="*/ 6077197 w 11737976"/>
              <a:gd name="connsiteY17301" fmla="*/ 1946243 h 6407150"/>
              <a:gd name="connsiteX17302" fmla="*/ 6054525 w 11737976"/>
              <a:gd name="connsiteY17302" fmla="*/ 1940311 h 6407150"/>
              <a:gd name="connsiteX17303" fmla="*/ 953433 w 11737976"/>
              <a:gd name="connsiteY17303" fmla="*/ 1940304 h 6407150"/>
              <a:gd name="connsiteX17304" fmla="*/ 943562 w 11737976"/>
              <a:gd name="connsiteY17304" fmla="*/ 1947284 h 6407150"/>
              <a:gd name="connsiteX17305" fmla="*/ 951464 w 11737976"/>
              <a:gd name="connsiteY17305" fmla="*/ 1948724 h 6407150"/>
              <a:gd name="connsiteX17306" fmla="*/ 953433 w 11737976"/>
              <a:gd name="connsiteY17306" fmla="*/ 1940304 h 6407150"/>
              <a:gd name="connsiteX17307" fmla="*/ 5496154 w 11737976"/>
              <a:gd name="connsiteY17307" fmla="*/ 1935010 h 6407150"/>
              <a:gd name="connsiteX17308" fmla="*/ 5482713 w 11737976"/>
              <a:gd name="connsiteY17308" fmla="*/ 1937662 h 6407150"/>
              <a:gd name="connsiteX17309" fmla="*/ 5484338 w 11737976"/>
              <a:gd name="connsiteY17309" fmla="*/ 1944639 h 6407150"/>
              <a:gd name="connsiteX17310" fmla="*/ 5504420 w 11737976"/>
              <a:gd name="connsiteY17310" fmla="*/ 1950406 h 6407150"/>
              <a:gd name="connsiteX17311" fmla="*/ 5496154 w 11737976"/>
              <a:gd name="connsiteY17311" fmla="*/ 1935010 h 6407150"/>
              <a:gd name="connsiteX17312" fmla="*/ 5859789 w 11737976"/>
              <a:gd name="connsiteY17312" fmla="*/ 1926191 h 6407150"/>
              <a:gd name="connsiteX17313" fmla="*/ 5859282 w 11737976"/>
              <a:gd name="connsiteY17313" fmla="*/ 1929766 h 6407150"/>
              <a:gd name="connsiteX17314" fmla="*/ 5845935 w 11737976"/>
              <a:gd name="connsiteY17314" fmla="*/ 1946491 h 6407150"/>
              <a:gd name="connsiteX17315" fmla="*/ 5867048 w 11737976"/>
              <a:gd name="connsiteY17315" fmla="*/ 1952367 h 6407150"/>
              <a:gd name="connsiteX17316" fmla="*/ 5855731 w 11737976"/>
              <a:gd name="connsiteY17316" fmla="*/ 1954792 h 6407150"/>
              <a:gd name="connsiteX17317" fmla="*/ 5866540 w 11737976"/>
              <a:gd name="connsiteY17317" fmla="*/ 1955943 h 6407150"/>
              <a:gd name="connsiteX17318" fmla="*/ 5899479 w 11737976"/>
              <a:gd name="connsiteY17318" fmla="*/ 1955818 h 6407150"/>
              <a:gd name="connsiteX17319" fmla="*/ 5869077 w 11737976"/>
              <a:gd name="connsiteY17319" fmla="*/ 1938066 h 6407150"/>
              <a:gd name="connsiteX17320" fmla="*/ 5879888 w 11737976"/>
              <a:gd name="connsiteY17320" fmla="*/ 1939216 h 6407150"/>
              <a:gd name="connsiteX17321" fmla="*/ 5880396 w 11737976"/>
              <a:gd name="connsiteY17321" fmla="*/ 1935641 h 6407150"/>
              <a:gd name="connsiteX17322" fmla="*/ 5869584 w 11737976"/>
              <a:gd name="connsiteY17322" fmla="*/ 1934491 h 6407150"/>
              <a:gd name="connsiteX17323" fmla="*/ 5859282 w 11737976"/>
              <a:gd name="connsiteY17323" fmla="*/ 1929766 h 6407150"/>
              <a:gd name="connsiteX17324" fmla="*/ 5870092 w 11737976"/>
              <a:gd name="connsiteY17324" fmla="*/ 1930916 h 6407150"/>
              <a:gd name="connsiteX17325" fmla="*/ 5870599 w 11737976"/>
              <a:gd name="connsiteY17325" fmla="*/ 1927341 h 6407150"/>
              <a:gd name="connsiteX17326" fmla="*/ 5859789 w 11737976"/>
              <a:gd name="connsiteY17326" fmla="*/ 1926191 h 6407150"/>
              <a:gd name="connsiteX17327" fmla="*/ 5289138 w 11737976"/>
              <a:gd name="connsiteY17327" fmla="*/ 1920902 h 6407150"/>
              <a:gd name="connsiteX17328" fmla="*/ 5283871 w 11737976"/>
              <a:gd name="connsiteY17328" fmla="*/ 1926940 h 6407150"/>
              <a:gd name="connsiteX17329" fmla="*/ 5287661 w 11737976"/>
              <a:gd name="connsiteY17329" fmla="*/ 1931301 h 6407150"/>
              <a:gd name="connsiteX17330" fmla="*/ 5303710 w 11737976"/>
              <a:gd name="connsiteY17330" fmla="*/ 1932129 h 6407150"/>
              <a:gd name="connsiteX17331" fmla="*/ 5311810 w 11737976"/>
              <a:gd name="connsiteY17331" fmla="*/ 1926832 h 6407150"/>
              <a:gd name="connsiteX17332" fmla="*/ 5289138 w 11737976"/>
              <a:gd name="connsiteY17332" fmla="*/ 1920902 h 6407150"/>
              <a:gd name="connsiteX17333" fmla="*/ 6146558 w 11737976"/>
              <a:gd name="connsiteY17333" fmla="*/ 1913152 h 6407150"/>
              <a:gd name="connsiteX17334" fmla="*/ 6136352 w 11737976"/>
              <a:gd name="connsiteY17334" fmla="*/ 1916027 h 6407150"/>
              <a:gd name="connsiteX17335" fmla="*/ 6155657 w 11737976"/>
              <a:gd name="connsiteY17335" fmla="*/ 1918080 h 6407150"/>
              <a:gd name="connsiteX17336" fmla="*/ 6146558 w 11737976"/>
              <a:gd name="connsiteY17336" fmla="*/ 1913152 h 6407150"/>
              <a:gd name="connsiteX17337" fmla="*/ 6016115 w 11737976"/>
              <a:gd name="connsiteY17337" fmla="*/ 1907192 h 6407150"/>
              <a:gd name="connsiteX17338" fmla="*/ 6012481 w 11737976"/>
              <a:gd name="connsiteY17338" fmla="*/ 1912084 h 6407150"/>
              <a:gd name="connsiteX17339" fmla="*/ 6026221 w 11737976"/>
              <a:gd name="connsiteY17339" fmla="*/ 1918824 h 6407150"/>
              <a:gd name="connsiteX17340" fmla="*/ 6016115 w 11737976"/>
              <a:gd name="connsiteY17340" fmla="*/ 1907192 h 6407150"/>
              <a:gd name="connsiteX17341" fmla="*/ 951722 w 11737976"/>
              <a:gd name="connsiteY17341" fmla="*/ 1906485 h 6407150"/>
              <a:gd name="connsiteX17342" fmla="*/ 949542 w 11737976"/>
              <a:gd name="connsiteY17342" fmla="*/ 1915815 h 6407150"/>
              <a:gd name="connsiteX17343" fmla="*/ 947361 w 11737976"/>
              <a:gd name="connsiteY17343" fmla="*/ 1925144 h 6407150"/>
              <a:gd name="connsiteX17344" fmla="*/ 957897 w 11737976"/>
              <a:gd name="connsiteY17344" fmla="*/ 1927067 h 6407150"/>
              <a:gd name="connsiteX17345" fmla="*/ 961167 w 11737976"/>
              <a:gd name="connsiteY17345" fmla="*/ 1913073 h 6407150"/>
              <a:gd name="connsiteX17346" fmla="*/ 951722 w 11737976"/>
              <a:gd name="connsiteY17346" fmla="*/ 1906485 h 6407150"/>
              <a:gd name="connsiteX17347" fmla="*/ 929696 w 11737976"/>
              <a:gd name="connsiteY17347" fmla="*/ 1900844 h 6407150"/>
              <a:gd name="connsiteX17348" fmla="*/ 916310 w 11737976"/>
              <a:gd name="connsiteY17348" fmla="*/ 1958116 h 6407150"/>
              <a:gd name="connsiteX17349" fmla="*/ 935971 w 11737976"/>
              <a:gd name="connsiteY17349" fmla="*/ 1926872 h 6407150"/>
              <a:gd name="connsiteX17350" fmla="*/ 929696 w 11737976"/>
              <a:gd name="connsiteY17350" fmla="*/ 1900844 h 6407150"/>
              <a:gd name="connsiteX17351" fmla="*/ 6005638 w 11737976"/>
              <a:gd name="connsiteY17351" fmla="*/ 1898160 h 6407150"/>
              <a:gd name="connsiteX17352" fmla="*/ 6000533 w 11737976"/>
              <a:gd name="connsiteY17352" fmla="*/ 1903059 h 6407150"/>
              <a:gd name="connsiteX17353" fmla="*/ 6004532 w 11737976"/>
              <a:gd name="connsiteY17353" fmla="*/ 1905959 h 6407150"/>
              <a:gd name="connsiteX17354" fmla="*/ 6016113 w 11737976"/>
              <a:gd name="connsiteY17354" fmla="*/ 1907192 h 6407150"/>
              <a:gd name="connsiteX17355" fmla="*/ 6005638 w 11737976"/>
              <a:gd name="connsiteY17355" fmla="*/ 1898160 h 6407150"/>
              <a:gd name="connsiteX17356" fmla="*/ 5877123 w 11737976"/>
              <a:gd name="connsiteY17356" fmla="*/ 1892405 h 6407150"/>
              <a:gd name="connsiteX17357" fmla="*/ 5893256 w 11737976"/>
              <a:gd name="connsiteY17357" fmla="*/ 1895234 h 6407150"/>
              <a:gd name="connsiteX17358" fmla="*/ 5896429 w 11737976"/>
              <a:gd name="connsiteY17358" fmla="*/ 1894457 h 6407150"/>
              <a:gd name="connsiteX17359" fmla="*/ 5877123 w 11737976"/>
              <a:gd name="connsiteY17359" fmla="*/ 1892405 h 6407150"/>
              <a:gd name="connsiteX17360" fmla="*/ 5326560 w 11737976"/>
              <a:gd name="connsiteY17360" fmla="*/ 1891953 h 6407150"/>
              <a:gd name="connsiteX17361" fmla="*/ 5324084 w 11737976"/>
              <a:gd name="connsiteY17361" fmla="*/ 1892123 h 6407150"/>
              <a:gd name="connsiteX17362" fmla="*/ 5326014 w 11737976"/>
              <a:gd name="connsiteY17362" fmla="*/ 1895792 h 6407150"/>
              <a:gd name="connsiteX17363" fmla="*/ 5334527 w 11737976"/>
              <a:gd name="connsiteY17363" fmla="*/ 1896202 h 6407150"/>
              <a:gd name="connsiteX17364" fmla="*/ 5336220 w 11737976"/>
              <a:gd name="connsiteY17364" fmla="*/ 1892918 h 6407150"/>
              <a:gd name="connsiteX17365" fmla="*/ 5326560 w 11737976"/>
              <a:gd name="connsiteY17365" fmla="*/ 1891953 h 6407150"/>
              <a:gd name="connsiteX17366" fmla="*/ 6030832 w 11737976"/>
              <a:gd name="connsiteY17366" fmla="*/ 1886322 h 6407150"/>
              <a:gd name="connsiteX17367" fmla="*/ 6029831 w 11737976"/>
              <a:gd name="connsiteY17367" fmla="*/ 1893380 h 6407150"/>
              <a:gd name="connsiteX17368" fmla="*/ 6040449 w 11737976"/>
              <a:gd name="connsiteY17368" fmla="*/ 1894510 h 6407150"/>
              <a:gd name="connsiteX17369" fmla="*/ 6039948 w 11737976"/>
              <a:gd name="connsiteY17369" fmla="*/ 1898038 h 6407150"/>
              <a:gd name="connsiteX17370" fmla="*/ 6039447 w 11737976"/>
              <a:gd name="connsiteY17370" fmla="*/ 1901567 h 6407150"/>
              <a:gd name="connsiteX17371" fmla="*/ 6035855 w 11737976"/>
              <a:gd name="connsiteY17371" fmla="*/ 1907900 h 6407150"/>
              <a:gd name="connsiteX17372" fmla="*/ 6048563 w 11737976"/>
              <a:gd name="connsiteY17372" fmla="*/ 1913282 h 6407150"/>
              <a:gd name="connsiteX17373" fmla="*/ 6049064 w 11737976"/>
              <a:gd name="connsiteY17373" fmla="*/ 1909755 h 6407150"/>
              <a:gd name="connsiteX17374" fmla="*/ 6050066 w 11737976"/>
              <a:gd name="connsiteY17374" fmla="*/ 1902698 h 6407150"/>
              <a:gd name="connsiteX17375" fmla="*/ 6050567 w 11737976"/>
              <a:gd name="connsiteY17375" fmla="*/ 1899167 h 6407150"/>
              <a:gd name="connsiteX17376" fmla="*/ 6060181 w 11737976"/>
              <a:gd name="connsiteY17376" fmla="*/ 1907356 h 6407150"/>
              <a:gd name="connsiteX17377" fmla="*/ 6061682 w 11737976"/>
              <a:gd name="connsiteY17377" fmla="*/ 1896768 h 6407150"/>
              <a:gd name="connsiteX17378" fmla="*/ 6051254 w 11737976"/>
              <a:gd name="connsiteY17378" fmla="*/ 1894316 h 6407150"/>
              <a:gd name="connsiteX17379" fmla="*/ 6040449 w 11737976"/>
              <a:gd name="connsiteY17379" fmla="*/ 1894510 h 6407150"/>
              <a:gd name="connsiteX17380" fmla="*/ 6040950 w 11737976"/>
              <a:gd name="connsiteY17380" fmla="*/ 1890981 h 6407150"/>
              <a:gd name="connsiteX17381" fmla="*/ 6030832 w 11737976"/>
              <a:gd name="connsiteY17381" fmla="*/ 1886322 h 6407150"/>
              <a:gd name="connsiteX17382" fmla="*/ 5964643 w 11737976"/>
              <a:gd name="connsiteY17382" fmla="*/ 1883239 h 6407150"/>
              <a:gd name="connsiteX17383" fmla="*/ 5963721 w 11737976"/>
              <a:gd name="connsiteY17383" fmla="*/ 1889739 h 6407150"/>
              <a:gd name="connsiteX17384" fmla="*/ 5975765 w 11737976"/>
              <a:gd name="connsiteY17384" fmla="*/ 1887722 h 6407150"/>
              <a:gd name="connsiteX17385" fmla="*/ 5964643 w 11737976"/>
              <a:gd name="connsiteY17385" fmla="*/ 1883239 h 6407150"/>
              <a:gd name="connsiteX17386" fmla="*/ 5328041 w 11737976"/>
              <a:gd name="connsiteY17386" fmla="*/ 1881491 h 6407150"/>
              <a:gd name="connsiteX17387" fmla="*/ 5317467 w 11737976"/>
              <a:gd name="connsiteY17387" fmla="*/ 1886964 h 6407150"/>
              <a:gd name="connsiteX17388" fmla="*/ 5327119 w 11737976"/>
              <a:gd name="connsiteY17388" fmla="*/ 1887990 h 6407150"/>
              <a:gd name="connsiteX17389" fmla="*/ 5328041 w 11737976"/>
              <a:gd name="connsiteY17389" fmla="*/ 1881491 h 6407150"/>
              <a:gd name="connsiteX17390" fmla="*/ 5481684 w 11737976"/>
              <a:gd name="connsiteY17390" fmla="*/ 1875858 h 6407150"/>
              <a:gd name="connsiteX17391" fmla="*/ 5470140 w 11737976"/>
              <a:gd name="connsiteY17391" fmla="*/ 1877806 h 6407150"/>
              <a:gd name="connsiteX17392" fmla="*/ 5468618 w 11737976"/>
              <a:gd name="connsiteY17392" fmla="*/ 1888530 h 6407150"/>
              <a:gd name="connsiteX17393" fmla="*/ 5458024 w 11737976"/>
              <a:gd name="connsiteY17393" fmla="*/ 1883775 h 6407150"/>
              <a:gd name="connsiteX17394" fmla="*/ 5436754 w 11737976"/>
              <a:gd name="connsiteY17394" fmla="*/ 1904647 h 6407150"/>
              <a:gd name="connsiteX17395" fmla="*/ 5440837 w 11737976"/>
              <a:gd name="connsiteY17395" fmla="*/ 1925494 h 6407150"/>
              <a:gd name="connsiteX17396" fmla="*/ 5453790 w 11737976"/>
              <a:gd name="connsiteY17396" fmla="*/ 1927270 h 6407150"/>
              <a:gd name="connsiteX17397" fmla="*/ 5475153 w 11737976"/>
              <a:gd name="connsiteY17397" fmla="*/ 1921888 h 6407150"/>
              <a:gd name="connsiteX17398" fmla="*/ 5465067 w 11737976"/>
              <a:gd name="connsiteY17398" fmla="*/ 1913557 h 6407150"/>
              <a:gd name="connsiteX17399" fmla="*/ 5477182 w 11737976"/>
              <a:gd name="connsiteY17399" fmla="*/ 1907587 h 6407150"/>
              <a:gd name="connsiteX17400" fmla="*/ 5488283 w 11737976"/>
              <a:gd name="connsiteY17400" fmla="*/ 1908768 h 6407150"/>
              <a:gd name="connsiteX17401" fmla="*/ 5488789 w 11737976"/>
              <a:gd name="connsiteY17401" fmla="*/ 1905193 h 6407150"/>
              <a:gd name="connsiteX17402" fmla="*/ 5477689 w 11737976"/>
              <a:gd name="connsiteY17402" fmla="*/ 1904012 h 6407150"/>
              <a:gd name="connsiteX17403" fmla="*/ 5466590 w 11737976"/>
              <a:gd name="connsiteY17403" fmla="*/ 1902831 h 6407150"/>
              <a:gd name="connsiteX17404" fmla="*/ 5492847 w 11737976"/>
              <a:gd name="connsiteY17404" fmla="*/ 1876591 h 6407150"/>
              <a:gd name="connsiteX17405" fmla="*/ 5481684 w 11737976"/>
              <a:gd name="connsiteY17405" fmla="*/ 1875858 h 6407150"/>
              <a:gd name="connsiteX17406" fmla="*/ 5994602 w 11737976"/>
              <a:gd name="connsiteY17406" fmla="*/ 1872351 h 6407150"/>
              <a:gd name="connsiteX17407" fmla="*/ 5989346 w 11737976"/>
              <a:gd name="connsiteY17407" fmla="*/ 1874871 h 6407150"/>
              <a:gd name="connsiteX17408" fmla="*/ 5998014 w 11737976"/>
              <a:gd name="connsiteY17408" fmla="*/ 1882832 h 6407150"/>
              <a:gd name="connsiteX17409" fmla="*/ 5999490 w 11737976"/>
              <a:gd name="connsiteY17409" fmla="*/ 1872432 h 6407150"/>
              <a:gd name="connsiteX17410" fmla="*/ 5994602 w 11737976"/>
              <a:gd name="connsiteY17410" fmla="*/ 1872351 h 6407150"/>
              <a:gd name="connsiteX17411" fmla="*/ 5474680 w 11737976"/>
              <a:gd name="connsiteY17411" fmla="*/ 1856182 h 6407150"/>
              <a:gd name="connsiteX17412" fmla="*/ 5461621 w 11737976"/>
              <a:gd name="connsiteY17412" fmla="*/ 1865351 h 6407150"/>
              <a:gd name="connsiteX17413" fmla="*/ 5477793 w 11737976"/>
              <a:gd name="connsiteY17413" fmla="*/ 1865311 h 6407150"/>
              <a:gd name="connsiteX17414" fmla="*/ 5485276 w 11737976"/>
              <a:gd name="connsiteY17414" fmla="*/ 1864347 h 6407150"/>
              <a:gd name="connsiteX17415" fmla="*/ 5474680 w 11737976"/>
              <a:gd name="connsiteY17415" fmla="*/ 1856182 h 6407150"/>
              <a:gd name="connsiteX17416" fmla="*/ 6011725 w 11737976"/>
              <a:gd name="connsiteY17416" fmla="*/ 1855255 h 6407150"/>
              <a:gd name="connsiteX17417" fmla="*/ 5999219 w 11737976"/>
              <a:gd name="connsiteY17417" fmla="*/ 1860524 h 6407150"/>
              <a:gd name="connsiteX17418" fmla="*/ 6011725 w 11737976"/>
              <a:gd name="connsiteY17418" fmla="*/ 1855255 h 6407150"/>
              <a:gd name="connsiteX17419" fmla="*/ 5949407 w 11737976"/>
              <a:gd name="connsiteY17419" fmla="*/ 1849487 h 6407150"/>
              <a:gd name="connsiteX17420" fmla="*/ 5945628 w 11737976"/>
              <a:gd name="connsiteY17420" fmla="*/ 1851523 h 6407150"/>
              <a:gd name="connsiteX17421" fmla="*/ 5956197 w 11737976"/>
              <a:gd name="connsiteY17421" fmla="*/ 1859907 h 6407150"/>
              <a:gd name="connsiteX17422" fmla="*/ 5949407 w 11737976"/>
              <a:gd name="connsiteY17422" fmla="*/ 1849487 h 6407150"/>
              <a:gd name="connsiteX17423" fmla="*/ 6016321 w 11737976"/>
              <a:gd name="connsiteY17423" fmla="*/ 1848762 h 6407150"/>
              <a:gd name="connsiteX17424" fmla="*/ 6012217 w 11737976"/>
              <a:gd name="connsiteY17424" fmla="*/ 1851790 h 6407150"/>
              <a:gd name="connsiteX17425" fmla="*/ 6035382 w 11737976"/>
              <a:gd name="connsiteY17425" fmla="*/ 1854254 h 6407150"/>
              <a:gd name="connsiteX17426" fmla="*/ 6016321 w 11737976"/>
              <a:gd name="connsiteY17426" fmla="*/ 1848762 h 6407150"/>
              <a:gd name="connsiteX17427" fmla="*/ 5478085 w 11737976"/>
              <a:gd name="connsiteY17427" fmla="*/ 1842522 h 6407150"/>
              <a:gd name="connsiteX17428" fmla="*/ 5476151 w 11737976"/>
              <a:gd name="connsiteY17428" fmla="*/ 1845782 h 6407150"/>
              <a:gd name="connsiteX17429" fmla="*/ 5487737 w 11737976"/>
              <a:gd name="connsiteY17429" fmla="*/ 1847013 h 6407150"/>
              <a:gd name="connsiteX17430" fmla="*/ 5488289 w 11737976"/>
              <a:gd name="connsiteY17430" fmla="*/ 1843112 h 6407150"/>
              <a:gd name="connsiteX17431" fmla="*/ 5478085 w 11737976"/>
              <a:gd name="connsiteY17431" fmla="*/ 1842522 h 6407150"/>
              <a:gd name="connsiteX17432" fmla="*/ 5417805 w 11737976"/>
              <a:gd name="connsiteY17432" fmla="*/ 1841700 h 6407150"/>
              <a:gd name="connsiteX17433" fmla="*/ 5409537 w 11737976"/>
              <a:gd name="connsiteY17433" fmla="*/ 1845732 h 6407150"/>
              <a:gd name="connsiteX17434" fmla="*/ 5428800 w 11737976"/>
              <a:gd name="connsiteY17434" fmla="*/ 1848834 h 6407150"/>
              <a:gd name="connsiteX17435" fmla="*/ 5417805 w 11737976"/>
              <a:gd name="connsiteY17435" fmla="*/ 1841700 h 6407150"/>
              <a:gd name="connsiteX17436" fmla="*/ 5334678 w 11737976"/>
              <a:gd name="connsiteY17436" fmla="*/ 1840461 h 6407150"/>
              <a:gd name="connsiteX17437" fmla="*/ 5332624 w 11737976"/>
              <a:gd name="connsiteY17437" fmla="*/ 1844587 h 6407150"/>
              <a:gd name="connsiteX17438" fmla="*/ 5342668 w 11737976"/>
              <a:gd name="connsiteY17438" fmla="*/ 1856653 h 6407150"/>
              <a:gd name="connsiteX17439" fmla="*/ 5344637 w 11737976"/>
              <a:gd name="connsiteY17439" fmla="*/ 1842787 h 6407150"/>
              <a:gd name="connsiteX17440" fmla="*/ 5334678 w 11737976"/>
              <a:gd name="connsiteY17440" fmla="*/ 1840461 h 6407150"/>
              <a:gd name="connsiteX17441" fmla="*/ 5399491 w 11737976"/>
              <a:gd name="connsiteY17441" fmla="*/ 1833665 h 6407150"/>
              <a:gd name="connsiteX17442" fmla="*/ 5386801 w 11737976"/>
              <a:gd name="connsiteY17442" fmla="*/ 1840235 h 6407150"/>
              <a:gd name="connsiteX17443" fmla="*/ 5401418 w 11737976"/>
              <a:gd name="connsiteY17443" fmla="*/ 1840800 h 6407150"/>
              <a:gd name="connsiteX17444" fmla="*/ 5399491 w 11737976"/>
              <a:gd name="connsiteY17444" fmla="*/ 1833665 h 6407150"/>
              <a:gd name="connsiteX17445" fmla="*/ 5388828 w 11737976"/>
              <a:gd name="connsiteY17445" fmla="*/ 1825932 h 6407150"/>
              <a:gd name="connsiteX17446" fmla="*/ 5388459 w 11737976"/>
              <a:gd name="connsiteY17446" fmla="*/ 1828534 h 6407150"/>
              <a:gd name="connsiteX17447" fmla="*/ 5400043 w 11737976"/>
              <a:gd name="connsiteY17447" fmla="*/ 1829766 h 6407150"/>
              <a:gd name="connsiteX17448" fmla="*/ 5411993 w 11737976"/>
              <a:gd name="connsiteY17448" fmla="*/ 1828399 h 6407150"/>
              <a:gd name="connsiteX17449" fmla="*/ 5400411 w 11737976"/>
              <a:gd name="connsiteY17449" fmla="*/ 1827166 h 6407150"/>
              <a:gd name="connsiteX17450" fmla="*/ 5388828 w 11737976"/>
              <a:gd name="connsiteY17450" fmla="*/ 1825932 h 6407150"/>
              <a:gd name="connsiteX17451" fmla="*/ 6103243 w 11737976"/>
              <a:gd name="connsiteY17451" fmla="*/ 1823094 h 6407150"/>
              <a:gd name="connsiteX17452" fmla="*/ 6094106 w 11737976"/>
              <a:gd name="connsiteY17452" fmla="*/ 1827070 h 6407150"/>
              <a:gd name="connsiteX17453" fmla="*/ 6103758 w 11737976"/>
              <a:gd name="connsiteY17453" fmla="*/ 1828099 h 6407150"/>
              <a:gd name="connsiteX17454" fmla="*/ 6103243 w 11737976"/>
              <a:gd name="connsiteY17454" fmla="*/ 1823094 h 6407150"/>
              <a:gd name="connsiteX17455" fmla="*/ 6019329 w 11737976"/>
              <a:gd name="connsiteY17455" fmla="*/ 1808557 h 6407150"/>
              <a:gd name="connsiteX17456" fmla="*/ 5997581 w 11737976"/>
              <a:gd name="connsiteY17456" fmla="*/ 1809938 h 6407150"/>
              <a:gd name="connsiteX17457" fmla="*/ 5985412 w 11737976"/>
              <a:gd name="connsiteY17457" fmla="*/ 1819728 h 6407150"/>
              <a:gd name="connsiteX17458" fmla="*/ 6016748 w 11737976"/>
              <a:gd name="connsiteY17458" fmla="*/ 1826759 h 6407150"/>
              <a:gd name="connsiteX17459" fmla="*/ 6019329 w 11737976"/>
              <a:gd name="connsiteY17459" fmla="*/ 1808557 h 6407150"/>
              <a:gd name="connsiteX17460" fmla="*/ 5897204 w 11737976"/>
              <a:gd name="connsiteY17460" fmla="*/ 1806120 h 6407150"/>
              <a:gd name="connsiteX17461" fmla="*/ 5908234 w 11737976"/>
              <a:gd name="connsiteY17461" fmla="*/ 1811253 h 6407150"/>
              <a:gd name="connsiteX17462" fmla="*/ 5908786 w 11737976"/>
              <a:gd name="connsiteY17462" fmla="*/ 1807352 h 6407150"/>
              <a:gd name="connsiteX17463" fmla="*/ 5897204 w 11737976"/>
              <a:gd name="connsiteY17463" fmla="*/ 1806120 h 6407150"/>
              <a:gd name="connsiteX17464" fmla="*/ 5415684 w 11737976"/>
              <a:gd name="connsiteY17464" fmla="*/ 1802396 h 6407150"/>
              <a:gd name="connsiteX17465" fmla="*/ 5407407 w 11737976"/>
              <a:gd name="connsiteY17465" fmla="*/ 1808938 h 6407150"/>
              <a:gd name="connsiteX17466" fmla="*/ 5425606 w 11737976"/>
              <a:gd name="connsiteY17466" fmla="*/ 1815329 h 6407150"/>
              <a:gd name="connsiteX17467" fmla="*/ 5426159 w 11737976"/>
              <a:gd name="connsiteY17467" fmla="*/ 1811429 h 6407150"/>
              <a:gd name="connsiteX17468" fmla="*/ 5415684 w 11737976"/>
              <a:gd name="connsiteY17468" fmla="*/ 1802396 h 6407150"/>
              <a:gd name="connsiteX17469" fmla="*/ 5833501 w 11737976"/>
              <a:gd name="connsiteY17469" fmla="*/ 1799343 h 6407150"/>
              <a:gd name="connsiteX17470" fmla="*/ 5832487 w 11737976"/>
              <a:gd name="connsiteY17470" fmla="*/ 1806494 h 6407150"/>
              <a:gd name="connsiteX17471" fmla="*/ 5818709 w 11737976"/>
              <a:gd name="connsiteY17471" fmla="*/ 1808655 h 6407150"/>
              <a:gd name="connsiteX17472" fmla="*/ 5820854 w 11737976"/>
              <a:gd name="connsiteY17472" fmla="*/ 1812514 h 6407150"/>
              <a:gd name="connsiteX17473" fmla="*/ 5831980 w 11737976"/>
              <a:gd name="connsiteY17473" fmla="*/ 1810068 h 6407150"/>
              <a:gd name="connsiteX17474" fmla="*/ 5842596 w 11737976"/>
              <a:gd name="connsiteY17474" fmla="*/ 1811198 h 6407150"/>
              <a:gd name="connsiteX17475" fmla="*/ 5842087 w 11737976"/>
              <a:gd name="connsiteY17475" fmla="*/ 1814773 h 6407150"/>
              <a:gd name="connsiteX17476" fmla="*/ 5852707 w 11737976"/>
              <a:gd name="connsiteY17476" fmla="*/ 1815903 h 6407150"/>
              <a:gd name="connsiteX17477" fmla="*/ 5853214 w 11737976"/>
              <a:gd name="connsiteY17477" fmla="*/ 1812327 h 6407150"/>
              <a:gd name="connsiteX17478" fmla="*/ 5843103 w 11737976"/>
              <a:gd name="connsiteY17478" fmla="*/ 1807623 h 6407150"/>
              <a:gd name="connsiteX17479" fmla="*/ 5843610 w 11737976"/>
              <a:gd name="connsiteY17479" fmla="*/ 1804047 h 6407150"/>
              <a:gd name="connsiteX17480" fmla="*/ 5833501 w 11737976"/>
              <a:gd name="connsiteY17480" fmla="*/ 1799343 h 6407150"/>
              <a:gd name="connsiteX17481" fmla="*/ 6088904 w 11737976"/>
              <a:gd name="connsiteY17481" fmla="*/ 1791215 h 6407150"/>
              <a:gd name="connsiteX17482" fmla="*/ 6087134 w 11737976"/>
              <a:gd name="connsiteY17482" fmla="*/ 1793336 h 6407150"/>
              <a:gd name="connsiteX17483" fmla="*/ 6097313 w 11737976"/>
              <a:gd name="connsiteY17483" fmla="*/ 1794089 h 6407150"/>
              <a:gd name="connsiteX17484" fmla="*/ 6099086 w 11737976"/>
              <a:gd name="connsiteY17484" fmla="*/ 1791968 h 6407150"/>
              <a:gd name="connsiteX17485" fmla="*/ 6088904 w 11737976"/>
              <a:gd name="connsiteY17485" fmla="*/ 1791215 h 6407150"/>
              <a:gd name="connsiteX17486" fmla="*/ 5352358 w 11737976"/>
              <a:gd name="connsiteY17486" fmla="*/ 1789500 h 6407150"/>
              <a:gd name="connsiteX17487" fmla="*/ 5350481 w 11737976"/>
              <a:gd name="connsiteY17487" fmla="*/ 1792380 h 6407150"/>
              <a:gd name="connsiteX17488" fmla="*/ 5361573 w 11737976"/>
              <a:gd name="connsiteY17488" fmla="*/ 1797079 h 6407150"/>
              <a:gd name="connsiteX17489" fmla="*/ 5360588 w 11737976"/>
              <a:gd name="connsiteY17489" fmla="*/ 1804012 h 6407150"/>
              <a:gd name="connsiteX17490" fmla="*/ 5348513 w 11737976"/>
              <a:gd name="connsiteY17490" fmla="*/ 1806248 h 6407150"/>
              <a:gd name="connsiteX17491" fmla="*/ 5371187 w 11737976"/>
              <a:gd name="connsiteY17491" fmla="*/ 1812179 h 6407150"/>
              <a:gd name="connsiteX17492" fmla="*/ 5372172 w 11737976"/>
              <a:gd name="connsiteY17492" fmla="*/ 1805245 h 6407150"/>
              <a:gd name="connsiteX17493" fmla="*/ 5372663 w 11737976"/>
              <a:gd name="connsiteY17493" fmla="*/ 1801779 h 6407150"/>
              <a:gd name="connsiteX17494" fmla="*/ 5374138 w 11737976"/>
              <a:gd name="connsiteY17494" fmla="*/ 1791378 h 6407150"/>
              <a:gd name="connsiteX17495" fmla="*/ 5362555 w 11737976"/>
              <a:gd name="connsiteY17495" fmla="*/ 1790145 h 6407150"/>
              <a:gd name="connsiteX17496" fmla="*/ 5352358 w 11737976"/>
              <a:gd name="connsiteY17496" fmla="*/ 1789500 h 6407150"/>
              <a:gd name="connsiteX17497" fmla="*/ 5901120 w 11737976"/>
              <a:gd name="connsiteY17497" fmla="*/ 1785421 h 6407150"/>
              <a:gd name="connsiteX17498" fmla="*/ 5867745 w 11737976"/>
              <a:gd name="connsiteY17498" fmla="*/ 1792758 h 6407150"/>
              <a:gd name="connsiteX17499" fmla="*/ 5891825 w 11737976"/>
              <a:gd name="connsiteY17499" fmla="*/ 1793961 h 6407150"/>
              <a:gd name="connsiteX17500" fmla="*/ 5901120 w 11737976"/>
              <a:gd name="connsiteY17500" fmla="*/ 1785421 h 6407150"/>
              <a:gd name="connsiteX17501" fmla="*/ 5485930 w 11737976"/>
              <a:gd name="connsiteY17501" fmla="*/ 1776877 h 6407150"/>
              <a:gd name="connsiteX17502" fmla="*/ 5461103 w 11737976"/>
              <a:gd name="connsiteY17502" fmla="*/ 1786114 h 6407150"/>
              <a:gd name="connsiteX17503" fmla="*/ 5484271 w 11737976"/>
              <a:gd name="connsiteY17503" fmla="*/ 1788578 h 6407150"/>
              <a:gd name="connsiteX17504" fmla="*/ 5485930 w 11737976"/>
              <a:gd name="connsiteY17504" fmla="*/ 1776877 h 6407150"/>
              <a:gd name="connsiteX17505" fmla="*/ 982250 w 11737976"/>
              <a:gd name="connsiteY17505" fmla="*/ 1775877 h 6407150"/>
              <a:gd name="connsiteX17506" fmla="*/ 970625 w 11737976"/>
              <a:gd name="connsiteY17506" fmla="*/ 1778618 h 6407150"/>
              <a:gd name="connsiteX17507" fmla="*/ 957542 w 11737976"/>
              <a:gd name="connsiteY17507" fmla="*/ 1834594 h 6407150"/>
              <a:gd name="connsiteX17508" fmla="*/ 968077 w 11737976"/>
              <a:gd name="connsiteY17508" fmla="*/ 1836516 h 6407150"/>
              <a:gd name="connsiteX17509" fmla="*/ 956452 w 11737976"/>
              <a:gd name="connsiteY17509" fmla="*/ 1839258 h 6407150"/>
              <a:gd name="connsiteX17510" fmla="*/ 962626 w 11737976"/>
              <a:gd name="connsiteY17510" fmla="*/ 1859840 h 6407150"/>
              <a:gd name="connsiteX17511" fmla="*/ 963579 w 11737976"/>
              <a:gd name="connsiteY17511" fmla="*/ 1855759 h 6407150"/>
              <a:gd name="connsiteX17512" fmla="*/ 963716 w 11737976"/>
              <a:gd name="connsiteY17512" fmla="*/ 1855175 h 6407150"/>
              <a:gd name="connsiteX17513" fmla="*/ 965692 w 11737976"/>
              <a:gd name="connsiteY17513" fmla="*/ 1866554 h 6407150"/>
              <a:gd name="connsiteX17514" fmla="*/ 962626 w 11737976"/>
              <a:gd name="connsiteY17514" fmla="*/ 1877469 h 6407150"/>
              <a:gd name="connsiteX17515" fmla="*/ 960662 w 11737976"/>
              <a:gd name="connsiteY17515" fmla="*/ 1882340 h 6407150"/>
              <a:gd name="connsiteX17516" fmla="*/ 957174 w 11737976"/>
              <a:gd name="connsiteY17516" fmla="*/ 1883164 h 6407150"/>
              <a:gd name="connsiteX17517" fmla="*/ 952813 w 11737976"/>
              <a:gd name="connsiteY17517" fmla="*/ 1901821 h 6407150"/>
              <a:gd name="connsiteX17518" fmla="*/ 960662 w 11737976"/>
              <a:gd name="connsiteY17518" fmla="*/ 1882340 h 6407150"/>
              <a:gd name="connsiteX17519" fmla="*/ 968800 w 11737976"/>
              <a:gd name="connsiteY17519" fmla="*/ 1880420 h 6407150"/>
              <a:gd name="connsiteX17520" fmla="*/ 986970 w 11737976"/>
              <a:gd name="connsiteY17520" fmla="*/ 1849691 h 6407150"/>
              <a:gd name="connsiteX17521" fmla="*/ 993512 w 11737976"/>
              <a:gd name="connsiteY17521" fmla="*/ 1821703 h 6407150"/>
              <a:gd name="connsiteX17522" fmla="*/ 984064 w 11737976"/>
              <a:gd name="connsiteY17522" fmla="*/ 1815116 h 6407150"/>
              <a:gd name="connsiteX17523" fmla="*/ 966987 w 11737976"/>
              <a:gd name="connsiteY17523" fmla="*/ 1841181 h 6407150"/>
              <a:gd name="connsiteX17524" fmla="*/ 968077 w 11737976"/>
              <a:gd name="connsiteY17524" fmla="*/ 1836516 h 6407150"/>
              <a:gd name="connsiteX17525" fmla="*/ 973528 w 11737976"/>
              <a:gd name="connsiteY17525" fmla="*/ 1813193 h 6407150"/>
              <a:gd name="connsiteX17526" fmla="*/ 982250 w 11737976"/>
              <a:gd name="connsiteY17526" fmla="*/ 1775877 h 6407150"/>
              <a:gd name="connsiteX17527" fmla="*/ 5441530 w 11737976"/>
              <a:gd name="connsiteY17527" fmla="*/ 1772155 h 6407150"/>
              <a:gd name="connsiteX17528" fmla="*/ 5440422 w 11737976"/>
              <a:gd name="connsiteY17528" fmla="*/ 1779954 h 6407150"/>
              <a:gd name="connsiteX17529" fmla="*/ 5436735 w 11737976"/>
              <a:gd name="connsiteY17529" fmla="*/ 1780057 h 6407150"/>
              <a:gd name="connsiteX17530" fmla="*/ 5439869 w 11737976"/>
              <a:gd name="connsiteY17530" fmla="*/ 1783856 h 6407150"/>
              <a:gd name="connsiteX17531" fmla="*/ 5451182 w 11737976"/>
              <a:gd name="connsiteY17531" fmla="*/ 1773181 h 6407150"/>
              <a:gd name="connsiteX17532" fmla="*/ 5441530 w 11737976"/>
              <a:gd name="connsiteY17532" fmla="*/ 1772155 h 6407150"/>
              <a:gd name="connsiteX17533" fmla="*/ 5925951 w 11737976"/>
              <a:gd name="connsiteY17533" fmla="*/ 1769228 h 6407150"/>
              <a:gd name="connsiteX17534" fmla="*/ 5933048 w 11737976"/>
              <a:gd name="connsiteY17534" fmla="*/ 1795177 h 6407150"/>
              <a:gd name="connsiteX17535" fmla="*/ 5932546 w 11737976"/>
              <a:gd name="connsiteY17535" fmla="*/ 1798723 h 6407150"/>
              <a:gd name="connsiteX17536" fmla="*/ 5921425 w 11737976"/>
              <a:gd name="connsiteY17536" fmla="*/ 1801139 h 6407150"/>
              <a:gd name="connsiteX17537" fmla="*/ 5963391 w 11737976"/>
              <a:gd name="connsiteY17537" fmla="*/ 1809204 h 6407150"/>
              <a:gd name="connsiteX17538" fmla="*/ 5975013 w 11737976"/>
              <a:gd name="connsiteY17538" fmla="*/ 1803242 h 6407150"/>
              <a:gd name="connsiteX17539" fmla="*/ 5987140 w 11737976"/>
              <a:gd name="connsiteY17539" fmla="*/ 1793734 h 6407150"/>
              <a:gd name="connsiteX17540" fmla="*/ 5986135 w 11737976"/>
              <a:gd name="connsiteY17540" fmla="*/ 1800824 h 6407150"/>
              <a:gd name="connsiteX17541" fmla="*/ 5974511 w 11737976"/>
              <a:gd name="connsiteY17541" fmla="*/ 1806786 h 6407150"/>
              <a:gd name="connsiteX17542" fmla="*/ 6006865 w 11737976"/>
              <a:gd name="connsiteY17542" fmla="*/ 1806631 h 6407150"/>
              <a:gd name="connsiteX17543" fmla="*/ 6008375 w 11737976"/>
              <a:gd name="connsiteY17543" fmla="*/ 1795994 h 6407150"/>
              <a:gd name="connsiteX17544" fmla="*/ 5988649 w 11737976"/>
              <a:gd name="connsiteY17544" fmla="*/ 1783097 h 6407150"/>
              <a:gd name="connsiteX17545" fmla="*/ 5955288 w 11737976"/>
              <a:gd name="connsiteY17545" fmla="*/ 1790344 h 6407150"/>
              <a:gd name="connsiteX17546" fmla="*/ 5956294 w 11737976"/>
              <a:gd name="connsiteY17546" fmla="*/ 1783253 h 6407150"/>
              <a:gd name="connsiteX17547" fmla="*/ 5925951 w 11737976"/>
              <a:gd name="connsiteY17547" fmla="*/ 1769228 h 6407150"/>
              <a:gd name="connsiteX17548" fmla="*/ 5365727 w 11737976"/>
              <a:gd name="connsiteY17548" fmla="*/ 1767785 h 6407150"/>
              <a:gd name="connsiteX17549" fmla="*/ 5363662 w 11737976"/>
              <a:gd name="connsiteY17549" fmla="*/ 1782345 h 6407150"/>
              <a:gd name="connsiteX17550" fmla="*/ 5384899 w 11737976"/>
              <a:gd name="connsiteY17550" fmla="*/ 1784605 h 6407150"/>
              <a:gd name="connsiteX17551" fmla="*/ 5397579 w 11737976"/>
              <a:gd name="connsiteY17551" fmla="*/ 1771173 h 6407150"/>
              <a:gd name="connsiteX17552" fmla="*/ 5376345 w 11737976"/>
              <a:gd name="connsiteY17552" fmla="*/ 1768914 h 6407150"/>
              <a:gd name="connsiteX17553" fmla="*/ 5365727 w 11737976"/>
              <a:gd name="connsiteY17553" fmla="*/ 1767785 h 6407150"/>
              <a:gd name="connsiteX17554" fmla="*/ 6079055 w 11737976"/>
              <a:gd name="connsiteY17554" fmla="*/ 1767402 h 6407150"/>
              <a:gd name="connsiteX17555" fmla="*/ 6075300 w 11737976"/>
              <a:gd name="connsiteY17555" fmla="*/ 1773162 h 6407150"/>
              <a:gd name="connsiteX17556" fmla="*/ 6078172 w 11737976"/>
              <a:gd name="connsiteY17556" fmla="*/ 1773643 h 6407150"/>
              <a:gd name="connsiteX17557" fmla="*/ 6078073 w 11737976"/>
              <a:gd name="connsiteY17557" fmla="*/ 1774337 h 6407150"/>
              <a:gd name="connsiteX17558" fmla="*/ 6080085 w 11737976"/>
              <a:gd name="connsiteY17558" fmla="*/ 1773964 h 6407150"/>
              <a:gd name="connsiteX17559" fmla="*/ 6089654 w 11737976"/>
              <a:gd name="connsiteY17559" fmla="*/ 1775569 h 6407150"/>
              <a:gd name="connsiteX17560" fmla="*/ 6090146 w 11737976"/>
              <a:gd name="connsiteY17560" fmla="*/ 1772102 h 6407150"/>
              <a:gd name="connsiteX17561" fmla="*/ 6080085 w 11737976"/>
              <a:gd name="connsiteY17561" fmla="*/ 1773964 h 6407150"/>
              <a:gd name="connsiteX17562" fmla="*/ 6078172 w 11737976"/>
              <a:gd name="connsiteY17562" fmla="*/ 1773643 h 6407150"/>
              <a:gd name="connsiteX17563" fmla="*/ 5519249 w 11737976"/>
              <a:gd name="connsiteY17563" fmla="*/ 1763003 h 6407150"/>
              <a:gd name="connsiteX17564" fmla="*/ 5518217 w 11737976"/>
              <a:gd name="connsiteY17564" fmla="*/ 1770284 h 6407150"/>
              <a:gd name="connsiteX17565" fmla="*/ 5532372 w 11737976"/>
              <a:gd name="connsiteY17565" fmla="*/ 1774099 h 6407150"/>
              <a:gd name="connsiteX17566" fmla="*/ 5530316 w 11737976"/>
              <a:gd name="connsiteY17566" fmla="*/ 1767877 h 6407150"/>
              <a:gd name="connsiteX17567" fmla="*/ 5530832 w 11737976"/>
              <a:gd name="connsiteY17567" fmla="*/ 1764236 h 6407150"/>
              <a:gd name="connsiteX17568" fmla="*/ 5519249 w 11737976"/>
              <a:gd name="connsiteY17568" fmla="*/ 1763003 h 6407150"/>
              <a:gd name="connsiteX17569" fmla="*/ 1019746 w 11737976"/>
              <a:gd name="connsiteY17569" fmla="*/ 1762336 h 6407150"/>
              <a:gd name="connsiteX17570" fmla="*/ 1010925 w 11737976"/>
              <a:gd name="connsiteY17570" fmla="*/ 1780241 h 6407150"/>
              <a:gd name="connsiteX17571" fmla="*/ 1010996 w 11737976"/>
              <a:gd name="connsiteY17571" fmla="*/ 1799768 h 6407150"/>
              <a:gd name="connsiteX17572" fmla="*/ 996530 w 11737976"/>
              <a:gd name="connsiteY17572" fmla="*/ 1841833 h 6407150"/>
              <a:gd name="connsiteX17573" fmla="*/ 994123 w 11737976"/>
              <a:gd name="connsiteY17573" fmla="*/ 1859590 h 6407150"/>
              <a:gd name="connsiteX17574" fmla="*/ 992683 w 11737976"/>
              <a:gd name="connsiteY17574" fmla="*/ 1863253 h 6407150"/>
              <a:gd name="connsiteX17575" fmla="*/ 992502 w 11737976"/>
              <a:gd name="connsiteY17575" fmla="*/ 1871547 h 6407150"/>
              <a:gd name="connsiteX17576" fmla="*/ 990130 w 11737976"/>
              <a:gd name="connsiteY17576" fmla="*/ 1889042 h 6407150"/>
              <a:gd name="connsiteX17577" fmla="*/ 992326 w 11737976"/>
              <a:gd name="connsiteY17577" fmla="*/ 1879645 h 6407150"/>
              <a:gd name="connsiteX17578" fmla="*/ 992502 w 11737976"/>
              <a:gd name="connsiteY17578" fmla="*/ 1871547 h 6407150"/>
              <a:gd name="connsiteX17579" fmla="*/ 994123 w 11737976"/>
              <a:gd name="connsiteY17579" fmla="*/ 1859590 h 6407150"/>
              <a:gd name="connsiteX17580" fmla="*/ 1001250 w 11737976"/>
              <a:gd name="connsiteY17580" fmla="*/ 1841468 h 6407150"/>
              <a:gd name="connsiteX17581" fmla="*/ 1010996 w 11737976"/>
              <a:gd name="connsiteY17581" fmla="*/ 1799768 h 6407150"/>
              <a:gd name="connsiteX17582" fmla="*/ 1020637 w 11737976"/>
              <a:gd name="connsiteY17582" fmla="*/ 1778355 h 6407150"/>
              <a:gd name="connsiteX17583" fmla="*/ 1019746 w 11737976"/>
              <a:gd name="connsiteY17583" fmla="*/ 1762336 h 6407150"/>
              <a:gd name="connsiteX17584" fmla="*/ 5905776 w 11737976"/>
              <a:gd name="connsiteY17584" fmla="*/ 1759523 h 6407150"/>
              <a:gd name="connsiteX17585" fmla="*/ 5897726 w 11737976"/>
              <a:gd name="connsiteY17585" fmla="*/ 1765211 h 6407150"/>
              <a:gd name="connsiteX17586" fmla="*/ 5916913 w 11737976"/>
              <a:gd name="connsiteY17586" fmla="*/ 1777702 h 6407150"/>
              <a:gd name="connsiteX17587" fmla="*/ 5924920 w 11737976"/>
              <a:gd name="connsiteY17587" fmla="*/ 1776518 h 6407150"/>
              <a:gd name="connsiteX17588" fmla="*/ 5905776 w 11737976"/>
              <a:gd name="connsiteY17588" fmla="*/ 1759523 h 6407150"/>
              <a:gd name="connsiteX17589" fmla="*/ 5488511 w 11737976"/>
              <a:gd name="connsiteY17589" fmla="*/ 1758677 h 6407150"/>
              <a:gd name="connsiteX17590" fmla="*/ 5464239 w 11737976"/>
              <a:gd name="connsiteY17590" fmla="*/ 1764013 h 6407150"/>
              <a:gd name="connsiteX17591" fmla="*/ 5477726 w 11737976"/>
              <a:gd name="connsiteY17591" fmla="*/ 1764767 h 6407150"/>
              <a:gd name="connsiteX17592" fmla="*/ 5488511 w 11737976"/>
              <a:gd name="connsiteY17592" fmla="*/ 1758677 h 6407150"/>
              <a:gd name="connsiteX17593" fmla="*/ 5554675 w 11737976"/>
              <a:gd name="connsiteY17593" fmla="*/ 1752047 h 6407150"/>
              <a:gd name="connsiteX17594" fmla="*/ 5554165 w 11737976"/>
              <a:gd name="connsiteY17594" fmla="*/ 1755640 h 6407150"/>
              <a:gd name="connsiteX17595" fmla="*/ 5552360 w 11737976"/>
              <a:gd name="connsiteY17595" fmla="*/ 1755448 h 6407150"/>
              <a:gd name="connsiteX17596" fmla="*/ 5971505 w 11737976"/>
              <a:gd name="connsiteY17596" fmla="*/ 1752001 h 6407150"/>
              <a:gd name="connsiteX17597" fmla="*/ 5970978 w 11737976"/>
              <a:gd name="connsiteY17597" fmla="*/ 1755714 h 6407150"/>
              <a:gd name="connsiteX17598" fmla="*/ 5970450 w 11737976"/>
              <a:gd name="connsiteY17598" fmla="*/ 1759428 h 6407150"/>
              <a:gd name="connsiteX17599" fmla="*/ 5968869 w 11737976"/>
              <a:gd name="connsiteY17599" fmla="*/ 1770573 h 6407150"/>
              <a:gd name="connsiteX17600" fmla="*/ 5990980 w 11737976"/>
              <a:gd name="connsiteY17600" fmla="*/ 1780466 h 6407150"/>
              <a:gd name="connsiteX17601" fmla="*/ 5982561 w 11737976"/>
              <a:gd name="connsiteY17601" fmla="*/ 1756948 h 6407150"/>
              <a:gd name="connsiteX17602" fmla="*/ 5983087 w 11737976"/>
              <a:gd name="connsiteY17602" fmla="*/ 1753232 h 6407150"/>
              <a:gd name="connsiteX17603" fmla="*/ 5971505 w 11737976"/>
              <a:gd name="connsiteY17603" fmla="*/ 1752001 h 6407150"/>
              <a:gd name="connsiteX17604" fmla="*/ 5406369 w 11737976"/>
              <a:gd name="connsiteY17604" fmla="*/ 1743752 h 6407150"/>
              <a:gd name="connsiteX17605" fmla="*/ 5400174 w 11737976"/>
              <a:gd name="connsiteY17605" fmla="*/ 1745978 h 6407150"/>
              <a:gd name="connsiteX17606" fmla="*/ 5399713 w 11737976"/>
              <a:gd name="connsiteY17606" fmla="*/ 1749229 h 6407150"/>
              <a:gd name="connsiteX17607" fmla="*/ 5422877 w 11737976"/>
              <a:gd name="connsiteY17607" fmla="*/ 1751694 h 6407150"/>
              <a:gd name="connsiteX17608" fmla="*/ 5412219 w 11737976"/>
              <a:gd name="connsiteY17608" fmla="*/ 1743961 h 6407150"/>
              <a:gd name="connsiteX17609" fmla="*/ 5406369 w 11737976"/>
              <a:gd name="connsiteY17609" fmla="*/ 1743752 h 6407150"/>
              <a:gd name="connsiteX17610" fmla="*/ 5478955 w 11737976"/>
              <a:gd name="connsiteY17610" fmla="*/ 1743144 h 6407150"/>
              <a:gd name="connsiteX17611" fmla="*/ 5478402 w 11737976"/>
              <a:gd name="connsiteY17611" fmla="*/ 1747044 h 6407150"/>
              <a:gd name="connsiteX17612" fmla="*/ 5489986 w 11737976"/>
              <a:gd name="connsiteY17612" fmla="*/ 1748276 h 6407150"/>
              <a:gd name="connsiteX17613" fmla="*/ 5490539 w 11737976"/>
              <a:gd name="connsiteY17613" fmla="*/ 1744377 h 6407150"/>
              <a:gd name="connsiteX17614" fmla="*/ 5478955 w 11737976"/>
              <a:gd name="connsiteY17614" fmla="*/ 1743144 h 6407150"/>
              <a:gd name="connsiteX17615" fmla="*/ 5815283 w 11737976"/>
              <a:gd name="connsiteY17615" fmla="*/ 1734388 h 6407150"/>
              <a:gd name="connsiteX17616" fmla="*/ 5808800 w 11737976"/>
              <a:gd name="connsiteY17616" fmla="*/ 1738649 h 6407150"/>
              <a:gd name="connsiteX17617" fmla="*/ 5823347 w 11737976"/>
              <a:gd name="connsiteY17617" fmla="*/ 1739701 h 6407150"/>
              <a:gd name="connsiteX17618" fmla="*/ 5820937 w 11737976"/>
              <a:gd name="connsiteY17618" fmla="*/ 1735982 h 6407150"/>
              <a:gd name="connsiteX17619" fmla="*/ 5815283 w 11737976"/>
              <a:gd name="connsiteY17619" fmla="*/ 1734388 h 6407150"/>
              <a:gd name="connsiteX17620" fmla="*/ 5963429 w 11737976"/>
              <a:gd name="connsiteY17620" fmla="*/ 1726065 h 6407150"/>
              <a:gd name="connsiteX17621" fmla="*/ 5955153 w 11737976"/>
              <a:gd name="connsiteY17621" fmla="*/ 1729145 h 6407150"/>
              <a:gd name="connsiteX17622" fmla="*/ 5962874 w 11737976"/>
              <a:gd name="connsiteY17622" fmla="*/ 1729967 h 6407150"/>
              <a:gd name="connsiteX17623" fmla="*/ 5963429 w 11737976"/>
              <a:gd name="connsiteY17623" fmla="*/ 1726065 h 6407150"/>
              <a:gd name="connsiteX17624" fmla="*/ 5383911 w 11737976"/>
              <a:gd name="connsiteY17624" fmla="*/ 1722474 h 6407150"/>
              <a:gd name="connsiteX17625" fmla="*/ 5392089 w 11737976"/>
              <a:gd name="connsiteY17625" fmla="*/ 1733901 h 6407150"/>
              <a:gd name="connsiteX17626" fmla="*/ 5393565 w 11737976"/>
              <a:gd name="connsiteY17626" fmla="*/ 1723500 h 6407150"/>
              <a:gd name="connsiteX17627" fmla="*/ 5383911 w 11737976"/>
              <a:gd name="connsiteY17627" fmla="*/ 1722474 h 6407150"/>
              <a:gd name="connsiteX17628" fmla="*/ 1005870 w 11737976"/>
              <a:gd name="connsiteY17628" fmla="*/ 1721824 h 6407150"/>
              <a:gd name="connsiteX17629" fmla="*/ 997148 w 11737976"/>
              <a:gd name="connsiteY17629" fmla="*/ 1759141 h 6407150"/>
              <a:gd name="connsiteX17630" fmla="*/ 994967 w 11737976"/>
              <a:gd name="connsiteY17630" fmla="*/ 1768470 h 6407150"/>
              <a:gd name="connsiteX17631" fmla="*/ 1016408 w 11737976"/>
              <a:gd name="connsiteY17631" fmla="*/ 1723747 h 6407150"/>
              <a:gd name="connsiteX17632" fmla="*/ 1005870 w 11737976"/>
              <a:gd name="connsiteY17632" fmla="*/ 1721824 h 6407150"/>
              <a:gd name="connsiteX17633" fmla="*/ 5470326 w 11737976"/>
              <a:gd name="connsiteY17633" fmla="*/ 1721110 h 6407150"/>
              <a:gd name="connsiteX17634" fmla="*/ 5469772 w 11737976"/>
              <a:gd name="connsiteY17634" fmla="*/ 1725010 h 6407150"/>
              <a:gd name="connsiteX17635" fmla="*/ 5481356 w 11737976"/>
              <a:gd name="connsiteY17635" fmla="*/ 1726244 h 6407150"/>
              <a:gd name="connsiteX17636" fmla="*/ 5481910 w 11737976"/>
              <a:gd name="connsiteY17636" fmla="*/ 1722342 h 6407150"/>
              <a:gd name="connsiteX17637" fmla="*/ 5470326 w 11737976"/>
              <a:gd name="connsiteY17637" fmla="*/ 1721110 h 6407150"/>
              <a:gd name="connsiteX17638" fmla="*/ 5923444 w 11737976"/>
              <a:gd name="connsiteY17638" fmla="*/ 1717853 h 6407150"/>
              <a:gd name="connsiteX17639" fmla="*/ 5909232 w 11737976"/>
              <a:gd name="connsiteY17639" fmla="*/ 1720205 h 6407150"/>
              <a:gd name="connsiteX17640" fmla="*/ 5931380 w 11737976"/>
              <a:gd name="connsiteY17640" fmla="*/ 1740190 h 6407150"/>
              <a:gd name="connsiteX17641" fmla="*/ 5946045 w 11737976"/>
              <a:gd name="connsiteY17641" fmla="*/ 1744437 h 6407150"/>
              <a:gd name="connsiteX17642" fmla="*/ 5953259 w 11737976"/>
              <a:gd name="connsiteY17642" fmla="*/ 1742518 h 6407150"/>
              <a:gd name="connsiteX17643" fmla="*/ 5923444 w 11737976"/>
              <a:gd name="connsiteY17643" fmla="*/ 1717853 h 6407150"/>
              <a:gd name="connsiteX17644" fmla="*/ 5416274 w 11737976"/>
              <a:gd name="connsiteY17644" fmla="*/ 1715359 h 6407150"/>
              <a:gd name="connsiteX17645" fmla="*/ 5414753 w 11737976"/>
              <a:gd name="connsiteY17645" fmla="*/ 1726084 h 6407150"/>
              <a:gd name="connsiteX17646" fmla="*/ 5424762 w 11737976"/>
              <a:gd name="connsiteY17646" fmla="*/ 1728055 h 6407150"/>
              <a:gd name="connsiteX17647" fmla="*/ 5426844 w 11737976"/>
              <a:gd name="connsiteY17647" fmla="*/ 1723741 h 6407150"/>
              <a:gd name="connsiteX17648" fmla="*/ 5416274 w 11737976"/>
              <a:gd name="connsiteY17648" fmla="*/ 1715359 h 6407150"/>
              <a:gd name="connsiteX17649" fmla="*/ 6049894 w 11737976"/>
              <a:gd name="connsiteY17649" fmla="*/ 1710522 h 6407150"/>
              <a:gd name="connsiteX17650" fmla="*/ 6043780 w 11737976"/>
              <a:gd name="connsiteY17650" fmla="*/ 1712182 h 6407150"/>
              <a:gd name="connsiteX17651" fmla="*/ 6055364 w 11737976"/>
              <a:gd name="connsiteY17651" fmla="*/ 1713414 h 6407150"/>
              <a:gd name="connsiteX17652" fmla="*/ 6055732 w 11737976"/>
              <a:gd name="connsiteY17652" fmla="*/ 1710814 h 6407150"/>
              <a:gd name="connsiteX17653" fmla="*/ 6049894 w 11737976"/>
              <a:gd name="connsiteY17653" fmla="*/ 1710522 h 6407150"/>
              <a:gd name="connsiteX17654" fmla="*/ 5428964 w 11737976"/>
              <a:gd name="connsiteY17654" fmla="*/ 1708792 h 6407150"/>
              <a:gd name="connsiteX17655" fmla="*/ 5416827 w 11737976"/>
              <a:gd name="connsiteY17655" fmla="*/ 1711460 h 6407150"/>
              <a:gd name="connsiteX17656" fmla="*/ 5431375 w 11737976"/>
              <a:gd name="connsiteY17656" fmla="*/ 1712513 h 6407150"/>
              <a:gd name="connsiteX17657" fmla="*/ 5428964 w 11737976"/>
              <a:gd name="connsiteY17657" fmla="*/ 1708792 h 6407150"/>
              <a:gd name="connsiteX17658" fmla="*/ 5472357 w 11737976"/>
              <a:gd name="connsiteY17658" fmla="*/ 1706809 h 6407150"/>
              <a:gd name="connsiteX17659" fmla="*/ 5467553 w 11737976"/>
              <a:gd name="connsiteY17659" fmla="*/ 1709599 h 6407150"/>
              <a:gd name="connsiteX17660" fmla="*/ 5471435 w 11737976"/>
              <a:gd name="connsiteY17660" fmla="*/ 1713310 h 6407150"/>
              <a:gd name="connsiteX17661" fmla="*/ 5479723 w 11737976"/>
              <a:gd name="connsiteY17661" fmla="*/ 1713161 h 6407150"/>
              <a:gd name="connsiteX17662" fmla="*/ 5472357 w 11737976"/>
              <a:gd name="connsiteY17662" fmla="*/ 1706809 h 6407150"/>
              <a:gd name="connsiteX17663" fmla="*/ 5935123 w 11737976"/>
              <a:gd name="connsiteY17663" fmla="*/ 1704580 h 6407150"/>
              <a:gd name="connsiteX17664" fmla="*/ 5957182 w 11737976"/>
              <a:gd name="connsiteY17664" fmla="*/ 1714844 h 6407150"/>
              <a:gd name="connsiteX17665" fmla="*/ 5946707 w 11737976"/>
              <a:gd name="connsiteY17665" fmla="*/ 1705812 h 6407150"/>
              <a:gd name="connsiteX17666" fmla="*/ 5935123 w 11737976"/>
              <a:gd name="connsiteY17666" fmla="*/ 1704580 h 6407150"/>
              <a:gd name="connsiteX17667" fmla="*/ 5824950 w 11737976"/>
              <a:gd name="connsiteY17667" fmla="*/ 1700775 h 6407150"/>
              <a:gd name="connsiteX17668" fmla="*/ 5809865 w 11737976"/>
              <a:gd name="connsiteY17668" fmla="*/ 1727675 h 6407150"/>
              <a:gd name="connsiteX17669" fmla="*/ 5864868 w 11737976"/>
              <a:gd name="connsiteY17669" fmla="*/ 1737091 h 6407150"/>
              <a:gd name="connsiteX17670" fmla="*/ 5864369 w 11737976"/>
              <a:gd name="connsiteY17670" fmla="*/ 1740601 h 6407150"/>
              <a:gd name="connsiteX17671" fmla="*/ 5875470 w 11737976"/>
              <a:gd name="connsiteY17671" fmla="*/ 1741782 h 6407150"/>
              <a:gd name="connsiteX17672" fmla="*/ 5887068 w 11737976"/>
              <a:gd name="connsiteY17672" fmla="*/ 1739454 h 6407150"/>
              <a:gd name="connsiteX17673" fmla="*/ 5877462 w 11737976"/>
              <a:gd name="connsiteY17673" fmla="*/ 1727741 h 6407150"/>
              <a:gd name="connsiteX17674" fmla="*/ 5866859 w 11737976"/>
              <a:gd name="connsiteY17674" fmla="*/ 1723050 h 6407150"/>
              <a:gd name="connsiteX17675" fmla="*/ 5867855 w 11737976"/>
              <a:gd name="connsiteY17675" fmla="*/ 1716029 h 6407150"/>
              <a:gd name="connsiteX17676" fmla="*/ 5846155 w 11737976"/>
              <a:gd name="connsiteY17676" fmla="*/ 1710158 h 6407150"/>
              <a:gd name="connsiteX17677" fmla="*/ 5834556 w 11737976"/>
              <a:gd name="connsiteY17677" fmla="*/ 1712488 h 6407150"/>
              <a:gd name="connsiteX17678" fmla="*/ 5824950 w 11737976"/>
              <a:gd name="connsiteY17678" fmla="*/ 1700775 h 6407150"/>
              <a:gd name="connsiteX17679" fmla="*/ 5826929 w 11737976"/>
              <a:gd name="connsiteY17679" fmla="*/ 1689108 h 6407150"/>
              <a:gd name="connsiteX17680" fmla="*/ 5815474 w 11737976"/>
              <a:gd name="connsiteY17680" fmla="*/ 1691585 h 6407150"/>
              <a:gd name="connsiteX17681" fmla="*/ 5814958 w 11737976"/>
              <a:gd name="connsiteY17681" fmla="*/ 1695225 h 6407150"/>
              <a:gd name="connsiteX17682" fmla="*/ 5857165 w 11737976"/>
              <a:gd name="connsiteY17682" fmla="*/ 1710801 h 6407150"/>
              <a:gd name="connsiteX17683" fmla="*/ 5868104 w 11737976"/>
              <a:gd name="connsiteY17683" fmla="*/ 1711966 h 6407150"/>
              <a:gd name="connsiteX17684" fmla="*/ 5873637 w 11737976"/>
              <a:gd name="connsiteY17684" fmla="*/ 1712092 h 6407150"/>
              <a:gd name="connsiteX17685" fmla="*/ 5879559 w 11737976"/>
              <a:gd name="connsiteY17685" fmla="*/ 1709488 h 6407150"/>
              <a:gd name="connsiteX17686" fmla="*/ 5880075 w 11737976"/>
              <a:gd name="connsiteY17686" fmla="*/ 1705849 h 6407150"/>
              <a:gd name="connsiteX17687" fmla="*/ 5869137 w 11737976"/>
              <a:gd name="connsiteY17687" fmla="*/ 1704685 h 6407150"/>
              <a:gd name="connsiteX17688" fmla="*/ 5870170 w 11737976"/>
              <a:gd name="connsiteY17688" fmla="*/ 1697404 h 6407150"/>
              <a:gd name="connsiteX17689" fmla="*/ 5848291 w 11737976"/>
              <a:gd name="connsiteY17689" fmla="*/ 1695075 h 6407150"/>
              <a:gd name="connsiteX17690" fmla="*/ 5826929 w 11737976"/>
              <a:gd name="connsiteY17690" fmla="*/ 1689108 h 6407150"/>
              <a:gd name="connsiteX17691" fmla="*/ 5487073 w 11737976"/>
              <a:gd name="connsiteY17691" fmla="*/ 1685942 h 6407150"/>
              <a:gd name="connsiteX17692" fmla="*/ 5474937 w 11737976"/>
              <a:gd name="connsiteY17692" fmla="*/ 1688609 h 6407150"/>
              <a:gd name="connsiteX17693" fmla="*/ 5489484 w 11737976"/>
              <a:gd name="connsiteY17693" fmla="*/ 1689662 h 6407150"/>
              <a:gd name="connsiteX17694" fmla="*/ 5487073 w 11737976"/>
              <a:gd name="connsiteY17694" fmla="*/ 1685942 h 6407150"/>
              <a:gd name="connsiteX17695" fmla="*/ 5438202 w 11737976"/>
              <a:gd name="connsiteY17695" fmla="*/ 1685112 h 6407150"/>
              <a:gd name="connsiteX17696" fmla="*/ 5432008 w 11737976"/>
              <a:gd name="connsiteY17696" fmla="*/ 1687341 h 6407150"/>
              <a:gd name="connsiteX17697" fmla="*/ 5446545 w 11737976"/>
              <a:gd name="connsiteY17697" fmla="*/ 1688474 h 6407150"/>
              <a:gd name="connsiteX17698" fmla="*/ 5444052 w 11737976"/>
              <a:gd name="connsiteY17698" fmla="*/ 1685322 h 6407150"/>
              <a:gd name="connsiteX17699" fmla="*/ 5438202 w 11737976"/>
              <a:gd name="connsiteY17699" fmla="*/ 1685112 h 6407150"/>
              <a:gd name="connsiteX17700" fmla="*/ 981670 w 11737976"/>
              <a:gd name="connsiteY17700" fmla="*/ 1678497 h 6407150"/>
              <a:gd name="connsiteX17701" fmla="*/ 979702 w 11737976"/>
              <a:gd name="connsiteY17701" fmla="*/ 1686921 h 6407150"/>
              <a:gd name="connsiteX17702" fmla="*/ 981670 w 11737976"/>
              <a:gd name="connsiteY17702" fmla="*/ 1678497 h 6407150"/>
              <a:gd name="connsiteX17703" fmla="*/ 5499165 w 11737976"/>
              <a:gd name="connsiteY17703" fmla="*/ 1676669 h 6407150"/>
              <a:gd name="connsiteX17704" fmla="*/ 5498150 w 11737976"/>
              <a:gd name="connsiteY17704" fmla="*/ 1683819 h 6407150"/>
              <a:gd name="connsiteX17705" fmla="*/ 5529496 w 11737976"/>
              <a:gd name="connsiteY17705" fmla="*/ 1690784 h 6407150"/>
              <a:gd name="connsiteX17706" fmla="*/ 5531017 w 11737976"/>
              <a:gd name="connsiteY17706" fmla="*/ 1680059 h 6407150"/>
              <a:gd name="connsiteX17707" fmla="*/ 5499165 w 11737976"/>
              <a:gd name="connsiteY17707" fmla="*/ 1676669 h 6407150"/>
              <a:gd name="connsiteX17708" fmla="*/ 5480837 w 11737976"/>
              <a:gd name="connsiteY17708" fmla="*/ 1656244 h 6407150"/>
              <a:gd name="connsiteX17709" fmla="*/ 5469496 w 11737976"/>
              <a:gd name="connsiteY17709" fmla="*/ 1662516 h 6407150"/>
              <a:gd name="connsiteX17710" fmla="*/ 5479792 w 11737976"/>
              <a:gd name="connsiteY17710" fmla="*/ 1663611 h 6407150"/>
              <a:gd name="connsiteX17711" fmla="*/ 5479269 w 11737976"/>
              <a:gd name="connsiteY17711" fmla="*/ 1667295 h 6407150"/>
              <a:gd name="connsiteX17712" fmla="*/ 5477701 w 11737976"/>
              <a:gd name="connsiteY17712" fmla="*/ 1678345 h 6407150"/>
              <a:gd name="connsiteX17713" fmla="*/ 5489564 w 11737976"/>
              <a:gd name="connsiteY17713" fmla="*/ 1668390 h 6407150"/>
              <a:gd name="connsiteX17714" fmla="*/ 5490086 w 11737976"/>
              <a:gd name="connsiteY17714" fmla="*/ 1664708 h 6407150"/>
              <a:gd name="connsiteX17715" fmla="*/ 5480837 w 11737976"/>
              <a:gd name="connsiteY17715" fmla="*/ 1656244 h 6407150"/>
              <a:gd name="connsiteX17716" fmla="*/ 5436089 w 11737976"/>
              <a:gd name="connsiteY17716" fmla="*/ 1647523 h 6407150"/>
              <a:gd name="connsiteX17717" fmla="*/ 5423250 w 11737976"/>
              <a:gd name="connsiteY17717" fmla="*/ 1660674 h 6407150"/>
              <a:gd name="connsiteX17718" fmla="*/ 5455682 w 11737976"/>
              <a:gd name="connsiteY17718" fmla="*/ 1664124 h 6407150"/>
              <a:gd name="connsiteX17719" fmla="*/ 5456695 w 11737976"/>
              <a:gd name="connsiteY17719" fmla="*/ 1656974 h 6407150"/>
              <a:gd name="connsiteX17720" fmla="*/ 5436089 w 11737976"/>
              <a:gd name="connsiteY17720" fmla="*/ 1647523 h 6407150"/>
              <a:gd name="connsiteX17721" fmla="*/ 5736033 w 11737976"/>
              <a:gd name="connsiteY17721" fmla="*/ 1643807 h 6407150"/>
              <a:gd name="connsiteX17722" fmla="*/ 5754968 w 11737976"/>
              <a:gd name="connsiteY17722" fmla="*/ 1648461 h 6407150"/>
              <a:gd name="connsiteX17723" fmla="*/ 5736033 w 11737976"/>
              <a:gd name="connsiteY17723" fmla="*/ 1643807 h 6407150"/>
              <a:gd name="connsiteX17724" fmla="*/ 5943796 w 11737976"/>
              <a:gd name="connsiteY17724" fmla="*/ 1643477 h 6407150"/>
              <a:gd name="connsiteX17725" fmla="*/ 5931105 w 11737976"/>
              <a:gd name="connsiteY17725" fmla="*/ 1650044 h 6407150"/>
              <a:gd name="connsiteX17726" fmla="*/ 5948549 w 11737976"/>
              <a:gd name="connsiteY17726" fmla="*/ 1651406 h 6407150"/>
              <a:gd name="connsiteX17727" fmla="*/ 5966408 w 11737976"/>
              <a:gd name="connsiteY17727" fmla="*/ 1649840 h 6407150"/>
              <a:gd name="connsiteX17728" fmla="*/ 5943796 w 11737976"/>
              <a:gd name="connsiteY17728" fmla="*/ 1643477 h 6407150"/>
              <a:gd name="connsiteX17729" fmla="*/ 6032138 w 11737976"/>
              <a:gd name="connsiteY17729" fmla="*/ 1638854 h 6407150"/>
              <a:gd name="connsiteX17730" fmla="*/ 6030206 w 11737976"/>
              <a:gd name="connsiteY17730" fmla="*/ 1642113 h 6407150"/>
              <a:gd name="connsiteX17731" fmla="*/ 6041789 w 11737976"/>
              <a:gd name="connsiteY17731" fmla="*/ 1643345 h 6407150"/>
              <a:gd name="connsiteX17732" fmla="*/ 6042343 w 11737976"/>
              <a:gd name="connsiteY17732" fmla="*/ 1639445 h 6407150"/>
              <a:gd name="connsiteX17733" fmla="*/ 6032138 w 11737976"/>
              <a:gd name="connsiteY17733" fmla="*/ 1638854 h 6407150"/>
              <a:gd name="connsiteX17734" fmla="*/ 5494267 w 11737976"/>
              <a:gd name="connsiteY17734" fmla="*/ 1635238 h 6407150"/>
              <a:gd name="connsiteX17735" fmla="*/ 5461899 w 11737976"/>
              <a:gd name="connsiteY17735" fmla="*/ 1635489 h 6407150"/>
              <a:gd name="connsiteX17736" fmla="*/ 5481067 w 11737976"/>
              <a:gd name="connsiteY17736" fmla="*/ 1652310 h 6407150"/>
              <a:gd name="connsiteX17737" fmla="*/ 5494267 w 11737976"/>
              <a:gd name="connsiteY17737" fmla="*/ 1635238 h 6407150"/>
              <a:gd name="connsiteX17738" fmla="*/ 5474922 w 11737976"/>
              <a:gd name="connsiteY17738" fmla="*/ 1626583 h 6407150"/>
              <a:gd name="connsiteX17739" fmla="*/ 5463841 w 11737976"/>
              <a:gd name="connsiteY17739" fmla="*/ 1628703 h 6407150"/>
              <a:gd name="connsiteX17740" fmla="*/ 5478269 w 11737976"/>
              <a:gd name="connsiteY17740" fmla="*/ 1631474 h 6407150"/>
              <a:gd name="connsiteX17741" fmla="*/ 5485078 w 11737976"/>
              <a:gd name="connsiteY17741" fmla="*/ 1630962 h 6407150"/>
              <a:gd name="connsiteX17742" fmla="*/ 5474922 w 11737976"/>
              <a:gd name="connsiteY17742" fmla="*/ 1626583 h 6407150"/>
              <a:gd name="connsiteX17743" fmla="*/ 6032788 w 11737976"/>
              <a:gd name="connsiteY17743" fmla="*/ 1623911 h 6407150"/>
              <a:gd name="connsiteX17744" fmla="*/ 6024513 w 11737976"/>
              <a:gd name="connsiteY17744" fmla="*/ 1626990 h 6407150"/>
              <a:gd name="connsiteX17745" fmla="*/ 6032234 w 11737976"/>
              <a:gd name="connsiteY17745" fmla="*/ 1627811 h 6407150"/>
              <a:gd name="connsiteX17746" fmla="*/ 6032788 w 11737976"/>
              <a:gd name="connsiteY17746" fmla="*/ 1623911 h 6407150"/>
              <a:gd name="connsiteX17747" fmla="*/ 5770608 w 11737976"/>
              <a:gd name="connsiteY17747" fmla="*/ 1621091 h 6407150"/>
              <a:gd name="connsiteX17748" fmla="*/ 5768542 w 11737976"/>
              <a:gd name="connsiteY17748" fmla="*/ 1635652 h 6407150"/>
              <a:gd name="connsiteX17749" fmla="*/ 5789905 w 11737976"/>
              <a:gd name="connsiteY17749" fmla="*/ 1641619 h 6407150"/>
              <a:gd name="connsiteX17750" fmla="*/ 5766477 w 11737976"/>
              <a:gd name="connsiteY17750" fmla="*/ 1650212 h 6407150"/>
              <a:gd name="connsiteX17751" fmla="*/ 5774833 w 11737976"/>
              <a:gd name="connsiteY17751" fmla="*/ 1669577 h 6407150"/>
              <a:gd name="connsiteX17752" fmla="*/ 5785256 w 11737976"/>
              <a:gd name="connsiteY17752" fmla="*/ 1674381 h 6407150"/>
              <a:gd name="connsiteX17753" fmla="*/ 5785773 w 11737976"/>
              <a:gd name="connsiteY17753" fmla="*/ 1670742 h 6407150"/>
              <a:gd name="connsiteX17754" fmla="*/ 5817558 w 11737976"/>
              <a:gd name="connsiteY17754" fmla="*/ 1681514 h 6407150"/>
              <a:gd name="connsiteX17755" fmla="*/ 5830045 w 11737976"/>
              <a:gd name="connsiteY17755" fmla="*/ 1671757 h 6407150"/>
              <a:gd name="connsiteX17756" fmla="*/ 5808685 w 11737976"/>
              <a:gd name="connsiteY17756" fmla="*/ 1665788 h 6407150"/>
              <a:gd name="connsiteX17757" fmla="*/ 5833145 w 11737976"/>
              <a:gd name="connsiteY17757" fmla="*/ 1649916 h 6407150"/>
              <a:gd name="connsiteX17758" fmla="*/ 5792486 w 11737976"/>
              <a:gd name="connsiteY17758" fmla="*/ 1623419 h 6407150"/>
              <a:gd name="connsiteX17759" fmla="*/ 5770608 w 11737976"/>
              <a:gd name="connsiteY17759" fmla="*/ 1621091 h 6407150"/>
              <a:gd name="connsiteX17760" fmla="*/ 5939063 w 11737976"/>
              <a:gd name="connsiteY17760" fmla="*/ 1619857 h 6407150"/>
              <a:gd name="connsiteX17761" fmla="*/ 5935254 w 11737976"/>
              <a:gd name="connsiteY17761" fmla="*/ 1620792 h 6407150"/>
              <a:gd name="connsiteX17762" fmla="*/ 5934793 w 11737976"/>
              <a:gd name="connsiteY17762" fmla="*/ 1624042 h 6407150"/>
              <a:gd name="connsiteX17763" fmla="*/ 5957959 w 11737976"/>
              <a:gd name="connsiteY17763" fmla="*/ 1626507 h 6407150"/>
              <a:gd name="connsiteX17764" fmla="*/ 5939063 w 11737976"/>
              <a:gd name="connsiteY17764" fmla="*/ 1619857 h 6407150"/>
              <a:gd name="connsiteX17765" fmla="*/ 5990320 w 11737976"/>
              <a:gd name="connsiteY17765" fmla="*/ 1619394 h 6407150"/>
              <a:gd name="connsiteX17766" fmla="*/ 5999936 w 11737976"/>
              <a:gd name="connsiteY17766" fmla="*/ 1624128 h 6407150"/>
              <a:gd name="connsiteX17767" fmla="*/ 6001904 w 11737976"/>
              <a:gd name="connsiteY17767" fmla="*/ 1620626 h 6407150"/>
              <a:gd name="connsiteX17768" fmla="*/ 5990320 w 11737976"/>
              <a:gd name="connsiteY17768" fmla="*/ 1619394 h 6407150"/>
              <a:gd name="connsiteX17769" fmla="*/ 5473562 w 11737976"/>
              <a:gd name="connsiteY17769" fmla="*/ 1615439 h 6407150"/>
              <a:gd name="connsiteX17770" fmla="*/ 5472578 w 11737976"/>
              <a:gd name="connsiteY17770" fmla="*/ 1622373 h 6407150"/>
              <a:gd name="connsiteX17771" fmla="*/ 5495742 w 11737976"/>
              <a:gd name="connsiteY17771" fmla="*/ 1624837 h 6407150"/>
              <a:gd name="connsiteX17772" fmla="*/ 5598240 w 11737976"/>
              <a:gd name="connsiteY17772" fmla="*/ 1599871 h 6407150"/>
              <a:gd name="connsiteX17773" fmla="*/ 5597223 w 11737976"/>
              <a:gd name="connsiteY17773" fmla="*/ 1607056 h 6407150"/>
              <a:gd name="connsiteX17774" fmla="*/ 5586397 w 11737976"/>
              <a:gd name="connsiteY17774" fmla="*/ 1605903 h 6407150"/>
              <a:gd name="connsiteX17775" fmla="*/ 5598240 w 11737976"/>
              <a:gd name="connsiteY17775" fmla="*/ 1599871 h 6407150"/>
              <a:gd name="connsiteX17776" fmla="*/ 5589454 w 11737976"/>
              <a:gd name="connsiteY17776" fmla="*/ 1584348 h 6407150"/>
              <a:gd name="connsiteX17777" fmla="*/ 5553924 w 11737976"/>
              <a:gd name="connsiteY17777" fmla="*/ 1602449 h 6407150"/>
              <a:gd name="connsiteX17778" fmla="*/ 5563220 w 11737976"/>
              <a:gd name="connsiteY17778" fmla="*/ 1614378 h 6407150"/>
              <a:gd name="connsiteX17779" fmla="*/ 5562712 w 11737976"/>
              <a:gd name="connsiteY17779" fmla="*/ 1617972 h 6407150"/>
              <a:gd name="connsiteX17780" fmla="*/ 5562201 w 11737976"/>
              <a:gd name="connsiteY17780" fmla="*/ 1621564 h 6407150"/>
              <a:gd name="connsiteX17781" fmla="*/ 5572515 w 11737976"/>
              <a:gd name="connsiteY17781" fmla="*/ 1626308 h 6407150"/>
              <a:gd name="connsiteX17782" fmla="*/ 5558123 w 11737976"/>
              <a:gd name="connsiteY17782" fmla="*/ 1650304 h 6407150"/>
              <a:gd name="connsiteX17783" fmla="*/ 5568945 w 11737976"/>
              <a:gd name="connsiteY17783" fmla="*/ 1651455 h 6407150"/>
              <a:gd name="connsiteX17784" fmla="*/ 5578241 w 11737976"/>
              <a:gd name="connsiteY17784" fmla="*/ 1663385 h 6407150"/>
              <a:gd name="connsiteX17785" fmla="*/ 5568855 w 11737976"/>
              <a:gd name="connsiteY17785" fmla="*/ 1663714 h 6407150"/>
              <a:gd name="connsiteX17786" fmla="*/ 5567416 w 11737976"/>
              <a:gd name="connsiteY17786" fmla="*/ 1662233 h 6407150"/>
              <a:gd name="connsiteX17787" fmla="*/ 5568579 w 11737976"/>
              <a:gd name="connsiteY17787" fmla="*/ 1663724 h 6407150"/>
              <a:gd name="connsiteX17788" fmla="*/ 5568855 w 11737976"/>
              <a:gd name="connsiteY17788" fmla="*/ 1663714 h 6407150"/>
              <a:gd name="connsiteX17789" fmla="*/ 5571611 w 11737976"/>
              <a:gd name="connsiteY17789" fmla="*/ 1666553 h 6407150"/>
              <a:gd name="connsiteX17790" fmla="*/ 5575693 w 11737976"/>
              <a:gd name="connsiteY17790" fmla="*/ 1681348 h 6407150"/>
              <a:gd name="connsiteX17791" fmla="*/ 5562829 w 11737976"/>
              <a:gd name="connsiteY17791" fmla="*/ 1694567 h 6407150"/>
              <a:gd name="connsiteX17792" fmla="*/ 5582440 w 11737976"/>
              <a:gd name="connsiteY17792" fmla="*/ 1711240 h 6407150"/>
              <a:gd name="connsiteX17793" fmla="*/ 5581421 w 11737976"/>
              <a:gd name="connsiteY17793" fmla="*/ 1718425 h 6407150"/>
              <a:gd name="connsiteX17794" fmla="*/ 5614403 w 11737976"/>
              <a:gd name="connsiteY17794" fmla="*/ 1718287 h 6407150"/>
              <a:gd name="connsiteX17795" fmla="*/ 5606127 w 11737976"/>
              <a:gd name="connsiteY17795" fmla="*/ 1699175 h 6407150"/>
              <a:gd name="connsiteX17796" fmla="*/ 5617970 w 11737976"/>
              <a:gd name="connsiteY17796" fmla="*/ 1693140 h 6407150"/>
              <a:gd name="connsiteX17797" fmla="*/ 5628793 w 11737976"/>
              <a:gd name="connsiteY17797" fmla="*/ 1694290 h 6407150"/>
              <a:gd name="connsiteX17798" fmla="*/ 5636560 w 11737976"/>
              <a:gd name="connsiteY17798" fmla="*/ 1716999 h 6407150"/>
              <a:gd name="connsiteX17799" fmla="*/ 5646365 w 11737976"/>
              <a:gd name="connsiteY17799" fmla="*/ 1725335 h 6407150"/>
              <a:gd name="connsiteX17800" fmla="*/ 5635031 w 11737976"/>
              <a:gd name="connsiteY17800" fmla="*/ 1727775 h 6407150"/>
              <a:gd name="connsiteX17801" fmla="*/ 5644836 w 11737976"/>
              <a:gd name="connsiteY17801" fmla="*/ 1736113 h 6407150"/>
              <a:gd name="connsiteX17802" fmla="*/ 5623697 w 11737976"/>
              <a:gd name="connsiteY17802" fmla="*/ 1730216 h 6407150"/>
              <a:gd name="connsiteX17803" fmla="*/ 5611854 w 11737976"/>
              <a:gd name="connsiteY17803" fmla="*/ 1736250 h 6407150"/>
              <a:gd name="connsiteX17804" fmla="*/ 5590205 w 11737976"/>
              <a:gd name="connsiteY17804" fmla="*/ 1733946 h 6407150"/>
              <a:gd name="connsiteX17805" fmla="*/ 5580402 w 11737976"/>
              <a:gd name="connsiteY17805" fmla="*/ 1725610 h 6407150"/>
              <a:gd name="connsiteX17806" fmla="*/ 5545891 w 11737976"/>
              <a:gd name="connsiteY17806" fmla="*/ 1736525 h 6407150"/>
              <a:gd name="connsiteX17807" fmla="*/ 5566009 w 11737976"/>
              <a:gd name="connsiteY17807" fmla="*/ 1749607 h 6407150"/>
              <a:gd name="connsiteX17808" fmla="*/ 5554675 w 11737976"/>
              <a:gd name="connsiteY17808" fmla="*/ 1752047 h 6407150"/>
              <a:gd name="connsiteX17809" fmla="*/ 5543852 w 11737976"/>
              <a:gd name="connsiteY17809" fmla="*/ 1750897 h 6407150"/>
              <a:gd name="connsiteX17810" fmla="*/ 5543342 w 11737976"/>
              <a:gd name="connsiteY17810" fmla="*/ 1754490 h 6407150"/>
              <a:gd name="connsiteX17811" fmla="*/ 5552360 w 11737976"/>
              <a:gd name="connsiteY17811" fmla="*/ 1755448 h 6407150"/>
              <a:gd name="connsiteX17812" fmla="*/ 5540793 w 11737976"/>
              <a:gd name="connsiteY17812" fmla="*/ 1772450 h 6407150"/>
              <a:gd name="connsiteX17813" fmla="*/ 5537735 w 11737976"/>
              <a:gd name="connsiteY17813" fmla="*/ 1794006 h 6407150"/>
              <a:gd name="connsiteX17814" fmla="*/ 5505265 w 11737976"/>
              <a:gd name="connsiteY17814" fmla="*/ 1790551 h 6407150"/>
              <a:gd name="connsiteX17815" fmla="*/ 5491891 w 11737976"/>
              <a:gd name="connsiteY17815" fmla="*/ 1807361 h 6407150"/>
              <a:gd name="connsiteX17816" fmla="*/ 5469733 w 11737976"/>
              <a:gd name="connsiteY17816" fmla="*/ 1808653 h 6407150"/>
              <a:gd name="connsiteX17817" fmla="*/ 5490871 w 11737976"/>
              <a:gd name="connsiteY17817" fmla="*/ 1814548 h 6407150"/>
              <a:gd name="connsiteX17818" fmla="*/ 5479026 w 11737976"/>
              <a:gd name="connsiteY17818" fmla="*/ 1820580 h 6407150"/>
              <a:gd name="connsiteX17819" fmla="*/ 5512008 w 11737976"/>
              <a:gd name="connsiteY17819" fmla="*/ 1820442 h 6407150"/>
              <a:gd name="connsiteX17820" fmla="*/ 5501696 w 11737976"/>
              <a:gd name="connsiteY17820" fmla="*/ 1815699 h 6407150"/>
              <a:gd name="connsiteX17821" fmla="*/ 5547029 w 11737976"/>
              <a:gd name="connsiteY17821" fmla="*/ 1805935 h 6407150"/>
              <a:gd name="connsiteX17822" fmla="*/ 5557345 w 11737976"/>
              <a:gd name="connsiteY17822" fmla="*/ 1810679 h 6407150"/>
              <a:gd name="connsiteX17823" fmla="*/ 5545500 w 11737976"/>
              <a:gd name="connsiteY17823" fmla="*/ 1816713 h 6407150"/>
              <a:gd name="connsiteX17824" fmla="*/ 5564091 w 11737976"/>
              <a:gd name="connsiteY17824" fmla="*/ 1840573 h 6407150"/>
              <a:gd name="connsiteX17825" fmla="*/ 5558995 w 11737976"/>
              <a:gd name="connsiteY17825" fmla="*/ 1876497 h 6407150"/>
              <a:gd name="connsiteX17826" fmla="*/ 5545112 w 11737976"/>
              <a:gd name="connsiteY17826" fmla="*/ 1896900 h 6407150"/>
              <a:gd name="connsiteX17827" fmla="*/ 5555936 w 11737976"/>
              <a:gd name="connsiteY17827" fmla="*/ 1898052 h 6407150"/>
              <a:gd name="connsiteX17828" fmla="*/ 5531229 w 11737976"/>
              <a:gd name="connsiteY17828" fmla="*/ 1917303 h 6407150"/>
              <a:gd name="connsiteX17829" fmla="*/ 5563701 w 11737976"/>
              <a:gd name="connsiteY17829" fmla="*/ 1920759 h 6407150"/>
              <a:gd name="connsiteX17830" fmla="*/ 5574016 w 11737976"/>
              <a:gd name="connsiteY17830" fmla="*/ 1925504 h 6407150"/>
              <a:gd name="connsiteX17831" fmla="*/ 5548291 w 11737976"/>
              <a:gd name="connsiteY17831" fmla="*/ 1951940 h 6407150"/>
              <a:gd name="connsiteX17832" fmla="*/ 5567390 w 11737976"/>
              <a:gd name="connsiteY17832" fmla="*/ 1972207 h 6407150"/>
              <a:gd name="connsiteX17833" fmla="*/ 5556056 w 11737976"/>
              <a:gd name="connsiteY17833" fmla="*/ 1974647 h 6407150"/>
              <a:gd name="connsiteX17834" fmla="*/ 5566371 w 11737976"/>
              <a:gd name="connsiteY17834" fmla="*/ 1979394 h 6407150"/>
              <a:gd name="connsiteX17835" fmla="*/ 5555546 w 11737976"/>
              <a:gd name="connsiteY17835" fmla="*/ 1978241 h 6407150"/>
              <a:gd name="connsiteX17836" fmla="*/ 5541665 w 11737976"/>
              <a:gd name="connsiteY17836" fmla="*/ 1998643 h 6407150"/>
              <a:gd name="connsiteX17837" fmla="*/ 5530841 w 11737976"/>
              <a:gd name="connsiteY17837" fmla="*/ 1997493 h 6407150"/>
              <a:gd name="connsiteX17838" fmla="*/ 5530332 w 11737976"/>
              <a:gd name="connsiteY17838" fmla="*/ 2001085 h 6407150"/>
              <a:gd name="connsiteX17839" fmla="*/ 5541156 w 11737976"/>
              <a:gd name="connsiteY17839" fmla="*/ 2002237 h 6407150"/>
              <a:gd name="connsiteX17840" fmla="*/ 5550958 w 11737976"/>
              <a:gd name="connsiteY17840" fmla="*/ 2010574 h 6407150"/>
              <a:gd name="connsiteX17841" fmla="*/ 5536058 w 11737976"/>
              <a:gd name="connsiteY17841" fmla="*/ 2038163 h 6407150"/>
              <a:gd name="connsiteX17842" fmla="*/ 5503077 w 11737976"/>
              <a:gd name="connsiteY17842" fmla="*/ 2038299 h 6407150"/>
              <a:gd name="connsiteX17843" fmla="*/ 5492761 w 11737976"/>
              <a:gd name="connsiteY17843" fmla="*/ 2033555 h 6407150"/>
              <a:gd name="connsiteX17844" fmla="*/ 5502058 w 11737976"/>
              <a:gd name="connsiteY17844" fmla="*/ 2045485 h 6407150"/>
              <a:gd name="connsiteX17845" fmla="*/ 5490214 w 11737976"/>
              <a:gd name="connsiteY17845" fmla="*/ 2051519 h 6407150"/>
              <a:gd name="connsiteX17846" fmla="*/ 5478369 w 11737976"/>
              <a:gd name="connsiteY17846" fmla="*/ 2057552 h 6407150"/>
              <a:gd name="connsiteX17847" fmla="*/ 5467037 w 11737976"/>
              <a:gd name="connsiteY17847" fmla="*/ 2059993 h 6407150"/>
              <a:gd name="connsiteX17848" fmla="*/ 5477859 w 11737976"/>
              <a:gd name="connsiteY17848" fmla="*/ 2061145 h 6407150"/>
              <a:gd name="connsiteX17849" fmla="*/ 5489194 w 11737976"/>
              <a:gd name="connsiteY17849" fmla="*/ 2058703 h 6407150"/>
              <a:gd name="connsiteX17850" fmla="*/ 5511351 w 11737976"/>
              <a:gd name="connsiteY17850" fmla="*/ 2057415 h 6407150"/>
              <a:gd name="connsiteX17851" fmla="*/ 5521666 w 11737976"/>
              <a:gd name="connsiteY17851" fmla="*/ 2062158 h 6407150"/>
              <a:gd name="connsiteX17852" fmla="*/ 5517079 w 11737976"/>
              <a:gd name="connsiteY17852" fmla="*/ 2094491 h 6407150"/>
              <a:gd name="connsiteX17853" fmla="*/ 5526374 w 11737976"/>
              <a:gd name="connsiteY17853" fmla="*/ 2106420 h 6407150"/>
              <a:gd name="connsiteX17854" fmla="*/ 5514020 w 11737976"/>
              <a:gd name="connsiteY17854" fmla="*/ 2116047 h 6407150"/>
              <a:gd name="connsiteX17855" fmla="*/ 5492884 w 11737976"/>
              <a:gd name="connsiteY17855" fmla="*/ 2110150 h 6407150"/>
              <a:gd name="connsiteX17856" fmla="*/ 5481548 w 11737976"/>
              <a:gd name="connsiteY17856" fmla="*/ 2112592 h 6407150"/>
              <a:gd name="connsiteX17857" fmla="*/ 5481039 w 11737976"/>
              <a:gd name="connsiteY17857" fmla="*/ 2116185 h 6407150"/>
              <a:gd name="connsiteX17858" fmla="*/ 5513002 w 11737976"/>
              <a:gd name="connsiteY17858" fmla="*/ 2123233 h 6407150"/>
              <a:gd name="connsiteX17859" fmla="*/ 5511982 w 11737976"/>
              <a:gd name="connsiteY17859" fmla="*/ 2130417 h 6407150"/>
              <a:gd name="connsiteX17860" fmla="*/ 5490335 w 11737976"/>
              <a:gd name="connsiteY17860" fmla="*/ 2128113 h 6407150"/>
              <a:gd name="connsiteX17861" fmla="*/ 5487785 w 11737976"/>
              <a:gd name="connsiteY17861" fmla="*/ 2146077 h 6407150"/>
              <a:gd name="connsiteX17862" fmla="*/ 5519749 w 11737976"/>
              <a:gd name="connsiteY17862" fmla="*/ 2153124 h 6407150"/>
              <a:gd name="connsiteX17863" fmla="*/ 5550182 w 11737976"/>
              <a:gd name="connsiteY17863" fmla="*/ 2170950 h 6407150"/>
              <a:gd name="connsiteX17864" fmla="*/ 5573868 w 11737976"/>
              <a:gd name="connsiteY17864" fmla="*/ 2158882 h 6407150"/>
              <a:gd name="connsiteX17865" fmla="*/ 5575908 w 11737976"/>
              <a:gd name="connsiteY17865" fmla="*/ 2144511 h 6407150"/>
              <a:gd name="connsiteX17866" fmla="*/ 5620224 w 11737976"/>
              <a:gd name="connsiteY17866" fmla="*/ 2141934 h 6407150"/>
              <a:gd name="connsiteX17867" fmla="*/ 5619205 w 11737976"/>
              <a:gd name="connsiteY17867" fmla="*/ 2149119 h 6407150"/>
              <a:gd name="connsiteX17868" fmla="*/ 5585712 w 11737976"/>
              <a:gd name="connsiteY17868" fmla="*/ 2152849 h 6407150"/>
              <a:gd name="connsiteX17869" fmla="*/ 5559985 w 11737976"/>
              <a:gd name="connsiteY17869" fmla="*/ 2179285 h 6407150"/>
              <a:gd name="connsiteX17870" fmla="*/ 5549672 w 11737976"/>
              <a:gd name="connsiteY17870" fmla="*/ 2174541 h 6407150"/>
              <a:gd name="connsiteX17871" fmla="*/ 5548653 w 11737976"/>
              <a:gd name="connsiteY17871" fmla="*/ 2181728 h 6407150"/>
              <a:gd name="connsiteX17872" fmla="*/ 5591438 w 11737976"/>
              <a:gd name="connsiteY17872" fmla="*/ 2189925 h 6407150"/>
              <a:gd name="connsiteX17873" fmla="*/ 5547124 w 11737976"/>
              <a:gd name="connsiteY17873" fmla="*/ 2192505 h 6407150"/>
              <a:gd name="connsiteX17874" fmla="*/ 5589909 w 11737976"/>
              <a:gd name="connsiteY17874" fmla="*/ 2200703 h 6407150"/>
              <a:gd name="connsiteX17875" fmla="*/ 5654856 w 11737976"/>
              <a:gd name="connsiteY17875" fmla="*/ 2207613 h 6407150"/>
              <a:gd name="connsiteX17876" fmla="*/ 5666697 w 11737976"/>
              <a:gd name="connsiteY17876" fmla="*/ 2201579 h 6407150"/>
              <a:gd name="connsiteX17877" fmla="*/ 5634735 w 11737976"/>
              <a:gd name="connsiteY17877" fmla="*/ 2194533 h 6407150"/>
              <a:gd name="connsiteX17878" fmla="*/ 5710505 w 11737976"/>
              <a:gd name="connsiteY17878" fmla="*/ 2202595 h 6407150"/>
              <a:gd name="connsiteX17879" fmla="*/ 5709484 w 11737976"/>
              <a:gd name="connsiteY17879" fmla="*/ 2209779 h 6407150"/>
              <a:gd name="connsiteX17880" fmla="*/ 5699169 w 11737976"/>
              <a:gd name="connsiteY17880" fmla="*/ 2205034 h 6407150"/>
              <a:gd name="connsiteX17881" fmla="*/ 5687328 w 11737976"/>
              <a:gd name="connsiteY17881" fmla="*/ 2211068 h 6407150"/>
              <a:gd name="connsiteX17882" fmla="*/ 5708976 w 11737976"/>
              <a:gd name="connsiteY17882" fmla="*/ 2213371 h 6407150"/>
              <a:gd name="connsiteX17883" fmla="*/ 5773920 w 11737976"/>
              <a:gd name="connsiteY17883" fmla="*/ 2220282 h 6407150"/>
              <a:gd name="connsiteX17884" fmla="*/ 5772391 w 11737976"/>
              <a:gd name="connsiteY17884" fmla="*/ 2231060 h 6407150"/>
              <a:gd name="connsiteX17885" fmla="*/ 5784744 w 11737976"/>
              <a:gd name="connsiteY17885" fmla="*/ 2221433 h 6407150"/>
              <a:gd name="connsiteX17886" fmla="*/ 5817216 w 11737976"/>
              <a:gd name="connsiteY17886" fmla="*/ 2224887 h 6407150"/>
              <a:gd name="connsiteX17887" fmla="*/ 5816707 w 11737976"/>
              <a:gd name="connsiteY17887" fmla="*/ 2228480 h 6407150"/>
              <a:gd name="connsiteX17888" fmla="*/ 5827020 w 11737976"/>
              <a:gd name="connsiteY17888" fmla="*/ 2233225 h 6407150"/>
              <a:gd name="connsiteX17889" fmla="*/ 5838864 w 11737976"/>
              <a:gd name="connsiteY17889" fmla="*/ 2227191 h 6407150"/>
              <a:gd name="connsiteX17890" fmla="*/ 5848668 w 11737976"/>
              <a:gd name="connsiteY17890" fmla="*/ 2235529 h 6407150"/>
              <a:gd name="connsiteX17891" fmla="*/ 5860511 w 11737976"/>
              <a:gd name="connsiteY17891" fmla="*/ 2229494 h 6407150"/>
              <a:gd name="connsiteX17892" fmla="*/ 5881142 w 11737976"/>
              <a:gd name="connsiteY17892" fmla="*/ 2238982 h 6407150"/>
              <a:gd name="connsiteX17893" fmla="*/ 5958439 w 11737976"/>
              <a:gd name="connsiteY17893" fmla="*/ 2236267 h 6407150"/>
              <a:gd name="connsiteX17894" fmla="*/ 5927496 w 11737976"/>
              <a:gd name="connsiteY17894" fmla="*/ 2222035 h 6407150"/>
              <a:gd name="connsiteX17895" fmla="*/ 5918711 w 11737976"/>
              <a:gd name="connsiteY17895" fmla="*/ 2206513 h 6407150"/>
              <a:gd name="connsiteX17896" fmla="*/ 5907885 w 11737976"/>
              <a:gd name="connsiteY17896" fmla="*/ 2205361 h 6407150"/>
              <a:gd name="connsiteX17897" fmla="*/ 5888277 w 11737976"/>
              <a:gd name="connsiteY17897" fmla="*/ 2188688 h 6407150"/>
              <a:gd name="connsiteX17898" fmla="*/ 5855805 w 11737976"/>
              <a:gd name="connsiteY17898" fmla="*/ 2185232 h 6407150"/>
              <a:gd name="connsiteX17899" fmla="*/ 5852747 w 11737976"/>
              <a:gd name="connsiteY17899" fmla="*/ 2206787 h 6407150"/>
              <a:gd name="connsiteX17900" fmla="*/ 5874904 w 11737976"/>
              <a:gd name="connsiteY17900" fmla="*/ 2205499 h 6407150"/>
              <a:gd name="connsiteX17901" fmla="*/ 5886748 w 11737976"/>
              <a:gd name="connsiteY17901" fmla="*/ 2199465 h 6407150"/>
              <a:gd name="connsiteX17902" fmla="*/ 5886237 w 11737976"/>
              <a:gd name="connsiteY17902" fmla="*/ 2203059 h 6407150"/>
              <a:gd name="connsiteX17903" fmla="*/ 5873374 w 11737976"/>
              <a:gd name="connsiteY17903" fmla="*/ 2216275 h 6407150"/>
              <a:gd name="connsiteX17904" fmla="*/ 5840902 w 11737976"/>
              <a:gd name="connsiteY17904" fmla="*/ 2212821 h 6407150"/>
              <a:gd name="connsiteX17905" fmla="*/ 5811489 w 11737976"/>
              <a:gd name="connsiteY17905" fmla="*/ 2187812 h 6407150"/>
              <a:gd name="connsiteX17906" fmla="*/ 5823332 w 11737976"/>
              <a:gd name="connsiteY17906" fmla="*/ 2181778 h 6407150"/>
              <a:gd name="connsiteX17907" fmla="*/ 5812507 w 11737976"/>
              <a:gd name="connsiteY17907" fmla="*/ 2180625 h 6407150"/>
              <a:gd name="connsiteX17908" fmla="*/ 5815057 w 11737976"/>
              <a:gd name="connsiteY17908" fmla="*/ 2162662 h 6407150"/>
              <a:gd name="connsiteX17909" fmla="*/ 5804741 w 11737976"/>
              <a:gd name="connsiteY17909" fmla="*/ 2157919 h 6407150"/>
              <a:gd name="connsiteX17910" fmla="*/ 5838233 w 11737976"/>
              <a:gd name="connsiteY17910" fmla="*/ 2154190 h 6407150"/>
              <a:gd name="connsiteX17911" fmla="*/ 5828939 w 11737976"/>
              <a:gd name="connsiteY17911" fmla="*/ 2142259 h 6407150"/>
              <a:gd name="connsiteX17912" fmla="*/ 5787172 w 11737976"/>
              <a:gd name="connsiteY17912" fmla="*/ 2126875 h 6407150"/>
              <a:gd name="connsiteX17913" fmla="*/ 5788700 w 11737976"/>
              <a:gd name="connsiteY17913" fmla="*/ 2116097 h 6407150"/>
              <a:gd name="connsiteX17914" fmla="*/ 5853135 w 11737976"/>
              <a:gd name="connsiteY17914" fmla="*/ 2126600 h 6407150"/>
              <a:gd name="connsiteX17915" fmla="*/ 5852624 w 11737976"/>
              <a:gd name="connsiteY17915" fmla="*/ 2130193 h 6407150"/>
              <a:gd name="connsiteX17916" fmla="*/ 5874783 w 11737976"/>
              <a:gd name="connsiteY17916" fmla="*/ 2128903 h 6407150"/>
              <a:gd name="connsiteX17917" fmla="*/ 5873763 w 11737976"/>
              <a:gd name="connsiteY17917" fmla="*/ 2136088 h 6407150"/>
              <a:gd name="connsiteX17918" fmla="*/ 5895413 w 11737976"/>
              <a:gd name="connsiteY17918" fmla="*/ 2138393 h 6407150"/>
              <a:gd name="connsiteX17919" fmla="*/ 5883568 w 11737976"/>
              <a:gd name="connsiteY17919" fmla="*/ 2144425 h 6407150"/>
              <a:gd name="connsiteX17920" fmla="*/ 5882549 w 11737976"/>
              <a:gd name="connsiteY17920" fmla="*/ 2151610 h 6407150"/>
              <a:gd name="connsiteX17921" fmla="*/ 5893883 w 11737976"/>
              <a:gd name="connsiteY17921" fmla="*/ 2149171 h 6407150"/>
              <a:gd name="connsiteX17922" fmla="*/ 5916550 w 11737976"/>
              <a:gd name="connsiteY17922" fmla="*/ 2144288 h 6407150"/>
              <a:gd name="connsiteX17923" fmla="*/ 5927376 w 11737976"/>
              <a:gd name="connsiteY17923" fmla="*/ 2145440 h 6407150"/>
              <a:gd name="connsiteX17924" fmla="*/ 5959848 w 11737976"/>
              <a:gd name="connsiteY17924" fmla="*/ 2148894 h 6407150"/>
              <a:gd name="connsiteX17925" fmla="*/ 5950552 w 11737976"/>
              <a:gd name="connsiteY17925" fmla="*/ 2136966 h 6407150"/>
              <a:gd name="connsiteX17926" fmla="*/ 5972711 w 11737976"/>
              <a:gd name="connsiteY17926" fmla="*/ 2135676 h 6407150"/>
              <a:gd name="connsiteX17927" fmla="*/ 5972201 w 11737976"/>
              <a:gd name="connsiteY17927" fmla="*/ 2139268 h 6407150"/>
              <a:gd name="connsiteX17928" fmla="*/ 5983023 w 11737976"/>
              <a:gd name="connsiteY17928" fmla="*/ 2140419 h 6407150"/>
              <a:gd name="connsiteX17929" fmla="*/ 5983533 w 11737976"/>
              <a:gd name="connsiteY17929" fmla="*/ 2136827 h 6407150"/>
              <a:gd name="connsiteX17930" fmla="*/ 5973221 w 11737976"/>
              <a:gd name="connsiteY17930" fmla="*/ 2132083 h 6407150"/>
              <a:gd name="connsiteX17931" fmla="*/ 5940749 w 11737976"/>
              <a:gd name="connsiteY17931" fmla="*/ 2128629 h 6407150"/>
              <a:gd name="connsiteX17932" fmla="*/ 5931962 w 11737976"/>
              <a:gd name="connsiteY17932" fmla="*/ 2113107 h 6407150"/>
              <a:gd name="connsiteX17933" fmla="*/ 5898981 w 11737976"/>
              <a:gd name="connsiteY17933" fmla="*/ 2113244 h 6407150"/>
              <a:gd name="connsiteX17934" fmla="*/ 5889684 w 11737976"/>
              <a:gd name="connsiteY17934" fmla="*/ 2101315 h 6407150"/>
              <a:gd name="connsiteX17935" fmla="*/ 5868037 w 11737976"/>
              <a:gd name="connsiteY17935" fmla="*/ 2099011 h 6407150"/>
              <a:gd name="connsiteX17936" fmla="*/ 5901019 w 11737976"/>
              <a:gd name="connsiteY17936" fmla="*/ 2098874 h 6407150"/>
              <a:gd name="connsiteX17937" fmla="*/ 5903058 w 11737976"/>
              <a:gd name="connsiteY17937" fmla="*/ 2084503 h 6407150"/>
              <a:gd name="connsiteX17938" fmla="*/ 5892234 w 11737976"/>
              <a:gd name="connsiteY17938" fmla="*/ 2083353 h 6407150"/>
              <a:gd name="connsiteX17939" fmla="*/ 5881918 w 11737976"/>
              <a:gd name="connsiteY17939" fmla="*/ 2078606 h 6407150"/>
              <a:gd name="connsiteX17940" fmla="*/ 5859762 w 11737976"/>
              <a:gd name="connsiteY17940" fmla="*/ 2079897 h 6407150"/>
              <a:gd name="connsiteX17941" fmla="*/ 5878231 w 11737976"/>
              <a:gd name="connsiteY17941" fmla="*/ 2027161 h 6407150"/>
              <a:gd name="connsiteX17942" fmla="*/ 5888543 w 11737976"/>
              <a:gd name="connsiteY17942" fmla="*/ 2031904 h 6407150"/>
              <a:gd name="connsiteX17943" fmla="*/ 5889053 w 11737976"/>
              <a:gd name="connsiteY17943" fmla="*/ 2028312 h 6407150"/>
              <a:gd name="connsiteX17944" fmla="*/ 5878741 w 11737976"/>
              <a:gd name="connsiteY17944" fmla="*/ 2023567 h 6407150"/>
              <a:gd name="connsiteX17945" fmla="*/ 5879760 w 11737976"/>
              <a:gd name="connsiteY17945" fmla="*/ 2016382 h 6407150"/>
              <a:gd name="connsiteX17946" fmla="*/ 5902427 w 11737976"/>
              <a:gd name="connsiteY17946" fmla="*/ 2011501 h 6407150"/>
              <a:gd name="connsiteX17947" fmla="*/ 5859639 w 11737976"/>
              <a:gd name="connsiteY17947" fmla="*/ 2003301 h 6407150"/>
              <a:gd name="connsiteX17948" fmla="*/ 5831245 w 11737976"/>
              <a:gd name="connsiteY17948" fmla="*/ 1971106 h 6407150"/>
              <a:gd name="connsiteX17949" fmla="*/ 5810108 w 11737976"/>
              <a:gd name="connsiteY17949" fmla="*/ 1965210 h 6407150"/>
              <a:gd name="connsiteX17950" fmla="*/ 5756498 w 11737976"/>
              <a:gd name="connsiteY17950" fmla="*/ 1955860 h 6407150"/>
              <a:gd name="connsiteX17951" fmla="*/ 5755478 w 11737976"/>
              <a:gd name="connsiteY17951" fmla="*/ 1963045 h 6407150"/>
              <a:gd name="connsiteX17952" fmla="*/ 5743634 w 11737976"/>
              <a:gd name="connsiteY17952" fmla="*/ 1969078 h 6407150"/>
              <a:gd name="connsiteX17953" fmla="*/ 5764263 w 11737976"/>
              <a:gd name="connsiteY17953" fmla="*/ 1978567 h 6407150"/>
              <a:gd name="connsiteX17954" fmla="*/ 5721987 w 11737976"/>
              <a:gd name="connsiteY17954" fmla="*/ 1966774 h 6407150"/>
              <a:gd name="connsiteX17955" fmla="*/ 5745163 w 11737976"/>
              <a:gd name="connsiteY17955" fmla="*/ 1958300 h 6407150"/>
              <a:gd name="connsiteX17956" fmla="*/ 5723516 w 11737976"/>
              <a:gd name="connsiteY17956" fmla="*/ 1955997 h 6407150"/>
              <a:gd name="connsiteX17957" fmla="*/ 5724026 w 11737976"/>
              <a:gd name="connsiteY17957" fmla="*/ 1952404 h 6407150"/>
              <a:gd name="connsiteX17958" fmla="*/ 5713710 w 11737976"/>
              <a:gd name="connsiteY17958" fmla="*/ 1947661 h 6407150"/>
              <a:gd name="connsiteX17959" fmla="*/ 5702376 w 11737976"/>
              <a:gd name="connsiteY17959" fmla="*/ 1950101 h 6407150"/>
              <a:gd name="connsiteX17960" fmla="*/ 5713201 w 11737976"/>
              <a:gd name="connsiteY17960" fmla="*/ 1951253 h 6407150"/>
              <a:gd name="connsiteX17961" fmla="*/ 5712690 w 11737976"/>
              <a:gd name="connsiteY17961" fmla="*/ 1954845 h 6407150"/>
              <a:gd name="connsiteX17962" fmla="*/ 5711671 w 11737976"/>
              <a:gd name="connsiteY17962" fmla="*/ 1962031 h 6407150"/>
              <a:gd name="connsiteX17963" fmla="*/ 5701356 w 11737976"/>
              <a:gd name="connsiteY17963" fmla="*/ 1957287 h 6407150"/>
              <a:gd name="connsiteX17964" fmla="*/ 5668885 w 11737976"/>
              <a:gd name="connsiteY17964" fmla="*/ 1953831 h 6407150"/>
              <a:gd name="connsiteX17965" fmla="*/ 5669393 w 11737976"/>
              <a:gd name="connsiteY17965" fmla="*/ 1950239 h 6407150"/>
              <a:gd name="connsiteX17966" fmla="*/ 5669903 w 11737976"/>
              <a:gd name="connsiteY17966" fmla="*/ 1946646 h 6407150"/>
              <a:gd name="connsiteX17967" fmla="*/ 5703396 w 11737976"/>
              <a:gd name="connsiteY17967" fmla="*/ 1942916 h 6407150"/>
              <a:gd name="connsiteX17968" fmla="*/ 5724534 w 11737976"/>
              <a:gd name="connsiteY17968" fmla="*/ 1948812 h 6407150"/>
              <a:gd name="connsiteX17969" fmla="*/ 5736377 w 11737976"/>
              <a:gd name="connsiteY17969" fmla="*/ 1942778 h 6407150"/>
              <a:gd name="connsiteX17970" fmla="*/ 5833283 w 11737976"/>
              <a:gd name="connsiteY17970" fmla="*/ 1956738 h 6407150"/>
              <a:gd name="connsiteX17971" fmla="*/ 5844618 w 11737976"/>
              <a:gd name="connsiteY17971" fmla="*/ 1954296 h 6407150"/>
              <a:gd name="connsiteX17972" fmla="*/ 5834813 w 11737976"/>
              <a:gd name="connsiteY17972" fmla="*/ 1945959 h 6407150"/>
              <a:gd name="connsiteX17973" fmla="*/ 5824500 w 11737976"/>
              <a:gd name="connsiteY17973" fmla="*/ 1941214 h 6407150"/>
              <a:gd name="connsiteX17974" fmla="*/ 5835322 w 11737976"/>
              <a:gd name="connsiteY17974" fmla="*/ 1942366 h 6407150"/>
              <a:gd name="connsiteX17975" fmla="*/ 5814185 w 11737976"/>
              <a:gd name="connsiteY17975" fmla="*/ 1936471 h 6407150"/>
              <a:gd name="connsiteX17976" fmla="*/ 5837871 w 11737976"/>
              <a:gd name="connsiteY17976" fmla="*/ 1924402 h 6407150"/>
              <a:gd name="connsiteX17977" fmla="*/ 5848696 w 11737976"/>
              <a:gd name="connsiteY17977" fmla="*/ 1925554 h 6407150"/>
              <a:gd name="connsiteX17978" fmla="*/ 5849715 w 11737976"/>
              <a:gd name="connsiteY17978" fmla="*/ 1918370 h 6407150"/>
              <a:gd name="connsiteX17979" fmla="*/ 5850224 w 11737976"/>
              <a:gd name="connsiteY17979" fmla="*/ 1914778 h 6407150"/>
              <a:gd name="connsiteX17980" fmla="*/ 5861560 w 11737976"/>
              <a:gd name="connsiteY17980" fmla="*/ 1912335 h 6407150"/>
              <a:gd name="connsiteX17981" fmla="*/ 5884226 w 11737976"/>
              <a:gd name="connsiteY17981" fmla="*/ 1907454 h 6407150"/>
              <a:gd name="connsiteX17982" fmla="*/ 5883716 w 11737976"/>
              <a:gd name="connsiteY17982" fmla="*/ 1911047 h 6407150"/>
              <a:gd name="connsiteX17983" fmla="*/ 5883207 w 11737976"/>
              <a:gd name="connsiteY17983" fmla="*/ 1914640 h 6407150"/>
              <a:gd name="connsiteX17984" fmla="*/ 5872382 w 11737976"/>
              <a:gd name="connsiteY17984" fmla="*/ 1913487 h 6407150"/>
              <a:gd name="connsiteX17985" fmla="*/ 5903834 w 11737976"/>
              <a:gd name="connsiteY17985" fmla="*/ 1924127 h 6407150"/>
              <a:gd name="connsiteX17986" fmla="*/ 5894541 w 11737976"/>
              <a:gd name="connsiteY17986" fmla="*/ 1912198 h 6407150"/>
              <a:gd name="connsiteX17987" fmla="*/ 5895051 w 11737976"/>
              <a:gd name="connsiteY17987" fmla="*/ 1908605 h 6407150"/>
              <a:gd name="connsiteX17988" fmla="*/ 5896070 w 11737976"/>
              <a:gd name="connsiteY17988" fmla="*/ 1901421 h 6407150"/>
              <a:gd name="connsiteX17989" fmla="*/ 5841438 w 11737976"/>
              <a:gd name="connsiteY17989" fmla="*/ 1899255 h 6407150"/>
              <a:gd name="connsiteX17990" fmla="*/ 5832145 w 11737976"/>
              <a:gd name="connsiteY17990" fmla="*/ 1887325 h 6407150"/>
              <a:gd name="connsiteX17991" fmla="*/ 5875950 w 11737976"/>
              <a:gd name="connsiteY17991" fmla="*/ 1888341 h 6407150"/>
              <a:gd name="connsiteX17992" fmla="*/ 5855321 w 11737976"/>
              <a:gd name="connsiteY17992" fmla="*/ 1878851 h 6407150"/>
              <a:gd name="connsiteX17993" fmla="*/ 5812025 w 11737976"/>
              <a:gd name="connsiteY17993" fmla="*/ 1874245 h 6407150"/>
              <a:gd name="connsiteX17994" fmla="*/ 5812534 w 11737976"/>
              <a:gd name="connsiteY17994" fmla="*/ 1870653 h 6407150"/>
              <a:gd name="connsiteX17995" fmla="*/ 5813553 w 11737976"/>
              <a:gd name="connsiteY17995" fmla="*/ 1863466 h 6407150"/>
              <a:gd name="connsiteX17996" fmla="*/ 5846535 w 11737976"/>
              <a:gd name="connsiteY17996" fmla="*/ 1863330 h 6407150"/>
              <a:gd name="connsiteX17997" fmla="*/ 5836734 w 11737976"/>
              <a:gd name="connsiteY17997" fmla="*/ 1854994 h 6407150"/>
              <a:gd name="connsiteX17998" fmla="*/ 5869205 w 11737976"/>
              <a:gd name="connsiteY17998" fmla="*/ 1858449 h 6407150"/>
              <a:gd name="connsiteX17999" fmla="*/ 5870224 w 11737976"/>
              <a:gd name="connsiteY17999" fmla="*/ 1851263 h 6407150"/>
              <a:gd name="connsiteX18000" fmla="*/ 5850103 w 11737976"/>
              <a:gd name="connsiteY18000" fmla="*/ 1838180 h 6407150"/>
              <a:gd name="connsiteX18001" fmla="*/ 5872264 w 11737976"/>
              <a:gd name="connsiteY18001" fmla="*/ 1836893 h 6407150"/>
              <a:gd name="connsiteX18002" fmla="*/ 5852651 w 11737976"/>
              <a:gd name="connsiteY18002" fmla="*/ 1820220 h 6407150"/>
              <a:gd name="connsiteX18003" fmla="*/ 5819161 w 11737976"/>
              <a:gd name="connsiteY18003" fmla="*/ 1823950 h 6407150"/>
              <a:gd name="connsiteX18004" fmla="*/ 5829476 w 11737976"/>
              <a:gd name="connsiteY18004" fmla="*/ 1828694 h 6407150"/>
              <a:gd name="connsiteX18005" fmla="*/ 5786689 w 11737976"/>
              <a:gd name="connsiteY18005" fmla="*/ 1820495 h 6407150"/>
              <a:gd name="connsiteX18006" fmla="*/ 5799552 w 11737976"/>
              <a:gd name="connsiteY18006" fmla="*/ 1807277 h 6407150"/>
              <a:gd name="connsiteX18007" fmla="*/ 5779435 w 11737976"/>
              <a:gd name="connsiteY18007" fmla="*/ 1794195 h 6407150"/>
              <a:gd name="connsiteX18008" fmla="*/ 5791275 w 11737976"/>
              <a:gd name="connsiteY18008" fmla="*/ 1788161 h 6407150"/>
              <a:gd name="connsiteX18009" fmla="*/ 5802100 w 11737976"/>
              <a:gd name="connsiteY18009" fmla="*/ 1789313 h 6407150"/>
              <a:gd name="connsiteX18010" fmla="*/ 5835082 w 11737976"/>
              <a:gd name="connsiteY18010" fmla="*/ 1789176 h 6407150"/>
              <a:gd name="connsiteX18011" fmla="*/ 5848456 w 11737976"/>
              <a:gd name="connsiteY18011" fmla="*/ 1772364 h 6407150"/>
              <a:gd name="connsiteX18012" fmla="*/ 5859277 w 11737976"/>
              <a:gd name="connsiteY18012" fmla="*/ 1773516 h 6407150"/>
              <a:gd name="connsiteX18013" fmla="*/ 5870102 w 11737976"/>
              <a:gd name="connsiteY18013" fmla="*/ 1774668 h 6407150"/>
              <a:gd name="connsiteX18014" fmla="*/ 5870613 w 11737976"/>
              <a:gd name="connsiteY18014" fmla="*/ 1771075 h 6407150"/>
              <a:gd name="connsiteX18015" fmla="*/ 5859788 w 11737976"/>
              <a:gd name="connsiteY18015" fmla="*/ 1769924 h 6407150"/>
              <a:gd name="connsiteX18016" fmla="*/ 5861316 w 11737976"/>
              <a:gd name="connsiteY18016" fmla="*/ 1759146 h 6407150"/>
              <a:gd name="connsiteX18017" fmla="*/ 5830374 w 11737976"/>
              <a:gd name="connsiteY18017" fmla="*/ 1744913 h 6407150"/>
              <a:gd name="connsiteX18018" fmla="*/ 5818021 w 11737976"/>
              <a:gd name="connsiteY18018" fmla="*/ 1754539 h 6407150"/>
              <a:gd name="connsiteX18019" fmla="*/ 5807198 w 11737976"/>
              <a:gd name="connsiteY18019" fmla="*/ 1753388 h 6407150"/>
              <a:gd name="connsiteX18020" fmla="*/ 5807707 w 11737976"/>
              <a:gd name="connsiteY18020" fmla="*/ 1749794 h 6407150"/>
              <a:gd name="connsiteX18021" fmla="*/ 5796883 w 11737976"/>
              <a:gd name="connsiteY18021" fmla="*/ 1748642 h 6407150"/>
              <a:gd name="connsiteX18022" fmla="*/ 5808726 w 11737976"/>
              <a:gd name="connsiteY18022" fmla="*/ 1742610 h 6407150"/>
              <a:gd name="connsiteX18023" fmla="*/ 5767978 w 11737976"/>
              <a:gd name="connsiteY18023" fmla="*/ 1720040 h 6407150"/>
              <a:gd name="connsiteX18024" fmla="*/ 5791157 w 11737976"/>
              <a:gd name="connsiteY18024" fmla="*/ 1711566 h 6407150"/>
              <a:gd name="connsiteX18025" fmla="*/ 5758174 w 11737976"/>
              <a:gd name="connsiteY18025" fmla="*/ 1711703 h 6407150"/>
              <a:gd name="connsiteX18026" fmla="*/ 5749389 w 11737976"/>
              <a:gd name="connsiteY18026" fmla="*/ 1696182 h 6407150"/>
              <a:gd name="connsiteX18027" fmla="*/ 5771545 w 11737976"/>
              <a:gd name="connsiteY18027" fmla="*/ 1694892 h 6407150"/>
              <a:gd name="connsiteX18028" fmla="*/ 5771036 w 11737976"/>
              <a:gd name="connsiteY18028" fmla="*/ 1698486 h 6407150"/>
              <a:gd name="connsiteX18029" fmla="*/ 5762252 w 11737976"/>
              <a:gd name="connsiteY18029" fmla="*/ 1682963 h 6407150"/>
              <a:gd name="connsiteX18030" fmla="*/ 5773585 w 11737976"/>
              <a:gd name="connsiteY18030" fmla="*/ 1680521 h 6407150"/>
              <a:gd name="connsiteX18031" fmla="*/ 5774604 w 11737976"/>
              <a:gd name="connsiteY18031" fmla="*/ 1673337 h 6407150"/>
              <a:gd name="connsiteX18032" fmla="*/ 5753466 w 11737976"/>
              <a:gd name="connsiteY18032" fmla="*/ 1667443 h 6407150"/>
              <a:gd name="connsiteX18033" fmla="*/ 5753975 w 11737976"/>
              <a:gd name="connsiteY18033" fmla="*/ 1663849 h 6407150"/>
              <a:gd name="connsiteX18034" fmla="*/ 5744680 w 11737976"/>
              <a:gd name="connsiteY18034" fmla="*/ 1651918 h 6407150"/>
              <a:gd name="connsiteX18035" fmla="*/ 5711698 w 11737976"/>
              <a:gd name="connsiteY18035" fmla="*/ 1652057 h 6407150"/>
              <a:gd name="connsiteX18036" fmla="*/ 5705463 w 11737976"/>
              <a:gd name="connsiteY18036" fmla="*/ 1618571 h 6407150"/>
              <a:gd name="connsiteX18037" fmla="*/ 5716796 w 11737976"/>
              <a:gd name="connsiteY18037" fmla="*/ 1616131 h 6407150"/>
              <a:gd name="connsiteX18038" fmla="*/ 5727620 w 11737976"/>
              <a:gd name="connsiteY18038" fmla="*/ 1617283 h 6407150"/>
              <a:gd name="connsiteX18039" fmla="*/ 5739464 w 11737976"/>
              <a:gd name="connsiteY18039" fmla="*/ 1611249 h 6407150"/>
              <a:gd name="connsiteX18040" fmla="*/ 5706482 w 11737976"/>
              <a:gd name="connsiteY18040" fmla="*/ 1611386 h 6407150"/>
              <a:gd name="connsiteX18041" fmla="*/ 5705973 w 11737976"/>
              <a:gd name="connsiteY18041" fmla="*/ 1614979 h 6407150"/>
              <a:gd name="connsiteX18042" fmla="*/ 5696167 w 11737976"/>
              <a:gd name="connsiteY18042" fmla="*/ 1606644 h 6407150"/>
              <a:gd name="connsiteX18043" fmla="*/ 5718834 w 11737976"/>
              <a:gd name="connsiteY18043" fmla="*/ 1601761 h 6407150"/>
              <a:gd name="connsiteX18044" fmla="*/ 5686870 w 11737976"/>
              <a:gd name="connsiteY18044" fmla="*/ 1594713 h 6407150"/>
              <a:gd name="connsiteX18045" fmla="*/ 5675027 w 11737976"/>
              <a:gd name="connsiteY18045" fmla="*/ 1600747 h 6407150"/>
              <a:gd name="connsiteX18046" fmla="*/ 5642555 w 11737976"/>
              <a:gd name="connsiteY18046" fmla="*/ 1597292 h 6407150"/>
              <a:gd name="connsiteX18047" fmla="*/ 5632752 w 11737976"/>
              <a:gd name="connsiteY18047" fmla="*/ 1588956 h 6407150"/>
              <a:gd name="connsiteX18048" fmla="*/ 5620908 w 11737976"/>
              <a:gd name="connsiteY18048" fmla="*/ 1594988 h 6407150"/>
              <a:gd name="connsiteX18049" fmla="*/ 5631223 w 11737976"/>
              <a:gd name="connsiteY18049" fmla="*/ 1599733 h 6407150"/>
              <a:gd name="connsiteX18050" fmla="*/ 5598240 w 11737976"/>
              <a:gd name="connsiteY18050" fmla="*/ 1599871 h 6407150"/>
              <a:gd name="connsiteX18051" fmla="*/ 5587416 w 11737976"/>
              <a:gd name="connsiteY18051" fmla="*/ 1598718 h 6407150"/>
              <a:gd name="connsiteX18052" fmla="*/ 5589454 w 11737976"/>
              <a:gd name="connsiteY18052" fmla="*/ 1584348 h 6407150"/>
              <a:gd name="connsiteX18053" fmla="*/ 5514516 w 11737976"/>
              <a:gd name="connsiteY18053" fmla="*/ 1575368 h 6407150"/>
              <a:gd name="connsiteX18054" fmla="*/ 5502382 w 11737976"/>
              <a:gd name="connsiteY18054" fmla="*/ 1578035 h 6407150"/>
              <a:gd name="connsiteX18055" fmla="*/ 5481146 w 11737976"/>
              <a:gd name="connsiteY18055" fmla="*/ 1575778 h 6407150"/>
              <a:gd name="connsiteX18056" fmla="*/ 5469009 w 11737976"/>
              <a:gd name="connsiteY18056" fmla="*/ 1585371 h 6407150"/>
              <a:gd name="connsiteX18057" fmla="*/ 5479117 w 11737976"/>
              <a:gd name="connsiteY18057" fmla="*/ 1590078 h 6407150"/>
              <a:gd name="connsiteX18058" fmla="*/ 5457883 w 11737976"/>
              <a:gd name="connsiteY18058" fmla="*/ 1587817 h 6407150"/>
              <a:gd name="connsiteX18059" fmla="*/ 5456868 w 11737976"/>
              <a:gd name="connsiteY18059" fmla="*/ 1594967 h 6407150"/>
              <a:gd name="connsiteX18060" fmla="*/ 5478103 w 11737976"/>
              <a:gd name="connsiteY18060" fmla="*/ 1597227 h 6407150"/>
              <a:gd name="connsiteX18061" fmla="*/ 5498325 w 11737976"/>
              <a:gd name="connsiteY18061" fmla="*/ 1606637 h 6407150"/>
              <a:gd name="connsiteX18062" fmla="*/ 5509448 w 11737976"/>
              <a:gd name="connsiteY18062" fmla="*/ 1604191 h 6407150"/>
              <a:gd name="connsiteX18063" fmla="*/ 5499846 w 11737976"/>
              <a:gd name="connsiteY18063" fmla="*/ 1595911 h 6407150"/>
              <a:gd name="connsiteX18064" fmla="*/ 5510462 w 11737976"/>
              <a:gd name="connsiteY18064" fmla="*/ 1597042 h 6407150"/>
              <a:gd name="connsiteX18065" fmla="*/ 5509956 w 11737976"/>
              <a:gd name="connsiteY18065" fmla="*/ 1600616 h 6407150"/>
              <a:gd name="connsiteX18066" fmla="*/ 5541806 w 11737976"/>
              <a:gd name="connsiteY18066" fmla="*/ 1604006 h 6407150"/>
              <a:gd name="connsiteX18067" fmla="*/ 5543835 w 11737976"/>
              <a:gd name="connsiteY18067" fmla="*/ 1589705 h 6407150"/>
              <a:gd name="connsiteX18068" fmla="*/ 5510969 w 11737976"/>
              <a:gd name="connsiteY18068" fmla="*/ 1593467 h 6407150"/>
              <a:gd name="connsiteX18069" fmla="*/ 5500354 w 11737976"/>
              <a:gd name="connsiteY18069" fmla="*/ 1592337 h 6407150"/>
              <a:gd name="connsiteX18070" fmla="*/ 5502382 w 11737976"/>
              <a:gd name="connsiteY18070" fmla="*/ 1578036 h 6407150"/>
              <a:gd name="connsiteX18071" fmla="*/ 5524991 w 11737976"/>
              <a:gd name="connsiteY18071" fmla="*/ 1584401 h 6407150"/>
              <a:gd name="connsiteX18072" fmla="*/ 5525545 w 11737976"/>
              <a:gd name="connsiteY18072" fmla="*/ 1580503 h 6407150"/>
              <a:gd name="connsiteX18073" fmla="*/ 5513964 w 11737976"/>
              <a:gd name="connsiteY18073" fmla="*/ 1579269 h 6407150"/>
              <a:gd name="connsiteX18074" fmla="*/ 5514516 w 11737976"/>
              <a:gd name="connsiteY18074" fmla="*/ 1575368 h 6407150"/>
              <a:gd name="connsiteX18075" fmla="*/ 5765555 w 11737976"/>
              <a:gd name="connsiteY18075" fmla="*/ 1573836 h 6407150"/>
              <a:gd name="connsiteX18076" fmla="*/ 5722126 w 11737976"/>
              <a:gd name="connsiteY18076" fmla="*/ 1576078 h 6407150"/>
              <a:gd name="connsiteX18077" fmla="*/ 5753020 w 11737976"/>
              <a:gd name="connsiteY18077" fmla="*/ 1586226 h 6407150"/>
              <a:gd name="connsiteX18078" fmla="*/ 5753499 w 11737976"/>
              <a:gd name="connsiteY18078" fmla="*/ 1582846 h 6407150"/>
              <a:gd name="connsiteX18079" fmla="*/ 5765555 w 11737976"/>
              <a:gd name="connsiteY18079" fmla="*/ 1573836 h 6407150"/>
              <a:gd name="connsiteX18080" fmla="*/ 5538194 w 11737976"/>
              <a:gd name="connsiteY18080" fmla="*/ 1567329 h 6407150"/>
              <a:gd name="connsiteX18081" fmla="*/ 5526562 w 11737976"/>
              <a:gd name="connsiteY18081" fmla="*/ 1573350 h 6407150"/>
              <a:gd name="connsiteX18082" fmla="*/ 5547291 w 11737976"/>
              <a:gd name="connsiteY18082" fmla="*/ 1579184 h 6407150"/>
              <a:gd name="connsiteX18083" fmla="*/ 5548304 w 11737976"/>
              <a:gd name="connsiteY18083" fmla="*/ 1572034 h 6407150"/>
              <a:gd name="connsiteX18084" fmla="*/ 5538194 w 11737976"/>
              <a:gd name="connsiteY18084" fmla="*/ 1567329 h 6407150"/>
              <a:gd name="connsiteX18085" fmla="*/ 5942909 w 11737976"/>
              <a:gd name="connsiteY18085" fmla="*/ 1566840 h 6407150"/>
              <a:gd name="connsiteX18086" fmla="*/ 5930865 w 11737976"/>
              <a:gd name="connsiteY18086" fmla="*/ 1568858 h 6407150"/>
              <a:gd name="connsiteX18087" fmla="*/ 5930403 w 11737976"/>
              <a:gd name="connsiteY18087" fmla="*/ 1572108 h 6407150"/>
              <a:gd name="connsiteX18088" fmla="*/ 5942909 w 11737976"/>
              <a:gd name="connsiteY18088" fmla="*/ 1566840 h 6407150"/>
              <a:gd name="connsiteX18089" fmla="*/ 5801709 w 11737976"/>
              <a:gd name="connsiteY18089" fmla="*/ 1558416 h 6407150"/>
              <a:gd name="connsiteX18090" fmla="*/ 5799650 w 11737976"/>
              <a:gd name="connsiteY18090" fmla="*/ 1572921 h 6407150"/>
              <a:gd name="connsiteX18091" fmla="*/ 5782681 w 11737976"/>
              <a:gd name="connsiteY18091" fmla="*/ 1584921 h 6407150"/>
              <a:gd name="connsiteX18092" fmla="*/ 5807503 w 11737976"/>
              <a:gd name="connsiteY18092" fmla="*/ 1595844 h 6407150"/>
              <a:gd name="connsiteX18093" fmla="*/ 5806987 w 11737976"/>
              <a:gd name="connsiteY18093" fmla="*/ 1599470 h 6407150"/>
              <a:gd name="connsiteX18094" fmla="*/ 5795534 w 11737976"/>
              <a:gd name="connsiteY18094" fmla="*/ 1601933 h 6407150"/>
              <a:gd name="connsiteX18095" fmla="*/ 5815869 w 11737976"/>
              <a:gd name="connsiteY18095" fmla="*/ 1615140 h 6407150"/>
              <a:gd name="connsiteX18096" fmla="*/ 5826293 w 11737976"/>
              <a:gd name="connsiteY18096" fmla="*/ 1619932 h 6407150"/>
              <a:gd name="connsiteX18097" fmla="*/ 5838262 w 11737976"/>
              <a:gd name="connsiteY18097" fmla="*/ 1613842 h 6407150"/>
              <a:gd name="connsiteX18098" fmla="*/ 5837233 w 11737976"/>
              <a:gd name="connsiteY18098" fmla="*/ 1621096 h 6407150"/>
              <a:gd name="connsiteX18099" fmla="*/ 5859626 w 11737976"/>
              <a:gd name="connsiteY18099" fmla="*/ 1619796 h 6407150"/>
              <a:gd name="connsiteX18100" fmla="*/ 5870051 w 11737976"/>
              <a:gd name="connsiteY18100" fmla="*/ 1624587 h 6407150"/>
              <a:gd name="connsiteX18101" fmla="*/ 5856539 w 11737976"/>
              <a:gd name="connsiteY18101" fmla="*/ 1641556 h 6407150"/>
              <a:gd name="connsiteX18102" fmla="*/ 5877903 w 11737976"/>
              <a:gd name="connsiteY18102" fmla="*/ 1647509 h 6407150"/>
              <a:gd name="connsiteX18103" fmla="*/ 5889356 w 11737976"/>
              <a:gd name="connsiteY18103" fmla="*/ 1645048 h 6407150"/>
              <a:gd name="connsiteX18104" fmla="*/ 5899781 w 11737976"/>
              <a:gd name="connsiteY18104" fmla="*/ 1649837 h 6407150"/>
              <a:gd name="connsiteX18105" fmla="*/ 5865934 w 11737976"/>
              <a:gd name="connsiteY18105" fmla="*/ 1653600 h 6407150"/>
              <a:gd name="connsiteX18106" fmla="*/ 5885755 w 11737976"/>
              <a:gd name="connsiteY18106" fmla="*/ 1670432 h 6407150"/>
              <a:gd name="connsiteX18107" fmla="*/ 5885241 w 11737976"/>
              <a:gd name="connsiteY18107" fmla="*/ 1674059 h 6407150"/>
              <a:gd name="connsiteX18108" fmla="*/ 5903003 w 11737976"/>
              <a:gd name="connsiteY18108" fmla="*/ 1705399 h 6407150"/>
              <a:gd name="connsiteX18109" fmla="*/ 5892064 w 11737976"/>
              <a:gd name="connsiteY18109" fmla="*/ 1704236 h 6407150"/>
              <a:gd name="connsiteX18110" fmla="*/ 5891550 w 11737976"/>
              <a:gd name="connsiteY18110" fmla="*/ 1707861 h 6407150"/>
              <a:gd name="connsiteX18111" fmla="*/ 5902488 w 11737976"/>
              <a:gd name="connsiteY18111" fmla="*/ 1709025 h 6407150"/>
              <a:gd name="connsiteX18112" fmla="*/ 5937361 w 11737976"/>
              <a:gd name="connsiteY18112" fmla="*/ 1698011 h 6407150"/>
              <a:gd name="connsiteX18113" fmla="*/ 5948300 w 11737976"/>
              <a:gd name="connsiteY18113" fmla="*/ 1699175 h 6407150"/>
              <a:gd name="connsiteX18114" fmla="*/ 5960269 w 11737976"/>
              <a:gd name="connsiteY18114" fmla="*/ 1693085 h 6407150"/>
              <a:gd name="connsiteX18115" fmla="*/ 5929509 w 11737976"/>
              <a:gd name="connsiteY18115" fmla="*/ 1675089 h 6407150"/>
              <a:gd name="connsiteX18116" fmla="*/ 5927966 w 11737976"/>
              <a:gd name="connsiteY18116" fmla="*/ 1685967 h 6407150"/>
              <a:gd name="connsiteX18117" fmla="*/ 5918056 w 11737976"/>
              <a:gd name="connsiteY18117" fmla="*/ 1677550 h 6407150"/>
              <a:gd name="connsiteX18118" fmla="*/ 5896694 w 11737976"/>
              <a:gd name="connsiteY18118" fmla="*/ 1671596 h 6407150"/>
              <a:gd name="connsiteX18119" fmla="*/ 5897209 w 11737976"/>
              <a:gd name="connsiteY18119" fmla="*/ 1667971 h 6407150"/>
              <a:gd name="connsiteX18120" fmla="*/ 5908148 w 11737976"/>
              <a:gd name="connsiteY18120" fmla="*/ 1669135 h 6407150"/>
              <a:gd name="connsiteX18121" fmla="*/ 5908663 w 11737976"/>
              <a:gd name="connsiteY18121" fmla="*/ 1665508 h 6407150"/>
              <a:gd name="connsiteX18122" fmla="*/ 5897723 w 11737976"/>
              <a:gd name="connsiteY18122" fmla="*/ 1664345 h 6407150"/>
              <a:gd name="connsiteX18123" fmla="*/ 5910206 w 11737976"/>
              <a:gd name="connsiteY18123" fmla="*/ 1654628 h 6407150"/>
              <a:gd name="connsiteX18124" fmla="*/ 5921142 w 11737976"/>
              <a:gd name="connsiteY18124" fmla="*/ 1655791 h 6407150"/>
              <a:gd name="connsiteX18125" fmla="*/ 5913294 w 11737976"/>
              <a:gd name="connsiteY18125" fmla="*/ 1632869 h 6407150"/>
              <a:gd name="connsiteX18126" fmla="*/ 5914837 w 11737976"/>
              <a:gd name="connsiteY18126" fmla="*/ 1621989 h 6407150"/>
              <a:gd name="connsiteX18127" fmla="*/ 5915352 w 11737976"/>
              <a:gd name="connsiteY18127" fmla="*/ 1618364 h 6407150"/>
              <a:gd name="connsiteX18128" fmla="*/ 5924728 w 11737976"/>
              <a:gd name="connsiteY18128" fmla="*/ 1620741 h 6407150"/>
              <a:gd name="connsiteX18129" fmla="*/ 5926288 w 11737976"/>
              <a:gd name="connsiteY18129" fmla="*/ 1619526 h 6407150"/>
              <a:gd name="connsiteX18130" fmla="*/ 5938256 w 11737976"/>
              <a:gd name="connsiteY18130" fmla="*/ 1613438 h 6407150"/>
              <a:gd name="connsiteX18131" fmla="*/ 5916894 w 11737976"/>
              <a:gd name="connsiteY18131" fmla="*/ 1607483 h 6407150"/>
              <a:gd name="connsiteX18132" fmla="*/ 5917924 w 11737976"/>
              <a:gd name="connsiteY18132" fmla="*/ 1600229 h 6407150"/>
              <a:gd name="connsiteX18133" fmla="*/ 5918438 w 11737976"/>
              <a:gd name="connsiteY18133" fmla="*/ 1596604 h 6407150"/>
              <a:gd name="connsiteX18134" fmla="*/ 5908014 w 11737976"/>
              <a:gd name="connsiteY18134" fmla="*/ 1591813 h 6407150"/>
              <a:gd name="connsiteX18135" fmla="*/ 5897074 w 11737976"/>
              <a:gd name="connsiteY18135" fmla="*/ 1590650 h 6407150"/>
              <a:gd name="connsiteX18136" fmla="*/ 5907498 w 11737976"/>
              <a:gd name="connsiteY18136" fmla="*/ 1595440 h 6407150"/>
              <a:gd name="connsiteX18137" fmla="*/ 5906985 w 11737976"/>
              <a:gd name="connsiteY18137" fmla="*/ 1599066 h 6407150"/>
              <a:gd name="connsiteX18138" fmla="*/ 5894502 w 11737976"/>
              <a:gd name="connsiteY18138" fmla="*/ 1608782 h 6407150"/>
              <a:gd name="connsiteX18139" fmla="*/ 5915352 w 11737976"/>
              <a:gd name="connsiteY18139" fmla="*/ 1618364 h 6407150"/>
              <a:gd name="connsiteX18140" fmla="*/ 5904412 w 11737976"/>
              <a:gd name="connsiteY18140" fmla="*/ 1617199 h 6407150"/>
              <a:gd name="connsiteX18141" fmla="*/ 5892444 w 11737976"/>
              <a:gd name="connsiteY18141" fmla="*/ 1623288 h 6407150"/>
              <a:gd name="connsiteX18142" fmla="*/ 5862199 w 11737976"/>
              <a:gd name="connsiteY18142" fmla="*/ 1601665 h 6407150"/>
              <a:gd name="connsiteX18143" fmla="*/ 5842378 w 11737976"/>
              <a:gd name="connsiteY18143" fmla="*/ 1584830 h 6407150"/>
              <a:gd name="connsiteX18144" fmla="*/ 5831954 w 11737976"/>
              <a:gd name="connsiteY18144" fmla="*/ 1580041 h 6407150"/>
              <a:gd name="connsiteX18145" fmla="*/ 5843922 w 11737976"/>
              <a:gd name="connsiteY18145" fmla="*/ 1573953 h 6407150"/>
              <a:gd name="connsiteX18146" fmla="*/ 5801709 w 11737976"/>
              <a:gd name="connsiteY18146" fmla="*/ 1558416 h 6407150"/>
              <a:gd name="connsiteX18147" fmla="*/ 5609333 w 11737976"/>
              <a:gd name="connsiteY18147" fmla="*/ 1531348 h 6407150"/>
              <a:gd name="connsiteX18148" fmla="*/ 5586163 w 11737976"/>
              <a:gd name="connsiteY18148" fmla="*/ 1539968 h 6407150"/>
              <a:gd name="connsiteX18149" fmla="*/ 5585646 w 11737976"/>
              <a:gd name="connsiteY18149" fmla="*/ 1543609 h 6407150"/>
              <a:gd name="connsiteX18150" fmla="*/ 5596972 w 11737976"/>
              <a:gd name="connsiteY18150" fmla="*/ 1541120 h 6407150"/>
              <a:gd name="connsiteX18151" fmla="*/ 5607266 w 11737976"/>
              <a:gd name="connsiteY18151" fmla="*/ 1545909 h 6407150"/>
              <a:gd name="connsiteX18152" fmla="*/ 5606750 w 11737976"/>
              <a:gd name="connsiteY18152" fmla="*/ 1549550 h 6407150"/>
              <a:gd name="connsiteX18153" fmla="*/ 5617561 w 11737976"/>
              <a:gd name="connsiteY18153" fmla="*/ 1550700 h 6407150"/>
              <a:gd name="connsiteX18154" fmla="*/ 5608299 w 11737976"/>
              <a:gd name="connsiteY18154" fmla="*/ 1538629 h 6407150"/>
              <a:gd name="connsiteX18155" fmla="*/ 5609333 w 11737976"/>
              <a:gd name="connsiteY18155" fmla="*/ 1531348 h 6407150"/>
              <a:gd name="connsiteX18156" fmla="*/ 4786107 w 11737976"/>
              <a:gd name="connsiteY18156" fmla="*/ 1526696 h 6407150"/>
              <a:gd name="connsiteX18157" fmla="*/ 4787190 w 11737976"/>
              <a:gd name="connsiteY18157" fmla="*/ 1531235 h 6407150"/>
              <a:gd name="connsiteX18158" fmla="*/ 4786107 w 11737976"/>
              <a:gd name="connsiteY18158" fmla="*/ 1526696 h 6407150"/>
              <a:gd name="connsiteX18159" fmla="*/ 5508468 w 11737976"/>
              <a:gd name="connsiteY18159" fmla="*/ 1524074 h 6407150"/>
              <a:gd name="connsiteX18160" fmla="*/ 5507450 w 11737976"/>
              <a:gd name="connsiteY18160" fmla="*/ 1531254 h 6407150"/>
              <a:gd name="connsiteX18161" fmla="*/ 5517750 w 11737976"/>
              <a:gd name="connsiteY18161" fmla="*/ 1535996 h 6407150"/>
              <a:gd name="connsiteX18162" fmla="*/ 5506940 w 11737976"/>
              <a:gd name="connsiteY18162" fmla="*/ 1534846 h 6407150"/>
              <a:gd name="connsiteX18163" fmla="*/ 5495620 w 11737976"/>
              <a:gd name="connsiteY18163" fmla="*/ 1537285 h 6407150"/>
              <a:gd name="connsiteX18164" fmla="*/ 5495110 w 11737976"/>
              <a:gd name="connsiteY18164" fmla="*/ 1540878 h 6407150"/>
              <a:gd name="connsiteX18165" fmla="*/ 5505921 w 11737976"/>
              <a:gd name="connsiteY18165" fmla="*/ 1542026 h 6407150"/>
              <a:gd name="connsiteX18166" fmla="*/ 5506430 w 11737976"/>
              <a:gd name="connsiteY18166" fmla="*/ 1538436 h 6407150"/>
              <a:gd name="connsiteX18167" fmla="*/ 5483283 w 11737976"/>
              <a:gd name="connsiteY18167" fmla="*/ 1546907 h 6407150"/>
              <a:gd name="connsiteX18168" fmla="*/ 5518333 w 11737976"/>
              <a:gd name="connsiteY18168" fmla="*/ 1561400 h 6407150"/>
              <a:gd name="connsiteX18169" fmla="*/ 5532302 w 11737976"/>
              <a:gd name="connsiteY18169" fmla="*/ 1560324 h 6407150"/>
              <a:gd name="connsiteX18170" fmla="*/ 5537333 w 11737976"/>
              <a:gd name="connsiteY18170" fmla="*/ 1552658 h 6407150"/>
              <a:gd name="connsiteX18171" fmla="*/ 5548144 w 11737976"/>
              <a:gd name="connsiteY18171" fmla="*/ 1553809 h 6407150"/>
              <a:gd name="connsiteX18172" fmla="*/ 5560991 w 11737976"/>
              <a:gd name="connsiteY18172" fmla="*/ 1540596 h 6407150"/>
              <a:gd name="connsiteX18173" fmla="*/ 5551709 w 11737976"/>
              <a:gd name="connsiteY18173" fmla="*/ 1528674 h 6407150"/>
              <a:gd name="connsiteX18174" fmla="*/ 5518768 w 11737976"/>
              <a:gd name="connsiteY18174" fmla="*/ 1528814 h 6407150"/>
              <a:gd name="connsiteX18175" fmla="*/ 5519278 w 11737976"/>
              <a:gd name="connsiteY18175" fmla="*/ 1525223 h 6407150"/>
              <a:gd name="connsiteX18176" fmla="*/ 5508468 w 11737976"/>
              <a:gd name="connsiteY18176" fmla="*/ 1524074 h 6407150"/>
              <a:gd name="connsiteX18177" fmla="*/ 5653577 w 11737976"/>
              <a:gd name="connsiteY18177" fmla="*/ 1506802 h 6407150"/>
              <a:gd name="connsiteX18178" fmla="*/ 5663593 w 11737976"/>
              <a:gd name="connsiteY18178" fmla="*/ 1519086 h 6407150"/>
              <a:gd name="connsiteX18179" fmla="*/ 5651485 w 11737976"/>
              <a:gd name="connsiteY18179" fmla="*/ 1521537 h 6407150"/>
              <a:gd name="connsiteX18180" fmla="*/ 5650963 w 11737976"/>
              <a:gd name="connsiteY18180" fmla="*/ 1525221 h 6407150"/>
              <a:gd name="connsiteX18181" fmla="*/ 5663593 w 11737976"/>
              <a:gd name="connsiteY18181" fmla="*/ 1519086 h 6407150"/>
              <a:gd name="connsiteX18182" fmla="*/ 5653577 w 11737976"/>
              <a:gd name="connsiteY18182" fmla="*/ 1506802 h 6407150"/>
              <a:gd name="connsiteX18183" fmla="*/ 5599494 w 11737976"/>
              <a:gd name="connsiteY18183" fmla="*/ 1501270 h 6407150"/>
              <a:gd name="connsiteX18184" fmla="*/ 5609602 w 11737976"/>
              <a:gd name="connsiteY18184" fmla="*/ 1512901 h 6407150"/>
              <a:gd name="connsiteX18185" fmla="*/ 5622167 w 11737976"/>
              <a:gd name="connsiteY18185" fmla="*/ 1507200 h 6407150"/>
              <a:gd name="connsiteX18186" fmla="*/ 5599494 w 11737976"/>
              <a:gd name="connsiteY18186" fmla="*/ 1501270 h 6407150"/>
              <a:gd name="connsiteX18187" fmla="*/ 5607702 w 11737976"/>
              <a:gd name="connsiteY18187" fmla="*/ 1495214 h 6407150"/>
              <a:gd name="connsiteX18188" fmla="*/ 5600047 w 11737976"/>
              <a:gd name="connsiteY18188" fmla="*/ 1497369 h 6407150"/>
              <a:gd name="connsiteX18189" fmla="*/ 5619281 w 11737976"/>
              <a:gd name="connsiteY18189" fmla="*/ 1501642 h 6407150"/>
              <a:gd name="connsiteX18190" fmla="*/ 5623212 w 11737976"/>
              <a:gd name="connsiteY18190" fmla="*/ 1499833 h 6407150"/>
              <a:gd name="connsiteX18191" fmla="*/ 5607702 w 11737976"/>
              <a:gd name="connsiteY18191" fmla="*/ 1495214 h 6407150"/>
              <a:gd name="connsiteX18192" fmla="*/ 5668818 w 11737976"/>
              <a:gd name="connsiteY18192" fmla="*/ 1482251 h 6407150"/>
              <a:gd name="connsiteX18193" fmla="*/ 5660264 w 11737976"/>
              <a:gd name="connsiteY18193" fmla="*/ 1490743 h 6407150"/>
              <a:gd name="connsiteX18194" fmla="*/ 5678186 w 11737976"/>
              <a:gd name="connsiteY18194" fmla="*/ 1499082 h 6407150"/>
              <a:gd name="connsiteX18195" fmla="*/ 5668818 w 11737976"/>
              <a:gd name="connsiteY18195" fmla="*/ 1482251 h 6407150"/>
              <a:gd name="connsiteX18196" fmla="*/ 6051231 w 11737976"/>
              <a:gd name="connsiteY18196" fmla="*/ 1473203 h 6407150"/>
              <a:gd name="connsiteX18197" fmla="*/ 6046000 w 11737976"/>
              <a:gd name="connsiteY18197" fmla="*/ 1475532 h 6407150"/>
              <a:gd name="connsiteX18198" fmla="*/ 6055192 w 11737976"/>
              <a:gd name="connsiteY18198" fmla="*/ 1479811 h 6407150"/>
              <a:gd name="connsiteX18199" fmla="*/ 6056115 w 11737976"/>
              <a:gd name="connsiteY18199" fmla="*/ 1473310 h 6407150"/>
              <a:gd name="connsiteX18200" fmla="*/ 6051231 w 11737976"/>
              <a:gd name="connsiteY18200" fmla="*/ 1473203 h 6407150"/>
              <a:gd name="connsiteX18201" fmla="*/ 5848640 w 11737976"/>
              <a:gd name="connsiteY18201" fmla="*/ 1457833 h 6407150"/>
              <a:gd name="connsiteX18202" fmla="*/ 5848087 w 11737976"/>
              <a:gd name="connsiteY18202" fmla="*/ 1461733 h 6407150"/>
              <a:gd name="connsiteX18203" fmla="*/ 5859670 w 11737976"/>
              <a:gd name="connsiteY18203" fmla="*/ 1462965 h 6407150"/>
              <a:gd name="connsiteX18204" fmla="*/ 5860223 w 11737976"/>
              <a:gd name="connsiteY18204" fmla="*/ 1459066 h 6407150"/>
              <a:gd name="connsiteX18205" fmla="*/ 5848640 w 11737976"/>
              <a:gd name="connsiteY18205" fmla="*/ 1457833 h 6407150"/>
              <a:gd name="connsiteX18206" fmla="*/ 5774730 w 11737976"/>
              <a:gd name="connsiteY18206" fmla="*/ 1453929 h 6407150"/>
              <a:gd name="connsiteX18207" fmla="*/ 5774176 w 11737976"/>
              <a:gd name="connsiteY18207" fmla="*/ 1457828 h 6407150"/>
              <a:gd name="connsiteX18208" fmla="*/ 5781898 w 11737976"/>
              <a:gd name="connsiteY18208" fmla="*/ 1458651 h 6407150"/>
              <a:gd name="connsiteX18209" fmla="*/ 5782451 w 11737976"/>
              <a:gd name="connsiteY18209" fmla="*/ 1454750 h 6407150"/>
              <a:gd name="connsiteX18210" fmla="*/ 5774730 w 11737976"/>
              <a:gd name="connsiteY18210" fmla="*/ 1453929 h 6407150"/>
              <a:gd name="connsiteX18211" fmla="*/ 5753043 w 11737976"/>
              <a:gd name="connsiteY18211" fmla="*/ 1441064 h 6407150"/>
              <a:gd name="connsiteX18212" fmla="*/ 5748065 w 11737976"/>
              <a:gd name="connsiteY18212" fmla="*/ 1445071 h 6407150"/>
              <a:gd name="connsiteX18213" fmla="*/ 5752120 w 11737976"/>
              <a:gd name="connsiteY18213" fmla="*/ 1447565 h 6407150"/>
              <a:gd name="connsiteX18214" fmla="*/ 5753043 w 11737976"/>
              <a:gd name="connsiteY18214" fmla="*/ 1441064 h 6407150"/>
              <a:gd name="connsiteX18215" fmla="*/ 5567072 w 11737976"/>
              <a:gd name="connsiteY18215" fmla="*/ 1436288 h 6407150"/>
              <a:gd name="connsiteX18216" fmla="*/ 5565139 w 11737976"/>
              <a:gd name="connsiteY18216" fmla="*/ 1439547 h 6407150"/>
              <a:gd name="connsiteX18217" fmla="*/ 5576723 w 11737976"/>
              <a:gd name="connsiteY18217" fmla="*/ 1440779 h 6407150"/>
              <a:gd name="connsiteX18218" fmla="*/ 5577275 w 11737976"/>
              <a:gd name="connsiteY18218" fmla="*/ 1436878 h 6407150"/>
              <a:gd name="connsiteX18219" fmla="*/ 5567072 w 11737976"/>
              <a:gd name="connsiteY18219" fmla="*/ 1436288 h 6407150"/>
              <a:gd name="connsiteX18220" fmla="*/ 5577802 w 11737976"/>
              <a:gd name="connsiteY18220" fmla="*/ 1422105 h 6407150"/>
              <a:gd name="connsiteX18221" fmla="*/ 5565972 w 11737976"/>
              <a:gd name="connsiteY18221" fmla="*/ 1428137 h 6407150"/>
              <a:gd name="connsiteX18222" fmla="*/ 5597894 w 11737976"/>
              <a:gd name="connsiteY18222" fmla="*/ 1435176 h 6407150"/>
              <a:gd name="connsiteX18223" fmla="*/ 5586065 w 11737976"/>
              <a:gd name="connsiteY18223" fmla="*/ 1441208 h 6407150"/>
              <a:gd name="connsiteX18224" fmla="*/ 5596366 w 11737976"/>
              <a:gd name="connsiteY18224" fmla="*/ 1445949 h 6407150"/>
              <a:gd name="connsiteX18225" fmla="*/ 5584537 w 11737976"/>
              <a:gd name="connsiteY18225" fmla="*/ 1451981 h 6407150"/>
              <a:gd name="connsiteX18226" fmla="*/ 5585047 w 11737976"/>
              <a:gd name="connsiteY18226" fmla="*/ 1448388 h 6407150"/>
              <a:gd name="connsiteX18227" fmla="*/ 5563426 w 11737976"/>
              <a:gd name="connsiteY18227" fmla="*/ 1446089 h 6407150"/>
              <a:gd name="connsiteX18228" fmla="*/ 5584537 w 11737976"/>
              <a:gd name="connsiteY18228" fmla="*/ 1451981 h 6407150"/>
              <a:gd name="connsiteX18229" fmla="*/ 5573219 w 11737976"/>
              <a:gd name="connsiteY18229" fmla="*/ 1454420 h 6407150"/>
              <a:gd name="connsiteX18230" fmla="*/ 5560879 w 11737976"/>
              <a:gd name="connsiteY18230" fmla="*/ 1464042 h 6407150"/>
              <a:gd name="connsiteX18231" fmla="*/ 5550578 w 11737976"/>
              <a:gd name="connsiteY18231" fmla="*/ 1459301 h 6407150"/>
              <a:gd name="connsiteX18232" fmla="*/ 5548031 w 11737976"/>
              <a:gd name="connsiteY18232" fmla="*/ 1477256 h 6407150"/>
              <a:gd name="connsiteX18233" fmla="*/ 5547522 w 11737976"/>
              <a:gd name="connsiteY18233" fmla="*/ 1480845 h 6407150"/>
              <a:gd name="connsiteX18234" fmla="*/ 5535694 w 11737976"/>
              <a:gd name="connsiteY18234" fmla="*/ 1486877 h 6407150"/>
              <a:gd name="connsiteX18235" fmla="*/ 5544974 w 11737976"/>
              <a:gd name="connsiteY18235" fmla="*/ 1498799 h 6407150"/>
              <a:gd name="connsiteX18236" fmla="*/ 5534164 w 11737976"/>
              <a:gd name="connsiteY18236" fmla="*/ 1497648 h 6407150"/>
              <a:gd name="connsiteX18237" fmla="*/ 5523864 w 11737976"/>
              <a:gd name="connsiteY18237" fmla="*/ 1492907 h 6407150"/>
              <a:gd name="connsiteX18238" fmla="*/ 5523354 w 11737976"/>
              <a:gd name="connsiteY18238" fmla="*/ 1496499 h 6407150"/>
              <a:gd name="connsiteX18239" fmla="*/ 5522844 w 11737976"/>
              <a:gd name="connsiteY18239" fmla="*/ 1500091 h 6407150"/>
              <a:gd name="connsiteX18240" fmla="*/ 5533655 w 11737976"/>
              <a:gd name="connsiteY18240" fmla="*/ 1501239 h 6407150"/>
              <a:gd name="connsiteX18241" fmla="*/ 5532636 w 11737976"/>
              <a:gd name="connsiteY18241" fmla="*/ 1508421 h 6407150"/>
              <a:gd name="connsiteX18242" fmla="*/ 5511015 w 11737976"/>
              <a:gd name="connsiteY18242" fmla="*/ 1506121 h 6407150"/>
              <a:gd name="connsiteX18243" fmla="*/ 5509997 w 11737976"/>
              <a:gd name="connsiteY18243" fmla="*/ 1513303 h 6407150"/>
              <a:gd name="connsiteX18244" fmla="*/ 5509487 w 11737976"/>
              <a:gd name="connsiteY18244" fmla="*/ 1516893 h 6407150"/>
              <a:gd name="connsiteX18245" fmla="*/ 5541918 w 11737976"/>
              <a:gd name="connsiteY18245" fmla="*/ 1520343 h 6407150"/>
              <a:gd name="connsiteX18246" fmla="*/ 5552219 w 11737976"/>
              <a:gd name="connsiteY18246" fmla="*/ 1525084 h 6407150"/>
              <a:gd name="connsiteX18247" fmla="*/ 5552728 w 11737976"/>
              <a:gd name="connsiteY18247" fmla="*/ 1521493 h 6407150"/>
              <a:gd name="connsiteX18248" fmla="*/ 5575368 w 11737976"/>
              <a:gd name="connsiteY18248" fmla="*/ 1516613 h 6407150"/>
              <a:gd name="connsiteX18249" fmla="*/ 5592801 w 11737976"/>
              <a:gd name="connsiteY18249" fmla="*/ 1471083 h 6407150"/>
              <a:gd name="connsiteX18250" fmla="*/ 5582499 w 11737976"/>
              <a:gd name="connsiteY18250" fmla="*/ 1466342 h 6407150"/>
              <a:gd name="connsiteX18251" fmla="*/ 5593309 w 11737976"/>
              <a:gd name="connsiteY18251" fmla="*/ 1467492 h 6407150"/>
              <a:gd name="connsiteX18252" fmla="*/ 5610233 w 11737976"/>
              <a:gd name="connsiteY18252" fmla="*/ 1425555 h 6407150"/>
              <a:gd name="connsiteX18253" fmla="*/ 5577802 w 11737976"/>
              <a:gd name="connsiteY18253" fmla="*/ 1422105 h 6407150"/>
              <a:gd name="connsiteX18254" fmla="*/ 1102693 w 11737976"/>
              <a:gd name="connsiteY18254" fmla="*/ 1354596 h 6407150"/>
              <a:gd name="connsiteX18255" fmla="*/ 1098363 w 11737976"/>
              <a:gd name="connsiteY18255" fmla="*/ 1373125 h 6407150"/>
              <a:gd name="connsiteX18256" fmla="*/ 1105381 w 11737976"/>
              <a:gd name="connsiteY18256" fmla="*/ 1362934 h 6407150"/>
              <a:gd name="connsiteX18257" fmla="*/ 1102693 w 11737976"/>
              <a:gd name="connsiteY18257" fmla="*/ 1354596 h 6407150"/>
              <a:gd name="connsiteX18258" fmla="*/ 4181030 w 11737976"/>
              <a:gd name="connsiteY18258" fmla="*/ 1251358 h 6407150"/>
              <a:gd name="connsiteX18259" fmla="*/ 4179905 w 11737976"/>
              <a:gd name="connsiteY18259" fmla="*/ 1251662 h 6407150"/>
              <a:gd name="connsiteX18260" fmla="*/ 4178780 w 11737976"/>
              <a:gd name="connsiteY18260" fmla="*/ 1251968 h 6407150"/>
              <a:gd name="connsiteX18261" fmla="*/ 4179189 w 11737976"/>
              <a:gd name="connsiteY18261" fmla="*/ 1253258 h 6407150"/>
              <a:gd name="connsiteX18262" fmla="*/ 4184197 w 11737976"/>
              <a:gd name="connsiteY18262" fmla="*/ 1257516 h 6407150"/>
              <a:gd name="connsiteX18263" fmla="*/ 4189206 w 11737976"/>
              <a:gd name="connsiteY18263" fmla="*/ 1261773 h 6407150"/>
              <a:gd name="connsiteX18264" fmla="*/ 4190739 w 11737976"/>
              <a:gd name="connsiteY18264" fmla="*/ 1262760 h 6407150"/>
              <a:gd name="connsiteX18265" fmla="*/ 4191456 w 11737976"/>
              <a:gd name="connsiteY18265" fmla="*/ 1261163 h 6407150"/>
              <a:gd name="connsiteX18266" fmla="*/ 4186039 w 11737976"/>
              <a:gd name="connsiteY18266" fmla="*/ 1255614 h 6407150"/>
              <a:gd name="connsiteX18267" fmla="*/ 4181030 w 11737976"/>
              <a:gd name="connsiteY18267" fmla="*/ 1251358 h 6407150"/>
              <a:gd name="connsiteX18268" fmla="*/ 4161994 w 11737976"/>
              <a:gd name="connsiteY18268" fmla="*/ 1234289 h 6407150"/>
              <a:gd name="connsiteX18269" fmla="*/ 4163559 w 11737976"/>
              <a:gd name="connsiteY18269" fmla="*/ 1234530 h 6407150"/>
              <a:gd name="connsiteX18270" fmla="*/ 4166800 w 11737976"/>
              <a:gd name="connsiteY18270" fmla="*/ 1235022 h 6407150"/>
              <a:gd name="connsiteX18271" fmla="*/ 4164836 w 11737976"/>
              <a:gd name="connsiteY18271" fmla="*/ 1239342 h 6407150"/>
              <a:gd name="connsiteX18272" fmla="*/ 4180004 w 11737976"/>
              <a:gd name="connsiteY18272" fmla="*/ 1233593 h 6407150"/>
              <a:gd name="connsiteX18273" fmla="*/ 4179662 w 11737976"/>
              <a:gd name="connsiteY18273" fmla="*/ 1236493 h 6407150"/>
              <a:gd name="connsiteX18274" fmla="*/ 4182797 w 11737976"/>
              <a:gd name="connsiteY18274" fmla="*/ 1238450 h 6407150"/>
              <a:gd name="connsiteX18275" fmla="*/ 4186683 w 11737976"/>
              <a:gd name="connsiteY18275" fmla="*/ 1238801 h 6407150"/>
              <a:gd name="connsiteX18276" fmla="*/ 4187024 w 11737976"/>
              <a:gd name="connsiteY18276" fmla="*/ 1235901 h 6407150"/>
              <a:gd name="connsiteX18277" fmla="*/ 4183890 w 11737976"/>
              <a:gd name="connsiteY18277" fmla="*/ 1233945 h 6407150"/>
              <a:gd name="connsiteX18278" fmla="*/ 4180004 w 11737976"/>
              <a:gd name="connsiteY18278" fmla="*/ 1233593 h 6407150"/>
              <a:gd name="connsiteX18279" fmla="*/ 4144167 w 11737976"/>
              <a:gd name="connsiteY18279" fmla="*/ 1181471 h 6407150"/>
              <a:gd name="connsiteX18280" fmla="*/ 4144144 w 11737976"/>
              <a:gd name="connsiteY18280" fmla="*/ 1183127 h 6407150"/>
              <a:gd name="connsiteX18281" fmla="*/ 4138588 w 11737976"/>
              <a:gd name="connsiteY18281" fmla="*/ 1186434 h 6407150"/>
              <a:gd name="connsiteX18282" fmla="*/ 4144067 w 11737976"/>
              <a:gd name="connsiteY18282" fmla="*/ 1188100 h 6407150"/>
              <a:gd name="connsiteX18283" fmla="*/ 4144093 w 11737976"/>
              <a:gd name="connsiteY18283" fmla="*/ 1186441 h 6407150"/>
              <a:gd name="connsiteX18284" fmla="*/ 4149626 w 11737976"/>
              <a:gd name="connsiteY18284" fmla="*/ 1184795 h 6407150"/>
              <a:gd name="connsiteX18285" fmla="*/ 4149574 w 11737976"/>
              <a:gd name="connsiteY18285" fmla="*/ 1188108 h 6407150"/>
              <a:gd name="connsiteX18286" fmla="*/ 4149550 w 11737976"/>
              <a:gd name="connsiteY18286" fmla="*/ 1189765 h 6407150"/>
              <a:gd name="connsiteX18287" fmla="*/ 4155078 w 11737976"/>
              <a:gd name="connsiteY18287" fmla="*/ 1188116 h 6407150"/>
              <a:gd name="connsiteX18288" fmla="*/ 4155128 w 11737976"/>
              <a:gd name="connsiteY18288" fmla="*/ 1184803 h 6407150"/>
              <a:gd name="connsiteX18289" fmla="*/ 4155153 w 11737976"/>
              <a:gd name="connsiteY18289" fmla="*/ 1183145 h 6407150"/>
              <a:gd name="connsiteX18290" fmla="*/ 4144167 w 11737976"/>
              <a:gd name="connsiteY18290" fmla="*/ 1181471 h 6407150"/>
              <a:gd name="connsiteX18291" fmla="*/ 3148706 w 11737976"/>
              <a:gd name="connsiteY18291" fmla="*/ 1165006 h 6407150"/>
              <a:gd name="connsiteX18292" fmla="*/ 3157658 w 11737976"/>
              <a:gd name="connsiteY18292" fmla="*/ 1176355 h 6407150"/>
              <a:gd name="connsiteX18293" fmla="*/ 3155479 w 11737976"/>
              <a:gd name="connsiteY18293" fmla="*/ 1185671 h 6407150"/>
              <a:gd name="connsiteX18294" fmla="*/ 3153301 w 11737976"/>
              <a:gd name="connsiteY18294" fmla="*/ 1194989 h 6407150"/>
              <a:gd name="connsiteX18295" fmla="*/ 3134550 w 11737976"/>
              <a:gd name="connsiteY18295" fmla="*/ 1225568 h 6407150"/>
              <a:gd name="connsiteX18296" fmla="*/ 3143503 w 11737976"/>
              <a:gd name="connsiteY18296" fmla="*/ 1236915 h 6407150"/>
              <a:gd name="connsiteX18297" fmla="*/ 3150035 w 11737976"/>
              <a:gd name="connsiteY18297" fmla="*/ 1208964 h 6407150"/>
              <a:gd name="connsiteX18298" fmla="*/ 3141324 w 11737976"/>
              <a:gd name="connsiteY18298" fmla="*/ 1246231 h 6407150"/>
              <a:gd name="connsiteX18299" fmla="*/ 3147004 w 11737976"/>
              <a:gd name="connsiteY18299" fmla="*/ 1271557 h 6407150"/>
              <a:gd name="connsiteX18300" fmla="*/ 3131523 w 11737976"/>
              <a:gd name="connsiteY18300" fmla="*/ 1288160 h 6407150"/>
              <a:gd name="connsiteX18301" fmla="*/ 3140235 w 11737976"/>
              <a:gd name="connsiteY18301" fmla="*/ 1250891 h 6407150"/>
              <a:gd name="connsiteX18302" fmla="*/ 3126929 w 11737976"/>
              <a:gd name="connsiteY18302" fmla="*/ 1258177 h 6407150"/>
              <a:gd name="connsiteX18303" fmla="*/ 3132373 w 11737976"/>
              <a:gd name="connsiteY18303" fmla="*/ 1234884 h 6407150"/>
              <a:gd name="connsiteX18304" fmla="*/ 3121247 w 11737976"/>
              <a:gd name="connsiteY18304" fmla="*/ 1232854 h 6407150"/>
              <a:gd name="connsiteX18305" fmla="*/ 3135640 w 11737976"/>
              <a:gd name="connsiteY18305" fmla="*/ 1220908 h 6407150"/>
              <a:gd name="connsiteX18306" fmla="*/ 3128871 w 11737976"/>
              <a:gd name="connsiteY18306" fmla="*/ 1200243 h 6407150"/>
              <a:gd name="connsiteX18307" fmla="*/ 3139996 w 11737976"/>
              <a:gd name="connsiteY18307" fmla="*/ 1202274 h 6407150"/>
              <a:gd name="connsiteX18308" fmla="*/ 3144352 w 11737976"/>
              <a:gd name="connsiteY18308" fmla="*/ 1183640 h 6407150"/>
              <a:gd name="connsiteX18309" fmla="*/ 3148706 w 11737976"/>
              <a:gd name="connsiteY18309" fmla="*/ 1165006 h 6407150"/>
              <a:gd name="connsiteX18310" fmla="*/ 2405045 w 11737976"/>
              <a:gd name="connsiteY18310" fmla="*/ 1087738 h 6407150"/>
              <a:gd name="connsiteX18311" fmla="*/ 2403920 w 11737976"/>
              <a:gd name="connsiteY18311" fmla="*/ 1088042 h 6407150"/>
              <a:gd name="connsiteX18312" fmla="*/ 2402797 w 11737976"/>
              <a:gd name="connsiteY18312" fmla="*/ 1088348 h 6407150"/>
              <a:gd name="connsiteX18313" fmla="*/ 2403204 w 11737976"/>
              <a:gd name="connsiteY18313" fmla="*/ 1089639 h 6407150"/>
              <a:gd name="connsiteX18314" fmla="*/ 2408213 w 11737976"/>
              <a:gd name="connsiteY18314" fmla="*/ 1093896 h 6407150"/>
              <a:gd name="connsiteX18315" fmla="*/ 2413222 w 11737976"/>
              <a:gd name="connsiteY18315" fmla="*/ 1098153 h 6407150"/>
              <a:gd name="connsiteX18316" fmla="*/ 2414757 w 11737976"/>
              <a:gd name="connsiteY18316" fmla="*/ 1099141 h 6407150"/>
              <a:gd name="connsiteX18317" fmla="*/ 2415473 w 11737976"/>
              <a:gd name="connsiteY18317" fmla="*/ 1097543 h 6407150"/>
              <a:gd name="connsiteX18318" fmla="*/ 2410055 w 11737976"/>
              <a:gd name="connsiteY18318" fmla="*/ 1091995 h 6407150"/>
              <a:gd name="connsiteX18319" fmla="*/ 2405045 w 11737976"/>
              <a:gd name="connsiteY18319" fmla="*/ 1087738 h 6407150"/>
              <a:gd name="connsiteX18320" fmla="*/ 3237828 w 11737976"/>
              <a:gd name="connsiteY18320" fmla="*/ 1074442 h 6407150"/>
              <a:gd name="connsiteX18321" fmla="*/ 3218492 w 11737976"/>
              <a:gd name="connsiteY18321" fmla="*/ 1104281 h 6407150"/>
              <a:gd name="connsiteX18322" fmla="*/ 3231415 w 11737976"/>
              <a:gd name="connsiteY18322" fmla="*/ 1101874 h 6407150"/>
              <a:gd name="connsiteX18323" fmla="*/ 3237828 w 11737976"/>
              <a:gd name="connsiteY18323" fmla="*/ 1074442 h 6407150"/>
              <a:gd name="connsiteX18324" fmla="*/ 2386011 w 11737976"/>
              <a:gd name="connsiteY18324" fmla="*/ 1070670 h 6407150"/>
              <a:gd name="connsiteX18325" fmla="*/ 2387575 w 11737976"/>
              <a:gd name="connsiteY18325" fmla="*/ 1070909 h 6407150"/>
              <a:gd name="connsiteX18326" fmla="*/ 2390817 w 11737976"/>
              <a:gd name="connsiteY18326" fmla="*/ 1071403 h 6407150"/>
              <a:gd name="connsiteX18327" fmla="*/ 2388852 w 11737976"/>
              <a:gd name="connsiteY18327" fmla="*/ 1075722 h 6407150"/>
              <a:gd name="connsiteX18328" fmla="*/ 2404021 w 11737976"/>
              <a:gd name="connsiteY18328" fmla="*/ 1069974 h 6407150"/>
              <a:gd name="connsiteX18329" fmla="*/ 2403679 w 11737976"/>
              <a:gd name="connsiteY18329" fmla="*/ 1072873 h 6407150"/>
              <a:gd name="connsiteX18330" fmla="*/ 2406813 w 11737976"/>
              <a:gd name="connsiteY18330" fmla="*/ 1074830 h 6407150"/>
              <a:gd name="connsiteX18331" fmla="*/ 2410699 w 11737976"/>
              <a:gd name="connsiteY18331" fmla="*/ 1075181 h 6407150"/>
              <a:gd name="connsiteX18332" fmla="*/ 2411041 w 11737976"/>
              <a:gd name="connsiteY18332" fmla="*/ 1072281 h 6407150"/>
              <a:gd name="connsiteX18333" fmla="*/ 2407907 w 11737976"/>
              <a:gd name="connsiteY18333" fmla="*/ 1070326 h 6407150"/>
              <a:gd name="connsiteX18334" fmla="*/ 2404021 w 11737976"/>
              <a:gd name="connsiteY18334" fmla="*/ 1069974 h 6407150"/>
              <a:gd name="connsiteX18335" fmla="*/ 3207241 w 11737976"/>
              <a:gd name="connsiteY18335" fmla="*/ 1045972 h 6407150"/>
              <a:gd name="connsiteX18336" fmla="*/ 3210398 w 11737976"/>
              <a:gd name="connsiteY18336" fmla="*/ 1049977 h 6407150"/>
              <a:gd name="connsiteX18337" fmla="*/ 3206906 w 11737976"/>
              <a:gd name="connsiteY18337" fmla="*/ 1046305 h 6407150"/>
              <a:gd name="connsiteX18338" fmla="*/ 2368183 w 11737976"/>
              <a:gd name="connsiteY18338" fmla="*/ 1017852 h 6407150"/>
              <a:gd name="connsiteX18339" fmla="*/ 2368161 w 11737976"/>
              <a:gd name="connsiteY18339" fmla="*/ 1019509 h 6407150"/>
              <a:gd name="connsiteX18340" fmla="*/ 2362605 w 11737976"/>
              <a:gd name="connsiteY18340" fmla="*/ 1022814 h 6407150"/>
              <a:gd name="connsiteX18341" fmla="*/ 2368085 w 11737976"/>
              <a:gd name="connsiteY18341" fmla="*/ 1024480 h 6407150"/>
              <a:gd name="connsiteX18342" fmla="*/ 2368110 w 11737976"/>
              <a:gd name="connsiteY18342" fmla="*/ 1022823 h 6407150"/>
              <a:gd name="connsiteX18343" fmla="*/ 2373640 w 11737976"/>
              <a:gd name="connsiteY18343" fmla="*/ 1021175 h 6407150"/>
              <a:gd name="connsiteX18344" fmla="*/ 2373590 w 11737976"/>
              <a:gd name="connsiteY18344" fmla="*/ 1024489 h 6407150"/>
              <a:gd name="connsiteX18345" fmla="*/ 2373566 w 11737976"/>
              <a:gd name="connsiteY18345" fmla="*/ 1026146 h 6407150"/>
              <a:gd name="connsiteX18346" fmla="*/ 2379096 w 11737976"/>
              <a:gd name="connsiteY18346" fmla="*/ 1024496 h 6407150"/>
              <a:gd name="connsiteX18347" fmla="*/ 2379144 w 11737976"/>
              <a:gd name="connsiteY18347" fmla="*/ 1021183 h 6407150"/>
              <a:gd name="connsiteX18348" fmla="*/ 2379170 w 11737976"/>
              <a:gd name="connsiteY18348" fmla="*/ 1019525 h 6407150"/>
              <a:gd name="connsiteX18349" fmla="*/ 2368183 w 11737976"/>
              <a:gd name="connsiteY18349" fmla="*/ 1017852 h 6407150"/>
              <a:gd name="connsiteX18350" fmla="*/ 1372721 w 11737976"/>
              <a:gd name="connsiteY18350" fmla="*/ 1001386 h 6407150"/>
              <a:gd name="connsiteX18351" fmla="*/ 1381674 w 11737976"/>
              <a:gd name="connsiteY18351" fmla="*/ 1012734 h 6407150"/>
              <a:gd name="connsiteX18352" fmla="*/ 1379496 w 11737976"/>
              <a:gd name="connsiteY18352" fmla="*/ 1022052 h 6407150"/>
              <a:gd name="connsiteX18353" fmla="*/ 1377318 w 11737976"/>
              <a:gd name="connsiteY18353" fmla="*/ 1031370 h 6407150"/>
              <a:gd name="connsiteX18354" fmla="*/ 1358566 w 11737976"/>
              <a:gd name="connsiteY18354" fmla="*/ 1061948 h 6407150"/>
              <a:gd name="connsiteX18355" fmla="*/ 1367518 w 11737976"/>
              <a:gd name="connsiteY18355" fmla="*/ 1073294 h 6407150"/>
              <a:gd name="connsiteX18356" fmla="*/ 1374051 w 11737976"/>
              <a:gd name="connsiteY18356" fmla="*/ 1045344 h 6407150"/>
              <a:gd name="connsiteX18357" fmla="*/ 1365340 w 11737976"/>
              <a:gd name="connsiteY18357" fmla="*/ 1082612 h 6407150"/>
              <a:gd name="connsiteX18358" fmla="*/ 1371020 w 11737976"/>
              <a:gd name="connsiteY18358" fmla="*/ 1107936 h 6407150"/>
              <a:gd name="connsiteX18359" fmla="*/ 1355540 w 11737976"/>
              <a:gd name="connsiteY18359" fmla="*/ 1124539 h 6407150"/>
              <a:gd name="connsiteX18360" fmla="*/ 1364251 w 11737976"/>
              <a:gd name="connsiteY18360" fmla="*/ 1087271 h 6407150"/>
              <a:gd name="connsiteX18361" fmla="*/ 1350945 w 11737976"/>
              <a:gd name="connsiteY18361" fmla="*/ 1094557 h 6407150"/>
              <a:gd name="connsiteX18362" fmla="*/ 1356390 w 11737976"/>
              <a:gd name="connsiteY18362" fmla="*/ 1071264 h 6407150"/>
              <a:gd name="connsiteX18363" fmla="*/ 1345264 w 11737976"/>
              <a:gd name="connsiteY18363" fmla="*/ 1069234 h 6407150"/>
              <a:gd name="connsiteX18364" fmla="*/ 1359656 w 11737976"/>
              <a:gd name="connsiteY18364" fmla="*/ 1057289 h 6407150"/>
              <a:gd name="connsiteX18365" fmla="*/ 1352887 w 11737976"/>
              <a:gd name="connsiteY18365" fmla="*/ 1036624 h 6407150"/>
              <a:gd name="connsiteX18366" fmla="*/ 1364012 w 11737976"/>
              <a:gd name="connsiteY18366" fmla="*/ 1038654 h 6407150"/>
              <a:gd name="connsiteX18367" fmla="*/ 1368368 w 11737976"/>
              <a:gd name="connsiteY18367" fmla="*/ 1020021 h 6407150"/>
              <a:gd name="connsiteX18368" fmla="*/ 1372721 w 11737976"/>
              <a:gd name="connsiteY18368" fmla="*/ 1001386 h 6407150"/>
              <a:gd name="connsiteX18369" fmla="*/ 3317161 w 11737976"/>
              <a:gd name="connsiteY18369" fmla="*/ 981786 h 6407150"/>
              <a:gd name="connsiteX18370" fmla="*/ 3315193 w 11737976"/>
              <a:gd name="connsiteY18370" fmla="*/ 990209 h 6407150"/>
              <a:gd name="connsiteX18371" fmla="*/ 3317161 w 11737976"/>
              <a:gd name="connsiteY18371" fmla="*/ 981786 h 6407150"/>
              <a:gd name="connsiteX18372" fmla="*/ 3240909 w 11737976"/>
              <a:gd name="connsiteY18372" fmla="*/ 973137 h 6407150"/>
              <a:gd name="connsiteX18373" fmla="*/ 3233331 w 11737976"/>
              <a:gd name="connsiteY18373" fmla="*/ 1005562 h 6407150"/>
              <a:gd name="connsiteX18374" fmla="*/ 3333408 w 11737976"/>
              <a:gd name="connsiteY18374" fmla="*/ 970426 h 6407150"/>
              <a:gd name="connsiteX18375" fmla="*/ 3329051 w 11737976"/>
              <a:gd name="connsiteY18375" fmla="*/ 989061 h 6407150"/>
              <a:gd name="connsiteX18376" fmla="*/ 3327964 w 11737976"/>
              <a:gd name="connsiteY18376" fmla="*/ 993718 h 6407150"/>
              <a:gd name="connsiteX18377" fmla="*/ 3336881 w 11737976"/>
              <a:gd name="connsiteY18377" fmla="*/ 998989 h 6407150"/>
              <a:gd name="connsiteX18378" fmla="*/ 3339087 w 11737976"/>
              <a:gd name="connsiteY18378" fmla="*/ 995749 h 6407150"/>
              <a:gd name="connsiteX18379" fmla="*/ 3333408 w 11737976"/>
              <a:gd name="connsiteY18379" fmla="*/ 970426 h 6407150"/>
              <a:gd name="connsiteX18380" fmla="*/ 4077258 w 11737976"/>
              <a:gd name="connsiteY18380" fmla="*/ 961643 h 6407150"/>
              <a:gd name="connsiteX18381" fmla="*/ 4085871 w 11737976"/>
              <a:gd name="connsiteY18381" fmla="*/ 965845 h 6407150"/>
              <a:gd name="connsiteX18382" fmla="*/ 4075651 w 11737976"/>
              <a:gd name="connsiteY18382" fmla="*/ 970729 h 6407150"/>
              <a:gd name="connsiteX18383" fmla="*/ 4075749 w 11737976"/>
              <a:gd name="connsiteY18383" fmla="*/ 964197 h 6407150"/>
              <a:gd name="connsiteX18384" fmla="*/ 4075699 w 11737976"/>
              <a:gd name="connsiteY18384" fmla="*/ 967463 h 6407150"/>
              <a:gd name="connsiteX18385" fmla="*/ 4076408 w 11737976"/>
              <a:gd name="connsiteY18385" fmla="*/ 962565 h 6407150"/>
              <a:gd name="connsiteX18386" fmla="*/ 4075797 w 11737976"/>
              <a:gd name="connsiteY18386" fmla="*/ 960930 h 6407150"/>
              <a:gd name="connsiteX18387" fmla="*/ 4077912 w 11737976"/>
              <a:gd name="connsiteY18387" fmla="*/ 960934 h 6407150"/>
              <a:gd name="connsiteX18388" fmla="*/ 4077258 w 11737976"/>
              <a:gd name="connsiteY18388" fmla="*/ 961643 h 6407150"/>
              <a:gd name="connsiteX18389" fmla="*/ 3302916 w 11737976"/>
              <a:gd name="connsiteY18389" fmla="*/ 954597 h 6407150"/>
              <a:gd name="connsiteX18390" fmla="*/ 3301735 w 11737976"/>
              <a:gd name="connsiteY18390" fmla="*/ 959651 h 6407150"/>
              <a:gd name="connsiteX18391" fmla="*/ 3303088 w 11737976"/>
              <a:gd name="connsiteY18391" fmla="*/ 961297 h 6407150"/>
              <a:gd name="connsiteX18392" fmla="*/ 3306327 w 11737976"/>
              <a:gd name="connsiteY18392" fmla="*/ 959830 h 6407150"/>
              <a:gd name="connsiteX18393" fmla="*/ 3302916 w 11737976"/>
              <a:gd name="connsiteY18393" fmla="*/ 954597 h 6407150"/>
              <a:gd name="connsiteX18394" fmla="*/ 3286044 w 11737976"/>
              <a:gd name="connsiteY18394" fmla="*/ 927644 h 6407150"/>
              <a:gd name="connsiteX18395" fmla="*/ 3282260 w 11737976"/>
              <a:gd name="connsiteY18395" fmla="*/ 937216 h 6407150"/>
              <a:gd name="connsiteX18396" fmla="*/ 3293033 w 11737976"/>
              <a:gd name="connsiteY18396" fmla="*/ 944012 h 6407150"/>
              <a:gd name="connsiteX18397" fmla="*/ 3296281 w 11737976"/>
              <a:gd name="connsiteY18397" fmla="*/ 930116 h 6407150"/>
              <a:gd name="connsiteX18398" fmla="*/ 3286044 w 11737976"/>
              <a:gd name="connsiteY18398" fmla="*/ 927644 h 6407150"/>
              <a:gd name="connsiteX18399" fmla="*/ 3357374 w 11737976"/>
              <a:gd name="connsiteY18399" fmla="*/ 917520 h 6407150"/>
              <a:gd name="connsiteX18400" fmla="*/ 3358032 w 11737976"/>
              <a:gd name="connsiteY18400" fmla="*/ 917566 h 6407150"/>
              <a:gd name="connsiteX18401" fmla="*/ 3356510 w 11737976"/>
              <a:gd name="connsiteY18401" fmla="*/ 921213 h 6407150"/>
              <a:gd name="connsiteX18402" fmla="*/ 3357191 w 11737976"/>
              <a:gd name="connsiteY18402" fmla="*/ 918301 h 6407150"/>
              <a:gd name="connsiteX18403" fmla="*/ 4204127 w 11737976"/>
              <a:gd name="connsiteY18403" fmla="*/ 915240 h 6407150"/>
              <a:gd name="connsiteX18404" fmla="*/ 4199513 w 11737976"/>
              <a:gd name="connsiteY18404" fmla="*/ 917010 h 6407150"/>
              <a:gd name="connsiteX18405" fmla="*/ 4199487 w 11737976"/>
              <a:gd name="connsiteY18405" fmla="*/ 918783 h 6407150"/>
              <a:gd name="connsiteX18406" fmla="*/ 4205797 w 11737976"/>
              <a:gd name="connsiteY18406" fmla="*/ 918571 h 6407150"/>
              <a:gd name="connsiteX18407" fmla="*/ 4208689 w 11737976"/>
              <a:gd name="connsiteY18407" fmla="*/ 917023 h 6407150"/>
              <a:gd name="connsiteX18408" fmla="*/ 4204102 w 11737976"/>
              <a:gd name="connsiteY18408" fmla="*/ 917017 h 6407150"/>
              <a:gd name="connsiteX18409" fmla="*/ 4204127 w 11737976"/>
              <a:gd name="connsiteY18409" fmla="*/ 915240 h 6407150"/>
              <a:gd name="connsiteX18410" fmla="*/ 3358695 w 11737976"/>
              <a:gd name="connsiteY18410" fmla="*/ 911870 h 6407150"/>
              <a:gd name="connsiteX18411" fmla="*/ 3359464 w 11737976"/>
              <a:gd name="connsiteY18411" fmla="*/ 912145 h 6407150"/>
              <a:gd name="connsiteX18412" fmla="*/ 3358429 w 11737976"/>
              <a:gd name="connsiteY18412" fmla="*/ 913007 h 6407150"/>
              <a:gd name="connsiteX18413" fmla="*/ 3358688 w 11737976"/>
              <a:gd name="connsiteY18413" fmla="*/ 911895 h 6407150"/>
              <a:gd name="connsiteX18414" fmla="*/ 4077869 w 11737976"/>
              <a:gd name="connsiteY18414" fmla="*/ 911500 h 6407150"/>
              <a:gd name="connsiteX18415" fmla="*/ 4075984 w 11737976"/>
              <a:gd name="connsiteY18415" fmla="*/ 914827 h 6407150"/>
              <a:gd name="connsiteX18416" fmla="*/ 4077789 w 11737976"/>
              <a:gd name="connsiteY18416" fmla="*/ 916826 h 6407150"/>
              <a:gd name="connsiteX18417" fmla="*/ 4087656 w 11737976"/>
              <a:gd name="connsiteY18417" fmla="*/ 911515 h 6407150"/>
              <a:gd name="connsiteX18418" fmla="*/ 4077869 w 11737976"/>
              <a:gd name="connsiteY18418" fmla="*/ 911500 h 6407150"/>
              <a:gd name="connsiteX18419" fmla="*/ 1461844 w 11737976"/>
              <a:gd name="connsiteY18419" fmla="*/ 910821 h 6407150"/>
              <a:gd name="connsiteX18420" fmla="*/ 1442508 w 11737976"/>
              <a:gd name="connsiteY18420" fmla="*/ 940662 h 6407150"/>
              <a:gd name="connsiteX18421" fmla="*/ 1455432 w 11737976"/>
              <a:gd name="connsiteY18421" fmla="*/ 938254 h 6407150"/>
              <a:gd name="connsiteX18422" fmla="*/ 1461844 w 11737976"/>
              <a:gd name="connsiteY18422" fmla="*/ 910821 h 6407150"/>
              <a:gd name="connsiteX18423" fmla="*/ 4051396 w 11737976"/>
              <a:gd name="connsiteY18423" fmla="*/ 906595 h 6407150"/>
              <a:gd name="connsiteX18424" fmla="*/ 4030819 w 11737976"/>
              <a:gd name="connsiteY18424" fmla="*/ 908209 h 6407150"/>
              <a:gd name="connsiteX18425" fmla="*/ 4030745 w 11737976"/>
              <a:gd name="connsiteY18425" fmla="*/ 913140 h 6407150"/>
              <a:gd name="connsiteX18426" fmla="*/ 4051273 w 11737976"/>
              <a:gd name="connsiteY18426" fmla="*/ 914815 h 6407150"/>
              <a:gd name="connsiteX18427" fmla="*/ 4056485 w 11737976"/>
              <a:gd name="connsiteY18427" fmla="*/ 909891 h 6407150"/>
              <a:gd name="connsiteX18428" fmla="*/ 4051396 w 11737976"/>
              <a:gd name="connsiteY18428" fmla="*/ 906595 h 6407150"/>
              <a:gd name="connsiteX18429" fmla="*/ 4011602 w 11737976"/>
              <a:gd name="connsiteY18429" fmla="*/ 904781 h 6407150"/>
              <a:gd name="connsiteX18430" fmla="*/ 4007008 w 11737976"/>
              <a:gd name="connsiteY18430" fmla="*/ 905181 h 6407150"/>
              <a:gd name="connsiteX18431" fmla="*/ 4011571 w 11737976"/>
              <a:gd name="connsiteY18431" fmla="*/ 906814 h 6407150"/>
              <a:gd name="connsiteX18432" fmla="*/ 4011548 w 11737976"/>
              <a:gd name="connsiteY18432" fmla="*/ 908443 h 6407150"/>
              <a:gd name="connsiteX18433" fmla="*/ 4016159 w 11737976"/>
              <a:gd name="connsiteY18433" fmla="*/ 906822 h 6407150"/>
              <a:gd name="connsiteX18434" fmla="*/ 4011602 w 11737976"/>
              <a:gd name="connsiteY18434" fmla="*/ 904781 h 6407150"/>
              <a:gd name="connsiteX18435" fmla="*/ 3187431 w 11737976"/>
              <a:gd name="connsiteY18435" fmla="*/ 900065 h 6407150"/>
              <a:gd name="connsiteX18436" fmla="*/ 3186342 w 11737976"/>
              <a:gd name="connsiteY18436" fmla="*/ 904724 h 6407150"/>
              <a:gd name="connsiteX18437" fmla="*/ 3170861 w 11737976"/>
              <a:gd name="connsiteY18437" fmla="*/ 921327 h 6407150"/>
              <a:gd name="connsiteX18438" fmla="*/ 3169772 w 11737976"/>
              <a:gd name="connsiteY18438" fmla="*/ 925985 h 6407150"/>
              <a:gd name="connsiteX18439" fmla="*/ 3161060 w 11737976"/>
              <a:gd name="connsiteY18439" fmla="*/ 963254 h 6407150"/>
              <a:gd name="connsiteX18440" fmla="*/ 3177630 w 11737976"/>
              <a:gd name="connsiteY18440" fmla="*/ 941994 h 6407150"/>
              <a:gd name="connsiteX18441" fmla="*/ 3164564 w 11737976"/>
              <a:gd name="connsiteY18441" fmla="*/ 997895 h 6407150"/>
              <a:gd name="connsiteX18442" fmla="*/ 3163475 w 11737976"/>
              <a:gd name="connsiteY18442" fmla="*/ 1002554 h 6407150"/>
              <a:gd name="connsiteX18443" fmla="*/ 3180048 w 11737976"/>
              <a:gd name="connsiteY18443" fmla="*/ 981292 h 6407150"/>
              <a:gd name="connsiteX18444" fmla="*/ 3191174 w 11737976"/>
              <a:gd name="connsiteY18444" fmla="*/ 983322 h 6407150"/>
              <a:gd name="connsiteX18445" fmla="*/ 3185728 w 11737976"/>
              <a:gd name="connsiteY18445" fmla="*/ 1006615 h 6407150"/>
              <a:gd name="connsiteX18446" fmla="*/ 3192761 w 11737976"/>
              <a:gd name="connsiteY18446" fmla="*/ 995149 h 6407150"/>
              <a:gd name="connsiteX18447" fmla="*/ 3192262 w 11737976"/>
              <a:gd name="connsiteY18447" fmla="*/ 978664 h 6407150"/>
              <a:gd name="connsiteX18448" fmla="*/ 3193351 w 11737976"/>
              <a:gd name="connsiteY18448" fmla="*/ 974006 h 6407150"/>
              <a:gd name="connsiteX18449" fmla="*/ 3196618 w 11737976"/>
              <a:gd name="connsiteY18449" fmla="*/ 960030 h 6407150"/>
              <a:gd name="connsiteX18450" fmla="*/ 3186581 w 11737976"/>
              <a:gd name="connsiteY18450" fmla="*/ 953341 h 6407150"/>
              <a:gd name="connsiteX18451" fmla="*/ 3187431 w 11737976"/>
              <a:gd name="connsiteY18451" fmla="*/ 900065 h 6407150"/>
              <a:gd name="connsiteX18452" fmla="*/ 3368843 w 11737976"/>
              <a:gd name="connsiteY18452" fmla="*/ 889241 h 6407150"/>
              <a:gd name="connsiteX18453" fmla="*/ 3368860 w 11737976"/>
              <a:gd name="connsiteY18453" fmla="*/ 889314 h 6407150"/>
              <a:gd name="connsiteX18454" fmla="*/ 3367455 w 11737976"/>
              <a:gd name="connsiteY18454" fmla="*/ 894333 h 6407150"/>
              <a:gd name="connsiteX18455" fmla="*/ 3361249 w 11737976"/>
              <a:gd name="connsiteY18455" fmla="*/ 892983 h 6407150"/>
              <a:gd name="connsiteX18456" fmla="*/ 3361298 w 11737976"/>
              <a:gd name="connsiteY18456" fmla="*/ 889725 h 6407150"/>
              <a:gd name="connsiteX18457" fmla="*/ 3366320 w 11737976"/>
              <a:gd name="connsiteY18457" fmla="*/ 891362 h 6407150"/>
              <a:gd name="connsiteX18458" fmla="*/ 1431256 w 11737976"/>
              <a:gd name="connsiteY18458" fmla="*/ 882353 h 6407150"/>
              <a:gd name="connsiteX18459" fmla="*/ 1434414 w 11737976"/>
              <a:gd name="connsiteY18459" fmla="*/ 886358 h 6407150"/>
              <a:gd name="connsiteX18460" fmla="*/ 1430921 w 11737976"/>
              <a:gd name="connsiteY18460" fmla="*/ 882685 h 6407150"/>
              <a:gd name="connsiteX18461" fmla="*/ 3365257 w 11737976"/>
              <a:gd name="connsiteY18461" fmla="*/ 880800 h 6407150"/>
              <a:gd name="connsiteX18462" fmla="*/ 3366466 w 11737976"/>
              <a:gd name="connsiteY18462" fmla="*/ 881590 h 6407150"/>
              <a:gd name="connsiteX18463" fmla="*/ 3364366 w 11737976"/>
              <a:gd name="connsiteY18463" fmla="*/ 882078 h 6407150"/>
              <a:gd name="connsiteX18464" fmla="*/ 3052821 w 11737976"/>
              <a:gd name="connsiteY18464" fmla="*/ 880353 h 6407150"/>
              <a:gd name="connsiteX18465" fmla="*/ 3049555 w 11737976"/>
              <a:gd name="connsiteY18465" fmla="*/ 894329 h 6407150"/>
              <a:gd name="connsiteX18466" fmla="*/ 3037339 w 11737976"/>
              <a:gd name="connsiteY18466" fmla="*/ 896956 h 6407150"/>
              <a:gd name="connsiteX18467" fmla="*/ 3038427 w 11737976"/>
              <a:gd name="connsiteY18467" fmla="*/ 892298 h 6407150"/>
              <a:gd name="connsiteX18468" fmla="*/ 3052821 w 11737976"/>
              <a:gd name="connsiteY18468" fmla="*/ 880353 h 6407150"/>
              <a:gd name="connsiteX18469" fmla="*/ 4042531 w 11737976"/>
              <a:gd name="connsiteY18469" fmla="*/ 878898 h 6407150"/>
              <a:gd name="connsiteX18470" fmla="*/ 4032520 w 11737976"/>
              <a:gd name="connsiteY18470" fmla="*/ 882160 h 6407150"/>
              <a:gd name="connsiteX18471" fmla="*/ 4032373 w 11737976"/>
              <a:gd name="connsiteY18471" fmla="*/ 891993 h 6407150"/>
              <a:gd name="connsiteX18472" fmla="*/ 4027392 w 11737976"/>
              <a:gd name="connsiteY18472" fmla="*/ 891986 h 6407150"/>
              <a:gd name="connsiteX18473" fmla="*/ 4027368 w 11737976"/>
              <a:gd name="connsiteY18473" fmla="*/ 893625 h 6407150"/>
              <a:gd name="connsiteX18474" fmla="*/ 4032348 w 11737976"/>
              <a:gd name="connsiteY18474" fmla="*/ 893631 h 6407150"/>
              <a:gd name="connsiteX18475" fmla="*/ 4047192 w 11737976"/>
              <a:gd name="connsiteY18475" fmla="*/ 900210 h 6407150"/>
              <a:gd name="connsiteX18476" fmla="*/ 4052247 w 11737976"/>
              <a:gd name="connsiteY18476" fmla="*/ 895301 h 6407150"/>
              <a:gd name="connsiteX18477" fmla="*/ 4062357 w 11737976"/>
              <a:gd name="connsiteY18477" fmla="*/ 885483 h 6407150"/>
              <a:gd name="connsiteX18478" fmla="*/ 4042531 w 11737976"/>
              <a:gd name="connsiteY18478" fmla="*/ 878898 h 6407150"/>
              <a:gd name="connsiteX18479" fmla="*/ 3308388 w 11737976"/>
              <a:gd name="connsiteY18479" fmla="*/ 878319 h 6407150"/>
              <a:gd name="connsiteX18480" fmla="*/ 3292202 w 11737976"/>
              <a:gd name="connsiteY18480" fmla="*/ 894683 h 6407150"/>
              <a:gd name="connsiteX18481" fmla="*/ 3295450 w 11737976"/>
              <a:gd name="connsiteY18481" fmla="*/ 880787 h 6407150"/>
              <a:gd name="connsiteX18482" fmla="*/ 3281433 w 11737976"/>
              <a:gd name="connsiteY18482" fmla="*/ 887888 h 6407150"/>
              <a:gd name="connsiteX18483" fmla="*/ 3290036 w 11737976"/>
              <a:gd name="connsiteY18483" fmla="*/ 903948 h 6407150"/>
              <a:gd name="connsiteX18484" fmla="*/ 3296230 w 11737976"/>
              <a:gd name="connsiteY18484" fmla="*/ 908022 h 6407150"/>
              <a:gd name="connsiteX18485" fmla="*/ 3308388 w 11737976"/>
              <a:gd name="connsiteY18485" fmla="*/ 878319 h 6407150"/>
              <a:gd name="connsiteX18486" fmla="*/ 3194606 w 11737976"/>
              <a:gd name="connsiteY18486" fmla="*/ 871600 h 6407150"/>
              <a:gd name="connsiteX18487" fmla="*/ 3192507 w 11737976"/>
              <a:gd name="connsiteY18487" fmla="*/ 880583 h 6407150"/>
              <a:gd name="connsiteX18488" fmla="*/ 3199358 w 11737976"/>
              <a:gd name="connsiteY18488" fmla="*/ 886519 h 6407150"/>
              <a:gd name="connsiteX18489" fmla="*/ 3194606 w 11737976"/>
              <a:gd name="connsiteY18489" fmla="*/ 871600 h 6407150"/>
              <a:gd name="connsiteX18490" fmla="*/ 3269646 w 11737976"/>
              <a:gd name="connsiteY18490" fmla="*/ 867823 h 6407150"/>
              <a:gd name="connsiteX18491" fmla="*/ 3263903 w 11737976"/>
              <a:gd name="connsiteY18491" fmla="*/ 874766 h 6407150"/>
              <a:gd name="connsiteX18492" fmla="*/ 3261698 w 11737976"/>
              <a:gd name="connsiteY18492" fmla="*/ 884198 h 6407150"/>
              <a:gd name="connsiteX18493" fmla="*/ 3268499 w 11737976"/>
              <a:gd name="connsiteY18493" fmla="*/ 890357 h 6407150"/>
              <a:gd name="connsiteX18494" fmla="*/ 3272907 w 11737976"/>
              <a:gd name="connsiteY18494" fmla="*/ 871491 h 6407150"/>
              <a:gd name="connsiteX18495" fmla="*/ 3269646 w 11737976"/>
              <a:gd name="connsiteY18495" fmla="*/ 867823 h 6407150"/>
              <a:gd name="connsiteX18496" fmla="*/ 3971292 w 11737976"/>
              <a:gd name="connsiteY18496" fmla="*/ 863995 h 6407150"/>
              <a:gd name="connsiteX18497" fmla="*/ 3971267 w 11737976"/>
              <a:gd name="connsiteY18497" fmla="*/ 865638 h 6407150"/>
              <a:gd name="connsiteX18498" fmla="*/ 3971193 w 11737976"/>
              <a:gd name="connsiteY18498" fmla="*/ 870571 h 6407150"/>
              <a:gd name="connsiteX18499" fmla="*/ 3966449 w 11737976"/>
              <a:gd name="connsiteY18499" fmla="*/ 868920 h 6407150"/>
              <a:gd name="connsiteX18500" fmla="*/ 3961576 w 11737976"/>
              <a:gd name="connsiteY18500" fmla="*/ 875488 h 6407150"/>
              <a:gd name="connsiteX18501" fmla="*/ 3975892 w 11737976"/>
              <a:gd name="connsiteY18501" fmla="*/ 875509 h 6407150"/>
              <a:gd name="connsiteX18502" fmla="*/ 3975866 w 11737976"/>
              <a:gd name="connsiteY18502" fmla="*/ 877153 h 6407150"/>
              <a:gd name="connsiteX18503" fmla="*/ 3975841 w 11737976"/>
              <a:gd name="connsiteY18503" fmla="*/ 878798 h 6407150"/>
              <a:gd name="connsiteX18504" fmla="*/ 3980636 w 11737976"/>
              <a:gd name="connsiteY18504" fmla="*/ 877161 h 6407150"/>
              <a:gd name="connsiteX18505" fmla="*/ 3980661 w 11737976"/>
              <a:gd name="connsiteY18505" fmla="*/ 875517 h 6407150"/>
              <a:gd name="connsiteX18506" fmla="*/ 3985432 w 11737976"/>
              <a:gd name="connsiteY18506" fmla="*/ 875524 h 6407150"/>
              <a:gd name="connsiteX18507" fmla="*/ 3985508 w 11737976"/>
              <a:gd name="connsiteY18507" fmla="*/ 870591 h 6407150"/>
              <a:gd name="connsiteX18508" fmla="*/ 3985533 w 11737976"/>
              <a:gd name="connsiteY18508" fmla="*/ 868947 h 6407150"/>
              <a:gd name="connsiteX18509" fmla="*/ 3975988 w 11737976"/>
              <a:gd name="connsiteY18509" fmla="*/ 868934 h 6407150"/>
              <a:gd name="connsiteX18510" fmla="*/ 3976038 w 11737976"/>
              <a:gd name="connsiteY18510" fmla="*/ 865646 h 6407150"/>
              <a:gd name="connsiteX18511" fmla="*/ 3971292 w 11737976"/>
              <a:gd name="connsiteY18511" fmla="*/ 863995 h 6407150"/>
              <a:gd name="connsiteX18512" fmla="*/ 4026478 w 11737976"/>
              <a:gd name="connsiteY18512" fmla="*/ 861119 h 6407150"/>
              <a:gd name="connsiteX18513" fmla="*/ 4022504 w 11737976"/>
              <a:gd name="connsiteY18513" fmla="*/ 862734 h 6407150"/>
              <a:gd name="connsiteX18514" fmla="*/ 4021407 w 11737976"/>
              <a:gd name="connsiteY18514" fmla="*/ 862768 h 6407150"/>
              <a:gd name="connsiteX18515" fmla="*/ 4021594 w 11737976"/>
              <a:gd name="connsiteY18515" fmla="*/ 863104 h 6407150"/>
              <a:gd name="connsiteX18516" fmla="*/ 4021401 w 11737976"/>
              <a:gd name="connsiteY18516" fmla="*/ 863183 h 6407150"/>
              <a:gd name="connsiteX18517" fmla="*/ 4016361 w 11737976"/>
              <a:gd name="connsiteY18517" fmla="*/ 862761 h 6407150"/>
              <a:gd name="connsiteX18518" fmla="*/ 4011214 w 11737976"/>
              <a:gd name="connsiteY18518" fmla="*/ 869382 h 6407150"/>
              <a:gd name="connsiteX18519" fmla="*/ 4021307 w 11737976"/>
              <a:gd name="connsiteY18519" fmla="*/ 869397 h 6407150"/>
              <a:gd name="connsiteX18520" fmla="*/ 4023249 w 11737976"/>
              <a:gd name="connsiteY18520" fmla="*/ 866085 h 6407150"/>
              <a:gd name="connsiteX18521" fmla="*/ 4021594 w 11737976"/>
              <a:gd name="connsiteY18521" fmla="*/ 863104 h 6407150"/>
              <a:gd name="connsiteX18522" fmla="*/ 4022504 w 11737976"/>
              <a:gd name="connsiteY18522" fmla="*/ 862734 h 6407150"/>
              <a:gd name="connsiteX18523" fmla="*/ 4027718 w 11737976"/>
              <a:gd name="connsiteY18523" fmla="*/ 862571 h 6407150"/>
              <a:gd name="connsiteX18524" fmla="*/ 4026478 w 11737976"/>
              <a:gd name="connsiteY18524" fmla="*/ 861119 h 6407150"/>
              <a:gd name="connsiteX18525" fmla="*/ 3230278 w 11737976"/>
              <a:gd name="connsiteY18525" fmla="*/ 856734 h 6407150"/>
              <a:gd name="connsiteX18526" fmla="*/ 3222904 w 11737976"/>
              <a:gd name="connsiteY18526" fmla="*/ 859031 h 6407150"/>
              <a:gd name="connsiteX18527" fmla="*/ 3230208 w 11737976"/>
              <a:gd name="connsiteY18527" fmla="*/ 861350 h 6407150"/>
              <a:gd name="connsiteX18528" fmla="*/ 3230278 w 11737976"/>
              <a:gd name="connsiteY18528" fmla="*/ 856734 h 6407150"/>
              <a:gd name="connsiteX18529" fmla="*/ 4049971 w 11737976"/>
              <a:gd name="connsiteY18529" fmla="*/ 854226 h 6407150"/>
              <a:gd name="connsiteX18530" fmla="*/ 4052704 w 11737976"/>
              <a:gd name="connsiteY18530" fmla="*/ 856068 h 6407150"/>
              <a:gd name="connsiteX18531" fmla="*/ 4055196 w 11737976"/>
              <a:gd name="connsiteY18531" fmla="*/ 858144 h 6407150"/>
              <a:gd name="connsiteX18532" fmla="*/ 4057725 w 11737976"/>
              <a:gd name="connsiteY18532" fmla="*/ 857732 h 6407150"/>
              <a:gd name="connsiteX18533" fmla="*/ 4049971 w 11737976"/>
              <a:gd name="connsiteY18533" fmla="*/ 854226 h 6407150"/>
              <a:gd name="connsiteX18534" fmla="*/ 4021986 w 11737976"/>
              <a:gd name="connsiteY18534" fmla="*/ 844540 h 6407150"/>
              <a:gd name="connsiteX18535" fmla="*/ 4016869 w 11737976"/>
              <a:gd name="connsiteY18535" fmla="*/ 859447 h 6407150"/>
              <a:gd name="connsiteX18536" fmla="*/ 4019306 w 11737976"/>
              <a:gd name="connsiteY18536" fmla="*/ 860072 h 6407150"/>
              <a:gd name="connsiteX18537" fmla="*/ 4021762 w 11737976"/>
              <a:gd name="connsiteY18537" fmla="*/ 859455 h 6407150"/>
              <a:gd name="connsiteX18538" fmla="*/ 4026682 w 11737976"/>
              <a:gd name="connsiteY18538" fmla="*/ 857805 h 6407150"/>
              <a:gd name="connsiteX18539" fmla="*/ 4031723 w 11737976"/>
              <a:gd name="connsiteY18539" fmla="*/ 847870 h 6407150"/>
              <a:gd name="connsiteX18540" fmla="*/ 4031749 w 11737976"/>
              <a:gd name="connsiteY18540" fmla="*/ 846213 h 6407150"/>
              <a:gd name="connsiteX18541" fmla="*/ 4031772 w 11737976"/>
              <a:gd name="connsiteY18541" fmla="*/ 844556 h 6407150"/>
              <a:gd name="connsiteX18542" fmla="*/ 4021986 w 11737976"/>
              <a:gd name="connsiteY18542" fmla="*/ 844540 h 6407150"/>
              <a:gd name="connsiteX18543" fmla="*/ 3722908 w 11737976"/>
              <a:gd name="connsiteY18543" fmla="*/ 842700 h 6407150"/>
              <a:gd name="connsiteX18544" fmla="*/ 3720970 w 11737976"/>
              <a:gd name="connsiteY18544" fmla="*/ 850995 h 6407150"/>
              <a:gd name="connsiteX18545" fmla="*/ 3717868 w 11737976"/>
              <a:gd name="connsiteY18545" fmla="*/ 850991 h 6407150"/>
              <a:gd name="connsiteX18546" fmla="*/ 3717232 w 11737976"/>
              <a:gd name="connsiteY18546" fmla="*/ 850989 h 6407150"/>
              <a:gd name="connsiteX18547" fmla="*/ 3712160 w 11737976"/>
              <a:gd name="connsiteY18547" fmla="*/ 850981 h 6407150"/>
              <a:gd name="connsiteX18548" fmla="*/ 3710816 w 11737976"/>
              <a:gd name="connsiteY18548" fmla="*/ 850979 h 6407150"/>
              <a:gd name="connsiteX18549" fmla="*/ 3711879 w 11737976"/>
              <a:gd name="connsiteY18549" fmla="*/ 845206 h 6407150"/>
              <a:gd name="connsiteX18550" fmla="*/ 3714017 w 11737976"/>
              <a:gd name="connsiteY18550" fmla="*/ 844821 h 6407150"/>
              <a:gd name="connsiteX18551" fmla="*/ 1541177 w 11737976"/>
              <a:gd name="connsiteY18551" fmla="*/ 818166 h 6407150"/>
              <a:gd name="connsiteX18552" fmla="*/ 1539209 w 11737976"/>
              <a:gd name="connsiteY18552" fmla="*/ 826590 h 6407150"/>
              <a:gd name="connsiteX18553" fmla="*/ 1541177 w 11737976"/>
              <a:gd name="connsiteY18553" fmla="*/ 818166 h 6407150"/>
              <a:gd name="connsiteX18554" fmla="*/ 1464925 w 11737976"/>
              <a:gd name="connsiteY18554" fmla="*/ 809518 h 6407150"/>
              <a:gd name="connsiteX18555" fmla="*/ 1457347 w 11737976"/>
              <a:gd name="connsiteY18555" fmla="*/ 841943 h 6407150"/>
              <a:gd name="connsiteX18556" fmla="*/ 1557423 w 11737976"/>
              <a:gd name="connsiteY18556" fmla="*/ 806806 h 6407150"/>
              <a:gd name="connsiteX18557" fmla="*/ 1553068 w 11737976"/>
              <a:gd name="connsiteY18557" fmla="*/ 825441 h 6407150"/>
              <a:gd name="connsiteX18558" fmla="*/ 1551979 w 11737976"/>
              <a:gd name="connsiteY18558" fmla="*/ 830099 h 6407150"/>
              <a:gd name="connsiteX18559" fmla="*/ 1560897 w 11737976"/>
              <a:gd name="connsiteY18559" fmla="*/ 835370 h 6407150"/>
              <a:gd name="connsiteX18560" fmla="*/ 1563103 w 11737976"/>
              <a:gd name="connsiteY18560" fmla="*/ 832130 h 6407150"/>
              <a:gd name="connsiteX18561" fmla="*/ 1557423 w 11737976"/>
              <a:gd name="connsiteY18561" fmla="*/ 806806 h 6407150"/>
              <a:gd name="connsiteX18562" fmla="*/ 3731447 w 11737976"/>
              <a:gd name="connsiteY18562" fmla="*/ 806168 h 6407150"/>
              <a:gd name="connsiteX18563" fmla="*/ 3730962 w 11737976"/>
              <a:gd name="connsiteY18563" fmla="*/ 808244 h 6407150"/>
              <a:gd name="connsiteX18564" fmla="*/ 3729075 w 11737976"/>
              <a:gd name="connsiteY18564" fmla="*/ 808109 h 6407150"/>
              <a:gd name="connsiteX18565" fmla="*/ 3729544 w 11737976"/>
              <a:gd name="connsiteY18565" fmla="*/ 807350 h 6407150"/>
              <a:gd name="connsiteX18566" fmla="*/ 4156175 w 11737976"/>
              <a:gd name="connsiteY18566" fmla="*/ 804994 h 6407150"/>
              <a:gd name="connsiteX18567" fmla="*/ 4151513 w 11737976"/>
              <a:gd name="connsiteY18567" fmla="*/ 806173 h 6407150"/>
              <a:gd name="connsiteX18568" fmla="*/ 4155279 w 11737976"/>
              <a:gd name="connsiteY18568" fmla="*/ 807456 h 6407150"/>
              <a:gd name="connsiteX18569" fmla="*/ 4158024 w 11737976"/>
              <a:gd name="connsiteY18569" fmla="*/ 807903 h 6407150"/>
              <a:gd name="connsiteX18570" fmla="*/ 4160809 w 11737976"/>
              <a:gd name="connsiteY18570" fmla="*/ 805687 h 6407150"/>
              <a:gd name="connsiteX18571" fmla="*/ 4156175 w 11737976"/>
              <a:gd name="connsiteY18571" fmla="*/ 804994 h 6407150"/>
              <a:gd name="connsiteX18572" fmla="*/ 2301274 w 11737976"/>
              <a:gd name="connsiteY18572" fmla="*/ 798024 h 6407150"/>
              <a:gd name="connsiteX18573" fmla="*/ 2309886 w 11737976"/>
              <a:gd name="connsiteY18573" fmla="*/ 802225 h 6407150"/>
              <a:gd name="connsiteX18574" fmla="*/ 2299667 w 11737976"/>
              <a:gd name="connsiteY18574" fmla="*/ 807110 h 6407150"/>
              <a:gd name="connsiteX18575" fmla="*/ 2299766 w 11737976"/>
              <a:gd name="connsiteY18575" fmla="*/ 800578 h 6407150"/>
              <a:gd name="connsiteX18576" fmla="*/ 2299716 w 11737976"/>
              <a:gd name="connsiteY18576" fmla="*/ 803844 h 6407150"/>
              <a:gd name="connsiteX18577" fmla="*/ 2300424 w 11737976"/>
              <a:gd name="connsiteY18577" fmla="*/ 798946 h 6407150"/>
              <a:gd name="connsiteX18578" fmla="*/ 2299813 w 11737976"/>
              <a:gd name="connsiteY18578" fmla="*/ 797312 h 6407150"/>
              <a:gd name="connsiteX18579" fmla="*/ 2301928 w 11737976"/>
              <a:gd name="connsiteY18579" fmla="*/ 797315 h 6407150"/>
              <a:gd name="connsiteX18580" fmla="*/ 2301274 w 11737976"/>
              <a:gd name="connsiteY18580" fmla="*/ 798024 h 6407150"/>
              <a:gd name="connsiteX18581" fmla="*/ 1526932 w 11737976"/>
              <a:gd name="connsiteY18581" fmla="*/ 790979 h 6407150"/>
              <a:gd name="connsiteX18582" fmla="*/ 1525751 w 11737976"/>
              <a:gd name="connsiteY18582" fmla="*/ 796031 h 6407150"/>
              <a:gd name="connsiteX18583" fmla="*/ 1527104 w 11737976"/>
              <a:gd name="connsiteY18583" fmla="*/ 797677 h 6407150"/>
              <a:gd name="connsiteX18584" fmla="*/ 1530344 w 11737976"/>
              <a:gd name="connsiteY18584" fmla="*/ 796210 h 6407150"/>
              <a:gd name="connsiteX18585" fmla="*/ 1526932 w 11737976"/>
              <a:gd name="connsiteY18585" fmla="*/ 790979 h 6407150"/>
              <a:gd name="connsiteX18586" fmla="*/ 3707829 w 11737976"/>
              <a:gd name="connsiteY18586" fmla="*/ 787020 h 6407150"/>
              <a:gd name="connsiteX18587" fmla="*/ 3707779 w 11737976"/>
              <a:gd name="connsiteY18587" fmla="*/ 790334 h 6407150"/>
              <a:gd name="connsiteX18588" fmla="*/ 3718789 w 11737976"/>
              <a:gd name="connsiteY18588" fmla="*/ 790349 h 6407150"/>
              <a:gd name="connsiteX18589" fmla="*/ 3707829 w 11737976"/>
              <a:gd name="connsiteY18589" fmla="*/ 787020 h 6407150"/>
              <a:gd name="connsiteX18590" fmla="*/ 3305550 w 11737976"/>
              <a:gd name="connsiteY18590" fmla="*/ 784717 h 6407150"/>
              <a:gd name="connsiteX18591" fmla="*/ 3289232 w 11737976"/>
              <a:gd name="connsiteY18591" fmla="*/ 801643 h 6407150"/>
              <a:gd name="connsiteX18592" fmla="*/ 3287000 w 11737976"/>
              <a:gd name="connsiteY18592" fmla="*/ 811189 h 6407150"/>
              <a:gd name="connsiteX18593" fmla="*/ 3305550 w 11737976"/>
              <a:gd name="connsiteY18593" fmla="*/ 784717 h 6407150"/>
              <a:gd name="connsiteX18594" fmla="*/ 3089157 w 11737976"/>
              <a:gd name="connsiteY18594" fmla="*/ 780732 h 6407150"/>
              <a:gd name="connsiteX18595" fmla="*/ 3099031 w 11737976"/>
              <a:gd name="connsiteY18595" fmla="*/ 781926 h 6407150"/>
              <a:gd name="connsiteX18596" fmla="*/ 3094675 w 11737976"/>
              <a:gd name="connsiteY18596" fmla="*/ 800562 h 6407150"/>
              <a:gd name="connsiteX18597" fmla="*/ 3086814 w 11737976"/>
              <a:gd name="connsiteY18597" fmla="*/ 784554 h 6407150"/>
              <a:gd name="connsiteX18598" fmla="*/ 3089157 w 11737976"/>
              <a:gd name="connsiteY18598" fmla="*/ 780732 h 6407150"/>
              <a:gd name="connsiteX18599" fmla="*/ 3321327 w 11737976"/>
              <a:gd name="connsiteY18599" fmla="*/ 773929 h 6407150"/>
              <a:gd name="connsiteX18600" fmla="*/ 3309113 w 11737976"/>
              <a:gd name="connsiteY18600" fmla="*/ 776558 h 6407150"/>
              <a:gd name="connsiteX18601" fmla="*/ 3313994 w 11737976"/>
              <a:gd name="connsiteY18601" fmla="*/ 783596 h 6407150"/>
              <a:gd name="connsiteX18602" fmla="*/ 3319152 w 11737976"/>
              <a:gd name="connsiteY18602" fmla="*/ 783246 h 6407150"/>
              <a:gd name="connsiteX18603" fmla="*/ 3320239 w 11737976"/>
              <a:gd name="connsiteY18603" fmla="*/ 778587 h 6407150"/>
              <a:gd name="connsiteX18604" fmla="*/ 3321327 w 11737976"/>
              <a:gd name="connsiteY18604" fmla="*/ 773929 h 6407150"/>
              <a:gd name="connsiteX18605" fmla="*/ 3942288 w 11737976"/>
              <a:gd name="connsiteY18605" fmla="*/ 769823 h 6407150"/>
              <a:gd name="connsiteX18606" fmla="*/ 3937448 w 11737976"/>
              <a:gd name="connsiteY18606" fmla="*/ 771265 h 6407150"/>
              <a:gd name="connsiteX18607" fmla="*/ 3940197 w 11737976"/>
              <a:gd name="connsiteY18607" fmla="*/ 771477 h 6407150"/>
              <a:gd name="connsiteX18608" fmla="*/ 3942671 w 11737976"/>
              <a:gd name="connsiteY18608" fmla="*/ 772793 h 6407150"/>
              <a:gd name="connsiteX18609" fmla="*/ 3942695 w 11737976"/>
              <a:gd name="connsiteY18609" fmla="*/ 772977 h 6407150"/>
              <a:gd name="connsiteX18610" fmla="*/ 3938787 w 11737976"/>
              <a:gd name="connsiteY18610" fmla="*/ 773753 h 6407150"/>
              <a:gd name="connsiteX18611" fmla="*/ 3942903 w 11737976"/>
              <a:gd name="connsiteY18611" fmla="*/ 774588 h 6407150"/>
              <a:gd name="connsiteX18612" fmla="*/ 3942695 w 11737976"/>
              <a:gd name="connsiteY18612" fmla="*/ 772977 h 6407150"/>
              <a:gd name="connsiteX18613" fmla="*/ 3942928 w 11737976"/>
              <a:gd name="connsiteY18613" fmla="*/ 772931 h 6407150"/>
              <a:gd name="connsiteX18614" fmla="*/ 3942671 w 11737976"/>
              <a:gd name="connsiteY18614" fmla="*/ 772793 h 6407150"/>
              <a:gd name="connsiteX18615" fmla="*/ 1510060 w 11737976"/>
              <a:gd name="connsiteY18615" fmla="*/ 764023 h 6407150"/>
              <a:gd name="connsiteX18616" fmla="*/ 1506276 w 11737976"/>
              <a:gd name="connsiteY18616" fmla="*/ 773596 h 6407150"/>
              <a:gd name="connsiteX18617" fmla="*/ 1517048 w 11737976"/>
              <a:gd name="connsiteY18617" fmla="*/ 780393 h 6407150"/>
              <a:gd name="connsiteX18618" fmla="*/ 1520297 w 11737976"/>
              <a:gd name="connsiteY18618" fmla="*/ 766496 h 6407150"/>
              <a:gd name="connsiteX18619" fmla="*/ 1510060 w 11737976"/>
              <a:gd name="connsiteY18619" fmla="*/ 764023 h 6407150"/>
              <a:gd name="connsiteX18620" fmla="*/ 1581390 w 11737976"/>
              <a:gd name="connsiteY18620" fmla="*/ 753900 h 6407150"/>
              <a:gd name="connsiteX18621" fmla="*/ 1582048 w 11737976"/>
              <a:gd name="connsiteY18621" fmla="*/ 753947 h 6407150"/>
              <a:gd name="connsiteX18622" fmla="*/ 1580526 w 11737976"/>
              <a:gd name="connsiteY18622" fmla="*/ 757593 h 6407150"/>
              <a:gd name="connsiteX18623" fmla="*/ 1581207 w 11737976"/>
              <a:gd name="connsiteY18623" fmla="*/ 754681 h 6407150"/>
              <a:gd name="connsiteX18624" fmla="*/ 2428143 w 11737976"/>
              <a:gd name="connsiteY18624" fmla="*/ 751620 h 6407150"/>
              <a:gd name="connsiteX18625" fmla="*/ 2423530 w 11737976"/>
              <a:gd name="connsiteY18625" fmla="*/ 753390 h 6407150"/>
              <a:gd name="connsiteX18626" fmla="*/ 2423503 w 11737976"/>
              <a:gd name="connsiteY18626" fmla="*/ 755164 h 6407150"/>
              <a:gd name="connsiteX18627" fmla="*/ 2429815 w 11737976"/>
              <a:gd name="connsiteY18627" fmla="*/ 754951 h 6407150"/>
              <a:gd name="connsiteX18628" fmla="*/ 2432707 w 11737976"/>
              <a:gd name="connsiteY18628" fmla="*/ 753404 h 6407150"/>
              <a:gd name="connsiteX18629" fmla="*/ 2428117 w 11737976"/>
              <a:gd name="connsiteY18629" fmla="*/ 753397 h 6407150"/>
              <a:gd name="connsiteX18630" fmla="*/ 2428143 w 11737976"/>
              <a:gd name="connsiteY18630" fmla="*/ 751620 h 6407150"/>
              <a:gd name="connsiteX18631" fmla="*/ 3294129 w 11737976"/>
              <a:gd name="connsiteY18631" fmla="*/ 749858 h 6407150"/>
              <a:gd name="connsiteX18632" fmla="*/ 3292207 w 11737976"/>
              <a:gd name="connsiteY18632" fmla="*/ 753678 h 6407150"/>
              <a:gd name="connsiteX18633" fmla="*/ 3288999 w 11737976"/>
              <a:gd name="connsiteY18633" fmla="*/ 767394 h 6407150"/>
              <a:gd name="connsiteX18634" fmla="*/ 3285794 w 11737976"/>
              <a:gd name="connsiteY18634" fmla="*/ 781110 h 6407150"/>
              <a:gd name="connsiteX18635" fmla="*/ 3301177 w 11737976"/>
              <a:gd name="connsiteY18635" fmla="*/ 750548 h 6407150"/>
              <a:gd name="connsiteX18636" fmla="*/ 3294129 w 11737976"/>
              <a:gd name="connsiteY18636" fmla="*/ 749858 h 6407150"/>
              <a:gd name="connsiteX18637" fmla="*/ 1582711 w 11737976"/>
              <a:gd name="connsiteY18637" fmla="*/ 748252 h 6407150"/>
              <a:gd name="connsiteX18638" fmla="*/ 1583480 w 11737976"/>
              <a:gd name="connsiteY18638" fmla="*/ 748525 h 6407150"/>
              <a:gd name="connsiteX18639" fmla="*/ 1582445 w 11737976"/>
              <a:gd name="connsiteY18639" fmla="*/ 749387 h 6407150"/>
              <a:gd name="connsiteX18640" fmla="*/ 1582703 w 11737976"/>
              <a:gd name="connsiteY18640" fmla="*/ 748276 h 6407150"/>
              <a:gd name="connsiteX18641" fmla="*/ 2301885 w 11737976"/>
              <a:gd name="connsiteY18641" fmla="*/ 747881 h 6407150"/>
              <a:gd name="connsiteX18642" fmla="*/ 2300000 w 11737976"/>
              <a:gd name="connsiteY18642" fmla="*/ 751207 h 6407150"/>
              <a:gd name="connsiteX18643" fmla="*/ 2301807 w 11737976"/>
              <a:gd name="connsiteY18643" fmla="*/ 753207 h 6407150"/>
              <a:gd name="connsiteX18644" fmla="*/ 2311671 w 11737976"/>
              <a:gd name="connsiteY18644" fmla="*/ 747895 h 6407150"/>
              <a:gd name="connsiteX18645" fmla="*/ 2301885 w 11737976"/>
              <a:gd name="connsiteY18645" fmla="*/ 747881 h 6407150"/>
              <a:gd name="connsiteX18646" fmla="*/ 3594667 w 11737976"/>
              <a:gd name="connsiteY18646" fmla="*/ 746106 h 6407150"/>
              <a:gd name="connsiteX18647" fmla="*/ 3593580 w 11737976"/>
              <a:gd name="connsiteY18647" fmla="*/ 750762 h 6407150"/>
              <a:gd name="connsiteX18648" fmla="*/ 3593762 w 11737976"/>
              <a:gd name="connsiteY18648" fmla="*/ 746299 h 6407150"/>
              <a:gd name="connsiteX18649" fmla="*/ 2275413 w 11737976"/>
              <a:gd name="connsiteY18649" fmla="*/ 742976 h 6407150"/>
              <a:gd name="connsiteX18650" fmla="*/ 2254834 w 11737976"/>
              <a:gd name="connsiteY18650" fmla="*/ 744589 h 6407150"/>
              <a:gd name="connsiteX18651" fmla="*/ 2254762 w 11737976"/>
              <a:gd name="connsiteY18651" fmla="*/ 749521 h 6407150"/>
              <a:gd name="connsiteX18652" fmla="*/ 2275288 w 11737976"/>
              <a:gd name="connsiteY18652" fmla="*/ 751196 h 6407150"/>
              <a:gd name="connsiteX18653" fmla="*/ 2280501 w 11737976"/>
              <a:gd name="connsiteY18653" fmla="*/ 746271 h 6407150"/>
              <a:gd name="connsiteX18654" fmla="*/ 2275413 w 11737976"/>
              <a:gd name="connsiteY18654" fmla="*/ 742976 h 6407150"/>
              <a:gd name="connsiteX18655" fmla="*/ 2235618 w 11737976"/>
              <a:gd name="connsiteY18655" fmla="*/ 741161 h 6407150"/>
              <a:gd name="connsiteX18656" fmla="*/ 2231023 w 11737976"/>
              <a:gd name="connsiteY18656" fmla="*/ 741561 h 6407150"/>
              <a:gd name="connsiteX18657" fmla="*/ 2235588 w 11737976"/>
              <a:gd name="connsiteY18657" fmla="*/ 743195 h 6407150"/>
              <a:gd name="connsiteX18658" fmla="*/ 2235563 w 11737976"/>
              <a:gd name="connsiteY18658" fmla="*/ 744823 h 6407150"/>
              <a:gd name="connsiteX18659" fmla="*/ 2240175 w 11737976"/>
              <a:gd name="connsiteY18659" fmla="*/ 743202 h 6407150"/>
              <a:gd name="connsiteX18660" fmla="*/ 2235618 w 11737976"/>
              <a:gd name="connsiteY18660" fmla="*/ 741161 h 6407150"/>
              <a:gd name="connsiteX18661" fmla="*/ 3973593 w 11737976"/>
              <a:gd name="connsiteY18661" fmla="*/ 739518 h 6407150"/>
              <a:gd name="connsiteX18662" fmla="*/ 3967276 w 11737976"/>
              <a:gd name="connsiteY18662" fmla="*/ 740101 h 6407150"/>
              <a:gd name="connsiteX18663" fmla="*/ 3977333 w 11737976"/>
              <a:gd name="connsiteY18663" fmla="*/ 742484 h 6407150"/>
              <a:gd name="connsiteX18664" fmla="*/ 3972323 w 11737976"/>
              <a:gd name="connsiteY18664" fmla="*/ 740108 h 6407150"/>
              <a:gd name="connsiteX18665" fmla="*/ 3973593 w 11737976"/>
              <a:gd name="connsiteY18665" fmla="*/ 739518 h 6407150"/>
              <a:gd name="connsiteX18666" fmla="*/ 3821416 w 11737976"/>
              <a:gd name="connsiteY18666" fmla="*/ 738306 h 6407150"/>
              <a:gd name="connsiteX18667" fmla="*/ 3811268 w 11737976"/>
              <a:gd name="connsiteY18667" fmla="*/ 741841 h 6407150"/>
              <a:gd name="connsiteX18668" fmla="*/ 3821416 w 11737976"/>
              <a:gd name="connsiteY18668" fmla="*/ 738306 h 6407150"/>
              <a:gd name="connsiteX18669" fmla="*/ 1411447 w 11737976"/>
              <a:gd name="connsiteY18669" fmla="*/ 736446 h 6407150"/>
              <a:gd name="connsiteX18670" fmla="*/ 1410358 w 11737976"/>
              <a:gd name="connsiteY18670" fmla="*/ 741104 h 6407150"/>
              <a:gd name="connsiteX18671" fmla="*/ 1394877 w 11737976"/>
              <a:gd name="connsiteY18671" fmla="*/ 757707 h 6407150"/>
              <a:gd name="connsiteX18672" fmla="*/ 1393787 w 11737976"/>
              <a:gd name="connsiteY18672" fmla="*/ 762366 h 6407150"/>
              <a:gd name="connsiteX18673" fmla="*/ 1385076 w 11737976"/>
              <a:gd name="connsiteY18673" fmla="*/ 799636 h 6407150"/>
              <a:gd name="connsiteX18674" fmla="*/ 1401646 w 11737976"/>
              <a:gd name="connsiteY18674" fmla="*/ 778374 h 6407150"/>
              <a:gd name="connsiteX18675" fmla="*/ 1388581 w 11737976"/>
              <a:gd name="connsiteY18675" fmla="*/ 834276 h 6407150"/>
              <a:gd name="connsiteX18676" fmla="*/ 1387492 w 11737976"/>
              <a:gd name="connsiteY18676" fmla="*/ 838933 h 6407150"/>
              <a:gd name="connsiteX18677" fmla="*/ 1404064 w 11737976"/>
              <a:gd name="connsiteY18677" fmla="*/ 817673 h 6407150"/>
              <a:gd name="connsiteX18678" fmla="*/ 1415190 w 11737976"/>
              <a:gd name="connsiteY18678" fmla="*/ 819703 h 6407150"/>
              <a:gd name="connsiteX18679" fmla="*/ 1409745 w 11737976"/>
              <a:gd name="connsiteY18679" fmla="*/ 842996 h 6407150"/>
              <a:gd name="connsiteX18680" fmla="*/ 1416777 w 11737976"/>
              <a:gd name="connsiteY18680" fmla="*/ 831529 h 6407150"/>
              <a:gd name="connsiteX18681" fmla="*/ 1416279 w 11737976"/>
              <a:gd name="connsiteY18681" fmla="*/ 815045 h 6407150"/>
              <a:gd name="connsiteX18682" fmla="*/ 1417367 w 11737976"/>
              <a:gd name="connsiteY18682" fmla="*/ 810386 h 6407150"/>
              <a:gd name="connsiteX18683" fmla="*/ 1420635 w 11737976"/>
              <a:gd name="connsiteY18683" fmla="*/ 796411 h 6407150"/>
              <a:gd name="connsiteX18684" fmla="*/ 1410597 w 11737976"/>
              <a:gd name="connsiteY18684" fmla="*/ 789721 h 6407150"/>
              <a:gd name="connsiteX18685" fmla="*/ 1411447 w 11737976"/>
              <a:gd name="connsiteY18685" fmla="*/ 736446 h 6407150"/>
              <a:gd name="connsiteX18686" fmla="*/ 1592859 w 11737976"/>
              <a:gd name="connsiteY18686" fmla="*/ 725623 h 6407150"/>
              <a:gd name="connsiteX18687" fmla="*/ 1592877 w 11737976"/>
              <a:gd name="connsiteY18687" fmla="*/ 725694 h 6407150"/>
              <a:gd name="connsiteX18688" fmla="*/ 1591469 w 11737976"/>
              <a:gd name="connsiteY18688" fmla="*/ 730713 h 6407150"/>
              <a:gd name="connsiteX18689" fmla="*/ 1585264 w 11737976"/>
              <a:gd name="connsiteY18689" fmla="*/ 729364 h 6407150"/>
              <a:gd name="connsiteX18690" fmla="*/ 1585314 w 11737976"/>
              <a:gd name="connsiteY18690" fmla="*/ 726106 h 6407150"/>
              <a:gd name="connsiteX18691" fmla="*/ 1590337 w 11737976"/>
              <a:gd name="connsiteY18691" fmla="*/ 727743 h 6407150"/>
              <a:gd name="connsiteX18692" fmla="*/ 1589272 w 11737976"/>
              <a:gd name="connsiteY18692" fmla="*/ 717180 h 6407150"/>
              <a:gd name="connsiteX18693" fmla="*/ 1590482 w 11737976"/>
              <a:gd name="connsiteY18693" fmla="*/ 717971 h 6407150"/>
              <a:gd name="connsiteX18694" fmla="*/ 1588382 w 11737976"/>
              <a:gd name="connsiteY18694" fmla="*/ 718459 h 6407150"/>
              <a:gd name="connsiteX18695" fmla="*/ 1276838 w 11737976"/>
              <a:gd name="connsiteY18695" fmla="*/ 716733 h 6407150"/>
              <a:gd name="connsiteX18696" fmla="*/ 1273571 w 11737976"/>
              <a:gd name="connsiteY18696" fmla="*/ 730709 h 6407150"/>
              <a:gd name="connsiteX18697" fmla="*/ 1261355 w 11737976"/>
              <a:gd name="connsiteY18697" fmla="*/ 733337 h 6407150"/>
              <a:gd name="connsiteX18698" fmla="*/ 1262443 w 11737976"/>
              <a:gd name="connsiteY18698" fmla="*/ 728678 h 6407150"/>
              <a:gd name="connsiteX18699" fmla="*/ 1276838 w 11737976"/>
              <a:gd name="connsiteY18699" fmla="*/ 716733 h 6407150"/>
              <a:gd name="connsiteX18700" fmla="*/ 2266547 w 11737976"/>
              <a:gd name="connsiteY18700" fmla="*/ 715279 h 6407150"/>
              <a:gd name="connsiteX18701" fmla="*/ 2256536 w 11737976"/>
              <a:gd name="connsiteY18701" fmla="*/ 718541 h 6407150"/>
              <a:gd name="connsiteX18702" fmla="*/ 2256390 w 11737976"/>
              <a:gd name="connsiteY18702" fmla="*/ 728373 h 6407150"/>
              <a:gd name="connsiteX18703" fmla="*/ 2251409 w 11737976"/>
              <a:gd name="connsiteY18703" fmla="*/ 728366 h 6407150"/>
              <a:gd name="connsiteX18704" fmla="*/ 2251383 w 11737976"/>
              <a:gd name="connsiteY18704" fmla="*/ 730006 h 6407150"/>
              <a:gd name="connsiteX18705" fmla="*/ 2256365 w 11737976"/>
              <a:gd name="connsiteY18705" fmla="*/ 730011 h 6407150"/>
              <a:gd name="connsiteX18706" fmla="*/ 2271208 w 11737976"/>
              <a:gd name="connsiteY18706" fmla="*/ 736591 h 6407150"/>
              <a:gd name="connsiteX18707" fmla="*/ 2276264 w 11737976"/>
              <a:gd name="connsiteY18707" fmla="*/ 731681 h 6407150"/>
              <a:gd name="connsiteX18708" fmla="*/ 2286373 w 11737976"/>
              <a:gd name="connsiteY18708" fmla="*/ 721863 h 6407150"/>
              <a:gd name="connsiteX18709" fmla="*/ 2266547 w 11737976"/>
              <a:gd name="connsiteY18709" fmla="*/ 715279 h 6407150"/>
              <a:gd name="connsiteX18710" fmla="*/ 1532405 w 11737976"/>
              <a:gd name="connsiteY18710" fmla="*/ 714700 h 6407150"/>
              <a:gd name="connsiteX18711" fmla="*/ 1516218 w 11737976"/>
              <a:gd name="connsiteY18711" fmla="*/ 731063 h 6407150"/>
              <a:gd name="connsiteX18712" fmla="*/ 1519467 w 11737976"/>
              <a:gd name="connsiteY18712" fmla="*/ 717168 h 6407150"/>
              <a:gd name="connsiteX18713" fmla="*/ 1505449 w 11737976"/>
              <a:gd name="connsiteY18713" fmla="*/ 724268 h 6407150"/>
              <a:gd name="connsiteX18714" fmla="*/ 1514052 w 11737976"/>
              <a:gd name="connsiteY18714" fmla="*/ 740328 h 6407150"/>
              <a:gd name="connsiteX18715" fmla="*/ 1520246 w 11737976"/>
              <a:gd name="connsiteY18715" fmla="*/ 744403 h 6407150"/>
              <a:gd name="connsiteX18716" fmla="*/ 1532405 w 11737976"/>
              <a:gd name="connsiteY18716" fmla="*/ 714700 h 6407150"/>
              <a:gd name="connsiteX18717" fmla="*/ 1418622 w 11737976"/>
              <a:gd name="connsiteY18717" fmla="*/ 707981 h 6407150"/>
              <a:gd name="connsiteX18718" fmla="*/ 1416522 w 11737976"/>
              <a:gd name="connsiteY18718" fmla="*/ 716964 h 6407150"/>
              <a:gd name="connsiteX18719" fmla="*/ 1423375 w 11737976"/>
              <a:gd name="connsiteY18719" fmla="*/ 722899 h 6407150"/>
              <a:gd name="connsiteX18720" fmla="*/ 1418622 w 11737976"/>
              <a:gd name="connsiteY18720" fmla="*/ 707981 h 6407150"/>
              <a:gd name="connsiteX18721" fmla="*/ 1493662 w 11737976"/>
              <a:gd name="connsiteY18721" fmla="*/ 704203 h 6407150"/>
              <a:gd name="connsiteX18722" fmla="*/ 1487919 w 11737976"/>
              <a:gd name="connsiteY18722" fmla="*/ 711146 h 6407150"/>
              <a:gd name="connsiteX18723" fmla="*/ 1485714 w 11737976"/>
              <a:gd name="connsiteY18723" fmla="*/ 720579 h 6407150"/>
              <a:gd name="connsiteX18724" fmla="*/ 1492514 w 11737976"/>
              <a:gd name="connsiteY18724" fmla="*/ 726739 h 6407150"/>
              <a:gd name="connsiteX18725" fmla="*/ 1496924 w 11737976"/>
              <a:gd name="connsiteY18725" fmla="*/ 707872 h 6407150"/>
              <a:gd name="connsiteX18726" fmla="*/ 1493662 w 11737976"/>
              <a:gd name="connsiteY18726" fmla="*/ 704203 h 6407150"/>
              <a:gd name="connsiteX18727" fmla="*/ 2195307 w 11737976"/>
              <a:gd name="connsiteY18727" fmla="*/ 700376 h 6407150"/>
              <a:gd name="connsiteX18728" fmla="*/ 2195283 w 11737976"/>
              <a:gd name="connsiteY18728" fmla="*/ 702019 h 6407150"/>
              <a:gd name="connsiteX18729" fmla="*/ 2195210 w 11737976"/>
              <a:gd name="connsiteY18729" fmla="*/ 706952 h 6407150"/>
              <a:gd name="connsiteX18730" fmla="*/ 2190464 w 11737976"/>
              <a:gd name="connsiteY18730" fmla="*/ 705300 h 6407150"/>
              <a:gd name="connsiteX18731" fmla="*/ 2185594 w 11737976"/>
              <a:gd name="connsiteY18731" fmla="*/ 711868 h 6407150"/>
              <a:gd name="connsiteX18732" fmla="*/ 2199907 w 11737976"/>
              <a:gd name="connsiteY18732" fmla="*/ 711890 h 6407150"/>
              <a:gd name="connsiteX18733" fmla="*/ 2199882 w 11737976"/>
              <a:gd name="connsiteY18733" fmla="*/ 713533 h 6407150"/>
              <a:gd name="connsiteX18734" fmla="*/ 2199859 w 11737976"/>
              <a:gd name="connsiteY18734" fmla="*/ 715178 h 6407150"/>
              <a:gd name="connsiteX18735" fmla="*/ 2204653 w 11737976"/>
              <a:gd name="connsiteY18735" fmla="*/ 713541 h 6407150"/>
              <a:gd name="connsiteX18736" fmla="*/ 2204677 w 11737976"/>
              <a:gd name="connsiteY18736" fmla="*/ 711897 h 6407150"/>
              <a:gd name="connsiteX18737" fmla="*/ 2209450 w 11737976"/>
              <a:gd name="connsiteY18737" fmla="*/ 711905 h 6407150"/>
              <a:gd name="connsiteX18738" fmla="*/ 2209523 w 11737976"/>
              <a:gd name="connsiteY18738" fmla="*/ 706972 h 6407150"/>
              <a:gd name="connsiteX18739" fmla="*/ 2209548 w 11737976"/>
              <a:gd name="connsiteY18739" fmla="*/ 705329 h 6407150"/>
              <a:gd name="connsiteX18740" fmla="*/ 2200004 w 11737976"/>
              <a:gd name="connsiteY18740" fmla="*/ 705315 h 6407150"/>
              <a:gd name="connsiteX18741" fmla="*/ 2200055 w 11737976"/>
              <a:gd name="connsiteY18741" fmla="*/ 702026 h 6407150"/>
              <a:gd name="connsiteX18742" fmla="*/ 2195307 w 11737976"/>
              <a:gd name="connsiteY18742" fmla="*/ 700376 h 6407150"/>
              <a:gd name="connsiteX18743" fmla="*/ 2250495 w 11737976"/>
              <a:gd name="connsiteY18743" fmla="*/ 697499 h 6407150"/>
              <a:gd name="connsiteX18744" fmla="*/ 2246521 w 11737976"/>
              <a:gd name="connsiteY18744" fmla="*/ 699114 h 6407150"/>
              <a:gd name="connsiteX18745" fmla="*/ 2245423 w 11737976"/>
              <a:gd name="connsiteY18745" fmla="*/ 699149 h 6407150"/>
              <a:gd name="connsiteX18746" fmla="*/ 2245610 w 11737976"/>
              <a:gd name="connsiteY18746" fmla="*/ 699485 h 6407150"/>
              <a:gd name="connsiteX18747" fmla="*/ 2245416 w 11737976"/>
              <a:gd name="connsiteY18747" fmla="*/ 699564 h 6407150"/>
              <a:gd name="connsiteX18748" fmla="*/ 2240376 w 11737976"/>
              <a:gd name="connsiteY18748" fmla="*/ 699142 h 6407150"/>
              <a:gd name="connsiteX18749" fmla="*/ 2235230 w 11737976"/>
              <a:gd name="connsiteY18749" fmla="*/ 705762 h 6407150"/>
              <a:gd name="connsiteX18750" fmla="*/ 2245324 w 11737976"/>
              <a:gd name="connsiteY18750" fmla="*/ 705777 h 6407150"/>
              <a:gd name="connsiteX18751" fmla="*/ 2247265 w 11737976"/>
              <a:gd name="connsiteY18751" fmla="*/ 702466 h 6407150"/>
              <a:gd name="connsiteX18752" fmla="*/ 2245610 w 11737976"/>
              <a:gd name="connsiteY18752" fmla="*/ 699485 h 6407150"/>
              <a:gd name="connsiteX18753" fmla="*/ 2246521 w 11737976"/>
              <a:gd name="connsiteY18753" fmla="*/ 699114 h 6407150"/>
              <a:gd name="connsiteX18754" fmla="*/ 2251733 w 11737976"/>
              <a:gd name="connsiteY18754" fmla="*/ 698952 h 6407150"/>
              <a:gd name="connsiteX18755" fmla="*/ 2250495 w 11737976"/>
              <a:gd name="connsiteY18755" fmla="*/ 697499 h 6407150"/>
              <a:gd name="connsiteX18756" fmla="*/ 3689077 w 11737976"/>
              <a:gd name="connsiteY18756" fmla="*/ 694896 h 6407150"/>
              <a:gd name="connsiteX18757" fmla="*/ 3686716 w 11737976"/>
              <a:gd name="connsiteY18757" fmla="*/ 705003 h 6407150"/>
              <a:gd name="connsiteX18758" fmla="*/ 3691302 w 11737976"/>
              <a:gd name="connsiteY18758" fmla="*/ 698595 h 6407150"/>
              <a:gd name="connsiteX18759" fmla="*/ 3689077 w 11737976"/>
              <a:gd name="connsiteY18759" fmla="*/ 694896 h 6407150"/>
              <a:gd name="connsiteX18760" fmla="*/ 1454294 w 11737976"/>
              <a:gd name="connsiteY18760" fmla="*/ 693114 h 6407150"/>
              <a:gd name="connsiteX18761" fmla="*/ 1446920 w 11737976"/>
              <a:gd name="connsiteY18761" fmla="*/ 695411 h 6407150"/>
              <a:gd name="connsiteX18762" fmla="*/ 1454225 w 11737976"/>
              <a:gd name="connsiteY18762" fmla="*/ 697731 h 6407150"/>
              <a:gd name="connsiteX18763" fmla="*/ 1454294 w 11737976"/>
              <a:gd name="connsiteY18763" fmla="*/ 693114 h 6407150"/>
              <a:gd name="connsiteX18764" fmla="*/ 3269823 w 11737976"/>
              <a:gd name="connsiteY18764" fmla="*/ 690803 h 6407150"/>
              <a:gd name="connsiteX18765" fmla="*/ 3280024 w 11737976"/>
              <a:gd name="connsiteY18765" fmla="*/ 697511 h 6407150"/>
              <a:gd name="connsiteX18766" fmla="*/ 3265479 w 11737976"/>
              <a:gd name="connsiteY18766" fmla="*/ 709390 h 6407150"/>
              <a:gd name="connsiteX18767" fmla="*/ 3263306 w 11737976"/>
              <a:gd name="connsiteY18767" fmla="*/ 718683 h 6407150"/>
              <a:gd name="connsiteX18768" fmla="*/ 3257446 w 11737976"/>
              <a:gd name="connsiteY18768" fmla="*/ 693389 h 6407150"/>
              <a:gd name="connsiteX18769" fmla="*/ 3268738 w 11737976"/>
              <a:gd name="connsiteY18769" fmla="*/ 695451 h 6407150"/>
              <a:gd name="connsiteX18770" fmla="*/ 2273988 w 11737976"/>
              <a:gd name="connsiteY18770" fmla="*/ 690607 h 6407150"/>
              <a:gd name="connsiteX18771" fmla="*/ 2276721 w 11737976"/>
              <a:gd name="connsiteY18771" fmla="*/ 692449 h 6407150"/>
              <a:gd name="connsiteX18772" fmla="*/ 2279212 w 11737976"/>
              <a:gd name="connsiteY18772" fmla="*/ 694524 h 6407150"/>
              <a:gd name="connsiteX18773" fmla="*/ 2281741 w 11737976"/>
              <a:gd name="connsiteY18773" fmla="*/ 694113 h 6407150"/>
              <a:gd name="connsiteX18774" fmla="*/ 2273988 w 11737976"/>
              <a:gd name="connsiteY18774" fmla="*/ 690607 h 6407150"/>
              <a:gd name="connsiteX18775" fmla="*/ 2246003 w 11737976"/>
              <a:gd name="connsiteY18775" fmla="*/ 680922 h 6407150"/>
              <a:gd name="connsiteX18776" fmla="*/ 2240886 w 11737976"/>
              <a:gd name="connsiteY18776" fmla="*/ 695827 h 6407150"/>
              <a:gd name="connsiteX18777" fmla="*/ 2243323 w 11737976"/>
              <a:gd name="connsiteY18777" fmla="*/ 696453 h 6407150"/>
              <a:gd name="connsiteX18778" fmla="*/ 2245779 w 11737976"/>
              <a:gd name="connsiteY18778" fmla="*/ 695835 h 6407150"/>
              <a:gd name="connsiteX18779" fmla="*/ 2250697 w 11737976"/>
              <a:gd name="connsiteY18779" fmla="*/ 694185 h 6407150"/>
              <a:gd name="connsiteX18780" fmla="*/ 2255740 w 11737976"/>
              <a:gd name="connsiteY18780" fmla="*/ 684251 h 6407150"/>
              <a:gd name="connsiteX18781" fmla="*/ 2255763 w 11737976"/>
              <a:gd name="connsiteY18781" fmla="*/ 682593 h 6407150"/>
              <a:gd name="connsiteX18782" fmla="*/ 2255789 w 11737976"/>
              <a:gd name="connsiteY18782" fmla="*/ 680937 h 6407150"/>
              <a:gd name="connsiteX18783" fmla="*/ 2246003 w 11737976"/>
              <a:gd name="connsiteY18783" fmla="*/ 680922 h 6407150"/>
              <a:gd name="connsiteX18784" fmla="*/ 1946925 w 11737976"/>
              <a:gd name="connsiteY18784" fmla="*/ 679081 h 6407150"/>
              <a:gd name="connsiteX18785" fmla="*/ 1944987 w 11737976"/>
              <a:gd name="connsiteY18785" fmla="*/ 687375 h 6407150"/>
              <a:gd name="connsiteX18786" fmla="*/ 1941883 w 11737976"/>
              <a:gd name="connsiteY18786" fmla="*/ 687371 h 6407150"/>
              <a:gd name="connsiteX18787" fmla="*/ 1941249 w 11737976"/>
              <a:gd name="connsiteY18787" fmla="*/ 687370 h 6407150"/>
              <a:gd name="connsiteX18788" fmla="*/ 1936176 w 11737976"/>
              <a:gd name="connsiteY18788" fmla="*/ 687362 h 6407150"/>
              <a:gd name="connsiteX18789" fmla="*/ 1934833 w 11737976"/>
              <a:gd name="connsiteY18789" fmla="*/ 687360 h 6407150"/>
              <a:gd name="connsiteX18790" fmla="*/ 1935897 w 11737976"/>
              <a:gd name="connsiteY18790" fmla="*/ 681586 h 6407150"/>
              <a:gd name="connsiteX18791" fmla="*/ 1938032 w 11737976"/>
              <a:gd name="connsiteY18791" fmla="*/ 681201 h 6407150"/>
              <a:gd name="connsiteX18792" fmla="*/ 3142160 w 11737976"/>
              <a:gd name="connsiteY18792" fmla="*/ 670767 h 6407150"/>
              <a:gd name="connsiteX18793" fmla="*/ 3133374 w 11737976"/>
              <a:gd name="connsiteY18793" fmla="*/ 675310 h 6407150"/>
              <a:gd name="connsiteX18794" fmla="*/ 3143298 w 11737976"/>
              <a:gd name="connsiteY18794" fmla="*/ 685726 h 6407150"/>
              <a:gd name="connsiteX18795" fmla="*/ 3158183 w 11737976"/>
              <a:gd name="connsiteY18795" fmla="*/ 674921 h 6407150"/>
              <a:gd name="connsiteX18796" fmla="*/ 3142160 w 11737976"/>
              <a:gd name="connsiteY18796" fmla="*/ 670767 h 6407150"/>
              <a:gd name="connsiteX18797" fmla="*/ 3859708 w 11737976"/>
              <a:gd name="connsiteY18797" fmla="*/ 652276 h 6407150"/>
              <a:gd name="connsiteX18798" fmla="*/ 3858597 w 11737976"/>
              <a:gd name="connsiteY18798" fmla="*/ 657023 h 6407150"/>
              <a:gd name="connsiteX18799" fmla="*/ 3855268 w 11737976"/>
              <a:gd name="connsiteY18799" fmla="*/ 671264 h 6407150"/>
              <a:gd name="connsiteX18800" fmla="*/ 3860469 w 11737976"/>
              <a:gd name="connsiteY18800" fmla="*/ 701911 h 6407150"/>
              <a:gd name="connsiteX18801" fmla="*/ 3867124 w 11737976"/>
              <a:gd name="connsiteY18801" fmla="*/ 673428 h 6407150"/>
              <a:gd name="connsiteX18802" fmla="*/ 3870453 w 11737976"/>
              <a:gd name="connsiteY18802" fmla="*/ 659188 h 6407150"/>
              <a:gd name="connsiteX18803" fmla="*/ 3859708 w 11737976"/>
              <a:gd name="connsiteY18803" fmla="*/ 652276 h 6407150"/>
              <a:gd name="connsiteX18804" fmla="*/ 1955464 w 11737976"/>
              <a:gd name="connsiteY18804" fmla="*/ 642548 h 6407150"/>
              <a:gd name="connsiteX18805" fmla="*/ 1954980 w 11737976"/>
              <a:gd name="connsiteY18805" fmla="*/ 644624 h 6407150"/>
              <a:gd name="connsiteX18806" fmla="*/ 1953090 w 11737976"/>
              <a:gd name="connsiteY18806" fmla="*/ 644490 h 6407150"/>
              <a:gd name="connsiteX18807" fmla="*/ 1953561 w 11737976"/>
              <a:gd name="connsiteY18807" fmla="*/ 643730 h 6407150"/>
              <a:gd name="connsiteX18808" fmla="*/ 2380191 w 11737976"/>
              <a:gd name="connsiteY18808" fmla="*/ 641375 h 6407150"/>
              <a:gd name="connsiteX18809" fmla="*/ 2375529 w 11737976"/>
              <a:gd name="connsiteY18809" fmla="*/ 642554 h 6407150"/>
              <a:gd name="connsiteX18810" fmla="*/ 2379295 w 11737976"/>
              <a:gd name="connsiteY18810" fmla="*/ 643836 h 6407150"/>
              <a:gd name="connsiteX18811" fmla="*/ 2382040 w 11737976"/>
              <a:gd name="connsiteY18811" fmla="*/ 644284 h 6407150"/>
              <a:gd name="connsiteX18812" fmla="*/ 2384825 w 11737976"/>
              <a:gd name="connsiteY18812" fmla="*/ 642068 h 6407150"/>
              <a:gd name="connsiteX18813" fmla="*/ 2380191 w 11737976"/>
              <a:gd name="connsiteY18813" fmla="*/ 641375 h 6407150"/>
              <a:gd name="connsiteX18814" fmla="*/ 1931845 w 11737976"/>
              <a:gd name="connsiteY18814" fmla="*/ 623401 h 6407150"/>
              <a:gd name="connsiteX18815" fmla="*/ 1931794 w 11737976"/>
              <a:gd name="connsiteY18815" fmla="*/ 626715 h 6407150"/>
              <a:gd name="connsiteX18816" fmla="*/ 1942804 w 11737976"/>
              <a:gd name="connsiteY18816" fmla="*/ 626731 h 6407150"/>
              <a:gd name="connsiteX18817" fmla="*/ 1931845 w 11737976"/>
              <a:gd name="connsiteY18817" fmla="*/ 623401 h 6407150"/>
              <a:gd name="connsiteX18818" fmla="*/ 1529564 w 11737976"/>
              <a:gd name="connsiteY18818" fmla="*/ 621097 h 6407150"/>
              <a:gd name="connsiteX18819" fmla="*/ 1513248 w 11737976"/>
              <a:gd name="connsiteY18819" fmla="*/ 638024 h 6407150"/>
              <a:gd name="connsiteX18820" fmla="*/ 1511017 w 11737976"/>
              <a:gd name="connsiteY18820" fmla="*/ 647570 h 6407150"/>
              <a:gd name="connsiteX18821" fmla="*/ 1529564 w 11737976"/>
              <a:gd name="connsiteY18821" fmla="*/ 621097 h 6407150"/>
              <a:gd name="connsiteX18822" fmla="*/ 3251161 w 11737976"/>
              <a:gd name="connsiteY18822" fmla="*/ 619572 h 6407150"/>
              <a:gd name="connsiteX18823" fmla="*/ 3251161 w 11737976"/>
              <a:gd name="connsiteY18823" fmla="*/ 619575 h 6407150"/>
              <a:gd name="connsiteX18824" fmla="*/ 3250908 w 11737976"/>
              <a:gd name="connsiteY18824" fmla="*/ 620655 h 6407150"/>
              <a:gd name="connsiteX18825" fmla="*/ 1313174 w 11737976"/>
              <a:gd name="connsiteY18825" fmla="*/ 617113 h 6407150"/>
              <a:gd name="connsiteX18826" fmla="*/ 1323047 w 11737976"/>
              <a:gd name="connsiteY18826" fmla="*/ 618306 h 6407150"/>
              <a:gd name="connsiteX18827" fmla="*/ 1318691 w 11737976"/>
              <a:gd name="connsiteY18827" fmla="*/ 636943 h 6407150"/>
              <a:gd name="connsiteX18828" fmla="*/ 1310830 w 11737976"/>
              <a:gd name="connsiteY18828" fmla="*/ 620935 h 6407150"/>
              <a:gd name="connsiteX18829" fmla="*/ 1313174 w 11737976"/>
              <a:gd name="connsiteY18829" fmla="*/ 617113 h 6407150"/>
              <a:gd name="connsiteX18830" fmla="*/ 1545343 w 11737976"/>
              <a:gd name="connsiteY18830" fmla="*/ 610310 h 6407150"/>
              <a:gd name="connsiteX18831" fmla="*/ 1533129 w 11737976"/>
              <a:gd name="connsiteY18831" fmla="*/ 612938 h 6407150"/>
              <a:gd name="connsiteX18832" fmla="*/ 1538010 w 11737976"/>
              <a:gd name="connsiteY18832" fmla="*/ 619976 h 6407150"/>
              <a:gd name="connsiteX18833" fmla="*/ 1543166 w 11737976"/>
              <a:gd name="connsiteY18833" fmla="*/ 619626 h 6407150"/>
              <a:gd name="connsiteX18834" fmla="*/ 1544255 w 11737976"/>
              <a:gd name="connsiteY18834" fmla="*/ 614968 h 6407150"/>
              <a:gd name="connsiteX18835" fmla="*/ 1545343 w 11737976"/>
              <a:gd name="connsiteY18835" fmla="*/ 610310 h 6407150"/>
              <a:gd name="connsiteX18836" fmla="*/ 2166303 w 11737976"/>
              <a:gd name="connsiteY18836" fmla="*/ 606204 h 6407150"/>
              <a:gd name="connsiteX18837" fmla="*/ 2161464 w 11737976"/>
              <a:gd name="connsiteY18837" fmla="*/ 607646 h 6407150"/>
              <a:gd name="connsiteX18838" fmla="*/ 2164214 w 11737976"/>
              <a:gd name="connsiteY18838" fmla="*/ 607857 h 6407150"/>
              <a:gd name="connsiteX18839" fmla="*/ 2166688 w 11737976"/>
              <a:gd name="connsiteY18839" fmla="*/ 609173 h 6407150"/>
              <a:gd name="connsiteX18840" fmla="*/ 2166712 w 11737976"/>
              <a:gd name="connsiteY18840" fmla="*/ 609358 h 6407150"/>
              <a:gd name="connsiteX18841" fmla="*/ 2162804 w 11737976"/>
              <a:gd name="connsiteY18841" fmla="*/ 610133 h 6407150"/>
              <a:gd name="connsiteX18842" fmla="*/ 2166920 w 11737976"/>
              <a:gd name="connsiteY18842" fmla="*/ 610968 h 6407150"/>
              <a:gd name="connsiteX18843" fmla="*/ 2166712 w 11737976"/>
              <a:gd name="connsiteY18843" fmla="*/ 609358 h 6407150"/>
              <a:gd name="connsiteX18844" fmla="*/ 2166946 w 11737976"/>
              <a:gd name="connsiteY18844" fmla="*/ 609311 h 6407150"/>
              <a:gd name="connsiteX18845" fmla="*/ 2166688 w 11737976"/>
              <a:gd name="connsiteY18845" fmla="*/ 609173 h 6407150"/>
              <a:gd name="connsiteX18846" fmla="*/ 1525193 w 11737976"/>
              <a:gd name="connsiteY18846" fmla="*/ 586929 h 6407150"/>
              <a:gd name="connsiteX18847" fmla="*/ 1516223 w 11737976"/>
              <a:gd name="connsiteY18847" fmla="*/ 590059 h 6407150"/>
              <a:gd name="connsiteX18848" fmla="*/ 1513016 w 11737976"/>
              <a:gd name="connsiteY18848" fmla="*/ 603775 h 6407150"/>
              <a:gd name="connsiteX18849" fmla="*/ 1509811 w 11737976"/>
              <a:gd name="connsiteY18849" fmla="*/ 617491 h 6407150"/>
              <a:gd name="connsiteX18850" fmla="*/ 1525193 w 11737976"/>
              <a:gd name="connsiteY18850" fmla="*/ 586929 h 6407150"/>
              <a:gd name="connsiteX18851" fmla="*/ 3224402 w 11737976"/>
              <a:gd name="connsiteY18851" fmla="*/ 585492 h 6407150"/>
              <a:gd name="connsiteX18852" fmla="*/ 3219939 w 11737976"/>
              <a:gd name="connsiteY18852" fmla="*/ 604582 h 6407150"/>
              <a:gd name="connsiteX18853" fmla="*/ 3230679 w 11737976"/>
              <a:gd name="connsiteY18853" fmla="*/ 611519 h 6407150"/>
              <a:gd name="connsiteX18854" fmla="*/ 3231795 w 11737976"/>
              <a:gd name="connsiteY18854" fmla="*/ 606746 h 6407150"/>
              <a:gd name="connsiteX18855" fmla="*/ 3234026 w 11737976"/>
              <a:gd name="connsiteY18855" fmla="*/ 597202 h 6407150"/>
              <a:gd name="connsiteX18856" fmla="*/ 3224402 w 11737976"/>
              <a:gd name="connsiteY18856" fmla="*/ 585492 h 6407150"/>
              <a:gd name="connsiteX18857" fmla="*/ 1818683 w 11737976"/>
              <a:gd name="connsiteY18857" fmla="*/ 582486 h 6407150"/>
              <a:gd name="connsiteX18858" fmla="*/ 1817595 w 11737976"/>
              <a:gd name="connsiteY18858" fmla="*/ 587144 h 6407150"/>
              <a:gd name="connsiteX18859" fmla="*/ 1817779 w 11737976"/>
              <a:gd name="connsiteY18859" fmla="*/ 582680 h 6407150"/>
              <a:gd name="connsiteX18860" fmla="*/ 2197608 w 11737976"/>
              <a:gd name="connsiteY18860" fmla="*/ 575898 h 6407150"/>
              <a:gd name="connsiteX18861" fmla="*/ 2191292 w 11737976"/>
              <a:gd name="connsiteY18861" fmla="*/ 576481 h 6407150"/>
              <a:gd name="connsiteX18862" fmla="*/ 2201348 w 11737976"/>
              <a:gd name="connsiteY18862" fmla="*/ 578865 h 6407150"/>
              <a:gd name="connsiteX18863" fmla="*/ 2196339 w 11737976"/>
              <a:gd name="connsiteY18863" fmla="*/ 576489 h 6407150"/>
              <a:gd name="connsiteX18864" fmla="*/ 2197608 w 11737976"/>
              <a:gd name="connsiteY18864" fmla="*/ 575898 h 6407150"/>
              <a:gd name="connsiteX18865" fmla="*/ 2045433 w 11737976"/>
              <a:gd name="connsiteY18865" fmla="*/ 574686 h 6407150"/>
              <a:gd name="connsiteX18866" fmla="*/ 2035285 w 11737976"/>
              <a:gd name="connsiteY18866" fmla="*/ 578222 h 6407150"/>
              <a:gd name="connsiteX18867" fmla="*/ 2045433 w 11737976"/>
              <a:gd name="connsiteY18867" fmla="*/ 574686 h 6407150"/>
              <a:gd name="connsiteX18868" fmla="*/ 3380438 w 11737976"/>
              <a:gd name="connsiteY18868" fmla="*/ 570065 h 6407150"/>
              <a:gd name="connsiteX18869" fmla="*/ 3379258 w 11737976"/>
              <a:gd name="connsiteY18869" fmla="*/ 575118 h 6407150"/>
              <a:gd name="connsiteX18870" fmla="*/ 3376895 w 11737976"/>
              <a:gd name="connsiteY18870" fmla="*/ 585225 h 6407150"/>
              <a:gd name="connsiteX18871" fmla="*/ 3387417 w 11737976"/>
              <a:gd name="connsiteY18871" fmla="*/ 586488 h 6407150"/>
              <a:gd name="connsiteX18872" fmla="*/ 3389931 w 11737976"/>
              <a:gd name="connsiteY18872" fmla="*/ 582337 h 6407150"/>
              <a:gd name="connsiteX18873" fmla="*/ 3380438 w 11737976"/>
              <a:gd name="connsiteY18873" fmla="*/ 570065 h 6407150"/>
              <a:gd name="connsiteX18874" fmla="*/ 3334102 w 11737976"/>
              <a:gd name="connsiteY18874" fmla="*/ 566877 h 6407150"/>
              <a:gd name="connsiteX18875" fmla="*/ 3302834 w 11737976"/>
              <a:gd name="connsiteY18875" fmla="*/ 599928 h 6407150"/>
              <a:gd name="connsiteX18876" fmla="*/ 3300660 w 11737976"/>
              <a:gd name="connsiteY18876" fmla="*/ 609222 h 6407150"/>
              <a:gd name="connsiteX18877" fmla="*/ 3298490 w 11737976"/>
              <a:gd name="connsiteY18877" fmla="*/ 618515 h 6407150"/>
              <a:gd name="connsiteX18878" fmla="*/ 3285029 w 11737976"/>
              <a:gd name="connsiteY18878" fmla="*/ 625749 h 6407150"/>
              <a:gd name="connsiteX18879" fmla="*/ 3274825 w 11737976"/>
              <a:gd name="connsiteY18879" fmla="*/ 619043 h 6407150"/>
              <a:gd name="connsiteX18880" fmla="*/ 3275912 w 11737976"/>
              <a:gd name="connsiteY18880" fmla="*/ 614394 h 6407150"/>
              <a:gd name="connsiteX18881" fmla="*/ 3279171 w 11737976"/>
              <a:gd name="connsiteY18881" fmla="*/ 600455 h 6407150"/>
              <a:gd name="connsiteX18882" fmla="*/ 3263535 w 11737976"/>
              <a:gd name="connsiteY18882" fmla="*/ 616981 h 6407150"/>
              <a:gd name="connsiteX18883" fmla="*/ 3270481 w 11737976"/>
              <a:gd name="connsiteY18883" fmla="*/ 637628 h 6407150"/>
              <a:gd name="connsiteX18884" fmla="*/ 3257019 w 11737976"/>
              <a:gd name="connsiteY18884" fmla="*/ 644862 h 6407150"/>
              <a:gd name="connsiteX18885" fmla="*/ 3249451 w 11737976"/>
              <a:gd name="connsiteY18885" fmla="*/ 633184 h 6407150"/>
              <a:gd name="connsiteX18886" fmla="*/ 3251161 w 11737976"/>
              <a:gd name="connsiteY18886" fmla="*/ 619575 h 6407150"/>
              <a:gd name="connsiteX18887" fmla="*/ 3251163 w 11737976"/>
              <a:gd name="connsiteY18887" fmla="*/ 619570 h 6407150"/>
              <a:gd name="connsiteX18888" fmla="*/ 3251161 w 11737976"/>
              <a:gd name="connsiteY18888" fmla="*/ 619572 h 6407150"/>
              <a:gd name="connsiteX18889" fmla="*/ 3251162 w 11737976"/>
              <a:gd name="connsiteY18889" fmla="*/ 619569 h 6407150"/>
              <a:gd name="connsiteX18890" fmla="*/ 3251571 w 11737976"/>
              <a:gd name="connsiteY18890" fmla="*/ 617825 h 6407150"/>
              <a:gd name="connsiteX18891" fmla="*/ 3254421 w 11737976"/>
              <a:gd name="connsiteY18891" fmla="*/ 605627 h 6407150"/>
              <a:gd name="connsiteX18892" fmla="*/ 3244217 w 11737976"/>
              <a:gd name="connsiteY18892" fmla="*/ 598920 h 6407150"/>
              <a:gd name="connsiteX18893" fmla="*/ 3227496 w 11737976"/>
              <a:gd name="connsiteY18893" fmla="*/ 620092 h 6407150"/>
              <a:gd name="connsiteX18894" fmla="*/ 3201002 w 11737976"/>
              <a:gd name="connsiteY18894" fmla="*/ 683087 h 6407150"/>
              <a:gd name="connsiteX18895" fmla="*/ 3199916 w 11737976"/>
              <a:gd name="connsiteY18895" fmla="*/ 687733 h 6407150"/>
              <a:gd name="connsiteX18896" fmla="*/ 3185796 w 11737976"/>
              <a:gd name="connsiteY18896" fmla="*/ 748140 h 6407150"/>
              <a:gd name="connsiteX18897" fmla="*/ 3181452 w 11737976"/>
              <a:gd name="connsiteY18897" fmla="*/ 766728 h 6407150"/>
              <a:gd name="connsiteX18898" fmla="*/ 3180363 w 11737976"/>
              <a:gd name="connsiteY18898" fmla="*/ 771375 h 6407150"/>
              <a:gd name="connsiteX18899" fmla="*/ 3192741 w 11737976"/>
              <a:gd name="connsiteY18899" fmla="*/ 768788 h 6407150"/>
              <a:gd name="connsiteX18900" fmla="*/ 3191654 w 11737976"/>
              <a:gd name="connsiteY18900" fmla="*/ 773435 h 6407150"/>
              <a:gd name="connsiteX18901" fmla="*/ 3200773 w 11737976"/>
              <a:gd name="connsiteY18901" fmla="*/ 784790 h 6407150"/>
              <a:gd name="connsiteX18902" fmla="*/ 3210975 w 11737976"/>
              <a:gd name="connsiteY18902" fmla="*/ 791498 h 6407150"/>
              <a:gd name="connsiteX18903" fmla="*/ 3215320 w 11737976"/>
              <a:gd name="connsiteY18903" fmla="*/ 772908 h 6407150"/>
              <a:gd name="connsiteX18904" fmla="*/ 3222262 w 11737976"/>
              <a:gd name="connsiteY18904" fmla="*/ 793557 h 6407150"/>
              <a:gd name="connsiteX18905" fmla="*/ 3220091 w 11737976"/>
              <a:gd name="connsiteY18905" fmla="*/ 802849 h 6407150"/>
              <a:gd name="connsiteX18906" fmla="*/ 3219004 w 11737976"/>
              <a:gd name="connsiteY18906" fmla="*/ 807497 h 6407150"/>
              <a:gd name="connsiteX18907" fmla="*/ 3217918 w 11737976"/>
              <a:gd name="connsiteY18907" fmla="*/ 812144 h 6407150"/>
              <a:gd name="connsiteX18908" fmla="*/ 3204459 w 11737976"/>
              <a:gd name="connsiteY18908" fmla="*/ 819376 h 6407150"/>
              <a:gd name="connsiteX18909" fmla="*/ 3203373 w 11737976"/>
              <a:gd name="connsiteY18909" fmla="*/ 824024 h 6407150"/>
              <a:gd name="connsiteX18910" fmla="*/ 3214660 w 11737976"/>
              <a:gd name="connsiteY18910" fmla="*/ 826084 h 6407150"/>
              <a:gd name="connsiteX18911" fmla="*/ 3217918 w 11737976"/>
              <a:gd name="connsiteY18911" fmla="*/ 812144 h 6407150"/>
              <a:gd name="connsiteX18912" fmla="*/ 3234638 w 11737976"/>
              <a:gd name="connsiteY18912" fmla="*/ 790970 h 6407150"/>
              <a:gd name="connsiteX18913" fmla="*/ 3235726 w 11737976"/>
              <a:gd name="connsiteY18913" fmla="*/ 786325 h 6407150"/>
              <a:gd name="connsiteX18914" fmla="*/ 3264819 w 11737976"/>
              <a:gd name="connsiteY18914" fmla="*/ 762565 h 6407150"/>
              <a:gd name="connsiteX18915" fmla="*/ 3242241 w 11737976"/>
              <a:gd name="connsiteY18915" fmla="*/ 758444 h 6407150"/>
              <a:gd name="connsiteX18916" fmla="*/ 3240070 w 11737976"/>
              <a:gd name="connsiteY18916" fmla="*/ 767738 h 6407150"/>
              <a:gd name="connsiteX18917" fmla="*/ 3236811 w 11737976"/>
              <a:gd name="connsiteY18917" fmla="*/ 781677 h 6407150"/>
              <a:gd name="connsiteX18918" fmla="*/ 3235726 w 11737976"/>
              <a:gd name="connsiteY18918" fmla="*/ 786325 h 6407150"/>
              <a:gd name="connsiteX18919" fmla="*/ 3243327 w 11737976"/>
              <a:gd name="connsiteY18919" fmla="*/ 753798 h 6407150"/>
              <a:gd name="connsiteX18920" fmla="*/ 3239640 w 11737976"/>
              <a:gd name="connsiteY18920" fmla="*/ 719209 h 6407150"/>
              <a:gd name="connsiteX18921" fmla="*/ 3250931 w 11737976"/>
              <a:gd name="connsiteY18921" fmla="*/ 721270 h 6407150"/>
              <a:gd name="connsiteX18922" fmla="*/ 3252016 w 11737976"/>
              <a:gd name="connsiteY18922" fmla="*/ 716623 h 6407150"/>
              <a:gd name="connsiteX18923" fmla="*/ 3263306 w 11737976"/>
              <a:gd name="connsiteY18923" fmla="*/ 718683 h 6407150"/>
              <a:gd name="connsiteX18924" fmla="*/ 3275679 w 11737976"/>
              <a:gd name="connsiteY18924" fmla="*/ 716097 h 6407150"/>
              <a:gd name="connsiteX18925" fmla="*/ 3280024 w 11737976"/>
              <a:gd name="connsiteY18925" fmla="*/ 697511 h 6407150"/>
              <a:gd name="connsiteX18926" fmla="*/ 3281110 w 11737976"/>
              <a:gd name="connsiteY18926" fmla="*/ 692863 h 6407150"/>
              <a:gd name="connsiteX18927" fmla="*/ 3268076 w 11737976"/>
              <a:gd name="connsiteY18927" fmla="*/ 748625 h 6407150"/>
              <a:gd name="connsiteX18928" fmla="*/ 3277196 w 11737976"/>
              <a:gd name="connsiteY18928" fmla="*/ 759979 h 6407150"/>
              <a:gd name="connsiteX18929" fmla="*/ 3280452 w 11737976"/>
              <a:gd name="connsiteY18929" fmla="*/ 746039 h 6407150"/>
              <a:gd name="connsiteX18930" fmla="*/ 3290657 w 11737976"/>
              <a:gd name="connsiteY18930" fmla="*/ 752746 h 6407150"/>
              <a:gd name="connsiteX18931" fmla="*/ 3282625 w 11737976"/>
              <a:gd name="connsiteY18931" fmla="*/ 736744 h 6407150"/>
              <a:gd name="connsiteX18932" fmla="*/ 3293914 w 11737976"/>
              <a:gd name="connsiteY18932" fmla="*/ 738806 h 6407150"/>
              <a:gd name="connsiteX18933" fmla="*/ 3294999 w 11737976"/>
              <a:gd name="connsiteY18933" fmla="*/ 734159 h 6407150"/>
              <a:gd name="connsiteX18934" fmla="*/ 3296088 w 11737976"/>
              <a:gd name="connsiteY18934" fmla="*/ 729512 h 6407150"/>
              <a:gd name="connsiteX18935" fmla="*/ 3300432 w 11737976"/>
              <a:gd name="connsiteY18935" fmla="*/ 710924 h 6407150"/>
              <a:gd name="connsiteX18936" fmla="*/ 3310635 w 11737976"/>
              <a:gd name="connsiteY18936" fmla="*/ 717633 h 6407150"/>
              <a:gd name="connsiteX18937" fmla="*/ 3317152 w 11737976"/>
              <a:gd name="connsiteY18937" fmla="*/ 689752 h 6407150"/>
              <a:gd name="connsiteX18938" fmla="*/ 3316066 w 11737976"/>
              <a:gd name="connsiteY18938" fmla="*/ 694398 h 6407150"/>
              <a:gd name="connsiteX18939" fmla="*/ 3324095 w 11737976"/>
              <a:gd name="connsiteY18939" fmla="*/ 710399 h 6407150"/>
              <a:gd name="connsiteX18940" fmla="*/ 3327353 w 11737976"/>
              <a:gd name="connsiteY18940" fmla="*/ 696459 h 6407150"/>
              <a:gd name="connsiteX18941" fmla="*/ 3331696 w 11737976"/>
              <a:gd name="connsiteY18941" fmla="*/ 677872 h 6407150"/>
              <a:gd name="connsiteX18942" fmla="*/ 3342987 w 11737976"/>
              <a:gd name="connsiteY18942" fmla="*/ 679933 h 6407150"/>
              <a:gd name="connsiteX18943" fmla="*/ 3337556 w 11737976"/>
              <a:gd name="connsiteY18943" fmla="*/ 703166 h 6407150"/>
              <a:gd name="connsiteX18944" fmla="*/ 3351019 w 11737976"/>
              <a:gd name="connsiteY18944" fmla="*/ 695934 h 6407150"/>
              <a:gd name="connsiteX18945" fmla="*/ 3356449 w 11737976"/>
              <a:gd name="connsiteY18945" fmla="*/ 672700 h 6407150"/>
              <a:gd name="connsiteX18946" fmla="*/ 3344074 w 11737976"/>
              <a:gd name="connsiteY18946" fmla="*/ 675287 h 6407150"/>
              <a:gd name="connsiteX18947" fmla="*/ 3346246 w 11737976"/>
              <a:gd name="connsiteY18947" fmla="*/ 665992 h 6407150"/>
              <a:gd name="connsiteX18948" fmla="*/ 3347331 w 11737976"/>
              <a:gd name="connsiteY18948" fmla="*/ 661346 h 6407150"/>
              <a:gd name="connsiteX18949" fmla="*/ 3352762 w 11737976"/>
              <a:gd name="connsiteY18949" fmla="*/ 638112 h 6407150"/>
              <a:gd name="connsiteX18950" fmla="*/ 3342559 w 11737976"/>
              <a:gd name="connsiteY18950" fmla="*/ 631405 h 6407150"/>
              <a:gd name="connsiteX18951" fmla="*/ 3345817 w 11737976"/>
              <a:gd name="connsiteY18951" fmla="*/ 617465 h 6407150"/>
              <a:gd name="connsiteX18952" fmla="*/ 3346903 w 11737976"/>
              <a:gd name="connsiteY18952" fmla="*/ 612819 h 6407150"/>
              <a:gd name="connsiteX18953" fmla="*/ 3347989 w 11737976"/>
              <a:gd name="connsiteY18953" fmla="*/ 608170 h 6407150"/>
              <a:gd name="connsiteX18954" fmla="*/ 3336702 w 11737976"/>
              <a:gd name="connsiteY18954" fmla="*/ 606110 h 6407150"/>
              <a:gd name="connsiteX18955" fmla="*/ 3335617 w 11737976"/>
              <a:gd name="connsiteY18955" fmla="*/ 610758 h 6407150"/>
              <a:gd name="connsiteX18956" fmla="*/ 3330186 w 11737976"/>
              <a:gd name="connsiteY18956" fmla="*/ 633992 h 6407150"/>
              <a:gd name="connsiteX18957" fmla="*/ 3334102 w 11737976"/>
              <a:gd name="connsiteY18957" fmla="*/ 566877 h 6407150"/>
              <a:gd name="connsiteX18958" fmla="*/ 1913093 w 11737976"/>
              <a:gd name="connsiteY18958" fmla="*/ 531277 h 6407150"/>
              <a:gd name="connsiteX18959" fmla="*/ 1910733 w 11737976"/>
              <a:gd name="connsiteY18959" fmla="*/ 541384 h 6407150"/>
              <a:gd name="connsiteX18960" fmla="*/ 1915318 w 11737976"/>
              <a:gd name="connsiteY18960" fmla="*/ 534975 h 6407150"/>
              <a:gd name="connsiteX18961" fmla="*/ 1913093 w 11737976"/>
              <a:gd name="connsiteY18961" fmla="*/ 531277 h 6407150"/>
              <a:gd name="connsiteX18962" fmla="*/ 1493840 w 11737976"/>
              <a:gd name="connsiteY18962" fmla="*/ 527183 h 6407150"/>
              <a:gd name="connsiteX18963" fmla="*/ 1504040 w 11737976"/>
              <a:gd name="connsiteY18963" fmla="*/ 533891 h 6407150"/>
              <a:gd name="connsiteX18964" fmla="*/ 1489495 w 11737976"/>
              <a:gd name="connsiteY18964" fmla="*/ 545771 h 6407150"/>
              <a:gd name="connsiteX18965" fmla="*/ 1487323 w 11737976"/>
              <a:gd name="connsiteY18965" fmla="*/ 555063 h 6407150"/>
              <a:gd name="connsiteX18966" fmla="*/ 1481463 w 11737976"/>
              <a:gd name="connsiteY18966" fmla="*/ 529769 h 6407150"/>
              <a:gd name="connsiteX18967" fmla="*/ 1492753 w 11737976"/>
              <a:gd name="connsiteY18967" fmla="*/ 531831 h 6407150"/>
              <a:gd name="connsiteX18968" fmla="*/ 1366176 w 11737976"/>
              <a:gd name="connsiteY18968" fmla="*/ 507147 h 6407150"/>
              <a:gd name="connsiteX18969" fmla="*/ 1357391 w 11737976"/>
              <a:gd name="connsiteY18969" fmla="*/ 511690 h 6407150"/>
              <a:gd name="connsiteX18970" fmla="*/ 1367314 w 11737976"/>
              <a:gd name="connsiteY18970" fmla="*/ 522107 h 6407150"/>
              <a:gd name="connsiteX18971" fmla="*/ 1382200 w 11737976"/>
              <a:gd name="connsiteY18971" fmla="*/ 511301 h 6407150"/>
              <a:gd name="connsiteX18972" fmla="*/ 1366176 w 11737976"/>
              <a:gd name="connsiteY18972" fmla="*/ 507147 h 6407150"/>
              <a:gd name="connsiteX18973" fmla="*/ 2083725 w 11737976"/>
              <a:gd name="connsiteY18973" fmla="*/ 488657 h 6407150"/>
              <a:gd name="connsiteX18974" fmla="*/ 2082614 w 11737976"/>
              <a:gd name="connsiteY18974" fmla="*/ 493404 h 6407150"/>
              <a:gd name="connsiteX18975" fmla="*/ 2079286 w 11737976"/>
              <a:gd name="connsiteY18975" fmla="*/ 507645 h 6407150"/>
              <a:gd name="connsiteX18976" fmla="*/ 2084483 w 11737976"/>
              <a:gd name="connsiteY18976" fmla="*/ 538291 h 6407150"/>
              <a:gd name="connsiteX18977" fmla="*/ 2091139 w 11737976"/>
              <a:gd name="connsiteY18977" fmla="*/ 509808 h 6407150"/>
              <a:gd name="connsiteX18978" fmla="*/ 2094469 w 11737976"/>
              <a:gd name="connsiteY18978" fmla="*/ 495568 h 6407150"/>
              <a:gd name="connsiteX18979" fmla="*/ 2083725 w 11737976"/>
              <a:gd name="connsiteY18979" fmla="*/ 488657 h 6407150"/>
              <a:gd name="connsiteX18980" fmla="*/ 1475176 w 11737976"/>
              <a:gd name="connsiteY18980" fmla="*/ 455953 h 6407150"/>
              <a:gd name="connsiteX18981" fmla="*/ 1475176 w 11737976"/>
              <a:gd name="connsiteY18981" fmla="*/ 455959 h 6407150"/>
              <a:gd name="connsiteX18982" fmla="*/ 1474924 w 11737976"/>
              <a:gd name="connsiteY18982" fmla="*/ 457036 h 6407150"/>
              <a:gd name="connsiteX18983" fmla="*/ 1475177 w 11737976"/>
              <a:gd name="connsiteY18983" fmla="*/ 455950 h 6407150"/>
              <a:gd name="connsiteX18984" fmla="*/ 1475177 w 11737976"/>
              <a:gd name="connsiteY18984" fmla="*/ 455952 h 6407150"/>
              <a:gd name="connsiteX18985" fmla="*/ 1475176 w 11737976"/>
              <a:gd name="connsiteY18985" fmla="*/ 455953 h 6407150"/>
              <a:gd name="connsiteX18986" fmla="*/ 1475178 w 11737976"/>
              <a:gd name="connsiteY18986" fmla="*/ 455948 h 6407150"/>
              <a:gd name="connsiteX18987" fmla="*/ 1475178 w 11737976"/>
              <a:gd name="connsiteY18987" fmla="*/ 455950 h 6407150"/>
              <a:gd name="connsiteX18988" fmla="*/ 1475177 w 11737976"/>
              <a:gd name="connsiteY18988" fmla="*/ 455950 h 6407150"/>
              <a:gd name="connsiteX18989" fmla="*/ 1448419 w 11737976"/>
              <a:gd name="connsiteY18989" fmla="*/ 421873 h 6407150"/>
              <a:gd name="connsiteX18990" fmla="*/ 1443955 w 11737976"/>
              <a:gd name="connsiteY18990" fmla="*/ 440963 h 6407150"/>
              <a:gd name="connsiteX18991" fmla="*/ 1454695 w 11737976"/>
              <a:gd name="connsiteY18991" fmla="*/ 447901 h 6407150"/>
              <a:gd name="connsiteX18992" fmla="*/ 1455809 w 11737976"/>
              <a:gd name="connsiteY18992" fmla="*/ 443127 h 6407150"/>
              <a:gd name="connsiteX18993" fmla="*/ 1458041 w 11737976"/>
              <a:gd name="connsiteY18993" fmla="*/ 433582 h 6407150"/>
              <a:gd name="connsiteX18994" fmla="*/ 1448419 w 11737976"/>
              <a:gd name="connsiteY18994" fmla="*/ 421873 h 6407150"/>
              <a:gd name="connsiteX18995" fmla="*/ 1604454 w 11737976"/>
              <a:gd name="connsiteY18995" fmla="*/ 406447 h 6407150"/>
              <a:gd name="connsiteX18996" fmla="*/ 1603273 w 11737976"/>
              <a:gd name="connsiteY18996" fmla="*/ 411500 h 6407150"/>
              <a:gd name="connsiteX18997" fmla="*/ 1600911 w 11737976"/>
              <a:gd name="connsiteY18997" fmla="*/ 421607 h 6407150"/>
              <a:gd name="connsiteX18998" fmla="*/ 1611432 w 11737976"/>
              <a:gd name="connsiteY18998" fmla="*/ 422868 h 6407150"/>
              <a:gd name="connsiteX18999" fmla="*/ 1613947 w 11737976"/>
              <a:gd name="connsiteY18999" fmla="*/ 418717 h 6407150"/>
              <a:gd name="connsiteX19000" fmla="*/ 1604454 w 11737976"/>
              <a:gd name="connsiteY19000" fmla="*/ 406447 h 6407150"/>
              <a:gd name="connsiteX19001" fmla="*/ 1639940 w 11737976"/>
              <a:gd name="connsiteY19001" fmla="*/ 404142 h 6407150"/>
              <a:gd name="connsiteX19002" fmla="*/ 1625547 w 11737976"/>
              <a:gd name="connsiteY19002" fmla="*/ 416087 h 6407150"/>
              <a:gd name="connsiteX19003" fmla="*/ 1632318 w 11737976"/>
              <a:gd name="connsiteY19003" fmla="*/ 436751 h 6407150"/>
              <a:gd name="connsiteX19004" fmla="*/ 1619015 w 11737976"/>
              <a:gd name="connsiteY19004" fmla="*/ 444038 h 6407150"/>
              <a:gd name="connsiteX19005" fmla="*/ 1620104 w 11737976"/>
              <a:gd name="connsiteY19005" fmla="*/ 439378 h 6407150"/>
              <a:gd name="connsiteX19006" fmla="*/ 1606797 w 11737976"/>
              <a:gd name="connsiteY19006" fmla="*/ 446665 h 6407150"/>
              <a:gd name="connsiteX19007" fmla="*/ 1598936 w 11737976"/>
              <a:gd name="connsiteY19007" fmla="*/ 430659 h 6407150"/>
              <a:gd name="connsiteX19008" fmla="*/ 1597851 w 11737976"/>
              <a:gd name="connsiteY19008" fmla="*/ 435317 h 6407150"/>
              <a:gd name="connsiteX19009" fmla="*/ 1580189 w 11737976"/>
              <a:gd name="connsiteY19009" fmla="*/ 461237 h 6407150"/>
              <a:gd name="connsiteX19010" fmla="*/ 1576921 w 11737976"/>
              <a:gd name="connsiteY19010" fmla="*/ 475213 h 6407150"/>
              <a:gd name="connsiteX19011" fmla="*/ 1571477 w 11737976"/>
              <a:gd name="connsiteY19011" fmla="*/ 498504 h 6407150"/>
              <a:gd name="connsiteX19012" fmla="*/ 1588050 w 11737976"/>
              <a:gd name="connsiteY19012" fmla="*/ 477243 h 6407150"/>
              <a:gd name="connsiteX19013" fmla="*/ 1586961 w 11737976"/>
              <a:gd name="connsiteY19013" fmla="*/ 481902 h 6407150"/>
              <a:gd name="connsiteX19014" fmla="*/ 1582606 w 11737976"/>
              <a:gd name="connsiteY19014" fmla="*/ 500536 h 6407150"/>
              <a:gd name="connsiteX19015" fmla="*/ 1573894 w 11737976"/>
              <a:gd name="connsiteY19015" fmla="*/ 537804 h 6407150"/>
              <a:gd name="connsiteX19016" fmla="*/ 1560588 w 11737976"/>
              <a:gd name="connsiteY19016" fmla="*/ 545091 h 6407150"/>
              <a:gd name="connsiteX19017" fmla="*/ 1568450 w 11737976"/>
              <a:gd name="connsiteY19017" fmla="*/ 561096 h 6407150"/>
              <a:gd name="connsiteX19018" fmla="*/ 1581753 w 11737976"/>
              <a:gd name="connsiteY19018" fmla="*/ 553811 h 6407150"/>
              <a:gd name="connsiteX19019" fmla="*/ 1565184 w 11737976"/>
              <a:gd name="connsiteY19019" fmla="*/ 575072 h 6407150"/>
              <a:gd name="connsiteX19020" fmla="*/ 1568185 w 11737976"/>
              <a:gd name="connsiteY19020" fmla="*/ 584238 h 6407150"/>
              <a:gd name="connsiteX19021" fmla="*/ 1563114 w 11737976"/>
              <a:gd name="connsiteY19021" fmla="*/ 583313 h 6407150"/>
              <a:gd name="connsiteX19022" fmla="*/ 1565279 w 11737976"/>
              <a:gd name="connsiteY19022" fmla="*/ 574048 h 6407150"/>
              <a:gd name="connsiteX19023" fmla="*/ 1555590 w 11737976"/>
              <a:gd name="connsiteY19023" fmla="*/ 562621 h 6407150"/>
              <a:gd name="connsiteX19024" fmla="*/ 1554507 w 11737976"/>
              <a:gd name="connsiteY19024" fmla="*/ 567252 h 6407150"/>
              <a:gd name="connsiteX19025" fmla="*/ 1563114 w 11737976"/>
              <a:gd name="connsiteY19025" fmla="*/ 583313 h 6407150"/>
              <a:gd name="connsiteX19026" fmla="*/ 1560752 w 11737976"/>
              <a:gd name="connsiteY19026" fmla="*/ 593419 h 6407150"/>
              <a:gd name="connsiteX19027" fmla="*/ 1571856 w 11737976"/>
              <a:gd name="connsiteY19027" fmla="*/ 595446 h 6407150"/>
              <a:gd name="connsiteX19028" fmla="*/ 1571953 w 11737976"/>
              <a:gd name="connsiteY19028" fmla="*/ 595738 h 6407150"/>
              <a:gd name="connsiteX19029" fmla="*/ 1572014 w 11737976"/>
              <a:gd name="connsiteY19029" fmla="*/ 595475 h 6407150"/>
              <a:gd name="connsiteX19030" fmla="*/ 1572607 w 11737976"/>
              <a:gd name="connsiteY19030" fmla="*/ 595584 h 6407150"/>
              <a:gd name="connsiteX19031" fmla="*/ 1574607 w 11737976"/>
              <a:gd name="connsiteY19031" fmla="*/ 587024 h 6407150"/>
              <a:gd name="connsiteX19032" fmla="*/ 1583082 w 11737976"/>
              <a:gd name="connsiteY19032" fmla="*/ 597769 h 6407150"/>
              <a:gd name="connsiteX19033" fmla="*/ 1581992 w 11737976"/>
              <a:gd name="connsiteY19033" fmla="*/ 602427 h 6407150"/>
              <a:gd name="connsiteX19034" fmla="*/ 1577636 w 11737976"/>
              <a:gd name="connsiteY19034" fmla="*/ 621063 h 6407150"/>
              <a:gd name="connsiteX19035" fmla="*/ 1564332 w 11737976"/>
              <a:gd name="connsiteY19035" fmla="*/ 628348 h 6407150"/>
              <a:gd name="connsiteX19036" fmla="*/ 1574369 w 11737976"/>
              <a:gd name="connsiteY19036" fmla="*/ 635037 h 6407150"/>
              <a:gd name="connsiteX19037" fmla="*/ 1563242 w 11737976"/>
              <a:gd name="connsiteY19037" fmla="*/ 633007 h 6407150"/>
              <a:gd name="connsiteX19038" fmla="*/ 1561064 w 11737976"/>
              <a:gd name="connsiteY19038" fmla="*/ 642322 h 6407150"/>
              <a:gd name="connsiteX19039" fmla="*/ 1553205 w 11737976"/>
              <a:gd name="connsiteY19039" fmla="*/ 626317 h 6407150"/>
              <a:gd name="connsiteX19040" fmla="*/ 1551028 w 11737976"/>
              <a:gd name="connsiteY19040" fmla="*/ 635635 h 6407150"/>
              <a:gd name="connsiteX19041" fmla="*/ 1542077 w 11737976"/>
              <a:gd name="connsiteY19041" fmla="*/ 624287 h 6407150"/>
              <a:gd name="connsiteX19042" fmla="*/ 1533366 w 11737976"/>
              <a:gd name="connsiteY19042" fmla="*/ 661554 h 6407150"/>
              <a:gd name="connsiteX19043" fmla="*/ 1554531 w 11737976"/>
              <a:gd name="connsiteY19043" fmla="*/ 670274 h 6407150"/>
              <a:gd name="connsiteX19044" fmla="*/ 1556708 w 11737976"/>
              <a:gd name="connsiteY19044" fmla="*/ 660958 h 6407150"/>
              <a:gd name="connsiteX19045" fmla="*/ 1560214 w 11737976"/>
              <a:gd name="connsiteY19045" fmla="*/ 695598 h 6407150"/>
              <a:gd name="connsiteX19046" fmla="*/ 1549087 w 11737976"/>
              <a:gd name="connsiteY19046" fmla="*/ 693568 h 6407150"/>
              <a:gd name="connsiteX19047" fmla="*/ 1550176 w 11737976"/>
              <a:gd name="connsiteY19047" fmla="*/ 688907 h 6407150"/>
              <a:gd name="connsiteX19048" fmla="*/ 1552353 w 11737976"/>
              <a:gd name="connsiteY19048" fmla="*/ 679592 h 6407150"/>
              <a:gd name="connsiteX19049" fmla="*/ 1539049 w 11737976"/>
              <a:gd name="connsiteY19049" fmla="*/ 686878 h 6407150"/>
              <a:gd name="connsiteX19050" fmla="*/ 1543406 w 11737976"/>
              <a:gd name="connsiteY19050" fmla="*/ 668244 h 6407150"/>
              <a:gd name="connsiteX19051" fmla="*/ 1532517 w 11737976"/>
              <a:gd name="connsiteY19051" fmla="*/ 714829 h 6407150"/>
              <a:gd name="connsiteX19052" fmla="*/ 1537961 w 11737976"/>
              <a:gd name="connsiteY19052" fmla="*/ 691536 h 6407150"/>
              <a:gd name="connsiteX19053" fmla="*/ 1547997 w 11737976"/>
              <a:gd name="connsiteY19053" fmla="*/ 698226 h 6407150"/>
              <a:gd name="connsiteX19054" fmla="*/ 1543642 w 11737976"/>
              <a:gd name="connsiteY19054" fmla="*/ 716860 h 6407150"/>
              <a:gd name="connsiteX19055" fmla="*/ 1541464 w 11737976"/>
              <a:gd name="connsiteY19055" fmla="*/ 726177 h 6407150"/>
              <a:gd name="connsiteX19056" fmla="*/ 1536021 w 11737976"/>
              <a:gd name="connsiteY19056" fmla="*/ 749469 h 6407150"/>
              <a:gd name="connsiteX19057" fmla="*/ 1523806 w 11737976"/>
              <a:gd name="connsiteY19057" fmla="*/ 752096 h 6407150"/>
              <a:gd name="connsiteX19058" fmla="*/ 1518361 w 11737976"/>
              <a:gd name="connsiteY19058" fmla="*/ 775390 h 6407150"/>
              <a:gd name="connsiteX19059" fmla="*/ 1549327 w 11737976"/>
              <a:gd name="connsiteY19059" fmla="*/ 742184 h 6407150"/>
              <a:gd name="connsiteX19060" fmla="*/ 1547149 w 11737976"/>
              <a:gd name="connsiteY19060" fmla="*/ 751501 h 6407150"/>
              <a:gd name="connsiteX19061" fmla="*/ 1560452 w 11737976"/>
              <a:gd name="connsiteY19061" fmla="*/ 744214 h 6407150"/>
              <a:gd name="connsiteX19062" fmla="*/ 1552592 w 11737976"/>
              <a:gd name="connsiteY19062" fmla="*/ 728208 h 6407150"/>
              <a:gd name="connsiteX19063" fmla="*/ 1564806 w 11737976"/>
              <a:gd name="connsiteY19063" fmla="*/ 725580 h 6407150"/>
              <a:gd name="connsiteX19064" fmla="*/ 1561540 w 11737976"/>
              <a:gd name="connsiteY19064" fmla="*/ 739556 h 6407150"/>
              <a:gd name="connsiteX19065" fmla="*/ 1574846 w 11737976"/>
              <a:gd name="connsiteY19065" fmla="*/ 732270 h 6407150"/>
              <a:gd name="connsiteX19066" fmla="*/ 1566984 w 11737976"/>
              <a:gd name="connsiteY19066" fmla="*/ 716264 h 6407150"/>
              <a:gd name="connsiteX19067" fmla="*/ 1582013 w 11737976"/>
              <a:gd name="connsiteY19067" fmla="*/ 720220 h 6407150"/>
              <a:gd name="connsiteX19068" fmla="*/ 1582310 w 11737976"/>
              <a:gd name="connsiteY19068" fmla="*/ 720207 h 6407150"/>
              <a:gd name="connsiteX19069" fmla="*/ 1580340 w 11737976"/>
              <a:gd name="connsiteY19069" fmla="*/ 721213 h 6407150"/>
              <a:gd name="connsiteX19070" fmla="*/ 1580292 w 11737976"/>
              <a:gd name="connsiteY19070" fmla="*/ 724470 h 6407150"/>
              <a:gd name="connsiteX19071" fmla="*/ 1575123 w 11737976"/>
              <a:gd name="connsiteY19071" fmla="*/ 732606 h 6407150"/>
              <a:gd name="connsiteX19072" fmla="*/ 1580170 w 11737976"/>
              <a:gd name="connsiteY19072" fmla="*/ 732613 h 6407150"/>
              <a:gd name="connsiteX19073" fmla="*/ 1590619 w 11737976"/>
              <a:gd name="connsiteY19073" fmla="*/ 733755 h 6407150"/>
              <a:gd name="connsiteX19074" fmla="*/ 1589598 w 11737976"/>
              <a:gd name="connsiteY19074" fmla="*/ 737391 h 6407150"/>
              <a:gd name="connsiteX19075" fmla="*/ 1584956 w 11737976"/>
              <a:gd name="connsiteY19075" fmla="*/ 747187 h 6407150"/>
              <a:gd name="connsiteX19076" fmla="*/ 1584386 w 11737976"/>
              <a:gd name="connsiteY19076" fmla="*/ 745904 h 6407150"/>
              <a:gd name="connsiteX19077" fmla="*/ 1583171 w 11737976"/>
              <a:gd name="connsiteY19077" fmla="*/ 746279 h 6407150"/>
              <a:gd name="connsiteX19078" fmla="*/ 1583793 w 11737976"/>
              <a:gd name="connsiteY19078" fmla="*/ 743618 h 6407150"/>
              <a:gd name="connsiteX19079" fmla="*/ 1571579 w 11737976"/>
              <a:gd name="connsiteY19079" fmla="*/ 746245 h 6407150"/>
              <a:gd name="connsiteX19080" fmla="*/ 1566133 w 11737976"/>
              <a:gd name="connsiteY19080" fmla="*/ 769538 h 6407150"/>
              <a:gd name="connsiteX19081" fmla="*/ 1578349 w 11737976"/>
              <a:gd name="connsiteY19081" fmla="*/ 766909 h 6407150"/>
              <a:gd name="connsiteX19082" fmla="*/ 1581060 w 11737976"/>
              <a:gd name="connsiteY19082" fmla="*/ 778990 h 6407150"/>
              <a:gd name="connsiteX19083" fmla="*/ 1574366 w 11737976"/>
              <a:gd name="connsiteY19083" fmla="*/ 783097 h 6407150"/>
              <a:gd name="connsiteX19084" fmla="*/ 1579388 w 11737976"/>
              <a:gd name="connsiteY19084" fmla="*/ 784732 h 6407150"/>
              <a:gd name="connsiteX19085" fmla="*/ 1579363 w 11737976"/>
              <a:gd name="connsiteY19085" fmla="*/ 786361 h 6407150"/>
              <a:gd name="connsiteX19086" fmla="*/ 1579996 w 11737976"/>
              <a:gd name="connsiteY19086" fmla="*/ 786362 h 6407150"/>
              <a:gd name="connsiteX19087" fmla="*/ 1582715 w 11737976"/>
              <a:gd name="connsiteY19087" fmla="*/ 786366 h 6407150"/>
              <a:gd name="connsiteX19088" fmla="*/ 1584032 w 11737976"/>
              <a:gd name="connsiteY19088" fmla="*/ 792235 h 6407150"/>
              <a:gd name="connsiteX19089" fmla="*/ 1583880 w 11737976"/>
              <a:gd name="connsiteY19089" fmla="*/ 792883 h 6407150"/>
              <a:gd name="connsiteX19090" fmla="*/ 1579897 w 11737976"/>
              <a:gd name="connsiteY19090" fmla="*/ 792876 h 6407150"/>
              <a:gd name="connsiteX19091" fmla="*/ 1579266 w 11737976"/>
              <a:gd name="connsiteY19091" fmla="*/ 792876 h 6407150"/>
              <a:gd name="connsiteX19092" fmla="*/ 1579243 w 11737976"/>
              <a:gd name="connsiteY19092" fmla="*/ 794505 h 6407150"/>
              <a:gd name="connsiteX19093" fmla="*/ 1583500 w 11737976"/>
              <a:gd name="connsiteY19093" fmla="*/ 794511 h 6407150"/>
              <a:gd name="connsiteX19094" fmla="*/ 1582325 w 11737976"/>
              <a:gd name="connsiteY19094" fmla="*/ 799538 h 6407150"/>
              <a:gd name="connsiteX19095" fmla="*/ 1581663 w 11737976"/>
              <a:gd name="connsiteY19095" fmla="*/ 801227 h 6407150"/>
              <a:gd name="connsiteX19096" fmla="*/ 1579023 w 11737976"/>
              <a:gd name="connsiteY19096" fmla="*/ 809163 h 6407150"/>
              <a:gd name="connsiteX19097" fmla="*/ 1579477 w 11737976"/>
              <a:gd name="connsiteY19097" fmla="*/ 811715 h 6407150"/>
              <a:gd name="connsiteX19098" fmla="*/ 1577920 w 11737976"/>
              <a:gd name="connsiteY19098" fmla="*/ 818380 h 6407150"/>
              <a:gd name="connsiteX19099" fmla="*/ 1576674 w 11737976"/>
              <a:gd name="connsiteY19099" fmla="*/ 818600 h 6407150"/>
              <a:gd name="connsiteX19100" fmla="*/ 1575318 w 11737976"/>
              <a:gd name="connsiteY19100" fmla="*/ 824860 h 6407150"/>
              <a:gd name="connsiteX19101" fmla="*/ 1574752 w 11737976"/>
              <a:gd name="connsiteY19101" fmla="*/ 825638 h 6407150"/>
              <a:gd name="connsiteX19102" fmla="*/ 1571761 w 11737976"/>
              <a:gd name="connsiteY19102" fmla="*/ 827068 h 6407150"/>
              <a:gd name="connsiteX19103" fmla="*/ 1569292 w 11737976"/>
              <a:gd name="connsiteY19103" fmla="*/ 827065 h 6407150"/>
              <a:gd name="connsiteX19104" fmla="*/ 1568661 w 11737976"/>
              <a:gd name="connsiteY19104" fmla="*/ 827063 h 6407150"/>
              <a:gd name="connsiteX19105" fmla="*/ 1568636 w 11737976"/>
              <a:gd name="connsiteY19105" fmla="*/ 828692 h 6407150"/>
              <a:gd name="connsiteX19106" fmla="*/ 1570799 w 11737976"/>
              <a:gd name="connsiteY19106" fmla="*/ 828695 h 6407150"/>
              <a:gd name="connsiteX19107" fmla="*/ 1570604 w 11737976"/>
              <a:gd name="connsiteY19107" fmla="*/ 831070 h 6407150"/>
              <a:gd name="connsiteX19108" fmla="*/ 1573143 w 11737976"/>
              <a:gd name="connsiteY19108" fmla="*/ 838819 h 6407150"/>
              <a:gd name="connsiteX19109" fmla="*/ 1562015 w 11737976"/>
              <a:gd name="connsiteY19109" fmla="*/ 836788 h 6407150"/>
              <a:gd name="connsiteX19110" fmla="*/ 1558749 w 11737976"/>
              <a:gd name="connsiteY19110" fmla="*/ 850764 h 6407150"/>
              <a:gd name="connsiteX19111" fmla="*/ 1550890 w 11737976"/>
              <a:gd name="connsiteY19111" fmla="*/ 834758 h 6407150"/>
              <a:gd name="connsiteX19112" fmla="*/ 1549801 w 11737976"/>
              <a:gd name="connsiteY19112" fmla="*/ 839416 h 6407150"/>
              <a:gd name="connsiteX19113" fmla="*/ 1536495 w 11737976"/>
              <a:gd name="connsiteY19113" fmla="*/ 846703 h 6407150"/>
              <a:gd name="connsiteX19114" fmla="*/ 1527547 w 11737976"/>
              <a:gd name="connsiteY19114" fmla="*/ 835355 h 6407150"/>
              <a:gd name="connsiteX19115" fmla="*/ 1526459 w 11737976"/>
              <a:gd name="connsiteY19115" fmla="*/ 840013 h 6407150"/>
              <a:gd name="connsiteX19116" fmla="*/ 1512065 w 11737976"/>
              <a:gd name="connsiteY19116" fmla="*/ 851958 h 6407150"/>
              <a:gd name="connsiteX19117" fmla="*/ 1513153 w 11737976"/>
              <a:gd name="connsiteY19117" fmla="*/ 847298 h 6407150"/>
              <a:gd name="connsiteX19118" fmla="*/ 1502028 w 11737976"/>
              <a:gd name="connsiteY19118" fmla="*/ 845268 h 6407150"/>
              <a:gd name="connsiteX19119" fmla="*/ 1505294 w 11737976"/>
              <a:gd name="connsiteY19119" fmla="*/ 831293 h 6407150"/>
              <a:gd name="connsiteX19120" fmla="*/ 1512916 w 11737976"/>
              <a:gd name="connsiteY19120" fmla="*/ 798683 h 6407150"/>
              <a:gd name="connsiteX19121" fmla="*/ 1498521 w 11737976"/>
              <a:gd name="connsiteY19121" fmla="*/ 810627 h 6407150"/>
              <a:gd name="connsiteX19122" fmla="*/ 1495255 w 11737976"/>
              <a:gd name="connsiteY19122" fmla="*/ 824602 h 6407150"/>
              <a:gd name="connsiteX19123" fmla="*/ 1481952 w 11737976"/>
              <a:gd name="connsiteY19123" fmla="*/ 831889 h 6407150"/>
              <a:gd name="connsiteX19124" fmla="*/ 1489811 w 11737976"/>
              <a:gd name="connsiteY19124" fmla="*/ 847896 h 6407150"/>
              <a:gd name="connsiteX19125" fmla="*/ 1472151 w 11737976"/>
              <a:gd name="connsiteY19125" fmla="*/ 873815 h 6407150"/>
              <a:gd name="connsiteX19126" fmla="*/ 1464291 w 11737976"/>
              <a:gd name="connsiteY19126" fmla="*/ 857810 h 6407150"/>
              <a:gd name="connsiteX19127" fmla="*/ 1468886 w 11737976"/>
              <a:gd name="connsiteY19127" fmla="*/ 887791 h 6407150"/>
              <a:gd name="connsiteX19128" fmla="*/ 1459084 w 11737976"/>
              <a:gd name="connsiteY19128" fmla="*/ 929719 h 6407150"/>
              <a:gd name="connsiteX19129" fmla="*/ 1452553 w 11737976"/>
              <a:gd name="connsiteY19129" fmla="*/ 957670 h 6407150"/>
              <a:gd name="connsiteX19130" fmla="*/ 1451464 w 11737976"/>
              <a:gd name="connsiteY19130" fmla="*/ 962329 h 6407150"/>
              <a:gd name="connsiteX19131" fmla="*/ 1449286 w 11737976"/>
              <a:gd name="connsiteY19131" fmla="*/ 971645 h 6407150"/>
              <a:gd name="connsiteX19132" fmla="*/ 1440336 w 11737976"/>
              <a:gd name="connsiteY19132" fmla="*/ 960297 h 6407150"/>
              <a:gd name="connsiteX19133" fmla="*/ 1431623 w 11737976"/>
              <a:gd name="connsiteY19133" fmla="*/ 997565 h 6407150"/>
              <a:gd name="connsiteX19134" fmla="*/ 1422674 w 11737976"/>
              <a:gd name="connsiteY19134" fmla="*/ 986217 h 6407150"/>
              <a:gd name="connsiteX19135" fmla="*/ 1431386 w 11737976"/>
              <a:gd name="connsiteY19135" fmla="*/ 948948 h 6407150"/>
              <a:gd name="connsiteX19136" fmla="*/ 1433562 w 11737976"/>
              <a:gd name="connsiteY19136" fmla="*/ 939631 h 6407150"/>
              <a:gd name="connsiteX19137" fmla="*/ 1439006 w 11737976"/>
              <a:gd name="connsiteY19137" fmla="*/ 916339 h 6407150"/>
              <a:gd name="connsiteX19138" fmla="*/ 1428971 w 11737976"/>
              <a:gd name="connsiteY19138" fmla="*/ 909650 h 6407150"/>
              <a:gd name="connsiteX19139" fmla="*/ 1434414 w 11737976"/>
              <a:gd name="connsiteY19139" fmla="*/ 886358 h 6407150"/>
              <a:gd name="connsiteX19140" fmla="*/ 1436592 w 11737976"/>
              <a:gd name="connsiteY19140" fmla="*/ 877040 h 6407150"/>
              <a:gd name="connsiteX19141" fmla="*/ 1431256 w 11737976"/>
              <a:gd name="connsiteY19141" fmla="*/ 882353 h 6407150"/>
              <a:gd name="connsiteX19142" fmla="*/ 1425464 w 11737976"/>
              <a:gd name="connsiteY19142" fmla="*/ 875009 h 6407150"/>
              <a:gd name="connsiteX19143" fmla="*/ 1423288 w 11737976"/>
              <a:gd name="connsiteY19143" fmla="*/ 884327 h 6407150"/>
              <a:gd name="connsiteX19144" fmla="*/ 1420021 w 11737976"/>
              <a:gd name="connsiteY19144" fmla="*/ 898302 h 6407150"/>
              <a:gd name="connsiteX19145" fmla="*/ 1416518 w 11737976"/>
              <a:gd name="connsiteY19145" fmla="*/ 863661 h 6407150"/>
              <a:gd name="connsiteX19146" fmla="*/ 1415429 w 11737976"/>
              <a:gd name="connsiteY19146" fmla="*/ 868320 h 6407150"/>
              <a:gd name="connsiteX19147" fmla="*/ 1403451 w 11737976"/>
              <a:gd name="connsiteY19147" fmla="*/ 919564 h 6407150"/>
              <a:gd name="connsiteX19148" fmla="*/ 1415665 w 11737976"/>
              <a:gd name="connsiteY19148" fmla="*/ 916936 h 6407150"/>
              <a:gd name="connsiteX19149" fmla="*/ 1402598 w 11737976"/>
              <a:gd name="connsiteY19149" fmla="*/ 972839 h 6407150"/>
              <a:gd name="connsiteX19150" fmla="*/ 1397154 w 11737976"/>
              <a:gd name="connsiteY19150" fmla="*/ 996131 h 6407150"/>
              <a:gd name="connsiteX19151" fmla="*/ 1387117 w 11737976"/>
              <a:gd name="connsiteY19151" fmla="*/ 989443 h 6407150"/>
              <a:gd name="connsiteX19152" fmla="*/ 1372721 w 11737976"/>
              <a:gd name="connsiteY19152" fmla="*/ 1001386 h 6407150"/>
              <a:gd name="connsiteX19153" fmla="*/ 1388207 w 11737976"/>
              <a:gd name="connsiteY19153" fmla="*/ 984783 h 6407150"/>
              <a:gd name="connsiteX19154" fmla="*/ 1383613 w 11737976"/>
              <a:gd name="connsiteY19154" fmla="*/ 954801 h 6407150"/>
              <a:gd name="connsiteX19155" fmla="*/ 1389828 w 11737976"/>
              <a:gd name="connsiteY19155" fmla="*/ 946828 h 6407150"/>
              <a:gd name="connsiteX19156" fmla="*/ 1386878 w 11737976"/>
              <a:gd name="connsiteY19156" fmla="*/ 940825 h 6407150"/>
              <a:gd name="connsiteX19157" fmla="*/ 1383613 w 11737976"/>
              <a:gd name="connsiteY19157" fmla="*/ 954801 h 6407150"/>
              <a:gd name="connsiteX19158" fmla="*/ 1375752 w 11737976"/>
              <a:gd name="connsiteY19158" fmla="*/ 938795 h 6407150"/>
              <a:gd name="connsiteX19159" fmla="*/ 1374664 w 11737976"/>
              <a:gd name="connsiteY19159" fmla="*/ 943453 h 6407150"/>
              <a:gd name="connsiteX19160" fmla="*/ 1360269 w 11737976"/>
              <a:gd name="connsiteY19160" fmla="*/ 955398 h 6407150"/>
              <a:gd name="connsiteX19161" fmla="*/ 1355677 w 11737976"/>
              <a:gd name="connsiteY19161" fmla="*/ 925416 h 6407150"/>
              <a:gd name="connsiteX19162" fmla="*/ 1367891 w 11737976"/>
              <a:gd name="connsiteY19162" fmla="*/ 922788 h 6407150"/>
              <a:gd name="connsiteX19163" fmla="*/ 1366803 w 11737976"/>
              <a:gd name="connsiteY19163" fmla="*/ 927447 h 6407150"/>
              <a:gd name="connsiteX19164" fmla="*/ 1376841 w 11737976"/>
              <a:gd name="connsiteY19164" fmla="*/ 934135 h 6407150"/>
              <a:gd name="connsiteX19165" fmla="*/ 1399946 w 11737976"/>
              <a:gd name="connsiteY19165" fmla="*/ 884922 h 6407150"/>
              <a:gd name="connsiteX19166" fmla="*/ 1392086 w 11737976"/>
              <a:gd name="connsiteY19166" fmla="*/ 868917 h 6407150"/>
              <a:gd name="connsiteX19167" fmla="*/ 1385314 w 11737976"/>
              <a:gd name="connsiteY19167" fmla="*/ 848250 h 6407150"/>
              <a:gd name="connsiteX19168" fmla="*/ 1384226 w 11737976"/>
              <a:gd name="connsiteY19168" fmla="*/ 852910 h 6407150"/>
              <a:gd name="connsiteX19169" fmla="*/ 1378780 w 11737976"/>
              <a:gd name="connsiteY19169" fmla="*/ 876203 h 6407150"/>
              <a:gd name="connsiteX19170" fmla="*/ 1377692 w 11737976"/>
              <a:gd name="connsiteY19170" fmla="*/ 880861 h 6407150"/>
              <a:gd name="connsiteX19171" fmla="*/ 1373336 w 11737976"/>
              <a:gd name="connsiteY19171" fmla="*/ 899495 h 6407150"/>
              <a:gd name="connsiteX19172" fmla="*/ 1361122 w 11737976"/>
              <a:gd name="connsiteY19172" fmla="*/ 902122 h 6407150"/>
              <a:gd name="connsiteX19173" fmla="*/ 1364388 w 11737976"/>
              <a:gd name="connsiteY19173" fmla="*/ 888147 h 6407150"/>
              <a:gd name="connsiteX19174" fmla="*/ 1363060 w 11737976"/>
              <a:gd name="connsiteY19174" fmla="*/ 844189 h 6407150"/>
              <a:gd name="connsiteX19175" fmla="*/ 1355199 w 11737976"/>
              <a:gd name="connsiteY19175" fmla="*/ 828183 h 6407150"/>
              <a:gd name="connsiteX19176" fmla="*/ 1368505 w 11737976"/>
              <a:gd name="connsiteY19176" fmla="*/ 820896 h 6407150"/>
              <a:gd name="connsiteX19177" fmla="*/ 1370682 w 11737976"/>
              <a:gd name="connsiteY19177" fmla="*/ 811579 h 6407150"/>
              <a:gd name="connsiteX19178" fmla="*/ 1379394 w 11737976"/>
              <a:gd name="connsiteY19178" fmla="*/ 774311 h 6407150"/>
              <a:gd name="connsiteX19179" fmla="*/ 1398143 w 11737976"/>
              <a:gd name="connsiteY19179" fmla="*/ 743732 h 6407150"/>
              <a:gd name="connsiteX19180" fmla="*/ 1390283 w 11737976"/>
              <a:gd name="connsiteY19180" fmla="*/ 727726 h 6407150"/>
              <a:gd name="connsiteX19181" fmla="*/ 1391372 w 11737976"/>
              <a:gd name="connsiteY19181" fmla="*/ 723067 h 6407150"/>
              <a:gd name="connsiteX19182" fmla="*/ 1397904 w 11737976"/>
              <a:gd name="connsiteY19182" fmla="*/ 695117 h 6407150"/>
              <a:gd name="connsiteX19183" fmla="*/ 1410122 w 11737976"/>
              <a:gd name="connsiteY19183" fmla="*/ 692490 h 6407150"/>
              <a:gd name="connsiteX19184" fmla="*/ 1414477 w 11737976"/>
              <a:gd name="connsiteY19184" fmla="*/ 673854 h 6407150"/>
              <a:gd name="connsiteX19185" fmla="*/ 1415641 w 11737976"/>
              <a:gd name="connsiteY19185" fmla="*/ 668875 h 6407150"/>
              <a:gd name="connsiteX19186" fmla="*/ 1420912 w 11737976"/>
              <a:gd name="connsiteY19186" fmla="*/ 671736 h 6407150"/>
              <a:gd name="connsiteX19187" fmla="*/ 1427284 w 11737976"/>
              <a:gd name="connsiteY19187" fmla="*/ 670923 h 6407150"/>
              <a:gd name="connsiteX19188" fmla="*/ 1428464 w 11737976"/>
              <a:gd name="connsiteY19188" fmla="*/ 665871 h 6407150"/>
              <a:gd name="connsiteX19189" fmla="*/ 1415681 w 11737976"/>
              <a:gd name="connsiteY19189" fmla="*/ 668704 h 6407150"/>
              <a:gd name="connsiteX19190" fmla="*/ 1420378 w 11737976"/>
              <a:gd name="connsiteY19190" fmla="*/ 648609 h 6407150"/>
              <a:gd name="connsiteX19191" fmla="*/ 1430648 w 11737976"/>
              <a:gd name="connsiteY19191" fmla="*/ 646464 h 6407150"/>
              <a:gd name="connsiteX19192" fmla="*/ 1431734 w 11737976"/>
              <a:gd name="connsiteY19192" fmla="*/ 641818 h 6407150"/>
              <a:gd name="connsiteX19193" fmla="*/ 1432820 w 11737976"/>
              <a:gd name="connsiteY19193" fmla="*/ 637171 h 6407150"/>
              <a:gd name="connsiteX19194" fmla="*/ 1421648 w 11737976"/>
              <a:gd name="connsiteY19194" fmla="*/ 643173 h 6407150"/>
              <a:gd name="connsiteX19195" fmla="*/ 1422100 w 11737976"/>
              <a:gd name="connsiteY19195" fmla="*/ 641245 h 6407150"/>
              <a:gd name="connsiteX19196" fmla="*/ 1420738 w 11737976"/>
              <a:gd name="connsiteY19196" fmla="*/ 643660 h 6407150"/>
              <a:gd name="connsiteX19197" fmla="*/ 1419357 w 11737976"/>
              <a:gd name="connsiteY19197" fmla="*/ 644403 h 6407150"/>
              <a:gd name="connsiteX19198" fmla="*/ 1418673 w 11737976"/>
              <a:gd name="connsiteY19198" fmla="*/ 647330 h 6407150"/>
              <a:gd name="connsiteX19199" fmla="*/ 1402260 w 11737976"/>
              <a:gd name="connsiteY19199" fmla="*/ 676483 h 6407150"/>
              <a:gd name="connsiteX19200" fmla="*/ 1406617 w 11737976"/>
              <a:gd name="connsiteY19200" fmla="*/ 657848 h 6407150"/>
              <a:gd name="connsiteX19201" fmla="*/ 1409882 w 11737976"/>
              <a:gd name="connsiteY19201" fmla="*/ 643873 h 6407150"/>
              <a:gd name="connsiteX19202" fmla="*/ 1414239 w 11737976"/>
              <a:gd name="connsiteY19202" fmla="*/ 625238 h 6407150"/>
              <a:gd name="connsiteX19203" fmla="*/ 1400932 w 11737976"/>
              <a:gd name="connsiteY19203" fmla="*/ 632524 h 6407150"/>
              <a:gd name="connsiteX19204" fmla="*/ 1393073 w 11737976"/>
              <a:gd name="connsiteY19204" fmla="*/ 616518 h 6407150"/>
              <a:gd name="connsiteX19205" fmla="*/ 1398518 w 11737976"/>
              <a:gd name="connsiteY19205" fmla="*/ 593224 h 6407150"/>
              <a:gd name="connsiteX19206" fmla="*/ 1388478 w 11737976"/>
              <a:gd name="connsiteY19206" fmla="*/ 586534 h 6407150"/>
              <a:gd name="connsiteX19207" fmla="*/ 1403962 w 11737976"/>
              <a:gd name="connsiteY19207" fmla="*/ 569931 h 6407150"/>
              <a:gd name="connsiteX19208" fmla="*/ 1396101 w 11737976"/>
              <a:gd name="connsiteY19208" fmla="*/ 553925 h 6407150"/>
              <a:gd name="connsiteX19209" fmla="*/ 1390420 w 11737976"/>
              <a:gd name="connsiteY19209" fmla="*/ 528602 h 6407150"/>
              <a:gd name="connsiteX19210" fmla="*/ 1373849 w 11737976"/>
              <a:gd name="connsiteY19210" fmla="*/ 549863 h 6407150"/>
              <a:gd name="connsiteX19211" fmla="*/ 1363810 w 11737976"/>
              <a:gd name="connsiteY19211" fmla="*/ 543174 h 6407150"/>
              <a:gd name="connsiteX19212" fmla="*/ 1359456 w 11737976"/>
              <a:gd name="connsiteY19212" fmla="*/ 561808 h 6407150"/>
              <a:gd name="connsiteX19213" fmla="*/ 1338528 w 11737976"/>
              <a:gd name="connsiteY19213" fmla="*/ 601704 h 6407150"/>
              <a:gd name="connsiteX19214" fmla="*/ 1323047 w 11737976"/>
              <a:gd name="connsiteY19214" fmla="*/ 618306 h 6407150"/>
              <a:gd name="connsiteX19215" fmla="*/ 1315185 w 11737976"/>
              <a:gd name="connsiteY19215" fmla="*/ 602301 h 6407150"/>
              <a:gd name="connsiteX19216" fmla="*/ 1341794 w 11737976"/>
              <a:gd name="connsiteY19216" fmla="*/ 587728 h 6407150"/>
              <a:gd name="connsiteX19217" fmla="*/ 1332846 w 11737976"/>
              <a:gd name="connsiteY19217" fmla="*/ 576381 h 6407150"/>
              <a:gd name="connsiteX19218" fmla="*/ 1318215 w 11737976"/>
              <a:gd name="connsiteY19218" fmla="*/ 539709 h 6407150"/>
              <a:gd name="connsiteX19219" fmla="*/ 1304910 w 11737976"/>
              <a:gd name="connsiteY19219" fmla="*/ 546996 h 6407150"/>
              <a:gd name="connsiteX19220" fmla="*/ 1289666 w 11737976"/>
              <a:gd name="connsiteY19220" fmla="*/ 612215 h 6407150"/>
              <a:gd name="connsiteX19221" fmla="*/ 1285309 w 11737976"/>
              <a:gd name="connsiteY19221" fmla="*/ 630849 h 6407150"/>
              <a:gd name="connsiteX19222" fmla="*/ 1263293 w 11737976"/>
              <a:gd name="connsiteY19222" fmla="*/ 675403 h 6407150"/>
              <a:gd name="connsiteX19223" fmla="*/ 1272243 w 11737976"/>
              <a:gd name="connsiteY19223" fmla="*/ 686752 h 6407150"/>
              <a:gd name="connsiteX19224" fmla="*/ 1279016 w 11737976"/>
              <a:gd name="connsiteY19224" fmla="*/ 707416 h 6407150"/>
              <a:gd name="connsiteX19225" fmla="*/ 1276838 w 11737976"/>
              <a:gd name="connsiteY19225" fmla="*/ 716733 h 6407150"/>
              <a:gd name="connsiteX19226" fmla="*/ 1268976 w 11737976"/>
              <a:gd name="connsiteY19226" fmla="*/ 700728 h 6407150"/>
              <a:gd name="connsiteX19227" fmla="*/ 1254581 w 11737976"/>
              <a:gd name="connsiteY19227" fmla="*/ 712672 h 6407150"/>
              <a:gd name="connsiteX19228" fmla="*/ 1253493 w 11737976"/>
              <a:gd name="connsiteY19228" fmla="*/ 717330 h 6407150"/>
              <a:gd name="connsiteX19229" fmla="*/ 1250227 w 11737976"/>
              <a:gd name="connsiteY19229" fmla="*/ 731305 h 6407150"/>
              <a:gd name="connsiteX19230" fmla="*/ 1249139 w 11737976"/>
              <a:gd name="connsiteY19230" fmla="*/ 735963 h 6407150"/>
              <a:gd name="connsiteX19231" fmla="*/ 1260267 w 11737976"/>
              <a:gd name="connsiteY19231" fmla="*/ 737995 h 6407150"/>
              <a:gd name="connsiteX19232" fmla="*/ 1243693 w 11737976"/>
              <a:gd name="connsiteY19232" fmla="*/ 759257 h 6407150"/>
              <a:gd name="connsiteX19233" fmla="*/ 1241515 w 11737976"/>
              <a:gd name="connsiteY19233" fmla="*/ 768573 h 6407150"/>
              <a:gd name="connsiteX19234" fmla="*/ 1237160 w 11737976"/>
              <a:gd name="connsiteY19234" fmla="*/ 787208 h 6407150"/>
              <a:gd name="connsiteX19235" fmla="*/ 1248288 w 11737976"/>
              <a:gd name="connsiteY19235" fmla="*/ 789239 h 6407150"/>
              <a:gd name="connsiteX19236" fmla="*/ 1245022 w 11737976"/>
              <a:gd name="connsiteY19236" fmla="*/ 803214 h 6407150"/>
              <a:gd name="connsiteX19237" fmla="*/ 1243932 w 11737976"/>
              <a:gd name="connsiteY19237" fmla="*/ 807873 h 6407150"/>
              <a:gd name="connsiteX19238" fmla="*/ 1251793 w 11737976"/>
              <a:gd name="connsiteY19238" fmla="*/ 823880 h 6407150"/>
              <a:gd name="connsiteX19239" fmla="*/ 1250704 w 11737976"/>
              <a:gd name="connsiteY19239" fmla="*/ 828539 h 6407150"/>
              <a:gd name="connsiteX19240" fmla="*/ 1247438 w 11737976"/>
              <a:gd name="connsiteY19240" fmla="*/ 842515 h 6407150"/>
              <a:gd name="connsiteX19241" fmla="*/ 1246350 w 11737976"/>
              <a:gd name="connsiteY19241" fmla="*/ 847172 h 6407150"/>
              <a:gd name="connsiteX19242" fmla="*/ 1245261 w 11737976"/>
              <a:gd name="connsiteY19242" fmla="*/ 851832 h 6407150"/>
              <a:gd name="connsiteX19243" fmla="*/ 1244172 w 11737976"/>
              <a:gd name="connsiteY19243" fmla="*/ 856490 h 6407150"/>
              <a:gd name="connsiteX19244" fmla="*/ 1255297 w 11737976"/>
              <a:gd name="connsiteY19244" fmla="*/ 858520 h 6407150"/>
              <a:gd name="connsiteX19245" fmla="*/ 1253119 w 11737976"/>
              <a:gd name="connsiteY19245" fmla="*/ 867837 h 6407150"/>
              <a:gd name="connsiteX19246" fmla="*/ 1249853 w 11737976"/>
              <a:gd name="connsiteY19246" fmla="*/ 881813 h 6407150"/>
              <a:gd name="connsiteX19247" fmla="*/ 1236549 w 11737976"/>
              <a:gd name="connsiteY19247" fmla="*/ 889100 h 6407150"/>
              <a:gd name="connsiteX19248" fmla="*/ 1225421 w 11737976"/>
              <a:gd name="connsiteY19248" fmla="*/ 887069 h 6407150"/>
              <a:gd name="connsiteX19249" fmla="*/ 1221304 w 11737976"/>
              <a:gd name="connsiteY19249" fmla="*/ 954318 h 6407150"/>
              <a:gd name="connsiteX19250" fmla="*/ 1214771 w 11737976"/>
              <a:gd name="connsiteY19250" fmla="*/ 982270 h 6407150"/>
              <a:gd name="connsiteX19251" fmla="*/ 1202556 w 11737976"/>
              <a:gd name="connsiteY19251" fmla="*/ 984897 h 6407150"/>
              <a:gd name="connsiteX19252" fmla="*/ 1191427 w 11737976"/>
              <a:gd name="connsiteY19252" fmla="*/ 982866 h 6407150"/>
              <a:gd name="connsiteX19253" fmla="*/ 1188161 w 11737976"/>
              <a:gd name="connsiteY19253" fmla="*/ 996843 h 6407150"/>
              <a:gd name="connsiteX19254" fmla="*/ 1201465 w 11737976"/>
              <a:gd name="connsiteY19254" fmla="*/ 989556 h 6407150"/>
              <a:gd name="connsiteX19255" fmla="*/ 1202556 w 11737976"/>
              <a:gd name="connsiteY19255" fmla="*/ 984897 h 6407150"/>
              <a:gd name="connsiteX19256" fmla="*/ 1213683 w 11737976"/>
              <a:gd name="connsiteY19256" fmla="*/ 986929 h 6407150"/>
              <a:gd name="connsiteX19257" fmla="*/ 1212595 w 11737976"/>
              <a:gd name="connsiteY19257" fmla="*/ 991588 h 6407150"/>
              <a:gd name="connsiteX19258" fmla="*/ 1210416 w 11737976"/>
              <a:gd name="connsiteY19258" fmla="*/ 1000905 h 6407150"/>
              <a:gd name="connsiteX19259" fmla="*/ 1192755 w 11737976"/>
              <a:gd name="connsiteY19259" fmla="*/ 1026824 h 6407150"/>
              <a:gd name="connsiteX19260" fmla="*/ 1182716 w 11737976"/>
              <a:gd name="connsiteY19260" fmla="*/ 1020134 h 6407150"/>
              <a:gd name="connsiteX19261" fmla="*/ 1176183 w 11737976"/>
              <a:gd name="connsiteY19261" fmla="*/ 1048086 h 6407150"/>
              <a:gd name="connsiteX19262" fmla="*/ 1187310 w 11737976"/>
              <a:gd name="connsiteY19262" fmla="*/ 1050117 h 6407150"/>
              <a:gd name="connsiteX19263" fmla="*/ 1172066 w 11737976"/>
              <a:gd name="connsiteY19263" fmla="*/ 1115336 h 6407150"/>
              <a:gd name="connsiteX19264" fmla="*/ 1159850 w 11737976"/>
              <a:gd name="connsiteY19264" fmla="*/ 1117965 h 6407150"/>
              <a:gd name="connsiteX19265" fmla="*/ 1163117 w 11737976"/>
              <a:gd name="connsiteY19265" fmla="*/ 1103988 h 6407150"/>
              <a:gd name="connsiteX19266" fmla="*/ 1151990 w 11737976"/>
              <a:gd name="connsiteY19266" fmla="*/ 1101957 h 6407150"/>
              <a:gd name="connsiteX19267" fmla="*/ 1153316 w 11737976"/>
              <a:gd name="connsiteY19267" fmla="*/ 1145916 h 6407150"/>
              <a:gd name="connsiteX19268" fmla="*/ 1155494 w 11737976"/>
              <a:gd name="connsiteY19268" fmla="*/ 1136599 h 6407150"/>
              <a:gd name="connsiteX19269" fmla="*/ 1167710 w 11737976"/>
              <a:gd name="connsiteY19269" fmla="*/ 1133972 h 6407150"/>
              <a:gd name="connsiteX19270" fmla="*/ 1166622 w 11737976"/>
              <a:gd name="connsiteY19270" fmla="*/ 1138629 h 6407150"/>
              <a:gd name="connsiteX19271" fmla="*/ 1164444 w 11737976"/>
              <a:gd name="connsiteY19271" fmla="*/ 1147946 h 6407150"/>
              <a:gd name="connsiteX19272" fmla="*/ 1162266 w 11737976"/>
              <a:gd name="connsiteY19272" fmla="*/ 1157264 h 6407150"/>
              <a:gd name="connsiteX19273" fmla="*/ 1160328 w 11737976"/>
              <a:gd name="connsiteY19273" fmla="*/ 1215197 h 6407150"/>
              <a:gd name="connsiteX19274" fmla="*/ 1158149 w 11737976"/>
              <a:gd name="connsiteY19274" fmla="*/ 1224515 h 6407150"/>
              <a:gd name="connsiteX19275" fmla="*/ 1151617 w 11737976"/>
              <a:gd name="connsiteY19275" fmla="*/ 1252466 h 6407150"/>
              <a:gd name="connsiteX19276" fmla="*/ 1143994 w 11737976"/>
              <a:gd name="connsiteY19276" fmla="*/ 1285075 h 6407150"/>
              <a:gd name="connsiteX19277" fmla="*/ 1135044 w 11737976"/>
              <a:gd name="connsiteY19277" fmla="*/ 1273728 h 6407150"/>
              <a:gd name="connsiteX19278" fmla="*/ 1132865 w 11737976"/>
              <a:gd name="connsiteY19278" fmla="*/ 1283044 h 6407150"/>
              <a:gd name="connsiteX19279" fmla="*/ 1122826 w 11737976"/>
              <a:gd name="connsiteY19279" fmla="*/ 1276355 h 6407150"/>
              <a:gd name="connsiteX19280" fmla="*/ 1119559 w 11737976"/>
              <a:gd name="connsiteY19280" fmla="*/ 1290331 h 6407150"/>
              <a:gd name="connsiteX19281" fmla="*/ 1118471 w 11737976"/>
              <a:gd name="connsiteY19281" fmla="*/ 1294988 h 6407150"/>
              <a:gd name="connsiteX19282" fmla="*/ 1117382 w 11737976"/>
              <a:gd name="connsiteY19282" fmla="*/ 1299648 h 6407150"/>
              <a:gd name="connsiteX19283" fmla="*/ 1116294 w 11737976"/>
              <a:gd name="connsiteY19283" fmla="*/ 1304306 h 6407150"/>
              <a:gd name="connsiteX19284" fmla="*/ 1115206 w 11737976"/>
              <a:gd name="connsiteY19284" fmla="*/ 1308964 h 6407150"/>
              <a:gd name="connsiteX19285" fmla="*/ 1126332 w 11737976"/>
              <a:gd name="connsiteY19285" fmla="*/ 1310996 h 6407150"/>
              <a:gd name="connsiteX19286" fmla="*/ 1117382 w 11737976"/>
              <a:gd name="connsiteY19286" fmla="*/ 1299648 h 6407150"/>
              <a:gd name="connsiteX19287" fmla="*/ 1128510 w 11737976"/>
              <a:gd name="connsiteY19287" fmla="*/ 1301679 h 6407150"/>
              <a:gd name="connsiteX19288" fmla="*/ 1129600 w 11737976"/>
              <a:gd name="connsiteY19288" fmla="*/ 1297020 h 6407150"/>
              <a:gd name="connsiteX19289" fmla="*/ 1139639 w 11737976"/>
              <a:gd name="connsiteY19289" fmla="*/ 1303709 h 6407150"/>
              <a:gd name="connsiteX19290" fmla="*/ 1128749 w 11737976"/>
              <a:gd name="connsiteY19290" fmla="*/ 1350295 h 6407150"/>
              <a:gd name="connsiteX19291" fmla="*/ 1127661 w 11737976"/>
              <a:gd name="connsiteY19291" fmla="*/ 1354953 h 6407150"/>
              <a:gd name="connsiteX19292" fmla="*/ 1126571 w 11737976"/>
              <a:gd name="connsiteY19292" fmla="*/ 1359613 h 6407150"/>
              <a:gd name="connsiteX19293" fmla="*/ 1120039 w 11737976"/>
              <a:gd name="connsiteY19293" fmla="*/ 1387563 h 6407150"/>
              <a:gd name="connsiteX19294" fmla="*/ 1101288 w 11737976"/>
              <a:gd name="connsiteY19294" fmla="*/ 1418142 h 6407150"/>
              <a:gd name="connsiteX19295" fmla="*/ 1110239 w 11737976"/>
              <a:gd name="connsiteY19295" fmla="*/ 1429491 h 6407150"/>
              <a:gd name="connsiteX19296" fmla="*/ 1099111 w 11737976"/>
              <a:gd name="connsiteY19296" fmla="*/ 1427459 h 6407150"/>
              <a:gd name="connsiteX19297" fmla="*/ 1098021 w 11737976"/>
              <a:gd name="connsiteY19297" fmla="*/ 1432119 h 6407150"/>
              <a:gd name="connsiteX19298" fmla="*/ 1096932 w 11737976"/>
              <a:gd name="connsiteY19298" fmla="*/ 1436775 h 6407150"/>
              <a:gd name="connsiteX19299" fmla="*/ 1106806 w 11737976"/>
              <a:gd name="connsiteY19299" fmla="*/ 1437971 h 6407150"/>
              <a:gd name="connsiteX19300" fmla="*/ 1109151 w 11737976"/>
              <a:gd name="connsiteY19300" fmla="*/ 1434149 h 6407150"/>
              <a:gd name="connsiteX19301" fmla="*/ 1110239 w 11737976"/>
              <a:gd name="connsiteY19301" fmla="*/ 1429491 h 6407150"/>
              <a:gd name="connsiteX19302" fmla="*/ 1113504 w 11737976"/>
              <a:gd name="connsiteY19302" fmla="*/ 1415514 h 6407150"/>
              <a:gd name="connsiteX19303" fmla="*/ 1116772 w 11737976"/>
              <a:gd name="connsiteY19303" fmla="*/ 1401538 h 6407150"/>
              <a:gd name="connsiteX19304" fmla="*/ 1128986 w 11737976"/>
              <a:gd name="connsiteY19304" fmla="*/ 1398909 h 6407150"/>
              <a:gd name="connsiteX19305" fmla="*/ 1118097 w 11737976"/>
              <a:gd name="connsiteY19305" fmla="*/ 1445496 h 6407150"/>
              <a:gd name="connsiteX19306" fmla="*/ 1106973 w 11737976"/>
              <a:gd name="connsiteY19306" fmla="*/ 1443466 h 6407150"/>
              <a:gd name="connsiteX19307" fmla="*/ 1102853 w 11737976"/>
              <a:gd name="connsiteY19307" fmla="*/ 1510717 h 6407150"/>
              <a:gd name="connsiteX19308" fmla="*/ 1100675 w 11737976"/>
              <a:gd name="connsiteY19308" fmla="*/ 1520033 h 6407150"/>
              <a:gd name="connsiteX19309" fmla="*/ 1084105 w 11737976"/>
              <a:gd name="connsiteY19309" fmla="*/ 1541296 h 6407150"/>
              <a:gd name="connsiteX19310" fmla="*/ 1094142 w 11737976"/>
              <a:gd name="connsiteY19310" fmla="*/ 1547985 h 6407150"/>
              <a:gd name="connsiteX19311" fmla="*/ 1093051 w 11737976"/>
              <a:gd name="connsiteY19311" fmla="*/ 1552644 h 6407150"/>
              <a:gd name="connsiteX19312" fmla="*/ 1088697 w 11737976"/>
              <a:gd name="connsiteY19312" fmla="*/ 1571278 h 6407150"/>
              <a:gd name="connsiteX19313" fmla="*/ 1085430 w 11737976"/>
              <a:gd name="connsiteY19313" fmla="*/ 1585254 h 6407150"/>
              <a:gd name="connsiteX19314" fmla="*/ 1081075 w 11737976"/>
              <a:gd name="connsiteY19314" fmla="*/ 1603887 h 6407150"/>
              <a:gd name="connsiteX19315" fmla="*/ 1075630 w 11737976"/>
              <a:gd name="connsiteY19315" fmla="*/ 1627179 h 6407150"/>
              <a:gd name="connsiteX19316" fmla="*/ 1070186 w 11737976"/>
              <a:gd name="connsiteY19316" fmla="*/ 1650473 h 6407150"/>
              <a:gd name="connsiteX19317" fmla="*/ 1068008 w 11737976"/>
              <a:gd name="connsiteY19317" fmla="*/ 1659790 h 6407150"/>
              <a:gd name="connsiteX19318" fmla="*/ 1066919 w 11737976"/>
              <a:gd name="connsiteY19318" fmla="*/ 1664448 h 6407150"/>
              <a:gd name="connsiteX19319" fmla="*/ 1065831 w 11737976"/>
              <a:gd name="connsiteY19319" fmla="*/ 1669107 h 6407150"/>
              <a:gd name="connsiteX19320" fmla="*/ 1048172 w 11737976"/>
              <a:gd name="connsiteY19320" fmla="*/ 1695028 h 6407150"/>
              <a:gd name="connsiteX19321" fmla="*/ 1058209 w 11737976"/>
              <a:gd name="connsiteY19321" fmla="*/ 1701716 h 6407150"/>
              <a:gd name="connsiteX19322" fmla="*/ 1045994 w 11737976"/>
              <a:gd name="connsiteY19322" fmla="*/ 1704344 h 6407150"/>
              <a:gd name="connsiteX19323" fmla="*/ 1041638 w 11737976"/>
              <a:gd name="connsiteY19323" fmla="*/ 1722979 h 6407150"/>
              <a:gd name="connsiteX19324" fmla="*/ 1051675 w 11737976"/>
              <a:gd name="connsiteY19324" fmla="*/ 1729668 h 6407150"/>
              <a:gd name="connsiteX19325" fmla="*/ 1037283 w 11737976"/>
              <a:gd name="connsiteY19325" fmla="*/ 1741612 h 6407150"/>
              <a:gd name="connsiteX19326" fmla="*/ 1032927 w 11737976"/>
              <a:gd name="connsiteY19326" fmla="*/ 1760247 h 6407150"/>
              <a:gd name="connsiteX19327" fmla="*/ 1029661 w 11737976"/>
              <a:gd name="connsiteY19327" fmla="*/ 1774222 h 6407150"/>
              <a:gd name="connsiteX19328" fmla="*/ 1026393 w 11737976"/>
              <a:gd name="connsiteY19328" fmla="*/ 1788199 h 6407150"/>
              <a:gd name="connsiteX19329" fmla="*/ 1017684 w 11737976"/>
              <a:gd name="connsiteY19329" fmla="*/ 1825467 h 6407150"/>
              <a:gd name="connsiteX19330" fmla="*/ 1011149 w 11737976"/>
              <a:gd name="connsiteY19330" fmla="*/ 1853418 h 6407150"/>
              <a:gd name="connsiteX19331" fmla="*/ 998083 w 11737976"/>
              <a:gd name="connsiteY19331" fmla="*/ 1909321 h 6407150"/>
              <a:gd name="connsiteX19332" fmla="*/ 985867 w 11737976"/>
              <a:gd name="connsiteY19332" fmla="*/ 1911947 h 6407150"/>
              <a:gd name="connsiteX19333" fmla="*/ 995905 w 11737976"/>
              <a:gd name="connsiteY19333" fmla="*/ 1918637 h 6407150"/>
              <a:gd name="connsiteX19334" fmla="*/ 1002677 w 11737976"/>
              <a:gd name="connsiteY19334" fmla="*/ 1939302 h 6407150"/>
              <a:gd name="connsiteX19335" fmla="*/ 1001587 w 11737976"/>
              <a:gd name="connsiteY19335" fmla="*/ 1943961 h 6407150"/>
              <a:gd name="connsiteX19336" fmla="*/ 993964 w 11737976"/>
              <a:gd name="connsiteY19336" fmla="*/ 1976570 h 6407150"/>
              <a:gd name="connsiteX19337" fmla="*/ 991786 w 11737976"/>
              <a:gd name="connsiteY19337" fmla="*/ 1985888 h 6407150"/>
              <a:gd name="connsiteX19338" fmla="*/ 965416 w 11737976"/>
              <a:gd name="connsiteY19338" fmla="*/ 2049077 h 6407150"/>
              <a:gd name="connsiteX19339" fmla="*/ 976305 w 11737976"/>
              <a:gd name="connsiteY19339" fmla="*/ 2002491 h 6407150"/>
              <a:gd name="connsiteX19340" fmla="*/ 962151 w 11737976"/>
              <a:gd name="connsiteY19340" fmla="*/ 2063052 h 6407150"/>
              <a:gd name="connsiteX19341" fmla="*/ 954527 w 11737976"/>
              <a:gd name="connsiteY19341" fmla="*/ 2095662 h 6407150"/>
              <a:gd name="connsiteX19342" fmla="*/ 940133 w 11737976"/>
              <a:gd name="connsiteY19342" fmla="*/ 2107606 h 6407150"/>
              <a:gd name="connsiteX19343" fmla="*/ 942310 w 11737976"/>
              <a:gd name="connsiteY19343" fmla="*/ 2098289 h 6407150"/>
              <a:gd name="connsiteX19344" fmla="*/ 933360 w 11737976"/>
              <a:gd name="connsiteY19344" fmla="*/ 2086940 h 6407150"/>
              <a:gd name="connsiteX19345" fmla="*/ 914613 w 11737976"/>
              <a:gd name="connsiteY19345" fmla="*/ 2117520 h 6407150"/>
              <a:gd name="connsiteX19346" fmla="*/ 921147 w 11737976"/>
              <a:gd name="connsiteY19346" fmla="*/ 2089569 h 6407150"/>
              <a:gd name="connsiteX19347" fmla="*/ 929857 w 11737976"/>
              <a:gd name="connsiteY19347" fmla="*/ 2052300 h 6407150"/>
              <a:gd name="connsiteX19348" fmla="*/ 945102 w 11737976"/>
              <a:gd name="connsiteY19348" fmla="*/ 1987080 h 6407150"/>
              <a:gd name="connsiteX19349" fmla="*/ 955138 w 11737976"/>
              <a:gd name="connsiteY19349" fmla="*/ 1993770 h 6407150"/>
              <a:gd name="connsiteX19350" fmla="*/ 958405 w 11737976"/>
              <a:gd name="connsiteY19350" fmla="*/ 1979795 h 6407150"/>
              <a:gd name="connsiteX19351" fmla="*/ 951634 w 11737976"/>
              <a:gd name="connsiteY19351" fmla="*/ 1959129 h 6407150"/>
              <a:gd name="connsiteX19352" fmla="*/ 940507 w 11737976"/>
              <a:gd name="connsiteY19352" fmla="*/ 1957098 h 6407150"/>
              <a:gd name="connsiteX19353" fmla="*/ 936152 w 11737976"/>
              <a:gd name="connsiteY19353" fmla="*/ 1975733 h 6407150"/>
              <a:gd name="connsiteX19354" fmla="*/ 927441 w 11737976"/>
              <a:gd name="connsiteY19354" fmla="*/ 2013001 h 6407150"/>
              <a:gd name="connsiteX19355" fmla="*/ 915227 w 11737976"/>
              <a:gd name="connsiteY19355" fmla="*/ 2015630 h 6407150"/>
              <a:gd name="connsiteX19356" fmla="*/ 910306 w 11737976"/>
              <a:gd name="connsiteY19356" fmla="*/ 2064594 h 6407150"/>
              <a:gd name="connsiteX19357" fmla="*/ 910019 w 11737976"/>
              <a:gd name="connsiteY19357" fmla="*/ 2087538 h 6407150"/>
              <a:gd name="connsiteX19358" fmla="*/ 909746 w 11737976"/>
              <a:gd name="connsiteY19358" fmla="*/ 2088702 h 6407150"/>
              <a:gd name="connsiteX19359" fmla="*/ 907841 w 11737976"/>
              <a:gd name="connsiteY19359" fmla="*/ 2096855 h 6407150"/>
              <a:gd name="connsiteX19360" fmla="*/ 900218 w 11737976"/>
              <a:gd name="connsiteY19360" fmla="*/ 2129465 h 6407150"/>
              <a:gd name="connsiteX19361" fmla="*/ 895863 w 11737976"/>
              <a:gd name="connsiteY19361" fmla="*/ 2148098 h 6407150"/>
              <a:gd name="connsiteX19362" fmla="*/ 889329 w 11737976"/>
              <a:gd name="connsiteY19362" fmla="*/ 2176049 h 6407150"/>
              <a:gd name="connsiteX19363" fmla="*/ 887152 w 11737976"/>
              <a:gd name="connsiteY19363" fmla="*/ 2185366 h 6407150"/>
              <a:gd name="connsiteX19364" fmla="*/ 869493 w 11737976"/>
              <a:gd name="connsiteY19364" fmla="*/ 2211287 h 6407150"/>
              <a:gd name="connsiteX19365" fmla="*/ 862959 w 11737976"/>
              <a:gd name="connsiteY19365" fmla="*/ 2239237 h 6407150"/>
              <a:gd name="connsiteX19366" fmla="*/ 869729 w 11737976"/>
              <a:gd name="connsiteY19366" fmla="*/ 2259904 h 6407150"/>
              <a:gd name="connsiteX19367" fmla="*/ 871908 w 11737976"/>
              <a:gd name="connsiteY19367" fmla="*/ 2250587 h 6407150"/>
              <a:gd name="connsiteX19368" fmla="*/ 877590 w 11737976"/>
              <a:gd name="connsiteY19368" fmla="*/ 2275909 h 6407150"/>
              <a:gd name="connsiteX19369" fmla="*/ 873236 w 11737976"/>
              <a:gd name="connsiteY19369" fmla="*/ 2294544 h 6407150"/>
              <a:gd name="connsiteX19370" fmla="*/ 872147 w 11737976"/>
              <a:gd name="connsiteY19370" fmla="*/ 2299203 h 6407150"/>
              <a:gd name="connsiteX19371" fmla="*/ 869970 w 11737976"/>
              <a:gd name="connsiteY19371" fmla="*/ 2308519 h 6407150"/>
              <a:gd name="connsiteX19372" fmla="*/ 867791 w 11737976"/>
              <a:gd name="connsiteY19372" fmla="*/ 2317836 h 6407150"/>
              <a:gd name="connsiteX19373" fmla="*/ 861257 w 11737976"/>
              <a:gd name="connsiteY19373" fmla="*/ 2345789 h 6407150"/>
              <a:gd name="connsiteX19374" fmla="*/ 859080 w 11737976"/>
              <a:gd name="connsiteY19374" fmla="*/ 2355105 h 6407150"/>
              <a:gd name="connsiteX19375" fmla="*/ 854724 w 11737976"/>
              <a:gd name="connsiteY19375" fmla="*/ 2373738 h 6407150"/>
              <a:gd name="connsiteX19376" fmla="*/ 852547 w 11737976"/>
              <a:gd name="connsiteY19376" fmla="*/ 2383056 h 6407150"/>
              <a:gd name="connsiteX19377" fmla="*/ 841657 w 11737976"/>
              <a:gd name="connsiteY19377" fmla="*/ 2429642 h 6407150"/>
              <a:gd name="connsiteX19378" fmla="*/ 829679 w 11737976"/>
              <a:gd name="connsiteY19378" fmla="*/ 2480885 h 6407150"/>
              <a:gd name="connsiteX19379" fmla="*/ 829916 w 11737976"/>
              <a:gd name="connsiteY19379" fmla="*/ 2529501 h 6407150"/>
              <a:gd name="connsiteX19380" fmla="*/ 815524 w 11737976"/>
              <a:gd name="connsiteY19380" fmla="*/ 2541447 h 6407150"/>
              <a:gd name="connsiteX19381" fmla="*/ 824472 w 11737976"/>
              <a:gd name="connsiteY19381" fmla="*/ 2552794 h 6407150"/>
              <a:gd name="connsiteX19382" fmla="*/ 815761 w 11737976"/>
              <a:gd name="connsiteY19382" fmla="*/ 2590063 h 6407150"/>
              <a:gd name="connsiteX19383" fmla="*/ 814672 w 11737976"/>
              <a:gd name="connsiteY19383" fmla="*/ 2594721 h 6407150"/>
              <a:gd name="connsiteX19384" fmla="*/ 813583 w 11737976"/>
              <a:gd name="connsiteY19384" fmla="*/ 2599379 h 6407150"/>
              <a:gd name="connsiteX19385" fmla="*/ 812494 w 11737976"/>
              <a:gd name="connsiteY19385" fmla="*/ 2604038 h 6407150"/>
              <a:gd name="connsiteX19386" fmla="*/ 823622 w 11737976"/>
              <a:gd name="connsiteY19386" fmla="*/ 2606070 h 6407150"/>
              <a:gd name="connsiteX19387" fmla="*/ 820355 w 11737976"/>
              <a:gd name="connsiteY19387" fmla="*/ 2620045 h 6407150"/>
              <a:gd name="connsiteX19388" fmla="*/ 808378 w 11737976"/>
              <a:gd name="connsiteY19388" fmla="*/ 2671289 h 6407150"/>
              <a:gd name="connsiteX19389" fmla="*/ 820594 w 11737976"/>
              <a:gd name="connsiteY19389" fmla="*/ 2668661 h 6407150"/>
              <a:gd name="connsiteX19390" fmla="*/ 799667 w 11737976"/>
              <a:gd name="connsiteY19390" fmla="*/ 2708557 h 6407150"/>
              <a:gd name="connsiteX19391" fmla="*/ 800995 w 11737976"/>
              <a:gd name="connsiteY19391" fmla="*/ 2752515 h 6407150"/>
              <a:gd name="connsiteX19392" fmla="*/ 797729 w 11737976"/>
              <a:gd name="connsiteY19392" fmla="*/ 2766491 h 6407150"/>
              <a:gd name="connsiteX19393" fmla="*/ 811031 w 11737976"/>
              <a:gd name="connsiteY19393" fmla="*/ 2759204 h 6407150"/>
              <a:gd name="connsiteX19394" fmla="*/ 794699 w 11737976"/>
              <a:gd name="connsiteY19394" fmla="*/ 2829085 h 6407150"/>
              <a:gd name="connsiteX19395" fmla="*/ 805826 w 11737976"/>
              <a:gd name="connsiteY19395" fmla="*/ 2831115 h 6407150"/>
              <a:gd name="connsiteX19396" fmla="*/ 811270 w 11737976"/>
              <a:gd name="connsiteY19396" fmla="*/ 2807821 h 6407150"/>
              <a:gd name="connsiteX19397" fmla="*/ 822397 w 11737976"/>
              <a:gd name="connsiteY19397" fmla="*/ 2809851 h 6407150"/>
              <a:gd name="connsiteX19398" fmla="*/ 837641 w 11737976"/>
              <a:gd name="connsiteY19398" fmla="*/ 2744633 h 6407150"/>
              <a:gd name="connsiteX19399" fmla="*/ 850947 w 11737976"/>
              <a:gd name="connsiteY19399" fmla="*/ 2737346 h 6407150"/>
              <a:gd name="connsiteX19400" fmla="*/ 848768 w 11737976"/>
              <a:gd name="connsiteY19400" fmla="*/ 2746664 h 6407150"/>
              <a:gd name="connsiteX19401" fmla="*/ 847679 w 11737976"/>
              <a:gd name="connsiteY19401" fmla="*/ 2751321 h 6407150"/>
              <a:gd name="connsiteX19402" fmla="*/ 846590 w 11737976"/>
              <a:gd name="connsiteY19402" fmla="*/ 2755981 h 6407150"/>
              <a:gd name="connsiteX19403" fmla="*/ 845500 w 11737976"/>
              <a:gd name="connsiteY19403" fmla="*/ 2760639 h 6407150"/>
              <a:gd name="connsiteX19404" fmla="*/ 837880 w 11737976"/>
              <a:gd name="connsiteY19404" fmla="*/ 2793250 h 6407150"/>
              <a:gd name="connsiteX19405" fmla="*/ 850094 w 11737976"/>
              <a:gd name="connsiteY19405" fmla="*/ 2790621 h 6407150"/>
              <a:gd name="connsiteX19406" fmla="*/ 846828 w 11737976"/>
              <a:gd name="connsiteY19406" fmla="*/ 2804596 h 6407150"/>
              <a:gd name="connsiteX19407" fmla="*/ 843560 w 11737976"/>
              <a:gd name="connsiteY19407" fmla="*/ 2818573 h 6407150"/>
              <a:gd name="connsiteX19408" fmla="*/ 826989 w 11737976"/>
              <a:gd name="connsiteY19408" fmla="*/ 2839835 h 6407150"/>
              <a:gd name="connsiteX19409" fmla="*/ 822636 w 11737976"/>
              <a:gd name="connsiteY19409" fmla="*/ 2858469 h 6407150"/>
              <a:gd name="connsiteX19410" fmla="*/ 810417 w 11737976"/>
              <a:gd name="connsiteY19410" fmla="*/ 2861096 h 6407150"/>
              <a:gd name="connsiteX19411" fmla="*/ 804974 w 11737976"/>
              <a:gd name="connsiteY19411" fmla="*/ 2884388 h 6407150"/>
              <a:gd name="connsiteX19412" fmla="*/ 802795 w 11737976"/>
              <a:gd name="connsiteY19412" fmla="*/ 2893706 h 6407150"/>
              <a:gd name="connsiteX19413" fmla="*/ 801707 w 11737976"/>
              <a:gd name="connsiteY19413" fmla="*/ 2898365 h 6407150"/>
              <a:gd name="connsiteX19414" fmla="*/ 774248 w 11737976"/>
              <a:gd name="connsiteY19414" fmla="*/ 2966212 h 6407150"/>
              <a:gd name="connsiteX19415" fmla="*/ 786462 w 11737976"/>
              <a:gd name="connsiteY19415" fmla="*/ 2963584 h 6407150"/>
              <a:gd name="connsiteX19416" fmla="*/ 813924 w 11737976"/>
              <a:gd name="connsiteY19416" fmla="*/ 2895737 h 6407150"/>
              <a:gd name="connsiteX19417" fmla="*/ 819604 w 11737976"/>
              <a:gd name="connsiteY19417" fmla="*/ 2921060 h 6407150"/>
              <a:gd name="connsiteX19418" fmla="*/ 820694 w 11737976"/>
              <a:gd name="connsiteY19418" fmla="*/ 2916402 h 6407150"/>
              <a:gd name="connsiteX19419" fmla="*/ 832910 w 11737976"/>
              <a:gd name="connsiteY19419" fmla="*/ 2913775 h 6407150"/>
              <a:gd name="connsiteX19420" fmla="*/ 830732 w 11737976"/>
              <a:gd name="connsiteY19420" fmla="*/ 2923090 h 6407150"/>
              <a:gd name="connsiteX19421" fmla="*/ 815250 w 11737976"/>
              <a:gd name="connsiteY19421" fmla="*/ 2939695 h 6407150"/>
              <a:gd name="connsiteX19422" fmla="*/ 816338 w 11737976"/>
              <a:gd name="connsiteY19422" fmla="*/ 2935036 h 6407150"/>
              <a:gd name="connsiteX19423" fmla="*/ 798679 w 11737976"/>
              <a:gd name="connsiteY19423" fmla="*/ 2960956 h 6407150"/>
              <a:gd name="connsiteX19424" fmla="*/ 797590 w 11737976"/>
              <a:gd name="connsiteY19424" fmla="*/ 2965615 h 6407150"/>
              <a:gd name="connsiteX19425" fmla="*/ 794323 w 11737976"/>
              <a:gd name="connsiteY19425" fmla="*/ 2979590 h 6407150"/>
              <a:gd name="connsiteX19426" fmla="*/ 793234 w 11737976"/>
              <a:gd name="connsiteY19426" fmla="*/ 2984249 h 6407150"/>
              <a:gd name="connsiteX19427" fmla="*/ 804361 w 11737976"/>
              <a:gd name="connsiteY19427" fmla="*/ 2986280 h 6407150"/>
              <a:gd name="connsiteX19428" fmla="*/ 801094 w 11737976"/>
              <a:gd name="connsiteY19428" fmla="*/ 3000254 h 6407150"/>
              <a:gd name="connsiteX19429" fmla="*/ 811134 w 11737976"/>
              <a:gd name="connsiteY19429" fmla="*/ 3006945 h 6407150"/>
              <a:gd name="connsiteX19430" fmla="*/ 806778 w 11737976"/>
              <a:gd name="connsiteY19430" fmla="*/ 3025578 h 6407150"/>
              <a:gd name="connsiteX19431" fmla="*/ 796738 w 11737976"/>
              <a:gd name="connsiteY19431" fmla="*/ 3018889 h 6407150"/>
              <a:gd name="connsiteX19432" fmla="*/ 786939 w 11737976"/>
              <a:gd name="connsiteY19432" fmla="*/ 3060817 h 6407150"/>
              <a:gd name="connsiteX19433" fmla="*/ 790204 w 11737976"/>
              <a:gd name="connsiteY19433" fmla="*/ 3046841 h 6407150"/>
              <a:gd name="connsiteX19434" fmla="*/ 802422 w 11737976"/>
              <a:gd name="connsiteY19434" fmla="*/ 3044213 h 6407150"/>
              <a:gd name="connsiteX19435" fmla="*/ 793710 w 11737976"/>
              <a:gd name="connsiteY19435" fmla="*/ 3081481 h 6407150"/>
              <a:gd name="connsiteX19436" fmla="*/ 780404 w 11737976"/>
              <a:gd name="connsiteY19436" fmla="*/ 3088768 h 6407150"/>
              <a:gd name="connsiteX19437" fmla="*/ 781494 w 11737976"/>
              <a:gd name="connsiteY19437" fmla="*/ 3084108 h 6407150"/>
              <a:gd name="connsiteX19438" fmla="*/ 766013 w 11737976"/>
              <a:gd name="connsiteY19438" fmla="*/ 3100713 h 6407150"/>
              <a:gd name="connsiteX19439" fmla="*/ 755973 w 11737976"/>
              <a:gd name="connsiteY19439" fmla="*/ 3094023 h 6407150"/>
              <a:gd name="connsiteX19440" fmla="*/ 754476 w 11737976"/>
              <a:gd name="connsiteY19440" fmla="*/ 3100429 h 6407150"/>
              <a:gd name="connsiteX19441" fmla="*/ 753766 w 11737976"/>
              <a:gd name="connsiteY19441" fmla="*/ 3103469 h 6407150"/>
              <a:gd name="connsiteX19442" fmla="*/ 753796 w 11737976"/>
              <a:gd name="connsiteY19442" fmla="*/ 3103339 h 6407150"/>
              <a:gd name="connsiteX19443" fmla="*/ 753676 w 11737976"/>
              <a:gd name="connsiteY19443" fmla="*/ 3103849 h 6407150"/>
              <a:gd name="connsiteX19444" fmla="*/ 753766 w 11737976"/>
              <a:gd name="connsiteY19444" fmla="*/ 3103469 h 6407150"/>
              <a:gd name="connsiteX19445" fmla="*/ 750530 w 11737976"/>
              <a:gd name="connsiteY19445" fmla="*/ 3117316 h 6407150"/>
              <a:gd name="connsiteX19446" fmla="*/ 749440 w 11737976"/>
              <a:gd name="connsiteY19446" fmla="*/ 3121974 h 6407150"/>
              <a:gd name="connsiteX19447" fmla="*/ 758391 w 11737976"/>
              <a:gd name="connsiteY19447" fmla="*/ 3133323 h 6407150"/>
              <a:gd name="connsiteX19448" fmla="*/ 747263 w 11737976"/>
              <a:gd name="connsiteY19448" fmla="*/ 3131290 h 6407150"/>
              <a:gd name="connsiteX19449" fmla="*/ 739641 w 11737976"/>
              <a:gd name="connsiteY19449" fmla="*/ 3163901 h 6407150"/>
              <a:gd name="connsiteX19450" fmla="*/ 751858 w 11737976"/>
              <a:gd name="connsiteY19450" fmla="*/ 3161274 h 6407150"/>
              <a:gd name="connsiteX19451" fmla="*/ 761894 w 11737976"/>
              <a:gd name="connsiteY19451" fmla="*/ 3167962 h 6407150"/>
              <a:gd name="connsiteX19452" fmla="*/ 757539 w 11737976"/>
              <a:gd name="connsiteY19452" fmla="*/ 3186598 h 6407150"/>
              <a:gd name="connsiteX19453" fmla="*/ 747738 w 11737976"/>
              <a:gd name="connsiteY19453" fmla="*/ 3228524 h 6407150"/>
              <a:gd name="connsiteX19454" fmla="*/ 740967 w 11737976"/>
              <a:gd name="connsiteY19454" fmla="*/ 3207858 h 6407150"/>
              <a:gd name="connsiteX19455" fmla="*/ 746413 w 11737976"/>
              <a:gd name="connsiteY19455" fmla="*/ 3184567 h 6407150"/>
              <a:gd name="connsiteX19456" fmla="*/ 739879 w 11737976"/>
              <a:gd name="connsiteY19456" fmla="*/ 3212517 h 6407150"/>
              <a:gd name="connsiteX19457" fmla="*/ 736614 w 11737976"/>
              <a:gd name="connsiteY19457" fmla="*/ 3226493 h 6407150"/>
              <a:gd name="connsiteX19458" fmla="*/ 721369 w 11737976"/>
              <a:gd name="connsiteY19458" fmla="*/ 3291714 h 6407150"/>
              <a:gd name="connsiteX19459" fmla="*/ 729399 w 11737976"/>
              <a:gd name="connsiteY19459" fmla="*/ 3297064 h 6407150"/>
              <a:gd name="connsiteX19460" fmla="*/ 717013 w 11737976"/>
              <a:gd name="connsiteY19460" fmla="*/ 3310347 h 6407150"/>
              <a:gd name="connsiteX19461" fmla="*/ 706974 w 11737976"/>
              <a:gd name="connsiteY19461" fmla="*/ 3303657 h 6407150"/>
              <a:gd name="connsiteX19462" fmla="*/ 709390 w 11737976"/>
              <a:gd name="connsiteY19462" fmla="*/ 3342957 h 6407150"/>
              <a:gd name="connsiteX19463" fmla="*/ 710480 w 11737976"/>
              <a:gd name="connsiteY19463" fmla="*/ 3338298 h 6407150"/>
              <a:gd name="connsiteX19464" fmla="*/ 712658 w 11737976"/>
              <a:gd name="connsiteY19464" fmla="*/ 3328981 h 6407150"/>
              <a:gd name="connsiteX19465" fmla="*/ 713746 w 11737976"/>
              <a:gd name="connsiteY19465" fmla="*/ 3324323 h 6407150"/>
              <a:gd name="connsiteX19466" fmla="*/ 714835 w 11737976"/>
              <a:gd name="connsiteY19466" fmla="*/ 3319663 h 6407150"/>
              <a:gd name="connsiteX19467" fmla="*/ 724872 w 11737976"/>
              <a:gd name="connsiteY19467" fmla="*/ 3326354 h 6407150"/>
              <a:gd name="connsiteX19468" fmla="*/ 721605 w 11737976"/>
              <a:gd name="connsiteY19468" fmla="*/ 3340328 h 6407150"/>
              <a:gd name="connsiteX19469" fmla="*/ 720516 w 11737976"/>
              <a:gd name="connsiteY19469" fmla="*/ 3344986 h 6407150"/>
              <a:gd name="connsiteX19470" fmla="*/ 717250 w 11737976"/>
              <a:gd name="connsiteY19470" fmla="*/ 3358964 h 6407150"/>
              <a:gd name="connsiteX19471" fmla="*/ 701768 w 11737976"/>
              <a:gd name="connsiteY19471" fmla="*/ 3375565 h 6407150"/>
              <a:gd name="connsiteX19472" fmla="*/ 692818 w 11737976"/>
              <a:gd name="connsiteY19472" fmla="*/ 3364218 h 6407150"/>
              <a:gd name="connsiteX19473" fmla="*/ 693908 w 11737976"/>
              <a:gd name="connsiteY19473" fmla="*/ 3359559 h 6407150"/>
              <a:gd name="connsiteX19474" fmla="*/ 697174 w 11737976"/>
              <a:gd name="connsiteY19474" fmla="*/ 3345585 h 6407150"/>
              <a:gd name="connsiteX19475" fmla="*/ 683870 w 11737976"/>
              <a:gd name="connsiteY19475" fmla="*/ 3352871 h 6407150"/>
              <a:gd name="connsiteX19476" fmla="*/ 671894 w 11737976"/>
              <a:gd name="connsiteY19476" fmla="*/ 3404114 h 6407150"/>
              <a:gd name="connsiteX19477" fmla="*/ 669715 w 11737976"/>
              <a:gd name="connsiteY19477" fmla="*/ 3413431 h 6407150"/>
              <a:gd name="connsiteX19478" fmla="*/ 668627 w 11737976"/>
              <a:gd name="connsiteY19478" fmla="*/ 3418089 h 6407150"/>
              <a:gd name="connsiteX19479" fmla="*/ 667537 w 11737976"/>
              <a:gd name="connsiteY19479" fmla="*/ 3422747 h 6407150"/>
              <a:gd name="connsiteX19480" fmla="*/ 666449 w 11737976"/>
              <a:gd name="connsiteY19480" fmla="*/ 3427405 h 6407150"/>
              <a:gd name="connsiteX19481" fmla="*/ 664270 w 11737976"/>
              <a:gd name="connsiteY19481" fmla="*/ 3436724 h 6407150"/>
              <a:gd name="connsiteX19482" fmla="*/ 663181 w 11737976"/>
              <a:gd name="connsiteY19482" fmla="*/ 3441382 h 6407150"/>
              <a:gd name="connsiteX19483" fmla="*/ 659914 w 11737976"/>
              <a:gd name="connsiteY19483" fmla="*/ 3455358 h 6407150"/>
              <a:gd name="connsiteX19484" fmla="*/ 647938 w 11737976"/>
              <a:gd name="connsiteY19484" fmla="*/ 3506602 h 6407150"/>
              <a:gd name="connsiteX19485" fmla="*/ 642492 w 11737976"/>
              <a:gd name="connsiteY19485" fmla="*/ 3529894 h 6407150"/>
              <a:gd name="connsiteX19486" fmla="*/ 635960 w 11737976"/>
              <a:gd name="connsiteY19486" fmla="*/ 3557845 h 6407150"/>
              <a:gd name="connsiteX19487" fmla="*/ 622654 w 11737976"/>
              <a:gd name="connsiteY19487" fmla="*/ 3565133 h 6407150"/>
              <a:gd name="connsiteX19488" fmla="*/ 621566 w 11737976"/>
              <a:gd name="connsiteY19488" fmla="*/ 3569790 h 6407150"/>
              <a:gd name="connsiteX19489" fmla="*/ 632694 w 11737976"/>
              <a:gd name="connsiteY19489" fmla="*/ 3571821 h 6407150"/>
              <a:gd name="connsiteX19490" fmla="*/ 633781 w 11737976"/>
              <a:gd name="connsiteY19490" fmla="*/ 3567164 h 6407150"/>
              <a:gd name="connsiteX19491" fmla="*/ 634871 w 11737976"/>
              <a:gd name="connsiteY19491" fmla="*/ 3562505 h 6407150"/>
              <a:gd name="connsiteX19492" fmla="*/ 643261 w 11737976"/>
              <a:gd name="connsiteY19492" fmla="*/ 3545213 h 6407150"/>
              <a:gd name="connsiteX19493" fmla="*/ 642492 w 11737976"/>
              <a:gd name="connsiteY19493" fmla="*/ 3529894 h 6407150"/>
              <a:gd name="connsiteX19494" fmla="*/ 657974 w 11737976"/>
              <a:gd name="connsiteY19494" fmla="*/ 3513291 h 6407150"/>
              <a:gd name="connsiteX19495" fmla="*/ 650352 w 11737976"/>
              <a:gd name="connsiteY19495" fmla="*/ 3545901 h 6407150"/>
              <a:gd name="connsiteX19496" fmla="*/ 649263 w 11737976"/>
              <a:gd name="connsiteY19496" fmla="*/ 3550561 h 6407150"/>
              <a:gd name="connsiteX19497" fmla="*/ 645997 w 11737976"/>
              <a:gd name="connsiteY19497" fmla="*/ 3564536 h 6407150"/>
              <a:gd name="connsiteX19498" fmla="*/ 657124 w 11737976"/>
              <a:gd name="connsiteY19498" fmla="*/ 3566566 h 6407150"/>
              <a:gd name="connsiteX19499" fmla="*/ 653857 w 11737976"/>
              <a:gd name="connsiteY19499" fmla="*/ 3580541 h 6407150"/>
              <a:gd name="connsiteX19500" fmla="*/ 647614 w 11737976"/>
              <a:gd name="connsiteY19500" fmla="*/ 3582438 h 6407150"/>
              <a:gd name="connsiteX19501" fmla="*/ 646747 w 11737976"/>
              <a:gd name="connsiteY19501" fmla="*/ 3583099 h 6407150"/>
              <a:gd name="connsiteX19502" fmla="*/ 646304 w 11737976"/>
              <a:gd name="connsiteY19502" fmla="*/ 3583065 h 6407150"/>
              <a:gd name="connsiteX19503" fmla="*/ 643861 w 11737976"/>
              <a:gd name="connsiteY19503" fmla="*/ 3585302 h 6407150"/>
              <a:gd name="connsiteX19504" fmla="*/ 640551 w 11737976"/>
              <a:gd name="connsiteY19504" fmla="*/ 3587827 h 6407150"/>
              <a:gd name="connsiteX19505" fmla="*/ 640426 w 11737976"/>
              <a:gd name="connsiteY19505" fmla="*/ 3588364 h 6407150"/>
              <a:gd name="connsiteX19506" fmla="*/ 637585 w 11737976"/>
              <a:gd name="connsiteY19506" fmla="*/ 3590642 h 6407150"/>
              <a:gd name="connsiteX19507" fmla="*/ 631046 w 11737976"/>
              <a:gd name="connsiteY19507" fmla="*/ 3588117 h 6407150"/>
              <a:gd name="connsiteX19508" fmla="*/ 611429 w 11737976"/>
              <a:gd name="connsiteY19508" fmla="*/ 3593169 h 6407150"/>
              <a:gd name="connsiteX19509" fmla="*/ 598350 w 11737976"/>
              <a:gd name="connsiteY19509" fmla="*/ 3610849 h 6407150"/>
              <a:gd name="connsiteX19510" fmla="*/ 591811 w 11737976"/>
              <a:gd name="connsiteY19510" fmla="*/ 3595695 h 6407150"/>
              <a:gd name="connsiteX19511" fmla="*/ 598350 w 11737976"/>
              <a:gd name="connsiteY19511" fmla="*/ 3575488 h 6407150"/>
              <a:gd name="connsiteX19512" fmla="*/ 585273 w 11737976"/>
              <a:gd name="connsiteY19512" fmla="*/ 3580539 h 6407150"/>
              <a:gd name="connsiteX19513" fmla="*/ 587451 w 11737976"/>
              <a:gd name="connsiteY19513" fmla="*/ 3583065 h 6407150"/>
              <a:gd name="connsiteX19514" fmla="*/ 578733 w 11737976"/>
              <a:gd name="connsiteY19514" fmla="*/ 3588118 h 6407150"/>
              <a:gd name="connsiteX19515" fmla="*/ 578733 w 11737976"/>
              <a:gd name="connsiteY19515" fmla="*/ 3585592 h 6407150"/>
              <a:gd name="connsiteX19516" fmla="*/ 570014 w 11737976"/>
              <a:gd name="connsiteY19516" fmla="*/ 3590643 h 6407150"/>
              <a:gd name="connsiteX19517" fmla="*/ 570014 w 11737976"/>
              <a:gd name="connsiteY19517" fmla="*/ 3603272 h 6407150"/>
              <a:gd name="connsiteX19518" fmla="*/ 541678 w 11737976"/>
              <a:gd name="connsiteY19518" fmla="*/ 3600746 h 6407150"/>
              <a:gd name="connsiteX19519" fmla="*/ 515522 w 11737976"/>
              <a:gd name="connsiteY19519" fmla="*/ 3608323 h 6407150"/>
              <a:gd name="connsiteX19520" fmla="*/ 482825 w 11737976"/>
              <a:gd name="connsiteY19520" fmla="*/ 3615901 h 6407150"/>
              <a:gd name="connsiteX19521" fmla="*/ 447950 w 11737976"/>
              <a:gd name="connsiteY19521" fmla="*/ 3623479 h 6407150"/>
              <a:gd name="connsiteX19522" fmla="*/ 434872 w 11737976"/>
              <a:gd name="connsiteY19522" fmla="*/ 3636107 h 6407150"/>
              <a:gd name="connsiteX19523" fmla="*/ 406535 w 11737976"/>
              <a:gd name="connsiteY19523" fmla="*/ 3638632 h 6407150"/>
              <a:gd name="connsiteX19524" fmla="*/ 384738 w 11737976"/>
              <a:gd name="connsiteY19524" fmla="*/ 3636106 h 6407150"/>
              <a:gd name="connsiteX19525" fmla="*/ 380379 w 11737976"/>
              <a:gd name="connsiteY19525" fmla="*/ 3643685 h 6407150"/>
              <a:gd name="connsiteX19526" fmla="*/ 376019 w 11737976"/>
              <a:gd name="connsiteY19526" fmla="*/ 3646210 h 6407150"/>
              <a:gd name="connsiteX19527" fmla="*/ 334606 w 11737976"/>
              <a:gd name="connsiteY19527" fmla="*/ 3646210 h 6407150"/>
              <a:gd name="connsiteX19528" fmla="*/ 325886 w 11737976"/>
              <a:gd name="connsiteY19528" fmla="*/ 3656314 h 6407150"/>
              <a:gd name="connsiteX19529" fmla="*/ 271393 w 11737976"/>
              <a:gd name="connsiteY19529" fmla="*/ 3666417 h 6407150"/>
              <a:gd name="connsiteX19530" fmla="*/ 190743 w 11737976"/>
              <a:gd name="connsiteY19530" fmla="*/ 3724508 h 6407150"/>
              <a:gd name="connsiteX19531" fmla="*/ 134071 w 11737976"/>
              <a:gd name="connsiteY19531" fmla="*/ 3775023 h 6407150"/>
              <a:gd name="connsiteX19532" fmla="*/ 123173 w 11737976"/>
              <a:gd name="connsiteY19532" fmla="*/ 3785127 h 6407150"/>
              <a:gd name="connsiteX19533" fmla="*/ 120992 w 11737976"/>
              <a:gd name="connsiteY19533" fmla="*/ 3795230 h 6407150"/>
              <a:gd name="connsiteX19534" fmla="*/ 90476 w 11737976"/>
              <a:gd name="connsiteY19534" fmla="*/ 3838168 h 6407150"/>
              <a:gd name="connsiteX19535" fmla="*/ 70859 w 11737976"/>
              <a:gd name="connsiteY19535" fmla="*/ 3865952 h 6407150"/>
              <a:gd name="connsiteX19536" fmla="*/ 44703 w 11737976"/>
              <a:gd name="connsiteY19536" fmla="*/ 3876055 h 6407150"/>
              <a:gd name="connsiteX19537" fmla="*/ 16366 w 11737976"/>
              <a:gd name="connsiteY19537" fmla="*/ 3903838 h 6407150"/>
              <a:gd name="connsiteX19538" fmla="*/ 16366 w 11737976"/>
              <a:gd name="connsiteY19538" fmla="*/ 3918993 h 6407150"/>
              <a:gd name="connsiteX19539" fmla="*/ 12006 w 11737976"/>
              <a:gd name="connsiteY19539" fmla="*/ 3931621 h 6407150"/>
              <a:gd name="connsiteX19540" fmla="*/ 22905 w 11737976"/>
              <a:gd name="connsiteY19540" fmla="*/ 3944252 h 6407150"/>
              <a:gd name="connsiteX19541" fmla="*/ 3287 w 11737976"/>
              <a:gd name="connsiteY19541" fmla="*/ 3987188 h 6407150"/>
              <a:gd name="connsiteX19542" fmla="*/ 3287 w 11737976"/>
              <a:gd name="connsiteY19542" fmla="*/ 3997292 h 6407150"/>
              <a:gd name="connsiteX19543" fmla="*/ 9827 w 11737976"/>
              <a:gd name="connsiteY19543" fmla="*/ 4050334 h 6407150"/>
              <a:gd name="connsiteX19544" fmla="*/ 31623 w 11737976"/>
              <a:gd name="connsiteY19544" fmla="*/ 4070539 h 6407150"/>
              <a:gd name="connsiteX19545" fmla="*/ 62140 w 11737976"/>
              <a:gd name="connsiteY19545" fmla="*/ 4085694 h 6407150"/>
              <a:gd name="connsiteX19546" fmla="*/ 90476 w 11737976"/>
              <a:gd name="connsiteY19546" fmla="*/ 4098323 h 6407150"/>
              <a:gd name="connsiteX19547" fmla="*/ 77398 w 11737976"/>
              <a:gd name="connsiteY19547" fmla="*/ 4148838 h 6407150"/>
              <a:gd name="connsiteX19548" fmla="*/ 81758 w 11737976"/>
              <a:gd name="connsiteY19548" fmla="*/ 4169045 h 6407150"/>
              <a:gd name="connsiteX19549" fmla="*/ 94835 w 11737976"/>
              <a:gd name="connsiteY19549" fmla="*/ 4209456 h 6407150"/>
              <a:gd name="connsiteX19550" fmla="*/ 83936 w 11737976"/>
              <a:gd name="connsiteY19550" fmla="*/ 4219560 h 6407150"/>
              <a:gd name="connsiteX19551" fmla="*/ 88297 w 11737976"/>
              <a:gd name="connsiteY19551" fmla="*/ 4239767 h 6407150"/>
              <a:gd name="connsiteX19552" fmla="*/ 90477 w 11737976"/>
              <a:gd name="connsiteY19552" fmla="*/ 4313014 h 6407150"/>
              <a:gd name="connsiteX19553" fmla="*/ 90476 w 11737976"/>
              <a:gd name="connsiteY19553" fmla="*/ 4330693 h 6407150"/>
              <a:gd name="connsiteX19554" fmla="*/ 97016 w 11737976"/>
              <a:gd name="connsiteY19554" fmla="*/ 4358477 h 6407150"/>
              <a:gd name="connsiteX19555" fmla="*/ 97016 w 11737976"/>
              <a:gd name="connsiteY19555" fmla="*/ 4373631 h 6407150"/>
              <a:gd name="connsiteX19556" fmla="*/ 103554 w 11737976"/>
              <a:gd name="connsiteY19556" fmla="*/ 4421621 h 6407150"/>
              <a:gd name="connsiteX19557" fmla="*/ 99195 w 11737976"/>
              <a:gd name="connsiteY19557" fmla="*/ 4434251 h 6407150"/>
              <a:gd name="connsiteX19558" fmla="*/ 140610 w 11737976"/>
              <a:gd name="connsiteY19558" fmla="*/ 4542857 h 6407150"/>
              <a:gd name="connsiteX19559" fmla="*/ 144970 w 11737976"/>
              <a:gd name="connsiteY19559" fmla="*/ 4563063 h 6407150"/>
              <a:gd name="connsiteX19560" fmla="*/ 173306 w 11737976"/>
              <a:gd name="connsiteY19560" fmla="*/ 4575692 h 6407150"/>
              <a:gd name="connsiteX19561" fmla="*/ 197283 w 11737976"/>
              <a:gd name="connsiteY19561" fmla="*/ 4595898 h 6407150"/>
              <a:gd name="connsiteX19562" fmla="*/ 227798 w 11737976"/>
              <a:gd name="connsiteY19562" fmla="*/ 4608528 h 6407150"/>
              <a:gd name="connsiteX19563" fmla="*/ 240878 w 11737976"/>
              <a:gd name="connsiteY19563" fmla="*/ 4608527 h 6407150"/>
              <a:gd name="connsiteX19564" fmla="*/ 288830 w 11737976"/>
              <a:gd name="connsiteY19564" fmla="*/ 4653992 h 6407150"/>
              <a:gd name="connsiteX19565" fmla="*/ 286651 w 11737976"/>
              <a:gd name="connsiteY19565" fmla="*/ 4659043 h 6407150"/>
              <a:gd name="connsiteX19566" fmla="*/ 321526 w 11737976"/>
              <a:gd name="connsiteY19566" fmla="*/ 4694405 h 6407150"/>
              <a:gd name="connsiteX19567" fmla="*/ 336785 w 11737976"/>
              <a:gd name="connsiteY19567" fmla="*/ 4694404 h 6407150"/>
              <a:gd name="connsiteX19568" fmla="*/ 345503 w 11737976"/>
              <a:gd name="connsiteY19568" fmla="*/ 4696929 h 6407150"/>
              <a:gd name="connsiteX19569" fmla="*/ 352042 w 11737976"/>
              <a:gd name="connsiteY19569" fmla="*/ 4696929 h 6407150"/>
              <a:gd name="connsiteX19570" fmla="*/ 354222 w 11737976"/>
              <a:gd name="connsiteY19570" fmla="*/ 4699455 h 6407150"/>
              <a:gd name="connsiteX19571" fmla="*/ 437051 w 11737976"/>
              <a:gd name="connsiteY19571" fmla="*/ 4727238 h 6407150"/>
              <a:gd name="connsiteX19572" fmla="*/ 506803 w 11737976"/>
              <a:gd name="connsiteY19572" fmla="*/ 4727239 h 6407150"/>
              <a:gd name="connsiteX19573" fmla="*/ 524853 w 11737976"/>
              <a:gd name="connsiteY19573" fmla="*/ 4739315 h 6407150"/>
              <a:gd name="connsiteX19574" fmla="*/ 537445 w 11737976"/>
              <a:gd name="connsiteY19574" fmla="*/ 4740056 h 6407150"/>
              <a:gd name="connsiteX19575" fmla="*/ 539898 w 11737976"/>
              <a:gd name="connsiteY19575" fmla="*/ 4742353 h 6407150"/>
              <a:gd name="connsiteX19576" fmla="*/ 546601 w 11737976"/>
              <a:gd name="connsiteY19576" fmla="*/ 4741144 h 6407150"/>
              <a:gd name="connsiteX19577" fmla="*/ 546236 w 11737976"/>
              <a:gd name="connsiteY19577" fmla="*/ 4740514 h 6407150"/>
              <a:gd name="connsiteX19578" fmla="*/ 565043 w 11737976"/>
              <a:gd name="connsiteY19578" fmla="*/ 4740736 h 6407150"/>
              <a:gd name="connsiteX19579" fmla="*/ 583092 w 11737976"/>
              <a:gd name="connsiteY19579" fmla="*/ 4749971 h 6407150"/>
              <a:gd name="connsiteX19580" fmla="*/ 588487 w 11737976"/>
              <a:gd name="connsiteY19580" fmla="*/ 4750198 h 6407150"/>
              <a:gd name="connsiteX19581" fmla="*/ 583250 w 11737976"/>
              <a:gd name="connsiteY19581" fmla="*/ 4762491 h 6407150"/>
              <a:gd name="connsiteX19582" fmla="*/ 552086 w 11737976"/>
              <a:gd name="connsiteY19582" fmla="*/ 4818450 h 6407150"/>
              <a:gd name="connsiteX19583" fmla="*/ 550127 w 11737976"/>
              <a:gd name="connsiteY19583" fmla="*/ 4822693 h 6407150"/>
              <a:gd name="connsiteX19584" fmla="*/ 528284 w 11737976"/>
              <a:gd name="connsiteY19584" fmla="*/ 4846923 h 6407150"/>
              <a:gd name="connsiteX19585" fmla="*/ 544548 w 11737976"/>
              <a:gd name="connsiteY19585" fmla="*/ 4857863 h 6407150"/>
              <a:gd name="connsiteX19586" fmla="*/ 559210 w 11737976"/>
              <a:gd name="connsiteY19586" fmla="*/ 4849192 h 6407150"/>
              <a:gd name="connsiteX19587" fmla="*/ 571262 w 11737976"/>
              <a:gd name="connsiteY19587" fmla="*/ 4846176 h 6407150"/>
              <a:gd name="connsiteX19588" fmla="*/ 560516 w 11737976"/>
              <a:gd name="connsiteY19588" fmla="*/ 4846363 h 6407150"/>
              <a:gd name="connsiteX19589" fmla="*/ 558913 w 11737976"/>
              <a:gd name="connsiteY19589" fmla="*/ 4826750 h 6407150"/>
              <a:gd name="connsiteX19590" fmla="*/ 554519 w 11737976"/>
              <a:gd name="connsiteY19590" fmla="*/ 4824721 h 6407150"/>
              <a:gd name="connsiteX19591" fmla="*/ 560218 w 11737976"/>
              <a:gd name="connsiteY19591" fmla="*/ 4823920 h 6407150"/>
              <a:gd name="connsiteX19592" fmla="*/ 556479 w 11737976"/>
              <a:gd name="connsiteY19592" fmla="*/ 4820479 h 6407150"/>
              <a:gd name="connsiteX19593" fmla="*/ 560871 w 11737976"/>
              <a:gd name="connsiteY19593" fmla="*/ 4822506 h 6407150"/>
              <a:gd name="connsiteX19594" fmla="*/ 586933 w 11737976"/>
              <a:gd name="connsiteY19594" fmla="*/ 4812233 h 6407150"/>
              <a:gd name="connsiteX19595" fmla="*/ 590019 w 11737976"/>
              <a:gd name="connsiteY19595" fmla="*/ 4817089 h 6407150"/>
              <a:gd name="connsiteX19596" fmla="*/ 590197 w 11737976"/>
              <a:gd name="connsiteY19596" fmla="*/ 4805162 h 6407150"/>
              <a:gd name="connsiteX19597" fmla="*/ 583845 w 11737976"/>
              <a:gd name="connsiteY19597" fmla="*/ 4807377 h 6407150"/>
              <a:gd name="connsiteX19598" fmla="*/ 592809 w 11737976"/>
              <a:gd name="connsiteY19598" fmla="*/ 4799505 h 6407150"/>
              <a:gd name="connsiteX19599" fmla="*/ 610203 w 11737976"/>
              <a:gd name="connsiteY19599" fmla="*/ 4819545 h 6407150"/>
              <a:gd name="connsiteX19600" fmla="*/ 614597 w 11737976"/>
              <a:gd name="connsiteY19600" fmla="*/ 4821574 h 6407150"/>
              <a:gd name="connsiteX19601" fmla="*/ 608244 w 11737976"/>
              <a:gd name="connsiteY19601" fmla="*/ 4823789 h 6407150"/>
              <a:gd name="connsiteX19602" fmla="*/ 611985 w 11737976"/>
              <a:gd name="connsiteY19602" fmla="*/ 4827231 h 6407150"/>
              <a:gd name="connsiteX19603" fmla="*/ 617031 w 11737976"/>
              <a:gd name="connsiteY19603" fmla="*/ 4827845 h 6407150"/>
              <a:gd name="connsiteX19604" fmla="*/ 618336 w 11737976"/>
              <a:gd name="connsiteY19604" fmla="*/ 4825017 h 6407150"/>
              <a:gd name="connsiteX19605" fmla="*/ 637866 w 11737976"/>
              <a:gd name="connsiteY19605" fmla="*/ 4828886 h 6407150"/>
              <a:gd name="connsiteX19606" fmla="*/ 609669 w 11737976"/>
              <a:gd name="connsiteY19606" fmla="*/ 4855331 h 6407150"/>
              <a:gd name="connsiteX19607" fmla="*/ 601714 w 11737976"/>
              <a:gd name="connsiteY19607" fmla="*/ 4837931 h 6407150"/>
              <a:gd name="connsiteX19608" fmla="*/ 583134 w 11737976"/>
              <a:gd name="connsiteY19608" fmla="*/ 4855091 h 6407150"/>
              <a:gd name="connsiteX19609" fmla="*/ 553334 w 11737976"/>
              <a:gd name="connsiteY19609" fmla="*/ 4861921 h 6407150"/>
              <a:gd name="connsiteX19610" fmla="*/ 542589 w 11737976"/>
              <a:gd name="connsiteY19610" fmla="*/ 4862107 h 6407150"/>
              <a:gd name="connsiteX19611" fmla="*/ 518667 w 11737976"/>
              <a:gd name="connsiteY19611" fmla="*/ 4856209 h 6407150"/>
              <a:gd name="connsiteX19612" fmla="*/ 517182 w 11737976"/>
              <a:gd name="connsiteY19612" fmla="*/ 4870966 h 6407150"/>
              <a:gd name="connsiteX19613" fmla="*/ 504004 w 11737976"/>
              <a:gd name="connsiteY19613" fmla="*/ 4864882 h 6407150"/>
              <a:gd name="connsiteX19614" fmla="*/ 510177 w 11737976"/>
              <a:gd name="connsiteY19614" fmla="*/ 4874596 h 6407150"/>
              <a:gd name="connsiteX19615" fmla="*/ 492901 w 11737976"/>
              <a:gd name="connsiteY19615" fmla="*/ 4888926 h 6407150"/>
              <a:gd name="connsiteX19616" fmla="*/ 477884 w 11737976"/>
              <a:gd name="connsiteY19616" fmla="*/ 4921453 h 6407150"/>
              <a:gd name="connsiteX19617" fmla="*/ 491064 w 11737976"/>
              <a:gd name="connsiteY19617" fmla="*/ 4927539 h 6407150"/>
              <a:gd name="connsiteX19618" fmla="*/ 490409 w 11737976"/>
              <a:gd name="connsiteY19618" fmla="*/ 4928953 h 6407150"/>
              <a:gd name="connsiteX19619" fmla="*/ 487798 w 11737976"/>
              <a:gd name="connsiteY19619" fmla="*/ 4934609 h 6407150"/>
              <a:gd name="connsiteX19620" fmla="*/ 491538 w 11737976"/>
              <a:gd name="connsiteY19620" fmla="*/ 4938053 h 6407150"/>
              <a:gd name="connsiteX19621" fmla="*/ 490886 w 11737976"/>
              <a:gd name="connsiteY19621" fmla="*/ 4939467 h 6407150"/>
              <a:gd name="connsiteX19622" fmla="*/ 490233 w 11737976"/>
              <a:gd name="connsiteY19622" fmla="*/ 4940882 h 6407150"/>
              <a:gd name="connsiteX19623" fmla="*/ 466309 w 11737976"/>
              <a:gd name="connsiteY19623" fmla="*/ 4934983 h 6407150"/>
              <a:gd name="connsiteX19624" fmla="*/ 443633 w 11737976"/>
              <a:gd name="connsiteY19624" fmla="*/ 4972555 h 6407150"/>
              <a:gd name="connsiteX19625" fmla="*/ 442979 w 11737976"/>
              <a:gd name="connsiteY19625" fmla="*/ 4973970 h 6407150"/>
              <a:gd name="connsiteX19626" fmla="*/ 446720 w 11737976"/>
              <a:gd name="connsiteY19626" fmla="*/ 4977412 h 6407150"/>
              <a:gd name="connsiteX19627" fmla="*/ 451765 w 11737976"/>
              <a:gd name="connsiteY19627" fmla="*/ 4978026 h 6407150"/>
              <a:gd name="connsiteX19628" fmla="*/ 456159 w 11737976"/>
              <a:gd name="connsiteY19628" fmla="*/ 4980055 h 6407150"/>
              <a:gd name="connsiteX19629" fmla="*/ 465775 w 11737976"/>
              <a:gd name="connsiteY19629" fmla="*/ 4970769 h 6407150"/>
              <a:gd name="connsiteX19630" fmla="*/ 469337 w 11737976"/>
              <a:gd name="connsiteY19630" fmla="*/ 4986139 h 6407150"/>
              <a:gd name="connsiteX19631" fmla="*/ 476816 w 11737976"/>
              <a:gd name="connsiteY19631" fmla="*/ 4993023 h 6407150"/>
              <a:gd name="connsiteX19632" fmla="*/ 503707 w 11737976"/>
              <a:gd name="connsiteY19632" fmla="*/ 4969407 h 6407150"/>
              <a:gd name="connsiteX19633" fmla="*/ 494686 w 11737976"/>
              <a:gd name="connsiteY19633" fmla="*/ 5023578 h 6407150"/>
              <a:gd name="connsiteX19634" fmla="*/ 485721 w 11737976"/>
              <a:gd name="connsiteY19634" fmla="*/ 5031450 h 6407150"/>
              <a:gd name="connsiteX19635" fmla="*/ 477766 w 11737976"/>
              <a:gd name="connsiteY19635" fmla="*/ 5014051 h 6407150"/>
              <a:gd name="connsiteX19636" fmla="*/ 459186 w 11737976"/>
              <a:gd name="connsiteY19636" fmla="*/ 5031209 h 6407150"/>
              <a:gd name="connsiteX19637" fmla="*/ 483762 w 11737976"/>
              <a:gd name="connsiteY19637" fmla="*/ 5035693 h 6407150"/>
              <a:gd name="connsiteX19638" fmla="*/ 455032 w 11737976"/>
              <a:gd name="connsiteY19638" fmla="*/ 5097923 h 6407150"/>
              <a:gd name="connsiteX19639" fmla="*/ 449155 w 11737976"/>
              <a:gd name="connsiteY19639" fmla="*/ 5110651 h 6407150"/>
              <a:gd name="connsiteX19640" fmla="*/ 447671 w 11737976"/>
              <a:gd name="connsiteY19640" fmla="*/ 5125408 h 6407150"/>
              <a:gd name="connsiteX19641" fmla="*/ 433660 w 11737976"/>
              <a:gd name="connsiteY19641" fmla="*/ 5132667 h 6407150"/>
              <a:gd name="connsiteX19642" fmla="*/ 418465 w 11737976"/>
              <a:gd name="connsiteY19642" fmla="*/ 5177125 h 6407150"/>
              <a:gd name="connsiteX19643" fmla="*/ 406415 w 11737976"/>
              <a:gd name="connsiteY19643" fmla="*/ 5180139 h 6407150"/>
              <a:gd name="connsiteX19644" fmla="*/ 400361 w 11737976"/>
              <a:gd name="connsiteY19644" fmla="*/ 5204797 h 6407150"/>
              <a:gd name="connsiteX19645" fmla="*/ 407187 w 11737976"/>
              <a:gd name="connsiteY19645" fmla="*/ 5213095 h 6407150"/>
              <a:gd name="connsiteX19646" fmla="*/ 395790 w 11737976"/>
              <a:gd name="connsiteY19646" fmla="*/ 5214697 h 6407150"/>
              <a:gd name="connsiteX19647" fmla="*/ 389735 w 11737976"/>
              <a:gd name="connsiteY19647" fmla="*/ 5239354 h 6407150"/>
              <a:gd name="connsiteX19648" fmla="*/ 366287 w 11737976"/>
              <a:gd name="connsiteY19648" fmla="*/ 5243969 h 6407150"/>
              <a:gd name="connsiteX19649" fmla="*/ 362368 w 11737976"/>
              <a:gd name="connsiteY19649" fmla="*/ 5252455 h 6407150"/>
              <a:gd name="connsiteX19650" fmla="*/ 374894 w 11737976"/>
              <a:gd name="connsiteY19650" fmla="*/ 5259954 h 6407150"/>
              <a:gd name="connsiteX19651" fmla="*/ 363972 w 11737976"/>
              <a:gd name="connsiteY19651" fmla="*/ 5272068 h 6407150"/>
              <a:gd name="connsiteX19652" fmla="*/ 363319 w 11737976"/>
              <a:gd name="connsiteY19652" fmla="*/ 5273483 h 6407150"/>
              <a:gd name="connsiteX19653" fmla="*/ 359578 w 11737976"/>
              <a:gd name="connsiteY19653" fmla="*/ 5270040 h 6407150"/>
              <a:gd name="connsiteX19654" fmla="*/ 355839 w 11737976"/>
              <a:gd name="connsiteY19654" fmla="*/ 5266599 h 6407150"/>
              <a:gd name="connsiteX19655" fmla="*/ 355186 w 11737976"/>
              <a:gd name="connsiteY19655" fmla="*/ 5268013 h 6407150"/>
              <a:gd name="connsiteX19656" fmla="*/ 358926 w 11737976"/>
              <a:gd name="connsiteY19656" fmla="*/ 5271455 h 6407150"/>
              <a:gd name="connsiteX19657" fmla="*/ 354534 w 11737976"/>
              <a:gd name="connsiteY19657" fmla="*/ 5269427 h 6407150"/>
              <a:gd name="connsiteX19658" fmla="*/ 353227 w 11737976"/>
              <a:gd name="connsiteY19658" fmla="*/ 5272255 h 6407150"/>
              <a:gd name="connsiteX19659" fmla="*/ 338387 w 11737976"/>
              <a:gd name="connsiteY19659" fmla="*/ 5292856 h 6407150"/>
              <a:gd name="connsiteX19660" fmla="*/ 325981 w 11737976"/>
              <a:gd name="connsiteY19660" fmla="*/ 5319727 h 6407150"/>
              <a:gd name="connsiteX19661" fmla="*/ 337853 w 11737976"/>
              <a:gd name="connsiteY19661" fmla="*/ 5328641 h 6407150"/>
              <a:gd name="connsiteX19662" fmla="*/ 320578 w 11737976"/>
              <a:gd name="connsiteY19662" fmla="*/ 5342971 h 6407150"/>
              <a:gd name="connsiteX19663" fmla="*/ 316186 w 11737976"/>
              <a:gd name="connsiteY19663" fmla="*/ 5340941 h 6407150"/>
              <a:gd name="connsiteX19664" fmla="*/ 311139 w 11737976"/>
              <a:gd name="connsiteY19664" fmla="*/ 5340328 h 6407150"/>
              <a:gd name="connsiteX19665" fmla="*/ 311792 w 11737976"/>
              <a:gd name="connsiteY19665" fmla="*/ 5338915 h 6407150"/>
              <a:gd name="connsiteX19666" fmla="*/ 330907 w 11737976"/>
              <a:gd name="connsiteY19666" fmla="*/ 5285971 h 6407150"/>
              <a:gd name="connsiteX19667" fmla="*/ 329303 w 11737976"/>
              <a:gd name="connsiteY19667" fmla="*/ 5266358 h 6407150"/>
              <a:gd name="connsiteX19668" fmla="*/ 342363 w 11737976"/>
              <a:gd name="connsiteY19668" fmla="*/ 5238072 h 6407150"/>
              <a:gd name="connsiteX19669" fmla="*/ 356373 w 11737976"/>
              <a:gd name="connsiteY19669" fmla="*/ 5230812 h 6407150"/>
              <a:gd name="connsiteX19670" fmla="*/ 386230 w 11737976"/>
              <a:gd name="connsiteY19670" fmla="*/ 5177684 h 6407150"/>
              <a:gd name="connsiteX19671" fmla="*/ 412350 w 11737976"/>
              <a:gd name="connsiteY19671" fmla="*/ 5121111 h 6407150"/>
              <a:gd name="connsiteX19672" fmla="*/ 407958 w 11737976"/>
              <a:gd name="connsiteY19672" fmla="*/ 5119084 h 6407150"/>
              <a:gd name="connsiteX19673" fmla="*/ 414308 w 11737976"/>
              <a:gd name="connsiteY19673" fmla="*/ 5116869 h 6407150"/>
              <a:gd name="connsiteX19674" fmla="*/ 438114 w 11737976"/>
              <a:gd name="connsiteY19674" fmla="*/ 5088396 h 6407150"/>
              <a:gd name="connsiteX19675" fmla="*/ 454437 w 11737976"/>
              <a:gd name="connsiteY19675" fmla="*/ 5053039 h 6407150"/>
              <a:gd name="connsiteX19676" fmla="*/ 455920 w 11737976"/>
              <a:gd name="connsiteY19676" fmla="*/ 5038281 h 6407150"/>
              <a:gd name="connsiteX19677" fmla="*/ 425944 w 11737976"/>
              <a:gd name="connsiteY19677" fmla="*/ 5057040 h 6407150"/>
              <a:gd name="connsiteX19678" fmla="*/ 401131 w 11737976"/>
              <a:gd name="connsiteY19678" fmla="*/ 5110784 h 6407150"/>
              <a:gd name="connsiteX19679" fmla="*/ 399172 w 11737976"/>
              <a:gd name="connsiteY19679" fmla="*/ 5115028 h 6407150"/>
              <a:gd name="connsiteX19680" fmla="*/ 378810 w 11737976"/>
              <a:gd name="connsiteY19680" fmla="*/ 5124499 h 6407150"/>
              <a:gd name="connsiteX19681" fmla="*/ 361656 w 11737976"/>
              <a:gd name="connsiteY19681" fmla="*/ 5173200 h 6407150"/>
              <a:gd name="connsiteX19682" fmla="*/ 346815 w 11737976"/>
              <a:gd name="connsiteY19682" fmla="*/ 5193801 h 6407150"/>
              <a:gd name="connsiteX19683" fmla="*/ 343076 w 11737976"/>
              <a:gd name="connsiteY19683" fmla="*/ 5190358 h 6407150"/>
              <a:gd name="connsiteX19684" fmla="*/ 349902 w 11737976"/>
              <a:gd name="connsiteY19684" fmla="*/ 5198657 h 6407150"/>
              <a:gd name="connsiteX19685" fmla="*/ 310960 w 11737976"/>
              <a:gd name="connsiteY19685" fmla="*/ 5225288 h 6407150"/>
              <a:gd name="connsiteX19686" fmla="*/ 284544 w 11737976"/>
              <a:gd name="connsiteY19686" fmla="*/ 5259418 h 6407150"/>
              <a:gd name="connsiteX19687" fmla="*/ 297368 w 11737976"/>
              <a:gd name="connsiteY19687" fmla="*/ 5289359 h 6407150"/>
              <a:gd name="connsiteX19688" fmla="*/ 285969 w 11737976"/>
              <a:gd name="connsiteY19688" fmla="*/ 5290959 h 6407150"/>
              <a:gd name="connsiteX19689" fmla="*/ 281993 w 11737976"/>
              <a:gd name="connsiteY19689" fmla="*/ 5345745 h 6407150"/>
              <a:gd name="connsiteX19690" fmla="*/ 268043 w 11737976"/>
              <a:gd name="connsiteY19690" fmla="*/ 5433672 h 6407150"/>
              <a:gd name="connsiteX19691" fmla="*/ 293096 w 11737976"/>
              <a:gd name="connsiteY19691" fmla="*/ 5448671 h 6407150"/>
              <a:gd name="connsiteX19692" fmla="*/ 291908 w 11737976"/>
              <a:gd name="connsiteY19692" fmla="*/ 5485869 h 6407150"/>
              <a:gd name="connsiteX19693" fmla="*/ 298083 w 11737976"/>
              <a:gd name="connsiteY19693" fmla="*/ 5495583 h 6407150"/>
              <a:gd name="connsiteX19694" fmla="*/ 290901 w 11737976"/>
              <a:gd name="connsiteY19694" fmla="*/ 5511140 h 6407150"/>
              <a:gd name="connsiteX19695" fmla="*/ 290249 w 11737976"/>
              <a:gd name="connsiteY19695" fmla="*/ 5512554 h 6407150"/>
              <a:gd name="connsiteX19696" fmla="*/ 289594 w 11737976"/>
              <a:gd name="connsiteY19696" fmla="*/ 5513968 h 6407150"/>
              <a:gd name="connsiteX19697" fmla="*/ 278316 w 11737976"/>
              <a:gd name="connsiteY19697" fmla="*/ 5549941 h 6407150"/>
              <a:gd name="connsiteX19698" fmla="*/ 275824 w 11737976"/>
              <a:gd name="connsiteY19698" fmla="*/ 5589969 h 6407150"/>
              <a:gd name="connsiteX19699" fmla="*/ 286746 w 11737976"/>
              <a:gd name="connsiteY19699" fmla="*/ 5577854 h 6407150"/>
              <a:gd name="connsiteX19700" fmla="*/ 299033 w 11737976"/>
              <a:gd name="connsiteY19700" fmla="*/ 5516612 h 6407150"/>
              <a:gd name="connsiteX19701" fmla="*/ 304078 w 11737976"/>
              <a:gd name="connsiteY19701" fmla="*/ 5517226 h 6407150"/>
              <a:gd name="connsiteX19702" fmla="*/ 318918 w 11737976"/>
              <a:gd name="connsiteY19702" fmla="*/ 5496625 h 6407150"/>
              <a:gd name="connsiteX19703" fmla="*/ 309539 w 11737976"/>
              <a:gd name="connsiteY19703" fmla="*/ 5447684 h 6407150"/>
              <a:gd name="connsiteX19704" fmla="*/ 332987 w 11737976"/>
              <a:gd name="connsiteY19704" fmla="*/ 5443068 h 6407150"/>
              <a:gd name="connsiteX19705" fmla="*/ 360118 w 11737976"/>
              <a:gd name="connsiteY19705" fmla="*/ 5488193 h 6407150"/>
              <a:gd name="connsiteX19706" fmla="*/ 355726 w 11737976"/>
              <a:gd name="connsiteY19706" fmla="*/ 5486164 h 6407150"/>
              <a:gd name="connsiteX19707" fmla="*/ 373773 w 11737976"/>
              <a:gd name="connsiteY19707" fmla="*/ 5504791 h 6407150"/>
              <a:gd name="connsiteX19708" fmla="*/ 362850 w 11737976"/>
              <a:gd name="connsiteY19708" fmla="*/ 5516906 h 6407150"/>
              <a:gd name="connsiteX19709" fmla="*/ 369024 w 11737976"/>
              <a:gd name="connsiteY19709" fmla="*/ 5526619 h 6407150"/>
              <a:gd name="connsiteX19710" fmla="*/ 364335 w 11737976"/>
              <a:gd name="connsiteY19710" fmla="*/ 5629118 h 6407150"/>
              <a:gd name="connsiteX19711" fmla="*/ 355550 w 11737976"/>
              <a:gd name="connsiteY19711" fmla="*/ 5625062 h 6407150"/>
              <a:gd name="connsiteX19712" fmla="*/ 357330 w 11737976"/>
              <a:gd name="connsiteY19712" fmla="*/ 5632745 h 6407150"/>
              <a:gd name="connsiteX19713" fmla="*/ 370331 w 11737976"/>
              <a:gd name="connsiteY19713" fmla="*/ 5650759 h 6407150"/>
              <a:gd name="connsiteX19714" fmla="*/ 378286 w 11737976"/>
              <a:gd name="connsiteY19714" fmla="*/ 5668158 h 6407150"/>
              <a:gd name="connsiteX19715" fmla="*/ 402388 w 11737976"/>
              <a:gd name="connsiteY19715" fmla="*/ 5662128 h 6407150"/>
              <a:gd name="connsiteX19716" fmla="*/ 412777 w 11737976"/>
              <a:gd name="connsiteY19716" fmla="*/ 5685799 h 6407150"/>
              <a:gd name="connsiteX19717" fmla="*/ 423523 w 11737976"/>
              <a:gd name="connsiteY19717" fmla="*/ 5685613 h 6407150"/>
              <a:gd name="connsiteX19718" fmla="*/ 412719 w 11737976"/>
              <a:gd name="connsiteY19718" fmla="*/ 5732097 h 6407150"/>
              <a:gd name="connsiteX19719" fmla="*/ 405892 w 11737976"/>
              <a:gd name="connsiteY19719" fmla="*/ 5723798 h 6407150"/>
              <a:gd name="connsiteX19720" fmla="*/ 392713 w 11737976"/>
              <a:gd name="connsiteY19720" fmla="*/ 5717714 h 6407150"/>
              <a:gd name="connsiteX19721" fmla="*/ 366475 w 11737976"/>
              <a:gd name="connsiteY19721" fmla="*/ 5739916 h 6407150"/>
              <a:gd name="connsiteX19722" fmla="*/ 371938 w 11737976"/>
              <a:gd name="connsiteY19722" fmla="*/ 5797342 h 6407150"/>
              <a:gd name="connsiteX19723" fmla="*/ 394556 w 11737976"/>
              <a:gd name="connsiteY19723" fmla="*/ 5806069 h 6407150"/>
              <a:gd name="connsiteX19724" fmla="*/ 490903 w 11737976"/>
              <a:gd name="connsiteY19724" fmla="*/ 5828247 h 6407150"/>
              <a:gd name="connsiteX19725" fmla="*/ 502123 w 11737976"/>
              <a:gd name="connsiteY19725" fmla="*/ 5838574 h 6407150"/>
              <a:gd name="connsiteX19726" fmla="*/ 551099 w 11737976"/>
              <a:gd name="connsiteY19726" fmla="*/ 5859469 h 6407150"/>
              <a:gd name="connsiteX19727" fmla="*/ 623996 w 11737976"/>
              <a:gd name="connsiteY19727" fmla="*/ 5886263 h 6407150"/>
              <a:gd name="connsiteX19728" fmla="*/ 689298 w 11737976"/>
              <a:gd name="connsiteY19728" fmla="*/ 5871800 h 6407150"/>
              <a:gd name="connsiteX19729" fmla="*/ 689950 w 11737976"/>
              <a:gd name="connsiteY19729" fmla="*/ 5870387 h 6407150"/>
              <a:gd name="connsiteX19730" fmla="*/ 714052 w 11737976"/>
              <a:gd name="connsiteY19730" fmla="*/ 5864356 h 6407150"/>
              <a:gd name="connsiteX19731" fmla="*/ 723491 w 11737976"/>
              <a:gd name="connsiteY19731" fmla="*/ 5866999 h 6407150"/>
              <a:gd name="connsiteX19732" fmla="*/ 725448 w 11737976"/>
              <a:gd name="connsiteY19732" fmla="*/ 5862756 h 6407150"/>
              <a:gd name="connsiteX19733" fmla="*/ 741893 w 11737976"/>
              <a:gd name="connsiteY19733" fmla="*/ 5861769 h 6407150"/>
              <a:gd name="connsiteX19734" fmla="*/ 756556 w 11737976"/>
              <a:gd name="connsiteY19734" fmla="*/ 5853096 h 6407150"/>
              <a:gd name="connsiteX19735" fmla="*/ 773000 w 11737976"/>
              <a:gd name="connsiteY19735" fmla="*/ 5852110 h 6407150"/>
              <a:gd name="connsiteX19736" fmla="*/ 821379 w 11737976"/>
              <a:gd name="connsiteY19736" fmla="*/ 5828121 h 6407150"/>
              <a:gd name="connsiteX19737" fmla="*/ 849399 w 11737976"/>
              <a:gd name="connsiteY19737" fmla="*/ 5813604 h 6407150"/>
              <a:gd name="connsiteX19738" fmla="*/ 855275 w 11737976"/>
              <a:gd name="connsiteY19738" fmla="*/ 5800876 h 6407150"/>
              <a:gd name="connsiteX19739" fmla="*/ 881692 w 11737976"/>
              <a:gd name="connsiteY19739" fmla="*/ 5766746 h 6407150"/>
              <a:gd name="connsiteX19740" fmla="*/ 916951 w 11737976"/>
              <a:gd name="connsiteY19740" fmla="*/ 5690374 h 6407150"/>
              <a:gd name="connsiteX19741" fmla="*/ 949246 w 11737976"/>
              <a:gd name="connsiteY19741" fmla="*/ 5643516 h 6407150"/>
              <a:gd name="connsiteX19742" fmla="*/ 973702 w 11737976"/>
              <a:gd name="connsiteY19742" fmla="*/ 5613627 h 6407150"/>
              <a:gd name="connsiteX19743" fmla="*/ 996082 w 11737976"/>
              <a:gd name="connsiteY19743" fmla="*/ 5553614 h 6407150"/>
              <a:gd name="connsiteX19744" fmla="*/ 1001128 w 11737976"/>
              <a:gd name="connsiteY19744" fmla="*/ 5554227 h 6407150"/>
              <a:gd name="connsiteX19745" fmla="*/ 1070759 w 11737976"/>
              <a:gd name="connsiteY19745" fmla="*/ 5461123 h 6407150"/>
              <a:gd name="connsiteX19746" fmla="*/ 1098481 w 11737976"/>
              <a:gd name="connsiteY19746" fmla="*/ 5424166 h 6407150"/>
              <a:gd name="connsiteX19747" fmla="*/ 1115103 w 11737976"/>
              <a:gd name="connsiteY19747" fmla="*/ 5411251 h 6407150"/>
              <a:gd name="connsiteX19748" fmla="*/ 1129114 w 11737976"/>
              <a:gd name="connsiteY19748" fmla="*/ 5403993 h 6407150"/>
              <a:gd name="connsiteX19749" fmla="*/ 1127332 w 11737976"/>
              <a:gd name="connsiteY19749" fmla="*/ 5396307 h 6407150"/>
              <a:gd name="connsiteX19750" fmla="*/ 1154699 w 11737976"/>
              <a:gd name="connsiteY19750" fmla="*/ 5383204 h 6407150"/>
              <a:gd name="connsiteX19751" fmla="*/ 1169716 w 11737976"/>
              <a:gd name="connsiteY19751" fmla="*/ 5350676 h 6407150"/>
              <a:gd name="connsiteX19752" fmla="*/ 1209489 w 11737976"/>
              <a:gd name="connsiteY19752" fmla="*/ 5310703 h 6407150"/>
              <a:gd name="connsiteX19753" fmla="*/ 1233422 w 11737976"/>
              <a:gd name="connsiteY19753" fmla="*/ 5284837 h 6407150"/>
              <a:gd name="connsiteX19754" fmla="*/ 1235423 w 11737976"/>
              <a:gd name="connsiteY19754" fmla="*/ 5278664 h 6407150"/>
              <a:gd name="connsiteX19755" fmla="*/ 1238278 w 11737976"/>
              <a:gd name="connsiteY19755" fmla="*/ 5280260 h 6407150"/>
              <a:gd name="connsiteX19756" fmla="*/ 1241746 w 11737976"/>
              <a:gd name="connsiteY19756" fmla="*/ 5277186 h 6407150"/>
              <a:gd name="connsiteX19757" fmla="*/ 1237870 w 11737976"/>
              <a:gd name="connsiteY19757" fmla="*/ 5276363 h 6407150"/>
              <a:gd name="connsiteX19758" fmla="*/ 1235738 w 11737976"/>
              <a:gd name="connsiteY19758" fmla="*/ 5277693 h 6407150"/>
              <a:gd name="connsiteX19759" fmla="*/ 1236559 w 11737976"/>
              <a:gd name="connsiteY19759" fmla="*/ 5275158 h 6407150"/>
              <a:gd name="connsiteX19760" fmla="*/ 1247479 w 11737976"/>
              <a:gd name="connsiteY19760" fmla="*/ 5263043 h 6407150"/>
              <a:gd name="connsiteX19761" fmla="*/ 1254010 w 11737976"/>
              <a:gd name="connsiteY19761" fmla="*/ 5248900 h 6407150"/>
              <a:gd name="connsiteX19762" fmla="*/ 1258106 w 11737976"/>
              <a:gd name="connsiteY19762" fmla="*/ 5228487 h 6407150"/>
              <a:gd name="connsiteX19763" fmla="*/ 1277340 w 11737976"/>
              <a:gd name="connsiteY19763" fmla="*/ 5209913 h 6407150"/>
              <a:gd name="connsiteX19764" fmla="*/ 1279090 w 11737976"/>
              <a:gd name="connsiteY19764" fmla="*/ 5206755 h 6407150"/>
              <a:gd name="connsiteX19765" fmla="*/ 1280631 w 11737976"/>
              <a:gd name="connsiteY19765" fmla="*/ 5208778 h 6407150"/>
              <a:gd name="connsiteX19766" fmla="*/ 1286518 w 11737976"/>
              <a:gd name="connsiteY19766" fmla="*/ 5223983 h 6407150"/>
              <a:gd name="connsiteX19767" fmla="*/ 1291623 w 11737976"/>
              <a:gd name="connsiteY19767" fmla="*/ 5219373 h 6407150"/>
              <a:gd name="connsiteX19768" fmla="*/ 1293796 w 11737976"/>
              <a:gd name="connsiteY19768" fmla="*/ 5211326 h 6407150"/>
              <a:gd name="connsiteX19769" fmla="*/ 1288875 w 11737976"/>
              <a:gd name="connsiteY19769" fmla="*/ 5193101 h 6407150"/>
              <a:gd name="connsiteX19770" fmla="*/ 1286897 w 11737976"/>
              <a:gd name="connsiteY19770" fmla="*/ 5192661 h 6407150"/>
              <a:gd name="connsiteX19771" fmla="*/ 1292326 w 11737976"/>
              <a:gd name="connsiteY19771" fmla="*/ 5182865 h 6407150"/>
              <a:gd name="connsiteX19772" fmla="*/ 1308629 w 11737976"/>
              <a:gd name="connsiteY19772" fmla="*/ 5150796 h 6407150"/>
              <a:gd name="connsiteX19773" fmla="*/ 1318962 w 11737976"/>
              <a:gd name="connsiteY19773" fmla="*/ 5132691 h 6407150"/>
              <a:gd name="connsiteX19774" fmla="*/ 1322514 w 11737976"/>
              <a:gd name="connsiteY19774" fmla="*/ 5138160 h 6407150"/>
              <a:gd name="connsiteX19775" fmla="*/ 1333595 w 11737976"/>
              <a:gd name="connsiteY19775" fmla="*/ 5133341 h 6407150"/>
              <a:gd name="connsiteX19776" fmla="*/ 1335596 w 11737976"/>
              <a:gd name="connsiteY19776" fmla="*/ 5127499 h 6407150"/>
              <a:gd name="connsiteX19777" fmla="*/ 1335073 w 11737976"/>
              <a:gd name="connsiteY19777" fmla="*/ 5122103 h 6407150"/>
              <a:gd name="connsiteX19778" fmla="*/ 1321980 w 11737976"/>
              <a:gd name="connsiteY19778" fmla="*/ 5127402 h 6407150"/>
              <a:gd name="connsiteX19779" fmla="*/ 1326948 w 11737976"/>
              <a:gd name="connsiteY19779" fmla="*/ 5118692 h 6407150"/>
              <a:gd name="connsiteX19780" fmla="*/ 1347981 w 11737976"/>
              <a:gd name="connsiteY19780" fmla="*/ 5091540 h 6407150"/>
              <a:gd name="connsiteX19781" fmla="*/ 1363366 w 11737976"/>
              <a:gd name="connsiteY19781" fmla="*/ 5075789 h 6407150"/>
              <a:gd name="connsiteX19782" fmla="*/ 1364344 w 11737976"/>
              <a:gd name="connsiteY19782" fmla="*/ 5077351 h 6407150"/>
              <a:gd name="connsiteX19783" fmla="*/ 1365057 w 11737976"/>
              <a:gd name="connsiteY19783" fmla="*/ 5084712 h 6407150"/>
              <a:gd name="connsiteX19784" fmla="*/ 1347082 w 11737976"/>
              <a:gd name="connsiteY19784" fmla="*/ 5114203 h 6407150"/>
              <a:gd name="connsiteX19785" fmla="*/ 1340732 w 11737976"/>
              <a:gd name="connsiteY19785" fmla="*/ 5140704 h 6407150"/>
              <a:gd name="connsiteX19786" fmla="*/ 1327618 w 11737976"/>
              <a:gd name="connsiteY19786" fmla="*/ 5161681 h 6407150"/>
              <a:gd name="connsiteX19787" fmla="*/ 1308243 w 11737976"/>
              <a:gd name="connsiteY19787" fmla="*/ 5165550 h 6407150"/>
              <a:gd name="connsiteX19788" fmla="*/ 1310109 w 11737976"/>
              <a:gd name="connsiteY19788" fmla="*/ 5199715 h 6407150"/>
              <a:gd name="connsiteX19789" fmla="*/ 1320810 w 11737976"/>
              <a:gd name="connsiteY19789" fmla="*/ 5176286 h 6407150"/>
              <a:gd name="connsiteX19790" fmla="*/ 1320789 w 11737976"/>
              <a:gd name="connsiteY19790" fmla="*/ 5186349 h 6407150"/>
              <a:gd name="connsiteX19791" fmla="*/ 1312999 w 11737976"/>
              <a:gd name="connsiteY19791" fmla="*/ 5207353 h 6407150"/>
              <a:gd name="connsiteX19792" fmla="*/ 1309608 w 11737976"/>
              <a:gd name="connsiteY19792" fmla="*/ 5207945 h 6407150"/>
              <a:gd name="connsiteX19793" fmla="*/ 1305264 w 11737976"/>
              <a:gd name="connsiteY19793" fmla="*/ 5201520 h 6407150"/>
              <a:gd name="connsiteX19794" fmla="*/ 1293096 w 11737976"/>
              <a:gd name="connsiteY19794" fmla="*/ 5232870 h 6407150"/>
              <a:gd name="connsiteX19795" fmla="*/ 1295999 w 11737976"/>
              <a:gd name="connsiteY19795" fmla="*/ 5233801 h 6407150"/>
              <a:gd name="connsiteX19796" fmla="*/ 1292120 w 11737976"/>
              <a:gd name="connsiteY19796" fmla="*/ 5235915 h 6407150"/>
              <a:gd name="connsiteX19797" fmla="*/ 1289692 w 11737976"/>
              <a:gd name="connsiteY19797" fmla="*/ 5240173 h 6407150"/>
              <a:gd name="connsiteX19798" fmla="*/ 1289683 w 11737976"/>
              <a:gd name="connsiteY19798" fmla="*/ 5243527 h 6407150"/>
              <a:gd name="connsiteX19799" fmla="*/ 1291132 w 11737976"/>
              <a:gd name="connsiteY19799" fmla="*/ 5245669 h 6407150"/>
              <a:gd name="connsiteX19800" fmla="*/ 1294042 w 11737976"/>
              <a:gd name="connsiteY19800" fmla="*/ 5243244 h 6407150"/>
              <a:gd name="connsiteX19801" fmla="*/ 1295017 w 11737976"/>
              <a:gd name="connsiteY19801" fmla="*/ 5240199 h 6407150"/>
              <a:gd name="connsiteX19802" fmla="*/ 1296951 w 11737976"/>
              <a:gd name="connsiteY19802" fmla="*/ 5240819 h 6407150"/>
              <a:gd name="connsiteX19803" fmla="*/ 1297871 w 11737976"/>
              <a:gd name="connsiteY19803" fmla="*/ 5264611 h 6407150"/>
              <a:gd name="connsiteX19804" fmla="*/ 1282376 w 11737976"/>
              <a:gd name="connsiteY19804" fmla="*/ 5266363 h 6407150"/>
              <a:gd name="connsiteX19805" fmla="*/ 1275093 w 11737976"/>
              <a:gd name="connsiteY19805" fmla="*/ 5275781 h 6407150"/>
              <a:gd name="connsiteX19806" fmla="*/ 1283316 w 11737976"/>
              <a:gd name="connsiteY19806" fmla="*/ 5280090 h 6407150"/>
              <a:gd name="connsiteX19807" fmla="*/ 1276527 w 11737976"/>
              <a:gd name="connsiteY19807" fmla="*/ 5284632 h 6407150"/>
              <a:gd name="connsiteX19808" fmla="*/ 1283287 w 11737976"/>
              <a:gd name="connsiteY19808" fmla="*/ 5293510 h 6407150"/>
              <a:gd name="connsiteX19809" fmla="*/ 1278902 w 11737976"/>
              <a:gd name="connsiteY19809" fmla="*/ 5307211 h 6407150"/>
              <a:gd name="connsiteX19810" fmla="*/ 1272121 w 11737976"/>
              <a:gd name="connsiteY19810" fmla="*/ 5308397 h 6407150"/>
              <a:gd name="connsiteX19811" fmla="*/ 1270186 w 11737976"/>
              <a:gd name="connsiteY19811" fmla="*/ 5307778 h 6407150"/>
              <a:gd name="connsiteX19812" fmla="*/ 1267283 w 11737976"/>
              <a:gd name="connsiteY19812" fmla="*/ 5306848 h 6407150"/>
              <a:gd name="connsiteX19813" fmla="*/ 1265827 w 11737976"/>
              <a:gd name="connsiteY19813" fmla="*/ 5308060 h 6407150"/>
              <a:gd name="connsiteX19814" fmla="*/ 1266308 w 11737976"/>
              <a:gd name="connsiteY19814" fmla="*/ 5309893 h 6407150"/>
              <a:gd name="connsiteX19815" fmla="*/ 1269211 w 11737976"/>
              <a:gd name="connsiteY19815" fmla="*/ 5310822 h 6407150"/>
              <a:gd name="connsiteX19816" fmla="*/ 1273081 w 11737976"/>
              <a:gd name="connsiteY19816" fmla="*/ 5312061 h 6407150"/>
              <a:gd name="connsiteX19817" fmla="*/ 1275978 w 11737976"/>
              <a:gd name="connsiteY19817" fmla="*/ 5316345 h 6407150"/>
              <a:gd name="connsiteX19818" fmla="*/ 1268697 w 11737976"/>
              <a:gd name="connsiteY19818" fmla="*/ 5325762 h 6407150"/>
              <a:gd name="connsiteX19819" fmla="*/ 1271579 w 11737976"/>
              <a:gd name="connsiteY19819" fmla="*/ 5336755 h 6407150"/>
              <a:gd name="connsiteX19820" fmla="*/ 1246912 w 11737976"/>
              <a:gd name="connsiteY19820" fmla="*/ 5323825 h 6407150"/>
              <a:gd name="connsiteX19821" fmla="*/ 1239157 w 11737976"/>
              <a:gd name="connsiteY19821" fmla="*/ 5328056 h 6407150"/>
              <a:gd name="connsiteX19822" fmla="*/ 1239583 w 11737976"/>
              <a:gd name="connsiteY19822" fmla="*/ 5356724 h 6407150"/>
              <a:gd name="connsiteX19823" fmla="*/ 1239095 w 11737976"/>
              <a:gd name="connsiteY19823" fmla="*/ 5358245 h 6407150"/>
              <a:gd name="connsiteX19824" fmla="*/ 1225492 w 11737976"/>
              <a:gd name="connsiteY19824" fmla="*/ 5380747 h 6407150"/>
              <a:gd name="connsiteX19825" fmla="*/ 1227901 w 11737976"/>
              <a:gd name="connsiteY19825" fmla="*/ 5386552 h 6407150"/>
              <a:gd name="connsiteX19826" fmla="*/ 1222541 w 11737976"/>
              <a:gd name="connsiteY19826" fmla="*/ 5403299 h 6407150"/>
              <a:gd name="connsiteX19827" fmla="*/ 1227866 w 11737976"/>
              <a:gd name="connsiteY19827" fmla="*/ 5403325 h 6407150"/>
              <a:gd name="connsiteX19828" fmla="*/ 1226891 w 11737976"/>
              <a:gd name="connsiteY19828" fmla="*/ 5406369 h 6407150"/>
              <a:gd name="connsiteX19829" fmla="*/ 1227859 w 11737976"/>
              <a:gd name="connsiteY19829" fmla="*/ 5406679 h 6407150"/>
              <a:gd name="connsiteX19830" fmla="*/ 1228834 w 11737976"/>
              <a:gd name="connsiteY19830" fmla="*/ 5403634 h 6407150"/>
              <a:gd name="connsiteX19831" fmla="*/ 1242478 w 11737976"/>
              <a:gd name="connsiteY19831" fmla="*/ 5361007 h 6407150"/>
              <a:gd name="connsiteX19832" fmla="*/ 1243940 w 11737976"/>
              <a:gd name="connsiteY19832" fmla="*/ 5356441 h 6407150"/>
              <a:gd name="connsiteX19833" fmla="*/ 1253631 w 11737976"/>
              <a:gd name="connsiteY19833" fmla="*/ 5352830 h 6407150"/>
              <a:gd name="connsiteX19834" fmla="*/ 1257468 w 11737976"/>
              <a:gd name="connsiteY19834" fmla="*/ 5370841 h 6407150"/>
              <a:gd name="connsiteX19835" fmla="*/ 1246280 w 11737976"/>
              <a:gd name="connsiteY19835" fmla="*/ 5395792 h 6407150"/>
              <a:gd name="connsiteX19836" fmla="*/ 1242890 w 11737976"/>
              <a:gd name="connsiteY19836" fmla="*/ 5396386 h 6407150"/>
              <a:gd name="connsiteX19837" fmla="*/ 1245306 w 11737976"/>
              <a:gd name="connsiteY19837" fmla="*/ 5398838 h 6407150"/>
              <a:gd name="connsiteX19838" fmla="*/ 1232676 w 11737976"/>
              <a:gd name="connsiteY19838" fmla="*/ 5418292 h 6407150"/>
              <a:gd name="connsiteX19839" fmla="*/ 1221552 w 11737976"/>
              <a:gd name="connsiteY19839" fmla="*/ 5413051 h 6407150"/>
              <a:gd name="connsiteX19840" fmla="*/ 1200729 w 11737976"/>
              <a:gd name="connsiteY19840" fmla="*/ 5414779 h 6407150"/>
              <a:gd name="connsiteX19841" fmla="*/ 1189090 w 11737976"/>
              <a:gd name="connsiteY19841" fmla="*/ 5424480 h 6407150"/>
              <a:gd name="connsiteX19842" fmla="*/ 1194875 w 11737976"/>
              <a:gd name="connsiteY19842" fmla="*/ 5436402 h 6407150"/>
              <a:gd name="connsiteX19843" fmla="*/ 1208923 w 11737976"/>
              <a:gd name="connsiteY19843" fmla="*/ 5432506 h 6407150"/>
              <a:gd name="connsiteX19844" fmla="*/ 1210824 w 11737976"/>
              <a:gd name="connsiteY19844" fmla="*/ 5449899 h 6407150"/>
              <a:gd name="connsiteX19845" fmla="*/ 1197241 w 11737976"/>
              <a:gd name="connsiteY19845" fmla="*/ 5462336 h 6407150"/>
              <a:gd name="connsiteX19846" fmla="*/ 1209816 w 11737976"/>
              <a:gd name="connsiteY19846" fmla="*/ 5469717 h 6407150"/>
              <a:gd name="connsiteX19847" fmla="*/ 1219026 w 11737976"/>
              <a:gd name="connsiteY19847" fmla="*/ 5464273 h 6407150"/>
              <a:gd name="connsiteX19848" fmla="*/ 1212711 w 11737976"/>
              <a:gd name="connsiteY19848" fmla="*/ 5474000 h 6407150"/>
              <a:gd name="connsiteX19849" fmla="*/ 1196720 w 11737976"/>
              <a:gd name="connsiteY19849" fmla="*/ 5480631 h 6407150"/>
              <a:gd name="connsiteX19850" fmla="*/ 1196234 w 11737976"/>
              <a:gd name="connsiteY19850" fmla="*/ 5482153 h 6407150"/>
              <a:gd name="connsiteX19851" fmla="*/ 1191387 w 11737976"/>
              <a:gd name="connsiteY19851" fmla="*/ 5483959 h 6407150"/>
              <a:gd name="connsiteX19852" fmla="*/ 1190907 w 11737976"/>
              <a:gd name="connsiteY19852" fmla="*/ 5482127 h 6407150"/>
              <a:gd name="connsiteX19853" fmla="*/ 1189940 w 11737976"/>
              <a:gd name="connsiteY19853" fmla="*/ 5481817 h 6407150"/>
              <a:gd name="connsiteX19854" fmla="*/ 1189961 w 11737976"/>
              <a:gd name="connsiteY19854" fmla="*/ 5471753 h 6407150"/>
              <a:gd name="connsiteX19855" fmla="*/ 1170592 w 11737976"/>
              <a:gd name="connsiteY19855" fmla="*/ 5472267 h 6407150"/>
              <a:gd name="connsiteX19856" fmla="*/ 1165273 w 11737976"/>
              <a:gd name="connsiteY19856" fmla="*/ 5468886 h 6407150"/>
              <a:gd name="connsiteX19857" fmla="*/ 1158960 w 11737976"/>
              <a:gd name="connsiteY19857" fmla="*/ 5478614 h 6407150"/>
              <a:gd name="connsiteX19858" fmla="*/ 1164279 w 11737976"/>
              <a:gd name="connsiteY19858" fmla="*/ 5481995 h 6407150"/>
              <a:gd name="connsiteX19859" fmla="*/ 1172520 w 11737976"/>
              <a:gd name="connsiteY19859" fmla="*/ 5476241 h 6407150"/>
              <a:gd name="connsiteX19860" fmla="*/ 1178294 w 11737976"/>
              <a:gd name="connsiteY19860" fmla="*/ 5494872 h 6407150"/>
              <a:gd name="connsiteX19861" fmla="*/ 1182157 w 11737976"/>
              <a:gd name="connsiteY19861" fmla="*/ 5499464 h 6407150"/>
              <a:gd name="connsiteX19862" fmla="*/ 1181657 w 11737976"/>
              <a:gd name="connsiteY19862" fmla="*/ 5507697 h 6407150"/>
              <a:gd name="connsiteX19863" fmla="*/ 1155974 w 11737976"/>
              <a:gd name="connsiteY19863" fmla="*/ 5517938 h 6407150"/>
              <a:gd name="connsiteX19864" fmla="*/ 1160304 w 11737976"/>
              <a:gd name="connsiteY19864" fmla="*/ 5531074 h 6407150"/>
              <a:gd name="connsiteX19865" fmla="*/ 1169035 w 11737976"/>
              <a:gd name="connsiteY19865" fmla="*/ 5523798 h 6407150"/>
              <a:gd name="connsiteX19866" fmla="*/ 1172905 w 11737976"/>
              <a:gd name="connsiteY19866" fmla="*/ 5525036 h 6407150"/>
              <a:gd name="connsiteX19867" fmla="*/ 1178217 w 11737976"/>
              <a:gd name="connsiteY19867" fmla="*/ 5531773 h 6407150"/>
              <a:gd name="connsiteX19868" fmla="*/ 1187435 w 11737976"/>
              <a:gd name="connsiteY19868" fmla="*/ 5522973 h 6407150"/>
              <a:gd name="connsiteX19869" fmla="*/ 1179157 w 11737976"/>
              <a:gd name="connsiteY19869" fmla="*/ 5545500 h 6407150"/>
              <a:gd name="connsiteX19870" fmla="*/ 1179152 w 11737976"/>
              <a:gd name="connsiteY19870" fmla="*/ 5548854 h 6407150"/>
              <a:gd name="connsiteX19871" fmla="*/ 1166083 w 11737976"/>
              <a:gd name="connsiteY19871" fmla="*/ 5546350 h 6407150"/>
              <a:gd name="connsiteX19872" fmla="*/ 1153482 w 11737976"/>
              <a:gd name="connsiteY19872" fmla="*/ 5552387 h 6407150"/>
              <a:gd name="connsiteX19873" fmla="*/ 1150579 w 11737976"/>
              <a:gd name="connsiteY19873" fmla="*/ 5551457 h 6407150"/>
              <a:gd name="connsiteX19874" fmla="*/ 1162630 w 11737976"/>
              <a:gd name="connsiteY19874" fmla="*/ 5577134 h 6407150"/>
              <a:gd name="connsiteX19875" fmla="*/ 1148073 w 11737976"/>
              <a:gd name="connsiteY19875" fmla="*/ 5592615 h 6407150"/>
              <a:gd name="connsiteX19876" fmla="*/ 1162103 w 11737976"/>
              <a:gd name="connsiteY19876" fmla="*/ 5598783 h 6407150"/>
              <a:gd name="connsiteX19877" fmla="*/ 1156776 w 11737976"/>
              <a:gd name="connsiteY19877" fmla="*/ 5598757 h 6407150"/>
              <a:gd name="connsiteX19878" fmla="*/ 1161121 w 11737976"/>
              <a:gd name="connsiteY19878" fmla="*/ 5605181 h 6407150"/>
              <a:gd name="connsiteX19879" fmla="*/ 1170811 w 11737976"/>
              <a:gd name="connsiteY19879" fmla="*/ 5601570 h 6407150"/>
              <a:gd name="connsiteX19880" fmla="*/ 1169322 w 11737976"/>
              <a:gd name="connsiteY19880" fmla="*/ 5619555 h 6407150"/>
              <a:gd name="connsiteX19881" fmla="*/ 1166419 w 11737976"/>
              <a:gd name="connsiteY19881" fmla="*/ 5618627 h 6407150"/>
              <a:gd name="connsiteX19882" fmla="*/ 1164435 w 11737976"/>
              <a:gd name="connsiteY19882" fmla="*/ 5641488 h 6407150"/>
              <a:gd name="connsiteX19883" fmla="*/ 1167798 w 11737976"/>
              <a:gd name="connsiteY19883" fmla="*/ 5654314 h 6407150"/>
              <a:gd name="connsiteX19884" fmla="*/ 1162946 w 11737976"/>
              <a:gd name="connsiteY19884" fmla="*/ 5659475 h 6407150"/>
              <a:gd name="connsiteX19885" fmla="*/ 1164853 w 11737976"/>
              <a:gd name="connsiteY19885" fmla="*/ 5673512 h 6407150"/>
              <a:gd name="connsiteX19886" fmla="*/ 1161950 w 11737976"/>
              <a:gd name="connsiteY19886" fmla="*/ 5672582 h 6407150"/>
              <a:gd name="connsiteX19887" fmla="*/ 1142967 w 11737976"/>
              <a:gd name="connsiteY19887" fmla="*/ 5721892 h 6407150"/>
              <a:gd name="connsiteX19888" fmla="*/ 1143927 w 11737976"/>
              <a:gd name="connsiteY19888" fmla="*/ 5725556 h 6407150"/>
              <a:gd name="connsiteX19889" fmla="*/ 1146322 w 11737976"/>
              <a:gd name="connsiteY19889" fmla="*/ 5738072 h 6407150"/>
              <a:gd name="connsiteX19890" fmla="*/ 1148711 w 11737976"/>
              <a:gd name="connsiteY19890" fmla="*/ 5753940 h 6407150"/>
              <a:gd name="connsiteX19891" fmla="*/ 1138972 w 11737976"/>
              <a:gd name="connsiteY19891" fmla="*/ 5781035 h 6407150"/>
              <a:gd name="connsiteX19892" fmla="*/ 1141842 w 11737976"/>
              <a:gd name="connsiteY19892" fmla="*/ 5798737 h 6407150"/>
              <a:gd name="connsiteX19893" fmla="*/ 1141340 w 11737976"/>
              <a:gd name="connsiteY19893" fmla="*/ 5806967 h 6407150"/>
              <a:gd name="connsiteX19894" fmla="*/ 1138395 w 11737976"/>
              <a:gd name="connsiteY19894" fmla="*/ 5826165 h 6407150"/>
              <a:gd name="connsiteX19895" fmla="*/ 1149527 w 11737976"/>
              <a:gd name="connsiteY19895" fmla="*/ 5828049 h 6407150"/>
              <a:gd name="connsiteX19896" fmla="*/ 1147104 w 11737976"/>
              <a:gd name="connsiteY19896" fmla="*/ 5828953 h 6407150"/>
              <a:gd name="connsiteX19897" fmla="*/ 1147585 w 11737976"/>
              <a:gd name="connsiteY19897" fmla="*/ 5830785 h 6407150"/>
              <a:gd name="connsiteX19898" fmla="*/ 1151818 w 11737976"/>
              <a:gd name="connsiteY19898" fmla="*/ 5827257 h 6407150"/>
              <a:gd name="connsiteX19899" fmla="*/ 1151462 w 11737976"/>
              <a:gd name="connsiteY19899" fmla="*/ 5828671 h 6407150"/>
              <a:gd name="connsiteX19900" fmla="*/ 1151948 w 11737976"/>
              <a:gd name="connsiteY19900" fmla="*/ 5827148 h 6407150"/>
              <a:gd name="connsiteX19901" fmla="*/ 1151818 w 11737976"/>
              <a:gd name="connsiteY19901" fmla="*/ 5827257 h 6407150"/>
              <a:gd name="connsiteX19902" fmla="*/ 1155367 w 11737976"/>
              <a:gd name="connsiteY19902" fmla="*/ 5813137 h 6407150"/>
              <a:gd name="connsiteX19903" fmla="*/ 1147613 w 11737976"/>
              <a:gd name="connsiteY19903" fmla="*/ 5817367 h 6407150"/>
              <a:gd name="connsiteX19904" fmla="*/ 1145210 w 11737976"/>
              <a:gd name="connsiteY19904" fmla="*/ 5808207 h 6407150"/>
              <a:gd name="connsiteX19905" fmla="*/ 1145697 w 11737976"/>
              <a:gd name="connsiteY19905" fmla="*/ 5806684 h 6407150"/>
              <a:gd name="connsiteX19906" fmla="*/ 1150070 w 11737976"/>
              <a:gd name="connsiteY19906" fmla="*/ 5799691 h 6407150"/>
              <a:gd name="connsiteX19907" fmla="*/ 1151516 w 11737976"/>
              <a:gd name="connsiteY19907" fmla="*/ 5801832 h 6407150"/>
              <a:gd name="connsiteX19908" fmla="*/ 1152484 w 11737976"/>
              <a:gd name="connsiteY19908" fmla="*/ 5802143 h 6407150"/>
              <a:gd name="connsiteX19909" fmla="*/ 1152973 w 11737976"/>
              <a:gd name="connsiteY19909" fmla="*/ 5800621 h 6407150"/>
              <a:gd name="connsiteX19910" fmla="*/ 1151525 w 11737976"/>
              <a:gd name="connsiteY19910" fmla="*/ 5798480 h 6407150"/>
              <a:gd name="connsiteX19911" fmla="*/ 1156843 w 11737976"/>
              <a:gd name="connsiteY19911" fmla="*/ 5801859 h 6407150"/>
              <a:gd name="connsiteX19912" fmla="*/ 1156863 w 11737976"/>
              <a:gd name="connsiteY19912" fmla="*/ 5791797 h 6407150"/>
              <a:gd name="connsiteX19913" fmla="*/ 1157838 w 11737976"/>
              <a:gd name="connsiteY19913" fmla="*/ 5788752 h 6407150"/>
              <a:gd name="connsiteX19914" fmla="*/ 1163687 w 11737976"/>
              <a:gd name="connsiteY19914" fmla="*/ 5770484 h 6407150"/>
              <a:gd name="connsiteX19915" fmla="*/ 1156904 w 11737976"/>
              <a:gd name="connsiteY19915" fmla="*/ 5771669 h 6407150"/>
              <a:gd name="connsiteX19916" fmla="*/ 1162731 w 11737976"/>
              <a:gd name="connsiteY19916" fmla="*/ 5763465 h 6407150"/>
              <a:gd name="connsiteX19917" fmla="*/ 1172890 w 11737976"/>
              <a:gd name="connsiteY19917" fmla="*/ 5768394 h 6407150"/>
              <a:gd name="connsiteX19918" fmla="*/ 1168030 w 11737976"/>
              <a:gd name="connsiteY19918" fmla="*/ 5776909 h 6407150"/>
              <a:gd name="connsiteX19919" fmla="*/ 1168496 w 11737976"/>
              <a:gd name="connsiteY19919" fmla="*/ 5785449 h 6407150"/>
              <a:gd name="connsiteX19920" fmla="*/ 1167529 w 11737976"/>
              <a:gd name="connsiteY19920" fmla="*/ 5785140 h 6407150"/>
              <a:gd name="connsiteX19921" fmla="*/ 1167042 w 11737976"/>
              <a:gd name="connsiteY19921" fmla="*/ 5786663 h 6407150"/>
              <a:gd name="connsiteX19922" fmla="*/ 1168010 w 11737976"/>
              <a:gd name="connsiteY19922" fmla="*/ 5786973 h 6407150"/>
              <a:gd name="connsiteX19923" fmla="*/ 1169945 w 11737976"/>
              <a:gd name="connsiteY19923" fmla="*/ 5787591 h 6407150"/>
              <a:gd name="connsiteX19924" fmla="*/ 1167997 w 11737976"/>
              <a:gd name="connsiteY19924" fmla="*/ 5793681 h 6407150"/>
              <a:gd name="connsiteX19925" fmla="*/ 1171380 w 11737976"/>
              <a:gd name="connsiteY19925" fmla="*/ 5796443 h 6407150"/>
              <a:gd name="connsiteX19926" fmla="*/ 1169863 w 11737976"/>
              <a:gd name="connsiteY19926" fmla="*/ 5827846 h 6407150"/>
              <a:gd name="connsiteX19927" fmla="*/ 1180577 w 11737976"/>
              <a:gd name="connsiteY19927" fmla="*/ 5797708 h 6407150"/>
              <a:gd name="connsiteX19928" fmla="*/ 1199416 w 11737976"/>
              <a:gd name="connsiteY19928" fmla="*/ 5818844 h 6407150"/>
              <a:gd name="connsiteX19929" fmla="*/ 1206657 w 11737976"/>
              <a:gd name="connsiteY19929" fmla="*/ 5829552 h 6407150"/>
              <a:gd name="connsiteX19930" fmla="*/ 1212461 w 11737976"/>
              <a:gd name="connsiteY19930" fmla="*/ 5831412 h 6407150"/>
              <a:gd name="connsiteX19931" fmla="*/ 1211980 w 11737976"/>
              <a:gd name="connsiteY19931" fmla="*/ 5829579 h 6407150"/>
              <a:gd name="connsiteX19932" fmla="*/ 1216326 w 11737976"/>
              <a:gd name="connsiteY19932" fmla="*/ 5836006 h 6407150"/>
              <a:gd name="connsiteX19933" fmla="*/ 1206133 w 11737976"/>
              <a:gd name="connsiteY19933" fmla="*/ 5847848 h 6407150"/>
              <a:gd name="connsiteX19934" fmla="*/ 1202744 w 11737976"/>
              <a:gd name="connsiteY19934" fmla="*/ 5848441 h 6407150"/>
              <a:gd name="connsiteX19935" fmla="*/ 1202256 w 11737976"/>
              <a:gd name="connsiteY19935" fmla="*/ 5849964 h 6407150"/>
              <a:gd name="connsiteX19936" fmla="*/ 1202737 w 11737976"/>
              <a:gd name="connsiteY19936" fmla="*/ 5851795 h 6407150"/>
              <a:gd name="connsiteX19937" fmla="*/ 1205640 w 11737976"/>
              <a:gd name="connsiteY19937" fmla="*/ 5852725 h 6407150"/>
              <a:gd name="connsiteX19938" fmla="*/ 1207094 w 11737976"/>
              <a:gd name="connsiteY19938" fmla="*/ 5851512 h 6407150"/>
              <a:gd name="connsiteX19939" fmla="*/ 1208063 w 11737976"/>
              <a:gd name="connsiteY19939" fmla="*/ 5851822 h 6407150"/>
              <a:gd name="connsiteX19940" fmla="*/ 1206594 w 11737976"/>
              <a:gd name="connsiteY19940" fmla="*/ 5859744 h 6407150"/>
              <a:gd name="connsiteX19941" fmla="*/ 1219670 w 11737976"/>
              <a:gd name="connsiteY19941" fmla="*/ 5858893 h 6407150"/>
              <a:gd name="connsiteX19942" fmla="*/ 1225990 w 11737976"/>
              <a:gd name="connsiteY19942" fmla="*/ 5845812 h 6407150"/>
              <a:gd name="connsiteX19943" fmla="*/ 1225481 w 11737976"/>
              <a:gd name="connsiteY19943" fmla="*/ 5857398 h 6407150"/>
              <a:gd name="connsiteX19944" fmla="*/ 1229813 w 11737976"/>
              <a:gd name="connsiteY19944" fmla="*/ 5870531 h 6407150"/>
              <a:gd name="connsiteX19945" fmla="*/ 1225453 w 11737976"/>
              <a:gd name="connsiteY19945" fmla="*/ 5870816 h 6407150"/>
              <a:gd name="connsiteX19946" fmla="*/ 1230285 w 11737976"/>
              <a:gd name="connsiteY19946" fmla="*/ 5875718 h 6407150"/>
              <a:gd name="connsiteX19947" fmla="*/ 1225433 w 11737976"/>
              <a:gd name="connsiteY19947" fmla="*/ 5880879 h 6407150"/>
              <a:gd name="connsiteX19948" fmla="*/ 1232193 w 11737976"/>
              <a:gd name="connsiteY19948" fmla="*/ 5889757 h 6407150"/>
              <a:gd name="connsiteX19949" fmla="*/ 1243333 w 11737976"/>
              <a:gd name="connsiteY19949" fmla="*/ 5888286 h 6407150"/>
              <a:gd name="connsiteX19950" fmla="*/ 1242358 w 11737976"/>
              <a:gd name="connsiteY19950" fmla="*/ 5891332 h 6407150"/>
              <a:gd name="connsiteX19951" fmla="*/ 1234116 w 11737976"/>
              <a:gd name="connsiteY19951" fmla="*/ 5897084 h 6407150"/>
              <a:gd name="connsiteX19952" fmla="*/ 1232660 w 11737976"/>
              <a:gd name="connsiteY19952" fmla="*/ 5898297 h 6407150"/>
              <a:gd name="connsiteX19953" fmla="*/ 1230732 w 11737976"/>
              <a:gd name="connsiteY19953" fmla="*/ 5894323 h 6407150"/>
              <a:gd name="connsiteX19954" fmla="*/ 1230251 w 11737976"/>
              <a:gd name="connsiteY19954" fmla="*/ 5892492 h 6407150"/>
              <a:gd name="connsiteX19955" fmla="*/ 1228797 w 11737976"/>
              <a:gd name="connsiteY19955" fmla="*/ 5893704 h 6407150"/>
              <a:gd name="connsiteX19956" fmla="*/ 1232172 w 11737976"/>
              <a:gd name="connsiteY19956" fmla="*/ 5899819 h 6407150"/>
              <a:gd name="connsiteX19957" fmla="*/ 1233141 w 11737976"/>
              <a:gd name="connsiteY19957" fmla="*/ 5900129 h 6407150"/>
              <a:gd name="connsiteX19958" fmla="*/ 1235563 w 11737976"/>
              <a:gd name="connsiteY19958" fmla="*/ 5899226 h 6407150"/>
              <a:gd name="connsiteX19959" fmla="*/ 1236531 w 11737976"/>
              <a:gd name="connsiteY19959" fmla="*/ 5899536 h 6407150"/>
              <a:gd name="connsiteX19960" fmla="*/ 1236518 w 11737976"/>
              <a:gd name="connsiteY19960" fmla="*/ 5906246 h 6407150"/>
              <a:gd name="connsiteX19961" fmla="*/ 1246689 w 11737976"/>
              <a:gd name="connsiteY19961" fmla="*/ 5904466 h 6407150"/>
              <a:gd name="connsiteX19962" fmla="*/ 1244739 w 11737976"/>
              <a:gd name="connsiteY19962" fmla="*/ 5910556 h 6407150"/>
              <a:gd name="connsiteX19963" fmla="*/ 1249572 w 11737976"/>
              <a:gd name="connsiteY19963" fmla="*/ 5915459 h 6407150"/>
              <a:gd name="connsiteX19964" fmla="*/ 1258809 w 11737976"/>
              <a:gd name="connsiteY19964" fmla="*/ 5896597 h 6407150"/>
              <a:gd name="connsiteX19965" fmla="*/ 1250093 w 11737976"/>
              <a:gd name="connsiteY19965" fmla="*/ 5897164 h 6407150"/>
              <a:gd name="connsiteX19966" fmla="*/ 1248171 w 11737976"/>
              <a:gd name="connsiteY19966" fmla="*/ 5889836 h 6407150"/>
              <a:gd name="connsiteX19967" fmla="*/ 1245261 w 11737976"/>
              <a:gd name="connsiteY19967" fmla="*/ 5892261 h 6407150"/>
              <a:gd name="connsiteX19968" fmla="*/ 1246235 w 11737976"/>
              <a:gd name="connsiteY19968" fmla="*/ 5889215 h 6407150"/>
              <a:gd name="connsiteX19969" fmla="*/ 1248185 w 11737976"/>
              <a:gd name="connsiteY19969" fmla="*/ 5883126 h 6407150"/>
              <a:gd name="connsiteX19970" fmla="*/ 1247217 w 11737976"/>
              <a:gd name="connsiteY19970" fmla="*/ 5882817 h 6407150"/>
              <a:gd name="connsiteX19971" fmla="*/ 1256414 w 11737976"/>
              <a:gd name="connsiteY19971" fmla="*/ 5884082 h 6407150"/>
              <a:gd name="connsiteX19972" fmla="*/ 1262722 w 11737976"/>
              <a:gd name="connsiteY19972" fmla="*/ 5877709 h 6407150"/>
              <a:gd name="connsiteX19973" fmla="*/ 1257876 w 11737976"/>
              <a:gd name="connsiteY19973" fmla="*/ 5879515 h 6407150"/>
              <a:gd name="connsiteX19974" fmla="*/ 1259825 w 11737976"/>
              <a:gd name="connsiteY19974" fmla="*/ 5873426 h 6407150"/>
              <a:gd name="connsiteX19975" fmla="*/ 1271910 w 11737976"/>
              <a:gd name="connsiteY19975" fmla="*/ 5882330 h 6407150"/>
              <a:gd name="connsiteX19976" fmla="*/ 1274333 w 11737976"/>
              <a:gd name="connsiteY19976" fmla="*/ 5881426 h 6407150"/>
              <a:gd name="connsiteX19977" fmla="*/ 1272879 w 11737976"/>
              <a:gd name="connsiteY19977" fmla="*/ 5882639 h 6407150"/>
              <a:gd name="connsiteX19978" fmla="*/ 1271905 w 11737976"/>
              <a:gd name="connsiteY19978" fmla="*/ 5885685 h 6407150"/>
              <a:gd name="connsiteX19979" fmla="*/ 1271402 w 11737976"/>
              <a:gd name="connsiteY19979" fmla="*/ 5893915 h 6407150"/>
              <a:gd name="connsiteX19980" fmla="*/ 1271883 w 11737976"/>
              <a:gd name="connsiteY19980" fmla="*/ 5895747 h 6407150"/>
              <a:gd name="connsiteX19981" fmla="*/ 1273812 w 11737976"/>
              <a:gd name="connsiteY19981" fmla="*/ 5899721 h 6407150"/>
              <a:gd name="connsiteX19982" fmla="*/ 1274294 w 11737976"/>
              <a:gd name="connsiteY19982" fmla="*/ 5901553 h 6407150"/>
              <a:gd name="connsiteX19983" fmla="*/ 1273805 w 11737976"/>
              <a:gd name="connsiteY19983" fmla="*/ 5903075 h 6407150"/>
              <a:gd name="connsiteX19984" fmla="*/ 1274285 w 11737976"/>
              <a:gd name="connsiteY19984" fmla="*/ 5904908 h 6407150"/>
              <a:gd name="connsiteX19985" fmla="*/ 1276707 w 11737976"/>
              <a:gd name="connsiteY19985" fmla="*/ 5904004 h 6407150"/>
              <a:gd name="connsiteX19986" fmla="*/ 1277196 w 11737976"/>
              <a:gd name="connsiteY19986" fmla="*/ 5902483 h 6407150"/>
              <a:gd name="connsiteX19987" fmla="*/ 1278163 w 11737976"/>
              <a:gd name="connsiteY19987" fmla="*/ 5902792 h 6407150"/>
              <a:gd name="connsiteX19988" fmla="*/ 1281533 w 11737976"/>
              <a:gd name="connsiteY19988" fmla="*/ 5912263 h 6407150"/>
              <a:gd name="connsiteX19989" fmla="*/ 1281046 w 11737976"/>
              <a:gd name="connsiteY19989" fmla="*/ 5913785 h 6407150"/>
              <a:gd name="connsiteX19990" fmla="*/ 1279591 w 11737976"/>
              <a:gd name="connsiteY19990" fmla="*/ 5914997 h 6407150"/>
              <a:gd name="connsiteX19991" fmla="*/ 1280070 w 11737976"/>
              <a:gd name="connsiteY19991" fmla="*/ 5916830 h 6407150"/>
              <a:gd name="connsiteX19992" fmla="*/ 1281520 w 11737976"/>
              <a:gd name="connsiteY19992" fmla="*/ 5918971 h 6407150"/>
              <a:gd name="connsiteX19993" fmla="*/ 1265033 w 11737976"/>
              <a:gd name="connsiteY19993" fmla="*/ 5930478 h 6407150"/>
              <a:gd name="connsiteX19994" fmla="*/ 1268417 w 11737976"/>
              <a:gd name="connsiteY19994" fmla="*/ 5933240 h 6407150"/>
              <a:gd name="connsiteX19995" fmla="*/ 1264059 w 11737976"/>
              <a:gd name="connsiteY19995" fmla="*/ 5933524 h 6407150"/>
              <a:gd name="connsiteX19996" fmla="*/ 1269865 w 11737976"/>
              <a:gd name="connsiteY19996" fmla="*/ 5935381 h 6407150"/>
              <a:gd name="connsiteX19997" fmla="*/ 1271306 w 11737976"/>
              <a:gd name="connsiteY19997" fmla="*/ 5940879 h 6407150"/>
              <a:gd name="connsiteX19998" fmla="*/ 1260154 w 11737976"/>
              <a:gd name="connsiteY19998" fmla="*/ 5949057 h 6407150"/>
              <a:gd name="connsiteX19999" fmla="*/ 1261596 w 11737976"/>
              <a:gd name="connsiteY19999" fmla="*/ 5954553 h 6407150"/>
              <a:gd name="connsiteX20000" fmla="*/ 1268376 w 11737976"/>
              <a:gd name="connsiteY20000" fmla="*/ 5953367 h 6407150"/>
              <a:gd name="connsiteX20001" fmla="*/ 1269797 w 11737976"/>
              <a:gd name="connsiteY20001" fmla="*/ 5968927 h 6407150"/>
              <a:gd name="connsiteX20002" fmla="*/ 1262027 w 11737976"/>
              <a:gd name="connsiteY20002" fmla="*/ 5979866 h 6407150"/>
              <a:gd name="connsiteX20003" fmla="*/ 1255247 w 11737976"/>
              <a:gd name="connsiteY20003" fmla="*/ 5981054 h 6407150"/>
              <a:gd name="connsiteX20004" fmla="*/ 1249900 w 11737976"/>
              <a:gd name="connsiteY20004" fmla="*/ 5991091 h 6407150"/>
              <a:gd name="connsiteX20005" fmla="*/ 1260537 w 11737976"/>
              <a:gd name="connsiteY20005" fmla="*/ 5997852 h 6407150"/>
              <a:gd name="connsiteX20006" fmla="*/ 1270242 w 11737976"/>
              <a:gd name="connsiteY20006" fmla="*/ 5987531 h 6407150"/>
              <a:gd name="connsiteX20007" fmla="*/ 1267826 w 11737976"/>
              <a:gd name="connsiteY20007" fmla="*/ 5985079 h 6407150"/>
              <a:gd name="connsiteX20008" fmla="*/ 1275101 w 11737976"/>
              <a:gd name="connsiteY20008" fmla="*/ 5979017 h 6407150"/>
              <a:gd name="connsiteX20009" fmla="*/ 1275546 w 11737976"/>
              <a:gd name="connsiteY20009" fmla="*/ 5997622 h 6407150"/>
              <a:gd name="connsiteX20010" fmla="*/ 1273598 w 11737976"/>
              <a:gd name="connsiteY20010" fmla="*/ 6003711 h 6407150"/>
              <a:gd name="connsiteX20011" fmla="*/ 1276982 w 11737976"/>
              <a:gd name="connsiteY20011" fmla="*/ 6006472 h 6407150"/>
              <a:gd name="connsiteX20012" fmla="*/ 1272129 w 11737976"/>
              <a:gd name="connsiteY20012" fmla="*/ 6011632 h 6407150"/>
              <a:gd name="connsiteX20013" fmla="*/ 1280372 w 11737976"/>
              <a:gd name="connsiteY20013" fmla="*/ 6005880 h 6407150"/>
              <a:gd name="connsiteX20014" fmla="*/ 1277455 w 11737976"/>
              <a:gd name="connsiteY20014" fmla="*/ 6011658 h 6407150"/>
              <a:gd name="connsiteX20015" fmla="*/ 1280839 w 11737976"/>
              <a:gd name="connsiteY20015" fmla="*/ 6014420 h 6407150"/>
              <a:gd name="connsiteX20016" fmla="*/ 1296817 w 11737976"/>
              <a:gd name="connsiteY20016" fmla="*/ 6014500 h 6407150"/>
              <a:gd name="connsiteX20017" fmla="*/ 1296329 w 11737976"/>
              <a:gd name="connsiteY20017" fmla="*/ 6016022 h 6407150"/>
              <a:gd name="connsiteX20018" fmla="*/ 1310370 w 11737976"/>
              <a:gd name="connsiteY20018" fmla="*/ 6015482 h 6407150"/>
              <a:gd name="connsiteX20019" fmla="*/ 1307934 w 11737976"/>
              <a:gd name="connsiteY20019" fmla="*/ 6023094 h 6407150"/>
              <a:gd name="connsiteX20020" fmla="*/ 1305032 w 11737976"/>
              <a:gd name="connsiteY20020" fmla="*/ 6022164 h 6407150"/>
              <a:gd name="connsiteX20021" fmla="*/ 1304552 w 11737976"/>
              <a:gd name="connsiteY20021" fmla="*/ 6020331 h 6407150"/>
              <a:gd name="connsiteX20022" fmla="*/ 1301648 w 11737976"/>
              <a:gd name="connsiteY20022" fmla="*/ 6019402 h 6407150"/>
              <a:gd name="connsiteX20023" fmla="*/ 1299706 w 11737976"/>
              <a:gd name="connsiteY20023" fmla="*/ 6022138 h 6407150"/>
              <a:gd name="connsiteX20024" fmla="*/ 1298737 w 11737976"/>
              <a:gd name="connsiteY20024" fmla="*/ 6021828 h 6407150"/>
              <a:gd name="connsiteX20025" fmla="*/ 1295329 w 11737976"/>
              <a:gd name="connsiteY20025" fmla="*/ 6032486 h 6407150"/>
              <a:gd name="connsiteX20026" fmla="*/ 1293871 w 11737976"/>
              <a:gd name="connsiteY20026" fmla="*/ 6033697 h 6407150"/>
              <a:gd name="connsiteX20027" fmla="*/ 1292417 w 11737976"/>
              <a:gd name="connsiteY20027" fmla="*/ 6034911 h 6407150"/>
              <a:gd name="connsiteX20028" fmla="*/ 1290481 w 11737976"/>
              <a:gd name="connsiteY20028" fmla="*/ 6034290 h 6407150"/>
              <a:gd name="connsiteX20029" fmla="*/ 1283741 w 11737976"/>
              <a:gd name="connsiteY20029" fmla="*/ 6015350 h 6407150"/>
              <a:gd name="connsiteX20030" fmla="*/ 1269206 w 11737976"/>
              <a:gd name="connsiteY20030" fmla="*/ 6020767 h 6407150"/>
              <a:gd name="connsiteX20031" fmla="*/ 1266289 w 11737976"/>
              <a:gd name="connsiteY20031" fmla="*/ 6026547 h 6407150"/>
              <a:gd name="connsiteX20032" fmla="*/ 1263866 w 11737976"/>
              <a:gd name="connsiteY20032" fmla="*/ 6027450 h 6407150"/>
              <a:gd name="connsiteX20033" fmla="*/ 1263907 w 11737976"/>
              <a:gd name="connsiteY20033" fmla="*/ 6007322 h 6407150"/>
              <a:gd name="connsiteX20034" fmla="*/ 1261004 w 11737976"/>
              <a:gd name="connsiteY20034" fmla="*/ 6006393 h 6407150"/>
              <a:gd name="connsiteX20035" fmla="*/ 1255667 w 11737976"/>
              <a:gd name="connsiteY20035" fmla="*/ 6013076 h 6407150"/>
              <a:gd name="connsiteX20036" fmla="*/ 1250332 w 11737976"/>
              <a:gd name="connsiteY20036" fmla="*/ 6016404 h 6407150"/>
              <a:gd name="connsiteX20037" fmla="*/ 1255177 w 11737976"/>
              <a:gd name="connsiteY20037" fmla="*/ 6014599 h 6407150"/>
              <a:gd name="connsiteX20038" fmla="*/ 1253701 w 11737976"/>
              <a:gd name="connsiteY20038" fmla="*/ 6025875 h 6407150"/>
              <a:gd name="connsiteX20039" fmla="*/ 1254176 w 11737976"/>
              <a:gd name="connsiteY20039" fmla="*/ 6031062 h 6407150"/>
              <a:gd name="connsiteX20040" fmla="*/ 1252720 w 11737976"/>
              <a:gd name="connsiteY20040" fmla="*/ 6032273 h 6407150"/>
              <a:gd name="connsiteX20041" fmla="*/ 1247874 w 11737976"/>
              <a:gd name="connsiteY20041" fmla="*/ 6034080 h 6407150"/>
              <a:gd name="connsiteX20042" fmla="*/ 1248843 w 11737976"/>
              <a:gd name="connsiteY20042" fmla="*/ 6034391 h 6407150"/>
              <a:gd name="connsiteX20043" fmla="*/ 1244965 w 11737976"/>
              <a:gd name="connsiteY20043" fmla="*/ 6036505 h 6407150"/>
              <a:gd name="connsiteX20044" fmla="*/ 1244476 w 11737976"/>
              <a:gd name="connsiteY20044" fmla="*/ 6038027 h 6407150"/>
              <a:gd name="connsiteX20045" fmla="*/ 1246412 w 11737976"/>
              <a:gd name="connsiteY20045" fmla="*/ 6038646 h 6407150"/>
              <a:gd name="connsiteX20046" fmla="*/ 1247869 w 11737976"/>
              <a:gd name="connsiteY20046" fmla="*/ 6037434 h 6407150"/>
              <a:gd name="connsiteX20047" fmla="*/ 1251219 w 11737976"/>
              <a:gd name="connsiteY20047" fmla="*/ 6056968 h 6407150"/>
              <a:gd name="connsiteX20048" fmla="*/ 1261409 w 11737976"/>
              <a:gd name="connsiteY20048" fmla="*/ 6045126 h 6407150"/>
              <a:gd name="connsiteX20049" fmla="*/ 1258513 w 11737976"/>
              <a:gd name="connsiteY20049" fmla="*/ 6040842 h 6407150"/>
              <a:gd name="connsiteX20050" fmla="*/ 1259480 w 11737976"/>
              <a:gd name="connsiteY20050" fmla="*/ 6041152 h 6407150"/>
              <a:gd name="connsiteX20051" fmla="*/ 1259968 w 11737976"/>
              <a:gd name="connsiteY20051" fmla="*/ 6039629 h 6407150"/>
              <a:gd name="connsiteX20052" fmla="*/ 1259000 w 11737976"/>
              <a:gd name="connsiteY20052" fmla="*/ 6039319 h 6407150"/>
              <a:gd name="connsiteX20053" fmla="*/ 1257063 w 11737976"/>
              <a:gd name="connsiteY20053" fmla="*/ 6038700 h 6407150"/>
              <a:gd name="connsiteX20054" fmla="*/ 1257553 w 11737976"/>
              <a:gd name="connsiteY20054" fmla="*/ 6037178 h 6407150"/>
              <a:gd name="connsiteX20055" fmla="*/ 1259494 w 11737976"/>
              <a:gd name="connsiteY20055" fmla="*/ 6034442 h 6407150"/>
              <a:gd name="connsiteX20056" fmla="*/ 1262411 w 11737976"/>
              <a:gd name="connsiteY20056" fmla="*/ 6028662 h 6407150"/>
              <a:gd name="connsiteX20057" fmla="*/ 1263379 w 11737976"/>
              <a:gd name="connsiteY20057" fmla="*/ 6028972 h 6407150"/>
              <a:gd name="connsiteX20058" fmla="*/ 1266769 w 11737976"/>
              <a:gd name="connsiteY20058" fmla="*/ 6028379 h 6407150"/>
              <a:gd name="connsiteX20059" fmla="*/ 1260942 w 11737976"/>
              <a:gd name="connsiteY20059" fmla="*/ 6036585 h 6407150"/>
              <a:gd name="connsiteX20060" fmla="*/ 1265287 w 11737976"/>
              <a:gd name="connsiteY20060" fmla="*/ 6043010 h 6407150"/>
              <a:gd name="connsiteX20061" fmla="*/ 1263344 w 11737976"/>
              <a:gd name="connsiteY20061" fmla="*/ 6045745 h 6407150"/>
              <a:gd name="connsiteX20062" fmla="*/ 1263338 w 11737976"/>
              <a:gd name="connsiteY20062" fmla="*/ 6049099 h 6407150"/>
              <a:gd name="connsiteX20063" fmla="*/ 1262362 w 11737976"/>
              <a:gd name="connsiteY20063" fmla="*/ 6052143 h 6407150"/>
              <a:gd name="connsiteX20064" fmla="*/ 1261395 w 11737976"/>
              <a:gd name="connsiteY20064" fmla="*/ 6051834 h 6407150"/>
              <a:gd name="connsiteX20065" fmla="*/ 1259467 w 11737976"/>
              <a:gd name="connsiteY20065" fmla="*/ 6047860 h 6407150"/>
              <a:gd name="connsiteX20066" fmla="*/ 1256048 w 11737976"/>
              <a:gd name="connsiteY20066" fmla="*/ 6061872 h 6407150"/>
              <a:gd name="connsiteX20067" fmla="*/ 1263797 w 11737976"/>
              <a:gd name="connsiteY20067" fmla="*/ 6060995 h 6407150"/>
              <a:gd name="connsiteX20068" fmla="*/ 1265733 w 11737976"/>
              <a:gd name="connsiteY20068" fmla="*/ 6061614 h 6407150"/>
              <a:gd name="connsiteX20069" fmla="*/ 1265245 w 11737976"/>
              <a:gd name="connsiteY20069" fmla="*/ 6063137 h 6407150"/>
              <a:gd name="connsiteX20070" fmla="*/ 1257971 w 11737976"/>
              <a:gd name="connsiteY20070" fmla="*/ 6069200 h 6407150"/>
              <a:gd name="connsiteX20071" fmla="*/ 1254574 w 11737976"/>
              <a:gd name="connsiteY20071" fmla="*/ 6073147 h 6407150"/>
              <a:gd name="connsiteX20072" fmla="*/ 1253598 w 11737976"/>
              <a:gd name="connsiteY20072" fmla="*/ 6076193 h 6407150"/>
              <a:gd name="connsiteX20073" fmla="*/ 1250208 w 11737976"/>
              <a:gd name="connsiteY20073" fmla="*/ 6076786 h 6407150"/>
              <a:gd name="connsiteX20074" fmla="*/ 1248753 w 11737976"/>
              <a:gd name="connsiteY20074" fmla="*/ 6077998 h 6407150"/>
              <a:gd name="connsiteX20075" fmla="*/ 1250201 w 11737976"/>
              <a:gd name="connsiteY20075" fmla="*/ 6080142 h 6407150"/>
              <a:gd name="connsiteX20076" fmla="*/ 1253591 w 11737976"/>
              <a:gd name="connsiteY20076" fmla="*/ 6079546 h 6407150"/>
              <a:gd name="connsiteX20077" fmla="*/ 1254073 w 11737976"/>
              <a:gd name="connsiteY20077" fmla="*/ 6081379 h 6407150"/>
              <a:gd name="connsiteX20078" fmla="*/ 1253586 w 11737976"/>
              <a:gd name="connsiteY20078" fmla="*/ 6082901 h 6407150"/>
              <a:gd name="connsiteX20079" fmla="*/ 1258417 w 11737976"/>
              <a:gd name="connsiteY20079" fmla="*/ 6087805 h 6407150"/>
              <a:gd name="connsiteX20080" fmla="*/ 1262295 w 11737976"/>
              <a:gd name="connsiteY20080" fmla="*/ 6085689 h 6407150"/>
              <a:gd name="connsiteX20081" fmla="*/ 1264717 w 11737976"/>
              <a:gd name="connsiteY20081" fmla="*/ 6084787 h 6407150"/>
              <a:gd name="connsiteX20082" fmla="*/ 1266171 w 11737976"/>
              <a:gd name="connsiteY20082" fmla="*/ 6083573 h 6407150"/>
              <a:gd name="connsiteX20083" fmla="*/ 1267619 w 11737976"/>
              <a:gd name="connsiteY20083" fmla="*/ 6085715 h 6407150"/>
              <a:gd name="connsiteX20084" fmla="*/ 1265678 w 11737976"/>
              <a:gd name="connsiteY20084" fmla="*/ 6088450 h 6407150"/>
              <a:gd name="connsiteX20085" fmla="*/ 1265198 w 11737976"/>
              <a:gd name="connsiteY20085" fmla="*/ 6086619 h 6407150"/>
              <a:gd name="connsiteX20086" fmla="*/ 1263248 w 11737976"/>
              <a:gd name="connsiteY20086" fmla="*/ 6092707 h 6407150"/>
              <a:gd name="connsiteX20087" fmla="*/ 1269062 w 11737976"/>
              <a:gd name="connsiteY20087" fmla="*/ 6091211 h 6407150"/>
              <a:gd name="connsiteX20088" fmla="*/ 1268100 w 11737976"/>
              <a:gd name="connsiteY20088" fmla="*/ 6087549 h 6407150"/>
              <a:gd name="connsiteX20089" fmla="*/ 1269556 w 11737976"/>
              <a:gd name="connsiteY20089" fmla="*/ 6086335 h 6407150"/>
              <a:gd name="connsiteX20090" fmla="*/ 1269075 w 11737976"/>
              <a:gd name="connsiteY20090" fmla="*/ 6084503 h 6407150"/>
              <a:gd name="connsiteX20091" fmla="*/ 1274401 w 11737976"/>
              <a:gd name="connsiteY20091" fmla="*/ 6084529 h 6407150"/>
              <a:gd name="connsiteX20092" fmla="*/ 1276350 w 11737976"/>
              <a:gd name="connsiteY20092" fmla="*/ 6078441 h 6407150"/>
              <a:gd name="connsiteX20093" fmla="*/ 1281202 w 11737976"/>
              <a:gd name="connsiteY20093" fmla="*/ 6073280 h 6407150"/>
              <a:gd name="connsiteX20094" fmla="*/ 1281689 w 11737976"/>
              <a:gd name="connsiteY20094" fmla="*/ 6071757 h 6407150"/>
              <a:gd name="connsiteX20095" fmla="*/ 1282649 w 11737976"/>
              <a:gd name="connsiteY20095" fmla="*/ 6075422 h 6407150"/>
              <a:gd name="connsiteX20096" fmla="*/ 1284098 w 11737976"/>
              <a:gd name="connsiteY20096" fmla="*/ 6077563 h 6407150"/>
              <a:gd name="connsiteX20097" fmla="*/ 1283612 w 11737976"/>
              <a:gd name="connsiteY20097" fmla="*/ 6079085 h 6407150"/>
              <a:gd name="connsiteX20098" fmla="*/ 1283124 w 11737976"/>
              <a:gd name="connsiteY20098" fmla="*/ 6080608 h 6407150"/>
              <a:gd name="connsiteX20099" fmla="*/ 1277785 w 11737976"/>
              <a:gd name="connsiteY20099" fmla="*/ 6087291 h 6407150"/>
              <a:gd name="connsiteX20100" fmla="*/ 1278264 w 11737976"/>
              <a:gd name="connsiteY20100" fmla="*/ 6089123 h 6407150"/>
              <a:gd name="connsiteX20101" fmla="*/ 1279719 w 11737976"/>
              <a:gd name="connsiteY20101" fmla="*/ 6087911 h 6407150"/>
              <a:gd name="connsiteX20102" fmla="*/ 1284572 w 11737976"/>
              <a:gd name="connsiteY20102" fmla="*/ 6082751 h 6407150"/>
              <a:gd name="connsiteX20103" fmla="*/ 1286507 w 11737976"/>
              <a:gd name="connsiteY20103" fmla="*/ 6083370 h 6407150"/>
              <a:gd name="connsiteX20104" fmla="*/ 1277750 w 11737976"/>
              <a:gd name="connsiteY20104" fmla="*/ 6104064 h 6407150"/>
              <a:gd name="connsiteX20105" fmla="*/ 1280180 w 11737976"/>
              <a:gd name="connsiteY20105" fmla="*/ 6099806 h 6407150"/>
              <a:gd name="connsiteX20106" fmla="*/ 1281600 w 11737976"/>
              <a:gd name="connsiteY20106" fmla="*/ 6115366 h 6407150"/>
              <a:gd name="connsiteX20107" fmla="*/ 1270454 w 11737976"/>
              <a:gd name="connsiteY20107" fmla="*/ 6120190 h 6407150"/>
              <a:gd name="connsiteX20108" fmla="*/ 1275285 w 11737976"/>
              <a:gd name="connsiteY20108" fmla="*/ 6125093 h 6407150"/>
              <a:gd name="connsiteX20109" fmla="*/ 1272383 w 11737976"/>
              <a:gd name="connsiteY20109" fmla="*/ 6124164 h 6407150"/>
              <a:gd name="connsiteX20110" fmla="*/ 1270900 w 11737976"/>
              <a:gd name="connsiteY20110" fmla="*/ 6138795 h 6407150"/>
              <a:gd name="connsiteX20111" fmla="*/ 1268477 w 11737976"/>
              <a:gd name="connsiteY20111" fmla="*/ 6139698 h 6407150"/>
              <a:gd name="connsiteX20112" fmla="*/ 1267510 w 11737976"/>
              <a:gd name="connsiteY20112" fmla="*/ 6139388 h 6407150"/>
              <a:gd name="connsiteX20113" fmla="*/ 1271393 w 11737976"/>
              <a:gd name="connsiteY20113" fmla="*/ 6133917 h 6407150"/>
              <a:gd name="connsiteX20114" fmla="*/ 1265114 w 11737976"/>
              <a:gd name="connsiteY20114" fmla="*/ 6126873 h 6407150"/>
              <a:gd name="connsiteX20115" fmla="*/ 1262684 w 11737976"/>
              <a:gd name="connsiteY20115" fmla="*/ 6131130 h 6407150"/>
              <a:gd name="connsiteX20116" fmla="*/ 1259782 w 11737976"/>
              <a:gd name="connsiteY20116" fmla="*/ 6130201 h 6407150"/>
              <a:gd name="connsiteX20117" fmla="*/ 1255918 w 11737976"/>
              <a:gd name="connsiteY20117" fmla="*/ 6125608 h 6407150"/>
              <a:gd name="connsiteX20118" fmla="*/ 1254950 w 11737976"/>
              <a:gd name="connsiteY20118" fmla="*/ 6125298 h 6407150"/>
              <a:gd name="connsiteX20119" fmla="*/ 1254463 w 11737976"/>
              <a:gd name="connsiteY20119" fmla="*/ 6126819 h 6407150"/>
              <a:gd name="connsiteX20120" fmla="*/ 1257360 w 11737976"/>
              <a:gd name="connsiteY20120" fmla="*/ 6131104 h 6407150"/>
              <a:gd name="connsiteX20121" fmla="*/ 1256392 w 11737976"/>
              <a:gd name="connsiteY20121" fmla="*/ 6130794 h 6407150"/>
              <a:gd name="connsiteX20122" fmla="*/ 1258313 w 11737976"/>
              <a:gd name="connsiteY20122" fmla="*/ 6138122 h 6407150"/>
              <a:gd name="connsiteX20123" fmla="*/ 1260249 w 11737976"/>
              <a:gd name="connsiteY20123" fmla="*/ 6138742 h 6407150"/>
              <a:gd name="connsiteX20124" fmla="*/ 1257819 w 11737976"/>
              <a:gd name="connsiteY20124" fmla="*/ 6143000 h 6407150"/>
              <a:gd name="connsiteX20125" fmla="*/ 1254916 w 11737976"/>
              <a:gd name="connsiteY20125" fmla="*/ 6142070 h 6407150"/>
              <a:gd name="connsiteX20126" fmla="*/ 1252995 w 11737976"/>
              <a:gd name="connsiteY20126" fmla="*/ 6134741 h 6407150"/>
              <a:gd name="connsiteX20127" fmla="*/ 1252520 w 11737976"/>
              <a:gd name="connsiteY20127" fmla="*/ 6129555 h 6407150"/>
              <a:gd name="connsiteX20128" fmla="*/ 1250585 w 11737976"/>
              <a:gd name="connsiteY20128" fmla="*/ 6128936 h 6407150"/>
              <a:gd name="connsiteX20129" fmla="*/ 1250098 w 11737976"/>
              <a:gd name="connsiteY20129" fmla="*/ 6130458 h 6407150"/>
              <a:gd name="connsiteX20130" fmla="*/ 1251060 w 11737976"/>
              <a:gd name="connsiteY20130" fmla="*/ 6134122 h 6407150"/>
              <a:gd name="connsiteX20131" fmla="*/ 1250090 w 11737976"/>
              <a:gd name="connsiteY20131" fmla="*/ 6133811 h 6407150"/>
              <a:gd name="connsiteX20132" fmla="*/ 1249116 w 11737976"/>
              <a:gd name="connsiteY20132" fmla="*/ 6136857 h 6407150"/>
              <a:gd name="connsiteX20133" fmla="*/ 1249597 w 11737976"/>
              <a:gd name="connsiteY20133" fmla="*/ 6138689 h 6407150"/>
              <a:gd name="connsiteX20134" fmla="*/ 1246694 w 11737976"/>
              <a:gd name="connsiteY20134" fmla="*/ 6137760 h 6407150"/>
              <a:gd name="connsiteX20135" fmla="*/ 1240886 w 11737976"/>
              <a:gd name="connsiteY20135" fmla="*/ 6135902 h 6407150"/>
              <a:gd name="connsiteX20136" fmla="*/ 1241376 w 11737976"/>
              <a:gd name="connsiteY20136" fmla="*/ 6134378 h 6407150"/>
              <a:gd name="connsiteX20137" fmla="*/ 1241868 w 11737976"/>
              <a:gd name="connsiteY20137" fmla="*/ 6129503 h 6407150"/>
              <a:gd name="connsiteX20138" fmla="*/ 1242843 w 11737976"/>
              <a:gd name="connsiteY20138" fmla="*/ 6126457 h 6407150"/>
              <a:gd name="connsiteX20139" fmla="*/ 1241396 w 11737976"/>
              <a:gd name="connsiteY20139" fmla="*/ 6124316 h 6407150"/>
              <a:gd name="connsiteX20140" fmla="*/ 1238974 w 11737976"/>
              <a:gd name="connsiteY20140" fmla="*/ 6125219 h 6407150"/>
              <a:gd name="connsiteX20141" fmla="*/ 1237998 w 11737976"/>
              <a:gd name="connsiteY20141" fmla="*/ 6128262 h 6407150"/>
              <a:gd name="connsiteX20142" fmla="*/ 1237510 w 11737976"/>
              <a:gd name="connsiteY20142" fmla="*/ 6129786 h 6407150"/>
              <a:gd name="connsiteX20143" fmla="*/ 1237498 w 11737976"/>
              <a:gd name="connsiteY20143" fmla="*/ 6136495 h 6407150"/>
              <a:gd name="connsiteX20144" fmla="*/ 1236522 w 11737976"/>
              <a:gd name="connsiteY20144" fmla="*/ 6139540 h 6407150"/>
              <a:gd name="connsiteX20145" fmla="*/ 1234099 w 11737976"/>
              <a:gd name="connsiteY20145" fmla="*/ 6140443 h 6407150"/>
              <a:gd name="connsiteX20146" fmla="*/ 1233612 w 11737976"/>
              <a:gd name="connsiteY20146" fmla="*/ 6141965 h 6407150"/>
              <a:gd name="connsiteX20147" fmla="*/ 1235548 w 11737976"/>
              <a:gd name="connsiteY20147" fmla="*/ 6142585 h 6407150"/>
              <a:gd name="connsiteX20148" fmla="*/ 1237970 w 11737976"/>
              <a:gd name="connsiteY20148" fmla="*/ 6141681 h 6407150"/>
              <a:gd name="connsiteX20149" fmla="*/ 1238457 w 11737976"/>
              <a:gd name="connsiteY20149" fmla="*/ 6140159 h 6407150"/>
              <a:gd name="connsiteX20150" fmla="*/ 1240400 w 11737976"/>
              <a:gd name="connsiteY20150" fmla="*/ 6137424 h 6407150"/>
              <a:gd name="connsiteX20151" fmla="*/ 1246207 w 11737976"/>
              <a:gd name="connsiteY20151" fmla="*/ 6139283 h 6407150"/>
              <a:gd name="connsiteX20152" fmla="*/ 1248143 w 11737976"/>
              <a:gd name="connsiteY20152" fmla="*/ 6139902 h 6407150"/>
              <a:gd name="connsiteX20153" fmla="*/ 1247654 w 11737976"/>
              <a:gd name="connsiteY20153" fmla="*/ 6141424 h 6407150"/>
              <a:gd name="connsiteX20154" fmla="*/ 1246680 w 11737976"/>
              <a:gd name="connsiteY20154" fmla="*/ 6144470 h 6407150"/>
              <a:gd name="connsiteX20155" fmla="*/ 1247161 w 11737976"/>
              <a:gd name="connsiteY20155" fmla="*/ 6146302 h 6407150"/>
              <a:gd name="connsiteX20156" fmla="*/ 1248121 w 11737976"/>
              <a:gd name="connsiteY20156" fmla="*/ 6149966 h 6407150"/>
              <a:gd name="connsiteX20157" fmla="*/ 1251031 w 11737976"/>
              <a:gd name="connsiteY20157" fmla="*/ 6147541 h 6407150"/>
              <a:gd name="connsiteX20158" fmla="*/ 1250550 w 11737976"/>
              <a:gd name="connsiteY20158" fmla="*/ 6145708 h 6407150"/>
              <a:gd name="connsiteX20159" fmla="*/ 1251526 w 11737976"/>
              <a:gd name="connsiteY20159" fmla="*/ 6142663 h 6407150"/>
              <a:gd name="connsiteX20160" fmla="*/ 1252493 w 11737976"/>
              <a:gd name="connsiteY20160" fmla="*/ 6142973 h 6407150"/>
              <a:gd name="connsiteX20161" fmla="*/ 1259267 w 11737976"/>
              <a:gd name="connsiteY20161" fmla="*/ 6145142 h 6407150"/>
              <a:gd name="connsiteX20162" fmla="*/ 1259754 w 11737976"/>
              <a:gd name="connsiteY20162" fmla="*/ 6143619 h 6407150"/>
              <a:gd name="connsiteX20163" fmla="*/ 1260241 w 11737976"/>
              <a:gd name="connsiteY20163" fmla="*/ 6142096 h 6407150"/>
              <a:gd name="connsiteX20164" fmla="*/ 1262658 w 11737976"/>
              <a:gd name="connsiteY20164" fmla="*/ 6144547 h 6407150"/>
              <a:gd name="connsiteX20165" fmla="*/ 1263625 w 11737976"/>
              <a:gd name="connsiteY20165" fmla="*/ 6144858 h 6407150"/>
              <a:gd name="connsiteX20166" fmla="*/ 1261682 w 11737976"/>
              <a:gd name="connsiteY20166" fmla="*/ 6147594 h 6407150"/>
              <a:gd name="connsiteX20167" fmla="*/ 1260709 w 11737976"/>
              <a:gd name="connsiteY20167" fmla="*/ 6150637 h 6407150"/>
              <a:gd name="connsiteX20168" fmla="*/ 1260221 w 11737976"/>
              <a:gd name="connsiteY20168" fmla="*/ 6152160 h 6407150"/>
              <a:gd name="connsiteX20169" fmla="*/ 1260701 w 11737976"/>
              <a:gd name="connsiteY20169" fmla="*/ 6153993 h 6407150"/>
              <a:gd name="connsiteX20170" fmla="*/ 1264092 w 11737976"/>
              <a:gd name="connsiteY20170" fmla="*/ 6153398 h 6407150"/>
              <a:gd name="connsiteX20171" fmla="*/ 1266034 w 11737976"/>
              <a:gd name="connsiteY20171" fmla="*/ 6150664 h 6407150"/>
              <a:gd name="connsiteX20172" fmla="*/ 1266520 w 11737976"/>
              <a:gd name="connsiteY20172" fmla="*/ 6149142 h 6407150"/>
              <a:gd name="connsiteX20173" fmla="*/ 1271360 w 11737976"/>
              <a:gd name="connsiteY20173" fmla="*/ 6150690 h 6407150"/>
              <a:gd name="connsiteX20174" fmla="*/ 1272327 w 11737976"/>
              <a:gd name="connsiteY20174" fmla="*/ 6151000 h 6407150"/>
              <a:gd name="connsiteX20175" fmla="*/ 1276205 w 11737976"/>
              <a:gd name="connsiteY20175" fmla="*/ 6148884 h 6407150"/>
              <a:gd name="connsiteX20176" fmla="*/ 1275718 w 11737976"/>
              <a:gd name="connsiteY20176" fmla="*/ 6150408 h 6407150"/>
              <a:gd name="connsiteX20177" fmla="*/ 1276686 w 11737976"/>
              <a:gd name="connsiteY20177" fmla="*/ 6150718 h 6407150"/>
              <a:gd name="connsiteX20178" fmla="*/ 1270365 w 11737976"/>
              <a:gd name="connsiteY20178" fmla="*/ 6163799 h 6407150"/>
              <a:gd name="connsiteX20179" fmla="*/ 1266472 w 11737976"/>
              <a:gd name="connsiteY20179" fmla="*/ 6172623 h 6407150"/>
              <a:gd name="connsiteX20180" fmla="*/ 1264539 w 11737976"/>
              <a:gd name="connsiteY20180" fmla="*/ 6172004 h 6407150"/>
              <a:gd name="connsiteX20181" fmla="*/ 1257751 w 11737976"/>
              <a:gd name="connsiteY20181" fmla="*/ 6176545 h 6407150"/>
              <a:gd name="connsiteX20182" fmla="*/ 1259199 w 11737976"/>
              <a:gd name="connsiteY20182" fmla="*/ 6178687 h 6407150"/>
              <a:gd name="connsiteX20183" fmla="*/ 1261621 w 11737976"/>
              <a:gd name="connsiteY20183" fmla="*/ 6177784 h 6407150"/>
              <a:gd name="connsiteX20184" fmla="*/ 1264043 w 11737976"/>
              <a:gd name="connsiteY20184" fmla="*/ 6176882 h 6407150"/>
              <a:gd name="connsiteX20185" fmla="*/ 1268403 w 11737976"/>
              <a:gd name="connsiteY20185" fmla="*/ 6176597 h 6407150"/>
              <a:gd name="connsiteX20186" fmla="*/ 1268890 w 11737976"/>
              <a:gd name="connsiteY20186" fmla="*/ 6175074 h 6407150"/>
              <a:gd name="connsiteX20187" fmla="*/ 1274236 w 11737976"/>
              <a:gd name="connsiteY20187" fmla="*/ 6165037 h 6407150"/>
              <a:gd name="connsiteX20188" fmla="*/ 1279102 w 11737976"/>
              <a:gd name="connsiteY20188" fmla="*/ 6153168 h 6407150"/>
              <a:gd name="connsiteX20189" fmla="*/ 1286370 w 11737976"/>
              <a:gd name="connsiteY20189" fmla="*/ 6150460 h 6407150"/>
              <a:gd name="connsiteX20190" fmla="*/ 1289746 w 11737976"/>
              <a:gd name="connsiteY20190" fmla="*/ 6156575 h 6407150"/>
              <a:gd name="connsiteX20191" fmla="*/ 1286355 w 11737976"/>
              <a:gd name="connsiteY20191" fmla="*/ 6157170 h 6407150"/>
              <a:gd name="connsiteX20192" fmla="*/ 1287324 w 11737976"/>
              <a:gd name="connsiteY20192" fmla="*/ 6157479 h 6407150"/>
              <a:gd name="connsiteX20193" fmla="*/ 1283927 w 11737976"/>
              <a:gd name="connsiteY20193" fmla="*/ 6161426 h 6407150"/>
              <a:gd name="connsiteX20194" fmla="*/ 1282953 w 11737976"/>
              <a:gd name="connsiteY20194" fmla="*/ 6164471 h 6407150"/>
              <a:gd name="connsiteX20195" fmla="*/ 1284399 w 11737976"/>
              <a:gd name="connsiteY20195" fmla="*/ 6166614 h 6407150"/>
              <a:gd name="connsiteX20196" fmla="*/ 1283425 w 11737976"/>
              <a:gd name="connsiteY20196" fmla="*/ 6169658 h 6407150"/>
              <a:gd name="connsiteX20197" fmla="*/ 1280508 w 11737976"/>
              <a:gd name="connsiteY20197" fmla="*/ 6175436 h 6407150"/>
              <a:gd name="connsiteX20198" fmla="*/ 1278078 w 11737976"/>
              <a:gd name="connsiteY20198" fmla="*/ 6179694 h 6407150"/>
              <a:gd name="connsiteX20199" fmla="*/ 1278559 w 11737976"/>
              <a:gd name="connsiteY20199" fmla="*/ 6181527 h 6407150"/>
              <a:gd name="connsiteX20200" fmla="*/ 1280014 w 11737976"/>
              <a:gd name="connsiteY20200" fmla="*/ 6180314 h 6407150"/>
              <a:gd name="connsiteX20201" fmla="*/ 1282444 w 11737976"/>
              <a:gd name="connsiteY20201" fmla="*/ 6176057 h 6407150"/>
              <a:gd name="connsiteX20202" fmla="*/ 1284874 w 11737976"/>
              <a:gd name="connsiteY20202" fmla="*/ 6171799 h 6407150"/>
              <a:gd name="connsiteX20203" fmla="*/ 1286801 w 11737976"/>
              <a:gd name="connsiteY20203" fmla="*/ 6175773 h 6407150"/>
              <a:gd name="connsiteX20204" fmla="*/ 1285834 w 11737976"/>
              <a:gd name="connsiteY20204" fmla="*/ 6175464 h 6407150"/>
              <a:gd name="connsiteX20205" fmla="*/ 1280481 w 11737976"/>
              <a:gd name="connsiteY20205" fmla="*/ 6188857 h 6407150"/>
              <a:gd name="connsiteX20206" fmla="*/ 1282890 w 11737976"/>
              <a:gd name="connsiteY20206" fmla="*/ 6194661 h 6407150"/>
              <a:gd name="connsiteX20207" fmla="*/ 1288702 w 11737976"/>
              <a:gd name="connsiteY20207" fmla="*/ 6193166 h 6407150"/>
              <a:gd name="connsiteX20208" fmla="*/ 1282877 w 11737976"/>
              <a:gd name="connsiteY20208" fmla="*/ 6201371 h 6407150"/>
              <a:gd name="connsiteX20209" fmla="*/ 1286260 w 11737976"/>
              <a:gd name="connsiteY20209" fmla="*/ 6204132 h 6407150"/>
              <a:gd name="connsiteX20210" fmla="*/ 1285285 w 11737976"/>
              <a:gd name="connsiteY20210" fmla="*/ 6207177 h 6407150"/>
              <a:gd name="connsiteX20211" fmla="*/ 1279951 w 11737976"/>
              <a:gd name="connsiteY20211" fmla="*/ 6210506 h 6407150"/>
              <a:gd name="connsiteX20212" fmla="*/ 1279930 w 11737976"/>
              <a:gd name="connsiteY20212" fmla="*/ 6220569 h 6407150"/>
              <a:gd name="connsiteX20213" fmla="*/ 1278964 w 11737976"/>
              <a:gd name="connsiteY20213" fmla="*/ 6220259 h 6407150"/>
              <a:gd name="connsiteX20214" fmla="*/ 1277509 w 11737976"/>
              <a:gd name="connsiteY20214" fmla="*/ 6221471 h 6407150"/>
              <a:gd name="connsiteX20215" fmla="*/ 1278477 w 11737976"/>
              <a:gd name="connsiteY20215" fmla="*/ 6221780 h 6407150"/>
              <a:gd name="connsiteX20216" fmla="*/ 1280412 w 11737976"/>
              <a:gd name="connsiteY20216" fmla="*/ 6222401 h 6407150"/>
              <a:gd name="connsiteX20217" fmla="*/ 1274084 w 11737976"/>
              <a:gd name="connsiteY20217" fmla="*/ 6238838 h 6407150"/>
              <a:gd name="connsiteX20218" fmla="*/ 1280377 w 11737976"/>
              <a:gd name="connsiteY20218" fmla="*/ 6239174 h 6407150"/>
              <a:gd name="connsiteX20219" fmla="*/ 1274543 w 11737976"/>
              <a:gd name="connsiteY20219" fmla="*/ 6250733 h 6407150"/>
              <a:gd name="connsiteX20220" fmla="*/ 1275511 w 11737976"/>
              <a:gd name="connsiteY20220" fmla="*/ 6251043 h 6407150"/>
              <a:gd name="connsiteX20221" fmla="*/ 1274056 w 11737976"/>
              <a:gd name="connsiteY20221" fmla="*/ 6252256 h 6407150"/>
              <a:gd name="connsiteX20222" fmla="*/ 1274044 w 11737976"/>
              <a:gd name="connsiteY20222" fmla="*/ 6258965 h 6407150"/>
              <a:gd name="connsiteX20223" fmla="*/ 1273554 w 11737976"/>
              <a:gd name="connsiteY20223" fmla="*/ 6260487 h 6407150"/>
              <a:gd name="connsiteX20224" fmla="*/ 1274523 w 11737976"/>
              <a:gd name="connsiteY20224" fmla="*/ 6260797 h 6407150"/>
              <a:gd name="connsiteX20225" fmla="*/ 1272581 w 11737976"/>
              <a:gd name="connsiteY20225" fmla="*/ 6263532 h 6407150"/>
              <a:gd name="connsiteX20226" fmla="*/ 1273548 w 11737976"/>
              <a:gd name="connsiteY20226" fmla="*/ 6263841 h 6407150"/>
              <a:gd name="connsiteX20227" fmla="*/ 1275477 w 11737976"/>
              <a:gd name="connsiteY20227" fmla="*/ 6267816 h 6407150"/>
              <a:gd name="connsiteX20228" fmla="*/ 1278373 w 11737976"/>
              <a:gd name="connsiteY20228" fmla="*/ 6272099 h 6407150"/>
              <a:gd name="connsiteX20229" fmla="*/ 1283705 w 11737976"/>
              <a:gd name="connsiteY20229" fmla="*/ 6268771 h 6407150"/>
              <a:gd name="connsiteX20230" fmla="*/ 1283226 w 11737976"/>
              <a:gd name="connsiteY20230" fmla="*/ 6266938 h 6407150"/>
              <a:gd name="connsiteX20231" fmla="*/ 1282258 w 11737976"/>
              <a:gd name="connsiteY20231" fmla="*/ 6266628 h 6407150"/>
              <a:gd name="connsiteX20232" fmla="*/ 1284207 w 11737976"/>
              <a:gd name="connsiteY20232" fmla="*/ 6260539 h 6407150"/>
              <a:gd name="connsiteX20233" fmla="*/ 1281790 w 11737976"/>
              <a:gd name="connsiteY20233" fmla="*/ 6258087 h 6407150"/>
              <a:gd name="connsiteX20234" fmla="*/ 1287131 w 11737976"/>
              <a:gd name="connsiteY20234" fmla="*/ 6251405 h 6407150"/>
              <a:gd name="connsiteX20235" fmla="*/ 1284722 w 11737976"/>
              <a:gd name="connsiteY20235" fmla="*/ 6245599 h 6407150"/>
              <a:gd name="connsiteX20236" fmla="*/ 1287624 w 11737976"/>
              <a:gd name="connsiteY20236" fmla="*/ 6246529 h 6407150"/>
              <a:gd name="connsiteX20237" fmla="*/ 1294447 w 11737976"/>
              <a:gd name="connsiteY20237" fmla="*/ 6225216 h 6407150"/>
              <a:gd name="connsiteX20238" fmla="*/ 1295902 w 11737976"/>
              <a:gd name="connsiteY20238" fmla="*/ 6224002 h 6407150"/>
              <a:gd name="connsiteX20239" fmla="*/ 1299781 w 11737976"/>
              <a:gd name="connsiteY20239" fmla="*/ 6221887 h 6407150"/>
              <a:gd name="connsiteX20240" fmla="*/ 1300267 w 11737976"/>
              <a:gd name="connsiteY20240" fmla="*/ 6220365 h 6407150"/>
              <a:gd name="connsiteX20241" fmla="*/ 1296403 w 11737976"/>
              <a:gd name="connsiteY20241" fmla="*/ 6215772 h 6407150"/>
              <a:gd name="connsiteX20242" fmla="*/ 1297371 w 11737976"/>
              <a:gd name="connsiteY20242" fmla="*/ 6216080 h 6407150"/>
              <a:gd name="connsiteX20243" fmla="*/ 1295456 w 11737976"/>
              <a:gd name="connsiteY20243" fmla="*/ 6205398 h 6407150"/>
              <a:gd name="connsiteX20244" fmla="*/ 1306134 w 11737976"/>
              <a:gd name="connsiteY20244" fmla="*/ 6192033 h 6407150"/>
              <a:gd name="connsiteX20245" fmla="*/ 1305635 w 11737976"/>
              <a:gd name="connsiteY20245" fmla="*/ 6200263 h 6407150"/>
              <a:gd name="connsiteX20246" fmla="*/ 1309025 w 11737976"/>
              <a:gd name="connsiteY20246" fmla="*/ 6199670 h 6407150"/>
              <a:gd name="connsiteX20247" fmla="*/ 1309018 w 11737976"/>
              <a:gd name="connsiteY20247" fmla="*/ 6203024 h 6407150"/>
              <a:gd name="connsiteX20248" fmla="*/ 1309986 w 11737976"/>
              <a:gd name="connsiteY20248" fmla="*/ 6203335 h 6407150"/>
              <a:gd name="connsiteX20249" fmla="*/ 1310953 w 11737976"/>
              <a:gd name="connsiteY20249" fmla="*/ 6203645 h 6407150"/>
              <a:gd name="connsiteX20250" fmla="*/ 1310480 w 11737976"/>
              <a:gd name="connsiteY20250" fmla="*/ 6198459 h 6407150"/>
              <a:gd name="connsiteX20251" fmla="*/ 1311455 w 11737976"/>
              <a:gd name="connsiteY20251" fmla="*/ 6195413 h 6407150"/>
              <a:gd name="connsiteX20252" fmla="*/ 1312902 w 11737976"/>
              <a:gd name="connsiteY20252" fmla="*/ 6197555 h 6407150"/>
              <a:gd name="connsiteX20253" fmla="*/ 1313383 w 11737976"/>
              <a:gd name="connsiteY20253" fmla="*/ 6199388 h 6407150"/>
              <a:gd name="connsiteX20254" fmla="*/ 1316286 w 11737976"/>
              <a:gd name="connsiteY20254" fmla="*/ 6200317 h 6407150"/>
              <a:gd name="connsiteX20255" fmla="*/ 1312408 w 11737976"/>
              <a:gd name="connsiteY20255" fmla="*/ 6202431 h 6407150"/>
              <a:gd name="connsiteX20256" fmla="*/ 1316759 w 11737976"/>
              <a:gd name="connsiteY20256" fmla="*/ 6205503 h 6407150"/>
              <a:gd name="connsiteX20257" fmla="*/ 1312875 w 11737976"/>
              <a:gd name="connsiteY20257" fmla="*/ 6210973 h 6407150"/>
              <a:gd name="connsiteX20258" fmla="*/ 1315777 w 11737976"/>
              <a:gd name="connsiteY20258" fmla="*/ 6211901 h 6407150"/>
              <a:gd name="connsiteX20259" fmla="*/ 1317705 w 11737976"/>
              <a:gd name="connsiteY20259" fmla="*/ 6215877 h 6407150"/>
              <a:gd name="connsiteX20260" fmla="*/ 1318187 w 11737976"/>
              <a:gd name="connsiteY20260" fmla="*/ 6217709 h 6407150"/>
              <a:gd name="connsiteX20261" fmla="*/ 1315765 w 11737976"/>
              <a:gd name="connsiteY20261" fmla="*/ 6218612 h 6407150"/>
              <a:gd name="connsiteX20262" fmla="*/ 1314309 w 11737976"/>
              <a:gd name="connsiteY20262" fmla="*/ 6219824 h 6407150"/>
              <a:gd name="connsiteX20263" fmla="*/ 1313823 w 11737976"/>
              <a:gd name="connsiteY20263" fmla="*/ 6221345 h 6407150"/>
              <a:gd name="connsiteX20264" fmla="*/ 1315270 w 11737976"/>
              <a:gd name="connsiteY20264" fmla="*/ 6223489 h 6407150"/>
              <a:gd name="connsiteX20265" fmla="*/ 1316725 w 11737976"/>
              <a:gd name="connsiteY20265" fmla="*/ 6222275 h 6407150"/>
              <a:gd name="connsiteX20266" fmla="*/ 1319148 w 11737976"/>
              <a:gd name="connsiteY20266" fmla="*/ 6221372 h 6407150"/>
              <a:gd name="connsiteX20267" fmla="*/ 1321083 w 11737976"/>
              <a:gd name="connsiteY20267" fmla="*/ 6221993 h 6407150"/>
              <a:gd name="connsiteX20268" fmla="*/ 1322044 w 11737976"/>
              <a:gd name="connsiteY20268" fmla="*/ 6225657 h 6407150"/>
              <a:gd name="connsiteX20269" fmla="*/ 1318645 w 11737976"/>
              <a:gd name="connsiteY20269" fmla="*/ 6229604 h 6407150"/>
              <a:gd name="connsiteX20270" fmla="*/ 1316196 w 11737976"/>
              <a:gd name="connsiteY20270" fmla="*/ 6243925 h 6407150"/>
              <a:gd name="connsiteX20271" fmla="*/ 1327342 w 11737976"/>
              <a:gd name="connsiteY20271" fmla="*/ 6239100 h 6407150"/>
              <a:gd name="connsiteX20272" fmla="*/ 1328853 w 11737976"/>
              <a:gd name="connsiteY20272" fmla="*/ 6211053 h 6407150"/>
              <a:gd name="connsiteX20273" fmla="*/ 1321098 w 11737976"/>
              <a:gd name="connsiteY20273" fmla="*/ 6215283 h 6407150"/>
              <a:gd name="connsiteX20274" fmla="*/ 1320129 w 11737976"/>
              <a:gd name="connsiteY20274" fmla="*/ 6214973 h 6407150"/>
              <a:gd name="connsiteX20275" fmla="*/ 1319168 w 11737976"/>
              <a:gd name="connsiteY20275" fmla="*/ 6211309 h 6407150"/>
              <a:gd name="connsiteX20276" fmla="*/ 1323540 w 11737976"/>
              <a:gd name="connsiteY20276" fmla="*/ 6204317 h 6407150"/>
              <a:gd name="connsiteX20277" fmla="*/ 1335167 w 11737976"/>
              <a:gd name="connsiteY20277" fmla="*/ 6201325 h 6407150"/>
              <a:gd name="connsiteX20278" fmla="*/ 1343931 w 11737976"/>
              <a:gd name="connsiteY20278" fmla="*/ 6177277 h 6407150"/>
              <a:gd name="connsiteX20279" fmla="*/ 1344892 w 11737976"/>
              <a:gd name="connsiteY20279" fmla="*/ 6180940 h 6407150"/>
              <a:gd name="connsiteX20280" fmla="*/ 1349743 w 11737976"/>
              <a:gd name="connsiteY20280" fmla="*/ 6175782 h 6407150"/>
              <a:gd name="connsiteX20281" fmla="*/ 1343451 w 11737976"/>
              <a:gd name="connsiteY20281" fmla="*/ 6175445 h 6407150"/>
              <a:gd name="connsiteX20282" fmla="*/ 1349110 w 11737976"/>
              <a:gd name="connsiteY20282" fmla="*/ 6160262 h 6407150"/>
              <a:gd name="connsiteX20283" fmla="*/ 1355125 w 11737976"/>
              <a:gd name="connsiteY20283" fmla="*/ 6148971 h 6407150"/>
              <a:gd name="connsiteX20284" fmla="*/ 1355118 w 11737976"/>
              <a:gd name="connsiteY20284" fmla="*/ 6152324 h 6407150"/>
              <a:gd name="connsiteX20285" fmla="*/ 1355125 w 11737976"/>
              <a:gd name="connsiteY20285" fmla="*/ 6148970 h 6407150"/>
              <a:gd name="connsiteX20286" fmla="*/ 1355125 w 11737976"/>
              <a:gd name="connsiteY20286" fmla="*/ 6148971 h 6407150"/>
              <a:gd name="connsiteX20287" fmla="*/ 1355131 w 11737976"/>
              <a:gd name="connsiteY20287" fmla="*/ 6145615 h 6407150"/>
              <a:gd name="connsiteX20288" fmla="*/ 1356587 w 11737976"/>
              <a:gd name="connsiteY20288" fmla="*/ 6144404 h 6407150"/>
              <a:gd name="connsiteX20289" fmla="*/ 1357555 w 11737976"/>
              <a:gd name="connsiteY20289" fmla="*/ 6144714 h 6407150"/>
              <a:gd name="connsiteX20290" fmla="*/ 1359009 w 11737976"/>
              <a:gd name="connsiteY20290" fmla="*/ 6143500 h 6407150"/>
              <a:gd name="connsiteX20291" fmla="*/ 1357074 w 11737976"/>
              <a:gd name="connsiteY20291" fmla="*/ 6142880 h 6407150"/>
              <a:gd name="connsiteX20292" fmla="*/ 1353683 w 11737976"/>
              <a:gd name="connsiteY20292" fmla="*/ 6143474 h 6407150"/>
              <a:gd name="connsiteX20293" fmla="*/ 1354172 w 11737976"/>
              <a:gd name="connsiteY20293" fmla="*/ 6141952 h 6407150"/>
              <a:gd name="connsiteX20294" fmla="*/ 1359999 w 11737976"/>
              <a:gd name="connsiteY20294" fmla="*/ 6133746 h 6407150"/>
              <a:gd name="connsiteX20295" fmla="*/ 1359038 w 11737976"/>
              <a:gd name="connsiteY20295" fmla="*/ 6130082 h 6407150"/>
              <a:gd name="connsiteX20296" fmla="*/ 1361454 w 11737976"/>
              <a:gd name="connsiteY20296" fmla="*/ 6132534 h 6407150"/>
              <a:gd name="connsiteX20297" fmla="*/ 1362421 w 11737976"/>
              <a:gd name="connsiteY20297" fmla="*/ 6132844 h 6407150"/>
              <a:gd name="connsiteX20298" fmla="*/ 1364351 w 11737976"/>
              <a:gd name="connsiteY20298" fmla="*/ 6136818 h 6407150"/>
              <a:gd name="connsiteX20299" fmla="*/ 1365804 w 11737976"/>
              <a:gd name="connsiteY20299" fmla="*/ 6135604 h 6407150"/>
              <a:gd name="connsiteX20300" fmla="*/ 1365324 w 11737976"/>
              <a:gd name="connsiteY20300" fmla="*/ 6133773 h 6407150"/>
              <a:gd name="connsiteX20301" fmla="*/ 1364844 w 11737976"/>
              <a:gd name="connsiteY20301" fmla="*/ 6131941 h 6407150"/>
              <a:gd name="connsiteX20302" fmla="*/ 1365331 w 11737976"/>
              <a:gd name="connsiteY20302" fmla="*/ 6130419 h 6407150"/>
              <a:gd name="connsiteX20303" fmla="*/ 1368234 w 11737976"/>
              <a:gd name="connsiteY20303" fmla="*/ 6131348 h 6407150"/>
              <a:gd name="connsiteX20304" fmla="*/ 1375990 w 11737976"/>
              <a:gd name="connsiteY20304" fmla="*/ 6127116 h 6407150"/>
              <a:gd name="connsiteX20305" fmla="*/ 1370657 w 11737976"/>
              <a:gd name="connsiteY20305" fmla="*/ 6130445 h 6407150"/>
              <a:gd name="connsiteX20306" fmla="*/ 1375975 w 11737976"/>
              <a:gd name="connsiteY20306" fmla="*/ 6133826 h 6407150"/>
              <a:gd name="connsiteX20307" fmla="*/ 1376943 w 11737976"/>
              <a:gd name="connsiteY20307" fmla="*/ 6134135 h 6407150"/>
              <a:gd name="connsiteX20308" fmla="*/ 1375000 w 11737976"/>
              <a:gd name="connsiteY20308" fmla="*/ 6136871 h 6407150"/>
              <a:gd name="connsiteX20309" fmla="*/ 1374514 w 11737976"/>
              <a:gd name="connsiteY20309" fmla="*/ 6138392 h 6407150"/>
              <a:gd name="connsiteX20310" fmla="*/ 1374026 w 11737976"/>
              <a:gd name="connsiteY20310" fmla="*/ 6139916 h 6407150"/>
              <a:gd name="connsiteX20311" fmla="*/ 1374995 w 11737976"/>
              <a:gd name="connsiteY20311" fmla="*/ 6140225 h 6407150"/>
              <a:gd name="connsiteX20312" fmla="*/ 1382248 w 11737976"/>
              <a:gd name="connsiteY20312" fmla="*/ 6144225 h 6407150"/>
              <a:gd name="connsiteX20313" fmla="*/ 1378343 w 11737976"/>
              <a:gd name="connsiteY20313" fmla="*/ 6159760 h 6407150"/>
              <a:gd name="connsiteX20314" fmla="*/ 1384156 w 11737976"/>
              <a:gd name="connsiteY20314" fmla="*/ 6158263 h 6407150"/>
              <a:gd name="connsiteX20315" fmla="*/ 1384149 w 11737976"/>
              <a:gd name="connsiteY20315" fmla="*/ 6161618 h 6407150"/>
              <a:gd name="connsiteX20316" fmla="*/ 1379784 w 11737976"/>
              <a:gd name="connsiteY20316" fmla="*/ 6165255 h 6407150"/>
              <a:gd name="connsiteX20317" fmla="*/ 1380753 w 11737976"/>
              <a:gd name="connsiteY20317" fmla="*/ 6165565 h 6407150"/>
              <a:gd name="connsiteX20318" fmla="*/ 1378328 w 11737976"/>
              <a:gd name="connsiteY20318" fmla="*/ 6166468 h 6407150"/>
              <a:gd name="connsiteX20319" fmla="*/ 1377362 w 11737976"/>
              <a:gd name="connsiteY20319" fmla="*/ 6166159 h 6407150"/>
              <a:gd name="connsiteX20320" fmla="*/ 1376874 w 11737976"/>
              <a:gd name="connsiteY20320" fmla="*/ 6167680 h 6407150"/>
              <a:gd name="connsiteX20321" fmla="*/ 1378810 w 11737976"/>
              <a:gd name="connsiteY20321" fmla="*/ 6168300 h 6407150"/>
              <a:gd name="connsiteX20322" fmla="*/ 1378323 w 11737976"/>
              <a:gd name="connsiteY20322" fmla="*/ 6169823 h 6407150"/>
              <a:gd name="connsiteX20323" fmla="*/ 1376861 w 11737976"/>
              <a:gd name="connsiteY20323" fmla="*/ 6174389 h 6407150"/>
              <a:gd name="connsiteX20324" fmla="*/ 1376374 w 11737976"/>
              <a:gd name="connsiteY20324" fmla="*/ 6175912 h 6407150"/>
              <a:gd name="connsiteX20325" fmla="*/ 1375406 w 11737976"/>
              <a:gd name="connsiteY20325" fmla="*/ 6175603 h 6407150"/>
              <a:gd name="connsiteX20326" fmla="*/ 1374438 w 11737976"/>
              <a:gd name="connsiteY20326" fmla="*/ 6175292 h 6407150"/>
              <a:gd name="connsiteX20327" fmla="*/ 1374918 w 11737976"/>
              <a:gd name="connsiteY20327" fmla="*/ 6177124 h 6407150"/>
              <a:gd name="connsiteX20328" fmla="*/ 1375886 w 11737976"/>
              <a:gd name="connsiteY20328" fmla="*/ 6177434 h 6407150"/>
              <a:gd name="connsiteX20329" fmla="*/ 1376853 w 11737976"/>
              <a:gd name="connsiteY20329" fmla="*/ 6177744 h 6407150"/>
              <a:gd name="connsiteX20330" fmla="*/ 1377822 w 11737976"/>
              <a:gd name="connsiteY20330" fmla="*/ 6178054 h 6407150"/>
              <a:gd name="connsiteX20331" fmla="*/ 1378303 w 11737976"/>
              <a:gd name="connsiteY20331" fmla="*/ 6179885 h 6407150"/>
              <a:gd name="connsiteX20332" fmla="*/ 1380237 w 11737976"/>
              <a:gd name="connsiteY20332" fmla="*/ 6180506 h 6407150"/>
              <a:gd name="connsiteX20333" fmla="*/ 1381693 w 11737976"/>
              <a:gd name="connsiteY20333" fmla="*/ 6179293 h 6407150"/>
              <a:gd name="connsiteX20334" fmla="*/ 1381212 w 11737976"/>
              <a:gd name="connsiteY20334" fmla="*/ 6177461 h 6407150"/>
              <a:gd name="connsiteX20335" fmla="*/ 1381700 w 11737976"/>
              <a:gd name="connsiteY20335" fmla="*/ 6175939 h 6407150"/>
              <a:gd name="connsiteX20336" fmla="*/ 1382674 w 11737976"/>
              <a:gd name="connsiteY20336" fmla="*/ 6172893 h 6407150"/>
              <a:gd name="connsiteX20337" fmla="*/ 1388501 w 11737976"/>
              <a:gd name="connsiteY20337" fmla="*/ 6164689 h 6407150"/>
              <a:gd name="connsiteX20338" fmla="*/ 1387533 w 11737976"/>
              <a:gd name="connsiteY20338" fmla="*/ 6164379 h 6407150"/>
              <a:gd name="connsiteX20339" fmla="*/ 1388987 w 11737976"/>
              <a:gd name="connsiteY20339" fmla="*/ 6163166 h 6407150"/>
              <a:gd name="connsiteX20340" fmla="*/ 1389476 w 11737976"/>
              <a:gd name="connsiteY20340" fmla="*/ 6161645 h 6407150"/>
              <a:gd name="connsiteX20341" fmla="*/ 1393346 w 11737976"/>
              <a:gd name="connsiteY20341" fmla="*/ 6162882 h 6407150"/>
              <a:gd name="connsiteX20342" fmla="*/ 1395268 w 11737976"/>
              <a:gd name="connsiteY20342" fmla="*/ 6170211 h 6407150"/>
              <a:gd name="connsiteX20343" fmla="*/ 1395254 w 11737976"/>
              <a:gd name="connsiteY20343" fmla="*/ 6176921 h 6407150"/>
              <a:gd name="connsiteX20344" fmla="*/ 1387506 w 11737976"/>
              <a:gd name="connsiteY20344" fmla="*/ 6177797 h 6407150"/>
              <a:gd name="connsiteX20345" fmla="*/ 1382165 w 11737976"/>
              <a:gd name="connsiteY20345" fmla="*/ 6184480 h 6407150"/>
              <a:gd name="connsiteX20346" fmla="*/ 1386999 w 11737976"/>
              <a:gd name="connsiteY20346" fmla="*/ 6189383 h 6407150"/>
              <a:gd name="connsiteX20347" fmla="*/ 1388438 w 11737976"/>
              <a:gd name="connsiteY20347" fmla="*/ 6194879 h 6407150"/>
              <a:gd name="connsiteX20348" fmla="*/ 1386502 w 11737976"/>
              <a:gd name="connsiteY20348" fmla="*/ 6194260 h 6407150"/>
              <a:gd name="connsiteX20349" fmla="*/ 1384568 w 11737976"/>
              <a:gd name="connsiteY20349" fmla="*/ 6193641 h 6407150"/>
              <a:gd name="connsiteX20350" fmla="*/ 1385050 w 11737976"/>
              <a:gd name="connsiteY20350" fmla="*/ 6195472 h 6407150"/>
              <a:gd name="connsiteX20351" fmla="*/ 1388432 w 11737976"/>
              <a:gd name="connsiteY20351" fmla="*/ 6198234 h 6407150"/>
              <a:gd name="connsiteX20352" fmla="*/ 1386977 w 11737976"/>
              <a:gd name="connsiteY20352" fmla="*/ 6199447 h 6407150"/>
              <a:gd name="connsiteX20353" fmla="*/ 1386489 w 11737976"/>
              <a:gd name="connsiteY20353" fmla="*/ 6200968 h 6407150"/>
              <a:gd name="connsiteX20354" fmla="*/ 1386002 w 11737976"/>
              <a:gd name="connsiteY20354" fmla="*/ 6202491 h 6407150"/>
              <a:gd name="connsiteX20355" fmla="*/ 1385034 w 11737976"/>
              <a:gd name="connsiteY20355" fmla="*/ 6202182 h 6407150"/>
              <a:gd name="connsiteX20356" fmla="*/ 1381163 w 11737976"/>
              <a:gd name="connsiteY20356" fmla="*/ 6200942 h 6407150"/>
              <a:gd name="connsiteX20357" fmla="*/ 1376304 w 11737976"/>
              <a:gd name="connsiteY20357" fmla="*/ 6209458 h 6407150"/>
              <a:gd name="connsiteX20358" fmla="*/ 1375337 w 11737976"/>
              <a:gd name="connsiteY20358" fmla="*/ 6209148 h 6407150"/>
              <a:gd name="connsiteX20359" fmla="*/ 1372915 w 11737976"/>
              <a:gd name="connsiteY20359" fmla="*/ 6210051 h 6407150"/>
              <a:gd name="connsiteX20360" fmla="*/ 1370979 w 11737976"/>
              <a:gd name="connsiteY20360" fmla="*/ 6209431 h 6407150"/>
              <a:gd name="connsiteX20361" fmla="*/ 1370491 w 11737976"/>
              <a:gd name="connsiteY20361" fmla="*/ 6210953 h 6407150"/>
              <a:gd name="connsiteX20362" fmla="*/ 1369524 w 11737976"/>
              <a:gd name="connsiteY20362" fmla="*/ 6210644 h 6407150"/>
              <a:gd name="connsiteX20363" fmla="*/ 1363210 w 11737976"/>
              <a:gd name="connsiteY20363" fmla="*/ 6220371 h 6407150"/>
              <a:gd name="connsiteX20364" fmla="*/ 1360307 w 11737976"/>
              <a:gd name="connsiteY20364" fmla="*/ 6219442 h 6407150"/>
              <a:gd name="connsiteX20365" fmla="*/ 1358852 w 11737976"/>
              <a:gd name="connsiteY20365" fmla="*/ 6220655 h 6407150"/>
              <a:gd name="connsiteX20366" fmla="*/ 1359331 w 11737976"/>
              <a:gd name="connsiteY20366" fmla="*/ 6222486 h 6407150"/>
              <a:gd name="connsiteX20367" fmla="*/ 1361266 w 11737976"/>
              <a:gd name="connsiteY20367" fmla="*/ 6223106 h 6407150"/>
              <a:gd name="connsiteX20368" fmla="*/ 1358837 w 11737976"/>
              <a:gd name="connsiteY20368" fmla="*/ 6227363 h 6407150"/>
              <a:gd name="connsiteX20369" fmla="*/ 1358350 w 11737976"/>
              <a:gd name="connsiteY20369" fmla="*/ 6228886 h 6407150"/>
              <a:gd name="connsiteX20370" fmla="*/ 1358830 w 11737976"/>
              <a:gd name="connsiteY20370" fmla="*/ 6230718 h 6407150"/>
              <a:gd name="connsiteX20371" fmla="*/ 1362220 w 11737976"/>
              <a:gd name="connsiteY20371" fmla="*/ 6230125 h 6407150"/>
              <a:gd name="connsiteX20372" fmla="*/ 1365626 w 11737976"/>
              <a:gd name="connsiteY20372" fmla="*/ 6222823 h 6407150"/>
              <a:gd name="connsiteX20373" fmla="*/ 1371940 w 11737976"/>
              <a:gd name="connsiteY20373" fmla="*/ 6213096 h 6407150"/>
              <a:gd name="connsiteX20374" fmla="*/ 1372907 w 11737976"/>
              <a:gd name="connsiteY20374" fmla="*/ 6213405 h 6407150"/>
              <a:gd name="connsiteX20375" fmla="*/ 1376297 w 11737976"/>
              <a:gd name="connsiteY20375" fmla="*/ 6212813 h 6407150"/>
              <a:gd name="connsiteX20376" fmla="*/ 1380162 w 11737976"/>
              <a:gd name="connsiteY20376" fmla="*/ 6217406 h 6407150"/>
              <a:gd name="connsiteX20377" fmla="*/ 1381609 w 11737976"/>
              <a:gd name="connsiteY20377" fmla="*/ 6219547 h 6407150"/>
              <a:gd name="connsiteX20378" fmla="*/ 1379181 w 11737976"/>
              <a:gd name="connsiteY20378" fmla="*/ 6223804 h 6407150"/>
              <a:gd name="connsiteX20379" fmla="*/ 1378693 w 11737976"/>
              <a:gd name="connsiteY20379" fmla="*/ 6225327 h 6407150"/>
              <a:gd name="connsiteX20380" fmla="*/ 1380628 w 11737976"/>
              <a:gd name="connsiteY20380" fmla="*/ 6225947 h 6407150"/>
              <a:gd name="connsiteX20381" fmla="*/ 1384033 w 11737976"/>
              <a:gd name="connsiteY20381" fmla="*/ 6218644 h 6407150"/>
              <a:gd name="connsiteX20382" fmla="*/ 1385001 w 11737976"/>
              <a:gd name="connsiteY20382" fmla="*/ 6218954 h 6407150"/>
              <a:gd name="connsiteX20383" fmla="*/ 1393264 w 11737976"/>
              <a:gd name="connsiteY20383" fmla="*/ 6203138 h 6407150"/>
              <a:gd name="connsiteX20384" fmla="*/ 1390361 w 11737976"/>
              <a:gd name="connsiteY20384" fmla="*/ 6202208 h 6407150"/>
              <a:gd name="connsiteX20385" fmla="*/ 1391815 w 11737976"/>
              <a:gd name="connsiteY20385" fmla="*/ 6200996 h 6407150"/>
              <a:gd name="connsiteX20386" fmla="*/ 1395205 w 11737976"/>
              <a:gd name="connsiteY20386" fmla="*/ 6200402 h 6407150"/>
              <a:gd name="connsiteX20387" fmla="*/ 1400043 w 11737976"/>
              <a:gd name="connsiteY20387" fmla="*/ 6201950 h 6407150"/>
              <a:gd name="connsiteX20388" fmla="*/ 1400532 w 11737976"/>
              <a:gd name="connsiteY20388" fmla="*/ 6200429 h 6407150"/>
              <a:gd name="connsiteX20389" fmla="*/ 1399565 w 11737976"/>
              <a:gd name="connsiteY20389" fmla="*/ 6200119 h 6407150"/>
              <a:gd name="connsiteX20390" fmla="*/ 1396181 w 11737976"/>
              <a:gd name="connsiteY20390" fmla="*/ 6197357 h 6407150"/>
              <a:gd name="connsiteX20391" fmla="*/ 1394245 w 11737976"/>
              <a:gd name="connsiteY20391" fmla="*/ 6196737 h 6407150"/>
              <a:gd name="connsiteX20392" fmla="*/ 1392317 w 11737976"/>
              <a:gd name="connsiteY20392" fmla="*/ 6192765 h 6407150"/>
              <a:gd name="connsiteX20393" fmla="*/ 1391354 w 11737976"/>
              <a:gd name="connsiteY20393" fmla="*/ 6189099 h 6407150"/>
              <a:gd name="connsiteX20394" fmla="*/ 1405447 w 11737976"/>
              <a:gd name="connsiteY20394" fmla="*/ 6165078 h 6407150"/>
              <a:gd name="connsiteX20395" fmla="*/ 1409317 w 11737976"/>
              <a:gd name="connsiteY20395" fmla="*/ 6166317 h 6407150"/>
              <a:gd name="connsiteX20396" fmla="*/ 1407388 w 11737976"/>
              <a:gd name="connsiteY20396" fmla="*/ 6162343 h 6407150"/>
              <a:gd name="connsiteX20397" fmla="*/ 1407875 w 11737976"/>
              <a:gd name="connsiteY20397" fmla="*/ 6160820 h 6407150"/>
              <a:gd name="connsiteX20398" fmla="*/ 1410299 w 11737976"/>
              <a:gd name="connsiteY20398" fmla="*/ 6159919 h 6407150"/>
              <a:gd name="connsiteX20399" fmla="*/ 1411265 w 11737976"/>
              <a:gd name="connsiteY20399" fmla="*/ 6160228 h 6407150"/>
              <a:gd name="connsiteX20400" fmla="*/ 1412220 w 11737976"/>
              <a:gd name="connsiteY20400" fmla="*/ 6167245 h 6407150"/>
              <a:gd name="connsiteX20401" fmla="*/ 1412213 w 11737976"/>
              <a:gd name="connsiteY20401" fmla="*/ 6170599 h 6407150"/>
              <a:gd name="connsiteX20402" fmla="*/ 1409544 w 11737976"/>
              <a:gd name="connsiteY20402" fmla="*/ 6173523 h 6407150"/>
              <a:gd name="connsiteX20403" fmla="*/ 1408361 w 11737976"/>
              <a:gd name="connsiteY20403" fmla="*/ 6179232 h 6407150"/>
              <a:gd name="connsiteX20404" fmla="*/ 1407943 w 11737976"/>
              <a:gd name="connsiteY20404" fmla="*/ 6177898 h 6407150"/>
              <a:gd name="connsiteX20405" fmla="*/ 1406971 w 11737976"/>
              <a:gd name="connsiteY20405" fmla="*/ 6177586 h 6407150"/>
              <a:gd name="connsiteX20406" fmla="*/ 1406000 w 11737976"/>
              <a:gd name="connsiteY20406" fmla="*/ 6177275 h 6407150"/>
              <a:gd name="connsiteX20407" fmla="*/ 1405558 w 11737976"/>
              <a:gd name="connsiteY20407" fmla="*/ 6178655 h 6407150"/>
              <a:gd name="connsiteX20408" fmla="*/ 1407059 w 11737976"/>
              <a:gd name="connsiteY20408" fmla="*/ 6180657 h 6407150"/>
              <a:gd name="connsiteX20409" fmla="*/ 1408031 w 11737976"/>
              <a:gd name="connsiteY20409" fmla="*/ 6180967 h 6407150"/>
              <a:gd name="connsiteX20410" fmla="*/ 1408474 w 11737976"/>
              <a:gd name="connsiteY20410" fmla="*/ 6179588 h 6407150"/>
              <a:gd name="connsiteX20411" fmla="*/ 1408421 w 11737976"/>
              <a:gd name="connsiteY20411" fmla="*/ 6179424 h 6407150"/>
              <a:gd name="connsiteX20412" fmla="*/ 1411408 w 11737976"/>
              <a:gd name="connsiteY20412" fmla="*/ 6179364 h 6407150"/>
              <a:gd name="connsiteX20413" fmla="*/ 1414135 w 11737976"/>
              <a:gd name="connsiteY20413" fmla="*/ 6177929 h 6407150"/>
              <a:gd name="connsiteX20414" fmla="*/ 1414127 w 11737976"/>
              <a:gd name="connsiteY20414" fmla="*/ 6181284 h 6407150"/>
              <a:gd name="connsiteX20415" fmla="*/ 1413160 w 11737976"/>
              <a:gd name="connsiteY20415" fmla="*/ 6180974 h 6407150"/>
              <a:gd name="connsiteX20416" fmla="*/ 1412673 w 11737976"/>
              <a:gd name="connsiteY20416" fmla="*/ 6182495 h 6407150"/>
              <a:gd name="connsiteX20417" fmla="*/ 1413641 w 11737976"/>
              <a:gd name="connsiteY20417" fmla="*/ 6182805 h 6407150"/>
              <a:gd name="connsiteX20418" fmla="*/ 1416063 w 11737976"/>
              <a:gd name="connsiteY20418" fmla="*/ 6181903 h 6407150"/>
              <a:gd name="connsiteX20419" fmla="*/ 1415576 w 11737976"/>
              <a:gd name="connsiteY20419" fmla="*/ 6183425 h 6407150"/>
              <a:gd name="connsiteX20420" fmla="*/ 1422817 w 11737976"/>
              <a:gd name="connsiteY20420" fmla="*/ 6194135 h 6407150"/>
              <a:gd name="connsiteX20421" fmla="*/ 1426695 w 11737976"/>
              <a:gd name="connsiteY20421" fmla="*/ 6192020 h 6407150"/>
              <a:gd name="connsiteX20422" fmla="*/ 1438801 w 11737976"/>
              <a:gd name="connsiteY20422" fmla="*/ 6190860 h 6407150"/>
              <a:gd name="connsiteX20423" fmla="*/ 1438814 w 11737976"/>
              <a:gd name="connsiteY20423" fmla="*/ 6184151 h 6407150"/>
              <a:gd name="connsiteX20424" fmla="*/ 1440276 w 11737976"/>
              <a:gd name="connsiteY20424" fmla="*/ 6179583 h 6407150"/>
              <a:gd name="connsiteX20425" fmla="*/ 1457709 w 11737976"/>
              <a:gd name="connsiteY20425" fmla="*/ 6178449 h 6407150"/>
              <a:gd name="connsiteX20426" fmla="*/ 1467434 w 11737976"/>
              <a:gd name="connsiteY20426" fmla="*/ 6158065 h 6407150"/>
              <a:gd name="connsiteX20427" fmla="*/ 1466479 w 11737976"/>
              <a:gd name="connsiteY20427" fmla="*/ 6151048 h 6407150"/>
              <a:gd name="connsiteX20428" fmla="*/ 1468916 w 11737976"/>
              <a:gd name="connsiteY20428" fmla="*/ 6143434 h 6407150"/>
              <a:gd name="connsiteX20429" fmla="*/ 1464072 w 11737976"/>
              <a:gd name="connsiteY20429" fmla="*/ 6145241 h 6407150"/>
              <a:gd name="connsiteX20430" fmla="*/ 1463110 w 11737976"/>
              <a:gd name="connsiteY20430" fmla="*/ 6141576 h 6407150"/>
              <a:gd name="connsiteX20431" fmla="*/ 1457778 w 11737976"/>
              <a:gd name="connsiteY20431" fmla="*/ 6144904 h 6407150"/>
              <a:gd name="connsiteX20432" fmla="*/ 1460213 w 11737976"/>
              <a:gd name="connsiteY20432" fmla="*/ 6137293 h 6407150"/>
              <a:gd name="connsiteX20433" fmla="*/ 1456337 w 11737976"/>
              <a:gd name="connsiteY20433" fmla="*/ 6139409 h 6407150"/>
              <a:gd name="connsiteX20434" fmla="*/ 1456824 w 11737976"/>
              <a:gd name="connsiteY20434" fmla="*/ 6137885 h 6407150"/>
              <a:gd name="connsiteX20435" fmla="*/ 1457311 w 11737976"/>
              <a:gd name="connsiteY20435" fmla="*/ 6136364 h 6407150"/>
              <a:gd name="connsiteX20436" fmla="*/ 1460228 w 11737976"/>
              <a:gd name="connsiteY20436" fmla="*/ 6130584 h 6407150"/>
              <a:gd name="connsiteX20437" fmla="*/ 1459260 w 11737976"/>
              <a:gd name="connsiteY20437" fmla="*/ 6130273 h 6407150"/>
              <a:gd name="connsiteX20438" fmla="*/ 1461690 w 11737976"/>
              <a:gd name="connsiteY20438" fmla="*/ 6126016 h 6407150"/>
              <a:gd name="connsiteX20439" fmla="*/ 1463639 w 11737976"/>
              <a:gd name="connsiteY20439" fmla="*/ 6119928 h 6407150"/>
              <a:gd name="connsiteX20440" fmla="*/ 1467029 w 11737976"/>
              <a:gd name="connsiteY20440" fmla="*/ 6119333 h 6407150"/>
              <a:gd name="connsiteX20441" fmla="*/ 1467431 w 11737976"/>
              <a:gd name="connsiteY20441" fmla="*/ 6117393 h 6407150"/>
              <a:gd name="connsiteX20442" fmla="*/ 1468778 w 11737976"/>
              <a:gd name="connsiteY20442" fmla="*/ 6122202 h 6407150"/>
              <a:gd name="connsiteX20443" fmla="*/ 1465080 w 11737976"/>
              <a:gd name="connsiteY20443" fmla="*/ 6125424 h 6407150"/>
              <a:gd name="connsiteX20444" fmla="*/ 1469919 w 11737976"/>
              <a:gd name="connsiteY20444" fmla="*/ 6126972 h 6407150"/>
              <a:gd name="connsiteX20445" fmla="*/ 1470887 w 11737976"/>
              <a:gd name="connsiteY20445" fmla="*/ 6127282 h 6407150"/>
              <a:gd name="connsiteX20446" fmla="*/ 1467489 w 11737976"/>
              <a:gd name="connsiteY20446" fmla="*/ 6131230 h 6407150"/>
              <a:gd name="connsiteX20447" fmla="*/ 1465555 w 11737976"/>
              <a:gd name="connsiteY20447" fmla="*/ 6130609 h 6407150"/>
              <a:gd name="connsiteX20448" fmla="*/ 1465547 w 11737976"/>
              <a:gd name="connsiteY20448" fmla="*/ 6133964 h 6407150"/>
              <a:gd name="connsiteX20449" fmla="*/ 1466034 w 11737976"/>
              <a:gd name="connsiteY20449" fmla="*/ 6132443 h 6407150"/>
              <a:gd name="connsiteX20450" fmla="*/ 1472823 w 11737976"/>
              <a:gd name="connsiteY20450" fmla="*/ 6127902 h 6407150"/>
              <a:gd name="connsiteX20451" fmla="*/ 1471374 w 11737976"/>
              <a:gd name="connsiteY20451" fmla="*/ 6125760 h 6407150"/>
              <a:gd name="connsiteX20452" fmla="*/ 1475251 w 11737976"/>
              <a:gd name="connsiteY20452" fmla="*/ 6123643 h 6407150"/>
              <a:gd name="connsiteX20453" fmla="*/ 1479109 w 11737976"/>
              <a:gd name="connsiteY20453" fmla="*/ 6131592 h 6407150"/>
              <a:gd name="connsiteX20454" fmla="*/ 1492691 w 11737976"/>
              <a:gd name="connsiteY20454" fmla="*/ 6119156 h 6407150"/>
              <a:gd name="connsiteX20455" fmla="*/ 1504812 w 11737976"/>
              <a:gd name="connsiteY20455" fmla="*/ 6111287 h 6407150"/>
              <a:gd name="connsiteX20456" fmla="*/ 1509183 w 11737976"/>
              <a:gd name="connsiteY20456" fmla="*/ 6104295 h 6407150"/>
              <a:gd name="connsiteX20457" fmla="*/ 1508216 w 11737976"/>
              <a:gd name="connsiteY20457" fmla="*/ 6103985 h 6407150"/>
              <a:gd name="connsiteX20458" fmla="*/ 1510638 w 11737976"/>
              <a:gd name="connsiteY20458" fmla="*/ 6103082 h 6407150"/>
              <a:gd name="connsiteX20459" fmla="*/ 1511126 w 11737976"/>
              <a:gd name="connsiteY20459" fmla="*/ 6101559 h 6407150"/>
              <a:gd name="connsiteX20460" fmla="*/ 1510158 w 11737976"/>
              <a:gd name="connsiteY20460" fmla="*/ 6101250 h 6407150"/>
              <a:gd name="connsiteX20461" fmla="*/ 1507736 w 11737976"/>
              <a:gd name="connsiteY20461" fmla="*/ 6102153 h 6407150"/>
              <a:gd name="connsiteX20462" fmla="*/ 1488855 w 11737976"/>
              <a:gd name="connsiteY20462" fmla="*/ 6101144 h 6407150"/>
              <a:gd name="connsiteX20463" fmla="*/ 1500027 w 11737976"/>
              <a:gd name="connsiteY20463" fmla="*/ 6082902 h 6407150"/>
              <a:gd name="connsiteX20464" fmla="*/ 1501971 w 11737976"/>
              <a:gd name="connsiteY20464" fmla="*/ 6080167 h 6407150"/>
              <a:gd name="connsiteX20465" fmla="*/ 1502938 w 11737976"/>
              <a:gd name="connsiteY20465" fmla="*/ 6080477 h 6407150"/>
              <a:gd name="connsiteX20466" fmla="*/ 1503893 w 11737976"/>
              <a:gd name="connsiteY20466" fmla="*/ 6087496 h 6407150"/>
              <a:gd name="connsiteX20467" fmla="*/ 1502925 w 11737976"/>
              <a:gd name="connsiteY20467" fmla="*/ 6087186 h 6407150"/>
              <a:gd name="connsiteX20468" fmla="*/ 1503391 w 11737976"/>
              <a:gd name="connsiteY20468" fmla="*/ 6095726 h 6407150"/>
              <a:gd name="connsiteX20469" fmla="*/ 1507269 w 11737976"/>
              <a:gd name="connsiteY20469" fmla="*/ 6093612 h 6407150"/>
              <a:gd name="connsiteX20470" fmla="*/ 1508236 w 11737976"/>
              <a:gd name="connsiteY20470" fmla="*/ 6093922 h 6407150"/>
              <a:gd name="connsiteX20471" fmla="*/ 1515497 w 11737976"/>
              <a:gd name="connsiteY20471" fmla="*/ 6094567 h 6407150"/>
              <a:gd name="connsiteX20472" fmla="*/ 1516472 w 11737976"/>
              <a:gd name="connsiteY20472" fmla="*/ 6091522 h 6407150"/>
              <a:gd name="connsiteX20473" fmla="*/ 1514050 w 11737976"/>
              <a:gd name="connsiteY20473" fmla="*/ 6092425 h 6407150"/>
              <a:gd name="connsiteX20474" fmla="*/ 1510178 w 11737976"/>
              <a:gd name="connsiteY20474" fmla="*/ 6091186 h 6407150"/>
              <a:gd name="connsiteX20475" fmla="*/ 1508243 w 11737976"/>
              <a:gd name="connsiteY20475" fmla="*/ 6090566 h 6407150"/>
              <a:gd name="connsiteX20476" fmla="*/ 1508250 w 11737976"/>
              <a:gd name="connsiteY20476" fmla="*/ 6087212 h 6407150"/>
              <a:gd name="connsiteX20477" fmla="*/ 1507783 w 11737976"/>
              <a:gd name="connsiteY20477" fmla="*/ 6078671 h 6407150"/>
              <a:gd name="connsiteX20478" fmla="*/ 1508270 w 11737976"/>
              <a:gd name="connsiteY20478" fmla="*/ 6077149 h 6407150"/>
              <a:gd name="connsiteX20479" fmla="*/ 1516973 w 11737976"/>
              <a:gd name="connsiteY20479" fmla="*/ 6083290 h 6407150"/>
              <a:gd name="connsiteX20480" fmla="*/ 1533925 w 11737976"/>
              <a:gd name="connsiteY20480" fmla="*/ 6080325 h 6407150"/>
              <a:gd name="connsiteX20481" fmla="*/ 1541193 w 11737976"/>
              <a:gd name="connsiteY20481" fmla="*/ 6077616 h 6407150"/>
              <a:gd name="connsiteX20482" fmla="*/ 1548461 w 11737976"/>
              <a:gd name="connsiteY20482" fmla="*/ 6074908 h 6407150"/>
              <a:gd name="connsiteX20483" fmla="*/ 1545551 w 11737976"/>
              <a:gd name="connsiteY20483" fmla="*/ 6077333 h 6407150"/>
              <a:gd name="connsiteX20484" fmla="*/ 1542648 w 11737976"/>
              <a:gd name="connsiteY20484" fmla="*/ 6076404 h 6407150"/>
              <a:gd name="connsiteX20485" fmla="*/ 1541172 w 11737976"/>
              <a:gd name="connsiteY20485" fmla="*/ 6087681 h 6407150"/>
              <a:gd name="connsiteX20486" fmla="*/ 1539231 w 11737976"/>
              <a:gd name="connsiteY20486" fmla="*/ 6090416 h 6407150"/>
              <a:gd name="connsiteX20487" fmla="*/ 1536809 w 11737976"/>
              <a:gd name="connsiteY20487" fmla="*/ 6091318 h 6407150"/>
              <a:gd name="connsiteX20488" fmla="*/ 1535840 w 11737976"/>
              <a:gd name="connsiteY20488" fmla="*/ 6091008 h 6407150"/>
              <a:gd name="connsiteX20489" fmla="*/ 1535353 w 11737976"/>
              <a:gd name="connsiteY20489" fmla="*/ 6092530 h 6407150"/>
              <a:gd name="connsiteX20490" fmla="*/ 1535834 w 11737976"/>
              <a:gd name="connsiteY20490" fmla="*/ 6094363 h 6407150"/>
              <a:gd name="connsiteX20491" fmla="*/ 1535346 w 11737976"/>
              <a:gd name="connsiteY20491" fmla="*/ 6095884 h 6407150"/>
              <a:gd name="connsiteX20492" fmla="*/ 1533905 w 11737976"/>
              <a:gd name="connsiteY20492" fmla="*/ 6090389 h 6407150"/>
              <a:gd name="connsiteX20493" fmla="*/ 1533424 w 11737976"/>
              <a:gd name="connsiteY20493" fmla="*/ 6088557 h 6407150"/>
              <a:gd name="connsiteX20494" fmla="*/ 1531969 w 11737976"/>
              <a:gd name="connsiteY20494" fmla="*/ 6089769 h 6407150"/>
              <a:gd name="connsiteX20495" fmla="*/ 1519829 w 11737976"/>
              <a:gd name="connsiteY20495" fmla="*/ 6107702 h 6407150"/>
              <a:gd name="connsiteX20496" fmla="*/ 1516905 w 11737976"/>
              <a:gd name="connsiteY20496" fmla="*/ 6116836 h 6407150"/>
              <a:gd name="connsiteX20497" fmla="*/ 1514955 w 11737976"/>
              <a:gd name="connsiteY20497" fmla="*/ 6122926 h 6407150"/>
              <a:gd name="connsiteX20498" fmla="*/ 1515916 w 11737976"/>
              <a:gd name="connsiteY20498" fmla="*/ 6126590 h 6407150"/>
              <a:gd name="connsiteX20499" fmla="*/ 1518339 w 11737976"/>
              <a:gd name="connsiteY20499" fmla="*/ 6125687 h 6407150"/>
              <a:gd name="connsiteX20500" fmla="*/ 1521742 w 11737976"/>
              <a:gd name="connsiteY20500" fmla="*/ 6118385 h 6407150"/>
              <a:gd name="connsiteX20501" fmla="*/ 1524179 w 11737976"/>
              <a:gd name="connsiteY20501" fmla="*/ 6110773 h 6407150"/>
              <a:gd name="connsiteX20502" fmla="*/ 1527563 w 11737976"/>
              <a:gd name="connsiteY20502" fmla="*/ 6113535 h 6407150"/>
              <a:gd name="connsiteX20503" fmla="*/ 1528531 w 11737976"/>
              <a:gd name="connsiteY20503" fmla="*/ 6113844 h 6407150"/>
              <a:gd name="connsiteX20504" fmla="*/ 1528036 w 11737976"/>
              <a:gd name="connsiteY20504" fmla="*/ 6118721 h 6407150"/>
              <a:gd name="connsiteX20505" fmla="*/ 1527549 w 11737976"/>
              <a:gd name="connsiteY20505" fmla="*/ 6120242 h 6407150"/>
              <a:gd name="connsiteX20506" fmla="*/ 1528518 w 11737976"/>
              <a:gd name="connsiteY20506" fmla="*/ 6120552 h 6407150"/>
              <a:gd name="connsiteX20507" fmla="*/ 1533842 w 11737976"/>
              <a:gd name="connsiteY20507" fmla="*/ 6120579 h 6407150"/>
              <a:gd name="connsiteX20508" fmla="*/ 1535298 w 11737976"/>
              <a:gd name="connsiteY20508" fmla="*/ 6119367 h 6407150"/>
              <a:gd name="connsiteX20509" fmla="*/ 1543060 w 11737976"/>
              <a:gd name="connsiteY20509" fmla="*/ 6111782 h 6407150"/>
              <a:gd name="connsiteX20510" fmla="*/ 1542579 w 11737976"/>
              <a:gd name="connsiteY20510" fmla="*/ 6109949 h 6407150"/>
              <a:gd name="connsiteX20511" fmla="*/ 1540644 w 11737976"/>
              <a:gd name="connsiteY20511" fmla="*/ 6109331 h 6407150"/>
              <a:gd name="connsiteX20512" fmla="*/ 1532883 w 11737976"/>
              <a:gd name="connsiteY20512" fmla="*/ 6116915 h 6407150"/>
              <a:gd name="connsiteX20513" fmla="*/ 1532394 w 11737976"/>
              <a:gd name="connsiteY20513" fmla="*/ 6118438 h 6407150"/>
              <a:gd name="connsiteX20514" fmla="*/ 1531427 w 11737976"/>
              <a:gd name="connsiteY20514" fmla="*/ 6118127 h 6407150"/>
              <a:gd name="connsiteX20515" fmla="*/ 1531922 w 11737976"/>
              <a:gd name="connsiteY20515" fmla="*/ 6113251 h 6407150"/>
              <a:gd name="connsiteX20516" fmla="*/ 1537740 w 11737976"/>
              <a:gd name="connsiteY20516" fmla="*/ 6108401 h 6407150"/>
              <a:gd name="connsiteX20517" fmla="*/ 1538737 w 11737976"/>
              <a:gd name="connsiteY20517" fmla="*/ 6095292 h 6407150"/>
              <a:gd name="connsiteX20518" fmla="*/ 1539223 w 11737976"/>
              <a:gd name="connsiteY20518" fmla="*/ 6093770 h 6407150"/>
              <a:gd name="connsiteX20519" fmla="*/ 1540678 w 11737976"/>
              <a:gd name="connsiteY20519" fmla="*/ 6092558 h 6407150"/>
              <a:gd name="connsiteX20520" fmla="*/ 1545044 w 11737976"/>
              <a:gd name="connsiteY20520" fmla="*/ 6088919 h 6407150"/>
              <a:gd name="connsiteX20521" fmla="*/ 1546019 w 11737976"/>
              <a:gd name="connsiteY20521" fmla="*/ 6085874 h 6407150"/>
              <a:gd name="connsiteX20522" fmla="*/ 1551343 w 11737976"/>
              <a:gd name="connsiteY20522" fmla="*/ 6085901 h 6407150"/>
              <a:gd name="connsiteX20523" fmla="*/ 1549416 w 11737976"/>
              <a:gd name="connsiteY20523" fmla="*/ 6081926 h 6407150"/>
              <a:gd name="connsiteX20524" fmla="*/ 1551845 w 11737976"/>
              <a:gd name="connsiteY20524" fmla="*/ 6077669 h 6407150"/>
              <a:gd name="connsiteX20525" fmla="*/ 1552807 w 11737976"/>
              <a:gd name="connsiteY20525" fmla="*/ 6081334 h 6407150"/>
              <a:gd name="connsiteX20526" fmla="*/ 1561041 w 11737976"/>
              <a:gd name="connsiteY20526" fmla="*/ 6078935 h 6407150"/>
              <a:gd name="connsiteX20527" fmla="*/ 1557638 w 11737976"/>
              <a:gd name="connsiteY20527" fmla="*/ 6086237 h 6407150"/>
              <a:gd name="connsiteX20528" fmla="*/ 1555709 w 11737976"/>
              <a:gd name="connsiteY20528" fmla="*/ 6082263 h 6407150"/>
              <a:gd name="connsiteX20529" fmla="*/ 1546471 w 11737976"/>
              <a:gd name="connsiteY20529" fmla="*/ 6101125 h 6407150"/>
              <a:gd name="connsiteX20530" fmla="*/ 1545985 w 11737976"/>
              <a:gd name="connsiteY20530" fmla="*/ 6102648 h 6407150"/>
              <a:gd name="connsiteX20531" fmla="*/ 1545496 w 11737976"/>
              <a:gd name="connsiteY20531" fmla="*/ 6104169 h 6407150"/>
              <a:gd name="connsiteX20532" fmla="*/ 1546944 w 11737976"/>
              <a:gd name="connsiteY20532" fmla="*/ 6106312 h 6407150"/>
              <a:gd name="connsiteX20533" fmla="*/ 1549368 w 11737976"/>
              <a:gd name="connsiteY20533" fmla="*/ 6105409 h 6407150"/>
              <a:gd name="connsiteX20534" fmla="*/ 1550824 w 11737976"/>
              <a:gd name="connsiteY20534" fmla="*/ 6104195 h 6407150"/>
              <a:gd name="connsiteX20535" fmla="*/ 1566341 w 11737976"/>
              <a:gd name="connsiteY20535" fmla="*/ 6092379 h 6407150"/>
              <a:gd name="connsiteX20536" fmla="*/ 1565359 w 11737976"/>
              <a:gd name="connsiteY20536" fmla="*/ 6098778 h 6407150"/>
              <a:gd name="connsiteX20537" fmla="*/ 1564384 w 11737976"/>
              <a:gd name="connsiteY20537" fmla="*/ 6101823 h 6407150"/>
              <a:gd name="connsiteX20538" fmla="*/ 1559058 w 11737976"/>
              <a:gd name="connsiteY20538" fmla="*/ 6101796 h 6407150"/>
              <a:gd name="connsiteX20539" fmla="*/ 1555628 w 11737976"/>
              <a:gd name="connsiteY20539" fmla="*/ 6122518 h 6407150"/>
              <a:gd name="connsiteX20540" fmla="*/ 1559504 w 11737976"/>
              <a:gd name="connsiteY20540" fmla="*/ 6120401 h 6407150"/>
              <a:gd name="connsiteX20541" fmla="*/ 1560472 w 11737976"/>
              <a:gd name="connsiteY20541" fmla="*/ 6120711 h 6407150"/>
              <a:gd name="connsiteX20542" fmla="*/ 1559497 w 11737976"/>
              <a:gd name="connsiteY20542" fmla="*/ 6123756 h 6407150"/>
              <a:gd name="connsiteX20543" fmla="*/ 1560464 w 11737976"/>
              <a:gd name="connsiteY20543" fmla="*/ 6124066 h 6407150"/>
              <a:gd name="connsiteX20544" fmla="*/ 1561921 w 11737976"/>
              <a:gd name="connsiteY20544" fmla="*/ 6122852 h 6407150"/>
              <a:gd name="connsiteX20545" fmla="*/ 1561440 w 11737976"/>
              <a:gd name="connsiteY20545" fmla="*/ 6121021 h 6407150"/>
              <a:gd name="connsiteX20546" fmla="*/ 1561927 w 11737976"/>
              <a:gd name="connsiteY20546" fmla="*/ 6119499 h 6407150"/>
              <a:gd name="connsiteX20547" fmla="*/ 1560959 w 11737976"/>
              <a:gd name="connsiteY20547" fmla="*/ 6119189 h 6407150"/>
              <a:gd name="connsiteX20548" fmla="*/ 1567768 w 11737976"/>
              <a:gd name="connsiteY20548" fmla="*/ 6104585 h 6407150"/>
              <a:gd name="connsiteX20549" fmla="*/ 1566800 w 11737976"/>
              <a:gd name="connsiteY20549" fmla="*/ 6104274 h 6407150"/>
              <a:gd name="connsiteX20550" fmla="*/ 1569229 w 11737976"/>
              <a:gd name="connsiteY20550" fmla="*/ 6100018 h 6407150"/>
              <a:gd name="connsiteX20551" fmla="*/ 1568748 w 11737976"/>
              <a:gd name="connsiteY20551" fmla="*/ 6098186 h 6407150"/>
              <a:gd name="connsiteX20552" fmla="*/ 1569717 w 11737976"/>
              <a:gd name="connsiteY20552" fmla="*/ 6098495 h 6407150"/>
              <a:gd name="connsiteX20553" fmla="*/ 1584294 w 11737976"/>
              <a:gd name="connsiteY20553" fmla="*/ 6072951 h 6407150"/>
              <a:gd name="connsiteX20554" fmla="*/ 1586717 w 11737976"/>
              <a:gd name="connsiteY20554" fmla="*/ 6072048 h 6407150"/>
              <a:gd name="connsiteX20555" fmla="*/ 1588647 w 11737976"/>
              <a:gd name="connsiteY20555" fmla="*/ 6076022 h 6407150"/>
              <a:gd name="connsiteX20556" fmla="*/ 1593985 w 11737976"/>
              <a:gd name="connsiteY20556" fmla="*/ 6069340 h 6407150"/>
              <a:gd name="connsiteX20557" fmla="*/ 1603201 w 11737976"/>
              <a:gd name="connsiteY20557" fmla="*/ 6060541 h 6407150"/>
              <a:gd name="connsiteX20558" fmla="*/ 1606579 w 11737976"/>
              <a:gd name="connsiteY20558" fmla="*/ 6066656 h 6407150"/>
              <a:gd name="connsiteX20559" fmla="*/ 1594437 w 11737976"/>
              <a:gd name="connsiteY20559" fmla="*/ 6084591 h 6407150"/>
              <a:gd name="connsiteX20560" fmla="*/ 1593471 w 11737976"/>
              <a:gd name="connsiteY20560" fmla="*/ 6084280 h 6407150"/>
              <a:gd name="connsiteX20561" fmla="*/ 1592509 w 11737976"/>
              <a:gd name="connsiteY20561" fmla="*/ 6080615 h 6407150"/>
              <a:gd name="connsiteX20562" fmla="*/ 1590086 w 11737976"/>
              <a:gd name="connsiteY20562" fmla="*/ 6081518 h 6407150"/>
              <a:gd name="connsiteX20563" fmla="*/ 1588633 w 11737976"/>
              <a:gd name="connsiteY20563" fmla="*/ 6082731 h 6407150"/>
              <a:gd name="connsiteX20564" fmla="*/ 1589112 w 11737976"/>
              <a:gd name="connsiteY20564" fmla="*/ 6084563 h 6407150"/>
              <a:gd name="connsiteX20565" fmla="*/ 1587169 w 11737976"/>
              <a:gd name="connsiteY20565" fmla="*/ 6087297 h 6407150"/>
              <a:gd name="connsiteX20566" fmla="*/ 1578920 w 11737976"/>
              <a:gd name="connsiteY20566" fmla="*/ 6096405 h 6407150"/>
              <a:gd name="connsiteX20567" fmla="*/ 1579888 w 11737976"/>
              <a:gd name="connsiteY20567" fmla="*/ 6096715 h 6407150"/>
              <a:gd name="connsiteX20568" fmla="*/ 1579401 w 11737976"/>
              <a:gd name="connsiteY20568" fmla="*/ 6098239 h 6407150"/>
              <a:gd name="connsiteX20569" fmla="*/ 1578906 w 11737976"/>
              <a:gd name="connsiteY20569" fmla="*/ 6103115 h 6407150"/>
              <a:gd name="connsiteX20570" fmla="*/ 1576477 w 11737976"/>
              <a:gd name="connsiteY20570" fmla="*/ 6107372 h 6407150"/>
              <a:gd name="connsiteX20571" fmla="*/ 1575989 w 11737976"/>
              <a:gd name="connsiteY20571" fmla="*/ 6108894 h 6407150"/>
              <a:gd name="connsiteX20572" fmla="*/ 1574535 w 11737976"/>
              <a:gd name="connsiteY20572" fmla="*/ 6110108 h 6407150"/>
              <a:gd name="connsiteX20573" fmla="*/ 1573079 w 11737976"/>
              <a:gd name="connsiteY20573" fmla="*/ 6111320 h 6407150"/>
              <a:gd name="connsiteX20574" fmla="*/ 1569196 w 11737976"/>
              <a:gd name="connsiteY20574" fmla="*/ 6116789 h 6407150"/>
              <a:gd name="connsiteX20575" fmla="*/ 1569180 w 11737976"/>
              <a:gd name="connsiteY20575" fmla="*/ 6123499 h 6407150"/>
              <a:gd name="connsiteX20576" fmla="*/ 1570148 w 11737976"/>
              <a:gd name="connsiteY20576" fmla="*/ 6123809 h 6407150"/>
              <a:gd name="connsiteX20577" fmla="*/ 1574508 w 11737976"/>
              <a:gd name="connsiteY20577" fmla="*/ 6123526 h 6407150"/>
              <a:gd name="connsiteX20578" fmla="*/ 1574995 w 11737976"/>
              <a:gd name="connsiteY20578" fmla="*/ 6122003 h 6407150"/>
              <a:gd name="connsiteX20579" fmla="*/ 1573058 w 11737976"/>
              <a:gd name="connsiteY20579" fmla="*/ 6121383 h 6407150"/>
              <a:gd name="connsiteX20580" fmla="*/ 1572091 w 11737976"/>
              <a:gd name="connsiteY20580" fmla="*/ 6121074 h 6407150"/>
              <a:gd name="connsiteX20581" fmla="*/ 1574527 w 11737976"/>
              <a:gd name="connsiteY20581" fmla="*/ 6113462 h 6407150"/>
              <a:gd name="connsiteX20582" fmla="*/ 1577911 w 11737976"/>
              <a:gd name="connsiteY20582" fmla="*/ 6116223 h 6407150"/>
              <a:gd name="connsiteX20583" fmla="*/ 1576937 w 11737976"/>
              <a:gd name="connsiteY20583" fmla="*/ 6119268 h 6407150"/>
              <a:gd name="connsiteX20584" fmla="*/ 1577904 w 11737976"/>
              <a:gd name="connsiteY20584" fmla="*/ 6119578 h 6407150"/>
              <a:gd name="connsiteX20585" fmla="*/ 1578872 w 11737976"/>
              <a:gd name="connsiteY20585" fmla="*/ 6119888 h 6407150"/>
              <a:gd name="connsiteX20586" fmla="*/ 1579847 w 11737976"/>
              <a:gd name="connsiteY20586" fmla="*/ 6116844 h 6407150"/>
              <a:gd name="connsiteX20587" fmla="*/ 1583244 w 11737976"/>
              <a:gd name="connsiteY20587" fmla="*/ 6112896 h 6407150"/>
              <a:gd name="connsiteX20588" fmla="*/ 1581796 w 11737976"/>
              <a:gd name="connsiteY20588" fmla="*/ 6110754 h 6407150"/>
              <a:gd name="connsiteX20589" fmla="*/ 1581314 w 11737976"/>
              <a:gd name="connsiteY20589" fmla="*/ 6108921 h 6407150"/>
              <a:gd name="connsiteX20590" fmla="*/ 1583258 w 11737976"/>
              <a:gd name="connsiteY20590" fmla="*/ 6106185 h 6407150"/>
              <a:gd name="connsiteX20591" fmla="*/ 1585680 w 11737976"/>
              <a:gd name="connsiteY20591" fmla="*/ 6105283 h 6407150"/>
              <a:gd name="connsiteX20592" fmla="*/ 1588584 w 11737976"/>
              <a:gd name="connsiteY20592" fmla="*/ 6106212 h 6407150"/>
              <a:gd name="connsiteX20593" fmla="*/ 1589065 w 11737976"/>
              <a:gd name="connsiteY20593" fmla="*/ 6108045 h 6407150"/>
              <a:gd name="connsiteX20594" fmla="*/ 1588097 w 11737976"/>
              <a:gd name="connsiteY20594" fmla="*/ 6107735 h 6407150"/>
              <a:gd name="connsiteX20595" fmla="*/ 1579820 w 11737976"/>
              <a:gd name="connsiteY20595" fmla="*/ 6130260 h 6407150"/>
              <a:gd name="connsiteX20596" fmla="*/ 1579833 w 11737976"/>
              <a:gd name="connsiteY20596" fmla="*/ 6123551 h 6407150"/>
              <a:gd name="connsiteX20597" fmla="*/ 1574479 w 11737976"/>
              <a:gd name="connsiteY20597" fmla="*/ 6136943 h 6407150"/>
              <a:gd name="connsiteX20598" fmla="*/ 1575447 w 11737976"/>
              <a:gd name="connsiteY20598" fmla="*/ 6137254 h 6407150"/>
              <a:gd name="connsiteX20599" fmla="*/ 1573992 w 11737976"/>
              <a:gd name="connsiteY20599" fmla="*/ 6138466 h 6407150"/>
              <a:gd name="connsiteX20600" fmla="*/ 1573504 w 11737976"/>
              <a:gd name="connsiteY20600" fmla="*/ 6139988 h 6407150"/>
              <a:gd name="connsiteX20601" fmla="*/ 1575441 w 11737976"/>
              <a:gd name="connsiteY20601" fmla="*/ 6140608 h 6407150"/>
              <a:gd name="connsiteX20602" fmla="*/ 1575928 w 11737976"/>
              <a:gd name="connsiteY20602" fmla="*/ 6139086 h 6407150"/>
              <a:gd name="connsiteX20603" fmla="*/ 1578824 w 11737976"/>
              <a:gd name="connsiteY20603" fmla="*/ 6143369 h 6407150"/>
              <a:gd name="connsiteX20604" fmla="*/ 1579305 w 11737976"/>
              <a:gd name="connsiteY20604" fmla="*/ 6145201 h 6407150"/>
              <a:gd name="connsiteX20605" fmla="*/ 1581240 w 11737976"/>
              <a:gd name="connsiteY20605" fmla="*/ 6145820 h 6407150"/>
              <a:gd name="connsiteX20606" fmla="*/ 1581728 w 11737976"/>
              <a:gd name="connsiteY20606" fmla="*/ 6144299 h 6407150"/>
              <a:gd name="connsiteX20607" fmla="*/ 1581248 w 11737976"/>
              <a:gd name="connsiteY20607" fmla="*/ 6142466 h 6407150"/>
              <a:gd name="connsiteX20608" fmla="*/ 1582215 w 11737976"/>
              <a:gd name="connsiteY20608" fmla="*/ 6142775 h 6407150"/>
              <a:gd name="connsiteX20609" fmla="*/ 1585618 w 11737976"/>
              <a:gd name="connsiteY20609" fmla="*/ 6135474 h 6407150"/>
              <a:gd name="connsiteX20610" fmla="*/ 1588034 w 11737976"/>
              <a:gd name="connsiteY20610" fmla="*/ 6137926 h 6407150"/>
              <a:gd name="connsiteX20611" fmla="*/ 1589462 w 11737976"/>
              <a:gd name="connsiteY20611" fmla="*/ 6150130 h 6407150"/>
              <a:gd name="connsiteX20612" fmla="*/ 1580265 w 11737976"/>
              <a:gd name="connsiteY20612" fmla="*/ 6148866 h 6407150"/>
              <a:gd name="connsiteX20613" fmla="*/ 1579297 w 11737976"/>
              <a:gd name="connsiteY20613" fmla="*/ 6148556 h 6407150"/>
              <a:gd name="connsiteX20614" fmla="*/ 1578331 w 11737976"/>
              <a:gd name="connsiteY20614" fmla="*/ 6148245 h 6407150"/>
              <a:gd name="connsiteX20615" fmla="*/ 1577841 w 11737976"/>
              <a:gd name="connsiteY20615" fmla="*/ 6149768 h 6407150"/>
              <a:gd name="connsiteX20616" fmla="*/ 1577835 w 11737976"/>
              <a:gd name="connsiteY20616" fmla="*/ 6153123 h 6407150"/>
              <a:gd name="connsiteX20617" fmla="*/ 1576867 w 11737976"/>
              <a:gd name="connsiteY20617" fmla="*/ 6152813 h 6407150"/>
              <a:gd name="connsiteX20618" fmla="*/ 1558906 w 11737976"/>
              <a:gd name="connsiteY20618" fmla="*/ 6175596 h 6407150"/>
              <a:gd name="connsiteX20619" fmla="*/ 1553018 w 11737976"/>
              <a:gd name="connsiteY20619" fmla="*/ 6213992 h 6407150"/>
              <a:gd name="connsiteX20620" fmla="*/ 1552530 w 11737976"/>
              <a:gd name="connsiteY20620" fmla="*/ 6215514 h 6407150"/>
              <a:gd name="connsiteX20621" fmla="*/ 1551069 w 11737976"/>
              <a:gd name="connsiteY20621" fmla="*/ 6220082 h 6407150"/>
              <a:gd name="connsiteX20622" fmla="*/ 1543766 w 11737976"/>
              <a:gd name="connsiteY20622" fmla="*/ 6239564 h 6407150"/>
              <a:gd name="connsiteX20623" fmla="*/ 1541329 w 11737976"/>
              <a:gd name="connsiteY20623" fmla="*/ 6247175 h 6407150"/>
              <a:gd name="connsiteX20624" fmla="*/ 1542777 w 11737976"/>
              <a:gd name="connsiteY20624" fmla="*/ 6249318 h 6407150"/>
              <a:gd name="connsiteX20625" fmla="*/ 1544233 w 11737976"/>
              <a:gd name="connsiteY20625" fmla="*/ 6248104 h 6407150"/>
              <a:gd name="connsiteX20626" fmla="*/ 1546670 w 11737976"/>
              <a:gd name="connsiteY20626" fmla="*/ 6240492 h 6407150"/>
              <a:gd name="connsiteX20627" fmla="*/ 1554939 w 11737976"/>
              <a:gd name="connsiteY20627" fmla="*/ 6221320 h 6407150"/>
              <a:gd name="connsiteX20628" fmla="*/ 1557842 w 11737976"/>
              <a:gd name="connsiteY20628" fmla="*/ 6222250 h 6407150"/>
              <a:gd name="connsiteX20629" fmla="*/ 1559785 w 11737976"/>
              <a:gd name="connsiteY20629" fmla="*/ 6219515 h 6407150"/>
              <a:gd name="connsiteX20630" fmla="*/ 1557850 w 11737976"/>
              <a:gd name="connsiteY20630" fmla="*/ 6218894 h 6407150"/>
              <a:gd name="connsiteX20631" fmla="*/ 1554947 w 11737976"/>
              <a:gd name="connsiteY20631" fmla="*/ 6217965 h 6407150"/>
              <a:gd name="connsiteX20632" fmla="*/ 1555434 w 11737976"/>
              <a:gd name="connsiteY20632" fmla="*/ 6216443 h 6407150"/>
              <a:gd name="connsiteX20633" fmla="*/ 1562703 w 11737976"/>
              <a:gd name="connsiteY20633" fmla="*/ 6213736 h 6407150"/>
              <a:gd name="connsiteX20634" fmla="*/ 1562214 w 11737976"/>
              <a:gd name="connsiteY20634" fmla="*/ 6215258 h 6407150"/>
              <a:gd name="connsiteX20635" fmla="*/ 1561721 w 11737976"/>
              <a:gd name="connsiteY20635" fmla="*/ 6220135 h 6407150"/>
              <a:gd name="connsiteX20636" fmla="*/ 1560745 w 11737976"/>
              <a:gd name="connsiteY20636" fmla="*/ 6223180 h 6407150"/>
              <a:gd name="connsiteX20637" fmla="*/ 1564137 w 11737976"/>
              <a:gd name="connsiteY20637" fmla="*/ 6222586 h 6407150"/>
              <a:gd name="connsiteX20638" fmla="*/ 1566573 w 11737976"/>
              <a:gd name="connsiteY20638" fmla="*/ 6214973 h 6407150"/>
              <a:gd name="connsiteX20639" fmla="*/ 1565605 w 11737976"/>
              <a:gd name="connsiteY20639" fmla="*/ 6214664 h 6407150"/>
              <a:gd name="connsiteX20640" fmla="*/ 1572886 w 11737976"/>
              <a:gd name="connsiteY20640" fmla="*/ 6205247 h 6407150"/>
              <a:gd name="connsiteX20641" fmla="*/ 1583593 w 11737976"/>
              <a:gd name="connsiteY20641" fmla="*/ 6178463 h 6407150"/>
              <a:gd name="connsiteX20642" fmla="*/ 1584080 w 11737976"/>
              <a:gd name="connsiteY20642" fmla="*/ 6176941 h 6407150"/>
              <a:gd name="connsiteX20643" fmla="*/ 1586504 w 11737976"/>
              <a:gd name="connsiteY20643" fmla="*/ 6176037 h 6407150"/>
              <a:gd name="connsiteX20644" fmla="*/ 1587958 w 11737976"/>
              <a:gd name="connsiteY20644" fmla="*/ 6174825 h 6407150"/>
              <a:gd name="connsiteX20645" fmla="*/ 1589879 w 11737976"/>
              <a:gd name="connsiteY20645" fmla="*/ 6182154 h 6407150"/>
              <a:gd name="connsiteX20646" fmla="*/ 1604477 w 11737976"/>
              <a:gd name="connsiteY20646" fmla="*/ 6146546 h 6407150"/>
              <a:gd name="connsiteX20647" fmla="*/ 1598657 w 11737976"/>
              <a:gd name="connsiteY20647" fmla="*/ 6151397 h 6407150"/>
              <a:gd name="connsiteX20648" fmla="*/ 1598206 w 11737976"/>
              <a:gd name="connsiteY20648" fmla="*/ 6136146 h 6407150"/>
              <a:gd name="connsiteX20649" fmla="*/ 1614704 w 11737976"/>
              <a:gd name="connsiteY20649" fmla="*/ 6117931 h 6407150"/>
              <a:gd name="connsiteX20650" fmla="*/ 1605947 w 11737976"/>
              <a:gd name="connsiteY20650" fmla="*/ 6138624 h 6407150"/>
              <a:gd name="connsiteX20651" fmla="*/ 1606908 w 11737976"/>
              <a:gd name="connsiteY20651" fmla="*/ 6142289 h 6407150"/>
              <a:gd name="connsiteX20652" fmla="*/ 1610786 w 11737976"/>
              <a:gd name="connsiteY20652" fmla="*/ 6140174 h 6407150"/>
              <a:gd name="connsiteX20653" fmla="*/ 1620518 w 11737976"/>
              <a:gd name="connsiteY20653" fmla="*/ 6116435 h 6407150"/>
              <a:gd name="connsiteX20654" fmla="*/ 1628773 w 11737976"/>
              <a:gd name="connsiteY20654" fmla="*/ 6103973 h 6407150"/>
              <a:gd name="connsiteX20655" fmla="*/ 1652596 w 11737976"/>
              <a:gd name="connsiteY20655" fmla="*/ 6056211 h 6407150"/>
              <a:gd name="connsiteX20656" fmla="*/ 1657971 w 11737976"/>
              <a:gd name="connsiteY20656" fmla="*/ 6032757 h 6407150"/>
              <a:gd name="connsiteX20657" fmla="*/ 1657990 w 11737976"/>
              <a:gd name="connsiteY20657" fmla="*/ 6022693 h 6407150"/>
              <a:gd name="connsiteX20658" fmla="*/ 1658958 w 11737976"/>
              <a:gd name="connsiteY20658" fmla="*/ 6023002 h 6407150"/>
              <a:gd name="connsiteX20659" fmla="*/ 1659440 w 11737976"/>
              <a:gd name="connsiteY20659" fmla="*/ 6024835 h 6407150"/>
              <a:gd name="connsiteX20660" fmla="*/ 1662789 w 11737976"/>
              <a:gd name="connsiteY20660" fmla="*/ 6044368 h 6407150"/>
              <a:gd name="connsiteX20661" fmla="*/ 1665692 w 11737976"/>
              <a:gd name="connsiteY20661" fmla="*/ 6045297 h 6407150"/>
              <a:gd name="connsiteX20662" fmla="*/ 1664228 w 11737976"/>
              <a:gd name="connsiteY20662" fmla="*/ 6049864 h 6407150"/>
              <a:gd name="connsiteX20663" fmla="*/ 1663743 w 11737976"/>
              <a:gd name="connsiteY20663" fmla="*/ 6051387 h 6407150"/>
              <a:gd name="connsiteX20664" fmla="*/ 1664697 w 11737976"/>
              <a:gd name="connsiteY20664" fmla="*/ 6058406 h 6407150"/>
              <a:gd name="connsiteX20665" fmla="*/ 1665664 w 11737976"/>
              <a:gd name="connsiteY20665" fmla="*/ 6058716 h 6407150"/>
              <a:gd name="connsiteX20666" fmla="*/ 1673900 w 11737976"/>
              <a:gd name="connsiteY20666" fmla="*/ 6056317 h 6407150"/>
              <a:gd name="connsiteX20667" fmla="*/ 1674388 w 11737976"/>
              <a:gd name="connsiteY20667" fmla="*/ 6054795 h 6407150"/>
              <a:gd name="connsiteX20668" fmla="*/ 1673421 w 11737976"/>
              <a:gd name="connsiteY20668" fmla="*/ 6054485 h 6407150"/>
              <a:gd name="connsiteX20669" fmla="*/ 1671004 w 11737976"/>
              <a:gd name="connsiteY20669" fmla="*/ 6052034 h 6407150"/>
              <a:gd name="connsiteX20670" fmla="*/ 1668588 w 11737976"/>
              <a:gd name="connsiteY20670" fmla="*/ 6049581 h 6407150"/>
              <a:gd name="connsiteX20671" fmla="*/ 1669562 w 11737976"/>
              <a:gd name="connsiteY20671" fmla="*/ 6046536 h 6407150"/>
              <a:gd name="connsiteX20672" fmla="*/ 1676837 w 11737976"/>
              <a:gd name="connsiteY20672" fmla="*/ 6040473 h 6407150"/>
              <a:gd name="connsiteX20673" fmla="*/ 1677346 w 11737976"/>
              <a:gd name="connsiteY20673" fmla="*/ 6028887 h 6407150"/>
              <a:gd name="connsiteX20674" fmla="*/ 1682685 w 11737976"/>
              <a:gd name="connsiteY20674" fmla="*/ 6022205 h 6407150"/>
              <a:gd name="connsiteX20675" fmla="*/ 1680270 w 11737976"/>
              <a:gd name="connsiteY20675" fmla="*/ 6019754 h 6407150"/>
              <a:gd name="connsiteX20676" fmla="*/ 1680757 w 11737976"/>
              <a:gd name="connsiteY20676" fmla="*/ 6018231 h 6407150"/>
              <a:gd name="connsiteX20677" fmla="*/ 1685122 w 11737976"/>
              <a:gd name="connsiteY20677" fmla="*/ 6014592 h 6407150"/>
              <a:gd name="connsiteX20678" fmla="*/ 1688986 w 11737976"/>
              <a:gd name="connsiteY20678" fmla="*/ 6019187 h 6407150"/>
              <a:gd name="connsiteX20679" fmla="*/ 1688498 w 11737976"/>
              <a:gd name="connsiteY20679" fmla="*/ 6020709 h 6407150"/>
              <a:gd name="connsiteX20680" fmla="*/ 1686061 w 11737976"/>
              <a:gd name="connsiteY20680" fmla="*/ 6028321 h 6407150"/>
              <a:gd name="connsiteX20681" fmla="*/ 1685574 w 11737976"/>
              <a:gd name="connsiteY20681" fmla="*/ 6029842 h 6407150"/>
              <a:gd name="connsiteX20682" fmla="*/ 1687511 w 11737976"/>
              <a:gd name="connsiteY20682" fmla="*/ 6030463 h 6407150"/>
              <a:gd name="connsiteX20683" fmla="*/ 1690921 w 11737976"/>
              <a:gd name="connsiteY20683" fmla="*/ 6019805 h 6407150"/>
              <a:gd name="connsiteX20684" fmla="*/ 1696734 w 11737976"/>
              <a:gd name="connsiteY20684" fmla="*/ 6018310 h 6407150"/>
              <a:gd name="connsiteX20685" fmla="*/ 1693810 w 11737976"/>
              <a:gd name="connsiteY20685" fmla="*/ 6027444 h 6407150"/>
              <a:gd name="connsiteX20686" fmla="*/ 1698148 w 11737976"/>
              <a:gd name="connsiteY20686" fmla="*/ 6037224 h 6407150"/>
              <a:gd name="connsiteX20687" fmla="*/ 1715162 w 11737976"/>
              <a:gd name="connsiteY20687" fmla="*/ 6004069 h 6407150"/>
              <a:gd name="connsiteX20688" fmla="*/ 1715649 w 11737976"/>
              <a:gd name="connsiteY20688" fmla="*/ 6002546 h 6407150"/>
              <a:gd name="connsiteX20689" fmla="*/ 1716130 w 11737976"/>
              <a:gd name="connsiteY20689" fmla="*/ 6004377 h 6407150"/>
              <a:gd name="connsiteX20690" fmla="*/ 1718064 w 11737976"/>
              <a:gd name="connsiteY20690" fmla="*/ 6004998 h 6407150"/>
              <a:gd name="connsiteX20691" fmla="*/ 1719500 w 11737976"/>
              <a:gd name="connsiteY20691" fmla="*/ 6013848 h 6407150"/>
              <a:gd name="connsiteX20692" fmla="*/ 1720467 w 11737976"/>
              <a:gd name="connsiteY20692" fmla="*/ 6014158 h 6407150"/>
              <a:gd name="connsiteX20693" fmla="*/ 1709767 w 11737976"/>
              <a:gd name="connsiteY20693" fmla="*/ 6037587 h 6407150"/>
              <a:gd name="connsiteX20694" fmla="*/ 1703438 w 11737976"/>
              <a:gd name="connsiteY20694" fmla="*/ 6054024 h 6407150"/>
              <a:gd name="connsiteX20695" fmla="*/ 1702952 w 11737976"/>
              <a:gd name="connsiteY20695" fmla="*/ 6055546 h 6407150"/>
              <a:gd name="connsiteX20696" fmla="*/ 1703432 w 11737976"/>
              <a:gd name="connsiteY20696" fmla="*/ 6057379 h 6407150"/>
              <a:gd name="connsiteX20697" fmla="*/ 1705854 w 11737976"/>
              <a:gd name="connsiteY20697" fmla="*/ 6056475 h 6407150"/>
              <a:gd name="connsiteX20698" fmla="*/ 1713157 w 11737976"/>
              <a:gd name="connsiteY20698" fmla="*/ 6036993 h 6407150"/>
              <a:gd name="connsiteX20699" fmla="*/ 1722882 w 11737976"/>
              <a:gd name="connsiteY20699" fmla="*/ 6016609 h 6407150"/>
              <a:gd name="connsiteX20700" fmla="*/ 1732114 w 11737976"/>
              <a:gd name="connsiteY20700" fmla="*/ 6001102 h 6407150"/>
              <a:gd name="connsiteX20701" fmla="*/ 1746671 w 11737976"/>
              <a:gd name="connsiteY20701" fmla="*/ 5985621 h 6407150"/>
              <a:gd name="connsiteX20702" fmla="*/ 1749614 w 11737976"/>
              <a:gd name="connsiteY20702" fmla="*/ 5966424 h 6407150"/>
              <a:gd name="connsiteX20703" fmla="*/ 1732629 w 11737976"/>
              <a:gd name="connsiteY20703" fmla="*/ 5986163 h 6407150"/>
              <a:gd name="connsiteX20704" fmla="*/ 1736040 w 11737976"/>
              <a:gd name="connsiteY20704" fmla="*/ 5975505 h 6407150"/>
              <a:gd name="connsiteX20705" fmla="*/ 1737988 w 11737976"/>
              <a:gd name="connsiteY20705" fmla="*/ 5969416 h 6407150"/>
              <a:gd name="connsiteX20706" fmla="*/ 1753994 w 11737976"/>
              <a:gd name="connsiteY20706" fmla="*/ 5956077 h 6407150"/>
              <a:gd name="connsiteX20707" fmla="*/ 1758367 w 11737976"/>
              <a:gd name="connsiteY20707" fmla="*/ 5949084 h 6407150"/>
              <a:gd name="connsiteX20708" fmla="*/ 1757398 w 11737976"/>
              <a:gd name="connsiteY20708" fmla="*/ 5948773 h 6407150"/>
              <a:gd name="connsiteX20709" fmla="*/ 1759828 w 11737976"/>
              <a:gd name="connsiteY20709" fmla="*/ 5944517 h 6407150"/>
              <a:gd name="connsiteX20710" fmla="*/ 1759348 w 11737976"/>
              <a:gd name="connsiteY20710" fmla="*/ 5942685 h 6407150"/>
              <a:gd name="connsiteX20711" fmla="*/ 1757892 w 11737976"/>
              <a:gd name="connsiteY20711" fmla="*/ 5943897 h 6407150"/>
              <a:gd name="connsiteX20712" fmla="*/ 1756431 w 11737976"/>
              <a:gd name="connsiteY20712" fmla="*/ 5948464 h 6407150"/>
              <a:gd name="connsiteX20713" fmla="*/ 1753529 w 11737976"/>
              <a:gd name="connsiteY20713" fmla="*/ 5947536 h 6407150"/>
              <a:gd name="connsiteX20714" fmla="*/ 1764682 w 11737976"/>
              <a:gd name="connsiteY20714" fmla="*/ 5939356 h 6407150"/>
              <a:gd name="connsiteX20715" fmla="*/ 1785627 w 11737976"/>
              <a:gd name="connsiteY20715" fmla="*/ 5877250 h 6407150"/>
              <a:gd name="connsiteX20716" fmla="*/ 1773018 w 11737976"/>
              <a:gd name="connsiteY20716" fmla="*/ 5886640 h 6407150"/>
              <a:gd name="connsiteX20717" fmla="*/ 1785675 w 11737976"/>
              <a:gd name="connsiteY20717" fmla="*/ 5853767 h 6407150"/>
              <a:gd name="connsiteX20718" fmla="*/ 1794871 w 11737976"/>
              <a:gd name="connsiteY20718" fmla="*/ 5855032 h 6407150"/>
              <a:gd name="connsiteX20719" fmla="*/ 1792476 w 11737976"/>
              <a:gd name="connsiteY20719" fmla="*/ 5842518 h 6407150"/>
              <a:gd name="connsiteX20720" fmla="*/ 1799786 w 11737976"/>
              <a:gd name="connsiteY20720" fmla="*/ 5819681 h 6407150"/>
              <a:gd name="connsiteX20721" fmla="*/ 1807542 w 11737976"/>
              <a:gd name="connsiteY20721" fmla="*/ 5815451 h 6407150"/>
              <a:gd name="connsiteX20722" fmla="*/ 1806115 w 11737976"/>
              <a:gd name="connsiteY20722" fmla="*/ 5803245 h 6407150"/>
              <a:gd name="connsiteX20723" fmla="*/ 1853788 w 11737976"/>
              <a:gd name="connsiteY20723" fmla="*/ 5694306 h 6407150"/>
              <a:gd name="connsiteX20724" fmla="*/ 1867452 w 11737976"/>
              <a:gd name="connsiteY20724" fmla="*/ 5641617 h 6407150"/>
              <a:gd name="connsiteX20725" fmla="*/ 1898056 w 11737976"/>
              <a:gd name="connsiteY20725" fmla="*/ 5592669 h 6407150"/>
              <a:gd name="connsiteX20726" fmla="*/ 1898041 w 11737976"/>
              <a:gd name="connsiteY20726" fmla="*/ 5599378 h 6407150"/>
              <a:gd name="connsiteX20727" fmla="*/ 1899009 w 11737976"/>
              <a:gd name="connsiteY20727" fmla="*/ 5599687 h 6407150"/>
              <a:gd name="connsiteX20728" fmla="*/ 1897067 w 11737976"/>
              <a:gd name="connsiteY20728" fmla="*/ 5602422 h 6407150"/>
              <a:gd name="connsiteX20729" fmla="*/ 1899483 w 11737976"/>
              <a:gd name="connsiteY20729" fmla="*/ 5604874 h 6407150"/>
              <a:gd name="connsiteX20730" fmla="*/ 1901905 w 11737976"/>
              <a:gd name="connsiteY20730" fmla="*/ 5603972 h 6407150"/>
              <a:gd name="connsiteX20731" fmla="*/ 1902880 w 11737976"/>
              <a:gd name="connsiteY20731" fmla="*/ 5600927 h 6407150"/>
              <a:gd name="connsiteX20732" fmla="*/ 1903368 w 11737976"/>
              <a:gd name="connsiteY20732" fmla="*/ 5599404 h 6407150"/>
              <a:gd name="connsiteX20733" fmla="*/ 1904259 w 11737976"/>
              <a:gd name="connsiteY20733" fmla="*/ 5597597 h 6407150"/>
              <a:gd name="connsiteX20734" fmla="*/ 1904273 w 11737976"/>
              <a:gd name="connsiteY20734" fmla="*/ 5598169 h 6407150"/>
              <a:gd name="connsiteX20735" fmla="*/ 1906205 w 11737976"/>
              <a:gd name="connsiteY20735" fmla="*/ 5600641 h 6407150"/>
              <a:gd name="connsiteX20736" fmla="*/ 1910557 w 11737976"/>
              <a:gd name="connsiteY20736" fmla="*/ 5600624 h 6407150"/>
              <a:gd name="connsiteX20737" fmla="*/ 1912888 w 11737976"/>
              <a:gd name="connsiteY20737" fmla="*/ 5594659 h 6407150"/>
              <a:gd name="connsiteX20738" fmla="*/ 1914816 w 11737976"/>
              <a:gd name="connsiteY20738" fmla="*/ 5591115 h 6407150"/>
              <a:gd name="connsiteX20739" fmla="*/ 1915802 w 11737976"/>
              <a:gd name="connsiteY20739" fmla="*/ 5587204 h 6407150"/>
              <a:gd name="connsiteX20740" fmla="*/ 1912615 w 11737976"/>
              <a:gd name="connsiteY20740" fmla="*/ 5584240 h 6407150"/>
              <a:gd name="connsiteX20741" fmla="*/ 1910692 w 11737976"/>
              <a:gd name="connsiteY20741" fmla="*/ 5584556 h 6407150"/>
              <a:gd name="connsiteX20742" fmla="*/ 1915523 w 11737976"/>
              <a:gd name="connsiteY20742" fmla="*/ 5574763 h 6407150"/>
              <a:gd name="connsiteX20743" fmla="*/ 1916976 w 11737976"/>
              <a:gd name="connsiteY20743" fmla="*/ 5573550 h 6407150"/>
              <a:gd name="connsiteX20744" fmla="*/ 1918919 w 11737976"/>
              <a:gd name="connsiteY20744" fmla="*/ 5570815 h 6407150"/>
              <a:gd name="connsiteX20745" fmla="*/ 1919406 w 11737976"/>
              <a:gd name="connsiteY20745" fmla="*/ 5569292 h 6407150"/>
              <a:gd name="connsiteX20746" fmla="*/ 1918926 w 11737976"/>
              <a:gd name="connsiteY20746" fmla="*/ 5567460 h 6407150"/>
              <a:gd name="connsiteX20747" fmla="*/ 1921356 w 11737976"/>
              <a:gd name="connsiteY20747" fmla="*/ 5563203 h 6407150"/>
              <a:gd name="connsiteX20748" fmla="*/ 1921843 w 11737976"/>
              <a:gd name="connsiteY20748" fmla="*/ 5561681 h 6407150"/>
              <a:gd name="connsiteX20749" fmla="*/ 1928638 w 11737976"/>
              <a:gd name="connsiteY20749" fmla="*/ 5553786 h 6407150"/>
              <a:gd name="connsiteX20750" fmla="*/ 1928665 w 11737976"/>
              <a:gd name="connsiteY20750" fmla="*/ 5540367 h 6407150"/>
              <a:gd name="connsiteX20751" fmla="*/ 1927697 w 11737976"/>
              <a:gd name="connsiteY20751" fmla="*/ 5540057 h 6407150"/>
              <a:gd name="connsiteX20752" fmla="*/ 1930126 w 11737976"/>
              <a:gd name="connsiteY20752" fmla="*/ 5535800 h 6407150"/>
              <a:gd name="connsiteX20753" fmla="*/ 1933524 w 11737976"/>
              <a:gd name="connsiteY20753" fmla="*/ 5525186 h 6407150"/>
              <a:gd name="connsiteX20754" fmla="*/ 1936641 w 11737976"/>
              <a:gd name="connsiteY20754" fmla="*/ 5531435 h 6407150"/>
              <a:gd name="connsiteX20755" fmla="*/ 1945738 w 11737976"/>
              <a:gd name="connsiteY20755" fmla="*/ 5551870 h 6407150"/>
              <a:gd name="connsiteX20756" fmla="*/ 1941929 w 11737976"/>
              <a:gd name="connsiteY20756" fmla="*/ 5550382 h 6407150"/>
              <a:gd name="connsiteX20757" fmla="*/ 1936260 w 11737976"/>
              <a:gd name="connsiteY20757" fmla="*/ 5549904 h 6407150"/>
              <a:gd name="connsiteX20758" fmla="*/ 1940749 w 11737976"/>
              <a:gd name="connsiteY20758" fmla="*/ 5553399 h 6407150"/>
              <a:gd name="connsiteX20759" fmla="*/ 1944559 w 11737976"/>
              <a:gd name="connsiteY20759" fmla="*/ 5554889 h 6407150"/>
              <a:gd name="connsiteX20760" fmla="*/ 1948002 w 11737976"/>
              <a:gd name="connsiteY20760" fmla="*/ 5591025 h 6407150"/>
              <a:gd name="connsiteX20761" fmla="*/ 1965960 w 11737976"/>
              <a:gd name="connsiteY20761" fmla="*/ 5605001 h 6407150"/>
              <a:gd name="connsiteX20762" fmla="*/ 1958883 w 11737976"/>
              <a:gd name="connsiteY20762" fmla="*/ 5623109 h 6407150"/>
              <a:gd name="connsiteX20763" fmla="*/ 1948814 w 11737976"/>
              <a:gd name="connsiteY20763" fmla="*/ 5622655 h 6407150"/>
              <a:gd name="connsiteX20764" fmla="*/ 1958016 w 11737976"/>
              <a:gd name="connsiteY20764" fmla="*/ 5662781 h 6407150"/>
              <a:gd name="connsiteX20765" fmla="*/ 1956745 w 11737976"/>
              <a:gd name="connsiteY20765" fmla="*/ 5662285 h 6407150"/>
              <a:gd name="connsiteX20766" fmla="*/ 1947857 w 11737976"/>
              <a:gd name="connsiteY20766" fmla="*/ 5658811 h 6407150"/>
              <a:gd name="connsiteX20767" fmla="*/ 1943459 w 11737976"/>
              <a:gd name="connsiteY20767" fmla="*/ 5658832 h 6407150"/>
              <a:gd name="connsiteX20768" fmla="*/ 1946678 w 11737976"/>
              <a:gd name="connsiteY20768" fmla="*/ 5661829 h 6407150"/>
              <a:gd name="connsiteX20769" fmla="*/ 1953027 w 11737976"/>
              <a:gd name="connsiteY20769" fmla="*/ 5664310 h 6407150"/>
              <a:gd name="connsiteX20770" fmla="*/ 1960146 w 11737976"/>
              <a:gd name="connsiteY20770" fmla="*/ 5672313 h 6407150"/>
              <a:gd name="connsiteX20771" fmla="*/ 1959419 w 11737976"/>
              <a:gd name="connsiteY20771" fmla="*/ 5692902 h 6407150"/>
              <a:gd name="connsiteX20772" fmla="*/ 1972296 w 11737976"/>
              <a:gd name="connsiteY20772" fmla="*/ 5704894 h 6407150"/>
              <a:gd name="connsiteX20773" fmla="*/ 1984905 w 11737976"/>
              <a:gd name="connsiteY20773" fmla="*/ 5706343 h 6407150"/>
              <a:gd name="connsiteX20774" fmla="*/ 1964359 w 11737976"/>
              <a:gd name="connsiteY20774" fmla="*/ 5713968 h 6407150"/>
              <a:gd name="connsiteX20775" fmla="*/ 1964811 w 11737976"/>
              <a:gd name="connsiteY20775" fmla="*/ 5731540 h 6407150"/>
              <a:gd name="connsiteX20776" fmla="*/ 1980049 w 11737976"/>
              <a:gd name="connsiteY20776" fmla="*/ 5737496 h 6407150"/>
              <a:gd name="connsiteX20777" fmla="*/ 1972972 w 11737976"/>
              <a:gd name="connsiteY20777" fmla="*/ 5755604 h 6407150"/>
              <a:gd name="connsiteX20778" fmla="*/ 1994739 w 11737976"/>
              <a:gd name="connsiteY20778" fmla="*/ 5771070 h 6407150"/>
              <a:gd name="connsiteX20779" fmla="*/ 2002948 w 11737976"/>
              <a:gd name="connsiteY20779" fmla="*/ 5772538 h 6407150"/>
              <a:gd name="connsiteX20780" fmla="*/ 2002448 w 11737976"/>
              <a:gd name="connsiteY20780" fmla="*/ 5777561 h 6407150"/>
              <a:gd name="connsiteX20781" fmla="*/ 2001858 w 11737976"/>
              <a:gd name="connsiteY20781" fmla="*/ 5779071 h 6407150"/>
              <a:gd name="connsiteX20782" fmla="*/ 2009748 w 11737976"/>
              <a:gd name="connsiteY20782" fmla="*/ 5792592 h 6407150"/>
              <a:gd name="connsiteX20783" fmla="*/ 2033694 w 11737976"/>
              <a:gd name="connsiteY20783" fmla="*/ 5794993 h 6407150"/>
              <a:gd name="connsiteX20784" fmla="*/ 2034965 w 11737976"/>
              <a:gd name="connsiteY20784" fmla="*/ 5795489 h 6407150"/>
              <a:gd name="connsiteX20785" fmla="*/ 2037594 w 11737976"/>
              <a:gd name="connsiteY20785" fmla="*/ 5799995 h 6407150"/>
              <a:gd name="connsiteX20786" fmla="*/ 2040134 w 11737976"/>
              <a:gd name="connsiteY20786" fmla="*/ 5800988 h 6407150"/>
              <a:gd name="connsiteX20787" fmla="*/ 2040724 w 11737976"/>
              <a:gd name="connsiteY20787" fmla="*/ 5799480 h 6407150"/>
              <a:gd name="connsiteX20788" fmla="*/ 2038773 w 11737976"/>
              <a:gd name="connsiteY20788" fmla="*/ 5796978 h 6407150"/>
              <a:gd name="connsiteX20789" fmla="*/ 2038095 w 11737976"/>
              <a:gd name="connsiteY20789" fmla="*/ 5794973 h 6407150"/>
              <a:gd name="connsiteX20790" fmla="*/ 2039365 w 11737976"/>
              <a:gd name="connsiteY20790" fmla="*/ 5795469 h 6407150"/>
              <a:gd name="connsiteX20791" fmla="*/ 2045442 w 11737976"/>
              <a:gd name="connsiteY20791" fmla="*/ 5787408 h 6407150"/>
              <a:gd name="connsiteX20792" fmla="*/ 2060680 w 11737976"/>
              <a:gd name="connsiteY20792" fmla="*/ 5793362 h 6407150"/>
              <a:gd name="connsiteX20793" fmla="*/ 2061723 w 11737976"/>
              <a:gd name="connsiteY20793" fmla="*/ 5809425 h 6407150"/>
              <a:gd name="connsiteX20794" fmla="*/ 2062991 w 11737976"/>
              <a:gd name="connsiteY20794" fmla="*/ 5809921 h 6407150"/>
              <a:gd name="connsiteX20795" fmla="*/ 2060812 w 11737976"/>
              <a:gd name="connsiteY20795" fmla="*/ 5822987 h 6407150"/>
              <a:gd name="connsiteX20796" fmla="*/ 2060223 w 11737976"/>
              <a:gd name="connsiteY20796" fmla="*/ 5824495 h 6407150"/>
              <a:gd name="connsiteX20797" fmla="*/ 2064713 w 11737976"/>
              <a:gd name="connsiteY20797" fmla="*/ 5827990 h 6407150"/>
              <a:gd name="connsiteX20798" fmla="*/ 2069112 w 11737976"/>
              <a:gd name="connsiteY20798" fmla="*/ 5827970 h 6407150"/>
              <a:gd name="connsiteX20799" fmla="*/ 2069021 w 11737976"/>
              <a:gd name="connsiteY20799" fmla="*/ 5824456 h 6407150"/>
              <a:gd name="connsiteX20800" fmla="*/ 2071880 w 11737976"/>
              <a:gd name="connsiteY20800" fmla="*/ 5813395 h 6407150"/>
              <a:gd name="connsiteX20801" fmla="*/ 2086124 w 11737976"/>
              <a:gd name="connsiteY20801" fmla="*/ 5780691 h 6407150"/>
              <a:gd name="connsiteX20802" fmla="*/ 2087715 w 11737976"/>
              <a:gd name="connsiteY20802" fmla="*/ 5769137 h 6407150"/>
              <a:gd name="connsiteX20803" fmla="*/ 2080594 w 11737976"/>
              <a:gd name="connsiteY20803" fmla="*/ 5761135 h 6407150"/>
              <a:gd name="connsiteX20804" fmla="*/ 2083272 w 11737976"/>
              <a:gd name="connsiteY20804" fmla="*/ 5743046 h 6407150"/>
              <a:gd name="connsiteX20805" fmla="*/ 2098919 w 11737976"/>
              <a:gd name="connsiteY20805" fmla="*/ 5740464 h 6407150"/>
              <a:gd name="connsiteX20806" fmla="*/ 2110210 w 11737976"/>
              <a:gd name="connsiteY20806" fmla="*/ 5764011 h 6407150"/>
              <a:gd name="connsiteX20807" fmla="*/ 2114874 w 11737976"/>
              <a:gd name="connsiteY20807" fmla="*/ 5823240 h 6407150"/>
              <a:gd name="connsiteX20808" fmla="*/ 2115643 w 11737976"/>
              <a:gd name="connsiteY20808" fmla="*/ 5828761 h 6407150"/>
              <a:gd name="connsiteX20809" fmla="*/ 2115054 w 11737976"/>
              <a:gd name="connsiteY20809" fmla="*/ 5830269 h 6407150"/>
              <a:gd name="connsiteX20810" fmla="*/ 2116324 w 11737976"/>
              <a:gd name="connsiteY20810" fmla="*/ 5830765 h 6407150"/>
              <a:gd name="connsiteX20811" fmla="*/ 2118865 w 11737976"/>
              <a:gd name="connsiteY20811" fmla="*/ 5831758 h 6407150"/>
              <a:gd name="connsiteX20812" fmla="*/ 2119453 w 11737976"/>
              <a:gd name="connsiteY20812" fmla="*/ 5830249 h 6407150"/>
              <a:gd name="connsiteX20813" fmla="*/ 2138140 w 11737976"/>
              <a:gd name="connsiteY20813" fmla="*/ 5823636 h 6407150"/>
              <a:gd name="connsiteX20814" fmla="*/ 2152200 w 11737976"/>
              <a:gd name="connsiteY20814" fmla="*/ 5832608 h 6407150"/>
              <a:gd name="connsiteX20815" fmla="*/ 2160227 w 11737976"/>
              <a:gd name="connsiteY20815" fmla="*/ 5827049 h 6407150"/>
              <a:gd name="connsiteX20816" fmla="*/ 2147438 w 11737976"/>
              <a:gd name="connsiteY20816" fmla="*/ 5818571 h 6407150"/>
              <a:gd name="connsiteX20817" fmla="*/ 2150978 w 11737976"/>
              <a:gd name="connsiteY20817" fmla="*/ 5809516 h 6407150"/>
              <a:gd name="connsiteX20818" fmla="*/ 2156285 w 11737976"/>
              <a:gd name="connsiteY20818" fmla="*/ 5795936 h 6407150"/>
              <a:gd name="connsiteX20819" fmla="*/ 2173022 w 11737976"/>
              <a:gd name="connsiteY20819" fmla="*/ 5786821 h 6407150"/>
              <a:gd name="connsiteX20820" fmla="*/ 2160732 w 11737976"/>
              <a:gd name="connsiteY20820" fmla="*/ 5773319 h 6407150"/>
              <a:gd name="connsiteX20821" fmla="*/ 2183229 w 11737976"/>
              <a:gd name="connsiteY20821" fmla="*/ 5768196 h 6407150"/>
              <a:gd name="connsiteX20822" fmla="*/ 2188398 w 11737976"/>
              <a:gd name="connsiteY20822" fmla="*/ 5773695 h 6407150"/>
              <a:gd name="connsiteX20823" fmla="*/ 2186538 w 11737976"/>
              <a:gd name="connsiteY20823" fmla="*/ 5774707 h 6407150"/>
              <a:gd name="connsiteX20824" fmla="*/ 2187218 w 11737976"/>
              <a:gd name="connsiteY20824" fmla="*/ 5776713 h 6407150"/>
              <a:gd name="connsiteX20825" fmla="*/ 2191618 w 11737976"/>
              <a:gd name="connsiteY20825" fmla="*/ 5776693 h 6407150"/>
              <a:gd name="connsiteX20826" fmla="*/ 2194067 w 11737976"/>
              <a:gd name="connsiteY20826" fmla="*/ 5774170 h 6407150"/>
              <a:gd name="connsiteX20827" fmla="*/ 2195336 w 11737976"/>
              <a:gd name="connsiteY20827" fmla="*/ 5774667 h 6407150"/>
              <a:gd name="connsiteX20828" fmla="*/ 2194337 w 11737976"/>
              <a:gd name="connsiteY20828" fmla="*/ 5784714 h 6407150"/>
              <a:gd name="connsiteX20829" fmla="*/ 2182319 w 11737976"/>
              <a:gd name="connsiteY20829" fmla="*/ 5781756 h 6407150"/>
              <a:gd name="connsiteX20830" fmla="*/ 2195108 w 11737976"/>
              <a:gd name="connsiteY20830" fmla="*/ 5790234 h 6407150"/>
              <a:gd name="connsiteX20831" fmla="*/ 2176097 w 11737976"/>
              <a:gd name="connsiteY20831" fmla="*/ 5857604 h 6407150"/>
              <a:gd name="connsiteX20832" fmla="*/ 2182446 w 11737976"/>
              <a:gd name="connsiteY20832" fmla="*/ 5860086 h 6407150"/>
              <a:gd name="connsiteX20833" fmla="*/ 2183806 w 11737976"/>
              <a:gd name="connsiteY20833" fmla="*/ 5864097 h 6407150"/>
              <a:gd name="connsiteX20834" fmla="*/ 2183217 w 11737976"/>
              <a:gd name="connsiteY20834" fmla="*/ 5865607 h 6407150"/>
              <a:gd name="connsiteX20835" fmla="*/ 2177909 w 11737976"/>
              <a:gd name="connsiteY20835" fmla="*/ 5879188 h 6407150"/>
              <a:gd name="connsiteX20836" fmla="*/ 2206164 w 11737976"/>
              <a:gd name="connsiteY20836" fmla="*/ 5878054 h 6407150"/>
              <a:gd name="connsiteX20837" fmla="*/ 2192876 w 11737976"/>
              <a:gd name="connsiteY20837" fmla="*/ 5874599 h 6407150"/>
              <a:gd name="connsiteX20838" fmla="*/ 2192695 w 11737976"/>
              <a:gd name="connsiteY20838" fmla="*/ 5867572 h 6407150"/>
              <a:gd name="connsiteX20839" fmla="*/ 2199184 w 11737976"/>
              <a:gd name="connsiteY20839" fmla="*/ 5850970 h 6407150"/>
              <a:gd name="connsiteX20840" fmla="*/ 2209841 w 11737976"/>
              <a:gd name="connsiteY20840" fmla="*/ 5849918 h 6407150"/>
              <a:gd name="connsiteX20841" fmla="*/ 2212791 w 11737976"/>
              <a:gd name="connsiteY20841" fmla="*/ 5842371 h 6407150"/>
              <a:gd name="connsiteX20842" fmla="*/ 2226398 w 11737976"/>
              <a:gd name="connsiteY20842" fmla="*/ 5833774 h 6407150"/>
              <a:gd name="connsiteX20843" fmla="*/ 2227438 w 11737976"/>
              <a:gd name="connsiteY20843" fmla="*/ 5849838 h 6407150"/>
              <a:gd name="connsiteX20844" fmla="*/ 2216189 w 11737976"/>
              <a:gd name="connsiteY20844" fmla="*/ 5852400 h 6407150"/>
              <a:gd name="connsiteX20845" fmla="*/ 2214420 w 11737976"/>
              <a:gd name="connsiteY20845" fmla="*/ 5856927 h 6407150"/>
              <a:gd name="connsiteX20846" fmla="*/ 2221540 w 11737976"/>
              <a:gd name="connsiteY20846" fmla="*/ 5864928 h 6407150"/>
              <a:gd name="connsiteX20847" fmla="*/ 2213284 w 11737976"/>
              <a:gd name="connsiteY20847" fmla="*/ 5886055 h 6407150"/>
              <a:gd name="connsiteX20848" fmla="*/ 2212694 w 11737976"/>
              <a:gd name="connsiteY20848" fmla="*/ 5887564 h 6407150"/>
              <a:gd name="connsiteX20849" fmla="*/ 2219222 w 11737976"/>
              <a:gd name="connsiteY20849" fmla="*/ 5897075 h 6407150"/>
              <a:gd name="connsiteX20850" fmla="*/ 2222172 w 11737976"/>
              <a:gd name="connsiteY20850" fmla="*/ 5889527 h 6407150"/>
              <a:gd name="connsiteX20851" fmla="*/ 2250933 w 11737976"/>
              <a:gd name="connsiteY20851" fmla="*/ 5834665 h 6407150"/>
              <a:gd name="connsiteX20852" fmla="*/ 2271798 w 11737976"/>
              <a:gd name="connsiteY20852" fmla="*/ 5814987 h 6407150"/>
              <a:gd name="connsiteX20853" fmla="*/ 2272797 w 11737976"/>
              <a:gd name="connsiteY20853" fmla="*/ 5804941 h 6407150"/>
              <a:gd name="connsiteX20854" fmla="*/ 2296022 w 11737976"/>
              <a:gd name="connsiteY20854" fmla="*/ 5779225 h 6407150"/>
              <a:gd name="connsiteX20855" fmla="*/ 2315526 w 11737976"/>
              <a:gd name="connsiteY20855" fmla="*/ 5755537 h 6407150"/>
              <a:gd name="connsiteX20856" fmla="*/ 2322465 w 11737976"/>
              <a:gd name="connsiteY20856" fmla="*/ 5756508 h 6407150"/>
              <a:gd name="connsiteX20857" fmla="*/ 2326004 w 11737976"/>
              <a:gd name="connsiteY20857" fmla="*/ 5747455 h 6407150"/>
              <a:gd name="connsiteX20858" fmla="*/ 2381749 w 11737976"/>
              <a:gd name="connsiteY20858" fmla="*/ 5690961 h 6407150"/>
              <a:gd name="connsiteX20859" fmla="*/ 2375989 w 11737976"/>
              <a:gd name="connsiteY20859" fmla="*/ 5686971 h 6407150"/>
              <a:gd name="connsiteX20860" fmla="*/ 2386650 w 11737976"/>
              <a:gd name="connsiteY20860" fmla="*/ 5685917 h 6407150"/>
              <a:gd name="connsiteX20861" fmla="*/ 2384518 w 11737976"/>
              <a:gd name="connsiteY20861" fmla="*/ 5676387 h 6407150"/>
              <a:gd name="connsiteX20862" fmla="*/ 2415001 w 11737976"/>
              <a:gd name="connsiteY20862" fmla="*/ 5639591 h 6407150"/>
              <a:gd name="connsiteX20863" fmla="*/ 2417953 w 11737976"/>
              <a:gd name="connsiteY20863" fmla="*/ 5636483 h 6407150"/>
              <a:gd name="connsiteX20864" fmla="*/ 2423922 w 11737976"/>
              <a:gd name="connsiteY20864" fmla="*/ 5637534 h 6407150"/>
              <a:gd name="connsiteX20865" fmla="*/ 2422104 w 11737976"/>
              <a:gd name="connsiteY20865" fmla="*/ 5633259 h 6407150"/>
              <a:gd name="connsiteX20866" fmla="*/ 2420894 w 11737976"/>
              <a:gd name="connsiteY20866" fmla="*/ 5633384 h 6407150"/>
              <a:gd name="connsiteX20867" fmla="*/ 2438943 w 11737976"/>
              <a:gd name="connsiteY20867" fmla="*/ 5614377 h 6407150"/>
              <a:gd name="connsiteX20868" fmla="*/ 2455779 w 11737976"/>
              <a:gd name="connsiteY20868" fmla="*/ 5587686 h 6407150"/>
              <a:gd name="connsiteX20869" fmla="*/ 2455800 w 11737976"/>
              <a:gd name="connsiteY20869" fmla="*/ 5583026 h 6407150"/>
              <a:gd name="connsiteX20870" fmla="*/ 2458521 w 11737976"/>
              <a:gd name="connsiteY20870" fmla="*/ 5583263 h 6407150"/>
              <a:gd name="connsiteX20871" fmla="*/ 2458804 w 11737976"/>
              <a:gd name="connsiteY20871" fmla="*/ 5576942 h 6407150"/>
              <a:gd name="connsiteX20872" fmla="*/ 2462696 w 11737976"/>
              <a:gd name="connsiteY20872" fmla="*/ 5575604 h 6407150"/>
              <a:gd name="connsiteX20873" fmla="*/ 2463157 w 11737976"/>
              <a:gd name="connsiteY20873" fmla="*/ 5575445 h 6407150"/>
              <a:gd name="connsiteX20874" fmla="*/ 2467760 w 11737976"/>
              <a:gd name="connsiteY20874" fmla="*/ 5578957 h 6407150"/>
              <a:gd name="connsiteX20875" fmla="*/ 2482543 w 11737976"/>
              <a:gd name="connsiteY20875" fmla="*/ 5577260 h 6407150"/>
              <a:gd name="connsiteX20876" fmla="*/ 2477072 w 11737976"/>
              <a:gd name="connsiteY20876" fmla="*/ 5573085 h 6407150"/>
              <a:gd name="connsiteX20877" fmla="*/ 2469111 w 11737976"/>
              <a:gd name="connsiteY20877" fmla="*/ 5572730 h 6407150"/>
              <a:gd name="connsiteX20878" fmla="*/ 2471853 w 11737976"/>
              <a:gd name="connsiteY20878" fmla="*/ 5568092 h 6407150"/>
              <a:gd name="connsiteX20879" fmla="*/ 2472744 w 11737976"/>
              <a:gd name="connsiteY20879" fmla="*/ 5563004 h 6407150"/>
              <a:gd name="connsiteX20880" fmla="*/ 2480274 w 11737976"/>
              <a:gd name="connsiteY20880" fmla="*/ 5562468 h 6407150"/>
              <a:gd name="connsiteX20881" fmla="*/ 2489118 w 11737976"/>
              <a:gd name="connsiteY20881" fmla="*/ 5539832 h 6407150"/>
              <a:gd name="connsiteX20882" fmla="*/ 2490389 w 11737976"/>
              <a:gd name="connsiteY20882" fmla="*/ 5540328 h 6407150"/>
              <a:gd name="connsiteX20883" fmla="*/ 2491069 w 11737976"/>
              <a:gd name="connsiteY20883" fmla="*/ 5542334 h 6407150"/>
              <a:gd name="connsiteX20884" fmla="*/ 2493609 w 11737976"/>
              <a:gd name="connsiteY20884" fmla="*/ 5543326 h 6407150"/>
              <a:gd name="connsiteX20885" fmla="*/ 2503767 w 11737976"/>
              <a:gd name="connsiteY20885" fmla="*/ 5547296 h 6407150"/>
              <a:gd name="connsiteX20886" fmla="*/ 2507668 w 11737976"/>
              <a:gd name="connsiteY20886" fmla="*/ 5552299 h 6407150"/>
              <a:gd name="connsiteX20887" fmla="*/ 2499230 w 11737976"/>
              <a:gd name="connsiteY20887" fmla="*/ 5566398 h 6407150"/>
              <a:gd name="connsiteX20888" fmla="*/ 2495485 w 11737976"/>
              <a:gd name="connsiteY20888" fmla="*/ 5566063 h 6407150"/>
              <a:gd name="connsiteX20889" fmla="*/ 2495521 w 11737976"/>
              <a:gd name="connsiteY20889" fmla="*/ 5565262 h 6407150"/>
              <a:gd name="connsiteX20890" fmla="*/ 2486489 w 11737976"/>
              <a:gd name="connsiteY20890" fmla="*/ 5564859 h 6407150"/>
              <a:gd name="connsiteX20891" fmla="*/ 2487557 w 11737976"/>
              <a:gd name="connsiteY20891" fmla="*/ 5566283 h 6407150"/>
              <a:gd name="connsiteX20892" fmla="*/ 2488035 w 11737976"/>
              <a:gd name="connsiteY20892" fmla="*/ 5566315 h 6407150"/>
              <a:gd name="connsiteX20893" fmla="*/ 2488571 w 11737976"/>
              <a:gd name="connsiteY20893" fmla="*/ 5567451 h 6407150"/>
              <a:gd name="connsiteX20894" fmla="*/ 2487574 w 11737976"/>
              <a:gd name="connsiteY20894" fmla="*/ 5577497 h 6407150"/>
              <a:gd name="connsiteX20895" fmla="*/ 2488844 w 11737976"/>
              <a:gd name="connsiteY20895" fmla="*/ 5577993 h 6407150"/>
              <a:gd name="connsiteX20896" fmla="*/ 2486984 w 11737976"/>
              <a:gd name="connsiteY20896" fmla="*/ 5579007 h 6407150"/>
              <a:gd name="connsiteX20897" fmla="*/ 2481994 w 11737976"/>
              <a:gd name="connsiteY20897" fmla="*/ 5580535 h 6407150"/>
              <a:gd name="connsiteX20898" fmla="*/ 2484534 w 11737976"/>
              <a:gd name="connsiteY20898" fmla="*/ 5581528 h 6407150"/>
              <a:gd name="connsiteX20899" fmla="*/ 2487073 w 11737976"/>
              <a:gd name="connsiteY20899" fmla="*/ 5582522 h 6407150"/>
              <a:gd name="connsiteX20900" fmla="*/ 2490792 w 11737976"/>
              <a:gd name="connsiteY20900" fmla="*/ 5580496 h 6407150"/>
              <a:gd name="connsiteX20901" fmla="*/ 2492062 w 11737976"/>
              <a:gd name="connsiteY20901" fmla="*/ 5580991 h 6407150"/>
              <a:gd name="connsiteX20902" fmla="*/ 2502811 w 11737976"/>
              <a:gd name="connsiteY20902" fmla="*/ 5583453 h 6407150"/>
              <a:gd name="connsiteX20903" fmla="*/ 2487615 w 11737976"/>
              <a:gd name="connsiteY20903" fmla="*/ 5603607 h 6407150"/>
              <a:gd name="connsiteX20904" fmla="*/ 2475820 w 11737976"/>
              <a:gd name="connsiteY20904" fmla="*/ 5633788 h 6407150"/>
              <a:gd name="connsiteX20905" fmla="*/ 2468046 w 11737976"/>
              <a:gd name="connsiteY20905" fmla="*/ 5650511 h 6407150"/>
              <a:gd name="connsiteX20906" fmla="*/ 2464573 w 11737976"/>
              <a:gd name="connsiteY20906" fmla="*/ 5650355 h 6407150"/>
              <a:gd name="connsiteX20907" fmla="*/ 2464477 w 11737976"/>
              <a:gd name="connsiteY20907" fmla="*/ 5652513 h 6407150"/>
              <a:gd name="connsiteX20908" fmla="*/ 2466364 w 11737976"/>
              <a:gd name="connsiteY20908" fmla="*/ 5653054 h 6407150"/>
              <a:gd name="connsiteX20909" fmla="*/ 2457764 w 11737976"/>
              <a:gd name="connsiteY20909" fmla="*/ 5665003 h 6407150"/>
              <a:gd name="connsiteX20910" fmla="*/ 2457175 w 11737976"/>
              <a:gd name="connsiteY20910" fmla="*/ 5666512 h 6407150"/>
              <a:gd name="connsiteX20911" fmla="*/ 2453955 w 11737976"/>
              <a:gd name="connsiteY20911" fmla="*/ 5663513 h 6407150"/>
              <a:gd name="connsiteX20912" fmla="*/ 2451415 w 11737976"/>
              <a:gd name="connsiteY20912" fmla="*/ 5662522 h 6407150"/>
              <a:gd name="connsiteX20913" fmla="*/ 2452474 w 11737976"/>
              <a:gd name="connsiteY20913" fmla="*/ 5663507 h 6407150"/>
              <a:gd name="connsiteX20914" fmla="*/ 2449990 w 11737976"/>
              <a:gd name="connsiteY20914" fmla="*/ 5661692 h 6407150"/>
              <a:gd name="connsiteX20915" fmla="*/ 2439103 w 11737976"/>
              <a:gd name="connsiteY20915" fmla="*/ 5657865 h 6407150"/>
              <a:gd name="connsiteX20916" fmla="*/ 2438506 w 11737976"/>
              <a:gd name="connsiteY20916" fmla="*/ 5671202 h 6407150"/>
              <a:gd name="connsiteX20917" fmla="*/ 2446732 w 11737976"/>
              <a:gd name="connsiteY20917" fmla="*/ 5667114 h 6407150"/>
              <a:gd name="connsiteX20918" fmla="*/ 2450759 w 11737976"/>
              <a:gd name="connsiteY20918" fmla="*/ 5667016 h 6407150"/>
              <a:gd name="connsiteX20919" fmla="*/ 2453353 w 11737976"/>
              <a:gd name="connsiteY20919" fmla="*/ 5665899 h 6407150"/>
              <a:gd name="connsiteX20920" fmla="*/ 2453280 w 11737976"/>
              <a:gd name="connsiteY20920" fmla="*/ 5670861 h 6407150"/>
              <a:gd name="connsiteX20921" fmla="*/ 2453637 w 11737976"/>
              <a:gd name="connsiteY20921" fmla="*/ 5675566 h 6407150"/>
              <a:gd name="connsiteX20922" fmla="*/ 2463115 w 11737976"/>
              <a:gd name="connsiteY20922" fmla="*/ 5677531 h 6407150"/>
              <a:gd name="connsiteX20923" fmla="*/ 2463885 w 11737976"/>
              <a:gd name="connsiteY20923" fmla="*/ 5683052 h 6407150"/>
              <a:gd name="connsiteX20924" fmla="*/ 2445518 w 11737976"/>
              <a:gd name="connsiteY20924" fmla="*/ 5677613 h 6407150"/>
              <a:gd name="connsiteX20925" fmla="*/ 2426922 w 11737976"/>
              <a:gd name="connsiteY20925" fmla="*/ 5687741 h 6407150"/>
              <a:gd name="connsiteX20926" fmla="*/ 2431990 w 11737976"/>
              <a:gd name="connsiteY20926" fmla="*/ 5688990 h 6407150"/>
              <a:gd name="connsiteX20927" fmla="*/ 2425113 w 11737976"/>
              <a:gd name="connsiteY20927" fmla="*/ 5690131 h 6407150"/>
              <a:gd name="connsiteX20928" fmla="*/ 2428316 w 11737976"/>
              <a:gd name="connsiteY20928" fmla="*/ 5692287 h 6407150"/>
              <a:gd name="connsiteX20929" fmla="*/ 2433571 w 11737976"/>
              <a:gd name="connsiteY20929" fmla="*/ 5692778 h 6407150"/>
              <a:gd name="connsiteX20930" fmla="*/ 2434038 w 11737976"/>
              <a:gd name="connsiteY20930" fmla="*/ 5692871 h 6407150"/>
              <a:gd name="connsiteX20931" fmla="*/ 2434057 w 11737976"/>
              <a:gd name="connsiteY20931" fmla="*/ 5693709 h 6407150"/>
              <a:gd name="connsiteX20932" fmla="*/ 2437850 w 11737976"/>
              <a:gd name="connsiteY20932" fmla="*/ 5697230 h 6407150"/>
              <a:gd name="connsiteX20933" fmla="*/ 2412768 w 11737976"/>
              <a:gd name="connsiteY20933" fmla="*/ 5723958 h 6407150"/>
              <a:gd name="connsiteX20934" fmla="*/ 2392041 w 11737976"/>
              <a:gd name="connsiteY20934" fmla="*/ 5724554 h 6407150"/>
              <a:gd name="connsiteX20935" fmla="*/ 2396620 w 11737976"/>
              <a:gd name="connsiteY20935" fmla="*/ 5731564 h 6407150"/>
              <a:gd name="connsiteX20936" fmla="*/ 2364549 w 11737976"/>
              <a:gd name="connsiteY20936" fmla="*/ 5779915 h 6407150"/>
              <a:gd name="connsiteX20937" fmla="*/ 2332798 w 11737976"/>
              <a:gd name="connsiteY20937" fmla="*/ 5816213 h 6407150"/>
              <a:gd name="connsiteX20938" fmla="*/ 2348036 w 11737976"/>
              <a:gd name="connsiteY20938" fmla="*/ 5822167 h 6407150"/>
              <a:gd name="connsiteX20939" fmla="*/ 2344997 w 11737976"/>
              <a:gd name="connsiteY20939" fmla="*/ 5826198 h 6407150"/>
              <a:gd name="connsiteX20940" fmla="*/ 2338329 w 11737976"/>
              <a:gd name="connsiteY20940" fmla="*/ 5835771 h 6407150"/>
              <a:gd name="connsiteX20941" fmla="*/ 2337150 w 11737976"/>
              <a:gd name="connsiteY20941" fmla="*/ 5838788 h 6407150"/>
              <a:gd name="connsiteX20942" fmla="*/ 2333431 w 11737976"/>
              <a:gd name="connsiteY20942" fmla="*/ 5840813 h 6407150"/>
              <a:gd name="connsiteX20943" fmla="*/ 2308123 w 11737976"/>
              <a:gd name="connsiteY20943" fmla="*/ 5834403 h 6407150"/>
              <a:gd name="connsiteX20944" fmla="*/ 2309798 w 11737976"/>
              <a:gd name="connsiteY20944" fmla="*/ 5875066 h 6407150"/>
              <a:gd name="connsiteX20945" fmla="*/ 2300318 w 11737976"/>
              <a:gd name="connsiteY20945" fmla="*/ 5873102 h 6407150"/>
              <a:gd name="connsiteX20946" fmla="*/ 2295599 w 11737976"/>
              <a:gd name="connsiteY20946" fmla="*/ 5885175 h 6407150"/>
              <a:gd name="connsiteX20947" fmla="*/ 2313377 w 11737976"/>
              <a:gd name="connsiteY20947" fmla="*/ 5892122 h 6407150"/>
              <a:gd name="connsiteX20948" fmla="*/ 2345446 w 11737976"/>
              <a:gd name="connsiteY20948" fmla="*/ 5843771 h 6407150"/>
              <a:gd name="connsiteX20949" fmla="*/ 2348487 w 11737976"/>
              <a:gd name="connsiteY20949" fmla="*/ 5839740 h 6407150"/>
              <a:gd name="connsiteX20950" fmla="*/ 2354565 w 11737976"/>
              <a:gd name="connsiteY20950" fmla="*/ 5831679 h 6407150"/>
              <a:gd name="connsiteX20951" fmla="*/ 2361235 w 11737976"/>
              <a:gd name="connsiteY20951" fmla="*/ 5822107 h 6407150"/>
              <a:gd name="connsiteX20952" fmla="*/ 2390218 w 11737976"/>
              <a:gd name="connsiteY20952" fmla="*/ 5800384 h 6407150"/>
              <a:gd name="connsiteX20953" fmla="*/ 2397704 w 11737976"/>
              <a:gd name="connsiteY20953" fmla="*/ 5773737 h 6407150"/>
              <a:gd name="connsiteX20954" fmla="*/ 2420019 w 11737976"/>
              <a:gd name="connsiteY20954" fmla="*/ 5761583 h 6407150"/>
              <a:gd name="connsiteX20955" fmla="*/ 2420320 w 11737976"/>
              <a:gd name="connsiteY20955" fmla="*/ 5758005 h 6407150"/>
              <a:gd name="connsiteX20956" fmla="*/ 2420549 w 11737976"/>
              <a:gd name="connsiteY20956" fmla="*/ 5757660 h 6407150"/>
              <a:gd name="connsiteX20957" fmla="*/ 2421181 w 11737976"/>
              <a:gd name="connsiteY20957" fmla="*/ 5757689 h 6407150"/>
              <a:gd name="connsiteX20958" fmla="*/ 2425837 w 11737976"/>
              <a:gd name="connsiteY20958" fmla="*/ 5757898 h 6407150"/>
              <a:gd name="connsiteX20959" fmla="*/ 2450987 w 11737976"/>
              <a:gd name="connsiteY20959" fmla="*/ 5751946 h 6407150"/>
              <a:gd name="connsiteX20960" fmla="*/ 2428221 w 11737976"/>
              <a:gd name="connsiteY20960" fmla="*/ 5750929 h 6407150"/>
              <a:gd name="connsiteX20961" fmla="*/ 2426433 w 11737976"/>
              <a:gd name="connsiteY20961" fmla="*/ 5751471 h 6407150"/>
              <a:gd name="connsiteX20962" fmla="*/ 2435843 w 11737976"/>
              <a:gd name="connsiteY20962" fmla="*/ 5744502 h 6407150"/>
              <a:gd name="connsiteX20963" fmla="*/ 2438922 w 11737976"/>
              <a:gd name="connsiteY20963" fmla="*/ 5738501 h 6407150"/>
              <a:gd name="connsiteX20964" fmla="*/ 2437969 w 11737976"/>
              <a:gd name="connsiteY20964" fmla="*/ 5736677 h 6407150"/>
              <a:gd name="connsiteX20965" fmla="*/ 2444080 w 11737976"/>
              <a:gd name="connsiteY20965" fmla="*/ 5737736 h 6407150"/>
              <a:gd name="connsiteX20966" fmla="*/ 2452684 w 11737976"/>
              <a:gd name="connsiteY20966" fmla="*/ 5739229 h 6407150"/>
              <a:gd name="connsiteX20967" fmla="*/ 2443733 w 11737976"/>
              <a:gd name="connsiteY20967" fmla="*/ 5745476 h 6407150"/>
              <a:gd name="connsiteX20968" fmla="*/ 2469798 w 11737976"/>
              <a:gd name="connsiteY20968" fmla="*/ 5744425 h 6407150"/>
              <a:gd name="connsiteX20969" fmla="*/ 2444325 w 11737976"/>
              <a:gd name="connsiteY20969" fmla="*/ 5732210 h 6407150"/>
              <a:gd name="connsiteX20970" fmla="*/ 2435722 w 11737976"/>
              <a:gd name="connsiteY20970" fmla="*/ 5732374 h 6407150"/>
              <a:gd name="connsiteX20971" fmla="*/ 2434945 w 11737976"/>
              <a:gd name="connsiteY20971" fmla="*/ 5730885 h 6407150"/>
              <a:gd name="connsiteX20972" fmla="*/ 2443134 w 11737976"/>
              <a:gd name="connsiteY20972" fmla="*/ 5727520 h 6407150"/>
              <a:gd name="connsiteX20973" fmla="*/ 2444524 w 11737976"/>
              <a:gd name="connsiteY20973" fmla="*/ 5727788 h 6407150"/>
              <a:gd name="connsiteX20974" fmla="*/ 2453375 w 11737976"/>
              <a:gd name="connsiteY20974" fmla="*/ 5723751 h 6407150"/>
              <a:gd name="connsiteX20975" fmla="*/ 2452338 w 11737976"/>
              <a:gd name="connsiteY20975" fmla="*/ 5723739 h 6407150"/>
              <a:gd name="connsiteX20976" fmla="*/ 2455625 w 11737976"/>
              <a:gd name="connsiteY20976" fmla="*/ 5722387 h 6407150"/>
              <a:gd name="connsiteX20977" fmla="*/ 2468610 w 11737976"/>
              <a:gd name="connsiteY20977" fmla="*/ 5707946 h 6407150"/>
              <a:gd name="connsiteX20978" fmla="*/ 2478754 w 11737976"/>
              <a:gd name="connsiteY20978" fmla="*/ 5694885 h 6407150"/>
              <a:gd name="connsiteX20979" fmla="*/ 2480673 w 11737976"/>
              <a:gd name="connsiteY20979" fmla="*/ 5695098 h 6407150"/>
              <a:gd name="connsiteX20980" fmla="*/ 2489810 w 11737976"/>
              <a:gd name="connsiteY20980" fmla="*/ 5693147 h 6407150"/>
              <a:gd name="connsiteX20981" fmla="*/ 2480778 w 11737976"/>
              <a:gd name="connsiteY20981" fmla="*/ 5692743 h 6407150"/>
              <a:gd name="connsiteX20982" fmla="*/ 2480431 w 11737976"/>
              <a:gd name="connsiteY20982" fmla="*/ 5692728 h 6407150"/>
              <a:gd name="connsiteX20983" fmla="*/ 2480628 w 11737976"/>
              <a:gd name="connsiteY20983" fmla="*/ 5692475 h 6407150"/>
              <a:gd name="connsiteX20984" fmla="*/ 2498400 w 11737976"/>
              <a:gd name="connsiteY20984" fmla="*/ 5680884 h 6407150"/>
              <a:gd name="connsiteX20985" fmla="*/ 2492459 w 11737976"/>
              <a:gd name="connsiteY20985" fmla="*/ 5669864 h 6407150"/>
              <a:gd name="connsiteX20986" fmla="*/ 2521443 w 11737976"/>
              <a:gd name="connsiteY20986" fmla="*/ 5648141 h 6407150"/>
              <a:gd name="connsiteX20987" fmla="*/ 2526613 w 11737976"/>
              <a:gd name="connsiteY20987" fmla="*/ 5653640 h 6407150"/>
              <a:gd name="connsiteX20988" fmla="*/ 2519493 w 11737976"/>
              <a:gd name="connsiteY20988" fmla="*/ 5645640 h 6407150"/>
              <a:gd name="connsiteX20989" fmla="*/ 2521944 w 11737976"/>
              <a:gd name="connsiteY20989" fmla="*/ 5642411 h 6407150"/>
              <a:gd name="connsiteX20990" fmla="*/ 2522082 w 11737976"/>
              <a:gd name="connsiteY20990" fmla="*/ 5641179 h 6407150"/>
              <a:gd name="connsiteX20991" fmla="*/ 2525356 w 11737976"/>
              <a:gd name="connsiteY20991" fmla="*/ 5640098 h 6407150"/>
              <a:gd name="connsiteX20992" fmla="*/ 2522245 w 11737976"/>
              <a:gd name="connsiteY20992" fmla="*/ 5639717 h 6407150"/>
              <a:gd name="connsiteX20993" fmla="*/ 2522566 w 11737976"/>
              <a:gd name="connsiteY20993" fmla="*/ 5636839 h 6407150"/>
              <a:gd name="connsiteX20994" fmla="*/ 2534280 w 11737976"/>
              <a:gd name="connsiteY20994" fmla="*/ 5634022 h 6407150"/>
              <a:gd name="connsiteX20995" fmla="*/ 2527456 w 11737976"/>
              <a:gd name="connsiteY20995" fmla="*/ 5619178 h 6407150"/>
              <a:gd name="connsiteX20996" fmla="*/ 2529078 w 11737976"/>
              <a:gd name="connsiteY20996" fmla="*/ 5618424 h 6407150"/>
              <a:gd name="connsiteX20997" fmla="*/ 2530852 w 11737976"/>
              <a:gd name="connsiteY20997" fmla="*/ 5620574 h 6407150"/>
              <a:gd name="connsiteX20998" fmla="*/ 2550397 w 11737976"/>
              <a:gd name="connsiteY20998" fmla="*/ 5630390 h 6407150"/>
              <a:gd name="connsiteX20999" fmla="*/ 2542000 w 11737976"/>
              <a:gd name="connsiteY20999" fmla="*/ 5630014 h 6407150"/>
              <a:gd name="connsiteX21000" fmla="*/ 2541711 w 11737976"/>
              <a:gd name="connsiteY21000" fmla="*/ 5636505 h 6407150"/>
              <a:gd name="connsiteX21001" fmla="*/ 2567096 w 11737976"/>
              <a:gd name="connsiteY21001" fmla="*/ 5633303 h 6407150"/>
              <a:gd name="connsiteX21002" fmla="*/ 2583793 w 11737976"/>
              <a:gd name="connsiteY21002" fmla="*/ 5636216 h 6407150"/>
              <a:gd name="connsiteX21003" fmla="*/ 2584275 w 11737976"/>
              <a:gd name="connsiteY21003" fmla="*/ 5625400 h 6407150"/>
              <a:gd name="connsiteX21004" fmla="*/ 2567580 w 11737976"/>
              <a:gd name="connsiteY21004" fmla="*/ 5622486 h 6407150"/>
              <a:gd name="connsiteX21005" fmla="*/ 2576169 w 11737976"/>
              <a:gd name="connsiteY21005" fmla="*/ 5618534 h 6407150"/>
              <a:gd name="connsiteX21006" fmla="*/ 2592965 w 11737976"/>
              <a:gd name="connsiteY21006" fmla="*/ 5619284 h 6407150"/>
              <a:gd name="connsiteX21007" fmla="*/ 2593062 w 11737976"/>
              <a:gd name="connsiteY21007" fmla="*/ 5617120 h 6407150"/>
              <a:gd name="connsiteX21008" fmla="*/ 2584662 w 11737976"/>
              <a:gd name="connsiteY21008" fmla="*/ 5616745 h 6407150"/>
              <a:gd name="connsiteX21009" fmla="*/ 2576169 w 11737976"/>
              <a:gd name="connsiteY21009" fmla="*/ 5618534 h 6407150"/>
              <a:gd name="connsiteX21010" fmla="*/ 2593641 w 11737976"/>
              <a:gd name="connsiteY21010" fmla="*/ 5604138 h 6407150"/>
              <a:gd name="connsiteX21011" fmla="*/ 2576944 w 11737976"/>
              <a:gd name="connsiteY21011" fmla="*/ 5601225 h 6407150"/>
              <a:gd name="connsiteX21012" fmla="*/ 2585533 w 11737976"/>
              <a:gd name="connsiteY21012" fmla="*/ 5597273 h 6407150"/>
              <a:gd name="connsiteX21013" fmla="*/ 2602424 w 11737976"/>
              <a:gd name="connsiteY21013" fmla="*/ 5595860 h 6407150"/>
              <a:gd name="connsiteX21014" fmla="*/ 2627422 w 11737976"/>
              <a:gd name="connsiteY21014" fmla="*/ 5601312 h 6407150"/>
              <a:gd name="connsiteX21015" fmla="*/ 2627713 w 11737976"/>
              <a:gd name="connsiteY21015" fmla="*/ 5594820 h 6407150"/>
              <a:gd name="connsiteX21016" fmla="*/ 2644505 w 11737976"/>
              <a:gd name="connsiteY21016" fmla="*/ 5595571 h 6407150"/>
              <a:gd name="connsiteX21017" fmla="*/ 2652421 w 11737976"/>
              <a:gd name="connsiteY21017" fmla="*/ 5606763 h 6407150"/>
              <a:gd name="connsiteX21018" fmla="*/ 2678191 w 11737976"/>
              <a:gd name="connsiteY21018" fmla="*/ 5594907 h 6407150"/>
              <a:gd name="connsiteX21019" fmla="*/ 2661492 w 11737976"/>
              <a:gd name="connsiteY21019" fmla="*/ 5591994 h 6407150"/>
              <a:gd name="connsiteX21020" fmla="*/ 2661880 w 11737976"/>
              <a:gd name="connsiteY21020" fmla="*/ 5583340 h 6407150"/>
              <a:gd name="connsiteX21021" fmla="*/ 2645084 w 11737976"/>
              <a:gd name="connsiteY21021" fmla="*/ 5582591 h 6407150"/>
              <a:gd name="connsiteX21022" fmla="*/ 2636399 w 11737976"/>
              <a:gd name="connsiteY21022" fmla="*/ 5588705 h 6407150"/>
              <a:gd name="connsiteX21023" fmla="*/ 2628581 w 11737976"/>
              <a:gd name="connsiteY21023" fmla="*/ 5575349 h 6407150"/>
              <a:gd name="connsiteX21024" fmla="*/ 2569609 w 11737976"/>
              <a:gd name="connsiteY21024" fmla="*/ 5577051 h 6407150"/>
              <a:gd name="connsiteX21025" fmla="*/ 2569802 w 11737976"/>
              <a:gd name="connsiteY21025" fmla="*/ 5572725 h 6407150"/>
              <a:gd name="connsiteX21026" fmla="*/ 2569899 w 11737976"/>
              <a:gd name="connsiteY21026" fmla="*/ 5570561 h 6407150"/>
              <a:gd name="connsiteX21027" fmla="*/ 2553298 w 11737976"/>
              <a:gd name="connsiteY21027" fmla="*/ 5565482 h 6407150"/>
              <a:gd name="connsiteX21028" fmla="*/ 2553103 w 11737976"/>
              <a:gd name="connsiteY21028" fmla="*/ 5569810 h 6407150"/>
              <a:gd name="connsiteX21029" fmla="*/ 2547432 w 11737976"/>
              <a:gd name="connsiteY21029" fmla="*/ 5569006 h 6407150"/>
              <a:gd name="connsiteX21030" fmla="*/ 2549560 w 11737976"/>
              <a:gd name="connsiteY21030" fmla="*/ 5564377 h 6407150"/>
              <a:gd name="connsiteX21031" fmla="*/ 2556830 w 11737976"/>
              <a:gd name="connsiteY21031" fmla="*/ 5557596 h 6407150"/>
              <a:gd name="connsiteX21032" fmla="*/ 2555756 w 11737976"/>
              <a:gd name="connsiteY21032" fmla="*/ 5555795 h 6407150"/>
              <a:gd name="connsiteX21033" fmla="*/ 2557151 w 11737976"/>
              <a:gd name="connsiteY21033" fmla="*/ 5557127 h 6407150"/>
              <a:gd name="connsiteX21034" fmla="*/ 2569752 w 11737976"/>
              <a:gd name="connsiteY21034" fmla="*/ 5566219 h 6407150"/>
              <a:gd name="connsiteX21035" fmla="*/ 2570957 w 11737976"/>
              <a:gd name="connsiteY21035" fmla="*/ 5563521 h 6407150"/>
              <a:gd name="connsiteX21036" fmla="*/ 2571708 w 11737976"/>
              <a:gd name="connsiteY21036" fmla="*/ 5563609 h 6407150"/>
              <a:gd name="connsiteX21037" fmla="*/ 2571131 w 11737976"/>
              <a:gd name="connsiteY21037" fmla="*/ 5565084 h 6407150"/>
              <a:gd name="connsiteX21038" fmla="*/ 2574432 w 11737976"/>
              <a:gd name="connsiteY21038" fmla="*/ 5568108 h 6407150"/>
              <a:gd name="connsiteX21039" fmla="*/ 2577613 w 11737976"/>
              <a:gd name="connsiteY21039" fmla="*/ 5567617 h 6407150"/>
              <a:gd name="connsiteX21040" fmla="*/ 2578788 w 11737976"/>
              <a:gd name="connsiteY21040" fmla="*/ 5564611 h 6407150"/>
              <a:gd name="connsiteX21041" fmla="*/ 2578534 w 11737976"/>
              <a:gd name="connsiteY21041" fmla="*/ 5564377 h 6407150"/>
              <a:gd name="connsiteX21042" fmla="*/ 2583052 w 11737976"/>
              <a:gd name="connsiteY21042" fmla="*/ 5559659 h 6407150"/>
              <a:gd name="connsiteX21043" fmla="*/ 2587749 w 11737976"/>
              <a:gd name="connsiteY21043" fmla="*/ 5551614 h 6407150"/>
              <a:gd name="connsiteX21044" fmla="*/ 2587405 w 11737976"/>
              <a:gd name="connsiteY21044" fmla="*/ 5549264 h 6407150"/>
              <a:gd name="connsiteX21045" fmla="*/ 2587875 w 11737976"/>
              <a:gd name="connsiteY21045" fmla="*/ 5548855 h 6407150"/>
              <a:gd name="connsiteX21046" fmla="*/ 2587185 w 11737976"/>
              <a:gd name="connsiteY21046" fmla="*/ 5547773 h 6407150"/>
              <a:gd name="connsiteX21047" fmla="*/ 2587126 w 11737976"/>
              <a:gd name="connsiteY21047" fmla="*/ 5547356 h 6407150"/>
              <a:gd name="connsiteX21048" fmla="*/ 2614303 w 11737976"/>
              <a:gd name="connsiteY21048" fmla="*/ 5539592 h 6407150"/>
              <a:gd name="connsiteX21049" fmla="*/ 2588740 w 11737976"/>
              <a:gd name="connsiteY21049" fmla="*/ 5537842 h 6407150"/>
              <a:gd name="connsiteX21050" fmla="*/ 2590553 w 11737976"/>
              <a:gd name="connsiteY21050" fmla="*/ 5536855 h 6407150"/>
              <a:gd name="connsiteX21051" fmla="*/ 2591302 w 11737976"/>
              <a:gd name="connsiteY21051" fmla="*/ 5529320 h 6407150"/>
              <a:gd name="connsiteX21052" fmla="*/ 2591717 w 11737976"/>
              <a:gd name="connsiteY21052" fmla="*/ 5525151 h 6407150"/>
              <a:gd name="connsiteX21053" fmla="*/ 2597903 w 11737976"/>
              <a:gd name="connsiteY21053" fmla="*/ 5524065 h 6407150"/>
              <a:gd name="connsiteX21054" fmla="*/ 2614613 w 11737976"/>
              <a:gd name="connsiteY21054" fmla="*/ 5526994 h 6407150"/>
              <a:gd name="connsiteX21055" fmla="*/ 2631129 w 11737976"/>
              <a:gd name="connsiteY21055" fmla="*/ 5534282 h 6407150"/>
              <a:gd name="connsiteX21056" fmla="*/ 2639532 w 11737976"/>
              <a:gd name="connsiteY21056" fmla="*/ 5534658 h 6407150"/>
              <a:gd name="connsiteX21057" fmla="*/ 2647838 w 11737976"/>
              <a:gd name="connsiteY21057" fmla="*/ 5537213 h 6407150"/>
              <a:gd name="connsiteX21058" fmla="*/ 2656050 w 11737976"/>
              <a:gd name="connsiteY21058" fmla="*/ 5541947 h 6407150"/>
              <a:gd name="connsiteX21059" fmla="*/ 2672854 w 11737976"/>
              <a:gd name="connsiteY21059" fmla="*/ 5542697 h 6407150"/>
              <a:gd name="connsiteX21060" fmla="*/ 2681161 w 11737976"/>
              <a:gd name="connsiteY21060" fmla="*/ 5545252 h 6407150"/>
              <a:gd name="connsiteX21061" fmla="*/ 2681259 w 11737976"/>
              <a:gd name="connsiteY21061" fmla="*/ 5543072 h 6407150"/>
              <a:gd name="connsiteX21062" fmla="*/ 2689761 w 11737976"/>
              <a:gd name="connsiteY21062" fmla="*/ 5541268 h 6407150"/>
              <a:gd name="connsiteX21063" fmla="*/ 2698069 w 11737976"/>
              <a:gd name="connsiteY21063" fmla="*/ 5543823 h 6407150"/>
              <a:gd name="connsiteX21064" fmla="*/ 2723278 w 11737976"/>
              <a:gd name="connsiteY21064" fmla="*/ 5544949 h 6407150"/>
              <a:gd name="connsiteX21065" fmla="*/ 2724694 w 11737976"/>
              <a:gd name="connsiteY21065" fmla="*/ 5536823 h 6407150"/>
              <a:gd name="connsiteX21066" fmla="*/ 2707053 w 11737976"/>
              <a:gd name="connsiteY21066" fmla="*/ 5531122 h 6407150"/>
              <a:gd name="connsiteX21067" fmla="*/ 2690149 w 11737976"/>
              <a:gd name="connsiteY21067" fmla="*/ 5532551 h 6407150"/>
              <a:gd name="connsiteX21068" fmla="*/ 2698750 w 11737976"/>
              <a:gd name="connsiteY21068" fmla="*/ 5528568 h 6407150"/>
              <a:gd name="connsiteX21069" fmla="*/ 2690734 w 11737976"/>
              <a:gd name="connsiteY21069" fmla="*/ 5519475 h 6407150"/>
              <a:gd name="connsiteX21070" fmla="*/ 2673827 w 11737976"/>
              <a:gd name="connsiteY21070" fmla="*/ 5520904 h 6407150"/>
              <a:gd name="connsiteX21071" fmla="*/ 2640604 w 11737976"/>
              <a:gd name="connsiteY21071" fmla="*/ 5510684 h 6407150"/>
              <a:gd name="connsiteX21072" fmla="*/ 2607185 w 11737976"/>
              <a:gd name="connsiteY21072" fmla="*/ 5504824 h 6407150"/>
              <a:gd name="connsiteX21073" fmla="*/ 2606793 w 11737976"/>
              <a:gd name="connsiteY21073" fmla="*/ 5513542 h 6407150"/>
              <a:gd name="connsiteX21074" fmla="*/ 2615101 w 11737976"/>
              <a:gd name="connsiteY21074" fmla="*/ 5516097 h 6407150"/>
              <a:gd name="connsiteX21075" fmla="*/ 2598000 w 11737976"/>
              <a:gd name="connsiteY21075" fmla="*/ 5521884 h 6407150"/>
              <a:gd name="connsiteX21076" fmla="*/ 2589693 w 11737976"/>
              <a:gd name="connsiteY21076" fmla="*/ 5519330 h 6407150"/>
              <a:gd name="connsiteX21077" fmla="*/ 2590754 w 11737976"/>
              <a:gd name="connsiteY21077" fmla="*/ 5517911 h 6407150"/>
              <a:gd name="connsiteX21078" fmla="*/ 2601746 w 11737976"/>
              <a:gd name="connsiteY21078" fmla="*/ 5513832 h 6407150"/>
              <a:gd name="connsiteX21079" fmla="*/ 2603188 w 11737976"/>
              <a:gd name="connsiteY21079" fmla="*/ 5502654 h 6407150"/>
              <a:gd name="connsiteX21080" fmla="*/ 2601917 w 11737976"/>
              <a:gd name="connsiteY21080" fmla="*/ 5502157 h 6407150"/>
              <a:gd name="connsiteX21081" fmla="*/ 2602508 w 11737976"/>
              <a:gd name="connsiteY21081" fmla="*/ 5500646 h 6407150"/>
              <a:gd name="connsiteX21082" fmla="*/ 2604366 w 11737976"/>
              <a:gd name="connsiteY21082" fmla="*/ 5499634 h 6407150"/>
              <a:gd name="connsiteX21083" fmla="*/ 2604957 w 11737976"/>
              <a:gd name="connsiteY21083" fmla="*/ 5498125 h 6407150"/>
              <a:gd name="connsiteX21084" fmla="*/ 2603007 w 11737976"/>
              <a:gd name="connsiteY21084" fmla="*/ 5495624 h 6407150"/>
              <a:gd name="connsiteX21085" fmla="*/ 2602327 w 11737976"/>
              <a:gd name="connsiteY21085" fmla="*/ 5493619 h 6407150"/>
              <a:gd name="connsiteX21086" fmla="*/ 2612124 w 11737976"/>
              <a:gd name="connsiteY21086" fmla="*/ 5489620 h 6407150"/>
              <a:gd name="connsiteX21087" fmla="*/ 2612071 w 11737976"/>
              <a:gd name="connsiteY21087" fmla="*/ 5488995 h 6407150"/>
              <a:gd name="connsiteX21088" fmla="*/ 2615735 w 11737976"/>
              <a:gd name="connsiteY21088" fmla="*/ 5489636 h 6407150"/>
              <a:gd name="connsiteX21089" fmla="*/ 2615638 w 11737976"/>
              <a:gd name="connsiteY21089" fmla="*/ 5491811 h 6407150"/>
              <a:gd name="connsiteX21090" fmla="*/ 2607131 w 11737976"/>
              <a:gd name="connsiteY21090" fmla="*/ 5493610 h 6407150"/>
              <a:gd name="connsiteX21091" fmla="*/ 2607034 w 11737976"/>
              <a:gd name="connsiteY21091" fmla="*/ 5495783 h 6407150"/>
              <a:gd name="connsiteX21092" fmla="*/ 2615444 w 11737976"/>
              <a:gd name="connsiteY21092" fmla="*/ 5496159 h 6407150"/>
              <a:gd name="connsiteX21093" fmla="*/ 2623855 w 11737976"/>
              <a:gd name="connsiteY21093" fmla="*/ 5496534 h 6407150"/>
              <a:gd name="connsiteX21094" fmla="*/ 2632461 w 11737976"/>
              <a:gd name="connsiteY21094" fmla="*/ 5492562 h 6407150"/>
              <a:gd name="connsiteX21095" fmla="*/ 2624147 w 11737976"/>
              <a:gd name="connsiteY21095" fmla="*/ 5490012 h 6407150"/>
              <a:gd name="connsiteX21096" fmla="*/ 2632849 w 11737976"/>
              <a:gd name="connsiteY21096" fmla="*/ 5483864 h 6407150"/>
              <a:gd name="connsiteX21097" fmla="*/ 2640969 w 11737976"/>
              <a:gd name="connsiteY21097" fmla="*/ 5490762 h 6407150"/>
              <a:gd name="connsiteX21098" fmla="*/ 2640774 w 11737976"/>
              <a:gd name="connsiteY21098" fmla="*/ 5495112 h 6407150"/>
              <a:gd name="connsiteX21099" fmla="*/ 2666007 w 11737976"/>
              <a:gd name="connsiteY21099" fmla="*/ 5496239 h 6407150"/>
              <a:gd name="connsiteX21100" fmla="*/ 2665910 w 11737976"/>
              <a:gd name="connsiteY21100" fmla="*/ 5498413 h 6407150"/>
              <a:gd name="connsiteX21101" fmla="*/ 2665328 w 11737976"/>
              <a:gd name="connsiteY21101" fmla="*/ 5511460 h 6407150"/>
              <a:gd name="connsiteX21102" fmla="*/ 2682345 w 11737976"/>
              <a:gd name="connsiteY21102" fmla="*/ 5507863 h 6407150"/>
              <a:gd name="connsiteX21103" fmla="*/ 2690561 w 11737976"/>
              <a:gd name="connsiteY21103" fmla="*/ 5512586 h 6407150"/>
              <a:gd name="connsiteX21104" fmla="*/ 2724303 w 11737976"/>
              <a:gd name="connsiteY21104" fmla="*/ 5511915 h 6407150"/>
              <a:gd name="connsiteX21105" fmla="*/ 2724207 w 11737976"/>
              <a:gd name="connsiteY21105" fmla="*/ 5514089 h 6407150"/>
              <a:gd name="connsiteX21106" fmla="*/ 2740640 w 11737976"/>
              <a:gd name="connsiteY21106" fmla="*/ 5523539 h 6407150"/>
              <a:gd name="connsiteX21107" fmla="*/ 2749343 w 11737976"/>
              <a:gd name="connsiteY21107" fmla="*/ 5517391 h 6407150"/>
              <a:gd name="connsiteX21108" fmla="*/ 2757754 w 11737976"/>
              <a:gd name="connsiteY21108" fmla="*/ 5517766 h 6407150"/>
              <a:gd name="connsiteX21109" fmla="*/ 2757851 w 11737976"/>
              <a:gd name="connsiteY21109" fmla="*/ 5515592 h 6407150"/>
              <a:gd name="connsiteX21110" fmla="*/ 2766650 w 11737976"/>
              <a:gd name="connsiteY21110" fmla="*/ 5507270 h 6407150"/>
              <a:gd name="connsiteX21111" fmla="*/ 2749828 w 11737976"/>
              <a:gd name="connsiteY21111" fmla="*/ 5506519 h 6407150"/>
              <a:gd name="connsiteX21112" fmla="*/ 2732715 w 11737976"/>
              <a:gd name="connsiteY21112" fmla="*/ 5512292 h 6407150"/>
              <a:gd name="connsiteX21113" fmla="*/ 2724303 w 11737976"/>
              <a:gd name="connsiteY21113" fmla="*/ 5511915 h 6407150"/>
              <a:gd name="connsiteX21114" fmla="*/ 2724499 w 11737976"/>
              <a:gd name="connsiteY21114" fmla="*/ 5507566 h 6407150"/>
              <a:gd name="connsiteX21115" fmla="*/ 2716086 w 11737976"/>
              <a:gd name="connsiteY21115" fmla="*/ 5507190 h 6407150"/>
              <a:gd name="connsiteX21116" fmla="*/ 2724691 w 11737976"/>
              <a:gd name="connsiteY21116" fmla="*/ 5503217 h 6407150"/>
              <a:gd name="connsiteX21117" fmla="*/ 2724593 w 11737976"/>
              <a:gd name="connsiteY21117" fmla="*/ 5505392 h 6407150"/>
              <a:gd name="connsiteX21118" fmla="*/ 2741512 w 11737976"/>
              <a:gd name="connsiteY21118" fmla="*/ 5503969 h 6407150"/>
              <a:gd name="connsiteX21119" fmla="*/ 2733394 w 11737976"/>
              <a:gd name="connsiteY21119" fmla="*/ 5497070 h 6407150"/>
              <a:gd name="connsiteX21120" fmla="*/ 2750217 w 11737976"/>
              <a:gd name="connsiteY21120" fmla="*/ 5497821 h 6407150"/>
              <a:gd name="connsiteX21121" fmla="*/ 2750314 w 11737976"/>
              <a:gd name="connsiteY21121" fmla="*/ 5495646 h 6407150"/>
              <a:gd name="connsiteX21122" fmla="*/ 2741901 w 11737976"/>
              <a:gd name="connsiteY21122" fmla="*/ 5495271 h 6407150"/>
              <a:gd name="connsiteX21123" fmla="*/ 2733492 w 11737976"/>
              <a:gd name="connsiteY21123" fmla="*/ 5494895 h 6407150"/>
              <a:gd name="connsiteX21124" fmla="*/ 2724983 w 11737976"/>
              <a:gd name="connsiteY21124" fmla="*/ 5496694 h 6407150"/>
              <a:gd name="connsiteX21125" fmla="*/ 2716475 w 11737976"/>
              <a:gd name="connsiteY21125" fmla="*/ 5498493 h 6407150"/>
              <a:gd name="connsiteX21126" fmla="*/ 2707967 w 11737976"/>
              <a:gd name="connsiteY21126" fmla="*/ 5500292 h 6407150"/>
              <a:gd name="connsiteX21127" fmla="*/ 2707773 w 11737976"/>
              <a:gd name="connsiteY21127" fmla="*/ 5504640 h 6407150"/>
              <a:gd name="connsiteX21128" fmla="*/ 2682345 w 11737976"/>
              <a:gd name="connsiteY21128" fmla="*/ 5507863 h 6407150"/>
              <a:gd name="connsiteX21129" fmla="*/ 2674322 w 11737976"/>
              <a:gd name="connsiteY21129" fmla="*/ 5498788 h 6407150"/>
              <a:gd name="connsiteX21130" fmla="*/ 2674419 w 11737976"/>
              <a:gd name="connsiteY21130" fmla="*/ 5496614 h 6407150"/>
              <a:gd name="connsiteX21131" fmla="*/ 2683123 w 11737976"/>
              <a:gd name="connsiteY21131" fmla="*/ 5490467 h 6407150"/>
              <a:gd name="connsiteX21132" fmla="*/ 2658180 w 11737976"/>
              <a:gd name="connsiteY21132" fmla="*/ 5482817 h 6407150"/>
              <a:gd name="connsiteX21133" fmla="*/ 2624827 w 11737976"/>
              <a:gd name="connsiteY21133" fmla="*/ 5474792 h 6407150"/>
              <a:gd name="connsiteX21134" fmla="*/ 2616260 w 11737976"/>
              <a:gd name="connsiteY21134" fmla="*/ 5475565 h 6407150"/>
              <a:gd name="connsiteX21135" fmla="*/ 2615573 w 11737976"/>
              <a:gd name="connsiteY21135" fmla="*/ 5470962 h 6407150"/>
              <a:gd name="connsiteX21136" fmla="*/ 2614494 w 11737976"/>
              <a:gd name="connsiteY21136" fmla="*/ 5470540 h 6407150"/>
              <a:gd name="connsiteX21137" fmla="*/ 2616608 w 11737976"/>
              <a:gd name="connsiteY21137" fmla="*/ 5470067 h 6407150"/>
              <a:gd name="connsiteX21138" fmla="*/ 2625021 w 11737976"/>
              <a:gd name="connsiteY21138" fmla="*/ 5470444 h 6407150"/>
              <a:gd name="connsiteX21139" fmla="*/ 2616705 w 11737976"/>
              <a:gd name="connsiteY21139" fmla="*/ 5467893 h 6407150"/>
              <a:gd name="connsiteX21140" fmla="*/ 2614882 w 11737976"/>
              <a:gd name="connsiteY21140" fmla="*/ 5467811 h 6407150"/>
              <a:gd name="connsiteX21141" fmla="*/ 2614213 w 11737976"/>
              <a:gd name="connsiteY21141" fmla="*/ 5466951 h 6407150"/>
              <a:gd name="connsiteX21142" fmla="*/ 2609814 w 11737976"/>
              <a:gd name="connsiteY21142" fmla="*/ 5466971 h 6407150"/>
              <a:gd name="connsiteX21143" fmla="*/ 2608776 w 11737976"/>
              <a:gd name="connsiteY21143" fmla="*/ 5467539 h 6407150"/>
              <a:gd name="connsiteX21144" fmla="*/ 2608296 w 11737976"/>
              <a:gd name="connsiteY21144" fmla="*/ 5467516 h 6407150"/>
              <a:gd name="connsiteX21145" fmla="*/ 2625507 w 11737976"/>
              <a:gd name="connsiteY21145" fmla="*/ 5459570 h 6407150"/>
              <a:gd name="connsiteX21146" fmla="*/ 2621446 w 11737976"/>
              <a:gd name="connsiteY21146" fmla="*/ 5456121 h 6407150"/>
              <a:gd name="connsiteX21147" fmla="*/ 2618789 w 11737976"/>
              <a:gd name="connsiteY21147" fmla="*/ 5453864 h 6407150"/>
              <a:gd name="connsiteX21148" fmla="*/ 2621257 w 11737976"/>
              <a:gd name="connsiteY21148" fmla="*/ 5451486 h 6407150"/>
              <a:gd name="connsiteX21149" fmla="*/ 2625930 w 11737976"/>
              <a:gd name="connsiteY21149" fmla="*/ 5450057 h 6407150"/>
              <a:gd name="connsiteX21150" fmla="*/ 2634403 w 11737976"/>
              <a:gd name="connsiteY21150" fmla="*/ 5449074 h 6407150"/>
              <a:gd name="connsiteX21151" fmla="*/ 2642717 w 11737976"/>
              <a:gd name="connsiteY21151" fmla="*/ 5451624 h 6407150"/>
              <a:gd name="connsiteX21152" fmla="*/ 2642620 w 11737976"/>
              <a:gd name="connsiteY21152" fmla="*/ 5453798 h 6407150"/>
              <a:gd name="connsiteX21153" fmla="*/ 2634113 w 11737976"/>
              <a:gd name="connsiteY21153" fmla="*/ 5455597 h 6407150"/>
              <a:gd name="connsiteX21154" fmla="*/ 2659152 w 11737976"/>
              <a:gd name="connsiteY21154" fmla="*/ 5461073 h 6407150"/>
              <a:gd name="connsiteX21155" fmla="*/ 2667658 w 11737976"/>
              <a:gd name="connsiteY21155" fmla="*/ 5459275 h 6407150"/>
              <a:gd name="connsiteX21156" fmla="*/ 2675973 w 11737976"/>
              <a:gd name="connsiteY21156" fmla="*/ 5461824 h 6407150"/>
              <a:gd name="connsiteX21157" fmla="*/ 2667367 w 11737976"/>
              <a:gd name="connsiteY21157" fmla="*/ 5465798 h 6407150"/>
              <a:gd name="connsiteX21158" fmla="*/ 2709229 w 11737976"/>
              <a:gd name="connsiteY21158" fmla="*/ 5472025 h 6407150"/>
              <a:gd name="connsiteX21159" fmla="*/ 2751381 w 11737976"/>
              <a:gd name="connsiteY21159" fmla="*/ 5471728 h 6407150"/>
              <a:gd name="connsiteX21160" fmla="*/ 2751285 w 11737976"/>
              <a:gd name="connsiteY21160" fmla="*/ 5473904 h 6407150"/>
              <a:gd name="connsiteX21161" fmla="*/ 2751188 w 11737976"/>
              <a:gd name="connsiteY21161" fmla="*/ 5476078 h 6407150"/>
              <a:gd name="connsiteX21162" fmla="*/ 2759600 w 11737976"/>
              <a:gd name="connsiteY21162" fmla="*/ 5476453 h 6407150"/>
              <a:gd name="connsiteX21163" fmla="*/ 2759794 w 11737976"/>
              <a:gd name="connsiteY21163" fmla="*/ 5472105 h 6407150"/>
              <a:gd name="connsiteX21164" fmla="*/ 2768495 w 11737976"/>
              <a:gd name="connsiteY21164" fmla="*/ 5465957 h 6407150"/>
              <a:gd name="connsiteX21165" fmla="*/ 2776907 w 11737976"/>
              <a:gd name="connsiteY21165" fmla="*/ 5466332 h 6407150"/>
              <a:gd name="connsiteX21166" fmla="*/ 2794020 w 11737976"/>
              <a:gd name="connsiteY21166" fmla="*/ 5460561 h 6407150"/>
              <a:gd name="connsiteX21167" fmla="*/ 2785610 w 11737976"/>
              <a:gd name="connsiteY21167" fmla="*/ 5460185 h 6407150"/>
              <a:gd name="connsiteX21168" fmla="*/ 2794214 w 11737976"/>
              <a:gd name="connsiteY21168" fmla="*/ 5456212 h 6407150"/>
              <a:gd name="connsiteX21169" fmla="*/ 2802528 w 11737976"/>
              <a:gd name="connsiteY21169" fmla="*/ 5458762 h 6407150"/>
              <a:gd name="connsiteX21170" fmla="*/ 2811135 w 11737976"/>
              <a:gd name="connsiteY21170" fmla="*/ 5454788 h 6407150"/>
              <a:gd name="connsiteX21171" fmla="*/ 2794408 w 11737976"/>
              <a:gd name="connsiteY21171" fmla="*/ 5451864 h 6407150"/>
              <a:gd name="connsiteX21172" fmla="*/ 2777586 w 11737976"/>
              <a:gd name="connsiteY21172" fmla="*/ 5451112 h 6407150"/>
              <a:gd name="connsiteX21173" fmla="*/ 2777684 w 11737976"/>
              <a:gd name="connsiteY21173" fmla="*/ 5448937 h 6407150"/>
              <a:gd name="connsiteX21174" fmla="*/ 2760862 w 11737976"/>
              <a:gd name="connsiteY21174" fmla="*/ 5448186 h 6407150"/>
              <a:gd name="connsiteX21175" fmla="*/ 2769174 w 11737976"/>
              <a:gd name="connsiteY21175" fmla="*/ 5450736 h 6407150"/>
              <a:gd name="connsiteX21176" fmla="*/ 2760669 w 11737976"/>
              <a:gd name="connsiteY21176" fmla="*/ 5452534 h 6407150"/>
              <a:gd name="connsiteX21177" fmla="*/ 2743844 w 11737976"/>
              <a:gd name="connsiteY21177" fmla="*/ 5451783 h 6407150"/>
              <a:gd name="connsiteX21178" fmla="*/ 2743942 w 11737976"/>
              <a:gd name="connsiteY21178" fmla="*/ 5449610 h 6407150"/>
              <a:gd name="connsiteX21179" fmla="*/ 2718610 w 11737976"/>
              <a:gd name="connsiteY21179" fmla="*/ 5450657 h 6407150"/>
              <a:gd name="connsiteX21180" fmla="*/ 2709909 w 11737976"/>
              <a:gd name="connsiteY21180" fmla="*/ 5456804 h 6407150"/>
              <a:gd name="connsiteX21181" fmla="*/ 2693378 w 11737976"/>
              <a:gd name="connsiteY21181" fmla="*/ 5449529 h 6407150"/>
              <a:gd name="connsiteX21182" fmla="*/ 2676556 w 11737976"/>
              <a:gd name="connsiteY21182" fmla="*/ 5448778 h 6407150"/>
              <a:gd name="connsiteX21183" fmla="*/ 2668241 w 11737976"/>
              <a:gd name="connsiteY21183" fmla="*/ 5446227 h 6407150"/>
              <a:gd name="connsiteX21184" fmla="*/ 2659539 w 11737976"/>
              <a:gd name="connsiteY21184" fmla="*/ 5452376 h 6407150"/>
              <a:gd name="connsiteX21185" fmla="*/ 2651033 w 11737976"/>
              <a:gd name="connsiteY21185" fmla="*/ 5454174 h 6407150"/>
              <a:gd name="connsiteX21186" fmla="*/ 2651128 w 11737976"/>
              <a:gd name="connsiteY21186" fmla="*/ 5452001 h 6407150"/>
              <a:gd name="connsiteX21187" fmla="*/ 2651225 w 11737976"/>
              <a:gd name="connsiteY21187" fmla="*/ 5449825 h 6407150"/>
              <a:gd name="connsiteX21188" fmla="*/ 2642814 w 11737976"/>
              <a:gd name="connsiteY21188" fmla="*/ 5449449 h 6407150"/>
              <a:gd name="connsiteX21189" fmla="*/ 2634403 w 11737976"/>
              <a:gd name="connsiteY21189" fmla="*/ 5449074 h 6407150"/>
              <a:gd name="connsiteX21190" fmla="*/ 2634598 w 11737976"/>
              <a:gd name="connsiteY21190" fmla="*/ 5444725 h 6407150"/>
              <a:gd name="connsiteX21191" fmla="*/ 2626139 w 11737976"/>
              <a:gd name="connsiteY21191" fmla="*/ 5445437 h 6407150"/>
              <a:gd name="connsiteX21192" fmla="*/ 2625261 w 11737976"/>
              <a:gd name="connsiteY21192" fmla="*/ 5445511 h 6407150"/>
              <a:gd name="connsiteX21193" fmla="*/ 2625343 w 11737976"/>
              <a:gd name="connsiteY21193" fmla="*/ 5444940 h 6407150"/>
              <a:gd name="connsiteX21194" fmla="*/ 2614019 w 11737976"/>
              <a:gd name="connsiteY21194" fmla="*/ 5442235 h 6407150"/>
              <a:gd name="connsiteX21195" fmla="*/ 2611251 w 11737976"/>
              <a:gd name="connsiteY21195" fmla="*/ 5442711 h 6407150"/>
              <a:gd name="connsiteX21196" fmla="*/ 2601050 w 11737976"/>
              <a:gd name="connsiteY21196" fmla="*/ 5441047 h 6407150"/>
              <a:gd name="connsiteX21197" fmla="*/ 2599866 w 11737976"/>
              <a:gd name="connsiteY21197" fmla="*/ 5443991 h 6407150"/>
              <a:gd name="connsiteX21198" fmla="*/ 2593995 w 11737976"/>
              <a:gd name="connsiteY21198" fmla="*/ 5444805 h 6407150"/>
              <a:gd name="connsiteX21199" fmla="*/ 2601473 w 11737976"/>
              <a:gd name="connsiteY21199" fmla="*/ 5435878 h 6407150"/>
              <a:gd name="connsiteX21200" fmla="*/ 2609253 w 11737976"/>
              <a:gd name="connsiteY21200" fmla="*/ 5414566 h 6407150"/>
              <a:gd name="connsiteX21201" fmla="*/ 2614031 w 11737976"/>
              <a:gd name="connsiteY21201" fmla="*/ 5403107 h 6407150"/>
              <a:gd name="connsiteX21202" fmla="*/ 2619257 w 11737976"/>
              <a:gd name="connsiteY21202" fmla="*/ 5403340 h 6407150"/>
              <a:gd name="connsiteX21203" fmla="*/ 2620385 w 11737976"/>
              <a:gd name="connsiteY21203" fmla="*/ 5403391 h 6407150"/>
              <a:gd name="connsiteX21204" fmla="*/ 2620490 w 11737976"/>
              <a:gd name="connsiteY21204" fmla="*/ 5401037 h 6407150"/>
              <a:gd name="connsiteX21205" fmla="*/ 2619362 w 11737976"/>
              <a:gd name="connsiteY21205" fmla="*/ 5400987 h 6407150"/>
              <a:gd name="connsiteX21206" fmla="*/ 2614996 w 11737976"/>
              <a:gd name="connsiteY21206" fmla="*/ 5400792 h 6407150"/>
              <a:gd name="connsiteX21207" fmla="*/ 2617987 w 11737976"/>
              <a:gd name="connsiteY21207" fmla="*/ 5393625 h 6407150"/>
              <a:gd name="connsiteX21208" fmla="*/ 2620825 w 11737976"/>
              <a:gd name="connsiteY21208" fmla="*/ 5393547 h 6407150"/>
              <a:gd name="connsiteX21209" fmla="*/ 2620795 w 11737976"/>
              <a:gd name="connsiteY21209" fmla="*/ 5394218 h 6407150"/>
              <a:gd name="connsiteX21210" fmla="*/ 2629190 w 11737976"/>
              <a:gd name="connsiteY21210" fmla="*/ 5394593 h 6407150"/>
              <a:gd name="connsiteX21211" fmla="*/ 2633306 w 11737976"/>
              <a:gd name="connsiteY21211" fmla="*/ 5396682 h 6407150"/>
              <a:gd name="connsiteX21212" fmla="*/ 2634274 w 11737976"/>
              <a:gd name="connsiteY21212" fmla="*/ 5396787 h 6407150"/>
              <a:gd name="connsiteX21213" fmla="*/ 2631886 w 11737976"/>
              <a:gd name="connsiteY21213" fmla="*/ 5401568 h 6407150"/>
              <a:gd name="connsiteX21214" fmla="*/ 2626612 w 11737976"/>
              <a:gd name="connsiteY21214" fmla="*/ 5410200 h 6407150"/>
              <a:gd name="connsiteX21215" fmla="*/ 2620105 w 11737976"/>
              <a:gd name="connsiteY21215" fmla="*/ 5409668 h 6407150"/>
              <a:gd name="connsiteX21216" fmla="*/ 2617755 w 11737976"/>
              <a:gd name="connsiteY21216" fmla="*/ 5411626 h 6407150"/>
              <a:gd name="connsiteX21217" fmla="*/ 2625410 w 11737976"/>
              <a:gd name="connsiteY21217" fmla="*/ 5412167 h 6407150"/>
              <a:gd name="connsiteX21218" fmla="*/ 2622360 w 11737976"/>
              <a:gd name="connsiteY21218" fmla="*/ 5417163 h 6407150"/>
              <a:gd name="connsiteX21219" fmla="*/ 2620700 w 11737976"/>
              <a:gd name="connsiteY21219" fmla="*/ 5417457 h 6407150"/>
              <a:gd name="connsiteX21220" fmla="*/ 2619613 w 11737976"/>
              <a:gd name="connsiteY21220" fmla="*/ 5420651 h 6407150"/>
              <a:gd name="connsiteX21221" fmla="*/ 2620272 w 11737976"/>
              <a:gd name="connsiteY21221" fmla="*/ 5420578 h 6407150"/>
              <a:gd name="connsiteX21222" fmla="*/ 2616929 w 11737976"/>
              <a:gd name="connsiteY21222" fmla="*/ 5426053 h 6407150"/>
              <a:gd name="connsiteX21223" fmla="*/ 2621327 w 11737976"/>
              <a:gd name="connsiteY21223" fmla="*/ 5429504 h 6407150"/>
              <a:gd name="connsiteX21224" fmla="*/ 2626899 w 11737976"/>
              <a:gd name="connsiteY21224" fmla="*/ 5429950 h 6407150"/>
              <a:gd name="connsiteX21225" fmla="*/ 2640767 w 11737976"/>
              <a:gd name="connsiteY21225" fmla="*/ 5405039 h 6407150"/>
              <a:gd name="connsiteX21226" fmla="*/ 2641942 w 11737976"/>
              <a:gd name="connsiteY21226" fmla="*/ 5402654 h 6407150"/>
              <a:gd name="connsiteX21227" fmla="*/ 2644634 w 11737976"/>
              <a:gd name="connsiteY21227" fmla="*/ 5402086 h 6407150"/>
              <a:gd name="connsiteX21228" fmla="*/ 2645695 w 11737976"/>
              <a:gd name="connsiteY21228" fmla="*/ 5401861 h 6407150"/>
              <a:gd name="connsiteX21229" fmla="*/ 2645792 w 11737976"/>
              <a:gd name="connsiteY21229" fmla="*/ 5399688 h 6407150"/>
              <a:gd name="connsiteX21230" fmla="*/ 2645889 w 11737976"/>
              <a:gd name="connsiteY21230" fmla="*/ 5397516 h 6407150"/>
              <a:gd name="connsiteX21231" fmla="*/ 2645307 w 11737976"/>
              <a:gd name="connsiteY21231" fmla="*/ 5410551 h 6407150"/>
              <a:gd name="connsiteX21232" fmla="*/ 2669529 w 11737976"/>
              <a:gd name="connsiteY21232" fmla="*/ 5433402 h 6407150"/>
              <a:gd name="connsiteX21233" fmla="*/ 2652249 w 11737976"/>
              <a:gd name="connsiteY21233" fmla="*/ 5443516 h 6407150"/>
              <a:gd name="connsiteX21234" fmla="*/ 2677438 w 11737976"/>
              <a:gd name="connsiteY21234" fmla="*/ 5444642 h 6407150"/>
              <a:gd name="connsiteX21235" fmla="*/ 2669432 w 11737976"/>
              <a:gd name="connsiteY21235" fmla="*/ 5435575 h 6407150"/>
              <a:gd name="connsiteX21236" fmla="*/ 2669529 w 11737976"/>
              <a:gd name="connsiteY21236" fmla="*/ 5433402 h 6407150"/>
              <a:gd name="connsiteX21237" fmla="*/ 2669819 w 11737976"/>
              <a:gd name="connsiteY21237" fmla="*/ 5426886 h 6407150"/>
              <a:gd name="connsiteX21238" fmla="*/ 2678217 w 11737976"/>
              <a:gd name="connsiteY21238" fmla="*/ 5427260 h 6407150"/>
              <a:gd name="connsiteX21239" fmla="*/ 2686225 w 11737976"/>
              <a:gd name="connsiteY21239" fmla="*/ 5436326 h 6407150"/>
              <a:gd name="connsiteX21240" fmla="*/ 2694622 w 11737976"/>
              <a:gd name="connsiteY21240" fmla="*/ 5436701 h 6407150"/>
              <a:gd name="connsiteX21241" fmla="*/ 2703019 w 11737976"/>
              <a:gd name="connsiteY21241" fmla="*/ 5437076 h 6407150"/>
              <a:gd name="connsiteX21242" fmla="*/ 2736317 w 11737976"/>
              <a:gd name="connsiteY21242" fmla="*/ 5445094 h 6407150"/>
              <a:gd name="connsiteX21243" fmla="*/ 2736608 w 11737976"/>
              <a:gd name="connsiteY21243" fmla="*/ 5438575 h 6407150"/>
              <a:gd name="connsiteX21244" fmla="*/ 2745004 w 11737976"/>
              <a:gd name="connsiteY21244" fmla="*/ 5438950 h 6407150"/>
              <a:gd name="connsiteX21245" fmla="*/ 2745101 w 11737976"/>
              <a:gd name="connsiteY21245" fmla="*/ 5436777 h 6407150"/>
              <a:gd name="connsiteX21246" fmla="*/ 2770390 w 11737976"/>
              <a:gd name="connsiteY21246" fmla="*/ 5435731 h 6407150"/>
              <a:gd name="connsiteX21247" fmla="*/ 2770291 w 11737976"/>
              <a:gd name="connsiteY21247" fmla="*/ 5437904 h 6407150"/>
              <a:gd name="connsiteX21248" fmla="*/ 2778691 w 11737976"/>
              <a:gd name="connsiteY21248" fmla="*/ 5438279 h 6407150"/>
              <a:gd name="connsiteX21249" fmla="*/ 2778789 w 11737976"/>
              <a:gd name="connsiteY21249" fmla="*/ 5436106 h 6407150"/>
              <a:gd name="connsiteX21250" fmla="*/ 2770390 w 11737976"/>
              <a:gd name="connsiteY21250" fmla="*/ 5435731 h 6407150"/>
              <a:gd name="connsiteX21251" fmla="*/ 2753695 w 11737976"/>
              <a:gd name="connsiteY21251" fmla="*/ 5432808 h 6407150"/>
              <a:gd name="connsiteX21252" fmla="*/ 2762285 w 11737976"/>
              <a:gd name="connsiteY21252" fmla="*/ 5428837 h 6407150"/>
              <a:gd name="connsiteX21253" fmla="*/ 2762383 w 11737976"/>
              <a:gd name="connsiteY21253" fmla="*/ 5426665 h 6407150"/>
              <a:gd name="connsiteX21254" fmla="*/ 2770777 w 11737976"/>
              <a:gd name="connsiteY21254" fmla="*/ 5427039 h 6407150"/>
              <a:gd name="connsiteX21255" fmla="*/ 2770875 w 11737976"/>
              <a:gd name="connsiteY21255" fmla="*/ 5424867 h 6407150"/>
              <a:gd name="connsiteX21256" fmla="*/ 2762383 w 11737976"/>
              <a:gd name="connsiteY21256" fmla="*/ 5426665 h 6407150"/>
              <a:gd name="connsiteX21257" fmla="*/ 2753985 w 11737976"/>
              <a:gd name="connsiteY21257" fmla="*/ 5426289 h 6407150"/>
              <a:gd name="connsiteX21258" fmla="*/ 2754276 w 11737976"/>
              <a:gd name="connsiteY21258" fmla="*/ 5419771 h 6407150"/>
              <a:gd name="connsiteX21259" fmla="*/ 2737675 w 11737976"/>
              <a:gd name="connsiteY21259" fmla="*/ 5414677 h 6407150"/>
              <a:gd name="connsiteX21260" fmla="*/ 2703602 w 11737976"/>
              <a:gd name="connsiteY21260" fmla="*/ 5424041 h 6407150"/>
              <a:gd name="connsiteX21261" fmla="*/ 2686902 w 11737976"/>
              <a:gd name="connsiteY21261" fmla="*/ 5421117 h 6407150"/>
              <a:gd name="connsiteX21262" fmla="*/ 2678411 w 11737976"/>
              <a:gd name="connsiteY21262" fmla="*/ 5422914 h 6407150"/>
              <a:gd name="connsiteX21263" fmla="*/ 2670305 w 11737976"/>
              <a:gd name="connsiteY21263" fmla="*/ 5416021 h 6407150"/>
              <a:gd name="connsiteX21264" fmla="*/ 2678895 w 11737976"/>
              <a:gd name="connsiteY21264" fmla="*/ 5412052 h 6407150"/>
              <a:gd name="connsiteX21265" fmla="*/ 2687291 w 11737976"/>
              <a:gd name="connsiteY21265" fmla="*/ 5412426 h 6407150"/>
              <a:gd name="connsiteX21266" fmla="*/ 2696369 w 11737976"/>
              <a:gd name="connsiteY21266" fmla="*/ 5397592 h 6407150"/>
              <a:gd name="connsiteX21267" fmla="*/ 2671273 w 11737976"/>
              <a:gd name="connsiteY21267" fmla="*/ 5394295 h 6407150"/>
              <a:gd name="connsiteX21268" fmla="*/ 2662998 w 11737976"/>
              <a:gd name="connsiteY21268" fmla="*/ 5391204 h 6407150"/>
              <a:gd name="connsiteX21269" fmla="*/ 2654577 w 11737976"/>
              <a:gd name="connsiteY21269" fmla="*/ 5391373 h 6407150"/>
              <a:gd name="connsiteX21270" fmla="*/ 2646923 w 11737976"/>
              <a:gd name="connsiteY21270" fmla="*/ 5392559 h 6407150"/>
              <a:gd name="connsiteX21271" fmla="*/ 2655462 w 11737976"/>
              <a:gd name="connsiteY21271" fmla="*/ 5375252 h 6407150"/>
              <a:gd name="connsiteX21272" fmla="*/ 2652310 w 11737976"/>
              <a:gd name="connsiteY21272" fmla="*/ 5372287 h 6407150"/>
              <a:gd name="connsiteX21273" fmla="*/ 2646736 w 11737976"/>
              <a:gd name="connsiteY21273" fmla="*/ 5371841 h 6407150"/>
              <a:gd name="connsiteX21274" fmla="*/ 2636104 w 11737976"/>
              <a:gd name="connsiteY21274" fmla="*/ 5393125 h 6407150"/>
              <a:gd name="connsiteX21275" fmla="*/ 2629994 w 11737976"/>
              <a:gd name="connsiteY21275" fmla="*/ 5392492 h 6407150"/>
              <a:gd name="connsiteX21276" fmla="*/ 2631774 w 11737976"/>
              <a:gd name="connsiteY21276" fmla="*/ 5392055 h 6407150"/>
              <a:gd name="connsiteX21277" fmla="*/ 2630028 w 11737976"/>
              <a:gd name="connsiteY21277" fmla="*/ 5385285 h 6407150"/>
              <a:gd name="connsiteX21278" fmla="*/ 2627886 w 11737976"/>
              <a:gd name="connsiteY21278" fmla="*/ 5382099 h 6407150"/>
              <a:gd name="connsiteX21279" fmla="*/ 2636419 w 11737976"/>
              <a:gd name="connsiteY21279" fmla="*/ 5382095 h 6407150"/>
              <a:gd name="connsiteX21280" fmla="*/ 2628390 w 11737976"/>
              <a:gd name="connsiteY21280" fmla="*/ 5381736 h 6407150"/>
              <a:gd name="connsiteX21281" fmla="*/ 2627885 w 11737976"/>
              <a:gd name="connsiteY21281" fmla="*/ 5382097 h 6407150"/>
              <a:gd name="connsiteX21282" fmla="*/ 2624475 w 11737976"/>
              <a:gd name="connsiteY21282" fmla="*/ 5377025 h 6407150"/>
              <a:gd name="connsiteX21283" fmla="*/ 2638490 w 11737976"/>
              <a:gd name="connsiteY21283" fmla="*/ 5359888 h 6407150"/>
              <a:gd name="connsiteX21284" fmla="*/ 2635089 w 11737976"/>
              <a:gd name="connsiteY21284" fmla="*/ 5349862 h 6407150"/>
              <a:gd name="connsiteX21285" fmla="*/ 2636194 w 11737976"/>
              <a:gd name="connsiteY21285" fmla="*/ 5345358 h 6407150"/>
              <a:gd name="connsiteX21286" fmla="*/ 2640390 w 11737976"/>
              <a:gd name="connsiteY21286" fmla="*/ 5343792 h 6407150"/>
              <a:gd name="connsiteX21287" fmla="*/ 2674668 w 11737976"/>
              <a:gd name="connsiteY21287" fmla="*/ 5336112 h 6407150"/>
              <a:gd name="connsiteX21288" fmla="*/ 2640556 w 11737976"/>
              <a:gd name="connsiteY21288" fmla="*/ 5328037 h 6407150"/>
              <a:gd name="connsiteX21289" fmla="*/ 2640444 w 11737976"/>
              <a:gd name="connsiteY21289" fmla="*/ 5328049 h 6407150"/>
              <a:gd name="connsiteX21290" fmla="*/ 2640575 w 11737976"/>
              <a:gd name="connsiteY21290" fmla="*/ 5327516 h 6407150"/>
              <a:gd name="connsiteX21291" fmla="*/ 2649246 w 11737976"/>
              <a:gd name="connsiteY21291" fmla="*/ 5308687 h 6407150"/>
              <a:gd name="connsiteX21292" fmla="*/ 2664481 w 11737976"/>
              <a:gd name="connsiteY21292" fmla="*/ 5309104 h 6407150"/>
              <a:gd name="connsiteX21293" fmla="*/ 2673999 w 11737976"/>
              <a:gd name="connsiteY21293" fmla="*/ 5307630 h 6407150"/>
              <a:gd name="connsiteX21294" fmla="*/ 2681997 w 11737976"/>
              <a:gd name="connsiteY21294" fmla="*/ 5316672 h 6407150"/>
              <a:gd name="connsiteX21295" fmla="*/ 2698964 w 11737976"/>
              <a:gd name="connsiteY21295" fmla="*/ 5313087 h 6407150"/>
              <a:gd name="connsiteX21296" fmla="*/ 2690868 w 11737976"/>
              <a:gd name="connsiteY21296" fmla="*/ 5306212 h 6407150"/>
              <a:gd name="connsiteX21297" fmla="*/ 2699449 w 11737976"/>
              <a:gd name="connsiteY21297" fmla="*/ 5302253 h 6407150"/>
              <a:gd name="connsiteX21298" fmla="*/ 2691256 w 11737976"/>
              <a:gd name="connsiteY21298" fmla="*/ 5297545 h 6407150"/>
              <a:gd name="connsiteX21299" fmla="*/ 2716510 w 11737976"/>
              <a:gd name="connsiteY21299" fmla="*/ 5296501 h 6407150"/>
              <a:gd name="connsiteX21300" fmla="*/ 2716415 w 11737976"/>
              <a:gd name="connsiteY21300" fmla="*/ 5298668 h 6407150"/>
              <a:gd name="connsiteX21301" fmla="*/ 2724799 w 11737976"/>
              <a:gd name="connsiteY21301" fmla="*/ 5299043 h 6407150"/>
              <a:gd name="connsiteX21302" fmla="*/ 2724896 w 11737976"/>
              <a:gd name="connsiteY21302" fmla="*/ 5296875 h 6407150"/>
              <a:gd name="connsiteX21303" fmla="*/ 2733571 w 11737976"/>
              <a:gd name="connsiteY21303" fmla="*/ 5290750 h 6407150"/>
              <a:gd name="connsiteX21304" fmla="*/ 2725187 w 11737976"/>
              <a:gd name="connsiteY21304" fmla="*/ 5290375 h 6407150"/>
              <a:gd name="connsiteX21305" fmla="*/ 2725284 w 11737976"/>
              <a:gd name="connsiteY21305" fmla="*/ 5288208 h 6407150"/>
              <a:gd name="connsiteX21306" fmla="*/ 2725477 w 11737976"/>
              <a:gd name="connsiteY21306" fmla="*/ 5283875 h 6407150"/>
              <a:gd name="connsiteX21307" fmla="*/ 2717090 w 11737976"/>
              <a:gd name="connsiteY21307" fmla="*/ 5283501 h 6407150"/>
              <a:gd name="connsiteX21308" fmla="*/ 2716898 w 11737976"/>
              <a:gd name="connsiteY21308" fmla="*/ 5287834 h 6407150"/>
              <a:gd name="connsiteX21309" fmla="*/ 2716801 w 11737976"/>
              <a:gd name="connsiteY21309" fmla="*/ 5290001 h 6407150"/>
              <a:gd name="connsiteX21310" fmla="*/ 2716704 w 11737976"/>
              <a:gd name="connsiteY21310" fmla="*/ 5292167 h 6407150"/>
              <a:gd name="connsiteX21311" fmla="*/ 2683064 w 11737976"/>
              <a:gd name="connsiteY21311" fmla="*/ 5292837 h 6407150"/>
              <a:gd name="connsiteX21312" fmla="*/ 2674098 w 11737976"/>
              <a:gd name="connsiteY21312" fmla="*/ 5305463 h 6407150"/>
              <a:gd name="connsiteX21313" fmla="*/ 2651624 w 11737976"/>
              <a:gd name="connsiteY21313" fmla="*/ 5305987 h 6407150"/>
              <a:gd name="connsiteX21314" fmla="*/ 2649636 w 11737976"/>
              <a:gd name="connsiteY21314" fmla="*/ 5307843 h 6407150"/>
              <a:gd name="connsiteX21315" fmla="*/ 2649942 w 11737976"/>
              <a:gd name="connsiteY21315" fmla="*/ 5307177 h 6407150"/>
              <a:gd name="connsiteX21316" fmla="*/ 2670067 w 11737976"/>
              <a:gd name="connsiteY21316" fmla="*/ 5267857 h 6407150"/>
              <a:gd name="connsiteX21317" fmla="*/ 2675199 w 11737976"/>
              <a:gd name="connsiteY21317" fmla="*/ 5251041 h 6407150"/>
              <a:gd name="connsiteX21318" fmla="*/ 2678462 w 11737976"/>
              <a:gd name="connsiteY21318" fmla="*/ 5251187 h 6407150"/>
              <a:gd name="connsiteX21319" fmla="*/ 2689768 w 11737976"/>
              <a:gd name="connsiteY21319" fmla="*/ 5258062 h 6407150"/>
              <a:gd name="connsiteX21320" fmla="*/ 2719749 w 11737976"/>
              <a:gd name="connsiteY21320" fmla="*/ 5257504 h 6407150"/>
              <a:gd name="connsiteX21321" fmla="*/ 2722643 w 11737976"/>
              <a:gd name="connsiteY21321" fmla="*/ 5262744 h 6407150"/>
              <a:gd name="connsiteX21322" fmla="*/ 2719352 w 11737976"/>
              <a:gd name="connsiteY21322" fmla="*/ 5266109 h 6407150"/>
              <a:gd name="connsiteX21323" fmla="*/ 2719158 w 11737976"/>
              <a:gd name="connsiteY21323" fmla="*/ 5270425 h 6407150"/>
              <a:gd name="connsiteX21324" fmla="*/ 2710700 w 11737976"/>
              <a:gd name="connsiteY21324" fmla="*/ 5272209 h 6407150"/>
              <a:gd name="connsiteX21325" fmla="*/ 2719063 w 11737976"/>
              <a:gd name="connsiteY21325" fmla="*/ 5272583 h 6407150"/>
              <a:gd name="connsiteX21326" fmla="*/ 2727328 w 11737976"/>
              <a:gd name="connsiteY21326" fmla="*/ 5275114 h 6407150"/>
              <a:gd name="connsiteX21327" fmla="*/ 2735785 w 11737976"/>
              <a:gd name="connsiteY21327" fmla="*/ 5273329 h 6407150"/>
              <a:gd name="connsiteX21328" fmla="*/ 2743954 w 11737976"/>
              <a:gd name="connsiteY21328" fmla="*/ 5278018 h 6407150"/>
              <a:gd name="connsiteX21329" fmla="*/ 2777307 w 11737976"/>
              <a:gd name="connsiteY21329" fmla="*/ 5281668 h 6407150"/>
              <a:gd name="connsiteX21330" fmla="*/ 2777596 w 11737976"/>
              <a:gd name="connsiteY21330" fmla="*/ 5275197 h 6407150"/>
              <a:gd name="connsiteX21331" fmla="*/ 2752510 w 11737976"/>
              <a:gd name="connsiteY21331" fmla="*/ 5274077 h 6407150"/>
              <a:gd name="connsiteX21332" fmla="*/ 2761257 w 11737976"/>
              <a:gd name="connsiteY21332" fmla="*/ 5265819 h 6407150"/>
              <a:gd name="connsiteX21333" fmla="*/ 2778077 w 11737976"/>
              <a:gd name="connsiteY21333" fmla="*/ 5264408 h 6407150"/>
              <a:gd name="connsiteX21334" fmla="*/ 2786537 w 11737976"/>
              <a:gd name="connsiteY21334" fmla="*/ 5262625 h 6407150"/>
              <a:gd name="connsiteX21335" fmla="*/ 2778175 w 11737976"/>
              <a:gd name="connsiteY21335" fmla="*/ 5262251 h 6407150"/>
              <a:gd name="connsiteX21336" fmla="*/ 2744822 w 11737976"/>
              <a:gd name="connsiteY21336" fmla="*/ 5258600 h 6407150"/>
              <a:gd name="connsiteX21337" fmla="*/ 2729217 w 11737976"/>
              <a:gd name="connsiteY21337" fmla="*/ 5256281 h 6407150"/>
              <a:gd name="connsiteX21338" fmla="*/ 2720270 w 11737976"/>
              <a:gd name="connsiteY21338" fmla="*/ 5257412 h 6407150"/>
              <a:gd name="connsiteX21339" fmla="*/ 2712176 w 11737976"/>
              <a:gd name="connsiteY21339" fmla="*/ 5252693 h 6407150"/>
              <a:gd name="connsiteX21340" fmla="*/ 2678462 w 11737976"/>
              <a:gd name="connsiteY21340" fmla="*/ 5251187 h 6407150"/>
              <a:gd name="connsiteX21341" fmla="*/ 2678559 w 11737976"/>
              <a:gd name="connsiteY21341" fmla="*/ 5248975 h 6407150"/>
              <a:gd name="connsiteX21342" fmla="*/ 2695417 w 11737976"/>
              <a:gd name="connsiteY21342" fmla="*/ 5249729 h 6407150"/>
              <a:gd name="connsiteX21343" fmla="*/ 2678856 w 11737976"/>
              <a:gd name="connsiteY21343" fmla="*/ 5242344 h 6407150"/>
              <a:gd name="connsiteX21344" fmla="*/ 2680829 w 11737976"/>
              <a:gd name="connsiteY21344" fmla="*/ 5245478 h 6407150"/>
              <a:gd name="connsiteX21345" fmla="*/ 2676792 w 11737976"/>
              <a:gd name="connsiteY21345" fmla="*/ 5245824 h 6407150"/>
              <a:gd name="connsiteX21346" fmla="*/ 2678293 w 11737976"/>
              <a:gd name="connsiteY21346" fmla="*/ 5240901 h 6407150"/>
              <a:gd name="connsiteX21347" fmla="*/ 2678927 w 11737976"/>
              <a:gd name="connsiteY21347" fmla="*/ 5240720 h 6407150"/>
              <a:gd name="connsiteX21348" fmla="*/ 2678368 w 11737976"/>
              <a:gd name="connsiteY21348" fmla="*/ 5240661 h 6407150"/>
              <a:gd name="connsiteX21349" fmla="*/ 2679027 w 11737976"/>
              <a:gd name="connsiteY21349" fmla="*/ 5238497 h 6407150"/>
              <a:gd name="connsiteX21350" fmla="*/ 2679025 w 11737976"/>
              <a:gd name="connsiteY21350" fmla="*/ 5238563 h 6407150"/>
              <a:gd name="connsiteX21351" fmla="*/ 2685044 w 11737976"/>
              <a:gd name="connsiteY21351" fmla="*/ 5238830 h 6407150"/>
              <a:gd name="connsiteX21352" fmla="*/ 2682088 w 11737976"/>
              <a:gd name="connsiteY21352" fmla="*/ 5237520 h 6407150"/>
              <a:gd name="connsiteX21353" fmla="*/ 2679747 w 11737976"/>
              <a:gd name="connsiteY21353" fmla="*/ 5236482 h 6407150"/>
              <a:gd name="connsiteX21354" fmla="*/ 2684693 w 11737976"/>
              <a:gd name="connsiteY21354" fmla="*/ 5223370 h 6407150"/>
              <a:gd name="connsiteX21355" fmla="*/ 2704412 w 11737976"/>
              <a:gd name="connsiteY21355" fmla="*/ 5224251 h 6407150"/>
              <a:gd name="connsiteX21356" fmla="*/ 2704508 w 11737976"/>
              <a:gd name="connsiteY21356" fmla="*/ 5222082 h 6407150"/>
              <a:gd name="connsiteX21357" fmla="*/ 2712956 w 11737976"/>
              <a:gd name="connsiteY21357" fmla="*/ 5222459 h 6407150"/>
              <a:gd name="connsiteX21358" fmla="*/ 2721406 w 11737976"/>
              <a:gd name="connsiteY21358" fmla="*/ 5222836 h 6407150"/>
              <a:gd name="connsiteX21359" fmla="*/ 2721213 w 11737976"/>
              <a:gd name="connsiteY21359" fmla="*/ 5227174 h 6407150"/>
              <a:gd name="connsiteX21360" fmla="*/ 2754915 w 11737976"/>
              <a:gd name="connsiteY21360" fmla="*/ 5230853 h 6407150"/>
              <a:gd name="connsiteX21361" fmla="*/ 2754624 w 11737976"/>
              <a:gd name="connsiteY21361" fmla="*/ 5237361 h 6407150"/>
              <a:gd name="connsiteX21362" fmla="*/ 2729177 w 11737976"/>
              <a:gd name="connsiteY21362" fmla="*/ 5238398 h 6407150"/>
              <a:gd name="connsiteX21363" fmla="*/ 2712181 w 11737976"/>
              <a:gd name="connsiteY21363" fmla="*/ 5239813 h 6407150"/>
              <a:gd name="connsiteX21364" fmla="*/ 2712084 w 11737976"/>
              <a:gd name="connsiteY21364" fmla="*/ 5241982 h 6407150"/>
              <a:gd name="connsiteX21365" fmla="*/ 2720534 w 11737976"/>
              <a:gd name="connsiteY21365" fmla="*/ 5242358 h 6407150"/>
              <a:gd name="connsiteX21366" fmla="*/ 2737530 w 11737976"/>
              <a:gd name="connsiteY21366" fmla="*/ 5240944 h 6407150"/>
              <a:gd name="connsiteX21367" fmla="*/ 2754527 w 11737976"/>
              <a:gd name="connsiteY21367" fmla="*/ 5239531 h 6407150"/>
              <a:gd name="connsiteX21368" fmla="*/ 2780067 w 11737976"/>
              <a:gd name="connsiteY21368" fmla="*/ 5236324 h 6407150"/>
              <a:gd name="connsiteX21369" fmla="*/ 2788808 w 11737976"/>
              <a:gd name="connsiteY21369" fmla="*/ 5230193 h 6407150"/>
              <a:gd name="connsiteX21370" fmla="*/ 2797258 w 11737976"/>
              <a:gd name="connsiteY21370" fmla="*/ 5230570 h 6407150"/>
              <a:gd name="connsiteX21371" fmla="*/ 2822703 w 11737976"/>
              <a:gd name="connsiteY21371" fmla="*/ 5229534 h 6407150"/>
              <a:gd name="connsiteX21372" fmla="*/ 2822797 w 11737976"/>
              <a:gd name="connsiteY21372" fmla="*/ 5227366 h 6407150"/>
              <a:gd name="connsiteX21373" fmla="*/ 2847952 w 11737976"/>
              <a:gd name="connsiteY21373" fmla="*/ 5232835 h 6407150"/>
              <a:gd name="connsiteX21374" fmla="*/ 2855919 w 11737976"/>
              <a:gd name="connsiteY21374" fmla="*/ 5244058 h 6407150"/>
              <a:gd name="connsiteX21375" fmla="*/ 2847372 w 11737976"/>
              <a:gd name="connsiteY21375" fmla="*/ 5245850 h 6407150"/>
              <a:gd name="connsiteX21376" fmla="*/ 2864076 w 11737976"/>
              <a:gd name="connsiteY21376" fmla="*/ 5250942 h 6407150"/>
              <a:gd name="connsiteX21377" fmla="*/ 2830279 w 11737976"/>
              <a:gd name="connsiteY21377" fmla="*/ 5249434 h 6407150"/>
              <a:gd name="connsiteX21378" fmla="*/ 2821831 w 11737976"/>
              <a:gd name="connsiteY21378" fmla="*/ 5249056 h 6407150"/>
              <a:gd name="connsiteX21379" fmla="*/ 2796966 w 11737976"/>
              <a:gd name="connsiteY21379" fmla="*/ 5237078 h 6407150"/>
              <a:gd name="connsiteX21380" fmla="*/ 2779970 w 11737976"/>
              <a:gd name="connsiteY21380" fmla="*/ 5238493 h 6407150"/>
              <a:gd name="connsiteX21381" fmla="*/ 2779679 w 11737976"/>
              <a:gd name="connsiteY21381" fmla="*/ 5245001 h 6407150"/>
              <a:gd name="connsiteX21382" fmla="*/ 2788033 w 11737976"/>
              <a:gd name="connsiteY21382" fmla="*/ 5247547 h 6407150"/>
              <a:gd name="connsiteX21383" fmla="*/ 2788130 w 11737976"/>
              <a:gd name="connsiteY21383" fmla="*/ 5245379 h 6407150"/>
              <a:gd name="connsiteX21384" fmla="*/ 2796288 w 11737976"/>
              <a:gd name="connsiteY21384" fmla="*/ 5252261 h 6407150"/>
              <a:gd name="connsiteX21385" fmla="*/ 2813186 w 11737976"/>
              <a:gd name="connsiteY21385" fmla="*/ 5253017 h 6407150"/>
              <a:gd name="connsiteX21386" fmla="*/ 2804641 w 11737976"/>
              <a:gd name="connsiteY21386" fmla="*/ 5254809 h 6407150"/>
              <a:gd name="connsiteX21387" fmla="*/ 2821151 w 11737976"/>
              <a:gd name="connsiteY21387" fmla="*/ 5264240 h 6407150"/>
              <a:gd name="connsiteX21388" fmla="*/ 2838148 w 11737976"/>
              <a:gd name="connsiteY21388" fmla="*/ 5262825 h 6407150"/>
              <a:gd name="connsiteX21389" fmla="*/ 2863301 w 11737976"/>
              <a:gd name="connsiteY21389" fmla="*/ 5268295 h 6407150"/>
              <a:gd name="connsiteX21390" fmla="*/ 2871945 w 11737976"/>
              <a:gd name="connsiteY21390" fmla="*/ 5264335 h 6407150"/>
              <a:gd name="connsiteX21391" fmla="*/ 2888844 w 11737976"/>
              <a:gd name="connsiteY21391" fmla="*/ 5265090 h 6407150"/>
              <a:gd name="connsiteX21392" fmla="*/ 2880200 w 11737976"/>
              <a:gd name="connsiteY21392" fmla="*/ 5269049 h 6407150"/>
              <a:gd name="connsiteX21393" fmla="*/ 2871363 w 11737976"/>
              <a:gd name="connsiteY21393" fmla="*/ 5277349 h 6407150"/>
              <a:gd name="connsiteX21394" fmla="*/ 2871459 w 11737976"/>
              <a:gd name="connsiteY21394" fmla="*/ 5275180 h 6407150"/>
              <a:gd name="connsiteX21395" fmla="*/ 2854466 w 11737976"/>
              <a:gd name="connsiteY21395" fmla="*/ 5276595 h 6407150"/>
              <a:gd name="connsiteX21396" fmla="*/ 2853787 w 11737976"/>
              <a:gd name="connsiteY21396" fmla="*/ 5291780 h 6407150"/>
              <a:gd name="connsiteX21397" fmla="*/ 2853690 w 11737976"/>
              <a:gd name="connsiteY21397" fmla="*/ 5293948 h 6407150"/>
              <a:gd name="connsiteX21398" fmla="*/ 2862139 w 11737976"/>
              <a:gd name="connsiteY21398" fmla="*/ 5294325 h 6407150"/>
              <a:gd name="connsiteX21399" fmla="*/ 2862235 w 11737976"/>
              <a:gd name="connsiteY21399" fmla="*/ 5292157 h 6407150"/>
              <a:gd name="connsiteX21400" fmla="*/ 2887972 w 11737976"/>
              <a:gd name="connsiteY21400" fmla="*/ 5284612 h 6407150"/>
              <a:gd name="connsiteX21401" fmla="*/ 2887585 w 11737976"/>
              <a:gd name="connsiteY21401" fmla="*/ 5293288 h 6407150"/>
              <a:gd name="connsiteX21402" fmla="*/ 2879233 w 11737976"/>
              <a:gd name="connsiteY21402" fmla="*/ 5290741 h 6407150"/>
              <a:gd name="connsiteX21403" fmla="*/ 2879039 w 11737976"/>
              <a:gd name="connsiteY21403" fmla="*/ 5295079 h 6407150"/>
              <a:gd name="connsiteX21404" fmla="*/ 2887488 w 11737976"/>
              <a:gd name="connsiteY21404" fmla="*/ 5295457 h 6407150"/>
              <a:gd name="connsiteX21405" fmla="*/ 2878747 w 11737976"/>
              <a:gd name="connsiteY21405" fmla="*/ 5301587 h 6407150"/>
              <a:gd name="connsiteX21406" fmla="*/ 2895258 w 11737976"/>
              <a:gd name="connsiteY21406" fmla="*/ 5311019 h 6407150"/>
              <a:gd name="connsiteX21407" fmla="*/ 2903514 w 11737976"/>
              <a:gd name="connsiteY21407" fmla="*/ 5315734 h 6407150"/>
              <a:gd name="connsiteX21408" fmla="*/ 2894872 w 11737976"/>
              <a:gd name="connsiteY21408" fmla="*/ 5319696 h 6407150"/>
              <a:gd name="connsiteX21409" fmla="*/ 2903225 w 11737976"/>
              <a:gd name="connsiteY21409" fmla="*/ 5322242 h 6407150"/>
              <a:gd name="connsiteX21410" fmla="*/ 2903031 w 11737976"/>
              <a:gd name="connsiteY21410" fmla="*/ 5326580 h 6407150"/>
              <a:gd name="connsiteX21411" fmla="*/ 2893709 w 11737976"/>
              <a:gd name="connsiteY21411" fmla="*/ 5345724 h 6407150"/>
              <a:gd name="connsiteX21412" fmla="*/ 2901771 w 11737976"/>
              <a:gd name="connsiteY21412" fmla="*/ 5354778 h 6407150"/>
              <a:gd name="connsiteX21413" fmla="*/ 2910219 w 11737976"/>
              <a:gd name="connsiteY21413" fmla="*/ 5355155 h 6407150"/>
              <a:gd name="connsiteX21414" fmla="*/ 2935665 w 11737976"/>
              <a:gd name="connsiteY21414" fmla="*/ 5354119 h 6407150"/>
              <a:gd name="connsiteX21415" fmla="*/ 2935374 w 11737976"/>
              <a:gd name="connsiteY21415" fmla="*/ 5360626 h 6407150"/>
              <a:gd name="connsiteX21416" fmla="*/ 2977523 w 11737976"/>
              <a:gd name="connsiteY21416" fmla="*/ 5364682 h 6407150"/>
              <a:gd name="connsiteX21417" fmla="*/ 2995102 w 11737976"/>
              <a:gd name="connsiteY21417" fmla="*/ 5350252 h 6407150"/>
              <a:gd name="connsiteX21418" fmla="*/ 3003551 w 11737976"/>
              <a:gd name="connsiteY21418" fmla="*/ 5350630 h 6407150"/>
              <a:gd name="connsiteX21419" fmla="*/ 3003454 w 11737976"/>
              <a:gd name="connsiteY21419" fmla="*/ 5352799 h 6407150"/>
              <a:gd name="connsiteX21420" fmla="*/ 3011999 w 11737976"/>
              <a:gd name="connsiteY21420" fmla="*/ 5351008 h 6407150"/>
              <a:gd name="connsiteX21421" fmla="*/ 3012482 w 11737976"/>
              <a:gd name="connsiteY21421" fmla="*/ 5340162 h 6407150"/>
              <a:gd name="connsiteX21422" fmla="*/ 2987136 w 11737976"/>
              <a:gd name="connsiteY21422" fmla="*/ 5339030 h 6407150"/>
              <a:gd name="connsiteX21423" fmla="*/ 3004228 w 11737976"/>
              <a:gd name="connsiteY21423" fmla="*/ 5335447 h 6407150"/>
              <a:gd name="connsiteX21424" fmla="*/ 3021126 w 11737976"/>
              <a:gd name="connsiteY21424" fmla="*/ 5336202 h 6407150"/>
              <a:gd name="connsiteX21425" fmla="*/ 3021321 w 11737976"/>
              <a:gd name="connsiteY21425" fmla="*/ 5331863 h 6407150"/>
              <a:gd name="connsiteX21426" fmla="*/ 3012774 w 11737976"/>
              <a:gd name="connsiteY21426" fmla="*/ 5333655 h 6407150"/>
              <a:gd name="connsiteX21427" fmla="*/ 3004325 w 11737976"/>
              <a:gd name="connsiteY21427" fmla="*/ 5333278 h 6407150"/>
              <a:gd name="connsiteX21428" fmla="*/ 2987620 w 11737976"/>
              <a:gd name="connsiteY21428" fmla="*/ 5328184 h 6407150"/>
              <a:gd name="connsiteX21429" fmla="*/ 2996361 w 11737976"/>
              <a:gd name="connsiteY21429" fmla="*/ 5322055 h 6407150"/>
              <a:gd name="connsiteX21430" fmla="*/ 2996070 w 11737976"/>
              <a:gd name="connsiteY21430" fmla="*/ 5328562 h 6407150"/>
              <a:gd name="connsiteX21431" fmla="*/ 3030158 w 11737976"/>
              <a:gd name="connsiteY21431" fmla="*/ 5323563 h 6407150"/>
              <a:gd name="connsiteX21432" fmla="*/ 3055408 w 11737976"/>
              <a:gd name="connsiteY21432" fmla="*/ 5326866 h 6407150"/>
              <a:gd name="connsiteX21433" fmla="*/ 3055698 w 11737976"/>
              <a:gd name="connsiteY21433" fmla="*/ 5320358 h 6407150"/>
              <a:gd name="connsiteX21434" fmla="*/ 3047251 w 11737976"/>
              <a:gd name="connsiteY21434" fmla="*/ 5319980 h 6407150"/>
              <a:gd name="connsiteX21435" fmla="*/ 3031125 w 11737976"/>
              <a:gd name="connsiteY21435" fmla="*/ 5301871 h 6407150"/>
              <a:gd name="connsiteX21436" fmla="*/ 3039188 w 11737976"/>
              <a:gd name="connsiteY21436" fmla="*/ 5310926 h 6407150"/>
              <a:gd name="connsiteX21437" fmla="*/ 3030738 w 11737976"/>
              <a:gd name="connsiteY21437" fmla="*/ 5310549 h 6407150"/>
              <a:gd name="connsiteX21438" fmla="*/ 3014033 w 11737976"/>
              <a:gd name="connsiteY21438" fmla="*/ 5305456 h 6407150"/>
              <a:gd name="connsiteX21439" fmla="*/ 2997038 w 11737976"/>
              <a:gd name="connsiteY21439" fmla="*/ 5306871 h 6407150"/>
              <a:gd name="connsiteX21440" fmla="*/ 2996942 w 11737976"/>
              <a:gd name="connsiteY21440" fmla="*/ 5309039 h 6407150"/>
              <a:gd name="connsiteX21441" fmla="*/ 2996845 w 11737976"/>
              <a:gd name="connsiteY21441" fmla="*/ 5311208 h 6407150"/>
              <a:gd name="connsiteX21442" fmla="*/ 2996748 w 11737976"/>
              <a:gd name="connsiteY21442" fmla="*/ 5313377 h 6407150"/>
              <a:gd name="connsiteX21443" fmla="*/ 2980333 w 11737976"/>
              <a:gd name="connsiteY21443" fmla="*/ 5301778 h 6407150"/>
              <a:gd name="connsiteX21444" fmla="*/ 2988879 w 11737976"/>
              <a:gd name="connsiteY21444" fmla="*/ 5299986 h 6407150"/>
              <a:gd name="connsiteX21445" fmla="*/ 2972271 w 11737976"/>
              <a:gd name="connsiteY21445" fmla="*/ 5292723 h 6407150"/>
              <a:gd name="connsiteX21446" fmla="*/ 2997716 w 11737976"/>
              <a:gd name="connsiteY21446" fmla="*/ 5291686 h 6407150"/>
              <a:gd name="connsiteX21447" fmla="*/ 3005683 w 11737976"/>
              <a:gd name="connsiteY21447" fmla="*/ 5302910 h 6407150"/>
              <a:gd name="connsiteX21448" fmla="*/ 3014129 w 11737976"/>
              <a:gd name="connsiteY21448" fmla="*/ 5303287 h 6407150"/>
              <a:gd name="connsiteX21449" fmla="*/ 3048316 w 11737976"/>
              <a:gd name="connsiteY21449" fmla="*/ 5296120 h 6407150"/>
              <a:gd name="connsiteX21450" fmla="*/ 3048219 w 11737976"/>
              <a:gd name="connsiteY21450" fmla="*/ 5298289 h 6407150"/>
              <a:gd name="connsiteX21451" fmla="*/ 3056667 w 11737976"/>
              <a:gd name="connsiteY21451" fmla="*/ 5298667 h 6407150"/>
              <a:gd name="connsiteX21452" fmla="*/ 3056763 w 11737976"/>
              <a:gd name="connsiteY21452" fmla="*/ 5296498 h 6407150"/>
              <a:gd name="connsiteX21453" fmla="*/ 3065310 w 11737976"/>
              <a:gd name="connsiteY21453" fmla="*/ 5294705 h 6407150"/>
              <a:gd name="connsiteX21454" fmla="*/ 3072888 w 11737976"/>
              <a:gd name="connsiteY21454" fmla="*/ 5314605 h 6407150"/>
              <a:gd name="connsiteX21455" fmla="*/ 3073663 w 11737976"/>
              <a:gd name="connsiteY21455" fmla="*/ 5297252 h 6407150"/>
              <a:gd name="connsiteX21456" fmla="*/ 3116104 w 11737976"/>
              <a:gd name="connsiteY21456" fmla="*/ 5294801 h 6407150"/>
              <a:gd name="connsiteX21457" fmla="*/ 3074245 w 11737976"/>
              <a:gd name="connsiteY21457" fmla="*/ 5284237 h 6407150"/>
              <a:gd name="connsiteX21458" fmla="*/ 3057345 w 11737976"/>
              <a:gd name="connsiteY21458" fmla="*/ 5283483 h 6407150"/>
              <a:gd name="connsiteX21459" fmla="*/ 3057831 w 11737976"/>
              <a:gd name="connsiteY21459" fmla="*/ 5272637 h 6407150"/>
              <a:gd name="connsiteX21460" fmla="*/ 3066280 w 11737976"/>
              <a:gd name="connsiteY21460" fmla="*/ 5273013 h 6407150"/>
              <a:gd name="connsiteX21461" fmla="*/ 3066376 w 11737976"/>
              <a:gd name="connsiteY21461" fmla="*/ 5270845 h 6407150"/>
              <a:gd name="connsiteX21462" fmla="*/ 3057926 w 11737976"/>
              <a:gd name="connsiteY21462" fmla="*/ 5270468 h 6407150"/>
              <a:gd name="connsiteX21463" fmla="*/ 3064045 w 11737976"/>
              <a:gd name="connsiteY21463" fmla="*/ 5266177 h 6407150"/>
              <a:gd name="connsiteX21464" fmla="*/ 3066571 w 11737976"/>
              <a:gd name="connsiteY21464" fmla="*/ 5266508 h 6407150"/>
              <a:gd name="connsiteX21465" fmla="*/ 3074923 w 11737976"/>
              <a:gd name="connsiteY21465" fmla="*/ 5269053 h 6407150"/>
              <a:gd name="connsiteX21466" fmla="*/ 3100562 w 11737976"/>
              <a:gd name="connsiteY21466" fmla="*/ 5263679 h 6407150"/>
              <a:gd name="connsiteX21467" fmla="*/ 3075697 w 11737976"/>
              <a:gd name="connsiteY21467" fmla="*/ 5251700 h 6407150"/>
              <a:gd name="connsiteX21468" fmla="*/ 3067152 w 11737976"/>
              <a:gd name="connsiteY21468" fmla="*/ 5253492 h 6407150"/>
              <a:gd name="connsiteX21469" fmla="*/ 3059283 w 11737976"/>
              <a:gd name="connsiteY21469" fmla="*/ 5240100 h 6407150"/>
              <a:gd name="connsiteX21470" fmla="*/ 3042386 w 11737976"/>
              <a:gd name="connsiteY21470" fmla="*/ 5239346 h 6407150"/>
              <a:gd name="connsiteX21471" fmla="*/ 3033549 w 11737976"/>
              <a:gd name="connsiteY21471" fmla="*/ 5247645 h 6407150"/>
              <a:gd name="connsiteX21472" fmla="*/ 3025293 w 11737976"/>
              <a:gd name="connsiteY21472" fmla="*/ 5242928 h 6407150"/>
              <a:gd name="connsiteX21473" fmla="*/ 3000043 w 11737976"/>
              <a:gd name="connsiteY21473" fmla="*/ 5239629 h 6407150"/>
              <a:gd name="connsiteX21474" fmla="*/ 3008589 w 11737976"/>
              <a:gd name="connsiteY21474" fmla="*/ 5237836 h 6407150"/>
              <a:gd name="connsiteX21475" fmla="*/ 3000139 w 11737976"/>
              <a:gd name="connsiteY21475" fmla="*/ 5237458 h 6407150"/>
              <a:gd name="connsiteX21476" fmla="*/ 3017811 w 11737976"/>
              <a:gd name="connsiteY21476" fmla="*/ 5220861 h 6407150"/>
              <a:gd name="connsiteX21477" fmla="*/ 3026164 w 11737976"/>
              <a:gd name="connsiteY21477" fmla="*/ 5223407 h 6407150"/>
              <a:gd name="connsiteX21478" fmla="*/ 3034711 w 11737976"/>
              <a:gd name="connsiteY21478" fmla="*/ 5221615 h 6407150"/>
              <a:gd name="connsiteX21479" fmla="*/ 3085020 w 11737976"/>
              <a:gd name="connsiteY21479" fmla="*/ 5232556 h 6407150"/>
              <a:gd name="connsiteX21480" fmla="*/ 3093855 w 11737976"/>
              <a:gd name="connsiteY21480" fmla="*/ 5224257 h 6407150"/>
              <a:gd name="connsiteX21481" fmla="*/ 3102307 w 11737976"/>
              <a:gd name="connsiteY21481" fmla="*/ 5224634 h 6407150"/>
              <a:gd name="connsiteX21482" fmla="*/ 3110657 w 11737976"/>
              <a:gd name="connsiteY21482" fmla="*/ 5227181 h 6407150"/>
              <a:gd name="connsiteX21483" fmla="*/ 3110851 w 11737976"/>
              <a:gd name="connsiteY21483" fmla="*/ 5222841 h 6407150"/>
              <a:gd name="connsiteX21484" fmla="*/ 3102403 w 11737976"/>
              <a:gd name="connsiteY21484" fmla="*/ 5222464 h 6407150"/>
              <a:gd name="connsiteX21485" fmla="*/ 3094340 w 11737976"/>
              <a:gd name="connsiteY21485" fmla="*/ 5213411 h 6407150"/>
              <a:gd name="connsiteX21486" fmla="*/ 3102597 w 11737976"/>
              <a:gd name="connsiteY21486" fmla="*/ 5218126 h 6407150"/>
              <a:gd name="connsiteX21487" fmla="*/ 3111820 w 11737976"/>
              <a:gd name="connsiteY21487" fmla="*/ 5201151 h 6407150"/>
              <a:gd name="connsiteX21488" fmla="*/ 3094922 w 11737976"/>
              <a:gd name="connsiteY21488" fmla="*/ 5200397 h 6407150"/>
              <a:gd name="connsiteX21489" fmla="*/ 3095601 w 11737976"/>
              <a:gd name="connsiteY21489" fmla="*/ 5185212 h 6407150"/>
              <a:gd name="connsiteX21490" fmla="*/ 3078700 w 11737976"/>
              <a:gd name="connsiteY21490" fmla="*/ 5184458 h 6407150"/>
              <a:gd name="connsiteX21491" fmla="*/ 3078604 w 11737976"/>
              <a:gd name="connsiteY21491" fmla="*/ 5186627 h 6407150"/>
              <a:gd name="connsiteX21492" fmla="*/ 3070349 w 11737976"/>
              <a:gd name="connsiteY21492" fmla="*/ 5181911 h 6407150"/>
              <a:gd name="connsiteX21493" fmla="*/ 3078799 w 11737976"/>
              <a:gd name="connsiteY21493" fmla="*/ 5182289 h 6407150"/>
              <a:gd name="connsiteX21494" fmla="*/ 3078895 w 11737976"/>
              <a:gd name="connsiteY21494" fmla="*/ 5180120 h 6407150"/>
              <a:gd name="connsiteX21495" fmla="*/ 3087344 w 11737976"/>
              <a:gd name="connsiteY21495" fmla="*/ 5180497 h 6407150"/>
              <a:gd name="connsiteX21496" fmla="*/ 3087247 w 11737976"/>
              <a:gd name="connsiteY21496" fmla="*/ 5182666 h 6407150"/>
              <a:gd name="connsiteX21497" fmla="*/ 3104534 w 11737976"/>
              <a:gd name="connsiteY21497" fmla="*/ 5174744 h 6407150"/>
              <a:gd name="connsiteX21498" fmla="*/ 3112788 w 11737976"/>
              <a:gd name="connsiteY21498" fmla="*/ 5179460 h 6407150"/>
              <a:gd name="connsiteX21499" fmla="*/ 3121335 w 11737976"/>
              <a:gd name="connsiteY21499" fmla="*/ 5177670 h 6407150"/>
              <a:gd name="connsiteX21500" fmla="*/ 3129784 w 11737976"/>
              <a:gd name="connsiteY21500" fmla="*/ 5178047 h 6407150"/>
              <a:gd name="connsiteX21501" fmla="*/ 3163679 w 11737976"/>
              <a:gd name="connsiteY21501" fmla="*/ 5177387 h 6407150"/>
              <a:gd name="connsiteX21502" fmla="*/ 3163582 w 11737976"/>
              <a:gd name="connsiteY21502" fmla="*/ 5179555 h 6407150"/>
              <a:gd name="connsiteX21503" fmla="*/ 3155037 w 11737976"/>
              <a:gd name="connsiteY21503" fmla="*/ 5181347 h 6407150"/>
              <a:gd name="connsiteX21504" fmla="*/ 3154843 w 11737976"/>
              <a:gd name="connsiteY21504" fmla="*/ 5185686 h 6407150"/>
              <a:gd name="connsiteX21505" fmla="*/ 3154746 w 11737976"/>
              <a:gd name="connsiteY21505" fmla="*/ 5187855 h 6407150"/>
              <a:gd name="connsiteX21506" fmla="*/ 3163000 w 11737976"/>
              <a:gd name="connsiteY21506" fmla="*/ 5192570 h 6407150"/>
              <a:gd name="connsiteX21507" fmla="*/ 3154067 w 11737976"/>
              <a:gd name="connsiteY21507" fmla="*/ 5203038 h 6407150"/>
              <a:gd name="connsiteX21508" fmla="*/ 3162515 w 11737976"/>
              <a:gd name="connsiteY21508" fmla="*/ 5203416 h 6407150"/>
              <a:gd name="connsiteX21509" fmla="*/ 3162419 w 11737976"/>
              <a:gd name="connsiteY21509" fmla="*/ 5205584 h 6407150"/>
              <a:gd name="connsiteX21510" fmla="*/ 3162321 w 11737976"/>
              <a:gd name="connsiteY21510" fmla="*/ 5207754 h 6407150"/>
              <a:gd name="connsiteX21511" fmla="*/ 3170676 w 11737976"/>
              <a:gd name="connsiteY21511" fmla="*/ 5210300 h 6407150"/>
              <a:gd name="connsiteX21512" fmla="*/ 3170774 w 11737976"/>
              <a:gd name="connsiteY21512" fmla="*/ 5208132 h 6407150"/>
              <a:gd name="connsiteX21513" fmla="*/ 3170871 w 11737976"/>
              <a:gd name="connsiteY21513" fmla="*/ 5205963 h 6407150"/>
              <a:gd name="connsiteX21514" fmla="*/ 3170967 w 11737976"/>
              <a:gd name="connsiteY21514" fmla="*/ 5203794 h 6407150"/>
              <a:gd name="connsiteX21515" fmla="*/ 3179611 w 11737976"/>
              <a:gd name="connsiteY21515" fmla="*/ 5199831 h 6407150"/>
              <a:gd name="connsiteX21516" fmla="*/ 3188154 w 11737976"/>
              <a:gd name="connsiteY21516" fmla="*/ 5198040 h 6407150"/>
              <a:gd name="connsiteX21517" fmla="*/ 3180096 w 11737976"/>
              <a:gd name="connsiteY21517" fmla="*/ 5188986 h 6407150"/>
              <a:gd name="connsiteX21518" fmla="*/ 3163194 w 11737976"/>
              <a:gd name="connsiteY21518" fmla="*/ 5188232 h 6407150"/>
              <a:gd name="connsiteX21519" fmla="*/ 3163388 w 11737976"/>
              <a:gd name="connsiteY21519" fmla="*/ 5183893 h 6407150"/>
              <a:gd name="connsiteX21520" fmla="*/ 3163485 w 11737976"/>
              <a:gd name="connsiteY21520" fmla="*/ 5181725 h 6407150"/>
              <a:gd name="connsiteX21521" fmla="*/ 3171838 w 11737976"/>
              <a:gd name="connsiteY21521" fmla="*/ 5184271 h 6407150"/>
              <a:gd name="connsiteX21522" fmla="*/ 3172516 w 11737976"/>
              <a:gd name="connsiteY21522" fmla="*/ 5169087 h 6407150"/>
              <a:gd name="connsiteX21523" fmla="*/ 3172807 w 11737976"/>
              <a:gd name="connsiteY21523" fmla="*/ 5162580 h 6407150"/>
              <a:gd name="connsiteX21524" fmla="*/ 3139010 w 11737976"/>
              <a:gd name="connsiteY21524" fmla="*/ 5161070 h 6407150"/>
              <a:gd name="connsiteX21525" fmla="*/ 3130075 w 11737976"/>
              <a:gd name="connsiteY21525" fmla="*/ 5171539 h 6407150"/>
              <a:gd name="connsiteX21526" fmla="*/ 3113370 w 11737976"/>
              <a:gd name="connsiteY21526" fmla="*/ 5166446 h 6407150"/>
              <a:gd name="connsiteX21527" fmla="*/ 3096375 w 11737976"/>
              <a:gd name="connsiteY21527" fmla="*/ 5167861 h 6407150"/>
              <a:gd name="connsiteX21528" fmla="*/ 3096471 w 11737976"/>
              <a:gd name="connsiteY21528" fmla="*/ 5165691 h 6407150"/>
              <a:gd name="connsiteX21529" fmla="*/ 3098409 w 11737976"/>
              <a:gd name="connsiteY21529" fmla="*/ 5122308 h 6407150"/>
              <a:gd name="connsiteX21530" fmla="*/ 3089766 w 11737976"/>
              <a:gd name="connsiteY21530" fmla="*/ 5126269 h 6407150"/>
              <a:gd name="connsiteX21531" fmla="*/ 3081316 w 11737976"/>
              <a:gd name="connsiteY21531" fmla="*/ 5125891 h 6407150"/>
              <a:gd name="connsiteX21532" fmla="*/ 3081897 w 11737976"/>
              <a:gd name="connsiteY21532" fmla="*/ 5112878 h 6407150"/>
              <a:gd name="connsiteX21533" fmla="*/ 3106955 w 11737976"/>
              <a:gd name="connsiteY21533" fmla="*/ 5120517 h 6407150"/>
              <a:gd name="connsiteX21534" fmla="*/ 3107246 w 11737976"/>
              <a:gd name="connsiteY21534" fmla="*/ 5114009 h 6407150"/>
              <a:gd name="connsiteX21535" fmla="*/ 3124241 w 11737976"/>
              <a:gd name="connsiteY21535" fmla="*/ 5112596 h 6407150"/>
              <a:gd name="connsiteX21536" fmla="*/ 3124338 w 11737976"/>
              <a:gd name="connsiteY21536" fmla="*/ 5110427 h 6407150"/>
              <a:gd name="connsiteX21537" fmla="*/ 3124532 w 11737976"/>
              <a:gd name="connsiteY21537" fmla="*/ 5106089 h 6407150"/>
              <a:gd name="connsiteX21538" fmla="*/ 3132982 w 11737976"/>
              <a:gd name="connsiteY21538" fmla="*/ 5106465 h 6407150"/>
              <a:gd name="connsiteX21539" fmla="*/ 3141625 w 11737976"/>
              <a:gd name="connsiteY21539" fmla="*/ 5102504 h 6407150"/>
              <a:gd name="connsiteX21540" fmla="*/ 3133562 w 11737976"/>
              <a:gd name="connsiteY21540" fmla="*/ 5093450 h 6407150"/>
              <a:gd name="connsiteX21541" fmla="*/ 3134047 w 11737976"/>
              <a:gd name="connsiteY21541" fmla="*/ 5082605 h 6407150"/>
              <a:gd name="connsiteX21542" fmla="*/ 3116954 w 11737976"/>
              <a:gd name="connsiteY21542" fmla="*/ 5086188 h 6407150"/>
              <a:gd name="connsiteX21543" fmla="*/ 3117245 w 11737976"/>
              <a:gd name="connsiteY21543" fmla="*/ 5079681 h 6407150"/>
              <a:gd name="connsiteX21544" fmla="*/ 3125694 w 11737976"/>
              <a:gd name="connsiteY21544" fmla="*/ 5080058 h 6407150"/>
              <a:gd name="connsiteX21545" fmla="*/ 3125791 w 11737976"/>
              <a:gd name="connsiteY21545" fmla="*/ 5077890 h 6407150"/>
              <a:gd name="connsiteX21546" fmla="*/ 3134338 w 11737976"/>
              <a:gd name="connsiteY21546" fmla="*/ 5076097 h 6407150"/>
              <a:gd name="connsiteX21547" fmla="*/ 3134724 w 11737976"/>
              <a:gd name="connsiteY21547" fmla="*/ 5067420 h 6407150"/>
              <a:gd name="connsiteX21548" fmla="*/ 3135307 w 11737976"/>
              <a:gd name="connsiteY21548" fmla="*/ 5054406 h 6407150"/>
              <a:gd name="connsiteX21549" fmla="*/ 3109670 w 11737976"/>
              <a:gd name="connsiteY21549" fmla="*/ 5059781 h 6407150"/>
              <a:gd name="connsiteX21550" fmla="*/ 3118697 w 11737976"/>
              <a:gd name="connsiteY21550" fmla="*/ 5047144 h 6407150"/>
              <a:gd name="connsiteX21551" fmla="*/ 3135694 w 11737976"/>
              <a:gd name="connsiteY21551" fmla="*/ 5045730 h 6407150"/>
              <a:gd name="connsiteX21552" fmla="*/ 3127923 w 11737976"/>
              <a:gd name="connsiteY21552" fmla="*/ 5030170 h 6407150"/>
              <a:gd name="connsiteX21553" fmla="*/ 3128019 w 11737976"/>
              <a:gd name="connsiteY21553" fmla="*/ 5028000 h 6407150"/>
              <a:gd name="connsiteX21554" fmla="*/ 3119570 w 11737976"/>
              <a:gd name="connsiteY21554" fmla="*/ 5027622 h 6407150"/>
              <a:gd name="connsiteX21555" fmla="*/ 3119667 w 11737976"/>
              <a:gd name="connsiteY21555" fmla="*/ 5025453 h 6407150"/>
              <a:gd name="connsiteX21556" fmla="*/ 3136857 w 11737976"/>
              <a:gd name="connsiteY21556" fmla="*/ 5019700 h 6407150"/>
              <a:gd name="connsiteX21557" fmla="*/ 3137244 w 11737976"/>
              <a:gd name="connsiteY21557" fmla="*/ 5011024 h 6407150"/>
              <a:gd name="connsiteX21558" fmla="*/ 3162689 w 11737976"/>
              <a:gd name="connsiteY21558" fmla="*/ 5009987 h 6407150"/>
              <a:gd name="connsiteX21559" fmla="*/ 3163795 w 11737976"/>
              <a:gd name="connsiteY21559" fmla="*/ 5008949 h 6407150"/>
              <a:gd name="connsiteX21560" fmla="*/ 3169437 w 11737976"/>
              <a:gd name="connsiteY21560" fmla="*/ 5008377 h 6407150"/>
              <a:gd name="connsiteX21561" fmla="*/ 3171122 w 11737976"/>
              <a:gd name="connsiteY21561" fmla="*/ 5010706 h 6407150"/>
              <a:gd name="connsiteX21562" fmla="*/ 3170848 w 11737976"/>
              <a:gd name="connsiteY21562" fmla="*/ 5016871 h 6407150"/>
              <a:gd name="connsiteX21563" fmla="*/ 3175238 w 11737976"/>
              <a:gd name="connsiteY21563" fmla="*/ 5016394 h 6407150"/>
              <a:gd name="connsiteX21564" fmla="*/ 3177843 w 11737976"/>
              <a:gd name="connsiteY21564" fmla="*/ 5019994 h 6407150"/>
              <a:gd name="connsiteX21565" fmla="*/ 3168335 w 11737976"/>
              <a:gd name="connsiteY21565" fmla="*/ 5020905 h 6407150"/>
              <a:gd name="connsiteX21566" fmla="*/ 3179540 w 11737976"/>
              <a:gd name="connsiteY21566" fmla="*/ 5022339 h 6407150"/>
              <a:gd name="connsiteX21567" fmla="*/ 3181222 w 11737976"/>
              <a:gd name="connsiteY21567" fmla="*/ 5024664 h 6407150"/>
              <a:gd name="connsiteX21568" fmla="*/ 3179024 w 11737976"/>
              <a:gd name="connsiteY21568" fmla="*/ 5028952 h 6407150"/>
              <a:gd name="connsiteX21569" fmla="*/ 3173616 w 11737976"/>
              <a:gd name="connsiteY21569" fmla="*/ 5029288 h 6407150"/>
              <a:gd name="connsiteX21570" fmla="*/ 3167841 w 11737976"/>
              <a:gd name="connsiteY21570" fmla="*/ 5031965 h 6407150"/>
              <a:gd name="connsiteX21571" fmla="*/ 3176776 w 11737976"/>
              <a:gd name="connsiteY21571" fmla="*/ 5034498 h 6407150"/>
              <a:gd name="connsiteX21572" fmla="*/ 3176395 w 11737976"/>
              <a:gd name="connsiteY21572" fmla="*/ 5043016 h 6407150"/>
              <a:gd name="connsiteX21573" fmla="*/ 3180948 w 11737976"/>
              <a:gd name="connsiteY21573" fmla="*/ 5042419 h 6407150"/>
              <a:gd name="connsiteX21574" fmla="*/ 3181567 w 11737976"/>
              <a:gd name="connsiteY21574" fmla="*/ 5042558 h 6407150"/>
              <a:gd name="connsiteX21575" fmla="*/ 3182886 w 11737976"/>
              <a:gd name="connsiteY21575" fmla="*/ 5046684 h 6407150"/>
              <a:gd name="connsiteX21576" fmla="*/ 3168964 w 11737976"/>
              <a:gd name="connsiteY21576" fmla="*/ 5051886 h 6407150"/>
              <a:gd name="connsiteX21577" fmla="*/ 3176612 w 11737976"/>
              <a:gd name="connsiteY21577" fmla="*/ 5060715 h 6407150"/>
              <a:gd name="connsiteX21578" fmla="*/ 3167999 w 11737976"/>
              <a:gd name="connsiteY21578" fmla="*/ 5073469 h 6407150"/>
              <a:gd name="connsiteX21579" fmla="*/ 3184053 w 11737976"/>
              <a:gd name="connsiteY21579" fmla="*/ 5074187 h 6407150"/>
              <a:gd name="connsiteX21580" fmla="*/ 3189206 w 11737976"/>
              <a:gd name="connsiteY21580" fmla="*/ 5071406 h 6407150"/>
              <a:gd name="connsiteX21581" fmla="*/ 3198954 w 11737976"/>
              <a:gd name="connsiteY21581" fmla="*/ 5070639 h 6407150"/>
              <a:gd name="connsiteX21582" fmla="*/ 3201110 w 11737976"/>
              <a:gd name="connsiteY21582" fmla="*/ 5080522 h 6407150"/>
              <a:gd name="connsiteX21583" fmla="*/ 3194934 w 11737976"/>
              <a:gd name="connsiteY21583" fmla="*/ 5084513 h 6407150"/>
              <a:gd name="connsiteX21584" fmla="*/ 3197517 w 11737976"/>
              <a:gd name="connsiteY21584" fmla="*/ 5094881 h 6407150"/>
              <a:gd name="connsiteX21585" fmla="*/ 3211929 w 11737976"/>
              <a:gd name="connsiteY21585" fmla="*/ 5119169 h 6407150"/>
              <a:gd name="connsiteX21586" fmla="*/ 3206723 w 11737976"/>
              <a:gd name="connsiteY21586" fmla="*/ 5127049 h 6407150"/>
              <a:gd name="connsiteX21587" fmla="*/ 3214162 w 11737976"/>
              <a:gd name="connsiteY21587" fmla="*/ 5147318 h 6407150"/>
              <a:gd name="connsiteX21588" fmla="*/ 3217054 w 11737976"/>
              <a:gd name="connsiteY21588" fmla="*/ 5168521 h 6407150"/>
              <a:gd name="connsiteX21589" fmla="*/ 3213798 w 11737976"/>
              <a:gd name="connsiteY21589" fmla="*/ 5174639 h 6407150"/>
              <a:gd name="connsiteX21590" fmla="*/ 3228043 w 11737976"/>
              <a:gd name="connsiteY21590" fmla="*/ 5203048 h 6407150"/>
              <a:gd name="connsiteX21591" fmla="*/ 3248702 w 11737976"/>
              <a:gd name="connsiteY21591" fmla="*/ 5285994 h 6407150"/>
              <a:gd name="connsiteX21592" fmla="*/ 3254542 w 11737976"/>
              <a:gd name="connsiteY21592" fmla="*/ 5290243 h 6407150"/>
              <a:gd name="connsiteX21593" fmla="*/ 3282862 w 11737976"/>
              <a:gd name="connsiteY21593" fmla="*/ 5351181 h 6407150"/>
              <a:gd name="connsiteX21594" fmla="*/ 3287186 w 11737976"/>
              <a:gd name="connsiteY21594" fmla="*/ 5392525 h 6407150"/>
              <a:gd name="connsiteX21595" fmla="*/ 3298526 w 11737976"/>
              <a:gd name="connsiteY21595" fmla="*/ 5409269 h 6407150"/>
              <a:gd name="connsiteX21596" fmla="*/ 3308391 w 11737976"/>
              <a:gd name="connsiteY21596" fmla="*/ 5434490 h 6407150"/>
              <a:gd name="connsiteX21597" fmla="*/ 3317148 w 11737976"/>
              <a:gd name="connsiteY21597" fmla="*/ 5440866 h 6407150"/>
              <a:gd name="connsiteX21598" fmla="*/ 3381520 w 11737976"/>
              <a:gd name="connsiteY21598" fmla="*/ 5493040 h 6407150"/>
              <a:gd name="connsiteX21599" fmla="*/ 3397098 w 11737976"/>
              <a:gd name="connsiteY21599" fmla="*/ 5498015 h 6407150"/>
              <a:gd name="connsiteX21600" fmla="*/ 3413307 w 11737976"/>
              <a:gd name="connsiteY21600" fmla="*/ 5515122 h 6407150"/>
              <a:gd name="connsiteX21601" fmla="*/ 3414430 w 11737976"/>
              <a:gd name="connsiteY21601" fmla="*/ 5524428 h 6407150"/>
              <a:gd name="connsiteX21602" fmla="*/ 3447002 w 11737976"/>
              <a:gd name="connsiteY21602" fmla="*/ 5564058 h 6407150"/>
              <a:gd name="connsiteX21603" fmla="*/ 3466452 w 11737976"/>
              <a:gd name="connsiteY21603" fmla="*/ 5584586 h 6407150"/>
              <a:gd name="connsiteX21604" fmla="*/ 3489959 w 11737976"/>
              <a:gd name="connsiteY21604" fmla="*/ 5607007 h 6407150"/>
              <a:gd name="connsiteX21605" fmla="*/ 3554359 w 11737976"/>
              <a:gd name="connsiteY21605" fmla="*/ 5640104 h 6407150"/>
              <a:gd name="connsiteX21606" fmla="*/ 3574315 w 11737976"/>
              <a:gd name="connsiteY21606" fmla="*/ 5648268 h 6407150"/>
              <a:gd name="connsiteX21607" fmla="*/ 3597512 w 11737976"/>
              <a:gd name="connsiteY21607" fmla="*/ 5659853 h 6407150"/>
              <a:gd name="connsiteX21608" fmla="*/ 3640357 w 11737976"/>
              <a:gd name="connsiteY21608" fmla="*/ 5668767 h 6407150"/>
              <a:gd name="connsiteX21609" fmla="*/ 3686078 w 11737976"/>
              <a:gd name="connsiteY21609" fmla="*/ 5708423 h 6407150"/>
              <a:gd name="connsiteX21610" fmla="*/ 3723757 w 11737976"/>
              <a:gd name="connsiteY21610" fmla="*/ 5696600 h 6407150"/>
              <a:gd name="connsiteX21611" fmla="*/ 3745438 w 11737976"/>
              <a:gd name="connsiteY21611" fmla="*/ 5634935 h 6407150"/>
              <a:gd name="connsiteX21612" fmla="*/ 3767499 w 11737976"/>
              <a:gd name="connsiteY21612" fmla="*/ 5646752 h 6407150"/>
              <a:gd name="connsiteX21613" fmla="*/ 3811001 w 11737976"/>
              <a:gd name="connsiteY21613" fmla="*/ 5648720 h 6407150"/>
              <a:gd name="connsiteX21614" fmla="*/ 3821878 w 11737976"/>
              <a:gd name="connsiteY21614" fmla="*/ 5649212 h 6407150"/>
              <a:gd name="connsiteX21615" fmla="*/ 3845101 w 11737976"/>
              <a:gd name="connsiteY21615" fmla="*/ 5641720 h 6407150"/>
              <a:gd name="connsiteX21616" fmla="*/ 3850630 w 11737976"/>
              <a:gd name="connsiteY21616" fmla="*/ 5635135 h 6407150"/>
              <a:gd name="connsiteX21617" fmla="*/ 3845788 w 11737976"/>
              <a:gd name="connsiteY21617" fmla="*/ 5615696 h 6407150"/>
              <a:gd name="connsiteX21618" fmla="*/ 3856174 w 11737976"/>
              <a:gd name="connsiteY21618" fmla="*/ 5619012 h 6407150"/>
              <a:gd name="connsiteX21619" fmla="*/ 3849353 w 11737976"/>
              <a:gd name="connsiteY21619" fmla="*/ 5620412 h 6407150"/>
              <a:gd name="connsiteX21620" fmla="*/ 3857113 w 11737976"/>
              <a:gd name="connsiteY21620" fmla="*/ 5641977 h 6407150"/>
              <a:gd name="connsiteX21621" fmla="*/ 3853059 w 11737976"/>
              <a:gd name="connsiteY21621" fmla="*/ 5640087 h 6407150"/>
              <a:gd name="connsiteX21622" fmla="*/ 3849479 w 11737976"/>
              <a:gd name="connsiteY21622" fmla="*/ 5644907 h 6407150"/>
              <a:gd name="connsiteX21623" fmla="*/ 3859826 w 11737976"/>
              <a:gd name="connsiteY21623" fmla="*/ 5660663 h 6407150"/>
              <a:gd name="connsiteX21624" fmla="*/ 3862954 w 11737976"/>
              <a:gd name="connsiteY21624" fmla="*/ 5669364 h 6407150"/>
              <a:gd name="connsiteX21625" fmla="*/ 3862072 w 11737976"/>
              <a:gd name="connsiteY21625" fmla="*/ 5669520 h 6407150"/>
              <a:gd name="connsiteX21626" fmla="*/ 3861304 w 11737976"/>
              <a:gd name="connsiteY21626" fmla="*/ 5671714 h 6407150"/>
              <a:gd name="connsiteX21627" fmla="*/ 3856542 w 11737976"/>
              <a:gd name="connsiteY21627" fmla="*/ 5671411 h 6407150"/>
              <a:gd name="connsiteX21628" fmla="*/ 3856417 w 11737976"/>
              <a:gd name="connsiteY21628" fmla="*/ 5673034 h 6407150"/>
              <a:gd name="connsiteX21629" fmla="*/ 3861053 w 11737976"/>
              <a:gd name="connsiteY21629" fmla="*/ 5674959 h 6407150"/>
              <a:gd name="connsiteX21630" fmla="*/ 3861649 w 11737976"/>
              <a:gd name="connsiteY21630" fmla="*/ 5674997 h 6407150"/>
              <a:gd name="connsiteX21631" fmla="*/ 3865056 w 11737976"/>
              <a:gd name="connsiteY21631" fmla="*/ 5675214 h 6407150"/>
              <a:gd name="connsiteX21632" fmla="*/ 3865765 w 11737976"/>
              <a:gd name="connsiteY21632" fmla="*/ 5677190 h 6407150"/>
              <a:gd name="connsiteX21633" fmla="*/ 3864076 w 11737976"/>
              <a:gd name="connsiteY21633" fmla="*/ 5677136 h 6407150"/>
              <a:gd name="connsiteX21634" fmla="*/ 3863414 w 11737976"/>
              <a:gd name="connsiteY21634" fmla="*/ 5677391 h 6407150"/>
              <a:gd name="connsiteX21635" fmla="*/ 3861284 w 11737976"/>
              <a:gd name="connsiteY21635" fmla="*/ 5676711 h 6407150"/>
              <a:gd name="connsiteX21636" fmla="*/ 3854955 w 11737976"/>
              <a:gd name="connsiteY21636" fmla="*/ 5676479 h 6407150"/>
              <a:gd name="connsiteX21637" fmla="*/ 3860071 w 11737976"/>
              <a:gd name="connsiteY21637" fmla="*/ 5689604 h 6407150"/>
              <a:gd name="connsiteX21638" fmla="*/ 3863280 w 11737976"/>
              <a:gd name="connsiteY21638" fmla="*/ 5690195 h 6407150"/>
              <a:gd name="connsiteX21639" fmla="*/ 3858827 w 11737976"/>
              <a:gd name="connsiteY21639" fmla="*/ 5689525 h 6407150"/>
              <a:gd name="connsiteX21640" fmla="*/ 3863810 w 11737976"/>
              <a:gd name="connsiteY21640" fmla="*/ 5696484 h 6407150"/>
              <a:gd name="connsiteX21641" fmla="*/ 3867548 w 11737976"/>
              <a:gd name="connsiteY21641" fmla="*/ 5692777 h 6407150"/>
              <a:gd name="connsiteX21642" fmla="*/ 3872595 w 11737976"/>
              <a:gd name="connsiteY21642" fmla="*/ 5692155 h 6407150"/>
              <a:gd name="connsiteX21643" fmla="*/ 3874094 w 11737976"/>
              <a:gd name="connsiteY21643" fmla="*/ 5695257 h 6407150"/>
              <a:gd name="connsiteX21644" fmla="*/ 3869442 w 11737976"/>
              <a:gd name="connsiteY21644" fmla="*/ 5695061 h 6407150"/>
              <a:gd name="connsiteX21645" fmla="*/ 3872187 w 11737976"/>
              <a:gd name="connsiteY21645" fmla="*/ 5699240 h 6407150"/>
              <a:gd name="connsiteX21646" fmla="*/ 3876806 w 11737976"/>
              <a:gd name="connsiteY21646" fmla="*/ 5700466 h 6407150"/>
              <a:gd name="connsiteX21647" fmla="*/ 3880719 w 11737976"/>
              <a:gd name="connsiteY21647" fmla="*/ 5707970 h 6407150"/>
              <a:gd name="connsiteX21648" fmla="*/ 3879206 w 11737976"/>
              <a:gd name="connsiteY21648" fmla="*/ 5717477 h 6407150"/>
              <a:gd name="connsiteX21649" fmla="*/ 3879461 w 11737976"/>
              <a:gd name="connsiteY21649" fmla="*/ 5717706 h 6407150"/>
              <a:gd name="connsiteX21650" fmla="*/ 3876932 w 11737976"/>
              <a:gd name="connsiteY21650" fmla="*/ 5716747 h 6407150"/>
              <a:gd name="connsiteX21651" fmla="*/ 3867433 w 11737976"/>
              <a:gd name="connsiteY21651" fmla="*/ 5713140 h 6407150"/>
              <a:gd name="connsiteX21652" fmla="*/ 3876705 w 11737976"/>
              <a:gd name="connsiteY21652" fmla="*/ 5728140 h 6407150"/>
              <a:gd name="connsiteX21653" fmla="*/ 3883605 w 11737976"/>
              <a:gd name="connsiteY21653" fmla="*/ 5723174 h 6407150"/>
              <a:gd name="connsiteX21654" fmla="*/ 3883095 w 11737976"/>
              <a:gd name="connsiteY21654" fmla="*/ 5720942 h 6407150"/>
              <a:gd name="connsiteX21655" fmla="*/ 3885731 w 11737976"/>
              <a:gd name="connsiteY21655" fmla="*/ 5723290 h 6407150"/>
              <a:gd name="connsiteX21656" fmla="*/ 3894825 w 11737976"/>
              <a:gd name="connsiteY21656" fmla="*/ 5721423 h 6407150"/>
              <a:gd name="connsiteX21657" fmla="*/ 3898556 w 11737976"/>
              <a:gd name="connsiteY21657" fmla="*/ 5722019 h 6407150"/>
              <a:gd name="connsiteX21658" fmla="*/ 3900509 w 11737976"/>
              <a:gd name="connsiteY21658" fmla="*/ 5720256 h 6407150"/>
              <a:gd name="connsiteX21659" fmla="*/ 3899049 w 11737976"/>
              <a:gd name="connsiteY21659" fmla="*/ 5719193 h 6407150"/>
              <a:gd name="connsiteX21660" fmla="*/ 3897912 w 11737976"/>
              <a:gd name="connsiteY21660" fmla="*/ 5719426 h 6407150"/>
              <a:gd name="connsiteX21661" fmla="*/ 3894529 w 11737976"/>
              <a:gd name="connsiteY21661" fmla="*/ 5701048 h 6407150"/>
              <a:gd name="connsiteX21662" fmla="*/ 3903299 w 11737976"/>
              <a:gd name="connsiteY21662" fmla="*/ 5697886 h 6407150"/>
              <a:gd name="connsiteX21663" fmla="*/ 3880144 w 11737976"/>
              <a:gd name="connsiteY21663" fmla="*/ 5657684 h 6407150"/>
              <a:gd name="connsiteX21664" fmla="*/ 3870895 w 11737976"/>
              <a:gd name="connsiteY21664" fmla="*/ 5654134 h 6407150"/>
              <a:gd name="connsiteX21665" fmla="*/ 3878542 w 11737976"/>
              <a:gd name="connsiteY21665" fmla="*/ 5641665 h 6407150"/>
              <a:gd name="connsiteX21666" fmla="*/ 3858756 w 11737976"/>
              <a:gd name="connsiteY21666" fmla="*/ 5629381 h 6407150"/>
              <a:gd name="connsiteX21667" fmla="*/ 3862180 w 11737976"/>
              <a:gd name="connsiteY21667" fmla="*/ 5619141 h 6407150"/>
              <a:gd name="connsiteX21668" fmla="*/ 3868545 w 11737976"/>
              <a:gd name="connsiteY21668" fmla="*/ 5618090 h 6407150"/>
              <a:gd name="connsiteX21669" fmla="*/ 3870484 w 11737976"/>
              <a:gd name="connsiteY21669" fmla="*/ 5619847 h 6407150"/>
              <a:gd name="connsiteX21670" fmla="*/ 3869728 w 11737976"/>
              <a:gd name="connsiteY21670" fmla="*/ 5619768 h 6407150"/>
              <a:gd name="connsiteX21671" fmla="*/ 3869604 w 11737976"/>
              <a:gd name="connsiteY21671" fmla="*/ 5621390 h 6407150"/>
              <a:gd name="connsiteX21672" fmla="*/ 3869352 w 11737976"/>
              <a:gd name="connsiteY21672" fmla="*/ 5624637 h 6407150"/>
              <a:gd name="connsiteX21673" fmla="*/ 3869229 w 11737976"/>
              <a:gd name="connsiteY21673" fmla="*/ 5626259 h 6407150"/>
              <a:gd name="connsiteX21674" fmla="*/ 3874050 w 11737976"/>
              <a:gd name="connsiteY21674" fmla="*/ 5626360 h 6407150"/>
              <a:gd name="connsiteX21675" fmla="*/ 3874834 w 11737976"/>
              <a:gd name="connsiteY21675" fmla="*/ 5625009 h 6407150"/>
              <a:gd name="connsiteX21676" fmla="*/ 3876572 w 11737976"/>
              <a:gd name="connsiteY21676" fmla="*/ 5627682 h 6407150"/>
              <a:gd name="connsiteX21677" fmla="*/ 3880829 w 11737976"/>
              <a:gd name="connsiteY21677" fmla="*/ 5631660 h 6407150"/>
              <a:gd name="connsiteX21678" fmla="*/ 3902372 w 11737976"/>
              <a:gd name="connsiteY21678" fmla="*/ 5665381 h 6407150"/>
              <a:gd name="connsiteX21679" fmla="*/ 3907433 w 11737976"/>
              <a:gd name="connsiteY21679" fmla="*/ 5662071 h 6407150"/>
              <a:gd name="connsiteX21680" fmla="*/ 3907684 w 11737976"/>
              <a:gd name="connsiteY21680" fmla="*/ 5668023 h 6407150"/>
              <a:gd name="connsiteX21681" fmla="*/ 3916102 w 11737976"/>
              <a:gd name="connsiteY21681" fmla="*/ 5678309 h 6407150"/>
              <a:gd name="connsiteX21682" fmla="*/ 3911917 w 11737976"/>
              <a:gd name="connsiteY21682" fmla="*/ 5688565 h 6407150"/>
              <a:gd name="connsiteX21683" fmla="*/ 3909725 w 11737976"/>
              <a:gd name="connsiteY21683" fmla="*/ 5690990 h 6407150"/>
              <a:gd name="connsiteX21684" fmla="*/ 3909114 w 11737976"/>
              <a:gd name="connsiteY21684" fmla="*/ 5698000 h 6407150"/>
              <a:gd name="connsiteX21685" fmla="*/ 3905297 w 11737976"/>
              <a:gd name="connsiteY21685" fmla="*/ 5698961 h 6407150"/>
              <a:gd name="connsiteX21686" fmla="*/ 3908857 w 11737976"/>
              <a:gd name="connsiteY21686" fmla="*/ 5700924 h 6407150"/>
              <a:gd name="connsiteX21687" fmla="*/ 3908838 w 11737976"/>
              <a:gd name="connsiteY21687" fmla="*/ 5701142 h 6407150"/>
              <a:gd name="connsiteX21688" fmla="*/ 3909040 w 11737976"/>
              <a:gd name="connsiteY21688" fmla="*/ 5701023 h 6407150"/>
              <a:gd name="connsiteX21689" fmla="*/ 3912008 w 11737976"/>
              <a:gd name="connsiteY21689" fmla="*/ 5702659 h 6407150"/>
              <a:gd name="connsiteX21690" fmla="*/ 3914921 w 11737976"/>
              <a:gd name="connsiteY21690" fmla="*/ 5706117 h 6407150"/>
              <a:gd name="connsiteX21691" fmla="*/ 3909481 w 11737976"/>
              <a:gd name="connsiteY21691" fmla="*/ 5710680 h 6407150"/>
              <a:gd name="connsiteX21692" fmla="*/ 3914169 w 11737976"/>
              <a:gd name="connsiteY21692" fmla="*/ 5715886 h 6407150"/>
              <a:gd name="connsiteX21693" fmla="*/ 3901907 w 11737976"/>
              <a:gd name="connsiteY21693" fmla="*/ 5742922 h 6407150"/>
              <a:gd name="connsiteX21694" fmla="*/ 3906845 w 11737976"/>
              <a:gd name="connsiteY21694" fmla="*/ 5744872 h 6407150"/>
              <a:gd name="connsiteX21695" fmla="*/ 3901780 w 11737976"/>
              <a:gd name="connsiteY21695" fmla="*/ 5744551 h 6407150"/>
              <a:gd name="connsiteX21696" fmla="*/ 3886216 w 11737976"/>
              <a:gd name="connsiteY21696" fmla="*/ 5748469 h 6407150"/>
              <a:gd name="connsiteX21697" fmla="*/ 3881027 w 11737976"/>
              <a:gd name="connsiteY21697" fmla="*/ 5749775 h 6407150"/>
              <a:gd name="connsiteX21698" fmla="*/ 3881278 w 11737976"/>
              <a:gd name="connsiteY21698" fmla="*/ 5746520 h 6407150"/>
              <a:gd name="connsiteX21699" fmla="*/ 3881402 w 11737976"/>
              <a:gd name="connsiteY21699" fmla="*/ 5744891 h 6407150"/>
              <a:gd name="connsiteX21700" fmla="*/ 3871278 w 11737976"/>
              <a:gd name="connsiteY21700" fmla="*/ 5744248 h 6407150"/>
              <a:gd name="connsiteX21701" fmla="*/ 3871027 w 11737976"/>
              <a:gd name="connsiteY21701" fmla="*/ 5747504 h 6407150"/>
              <a:gd name="connsiteX21702" fmla="*/ 3870900 w 11737976"/>
              <a:gd name="connsiteY21702" fmla="*/ 5749134 h 6407150"/>
              <a:gd name="connsiteX21703" fmla="*/ 3875712 w 11737976"/>
              <a:gd name="connsiteY21703" fmla="*/ 5752711 h 6407150"/>
              <a:gd name="connsiteX21704" fmla="*/ 3875588 w 11737976"/>
              <a:gd name="connsiteY21704" fmla="*/ 5754339 h 6407150"/>
              <a:gd name="connsiteX21705" fmla="*/ 3875334 w 11737976"/>
              <a:gd name="connsiteY21705" fmla="*/ 5757596 h 6407150"/>
              <a:gd name="connsiteX21706" fmla="*/ 3875211 w 11737976"/>
              <a:gd name="connsiteY21706" fmla="*/ 5759223 h 6407150"/>
              <a:gd name="connsiteX21707" fmla="*/ 3885211 w 11737976"/>
              <a:gd name="connsiteY21707" fmla="*/ 5761496 h 6407150"/>
              <a:gd name="connsiteX21708" fmla="*/ 3890399 w 11737976"/>
              <a:gd name="connsiteY21708" fmla="*/ 5760190 h 6407150"/>
              <a:gd name="connsiteX21709" fmla="*/ 3885462 w 11737976"/>
              <a:gd name="connsiteY21709" fmla="*/ 5758240 h 6407150"/>
              <a:gd name="connsiteX21710" fmla="*/ 3885587 w 11737976"/>
              <a:gd name="connsiteY21710" fmla="*/ 5756610 h 6407150"/>
              <a:gd name="connsiteX21711" fmla="*/ 3885964 w 11737976"/>
              <a:gd name="connsiteY21711" fmla="*/ 5751726 h 6407150"/>
              <a:gd name="connsiteX21712" fmla="*/ 3896215 w 11737976"/>
              <a:gd name="connsiteY21712" fmla="*/ 5750742 h 6407150"/>
              <a:gd name="connsiteX21713" fmla="*/ 3906593 w 11737976"/>
              <a:gd name="connsiteY21713" fmla="*/ 5748128 h 6407150"/>
              <a:gd name="connsiteX21714" fmla="*/ 3901028 w 11737976"/>
              <a:gd name="connsiteY21714" fmla="*/ 5754321 h 6407150"/>
              <a:gd name="connsiteX21715" fmla="*/ 3905965 w 11737976"/>
              <a:gd name="connsiteY21715" fmla="*/ 5756271 h 6407150"/>
              <a:gd name="connsiteX21716" fmla="*/ 3884457 w 11737976"/>
              <a:gd name="connsiteY21716" fmla="*/ 5771266 h 6407150"/>
              <a:gd name="connsiteX21717" fmla="*/ 3889269 w 11737976"/>
              <a:gd name="connsiteY21717" fmla="*/ 5774844 h 6407150"/>
              <a:gd name="connsiteX21718" fmla="*/ 3878768 w 11737976"/>
              <a:gd name="connsiteY21718" fmla="*/ 5779085 h 6407150"/>
              <a:gd name="connsiteX21719" fmla="*/ 3882573 w 11737976"/>
              <a:gd name="connsiteY21719" fmla="*/ 5795689 h 6407150"/>
              <a:gd name="connsiteX21720" fmla="*/ 3887511 w 11737976"/>
              <a:gd name="connsiteY21720" fmla="*/ 5797639 h 6407150"/>
              <a:gd name="connsiteX21721" fmla="*/ 3895376 w 11737976"/>
              <a:gd name="connsiteY21721" fmla="*/ 5827590 h 6407150"/>
              <a:gd name="connsiteX21722" fmla="*/ 3895125 w 11737976"/>
              <a:gd name="connsiteY21722" fmla="*/ 5830847 h 6407150"/>
              <a:gd name="connsiteX21723" fmla="*/ 3884120 w 11737976"/>
              <a:gd name="connsiteY21723" fmla="*/ 5841602 h 6407150"/>
              <a:gd name="connsiteX21724" fmla="*/ 3887927 w 11737976"/>
              <a:gd name="connsiteY21724" fmla="*/ 5858206 h 6407150"/>
              <a:gd name="connsiteX21725" fmla="*/ 3891986 w 11737976"/>
              <a:gd name="connsiteY21725" fmla="*/ 5871553 h 6407150"/>
              <a:gd name="connsiteX21726" fmla="*/ 3902238 w 11737976"/>
              <a:gd name="connsiteY21726" fmla="*/ 5870568 h 6407150"/>
              <a:gd name="connsiteX21727" fmla="*/ 3911735 w 11737976"/>
              <a:gd name="connsiteY21727" fmla="*/ 5879354 h 6407150"/>
              <a:gd name="connsiteX21728" fmla="*/ 3906420 w 11737976"/>
              <a:gd name="connsiteY21728" fmla="*/ 5882289 h 6407150"/>
              <a:gd name="connsiteX21729" fmla="*/ 3916422 w 11737976"/>
              <a:gd name="connsiteY21729" fmla="*/ 5884562 h 6407150"/>
              <a:gd name="connsiteX21730" fmla="*/ 3932115 w 11737976"/>
              <a:gd name="connsiteY21730" fmla="*/ 5879014 h 6407150"/>
              <a:gd name="connsiteX21731" fmla="*/ 3936548 w 11737976"/>
              <a:gd name="connsiteY21731" fmla="*/ 5887478 h 6407150"/>
              <a:gd name="connsiteX21732" fmla="*/ 3926423 w 11737976"/>
              <a:gd name="connsiteY21732" fmla="*/ 5886833 h 6407150"/>
              <a:gd name="connsiteX21733" fmla="*/ 3926046 w 11737976"/>
              <a:gd name="connsiteY21733" fmla="*/ 5891718 h 6407150"/>
              <a:gd name="connsiteX21734" fmla="*/ 3935293 w 11737976"/>
              <a:gd name="connsiteY21734" fmla="*/ 5903759 h 6407150"/>
              <a:gd name="connsiteX21735" fmla="*/ 3925292 w 11737976"/>
              <a:gd name="connsiteY21735" fmla="*/ 5901487 h 6407150"/>
              <a:gd name="connsiteX21736" fmla="*/ 3920858 w 11737976"/>
              <a:gd name="connsiteY21736" fmla="*/ 5893024 h 6407150"/>
              <a:gd name="connsiteX21737" fmla="*/ 3915919 w 11737976"/>
              <a:gd name="connsiteY21737" fmla="*/ 5891075 h 6407150"/>
              <a:gd name="connsiteX21738" fmla="*/ 3910982 w 11737976"/>
              <a:gd name="connsiteY21738" fmla="*/ 5889124 h 6407150"/>
              <a:gd name="connsiteX21739" fmla="*/ 3910856 w 11737976"/>
              <a:gd name="connsiteY21739" fmla="*/ 5890751 h 6407150"/>
              <a:gd name="connsiteX21740" fmla="*/ 3910605 w 11737976"/>
              <a:gd name="connsiteY21740" fmla="*/ 5894009 h 6407150"/>
              <a:gd name="connsiteX21741" fmla="*/ 3920104 w 11737976"/>
              <a:gd name="connsiteY21741" fmla="*/ 5902794 h 6407150"/>
              <a:gd name="connsiteX21742" fmla="*/ 3919979 w 11737976"/>
              <a:gd name="connsiteY21742" fmla="*/ 5904421 h 6407150"/>
              <a:gd name="connsiteX21743" fmla="*/ 3935042 w 11737976"/>
              <a:gd name="connsiteY21743" fmla="*/ 5907016 h 6407150"/>
              <a:gd name="connsiteX21744" fmla="*/ 3953411 w 11737976"/>
              <a:gd name="connsiteY21744" fmla="*/ 5932726 h 6407150"/>
              <a:gd name="connsiteX21745" fmla="*/ 3953161 w 11737976"/>
              <a:gd name="connsiteY21745" fmla="*/ 5935983 h 6407150"/>
              <a:gd name="connsiteX21746" fmla="*/ 3948097 w 11737976"/>
              <a:gd name="connsiteY21746" fmla="*/ 5935661 h 6407150"/>
              <a:gd name="connsiteX21747" fmla="*/ 3947595 w 11737976"/>
              <a:gd name="connsiteY21747" fmla="*/ 5942173 h 6407150"/>
              <a:gd name="connsiteX21748" fmla="*/ 3942532 w 11737976"/>
              <a:gd name="connsiteY21748" fmla="*/ 5941852 h 6407150"/>
              <a:gd name="connsiteX21749" fmla="*/ 3937091 w 11737976"/>
              <a:gd name="connsiteY21749" fmla="*/ 5946416 h 6407150"/>
              <a:gd name="connsiteX21750" fmla="*/ 3932280 w 11737976"/>
              <a:gd name="connsiteY21750" fmla="*/ 5942837 h 6407150"/>
              <a:gd name="connsiteX21751" fmla="*/ 3932406 w 11737976"/>
              <a:gd name="connsiteY21751" fmla="*/ 5941209 h 6407150"/>
              <a:gd name="connsiteX21752" fmla="*/ 3927467 w 11737976"/>
              <a:gd name="connsiteY21752" fmla="*/ 5939258 h 6407150"/>
              <a:gd name="connsiteX21753" fmla="*/ 3927342 w 11737976"/>
              <a:gd name="connsiteY21753" fmla="*/ 5940887 h 6407150"/>
              <a:gd name="connsiteX21754" fmla="*/ 3927215 w 11737976"/>
              <a:gd name="connsiteY21754" fmla="*/ 5942516 h 6407150"/>
              <a:gd name="connsiteX21755" fmla="*/ 3920520 w 11737976"/>
              <a:gd name="connsiteY21755" fmla="*/ 5963360 h 6407150"/>
              <a:gd name="connsiteX21756" fmla="*/ 3930646 w 11737976"/>
              <a:gd name="connsiteY21756" fmla="*/ 5964004 h 6407150"/>
              <a:gd name="connsiteX21757" fmla="*/ 3930773 w 11737976"/>
              <a:gd name="connsiteY21757" fmla="*/ 5962376 h 6407150"/>
              <a:gd name="connsiteX21758" fmla="*/ 3935583 w 11737976"/>
              <a:gd name="connsiteY21758" fmla="*/ 5965954 h 6407150"/>
              <a:gd name="connsiteX21759" fmla="*/ 3930396 w 11737976"/>
              <a:gd name="connsiteY21759" fmla="*/ 5967260 h 6407150"/>
              <a:gd name="connsiteX21760" fmla="*/ 3930270 w 11737976"/>
              <a:gd name="connsiteY21760" fmla="*/ 5968890 h 6407150"/>
              <a:gd name="connsiteX21761" fmla="*/ 3935458 w 11737976"/>
              <a:gd name="connsiteY21761" fmla="*/ 5967582 h 6407150"/>
              <a:gd name="connsiteX21762" fmla="*/ 3938413 w 11737976"/>
              <a:gd name="connsiteY21762" fmla="*/ 5967770 h 6407150"/>
              <a:gd name="connsiteX21763" fmla="*/ 3935208 w 11737976"/>
              <a:gd name="connsiteY21763" fmla="*/ 5970839 h 6407150"/>
              <a:gd name="connsiteX21764" fmla="*/ 3945209 w 11737976"/>
              <a:gd name="connsiteY21764" fmla="*/ 5973110 h 6407150"/>
              <a:gd name="connsiteX21765" fmla="*/ 3940020 w 11737976"/>
              <a:gd name="connsiteY21765" fmla="*/ 5974417 h 6407150"/>
              <a:gd name="connsiteX21766" fmla="*/ 3930145 w 11737976"/>
              <a:gd name="connsiteY21766" fmla="*/ 5970517 h 6407150"/>
              <a:gd name="connsiteX21767" fmla="*/ 3924071 w 11737976"/>
              <a:gd name="connsiteY21767" fmla="*/ 5975040 h 6407150"/>
              <a:gd name="connsiteX21768" fmla="*/ 3929388 w 11737976"/>
              <a:gd name="connsiteY21768" fmla="*/ 5980284 h 6407150"/>
              <a:gd name="connsiteX21769" fmla="*/ 3929033 w 11737976"/>
              <a:gd name="connsiteY21769" fmla="*/ 5980237 h 6407150"/>
              <a:gd name="connsiteX21770" fmla="*/ 3924025 w 11737976"/>
              <a:gd name="connsiteY21770" fmla="*/ 5981549 h 6407150"/>
              <a:gd name="connsiteX21771" fmla="*/ 3932070 w 11737976"/>
              <a:gd name="connsiteY21771" fmla="*/ 5980634 h 6407150"/>
              <a:gd name="connsiteX21772" fmla="*/ 3929394 w 11737976"/>
              <a:gd name="connsiteY21772" fmla="*/ 5980285 h 6407150"/>
              <a:gd name="connsiteX21773" fmla="*/ 3934705 w 11737976"/>
              <a:gd name="connsiteY21773" fmla="*/ 5977352 h 6407150"/>
              <a:gd name="connsiteX21774" fmla="*/ 3939769 w 11737976"/>
              <a:gd name="connsiteY21774" fmla="*/ 5977674 h 6407150"/>
              <a:gd name="connsiteX21775" fmla="*/ 3944581 w 11737976"/>
              <a:gd name="connsiteY21775" fmla="*/ 5981252 h 6407150"/>
              <a:gd name="connsiteX21776" fmla="*/ 3934328 w 11737976"/>
              <a:gd name="connsiteY21776" fmla="*/ 5982237 h 6407150"/>
              <a:gd name="connsiteX21777" fmla="*/ 3952949 w 11737976"/>
              <a:gd name="connsiteY21777" fmla="*/ 6004691 h 6407150"/>
              <a:gd name="connsiteX21778" fmla="*/ 3947885 w 11737976"/>
              <a:gd name="connsiteY21778" fmla="*/ 6004371 h 6407150"/>
              <a:gd name="connsiteX21779" fmla="*/ 3947760 w 11737976"/>
              <a:gd name="connsiteY21779" fmla="*/ 6005997 h 6407150"/>
              <a:gd name="connsiteX21780" fmla="*/ 3952822 w 11737976"/>
              <a:gd name="connsiteY21780" fmla="*/ 6006320 h 6407150"/>
              <a:gd name="connsiteX21781" fmla="*/ 3967760 w 11737976"/>
              <a:gd name="connsiteY21781" fmla="*/ 6010542 h 6407150"/>
              <a:gd name="connsiteX21782" fmla="*/ 3962446 w 11737976"/>
              <a:gd name="connsiteY21782" fmla="*/ 6013476 h 6407150"/>
              <a:gd name="connsiteX21783" fmla="*/ 3982572 w 11737976"/>
              <a:gd name="connsiteY21783" fmla="*/ 6016392 h 6407150"/>
              <a:gd name="connsiteX21784" fmla="*/ 3982448 w 11737976"/>
              <a:gd name="connsiteY21784" fmla="*/ 6018021 h 6407150"/>
              <a:gd name="connsiteX21785" fmla="*/ 3987511 w 11737976"/>
              <a:gd name="connsiteY21785" fmla="*/ 6018341 h 6407150"/>
              <a:gd name="connsiteX21786" fmla="*/ 3987637 w 11737976"/>
              <a:gd name="connsiteY21786" fmla="*/ 6016713 h 6407150"/>
              <a:gd name="connsiteX21787" fmla="*/ 3987760 w 11737976"/>
              <a:gd name="connsiteY21787" fmla="*/ 6015085 h 6407150"/>
              <a:gd name="connsiteX21788" fmla="*/ 3998139 w 11737976"/>
              <a:gd name="connsiteY21788" fmla="*/ 6012473 h 6407150"/>
              <a:gd name="connsiteX21789" fmla="*/ 3998012 w 11737976"/>
              <a:gd name="connsiteY21789" fmla="*/ 6014102 h 6407150"/>
              <a:gd name="connsiteX21790" fmla="*/ 4002952 w 11737976"/>
              <a:gd name="connsiteY21790" fmla="*/ 6016052 h 6407150"/>
              <a:gd name="connsiteX21791" fmla="*/ 4008015 w 11737976"/>
              <a:gd name="connsiteY21791" fmla="*/ 6016373 h 6407150"/>
              <a:gd name="connsiteX21792" fmla="*/ 4003077 w 11737976"/>
              <a:gd name="connsiteY21792" fmla="*/ 6014422 h 6407150"/>
              <a:gd name="connsiteX21793" fmla="*/ 4003327 w 11737976"/>
              <a:gd name="connsiteY21793" fmla="*/ 6011166 h 6407150"/>
              <a:gd name="connsiteX21794" fmla="*/ 4003453 w 11737976"/>
              <a:gd name="connsiteY21794" fmla="*/ 6009538 h 6407150"/>
              <a:gd name="connsiteX21795" fmla="*/ 3999017 w 11737976"/>
              <a:gd name="connsiteY21795" fmla="*/ 6001074 h 6407150"/>
              <a:gd name="connsiteX21796" fmla="*/ 4009018 w 11737976"/>
              <a:gd name="connsiteY21796" fmla="*/ 6003347 h 6407150"/>
              <a:gd name="connsiteX21797" fmla="*/ 4014208 w 11737976"/>
              <a:gd name="connsiteY21797" fmla="*/ 6002041 h 6407150"/>
              <a:gd name="connsiteX21798" fmla="*/ 4013453 w 11737976"/>
              <a:gd name="connsiteY21798" fmla="*/ 6011810 h 6407150"/>
              <a:gd name="connsiteX21799" fmla="*/ 4028140 w 11737976"/>
              <a:gd name="connsiteY21799" fmla="*/ 6019288 h 6407150"/>
              <a:gd name="connsiteX21800" fmla="*/ 4022953 w 11737976"/>
              <a:gd name="connsiteY21800" fmla="*/ 6020595 h 6407150"/>
              <a:gd name="connsiteX21801" fmla="*/ 4027890 w 11737976"/>
              <a:gd name="connsiteY21801" fmla="*/ 6022544 h 6407150"/>
              <a:gd name="connsiteX21802" fmla="*/ 4027637 w 11737976"/>
              <a:gd name="connsiteY21802" fmla="*/ 6025802 h 6407150"/>
              <a:gd name="connsiteX21803" fmla="*/ 4027512 w 11737976"/>
              <a:gd name="connsiteY21803" fmla="*/ 6027429 h 6407150"/>
              <a:gd name="connsiteX21804" fmla="*/ 4017135 w 11737976"/>
              <a:gd name="connsiteY21804" fmla="*/ 6030042 h 6407150"/>
              <a:gd name="connsiteX21805" fmla="*/ 4017387 w 11737976"/>
              <a:gd name="connsiteY21805" fmla="*/ 6026787 h 6407150"/>
              <a:gd name="connsiteX21806" fmla="*/ 4001820 w 11737976"/>
              <a:gd name="connsiteY21806" fmla="*/ 6030705 h 6407150"/>
              <a:gd name="connsiteX21807" fmla="*/ 4001946 w 11737976"/>
              <a:gd name="connsiteY21807" fmla="*/ 6029077 h 6407150"/>
              <a:gd name="connsiteX21808" fmla="*/ 3996882 w 11737976"/>
              <a:gd name="connsiteY21808" fmla="*/ 6028754 h 6407150"/>
              <a:gd name="connsiteX21809" fmla="*/ 4001695 w 11737976"/>
              <a:gd name="connsiteY21809" fmla="*/ 6032334 h 6407150"/>
              <a:gd name="connsiteX21810" fmla="*/ 3996631 w 11737976"/>
              <a:gd name="connsiteY21810" fmla="*/ 6032011 h 6407150"/>
              <a:gd name="connsiteX21811" fmla="*/ 4001067 w 11737976"/>
              <a:gd name="connsiteY21811" fmla="*/ 6040474 h 6407150"/>
              <a:gd name="connsiteX21812" fmla="*/ 4016760 w 11737976"/>
              <a:gd name="connsiteY21812" fmla="*/ 6034927 h 6407150"/>
              <a:gd name="connsiteX21813" fmla="*/ 4016632 w 11737976"/>
              <a:gd name="connsiteY21813" fmla="*/ 6036556 h 6407150"/>
              <a:gd name="connsiteX21814" fmla="*/ 4021571 w 11737976"/>
              <a:gd name="connsiteY21814" fmla="*/ 6038505 h 6407150"/>
              <a:gd name="connsiteX21815" fmla="*/ 4026759 w 11737976"/>
              <a:gd name="connsiteY21815" fmla="*/ 6037200 h 6407150"/>
              <a:gd name="connsiteX21816" fmla="*/ 4022073 w 11737976"/>
              <a:gd name="connsiteY21816" fmla="*/ 6031993 h 6407150"/>
              <a:gd name="connsiteX21817" fmla="*/ 4032451 w 11737976"/>
              <a:gd name="connsiteY21817" fmla="*/ 6029379 h 6407150"/>
              <a:gd name="connsiteX21818" fmla="*/ 4051447 w 11737976"/>
              <a:gd name="connsiteY21818" fmla="*/ 6046950 h 6407150"/>
              <a:gd name="connsiteX21819" fmla="*/ 4056259 w 11737976"/>
              <a:gd name="connsiteY21819" fmla="*/ 6050527 h 6407150"/>
              <a:gd name="connsiteX21820" fmla="*/ 4061755 w 11737976"/>
              <a:gd name="connsiteY21820" fmla="*/ 6061718 h 6407150"/>
              <a:gd name="connsiteX21821" fmla="*/ 4062988 w 11737976"/>
              <a:gd name="connsiteY21821" fmla="*/ 6062864 h 6407150"/>
              <a:gd name="connsiteX21822" fmla="*/ 4061596 w 11737976"/>
              <a:gd name="connsiteY21822" fmla="*/ 6067499 h 6407150"/>
              <a:gd name="connsiteX21823" fmla="*/ 4058207 w 11737976"/>
              <a:gd name="connsiteY21823" fmla="*/ 6078790 h 6407150"/>
              <a:gd name="connsiteX21824" fmla="*/ 4053945 w 11737976"/>
              <a:gd name="connsiteY21824" fmla="*/ 6076685 h 6407150"/>
              <a:gd name="connsiteX21825" fmla="*/ 4043621 w 11737976"/>
              <a:gd name="connsiteY21825" fmla="*/ 6079291 h 6407150"/>
              <a:gd name="connsiteX21826" fmla="*/ 4038585 w 11737976"/>
              <a:gd name="connsiteY21826" fmla="*/ 6078970 h 6407150"/>
              <a:gd name="connsiteX21827" fmla="*/ 4038210 w 11737976"/>
              <a:gd name="connsiteY21827" fmla="*/ 6083839 h 6407150"/>
              <a:gd name="connsiteX21828" fmla="*/ 4050707 w 11737976"/>
              <a:gd name="connsiteY21828" fmla="*/ 6085858 h 6407150"/>
              <a:gd name="connsiteX21829" fmla="*/ 4056141 w 11737976"/>
              <a:gd name="connsiteY21829" fmla="*/ 6085678 h 6407150"/>
              <a:gd name="connsiteX21830" fmla="*/ 4053343 w 11737976"/>
              <a:gd name="connsiteY21830" fmla="*/ 6094992 h 6407150"/>
              <a:gd name="connsiteX21831" fmla="*/ 4086259 w 11737976"/>
              <a:gd name="connsiteY21831" fmla="*/ 6142514 h 6407150"/>
              <a:gd name="connsiteX21832" fmla="*/ 4098614 w 11737976"/>
              <a:gd name="connsiteY21832" fmla="*/ 6140648 h 6407150"/>
              <a:gd name="connsiteX21833" fmla="*/ 4127426 w 11737976"/>
              <a:gd name="connsiteY21833" fmla="*/ 6162544 h 6407150"/>
              <a:gd name="connsiteX21834" fmla="*/ 4139780 w 11737976"/>
              <a:gd name="connsiteY21834" fmla="*/ 6160678 h 6407150"/>
              <a:gd name="connsiteX21835" fmla="*/ 4161742 w 11737976"/>
              <a:gd name="connsiteY21835" fmla="*/ 6166111 h 6407150"/>
              <a:gd name="connsiteX21836" fmla="*/ 4165846 w 11737976"/>
              <a:gd name="connsiteY21836" fmla="*/ 6191738 h 6407150"/>
              <a:gd name="connsiteX21837" fmla="*/ 4198783 w 11737976"/>
              <a:gd name="connsiteY21837" fmla="*/ 6199887 h 6407150"/>
              <a:gd name="connsiteX21838" fmla="*/ 4197406 w 11737976"/>
              <a:gd name="connsiteY21838" fmla="*/ 6204468 h 6407150"/>
              <a:gd name="connsiteX21839" fmla="*/ 4208388 w 11737976"/>
              <a:gd name="connsiteY21839" fmla="*/ 6207185 h 6407150"/>
              <a:gd name="connsiteX21840" fmla="*/ 4207013 w 11737976"/>
              <a:gd name="connsiteY21840" fmla="*/ 6211768 h 6407150"/>
              <a:gd name="connsiteX21841" fmla="*/ 4233097 w 11737976"/>
              <a:gd name="connsiteY21841" fmla="*/ 6203454 h 6407150"/>
              <a:gd name="connsiteX21842" fmla="*/ 4246828 w 11737976"/>
              <a:gd name="connsiteY21842" fmla="*/ 6197005 h 6407150"/>
              <a:gd name="connsiteX21843" fmla="*/ 4244076 w 11737976"/>
              <a:gd name="connsiteY21843" fmla="*/ 6206169 h 6407150"/>
              <a:gd name="connsiteX21844" fmla="*/ 4266060 w 11737976"/>
              <a:gd name="connsiteY21844" fmla="*/ 6172229 h 6407150"/>
              <a:gd name="connsiteX21845" fmla="*/ 4271562 w 11737976"/>
              <a:gd name="connsiteY21845" fmla="*/ 6153900 h 6407150"/>
              <a:gd name="connsiteX21846" fmla="*/ 4272453 w 11737976"/>
              <a:gd name="connsiteY21846" fmla="*/ 6150932 h 6407150"/>
              <a:gd name="connsiteX21847" fmla="*/ 4280324 w 11737976"/>
              <a:gd name="connsiteY21847" fmla="*/ 6152180 h 6407150"/>
              <a:gd name="connsiteX21848" fmla="*/ 4292046 w 11737976"/>
              <a:gd name="connsiteY21848" fmla="*/ 6157053 h 6407150"/>
              <a:gd name="connsiteX21849" fmla="*/ 4292549 w 11737976"/>
              <a:gd name="connsiteY21849" fmla="*/ 6150562 h 6407150"/>
              <a:gd name="connsiteX21850" fmla="*/ 4282348 w 11737976"/>
              <a:gd name="connsiteY21850" fmla="*/ 6151544 h 6407150"/>
              <a:gd name="connsiteX21851" fmla="*/ 4277453 w 11737976"/>
              <a:gd name="connsiteY21851" fmla="*/ 6149399 h 6407150"/>
              <a:gd name="connsiteX21852" fmla="*/ 4272481 w 11737976"/>
              <a:gd name="connsiteY21852" fmla="*/ 6150845 h 6407150"/>
              <a:gd name="connsiteX21853" fmla="*/ 4274368 w 11737976"/>
              <a:gd name="connsiteY21853" fmla="*/ 6144557 h 6407150"/>
              <a:gd name="connsiteX21854" fmla="*/ 4281252 w 11737976"/>
              <a:gd name="connsiteY21854" fmla="*/ 6143909 h 6407150"/>
              <a:gd name="connsiteX21855" fmla="*/ 4285304 w 11737976"/>
              <a:gd name="connsiteY21855" fmla="*/ 6141095 h 6407150"/>
              <a:gd name="connsiteX21856" fmla="*/ 4284261 w 11737976"/>
              <a:gd name="connsiteY21856" fmla="*/ 6138086 h 6407150"/>
              <a:gd name="connsiteX21857" fmla="*/ 4284309 w 11737976"/>
              <a:gd name="connsiteY21857" fmla="*/ 6138066 h 6407150"/>
              <a:gd name="connsiteX21858" fmla="*/ 4283295 w 11737976"/>
              <a:gd name="connsiteY21858" fmla="*/ 6135296 h 6407150"/>
              <a:gd name="connsiteX21859" fmla="*/ 4284261 w 11737976"/>
              <a:gd name="connsiteY21859" fmla="*/ 6138086 h 6407150"/>
              <a:gd name="connsiteX21860" fmla="*/ 4281770 w 11737976"/>
              <a:gd name="connsiteY21860" fmla="*/ 6139190 h 6407150"/>
              <a:gd name="connsiteX21861" fmla="*/ 4275511 w 11737976"/>
              <a:gd name="connsiteY21861" fmla="*/ 6140744 h 6407150"/>
              <a:gd name="connsiteX21862" fmla="*/ 4277343 w 11737976"/>
              <a:gd name="connsiteY21862" fmla="*/ 6134641 h 6407150"/>
              <a:gd name="connsiteX21863" fmla="*/ 4280185 w 11737976"/>
              <a:gd name="connsiteY21863" fmla="*/ 6125171 h 6407150"/>
              <a:gd name="connsiteX21864" fmla="*/ 4283944 w 11737976"/>
              <a:gd name="connsiteY21864" fmla="*/ 6124725 h 6407150"/>
              <a:gd name="connsiteX21865" fmla="*/ 4284640 w 11737976"/>
              <a:gd name="connsiteY21865" fmla="*/ 6123950 h 6407150"/>
              <a:gd name="connsiteX21866" fmla="*/ 4280838 w 11737976"/>
              <a:gd name="connsiteY21866" fmla="*/ 6122996 h 6407150"/>
              <a:gd name="connsiteX21867" fmla="*/ 4281520 w 11737976"/>
              <a:gd name="connsiteY21867" fmla="*/ 6120723 h 6407150"/>
              <a:gd name="connsiteX21868" fmla="*/ 4281710 w 11737976"/>
              <a:gd name="connsiteY21868" fmla="*/ 6120696 h 6407150"/>
              <a:gd name="connsiteX21869" fmla="*/ 4284891 w 11737976"/>
              <a:gd name="connsiteY21869" fmla="*/ 6120693 h 6407150"/>
              <a:gd name="connsiteX21870" fmla="*/ 4281899 w 11737976"/>
              <a:gd name="connsiteY21870" fmla="*/ 6119461 h 6407150"/>
              <a:gd name="connsiteX21871" fmla="*/ 4283768 w 11737976"/>
              <a:gd name="connsiteY21871" fmla="*/ 6113234 h 6407150"/>
              <a:gd name="connsiteX21872" fmla="*/ 4285346 w 11737976"/>
              <a:gd name="connsiteY21872" fmla="*/ 6107976 h 6407150"/>
              <a:gd name="connsiteX21873" fmla="*/ 4291347 w 11737976"/>
              <a:gd name="connsiteY21873" fmla="*/ 6109070 h 6407150"/>
              <a:gd name="connsiteX21874" fmla="*/ 4292973 w 11737976"/>
              <a:gd name="connsiteY21874" fmla="*/ 6112598 h 6407150"/>
              <a:gd name="connsiteX21875" fmla="*/ 4294830 w 11737976"/>
              <a:gd name="connsiteY21875" fmla="*/ 6112937 h 6407150"/>
              <a:gd name="connsiteX21876" fmla="*/ 4291138 w 11737976"/>
              <a:gd name="connsiteY21876" fmla="*/ 6127748 h 6407150"/>
              <a:gd name="connsiteX21877" fmla="*/ 4288430 w 11737976"/>
              <a:gd name="connsiteY21877" fmla="*/ 6127575 h 6407150"/>
              <a:gd name="connsiteX21878" fmla="*/ 4283178 w 11737976"/>
              <a:gd name="connsiteY21878" fmla="*/ 6128878 h 6407150"/>
              <a:gd name="connsiteX21879" fmla="*/ 4288306 w 11737976"/>
              <a:gd name="connsiteY21879" fmla="*/ 6129204 h 6407150"/>
              <a:gd name="connsiteX21880" fmla="*/ 4290724 w 11737976"/>
              <a:gd name="connsiteY21880" fmla="*/ 6129357 h 6407150"/>
              <a:gd name="connsiteX21881" fmla="*/ 4289419 w 11737976"/>
              <a:gd name="connsiteY21881" fmla="*/ 6133707 h 6407150"/>
              <a:gd name="connsiteX21882" fmla="*/ 4288044 w 11737976"/>
              <a:gd name="connsiteY21882" fmla="*/ 6138289 h 6407150"/>
              <a:gd name="connsiteX21883" fmla="*/ 4308455 w 11737976"/>
              <a:gd name="connsiteY21883" fmla="*/ 6148877 h 6407150"/>
              <a:gd name="connsiteX21884" fmla="*/ 4311098 w 11737976"/>
              <a:gd name="connsiteY21884" fmla="*/ 6154092 h 6407150"/>
              <a:gd name="connsiteX21885" fmla="*/ 4306936 w 11737976"/>
              <a:gd name="connsiteY21885" fmla="*/ 6154887 h 6407150"/>
              <a:gd name="connsiteX21886" fmla="*/ 4312179 w 11737976"/>
              <a:gd name="connsiteY21886" fmla="*/ 6158482 h 6407150"/>
              <a:gd name="connsiteX21887" fmla="*/ 4310867 w 11737976"/>
              <a:gd name="connsiteY21887" fmla="*/ 6156486 h 6407150"/>
              <a:gd name="connsiteX21888" fmla="*/ 4312045 w 11737976"/>
              <a:gd name="connsiteY21888" fmla="*/ 6155957 h 6407150"/>
              <a:gd name="connsiteX21889" fmla="*/ 4314473 w 11737976"/>
              <a:gd name="connsiteY21889" fmla="*/ 6160749 h 6407150"/>
              <a:gd name="connsiteX21890" fmla="*/ 4327835 w 11737976"/>
              <a:gd name="connsiteY21890" fmla="*/ 6162901 h 6407150"/>
              <a:gd name="connsiteX21891" fmla="*/ 4325086 w 11737976"/>
              <a:gd name="connsiteY21891" fmla="*/ 6172065 h 6407150"/>
              <a:gd name="connsiteX21892" fmla="*/ 4321770 w 11737976"/>
              <a:gd name="connsiteY21892" fmla="*/ 6183106 h 6407150"/>
              <a:gd name="connsiteX21893" fmla="*/ 4314398 w 11737976"/>
              <a:gd name="connsiteY21893" fmla="*/ 6181157 h 6407150"/>
              <a:gd name="connsiteX21894" fmla="*/ 4314995 w 11737976"/>
              <a:gd name="connsiteY21894" fmla="*/ 6181619 h 6407150"/>
              <a:gd name="connsiteX21895" fmla="*/ 4319772 w 11737976"/>
              <a:gd name="connsiteY21895" fmla="*/ 6185310 h 6407150"/>
              <a:gd name="connsiteX21896" fmla="*/ 4320468 w 11737976"/>
              <a:gd name="connsiteY21896" fmla="*/ 6184507 h 6407150"/>
              <a:gd name="connsiteX21897" fmla="*/ 4321385 w 11737976"/>
              <a:gd name="connsiteY21897" fmla="*/ 6184393 h 6407150"/>
              <a:gd name="connsiteX21898" fmla="*/ 4315457 w 11737976"/>
              <a:gd name="connsiteY21898" fmla="*/ 6204140 h 6407150"/>
              <a:gd name="connsiteX21899" fmla="*/ 4325086 w 11737976"/>
              <a:gd name="connsiteY21899" fmla="*/ 6172065 h 6407150"/>
              <a:gd name="connsiteX21900" fmla="*/ 4336062 w 11737976"/>
              <a:gd name="connsiteY21900" fmla="*/ 6174781 h 6407150"/>
              <a:gd name="connsiteX21901" fmla="*/ 4328606 w 11737976"/>
              <a:gd name="connsiteY21901" fmla="*/ 6212926 h 6407150"/>
              <a:gd name="connsiteX21902" fmla="*/ 4323765 w 11737976"/>
              <a:gd name="connsiteY21902" fmla="*/ 6215080 h 6407150"/>
              <a:gd name="connsiteX21903" fmla="*/ 4323636 w 11737976"/>
              <a:gd name="connsiteY21903" fmla="*/ 6216732 h 6407150"/>
              <a:gd name="connsiteX21904" fmla="*/ 4328335 w 11737976"/>
              <a:gd name="connsiteY21904" fmla="*/ 6214317 h 6407150"/>
              <a:gd name="connsiteX21905" fmla="*/ 4322295 w 11737976"/>
              <a:gd name="connsiteY21905" fmla="*/ 6245212 h 6407150"/>
              <a:gd name="connsiteX21906" fmla="*/ 4320887 w 11737976"/>
              <a:gd name="connsiteY21906" fmla="*/ 6303932 h 6407150"/>
              <a:gd name="connsiteX21907" fmla="*/ 4341542 w 11737976"/>
              <a:gd name="connsiteY21907" fmla="*/ 6195826 h 6407150"/>
              <a:gd name="connsiteX21908" fmla="*/ 4345143 w 11737976"/>
              <a:gd name="connsiteY21908" fmla="*/ 6196149 h 6407150"/>
              <a:gd name="connsiteX21909" fmla="*/ 4349057 w 11737976"/>
              <a:gd name="connsiteY21909" fmla="*/ 6198666 h 6407150"/>
              <a:gd name="connsiteX21910" fmla="*/ 4350801 w 11737976"/>
              <a:gd name="connsiteY21910" fmla="*/ 6204270 h 6407150"/>
              <a:gd name="connsiteX21911" fmla="*/ 4358000 w 11737976"/>
              <a:gd name="connsiteY21911" fmla="*/ 6219587 h 6407150"/>
              <a:gd name="connsiteX21912" fmla="*/ 4362555 w 11737976"/>
              <a:gd name="connsiteY21912" fmla="*/ 6205024 h 6407150"/>
              <a:gd name="connsiteX21913" fmla="*/ 4364964 w 11737976"/>
              <a:gd name="connsiteY21913" fmla="*/ 6199043 h 6407150"/>
              <a:gd name="connsiteX21914" fmla="*/ 4366796 w 11737976"/>
              <a:gd name="connsiteY21914" fmla="*/ 6199487 h 6407150"/>
              <a:gd name="connsiteX21915" fmla="*/ 4370134 w 11737976"/>
              <a:gd name="connsiteY21915" fmla="*/ 6198438 h 6407150"/>
              <a:gd name="connsiteX21916" fmla="*/ 4372097 w 11737976"/>
              <a:gd name="connsiteY21916" fmla="*/ 6198354 h 6407150"/>
              <a:gd name="connsiteX21917" fmla="*/ 4370264 w 11737976"/>
              <a:gd name="connsiteY21917" fmla="*/ 6196766 h 6407150"/>
              <a:gd name="connsiteX21918" fmla="*/ 4365549 w 11737976"/>
              <a:gd name="connsiteY21918" fmla="*/ 6197590 h 6407150"/>
              <a:gd name="connsiteX21919" fmla="*/ 4367624 w 11737976"/>
              <a:gd name="connsiteY21919" fmla="*/ 6192434 h 6407150"/>
              <a:gd name="connsiteX21920" fmla="*/ 4377233 w 11737976"/>
              <a:gd name="connsiteY21920" fmla="*/ 6194810 h 6407150"/>
              <a:gd name="connsiteX21921" fmla="*/ 4373106 w 11737976"/>
              <a:gd name="connsiteY21921" fmla="*/ 6208557 h 6407150"/>
              <a:gd name="connsiteX21922" fmla="*/ 4397816 w 11737976"/>
              <a:gd name="connsiteY21922" fmla="*/ 6204825 h 6407150"/>
              <a:gd name="connsiteX21923" fmla="*/ 4395065 w 11737976"/>
              <a:gd name="connsiteY21923" fmla="*/ 6213990 h 6407150"/>
              <a:gd name="connsiteX21924" fmla="*/ 4392315 w 11737976"/>
              <a:gd name="connsiteY21924" fmla="*/ 6223156 h 6407150"/>
              <a:gd name="connsiteX21925" fmla="*/ 4392267 w 11737976"/>
              <a:gd name="connsiteY21925" fmla="*/ 6301903 h 6407150"/>
              <a:gd name="connsiteX21926" fmla="*/ 4396368 w 11737976"/>
              <a:gd name="connsiteY21926" fmla="*/ 6327528 h 6407150"/>
              <a:gd name="connsiteX21927" fmla="*/ 4408334 w 11737976"/>
              <a:gd name="connsiteY21927" fmla="*/ 6211986 h 6407150"/>
              <a:gd name="connsiteX21928" fmla="*/ 4419775 w 11737976"/>
              <a:gd name="connsiteY21928" fmla="*/ 6210258 h 6407150"/>
              <a:gd name="connsiteX21929" fmla="*/ 4417023 w 11737976"/>
              <a:gd name="connsiteY21929" fmla="*/ 6219424 h 6407150"/>
              <a:gd name="connsiteX21930" fmla="*/ 4410148 w 11737976"/>
              <a:gd name="connsiteY21930" fmla="*/ 6242334 h 6407150"/>
              <a:gd name="connsiteX21931" fmla="*/ 4421124 w 11737976"/>
              <a:gd name="connsiteY21931" fmla="*/ 6245048 h 6407150"/>
              <a:gd name="connsiteX21932" fmla="*/ 4434769 w 11737976"/>
              <a:gd name="connsiteY21932" fmla="*/ 6235087 h 6407150"/>
              <a:gd name="connsiteX21933" fmla="*/ 4434799 w 11737976"/>
              <a:gd name="connsiteY21933" fmla="*/ 6236283 h 6407150"/>
              <a:gd name="connsiteX21934" fmla="*/ 4427816 w 11737976"/>
              <a:gd name="connsiteY21934" fmla="*/ 6247321 h 6407150"/>
              <a:gd name="connsiteX21935" fmla="*/ 4434857 w 11737976"/>
              <a:gd name="connsiteY21935" fmla="*/ 6238602 h 6407150"/>
              <a:gd name="connsiteX21936" fmla="*/ 4434799 w 11737976"/>
              <a:gd name="connsiteY21936" fmla="*/ 6236283 h 6407150"/>
              <a:gd name="connsiteX21937" fmla="*/ 4436231 w 11737976"/>
              <a:gd name="connsiteY21937" fmla="*/ 6234020 h 6407150"/>
              <a:gd name="connsiteX21938" fmla="*/ 4434769 w 11737976"/>
              <a:gd name="connsiteY21938" fmla="*/ 6235087 h 6407150"/>
              <a:gd name="connsiteX21939" fmla="*/ 4434522 w 11737976"/>
              <a:gd name="connsiteY21939" fmla="*/ 6224981 h 6407150"/>
              <a:gd name="connsiteX21940" fmla="*/ 4444484 w 11737976"/>
              <a:gd name="connsiteY21940" fmla="*/ 6206527 h 6407150"/>
              <a:gd name="connsiteX21941" fmla="*/ 4440359 w 11737976"/>
              <a:gd name="connsiteY21941" fmla="*/ 6220272 h 6407150"/>
              <a:gd name="connsiteX21942" fmla="*/ 4449962 w 11737976"/>
              <a:gd name="connsiteY21942" fmla="*/ 6227572 h 6407150"/>
              <a:gd name="connsiteX21943" fmla="*/ 4437585 w 11737976"/>
              <a:gd name="connsiteY21943" fmla="*/ 6268812 h 6407150"/>
              <a:gd name="connsiteX21944" fmla="*/ 4451314 w 11737976"/>
              <a:gd name="connsiteY21944" fmla="*/ 6262363 h 6407150"/>
              <a:gd name="connsiteX21945" fmla="*/ 4447188 w 11737976"/>
              <a:gd name="connsiteY21945" fmla="*/ 6276110 h 6407150"/>
              <a:gd name="connsiteX21946" fmla="*/ 4445812 w 11737976"/>
              <a:gd name="connsiteY21946" fmla="*/ 6280693 h 6407150"/>
              <a:gd name="connsiteX21947" fmla="*/ 4441686 w 11737976"/>
              <a:gd name="connsiteY21947" fmla="*/ 6294438 h 6407150"/>
              <a:gd name="connsiteX21948" fmla="*/ 4460920 w 11737976"/>
              <a:gd name="connsiteY21948" fmla="*/ 6269662 h 6407150"/>
              <a:gd name="connsiteX21949" fmla="*/ 4471899 w 11737976"/>
              <a:gd name="connsiteY21949" fmla="*/ 6272378 h 6407150"/>
              <a:gd name="connsiteX21950" fmla="*/ 4469148 w 11737976"/>
              <a:gd name="connsiteY21950" fmla="*/ 6281543 h 6407150"/>
              <a:gd name="connsiteX21951" fmla="*/ 4481504 w 11737976"/>
              <a:gd name="connsiteY21951" fmla="*/ 6279676 h 6407150"/>
              <a:gd name="connsiteX21952" fmla="*/ 4478753 w 11737976"/>
              <a:gd name="connsiteY21952" fmla="*/ 6288841 h 6407150"/>
              <a:gd name="connsiteX21953" fmla="*/ 4473252 w 11737976"/>
              <a:gd name="connsiteY21953" fmla="*/ 6307169 h 6407150"/>
              <a:gd name="connsiteX21954" fmla="*/ 4471877 w 11737976"/>
              <a:gd name="connsiteY21954" fmla="*/ 6311752 h 6407150"/>
              <a:gd name="connsiteX21955" fmla="*/ 4482854 w 11737976"/>
              <a:gd name="connsiteY21955" fmla="*/ 6314469 h 6407150"/>
              <a:gd name="connsiteX21956" fmla="*/ 4484229 w 11737976"/>
              <a:gd name="connsiteY21956" fmla="*/ 6309885 h 6407150"/>
              <a:gd name="connsiteX21957" fmla="*/ 4473252 w 11737976"/>
              <a:gd name="connsiteY21957" fmla="*/ 6307169 h 6407150"/>
              <a:gd name="connsiteX21958" fmla="*/ 4478753 w 11737976"/>
              <a:gd name="connsiteY21958" fmla="*/ 6288841 h 6407150"/>
              <a:gd name="connsiteX21959" fmla="*/ 4493857 w 11737976"/>
              <a:gd name="connsiteY21959" fmla="*/ 6277811 h 6407150"/>
              <a:gd name="connsiteX21960" fmla="*/ 4508965 w 11737976"/>
              <a:gd name="connsiteY21960" fmla="*/ 6266782 h 6407150"/>
              <a:gd name="connsiteX21961" fmla="*/ 4503462 w 11737976"/>
              <a:gd name="connsiteY21961" fmla="*/ 6285109 h 6407150"/>
              <a:gd name="connsiteX21962" fmla="*/ 4514440 w 11737976"/>
              <a:gd name="connsiteY21962" fmla="*/ 6287827 h 6407150"/>
              <a:gd name="connsiteX21963" fmla="*/ 4518568 w 11737976"/>
              <a:gd name="connsiteY21963" fmla="*/ 6274079 h 6407150"/>
              <a:gd name="connsiteX21964" fmla="*/ 4525422 w 11737976"/>
              <a:gd name="connsiteY21964" fmla="*/ 6290542 h 6407150"/>
              <a:gd name="connsiteX21965" fmla="*/ 4507563 w 11737976"/>
              <a:gd name="connsiteY21965" fmla="*/ 6310736 h 6407150"/>
              <a:gd name="connsiteX21966" fmla="*/ 4506190 w 11737976"/>
              <a:gd name="connsiteY21966" fmla="*/ 6315318 h 6407150"/>
              <a:gd name="connsiteX21967" fmla="*/ 4517169 w 11737976"/>
              <a:gd name="connsiteY21967" fmla="*/ 6318035 h 6407150"/>
              <a:gd name="connsiteX21968" fmla="*/ 4521297 w 11737976"/>
              <a:gd name="connsiteY21968" fmla="*/ 6304289 h 6407150"/>
              <a:gd name="connsiteX21969" fmla="*/ 4530898 w 11737976"/>
              <a:gd name="connsiteY21969" fmla="*/ 6311587 h 6407150"/>
              <a:gd name="connsiteX21970" fmla="*/ 4544629 w 11737976"/>
              <a:gd name="connsiteY21970" fmla="*/ 6305140 h 6407150"/>
              <a:gd name="connsiteX21971" fmla="*/ 4546005 w 11737976"/>
              <a:gd name="connsiteY21971" fmla="*/ 6300557 h 6407150"/>
              <a:gd name="connsiteX21972" fmla="*/ 4547381 w 11737976"/>
              <a:gd name="connsiteY21972" fmla="*/ 6295975 h 6407150"/>
              <a:gd name="connsiteX21973" fmla="*/ 4548757 w 11737976"/>
              <a:gd name="connsiteY21973" fmla="*/ 6291392 h 6407150"/>
              <a:gd name="connsiteX21974" fmla="*/ 4558359 w 11737976"/>
              <a:gd name="connsiteY21974" fmla="*/ 6298691 h 6407150"/>
              <a:gd name="connsiteX21975" fmla="*/ 4554232 w 11737976"/>
              <a:gd name="connsiteY21975" fmla="*/ 6312438 h 6407150"/>
              <a:gd name="connsiteX21976" fmla="*/ 4566589 w 11737976"/>
              <a:gd name="connsiteY21976" fmla="*/ 6310571 h 6407150"/>
              <a:gd name="connsiteX21977" fmla="*/ 4548732 w 11737976"/>
              <a:gd name="connsiteY21977" fmla="*/ 6330766 h 6407150"/>
              <a:gd name="connsiteX21978" fmla="*/ 4544605 w 11737976"/>
              <a:gd name="connsiteY21978" fmla="*/ 6344512 h 6407150"/>
              <a:gd name="connsiteX21979" fmla="*/ 4556960 w 11737976"/>
              <a:gd name="connsiteY21979" fmla="*/ 6342647 h 6407150"/>
              <a:gd name="connsiteX21980" fmla="*/ 4567943 w 11737976"/>
              <a:gd name="connsiteY21980" fmla="*/ 6345364 h 6407150"/>
              <a:gd name="connsiteX21981" fmla="*/ 4565191 w 11737976"/>
              <a:gd name="connsiteY21981" fmla="*/ 6354527 h 6407150"/>
              <a:gd name="connsiteX21982" fmla="*/ 4576170 w 11737976"/>
              <a:gd name="connsiteY21982" fmla="*/ 6357244 h 6407150"/>
              <a:gd name="connsiteX21983" fmla="*/ 4572042 w 11737976"/>
              <a:gd name="connsiteY21983" fmla="*/ 6370990 h 6407150"/>
              <a:gd name="connsiteX21984" fmla="*/ 4566541 w 11737976"/>
              <a:gd name="connsiteY21984" fmla="*/ 6389317 h 6407150"/>
              <a:gd name="connsiteX21985" fmla="*/ 4565167 w 11737976"/>
              <a:gd name="connsiteY21985" fmla="*/ 6393901 h 6407150"/>
              <a:gd name="connsiteX21986" fmla="*/ 4576147 w 11737976"/>
              <a:gd name="connsiteY21986" fmla="*/ 6396618 h 6407150"/>
              <a:gd name="connsiteX21987" fmla="*/ 4574772 w 11737976"/>
              <a:gd name="connsiteY21987" fmla="*/ 6401200 h 6407150"/>
              <a:gd name="connsiteX21988" fmla="*/ 4589877 w 11737976"/>
              <a:gd name="connsiteY21988" fmla="*/ 6390169 h 6407150"/>
              <a:gd name="connsiteX21989" fmla="*/ 4584399 w 11737976"/>
              <a:gd name="connsiteY21989" fmla="*/ 6369124 h 6407150"/>
              <a:gd name="connsiteX21990" fmla="*/ 4598128 w 11737976"/>
              <a:gd name="connsiteY21990" fmla="*/ 6362676 h 6407150"/>
              <a:gd name="connsiteX21991" fmla="*/ 4596752 w 11737976"/>
              <a:gd name="connsiteY21991" fmla="*/ 6367259 h 6407150"/>
              <a:gd name="connsiteX21992" fmla="*/ 4610486 w 11737976"/>
              <a:gd name="connsiteY21992" fmla="*/ 6360810 h 6407150"/>
              <a:gd name="connsiteX21993" fmla="*/ 4617337 w 11737976"/>
              <a:gd name="connsiteY21993" fmla="*/ 6377273 h 6407150"/>
              <a:gd name="connsiteX21994" fmla="*/ 4618711 w 11737976"/>
              <a:gd name="connsiteY21994" fmla="*/ 6372691 h 6407150"/>
              <a:gd name="connsiteX21995" fmla="*/ 4637945 w 11737976"/>
              <a:gd name="connsiteY21995" fmla="*/ 6347915 h 6407150"/>
              <a:gd name="connsiteX21996" fmla="*/ 4642071 w 11737976"/>
              <a:gd name="connsiteY21996" fmla="*/ 6334168 h 6407150"/>
              <a:gd name="connsiteX21997" fmla="*/ 4648947 w 11737976"/>
              <a:gd name="connsiteY21997" fmla="*/ 6311259 h 6407150"/>
              <a:gd name="connsiteX21998" fmla="*/ 4631091 w 11737976"/>
              <a:gd name="connsiteY21998" fmla="*/ 6331453 h 6407150"/>
              <a:gd name="connsiteX21999" fmla="*/ 4632466 w 11737976"/>
              <a:gd name="connsiteY21999" fmla="*/ 6326871 h 6407150"/>
              <a:gd name="connsiteX22000" fmla="*/ 4637968 w 11737976"/>
              <a:gd name="connsiteY22000" fmla="*/ 6308542 h 6407150"/>
              <a:gd name="connsiteX22001" fmla="*/ 4648970 w 11737976"/>
              <a:gd name="connsiteY22001" fmla="*/ 6271884 h 6407150"/>
              <a:gd name="connsiteX22002" fmla="*/ 4662702 w 11737976"/>
              <a:gd name="connsiteY22002" fmla="*/ 6265436 h 6407150"/>
              <a:gd name="connsiteX22003" fmla="*/ 4655846 w 11737976"/>
              <a:gd name="connsiteY22003" fmla="*/ 6248974 h 6407150"/>
              <a:gd name="connsiteX22004" fmla="*/ 4642118 w 11737976"/>
              <a:gd name="connsiteY22004" fmla="*/ 6255421 h 6407150"/>
              <a:gd name="connsiteX22005" fmla="*/ 4659972 w 11737976"/>
              <a:gd name="connsiteY22005" fmla="*/ 6235228 h 6407150"/>
              <a:gd name="connsiteX22006" fmla="*/ 4657546 w 11737976"/>
              <a:gd name="connsiteY22006" fmla="*/ 6225894 h 6407150"/>
              <a:gd name="connsiteX22007" fmla="*/ 4662550 w 11737976"/>
              <a:gd name="connsiteY22007" fmla="*/ 6227132 h 6407150"/>
              <a:gd name="connsiteX22008" fmla="*/ 4659813 w 11737976"/>
              <a:gd name="connsiteY22008" fmla="*/ 6236243 h 6407150"/>
              <a:gd name="connsiteX22009" fmla="*/ 4668776 w 11737976"/>
              <a:gd name="connsiteY22009" fmla="*/ 6248249 h 6407150"/>
              <a:gd name="connsiteX22010" fmla="*/ 4670144 w 11737976"/>
              <a:gd name="connsiteY22010" fmla="*/ 6243693 h 6407150"/>
              <a:gd name="connsiteX22011" fmla="*/ 4662550 w 11737976"/>
              <a:gd name="connsiteY22011" fmla="*/ 6227131 h 6407150"/>
              <a:gd name="connsiteX22012" fmla="*/ 4665534 w 11737976"/>
              <a:gd name="connsiteY22012" fmla="*/ 6217190 h 6407150"/>
              <a:gd name="connsiteX22013" fmla="*/ 4654575 w 11737976"/>
              <a:gd name="connsiteY22013" fmla="*/ 6214480 h 6407150"/>
              <a:gd name="connsiteX22014" fmla="*/ 4654498 w 11737976"/>
              <a:gd name="connsiteY22014" fmla="*/ 6214182 h 6407150"/>
              <a:gd name="connsiteX22015" fmla="*/ 4654420 w 11737976"/>
              <a:gd name="connsiteY22015" fmla="*/ 6214441 h 6407150"/>
              <a:gd name="connsiteX22016" fmla="*/ 4653835 w 11737976"/>
              <a:gd name="connsiteY22016" fmla="*/ 6214296 h 6407150"/>
              <a:gd name="connsiteX22017" fmla="*/ 4651309 w 11737976"/>
              <a:gd name="connsiteY22017" fmla="*/ 6222715 h 6407150"/>
              <a:gd name="connsiteX22018" fmla="*/ 4643516 w 11737976"/>
              <a:gd name="connsiteY22018" fmla="*/ 6211466 h 6407150"/>
              <a:gd name="connsiteX22019" fmla="*/ 4644891 w 11737976"/>
              <a:gd name="connsiteY22019" fmla="*/ 6206884 h 6407150"/>
              <a:gd name="connsiteX22020" fmla="*/ 4650394 w 11737976"/>
              <a:gd name="connsiteY22020" fmla="*/ 6188554 h 6407150"/>
              <a:gd name="connsiteX22021" fmla="*/ 4664125 w 11737976"/>
              <a:gd name="connsiteY22021" fmla="*/ 6182107 h 6407150"/>
              <a:gd name="connsiteX22022" fmla="*/ 4654520 w 11737976"/>
              <a:gd name="connsiteY22022" fmla="*/ 6174809 h 6407150"/>
              <a:gd name="connsiteX22023" fmla="*/ 4665499 w 11737976"/>
              <a:gd name="connsiteY22023" fmla="*/ 6177525 h 6407150"/>
              <a:gd name="connsiteX22024" fmla="*/ 4668250 w 11737976"/>
              <a:gd name="connsiteY22024" fmla="*/ 6168361 h 6407150"/>
              <a:gd name="connsiteX22025" fmla="*/ 4675104 w 11737976"/>
              <a:gd name="connsiteY22025" fmla="*/ 6184823 h 6407150"/>
              <a:gd name="connsiteX22026" fmla="*/ 4677854 w 11737976"/>
              <a:gd name="connsiteY22026" fmla="*/ 6175659 h 6407150"/>
              <a:gd name="connsiteX22027" fmla="*/ 4686083 w 11737976"/>
              <a:gd name="connsiteY22027" fmla="*/ 6187540 h 6407150"/>
              <a:gd name="connsiteX22028" fmla="*/ 4697087 w 11737976"/>
              <a:gd name="connsiteY22028" fmla="*/ 6150883 h 6407150"/>
              <a:gd name="connsiteX22029" fmla="*/ 4676503 w 11737976"/>
              <a:gd name="connsiteY22029" fmla="*/ 6140869 h 6407150"/>
              <a:gd name="connsiteX22030" fmla="*/ 4673752 w 11737976"/>
              <a:gd name="connsiteY22030" fmla="*/ 6150032 h 6407150"/>
              <a:gd name="connsiteX22031" fmla="*/ 4672400 w 11737976"/>
              <a:gd name="connsiteY22031" fmla="*/ 6115242 h 6407150"/>
              <a:gd name="connsiteX22032" fmla="*/ 4683380 w 11737976"/>
              <a:gd name="connsiteY22032" fmla="*/ 6117957 h 6407150"/>
              <a:gd name="connsiteX22033" fmla="*/ 4682005 w 11737976"/>
              <a:gd name="connsiteY22033" fmla="*/ 6122541 h 6407150"/>
              <a:gd name="connsiteX22034" fmla="*/ 4679254 w 11737976"/>
              <a:gd name="connsiteY22034" fmla="*/ 6131703 h 6407150"/>
              <a:gd name="connsiteX22035" fmla="*/ 4692983 w 11737976"/>
              <a:gd name="connsiteY22035" fmla="*/ 6125257 h 6407150"/>
              <a:gd name="connsiteX22036" fmla="*/ 4687482 w 11737976"/>
              <a:gd name="connsiteY22036" fmla="*/ 6143584 h 6407150"/>
              <a:gd name="connsiteX22037" fmla="*/ 4701235 w 11737976"/>
              <a:gd name="connsiteY22037" fmla="*/ 6097763 h 6407150"/>
              <a:gd name="connsiteX22038" fmla="*/ 4694359 w 11737976"/>
              <a:gd name="connsiteY22038" fmla="*/ 6120675 h 6407150"/>
              <a:gd name="connsiteX22039" fmla="*/ 4684755 w 11737976"/>
              <a:gd name="connsiteY22039" fmla="*/ 6113376 h 6407150"/>
              <a:gd name="connsiteX22040" fmla="*/ 4690258 w 11737976"/>
              <a:gd name="connsiteY22040" fmla="*/ 6095047 h 6407150"/>
              <a:gd name="connsiteX22041" fmla="*/ 4693007 w 11737976"/>
              <a:gd name="connsiteY22041" fmla="*/ 6085884 h 6407150"/>
              <a:gd name="connsiteX22042" fmla="*/ 4699885 w 11737976"/>
              <a:gd name="connsiteY22042" fmla="*/ 6062972 h 6407150"/>
              <a:gd name="connsiteX22043" fmla="*/ 4712239 w 11737976"/>
              <a:gd name="connsiteY22043" fmla="*/ 6061106 h 6407150"/>
              <a:gd name="connsiteX22044" fmla="*/ 4719117 w 11737976"/>
              <a:gd name="connsiteY22044" fmla="*/ 6038195 h 6407150"/>
              <a:gd name="connsiteX22045" fmla="*/ 4686152 w 11737976"/>
              <a:gd name="connsiteY22045" fmla="*/ 6069420 h 6407150"/>
              <a:gd name="connsiteX22046" fmla="*/ 4688904 w 11737976"/>
              <a:gd name="connsiteY22046" fmla="*/ 6060255 h 6407150"/>
              <a:gd name="connsiteX22047" fmla="*/ 4675175 w 11737976"/>
              <a:gd name="connsiteY22047" fmla="*/ 6066704 h 6407150"/>
              <a:gd name="connsiteX22048" fmla="*/ 4682027 w 11737976"/>
              <a:gd name="connsiteY22048" fmla="*/ 6083167 h 6407150"/>
              <a:gd name="connsiteX22049" fmla="*/ 4669674 w 11737976"/>
              <a:gd name="connsiteY22049" fmla="*/ 6085033 h 6407150"/>
              <a:gd name="connsiteX22050" fmla="*/ 4673800 w 11737976"/>
              <a:gd name="connsiteY22050" fmla="*/ 6071286 h 6407150"/>
              <a:gd name="connsiteX22051" fmla="*/ 4660068 w 11737976"/>
              <a:gd name="connsiteY22051" fmla="*/ 6077733 h 6407150"/>
              <a:gd name="connsiteX22052" fmla="*/ 4666923 w 11737976"/>
              <a:gd name="connsiteY22052" fmla="*/ 6094195 h 6407150"/>
              <a:gd name="connsiteX22053" fmla="*/ 4652169 w 11737976"/>
              <a:gd name="connsiteY22053" fmla="*/ 6089316 h 6407150"/>
              <a:gd name="connsiteX22054" fmla="*/ 4651871 w 11737976"/>
              <a:gd name="connsiteY22054" fmla="*/ 6089311 h 6407150"/>
              <a:gd name="connsiteX22055" fmla="*/ 4653898 w 11737976"/>
              <a:gd name="connsiteY22055" fmla="*/ 6088429 h 6407150"/>
              <a:gd name="connsiteX22056" fmla="*/ 4654149 w 11737976"/>
              <a:gd name="connsiteY22056" fmla="*/ 6085181 h 6407150"/>
              <a:gd name="connsiteX22057" fmla="*/ 4659812 w 11737976"/>
              <a:gd name="connsiteY22057" fmla="*/ 6077382 h 6407150"/>
              <a:gd name="connsiteX22058" fmla="*/ 4654776 w 11737976"/>
              <a:gd name="connsiteY22058" fmla="*/ 6077061 h 6407150"/>
              <a:gd name="connsiteX22059" fmla="*/ 4644417 w 11737976"/>
              <a:gd name="connsiteY22059" fmla="*/ 6075274 h 6407150"/>
              <a:gd name="connsiteX22060" fmla="*/ 4645660 w 11737976"/>
              <a:gd name="connsiteY22060" fmla="*/ 6071709 h 6407150"/>
              <a:gd name="connsiteX22061" fmla="*/ 4650901 w 11737976"/>
              <a:gd name="connsiteY22061" fmla="*/ 6062219 h 6407150"/>
              <a:gd name="connsiteX22062" fmla="*/ 4651390 w 11737976"/>
              <a:gd name="connsiteY22062" fmla="*/ 6063535 h 6407150"/>
              <a:gd name="connsiteX22063" fmla="*/ 4652626 w 11737976"/>
              <a:gd name="connsiteY22063" fmla="*/ 6063235 h 6407150"/>
              <a:gd name="connsiteX22064" fmla="*/ 4651841 w 11737976"/>
              <a:gd name="connsiteY22064" fmla="*/ 6065853 h 6407150"/>
              <a:gd name="connsiteX22065" fmla="*/ 4664195 w 11737976"/>
              <a:gd name="connsiteY22065" fmla="*/ 6063987 h 6407150"/>
              <a:gd name="connsiteX22066" fmla="*/ 4671072 w 11737976"/>
              <a:gd name="connsiteY22066" fmla="*/ 6041077 h 6407150"/>
              <a:gd name="connsiteX22067" fmla="*/ 4658719 w 11737976"/>
              <a:gd name="connsiteY22067" fmla="*/ 6042943 h 6407150"/>
              <a:gd name="connsiteX22068" fmla="*/ 4656759 w 11737976"/>
              <a:gd name="connsiteY22068" fmla="*/ 6030718 h 6407150"/>
              <a:gd name="connsiteX22069" fmla="*/ 4663695 w 11737976"/>
              <a:gd name="connsiteY22069" fmla="*/ 6027034 h 6407150"/>
              <a:gd name="connsiteX22070" fmla="*/ 4658784 w 11737976"/>
              <a:gd name="connsiteY22070" fmla="*/ 6025090 h 6407150"/>
              <a:gd name="connsiteX22071" fmla="*/ 4658909 w 11737976"/>
              <a:gd name="connsiteY22071" fmla="*/ 6023466 h 6407150"/>
              <a:gd name="connsiteX22072" fmla="*/ 4658278 w 11737976"/>
              <a:gd name="connsiteY22072" fmla="*/ 6023426 h 6407150"/>
              <a:gd name="connsiteX22073" fmla="*/ 4655565 w 11737976"/>
              <a:gd name="connsiteY22073" fmla="*/ 6023254 h 6407150"/>
              <a:gd name="connsiteX22074" fmla="*/ 4654614 w 11737976"/>
              <a:gd name="connsiteY22074" fmla="*/ 6017316 h 6407150"/>
              <a:gd name="connsiteX22075" fmla="*/ 4654805 w 11737976"/>
              <a:gd name="connsiteY22075" fmla="*/ 6016677 h 6407150"/>
              <a:gd name="connsiteX22076" fmla="*/ 4658781 w 11737976"/>
              <a:gd name="connsiteY22076" fmla="*/ 6016931 h 6407150"/>
              <a:gd name="connsiteX22077" fmla="*/ 4659410 w 11737976"/>
              <a:gd name="connsiteY22077" fmla="*/ 6016970 h 6407150"/>
              <a:gd name="connsiteX22078" fmla="*/ 4659536 w 11737976"/>
              <a:gd name="connsiteY22078" fmla="*/ 6015346 h 6407150"/>
              <a:gd name="connsiteX22079" fmla="*/ 4655287 w 11737976"/>
              <a:gd name="connsiteY22079" fmla="*/ 6015076 h 6407150"/>
              <a:gd name="connsiteX22080" fmla="*/ 4656770 w 11737976"/>
              <a:gd name="connsiteY22080" fmla="*/ 6010131 h 6407150"/>
              <a:gd name="connsiteX22081" fmla="*/ 4657533 w 11737976"/>
              <a:gd name="connsiteY22081" fmla="*/ 6008486 h 6407150"/>
              <a:gd name="connsiteX22082" fmla="*/ 4660663 w 11737976"/>
              <a:gd name="connsiteY22082" fmla="*/ 6000730 h 6407150"/>
              <a:gd name="connsiteX22083" fmla="*/ 4660366 w 11737976"/>
              <a:gd name="connsiteY22083" fmla="*/ 5998154 h 6407150"/>
              <a:gd name="connsiteX22084" fmla="*/ 4662333 w 11737976"/>
              <a:gd name="connsiteY22084" fmla="*/ 5991599 h 6407150"/>
              <a:gd name="connsiteX22085" fmla="*/ 4663592 w 11737976"/>
              <a:gd name="connsiteY22085" fmla="*/ 5991456 h 6407150"/>
              <a:gd name="connsiteX22086" fmla="*/ 4665332 w 11737976"/>
              <a:gd name="connsiteY22086" fmla="*/ 5985293 h 6407150"/>
              <a:gd name="connsiteX22087" fmla="*/ 4665946 w 11737976"/>
              <a:gd name="connsiteY22087" fmla="*/ 5984551 h 6407150"/>
              <a:gd name="connsiteX22088" fmla="*/ 4669019 w 11737976"/>
              <a:gd name="connsiteY22088" fmla="*/ 5983308 h 6407150"/>
              <a:gd name="connsiteX22089" fmla="*/ 4671483 w 11737976"/>
              <a:gd name="connsiteY22089" fmla="*/ 5983465 h 6407150"/>
              <a:gd name="connsiteX22090" fmla="*/ 4672114 w 11737976"/>
              <a:gd name="connsiteY22090" fmla="*/ 5983505 h 6407150"/>
              <a:gd name="connsiteX22091" fmla="*/ 4672239 w 11737976"/>
              <a:gd name="connsiteY22091" fmla="*/ 5981881 h 6407150"/>
              <a:gd name="connsiteX22092" fmla="*/ 4670081 w 11737976"/>
              <a:gd name="connsiteY22092" fmla="*/ 5981743 h 6407150"/>
              <a:gd name="connsiteX22093" fmla="*/ 4670423 w 11737976"/>
              <a:gd name="connsiteY22093" fmla="*/ 5979386 h 6407150"/>
              <a:gd name="connsiteX22094" fmla="*/ 4668368 w 11737976"/>
              <a:gd name="connsiteY22094" fmla="*/ 5971494 h 6407150"/>
              <a:gd name="connsiteX22095" fmla="*/ 4679349 w 11737976"/>
              <a:gd name="connsiteY22095" fmla="*/ 5974211 h 6407150"/>
              <a:gd name="connsiteX22096" fmla="*/ 4683475 w 11737976"/>
              <a:gd name="connsiteY22096" fmla="*/ 5960464 h 6407150"/>
              <a:gd name="connsiteX22097" fmla="*/ 4690328 w 11737976"/>
              <a:gd name="connsiteY22097" fmla="*/ 5976927 h 6407150"/>
              <a:gd name="connsiteX22098" fmla="*/ 4691703 w 11737976"/>
              <a:gd name="connsiteY22098" fmla="*/ 5972344 h 6407150"/>
              <a:gd name="connsiteX22099" fmla="*/ 4705433 w 11737976"/>
              <a:gd name="connsiteY22099" fmla="*/ 5965897 h 6407150"/>
              <a:gd name="connsiteX22100" fmla="*/ 4713661 w 11737976"/>
              <a:gd name="connsiteY22100" fmla="*/ 5977777 h 6407150"/>
              <a:gd name="connsiteX22101" fmla="*/ 4715038 w 11737976"/>
              <a:gd name="connsiteY22101" fmla="*/ 5973195 h 6407150"/>
              <a:gd name="connsiteX22102" fmla="*/ 4730144 w 11737976"/>
              <a:gd name="connsiteY22102" fmla="*/ 5962165 h 6407150"/>
              <a:gd name="connsiteX22103" fmla="*/ 4728767 w 11737976"/>
              <a:gd name="connsiteY22103" fmla="*/ 5966748 h 6407150"/>
              <a:gd name="connsiteX22104" fmla="*/ 4739746 w 11737976"/>
              <a:gd name="connsiteY22104" fmla="*/ 5969464 h 6407150"/>
              <a:gd name="connsiteX22105" fmla="*/ 4735620 w 11737976"/>
              <a:gd name="connsiteY22105" fmla="*/ 5983210 h 6407150"/>
              <a:gd name="connsiteX22106" fmla="*/ 4725992 w 11737976"/>
              <a:gd name="connsiteY22106" fmla="*/ 6015285 h 6407150"/>
              <a:gd name="connsiteX22107" fmla="*/ 4741100 w 11737976"/>
              <a:gd name="connsiteY22107" fmla="*/ 6004255 h 6407150"/>
              <a:gd name="connsiteX22108" fmla="*/ 4745225 w 11737976"/>
              <a:gd name="connsiteY22108" fmla="*/ 5990509 h 6407150"/>
              <a:gd name="connsiteX22109" fmla="*/ 4758955 w 11737976"/>
              <a:gd name="connsiteY22109" fmla="*/ 5984061 h 6407150"/>
              <a:gd name="connsiteX22110" fmla="*/ 4752104 w 11737976"/>
              <a:gd name="connsiteY22110" fmla="*/ 5967598 h 6407150"/>
              <a:gd name="connsiteX22111" fmla="*/ 4771334 w 11737976"/>
              <a:gd name="connsiteY22111" fmla="*/ 5942822 h 6407150"/>
              <a:gd name="connsiteX22112" fmla="*/ 4778187 w 11737976"/>
              <a:gd name="connsiteY22112" fmla="*/ 5959284 h 6407150"/>
              <a:gd name="connsiteX22113" fmla="*/ 4775459 w 11737976"/>
              <a:gd name="connsiteY22113" fmla="*/ 5929075 h 6407150"/>
              <a:gd name="connsiteX22114" fmla="*/ 4787839 w 11737976"/>
              <a:gd name="connsiteY22114" fmla="*/ 5887836 h 6407150"/>
              <a:gd name="connsiteX22115" fmla="*/ 4791449 w 11737976"/>
              <a:gd name="connsiteY22115" fmla="*/ 5875807 h 6407150"/>
              <a:gd name="connsiteX22116" fmla="*/ 4795221 w 11737976"/>
              <a:gd name="connsiteY22116" fmla="*/ 5863239 h 6407150"/>
              <a:gd name="connsiteX22117" fmla="*/ 4802633 w 11737976"/>
              <a:gd name="connsiteY22117" fmla="*/ 5872607 h 6407150"/>
              <a:gd name="connsiteX22118" fmla="*/ 4813063 w 11737976"/>
              <a:gd name="connsiteY22118" fmla="*/ 5882397 h 6407150"/>
              <a:gd name="connsiteX22119" fmla="*/ 4807050 w 11737976"/>
              <a:gd name="connsiteY22119" fmla="*/ 5902433 h 6407150"/>
              <a:gd name="connsiteX22120" fmla="*/ 4816651 w 11737976"/>
              <a:gd name="connsiteY22120" fmla="*/ 5909731 h 6407150"/>
              <a:gd name="connsiteX22121" fmla="*/ 4809775 w 11737976"/>
              <a:gd name="connsiteY22121" fmla="*/ 5932641 h 6407150"/>
              <a:gd name="connsiteX22122" fmla="*/ 4807026 w 11737976"/>
              <a:gd name="connsiteY22122" fmla="*/ 5941806 h 6407150"/>
              <a:gd name="connsiteX22123" fmla="*/ 4812680 w 11737976"/>
              <a:gd name="connsiteY22123" fmla="*/ 5936835 h 6407150"/>
              <a:gd name="connsiteX22124" fmla="*/ 4818006 w 11737976"/>
              <a:gd name="connsiteY22124" fmla="*/ 5944523 h 6407150"/>
              <a:gd name="connsiteX22125" fmla="*/ 4820754 w 11737976"/>
              <a:gd name="connsiteY22125" fmla="*/ 5935358 h 6407150"/>
              <a:gd name="connsiteX22126" fmla="*/ 4824881 w 11737976"/>
              <a:gd name="connsiteY22126" fmla="*/ 5921613 h 6407150"/>
              <a:gd name="connsiteX22127" fmla="*/ 4826232 w 11737976"/>
              <a:gd name="connsiteY22127" fmla="*/ 5956404 h 6407150"/>
              <a:gd name="connsiteX22128" fmla="*/ 4827606 w 11737976"/>
              <a:gd name="connsiteY22128" fmla="*/ 5951821 h 6407150"/>
              <a:gd name="connsiteX22129" fmla="*/ 4842738 w 11737976"/>
              <a:gd name="connsiteY22129" fmla="*/ 5901417 h 6407150"/>
              <a:gd name="connsiteX22130" fmla="*/ 4830383 w 11737976"/>
              <a:gd name="connsiteY22130" fmla="*/ 5903283 h 6407150"/>
              <a:gd name="connsiteX22131" fmla="*/ 4834128 w 11737976"/>
              <a:gd name="connsiteY22131" fmla="*/ 5890811 h 6407150"/>
              <a:gd name="connsiteX22132" fmla="*/ 4841518 w 11737976"/>
              <a:gd name="connsiteY22132" fmla="*/ 5892972 h 6407150"/>
              <a:gd name="connsiteX22133" fmla="*/ 4865383 w 11737976"/>
              <a:gd name="connsiteY22133" fmla="*/ 5902303 h 6407150"/>
              <a:gd name="connsiteX22134" fmla="*/ 4859713 w 11737976"/>
              <a:gd name="connsiteY22134" fmla="*/ 5918538 h 6407150"/>
              <a:gd name="connsiteX22135" fmla="*/ 4844088 w 11737976"/>
              <a:gd name="connsiteY22135" fmla="*/ 5936210 h 6407150"/>
              <a:gd name="connsiteX22136" fmla="*/ 4850941 w 11737976"/>
              <a:gd name="connsiteY22136" fmla="*/ 5952672 h 6407150"/>
              <a:gd name="connsiteX22137" fmla="*/ 4856421 w 11737976"/>
              <a:gd name="connsiteY22137" fmla="*/ 5973718 h 6407150"/>
              <a:gd name="connsiteX22138" fmla="*/ 4857796 w 11737976"/>
              <a:gd name="connsiteY22138" fmla="*/ 5969134 h 6407150"/>
              <a:gd name="connsiteX22139" fmla="*/ 4864673 w 11737976"/>
              <a:gd name="connsiteY22139" fmla="*/ 5946224 h 6407150"/>
              <a:gd name="connsiteX22140" fmla="*/ 4866049 w 11737976"/>
              <a:gd name="connsiteY22140" fmla="*/ 5941643 h 6407150"/>
              <a:gd name="connsiteX22141" fmla="*/ 4871550 w 11737976"/>
              <a:gd name="connsiteY22141" fmla="*/ 5923314 h 6407150"/>
              <a:gd name="connsiteX22142" fmla="*/ 4883903 w 11737976"/>
              <a:gd name="connsiteY22142" fmla="*/ 5921447 h 6407150"/>
              <a:gd name="connsiteX22143" fmla="*/ 4879777 w 11737976"/>
              <a:gd name="connsiteY22143" fmla="*/ 5935194 h 6407150"/>
              <a:gd name="connsiteX22144" fmla="*/ 4878380 w 11737976"/>
              <a:gd name="connsiteY22144" fmla="*/ 5979149 h 6407150"/>
              <a:gd name="connsiteX22145" fmla="*/ 4885234 w 11737976"/>
              <a:gd name="connsiteY22145" fmla="*/ 5995612 h 6407150"/>
              <a:gd name="connsiteX22146" fmla="*/ 4871502 w 11737976"/>
              <a:gd name="connsiteY22146" fmla="*/ 6002060 h 6407150"/>
              <a:gd name="connsiteX22147" fmla="*/ 4868753 w 11737976"/>
              <a:gd name="connsiteY22147" fmla="*/ 6011224 h 6407150"/>
              <a:gd name="connsiteX22148" fmla="*/ 4857751 w 11737976"/>
              <a:gd name="connsiteY22148" fmla="*/ 6047881 h 6407150"/>
              <a:gd name="connsiteX22149" fmla="*/ 4837141 w 11737976"/>
              <a:gd name="connsiteY22149" fmla="*/ 6077240 h 6407150"/>
              <a:gd name="connsiteX22150" fmla="*/ 4843995 w 11737976"/>
              <a:gd name="connsiteY22150" fmla="*/ 6093703 h 6407150"/>
              <a:gd name="connsiteX22151" fmla="*/ 4842618 w 11737976"/>
              <a:gd name="connsiteY22151" fmla="*/ 6098285 h 6407150"/>
              <a:gd name="connsiteX22152" fmla="*/ 4834368 w 11737976"/>
              <a:gd name="connsiteY22152" fmla="*/ 6125778 h 6407150"/>
              <a:gd name="connsiteX22153" fmla="*/ 4822010 w 11737976"/>
              <a:gd name="connsiteY22153" fmla="*/ 6127642 h 6407150"/>
              <a:gd name="connsiteX22154" fmla="*/ 4816511 w 11737976"/>
              <a:gd name="connsiteY22154" fmla="*/ 6145972 h 6407150"/>
              <a:gd name="connsiteX22155" fmla="*/ 4815039 w 11737976"/>
              <a:gd name="connsiteY22155" fmla="*/ 6150871 h 6407150"/>
              <a:gd name="connsiteX22156" fmla="*/ 4809956 w 11737976"/>
              <a:gd name="connsiteY22156" fmla="*/ 6147687 h 6407150"/>
              <a:gd name="connsiteX22157" fmla="*/ 4803545 w 11737976"/>
              <a:gd name="connsiteY22157" fmla="*/ 6148104 h 6407150"/>
              <a:gd name="connsiteX22158" fmla="*/ 4802056 w 11737976"/>
              <a:gd name="connsiteY22158" fmla="*/ 6153074 h 6407150"/>
              <a:gd name="connsiteX22159" fmla="*/ 4814990 w 11737976"/>
              <a:gd name="connsiteY22159" fmla="*/ 6151038 h 6407150"/>
              <a:gd name="connsiteX22160" fmla="*/ 4809057 w 11737976"/>
              <a:gd name="connsiteY22160" fmla="*/ 6170802 h 6407150"/>
              <a:gd name="connsiteX22161" fmla="*/ 4798674 w 11737976"/>
              <a:gd name="connsiteY22161" fmla="*/ 6172307 h 6407150"/>
              <a:gd name="connsiteX22162" fmla="*/ 4797302 w 11737976"/>
              <a:gd name="connsiteY22162" fmla="*/ 6176878 h 6407150"/>
              <a:gd name="connsiteX22163" fmla="*/ 4795929 w 11737976"/>
              <a:gd name="connsiteY22163" fmla="*/ 6181449 h 6407150"/>
              <a:gd name="connsiteX22164" fmla="*/ 4807450 w 11737976"/>
              <a:gd name="connsiteY22164" fmla="*/ 6176151 h 6407150"/>
              <a:gd name="connsiteX22165" fmla="*/ 4806880 w 11737976"/>
              <a:gd name="connsiteY22165" fmla="*/ 6178047 h 6407150"/>
              <a:gd name="connsiteX22166" fmla="*/ 4808389 w 11737976"/>
              <a:gd name="connsiteY22166" fmla="*/ 6175720 h 6407150"/>
              <a:gd name="connsiteX22167" fmla="*/ 4809814 w 11737976"/>
              <a:gd name="connsiteY22167" fmla="*/ 6175064 h 6407150"/>
              <a:gd name="connsiteX22168" fmla="*/ 4810678 w 11737976"/>
              <a:gd name="connsiteY22168" fmla="*/ 6172186 h 6407150"/>
              <a:gd name="connsiteX22169" fmla="*/ 4828865 w 11737976"/>
              <a:gd name="connsiteY22169" fmla="*/ 6144105 h 6407150"/>
              <a:gd name="connsiteX22170" fmla="*/ 4823366 w 11737976"/>
              <a:gd name="connsiteY22170" fmla="*/ 6162435 h 6407150"/>
              <a:gd name="connsiteX22171" fmla="*/ 4819238 w 11737976"/>
              <a:gd name="connsiteY22171" fmla="*/ 6176181 h 6407150"/>
              <a:gd name="connsiteX22172" fmla="*/ 4813736 w 11737976"/>
              <a:gd name="connsiteY22172" fmla="*/ 6194509 h 6407150"/>
              <a:gd name="connsiteX22173" fmla="*/ 4827468 w 11737976"/>
              <a:gd name="connsiteY22173" fmla="*/ 6188061 h 6407150"/>
              <a:gd name="connsiteX22174" fmla="*/ 4834320 w 11737976"/>
              <a:gd name="connsiteY22174" fmla="*/ 6204524 h 6407150"/>
              <a:gd name="connsiteX22175" fmla="*/ 4827444 w 11737976"/>
              <a:gd name="connsiteY22175" fmla="*/ 6227435 h 6407150"/>
              <a:gd name="connsiteX22176" fmla="*/ 4837049 w 11737976"/>
              <a:gd name="connsiteY22176" fmla="*/ 6234734 h 6407150"/>
              <a:gd name="connsiteX22177" fmla="*/ 4820566 w 11737976"/>
              <a:gd name="connsiteY22177" fmla="*/ 6250347 h 6407150"/>
              <a:gd name="connsiteX22178" fmla="*/ 4827422 w 11737976"/>
              <a:gd name="connsiteY22178" fmla="*/ 6266809 h 6407150"/>
              <a:gd name="connsiteX22179" fmla="*/ 4831522 w 11737976"/>
              <a:gd name="connsiteY22179" fmla="*/ 6292436 h 6407150"/>
              <a:gd name="connsiteX22180" fmla="*/ 4849379 w 11737976"/>
              <a:gd name="connsiteY22180" fmla="*/ 6272241 h 6407150"/>
              <a:gd name="connsiteX22181" fmla="*/ 4858983 w 11737976"/>
              <a:gd name="connsiteY22181" fmla="*/ 6279539 h 6407150"/>
              <a:gd name="connsiteX22182" fmla="*/ 4864484 w 11737976"/>
              <a:gd name="connsiteY22182" fmla="*/ 6261212 h 6407150"/>
              <a:gd name="connsiteX22183" fmla="*/ 4887842 w 11737976"/>
              <a:gd name="connsiteY22183" fmla="*/ 6222689 h 6407150"/>
              <a:gd name="connsiteX22184" fmla="*/ 4904322 w 11737976"/>
              <a:gd name="connsiteY22184" fmla="*/ 6207076 h 6407150"/>
              <a:gd name="connsiteX22185" fmla="*/ 4911176 w 11737976"/>
              <a:gd name="connsiteY22185" fmla="*/ 6223539 h 6407150"/>
              <a:gd name="connsiteX22186" fmla="*/ 4883718 w 11737976"/>
              <a:gd name="connsiteY22186" fmla="*/ 6236436 h 6407150"/>
              <a:gd name="connsiteX22187" fmla="*/ 4891944 w 11737976"/>
              <a:gd name="connsiteY22187" fmla="*/ 6248314 h 6407150"/>
              <a:gd name="connsiteX22188" fmla="*/ 4904275 w 11737976"/>
              <a:gd name="connsiteY22188" fmla="*/ 6285824 h 6407150"/>
              <a:gd name="connsiteX22189" fmla="*/ 4918007 w 11737976"/>
              <a:gd name="connsiteY22189" fmla="*/ 6279375 h 6407150"/>
              <a:gd name="connsiteX22190" fmla="*/ 4937263 w 11737976"/>
              <a:gd name="connsiteY22190" fmla="*/ 6215226 h 6407150"/>
              <a:gd name="connsiteX22191" fmla="*/ 4942766 w 11737976"/>
              <a:gd name="connsiteY22191" fmla="*/ 6196896 h 6407150"/>
              <a:gd name="connsiteX22192" fmla="*/ 4967499 w 11737976"/>
              <a:gd name="connsiteY22192" fmla="*/ 6153791 h 6407150"/>
              <a:gd name="connsiteX22193" fmla="*/ 4959269 w 11737976"/>
              <a:gd name="connsiteY22193" fmla="*/ 6141911 h 6407150"/>
              <a:gd name="connsiteX22194" fmla="*/ 4953791 w 11737976"/>
              <a:gd name="connsiteY22194" fmla="*/ 6120866 h 6407150"/>
              <a:gd name="connsiteX22195" fmla="*/ 4956541 w 11737976"/>
              <a:gd name="connsiteY22195" fmla="*/ 6111702 h 6407150"/>
              <a:gd name="connsiteX22196" fmla="*/ 4963395 w 11737976"/>
              <a:gd name="connsiteY22196" fmla="*/ 6128165 h 6407150"/>
              <a:gd name="connsiteX22197" fmla="*/ 4978503 w 11737976"/>
              <a:gd name="connsiteY22197" fmla="*/ 6117135 h 6407150"/>
              <a:gd name="connsiteX22198" fmla="*/ 4979878 w 11737976"/>
              <a:gd name="connsiteY22198" fmla="*/ 6112552 h 6407150"/>
              <a:gd name="connsiteX22199" fmla="*/ 4984004 w 11737976"/>
              <a:gd name="connsiteY22199" fmla="*/ 6098807 h 6407150"/>
              <a:gd name="connsiteX22200" fmla="*/ 4985379 w 11737976"/>
              <a:gd name="connsiteY22200" fmla="*/ 6094225 h 6407150"/>
              <a:gd name="connsiteX22201" fmla="*/ 4974398 w 11737976"/>
              <a:gd name="connsiteY22201" fmla="*/ 6091508 h 6407150"/>
              <a:gd name="connsiteX22202" fmla="*/ 4992256 w 11737976"/>
              <a:gd name="connsiteY22202" fmla="*/ 6071314 h 6407150"/>
              <a:gd name="connsiteX22203" fmla="*/ 4995006 w 11737976"/>
              <a:gd name="connsiteY22203" fmla="*/ 6062151 h 6407150"/>
              <a:gd name="connsiteX22204" fmla="*/ 5000507 w 11737976"/>
              <a:gd name="connsiteY22204" fmla="*/ 6043821 h 6407150"/>
              <a:gd name="connsiteX22205" fmla="*/ 4989528 w 11737976"/>
              <a:gd name="connsiteY22205" fmla="*/ 6041104 h 6407150"/>
              <a:gd name="connsiteX22206" fmla="*/ 4993654 w 11737976"/>
              <a:gd name="connsiteY22206" fmla="*/ 6027358 h 6407150"/>
              <a:gd name="connsiteX22207" fmla="*/ 4995029 w 11737976"/>
              <a:gd name="connsiteY22207" fmla="*/ 6022777 h 6407150"/>
              <a:gd name="connsiteX22208" fmla="*/ 4988174 w 11737976"/>
              <a:gd name="connsiteY22208" fmla="*/ 6006313 h 6407150"/>
              <a:gd name="connsiteX22209" fmla="*/ 4989550 w 11737976"/>
              <a:gd name="connsiteY22209" fmla="*/ 6001730 h 6407150"/>
              <a:gd name="connsiteX22210" fmla="*/ 4993676 w 11737976"/>
              <a:gd name="connsiteY22210" fmla="*/ 5987984 h 6407150"/>
              <a:gd name="connsiteX22211" fmla="*/ 4995051 w 11737976"/>
              <a:gd name="connsiteY22211" fmla="*/ 5983402 h 6407150"/>
              <a:gd name="connsiteX22212" fmla="*/ 4996428 w 11737976"/>
              <a:gd name="connsiteY22212" fmla="*/ 5978820 h 6407150"/>
              <a:gd name="connsiteX22213" fmla="*/ 4997803 w 11737976"/>
              <a:gd name="connsiteY22213" fmla="*/ 5974238 h 6407150"/>
              <a:gd name="connsiteX22214" fmla="*/ 4986825 w 11737976"/>
              <a:gd name="connsiteY22214" fmla="*/ 5971522 h 6407150"/>
              <a:gd name="connsiteX22215" fmla="*/ 4996433 w 11737976"/>
              <a:gd name="connsiteY22215" fmla="*/ 5968976 h 6407150"/>
              <a:gd name="connsiteX22216" fmla="*/ 4992817 w 11737976"/>
              <a:gd name="connsiteY22216" fmla="*/ 5965486 h 6407150"/>
              <a:gd name="connsiteX22217" fmla="*/ 4998870 w 11737976"/>
              <a:gd name="connsiteY22217" fmla="*/ 5957233 h 6407150"/>
              <a:gd name="connsiteX22218" fmla="*/ 5008635 w 11737976"/>
              <a:gd name="connsiteY22218" fmla="*/ 5950164 h 6407150"/>
              <a:gd name="connsiteX22219" fmla="*/ 5009883 w 11737976"/>
              <a:gd name="connsiteY22219" fmla="*/ 5942323 h 6407150"/>
              <a:gd name="connsiteX22220" fmla="*/ 5017554 w 11737976"/>
              <a:gd name="connsiteY22220" fmla="*/ 5942821 h 6407150"/>
              <a:gd name="connsiteX22221" fmla="*/ 5018411 w 11737976"/>
              <a:gd name="connsiteY22221" fmla="*/ 5944879 h 6407150"/>
              <a:gd name="connsiteX22222" fmla="*/ 5021413 w 11737976"/>
              <a:gd name="connsiteY22222" fmla="*/ 5933197 h 6407150"/>
              <a:gd name="connsiteX22223" fmla="*/ 5033723 w 11737976"/>
              <a:gd name="connsiteY22223" fmla="*/ 5930982 h 6407150"/>
              <a:gd name="connsiteX22224" fmla="*/ 5060250 w 11737976"/>
              <a:gd name="connsiteY22224" fmla="*/ 5912296 h 6407150"/>
              <a:gd name="connsiteX22225" fmla="*/ 5057527 w 11737976"/>
              <a:gd name="connsiteY22225" fmla="*/ 5892222 h 6407150"/>
              <a:gd name="connsiteX22226" fmla="*/ 5066218 w 11737976"/>
              <a:gd name="connsiteY22226" fmla="*/ 5872605 h 6407150"/>
              <a:gd name="connsiteX22227" fmla="*/ 5092083 w 11737976"/>
              <a:gd name="connsiteY22227" fmla="*/ 5806722 h 6407150"/>
              <a:gd name="connsiteX22228" fmla="*/ 5112648 w 11737976"/>
              <a:gd name="connsiteY22228" fmla="*/ 5779023 h 6407150"/>
              <a:gd name="connsiteX22229" fmla="*/ 5112136 w 11737976"/>
              <a:gd name="connsiteY22229" fmla="*/ 5761450 h 6407150"/>
              <a:gd name="connsiteX22230" fmla="*/ 5116351 w 11737976"/>
              <a:gd name="connsiteY22230" fmla="*/ 5759425 h 6407150"/>
              <a:gd name="connsiteX22231" fmla="*/ 5123965 w 11737976"/>
              <a:gd name="connsiteY22231" fmla="*/ 5727258 h 6407150"/>
              <a:gd name="connsiteX22232" fmla="*/ 5141706 w 11737976"/>
              <a:gd name="connsiteY22232" fmla="*/ 5675970 h 6407150"/>
              <a:gd name="connsiteX22233" fmla="*/ 5174972 w 11737976"/>
              <a:gd name="connsiteY22233" fmla="*/ 5619598 h 6407150"/>
              <a:gd name="connsiteX22234" fmla="*/ 5193735 w 11737976"/>
              <a:gd name="connsiteY22234" fmla="*/ 5603454 h 6407150"/>
              <a:gd name="connsiteX22235" fmla="*/ 5254866 w 11737976"/>
              <a:gd name="connsiteY22235" fmla="*/ 5525379 h 6407150"/>
              <a:gd name="connsiteX22236" fmla="*/ 5271021 w 11737976"/>
              <a:gd name="connsiteY22236" fmla="*/ 5505289 h 6407150"/>
              <a:gd name="connsiteX22237" fmla="*/ 5273046 w 11737976"/>
              <a:gd name="connsiteY22237" fmla="*/ 5501203 h 6407150"/>
              <a:gd name="connsiteX22238" fmla="*/ 5276377 w 11737976"/>
              <a:gd name="connsiteY22238" fmla="*/ 5502590 h 6407150"/>
              <a:gd name="connsiteX22239" fmla="*/ 5279847 w 11737976"/>
              <a:gd name="connsiteY22239" fmla="*/ 5508072 h 6407150"/>
              <a:gd name="connsiteX22240" fmla="*/ 5311409 w 11737976"/>
              <a:gd name="connsiteY22240" fmla="*/ 5510202 h 6407150"/>
              <a:gd name="connsiteX22241" fmla="*/ 5314643 w 11737976"/>
              <a:gd name="connsiteY22241" fmla="*/ 5509666 h 6407150"/>
              <a:gd name="connsiteX22242" fmla="*/ 5309275 w 11737976"/>
              <a:gd name="connsiteY22242" fmla="*/ 5527304 h 6407150"/>
              <a:gd name="connsiteX22243" fmla="*/ 5311452 w 11737976"/>
              <a:gd name="connsiteY22243" fmla="*/ 5534632 h 6407150"/>
              <a:gd name="connsiteX22244" fmla="*/ 5297580 w 11737976"/>
              <a:gd name="connsiteY22244" fmla="*/ 5571205 h 6407150"/>
              <a:gd name="connsiteX22245" fmla="*/ 5297315 w 11737976"/>
              <a:gd name="connsiteY22245" fmla="*/ 5573386 h 6407150"/>
              <a:gd name="connsiteX22246" fmla="*/ 5295810 w 11737976"/>
              <a:gd name="connsiteY22246" fmla="*/ 5574985 h 6407150"/>
              <a:gd name="connsiteX22247" fmla="*/ 5284397 w 11737976"/>
              <a:gd name="connsiteY22247" fmla="*/ 5582988 h 6407150"/>
              <a:gd name="connsiteX22248" fmla="*/ 5284322 w 11737976"/>
              <a:gd name="connsiteY22248" fmla="*/ 5579331 h 6407150"/>
              <a:gd name="connsiteX22249" fmla="*/ 5283140 w 11737976"/>
              <a:gd name="connsiteY22249" fmla="*/ 5583561 h 6407150"/>
              <a:gd name="connsiteX22250" fmla="*/ 5283392 w 11737976"/>
              <a:gd name="connsiteY22250" fmla="*/ 5583693 h 6407150"/>
              <a:gd name="connsiteX22251" fmla="*/ 5279391 w 11737976"/>
              <a:gd name="connsiteY22251" fmla="*/ 5586498 h 6407150"/>
              <a:gd name="connsiteX22252" fmla="*/ 5271957 w 11737976"/>
              <a:gd name="connsiteY22252" fmla="*/ 5589056 h 6407150"/>
              <a:gd name="connsiteX22253" fmla="*/ 5269480 w 11737976"/>
              <a:gd name="connsiteY22253" fmla="*/ 5594174 h 6407150"/>
              <a:gd name="connsiteX22254" fmla="*/ 5271957 w 11737976"/>
              <a:gd name="connsiteY22254" fmla="*/ 5596732 h 6407150"/>
              <a:gd name="connsiteX22255" fmla="*/ 5281869 w 11737976"/>
              <a:gd name="connsiteY22255" fmla="*/ 5591615 h 6407150"/>
              <a:gd name="connsiteX22256" fmla="*/ 5288762 w 11737976"/>
              <a:gd name="connsiteY22256" fmla="*/ 5600010 h 6407150"/>
              <a:gd name="connsiteX22257" fmla="*/ 5295491 w 11737976"/>
              <a:gd name="connsiteY22257" fmla="*/ 5600886 h 6407150"/>
              <a:gd name="connsiteX22258" fmla="*/ 5296457 w 11737976"/>
              <a:gd name="connsiteY22258" fmla="*/ 5612636 h 6407150"/>
              <a:gd name="connsiteX22259" fmla="*/ 5273852 w 11737976"/>
              <a:gd name="connsiteY22259" fmla="*/ 5658282 h 6407150"/>
              <a:gd name="connsiteX22260" fmla="*/ 5272698 w 11737976"/>
              <a:gd name="connsiteY22260" fmla="*/ 5681453 h 6407150"/>
              <a:gd name="connsiteX22261" fmla="*/ 5264942 w 11737976"/>
              <a:gd name="connsiteY22261" fmla="*/ 5712830 h 6407150"/>
              <a:gd name="connsiteX22262" fmla="*/ 5268210 w 11737976"/>
              <a:gd name="connsiteY22262" fmla="*/ 5723824 h 6407150"/>
              <a:gd name="connsiteX22263" fmla="*/ 5288860 w 11737976"/>
              <a:gd name="connsiteY22263" fmla="*/ 5810219 h 6407150"/>
              <a:gd name="connsiteX22264" fmla="*/ 5298710 w 11737976"/>
              <a:gd name="connsiteY22264" fmla="*/ 5823069 h 6407150"/>
              <a:gd name="connsiteX22265" fmla="*/ 5301392 w 11737976"/>
              <a:gd name="connsiteY22265" fmla="*/ 5849003 h 6407150"/>
              <a:gd name="connsiteX22266" fmla="*/ 5296429 w 11737976"/>
              <a:gd name="connsiteY22266" fmla="*/ 5859349 h 6407150"/>
              <a:gd name="connsiteX22267" fmla="*/ 5298491 w 11737976"/>
              <a:gd name="connsiteY22267" fmla="*/ 5916996 h 6407150"/>
              <a:gd name="connsiteX22268" fmla="*/ 5301710 w 11737976"/>
              <a:gd name="connsiteY22268" fmla="*/ 5948115 h 6407150"/>
              <a:gd name="connsiteX22269" fmla="*/ 5307115 w 11737976"/>
              <a:gd name="connsiteY22269" fmla="*/ 5983209 h 6407150"/>
              <a:gd name="connsiteX22270" fmla="*/ 5339888 w 11737976"/>
              <a:gd name="connsiteY22270" fmla="*/ 6049528 h 6407150"/>
              <a:gd name="connsiteX22271" fmla="*/ 5351368 w 11737976"/>
              <a:gd name="connsiteY22271" fmla="*/ 6067876 h 6407150"/>
              <a:gd name="connsiteX22272" fmla="*/ 5363387 w 11737976"/>
              <a:gd name="connsiteY22272" fmla="*/ 6091410 h 6407150"/>
              <a:gd name="connsiteX22273" fmla="*/ 5393498 w 11737976"/>
              <a:gd name="connsiteY22273" fmla="*/ 6121732 h 6407150"/>
              <a:gd name="connsiteX22274" fmla="*/ 5406519 w 11737976"/>
              <a:gd name="connsiteY22274" fmla="*/ 6185831 h 6407150"/>
              <a:gd name="connsiteX22275" fmla="*/ 5445468 w 11737976"/>
              <a:gd name="connsiteY22275" fmla="*/ 6191795 h 6407150"/>
              <a:gd name="connsiteX22276" fmla="*/ 5502665 w 11737976"/>
              <a:gd name="connsiteY22276" fmla="*/ 6137458 h 6407150"/>
              <a:gd name="connsiteX22277" fmla="*/ 5513586 w 11737976"/>
              <a:gd name="connsiteY22277" fmla="*/ 6160683 h 6407150"/>
              <a:gd name="connsiteX22278" fmla="*/ 5548653 w 11737976"/>
              <a:gd name="connsiteY22278" fmla="*/ 6184013 h 6407150"/>
              <a:gd name="connsiteX22279" fmla="*/ 5557418 w 11737976"/>
              <a:gd name="connsiteY22279" fmla="*/ 6189845 h 6407150"/>
              <a:gd name="connsiteX22280" fmla="*/ 5581556 w 11737976"/>
              <a:gd name="connsiteY22280" fmla="*/ 6193305 h 6407150"/>
              <a:gd name="connsiteX22281" fmla="*/ 5590346 w 11737976"/>
              <a:gd name="connsiteY22281" fmla="*/ 6189074 h 6407150"/>
              <a:gd name="connsiteX22282" fmla="*/ 5598630 w 11737976"/>
              <a:gd name="connsiteY22282" fmla="*/ 6166238 h 6407150"/>
              <a:gd name="connsiteX22283" fmla="*/ 5605196 w 11737976"/>
              <a:gd name="connsiteY22283" fmla="*/ 6174805 h 6407150"/>
              <a:gd name="connsiteX22284" fmla="*/ 5598615 w 11737976"/>
              <a:gd name="connsiteY22284" fmla="*/ 6172946 h 6407150"/>
              <a:gd name="connsiteX22285" fmla="*/ 5591420 w 11737976"/>
              <a:gd name="connsiteY22285" fmla="*/ 6199447 h 6407150"/>
              <a:gd name="connsiteX22286" fmla="*/ 5589233 w 11737976"/>
              <a:gd name="connsiteY22286" fmla="*/ 6195473 h 6407150"/>
              <a:gd name="connsiteX22287" fmla="*/ 5583189 w 11737976"/>
              <a:gd name="connsiteY22287" fmla="*/ 6198801 h 6407150"/>
              <a:gd name="connsiteX22288" fmla="*/ 5575955 w 11737976"/>
              <a:gd name="connsiteY22288" fmla="*/ 6242073 h 6407150"/>
              <a:gd name="connsiteX22289" fmla="*/ 5567740 w 11737976"/>
              <a:gd name="connsiteY22289" fmla="*/ 6234719 h 6407150"/>
              <a:gd name="connsiteX22290" fmla="*/ 5567693 w 11737976"/>
              <a:gd name="connsiteY22290" fmla="*/ 6254846 h 6407150"/>
              <a:gd name="connsiteX22291" fmla="*/ 5574289 w 11737976"/>
              <a:gd name="connsiteY22291" fmla="*/ 6249996 h 6407150"/>
              <a:gd name="connsiteX22292" fmla="*/ 5569280 w 11737976"/>
              <a:gd name="connsiteY22292" fmla="*/ 6280470 h 6407150"/>
              <a:gd name="connsiteX22293" fmla="*/ 5563749 w 11737976"/>
              <a:gd name="connsiteY22293" fmla="*/ 6299049 h 6407150"/>
              <a:gd name="connsiteX22294" fmla="*/ 5572523 w 11737976"/>
              <a:gd name="connsiteY22294" fmla="*/ 6301525 h 6407150"/>
              <a:gd name="connsiteX22295" fmla="*/ 5575263 w 11737976"/>
              <a:gd name="connsiteY22295" fmla="*/ 6303978 h 6407150"/>
              <a:gd name="connsiteX22296" fmla="*/ 5578007 w 11737976"/>
              <a:gd name="connsiteY22296" fmla="*/ 6303074 h 6407150"/>
              <a:gd name="connsiteX22297" fmla="*/ 5577463 w 11737976"/>
              <a:gd name="connsiteY22297" fmla="*/ 6301242 h 6407150"/>
              <a:gd name="connsiteX22298" fmla="*/ 5576366 w 11737976"/>
              <a:gd name="connsiteY22298" fmla="*/ 6300933 h 6407150"/>
              <a:gd name="connsiteX22299" fmla="*/ 5585196 w 11737976"/>
              <a:gd name="connsiteY22299" fmla="*/ 6279929 h 6407150"/>
              <a:gd name="connsiteX22300" fmla="*/ 5594522 w 11737976"/>
              <a:gd name="connsiteY22300" fmla="*/ 6280885 h 6407150"/>
              <a:gd name="connsiteX22301" fmla="*/ 5600682 w 11737976"/>
              <a:gd name="connsiteY22301" fmla="*/ 6227238 h 6407150"/>
              <a:gd name="connsiteX22302" fmla="*/ 5595215 w 11737976"/>
              <a:gd name="connsiteY22302" fmla="*/ 6218981 h 6407150"/>
              <a:gd name="connsiteX22303" fmla="*/ 5609504 w 11737976"/>
              <a:gd name="connsiteY22303" fmla="*/ 6209589 h 6407150"/>
              <a:gd name="connsiteX22304" fmla="*/ 5600777 w 11737976"/>
              <a:gd name="connsiteY22304" fmla="*/ 6186985 h 6407150"/>
              <a:gd name="connsiteX22305" fmla="*/ 5610128 w 11737976"/>
              <a:gd name="connsiteY22305" fmla="*/ 6177877 h 6407150"/>
              <a:gd name="connsiteX22306" fmla="*/ 5617758 w 11737976"/>
              <a:gd name="connsiteY22306" fmla="*/ 6200172 h 6407150"/>
              <a:gd name="connsiteX22307" fmla="*/ 5614358 w 11737976"/>
              <a:gd name="connsiteY22307" fmla="*/ 6246206 h 6407150"/>
              <a:gd name="connsiteX22308" fmla="*/ 5633580 w 11737976"/>
              <a:gd name="connsiteY22308" fmla="*/ 6239886 h 6407150"/>
              <a:gd name="connsiteX22309" fmla="*/ 5636318 w 11737976"/>
              <a:gd name="connsiteY22309" fmla="*/ 6242337 h 6407150"/>
              <a:gd name="connsiteX22310" fmla="*/ 5637414 w 11737976"/>
              <a:gd name="connsiteY22310" fmla="*/ 6242648 h 6407150"/>
              <a:gd name="connsiteX22311" fmla="*/ 5636302 w 11737976"/>
              <a:gd name="connsiteY22311" fmla="*/ 6249046 h 6407150"/>
              <a:gd name="connsiteX22312" fmla="*/ 5635750 w 11737976"/>
              <a:gd name="connsiteY22312" fmla="*/ 6250569 h 6407150"/>
              <a:gd name="connsiteX22313" fmla="*/ 5637391 w 11737976"/>
              <a:gd name="connsiteY22313" fmla="*/ 6252710 h 6407150"/>
              <a:gd name="connsiteX22314" fmla="*/ 5641786 w 11737976"/>
              <a:gd name="connsiteY22314" fmla="*/ 6250596 h 6407150"/>
              <a:gd name="connsiteX22315" fmla="*/ 5643450 w 11737976"/>
              <a:gd name="connsiteY22315" fmla="*/ 6242673 h 6407150"/>
              <a:gd name="connsiteX22316" fmla="*/ 5642353 w 11737976"/>
              <a:gd name="connsiteY22316" fmla="*/ 6242363 h 6407150"/>
              <a:gd name="connsiteX22317" fmla="*/ 5644003 w 11737976"/>
              <a:gd name="connsiteY22317" fmla="*/ 6241151 h 6407150"/>
              <a:gd name="connsiteX22318" fmla="*/ 5645108 w 11737976"/>
              <a:gd name="connsiteY22318" fmla="*/ 6238106 h 6407150"/>
              <a:gd name="connsiteX22319" fmla="*/ 5646212 w 11737976"/>
              <a:gd name="connsiteY22319" fmla="*/ 6235061 h 6407150"/>
              <a:gd name="connsiteX22320" fmla="*/ 5649517 w 11737976"/>
              <a:gd name="connsiteY22320" fmla="*/ 6229282 h 6407150"/>
              <a:gd name="connsiteX22321" fmla="*/ 5650071 w 11737976"/>
              <a:gd name="connsiteY22321" fmla="*/ 6227760 h 6407150"/>
              <a:gd name="connsiteX22322" fmla="*/ 5651168 w 11737976"/>
              <a:gd name="connsiteY22322" fmla="*/ 6228069 h 6407150"/>
              <a:gd name="connsiteX22323" fmla="*/ 5653346 w 11737976"/>
              <a:gd name="connsiteY22323" fmla="*/ 6235398 h 6407150"/>
              <a:gd name="connsiteX22324" fmla="*/ 5654442 w 11737976"/>
              <a:gd name="connsiteY22324" fmla="*/ 6235707 h 6407150"/>
              <a:gd name="connsiteX22325" fmla="*/ 5654435 w 11737976"/>
              <a:gd name="connsiteY22325" fmla="*/ 6239062 h 6407150"/>
              <a:gd name="connsiteX22326" fmla="*/ 5654979 w 11737976"/>
              <a:gd name="connsiteY22326" fmla="*/ 6240894 h 6407150"/>
              <a:gd name="connsiteX22327" fmla="*/ 5657725 w 11737976"/>
              <a:gd name="connsiteY22327" fmla="*/ 6239990 h 6407150"/>
              <a:gd name="connsiteX22328" fmla="*/ 5657188 w 11737976"/>
              <a:gd name="connsiteY22328" fmla="*/ 6234805 h 6407150"/>
              <a:gd name="connsiteX22329" fmla="*/ 5669758 w 11737976"/>
              <a:gd name="connsiteY22329" fmla="*/ 6256816 h 6407150"/>
              <a:gd name="connsiteX22330" fmla="*/ 5697225 w 11737976"/>
              <a:gd name="connsiteY22330" fmla="*/ 6244434 h 6407150"/>
              <a:gd name="connsiteX22331" fmla="*/ 5700530 w 11737976"/>
              <a:gd name="connsiteY22331" fmla="*/ 6238653 h 6407150"/>
              <a:gd name="connsiteX22332" fmla="*/ 5751543 w 11737976"/>
              <a:gd name="connsiteY22332" fmla="*/ 6248026 h 6407150"/>
              <a:gd name="connsiteX22333" fmla="*/ 5789947 w 11737976"/>
              <a:gd name="connsiteY22333" fmla="*/ 6252158 h 6407150"/>
              <a:gd name="connsiteX22334" fmla="*/ 5797095 w 11737976"/>
              <a:gd name="connsiteY22334" fmla="*/ 6245784 h 6407150"/>
              <a:gd name="connsiteX22335" fmla="*/ 5807504 w 11737976"/>
              <a:gd name="connsiteY22335" fmla="*/ 6253758 h 6407150"/>
              <a:gd name="connsiteX22336" fmla="*/ 5816854 w 11737976"/>
              <a:gd name="connsiteY22336" fmla="*/ 6244652 h 6407150"/>
              <a:gd name="connsiteX22337" fmla="*/ 5828917 w 11737976"/>
              <a:gd name="connsiteY22337" fmla="*/ 6248058 h 6407150"/>
              <a:gd name="connsiteX22338" fmla="*/ 5850411 w 11737976"/>
              <a:gd name="connsiteY22338" fmla="*/ 6208813 h 6407150"/>
              <a:gd name="connsiteX22339" fmla="*/ 5857015 w 11737976"/>
              <a:gd name="connsiteY22339" fmla="*/ 6200608 h 6407150"/>
              <a:gd name="connsiteX22340" fmla="*/ 5863642 w 11737976"/>
              <a:gd name="connsiteY22340" fmla="*/ 6182338 h 6407150"/>
              <a:gd name="connsiteX22341" fmla="*/ 5883494 w 11737976"/>
              <a:gd name="connsiteY22341" fmla="*/ 6140951 h 6407150"/>
              <a:gd name="connsiteX22342" fmla="*/ 5903844 w 11737976"/>
              <a:gd name="connsiteY22342" fmla="*/ 6121524 h 6407150"/>
              <a:gd name="connsiteX22343" fmla="*/ 5919261 w 11737976"/>
              <a:gd name="connsiteY22343" fmla="*/ 6099024 h 6407150"/>
              <a:gd name="connsiteX22344" fmla="*/ 5990817 w 11737976"/>
              <a:gd name="connsiteY22344" fmla="*/ 6005103 h 6407150"/>
              <a:gd name="connsiteX22345" fmla="*/ 6018884 w 11737976"/>
              <a:gd name="connsiteY22345" fmla="*/ 5971072 h 6407150"/>
              <a:gd name="connsiteX22346" fmla="*/ 6022751 w 11737976"/>
              <a:gd name="connsiteY22346" fmla="*/ 5960414 h 6407150"/>
              <a:gd name="connsiteX22347" fmla="*/ 6029891 w 11737976"/>
              <a:gd name="connsiteY22347" fmla="*/ 5957396 h 6407150"/>
              <a:gd name="connsiteX22348" fmla="*/ 6033758 w 11737976"/>
              <a:gd name="connsiteY22348" fmla="*/ 5946739 h 6407150"/>
              <a:gd name="connsiteX22349" fmla="*/ 6050288 w 11737976"/>
              <a:gd name="connsiteY22349" fmla="*/ 5917839 h 6407150"/>
              <a:gd name="connsiteX22350" fmla="*/ 6089936 w 11737976"/>
              <a:gd name="connsiteY22350" fmla="*/ 5858547 h 6407150"/>
              <a:gd name="connsiteX22351" fmla="*/ 6068600 w 11737976"/>
              <a:gd name="connsiteY22351" fmla="*/ 5830701 h 6407150"/>
              <a:gd name="connsiteX22352" fmla="*/ 6069751 w 11737976"/>
              <a:gd name="connsiteY22352" fmla="*/ 5807529 h 6407150"/>
              <a:gd name="connsiteX22353" fmla="*/ 6080725 w 11737976"/>
              <a:gd name="connsiteY22353" fmla="*/ 5807273 h 6407150"/>
              <a:gd name="connsiteX22354" fmla="*/ 6097676 w 11737976"/>
              <a:gd name="connsiteY22354" fmla="*/ 5833878 h 6407150"/>
              <a:gd name="connsiteX22355" fmla="*/ 6128007 w 11737976"/>
              <a:gd name="connsiteY22355" fmla="*/ 5799017 h 6407150"/>
              <a:gd name="connsiteX22356" fmla="*/ 6132667 w 11737976"/>
              <a:gd name="connsiteY22356" fmla="*/ 5790270 h 6407150"/>
              <a:gd name="connsiteX22357" fmla="*/ 6135347 w 11737976"/>
              <a:gd name="connsiteY22357" fmla="*/ 5793450 h 6407150"/>
              <a:gd name="connsiteX22358" fmla="*/ 6127627 w 11737976"/>
              <a:gd name="connsiteY22358" fmla="*/ 5803334 h 6407150"/>
              <a:gd name="connsiteX22359" fmla="*/ 6131866 w 11737976"/>
              <a:gd name="connsiteY22359" fmla="*/ 5806777 h 6407150"/>
              <a:gd name="connsiteX22360" fmla="*/ 6128503 w 11737976"/>
              <a:gd name="connsiteY22360" fmla="*/ 5836291 h 6407150"/>
              <a:gd name="connsiteX22361" fmla="*/ 6127023 w 11737976"/>
              <a:gd name="connsiteY22361" fmla="*/ 5839119 h 6407150"/>
              <a:gd name="connsiteX22362" fmla="*/ 6111883 w 11737976"/>
              <a:gd name="connsiteY22362" fmla="*/ 5844963 h 6407150"/>
              <a:gd name="connsiteX22363" fmla="*/ 6109462 w 11737976"/>
              <a:gd name="connsiteY22363" fmla="*/ 5861134 h 6407150"/>
              <a:gd name="connsiteX22364" fmla="*/ 6108521 w 11737976"/>
              <a:gd name="connsiteY22364" fmla="*/ 5874477 h 6407150"/>
              <a:gd name="connsiteX22365" fmla="*/ 6119218 w 11737976"/>
              <a:gd name="connsiteY22365" fmla="*/ 5877118 h 6407150"/>
              <a:gd name="connsiteX22366" fmla="*/ 6125476 w 11737976"/>
              <a:gd name="connsiteY22366" fmla="*/ 5888247 h 6407150"/>
              <a:gd name="connsiteX22367" fmla="*/ 6119018 w 11737976"/>
              <a:gd name="connsiteY22367" fmla="*/ 5889046 h 6407150"/>
              <a:gd name="connsiteX22368" fmla="*/ 6128234 w 11737976"/>
              <a:gd name="connsiteY22368" fmla="*/ 5894517 h 6407150"/>
              <a:gd name="connsiteX22369" fmla="*/ 6146132 w 11737976"/>
              <a:gd name="connsiteY22369" fmla="*/ 5894945 h 6407150"/>
              <a:gd name="connsiteX22370" fmla="*/ 6147410 w 11737976"/>
              <a:gd name="connsiteY22370" fmla="*/ 5904045 h 6407150"/>
              <a:gd name="connsiteX22371" fmla="*/ 6137453 w 11737976"/>
              <a:gd name="connsiteY22371" fmla="*/ 5899989 h 6407150"/>
              <a:gd name="connsiteX22372" fmla="*/ 6135233 w 11737976"/>
              <a:gd name="connsiteY22372" fmla="*/ 5904231 h 6407150"/>
              <a:gd name="connsiteX22373" fmla="*/ 6140009 w 11737976"/>
              <a:gd name="connsiteY22373" fmla="*/ 5918187 h 6407150"/>
              <a:gd name="connsiteX22374" fmla="*/ 6130792 w 11737976"/>
              <a:gd name="connsiteY22374" fmla="*/ 5912717 h 6407150"/>
              <a:gd name="connsiteX22375" fmla="*/ 6129514 w 11737976"/>
              <a:gd name="connsiteY22375" fmla="*/ 5903618 h 6407150"/>
              <a:gd name="connsiteX22376" fmla="*/ 6125274 w 11737976"/>
              <a:gd name="connsiteY22376" fmla="*/ 5900174 h 6407150"/>
              <a:gd name="connsiteX22377" fmla="*/ 6121036 w 11737976"/>
              <a:gd name="connsiteY22377" fmla="*/ 5896732 h 6407150"/>
              <a:gd name="connsiteX22378" fmla="*/ 6120295 w 11737976"/>
              <a:gd name="connsiteY22378" fmla="*/ 5898147 h 6407150"/>
              <a:gd name="connsiteX22379" fmla="*/ 6118815 w 11737976"/>
              <a:gd name="connsiteY22379" fmla="*/ 5900975 h 6407150"/>
              <a:gd name="connsiteX22380" fmla="*/ 6125072 w 11737976"/>
              <a:gd name="connsiteY22380" fmla="*/ 5912103 h 6407150"/>
              <a:gd name="connsiteX22381" fmla="*/ 6124334 w 11737976"/>
              <a:gd name="connsiteY22381" fmla="*/ 5913517 h 6407150"/>
              <a:gd name="connsiteX22382" fmla="*/ 6138529 w 11737976"/>
              <a:gd name="connsiteY22382" fmla="*/ 5921016 h 6407150"/>
              <a:gd name="connsiteX22383" fmla="*/ 6147344 w 11737976"/>
              <a:gd name="connsiteY22383" fmla="*/ 5950344 h 6407150"/>
              <a:gd name="connsiteX22384" fmla="*/ 6145864 w 11737976"/>
              <a:gd name="connsiteY22384" fmla="*/ 5953172 h 6407150"/>
              <a:gd name="connsiteX22385" fmla="*/ 6140885 w 11737976"/>
              <a:gd name="connsiteY22385" fmla="*/ 5951144 h 6407150"/>
              <a:gd name="connsiteX22386" fmla="*/ 6137925 w 11737976"/>
              <a:gd name="connsiteY22386" fmla="*/ 5956801 h 6407150"/>
              <a:gd name="connsiteX22387" fmla="*/ 6132946 w 11737976"/>
              <a:gd name="connsiteY22387" fmla="*/ 5954773 h 6407150"/>
              <a:gd name="connsiteX22388" fmla="*/ 6125746 w 11737976"/>
              <a:gd name="connsiteY22388" fmla="*/ 5956987 h 6407150"/>
              <a:gd name="connsiteX22389" fmla="*/ 6122248 w 11737976"/>
              <a:gd name="connsiteY22389" fmla="*/ 5952131 h 6407150"/>
              <a:gd name="connsiteX22390" fmla="*/ 6122988 w 11737976"/>
              <a:gd name="connsiteY22390" fmla="*/ 5950717 h 6407150"/>
              <a:gd name="connsiteX22391" fmla="*/ 6118750 w 11737976"/>
              <a:gd name="connsiteY22391" fmla="*/ 5947274 h 6407150"/>
              <a:gd name="connsiteX22392" fmla="*/ 6118010 w 11737976"/>
              <a:gd name="connsiteY22392" fmla="*/ 5948688 h 6407150"/>
              <a:gd name="connsiteX22393" fmla="*/ 6117269 w 11737976"/>
              <a:gd name="connsiteY22393" fmla="*/ 5950103 h 6407150"/>
              <a:gd name="connsiteX22394" fmla="*/ 6102670 w 11737976"/>
              <a:gd name="connsiteY22394" fmla="*/ 5966460 h 6407150"/>
              <a:gd name="connsiteX22395" fmla="*/ 6112626 w 11737976"/>
              <a:gd name="connsiteY22395" fmla="*/ 5970518 h 6407150"/>
              <a:gd name="connsiteX22396" fmla="*/ 6113366 w 11737976"/>
              <a:gd name="connsiteY22396" fmla="*/ 5969102 h 6407150"/>
              <a:gd name="connsiteX22397" fmla="*/ 6116867 w 11737976"/>
              <a:gd name="connsiteY22397" fmla="*/ 5973959 h 6407150"/>
              <a:gd name="connsiteX22398" fmla="*/ 6111147 w 11737976"/>
              <a:gd name="connsiteY22398" fmla="*/ 5973346 h 6407150"/>
              <a:gd name="connsiteX22399" fmla="*/ 6110407 w 11737976"/>
              <a:gd name="connsiteY22399" fmla="*/ 5974760 h 6407150"/>
              <a:gd name="connsiteX22400" fmla="*/ 6116125 w 11737976"/>
              <a:gd name="connsiteY22400" fmla="*/ 5975373 h 6407150"/>
              <a:gd name="connsiteX22401" fmla="*/ 6119031 w 11737976"/>
              <a:gd name="connsiteY22401" fmla="*/ 5976557 h 6407150"/>
              <a:gd name="connsiteX22402" fmla="*/ 6114646 w 11737976"/>
              <a:gd name="connsiteY22402" fmla="*/ 5978203 h 6407150"/>
              <a:gd name="connsiteX22403" fmla="*/ 6123862 w 11737976"/>
              <a:gd name="connsiteY22403" fmla="*/ 5983674 h 6407150"/>
              <a:gd name="connsiteX22404" fmla="*/ 6118145 w 11737976"/>
              <a:gd name="connsiteY22404" fmla="*/ 5983059 h 6407150"/>
              <a:gd name="connsiteX22405" fmla="*/ 6109667 w 11737976"/>
              <a:gd name="connsiteY22405" fmla="*/ 5976175 h 6407150"/>
              <a:gd name="connsiteX22406" fmla="*/ 6101844 w 11737976"/>
              <a:gd name="connsiteY22406" fmla="*/ 5978135 h 6407150"/>
              <a:gd name="connsiteX22407" fmla="*/ 6105224 w 11737976"/>
              <a:gd name="connsiteY22407" fmla="*/ 5984656 h 6407150"/>
              <a:gd name="connsiteX22408" fmla="*/ 6104884 w 11737976"/>
              <a:gd name="connsiteY22408" fmla="*/ 5984494 h 6407150"/>
              <a:gd name="connsiteX22409" fmla="*/ 6099344 w 11737976"/>
              <a:gd name="connsiteY22409" fmla="*/ 5983947 h 6407150"/>
              <a:gd name="connsiteX22410" fmla="*/ 6107794 w 11737976"/>
              <a:gd name="connsiteY22410" fmla="*/ 5985892 h 6407150"/>
              <a:gd name="connsiteX22411" fmla="*/ 6105231 w 11737976"/>
              <a:gd name="connsiteY22411" fmla="*/ 5984659 h 6407150"/>
              <a:gd name="connsiteX22412" fmla="*/ 6111686 w 11737976"/>
              <a:gd name="connsiteY22412" fmla="*/ 5983859 h 6407150"/>
              <a:gd name="connsiteX22413" fmla="*/ 6116664 w 11737976"/>
              <a:gd name="connsiteY22413" fmla="*/ 5985887 h 6407150"/>
              <a:gd name="connsiteX22414" fmla="*/ 6120163 w 11737976"/>
              <a:gd name="connsiteY22414" fmla="*/ 5990745 h 6407150"/>
              <a:gd name="connsiteX22415" fmla="*/ 6109465 w 11737976"/>
              <a:gd name="connsiteY22415" fmla="*/ 5988102 h 6407150"/>
              <a:gd name="connsiteX22416" fmla="*/ 6119762 w 11737976"/>
              <a:gd name="connsiteY22416" fmla="*/ 6014601 h 6407150"/>
              <a:gd name="connsiteX22417" fmla="*/ 6114781 w 11737976"/>
              <a:gd name="connsiteY22417" fmla="*/ 6012573 h 6407150"/>
              <a:gd name="connsiteX22418" fmla="*/ 6114041 w 11737976"/>
              <a:gd name="connsiteY22418" fmla="*/ 6013987 h 6407150"/>
              <a:gd name="connsiteX22419" fmla="*/ 6119020 w 11737976"/>
              <a:gd name="connsiteY22419" fmla="*/ 6016015 h 6407150"/>
              <a:gd name="connsiteX22420" fmla="*/ 6132476 w 11737976"/>
              <a:gd name="connsiteY22420" fmla="*/ 6024929 h 6407150"/>
              <a:gd name="connsiteX22421" fmla="*/ 6126018 w 11737976"/>
              <a:gd name="connsiteY22421" fmla="*/ 6025729 h 6407150"/>
              <a:gd name="connsiteX22422" fmla="*/ 6145193 w 11737976"/>
              <a:gd name="connsiteY22422" fmla="*/ 6035256 h 6407150"/>
              <a:gd name="connsiteX22423" fmla="*/ 6144452 w 11737976"/>
              <a:gd name="connsiteY22423" fmla="*/ 6036671 h 6407150"/>
              <a:gd name="connsiteX22424" fmla="*/ 6149431 w 11737976"/>
              <a:gd name="connsiteY22424" fmla="*/ 6038699 h 6407150"/>
              <a:gd name="connsiteX22425" fmla="*/ 6150172 w 11737976"/>
              <a:gd name="connsiteY22425" fmla="*/ 6037285 h 6407150"/>
              <a:gd name="connsiteX22426" fmla="*/ 6150912 w 11737976"/>
              <a:gd name="connsiteY22426" fmla="*/ 6035870 h 6407150"/>
              <a:gd name="connsiteX22427" fmla="*/ 6162350 w 11737976"/>
              <a:gd name="connsiteY22427" fmla="*/ 6037096 h 6407150"/>
              <a:gd name="connsiteX22428" fmla="*/ 6161610 w 11737976"/>
              <a:gd name="connsiteY22428" fmla="*/ 6038512 h 6407150"/>
              <a:gd name="connsiteX22429" fmla="*/ 6165848 w 11737976"/>
              <a:gd name="connsiteY22429" fmla="*/ 6041954 h 6407150"/>
              <a:gd name="connsiteX22430" fmla="*/ 6170827 w 11737976"/>
              <a:gd name="connsiteY22430" fmla="*/ 6043983 h 6407150"/>
              <a:gd name="connsiteX22431" fmla="*/ 6166588 w 11737976"/>
              <a:gd name="connsiteY22431" fmla="*/ 6040540 h 6407150"/>
              <a:gd name="connsiteX22432" fmla="*/ 6168070 w 11737976"/>
              <a:gd name="connsiteY22432" fmla="*/ 6037710 h 6407150"/>
              <a:gd name="connsiteX22433" fmla="*/ 6168809 w 11737976"/>
              <a:gd name="connsiteY22433" fmla="*/ 6036297 h 6407150"/>
              <a:gd name="connsiteX22434" fmla="*/ 6167530 w 11737976"/>
              <a:gd name="connsiteY22434" fmla="*/ 6027197 h 6407150"/>
              <a:gd name="connsiteX22435" fmla="*/ 6176747 w 11737976"/>
              <a:gd name="connsiteY22435" fmla="*/ 6032668 h 6407150"/>
              <a:gd name="connsiteX22436" fmla="*/ 6182468 w 11737976"/>
              <a:gd name="connsiteY22436" fmla="*/ 6033282 h 6407150"/>
              <a:gd name="connsiteX22437" fmla="*/ 6178026 w 11737976"/>
              <a:gd name="connsiteY22437" fmla="*/ 6041768 h 6407150"/>
              <a:gd name="connsiteX22438" fmla="*/ 6190003 w 11737976"/>
              <a:gd name="connsiteY22438" fmla="*/ 6053510 h 6407150"/>
              <a:gd name="connsiteX22439" fmla="*/ 6184283 w 11737976"/>
              <a:gd name="connsiteY22439" fmla="*/ 6052895 h 6407150"/>
              <a:gd name="connsiteX22440" fmla="*/ 6188523 w 11737976"/>
              <a:gd name="connsiteY22440" fmla="*/ 6056338 h 6407150"/>
              <a:gd name="connsiteX22441" fmla="*/ 6187043 w 11737976"/>
              <a:gd name="connsiteY22441" fmla="*/ 6059167 h 6407150"/>
              <a:gd name="connsiteX22442" fmla="*/ 6186304 w 11737976"/>
              <a:gd name="connsiteY22442" fmla="*/ 6060580 h 6407150"/>
              <a:gd name="connsiteX22443" fmla="*/ 6174866 w 11737976"/>
              <a:gd name="connsiteY22443" fmla="*/ 6059353 h 6407150"/>
              <a:gd name="connsiteX22444" fmla="*/ 6176345 w 11737976"/>
              <a:gd name="connsiteY22444" fmla="*/ 6056525 h 6407150"/>
              <a:gd name="connsiteX22445" fmla="*/ 6159188 w 11737976"/>
              <a:gd name="connsiteY22445" fmla="*/ 6054683 h 6407150"/>
              <a:gd name="connsiteX22446" fmla="*/ 6159927 w 11737976"/>
              <a:gd name="connsiteY22446" fmla="*/ 6053268 h 6407150"/>
              <a:gd name="connsiteX22447" fmla="*/ 6154950 w 11737976"/>
              <a:gd name="connsiteY22447" fmla="*/ 6051241 h 6407150"/>
              <a:gd name="connsiteX22448" fmla="*/ 6158448 w 11737976"/>
              <a:gd name="connsiteY22448" fmla="*/ 6056097 h 6407150"/>
              <a:gd name="connsiteX22449" fmla="*/ 6153469 w 11737976"/>
              <a:gd name="connsiteY22449" fmla="*/ 6054069 h 6407150"/>
              <a:gd name="connsiteX22450" fmla="*/ 6154747 w 11737976"/>
              <a:gd name="connsiteY22450" fmla="*/ 6063170 h 6407150"/>
              <a:gd name="connsiteX22451" fmla="*/ 6172644 w 11737976"/>
              <a:gd name="connsiteY22451" fmla="*/ 6063597 h 6407150"/>
              <a:gd name="connsiteX22452" fmla="*/ 6171904 w 11737976"/>
              <a:gd name="connsiteY22452" fmla="*/ 6065011 h 6407150"/>
              <a:gd name="connsiteX22453" fmla="*/ 6176143 w 11737976"/>
              <a:gd name="connsiteY22453" fmla="*/ 6068453 h 6407150"/>
              <a:gd name="connsiteX22454" fmla="*/ 6181862 w 11737976"/>
              <a:gd name="connsiteY22454" fmla="*/ 6069067 h 6407150"/>
              <a:gd name="connsiteX22455" fmla="*/ 6179104 w 11737976"/>
              <a:gd name="connsiteY22455" fmla="*/ 6062795 h 6407150"/>
              <a:gd name="connsiteX22456" fmla="*/ 6190542 w 11737976"/>
              <a:gd name="connsiteY22456" fmla="*/ 6064023 h 6407150"/>
              <a:gd name="connsiteX22457" fmla="*/ 6203058 w 11737976"/>
              <a:gd name="connsiteY22457" fmla="*/ 6086280 h 6407150"/>
              <a:gd name="connsiteX22458" fmla="*/ 6206555 w 11737976"/>
              <a:gd name="connsiteY22458" fmla="*/ 6091137 h 6407150"/>
              <a:gd name="connsiteX22459" fmla="*/ 6218331 w 11737976"/>
              <a:gd name="connsiteY22459" fmla="*/ 6114807 h 6407150"/>
              <a:gd name="connsiteX22460" fmla="*/ 6229029 w 11737976"/>
              <a:gd name="connsiteY22460" fmla="*/ 6117448 h 6407150"/>
              <a:gd name="connsiteX22461" fmla="*/ 6276800 w 11737976"/>
              <a:gd name="connsiteY22461" fmla="*/ 6130045 h 6407150"/>
              <a:gd name="connsiteX22462" fmla="*/ 6274564 w 11737976"/>
              <a:gd name="connsiteY22462" fmla="*/ 6129992 h 6407150"/>
              <a:gd name="connsiteX22463" fmla="*/ 6276060 w 11737976"/>
              <a:gd name="connsiteY22463" fmla="*/ 6131460 h 6407150"/>
              <a:gd name="connsiteX22464" fmla="*/ 6289419 w 11737976"/>
              <a:gd name="connsiteY22464" fmla="*/ 6133523 h 6407150"/>
              <a:gd name="connsiteX22465" fmla="*/ 6288237 w 11737976"/>
              <a:gd name="connsiteY22465" fmla="*/ 6131273 h 6407150"/>
              <a:gd name="connsiteX22466" fmla="*/ 6276800 w 11737976"/>
              <a:gd name="connsiteY22466" fmla="*/ 6130045 h 6407150"/>
              <a:gd name="connsiteX22467" fmla="*/ 6279761 w 11737976"/>
              <a:gd name="connsiteY22467" fmla="*/ 6124387 h 6407150"/>
              <a:gd name="connsiteX22468" fmla="*/ 6269802 w 11737976"/>
              <a:gd name="connsiteY22468" fmla="*/ 6120331 h 6407150"/>
              <a:gd name="connsiteX22469" fmla="*/ 6271282 w 11737976"/>
              <a:gd name="connsiteY22469" fmla="*/ 6117504 h 6407150"/>
              <a:gd name="connsiteX22470" fmla="*/ 6267045 w 11737976"/>
              <a:gd name="connsiteY22470" fmla="*/ 6114060 h 6407150"/>
              <a:gd name="connsiteX22471" fmla="*/ 6266304 w 11737976"/>
              <a:gd name="connsiteY22471" fmla="*/ 6115474 h 6407150"/>
              <a:gd name="connsiteX22472" fmla="*/ 6264824 w 11737976"/>
              <a:gd name="connsiteY22472" fmla="*/ 6118304 h 6407150"/>
              <a:gd name="connsiteX22473" fmla="*/ 6269062 w 11737976"/>
              <a:gd name="connsiteY22473" fmla="*/ 6121746 h 6407150"/>
              <a:gd name="connsiteX22474" fmla="*/ 6264085 w 11737976"/>
              <a:gd name="connsiteY22474" fmla="*/ 6119717 h 6407150"/>
              <a:gd name="connsiteX22475" fmla="*/ 6248608 w 11737976"/>
              <a:gd name="connsiteY22475" fmla="*/ 6103118 h 6407150"/>
              <a:gd name="connsiteX22476" fmla="*/ 6260046 w 11737976"/>
              <a:gd name="connsiteY22476" fmla="*/ 6104347 h 6407150"/>
              <a:gd name="connsiteX22477" fmla="*/ 6259307 w 11737976"/>
              <a:gd name="connsiteY22477" fmla="*/ 6105761 h 6407150"/>
              <a:gd name="connsiteX22478" fmla="*/ 6265025 w 11737976"/>
              <a:gd name="connsiteY22478" fmla="*/ 6106374 h 6407150"/>
              <a:gd name="connsiteX22479" fmla="*/ 6279962 w 11737976"/>
              <a:gd name="connsiteY22479" fmla="*/ 6112460 h 6407150"/>
              <a:gd name="connsiteX22480" fmla="*/ 6279222 w 11737976"/>
              <a:gd name="connsiteY22480" fmla="*/ 6113874 h 6407150"/>
              <a:gd name="connsiteX22481" fmla="*/ 6284202 w 11737976"/>
              <a:gd name="connsiteY22481" fmla="*/ 6115903 h 6407150"/>
              <a:gd name="connsiteX22482" fmla="*/ 6281981 w 11737976"/>
              <a:gd name="connsiteY22482" fmla="*/ 6120146 h 6407150"/>
              <a:gd name="connsiteX22483" fmla="*/ 6287793 w 11737976"/>
              <a:gd name="connsiteY22483" fmla="*/ 6120581 h 6407150"/>
              <a:gd name="connsiteX22484" fmla="*/ 6293575 w 11737976"/>
              <a:gd name="connsiteY22484" fmla="*/ 6120016 h 6407150"/>
              <a:gd name="connsiteX22485" fmla="*/ 6292678 w 11737976"/>
              <a:gd name="connsiteY22485" fmla="*/ 6122785 h 6407150"/>
              <a:gd name="connsiteX22486" fmla="*/ 6294158 w 11737976"/>
              <a:gd name="connsiteY22486" fmla="*/ 6119958 h 6407150"/>
              <a:gd name="connsiteX22487" fmla="*/ 6293575 w 11737976"/>
              <a:gd name="connsiteY22487" fmla="*/ 6120016 h 6407150"/>
              <a:gd name="connsiteX22488" fmla="*/ 6293906 w 11737976"/>
              <a:gd name="connsiteY22488" fmla="*/ 6118998 h 6407150"/>
              <a:gd name="connsiteX22489" fmla="*/ 6291398 w 11737976"/>
              <a:gd name="connsiteY22489" fmla="*/ 6113687 h 6407150"/>
              <a:gd name="connsiteX22490" fmla="*/ 6288642 w 11737976"/>
              <a:gd name="connsiteY22490" fmla="*/ 6107416 h 6407150"/>
              <a:gd name="connsiteX22491" fmla="*/ 6283663 w 11737976"/>
              <a:gd name="connsiteY22491" fmla="*/ 6105388 h 6407150"/>
              <a:gd name="connsiteX22492" fmla="*/ 6290122 w 11737976"/>
              <a:gd name="connsiteY22492" fmla="*/ 6104588 h 6407150"/>
              <a:gd name="connsiteX22493" fmla="*/ 6285883 w 11737976"/>
              <a:gd name="connsiteY22493" fmla="*/ 6101145 h 6407150"/>
              <a:gd name="connsiteX22494" fmla="*/ 6280164 w 11737976"/>
              <a:gd name="connsiteY22494" fmla="*/ 6100531 h 6407150"/>
              <a:gd name="connsiteX22495" fmla="*/ 6275185 w 11737976"/>
              <a:gd name="connsiteY22495" fmla="*/ 6098503 h 6407150"/>
              <a:gd name="connsiteX22496" fmla="*/ 6270947 w 11737976"/>
              <a:gd name="connsiteY22496" fmla="*/ 6095061 h 6407150"/>
              <a:gd name="connsiteX22497" fmla="*/ 6271687 w 11737976"/>
              <a:gd name="connsiteY22497" fmla="*/ 6093646 h 6407150"/>
              <a:gd name="connsiteX22498" fmla="*/ 6265966 w 11737976"/>
              <a:gd name="connsiteY22498" fmla="*/ 6093032 h 6407150"/>
              <a:gd name="connsiteX22499" fmla="*/ 6257489 w 11737976"/>
              <a:gd name="connsiteY22499" fmla="*/ 6086147 h 6407150"/>
              <a:gd name="connsiteX22500" fmla="*/ 6270407 w 11737976"/>
              <a:gd name="connsiteY22500" fmla="*/ 6084548 h 6407150"/>
              <a:gd name="connsiteX22501" fmla="*/ 6271147 w 11737976"/>
              <a:gd name="connsiteY22501" fmla="*/ 6083132 h 6407150"/>
              <a:gd name="connsiteX22502" fmla="*/ 6277608 w 11737976"/>
              <a:gd name="connsiteY22502" fmla="*/ 6082332 h 6407150"/>
              <a:gd name="connsiteX22503" fmla="*/ 6283326 w 11737976"/>
              <a:gd name="connsiteY22503" fmla="*/ 6082945 h 6407150"/>
              <a:gd name="connsiteX22504" fmla="*/ 6278346 w 11737976"/>
              <a:gd name="connsiteY22504" fmla="*/ 6080917 h 6407150"/>
              <a:gd name="connsiteX22505" fmla="*/ 6272628 w 11737976"/>
              <a:gd name="connsiteY22505" fmla="*/ 6080304 h 6407150"/>
              <a:gd name="connsiteX22506" fmla="*/ 6271887 w 11737976"/>
              <a:gd name="connsiteY22506" fmla="*/ 6081718 h 6407150"/>
              <a:gd name="connsiteX22507" fmla="*/ 6256950 w 11737976"/>
              <a:gd name="connsiteY22507" fmla="*/ 6075633 h 6407150"/>
              <a:gd name="connsiteX22508" fmla="*/ 6265630 w 11737976"/>
              <a:gd name="connsiteY22508" fmla="*/ 6070591 h 6407150"/>
              <a:gd name="connsiteX22509" fmla="*/ 6276328 w 11737976"/>
              <a:gd name="connsiteY22509" fmla="*/ 6073233 h 6407150"/>
              <a:gd name="connsiteX22510" fmla="*/ 6274848 w 11737976"/>
              <a:gd name="connsiteY22510" fmla="*/ 6076061 h 6407150"/>
              <a:gd name="connsiteX22511" fmla="*/ 6299002 w 11737976"/>
              <a:gd name="connsiteY22511" fmla="*/ 6087617 h 6407150"/>
              <a:gd name="connsiteX22512" fmla="*/ 6297523 w 11737976"/>
              <a:gd name="connsiteY22512" fmla="*/ 6090444 h 6407150"/>
              <a:gd name="connsiteX22513" fmla="*/ 6291064 w 11737976"/>
              <a:gd name="connsiteY22513" fmla="*/ 6091245 h 6407150"/>
              <a:gd name="connsiteX22514" fmla="*/ 6295302 w 11737976"/>
              <a:gd name="connsiteY22514" fmla="*/ 6094688 h 6407150"/>
              <a:gd name="connsiteX22515" fmla="*/ 6296042 w 11737976"/>
              <a:gd name="connsiteY22515" fmla="*/ 6093274 h 6407150"/>
              <a:gd name="connsiteX22516" fmla="*/ 6301759 w 11737976"/>
              <a:gd name="connsiteY22516" fmla="*/ 6093886 h 6407150"/>
              <a:gd name="connsiteX22517" fmla="*/ 6304518 w 11737976"/>
              <a:gd name="connsiteY22517" fmla="*/ 6100158 h 6407150"/>
              <a:gd name="connsiteX22518" fmla="*/ 6308758 w 11737976"/>
              <a:gd name="connsiteY22518" fmla="*/ 6103600 h 6407150"/>
              <a:gd name="connsiteX22519" fmla="*/ 6308018 w 11737976"/>
              <a:gd name="connsiteY22519" fmla="*/ 6105014 h 6407150"/>
              <a:gd name="connsiteX22520" fmla="*/ 6310036 w 11737976"/>
              <a:gd name="connsiteY22520" fmla="*/ 6112701 h 6407150"/>
              <a:gd name="connsiteX22521" fmla="*/ 6309296 w 11737976"/>
              <a:gd name="connsiteY22521" fmla="*/ 6114114 h 6407150"/>
              <a:gd name="connsiteX22522" fmla="*/ 6307815 w 11737976"/>
              <a:gd name="connsiteY22522" fmla="*/ 6116943 h 6407150"/>
              <a:gd name="connsiteX22523" fmla="*/ 6312796 w 11737976"/>
              <a:gd name="connsiteY22523" fmla="*/ 6118972 h 6407150"/>
              <a:gd name="connsiteX22524" fmla="*/ 6322753 w 11737976"/>
              <a:gd name="connsiteY22524" fmla="*/ 6123027 h 6407150"/>
              <a:gd name="connsiteX22525" fmla="*/ 6323493 w 11737976"/>
              <a:gd name="connsiteY22525" fmla="*/ 6121612 h 6407150"/>
              <a:gd name="connsiteX22526" fmla="*/ 6324234 w 11737976"/>
              <a:gd name="connsiteY22526" fmla="*/ 6120199 h 6407150"/>
              <a:gd name="connsiteX22527" fmla="*/ 6313537 w 11737976"/>
              <a:gd name="connsiteY22527" fmla="*/ 6117557 h 6407150"/>
              <a:gd name="connsiteX22528" fmla="*/ 6314274 w 11737976"/>
              <a:gd name="connsiteY22528" fmla="*/ 6116142 h 6407150"/>
              <a:gd name="connsiteX22529" fmla="*/ 6325713 w 11737976"/>
              <a:gd name="connsiteY22529" fmla="*/ 6117370 h 6407150"/>
              <a:gd name="connsiteX22530" fmla="*/ 6328673 w 11737976"/>
              <a:gd name="connsiteY22530" fmla="*/ 6111713 h 6407150"/>
              <a:gd name="connsiteX22531" fmla="*/ 6329414 w 11737976"/>
              <a:gd name="connsiteY22531" fmla="*/ 6110299 h 6407150"/>
              <a:gd name="connsiteX22532" fmla="*/ 6325916 w 11737976"/>
              <a:gd name="connsiteY22532" fmla="*/ 6105442 h 6407150"/>
              <a:gd name="connsiteX22533" fmla="*/ 6340112 w 11737976"/>
              <a:gd name="connsiteY22533" fmla="*/ 6112941 h 6407150"/>
              <a:gd name="connsiteX22534" fmla="*/ 6332914 w 11737976"/>
              <a:gd name="connsiteY22534" fmla="*/ 6115155 h 6407150"/>
              <a:gd name="connsiteX22535" fmla="*/ 6340650 w 11737976"/>
              <a:gd name="connsiteY22535" fmla="*/ 6123455 h 6407150"/>
              <a:gd name="connsiteX22536" fmla="*/ 6334930 w 11737976"/>
              <a:gd name="connsiteY22536" fmla="*/ 6122842 h 6407150"/>
              <a:gd name="connsiteX22537" fmla="*/ 6339910 w 11737976"/>
              <a:gd name="connsiteY22537" fmla="*/ 6124869 h 6407150"/>
              <a:gd name="connsiteX22538" fmla="*/ 6344889 w 11737976"/>
              <a:gd name="connsiteY22538" fmla="*/ 6126897 h 6407150"/>
              <a:gd name="connsiteX22539" fmla="*/ 6332711 w 11737976"/>
              <a:gd name="connsiteY22539" fmla="*/ 6127084 h 6407150"/>
              <a:gd name="connsiteX22540" fmla="*/ 6329750 w 11737976"/>
              <a:gd name="connsiteY22540" fmla="*/ 6132741 h 6407150"/>
              <a:gd name="connsiteX22541" fmla="*/ 6345427 w 11737976"/>
              <a:gd name="connsiteY22541" fmla="*/ 6137410 h 6407150"/>
              <a:gd name="connsiteX22542" fmla="*/ 6343948 w 11737976"/>
              <a:gd name="connsiteY22542" fmla="*/ 6140240 h 6407150"/>
              <a:gd name="connsiteX22543" fmla="*/ 6354646 w 11737976"/>
              <a:gd name="connsiteY22543" fmla="*/ 6142882 h 6407150"/>
              <a:gd name="connsiteX22544" fmla="*/ 6353165 w 11737976"/>
              <a:gd name="connsiteY22544" fmla="*/ 6145710 h 6407150"/>
              <a:gd name="connsiteX22545" fmla="*/ 6351686 w 11737976"/>
              <a:gd name="connsiteY22545" fmla="*/ 6148539 h 6407150"/>
              <a:gd name="connsiteX22546" fmla="*/ 6355924 w 11737976"/>
              <a:gd name="connsiteY22546" fmla="*/ 6151982 h 6407150"/>
              <a:gd name="connsiteX22547" fmla="*/ 6355184 w 11737976"/>
              <a:gd name="connsiteY22547" fmla="*/ 6153396 h 6407150"/>
              <a:gd name="connsiteX22548" fmla="*/ 6357943 w 11737976"/>
              <a:gd name="connsiteY22548" fmla="*/ 6159667 h 6407150"/>
              <a:gd name="connsiteX22549" fmla="*/ 6357202 w 11737976"/>
              <a:gd name="connsiteY22549" fmla="*/ 6161081 h 6407150"/>
              <a:gd name="connsiteX22550" fmla="*/ 6356463 w 11737976"/>
              <a:gd name="connsiteY22550" fmla="*/ 6162495 h 6407150"/>
              <a:gd name="connsiteX22551" fmla="*/ 6361442 w 11737976"/>
              <a:gd name="connsiteY22551" fmla="*/ 6164525 h 6407150"/>
              <a:gd name="connsiteX22552" fmla="*/ 6366421 w 11737976"/>
              <a:gd name="connsiteY22552" fmla="*/ 6166553 h 6407150"/>
              <a:gd name="connsiteX22553" fmla="*/ 6371400 w 11737976"/>
              <a:gd name="connsiteY22553" fmla="*/ 6168580 h 6407150"/>
              <a:gd name="connsiteX22554" fmla="*/ 6374159 w 11737976"/>
              <a:gd name="connsiteY22554" fmla="*/ 6174850 h 6407150"/>
              <a:gd name="connsiteX22555" fmla="*/ 6368439 w 11737976"/>
              <a:gd name="connsiteY22555" fmla="*/ 6174237 h 6407150"/>
              <a:gd name="connsiteX22556" fmla="*/ 6372679 w 11737976"/>
              <a:gd name="connsiteY22556" fmla="*/ 6177680 h 6407150"/>
              <a:gd name="connsiteX22557" fmla="*/ 6378398 w 11737976"/>
              <a:gd name="connsiteY22557" fmla="*/ 6178293 h 6407150"/>
              <a:gd name="connsiteX22558" fmla="*/ 6382485 w 11737976"/>
              <a:gd name="connsiteY22558" fmla="*/ 6179218 h 6407150"/>
              <a:gd name="connsiteX22559" fmla="*/ 6381602 w 11737976"/>
              <a:gd name="connsiteY22559" fmla="*/ 6179384 h 6407150"/>
              <a:gd name="connsiteX22560" fmla="*/ 6383377 w 11737976"/>
              <a:gd name="connsiteY22560" fmla="*/ 6180322 h 6407150"/>
              <a:gd name="connsiteX22561" fmla="*/ 6382636 w 11737976"/>
              <a:gd name="connsiteY22561" fmla="*/ 6181737 h 6407150"/>
              <a:gd name="connsiteX22562" fmla="*/ 6370458 w 11737976"/>
              <a:gd name="connsiteY22562" fmla="*/ 6181922 h 6407150"/>
              <a:gd name="connsiteX22563" fmla="*/ 6369718 w 11737976"/>
              <a:gd name="connsiteY22563" fmla="*/ 6183337 h 6407150"/>
              <a:gd name="connsiteX22564" fmla="*/ 6364739 w 11737976"/>
              <a:gd name="connsiteY22564" fmla="*/ 6181309 h 6407150"/>
              <a:gd name="connsiteX22565" fmla="*/ 6364000 w 11737976"/>
              <a:gd name="connsiteY22565" fmla="*/ 6182723 h 6407150"/>
              <a:gd name="connsiteX22566" fmla="*/ 6368980 w 11737976"/>
              <a:gd name="connsiteY22566" fmla="*/ 6184751 h 6407150"/>
              <a:gd name="connsiteX22567" fmla="*/ 6368238 w 11737976"/>
              <a:gd name="connsiteY22567" fmla="*/ 6186166 h 6407150"/>
              <a:gd name="connsiteX22568" fmla="*/ 6372477 w 11737976"/>
              <a:gd name="connsiteY22568" fmla="*/ 6189609 h 6407150"/>
              <a:gd name="connsiteX22569" fmla="*/ 6375976 w 11737976"/>
              <a:gd name="connsiteY22569" fmla="*/ 6194466 h 6407150"/>
              <a:gd name="connsiteX22570" fmla="*/ 6375235 w 11737976"/>
              <a:gd name="connsiteY22570" fmla="*/ 6195880 h 6407150"/>
              <a:gd name="connsiteX22571" fmla="*/ 6373756 w 11737976"/>
              <a:gd name="connsiteY22571" fmla="*/ 6198708 h 6407150"/>
              <a:gd name="connsiteX22572" fmla="*/ 6382974 w 11737976"/>
              <a:gd name="connsiteY22572" fmla="*/ 6204179 h 6407150"/>
              <a:gd name="connsiteX22573" fmla="*/ 6384251 w 11737976"/>
              <a:gd name="connsiteY22573" fmla="*/ 6213279 h 6407150"/>
              <a:gd name="connsiteX22574" fmla="*/ 6389030 w 11737976"/>
              <a:gd name="connsiteY22574" fmla="*/ 6227235 h 6407150"/>
              <a:gd name="connsiteX22575" fmla="*/ 6394009 w 11737976"/>
              <a:gd name="connsiteY22575" fmla="*/ 6229263 h 6407150"/>
              <a:gd name="connsiteX22576" fmla="*/ 6398988 w 11737976"/>
              <a:gd name="connsiteY22576" fmla="*/ 6231290 h 6407150"/>
              <a:gd name="connsiteX22577" fmla="*/ 6398247 w 11737976"/>
              <a:gd name="connsiteY22577" fmla="*/ 6232706 h 6407150"/>
              <a:gd name="connsiteX22578" fmla="*/ 6403226 w 11737976"/>
              <a:gd name="connsiteY22578" fmla="*/ 6234735 h 6407150"/>
              <a:gd name="connsiteX22579" fmla="*/ 6408945 w 11737976"/>
              <a:gd name="connsiteY22579" fmla="*/ 6235348 h 6407150"/>
              <a:gd name="connsiteX22580" fmla="*/ 6404706 w 11737976"/>
              <a:gd name="connsiteY22580" fmla="*/ 6231905 h 6407150"/>
              <a:gd name="connsiteX22581" fmla="*/ 6399727 w 11737976"/>
              <a:gd name="connsiteY22581" fmla="*/ 6229876 h 6407150"/>
              <a:gd name="connsiteX22582" fmla="*/ 6410425 w 11737976"/>
              <a:gd name="connsiteY22582" fmla="*/ 6232519 h 6407150"/>
              <a:gd name="connsiteX22583" fmla="*/ 6406388 w 11737976"/>
              <a:gd name="connsiteY22583" fmla="*/ 6217149 h 6407150"/>
              <a:gd name="connsiteX22584" fmla="*/ 6402890 w 11737976"/>
              <a:gd name="connsiteY22584" fmla="*/ 6212291 h 6407150"/>
              <a:gd name="connsiteX22585" fmla="*/ 6412847 w 11737976"/>
              <a:gd name="connsiteY22585" fmla="*/ 6216347 h 6407150"/>
              <a:gd name="connsiteX22586" fmla="*/ 6413588 w 11737976"/>
              <a:gd name="connsiteY22586" fmla="*/ 6214933 h 6407150"/>
              <a:gd name="connsiteX22587" fmla="*/ 6420046 w 11737976"/>
              <a:gd name="connsiteY22587" fmla="*/ 6214133 h 6407150"/>
              <a:gd name="connsiteX22588" fmla="*/ 6425026 w 11737976"/>
              <a:gd name="connsiteY22588" fmla="*/ 6216161 h 6407150"/>
              <a:gd name="connsiteX22589" fmla="*/ 6430004 w 11737976"/>
              <a:gd name="connsiteY22589" fmla="*/ 6218189 h 6407150"/>
              <a:gd name="connsiteX22590" fmla="*/ 6434982 w 11737976"/>
              <a:gd name="connsiteY22590" fmla="*/ 6220218 h 6407150"/>
              <a:gd name="connsiteX22591" fmla="*/ 6439961 w 11737976"/>
              <a:gd name="connsiteY22591" fmla="*/ 6222246 h 6407150"/>
              <a:gd name="connsiteX22592" fmla="*/ 6450659 w 11737976"/>
              <a:gd name="connsiteY22592" fmla="*/ 6224887 h 6407150"/>
              <a:gd name="connsiteX22593" fmla="*/ 6460617 w 11737976"/>
              <a:gd name="connsiteY22593" fmla="*/ 6228943 h 6407150"/>
              <a:gd name="connsiteX22594" fmla="*/ 6459338 w 11737976"/>
              <a:gd name="connsiteY22594" fmla="*/ 6219845 h 6407150"/>
              <a:gd name="connsiteX22595" fmla="*/ 6460079 w 11737976"/>
              <a:gd name="connsiteY22595" fmla="*/ 6218430 h 6407150"/>
              <a:gd name="connsiteX22596" fmla="*/ 6460820 w 11737976"/>
              <a:gd name="connsiteY22596" fmla="*/ 6217015 h 6407150"/>
              <a:gd name="connsiteX22597" fmla="*/ 6468759 w 11737976"/>
              <a:gd name="connsiteY22597" fmla="*/ 6213386 h 6407150"/>
              <a:gd name="connsiteX22598" fmla="*/ 6469498 w 11737976"/>
              <a:gd name="connsiteY22598" fmla="*/ 6211972 h 6407150"/>
              <a:gd name="connsiteX22599" fmla="*/ 6460281 w 11737976"/>
              <a:gd name="connsiteY22599" fmla="*/ 6206502 h 6407150"/>
              <a:gd name="connsiteX22600" fmla="*/ 6468959 w 11737976"/>
              <a:gd name="connsiteY22600" fmla="*/ 6201459 h 6407150"/>
              <a:gd name="connsiteX22601" fmla="*/ 6481677 w 11737976"/>
              <a:gd name="connsiteY22601" fmla="*/ 6211786 h 6407150"/>
              <a:gd name="connsiteX22602" fmla="*/ 6484435 w 11737976"/>
              <a:gd name="connsiteY22602" fmla="*/ 6218057 h 6407150"/>
              <a:gd name="connsiteX22603" fmla="*/ 6482215 w 11737976"/>
              <a:gd name="connsiteY22603" fmla="*/ 6222301 h 6407150"/>
              <a:gd name="connsiteX22604" fmla="*/ 6481475 w 11737976"/>
              <a:gd name="connsiteY22604" fmla="*/ 6223714 h 6407150"/>
              <a:gd name="connsiteX22605" fmla="*/ 6484235 w 11737976"/>
              <a:gd name="connsiteY22605" fmla="*/ 6229986 h 6407150"/>
              <a:gd name="connsiteX22606" fmla="*/ 6486253 w 11737976"/>
              <a:gd name="connsiteY22606" fmla="*/ 6237670 h 6407150"/>
              <a:gd name="connsiteX22607" fmla="*/ 6496211 w 11737976"/>
              <a:gd name="connsiteY22607" fmla="*/ 6241728 h 6407150"/>
              <a:gd name="connsiteX22608" fmla="*/ 6492711 w 11737976"/>
              <a:gd name="connsiteY22608" fmla="*/ 6236870 h 6407150"/>
              <a:gd name="connsiteX22609" fmla="*/ 6494192 w 11737976"/>
              <a:gd name="connsiteY22609" fmla="*/ 6234041 h 6407150"/>
              <a:gd name="connsiteX22610" fmla="*/ 6497153 w 11737976"/>
              <a:gd name="connsiteY22610" fmla="*/ 6228384 h 6407150"/>
              <a:gd name="connsiteX22611" fmla="*/ 6507851 w 11737976"/>
              <a:gd name="connsiteY22611" fmla="*/ 6231026 h 6407150"/>
              <a:gd name="connsiteX22612" fmla="*/ 6514310 w 11737976"/>
              <a:gd name="connsiteY22612" fmla="*/ 6230226 h 6407150"/>
              <a:gd name="connsiteX22613" fmla="*/ 6509331 w 11737976"/>
              <a:gd name="connsiteY22613" fmla="*/ 6228198 h 6407150"/>
              <a:gd name="connsiteX22614" fmla="*/ 6503611 w 11737976"/>
              <a:gd name="connsiteY22614" fmla="*/ 6227584 h 6407150"/>
              <a:gd name="connsiteX22615" fmla="*/ 6492913 w 11737976"/>
              <a:gd name="connsiteY22615" fmla="*/ 6224942 h 6407150"/>
              <a:gd name="connsiteX22616" fmla="*/ 6494393 w 11737976"/>
              <a:gd name="connsiteY22616" fmla="*/ 6222113 h 6407150"/>
              <a:gd name="connsiteX22617" fmla="*/ 6492375 w 11737976"/>
              <a:gd name="connsiteY22617" fmla="*/ 6214428 h 6407150"/>
              <a:gd name="connsiteX22618" fmla="*/ 6498295 w 11737976"/>
              <a:gd name="connsiteY22618" fmla="*/ 6203113 h 6407150"/>
              <a:gd name="connsiteX22619" fmla="*/ 6470440 w 11737976"/>
              <a:gd name="connsiteY22619" fmla="*/ 6198631 h 6407150"/>
              <a:gd name="connsiteX22620" fmla="*/ 6465460 w 11737976"/>
              <a:gd name="connsiteY22620" fmla="*/ 6196602 h 6407150"/>
              <a:gd name="connsiteX22621" fmla="*/ 6466201 w 11737976"/>
              <a:gd name="connsiteY22621" fmla="*/ 6195187 h 6407150"/>
              <a:gd name="connsiteX22622" fmla="*/ 6462702 w 11737976"/>
              <a:gd name="connsiteY22622" fmla="*/ 6190331 h 6407150"/>
              <a:gd name="connsiteX22623" fmla="*/ 6457722 w 11737976"/>
              <a:gd name="connsiteY22623" fmla="*/ 6188302 h 6407150"/>
              <a:gd name="connsiteX22624" fmla="*/ 6463442 w 11737976"/>
              <a:gd name="connsiteY22624" fmla="*/ 6188916 h 6407150"/>
              <a:gd name="connsiteX22625" fmla="*/ 6465662 w 11737976"/>
              <a:gd name="connsiteY22625" fmla="*/ 6184673 h 6407150"/>
              <a:gd name="connsiteX22626" fmla="*/ 6473401 w 11737976"/>
              <a:gd name="connsiteY22626" fmla="*/ 6192973 h 6407150"/>
              <a:gd name="connsiteX22627" fmla="*/ 6499036 w 11737976"/>
              <a:gd name="connsiteY22627" fmla="*/ 6201699 h 6407150"/>
              <a:gd name="connsiteX22628" fmla="*/ 6487059 w 11737976"/>
              <a:gd name="connsiteY22628" fmla="*/ 6189958 h 6407150"/>
              <a:gd name="connsiteX22629" fmla="*/ 6492037 w 11737976"/>
              <a:gd name="connsiteY22629" fmla="*/ 6191985 h 6407150"/>
              <a:gd name="connsiteX22630" fmla="*/ 6497017 w 11737976"/>
              <a:gd name="connsiteY22630" fmla="*/ 6194014 h 6407150"/>
              <a:gd name="connsiteX22631" fmla="*/ 6497757 w 11737976"/>
              <a:gd name="connsiteY22631" fmla="*/ 6192599 h 6407150"/>
              <a:gd name="connsiteX22632" fmla="*/ 6492777 w 11737976"/>
              <a:gd name="connsiteY22632" fmla="*/ 6190571 h 6407150"/>
              <a:gd name="connsiteX22633" fmla="*/ 6509935 w 11737976"/>
              <a:gd name="connsiteY22633" fmla="*/ 6192414 h 6407150"/>
              <a:gd name="connsiteX22634" fmla="*/ 6507175 w 11737976"/>
              <a:gd name="connsiteY22634" fmla="*/ 6186143 h 6407150"/>
              <a:gd name="connsiteX22635" fmla="*/ 6502198 w 11737976"/>
              <a:gd name="connsiteY22635" fmla="*/ 6184113 h 6407150"/>
              <a:gd name="connsiteX22636" fmla="*/ 6515116 w 11737976"/>
              <a:gd name="connsiteY22636" fmla="*/ 6182513 h 6407150"/>
              <a:gd name="connsiteX22637" fmla="*/ 6511617 w 11737976"/>
              <a:gd name="connsiteY22637" fmla="*/ 6177656 h 6407150"/>
              <a:gd name="connsiteX22638" fmla="*/ 6516596 w 11737976"/>
              <a:gd name="connsiteY22638" fmla="*/ 6179685 h 6407150"/>
              <a:gd name="connsiteX22639" fmla="*/ 6513837 w 11737976"/>
              <a:gd name="connsiteY22639" fmla="*/ 6173413 h 6407150"/>
              <a:gd name="connsiteX22640" fmla="*/ 6513096 w 11737976"/>
              <a:gd name="connsiteY22640" fmla="*/ 6174828 h 6407150"/>
              <a:gd name="connsiteX22641" fmla="*/ 6512356 w 11737976"/>
              <a:gd name="connsiteY22641" fmla="*/ 6176243 h 6407150"/>
              <a:gd name="connsiteX22642" fmla="*/ 6509598 w 11737976"/>
              <a:gd name="connsiteY22642" fmla="*/ 6169971 h 6407150"/>
              <a:gd name="connsiteX22643" fmla="*/ 6511078 w 11737976"/>
              <a:gd name="connsiteY22643" fmla="*/ 6167142 h 6407150"/>
              <a:gd name="connsiteX22644" fmla="*/ 6511818 w 11737976"/>
              <a:gd name="connsiteY22644" fmla="*/ 6165728 h 6407150"/>
              <a:gd name="connsiteX22645" fmla="*/ 6507579 w 11737976"/>
              <a:gd name="connsiteY22645" fmla="*/ 6162286 h 6407150"/>
              <a:gd name="connsiteX22646" fmla="*/ 6501859 w 11737976"/>
              <a:gd name="connsiteY22646" fmla="*/ 6161672 h 6407150"/>
              <a:gd name="connsiteX22647" fmla="*/ 6501121 w 11737976"/>
              <a:gd name="connsiteY22647" fmla="*/ 6163086 h 6407150"/>
              <a:gd name="connsiteX22648" fmla="*/ 6500380 w 11737976"/>
              <a:gd name="connsiteY22648" fmla="*/ 6164500 h 6407150"/>
              <a:gd name="connsiteX22649" fmla="*/ 6494661 w 11737976"/>
              <a:gd name="connsiteY22649" fmla="*/ 6163887 h 6407150"/>
              <a:gd name="connsiteX22650" fmla="*/ 6496882 w 11737976"/>
              <a:gd name="connsiteY22650" fmla="*/ 6159643 h 6407150"/>
              <a:gd name="connsiteX22651" fmla="*/ 6482684 w 11737976"/>
              <a:gd name="connsiteY22651" fmla="*/ 6152145 h 6407150"/>
              <a:gd name="connsiteX22652" fmla="*/ 6514778 w 11737976"/>
              <a:gd name="connsiteY22652" fmla="*/ 6160070 h 6407150"/>
              <a:gd name="connsiteX22653" fmla="*/ 6510001 w 11737976"/>
              <a:gd name="connsiteY22653" fmla="*/ 6146115 h 6407150"/>
              <a:gd name="connsiteX22654" fmla="*/ 6510742 w 11737976"/>
              <a:gd name="connsiteY22654" fmla="*/ 6144699 h 6407150"/>
              <a:gd name="connsiteX22655" fmla="*/ 6519959 w 11737976"/>
              <a:gd name="connsiteY22655" fmla="*/ 6150170 h 6407150"/>
              <a:gd name="connsiteX22656" fmla="*/ 6520497 w 11737976"/>
              <a:gd name="connsiteY22656" fmla="*/ 6160685 h 6407150"/>
              <a:gd name="connsiteX22657" fmla="*/ 6529715 w 11737976"/>
              <a:gd name="connsiteY22657" fmla="*/ 6166156 h 6407150"/>
              <a:gd name="connsiteX22658" fmla="*/ 6523256 w 11737976"/>
              <a:gd name="connsiteY22658" fmla="*/ 6166956 h 6407150"/>
              <a:gd name="connsiteX22659" fmla="*/ 6522516 w 11737976"/>
              <a:gd name="connsiteY22659" fmla="*/ 6168370 h 6407150"/>
              <a:gd name="connsiteX22660" fmla="*/ 6527495 w 11737976"/>
              <a:gd name="connsiteY22660" fmla="*/ 6170398 h 6407150"/>
              <a:gd name="connsiteX22661" fmla="*/ 6533955 w 11737976"/>
              <a:gd name="connsiteY22661" fmla="*/ 6169598 h 6407150"/>
              <a:gd name="connsiteX22662" fmla="*/ 6534694 w 11737976"/>
              <a:gd name="connsiteY22662" fmla="*/ 6168184 h 6407150"/>
              <a:gd name="connsiteX22663" fmla="*/ 6557570 w 11737976"/>
              <a:gd name="connsiteY22663" fmla="*/ 6170639 h 6407150"/>
              <a:gd name="connsiteX22664" fmla="*/ 6556091 w 11737976"/>
              <a:gd name="connsiteY22664" fmla="*/ 6173467 h 6407150"/>
              <a:gd name="connsiteX22665" fmla="*/ 6551111 w 11737976"/>
              <a:gd name="connsiteY22665" fmla="*/ 6171440 h 6407150"/>
              <a:gd name="connsiteX22666" fmla="*/ 6550372 w 11737976"/>
              <a:gd name="connsiteY22666" fmla="*/ 6172854 h 6407150"/>
              <a:gd name="connsiteX22667" fmla="*/ 6555351 w 11737976"/>
              <a:gd name="connsiteY22667" fmla="*/ 6174882 h 6407150"/>
              <a:gd name="connsiteX22668" fmla="*/ 6564568 w 11737976"/>
              <a:gd name="connsiteY22668" fmla="*/ 6180352 h 6407150"/>
              <a:gd name="connsiteX22669" fmla="*/ 6568067 w 11737976"/>
              <a:gd name="connsiteY22669" fmla="*/ 6185208 h 6407150"/>
              <a:gd name="connsiteX22670" fmla="*/ 6562348 w 11737976"/>
              <a:gd name="connsiteY22670" fmla="*/ 6184595 h 6407150"/>
              <a:gd name="connsiteX22671" fmla="*/ 6555148 w 11737976"/>
              <a:gd name="connsiteY22671" fmla="*/ 6186810 h 6407150"/>
              <a:gd name="connsiteX22672" fmla="*/ 6554410 w 11737976"/>
              <a:gd name="connsiteY22672" fmla="*/ 6188224 h 6407150"/>
              <a:gd name="connsiteX22673" fmla="*/ 6543711 w 11737976"/>
              <a:gd name="connsiteY22673" fmla="*/ 6185582 h 6407150"/>
              <a:gd name="connsiteX22674" fmla="*/ 6544450 w 11737976"/>
              <a:gd name="connsiteY22674" fmla="*/ 6184169 h 6407150"/>
              <a:gd name="connsiteX22675" fmla="*/ 6540211 w 11737976"/>
              <a:gd name="connsiteY22675" fmla="*/ 6180725 h 6407150"/>
              <a:gd name="connsiteX22676" fmla="*/ 6539470 w 11737976"/>
              <a:gd name="connsiteY22676" fmla="*/ 6182140 h 6407150"/>
              <a:gd name="connsiteX22677" fmla="*/ 6530792 w 11737976"/>
              <a:gd name="connsiteY22677" fmla="*/ 6187183 h 6407150"/>
              <a:gd name="connsiteX22678" fmla="*/ 6537253 w 11737976"/>
              <a:gd name="connsiteY22678" fmla="*/ 6186383 h 6407150"/>
              <a:gd name="connsiteX22679" fmla="*/ 6544249 w 11737976"/>
              <a:gd name="connsiteY22679" fmla="*/ 6196097 h 6407150"/>
              <a:gd name="connsiteX22680" fmla="*/ 6528573 w 11737976"/>
              <a:gd name="connsiteY22680" fmla="*/ 6191425 h 6407150"/>
              <a:gd name="connsiteX22681" fmla="*/ 6529110 w 11737976"/>
              <a:gd name="connsiteY22681" fmla="*/ 6201940 h 6407150"/>
              <a:gd name="connsiteX22682" fmla="*/ 6544788 w 11737976"/>
              <a:gd name="connsiteY22682" fmla="*/ 6206611 h 6407150"/>
              <a:gd name="connsiteX22683" fmla="*/ 6543308 w 11737976"/>
              <a:gd name="connsiteY22683" fmla="*/ 6209439 h 6407150"/>
              <a:gd name="connsiteX22684" fmla="*/ 6546807 w 11737976"/>
              <a:gd name="connsiteY22684" fmla="*/ 6214296 h 6407150"/>
              <a:gd name="connsiteX22685" fmla="*/ 6527430 w 11737976"/>
              <a:gd name="connsiteY22685" fmla="*/ 6216697 h 6407150"/>
              <a:gd name="connsiteX22686" fmla="*/ 6540147 w 11737976"/>
              <a:gd name="connsiteY22686" fmla="*/ 6227024 h 6407150"/>
              <a:gd name="connsiteX22687" fmla="*/ 6538666 w 11737976"/>
              <a:gd name="connsiteY22687" fmla="*/ 6229854 h 6407150"/>
              <a:gd name="connsiteX22688" fmla="*/ 6541424 w 11737976"/>
              <a:gd name="connsiteY22688" fmla="*/ 6236125 h 6407150"/>
              <a:gd name="connsiteX22689" fmla="*/ 6545664 w 11737976"/>
              <a:gd name="connsiteY22689" fmla="*/ 6239567 h 6407150"/>
              <a:gd name="connsiteX22690" fmla="*/ 6546403 w 11737976"/>
              <a:gd name="connsiteY22690" fmla="*/ 6238153 h 6407150"/>
              <a:gd name="connsiteX22691" fmla="*/ 6548623 w 11737976"/>
              <a:gd name="connsiteY22691" fmla="*/ 6233909 h 6407150"/>
              <a:gd name="connsiteX22692" fmla="*/ 6550104 w 11737976"/>
              <a:gd name="connsiteY22692" fmla="*/ 6231081 h 6407150"/>
              <a:gd name="connsiteX22693" fmla="*/ 6553065 w 11737976"/>
              <a:gd name="connsiteY22693" fmla="*/ 6225424 h 6407150"/>
              <a:gd name="connsiteX22694" fmla="*/ 6563022 w 11737976"/>
              <a:gd name="connsiteY22694" fmla="*/ 6229479 h 6407150"/>
              <a:gd name="connsiteX22695" fmla="*/ 6558581 w 11737976"/>
              <a:gd name="connsiteY22695" fmla="*/ 6237967 h 6407150"/>
              <a:gd name="connsiteX22696" fmla="*/ 6567060 w 11737976"/>
              <a:gd name="connsiteY22696" fmla="*/ 6244851 h 6407150"/>
              <a:gd name="connsiteX22697" fmla="*/ 6557639 w 11737976"/>
              <a:gd name="connsiteY22697" fmla="*/ 6251309 h 6407150"/>
              <a:gd name="connsiteX22698" fmla="*/ 6573317 w 11737976"/>
              <a:gd name="connsiteY22698" fmla="*/ 6255979 h 6407150"/>
              <a:gd name="connsiteX22699" fmla="*/ 6572577 w 11737976"/>
              <a:gd name="connsiteY22699" fmla="*/ 6257393 h 6407150"/>
              <a:gd name="connsiteX22700" fmla="*/ 6566858 w 11737976"/>
              <a:gd name="connsiteY22700" fmla="*/ 6256780 h 6407150"/>
              <a:gd name="connsiteX22701" fmla="*/ 6571836 w 11737976"/>
              <a:gd name="connsiteY22701" fmla="*/ 6258807 h 6407150"/>
              <a:gd name="connsiteX22702" fmla="*/ 6575337 w 11737976"/>
              <a:gd name="connsiteY22702" fmla="*/ 6263665 h 6407150"/>
              <a:gd name="connsiteX22703" fmla="*/ 6579574 w 11737976"/>
              <a:gd name="connsiteY22703" fmla="*/ 6267107 h 6407150"/>
              <a:gd name="connsiteX22704" fmla="*/ 6578836 w 11737976"/>
              <a:gd name="connsiteY22704" fmla="*/ 6268521 h 6407150"/>
              <a:gd name="connsiteX22705" fmla="*/ 6562418 w 11737976"/>
              <a:gd name="connsiteY22705" fmla="*/ 6265265 h 6407150"/>
              <a:gd name="connsiteX22706" fmla="*/ 6575874 w 11737976"/>
              <a:gd name="connsiteY22706" fmla="*/ 6274178 h 6407150"/>
              <a:gd name="connsiteX22707" fmla="*/ 6575134 w 11737976"/>
              <a:gd name="connsiteY22707" fmla="*/ 6275593 h 6407150"/>
              <a:gd name="connsiteX22708" fmla="*/ 6580651 w 11737976"/>
              <a:gd name="connsiteY22708" fmla="*/ 6288135 h 6407150"/>
              <a:gd name="connsiteX22709" fmla="*/ 6579912 w 11737976"/>
              <a:gd name="connsiteY22709" fmla="*/ 6289549 h 6407150"/>
              <a:gd name="connsiteX22710" fmla="*/ 6579172 w 11737976"/>
              <a:gd name="connsiteY22710" fmla="*/ 6290963 h 6407150"/>
              <a:gd name="connsiteX22711" fmla="*/ 6578432 w 11737976"/>
              <a:gd name="connsiteY22711" fmla="*/ 6292377 h 6407150"/>
              <a:gd name="connsiteX22712" fmla="*/ 6584151 w 11737976"/>
              <a:gd name="connsiteY22712" fmla="*/ 6292992 h 6407150"/>
              <a:gd name="connsiteX22713" fmla="*/ 6584891 w 11737976"/>
              <a:gd name="connsiteY22713" fmla="*/ 6291578 h 6407150"/>
              <a:gd name="connsiteX22714" fmla="*/ 6594849 w 11737976"/>
              <a:gd name="connsiteY22714" fmla="*/ 6295634 h 6407150"/>
              <a:gd name="connsiteX22715" fmla="*/ 6594109 w 11737976"/>
              <a:gd name="connsiteY22715" fmla="*/ 6297047 h 6407150"/>
              <a:gd name="connsiteX22716" fmla="*/ 6593368 w 11737976"/>
              <a:gd name="connsiteY22716" fmla="*/ 6298462 h 6407150"/>
              <a:gd name="connsiteX22717" fmla="*/ 6599087 w 11737976"/>
              <a:gd name="connsiteY22717" fmla="*/ 6299075 h 6407150"/>
              <a:gd name="connsiteX22718" fmla="*/ 6599827 w 11737976"/>
              <a:gd name="connsiteY22718" fmla="*/ 6297661 h 6407150"/>
              <a:gd name="connsiteX22719" fmla="*/ 6594849 w 11737976"/>
              <a:gd name="connsiteY22719" fmla="*/ 6295634 h 6407150"/>
              <a:gd name="connsiteX22720" fmla="*/ 6585632 w 11737976"/>
              <a:gd name="connsiteY22720" fmla="*/ 6290163 h 6407150"/>
              <a:gd name="connsiteX22721" fmla="*/ 6586371 w 11737976"/>
              <a:gd name="connsiteY22721" fmla="*/ 6288749 h 6407150"/>
              <a:gd name="connsiteX22722" fmla="*/ 6587851 w 11737976"/>
              <a:gd name="connsiteY22722" fmla="*/ 6285920 h 6407150"/>
              <a:gd name="connsiteX22723" fmla="*/ 6590072 w 11737976"/>
              <a:gd name="connsiteY22723" fmla="*/ 6281677 h 6407150"/>
              <a:gd name="connsiteX22724" fmla="*/ 6597644 w 11737976"/>
              <a:gd name="connsiteY22724" fmla="*/ 6284763 h 6407150"/>
              <a:gd name="connsiteX22725" fmla="*/ 6597147 w 11737976"/>
              <a:gd name="connsiteY22725" fmla="*/ 6284747 h 6407150"/>
              <a:gd name="connsiteX22726" fmla="*/ 6600030 w 11737976"/>
              <a:gd name="connsiteY22726" fmla="*/ 6285734 h 6407150"/>
              <a:gd name="connsiteX22727" fmla="*/ 6597644 w 11737976"/>
              <a:gd name="connsiteY22727" fmla="*/ 6284763 h 6407150"/>
              <a:gd name="connsiteX22728" fmla="*/ 6600491 w 11737976"/>
              <a:gd name="connsiteY22728" fmla="*/ 6284849 h 6407150"/>
              <a:gd name="connsiteX22729" fmla="*/ 6601509 w 11737976"/>
              <a:gd name="connsiteY22729" fmla="*/ 6282906 h 6407150"/>
              <a:gd name="connsiteX22730" fmla="*/ 6590811 w 11737976"/>
              <a:gd name="connsiteY22730" fmla="*/ 6280262 h 6407150"/>
              <a:gd name="connsiteX22731" fmla="*/ 6585832 w 11737976"/>
              <a:gd name="connsiteY22731" fmla="*/ 6278235 h 6407150"/>
              <a:gd name="connsiteX22732" fmla="*/ 6586572 w 11737976"/>
              <a:gd name="connsiteY22732" fmla="*/ 6276820 h 6407150"/>
              <a:gd name="connsiteX22733" fmla="*/ 6587313 w 11737976"/>
              <a:gd name="connsiteY22733" fmla="*/ 6275406 h 6407150"/>
              <a:gd name="connsiteX22734" fmla="*/ 6590273 w 11737976"/>
              <a:gd name="connsiteY22734" fmla="*/ 6269748 h 6407150"/>
              <a:gd name="connsiteX22735" fmla="*/ 6585294 w 11737976"/>
              <a:gd name="connsiteY22735" fmla="*/ 6267720 h 6407150"/>
              <a:gd name="connsiteX22736" fmla="*/ 6591215 w 11737976"/>
              <a:gd name="connsiteY22736" fmla="*/ 6256406 h 6407150"/>
              <a:gd name="connsiteX22737" fmla="*/ 6596194 w 11737976"/>
              <a:gd name="connsiteY22737" fmla="*/ 6258435 h 6407150"/>
              <a:gd name="connsiteX22738" fmla="*/ 6599692 w 11737976"/>
              <a:gd name="connsiteY22738" fmla="*/ 6263291 h 6407150"/>
              <a:gd name="connsiteX22739" fmla="*/ 6598951 w 11737976"/>
              <a:gd name="connsiteY22739" fmla="*/ 6264705 h 6407150"/>
              <a:gd name="connsiteX22740" fmla="*/ 6598213 w 11737976"/>
              <a:gd name="connsiteY22740" fmla="*/ 6266120 h 6407150"/>
              <a:gd name="connsiteX22741" fmla="*/ 6603192 w 11737976"/>
              <a:gd name="connsiteY22741" fmla="*/ 6268148 h 6407150"/>
              <a:gd name="connsiteX22742" fmla="*/ 6608171 w 11737976"/>
              <a:gd name="connsiteY22742" fmla="*/ 6270177 h 6407150"/>
              <a:gd name="connsiteX22743" fmla="*/ 6610391 w 11737976"/>
              <a:gd name="connsiteY22743" fmla="*/ 6265933 h 6407150"/>
              <a:gd name="connsiteX22744" fmla="*/ 6618666 w 11737976"/>
              <a:gd name="connsiteY22744" fmla="*/ 6284747 h 6407150"/>
              <a:gd name="connsiteX22745" fmla="*/ 6617186 w 11737976"/>
              <a:gd name="connsiteY22745" fmla="*/ 6287576 h 6407150"/>
              <a:gd name="connsiteX22746" fmla="*/ 6611466 w 11737976"/>
              <a:gd name="connsiteY22746" fmla="*/ 6286962 h 6407150"/>
              <a:gd name="connsiteX22747" fmla="*/ 6610726 w 11737976"/>
              <a:gd name="connsiteY22747" fmla="*/ 6288374 h 6407150"/>
              <a:gd name="connsiteX22748" fmla="*/ 6609246 w 11737976"/>
              <a:gd name="connsiteY22748" fmla="*/ 6291204 h 6407150"/>
              <a:gd name="connsiteX22749" fmla="*/ 6612005 w 11737976"/>
              <a:gd name="connsiteY22749" fmla="*/ 6297476 h 6407150"/>
              <a:gd name="connsiteX22750" fmla="*/ 6607026 w 11737976"/>
              <a:gd name="connsiteY22750" fmla="*/ 6295446 h 6407150"/>
              <a:gd name="connsiteX22751" fmla="*/ 6606285 w 11737976"/>
              <a:gd name="connsiteY22751" fmla="*/ 6296862 h 6407150"/>
              <a:gd name="connsiteX22752" fmla="*/ 6610525 w 11737976"/>
              <a:gd name="connsiteY22752" fmla="*/ 6300304 h 6407150"/>
              <a:gd name="connsiteX22753" fmla="*/ 6611265 w 11737976"/>
              <a:gd name="connsiteY22753" fmla="*/ 6298889 h 6407150"/>
              <a:gd name="connsiteX22754" fmla="*/ 6612542 w 11737976"/>
              <a:gd name="connsiteY22754" fmla="*/ 6307989 h 6407150"/>
              <a:gd name="connsiteX22755" fmla="*/ 6615303 w 11737976"/>
              <a:gd name="connsiteY22755" fmla="*/ 6314260 h 6407150"/>
              <a:gd name="connsiteX22756" fmla="*/ 6619542 w 11737976"/>
              <a:gd name="connsiteY22756" fmla="*/ 6317702 h 6407150"/>
              <a:gd name="connsiteX22757" fmla="*/ 6625259 w 11737976"/>
              <a:gd name="connsiteY22757" fmla="*/ 6318317 h 6407150"/>
              <a:gd name="connsiteX22758" fmla="*/ 6621021 w 11737976"/>
              <a:gd name="connsiteY22758" fmla="*/ 6314874 h 6407150"/>
              <a:gd name="connsiteX22759" fmla="*/ 6622502 w 11737976"/>
              <a:gd name="connsiteY22759" fmla="*/ 6312045 h 6407150"/>
              <a:gd name="connsiteX22760" fmla="*/ 6638178 w 11737976"/>
              <a:gd name="connsiteY22760" fmla="*/ 6316716 h 6407150"/>
              <a:gd name="connsiteX22761" fmla="*/ 6628960 w 11737976"/>
              <a:gd name="connsiteY22761" fmla="*/ 6311245 h 6407150"/>
              <a:gd name="connsiteX22762" fmla="*/ 6631921 w 11737976"/>
              <a:gd name="connsiteY22762" fmla="*/ 6305587 h 6407150"/>
              <a:gd name="connsiteX22763" fmla="*/ 6633402 w 11737976"/>
              <a:gd name="connsiteY22763" fmla="*/ 6302758 h 6407150"/>
              <a:gd name="connsiteX22764" fmla="*/ 6634880 w 11737976"/>
              <a:gd name="connsiteY22764" fmla="*/ 6299931 h 6407150"/>
              <a:gd name="connsiteX22765" fmla="*/ 6639120 w 11737976"/>
              <a:gd name="connsiteY22765" fmla="*/ 6303373 h 6407150"/>
              <a:gd name="connsiteX22766" fmla="*/ 6651500 w 11737976"/>
              <a:gd name="connsiteY22766" fmla="*/ 6291258 h 6407150"/>
              <a:gd name="connsiteX22767" fmla="*/ 6653518 w 11737976"/>
              <a:gd name="connsiteY22767" fmla="*/ 6298944 h 6407150"/>
              <a:gd name="connsiteX22768" fmla="*/ 6646858 w 11737976"/>
              <a:gd name="connsiteY22768" fmla="*/ 6311672 h 6407150"/>
              <a:gd name="connsiteX22769" fmla="*/ 6658294 w 11737976"/>
              <a:gd name="connsiteY22769" fmla="*/ 6312901 h 6407150"/>
              <a:gd name="connsiteX22770" fmla="*/ 6653115 w 11737976"/>
              <a:gd name="connsiteY22770" fmla="*/ 6322800 h 6407150"/>
              <a:gd name="connsiteX22771" fmla="*/ 6658835 w 11737976"/>
              <a:gd name="connsiteY22771" fmla="*/ 6323414 h 6407150"/>
              <a:gd name="connsiteX22772" fmla="*/ 6658094 w 11737976"/>
              <a:gd name="connsiteY22772" fmla="*/ 6324828 h 6407150"/>
              <a:gd name="connsiteX22773" fmla="*/ 6656615 w 11737976"/>
              <a:gd name="connsiteY22773" fmla="*/ 6327657 h 6407150"/>
              <a:gd name="connsiteX22774" fmla="*/ 6640197 w 11737976"/>
              <a:gd name="connsiteY22774" fmla="*/ 6324401 h 6407150"/>
              <a:gd name="connsiteX22775" fmla="*/ 6647934 w 11737976"/>
              <a:gd name="connsiteY22775" fmla="*/ 6332700 h 6407150"/>
              <a:gd name="connsiteX22776" fmla="*/ 6647195 w 11737976"/>
              <a:gd name="connsiteY22776" fmla="*/ 6334115 h 6407150"/>
              <a:gd name="connsiteX22777" fmla="*/ 6651434 w 11737976"/>
              <a:gd name="connsiteY22777" fmla="*/ 6337558 h 6407150"/>
              <a:gd name="connsiteX22778" fmla="*/ 6657152 w 11737976"/>
              <a:gd name="connsiteY22778" fmla="*/ 6338171 h 6407150"/>
              <a:gd name="connsiteX22779" fmla="*/ 6668591 w 11737976"/>
              <a:gd name="connsiteY22779" fmla="*/ 6339399 h 6407150"/>
              <a:gd name="connsiteX22780" fmla="*/ 6682788 w 11737976"/>
              <a:gd name="connsiteY22780" fmla="*/ 6346898 h 6407150"/>
              <a:gd name="connsiteX22781" fmla="*/ 6683528 w 11737976"/>
              <a:gd name="connsiteY22781" fmla="*/ 6345483 h 6407150"/>
              <a:gd name="connsiteX22782" fmla="*/ 6684268 w 11737976"/>
              <a:gd name="connsiteY22782" fmla="*/ 6344068 h 6407150"/>
              <a:gd name="connsiteX22783" fmla="*/ 6690727 w 11737976"/>
              <a:gd name="connsiteY22783" fmla="*/ 6343269 h 6407150"/>
              <a:gd name="connsiteX22784" fmla="*/ 6696445 w 11737976"/>
              <a:gd name="connsiteY22784" fmla="*/ 6343883 h 6407150"/>
              <a:gd name="connsiteX22785" fmla="*/ 6692208 w 11737976"/>
              <a:gd name="connsiteY22785" fmla="*/ 6340440 h 6407150"/>
              <a:gd name="connsiteX22786" fmla="*/ 6686489 w 11737976"/>
              <a:gd name="connsiteY22786" fmla="*/ 6339826 h 6407150"/>
              <a:gd name="connsiteX22787" fmla="*/ 6685747 w 11737976"/>
              <a:gd name="connsiteY22787" fmla="*/ 6341241 h 6407150"/>
              <a:gd name="connsiteX22788" fmla="*/ 6680769 w 11737976"/>
              <a:gd name="connsiteY22788" fmla="*/ 6339213 h 6407150"/>
              <a:gd name="connsiteX22789" fmla="*/ 6683730 w 11737976"/>
              <a:gd name="connsiteY22789" fmla="*/ 6333555 h 6407150"/>
              <a:gd name="connsiteX22790" fmla="*/ 6678750 w 11737976"/>
              <a:gd name="connsiteY22790" fmla="*/ 6331527 h 6407150"/>
              <a:gd name="connsiteX22791" fmla="*/ 6678010 w 11737976"/>
              <a:gd name="connsiteY22791" fmla="*/ 6332941 h 6407150"/>
              <a:gd name="connsiteX22792" fmla="*/ 6680769 w 11737976"/>
              <a:gd name="connsiteY22792" fmla="*/ 6339213 h 6407150"/>
              <a:gd name="connsiteX22793" fmla="*/ 6680028 w 11737976"/>
              <a:gd name="connsiteY22793" fmla="*/ 6340627 h 6407150"/>
              <a:gd name="connsiteX22794" fmla="*/ 6679289 w 11737976"/>
              <a:gd name="connsiteY22794" fmla="*/ 6342042 h 6407150"/>
              <a:gd name="connsiteX22795" fmla="*/ 6669331 w 11737976"/>
              <a:gd name="connsiteY22795" fmla="*/ 6337984 h 6407150"/>
              <a:gd name="connsiteX22796" fmla="*/ 6665092 w 11737976"/>
              <a:gd name="connsiteY22796" fmla="*/ 6334542 h 6407150"/>
              <a:gd name="connsiteX22797" fmla="*/ 6665831 w 11737976"/>
              <a:gd name="connsiteY22797" fmla="*/ 6333128 h 6407150"/>
              <a:gd name="connsiteX22798" fmla="*/ 6667312 w 11737976"/>
              <a:gd name="connsiteY22798" fmla="*/ 6330299 h 6407150"/>
              <a:gd name="connsiteX22799" fmla="*/ 6663074 w 11737976"/>
              <a:gd name="connsiteY22799" fmla="*/ 6326857 h 6407150"/>
              <a:gd name="connsiteX22800" fmla="*/ 6676731 w 11737976"/>
              <a:gd name="connsiteY22800" fmla="*/ 6323841 h 6407150"/>
              <a:gd name="connsiteX22801" fmla="*/ 6679491 w 11737976"/>
              <a:gd name="connsiteY22801" fmla="*/ 6330113 h 6407150"/>
              <a:gd name="connsiteX22802" fmla="*/ 6685949 w 11737976"/>
              <a:gd name="connsiteY22802" fmla="*/ 6329312 h 6407150"/>
              <a:gd name="connsiteX22803" fmla="*/ 6690928 w 11737976"/>
              <a:gd name="connsiteY22803" fmla="*/ 6331341 h 6407150"/>
              <a:gd name="connsiteX22804" fmla="*/ 6695168 w 11737976"/>
              <a:gd name="connsiteY22804" fmla="*/ 6334782 h 6407150"/>
              <a:gd name="connsiteX22805" fmla="*/ 6700886 w 11737976"/>
              <a:gd name="connsiteY22805" fmla="*/ 6335396 h 6407150"/>
              <a:gd name="connsiteX22806" fmla="*/ 6696647 w 11737976"/>
              <a:gd name="connsiteY22806" fmla="*/ 6331954 h 6407150"/>
              <a:gd name="connsiteX22807" fmla="*/ 6691668 w 11737976"/>
              <a:gd name="connsiteY22807" fmla="*/ 6329927 h 6407150"/>
              <a:gd name="connsiteX22808" fmla="*/ 6686689 w 11737976"/>
              <a:gd name="connsiteY22808" fmla="*/ 6327897 h 6407150"/>
              <a:gd name="connsiteX22809" fmla="*/ 6687429 w 11737976"/>
              <a:gd name="connsiteY22809" fmla="*/ 6326484 h 6407150"/>
              <a:gd name="connsiteX22810" fmla="*/ 6704587 w 11737976"/>
              <a:gd name="connsiteY22810" fmla="*/ 6328326 h 6407150"/>
              <a:gd name="connsiteX22811" fmla="*/ 6709768 w 11737976"/>
              <a:gd name="connsiteY22811" fmla="*/ 6318426 h 6407150"/>
              <a:gd name="connsiteX22812" fmla="*/ 6703308 w 11737976"/>
              <a:gd name="connsiteY22812" fmla="*/ 6319225 h 6407150"/>
              <a:gd name="connsiteX22813" fmla="*/ 6704047 w 11737976"/>
              <a:gd name="connsiteY22813" fmla="*/ 6317811 h 6407150"/>
              <a:gd name="connsiteX22814" fmla="*/ 6699069 w 11737976"/>
              <a:gd name="connsiteY22814" fmla="*/ 6315783 h 6407150"/>
              <a:gd name="connsiteX22815" fmla="*/ 6705528 w 11737976"/>
              <a:gd name="connsiteY22815" fmla="*/ 6314983 h 6407150"/>
              <a:gd name="connsiteX22816" fmla="*/ 6706268 w 11737976"/>
              <a:gd name="connsiteY22816" fmla="*/ 6313568 h 6407150"/>
              <a:gd name="connsiteX22817" fmla="*/ 6701289 w 11737976"/>
              <a:gd name="connsiteY22817" fmla="*/ 6311540 h 6407150"/>
              <a:gd name="connsiteX22818" fmla="*/ 6700549 w 11737976"/>
              <a:gd name="connsiteY22818" fmla="*/ 6312955 h 6407150"/>
              <a:gd name="connsiteX22819" fmla="*/ 6699809 w 11737976"/>
              <a:gd name="connsiteY22819" fmla="*/ 6314369 h 6407150"/>
              <a:gd name="connsiteX22820" fmla="*/ 6690591 w 11737976"/>
              <a:gd name="connsiteY22820" fmla="*/ 6308898 h 6407150"/>
              <a:gd name="connsiteX22821" fmla="*/ 6688371 w 11737976"/>
              <a:gd name="connsiteY22821" fmla="*/ 6313141 h 6407150"/>
              <a:gd name="connsiteX22822" fmla="*/ 6687093 w 11737976"/>
              <a:gd name="connsiteY22822" fmla="*/ 6304041 h 6407150"/>
              <a:gd name="connsiteX22823" fmla="*/ 6692072 w 11737976"/>
              <a:gd name="connsiteY22823" fmla="*/ 6306069 h 6407150"/>
              <a:gd name="connsiteX22824" fmla="*/ 6692812 w 11737976"/>
              <a:gd name="connsiteY22824" fmla="*/ 6304654 h 6407150"/>
              <a:gd name="connsiteX22825" fmla="*/ 6687833 w 11737976"/>
              <a:gd name="connsiteY22825" fmla="*/ 6302627 h 6407150"/>
              <a:gd name="connsiteX22826" fmla="*/ 6695772 w 11737976"/>
              <a:gd name="connsiteY22826" fmla="*/ 6298998 h 6407150"/>
              <a:gd name="connsiteX22827" fmla="*/ 6697993 w 11737976"/>
              <a:gd name="connsiteY22827" fmla="*/ 6294755 h 6407150"/>
              <a:gd name="connsiteX22828" fmla="*/ 6701492 w 11737976"/>
              <a:gd name="connsiteY22828" fmla="*/ 6299611 h 6407150"/>
              <a:gd name="connsiteX22829" fmla="*/ 6704452 w 11737976"/>
              <a:gd name="connsiteY22829" fmla="*/ 6293954 h 6407150"/>
              <a:gd name="connsiteX22830" fmla="*/ 6709431 w 11737976"/>
              <a:gd name="connsiteY22830" fmla="*/ 6295983 h 6407150"/>
              <a:gd name="connsiteX22831" fmla="*/ 6707950 w 11737976"/>
              <a:gd name="connsiteY22831" fmla="*/ 6298812 h 6407150"/>
              <a:gd name="connsiteX22832" fmla="*/ 6709969 w 11737976"/>
              <a:gd name="connsiteY22832" fmla="*/ 6306497 h 6407150"/>
              <a:gd name="connsiteX22833" fmla="*/ 6714208 w 11737976"/>
              <a:gd name="connsiteY22833" fmla="*/ 6309939 h 6407150"/>
              <a:gd name="connsiteX22834" fmla="*/ 6720667 w 11737976"/>
              <a:gd name="connsiteY22834" fmla="*/ 6309138 h 6407150"/>
              <a:gd name="connsiteX22835" fmla="*/ 6717909 w 11737976"/>
              <a:gd name="connsiteY22835" fmla="*/ 6302868 h 6407150"/>
              <a:gd name="connsiteX22836" fmla="*/ 6720869 w 11737976"/>
              <a:gd name="connsiteY22836" fmla="*/ 6297211 h 6407150"/>
              <a:gd name="connsiteX22837" fmla="*/ 6722348 w 11737976"/>
              <a:gd name="connsiteY22837" fmla="*/ 6294382 h 6407150"/>
              <a:gd name="connsiteX22838" fmla="*/ 6730289 w 11737976"/>
              <a:gd name="connsiteY22838" fmla="*/ 6290753 h 6407150"/>
              <a:gd name="connsiteX22839" fmla="*/ 6736008 w 11737976"/>
              <a:gd name="connsiteY22839" fmla="*/ 6291367 h 6407150"/>
              <a:gd name="connsiteX22840" fmla="*/ 6737487 w 11737976"/>
              <a:gd name="connsiteY22840" fmla="*/ 6288538 h 6407150"/>
              <a:gd name="connsiteX22841" fmla="*/ 6727531 w 11737976"/>
              <a:gd name="connsiteY22841" fmla="*/ 6284482 h 6407150"/>
              <a:gd name="connsiteX22842" fmla="*/ 6728269 w 11737976"/>
              <a:gd name="connsiteY22842" fmla="*/ 6283067 h 6407150"/>
              <a:gd name="connsiteX22843" fmla="*/ 6723290 w 11737976"/>
              <a:gd name="connsiteY22843" fmla="*/ 6281040 h 6407150"/>
              <a:gd name="connsiteX22844" fmla="*/ 6730489 w 11737976"/>
              <a:gd name="connsiteY22844" fmla="*/ 6278825 h 6407150"/>
              <a:gd name="connsiteX22845" fmla="*/ 6731230 w 11737976"/>
              <a:gd name="connsiteY22845" fmla="*/ 6277410 h 6407150"/>
              <a:gd name="connsiteX22846" fmla="*/ 6736208 w 11737976"/>
              <a:gd name="connsiteY22846" fmla="*/ 6279438 h 6407150"/>
              <a:gd name="connsiteX22847" fmla="*/ 6742869 w 11737976"/>
              <a:gd name="connsiteY22847" fmla="*/ 6266710 h 6407150"/>
              <a:gd name="connsiteX22848" fmla="*/ 6738630 w 11737976"/>
              <a:gd name="connsiteY22848" fmla="*/ 6263268 h 6407150"/>
              <a:gd name="connsiteX22849" fmla="*/ 6753030 w 11737976"/>
              <a:gd name="connsiteY22849" fmla="*/ 6258837 h 6407150"/>
              <a:gd name="connsiteX22850" fmla="*/ 6753768 w 11737976"/>
              <a:gd name="connsiteY22850" fmla="*/ 6257424 h 6407150"/>
              <a:gd name="connsiteX22851" fmla="*/ 6760429 w 11737976"/>
              <a:gd name="connsiteY22851" fmla="*/ 6244696 h 6407150"/>
              <a:gd name="connsiteX22852" fmla="*/ 6754172 w 11737976"/>
              <a:gd name="connsiteY22852" fmla="*/ 6233566 h 6407150"/>
              <a:gd name="connsiteX22853" fmla="*/ 6765611 w 11737976"/>
              <a:gd name="connsiteY22853" fmla="*/ 6234795 h 6407150"/>
              <a:gd name="connsiteX22854" fmla="*/ 6765945 w 11737976"/>
              <a:gd name="connsiteY22854" fmla="*/ 6225495 h 6407150"/>
              <a:gd name="connsiteX22855" fmla="*/ 6770272 w 11737976"/>
              <a:gd name="connsiteY22855" fmla="*/ 6224932 h 6407150"/>
              <a:gd name="connsiteX22856" fmla="*/ 6770543 w 11737976"/>
              <a:gd name="connsiteY22856" fmla="*/ 6225008 h 6407150"/>
              <a:gd name="connsiteX22857" fmla="*/ 6770619 w 11737976"/>
              <a:gd name="connsiteY22857" fmla="*/ 6224887 h 6407150"/>
              <a:gd name="connsiteX22858" fmla="*/ 6772630 w 11737976"/>
              <a:gd name="connsiteY22858" fmla="*/ 6224626 h 6407150"/>
              <a:gd name="connsiteX22859" fmla="*/ 6771530 w 11737976"/>
              <a:gd name="connsiteY22859" fmla="*/ 6223481 h 6407150"/>
              <a:gd name="connsiteX22860" fmla="*/ 6770619 w 11737976"/>
              <a:gd name="connsiteY22860" fmla="*/ 6224887 h 6407150"/>
              <a:gd name="connsiteX22861" fmla="*/ 6770272 w 11737976"/>
              <a:gd name="connsiteY22861" fmla="*/ 6224932 h 6407150"/>
              <a:gd name="connsiteX22862" fmla="*/ 6765441 w 11737976"/>
              <a:gd name="connsiteY22862" fmla="*/ 6223575 h 6407150"/>
              <a:gd name="connsiteX22863" fmla="*/ 6761572 w 11737976"/>
              <a:gd name="connsiteY22863" fmla="*/ 6219424 h 6407150"/>
              <a:gd name="connsiteX22864" fmla="*/ 6775232 w 11737976"/>
              <a:gd name="connsiteY22864" fmla="*/ 6216409 h 6407150"/>
              <a:gd name="connsiteX22865" fmla="*/ 6766753 w 11737976"/>
              <a:gd name="connsiteY22865" fmla="*/ 6209524 h 6407150"/>
              <a:gd name="connsiteX22866" fmla="*/ 6783170 w 11737976"/>
              <a:gd name="connsiteY22866" fmla="*/ 6212780 h 6407150"/>
              <a:gd name="connsiteX22867" fmla="*/ 6769714 w 11737976"/>
              <a:gd name="connsiteY22867" fmla="*/ 6203866 h 6407150"/>
              <a:gd name="connsiteX22868" fmla="*/ 6770453 w 11737976"/>
              <a:gd name="connsiteY22868" fmla="*/ 6202452 h 6407150"/>
              <a:gd name="connsiteX22869" fmla="*/ 6774692 w 11737976"/>
              <a:gd name="connsiteY22869" fmla="*/ 6205894 h 6407150"/>
              <a:gd name="connsiteX22870" fmla="*/ 6779671 w 11737976"/>
              <a:gd name="connsiteY22870" fmla="*/ 6207924 h 6407150"/>
              <a:gd name="connsiteX22871" fmla="*/ 6775432 w 11737976"/>
              <a:gd name="connsiteY22871" fmla="*/ 6204480 h 6407150"/>
              <a:gd name="connsiteX22872" fmla="*/ 6777653 w 11737976"/>
              <a:gd name="connsiteY22872" fmla="*/ 6200238 h 6407150"/>
              <a:gd name="connsiteX22873" fmla="*/ 6794810 w 11737976"/>
              <a:gd name="connsiteY22873" fmla="*/ 6202080 h 6407150"/>
              <a:gd name="connsiteX22874" fmla="*/ 6804094 w 11737976"/>
              <a:gd name="connsiteY22874" fmla="*/ 6161251 h 6407150"/>
              <a:gd name="connsiteX22875" fmla="*/ 6796356 w 11737976"/>
              <a:gd name="connsiteY22875" fmla="*/ 6152953 h 6407150"/>
              <a:gd name="connsiteX22876" fmla="*/ 6797836 w 11737976"/>
              <a:gd name="connsiteY22876" fmla="*/ 6150123 h 6407150"/>
              <a:gd name="connsiteX22877" fmla="*/ 6820174 w 11737976"/>
              <a:gd name="connsiteY22877" fmla="*/ 6142064 h 6407150"/>
              <a:gd name="connsiteX22878" fmla="*/ 6825893 w 11737976"/>
              <a:gd name="connsiteY22878" fmla="*/ 6142678 h 6407150"/>
              <a:gd name="connsiteX22879" fmla="*/ 6818155 w 11737976"/>
              <a:gd name="connsiteY22879" fmla="*/ 6134380 h 6407150"/>
              <a:gd name="connsiteX22880" fmla="*/ 6815396 w 11737976"/>
              <a:gd name="connsiteY22880" fmla="*/ 6128108 h 6407150"/>
              <a:gd name="connsiteX22881" fmla="*/ 6822595 w 11737976"/>
              <a:gd name="connsiteY22881" fmla="*/ 6125894 h 6407150"/>
              <a:gd name="connsiteX22882" fmla="*/ 6839617 w 11737976"/>
              <a:gd name="connsiteY22882" fmla="*/ 6093364 h 6407150"/>
              <a:gd name="connsiteX22883" fmla="*/ 6834639 w 11737976"/>
              <a:gd name="connsiteY22883" fmla="*/ 6091336 h 6407150"/>
              <a:gd name="connsiteX22884" fmla="*/ 6841838 w 11737976"/>
              <a:gd name="connsiteY22884" fmla="*/ 6089122 h 6407150"/>
              <a:gd name="connsiteX22885" fmla="*/ 6846816 w 11737976"/>
              <a:gd name="connsiteY22885" fmla="*/ 6091150 h 6407150"/>
              <a:gd name="connsiteX22886" fmla="*/ 6844057 w 11737976"/>
              <a:gd name="connsiteY22886" fmla="*/ 6084878 h 6407150"/>
              <a:gd name="connsiteX22887" fmla="*/ 6844798 w 11737976"/>
              <a:gd name="connsiteY22887" fmla="*/ 6083464 h 6407150"/>
              <a:gd name="connsiteX22888" fmla="*/ 6845538 w 11737976"/>
              <a:gd name="connsiteY22888" fmla="*/ 6082050 h 6407150"/>
              <a:gd name="connsiteX22889" fmla="*/ 6852940 w 11737976"/>
              <a:gd name="connsiteY22889" fmla="*/ 6067906 h 6407150"/>
              <a:gd name="connsiteX22890" fmla="*/ 6844461 w 11737976"/>
              <a:gd name="connsiteY22890" fmla="*/ 6061022 h 6407150"/>
              <a:gd name="connsiteX22891" fmla="*/ 6855898 w 11737976"/>
              <a:gd name="connsiteY22891" fmla="*/ 6062249 h 6407150"/>
              <a:gd name="connsiteX22892" fmla="*/ 6862560 w 11737976"/>
              <a:gd name="connsiteY22892" fmla="*/ 6049520 h 6407150"/>
              <a:gd name="connsiteX22893" fmla="*/ 6854082 w 11737976"/>
              <a:gd name="connsiteY22893" fmla="*/ 6042635 h 6407150"/>
              <a:gd name="connsiteX22894" fmla="*/ 6864040 w 11737976"/>
              <a:gd name="connsiteY22894" fmla="*/ 6046692 h 6407150"/>
              <a:gd name="connsiteX22895" fmla="*/ 6858522 w 11737976"/>
              <a:gd name="connsiteY22895" fmla="*/ 6034150 h 6407150"/>
              <a:gd name="connsiteX22896" fmla="*/ 6860003 w 11737976"/>
              <a:gd name="connsiteY22896" fmla="*/ 6031322 h 6407150"/>
              <a:gd name="connsiteX22897" fmla="*/ 6857244 w 11737976"/>
              <a:gd name="connsiteY22897" fmla="*/ 6025050 h 6407150"/>
              <a:gd name="connsiteX22898" fmla="*/ 6862222 w 11737976"/>
              <a:gd name="connsiteY22898" fmla="*/ 6027079 h 6407150"/>
              <a:gd name="connsiteX22899" fmla="*/ 6879583 w 11737976"/>
              <a:gd name="connsiteY22899" fmla="*/ 6016992 h 6407150"/>
              <a:gd name="connsiteX22900" fmla="*/ 6875544 w 11737976"/>
              <a:gd name="connsiteY22900" fmla="*/ 6001620 h 6407150"/>
              <a:gd name="connsiteX22901" fmla="*/ 6872785 w 11737976"/>
              <a:gd name="connsiteY22901" fmla="*/ 5995350 h 6407150"/>
              <a:gd name="connsiteX22902" fmla="*/ 6873526 w 11737976"/>
              <a:gd name="connsiteY22902" fmla="*/ 5993935 h 6407150"/>
              <a:gd name="connsiteX22903" fmla="*/ 6891423 w 11737976"/>
              <a:gd name="connsiteY22903" fmla="*/ 5994364 h 6407150"/>
              <a:gd name="connsiteX22904" fmla="*/ 6898486 w 11737976"/>
              <a:gd name="connsiteY22904" fmla="*/ 5957777 h 6407150"/>
              <a:gd name="connsiteX22905" fmla="*/ 6908445 w 11737976"/>
              <a:gd name="connsiteY22905" fmla="*/ 5961834 h 6407150"/>
              <a:gd name="connsiteX22906" fmla="*/ 6913626 w 11737976"/>
              <a:gd name="connsiteY22906" fmla="*/ 5951935 h 6407150"/>
              <a:gd name="connsiteX22907" fmla="*/ 6905886 w 11737976"/>
              <a:gd name="connsiteY22907" fmla="*/ 5943635 h 6407150"/>
              <a:gd name="connsiteX22908" fmla="*/ 6918805 w 11737976"/>
              <a:gd name="connsiteY22908" fmla="*/ 5942034 h 6407150"/>
              <a:gd name="connsiteX22909" fmla="*/ 6906290 w 11737976"/>
              <a:gd name="connsiteY22909" fmla="*/ 5919778 h 6407150"/>
              <a:gd name="connsiteX22910" fmla="*/ 6917729 w 11737976"/>
              <a:gd name="connsiteY22910" fmla="*/ 5921006 h 6407150"/>
              <a:gd name="connsiteX22911" fmla="*/ 6922169 w 11737976"/>
              <a:gd name="connsiteY22911" fmla="*/ 5912520 h 6407150"/>
              <a:gd name="connsiteX22912" fmla="*/ 6932127 w 11737976"/>
              <a:gd name="connsiteY22912" fmla="*/ 5916577 h 6407150"/>
              <a:gd name="connsiteX22913" fmla="*/ 6946927 w 11737976"/>
              <a:gd name="connsiteY22913" fmla="*/ 5888291 h 6407150"/>
              <a:gd name="connsiteX22914" fmla="*/ 6953589 w 11737976"/>
              <a:gd name="connsiteY22914" fmla="*/ 5875561 h 6407150"/>
              <a:gd name="connsiteX22915" fmla="*/ 6968215 w 11737976"/>
              <a:gd name="connsiteY22915" fmla="*/ 5873584 h 6407150"/>
              <a:gd name="connsiteX22916" fmla="*/ 6958770 w 11737976"/>
              <a:gd name="connsiteY22916" fmla="*/ 5865661 h 6407150"/>
              <a:gd name="connsiteX22917" fmla="*/ 6967651 w 11737976"/>
              <a:gd name="connsiteY22917" fmla="*/ 5848690 h 6407150"/>
              <a:gd name="connsiteX22918" fmla="*/ 6982050 w 11737976"/>
              <a:gd name="connsiteY22918" fmla="*/ 5844260 h 6407150"/>
              <a:gd name="connsiteX22919" fmla="*/ 6978751 w 11737976"/>
              <a:gd name="connsiteY22919" fmla="*/ 5827475 h 6407150"/>
              <a:gd name="connsiteX22920" fmla="*/ 6983730 w 11737976"/>
              <a:gd name="connsiteY22920" fmla="*/ 5829504 h 6407150"/>
              <a:gd name="connsiteX22921" fmla="*/ 6980231 w 11737976"/>
              <a:gd name="connsiteY22921" fmla="*/ 5824647 h 6407150"/>
              <a:gd name="connsiteX22922" fmla="*/ 6986693 w 11737976"/>
              <a:gd name="connsiteY22922" fmla="*/ 5823846 h 6407150"/>
              <a:gd name="connsiteX22923" fmla="*/ 6988244 w 11737976"/>
              <a:gd name="connsiteY22923" fmla="*/ 5820344 h 6407150"/>
              <a:gd name="connsiteX22924" fmla="*/ 6994088 w 11737976"/>
              <a:gd name="connsiteY22924" fmla="*/ 5819088 h 6407150"/>
              <a:gd name="connsiteX22925" fmla="*/ 6995177 w 11737976"/>
              <a:gd name="connsiteY22925" fmla="*/ 5814429 h 6407150"/>
              <a:gd name="connsiteX22926" fmla="*/ 6999532 w 11737976"/>
              <a:gd name="connsiteY22926" fmla="*/ 5795795 h 6407150"/>
              <a:gd name="connsiteX22927" fmla="*/ 6995177 w 11737976"/>
              <a:gd name="connsiteY22927" fmla="*/ 5814429 h 6407150"/>
              <a:gd name="connsiteX22928" fmla="*/ 6990891 w 11737976"/>
              <a:gd name="connsiteY22928" fmla="*/ 5814103 h 6407150"/>
              <a:gd name="connsiteX22929" fmla="*/ 6991333 w 11737976"/>
              <a:gd name="connsiteY22929" fmla="*/ 5803432 h 6407150"/>
              <a:gd name="connsiteX22930" fmla="*/ 6986355 w 11737976"/>
              <a:gd name="connsiteY22930" fmla="*/ 5801404 h 6407150"/>
              <a:gd name="connsiteX22931" fmla="*/ 6987296 w 11737976"/>
              <a:gd name="connsiteY22931" fmla="*/ 5788061 h 6407150"/>
              <a:gd name="connsiteX22932" fmla="*/ 6989424 w 11737976"/>
              <a:gd name="connsiteY22932" fmla="*/ 5783995 h 6407150"/>
              <a:gd name="connsiteX22933" fmla="*/ 6991637 w 11737976"/>
              <a:gd name="connsiteY22933" fmla="*/ 5779766 h 6407150"/>
              <a:gd name="connsiteX22934" fmla="*/ 7001710 w 11737976"/>
              <a:gd name="connsiteY22934" fmla="*/ 5786478 h 6407150"/>
              <a:gd name="connsiteX22935" fmla="*/ 7003049 w 11737976"/>
              <a:gd name="connsiteY22935" fmla="*/ 5780752 h 6407150"/>
              <a:gd name="connsiteX22936" fmla="*/ 7003174 w 11737976"/>
              <a:gd name="connsiteY22936" fmla="*/ 5780803 h 6407150"/>
              <a:gd name="connsiteX22937" fmla="*/ 7003085 w 11737976"/>
              <a:gd name="connsiteY22937" fmla="*/ 5780600 h 6407150"/>
              <a:gd name="connsiteX22938" fmla="*/ 7003888 w 11737976"/>
              <a:gd name="connsiteY22938" fmla="*/ 5777161 h 6407150"/>
              <a:gd name="connsiteX22939" fmla="*/ 7010658 w 11737976"/>
              <a:gd name="connsiteY22939" fmla="*/ 5797825 h 6407150"/>
              <a:gd name="connsiteX22940" fmla="*/ 7009568 w 11737976"/>
              <a:gd name="connsiteY22940" fmla="*/ 5802484 h 6407150"/>
              <a:gd name="connsiteX22941" fmla="*/ 7008480 w 11737976"/>
              <a:gd name="connsiteY22941" fmla="*/ 5807142 h 6407150"/>
              <a:gd name="connsiteX22942" fmla="*/ 7007390 w 11737976"/>
              <a:gd name="connsiteY22942" fmla="*/ 5811802 h 6407150"/>
              <a:gd name="connsiteX22943" fmla="*/ 7003036 w 11737976"/>
              <a:gd name="connsiteY22943" fmla="*/ 5830436 h 6407150"/>
              <a:gd name="connsiteX22944" fmla="*/ 7011986 w 11737976"/>
              <a:gd name="connsiteY22944" fmla="*/ 5841784 h 6407150"/>
              <a:gd name="connsiteX22945" fmla="*/ 7002186 w 11737976"/>
              <a:gd name="connsiteY22945" fmla="*/ 5883711 h 6407150"/>
              <a:gd name="connsiteX22946" fmla="*/ 7000007 w 11737976"/>
              <a:gd name="connsiteY22946" fmla="*/ 5893027 h 6407150"/>
              <a:gd name="connsiteX22947" fmla="*/ 7004472 w 11737976"/>
              <a:gd name="connsiteY22947" fmla="*/ 5898690 h 6407150"/>
              <a:gd name="connsiteX22948" fmla="*/ 6998005 w 11737976"/>
              <a:gd name="connsiteY22948" fmla="*/ 5901159 h 6407150"/>
              <a:gd name="connsiteX22949" fmla="*/ 7000530 w 11737976"/>
              <a:gd name="connsiteY22949" fmla="*/ 5913731 h 6407150"/>
              <a:gd name="connsiteX22950" fmla="*/ 6999793 w 11737976"/>
              <a:gd name="connsiteY22950" fmla="*/ 5915140 h 6407150"/>
              <a:gd name="connsiteX22951" fmla="*/ 6997580 w 11737976"/>
              <a:gd name="connsiteY22951" fmla="*/ 5919369 h 6407150"/>
              <a:gd name="connsiteX22952" fmla="*/ 6992576 w 11737976"/>
              <a:gd name="connsiteY22952" fmla="*/ 5917331 h 6407150"/>
              <a:gd name="connsiteX22953" fmla="*/ 6983888 w 11737976"/>
              <a:gd name="connsiteY22953" fmla="*/ 5922342 h 6407150"/>
              <a:gd name="connsiteX22954" fmla="*/ 6987414 w 11737976"/>
              <a:gd name="connsiteY22954" fmla="*/ 5927199 h 6407150"/>
              <a:gd name="connsiteX22955" fmla="*/ 6991678 w 11737976"/>
              <a:gd name="connsiteY22955" fmla="*/ 5930647 h 6407150"/>
              <a:gd name="connsiteX22956" fmla="*/ 6992705 w 11737976"/>
              <a:gd name="connsiteY22956" fmla="*/ 5930523 h 6407150"/>
              <a:gd name="connsiteX22957" fmla="*/ 6992687 w 11737976"/>
              <a:gd name="connsiteY22957" fmla="*/ 5930551 h 6407150"/>
              <a:gd name="connsiteX22958" fmla="*/ 6991891 w 11737976"/>
              <a:gd name="connsiteY22958" fmla="*/ 5933332 h 6407150"/>
              <a:gd name="connsiteX22959" fmla="*/ 6979286 w 11737976"/>
              <a:gd name="connsiteY22959" fmla="*/ 5929024 h 6407150"/>
              <a:gd name="connsiteX22960" fmla="*/ 6969679 w 11737976"/>
              <a:gd name="connsiteY22960" fmla="*/ 5947381 h 6407150"/>
              <a:gd name="connsiteX22961" fmla="*/ 6968941 w 11737976"/>
              <a:gd name="connsiteY22961" fmla="*/ 5948792 h 6407150"/>
              <a:gd name="connsiteX22962" fmla="*/ 6966724 w 11737976"/>
              <a:gd name="connsiteY22962" fmla="*/ 5953029 h 6407150"/>
              <a:gd name="connsiteX22963" fmla="*/ 6965246 w 11737976"/>
              <a:gd name="connsiteY22963" fmla="*/ 5955852 h 6407150"/>
              <a:gd name="connsiteX22964" fmla="*/ 6957216 w 11737976"/>
              <a:gd name="connsiteY22964" fmla="*/ 5959433 h 6407150"/>
              <a:gd name="connsiteX22965" fmla="*/ 6960074 w 11737976"/>
              <a:gd name="connsiteY22965" fmla="*/ 5965737 h 6407150"/>
              <a:gd name="connsiteX22966" fmla="*/ 6959335 w 11737976"/>
              <a:gd name="connsiteY22966" fmla="*/ 5967149 h 6407150"/>
              <a:gd name="connsiteX22967" fmla="*/ 6964411 w 11737976"/>
              <a:gd name="connsiteY22967" fmla="*/ 5969215 h 6407150"/>
              <a:gd name="connsiteX22968" fmla="*/ 6961455 w 11737976"/>
              <a:gd name="connsiteY22968" fmla="*/ 5974863 h 6407150"/>
              <a:gd name="connsiteX22969" fmla="*/ 6956379 w 11737976"/>
              <a:gd name="connsiteY22969" fmla="*/ 5972797 h 6407150"/>
              <a:gd name="connsiteX22970" fmla="*/ 6957858 w 11737976"/>
              <a:gd name="connsiteY22970" fmla="*/ 5969974 h 6407150"/>
              <a:gd name="connsiteX22971" fmla="*/ 6958596 w 11737976"/>
              <a:gd name="connsiteY22971" fmla="*/ 5968561 h 6407150"/>
              <a:gd name="connsiteX22972" fmla="*/ 6952781 w 11737976"/>
              <a:gd name="connsiteY22972" fmla="*/ 5967906 h 6407150"/>
              <a:gd name="connsiteX22973" fmla="*/ 6952043 w 11737976"/>
              <a:gd name="connsiteY22973" fmla="*/ 5969318 h 6407150"/>
              <a:gd name="connsiteX22974" fmla="*/ 6951304 w 11737976"/>
              <a:gd name="connsiteY22974" fmla="*/ 5970729 h 6407150"/>
              <a:gd name="connsiteX22975" fmla="*/ 6945491 w 11737976"/>
              <a:gd name="connsiteY22975" fmla="*/ 5970074 h 6407150"/>
              <a:gd name="connsiteX22976" fmla="*/ 6939677 w 11737976"/>
              <a:gd name="connsiteY22976" fmla="*/ 5969420 h 6407150"/>
              <a:gd name="connsiteX22977" fmla="*/ 6944013 w 11737976"/>
              <a:gd name="connsiteY22977" fmla="*/ 5972899 h 6407150"/>
              <a:gd name="connsiteX22978" fmla="*/ 6943273 w 11737976"/>
              <a:gd name="connsiteY22978" fmla="*/ 5974310 h 6407150"/>
              <a:gd name="connsiteX22979" fmla="*/ 6942537 w 11737976"/>
              <a:gd name="connsiteY22979" fmla="*/ 5975721 h 6407150"/>
              <a:gd name="connsiteX22980" fmla="*/ 6944655 w 11737976"/>
              <a:gd name="connsiteY22980" fmla="*/ 5983438 h 6407150"/>
              <a:gd name="connsiteX22981" fmla="*/ 6939580 w 11737976"/>
              <a:gd name="connsiteY22981" fmla="*/ 5981370 h 6407150"/>
              <a:gd name="connsiteX22982" fmla="*/ 6937363 w 11737976"/>
              <a:gd name="connsiteY22982" fmla="*/ 5985606 h 6407150"/>
              <a:gd name="connsiteX22983" fmla="*/ 6940222 w 11737976"/>
              <a:gd name="connsiteY22983" fmla="*/ 5991910 h 6407150"/>
              <a:gd name="connsiteX22984" fmla="*/ 6937265 w 11737976"/>
              <a:gd name="connsiteY22984" fmla="*/ 5997559 h 6407150"/>
              <a:gd name="connsiteX22985" fmla="*/ 6941602 w 11737976"/>
              <a:gd name="connsiteY22985" fmla="*/ 6001038 h 6407150"/>
              <a:gd name="connsiteX22986" fmla="*/ 6946412 w 11737976"/>
              <a:gd name="connsiteY22986" fmla="*/ 6002140 h 6407150"/>
              <a:gd name="connsiteX22987" fmla="*/ 6947416 w 11737976"/>
              <a:gd name="connsiteY22987" fmla="*/ 6001693 h 6407150"/>
              <a:gd name="connsiteX22988" fmla="*/ 6945297 w 11737976"/>
              <a:gd name="connsiteY22988" fmla="*/ 5993978 h 6407150"/>
              <a:gd name="connsiteX22989" fmla="*/ 6947514 w 11737976"/>
              <a:gd name="connsiteY22989" fmla="*/ 5989741 h 6407150"/>
              <a:gd name="connsiteX22990" fmla="*/ 6961260 w 11737976"/>
              <a:gd name="connsiteY22990" fmla="*/ 5998768 h 6407150"/>
              <a:gd name="connsiteX22991" fmla="*/ 6969294 w 11737976"/>
              <a:gd name="connsiteY22991" fmla="*/ 5995188 h 6407150"/>
              <a:gd name="connsiteX22992" fmla="*/ 6970771 w 11737976"/>
              <a:gd name="connsiteY22992" fmla="*/ 5992363 h 6407150"/>
              <a:gd name="connsiteX22993" fmla="*/ 6966434 w 11737976"/>
              <a:gd name="connsiteY22993" fmla="*/ 5988884 h 6407150"/>
              <a:gd name="connsiteX22994" fmla="*/ 6960620 w 11737976"/>
              <a:gd name="connsiteY22994" fmla="*/ 5988229 h 6407150"/>
              <a:gd name="connsiteX22995" fmla="*/ 6959880 w 11737976"/>
              <a:gd name="connsiteY22995" fmla="*/ 5989641 h 6407150"/>
              <a:gd name="connsiteX22996" fmla="*/ 6951207 w 11737976"/>
              <a:gd name="connsiteY22996" fmla="*/ 5982682 h 6407150"/>
              <a:gd name="connsiteX22997" fmla="*/ 6952687 w 11737976"/>
              <a:gd name="connsiteY22997" fmla="*/ 5979857 h 6407150"/>
              <a:gd name="connsiteX22998" fmla="*/ 6962096 w 11737976"/>
              <a:gd name="connsiteY22998" fmla="*/ 5985403 h 6407150"/>
              <a:gd name="connsiteX22999" fmla="*/ 6965052 w 11737976"/>
              <a:gd name="connsiteY22999" fmla="*/ 5979755 h 6407150"/>
              <a:gd name="connsiteX23000" fmla="*/ 6959978 w 11737976"/>
              <a:gd name="connsiteY23000" fmla="*/ 5977688 h 6407150"/>
              <a:gd name="connsiteX23001" fmla="*/ 6965792 w 11737976"/>
              <a:gd name="connsiteY23001" fmla="*/ 5978343 h 6407150"/>
              <a:gd name="connsiteX23002" fmla="*/ 6975943 w 11737976"/>
              <a:gd name="connsiteY23002" fmla="*/ 5982479 h 6407150"/>
              <a:gd name="connsiteX23003" fmla="*/ 6976682 w 11737976"/>
              <a:gd name="connsiteY23003" fmla="*/ 5981067 h 6407150"/>
              <a:gd name="connsiteX23004" fmla="*/ 6966531 w 11737976"/>
              <a:gd name="connsiteY23004" fmla="*/ 5976932 h 6407150"/>
              <a:gd name="connsiteX23005" fmla="*/ 6969487 w 11737976"/>
              <a:gd name="connsiteY23005" fmla="*/ 5971284 h 6407150"/>
              <a:gd name="connsiteX23006" fmla="*/ 6981589 w 11737976"/>
              <a:gd name="connsiteY23006" fmla="*/ 5972648 h 6407150"/>
              <a:gd name="connsiteX23007" fmla="*/ 6982367 w 11737976"/>
              <a:gd name="connsiteY23007" fmla="*/ 5976252 h 6407150"/>
              <a:gd name="connsiteX23008" fmla="*/ 6985729 w 11737976"/>
              <a:gd name="connsiteY23008" fmla="*/ 5973115 h 6407150"/>
              <a:gd name="connsiteX23009" fmla="*/ 6986930 w 11737976"/>
              <a:gd name="connsiteY23009" fmla="*/ 5973250 h 6407150"/>
              <a:gd name="connsiteX23010" fmla="*/ 6987668 w 11737976"/>
              <a:gd name="connsiteY23010" fmla="*/ 5971838 h 6407150"/>
              <a:gd name="connsiteX23011" fmla="*/ 6988645 w 11737976"/>
              <a:gd name="connsiteY23011" fmla="*/ 5969973 h 6407150"/>
              <a:gd name="connsiteX23012" fmla="*/ 6993181 w 11737976"/>
              <a:gd name="connsiteY23012" fmla="*/ 5964110 h 6407150"/>
              <a:gd name="connsiteX23013" fmla="*/ 6995890 w 11737976"/>
              <a:gd name="connsiteY23013" fmla="*/ 5960278 h 6407150"/>
              <a:gd name="connsiteX23014" fmla="*/ 7010284 w 11737976"/>
              <a:gd name="connsiteY23014" fmla="*/ 5948333 h 6407150"/>
              <a:gd name="connsiteX23015" fmla="*/ 7006427 w 11737976"/>
              <a:gd name="connsiteY23015" fmla="*/ 5946335 h 6407150"/>
              <a:gd name="connsiteX23016" fmla="*/ 7006517 w 11737976"/>
              <a:gd name="connsiteY23016" fmla="*/ 5946113 h 6407150"/>
              <a:gd name="connsiteX23017" fmla="*/ 7005402 w 11737976"/>
              <a:gd name="connsiteY23017" fmla="*/ 5937949 h 6407150"/>
              <a:gd name="connsiteX23018" fmla="*/ 7001425 w 11737976"/>
              <a:gd name="connsiteY23018" fmla="*/ 5936590 h 6407150"/>
              <a:gd name="connsiteX23019" fmla="*/ 7003511 w 11737976"/>
              <a:gd name="connsiteY23019" fmla="*/ 5927667 h 6407150"/>
              <a:gd name="connsiteX23020" fmla="*/ 7003926 w 11737976"/>
              <a:gd name="connsiteY23020" fmla="*/ 5925894 h 6407150"/>
              <a:gd name="connsiteX23021" fmla="*/ 7010375 w 11737976"/>
              <a:gd name="connsiteY23021" fmla="*/ 5929711 h 6407150"/>
              <a:gd name="connsiteX23022" fmla="*/ 7009636 w 11737976"/>
              <a:gd name="connsiteY23022" fmla="*/ 5931121 h 6407150"/>
              <a:gd name="connsiteX23023" fmla="*/ 7008900 w 11737976"/>
              <a:gd name="connsiteY23023" fmla="*/ 5932531 h 6407150"/>
              <a:gd name="connsiteX23024" fmla="*/ 7008162 w 11737976"/>
              <a:gd name="connsiteY23024" fmla="*/ 5933940 h 6407150"/>
              <a:gd name="connsiteX23025" fmla="*/ 7013165 w 11737976"/>
              <a:gd name="connsiteY23025" fmla="*/ 5935979 h 6407150"/>
              <a:gd name="connsiteX23026" fmla="*/ 7013903 w 11737976"/>
              <a:gd name="connsiteY23026" fmla="*/ 5934569 h 6407150"/>
              <a:gd name="connsiteX23027" fmla="*/ 7014641 w 11737976"/>
              <a:gd name="connsiteY23027" fmla="*/ 5933160 h 6407150"/>
              <a:gd name="connsiteX23028" fmla="*/ 7020379 w 11737976"/>
              <a:gd name="connsiteY23028" fmla="*/ 5933787 h 6407150"/>
              <a:gd name="connsiteX23029" fmla="*/ 7018329 w 11737976"/>
              <a:gd name="connsiteY23029" fmla="*/ 5926111 h 6407150"/>
              <a:gd name="connsiteX23030" fmla="*/ 7022017 w 11737976"/>
              <a:gd name="connsiteY23030" fmla="*/ 5919064 h 6407150"/>
              <a:gd name="connsiteX23031" fmla="*/ 7027018 w 11737976"/>
              <a:gd name="connsiteY23031" fmla="*/ 5921101 h 6407150"/>
              <a:gd name="connsiteX23032" fmla="*/ 7033657 w 11737976"/>
              <a:gd name="connsiteY23032" fmla="*/ 5908414 h 6407150"/>
              <a:gd name="connsiteX23033" fmla="*/ 7034395 w 11737976"/>
              <a:gd name="connsiteY23033" fmla="*/ 5907005 h 6407150"/>
              <a:gd name="connsiteX23034" fmla="*/ 7040873 w 11737976"/>
              <a:gd name="connsiteY23034" fmla="*/ 5906223 h 6407150"/>
              <a:gd name="connsiteX23035" fmla="*/ 7037345 w 11737976"/>
              <a:gd name="connsiteY23035" fmla="*/ 5901365 h 6407150"/>
              <a:gd name="connsiteX23036" fmla="*/ 7031605 w 11737976"/>
              <a:gd name="connsiteY23036" fmla="*/ 5900738 h 6407150"/>
              <a:gd name="connsiteX23037" fmla="*/ 7025127 w 11737976"/>
              <a:gd name="connsiteY23037" fmla="*/ 5901520 h 6407150"/>
              <a:gd name="connsiteX23038" fmla="*/ 7024389 w 11737976"/>
              <a:gd name="connsiteY23038" fmla="*/ 5902929 h 6407150"/>
              <a:gd name="connsiteX23039" fmla="*/ 7015861 w 11737976"/>
              <a:gd name="connsiteY23039" fmla="*/ 5899455 h 6407150"/>
              <a:gd name="connsiteX23040" fmla="*/ 7023351 w 11737976"/>
              <a:gd name="connsiteY23040" fmla="*/ 5892431 h 6407150"/>
              <a:gd name="connsiteX23041" fmla="*/ 7023485 w 11737976"/>
              <a:gd name="connsiteY23041" fmla="*/ 5891849 h 6407150"/>
              <a:gd name="connsiteX23042" fmla="*/ 7024439 w 11737976"/>
              <a:gd name="connsiteY23042" fmla="*/ 5887772 h 6407150"/>
              <a:gd name="connsiteX23043" fmla="*/ 7025528 w 11737976"/>
              <a:gd name="connsiteY23043" fmla="*/ 5883115 h 6407150"/>
              <a:gd name="connsiteX23044" fmla="*/ 7026617 w 11737976"/>
              <a:gd name="connsiteY23044" fmla="*/ 5878455 h 6407150"/>
              <a:gd name="connsiteX23045" fmla="*/ 7037743 w 11737976"/>
              <a:gd name="connsiteY23045" fmla="*/ 5880486 h 6407150"/>
              <a:gd name="connsiteX23046" fmla="*/ 7041009 w 11737976"/>
              <a:gd name="connsiteY23046" fmla="*/ 5866511 h 6407150"/>
              <a:gd name="connsiteX23047" fmla="*/ 7044275 w 11737976"/>
              <a:gd name="connsiteY23047" fmla="*/ 5852535 h 6407150"/>
              <a:gd name="connsiteX23048" fmla="*/ 7045365 w 11737976"/>
              <a:gd name="connsiteY23048" fmla="*/ 5847876 h 6407150"/>
              <a:gd name="connsiteX23049" fmla="*/ 7052848 w 11737976"/>
              <a:gd name="connsiteY23049" fmla="*/ 5843778 h 6407150"/>
              <a:gd name="connsiteX23050" fmla="*/ 7055773 w 11737976"/>
              <a:gd name="connsiteY23050" fmla="*/ 5844688 h 6407150"/>
              <a:gd name="connsiteX23051" fmla="*/ 7052760 w 11737976"/>
              <a:gd name="connsiteY23051" fmla="*/ 5845927 h 6407150"/>
              <a:gd name="connsiteX23052" fmla="*/ 7051286 w 11737976"/>
              <a:gd name="connsiteY23052" fmla="*/ 5848745 h 6407150"/>
              <a:gd name="connsiteX23053" fmla="*/ 7050547 w 11737976"/>
              <a:gd name="connsiteY23053" fmla="*/ 5850156 h 6407150"/>
              <a:gd name="connsiteX23054" fmla="*/ 7055368 w 11737976"/>
              <a:gd name="connsiteY23054" fmla="*/ 5851905 h 6407150"/>
              <a:gd name="connsiteX23055" fmla="*/ 7056689 w 11737976"/>
              <a:gd name="connsiteY23055" fmla="*/ 5850947 h 6407150"/>
              <a:gd name="connsiteX23056" fmla="*/ 7057425 w 11737976"/>
              <a:gd name="connsiteY23056" fmla="*/ 5849537 h 6407150"/>
              <a:gd name="connsiteX23057" fmla="*/ 7065779 w 11737976"/>
              <a:gd name="connsiteY23057" fmla="*/ 5846101 h 6407150"/>
              <a:gd name="connsiteX23058" fmla="*/ 7068451 w 11737976"/>
              <a:gd name="connsiteY23058" fmla="*/ 5845693 h 6407150"/>
              <a:gd name="connsiteX23059" fmla="*/ 7066517 w 11737976"/>
              <a:gd name="connsiteY23059" fmla="*/ 5844691 h 6407150"/>
              <a:gd name="connsiteX23060" fmla="*/ 7061113 w 11737976"/>
              <a:gd name="connsiteY23060" fmla="*/ 5842491 h 6407150"/>
              <a:gd name="connsiteX23061" fmla="*/ 7057918 w 11737976"/>
              <a:gd name="connsiteY23061" fmla="*/ 5843805 h 6407150"/>
              <a:gd name="connsiteX23062" fmla="*/ 7059622 w 11737976"/>
              <a:gd name="connsiteY23062" fmla="*/ 5836514 h 6407150"/>
              <a:gd name="connsiteX23063" fmla="*/ 7060305 w 11737976"/>
              <a:gd name="connsiteY23063" fmla="*/ 5833593 h 6407150"/>
              <a:gd name="connsiteX23064" fmla="*/ 7068818 w 11737976"/>
              <a:gd name="connsiteY23064" fmla="*/ 5840291 h 6407150"/>
              <a:gd name="connsiteX23065" fmla="*/ 7071575 w 11737976"/>
              <a:gd name="connsiteY23065" fmla="*/ 5835022 h 6407150"/>
              <a:gd name="connsiteX23066" fmla="*/ 7068708 w 11737976"/>
              <a:gd name="connsiteY23066" fmla="*/ 5847280 h 6407150"/>
              <a:gd name="connsiteX23067" fmla="*/ 7065443 w 11737976"/>
              <a:gd name="connsiteY23067" fmla="*/ 5861255 h 6407150"/>
              <a:gd name="connsiteX23068" fmla="*/ 7061087 w 11737976"/>
              <a:gd name="connsiteY23068" fmla="*/ 5879890 h 6407150"/>
              <a:gd name="connsiteX23069" fmla="*/ 7071123 w 11737976"/>
              <a:gd name="connsiteY23069" fmla="*/ 5886579 h 6407150"/>
              <a:gd name="connsiteX23070" fmla="*/ 7074391 w 11737976"/>
              <a:gd name="connsiteY23070" fmla="*/ 5872605 h 6407150"/>
              <a:gd name="connsiteX23071" fmla="*/ 7085518 w 11737976"/>
              <a:gd name="connsiteY23071" fmla="*/ 5874635 h 6407150"/>
              <a:gd name="connsiteX23072" fmla="*/ 7067675 w 11737976"/>
              <a:gd name="connsiteY23072" fmla="*/ 5919951 h 6407150"/>
              <a:gd name="connsiteX23073" fmla="*/ 7063501 w 11737976"/>
              <a:gd name="connsiteY23073" fmla="*/ 5919189 h 6407150"/>
              <a:gd name="connsiteX23074" fmla="*/ 7064589 w 11737976"/>
              <a:gd name="connsiteY23074" fmla="*/ 5914531 h 6407150"/>
              <a:gd name="connsiteX23075" fmla="*/ 7054554 w 11737976"/>
              <a:gd name="connsiteY23075" fmla="*/ 5907841 h 6407150"/>
              <a:gd name="connsiteX23076" fmla="*/ 7053464 w 11737976"/>
              <a:gd name="connsiteY23076" fmla="*/ 5912500 h 6407150"/>
              <a:gd name="connsiteX23077" fmla="*/ 7063501 w 11737976"/>
              <a:gd name="connsiteY23077" fmla="*/ 5919189 h 6407150"/>
              <a:gd name="connsiteX23078" fmla="*/ 7062412 w 11737976"/>
              <a:gd name="connsiteY23078" fmla="*/ 5923848 h 6407150"/>
              <a:gd name="connsiteX23079" fmla="*/ 7066484 w 11737976"/>
              <a:gd name="connsiteY23079" fmla="*/ 5922972 h 6407150"/>
              <a:gd name="connsiteX23080" fmla="*/ 7056968 w 11737976"/>
              <a:gd name="connsiteY23080" fmla="*/ 5947141 h 6407150"/>
              <a:gd name="connsiteX23081" fmla="*/ 7048020 w 11737976"/>
              <a:gd name="connsiteY23081" fmla="*/ 5935793 h 6407150"/>
              <a:gd name="connsiteX23082" fmla="*/ 7043664 w 11737976"/>
              <a:gd name="connsiteY23082" fmla="*/ 5954427 h 6407150"/>
              <a:gd name="connsiteX23083" fmla="*/ 7035803 w 11737976"/>
              <a:gd name="connsiteY23083" fmla="*/ 5938420 h 6407150"/>
              <a:gd name="connsiteX23084" fmla="*/ 7023826 w 11737976"/>
              <a:gd name="connsiteY23084" fmla="*/ 5989664 h 6407150"/>
              <a:gd name="connsiteX23085" fmla="*/ 7011609 w 11737976"/>
              <a:gd name="connsiteY23085" fmla="*/ 5992291 h 6407150"/>
              <a:gd name="connsiteX23086" fmla="*/ 7010519 w 11737976"/>
              <a:gd name="connsiteY23086" fmla="*/ 5996949 h 6407150"/>
              <a:gd name="connsiteX23087" fmla="*/ 7017292 w 11737976"/>
              <a:gd name="connsiteY23087" fmla="*/ 6017615 h 6407150"/>
              <a:gd name="connsiteX23088" fmla="*/ 7028420 w 11737976"/>
              <a:gd name="connsiteY23088" fmla="*/ 6019648 h 6407150"/>
              <a:gd name="connsiteX23089" fmla="*/ 7024064 w 11737976"/>
              <a:gd name="connsiteY23089" fmla="*/ 6038281 h 6407150"/>
              <a:gd name="connsiteX23090" fmla="*/ 7035190 w 11737976"/>
              <a:gd name="connsiteY23090" fmla="*/ 6040311 h 6407150"/>
              <a:gd name="connsiteX23091" fmla="*/ 7048496 w 11737976"/>
              <a:gd name="connsiteY23091" fmla="*/ 6033026 h 6407150"/>
              <a:gd name="connsiteX23092" fmla="*/ 7047407 w 11737976"/>
              <a:gd name="connsiteY23092" fmla="*/ 6037682 h 6407150"/>
              <a:gd name="connsiteX23093" fmla="*/ 7050735 w 11737976"/>
              <a:gd name="connsiteY23093" fmla="*/ 6035862 h 6407150"/>
              <a:gd name="connsiteX23094" fmla="*/ 7046317 w 11737976"/>
              <a:gd name="connsiteY23094" fmla="*/ 6042343 h 6407150"/>
              <a:gd name="connsiteX23095" fmla="*/ 7045230 w 11737976"/>
              <a:gd name="connsiteY23095" fmla="*/ 6047001 h 6407150"/>
              <a:gd name="connsiteX23096" fmla="*/ 7056354 w 11737976"/>
              <a:gd name="connsiteY23096" fmla="*/ 6049032 h 6407150"/>
              <a:gd name="connsiteX23097" fmla="*/ 7055265 w 11737976"/>
              <a:gd name="connsiteY23097" fmla="*/ 6053690 h 6407150"/>
              <a:gd name="connsiteX23098" fmla="*/ 7054177 w 11737976"/>
              <a:gd name="connsiteY23098" fmla="*/ 6058348 h 6407150"/>
              <a:gd name="connsiteX23099" fmla="*/ 7053088 w 11737976"/>
              <a:gd name="connsiteY23099" fmla="*/ 6063007 h 6407150"/>
              <a:gd name="connsiteX23100" fmla="*/ 7065305 w 11737976"/>
              <a:gd name="connsiteY23100" fmla="*/ 6060380 h 6407150"/>
              <a:gd name="connsiteX23101" fmla="*/ 7069661 w 11737976"/>
              <a:gd name="connsiteY23101" fmla="*/ 6041746 h 6407150"/>
              <a:gd name="connsiteX23102" fmla="*/ 7079696 w 11737976"/>
              <a:gd name="connsiteY23102" fmla="*/ 6048436 h 6407150"/>
              <a:gd name="connsiteX23103" fmla="*/ 7135095 w 11737976"/>
              <a:gd name="connsiteY23103" fmla="*/ 6009973 h 6407150"/>
              <a:gd name="connsiteX23104" fmla="*/ 7134006 w 11737976"/>
              <a:gd name="connsiteY23104" fmla="*/ 6014633 h 6407150"/>
              <a:gd name="connsiteX23105" fmla="*/ 7141865 w 11737976"/>
              <a:gd name="connsiteY23105" fmla="*/ 6030639 h 6407150"/>
              <a:gd name="connsiteX23106" fmla="*/ 7128561 w 11737976"/>
              <a:gd name="connsiteY23106" fmla="*/ 6037925 h 6407150"/>
              <a:gd name="connsiteX23107" fmla="*/ 7125295 w 11737976"/>
              <a:gd name="connsiteY23107" fmla="*/ 6051901 h 6407150"/>
              <a:gd name="connsiteX23108" fmla="*/ 7096506 w 11737976"/>
              <a:gd name="connsiteY23108" fmla="*/ 6075789 h 6407150"/>
              <a:gd name="connsiteX23109" fmla="*/ 7107634 w 11737976"/>
              <a:gd name="connsiteY23109" fmla="*/ 6077821 h 6407150"/>
              <a:gd name="connsiteX23110" fmla="*/ 7104367 w 11737976"/>
              <a:gd name="connsiteY23110" fmla="*/ 6091797 h 6407150"/>
              <a:gd name="connsiteX23111" fmla="*/ 7116583 w 11737976"/>
              <a:gd name="connsiteY23111" fmla="*/ 6089169 h 6407150"/>
              <a:gd name="connsiteX23112" fmla="*/ 7129887 w 11737976"/>
              <a:gd name="connsiteY23112" fmla="*/ 6081883 h 6407150"/>
              <a:gd name="connsiteX23113" fmla="*/ 7126619 w 11737976"/>
              <a:gd name="connsiteY23113" fmla="*/ 6095857 h 6407150"/>
              <a:gd name="connsiteX23114" fmla="*/ 7137749 w 11737976"/>
              <a:gd name="connsiteY23114" fmla="*/ 6097889 h 6407150"/>
              <a:gd name="connsiteX23115" fmla="*/ 7162180 w 11737976"/>
              <a:gd name="connsiteY23115" fmla="*/ 6092634 h 6407150"/>
              <a:gd name="connsiteX23116" fmla="*/ 7166535 w 11737976"/>
              <a:gd name="connsiteY23116" fmla="*/ 6073999 h 6407150"/>
              <a:gd name="connsiteX23117" fmla="*/ 7178749 w 11737976"/>
              <a:gd name="connsiteY23117" fmla="*/ 6071373 h 6407150"/>
              <a:gd name="connsiteX23118" fmla="*/ 7177661 w 11737976"/>
              <a:gd name="connsiteY23118" fmla="*/ 6076030 h 6407150"/>
              <a:gd name="connsiteX23119" fmla="*/ 7186611 w 11737976"/>
              <a:gd name="connsiteY23119" fmla="*/ 6087378 h 6407150"/>
              <a:gd name="connsiteX23120" fmla="*/ 7172216 w 11737976"/>
              <a:gd name="connsiteY23120" fmla="*/ 6099323 h 6407150"/>
              <a:gd name="connsiteX23121" fmla="*/ 7182255 w 11737976"/>
              <a:gd name="connsiteY23121" fmla="*/ 6106013 h 6407150"/>
              <a:gd name="connsiteX23122" fmla="*/ 7195559 w 11737976"/>
              <a:gd name="connsiteY23122" fmla="*/ 6098726 h 6407150"/>
              <a:gd name="connsiteX23123" fmla="*/ 7190114 w 11737976"/>
              <a:gd name="connsiteY23123" fmla="*/ 6122019 h 6407150"/>
              <a:gd name="connsiteX23124" fmla="*/ 7187936 w 11737976"/>
              <a:gd name="connsiteY23124" fmla="*/ 6131335 h 6407150"/>
              <a:gd name="connsiteX23125" fmla="*/ 7185758 w 11737976"/>
              <a:gd name="connsiteY23125" fmla="*/ 6140653 h 6407150"/>
              <a:gd name="connsiteX23126" fmla="*/ 7192530 w 11737976"/>
              <a:gd name="connsiteY23126" fmla="*/ 6161319 h 6407150"/>
              <a:gd name="connsiteX23127" fmla="*/ 7193621 w 11737976"/>
              <a:gd name="connsiteY23127" fmla="*/ 6156660 h 6407150"/>
              <a:gd name="connsiteX23128" fmla="*/ 7204748 w 11737976"/>
              <a:gd name="connsiteY23128" fmla="*/ 6158691 h 6407150"/>
              <a:gd name="connsiteX23129" fmla="*/ 7206924 w 11737976"/>
              <a:gd name="connsiteY23129" fmla="*/ 6149374 h 6407150"/>
              <a:gd name="connsiteX23130" fmla="*/ 7194708 w 11737976"/>
              <a:gd name="connsiteY23130" fmla="*/ 6152003 h 6407150"/>
              <a:gd name="connsiteX23131" fmla="*/ 7197975 w 11737976"/>
              <a:gd name="connsiteY23131" fmla="*/ 6138027 h 6407150"/>
              <a:gd name="connsiteX23132" fmla="*/ 7209103 w 11737976"/>
              <a:gd name="connsiteY23132" fmla="*/ 6140057 h 6407150"/>
              <a:gd name="connsiteX23133" fmla="*/ 7219140 w 11737976"/>
              <a:gd name="connsiteY23133" fmla="*/ 6146746 h 6407150"/>
              <a:gd name="connsiteX23134" fmla="*/ 7220228 w 11737976"/>
              <a:gd name="connsiteY23134" fmla="*/ 6142088 h 6407150"/>
              <a:gd name="connsiteX23135" fmla="*/ 7210191 w 11737976"/>
              <a:gd name="connsiteY23135" fmla="*/ 6135399 h 6407150"/>
              <a:gd name="connsiteX23136" fmla="*/ 7212748 w 11737976"/>
              <a:gd name="connsiteY23136" fmla="*/ 6118257 h 6407150"/>
              <a:gd name="connsiteX23137" fmla="*/ 7209280 w 11737976"/>
              <a:gd name="connsiteY23137" fmla="*/ 6102802 h 6407150"/>
              <a:gd name="connsiteX23138" fmla="*/ 7210633 w 11737976"/>
              <a:gd name="connsiteY23138" fmla="*/ 6104817 h 6407150"/>
              <a:gd name="connsiteX23139" fmla="*/ 7216725 w 11737976"/>
              <a:gd name="connsiteY23139" fmla="*/ 6107446 h 6407150"/>
              <a:gd name="connsiteX23140" fmla="*/ 7232206 w 11737976"/>
              <a:gd name="connsiteY23140" fmla="*/ 6090844 h 6407150"/>
              <a:gd name="connsiteX23141" fmla="*/ 7230028 w 11737976"/>
              <a:gd name="connsiteY23141" fmla="*/ 6100162 h 6407150"/>
              <a:gd name="connsiteX23142" fmla="*/ 7228940 w 11737976"/>
              <a:gd name="connsiteY23142" fmla="*/ 6104820 h 6407150"/>
              <a:gd name="connsiteX23143" fmla="*/ 7244659 w 11737976"/>
              <a:gd name="connsiteY23143" fmla="*/ 6136833 h 6407150"/>
              <a:gd name="connsiteX23144" fmla="*/ 7245749 w 11737976"/>
              <a:gd name="connsiteY23144" fmla="*/ 6132174 h 6407150"/>
              <a:gd name="connsiteX23145" fmla="*/ 7242245 w 11737976"/>
              <a:gd name="connsiteY23145" fmla="*/ 6097533 h 6407150"/>
              <a:gd name="connsiteX23146" fmla="*/ 7252282 w 11737976"/>
              <a:gd name="connsiteY23146" fmla="*/ 6104223 h 6407150"/>
              <a:gd name="connsiteX23147" fmla="*/ 7253372 w 11737976"/>
              <a:gd name="connsiteY23147" fmla="*/ 6099564 h 6407150"/>
              <a:gd name="connsiteX23148" fmla="*/ 7248625 w 11737976"/>
              <a:gd name="connsiteY23148" fmla="*/ 6095055 h 6407150"/>
              <a:gd name="connsiteX23149" fmla="*/ 7242245 w 11737976"/>
              <a:gd name="connsiteY23149" fmla="*/ 6097533 h 6407150"/>
              <a:gd name="connsiteX23150" fmla="*/ 7242006 w 11737976"/>
              <a:gd name="connsiteY23150" fmla="*/ 6048918 h 6407150"/>
              <a:gd name="connsiteX23151" fmla="*/ 7252045 w 11737976"/>
              <a:gd name="connsiteY23151" fmla="*/ 6055607 h 6407150"/>
              <a:gd name="connsiteX23152" fmla="*/ 7249868 w 11737976"/>
              <a:gd name="connsiteY23152" fmla="*/ 6064924 h 6407150"/>
              <a:gd name="connsiteX23153" fmla="*/ 7248778 w 11737976"/>
              <a:gd name="connsiteY23153" fmla="*/ 6069583 h 6407150"/>
              <a:gd name="connsiteX23154" fmla="*/ 7246600 w 11737976"/>
              <a:gd name="connsiteY23154" fmla="*/ 6078900 h 6407150"/>
              <a:gd name="connsiteX23155" fmla="*/ 7254460 w 11737976"/>
              <a:gd name="connsiteY23155" fmla="*/ 6094906 h 6407150"/>
              <a:gd name="connsiteX23156" fmla="*/ 7256638 w 11737976"/>
              <a:gd name="connsiteY23156" fmla="*/ 6085589 h 6407150"/>
              <a:gd name="connsiteX23157" fmla="*/ 7266677 w 11737976"/>
              <a:gd name="connsiteY23157" fmla="*/ 6092278 h 6407150"/>
              <a:gd name="connsiteX23158" fmla="*/ 7277803 w 11737976"/>
              <a:gd name="connsiteY23158" fmla="*/ 6094309 h 6407150"/>
              <a:gd name="connsiteX23159" fmla="*/ 7274536 w 11737976"/>
              <a:gd name="connsiteY23159" fmla="*/ 6108285 h 6407150"/>
              <a:gd name="connsiteX23160" fmla="*/ 7273445 w 11737976"/>
              <a:gd name="connsiteY23160" fmla="*/ 6112943 h 6407150"/>
              <a:gd name="connsiteX23161" fmla="*/ 7271269 w 11737976"/>
              <a:gd name="connsiteY23161" fmla="*/ 6122260 h 6407150"/>
              <a:gd name="connsiteX23162" fmla="*/ 7281308 w 11737976"/>
              <a:gd name="connsiteY23162" fmla="*/ 6128950 h 6407150"/>
              <a:gd name="connsiteX23163" fmla="*/ 7282396 w 11737976"/>
              <a:gd name="connsiteY23163" fmla="*/ 6124291 h 6407150"/>
              <a:gd name="connsiteX23164" fmla="*/ 7284575 w 11737976"/>
              <a:gd name="connsiteY23164" fmla="*/ 6114974 h 6407150"/>
              <a:gd name="connsiteX23165" fmla="*/ 7285664 w 11737976"/>
              <a:gd name="connsiteY23165" fmla="*/ 6110316 h 6407150"/>
              <a:gd name="connsiteX23166" fmla="*/ 7286752 w 11737976"/>
              <a:gd name="connsiteY23166" fmla="*/ 6105657 h 6407150"/>
              <a:gd name="connsiteX23167" fmla="*/ 7297876 w 11737976"/>
              <a:gd name="connsiteY23167" fmla="*/ 6107688 h 6407150"/>
              <a:gd name="connsiteX23168" fmla="*/ 7296788 w 11737976"/>
              <a:gd name="connsiteY23168" fmla="*/ 6112347 h 6407150"/>
              <a:gd name="connsiteX23169" fmla="*/ 7294610 w 11737976"/>
              <a:gd name="connsiteY23169" fmla="*/ 6121664 h 6407150"/>
              <a:gd name="connsiteX23170" fmla="*/ 7305740 w 11737976"/>
              <a:gd name="connsiteY23170" fmla="*/ 6123695 h 6407150"/>
              <a:gd name="connsiteX23171" fmla="*/ 7307916 w 11737976"/>
              <a:gd name="connsiteY23171" fmla="*/ 6114379 h 6407150"/>
              <a:gd name="connsiteX23172" fmla="*/ 7309006 w 11737976"/>
              <a:gd name="connsiteY23172" fmla="*/ 6109720 h 6407150"/>
              <a:gd name="connsiteX23173" fmla="*/ 7310094 w 11737976"/>
              <a:gd name="connsiteY23173" fmla="*/ 6105061 h 6407150"/>
              <a:gd name="connsiteX23174" fmla="*/ 7325575 w 11737976"/>
              <a:gd name="connsiteY23174" fmla="*/ 6088457 h 6407150"/>
              <a:gd name="connsiteX23175" fmla="*/ 7324486 w 11737976"/>
              <a:gd name="connsiteY23175" fmla="*/ 6093116 h 6407150"/>
              <a:gd name="connsiteX23176" fmla="*/ 7323398 w 11737976"/>
              <a:gd name="connsiteY23176" fmla="*/ 6097774 h 6407150"/>
              <a:gd name="connsiteX23177" fmla="*/ 7321219 w 11737976"/>
              <a:gd name="connsiteY23177" fmla="*/ 6107091 h 6407150"/>
              <a:gd name="connsiteX23178" fmla="*/ 7320369 w 11737976"/>
              <a:gd name="connsiteY23178" fmla="*/ 6160367 h 6407150"/>
              <a:gd name="connsiteX23179" fmla="*/ 7333675 w 11737976"/>
              <a:gd name="connsiteY23179" fmla="*/ 6153082 h 6407150"/>
              <a:gd name="connsiteX23180" fmla="*/ 7339356 w 11737976"/>
              <a:gd name="connsiteY23180" fmla="*/ 6178404 h 6407150"/>
              <a:gd name="connsiteX23181" fmla="*/ 7338267 w 11737976"/>
              <a:gd name="connsiteY23181" fmla="*/ 6183062 h 6407150"/>
              <a:gd name="connsiteX23182" fmla="*/ 7347218 w 11737976"/>
              <a:gd name="connsiteY23182" fmla="*/ 6194411 h 6407150"/>
              <a:gd name="connsiteX23183" fmla="*/ 7350484 w 11737976"/>
              <a:gd name="connsiteY23183" fmla="*/ 6180435 h 6407150"/>
              <a:gd name="connsiteX23184" fmla="*/ 7356165 w 11737976"/>
              <a:gd name="connsiteY23184" fmla="*/ 6205759 h 6407150"/>
              <a:gd name="connsiteX23185" fmla="*/ 7361611 w 11737976"/>
              <a:gd name="connsiteY23185" fmla="*/ 6182467 h 6407150"/>
              <a:gd name="connsiteX23186" fmla="*/ 7374916 w 11737976"/>
              <a:gd name="connsiteY23186" fmla="*/ 6175180 h 6407150"/>
              <a:gd name="connsiteX23187" fmla="*/ 7371650 w 11737976"/>
              <a:gd name="connsiteY23187" fmla="*/ 6189155 h 6407150"/>
              <a:gd name="connsiteX23188" fmla="*/ 7379508 w 11737976"/>
              <a:gd name="connsiteY23188" fmla="*/ 6205162 h 6407150"/>
              <a:gd name="connsiteX23189" fmla="*/ 7382775 w 11737976"/>
              <a:gd name="connsiteY23189" fmla="*/ 6191186 h 6407150"/>
              <a:gd name="connsiteX23190" fmla="*/ 7396080 w 11737976"/>
              <a:gd name="connsiteY23190" fmla="*/ 6183900 h 6407150"/>
              <a:gd name="connsiteX23191" fmla="*/ 7394991 w 11737976"/>
              <a:gd name="connsiteY23191" fmla="*/ 6188560 h 6407150"/>
              <a:gd name="connsiteX23192" fmla="*/ 7398376 w 11737976"/>
              <a:gd name="connsiteY23192" fmla="*/ 6198891 h 6407150"/>
              <a:gd name="connsiteX23193" fmla="*/ 7401761 w 11737976"/>
              <a:gd name="connsiteY23193" fmla="*/ 6209223 h 6407150"/>
              <a:gd name="connsiteX23194" fmla="*/ 7415066 w 11737976"/>
              <a:gd name="connsiteY23194" fmla="*/ 6201938 h 6407150"/>
              <a:gd name="connsiteX23195" fmla="*/ 7417245 w 11737976"/>
              <a:gd name="connsiteY23195" fmla="*/ 6192620 h 6407150"/>
              <a:gd name="connsiteX23196" fmla="*/ 7418197 w 11737976"/>
              <a:gd name="connsiteY23196" fmla="*/ 6188544 h 6407150"/>
              <a:gd name="connsiteX23197" fmla="*/ 7418334 w 11737976"/>
              <a:gd name="connsiteY23197" fmla="*/ 6187961 h 6407150"/>
              <a:gd name="connsiteX23198" fmla="*/ 7422809 w 11737976"/>
              <a:gd name="connsiteY23198" fmla="*/ 6193636 h 6407150"/>
              <a:gd name="connsiteX23199" fmla="*/ 7427284 w 11737976"/>
              <a:gd name="connsiteY23199" fmla="*/ 6199310 h 6407150"/>
              <a:gd name="connsiteX23200" fmla="*/ 7441676 w 11737976"/>
              <a:gd name="connsiteY23200" fmla="*/ 6187366 h 6407150"/>
              <a:gd name="connsiteX23201" fmla="*/ 7442766 w 11737976"/>
              <a:gd name="connsiteY23201" fmla="*/ 6182708 h 6407150"/>
              <a:gd name="connsiteX23202" fmla="*/ 7452804 w 11737976"/>
              <a:gd name="connsiteY23202" fmla="*/ 6189396 h 6407150"/>
              <a:gd name="connsiteX23203" fmla="*/ 7453893 w 11737976"/>
              <a:gd name="connsiteY23203" fmla="*/ 6184740 h 6407150"/>
              <a:gd name="connsiteX23204" fmla="*/ 7449537 w 11737976"/>
              <a:gd name="connsiteY23204" fmla="*/ 6203373 h 6407150"/>
              <a:gd name="connsiteX23205" fmla="*/ 7450627 w 11737976"/>
              <a:gd name="connsiteY23205" fmla="*/ 6198714 h 6407150"/>
              <a:gd name="connsiteX23206" fmla="*/ 7451716 w 11737976"/>
              <a:gd name="connsiteY23206" fmla="*/ 6194055 h 6407150"/>
              <a:gd name="connsiteX23207" fmla="*/ 7440587 w 11737976"/>
              <a:gd name="connsiteY23207" fmla="*/ 6192023 h 6407150"/>
              <a:gd name="connsiteX23208" fmla="*/ 7438409 w 11737976"/>
              <a:gd name="connsiteY23208" fmla="*/ 6201341 h 6407150"/>
              <a:gd name="connsiteX23209" fmla="*/ 7449537 w 11737976"/>
              <a:gd name="connsiteY23209" fmla="*/ 6203373 h 6407150"/>
              <a:gd name="connsiteX23210" fmla="*/ 7460663 w 11737976"/>
              <a:gd name="connsiteY23210" fmla="*/ 6205404 h 6407150"/>
              <a:gd name="connsiteX23211" fmla="*/ 7471551 w 11737976"/>
              <a:gd name="connsiteY23211" fmla="*/ 6158817 h 6407150"/>
              <a:gd name="connsiteX23212" fmla="*/ 7473731 w 11737976"/>
              <a:gd name="connsiteY23212" fmla="*/ 6149500 h 6407150"/>
              <a:gd name="connsiteX23213" fmla="*/ 7475906 w 11737976"/>
              <a:gd name="connsiteY23213" fmla="*/ 6140182 h 6407150"/>
              <a:gd name="connsiteX23214" fmla="*/ 7476997 w 11737976"/>
              <a:gd name="connsiteY23214" fmla="*/ 6135525 h 6407150"/>
              <a:gd name="connsiteX23215" fmla="*/ 7479173 w 11737976"/>
              <a:gd name="connsiteY23215" fmla="*/ 6126207 h 6407150"/>
              <a:gd name="connsiteX23216" fmla="*/ 7487035 w 11737976"/>
              <a:gd name="connsiteY23216" fmla="*/ 6142214 h 6407150"/>
              <a:gd name="connsiteX23217" fmla="*/ 7485946 w 11737976"/>
              <a:gd name="connsiteY23217" fmla="*/ 6146873 h 6407150"/>
              <a:gd name="connsiteX23218" fmla="*/ 7492716 w 11737976"/>
              <a:gd name="connsiteY23218" fmla="*/ 6167539 h 6407150"/>
              <a:gd name="connsiteX23219" fmla="*/ 7503843 w 11737976"/>
              <a:gd name="connsiteY23219" fmla="*/ 6169569 h 6407150"/>
              <a:gd name="connsiteX23220" fmla="*/ 7500577 w 11737976"/>
              <a:gd name="connsiteY23220" fmla="*/ 6183544 h 6407150"/>
              <a:gd name="connsiteX23221" fmla="*/ 7482916 w 11737976"/>
              <a:gd name="connsiteY23221" fmla="*/ 6209464 h 6407150"/>
              <a:gd name="connsiteX23222" fmla="*/ 7471790 w 11737976"/>
              <a:gd name="connsiteY23222" fmla="*/ 6207434 h 6407150"/>
              <a:gd name="connsiteX23223" fmla="*/ 7481826 w 11737976"/>
              <a:gd name="connsiteY23223" fmla="*/ 6214123 h 6407150"/>
              <a:gd name="connsiteX23224" fmla="*/ 7479651 w 11737976"/>
              <a:gd name="connsiteY23224" fmla="*/ 6223440 h 6407150"/>
              <a:gd name="connsiteX23225" fmla="*/ 7468524 w 11737976"/>
              <a:gd name="connsiteY23225" fmla="*/ 6221408 h 6407150"/>
              <a:gd name="connsiteX23226" fmla="*/ 7453041 w 11737976"/>
              <a:gd name="connsiteY23226" fmla="*/ 6238013 h 6407150"/>
              <a:gd name="connsiteX23227" fmla="*/ 7459885 w 11737976"/>
              <a:gd name="connsiteY23227" fmla="*/ 6245182 h 6407150"/>
              <a:gd name="connsiteX23228" fmla="*/ 7478560 w 11737976"/>
              <a:gd name="connsiteY23228" fmla="*/ 6228098 h 6407150"/>
              <a:gd name="connsiteX23229" fmla="*/ 7476384 w 11737976"/>
              <a:gd name="connsiteY23229" fmla="*/ 6237416 h 6407150"/>
              <a:gd name="connsiteX23230" fmla="*/ 7490778 w 11737976"/>
              <a:gd name="connsiteY23230" fmla="*/ 6225471 h 6407150"/>
              <a:gd name="connsiteX23231" fmla="*/ 7501904 w 11737976"/>
              <a:gd name="connsiteY23231" fmla="*/ 6227501 h 6407150"/>
              <a:gd name="connsiteX23232" fmla="*/ 7502991 w 11737976"/>
              <a:gd name="connsiteY23232" fmla="*/ 6222843 h 6407150"/>
              <a:gd name="connsiteX23233" fmla="*/ 7490778 w 11737976"/>
              <a:gd name="connsiteY23233" fmla="*/ 6225471 h 6407150"/>
              <a:gd name="connsiteX23234" fmla="*/ 7494044 w 11737976"/>
              <a:gd name="connsiteY23234" fmla="*/ 6211496 h 6407150"/>
              <a:gd name="connsiteX23235" fmla="*/ 7495133 w 11737976"/>
              <a:gd name="connsiteY23235" fmla="*/ 6206837 h 6407150"/>
              <a:gd name="connsiteX23236" fmla="*/ 7499489 w 11737976"/>
              <a:gd name="connsiteY23236" fmla="*/ 6188203 h 6407150"/>
              <a:gd name="connsiteX23237" fmla="*/ 7500577 w 11737976"/>
              <a:gd name="connsiteY23237" fmla="*/ 6183544 h 6407150"/>
              <a:gd name="connsiteX23238" fmla="*/ 7503843 w 11737976"/>
              <a:gd name="connsiteY23238" fmla="*/ 6169569 h 6407150"/>
              <a:gd name="connsiteX23239" fmla="*/ 7504933 w 11737976"/>
              <a:gd name="connsiteY23239" fmla="*/ 6164911 h 6407150"/>
              <a:gd name="connsiteX23240" fmla="*/ 7507110 w 11737976"/>
              <a:gd name="connsiteY23240" fmla="*/ 6155594 h 6407150"/>
              <a:gd name="connsiteX23241" fmla="*/ 7516058 w 11737976"/>
              <a:gd name="connsiteY23241" fmla="*/ 6166940 h 6407150"/>
              <a:gd name="connsiteX23242" fmla="*/ 7514968 w 11737976"/>
              <a:gd name="connsiteY23242" fmla="*/ 6171601 h 6407150"/>
              <a:gd name="connsiteX23243" fmla="*/ 7509524 w 11737976"/>
              <a:gd name="connsiteY23243" fmla="*/ 6194893 h 6407150"/>
              <a:gd name="connsiteX23244" fmla="*/ 7517387 w 11737976"/>
              <a:gd name="connsiteY23244" fmla="*/ 6210899 h 6407150"/>
              <a:gd name="connsiteX23245" fmla="*/ 7518475 w 11737976"/>
              <a:gd name="connsiteY23245" fmla="*/ 6206242 h 6407150"/>
              <a:gd name="connsiteX23246" fmla="*/ 7520654 w 11737976"/>
              <a:gd name="connsiteY23246" fmla="*/ 6196924 h 6407150"/>
              <a:gd name="connsiteX23247" fmla="*/ 7529364 w 11737976"/>
              <a:gd name="connsiteY23247" fmla="*/ 6159656 h 6407150"/>
              <a:gd name="connsiteX23248" fmla="*/ 7531541 w 11737976"/>
              <a:gd name="connsiteY23248" fmla="*/ 6150338 h 6407150"/>
              <a:gd name="connsiteX23249" fmla="*/ 7542669 w 11737976"/>
              <a:gd name="connsiteY23249" fmla="*/ 6152369 h 6407150"/>
              <a:gd name="connsiteX23250" fmla="*/ 7543759 w 11737976"/>
              <a:gd name="connsiteY23250" fmla="*/ 6147712 h 6407150"/>
              <a:gd name="connsiteX23251" fmla="*/ 7547025 w 11737976"/>
              <a:gd name="connsiteY23251" fmla="*/ 6133736 h 6407150"/>
              <a:gd name="connsiteX23252" fmla="*/ 7555973 w 11737976"/>
              <a:gd name="connsiteY23252" fmla="*/ 6145083 h 6407150"/>
              <a:gd name="connsiteX23253" fmla="*/ 7564922 w 11737976"/>
              <a:gd name="connsiteY23253" fmla="*/ 6156432 h 6407150"/>
              <a:gd name="connsiteX23254" fmla="*/ 7562744 w 11737976"/>
              <a:gd name="connsiteY23254" fmla="*/ 6165749 h 6407150"/>
              <a:gd name="connsiteX23255" fmla="*/ 7570603 w 11737976"/>
              <a:gd name="connsiteY23255" fmla="*/ 6181755 h 6407150"/>
              <a:gd name="connsiteX23256" fmla="*/ 7567337 w 11737976"/>
              <a:gd name="connsiteY23256" fmla="*/ 6195730 h 6407150"/>
              <a:gd name="connsiteX23257" fmla="*/ 7577375 w 11737976"/>
              <a:gd name="connsiteY23257" fmla="*/ 6202420 h 6407150"/>
              <a:gd name="connsiteX23258" fmla="*/ 7575198 w 11737976"/>
              <a:gd name="connsiteY23258" fmla="*/ 6211738 h 6407150"/>
              <a:gd name="connsiteX23259" fmla="*/ 7573022 w 11737976"/>
              <a:gd name="connsiteY23259" fmla="*/ 6221054 h 6407150"/>
              <a:gd name="connsiteX23260" fmla="*/ 7568665 w 11737976"/>
              <a:gd name="connsiteY23260" fmla="*/ 6239687 h 6407150"/>
              <a:gd name="connsiteX23261" fmla="*/ 7576523 w 11737976"/>
              <a:gd name="connsiteY23261" fmla="*/ 6255695 h 6407150"/>
              <a:gd name="connsiteX23262" fmla="*/ 7578701 w 11737976"/>
              <a:gd name="connsiteY23262" fmla="*/ 6246378 h 6407150"/>
              <a:gd name="connsiteX23263" fmla="*/ 7579790 w 11737976"/>
              <a:gd name="connsiteY23263" fmla="*/ 6241718 h 6407150"/>
              <a:gd name="connsiteX23264" fmla="*/ 7586323 w 11737976"/>
              <a:gd name="connsiteY23264" fmla="*/ 6213767 h 6407150"/>
              <a:gd name="connsiteX23265" fmla="*/ 7593946 w 11737976"/>
              <a:gd name="connsiteY23265" fmla="*/ 6181157 h 6407150"/>
              <a:gd name="connsiteX23266" fmla="*/ 7587176 w 11737976"/>
              <a:gd name="connsiteY23266" fmla="*/ 6160493 h 6407150"/>
              <a:gd name="connsiteX23267" fmla="*/ 7588264 w 11737976"/>
              <a:gd name="connsiteY23267" fmla="*/ 6155835 h 6407150"/>
              <a:gd name="connsiteX23268" fmla="*/ 7597212 w 11737976"/>
              <a:gd name="connsiteY23268" fmla="*/ 6167183 h 6407150"/>
              <a:gd name="connsiteX23269" fmla="*/ 7595034 w 11737976"/>
              <a:gd name="connsiteY23269" fmla="*/ 6176499 h 6407150"/>
              <a:gd name="connsiteX23270" fmla="*/ 7608340 w 11737976"/>
              <a:gd name="connsiteY23270" fmla="*/ 6169214 h 6407150"/>
              <a:gd name="connsiteX23271" fmla="*/ 7609665 w 11737976"/>
              <a:gd name="connsiteY23271" fmla="*/ 6213171 h 6407150"/>
              <a:gd name="connsiteX23272" fmla="*/ 7607488 w 11737976"/>
              <a:gd name="connsiteY23272" fmla="*/ 6222488 h 6407150"/>
              <a:gd name="connsiteX23273" fmla="*/ 7606400 w 11737976"/>
              <a:gd name="connsiteY23273" fmla="*/ 6227146 h 6407150"/>
              <a:gd name="connsiteX23274" fmla="*/ 7602044 w 11737976"/>
              <a:gd name="connsiteY23274" fmla="*/ 6245780 h 6407150"/>
              <a:gd name="connsiteX23275" fmla="*/ 7605550 w 11737976"/>
              <a:gd name="connsiteY23275" fmla="*/ 6280422 h 6407150"/>
              <a:gd name="connsiteX23276" fmla="*/ 7603372 w 11737976"/>
              <a:gd name="connsiteY23276" fmla="*/ 6289738 h 6407150"/>
              <a:gd name="connsiteX23277" fmla="*/ 7602283 w 11737976"/>
              <a:gd name="connsiteY23277" fmla="*/ 6294397 h 6407150"/>
              <a:gd name="connsiteX23278" fmla="*/ 7613411 w 11737976"/>
              <a:gd name="connsiteY23278" fmla="*/ 6296429 h 6407150"/>
              <a:gd name="connsiteX23279" fmla="*/ 7621271 w 11737976"/>
              <a:gd name="connsiteY23279" fmla="*/ 6312436 h 6407150"/>
              <a:gd name="connsiteX23280" fmla="*/ 7622362 w 11737976"/>
              <a:gd name="connsiteY23280" fmla="*/ 6307777 h 6407150"/>
              <a:gd name="connsiteX23281" fmla="*/ 7623450 w 11737976"/>
              <a:gd name="connsiteY23281" fmla="*/ 6303117 h 6407150"/>
              <a:gd name="connsiteX23282" fmla="*/ 7613411 w 11737976"/>
              <a:gd name="connsiteY23282" fmla="*/ 6296429 h 6407150"/>
              <a:gd name="connsiteX23283" fmla="*/ 7618616 w 11737976"/>
              <a:gd name="connsiteY23283" fmla="*/ 6224519 h 6407150"/>
              <a:gd name="connsiteX23284" fmla="*/ 7624060 w 11737976"/>
              <a:gd name="connsiteY23284" fmla="*/ 6201226 h 6407150"/>
              <a:gd name="connsiteX23285" fmla="*/ 7625150 w 11737976"/>
              <a:gd name="connsiteY23285" fmla="*/ 6196568 h 6407150"/>
              <a:gd name="connsiteX23286" fmla="*/ 7620556 w 11737976"/>
              <a:gd name="connsiteY23286" fmla="*/ 6166585 h 6407150"/>
              <a:gd name="connsiteX23287" fmla="*/ 7626238 w 11737976"/>
              <a:gd name="connsiteY23287" fmla="*/ 6191911 h 6407150"/>
              <a:gd name="connsiteX23288" fmla="*/ 7633860 w 11737976"/>
              <a:gd name="connsiteY23288" fmla="*/ 6159299 h 6407150"/>
              <a:gd name="connsiteX23289" fmla="*/ 7646078 w 11737976"/>
              <a:gd name="connsiteY23289" fmla="*/ 6156672 h 6407150"/>
              <a:gd name="connsiteX23290" fmla="*/ 7629744 w 11737976"/>
              <a:gd name="connsiteY23290" fmla="*/ 6226551 h 6407150"/>
              <a:gd name="connsiteX23291" fmla="*/ 7628656 w 11737976"/>
              <a:gd name="connsiteY23291" fmla="*/ 6231209 h 6407150"/>
              <a:gd name="connsiteX23292" fmla="*/ 7637605 w 11737976"/>
              <a:gd name="connsiteY23292" fmla="*/ 6242557 h 6407150"/>
              <a:gd name="connsiteX23293" fmla="*/ 7635428 w 11737976"/>
              <a:gd name="connsiteY23293" fmla="*/ 6251874 h 6407150"/>
              <a:gd name="connsiteX23294" fmla="*/ 7633249 w 11737976"/>
              <a:gd name="connsiteY23294" fmla="*/ 6261192 h 6407150"/>
              <a:gd name="connsiteX23295" fmla="*/ 7632162 w 11737976"/>
              <a:gd name="connsiteY23295" fmla="*/ 6265850 h 6407150"/>
              <a:gd name="connsiteX23296" fmla="*/ 7643285 w 11737976"/>
              <a:gd name="connsiteY23296" fmla="*/ 6267880 h 6407150"/>
              <a:gd name="connsiteX23297" fmla="*/ 7656352 w 11737976"/>
              <a:gd name="connsiteY23297" fmla="*/ 6211979 h 6407150"/>
              <a:gd name="connsiteX23298" fmla="*/ 7658530 w 11737976"/>
              <a:gd name="connsiteY23298" fmla="*/ 6202661 h 6407150"/>
              <a:gd name="connsiteX23299" fmla="*/ 7646317 w 11737976"/>
              <a:gd name="connsiteY23299" fmla="*/ 6205289 h 6407150"/>
              <a:gd name="connsiteX23300" fmla="*/ 7649584 w 11737976"/>
              <a:gd name="connsiteY23300" fmla="*/ 6191314 h 6407150"/>
              <a:gd name="connsiteX23301" fmla="*/ 7659620 w 11737976"/>
              <a:gd name="connsiteY23301" fmla="*/ 6198004 h 6407150"/>
              <a:gd name="connsiteX23302" fmla="*/ 7660708 w 11737976"/>
              <a:gd name="connsiteY23302" fmla="*/ 6193344 h 6407150"/>
              <a:gd name="connsiteX23303" fmla="*/ 7661796 w 11737976"/>
              <a:gd name="connsiteY23303" fmla="*/ 6188686 h 6407150"/>
              <a:gd name="connsiteX23304" fmla="*/ 7663975 w 11737976"/>
              <a:gd name="connsiteY23304" fmla="*/ 6179369 h 6407150"/>
              <a:gd name="connsiteX23305" fmla="*/ 7667242 w 11737976"/>
              <a:gd name="connsiteY23305" fmla="*/ 6165392 h 6407150"/>
              <a:gd name="connsiteX23306" fmla="*/ 7669420 w 11737976"/>
              <a:gd name="connsiteY23306" fmla="*/ 6156076 h 6407150"/>
              <a:gd name="connsiteX23307" fmla="*/ 7665303 w 11737976"/>
              <a:gd name="connsiteY23307" fmla="*/ 6223327 h 6407150"/>
              <a:gd name="connsiteX23308" fmla="*/ 7677518 w 11737976"/>
              <a:gd name="connsiteY23308" fmla="*/ 6220699 h 6407150"/>
              <a:gd name="connsiteX23309" fmla="*/ 7676429 w 11737976"/>
              <a:gd name="connsiteY23309" fmla="*/ 6225357 h 6407150"/>
              <a:gd name="connsiteX23310" fmla="*/ 7675340 w 11737976"/>
              <a:gd name="connsiteY23310" fmla="*/ 6230016 h 6407150"/>
              <a:gd name="connsiteX23311" fmla="*/ 7673162 w 11737976"/>
              <a:gd name="connsiteY23311" fmla="*/ 6239333 h 6407150"/>
              <a:gd name="connsiteX23312" fmla="*/ 7672073 w 11737976"/>
              <a:gd name="connsiteY23312" fmla="*/ 6243991 h 6407150"/>
              <a:gd name="connsiteX23313" fmla="*/ 7670984 w 11737976"/>
              <a:gd name="connsiteY23313" fmla="*/ 6248651 h 6407150"/>
              <a:gd name="connsiteX23314" fmla="*/ 7667717 w 11737976"/>
              <a:gd name="connsiteY23314" fmla="*/ 6262625 h 6407150"/>
              <a:gd name="connsiteX23315" fmla="*/ 7668807 w 11737976"/>
              <a:gd name="connsiteY23315" fmla="*/ 6257966 h 6407150"/>
              <a:gd name="connsiteX23316" fmla="*/ 7679934 w 11737976"/>
              <a:gd name="connsiteY23316" fmla="*/ 6259997 h 6407150"/>
              <a:gd name="connsiteX23317" fmla="*/ 7681023 w 11737976"/>
              <a:gd name="connsiteY23317" fmla="*/ 6255340 h 6407150"/>
              <a:gd name="connsiteX23318" fmla="*/ 7693000 w 11737976"/>
              <a:gd name="connsiteY23318" fmla="*/ 6204096 h 6407150"/>
              <a:gd name="connsiteX23319" fmla="*/ 7699534 w 11737976"/>
              <a:gd name="connsiteY23319" fmla="*/ 6176144 h 6407150"/>
              <a:gd name="connsiteX23320" fmla="*/ 7703890 w 11737976"/>
              <a:gd name="connsiteY23320" fmla="*/ 6157511 h 6407150"/>
              <a:gd name="connsiteX23321" fmla="*/ 7706068 w 11737976"/>
              <a:gd name="connsiteY23321" fmla="*/ 6148193 h 6407150"/>
              <a:gd name="connsiteX23322" fmla="*/ 7708481 w 11737976"/>
              <a:gd name="connsiteY23322" fmla="*/ 6187493 h 6407150"/>
              <a:gd name="connsiteX23323" fmla="*/ 7709810 w 11737976"/>
              <a:gd name="connsiteY23323" fmla="*/ 6231451 h 6407150"/>
              <a:gd name="connsiteX23324" fmla="*/ 7708721 w 11737976"/>
              <a:gd name="connsiteY23324" fmla="*/ 6236109 h 6407150"/>
              <a:gd name="connsiteX23325" fmla="*/ 7717668 w 11737976"/>
              <a:gd name="connsiteY23325" fmla="*/ 6247457 h 6407150"/>
              <a:gd name="connsiteX23326" fmla="*/ 7722024 w 11737976"/>
              <a:gd name="connsiteY23326" fmla="*/ 6228822 h 6407150"/>
              <a:gd name="connsiteX23327" fmla="*/ 7725291 w 11737976"/>
              <a:gd name="connsiteY23327" fmla="*/ 6214846 h 6407150"/>
              <a:gd name="connsiteX23328" fmla="*/ 7729885 w 11737976"/>
              <a:gd name="connsiteY23328" fmla="*/ 6244828 h 6407150"/>
              <a:gd name="connsiteX23329" fmla="*/ 7741863 w 11737976"/>
              <a:gd name="connsiteY23329" fmla="*/ 6193586 h 6407150"/>
              <a:gd name="connsiteX23330" fmla="*/ 7745365 w 11737976"/>
              <a:gd name="connsiteY23330" fmla="*/ 6228226 h 6407150"/>
              <a:gd name="connsiteX23331" fmla="*/ 7748633 w 11737976"/>
              <a:gd name="connsiteY23331" fmla="*/ 6214251 h 6407150"/>
              <a:gd name="connsiteX23332" fmla="*/ 7749724 w 11737976"/>
              <a:gd name="connsiteY23332" fmla="*/ 6209591 h 6407150"/>
              <a:gd name="connsiteX23333" fmla="*/ 7767143 w 11737976"/>
              <a:gd name="connsiteY23333" fmla="*/ 6135054 h 6407150"/>
              <a:gd name="connsiteX23334" fmla="*/ 7780450 w 11737976"/>
              <a:gd name="connsiteY23334" fmla="*/ 6127769 h 6407150"/>
              <a:gd name="connsiteX23335" fmla="*/ 7777183 w 11737976"/>
              <a:gd name="connsiteY23335" fmla="*/ 6141744 h 6407150"/>
              <a:gd name="connsiteX23336" fmla="*/ 7789401 w 11737976"/>
              <a:gd name="connsiteY23336" fmla="*/ 6139117 h 6407150"/>
              <a:gd name="connsiteX23337" fmla="*/ 7786133 w 11737976"/>
              <a:gd name="connsiteY23337" fmla="*/ 6153092 h 6407150"/>
              <a:gd name="connsiteX23338" fmla="*/ 7782866 w 11737976"/>
              <a:gd name="connsiteY23338" fmla="*/ 6167068 h 6407150"/>
              <a:gd name="connsiteX23339" fmla="*/ 7799438 w 11737976"/>
              <a:gd name="connsiteY23339" fmla="*/ 6145806 h 6407150"/>
              <a:gd name="connsiteX23340" fmla="*/ 7797259 w 11737976"/>
              <a:gd name="connsiteY23340" fmla="*/ 6155124 h 6407150"/>
              <a:gd name="connsiteX23341" fmla="*/ 7810565 w 11737976"/>
              <a:gd name="connsiteY23341" fmla="*/ 6147837 h 6407150"/>
              <a:gd name="connsiteX23342" fmla="*/ 7793992 w 11737976"/>
              <a:gd name="connsiteY23342" fmla="*/ 6169100 h 6407150"/>
              <a:gd name="connsiteX23343" fmla="*/ 7792903 w 11737976"/>
              <a:gd name="connsiteY23343" fmla="*/ 6173758 h 6407150"/>
              <a:gd name="connsiteX23344" fmla="*/ 7805119 w 11737976"/>
              <a:gd name="connsiteY23344" fmla="*/ 6171130 h 6407150"/>
              <a:gd name="connsiteX23345" fmla="*/ 7804031 w 11737976"/>
              <a:gd name="connsiteY23345" fmla="*/ 6175789 h 6407150"/>
              <a:gd name="connsiteX23346" fmla="*/ 7802944 w 11737976"/>
              <a:gd name="connsiteY23346" fmla="*/ 6180449 h 6407150"/>
              <a:gd name="connsiteX23347" fmla="*/ 7799677 w 11737976"/>
              <a:gd name="connsiteY23347" fmla="*/ 6194423 h 6407150"/>
              <a:gd name="connsiteX23348" fmla="*/ 7785282 w 11737976"/>
              <a:gd name="connsiteY23348" fmla="*/ 6206367 h 6407150"/>
              <a:gd name="connsiteX23349" fmla="*/ 7793143 w 11737976"/>
              <a:gd name="connsiteY23349" fmla="*/ 6222375 h 6407150"/>
              <a:gd name="connsiteX23350" fmla="*/ 7792053 w 11737976"/>
              <a:gd name="connsiteY23350" fmla="*/ 6227032 h 6407150"/>
              <a:gd name="connsiteX23351" fmla="*/ 7790964 w 11737976"/>
              <a:gd name="connsiteY23351" fmla="*/ 6231691 h 6407150"/>
              <a:gd name="connsiteX23352" fmla="*/ 7822778 w 11737976"/>
              <a:gd name="connsiteY23352" fmla="*/ 6145210 h 6407150"/>
              <a:gd name="connsiteX23353" fmla="*/ 7823868 w 11737976"/>
              <a:gd name="connsiteY23353" fmla="*/ 6140552 h 6407150"/>
              <a:gd name="connsiteX23354" fmla="*/ 7835845 w 11737976"/>
              <a:gd name="connsiteY23354" fmla="*/ 6089307 h 6407150"/>
              <a:gd name="connsiteX23355" fmla="*/ 7821455 w 11737976"/>
              <a:gd name="connsiteY23355" fmla="*/ 6101252 h 6407150"/>
              <a:gd name="connsiteX23356" fmla="*/ 7825808 w 11737976"/>
              <a:gd name="connsiteY23356" fmla="*/ 6082618 h 6407150"/>
              <a:gd name="connsiteX23357" fmla="*/ 7836936 w 11737976"/>
              <a:gd name="connsiteY23357" fmla="*/ 6084648 h 6407150"/>
              <a:gd name="connsiteX23358" fmla="*/ 7841290 w 11737976"/>
              <a:gd name="connsiteY23358" fmla="*/ 6066015 h 6407150"/>
              <a:gd name="connsiteX23359" fmla="*/ 7830165 w 11737976"/>
              <a:gd name="connsiteY23359" fmla="*/ 6063984 h 6407150"/>
              <a:gd name="connsiteX23360" fmla="*/ 7835609 w 11737976"/>
              <a:gd name="connsiteY23360" fmla="*/ 6040690 h 6407150"/>
              <a:gd name="connsiteX23361" fmla="*/ 7819036 w 11737976"/>
              <a:gd name="connsiteY23361" fmla="*/ 6061953 h 6407150"/>
              <a:gd name="connsiteX23362" fmla="*/ 7826658 w 11737976"/>
              <a:gd name="connsiteY23362" fmla="*/ 6029343 h 6407150"/>
              <a:gd name="connsiteX23363" fmla="*/ 7829925 w 11737976"/>
              <a:gd name="connsiteY23363" fmla="*/ 6015367 h 6407150"/>
              <a:gd name="connsiteX23364" fmla="*/ 7834281 w 11737976"/>
              <a:gd name="connsiteY23364" fmla="*/ 5996733 h 6407150"/>
              <a:gd name="connsiteX23365" fmla="*/ 7825333 w 11737976"/>
              <a:gd name="connsiteY23365" fmla="*/ 5985384 h 6407150"/>
              <a:gd name="connsiteX23366" fmla="*/ 7827510 w 11737976"/>
              <a:gd name="connsiteY23366" fmla="*/ 5976068 h 6407150"/>
              <a:gd name="connsiteX23367" fmla="*/ 7835133 w 11737976"/>
              <a:gd name="connsiteY23367" fmla="*/ 5943459 h 6407150"/>
              <a:gd name="connsiteX23368" fmla="*/ 7838398 w 11737976"/>
              <a:gd name="connsiteY23368" fmla="*/ 5929483 h 6407150"/>
              <a:gd name="connsiteX23369" fmla="*/ 7867187 w 11737976"/>
              <a:gd name="connsiteY23369" fmla="*/ 5905593 h 6407150"/>
              <a:gd name="connsiteX23370" fmla="*/ 7868274 w 11737976"/>
              <a:gd name="connsiteY23370" fmla="*/ 5900935 h 6407150"/>
              <a:gd name="connsiteX23371" fmla="*/ 7870454 w 11737976"/>
              <a:gd name="connsiteY23371" fmla="*/ 5891619 h 6407150"/>
              <a:gd name="connsiteX23372" fmla="*/ 7859326 w 11737976"/>
              <a:gd name="connsiteY23372" fmla="*/ 5889587 h 6407150"/>
              <a:gd name="connsiteX23373" fmla="*/ 7860414 w 11737976"/>
              <a:gd name="connsiteY23373" fmla="*/ 5884927 h 6407150"/>
              <a:gd name="connsiteX23374" fmla="*/ 7861503 w 11737976"/>
              <a:gd name="connsiteY23374" fmla="*/ 5880269 h 6407150"/>
              <a:gd name="connsiteX23375" fmla="*/ 7870696 w 11737976"/>
              <a:gd name="connsiteY23375" fmla="*/ 5884375 h 6407150"/>
              <a:gd name="connsiteX23376" fmla="*/ 7871543 w 11737976"/>
              <a:gd name="connsiteY23376" fmla="*/ 5886958 h 6407150"/>
              <a:gd name="connsiteX23377" fmla="*/ 7875898 w 11737976"/>
              <a:gd name="connsiteY23377" fmla="*/ 5868326 h 6407150"/>
              <a:gd name="connsiteX23378" fmla="*/ 7863681 w 11737976"/>
              <a:gd name="connsiteY23378" fmla="*/ 5870953 h 6407150"/>
              <a:gd name="connsiteX23379" fmla="*/ 7860178 w 11737976"/>
              <a:gd name="connsiteY23379" fmla="*/ 5836312 h 6407150"/>
              <a:gd name="connsiteX23380" fmla="*/ 7870213 w 11737976"/>
              <a:gd name="connsiteY23380" fmla="*/ 5843001 h 6407150"/>
              <a:gd name="connsiteX23381" fmla="*/ 7877836 w 11737976"/>
              <a:gd name="connsiteY23381" fmla="*/ 5810392 h 6407150"/>
              <a:gd name="connsiteX23382" fmla="*/ 7896587 w 11737976"/>
              <a:gd name="connsiteY23382" fmla="*/ 5779812 h 6407150"/>
              <a:gd name="connsiteX23383" fmla="*/ 7899643 w 11737976"/>
              <a:gd name="connsiteY23383" fmla="*/ 5766734 h 6407150"/>
              <a:gd name="connsiteX23384" fmla="*/ 7899854 w 11737976"/>
              <a:gd name="connsiteY23384" fmla="*/ 5765836 h 6407150"/>
              <a:gd name="connsiteX23385" fmla="*/ 7899657 w 11737976"/>
              <a:gd name="connsiteY23385" fmla="*/ 5766677 h 6407150"/>
              <a:gd name="connsiteX23386" fmla="*/ 7900261 w 11737976"/>
              <a:gd name="connsiteY23386" fmla="*/ 5764091 h 6407150"/>
              <a:gd name="connsiteX23387" fmla="*/ 7903121 w 11737976"/>
              <a:gd name="connsiteY23387" fmla="*/ 5751861 h 6407150"/>
              <a:gd name="connsiteX23388" fmla="*/ 7889814 w 11737976"/>
              <a:gd name="connsiteY23388" fmla="*/ 5759148 h 6407150"/>
              <a:gd name="connsiteX23389" fmla="*/ 7874332 w 11737976"/>
              <a:gd name="connsiteY23389" fmla="*/ 5775751 h 6407150"/>
              <a:gd name="connsiteX23390" fmla="*/ 7879778 w 11737976"/>
              <a:gd name="connsiteY23390" fmla="*/ 5752458 h 6407150"/>
              <a:gd name="connsiteX23391" fmla="*/ 7884132 w 11737976"/>
              <a:gd name="connsiteY23391" fmla="*/ 5733824 h 6407150"/>
              <a:gd name="connsiteX23392" fmla="*/ 7890904 w 11737976"/>
              <a:gd name="connsiteY23392" fmla="*/ 5754489 h 6407150"/>
              <a:gd name="connsiteX23393" fmla="*/ 7893080 w 11737976"/>
              <a:gd name="connsiteY23393" fmla="*/ 5745172 h 6407150"/>
              <a:gd name="connsiteX23394" fmla="*/ 7904208 w 11737976"/>
              <a:gd name="connsiteY23394" fmla="*/ 5747204 h 6407150"/>
              <a:gd name="connsiteX23395" fmla="*/ 7896348 w 11737976"/>
              <a:gd name="connsiteY23395" fmla="*/ 5731196 h 6407150"/>
              <a:gd name="connsiteX23396" fmla="*/ 7884132 w 11737976"/>
              <a:gd name="connsiteY23396" fmla="*/ 5733824 h 6407150"/>
              <a:gd name="connsiteX23397" fmla="*/ 7887400 w 11737976"/>
              <a:gd name="connsiteY23397" fmla="*/ 5719848 h 6407150"/>
              <a:gd name="connsiteX23398" fmla="*/ 7880628 w 11737976"/>
              <a:gd name="connsiteY23398" fmla="*/ 5699183 h 6407150"/>
              <a:gd name="connsiteX23399" fmla="*/ 7852929 w 11737976"/>
              <a:gd name="connsiteY23399" fmla="*/ 5718414 h 6407150"/>
              <a:gd name="connsiteX23400" fmla="*/ 7855107 w 11737976"/>
              <a:gd name="connsiteY23400" fmla="*/ 5709097 h 6407150"/>
              <a:gd name="connsiteX23401" fmla="*/ 7841802 w 11737976"/>
              <a:gd name="connsiteY23401" fmla="*/ 5716383 h 6407150"/>
              <a:gd name="connsiteX23402" fmla="*/ 7851602 w 11737976"/>
              <a:gd name="connsiteY23402" fmla="*/ 5674456 h 6407150"/>
              <a:gd name="connsiteX23403" fmla="*/ 7843743 w 11737976"/>
              <a:gd name="connsiteY23403" fmla="*/ 5658449 h 6407150"/>
              <a:gd name="connsiteX23404" fmla="*/ 7847009 w 11737976"/>
              <a:gd name="connsiteY23404" fmla="*/ 5644473 h 6407150"/>
              <a:gd name="connsiteX23405" fmla="*/ 7852454 w 11737976"/>
              <a:gd name="connsiteY23405" fmla="*/ 5621181 h 6407150"/>
              <a:gd name="connsiteX23406" fmla="*/ 7855720 w 11737976"/>
              <a:gd name="connsiteY23406" fmla="*/ 5607205 h 6407150"/>
              <a:gd name="connsiteX23407" fmla="*/ 7857899 w 11737976"/>
              <a:gd name="connsiteY23407" fmla="*/ 5597889 h 6407150"/>
              <a:gd name="connsiteX23408" fmla="*/ 7858987 w 11737976"/>
              <a:gd name="connsiteY23408" fmla="*/ 5593229 h 6407150"/>
              <a:gd name="connsiteX23409" fmla="*/ 7858748 w 11737976"/>
              <a:gd name="connsiteY23409" fmla="*/ 5544613 h 6407150"/>
              <a:gd name="connsiteX23410" fmla="*/ 7865282 w 11737976"/>
              <a:gd name="connsiteY23410" fmla="*/ 5516663 h 6407150"/>
              <a:gd name="connsiteX23411" fmla="*/ 7866371 w 11737976"/>
              <a:gd name="connsiteY23411" fmla="*/ 5512003 h 6407150"/>
              <a:gd name="connsiteX23412" fmla="*/ 7874656 w 11737976"/>
              <a:gd name="connsiteY23412" fmla="*/ 5501373 h 6407150"/>
              <a:gd name="connsiteX23413" fmla="*/ 7882942 w 11737976"/>
              <a:gd name="connsiteY23413" fmla="*/ 5490742 h 6407150"/>
              <a:gd name="connsiteX23414" fmla="*/ 7872904 w 11737976"/>
              <a:gd name="connsiteY23414" fmla="*/ 5484053 h 6407150"/>
              <a:gd name="connsiteX23415" fmla="*/ 7873993 w 11737976"/>
              <a:gd name="connsiteY23415" fmla="*/ 5479394 h 6407150"/>
              <a:gd name="connsiteX23416" fmla="*/ 7879438 w 11737976"/>
              <a:gd name="connsiteY23416" fmla="*/ 5456101 h 6407150"/>
              <a:gd name="connsiteX23417" fmla="*/ 7881615 w 11737976"/>
              <a:gd name="connsiteY23417" fmla="*/ 5446784 h 6407150"/>
              <a:gd name="connsiteX23418" fmla="*/ 7892743 w 11737976"/>
              <a:gd name="connsiteY23418" fmla="*/ 5448816 h 6407150"/>
              <a:gd name="connsiteX23419" fmla="*/ 7882704 w 11737976"/>
              <a:gd name="connsiteY23419" fmla="*/ 5442126 h 6407150"/>
              <a:gd name="connsiteX23420" fmla="*/ 7897098 w 11737976"/>
              <a:gd name="connsiteY23420" fmla="*/ 5430182 h 6407150"/>
              <a:gd name="connsiteX23421" fmla="*/ 7892503 w 11737976"/>
              <a:gd name="connsiteY23421" fmla="*/ 5400200 h 6407150"/>
              <a:gd name="connsiteX23422" fmla="*/ 7912342 w 11737976"/>
              <a:gd name="connsiteY23422" fmla="*/ 5364963 h 6407150"/>
              <a:gd name="connsiteX23423" fmla="*/ 7909076 w 11737976"/>
              <a:gd name="connsiteY23423" fmla="*/ 5378937 h 6407150"/>
              <a:gd name="connsiteX23424" fmla="*/ 7907987 w 11737976"/>
              <a:gd name="connsiteY23424" fmla="*/ 5383596 h 6407150"/>
              <a:gd name="connsiteX23425" fmla="*/ 7918023 w 11737976"/>
              <a:gd name="connsiteY23425" fmla="*/ 5390285 h 6407150"/>
              <a:gd name="connsiteX23426" fmla="*/ 7934595 w 11737976"/>
              <a:gd name="connsiteY23426" fmla="*/ 5369024 h 6407150"/>
              <a:gd name="connsiteX23427" fmla="*/ 7938918 w 11737976"/>
              <a:gd name="connsiteY23427" fmla="*/ 5350533 h 6407150"/>
              <a:gd name="connsiteX23428" fmla="*/ 7949972 w 11737976"/>
              <a:gd name="connsiteY23428" fmla="*/ 5349246 h 6407150"/>
              <a:gd name="connsiteX23429" fmla="*/ 7959855 w 11737976"/>
              <a:gd name="connsiteY23429" fmla="*/ 5339143 h 6407150"/>
              <a:gd name="connsiteX23430" fmla="*/ 8021617 w 11737976"/>
              <a:gd name="connsiteY23430" fmla="*/ 5329040 h 6407150"/>
              <a:gd name="connsiteX23431" fmla="*/ 8074732 w 11737976"/>
              <a:gd name="connsiteY23431" fmla="*/ 5309466 h 6407150"/>
              <a:gd name="connsiteX23432" fmla="*/ 8110314 w 11737976"/>
              <a:gd name="connsiteY23432" fmla="*/ 5273677 h 6407150"/>
              <a:gd name="connsiteX23433" fmla="*/ 8110596 w 11737976"/>
              <a:gd name="connsiteY23433" fmla="*/ 5273677 h 6407150"/>
              <a:gd name="connsiteX23434" fmla="*/ 8115715 w 11737976"/>
              <a:gd name="connsiteY23434" fmla="*/ 5270725 h 6407150"/>
              <a:gd name="connsiteX23435" fmla="*/ 8115200 w 11737976"/>
              <a:gd name="connsiteY23435" fmla="*/ 5269983 h 6407150"/>
              <a:gd name="connsiteX23436" fmla="*/ 8121022 w 11737976"/>
              <a:gd name="connsiteY23436" fmla="*/ 5267397 h 6407150"/>
              <a:gd name="connsiteX23437" fmla="*/ 8125817 w 11737976"/>
              <a:gd name="connsiteY23437" fmla="*/ 5273699 h 6407150"/>
              <a:gd name="connsiteX23438" fmla="*/ 8135914 w 11737976"/>
              <a:gd name="connsiteY23438" fmla="*/ 5276980 h 6407150"/>
              <a:gd name="connsiteX23439" fmla="*/ 8149479 w 11737976"/>
              <a:gd name="connsiteY23439" fmla="*/ 5260467 h 6407150"/>
              <a:gd name="connsiteX23440" fmla="*/ 8148250 w 11737976"/>
              <a:gd name="connsiteY23440" fmla="*/ 5255303 h 6407150"/>
              <a:gd name="connsiteX23441" fmla="*/ 8150700 w 11737976"/>
              <a:gd name="connsiteY23441" fmla="*/ 5254214 h 6407150"/>
              <a:gd name="connsiteX23442" fmla="*/ 8155762 w 11737976"/>
              <a:gd name="connsiteY23442" fmla="*/ 5249911 h 6407150"/>
              <a:gd name="connsiteX23443" fmla="*/ 8166479 w 11737976"/>
              <a:gd name="connsiteY23443" fmla="*/ 5268657 h 6407150"/>
              <a:gd name="connsiteX23444" fmla="*/ 8166035 w 11737976"/>
              <a:gd name="connsiteY23444" fmla="*/ 5298253 h 6407150"/>
              <a:gd name="connsiteX23445" fmla="*/ 8160792 w 11737976"/>
              <a:gd name="connsiteY23445" fmla="*/ 5309677 h 6407150"/>
              <a:gd name="connsiteX23446" fmla="*/ 8145766 w 11737976"/>
              <a:gd name="connsiteY23446" fmla="*/ 5296590 h 6407150"/>
              <a:gd name="connsiteX23447" fmla="*/ 8135253 w 11737976"/>
              <a:gd name="connsiteY23447" fmla="*/ 5321069 h 6407150"/>
              <a:gd name="connsiteX23448" fmla="*/ 8160717 w 11737976"/>
              <a:gd name="connsiteY23448" fmla="*/ 5314576 h 6407150"/>
              <a:gd name="connsiteX23449" fmla="*/ 8159640 w 11737976"/>
              <a:gd name="connsiteY23449" fmla="*/ 5386423 h 6407150"/>
              <a:gd name="connsiteX23450" fmla="*/ 8159421 w 11737976"/>
              <a:gd name="connsiteY23450" fmla="*/ 5401118 h 6407150"/>
              <a:gd name="connsiteX23451" fmla="*/ 8164273 w 11737976"/>
              <a:gd name="connsiteY23451" fmla="*/ 5415823 h 6407150"/>
              <a:gd name="connsiteX23452" fmla="*/ 8153931 w 11737976"/>
              <a:gd name="connsiteY23452" fmla="*/ 5428870 h 6407150"/>
              <a:gd name="connsiteX23453" fmla="*/ 8158271 w 11737976"/>
              <a:gd name="connsiteY23453" fmla="*/ 5477865 h 6407150"/>
              <a:gd name="connsiteX23454" fmla="*/ 8148001 w 11737976"/>
              <a:gd name="connsiteY23454" fmla="*/ 5486014 h 6407150"/>
              <a:gd name="connsiteX23455" fmla="*/ 8152683 w 11737976"/>
              <a:gd name="connsiteY23455" fmla="*/ 5512148 h 6407150"/>
              <a:gd name="connsiteX23456" fmla="*/ 8162756 w 11737976"/>
              <a:gd name="connsiteY23456" fmla="*/ 5517062 h 6407150"/>
              <a:gd name="connsiteX23457" fmla="*/ 8152512 w 11737976"/>
              <a:gd name="connsiteY23457" fmla="*/ 5523578 h 6407150"/>
              <a:gd name="connsiteX23458" fmla="*/ 8157193 w 11737976"/>
              <a:gd name="connsiteY23458" fmla="*/ 5549713 h 6407150"/>
              <a:gd name="connsiteX23459" fmla="*/ 8136679 w 11737976"/>
              <a:gd name="connsiteY23459" fmla="*/ 5564378 h 6407150"/>
              <a:gd name="connsiteX23460" fmla="*/ 8136533 w 11737976"/>
              <a:gd name="connsiteY23460" fmla="*/ 5574176 h 6407150"/>
              <a:gd name="connsiteX23461" fmla="*/ 8151729 w 11737976"/>
              <a:gd name="connsiteY23461" fmla="*/ 5575831 h 6407150"/>
              <a:gd name="connsiteX23462" fmla="*/ 8146411 w 11737976"/>
              <a:gd name="connsiteY23462" fmla="*/ 5592151 h 6407150"/>
              <a:gd name="connsiteX23463" fmla="*/ 8146386 w 11737976"/>
              <a:gd name="connsiteY23463" fmla="*/ 5593785 h 6407150"/>
              <a:gd name="connsiteX23464" fmla="*/ 8141338 w 11737976"/>
              <a:gd name="connsiteY23464" fmla="*/ 5592144 h 6407150"/>
              <a:gd name="connsiteX23465" fmla="*/ 8136289 w 11737976"/>
              <a:gd name="connsiteY23465" fmla="*/ 5590504 h 6407150"/>
              <a:gd name="connsiteX23466" fmla="*/ 8136264 w 11737976"/>
              <a:gd name="connsiteY23466" fmla="*/ 5592136 h 6407150"/>
              <a:gd name="connsiteX23467" fmla="*/ 8141312 w 11737976"/>
              <a:gd name="connsiteY23467" fmla="*/ 5593777 h 6407150"/>
              <a:gd name="connsiteX23468" fmla="*/ 8136240 w 11737976"/>
              <a:gd name="connsiteY23468" fmla="*/ 5593770 h 6407150"/>
              <a:gd name="connsiteX23469" fmla="*/ 8136191 w 11737976"/>
              <a:gd name="connsiteY23469" fmla="*/ 5597036 h 6407150"/>
              <a:gd name="connsiteX23470" fmla="*/ 8130726 w 11737976"/>
              <a:gd name="connsiteY23470" fmla="*/ 5623155 h 6407150"/>
              <a:gd name="connsiteX23471" fmla="*/ 8130261 w 11737976"/>
              <a:gd name="connsiteY23471" fmla="*/ 5654179 h 6407150"/>
              <a:gd name="connsiteX23472" fmla="*/ 8145432 w 11737976"/>
              <a:gd name="connsiteY23472" fmla="*/ 5657468 h 6407150"/>
              <a:gd name="connsiteX23473" fmla="*/ 8134966 w 11737976"/>
              <a:gd name="connsiteY23473" fmla="*/ 5678681 h 6407150"/>
              <a:gd name="connsiteX23474" fmla="*/ 8129893 w 11737976"/>
              <a:gd name="connsiteY23474" fmla="*/ 5678674 h 6407150"/>
              <a:gd name="connsiteX23475" fmla="*/ 8124797 w 11737976"/>
              <a:gd name="connsiteY23475" fmla="*/ 5680298 h 6407150"/>
              <a:gd name="connsiteX23476" fmla="*/ 8124820 w 11737976"/>
              <a:gd name="connsiteY23476" fmla="*/ 5678666 h 6407150"/>
              <a:gd name="connsiteX23477" fmla="*/ 8120628 w 11737976"/>
              <a:gd name="connsiteY23477" fmla="*/ 5619873 h 6407150"/>
              <a:gd name="connsiteX23478" fmla="*/ 8110752 w 11737976"/>
              <a:gd name="connsiteY23478" fmla="*/ 5601896 h 6407150"/>
              <a:gd name="connsiteX23479" fmla="*/ 8111241 w 11737976"/>
              <a:gd name="connsiteY23479" fmla="*/ 5569239 h 6407150"/>
              <a:gd name="connsiteX23480" fmla="*/ 8121583 w 11737976"/>
              <a:gd name="connsiteY23480" fmla="*/ 5556190 h 6407150"/>
              <a:gd name="connsiteX23481" fmla="*/ 8127610 w 11737976"/>
              <a:gd name="connsiteY23481" fmla="*/ 5492515 h 6407150"/>
              <a:gd name="connsiteX23482" fmla="*/ 8128588 w 11737976"/>
              <a:gd name="connsiteY23482" fmla="*/ 5427199 h 6407150"/>
              <a:gd name="connsiteX23483" fmla="*/ 8123518 w 11737976"/>
              <a:gd name="connsiteY23483" fmla="*/ 5427192 h 6407150"/>
              <a:gd name="connsiteX23484" fmla="*/ 8128662 w 11737976"/>
              <a:gd name="connsiteY23484" fmla="*/ 5422301 h 6407150"/>
              <a:gd name="connsiteX23485" fmla="*/ 8139371 w 11737976"/>
              <a:gd name="connsiteY23485" fmla="*/ 5384759 h 6407150"/>
              <a:gd name="connsiteX23486" fmla="*/ 8139983 w 11737976"/>
              <a:gd name="connsiteY23486" fmla="*/ 5343937 h 6407150"/>
              <a:gd name="connsiteX23487" fmla="*/ 8135131 w 11737976"/>
              <a:gd name="connsiteY23487" fmla="*/ 5329234 h 6407150"/>
              <a:gd name="connsiteX23488" fmla="*/ 8114372 w 11737976"/>
              <a:gd name="connsiteY23488" fmla="*/ 5360228 h 6407150"/>
              <a:gd name="connsiteX23489" fmla="*/ 8113444 w 11737976"/>
              <a:gd name="connsiteY23489" fmla="*/ 5422279 h 6407150"/>
              <a:gd name="connsiteX23490" fmla="*/ 8113370 w 11737976"/>
              <a:gd name="connsiteY23490" fmla="*/ 5427177 h 6407150"/>
              <a:gd name="connsiteX23491" fmla="*/ 8097880 w 11737976"/>
              <a:gd name="connsiteY23491" fmla="*/ 5445116 h 6407150"/>
              <a:gd name="connsiteX23492" fmla="*/ 8102146 w 11737976"/>
              <a:gd name="connsiteY23492" fmla="*/ 5499009 h 6407150"/>
              <a:gd name="connsiteX23493" fmla="*/ 8096682 w 11737976"/>
              <a:gd name="connsiteY23493" fmla="*/ 5525128 h 6407150"/>
              <a:gd name="connsiteX23494" fmla="*/ 8091634 w 11737976"/>
              <a:gd name="connsiteY23494" fmla="*/ 5523487 h 6407150"/>
              <a:gd name="connsiteX23495" fmla="*/ 8101706 w 11737976"/>
              <a:gd name="connsiteY23495" fmla="*/ 5528402 h 6407150"/>
              <a:gd name="connsiteX23496" fmla="*/ 8075702 w 11737976"/>
              <a:gd name="connsiteY23496" fmla="*/ 5570819 h 6407150"/>
              <a:gd name="connsiteX23497" fmla="*/ 8064895 w 11737976"/>
              <a:gd name="connsiteY23497" fmla="*/ 5614892 h 6407150"/>
              <a:gd name="connsiteX23498" fmla="*/ 8089919 w 11737976"/>
              <a:gd name="connsiteY23498" fmla="*/ 5637790 h 6407150"/>
              <a:gd name="connsiteX23499" fmla="*/ 8079677 w 11737976"/>
              <a:gd name="connsiteY23499" fmla="*/ 5644307 h 6407150"/>
              <a:gd name="connsiteX23500" fmla="*/ 8099161 w 11737976"/>
              <a:gd name="connsiteY23500" fmla="*/ 5698221 h 6407150"/>
              <a:gd name="connsiteX23501" fmla="*/ 8123181 w 11737976"/>
              <a:gd name="connsiteY23501" fmla="*/ 5788070 h 6407150"/>
              <a:gd name="connsiteX23502" fmla="*/ 8153571 w 11737976"/>
              <a:gd name="connsiteY23502" fmla="*/ 5791381 h 6407150"/>
              <a:gd name="connsiteX23503" fmla="*/ 8168253 w 11737976"/>
              <a:gd name="connsiteY23503" fmla="*/ 5827327 h 6407150"/>
              <a:gd name="connsiteX23504" fmla="*/ 8178303 w 11737976"/>
              <a:gd name="connsiteY23504" fmla="*/ 5833873 h 6407150"/>
              <a:gd name="connsiteX23505" fmla="*/ 8178033 w 11737976"/>
              <a:gd name="connsiteY23505" fmla="*/ 5851835 h 6407150"/>
              <a:gd name="connsiteX23506" fmla="*/ 8178009 w 11737976"/>
              <a:gd name="connsiteY23506" fmla="*/ 5853469 h 6407150"/>
              <a:gd name="connsiteX23507" fmla="*/ 8177984 w 11737976"/>
              <a:gd name="connsiteY23507" fmla="*/ 5855101 h 6407150"/>
              <a:gd name="connsiteX23508" fmla="*/ 8182469 w 11737976"/>
              <a:gd name="connsiteY23508" fmla="*/ 5894298 h 6407150"/>
              <a:gd name="connsiteX23509" fmla="*/ 8197103 w 11737976"/>
              <a:gd name="connsiteY23509" fmla="*/ 5933512 h 6407150"/>
              <a:gd name="connsiteX23510" fmla="*/ 8202421 w 11737976"/>
              <a:gd name="connsiteY23510" fmla="*/ 5917189 h 6407150"/>
              <a:gd name="connsiteX23511" fmla="*/ 8188155 w 11737976"/>
              <a:gd name="connsiteY23511" fmla="*/ 5853484 h 6407150"/>
              <a:gd name="connsiteX23512" fmla="*/ 8193253 w 11737976"/>
              <a:gd name="connsiteY23512" fmla="*/ 5851858 h 6407150"/>
              <a:gd name="connsiteX23513" fmla="*/ 8198717 w 11737976"/>
              <a:gd name="connsiteY23513" fmla="*/ 5825739 h 6407150"/>
              <a:gd name="connsiteX23514" fmla="*/ 8168913 w 11737976"/>
              <a:gd name="connsiteY23514" fmla="*/ 5783238 h 6407150"/>
              <a:gd name="connsiteX23515" fmla="*/ 8189427 w 11737976"/>
              <a:gd name="connsiteY23515" fmla="*/ 5768574 h 6407150"/>
              <a:gd name="connsiteX23516" fmla="*/ 8234623 w 11737976"/>
              <a:gd name="connsiteY23516" fmla="*/ 5799667 h 6407150"/>
              <a:gd name="connsiteX23517" fmla="*/ 8229549 w 11737976"/>
              <a:gd name="connsiteY23517" fmla="*/ 5799659 h 6407150"/>
              <a:gd name="connsiteX23518" fmla="*/ 8254769 w 11737976"/>
              <a:gd name="connsiteY23518" fmla="*/ 5809493 h 6407150"/>
              <a:gd name="connsiteX23519" fmla="*/ 8249451 w 11737976"/>
              <a:gd name="connsiteY23519" fmla="*/ 5825815 h 6407150"/>
              <a:gd name="connsiteX23520" fmla="*/ 8259501 w 11737976"/>
              <a:gd name="connsiteY23520" fmla="*/ 5832362 h 6407150"/>
              <a:gd name="connsiteX23521" fmla="*/ 8298593 w 11737976"/>
              <a:gd name="connsiteY23521" fmla="*/ 5932029 h 6407150"/>
              <a:gd name="connsiteX23522" fmla="*/ 8288447 w 11737976"/>
              <a:gd name="connsiteY23522" fmla="*/ 5932014 h 6407150"/>
              <a:gd name="connsiteX23523" fmla="*/ 8293421 w 11737976"/>
              <a:gd name="connsiteY23523" fmla="*/ 5938554 h 6407150"/>
              <a:gd name="connsiteX23524" fmla="*/ 8313544 w 11737976"/>
              <a:gd name="connsiteY23524" fmla="*/ 5950015 h 6407150"/>
              <a:gd name="connsiteX23525" fmla="*/ 8328569 w 11737976"/>
              <a:gd name="connsiteY23525" fmla="*/ 5963100 h 6407150"/>
              <a:gd name="connsiteX23526" fmla="*/ 8349106 w 11737976"/>
              <a:gd name="connsiteY23526" fmla="*/ 5946801 h 6407150"/>
              <a:gd name="connsiteX23527" fmla="*/ 8369131 w 11737976"/>
              <a:gd name="connsiteY23527" fmla="*/ 5964793 h 6407150"/>
              <a:gd name="connsiteX23528" fmla="*/ 8379351 w 11737976"/>
              <a:gd name="connsiteY23528" fmla="*/ 5959911 h 6407150"/>
              <a:gd name="connsiteX23529" fmla="*/ 8388762 w 11737976"/>
              <a:gd name="connsiteY23529" fmla="*/ 6008913 h 6407150"/>
              <a:gd name="connsiteX23530" fmla="*/ 8378690 w 11737976"/>
              <a:gd name="connsiteY23530" fmla="*/ 6003999 h 6407150"/>
              <a:gd name="connsiteX23531" fmla="*/ 8363469 w 11737976"/>
              <a:gd name="connsiteY23531" fmla="*/ 6003975 h 6407150"/>
              <a:gd name="connsiteX23532" fmla="*/ 8347759 w 11737976"/>
              <a:gd name="connsiteY23532" fmla="*/ 6036610 h 6407150"/>
              <a:gd name="connsiteX23533" fmla="*/ 8377418 w 11737976"/>
              <a:gd name="connsiteY23533" fmla="*/ 6088909 h 6407150"/>
              <a:gd name="connsiteX23534" fmla="*/ 8402808 w 11737976"/>
              <a:gd name="connsiteY23534" fmla="*/ 6087314 h 6407150"/>
              <a:gd name="connsiteX23535" fmla="*/ 8504591 w 11737976"/>
              <a:gd name="connsiteY23535" fmla="*/ 6066238 h 6407150"/>
              <a:gd name="connsiteX23536" fmla="*/ 8519738 w 11737976"/>
              <a:gd name="connsiteY23536" fmla="*/ 6071160 h 6407150"/>
              <a:gd name="connsiteX23537" fmla="*/ 8575568 w 11737976"/>
              <a:gd name="connsiteY23537" fmla="*/ 6069609 h 6407150"/>
              <a:gd name="connsiteX23538" fmla="*/ 8656839 w 11737976"/>
              <a:gd name="connsiteY23538" fmla="*/ 6063200 h 6407150"/>
              <a:gd name="connsiteX23539" fmla="*/ 8713282 w 11737976"/>
              <a:gd name="connsiteY23539" fmla="*/ 6020828 h 6407150"/>
              <a:gd name="connsiteX23540" fmla="*/ 8713306 w 11737976"/>
              <a:gd name="connsiteY23540" fmla="*/ 6019194 h 6407150"/>
              <a:gd name="connsiteX23541" fmla="*/ 8733845 w 11737976"/>
              <a:gd name="connsiteY23541" fmla="*/ 6002896 h 6407150"/>
              <a:gd name="connsiteX23542" fmla="*/ 8744016 w 11737976"/>
              <a:gd name="connsiteY23542" fmla="*/ 6001278 h 6407150"/>
              <a:gd name="connsiteX23543" fmla="*/ 8744089 w 11737976"/>
              <a:gd name="connsiteY23543" fmla="*/ 5996380 h 6407150"/>
              <a:gd name="connsiteX23544" fmla="*/ 8759432 w 11737976"/>
              <a:gd name="connsiteY23544" fmla="*/ 5988237 h 6407150"/>
              <a:gd name="connsiteX23545" fmla="*/ 8769799 w 11737976"/>
              <a:gd name="connsiteY23545" fmla="*/ 5973558 h 6407150"/>
              <a:gd name="connsiteX23546" fmla="*/ 8785141 w 11737976"/>
              <a:gd name="connsiteY23546" fmla="*/ 5965415 h 6407150"/>
              <a:gd name="connsiteX23547" fmla="*/ 8821314 w 11737976"/>
              <a:gd name="connsiteY23547" fmla="*/ 5921380 h 6407150"/>
              <a:gd name="connsiteX23548" fmla="*/ 8841999 w 11737976"/>
              <a:gd name="connsiteY23548" fmla="*/ 5895283 h 6407150"/>
              <a:gd name="connsiteX23549" fmla="*/ 8842220 w 11737976"/>
              <a:gd name="connsiteY23549" fmla="*/ 5880588 h 6407150"/>
              <a:gd name="connsiteX23550" fmla="*/ 8853026 w 11737976"/>
              <a:gd name="connsiteY23550" fmla="*/ 5836515 h 6407150"/>
              <a:gd name="connsiteX23551" fmla="*/ 8854348 w 11737976"/>
              <a:gd name="connsiteY23551" fmla="*/ 5748339 h 6407150"/>
              <a:gd name="connsiteX23552" fmla="*/ 8865377 w 11737976"/>
              <a:gd name="connsiteY23552" fmla="*/ 5689569 h 6407150"/>
              <a:gd name="connsiteX23553" fmla="*/ 8876109 w 11737976"/>
              <a:gd name="connsiteY23553" fmla="*/ 5650395 h 6407150"/>
              <a:gd name="connsiteX23554" fmla="*/ 8872040 w 11737976"/>
              <a:gd name="connsiteY23554" fmla="*/ 5583439 h 6407150"/>
              <a:gd name="connsiteX23555" fmla="*/ 8877138 w 11737976"/>
              <a:gd name="connsiteY23555" fmla="*/ 5581814 h 6407150"/>
              <a:gd name="connsiteX23556" fmla="*/ 8904290 w 11737976"/>
              <a:gd name="connsiteY23556" fmla="*/ 5462650 h 6407150"/>
              <a:gd name="connsiteX23557" fmla="*/ 8915146 w 11737976"/>
              <a:gd name="connsiteY23557" fmla="*/ 5415311 h 6407150"/>
              <a:gd name="connsiteX23558" fmla="*/ 8925586 w 11737976"/>
              <a:gd name="connsiteY23558" fmla="*/ 5395732 h 6407150"/>
              <a:gd name="connsiteX23559" fmla="*/ 8935930 w 11737976"/>
              <a:gd name="connsiteY23559" fmla="*/ 5382683 h 6407150"/>
              <a:gd name="connsiteX23560" fmla="*/ 8930953 w 11737976"/>
              <a:gd name="connsiteY23560" fmla="*/ 5376145 h 6407150"/>
              <a:gd name="connsiteX23561" fmla="*/ 8951614 w 11737976"/>
              <a:gd name="connsiteY23561" fmla="*/ 5351682 h 6407150"/>
              <a:gd name="connsiteX23562" fmla="*/ 8952177 w 11737976"/>
              <a:gd name="connsiteY23562" fmla="*/ 5314125 h 6407150"/>
              <a:gd name="connsiteX23563" fmla="*/ 8973302 w 11737976"/>
              <a:gd name="connsiteY23563" fmla="*/ 5258637 h 6407150"/>
              <a:gd name="connsiteX23564" fmla="*/ 8984135 w 11737976"/>
              <a:gd name="connsiteY23564" fmla="*/ 5212931 h 6407150"/>
              <a:gd name="connsiteX23565" fmla="*/ 8989451 w 11737976"/>
              <a:gd name="connsiteY23565" fmla="*/ 5196609 h 6407150"/>
              <a:gd name="connsiteX23566" fmla="*/ 8989696 w 11737976"/>
              <a:gd name="connsiteY23566" fmla="*/ 5180280 h 6407150"/>
              <a:gd name="connsiteX23567" fmla="*/ 8984942 w 11737976"/>
              <a:gd name="connsiteY23567" fmla="*/ 5159046 h 6407150"/>
              <a:gd name="connsiteX23568" fmla="*/ 8995478 w 11737976"/>
              <a:gd name="connsiteY23568" fmla="*/ 5132934 h 6407150"/>
              <a:gd name="connsiteX23569" fmla="*/ 9004242 w 11737976"/>
              <a:gd name="connsiteY23569" fmla="*/ 5024331 h 6407150"/>
              <a:gd name="connsiteX23570" fmla="*/ 9007273 w 11737976"/>
              <a:gd name="connsiteY23570" fmla="*/ 5011985 h 6407150"/>
              <a:gd name="connsiteX23571" fmla="*/ 9008454 w 11737976"/>
              <a:gd name="connsiteY23571" fmla="*/ 5015723 h 6407150"/>
              <a:gd name="connsiteX23572" fmla="*/ 9017984 w 11737976"/>
              <a:gd name="connsiteY23572" fmla="*/ 5010468 h 6407150"/>
              <a:gd name="connsiteX23573" fmla="*/ 9013008 w 11737976"/>
              <a:gd name="connsiteY23573" fmla="*/ 5005238 h 6407150"/>
              <a:gd name="connsiteX23574" fmla="*/ 9008997 w 11737976"/>
              <a:gd name="connsiteY23574" fmla="*/ 5004960 h 6407150"/>
              <a:gd name="connsiteX23575" fmla="*/ 9012852 w 11737976"/>
              <a:gd name="connsiteY23575" fmla="*/ 4989262 h 6407150"/>
              <a:gd name="connsiteX23576" fmla="*/ 9017973 w 11737976"/>
              <a:gd name="connsiteY23576" fmla="*/ 4975433 h 6407150"/>
              <a:gd name="connsiteX23577" fmla="*/ 9018930 w 11737976"/>
              <a:gd name="connsiteY23577" fmla="*/ 4979787 h 6407150"/>
              <a:gd name="connsiteX23578" fmla="*/ 9028710 w 11737976"/>
              <a:gd name="connsiteY23578" fmla="*/ 4982841 h 6407150"/>
              <a:gd name="connsiteX23579" fmla="*/ 9030181 w 11737976"/>
              <a:gd name="connsiteY23579" fmla="*/ 4983623 h 6407150"/>
              <a:gd name="connsiteX23580" fmla="*/ 9031117 w 11737976"/>
              <a:gd name="connsiteY23580" fmla="*/ 4986697 h 6407150"/>
              <a:gd name="connsiteX23581" fmla="*/ 9033762 w 11737976"/>
              <a:gd name="connsiteY23581" fmla="*/ 4989047 h 6407150"/>
              <a:gd name="connsiteX23582" fmla="*/ 9034632 w 11737976"/>
              <a:gd name="connsiteY23582" fmla="*/ 4986160 h 6407150"/>
              <a:gd name="connsiteX23583" fmla="*/ 9034549 w 11737976"/>
              <a:gd name="connsiteY23583" fmla="*/ 4985943 h 6407150"/>
              <a:gd name="connsiteX23584" fmla="*/ 9037113 w 11737976"/>
              <a:gd name="connsiteY23584" fmla="*/ 4987305 h 6407150"/>
              <a:gd name="connsiteX23585" fmla="*/ 9036397 w 11737976"/>
              <a:gd name="connsiteY23585" fmla="*/ 4988882 h 6407150"/>
              <a:gd name="connsiteX23586" fmla="*/ 9024792 w 11737976"/>
              <a:gd name="connsiteY23586" fmla="*/ 4990642 h 6407150"/>
              <a:gd name="connsiteX23587" fmla="*/ 9035852 w 11737976"/>
              <a:gd name="connsiteY23587" fmla="*/ 4998707 h 6407150"/>
              <a:gd name="connsiteX23588" fmla="*/ 9024511 w 11737976"/>
              <a:gd name="connsiteY23588" fmla="*/ 5012838 h 6407150"/>
              <a:gd name="connsiteX23589" fmla="*/ 9024284 w 11737976"/>
              <a:gd name="connsiteY23589" fmla="*/ 5019812 h 6407150"/>
              <a:gd name="connsiteX23590" fmla="*/ 9022848 w 11737976"/>
              <a:gd name="connsiteY23590" fmla="*/ 5022966 h 6407150"/>
              <a:gd name="connsiteX23591" fmla="*/ 9021729 w 11737976"/>
              <a:gd name="connsiteY23591" fmla="*/ 5023269 h 6407150"/>
              <a:gd name="connsiteX23592" fmla="*/ 9014693 w 11737976"/>
              <a:gd name="connsiteY23592" fmla="*/ 5027940 h 6407150"/>
              <a:gd name="connsiteX23593" fmla="*/ 9019437 w 11737976"/>
              <a:gd name="connsiteY23593" fmla="*/ 5039098 h 6407150"/>
              <a:gd name="connsiteX23594" fmla="*/ 9026243 w 11737976"/>
              <a:gd name="connsiteY23594" fmla="*/ 5041402 h 6407150"/>
              <a:gd name="connsiteX23595" fmla="*/ 9022569 w 11737976"/>
              <a:gd name="connsiteY23595" fmla="*/ 5045162 h 6407150"/>
              <a:gd name="connsiteX23596" fmla="*/ 9018491 w 11737976"/>
              <a:gd name="connsiteY23596" fmla="*/ 5047649 h 6407150"/>
              <a:gd name="connsiteX23597" fmla="*/ 9013205 w 11737976"/>
              <a:gd name="connsiteY23597" fmla="*/ 5046316 h 6407150"/>
              <a:gd name="connsiteX23598" fmla="*/ 9014816 w 11737976"/>
              <a:gd name="connsiteY23598" fmla="*/ 5051409 h 6407150"/>
              <a:gd name="connsiteX23599" fmla="*/ 9021536 w 11737976"/>
              <a:gd name="connsiteY23599" fmla="*/ 5049589 h 6407150"/>
              <a:gd name="connsiteX23600" fmla="*/ 9020014 w 11737976"/>
              <a:gd name="connsiteY23600" fmla="*/ 5048620 h 6407150"/>
              <a:gd name="connsiteX23601" fmla="*/ 9024494 w 11737976"/>
              <a:gd name="connsiteY23601" fmla="*/ 5047406 h 6407150"/>
              <a:gd name="connsiteX23602" fmla="*/ 9024896 w 11737976"/>
              <a:gd name="connsiteY23602" fmla="*/ 5048680 h 6407150"/>
              <a:gd name="connsiteX23603" fmla="*/ 9028256 w 11737976"/>
              <a:gd name="connsiteY23603" fmla="*/ 5047769 h 6407150"/>
              <a:gd name="connsiteX23604" fmla="*/ 9034170 w 11737976"/>
              <a:gd name="connsiteY23604" fmla="*/ 5043403 h 6407150"/>
              <a:gd name="connsiteX23605" fmla="*/ 9036063 w 11737976"/>
              <a:gd name="connsiteY23605" fmla="*/ 5026301 h 6407150"/>
              <a:gd name="connsiteX23606" fmla="*/ 9027731 w 11737976"/>
              <a:gd name="connsiteY23606" fmla="*/ 5023026 h 6407150"/>
              <a:gd name="connsiteX23607" fmla="*/ 9028449 w 11737976"/>
              <a:gd name="connsiteY23607" fmla="*/ 5021450 h 6407150"/>
              <a:gd name="connsiteX23608" fmla="*/ 9029569 w 11737976"/>
              <a:gd name="connsiteY23608" fmla="*/ 5021146 h 6407150"/>
              <a:gd name="connsiteX23609" fmla="*/ 9030690 w 11737976"/>
              <a:gd name="connsiteY23609" fmla="*/ 5020842 h 6407150"/>
              <a:gd name="connsiteX23610" fmla="*/ 9039445 w 11737976"/>
              <a:gd name="connsiteY23610" fmla="*/ 5026723 h 6407150"/>
              <a:gd name="connsiteX23611" fmla="*/ 9039478 w 11737976"/>
              <a:gd name="connsiteY23611" fmla="*/ 5026793 h 6407150"/>
              <a:gd name="connsiteX23612" fmla="*/ 9038925 w 11737976"/>
              <a:gd name="connsiteY23612" fmla="*/ 5030230 h 6407150"/>
              <a:gd name="connsiteX23613" fmla="*/ 9046231 w 11737976"/>
              <a:gd name="connsiteY23613" fmla="*/ 5046854 h 6407150"/>
              <a:gd name="connsiteX23614" fmla="*/ 9048625 w 11737976"/>
              <a:gd name="connsiteY23614" fmla="*/ 5046918 h 6407150"/>
              <a:gd name="connsiteX23615" fmla="*/ 9048836 w 11737976"/>
              <a:gd name="connsiteY23615" fmla="*/ 5047424 h 6407150"/>
              <a:gd name="connsiteX23616" fmla="*/ 9053503 w 11737976"/>
              <a:gd name="connsiteY23616" fmla="*/ 5052985 h 6407150"/>
              <a:gd name="connsiteX23617" fmla="*/ 9055148 w 11737976"/>
              <a:gd name="connsiteY23617" fmla="*/ 5058073 h 6407150"/>
              <a:gd name="connsiteX23618" fmla="*/ 9055968 w 11737976"/>
              <a:gd name="connsiteY23618" fmla="*/ 5055921 h 6407150"/>
              <a:gd name="connsiteX23619" fmla="*/ 9056607 w 11737976"/>
              <a:gd name="connsiteY23619" fmla="*/ 5056683 h 6407150"/>
              <a:gd name="connsiteX23620" fmla="*/ 9058142 w 11737976"/>
              <a:gd name="connsiteY23620" fmla="*/ 5053964 h 6407150"/>
              <a:gd name="connsiteX23621" fmla="*/ 9058908 w 11737976"/>
              <a:gd name="connsiteY23621" fmla="*/ 5053815 h 6407150"/>
              <a:gd name="connsiteX23622" fmla="*/ 9058927 w 11737976"/>
              <a:gd name="connsiteY23622" fmla="*/ 5052572 h 6407150"/>
              <a:gd name="connsiteX23623" fmla="*/ 9060407 w 11737976"/>
              <a:gd name="connsiteY23623" fmla="*/ 5049951 h 6407150"/>
              <a:gd name="connsiteX23624" fmla="*/ 9064272 w 11737976"/>
              <a:gd name="connsiteY23624" fmla="*/ 5046311 h 6407150"/>
              <a:gd name="connsiteX23625" fmla="*/ 9067155 w 11737976"/>
              <a:gd name="connsiteY23625" fmla="*/ 5052723 h 6407150"/>
              <a:gd name="connsiteX23626" fmla="*/ 9068744 w 11737976"/>
              <a:gd name="connsiteY23626" fmla="*/ 5056781 h 6407150"/>
              <a:gd name="connsiteX23627" fmla="*/ 9068389 w 11737976"/>
              <a:gd name="connsiteY23627" fmla="*/ 5057712 h 6407150"/>
              <a:gd name="connsiteX23628" fmla="*/ 9073685 w 11737976"/>
              <a:gd name="connsiteY23628" fmla="*/ 5071945 h 6407150"/>
              <a:gd name="connsiteX23629" fmla="*/ 9075305 w 11737976"/>
              <a:gd name="connsiteY23629" fmla="*/ 5076950 h 6407150"/>
              <a:gd name="connsiteX23630" fmla="*/ 9069410 w 11737976"/>
              <a:gd name="connsiteY23630" fmla="*/ 5082711 h 6407150"/>
              <a:gd name="connsiteX23631" fmla="*/ 9068601 w 11737976"/>
              <a:gd name="connsiteY23631" fmla="*/ 5082319 h 6407150"/>
              <a:gd name="connsiteX23632" fmla="*/ 9068822 w 11737976"/>
              <a:gd name="connsiteY23632" fmla="*/ 5083285 h 6407150"/>
              <a:gd name="connsiteX23633" fmla="*/ 9068350 w 11737976"/>
              <a:gd name="connsiteY23633" fmla="*/ 5083744 h 6407150"/>
              <a:gd name="connsiteX23634" fmla="*/ 9065186 w 11737976"/>
              <a:gd name="connsiteY23634" fmla="*/ 5088339 h 6407150"/>
              <a:gd name="connsiteX23635" fmla="*/ 9065292 w 11737976"/>
              <a:gd name="connsiteY23635" fmla="*/ 5094197 h 6407150"/>
              <a:gd name="connsiteX23636" fmla="*/ 9065247 w 11737976"/>
              <a:gd name="connsiteY23636" fmla="*/ 5094118 h 6407150"/>
              <a:gd name="connsiteX23637" fmla="*/ 9062241 w 11737976"/>
              <a:gd name="connsiteY23637" fmla="*/ 5085897 h 6407150"/>
              <a:gd name="connsiteX23638" fmla="*/ 9061057 w 11737976"/>
              <a:gd name="connsiteY23638" fmla="*/ 5095516 h 6407150"/>
              <a:gd name="connsiteX23639" fmla="*/ 9066520 w 11737976"/>
              <a:gd name="connsiteY23639" fmla="*/ 5102675 h 6407150"/>
              <a:gd name="connsiteX23640" fmla="*/ 9065891 w 11737976"/>
              <a:gd name="connsiteY23640" fmla="*/ 5119229 h 6407150"/>
              <a:gd name="connsiteX23641" fmla="*/ 9074503 w 11737976"/>
              <a:gd name="connsiteY23641" fmla="*/ 5133994 h 6407150"/>
              <a:gd name="connsiteX23642" fmla="*/ 9082575 w 11737976"/>
              <a:gd name="connsiteY23642" fmla="*/ 5137126 h 6407150"/>
              <a:gd name="connsiteX23643" fmla="*/ 9085529 w 11737976"/>
              <a:gd name="connsiteY23643" fmla="*/ 5132568 h 6407150"/>
              <a:gd name="connsiteX23644" fmla="*/ 9087650 w 11737976"/>
              <a:gd name="connsiteY23644" fmla="*/ 5139523 h 6407150"/>
              <a:gd name="connsiteX23645" fmla="*/ 9088086 w 11737976"/>
              <a:gd name="connsiteY23645" fmla="*/ 5139724 h 6407150"/>
              <a:gd name="connsiteX23646" fmla="*/ 9091722 w 11737976"/>
              <a:gd name="connsiteY23646" fmla="*/ 5153986 h 6407150"/>
              <a:gd name="connsiteX23647" fmla="*/ 9091087 w 11737976"/>
              <a:gd name="connsiteY23647" fmla="*/ 5155006 h 6407150"/>
              <a:gd name="connsiteX23648" fmla="*/ 9090910 w 11737976"/>
              <a:gd name="connsiteY23648" fmla="*/ 5155556 h 6407150"/>
              <a:gd name="connsiteX23649" fmla="*/ 9090023 w 11737976"/>
              <a:gd name="connsiteY23649" fmla="*/ 5155050 h 6407150"/>
              <a:gd name="connsiteX23650" fmla="*/ 9086852 w 11737976"/>
              <a:gd name="connsiteY23650" fmla="*/ 5153904 h 6407150"/>
              <a:gd name="connsiteX23651" fmla="*/ 9096320 w 11737976"/>
              <a:gd name="connsiteY23651" fmla="*/ 5172023 h 6407150"/>
              <a:gd name="connsiteX23652" fmla="*/ 9097462 w 11737976"/>
              <a:gd name="connsiteY23652" fmla="*/ 5176498 h 6407150"/>
              <a:gd name="connsiteX23653" fmla="*/ 9100327 w 11737976"/>
              <a:gd name="connsiteY23653" fmla="*/ 5182985 h 6407150"/>
              <a:gd name="connsiteX23654" fmla="*/ 9101277 w 11737976"/>
              <a:gd name="connsiteY23654" fmla="*/ 5181520 h 6407150"/>
              <a:gd name="connsiteX23655" fmla="*/ 9101643 w 11737976"/>
              <a:gd name="connsiteY23655" fmla="*/ 5182136 h 6407150"/>
              <a:gd name="connsiteX23656" fmla="*/ 9105097 w 11737976"/>
              <a:gd name="connsiteY23656" fmla="*/ 5183185 h 6407150"/>
              <a:gd name="connsiteX23657" fmla="*/ 9106956 w 11737976"/>
              <a:gd name="connsiteY23657" fmla="*/ 5187327 h 6407150"/>
              <a:gd name="connsiteX23658" fmla="*/ 9107589 w 11737976"/>
              <a:gd name="connsiteY23658" fmla="*/ 5190432 h 6407150"/>
              <a:gd name="connsiteX23659" fmla="*/ 9107568 w 11737976"/>
              <a:gd name="connsiteY23659" fmla="*/ 5190735 h 6407150"/>
              <a:gd name="connsiteX23660" fmla="*/ 9107770 w 11737976"/>
              <a:gd name="connsiteY23660" fmla="*/ 5202672 h 6407150"/>
              <a:gd name="connsiteX23661" fmla="*/ 9104891 w 11737976"/>
              <a:gd name="connsiteY23661" fmla="*/ 5200880 h 6407150"/>
              <a:gd name="connsiteX23662" fmla="*/ 9104576 w 11737976"/>
              <a:gd name="connsiteY23662" fmla="*/ 5209158 h 6407150"/>
              <a:gd name="connsiteX23663" fmla="*/ 9105146 w 11737976"/>
              <a:gd name="connsiteY23663" fmla="*/ 5211396 h 6407150"/>
              <a:gd name="connsiteX23664" fmla="*/ 9105430 w 11737976"/>
              <a:gd name="connsiteY23664" fmla="*/ 5212514 h 6407150"/>
              <a:gd name="connsiteX23665" fmla="*/ 9106300 w 11737976"/>
              <a:gd name="connsiteY23665" fmla="*/ 5211173 h 6407150"/>
              <a:gd name="connsiteX23666" fmla="*/ 9106017 w 11737976"/>
              <a:gd name="connsiteY23666" fmla="*/ 5210054 h 6407150"/>
              <a:gd name="connsiteX23667" fmla="*/ 9105745 w 11737976"/>
              <a:gd name="connsiteY23667" fmla="*/ 5204237 h 6407150"/>
              <a:gd name="connsiteX23668" fmla="*/ 9107186 w 11737976"/>
              <a:gd name="connsiteY23668" fmla="*/ 5205131 h 6407150"/>
              <a:gd name="connsiteX23669" fmla="*/ 9110907 w 11737976"/>
              <a:gd name="connsiteY23669" fmla="*/ 5214974 h 6407150"/>
              <a:gd name="connsiteX23670" fmla="*/ 9116047 w 11737976"/>
              <a:gd name="connsiteY23670" fmla="*/ 5218852 h 6407150"/>
              <a:gd name="connsiteX23671" fmla="*/ 9116256 w 11737976"/>
              <a:gd name="connsiteY23671" fmla="*/ 5219999 h 6407150"/>
              <a:gd name="connsiteX23672" fmla="*/ 9113498 w 11737976"/>
              <a:gd name="connsiteY23672" fmla="*/ 5225152 h 6407150"/>
              <a:gd name="connsiteX23673" fmla="*/ 9112226 w 11737976"/>
              <a:gd name="connsiteY23673" fmla="*/ 5225641 h 6407150"/>
              <a:gd name="connsiteX23674" fmla="*/ 9112036 w 11737976"/>
              <a:gd name="connsiteY23674" fmla="*/ 5224148 h 6407150"/>
              <a:gd name="connsiteX23675" fmla="*/ 9103992 w 11737976"/>
              <a:gd name="connsiteY23675" fmla="*/ 5211619 h 6407150"/>
              <a:gd name="connsiteX23676" fmla="*/ 9101082 w 11737976"/>
              <a:gd name="connsiteY23676" fmla="*/ 5219224 h 6407150"/>
              <a:gd name="connsiteX23677" fmla="*/ 9096776 w 11737976"/>
              <a:gd name="connsiteY23677" fmla="*/ 5211842 h 6407150"/>
              <a:gd name="connsiteX23678" fmla="*/ 9091840 w 11737976"/>
              <a:gd name="connsiteY23678" fmla="*/ 5221014 h 6407150"/>
              <a:gd name="connsiteX23679" fmla="*/ 9087491 w 11737976"/>
              <a:gd name="connsiteY23679" fmla="*/ 5227724 h 6407150"/>
              <a:gd name="connsiteX23680" fmla="*/ 9091468 w 11737976"/>
              <a:gd name="connsiteY23680" fmla="*/ 5248081 h 6407150"/>
              <a:gd name="connsiteX23681" fmla="*/ 9095698 w 11737976"/>
              <a:gd name="connsiteY23681" fmla="*/ 5245061 h 6407150"/>
              <a:gd name="connsiteX23682" fmla="*/ 9099609 w 11737976"/>
              <a:gd name="connsiteY23682" fmla="*/ 5240056 h 6407150"/>
              <a:gd name="connsiteX23683" fmla="*/ 9103270 w 11737976"/>
              <a:gd name="connsiteY23683" fmla="*/ 5242870 h 6407150"/>
              <a:gd name="connsiteX23684" fmla="*/ 9113397 w 11737976"/>
              <a:gd name="connsiteY23684" fmla="*/ 5257894 h 6407150"/>
              <a:gd name="connsiteX23685" fmla="*/ 9114004 w 11737976"/>
              <a:gd name="connsiteY23685" fmla="*/ 5258126 h 6407150"/>
              <a:gd name="connsiteX23686" fmla="*/ 9115749 w 11737976"/>
              <a:gd name="connsiteY23686" fmla="*/ 5263253 h 6407150"/>
              <a:gd name="connsiteX23687" fmla="*/ 9114686 w 11737976"/>
              <a:gd name="connsiteY23687" fmla="*/ 5263541 h 6407150"/>
              <a:gd name="connsiteX23688" fmla="*/ 9120897 w 11737976"/>
              <a:gd name="connsiteY23688" fmla="*/ 5290892 h 6407150"/>
              <a:gd name="connsiteX23689" fmla="*/ 9124257 w 11737976"/>
              <a:gd name="connsiteY23689" fmla="*/ 5289982 h 6407150"/>
              <a:gd name="connsiteX23690" fmla="*/ 9121702 w 11737976"/>
              <a:gd name="connsiteY23690" fmla="*/ 5293438 h 6407150"/>
              <a:gd name="connsiteX23691" fmla="*/ 9121734 w 11737976"/>
              <a:gd name="connsiteY23691" fmla="*/ 5294964 h 6407150"/>
              <a:gd name="connsiteX23692" fmla="*/ 9121273 w 11737976"/>
              <a:gd name="connsiteY23692" fmla="*/ 5293075 h 6407150"/>
              <a:gd name="connsiteX23693" fmla="*/ 9113855 w 11737976"/>
              <a:gd name="connsiteY23693" fmla="*/ 5288348 h 6407150"/>
              <a:gd name="connsiteX23694" fmla="*/ 9112657 w 11737976"/>
              <a:gd name="connsiteY23694" fmla="*/ 5302664 h 6407150"/>
              <a:gd name="connsiteX23695" fmla="*/ 9105712 w 11737976"/>
              <a:gd name="connsiteY23695" fmla="*/ 5308705 h 6407150"/>
              <a:gd name="connsiteX23696" fmla="*/ 9107394 w 11737976"/>
              <a:gd name="connsiteY23696" fmla="*/ 5324811 h 6407150"/>
              <a:gd name="connsiteX23697" fmla="*/ 9112571 w 11737976"/>
              <a:gd name="connsiteY23697" fmla="*/ 5330852 h 6407150"/>
              <a:gd name="connsiteX23698" fmla="*/ 9121796 w 11737976"/>
              <a:gd name="connsiteY23698" fmla="*/ 5333760 h 6407150"/>
              <a:gd name="connsiteX23699" fmla="*/ 9118946 w 11737976"/>
              <a:gd name="connsiteY23699" fmla="*/ 5322575 h 6407150"/>
              <a:gd name="connsiteX23700" fmla="*/ 9123267 w 11737976"/>
              <a:gd name="connsiteY23700" fmla="*/ 5325260 h 6407150"/>
              <a:gd name="connsiteX23701" fmla="*/ 9138138 w 11737976"/>
              <a:gd name="connsiteY23701" fmla="*/ 5369330 h 6407150"/>
              <a:gd name="connsiteX23702" fmla="*/ 9136672 w 11737976"/>
              <a:gd name="connsiteY23702" fmla="*/ 5376655 h 6407150"/>
              <a:gd name="connsiteX23703" fmla="*/ 9137085 w 11737976"/>
              <a:gd name="connsiteY23703" fmla="*/ 5380450 h 6407150"/>
              <a:gd name="connsiteX23704" fmla="*/ 9136204 w 11737976"/>
              <a:gd name="connsiteY23704" fmla="*/ 5380327 h 6407150"/>
              <a:gd name="connsiteX23705" fmla="*/ 9128333 w 11737976"/>
              <a:gd name="connsiteY23705" fmla="*/ 5375977 h 6407150"/>
              <a:gd name="connsiteX23706" fmla="*/ 9123223 w 11737976"/>
              <a:gd name="connsiteY23706" fmla="*/ 5382892 h 6407150"/>
              <a:gd name="connsiteX23707" fmla="*/ 9127551 w 11737976"/>
              <a:gd name="connsiteY23707" fmla="*/ 5385529 h 6407150"/>
              <a:gd name="connsiteX23708" fmla="*/ 9127873 w 11737976"/>
              <a:gd name="connsiteY23708" fmla="*/ 5387308 h 6407150"/>
              <a:gd name="connsiteX23709" fmla="*/ 9126243 w 11737976"/>
              <a:gd name="connsiteY23709" fmla="*/ 5389238 h 6407150"/>
              <a:gd name="connsiteX23710" fmla="*/ 9122508 w 11737976"/>
              <a:gd name="connsiteY23710" fmla="*/ 5384093 h 6407150"/>
              <a:gd name="connsiteX23711" fmla="*/ 9121909 w 11737976"/>
              <a:gd name="connsiteY23711" fmla="*/ 5391250 h 6407150"/>
              <a:gd name="connsiteX23712" fmla="*/ 9128797 w 11737976"/>
              <a:gd name="connsiteY23712" fmla="*/ 5404001 h 6407150"/>
              <a:gd name="connsiteX23713" fmla="*/ 9133117 w 11737976"/>
              <a:gd name="connsiteY23713" fmla="*/ 5406687 h 6407150"/>
              <a:gd name="connsiteX23714" fmla="*/ 9133401 w 11737976"/>
              <a:gd name="connsiteY23714" fmla="*/ 5407805 h 6407150"/>
              <a:gd name="connsiteX23715" fmla="*/ 9134542 w 11737976"/>
              <a:gd name="connsiteY23715" fmla="*/ 5412279 h 6407150"/>
              <a:gd name="connsiteX23716" fmla="*/ 9132595 w 11737976"/>
              <a:gd name="connsiteY23716" fmla="*/ 5423660 h 6407150"/>
              <a:gd name="connsiteX23717" fmla="*/ 9132174 w 11737976"/>
              <a:gd name="connsiteY23717" fmla="*/ 5425711 h 6407150"/>
              <a:gd name="connsiteX23718" fmla="*/ 9131555 w 11737976"/>
              <a:gd name="connsiteY23718" fmla="*/ 5426023 h 6407150"/>
              <a:gd name="connsiteX23719" fmla="*/ 9130527 w 11737976"/>
              <a:gd name="connsiteY23719" fmla="*/ 5428205 h 6407150"/>
              <a:gd name="connsiteX23720" fmla="*/ 9131531 w 11737976"/>
              <a:gd name="connsiteY23720" fmla="*/ 5428853 h 6407150"/>
              <a:gd name="connsiteX23721" fmla="*/ 9130435 w 11737976"/>
              <a:gd name="connsiteY23721" fmla="*/ 5434201 h 6407150"/>
              <a:gd name="connsiteX23722" fmla="*/ 9139346 w 11737976"/>
              <a:gd name="connsiteY23722" fmla="*/ 5445387 h 6407150"/>
              <a:gd name="connsiteX23723" fmla="*/ 9142812 w 11737976"/>
              <a:gd name="connsiteY23723" fmla="*/ 5444716 h 6407150"/>
              <a:gd name="connsiteX23724" fmla="*/ 9139105 w 11737976"/>
              <a:gd name="connsiteY23724" fmla="*/ 5430176 h 6407150"/>
              <a:gd name="connsiteX23725" fmla="*/ 9140574 w 11737976"/>
              <a:gd name="connsiteY23725" fmla="*/ 5421675 h 6407150"/>
              <a:gd name="connsiteX23726" fmla="*/ 9141470 w 11737976"/>
              <a:gd name="connsiteY23726" fmla="*/ 5422389 h 6407150"/>
              <a:gd name="connsiteX23727" fmla="*/ 9140266 w 11737976"/>
              <a:gd name="connsiteY23727" fmla="*/ 5425283 h 6407150"/>
              <a:gd name="connsiteX23728" fmla="*/ 9144114 w 11737976"/>
              <a:gd name="connsiteY23728" fmla="*/ 5427045 h 6407150"/>
              <a:gd name="connsiteX23729" fmla="*/ 9144888 w 11737976"/>
              <a:gd name="connsiteY23729" fmla="*/ 5430088 h 6407150"/>
              <a:gd name="connsiteX23730" fmla="*/ 9144195 w 11737976"/>
              <a:gd name="connsiteY23730" fmla="*/ 5431519 h 6407150"/>
              <a:gd name="connsiteX23731" fmla="*/ 9150381 w 11737976"/>
              <a:gd name="connsiteY23731" fmla="*/ 5441898 h 6407150"/>
              <a:gd name="connsiteX23732" fmla="*/ 9155580 w 11737976"/>
              <a:gd name="connsiteY23732" fmla="*/ 5439108 h 6407150"/>
              <a:gd name="connsiteX23733" fmla="*/ 9156384 w 11737976"/>
              <a:gd name="connsiteY23733" fmla="*/ 5441655 h 6407150"/>
              <a:gd name="connsiteX23734" fmla="*/ 9157504 w 11737976"/>
              <a:gd name="connsiteY23734" fmla="*/ 5441351 h 6407150"/>
              <a:gd name="connsiteX23735" fmla="*/ 9156700 w 11737976"/>
              <a:gd name="connsiteY23735" fmla="*/ 5438805 h 6407150"/>
              <a:gd name="connsiteX23736" fmla="*/ 9153618 w 11737976"/>
              <a:gd name="connsiteY23736" fmla="*/ 5421839 h 6407150"/>
              <a:gd name="connsiteX23737" fmla="*/ 9152826 w 11737976"/>
              <a:gd name="connsiteY23737" fmla="*/ 5420308 h 6407150"/>
              <a:gd name="connsiteX23738" fmla="*/ 9153009 w 11737976"/>
              <a:gd name="connsiteY23738" fmla="*/ 5413399 h 6407150"/>
              <a:gd name="connsiteX23739" fmla="*/ 9158173 w 11737976"/>
              <a:gd name="connsiteY23739" fmla="*/ 5424137 h 6407150"/>
              <a:gd name="connsiteX23740" fmla="*/ 9153324 w 11737976"/>
              <a:gd name="connsiteY23740" fmla="*/ 5405122 h 6407150"/>
              <a:gd name="connsiteX23741" fmla="*/ 9149289 w 11737976"/>
              <a:gd name="connsiteY23741" fmla="*/ 5403556 h 6407150"/>
              <a:gd name="connsiteX23742" fmla="*/ 9147477 w 11737976"/>
              <a:gd name="connsiteY23742" fmla="*/ 5394382 h 6407150"/>
              <a:gd name="connsiteX23743" fmla="*/ 9151573 w 11737976"/>
              <a:gd name="connsiteY23743" fmla="*/ 5391805 h 6407150"/>
              <a:gd name="connsiteX23744" fmla="*/ 9159432 w 11737976"/>
              <a:gd name="connsiteY23744" fmla="*/ 5395033 h 6407150"/>
              <a:gd name="connsiteX23745" fmla="*/ 9159953 w 11737976"/>
              <a:gd name="connsiteY23745" fmla="*/ 5395373 h 6407150"/>
              <a:gd name="connsiteX23746" fmla="*/ 9163242 w 11737976"/>
              <a:gd name="connsiteY23746" fmla="*/ 5403263 h 6407150"/>
              <a:gd name="connsiteX23747" fmla="*/ 9161182 w 11737976"/>
              <a:gd name="connsiteY23747" fmla="*/ 5404490 h 6407150"/>
              <a:gd name="connsiteX23748" fmla="*/ 9165820 w 11737976"/>
              <a:gd name="connsiteY23748" fmla="*/ 5418491 h 6407150"/>
              <a:gd name="connsiteX23749" fmla="*/ 9165997 w 11737976"/>
              <a:gd name="connsiteY23749" fmla="*/ 5418801 h 6407150"/>
              <a:gd name="connsiteX23750" fmla="*/ 9166222 w 11737976"/>
              <a:gd name="connsiteY23750" fmla="*/ 5426539 h 6407150"/>
              <a:gd name="connsiteX23751" fmla="*/ 9166202 w 11737976"/>
              <a:gd name="connsiteY23751" fmla="*/ 5426552 h 6407150"/>
              <a:gd name="connsiteX23752" fmla="*/ 9166222 w 11737976"/>
              <a:gd name="connsiteY23752" fmla="*/ 5426555 h 6407150"/>
              <a:gd name="connsiteX23753" fmla="*/ 9166243 w 11737976"/>
              <a:gd name="connsiteY23753" fmla="*/ 5427269 h 6407150"/>
              <a:gd name="connsiteX23754" fmla="*/ 9163934 w 11737976"/>
              <a:gd name="connsiteY23754" fmla="*/ 5427717 h 6407150"/>
              <a:gd name="connsiteX23755" fmla="*/ 9165061 w 11737976"/>
              <a:gd name="connsiteY23755" fmla="*/ 5436888 h 6407150"/>
              <a:gd name="connsiteX23756" fmla="*/ 9169138 w 11737976"/>
              <a:gd name="connsiteY23756" fmla="*/ 5441898 h 6407150"/>
              <a:gd name="connsiteX23757" fmla="*/ 9168879 w 11737976"/>
              <a:gd name="connsiteY23757" fmla="*/ 5446566 h 6407150"/>
              <a:gd name="connsiteX23758" fmla="*/ 9155037 w 11737976"/>
              <a:gd name="connsiteY23758" fmla="*/ 5448933 h 6407150"/>
              <a:gd name="connsiteX23759" fmla="*/ 9135768 w 11737976"/>
              <a:gd name="connsiteY23759" fmla="*/ 5461063 h 6407150"/>
              <a:gd name="connsiteX23760" fmla="*/ 9130027 w 11737976"/>
              <a:gd name="connsiteY23760" fmla="*/ 5473678 h 6407150"/>
              <a:gd name="connsiteX23761" fmla="*/ 9142523 w 11737976"/>
              <a:gd name="connsiteY23761" fmla="*/ 5478590 h 6407150"/>
              <a:gd name="connsiteX23762" fmla="*/ 9153951 w 11737976"/>
              <a:gd name="connsiteY23762" fmla="*/ 5468582 h 6407150"/>
              <a:gd name="connsiteX23763" fmla="*/ 9162759 w 11737976"/>
              <a:gd name="connsiteY23763" fmla="*/ 5478055 h 6407150"/>
              <a:gd name="connsiteX23764" fmla="*/ 9163983 w 11737976"/>
              <a:gd name="connsiteY23764" fmla="*/ 5478513 h 6407150"/>
              <a:gd name="connsiteX23765" fmla="*/ 9163773 w 11737976"/>
              <a:gd name="connsiteY23765" fmla="*/ 5479391 h 6407150"/>
              <a:gd name="connsiteX23766" fmla="*/ 9165214 w 11737976"/>
              <a:gd name="connsiteY23766" fmla="*/ 5480286 h 6407150"/>
              <a:gd name="connsiteX23767" fmla="*/ 9165515 w 11737976"/>
              <a:gd name="connsiteY23767" fmla="*/ 5480228 h 6407150"/>
              <a:gd name="connsiteX23768" fmla="*/ 9163628 w 11737976"/>
              <a:gd name="connsiteY23768" fmla="*/ 5486699 h 6407150"/>
              <a:gd name="connsiteX23769" fmla="*/ 9161116 w 11737976"/>
              <a:gd name="connsiteY23769" fmla="*/ 5491871 h 6407150"/>
              <a:gd name="connsiteX23770" fmla="*/ 9160565 w 11737976"/>
              <a:gd name="connsiteY23770" fmla="*/ 5490576 h 6407150"/>
              <a:gd name="connsiteX23771" fmla="*/ 9159109 w 11737976"/>
              <a:gd name="connsiteY23771" fmla="*/ 5494378 h 6407150"/>
              <a:gd name="connsiteX23772" fmla="*/ 9158255 w 11737976"/>
              <a:gd name="connsiteY23772" fmla="*/ 5491023 h 6407150"/>
              <a:gd name="connsiteX23773" fmla="*/ 9152792 w 11737976"/>
              <a:gd name="connsiteY23773" fmla="*/ 5483863 h 6407150"/>
              <a:gd name="connsiteX23774" fmla="*/ 9153049 w 11737976"/>
              <a:gd name="connsiteY23774" fmla="*/ 5494377 h 6407150"/>
              <a:gd name="connsiteX23775" fmla="*/ 9153635 w 11737976"/>
              <a:gd name="connsiteY23775" fmla="*/ 5491918 h 6407150"/>
              <a:gd name="connsiteX23776" fmla="*/ 9154204 w 11737976"/>
              <a:gd name="connsiteY23776" fmla="*/ 5494155 h 6407150"/>
              <a:gd name="connsiteX23777" fmla="*/ 9156215 w 11737976"/>
              <a:gd name="connsiteY23777" fmla="*/ 5497287 h 6407150"/>
              <a:gd name="connsiteX23778" fmla="*/ 9156500 w 11737976"/>
              <a:gd name="connsiteY23778" fmla="*/ 5498405 h 6407150"/>
              <a:gd name="connsiteX23779" fmla="*/ 9156786 w 11737976"/>
              <a:gd name="connsiteY23779" fmla="*/ 5499524 h 6407150"/>
              <a:gd name="connsiteX23780" fmla="*/ 9157941 w 11737976"/>
              <a:gd name="connsiteY23780" fmla="*/ 5499300 h 6407150"/>
              <a:gd name="connsiteX23781" fmla="*/ 9158809 w 11737976"/>
              <a:gd name="connsiteY23781" fmla="*/ 5497957 h 6407150"/>
              <a:gd name="connsiteX23782" fmla="*/ 9160624 w 11737976"/>
              <a:gd name="connsiteY23782" fmla="*/ 5506850 h 6407150"/>
              <a:gd name="connsiteX23783" fmla="*/ 9160402 w 11737976"/>
              <a:gd name="connsiteY23783" fmla="*/ 5507472 h 6407150"/>
              <a:gd name="connsiteX23784" fmla="*/ 9158097 w 11737976"/>
              <a:gd name="connsiteY23784" fmla="*/ 5504787 h 6407150"/>
              <a:gd name="connsiteX23785" fmla="*/ 9154499 w 11737976"/>
              <a:gd name="connsiteY23785" fmla="*/ 5505848 h 6407150"/>
              <a:gd name="connsiteX23786" fmla="*/ 9153706 w 11737976"/>
              <a:gd name="connsiteY23786" fmla="*/ 5506144 h 6407150"/>
              <a:gd name="connsiteX23787" fmla="*/ 9153590 w 11737976"/>
              <a:gd name="connsiteY23787" fmla="*/ 5506012 h 6407150"/>
              <a:gd name="connsiteX23788" fmla="*/ 9146375 w 11737976"/>
              <a:gd name="connsiteY23788" fmla="*/ 5506233 h 6407150"/>
              <a:gd name="connsiteX23789" fmla="*/ 9146795 w 11737976"/>
              <a:gd name="connsiteY23789" fmla="*/ 5509063 h 6407150"/>
              <a:gd name="connsiteX23790" fmla="*/ 9142868 w 11737976"/>
              <a:gd name="connsiteY23790" fmla="*/ 5511245 h 6407150"/>
              <a:gd name="connsiteX23791" fmla="*/ 9139547 w 11737976"/>
              <a:gd name="connsiteY23791" fmla="*/ 5515342 h 6407150"/>
              <a:gd name="connsiteX23792" fmla="*/ 9132424 w 11737976"/>
              <a:gd name="connsiteY23792" fmla="*/ 5515887 h 6407150"/>
              <a:gd name="connsiteX23793" fmla="*/ 9131882 w 11737976"/>
              <a:gd name="connsiteY23793" fmla="*/ 5525712 h 6407150"/>
              <a:gd name="connsiteX23794" fmla="*/ 9139004 w 11737976"/>
              <a:gd name="connsiteY23794" fmla="*/ 5525166 h 6407150"/>
              <a:gd name="connsiteX23795" fmla="*/ 9143712 w 11737976"/>
              <a:gd name="connsiteY23795" fmla="*/ 5516978 h 6407150"/>
              <a:gd name="connsiteX23796" fmla="*/ 9148001 w 11737976"/>
              <a:gd name="connsiteY23796" fmla="*/ 5518490 h 6407150"/>
              <a:gd name="connsiteX23797" fmla="*/ 9147471 w 11737976"/>
              <a:gd name="connsiteY23797" fmla="*/ 5524800 h 6407150"/>
              <a:gd name="connsiteX23798" fmla="*/ 9149197 w 11737976"/>
              <a:gd name="connsiteY23798" fmla="*/ 5526814 h 6407150"/>
              <a:gd name="connsiteX23799" fmla="*/ 9150067 w 11737976"/>
              <a:gd name="connsiteY23799" fmla="*/ 5525472 h 6407150"/>
              <a:gd name="connsiteX23800" fmla="*/ 9149796 w 11737976"/>
              <a:gd name="connsiteY23800" fmla="*/ 5519655 h 6407150"/>
              <a:gd name="connsiteX23801" fmla="*/ 9158724 w 11737976"/>
              <a:gd name="connsiteY23801" fmla="*/ 5526145 h 6407150"/>
              <a:gd name="connsiteX23802" fmla="*/ 9165040 w 11737976"/>
              <a:gd name="connsiteY23802" fmla="*/ 5536658 h 6407150"/>
              <a:gd name="connsiteX23803" fmla="*/ 9165640 w 11737976"/>
              <a:gd name="connsiteY23803" fmla="*/ 5529500 h 6407150"/>
              <a:gd name="connsiteX23804" fmla="*/ 9170393 w 11737976"/>
              <a:gd name="connsiteY23804" fmla="*/ 5532100 h 6407150"/>
              <a:gd name="connsiteX23805" fmla="*/ 9170431 w 11737976"/>
              <a:gd name="connsiteY23805" fmla="*/ 5532147 h 6407150"/>
              <a:gd name="connsiteX23806" fmla="*/ 9170714 w 11737976"/>
              <a:gd name="connsiteY23806" fmla="*/ 5533168 h 6407150"/>
              <a:gd name="connsiteX23807" fmla="*/ 9151622 w 11737976"/>
              <a:gd name="connsiteY23807" fmla="*/ 5553547 h 6407150"/>
              <a:gd name="connsiteX23808" fmla="*/ 9163397 w 11737976"/>
              <a:gd name="connsiteY23808" fmla="*/ 5560035 h 6407150"/>
              <a:gd name="connsiteX23809" fmla="*/ 9167704 w 11737976"/>
              <a:gd name="connsiteY23809" fmla="*/ 5550574 h 6407150"/>
              <a:gd name="connsiteX23810" fmla="*/ 9172184 w 11737976"/>
              <a:gd name="connsiteY23810" fmla="*/ 5549361 h 6407150"/>
              <a:gd name="connsiteX23811" fmla="*/ 9179800 w 11737976"/>
              <a:gd name="connsiteY23811" fmla="*/ 5552354 h 6407150"/>
              <a:gd name="connsiteX23812" fmla="*/ 9180574 w 11737976"/>
              <a:gd name="connsiteY23812" fmla="*/ 5551653 h 6407150"/>
              <a:gd name="connsiteX23813" fmla="*/ 9181463 w 11737976"/>
              <a:gd name="connsiteY23813" fmla="*/ 5557687 h 6407150"/>
              <a:gd name="connsiteX23814" fmla="*/ 9179677 w 11737976"/>
              <a:gd name="connsiteY23814" fmla="*/ 5565482 h 6407150"/>
              <a:gd name="connsiteX23815" fmla="*/ 9179657 w 11737976"/>
              <a:gd name="connsiteY23815" fmla="*/ 5565501 h 6407150"/>
              <a:gd name="connsiteX23816" fmla="*/ 9178098 w 11737976"/>
              <a:gd name="connsiteY23816" fmla="*/ 5563658 h 6407150"/>
              <a:gd name="connsiteX23817" fmla="*/ 9177218 w 11737976"/>
              <a:gd name="connsiteY23817" fmla="*/ 5565404 h 6407150"/>
              <a:gd name="connsiteX23818" fmla="*/ 9176508 w 11737976"/>
              <a:gd name="connsiteY23818" fmla="*/ 5566814 h 6407150"/>
              <a:gd name="connsiteX23819" fmla="*/ 9175906 w 11737976"/>
              <a:gd name="connsiteY23819" fmla="*/ 5566640 h 6407150"/>
              <a:gd name="connsiteX23820" fmla="*/ 9174765 w 11737976"/>
              <a:gd name="connsiteY23820" fmla="*/ 5565292 h 6407150"/>
              <a:gd name="connsiteX23821" fmla="*/ 9174654 w 11737976"/>
              <a:gd name="connsiteY23821" fmla="*/ 5566281 h 6407150"/>
              <a:gd name="connsiteX23822" fmla="*/ 9171781 w 11737976"/>
              <a:gd name="connsiteY23822" fmla="*/ 5565456 h 6407150"/>
              <a:gd name="connsiteX23823" fmla="*/ 9164619 w 11737976"/>
              <a:gd name="connsiteY23823" fmla="*/ 5574655 h 6407150"/>
              <a:gd name="connsiteX23824" fmla="*/ 9165588 w 11737976"/>
              <a:gd name="connsiteY23824" fmla="*/ 5576300 h 6407150"/>
              <a:gd name="connsiteX23825" fmla="*/ 9165495 w 11737976"/>
              <a:gd name="connsiteY23825" fmla="*/ 5576476 h 6407150"/>
              <a:gd name="connsiteX23826" fmla="*/ 9166293 w 11737976"/>
              <a:gd name="connsiteY23826" fmla="*/ 5598623 h 6407150"/>
              <a:gd name="connsiteX23827" fmla="*/ 9166862 w 11737976"/>
              <a:gd name="connsiteY23827" fmla="*/ 5600860 h 6407150"/>
              <a:gd name="connsiteX23828" fmla="*/ 9168303 w 11737976"/>
              <a:gd name="connsiteY23828" fmla="*/ 5601754 h 6407150"/>
              <a:gd name="connsiteX23829" fmla="*/ 9168018 w 11737976"/>
              <a:gd name="connsiteY23829" fmla="*/ 5600637 h 6407150"/>
              <a:gd name="connsiteX23830" fmla="*/ 9166293 w 11737976"/>
              <a:gd name="connsiteY23830" fmla="*/ 5598623 h 6407150"/>
              <a:gd name="connsiteX23831" fmla="*/ 9167449 w 11737976"/>
              <a:gd name="connsiteY23831" fmla="*/ 5598399 h 6407150"/>
              <a:gd name="connsiteX23832" fmla="*/ 9180994 w 11737976"/>
              <a:gd name="connsiteY23832" fmla="*/ 5603992 h 6407150"/>
              <a:gd name="connsiteX23833" fmla="*/ 9184118 w 11737976"/>
              <a:gd name="connsiteY23833" fmla="*/ 5620993 h 6407150"/>
              <a:gd name="connsiteX23834" fmla="*/ 9179183 w 11737976"/>
              <a:gd name="connsiteY23834" fmla="*/ 5630165 h 6407150"/>
              <a:gd name="connsiteX23835" fmla="*/ 9177173 w 11737976"/>
              <a:gd name="connsiteY23835" fmla="*/ 5627033 h 6407150"/>
              <a:gd name="connsiteX23836" fmla="*/ 9176889 w 11737976"/>
              <a:gd name="connsiteY23836" fmla="*/ 5625914 h 6407150"/>
              <a:gd name="connsiteX23837" fmla="*/ 9176032 w 11737976"/>
              <a:gd name="connsiteY23837" fmla="*/ 5622559 h 6407150"/>
              <a:gd name="connsiteX23838" fmla="*/ 9172881 w 11737976"/>
              <a:gd name="connsiteY23838" fmla="*/ 5614953 h 6407150"/>
              <a:gd name="connsiteX23839" fmla="*/ 9175162 w 11737976"/>
              <a:gd name="connsiteY23839" fmla="*/ 5623902 h 6407150"/>
              <a:gd name="connsiteX23840" fmla="*/ 9176016 w 11737976"/>
              <a:gd name="connsiteY23840" fmla="*/ 5627257 h 6407150"/>
              <a:gd name="connsiteX23841" fmla="*/ 9176302 w 11737976"/>
              <a:gd name="connsiteY23841" fmla="*/ 5628376 h 6407150"/>
              <a:gd name="connsiteX23842" fmla="*/ 9171396 w 11737976"/>
              <a:gd name="connsiteY23842" fmla="*/ 5628150 h 6407150"/>
              <a:gd name="connsiteX23843" fmla="*/ 9171097 w 11737976"/>
              <a:gd name="connsiteY23843" fmla="*/ 5631730 h 6407150"/>
              <a:gd name="connsiteX23844" fmla="*/ 9175973 w 11737976"/>
              <a:gd name="connsiteY23844" fmla="*/ 5641350 h 6407150"/>
              <a:gd name="connsiteX23845" fmla="*/ 9184317 w 11737976"/>
              <a:gd name="connsiteY23845" fmla="*/ 5650297 h 6407150"/>
              <a:gd name="connsiteX23846" fmla="*/ 9184871 w 11737976"/>
              <a:gd name="connsiteY23846" fmla="*/ 5657234 h 6407150"/>
              <a:gd name="connsiteX23847" fmla="*/ 9188638 w 11737976"/>
              <a:gd name="connsiteY23847" fmla="*/ 5652984 h 6407150"/>
              <a:gd name="connsiteX23848" fmla="*/ 9186370 w 11737976"/>
              <a:gd name="connsiteY23848" fmla="*/ 5639338 h 6407150"/>
              <a:gd name="connsiteX23849" fmla="*/ 9190735 w 11737976"/>
              <a:gd name="connsiteY23849" fmla="*/ 5627929 h 6407150"/>
              <a:gd name="connsiteX23850" fmla="*/ 9195325 w 11737976"/>
              <a:gd name="connsiteY23850" fmla="*/ 5636430 h 6407150"/>
              <a:gd name="connsiteX23851" fmla="*/ 9191859 w 11737976"/>
              <a:gd name="connsiteY23851" fmla="*/ 5637101 h 6407150"/>
              <a:gd name="connsiteX23852" fmla="*/ 9194426 w 11737976"/>
              <a:gd name="connsiteY23852" fmla="*/ 5647168 h 6407150"/>
              <a:gd name="connsiteX23853" fmla="*/ 9191504 w 11737976"/>
              <a:gd name="connsiteY23853" fmla="*/ 5659471 h 6407150"/>
              <a:gd name="connsiteX23854" fmla="*/ 9200415 w 11737976"/>
              <a:gd name="connsiteY23854" fmla="*/ 5670657 h 6407150"/>
              <a:gd name="connsiteX23855" fmla="*/ 9198748 w 11737976"/>
              <a:gd name="connsiteY23855" fmla="*/ 5649853 h 6407150"/>
              <a:gd name="connsiteX23856" fmla="*/ 9205350 w 11737976"/>
              <a:gd name="connsiteY23856" fmla="*/ 5661485 h 6407150"/>
              <a:gd name="connsiteX23857" fmla="*/ 9203040 w 11737976"/>
              <a:gd name="connsiteY23857" fmla="*/ 5661932 h 6407150"/>
              <a:gd name="connsiteX23858" fmla="*/ 9205335 w 11737976"/>
              <a:gd name="connsiteY23858" fmla="*/ 5666182 h 6407150"/>
              <a:gd name="connsiteX23859" fmla="*/ 9201555 w 11737976"/>
              <a:gd name="connsiteY23859" fmla="*/ 5675130 h 6407150"/>
              <a:gd name="connsiteX23860" fmla="*/ 9204978 w 11737976"/>
              <a:gd name="connsiteY23860" fmla="*/ 5688552 h 6407150"/>
              <a:gd name="connsiteX23861" fmla="*/ 9210169 w 11737976"/>
              <a:gd name="connsiteY23861" fmla="*/ 5689895 h 6407150"/>
              <a:gd name="connsiteX23862" fmla="*/ 9218753 w 11737976"/>
              <a:gd name="connsiteY23862" fmla="*/ 5714056 h 6407150"/>
              <a:gd name="connsiteX23863" fmla="*/ 9217570 w 11737976"/>
              <a:gd name="connsiteY23863" fmla="*/ 5723675 h 6407150"/>
              <a:gd name="connsiteX23864" fmla="*/ 9214118 w 11737976"/>
              <a:gd name="connsiteY23864" fmla="*/ 5719647 h 6407150"/>
              <a:gd name="connsiteX23865" fmla="*/ 9212933 w 11737976"/>
              <a:gd name="connsiteY23865" fmla="*/ 5729266 h 6407150"/>
              <a:gd name="connsiteX23866" fmla="*/ 9210638 w 11737976"/>
              <a:gd name="connsiteY23866" fmla="*/ 5725015 h 6407150"/>
              <a:gd name="connsiteX23867" fmla="*/ 9211793 w 11737976"/>
              <a:gd name="connsiteY23867" fmla="*/ 5724792 h 6407150"/>
              <a:gd name="connsiteX23868" fmla="*/ 9207187 w 11737976"/>
              <a:gd name="connsiteY23868" fmla="*/ 5720989 h 6407150"/>
              <a:gd name="connsiteX23869" fmla="*/ 9209768 w 11737976"/>
              <a:gd name="connsiteY23869" fmla="*/ 5726358 h 6407150"/>
              <a:gd name="connsiteX23870" fmla="*/ 9212064 w 11737976"/>
              <a:gd name="connsiteY23870" fmla="*/ 5730608 h 6407150"/>
              <a:gd name="connsiteX23871" fmla="*/ 9212050 w 11737976"/>
              <a:gd name="connsiteY23871" fmla="*/ 5735306 h 6407150"/>
              <a:gd name="connsiteX23872" fmla="*/ 9217511 w 11737976"/>
              <a:gd name="connsiteY23872" fmla="*/ 5742465 h 6407150"/>
              <a:gd name="connsiteX23873" fmla="*/ 9215756 w 11737976"/>
              <a:gd name="connsiteY23873" fmla="*/ 5749847 h 6407150"/>
              <a:gd name="connsiteX23874" fmla="*/ 9225195 w 11737976"/>
              <a:gd name="connsiteY23874" fmla="*/ 5777362 h 6407150"/>
              <a:gd name="connsiteX23875" fmla="*/ 9231243 w 11737976"/>
              <a:gd name="connsiteY23875" fmla="*/ 5782061 h 6407150"/>
              <a:gd name="connsiteX23876" fmla="*/ 9231212 w 11737976"/>
              <a:gd name="connsiteY23876" fmla="*/ 5791456 h 6407150"/>
              <a:gd name="connsiteX23877" fmla="*/ 9229488 w 11737976"/>
              <a:gd name="connsiteY23877" fmla="*/ 5789442 h 6407150"/>
              <a:gd name="connsiteX23878" fmla="*/ 9229203 w 11737976"/>
              <a:gd name="connsiteY23878" fmla="*/ 5788323 h 6407150"/>
              <a:gd name="connsiteX23879" fmla="*/ 9228334 w 11737976"/>
              <a:gd name="connsiteY23879" fmla="*/ 5789667 h 6407150"/>
              <a:gd name="connsiteX23880" fmla="*/ 9228617 w 11737976"/>
              <a:gd name="connsiteY23880" fmla="*/ 5790785 h 6407150"/>
              <a:gd name="connsiteX23881" fmla="*/ 9230628 w 11737976"/>
              <a:gd name="connsiteY23881" fmla="*/ 5793916 h 6407150"/>
              <a:gd name="connsiteX23882" fmla="*/ 9239198 w 11737976"/>
              <a:gd name="connsiteY23882" fmla="*/ 5822774 h 6407150"/>
              <a:gd name="connsiteX23883" fmla="*/ 9252344 w 11737976"/>
              <a:gd name="connsiteY23883" fmla="*/ 5864830 h 6407150"/>
              <a:gd name="connsiteX23884" fmla="*/ 9256665 w 11737976"/>
              <a:gd name="connsiteY23884" fmla="*/ 5867516 h 6407150"/>
              <a:gd name="connsiteX23885" fmla="*/ 9254413 w 11737976"/>
              <a:gd name="connsiteY23885" fmla="*/ 5849172 h 6407150"/>
              <a:gd name="connsiteX23886" fmla="*/ 9265680 w 11737976"/>
              <a:gd name="connsiteY23886" fmla="*/ 5845817 h 6407150"/>
              <a:gd name="connsiteX23887" fmla="*/ 9261813 w 11737976"/>
              <a:gd name="connsiteY23887" fmla="*/ 5882950 h 6407150"/>
              <a:gd name="connsiteX23888" fmla="*/ 9256650 w 11737976"/>
              <a:gd name="connsiteY23888" fmla="*/ 5872213 h 6407150"/>
              <a:gd name="connsiteX23889" fmla="*/ 9258931 w 11737976"/>
              <a:gd name="connsiteY23889" fmla="*/ 5881161 h 6407150"/>
              <a:gd name="connsiteX23890" fmla="*/ 9261155 w 11737976"/>
              <a:gd name="connsiteY23890" fmla="*/ 5908900 h 6407150"/>
              <a:gd name="connsiteX23891" fmla="*/ 9272306 w 11737976"/>
              <a:gd name="connsiteY23891" fmla="*/ 5943127 h 6407150"/>
              <a:gd name="connsiteX23892" fmla="*/ 9279977 w 11737976"/>
              <a:gd name="connsiteY23892" fmla="*/ 5982722 h 6407150"/>
              <a:gd name="connsiteX23893" fmla="*/ 9289086 w 11737976"/>
              <a:gd name="connsiteY23893" fmla="*/ 6023211 h 6407150"/>
              <a:gd name="connsiteX23894" fmla="*/ 9287931 w 11737976"/>
              <a:gd name="connsiteY23894" fmla="*/ 6023435 h 6407150"/>
              <a:gd name="connsiteX23895" fmla="*/ 9286776 w 11737976"/>
              <a:gd name="connsiteY23895" fmla="*/ 6023659 h 6407150"/>
              <a:gd name="connsiteX23896" fmla="*/ 9287333 w 11737976"/>
              <a:gd name="connsiteY23896" fmla="*/ 6030594 h 6407150"/>
              <a:gd name="connsiteX23897" fmla="*/ 9288502 w 11737976"/>
              <a:gd name="connsiteY23897" fmla="*/ 6025673 h 6407150"/>
              <a:gd name="connsiteX23898" fmla="*/ 9298028 w 11737976"/>
              <a:gd name="connsiteY23898" fmla="*/ 6025002 h 6407150"/>
              <a:gd name="connsiteX23899" fmla="*/ 9304046 w 11737976"/>
              <a:gd name="connsiteY23899" fmla="*/ 6039096 h 6407150"/>
              <a:gd name="connsiteX23900" fmla="*/ 9303461 w 11737976"/>
              <a:gd name="connsiteY23900" fmla="*/ 6041556 h 6407150"/>
              <a:gd name="connsiteX23901" fmla="*/ 9303745 w 11737976"/>
              <a:gd name="connsiteY23901" fmla="*/ 6042676 h 6407150"/>
              <a:gd name="connsiteX23902" fmla="*/ 9304031 w 11737976"/>
              <a:gd name="connsiteY23902" fmla="*/ 6043794 h 6407150"/>
              <a:gd name="connsiteX23903" fmla="*/ 9305186 w 11737976"/>
              <a:gd name="connsiteY23903" fmla="*/ 6043570 h 6407150"/>
              <a:gd name="connsiteX23904" fmla="*/ 9305487 w 11737976"/>
              <a:gd name="connsiteY23904" fmla="*/ 6039991 h 6407150"/>
              <a:gd name="connsiteX23905" fmla="*/ 9306641 w 11737976"/>
              <a:gd name="connsiteY23905" fmla="*/ 6039767 h 6407150"/>
              <a:gd name="connsiteX23906" fmla="*/ 9310377 w 11737976"/>
              <a:gd name="connsiteY23906" fmla="*/ 6044912 h 6407150"/>
              <a:gd name="connsiteX23907" fmla="*/ 9318463 w 11737976"/>
              <a:gd name="connsiteY23907" fmla="*/ 6043347 h 6407150"/>
              <a:gd name="connsiteX23908" fmla="*/ 9323925 w 11737976"/>
              <a:gd name="connsiteY23908" fmla="*/ 6050505 h 6407150"/>
              <a:gd name="connsiteX23909" fmla="*/ 9331185 w 11737976"/>
              <a:gd name="connsiteY23909" fmla="*/ 6036190 h 6407150"/>
              <a:gd name="connsiteX23910" fmla="*/ 9331470 w 11737976"/>
              <a:gd name="connsiteY23910" fmla="*/ 6037309 h 6407150"/>
              <a:gd name="connsiteX23911" fmla="*/ 9332041 w 11737976"/>
              <a:gd name="connsiteY23911" fmla="*/ 6039545 h 6407150"/>
              <a:gd name="connsiteX23912" fmla="*/ 9331982 w 11737976"/>
              <a:gd name="connsiteY23912" fmla="*/ 6058336 h 6407150"/>
              <a:gd name="connsiteX23913" fmla="*/ 9335432 w 11737976"/>
              <a:gd name="connsiteY23913" fmla="*/ 6062362 h 6407150"/>
              <a:gd name="connsiteX23914" fmla="*/ 9336887 w 11737976"/>
              <a:gd name="connsiteY23914" fmla="*/ 6058560 h 6407150"/>
              <a:gd name="connsiteX23915" fmla="*/ 9342663 w 11737976"/>
              <a:gd name="connsiteY23915" fmla="*/ 6057442 h 6407150"/>
              <a:gd name="connsiteX23916" fmla="*/ 9344388 w 11737976"/>
              <a:gd name="connsiteY23916" fmla="*/ 6059456 h 6407150"/>
              <a:gd name="connsiteX23917" fmla="*/ 9344988 w 11737976"/>
              <a:gd name="connsiteY23917" fmla="*/ 6052297 h 6407150"/>
              <a:gd name="connsiteX23918" fmla="*/ 9360530 w 11737976"/>
              <a:gd name="connsiteY23918" fmla="*/ 6065720 h 6407150"/>
              <a:gd name="connsiteX23919" fmla="*/ 9362001 w 11737976"/>
              <a:gd name="connsiteY23919" fmla="*/ 6057220 h 6407150"/>
              <a:gd name="connsiteX23920" fmla="*/ 9358250 w 11737976"/>
              <a:gd name="connsiteY23920" fmla="*/ 6056772 h 6407150"/>
              <a:gd name="connsiteX23921" fmla="*/ 9363185 w 11737976"/>
              <a:gd name="connsiteY23921" fmla="*/ 6047601 h 6407150"/>
              <a:gd name="connsiteX23922" fmla="*/ 9373538 w 11737976"/>
              <a:gd name="connsiteY23922" fmla="*/ 6059681 h 6407150"/>
              <a:gd name="connsiteX23923" fmla="*/ 9373566 w 11737976"/>
              <a:gd name="connsiteY23923" fmla="*/ 6050285 h 6407150"/>
              <a:gd name="connsiteX23924" fmla="*/ 9390623 w 11737976"/>
              <a:gd name="connsiteY23924" fmla="*/ 6041116 h 6407150"/>
              <a:gd name="connsiteX23925" fmla="*/ 9404383 w 11737976"/>
              <a:gd name="connsiteY23925" fmla="*/ 6071316 h 6407150"/>
              <a:gd name="connsiteX23926" fmla="*/ 9417374 w 11737976"/>
              <a:gd name="connsiteY23926" fmla="*/ 6069975 h 6407150"/>
              <a:gd name="connsiteX23927" fmla="*/ 9420541 w 11737976"/>
              <a:gd name="connsiteY23927" fmla="*/ 6072883 h 6407150"/>
              <a:gd name="connsiteX23928" fmla="*/ 9423735 w 11737976"/>
              <a:gd name="connsiteY23928" fmla="*/ 6066397 h 6407150"/>
              <a:gd name="connsiteX23929" fmla="*/ 9421740 w 11737976"/>
              <a:gd name="connsiteY23929" fmla="*/ 6058565 h 6407150"/>
              <a:gd name="connsiteX23930" fmla="*/ 9415692 w 11737976"/>
              <a:gd name="connsiteY23930" fmla="*/ 6053869 h 6407150"/>
              <a:gd name="connsiteX23931" fmla="*/ 9419185 w 11737976"/>
              <a:gd name="connsiteY23931" fmla="*/ 6043802 h 6407150"/>
              <a:gd name="connsiteX23932" fmla="*/ 9424920 w 11737976"/>
              <a:gd name="connsiteY23932" fmla="*/ 6056777 h 6407150"/>
              <a:gd name="connsiteX23933" fmla="*/ 9426088 w 11737976"/>
              <a:gd name="connsiteY23933" fmla="*/ 6051855 h 6407150"/>
              <a:gd name="connsiteX23934" fmla="*/ 9434403 w 11737976"/>
              <a:gd name="connsiteY23934" fmla="*/ 6070199 h 6407150"/>
              <a:gd name="connsiteX23935" fmla="*/ 9448848 w 11737976"/>
              <a:gd name="connsiteY23935" fmla="*/ 6065056 h 6407150"/>
              <a:gd name="connsiteX23936" fmla="*/ 9458689 w 11737976"/>
              <a:gd name="connsiteY23936" fmla="*/ 6056109 h 6407150"/>
              <a:gd name="connsiteX23937" fmla="*/ 9462110 w 11737976"/>
              <a:gd name="connsiteY23937" fmla="*/ 6069531 h 6407150"/>
              <a:gd name="connsiteX23938" fmla="*/ 9468799 w 11737976"/>
              <a:gd name="connsiteY23938" fmla="*/ 6052977 h 6407150"/>
              <a:gd name="connsiteX23939" fmla="*/ 9481791 w 11737976"/>
              <a:gd name="connsiteY23939" fmla="*/ 6051637 h 6407150"/>
              <a:gd name="connsiteX23940" fmla="*/ 9486527 w 11737976"/>
              <a:gd name="connsiteY23940" fmla="*/ 6013160 h 6407150"/>
              <a:gd name="connsiteX23941" fmla="*/ 9483960 w 11737976"/>
              <a:gd name="connsiteY23941" fmla="*/ 6003093 h 6407150"/>
              <a:gd name="connsiteX23942" fmla="*/ 9479012 w 11737976"/>
              <a:gd name="connsiteY23942" fmla="*/ 6016963 h 6407150"/>
              <a:gd name="connsiteX23943" fmla="*/ 9474706 w 11737976"/>
              <a:gd name="connsiteY23943" fmla="*/ 6009580 h 6407150"/>
              <a:gd name="connsiteX23944" fmla="*/ 9476475 w 11737976"/>
              <a:gd name="connsiteY23944" fmla="*/ 5997500 h 6407150"/>
              <a:gd name="connsiteX23945" fmla="*/ 9477943 w 11737976"/>
              <a:gd name="connsiteY23945" fmla="*/ 5988999 h 6407150"/>
              <a:gd name="connsiteX23946" fmla="*/ 9478528 w 11737976"/>
              <a:gd name="connsiteY23946" fmla="*/ 5986540 h 6407150"/>
              <a:gd name="connsiteX23947" fmla="*/ 9479683 w 11737976"/>
              <a:gd name="connsiteY23947" fmla="*/ 5986315 h 6407150"/>
              <a:gd name="connsiteX23948" fmla="*/ 9478273 w 11737976"/>
              <a:gd name="connsiteY23948" fmla="*/ 5976025 h 6407150"/>
              <a:gd name="connsiteX23949" fmla="*/ 9476233 w 11737976"/>
              <a:gd name="connsiteY23949" fmla="*/ 5982290 h 6407150"/>
              <a:gd name="connsiteX23950" fmla="*/ 9477673 w 11737976"/>
              <a:gd name="connsiteY23950" fmla="*/ 5983184 h 6407150"/>
              <a:gd name="connsiteX23951" fmla="*/ 9475934 w 11737976"/>
              <a:gd name="connsiteY23951" fmla="*/ 5985868 h 6407150"/>
              <a:gd name="connsiteX23952" fmla="*/ 9474749 w 11737976"/>
              <a:gd name="connsiteY23952" fmla="*/ 5995487 h 6407150"/>
              <a:gd name="connsiteX23953" fmla="*/ 9470413 w 11737976"/>
              <a:gd name="connsiteY23953" fmla="*/ 5997500 h 6407150"/>
              <a:gd name="connsiteX23954" fmla="*/ 9472352 w 11737976"/>
              <a:gd name="connsiteY23954" fmla="*/ 6024120 h 6407150"/>
              <a:gd name="connsiteX23955" fmla="*/ 9466019 w 11737976"/>
              <a:gd name="connsiteY23955" fmla="*/ 6018304 h 6407150"/>
              <a:gd name="connsiteX23956" fmla="*/ 9464081 w 11737976"/>
              <a:gd name="connsiteY23956" fmla="*/ 5991684 h 6407150"/>
              <a:gd name="connsiteX23957" fmla="*/ 9471342 w 11737976"/>
              <a:gd name="connsiteY23957" fmla="*/ 5977368 h 6407150"/>
              <a:gd name="connsiteX23958" fmla="*/ 9475122 w 11737976"/>
              <a:gd name="connsiteY23958" fmla="*/ 5968419 h 6407150"/>
              <a:gd name="connsiteX23959" fmla="*/ 9477731 w 11737976"/>
              <a:gd name="connsiteY23959" fmla="*/ 5964393 h 6407150"/>
              <a:gd name="connsiteX23960" fmla="*/ 9478315 w 11737976"/>
              <a:gd name="connsiteY23960" fmla="*/ 5961933 h 6407150"/>
              <a:gd name="connsiteX23961" fmla="*/ 9466582 w 11737976"/>
              <a:gd name="connsiteY23961" fmla="*/ 5930166 h 6407150"/>
              <a:gd name="connsiteX23962" fmla="*/ 9465425 w 11737976"/>
              <a:gd name="connsiteY23962" fmla="*/ 5930390 h 6407150"/>
              <a:gd name="connsiteX23963" fmla="*/ 9466024 w 11737976"/>
              <a:gd name="connsiteY23963" fmla="*/ 5923232 h 6407150"/>
              <a:gd name="connsiteX23964" fmla="*/ 9463516 w 11737976"/>
              <a:gd name="connsiteY23964" fmla="*/ 5894375 h 6407150"/>
              <a:gd name="connsiteX23965" fmla="*/ 9458253 w 11737976"/>
              <a:gd name="connsiteY23965" fmla="*/ 5916520 h 6407150"/>
              <a:gd name="connsiteX23966" fmla="*/ 9464584 w 11737976"/>
              <a:gd name="connsiteY23966" fmla="*/ 5922337 h 6407150"/>
              <a:gd name="connsiteX23967" fmla="*/ 9465140 w 11737976"/>
              <a:gd name="connsiteY23967" fmla="*/ 5929271 h 6407150"/>
              <a:gd name="connsiteX23968" fmla="*/ 9461361 w 11737976"/>
              <a:gd name="connsiteY23968" fmla="*/ 5938219 h 6407150"/>
              <a:gd name="connsiteX23969" fmla="*/ 9469388 w 11737976"/>
              <a:gd name="connsiteY23969" fmla="*/ 5955445 h 6407150"/>
              <a:gd name="connsiteX23970" fmla="*/ 9456411 w 11737976"/>
              <a:gd name="connsiteY23970" fmla="*/ 5952089 h 6407150"/>
              <a:gd name="connsiteX23971" fmla="*/ 9452947 w 11737976"/>
              <a:gd name="connsiteY23971" fmla="*/ 5952759 h 6407150"/>
              <a:gd name="connsiteX23972" fmla="*/ 9450094 w 11737976"/>
              <a:gd name="connsiteY23972" fmla="*/ 5941575 h 6407150"/>
              <a:gd name="connsiteX23973" fmla="*/ 9453275 w 11737976"/>
              <a:gd name="connsiteY23973" fmla="*/ 5939784 h 6407150"/>
              <a:gd name="connsiteX23974" fmla="*/ 9448500 w 11737976"/>
              <a:gd name="connsiteY23974" fmla="*/ 5897281 h 6407150"/>
              <a:gd name="connsiteX23975" fmla="*/ 9440684 w 11737976"/>
              <a:gd name="connsiteY23975" fmla="*/ 5904662 h 6407150"/>
              <a:gd name="connsiteX23976" fmla="*/ 9422816 w 11737976"/>
              <a:gd name="connsiteY23976" fmla="*/ 5896384 h 6407150"/>
              <a:gd name="connsiteX23977" fmla="*/ 9419094 w 11737976"/>
              <a:gd name="connsiteY23977" fmla="*/ 5886542 h 6407150"/>
              <a:gd name="connsiteX23978" fmla="*/ 9442870 w 11737976"/>
              <a:gd name="connsiteY23978" fmla="*/ 5851422 h 6407150"/>
              <a:gd name="connsiteX23979" fmla="*/ 9440286 w 11737976"/>
              <a:gd name="connsiteY23979" fmla="*/ 5846053 h 6407150"/>
              <a:gd name="connsiteX23980" fmla="*/ 9443259 w 11737976"/>
              <a:gd name="connsiteY23980" fmla="*/ 5830367 h 6407150"/>
              <a:gd name="connsiteX23981" fmla="*/ 9443728 w 11737976"/>
              <a:gd name="connsiteY23981" fmla="*/ 5816264 h 6407150"/>
              <a:gd name="connsiteX23982" fmla="*/ 9445109 w 11737976"/>
              <a:gd name="connsiteY23982" fmla="*/ 5812868 h 6407150"/>
              <a:gd name="connsiteX23983" fmla="*/ 9443810 w 11737976"/>
              <a:gd name="connsiteY23983" fmla="*/ 5813867 h 6407150"/>
              <a:gd name="connsiteX23984" fmla="*/ 9443856 w 11737976"/>
              <a:gd name="connsiteY23984" fmla="*/ 5812500 h 6407150"/>
              <a:gd name="connsiteX23985" fmla="*/ 9439079 w 11737976"/>
              <a:gd name="connsiteY23985" fmla="*/ 5769996 h 6407150"/>
              <a:gd name="connsiteX23986" fmla="*/ 9440478 w 11737976"/>
              <a:gd name="connsiteY23986" fmla="*/ 5767396 h 6407150"/>
              <a:gd name="connsiteX23987" fmla="*/ 9441736 w 11737976"/>
              <a:gd name="connsiteY23987" fmla="*/ 5768421 h 6407150"/>
              <a:gd name="connsiteX23988" fmla="*/ 9445678 w 11737976"/>
              <a:gd name="connsiteY23988" fmla="*/ 5768391 h 6407150"/>
              <a:gd name="connsiteX23989" fmla="*/ 9446799 w 11737976"/>
              <a:gd name="connsiteY23989" fmla="*/ 5768087 h 6407150"/>
              <a:gd name="connsiteX23990" fmla="*/ 9448636 w 11737976"/>
              <a:gd name="connsiteY23990" fmla="*/ 5766206 h 6407150"/>
              <a:gd name="connsiteX23991" fmla="*/ 9449756 w 11737976"/>
              <a:gd name="connsiteY23991" fmla="*/ 5765904 h 6407150"/>
              <a:gd name="connsiteX23992" fmla="*/ 9453606 w 11737976"/>
              <a:gd name="connsiteY23992" fmla="*/ 5770391 h 6407150"/>
              <a:gd name="connsiteX23993" fmla="*/ 9462480 w 11737976"/>
              <a:gd name="connsiteY23993" fmla="*/ 5763841 h 6407150"/>
              <a:gd name="connsiteX23994" fmla="*/ 9464089 w 11737976"/>
              <a:gd name="connsiteY23994" fmla="*/ 5768935 h 6407150"/>
              <a:gd name="connsiteX23995" fmla="*/ 9471614 w 11737976"/>
              <a:gd name="connsiteY23995" fmla="*/ 5769663 h 6407150"/>
              <a:gd name="connsiteX23996" fmla="*/ 9469743 w 11737976"/>
              <a:gd name="connsiteY23996" fmla="*/ 5752197 h 6407150"/>
              <a:gd name="connsiteX23997" fmla="*/ 9461586 w 11737976"/>
              <a:gd name="connsiteY23997" fmla="*/ 5757170 h 6407150"/>
              <a:gd name="connsiteX23998" fmla="*/ 9455497 w 11737976"/>
              <a:gd name="connsiteY23998" fmla="*/ 5753289 h 6407150"/>
              <a:gd name="connsiteX23999" fmla="*/ 9454062 w 11737976"/>
              <a:gd name="connsiteY23999" fmla="*/ 5756443 h 6407150"/>
              <a:gd name="connsiteX24000" fmla="*/ 9453256 w 11737976"/>
              <a:gd name="connsiteY24000" fmla="*/ 5753896 h 6407150"/>
              <a:gd name="connsiteX24001" fmla="*/ 9451646 w 11737976"/>
              <a:gd name="connsiteY24001" fmla="*/ 5748802 h 6407150"/>
              <a:gd name="connsiteX24002" fmla="*/ 9450527 w 11737976"/>
              <a:gd name="connsiteY24002" fmla="*/ 5749105 h 6407150"/>
              <a:gd name="connsiteX24003" fmla="*/ 9460204 w 11737976"/>
              <a:gd name="connsiteY24003" fmla="*/ 5745102 h 6407150"/>
              <a:gd name="connsiteX24004" fmla="*/ 9462672 w 11737976"/>
              <a:gd name="connsiteY24004" fmla="*/ 5737521 h 6407150"/>
              <a:gd name="connsiteX24005" fmla="*/ 9458997 w 11737976"/>
              <a:gd name="connsiteY24005" fmla="*/ 5741281 h 6407150"/>
              <a:gd name="connsiteX24006" fmla="*/ 9457388 w 11737976"/>
              <a:gd name="connsiteY24006" fmla="*/ 5736187 h 6407150"/>
              <a:gd name="connsiteX24007" fmla="*/ 9474275 w 11737976"/>
              <a:gd name="connsiteY24007" fmla="*/ 5735761 h 6407150"/>
              <a:gd name="connsiteX24008" fmla="*/ 9476113 w 11737976"/>
              <a:gd name="connsiteY24008" fmla="*/ 5733880 h 6407150"/>
              <a:gd name="connsiteX24009" fmla="*/ 9475396 w 11737976"/>
              <a:gd name="connsiteY24009" fmla="*/ 5735458 h 6407150"/>
              <a:gd name="connsiteX24010" fmla="*/ 9476201 w 11737976"/>
              <a:gd name="connsiteY24010" fmla="*/ 5738005 h 6407150"/>
              <a:gd name="connsiteX24011" fmla="*/ 9480453 w 11737976"/>
              <a:gd name="connsiteY24011" fmla="*/ 5743766 h 6407150"/>
              <a:gd name="connsiteX24012" fmla="*/ 9481975 w 11737976"/>
              <a:gd name="connsiteY24012" fmla="*/ 5744735 h 6407150"/>
              <a:gd name="connsiteX24013" fmla="*/ 9486141 w 11737976"/>
              <a:gd name="connsiteY24013" fmla="*/ 5746373 h 6407150"/>
              <a:gd name="connsiteX24014" fmla="*/ 9487662 w 11737976"/>
              <a:gd name="connsiteY24014" fmla="*/ 5747343 h 6407150"/>
              <a:gd name="connsiteX24015" fmla="*/ 9488067 w 11737976"/>
              <a:gd name="connsiteY24015" fmla="*/ 5748616 h 6407150"/>
              <a:gd name="connsiteX24016" fmla="*/ 9489588 w 11737976"/>
              <a:gd name="connsiteY24016" fmla="*/ 5749586 h 6407150"/>
              <a:gd name="connsiteX24017" fmla="*/ 9491425 w 11737976"/>
              <a:gd name="connsiteY24017" fmla="*/ 5747707 h 6407150"/>
              <a:gd name="connsiteX24018" fmla="*/ 9491023 w 11737976"/>
              <a:gd name="connsiteY24018" fmla="*/ 5746433 h 6407150"/>
              <a:gd name="connsiteX24019" fmla="*/ 9492142 w 11737976"/>
              <a:gd name="connsiteY24019" fmla="*/ 5746130 h 6407150"/>
              <a:gd name="connsiteX24020" fmla="*/ 9500877 w 11737976"/>
              <a:gd name="connsiteY24020" fmla="*/ 5750677 h 6407150"/>
              <a:gd name="connsiteX24021" fmla="*/ 9501279 w 11737976"/>
              <a:gd name="connsiteY24021" fmla="*/ 5751951 h 6407150"/>
              <a:gd name="connsiteX24022" fmla="*/ 9500561 w 11737976"/>
              <a:gd name="connsiteY24022" fmla="*/ 5753528 h 6407150"/>
              <a:gd name="connsiteX24023" fmla="*/ 9502083 w 11737976"/>
              <a:gd name="connsiteY24023" fmla="*/ 5754498 h 6407150"/>
              <a:gd name="connsiteX24024" fmla="*/ 9504725 w 11737976"/>
              <a:gd name="connsiteY24024" fmla="*/ 5755165 h 6407150"/>
              <a:gd name="connsiteX24025" fmla="*/ 9495309 w 11737976"/>
              <a:gd name="connsiteY24025" fmla="*/ 5771540 h 6407150"/>
              <a:gd name="connsiteX24026" fmla="*/ 9500192 w 11737976"/>
              <a:gd name="connsiteY24026" fmla="*/ 5771600 h 6407150"/>
              <a:gd name="connsiteX24027" fmla="*/ 9496115 w 11737976"/>
              <a:gd name="connsiteY24027" fmla="*/ 5774088 h 6407150"/>
              <a:gd name="connsiteX24028" fmla="*/ 9502835 w 11737976"/>
              <a:gd name="connsiteY24028" fmla="*/ 5772268 h 6407150"/>
              <a:gd name="connsiteX24029" fmla="*/ 9507403 w 11737976"/>
              <a:gd name="connsiteY24029" fmla="*/ 5775177 h 6407150"/>
              <a:gd name="connsiteX24030" fmla="*/ 9501260 w 11737976"/>
              <a:gd name="connsiteY24030" fmla="*/ 5786520 h 6407150"/>
              <a:gd name="connsiteX24031" fmla="*/ 9505828 w 11737976"/>
              <a:gd name="connsiteY24031" fmla="*/ 5789430 h 6407150"/>
              <a:gd name="connsiteX24032" fmla="*/ 9511743 w 11737976"/>
              <a:gd name="connsiteY24032" fmla="*/ 5785063 h 6407150"/>
              <a:gd name="connsiteX24033" fmla="*/ 9522084 w 11737976"/>
              <a:gd name="connsiteY24033" fmla="*/ 5794705 h 6407150"/>
              <a:gd name="connsiteX24034" fmla="*/ 9520824 w 11737976"/>
              <a:gd name="connsiteY24034" fmla="*/ 5806106 h 6407150"/>
              <a:gd name="connsiteX24035" fmla="*/ 9514909 w 11737976"/>
              <a:gd name="connsiteY24035" fmla="*/ 5810473 h 6407150"/>
              <a:gd name="connsiteX24036" fmla="*/ 9515487 w 11737976"/>
              <a:gd name="connsiteY24036" fmla="*/ 5819996 h 6407150"/>
              <a:gd name="connsiteX24037" fmla="*/ 9529732 w 11737976"/>
              <a:gd name="connsiteY24037" fmla="*/ 5818902 h 6407150"/>
              <a:gd name="connsiteX24038" fmla="*/ 9533233 w 11737976"/>
              <a:gd name="connsiteY24038" fmla="*/ 5806894 h 6407150"/>
              <a:gd name="connsiteX24039" fmla="*/ 9529470 w 11737976"/>
              <a:gd name="connsiteY24039" fmla="*/ 5806529 h 6407150"/>
              <a:gd name="connsiteX24040" fmla="*/ 9533058 w 11737976"/>
              <a:gd name="connsiteY24040" fmla="*/ 5798646 h 6407150"/>
              <a:gd name="connsiteX24041" fmla="*/ 9544205 w 11737976"/>
              <a:gd name="connsiteY24041" fmla="*/ 5810835 h 6407150"/>
              <a:gd name="connsiteX24042" fmla="*/ 9545815 w 11737976"/>
              <a:gd name="connsiteY24042" fmla="*/ 5815928 h 6407150"/>
              <a:gd name="connsiteX24043" fmla="*/ 9550698 w 11737976"/>
              <a:gd name="connsiteY24043" fmla="*/ 5815988 h 6407150"/>
              <a:gd name="connsiteX24044" fmla="*/ 9548948 w 11737976"/>
              <a:gd name="connsiteY24044" fmla="*/ 5821994 h 6407150"/>
              <a:gd name="connsiteX24045" fmla="*/ 9553656 w 11737976"/>
              <a:gd name="connsiteY24045" fmla="*/ 5813805 h 6407150"/>
              <a:gd name="connsiteX24046" fmla="*/ 9554145 w 11737976"/>
              <a:gd name="connsiteY24046" fmla="*/ 5819203 h 6407150"/>
              <a:gd name="connsiteX24047" fmla="*/ 9559029 w 11737976"/>
              <a:gd name="connsiteY24047" fmla="*/ 5819263 h 6407150"/>
              <a:gd name="connsiteX24048" fmla="*/ 9574622 w 11737976"/>
              <a:gd name="connsiteY24048" fmla="*/ 5810893 h 6407150"/>
              <a:gd name="connsiteX24049" fmla="*/ 9575025 w 11737976"/>
              <a:gd name="connsiteY24049" fmla="*/ 5812166 h 6407150"/>
              <a:gd name="connsiteX24050" fmla="*/ 9588378 w 11737976"/>
              <a:gd name="connsiteY24050" fmla="*/ 5804402 h 6407150"/>
              <a:gd name="connsiteX24051" fmla="*/ 9590390 w 11737976"/>
              <a:gd name="connsiteY24051" fmla="*/ 5810771 h 6407150"/>
              <a:gd name="connsiteX24052" fmla="*/ 9587029 w 11737976"/>
              <a:gd name="connsiteY24052" fmla="*/ 5811680 h 6407150"/>
              <a:gd name="connsiteX24053" fmla="*/ 9585507 w 11737976"/>
              <a:gd name="connsiteY24053" fmla="*/ 5810709 h 6407150"/>
              <a:gd name="connsiteX24054" fmla="*/ 9582148 w 11737976"/>
              <a:gd name="connsiteY24054" fmla="*/ 5811619 h 6407150"/>
              <a:gd name="connsiteX24055" fmla="*/ 9581831 w 11737976"/>
              <a:gd name="connsiteY24055" fmla="*/ 5814471 h 6407150"/>
              <a:gd name="connsiteX24056" fmla="*/ 9580713 w 11737976"/>
              <a:gd name="connsiteY24056" fmla="*/ 5814774 h 6407150"/>
              <a:gd name="connsiteX24057" fmla="*/ 9583530 w 11737976"/>
              <a:gd name="connsiteY24057" fmla="*/ 5823689 h 6407150"/>
              <a:gd name="connsiteX24058" fmla="*/ 9582812 w 11737976"/>
              <a:gd name="connsiteY24058" fmla="*/ 5825265 h 6407150"/>
              <a:gd name="connsiteX24059" fmla="*/ 9582095 w 11737976"/>
              <a:gd name="connsiteY24059" fmla="*/ 5826842 h 6407150"/>
              <a:gd name="connsiteX24060" fmla="*/ 9579854 w 11737976"/>
              <a:gd name="connsiteY24060" fmla="*/ 5827448 h 6407150"/>
              <a:gd name="connsiteX24061" fmla="*/ 9562389 w 11737976"/>
              <a:gd name="connsiteY24061" fmla="*/ 5818353 h 6407150"/>
              <a:gd name="connsiteX24062" fmla="*/ 9551363 w 11737976"/>
              <a:gd name="connsiteY24062" fmla="*/ 5829635 h 6407150"/>
              <a:gd name="connsiteX24063" fmla="*/ 9551852 w 11737976"/>
              <a:gd name="connsiteY24063" fmla="*/ 5835032 h 6407150"/>
              <a:gd name="connsiteX24064" fmla="*/ 9550016 w 11737976"/>
              <a:gd name="connsiteY24064" fmla="*/ 5836912 h 6407150"/>
              <a:gd name="connsiteX24065" fmla="*/ 9538465 w 11737976"/>
              <a:gd name="connsiteY24065" fmla="*/ 5823449 h 6407150"/>
              <a:gd name="connsiteX24066" fmla="*/ 9535105 w 11737976"/>
              <a:gd name="connsiteY24066" fmla="*/ 5824358 h 6407150"/>
              <a:gd name="connsiteX24067" fmla="*/ 9533757 w 11737976"/>
              <a:gd name="connsiteY24067" fmla="*/ 5831636 h 6407150"/>
              <a:gd name="connsiteX24068" fmla="*/ 9530485 w 11737976"/>
              <a:gd name="connsiteY24068" fmla="*/ 5836671 h 6407150"/>
              <a:gd name="connsiteX24069" fmla="*/ 9534159 w 11737976"/>
              <a:gd name="connsiteY24069" fmla="*/ 5832910 h 6407150"/>
              <a:gd name="connsiteX24070" fmla="*/ 9539216 w 11737976"/>
              <a:gd name="connsiteY24070" fmla="*/ 5841219 h 6407150"/>
              <a:gd name="connsiteX24071" fmla="*/ 9542665 w 11737976"/>
              <a:gd name="connsiteY24071" fmla="*/ 5844432 h 6407150"/>
              <a:gd name="connsiteX24072" fmla="*/ 9541948 w 11737976"/>
              <a:gd name="connsiteY24072" fmla="*/ 5846010 h 6407150"/>
              <a:gd name="connsiteX24073" fmla="*/ 9538272 w 11737976"/>
              <a:gd name="connsiteY24073" fmla="*/ 5849770 h 6407150"/>
              <a:gd name="connsiteX24074" fmla="*/ 9539392 w 11737976"/>
              <a:gd name="connsiteY24074" fmla="*/ 5849467 h 6407150"/>
              <a:gd name="connsiteX24075" fmla="*/ 9536836 w 11737976"/>
              <a:gd name="connsiteY24075" fmla="*/ 5852924 h 6407150"/>
              <a:gd name="connsiteX24076" fmla="*/ 9537240 w 11737976"/>
              <a:gd name="connsiteY24076" fmla="*/ 5854198 h 6407150"/>
              <a:gd name="connsiteX24077" fmla="*/ 9539479 w 11737976"/>
              <a:gd name="connsiteY24077" fmla="*/ 5853590 h 6407150"/>
              <a:gd name="connsiteX24078" fmla="*/ 9540198 w 11737976"/>
              <a:gd name="connsiteY24078" fmla="*/ 5852013 h 6407150"/>
              <a:gd name="connsiteX24079" fmla="*/ 9554704 w 11737976"/>
              <a:gd name="connsiteY24079" fmla="*/ 5863292 h 6407150"/>
              <a:gd name="connsiteX24080" fmla="*/ 9557802 w 11737976"/>
              <a:gd name="connsiteY24080" fmla="*/ 5850011 h 6407150"/>
              <a:gd name="connsiteX24081" fmla="*/ 9552517 w 11737976"/>
              <a:gd name="connsiteY24081" fmla="*/ 5848678 h 6407150"/>
              <a:gd name="connsiteX24082" fmla="*/ 9553637 w 11737976"/>
              <a:gd name="connsiteY24082" fmla="*/ 5848374 h 6407150"/>
              <a:gd name="connsiteX24083" fmla="*/ 9553236 w 11737976"/>
              <a:gd name="connsiteY24083" fmla="*/ 5847100 h 6407150"/>
              <a:gd name="connsiteX24084" fmla="*/ 9552115 w 11737976"/>
              <a:gd name="connsiteY24084" fmla="*/ 5847404 h 6407150"/>
              <a:gd name="connsiteX24085" fmla="*/ 9549874 w 11737976"/>
              <a:gd name="connsiteY24085" fmla="*/ 5848010 h 6407150"/>
              <a:gd name="connsiteX24086" fmla="*/ 9549472 w 11737976"/>
              <a:gd name="connsiteY24086" fmla="*/ 5846736 h 6407150"/>
              <a:gd name="connsiteX24087" fmla="*/ 9549786 w 11737976"/>
              <a:gd name="connsiteY24087" fmla="*/ 5843885 h 6407150"/>
              <a:gd name="connsiteX24088" fmla="*/ 9549297 w 11737976"/>
              <a:gd name="connsiteY24088" fmla="*/ 5838489 h 6407150"/>
              <a:gd name="connsiteX24089" fmla="*/ 9550417 w 11737976"/>
              <a:gd name="connsiteY24089" fmla="*/ 5838185 h 6407150"/>
              <a:gd name="connsiteX24090" fmla="*/ 9553376 w 11737976"/>
              <a:gd name="connsiteY24090" fmla="*/ 5836002 h 6407150"/>
              <a:gd name="connsiteX24091" fmla="*/ 9552429 w 11737976"/>
              <a:gd name="connsiteY24091" fmla="*/ 5844553 h 6407150"/>
              <a:gd name="connsiteX24092" fmla="*/ 9560357 w 11737976"/>
              <a:gd name="connsiteY24092" fmla="*/ 5846554 h 6407150"/>
              <a:gd name="connsiteX24093" fmla="*/ 9560043 w 11737976"/>
              <a:gd name="connsiteY24093" fmla="*/ 5849403 h 6407150"/>
              <a:gd name="connsiteX24094" fmla="*/ 9561968 w 11737976"/>
              <a:gd name="connsiteY24094" fmla="*/ 5851648 h 6407150"/>
              <a:gd name="connsiteX24095" fmla="*/ 9562771 w 11737976"/>
              <a:gd name="connsiteY24095" fmla="*/ 5854195 h 6407150"/>
              <a:gd name="connsiteX24096" fmla="*/ 9561652 w 11737976"/>
              <a:gd name="connsiteY24096" fmla="*/ 5854499 h 6407150"/>
              <a:gd name="connsiteX24097" fmla="*/ 9557487 w 11737976"/>
              <a:gd name="connsiteY24097" fmla="*/ 5852862 h 6407150"/>
              <a:gd name="connsiteX24098" fmla="*/ 9562230 w 11737976"/>
              <a:gd name="connsiteY24098" fmla="*/ 5864020 h 6407150"/>
              <a:gd name="connsiteX24099" fmla="*/ 9569265 w 11737976"/>
              <a:gd name="connsiteY24099" fmla="*/ 5859349 h 6407150"/>
              <a:gd name="connsiteX24100" fmla="*/ 9571506 w 11737976"/>
              <a:gd name="connsiteY24100" fmla="*/ 5858743 h 6407150"/>
              <a:gd name="connsiteX24101" fmla="*/ 9571908 w 11737976"/>
              <a:gd name="connsiteY24101" fmla="*/ 5860016 h 6407150"/>
              <a:gd name="connsiteX24102" fmla="*/ 9568321 w 11737976"/>
              <a:gd name="connsiteY24102" fmla="*/ 5867900 h 6407150"/>
              <a:gd name="connsiteX24103" fmla="*/ 9567288 w 11737976"/>
              <a:gd name="connsiteY24103" fmla="*/ 5872328 h 6407150"/>
              <a:gd name="connsiteX24104" fmla="*/ 9568092 w 11737976"/>
              <a:gd name="connsiteY24104" fmla="*/ 5874874 h 6407150"/>
              <a:gd name="connsiteX24105" fmla="*/ 9565134 w 11737976"/>
              <a:gd name="connsiteY24105" fmla="*/ 5877058 h 6407150"/>
              <a:gd name="connsiteX24106" fmla="*/ 9564417 w 11737976"/>
              <a:gd name="connsiteY24106" fmla="*/ 5878634 h 6407150"/>
              <a:gd name="connsiteX24107" fmla="*/ 9567060 w 11737976"/>
              <a:gd name="connsiteY24107" fmla="*/ 5879302 h 6407150"/>
              <a:gd name="connsiteX24108" fmla="*/ 9570018 w 11737976"/>
              <a:gd name="connsiteY24108" fmla="*/ 5877118 h 6407150"/>
              <a:gd name="connsiteX24109" fmla="*/ 9571541 w 11737976"/>
              <a:gd name="connsiteY24109" fmla="*/ 5878089 h 6407150"/>
              <a:gd name="connsiteX24110" fmla="*/ 9571942 w 11737976"/>
              <a:gd name="connsiteY24110" fmla="*/ 5879363 h 6407150"/>
              <a:gd name="connsiteX24111" fmla="*/ 9579468 w 11737976"/>
              <a:gd name="connsiteY24111" fmla="*/ 5880090 h 6407150"/>
              <a:gd name="connsiteX24112" fmla="*/ 9582022 w 11737976"/>
              <a:gd name="connsiteY24112" fmla="*/ 5876632 h 6407150"/>
              <a:gd name="connsiteX24113" fmla="*/ 9583862 w 11737976"/>
              <a:gd name="connsiteY24113" fmla="*/ 5874752 h 6407150"/>
              <a:gd name="connsiteX24114" fmla="*/ 9584578 w 11737976"/>
              <a:gd name="connsiteY24114" fmla="*/ 5873175 h 6407150"/>
              <a:gd name="connsiteX24115" fmla="*/ 9587220 w 11737976"/>
              <a:gd name="connsiteY24115" fmla="*/ 5873841 h 6407150"/>
              <a:gd name="connsiteX24116" fmla="*/ 9586905 w 11737976"/>
              <a:gd name="connsiteY24116" fmla="*/ 5876693 h 6407150"/>
              <a:gd name="connsiteX24117" fmla="*/ 9585382 w 11737976"/>
              <a:gd name="connsiteY24117" fmla="*/ 5875722 h 6407150"/>
              <a:gd name="connsiteX24118" fmla="*/ 9586992 w 11737976"/>
              <a:gd name="connsiteY24118" fmla="*/ 5880817 h 6407150"/>
              <a:gd name="connsiteX24119" fmla="*/ 9591788 w 11737976"/>
              <a:gd name="connsiteY24119" fmla="*/ 5876753 h 6407150"/>
              <a:gd name="connsiteX24120" fmla="*/ 9588743 w 11737976"/>
              <a:gd name="connsiteY24120" fmla="*/ 5874813 h 6407150"/>
              <a:gd name="connsiteX24121" fmla="*/ 9589460 w 11737976"/>
              <a:gd name="connsiteY24121" fmla="*/ 5873235 h 6407150"/>
              <a:gd name="connsiteX24122" fmla="*/ 9587939 w 11737976"/>
              <a:gd name="connsiteY24122" fmla="*/ 5872265 h 6407150"/>
              <a:gd name="connsiteX24123" fmla="*/ 9593136 w 11737976"/>
              <a:gd name="connsiteY24123" fmla="*/ 5869475 h 6407150"/>
              <a:gd name="connsiteX24124" fmla="*/ 9591526 w 11737976"/>
              <a:gd name="connsiteY24124" fmla="*/ 5864381 h 6407150"/>
              <a:gd name="connsiteX24125" fmla="*/ 9593276 w 11737976"/>
              <a:gd name="connsiteY24125" fmla="*/ 5858377 h 6407150"/>
              <a:gd name="connsiteX24126" fmla="*/ 9592873 w 11737976"/>
              <a:gd name="connsiteY24126" fmla="*/ 5857104 h 6407150"/>
              <a:gd name="connsiteX24127" fmla="*/ 9595919 w 11737976"/>
              <a:gd name="connsiteY24127" fmla="*/ 5859043 h 6407150"/>
              <a:gd name="connsiteX24128" fmla="*/ 9598561 w 11737976"/>
              <a:gd name="connsiteY24128" fmla="*/ 5859710 h 6407150"/>
              <a:gd name="connsiteX24129" fmla="*/ 9598964 w 11737976"/>
              <a:gd name="connsiteY24129" fmla="*/ 5860985 h 6407150"/>
              <a:gd name="connsiteX24130" fmla="*/ 9599367 w 11737976"/>
              <a:gd name="connsiteY24130" fmla="*/ 5862258 h 6407150"/>
              <a:gd name="connsiteX24131" fmla="*/ 9598018 w 11737976"/>
              <a:gd name="connsiteY24131" fmla="*/ 5869535 h 6407150"/>
              <a:gd name="connsiteX24132" fmla="*/ 9599540 w 11737976"/>
              <a:gd name="connsiteY24132" fmla="*/ 5870505 h 6407150"/>
              <a:gd name="connsiteX24133" fmla="*/ 9600258 w 11737976"/>
              <a:gd name="connsiteY24133" fmla="*/ 5868929 h 6407150"/>
              <a:gd name="connsiteX24134" fmla="*/ 9602009 w 11737976"/>
              <a:gd name="connsiteY24134" fmla="*/ 5862924 h 6407150"/>
              <a:gd name="connsiteX24135" fmla="*/ 9604249 w 11737976"/>
              <a:gd name="connsiteY24135" fmla="*/ 5862318 h 6407150"/>
              <a:gd name="connsiteX24136" fmla="*/ 9607644 w 11737976"/>
              <a:gd name="connsiteY24136" fmla="*/ 5880755 h 6407150"/>
              <a:gd name="connsiteX24137" fmla="*/ 9607556 w 11737976"/>
              <a:gd name="connsiteY24137" fmla="*/ 5876629 h 6407150"/>
              <a:gd name="connsiteX24138" fmla="*/ 9617898 w 11737976"/>
              <a:gd name="connsiteY24138" fmla="*/ 5886273 h 6407150"/>
              <a:gd name="connsiteX24139" fmla="*/ 9609831 w 11737976"/>
              <a:gd name="connsiteY24139" fmla="*/ 5895370 h 6407150"/>
              <a:gd name="connsiteX24140" fmla="*/ 9617356 w 11737976"/>
              <a:gd name="connsiteY24140" fmla="*/ 5896096 h 6407150"/>
              <a:gd name="connsiteX24141" fmla="*/ 9613996 w 11737976"/>
              <a:gd name="connsiteY24141" fmla="*/ 5897008 h 6407150"/>
              <a:gd name="connsiteX24142" fmla="*/ 9620980 w 11737976"/>
              <a:gd name="connsiteY24142" fmla="*/ 5907558 h 6407150"/>
              <a:gd name="connsiteX24143" fmla="*/ 9619140 w 11737976"/>
              <a:gd name="connsiteY24143" fmla="*/ 5909439 h 6407150"/>
              <a:gd name="connsiteX24144" fmla="*/ 9618021 w 11737976"/>
              <a:gd name="connsiteY24144" fmla="*/ 5909742 h 6407150"/>
              <a:gd name="connsiteX24145" fmla="*/ 9618650 w 11737976"/>
              <a:gd name="connsiteY24145" fmla="*/ 5904042 h 6407150"/>
              <a:gd name="connsiteX24146" fmla="*/ 9608482 w 11737976"/>
              <a:gd name="connsiteY24146" fmla="*/ 5902646 h 6407150"/>
              <a:gd name="connsiteX24147" fmla="*/ 9608570 w 11737976"/>
              <a:gd name="connsiteY24147" fmla="*/ 5906771 h 6407150"/>
              <a:gd name="connsiteX24148" fmla="*/ 9605209 w 11737976"/>
              <a:gd name="connsiteY24148" fmla="*/ 5907682 h 6407150"/>
              <a:gd name="connsiteX24149" fmla="*/ 9598805 w 11737976"/>
              <a:gd name="connsiteY24149" fmla="*/ 5906650 h 6407150"/>
              <a:gd name="connsiteX24150" fmla="*/ 9597684 w 11737976"/>
              <a:gd name="connsiteY24150" fmla="*/ 5906955 h 6407150"/>
              <a:gd name="connsiteX24151" fmla="*/ 9598087 w 11737976"/>
              <a:gd name="connsiteY24151" fmla="*/ 5908227 h 6407150"/>
              <a:gd name="connsiteX24152" fmla="*/ 9603373 w 11737976"/>
              <a:gd name="connsiteY24152" fmla="*/ 5909561 h 6407150"/>
              <a:gd name="connsiteX24153" fmla="*/ 9602253 w 11737976"/>
              <a:gd name="connsiteY24153" fmla="*/ 5909865 h 6407150"/>
              <a:gd name="connsiteX24154" fmla="*/ 9608342 w 11737976"/>
              <a:gd name="connsiteY24154" fmla="*/ 5913745 h 6407150"/>
              <a:gd name="connsiteX24155" fmla="*/ 9610582 w 11737976"/>
              <a:gd name="connsiteY24155" fmla="*/ 5913139 h 6407150"/>
              <a:gd name="connsiteX24156" fmla="*/ 9610670 w 11737976"/>
              <a:gd name="connsiteY24156" fmla="*/ 5917263 h 6407150"/>
              <a:gd name="connsiteX24157" fmla="*/ 9607310 w 11737976"/>
              <a:gd name="connsiteY24157" fmla="*/ 5918173 h 6407150"/>
              <a:gd name="connsiteX24158" fmla="*/ 9601221 w 11737976"/>
              <a:gd name="connsiteY24158" fmla="*/ 5914292 h 6407150"/>
              <a:gd name="connsiteX24159" fmla="*/ 9597772 w 11737976"/>
              <a:gd name="connsiteY24159" fmla="*/ 5911079 h 6407150"/>
              <a:gd name="connsiteX24160" fmla="*/ 9595532 w 11737976"/>
              <a:gd name="connsiteY24160" fmla="*/ 5911685 h 6407150"/>
              <a:gd name="connsiteX24161" fmla="*/ 9595935 w 11737976"/>
              <a:gd name="connsiteY24161" fmla="*/ 5912958 h 6407150"/>
              <a:gd name="connsiteX24162" fmla="*/ 9598979 w 11737976"/>
              <a:gd name="connsiteY24162" fmla="*/ 5914899 h 6407150"/>
              <a:gd name="connsiteX24163" fmla="*/ 9597859 w 11737976"/>
              <a:gd name="connsiteY24163" fmla="*/ 5915202 h 6407150"/>
              <a:gd name="connsiteX24164" fmla="*/ 9598664 w 11737976"/>
              <a:gd name="connsiteY24164" fmla="*/ 5917748 h 6407150"/>
              <a:gd name="connsiteX24165" fmla="*/ 9600188 w 11737976"/>
              <a:gd name="connsiteY24165" fmla="*/ 5918720 h 6407150"/>
              <a:gd name="connsiteX24166" fmla="*/ 9596827 w 11737976"/>
              <a:gd name="connsiteY24166" fmla="*/ 5919628 h 6407150"/>
              <a:gd name="connsiteX24167" fmla="*/ 9590107 w 11737976"/>
              <a:gd name="connsiteY24167" fmla="*/ 5921449 h 6407150"/>
              <a:gd name="connsiteX24168" fmla="*/ 9589703 w 11737976"/>
              <a:gd name="connsiteY24168" fmla="*/ 5920175 h 6407150"/>
              <a:gd name="connsiteX24169" fmla="*/ 9587376 w 11737976"/>
              <a:gd name="connsiteY24169" fmla="*/ 5916659 h 6407150"/>
              <a:gd name="connsiteX24170" fmla="*/ 9586572 w 11737976"/>
              <a:gd name="connsiteY24170" fmla="*/ 5914111 h 6407150"/>
              <a:gd name="connsiteX24171" fmla="*/ 9583930 w 11737976"/>
              <a:gd name="connsiteY24171" fmla="*/ 5913445 h 6407150"/>
              <a:gd name="connsiteX24172" fmla="*/ 9582091 w 11737976"/>
              <a:gd name="connsiteY24172" fmla="*/ 5915325 h 6407150"/>
              <a:gd name="connsiteX24173" fmla="*/ 9582897 w 11737976"/>
              <a:gd name="connsiteY24173" fmla="*/ 5917872 h 6407150"/>
              <a:gd name="connsiteX24174" fmla="*/ 9583299 w 11737976"/>
              <a:gd name="connsiteY24174" fmla="*/ 5919145 h 6407150"/>
              <a:gd name="connsiteX24175" fmla="*/ 9587149 w 11737976"/>
              <a:gd name="connsiteY24175" fmla="*/ 5923632 h 6407150"/>
              <a:gd name="connsiteX24176" fmla="*/ 9587954 w 11737976"/>
              <a:gd name="connsiteY24176" fmla="*/ 5926179 h 6407150"/>
              <a:gd name="connsiteX24177" fmla="*/ 9586116 w 11737976"/>
              <a:gd name="connsiteY24177" fmla="*/ 5928060 h 6407150"/>
              <a:gd name="connsiteX24178" fmla="*/ 9586519 w 11737976"/>
              <a:gd name="connsiteY24178" fmla="*/ 5929333 h 6407150"/>
              <a:gd name="connsiteX24179" fmla="*/ 9588759 w 11737976"/>
              <a:gd name="connsiteY24179" fmla="*/ 5928727 h 6407150"/>
              <a:gd name="connsiteX24180" fmla="*/ 9590596 w 11737976"/>
              <a:gd name="connsiteY24180" fmla="*/ 5926847 h 6407150"/>
              <a:gd name="connsiteX24181" fmla="*/ 9590194 w 11737976"/>
              <a:gd name="connsiteY24181" fmla="*/ 5925573 h 6407150"/>
              <a:gd name="connsiteX24182" fmla="*/ 9590509 w 11737976"/>
              <a:gd name="connsiteY24182" fmla="*/ 5922722 h 6407150"/>
              <a:gd name="connsiteX24183" fmla="*/ 9597229 w 11737976"/>
              <a:gd name="connsiteY24183" fmla="*/ 5920902 h 6407150"/>
              <a:gd name="connsiteX24184" fmla="*/ 9599468 w 11737976"/>
              <a:gd name="connsiteY24184" fmla="*/ 5920296 h 6407150"/>
              <a:gd name="connsiteX24185" fmla="*/ 9599872 w 11737976"/>
              <a:gd name="connsiteY24185" fmla="*/ 5921569 h 6407150"/>
              <a:gd name="connsiteX24186" fmla="*/ 9600677 w 11737976"/>
              <a:gd name="connsiteY24186" fmla="*/ 5924117 h 6407150"/>
              <a:gd name="connsiteX24187" fmla="*/ 9602200 w 11737976"/>
              <a:gd name="connsiteY24187" fmla="*/ 5925086 h 6407150"/>
              <a:gd name="connsiteX24188" fmla="*/ 9605245 w 11737976"/>
              <a:gd name="connsiteY24188" fmla="*/ 5927027 h 6407150"/>
              <a:gd name="connsiteX24189" fmla="*/ 9606680 w 11737976"/>
              <a:gd name="connsiteY24189" fmla="*/ 5923873 h 6407150"/>
              <a:gd name="connsiteX24190" fmla="*/ 9605157 w 11737976"/>
              <a:gd name="connsiteY24190" fmla="*/ 5922904 h 6407150"/>
              <a:gd name="connsiteX24191" fmla="*/ 9604352 w 11737976"/>
              <a:gd name="connsiteY24191" fmla="*/ 5920356 h 6407150"/>
              <a:gd name="connsiteX24192" fmla="*/ 9605472 w 11737976"/>
              <a:gd name="connsiteY24192" fmla="*/ 5920053 h 6407150"/>
              <a:gd name="connsiteX24193" fmla="*/ 9613313 w 11737976"/>
              <a:gd name="connsiteY24193" fmla="*/ 5917930 h 6407150"/>
              <a:gd name="connsiteX24194" fmla="*/ 9612909 w 11737976"/>
              <a:gd name="connsiteY24194" fmla="*/ 5916656 h 6407150"/>
              <a:gd name="connsiteX24195" fmla="*/ 9612508 w 11737976"/>
              <a:gd name="connsiteY24195" fmla="*/ 5915383 h 6407150"/>
              <a:gd name="connsiteX24196" fmla="*/ 9616271 w 11737976"/>
              <a:gd name="connsiteY24196" fmla="*/ 5915747 h 6407150"/>
              <a:gd name="connsiteX24197" fmla="*/ 9617391 w 11737976"/>
              <a:gd name="connsiteY24197" fmla="*/ 5915443 h 6407150"/>
              <a:gd name="connsiteX24198" fmla="*/ 9617075 w 11737976"/>
              <a:gd name="connsiteY24198" fmla="*/ 5918293 h 6407150"/>
              <a:gd name="connsiteX24199" fmla="*/ 9617880 w 11737976"/>
              <a:gd name="connsiteY24199" fmla="*/ 5920840 h 6407150"/>
              <a:gd name="connsiteX24200" fmla="*/ 9618282 w 11737976"/>
              <a:gd name="connsiteY24200" fmla="*/ 5922114 h 6407150"/>
              <a:gd name="connsiteX24201" fmla="*/ 9619804 w 11737976"/>
              <a:gd name="connsiteY24201" fmla="*/ 5923085 h 6407150"/>
              <a:gd name="connsiteX24202" fmla="*/ 9622762 w 11737976"/>
              <a:gd name="connsiteY24202" fmla="*/ 5920900 h 6407150"/>
              <a:gd name="connsiteX24203" fmla="*/ 9623078 w 11737976"/>
              <a:gd name="connsiteY24203" fmla="*/ 5918050 h 6407150"/>
              <a:gd name="connsiteX24204" fmla="*/ 9622676 w 11737976"/>
              <a:gd name="connsiteY24204" fmla="*/ 5916777 h 6407150"/>
              <a:gd name="connsiteX24205" fmla="*/ 9628276 w 11737976"/>
              <a:gd name="connsiteY24205" fmla="*/ 5915260 h 6407150"/>
              <a:gd name="connsiteX24206" fmla="*/ 9629396 w 11737976"/>
              <a:gd name="connsiteY24206" fmla="*/ 5914957 h 6407150"/>
              <a:gd name="connsiteX24207" fmla="*/ 9631951 w 11737976"/>
              <a:gd name="connsiteY24207" fmla="*/ 5911499 h 6407150"/>
              <a:gd name="connsiteX24208" fmla="*/ 9632354 w 11737976"/>
              <a:gd name="connsiteY24208" fmla="*/ 5912773 h 6407150"/>
              <a:gd name="connsiteX24209" fmla="*/ 9633474 w 11737976"/>
              <a:gd name="connsiteY24209" fmla="*/ 5912470 h 6407150"/>
              <a:gd name="connsiteX24210" fmla="*/ 9634855 w 11737976"/>
              <a:gd name="connsiteY24210" fmla="*/ 5924538 h 6407150"/>
              <a:gd name="connsiteX24211" fmla="*/ 9636151 w 11737976"/>
              <a:gd name="connsiteY24211" fmla="*/ 5932483 h 6407150"/>
              <a:gd name="connsiteX24212" fmla="*/ 9633911 w 11737976"/>
              <a:gd name="connsiteY24212" fmla="*/ 5933089 h 6407150"/>
              <a:gd name="connsiteX24213" fmla="*/ 9629920 w 11737976"/>
              <a:gd name="connsiteY24213" fmla="*/ 5939700 h 6407150"/>
              <a:gd name="connsiteX24214" fmla="*/ 9632562 w 11737976"/>
              <a:gd name="connsiteY24214" fmla="*/ 5940367 h 6407150"/>
              <a:gd name="connsiteX24215" fmla="*/ 9634400 w 11737976"/>
              <a:gd name="connsiteY24215" fmla="*/ 5938486 h 6407150"/>
              <a:gd name="connsiteX24216" fmla="*/ 9636237 w 11737976"/>
              <a:gd name="connsiteY24216" fmla="*/ 5936607 h 6407150"/>
              <a:gd name="connsiteX24217" fmla="*/ 9640315 w 11737976"/>
              <a:gd name="connsiteY24217" fmla="*/ 5934120 h 6407150"/>
              <a:gd name="connsiteX24218" fmla="*/ 9639915 w 11737976"/>
              <a:gd name="connsiteY24218" fmla="*/ 5932846 h 6407150"/>
              <a:gd name="connsiteX24219" fmla="*/ 9639337 w 11737976"/>
              <a:gd name="connsiteY24219" fmla="*/ 5923326 h 6407150"/>
              <a:gd name="connsiteX24220" fmla="*/ 9637237 w 11737976"/>
              <a:gd name="connsiteY24220" fmla="*/ 5912833 h 6407150"/>
              <a:gd name="connsiteX24221" fmla="*/ 9642748 w 11737976"/>
              <a:gd name="connsiteY24221" fmla="*/ 5907193 h 6407150"/>
              <a:gd name="connsiteX24222" fmla="*/ 9649557 w 11737976"/>
              <a:gd name="connsiteY24222" fmla="*/ 5909498 h 6407150"/>
              <a:gd name="connsiteX24223" fmla="*/ 9646599 w 11737976"/>
              <a:gd name="connsiteY24223" fmla="*/ 5911681 h 6407150"/>
              <a:gd name="connsiteX24224" fmla="*/ 9647718 w 11737976"/>
              <a:gd name="connsiteY24224" fmla="*/ 5911377 h 6407150"/>
              <a:gd name="connsiteX24225" fmla="*/ 9646687 w 11737976"/>
              <a:gd name="connsiteY24225" fmla="*/ 5915804 h 6407150"/>
              <a:gd name="connsiteX24226" fmla="*/ 9647491 w 11737976"/>
              <a:gd name="connsiteY24226" fmla="*/ 5918351 h 6407150"/>
              <a:gd name="connsiteX24227" fmla="*/ 9650134 w 11737976"/>
              <a:gd name="connsiteY24227" fmla="*/ 5919018 h 6407150"/>
              <a:gd name="connsiteX24228" fmla="*/ 9650938 w 11737976"/>
              <a:gd name="connsiteY24228" fmla="*/ 5921565 h 6407150"/>
              <a:gd name="connsiteX24229" fmla="*/ 9651428 w 11737976"/>
              <a:gd name="connsiteY24229" fmla="*/ 5926963 h 6407150"/>
              <a:gd name="connsiteX24230" fmla="*/ 9651516 w 11737976"/>
              <a:gd name="connsiteY24230" fmla="*/ 5931086 h 6407150"/>
              <a:gd name="connsiteX24231" fmla="*/ 9653039 w 11737976"/>
              <a:gd name="connsiteY24231" fmla="*/ 5932056 h 6407150"/>
              <a:gd name="connsiteX24232" fmla="*/ 9653756 w 11737976"/>
              <a:gd name="connsiteY24232" fmla="*/ 5930479 h 6407150"/>
              <a:gd name="connsiteX24233" fmla="*/ 9653669 w 11737976"/>
              <a:gd name="connsiteY24233" fmla="*/ 5926355 h 6407150"/>
              <a:gd name="connsiteX24234" fmla="*/ 9653581 w 11737976"/>
              <a:gd name="connsiteY24234" fmla="*/ 5922233 h 6407150"/>
              <a:gd name="connsiteX24235" fmla="*/ 9657747 w 11737976"/>
              <a:gd name="connsiteY24235" fmla="*/ 5923869 h 6407150"/>
              <a:gd name="connsiteX24236" fmla="*/ 9656627 w 11737976"/>
              <a:gd name="connsiteY24236" fmla="*/ 5924173 h 6407150"/>
              <a:gd name="connsiteX24237" fmla="*/ 9659129 w 11737976"/>
              <a:gd name="connsiteY24237" fmla="*/ 5935937 h 6407150"/>
              <a:gd name="connsiteX24238" fmla="*/ 9664816 w 11737976"/>
              <a:gd name="connsiteY24238" fmla="*/ 5938545 h 6407150"/>
              <a:gd name="connsiteX24239" fmla="*/ 9669611 w 11737976"/>
              <a:gd name="connsiteY24239" fmla="*/ 5934481 h 6407150"/>
              <a:gd name="connsiteX24240" fmla="*/ 9668666 w 11737976"/>
              <a:gd name="connsiteY24240" fmla="*/ 5943032 h 6407150"/>
              <a:gd name="connsiteX24241" fmla="*/ 9673549 w 11737976"/>
              <a:gd name="connsiteY24241" fmla="*/ 5943093 h 6407150"/>
              <a:gd name="connsiteX24242" fmla="*/ 9674354 w 11737976"/>
              <a:gd name="connsiteY24242" fmla="*/ 5945640 h 6407150"/>
              <a:gd name="connsiteX24243" fmla="*/ 9671082 w 11737976"/>
              <a:gd name="connsiteY24243" fmla="*/ 5950673 h 6407150"/>
              <a:gd name="connsiteX24244" fmla="*/ 9674237 w 11737976"/>
              <a:gd name="connsiteY24244" fmla="*/ 5953449 h 6407150"/>
              <a:gd name="connsiteX24245" fmla="*/ 9676523 w 11737976"/>
              <a:gd name="connsiteY24245" fmla="*/ 5956901 h 6407150"/>
              <a:gd name="connsiteX24246" fmla="*/ 9667722 w 11737976"/>
              <a:gd name="connsiteY24246" fmla="*/ 5958057 h 6407150"/>
              <a:gd name="connsiteX24247" fmla="*/ 9666191 w 11737976"/>
              <a:gd name="connsiteY24247" fmla="*/ 5968858 h 6407150"/>
              <a:gd name="connsiteX24248" fmla="*/ 9676490 w 11737976"/>
              <a:gd name="connsiteY24248" fmla="*/ 5973608 h 6407150"/>
              <a:gd name="connsiteX24249" fmla="*/ 9672853 w 11737976"/>
              <a:gd name="connsiteY24249" fmla="*/ 5978702 h 6407150"/>
              <a:gd name="connsiteX24250" fmla="*/ 9675553 w 11737976"/>
              <a:gd name="connsiteY24250" fmla="*/ 5983274 h 6407150"/>
              <a:gd name="connsiteX24251" fmla="*/ 9675899 w 11737976"/>
              <a:gd name="connsiteY24251" fmla="*/ 5984359 h 6407150"/>
              <a:gd name="connsiteX24252" fmla="*/ 9675609 w 11737976"/>
              <a:gd name="connsiteY24252" fmla="*/ 5987195 h 6407150"/>
              <a:gd name="connsiteX24253" fmla="*/ 9676010 w 11737976"/>
              <a:gd name="connsiteY24253" fmla="*/ 5988464 h 6407150"/>
              <a:gd name="connsiteX24254" fmla="*/ 9677101 w 11737976"/>
              <a:gd name="connsiteY24254" fmla="*/ 5988169 h 6407150"/>
              <a:gd name="connsiteX24255" fmla="*/ 9677590 w 11737976"/>
              <a:gd name="connsiteY24255" fmla="*/ 5985969 h 6407150"/>
              <a:gd name="connsiteX24256" fmla="*/ 9681793 w 11737976"/>
              <a:gd name="connsiteY24256" fmla="*/ 5990617 h 6407150"/>
              <a:gd name="connsiteX24257" fmla="*/ 9684236 w 11737976"/>
              <a:gd name="connsiteY24257" fmla="*/ 5996358 h 6407150"/>
              <a:gd name="connsiteX24258" fmla="*/ 9698909 w 11737976"/>
              <a:gd name="connsiteY24258" fmla="*/ 5999291 h 6407150"/>
              <a:gd name="connsiteX24259" fmla="*/ 9705856 w 11737976"/>
              <a:gd name="connsiteY24259" fmla="*/ 5998658 h 6407150"/>
              <a:gd name="connsiteX24260" fmla="*/ 9709835 w 11737976"/>
              <a:gd name="connsiteY24260" fmla="*/ 5989947 h 6407150"/>
              <a:gd name="connsiteX24261" fmla="*/ 9707860 w 11737976"/>
              <a:gd name="connsiteY24261" fmla="*/ 5988260 h 6407150"/>
              <a:gd name="connsiteX24262" fmla="*/ 9708286 w 11737976"/>
              <a:gd name="connsiteY24262" fmla="*/ 5987604 h 6407150"/>
              <a:gd name="connsiteX24263" fmla="*/ 9706764 w 11737976"/>
              <a:gd name="connsiteY24263" fmla="*/ 5986634 h 6407150"/>
              <a:gd name="connsiteX24264" fmla="*/ 9706148 w 11737976"/>
              <a:gd name="connsiteY24264" fmla="*/ 5986800 h 6407150"/>
              <a:gd name="connsiteX24265" fmla="*/ 9705400 w 11737976"/>
              <a:gd name="connsiteY24265" fmla="*/ 5986160 h 6407150"/>
              <a:gd name="connsiteX24266" fmla="*/ 9704034 w 11737976"/>
              <a:gd name="connsiteY24266" fmla="*/ 5981843 h 6407150"/>
              <a:gd name="connsiteX24267" fmla="*/ 9700271 w 11737976"/>
              <a:gd name="connsiteY24267" fmla="*/ 5981480 h 6407150"/>
              <a:gd name="connsiteX24268" fmla="*/ 9700374 w 11737976"/>
              <a:gd name="connsiteY24268" fmla="*/ 5977476 h 6407150"/>
              <a:gd name="connsiteX24269" fmla="*/ 9700628 w 11737976"/>
              <a:gd name="connsiteY24269" fmla="*/ 5976810 h 6407150"/>
              <a:gd name="connsiteX24270" fmla="*/ 9708591 w 11737976"/>
              <a:gd name="connsiteY24270" fmla="*/ 5969714 h 6407150"/>
              <a:gd name="connsiteX24271" fmla="*/ 9711475 w 11737976"/>
              <a:gd name="connsiteY24271" fmla="*/ 5959057 h 6407150"/>
              <a:gd name="connsiteX24272" fmla="*/ 9700921 w 11737976"/>
              <a:gd name="connsiteY24272" fmla="*/ 5956107 h 6407150"/>
              <a:gd name="connsiteX24273" fmla="*/ 9694080 w 11737976"/>
              <a:gd name="connsiteY24273" fmla="*/ 5954195 h 6407150"/>
              <a:gd name="connsiteX24274" fmla="*/ 9693657 w 11737976"/>
              <a:gd name="connsiteY24274" fmla="*/ 5952856 h 6407150"/>
              <a:gd name="connsiteX24275" fmla="*/ 9694374 w 11737976"/>
              <a:gd name="connsiteY24275" fmla="*/ 5951278 h 6407150"/>
              <a:gd name="connsiteX24276" fmla="*/ 9696929 w 11737976"/>
              <a:gd name="connsiteY24276" fmla="*/ 5947821 h 6407150"/>
              <a:gd name="connsiteX24277" fmla="*/ 9696528 w 11737976"/>
              <a:gd name="connsiteY24277" fmla="*/ 5946547 h 6407150"/>
              <a:gd name="connsiteX24278" fmla="*/ 9690122 w 11737976"/>
              <a:gd name="connsiteY24278" fmla="*/ 5945517 h 6407150"/>
              <a:gd name="connsiteX24279" fmla="*/ 9691241 w 11737976"/>
              <a:gd name="connsiteY24279" fmla="*/ 5945213 h 6407150"/>
              <a:gd name="connsiteX24280" fmla="*/ 9683227 w 11737976"/>
              <a:gd name="connsiteY24280" fmla="*/ 5939089 h 6407150"/>
              <a:gd name="connsiteX24281" fmla="*/ 9685923 w 11737976"/>
              <a:gd name="connsiteY24281" fmla="*/ 5924534 h 6407150"/>
              <a:gd name="connsiteX24282" fmla="*/ 9690175 w 11737976"/>
              <a:gd name="connsiteY24282" fmla="*/ 5930295 h 6407150"/>
              <a:gd name="connsiteX24283" fmla="*/ 9691981 w 11737976"/>
              <a:gd name="connsiteY24283" fmla="*/ 5928961 h 6407150"/>
              <a:gd name="connsiteX24284" fmla="*/ 9691646 w 11737976"/>
              <a:gd name="connsiteY24284" fmla="*/ 5931325 h 6407150"/>
              <a:gd name="connsiteX24285" fmla="*/ 9702479 w 11737976"/>
              <a:gd name="connsiteY24285" fmla="*/ 5931799 h 6407150"/>
              <a:gd name="connsiteX24286" fmla="*/ 9702324 w 11737976"/>
              <a:gd name="connsiteY24286" fmla="*/ 5932189 h 6407150"/>
              <a:gd name="connsiteX24287" fmla="*/ 9703389 w 11737976"/>
              <a:gd name="connsiteY24287" fmla="*/ 5933628 h 6407150"/>
              <a:gd name="connsiteX24288" fmla="*/ 9706747 w 11737976"/>
              <a:gd name="connsiteY24288" fmla="*/ 5932719 h 6407150"/>
              <a:gd name="connsiteX24289" fmla="*/ 9710913 w 11737976"/>
              <a:gd name="connsiteY24289" fmla="*/ 5934356 h 6407150"/>
              <a:gd name="connsiteX24290" fmla="*/ 9712435 w 11737976"/>
              <a:gd name="connsiteY24290" fmla="*/ 5935327 h 6407150"/>
              <a:gd name="connsiteX24291" fmla="*/ 9710599 w 11737976"/>
              <a:gd name="connsiteY24291" fmla="*/ 5937207 h 6407150"/>
              <a:gd name="connsiteX24292" fmla="*/ 9709880 w 11737976"/>
              <a:gd name="connsiteY24292" fmla="*/ 5938784 h 6407150"/>
              <a:gd name="connsiteX24293" fmla="*/ 9710283 w 11737976"/>
              <a:gd name="connsiteY24293" fmla="*/ 5940057 h 6407150"/>
              <a:gd name="connsiteX24294" fmla="*/ 9712925 w 11737976"/>
              <a:gd name="connsiteY24294" fmla="*/ 5940725 h 6407150"/>
              <a:gd name="connsiteX24295" fmla="*/ 9713643 w 11737976"/>
              <a:gd name="connsiteY24295" fmla="*/ 5939147 h 6407150"/>
              <a:gd name="connsiteX24296" fmla="*/ 9715482 w 11737976"/>
              <a:gd name="connsiteY24296" fmla="*/ 5937266 h 6407150"/>
              <a:gd name="connsiteX24297" fmla="*/ 9717721 w 11737976"/>
              <a:gd name="connsiteY24297" fmla="*/ 5936660 h 6407150"/>
              <a:gd name="connsiteX24298" fmla="*/ 9720766 w 11737976"/>
              <a:gd name="connsiteY24298" fmla="*/ 5938600 h 6407150"/>
              <a:gd name="connsiteX24299" fmla="*/ 9719734 w 11737976"/>
              <a:gd name="connsiteY24299" fmla="*/ 5943028 h 6407150"/>
              <a:gd name="connsiteX24300" fmla="*/ 9725595 w 11737976"/>
              <a:gd name="connsiteY24300" fmla="*/ 5953883 h 6407150"/>
              <a:gd name="connsiteX24301" fmla="*/ 9732990 w 11737976"/>
              <a:gd name="connsiteY24301" fmla="*/ 5948424 h 6407150"/>
              <a:gd name="connsiteX24302" fmla="*/ 9733309 w 11737976"/>
              <a:gd name="connsiteY24302" fmla="*/ 5946703 h 6407150"/>
              <a:gd name="connsiteX24303" fmla="*/ 9733630 w 11737976"/>
              <a:gd name="connsiteY24303" fmla="*/ 5946736 h 6407150"/>
              <a:gd name="connsiteX24304" fmla="*/ 9744299 w 11737976"/>
              <a:gd name="connsiteY24304" fmla="*/ 5947871 h 6407150"/>
              <a:gd name="connsiteX24305" fmla="*/ 9742768 w 11737976"/>
              <a:gd name="connsiteY24305" fmla="*/ 5958654 h 6407150"/>
              <a:gd name="connsiteX24306" fmla="*/ 9764444 w 11737976"/>
              <a:gd name="connsiteY24306" fmla="*/ 5960961 h 6407150"/>
              <a:gd name="connsiteX24307" fmla="*/ 9730911 w 11737976"/>
              <a:gd name="connsiteY24307" fmla="*/ 5964691 h 6407150"/>
              <a:gd name="connsiteX24308" fmla="*/ 9735374 w 11737976"/>
              <a:gd name="connsiteY24308" fmla="*/ 5972006 h 6407150"/>
              <a:gd name="connsiteX24309" fmla="*/ 9738658 w 11737976"/>
              <a:gd name="connsiteY24309" fmla="*/ 5975137 h 6407150"/>
              <a:gd name="connsiteX24310" fmla="*/ 9738672 w 11737976"/>
              <a:gd name="connsiteY24310" fmla="*/ 5975503 h 6407150"/>
              <a:gd name="connsiteX24311" fmla="*/ 9738921 w 11737976"/>
              <a:gd name="connsiteY24311" fmla="*/ 5975388 h 6407150"/>
              <a:gd name="connsiteX24312" fmla="*/ 9740219 w 11737976"/>
              <a:gd name="connsiteY24312" fmla="*/ 5976627 h 6407150"/>
              <a:gd name="connsiteX24313" fmla="*/ 9737159 w 11737976"/>
              <a:gd name="connsiteY24313" fmla="*/ 5998192 h 6407150"/>
              <a:gd name="connsiteX24314" fmla="*/ 9715486 w 11737976"/>
              <a:gd name="connsiteY24314" fmla="*/ 5995886 h 6407150"/>
              <a:gd name="connsiteX24315" fmla="*/ 9736650 w 11737976"/>
              <a:gd name="connsiteY24315" fmla="*/ 6001787 h 6407150"/>
              <a:gd name="connsiteX24316" fmla="*/ 9724283 w 11737976"/>
              <a:gd name="connsiteY24316" fmla="*/ 6011417 h 6407150"/>
              <a:gd name="connsiteX24317" fmla="*/ 9709318 w 11737976"/>
              <a:gd name="connsiteY24317" fmla="*/ 6010280 h 6407150"/>
              <a:gd name="connsiteX24318" fmla="*/ 9709032 w 11737976"/>
              <a:gd name="connsiteY24318" fmla="*/ 6010378 h 6407150"/>
              <a:gd name="connsiteX24319" fmla="*/ 9709356 w 11737976"/>
              <a:gd name="connsiteY24319" fmla="*/ 6009671 h 6407150"/>
              <a:gd name="connsiteX24320" fmla="*/ 9709981 w 11737976"/>
              <a:gd name="connsiteY24320" fmla="*/ 6004156 h 6407150"/>
              <a:gd name="connsiteX24321" fmla="*/ 9710195 w 11737976"/>
              <a:gd name="connsiteY24321" fmla="*/ 6003429 h 6407150"/>
              <a:gd name="connsiteX24322" fmla="*/ 9709593 w 11737976"/>
              <a:gd name="connsiteY24322" fmla="*/ 6002924 h 6407150"/>
              <a:gd name="connsiteX24323" fmla="*/ 9707800 w 11737976"/>
              <a:gd name="connsiteY24323" fmla="*/ 6004746 h 6407150"/>
              <a:gd name="connsiteX24324" fmla="*/ 9706085 w 11737976"/>
              <a:gd name="connsiteY24324" fmla="*/ 6010557 h 6407150"/>
              <a:gd name="connsiteX24325" fmla="*/ 9707468 w 11737976"/>
              <a:gd name="connsiteY24325" fmla="*/ 6010902 h 6407150"/>
              <a:gd name="connsiteX24326" fmla="*/ 9702100 w 11737976"/>
              <a:gd name="connsiteY24326" fmla="*/ 6012704 h 6407150"/>
              <a:gd name="connsiteX24327" fmla="*/ 9734100 w 11737976"/>
              <a:gd name="connsiteY24327" fmla="*/ 6019759 h 6407150"/>
              <a:gd name="connsiteX24328" fmla="*/ 9735119 w 11737976"/>
              <a:gd name="connsiteY24328" fmla="*/ 6012570 h 6407150"/>
              <a:gd name="connsiteX24329" fmla="*/ 9778975 w 11737976"/>
              <a:gd name="connsiteY24329" fmla="*/ 6013587 h 6407150"/>
              <a:gd name="connsiteX24330" fmla="*/ 9788282 w 11737976"/>
              <a:gd name="connsiteY24330" fmla="*/ 6025523 h 6407150"/>
              <a:gd name="connsiteX24331" fmla="*/ 9775916 w 11737976"/>
              <a:gd name="connsiteY24331" fmla="*/ 6035153 h 6407150"/>
              <a:gd name="connsiteX24332" fmla="*/ 9807917 w 11737976"/>
              <a:gd name="connsiteY24332" fmla="*/ 6042207 h 6407150"/>
              <a:gd name="connsiteX24333" fmla="*/ 9819263 w 11737976"/>
              <a:gd name="connsiteY24333" fmla="*/ 6039765 h 6407150"/>
              <a:gd name="connsiteX24334" fmla="*/ 9839916 w 11737976"/>
              <a:gd name="connsiteY24334" fmla="*/ 6049259 h 6407150"/>
              <a:gd name="connsiteX24335" fmla="*/ 9849732 w 11737976"/>
              <a:gd name="connsiteY24335" fmla="*/ 6057601 h 6407150"/>
              <a:gd name="connsiteX24336" fmla="*/ 9871916 w 11737976"/>
              <a:gd name="connsiteY24336" fmla="*/ 6056313 h 6407150"/>
              <a:gd name="connsiteX24337" fmla="*/ 9914243 w 11737976"/>
              <a:gd name="connsiteY24337" fmla="*/ 6068114 h 6407150"/>
              <a:gd name="connsiteX24338" fmla="*/ 9901875 w 11737976"/>
              <a:gd name="connsiteY24338" fmla="*/ 6077744 h 6407150"/>
              <a:gd name="connsiteX24339" fmla="*/ 9932857 w 11737976"/>
              <a:gd name="connsiteY24339" fmla="*/ 6091984 h 6407150"/>
              <a:gd name="connsiteX24340" fmla="*/ 9934897 w 11737976"/>
              <a:gd name="connsiteY24340" fmla="*/ 6077607 h 6407150"/>
              <a:gd name="connsiteX24341" fmla="*/ 10000426 w 11737976"/>
              <a:gd name="connsiteY24341" fmla="*/ 6080932 h 6407150"/>
              <a:gd name="connsiteX24342" fmla="*/ 9999916 w 11737976"/>
              <a:gd name="connsiteY24342" fmla="*/ 6084527 h 6407150"/>
              <a:gd name="connsiteX24343" fmla="*/ 10010754 w 11737976"/>
              <a:gd name="connsiteY24343" fmla="*/ 6085679 h 6407150"/>
              <a:gd name="connsiteX24344" fmla="*/ 10019549 w 11737976"/>
              <a:gd name="connsiteY24344" fmla="*/ 6101207 h 6407150"/>
              <a:gd name="connsiteX24345" fmla="*/ 9997877 w 11737976"/>
              <a:gd name="connsiteY24345" fmla="*/ 6098902 h 6407150"/>
              <a:gd name="connsiteX24346" fmla="*/ 10007184 w 11737976"/>
              <a:gd name="connsiteY24346" fmla="*/ 6110838 h 6407150"/>
              <a:gd name="connsiteX24347" fmla="*/ 10018018 w 11737976"/>
              <a:gd name="connsiteY24347" fmla="*/ 6111992 h 6407150"/>
              <a:gd name="connsiteX24348" fmla="*/ 10028345 w 11737976"/>
              <a:gd name="connsiteY24348" fmla="*/ 6116739 h 6407150"/>
              <a:gd name="connsiteX24349" fmla="*/ 10028857 w 11737976"/>
              <a:gd name="connsiteY24349" fmla="*/ 6113145 h 6407150"/>
              <a:gd name="connsiteX24350" fmla="*/ 10029365 w 11737976"/>
              <a:gd name="connsiteY24350" fmla="*/ 6109550 h 6407150"/>
              <a:gd name="connsiteX24351" fmla="*/ 10040202 w 11737976"/>
              <a:gd name="connsiteY24351" fmla="*/ 6110703 h 6407150"/>
              <a:gd name="connsiteX24352" fmla="*/ 10083548 w 11737976"/>
              <a:gd name="connsiteY24352" fmla="*/ 6115314 h 6407150"/>
              <a:gd name="connsiteX24353" fmla="*/ 10115550 w 11737976"/>
              <a:gd name="connsiteY24353" fmla="*/ 6122368 h 6407150"/>
              <a:gd name="connsiteX24354" fmla="*/ 10156855 w 11737976"/>
              <a:gd name="connsiteY24354" fmla="*/ 6141357 h 6407150"/>
              <a:gd name="connsiteX24355" fmla="*/ 10168712 w 11737976"/>
              <a:gd name="connsiteY24355" fmla="*/ 6135322 h 6407150"/>
              <a:gd name="connsiteX24356" fmla="*/ 10158386 w 11737976"/>
              <a:gd name="connsiteY24356" fmla="*/ 6130574 h 6407150"/>
              <a:gd name="connsiteX24357" fmla="*/ 10136711 w 11737976"/>
              <a:gd name="connsiteY24357" fmla="*/ 6128268 h 6407150"/>
              <a:gd name="connsiteX24358" fmla="*/ 10138240 w 11737976"/>
              <a:gd name="connsiteY24358" fmla="*/ 6117486 h 6407150"/>
              <a:gd name="connsiteX24359" fmla="*/ 10171262 w 11737976"/>
              <a:gd name="connsiteY24359" fmla="*/ 6117351 h 6407150"/>
              <a:gd name="connsiteX24360" fmla="*/ 10192935 w 11737976"/>
              <a:gd name="connsiteY24360" fmla="*/ 6119656 h 6407150"/>
              <a:gd name="connsiteX24361" fmla="*/ 10182608 w 11737976"/>
              <a:gd name="connsiteY24361" fmla="*/ 6114909 h 6407150"/>
              <a:gd name="connsiteX24362" fmla="*/ 10217158 w 11737976"/>
              <a:gd name="connsiteY24362" fmla="*/ 6103991 h 6407150"/>
              <a:gd name="connsiteX24363" fmla="*/ 10216647 w 11737976"/>
              <a:gd name="connsiteY24363" fmla="*/ 6107586 h 6407150"/>
              <a:gd name="connsiteX24364" fmla="*/ 10271850 w 11737976"/>
              <a:gd name="connsiteY24364" fmla="*/ 6106162 h 6407150"/>
              <a:gd name="connsiteX24365" fmla="*/ 10273380 w 11737976"/>
              <a:gd name="connsiteY24365" fmla="*/ 6095379 h 6407150"/>
              <a:gd name="connsiteX24366" fmla="*/ 10229014 w 11737976"/>
              <a:gd name="connsiteY24366" fmla="*/ 6097956 h 6407150"/>
              <a:gd name="connsiteX24367" fmla="*/ 10264076 w 11737976"/>
              <a:gd name="connsiteY24367" fmla="*/ 6083443 h 6407150"/>
              <a:gd name="connsiteX24368" fmla="*/ 10285236 w 11737976"/>
              <a:gd name="connsiteY24368" fmla="*/ 6089344 h 6407150"/>
              <a:gd name="connsiteX24369" fmla="*/ 10296584 w 11737976"/>
              <a:gd name="connsiteY24369" fmla="*/ 6086902 h 6407150"/>
              <a:gd name="connsiteX24370" fmla="*/ 10307419 w 11737976"/>
              <a:gd name="connsiteY24370" fmla="*/ 6088055 h 6407150"/>
              <a:gd name="connsiteX24371" fmla="*/ 10327565 w 11737976"/>
              <a:gd name="connsiteY24371" fmla="*/ 6101144 h 6407150"/>
              <a:gd name="connsiteX24372" fmla="*/ 10360072 w 11737976"/>
              <a:gd name="connsiteY24372" fmla="*/ 6104603 h 6407150"/>
              <a:gd name="connsiteX24373" fmla="*/ 10374990 w 11737976"/>
              <a:gd name="connsiteY24373" fmla="*/ 6077002 h 6407150"/>
              <a:gd name="connsiteX24374" fmla="*/ 10364664 w 11737976"/>
              <a:gd name="connsiteY24374" fmla="*/ 6072254 h 6407150"/>
              <a:gd name="connsiteX24375" fmla="*/ 10366702 w 11737976"/>
              <a:gd name="connsiteY24375" fmla="*/ 6057877 h 6407150"/>
              <a:gd name="connsiteX24376" fmla="*/ 10378050 w 11737976"/>
              <a:gd name="connsiteY24376" fmla="*/ 6055436 h 6407150"/>
              <a:gd name="connsiteX24377" fmla="*/ 10402273 w 11737976"/>
              <a:gd name="connsiteY24377" fmla="*/ 6039770 h 6407150"/>
              <a:gd name="connsiteX24378" fmla="*/ 10378559 w 11737976"/>
              <a:gd name="connsiteY24378" fmla="*/ 6051841 h 6407150"/>
              <a:gd name="connsiteX24379" fmla="*/ 10367213 w 11737976"/>
              <a:gd name="connsiteY24379" fmla="*/ 6054283 h 6407150"/>
              <a:gd name="connsiteX24380" fmla="*/ 10356376 w 11737976"/>
              <a:gd name="connsiteY24380" fmla="*/ 6053129 h 6407150"/>
              <a:gd name="connsiteX24381" fmla="*/ 10379069 w 11737976"/>
              <a:gd name="connsiteY24381" fmla="*/ 6048247 h 6407150"/>
              <a:gd name="connsiteX24382" fmla="*/ 10358926 w 11737976"/>
              <a:gd name="connsiteY24382" fmla="*/ 6035158 h 6407150"/>
              <a:gd name="connsiteX24383" fmla="*/ 10370272 w 11737976"/>
              <a:gd name="connsiteY24383" fmla="*/ 6032716 h 6407150"/>
              <a:gd name="connsiteX24384" fmla="*/ 10350637 w 11737976"/>
              <a:gd name="connsiteY24384" fmla="*/ 6016034 h 6407150"/>
              <a:gd name="connsiteX24385" fmla="*/ 10314559 w 11737976"/>
              <a:gd name="connsiteY24385" fmla="*/ 6037734 h 6407150"/>
              <a:gd name="connsiteX24386" fmla="*/ 10283069 w 11737976"/>
              <a:gd name="connsiteY24386" fmla="*/ 6027087 h 6407150"/>
              <a:gd name="connsiteX24387" fmla="*/ 10294415 w 11737976"/>
              <a:gd name="connsiteY24387" fmla="*/ 6024645 h 6407150"/>
              <a:gd name="connsiteX24388" fmla="*/ 10285108 w 11737976"/>
              <a:gd name="connsiteY24388" fmla="*/ 6012709 h 6407150"/>
              <a:gd name="connsiteX24389" fmla="*/ 10306783 w 11737976"/>
              <a:gd name="connsiteY24389" fmla="*/ 6015016 h 6407150"/>
              <a:gd name="connsiteX24390" fmla="*/ 10308312 w 11737976"/>
              <a:gd name="connsiteY24390" fmla="*/ 6004232 h 6407150"/>
              <a:gd name="connsiteX24391" fmla="*/ 10287148 w 11737976"/>
              <a:gd name="connsiteY24391" fmla="*/ 5998332 h 6407150"/>
              <a:gd name="connsiteX24392" fmla="*/ 10276823 w 11737976"/>
              <a:gd name="connsiteY24392" fmla="*/ 5993586 h 6407150"/>
              <a:gd name="connsiteX24393" fmla="*/ 10277332 w 11737976"/>
              <a:gd name="connsiteY24393" fmla="*/ 5989992 h 6407150"/>
              <a:gd name="connsiteX24394" fmla="*/ 10288169 w 11737976"/>
              <a:gd name="connsiteY24394" fmla="*/ 5991144 h 6407150"/>
              <a:gd name="connsiteX24395" fmla="*/ 10299004 w 11737976"/>
              <a:gd name="connsiteY24395" fmla="*/ 5992298 h 6407150"/>
              <a:gd name="connsiteX24396" fmla="*/ 10337635 w 11737976"/>
              <a:gd name="connsiteY24396" fmla="*/ 5952624 h 6407150"/>
              <a:gd name="connsiteX24397" fmla="*/ 10329857 w 11737976"/>
              <a:gd name="connsiteY24397" fmla="*/ 5929905 h 6407150"/>
              <a:gd name="connsiteX24398" fmla="*/ 10309203 w 11737976"/>
              <a:gd name="connsiteY24398" fmla="*/ 5920411 h 6407150"/>
              <a:gd name="connsiteX24399" fmla="*/ 10320550 w 11737976"/>
              <a:gd name="connsiteY24399" fmla="*/ 5917970 h 6407150"/>
              <a:gd name="connsiteX24400" fmla="*/ 10310733 w 11737976"/>
              <a:gd name="connsiteY24400" fmla="*/ 5909627 h 6407150"/>
              <a:gd name="connsiteX24401" fmla="*/ 10287022 w 11737976"/>
              <a:gd name="connsiteY24401" fmla="*/ 5921699 h 6407150"/>
              <a:gd name="connsiteX24402" fmla="*/ 10307674 w 11737976"/>
              <a:gd name="connsiteY24402" fmla="*/ 5931194 h 6407150"/>
              <a:gd name="connsiteX24403" fmla="*/ 10284982 w 11737976"/>
              <a:gd name="connsiteY24403" fmla="*/ 5936077 h 6407150"/>
              <a:gd name="connsiteX24404" fmla="*/ 10294797 w 11737976"/>
              <a:gd name="connsiteY24404" fmla="*/ 5944418 h 6407150"/>
              <a:gd name="connsiteX24405" fmla="*/ 10272106 w 11737976"/>
              <a:gd name="connsiteY24405" fmla="*/ 5949301 h 6407150"/>
              <a:gd name="connsiteX24406" fmla="*/ 10261269 w 11737976"/>
              <a:gd name="connsiteY24406" fmla="*/ 5948148 h 6407150"/>
              <a:gd name="connsiteX24407" fmla="*/ 10240105 w 11737976"/>
              <a:gd name="connsiteY24407" fmla="*/ 5942248 h 6407150"/>
              <a:gd name="connsiteX24408" fmla="*/ 10240614 w 11737976"/>
              <a:gd name="connsiteY24408" fmla="*/ 5938653 h 6407150"/>
              <a:gd name="connsiteX24409" fmla="*/ 10231067 w 11737976"/>
              <a:gd name="connsiteY24409" fmla="*/ 5938093 h 6407150"/>
              <a:gd name="connsiteX24410" fmla="*/ 10229267 w 11737976"/>
              <a:gd name="connsiteY24410" fmla="*/ 5941095 h 6407150"/>
              <a:gd name="connsiteX24411" fmla="*/ 10240105 w 11737976"/>
              <a:gd name="connsiteY24411" fmla="*/ 5942248 h 6407150"/>
              <a:gd name="connsiteX24412" fmla="*/ 10239595 w 11737976"/>
              <a:gd name="connsiteY24412" fmla="*/ 5945842 h 6407150"/>
              <a:gd name="connsiteX24413" fmla="*/ 10226717 w 11737976"/>
              <a:gd name="connsiteY24413" fmla="*/ 5959066 h 6407150"/>
              <a:gd name="connsiteX24414" fmla="*/ 10215884 w 11737976"/>
              <a:gd name="connsiteY24414" fmla="*/ 5957913 h 6407150"/>
              <a:gd name="connsiteX24415" fmla="*/ 10217923 w 11737976"/>
              <a:gd name="connsiteY24415" fmla="*/ 5943535 h 6407150"/>
              <a:gd name="connsiteX24416" fmla="*/ 10196758 w 11737976"/>
              <a:gd name="connsiteY24416" fmla="*/ 5937636 h 6407150"/>
              <a:gd name="connsiteX24417" fmla="*/ 10162209 w 11737976"/>
              <a:gd name="connsiteY24417" fmla="*/ 5948554 h 6407150"/>
              <a:gd name="connsiteX24418" fmla="*/ 10174574 w 11737976"/>
              <a:gd name="connsiteY24418" fmla="*/ 5938924 h 6407150"/>
              <a:gd name="connsiteX24419" fmla="*/ 10166287 w 11737976"/>
              <a:gd name="connsiteY24419" fmla="*/ 5919799 h 6407150"/>
              <a:gd name="connsiteX24420" fmla="*/ 10155454 w 11737976"/>
              <a:gd name="connsiteY24420" fmla="*/ 5918646 h 6407150"/>
              <a:gd name="connsiteX24421" fmla="*/ 10156473 w 11737976"/>
              <a:gd name="connsiteY24421" fmla="*/ 5911457 h 6407150"/>
              <a:gd name="connsiteX24422" fmla="*/ 10167308 w 11737976"/>
              <a:gd name="connsiteY24422" fmla="*/ 5912611 h 6407150"/>
              <a:gd name="connsiteX24423" fmla="*/ 10179164 w 11737976"/>
              <a:gd name="connsiteY24423" fmla="*/ 5906575 h 6407150"/>
              <a:gd name="connsiteX24424" fmla="*/ 10168837 w 11737976"/>
              <a:gd name="connsiteY24424" fmla="*/ 5901828 h 6407150"/>
              <a:gd name="connsiteX24425" fmla="*/ 10166708 w 11737976"/>
              <a:gd name="connsiteY24425" fmla="*/ 5899970 h 6407150"/>
              <a:gd name="connsiteX24426" fmla="*/ 10167737 w 11737976"/>
              <a:gd name="connsiteY24426" fmla="*/ 5899886 h 6407150"/>
              <a:gd name="connsiteX24427" fmla="*/ 10168800 w 11737976"/>
              <a:gd name="connsiteY24427" fmla="*/ 5898795 h 6407150"/>
              <a:gd name="connsiteX24428" fmla="*/ 10169285 w 11737976"/>
              <a:gd name="connsiteY24428" fmla="*/ 5898682 h 6407150"/>
              <a:gd name="connsiteX24429" fmla="*/ 10172387 w 11737976"/>
              <a:gd name="connsiteY24429" fmla="*/ 5898613 h 6407150"/>
              <a:gd name="connsiteX24430" fmla="*/ 10169348 w 11737976"/>
              <a:gd name="connsiteY24430" fmla="*/ 5898234 h 6407150"/>
              <a:gd name="connsiteX24431" fmla="*/ 10168800 w 11737976"/>
              <a:gd name="connsiteY24431" fmla="*/ 5898795 h 6407150"/>
              <a:gd name="connsiteX24432" fmla="*/ 10166085 w 11737976"/>
              <a:gd name="connsiteY24432" fmla="*/ 5899424 h 6407150"/>
              <a:gd name="connsiteX24433" fmla="*/ 10166708 w 11737976"/>
              <a:gd name="connsiteY24433" fmla="*/ 5899970 h 6407150"/>
              <a:gd name="connsiteX24434" fmla="*/ 10158002 w 11737976"/>
              <a:gd name="connsiteY24434" fmla="*/ 5900675 h 6407150"/>
              <a:gd name="connsiteX24435" fmla="*/ 10161574 w 11737976"/>
              <a:gd name="connsiteY24435" fmla="*/ 5875515 h 6407150"/>
              <a:gd name="connsiteX24436" fmla="*/ 10141428 w 11737976"/>
              <a:gd name="connsiteY24436" fmla="*/ 5862426 h 6407150"/>
              <a:gd name="connsiteX24437" fmla="*/ 10119243 w 11737976"/>
              <a:gd name="connsiteY24437" fmla="*/ 5863713 h 6407150"/>
              <a:gd name="connsiteX24438" fmla="*/ 10129570 w 11737976"/>
              <a:gd name="connsiteY24438" fmla="*/ 5868462 h 6407150"/>
              <a:gd name="connsiteX24439" fmla="*/ 10097571 w 11737976"/>
              <a:gd name="connsiteY24439" fmla="*/ 5861408 h 6407150"/>
              <a:gd name="connsiteX24440" fmla="*/ 10108920 w 11737976"/>
              <a:gd name="connsiteY24440" fmla="*/ 5858967 h 6407150"/>
              <a:gd name="connsiteX24441" fmla="*/ 10088264 w 11737976"/>
              <a:gd name="connsiteY24441" fmla="*/ 5849472 h 6407150"/>
              <a:gd name="connsiteX24442" fmla="*/ 10068629 w 11737976"/>
              <a:gd name="connsiteY24442" fmla="*/ 5832790 h 6407150"/>
              <a:gd name="connsiteX24443" fmla="*/ 10069140 w 11737976"/>
              <a:gd name="connsiteY24443" fmla="*/ 5829196 h 6407150"/>
              <a:gd name="connsiteX24444" fmla="*/ 10069651 w 11737976"/>
              <a:gd name="connsiteY24444" fmla="*/ 5825601 h 6407150"/>
              <a:gd name="connsiteX24445" fmla="*/ 10080487 w 11737976"/>
              <a:gd name="connsiteY24445" fmla="*/ 5826754 h 6407150"/>
              <a:gd name="connsiteX24446" fmla="*/ 10111469 w 11737976"/>
              <a:gd name="connsiteY24446" fmla="*/ 5840995 h 6407150"/>
              <a:gd name="connsiteX24447" fmla="*/ 10112998 w 11737976"/>
              <a:gd name="connsiteY24447" fmla="*/ 5830212 h 6407150"/>
              <a:gd name="connsiteX24448" fmla="*/ 10123832 w 11737976"/>
              <a:gd name="connsiteY24448" fmla="*/ 5831366 h 6407150"/>
              <a:gd name="connsiteX24449" fmla="*/ 10132631 w 11737976"/>
              <a:gd name="connsiteY24449" fmla="*/ 5846896 h 6407150"/>
              <a:gd name="connsiteX24450" fmla="*/ 10153795 w 11737976"/>
              <a:gd name="connsiteY24450" fmla="*/ 5852797 h 6407150"/>
              <a:gd name="connsiteX24451" fmla="*/ 10157366 w 11737976"/>
              <a:gd name="connsiteY24451" fmla="*/ 5827636 h 6407150"/>
              <a:gd name="connsiteX24452" fmla="*/ 10179036 w 11737976"/>
              <a:gd name="connsiteY24452" fmla="*/ 5829942 h 6407150"/>
              <a:gd name="connsiteX24453" fmla="*/ 10204280 w 11737976"/>
              <a:gd name="connsiteY24453" fmla="*/ 5807088 h 6407150"/>
              <a:gd name="connsiteX24454" fmla="*/ 10182606 w 11737976"/>
              <a:gd name="connsiteY24454" fmla="*/ 5804782 h 6407150"/>
              <a:gd name="connsiteX24455" fmla="*/ 10159404 w 11737976"/>
              <a:gd name="connsiteY24455" fmla="*/ 5813259 h 6407150"/>
              <a:gd name="connsiteX24456" fmla="*/ 10172281 w 11737976"/>
              <a:gd name="connsiteY24456" fmla="*/ 5800035 h 6407150"/>
              <a:gd name="connsiteX24457" fmla="*/ 10183116 w 11737976"/>
              <a:gd name="connsiteY24457" fmla="*/ 5801187 h 6407150"/>
              <a:gd name="connsiteX24458" fmla="*/ 10162464 w 11737976"/>
              <a:gd name="connsiteY24458" fmla="*/ 5791693 h 6407150"/>
              <a:gd name="connsiteX24459" fmla="*/ 10174830 w 11737976"/>
              <a:gd name="connsiteY24459" fmla="*/ 5782063 h 6407150"/>
              <a:gd name="connsiteX24460" fmla="*/ 10142829 w 11737976"/>
              <a:gd name="connsiteY24460" fmla="*/ 5775010 h 6407150"/>
              <a:gd name="connsiteX24461" fmla="*/ 10129952 w 11737976"/>
              <a:gd name="connsiteY24461" fmla="*/ 5788234 h 6407150"/>
              <a:gd name="connsiteX24462" fmla="*/ 10119117 w 11737976"/>
              <a:gd name="connsiteY24462" fmla="*/ 5787081 h 6407150"/>
              <a:gd name="connsiteX24463" fmla="*/ 10118098 w 11737976"/>
              <a:gd name="connsiteY24463" fmla="*/ 5794270 h 6407150"/>
              <a:gd name="connsiteX24464" fmla="*/ 10128933 w 11737976"/>
              <a:gd name="connsiteY24464" fmla="*/ 5795423 h 6407150"/>
              <a:gd name="connsiteX24465" fmla="*/ 10126894 w 11737976"/>
              <a:gd name="connsiteY24465" fmla="*/ 5809800 h 6407150"/>
              <a:gd name="connsiteX24466" fmla="*/ 10117588 w 11737976"/>
              <a:gd name="connsiteY24466" fmla="*/ 5797864 h 6407150"/>
              <a:gd name="connsiteX24467" fmla="*/ 10106241 w 11737976"/>
              <a:gd name="connsiteY24467" fmla="*/ 5800306 h 6407150"/>
              <a:gd name="connsiteX24468" fmla="*/ 10096423 w 11737976"/>
              <a:gd name="connsiteY24468" fmla="*/ 5791963 h 6407150"/>
              <a:gd name="connsiteX24469" fmla="*/ 10108281 w 11737976"/>
              <a:gd name="connsiteY24469" fmla="*/ 5785928 h 6407150"/>
              <a:gd name="connsiteX24470" fmla="*/ 10097954 w 11737976"/>
              <a:gd name="connsiteY24470" fmla="*/ 5781181 h 6407150"/>
              <a:gd name="connsiteX24471" fmla="*/ 10122178 w 11737976"/>
              <a:gd name="connsiteY24471" fmla="*/ 5765515 h 6407150"/>
              <a:gd name="connsiteX24472" fmla="*/ 10154176 w 11737976"/>
              <a:gd name="connsiteY24472" fmla="*/ 5772569 h 6407150"/>
              <a:gd name="connsiteX24473" fmla="*/ 10175850 w 11737976"/>
              <a:gd name="connsiteY24473" fmla="*/ 5774874 h 6407150"/>
              <a:gd name="connsiteX24474" fmla="*/ 10210400 w 11737976"/>
              <a:gd name="connsiteY24474" fmla="*/ 5763956 h 6407150"/>
              <a:gd name="connsiteX24475" fmla="*/ 10200072 w 11737976"/>
              <a:gd name="connsiteY24475" fmla="*/ 5759208 h 6407150"/>
              <a:gd name="connsiteX24476" fmla="*/ 10190765 w 11737976"/>
              <a:gd name="connsiteY24476" fmla="*/ 5747273 h 6407150"/>
              <a:gd name="connsiteX24477" fmla="*/ 10202622 w 11737976"/>
              <a:gd name="connsiteY24477" fmla="*/ 5741237 h 6407150"/>
              <a:gd name="connsiteX24478" fmla="*/ 10191784 w 11737976"/>
              <a:gd name="connsiteY24478" fmla="*/ 5740084 h 6407150"/>
              <a:gd name="connsiteX24479" fmla="*/ 10159274 w 11737976"/>
              <a:gd name="connsiteY24479" fmla="*/ 5736625 h 6407150"/>
              <a:gd name="connsiteX24480" fmla="*/ 10156726 w 11737976"/>
              <a:gd name="connsiteY24480" fmla="*/ 5754595 h 6407150"/>
              <a:gd name="connsiteX24481" fmla="*/ 10146399 w 11737976"/>
              <a:gd name="connsiteY24481" fmla="*/ 5749849 h 6407150"/>
              <a:gd name="connsiteX24482" fmla="*/ 10134542 w 11737976"/>
              <a:gd name="connsiteY24482" fmla="*/ 5755885 h 6407150"/>
              <a:gd name="connsiteX24483" fmla="*/ 10111850 w 11737976"/>
              <a:gd name="connsiteY24483" fmla="*/ 5760768 h 6407150"/>
              <a:gd name="connsiteX24484" fmla="*/ 10104583 w 11737976"/>
              <a:gd name="connsiteY24484" fmla="*/ 5734455 h 6407150"/>
              <a:gd name="connsiteX24485" fmla="*/ 10096296 w 11737976"/>
              <a:gd name="connsiteY24485" fmla="*/ 5715331 h 6407150"/>
              <a:gd name="connsiteX24486" fmla="*/ 10130846 w 11737976"/>
              <a:gd name="connsiteY24486" fmla="*/ 5704413 h 6407150"/>
              <a:gd name="connsiteX24487" fmla="*/ 10128807 w 11737976"/>
              <a:gd name="connsiteY24487" fmla="*/ 5718789 h 6407150"/>
              <a:gd name="connsiteX24488" fmla="*/ 10171132 w 11737976"/>
              <a:gd name="connsiteY24488" fmla="*/ 5730590 h 6407150"/>
              <a:gd name="connsiteX24489" fmla="*/ 10204151 w 11737976"/>
              <a:gd name="connsiteY24489" fmla="*/ 5730454 h 6407150"/>
              <a:gd name="connsiteX24490" fmla="*/ 10204661 w 11737976"/>
              <a:gd name="connsiteY24490" fmla="*/ 5726860 h 6407150"/>
              <a:gd name="connsiteX24491" fmla="*/ 10174193 w 11737976"/>
              <a:gd name="connsiteY24491" fmla="*/ 5709023 h 6407150"/>
              <a:gd name="connsiteX24492" fmla="*/ 10175212 w 11737976"/>
              <a:gd name="connsiteY24492" fmla="*/ 5701834 h 6407150"/>
              <a:gd name="connsiteX24493" fmla="*/ 10196884 w 11737976"/>
              <a:gd name="connsiteY24493" fmla="*/ 5704142 h 6407150"/>
              <a:gd name="connsiteX24494" fmla="*/ 10189109 w 11737976"/>
              <a:gd name="connsiteY24494" fmla="*/ 5681423 h 6407150"/>
              <a:gd name="connsiteX24495" fmla="*/ 10177761 w 11737976"/>
              <a:gd name="connsiteY24495" fmla="*/ 5683864 h 6407150"/>
              <a:gd name="connsiteX24496" fmla="*/ 10176742 w 11737976"/>
              <a:gd name="connsiteY24496" fmla="*/ 5691052 h 6407150"/>
              <a:gd name="connsiteX24497" fmla="*/ 10133396 w 11737976"/>
              <a:gd name="connsiteY24497" fmla="*/ 5686440 h 6407150"/>
              <a:gd name="connsiteX24498" fmla="*/ 10134926 w 11737976"/>
              <a:gd name="connsiteY24498" fmla="*/ 5675657 h 6407150"/>
              <a:gd name="connsiteX24499" fmla="*/ 10147289 w 11737976"/>
              <a:gd name="connsiteY24499" fmla="*/ 5666027 h 6407150"/>
              <a:gd name="connsiteX24500" fmla="*/ 10094127 w 11737976"/>
              <a:gd name="connsiteY24500" fmla="*/ 5653074 h 6407150"/>
              <a:gd name="connsiteX24501" fmla="*/ 10096167 w 11737976"/>
              <a:gd name="connsiteY24501" fmla="*/ 5638696 h 6407150"/>
              <a:gd name="connsiteX24502" fmla="*/ 10118862 w 11737976"/>
              <a:gd name="connsiteY24502" fmla="*/ 5633815 h 6407150"/>
              <a:gd name="connsiteX24503" fmla="*/ 10128678 w 11737976"/>
              <a:gd name="connsiteY24503" fmla="*/ 5642156 h 6407150"/>
              <a:gd name="connsiteX24504" fmla="*/ 10151880 w 11737976"/>
              <a:gd name="connsiteY24504" fmla="*/ 5633679 h 6407150"/>
              <a:gd name="connsiteX24505" fmla="*/ 10152900 w 11737976"/>
              <a:gd name="connsiteY24505" fmla="*/ 5626490 h 6407150"/>
              <a:gd name="connsiteX24506" fmla="*/ 10205043 w 11737976"/>
              <a:gd name="connsiteY24506" fmla="*/ 5646633 h 6407150"/>
              <a:gd name="connsiteX24507" fmla="*/ 10206063 w 11737976"/>
              <a:gd name="connsiteY24507" fmla="*/ 5639444 h 6407150"/>
              <a:gd name="connsiteX24508" fmla="*/ 10163737 w 11737976"/>
              <a:gd name="connsiteY24508" fmla="*/ 5627643 h 6407150"/>
              <a:gd name="connsiteX24509" fmla="*/ 10164247 w 11737976"/>
              <a:gd name="connsiteY24509" fmla="*/ 5624048 h 6407150"/>
              <a:gd name="connsiteX24510" fmla="*/ 10153408 w 11737976"/>
              <a:gd name="connsiteY24510" fmla="*/ 5622895 h 6407150"/>
              <a:gd name="connsiteX24511" fmla="*/ 10144105 w 11737976"/>
              <a:gd name="connsiteY24511" fmla="*/ 5610961 h 6407150"/>
              <a:gd name="connsiteX24512" fmla="*/ 10175593 w 11737976"/>
              <a:gd name="connsiteY24512" fmla="*/ 5621608 h 6407150"/>
              <a:gd name="connsiteX24513" fmla="*/ 10220469 w 11737976"/>
              <a:gd name="connsiteY24513" fmla="*/ 5615437 h 6407150"/>
              <a:gd name="connsiteX24514" fmla="*/ 10209631 w 11737976"/>
              <a:gd name="connsiteY24514" fmla="*/ 5614284 h 6407150"/>
              <a:gd name="connsiteX24515" fmla="*/ 10210652 w 11737976"/>
              <a:gd name="connsiteY24515" fmla="*/ 5607095 h 6407150"/>
              <a:gd name="connsiteX24516" fmla="*/ 10179672 w 11737976"/>
              <a:gd name="connsiteY24516" fmla="*/ 5592853 h 6407150"/>
              <a:gd name="connsiteX24517" fmla="*/ 10179163 w 11737976"/>
              <a:gd name="connsiteY24517" fmla="*/ 5596448 h 6407150"/>
              <a:gd name="connsiteX24518" fmla="*/ 10168326 w 11737976"/>
              <a:gd name="connsiteY24518" fmla="*/ 5595294 h 6407150"/>
              <a:gd name="connsiteX24519" fmla="*/ 10167816 w 11737976"/>
              <a:gd name="connsiteY24519" fmla="*/ 5598889 h 6407150"/>
              <a:gd name="connsiteX24520" fmla="*/ 10178653 w 11737976"/>
              <a:gd name="connsiteY24520" fmla="*/ 5600043 h 6407150"/>
              <a:gd name="connsiteX24521" fmla="*/ 10178142 w 11737976"/>
              <a:gd name="connsiteY24521" fmla="*/ 5603636 h 6407150"/>
              <a:gd name="connsiteX24522" fmla="*/ 10145635 w 11737976"/>
              <a:gd name="connsiteY24522" fmla="*/ 5600178 h 6407150"/>
              <a:gd name="connsiteX24523" fmla="*/ 10150224 w 11737976"/>
              <a:gd name="connsiteY24523" fmla="*/ 5567829 h 6407150"/>
              <a:gd name="connsiteX24524" fmla="*/ 10161058 w 11737976"/>
              <a:gd name="connsiteY24524" fmla="*/ 5568982 h 6407150"/>
              <a:gd name="connsiteX24525" fmla="*/ 10160039 w 11737976"/>
              <a:gd name="connsiteY24525" fmla="*/ 5576170 h 6407150"/>
              <a:gd name="connsiteX24526" fmla="*/ 10215750 w 11737976"/>
              <a:gd name="connsiteY24526" fmla="*/ 5571152 h 6407150"/>
              <a:gd name="connsiteX24527" fmla="*/ 10206957 w 11737976"/>
              <a:gd name="connsiteY24527" fmla="*/ 5555621 h 6407150"/>
              <a:gd name="connsiteX24528" fmla="*/ 10164119 w 11737976"/>
              <a:gd name="connsiteY24528" fmla="*/ 5547415 h 6407150"/>
              <a:gd name="connsiteX24529" fmla="*/ 10156344 w 11737976"/>
              <a:gd name="connsiteY24529" fmla="*/ 5524697 h 6407150"/>
              <a:gd name="connsiteX24530" fmla="*/ 10200708 w 11737976"/>
              <a:gd name="connsiteY24530" fmla="*/ 5522120 h 6407150"/>
              <a:gd name="connsiteX24531" fmla="*/ 10222380 w 11737976"/>
              <a:gd name="connsiteY24531" fmla="*/ 5524425 h 6407150"/>
              <a:gd name="connsiteX24532" fmla="*/ 10254891 w 11737976"/>
              <a:gd name="connsiteY24532" fmla="*/ 5527885 h 6407150"/>
              <a:gd name="connsiteX24533" fmla="*/ 10265218 w 11737976"/>
              <a:gd name="connsiteY24533" fmla="*/ 5532632 h 6407150"/>
              <a:gd name="connsiteX24534" fmla="*/ 10255401 w 11737976"/>
              <a:gd name="connsiteY24534" fmla="*/ 5524290 h 6407150"/>
              <a:gd name="connsiteX24535" fmla="*/ 10245584 w 11737976"/>
              <a:gd name="connsiteY24535" fmla="*/ 5515949 h 6407150"/>
              <a:gd name="connsiteX24536" fmla="*/ 10250940 w 11737976"/>
              <a:gd name="connsiteY24536" fmla="*/ 5516975 h 6407150"/>
              <a:gd name="connsiteX24537" fmla="*/ 10251321 w 11737976"/>
              <a:gd name="connsiteY24537" fmla="*/ 5517261 h 6407150"/>
              <a:gd name="connsiteX24538" fmla="*/ 10251481 w 11737976"/>
              <a:gd name="connsiteY24538" fmla="*/ 5518001 h 6407150"/>
              <a:gd name="connsiteX24539" fmla="*/ 10255911 w 11737976"/>
              <a:gd name="connsiteY24539" fmla="*/ 5520695 h 6407150"/>
              <a:gd name="connsiteX24540" fmla="*/ 10251321 w 11737976"/>
              <a:gd name="connsiteY24540" fmla="*/ 5517261 h 6407150"/>
              <a:gd name="connsiteX24541" fmla="*/ 10251066 w 11737976"/>
              <a:gd name="connsiteY24541" fmla="*/ 5516076 h 6407150"/>
              <a:gd name="connsiteX24542" fmla="*/ 10246605 w 11737976"/>
              <a:gd name="connsiteY24542" fmla="*/ 5508760 h 6407150"/>
              <a:gd name="connsiteX24543" fmla="*/ 10215115 w 11737976"/>
              <a:gd name="connsiteY24543" fmla="*/ 5498112 h 6407150"/>
              <a:gd name="connsiteX24544" fmla="*/ 10215626 w 11737976"/>
              <a:gd name="connsiteY24544" fmla="*/ 5494518 h 6407150"/>
              <a:gd name="connsiteX24545" fmla="*/ 10173807 w 11737976"/>
              <a:gd name="connsiteY24545" fmla="*/ 5479125 h 6407150"/>
              <a:gd name="connsiteX24546" fmla="*/ 10165521 w 11737976"/>
              <a:gd name="connsiteY24546" fmla="*/ 5460000 h 6407150"/>
              <a:gd name="connsiteX24547" fmla="*/ 10176867 w 11737976"/>
              <a:gd name="connsiteY24547" fmla="*/ 5457559 h 6407150"/>
              <a:gd name="connsiteX24548" fmla="*/ 10156214 w 11737976"/>
              <a:gd name="connsiteY24548" fmla="*/ 5448062 h 6407150"/>
              <a:gd name="connsiteX24549" fmla="*/ 10167561 w 11737976"/>
              <a:gd name="connsiteY24549" fmla="*/ 5445622 h 6407150"/>
              <a:gd name="connsiteX24550" fmla="*/ 10211417 w 11737976"/>
              <a:gd name="connsiteY24550" fmla="*/ 5446639 h 6407150"/>
              <a:gd name="connsiteX24551" fmla="*/ 10241887 w 11737976"/>
              <a:gd name="connsiteY24551" fmla="*/ 5464475 h 6407150"/>
              <a:gd name="connsiteX24552" fmla="*/ 10252723 w 11737976"/>
              <a:gd name="connsiteY24552" fmla="*/ 5465629 h 6407150"/>
              <a:gd name="connsiteX24553" fmla="*/ 10255273 w 11737976"/>
              <a:gd name="connsiteY24553" fmla="*/ 5447657 h 6407150"/>
              <a:gd name="connsiteX24554" fmla="*/ 10266110 w 11737976"/>
              <a:gd name="connsiteY24554" fmla="*/ 5448810 h 6407150"/>
              <a:gd name="connsiteX24555" fmla="*/ 10264580 w 11737976"/>
              <a:gd name="connsiteY24555" fmla="*/ 5459594 h 6407150"/>
              <a:gd name="connsiteX24556" fmla="*/ 10285744 w 11737976"/>
              <a:gd name="connsiteY24556" fmla="*/ 5465494 h 6407150"/>
              <a:gd name="connsiteX24557" fmla="*/ 10263050 w 11737976"/>
              <a:gd name="connsiteY24557" fmla="*/ 5470377 h 6407150"/>
              <a:gd name="connsiteX24558" fmla="*/ 10271848 w 11737976"/>
              <a:gd name="connsiteY24558" fmla="*/ 5485907 h 6407150"/>
              <a:gd name="connsiteX24559" fmla="*/ 10270318 w 11737976"/>
              <a:gd name="connsiteY24559" fmla="*/ 5496689 h 6407150"/>
              <a:gd name="connsiteX24560" fmla="*/ 10279625 w 11737976"/>
              <a:gd name="connsiteY24560" fmla="*/ 5508624 h 6407150"/>
              <a:gd name="connsiteX24561" fmla="*/ 10301807 w 11737976"/>
              <a:gd name="connsiteY24561" fmla="*/ 5507336 h 6407150"/>
              <a:gd name="connsiteX24562" fmla="*/ 10316213 w 11737976"/>
              <a:gd name="connsiteY24562" fmla="*/ 5483330 h 6407150"/>
              <a:gd name="connsiteX24563" fmla="*/ 10326541 w 11737976"/>
              <a:gd name="connsiteY24563" fmla="*/ 5488077 h 6407150"/>
              <a:gd name="connsiteX24564" fmla="*/ 10315703 w 11737976"/>
              <a:gd name="connsiteY24564" fmla="*/ 5486924 h 6407150"/>
              <a:gd name="connsiteX24565" fmla="*/ 10325521 w 11737976"/>
              <a:gd name="connsiteY24565" fmla="*/ 5495266 h 6407150"/>
              <a:gd name="connsiteX24566" fmla="*/ 10326541 w 11737976"/>
              <a:gd name="connsiteY24566" fmla="*/ 5488077 h 6407150"/>
              <a:gd name="connsiteX24567" fmla="*/ 10338397 w 11737976"/>
              <a:gd name="connsiteY24567" fmla="*/ 5482041 h 6407150"/>
              <a:gd name="connsiteX24568" fmla="*/ 10327561 w 11737976"/>
              <a:gd name="connsiteY24568" fmla="*/ 5480888 h 6407150"/>
              <a:gd name="connsiteX24569" fmla="*/ 10316724 w 11737976"/>
              <a:gd name="connsiteY24569" fmla="*/ 5479735 h 6407150"/>
              <a:gd name="connsiteX24570" fmla="*/ 10298619 w 11737976"/>
              <a:gd name="connsiteY24570" fmla="*/ 5452268 h 6407150"/>
              <a:gd name="connsiteX24571" fmla="*/ 10291864 w 11737976"/>
              <a:gd name="connsiteY24571" fmla="*/ 5422361 h 6407150"/>
              <a:gd name="connsiteX24572" fmla="*/ 10269680 w 11737976"/>
              <a:gd name="connsiteY24572" fmla="*/ 5423650 h 6407150"/>
              <a:gd name="connsiteX24573" fmla="*/ 10238189 w 11737976"/>
              <a:gd name="connsiteY24573" fmla="*/ 5413002 h 6407150"/>
              <a:gd name="connsiteX24574" fmla="*/ 10217027 w 11737976"/>
              <a:gd name="connsiteY24574" fmla="*/ 5407103 h 6407150"/>
              <a:gd name="connsiteX24575" fmla="*/ 10205680 w 11737976"/>
              <a:gd name="connsiteY24575" fmla="*/ 5409543 h 6407150"/>
              <a:gd name="connsiteX24576" fmla="*/ 10173682 w 11737976"/>
              <a:gd name="connsiteY24576" fmla="*/ 5402490 h 6407150"/>
              <a:gd name="connsiteX24577" fmla="*/ 10185535 w 11737976"/>
              <a:gd name="connsiteY24577" fmla="*/ 5396454 h 6407150"/>
              <a:gd name="connsiteX24578" fmla="*/ 10186046 w 11737976"/>
              <a:gd name="connsiteY24578" fmla="*/ 5392860 h 6407150"/>
              <a:gd name="connsiteX24579" fmla="*/ 10203528 w 11737976"/>
              <a:gd name="connsiteY24579" fmla="*/ 5395632 h 6407150"/>
              <a:gd name="connsiteX24580" fmla="*/ 10197393 w 11737976"/>
              <a:gd name="connsiteY24580" fmla="*/ 5390419 h 6407150"/>
              <a:gd name="connsiteX24581" fmla="*/ 10191911 w 11737976"/>
              <a:gd name="connsiteY24581" fmla="*/ 5390291 h 6407150"/>
              <a:gd name="connsiteX24582" fmla="*/ 10186046 w 11737976"/>
              <a:gd name="connsiteY24582" fmla="*/ 5392860 h 6407150"/>
              <a:gd name="connsiteX24583" fmla="*/ 10165395 w 11737976"/>
              <a:gd name="connsiteY24583" fmla="*/ 5383366 h 6407150"/>
              <a:gd name="connsiteX24584" fmla="*/ 10187065 w 11737976"/>
              <a:gd name="connsiteY24584" fmla="*/ 5385672 h 6407150"/>
              <a:gd name="connsiteX24585" fmla="*/ 10197902 w 11737976"/>
              <a:gd name="connsiteY24585" fmla="*/ 5386824 h 6407150"/>
              <a:gd name="connsiteX24586" fmla="*/ 10198411 w 11737976"/>
              <a:gd name="connsiteY24586" fmla="*/ 5383230 h 6407150"/>
              <a:gd name="connsiteX24587" fmla="*/ 10187576 w 11737976"/>
              <a:gd name="connsiteY24587" fmla="*/ 5382077 h 6407150"/>
              <a:gd name="connsiteX24588" fmla="*/ 10176740 w 11737976"/>
              <a:gd name="connsiteY24588" fmla="*/ 5380924 h 6407150"/>
              <a:gd name="connsiteX24589" fmla="*/ 10166923 w 11737976"/>
              <a:gd name="connsiteY24589" fmla="*/ 5372583 h 6407150"/>
              <a:gd name="connsiteX24590" fmla="*/ 10199942 w 11737976"/>
              <a:gd name="connsiteY24590" fmla="*/ 5372446 h 6407150"/>
              <a:gd name="connsiteX24591" fmla="*/ 10209250 w 11737976"/>
              <a:gd name="connsiteY24591" fmla="*/ 5384383 h 6407150"/>
              <a:gd name="connsiteX24592" fmla="*/ 10251575 w 11737976"/>
              <a:gd name="connsiteY24592" fmla="*/ 5396184 h 6407150"/>
              <a:gd name="connsiteX24593" fmla="*/ 10274269 w 11737976"/>
              <a:gd name="connsiteY24593" fmla="*/ 5391301 h 6407150"/>
              <a:gd name="connsiteX24594" fmla="*/ 10242268 w 11737976"/>
              <a:gd name="connsiteY24594" fmla="*/ 5384249 h 6407150"/>
              <a:gd name="connsiteX24595" fmla="*/ 10286637 w 11737976"/>
              <a:gd name="connsiteY24595" fmla="*/ 5381671 h 6407150"/>
              <a:gd name="connsiteX24596" fmla="*/ 10265472 w 11737976"/>
              <a:gd name="connsiteY24596" fmla="*/ 5375771 h 6407150"/>
              <a:gd name="connsiteX24597" fmla="*/ 10268533 w 11737976"/>
              <a:gd name="connsiteY24597" fmla="*/ 5354205 h 6407150"/>
              <a:gd name="connsiteX24598" fmla="*/ 10214859 w 11737976"/>
              <a:gd name="connsiteY24598" fmla="*/ 5344847 h 6407150"/>
              <a:gd name="connsiteX24599" fmla="*/ 10205552 w 11737976"/>
              <a:gd name="connsiteY24599" fmla="*/ 5332911 h 6407150"/>
              <a:gd name="connsiteX24600" fmla="*/ 10183371 w 11737976"/>
              <a:gd name="connsiteY24600" fmla="*/ 5334199 h 6407150"/>
              <a:gd name="connsiteX24601" fmla="*/ 10182350 w 11737976"/>
              <a:gd name="connsiteY24601" fmla="*/ 5341388 h 6407150"/>
              <a:gd name="connsiteX24602" fmla="*/ 10163736 w 11737976"/>
              <a:gd name="connsiteY24602" fmla="*/ 5317515 h 6407150"/>
              <a:gd name="connsiteX24603" fmla="*/ 10165265 w 11737976"/>
              <a:gd name="connsiteY24603" fmla="*/ 5306732 h 6407150"/>
              <a:gd name="connsiteX24604" fmla="*/ 10155449 w 11737976"/>
              <a:gd name="connsiteY24604" fmla="*/ 5298390 h 6407150"/>
              <a:gd name="connsiteX24605" fmla="*/ 10167815 w 11737976"/>
              <a:gd name="connsiteY24605" fmla="*/ 5288762 h 6407150"/>
              <a:gd name="connsiteX24606" fmla="*/ 10199303 w 11737976"/>
              <a:gd name="connsiteY24606" fmla="*/ 5299410 h 6407150"/>
              <a:gd name="connsiteX24607" fmla="*/ 10232835 w 11737976"/>
              <a:gd name="connsiteY24607" fmla="*/ 5295679 h 6407150"/>
              <a:gd name="connsiteX24608" fmla="*/ 10233345 w 11737976"/>
              <a:gd name="connsiteY24608" fmla="*/ 5292085 h 6407150"/>
              <a:gd name="connsiteX24609" fmla="*/ 10244181 w 11737976"/>
              <a:gd name="connsiteY24609" fmla="*/ 5293237 h 6407150"/>
              <a:gd name="connsiteX24610" fmla="*/ 10266364 w 11737976"/>
              <a:gd name="connsiteY24610" fmla="*/ 5291948 h 6407150"/>
              <a:gd name="connsiteX24611" fmla="*/ 10266874 w 11737976"/>
              <a:gd name="connsiteY24611" fmla="*/ 5288355 h 6407150"/>
              <a:gd name="connsiteX24612" fmla="*/ 10244691 w 11737976"/>
              <a:gd name="connsiteY24612" fmla="*/ 5289643 h 6407150"/>
              <a:gd name="connsiteX24613" fmla="*/ 10233856 w 11737976"/>
              <a:gd name="connsiteY24613" fmla="*/ 5288490 h 6407150"/>
              <a:gd name="connsiteX24614" fmla="*/ 10200835 w 11737976"/>
              <a:gd name="connsiteY24614" fmla="*/ 5288625 h 6407150"/>
              <a:gd name="connsiteX24615" fmla="*/ 10183242 w 11737976"/>
              <a:gd name="connsiteY24615" fmla="*/ 5257565 h 6407150"/>
              <a:gd name="connsiteX24616" fmla="*/ 10182733 w 11737976"/>
              <a:gd name="connsiteY24616" fmla="*/ 5261159 h 6407150"/>
              <a:gd name="connsiteX24617" fmla="*/ 10214731 w 11737976"/>
              <a:gd name="connsiteY24617" fmla="*/ 5268212 h 6407150"/>
              <a:gd name="connsiteX24618" fmla="*/ 10205422 w 11737976"/>
              <a:gd name="connsiteY24618" fmla="*/ 5256276 h 6407150"/>
              <a:gd name="connsiteX24619" fmla="*/ 10205933 w 11737976"/>
              <a:gd name="connsiteY24619" fmla="*/ 5252682 h 6407150"/>
              <a:gd name="connsiteX24620" fmla="*/ 10281789 w 11737976"/>
              <a:gd name="connsiteY24620" fmla="*/ 5260753 h 6407150"/>
              <a:gd name="connsiteX24621" fmla="*/ 10251321 w 11737976"/>
              <a:gd name="connsiteY24621" fmla="*/ 5242917 h 6407150"/>
              <a:gd name="connsiteX24622" fmla="*/ 10262666 w 11737976"/>
              <a:gd name="connsiteY24622" fmla="*/ 5240474 h 6407150"/>
              <a:gd name="connsiteX24623" fmla="*/ 10241504 w 11737976"/>
              <a:gd name="connsiteY24623" fmla="*/ 5234576 h 6407150"/>
              <a:gd name="connsiteX24624" fmla="*/ 10200198 w 11737976"/>
              <a:gd name="connsiteY24624" fmla="*/ 5215585 h 6407150"/>
              <a:gd name="connsiteX24625" fmla="*/ 10210013 w 11737976"/>
              <a:gd name="connsiteY24625" fmla="*/ 5223928 h 6407150"/>
              <a:gd name="connsiteX24626" fmla="*/ 10186811 w 11737976"/>
              <a:gd name="connsiteY24626" fmla="*/ 5232405 h 6407150"/>
              <a:gd name="connsiteX24627" fmla="*/ 10190381 w 11737976"/>
              <a:gd name="connsiteY24627" fmla="*/ 5207244 h 6407150"/>
              <a:gd name="connsiteX24628" fmla="*/ 10222891 w 11737976"/>
              <a:gd name="connsiteY24628" fmla="*/ 5210703 h 6407150"/>
              <a:gd name="connsiteX24629" fmla="*/ 10213071 w 11737976"/>
              <a:gd name="connsiteY24629" fmla="*/ 5202362 h 6407150"/>
              <a:gd name="connsiteX24630" fmla="*/ 10180053 w 11737976"/>
              <a:gd name="connsiteY24630" fmla="*/ 5202498 h 6407150"/>
              <a:gd name="connsiteX24631" fmla="*/ 10180564 w 11737976"/>
              <a:gd name="connsiteY24631" fmla="*/ 5198904 h 6407150"/>
              <a:gd name="connsiteX24632" fmla="*/ 10159399 w 11737976"/>
              <a:gd name="connsiteY24632" fmla="*/ 5193003 h 6407150"/>
              <a:gd name="connsiteX24633" fmla="*/ 10159910 w 11737976"/>
              <a:gd name="connsiteY24633" fmla="*/ 5189409 h 6407150"/>
              <a:gd name="connsiteX24634" fmla="*/ 10160419 w 11737976"/>
              <a:gd name="connsiteY24634" fmla="*/ 5185814 h 6407150"/>
              <a:gd name="connsiteX24635" fmla="*/ 10138749 w 11737976"/>
              <a:gd name="connsiteY24635" fmla="*/ 5183508 h 6407150"/>
              <a:gd name="connsiteX24636" fmla="*/ 10087112 w 11737976"/>
              <a:gd name="connsiteY24636" fmla="*/ 5159772 h 6407150"/>
              <a:gd name="connsiteX24637" fmla="*/ 10133010 w 11737976"/>
              <a:gd name="connsiteY24637" fmla="*/ 5146412 h 6407150"/>
              <a:gd name="connsiteX24638" fmla="*/ 10161439 w 11737976"/>
              <a:gd name="connsiteY24638" fmla="*/ 5178625 h 6407150"/>
              <a:gd name="connsiteX24639" fmla="*/ 10183623 w 11737976"/>
              <a:gd name="connsiteY24639" fmla="*/ 5177338 h 6407150"/>
              <a:gd name="connsiteX24640" fmla="*/ 10184134 w 11737976"/>
              <a:gd name="connsiteY24640" fmla="*/ 5173743 h 6407150"/>
              <a:gd name="connsiteX24641" fmla="*/ 10173296 w 11737976"/>
              <a:gd name="connsiteY24641" fmla="*/ 5172591 h 6407150"/>
              <a:gd name="connsiteX24642" fmla="*/ 10163988 w 11737976"/>
              <a:gd name="connsiteY24642" fmla="*/ 5160654 h 6407150"/>
              <a:gd name="connsiteX24643" fmla="*/ 10165518 w 11737976"/>
              <a:gd name="connsiteY24643" fmla="*/ 5149871 h 6407150"/>
              <a:gd name="connsiteX24644" fmla="*/ 10176356 w 11737976"/>
              <a:gd name="connsiteY24644" fmla="*/ 5151024 h 6407150"/>
              <a:gd name="connsiteX24645" fmla="*/ 10175846 w 11737976"/>
              <a:gd name="connsiteY24645" fmla="*/ 5154618 h 6407150"/>
              <a:gd name="connsiteX24646" fmla="*/ 10186684 w 11737976"/>
              <a:gd name="connsiteY24646" fmla="*/ 5155771 h 6407150"/>
              <a:gd name="connsiteX24647" fmla="*/ 10187192 w 11737976"/>
              <a:gd name="connsiteY24647" fmla="*/ 5152176 h 6407150"/>
              <a:gd name="connsiteX24648" fmla="*/ 10191272 w 11737976"/>
              <a:gd name="connsiteY24648" fmla="*/ 5123422 h 6407150"/>
              <a:gd name="connsiteX24649" fmla="*/ 10180435 w 11737976"/>
              <a:gd name="connsiteY24649" fmla="*/ 5122270 h 6407150"/>
              <a:gd name="connsiteX24650" fmla="*/ 10168580 w 11737976"/>
              <a:gd name="connsiteY24650" fmla="*/ 5128305 h 6407150"/>
              <a:gd name="connsiteX24651" fmla="*/ 10137091 w 11737976"/>
              <a:gd name="connsiteY24651" fmla="*/ 5117658 h 6407150"/>
              <a:gd name="connsiteX24652" fmla="*/ 10159273 w 11737976"/>
              <a:gd name="connsiteY24652" fmla="*/ 5116369 h 6407150"/>
              <a:gd name="connsiteX24653" fmla="*/ 10167571 w 11737976"/>
              <a:gd name="connsiteY24653" fmla="*/ 5112144 h 6407150"/>
              <a:gd name="connsiteX24654" fmla="*/ 10170618 w 11737976"/>
              <a:gd name="connsiteY24654" fmla="*/ 5113928 h 6407150"/>
              <a:gd name="connsiteX24655" fmla="*/ 10174698 w 11737976"/>
              <a:gd name="connsiteY24655" fmla="*/ 5085172 h 6407150"/>
              <a:gd name="connsiteX24656" fmla="*/ 10172658 w 11737976"/>
              <a:gd name="connsiteY24656" fmla="*/ 5099550 h 6407150"/>
              <a:gd name="connsiteX24657" fmla="*/ 10150986 w 11737976"/>
              <a:gd name="connsiteY24657" fmla="*/ 5097244 h 6407150"/>
              <a:gd name="connsiteX24658" fmla="*/ 10161311 w 11737976"/>
              <a:gd name="connsiteY24658" fmla="*/ 5101992 h 6407150"/>
              <a:gd name="connsiteX24659" fmla="*/ 10137599 w 11737976"/>
              <a:gd name="connsiteY24659" fmla="*/ 5114064 h 6407150"/>
              <a:gd name="connsiteX24660" fmla="*/ 10137091 w 11737976"/>
              <a:gd name="connsiteY24660" fmla="*/ 5117658 h 6407150"/>
              <a:gd name="connsiteX24661" fmla="*/ 10105088 w 11737976"/>
              <a:gd name="connsiteY24661" fmla="*/ 5110605 h 6407150"/>
              <a:gd name="connsiteX24662" fmla="*/ 10073090 w 11737976"/>
              <a:gd name="connsiteY24662" fmla="*/ 5103551 h 6407150"/>
              <a:gd name="connsiteX24663" fmla="*/ 10073600 w 11737976"/>
              <a:gd name="connsiteY24663" fmla="*/ 5099958 h 6407150"/>
              <a:gd name="connsiteX24664" fmla="*/ 10051416 w 11737976"/>
              <a:gd name="connsiteY24664" fmla="*/ 5101245 h 6407150"/>
              <a:gd name="connsiteX24665" fmla="*/ 10028722 w 11737976"/>
              <a:gd name="connsiteY24665" fmla="*/ 5106128 h 6407150"/>
              <a:gd name="connsiteX24666" fmla="*/ 10027193 w 11737976"/>
              <a:gd name="connsiteY24666" fmla="*/ 5116911 h 6407150"/>
              <a:gd name="connsiteX24667" fmla="*/ 10037009 w 11737976"/>
              <a:gd name="connsiteY24667" fmla="*/ 5125252 h 6407150"/>
              <a:gd name="connsiteX24668" fmla="*/ 10014317 w 11737976"/>
              <a:gd name="connsiteY24668" fmla="*/ 5130135 h 6407150"/>
              <a:gd name="connsiteX24669" fmla="*/ 10003482 w 11737976"/>
              <a:gd name="connsiteY24669" fmla="*/ 5128982 h 6407150"/>
              <a:gd name="connsiteX24670" fmla="*/ 9973519 w 11737976"/>
              <a:gd name="connsiteY24670" fmla="*/ 5107551 h 6407150"/>
              <a:gd name="connsiteX24671" fmla="*/ 9972500 w 11737976"/>
              <a:gd name="connsiteY24671" fmla="*/ 5114741 h 6407150"/>
              <a:gd name="connsiteX24672" fmla="*/ 9963191 w 11737976"/>
              <a:gd name="connsiteY24672" fmla="*/ 5102805 h 6407150"/>
              <a:gd name="connsiteX24673" fmla="*/ 9996213 w 11737976"/>
              <a:gd name="connsiteY24673" fmla="*/ 5102669 h 6407150"/>
              <a:gd name="connsiteX24674" fmla="*/ 10020947 w 11737976"/>
              <a:gd name="connsiteY24674" fmla="*/ 5083409 h 6407150"/>
              <a:gd name="connsiteX24675" fmla="*/ 10031271 w 11737976"/>
              <a:gd name="connsiteY24675" fmla="*/ 5088156 h 6407150"/>
              <a:gd name="connsiteX24676" fmla="*/ 10021457 w 11737976"/>
              <a:gd name="connsiteY24676" fmla="*/ 5079815 h 6407150"/>
              <a:gd name="connsiteX24677" fmla="*/ 10020947 w 11737976"/>
              <a:gd name="connsiteY24677" fmla="*/ 5083409 h 6407150"/>
              <a:gd name="connsiteX24678" fmla="*/ 10022477 w 11737976"/>
              <a:gd name="connsiteY24678" fmla="*/ 5072627 h 6407150"/>
              <a:gd name="connsiteX24679" fmla="*/ 10033312 w 11737976"/>
              <a:gd name="connsiteY24679" fmla="*/ 5073780 h 6407150"/>
              <a:gd name="connsiteX24680" fmla="*/ 10043638 w 11737976"/>
              <a:gd name="connsiteY24680" fmla="*/ 5078527 h 6407150"/>
              <a:gd name="connsiteX24681" fmla="*/ 10043129 w 11737976"/>
              <a:gd name="connsiteY24681" fmla="*/ 5082121 h 6407150"/>
              <a:gd name="connsiteX24682" fmla="*/ 10053966 w 11737976"/>
              <a:gd name="connsiteY24682" fmla="*/ 5083275 h 6407150"/>
              <a:gd name="connsiteX24683" fmla="*/ 10066332 w 11737976"/>
              <a:gd name="connsiteY24683" fmla="*/ 5073643 h 6407150"/>
              <a:gd name="connsiteX24684" fmla="*/ 10063272 w 11737976"/>
              <a:gd name="connsiteY24684" fmla="*/ 5095210 h 6407150"/>
              <a:gd name="connsiteX24685" fmla="*/ 10074110 w 11737976"/>
              <a:gd name="connsiteY24685" fmla="*/ 5096363 h 6407150"/>
              <a:gd name="connsiteX24686" fmla="*/ 10096292 w 11737976"/>
              <a:gd name="connsiteY24686" fmla="*/ 5095073 h 6407150"/>
              <a:gd name="connsiteX24687" fmla="*/ 10116945 w 11737976"/>
              <a:gd name="connsiteY24687" fmla="*/ 5104569 h 6407150"/>
              <a:gd name="connsiteX24688" fmla="*/ 10096801 w 11737976"/>
              <a:gd name="connsiteY24688" fmla="*/ 5091479 h 6407150"/>
              <a:gd name="connsiteX24689" fmla="*/ 10118985 w 11737976"/>
              <a:gd name="connsiteY24689" fmla="*/ 5090191 h 6407150"/>
              <a:gd name="connsiteX24690" fmla="*/ 10075639 w 11737976"/>
              <a:gd name="connsiteY24690" fmla="*/ 5085581 h 6407150"/>
              <a:gd name="connsiteX24691" fmla="*/ 10098841 w 11737976"/>
              <a:gd name="connsiteY24691" fmla="*/ 5077103 h 6407150"/>
              <a:gd name="connsiteX24692" fmla="*/ 10120515 w 11737976"/>
              <a:gd name="connsiteY24692" fmla="*/ 5079408 h 6407150"/>
              <a:gd name="connsiteX24693" fmla="*/ 10143209 w 11737976"/>
              <a:gd name="connsiteY24693" fmla="*/ 5074526 h 6407150"/>
              <a:gd name="connsiteX24694" fmla="*/ 10186045 w 11737976"/>
              <a:gd name="connsiteY24694" fmla="*/ 5082733 h 6407150"/>
              <a:gd name="connsiteX24695" fmla="*/ 10197392 w 11737976"/>
              <a:gd name="connsiteY24695" fmla="*/ 5080291 h 6407150"/>
              <a:gd name="connsiteX24696" fmla="*/ 10212818 w 11737976"/>
              <a:gd name="connsiteY24696" fmla="*/ 5049095 h 6407150"/>
              <a:gd name="connsiteX24697" fmla="*/ 10095657 w 11737976"/>
              <a:gd name="connsiteY24697" fmla="*/ 5022035 h 6407150"/>
              <a:gd name="connsiteX24698" fmla="*/ 10096166 w 11737976"/>
              <a:gd name="connsiteY24698" fmla="*/ 5018441 h 6407150"/>
              <a:gd name="connsiteX24699" fmla="*/ 10062124 w 11737976"/>
              <a:gd name="connsiteY24699" fmla="*/ 5025765 h 6407150"/>
              <a:gd name="connsiteX24700" fmla="*/ 10103940 w 11737976"/>
              <a:gd name="connsiteY24700" fmla="*/ 5041160 h 6407150"/>
              <a:gd name="connsiteX24701" fmla="*/ 10071432 w 11737976"/>
              <a:gd name="connsiteY24701" fmla="*/ 5037701 h 6407150"/>
              <a:gd name="connsiteX24702" fmla="*/ 10060594 w 11737976"/>
              <a:gd name="connsiteY24702" fmla="*/ 5036547 h 6407150"/>
              <a:gd name="connsiteX24703" fmla="*/ 10061105 w 11737976"/>
              <a:gd name="connsiteY24703" fmla="*/ 5032954 h 6407150"/>
              <a:gd name="connsiteX24704" fmla="*/ 10050267 w 11737976"/>
              <a:gd name="connsiteY24704" fmla="*/ 5031801 h 6407150"/>
              <a:gd name="connsiteX24705" fmla="*/ 10049757 w 11737976"/>
              <a:gd name="connsiteY24705" fmla="*/ 5035395 h 6407150"/>
              <a:gd name="connsiteX24706" fmla="*/ 10017759 w 11737976"/>
              <a:gd name="connsiteY24706" fmla="*/ 5028342 h 6407150"/>
              <a:gd name="connsiteX24707" fmla="*/ 10006923 w 11737976"/>
              <a:gd name="connsiteY24707" fmla="*/ 5027190 h 6407150"/>
              <a:gd name="connsiteX24708" fmla="*/ 10040451 w 11737976"/>
              <a:gd name="connsiteY24708" fmla="*/ 5023458 h 6407150"/>
              <a:gd name="connsiteX24709" fmla="*/ 9997615 w 11737976"/>
              <a:gd name="connsiteY24709" fmla="*/ 5015251 h 6407150"/>
              <a:gd name="connsiteX24710" fmla="*/ 10030636 w 11737976"/>
              <a:gd name="connsiteY24710" fmla="*/ 5015118 h 6407150"/>
              <a:gd name="connsiteX24711" fmla="*/ 10033185 w 11737976"/>
              <a:gd name="connsiteY24711" fmla="*/ 4997146 h 6407150"/>
              <a:gd name="connsiteX24712" fmla="*/ 10065693 w 11737976"/>
              <a:gd name="connsiteY24712" fmla="*/ 5000605 h 6407150"/>
              <a:gd name="connsiteX24713" fmla="*/ 10087368 w 11737976"/>
              <a:gd name="connsiteY24713" fmla="*/ 5002911 h 6407150"/>
              <a:gd name="connsiteX24714" fmla="*/ 10098716 w 11737976"/>
              <a:gd name="connsiteY24714" fmla="*/ 5000469 h 6407150"/>
              <a:gd name="connsiteX24715" fmla="*/ 10087878 w 11737976"/>
              <a:gd name="connsiteY24715" fmla="*/ 4999316 h 6407150"/>
              <a:gd name="connsiteX24716" fmla="*/ 10066204 w 11737976"/>
              <a:gd name="connsiteY24716" fmla="*/ 4997011 h 6407150"/>
              <a:gd name="connsiteX24717" fmla="*/ 10033185 w 11737976"/>
              <a:gd name="connsiteY24717" fmla="*/ 4997146 h 6407150"/>
              <a:gd name="connsiteX24718" fmla="*/ 10046060 w 11737976"/>
              <a:gd name="connsiteY24718" fmla="*/ 4983921 h 6407150"/>
              <a:gd name="connsiteX24719" fmla="*/ 10049120 w 11737976"/>
              <a:gd name="connsiteY24719" fmla="*/ 4962355 h 6407150"/>
              <a:gd name="connsiteX24720" fmla="*/ 10114139 w 11737976"/>
              <a:gd name="connsiteY24720" fmla="*/ 4969274 h 6407150"/>
              <a:gd name="connsiteX24721" fmla="*/ 10113630 w 11737976"/>
              <a:gd name="connsiteY24721" fmla="*/ 4972868 h 6407150"/>
              <a:gd name="connsiteX24722" fmla="*/ 10113119 w 11737976"/>
              <a:gd name="connsiteY24722" fmla="*/ 4976462 h 6407150"/>
              <a:gd name="connsiteX24723" fmla="*/ 10112608 w 11737976"/>
              <a:gd name="connsiteY24723" fmla="*/ 4980056 h 6407150"/>
              <a:gd name="connsiteX24724" fmla="*/ 10145630 w 11737976"/>
              <a:gd name="connsiteY24724" fmla="*/ 4979921 h 6407150"/>
              <a:gd name="connsiteX24725" fmla="*/ 10135303 w 11737976"/>
              <a:gd name="connsiteY24725" fmla="*/ 4975174 h 6407150"/>
              <a:gd name="connsiteX24726" fmla="*/ 10152053 w 11737976"/>
              <a:gd name="connsiteY24726" fmla="*/ 4963730 h 6407150"/>
              <a:gd name="connsiteX24727" fmla="*/ 10160973 w 11737976"/>
              <a:gd name="connsiteY24727" fmla="*/ 4956105 h 6407150"/>
              <a:gd name="connsiteX24728" fmla="*/ 10172398 w 11737976"/>
              <a:gd name="connsiteY24728" fmla="*/ 4958427 h 6407150"/>
              <a:gd name="connsiteX24729" fmla="*/ 10180179 w 11737976"/>
              <a:gd name="connsiteY24729" fmla="*/ 4969003 h 6407150"/>
              <a:gd name="connsiteX24730" fmla="*/ 10167814 w 11737976"/>
              <a:gd name="connsiteY24730" fmla="*/ 4978633 h 6407150"/>
              <a:gd name="connsiteX24731" fmla="*/ 10178648 w 11737976"/>
              <a:gd name="connsiteY24731" fmla="*/ 4979786 h 6407150"/>
              <a:gd name="connsiteX24732" fmla="*/ 10188465 w 11737976"/>
              <a:gd name="connsiteY24732" fmla="*/ 4988126 h 6407150"/>
              <a:gd name="connsiteX24733" fmla="*/ 10209121 w 11737976"/>
              <a:gd name="connsiteY24733" fmla="*/ 4997622 h 6407150"/>
              <a:gd name="connsiteX24734" fmla="*/ 10203382 w 11737976"/>
              <a:gd name="connsiteY24734" fmla="*/ 4960526 h 6407150"/>
              <a:gd name="connsiteX24735" fmla="*/ 10204403 w 11737976"/>
              <a:gd name="connsiteY24735" fmla="*/ 4953338 h 6407150"/>
              <a:gd name="connsiteX24736" fmla="*/ 10186538 w 11737976"/>
              <a:gd name="connsiteY24736" fmla="*/ 4953262 h 6407150"/>
              <a:gd name="connsiteX24737" fmla="*/ 10161152 w 11737976"/>
              <a:gd name="connsiteY24737" fmla="*/ 4952343 h 6407150"/>
              <a:gd name="connsiteX24738" fmla="*/ 10161057 w 11737976"/>
              <a:gd name="connsiteY24738" fmla="*/ 4948726 h 6407150"/>
              <a:gd name="connsiteX24739" fmla="*/ 10172404 w 11737976"/>
              <a:gd name="connsiteY24739" fmla="*/ 4946285 h 6407150"/>
              <a:gd name="connsiteX24740" fmla="*/ 10162078 w 11737976"/>
              <a:gd name="connsiteY24740" fmla="*/ 4941537 h 6407150"/>
              <a:gd name="connsiteX24741" fmla="*/ 10173933 w 11737976"/>
              <a:gd name="connsiteY24741" fmla="*/ 4935502 h 6407150"/>
              <a:gd name="connsiteX24742" fmla="*/ 10174443 w 11737976"/>
              <a:gd name="connsiteY24742" fmla="*/ 4931907 h 6407150"/>
              <a:gd name="connsiteX24743" fmla="*/ 10207462 w 11737976"/>
              <a:gd name="connsiteY24743" fmla="*/ 4931772 h 6407150"/>
              <a:gd name="connsiteX24744" fmla="*/ 10196115 w 11737976"/>
              <a:gd name="connsiteY24744" fmla="*/ 4934213 h 6407150"/>
              <a:gd name="connsiteX24745" fmla="*/ 10227607 w 11737976"/>
              <a:gd name="connsiteY24745" fmla="*/ 4944861 h 6407150"/>
              <a:gd name="connsiteX24746" fmla="*/ 10229647 w 11737976"/>
              <a:gd name="connsiteY24746" fmla="*/ 4930483 h 6407150"/>
              <a:gd name="connsiteX24747" fmla="*/ 10197644 w 11737976"/>
              <a:gd name="connsiteY24747" fmla="*/ 4923430 h 6407150"/>
              <a:gd name="connsiteX24748" fmla="*/ 10187827 w 11737976"/>
              <a:gd name="connsiteY24748" fmla="*/ 4915089 h 6407150"/>
              <a:gd name="connsiteX24749" fmla="*/ 10175974 w 11737976"/>
              <a:gd name="connsiteY24749" fmla="*/ 4921124 h 6407150"/>
              <a:gd name="connsiteX24750" fmla="*/ 10155319 w 11737976"/>
              <a:gd name="connsiteY24750" fmla="*/ 4911630 h 6407150"/>
              <a:gd name="connsiteX24751" fmla="*/ 10178013 w 11737976"/>
              <a:gd name="connsiteY24751" fmla="*/ 4906747 h 6407150"/>
              <a:gd name="connsiteX24752" fmla="*/ 10179543 w 11737976"/>
              <a:gd name="connsiteY24752" fmla="*/ 4895964 h 6407150"/>
              <a:gd name="connsiteX24753" fmla="*/ 10189867 w 11737976"/>
              <a:gd name="connsiteY24753" fmla="*/ 4900711 h 6407150"/>
              <a:gd name="connsiteX24754" fmla="*/ 10199175 w 11737976"/>
              <a:gd name="connsiteY24754" fmla="*/ 4912647 h 6407150"/>
              <a:gd name="connsiteX24755" fmla="*/ 10211541 w 11737976"/>
              <a:gd name="connsiteY24755" fmla="*/ 4903017 h 6407150"/>
              <a:gd name="connsiteX24756" fmla="*/ 10221359 w 11737976"/>
              <a:gd name="connsiteY24756" fmla="*/ 4911358 h 6407150"/>
              <a:gd name="connsiteX24757" fmla="*/ 10232195 w 11737976"/>
              <a:gd name="connsiteY24757" fmla="*/ 4912512 h 6407150"/>
              <a:gd name="connsiteX24758" fmla="*/ 10233727 w 11737976"/>
              <a:gd name="connsiteY24758" fmla="*/ 4901729 h 6407150"/>
              <a:gd name="connsiteX24759" fmla="*/ 10258967 w 11737976"/>
              <a:gd name="connsiteY24759" fmla="*/ 4878874 h 6407150"/>
              <a:gd name="connsiteX24760" fmla="*/ 10280131 w 11737976"/>
              <a:gd name="connsiteY24760" fmla="*/ 4884774 h 6407150"/>
              <a:gd name="connsiteX24761" fmla="*/ 10281662 w 11737976"/>
              <a:gd name="connsiteY24761" fmla="*/ 4873991 h 6407150"/>
              <a:gd name="connsiteX24762" fmla="*/ 10248642 w 11737976"/>
              <a:gd name="connsiteY24762" fmla="*/ 4874127 h 6407150"/>
              <a:gd name="connsiteX24763" fmla="*/ 10217151 w 11737976"/>
              <a:gd name="connsiteY24763" fmla="*/ 4863479 h 6407150"/>
              <a:gd name="connsiteX24764" fmla="*/ 10184132 w 11737976"/>
              <a:gd name="connsiteY24764" fmla="*/ 4863615 h 6407150"/>
              <a:gd name="connsiteX24765" fmla="*/ 10183112 w 11737976"/>
              <a:gd name="connsiteY24765" fmla="*/ 4870803 h 6407150"/>
              <a:gd name="connsiteX24766" fmla="*/ 10161438 w 11737976"/>
              <a:gd name="connsiteY24766" fmla="*/ 4868498 h 6407150"/>
              <a:gd name="connsiteX24767" fmla="*/ 10159909 w 11737976"/>
              <a:gd name="connsiteY24767" fmla="*/ 4879280 h 6407150"/>
              <a:gd name="connsiteX24768" fmla="*/ 10148561 w 11737976"/>
              <a:gd name="connsiteY24768" fmla="*/ 4881722 h 6407150"/>
              <a:gd name="connsiteX24769" fmla="*/ 10152540 w 11737976"/>
              <a:gd name="connsiteY24769" fmla="*/ 4884699 h 6407150"/>
              <a:gd name="connsiteX24770" fmla="*/ 10148306 w 11737976"/>
              <a:gd name="connsiteY24770" fmla="*/ 4883520 h 6407150"/>
              <a:gd name="connsiteX24771" fmla="*/ 10137725 w 11737976"/>
              <a:gd name="connsiteY24771" fmla="*/ 4880569 h 6407150"/>
              <a:gd name="connsiteX24772" fmla="*/ 10124848 w 11737976"/>
              <a:gd name="connsiteY24772" fmla="*/ 4893793 h 6407150"/>
              <a:gd name="connsiteX24773" fmla="*/ 10092848 w 11737976"/>
              <a:gd name="connsiteY24773" fmla="*/ 4886741 h 6407150"/>
              <a:gd name="connsiteX24774" fmla="*/ 10091829 w 11737976"/>
              <a:gd name="connsiteY24774" fmla="*/ 4893929 h 6407150"/>
              <a:gd name="connsiteX24775" fmla="*/ 10081503 w 11737976"/>
              <a:gd name="connsiteY24775" fmla="*/ 4889180 h 6407150"/>
              <a:gd name="connsiteX24776" fmla="*/ 10063398 w 11737976"/>
              <a:gd name="connsiteY24776" fmla="*/ 4861715 h 6407150"/>
              <a:gd name="connsiteX24777" fmla="*/ 10085582 w 11737976"/>
              <a:gd name="connsiteY24777" fmla="*/ 4860427 h 6407150"/>
              <a:gd name="connsiteX24778" fmla="*/ 10076784 w 11737976"/>
              <a:gd name="connsiteY24778" fmla="*/ 4844897 h 6407150"/>
              <a:gd name="connsiteX24779" fmla="*/ 10098968 w 11737976"/>
              <a:gd name="connsiteY24779" fmla="*/ 4843608 h 6407150"/>
              <a:gd name="connsiteX24780" fmla="*/ 10097440 w 11737976"/>
              <a:gd name="connsiteY24780" fmla="*/ 4854392 h 6407150"/>
              <a:gd name="connsiteX24781" fmla="*/ 10131477 w 11737976"/>
              <a:gd name="connsiteY24781" fmla="*/ 4847066 h 6407150"/>
              <a:gd name="connsiteX24782" fmla="*/ 10133006 w 11737976"/>
              <a:gd name="connsiteY24782" fmla="*/ 4836284 h 6407150"/>
              <a:gd name="connsiteX24783" fmla="*/ 10173804 w 11737976"/>
              <a:gd name="connsiteY24783" fmla="*/ 4858867 h 6407150"/>
              <a:gd name="connsiteX24784" fmla="*/ 10197517 w 11737976"/>
              <a:gd name="connsiteY24784" fmla="*/ 4846796 h 6407150"/>
              <a:gd name="connsiteX24785" fmla="*/ 10218680 w 11737976"/>
              <a:gd name="connsiteY24785" fmla="*/ 4852697 h 6407150"/>
              <a:gd name="connsiteX24786" fmla="*/ 10231558 w 11737976"/>
              <a:gd name="connsiteY24786" fmla="*/ 4839473 h 6407150"/>
              <a:gd name="connsiteX24787" fmla="*/ 10230028 w 11737976"/>
              <a:gd name="connsiteY24787" fmla="*/ 4850255 h 6407150"/>
              <a:gd name="connsiteX24788" fmla="*/ 10251702 w 11737976"/>
              <a:gd name="connsiteY24788" fmla="*/ 4852561 h 6407150"/>
              <a:gd name="connsiteX24789" fmla="*/ 10275413 w 11737976"/>
              <a:gd name="connsiteY24789" fmla="*/ 4840490 h 6407150"/>
              <a:gd name="connsiteX24790" fmla="*/ 10330106 w 11737976"/>
              <a:gd name="connsiteY24790" fmla="*/ 4842661 h 6407150"/>
              <a:gd name="connsiteX24791" fmla="*/ 10340433 w 11737976"/>
              <a:gd name="connsiteY24791" fmla="*/ 4847408 h 6407150"/>
              <a:gd name="connsiteX24792" fmla="*/ 10351270 w 11737976"/>
              <a:gd name="connsiteY24792" fmla="*/ 4848562 h 6407150"/>
              <a:gd name="connsiteX24793" fmla="*/ 10352799 w 11737976"/>
              <a:gd name="connsiteY24793" fmla="*/ 4837778 h 6407150"/>
              <a:gd name="connsiteX24794" fmla="*/ 10331635 w 11737976"/>
              <a:gd name="connsiteY24794" fmla="*/ 4831877 h 6407150"/>
              <a:gd name="connsiteX24795" fmla="*/ 10254252 w 11737976"/>
              <a:gd name="connsiteY24795" fmla="*/ 4834591 h 6407150"/>
              <a:gd name="connsiteX24796" fmla="*/ 10268654 w 11737976"/>
              <a:gd name="connsiteY24796" fmla="*/ 4810582 h 6407150"/>
              <a:gd name="connsiteX24797" fmla="*/ 10269165 w 11737976"/>
              <a:gd name="connsiteY24797" fmla="*/ 4806988 h 6407150"/>
              <a:gd name="connsiteX24798" fmla="*/ 10259351 w 11737976"/>
              <a:gd name="connsiteY24798" fmla="*/ 4798646 h 6407150"/>
              <a:gd name="connsiteX24799" fmla="*/ 10260370 w 11737976"/>
              <a:gd name="connsiteY24799" fmla="*/ 4791459 h 6407150"/>
              <a:gd name="connsiteX24800" fmla="*/ 10238187 w 11737976"/>
              <a:gd name="connsiteY24800" fmla="*/ 4792747 h 6407150"/>
              <a:gd name="connsiteX24801" fmla="*/ 10248514 w 11737976"/>
              <a:gd name="connsiteY24801" fmla="*/ 4797494 h 6407150"/>
              <a:gd name="connsiteX24802" fmla="*/ 10257821 w 11737976"/>
              <a:gd name="connsiteY24802" fmla="*/ 4809430 h 6407150"/>
              <a:gd name="connsiteX24803" fmla="*/ 10236657 w 11737976"/>
              <a:gd name="connsiteY24803" fmla="*/ 4803529 h 6407150"/>
              <a:gd name="connsiteX24804" fmla="*/ 10224801 w 11737976"/>
              <a:gd name="connsiteY24804" fmla="*/ 4809566 h 6407150"/>
              <a:gd name="connsiteX24805" fmla="*/ 10225310 w 11737976"/>
              <a:gd name="connsiteY24805" fmla="*/ 4805971 h 6407150"/>
              <a:gd name="connsiteX24806" fmla="*/ 10225821 w 11737976"/>
              <a:gd name="connsiteY24806" fmla="*/ 4802378 h 6407150"/>
              <a:gd name="connsiteX24807" fmla="*/ 10215494 w 11737976"/>
              <a:gd name="connsiteY24807" fmla="*/ 4797630 h 6407150"/>
              <a:gd name="connsiteX24808" fmla="*/ 10204655 w 11737976"/>
              <a:gd name="connsiteY24808" fmla="*/ 4796476 h 6407150"/>
              <a:gd name="connsiteX24809" fmla="*/ 10194332 w 11737976"/>
              <a:gd name="connsiteY24809" fmla="*/ 4791730 h 6407150"/>
              <a:gd name="connsiteX24810" fmla="*/ 10139126 w 11737976"/>
              <a:gd name="connsiteY24810" fmla="*/ 4793153 h 6407150"/>
              <a:gd name="connsiteX24811" fmla="*/ 10138615 w 11737976"/>
              <a:gd name="connsiteY24811" fmla="*/ 4796747 h 6407150"/>
              <a:gd name="connsiteX24812" fmla="*/ 10148943 w 11737976"/>
              <a:gd name="connsiteY24812" fmla="*/ 4801493 h 6407150"/>
              <a:gd name="connsiteX24813" fmla="*/ 10148432 w 11737976"/>
              <a:gd name="connsiteY24813" fmla="*/ 4805089 h 6407150"/>
              <a:gd name="connsiteX24814" fmla="*/ 10147923 w 11737976"/>
              <a:gd name="connsiteY24814" fmla="*/ 4808683 h 6407150"/>
              <a:gd name="connsiteX24815" fmla="*/ 10137087 w 11737976"/>
              <a:gd name="connsiteY24815" fmla="*/ 4807530 h 6407150"/>
              <a:gd name="connsiteX24816" fmla="*/ 10080864 w 11737976"/>
              <a:gd name="connsiteY24816" fmla="*/ 4816143 h 6407150"/>
              <a:gd name="connsiteX24817" fmla="*/ 10068497 w 11737976"/>
              <a:gd name="connsiteY24817" fmla="*/ 4825771 h 6407150"/>
              <a:gd name="connsiteX24818" fmla="*/ 10061742 w 11737976"/>
              <a:gd name="connsiteY24818" fmla="*/ 4795865 h 6407150"/>
              <a:gd name="connsiteX24819" fmla="*/ 10062252 w 11737976"/>
              <a:gd name="connsiteY24819" fmla="*/ 4792270 h 6407150"/>
              <a:gd name="connsiteX24820" fmla="*/ 10051413 w 11737976"/>
              <a:gd name="connsiteY24820" fmla="*/ 4791118 h 6407150"/>
              <a:gd name="connsiteX24821" fmla="*/ 10051925 w 11737976"/>
              <a:gd name="connsiteY24821" fmla="*/ 4787524 h 6407150"/>
              <a:gd name="connsiteX24822" fmla="*/ 10063272 w 11737976"/>
              <a:gd name="connsiteY24822" fmla="*/ 4785082 h 6407150"/>
              <a:gd name="connsiteX24823" fmla="*/ 10075636 w 11737976"/>
              <a:gd name="connsiteY24823" fmla="*/ 4775453 h 6407150"/>
              <a:gd name="connsiteX24824" fmla="*/ 10109676 w 11737976"/>
              <a:gd name="connsiteY24824" fmla="*/ 4768128 h 6407150"/>
              <a:gd name="connsiteX24825" fmla="*/ 10131352 w 11737976"/>
              <a:gd name="connsiteY24825" fmla="*/ 4770435 h 6407150"/>
              <a:gd name="connsiteX24826" fmla="*/ 10142185 w 11737976"/>
              <a:gd name="connsiteY24826" fmla="*/ 4771587 h 6407150"/>
              <a:gd name="connsiteX24827" fmla="*/ 10153023 w 11737976"/>
              <a:gd name="connsiteY24827" fmla="*/ 4772739 h 6407150"/>
              <a:gd name="connsiteX24828" fmla="*/ 10153533 w 11737976"/>
              <a:gd name="connsiteY24828" fmla="*/ 4769146 h 6407150"/>
              <a:gd name="connsiteX24829" fmla="*/ 10142696 w 11737976"/>
              <a:gd name="connsiteY24829" fmla="*/ 4767992 h 6407150"/>
              <a:gd name="connsiteX24830" fmla="*/ 10154552 w 11737976"/>
              <a:gd name="connsiteY24830" fmla="*/ 4761958 h 6407150"/>
              <a:gd name="connsiteX24831" fmla="*/ 10133901 w 11737976"/>
              <a:gd name="connsiteY24831" fmla="*/ 4752462 h 6407150"/>
              <a:gd name="connsiteX24832" fmla="*/ 10156084 w 11737976"/>
              <a:gd name="connsiteY24832" fmla="*/ 4751174 h 6407150"/>
              <a:gd name="connsiteX24833" fmla="*/ 10166920 w 11737976"/>
              <a:gd name="connsiteY24833" fmla="*/ 4752327 h 6407150"/>
              <a:gd name="connsiteX24834" fmla="*/ 10155572 w 11737976"/>
              <a:gd name="connsiteY24834" fmla="*/ 4754769 h 6407150"/>
              <a:gd name="connsiteX24835" fmla="*/ 10185534 w 11737976"/>
              <a:gd name="connsiteY24835" fmla="*/ 4776199 h 6407150"/>
              <a:gd name="connsiteX24836" fmla="*/ 10175717 w 11737976"/>
              <a:gd name="connsiteY24836" fmla="*/ 4767858 h 6407150"/>
              <a:gd name="connsiteX24837" fmla="*/ 10241756 w 11737976"/>
              <a:gd name="connsiteY24837" fmla="*/ 4767587 h 6407150"/>
              <a:gd name="connsiteX24838" fmla="*/ 10252593 w 11737976"/>
              <a:gd name="connsiteY24838" fmla="*/ 4768740 h 6407150"/>
              <a:gd name="connsiteX24839" fmla="*/ 10263431 w 11737976"/>
              <a:gd name="connsiteY24839" fmla="*/ 4769892 h 6407150"/>
              <a:gd name="connsiteX24840" fmla="*/ 10274774 w 11737976"/>
              <a:gd name="connsiteY24840" fmla="*/ 4767452 h 6407150"/>
              <a:gd name="connsiteX24841" fmla="*/ 10295428 w 11737976"/>
              <a:gd name="connsiteY24841" fmla="*/ 4776946 h 6407150"/>
              <a:gd name="connsiteX24842" fmla="*/ 10307286 w 11737976"/>
              <a:gd name="connsiteY24842" fmla="*/ 4770910 h 6407150"/>
              <a:gd name="connsiteX24843" fmla="*/ 10317613 w 11737976"/>
              <a:gd name="connsiteY24843" fmla="*/ 4775657 h 6407150"/>
              <a:gd name="connsiteX24844" fmla="*/ 10317102 w 11737976"/>
              <a:gd name="connsiteY24844" fmla="*/ 4779252 h 6407150"/>
              <a:gd name="connsiteX24845" fmla="*/ 10326917 w 11737976"/>
              <a:gd name="connsiteY24845" fmla="*/ 4787593 h 6407150"/>
              <a:gd name="connsiteX24846" fmla="*/ 10348081 w 11737976"/>
              <a:gd name="connsiteY24846" fmla="*/ 4793492 h 6407150"/>
              <a:gd name="connsiteX24847" fmla="*/ 10380593 w 11737976"/>
              <a:gd name="connsiteY24847" fmla="*/ 4796952 h 6407150"/>
              <a:gd name="connsiteX24848" fmla="*/ 10373326 w 11737976"/>
              <a:gd name="connsiteY24848" fmla="*/ 4770639 h 6407150"/>
              <a:gd name="connsiteX24849" fmla="*/ 10363000 w 11737976"/>
              <a:gd name="connsiteY24849" fmla="*/ 4765892 h 6407150"/>
              <a:gd name="connsiteX24850" fmla="*/ 10340815 w 11737976"/>
              <a:gd name="connsiteY24850" fmla="*/ 4767180 h 6407150"/>
              <a:gd name="connsiteX24851" fmla="*/ 10320163 w 11737976"/>
              <a:gd name="connsiteY24851" fmla="*/ 4757686 h 6407150"/>
              <a:gd name="connsiteX24852" fmla="*/ 10318633 w 11737976"/>
              <a:gd name="connsiteY24852" fmla="*/ 4768468 h 6407150"/>
              <a:gd name="connsiteX24853" fmla="*/ 10307796 w 11737976"/>
              <a:gd name="connsiteY24853" fmla="*/ 4767316 h 6407150"/>
              <a:gd name="connsiteX24854" fmla="*/ 10275285 w 11737976"/>
              <a:gd name="connsiteY24854" fmla="*/ 4763857 h 6407150"/>
              <a:gd name="connsiteX24855" fmla="*/ 10274774 w 11737976"/>
              <a:gd name="connsiteY24855" fmla="*/ 4767452 h 6407150"/>
              <a:gd name="connsiteX24856" fmla="*/ 10263940 w 11737976"/>
              <a:gd name="connsiteY24856" fmla="*/ 4766298 h 6407150"/>
              <a:gd name="connsiteX24857" fmla="*/ 10253104 w 11737976"/>
              <a:gd name="connsiteY24857" fmla="*/ 4765145 h 6407150"/>
              <a:gd name="connsiteX24858" fmla="*/ 10254123 w 11737976"/>
              <a:gd name="connsiteY24858" fmla="*/ 4757956 h 6407150"/>
              <a:gd name="connsiteX24859" fmla="*/ 10211286 w 11737976"/>
              <a:gd name="connsiteY24859" fmla="*/ 4749750 h 6407150"/>
              <a:gd name="connsiteX24860" fmla="*/ 10212815 w 11737976"/>
              <a:gd name="connsiteY24860" fmla="*/ 4738968 h 6407150"/>
              <a:gd name="connsiteX24861" fmla="*/ 10245835 w 11737976"/>
              <a:gd name="connsiteY24861" fmla="*/ 4738832 h 6407150"/>
              <a:gd name="connsiteX24862" fmla="*/ 10268019 w 11737976"/>
              <a:gd name="connsiteY24862" fmla="*/ 4737544 h 6407150"/>
              <a:gd name="connsiteX24863" fmla="*/ 10268531 w 11737976"/>
              <a:gd name="connsiteY24863" fmla="*/ 4733950 h 6407150"/>
              <a:gd name="connsiteX24864" fmla="*/ 10257693 w 11737976"/>
              <a:gd name="connsiteY24864" fmla="*/ 4732796 h 6407150"/>
              <a:gd name="connsiteX24865" fmla="*/ 10235508 w 11737976"/>
              <a:gd name="connsiteY24865" fmla="*/ 4734085 h 6407150"/>
              <a:gd name="connsiteX24866" fmla="*/ 10213325 w 11737976"/>
              <a:gd name="connsiteY24866" fmla="*/ 4735373 h 6407150"/>
              <a:gd name="connsiteX24867" fmla="*/ 10179797 w 11737976"/>
              <a:gd name="connsiteY24867" fmla="*/ 4739104 h 6407150"/>
              <a:gd name="connsiteX24868" fmla="*/ 10167428 w 11737976"/>
              <a:gd name="connsiteY24868" fmla="*/ 4748733 h 6407150"/>
              <a:gd name="connsiteX24869" fmla="*/ 10156593 w 11737976"/>
              <a:gd name="connsiteY24869" fmla="*/ 4747580 h 6407150"/>
              <a:gd name="connsiteX24870" fmla="*/ 10123575 w 11737976"/>
              <a:gd name="connsiteY24870" fmla="*/ 4747715 h 6407150"/>
              <a:gd name="connsiteX24871" fmla="*/ 10123064 w 11737976"/>
              <a:gd name="connsiteY24871" fmla="*/ 4751310 h 6407150"/>
              <a:gd name="connsiteX24872" fmla="*/ 10091572 w 11737976"/>
              <a:gd name="connsiteY24872" fmla="*/ 4740661 h 6407150"/>
              <a:gd name="connsiteX24873" fmla="*/ 10083285 w 11737976"/>
              <a:gd name="connsiteY24873" fmla="*/ 4721537 h 6407150"/>
              <a:gd name="connsiteX24874" fmla="*/ 10094632 w 11737976"/>
              <a:gd name="connsiteY24874" fmla="*/ 4719096 h 6407150"/>
              <a:gd name="connsiteX24875" fmla="*/ 10073980 w 11737976"/>
              <a:gd name="connsiteY24875" fmla="*/ 4709603 h 6407150"/>
              <a:gd name="connsiteX24876" fmla="*/ 10117327 w 11737976"/>
              <a:gd name="connsiteY24876" fmla="*/ 4714215 h 6407150"/>
              <a:gd name="connsiteX24877" fmla="*/ 10128162 w 11737976"/>
              <a:gd name="connsiteY24877" fmla="*/ 4715367 h 6407150"/>
              <a:gd name="connsiteX24878" fmla="*/ 10158122 w 11737976"/>
              <a:gd name="connsiteY24878" fmla="*/ 4736796 h 6407150"/>
              <a:gd name="connsiteX24879" fmla="*/ 10180306 w 11737976"/>
              <a:gd name="connsiteY24879" fmla="*/ 4735509 h 6407150"/>
              <a:gd name="connsiteX24880" fmla="*/ 10181836 w 11737976"/>
              <a:gd name="connsiteY24880" fmla="*/ 4724726 h 6407150"/>
              <a:gd name="connsiteX24881" fmla="*/ 10171509 w 11737976"/>
              <a:gd name="connsiteY24881" fmla="*/ 4719978 h 6407150"/>
              <a:gd name="connsiteX24882" fmla="*/ 10170998 w 11737976"/>
              <a:gd name="connsiteY24882" fmla="*/ 4723572 h 6407150"/>
              <a:gd name="connsiteX24883" fmla="*/ 10161692 w 11737976"/>
              <a:gd name="connsiteY24883" fmla="*/ 4711637 h 6407150"/>
              <a:gd name="connsiteX24884" fmla="*/ 10140021 w 11737976"/>
              <a:gd name="connsiteY24884" fmla="*/ 4709331 h 6407150"/>
              <a:gd name="connsiteX24885" fmla="*/ 10151364 w 11737976"/>
              <a:gd name="connsiteY24885" fmla="*/ 4706889 h 6407150"/>
              <a:gd name="connsiteX24886" fmla="*/ 10131732 w 11737976"/>
              <a:gd name="connsiteY24886" fmla="*/ 4690207 h 6407150"/>
              <a:gd name="connsiteX24887" fmla="*/ 10109549 w 11737976"/>
              <a:gd name="connsiteY24887" fmla="*/ 4691495 h 6407150"/>
              <a:gd name="connsiteX24888" fmla="*/ 10078060 w 11737976"/>
              <a:gd name="connsiteY24888" fmla="*/ 4680847 h 6407150"/>
              <a:gd name="connsiteX24889" fmla="*/ 10066202 w 11737976"/>
              <a:gd name="connsiteY24889" fmla="*/ 4686883 h 6407150"/>
              <a:gd name="connsiteX24890" fmla="*/ 10044528 w 11737976"/>
              <a:gd name="connsiteY24890" fmla="*/ 4684577 h 6407150"/>
              <a:gd name="connsiteX24891" fmla="*/ 10056386 w 11737976"/>
              <a:gd name="connsiteY24891" fmla="*/ 4678542 h 6407150"/>
              <a:gd name="connsiteX24892" fmla="*/ 10069262 w 11737976"/>
              <a:gd name="connsiteY24892" fmla="*/ 4665317 h 6407150"/>
              <a:gd name="connsiteX24893" fmla="*/ 10068752 w 11737976"/>
              <a:gd name="connsiteY24893" fmla="*/ 4668911 h 6407150"/>
              <a:gd name="connsiteX24894" fmla="*/ 10090934 w 11737976"/>
              <a:gd name="connsiteY24894" fmla="*/ 4667623 h 6407150"/>
              <a:gd name="connsiteX24895" fmla="*/ 10094504 w 11737976"/>
              <a:gd name="connsiteY24895" fmla="*/ 4642463 h 6407150"/>
              <a:gd name="connsiteX24896" fmla="*/ 10095014 w 11737976"/>
              <a:gd name="connsiteY24896" fmla="*/ 4638868 h 6407150"/>
              <a:gd name="connsiteX24897" fmla="*/ 10084179 w 11737976"/>
              <a:gd name="connsiteY24897" fmla="*/ 4637716 h 6407150"/>
              <a:gd name="connsiteX24898" fmla="*/ 10083670 w 11737976"/>
              <a:gd name="connsiteY24898" fmla="*/ 4641309 h 6407150"/>
              <a:gd name="connsiteX24899" fmla="*/ 10049118 w 11737976"/>
              <a:gd name="connsiteY24899" fmla="*/ 4652229 h 6407150"/>
              <a:gd name="connsiteX24900" fmla="*/ 10051158 w 11737976"/>
              <a:gd name="connsiteY24900" fmla="*/ 4637851 h 6407150"/>
              <a:gd name="connsiteX24901" fmla="*/ 10061485 w 11737976"/>
              <a:gd name="connsiteY24901" fmla="*/ 4642599 h 6407150"/>
              <a:gd name="connsiteX24902" fmla="*/ 10062506 w 11737976"/>
              <a:gd name="connsiteY24902" fmla="*/ 4635410 h 6407150"/>
              <a:gd name="connsiteX24903" fmla="*/ 10051668 w 11737976"/>
              <a:gd name="connsiteY24903" fmla="*/ 4634257 h 6407150"/>
              <a:gd name="connsiteX24904" fmla="*/ 10064035 w 11737976"/>
              <a:gd name="connsiteY24904" fmla="*/ 4624627 h 6407150"/>
              <a:gd name="connsiteX24905" fmla="*/ 10044401 w 11737976"/>
              <a:gd name="connsiteY24905" fmla="*/ 4607944 h 6407150"/>
              <a:gd name="connsiteX24906" fmla="*/ 10034584 w 11737976"/>
              <a:gd name="connsiteY24906" fmla="*/ 4599600 h 6407150"/>
              <a:gd name="connsiteX24907" fmla="*/ 10046442 w 11737976"/>
              <a:gd name="connsiteY24907" fmla="*/ 4593566 h 6407150"/>
              <a:gd name="connsiteX24908" fmla="*/ 10036113 w 11737976"/>
              <a:gd name="connsiteY24908" fmla="*/ 4588819 h 6407150"/>
              <a:gd name="connsiteX24909" fmla="*/ 10037134 w 11737976"/>
              <a:gd name="connsiteY24909" fmla="*/ 4581630 h 6407150"/>
              <a:gd name="connsiteX24910" fmla="*/ 10052560 w 11737976"/>
              <a:gd name="connsiteY24910" fmla="*/ 4550435 h 6407150"/>
              <a:gd name="connsiteX24911" fmla="*/ 10043761 w 11737976"/>
              <a:gd name="connsiteY24911" fmla="*/ 4534904 h 6407150"/>
              <a:gd name="connsiteX24912" fmla="*/ 10032927 w 11737976"/>
              <a:gd name="connsiteY24912" fmla="*/ 4533752 h 6407150"/>
              <a:gd name="connsiteX24913" fmla="*/ 9999908 w 11737976"/>
              <a:gd name="connsiteY24913" fmla="*/ 4533886 h 6407150"/>
              <a:gd name="connsiteX24914" fmla="*/ 10001436 w 11737976"/>
              <a:gd name="connsiteY24914" fmla="*/ 4523104 h 6407150"/>
              <a:gd name="connsiteX24915" fmla="*/ 9947765 w 11737976"/>
              <a:gd name="connsiteY24915" fmla="*/ 4513745 h 6407150"/>
              <a:gd name="connsiteX24916" fmla="*/ 9922520 w 11737976"/>
              <a:gd name="connsiteY24916" fmla="*/ 4536599 h 6407150"/>
              <a:gd name="connsiteX24917" fmla="*/ 9911683 w 11737976"/>
              <a:gd name="connsiteY24917" fmla="*/ 4535446 h 6407150"/>
              <a:gd name="connsiteX24918" fmla="*/ 9912193 w 11737976"/>
              <a:gd name="connsiteY24918" fmla="*/ 4531851 h 6407150"/>
              <a:gd name="connsiteX24919" fmla="*/ 9900849 w 11737976"/>
              <a:gd name="connsiteY24919" fmla="*/ 4534293 h 6407150"/>
              <a:gd name="connsiteX24920" fmla="*/ 9898299 w 11737976"/>
              <a:gd name="connsiteY24920" fmla="*/ 4552265 h 6407150"/>
              <a:gd name="connsiteX24921" fmla="*/ 9930807 w 11737976"/>
              <a:gd name="connsiteY24921" fmla="*/ 4555723 h 6407150"/>
              <a:gd name="connsiteX24922" fmla="*/ 9908113 w 11737976"/>
              <a:gd name="connsiteY24922" fmla="*/ 4560605 h 6407150"/>
              <a:gd name="connsiteX24923" fmla="*/ 9886443 w 11737976"/>
              <a:gd name="connsiteY24923" fmla="*/ 4558299 h 6407150"/>
              <a:gd name="connsiteX24924" fmla="*/ 9885422 w 11737976"/>
              <a:gd name="connsiteY24924" fmla="*/ 4565488 h 6407150"/>
              <a:gd name="connsiteX24925" fmla="*/ 9896769 w 11737976"/>
              <a:gd name="connsiteY24925" fmla="*/ 4563048 h 6407150"/>
              <a:gd name="connsiteX24926" fmla="*/ 9907603 w 11737976"/>
              <a:gd name="connsiteY24926" fmla="*/ 4564201 h 6407150"/>
              <a:gd name="connsiteX24927" fmla="*/ 9928258 w 11737976"/>
              <a:gd name="connsiteY24927" fmla="*/ 4573696 h 6407150"/>
              <a:gd name="connsiteX24928" fmla="*/ 9915891 w 11737976"/>
              <a:gd name="connsiteY24928" fmla="*/ 4583325 h 6407150"/>
              <a:gd name="connsiteX24929" fmla="*/ 9917420 w 11737976"/>
              <a:gd name="connsiteY24929" fmla="*/ 4572542 h 6407150"/>
              <a:gd name="connsiteX24930" fmla="*/ 9872545 w 11737976"/>
              <a:gd name="connsiteY24930" fmla="*/ 4578713 h 6407150"/>
              <a:gd name="connsiteX24931" fmla="*/ 9840548 w 11737976"/>
              <a:gd name="connsiteY24931" fmla="*/ 4571659 h 6407150"/>
              <a:gd name="connsiteX24932" fmla="*/ 9839016 w 11737976"/>
              <a:gd name="connsiteY24932" fmla="*/ 4582441 h 6407150"/>
              <a:gd name="connsiteX24933" fmla="*/ 9849851 w 11737976"/>
              <a:gd name="connsiteY24933" fmla="*/ 4583594 h 6407150"/>
              <a:gd name="connsiteX24934" fmla="*/ 9867445 w 11737976"/>
              <a:gd name="connsiteY24934" fmla="*/ 4614655 h 6407150"/>
              <a:gd name="connsiteX24935" fmla="*/ 9858649 w 11737976"/>
              <a:gd name="connsiteY24935" fmla="*/ 4599126 h 6407150"/>
              <a:gd name="connsiteX24936" fmla="*/ 9869485 w 11737976"/>
              <a:gd name="connsiteY24936" fmla="*/ 4600278 h 6407150"/>
              <a:gd name="connsiteX24937" fmla="*/ 9890140 w 11737976"/>
              <a:gd name="connsiteY24937" fmla="*/ 4609774 h 6407150"/>
              <a:gd name="connsiteX24938" fmla="*/ 9912321 w 11737976"/>
              <a:gd name="connsiteY24938" fmla="*/ 4608485 h 6407150"/>
              <a:gd name="connsiteX24939" fmla="*/ 9912832 w 11737976"/>
              <a:gd name="connsiteY24939" fmla="*/ 4604891 h 6407150"/>
              <a:gd name="connsiteX24940" fmla="*/ 9913342 w 11737976"/>
              <a:gd name="connsiteY24940" fmla="*/ 4601296 h 6407150"/>
              <a:gd name="connsiteX24941" fmla="*/ 9913851 w 11737976"/>
              <a:gd name="connsiteY24941" fmla="*/ 4597702 h 6407150"/>
              <a:gd name="connsiteX24942" fmla="*/ 9932976 w 11737976"/>
              <a:gd name="connsiteY24942" fmla="*/ 4617980 h 6407150"/>
              <a:gd name="connsiteX24943" fmla="*/ 9921628 w 11737976"/>
              <a:gd name="connsiteY24943" fmla="*/ 4620419 h 6407150"/>
              <a:gd name="connsiteX24944" fmla="*/ 9941774 w 11737976"/>
              <a:gd name="connsiteY24944" fmla="*/ 4633510 h 6407150"/>
              <a:gd name="connsiteX24945" fmla="*/ 9908751 w 11737976"/>
              <a:gd name="connsiteY24945" fmla="*/ 4633646 h 6407150"/>
              <a:gd name="connsiteX24946" fmla="*/ 9900465 w 11737976"/>
              <a:gd name="connsiteY24946" fmla="*/ 4614520 h 6407150"/>
              <a:gd name="connsiteX24947" fmla="*/ 9889630 w 11737976"/>
              <a:gd name="connsiteY24947" fmla="*/ 4613367 h 6407150"/>
              <a:gd name="connsiteX24948" fmla="*/ 9844242 w 11737976"/>
              <a:gd name="connsiteY24948" fmla="*/ 4623132 h 6407150"/>
              <a:gd name="connsiteX24949" fmla="*/ 9844752 w 11737976"/>
              <a:gd name="connsiteY24949" fmla="*/ 4619538 h 6407150"/>
              <a:gd name="connsiteX24950" fmla="*/ 9833917 w 11737976"/>
              <a:gd name="connsiteY24950" fmla="*/ 4618385 h 6407150"/>
              <a:gd name="connsiteX24951" fmla="*/ 9833407 w 11737976"/>
              <a:gd name="connsiteY24951" fmla="*/ 4621980 h 6407150"/>
              <a:gd name="connsiteX24952" fmla="*/ 9822061 w 11737976"/>
              <a:gd name="connsiteY24952" fmla="*/ 4624421 h 6407150"/>
              <a:gd name="connsiteX24953" fmla="*/ 9820341 w 11737976"/>
              <a:gd name="connsiteY24953" fmla="*/ 4622939 h 6407150"/>
              <a:gd name="connsiteX24954" fmla="*/ 9819666 w 11737976"/>
              <a:gd name="connsiteY24954" fmla="*/ 4616389 h 6407150"/>
              <a:gd name="connsiteX24955" fmla="*/ 9818358 w 11737976"/>
              <a:gd name="connsiteY24955" fmla="*/ 4616541 h 6407150"/>
              <a:gd name="connsiteX24956" fmla="*/ 9818394 w 11737976"/>
              <a:gd name="connsiteY24956" fmla="*/ 4616335 h 6407150"/>
              <a:gd name="connsiteX24957" fmla="*/ 9827533 w 11737976"/>
              <a:gd name="connsiteY24957" fmla="*/ 4594325 h 6407150"/>
              <a:gd name="connsiteX24958" fmla="*/ 9816120 w 11737976"/>
              <a:gd name="connsiteY24958" fmla="*/ 4591009 h 6407150"/>
              <a:gd name="connsiteX24959" fmla="*/ 9815935 w 11737976"/>
              <a:gd name="connsiteY24959" fmla="*/ 4584390 h 6407150"/>
              <a:gd name="connsiteX24960" fmla="*/ 9805981 w 11737976"/>
              <a:gd name="connsiteY24960" fmla="*/ 4573088 h 6407150"/>
              <a:gd name="connsiteX24961" fmla="*/ 9808250 w 11737976"/>
              <a:gd name="connsiteY24961" fmla="*/ 4568941 h 6407150"/>
              <a:gd name="connsiteX24962" fmla="*/ 9811113 w 11737976"/>
              <a:gd name="connsiteY24962" fmla="*/ 4568926 h 6407150"/>
              <a:gd name="connsiteX24963" fmla="*/ 9818837 w 11737976"/>
              <a:gd name="connsiteY24963" fmla="*/ 4572497 h 6407150"/>
              <a:gd name="connsiteX24964" fmla="*/ 9828622 w 11737976"/>
              <a:gd name="connsiteY24964" fmla="*/ 4580869 h 6407150"/>
              <a:gd name="connsiteX24965" fmla="*/ 9843532 w 11737976"/>
              <a:gd name="connsiteY24965" fmla="*/ 4553128 h 6407150"/>
              <a:gd name="connsiteX24966" fmla="*/ 9822422 w 11737976"/>
              <a:gd name="connsiteY24966" fmla="*/ 4547217 h 6407150"/>
              <a:gd name="connsiteX24967" fmla="*/ 9820374 w 11737976"/>
              <a:gd name="connsiteY24967" fmla="*/ 4561663 h 6407150"/>
              <a:gd name="connsiteX24968" fmla="*/ 9811226 w 11737976"/>
              <a:gd name="connsiteY24968" fmla="*/ 4563016 h 6407150"/>
              <a:gd name="connsiteX24969" fmla="*/ 9813069 w 11737976"/>
              <a:gd name="connsiteY24969" fmla="*/ 4553195 h 6407150"/>
              <a:gd name="connsiteX24970" fmla="*/ 9811949 w 11737976"/>
              <a:gd name="connsiteY24970" fmla="*/ 4553498 h 6407150"/>
              <a:gd name="connsiteX24971" fmla="*/ 9810340 w 11737976"/>
              <a:gd name="connsiteY24971" fmla="*/ 4548405 h 6407150"/>
              <a:gd name="connsiteX24972" fmla="*/ 9811459 w 11737976"/>
              <a:gd name="connsiteY24972" fmla="*/ 4548101 h 6407150"/>
              <a:gd name="connsiteX24973" fmla="*/ 9810164 w 11737976"/>
              <a:gd name="connsiteY24973" fmla="*/ 4540156 h 6407150"/>
              <a:gd name="connsiteX24974" fmla="*/ 9809045 w 11737976"/>
              <a:gd name="connsiteY24974" fmla="*/ 4540460 h 6407150"/>
              <a:gd name="connsiteX24975" fmla="*/ 9807593 w 11737976"/>
              <a:gd name="connsiteY24975" fmla="*/ 4529606 h 6407150"/>
              <a:gd name="connsiteX24976" fmla="*/ 9814332 w 11737976"/>
              <a:gd name="connsiteY24976" fmla="*/ 4528761 h 6407150"/>
              <a:gd name="connsiteX24977" fmla="*/ 9825269 w 11737976"/>
              <a:gd name="connsiteY24977" fmla="*/ 4529925 h 6407150"/>
              <a:gd name="connsiteX24978" fmla="*/ 9860136 w 11737976"/>
              <a:gd name="connsiteY24978" fmla="*/ 4518971 h 6407150"/>
              <a:gd name="connsiteX24979" fmla="*/ 9838258 w 11737976"/>
              <a:gd name="connsiteY24979" fmla="*/ 4516642 h 6407150"/>
              <a:gd name="connsiteX24980" fmla="*/ 9839282 w 11737976"/>
              <a:gd name="connsiteY24980" fmla="*/ 4509420 h 6407150"/>
              <a:gd name="connsiteX24981" fmla="*/ 9814373 w 11737976"/>
              <a:gd name="connsiteY24981" fmla="*/ 4518685 h 6407150"/>
              <a:gd name="connsiteX24982" fmla="*/ 9807395 w 11737976"/>
              <a:gd name="connsiteY24982" fmla="*/ 4520446 h 6407150"/>
              <a:gd name="connsiteX24983" fmla="*/ 9807442 w 11737976"/>
              <a:gd name="connsiteY24983" fmla="*/ 4518081 h 6407150"/>
              <a:gd name="connsiteX24984" fmla="*/ 9804269 w 11737976"/>
              <a:gd name="connsiteY24984" fmla="*/ 4509955 h 6407150"/>
              <a:gd name="connsiteX24985" fmla="*/ 9800504 w 11737976"/>
              <a:gd name="connsiteY24985" fmla="*/ 4509591 h 6407150"/>
              <a:gd name="connsiteX24986" fmla="*/ 9799787 w 11737976"/>
              <a:gd name="connsiteY24986" fmla="*/ 4511168 h 6407150"/>
              <a:gd name="connsiteX24987" fmla="*/ 9801536 w 11737976"/>
              <a:gd name="connsiteY24987" fmla="*/ 4521907 h 6407150"/>
              <a:gd name="connsiteX24988" fmla="*/ 9785762 w 11737976"/>
              <a:gd name="connsiteY24988" fmla="*/ 4521704 h 6407150"/>
              <a:gd name="connsiteX24989" fmla="*/ 9785092 w 11737976"/>
              <a:gd name="connsiteY24989" fmla="*/ 4513246 h 6407150"/>
              <a:gd name="connsiteX24990" fmla="*/ 9785734 w 11737976"/>
              <a:gd name="connsiteY24990" fmla="*/ 4485941 h 6407150"/>
              <a:gd name="connsiteX24991" fmla="*/ 9779644 w 11737976"/>
              <a:gd name="connsiteY24991" fmla="*/ 4482060 h 6407150"/>
              <a:gd name="connsiteX24992" fmla="*/ 9772944 w 11737976"/>
              <a:gd name="connsiteY24992" fmla="*/ 4449311 h 6407150"/>
              <a:gd name="connsiteX24993" fmla="*/ 9779663 w 11737976"/>
              <a:gd name="connsiteY24993" fmla="*/ 4447492 h 6407150"/>
              <a:gd name="connsiteX24994" fmla="*/ 9789796 w 11737976"/>
              <a:gd name="connsiteY24994" fmla="*/ 4429540 h 6407150"/>
              <a:gd name="connsiteX24995" fmla="*/ 9788800 w 11737976"/>
              <a:gd name="connsiteY24995" fmla="*/ 4423567 h 6407150"/>
              <a:gd name="connsiteX24996" fmla="*/ 9796537 w 11737976"/>
              <a:gd name="connsiteY24996" fmla="*/ 4425980 h 6407150"/>
              <a:gd name="connsiteX24997" fmla="*/ 9797605 w 11737976"/>
              <a:gd name="connsiteY24997" fmla="*/ 4427950 h 6407150"/>
              <a:gd name="connsiteX24998" fmla="*/ 9797086 w 11737976"/>
              <a:gd name="connsiteY24998" fmla="*/ 4431606 h 6407150"/>
              <a:gd name="connsiteX24999" fmla="*/ 9796569 w 11737976"/>
              <a:gd name="connsiteY24999" fmla="*/ 4435263 h 6407150"/>
              <a:gd name="connsiteX25000" fmla="*/ 9806665 w 11737976"/>
              <a:gd name="connsiteY25000" fmla="*/ 4440048 h 6407150"/>
              <a:gd name="connsiteX25001" fmla="*/ 9806146 w 11737976"/>
              <a:gd name="connsiteY25001" fmla="*/ 4443705 h 6407150"/>
              <a:gd name="connsiteX25002" fmla="*/ 9793974 w 11737976"/>
              <a:gd name="connsiteY25002" fmla="*/ 4453545 h 6407150"/>
              <a:gd name="connsiteX25003" fmla="*/ 9804590 w 11737976"/>
              <a:gd name="connsiteY25003" fmla="*/ 4454675 h 6407150"/>
              <a:gd name="connsiteX25004" fmla="*/ 9814689 w 11737976"/>
              <a:gd name="connsiteY25004" fmla="*/ 4459461 h 6407150"/>
              <a:gd name="connsiteX25005" fmla="*/ 9815208 w 11737976"/>
              <a:gd name="connsiteY25005" fmla="*/ 4455805 h 6407150"/>
              <a:gd name="connsiteX25006" fmla="*/ 9826345 w 11737976"/>
              <a:gd name="connsiteY25006" fmla="*/ 4453277 h 6407150"/>
              <a:gd name="connsiteX25007" fmla="*/ 9825826 w 11737976"/>
              <a:gd name="connsiteY25007" fmla="*/ 4456934 h 6407150"/>
              <a:gd name="connsiteX25008" fmla="*/ 9823751 w 11737976"/>
              <a:gd name="connsiteY25008" fmla="*/ 4471559 h 6407150"/>
              <a:gd name="connsiteX25009" fmla="*/ 9813134 w 11737976"/>
              <a:gd name="connsiteY25009" fmla="*/ 4470430 h 6407150"/>
              <a:gd name="connsiteX25010" fmla="*/ 9812615 w 11737976"/>
              <a:gd name="connsiteY25010" fmla="*/ 4474087 h 6407150"/>
              <a:gd name="connsiteX25011" fmla="*/ 9823233 w 11737976"/>
              <a:gd name="connsiteY25011" fmla="*/ 4475216 h 6407150"/>
              <a:gd name="connsiteX25012" fmla="*/ 9822194 w 11737976"/>
              <a:gd name="connsiteY25012" fmla="*/ 4482529 h 6407150"/>
              <a:gd name="connsiteX25013" fmla="*/ 9847476 w 11737976"/>
              <a:gd name="connsiteY25013" fmla="*/ 4484755 h 6407150"/>
              <a:gd name="connsiteX25014" fmla="*/ 9865182 w 11737976"/>
              <a:gd name="connsiteY25014" fmla="*/ 4483391 h 6407150"/>
              <a:gd name="connsiteX25015" fmla="*/ 9855084 w 11737976"/>
              <a:gd name="connsiteY25015" fmla="*/ 4478604 h 6407150"/>
              <a:gd name="connsiteX25016" fmla="*/ 9866219 w 11737976"/>
              <a:gd name="connsiteY25016" fmla="*/ 4476078 h 6407150"/>
              <a:gd name="connsiteX25017" fmla="*/ 9856640 w 11737976"/>
              <a:gd name="connsiteY25017" fmla="*/ 4467636 h 6407150"/>
              <a:gd name="connsiteX25018" fmla="*/ 9850173 w 11737976"/>
              <a:gd name="connsiteY25018" fmla="*/ 4437256 h 6407150"/>
              <a:gd name="connsiteX25019" fmla="*/ 9861828 w 11737976"/>
              <a:gd name="connsiteY25019" fmla="*/ 4431072 h 6407150"/>
              <a:gd name="connsiteX25020" fmla="*/ 9851209 w 11737976"/>
              <a:gd name="connsiteY25020" fmla="*/ 4429941 h 6407150"/>
              <a:gd name="connsiteX25021" fmla="*/ 9840593 w 11737976"/>
              <a:gd name="connsiteY25021" fmla="*/ 4428812 h 6407150"/>
              <a:gd name="connsiteX25022" fmla="*/ 9808222 w 11737976"/>
              <a:gd name="connsiteY25022" fmla="*/ 4429080 h 6407150"/>
              <a:gd name="connsiteX25023" fmla="*/ 9809259 w 11737976"/>
              <a:gd name="connsiteY25023" fmla="*/ 4421766 h 6407150"/>
              <a:gd name="connsiteX25024" fmla="*/ 9798642 w 11737976"/>
              <a:gd name="connsiteY25024" fmla="*/ 4420637 h 6407150"/>
              <a:gd name="connsiteX25025" fmla="*/ 9793333 w 11737976"/>
              <a:gd name="connsiteY25025" fmla="*/ 4420072 h 6407150"/>
              <a:gd name="connsiteX25026" fmla="*/ 9788126 w 11737976"/>
              <a:gd name="connsiteY25026" fmla="*/ 4419518 h 6407150"/>
              <a:gd name="connsiteX25027" fmla="*/ 9786571 w 11737976"/>
              <a:gd name="connsiteY25027" fmla="*/ 4410195 h 6407150"/>
              <a:gd name="connsiteX25028" fmla="*/ 9778842 w 11737976"/>
              <a:gd name="connsiteY25028" fmla="*/ 4391031 h 6407150"/>
              <a:gd name="connsiteX25029" fmla="*/ 9781940 w 11737976"/>
              <a:gd name="connsiteY25029" fmla="*/ 4377749 h 6407150"/>
              <a:gd name="connsiteX25030" fmla="*/ 9762094 w 11737976"/>
              <a:gd name="connsiteY25030" fmla="*/ 4380358 h 6407150"/>
              <a:gd name="connsiteX25031" fmla="*/ 9763529 w 11737976"/>
              <a:gd name="connsiteY25031" fmla="*/ 4377204 h 6407150"/>
              <a:gd name="connsiteX25032" fmla="*/ 9765771 w 11737976"/>
              <a:gd name="connsiteY25032" fmla="*/ 4376598 h 6407150"/>
              <a:gd name="connsiteX25033" fmla="*/ 9779613 w 11737976"/>
              <a:gd name="connsiteY25033" fmla="*/ 4374231 h 6407150"/>
              <a:gd name="connsiteX25034" fmla="*/ 9774661 w 11737976"/>
              <a:gd name="connsiteY25034" fmla="*/ 4335478 h 6407150"/>
              <a:gd name="connsiteX25035" fmla="*/ 9767907 w 11737976"/>
              <a:gd name="connsiteY25035" fmla="*/ 4321295 h 6407150"/>
              <a:gd name="connsiteX25036" fmla="*/ 9771091 w 11737976"/>
              <a:gd name="connsiteY25036" fmla="*/ 4321977 h 6407150"/>
              <a:gd name="connsiteX25037" fmla="*/ 9789154 w 11737976"/>
              <a:gd name="connsiteY25037" fmla="*/ 4321157 h 6407150"/>
              <a:gd name="connsiteX25038" fmla="*/ 9800036 w 11737976"/>
              <a:gd name="connsiteY25038" fmla="*/ 4322316 h 6407150"/>
              <a:gd name="connsiteX25039" fmla="*/ 9799525 w 11737976"/>
              <a:gd name="connsiteY25039" fmla="*/ 4325915 h 6407150"/>
              <a:gd name="connsiteX25040" fmla="*/ 9788135 w 11737976"/>
              <a:gd name="connsiteY25040" fmla="*/ 4328358 h 6407150"/>
              <a:gd name="connsiteX25041" fmla="*/ 9799015 w 11737976"/>
              <a:gd name="connsiteY25041" fmla="*/ 4329516 h 6407150"/>
              <a:gd name="connsiteX25042" fmla="*/ 9796972 w 11737976"/>
              <a:gd name="connsiteY25042" fmla="*/ 4343917 h 6407150"/>
              <a:gd name="connsiteX25043" fmla="*/ 9818732 w 11737976"/>
              <a:gd name="connsiteY25043" fmla="*/ 4346233 h 6407150"/>
              <a:gd name="connsiteX25044" fmla="*/ 9810914 w 11737976"/>
              <a:gd name="connsiteY25044" fmla="*/ 4323474 h 6407150"/>
              <a:gd name="connsiteX25045" fmla="*/ 9800036 w 11737976"/>
              <a:gd name="connsiteY25045" fmla="*/ 4322316 h 6407150"/>
              <a:gd name="connsiteX25046" fmla="*/ 9800546 w 11737976"/>
              <a:gd name="connsiteY25046" fmla="*/ 4318716 h 6407150"/>
              <a:gd name="connsiteX25047" fmla="*/ 9789666 w 11737976"/>
              <a:gd name="connsiteY25047" fmla="*/ 4317558 h 6407150"/>
              <a:gd name="connsiteX25048" fmla="*/ 9768415 w 11737976"/>
              <a:gd name="connsiteY25048" fmla="*/ 4311642 h 6407150"/>
              <a:gd name="connsiteX25049" fmla="*/ 9765513 w 11737976"/>
              <a:gd name="connsiteY25049" fmla="*/ 4311925 h 6407150"/>
              <a:gd name="connsiteX25050" fmla="*/ 9766209 w 11737976"/>
              <a:gd name="connsiteY25050" fmla="*/ 4308736 h 6407150"/>
              <a:gd name="connsiteX25051" fmla="*/ 9764994 w 11737976"/>
              <a:gd name="connsiteY25051" fmla="*/ 4303752 h 6407150"/>
              <a:gd name="connsiteX25052" fmla="*/ 9776217 w 11737976"/>
              <a:gd name="connsiteY25052" fmla="*/ 4304441 h 6407150"/>
              <a:gd name="connsiteX25053" fmla="*/ 9779958 w 11737976"/>
              <a:gd name="connsiteY25053" fmla="*/ 4302736 h 6407150"/>
              <a:gd name="connsiteX25054" fmla="*/ 9780480 w 11737976"/>
              <a:gd name="connsiteY25054" fmla="*/ 4299052 h 6407150"/>
              <a:gd name="connsiteX25055" fmla="*/ 9792032 w 11737976"/>
              <a:gd name="connsiteY25055" fmla="*/ 4296543 h 6407150"/>
              <a:gd name="connsiteX25056" fmla="*/ 9791510 w 11737976"/>
              <a:gd name="connsiteY25056" fmla="*/ 4300226 h 6407150"/>
              <a:gd name="connsiteX25057" fmla="*/ 9815142 w 11737976"/>
              <a:gd name="connsiteY25057" fmla="*/ 4291523 h 6407150"/>
              <a:gd name="connsiteX25058" fmla="*/ 9826173 w 11737976"/>
              <a:gd name="connsiteY25058" fmla="*/ 4292697 h 6407150"/>
              <a:gd name="connsiteX25059" fmla="*/ 9826696 w 11737976"/>
              <a:gd name="connsiteY25059" fmla="*/ 4289012 h 6407150"/>
              <a:gd name="connsiteX25060" fmla="*/ 9815142 w 11737976"/>
              <a:gd name="connsiteY25060" fmla="*/ 4291523 h 6407150"/>
              <a:gd name="connsiteX25061" fmla="*/ 9793600 w 11737976"/>
              <a:gd name="connsiteY25061" fmla="*/ 4285491 h 6407150"/>
              <a:gd name="connsiteX25062" fmla="*/ 9792032 w 11737976"/>
              <a:gd name="connsiteY25062" fmla="*/ 4296543 h 6407150"/>
              <a:gd name="connsiteX25063" fmla="*/ 9781003 w 11737976"/>
              <a:gd name="connsiteY25063" fmla="*/ 4295368 h 6407150"/>
              <a:gd name="connsiteX25064" fmla="*/ 9769973 w 11737976"/>
              <a:gd name="connsiteY25064" fmla="*/ 4294195 h 6407150"/>
              <a:gd name="connsiteX25065" fmla="*/ 9769073 w 11737976"/>
              <a:gd name="connsiteY25065" fmla="*/ 4294430 h 6407150"/>
              <a:gd name="connsiteX25066" fmla="*/ 9766929 w 11737976"/>
              <a:gd name="connsiteY25066" fmla="*/ 4285038 h 6407150"/>
              <a:gd name="connsiteX25067" fmla="*/ 9762867 w 11737976"/>
              <a:gd name="connsiteY25067" fmla="*/ 4275076 h 6407150"/>
              <a:gd name="connsiteX25068" fmla="*/ 9765410 w 11737976"/>
              <a:gd name="connsiteY25068" fmla="*/ 4269895 h 6407150"/>
              <a:gd name="connsiteX25069" fmla="*/ 9764458 w 11737976"/>
              <a:gd name="connsiteY25069" fmla="*/ 4263916 h 6407150"/>
              <a:gd name="connsiteX25070" fmla="*/ 9773225 w 11737976"/>
              <a:gd name="connsiteY25070" fmla="*/ 4264848 h 6407150"/>
              <a:gd name="connsiteX25071" fmla="*/ 9774674 w 11737976"/>
              <a:gd name="connsiteY25071" fmla="*/ 4265002 h 6407150"/>
              <a:gd name="connsiteX25072" fmla="*/ 9779086 w 11737976"/>
              <a:gd name="connsiteY25072" fmla="*/ 4264977 h 6407150"/>
              <a:gd name="connsiteX25073" fmla="*/ 9775228 w 11737976"/>
              <a:gd name="connsiteY25073" fmla="*/ 4261102 h 6407150"/>
              <a:gd name="connsiteX25074" fmla="*/ 9774149 w 11737976"/>
              <a:gd name="connsiteY25074" fmla="*/ 4261339 h 6407150"/>
              <a:gd name="connsiteX25075" fmla="*/ 9764966 w 11737976"/>
              <a:gd name="connsiteY25075" fmla="*/ 4257495 h 6407150"/>
              <a:gd name="connsiteX25076" fmla="*/ 9762196 w 11737976"/>
              <a:gd name="connsiteY25076" fmla="*/ 4257047 h 6407150"/>
              <a:gd name="connsiteX25077" fmla="*/ 9759702 w 11737976"/>
              <a:gd name="connsiteY25077" fmla="*/ 4249666 h 6407150"/>
              <a:gd name="connsiteX25078" fmla="*/ 9758580 w 11737976"/>
              <a:gd name="connsiteY25078" fmla="*/ 4249969 h 6407150"/>
              <a:gd name="connsiteX25079" fmla="*/ 9753349 w 11737976"/>
              <a:gd name="connsiteY25079" fmla="*/ 4233414 h 6407150"/>
              <a:gd name="connsiteX25080" fmla="*/ 9748659 w 11737976"/>
              <a:gd name="connsiteY25080" fmla="*/ 4207033 h 6407150"/>
              <a:gd name="connsiteX25081" fmla="*/ 9743441 w 11737976"/>
              <a:gd name="connsiteY25081" fmla="*/ 4204472 h 6407150"/>
              <a:gd name="connsiteX25082" fmla="*/ 9745930 w 11737976"/>
              <a:gd name="connsiteY25082" fmla="*/ 4202106 h 6407150"/>
              <a:gd name="connsiteX25083" fmla="*/ 9751907 w 11737976"/>
              <a:gd name="connsiteY25083" fmla="*/ 4204513 h 6407150"/>
              <a:gd name="connsiteX25084" fmla="*/ 9763487 w 11737976"/>
              <a:gd name="connsiteY25084" fmla="*/ 4205746 h 6407150"/>
              <a:gd name="connsiteX25085" fmla="*/ 9765517 w 11737976"/>
              <a:gd name="connsiteY25085" fmla="*/ 4191444 h 6407150"/>
              <a:gd name="connsiteX25086" fmla="*/ 9747100 w 11737976"/>
              <a:gd name="connsiteY25086" fmla="*/ 4191753 h 6407150"/>
              <a:gd name="connsiteX25087" fmla="*/ 9745891 w 11737976"/>
              <a:gd name="connsiteY25087" fmla="*/ 4192672 h 6407150"/>
              <a:gd name="connsiteX25088" fmla="*/ 9745198 w 11737976"/>
              <a:gd name="connsiteY25088" fmla="*/ 4189825 h 6407150"/>
              <a:gd name="connsiteX25089" fmla="*/ 9741012 w 11737976"/>
              <a:gd name="connsiteY25089" fmla="*/ 4182836 h 6407150"/>
              <a:gd name="connsiteX25090" fmla="*/ 9738107 w 11737976"/>
              <a:gd name="connsiteY25090" fmla="*/ 4169797 h 6407150"/>
              <a:gd name="connsiteX25091" fmla="*/ 9735255 w 11737976"/>
              <a:gd name="connsiteY25091" fmla="*/ 4141536 h 6407150"/>
              <a:gd name="connsiteX25092" fmla="*/ 9728044 w 11737976"/>
              <a:gd name="connsiteY25092" fmla="*/ 4137958 h 6407150"/>
              <a:gd name="connsiteX25093" fmla="*/ 9733645 w 11737976"/>
              <a:gd name="connsiteY25093" fmla="*/ 4136442 h 6407150"/>
              <a:gd name="connsiteX25094" fmla="*/ 9726454 w 11737976"/>
              <a:gd name="connsiteY25094" fmla="*/ 4098296 h 6407150"/>
              <a:gd name="connsiteX25095" fmla="*/ 9722113 w 11737976"/>
              <a:gd name="connsiteY25095" fmla="*/ 4088412 h 6407150"/>
              <a:gd name="connsiteX25096" fmla="*/ 9725475 w 11737976"/>
              <a:gd name="connsiteY25096" fmla="*/ 4087501 h 6407150"/>
              <a:gd name="connsiteX25097" fmla="*/ 9720996 w 11737976"/>
              <a:gd name="connsiteY25097" fmla="*/ 4073334 h 6407150"/>
              <a:gd name="connsiteX25098" fmla="*/ 9710704 w 11737976"/>
              <a:gd name="connsiteY25098" fmla="*/ 4063850 h 6407150"/>
              <a:gd name="connsiteX25099" fmla="*/ 9686955 w 11737976"/>
              <a:gd name="connsiteY25099" fmla="*/ 4077195 h 6407150"/>
              <a:gd name="connsiteX25100" fmla="*/ 9685889 w 11737976"/>
              <a:gd name="connsiteY25100" fmla="*/ 4062276 h 6407150"/>
              <a:gd name="connsiteX25101" fmla="*/ 9681408 w 11737976"/>
              <a:gd name="connsiteY25101" fmla="*/ 4063490 h 6407150"/>
              <a:gd name="connsiteX25102" fmla="*/ 9691823 w 11737976"/>
              <a:gd name="connsiteY25102" fmla="*/ 4023341 h 6407150"/>
              <a:gd name="connsiteX25103" fmla="*/ 9701360 w 11737976"/>
              <a:gd name="connsiteY25103" fmla="*/ 4030436 h 6407150"/>
              <a:gd name="connsiteX25104" fmla="*/ 9695007 w 11737976"/>
              <a:gd name="connsiteY25104" fmla="*/ 4014182 h 6407150"/>
              <a:gd name="connsiteX25105" fmla="*/ 9689372 w 11737976"/>
              <a:gd name="connsiteY25105" fmla="*/ 3996353 h 6407150"/>
              <a:gd name="connsiteX25106" fmla="*/ 9684981 w 11737976"/>
              <a:gd name="connsiteY25106" fmla="*/ 4001691 h 6407150"/>
              <a:gd name="connsiteX25107" fmla="*/ 9673027 w 11737976"/>
              <a:gd name="connsiteY25107" fmla="*/ 3986955 h 6407150"/>
              <a:gd name="connsiteX25108" fmla="*/ 9670874 w 11737976"/>
              <a:gd name="connsiteY25108" fmla="*/ 3991685 h 6407150"/>
              <a:gd name="connsiteX25109" fmla="*/ 9673659 w 11737976"/>
              <a:gd name="connsiteY25109" fmla="*/ 3981253 h 6407150"/>
              <a:gd name="connsiteX25110" fmla="*/ 9662282 w 11737976"/>
              <a:gd name="connsiteY25110" fmla="*/ 3976039 h 6407150"/>
              <a:gd name="connsiteX25111" fmla="*/ 9670752 w 11737976"/>
              <a:gd name="connsiteY25111" fmla="*/ 3968215 h 6407150"/>
              <a:gd name="connsiteX25112" fmla="*/ 9670088 w 11737976"/>
              <a:gd name="connsiteY25112" fmla="*/ 3954570 h 6407150"/>
              <a:gd name="connsiteX25113" fmla="*/ 9662248 w 11737976"/>
              <a:gd name="connsiteY25113" fmla="*/ 3956693 h 6407150"/>
              <a:gd name="connsiteX25114" fmla="*/ 9661618 w 11737976"/>
              <a:gd name="connsiteY25114" fmla="*/ 3962395 h 6407150"/>
              <a:gd name="connsiteX25115" fmla="*/ 9657138 w 11737976"/>
              <a:gd name="connsiteY25115" fmla="*/ 3963608 h 6407150"/>
              <a:gd name="connsiteX25116" fmla="*/ 9659973 w 11737976"/>
              <a:gd name="connsiteY25116" fmla="*/ 3937953 h 6407150"/>
              <a:gd name="connsiteX25117" fmla="*/ 9642525 w 11737976"/>
              <a:gd name="connsiteY25117" fmla="*/ 3894290 h 6407150"/>
              <a:gd name="connsiteX25118" fmla="*/ 9632849 w 11737976"/>
              <a:gd name="connsiteY25118" fmla="*/ 3898294 h 6407150"/>
              <a:gd name="connsiteX25119" fmla="*/ 9630065 w 11737976"/>
              <a:gd name="connsiteY25119" fmla="*/ 3908726 h 6407150"/>
              <a:gd name="connsiteX25120" fmla="*/ 9626129 w 11737976"/>
              <a:gd name="connsiteY25120" fmla="*/ 3900113 h 6407150"/>
              <a:gd name="connsiteX25121" fmla="*/ 9614524 w 11737976"/>
              <a:gd name="connsiteY25121" fmla="*/ 3901874 h 6407150"/>
              <a:gd name="connsiteX25122" fmla="*/ 9609023 w 11737976"/>
              <a:gd name="connsiteY25122" fmla="*/ 3884465 h 6407150"/>
              <a:gd name="connsiteX25123" fmla="*/ 9609925 w 11737976"/>
              <a:gd name="connsiteY25123" fmla="*/ 3883837 h 6407150"/>
              <a:gd name="connsiteX25124" fmla="*/ 9608701 w 11737976"/>
              <a:gd name="connsiteY25124" fmla="*/ 3883443 h 6407150"/>
              <a:gd name="connsiteX25125" fmla="*/ 9602450 w 11737976"/>
              <a:gd name="connsiteY25125" fmla="*/ 3863668 h 6407150"/>
              <a:gd name="connsiteX25126" fmla="*/ 9619339 w 11737976"/>
              <a:gd name="connsiteY25126" fmla="*/ 3863241 h 6407150"/>
              <a:gd name="connsiteX25127" fmla="*/ 9618761 w 11737976"/>
              <a:gd name="connsiteY25127" fmla="*/ 3853721 h 6407150"/>
              <a:gd name="connsiteX25128" fmla="*/ 9625482 w 11737976"/>
              <a:gd name="connsiteY25128" fmla="*/ 3851901 h 6407150"/>
              <a:gd name="connsiteX25129" fmla="*/ 9615280 w 11737976"/>
              <a:gd name="connsiteY25129" fmla="*/ 3831160 h 6407150"/>
              <a:gd name="connsiteX25130" fmla="*/ 9608873 w 11737976"/>
              <a:gd name="connsiteY25130" fmla="*/ 3830130 h 6407150"/>
              <a:gd name="connsiteX25131" fmla="*/ 9602906 w 11737976"/>
              <a:gd name="connsiteY25131" fmla="*/ 3849719 h 6407150"/>
              <a:gd name="connsiteX25132" fmla="*/ 9562044 w 11737976"/>
              <a:gd name="connsiteY25132" fmla="*/ 3781980 h 6407150"/>
              <a:gd name="connsiteX25133" fmla="*/ 9561381 w 11737976"/>
              <a:gd name="connsiteY25133" fmla="*/ 3768337 h 6407150"/>
              <a:gd name="connsiteX25134" fmla="*/ 9579388 w 11737976"/>
              <a:gd name="connsiteY25134" fmla="*/ 3767606 h 6407150"/>
              <a:gd name="connsiteX25135" fmla="*/ 9572773 w 11737976"/>
              <a:gd name="connsiteY25135" fmla="*/ 3738981 h 6407150"/>
              <a:gd name="connsiteX25136" fmla="*/ 9561398 w 11737976"/>
              <a:gd name="connsiteY25136" fmla="*/ 3733766 h 6407150"/>
              <a:gd name="connsiteX25137" fmla="*/ 9554959 w 11737976"/>
              <a:gd name="connsiteY25137" fmla="*/ 3713391 h 6407150"/>
              <a:gd name="connsiteX25138" fmla="*/ 9548833 w 11737976"/>
              <a:gd name="connsiteY25138" fmla="*/ 3690164 h 6407150"/>
              <a:gd name="connsiteX25139" fmla="*/ 9538579 w 11737976"/>
              <a:gd name="connsiteY25139" fmla="*/ 3684646 h 6407150"/>
              <a:gd name="connsiteX25140" fmla="*/ 9522742 w 11737976"/>
              <a:gd name="connsiteY25140" fmla="*/ 3646076 h 6407150"/>
              <a:gd name="connsiteX25141" fmla="*/ 9518455 w 11737976"/>
              <a:gd name="connsiteY25141" fmla="*/ 3620969 h 6407150"/>
              <a:gd name="connsiteX25142" fmla="*/ 9499432 w 11737976"/>
              <a:gd name="connsiteY25142" fmla="*/ 3591558 h 6407150"/>
              <a:gd name="connsiteX25143" fmla="*/ 9505349 w 11737976"/>
              <a:gd name="connsiteY25143" fmla="*/ 3587191 h 6407150"/>
              <a:gd name="connsiteX25144" fmla="*/ 9502128 w 11737976"/>
              <a:gd name="connsiteY25144" fmla="*/ 3577003 h 6407150"/>
              <a:gd name="connsiteX25145" fmla="*/ 9486238 w 11737976"/>
              <a:gd name="connsiteY25145" fmla="*/ 3553655 h 6407150"/>
              <a:gd name="connsiteX25146" fmla="*/ 9490946 w 11737976"/>
              <a:gd name="connsiteY25146" fmla="*/ 3545467 h 6407150"/>
              <a:gd name="connsiteX25147" fmla="*/ 9482267 w 11737976"/>
              <a:gd name="connsiteY25147" fmla="*/ 3525697 h 6407150"/>
              <a:gd name="connsiteX25148" fmla="*/ 9478066 w 11737976"/>
              <a:gd name="connsiteY25148" fmla="*/ 3504715 h 6407150"/>
              <a:gd name="connsiteX25149" fmla="*/ 9480938 w 11737976"/>
              <a:gd name="connsiteY25149" fmla="*/ 3498407 h 6407150"/>
              <a:gd name="connsiteX25150" fmla="*/ 9464959 w 11737976"/>
              <a:gd name="connsiteY25150" fmla="*/ 3470936 h 6407150"/>
              <a:gd name="connsiteX25151" fmla="*/ 9439202 w 11737976"/>
              <a:gd name="connsiteY25151" fmla="*/ 3389429 h 6407150"/>
              <a:gd name="connsiteX25152" fmla="*/ 9433110 w 11737976"/>
              <a:gd name="connsiteY25152" fmla="*/ 3385549 h 6407150"/>
              <a:gd name="connsiteX25153" fmla="*/ 9401068 w 11737976"/>
              <a:gd name="connsiteY25153" fmla="*/ 3326482 h 6407150"/>
              <a:gd name="connsiteX25154" fmla="*/ 9394192 w 11737976"/>
              <a:gd name="connsiteY25154" fmla="*/ 3285485 h 6407150"/>
              <a:gd name="connsiteX25155" fmla="*/ 9381837 w 11737976"/>
              <a:gd name="connsiteY25155" fmla="*/ 3269477 h 6407150"/>
              <a:gd name="connsiteX25156" fmla="*/ 9370428 w 11737976"/>
              <a:gd name="connsiteY25156" fmla="*/ 3244916 h 6407150"/>
              <a:gd name="connsiteX25157" fmla="*/ 9361293 w 11737976"/>
              <a:gd name="connsiteY25157" fmla="*/ 3239095 h 6407150"/>
              <a:gd name="connsiteX25158" fmla="*/ 9293810 w 11737976"/>
              <a:gd name="connsiteY25158" fmla="*/ 3191008 h 6407150"/>
              <a:gd name="connsiteX25159" fmla="*/ 9277956 w 11737976"/>
              <a:gd name="connsiteY25159" fmla="*/ 3187007 h 6407150"/>
              <a:gd name="connsiteX25160" fmla="*/ 9260718 w 11737976"/>
              <a:gd name="connsiteY25160" fmla="*/ 3170938 h 6407150"/>
              <a:gd name="connsiteX25161" fmla="*/ 9259021 w 11737976"/>
              <a:gd name="connsiteY25161" fmla="*/ 3161719 h 6407150"/>
              <a:gd name="connsiteX25162" fmla="*/ 9224055 w 11737976"/>
              <a:gd name="connsiteY25162" fmla="*/ 3124182 h 6407150"/>
              <a:gd name="connsiteX25163" fmla="*/ 9203372 w 11737976"/>
              <a:gd name="connsiteY25163" fmla="*/ 3104898 h 6407150"/>
              <a:gd name="connsiteX25164" fmla="*/ 9178521 w 11737976"/>
              <a:gd name="connsiteY25164" fmla="*/ 3083978 h 6407150"/>
              <a:gd name="connsiteX25165" fmla="*/ 9112194 w 11737976"/>
              <a:gd name="connsiteY25165" fmla="*/ 3054934 h 6407150"/>
              <a:gd name="connsiteX25166" fmla="*/ 9091770 w 11737976"/>
              <a:gd name="connsiteY25166" fmla="*/ 3048022 h 6407150"/>
              <a:gd name="connsiteX25167" fmla="*/ 9067900 w 11737976"/>
              <a:gd name="connsiteY25167" fmla="*/ 3037896 h 6407150"/>
              <a:gd name="connsiteX25168" fmla="*/ 9024588 w 11737976"/>
              <a:gd name="connsiteY25168" fmla="*/ 3031653 h 6407150"/>
              <a:gd name="connsiteX25169" fmla="*/ 8976495 w 11737976"/>
              <a:gd name="connsiteY25169" fmla="*/ 2994906 h 6407150"/>
              <a:gd name="connsiteX25170" fmla="*/ 8939620 w 11737976"/>
              <a:gd name="connsiteY25170" fmla="*/ 3009041 h 6407150"/>
              <a:gd name="connsiteX25171" fmla="*/ 8921804 w 11737976"/>
              <a:gd name="connsiteY25171" fmla="*/ 3071931 h 6407150"/>
              <a:gd name="connsiteX25172" fmla="*/ 8899053 w 11737976"/>
              <a:gd name="connsiteY25172" fmla="*/ 3061503 h 6407150"/>
              <a:gd name="connsiteX25173" fmla="*/ 8855511 w 11737976"/>
              <a:gd name="connsiteY25173" fmla="*/ 3062234 h 6407150"/>
              <a:gd name="connsiteX25174" fmla="*/ 8844627 w 11737976"/>
              <a:gd name="connsiteY25174" fmla="*/ 3062417 h 6407150"/>
              <a:gd name="connsiteX25175" fmla="*/ 8821911 w 11737976"/>
              <a:gd name="connsiteY25175" fmla="*/ 3071333 h 6407150"/>
              <a:gd name="connsiteX25176" fmla="*/ 8816801 w 11737976"/>
              <a:gd name="connsiteY25176" fmla="*/ 3078248 h 6407150"/>
              <a:gd name="connsiteX25177" fmla="*/ 8822837 w 11737976"/>
              <a:gd name="connsiteY25177" fmla="*/ 3097350 h 6407150"/>
              <a:gd name="connsiteX25178" fmla="*/ 8812267 w 11737976"/>
              <a:gd name="connsiteY25178" fmla="*/ 3094684 h 6407150"/>
              <a:gd name="connsiteX25179" fmla="*/ 8818988 w 11737976"/>
              <a:gd name="connsiteY25179" fmla="*/ 3092863 h 6407150"/>
              <a:gd name="connsiteX25180" fmla="*/ 8809905 w 11737976"/>
              <a:gd name="connsiteY25180" fmla="*/ 3071820 h 6407150"/>
              <a:gd name="connsiteX25181" fmla="*/ 8814069 w 11737976"/>
              <a:gd name="connsiteY25181" fmla="*/ 3073456 h 6407150"/>
              <a:gd name="connsiteX25182" fmla="*/ 8817343 w 11737976"/>
              <a:gd name="connsiteY25182" fmla="*/ 3068423 h 6407150"/>
              <a:gd name="connsiteX25183" fmla="*/ 8806041 w 11737976"/>
              <a:gd name="connsiteY25183" fmla="*/ 3053338 h 6407150"/>
              <a:gd name="connsiteX25184" fmla="*/ 8802380 w 11737976"/>
              <a:gd name="connsiteY25184" fmla="*/ 3044848 h 6407150"/>
              <a:gd name="connsiteX25185" fmla="*/ 8803250 w 11737976"/>
              <a:gd name="connsiteY25185" fmla="*/ 3044638 h 6407150"/>
              <a:gd name="connsiteX25186" fmla="*/ 8803880 w 11737976"/>
              <a:gd name="connsiteY25186" fmla="*/ 3042401 h 6407150"/>
              <a:gd name="connsiteX25187" fmla="*/ 8808651 w 11737976"/>
              <a:gd name="connsiteY25187" fmla="*/ 3042408 h 6407150"/>
              <a:gd name="connsiteX25188" fmla="*/ 8808676 w 11737976"/>
              <a:gd name="connsiteY25188" fmla="*/ 3040780 h 6407150"/>
              <a:gd name="connsiteX25189" fmla="*/ 8803929 w 11737976"/>
              <a:gd name="connsiteY25189" fmla="*/ 3039145 h 6407150"/>
              <a:gd name="connsiteX25190" fmla="*/ 8803333 w 11737976"/>
              <a:gd name="connsiteY25190" fmla="*/ 3039144 h 6407150"/>
              <a:gd name="connsiteX25191" fmla="*/ 8799919 w 11737976"/>
              <a:gd name="connsiteY25191" fmla="*/ 3039140 h 6407150"/>
              <a:gd name="connsiteX25192" fmla="*/ 8799088 w 11737976"/>
              <a:gd name="connsiteY25192" fmla="*/ 3037211 h 6407150"/>
              <a:gd name="connsiteX25193" fmla="*/ 8800777 w 11737976"/>
              <a:gd name="connsiteY25193" fmla="*/ 3037162 h 6407150"/>
              <a:gd name="connsiteX25194" fmla="*/ 8801425 w 11737976"/>
              <a:gd name="connsiteY25194" fmla="*/ 3036864 h 6407150"/>
              <a:gd name="connsiteX25195" fmla="*/ 8803592 w 11737976"/>
              <a:gd name="connsiteY25195" fmla="*/ 3037412 h 6407150"/>
              <a:gd name="connsiteX25196" fmla="*/ 8809923 w 11737976"/>
              <a:gd name="connsiteY25196" fmla="*/ 3037251 h 6407150"/>
              <a:gd name="connsiteX25197" fmla="*/ 8804004 w 11737976"/>
              <a:gd name="connsiteY25197" fmla="*/ 3024468 h 6407150"/>
              <a:gd name="connsiteX25198" fmla="*/ 8800762 w 11737976"/>
              <a:gd name="connsiteY25198" fmla="*/ 3024078 h 6407150"/>
              <a:gd name="connsiteX25199" fmla="*/ 8805250 w 11737976"/>
              <a:gd name="connsiteY25199" fmla="*/ 3024469 h 6407150"/>
              <a:gd name="connsiteX25200" fmla="*/ 8799846 w 11737976"/>
              <a:gd name="connsiteY25200" fmla="*/ 3017833 h 6407150"/>
              <a:gd name="connsiteX25201" fmla="*/ 8796343 w 11737976"/>
              <a:gd name="connsiteY25201" fmla="*/ 3021766 h 6407150"/>
              <a:gd name="connsiteX25202" fmla="*/ 8791344 w 11737976"/>
              <a:gd name="connsiteY25202" fmla="*/ 3022698 h 6407150"/>
              <a:gd name="connsiteX25203" fmla="*/ 8789657 w 11737976"/>
              <a:gd name="connsiteY25203" fmla="*/ 3019695 h 6407150"/>
              <a:gd name="connsiteX25204" fmla="*/ 8794311 w 11737976"/>
              <a:gd name="connsiteY25204" fmla="*/ 3019602 h 6407150"/>
              <a:gd name="connsiteX25205" fmla="*/ 8791314 w 11737976"/>
              <a:gd name="connsiteY25205" fmla="*/ 3015603 h 6407150"/>
              <a:gd name="connsiteX25206" fmla="*/ 8786626 w 11737976"/>
              <a:gd name="connsiteY25206" fmla="*/ 3014665 h 6407150"/>
              <a:gd name="connsiteX25207" fmla="*/ 8782256 w 11737976"/>
              <a:gd name="connsiteY25207" fmla="*/ 3007416 h 6407150"/>
              <a:gd name="connsiteX25208" fmla="*/ 8783178 w 11737976"/>
              <a:gd name="connsiteY25208" fmla="*/ 2997835 h 6407150"/>
              <a:gd name="connsiteX25209" fmla="*/ 8782908 w 11737976"/>
              <a:gd name="connsiteY25209" fmla="*/ 2997621 h 6407150"/>
              <a:gd name="connsiteX25210" fmla="*/ 8785493 w 11737976"/>
              <a:gd name="connsiteY25210" fmla="*/ 2998423 h 6407150"/>
              <a:gd name="connsiteX25211" fmla="*/ 8795198 w 11737976"/>
              <a:gd name="connsiteY25211" fmla="*/ 3001433 h 6407150"/>
              <a:gd name="connsiteX25212" fmla="*/ 8785014 w 11737976"/>
              <a:gd name="connsiteY25212" fmla="*/ 2987036 h 6407150"/>
              <a:gd name="connsiteX25213" fmla="*/ 8778433 w 11737976"/>
              <a:gd name="connsiteY25213" fmla="*/ 2992421 h 6407150"/>
              <a:gd name="connsiteX25214" fmla="*/ 8779080 w 11737976"/>
              <a:gd name="connsiteY25214" fmla="*/ 2994617 h 6407150"/>
              <a:gd name="connsiteX25215" fmla="*/ 8776307 w 11737976"/>
              <a:gd name="connsiteY25215" fmla="*/ 2992437 h 6407150"/>
              <a:gd name="connsiteX25216" fmla="*/ 8767344 w 11737976"/>
              <a:gd name="connsiteY25216" fmla="*/ 2994863 h 6407150"/>
              <a:gd name="connsiteX25217" fmla="*/ 8763583 w 11737976"/>
              <a:gd name="connsiteY25217" fmla="*/ 2994500 h 6407150"/>
              <a:gd name="connsiteX25218" fmla="*/ 8761744 w 11737976"/>
              <a:gd name="connsiteY25218" fmla="*/ 2996380 h 6407150"/>
              <a:gd name="connsiteX25219" fmla="*/ 8763267 w 11737976"/>
              <a:gd name="connsiteY25219" fmla="*/ 2997351 h 6407150"/>
              <a:gd name="connsiteX25220" fmla="*/ 8764387 w 11737976"/>
              <a:gd name="connsiteY25220" fmla="*/ 2997048 h 6407150"/>
              <a:gd name="connsiteX25221" fmla="*/ 8768903 w 11737976"/>
              <a:gd name="connsiteY25221" fmla="*/ 3015180 h 6407150"/>
              <a:gd name="connsiteX25222" fmla="*/ 8760344 w 11737976"/>
              <a:gd name="connsiteY25222" fmla="*/ 3018880 h 6407150"/>
              <a:gd name="connsiteX25223" fmla="*/ 8785946 w 11737976"/>
              <a:gd name="connsiteY25223" fmla="*/ 3057570 h 6407150"/>
              <a:gd name="connsiteX25224" fmla="*/ 8795397 w 11737976"/>
              <a:gd name="connsiteY25224" fmla="*/ 3060541 h 6407150"/>
              <a:gd name="connsiteX25225" fmla="*/ 8788537 w 11737976"/>
              <a:gd name="connsiteY25225" fmla="*/ 3073459 h 6407150"/>
              <a:gd name="connsiteX25226" fmla="*/ 8809046 w 11737976"/>
              <a:gd name="connsiteY25226" fmla="*/ 3084495 h 6407150"/>
              <a:gd name="connsiteX25227" fmla="*/ 8806264 w 11737976"/>
              <a:gd name="connsiteY25227" fmla="*/ 3094926 h 6407150"/>
              <a:gd name="connsiteX25228" fmla="*/ 8799976 w 11737976"/>
              <a:gd name="connsiteY25228" fmla="*/ 3096370 h 6407150"/>
              <a:gd name="connsiteX25229" fmla="*/ 8797931 w 11737976"/>
              <a:gd name="connsiteY25229" fmla="*/ 3094736 h 6407150"/>
              <a:gd name="connsiteX25230" fmla="*/ 8798692 w 11737976"/>
              <a:gd name="connsiteY25230" fmla="*/ 3094769 h 6407150"/>
              <a:gd name="connsiteX25231" fmla="*/ 8798714 w 11737976"/>
              <a:gd name="connsiteY25231" fmla="*/ 3093142 h 6407150"/>
              <a:gd name="connsiteX25232" fmla="*/ 8798764 w 11737976"/>
              <a:gd name="connsiteY25232" fmla="*/ 3089886 h 6407150"/>
              <a:gd name="connsiteX25233" fmla="*/ 8798788 w 11737976"/>
              <a:gd name="connsiteY25233" fmla="*/ 3088260 h 6407150"/>
              <a:gd name="connsiteX25234" fmla="*/ 8793968 w 11737976"/>
              <a:gd name="connsiteY25234" fmla="*/ 3088457 h 6407150"/>
              <a:gd name="connsiteX25235" fmla="*/ 8793269 w 11737976"/>
              <a:gd name="connsiteY25235" fmla="*/ 3089855 h 6407150"/>
              <a:gd name="connsiteX25236" fmla="*/ 8791369 w 11737976"/>
              <a:gd name="connsiteY25236" fmla="*/ 3087295 h 6407150"/>
              <a:gd name="connsiteX25237" fmla="*/ 8786874 w 11737976"/>
              <a:gd name="connsiteY25237" fmla="*/ 3083587 h 6407150"/>
              <a:gd name="connsiteX25238" fmla="*/ 8763284 w 11737976"/>
              <a:gd name="connsiteY25238" fmla="*/ 3051265 h 6407150"/>
              <a:gd name="connsiteX25239" fmla="*/ 8758437 w 11737976"/>
              <a:gd name="connsiteY25239" fmla="*/ 3054882 h 6407150"/>
              <a:gd name="connsiteX25240" fmla="*/ 8757819 w 11737976"/>
              <a:gd name="connsiteY25240" fmla="*/ 3048957 h 6407150"/>
              <a:gd name="connsiteX25241" fmla="*/ 8748779 w 11737976"/>
              <a:gd name="connsiteY25241" fmla="*/ 3039212 h 6407150"/>
              <a:gd name="connsiteX25242" fmla="*/ 8752321 w 11737976"/>
              <a:gd name="connsiteY25242" fmla="*/ 3028717 h 6407150"/>
              <a:gd name="connsiteX25243" fmla="*/ 8754358 w 11737976"/>
              <a:gd name="connsiteY25243" fmla="*/ 3026161 h 6407150"/>
              <a:gd name="connsiteX25244" fmla="*/ 8754535 w 11737976"/>
              <a:gd name="connsiteY25244" fmla="*/ 3019126 h 6407150"/>
              <a:gd name="connsiteX25245" fmla="*/ 8758283 w 11737976"/>
              <a:gd name="connsiteY25245" fmla="*/ 3017931 h 6407150"/>
              <a:gd name="connsiteX25246" fmla="*/ 8754610 w 11737976"/>
              <a:gd name="connsiteY25246" fmla="*/ 3016193 h 6407150"/>
              <a:gd name="connsiteX25247" fmla="*/ 8754614 w 11737976"/>
              <a:gd name="connsiteY25247" fmla="*/ 3015974 h 6407150"/>
              <a:gd name="connsiteX25248" fmla="*/ 8754421 w 11737976"/>
              <a:gd name="connsiteY25248" fmla="*/ 3016105 h 6407150"/>
              <a:gd name="connsiteX25249" fmla="*/ 8751357 w 11737976"/>
              <a:gd name="connsiteY25249" fmla="*/ 3014656 h 6407150"/>
              <a:gd name="connsiteX25250" fmla="*/ 8748235 w 11737976"/>
              <a:gd name="connsiteY25250" fmla="*/ 3011385 h 6407150"/>
              <a:gd name="connsiteX25251" fmla="*/ 8753381 w 11737976"/>
              <a:gd name="connsiteY25251" fmla="*/ 3006494 h 6407150"/>
              <a:gd name="connsiteX25252" fmla="*/ 8748380 w 11737976"/>
              <a:gd name="connsiteY25252" fmla="*/ 3001588 h 6407150"/>
              <a:gd name="connsiteX25253" fmla="*/ 8758944 w 11737976"/>
              <a:gd name="connsiteY25253" fmla="*/ 2973845 h 6407150"/>
              <a:gd name="connsiteX25254" fmla="*/ 8753895 w 11737976"/>
              <a:gd name="connsiteY25254" fmla="*/ 2972203 h 6407150"/>
              <a:gd name="connsiteX25255" fmla="*/ 8758969 w 11737976"/>
              <a:gd name="connsiteY25255" fmla="*/ 2972211 h 6407150"/>
              <a:gd name="connsiteX25256" fmla="*/ 8774261 w 11737976"/>
              <a:gd name="connsiteY25256" fmla="*/ 2967336 h 6407150"/>
              <a:gd name="connsiteX25257" fmla="*/ 8779360 w 11737976"/>
              <a:gd name="connsiteY25257" fmla="*/ 2965710 h 6407150"/>
              <a:gd name="connsiteX25258" fmla="*/ 8779312 w 11737976"/>
              <a:gd name="connsiteY25258" fmla="*/ 2968976 h 6407150"/>
              <a:gd name="connsiteX25259" fmla="*/ 8779287 w 11737976"/>
              <a:gd name="connsiteY25259" fmla="*/ 2970608 h 6407150"/>
              <a:gd name="connsiteX25260" fmla="*/ 8789433 w 11737976"/>
              <a:gd name="connsiteY25260" fmla="*/ 2970624 h 6407150"/>
              <a:gd name="connsiteX25261" fmla="*/ 8789481 w 11737976"/>
              <a:gd name="connsiteY25261" fmla="*/ 2967359 h 6407150"/>
              <a:gd name="connsiteX25262" fmla="*/ 8789506 w 11737976"/>
              <a:gd name="connsiteY25262" fmla="*/ 2965725 h 6407150"/>
              <a:gd name="connsiteX25263" fmla="*/ 8784483 w 11737976"/>
              <a:gd name="connsiteY25263" fmla="*/ 2962451 h 6407150"/>
              <a:gd name="connsiteX25264" fmla="*/ 8784508 w 11737976"/>
              <a:gd name="connsiteY25264" fmla="*/ 2960819 h 6407150"/>
              <a:gd name="connsiteX25265" fmla="*/ 8784556 w 11737976"/>
              <a:gd name="connsiteY25265" fmla="*/ 2957553 h 6407150"/>
              <a:gd name="connsiteX25266" fmla="*/ 8784579 w 11737976"/>
              <a:gd name="connsiteY25266" fmla="*/ 2955921 h 6407150"/>
              <a:gd name="connsiteX25267" fmla="*/ 8774457 w 11737976"/>
              <a:gd name="connsiteY25267" fmla="*/ 2954272 h 6407150"/>
              <a:gd name="connsiteX25268" fmla="*/ 8769360 w 11737976"/>
              <a:gd name="connsiteY25268" fmla="*/ 2955897 h 6407150"/>
              <a:gd name="connsiteX25269" fmla="*/ 8774409 w 11737976"/>
              <a:gd name="connsiteY25269" fmla="*/ 2957537 h 6407150"/>
              <a:gd name="connsiteX25270" fmla="*/ 8774385 w 11737976"/>
              <a:gd name="connsiteY25270" fmla="*/ 2959171 h 6407150"/>
              <a:gd name="connsiteX25271" fmla="*/ 8774311 w 11737976"/>
              <a:gd name="connsiteY25271" fmla="*/ 2964070 h 6407150"/>
              <a:gd name="connsiteX25272" fmla="*/ 8764139 w 11737976"/>
              <a:gd name="connsiteY25272" fmla="*/ 2965687 h 6407150"/>
              <a:gd name="connsiteX25273" fmla="*/ 8753945 w 11737976"/>
              <a:gd name="connsiteY25273" fmla="*/ 2968937 h 6407150"/>
              <a:gd name="connsiteX25274" fmla="*/ 8759115 w 11737976"/>
              <a:gd name="connsiteY25274" fmla="*/ 2962413 h 6407150"/>
              <a:gd name="connsiteX25275" fmla="*/ 8754067 w 11737976"/>
              <a:gd name="connsiteY25275" fmla="*/ 2960773 h 6407150"/>
              <a:gd name="connsiteX25276" fmla="*/ 8774605 w 11737976"/>
              <a:gd name="connsiteY25276" fmla="*/ 2944474 h 6407150"/>
              <a:gd name="connsiteX25277" fmla="*/ 8769581 w 11737976"/>
              <a:gd name="connsiteY25277" fmla="*/ 2941200 h 6407150"/>
              <a:gd name="connsiteX25278" fmla="*/ 8779800 w 11737976"/>
              <a:gd name="connsiteY25278" fmla="*/ 2936317 h 6407150"/>
              <a:gd name="connsiteX25279" fmla="*/ 8774972 w 11737976"/>
              <a:gd name="connsiteY25279" fmla="*/ 2919982 h 6407150"/>
              <a:gd name="connsiteX25280" fmla="*/ 8769922 w 11737976"/>
              <a:gd name="connsiteY25280" fmla="*/ 2918341 h 6407150"/>
              <a:gd name="connsiteX25281" fmla="*/ 8760217 w 11737976"/>
              <a:gd name="connsiteY25281" fmla="*/ 2888934 h 6407150"/>
              <a:gd name="connsiteX25282" fmla="*/ 8760266 w 11737976"/>
              <a:gd name="connsiteY25282" fmla="*/ 2885668 h 6407150"/>
              <a:gd name="connsiteX25283" fmla="*/ 8770584 w 11737976"/>
              <a:gd name="connsiteY25283" fmla="*/ 2874251 h 6407150"/>
              <a:gd name="connsiteX25284" fmla="*/ 8765754 w 11737976"/>
              <a:gd name="connsiteY25284" fmla="*/ 2857915 h 6407150"/>
              <a:gd name="connsiteX25285" fmla="*/ 8760877 w 11737976"/>
              <a:gd name="connsiteY25285" fmla="*/ 2844845 h 6407150"/>
              <a:gd name="connsiteX25286" fmla="*/ 8750706 w 11737976"/>
              <a:gd name="connsiteY25286" fmla="*/ 2846463 h 6407150"/>
              <a:gd name="connsiteX25287" fmla="*/ 8740682 w 11737976"/>
              <a:gd name="connsiteY25287" fmla="*/ 2838283 h 6407150"/>
              <a:gd name="connsiteX25288" fmla="*/ 8745805 w 11737976"/>
              <a:gd name="connsiteY25288" fmla="*/ 2835024 h 6407150"/>
              <a:gd name="connsiteX25289" fmla="*/ 8735681 w 11737976"/>
              <a:gd name="connsiteY25289" fmla="*/ 2833376 h 6407150"/>
              <a:gd name="connsiteX25290" fmla="*/ 8720363 w 11737976"/>
              <a:gd name="connsiteY25290" fmla="*/ 2839885 h 6407150"/>
              <a:gd name="connsiteX25291" fmla="*/ 8715413 w 11737976"/>
              <a:gd name="connsiteY25291" fmla="*/ 2831713 h 6407150"/>
              <a:gd name="connsiteX25292" fmla="*/ 8725559 w 11737976"/>
              <a:gd name="connsiteY25292" fmla="*/ 2831729 h 6407150"/>
              <a:gd name="connsiteX25293" fmla="*/ 8725633 w 11737976"/>
              <a:gd name="connsiteY25293" fmla="*/ 2826830 h 6407150"/>
              <a:gd name="connsiteX25294" fmla="*/ 8715658 w 11737976"/>
              <a:gd name="connsiteY25294" fmla="*/ 2815385 h 6407150"/>
              <a:gd name="connsiteX25295" fmla="*/ 8725781 w 11737976"/>
              <a:gd name="connsiteY25295" fmla="*/ 2817032 h 6407150"/>
              <a:gd name="connsiteX25296" fmla="*/ 8730732 w 11737976"/>
              <a:gd name="connsiteY25296" fmla="*/ 2825205 h 6407150"/>
              <a:gd name="connsiteX25297" fmla="*/ 8735780 w 11737976"/>
              <a:gd name="connsiteY25297" fmla="*/ 2826845 h 6407150"/>
              <a:gd name="connsiteX25298" fmla="*/ 8740829 w 11737976"/>
              <a:gd name="connsiteY25298" fmla="*/ 2828487 h 6407150"/>
              <a:gd name="connsiteX25299" fmla="*/ 8740853 w 11737976"/>
              <a:gd name="connsiteY25299" fmla="*/ 2826854 h 6407150"/>
              <a:gd name="connsiteX25300" fmla="*/ 8740902 w 11737976"/>
              <a:gd name="connsiteY25300" fmla="*/ 2823586 h 6407150"/>
              <a:gd name="connsiteX25301" fmla="*/ 8730877 w 11737976"/>
              <a:gd name="connsiteY25301" fmla="*/ 2815407 h 6407150"/>
              <a:gd name="connsiteX25302" fmla="*/ 8730902 w 11737976"/>
              <a:gd name="connsiteY25302" fmla="*/ 2813775 h 6407150"/>
              <a:gd name="connsiteX25303" fmla="*/ 8715707 w 11737976"/>
              <a:gd name="connsiteY25303" fmla="*/ 2812119 h 6407150"/>
              <a:gd name="connsiteX25304" fmla="*/ 8695780 w 11737976"/>
              <a:gd name="connsiteY25304" fmla="*/ 2787596 h 6407150"/>
              <a:gd name="connsiteX25305" fmla="*/ 8695829 w 11737976"/>
              <a:gd name="connsiteY25305" fmla="*/ 2784330 h 6407150"/>
              <a:gd name="connsiteX25306" fmla="*/ 8700903 w 11737976"/>
              <a:gd name="connsiteY25306" fmla="*/ 2784337 h 6407150"/>
              <a:gd name="connsiteX25307" fmla="*/ 8701000 w 11737976"/>
              <a:gd name="connsiteY25307" fmla="*/ 2777806 h 6407150"/>
              <a:gd name="connsiteX25308" fmla="*/ 8706074 w 11737976"/>
              <a:gd name="connsiteY25308" fmla="*/ 2777813 h 6407150"/>
              <a:gd name="connsiteX25309" fmla="*/ 8711220 w 11737976"/>
              <a:gd name="connsiteY25309" fmla="*/ 2772921 h 6407150"/>
              <a:gd name="connsiteX25310" fmla="*/ 8716244 w 11737976"/>
              <a:gd name="connsiteY25310" fmla="*/ 2776195 h 6407150"/>
              <a:gd name="connsiteX25311" fmla="*/ 8716220 w 11737976"/>
              <a:gd name="connsiteY25311" fmla="*/ 2777828 h 6407150"/>
              <a:gd name="connsiteX25312" fmla="*/ 8721270 w 11737976"/>
              <a:gd name="connsiteY25312" fmla="*/ 2779469 h 6407150"/>
              <a:gd name="connsiteX25313" fmla="*/ 8721294 w 11737976"/>
              <a:gd name="connsiteY25313" fmla="*/ 2777835 h 6407150"/>
              <a:gd name="connsiteX25314" fmla="*/ 8721319 w 11737976"/>
              <a:gd name="connsiteY25314" fmla="*/ 2776203 h 6407150"/>
              <a:gd name="connsiteX25315" fmla="*/ 8726710 w 11737976"/>
              <a:gd name="connsiteY25315" fmla="*/ 2754983 h 6407150"/>
              <a:gd name="connsiteX25316" fmla="*/ 8716564 w 11737976"/>
              <a:gd name="connsiteY25316" fmla="*/ 2754968 h 6407150"/>
              <a:gd name="connsiteX25317" fmla="*/ 8716539 w 11737976"/>
              <a:gd name="connsiteY25317" fmla="*/ 2756600 h 6407150"/>
              <a:gd name="connsiteX25318" fmla="*/ 8711515 w 11737976"/>
              <a:gd name="connsiteY25318" fmla="*/ 2753327 h 6407150"/>
              <a:gd name="connsiteX25319" fmla="*/ 8716612 w 11737976"/>
              <a:gd name="connsiteY25319" fmla="*/ 2751703 h 6407150"/>
              <a:gd name="connsiteX25320" fmla="*/ 8716636 w 11737976"/>
              <a:gd name="connsiteY25320" fmla="*/ 2750068 h 6407150"/>
              <a:gd name="connsiteX25321" fmla="*/ 8711539 w 11737976"/>
              <a:gd name="connsiteY25321" fmla="*/ 2751694 h 6407150"/>
              <a:gd name="connsiteX25322" fmla="*/ 8708580 w 11737976"/>
              <a:gd name="connsiteY25322" fmla="*/ 2751689 h 6407150"/>
              <a:gd name="connsiteX25323" fmla="*/ 8711588 w 11737976"/>
              <a:gd name="connsiteY25323" fmla="*/ 2748428 h 6407150"/>
              <a:gd name="connsiteX25324" fmla="*/ 8701466 w 11737976"/>
              <a:gd name="connsiteY25324" fmla="*/ 2746781 h 6407150"/>
              <a:gd name="connsiteX25325" fmla="*/ 8706564 w 11737976"/>
              <a:gd name="connsiteY25325" fmla="*/ 2745155 h 6407150"/>
              <a:gd name="connsiteX25326" fmla="*/ 8716661 w 11737976"/>
              <a:gd name="connsiteY25326" fmla="*/ 2748436 h 6407150"/>
              <a:gd name="connsiteX25327" fmla="*/ 8722442 w 11737976"/>
              <a:gd name="connsiteY25327" fmla="*/ 2743545 h 6407150"/>
              <a:gd name="connsiteX25328" fmla="*/ 8716810 w 11737976"/>
              <a:gd name="connsiteY25328" fmla="*/ 2738641 h 6407150"/>
              <a:gd name="connsiteX25329" fmla="*/ 8717168 w 11737976"/>
              <a:gd name="connsiteY25329" fmla="*/ 2738666 h 6407150"/>
              <a:gd name="connsiteX25330" fmla="*/ 8722086 w 11737976"/>
              <a:gd name="connsiteY25330" fmla="*/ 2737045 h 6407150"/>
              <a:gd name="connsiteX25331" fmla="*/ 8714113 w 11737976"/>
              <a:gd name="connsiteY25331" fmla="*/ 2738457 h 6407150"/>
              <a:gd name="connsiteX25332" fmla="*/ 8716804 w 11737976"/>
              <a:gd name="connsiteY25332" fmla="*/ 2738640 h 6407150"/>
              <a:gd name="connsiteX25333" fmla="*/ 8711686 w 11737976"/>
              <a:gd name="connsiteY25333" fmla="*/ 2741897 h 6407150"/>
              <a:gd name="connsiteX25334" fmla="*/ 8706613 w 11737976"/>
              <a:gd name="connsiteY25334" fmla="*/ 2741889 h 6407150"/>
              <a:gd name="connsiteX25335" fmla="*/ 8701588 w 11737976"/>
              <a:gd name="connsiteY25335" fmla="*/ 2738615 h 6407150"/>
              <a:gd name="connsiteX25336" fmla="*/ 8711760 w 11737976"/>
              <a:gd name="connsiteY25336" fmla="*/ 2736998 h 6407150"/>
              <a:gd name="connsiteX25337" fmla="*/ 8691783 w 11737976"/>
              <a:gd name="connsiteY25337" fmla="*/ 2715741 h 6407150"/>
              <a:gd name="connsiteX25338" fmla="*/ 8696857 w 11737976"/>
              <a:gd name="connsiteY25338" fmla="*/ 2715747 h 6407150"/>
              <a:gd name="connsiteX25339" fmla="*/ 8696882 w 11737976"/>
              <a:gd name="connsiteY25339" fmla="*/ 2714115 h 6407150"/>
              <a:gd name="connsiteX25340" fmla="*/ 8691809 w 11737976"/>
              <a:gd name="connsiteY25340" fmla="*/ 2714107 h 6407150"/>
              <a:gd name="connsiteX25341" fmla="*/ 8676639 w 11737976"/>
              <a:gd name="connsiteY25341" fmla="*/ 2710819 h 6407150"/>
              <a:gd name="connsiteX25342" fmla="*/ 8681760 w 11737976"/>
              <a:gd name="connsiteY25342" fmla="*/ 2707561 h 6407150"/>
              <a:gd name="connsiteX25343" fmla="*/ 8661492 w 11737976"/>
              <a:gd name="connsiteY25343" fmla="*/ 2705897 h 6407150"/>
              <a:gd name="connsiteX25344" fmla="*/ 8661516 w 11737976"/>
              <a:gd name="connsiteY25344" fmla="*/ 2704264 h 6407150"/>
              <a:gd name="connsiteX25345" fmla="*/ 8656442 w 11737976"/>
              <a:gd name="connsiteY25345" fmla="*/ 2704257 h 6407150"/>
              <a:gd name="connsiteX25346" fmla="*/ 8656418 w 11737976"/>
              <a:gd name="connsiteY25346" fmla="*/ 2705890 h 6407150"/>
              <a:gd name="connsiteX25347" fmla="*/ 8656394 w 11737976"/>
              <a:gd name="connsiteY25347" fmla="*/ 2707522 h 6407150"/>
              <a:gd name="connsiteX25348" fmla="*/ 8646198 w 11737976"/>
              <a:gd name="connsiteY25348" fmla="*/ 2710774 h 6407150"/>
              <a:gd name="connsiteX25349" fmla="*/ 8646224 w 11737976"/>
              <a:gd name="connsiteY25349" fmla="*/ 2709139 h 6407150"/>
              <a:gd name="connsiteX25350" fmla="*/ 8641173 w 11737976"/>
              <a:gd name="connsiteY25350" fmla="*/ 2707499 h 6407150"/>
              <a:gd name="connsiteX25351" fmla="*/ 8636101 w 11737976"/>
              <a:gd name="connsiteY25351" fmla="*/ 2707492 h 6407150"/>
              <a:gd name="connsiteX25352" fmla="*/ 8641149 w 11737976"/>
              <a:gd name="connsiteY25352" fmla="*/ 2709134 h 6407150"/>
              <a:gd name="connsiteX25353" fmla="*/ 8641102 w 11737976"/>
              <a:gd name="connsiteY25353" fmla="*/ 2712399 h 6407150"/>
              <a:gd name="connsiteX25354" fmla="*/ 8641076 w 11737976"/>
              <a:gd name="connsiteY25354" fmla="*/ 2714031 h 6407150"/>
              <a:gd name="connsiteX25355" fmla="*/ 8646027 w 11737976"/>
              <a:gd name="connsiteY25355" fmla="*/ 2722204 h 6407150"/>
              <a:gd name="connsiteX25356" fmla="*/ 8635905 w 11737976"/>
              <a:gd name="connsiteY25356" fmla="*/ 2720556 h 6407150"/>
              <a:gd name="connsiteX25357" fmla="*/ 8630806 w 11737976"/>
              <a:gd name="connsiteY25357" fmla="*/ 2722180 h 6407150"/>
              <a:gd name="connsiteX25358" fmla="*/ 8630955 w 11737976"/>
              <a:gd name="connsiteY25358" fmla="*/ 2712384 h 6407150"/>
              <a:gd name="connsiteX25359" fmla="*/ 8615832 w 11737976"/>
              <a:gd name="connsiteY25359" fmla="*/ 2705830 h 6407150"/>
              <a:gd name="connsiteX25360" fmla="*/ 8620929 w 11737976"/>
              <a:gd name="connsiteY25360" fmla="*/ 2704203 h 6407150"/>
              <a:gd name="connsiteX25361" fmla="*/ 8615881 w 11737976"/>
              <a:gd name="connsiteY25361" fmla="*/ 2702564 h 6407150"/>
              <a:gd name="connsiteX25362" fmla="*/ 8615930 w 11737976"/>
              <a:gd name="connsiteY25362" fmla="*/ 2699297 h 6407150"/>
              <a:gd name="connsiteX25363" fmla="*/ 8615953 w 11737976"/>
              <a:gd name="connsiteY25363" fmla="*/ 2697665 h 6407150"/>
              <a:gd name="connsiteX25364" fmla="*/ 8626150 w 11737976"/>
              <a:gd name="connsiteY25364" fmla="*/ 2694414 h 6407150"/>
              <a:gd name="connsiteX25365" fmla="*/ 8626100 w 11737976"/>
              <a:gd name="connsiteY25365" fmla="*/ 2697679 h 6407150"/>
              <a:gd name="connsiteX25366" fmla="*/ 8641394 w 11737976"/>
              <a:gd name="connsiteY25366" fmla="*/ 2692804 h 6407150"/>
              <a:gd name="connsiteX25367" fmla="*/ 8641369 w 11737976"/>
              <a:gd name="connsiteY25367" fmla="*/ 2694436 h 6407150"/>
              <a:gd name="connsiteX25368" fmla="*/ 8646443 w 11737976"/>
              <a:gd name="connsiteY25368" fmla="*/ 2694445 h 6407150"/>
              <a:gd name="connsiteX25369" fmla="*/ 8641419 w 11737976"/>
              <a:gd name="connsiteY25369" fmla="*/ 2691171 h 6407150"/>
              <a:gd name="connsiteX25370" fmla="*/ 8646493 w 11737976"/>
              <a:gd name="connsiteY25370" fmla="*/ 2691179 h 6407150"/>
              <a:gd name="connsiteX25371" fmla="*/ 8641542 w 11737976"/>
              <a:gd name="connsiteY25371" fmla="*/ 2683006 h 6407150"/>
              <a:gd name="connsiteX25372" fmla="*/ 8626223 w 11737976"/>
              <a:gd name="connsiteY25372" fmla="*/ 2689515 h 6407150"/>
              <a:gd name="connsiteX25373" fmla="*/ 8626248 w 11737976"/>
              <a:gd name="connsiteY25373" fmla="*/ 2687882 h 6407150"/>
              <a:gd name="connsiteX25374" fmla="*/ 8621198 w 11737976"/>
              <a:gd name="connsiteY25374" fmla="*/ 2686242 h 6407150"/>
              <a:gd name="connsiteX25375" fmla="*/ 8616101 w 11737976"/>
              <a:gd name="connsiteY25375" fmla="*/ 2687868 h 6407150"/>
              <a:gd name="connsiteX25376" fmla="*/ 8621100 w 11737976"/>
              <a:gd name="connsiteY25376" fmla="*/ 2692773 h 6407150"/>
              <a:gd name="connsiteX25377" fmla="*/ 8610905 w 11737976"/>
              <a:gd name="connsiteY25377" fmla="*/ 2696024 h 6407150"/>
              <a:gd name="connsiteX25378" fmla="*/ 8590857 w 11737976"/>
              <a:gd name="connsiteY25378" fmla="*/ 2679665 h 6407150"/>
              <a:gd name="connsiteX25379" fmla="*/ 8585832 w 11737976"/>
              <a:gd name="connsiteY25379" fmla="*/ 2676393 h 6407150"/>
              <a:gd name="connsiteX25380" fmla="*/ 8579653 w 11737976"/>
              <a:gd name="connsiteY25380" fmla="*/ 2665563 h 6407150"/>
              <a:gd name="connsiteX25381" fmla="*/ 8578351 w 11737976"/>
              <a:gd name="connsiteY25381" fmla="*/ 2664495 h 6407150"/>
              <a:gd name="connsiteX25382" fmla="*/ 8579453 w 11737976"/>
              <a:gd name="connsiteY25382" fmla="*/ 2659784 h 6407150"/>
              <a:gd name="connsiteX25383" fmla="*/ 8582137 w 11737976"/>
              <a:gd name="connsiteY25383" fmla="*/ 2648304 h 6407150"/>
              <a:gd name="connsiteX25384" fmla="*/ 8586522 w 11737976"/>
              <a:gd name="connsiteY25384" fmla="*/ 2650141 h 6407150"/>
              <a:gd name="connsiteX25385" fmla="*/ 8596665 w 11737976"/>
              <a:gd name="connsiteY25385" fmla="*/ 2646901 h 6407150"/>
              <a:gd name="connsiteX25386" fmla="*/ 8601710 w 11737976"/>
              <a:gd name="connsiteY25386" fmla="*/ 2646910 h 6407150"/>
              <a:gd name="connsiteX25387" fmla="*/ 8601783 w 11737976"/>
              <a:gd name="connsiteY25387" fmla="*/ 2642026 h 6407150"/>
              <a:gd name="connsiteX25388" fmla="*/ 8589185 w 11737976"/>
              <a:gd name="connsiteY25388" fmla="*/ 2640786 h 6407150"/>
              <a:gd name="connsiteX25389" fmla="*/ 8583774 w 11737976"/>
              <a:gd name="connsiteY25389" fmla="*/ 2641301 h 6407150"/>
              <a:gd name="connsiteX25390" fmla="*/ 8585987 w 11737976"/>
              <a:gd name="connsiteY25390" fmla="*/ 2631833 h 6407150"/>
              <a:gd name="connsiteX25391" fmla="*/ 8550191 w 11737976"/>
              <a:gd name="connsiteY25391" fmla="*/ 2586441 h 6407150"/>
              <a:gd name="connsiteX25392" fmla="*/ 8537976 w 11737976"/>
              <a:gd name="connsiteY25392" fmla="*/ 2589068 h 6407150"/>
              <a:gd name="connsiteX25393" fmla="*/ 8507861 w 11737976"/>
              <a:gd name="connsiteY25393" fmla="*/ 2568999 h 6407150"/>
              <a:gd name="connsiteX25394" fmla="*/ 8495648 w 11737976"/>
              <a:gd name="connsiteY25394" fmla="*/ 2571627 h 6407150"/>
              <a:gd name="connsiteX25395" fmla="*/ 8473391 w 11737976"/>
              <a:gd name="connsiteY25395" fmla="*/ 2567566 h 6407150"/>
              <a:gd name="connsiteX25396" fmla="*/ 8467707 w 11737976"/>
              <a:gd name="connsiteY25396" fmla="*/ 2542242 h 6407150"/>
              <a:gd name="connsiteX25397" fmla="*/ 8434329 w 11737976"/>
              <a:gd name="connsiteY25397" fmla="*/ 2536150 h 6407150"/>
              <a:gd name="connsiteX25398" fmla="*/ 8435419 w 11737976"/>
              <a:gd name="connsiteY25398" fmla="*/ 2531491 h 6407150"/>
              <a:gd name="connsiteX25399" fmla="*/ 8424290 w 11737976"/>
              <a:gd name="connsiteY25399" fmla="*/ 2529460 h 6407150"/>
              <a:gd name="connsiteX25400" fmla="*/ 8425380 w 11737976"/>
              <a:gd name="connsiteY25400" fmla="*/ 2524801 h 6407150"/>
              <a:gd name="connsiteX25401" fmla="*/ 8399859 w 11737976"/>
              <a:gd name="connsiteY25401" fmla="*/ 2534715 h 6407150"/>
              <a:gd name="connsiteX25402" fmla="*/ 8386555 w 11737976"/>
              <a:gd name="connsiteY25402" fmla="*/ 2542001 h 6407150"/>
              <a:gd name="connsiteX25403" fmla="*/ 8388734 w 11737976"/>
              <a:gd name="connsiteY25403" fmla="*/ 2532684 h 6407150"/>
              <a:gd name="connsiteX25404" fmla="*/ 8368894 w 11737976"/>
              <a:gd name="connsiteY25404" fmla="*/ 2567921 h 6407150"/>
              <a:gd name="connsiteX25405" fmla="*/ 8364539 w 11737976"/>
              <a:gd name="connsiteY25405" fmla="*/ 2586555 h 6407150"/>
              <a:gd name="connsiteX25406" fmla="*/ 8363833 w 11737976"/>
              <a:gd name="connsiteY25406" fmla="*/ 2589574 h 6407150"/>
              <a:gd name="connsiteX25407" fmla="*/ 8355901 w 11737976"/>
              <a:gd name="connsiteY25407" fmla="*/ 2588816 h 6407150"/>
              <a:gd name="connsiteX25408" fmla="*/ 8343899 w 11737976"/>
              <a:gd name="connsiteY25408" fmla="*/ 2584678 h 6407150"/>
              <a:gd name="connsiteX25409" fmla="*/ 8343800 w 11737976"/>
              <a:gd name="connsiteY25409" fmla="*/ 2591188 h 6407150"/>
              <a:gd name="connsiteX25410" fmla="*/ 8353920 w 11737976"/>
              <a:gd name="connsiteY25410" fmla="*/ 2589576 h 6407150"/>
              <a:gd name="connsiteX25411" fmla="*/ 8358939 w 11737976"/>
              <a:gd name="connsiteY25411" fmla="*/ 2591413 h 6407150"/>
              <a:gd name="connsiteX25412" fmla="*/ 8363813 w 11737976"/>
              <a:gd name="connsiteY25412" fmla="*/ 2589662 h 6407150"/>
              <a:gd name="connsiteX25413" fmla="*/ 8362318 w 11737976"/>
              <a:gd name="connsiteY25413" fmla="*/ 2596056 h 6407150"/>
              <a:gd name="connsiteX25414" fmla="*/ 8355487 w 11737976"/>
              <a:gd name="connsiteY25414" fmla="*/ 2597129 h 6407150"/>
              <a:gd name="connsiteX25415" fmla="*/ 8351617 w 11737976"/>
              <a:gd name="connsiteY25415" fmla="*/ 2600188 h 6407150"/>
              <a:gd name="connsiteX25416" fmla="*/ 8352843 w 11737976"/>
              <a:gd name="connsiteY25416" fmla="*/ 2603126 h 6407150"/>
              <a:gd name="connsiteX25417" fmla="*/ 8352797 w 11737976"/>
              <a:gd name="connsiteY25417" fmla="*/ 2603150 h 6407150"/>
              <a:gd name="connsiteX25418" fmla="*/ 8353981 w 11737976"/>
              <a:gd name="connsiteY25418" fmla="*/ 2605850 h 6407150"/>
              <a:gd name="connsiteX25419" fmla="*/ 8352843 w 11737976"/>
              <a:gd name="connsiteY25419" fmla="*/ 2603126 h 6407150"/>
              <a:gd name="connsiteX25420" fmla="*/ 8355262 w 11737976"/>
              <a:gd name="connsiteY25420" fmla="*/ 2601870 h 6407150"/>
              <a:gd name="connsiteX25421" fmla="*/ 8361413 w 11737976"/>
              <a:gd name="connsiteY25421" fmla="*/ 2599932 h 6407150"/>
              <a:gd name="connsiteX25422" fmla="*/ 8359963 w 11737976"/>
              <a:gd name="connsiteY25422" fmla="*/ 2606135 h 6407150"/>
              <a:gd name="connsiteX25423" fmla="*/ 8357712 w 11737976"/>
              <a:gd name="connsiteY25423" fmla="*/ 2615765 h 6407150"/>
              <a:gd name="connsiteX25424" fmla="*/ 8353987 w 11737976"/>
              <a:gd name="connsiteY25424" fmla="*/ 2616443 h 6407150"/>
              <a:gd name="connsiteX25425" fmla="*/ 8353341 w 11737976"/>
              <a:gd name="connsiteY25425" fmla="*/ 2617259 h 6407150"/>
              <a:gd name="connsiteX25426" fmla="*/ 8357195 w 11737976"/>
              <a:gd name="connsiteY25426" fmla="*/ 2617975 h 6407150"/>
              <a:gd name="connsiteX25427" fmla="*/ 8356655 w 11737976"/>
              <a:gd name="connsiteY25427" fmla="*/ 2620287 h 6407150"/>
              <a:gd name="connsiteX25428" fmla="*/ 8356466 w 11737976"/>
              <a:gd name="connsiteY25428" fmla="*/ 2620325 h 6407150"/>
              <a:gd name="connsiteX25429" fmla="*/ 8353292 w 11737976"/>
              <a:gd name="connsiteY25429" fmla="*/ 2620525 h 6407150"/>
              <a:gd name="connsiteX25430" fmla="*/ 8356354 w 11737976"/>
              <a:gd name="connsiteY25430" fmla="*/ 2621569 h 6407150"/>
              <a:gd name="connsiteX25431" fmla="*/ 8354875 w 11737976"/>
              <a:gd name="connsiteY25431" fmla="*/ 2627900 h 6407150"/>
              <a:gd name="connsiteX25432" fmla="*/ 8353627 w 11737976"/>
              <a:gd name="connsiteY25432" fmla="*/ 2633246 h 6407150"/>
              <a:gd name="connsiteX25433" fmla="*/ 8347568 w 11737976"/>
              <a:gd name="connsiteY25433" fmla="*/ 2632525 h 6407150"/>
              <a:gd name="connsiteX25434" fmla="*/ 8345727 w 11737976"/>
              <a:gd name="connsiteY25434" fmla="*/ 2629104 h 6407150"/>
              <a:gd name="connsiteX25435" fmla="*/ 8343855 w 11737976"/>
              <a:gd name="connsiteY25435" fmla="*/ 2628882 h 6407150"/>
              <a:gd name="connsiteX25436" fmla="*/ 8346621 w 11737976"/>
              <a:gd name="connsiteY25436" fmla="*/ 2613870 h 6407150"/>
              <a:gd name="connsiteX25437" fmla="*/ 8349333 w 11737976"/>
              <a:gd name="connsiteY25437" fmla="*/ 2613875 h 6407150"/>
              <a:gd name="connsiteX25438" fmla="*/ 8354496 w 11737976"/>
              <a:gd name="connsiteY25438" fmla="*/ 2612248 h 6407150"/>
              <a:gd name="connsiteX25439" fmla="*/ 8349357 w 11737976"/>
              <a:gd name="connsiteY25439" fmla="*/ 2612241 h 6407150"/>
              <a:gd name="connsiteX25440" fmla="*/ 8346933 w 11737976"/>
              <a:gd name="connsiteY25440" fmla="*/ 2612238 h 6407150"/>
              <a:gd name="connsiteX25441" fmla="*/ 8347968 w 11737976"/>
              <a:gd name="connsiteY25441" fmla="*/ 2607817 h 6407150"/>
              <a:gd name="connsiteX25442" fmla="*/ 8349055 w 11737976"/>
              <a:gd name="connsiteY25442" fmla="*/ 2603159 h 6407150"/>
              <a:gd name="connsiteX25443" fmla="*/ 8328028 w 11737976"/>
              <a:gd name="connsiteY25443" fmla="*/ 2593856 h 6407150"/>
              <a:gd name="connsiteX25444" fmla="*/ 8325066 w 11737976"/>
              <a:gd name="connsiteY25444" fmla="*/ 2588815 h 6407150"/>
              <a:gd name="connsiteX25445" fmla="*/ 8329173 w 11737976"/>
              <a:gd name="connsiteY25445" fmla="*/ 2587763 h 6407150"/>
              <a:gd name="connsiteX25446" fmla="*/ 8323716 w 11737976"/>
              <a:gd name="connsiteY25446" fmla="*/ 2584500 h 6407150"/>
              <a:gd name="connsiteX25447" fmla="*/ 8325149 w 11737976"/>
              <a:gd name="connsiteY25447" fmla="*/ 2586410 h 6407150"/>
              <a:gd name="connsiteX25448" fmla="*/ 8324005 w 11737976"/>
              <a:gd name="connsiteY25448" fmla="*/ 2587011 h 6407150"/>
              <a:gd name="connsiteX25449" fmla="*/ 8321285 w 11737976"/>
              <a:gd name="connsiteY25449" fmla="*/ 2582379 h 6407150"/>
              <a:gd name="connsiteX25450" fmla="*/ 8307817 w 11737976"/>
              <a:gd name="connsiteY25450" fmla="*/ 2581059 h 6407150"/>
              <a:gd name="connsiteX25451" fmla="*/ 8309993 w 11737976"/>
              <a:gd name="connsiteY25451" fmla="*/ 2571741 h 6407150"/>
              <a:gd name="connsiteX25452" fmla="*/ 8312617 w 11737976"/>
              <a:gd name="connsiteY25452" fmla="*/ 2560516 h 6407150"/>
              <a:gd name="connsiteX25453" fmla="*/ 8320097 w 11737976"/>
              <a:gd name="connsiteY25453" fmla="*/ 2562005 h 6407150"/>
              <a:gd name="connsiteX25454" fmla="*/ 8319473 w 11737976"/>
              <a:gd name="connsiteY25454" fmla="*/ 2561581 h 6407150"/>
              <a:gd name="connsiteX25455" fmla="*/ 8314475 w 11737976"/>
              <a:gd name="connsiteY25455" fmla="*/ 2558193 h 6407150"/>
              <a:gd name="connsiteX25456" fmla="*/ 8313832 w 11737976"/>
              <a:gd name="connsiteY25456" fmla="*/ 2559037 h 6407150"/>
              <a:gd name="connsiteX25457" fmla="*/ 8312923 w 11737976"/>
              <a:gd name="connsiteY25457" fmla="*/ 2559209 h 6407150"/>
              <a:gd name="connsiteX25458" fmla="*/ 8317615 w 11737976"/>
              <a:gd name="connsiteY25458" fmla="*/ 2539131 h 6407150"/>
              <a:gd name="connsiteX25459" fmla="*/ 8309993 w 11737976"/>
              <a:gd name="connsiteY25459" fmla="*/ 2571741 h 6407150"/>
              <a:gd name="connsiteX25460" fmla="*/ 8298868 w 11737976"/>
              <a:gd name="connsiteY25460" fmla="*/ 2569710 h 6407150"/>
              <a:gd name="connsiteX25461" fmla="*/ 8303947 w 11737976"/>
              <a:gd name="connsiteY25461" fmla="*/ 2531178 h 6407150"/>
              <a:gd name="connsiteX25462" fmla="*/ 8308647 w 11737976"/>
              <a:gd name="connsiteY25462" fmla="*/ 2528727 h 6407150"/>
              <a:gd name="connsiteX25463" fmla="*/ 8308673 w 11737976"/>
              <a:gd name="connsiteY25463" fmla="*/ 2527071 h 6407150"/>
              <a:gd name="connsiteX25464" fmla="*/ 8304131 w 11737976"/>
              <a:gd name="connsiteY25464" fmla="*/ 2529772 h 6407150"/>
              <a:gd name="connsiteX25465" fmla="*/ 8308246 w 11737976"/>
              <a:gd name="connsiteY25465" fmla="*/ 2498563 h 6407150"/>
              <a:gd name="connsiteX25466" fmla="*/ 8306015 w 11737976"/>
              <a:gd name="connsiteY25466" fmla="*/ 2439868 h 6407150"/>
              <a:gd name="connsiteX25467" fmla="*/ 8292095 w 11737976"/>
              <a:gd name="connsiteY25467" fmla="*/ 2549046 h 6407150"/>
              <a:gd name="connsiteX25468" fmla="*/ 8288483 w 11737976"/>
              <a:gd name="connsiteY25468" fmla="*/ 2548948 h 6407150"/>
              <a:gd name="connsiteX25469" fmla="*/ 8284420 w 11737976"/>
              <a:gd name="connsiteY25469" fmla="*/ 2546676 h 6407150"/>
              <a:gd name="connsiteX25470" fmla="*/ 8282331 w 11737976"/>
              <a:gd name="connsiteY25470" fmla="*/ 2541192 h 6407150"/>
              <a:gd name="connsiteX25471" fmla="*/ 8274197 w 11737976"/>
              <a:gd name="connsiteY25471" fmla="*/ 2526350 h 6407150"/>
              <a:gd name="connsiteX25472" fmla="*/ 8270553 w 11737976"/>
              <a:gd name="connsiteY25472" fmla="*/ 2541168 h 6407150"/>
              <a:gd name="connsiteX25473" fmla="*/ 8268520 w 11737976"/>
              <a:gd name="connsiteY25473" fmla="*/ 2547286 h 6407150"/>
              <a:gd name="connsiteX25474" fmla="*/ 8266663 w 11737976"/>
              <a:gd name="connsiteY25474" fmla="*/ 2546956 h 6407150"/>
              <a:gd name="connsiteX25475" fmla="*/ 8263397 w 11737976"/>
              <a:gd name="connsiteY25475" fmla="*/ 2548210 h 6407150"/>
              <a:gd name="connsiteX25476" fmla="*/ 8261444 w 11737976"/>
              <a:gd name="connsiteY25476" fmla="*/ 2548417 h 6407150"/>
              <a:gd name="connsiteX25477" fmla="*/ 8263371 w 11737976"/>
              <a:gd name="connsiteY25477" fmla="*/ 2549887 h 6407150"/>
              <a:gd name="connsiteX25478" fmla="*/ 8268027 w 11737976"/>
              <a:gd name="connsiteY25478" fmla="*/ 2548773 h 6407150"/>
              <a:gd name="connsiteX25479" fmla="*/ 8266273 w 11737976"/>
              <a:gd name="connsiteY25479" fmla="*/ 2554048 h 6407150"/>
              <a:gd name="connsiteX25480" fmla="*/ 8256536 w 11737976"/>
              <a:gd name="connsiteY25480" fmla="*/ 2552271 h 6407150"/>
              <a:gd name="connsiteX25481" fmla="*/ 8259803 w 11737976"/>
              <a:gd name="connsiteY25481" fmla="*/ 2538294 h 6407150"/>
              <a:gd name="connsiteX25482" fmla="*/ 8235371 w 11737976"/>
              <a:gd name="connsiteY25482" fmla="*/ 2543550 h 6407150"/>
              <a:gd name="connsiteX25483" fmla="*/ 8237549 w 11737976"/>
              <a:gd name="connsiteY25483" fmla="*/ 2534232 h 6407150"/>
              <a:gd name="connsiteX25484" fmla="*/ 8239727 w 11737976"/>
              <a:gd name="connsiteY25484" fmla="*/ 2524915 h 6407150"/>
              <a:gd name="connsiteX25485" fmla="*/ 8234897 w 11737976"/>
              <a:gd name="connsiteY25485" fmla="*/ 2446316 h 6407150"/>
              <a:gd name="connsiteX25486" fmla="*/ 8229215 w 11737976"/>
              <a:gd name="connsiteY25486" fmla="*/ 2420993 h 6407150"/>
              <a:gd name="connsiteX25487" fmla="*/ 8224431 w 11737976"/>
              <a:gd name="connsiteY25487" fmla="*/ 2537055 h 6407150"/>
              <a:gd name="connsiteX25488" fmla="*/ 8213119 w 11737976"/>
              <a:gd name="connsiteY25488" fmla="*/ 2539487 h 6407150"/>
              <a:gd name="connsiteX25489" fmla="*/ 8215297 w 11737976"/>
              <a:gd name="connsiteY25489" fmla="*/ 2530170 h 6407150"/>
              <a:gd name="connsiteX25490" fmla="*/ 8220741 w 11737976"/>
              <a:gd name="connsiteY25490" fmla="*/ 2506878 h 6407150"/>
              <a:gd name="connsiteX25491" fmla="*/ 8209616 w 11737976"/>
              <a:gd name="connsiteY25491" fmla="*/ 2504847 h 6407150"/>
              <a:gd name="connsiteX25492" fmla="*/ 8196615 w 11737976"/>
              <a:gd name="connsiteY25492" fmla="*/ 2515636 h 6407150"/>
              <a:gd name="connsiteX25493" fmla="*/ 8196512 w 11737976"/>
              <a:gd name="connsiteY25493" fmla="*/ 2514444 h 6407150"/>
              <a:gd name="connsiteX25494" fmla="*/ 8202799 w 11737976"/>
              <a:gd name="connsiteY25494" fmla="*/ 2502996 h 6407150"/>
              <a:gd name="connsiteX25495" fmla="*/ 8196311 w 11737976"/>
              <a:gd name="connsiteY25495" fmla="*/ 2512134 h 6407150"/>
              <a:gd name="connsiteX25496" fmla="*/ 8196512 w 11737976"/>
              <a:gd name="connsiteY25496" fmla="*/ 2514444 h 6407150"/>
              <a:gd name="connsiteX25497" fmla="*/ 8195221 w 11737976"/>
              <a:gd name="connsiteY25497" fmla="*/ 2516792 h 6407150"/>
              <a:gd name="connsiteX25498" fmla="*/ 8196615 w 11737976"/>
              <a:gd name="connsiteY25498" fmla="*/ 2515636 h 6407150"/>
              <a:gd name="connsiteX25499" fmla="*/ 8197489 w 11737976"/>
              <a:gd name="connsiteY25499" fmla="*/ 2525706 h 6407150"/>
              <a:gd name="connsiteX25500" fmla="*/ 8188687 w 11737976"/>
              <a:gd name="connsiteY25500" fmla="*/ 2544744 h 6407150"/>
              <a:gd name="connsiteX25501" fmla="*/ 8191954 w 11737976"/>
              <a:gd name="connsiteY25501" fmla="*/ 2530768 h 6407150"/>
              <a:gd name="connsiteX25502" fmla="*/ 8181917 w 11737976"/>
              <a:gd name="connsiteY25502" fmla="*/ 2524078 h 6407150"/>
              <a:gd name="connsiteX25503" fmla="*/ 8191718 w 11737976"/>
              <a:gd name="connsiteY25503" fmla="*/ 2482150 h 6407150"/>
              <a:gd name="connsiteX25504" fmla="*/ 8178413 w 11737976"/>
              <a:gd name="connsiteY25504" fmla="*/ 2489437 h 6407150"/>
              <a:gd name="connsiteX25505" fmla="*/ 8181678 w 11737976"/>
              <a:gd name="connsiteY25505" fmla="*/ 2475461 h 6407150"/>
              <a:gd name="connsiteX25506" fmla="*/ 8182767 w 11737976"/>
              <a:gd name="connsiteY25506" fmla="*/ 2470802 h 6407150"/>
              <a:gd name="connsiteX25507" fmla="*/ 8186033 w 11737976"/>
              <a:gd name="connsiteY25507" fmla="*/ 2456827 h 6407150"/>
              <a:gd name="connsiteX25508" fmla="*/ 8168373 w 11737976"/>
              <a:gd name="connsiteY25508" fmla="*/ 2482748 h 6407150"/>
              <a:gd name="connsiteX25509" fmla="*/ 8157247 w 11737976"/>
              <a:gd name="connsiteY25509" fmla="*/ 2480717 h 6407150"/>
              <a:gd name="connsiteX25510" fmla="*/ 8159426 w 11737976"/>
              <a:gd name="connsiteY25510" fmla="*/ 2471400 h 6407150"/>
              <a:gd name="connsiteX25511" fmla="*/ 8147208 w 11737976"/>
              <a:gd name="connsiteY25511" fmla="*/ 2474027 h 6407150"/>
              <a:gd name="connsiteX25512" fmla="*/ 8149386 w 11737976"/>
              <a:gd name="connsiteY25512" fmla="*/ 2464710 h 6407150"/>
              <a:gd name="connsiteX25513" fmla="*/ 8153741 w 11737976"/>
              <a:gd name="connsiteY25513" fmla="*/ 2446076 h 6407150"/>
              <a:gd name="connsiteX25514" fmla="*/ 8154831 w 11737976"/>
              <a:gd name="connsiteY25514" fmla="*/ 2441417 h 6407150"/>
              <a:gd name="connsiteX25515" fmla="*/ 8143706 w 11737976"/>
              <a:gd name="connsiteY25515" fmla="*/ 2439385 h 6407150"/>
              <a:gd name="connsiteX25516" fmla="*/ 8142616 w 11737976"/>
              <a:gd name="connsiteY25516" fmla="*/ 2444046 h 6407150"/>
              <a:gd name="connsiteX25517" fmla="*/ 8153741 w 11737976"/>
              <a:gd name="connsiteY25517" fmla="*/ 2446076 h 6407150"/>
              <a:gd name="connsiteX25518" fmla="*/ 8149386 w 11737976"/>
              <a:gd name="connsiteY25518" fmla="*/ 2464710 h 6407150"/>
              <a:gd name="connsiteX25519" fmla="*/ 8134994 w 11737976"/>
              <a:gd name="connsiteY25519" fmla="*/ 2476655 h 6407150"/>
              <a:gd name="connsiteX25520" fmla="*/ 8120600 w 11737976"/>
              <a:gd name="connsiteY25520" fmla="*/ 2488599 h 6407150"/>
              <a:gd name="connsiteX25521" fmla="*/ 8124956 w 11737976"/>
              <a:gd name="connsiteY25521" fmla="*/ 2469965 h 6407150"/>
              <a:gd name="connsiteX25522" fmla="*/ 8113830 w 11737976"/>
              <a:gd name="connsiteY25522" fmla="*/ 2467933 h 6407150"/>
              <a:gd name="connsiteX25523" fmla="*/ 8110563 w 11737976"/>
              <a:gd name="connsiteY25523" fmla="*/ 2481911 h 6407150"/>
              <a:gd name="connsiteX25524" fmla="*/ 8102702 w 11737976"/>
              <a:gd name="connsiteY25524" fmla="*/ 2465903 h 6407150"/>
              <a:gd name="connsiteX25525" fmla="*/ 8119275 w 11737976"/>
              <a:gd name="connsiteY25525" fmla="*/ 2444642 h 6407150"/>
              <a:gd name="connsiteX25526" fmla="*/ 8120363 w 11737976"/>
              <a:gd name="connsiteY25526" fmla="*/ 2439984 h 6407150"/>
              <a:gd name="connsiteX25527" fmla="*/ 8109236 w 11737976"/>
              <a:gd name="connsiteY25527" fmla="*/ 2437952 h 6407150"/>
              <a:gd name="connsiteX25528" fmla="*/ 8105968 w 11737976"/>
              <a:gd name="connsiteY25528" fmla="*/ 2451928 h 6407150"/>
              <a:gd name="connsiteX25529" fmla="*/ 8095932 w 11737976"/>
              <a:gd name="connsiteY25529" fmla="*/ 2445239 h 6407150"/>
              <a:gd name="connsiteX25530" fmla="*/ 8082626 w 11737976"/>
              <a:gd name="connsiteY25530" fmla="*/ 2452523 h 6407150"/>
              <a:gd name="connsiteX25531" fmla="*/ 8081538 w 11737976"/>
              <a:gd name="connsiteY25531" fmla="*/ 2457183 h 6407150"/>
              <a:gd name="connsiteX25532" fmla="*/ 8080449 w 11737976"/>
              <a:gd name="connsiteY25532" fmla="*/ 2461841 h 6407150"/>
              <a:gd name="connsiteX25533" fmla="*/ 8079358 w 11737976"/>
              <a:gd name="connsiteY25533" fmla="*/ 2466499 h 6407150"/>
              <a:gd name="connsiteX25534" fmla="*/ 8069324 w 11737976"/>
              <a:gd name="connsiteY25534" fmla="*/ 2459810 h 6407150"/>
              <a:gd name="connsiteX25535" fmla="*/ 8072591 w 11737976"/>
              <a:gd name="connsiteY25535" fmla="*/ 2445835 h 6407150"/>
              <a:gd name="connsiteX25536" fmla="*/ 8060373 w 11737976"/>
              <a:gd name="connsiteY25536" fmla="*/ 2448463 h 6407150"/>
              <a:gd name="connsiteX25537" fmla="*/ 8076944 w 11737976"/>
              <a:gd name="connsiteY25537" fmla="*/ 2427200 h 6407150"/>
              <a:gd name="connsiteX25538" fmla="*/ 8080211 w 11737976"/>
              <a:gd name="connsiteY25538" fmla="*/ 2413226 h 6407150"/>
              <a:gd name="connsiteX25539" fmla="*/ 8067995 w 11737976"/>
              <a:gd name="connsiteY25539" fmla="*/ 2415853 h 6407150"/>
              <a:gd name="connsiteX25540" fmla="*/ 8056867 w 11737976"/>
              <a:gd name="connsiteY25540" fmla="*/ 2413821 h 6407150"/>
              <a:gd name="connsiteX25541" fmla="*/ 8059044 w 11737976"/>
              <a:gd name="connsiteY25541" fmla="*/ 2404505 h 6407150"/>
              <a:gd name="connsiteX25542" fmla="*/ 8047920 w 11737976"/>
              <a:gd name="connsiteY25542" fmla="*/ 2402474 h 6407150"/>
              <a:gd name="connsiteX25543" fmla="*/ 8051188 w 11737976"/>
              <a:gd name="connsiteY25543" fmla="*/ 2388498 h 6407150"/>
              <a:gd name="connsiteX25544" fmla="*/ 8055542 w 11737976"/>
              <a:gd name="connsiteY25544" fmla="*/ 2369865 h 6407150"/>
              <a:gd name="connsiteX25545" fmla="*/ 8056631 w 11737976"/>
              <a:gd name="connsiteY25545" fmla="*/ 2365205 h 6407150"/>
              <a:gd name="connsiteX25546" fmla="*/ 8045502 w 11737976"/>
              <a:gd name="connsiteY25546" fmla="*/ 2363174 h 6407150"/>
              <a:gd name="connsiteX25547" fmla="*/ 8046592 w 11737976"/>
              <a:gd name="connsiteY25547" fmla="*/ 2358516 h 6407150"/>
              <a:gd name="connsiteX25548" fmla="*/ 8032200 w 11737976"/>
              <a:gd name="connsiteY25548" fmla="*/ 2370461 h 6407150"/>
              <a:gd name="connsiteX25549" fmla="*/ 8038970 w 11737976"/>
              <a:gd name="connsiteY25549" fmla="*/ 2391126 h 6407150"/>
              <a:gd name="connsiteX25550" fmla="*/ 8025667 w 11737976"/>
              <a:gd name="connsiteY25550" fmla="*/ 2398413 h 6407150"/>
              <a:gd name="connsiteX25551" fmla="*/ 8026755 w 11737976"/>
              <a:gd name="connsiteY25551" fmla="*/ 2393753 h 6407150"/>
              <a:gd name="connsiteX25552" fmla="*/ 8013450 w 11737976"/>
              <a:gd name="connsiteY25552" fmla="*/ 2401039 h 6407150"/>
              <a:gd name="connsiteX25553" fmla="*/ 8005589 w 11737976"/>
              <a:gd name="connsiteY25553" fmla="*/ 2385033 h 6407150"/>
              <a:gd name="connsiteX25554" fmla="*/ 8004504 w 11737976"/>
              <a:gd name="connsiteY25554" fmla="*/ 2389692 h 6407150"/>
              <a:gd name="connsiteX25555" fmla="*/ 7986841 w 11737976"/>
              <a:gd name="connsiteY25555" fmla="*/ 2415612 h 6407150"/>
              <a:gd name="connsiteX25556" fmla="*/ 7983574 w 11737976"/>
              <a:gd name="connsiteY25556" fmla="*/ 2429587 h 6407150"/>
              <a:gd name="connsiteX25557" fmla="*/ 7978129 w 11737976"/>
              <a:gd name="connsiteY25557" fmla="*/ 2452879 h 6407150"/>
              <a:gd name="connsiteX25558" fmla="*/ 7994703 w 11737976"/>
              <a:gd name="connsiteY25558" fmla="*/ 2431617 h 6407150"/>
              <a:gd name="connsiteX25559" fmla="*/ 7993613 w 11737976"/>
              <a:gd name="connsiteY25559" fmla="*/ 2436276 h 6407150"/>
              <a:gd name="connsiteX25560" fmla="*/ 7989257 w 11737976"/>
              <a:gd name="connsiteY25560" fmla="*/ 2454910 h 6407150"/>
              <a:gd name="connsiteX25561" fmla="*/ 7980546 w 11737976"/>
              <a:gd name="connsiteY25561" fmla="*/ 2492179 h 6407150"/>
              <a:gd name="connsiteX25562" fmla="*/ 7967240 w 11737976"/>
              <a:gd name="connsiteY25562" fmla="*/ 2499466 h 6407150"/>
              <a:gd name="connsiteX25563" fmla="*/ 7975101 w 11737976"/>
              <a:gd name="connsiteY25563" fmla="*/ 2515471 h 6407150"/>
              <a:gd name="connsiteX25564" fmla="*/ 7988406 w 11737976"/>
              <a:gd name="connsiteY25564" fmla="*/ 2508186 h 6407150"/>
              <a:gd name="connsiteX25565" fmla="*/ 7971836 w 11737976"/>
              <a:gd name="connsiteY25565" fmla="*/ 2529446 h 6407150"/>
              <a:gd name="connsiteX25566" fmla="*/ 7974837 w 11737976"/>
              <a:gd name="connsiteY25566" fmla="*/ 2538613 h 6407150"/>
              <a:gd name="connsiteX25567" fmla="*/ 7969766 w 11737976"/>
              <a:gd name="connsiteY25567" fmla="*/ 2537686 h 6407150"/>
              <a:gd name="connsiteX25568" fmla="*/ 7971931 w 11737976"/>
              <a:gd name="connsiteY25568" fmla="*/ 2528423 h 6407150"/>
              <a:gd name="connsiteX25569" fmla="*/ 7962242 w 11737976"/>
              <a:gd name="connsiteY25569" fmla="*/ 2516995 h 6407150"/>
              <a:gd name="connsiteX25570" fmla="*/ 7961160 w 11737976"/>
              <a:gd name="connsiteY25570" fmla="*/ 2521627 h 6407150"/>
              <a:gd name="connsiteX25571" fmla="*/ 7969766 w 11737976"/>
              <a:gd name="connsiteY25571" fmla="*/ 2537688 h 6407150"/>
              <a:gd name="connsiteX25572" fmla="*/ 7967404 w 11737976"/>
              <a:gd name="connsiteY25572" fmla="*/ 2547794 h 6407150"/>
              <a:gd name="connsiteX25573" fmla="*/ 7978508 w 11737976"/>
              <a:gd name="connsiteY25573" fmla="*/ 2549821 h 6407150"/>
              <a:gd name="connsiteX25574" fmla="*/ 7978605 w 11737976"/>
              <a:gd name="connsiteY25574" fmla="*/ 2550113 h 6407150"/>
              <a:gd name="connsiteX25575" fmla="*/ 7978667 w 11737976"/>
              <a:gd name="connsiteY25575" fmla="*/ 2549849 h 6407150"/>
              <a:gd name="connsiteX25576" fmla="*/ 7979259 w 11737976"/>
              <a:gd name="connsiteY25576" fmla="*/ 2549958 h 6407150"/>
              <a:gd name="connsiteX25577" fmla="*/ 7981259 w 11737976"/>
              <a:gd name="connsiteY25577" fmla="*/ 2541398 h 6407150"/>
              <a:gd name="connsiteX25578" fmla="*/ 7989733 w 11737976"/>
              <a:gd name="connsiteY25578" fmla="*/ 2552144 h 6407150"/>
              <a:gd name="connsiteX25579" fmla="*/ 7988644 w 11737976"/>
              <a:gd name="connsiteY25579" fmla="*/ 2556802 h 6407150"/>
              <a:gd name="connsiteX25580" fmla="*/ 7984287 w 11737976"/>
              <a:gd name="connsiteY25580" fmla="*/ 2575438 h 6407150"/>
              <a:gd name="connsiteX25581" fmla="*/ 7970983 w 11737976"/>
              <a:gd name="connsiteY25581" fmla="*/ 2582723 h 6407150"/>
              <a:gd name="connsiteX25582" fmla="*/ 7981021 w 11737976"/>
              <a:gd name="connsiteY25582" fmla="*/ 2589412 h 6407150"/>
              <a:gd name="connsiteX25583" fmla="*/ 7969895 w 11737976"/>
              <a:gd name="connsiteY25583" fmla="*/ 2587381 h 6407150"/>
              <a:gd name="connsiteX25584" fmla="*/ 7967716 w 11737976"/>
              <a:gd name="connsiteY25584" fmla="*/ 2596697 h 6407150"/>
              <a:gd name="connsiteX25585" fmla="*/ 7959856 w 11737976"/>
              <a:gd name="connsiteY25585" fmla="*/ 2580692 h 6407150"/>
              <a:gd name="connsiteX25586" fmla="*/ 7957680 w 11737976"/>
              <a:gd name="connsiteY25586" fmla="*/ 2590009 h 6407150"/>
              <a:gd name="connsiteX25587" fmla="*/ 7948729 w 11737976"/>
              <a:gd name="connsiteY25587" fmla="*/ 2578661 h 6407150"/>
              <a:gd name="connsiteX25588" fmla="*/ 7940018 w 11737976"/>
              <a:gd name="connsiteY25588" fmla="*/ 2615929 h 6407150"/>
              <a:gd name="connsiteX25589" fmla="*/ 7961182 w 11737976"/>
              <a:gd name="connsiteY25589" fmla="*/ 2624649 h 6407150"/>
              <a:gd name="connsiteX25590" fmla="*/ 7963361 w 11737976"/>
              <a:gd name="connsiteY25590" fmla="*/ 2615332 h 6407150"/>
              <a:gd name="connsiteX25591" fmla="*/ 7966866 w 11737976"/>
              <a:gd name="connsiteY25591" fmla="*/ 2649973 h 6407150"/>
              <a:gd name="connsiteX25592" fmla="*/ 7955739 w 11737976"/>
              <a:gd name="connsiteY25592" fmla="*/ 2647942 h 6407150"/>
              <a:gd name="connsiteX25593" fmla="*/ 7956828 w 11737976"/>
              <a:gd name="connsiteY25593" fmla="*/ 2643282 h 6407150"/>
              <a:gd name="connsiteX25594" fmla="*/ 7959005 w 11737976"/>
              <a:gd name="connsiteY25594" fmla="*/ 2633967 h 6407150"/>
              <a:gd name="connsiteX25595" fmla="*/ 7945702 w 11737976"/>
              <a:gd name="connsiteY25595" fmla="*/ 2641253 h 6407150"/>
              <a:gd name="connsiteX25596" fmla="*/ 7950057 w 11737976"/>
              <a:gd name="connsiteY25596" fmla="*/ 2622619 h 6407150"/>
              <a:gd name="connsiteX25597" fmla="*/ 7939168 w 11737976"/>
              <a:gd name="connsiteY25597" fmla="*/ 2669204 h 6407150"/>
              <a:gd name="connsiteX25598" fmla="*/ 7944613 w 11737976"/>
              <a:gd name="connsiteY25598" fmla="*/ 2645910 h 6407150"/>
              <a:gd name="connsiteX25599" fmla="*/ 7954649 w 11737976"/>
              <a:gd name="connsiteY25599" fmla="*/ 2652600 h 6407150"/>
              <a:gd name="connsiteX25600" fmla="*/ 7950295 w 11737976"/>
              <a:gd name="connsiteY25600" fmla="*/ 2671233 h 6407150"/>
              <a:gd name="connsiteX25601" fmla="*/ 7948116 w 11737976"/>
              <a:gd name="connsiteY25601" fmla="*/ 2680551 h 6407150"/>
              <a:gd name="connsiteX25602" fmla="*/ 7942672 w 11737976"/>
              <a:gd name="connsiteY25602" fmla="*/ 2703844 h 6407150"/>
              <a:gd name="connsiteX25603" fmla="*/ 7930458 w 11737976"/>
              <a:gd name="connsiteY25603" fmla="*/ 2706471 h 6407150"/>
              <a:gd name="connsiteX25604" fmla="*/ 7925012 w 11737976"/>
              <a:gd name="connsiteY25604" fmla="*/ 2729765 h 6407150"/>
              <a:gd name="connsiteX25605" fmla="*/ 7955978 w 11737976"/>
              <a:gd name="connsiteY25605" fmla="*/ 2696558 h 6407150"/>
              <a:gd name="connsiteX25606" fmla="*/ 7953801 w 11737976"/>
              <a:gd name="connsiteY25606" fmla="*/ 2705875 h 6407150"/>
              <a:gd name="connsiteX25607" fmla="*/ 7967103 w 11737976"/>
              <a:gd name="connsiteY25607" fmla="*/ 2698589 h 6407150"/>
              <a:gd name="connsiteX25608" fmla="*/ 7959244 w 11737976"/>
              <a:gd name="connsiteY25608" fmla="*/ 2682582 h 6407150"/>
              <a:gd name="connsiteX25609" fmla="*/ 7971458 w 11737976"/>
              <a:gd name="connsiteY25609" fmla="*/ 2679954 h 6407150"/>
              <a:gd name="connsiteX25610" fmla="*/ 7968192 w 11737976"/>
              <a:gd name="connsiteY25610" fmla="*/ 2693931 h 6407150"/>
              <a:gd name="connsiteX25611" fmla="*/ 7981499 w 11737976"/>
              <a:gd name="connsiteY25611" fmla="*/ 2686645 h 6407150"/>
              <a:gd name="connsiteX25612" fmla="*/ 7973635 w 11737976"/>
              <a:gd name="connsiteY25612" fmla="*/ 2670639 h 6407150"/>
              <a:gd name="connsiteX25613" fmla="*/ 7988664 w 11737976"/>
              <a:gd name="connsiteY25613" fmla="*/ 2674595 h 6407150"/>
              <a:gd name="connsiteX25614" fmla="*/ 7988962 w 11737976"/>
              <a:gd name="connsiteY25614" fmla="*/ 2674582 h 6407150"/>
              <a:gd name="connsiteX25615" fmla="*/ 7986993 w 11737976"/>
              <a:gd name="connsiteY25615" fmla="*/ 2675588 h 6407150"/>
              <a:gd name="connsiteX25616" fmla="*/ 7986945 w 11737976"/>
              <a:gd name="connsiteY25616" fmla="*/ 2678845 h 6407150"/>
              <a:gd name="connsiteX25617" fmla="*/ 7981776 w 11737976"/>
              <a:gd name="connsiteY25617" fmla="*/ 2686980 h 6407150"/>
              <a:gd name="connsiteX25618" fmla="*/ 7986822 w 11737976"/>
              <a:gd name="connsiteY25618" fmla="*/ 2686987 h 6407150"/>
              <a:gd name="connsiteX25619" fmla="*/ 7997271 w 11737976"/>
              <a:gd name="connsiteY25619" fmla="*/ 2688130 h 6407150"/>
              <a:gd name="connsiteX25620" fmla="*/ 7996251 w 11737976"/>
              <a:gd name="connsiteY25620" fmla="*/ 2691766 h 6407150"/>
              <a:gd name="connsiteX25621" fmla="*/ 7991608 w 11737976"/>
              <a:gd name="connsiteY25621" fmla="*/ 2701561 h 6407150"/>
              <a:gd name="connsiteX25622" fmla="*/ 7991038 w 11737976"/>
              <a:gd name="connsiteY25622" fmla="*/ 2700279 h 6407150"/>
              <a:gd name="connsiteX25623" fmla="*/ 7989823 w 11737976"/>
              <a:gd name="connsiteY25623" fmla="*/ 2700654 h 6407150"/>
              <a:gd name="connsiteX25624" fmla="*/ 7990445 w 11737976"/>
              <a:gd name="connsiteY25624" fmla="*/ 2697993 h 6407150"/>
              <a:gd name="connsiteX25625" fmla="*/ 7978232 w 11737976"/>
              <a:gd name="connsiteY25625" fmla="*/ 2700620 h 6407150"/>
              <a:gd name="connsiteX25626" fmla="*/ 7972786 w 11737976"/>
              <a:gd name="connsiteY25626" fmla="*/ 2723913 h 6407150"/>
              <a:gd name="connsiteX25627" fmla="*/ 7985000 w 11737976"/>
              <a:gd name="connsiteY25627" fmla="*/ 2721285 h 6407150"/>
              <a:gd name="connsiteX25628" fmla="*/ 7987712 w 11737976"/>
              <a:gd name="connsiteY25628" fmla="*/ 2733365 h 6407150"/>
              <a:gd name="connsiteX25629" fmla="*/ 7981018 w 11737976"/>
              <a:gd name="connsiteY25629" fmla="*/ 2737470 h 6407150"/>
              <a:gd name="connsiteX25630" fmla="*/ 7986040 w 11737976"/>
              <a:gd name="connsiteY25630" fmla="*/ 2739107 h 6407150"/>
              <a:gd name="connsiteX25631" fmla="*/ 7986016 w 11737976"/>
              <a:gd name="connsiteY25631" fmla="*/ 2740735 h 6407150"/>
              <a:gd name="connsiteX25632" fmla="*/ 7986648 w 11737976"/>
              <a:gd name="connsiteY25632" fmla="*/ 2740737 h 6407150"/>
              <a:gd name="connsiteX25633" fmla="*/ 7989367 w 11737976"/>
              <a:gd name="connsiteY25633" fmla="*/ 2740740 h 6407150"/>
              <a:gd name="connsiteX25634" fmla="*/ 7990685 w 11737976"/>
              <a:gd name="connsiteY25634" fmla="*/ 2746608 h 6407150"/>
              <a:gd name="connsiteX25635" fmla="*/ 7990533 w 11737976"/>
              <a:gd name="connsiteY25635" fmla="*/ 2747258 h 6407150"/>
              <a:gd name="connsiteX25636" fmla="*/ 7986549 w 11737976"/>
              <a:gd name="connsiteY25636" fmla="*/ 2747251 h 6407150"/>
              <a:gd name="connsiteX25637" fmla="*/ 7985919 w 11737976"/>
              <a:gd name="connsiteY25637" fmla="*/ 2747251 h 6407150"/>
              <a:gd name="connsiteX25638" fmla="*/ 7985895 w 11737976"/>
              <a:gd name="connsiteY25638" fmla="*/ 2748880 h 6407150"/>
              <a:gd name="connsiteX25639" fmla="*/ 7990151 w 11737976"/>
              <a:gd name="connsiteY25639" fmla="*/ 2748886 h 6407150"/>
              <a:gd name="connsiteX25640" fmla="*/ 7988977 w 11737976"/>
              <a:gd name="connsiteY25640" fmla="*/ 2753913 h 6407150"/>
              <a:gd name="connsiteX25641" fmla="*/ 7988317 w 11737976"/>
              <a:gd name="connsiteY25641" fmla="*/ 2755602 h 6407150"/>
              <a:gd name="connsiteX25642" fmla="*/ 7985675 w 11737976"/>
              <a:gd name="connsiteY25642" fmla="*/ 2763538 h 6407150"/>
              <a:gd name="connsiteX25643" fmla="*/ 7986130 w 11737976"/>
              <a:gd name="connsiteY25643" fmla="*/ 2766089 h 6407150"/>
              <a:gd name="connsiteX25644" fmla="*/ 7984572 w 11737976"/>
              <a:gd name="connsiteY25644" fmla="*/ 2772754 h 6407150"/>
              <a:gd name="connsiteX25645" fmla="*/ 7983325 w 11737976"/>
              <a:gd name="connsiteY25645" fmla="*/ 2772975 h 6407150"/>
              <a:gd name="connsiteX25646" fmla="*/ 7981970 w 11737976"/>
              <a:gd name="connsiteY25646" fmla="*/ 2779234 h 6407150"/>
              <a:gd name="connsiteX25647" fmla="*/ 7981404 w 11737976"/>
              <a:gd name="connsiteY25647" fmla="*/ 2780013 h 6407150"/>
              <a:gd name="connsiteX25648" fmla="*/ 7978413 w 11737976"/>
              <a:gd name="connsiteY25648" fmla="*/ 2781443 h 6407150"/>
              <a:gd name="connsiteX25649" fmla="*/ 7975944 w 11737976"/>
              <a:gd name="connsiteY25649" fmla="*/ 2781440 h 6407150"/>
              <a:gd name="connsiteX25650" fmla="*/ 7975313 w 11737976"/>
              <a:gd name="connsiteY25650" fmla="*/ 2781438 h 6407150"/>
              <a:gd name="connsiteX25651" fmla="*/ 7975289 w 11737976"/>
              <a:gd name="connsiteY25651" fmla="*/ 2783066 h 6407150"/>
              <a:gd name="connsiteX25652" fmla="*/ 7977451 w 11737976"/>
              <a:gd name="connsiteY25652" fmla="*/ 2783070 h 6407150"/>
              <a:gd name="connsiteX25653" fmla="*/ 7977256 w 11737976"/>
              <a:gd name="connsiteY25653" fmla="*/ 2785445 h 6407150"/>
              <a:gd name="connsiteX25654" fmla="*/ 7979795 w 11737976"/>
              <a:gd name="connsiteY25654" fmla="*/ 2793194 h 6407150"/>
              <a:gd name="connsiteX25655" fmla="*/ 7968668 w 11737976"/>
              <a:gd name="connsiteY25655" fmla="*/ 2791163 h 6407150"/>
              <a:gd name="connsiteX25656" fmla="*/ 7965401 w 11737976"/>
              <a:gd name="connsiteY25656" fmla="*/ 2805139 h 6407150"/>
              <a:gd name="connsiteX25657" fmla="*/ 7957542 w 11737976"/>
              <a:gd name="connsiteY25657" fmla="*/ 2789132 h 6407150"/>
              <a:gd name="connsiteX25658" fmla="*/ 7956454 w 11737976"/>
              <a:gd name="connsiteY25658" fmla="*/ 2793791 h 6407150"/>
              <a:gd name="connsiteX25659" fmla="*/ 7943147 w 11737976"/>
              <a:gd name="connsiteY25659" fmla="*/ 2801077 h 6407150"/>
              <a:gd name="connsiteX25660" fmla="*/ 7934199 w 11737976"/>
              <a:gd name="connsiteY25660" fmla="*/ 2789729 h 6407150"/>
              <a:gd name="connsiteX25661" fmla="*/ 7933111 w 11737976"/>
              <a:gd name="connsiteY25661" fmla="*/ 2794387 h 6407150"/>
              <a:gd name="connsiteX25662" fmla="*/ 7918717 w 11737976"/>
              <a:gd name="connsiteY25662" fmla="*/ 2806333 h 6407150"/>
              <a:gd name="connsiteX25663" fmla="*/ 7919805 w 11737976"/>
              <a:gd name="connsiteY25663" fmla="*/ 2801673 h 6407150"/>
              <a:gd name="connsiteX25664" fmla="*/ 7908680 w 11737976"/>
              <a:gd name="connsiteY25664" fmla="*/ 2799643 h 6407150"/>
              <a:gd name="connsiteX25665" fmla="*/ 7911947 w 11737976"/>
              <a:gd name="connsiteY25665" fmla="*/ 2785668 h 6407150"/>
              <a:gd name="connsiteX25666" fmla="*/ 7919569 w 11737976"/>
              <a:gd name="connsiteY25666" fmla="*/ 2753058 h 6407150"/>
              <a:gd name="connsiteX25667" fmla="*/ 7905173 w 11737976"/>
              <a:gd name="connsiteY25667" fmla="*/ 2765002 h 6407150"/>
              <a:gd name="connsiteX25668" fmla="*/ 7901907 w 11737976"/>
              <a:gd name="connsiteY25668" fmla="*/ 2778976 h 6407150"/>
              <a:gd name="connsiteX25669" fmla="*/ 7888605 w 11737976"/>
              <a:gd name="connsiteY25669" fmla="*/ 2786264 h 6407150"/>
              <a:gd name="connsiteX25670" fmla="*/ 7896462 w 11737976"/>
              <a:gd name="connsiteY25670" fmla="*/ 2802270 h 6407150"/>
              <a:gd name="connsiteX25671" fmla="*/ 7878804 w 11737976"/>
              <a:gd name="connsiteY25671" fmla="*/ 2828190 h 6407150"/>
              <a:gd name="connsiteX25672" fmla="*/ 7870943 w 11737976"/>
              <a:gd name="connsiteY25672" fmla="*/ 2812185 h 6407150"/>
              <a:gd name="connsiteX25673" fmla="*/ 7875538 w 11737976"/>
              <a:gd name="connsiteY25673" fmla="*/ 2842166 h 6407150"/>
              <a:gd name="connsiteX25674" fmla="*/ 7865737 w 11737976"/>
              <a:gd name="connsiteY25674" fmla="*/ 2884094 h 6407150"/>
              <a:gd name="connsiteX25675" fmla="*/ 7859205 w 11737976"/>
              <a:gd name="connsiteY25675" fmla="*/ 2912045 h 6407150"/>
              <a:gd name="connsiteX25676" fmla="*/ 7858115 w 11737976"/>
              <a:gd name="connsiteY25676" fmla="*/ 2916703 h 6407150"/>
              <a:gd name="connsiteX25677" fmla="*/ 7855938 w 11737976"/>
              <a:gd name="connsiteY25677" fmla="*/ 2926020 h 6407150"/>
              <a:gd name="connsiteX25678" fmla="*/ 7846987 w 11737976"/>
              <a:gd name="connsiteY25678" fmla="*/ 2914672 h 6407150"/>
              <a:gd name="connsiteX25679" fmla="*/ 7838276 w 11737976"/>
              <a:gd name="connsiteY25679" fmla="*/ 2951939 h 6407150"/>
              <a:gd name="connsiteX25680" fmla="*/ 7829326 w 11737976"/>
              <a:gd name="connsiteY25680" fmla="*/ 2940592 h 6407150"/>
              <a:gd name="connsiteX25681" fmla="*/ 7838039 w 11737976"/>
              <a:gd name="connsiteY25681" fmla="*/ 2903323 h 6407150"/>
              <a:gd name="connsiteX25682" fmla="*/ 7840214 w 11737976"/>
              <a:gd name="connsiteY25682" fmla="*/ 2894006 h 6407150"/>
              <a:gd name="connsiteX25683" fmla="*/ 7845658 w 11737976"/>
              <a:gd name="connsiteY25683" fmla="*/ 2870715 h 6407150"/>
              <a:gd name="connsiteX25684" fmla="*/ 7835623 w 11737976"/>
              <a:gd name="connsiteY25684" fmla="*/ 2864025 h 6407150"/>
              <a:gd name="connsiteX25685" fmla="*/ 7841066 w 11737976"/>
              <a:gd name="connsiteY25685" fmla="*/ 2840733 h 6407150"/>
              <a:gd name="connsiteX25686" fmla="*/ 7843244 w 11737976"/>
              <a:gd name="connsiteY25686" fmla="*/ 2831415 h 6407150"/>
              <a:gd name="connsiteX25687" fmla="*/ 7837908 w 11737976"/>
              <a:gd name="connsiteY25687" fmla="*/ 2836727 h 6407150"/>
              <a:gd name="connsiteX25688" fmla="*/ 7832117 w 11737976"/>
              <a:gd name="connsiteY25688" fmla="*/ 2829384 h 6407150"/>
              <a:gd name="connsiteX25689" fmla="*/ 7829940 w 11737976"/>
              <a:gd name="connsiteY25689" fmla="*/ 2838700 h 6407150"/>
              <a:gd name="connsiteX25690" fmla="*/ 7826673 w 11737976"/>
              <a:gd name="connsiteY25690" fmla="*/ 2852677 h 6407150"/>
              <a:gd name="connsiteX25691" fmla="*/ 7823170 w 11737976"/>
              <a:gd name="connsiteY25691" fmla="*/ 2818036 h 6407150"/>
              <a:gd name="connsiteX25692" fmla="*/ 7822080 w 11737976"/>
              <a:gd name="connsiteY25692" fmla="*/ 2822695 h 6407150"/>
              <a:gd name="connsiteX25693" fmla="*/ 7810103 w 11737976"/>
              <a:gd name="connsiteY25693" fmla="*/ 2873938 h 6407150"/>
              <a:gd name="connsiteX25694" fmla="*/ 7822317 w 11737976"/>
              <a:gd name="connsiteY25694" fmla="*/ 2871311 h 6407150"/>
              <a:gd name="connsiteX25695" fmla="*/ 7809251 w 11737976"/>
              <a:gd name="connsiteY25695" fmla="*/ 2927214 h 6407150"/>
              <a:gd name="connsiteX25696" fmla="*/ 7803807 w 11737976"/>
              <a:gd name="connsiteY25696" fmla="*/ 2950506 h 6407150"/>
              <a:gd name="connsiteX25697" fmla="*/ 7793769 w 11737976"/>
              <a:gd name="connsiteY25697" fmla="*/ 2943818 h 6407150"/>
              <a:gd name="connsiteX25698" fmla="*/ 7779375 w 11737976"/>
              <a:gd name="connsiteY25698" fmla="*/ 2955761 h 6407150"/>
              <a:gd name="connsiteX25699" fmla="*/ 7794860 w 11737976"/>
              <a:gd name="connsiteY25699" fmla="*/ 2939158 h 6407150"/>
              <a:gd name="connsiteX25700" fmla="*/ 7790264 w 11737976"/>
              <a:gd name="connsiteY25700" fmla="*/ 2909176 h 6407150"/>
              <a:gd name="connsiteX25701" fmla="*/ 7796480 w 11737976"/>
              <a:gd name="connsiteY25701" fmla="*/ 2901203 h 6407150"/>
              <a:gd name="connsiteX25702" fmla="*/ 7793530 w 11737976"/>
              <a:gd name="connsiteY25702" fmla="*/ 2895200 h 6407150"/>
              <a:gd name="connsiteX25703" fmla="*/ 7790264 w 11737976"/>
              <a:gd name="connsiteY25703" fmla="*/ 2909176 h 6407150"/>
              <a:gd name="connsiteX25704" fmla="*/ 7782405 w 11737976"/>
              <a:gd name="connsiteY25704" fmla="*/ 2893170 h 6407150"/>
              <a:gd name="connsiteX25705" fmla="*/ 7781316 w 11737976"/>
              <a:gd name="connsiteY25705" fmla="*/ 2897828 h 6407150"/>
              <a:gd name="connsiteX25706" fmla="*/ 7766923 w 11737976"/>
              <a:gd name="connsiteY25706" fmla="*/ 2909772 h 6407150"/>
              <a:gd name="connsiteX25707" fmla="*/ 7762329 w 11737976"/>
              <a:gd name="connsiteY25707" fmla="*/ 2879791 h 6407150"/>
              <a:gd name="connsiteX25708" fmla="*/ 7774543 w 11737976"/>
              <a:gd name="connsiteY25708" fmla="*/ 2877162 h 6407150"/>
              <a:gd name="connsiteX25709" fmla="*/ 7773455 w 11737976"/>
              <a:gd name="connsiteY25709" fmla="*/ 2881821 h 6407150"/>
              <a:gd name="connsiteX25710" fmla="*/ 7783494 w 11737976"/>
              <a:gd name="connsiteY25710" fmla="*/ 2888510 h 6407150"/>
              <a:gd name="connsiteX25711" fmla="*/ 7806597 w 11737976"/>
              <a:gd name="connsiteY25711" fmla="*/ 2839297 h 6407150"/>
              <a:gd name="connsiteX25712" fmla="*/ 7798739 w 11737976"/>
              <a:gd name="connsiteY25712" fmla="*/ 2823291 h 6407150"/>
              <a:gd name="connsiteX25713" fmla="*/ 7791967 w 11737976"/>
              <a:gd name="connsiteY25713" fmla="*/ 2802625 h 6407150"/>
              <a:gd name="connsiteX25714" fmla="*/ 7790877 w 11737976"/>
              <a:gd name="connsiteY25714" fmla="*/ 2807285 h 6407150"/>
              <a:gd name="connsiteX25715" fmla="*/ 7785433 w 11737976"/>
              <a:gd name="connsiteY25715" fmla="*/ 2830578 h 6407150"/>
              <a:gd name="connsiteX25716" fmla="*/ 7784344 w 11737976"/>
              <a:gd name="connsiteY25716" fmla="*/ 2835235 h 6407150"/>
              <a:gd name="connsiteX25717" fmla="*/ 7779988 w 11737976"/>
              <a:gd name="connsiteY25717" fmla="*/ 2853869 h 6407150"/>
              <a:gd name="connsiteX25718" fmla="*/ 7767774 w 11737976"/>
              <a:gd name="connsiteY25718" fmla="*/ 2856497 h 6407150"/>
              <a:gd name="connsiteX25719" fmla="*/ 7771040 w 11737976"/>
              <a:gd name="connsiteY25719" fmla="*/ 2842521 h 6407150"/>
              <a:gd name="connsiteX25720" fmla="*/ 7769713 w 11737976"/>
              <a:gd name="connsiteY25720" fmla="*/ 2798563 h 6407150"/>
              <a:gd name="connsiteX25721" fmla="*/ 7761852 w 11737976"/>
              <a:gd name="connsiteY25721" fmla="*/ 2782558 h 6407150"/>
              <a:gd name="connsiteX25722" fmla="*/ 7775157 w 11737976"/>
              <a:gd name="connsiteY25722" fmla="*/ 2775271 h 6407150"/>
              <a:gd name="connsiteX25723" fmla="*/ 7777334 w 11737976"/>
              <a:gd name="connsiteY25723" fmla="*/ 2765954 h 6407150"/>
              <a:gd name="connsiteX25724" fmla="*/ 7786046 w 11737976"/>
              <a:gd name="connsiteY25724" fmla="*/ 2728686 h 6407150"/>
              <a:gd name="connsiteX25725" fmla="*/ 7804796 w 11737976"/>
              <a:gd name="connsiteY25725" fmla="*/ 2698107 h 6407150"/>
              <a:gd name="connsiteX25726" fmla="*/ 7796934 w 11737976"/>
              <a:gd name="connsiteY25726" fmla="*/ 2682100 h 6407150"/>
              <a:gd name="connsiteX25727" fmla="*/ 7798024 w 11737976"/>
              <a:gd name="connsiteY25727" fmla="*/ 2677442 h 6407150"/>
              <a:gd name="connsiteX25728" fmla="*/ 7804557 w 11737976"/>
              <a:gd name="connsiteY25728" fmla="*/ 2649491 h 6407150"/>
              <a:gd name="connsiteX25729" fmla="*/ 7816773 w 11737976"/>
              <a:gd name="connsiteY25729" fmla="*/ 2646865 h 6407150"/>
              <a:gd name="connsiteX25730" fmla="*/ 7821130 w 11737976"/>
              <a:gd name="connsiteY25730" fmla="*/ 2628229 h 6407150"/>
              <a:gd name="connsiteX25731" fmla="*/ 7822293 w 11737976"/>
              <a:gd name="connsiteY25731" fmla="*/ 2623249 h 6407150"/>
              <a:gd name="connsiteX25732" fmla="*/ 7827565 w 11737976"/>
              <a:gd name="connsiteY25732" fmla="*/ 2626111 h 6407150"/>
              <a:gd name="connsiteX25733" fmla="*/ 7833937 w 11737976"/>
              <a:gd name="connsiteY25733" fmla="*/ 2625298 h 6407150"/>
              <a:gd name="connsiteX25734" fmla="*/ 7835117 w 11737976"/>
              <a:gd name="connsiteY25734" fmla="*/ 2620246 h 6407150"/>
              <a:gd name="connsiteX25735" fmla="*/ 7822334 w 11737976"/>
              <a:gd name="connsiteY25735" fmla="*/ 2623078 h 6407150"/>
              <a:gd name="connsiteX25736" fmla="*/ 7827030 w 11737976"/>
              <a:gd name="connsiteY25736" fmla="*/ 2602984 h 6407150"/>
              <a:gd name="connsiteX25737" fmla="*/ 7837301 w 11737976"/>
              <a:gd name="connsiteY25737" fmla="*/ 2600839 h 6407150"/>
              <a:gd name="connsiteX25738" fmla="*/ 7838386 w 11737976"/>
              <a:gd name="connsiteY25738" fmla="*/ 2596193 h 6407150"/>
              <a:gd name="connsiteX25739" fmla="*/ 7839472 w 11737976"/>
              <a:gd name="connsiteY25739" fmla="*/ 2591545 h 6407150"/>
              <a:gd name="connsiteX25740" fmla="*/ 7828301 w 11737976"/>
              <a:gd name="connsiteY25740" fmla="*/ 2597546 h 6407150"/>
              <a:gd name="connsiteX25741" fmla="*/ 7828752 w 11737976"/>
              <a:gd name="connsiteY25741" fmla="*/ 2595618 h 6407150"/>
              <a:gd name="connsiteX25742" fmla="*/ 7827390 w 11737976"/>
              <a:gd name="connsiteY25742" fmla="*/ 2598035 h 6407150"/>
              <a:gd name="connsiteX25743" fmla="*/ 7826009 w 11737976"/>
              <a:gd name="connsiteY25743" fmla="*/ 2598778 h 6407150"/>
              <a:gd name="connsiteX25744" fmla="*/ 7825326 w 11737976"/>
              <a:gd name="connsiteY25744" fmla="*/ 2601705 h 6407150"/>
              <a:gd name="connsiteX25745" fmla="*/ 7808912 w 11737976"/>
              <a:gd name="connsiteY25745" fmla="*/ 2630857 h 6407150"/>
              <a:gd name="connsiteX25746" fmla="*/ 7813268 w 11737976"/>
              <a:gd name="connsiteY25746" fmla="*/ 2612223 h 6407150"/>
              <a:gd name="connsiteX25747" fmla="*/ 7816534 w 11737976"/>
              <a:gd name="connsiteY25747" fmla="*/ 2598248 h 6407150"/>
              <a:gd name="connsiteX25748" fmla="*/ 7820891 w 11737976"/>
              <a:gd name="connsiteY25748" fmla="*/ 2579613 h 6407150"/>
              <a:gd name="connsiteX25749" fmla="*/ 7807584 w 11737976"/>
              <a:gd name="connsiteY25749" fmla="*/ 2586899 h 6407150"/>
              <a:gd name="connsiteX25750" fmla="*/ 7799725 w 11737976"/>
              <a:gd name="connsiteY25750" fmla="*/ 2570893 h 6407150"/>
              <a:gd name="connsiteX25751" fmla="*/ 7805171 w 11737976"/>
              <a:gd name="connsiteY25751" fmla="*/ 2547599 h 6407150"/>
              <a:gd name="connsiteX25752" fmla="*/ 7795130 w 11737976"/>
              <a:gd name="connsiteY25752" fmla="*/ 2540909 h 6407150"/>
              <a:gd name="connsiteX25753" fmla="*/ 7810615 w 11737976"/>
              <a:gd name="connsiteY25753" fmla="*/ 2524306 h 6407150"/>
              <a:gd name="connsiteX25754" fmla="*/ 7802753 w 11737976"/>
              <a:gd name="connsiteY25754" fmla="*/ 2508300 h 6407150"/>
              <a:gd name="connsiteX25755" fmla="*/ 7797072 w 11737976"/>
              <a:gd name="connsiteY25755" fmla="*/ 2482977 h 6407150"/>
              <a:gd name="connsiteX25756" fmla="*/ 7780501 w 11737976"/>
              <a:gd name="connsiteY25756" fmla="*/ 2504238 h 6407150"/>
              <a:gd name="connsiteX25757" fmla="*/ 7770463 w 11737976"/>
              <a:gd name="connsiteY25757" fmla="*/ 2497549 h 6407150"/>
              <a:gd name="connsiteX25758" fmla="*/ 7766108 w 11737976"/>
              <a:gd name="connsiteY25758" fmla="*/ 2516183 h 6407150"/>
              <a:gd name="connsiteX25759" fmla="*/ 7745180 w 11737976"/>
              <a:gd name="connsiteY25759" fmla="*/ 2556079 h 6407150"/>
              <a:gd name="connsiteX25760" fmla="*/ 7729698 w 11737976"/>
              <a:gd name="connsiteY25760" fmla="*/ 2572682 h 6407150"/>
              <a:gd name="connsiteX25761" fmla="*/ 7721838 w 11737976"/>
              <a:gd name="connsiteY25761" fmla="*/ 2556676 h 6407150"/>
              <a:gd name="connsiteX25762" fmla="*/ 7748446 w 11737976"/>
              <a:gd name="connsiteY25762" fmla="*/ 2542103 h 6407150"/>
              <a:gd name="connsiteX25763" fmla="*/ 7739499 w 11737976"/>
              <a:gd name="connsiteY25763" fmla="*/ 2530756 h 6407150"/>
              <a:gd name="connsiteX25764" fmla="*/ 7724869 w 11737976"/>
              <a:gd name="connsiteY25764" fmla="*/ 2494084 h 6407150"/>
              <a:gd name="connsiteX25765" fmla="*/ 7711562 w 11737976"/>
              <a:gd name="connsiteY25765" fmla="*/ 2501370 h 6407150"/>
              <a:gd name="connsiteX25766" fmla="*/ 7696318 w 11737976"/>
              <a:gd name="connsiteY25766" fmla="*/ 2566589 h 6407150"/>
              <a:gd name="connsiteX25767" fmla="*/ 7691962 w 11737976"/>
              <a:gd name="connsiteY25767" fmla="*/ 2585224 h 6407150"/>
              <a:gd name="connsiteX25768" fmla="*/ 7669945 w 11737976"/>
              <a:gd name="connsiteY25768" fmla="*/ 2629778 h 6407150"/>
              <a:gd name="connsiteX25769" fmla="*/ 7678895 w 11737976"/>
              <a:gd name="connsiteY25769" fmla="*/ 2641127 h 6407150"/>
              <a:gd name="connsiteX25770" fmla="*/ 7685668 w 11737976"/>
              <a:gd name="connsiteY25770" fmla="*/ 2661791 h 6407150"/>
              <a:gd name="connsiteX25771" fmla="*/ 7683490 w 11737976"/>
              <a:gd name="connsiteY25771" fmla="*/ 2671108 h 6407150"/>
              <a:gd name="connsiteX25772" fmla="*/ 7675628 w 11737976"/>
              <a:gd name="connsiteY25772" fmla="*/ 2655102 h 6407150"/>
              <a:gd name="connsiteX25773" fmla="*/ 7661233 w 11737976"/>
              <a:gd name="connsiteY25773" fmla="*/ 2667047 h 6407150"/>
              <a:gd name="connsiteX25774" fmla="*/ 7660145 w 11737976"/>
              <a:gd name="connsiteY25774" fmla="*/ 2671705 h 6407150"/>
              <a:gd name="connsiteX25775" fmla="*/ 7656879 w 11737976"/>
              <a:gd name="connsiteY25775" fmla="*/ 2685679 h 6407150"/>
              <a:gd name="connsiteX25776" fmla="*/ 7655791 w 11737976"/>
              <a:gd name="connsiteY25776" fmla="*/ 2690338 h 6407150"/>
              <a:gd name="connsiteX25777" fmla="*/ 7666919 w 11737976"/>
              <a:gd name="connsiteY25777" fmla="*/ 2692369 h 6407150"/>
              <a:gd name="connsiteX25778" fmla="*/ 7650345 w 11737976"/>
              <a:gd name="connsiteY25778" fmla="*/ 2713631 h 6407150"/>
              <a:gd name="connsiteX25779" fmla="*/ 7648167 w 11737976"/>
              <a:gd name="connsiteY25779" fmla="*/ 2722948 h 6407150"/>
              <a:gd name="connsiteX25780" fmla="*/ 7643813 w 11737976"/>
              <a:gd name="connsiteY25780" fmla="*/ 2741582 h 6407150"/>
              <a:gd name="connsiteX25781" fmla="*/ 7654940 w 11737976"/>
              <a:gd name="connsiteY25781" fmla="*/ 2743613 h 6407150"/>
              <a:gd name="connsiteX25782" fmla="*/ 7651673 w 11737976"/>
              <a:gd name="connsiteY25782" fmla="*/ 2757589 h 6407150"/>
              <a:gd name="connsiteX25783" fmla="*/ 7650584 w 11737976"/>
              <a:gd name="connsiteY25783" fmla="*/ 2762248 h 6407150"/>
              <a:gd name="connsiteX25784" fmla="*/ 7658445 w 11737976"/>
              <a:gd name="connsiteY25784" fmla="*/ 2778254 h 6407150"/>
              <a:gd name="connsiteX25785" fmla="*/ 7657356 w 11737976"/>
              <a:gd name="connsiteY25785" fmla="*/ 2782913 h 6407150"/>
              <a:gd name="connsiteX25786" fmla="*/ 7654090 w 11737976"/>
              <a:gd name="connsiteY25786" fmla="*/ 2796889 h 6407150"/>
              <a:gd name="connsiteX25787" fmla="*/ 7653002 w 11737976"/>
              <a:gd name="connsiteY25787" fmla="*/ 2801547 h 6407150"/>
              <a:gd name="connsiteX25788" fmla="*/ 7651912 w 11737976"/>
              <a:gd name="connsiteY25788" fmla="*/ 2806206 h 6407150"/>
              <a:gd name="connsiteX25789" fmla="*/ 7650824 w 11737976"/>
              <a:gd name="connsiteY25789" fmla="*/ 2810864 h 6407150"/>
              <a:gd name="connsiteX25790" fmla="*/ 7661949 w 11737976"/>
              <a:gd name="connsiteY25790" fmla="*/ 2812895 h 6407150"/>
              <a:gd name="connsiteX25791" fmla="*/ 7659771 w 11737976"/>
              <a:gd name="connsiteY25791" fmla="*/ 2822212 h 6407150"/>
              <a:gd name="connsiteX25792" fmla="*/ 7656505 w 11737976"/>
              <a:gd name="connsiteY25792" fmla="*/ 2836188 h 6407150"/>
              <a:gd name="connsiteX25793" fmla="*/ 7643202 w 11737976"/>
              <a:gd name="connsiteY25793" fmla="*/ 2843475 h 6407150"/>
              <a:gd name="connsiteX25794" fmla="*/ 7632073 w 11737976"/>
              <a:gd name="connsiteY25794" fmla="*/ 2841443 h 6407150"/>
              <a:gd name="connsiteX25795" fmla="*/ 7627957 w 11737976"/>
              <a:gd name="connsiteY25795" fmla="*/ 2908693 h 6407150"/>
              <a:gd name="connsiteX25796" fmla="*/ 7621424 w 11737976"/>
              <a:gd name="connsiteY25796" fmla="*/ 2936645 h 6407150"/>
              <a:gd name="connsiteX25797" fmla="*/ 7609208 w 11737976"/>
              <a:gd name="connsiteY25797" fmla="*/ 2939272 h 6407150"/>
              <a:gd name="connsiteX25798" fmla="*/ 7598079 w 11737976"/>
              <a:gd name="connsiteY25798" fmla="*/ 2937240 h 6407150"/>
              <a:gd name="connsiteX25799" fmla="*/ 7594813 w 11737976"/>
              <a:gd name="connsiteY25799" fmla="*/ 2951218 h 6407150"/>
              <a:gd name="connsiteX25800" fmla="*/ 7608118 w 11737976"/>
              <a:gd name="connsiteY25800" fmla="*/ 2943931 h 6407150"/>
              <a:gd name="connsiteX25801" fmla="*/ 7609208 w 11737976"/>
              <a:gd name="connsiteY25801" fmla="*/ 2939272 h 6407150"/>
              <a:gd name="connsiteX25802" fmla="*/ 7620336 w 11737976"/>
              <a:gd name="connsiteY25802" fmla="*/ 2941304 h 6407150"/>
              <a:gd name="connsiteX25803" fmla="*/ 7619246 w 11737976"/>
              <a:gd name="connsiteY25803" fmla="*/ 2945962 h 6407150"/>
              <a:gd name="connsiteX25804" fmla="*/ 7617068 w 11737976"/>
              <a:gd name="connsiteY25804" fmla="*/ 2955280 h 6407150"/>
              <a:gd name="connsiteX25805" fmla="*/ 7599408 w 11737976"/>
              <a:gd name="connsiteY25805" fmla="*/ 2981199 h 6407150"/>
              <a:gd name="connsiteX25806" fmla="*/ 7589368 w 11737976"/>
              <a:gd name="connsiteY25806" fmla="*/ 2974509 h 6407150"/>
              <a:gd name="connsiteX25807" fmla="*/ 7582835 w 11737976"/>
              <a:gd name="connsiteY25807" fmla="*/ 3002461 h 6407150"/>
              <a:gd name="connsiteX25808" fmla="*/ 7593962 w 11737976"/>
              <a:gd name="connsiteY25808" fmla="*/ 3004492 h 6407150"/>
              <a:gd name="connsiteX25809" fmla="*/ 7578718 w 11737976"/>
              <a:gd name="connsiteY25809" fmla="*/ 3069711 h 6407150"/>
              <a:gd name="connsiteX25810" fmla="*/ 7566502 w 11737976"/>
              <a:gd name="connsiteY25810" fmla="*/ 3072339 h 6407150"/>
              <a:gd name="connsiteX25811" fmla="*/ 7569768 w 11737976"/>
              <a:gd name="connsiteY25811" fmla="*/ 3058363 h 6407150"/>
              <a:gd name="connsiteX25812" fmla="*/ 7558644 w 11737976"/>
              <a:gd name="connsiteY25812" fmla="*/ 3056332 h 6407150"/>
              <a:gd name="connsiteX25813" fmla="*/ 7559969 w 11737976"/>
              <a:gd name="connsiteY25813" fmla="*/ 3100291 h 6407150"/>
              <a:gd name="connsiteX25814" fmla="*/ 7562145 w 11737976"/>
              <a:gd name="connsiteY25814" fmla="*/ 3090973 h 6407150"/>
              <a:gd name="connsiteX25815" fmla="*/ 7574364 w 11737976"/>
              <a:gd name="connsiteY25815" fmla="*/ 3088347 h 6407150"/>
              <a:gd name="connsiteX25816" fmla="*/ 7573274 w 11737976"/>
              <a:gd name="connsiteY25816" fmla="*/ 3093003 h 6407150"/>
              <a:gd name="connsiteX25817" fmla="*/ 7571097 w 11737976"/>
              <a:gd name="connsiteY25817" fmla="*/ 3102321 h 6407150"/>
              <a:gd name="connsiteX25818" fmla="*/ 7568917 w 11737976"/>
              <a:gd name="connsiteY25818" fmla="*/ 3111639 h 6407150"/>
              <a:gd name="connsiteX25819" fmla="*/ 7568651 w 11737976"/>
              <a:gd name="connsiteY25819" fmla="*/ 3119614 h 6407150"/>
              <a:gd name="connsiteX25820" fmla="*/ 7547967 w 11737976"/>
              <a:gd name="connsiteY25820" fmla="*/ 3123656 h 6407150"/>
              <a:gd name="connsiteX25821" fmla="*/ 7547225 w 11737976"/>
              <a:gd name="connsiteY25821" fmla="*/ 3125071 h 6407150"/>
              <a:gd name="connsiteX25822" fmla="*/ 7519910 w 11737976"/>
              <a:gd name="connsiteY25822" fmla="*/ 3131101 h 6407150"/>
              <a:gd name="connsiteX25823" fmla="*/ 7509211 w 11737976"/>
              <a:gd name="connsiteY25823" fmla="*/ 3128458 h 6407150"/>
              <a:gd name="connsiteX25824" fmla="*/ 7506993 w 11737976"/>
              <a:gd name="connsiteY25824" fmla="*/ 3132700 h 6407150"/>
              <a:gd name="connsiteX25825" fmla="*/ 7488354 w 11737976"/>
              <a:gd name="connsiteY25825" fmla="*/ 3133687 h 6407150"/>
              <a:gd name="connsiteX25826" fmla="*/ 7471736 w 11737976"/>
              <a:gd name="connsiteY25826" fmla="*/ 3142360 h 6407150"/>
              <a:gd name="connsiteX25827" fmla="*/ 7453096 w 11737976"/>
              <a:gd name="connsiteY25827" fmla="*/ 3143347 h 6407150"/>
              <a:gd name="connsiteX25828" fmla="*/ 7398265 w 11737976"/>
              <a:gd name="connsiteY25828" fmla="*/ 3167337 h 6407150"/>
              <a:gd name="connsiteX25829" fmla="*/ 7366507 w 11737976"/>
              <a:gd name="connsiteY25829" fmla="*/ 3181851 h 6407150"/>
              <a:gd name="connsiteX25830" fmla="*/ 7359847 w 11737976"/>
              <a:gd name="connsiteY25830" fmla="*/ 3194581 h 6407150"/>
              <a:gd name="connsiteX25831" fmla="*/ 7329907 w 11737976"/>
              <a:gd name="connsiteY25831" fmla="*/ 3228712 h 6407150"/>
              <a:gd name="connsiteX25832" fmla="*/ 7289943 w 11737976"/>
              <a:gd name="connsiteY25832" fmla="*/ 3305083 h 6407150"/>
              <a:gd name="connsiteX25833" fmla="*/ 7253343 w 11737976"/>
              <a:gd name="connsiteY25833" fmla="*/ 3351941 h 6407150"/>
              <a:gd name="connsiteX25834" fmla="*/ 7225623 w 11737976"/>
              <a:gd name="connsiteY25834" fmla="*/ 3381828 h 6407150"/>
              <a:gd name="connsiteX25835" fmla="*/ 7200258 w 11737976"/>
              <a:gd name="connsiteY25835" fmla="*/ 3441842 h 6407150"/>
              <a:gd name="connsiteX25836" fmla="*/ 7194540 w 11737976"/>
              <a:gd name="connsiteY25836" fmla="*/ 3441230 h 6407150"/>
              <a:gd name="connsiteX25837" fmla="*/ 7115619 w 11737976"/>
              <a:gd name="connsiteY25837" fmla="*/ 3534333 h 6407150"/>
              <a:gd name="connsiteX25838" fmla="*/ 7084199 w 11737976"/>
              <a:gd name="connsiteY25838" fmla="*/ 3571292 h 6407150"/>
              <a:gd name="connsiteX25839" fmla="*/ 7065360 w 11737976"/>
              <a:gd name="connsiteY25839" fmla="*/ 3584206 h 6407150"/>
              <a:gd name="connsiteX25840" fmla="*/ 7049480 w 11737976"/>
              <a:gd name="connsiteY25840" fmla="*/ 3591464 h 6407150"/>
              <a:gd name="connsiteX25841" fmla="*/ 7051500 w 11737976"/>
              <a:gd name="connsiteY25841" fmla="*/ 3599149 h 6407150"/>
              <a:gd name="connsiteX25842" fmla="*/ 7020482 w 11737976"/>
              <a:gd name="connsiteY25842" fmla="*/ 3612252 h 6407150"/>
              <a:gd name="connsiteX25843" fmla="*/ 7003460 w 11737976"/>
              <a:gd name="connsiteY25843" fmla="*/ 3644781 h 6407150"/>
              <a:gd name="connsiteX25844" fmla="*/ 6958383 w 11737976"/>
              <a:gd name="connsiteY25844" fmla="*/ 3684754 h 6407150"/>
              <a:gd name="connsiteX25845" fmla="*/ 6931257 w 11737976"/>
              <a:gd name="connsiteY25845" fmla="*/ 3710621 h 6407150"/>
              <a:gd name="connsiteX25846" fmla="*/ 6928990 w 11737976"/>
              <a:gd name="connsiteY25846" fmla="*/ 3716792 h 6407150"/>
              <a:gd name="connsiteX25847" fmla="*/ 6925753 w 11737976"/>
              <a:gd name="connsiteY25847" fmla="*/ 3715197 h 6407150"/>
              <a:gd name="connsiteX25848" fmla="*/ 6921822 w 11737976"/>
              <a:gd name="connsiteY25848" fmla="*/ 3718271 h 6407150"/>
              <a:gd name="connsiteX25849" fmla="*/ 6926216 w 11737976"/>
              <a:gd name="connsiteY25849" fmla="*/ 3719093 h 6407150"/>
              <a:gd name="connsiteX25850" fmla="*/ 6928632 w 11737976"/>
              <a:gd name="connsiteY25850" fmla="*/ 3717764 h 6407150"/>
              <a:gd name="connsiteX25851" fmla="*/ 6927702 w 11737976"/>
              <a:gd name="connsiteY25851" fmla="*/ 3720299 h 6407150"/>
              <a:gd name="connsiteX25852" fmla="*/ 6915323 w 11737976"/>
              <a:gd name="connsiteY25852" fmla="*/ 3732413 h 6407150"/>
              <a:gd name="connsiteX25853" fmla="*/ 6907923 w 11737976"/>
              <a:gd name="connsiteY25853" fmla="*/ 3746558 h 6407150"/>
              <a:gd name="connsiteX25854" fmla="*/ 6903280 w 11737976"/>
              <a:gd name="connsiteY25854" fmla="*/ 3766970 h 6407150"/>
              <a:gd name="connsiteX25855" fmla="*/ 6881481 w 11737976"/>
              <a:gd name="connsiteY25855" fmla="*/ 3785543 h 6407150"/>
              <a:gd name="connsiteX25856" fmla="*/ 6879499 w 11737976"/>
              <a:gd name="connsiteY25856" fmla="*/ 3788700 h 6407150"/>
              <a:gd name="connsiteX25857" fmla="*/ 6877752 w 11737976"/>
              <a:gd name="connsiteY25857" fmla="*/ 3786678 h 6407150"/>
              <a:gd name="connsiteX25858" fmla="*/ 6871079 w 11737976"/>
              <a:gd name="connsiteY25858" fmla="*/ 3771474 h 6407150"/>
              <a:gd name="connsiteX25859" fmla="*/ 6865293 w 11737976"/>
              <a:gd name="connsiteY25859" fmla="*/ 3776083 h 6407150"/>
              <a:gd name="connsiteX25860" fmla="*/ 6862830 w 11737976"/>
              <a:gd name="connsiteY25860" fmla="*/ 3784131 h 6407150"/>
              <a:gd name="connsiteX25861" fmla="*/ 6868406 w 11737976"/>
              <a:gd name="connsiteY25861" fmla="*/ 3802356 h 6407150"/>
              <a:gd name="connsiteX25862" fmla="*/ 6870648 w 11737976"/>
              <a:gd name="connsiteY25862" fmla="*/ 3802796 h 6407150"/>
              <a:gd name="connsiteX25863" fmla="*/ 6864496 w 11737976"/>
              <a:gd name="connsiteY25863" fmla="*/ 3812592 h 6407150"/>
              <a:gd name="connsiteX25864" fmla="*/ 6846017 w 11737976"/>
              <a:gd name="connsiteY25864" fmla="*/ 3844660 h 6407150"/>
              <a:gd name="connsiteX25865" fmla="*/ 6834305 w 11737976"/>
              <a:gd name="connsiteY25865" fmla="*/ 3862766 h 6407150"/>
              <a:gd name="connsiteX25866" fmla="*/ 6830280 w 11737976"/>
              <a:gd name="connsiteY25866" fmla="*/ 3857296 h 6407150"/>
              <a:gd name="connsiteX25867" fmla="*/ 6817722 w 11737976"/>
              <a:gd name="connsiteY25867" fmla="*/ 3862116 h 6407150"/>
              <a:gd name="connsiteX25868" fmla="*/ 6815453 w 11737976"/>
              <a:gd name="connsiteY25868" fmla="*/ 3867957 h 6407150"/>
              <a:gd name="connsiteX25869" fmla="*/ 6816047 w 11737976"/>
              <a:gd name="connsiteY25869" fmla="*/ 3873355 h 6407150"/>
              <a:gd name="connsiteX25870" fmla="*/ 6830886 w 11737976"/>
              <a:gd name="connsiteY25870" fmla="*/ 3868054 h 6407150"/>
              <a:gd name="connsiteX25871" fmla="*/ 6825254 w 11737976"/>
              <a:gd name="connsiteY25871" fmla="*/ 3876765 h 6407150"/>
              <a:gd name="connsiteX25872" fmla="*/ 6801417 w 11737976"/>
              <a:gd name="connsiteY25872" fmla="*/ 3903917 h 6407150"/>
              <a:gd name="connsiteX25873" fmla="*/ 6783979 w 11737976"/>
              <a:gd name="connsiteY25873" fmla="*/ 3919668 h 6407150"/>
              <a:gd name="connsiteX25874" fmla="*/ 6782870 w 11737976"/>
              <a:gd name="connsiteY25874" fmla="*/ 3918105 h 6407150"/>
              <a:gd name="connsiteX25875" fmla="*/ 6782063 w 11737976"/>
              <a:gd name="connsiteY25875" fmla="*/ 3910744 h 6407150"/>
              <a:gd name="connsiteX25876" fmla="*/ 6802436 w 11737976"/>
              <a:gd name="connsiteY25876" fmla="*/ 3881253 h 6407150"/>
              <a:gd name="connsiteX25877" fmla="*/ 6809632 w 11737976"/>
              <a:gd name="connsiteY25877" fmla="*/ 3854754 h 6407150"/>
              <a:gd name="connsiteX25878" fmla="*/ 6824496 w 11737976"/>
              <a:gd name="connsiteY25878" fmla="*/ 3833775 h 6407150"/>
              <a:gd name="connsiteX25879" fmla="*/ 6846455 w 11737976"/>
              <a:gd name="connsiteY25879" fmla="*/ 3829907 h 6407150"/>
              <a:gd name="connsiteX25880" fmla="*/ 6844340 w 11737976"/>
              <a:gd name="connsiteY25880" fmla="*/ 3795742 h 6407150"/>
              <a:gd name="connsiteX25881" fmla="*/ 6832213 w 11737976"/>
              <a:gd name="connsiteY25881" fmla="*/ 3819171 h 6407150"/>
              <a:gd name="connsiteX25882" fmla="*/ 6832236 w 11737976"/>
              <a:gd name="connsiteY25882" fmla="*/ 3809107 h 6407150"/>
              <a:gd name="connsiteX25883" fmla="*/ 6841065 w 11737976"/>
              <a:gd name="connsiteY25883" fmla="*/ 3788103 h 6407150"/>
              <a:gd name="connsiteX25884" fmla="*/ 6844909 w 11737976"/>
              <a:gd name="connsiteY25884" fmla="*/ 3787511 h 6407150"/>
              <a:gd name="connsiteX25885" fmla="*/ 6849832 w 11737976"/>
              <a:gd name="connsiteY25885" fmla="*/ 3793937 h 6407150"/>
              <a:gd name="connsiteX25886" fmla="*/ 6863623 w 11737976"/>
              <a:gd name="connsiteY25886" fmla="*/ 3762586 h 6407150"/>
              <a:gd name="connsiteX25887" fmla="*/ 6860333 w 11737976"/>
              <a:gd name="connsiteY25887" fmla="*/ 3761655 h 6407150"/>
              <a:gd name="connsiteX25888" fmla="*/ 6864729 w 11737976"/>
              <a:gd name="connsiteY25888" fmla="*/ 3759541 h 6407150"/>
              <a:gd name="connsiteX25889" fmla="*/ 6867481 w 11737976"/>
              <a:gd name="connsiteY25889" fmla="*/ 3755283 h 6407150"/>
              <a:gd name="connsiteX25890" fmla="*/ 6867491 w 11737976"/>
              <a:gd name="connsiteY25890" fmla="*/ 3751929 h 6407150"/>
              <a:gd name="connsiteX25891" fmla="*/ 6865849 w 11737976"/>
              <a:gd name="connsiteY25891" fmla="*/ 3749788 h 6407150"/>
              <a:gd name="connsiteX25892" fmla="*/ 6862550 w 11737976"/>
              <a:gd name="connsiteY25892" fmla="*/ 3752213 h 6407150"/>
              <a:gd name="connsiteX25893" fmla="*/ 6861446 w 11737976"/>
              <a:gd name="connsiteY25893" fmla="*/ 3755257 h 6407150"/>
              <a:gd name="connsiteX25894" fmla="*/ 6859253 w 11737976"/>
              <a:gd name="connsiteY25894" fmla="*/ 3754638 h 6407150"/>
              <a:gd name="connsiteX25895" fmla="*/ 6858210 w 11737976"/>
              <a:gd name="connsiteY25895" fmla="*/ 3730847 h 6407150"/>
              <a:gd name="connsiteX25896" fmla="*/ 6875774 w 11737976"/>
              <a:gd name="connsiteY25896" fmla="*/ 3729094 h 6407150"/>
              <a:gd name="connsiteX25897" fmla="*/ 6884027 w 11737976"/>
              <a:gd name="connsiteY25897" fmla="*/ 3719676 h 6407150"/>
              <a:gd name="connsiteX25898" fmla="*/ 6874708 w 11737976"/>
              <a:gd name="connsiteY25898" fmla="*/ 3715367 h 6407150"/>
              <a:gd name="connsiteX25899" fmla="*/ 6882403 w 11737976"/>
              <a:gd name="connsiteY25899" fmla="*/ 3710824 h 6407150"/>
              <a:gd name="connsiteX25900" fmla="*/ 6874740 w 11737976"/>
              <a:gd name="connsiteY25900" fmla="*/ 3701947 h 6407150"/>
              <a:gd name="connsiteX25901" fmla="*/ 6879711 w 11737976"/>
              <a:gd name="connsiteY25901" fmla="*/ 3688246 h 6407150"/>
              <a:gd name="connsiteX25902" fmla="*/ 6887396 w 11737976"/>
              <a:gd name="connsiteY25902" fmla="*/ 3687060 h 6407150"/>
              <a:gd name="connsiteX25903" fmla="*/ 6889589 w 11737976"/>
              <a:gd name="connsiteY25903" fmla="*/ 3687680 h 6407150"/>
              <a:gd name="connsiteX25904" fmla="*/ 6892880 w 11737976"/>
              <a:gd name="connsiteY25904" fmla="*/ 3688608 h 6407150"/>
              <a:gd name="connsiteX25905" fmla="*/ 6894530 w 11737976"/>
              <a:gd name="connsiteY25905" fmla="*/ 3687397 h 6407150"/>
              <a:gd name="connsiteX25906" fmla="*/ 6893985 w 11737976"/>
              <a:gd name="connsiteY25906" fmla="*/ 3685563 h 6407150"/>
              <a:gd name="connsiteX25907" fmla="*/ 6890695 w 11737976"/>
              <a:gd name="connsiteY25907" fmla="*/ 3684635 h 6407150"/>
              <a:gd name="connsiteX25908" fmla="*/ 6886308 w 11737976"/>
              <a:gd name="connsiteY25908" fmla="*/ 3683395 h 6407150"/>
              <a:gd name="connsiteX25909" fmla="*/ 6883025 w 11737976"/>
              <a:gd name="connsiteY25909" fmla="*/ 3679112 h 6407150"/>
              <a:gd name="connsiteX25910" fmla="*/ 6891277 w 11737976"/>
              <a:gd name="connsiteY25910" fmla="*/ 3669694 h 6407150"/>
              <a:gd name="connsiteX25911" fmla="*/ 6888011 w 11737976"/>
              <a:gd name="connsiteY25911" fmla="*/ 3658702 h 6407150"/>
              <a:gd name="connsiteX25912" fmla="*/ 6915967 w 11737976"/>
              <a:gd name="connsiteY25912" fmla="*/ 3671632 h 6407150"/>
              <a:gd name="connsiteX25913" fmla="*/ 6924757 w 11737976"/>
              <a:gd name="connsiteY25913" fmla="*/ 3667401 h 6407150"/>
              <a:gd name="connsiteX25914" fmla="*/ 6924274 w 11737976"/>
              <a:gd name="connsiteY25914" fmla="*/ 3638733 h 6407150"/>
              <a:gd name="connsiteX25915" fmla="*/ 6924828 w 11737976"/>
              <a:gd name="connsiteY25915" fmla="*/ 3637211 h 6407150"/>
              <a:gd name="connsiteX25916" fmla="*/ 6940245 w 11737976"/>
              <a:gd name="connsiteY25916" fmla="*/ 3614710 h 6407150"/>
              <a:gd name="connsiteX25917" fmla="*/ 6937515 w 11737976"/>
              <a:gd name="connsiteY25917" fmla="*/ 3608905 h 6407150"/>
              <a:gd name="connsiteX25918" fmla="*/ 6943590 w 11737976"/>
              <a:gd name="connsiteY25918" fmla="*/ 3592158 h 6407150"/>
              <a:gd name="connsiteX25919" fmla="*/ 6937554 w 11737976"/>
              <a:gd name="connsiteY25919" fmla="*/ 3592131 h 6407150"/>
              <a:gd name="connsiteX25920" fmla="*/ 6938659 w 11737976"/>
              <a:gd name="connsiteY25920" fmla="*/ 3589087 h 6407150"/>
              <a:gd name="connsiteX25921" fmla="*/ 6937562 w 11737976"/>
              <a:gd name="connsiteY25921" fmla="*/ 3588777 h 6407150"/>
              <a:gd name="connsiteX25922" fmla="*/ 6936456 w 11737976"/>
              <a:gd name="connsiteY25922" fmla="*/ 3591822 h 6407150"/>
              <a:gd name="connsiteX25923" fmla="*/ 6920993 w 11737976"/>
              <a:gd name="connsiteY25923" fmla="*/ 3634449 h 6407150"/>
              <a:gd name="connsiteX25924" fmla="*/ 6919336 w 11737976"/>
              <a:gd name="connsiteY25924" fmla="*/ 3639016 h 6407150"/>
              <a:gd name="connsiteX25925" fmla="*/ 6908353 w 11737976"/>
              <a:gd name="connsiteY25925" fmla="*/ 3642628 h 6407150"/>
              <a:gd name="connsiteX25926" fmla="*/ 6904004 w 11737976"/>
              <a:gd name="connsiteY25926" fmla="*/ 3624615 h 6407150"/>
              <a:gd name="connsiteX25927" fmla="*/ 6916684 w 11737976"/>
              <a:gd name="connsiteY25927" fmla="*/ 3599664 h 6407150"/>
              <a:gd name="connsiteX25928" fmla="*/ 6920527 w 11737976"/>
              <a:gd name="connsiteY25928" fmla="*/ 3599072 h 6407150"/>
              <a:gd name="connsiteX25929" fmla="*/ 6917787 w 11737976"/>
              <a:gd name="connsiteY25929" fmla="*/ 3596619 h 6407150"/>
              <a:gd name="connsiteX25930" fmla="*/ 6932102 w 11737976"/>
              <a:gd name="connsiteY25930" fmla="*/ 3577164 h 6407150"/>
              <a:gd name="connsiteX25931" fmla="*/ 6944711 w 11737976"/>
              <a:gd name="connsiteY25931" fmla="*/ 3582405 h 6407150"/>
              <a:gd name="connsiteX25932" fmla="*/ 6968312 w 11737976"/>
              <a:gd name="connsiteY25932" fmla="*/ 3580678 h 6407150"/>
              <a:gd name="connsiteX25933" fmla="*/ 6981503 w 11737976"/>
              <a:gd name="connsiteY25933" fmla="*/ 3570977 h 6407150"/>
              <a:gd name="connsiteX25934" fmla="*/ 6974947 w 11737976"/>
              <a:gd name="connsiteY25934" fmla="*/ 3559055 h 6407150"/>
              <a:gd name="connsiteX25935" fmla="*/ 6959024 w 11737976"/>
              <a:gd name="connsiteY25935" fmla="*/ 3562949 h 6407150"/>
              <a:gd name="connsiteX25936" fmla="*/ 6956869 w 11737976"/>
              <a:gd name="connsiteY25936" fmla="*/ 3545557 h 6407150"/>
              <a:gd name="connsiteX25937" fmla="*/ 6972263 w 11737976"/>
              <a:gd name="connsiteY25937" fmla="*/ 3533122 h 6407150"/>
              <a:gd name="connsiteX25938" fmla="*/ 6958013 w 11737976"/>
              <a:gd name="connsiteY25938" fmla="*/ 3525740 h 6407150"/>
              <a:gd name="connsiteX25939" fmla="*/ 6947574 w 11737976"/>
              <a:gd name="connsiteY25939" fmla="*/ 3531183 h 6407150"/>
              <a:gd name="connsiteX25940" fmla="*/ 6954730 w 11737976"/>
              <a:gd name="connsiteY25940" fmla="*/ 3521457 h 6407150"/>
              <a:gd name="connsiteX25941" fmla="*/ 6972855 w 11737976"/>
              <a:gd name="connsiteY25941" fmla="*/ 3514827 h 6407150"/>
              <a:gd name="connsiteX25942" fmla="*/ 6973406 w 11737976"/>
              <a:gd name="connsiteY25942" fmla="*/ 3513304 h 6407150"/>
              <a:gd name="connsiteX25943" fmla="*/ 6978897 w 11737976"/>
              <a:gd name="connsiteY25943" fmla="*/ 3511497 h 6407150"/>
              <a:gd name="connsiteX25944" fmla="*/ 6979442 w 11737976"/>
              <a:gd name="connsiteY25944" fmla="*/ 3513330 h 6407150"/>
              <a:gd name="connsiteX25945" fmla="*/ 6980540 w 11737976"/>
              <a:gd name="connsiteY25945" fmla="*/ 3513641 h 6407150"/>
              <a:gd name="connsiteX25946" fmla="*/ 6980516 w 11737976"/>
              <a:gd name="connsiteY25946" fmla="*/ 3523703 h 6407150"/>
              <a:gd name="connsiteX25947" fmla="*/ 7002469 w 11737976"/>
              <a:gd name="connsiteY25947" fmla="*/ 3523190 h 6407150"/>
              <a:gd name="connsiteX25948" fmla="*/ 7008497 w 11737976"/>
              <a:gd name="connsiteY25948" fmla="*/ 3526571 h 6407150"/>
              <a:gd name="connsiteX25949" fmla="*/ 7015653 w 11737976"/>
              <a:gd name="connsiteY25949" fmla="*/ 3516843 h 6407150"/>
              <a:gd name="connsiteX25950" fmla="*/ 7009624 w 11737976"/>
              <a:gd name="connsiteY25950" fmla="*/ 3513462 h 6407150"/>
              <a:gd name="connsiteX25951" fmla="*/ 7000281 w 11737976"/>
              <a:gd name="connsiteY25951" fmla="*/ 3519215 h 6407150"/>
              <a:gd name="connsiteX25952" fmla="*/ 6993740 w 11737976"/>
              <a:gd name="connsiteY25952" fmla="*/ 3500585 h 6407150"/>
              <a:gd name="connsiteX25953" fmla="*/ 6989361 w 11737976"/>
              <a:gd name="connsiteY25953" fmla="*/ 3495991 h 6407150"/>
              <a:gd name="connsiteX25954" fmla="*/ 6989929 w 11737976"/>
              <a:gd name="connsiteY25954" fmla="*/ 3487760 h 6407150"/>
              <a:gd name="connsiteX25955" fmla="*/ 7019037 w 11737976"/>
              <a:gd name="connsiteY25955" fmla="*/ 3477517 h 6407150"/>
              <a:gd name="connsiteX25956" fmla="*/ 7014128 w 11737976"/>
              <a:gd name="connsiteY25956" fmla="*/ 3464383 h 6407150"/>
              <a:gd name="connsiteX25957" fmla="*/ 7004234 w 11737976"/>
              <a:gd name="connsiteY25957" fmla="*/ 3471659 h 6407150"/>
              <a:gd name="connsiteX25958" fmla="*/ 6999846 w 11737976"/>
              <a:gd name="connsiteY25958" fmla="*/ 3470420 h 6407150"/>
              <a:gd name="connsiteX25959" fmla="*/ 6993826 w 11737976"/>
              <a:gd name="connsiteY25959" fmla="*/ 3463685 h 6407150"/>
              <a:gd name="connsiteX25960" fmla="*/ 6983379 w 11737976"/>
              <a:gd name="connsiteY25960" fmla="*/ 3472483 h 6407150"/>
              <a:gd name="connsiteX25961" fmla="*/ 6992761 w 11737976"/>
              <a:gd name="connsiteY25961" fmla="*/ 3449956 h 6407150"/>
              <a:gd name="connsiteX25962" fmla="*/ 6992768 w 11737976"/>
              <a:gd name="connsiteY25962" fmla="*/ 3446602 h 6407150"/>
              <a:gd name="connsiteX25963" fmla="*/ 7007579 w 11737976"/>
              <a:gd name="connsiteY25963" fmla="*/ 3449107 h 6407150"/>
              <a:gd name="connsiteX25964" fmla="*/ 7021861 w 11737976"/>
              <a:gd name="connsiteY25964" fmla="*/ 3443069 h 6407150"/>
              <a:gd name="connsiteX25965" fmla="*/ 7025151 w 11737976"/>
              <a:gd name="connsiteY25965" fmla="*/ 3443998 h 6407150"/>
              <a:gd name="connsiteX25966" fmla="*/ 7011493 w 11737976"/>
              <a:gd name="connsiteY25966" fmla="*/ 3418323 h 6407150"/>
              <a:gd name="connsiteX25967" fmla="*/ 7027991 w 11737976"/>
              <a:gd name="connsiteY25967" fmla="*/ 3402841 h 6407150"/>
              <a:gd name="connsiteX25968" fmla="*/ 7012090 w 11737976"/>
              <a:gd name="connsiteY25968" fmla="*/ 3396674 h 6407150"/>
              <a:gd name="connsiteX25969" fmla="*/ 7018127 w 11737976"/>
              <a:gd name="connsiteY25969" fmla="*/ 3396699 h 6407150"/>
              <a:gd name="connsiteX25970" fmla="*/ 7013203 w 11737976"/>
              <a:gd name="connsiteY25970" fmla="*/ 3390274 h 6407150"/>
              <a:gd name="connsiteX25971" fmla="*/ 7002220 w 11737976"/>
              <a:gd name="connsiteY25971" fmla="*/ 3393886 h 6407150"/>
              <a:gd name="connsiteX25972" fmla="*/ 7003908 w 11737976"/>
              <a:gd name="connsiteY25972" fmla="*/ 3375902 h 6407150"/>
              <a:gd name="connsiteX25973" fmla="*/ 7007198 w 11737976"/>
              <a:gd name="connsiteY25973" fmla="*/ 3376831 h 6407150"/>
              <a:gd name="connsiteX25974" fmla="*/ 7009447 w 11737976"/>
              <a:gd name="connsiteY25974" fmla="*/ 3353968 h 6407150"/>
              <a:gd name="connsiteX25975" fmla="*/ 7005635 w 11737976"/>
              <a:gd name="connsiteY25975" fmla="*/ 3341142 h 6407150"/>
              <a:gd name="connsiteX25976" fmla="*/ 7011134 w 11737976"/>
              <a:gd name="connsiteY25976" fmla="*/ 3335983 h 6407150"/>
              <a:gd name="connsiteX25977" fmla="*/ 7008973 w 11737976"/>
              <a:gd name="connsiteY25977" fmla="*/ 3321945 h 6407150"/>
              <a:gd name="connsiteX25978" fmla="*/ 7012264 w 11737976"/>
              <a:gd name="connsiteY25978" fmla="*/ 3322874 h 6407150"/>
              <a:gd name="connsiteX25979" fmla="*/ 7033779 w 11737976"/>
              <a:gd name="connsiteY25979" fmla="*/ 3273565 h 6407150"/>
              <a:gd name="connsiteX25980" fmla="*/ 7032690 w 11737976"/>
              <a:gd name="connsiteY25980" fmla="*/ 3269901 h 6407150"/>
              <a:gd name="connsiteX25981" fmla="*/ 7029976 w 11737976"/>
              <a:gd name="connsiteY25981" fmla="*/ 3257385 h 6407150"/>
              <a:gd name="connsiteX25982" fmla="*/ 7027269 w 11737976"/>
              <a:gd name="connsiteY25982" fmla="*/ 3241516 h 6407150"/>
              <a:gd name="connsiteX25983" fmla="*/ 7038308 w 11737976"/>
              <a:gd name="connsiteY25983" fmla="*/ 3214423 h 6407150"/>
              <a:gd name="connsiteX25984" fmla="*/ 7035055 w 11737976"/>
              <a:gd name="connsiteY25984" fmla="*/ 3196721 h 6407150"/>
              <a:gd name="connsiteX25985" fmla="*/ 7035624 w 11737976"/>
              <a:gd name="connsiteY25985" fmla="*/ 3188489 h 6407150"/>
              <a:gd name="connsiteX25986" fmla="*/ 7038960 w 11737976"/>
              <a:gd name="connsiteY25986" fmla="*/ 3169291 h 6407150"/>
              <a:gd name="connsiteX25987" fmla="*/ 7026344 w 11737976"/>
              <a:gd name="connsiteY25987" fmla="*/ 3167407 h 6407150"/>
              <a:gd name="connsiteX25988" fmla="*/ 7029090 w 11737976"/>
              <a:gd name="connsiteY25988" fmla="*/ 3166504 h 6407150"/>
              <a:gd name="connsiteX25989" fmla="*/ 7028545 w 11737976"/>
              <a:gd name="connsiteY25989" fmla="*/ 3164671 h 6407150"/>
              <a:gd name="connsiteX25990" fmla="*/ 7023746 w 11737976"/>
              <a:gd name="connsiteY25990" fmla="*/ 3168200 h 6407150"/>
              <a:gd name="connsiteX25991" fmla="*/ 7024150 w 11737976"/>
              <a:gd name="connsiteY25991" fmla="*/ 3166786 h 6407150"/>
              <a:gd name="connsiteX25992" fmla="*/ 7023598 w 11737976"/>
              <a:gd name="connsiteY25992" fmla="*/ 3168309 h 6407150"/>
              <a:gd name="connsiteX25993" fmla="*/ 7023746 w 11737976"/>
              <a:gd name="connsiteY25993" fmla="*/ 3168200 h 6407150"/>
              <a:gd name="connsiteX25994" fmla="*/ 7019724 w 11737976"/>
              <a:gd name="connsiteY25994" fmla="*/ 3182320 h 6407150"/>
              <a:gd name="connsiteX25995" fmla="*/ 7028514 w 11737976"/>
              <a:gd name="connsiteY25995" fmla="*/ 3178090 h 6407150"/>
              <a:gd name="connsiteX25996" fmla="*/ 7031237 w 11737976"/>
              <a:gd name="connsiteY25996" fmla="*/ 3187250 h 6407150"/>
              <a:gd name="connsiteX25997" fmla="*/ 7030685 w 11737976"/>
              <a:gd name="connsiteY25997" fmla="*/ 3188772 h 6407150"/>
              <a:gd name="connsiteX25998" fmla="*/ 7025728 w 11737976"/>
              <a:gd name="connsiteY25998" fmla="*/ 3195766 h 6407150"/>
              <a:gd name="connsiteX25999" fmla="*/ 7024088 w 11737976"/>
              <a:gd name="connsiteY25999" fmla="*/ 3193624 h 6407150"/>
              <a:gd name="connsiteX26000" fmla="*/ 7022991 w 11737976"/>
              <a:gd name="connsiteY26000" fmla="*/ 3193313 h 6407150"/>
              <a:gd name="connsiteX26001" fmla="*/ 7022439 w 11737976"/>
              <a:gd name="connsiteY26001" fmla="*/ 3194836 h 6407150"/>
              <a:gd name="connsiteX26002" fmla="*/ 7024079 w 11737976"/>
              <a:gd name="connsiteY26002" fmla="*/ 3196977 h 6407150"/>
              <a:gd name="connsiteX26003" fmla="*/ 7018051 w 11737976"/>
              <a:gd name="connsiteY26003" fmla="*/ 3193596 h 6407150"/>
              <a:gd name="connsiteX26004" fmla="*/ 7018028 w 11737976"/>
              <a:gd name="connsiteY26004" fmla="*/ 3203661 h 6407150"/>
              <a:gd name="connsiteX26005" fmla="*/ 7016924 w 11737976"/>
              <a:gd name="connsiteY26005" fmla="*/ 3206704 h 6407150"/>
              <a:gd name="connsiteX26006" fmla="*/ 7010295 w 11737976"/>
              <a:gd name="connsiteY26006" fmla="*/ 3224973 h 6407150"/>
              <a:gd name="connsiteX26007" fmla="*/ 7017983 w 11737976"/>
              <a:gd name="connsiteY26007" fmla="*/ 3223787 h 6407150"/>
              <a:gd name="connsiteX26008" fmla="*/ 7011377 w 11737976"/>
              <a:gd name="connsiteY26008" fmla="*/ 3231992 h 6407150"/>
              <a:gd name="connsiteX26009" fmla="*/ 6999864 w 11737976"/>
              <a:gd name="connsiteY26009" fmla="*/ 3227063 h 6407150"/>
              <a:gd name="connsiteX26010" fmla="*/ 7005372 w 11737976"/>
              <a:gd name="connsiteY26010" fmla="*/ 3218548 h 6407150"/>
              <a:gd name="connsiteX26011" fmla="*/ 7004844 w 11737976"/>
              <a:gd name="connsiteY26011" fmla="*/ 3210007 h 6407150"/>
              <a:gd name="connsiteX26012" fmla="*/ 7005940 w 11737976"/>
              <a:gd name="connsiteY26012" fmla="*/ 3210316 h 6407150"/>
              <a:gd name="connsiteX26013" fmla="*/ 7006493 w 11737976"/>
              <a:gd name="connsiteY26013" fmla="*/ 3208794 h 6407150"/>
              <a:gd name="connsiteX26014" fmla="*/ 7005395 w 11737976"/>
              <a:gd name="connsiteY26014" fmla="*/ 3208485 h 6407150"/>
              <a:gd name="connsiteX26015" fmla="*/ 7003203 w 11737976"/>
              <a:gd name="connsiteY26015" fmla="*/ 3207865 h 6407150"/>
              <a:gd name="connsiteX26016" fmla="*/ 7005410 w 11737976"/>
              <a:gd name="connsiteY26016" fmla="*/ 3201776 h 6407150"/>
              <a:gd name="connsiteX26017" fmla="*/ 7001575 w 11737976"/>
              <a:gd name="connsiteY26017" fmla="*/ 3199014 h 6407150"/>
              <a:gd name="connsiteX26018" fmla="*/ 7003295 w 11737976"/>
              <a:gd name="connsiteY26018" fmla="*/ 3167610 h 6407150"/>
              <a:gd name="connsiteX26019" fmla="*/ 6991152 w 11737976"/>
              <a:gd name="connsiteY26019" fmla="*/ 3197748 h 6407150"/>
              <a:gd name="connsiteX26020" fmla="*/ 6969800 w 11737976"/>
              <a:gd name="connsiteY26020" fmla="*/ 3176612 h 6407150"/>
              <a:gd name="connsiteX26021" fmla="*/ 6961593 w 11737976"/>
              <a:gd name="connsiteY26021" fmla="*/ 3165903 h 6407150"/>
              <a:gd name="connsiteX26022" fmla="*/ 6955013 w 11737976"/>
              <a:gd name="connsiteY26022" fmla="*/ 3164046 h 6407150"/>
              <a:gd name="connsiteX26023" fmla="*/ 6955559 w 11737976"/>
              <a:gd name="connsiteY26023" fmla="*/ 3165877 h 6407150"/>
              <a:gd name="connsiteX26024" fmla="*/ 6950634 w 11737976"/>
              <a:gd name="connsiteY26024" fmla="*/ 3159452 h 6407150"/>
              <a:gd name="connsiteX26025" fmla="*/ 6962185 w 11737976"/>
              <a:gd name="connsiteY26025" fmla="*/ 3147609 h 6407150"/>
              <a:gd name="connsiteX26026" fmla="*/ 6966028 w 11737976"/>
              <a:gd name="connsiteY26026" fmla="*/ 3147015 h 6407150"/>
              <a:gd name="connsiteX26027" fmla="*/ 6966580 w 11737976"/>
              <a:gd name="connsiteY26027" fmla="*/ 3145494 h 6407150"/>
              <a:gd name="connsiteX26028" fmla="*/ 6966036 w 11737976"/>
              <a:gd name="connsiteY26028" fmla="*/ 3143660 h 6407150"/>
              <a:gd name="connsiteX26029" fmla="*/ 6962746 w 11737976"/>
              <a:gd name="connsiteY26029" fmla="*/ 3142732 h 6407150"/>
              <a:gd name="connsiteX26030" fmla="*/ 6961097 w 11737976"/>
              <a:gd name="connsiteY26030" fmla="*/ 3143944 h 6407150"/>
              <a:gd name="connsiteX26031" fmla="*/ 6959999 w 11737976"/>
              <a:gd name="connsiteY26031" fmla="*/ 3143635 h 6407150"/>
              <a:gd name="connsiteX26032" fmla="*/ 6961664 w 11737976"/>
              <a:gd name="connsiteY26032" fmla="*/ 3135713 h 6407150"/>
              <a:gd name="connsiteX26033" fmla="*/ 6946845 w 11737976"/>
              <a:gd name="connsiteY26033" fmla="*/ 3136563 h 6407150"/>
              <a:gd name="connsiteX26034" fmla="*/ 6939681 w 11737976"/>
              <a:gd name="connsiteY26034" fmla="*/ 3149645 h 6407150"/>
              <a:gd name="connsiteX26035" fmla="*/ 6940257 w 11737976"/>
              <a:gd name="connsiteY26035" fmla="*/ 3138059 h 6407150"/>
              <a:gd name="connsiteX26036" fmla="*/ 6935349 w 11737976"/>
              <a:gd name="connsiteY26036" fmla="*/ 3124924 h 6407150"/>
              <a:gd name="connsiteX26037" fmla="*/ 6940289 w 11737976"/>
              <a:gd name="connsiteY26037" fmla="*/ 3124640 h 6407150"/>
              <a:gd name="connsiteX26038" fmla="*/ 6934812 w 11737976"/>
              <a:gd name="connsiteY26038" fmla="*/ 3119738 h 6407150"/>
              <a:gd name="connsiteX26039" fmla="*/ 6940311 w 11737976"/>
              <a:gd name="connsiteY26039" fmla="*/ 3114579 h 6407150"/>
              <a:gd name="connsiteX26040" fmla="*/ 6932650 w 11737976"/>
              <a:gd name="connsiteY26040" fmla="*/ 3105700 h 6407150"/>
              <a:gd name="connsiteX26041" fmla="*/ 6920024 w 11737976"/>
              <a:gd name="connsiteY26041" fmla="*/ 3107170 h 6407150"/>
              <a:gd name="connsiteX26042" fmla="*/ 6921129 w 11737976"/>
              <a:gd name="connsiteY26042" fmla="*/ 3104125 h 6407150"/>
              <a:gd name="connsiteX26043" fmla="*/ 6930471 w 11737976"/>
              <a:gd name="connsiteY26043" fmla="*/ 3098372 h 6407150"/>
              <a:gd name="connsiteX26044" fmla="*/ 6932120 w 11737976"/>
              <a:gd name="connsiteY26044" fmla="*/ 3097160 h 6407150"/>
              <a:gd name="connsiteX26045" fmla="*/ 6934307 w 11737976"/>
              <a:gd name="connsiteY26045" fmla="*/ 3101133 h 6407150"/>
              <a:gd name="connsiteX26046" fmla="*/ 6934851 w 11737976"/>
              <a:gd name="connsiteY26046" fmla="*/ 3102965 h 6407150"/>
              <a:gd name="connsiteX26047" fmla="*/ 6936499 w 11737976"/>
              <a:gd name="connsiteY26047" fmla="*/ 3101753 h 6407150"/>
              <a:gd name="connsiteX26048" fmla="*/ 6932674 w 11737976"/>
              <a:gd name="connsiteY26048" fmla="*/ 3095637 h 6407150"/>
              <a:gd name="connsiteX26049" fmla="*/ 6931576 w 11737976"/>
              <a:gd name="connsiteY26049" fmla="*/ 3095327 h 6407150"/>
              <a:gd name="connsiteX26050" fmla="*/ 6928830 w 11737976"/>
              <a:gd name="connsiteY26050" fmla="*/ 3096230 h 6407150"/>
              <a:gd name="connsiteX26051" fmla="*/ 6927733 w 11737976"/>
              <a:gd name="connsiteY26051" fmla="*/ 3095920 h 6407150"/>
              <a:gd name="connsiteX26052" fmla="*/ 6927749 w 11737976"/>
              <a:gd name="connsiteY26052" fmla="*/ 3089210 h 6407150"/>
              <a:gd name="connsiteX26053" fmla="*/ 6916220 w 11737976"/>
              <a:gd name="connsiteY26053" fmla="*/ 3090991 h 6407150"/>
              <a:gd name="connsiteX26054" fmla="*/ 6918429 w 11737976"/>
              <a:gd name="connsiteY26054" fmla="*/ 3084901 h 6407150"/>
              <a:gd name="connsiteX26055" fmla="*/ 6912954 w 11737976"/>
              <a:gd name="connsiteY26055" fmla="*/ 3079997 h 6407150"/>
              <a:gd name="connsiteX26056" fmla="*/ 6902484 w 11737976"/>
              <a:gd name="connsiteY26056" fmla="*/ 3098860 h 6407150"/>
              <a:gd name="connsiteX26057" fmla="*/ 6912363 w 11737976"/>
              <a:gd name="connsiteY26057" fmla="*/ 3098293 h 6407150"/>
              <a:gd name="connsiteX26058" fmla="*/ 6914541 w 11737976"/>
              <a:gd name="connsiteY26058" fmla="*/ 3105621 h 6407150"/>
              <a:gd name="connsiteX26059" fmla="*/ 6917839 w 11737976"/>
              <a:gd name="connsiteY26059" fmla="*/ 3103195 h 6407150"/>
              <a:gd name="connsiteX26060" fmla="*/ 6916734 w 11737976"/>
              <a:gd name="connsiteY26060" fmla="*/ 3106241 h 6407150"/>
              <a:gd name="connsiteX26061" fmla="*/ 6914525 w 11737976"/>
              <a:gd name="connsiteY26061" fmla="*/ 3112330 h 6407150"/>
              <a:gd name="connsiteX26062" fmla="*/ 6915622 w 11737976"/>
              <a:gd name="connsiteY26062" fmla="*/ 3112640 h 6407150"/>
              <a:gd name="connsiteX26063" fmla="*/ 6905199 w 11737976"/>
              <a:gd name="connsiteY26063" fmla="*/ 3111375 h 6407150"/>
              <a:gd name="connsiteX26064" fmla="*/ 6898050 w 11737976"/>
              <a:gd name="connsiteY26064" fmla="*/ 3117748 h 6407150"/>
              <a:gd name="connsiteX26065" fmla="*/ 6903541 w 11737976"/>
              <a:gd name="connsiteY26065" fmla="*/ 3115941 h 6407150"/>
              <a:gd name="connsiteX26066" fmla="*/ 6901333 w 11737976"/>
              <a:gd name="connsiteY26066" fmla="*/ 3122031 h 6407150"/>
              <a:gd name="connsiteX26067" fmla="*/ 6887635 w 11737976"/>
              <a:gd name="connsiteY26067" fmla="*/ 3113128 h 6407150"/>
              <a:gd name="connsiteX26068" fmla="*/ 6884888 w 11737976"/>
              <a:gd name="connsiteY26068" fmla="*/ 3114030 h 6407150"/>
              <a:gd name="connsiteX26069" fmla="*/ 6886537 w 11737976"/>
              <a:gd name="connsiteY26069" fmla="*/ 3112818 h 6407150"/>
              <a:gd name="connsiteX26070" fmla="*/ 6887642 w 11737976"/>
              <a:gd name="connsiteY26070" fmla="*/ 3109773 h 6407150"/>
              <a:gd name="connsiteX26071" fmla="*/ 6888209 w 11737976"/>
              <a:gd name="connsiteY26071" fmla="*/ 3101542 h 6407150"/>
              <a:gd name="connsiteX26072" fmla="*/ 6887666 w 11737976"/>
              <a:gd name="connsiteY26072" fmla="*/ 3099709 h 6407150"/>
              <a:gd name="connsiteX26073" fmla="*/ 6885480 w 11737976"/>
              <a:gd name="connsiteY26073" fmla="*/ 3095736 h 6407150"/>
              <a:gd name="connsiteX26074" fmla="*/ 6884935 w 11737976"/>
              <a:gd name="connsiteY26074" fmla="*/ 3093903 h 6407150"/>
              <a:gd name="connsiteX26075" fmla="*/ 6885488 w 11737976"/>
              <a:gd name="connsiteY26075" fmla="*/ 3092382 h 6407150"/>
              <a:gd name="connsiteX26076" fmla="*/ 6884942 w 11737976"/>
              <a:gd name="connsiteY26076" fmla="*/ 3090549 h 6407150"/>
              <a:gd name="connsiteX26077" fmla="*/ 6882198 w 11737976"/>
              <a:gd name="connsiteY26077" fmla="*/ 3091453 h 6407150"/>
              <a:gd name="connsiteX26078" fmla="*/ 6881645 w 11737976"/>
              <a:gd name="connsiteY26078" fmla="*/ 3092975 h 6407150"/>
              <a:gd name="connsiteX26079" fmla="*/ 6880548 w 11737976"/>
              <a:gd name="connsiteY26079" fmla="*/ 3092664 h 6407150"/>
              <a:gd name="connsiteX26080" fmla="*/ 6876728 w 11737976"/>
              <a:gd name="connsiteY26080" fmla="*/ 3083194 h 6407150"/>
              <a:gd name="connsiteX26081" fmla="*/ 6877281 w 11737976"/>
              <a:gd name="connsiteY26081" fmla="*/ 3081671 h 6407150"/>
              <a:gd name="connsiteX26082" fmla="*/ 6878930 w 11737976"/>
              <a:gd name="connsiteY26082" fmla="*/ 3080459 h 6407150"/>
              <a:gd name="connsiteX26083" fmla="*/ 6878386 w 11737976"/>
              <a:gd name="connsiteY26083" fmla="*/ 3078627 h 6407150"/>
              <a:gd name="connsiteX26084" fmla="*/ 6876745 w 11737976"/>
              <a:gd name="connsiteY26084" fmla="*/ 3076485 h 6407150"/>
              <a:gd name="connsiteX26085" fmla="*/ 6895429 w 11737976"/>
              <a:gd name="connsiteY26085" fmla="*/ 3064978 h 6407150"/>
              <a:gd name="connsiteX26086" fmla="*/ 6891594 w 11737976"/>
              <a:gd name="connsiteY26086" fmla="*/ 3062217 h 6407150"/>
              <a:gd name="connsiteX26087" fmla="*/ 6896533 w 11737976"/>
              <a:gd name="connsiteY26087" fmla="*/ 3061933 h 6407150"/>
              <a:gd name="connsiteX26088" fmla="*/ 6889952 w 11737976"/>
              <a:gd name="connsiteY26088" fmla="*/ 3060075 h 6407150"/>
              <a:gd name="connsiteX26089" fmla="*/ 6888318 w 11737976"/>
              <a:gd name="connsiteY26089" fmla="*/ 3054579 h 6407150"/>
              <a:gd name="connsiteX26090" fmla="*/ 6900960 w 11737976"/>
              <a:gd name="connsiteY26090" fmla="*/ 3046399 h 6407150"/>
              <a:gd name="connsiteX26091" fmla="*/ 6899325 w 11737976"/>
              <a:gd name="connsiteY26091" fmla="*/ 3040903 h 6407150"/>
              <a:gd name="connsiteX26092" fmla="*/ 6891641 w 11737976"/>
              <a:gd name="connsiteY26092" fmla="*/ 3042090 h 6407150"/>
              <a:gd name="connsiteX26093" fmla="*/ 6890030 w 11737976"/>
              <a:gd name="connsiteY26093" fmla="*/ 3026529 h 6407150"/>
              <a:gd name="connsiteX26094" fmla="*/ 6898836 w 11737976"/>
              <a:gd name="connsiteY26094" fmla="*/ 3015589 h 6407150"/>
              <a:gd name="connsiteX26095" fmla="*/ 6906522 w 11737976"/>
              <a:gd name="connsiteY26095" fmla="*/ 3014403 h 6407150"/>
              <a:gd name="connsiteX26096" fmla="*/ 6912581 w 11737976"/>
              <a:gd name="connsiteY26096" fmla="*/ 3004367 h 6407150"/>
              <a:gd name="connsiteX26097" fmla="*/ 6900525 w 11737976"/>
              <a:gd name="connsiteY26097" fmla="*/ 2997605 h 6407150"/>
              <a:gd name="connsiteX26098" fmla="*/ 6889525 w 11737976"/>
              <a:gd name="connsiteY26098" fmla="*/ 3007925 h 6407150"/>
              <a:gd name="connsiteX26099" fmla="*/ 6892263 w 11737976"/>
              <a:gd name="connsiteY26099" fmla="*/ 3010376 h 6407150"/>
              <a:gd name="connsiteX26100" fmla="*/ 6884018 w 11737976"/>
              <a:gd name="connsiteY26100" fmla="*/ 3016440 h 6407150"/>
              <a:gd name="connsiteX26101" fmla="*/ 6883513 w 11737976"/>
              <a:gd name="connsiteY26101" fmla="*/ 2997836 h 6407150"/>
              <a:gd name="connsiteX26102" fmla="*/ 6885722 w 11737976"/>
              <a:gd name="connsiteY26102" fmla="*/ 2991746 h 6407150"/>
              <a:gd name="connsiteX26103" fmla="*/ 6881886 w 11737976"/>
              <a:gd name="connsiteY26103" fmla="*/ 2988985 h 6407150"/>
              <a:gd name="connsiteX26104" fmla="*/ 6887387 w 11737976"/>
              <a:gd name="connsiteY26104" fmla="*/ 2983824 h 6407150"/>
              <a:gd name="connsiteX26105" fmla="*/ 6878044 w 11737976"/>
              <a:gd name="connsiteY26105" fmla="*/ 2989578 h 6407150"/>
              <a:gd name="connsiteX26106" fmla="*/ 6881349 w 11737976"/>
              <a:gd name="connsiteY26106" fmla="*/ 2983798 h 6407150"/>
              <a:gd name="connsiteX26107" fmla="*/ 6877514 w 11737976"/>
              <a:gd name="connsiteY26107" fmla="*/ 2981037 h 6407150"/>
              <a:gd name="connsiteX26108" fmla="*/ 6859406 w 11737976"/>
              <a:gd name="connsiteY26108" fmla="*/ 2980956 h 6407150"/>
              <a:gd name="connsiteX26109" fmla="*/ 6859959 w 11737976"/>
              <a:gd name="connsiteY26109" fmla="*/ 2979433 h 6407150"/>
              <a:gd name="connsiteX26110" fmla="*/ 6844044 w 11737976"/>
              <a:gd name="connsiteY26110" fmla="*/ 2979975 h 6407150"/>
              <a:gd name="connsiteX26111" fmla="*/ 6846805 w 11737976"/>
              <a:gd name="connsiteY26111" fmla="*/ 2972362 h 6407150"/>
              <a:gd name="connsiteX26112" fmla="*/ 6850095 w 11737976"/>
              <a:gd name="connsiteY26112" fmla="*/ 2973293 h 6407150"/>
              <a:gd name="connsiteX26113" fmla="*/ 6850639 w 11737976"/>
              <a:gd name="connsiteY26113" fmla="*/ 2975125 h 6407150"/>
              <a:gd name="connsiteX26114" fmla="*/ 6853930 w 11737976"/>
              <a:gd name="connsiteY26114" fmla="*/ 2976055 h 6407150"/>
              <a:gd name="connsiteX26115" fmla="*/ 6856131 w 11737976"/>
              <a:gd name="connsiteY26115" fmla="*/ 2973319 h 6407150"/>
              <a:gd name="connsiteX26116" fmla="*/ 6857229 w 11737976"/>
              <a:gd name="connsiteY26116" fmla="*/ 2973627 h 6407150"/>
              <a:gd name="connsiteX26117" fmla="*/ 6861094 w 11737976"/>
              <a:gd name="connsiteY26117" fmla="*/ 2962971 h 6407150"/>
              <a:gd name="connsiteX26118" fmla="*/ 6862744 w 11737976"/>
              <a:gd name="connsiteY26118" fmla="*/ 2961759 h 6407150"/>
              <a:gd name="connsiteX26119" fmla="*/ 6864392 w 11737976"/>
              <a:gd name="connsiteY26119" fmla="*/ 2960545 h 6407150"/>
              <a:gd name="connsiteX26120" fmla="*/ 6866587 w 11737976"/>
              <a:gd name="connsiteY26120" fmla="*/ 2961166 h 6407150"/>
              <a:gd name="connsiteX26121" fmla="*/ 6874226 w 11737976"/>
              <a:gd name="connsiteY26121" fmla="*/ 2980107 h 6407150"/>
              <a:gd name="connsiteX26122" fmla="*/ 6890701 w 11737976"/>
              <a:gd name="connsiteY26122" fmla="*/ 2974690 h 6407150"/>
              <a:gd name="connsiteX26123" fmla="*/ 6894006 w 11737976"/>
              <a:gd name="connsiteY26123" fmla="*/ 2968910 h 6407150"/>
              <a:gd name="connsiteX26124" fmla="*/ 6896752 w 11737976"/>
              <a:gd name="connsiteY26124" fmla="*/ 2968008 h 6407150"/>
              <a:gd name="connsiteX26125" fmla="*/ 6896705 w 11737976"/>
              <a:gd name="connsiteY26125" fmla="*/ 2988134 h 6407150"/>
              <a:gd name="connsiteX26126" fmla="*/ 6899994 w 11737976"/>
              <a:gd name="connsiteY26126" fmla="*/ 2989064 h 6407150"/>
              <a:gd name="connsiteX26127" fmla="*/ 6906046 w 11737976"/>
              <a:gd name="connsiteY26127" fmla="*/ 2982380 h 6407150"/>
              <a:gd name="connsiteX26128" fmla="*/ 6912091 w 11737976"/>
              <a:gd name="connsiteY26128" fmla="*/ 2979053 h 6407150"/>
              <a:gd name="connsiteX26129" fmla="*/ 6906599 w 11737976"/>
              <a:gd name="connsiteY26129" fmla="*/ 2980857 h 6407150"/>
              <a:gd name="connsiteX26130" fmla="*/ 6908273 w 11737976"/>
              <a:gd name="connsiteY26130" fmla="*/ 2969581 h 6407150"/>
              <a:gd name="connsiteX26131" fmla="*/ 6907735 w 11737976"/>
              <a:gd name="connsiteY26131" fmla="*/ 2964395 h 6407150"/>
              <a:gd name="connsiteX26132" fmla="*/ 6909385 w 11737976"/>
              <a:gd name="connsiteY26132" fmla="*/ 2963183 h 6407150"/>
              <a:gd name="connsiteX26133" fmla="*/ 6914876 w 11737976"/>
              <a:gd name="connsiteY26133" fmla="*/ 2961378 h 6407150"/>
              <a:gd name="connsiteX26134" fmla="*/ 6913779 w 11737976"/>
              <a:gd name="connsiteY26134" fmla="*/ 2961067 h 6407150"/>
              <a:gd name="connsiteX26135" fmla="*/ 6918175 w 11737976"/>
              <a:gd name="connsiteY26135" fmla="*/ 2958951 h 6407150"/>
              <a:gd name="connsiteX26136" fmla="*/ 6918727 w 11737976"/>
              <a:gd name="connsiteY26136" fmla="*/ 2957430 h 6407150"/>
              <a:gd name="connsiteX26137" fmla="*/ 6916533 w 11737976"/>
              <a:gd name="connsiteY26137" fmla="*/ 2956810 h 6407150"/>
              <a:gd name="connsiteX26138" fmla="*/ 6914884 w 11737976"/>
              <a:gd name="connsiteY26138" fmla="*/ 2958023 h 6407150"/>
              <a:gd name="connsiteX26139" fmla="*/ 6911087 w 11737976"/>
              <a:gd name="connsiteY26139" fmla="*/ 2938488 h 6407150"/>
              <a:gd name="connsiteX26140" fmla="*/ 6899536 w 11737976"/>
              <a:gd name="connsiteY26140" fmla="*/ 2950332 h 6407150"/>
              <a:gd name="connsiteX26141" fmla="*/ 6902820 w 11737976"/>
              <a:gd name="connsiteY26141" fmla="*/ 2954615 h 6407150"/>
              <a:gd name="connsiteX26142" fmla="*/ 6901724 w 11737976"/>
              <a:gd name="connsiteY26142" fmla="*/ 2954306 h 6407150"/>
              <a:gd name="connsiteX26143" fmla="*/ 6901171 w 11737976"/>
              <a:gd name="connsiteY26143" fmla="*/ 2955828 h 6407150"/>
              <a:gd name="connsiteX26144" fmla="*/ 6902267 w 11737976"/>
              <a:gd name="connsiteY26144" fmla="*/ 2956138 h 6407150"/>
              <a:gd name="connsiteX26145" fmla="*/ 6904462 w 11737976"/>
              <a:gd name="connsiteY26145" fmla="*/ 2956757 h 6407150"/>
              <a:gd name="connsiteX26146" fmla="*/ 6903909 w 11737976"/>
              <a:gd name="connsiteY26146" fmla="*/ 2958279 h 6407150"/>
              <a:gd name="connsiteX26147" fmla="*/ 6901706 w 11737976"/>
              <a:gd name="connsiteY26147" fmla="*/ 2961014 h 6407150"/>
              <a:gd name="connsiteX26148" fmla="*/ 6898402 w 11737976"/>
              <a:gd name="connsiteY26148" fmla="*/ 2966794 h 6407150"/>
              <a:gd name="connsiteX26149" fmla="*/ 6897305 w 11737976"/>
              <a:gd name="connsiteY26149" fmla="*/ 2966484 h 6407150"/>
              <a:gd name="connsiteX26150" fmla="*/ 6893462 w 11737976"/>
              <a:gd name="connsiteY26150" fmla="*/ 2967077 h 6407150"/>
              <a:gd name="connsiteX26151" fmla="*/ 6900065 w 11737976"/>
              <a:gd name="connsiteY26151" fmla="*/ 2958872 h 6407150"/>
              <a:gd name="connsiteX26152" fmla="*/ 6895142 w 11737976"/>
              <a:gd name="connsiteY26152" fmla="*/ 2952446 h 6407150"/>
              <a:gd name="connsiteX26153" fmla="*/ 6897342 w 11737976"/>
              <a:gd name="connsiteY26153" fmla="*/ 2949712 h 6407150"/>
              <a:gd name="connsiteX26154" fmla="*/ 6897351 w 11737976"/>
              <a:gd name="connsiteY26154" fmla="*/ 2946358 h 6407150"/>
              <a:gd name="connsiteX26155" fmla="*/ 6898457 w 11737976"/>
              <a:gd name="connsiteY26155" fmla="*/ 2943313 h 6407150"/>
              <a:gd name="connsiteX26156" fmla="*/ 6899553 w 11737976"/>
              <a:gd name="connsiteY26156" fmla="*/ 2943622 h 6407150"/>
              <a:gd name="connsiteX26157" fmla="*/ 6901738 w 11737976"/>
              <a:gd name="connsiteY26157" fmla="*/ 2947596 h 6407150"/>
              <a:gd name="connsiteX26158" fmla="*/ 6905612 w 11737976"/>
              <a:gd name="connsiteY26158" fmla="*/ 2933585 h 6407150"/>
              <a:gd name="connsiteX26159" fmla="*/ 6896830 w 11737976"/>
              <a:gd name="connsiteY26159" fmla="*/ 2934462 h 6407150"/>
              <a:gd name="connsiteX26160" fmla="*/ 6894636 w 11737976"/>
              <a:gd name="connsiteY26160" fmla="*/ 2933842 h 6407150"/>
              <a:gd name="connsiteX26161" fmla="*/ 6895189 w 11737976"/>
              <a:gd name="connsiteY26161" fmla="*/ 2932320 h 6407150"/>
              <a:gd name="connsiteX26162" fmla="*/ 6903434 w 11737976"/>
              <a:gd name="connsiteY26162" fmla="*/ 2926256 h 6407150"/>
              <a:gd name="connsiteX26163" fmla="*/ 6907285 w 11737976"/>
              <a:gd name="connsiteY26163" fmla="*/ 2922309 h 6407150"/>
              <a:gd name="connsiteX26164" fmla="*/ 6908389 w 11737976"/>
              <a:gd name="connsiteY26164" fmla="*/ 2919265 h 6407150"/>
              <a:gd name="connsiteX26165" fmla="*/ 6912232 w 11737976"/>
              <a:gd name="connsiteY26165" fmla="*/ 2918671 h 6407150"/>
              <a:gd name="connsiteX26166" fmla="*/ 6913881 w 11737976"/>
              <a:gd name="connsiteY26166" fmla="*/ 2917459 h 6407150"/>
              <a:gd name="connsiteX26167" fmla="*/ 6912240 w 11737976"/>
              <a:gd name="connsiteY26167" fmla="*/ 2915316 h 6407150"/>
              <a:gd name="connsiteX26168" fmla="*/ 6908397 w 11737976"/>
              <a:gd name="connsiteY26168" fmla="*/ 2915910 h 6407150"/>
              <a:gd name="connsiteX26169" fmla="*/ 6907853 w 11737976"/>
              <a:gd name="connsiteY26169" fmla="*/ 2914077 h 6407150"/>
              <a:gd name="connsiteX26170" fmla="*/ 6908405 w 11737976"/>
              <a:gd name="connsiteY26170" fmla="*/ 2912556 h 6407150"/>
              <a:gd name="connsiteX26171" fmla="*/ 6902928 w 11737976"/>
              <a:gd name="connsiteY26171" fmla="*/ 2907652 h 6407150"/>
              <a:gd name="connsiteX26172" fmla="*/ 6898533 w 11737976"/>
              <a:gd name="connsiteY26172" fmla="*/ 2909766 h 6407150"/>
              <a:gd name="connsiteX26173" fmla="*/ 6895788 w 11737976"/>
              <a:gd name="connsiteY26173" fmla="*/ 2910671 h 6407150"/>
              <a:gd name="connsiteX26174" fmla="*/ 6894140 w 11737976"/>
              <a:gd name="connsiteY26174" fmla="*/ 2911883 h 6407150"/>
              <a:gd name="connsiteX26175" fmla="*/ 6892499 w 11737976"/>
              <a:gd name="connsiteY26175" fmla="*/ 2909740 h 6407150"/>
              <a:gd name="connsiteX26176" fmla="*/ 6894699 w 11737976"/>
              <a:gd name="connsiteY26176" fmla="*/ 2907007 h 6407150"/>
              <a:gd name="connsiteX26177" fmla="*/ 6895243 w 11737976"/>
              <a:gd name="connsiteY26177" fmla="*/ 2908837 h 6407150"/>
              <a:gd name="connsiteX26178" fmla="*/ 6897452 w 11737976"/>
              <a:gd name="connsiteY26178" fmla="*/ 2902749 h 6407150"/>
              <a:gd name="connsiteX26179" fmla="*/ 6890864 w 11737976"/>
              <a:gd name="connsiteY26179" fmla="*/ 2904244 h 6407150"/>
              <a:gd name="connsiteX26180" fmla="*/ 6891953 w 11737976"/>
              <a:gd name="connsiteY26180" fmla="*/ 2907909 h 6407150"/>
              <a:gd name="connsiteX26181" fmla="*/ 6890304 w 11737976"/>
              <a:gd name="connsiteY26181" fmla="*/ 2909122 h 6407150"/>
              <a:gd name="connsiteX26182" fmla="*/ 6890849 w 11737976"/>
              <a:gd name="connsiteY26182" fmla="*/ 2910955 h 6407150"/>
              <a:gd name="connsiteX26183" fmla="*/ 6884812 w 11737976"/>
              <a:gd name="connsiteY26183" fmla="*/ 2910927 h 6407150"/>
              <a:gd name="connsiteX26184" fmla="*/ 6882603 w 11737976"/>
              <a:gd name="connsiteY26184" fmla="*/ 2917016 h 6407150"/>
              <a:gd name="connsiteX26185" fmla="*/ 6877103 w 11737976"/>
              <a:gd name="connsiteY26185" fmla="*/ 2922177 h 6407150"/>
              <a:gd name="connsiteX26186" fmla="*/ 6876550 w 11737976"/>
              <a:gd name="connsiteY26186" fmla="*/ 2923699 h 6407150"/>
              <a:gd name="connsiteX26187" fmla="*/ 6875463 w 11737976"/>
              <a:gd name="connsiteY26187" fmla="*/ 2920036 h 6407150"/>
              <a:gd name="connsiteX26188" fmla="*/ 6873821 w 11737976"/>
              <a:gd name="connsiteY26188" fmla="*/ 2917893 h 6407150"/>
              <a:gd name="connsiteX26189" fmla="*/ 6874372 w 11737976"/>
              <a:gd name="connsiteY26189" fmla="*/ 2916372 h 6407150"/>
              <a:gd name="connsiteX26190" fmla="*/ 6874926 w 11737976"/>
              <a:gd name="connsiteY26190" fmla="*/ 2914848 h 6407150"/>
              <a:gd name="connsiteX26191" fmla="*/ 6880976 w 11737976"/>
              <a:gd name="connsiteY26191" fmla="*/ 2908166 h 6407150"/>
              <a:gd name="connsiteX26192" fmla="*/ 6880432 w 11737976"/>
              <a:gd name="connsiteY26192" fmla="*/ 2906334 h 6407150"/>
              <a:gd name="connsiteX26193" fmla="*/ 6878783 w 11737976"/>
              <a:gd name="connsiteY26193" fmla="*/ 2907546 h 6407150"/>
              <a:gd name="connsiteX26194" fmla="*/ 6873284 w 11737976"/>
              <a:gd name="connsiteY26194" fmla="*/ 2912707 h 6407150"/>
              <a:gd name="connsiteX26195" fmla="*/ 6871091 w 11737976"/>
              <a:gd name="connsiteY26195" fmla="*/ 2912087 h 6407150"/>
              <a:gd name="connsiteX26196" fmla="*/ 6881017 w 11737976"/>
              <a:gd name="connsiteY26196" fmla="*/ 2891393 h 6407150"/>
              <a:gd name="connsiteX26197" fmla="*/ 6878263 w 11737976"/>
              <a:gd name="connsiteY26197" fmla="*/ 2895650 h 6407150"/>
              <a:gd name="connsiteX26198" fmla="*/ 6876653 w 11737976"/>
              <a:gd name="connsiteY26198" fmla="*/ 2880090 h 6407150"/>
              <a:gd name="connsiteX26199" fmla="*/ 6889285 w 11737976"/>
              <a:gd name="connsiteY26199" fmla="*/ 2875267 h 6407150"/>
              <a:gd name="connsiteX26200" fmla="*/ 6883810 w 11737976"/>
              <a:gd name="connsiteY26200" fmla="*/ 2870363 h 6407150"/>
              <a:gd name="connsiteX26201" fmla="*/ 6887100 w 11737976"/>
              <a:gd name="connsiteY26201" fmla="*/ 2871293 h 6407150"/>
              <a:gd name="connsiteX26202" fmla="*/ 6888779 w 11737976"/>
              <a:gd name="connsiteY26202" fmla="*/ 2856662 h 6407150"/>
              <a:gd name="connsiteX26203" fmla="*/ 6891526 w 11737976"/>
              <a:gd name="connsiteY26203" fmla="*/ 2855759 h 6407150"/>
              <a:gd name="connsiteX26204" fmla="*/ 6892621 w 11737976"/>
              <a:gd name="connsiteY26204" fmla="*/ 2856069 h 6407150"/>
              <a:gd name="connsiteX26205" fmla="*/ 6888220 w 11737976"/>
              <a:gd name="connsiteY26205" fmla="*/ 2861538 h 6407150"/>
              <a:gd name="connsiteX26206" fmla="*/ 6895336 w 11737976"/>
              <a:gd name="connsiteY26206" fmla="*/ 2868584 h 6407150"/>
              <a:gd name="connsiteX26207" fmla="*/ 6898091 w 11737976"/>
              <a:gd name="connsiteY26207" fmla="*/ 2864327 h 6407150"/>
              <a:gd name="connsiteX26208" fmla="*/ 6901381 w 11737976"/>
              <a:gd name="connsiteY26208" fmla="*/ 2865255 h 6407150"/>
              <a:gd name="connsiteX26209" fmla="*/ 6905761 w 11737976"/>
              <a:gd name="connsiteY26209" fmla="*/ 2869850 h 6407150"/>
              <a:gd name="connsiteX26210" fmla="*/ 6906857 w 11737976"/>
              <a:gd name="connsiteY26210" fmla="*/ 2870159 h 6407150"/>
              <a:gd name="connsiteX26211" fmla="*/ 6907410 w 11737976"/>
              <a:gd name="connsiteY26211" fmla="*/ 2868637 h 6407150"/>
              <a:gd name="connsiteX26212" fmla="*/ 6904127 w 11737976"/>
              <a:gd name="connsiteY26212" fmla="*/ 2864352 h 6407150"/>
              <a:gd name="connsiteX26213" fmla="*/ 6905224 w 11737976"/>
              <a:gd name="connsiteY26213" fmla="*/ 2864663 h 6407150"/>
              <a:gd name="connsiteX26214" fmla="*/ 6903046 w 11737976"/>
              <a:gd name="connsiteY26214" fmla="*/ 2857335 h 6407150"/>
              <a:gd name="connsiteX26215" fmla="*/ 6900852 w 11737976"/>
              <a:gd name="connsiteY26215" fmla="*/ 2856714 h 6407150"/>
              <a:gd name="connsiteX26216" fmla="*/ 6903606 w 11737976"/>
              <a:gd name="connsiteY26216" fmla="*/ 2852458 h 6407150"/>
              <a:gd name="connsiteX26217" fmla="*/ 6906896 w 11737976"/>
              <a:gd name="connsiteY26217" fmla="*/ 2853385 h 6407150"/>
              <a:gd name="connsiteX26218" fmla="*/ 6909074 w 11737976"/>
              <a:gd name="connsiteY26218" fmla="*/ 2860716 h 6407150"/>
              <a:gd name="connsiteX26219" fmla="*/ 6909612 w 11737976"/>
              <a:gd name="connsiteY26219" fmla="*/ 2865902 h 6407150"/>
              <a:gd name="connsiteX26220" fmla="*/ 6911804 w 11737976"/>
              <a:gd name="connsiteY26220" fmla="*/ 2866522 h 6407150"/>
              <a:gd name="connsiteX26221" fmla="*/ 6912356 w 11737976"/>
              <a:gd name="connsiteY26221" fmla="*/ 2864999 h 6407150"/>
              <a:gd name="connsiteX26222" fmla="*/ 6911268 w 11737976"/>
              <a:gd name="connsiteY26222" fmla="*/ 2861335 h 6407150"/>
              <a:gd name="connsiteX26223" fmla="*/ 6912365 w 11737976"/>
              <a:gd name="connsiteY26223" fmla="*/ 2861645 h 6407150"/>
              <a:gd name="connsiteX26224" fmla="*/ 6913470 w 11737976"/>
              <a:gd name="connsiteY26224" fmla="*/ 2858599 h 6407150"/>
              <a:gd name="connsiteX26225" fmla="*/ 6912924 w 11737976"/>
              <a:gd name="connsiteY26225" fmla="*/ 2856767 h 6407150"/>
              <a:gd name="connsiteX26226" fmla="*/ 6916214 w 11737976"/>
              <a:gd name="connsiteY26226" fmla="*/ 2857696 h 6407150"/>
              <a:gd name="connsiteX26227" fmla="*/ 6922796 w 11737976"/>
              <a:gd name="connsiteY26227" fmla="*/ 2859555 h 6407150"/>
              <a:gd name="connsiteX26228" fmla="*/ 6922243 w 11737976"/>
              <a:gd name="connsiteY26228" fmla="*/ 2861078 h 6407150"/>
              <a:gd name="connsiteX26229" fmla="*/ 6921685 w 11737976"/>
              <a:gd name="connsiteY26229" fmla="*/ 2865954 h 6407150"/>
              <a:gd name="connsiteX26230" fmla="*/ 6920580 w 11737976"/>
              <a:gd name="connsiteY26230" fmla="*/ 2869000 h 6407150"/>
              <a:gd name="connsiteX26231" fmla="*/ 6922220 w 11737976"/>
              <a:gd name="connsiteY26231" fmla="*/ 2871141 h 6407150"/>
              <a:gd name="connsiteX26232" fmla="*/ 6924966 w 11737976"/>
              <a:gd name="connsiteY26232" fmla="*/ 2870237 h 6407150"/>
              <a:gd name="connsiteX26233" fmla="*/ 6926071 w 11737976"/>
              <a:gd name="connsiteY26233" fmla="*/ 2867194 h 6407150"/>
              <a:gd name="connsiteX26234" fmla="*/ 6926623 w 11737976"/>
              <a:gd name="connsiteY26234" fmla="*/ 2865670 h 6407150"/>
              <a:gd name="connsiteX26235" fmla="*/ 6926637 w 11737976"/>
              <a:gd name="connsiteY26235" fmla="*/ 2858962 h 6407150"/>
              <a:gd name="connsiteX26236" fmla="*/ 6927744 w 11737976"/>
              <a:gd name="connsiteY26236" fmla="*/ 2855917 h 6407150"/>
              <a:gd name="connsiteX26237" fmla="*/ 6930490 w 11737976"/>
              <a:gd name="connsiteY26237" fmla="*/ 2855014 h 6407150"/>
              <a:gd name="connsiteX26238" fmla="*/ 6931041 w 11737976"/>
              <a:gd name="connsiteY26238" fmla="*/ 2853492 h 6407150"/>
              <a:gd name="connsiteX26239" fmla="*/ 6928848 w 11737976"/>
              <a:gd name="connsiteY26239" fmla="*/ 2852872 h 6407150"/>
              <a:gd name="connsiteX26240" fmla="*/ 6926102 w 11737976"/>
              <a:gd name="connsiteY26240" fmla="*/ 2853776 h 6407150"/>
              <a:gd name="connsiteX26241" fmla="*/ 6925550 w 11737976"/>
              <a:gd name="connsiteY26241" fmla="*/ 2855298 h 6407150"/>
              <a:gd name="connsiteX26242" fmla="*/ 6923348 w 11737976"/>
              <a:gd name="connsiteY26242" fmla="*/ 2858033 h 6407150"/>
              <a:gd name="connsiteX26243" fmla="*/ 6916767 w 11737976"/>
              <a:gd name="connsiteY26243" fmla="*/ 2856174 h 6407150"/>
              <a:gd name="connsiteX26244" fmla="*/ 6914573 w 11737976"/>
              <a:gd name="connsiteY26244" fmla="*/ 2855555 h 6407150"/>
              <a:gd name="connsiteX26245" fmla="*/ 6915127 w 11737976"/>
              <a:gd name="connsiteY26245" fmla="*/ 2854033 h 6407150"/>
              <a:gd name="connsiteX26246" fmla="*/ 6916231 w 11737976"/>
              <a:gd name="connsiteY26246" fmla="*/ 2850987 h 6407150"/>
              <a:gd name="connsiteX26247" fmla="*/ 6915687 w 11737976"/>
              <a:gd name="connsiteY26247" fmla="*/ 2849155 h 6407150"/>
              <a:gd name="connsiteX26248" fmla="*/ 6914597 w 11737976"/>
              <a:gd name="connsiteY26248" fmla="*/ 2845490 h 6407150"/>
              <a:gd name="connsiteX26249" fmla="*/ 6911299 w 11737976"/>
              <a:gd name="connsiteY26249" fmla="*/ 2847916 h 6407150"/>
              <a:gd name="connsiteX26250" fmla="*/ 6911844 w 11737976"/>
              <a:gd name="connsiteY26250" fmla="*/ 2849748 h 6407150"/>
              <a:gd name="connsiteX26251" fmla="*/ 6910738 w 11737976"/>
              <a:gd name="connsiteY26251" fmla="*/ 2852793 h 6407150"/>
              <a:gd name="connsiteX26252" fmla="*/ 6909642 w 11737976"/>
              <a:gd name="connsiteY26252" fmla="*/ 2852483 h 6407150"/>
              <a:gd name="connsiteX26253" fmla="*/ 6901965 w 11737976"/>
              <a:gd name="connsiteY26253" fmla="*/ 2850315 h 6407150"/>
              <a:gd name="connsiteX26254" fmla="*/ 6901413 w 11737976"/>
              <a:gd name="connsiteY26254" fmla="*/ 2851838 h 6407150"/>
              <a:gd name="connsiteX26255" fmla="*/ 6900860 w 11737976"/>
              <a:gd name="connsiteY26255" fmla="*/ 2853360 h 6407150"/>
              <a:gd name="connsiteX26256" fmla="*/ 6898122 w 11737976"/>
              <a:gd name="connsiteY26256" fmla="*/ 2850909 h 6407150"/>
              <a:gd name="connsiteX26257" fmla="*/ 6897025 w 11737976"/>
              <a:gd name="connsiteY26257" fmla="*/ 2850599 h 6407150"/>
              <a:gd name="connsiteX26258" fmla="*/ 6899227 w 11737976"/>
              <a:gd name="connsiteY26258" fmla="*/ 2847863 h 6407150"/>
              <a:gd name="connsiteX26259" fmla="*/ 6900332 w 11737976"/>
              <a:gd name="connsiteY26259" fmla="*/ 2844819 h 6407150"/>
              <a:gd name="connsiteX26260" fmla="*/ 6900883 w 11737976"/>
              <a:gd name="connsiteY26260" fmla="*/ 2843298 h 6407150"/>
              <a:gd name="connsiteX26261" fmla="*/ 6900340 w 11737976"/>
              <a:gd name="connsiteY26261" fmla="*/ 2841464 h 6407150"/>
              <a:gd name="connsiteX26262" fmla="*/ 6896496 w 11737976"/>
              <a:gd name="connsiteY26262" fmla="*/ 2842058 h 6407150"/>
              <a:gd name="connsiteX26263" fmla="*/ 6894295 w 11737976"/>
              <a:gd name="connsiteY26263" fmla="*/ 2844792 h 6407150"/>
              <a:gd name="connsiteX26264" fmla="*/ 6893742 w 11737976"/>
              <a:gd name="connsiteY26264" fmla="*/ 2846315 h 6407150"/>
              <a:gd name="connsiteX26265" fmla="*/ 6888258 w 11737976"/>
              <a:gd name="connsiteY26265" fmla="*/ 2844767 h 6407150"/>
              <a:gd name="connsiteX26266" fmla="*/ 6887161 w 11737976"/>
              <a:gd name="connsiteY26266" fmla="*/ 2844457 h 6407150"/>
              <a:gd name="connsiteX26267" fmla="*/ 6882767 w 11737976"/>
              <a:gd name="connsiteY26267" fmla="*/ 2846572 h 6407150"/>
              <a:gd name="connsiteX26268" fmla="*/ 6883319 w 11737976"/>
              <a:gd name="connsiteY26268" fmla="*/ 2845050 h 6407150"/>
              <a:gd name="connsiteX26269" fmla="*/ 6882222 w 11737976"/>
              <a:gd name="connsiteY26269" fmla="*/ 2844740 h 6407150"/>
              <a:gd name="connsiteX26270" fmla="*/ 6889387 w 11737976"/>
              <a:gd name="connsiteY26270" fmla="*/ 2831659 h 6407150"/>
              <a:gd name="connsiteX26271" fmla="*/ 6893797 w 11737976"/>
              <a:gd name="connsiteY26271" fmla="*/ 2822834 h 6407150"/>
              <a:gd name="connsiteX26272" fmla="*/ 6895990 w 11737976"/>
              <a:gd name="connsiteY26272" fmla="*/ 2823452 h 6407150"/>
              <a:gd name="connsiteX26273" fmla="*/ 6903684 w 11737976"/>
              <a:gd name="connsiteY26273" fmla="*/ 2818913 h 6407150"/>
              <a:gd name="connsiteX26274" fmla="*/ 6902043 w 11737976"/>
              <a:gd name="connsiteY26274" fmla="*/ 2816770 h 6407150"/>
              <a:gd name="connsiteX26275" fmla="*/ 6899297 w 11737976"/>
              <a:gd name="connsiteY26275" fmla="*/ 2817672 h 6407150"/>
              <a:gd name="connsiteX26276" fmla="*/ 6896551 w 11737976"/>
              <a:gd name="connsiteY26276" fmla="*/ 2818576 h 6407150"/>
              <a:gd name="connsiteX26277" fmla="*/ 6891611 w 11737976"/>
              <a:gd name="connsiteY26277" fmla="*/ 2818859 h 6407150"/>
              <a:gd name="connsiteX26278" fmla="*/ 6891058 w 11737976"/>
              <a:gd name="connsiteY26278" fmla="*/ 2820381 h 6407150"/>
              <a:gd name="connsiteX26279" fmla="*/ 6885000 w 11737976"/>
              <a:gd name="connsiteY26279" fmla="*/ 2830418 h 6407150"/>
              <a:gd name="connsiteX26280" fmla="*/ 6879484 w 11737976"/>
              <a:gd name="connsiteY26280" fmla="*/ 2842288 h 6407150"/>
              <a:gd name="connsiteX26281" fmla="*/ 6871246 w 11737976"/>
              <a:gd name="connsiteY26281" fmla="*/ 2844996 h 6407150"/>
              <a:gd name="connsiteX26282" fmla="*/ 6867420 w 11737976"/>
              <a:gd name="connsiteY26282" fmla="*/ 2838881 h 6407150"/>
              <a:gd name="connsiteX26283" fmla="*/ 6871263 w 11737976"/>
              <a:gd name="connsiteY26283" fmla="*/ 2838287 h 6407150"/>
              <a:gd name="connsiteX26284" fmla="*/ 6870166 w 11737976"/>
              <a:gd name="connsiteY26284" fmla="*/ 2837977 h 6407150"/>
              <a:gd name="connsiteX26285" fmla="*/ 6874016 w 11737976"/>
              <a:gd name="connsiteY26285" fmla="*/ 2834031 h 6407150"/>
              <a:gd name="connsiteX26286" fmla="*/ 6875120 w 11737976"/>
              <a:gd name="connsiteY26286" fmla="*/ 2830985 h 6407150"/>
              <a:gd name="connsiteX26287" fmla="*/ 6873480 w 11737976"/>
              <a:gd name="connsiteY26287" fmla="*/ 2828842 h 6407150"/>
              <a:gd name="connsiteX26288" fmla="*/ 6874584 w 11737976"/>
              <a:gd name="connsiteY26288" fmla="*/ 2825798 h 6407150"/>
              <a:gd name="connsiteX26289" fmla="*/ 6877889 w 11737976"/>
              <a:gd name="connsiteY26289" fmla="*/ 2820020 h 6407150"/>
              <a:gd name="connsiteX26290" fmla="*/ 6880645 w 11737976"/>
              <a:gd name="connsiteY26290" fmla="*/ 2815762 h 6407150"/>
              <a:gd name="connsiteX26291" fmla="*/ 6880098 w 11737976"/>
              <a:gd name="connsiteY26291" fmla="*/ 2813929 h 6407150"/>
              <a:gd name="connsiteX26292" fmla="*/ 6878449 w 11737976"/>
              <a:gd name="connsiteY26292" fmla="*/ 2815143 h 6407150"/>
              <a:gd name="connsiteX26293" fmla="*/ 6875695 w 11737976"/>
              <a:gd name="connsiteY26293" fmla="*/ 2819400 h 6407150"/>
              <a:gd name="connsiteX26294" fmla="*/ 6872943 w 11737976"/>
              <a:gd name="connsiteY26294" fmla="*/ 2823657 h 6407150"/>
              <a:gd name="connsiteX26295" fmla="*/ 6870757 w 11737976"/>
              <a:gd name="connsiteY26295" fmla="*/ 2819683 h 6407150"/>
              <a:gd name="connsiteX26296" fmla="*/ 6871853 w 11737976"/>
              <a:gd name="connsiteY26296" fmla="*/ 2819992 h 6407150"/>
              <a:gd name="connsiteX26297" fmla="*/ 6877920 w 11737976"/>
              <a:gd name="connsiteY26297" fmla="*/ 2806600 h 6407150"/>
              <a:gd name="connsiteX26298" fmla="*/ 6875190 w 11737976"/>
              <a:gd name="connsiteY26298" fmla="*/ 2800795 h 6407150"/>
              <a:gd name="connsiteX26299" fmla="*/ 6868603 w 11737976"/>
              <a:gd name="connsiteY26299" fmla="*/ 2802291 h 6407150"/>
              <a:gd name="connsiteX26300" fmla="*/ 6875206 w 11737976"/>
              <a:gd name="connsiteY26300" fmla="*/ 2794087 h 6407150"/>
              <a:gd name="connsiteX26301" fmla="*/ 6871372 w 11737976"/>
              <a:gd name="connsiteY26301" fmla="*/ 2791325 h 6407150"/>
              <a:gd name="connsiteX26302" fmla="*/ 6872475 w 11737976"/>
              <a:gd name="connsiteY26302" fmla="*/ 2788280 h 6407150"/>
              <a:gd name="connsiteX26303" fmla="*/ 6878520 w 11737976"/>
              <a:gd name="connsiteY26303" fmla="*/ 2784951 h 6407150"/>
              <a:gd name="connsiteX26304" fmla="*/ 6878544 w 11737976"/>
              <a:gd name="connsiteY26304" fmla="*/ 2774888 h 6407150"/>
              <a:gd name="connsiteX26305" fmla="*/ 6879640 w 11737976"/>
              <a:gd name="connsiteY26305" fmla="*/ 2775199 h 6407150"/>
              <a:gd name="connsiteX26306" fmla="*/ 6881290 w 11737976"/>
              <a:gd name="connsiteY26306" fmla="*/ 2773985 h 6407150"/>
              <a:gd name="connsiteX26307" fmla="*/ 6880194 w 11737976"/>
              <a:gd name="connsiteY26307" fmla="*/ 2773676 h 6407150"/>
              <a:gd name="connsiteX26308" fmla="*/ 6877998 w 11737976"/>
              <a:gd name="connsiteY26308" fmla="*/ 2773056 h 6407150"/>
              <a:gd name="connsiteX26309" fmla="*/ 6885171 w 11737976"/>
              <a:gd name="connsiteY26309" fmla="*/ 2756619 h 6407150"/>
              <a:gd name="connsiteX26310" fmla="*/ 6878038 w 11737976"/>
              <a:gd name="connsiteY26310" fmla="*/ 2756283 h 6407150"/>
              <a:gd name="connsiteX26311" fmla="*/ 6884650 w 11737976"/>
              <a:gd name="connsiteY26311" fmla="*/ 2744724 h 6407150"/>
              <a:gd name="connsiteX26312" fmla="*/ 6883554 w 11737976"/>
              <a:gd name="connsiteY26312" fmla="*/ 2744415 h 6407150"/>
              <a:gd name="connsiteX26313" fmla="*/ 6885203 w 11737976"/>
              <a:gd name="connsiteY26313" fmla="*/ 2743201 h 6407150"/>
              <a:gd name="connsiteX26314" fmla="*/ 6885218 w 11737976"/>
              <a:gd name="connsiteY26314" fmla="*/ 2736492 h 6407150"/>
              <a:gd name="connsiteX26315" fmla="*/ 6885771 w 11737976"/>
              <a:gd name="connsiteY26315" fmla="*/ 2734971 h 6407150"/>
              <a:gd name="connsiteX26316" fmla="*/ 6884674 w 11737976"/>
              <a:gd name="connsiteY26316" fmla="*/ 2734661 h 6407150"/>
              <a:gd name="connsiteX26317" fmla="*/ 6886874 w 11737976"/>
              <a:gd name="connsiteY26317" fmla="*/ 2731926 h 6407150"/>
              <a:gd name="connsiteX26318" fmla="*/ 6885777 w 11737976"/>
              <a:gd name="connsiteY26318" fmla="*/ 2731616 h 6407150"/>
              <a:gd name="connsiteX26319" fmla="*/ 6883592 w 11737976"/>
              <a:gd name="connsiteY26319" fmla="*/ 2727641 h 6407150"/>
              <a:gd name="connsiteX26320" fmla="*/ 6880310 w 11737976"/>
              <a:gd name="connsiteY26320" fmla="*/ 2723358 h 6407150"/>
              <a:gd name="connsiteX26321" fmla="*/ 6874267 w 11737976"/>
              <a:gd name="connsiteY26321" fmla="*/ 2726686 h 6407150"/>
              <a:gd name="connsiteX26322" fmla="*/ 6874809 w 11737976"/>
              <a:gd name="connsiteY26322" fmla="*/ 2728518 h 6407150"/>
              <a:gd name="connsiteX26323" fmla="*/ 6875908 w 11737976"/>
              <a:gd name="connsiteY26323" fmla="*/ 2728828 h 6407150"/>
              <a:gd name="connsiteX26324" fmla="*/ 6873698 w 11737976"/>
              <a:gd name="connsiteY26324" fmla="*/ 2734917 h 6407150"/>
              <a:gd name="connsiteX26325" fmla="*/ 6876436 w 11737976"/>
              <a:gd name="connsiteY26325" fmla="*/ 2737369 h 6407150"/>
              <a:gd name="connsiteX26326" fmla="*/ 6870384 w 11737976"/>
              <a:gd name="connsiteY26326" fmla="*/ 2744052 h 6407150"/>
              <a:gd name="connsiteX26327" fmla="*/ 6873113 w 11737976"/>
              <a:gd name="connsiteY26327" fmla="*/ 2749857 h 6407150"/>
              <a:gd name="connsiteX26328" fmla="*/ 6869823 w 11737976"/>
              <a:gd name="connsiteY26328" fmla="*/ 2748929 h 6407150"/>
              <a:gd name="connsiteX26329" fmla="*/ 6862092 w 11737976"/>
              <a:gd name="connsiteY26329" fmla="*/ 2770242 h 6407150"/>
              <a:gd name="connsiteX26330" fmla="*/ 6860443 w 11737976"/>
              <a:gd name="connsiteY26330" fmla="*/ 2771454 h 6407150"/>
              <a:gd name="connsiteX26331" fmla="*/ 6856047 w 11737976"/>
              <a:gd name="connsiteY26331" fmla="*/ 2773570 h 6407150"/>
              <a:gd name="connsiteX26332" fmla="*/ 6855495 w 11737976"/>
              <a:gd name="connsiteY26332" fmla="*/ 2775091 h 6407150"/>
              <a:gd name="connsiteX26333" fmla="*/ 6859874 w 11737976"/>
              <a:gd name="connsiteY26333" fmla="*/ 2779686 h 6407150"/>
              <a:gd name="connsiteX26334" fmla="*/ 6858778 w 11737976"/>
              <a:gd name="connsiteY26334" fmla="*/ 2779377 h 6407150"/>
              <a:gd name="connsiteX26335" fmla="*/ 6860948 w 11737976"/>
              <a:gd name="connsiteY26335" fmla="*/ 2790060 h 6407150"/>
              <a:gd name="connsiteX26336" fmla="*/ 6848845 w 11737976"/>
              <a:gd name="connsiteY26336" fmla="*/ 2803424 h 6407150"/>
              <a:gd name="connsiteX26337" fmla="*/ 6849412 w 11737976"/>
              <a:gd name="connsiteY26337" fmla="*/ 2795193 h 6407150"/>
              <a:gd name="connsiteX26338" fmla="*/ 6845569 w 11737976"/>
              <a:gd name="connsiteY26338" fmla="*/ 2795787 h 6407150"/>
              <a:gd name="connsiteX26339" fmla="*/ 6845577 w 11737976"/>
              <a:gd name="connsiteY26339" fmla="*/ 2792432 h 6407150"/>
              <a:gd name="connsiteX26340" fmla="*/ 6844480 w 11737976"/>
              <a:gd name="connsiteY26340" fmla="*/ 2792122 h 6407150"/>
              <a:gd name="connsiteX26341" fmla="*/ 6843382 w 11737976"/>
              <a:gd name="connsiteY26341" fmla="*/ 2791811 h 6407150"/>
              <a:gd name="connsiteX26342" fmla="*/ 6843921 w 11737976"/>
              <a:gd name="connsiteY26342" fmla="*/ 2796998 h 6407150"/>
              <a:gd name="connsiteX26343" fmla="*/ 6842816 w 11737976"/>
              <a:gd name="connsiteY26343" fmla="*/ 2800044 h 6407150"/>
              <a:gd name="connsiteX26344" fmla="*/ 6841175 w 11737976"/>
              <a:gd name="connsiteY26344" fmla="*/ 2797901 h 6407150"/>
              <a:gd name="connsiteX26345" fmla="*/ 6840630 w 11737976"/>
              <a:gd name="connsiteY26345" fmla="*/ 2796069 h 6407150"/>
              <a:gd name="connsiteX26346" fmla="*/ 6837340 w 11737976"/>
              <a:gd name="connsiteY26346" fmla="*/ 2795140 h 6407150"/>
              <a:gd name="connsiteX26347" fmla="*/ 6841734 w 11737976"/>
              <a:gd name="connsiteY26347" fmla="*/ 2793025 h 6407150"/>
              <a:gd name="connsiteX26348" fmla="*/ 6836802 w 11737976"/>
              <a:gd name="connsiteY26348" fmla="*/ 2789953 h 6407150"/>
              <a:gd name="connsiteX26349" fmla="*/ 6841206 w 11737976"/>
              <a:gd name="connsiteY26349" fmla="*/ 2784485 h 6407150"/>
              <a:gd name="connsiteX26350" fmla="*/ 6837916 w 11737976"/>
              <a:gd name="connsiteY26350" fmla="*/ 2783555 h 6407150"/>
              <a:gd name="connsiteX26351" fmla="*/ 6835730 w 11737976"/>
              <a:gd name="connsiteY26351" fmla="*/ 2779580 h 6407150"/>
              <a:gd name="connsiteX26352" fmla="*/ 6835184 w 11737976"/>
              <a:gd name="connsiteY26352" fmla="*/ 2777747 h 6407150"/>
              <a:gd name="connsiteX26353" fmla="*/ 6837930 w 11737976"/>
              <a:gd name="connsiteY26353" fmla="*/ 2776845 h 6407150"/>
              <a:gd name="connsiteX26354" fmla="*/ 6839580 w 11737976"/>
              <a:gd name="connsiteY26354" fmla="*/ 2775633 h 6407150"/>
              <a:gd name="connsiteX26355" fmla="*/ 6840132 w 11737976"/>
              <a:gd name="connsiteY26355" fmla="*/ 2774110 h 6407150"/>
              <a:gd name="connsiteX26356" fmla="*/ 6838491 w 11737976"/>
              <a:gd name="connsiteY26356" fmla="*/ 2771968 h 6407150"/>
              <a:gd name="connsiteX26357" fmla="*/ 6836843 w 11737976"/>
              <a:gd name="connsiteY26357" fmla="*/ 2773182 h 6407150"/>
              <a:gd name="connsiteX26358" fmla="*/ 6834096 w 11737976"/>
              <a:gd name="connsiteY26358" fmla="*/ 2774084 h 6407150"/>
              <a:gd name="connsiteX26359" fmla="*/ 6831903 w 11737976"/>
              <a:gd name="connsiteY26359" fmla="*/ 2773465 h 6407150"/>
              <a:gd name="connsiteX26360" fmla="*/ 6830813 w 11737976"/>
              <a:gd name="connsiteY26360" fmla="*/ 2769800 h 6407150"/>
              <a:gd name="connsiteX26361" fmla="*/ 6834664 w 11737976"/>
              <a:gd name="connsiteY26361" fmla="*/ 2765853 h 6407150"/>
              <a:gd name="connsiteX26362" fmla="*/ 6837440 w 11737976"/>
              <a:gd name="connsiteY26362" fmla="*/ 2751533 h 6407150"/>
              <a:gd name="connsiteX26363" fmla="*/ 6824808 w 11737976"/>
              <a:gd name="connsiteY26363" fmla="*/ 2756356 h 6407150"/>
              <a:gd name="connsiteX26364" fmla="*/ 6823097 w 11737976"/>
              <a:gd name="connsiteY26364" fmla="*/ 2784404 h 6407150"/>
              <a:gd name="connsiteX26365" fmla="*/ 6831886 w 11737976"/>
              <a:gd name="connsiteY26365" fmla="*/ 2780174 h 6407150"/>
              <a:gd name="connsiteX26366" fmla="*/ 6832984 w 11737976"/>
              <a:gd name="connsiteY26366" fmla="*/ 2780482 h 6407150"/>
              <a:gd name="connsiteX26367" fmla="*/ 6834073 w 11737976"/>
              <a:gd name="connsiteY26367" fmla="*/ 2784147 h 6407150"/>
              <a:gd name="connsiteX26368" fmla="*/ 6829118 w 11737976"/>
              <a:gd name="connsiteY26368" fmla="*/ 2791140 h 6407150"/>
              <a:gd name="connsiteX26369" fmla="*/ 6815941 w 11737976"/>
              <a:gd name="connsiteY26369" fmla="*/ 2794131 h 6407150"/>
              <a:gd name="connsiteX26370" fmla="*/ 6806007 w 11737976"/>
              <a:gd name="connsiteY26370" fmla="*/ 2818180 h 6407150"/>
              <a:gd name="connsiteX26371" fmla="*/ 6804918 w 11737976"/>
              <a:gd name="connsiteY26371" fmla="*/ 2814516 h 6407150"/>
              <a:gd name="connsiteX26372" fmla="*/ 6799419 w 11737976"/>
              <a:gd name="connsiteY26372" fmla="*/ 2819676 h 6407150"/>
              <a:gd name="connsiteX26373" fmla="*/ 6806551 w 11737976"/>
              <a:gd name="connsiteY26373" fmla="*/ 2820012 h 6407150"/>
              <a:gd name="connsiteX26374" fmla="*/ 6800136 w 11737976"/>
              <a:gd name="connsiteY26374" fmla="*/ 2835194 h 6407150"/>
              <a:gd name="connsiteX26375" fmla="*/ 6793320 w 11737976"/>
              <a:gd name="connsiteY26375" fmla="*/ 2846485 h 6407150"/>
              <a:gd name="connsiteX26376" fmla="*/ 6793328 w 11737976"/>
              <a:gd name="connsiteY26376" fmla="*/ 2843132 h 6407150"/>
              <a:gd name="connsiteX26377" fmla="*/ 6793319 w 11737976"/>
              <a:gd name="connsiteY26377" fmla="*/ 2846487 h 6407150"/>
              <a:gd name="connsiteX26378" fmla="*/ 6793320 w 11737976"/>
              <a:gd name="connsiteY26378" fmla="*/ 2846485 h 6407150"/>
              <a:gd name="connsiteX26379" fmla="*/ 6793312 w 11737976"/>
              <a:gd name="connsiteY26379" fmla="*/ 2849840 h 6407150"/>
              <a:gd name="connsiteX26380" fmla="*/ 6791663 w 11737976"/>
              <a:gd name="connsiteY26380" fmla="*/ 2851054 h 6407150"/>
              <a:gd name="connsiteX26381" fmla="*/ 6790567 w 11737976"/>
              <a:gd name="connsiteY26381" fmla="*/ 2850744 h 6407150"/>
              <a:gd name="connsiteX26382" fmla="*/ 6788917 w 11737976"/>
              <a:gd name="connsiteY26382" fmla="*/ 2851955 h 6407150"/>
              <a:gd name="connsiteX26383" fmla="*/ 6791110 w 11737976"/>
              <a:gd name="connsiteY26383" fmla="*/ 2852576 h 6407150"/>
              <a:gd name="connsiteX26384" fmla="*/ 6794953 w 11737976"/>
              <a:gd name="connsiteY26384" fmla="*/ 2851982 h 6407150"/>
              <a:gd name="connsiteX26385" fmla="*/ 6794400 w 11737976"/>
              <a:gd name="connsiteY26385" fmla="*/ 2853505 h 6407150"/>
              <a:gd name="connsiteX26386" fmla="*/ 6787796 w 11737976"/>
              <a:gd name="connsiteY26386" fmla="*/ 2861710 h 6407150"/>
              <a:gd name="connsiteX26387" fmla="*/ 6788885 w 11737976"/>
              <a:gd name="connsiteY26387" fmla="*/ 2865375 h 6407150"/>
              <a:gd name="connsiteX26388" fmla="*/ 6786147 w 11737976"/>
              <a:gd name="connsiteY26388" fmla="*/ 2862922 h 6407150"/>
              <a:gd name="connsiteX26389" fmla="*/ 6785050 w 11737976"/>
              <a:gd name="connsiteY26389" fmla="*/ 2862613 h 6407150"/>
              <a:gd name="connsiteX26390" fmla="*/ 6782865 w 11737976"/>
              <a:gd name="connsiteY26390" fmla="*/ 2858638 h 6407150"/>
              <a:gd name="connsiteX26391" fmla="*/ 6781217 w 11737976"/>
              <a:gd name="connsiteY26391" fmla="*/ 2859852 h 6407150"/>
              <a:gd name="connsiteX26392" fmla="*/ 6781760 w 11737976"/>
              <a:gd name="connsiteY26392" fmla="*/ 2861683 h 6407150"/>
              <a:gd name="connsiteX26393" fmla="*/ 6782305 w 11737976"/>
              <a:gd name="connsiteY26393" fmla="*/ 2863516 h 6407150"/>
              <a:gd name="connsiteX26394" fmla="*/ 6781752 w 11737976"/>
              <a:gd name="connsiteY26394" fmla="*/ 2865038 h 6407150"/>
              <a:gd name="connsiteX26395" fmla="*/ 6778462 w 11737976"/>
              <a:gd name="connsiteY26395" fmla="*/ 2864110 h 6407150"/>
              <a:gd name="connsiteX26396" fmla="*/ 6769672 w 11737976"/>
              <a:gd name="connsiteY26396" fmla="*/ 2868340 h 6407150"/>
              <a:gd name="connsiteX26397" fmla="*/ 6775716 w 11737976"/>
              <a:gd name="connsiteY26397" fmla="*/ 2865013 h 6407150"/>
              <a:gd name="connsiteX26398" fmla="*/ 6769688 w 11737976"/>
              <a:gd name="connsiteY26398" fmla="*/ 2861630 h 6407150"/>
              <a:gd name="connsiteX26399" fmla="*/ 6768592 w 11737976"/>
              <a:gd name="connsiteY26399" fmla="*/ 2861321 h 6407150"/>
              <a:gd name="connsiteX26400" fmla="*/ 6770792 w 11737976"/>
              <a:gd name="connsiteY26400" fmla="*/ 2858587 h 6407150"/>
              <a:gd name="connsiteX26401" fmla="*/ 6771344 w 11737976"/>
              <a:gd name="connsiteY26401" fmla="*/ 2857063 h 6407150"/>
              <a:gd name="connsiteX26402" fmla="*/ 6771897 w 11737976"/>
              <a:gd name="connsiteY26402" fmla="*/ 2855541 h 6407150"/>
              <a:gd name="connsiteX26403" fmla="*/ 6770800 w 11737976"/>
              <a:gd name="connsiteY26403" fmla="*/ 2855232 h 6407150"/>
              <a:gd name="connsiteX26404" fmla="*/ 6762578 w 11737976"/>
              <a:gd name="connsiteY26404" fmla="*/ 2851232 h 6407150"/>
              <a:gd name="connsiteX26405" fmla="*/ 6767004 w 11737976"/>
              <a:gd name="connsiteY26405" fmla="*/ 2835698 h 6407150"/>
              <a:gd name="connsiteX26406" fmla="*/ 6760416 w 11737976"/>
              <a:gd name="connsiteY26406" fmla="*/ 2837194 h 6407150"/>
              <a:gd name="connsiteX26407" fmla="*/ 6760423 w 11737976"/>
              <a:gd name="connsiteY26407" fmla="*/ 2833838 h 6407150"/>
              <a:gd name="connsiteX26408" fmla="*/ 6765372 w 11737976"/>
              <a:gd name="connsiteY26408" fmla="*/ 2830201 h 6407150"/>
              <a:gd name="connsiteX26409" fmla="*/ 6764274 w 11737976"/>
              <a:gd name="connsiteY26409" fmla="*/ 2829890 h 6407150"/>
              <a:gd name="connsiteX26410" fmla="*/ 6767020 w 11737976"/>
              <a:gd name="connsiteY26410" fmla="*/ 2828989 h 6407150"/>
              <a:gd name="connsiteX26411" fmla="*/ 6768116 w 11737976"/>
              <a:gd name="connsiteY26411" fmla="*/ 2829298 h 6407150"/>
              <a:gd name="connsiteX26412" fmla="*/ 6768670 w 11737976"/>
              <a:gd name="connsiteY26412" fmla="*/ 2827776 h 6407150"/>
              <a:gd name="connsiteX26413" fmla="*/ 6766474 w 11737976"/>
              <a:gd name="connsiteY26413" fmla="*/ 2827157 h 6407150"/>
              <a:gd name="connsiteX26414" fmla="*/ 6767028 w 11737976"/>
              <a:gd name="connsiteY26414" fmla="*/ 2825633 h 6407150"/>
              <a:gd name="connsiteX26415" fmla="*/ 6768683 w 11737976"/>
              <a:gd name="connsiteY26415" fmla="*/ 2821066 h 6407150"/>
              <a:gd name="connsiteX26416" fmla="*/ 6769237 w 11737976"/>
              <a:gd name="connsiteY26416" fmla="*/ 2819545 h 6407150"/>
              <a:gd name="connsiteX26417" fmla="*/ 6770333 w 11737976"/>
              <a:gd name="connsiteY26417" fmla="*/ 2819855 h 6407150"/>
              <a:gd name="connsiteX26418" fmla="*/ 6771431 w 11737976"/>
              <a:gd name="connsiteY26418" fmla="*/ 2820166 h 6407150"/>
              <a:gd name="connsiteX26419" fmla="*/ 6770886 w 11737976"/>
              <a:gd name="connsiteY26419" fmla="*/ 2818332 h 6407150"/>
              <a:gd name="connsiteX26420" fmla="*/ 6769788 w 11737976"/>
              <a:gd name="connsiteY26420" fmla="*/ 2818022 h 6407150"/>
              <a:gd name="connsiteX26421" fmla="*/ 6768692 w 11737976"/>
              <a:gd name="connsiteY26421" fmla="*/ 2817713 h 6407150"/>
              <a:gd name="connsiteX26422" fmla="*/ 6767595 w 11737976"/>
              <a:gd name="connsiteY26422" fmla="*/ 2817403 h 6407150"/>
              <a:gd name="connsiteX26423" fmla="*/ 6767051 w 11737976"/>
              <a:gd name="connsiteY26423" fmla="*/ 2815571 h 6407150"/>
              <a:gd name="connsiteX26424" fmla="*/ 6764857 w 11737976"/>
              <a:gd name="connsiteY26424" fmla="*/ 2814951 h 6407150"/>
              <a:gd name="connsiteX26425" fmla="*/ 6763207 w 11737976"/>
              <a:gd name="connsiteY26425" fmla="*/ 2816163 h 6407150"/>
              <a:gd name="connsiteX26426" fmla="*/ 6763752 w 11737976"/>
              <a:gd name="connsiteY26426" fmla="*/ 2817995 h 6407150"/>
              <a:gd name="connsiteX26427" fmla="*/ 6763200 w 11737976"/>
              <a:gd name="connsiteY26427" fmla="*/ 2819518 h 6407150"/>
              <a:gd name="connsiteX26428" fmla="*/ 6762096 w 11737976"/>
              <a:gd name="connsiteY26428" fmla="*/ 2822564 h 6407150"/>
              <a:gd name="connsiteX26429" fmla="*/ 6755491 w 11737976"/>
              <a:gd name="connsiteY26429" fmla="*/ 2830768 h 6407150"/>
              <a:gd name="connsiteX26430" fmla="*/ 6756587 w 11737976"/>
              <a:gd name="connsiteY26430" fmla="*/ 2831077 h 6407150"/>
              <a:gd name="connsiteX26431" fmla="*/ 6754939 w 11737976"/>
              <a:gd name="connsiteY26431" fmla="*/ 2832291 h 6407150"/>
              <a:gd name="connsiteX26432" fmla="*/ 6754386 w 11737976"/>
              <a:gd name="connsiteY26432" fmla="*/ 2833812 h 6407150"/>
              <a:gd name="connsiteX26433" fmla="*/ 6749999 w 11737976"/>
              <a:gd name="connsiteY26433" fmla="*/ 2832574 h 6407150"/>
              <a:gd name="connsiteX26434" fmla="*/ 6747821 w 11737976"/>
              <a:gd name="connsiteY26434" fmla="*/ 2825245 h 6407150"/>
              <a:gd name="connsiteX26435" fmla="*/ 6747838 w 11737976"/>
              <a:gd name="connsiteY26435" fmla="*/ 2818537 h 6407150"/>
              <a:gd name="connsiteX26436" fmla="*/ 6756619 w 11737976"/>
              <a:gd name="connsiteY26436" fmla="*/ 2817660 h 6407150"/>
              <a:gd name="connsiteX26437" fmla="*/ 6762673 w 11737976"/>
              <a:gd name="connsiteY26437" fmla="*/ 2810978 h 6407150"/>
              <a:gd name="connsiteX26438" fmla="*/ 6757195 w 11737976"/>
              <a:gd name="connsiteY26438" fmla="*/ 2806075 h 6407150"/>
              <a:gd name="connsiteX26439" fmla="*/ 6755562 w 11737976"/>
              <a:gd name="connsiteY26439" fmla="*/ 2800578 h 6407150"/>
              <a:gd name="connsiteX26440" fmla="*/ 6757756 w 11737976"/>
              <a:gd name="connsiteY26440" fmla="*/ 2801196 h 6407150"/>
              <a:gd name="connsiteX26441" fmla="*/ 6759950 w 11737976"/>
              <a:gd name="connsiteY26441" fmla="*/ 2801817 h 6407150"/>
              <a:gd name="connsiteX26442" fmla="*/ 6759404 w 11737976"/>
              <a:gd name="connsiteY26442" fmla="*/ 2799985 h 6407150"/>
              <a:gd name="connsiteX26443" fmla="*/ 6755569 w 11737976"/>
              <a:gd name="connsiteY26443" fmla="*/ 2797224 h 6407150"/>
              <a:gd name="connsiteX26444" fmla="*/ 6757219 w 11737976"/>
              <a:gd name="connsiteY26444" fmla="*/ 2796010 h 6407150"/>
              <a:gd name="connsiteX26445" fmla="*/ 6757771 w 11737976"/>
              <a:gd name="connsiteY26445" fmla="*/ 2794487 h 6407150"/>
              <a:gd name="connsiteX26446" fmla="*/ 6758323 w 11737976"/>
              <a:gd name="connsiteY26446" fmla="*/ 2792966 h 6407150"/>
              <a:gd name="connsiteX26447" fmla="*/ 6759420 w 11737976"/>
              <a:gd name="connsiteY26447" fmla="*/ 2793275 h 6407150"/>
              <a:gd name="connsiteX26448" fmla="*/ 6763808 w 11737976"/>
              <a:gd name="connsiteY26448" fmla="*/ 2794513 h 6407150"/>
              <a:gd name="connsiteX26449" fmla="*/ 6769315 w 11737976"/>
              <a:gd name="connsiteY26449" fmla="*/ 2785999 h 6407150"/>
              <a:gd name="connsiteX26450" fmla="*/ 6770411 w 11737976"/>
              <a:gd name="connsiteY26450" fmla="*/ 2786309 h 6407150"/>
              <a:gd name="connsiteX26451" fmla="*/ 6773158 w 11737976"/>
              <a:gd name="connsiteY26451" fmla="*/ 2785405 h 6407150"/>
              <a:gd name="connsiteX26452" fmla="*/ 6775351 w 11737976"/>
              <a:gd name="connsiteY26452" fmla="*/ 2786025 h 6407150"/>
              <a:gd name="connsiteX26453" fmla="*/ 6775903 w 11737976"/>
              <a:gd name="connsiteY26453" fmla="*/ 2784503 h 6407150"/>
              <a:gd name="connsiteX26454" fmla="*/ 6777000 w 11737976"/>
              <a:gd name="connsiteY26454" fmla="*/ 2784814 h 6407150"/>
              <a:gd name="connsiteX26455" fmla="*/ 6784156 w 11737976"/>
              <a:gd name="connsiteY26455" fmla="*/ 2775086 h 6407150"/>
              <a:gd name="connsiteX26456" fmla="*/ 6787446 w 11737976"/>
              <a:gd name="connsiteY26456" fmla="*/ 2776015 h 6407150"/>
              <a:gd name="connsiteX26457" fmla="*/ 6789096 w 11737976"/>
              <a:gd name="connsiteY26457" fmla="*/ 2774802 h 6407150"/>
              <a:gd name="connsiteX26458" fmla="*/ 6788552 w 11737976"/>
              <a:gd name="connsiteY26458" fmla="*/ 2772969 h 6407150"/>
              <a:gd name="connsiteX26459" fmla="*/ 6786359 w 11737976"/>
              <a:gd name="connsiteY26459" fmla="*/ 2772352 h 6407150"/>
              <a:gd name="connsiteX26460" fmla="*/ 6789112 w 11737976"/>
              <a:gd name="connsiteY26460" fmla="*/ 2768094 h 6407150"/>
              <a:gd name="connsiteX26461" fmla="*/ 6789664 w 11737976"/>
              <a:gd name="connsiteY26461" fmla="*/ 2766570 h 6407150"/>
              <a:gd name="connsiteX26462" fmla="*/ 6789121 w 11737976"/>
              <a:gd name="connsiteY26462" fmla="*/ 2764740 h 6407150"/>
              <a:gd name="connsiteX26463" fmla="*/ 6785277 w 11737976"/>
              <a:gd name="connsiteY26463" fmla="*/ 2765332 h 6407150"/>
              <a:gd name="connsiteX26464" fmla="*/ 6781417 w 11737976"/>
              <a:gd name="connsiteY26464" fmla="*/ 2772633 h 6407150"/>
              <a:gd name="connsiteX26465" fmla="*/ 6774261 w 11737976"/>
              <a:gd name="connsiteY26465" fmla="*/ 2782361 h 6407150"/>
              <a:gd name="connsiteX26466" fmla="*/ 6773165 w 11737976"/>
              <a:gd name="connsiteY26466" fmla="*/ 2782052 h 6407150"/>
              <a:gd name="connsiteX26467" fmla="*/ 6769322 w 11737976"/>
              <a:gd name="connsiteY26467" fmla="*/ 2782644 h 6407150"/>
              <a:gd name="connsiteX26468" fmla="*/ 6764944 w 11737976"/>
              <a:gd name="connsiteY26468" fmla="*/ 2778051 h 6407150"/>
              <a:gd name="connsiteX26469" fmla="*/ 6763303 w 11737976"/>
              <a:gd name="connsiteY26469" fmla="*/ 2775910 h 6407150"/>
              <a:gd name="connsiteX26470" fmla="*/ 6766056 w 11737976"/>
              <a:gd name="connsiteY26470" fmla="*/ 2771653 h 6407150"/>
              <a:gd name="connsiteX26471" fmla="*/ 6766607 w 11737976"/>
              <a:gd name="connsiteY26471" fmla="*/ 2770130 h 6407150"/>
              <a:gd name="connsiteX26472" fmla="*/ 6764414 w 11737976"/>
              <a:gd name="connsiteY26472" fmla="*/ 2769509 h 6407150"/>
              <a:gd name="connsiteX26473" fmla="*/ 6760556 w 11737976"/>
              <a:gd name="connsiteY26473" fmla="*/ 2776813 h 6407150"/>
              <a:gd name="connsiteX26474" fmla="*/ 6759459 w 11737976"/>
              <a:gd name="connsiteY26474" fmla="*/ 2776502 h 6407150"/>
              <a:gd name="connsiteX26475" fmla="*/ 6750093 w 11737976"/>
              <a:gd name="connsiteY26475" fmla="*/ 2792319 h 6407150"/>
              <a:gd name="connsiteX26476" fmla="*/ 6753384 w 11737976"/>
              <a:gd name="connsiteY26476" fmla="*/ 2793249 h 6407150"/>
              <a:gd name="connsiteX26477" fmla="*/ 6751735 w 11737976"/>
              <a:gd name="connsiteY26477" fmla="*/ 2794461 h 6407150"/>
              <a:gd name="connsiteX26478" fmla="*/ 6747892 w 11737976"/>
              <a:gd name="connsiteY26478" fmla="*/ 2795054 h 6407150"/>
              <a:gd name="connsiteX26479" fmla="*/ 6742409 w 11737976"/>
              <a:gd name="connsiteY26479" fmla="*/ 2793507 h 6407150"/>
              <a:gd name="connsiteX26480" fmla="*/ 6741856 w 11737976"/>
              <a:gd name="connsiteY26480" fmla="*/ 2795028 h 6407150"/>
              <a:gd name="connsiteX26481" fmla="*/ 6742952 w 11737976"/>
              <a:gd name="connsiteY26481" fmla="*/ 2795338 h 6407150"/>
              <a:gd name="connsiteX26482" fmla="*/ 6746787 w 11737976"/>
              <a:gd name="connsiteY26482" fmla="*/ 2798099 h 6407150"/>
              <a:gd name="connsiteX26483" fmla="*/ 6748982 w 11737976"/>
              <a:gd name="connsiteY26483" fmla="*/ 2798719 h 6407150"/>
              <a:gd name="connsiteX26484" fmla="*/ 6751166 w 11737976"/>
              <a:gd name="connsiteY26484" fmla="*/ 2802692 h 6407150"/>
              <a:gd name="connsiteX26485" fmla="*/ 6752257 w 11737976"/>
              <a:gd name="connsiteY26485" fmla="*/ 2806357 h 6407150"/>
              <a:gd name="connsiteX26486" fmla="*/ 6736286 w 11737976"/>
              <a:gd name="connsiteY26486" fmla="*/ 2830379 h 6407150"/>
              <a:gd name="connsiteX26487" fmla="*/ 6731898 w 11737976"/>
              <a:gd name="connsiteY26487" fmla="*/ 2829140 h 6407150"/>
              <a:gd name="connsiteX26488" fmla="*/ 6734084 w 11737976"/>
              <a:gd name="connsiteY26488" fmla="*/ 2833114 h 6407150"/>
              <a:gd name="connsiteX26489" fmla="*/ 6733533 w 11737976"/>
              <a:gd name="connsiteY26489" fmla="*/ 2834637 h 6407150"/>
              <a:gd name="connsiteX26490" fmla="*/ 6730787 w 11737976"/>
              <a:gd name="connsiteY26490" fmla="*/ 2835539 h 6407150"/>
              <a:gd name="connsiteX26491" fmla="*/ 6729690 w 11737976"/>
              <a:gd name="connsiteY26491" fmla="*/ 2835229 h 6407150"/>
              <a:gd name="connsiteX26492" fmla="*/ 6728608 w 11737976"/>
              <a:gd name="connsiteY26492" fmla="*/ 2828211 h 6407150"/>
              <a:gd name="connsiteX26493" fmla="*/ 6728617 w 11737976"/>
              <a:gd name="connsiteY26493" fmla="*/ 2824856 h 6407150"/>
              <a:gd name="connsiteX26494" fmla="*/ 6731641 w 11737976"/>
              <a:gd name="connsiteY26494" fmla="*/ 2821934 h 6407150"/>
              <a:gd name="connsiteX26495" fmla="*/ 6732982 w 11737976"/>
              <a:gd name="connsiteY26495" fmla="*/ 2816224 h 6407150"/>
              <a:gd name="connsiteX26496" fmla="*/ 6733456 w 11737976"/>
              <a:gd name="connsiteY26496" fmla="*/ 2817559 h 6407150"/>
              <a:gd name="connsiteX26497" fmla="*/ 6734558 w 11737976"/>
              <a:gd name="connsiteY26497" fmla="*/ 2817871 h 6407150"/>
              <a:gd name="connsiteX26498" fmla="*/ 6735659 w 11737976"/>
              <a:gd name="connsiteY26498" fmla="*/ 2818181 h 6407150"/>
              <a:gd name="connsiteX26499" fmla="*/ 6736159 w 11737976"/>
              <a:gd name="connsiteY26499" fmla="*/ 2816802 h 6407150"/>
              <a:gd name="connsiteX26500" fmla="*/ 6734457 w 11737976"/>
              <a:gd name="connsiteY26500" fmla="*/ 2814799 h 6407150"/>
              <a:gd name="connsiteX26501" fmla="*/ 6733356 w 11737976"/>
              <a:gd name="connsiteY26501" fmla="*/ 2814489 h 6407150"/>
              <a:gd name="connsiteX26502" fmla="*/ 6732855 w 11737976"/>
              <a:gd name="connsiteY26502" fmla="*/ 2815867 h 6407150"/>
              <a:gd name="connsiteX26503" fmla="*/ 6732913 w 11737976"/>
              <a:gd name="connsiteY26503" fmla="*/ 2816033 h 6407150"/>
              <a:gd name="connsiteX26504" fmla="*/ 6729528 w 11737976"/>
              <a:gd name="connsiteY26504" fmla="*/ 2816092 h 6407150"/>
              <a:gd name="connsiteX26505" fmla="*/ 6726438 w 11737976"/>
              <a:gd name="connsiteY26505" fmla="*/ 2817528 h 6407150"/>
              <a:gd name="connsiteX26506" fmla="*/ 6726446 w 11737976"/>
              <a:gd name="connsiteY26506" fmla="*/ 2814174 h 6407150"/>
              <a:gd name="connsiteX26507" fmla="*/ 6727542 w 11737976"/>
              <a:gd name="connsiteY26507" fmla="*/ 2814483 h 6407150"/>
              <a:gd name="connsiteX26508" fmla="*/ 6728095 w 11737976"/>
              <a:gd name="connsiteY26508" fmla="*/ 2812961 h 6407150"/>
              <a:gd name="connsiteX26509" fmla="*/ 6726999 w 11737976"/>
              <a:gd name="connsiteY26509" fmla="*/ 2812650 h 6407150"/>
              <a:gd name="connsiteX26510" fmla="*/ 6724252 w 11737976"/>
              <a:gd name="connsiteY26510" fmla="*/ 2813554 h 6407150"/>
              <a:gd name="connsiteX26511" fmla="*/ 6724804 w 11737976"/>
              <a:gd name="connsiteY26511" fmla="*/ 2812031 h 6407150"/>
              <a:gd name="connsiteX26512" fmla="*/ 6716598 w 11737976"/>
              <a:gd name="connsiteY26512" fmla="*/ 2801322 h 6407150"/>
              <a:gd name="connsiteX26513" fmla="*/ 6712203 w 11737976"/>
              <a:gd name="connsiteY26513" fmla="*/ 2803437 h 6407150"/>
              <a:gd name="connsiteX26514" fmla="*/ 6698482 w 11737976"/>
              <a:gd name="connsiteY26514" fmla="*/ 2804597 h 6407150"/>
              <a:gd name="connsiteX26515" fmla="*/ 6698465 w 11737976"/>
              <a:gd name="connsiteY26515" fmla="*/ 2811306 h 6407150"/>
              <a:gd name="connsiteX26516" fmla="*/ 6696809 w 11737976"/>
              <a:gd name="connsiteY26516" fmla="*/ 2815873 h 6407150"/>
              <a:gd name="connsiteX26517" fmla="*/ 6677051 w 11737976"/>
              <a:gd name="connsiteY26517" fmla="*/ 2817007 h 6407150"/>
              <a:gd name="connsiteX26518" fmla="*/ 6666028 w 11737976"/>
              <a:gd name="connsiteY26518" fmla="*/ 2837391 h 6407150"/>
              <a:gd name="connsiteX26519" fmla="*/ 6667110 w 11737976"/>
              <a:gd name="connsiteY26519" fmla="*/ 2844410 h 6407150"/>
              <a:gd name="connsiteX26520" fmla="*/ 6664349 w 11737976"/>
              <a:gd name="connsiteY26520" fmla="*/ 2852021 h 6407150"/>
              <a:gd name="connsiteX26521" fmla="*/ 6669840 w 11737976"/>
              <a:gd name="connsiteY26521" fmla="*/ 2850216 h 6407150"/>
              <a:gd name="connsiteX26522" fmla="*/ 6670930 w 11737976"/>
              <a:gd name="connsiteY26522" fmla="*/ 2853881 h 6407150"/>
              <a:gd name="connsiteX26523" fmla="*/ 6676974 w 11737976"/>
              <a:gd name="connsiteY26523" fmla="*/ 2850552 h 6407150"/>
              <a:gd name="connsiteX26524" fmla="*/ 6674212 w 11737976"/>
              <a:gd name="connsiteY26524" fmla="*/ 2858164 h 6407150"/>
              <a:gd name="connsiteX26525" fmla="*/ 6678605 w 11737976"/>
              <a:gd name="connsiteY26525" fmla="*/ 2856050 h 6407150"/>
              <a:gd name="connsiteX26526" fmla="*/ 6678054 w 11737976"/>
              <a:gd name="connsiteY26526" fmla="*/ 2857571 h 6407150"/>
              <a:gd name="connsiteX26527" fmla="*/ 6677502 w 11737976"/>
              <a:gd name="connsiteY26527" fmla="*/ 2859093 h 6407150"/>
              <a:gd name="connsiteX26528" fmla="*/ 6674196 w 11737976"/>
              <a:gd name="connsiteY26528" fmla="*/ 2864873 h 6407150"/>
              <a:gd name="connsiteX26529" fmla="*/ 6675293 w 11737976"/>
              <a:gd name="connsiteY26529" fmla="*/ 2865184 h 6407150"/>
              <a:gd name="connsiteX26530" fmla="*/ 6672539 w 11737976"/>
              <a:gd name="connsiteY26530" fmla="*/ 2869440 h 6407150"/>
              <a:gd name="connsiteX26531" fmla="*/ 6670331 w 11737976"/>
              <a:gd name="connsiteY26531" fmla="*/ 2875530 h 6407150"/>
              <a:gd name="connsiteX26532" fmla="*/ 6666487 w 11737976"/>
              <a:gd name="connsiteY26532" fmla="*/ 2876123 h 6407150"/>
              <a:gd name="connsiteX26533" fmla="*/ 6666031 w 11737976"/>
              <a:gd name="connsiteY26533" fmla="*/ 2878064 h 6407150"/>
              <a:gd name="connsiteX26534" fmla="*/ 6664504 w 11737976"/>
              <a:gd name="connsiteY26534" fmla="*/ 2873255 h 6407150"/>
              <a:gd name="connsiteX26535" fmla="*/ 6668696 w 11737976"/>
              <a:gd name="connsiteY26535" fmla="*/ 2870033 h 6407150"/>
              <a:gd name="connsiteX26536" fmla="*/ 6663212 w 11737976"/>
              <a:gd name="connsiteY26536" fmla="*/ 2868485 h 6407150"/>
              <a:gd name="connsiteX26537" fmla="*/ 6662115 w 11737976"/>
              <a:gd name="connsiteY26537" fmla="*/ 2868175 h 6407150"/>
              <a:gd name="connsiteX26538" fmla="*/ 6665966 w 11737976"/>
              <a:gd name="connsiteY26538" fmla="*/ 2864227 h 6407150"/>
              <a:gd name="connsiteX26539" fmla="*/ 6668159 w 11737976"/>
              <a:gd name="connsiteY26539" fmla="*/ 2864847 h 6407150"/>
              <a:gd name="connsiteX26540" fmla="*/ 6668168 w 11737976"/>
              <a:gd name="connsiteY26540" fmla="*/ 2861492 h 6407150"/>
              <a:gd name="connsiteX26541" fmla="*/ 6667616 w 11737976"/>
              <a:gd name="connsiteY26541" fmla="*/ 2863015 h 6407150"/>
              <a:gd name="connsiteX26542" fmla="*/ 6659921 w 11737976"/>
              <a:gd name="connsiteY26542" fmla="*/ 2867555 h 6407150"/>
              <a:gd name="connsiteX26543" fmla="*/ 6661563 w 11737976"/>
              <a:gd name="connsiteY26543" fmla="*/ 2869697 h 6407150"/>
              <a:gd name="connsiteX26544" fmla="*/ 6657169 w 11737976"/>
              <a:gd name="connsiteY26544" fmla="*/ 2871812 h 6407150"/>
              <a:gd name="connsiteX26545" fmla="*/ 6652796 w 11737976"/>
              <a:gd name="connsiteY26545" fmla="*/ 2863865 h 6407150"/>
              <a:gd name="connsiteX26546" fmla="*/ 6637402 w 11737976"/>
              <a:gd name="connsiteY26546" fmla="*/ 2876301 h 6407150"/>
              <a:gd name="connsiteX26547" fmla="*/ 6623666 w 11737976"/>
              <a:gd name="connsiteY26547" fmla="*/ 2884169 h 6407150"/>
              <a:gd name="connsiteX26548" fmla="*/ 6618710 w 11737976"/>
              <a:gd name="connsiteY26548" fmla="*/ 2891162 h 6407150"/>
              <a:gd name="connsiteX26549" fmla="*/ 6619808 w 11737976"/>
              <a:gd name="connsiteY26549" fmla="*/ 2891471 h 6407150"/>
              <a:gd name="connsiteX26550" fmla="*/ 6617061 w 11737976"/>
              <a:gd name="connsiteY26550" fmla="*/ 2892375 h 6407150"/>
              <a:gd name="connsiteX26551" fmla="*/ 6616508 w 11737976"/>
              <a:gd name="connsiteY26551" fmla="*/ 2893897 h 6407150"/>
              <a:gd name="connsiteX26552" fmla="*/ 6617606 w 11737976"/>
              <a:gd name="connsiteY26552" fmla="*/ 2894206 h 6407150"/>
              <a:gd name="connsiteX26553" fmla="*/ 6620351 w 11737976"/>
              <a:gd name="connsiteY26553" fmla="*/ 2893305 h 6407150"/>
              <a:gd name="connsiteX26554" fmla="*/ 6641750 w 11737976"/>
              <a:gd name="connsiteY26554" fmla="*/ 2894312 h 6407150"/>
              <a:gd name="connsiteX26555" fmla="*/ 6629086 w 11737976"/>
              <a:gd name="connsiteY26555" fmla="*/ 2912555 h 6407150"/>
              <a:gd name="connsiteX26556" fmla="*/ 6626884 w 11737976"/>
              <a:gd name="connsiteY26556" fmla="*/ 2915289 h 6407150"/>
              <a:gd name="connsiteX26557" fmla="*/ 6625788 w 11737976"/>
              <a:gd name="connsiteY26557" fmla="*/ 2914980 h 6407150"/>
              <a:gd name="connsiteX26558" fmla="*/ 6624707 w 11737976"/>
              <a:gd name="connsiteY26558" fmla="*/ 2907960 h 6407150"/>
              <a:gd name="connsiteX26559" fmla="*/ 6625804 w 11737976"/>
              <a:gd name="connsiteY26559" fmla="*/ 2908271 h 6407150"/>
              <a:gd name="connsiteX26560" fmla="*/ 6625275 w 11737976"/>
              <a:gd name="connsiteY26560" fmla="*/ 2899729 h 6407150"/>
              <a:gd name="connsiteX26561" fmla="*/ 6620880 w 11737976"/>
              <a:gd name="connsiteY26561" fmla="*/ 2901845 h 6407150"/>
              <a:gd name="connsiteX26562" fmla="*/ 6619784 w 11737976"/>
              <a:gd name="connsiteY26562" fmla="*/ 2901536 h 6407150"/>
              <a:gd name="connsiteX26563" fmla="*/ 6611554 w 11737976"/>
              <a:gd name="connsiteY26563" fmla="*/ 2900889 h 6407150"/>
              <a:gd name="connsiteX26564" fmla="*/ 6610448 w 11737976"/>
              <a:gd name="connsiteY26564" fmla="*/ 2903934 h 6407150"/>
              <a:gd name="connsiteX26565" fmla="*/ 6613194 w 11737976"/>
              <a:gd name="connsiteY26565" fmla="*/ 2903032 h 6407150"/>
              <a:gd name="connsiteX26566" fmla="*/ 6617582 w 11737976"/>
              <a:gd name="connsiteY26566" fmla="*/ 2904271 h 6407150"/>
              <a:gd name="connsiteX26567" fmla="*/ 6619776 w 11737976"/>
              <a:gd name="connsiteY26567" fmla="*/ 2904891 h 6407150"/>
              <a:gd name="connsiteX26568" fmla="*/ 6619768 w 11737976"/>
              <a:gd name="connsiteY26568" fmla="*/ 2908245 h 6407150"/>
              <a:gd name="connsiteX26569" fmla="*/ 6620297 w 11737976"/>
              <a:gd name="connsiteY26569" fmla="*/ 2916786 h 6407150"/>
              <a:gd name="connsiteX26570" fmla="*/ 6619745 w 11737976"/>
              <a:gd name="connsiteY26570" fmla="*/ 2918307 h 6407150"/>
              <a:gd name="connsiteX26571" fmla="*/ 6609881 w 11737976"/>
              <a:gd name="connsiteY26571" fmla="*/ 2912166 h 6407150"/>
              <a:gd name="connsiteX26572" fmla="*/ 6590668 w 11737976"/>
              <a:gd name="connsiteY26572" fmla="*/ 2915131 h 6407150"/>
              <a:gd name="connsiteX26573" fmla="*/ 6582430 w 11737976"/>
              <a:gd name="connsiteY26573" fmla="*/ 2917840 h 6407150"/>
              <a:gd name="connsiteX26574" fmla="*/ 6574193 w 11737976"/>
              <a:gd name="connsiteY26574" fmla="*/ 2920548 h 6407150"/>
              <a:gd name="connsiteX26575" fmla="*/ 6577491 w 11737976"/>
              <a:gd name="connsiteY26575" fmla="*/ 2918124 h 6407150"/>
              <a:gd name="connsiteX26576" fmla="*/ 6580781 w 11737976"/>
              <a:gd name="connsiteY26576" fmla="*/ 2919053 h 6407150"/>
              <a:gd name="connsiteX26577" fmla="*/ 6582454 w 11737976"/>
              <a:gd name="connsiteY26577" fmla="*/ 2907777 h 6407150"/>
              <a:gd name="connsiteX26578" fmla="*/ 6584653 w 11737976"/>
              <a:gd name="connsiteY26578" fmla="*/ 2905041 h 6407150"/>
              <a:gd name="connsiteX26579" fmla="*/ 6587400 w 11737976"/>
              <a:gd name="connsiteY26579" fmla="*/ 2904139 h 6407150"/>
              <a:gd name="connsiteX26580" fmla="*/ 6588498 w 11737976"/>
              <a:gd name="connsiteY26580" fmla="*/ 2904449 h 6407150"/>
              <a:gd name="connsiteX26581" fmla="*/ 6589049 w 11737976"/>
              <a:gd name="connsiteY26581" fmla="*/ 2902925 h 6407150"/>
              <a:gd name="connsiteX26582" fmla="*/ 6588505 w 11737976"/>
              <a:gd name="connsiteY26582" fmla="*/ 2901094 h 6407150"/>
              <a:gd name="connsiteX26583" fmla="*/ 6589057 w 11737976"/>
              <a:gd name="connsiteY26583" fmla="*/ 2899572 h 6407150"/>
              <a:gd name="connsiteX26584" fmla="*/ 6590691 w 11737976"/>
              <a:gd name="connsiteY26584" fmla="*/ 2905068 h 6407150"/>
              <a:gd name="connsiteX26585" fmla="*/ 6591236 w 11737976"/>
              <a:gd name="connsiteY26585" fmla="*/ 2906900 h 6407150"/>
              <a:gd name="connsiteX26586" fmla="*/ 6592885 w 11737976"/>
              <a:gd name="connsiteY26586" fmla="*/ 2905687 h 6407150"/>
              <a:gd name="connsiteX26587" fmla="*/ 6606646 w 11737976"/>
              <a:gd name="connsiteY26587" fmla="*/ 2887755 h 6407150"/>
              <a:gd name="connsiteX26588" fmla="*/ 6609959 w 11737976"/>
              <a:gd name="connsiteY26588" fmla="*/ 2878621 h 6407150"/>
              <a:gd name="connsiteX26589" fmla="*/ 6612170 w 11737976"/>
              <a:gd name="connsiteY26589" fmla="*/ 2872531 h 6407150"/>
              <a:gd name="connsiteX26590" fmla="*/ 6611079 w 11737976"/>
              <a:gd name="connsiteY26590" fmla="*/ 2868867 h 6407150"/>
              <a:gd name="connsiteX26591" fmla="*/ 6608335 w 11737976"/>
              <a:gd name="connsiteY26591" fmla="*/ 2869770 h 6407150"/>
              <a:gd name="connsiteX26592" fmla="*/ 6604475 w 11737976"/>
              <a:gd name="connsiteY26592" fmla="*/ 2877072 h 6407150"/>
              <a:gd name="connsiteX26593" fmla="*/ 6601714 w 11737976"/>
              <a:gd name="connsiteY26593" fmla="*/ 2884684 h 6407150"/>
              <a:gd name="connsiteX26594" fmla="*/ 6597880 w 11737976"/>
              <a:gd name="connsiteY26594" fmla="*/ 2881923 h 6407150"/>
              <a:gd name="connsiteX26595" fmla="*/ 6596783 w 11737976"/>
              <a:gd name="connsiteY26595" fmla="*/ 2881613 h 6407150"/>
              <a:gd name="connsiteX26596" fmla="*/ 6597343 w 11737976"/>
              <a:gd name="connsiteY26596" fmla="*/ 2876735 h 6407150"/>
              <a:gd name="connsiteX26597" fmla="*/ 6597894 w 11737976"/>
              <a:gd name="connsiteY26597" fmla="*/ 2875214 h 6407150"/>
              <a:gd name="connsiteX26598" fmla="*/ 6596797 w 11737976"/>
              <a:gd name="connsiteY26598" fmla="*/ 2874904 h 6407150"/>
              <a:gd name="connsiteX26599" fmla="*/ 6590761 w 11737976"/>
              <a:gd name="connsiteY26599" fmla="*/ 2874877 h 6407150"/>
              <a:gd name="connsiteX26600" fmla="*/ 6589113 w 11737976"/>
              <a:gd name="connsiteY26600" fmla="*/ 2876089 h 6407150"/>
              <a:gd name="connsiteX26601" fmla="*/ 6580314 w 11737976"/>
              <a:gd name="connsiteY26601" fmla="*/ 2883676 h 6407150"/>
              <a:gd name="connsiteX26602" fmla="*/ 6580859 w 11737976"/>
              <a:gd name="connsiteY26602" fmla="*/ 2885507 h 6407150"/>
              <a:gd name="connsiteX26603" fmla="*/ 6583052 w 11737976"/>
              <a:gd name="connsiteY26603" fmla="*/ 2886126 h 6407150"/>
              <a:gd name="connsiteX26604" fmla="*/ 6591851 w 11737976"/>
              <a:gd name="connsiteY26604" fmla="*/ 2878542 h 6407150"/>
              <a:gd name="connsiteX26605" fmla="*/ 6592403 w 11737976"/>
              <a:gd name="connsiteY26605" fmla="*/ 2877020 h 6407150"/>
              <a:gd name="connsiteX26606" fmla="*/ 6593498 w 11737976"/>
              <a:gd name="connsiteY26606" fmla="*/ 2877330 h 6407150"/>
              <a:gd name="connsiteX26607" fmla="*/ 6592939 w 11737976"/>
              <a:gd name="connsiteY26607" fmla="*/ 2882206 h 6407150"/>
              <a:gd name="connsiteX26608" fmla="*/ 6586343 w 11737976"/>
              <a:gd name="connsiteY26608" fmla="*/ 2887056 h 6407150"/>
              <a:gd name="connsiteX26609" fmla="*/ 6585215 w 11737976"/>
              <a:gd name="connsiteY26609" fmla="*/ 2900164 h 6407150"/>
              <a:gd name="connsiteX26610" fmla="*/ 6584664 w 11737976"/>
              <a:gd name="connsiteY26610" fmla="*/ 2901687 h 6407150"/>
              <a:gd name="connsiteX26611" fmla="*/ 6583013 w 11737976"/>
              <a:gd name="connsiteY26611" fmla="*/ 2902899 h 6407150"/>
              <a:gd name="connsiteX26612" fmla="*/ 6578066 w 11737976"/>
              <a:gd name="connsiteY26612" fmla="*/ 2906537 h 6407150"/>
              <a:gd name="connsiteX26613" fmla="*/ 6576961 w 11737976"/>
              <a:gd name="connsiteY26613" fmla="*/ 2909583 h 6407150"/>
              <a:gd name="connsiteX26614" fmla="*/ 6570926 w 11737976"/>
              <a:gd name="connsiteY26614" fmla="*/ 2909557 h 6407150"/>
              <a:gd name="connsiteX26615" fmla="*/ 6573111 w 11737976"/>
              <a:gd name="connsiteY26615" fmla="*/ 2913530 h 6407150"/>
              <a:gd name="connsiteX26616" fmla="*/ 6570357 w 11737976"/>
              <a:gd name="connsiteY26616" fmla="*/ 2917788 h 6407150"/>
              <a:gd name="connsiteX26617" fmla="*/ 6569268 w 11737976"/>
              <a:gd name="connsiteY26617" fmla="*/ 2914123 h 6407150"/>
              <a:gd name="connsiteX26618" fmla="*/ 6559934 w 11737976"/>
              <a:gd name="connsiteY26618" fmla="*/ 2916522 h 6407150"/>
              <a:gd name="connsiteX26619" fmla="*/ 6563792 w 11737976"/>
              <a:gd name="connsiteY26619" fmla="*/ 2909220 h 6407150"/>
              <a:gd name="connsiteX26620" fmla="*/ 6565978 w 11737976"/>
              <a:gd name="connsiteY26620" fmla="*/ 2913194 h 6407150"/>
              <a:gd name="connsiteX26621" fmla="*/ 6576449 w 11737976"/>
              <a:gd name="connsiteY26621" fmla="*/ 2894331 h 6407150"/>
              <a:gd name="connsiteX26622" fmla="*/ 6577000 w 11737976"/>
              <a:gd name="connsiteY26622" fmla="*/ 2892809 h 6407150"/>
              <a:gd name="connsiteX26623" fmla="*/ 6577553 w 11737976"/>
              <a:gd name="connsiteY26623" fmla="*/ 2891287 h 6407150"/>
              <a:gd name="connsiteX26624" fmla="*/ 6575911 w 11737976"/>
              <a:gd name="connsiteY26624" fmla="*/ 2889144 h 6407150"/>
              <a:gd name="connsiteX26625" fmla="*/ 6573166 w 11737976"/>
              <a:gd name="connsiteY26625" fmla="*/ 2890048 h 6407150"/>
              <a:gd name="connsiteX26626" fmla="*/ 6571515 w 11737976"/>
              <a:gd name="connsiteY26626" fmla="*/ 2891262 h 6407150"/>
              <a:gd name="connsiteX26627" fmla="*/ 6553929 w 11737976"/>
              <a:gd name="connsiteY26627" fmla="*/ 2903078 h 6407150"/>
              <a:gd name="connsiteX26628" fmla="*/ 6555042 w 11737976"/>
              <a:gd name="connsiteY26628" fmla="*/ 2896678 h 6407150"/>
              <a:gd name="connsiteX26629" fmla="*/ 6556146 w 11737976"/>
              <a:gd name="connsiteY26629" fmla="*/ 2893634 h 6407150"/>
              <a:gd name="connsiteX26630" fmla="*/ 6562181 w 11737976"/>
              <a:gd name="connsiteY26630" fmla="*/ 2893660 h 6407150"/>
              <a:gd name="connsiteX26631" fmla="*/ 6566071 w 11737976"/>
              <a:gd name="connsiteY26631" fmla="*/ 2872939 h 6407150"/>
              <a:gd name="connsiteX26632" fmla="*/ 6561677 w 11737976"/>
              <a:gd name="connsiteY26632" fmla="*/ 2875054 h 6407150"/>
              <a:gd name="connsiteX26633" fmla="*/ 6560580 w 11737976"/>
              <a:gd name="connsiteY26633" fmla="*/ 2874746 h 6407150"/>
              <a:gd name="connsiteX26634" fmla="*/ 6561684 w 11737976"/>
              <a:gd name="connsiteY26634" fmla="*/ 2871700 h 6407150"/>
              <a:gd name="connsiteX26635" fmla="*/ 6560588 w 11737976"/>
              <a:gd name="connsiteY26635" fmla="*/ 2871390 h 6407150"/>
              <a:gd name="connsiteX26636" fmla="*/ 6558939 w 11737976"/>
              <a:gd name="connsiteY26636" fmla="*/ 2872604 h 6407150"/>
              <a:gd name="connsiteX26637" fmla="*/ 6559483 w 11737976"/>
              <a:gd name="connsiteY26637" fmla="*/ 2874436 h 6407150"/>
              <a:gd name="connsiteX26638" fmla="*/ 6558931 w 11737976"/>
              <a:gd name="connsiteY26638" fmla="*/ 2875958 h 6407150"/>
              <a:gd name="connsiteX26639" fmla="*/ 6560029 w 11737976"/>
              <a:gd name="connsiteY26639" fmla="*/ 2876269 h 6407150"/>
              <a:gd name="connsiteX26640" fmla="*/ 6552311 w 11737976"/>
              <a:gd name="connsiteY26640" fmla="*/ 2890872 h 6407150"/>
              <a:gd name="connsiteX26641" fmla="*/ 6553406 w 11737976"/>
              <a:gd name="connsiteY26641" fmla="*/ 2891182 h 6407150"/>
              <a:gd name="connsiteX26642" fmla="*/ 6550654 w 11737976"/>
              <a:gd name="connsiteY26642" fmla="*/ 2895439 h 6407150"/>
              <a:gd name="connsiteX26643" fmla="*/ 6551198 w 11737976"/>
              <a:gd name="connsiteY26643" fmla="*/ 2897271 h 6407150"/>
              <a:gd name="connsiteX26644" fmla="*/ 6550101 w 11737976"/>
              <a:gd name="connsiteY26644" fmla="*/ 2896961 h 6407150"/>
              <a:gd name="connsiteX26645" fmla="*/ 6533580 w 11737976"/>
              <a:gd name="connsiteY26645" fmla="*/ 2922506 h 6407150"/>
              <a:gd name="connsiteX26646" fmla="*/ 6530835 w 11737976"/>
              <a:gd name="connsiteY26646" fmla="*/ 2923409 h 6407150"/>
              <a:gd name="connsiteX26647" fmla="*/ 6528647 w 11737976"/>
              <a:gd name="connsiteY26647" fmla="*/ 2919435 h 6407150"/>
              <a:gd name="connsiteX26648" fmla="*/ 6522596 w 11737976"/>
              <a:gd name="connsiteY26648" fmla="*/ 2926118 h 6407150"/>
              <a:gd name="connsiteX26649" fmla="*/ 6512149 w 11737976"/>
              <a:gd name="connsiteY26649" fmla="*/ 2934915 h 6407150"/>
              <a:gd name="connsiteX26650" fmla="*/ 6508322 w 11737976"/>
              <a:gd name="connsiteY26650" fmla="*/ 2928800 h 6407150"/>
              <a:gd name="connsiteX26651" fmla="*/ 6522083 w 11737976"/>
              <a:gd name="connsiteY26651" fmla="*/ 2910867 h 6407150"/>
              <a:gd name="connsiteX26652" fmla="*/ 6523180 w 11737976"/>
              <a:gd name="connsiteY26652" fmla="*/ 2911178 h 6407150"/>
              <a:gd name="connsiteX26653" fmla="*/ 6524268 w 11737976"/>
              <a:gd name="connsiteY26653" fmla="*/ 2914841 h 6407150"/>
              <a:gd name="connsiteX26654" fmla="*/ 6527014 w 11737976"/>
              <a:gd name="connsiteY26654" fmla="*/ 2913939 h 6407150"/>
              <a:gd name="connsiteX26655" fmla="*/ 6528664 w 11737976"/>
              <a:gd name="connsiteY26655" fmla="*/ 2912725 h 6407150"/>
              <a:gd name="connsiteX26656" fmla="*/ 6528119 w 11737976"/>
              <a:gd name="connsiteY26656" fmla="*/ 2910895 h 6407150"/>
              <a:gd name="connsiteX26657" fmla="*/ 6530321 w 11737976"/>
              <a:gd name="connsiteY26657" fmla="*/ 2908159 h 6407150"/>
              <a:gd name="connsiteX26658" fmla="*/ 6539671 w 11737976"/>
              <a:gd name="connsiteY26658" fmla="*/ 2899051 h 6407150"/>
              <a:gd name="connsiteX26659" fmla="*/ 6538574 w 11737976"/>
              <a:gd name="connsiteY26659" fmla="*/ 2898741 h 6407150"/>
              <a:gd name="connsiteX26660" fmla="*/ 6539125 w 11737976"/>
              <a:gd name="connsiteY26660" fmla="*/ 2897219 h 6407150"/>
              <a:gd name="connsiteX26661" fmla="*/ 6539686 w 11737976"/>
              <a:gd name="connsiteY26661" fmla="*/ 2892341 h 6407150"/>
              <a:gd name="connsiteX26662" fmla="*/ 6542440 w 11737976"/>
              <a:gd name="connsiteY26662" fmla="*/ 2888085 h 6407150"/>
              <a:gd name="connsiteX26663" fmla="*/ 6542994 w 11737976"/>
              <a:gd name="connsiteY26663" fmla="*/ 2886562 h 6407150"/>
              <a:gd name="connsiteX26664" fmla="*/ 6544641 w 11737976"/>
              <a:gd name="connsiteY26664" fmla="*/ 2885349 h 6407150"/>
              <a:gd name="connsiteX26665" fmla="*/ 6546290 w 11737976"/>
              <a:gd name="connsiteY26665" fmla="*/ 2884136 h 6407150"/>
              <a:gd name="connsiteX26666" fmla="*/ 6550693 w 11737976"/>
              <a:gd name="connsiteY26666" fmla="*/ 2878667 h 6407150"/>
              <a:gd name="connsiteX26667" fmla="*/ 6550709 w 11737976"/>
              <a:gd name="connsiteY26667" fmla="*/ 2871958 h 6407150"/>
              <a:gd name="connsiteX26668" fmla="*/ 6549613 w 11737976"/>
              <a:gd name="connsiteY26668" fmla="*/ 2871649 h 6407150"/>
              <a:gd name="connsiteX26669" fmla="*/ 6544672 w 11737976"/>
              <a:gd name="connsiteY26669" fmla="*/ 2871931 h 6407150"/>
              <a:gd name="connsiteX26670" fmla="*/ 6544119 w 11737976"/>
              <a:gd name="connsiteY26670" fmla="*/ 2873453 h 6407150"/>
              <a:gd name="connsiteX26671" fmla="*/ 6546314 w 11737976"/>
              <a:gd name="connsiteY26671" fmla="*/ 2874074 h 6407150"/>
              <a:gd name="connsiteX26672" fmla="*/ 6547411 w 11737976"/>
              <a:gd name="connsiteY26672" fmla="*/ 2874383 h 6407150"/>
              <a:gd name="connsiteX26673" fmla="*/ 6544650 w 11737976"/>
              <a:gd name="connsiteY26673" fmla="*/ 2881995 h 6407150"/>
              <a:gd name="connsiteX26674" fmla="*/ 6540815 w 11737976"/>
              <a:gd name="connsiteY26674" fmla="*/ 2879233 h 6407150"/>
              <a:gd name="connsiteX26675" fmla="*/ 6541919 w 11737976"/>
              <a:gd name="connsiteY26675" fmla="*/ 2876188 h 6407150"/>
              <a:gd name="connsiteX26676" fmla="*/ 6540822 w 11737976"/>
              <a:gd name="connsiteY26676" fmla="*/ 2875879 h 6407150"/>
              <a:gd name="connsiteX26677" fmla="*/ 6539725 w 11737976"/>
              <a:gd name="connsiteY26677" fmla="*/ 2875569 h 6407150"/>
              <a:gd name="connsiteX26678" fmla="*/ 6538620 w 11737976"/>
              <a:gd name="connsiteY26678" fmla="*/ 2878613 h 6407150"/>
              <a:gd name="connsiteX26679" fmla="*/ 6534770 w 11737976"/>
              <a:gd name="connsiteY26679" fmla="*/ 2882562 h 6407150"/>
              <a:gd name="connsiteX26680" fmla="*/ 6536412 w 11737976"/>
              <a:gd name="connsiteY26680" fmla="*/ 2884704 h 6407150"/>
              <a:gd name="connsiteX26681" fmla="*/ 6536956 w 11737976"/>
              <a:gd name="connsiteY26681" fmla="*/ 2886535 h 6407150"/>
              <a:gd name="connsiteX26682" fmla="*/ 6534756 w 11737976"/>
              <a:gd name="connsiteY26682" fmla="*/ 2889271 h 6407150"/>
              <a:gd name="connsiteX26683" fmla="*/ 6532008 w 11737976"/>
              <a:gd name="connsiteY26683" fmla="*/ 2890173 h 6407150"/>
              <a:gd name="connsiteX26684" fmla="*/ 6528718 w 11737976"/>
              <a:gd name="connsiteY26684" fmla="*/ 2889244 h 6407150"/>
              <a:gd name="connsiteX26685" fmla="*/ 6528174 w 11737976"/>
              <a:gd name="connsiteY26685" fmla="*/ 2887412 h 6407150"/>
              <a:gd name="connsiteX26686" fmla="*/ 6529271 w 11737976"/>
              <a:gd name="connsiteY26686" fmla="*/ 2887720 h 6407150"/>
              <a:gd name="connsiteX26687" fmla="*/ 6538652 w 11737976"/>
              <a:gd name="connsiteY26687" fmla="*/ 2865196 h 6407150"/>
              <a:gd name="connsiteX26688" fmla="*/ 6538636 w 11737976"/>
              <a:gd name="connsiteY26688" fmla="*/ 2871904 h 6407150"/>
              <a:gd name="connsiteX26689" fmla="*/ 6544705 w 11737976"/>
              <a:gd name="connsiteY26689" fmla="*/ 2858514 h 6407150"/>
              <a:gd name="connsiteX26690" fmla="*/ 6543607 w 11737976"/>
              <a:gd name="connsiteY26690" fmla="*/ 2858203 h 6407150"/>
              <a:gd name="connsiteX26691" fmla="*/ 6545256 w 11737976"/>
              <a:gd name="connsiteY26691" fmla="*/ 2856991 h 6407150"/>
              <a:gd name="connsiteX26692" fmla="*/ 6545808 w 11737976"/>
              <a:gd name="connsiteY26692" fmla="*/ 2855469 h 6407150"/>
              <a:gd name="connsiteX26693" fmla="*/ 6543614 w 11737976"/>
              <a:gd name="connsiteY26693" fmla="*/ 2854849 h 6407150"/>
              <a:gd name="connsiteX26694" fmla="*/ 6543063 w 11737976"/>
              <a:gd name="connsiteY26694" fmla="*/ 2856371 h 6407150"/>
              <a:gd name="connsiteX26695" fmla="*/ 6539779 w 11737976"/>
              <a:gd name="connsiteY26695" fmla="*/ 2852087 h 6407150"/>
              <a:gd name="connsiteX26696" fmla="*/ 6539235 w 11737976"/>
              <a:gd name="connsiteY26696" fmla="*/ 2850255 h 6407150"/>
              <a:gd name="connsiteX26697" fmla="*/ 6537041 w 11737976"/>
              <a:gd name="connsiteY26697" fmla="*/ 2849636 h 6407150"/>
              <a:gd name="connsiteX26698" fmla="*/ 6536490 w 11737976"/>
              <a:gd name="connsiteY26698" fmla="*/ 2851158 h 6407150"/>
              <a:gd name="connsiteX26699" fmla="*/ 6537033 w 11737976"/>
              <a:gd name="connsiteY26699" fmla="*/ 2852991 h 6407150"/>
              <a:gd name="connsiteX26700" fmla="*/ 6535938 w 11737976"/>
              <a:gd name="connsiteY26700" fmla="*/ 2852680 h 6407150"/>
              <a:gd name="connsiteX26701" fmla="*/ 6532079 w 11737976"/>
              <a:gd name="connsiteY26701" fmla="*/ 2859982 h 6407150"/>
              <a:gd name="connsiteX26702" fmla="*/ 6529341 w 11737976"/>
              <a:gd name="connsiteY26702" fmla="*/ 2857530 h 6407150"/>
              <a:gd name="connsiteX26703" fmla="*/ 6527723 w 11737976"/>
              <a:gd name="connsiteY26703" fmla="*/ 2845326 h 6407150"/>
              <a:gd name="connsiteX26704" fmla="*/ 6538147 w 11737976"/>
              <a:gd name="connsiteY26704" fmla="*/ 2846591 h 6407150"/>
              <a:gd name="connsiteX26705" fmla="*/ 6539244 w 11737976"/>
              <a:gd name="connsiteY26705" fmla="*/ 2846901 h 6407150"/>
              <a:gd name="connsiteX26706" fmla="*/ 6540341 w 11737976"/>
              <a:gd name="connsiteY26706" fmla="*/ 2847211 h 6407150"/>
              <a:gd name="connsiteX26707" fmla="*/ 6540893 w 11737976"/>
              <a:gd name="connsiteY26707" fmla="*/ 2845688 h 6407150"/>
              <a:gd name="connsiteX26708" fmla="*/ 6540900 w 11737976"/>
              <a:gd name="connsiteY26708" fmla="*/ 2842334 h 6407150"/>
              <a:gd name="connsiteX26709" fmla="*/ 6541996 w 11737976"/>
              <a:gd name="connsiteY26709" fmla="*/ 2842643 h 6407150"/>
              <a:gd name="connsiteX26710" fmla="*/ 6562353 w 11737976"/>
              <a:gd name="connsiteY26710" fmla="*/ 2819860 h 6407150"/>
              <a:gd name="connsiteX26711" fmla="*/ 6569028 w 11737976"/>
              <a:gd name="connsiteY26711" fmla="*/ 2781465 h 6407150"/>
              <a:gd name="connsiteX26712" fmla="*/ 6569581 w 11737976"/>
              <a:gd name="connsiteY26712" fmla="*/ 2779942 h 6407150"/>
              <a:gd name="connsiteX26713" fmla="*/ 6571238 w 11737976"/>
              <a:gd name="connsiteY26713" fmla="*/ 2775375 h 6407150"/>
              <a:gd name="connsiteX26714" fmla="*/ 6579516 w 11737976"/>
              <a:gd name="connsiteY26714" fmla="*/ 2755894 h 6407150"/>
              <a:gd name="connsiteX26715" fmla="*/ 6582277 w 11737976"/>
              <a:gd name="connsiteY26715" fmla="*/ 2748282 h 6407150"/>
              <a:gd name="connsiteX26716" fmla="*/ 6580635 w 11737976"/>
              <a:gd name="connsiteY26716" fmla="*/ 2746140 h 6407150"/>
              <a:gd name="connsiteX26717" fmla="*/ 6578986 w 11737976"/>
              <a:gd name="connsiteY26717" fmla="*/ 2747353 h 6407150"/>
              <a:gd name="connsiteX26718" fmla="*/ 6576224 w 11737976"/>
              <a:gd name="connsiteY26718" fmla="*/ 2754964 h 6407150"/>
              <a:gd name="connsiteX26719" fmla="*/ 6566850 w 11737976"/>
              <a:gd name="connsiteY26719" fmla="*/ 2774136 h 6407150"/>
              <a:gd name="connsiteX26720" fmla="*/ 6563560 w 11737976"/>
              <a:gd name="connsiteY26720" fmla="*/ 2773206 h 6407150"/>
              <a:gd name="connsiteX26721" fmla="*/ 6561358 w 11737976"/>
              <a:gd name="connsiteY26721" fmla="*/ 2775942 h 6407150"/>
              <a:gd name="connsiteX26722" fmla="*/ 6563551 w 11737976"/>
              <a:gd name="connsiteY26722" fmla="*/ 2776562 h 6407150"/>
              <a:gd name="connsiteX26723" fmla="*/ 6566842 w 11737976"/>
              <a:gd name="connsiteY26723" fmla="*/ 2777491 h 6407150"/>
              <a:gd name="connsiteX26724" fmla="*/ 6566290 w 11737976"/>
              <a:gd name="connsiteY26724" fmla="*/ 2779013 h 6407150"/>
              <a:gd name="connsiteX26725" fmla="*/ 6558052 w 11737976"/>
              <a:gd name="connsiteY26725" fmla="*/ 2781722 h 6407150"/>
              <a:gd name="connsiteX26726" fmla="*/ 6558605 w 11737976"/>
              <a:gd name="connsiteY26726" fmla="*/ 2780198 h 6407150"/>
              <a:gd name="connsiteX26727" fmla="*/ 6559165 w 11737976"/>
              <a:gd name="connsiteY26727" fmla="*/ 2775323 h 6407150"/>
              <a:gd name="connsiteX26728" fmla="*/ 6560270 w 11737976"/>
              <a:gd name="connsiteY26728" fmla="*/ 2772278 h 6407150"/>
              <a:gd name="connsiteX26729" fmla="*/ 6556426 w 11737976"/>
              <a:gd name="connsiteY26729" fmla="*/ 2772871 h 6407150"/>
              <a:gd name="connsiteX26730" fmla="*/ 6553665 w 11737976"/>
              <a:gd name="connsiteY26730" fmla="*/ 2780482 h 6407150"/>
              <a:gd name="connsiteX26731" fmla="*/ 6554763 w 11737976"/>
              <a:gd name="connsiteY26731" fmla="*/ 2780792 h 6407150"/>
              <a:gd name="connsiteX26732" fmla="*/ 6546509 w 11737976"/>
              <a:gd name="connsiteY26732" fmla="*/ 2790210 h 6407150"/>
              <a:gd name="connsiteX26733" fmla="*/ 6534374 w 11737976"/>
              <a:gd name="connsiteY26733" fmla="*/ 2816993 h 6407150"/>
              <a:gd name="connsiteX26734" fmla="*/ 6533822 w 11737976"/>
              <a:gd name="connsiteY26734" fmla="*/ 2818517 h 6407150"/>
              <a:gd name="connsiteX26735" fmla="*/ 6531076 w 11737976"/>
              <a:gd name="connsiteY26735" fmla="*/ 2819419 h 6407150"/>
              <a:gd name="connsiteX26736" fmla="*/ 6529426 w 11737976"/>
              <a:gd name="connsiteY26736" fmla="*/ 2820630 h 6407150"/>
              <a:gd name="connsiteX26737" fmla="*/ 6527248 w 11737976"/>
              <a:gd name="connsiteY26737" fmla="*/ 2813303 h 6407150"/>
              <a:gd name="connsiteX26738" fmla="*/ 6510704 w 11737976"/>
              <a:gd name="connsiteY26738" fmla="*/ 2848910 h 6407150"/>
              <a:gd name="connsiteX26739" fmla="*/ 6517299 w 11737976"/>
              <a:gd name="connsiteY26739" fmla="*/ 2844060 h 6407150"/>
              <a:gd name="connsiteX26740" fmla="*/ 6517813 w 11737976"/>
              <a:gd name="connsiteY26740" fmla="*/ 2859311 h 6407150"/>
              <a:gd name="connsiteX26741" fmla="*/ 6499113 w 11737976"/>
              <a:gd name="connsiteY26741" fmla="*/ 2877526 h 6407150"/>
              <a:gd name="connsiteX26742" fmla="*/ 6509038 w 11737976"/>
              <a:gd name="connsiteY26742" fmla="*/ 2856832 h 6407150"/>
              <a:gd name="connsiteX26743" fmla="*/ 6507949 w 11737976"/>
              <a:gd name="connsiteY26743" fmla="*/ 2853168 h 6407150"/>
              <a:gd name="connsiteX26744" fmla="*/ 6503555 w 11737976"/>
              <a:gd name="connsiteY26744" fmla="*/ 2855284 h 6407150"/>
              <a:gd name="connsiteX26745" fmla="*/ 6492524 w 11737976"/>
              <a:gd name="connsiteY26745" fmla="*/ 2879022 h 6407150"/>
              <a:gd name="connsiteX26746" fmla="*/ 6483167 w 11737976"/>
              <a:gd name="connsiteY26746" fmla="*/ 2891484 h 6407150"/>
              <a:gd name="connsiteX26747" fmla="*/ 6456166 w 11737976"/>
              <a:gd name="connsiteY26747" fmla="*/ 2939246 h 6407150"/>
              <a:gd name="connsiteX26748" fmla="*/ 6450076 w 11737976"/>
              <a:gd name="connsiteY26748" fmla="*/ 2962700 h 6407150"/>
              <a:gd name="connsiteX26749" fmla="*/ 6450052 w 11737976"/>
              <a:gd name="connsiteY26749" fmla="*/ 2972764 h 6407150"/>
              <a:gd name="connsiteX26750" fmla="*/ 6448955 w 11737976"/>
              <a:gd name="connsiteY26750" fmla="*/ 2972454 h 6407150"/>
              <a:gd name="connsiteX26751" fmla="*/ 6448409 w 11737976"/>
              <a:gd name="connsiteY26751" fmla="*/ 2970623 h 6407150"/>
              <a:gd name="connsiteX26752" fmla="*/ 6444614 w 11737976"/>
              <a:gd name="connsiteY26752" fmla="*/ 2951088 h 6407150"/>
              <a:gd name="connsiteX26753" fmla="*/ 6441325 w 11737976"/>
              <a:gd name="connsiteY26753" fmla="*/ 2950159 h 6407150"/>
              <a:gd name="connsiteX26754" fmla="*/ 6442982 w 11737976"/>
              <a:gd name="connsiteY26754" fmla="*/ 2945592 h 6407150"/>
              <a:gd name="connsiteX26755" fmla="*/ 6443534 w 11737976"/>
              <a:gd name="connsiteY26755" fmla="*/ 2944069 h 6407150"/>
              <a:gd name="connsiteX26756" fmla="*/ 6442452 w 11737976"/>
              <a:gd name="connsiteY26756" fmla="*/ 2937052 h 6407150"/>
              <a:gd name="connsiteX26757" fmla="*/ 6441355 w 11737976"/>
              <a:gd name="connsiteY26757" fmla="*/ 2936741 h 6407150"/>
              <a:gd name="connsiteX26758" fmla="*/ 6432021 w 11737976"/>
              <a:gd name="connsiteY26758" fmla="*/ 2939139 h 6407150"/>
              <a:gd name="connsiteX26759" fmla="*/ 6431469 w 11737976"/>
              <a:gd name="connsiteY26759" fmla="*/ 2940662 h 6407150"/>
              <a:gd name="connsiteX26760" fmla="*/ 6432565 w 11737976"/>
              <a:gd name="connsiteY26760" fmla="*/ 2940973 h 6407150"/>
              <a:gd name="connsiteX26761" fmla="*/ 6435304 w 11737976"/>
              <a:gd name="connsiteY26761" fmla="*/ 2943423 h 6407150"/>
              <a:gd name="connsiteX26762" fmla="*/ 6438042 w 11737976"/>
              <a:gd name="connsiteY26762" fmla="*/ 2945876 h 6407150"/>
              <a:gd name="connsiteX26763" fmla="*/ 6436937 w 11737976"/>
              <a:gd name="connsiteY26763" fmla="*/ 2948921 h 6407150"/>
              <a:gd name="connsiteX26764" fmla="*/ 6428692 w 11737976"/>
              <a:gd name="connsiteY26764" fmla="*/ 2954983 h 6407150"/>
              <a:gd name="connsiteX26765" fmla="*/ 6428116 w 11737976"/>
              <a:gd name="connsiteY26765" fmla="*/ 2966570 h 6407150"/>
              <a:gd name="connsiteX26766" fmla="*/ 6422065 w 11737976"/>
              <a:gd name="connsiteY26766" fmla="*/ 2973252 h 6407150"/>
              <a:gd name="connsiteX26767" fmla="*/ 6424802 w 11737976"/>
              <a:gd name="connsiteY26767" fmla="*/ 2975703 h 6407150"/>
              <a:gd name="connsiteX26768" fmla="*/ 6424249 w 11737976"/>
              <a:gd name="connsiteY26768" fmla="*/ 2977225 h 6407150"/>
              <a:gd name="connsiteX26769" fmla="*/ 6419303 w 11737976"/>
              <a:gd name="connsiteY26769" fmla="*/ 2980863 h 6407150"/>
              <a:gd name="connsiteX26770" fmla="*/ 6414923 w 11737976"/>
              <a:gd name="connsiteY26770" fmla="*/ 2976270 h 6407150"/>
              <a:gd name="connsiteX26771" fmla="*/ 6415475 w 11737976"/>
              <a:gd name="connsiteY26771" fmla="*/ 2974747 h 6407150"/>
              <a:gd name="connsiteX26772" fmla="*/ 6418237 w 11737976"/>
              <a:gd name="connsiteY26772" fmla="*/ 2967136 h 6407150"/>
              <a:gd name="connsiteX26773" fmla="*/ 6418789 w 11737976"/>
              <a:gd name="connsiteY26773" fmla="*/ 2965613 h 6407150"/>
              <a:gd name="connsiteX26774" fmla="*/ 6416594 w 11737976"/>
              <a:gd name="connsiteY26774" fmla="*/ 2964994 h 6407150"/>
              <a:gd name="connsiteX26775" fmla="*/ 6412730 w 11737976"/>
              <a:gd name="connsiteY26775" fmla="*/ 2975650 h 6407150"/>
              <a:gd name="connsiteX26776" fmla="*/ 6406141 w 11737976"/>
              <a:gd name="connsiteY26776" fmla="*/ 2977147 h 6407150"/>
              <a:gd name="connsiteX26777" fmla="*/ 6409454 w 11737976"/>
              <a:gd name="connsiteY26777" fmla="*/ 2968013 h 6407150"/>
              <a:gd name="connsiteX26778" fmla="*/ 6404539 w 11737976"/>
              <a:gd name="connsiteY26778" fmla="*/ 2958233 h 6407150"/>
              <a:gd name="connsiteX26779" fmla="*/ 6385255 w 11737976"/>
              <a:gd name="connsiteY26779" fmla="*/ 2991389 h 6407150"/>
              <a:gd name="connsiteX26780" fmla="*/ 6384703 w 11737976"/>
              <a:gd name="connsiteY26780" fmla="*/ 2992911 h 6407150"/>
              <a:gd name="connsiteX26781" fmla="*/ 6384158 w 11737976"/>
              <a:gd name="connsiteY26781" fmla="*/ 2991079 h 6407150"/>
              <a:gd name="connsiteX26782" fmla="*/ 6381964 w 11737976"/>
              <a:gd name="connsiteY26782" fmla="*/ 2990459 h 6407150"/>
              <a:gd name="connsiteX26783" fmla="*/ 6380339 w 11737976"/>
              <a:gd name="connsiteY26783" fmla="*/ 2981609 h 6407150"/>
              <a:gd name="connsiteX26784" fmla="*/ 6379242 w 11737976"/>
              <a:gd name="connsiteY26784" fmla="*/ 2981298 h 6407150"/>
              <a:gd name="connsiteX26785" fmla="*/ 6391369 w 11737976"/>
              <a:gd name="connsiteY26785" fmla="*/ 2957871 h 6407150"/>
              <a:gd name="connsiteX26786" fmla="*/ 6398541 w 11737976"/>
              <a:gd name="connsiteY26786" fmla="*/ 2941433 h 6407150"/>
              <a:gd name="connsiteX26787" fmla="*/ 6399094 w 11737976"/>
              <a:gd name="connsiteY26787" fmla="*/ 2939911 h 6407150"/>
              <a:gd name="connsiteX26788" fmla="*/ 6398549 w 11737976"/>
              <a:gd name="connsiteY26788" fmla="*/ 2938079 h 6407150"/>
              <a:gd name="connsiteX26789" fmla="*/ 6395802 w 11737976"/>
              <a:gd name="connsiteY26789" fmla="*/ 2938983 h 6407150"/>
              <a:gd name="connsiteX26790" fmla="*/ 6387526 w 11737976"/>
              <a:gd name="connsiteY26790" fmla="*/ 2958463 h 6407150"/>
              <a:gd name="connsiteX26791" fmla="*/ 6376504 w 11737976"/>
              <a:gd name="connsiteY26791" fmla="*/ 2978847 h 6407150"/>
              <a:gd name="connsiteX26792" fmla="*/ 6366042 w 11737976"/>
              <a:gd name="connsiteY26792" fmla="*/ 2994354 h 6407150"/>
              <a:gd name="connsiteX26793" fmla="*/ 6349543 w 11737976"/>
              <a:gd name="connsiteY26793" fmla="*/ 3009835 h 6407150"/>
              <a:gd name="connsiteX26794" fmla="*/ 6346206 w 11737976"/>
              <a:gd name="connsiteY26794" fmla="*/ 3029033 h 6407150"/>
              <a:gd name="connsiteX26795" fmla="*/ 6365458 w 11737976"/>
              <a:gd name="connsiteY26795" fmla="*/ 3009295 h 6407150"/>
              <a:gd name="connsiteX26796" fmla="*/ 6361592 w 11737976"/>
              <a:gd name="connsiteY26796" fmla="*/ 3019951 h 6407150"/>
              <a:gd name="connsiteX26797" fmla="*/ 6359382 w 11737976"/>
              <a:gd name="connsiteY26797" fmla="*/ 3026042 h 6407150"/>
              <a:gd name="connsiteX26798" fmla="*/ 6341241 w 11737976"/>
              <a:gd name="connsiteY26798" fmla="*/ 3039380 h 6407150"/>
              <a:gd name="connsiteX26799" fmla="*/ 6336288 w 11737976"/>
              <a:gd name="connsiteY26799" fmla="*/ 3046373 h 6407150"/>
              <a:gd name="connsiteX26800" fmla="*/ 6337384 w 11737976"/>
              <a:gd name="connsiteY26800" fmla="*/ 3046683 h 6407150"/>
              <a:gd name="connsiteX26801" fmla="*/ 6334631 w 11737976"/>
              <a:gd name="connsiteY26801" fmla="*/ 3050939 h 6407150"/>
              <a:gd name="connsiteX26802" fmla="*/ 6335175 w 11737976"/>
              <a:gd name="connsiteY26802" fmla="*/ 3052771 h 6407150"/>
              <a:gd name="connsiteX26803" fmla="*/ 6336825 w 11737976"/>
              <a:gd name="connsiteY26803" fmla="*/ 3051560 h 6407150"/>
              <a:gd name="connsiteX26804" fmla="*/ 6338480 w 11737976"/>
              <a:gd name="connsiteY26804" fmla="*/ 3046992 h 6407150"/>
              <a:gd name="connsiteX26805" fmla="*/ 6341770 w 11737976"/>
              <a:gd name="connsiteY26805" fmla="*/ 3047922 h 6407150"/>
              <a:gd name="connsiteX26806" fmla="*/ 6329130 w 11737976"/>
              <a:gd name="connsiteY26806" fmla="*/ 3056099 h 6407150"/>
              <a:gd name="connsiteX26807" fmla="*/ 6305390 w 11737976"/>
              <a:gd name="connsiteY26807" fmla="*/ 3118207 h 6407150"/>
              <a:gd name="connsiteX26808" fmla="*/ 6319680 w 11737976"/>
              <a:gd name="connsiteY26808" fmla="*/ 3108817 h 6407150"/>
              <a:gd name="connsiteX26809" fmla="*/ 6305334 w 11737976"/>
              <a:gd name="connsiteY26809" fmla="*/ 3141689 h 6407150"/>
              <a:gd name="connsiteX26810" fmla="*/ 6294912 w 11737976"/>
              <a:gd name="connsiteY26810" fmla="*/ 3140424 h 6407150"/>
              <a:gd name="connsiteX26811" fmla="*/ 6297626 w 11737976"/>
              <a:gd name="connsiteY26811" fmla="*/ 3152940 h 6407150"/>
              <a:gd name="connsiteX26812" fmla="*/ 6289341 w 11737976"/>
              <a:gd name="connsiteY26812" fmla="*/ 3175775 h 6407150"/>
              <a:gd name="connsiteX26813" fmla="*/ 6280552 w 11737976"/>
              <a:gd name="connsiteY26813" fmla="*/ 3180006 h 6407150"/>
              <a:gd name="connsiteX26814" fmla="*/ 6282169 w 11737976"/>
              <a:gd name="connsiteY26814" fmla="*/ 3192211 h 6407150"/>
              <a:gd name="connsiteX26815" fmla="*/ 6228137 w 11737976"/>
              <a:gd name="connsiteY26815" fmla="*/ 3301151 h 6407150"/>
              <a:gd name="connsiteX26816" fmla="*/ 6212649 w 11737976"/>
              <a:gd name="connsiteY26816" fmla="*/ 3353841 h 6407150"/>
              <a:gd name="connsiteX26817" fmla="*/ 6177965 w 11737976"/>
              <a:gd name="connsiteY26817" fmla="*/ 3402788 h 6407150"/>
              <a:gd name="connsiteX26818" fmla="*/ 6177980 w 11737976"/>
              <a:gd name="connsiteY26818" fmla="*/ 3396079 h 6407150"/>
              <a:gd name="connsiteX26819" fmla="*/ 6176883 w 11737976"/>
              <a:gd name="connsiteY26819" fmla="*/ 3395769 h 6407150"/>
              <a:gd name="connsiteX26820" fmla="*/ 6179084 w 11737976"/>
              <a:gd name="connsiteY26820" fmla="*/ 3393034 h 6407150"/>
              <a:gd name="connsiteX26821" fmla="*/ 6176346 w 11737976"/>
              <a:gd name="connsiteY26821" fmla="*/ 3390583 h 6407150"/>
              <a:gd name="connsiteX26822" fmla="*/ 6173601 w 11737976"/>
              <a:gd name="connsiteY26822" fmla="*/ 3391485 h 6407150"/>
              <a:gd name="connsiteX26823" fmla="*/ 6172496 w 11737976"/>
              <a:gd name="connsiteY26823" fmla="*/ 3394531 h 6407150"/>
              <a:gd name="connsiteX26824" fmla="*/ 6171943 w 11737976"/>
              <a:gd name="connsiteY26824" fmla="*/ 3396053 h 6407150"/>
              <a:gd name="connsiteX26825" fmla="*/ 6170933 w 11737976"/>
              <a:gd name="connsiteY26825" fmla="*/ 3397861 h 6407150"/>
              <a:gd name="connsiteX26826" fmla="*/ 6170916 w 11737976"/>
              <a:gd name="connsiteY26826" fmla="*/ 3397288 h 6407150"/>
              <a:gd name="connsiteX26827" fmla="*/ 6168728 w 11737976"/>
              <a:gd name="connsiteY26827" fmla="*/ 3394816 h 6407150"/>
              <a:gd name="connsiteX26828" fmla="*/ 6163793 w 11737976"/>
              <a:gd name="connsiteY26828" fmla="*/ 3394834 h 6407150"/>
              <a:gd name="connsiteX26829" fmla="*/ 6161153 w 11737976"/>
              <a:gd name="connsiteY26829" fmla="*/ 3400797 h 6407150"/>
              <a:gd name="connsiteX26830" fmla="*/ 6158967 w 11737976"/>
              <a:gd name="connsiteY26830" fmla="*/ 3404341 h 6407150"/>
              <a:gd name="connsiteX26831" fmla="*/ 6157850 w 11737976"/>
              <a:gd name="connsiteY26831" fmla="*/ 3408253 h 6407150"/>
              <a:gd name="connsiteX26832" fmla="*/ 6161462 w 11737976"/>
              <a:gd name="connsiteY26832" fmla="*/ 3411218 h 6407150"/>
              <a:gd name="connsiteX26833" fmla="*/ 6163642 w 11737976"/>
              <a:gd name="connsiteY26833" fmla="*/ 3410901 h 6407150"/>
              <a:gd name="connsiteX26834" fmla="*/ 6158167 w 11737976"/>
              <a:gd name="connsiteY26834" fmla="*/ 3420694 h 6407150"/>
              <a:gd name="connsiteX26835" fmla="*/ 6156519 w 11737976"/>
              <a:gd name="connsiteY26835" fmla="*/ 3421906 h 6407150"/>
              <a:gd name="connsiteX26836" fmla="*/ 6154317 w 11737976"/>
              <a:gd name="connsiteY26836" fmla="*/ 3424641 h 6407150"/>
              <a:gd name="connsiteX26837" fmla="*/ 6153765 w 11737976"/>
              <a:gd name="connsiteY26837" fmla="*/ 3426164 h 6407150"/>
              <a:gd name="connsiteX26838" fmla="*/ 6154310 w 11737976"/>
              <a:gd name="connsiteY26838" fmla="*/ 3427996 h 6407150"/>
              <a:gd name="connsiteX26839" fmla="*/ 6151556 w 11737976"/>
              <a:gd name="connsiteY26839" fmla="*/ 3432253 h 6407150"/>
              <a:gd name="connsiteX26840" fmla="*/ 6151002 w 11737976"/>
              <a:gd name="connsiteY26840" fmla="*/ 3433777 h 6407150"/>
              <a:gd name="connsiteX26841" fmla="*/ 6143301 w 11737976"/>
              <a:gd name="connsiteY26841" fmla="*/ 3441671 h 6407150"/>
              <a:gd name="connsiteX26842" fmla="*/ 6143271 w 11737976"/>
              <a:gd name="connsiteY26842" fmla="*/ 3455089 h 6407150"/>
              <a:gd name="connsiteX26843" fmla="*/ 6144368 w 11737976"/>
              <a:gd name="connsiteY26843" fmla="*/ 3455399 h 6407150"/>
              <a:gd name="connsiteX26844" fmla="*/ 6141614 w 11737976"/>
              <a:gd name="connsiteY26844" fmla="*/ 3459656 h 6407150"/>
              <a:gd name="connsiteX26845" fmla="*/ 6137764 w 11737976"/>
              <a:gd name="connsiteY26845" fmla="*/ 3470270 h 6407150"/>
              <a:gd name="connsiteX26846" fmla="*/ 6134232 w 11737976"/>
              <a:gd name="connsiteY26846" fmla="*/ 3464022 h 6407150"/>
              <a:gd name="connsiteX26847" fmla="*/ 6123921 w 11737976"/>
              <a:gd name="connsiteY26847" fmla="*/ 3443586 h 6407150"/>
              <a:gd name="connsiteX26848" fmla="*/ 6128237 w 11737976"/>
              <a:gd name="connsiteY26848" fmla="*/ 3445075 h 6407150"/>
              <a:gd name="connsiteX26849" fmla="*/ 6134663 w 11737976"/>
              <a:gd name="connsiteY26849" fmla="*/ 3445552 h 6407150"/>
              <a:gd name="connsiteX26850" fmla="*/ 6129575 w 11737976"/>
              <a:gd name="connsiteY26850" fmla="*/ 3442058 h 6407150"/>
              <a:gd name="connsiteX26851" fmla="*/ 6125258 w 11737976"/>
              <a:gd name="connsiteY26851" fmla="*/ 3440569 h 6407150"/>
              <a:gd name="connsiteX26852" fmla="*/ 6121355 w 11737976"/>
              <a:gd name="connsiteY26852" fmla="*/ 3404432 h 6407150"/>
              <a:gd name="connsiteX26853" fmla="*/ 6101001 w 11737976"/>
              <a:gd name="connsiteY26853" fmla="*/ 3390456 h 6407150"/>
              <a:gd name="connsiteX26854" fmla="*/ 6109023 w 11737976"/>
              <a:gd name="connsiteY26854" fmla="*/ 3372347 h 6407150"/>
              <a:gd name="connsiteX26855" fmla="*/ 6120435 w 11737976"/>
              <a:gd name="connsiteY26855" fmla="*/ 3372801 h 6407150"/>
              <a:gd name="connsiteX26856" fmla="*/ 6110005 w 11737976"/>
              <a:gd name="connsiteY26856" fmla="*/ 3332676 h 6407150"/>
              <a:gd name="connsiteX26857" fmla="*/ 6111444 w 11737976"/>
              <a:gd name="connsiteY26857" fmla="*/ 3333172 h 6407150"/>
              <a:gd name="connsiteX26858" fmla="*/ 6121519 w 11737976"/>
              <a:gd name="connsiteY26858" fmla="*/ 3336647 h 6407150"/>
              <a:gd name="connsiteX26859" fmla="*/ 6126505 w 11737976"/>
              <a:gd name="connsiteY26859" fmla="*/ 3336625 h 6407150"/>
              <a:gd name="connsiteX26860" fmla="*/ 6122856 w 11737976"/>
              <a:gd name="connsiteY26860" fmla="*/ 3333627 h 6407150"/>
              <a:gd name="connsiteX26861" fmla="*/ 6115660 w 11737976"/>
              <a:gd name="connsiteY26861" fmla="*/ 3331147 h 6407150"/>
              <a:gd name="connsiteX26862" fmla="*/ 6107590 w 11737976"/>
              <a:gd name="connsiteY26862" fmla="*/ 3323145 h 6407150"/>
              <a:gd name="connsiteX26863" fmla="*/ 6108415 w 11737976"/>
              <a:gd name="connsiteY26863" fmla="*/ 3302554 h 6407150"/>
              <a:gd name="connsiteX26864" fmla="*/ 6093820 w 11737976"/>
              <a:gd name="connsiteY26864" fmla="*/ 3290563 h 6407150"/>
              <a:gd name="connsiteX26865" fmla="*/ 6079530 w 11737976"/>
              <a:gd name="connsiteY26865" fmla="*/ 3289114 h 6407150"/>
              <a:gd name="connsiteX26866" fmla="*/ 6102815 w 11737976"/>
              <a:gd name="connsiteY26866" fmla="*/ 3281488 h 6407150"/>
              <a:gd name="connsiteX26867" fmla="*/ 6102303 w 11737976"/>
              <a:gd name="connsiteY26867" fmla="*/ 3263917 h 6407150"/>
              <a:gd name="connsiteX26868" fmla="*/ 6085034 w 11737976"/>
              <a:gd name="connsiteY26868" fmla="*/ 3257961 h 6407150"/>
              <a:gd name="connsiteX26869" fmla="*/ 6093054 w 11737976"/>
              <a:gd name="connsiteY26869" fmla="*/ 3239852 h 6407150"/>
              <a:gd name="connsiteX26870" fmla="*/ 6068383 w 11737976"/>
              <a:gd name="connsiteY26870" fmla="*/ 3224387 h 6407150"/>
              <a:gd name="connsiteX26871" fmla="*/ 6059079 w 11737976"/>
              <a:gd name="connsiteY26871" fmla="*/ 3222917 h 6407150"/>
              <a:gd name="connsiteX26872" fmla="*/ 6059645 w 11737976"/>
              <a:gd name="connsiteY26872" fmla="*/ 3217895 h 6407150"/>
              <a:gd name="connsiteX26873" fmla="*/ 6060314 w 11737976"/>
              <a:gd name="connsiteY26873" fmla="*/ 3216385 h 6407150"/>
              <a:gd name="connsiteX26874" fmla="*/ 6051372 w 11737976"/>
              <a:gd name="connsiteY26874" fmla="*/ 3202864 h 6407150"/>
              <a:gd name="connsiteX26875" fmla="*/ 6024231 w 11737976"/>
              <a:gd name="connsiteY26875" fmla="*/ 3200464 h 6407150"/>
              <a:gd name="connsiteX26876" fmla="*/ 6022791 w 11737976"/>
              <a:gd name="connsiteY26876" fmla="*/ 3199966 h 6407150"/>
              <a:gd name="connsiteX26877" fmla="*/ 6019810 w 11737976"/>
              <a:gd name="connsiteY26877" fmla="*/ 3195460 h 6407150"/>
              <a:gd name="connsiteX26878" fmla="*/ 6016933 w 11737976"/>
              <a:gd name="connsiteY26878" fmla="*/ 3194469 h 6407150"/>
              <a:gd name="connsiteX26879" fmla="*/ 6016263 w 11737976"/>
              <a:gd name="connsiteY26879" fmla="*/ 3195978 h 6407150"/>
              <a:gd name="connsiteX26880" fmla="*/ 6018473 w 11737976"/>
              <a:gd name="connsiteY26880" fmla="*/ 3198479 h 6407150"/>
              <a:gd name="connsiteX26881" fmla="*/ 6019243 w 11737976"/>
              <a:gd name="connsiteY26881" fmla="*/ 3200484 h 6407150"/>
              <a:gd name="connsiteX26882" fmla="*/ 6017805 w 11737976"/>
              <a:gd name="connsiteY26882" fmla="*/ 3199988 h 6407150"/>
              <a:gd name="connsiteX26883" fmla="*/ 6010915 w 11737976"/>
              <a:gd name="connsiteY26883" fmla="*/ 3208049 h 6407150"/>
              <a:gd name="connsiteX26884" fmla="*/ 5993645 w 11737976"/>
              <a:gd name="connsiteY26884" fmla="*/ 3202094 h 6407150"/>
              <a:gd name="connsiteX26885" fmla="*/ 5992464 w 11737976"/>
              <a:gd name="connsiteY26885" fmla="*/ 3186031 h 6407150"/>
              <a:gd name="connsiteX26886" fmla="*/ 5991026 w 11737976"/>
              <a:gd name="connsiteY26886" fmla="*/ 3185535 h 6407150"/>
              <a:gd name="connsiteX26887" fmla="*/ 5993495 w 11737976"/>
              <a:gd name="connsiteY26887" fmla="*/ 3172470 h 6407150"/>
              <a:gd name="connsiteX26888" fmla="*/ 5994164 w 11737976"/>
              <a:gd name="connsiteY26888" fmla="*/ 3170961 h 6407150"/>
              <a:gd name="connsiteX26889" fmla="*/ 5989076 w 11737976"/>
              <a:gd name="connsiteY26889" fmla="*/ 3167467 h 6407150"/>
              <a:gd name="connsiteX26890" fmla="*/ 5984090 w 11737976"/>
              <a:gd name="connsiteY26890" fmla="*/ 3167487 h 6407150"/>
              <a:gd name="connsiteX26891" fmla="*/ 5984192 w 11737976"/>
              <a:gd name="connsiteY26891" fmla="*/ 3171001 h 6407150"/>
              <a:gd name="connsiteX26892" fmla="*/ 5980951 w 11737976"/>
              <a:gd name="connsiteY26892" fmla="*/ 3182061 h 6407150"/>
              <a:gd name="connsiteX26893" fmla="*/ 5964806 w 11737976"/>
              <a:gd name="connsiteY26893" fmla="*/ 3214765 h 6407150"/>
              <a:gd name="connsiteX26894" fmla="*/ 5963006 w 11737976"/>
              <a:gd name="connsiteY26894" fmla="*/ 3226321 h 6407150"/>
              <a:gd name="connsiteX26895" fmla="*/ 5971075 w 11737976"/>
              <a:gd name="connsiteY26895" fmla="*/ 3234321 h 6407150"/>
              <a:gd name="connsiteX26896" fmla="*/ 5968040 w 11737976"/>
              <a:gd name="connsiteY26896" fmla="*/ 3252410 h 6407150"/>
              <a:gd name="connsiteX26897" fmla="*/ 5950304 w 11737976"/>
              <a:gd name="connsiteY26897" fmla="*/ 3254992 h 6407150"/>
              <a:gd name="connsiteX26898" fmla="*/ 5937508 w 11737976"/>
              <a:gd name="connsiteY26898" fmla="*/ 3231446 h 6407150"/>
              <a:gd name="connsiteX26899" fmla="*/ 5932222 w 11737976"/>
              <a:gd name="connsiteY26899" fmla="*/ 3172217 h 6407150"/>
              <a:gd name="connsiteX26900" fmla="*/ 5931350 w 11737976"/>
              <a:gd name="connsiteY26900" fmla="*/ 3166697 h 6407150"/>
              <a:gd name="connsiteX26901" fmla="*/ 5932017 w 11737976"/>
              <a:gd name="connsiteY26901" fmla="*/ 3165189 h 6407150"/>
              <a:gd name="connsiteX26902" fmla="*/ 5930579 w 11737976"/>
              <a:gd name="connsiteY26902" fmla="*/ 3164692 h 6407150"/>
              <a:gd name="connsiteX26903" fmla="*/ 5927700 w 11737976"/>
              <a:gd name="connsiteY26903" fmla="*/ 3163700 h 6407150"/>
              <a:gd name="connsiteX26904" fmla="*/ 5927032 w 11737976"/>
              <a:gd name="connsiteY26904" fmla="*/ 3165208 h 6407150"/>
              <a:gd name="connsiteX26905" fmla="*/ 5905853 w 11737976"/>
              <a:gd name="connsiteY26905" fmla="*/ 3171820 h 6407150"/>
              <a:gd name="connsiteX26906" fmla="*/ 5889917 w 11737976"/>
              <a:gd name="connsiteY26906" fmla="*/ 3162849 h 6407150"/>
              <a:gd name="connsiteX26907" fmla="*/ 5880819 w 11737976"/>
              <a:gd name="connsiteY26907" fmla="*/ 3168409 h 6407150"/>
              <a:gd name="connsiteX26908" fmla="*/ 5895314 w 11737976"/>
              <a:gd name="connsiteY26908" fmla="*/ 3176885 h 6407150"/>
              <a:gd name="connsiteX26909" fmla="*/ 5891303 w 11737976"/>
              <a:gd name="connsiteY26909" fmla="*/ 3185941 h 6407150"/>
              <a:gd name="connsiteX26910" fmla="*/ 5885287 w 11737976"/>
              <a:gd name="connsiteY26910" fmla="*/ 3199521 h 6407150"/>
              <a:gd name="connsiteX26911" fmla="*/ 5866319 w 11737976"/>
              <a:gd name="connsiteY26911" fmla="*/ 3208636 h 6407150"/>
              <a:gd name="connsiteX26912" fmla="*/ 5880248 w 11737976"/>
              <a:gd name="connsiteY26912" fmla="*/ 3222138 h 6407150"/>
              <a:gd name="connsiteX26913" fmla="*/ 5854750 w 11737976"/>
              <a:gd name="connsiteY26913" fmla="*/ 3227262 h 6407150"/>
              <a:gd name="connsiteX26914" fmla="*/ 5848890 w 11737976"/>
              <a:gd name="connsiteY26914" fmla="*/ 3221762 h 6407150"/>
              <a:gd name="connsiteX26915" fmla="*/ 5850999 w 11737976"/>
              <a:gd name="connsiteY26915" fmla="*/ 3220749 h 6407150"/>
              <a:gd name="connsiteX26916" fmla="*/ 5850227 w 11737976"/>
              <a:gd name="connsiteY26916" fmla="*/ 3218744 h 6407150"/>
              <a:gd name="connsiteX26917" fmla="*/ 5845242 w 11737976"/>
              <a:gd name="connsiteY26917" fmla="*/ 3218765 h 6407150"/>
              <a:gd name="connsiteX26918" fmla="*/ 5842464 w 11737976"/>
              <a:gd name="connsiteY26918" fmla="*/ 3221286 h 6407150"/>
              <a:gd name="connsiteX26919" fmla="*/ 5841026 w 11737976"/>
              <a:gd name="connsiteY26919" fmla="*/ 3220790 h 6407150"/>
              <a:gd name="connsiteX26920" fmla="*/ 5842158 w 11737976"/>
              <a:gd name="connsiteY26920" fmla="*/ 3210743 h 6407150"/>
              <a:gd name="connsiteX26921" fmla="*/ 5855780 w 11737976"/>
              <a:gd name="connsiteY26921" fmla="*/ 3213701 h 6407150"/>
              <a:gd name="connsiteX26922" fmla="*/ 5841286 w 11737976"/>
              <a:gd name="connsiteY26922" fmla="*/ 3205223 h 6407150"/>
              <a:gd name="connsiteX26923" fmla="*/ 5862833 w 11737976"/>
              <a:gd name="connsiteY26923" fmla="*/ 3137851 h 6407150"/>
              <a:gd name="connsiteX26924" fmla="*/ 5855636 w 11737976"/>
              <a:gd name="connsiteY26924" fmla="*/ 3135372 h 6407150"/>
              <a:gd name="connsiteX26925" fmla="*/ 5854094 w 11737976"/>
              <a:gd name="connsiteY26925" fmla="*/ 3131360 h 6407150"/>
              <a:gd name="connsiteX26926" fmla="*/ 5854763 w 11737976"/>
              <a:gd name="connsiteY26926" fmla="*/ 3129851 h 6407150"/>
              <a:gd name="connsiteX26927" fmla="*/ 5860778 w 11737976"/>
              <a:gd name="connsiteY26927" fmla="*/ 3116269 h 6407150"/>
              <a:gd name="connsiteX26928" fmla="*/ 5828754 w 11737976"/>
              <a:gd name="connsiteY26928" fmla="*/ 3117403 h 6407150"/>
              <a:gd name="connsiteX26929" fmla="*/ 5843815 w 11737976"/>
              <a:gd name="connsiteY26929" fmla="*/ 3120857 h 6407150"/>
              <a:gd name="connsiteX26930" fmla="*/ 5844019 w 11737976"/>
              <a:gd name="connsiteY26930" fmla="*/ 3127886 h 6407150"/>
              <a:gd name="connsiteX26931" fmla="*/ 5836667 w 11737976"/>
              <a:gd name="connsiteY26931" fmla="*/ 3144487 h 6407150"/>
              <a:gd name="connsiteX26932" fmla="*/ 5834157 w 11737976"/>
              <a:gd name="connsiteY26932" fmla="*/ 3144921 h 6407150"/>
              <a:gd name="connsiteX26933" fmla="*/ 5832119 w 11737976"/>
              <a:gd name="connsiteY26933" fmla="*/ 3144511 h 6407150"/>
              <a:gd name="connsiteX26934" fmla="*/ 5820437 w 11737976"/>
              <a:gd name="connsiteY26934" fmla="*/ 3141398 h 6407150"/>
              <a:gd name="connsiteX26935" fmla="*/ 5809970 w 11737976"/>
              <a:gd name="connsiteY26935" fmla="*/ 3148698 h 6407150"/>
              <a:gd name="connsiteX26936" fmla="*/ 5809139 w 11737976"/>
              <a:gd name="connsiteY26936" fmla="*/ 3152152 h 6407150"/>
              <a:gd name="connsiteX26937" fmla="*/ 5804641 w 11737976"/>
              <a:gd name="connsiteY26937" fmla="*/ 3145620 h 6407150"/>
              <a:gd name="connsiteX26938" fmla="*/ 5817392 w 11737976"/>
              <a:gd name="connsiteY26938" fmla="*/ 3143058 h 6407150"/>
              <a:gd name="connsiteX26939" fmla="*/ 5819397 w 11737976"/>
              <a:gd name="connsiteY26939" fmla="*/ 3138530 h 6407150"/>
              <a:gd name="connsiteX26940" fmla="*/ 5811327 w 11737976"/>
              <a:gd name="connsiteY26940" fmla="*/ 3130529 h 6407150"/>
              <a:gd name="connsiteX26941" fmla="*/ 5820686 w 11737976"/>
              <a:gd name="connsiteY26941" fmla="*/ 3109402 h 6407150"/>
              <a:gd name="connsiteX26942" fmla="*/ 5821354 w 11737976"/>
              <a:gd name="connsiteY26942" fmla="*/ 3107894 h 6407150"/>
              <a:gd name="connsiteX26943" fmla="*/ 5822183 w 11737976"/>
              <a:gd name="connsiteY26943" fmla="*/ 3102744 h 6407150"/>
              <a:gd name="connsiteX26944" fmla="*/ 5816238 w 11737976"/>
              <a:gd name="connsiteY26944" fmla="*/ 3099592 h 6407150"/>
              <a:gd name="connsiteX26945" fmla="*/ 5825352 w 11737976"/>
              <a:gd name="connsiteY26945" fmla="*/ 3089548 h 6407150"/>
              <a:gd name="connsiteX26946" fmla="*/ 5823133 w 11737976"/>
              <a:gd name="connsiteY26946" fmla="*/ 3067463 h 6407150"/>
              <a:gd name="connsiteX26947" fmla="*/ 5836865 w 11737976"/>
              <a:gd name="connsiteY26947" fmla="*/ 3061016 h 6407150"/>
              <a:gd name="connsiteX26948" fmla="*/ 5835490 w 11737976"/>
              <a:gd name="connsiteY26948" fmla="*/ 3065599 h 6407150"/>
              <a:gd name="connsiteX26949" fmla="*/ 5833349 w 11737976"/>
              <a:gd name="connsiteY26949" fmla="*/ 3072728 h 6407150"/>
              <a:gd name="connsiteX26950" fmla="*/ 5831058 w 11737976"/>
              <a:gd name="connsiteY26950" fmla="*/ 3070966 h 6407150"/>
              <a:gd name="connsiteX26951" fmla="*/ 5826970 w 11737976"/>
              <a:gd name="connsiteY26951" fmla="*/ 3069997 h 6407150"/>
              <a:gd name="connsiteX26952" fmla="*/ 5831643 w 11737976"/>
              <a:gd name="connsiteY26952" fmla="*/ 3073815 h 6407150"/>
              <a:gd name="connsiteX26953" fmla="*/ 5832927 w 11737976"/>
              <a:gd name="connsiteY26953" fmla="*/ 3074135 h 6407150"/>
              <a:gd name="connsiteX26954" fmla="*/ 5832739 w 11737976"/>
              <a:gd name="connsiteY26954" fmla="*/ 3074762 h 6407150"/>
              <a:gd name="connsiteX26955" fmla="*/ 5829988 w 11737976"/>
              <a:gd name="connsiteY26955" fmla="*/ 3083926 h 6407150"/>
              <a:gd name="connsiteX26956" fmla="*/ 5828612 w 11737976"/>
              <a:gd name="connsiteY26956" fmla="*/ 3088509 h 6407150"/>
              <a:gd name="connsiteX26957" fmla="*/ 5839590 w 11737976"/>
              <a:gd name="connsiteY26957" fmla="*/ 3091224 h 6407150"/>
              <a:gd name="connsiteX26958" fmla="*/ 5840406 w 11737976"/>
              <a:gd name="connsiteY26958" fmla="*/ 3088507 h 6407150"/>
              <a:gd name="connsiteX26959" fmla="*/ 5848269 w 11737976"/>
              <a:gd name="connsiteY26959" fmla="*/ 3090254 h 6407150"/>
              <a:gd name="connsiteX26960" fmla="*/ 5860957 w 11737976"/>
              <a:gd name="connsiteY26960" fmla="*/ 3083685 h 6407150"/>
              <a:gd name="connsiteX26961" fmla="*/ 5849929 w 11737976"/>
              <a:gd name="connsiteY26961" fmla="*/ 3078551 h 6407150"/>
              <a:gd name="connsiteX26962" fmla="*/ 5842449 w 11737976"/>
              <a:gd name="connsiteY26962" fmla="*/ 3081704 h 6407150"/>
              <a:gd name="connsiteX26963" fmla="*/ 5843717 w 11737976"/>
              <a:gd name="connsiteY26963" fmla="*/ 3077477 h 6407150"/>
              <a:gd name="connsiteX26964" fmla="*/ 5846468 w 11737976"/>
              <a:gd name="connsiteY26964" fmla="*/ 3068314 h 6407150"/>
              <a:gd name="connsiteX26965" fmla="*/ 5853344 w 11737976"/>
              <a:gd name="connsiteY26965" fmla="*/ 3045404 h 6407150"/>
              <a:gd name="connsiteX26966" fmla="*/ 5830010 w 11737976"/>
              <a:gd name="connsiteY26966" fmla="*/ 3044552 h 6407150"/>
              <a:gd name="connsiteX26967" fmla="*/ 5827258 w 11737976"/>
              <a:gd name="connsiteY26967" fmla="*/ 3053716 h 6407150"/>
              <a:gd name="connsiteX26968" fmla="*/ 5821782 w 11737976"/>
              <a:gd name="connsiteY26968" fmla="*/ 3032673 h 6407150"/>
              <a:gd name="connsiteX26969" fmla="*/ 5823159 w 11737976"/>
              <a:gd name="connsiteY26969" fmla="*/ 3028091 h 6407150"/>
              <a:gd name="connsiteX26970" fmla="*/ 5824534 w 11737976"/>
              <a:gd name="connsiteY26970" fmla="*/ 3023509 h 6407150"/>
              <a:gd name="connsiteX26971" fmla="*/ 5825911 w 11737976"/>
              <a:gd name="connsiteY26971" fmla="*/ 3018925 h 6407150"/>
              <a:gd name="connsiteX26972" fmla="*/ 5831410 w 11737976"/>
              <a:gd name="connsiteY26972" fmla="*/ 3000598 h 6407150"/>
              <a:gd name="connsiteX26973" fmla="*/ 5828213 w 11737976"/>
              <a:gd name="connsiteY26973" fmla="*/ 2997002 h 6407150"/>
              <a:gd name="connsiteX26974" fmla="*/ 5831776 w 11737976"/>
              <a:gd name="connsiteY26974" fmla="*/ 2997604 h 6407150"/>
              <a:gd name="connsiteX26975" fmla="*/ 5838384 w 11737976"/>
              <a:gd name="connsiteY26975" fmla="*/ 2994183 h 6407150"/>
              <a:gd name="connsiteX26976" fmla="*/ 5828733 w 11737976"/>
              <a:gd name="connsiteY26976" fmla="*/ 2993156 h 6407150"/>
              <a:gd name="connsiteX26977" fmla="*/ 5825911 w 11737976"/>
              <a:gd name="connsiteY26977" fmla="*/ 2994414 h 6407150"/>
              <a:gd name="connsiteX26978" fmla="*/ 5823693 w 11737976"/>
              <a:gd name="connsiteY26978" fmla="*/ 2991920 h 6407150"/>
              <a:gd name="connsiteX26979" fmla="*/ 5823179 w 11737976"/>
              <a:gd name="connsiteY26979" fmla="*/ 2988717 h 6407150"/>
              <a:gd name="connsiteX26980" fmla="*/ 5823208 w 11737976"/>
              <a:gd name="connsiteY26980" fmla="*/ 2988224 h 6407150"/>
              <a:gd name="connsiteX26981" fmla="*/ 5831214 w 11737976"/>
              <a:gd name="connsiteY26981" fmla="*/ 2989462 h 6407150"/>
              <a:gd name="connsiteX26982" fmla="*/ 5828708 w 11737976"/>
              <a:gd name="connsiteY26982" fmla="*/ 2982666 h 6407150"/>
              <a:gd name="connsiteX26983" fmla="*/ 5823741 w 11737976"/>
              <a:gd name="connsiteY26983" fmla="*/ 2978918 h 6407150"/>
              <a:gd name="connsiteX26984" fmla="*/ 5824222 w 11737976"/>
              <a:gd name="connsiteY26984" fmla="*/ 2970515 h 6407150"/>
              <a:gd name="connsiteX26985" fmla="*/ 5835558 w 11737976"/>
              <a:gd name="connsiteY26985" fmla="*/ 2947477 h 6407150"/>
              <a:gd name="connsiteX26986" fmla="*/ 5838310 w 11737976"/>
              <a:gd name="connsiteY26986" fmla="*/ 2938314 h 6407150"/>
              <a:gd name="connsiteX26987" fmla="*/ 5830082 w 11737976"/>
              <a:gd name="connsiteY26987" fmla="*/ 2926432 h 6407150"/>
              <a:gd name="connsiteX26988" fmla="*/ 5857565 w 11737976"/>
              <a:gd name="connsiteY26988" fmla="*/ 2874163 h 6407150"/>
              <a:gd name="connsiteX26989" fmla="*/ 5861693 w 11737976"/>
              <a:gd name="connsiteY26989" fmla="*/ 2860416 h 6407150"/>
              <a:gd name="connsiteX26990" fmla="*/ 5846587 w 11737976"/>
              <a:gd name="connsiteY26990" fmla="*/ 2871447 h 6407150"/>
              <a:gd name="connsiteX26991" fmla="*/ 5831480 w 11737976"/>
              <a:gd name="connsiteY26991" fmla="*/ 2882477 h 6407150"/>
              <a:gd name="connsiteX26992" fmla="*/ 5839711 w 11737976"/>
              <a:gd name="connsiteY26992" fmla="*/ 2894357 h 6407150"/>
              <a:gd name="connsiteX26993" fmla="*/ 5837706 w 11737976"/>
              <a:gd name="connsiteY26993" fmla="*/ 2901036 h 6407150"/>
              <a:gd name="connsiteX26994" fmla="*/ 5833347 w 11737976"/>
              <a:gd name="connsiteY26994" fmla="*/ 2901930 h 6407150"/>
              <a:gd name="connsiteX26995" fmla="*/ 5831437 w 11737976"/>
              <a:gd name="connsiteY26995" fmla="*/ 2905025 h 6407150"/>
              <a:gd name="connsiteX26996" fmla="*/ 5836352 w 11737976"/>
              <a:gd name="connsiteY26996" fmla="*/ 2905548 h 6407150"/>
              <a:gd name="connsiteX26997" fmla="*/ 5834209 w 11737976"/>
              <a:gd name="connsiteY26997" fmla="*/ 2912687 h 6407150"/>
              <a:gd name="connsiteX26998" fmla="*/ 5828710 w 11737976"/>
              <a:gd name="connsiteY26998" fmla="*/ 2926093 h 6407150"/>
              <a:gd name="connsiteX26999" fmla="*/ 5814975 w 11737976"/>
              <a:gd name="connsiteY26999" fmla="*/ 2937462 h 6407150"/>
              <a:gd name="connsiteX27000" fmla="*/ 5814805 w 11737976"/>
              <a:gd name="connsiteY27000" fmla="*/ 2938035 h 6407150"/>
              <a:gd name="connsiteX27001" fmla="*/ 5813601 w 11737976"/>
              <a:gd name="connsiteY27001" fmla="*/ 2942045 h 6407150"/>
              <a:gd name="connsiteX27002" fmla="*/ 5812224 w 11737976"/>
              <a:gd name="connsiteY27002" fmla="*/ 2946626 h 6407150"/>
              <a:gd name="connsiteX27003" fmla="*/ 5810849 w 11737976"/>
              <a:gd name="connsiteY27003" fmla="*/ 2951210 h 6407150"/>
              <a:gd name="connsiteX27004" fmla="*/ 5799870 w 11737976"/>
              <a:gd name="connsiteY27004" fmla="*/ 2948494 h 6407150"/>
              <a:gd name="connsiteX27005" fmla="*/ 5797292 w 11737976"/>
              <a:gd name="connsiteY27005" fmla="*/ 2957085 h 6407150"/>
              <a:gd name="connsiteX27006" fmla="*/ 5796268 w 11737976"/>
              <a:gd name="connsiteY27006" fmla="*/ 2960497 h 6407150"/>
              <a:gd name="connsiteX27007" fmla="*/ 5791300 w 11737976"/>
              <a:gd name="connsiteY27007" fmla="*/ 2957721 h 6407150"/>
              <a:gd name="connsiteX27008" fmla="*/ 5782941 w 11737976"/>
              <a:gd name="connsiteY27008" fmla="*/ 2953051 h 6407150"/>
              <a:gd name="connsiteX27009" fmla="*/ 5775453 w 11737976"/>
              <a:gd name="connsiteY27009" fmla="*/ 2951245 h 6407150"/>
              <a:gd name="connsiteX27010" fmla="*/ 5776535 w 11737976"/>
              <a:gd name="connsiteY27010" fmla="*/ 2947641 h 6407150"/>
              <a:gd name="connsiteX27011" fmla="*/ 5766931 w 11737976"/>
              <a:gd name="connsiteY27011" fmla="*/ 2940343 h 6407150"/>
              <a:gd name="connsiteX27012" fmla="*/ 5762805 w 11737976"/>
              <a:gd name="connsiteY27012" fmla="*/ 2954089 h 6407150"/>
              <a:gd name="connsiteX27013" fmla="*/ 5751825 w 11737976"/>
              <a:gd name="connsiteY27013" fmla="*/ 2951374 h 6407150"/>
              <a:gd name="connsiteX27014" fmla="*/ 5772442 w 11737976"/>
              <a:gd name="connsiteY27014" fmla="*/ 2907250 h 6407150"/>
              <a:gd name="connsiteX27015" fmla="*/ 5776559 w 11737976"/>
              <a:gd name="connsiteY27015" fmla="*/ 2908268 h 6407150"/>
              <a:gd name="connsiteX27016" fmla="*/ 5775184 w 11737976"/>
              <a:gd name="connsiteY27016" fmla="*/ 2912850 h 6407150"/>
              <a:gd name="connsiteX27017" fmla="*/ 5784786 w 11737976"/>
              <a:gd name="connsiteY27017" fmla="*/ 2920149 h 6407150"/>
              <a:gd name="connsiteX27018" fmla="*/ 5786163 w 11737976"/>
              <a:gd name="connsiteY27018" fmla="*/ 2915567 h 6407150"/>
              <a:gd name="connsiteX27019" fmla="*/ 5776559 w 11737976"/>
              <a:gd name="connsiteY27019" fmla="*/ 2908268 h 6407150"/>
              <a:gd name="connsiteX27020" fmla="*/ 5777935 w 11737976"/>
              <a:gd name="connsiteY27020" fmla="*/ 2903686 h 6407150"/>
              <a:gd name="connsiteX27021" fmla="*/ 5773816 w 11737976"/>
              <a:gd name="connsiteY27021" fmla="*/ 2904309 h 6407150"/>
              <a:gd name="connsiteX27022" fmla="*/ 5784811 w 11737976"/>
              <a:gd name="connsiteY27022" fmla="*/ 2880776 h 6407150"/>
              <a:gd name="connsiteX27023" fmla="*/ 5793039 w 11737976"/>
              <a:gd name="connsiteY27023" fmla="*/ 2892656 h 6407150"/>
              <a:gd name="connsiteX27024" fmla="*/ 5798541 w 11737976"/>
              <a:gd name="connsiteY27024" fmla="*/ 2874327 h 6407150"/>
              <a:gd name="connsiteX27025" fmla="*/ 5805396 w 11737976"/>
              <a:gd name="connsiteY27025" fmla="*/ 2890791 h 6407150"/>
              <a:gd name="connsiteX27026" fmla="*/ 5815889 w 11737976"/>
              <a:gd name="connsiteY27026" fmla="*/ 2855831 h 6407150"/>
              <a:gd name="connsiteX27027" fmla="*/ 5825092 w 11737976"/>
              <a:gd name="connsiteY27027" fmla="*/ 2856512 h 6407150"/>
              <a:gd name="connsiteX27028" fmla="*/ 5826862 w 11737976"/>
              <a:gd name="connsiteY27028" fmla="*/ 2854390 h 6407150"/>
              <a:gd name="connsiteX27029" fmla="*/ 5819624 w 11737976"/>
              <a:gd name="connsiteY27029" fmla="*/ 2853620 h 6407150"/>
              <a:gd name="connsiteX27030" fmla="*/ 5816647 w 11737976"/>
              <a:gd name="connsiteY27030" fmla="*/ 2853304 h 6407150"/>
              <a:gd name="connsiteX27031" fmla="*/ 5820524 w 11737976"/>
              <a:gd name="connsiteY27031" fmla="*/ 2840386 h 6407150"/>
              <a:gd name="connsiteX27032" fmla="*/ 5820622 w 11737976"/>
              <a:gd name="connsiteY27032" fmla="*/ 2840295 h 6407150"/>
              <a:gd name="connsiteX27033" fmla="*/ 5829258 w 11737976"/>
              <a:gd name="connsiteY27033" fmla="*/ 2846726 h 6407150"/>
              <a:gd name="connsiteX27034" fmla="*/ 5840720 w 11737976"/>
              <a:gd name="connsiteY27034" fmla="*/ 2844207 h 6407150"/>
              <a:gd name="connsiteX27035" fmla="*/ 5851135 w 11737976"/>
              <a:gd name="connsiteY27035" fmla="*/ 2849055 h 6407150"/>
              <a:gd name="connsiteX27036" fmla="*/ 5851660 w 11737976"/>
              <a:gd name="connsiteY27036" fmla="*/ 2845371 h 6407150"/>
              <a:gd name="connsiteX27037" fmla="*/ 5852182 w 11737976"/>
              <a:gd name="connsiteY27037" fmla="*/ 2841687 h 6407150"/>
              <a:gd name="connsiteX27038" fmla="*/ 5843334 w 11737976"/>
              <a:gd name="connsiteY27038" fmla="*/ 2825790 h 6407150"/>
              <a:gd name="connsiteX27039" fmla="*/ 5832394 w 11737976"/>
              <a:gd name="connsiteY27039" fmla="*/ 2824626 h 6407150"/>
              <a:gd name="connsiteX27040" fmla="*/ 5825642 w 11737976"/>
              <a:gd name="connsiteY27040" fmla="*/ 2823907 h 6407150"/>
              <a:gd name="connsiteX27041" fmla="*/ 5826770 w 11737976"/>
              <a:gd name="connsiteY27041" fmla="*/ 2819945 h 6407150"/>
              <a:gd name="connsiteX27042" fmla="*/ 5827035 w 11737976"/>
              <a:gd name="connsiteY27042" fmla="*/ 2820027 h 6407150"/>
              <a:gd name="connsiteX27043" fmla="*/ 5843189 w 11737976"/>
              <a:gd name="connsiteY27043" fmla="*/ 2822192 h 6407150"/>
              <a:gd name="connsiteX27044" fmla="*/ 5835382 w 11737976"/>
              <a:gd name="connsiteY27044" fmla="*/ 2799869 h 6407150"/>
              <a:gd name="connsiteX27045" fmla="*/ 5822719 w 11737976"/>
              <a:gd name="connsiteY27045" fmla="*/ 2799696 h 6407150"/>
              <a:gd name="connsiteX27046" fmla="*/ 5820681 w 11737976"/>
              <a:gd name="connsiteY27046" fmla="*/ 2800566 h 6407150"/>
              <a:gd name="connsiteX27047" fmla="*/ 5823299 w 11737976"/>
              <a:gd name="connsiteY27047" fmla="*/ 2791849 h 6407150"/>
              <a:gd name="connsiteX27048" fmla="*/ 5812319 w 11737976"/>
              <a:gd name="connsiteY27048" fmla="*/ 2789133 h 6407150"/>
              <a:gd name="connsiteX27049" fmla="*/ 5798588 w 11737976"/>
              <a:gd name="connsiteY27049" fmla="*/ 2795581 h 6407150"/>
              <a:gd name="connsiteX27050" fmla="*/ 5799964 w 11737976"/>
              <a:gd name="connsiteY27050" fmla="*/ 2790999 h 6407150"/>
              <a:gd name="connsiteX27051" fmla="*/ 5796529 w 11737976"/>
              <a:gd name="connsiteY27051" fmla="*/ 2792611 h 6407150"/>
              <a:gd name="connsiteX27052" fmla="*/ 5801339 w 11737976"/>
              <a:gd name="connsiteY27052" fmla="*/ 2786416 h 6407150"/>
              <a:gd name="connsiteX27053" fmla="*/ 5802713 w 11737976"/>
              <a:gd name="connsiteY27053" fmla="*/ 2781835 h 6407150"/>
              <a:gd name="connsiteX27054" fmla="*/ 5791736 w 11737976"/>
              <a:gd name="connsiteY27054" fmla="*/ 2779118 h 6407150"/>
              <a:gd name="connsiteX27055" fmla="*/ 5793112 w 11737976"/>
              <a:gd name="connsiteY27055" fmla="*/ 2774537 h 6407150"/>
              <a:gd name="connsiteX27056" fmla="*/ 5794487 w 11737976"/>
              <a:gd name="connsiteY27056" fmla="*/ 2769955 h 6407150"/>
              <a:gd name="connsiteX27057" fmla="*/ 5795862 w 11737976"/>
              <a:gd name="connsiteY27057" fmla="*/ 2765372 h 6407150"/>
              <a:gd name="connsiteX27058" fmla="*/ 5783506 w 11737976"/>
              <a:gd name="connsiteY27058" fmla="*/ 2767237 h 6407150"/>
              <a:gd name="connsiteX27059" fmla="*/ 5778004 w 11737976"/>
              <a:gd name="connsiteY27059" fmla="*/ 2785567 h 6407150"/>
              <a:gd name="connsiteX27060" fmla="*/ 5771078 w 11737976"/>
              <a:gd name="connsiteY27060" fmla="*/ 2781941 h 6407150"/>
              <a:gd name="connsiteX27061" fmla="*/ 5771598 w 11737976"/>
              <a:gd name="connsiteY27061" fmla="*/ 2778273 h 6407150"/>
              <a:gd name="connsiteX27062" fmla="*/ 5761080 w 11737976"/>
              <a:gd name="connsiteY27062" fmla="*/ 2773488 h 6407150"/>
              <a:gd name="connsiteX27063" fmla="*/ 5731964 w 11737976"/>
              <a:gd name="connsiteY27063" fmla="*/ 2781387 h 6407150"/>
              <a:gd name="connsiteX27064" fmla="*/ 5719677 w 11737976"/>
              <a:gd name="connsiteY27064" fmla="*/ 2783412 h 6407150"/>
              <a:gd name="connsiteX27065" fmla="*/ 5723106 w 11737976"/>
              <a:gd name="connsiteY27065" fmla="*/ 2771983 h 6407150"/>
              <a:gd name="connsiteX27066" fmla="*/ 5727447 w 11737976"/>
              <a:gd name="connsiteY27066" fmla="*/ 2770415 h 6407150"/>
              <a:gd name="connsiteX27067" fmla="*/ 5729029 w 11737976"/>
              <a:gd name="connsiteY27067" fmla="*/ 2770518 h 6407150"/>
              <a:gd name="connsiteX27068" fmla="*/ 5728583 w 11737976"/>
              <a:gd name="connsiteY27068" fmla="*/ 2770004 h 6407150"/>
              <a:gd name="connsiteX27069" fmla="*/ 5741298 w 11737976"/>
              <a:gd name="connsiteY27069" fmla="*/ 2765410 h 6407150"/>
              <a:gd name="connsiteX27070" fmla="*/ 5753320 w 11737976"/>
              <a:gd name="connsiteY27070" fmla="*/ 2749925 h 6407150"/>
              <a:gd name="connsiteX27071" fmla="*/ 5742338 w 11737976"/>
              <a:gd name="connsiteY27071" fmla="*/ 2747207 h 6407150"/>
              <a:gd name="connsiteX27072" fmla="*/ 5743719 w 11737976"/>
              <a:gd name="connsiteY27072" fmla="*/ 2742607 h 6407150"/>
              <a:gd name="connsiteX27073" fmla="*/ 5744731 w 11737976"/>
              <a:gd name="connsiteY27073" fmla="*/ 2742715 h 6407150"/>
              <a:gd name="connsiteX27074" fmla="*/ 5745283 w 11737976"/>
              <a:gd name="connsiteY27074" fmla="*/ 2738816 h 6407150"/>
              <a:gd name="connsiteX27075" fmla="*/ 5744871 w 11737976"/>
              <a:gd name="connsiteY27075" fmla="*/ 2738772 h 6407150"/>
              <a:gd name="connsiteX27076" fmla="*/ 5745328 w 11737976"/>
              <a:gd name="connsiteY27076" fmla="*/ 2737250 h 6407150"/>
              <a:gd name="connsiteX27077" fmla="*/ 5754292 w 11737976"/>
              <a:gd name="connsiteY27077" fmla="*/ 2739773 h 6407150"/>
              <a:gd name="connsiteX27078" fmla="*/ 5752702 w 11737976"/>
              <a:gd name="connsiteY27078" fmla="*/ 2732567 h 6407150"/>
              <a:gd name="connsiteX27079" fmla="*/ 5746406 w 11737976"/>
              <a:gd name="connsiteY27079" fmla="*/ 2733093 h 6407150"/>
              <a:gd name="connsiteX27080" fmla="*/ 5745952 w 11737976"/>
              <a:gd name="connsiteY27080" fmla="*/ 2730258 h 6407150"/>
              <a:gd name="connsiteX27081" fmla="*/ 5737605 w 11737976"/>
              <a:gd name="connsiteY27081" fmla="*/ 2733831 h 6407150"/>
              <a:gd name="connsiteX27082" fmla="*/ 5734192 w 11737976"/>
              <a:gd name="connsiteY27082" fmla="*/ 2734117 h 6407150"/>
              <a:gd name="connsiteX27083" fmla="*/ 5735848 w 11737976"/>
              <a:gd name="connsiteY27083" fmla="*/ 2734582 h 6407150"/>
              <a:gd name="connsiteX27084" fmla="*/ 5734109 w 11737976"/>
              <a:gd name="connsiteY27084" fmla="*/ 2735327 h 6407150"/>
              <a:gd name="connsiteX27085" fmla="*/ 5730970 w 11737976"/>
              <a:gd name="connsiteY27085" fmla="*/ 2737429 h 6407150"/>
              <a:gd name="connsiteX27086" fmla="*/ 5720213 w 11737976"/>
              <a:gd name="connsiteY27086" fmla="*/ 2736828 h 6407150"/>
              <a:gd name="connsiteX27087" fmla="*/ 5716701 w 11737976"/>
              <a:gd name="connsiteY27087" fmla="*/ 2737626 h 6407150"/>
              <a:gd name="connsiteX27088" fmla="*/ 5717809 w 11737976"/>
              <a:gd name="connsiteY27088" fmla="*/ 2735602 h 6407150"/>
              <a:gd name="connsiteX27089" fmla="*/ 5720180 w 11737976"/>
              <a:gd name="connsiteY27089" fmla="*/ 2732921 h 6407150"/>
              <a:gd name="connsiteX27090" fmla="*/ 5722488 w 11737976"/>
              <a:gd name="connsiteY27090" fmla="*/ 2733750 h 6407150"/>
              <a:gd name="connsiteX27091" fmla="*/ 5735175 w 11737976"/>
              <a:gd name="connsiteY27091" fmla="*/ 2727182 h 6407150"/>
              <a:gd name="connsiteX27092" fmla="*/ 5712011 w 11737976"/>
              <a:gd name="connsiteY27092" fmla="*/ 2724718 h 6407150"/>
              <a:gd name="connsiteX27093" fmla="*/ 5712197 w 11737976"/>
              <a:gd name="connsiteY27093" fmla="*/ 2726217 h 6407150"/>
              <a:gd name="connsiteX27094" fmla="*/ 5706383 w 11737976"/>
              <a:gd name="connsiteY27094" fmla="*/ 2730183 h 6407150"/>
              <a:gd name="connsiteX27095" fmla="*/ 5708442 w 11737976"/>
              <a:gd name="connsiteY27095" fmla="*/ 2726220 h 6407150"/>
              <a:gd name="connsiteX27096" fmla="*/ 5724664 w 11737976"/>
              <a:gd name="connsiteY27096" fmla="*/ 2718406 h 6407150"/>
              <a:gd name="connsiteX27097" fmla="*/ 5672551 w 11737976"/>
              <a:gd name="connsiteY27097" fmla="*/ 2698323 h 6407150"/>
              <a:gd name="connsiteX27098" fmla="*/ 5674582 w 11737976"/>
              <a:gd name="connsiteY27098" fmla="*/ 2683999 h 6407150"/>
              <a:gd name="connsiteX27099" fmla="*/ 5667392 w 11737976"/>
              <a:gd name="connsiteY27099" fmla="*/ 2682535 h 6407150"/>
              <a:gd name="connsiteX27100" fmla="*/ 5668256 w 11737976"/>
              <a:gd name="connsiteY27100" fmla="*/ 2679656 h 6407150"/>
              <a:gd name="connsiteX27101" fmla="*/ 5662778 w 11737976"/>
              <a:gd name="connsiteY27101" fmla="*/ 2658611 h 6407150"/>
              <a:gd name="connsiteX27102" fmla="*/ 5661402 w 11737976"/>
              <a:gd name="connsiteY27102" fmla="*/ 2663192 h 6407150"/>
              <a:gd name="connsiteX27103" fmla="*/ 5650422 w 11737976"/>
              <a:gd name="connsiteY27103" fmla="*/ 2660476 h 6407150"/>
              <a:gd name="connsiteX27104" fmla="*/ 5647671 w 11737976"/>
              <a:gd name="connsiteY27104" fmla="*/ 2669641 h 6407150"/>
              <a:gd name="connsiteX27105" fmla="*/ 5660028 w 11737976"/>
              <a:gd name="connsiteY27105" fmla="*/ 2667773 h 6407150"/>
              <a:gd name="connsiteX27106" fmla="*/ 5656276 w 11737976"/>
              <a:gd name="connsiteY27106" fmla="*/ 2680272 h 6407150"/>
              <a:gd name="connsiteX27107" fmla="*/ 5646537 w 11737976"/>
              <a:gd name="connsiteY27107" fmla="*/ 2678291 h 6407150"/>
              <a:gd name="connsiteX27108" fmla="*/ 5644421 w 11737976"/>
              <a:gd name="connsiteY27108" fmla="*/ 2676886 h 6407150"/>
              <a:gd name="connsiteX27109" fmla="*/ 5644235 w 11737976"/>
              <a:gd name="connsiteY27109" fmla="*/ 2676174 h 6407150"/>
              <a:gd name="connsiteX27110" fmla="*/ 5640444 w 11737976"/>
              <a:gd name="connsiteY27110" fmla="*/ 2674190 h 6407150"/>
              <a:gd name="connsiteX27111" fmla="*/ 5643619 w 11737976"/>
              <a:gd name="connsiteY27111" fmla="*/ 2669802 h 6407150"/>
              <a:gd name="connsiteX27112" fmla="*/ 5621963 w 11737976"/>
              <a:gd name="connsiteY27112" fmla="*/ 2667497 h 6407150"/>
              <a:gd name="connsiteX27113" fmla="*/ 5601318 w 11737976"/>
              <a:gd name="connsiteY27113" fmla="*/ 2658032 h 6407150"/>
              <a:gd name="connsiteX27114" fmla="*/ 5600812 w 11737976"/>
              <a:gd name="connsiteY27114" fmla="*/ 2661613 h 6407150"/>
              <a:gd name="connsiteX27115" fmla="*/ 5569340 w 11737976"/>
              <a:gd name="connsiteY27115" fmla="*/ 2650994 h 6407150"/>
              <a:gd name="connsiteX27116" fmla="*/ 5546666 w 11737976"/>
              <a:gd name="connsiteY27116" fmla="*/ 2655852 h 6407150"/>
              <a:gd name="connsiteX27117" fmla="*/ 5535547 w 11737976"/>
              <a:gd name="connsiteY27117" fmla="*/ 2655894 h 6407150"/>
              <a:gd name="connsiteX27118" fmla="*/ 5535126 w 11737976"/>
              <a:gd name="connsiteY27118" fmla="*/ 2651642 h 6407150"/>
              <a:gd name="connsiteX27119" fmla="*/ 5532377 w 11737976"/>
              <a:gd name="connsiteY27119" fmla="*/ 2655884 h 6407150"/>
              <a:gd name="connsiteX27120" fmla="*/ 5532269 w 11737976"/>
              <a:gd name="connsiteY27120" fmla="*/ 2655907 h 6407150"/>
              <a:gd name="connsiteX27121" fmla="*/ 5521803 w 11737976"/>
              <a:gd name="connsiteY27121" fmla="*/ 2655945 h 6407150"/>
              <a:gd name="connsiteX27122" fmla="*/ 5523976 w 11737976"/>
              <a:gd name="connsiteY27122" fmla="*/ 2644577 h 6407150"/>
              <a:gd name="connsiteX27123" fmla="*/ 5517292 w 11737976"/>
              <a:gd name="connsiteY27123" fmla="*/ 2632463 h 6407150"/>
              <a:gd name="connsiteX27124" fmla="*/ 5518668 w 11737976"/>
              <a:gd name="connsiteY27124" fmla="*/ 2627880 h 6407150"/>
              <a:gd name="connsiteX27125" fmla="*/ 5510438 w 11737976"/>
              <a:gd name="connsiteY27125" fmla="*/ 2615999 h 6407150"/>
              <a:gd name="connsiteX27126" fmla="*/ 5506312 w 11737976"/>
              <a:gd name="connsiteY27126" fmla="*/ 2629745 h 6407150"/>
              <a:gd name="connsiteX27127" fmla="*/ 5504261 w 11737976"/>
              <a:gd name="connsiteY27127" fmla="*/ 2616933 h 6407150"/>
              <a:gd name="connsiteX27128" fmla="*/ 5502958 w 11737976"/>
              <a:gd name="connsiteY27128" fmla="*/ 2608787 h 6407150"/>
              <a:gd name="connsiteX27129" fmla="*/ 5509087 w 11737976"/>
              <a:gd name="connsiteY27129" fmla="*/ 2608109 h 6407150"/>
              <a:gd name="connsiteX27130" fmla="*/ 5502480 w 11737976"/>
              <a:gd name="connsiteY27130" fmla="*/ 2605806 h 6407150"/>
              <a:gd name="connsiteX27131" fmla="*/ 5502211 w 11737976"/>
              <a:gd name="connsiteY27131" fmla="*/ 2604119 h 6407150"/>
              <a:gd name="connsiteX27132" fmla="*/ 5501778 w 11737976"/>
              <a:gd name="connsiteY27132" fmla="*/ 2605561 h 6407150"/>
              <a:gd name="connsiteX27133" fmla="*/ 5500917 w 11737976"/>
              <a:gd name="connsiteY27133" fmla="*/ 2605260 h 6407150"/>
              <a:gd name="connsiteX27134" fmla="*/ 5499988 w 11737976"/>
              <a:gd name="connsiteY27134" fmla="*/ 2603182 h 6407150"/>
              <a:gd name="connsiteX27135" fmla="*/ 5491472 w 11737976"/>
              <a:gd name="connsiteY27135" fmla="*/ 2602771 h 6407150"/>
              <a:gd name="connsiteX27136" fmla="*/ 5489782 w 11737976"/>
              <a:gd name="connsiteY27136" fmla="*/ 2606055 h 6407150"/>
              <a:gd name="connsiteX27137" fmla="*/ 5495400 w 11737976"/>
              <a:gd name="connsiteY27137" fmla="*/ 2609623 h 6407150"/>
              <a:gd name="connsiteX27138" fmla="*/ 5500736 w 11737976"/>
              <a:gd name="connsiteY27138" fmla="*/ 2609033 h 6407150"/>
              <a:gd name="connsiteX27139" fmla="*/ 5495333 w 11737976"/>
              <a:gd name="connsiteY27139" fmla="*/ 2627029 h 6407150"/>
              <a:gd name="connsiteX27140" fmla="*/ 5481601 w 11737976"/>
              <a:gd name="connsiteY27140" fmla="*/ 2633477 h 6407150"/>
              <a:gd name="connsiteX27141" fmla="*/ 5485727 w 11737976"/>
              <a:gd name="connsiteY27141" fmla="*/ 2619731 h 6407150"/>
              <a:gd name="connsiteX27142" fmla="*/ 5478875 w 11737976"/>
              <a:gd name="connsiteY27142" fmla="*/ 2603268 h 6407150"/>
              <a:gd name="connsiteX27143" fmla="*/ 5471284 w 11737976"/>
              <a:gd name="connsiteY27143" fmla="*/ 2606833 h 6407150"/>
              <a:gd name="connsiteX27144" fmla="*/ 5467227 w 11737976"/>
              <a:gd name="connsiteY27144" fmla="*/ 2605602 h 6407150"/>
              <a:gd name="connsiteX27145" fmla="*/ 5466127 w 11737976"/>
              <a:gd name="connsiteY27145" fmla="*/ 2603667 h 6407150"/>
              <a:gd name="connsiteX27146" fmla="*/ 5466636 w 11737976"/>
              <a:gd name="connsiteY27146" fmla="*/ 2600087 h 6407150"/>
              <a:gd name="connsiteX27147" fmla="*/ 5467651 w 11737976"/>
              <a:gd name="connsiteY27147" fmla="*/ 2592926 h 6407150"/>
              <a:gd name="connsiteX27148" fmla="*/ 5511476 w 11737976"/>
              <a:gd name="connsiteY27148" fmla="*/ 2593953 h 6407150"/>
              <a:gd name="connsiteX27149" fmla="*/ 5533136 w 11737976"/>
              <a:gd name="connsiteY27149" fmla="*/ 2596259 h 6407150"/>
              <a:gd name="connsiteX27150" fmla="*/ 5564605 w 11737976"/>
              <a:gd name="connsiteY27150" fmla="*/ 2606878 h 6407150"/>
              <a:gd name="connsiteX27151" fmla="*/ 5566131 w 11737976"/>
              <a:gd name="connsiteY27151" fmla="*/ 2596135 h 6407150"/>
              <a:gd name="connsiteX27152" fmla="*/ 5587790 w 11737976"/>
              <a:gd name="connsiteY27152" fmla="*/ 2598439 h 6407150"/>
              <a:gd name="connsiteX27153" fmla="*/ 5566638 w 11737976"/>
              <a:gd name="connsiteY27153" fmla="*/ 2592554 h 6407150"/>
              <a:gd name="connsiteX27154" fmla="*/ 5555300 w 11737976"/>
              <a:gd name="connsiteY27154" fmla="*/ 2594982 h 6407150"/>
              <a:gd name="connsiteX27155" fmla="*/ 5523322 w 11737976"/>
              <a:gd name="connsiteY27155" fmla="*/ 2587945 h 6407150"/>
              <a:gd name="connsiteX27156" fmla="*/ 5535676 w 11737976"/>
              <a:gd name="connsiteY27156" fmla="*/ 2578356 h 6407150"/>
              <a:gd name="connsiteX27157" fmla="*/ 5525862 w 11737976"/>
              <a:gd name="connsiteY27157" fmla="*/ 2570044 h 6407150"/>
              <a:gd name="connsiteX27158" fmla="*/ 5526369 w 11737976"/>
              <a:gd name="connsiteY27158" fmla="*/ 2566463 h 6407150"/>
              <a:gd name="connsiteX27159" fmla="*/ 5505221 w 11737976"/>
              <a:gd name="connsiteY27159" fmla="*/ 2560577 h 6407150"/>
              <a:gd name="connsiteX27160" fmla="*/ 5504713 w 11737976"/>
              <a:gd name="connsiteY27160" fmla="*/ 2564158 h 6407150"/>
              <a:gd name="connsiteX27161" fmla="*/ 5484577 w 11737976"/>
              <a:gd name="connsiteY27161" fmla="*/ 2551112 h 6407150"/>
              <a:gd name="connsiteX27162" fmla="*/ 5495915 w 11737976"/>
              <a:gd name="connsiteY27162" fmla="*/ 2548684 h 6407150"/>
              <a:gd name="connsiteX27163" fmla="*/ 5487938 w 11737976"/>
              <a:gd name="connsiteY27163" fmla="*/ 2538487 h 6407150"/>
              <a:gd name="connsiteX27164" fmla="*/ 5496108 w 11737976"/>
              <a:gd name="connsiteY27164" fmla="*/ 2540743 h 6407150"/>
              <a:gd name="connsiteX27165" fmla="*/ 5498568 w 11737976"/>
              <a:gd name="connsiteY27165" fmla="*/ 2523408 h 6407150"/>
              <a:gd name="connsiteX27166" fmla="*/ 5488444 w 11737976"/>
              <a:gd name="connsiteY27166" fmla="*/ 2518813 h 6407150"/>
              <a:gd name="connsiteX27167" fmla="*/ 5466224 w 11737976"/>
              <a:gd name="connsiteY27167" fmla="*/ 2523487 h 6407150"/>
              <a:gd name="connsiteX27168" fmla="*/ 5475366 w 11737976"/>
              <a:gd name="connsiteY27168" fmla="*/ 2535017 h 6407150"/>
              <a:gd name="connsiteX27169" fmla="*/ 5483895 w 11737976"/>
              <a:gd name="connsiteY27169" fmla="*/ 2537372 h 6407150"/>
              <a:gd name="connsiteX27170" fmla="*/ 5463936 w 11737976"/>
              <a:gd name="connsiteY27170" fmla="*/ 2541649 h 6407150"/>
              <a:gd name="connsiteX27171" fmla="*/ 5456663 w 11737976"/>
              <a:gd name="connsiteY27171" fmla="*/ 2515432 h 6407150"/>
              <a:gd name="connsiteX27172" fmla="*/ 5433987 w 11737976"/>
              <a:gd name="connsiteY27172" fmla="*/ 2520289 h 6407150"/>
              <a:gd name="connsiteX27173" fmla="*/ 5444309 w 11737976"/>
              <a:gd name="connsiteY27173" fmla="*/ 2525020 h 6407150"/>
              <a:gd name="connsiteX27174" fmla="*/ 5433479 w 11737976"/>
              <a:gd name="connsiteY27174" fmla="*/ 2523867 h 6407150"/>
              <a:gd name="connsiteX27175" fmla="*/ 5443800 w 11737976"/>
              <a:gd name="connsiteY27175" fmla="*/ 2528601 h 6407150"/>
              <a:gd name="connsiteX27176" fmla="*/ 5432971 w 11737976"/>
              <a:gd name="connsiteY27176" fmla="*/ 2527450 h 6407150"/>
              <a:gd name="connsiteX27177" fmla="*/ 5409790 w 11737976"/>
              <a:gd name="connsiteY27177" fmla="*/ 2535886 h 6407150"/>
              <a:gd name="connsiteX27178" fmla="*/ 5411314 w 11737976"/>
              <a:gd name="connsiteY27178" fmla="*/ 2525145 h 6407150"/>
              <a:gd name="connsiteX27179" fmla="*/ 5423159 w 11737976"/>
              <a:gd name="connsiteY27179" fmla="*/ 2519136 h 6407150"/>
              <a:gd name="connsiteX27180" fmla="*/ 5400992 w 11737976"/>
              <a:gd name="connsiteY27180" fmla="*/ 2520412 h 6407150"/>
              <a:gd name="connsiteX27181" fmla="*/ 5411821 w 11737976"/>
              <a:gd name="connsiteY27181" fmla="*/ 2521563 h 6407150"/>
              <a:gd name="connsiteX27182" fmla="*/ 5400485 w 11737976"/>
              <a:gd name="connsiteY27182" fmla="*/ 2523992 h 6407150"/>
              <a:gd name="connsiteX27183" fmla="*/ 5379335 w 11737976"/>
              <a:gd name="connsiteY27183" fmla="*/ 2518107 h 6407150"/>
              <a:gd name="connsiteX27184" fmla="*/ 5301497 w 11737976"/>
              <a:gd name="connsiteY27184" fmla="*/ 2524365 h 6407150"/>
              <a:gd name="connsiteX27185" fmla="*/ 5311312 w 11737976"/>
              <a:gd name="connsiteY27185" fmla="*/ 2532677 h 6407150"/>
              <a:gd name="connsiteX27186" fmla="*/ 5332971 w 11737976"/>
              <a:gd name="connsiteY27186" fmla="*/ 2534983 h 6407150"/>
              <a:gd name="connsiteX27187" fmla="*/ 5366705 w 11737976"/>
              <a:gd name="connsiteY27187" fmla="*/ 2549020 h 6407150"/>
              <a:gd name="connsiteX27188" fmla="*/ 5377991 w 11737976"/>
              <a:gd name="connsiteY27188" fmla="*/ 2563083 h 6407150"/>
              <a:gd name="connsiteX27189" fmla="*/ 5377966 w 11737976"/>
              <a:gd name="connsiteY27189" fmla="*/ 2563075 h 6407150"/>
              <a:gd name="connsiteX27190" fmla="*/ 5373546 w 11737976"/>
              <a:gd name="connsiteY27190" fmla="*/ 2566134 h 6407150"/>
              <a:gd name="connsiteX27191" fmla="*/ 5372449 w 11737976"/>
              <a:gd name="connsiteY27191" fmla="*/ 2568580 h 6407150"/>
              <a:gd name="connsiteX27192" fmla="*/ 5368098 w 11737976"/>
              <a:gd name="connsiteY27192" fmla="*/ 2568251 h 6407150"/>
              <a:gd name="connsiteX27193" fmla="*/ 5360886 w 11737976"/>
              <a:gd name="connsiteY27193" fmla="*/ 2570662 h 6407150"/>
              <a:gd name="connsiteX27194" fmla="*/ 5364955 w 11737976"/>
              <a:gd name="connsiteY27194" fmla="*/ 2574673 h 6407150"/>
              <a:gd name="connsiteX27195" fmla="*/ 5362270 w 11737976"/>
              <a:gd name="connsiteY27195" fmla="*/ 2574420 h 6407150"/>
              <a:gd name="connsiteX27196" fmla="*/ 5359472 w 11737976"/>
              <a:gd name="connsiteY27196" fmla="*/ 2573730 h 6407150"/>
              <a:gd name="connsiteX27197" fmla="*/ 5358100 w 11737976"/>
              <a:gd name="connsiteY27197" fmla="*/ 2573389 h 6407150"/>
              <a:gd name="connsiteX27198" fmla="*/ 5356725 w 11737976"/>
              <a:gd name="connsiteY27198" fmla="*/ 2577971 h 6407150"/>
              <a:gd name="connsiteX27199" fmla="*/ 5369078 w 11737976"/>
              <a:gd name="connsiteY27199" fmla="*/ 2576105 h 6407150"/>
              <a:gd name="connsiteX27200" fmla="*/ 5364953 w 11737976"/>
              <a:gd name="connsiteY27200" fmla="*/ 2589852 h 6407150"/>
              <a:gd name="connsiteX27201" fmla="*/ 5363576 w 11737976"/>
              <a:gd name="connsiteY27201" fmla="*/ 2594434 h 6407150"/>
              <a:gd name="connsiteX27202" fmla="*/ 5360994 w 11737976"/>
              <a:gd name="connsiteY27202" fmla="*/ 2603040 h 6407150"/>
              <a:gd name="connsiteX27203" fmla="*/ 5351025 w 11737976"/>
              <a:gd name="connsiteY27203" fmla="*/ 2601418 h 6407150"/>
              <a:gd name="connsiteX27204" fmla="*/ 5347058 w 11737976"/>
              <a:gd name="connsiteY27204" fmla="*/ 2602062 h 6407150"/>
              <a:gd name="connsiteX27205" fmla="*/ 5345045 w 11737976"/>
              <a:gd name="connsiteY27205" fmla="*/ 2597232 h 6407150"/>
              <a:gd name="connsiteX27206" fmla="*/ 5341617 w 11737976"/>
              <a:gd name="connsiteY27206" fmla="*/ 2589000 h 6407150"/>
              <a:gd name="connsiteX27207" fmla="*/ 5340243 w 11737976"/>
              <a:gd name="connsiteY27207" fmla="*/ 2593582 h 6407150"/>
              <a:gd name="connsiteX27208" fmla="*/ 5337492 w 11737976"/>
              <a:gd name="connsiteY27208" fmla="*/ 2602747 h 6407150"/>
              <a:gd name="connsiteX27209" fmla="*/ 5337216 w 11737976"/>
              <a:gd name="connsiteY27209" fmla="*/ 2603665 h 6407150"/>
              <a:gd name="connsiteX27210" fmla="*/ 5334147 w 11737976"/>
              <a:gd name="connsiteY27210" fmla="*/ 2604165 h 6407150"/>
              <a:gd name="connsiteX27211" fmla="*/ 5336475 w 11737976"/>
              <a:gd name="connsiteY27211" fmla="*/ 2606135 h 6407150"/>
              <a:gd name="connsiteX27212" fmla="*/ 5326489 w 11737976"/>
              <a:gd name="connsiteY27212" fmla="*/ 2639403 h 6407150"/>
              <a:gd name="connsiteX27213" fmla="*/ 5326212 w 11737976"/>
              <a:gd name="connsiteY27213" fmla="*/ 2640323 h 6407150"/>
              <a:gd name="connsiteX27214" fmla="*/ 5324239 w 11737976"/>
              <a:gd name="connsiteY27214" fmla="*/ 2640321 h 6407150"/>
              <a:gd name="connsiteX27215" fmla="*/ 5319974 w 11737976"/>
              <a:gd name="connsiteY27215" fmla="*/ 2642755 h 6407150"/>
              <a:gd name="connsiteX27216" fmla="*/ 5325035 w 11737976"/>
              <a:gd name="connsiteY27216" fmla="*/ 2644244 h 6407150"/>
              <a:gd name="connsiteX27217" fmla="*/ 5323738 w 11737976"/>
              <a:gd name="connsiteY27217" fmla="*/ 2648568 h 6407150"/>
              <a:gd name="connsiteX27218" fmla="*/ 5312757 w 11737976"/>
              <a:gd name="connsiteY27218" fmla="*/ 2645852 h 6407150"/>
              <a:gd name="connsiteX27219" fmla="*/ 5311381 w 11737976"/>
              <a:gd name="connsiteY27219" fmla="*/ 2650433 h 6407150"/>
              <a:gd name="connsiteX27220" fmla="*/ 5307256 w 11737976"/>
              <a:gd name="connsiteY27220" fmla="*/ 2664181 h 6407150"/>
              <a:gd name="connsiteX27221" fmla="*/ 5299028 w 11737976"/>
              <a:gd name="connsiteY27221" fmla="*/ 2652299 h 6407150"/>
              <a:gd name="connsiteX27222" fmla="*/ 5299547 w 11737976"/>
              <a:gd name="connsiteY27222" fmla="*/ 2645659 h 6407150"/>
              <a:gd name="connsiteX27223" fmla="*/ 5296321 w 11737976"/>
              <a:gd name="connsiteY27223" fmla="*/ 2643727 h 6407150"/>
              <a:gd name="connsiteX27224" fmla="*/ 5296348 w 11737976"/>
              <a:gd name="connsiteY27224" fmla="*/ 2643540 h 6407150"/>
              <a:gd name="connsiteX27225" fmla="*/ 5295937 w 11737976"/>
              <a:gd name="connsiteY27225" fmla="*/ 2643497 h 6407150"/>
              <a:gd name="connsiteX27226" fmla="*/ 5290799 w 11737976"/>
              <a:gd name="connsiteY27226" fmla="*/ 2640418 h 6407150"/>
              <a:gd name="connsiteX27227" fmla="*/ 5288940 w 11737976"/>
              <a:gd name="connsiteY27227" fmla="*/ 2642753 h 6407150"/>
              <a:gd name="connsiteX27228" fmla="*/ 5286863 w 11737976"/>
              <a:gd name="connsiteY27228" fmla="*/ 2642531 h 6407150"/>
              <a:gd name="connsiteX27229" fmla="*/ 5285993 w 11737976"/>
              <a:gd name="connsiteY27229" fmla="*/ 2641692 h 6407150"/>
              <a:gd name="connsiteX27230" fmla="*/ 5293549 w 11737976"/>
              <a:gd name="connsiteY27230" fmla="*/ 2631255 h 6407150"/>
              <a:gd name="connsiteX27231" fmla="*/ 5286006 w 11737976"/>
              <a:gd name="connsiteY27231" fmla="*/ 2622005 h 6407150"/>
              <a:gd name="connsiteX27232" fmla="*/ 5286568 w 11737976"/>
              <a:gd name="connsiteY27232" fmla="*/ 2616138 h 6407150"/>
              <a:gd name="connsiteX27233" fmla="*/ 5287771 w 11737976"/>
              <a:gd name="connsiteY27233" fmla="*/ 2616522 h 6407150"/>
              <a:gd name="connsiteX27234" fmla="*/ 5298013 w 11737976"/>
              <a:gd name="connsiteY27234" fmla="*/ 2622603 h 6407150"/>
              <a:gd name="connsiteX27235" fmla="*/ 5313900 w 11737976"/>
              <a:gd name="connsiteY27235" fmla="*/ 2621911 h 6407150"/>
              <a:gd name="connsiteX27236" fmla="*/ 5311996 w 11737976"/>
              <a:gd name="connsiteY27236" fmla="*/ 2602315 h 6407150"/>
              <a:gd name="connsiteX27237" fmla="*/ 5301057 w 11737976"/>
              <a:gd name="connsiteY27237" fmla="*/ 2601151 h 6407150"/>
              <a:gd name="connsiteX27238" fmla="*/ 5313517 w 11737976"/>
              <a:gd name="connsiteY27238" fmla="*/ 2591589 h 6407150"/>
              <a:gd name="connsiteX27239" fmla="*/ 5314024 w 11737976"/>
              <a:gd name="connsiteY27239" fmla="*/ 2588014 h 6407150"/>
              <a:gd name="connsiteX27240" fmla="*/ 5315038 w 11737976"/>
              <a:gd name="connsiteY27240" fmla="*/ 2580864 h 6407150"/>
              <a:gd name="connsiteX27241" fmla="*/ 5290363 w 11737976"/>
              <a:gd name="connsiteY27241" fmla="*/ 2578692 h 6407150"/>
              <a:gd name="connsiteX27242" fmla="*/ 5285345 w 11737976"/>
              <a:gd name="connsiteY27242" fmla="*/ 2580000 h 6407150"/>
              <a:gd name="connsiteX27243" fmla="*/ 5286719 w 11737976"/>
              <a:gd name="connsiteY27243" fmla="*/ 2575418 h 6407150"/>
              <a:gd name="connsiteX27244" fmla="*/ 5292221 w 11737976"/>
              <a:gd name="connsiteY27244" fmla="*/ 2557090 h 6407150"/>
              <a:gd name="connsiteX27245" fmla="*/ 5285369 w 11737976"/>
              <a:gd name="connsiteY27245" fmla="*/ 2540628 h 6407150"/>
              <a:gd name="connsiteX27246" fmla="*/ 5282618 w 11737976"/>
              <a:gd name="connsiteY27246" fmla="*/ 2549791 h 6407150"/>
              <a:gd name="connsiteX27247" fmla="*/ 5281242 w 11737976"/>
              <a:gd name="connsiteY27247" fmla="*/ 2554375 h 6407150"/>
              <a:gd name="connsiteX27248" fmla="*/ 5272990 w 11737976"/>
              <a:gd name="connsiteY27248" fmla="*/ 2581867 h 6407150"/>
              <a:gd name="connsiteX27249" fmla="*/ 5263363 w 11737976"/>
              <a:gd name="connsiteY27249" fmla="*/ 2613942 h 6407150"/>
              <a:gd name="connsiteX27250" fmla="*/ 5268838 w 11737976"/>
              <a:gd name="connsiteY27250" fmla="*/ 2634986 h 6407150"/>
              <a:gd name="connsiteX27251" fmla="*/ 5267465 w 11737976"/>
              <a:gd name="connsiteY27251" fmla="*/ 2639569 h 6407150"/>
              <a:gd name="connsiteX27252" fmla="*/ 5259236 w 11737976"/>
              <a:gd name="connsiteY27252" fmla="*/ 2627687 h 6407150"/>
              <a:gd name="connsiteX27253" fmla="*/ 5261987 w 11737976"/>
              <a:gd name="connsiteY27253" fmla="*/ 2618524 h 6407150"/>
              <a:gd name="connsiteX27254" fmla="*/ 5248257 w 11737976"/>
              <a:gd name="connsiteY27254" fmla="*/ 2624971 h 6407150"/>
              <a:gd name="connsiteX27255" fmla="*/ 5249656 w 11737976"/>
              <a:gd name="connsiteY27255" fmla="*/ 2581016 h 6407150"/>
              <a:gd name="connsiteX27256" fmla="*/ 5249713 w 11737976"/>
              <a:gd name="connsiteY27256" fmla="*/ 2580828 h 6407150"/>
              <a:gd name="connsiteX27257" fmla="*/ 5253889 w 11737976"/>
              <a:gd name="connsiteY27257" fmla="*/ 2579039 h 6407150"/>
              <a:gd name="connsiteX27258" fmla="*/ 5252008 w 11737976"/>
              <a:gd name="connsiteY27258" fmla="*/ 2573950 h 6407150"/>
              <a:gd name="connsiteX27259" fmla="*/ 5251706 w 11737976"/>
              <a:gd name="connsiteY27259" fmla="*/ 2574186 h 6407150"/>
              <a:gd name="connsiteX27260" fmla="*/ 5252407 w 11737976"/>
              <a:gd name="connsiteY27260" fmla="*/ 2571852 h 6407150"/>
              <a:gd name="connsiteX27261" fmla="*/ 5253781 w 11737976"/>
              <a:gd name="connsiteY27261" fmla="*/ 2567269 h 6407150"/>
              <a:gd name="connsiteX27262" fmla="*/ 5259284 w 11737976"/>
              <a:gd name="connsiteY27262" fmla="*/ 2548942 h 6407150"/>
              <a:gd name="connsiteX27263" fmla="*/ 5257576 w 11737976"/>
              <a:gd name="connsiteY27263" fmla="*/ 2534983 h 6407150"/>
              <a:gd name="connsiteX27264" fmla="*/ 5257591 w 11737976"/>
              <a:gd name="connsiteY27264" fmla="*/ 2534051 h 6407150"/>
              <a:gd name="connsiteX27265" fmla="*/ 5257668 w 11737976"/>
              <a:gd name="connsiteY27265" fmla="*/ 2534057 h 6407150"/>
              <a:gd name="connsiteX27266" fmla="*/ 5259422 w 11737976"/>
              <a:gd name="connsiteY27266" fmla="*/ 2531483 h 6407150"/>
              <a:gd name="connsiteX27267" fmla="*/ 5257651 w 11737976"/>
              <a:gd name="connsiteY27267" fmla="*/ 2530537 h 6407150"/>
              <a:gd name="connsiteX27268" fmla="*/ 5257930 w 11737976"/>
              <a:gd name="connsiteY27268" fmla="*/ 2514150 h 6407150"/>
              <a:gd name="connsiteX27269" fmla="*/ 5260681 w 11737976"/>
              <a:gd name="connsiteY27269" fmla="*/ 2504987 h 6407150"/>
              <a:gd name="connsiteX27270" fmla="*/ 5262057 w 11737976"/>
              <a:gd name="connsiteY27270" fmla="*/ 2500404 h 6407150"/>
              <a:gd name="connsiteX27271" fmla="*/ 5251076 w 11737976"/>
              <a:gd name="connsiteY27271" fmla="*/ 2497686 h 6407150"/>
              <a:gd name="connsiteX27272" fmla="*/ 5244222 w 11737976"/>
              <a:gd name="connsiteY27272" fmla="*/ 2481223 h 6407150"/>
              <a:gd name="connsiteX27273" fmla="*/ 5242845 w 11737976"/>
              <a:gd name="connsiteY27273" fmla="*/ 2485806 h 6407150"/>
              <a:gd name="connsiteX27274" fmla="*/ 5241471 w 11737976"/>
              <a:gd name="connsiteY27274" fmla="*/ 2490389 h 6407150"/>
              <a:gd name="connsiteX27275" fmla="*/ 5251076 w 11737976"/>
              <a:gd name="connsiteY27275" fmla="*/ 2497686 h 6407150"/>
              <a:gd name="connsiteX27276" fmla="*/ 5247621 w 11737976"/>
              <a:gd name="connsiteY27276" fmla="*/ 2521911 h 6407150"/>
              <a:gd name="connsiteX27277" fmla="*/ 5230624 w 11737976"/>
              <a:gd name="connsiteY27277" fmla="*/ 2519216 h 6407150"/>
              <a:gd name="connsiteX27278" fmla="*/ 5204000 w 11737976"/>
              <a:gd name="connsiteY27278" fmla="*/ 2520986 h 6407150"/>
              <a:gd name="connsiteX27279" fmla="*/ 5201943 w 11737976"/>
              <a:gd name="connsiteY27279" fmla="*/ 2535491 h 6407150"/>
              <a:gd name="connsiteX27280" fmla="*/ 5216920 w 11737976"/>
              <a:gd name="connsiteY27280" fmla="*/ 2537545 h 6407150"/>
              <a:gd name="connsiteX27281" fmla="*/ 5217521 w 11737976"/>
              <a:gd name="connsiteY27281" fmla="*/ 2537911 h 6407150"/>
              <a:gd name="connsiteX27282" fmla="*/ 5215735 w 11737976"/>
              <a:gd name="connsiteY27282" fmla="*/ 2550218 h 6407150"/>
              <a:gd name="connsiteX27283" fmla="*/ 5210309 w 11737976"/>
              <a:gd name="connsiteY27283" fmla="*/ 2554787 h 6407150"/>
              <a:gd name="connsiteX27284" fmla="*/ 5198342 w 11737976"/>
              <a:gd name="connsiteY27284" fmla="*/ 2560876 h 6407150"/>
              <a:gd name="connsiteX27285" fmla="*/ 5210709 w 11737976"/>
              <a:gd name="connsiteY27285" fmla="*/ 2563896 h 6407150"/>
              <a:gd name="connsiteX27286" fmla="*/ 5212276 w 11737976"/>
              <a:gd name="connsiteY27286" fmla="*/ 2564666 h 6407150"/>
              <a:gd name="connsiteX27287" fmla="*/ 5211743 w 11737976"/>
              <a:gd name="connsiteY27287" fmla="*/ 2566715 h 6407150"/>
              <a:gd name="connsiteX27288" fmla="*/ 5202985 w 11737976"/>
              <a:gd name="connsiteY27288" fmla="*/ 2579314 h 6407150"/>
              <a:gd name="connsiteX27289" fmla="*/ 5200235 w 11737976"/>
              <a:gd name="connsiteY27289" fmla="*/ 2588479 h 6407150"/>
              <a:gd name="connsiteX27290" fmla="*/ 5212588 w 11737976"/>
              <a:gd name="connsiteY27290" fmla="*/ 2586612 h 6407150"/>
              <a:gd name="connsiteX27291" fmla="*/ 5208462 w 11737976"/>
              <a:gd name="connsiteY27291" fmla="*/ 2600359 h 6407150"/>
              <a:gd name="connsiteX27292" fmla="*/ 5198860 w 11737976"/>
              <a:gd name="connsiteY27292" fmla="*/ 2593060 h 6407150"/>
              <a:gd name="connsiteX27293" fmla="*/ 5197484 w 11737976"/>
              <a:gd name="connsiteY27293" fmla="*/ 2597642 h 6407150"/>
              <a:gd name="connsiteX27294" fmla="*/ 5196108 w 11737976"/>
              <a:gd name="connsiteY27294" fmla="*/ 2602225 h 6407150"/>
              <a:gd name="connsiteX27295" fmla="*/ 5193357 w 11737976"/>
              <a:gd name="connsiteY27295" fmla="*/ 2611390 h 6407150"/>
              <a:gd name="connsiteX27296" fmla="*/ 5189231 w 11737976"/>
              <a:gd name="connsiteY27296" fmla="*/ 2625137 h 6407150"/>
              <a:gd name="connsiteX27297" fmla="*/ 5186480 w 11737976"/>
              <a:gd name="connsiteY27297" fmla="*/ 2634299 h 6407150"/>
              <a:gd name="connsiteX27298" fmla="*/ 5194754 w 11737976"/>
              <a:gd name="connsiteY27298" fmla="*/ 2567434 h 6407150"/>
              <a:gd name="connsiteX27299" fmla="*/ 5182401 w 11737976"/>
              <a:gd name="connsiteY27299" fmla="*/ 2569299 h 6407150"/>
              <a:gd name="connsiteX27300" fmla="*/ 5183776 w 11737976"/>
              <a:gd name="connsiteY27300" fmla="*/ 2564717 h 6407150"/>
              <a:gd name="connsiteX27301" fmla="*/ 5185152 w 11737976"/>
              <a:gd name="connsiteY27301" fmla="*/ 2560136 h 6407150"/>
              <a:gd name="connsiteX27302" fmla="*/ 5186650 w 11737976"/>
              <a:gd name="connsiteY27302" fmla="*/ 2555146 h 6407150"/>
              <a:gd name="connsiteX27303" fmla="*/ 5188063 w 11737976"/>
              <a:gd name="connsiteY27303" fmla="*/ 2555477 h 6407150"/>
              <a:gd name="connsiteX27304" fmla="*/ 5192699 w 11737976"/>
              <a:gd name="connsiteY27304" fmla="*/ 2542265 h 6407150"/>
              <a:gd name="connsiteX27305" fmla="*/ 5192377 w 11737976"/>
              <a:gd name="connsiteY27305" fmla="*/ 2541478 h 6407150"/>
              <a:gd name="connsiteX27306" fmla="*/ 5195930 w 11737976"/>
              <a:gd name="connsiteY27306" fmla="*/ 2540804 h 6407150"/>
              <a:gd name="connsiteX27307" fmla="*/ 5194779 w 11737976"/>
              <a:gd name="connsiteY27307" fmla="*/ 2528061 h 6407150"/>
              <a:gd name="connsiteX27308" fmla="*/ 5193404 w 11737976"/>
              <a:gd name="connsiteY27308" fmla="*/ 2532645 h 6407150"/>
              <a:gd name="connsiteX27309" fmla="*/ 5182425 w 11737976"/>
              <a:gd name="connsiteY27309" fmla="*/ 2529927 h 6407150"/>
              <a:gd name="connsiteX27310" fmla="*/ 5181431 w 11737976"/>
              <a:gd name="connsiteY27310" fmla="*/ 2533234 h 6407150"/>
              <a:gd name="connsiteX27311" fmla="*/ 5180246 w 11737976"/>
              <a:gd name="connsiteY27311" fmla="*/ 2532718 h 6407150"/>
              <a:gd name="connsiteX27312" fmla="*/ 5169368 w 11737976"/>
              <a:gd name="connsiteY27312" fmla="*/ 2531561 h 6407150"/>
              <a:gd name="connsiteX27313" fmla="*/ 5169878 w 11737976"/>
              <a:gd name="connsiteY27313" fmla="*/ 2527961 h 6407150"/>
              <a:gd name="connsiteX27314" fmla="*/ 5158998 w 11737976"/>
              <a:gd name="connsiteY27314" fmla="*/ 2526802 h 6407150"/>
              <a:gd name="connsiteX27315" fmla="*/ 5137747 w 11737976"/>
              <a:gd name="connsiteY27315" fmla="*/ 2520887 h 6407150"/>
              <a:gd name="connsiteX27316" fmla="*/ 5134845 w 11737976"/>
              <a:gd name="connsiteY27316" fmla="*/ 2521170 h 6407150"/>
              <a:gd name="connsiteX27317" fmla="*/ 5135540 w 11737976"/>
              <a:gd name="connsiteY27317" fmla="*/ 2517981 h 6407150"/>
              <a:gd name="connsiteX27318" fmla="*/ 5134326 w 11737976"/>
              <a:gd name="connsiteY27318" fmla="*/ 2512996 h 6407150"/>
              <a:gd name="connsiteX27319" fmla="*/ 5145550 w 11737976"/>
              <a:gd name="connsiteY27319" fmla="*/ 2513686 h 6407150"/>
              <a:gd name="connsiteX27320" fmla="*/ 5149290 w 11737976"/>
              <a:gd name="connsiteY27320" fmla="*/ 2511981 h 6407150"/>
              <a:gd name="connsiteX27321" fmla="*/ 5149812 w 11737976"/>
              <a:gd name="connsiteY27321" fmla="*/ 2508297 h 6407150"/>
              <a:gd name="connsiteX27322" fmla="*/ 5161365 w 11737976"/>
              <a:gd name="connsiteY27322" fmla="*/ 2505787 h 6407150"/>
              <a:gd name="connsiteX27323" fmla="*/ 5160841 w 11737976"/>
              <a:gd name="connsiteY27323" fmla="*/ 2509471 h 6407150"/>
              <a:gd name="connsiteX27324" fmla="*/ 5184473 w 11737976"/>
              <a:gd name="connsiteY27324" fmla="*/ 2500768 h 6407150"/>
              <a:gd name="connsiteX27325" fmla="*/ 5195504 w 11737976"/>
              <a:gd name="connsiteY27325" fmla="*/ 2501943 h 6407150"/>
              <a:gd name="connsiteX27326" fmla="*/ 5196029 w 11737976"/>
              <a:gd name="connsiteY27326" fmla="*/ 2498257 h 6407150"/>
              <a:gd name="connsiteX27327" fmla="*/ 5184473 w 11737976"/>
              <a:gd name="connsiteY27327" fmla="*/ 2500768 h 6407150"/>
              <a:gd name="connsiteX27328" fmla="*/ 5162933 w 11737976"/>
              <a:gd name="connsiteY27328" fmla="*/ 2494737 h 6407150"/>
              <a:gd name="connsiteX27329" fmla="*/ 5161365 w 11737976"/>
              <a:gd name="connsiteY27329" fmla="*/ 2505787 h 6407150"/>
              <a:gd name="connsiteX27330" fmla="*/ 5150336 w 11737976"/>
              <a:gd name="connsiteY27330" fmla="*/ 2504614 h 6407150"/>
              <a:gd name="connsiteX27331" fmla="*/ 5139304 w 11737976"/>
              <a:gd name="connsiteY27331" fmla="*/ 2503439 h 6407150"/>
              <a:gd name="connsiteX27332" fmla="*/ 5138405 w 11737976"/>
              <a:gd name="connsiteY27332" fmla="*/ 2503674 h 6407150"/>
              <a:gd name="connsiteX27333" fmla="*/ 5136260 w 11737976"/>
              <a:gd name="connsiteY27333" fmla="*/ 2494283 h 6407150"/>
              <a:gd name="connsiteX27334" fmla="*/ 5132199 w 11737976"/>
              <a:gd name="connsiteY27334" fmla="*/ 2484321 h 6407150"/>
              <a:gd name="connsiteX27335" fmla="*/ 5134743 w 11737976"/>
              <a:gd name="connsiteY27335" fmla="*/ 2479140 h 6407150"/>
              <a:gd name="connsiteX27336" fmla="*/ 5133791 w 11737976"/>
              <a:gd name="connsiteY27336" fmla="*/ 2473160 h 6407150"/>
              <a:gd name="connsiteX27337" fmla="*/ 5142557 w 11737976"/>
              <a:gd name="connsiteY27337" fmla="*/ 2474093 h 6407150"/>
              <a:gd name="connsiteX27338" fmla="*/ 5144006 w 11737976"/>
              <a:gd name="connsiteY27338" fmla="*/ 2474248 h 6407150"/>
              <a:gd name="connsiteX27339" fmla="*/ 5148418 w 11737976"/>
              <a:gd name="connsiteY27339" fmla="*/ 2474222 h 6407150"/>
              <a:gd name="connsiteX27340" fmla="*/ 5144559 w 11737976"/>
              <a:gd name="connsiteY27340" fmla="*/ 2470347 h 6407150"/>
              <a:gd name="connsiteX27341" fmla="*/ 5143482 w 11737976"/>
              <a:gd name="connsiteY27341" fmla="*/ 2470584 h 6407150"/>
              <a:gd name="connsiteX27342" fmla="*/ 5134298 w 11737976"/>
              <a:gd name="connsiteY27342" fmla="*/ 2466739 h 6407150"/>
              <a:gd name="connsiteX27343" fmla="*/ 5131526 w 11737976"/>
              <a:gd name="connsiteY27343" fmla="*/ 2466292 h 6407150"/>
              <a:gd name="connsiteX27344" fmla="*/ 5129034 w 11737976"/>
              <a:gd name="connsiteY27344" fmla="*/ 2458911 h 6407150"/>
              <a:gd name="connsiteX27345" fmla="*/ 5127912 w 11737976"/>
              <a:gd name="connsiteY27345" fmla="*/ 2459214 h 6407150"/>
              <a:gd name="connsiteX27346" fmla="*/ 5122680 w 11737976"/>
              <a:gd name="connsiteY27346" fmla="*/ 2442659 h 6407150"/>
              <a:gd name="connsiteX27347" fmla="*/ 5117991 w 11737976"/>
              <a:gd name="connsiteY27347" fmla="*/ 2416278 h 6407150"/>
              <a:gd name="connsiteX27348" fmla="*/ 5112773 w 11737976"/>
              <a:gd name="connsiteY27348" fmla="*/ 2413716 h 6407150"/>
              <a:gd name="connsiteX27349" fmla="*/ 5115263 w 11737976"/>
              <a:gd name="connsiteY27349" fmla="*/ 2411351 h 6407150"/>
              <a:gd name="connsiteX27350" fmla="*/ 5121237 w 11737976"/>
              <a:gd name="connsiteY27350" fmla="*/ 2413758 h 6407150"/>
              <a:gd name="connsiteX27351" fmla="*/ 5132819 w 11737976"/>
              <a:gd name="connsiteY27351" fmla="*/ 2414990 h 6407150"/>
              <a:gd name="connsiteX27352" fmla="*/ 5134848 w 11737976"/>
              <a:gd name="connsiteY27352" fmla="*/ 2400691 h 6407150"/>
              <a:gd name="connsiteX27353" fmla="*/ 5116432 w 11737976"/>
              <a:gd name="connsiteY27353" fmla="*/ 2400999 h 6407150"/>
              <a:gd name="connsiteX27354" fmla="*/ 5115223 w 11737976"/>
              <a:gd name="connsiteY27354" fmla="*/ 2401917 h 6407150"/>
              <a:gd name="connsiteX27355" fmla="*/ 5114528 w 11737976"/>
              <a:gd name="connsiteY27355" fmla="*/ 2399071 h 6407150"/>
              <a:gd name="connsiteX27356" fmla="*/ 5110344 w 11737976"/>
              <a:gd name="connsiteY27356" fmla="*/ 2392082 h 6407150"/>
              <a:gd name="connsiteX27357" fmla="*/ 5107438 w 11737976"/>
              <a:gd name="connsiteY27357" fmla="*/ 2379042 h 6407150"/>
              <a:gd name="connsiteX27358" fmla="*/ 5104587 w 11737976"/>
              <a:gd name="connsiteY27358" fmla="*/ 2350781 h 6407150"/>
              <a:gd name="connsiteX27359" fmla="*/ 5097377 w 11737976"/>
              <a:gd name="connsiteY27359" fmla="*/ 2347203 h 6407150"/>
              <a:gd name="connsiteX27360" fmla="*/ 5102977 w 11737976"/>
              <a:gd name="connsiteY27360" fmla="*/ 2345688 h 6407150"/>
              <a:gd name="connsiteX27361" fmla="*/ 5095786 w 11737976"/>
              <a:gd name="connsiteY27361" fmla="*/ 2307541 h 6407150"/>
              <a:gd name="connsiteX27362" fmla="*/ 5091446 w 11737976"/>
              <a:gd name="connsiteY27362" fmla="*/ 2297656 h 6407150"/>
              <a:gd name="connsiteX27363" fmla="*/ 5094806 w 11737976"/>
              <a:gd name="connsiteY27363" fmla="*/ 2296746 h 6407150"/>
              <a:gd name="connsiteX27364" fmla="*/ 5090329 w 11737976"/>
              <a:gd name="connsiteY27364" fmla="*/ 2282578 h 6407150"/>
              <a:gd name="connsiteX27365" fmla="*/ 5080036 w 11737976"/>
              <a:gd name="connsiteY27365" fmla="*/ 2273095 h 6407150"/>
              <a:gd name="connsiteX27366" fmla="*/ 5056288 w 11737976"/>
              <a:gd name="connsiteY27366" fmla="*/ 2286441 h 6407150"/>
              <a:gd name="connsiteX27367" fmla="*/ 5055220 w 11737976"/>
              <a:gd name="connsiteY27367" fmla="*/ 2271521 h 6407150"/>
              <a:gd name="connsiteX27368" fmla="*/ 5050739 w 11737976"/>
              <a:gd name="connsiteY27368" fmla="*/ 2272735 h 6407150"/>
              <a:gd name="connsiteX27369" fmla="*/ 5061155 w 11737976"/>
              <a:gd name="connsiteY27369" fmla="*/ 2232586 h 6407150"/>
              <a:gd name="connsiteX27370" fmla="*/ 5070691 w 11737976"/>
              <a:gd name="connsiteY27370" fmla="*/ 2239681 h 6407150"/>
              <a:gd name="connsiteX27371" fmla="*/ 5064340 w 11737976"/>
              <a:gd name="connsiteY27371" fmla="*/ 2223427 h 6407150"/>
              <a:gd name="connsiteX27372" fmla="*/ 5058704 w 11737976"/>
              <a:gd name="connsiteY27372" fmla="*/ 2205599 h 6407150"/>
              <a:gd name="connsiteX27373" fmla="*/ 5054312 w 11737976"/>
              <a:gd name="connsiteY27373" fmla="*/ 2210936 h 6407150"/>
              <a:gd name="connsiteX27374" fmla="*/ 5042359 w 11737976"/>
              <a:gd name="connsiteY27374" fmla="*/ 2196200 h 6407150"/>
              <a:gd name="connsiteX27375" fmla="*/ 5040206 w 11737976"/>
              <a:gd name="connsiteY27375" fmla="*/ 2200930 h 6407150"/>
              <a:gd name="connsiteX27376" fmla="*/ 5042989 w 11737976"/>
              <a:gd name="connsiteY27376" fmla="*/ 2190499 h 6407150"/>
              <a:gd name="connsiteX27377" fmla="*/ 5031614 w 11737976"/>
              <a:gd name="connsiteY27377" fmla="*/ 2185284 h 6407150"/>
              <a:gd name="connsiteX27378" fmla="*/ 5040084 w 11737976"/>
              <a:gd name="connsiteY27378" fmla="*/ 2177461 h 6407150"/>
              <a:gd name="connsiteX27379" fmla="*/ 5039419 w 11737976"/>
              <a:gd name="connsiteY27379" fmla="*/ 2163815 h 6407150"/>
              <a:gd name="connsiteX27380" fmla="*/ 5031580 w 11737976"/>
              <a:gd name="connsiteY27380" fmla="*/ 2165938 h 6407150"/>
              <a:gd name="connsiteX27381" fmla="*/ 5030950 w 11737976"/>
              <a:gd name="connsiteY27381" fmla="*/ 2171641 h 6407150"/>
              <a:gd name="connsiteX27382" fmla="*/ 5026470 w 11737976"/>
              <a:gd name="connsiteY27382" fmla="*/ 2172854 h 6407150"/>
              <a:gd name="connsiteX27383" fmla="*/ 5029305 w 11737976"/>
              <a:gd name="connsiteY27383" fmla="*/ 2147200 h 6407150"/>
              <a:gd name="connsiteX27384" fmla="*/ 5011857 w 11737976"/>
              <a:gd name="connsiteY27384" fmla="*/ 2103535 h 6407150"/>
              <a:gd name="connsiteX27385" fmla="*/ 5002181 w 11737976"/>
              <a:gd name="connsiteY27385" fmla="*/ 2107539 h 6407150"/>
              <a:gd name="connsiteX27386" fmla="*/ 4999397 w 11737976"/>
              <a:gd name="connsiteY27386" fmla="*/ 2117972 h 6407150"/>
              <a:gd name="connsiteX27387" fmla="*/ 4995461 w 11737976"/>
              <a:gd name="connsiteY27387" fmla="*/ 2109358 h 6407150"/>
              <a:gd name="connsiteX27388" fmla="*/ 4983856 w 11737976"/>
              <a:gd name="connsiteY27388" fmla="*/ 2111119 h 6407150"/>
              <a:gd name="connsiteX27389" fmla="*/ 4978354 w 11737976"/>
              <a:gd name="connsiteY27389" fmla="*/ 2093709 h 6407150"/>
              <a:gd name="connsiteX27390" fmla="*/ 4979257 w 11737976"/>
              <a:gd name="connsiteY27390" fmla="*/ 2093082 h 6407150"/>
              <a:gd name="connsiteX27391" fmla="*/ 4978032 w 11737976"/>
              <a:gd name="connsiteY27391" fmla="*/ 2092690 h 6407150"/>
              <a:gd name="connsiteX27392" fmla="*/ 4971782 w 11737976"/>
              <a:gd name="connsiteY27392" fmla="*/ 2072913 h 6407150"/>
              <a:gd name="connsiteX27393" fmla="*/ 4988672 w 11737976"/>
              <a:gd name="connsiteY27393" fmla="*/ 2072486 h 6407150"/>
              <a:gd name="connsiteX27394" fmla="*/ 4988094 w 11737976"/>
              <a:gd name="connsiteY27394" fmla="*/ 2062965 h 6407150"/>
              <a:gd name="connsiteX27395" fmla="*/ 4994814 w 11737976"/>
              <a:gd name="connsiteY27395" fmla="*/ 2061145 h 6407150"/>
              <a:gd name="connsiteX27396" fmla="*/ 4984612 w 11737976"/>
              <a:gd name="connsiteY27396" fmla="*/ 2040405 h 6407150"/>
              <a:gd name="connsiteX27397" fmla="*/ 4978205 w 11737976"/>
              <a:gd name="connsiteY27397" fmla="*/ 2039375 h 6407150"/>
              <a:gd name="connsiteX27398" fmla="*/ 4972237 w 11737976"/>
              <a:gd name="connsiteY27398" fmla="*/ 2058965 h 6407150"/>
              <a:gd name="connsiteX27399" fmla="*/ 4931376 w 11737976"/>
              <a:gd name="connsiteY27399" fmla="*/ 1991226 h 6407150"/>
              <a:gd name="connsiteX27400" fmla="*/ 4930712 w 11737976"/>
              <a:gd name="connsiteY27400" fmla="*/ 1977581 h 6407150"/>
              <a:gd name="connsiteX27401" fmla="*/ 4948720 w 11737976"/>
              <a:gd name="connsiteY27401" fmla="*/ 1976852 h 6407150"/>
              <a:gd name="connsiteX27402" fmla="*/ 4942104 w 11737976"/>
              <a:gd name="connsiteY27402" fmla="*/ 1948226 h 6407150"/>
              <a:gd name="connsiteX27403" fmla="*/ 4930730 w 11737976"/>
              <a:gd name="connsiteY27403" fmla="*/ 1943012 h 6407150"/>
              <a:gd name="connsiteX27404" fmla="*/ 4924291 w 11737976"/>
              <a:gd name="connsiteY27404" fmla="*/ 1922636 h 6407150"/>
              <a:gd name="connsiteX27405" fmla="*/ 4918165 w 11737976"/>
              <a:gd name="connsiteY27405" fmla="*/ 1899409 h 6407150"/>
              <a:gd name="connsiteX27406" fmla="*/ 4907912 w 11737976"/>
              <a:gd name="connsiteY27406" fmla="*/ 1893892 h 6407150"/>
              <a:gd name="connsiteX27407" fmla="*/ 4892073 w 11737976"/>
              <a:gd name="connsiteY27407" fmla="*/ 1855321 h 6407150"/>
              <a:gd name="connsiteX27408" fmla="*/ 4887787 w 11737976"/>
              <a:gd name="connsiteY27408" fmla="*/ 1830215 h 6407150"/>
              <a:gd name="connsiteX27409" fmla="*/ 4868764 w 11737976"/>
              <a:gd name="connsiteY27409" fmla="*/ 1800803 h 6407150"/>
              <a:gd name="connsiteX27410" fmla="*/ 4874680 w 11737976"/>
              <a:gd name="connsiteY27410" fmla="*/ 1796436 h 6407150"/>
              <a:gd name="connsiteX27411" fmla="*/ 4871459 w 11737976"/>
              <a:gd name="connsiteY27411" fmla="*/ 1786248 h 6407150"/>
              <a:gd name="connsiteX27412" fmla="*/ 4855570 w 11737976"/>
              <a:gd name="connsiteY27412" fmla="*/ 1762901 h 6407150"/>
              <a:gd name="connsiteX27413" fmla="*/ 4860278 w 11737976"/>
              <a:gd name="connsiteY27413" fmla="*/ 1754712 h 6407150"/>
              <a:gd name="connsiteX27414" fmla="*/ 4851598 w 11737976"/>
              <a:gd name="connsiteY27414" fmla="*/ 1734943 h 6407150"/>
              <a:gd name="connsiteX27415" fmla="*/ 4847398 w 11737976"/>
              <a:gd name="connsiteY27415" fmla="*/ 1713961 h 6407150"/>
              <a:gd name="connsiteX27416" fmla="*/ 4850269 w 11737976"/>
              <a:gd name="connsiteY27416" fmla="*/ 1707653 h 6407150"/>
              <a:gd name="connsiteX27417" fmla="*/ 4834290 w 11737976"/>
              <a:gd name="connsiteY27417" fmla="*/ 1680180 h 6407150"/>
              <a:gd name="connsiteX27418" fmla="*/ 4808533 w 11737976"/>
              <a:gd name="connsiteY27418" fmla="*/ 1598675 h 6407150"/>
              <a:gd name="connsiteX27419" fmla="*/ 4802442 w 11737976"/>
              <a:gd name="connsiteY27419" fmla="*/ 1594794 h 6407150"/>
              <a:gd name="connsiteX27420" fmla="*/ 4770401 w 11737976"/>
              <a:gd name="connsiteY27420" fmla="*/ 1535727 h 6407150"/>
              <a:gd name="connsiteX27421" fmla="*/ 4763524 w 11737976"/>
              <a:gd name="connsiteY27421" fmla="*/ 1494731 h 6407150"/>
              <a:gd name="connsiteX27422" fmla="*/ 4751169 w 11737976"/>
              <a:gd name="connsiteY27422" fmla="*/ 1478722 h 6407150"/>
              <a:gd name="connsiteX27423" fmla="*/ 4739760 w 11737976"/>
              <a:gd name="connsiteY27423" fmla="*/ 1454161 h 6407150"/>
              <a:gd name="connsiteX27424" fmla="*/ 4730625 w 11737976"/>
              <a:gd name="connsiteY27424" fmla="*/ 1448340 h 6407150"/>
              <a:gd name="connsiteX27425" fmla="*/ 4663142 w 11737976"/>
              <a:gd name="connsiteY27425" fmla="*/ 1400253 h 6407150"/>
              <a:gd name="connsiteX27426" fmla="*/ 4647287 w 11737976"/>
              <a:gd name="connsiteY27426" fmla="*/ 1396253 h 6407150"/>
              <a:gd name="connsiteX27427" fmla="*/ 4630050 w 11737976"/>
              <a:gd name="connsiteY27427" fmla="*/ 1380182 h 6407150"/>
              <a:gd name="connsiteX27428" fmla="*/ 4628354 w 11737976"/>
              <a:gd name="connsiteY27428" fmla="*/ 1370965 h 6407150"/>
              <a:gd name="connsiteX27429" fmla="*/ 4593387 w 11737976"/>
              <a:gd name="connsiteY27429" fmla="*/ 1333428 h 6407150"/>
              <a:gd name="connsiteX27430" fmla="*/ 4572703 w 11737976"/>
              <a:gd name="connsiteY27430" fmla="*/ 1314144 h 6407150"/>
              <a:gd name="connsiteX27431" fmla="*/ 4547854 w 11737976"/>
              <a:gd name="connsiteY27431" fmla="*/ 1293223 h 6407150"/>
              <a:gd name="connsiteX27432" fmla="*/ 4481525 w 11737976"/>
              <a:gd name="connsiteY27432" fmla="*/ 1264178 h 6407150"/>
              <a:gd name="connsiteX27433" fmla="*/ 4461102 w 11737976"/>
              <a:gd name="connsiteY27433" fmla="*/ 1257268 h 6407150"/>
              <a:gd name="connsiteX27434" fmla="*/ 4437232 w 11737976"/>
              <a:gd name="connsiteY27434" fmla="*/ 1247141 h 6407150"/>
              <a:gd name="connsiteX27435" fmla="*/ 4393919 w 11737976"/>
              <a:gd name="connsiteY27435" fmla="*/ 1240899 h 6407150"/>
              <a:gd name="connsiteX27436" fmla="*/ 4345828 w 11737976"/>
              <a:gd name="connsiteY27436" fmla="*/ 1204151 h 6407150"/>
              <a:gd name="connsiteX27437" fmla="*/ 4308952 w 11737976"/>
              <a:gd name="connsiteY27437" fmla="*/ 1218287 h 6407150"/>
              <a:gd name="connsiteX27438" fmla="*/ 4291136 w 11737976"/>
              <a:gd name="connsiteY27438" fmla="*/ 1281177 h 6407150"/>
              <a:gd name="connsiteX27439" fmla="*/ 4268384 w 11737976"/>
              <a:gd name="connsiteY27439" fmla="*/ 1270749 h 6407150"/>
              <a:gd name="connsiteX27440" fmla="*/ 4224843 w 11737976"/>
              <a:gd name="connsiteY27440" fmla="*/ 1271479 h 6407150"/>
              <a:gd name="connsiteX27441" fmla="*/ 4213957 w 11737976"/>
              <a:gd name="connsiteY27441" fmla="*/ 1271661 h 6407150"/>
              <a:gd name="connsiteX27442" fmla="*/ 4191243 w 11737976"/>
              <a:gd name="connsiteY27442" fmla="*/ 1280579 h 6407150"/>
              <a:gd name="connsiteX27443" fmla="*/ 4186131 w 11737976"/>
              <a:gd name="connsiteY27443" fmla="*/ 1287492 h 6407150"/>
              <a:gd name="connsiteX27444" fmla="*/ 4192168 w 11737976"/>
              <a:gd name="connsiteY27444" fmla="*/ 1306595 h 6407150"/>
              <a:gd name="connsiteX27445" fmla="*/ 4181599 w 11737976"/>
              <a:gd name="connsiteY27445" fmla="*/ 1303929 h 6407150"/>
              <a:gd name="connsiteX27446" fmla="*/ 4188319 w 11737976"/>
              <a:gd name="connsiteY27446" fmla="*/ 1302108 h 6407150"/>
              <a:gd name="connsiteX27447" fmla="*/ 4179237 w 11737976"/>
              <a:gd name="connsiteY27447" fmla="*/ 1281065 h 6407150"/>
              <a:gd name="connsiteX27448" fmla="*/ 4183401 w 11737976"/>
              <a:gd name="connsiteY27448" fmla="*/ 1282702 h 6407150"/>
              <a:gd name="connsiteX27449" fmla="*/ 4186675 w 11737976"/>
              <a:gd name="connsiteY27449" fmla="*/ 1277668 h 6407150"/>
              <a:gd name="connsiteX27450" fmla="*/ 4175371 w 11737976"/>
              <a:gd name="connsiteY27450" fmla="*/ 1262583 h 6407150"/>
              <a:gd name="connsiteX27451" fmla="*/ 4171712 w 11737976"/>
              <a:gd name="connsiteY27451" fmla="*/ 1254094 h 6407150"/>
              <a:gd name="connsiteX27452" fmla="*/ 4172582 w 11737976"/>
              <a:gd name="connsiteY27452" fmla="*/ 1253882 h 6407150"/>
              <a:gd name="connsiteX27453" fmla="*/ 4173212 w 11737976"/>
              <a:gd name="connsiteY27453" fmla="*/ 1251645 h 6407150"/>
              <a:gd name="connsiteX27454" fmla="*/ 4177985 w 11737976"/>
              <a:gd name="connsiteY27454" fmla="*/ 1251653 h 6407150"/>
              <a:gd name="connsiteX27455" fmla="*/ 4178007 w 11737976"/>
              <a:gd name="connsiteY27455" fmla="*/ 1250024 h 6407150"/>
              <a:gd name="connsiteX27456" fmla="*/ 4173263 w 11737976"/>
              <a:gd name="connsiteY27456" fmla="*/ 1248391 h 6407150"/>
              <a:gd name="connsiteX27457" fmla="*/ 4172665 w 11737976"/>
              <a:gd name="connsiteY27457" fmla="*/ 1248389 h 6407150"/>
              <a:gd name="connsiteX27458" fmla="*/ 4169250 w 11737976"/>
              <a:gd name="connsiteY27458" fmla="*/ 1248384 h 6407150"/>
              <a:gd name="connsiteX27459" fmla="*/ 4168420 w 11737976"/>
              <a:gd name="connsiteY27459" fmla="*/ 1246455 h 6407150"/>
              <a:gd name="connsiteX27460" fmla="*/ 4170109 w 11737976"/>
              <a:gd name="connsiteY27460" fmla="*/ 1246406 h 6407150"/>
              <a:gd name="connsiteX27461" fmla="*/ 4170755 w 11737976"/>
              <a:gd name="connsiteY27461" fmla="*/ 1246110 h 6407150"/>
              <a:gd name="connsiteX27462" fmla="*/ 4172923 w 11737976"/>
              <a:gd name="connsiteY27462" fmla="*/ 1246656 h 6407150"/>
              <a:gd name="connsiteX27463" fmla="*/ 4179255 w 11737976"/>
              <a:gd name="connsiteY27463" fmla="*/ 1246496 h 6407150"/>
              <a:gd name="connsiteX27464" fmla="*/ 4173335 w 11737976"/>
              <a:gd name="connsiteY27464" fmla="*/ 1233713 h 6407150"/>
              <a:gd name="connsiteX27465" fmla="*/ 4170094 w 11737976"/>
              <a:gd name="connsiteY27465" fmla="*/ 1233323 h 6407150"/>
              <a:gd name="connsiteX27466" fmla="*/ 4174583 w 11737976"/>
              <a:gd name="connsiteY27466" fmla="*/ 1233715 h 6407150"/>
              <a:gd name="connsiteX27467" fmla="*/ 4169176 w 11737976"/>
              <a:gd name="connsiteY27467" fmla="*/ 1227079 h 6407150"/>
              <a:gd name="connsiteX27468" fmla="*/ 4165675 w 11737976"/>
              <a:gd name="connsiteY27468" fmla="*/ 1231011 h 6407150"/>
              <a:gd name="connsiteX27469" fmla="*/ 4160675 w 11737976"/>
              <a:gd name="connsiteY27469" fmla="*/ 1231944 h 6407150"/>
              <a:gd name="connsiteX27470" fmla="*/ 4158987 w 11737976"/>
              <a:gd name="connsiteY27470" fmla="*/ 1228939 h 6407150"/>
              <a:gd name="connsiteX27471" fmla="*/ 4163643 w 11737976"/>
              <a:gd name="connsiteY27471" fmla="*/ 1228847 h 6407150"/>
              <a:gd name="connsiteX27472" fmla="*/ 4160647 w 11737976"/>
              <a:gd name="connsiteY27472" fmla="*/ 1224847 h 6407150"/>
              <a:gd name="connsiteX27473" fmla="*/ 4155958 w 11737976"/>
              <a:gd name="connsiteY27473" fmla="*/ 1223909 h 6407150"/>
              <a:gd name="connsiteX27474" fmla="*/ 4151587 w 11737976"/>
              <a:gd name="connsiteY27474" fmla="*/ 1216661 h 6407150"/>
              <a:gd name="connsiteX27475" fmla="*/ 4152510 w 11737976"/>
              <a:gd name="connsiteY27475" fmla="*/ 1207079 h 6407150"/>
              <a:gd name="connsiteX27476" fmla="*/ 4152239 w 11737976"/>
              <a:gd name="connsiteY27476" fmla="*/ 1206866 h 6407150"/>
              <a:gd name="connsiteX27477" fmla="*/ 4154825 w 11737976"/>
              <a:gd name="connsiteY27477" fmla="*/ 1207667 h 6407150"/>
              <a:gd name="connsiteX27478" fmla="*/ 4164529 w 11737976"/>
              <a:gd name="connsiteY27478" fmla="*/ 1210679 h 6407150"/>
              <a:gd name="connsiteX27479" fmla="*/ 4154345 w 11737976"/>
              <a:gd name="connsiteY27479" fmla="*/ 1196282 h 6407150"/>
              <a:gd name="connsiteX27480" fmla="*/ 4147766 w 11737976"/>
              <a:gd name="connsiteY27480" fmla="*/ 1201665 h 6407150"/>
              <a:gd name="connsiteX27481" fmla="*/ 4148412 w 11737976"/>
              <a:gd name="connsiteY27481" fmla="*/ 1203861 h 6407150"/>
              <a:gd name="connsiteX27482" fmla="*/ 4145638 w 11737976"/>
              <a:gd name="connsiteY27482" fmla="*/ 1201682 h 6407150"/>
              <a:gd name="connsiteX27483" fmla="*/ 4136676 w 11737976"/>
              <a:gd name="connsiteY27483" fmla="*/ 1204108 h 6407150"/>
              <a:gd name="connsiteX27484" fmla="*/ 4132915 w 11737976"/>
              <a:gd name="connsiteY27484" fmla="*/ 1203745 h 6407150"/>
              <a:gd name="connsiteX27485" fmla="*/ 4131076 w 11737976"/>
              <a:gd name="connsiteY27485" fmla="*/ 1205626 h 6407150"/>
              <a:gd name="connsiteX27486" fmla="*/ 4132599 w 11737976"/>
              <a:gd name="connsiteY27486" fmla="*/ 1206595 h 6407150"/>
              <a:gd name="connsiteX27487" fmla="*/ 4133719 w 11737976"/>
              <a:gd name="connsiteY27487" fmla="*/ 1206293 h 6407150"/>
              <a:gd name="connsiteX27488" fmla="*/ 4138233 w 11737976"/>
              <a:gd name="connsiteY27488" fmla="*/ 1224425 h 6407150"/>
              <a:gd name="connsiteX27489" fmla="*/ 4129677 w 11737976"/>
              <a:gd name="connsiteY27489" fmla="*/ 1228125 h 6407150"/>
              <a:gd name="connsiteX27490" fmla="*/ 4155278 w 11737976"/>
              <a:gd name="connsiteY27490" fmla="*/ 1266816 h 6407150"/>
              <a:gd name="connsiteX27491" fmla="*/ 4164729 w 11737976"/>
              <a:gd name="connsiteY27491" fmla="*/ 1269786 h 6407150"/>
              <a:gd name="connsiteX27492" fmla="*/ 4157869 w 11737976"/>
              <a:gd name="connsiteY27492" fmla="*/ 1282704 h 6407150"/>
              <a:gd name="connsiteX27493" fmla="*/ 4178378 w 11737976"/>
              <a:gd name="connsiteY27493" fmla="*/ 1293740 h 6407150"/>
              <a:gd name="connsiteX27494" fmla="*/ 4175596 w 11737976"/>
              <a:gd name="connsiteY27494" fmla="*/ 1304171 h 6407150"/>
              <a:gd name="connsiteX27495" fmla="*/ 4169308 w 11737976"/>
              <a:gd name="connsiteY27495" fmla="*/ 1305614 h 6407150"/>
              <a:gd name="connsiteX27496" fmla="*/ 4167263 w 11737976"/>
              <a:gd name="connsiteY27496" fmla="*/ 1303981 h 6407150"/>
              <a:gd name="connsiteX27497" fmla="*/ 4168022 w 11737976"/>
              <a:gd name="connsiteY27497" fmla="*/ 1304013 h 6407150"/>
              <a:gd name="connsiteX27498" fmla="*/ 4168046 w 11737976"/>
              <a:gd name="connsiteY27498" fmla="*/ 1302387 h 6407150"/>
              <a:gd name="connsiteX27499" fmla="*/ 4168096 w 11737976"/>
              <a:gd name="connsiteY27499" fmla="*/ 1299131 h 6407150"/>
              <a:gd name="connsiteX27500" fmla="*/ 4168120 w 11737976"/>
              <a:gd name="connsiteY27500" fmla="*/ 1297505 h 6407150"/>
              <a:gd name="connsiteX27501" fmla="*/ 4163300 w 11737976"/>
              <a:gd name="connsiteY27501" fmla="*/ 1297700 h 6407150"/>
              <a:gd name="connsiteX27502" fmla="*/ 4162601 w 11737976"/>
              <a:gd name="connsiteY27502" fmla="*/ 1299100 h 6407150"/>
              <a:gd name="connsiteX27503" fmla="*/ 4160701 w 11737976"/>
              <a:gd name="connsiteY27503" fmla="*/ 1296539 h 6407150"/>
              <a:gd name="connsiteX27504" fmla="*/ 4156206 w 11737976"/>
              <a:gd name="connsiteY27504" fmla="*/ 1292832 h 6407150"/>
              <a:gd name="connsiteX27505" fmla="*/ 4132617 w 11737976"/>
              <a:gd name="connsiteY27505" fmla="*/ 1260510 h 6407150"/>
              <a:gd name="connsiteX27506" fmla="*/ 4127769 w 11737976"/>
              <a:gd name="connsiteY27506" fmla="*/ 1264127 h 6407150"/>
              <a:gd name="connsiteX27507" fmla="*/ 4127151 w 11737976"/>
              <a:gd name="connsiteY27507" fmla="*/ 1258203 h 6407150"/>
              <a:gd name="connsiteX27508" fmla="*/ 4118111 w 11737976"/>
              <a:gd name="connsiteY27508" fmla="*/ 1248457 h 6407150"/>
              <a:gd name="connsiteX27509" fmla="*/ 4121652 w 11737976"/>
              <a:gd name="connsiteY27509" fmla="*/ 1237963 h 6407150"/>
              <a:gd name="connsiteX27510" fmla="*/ 4123689 w 11737976"/>
              <a:gd name="connsiteY27510" fmla="*/ 1235405 h 6407150"/>
              <a:gd name="connsiteX27511" fmla="*/ 4123866 w 11737976"/>
              <a:gd name="connsiteY27511" fmla="*/ 1228371 h 6407150"/>
              <a:gd name="connsiteX27512" fmla="*/ 4127616 w 11737976"/>
              <a:gd name="connsiteY27512" fmla="*/ 1227177 h 6407150"/>
              <a:gd name="connsiteX27513" fmla="*/ 4123941 w 11737976"/>
              <a:gd name="connsiteY27513" fmla="*/ 1225437 h 6407150"/>
              <a:gd name="connsiteX27514" fmla="*/ 4123947 w 11737976"/>
              <a:gd name="connsiteY27514" fmla="*/ 1225219 h 6407150"/>
              <a:gd name="connsiteX27515" fmla="*/ 4123753 w 11737976"/>
              <a:gd name="connsiteY27515" fmla="*/ 1225350 h 6407150"/>
              <a:gd name="connsiteX27516" fmla="*/ 4120688 w 11737976"/>
              <a:gd name="connsiteY27516" fmla="*/ 1223901 h 6407150"/>
              <a:gd name="connsiteX27517" fmla="*/ 4117567 w 11737976"/>
              <a:gd name="connsiteY27517" fmla="*/ 1220630 h 6407150"/>
              <a:gd name="connsiteX27518" fmla="*/ 4122714 w 11737976"/>
              <a:gd name="connsiteY27518" fmla="*/ 1215739 h 6407150"/>
              <a:gd name="connsiteX27519" fmla="*/ 4117712 w 11737976"/>
              <a:gd name="connsiteY27519" fmla="*/ 1210833 h 6407150"/>
              <a:gd name="connsiteX27520" fmla="*/ 4128275 w 11737976"/>
              <a:gd name="connsiteY27520" fmla="*/ 1183089 h 6407150"/>
              <a:gd name="connsiteX27521" fmla="*/ 4123227 w 11737976"/>
              <a:gd name="connsiteY27521" fmla="*/ 1181448 h 6407150"/>
              <a:gd name="connsiteX27522" fmla="*/ 4128302 w 11737976"/>
              <a:gd name="connsiteY27522" fmla="*/ 1181457 h 6407150"/>
              <a:gd name="connsiteX27523" fmla="*/ 4143593 w 11737976"/>
              <a:gd name="connsiteY27523" fmla="*/ 1176580 h 6407150"/>
              <a:gd name="connsiteX27524" fmla="*/ 4148691 w 11737976"/>
              <a:gd name="connsiteY27524" fmla="*/ 1174954 h 6407150"/>
              <a:gd name="connsiteX27525" fmla="*/ 4148644 w 11737976"/>
              <a:gd name="connsiteY27525" fmla="*/ 1178220 h 6407150"/>
              <a:gd name="connsiteX27526" fmla="*/ 4148618 w 11737976"/>
              <a:gd name="connsiteY27526" fmla="*/ 1179854 h 6407150"/>
              <a:gd name="connsiteX27527" fmla="*/ 4158765 w 11737976"/>
              <a:gd name="connsiteY27527" fmla="*/ 1179870 h 6407150"/>
              <a:gd name="connsiteX27528" fmla="*/ 4158812 w 11737976"/>
              <a:gd name="connsiteY27528" fmla="*/ 1176603 h 6407150"/>
              <a:gd name="connsiteX27529" fmla="*/ 4158838 w 11737976"/>
              <a:gd name="connsiteY27529" fmla="*/ 1174970 h 6407150"/>
              <a:gd name="connsiteX27530" fmla="*/ 4153815 w 11737976"/>
              <a:gd name="connsiteY27530" fmla="*/ 1171696 h 6407150"/>
              <a:gd name="connsiteX27531" fmla="*/ 4153839 w 11737976"/>
              <a:gd name="connsiteY27531" fmla="*/ 1170064 h 6407150"/>
              <a:gd name="connsiteX27532" fmla="*/ 4153888 w 11737976"/>
              <a:gd name="connsiteY27532" fmla="*/ 1166797 h 6407150"/>
              <a:gd name="connsiteX27533" fmla="*/ 4153911 w 11737976"/>
              <a:gd name="connsiteY27533" fmla="*/ 1165165 h 6407150"/>
              <a:gd name="connsiteX27534" fmla="*/ 4143789 w 11737976"/>
              <a:gd name="connsiteY27534" fmla="*/ 1163517 h 6407150"/>
              <a:gd name="connsiteX27535" fmla="*/ 4138691 w 11737976"/>
              <a:gd name="connsiteY27535" fmla="*/ 1165141 h 6407150"/>
              <a:gd name="connsiteX27536" fmla="*/ 4143740 w 11737976"/>
              <a:gd name="connsiteY27536" fmla="*/ 1166782 h 6407150"/>
              <a:gd name="connsiteX27537" fmla="*/ 4143716 w 11737976"/>
              <a:gd name="connsiteY27537" fmla="*/ 1168416 h 6407150"/>
              <a:gd name="connsiteX27538" fmla="*/ 4143642 w 11737976"/>
              <a:gd name="connsiteY27538" fmla="*/ 1173314 h 6407150"/>
              <a:gd name="connsiteX27539" fmla="*/ 4133471 w 11737976"/>
              <a:gd name="connsiteY27539" fmla="*/ 1174932 h 6407150"/>
              <a:gd name="connsiteX27540" fmla="*/ 4123277 w 11737976"/>
              <a:gd name="connsiteY27540" fmla="*/ 1178183 h 6407150"/>
              <a:gd name="connsiteX27541" fmla="*/ 4128448 w 11737976"/>
              <a:gd name="connsiteY27541" fmla="*/ 1171658 h 6407150"/>
              <a:gd name="connsiteX27542" fmla="*/ 4123398 w 11737976"/>
              <a:gd name="connsiteY27542" fmla="*/ 1170018 h 6407150"/>
              <a:gd name="connsiteX27543" fmla="*/ 4143936 w 11737976"/>
              <a:gd name="connsiteY27543" fmla="*/ 1153719 h 6407150"/>
              <a:gd name="connsiteX27544" fmla="*/ 4138912 w 11737976"/>
              <a:gd name="connsiteY27544" fmla="*/ 1150445 h 6407150"/>
              <a:gd name="connsiteX27545" fmla="*/ 4149133 w 11737976"/>
              <a:gd name="connsiteY27545" fmla="*/ 1145562 h 6407150"/>
              <a:gd name="connsiteX27546" fmla="*/ 4144305 w 11737976"/>
              <a:gd name="connsiteY27546" fmla="*/ 1129226 h 6407150"/>
              <a:gd name="connsiteX27547" fmla="*/ 4139255 w 11737976"/>
              <a:gd name="connsiteY27547" fmla="*/ 1127586 h 6407150"/>
              <a:gd name="connsiteX27548" fmla="*/ 4129548 w 11737976"/>
              <a:gd name="connsiteY27548" fmla="*/ 1098178 h 6407150"/>
              <a:gd name="connsiteX27549" fmla="*/ 4129598 w 11737976"/>
              <a:gd name="connsiteY27549" fmla="*/ 1094913 h 6407150"/>
              <a:gd name="connsiteX27550" fmla="*/ 4139915 w 11737976"/>
              <a:gd name="connsiteY27550" fmla="*/ 1083497 h 6407150"/>
              <a:gd name="connsiteX27551" fmla="*/ 4135086 w 11737976"/>
              <a:gd name="connsiteY27551" fmla="*/ 1067160 h 6407150"/>
              <a:gd name="connsiteX27552" fmla="*/ 4130210 w 11737976"/>
              <a:gd name="connsiteY27552" fmla="*/ 1054090 h 6407150"/>
              <a:gd name="connsiteX27553" fmla="*/ 4120038 w 11737976"/>
              <a:gd name="connsiteY27553" fmla="*/ 1055708 h 6407150"/>
              <a:gd name="connsiteX27554" fmla="*/ 4110014 w 11737976"/>
              <a:gd name="connsiteY27554" fmla="*/ 1047528 h 6407150"/>
              <a:gd name="connsiteX27555" fmla="*/ 4115136 w 11737976"/>
              <a:gd name="connsiteY27555" fmla="*/ 1044269 h 6407150"/>
              <a:gd name="connsiteX27556" fmla="*/ 4105014 w 11737976"/>
              <a:gd name="connsiteY27556" fmla="*/ 1042621 h 6407150"/>
              <a:gd name="connsiteX27557" fmla="*/ 4089695 w 11737976"/>
              <a:gd name="connsiteY27557" fmla="*/ 1049130 h 6407150"/>
              <a:gd name="connsiteX27558" fmla="*/ 4084744 w 11737976"/>
              <a:gd name="connsiteY27558" fmla="*/ 1040958 h 6407150"/>
              <a:gd name="connsiteX27559" fmla="*/ 4094891 w 11737976"/>
              <a:gd name="connsiteY27559" fmla="*/ 1040973 h 6407150"/>
              <a:gd name="connsiteX27560" fmla="*/ 4094964 w 11737976"/>
              <a:gd name="connsiteY27560" fmla="*/ 1036075 h 6407150"/>
              <a:gd name="connsiteX27561" fmla="*/ 4084990 w 11737976"/>
              <a:gd name="connsiteY27561" fmla="*/ 1024630 h 6407150"/>
              <a:gd name="connsiteX27562" fmla="*/ 4095112 w 11737976"/>
              <a:gd name="connsiteY27562" fmla="*/ 1026278 h 6407150"/>
              <a:gd name="connsiteX27563" fmla="*/ 4100063 w 11737976"/>
              <a:gd name="connsiteY27563" fmla="*/ 1034450 h 6407150"/>
              <a:gd name="connsiteX27564" fmla="*/ 4105112 w 11737976"/>
              <a:gd name="connsiteY27564" fmla="*/ 1036090 h 6407150"/>
              <a:gd name="connsiteX27565" fmla="*/ 4110161 w 11737976"/>
              <a:gd name="connsiteY27565" fmla="*/ 1037730 h 6407150"/>
              <a:gd name="connsiteX27566" fmla="*/ 4110185 w 11737976"/>
              <a:gd name="connsiteY27566" fmla="*/ 1036098 h 6407150"/>
              <a:gd name="connsiteX27567" fmla="*/ 4110234 w 11737976"/>
              <a:gd name="connsiteY27567" fmla="*/ 1032831 h 6407150"/>
              <a:gd name="connsiteX27568" fmla="*/ 4100209 w 11737976"/>
              <a:gd name="connsiteY27568" fmla="*/ 1024652 h 6407150"/>
              <a:gd name="connsiteX27569" fmla="*/ 4100234 w 11737976"/>
              <a:gd name="connsiteY27569" fmla="*/ 1023020 h 6407150"/>
              <a:gd name="connsiteX27570" fmla="*/ 4085038 w 11737976"/>
              <a:gd name="connsiteY27570" fmla="*/ 1021363 h 6407150"/>
              <a:gd name="connsiteX27571" fmla="*/ 4065112 w 11737976"/>
              <a:gd name="connsiteY27571" fmla="*/ 996840 h 6407150"/>
              <a:gd name="connsiteX27572" fmla="*/ 4065161 w 11737976"/>
              <a:gd name="connsiteY27572" fmla="*/ 993575 h 6407150"/>
              <a:gd name="connsiteX27573" fmla="*/ 4070235 w 11737976"/>
              <a:gd name="connsiteY27573" fmla="*/ 993582 h 6407150"/>
              <a:gd name="connsiteX27574" fmla="*/ 4070332 w 11737976"/>
              <a:gd name="connsiteY27574" fmla="*/ 987050 h 6407150"/>
              <a:gd name="connsiteX27575" fmla="*/ 4075406 w 11737976"/>
              <a:gd name="connsiteY27575" fmla="*/ 987058 h 6407150"/>
              <a:gd name="connsiteX27576" fmla="*/ 4080552 w 11737976"/>
              <a:gd name="connsiteY27576" fmla="*/ 982166 h 6407150"/>
              <a:gd name="connsiteX27577" fmla="*/ 4085576 w 11737976"/>
              <a:gd name="connsiteY27577" fmla="*/ 985441 h 6407150"/>
              <a:gd name="connsiteX27578" fmla="*/ 4085553 w 11737976"/>
              <a:gd name="connsiteY27578" fmla="*/ 987072 h 6407150"/>
              <a:gd name="connsiteX27579" fmla="*/ 4090602 w 11737976"/>
              <a:gd name="connsiteY27579" fmla="*/ 988713 h 6407150"/>
              <a:gd name="connsiteX27580" fmla="*/ 4090625 w 11737976"/>
              <a:gd name="connsiteY27580" fmla="*/ 987081 h 6407150"/>
              <a:gd name="connsiteX27581" fmla="*/ 4090650 w 11737976"/>
              <a:gd name="connsiteY27581" fmla="*/ 985447 h 6407150"/>
              <a:gd name="connsiteX27582" fmla="*/ 4096043 w 11737976"/>
              <a:gd name="connsiteY27582" fmla="*/ 964228 h 6407150"/>
              <a:gd name="connsiteX27583" fmla="*/ 4085896 w 11737976"/>
              <a:gd name="connsiteY27583" fmla="*/ 964212 h 6407150"/>
              <a:gd name="connsiteX27584" fmla="*/ 4085871 w 11737976"/>
              <a:gd name="connsiteY27584" fmla="*/ 965845 h 6407150"/>
              <a:gd name="connsiteX27585" fmla="*/ 4080847 w 11737976"/>
              <a:gd name="connsiteY27585" fmla="*/ 962571 h 6407150"/>
              <a:gd name="connsiteX27586" fmla="*/ 4085944 w 11737976"/>
              <a:gd name="connsiteY27586" fmla="*/ 960948 h 6407150"/>
              <a:gd name="connsiteX27587" fmla="*/ 4085968 w 11737976"/>
              <a:gd name="connsiteY27587" fmla="*/ 959312 h 6407150"/>
              <a:gd name="connsiteX27588" fmla="*/ 4080871 w 11737976"/>
              <a:gd name="connsiteY27588" fmla="*/ 960939 h 6407150"/>
              <a:gd name="connsiteX27589" fmla="*/ 4077912 w 11737976"/>
              <a:gd name="connsiteY27589" fmla="*/ 960934 h 6407150"/>
              <a:gd name="connsiteX27590" fmla="*/ 4080920 w 11737976"/>
              <a:gd name="connsiteY27590" fmla="*/ 957673 h 6407150"/>
              <a:gd name="connsiteX27591" fmla="*/ 4070797 w 11737976"/>
              <a:gd name="connsiteY27591" fmla="*/ 956025 h 6407150"/>
              <a:gd name="connsiteX27592" fmla="*/ 4075895 w 11737976"/>
              <a:gd name="connsiteY27592" fmla="*/ 954399 h 6407150"/>
              <a:gd name="connsiteX27593" fmla="*/ 4085993 w 11737976"/>
              <a:gd name="connsiteY27593" fmla="*/ 957682 h 6407150"/>
              <a:gd name="connsiteX27594" fmla="*/ 4091774 w 11737976"/>
              <a:gd name="connsiteY27594" fmla="*/ 952791 h 6407150"/>
              <a:gd name="connsiteX27595" fmla="*/ 4086142 w 11737976"/>
              <a:gd name="connsiteY27595" fmla="*/ 947886 h 6407150"/>
              <a:gd name="connsiteX27596" fmla="*/ 4086500 w 11737976"/>
              <a:gd name="connsiteY27596" fmla="*/ 947911 h 6407150"/>
              <a:gd name="connsiteX27597" fmla="*/ 4091416 w 11737976"/>
              <a:gd name="connsiteY27597" fmla="*/ 946291 h 6407150"/>
              <a:gd name="connsiteX27598" fmla="*/ 4083444 w 11737976"/>
              <a:gd name="connsiteY27598" fmla="*/ 947702 h 6407150"/>
              <a:gd name="connsiteX27599" fmla="*/ 4086136 w 11737976"/>
              <a:gd name="connsiteY27599" fmla="*/ 947885 h 6407150"/>
              <a:gd name="connsiteX27600" fmla="*/ 4081017 w 11737976"/>
              <a:gd name="connsiteY27600" fmla="*/ 951142 h 6407150"/>
              <a:gd name="connsiteX27601" fmla="*/ 4075944 w 11737976"/>
              <a:gd name="connsiteY27601" fmla="*/ 951134 h 6407150"/>
              <a:gd name="connsiteX27602" fmla="*/ 4070919 w 11737976"/>
              <a:gd name="connsiteY27602" fmla="*/ 947860 h 6407150"/>
              <a:gd name="connsiteX27603" fmla="*/ 4081093 w 11737976"/>
              <a:gd name="connsiteY27603" fmla="*/ 946243 h 6407150"/>
              <a:gd name="connsiteX27604" fmla="*/ 4061115 w 11737976"/>
              <a:gd name="connsiteY27604" fmla="*/ 924985 h 6407150"/>
              <a:gd name="connsiteX27605" fmla="*/ 4066190 w 11737976"/>
              <a:gd name="connsiteY27605" fmla="*/ 924992 h 6407150"/>
              <a:gd name="connsiteX27606" fmla="*/ 4066213 w 11737976"/>
              <a:gd name="connsiteY27606" fmla="*/ 923360 h 6407150"/>
              <a:gd name="connsiteX27607" fmla="*/ 4061141 w 11737976"/>
              <a:gd name="connsiteY27607" fmla="*/ 923351 h 6407150"/>
              <a:gd name="connsiteX27608" fmla="*/ 4045971 w 11737976"/>
              <a:gd name="connsiteY27608" fmla="*/ 920064 h 6407150"/>
              <a:gd name="connsiteX27609" fmla="*/ 4051091 w 11737976"/>
              <a:gd name="connsiteY27609" fmla="*/ 916805 h 6407150"/>
              <a:gd name="connsiteX27610" fmla="*/ 4030823 w 11737976"/>
              <a:gd name="connsiteY27610" fmla="*/ 915142 h 6407150"/>
              <a:gd name="connsiteX27611" fmla="*/ 4030848 w 11737976"/>
              <a:gd name="connsiteY27611" fmla="*/ 913508 h 6407150"/>
              <a:gd name="connsiteX27612" fmla="*/ 4025775 w 11737976"/>
              <a:gd name="connsiteY27612" fmla="*/ 913502 h 6407150"/>
              <a:gd name="connsiteX27613" fmla="*/ 4025751 w 11737976"/>
              <a:gd name="connsiteY27613" fmla="*/ 915134 h 6407150"/>
              <a:gd name="connsiteX27614" fmla="*/ 4025725 w 11737976"/>
              <a:gd name="connsiteY27614" fmla="*/ 916767 h 6407150"/>
              <a:gd name="connsiteX27615" fmla="*/ 4015530 w 11737976"/>
              <a:gd name="connsiteY27615" fmla="*/ 920018 h 6407150"/>
              <a:gd name="connsiteX27616" fmla="*/ 4015555 w 11737976"/>
              <a:gd name="connsiteY27616" fmla="*/ 918384 h 6407150"/>
              <a:gd name="connsiteX27617" fmla="*/ 4010505 w 11737976"/>
              <a:gd name="connsiteY27617" fmla="*/ 916744 h 6407150"/>
              <a:gd name="connsiteX27618" fmla="*/ 4005433 w 11737976"/>
              <a:gd name="connsiteY27618" fmla="*/ 916736 h 6407150"/>
              <a:gd name="connsiteX27619" fmla="*/ 4010480 w 11737976"/>
              <a:gd name="connsiteY27619" fmla="*/ 918378 h 6407150"/>
              <a:gd name="connsiteX27620" fmla="*/ 4010434 w 11737976"/>
              <a:gd name="connsiteY27620" fmla="*/ 921643 h 6407150"/>
              <a:gd name="connsiteX27621" fmla="*/ 4010408 w 11737976"/>
              <a:gd name="connsiteY27621" fmla="*/ 923276 h 6407150"/>
              <a:gd name="connsiteX27622" fmla="*/ 4015359 w 11737976"/>
              <a:gd name="connsiteY27622" fmla="*/ 931449 h 6407150"/>
              <a:gd name="connsiteX27623" fmla="*/ 4005237 w 11737976"/>
              <a:gd name="connsiteY27623" fmla="*/ 929800 h 6407150"/>
              <a:gd name="connsiteX27624" fmla="*/ 4000139 w 11737976"/>
              <a:gd name="connsiteY27624" fmla="*/ 931425 h 6407150"/>
              <a:gd name="connsiteX27625" fmla="*/ 4000286 w 11737976"/>
              <a:gd name="connsiteY27625" fmla="*/ 921628 h 6407150"/>
              <a:gd name="connsiteX27626" fmla="*/ 3985164 w 11737976"/>
              <a:gd name="connsiteY27626" fmla="*/ 915074 h 6407150"/>
              <a:gd name="connsiteX27627" fmla="*/ 3990262 w 11737976"/>
              <a:gd name="connsiteY27627" fmla="*/ 913447 h 6407150"/>
              <a:gd name="connsiteX27628" fmla="*/ 3985212 w 11737976"/>
              <a:gd name="connsiteY27628" fmla="*/ 911808 h 6407150"/>
              <a:gd name="connsiteX27629" fmla="*/ 3985262 w 11737976"/>
              <a:gd name="connsiteY27629" fmla="*/ 908541 h 6407150"/>
              <a:gd name="connsiteX27630" fmla="*/ 3985285 w 11737976"/>
              <a:gd name="connsiteY27630" fmla="*/ 906910 h 6407150"/>
              <a:gd name="connsiteX27631" fmla="*/ 3995482 w 11737976"/>
              <a:gd name="connsiteY27631" fmla="*/ 903659 h 6407150"/>
              <a:gd name="connsiteX27632" fmla="*/ 3995432 w 11737976"/>
              <a:gd name="connsiteY27632" fmla="*/ 906924 h 6407150"/>
              <a:gd name="connsiteX27633" fmla="*/ 4010726 w 11737976"/>
              <a:gd name="connsiteY27633" fmla="*/ 902049 h 6407150"/>
              <a:gd name="connsiteX27634" fmla="*/ 4010701 w 11737976"/>
              <a:gd name="connsiteY27634" fmla="*/ 903681 h 6407150"/>
              <a:gd name="connsiteX27635" fmla="*/ 4015775 w 11737976"/>
              <a:gd name="connsiteY27635" fmla="*/ 903690 h 6407150"/>
              <a:gd name="connsiteX27636" fmla="*/ 4010750 w 11737976"/>
              <a:gd name="connsiteY27636" fmla="*/ 900416 h 6407150"/>
              <a:gd name="connsiteX27637" fmla="*/ 4015824 w 11737976"/>
              <a:gd name="connsiteY27637" fmla="*/ 900423 h 6407150"/>
              <a:gd name="connsiteX27638" fmla="*/ 4010873 w 11737976"/>
              <a:gd name="connsiteY27638" fmla="*/ 892252 h 6407150"/>
              <a:gd name="connsiteX27639" fmla="*/ 3995554 w 11737976"/>
              <a:gd name="connsiteY27639" fmla="*/ 898761 h 6407150"/>
              <a:gd name="connsiteX27640" fmla="*/ 3995580 w 11737976"/>
              <a:gd name="connsiteY27640" fmla="*/ 897126 h 6407150"/>
              <a:gd name="connsiteX27641" fmla="*/ 3990530 w 11737976"/>
              <a:gd name="connsiteY27641" fmla="*/ 895487 h 6407150"/>
              <a:gd name="connsiteX27642" fmla="*/ 3985432 w 11737976"/>
              <a:gd name="connsiteY27642" fmla="*/ 897112 h 6407150"/>
              <a:gd name="connsiteX27643" fmla="*/ 3990432 w 11737976"/>
              <a:gd name="connsiteY27643" fmla="*/ 902018 h 6407150"/>
              <a:gd name="connsiteX27644" fmla="*/ 3980237 w 11737976"/>
              <a:gd name="connsiteY27644" fmla="*/ 905269 h 6407150"/>
              <a:gd name="connsiteX27645" fmla="*/ 3960189 w 11737976"/>
              <a:gd name="connsiteY27645" fmla="*/ 888909 h 6407150"/>
              <a:gd name="connsiteX27646" fmla="*/ 3955164 w 11737976"/>
              <a:gd name="connsiteY27646" fmla="*/ 885638 h 6407150"/>
              <a:gd name="connsiteX27647" fmla="*/ 3948985 w 11737976"/>
              <a:gd name="connsiteY27647" fmla="*/ 874808 h 6407150"/>
              <a:gd name="connsiteX27648" fmla="*/ 3947684 w 11737976"/>
              <a:gd name="connsiteY27648" fmla="*/ 873740 h 6407150"/>
              <a:gd name="connsiteX27649" fmla="*/ 3948785 w 11737976"/>
              <a:gd name="connsiteY27649" fmla="*/ 869030 h 6407150"/>
              <a:gd name="connsiteX27650" fmla="*/ 3951469 w 11737976"/>
              <a:gd name="connsiteY27650" fmla="*/ 857549 h 6407150"/>
              <a:gd name="connsiteX27651" fmla="*/ 3955855 w 11737976"/>
              <a:gd name="connsiteY27651" fmla="*/ 859386 h 6407150"/>
              <a:gd name="connsiteX27652" fmla="*/ 3965996 w 11737976"/>
              <a:gd name="connsiteY27652" fmla="*/ 856146 h 6407150"/>
              <a:gd name="connsiteX27653" fmla="*/ 3971041 w 11737976"/>
              <a:gd name="connsiteY27653" fmla="*/ 856153 h 6407150"/>
              <a:gd name="connsiteX27654" fmla="*/ 3971115 w 11737976"/>
              <a:gd name="connsiteY27654" fmla="*/ 851271 h 6407150"/>
              <a:gd name="connsiteX27655" fmla="*/ 3958517 w 11737976"/>
              <a:gd name="connsiteY27655" fmla="*/ 850031 h 6407150"/>
              <a:gd name="connsiteX27656" fmla="*/ 3953105 w 11737976"/>
              <a:gd name="connsiteY27656" fmla="*/ 850546 h 6407150"/>
              <a:gd name="connsiteX27657" fmla="*/ 3955318 w 11737976"/>
              <a:gd name="connsiteY27657" fmla="*/ 841077 h 6407150"/>
              <a:gd name="connsiteX27658" fmla="*/ 3919523 w 11737976"/>
              <a:gd name="connsiteY27658" fmla="*/ 795686 h 6407150"/>
              <a:gd name="connsiteX27659" fmla="*/ 3907307 w 11737976"/>
              <a:gd name="connsiteY27659" fmla="*/ 798313 h 6407150"/>
              <a:gd name="connsiteX27660" fmla="*/ 3877195 w 11737976"/>
              <a:gd name="connsiteY27660" fmla="*/ 778244 h 6407150"/>
              <a:gd name="connsiteX27661" fmla="*/ 3864980 w 11737976"/>
              <a:gd name="connsiteY27661" fmla="*/ 780872 h 6407150"/>
              <a:gd name="connsiteX27662" fmla="*/ 3842724 w 11737976"/>
              <a:gd name="connsiteY27662" fmla="*/ 776810 h 6407150"/>
              <a:gd name="connsiteX27663" fmla="*/ 3837039 w 11737976"/>
              <a:gd name="connsiteY27663" fmla="*/ 751487 h 6407150"/>
              <a:gd name="connsiteX27664" fmla="*/ 3803662 w 11737976"/>
              <a:gd name="connsiteY27664" fmla="*/ 745394 h 6407150"/>
              <a:gd name="connsiteX27665" fmla="*/ 3804750 w 11737976"/>
              <a:gd name="connsiteY27665" fmla="*/ 740736 h 6407150"/>
              <a:gd name="connsiteX27666" fmla="*/ 3793622 w 11737976"/>
              <a:gd name="connsiteY27666" fmla="*/ 738705 h 6407150"/>
              <a:gd name="connsiteX27667" fmla="*/ 3794711 w 11737976"/>
              <a:gd name="connsiteY27667" fmla="*/ 734045 h 6407150"/>
              <a:gd name="connsiteX27668" fmla="*/ 3769191 w 11737976"/>
              <a:gd name="connsiteY27668" fmla="*/ 743960 h 6407150"/>
              <a:gd name="connsiteX27669" fmla="*/ 3755887 w 11737976"/>
              <a:gd name="connsiteY27669" fmla="*/ 751246 h 6407150"/>
              <a:gd name="connsiteX27670" fmla="*/ 3758066 w 11737976"/>
              <a:gd name="connsiteY27670" fmla="*/ 741929 h 6407150"/>
              <a:gd name="connsiteX27671" fmla="*/ 3738226 w 11737976"/>
              <a:gd name="connsiteY27671" fmla="*/ 777166 h 6407150"/>
              <a:gd name="connsiteX27672" fmla="*/ 3733871 w 11737976"/>
              <a:gd name="connsiteY27672" fmla="*/ 795801 h 6407150"/>
              <a:gd name="connsiteX27673" fmla="*/ 3733165 w 11737976"/>
              <a:gd name="connsiteY27673" fmla="*/ 798818 h 6407150"/>
              <a:gd name="connsiteX27674" fmla="*/ 3725232 w 11737976"/>
              <a:gd name="connsiteY27674" fmla="*/ 798061 h 6407150"/>
              <a:gd name="connsiteX27675" fmla="*/ 3713232 w 11737976"/>
              <a:gd name="connsiteY27675" fmla="*/ 793922 h 6407150"/>
              <a:gd name="connsiteX27676" fmla="*/ 3713133 w 11737976"/>
              <a:gd name="connsiteY27676" fmla="*/ 800432 h 6407150"/>
              <a:gd name="connsiteX27677" fmla="*/ 3723251 w 11737976"/>
              <a:gd name="connsiteY27677" fmla="*/ 798820 h 6407150"/>
              <a:gd name="connsiteX27678" fmla="*/ 3728270 w 11737976"/>
              <a:gd name="connsiteY27678" fmla="*/ 800658 h 6407150"/>
              <a:gd name="connsiteX27679" fmla="*/ 3733145 w 11737976"/>
              <a:gd name="connsiteY27679" fmla="*/ 798907 h 6407150"/>
              <a:gd name="connsiteX27680" fmla="*/ 3731650 w 11737976"/>
              <a:gd name="connsiteY27680" fmla="*/ 805300 h 6407150"/>
              <a:gd name="connsiteX27681" fmla="*/ 3724818 w 11737976"/>
              <a:gd name="connsiteY27681" fmla="*/ 806372 h 6407150"/>
              <a:gd name="connsiteX27682" fmla="*/ 3720949 w 11737976"/>
              <a:gd name="connsiteY27682" fmla="*/ 809433 h 6407150"/>
              <a:gd name="connsiteX27683" fmla="*/ 3722176 w 11737976"/>
              <a:gd name="connsiteY27683" fmla="*/ 812370 h 6407150"/>
              <a:gd name="connsiteX27684" fmla="*/ 3722129 w 11737976"/>
              <a:gd name="connsiteY27684" fmla="*/ 812394 h 6407150"/>
              <a:gd name="connsiteX27685" fmla="*/ 3723312 w 11737976"/>
              <a:gd name="connsiteY27685" fmla="*/ 815095 h 6407150"/>
              <a:gd name="connsiteX27686" fmla="*/ 3722176 w 11737976"/>
              <a:gd name="connsiteY27686" fmla="*/ 812370 h 6407150"/>
              <a:gd name="connsiteX27687" fmla="*/ 3724594 w 11737976"/>
              <a:gd name="connsiteY27687" fmla="*/ 811115 h 6407150"/>
              <a:gd name="connsiteX27688" fmla="*/ 3730744 w 11737976"/>
              <a:gd name="connsiteY27688" fmla="*/ 809177 h 6407150"/>
              <a:gd name="connsiteX27689" fmla="*/ 3729294 w 11737976"/>
              <a:gd name="connsiteY27689" fmla="*/ 815380 h 6407150"/>
              <a:gd name="connsiteX27690" fmla="*/ 3727044 w 11737976"/>
              <a:gd name="connsiteY27690" fmla="*/ 825010 h 6407150"/>
              <a:gd name="connsiteX27691" fmla="*/ 3723319 w 11737976"/>
              <a:gd name="connsiteY27691" fmla="*/ 825688 h 6407150"/>
              <a:gd name="connsiteX27692" fmla="*/ 3722673 w 11737976"/>
              <a:gd name="connsiteY27692" fmla="*/ 826504 h 6407150"/>
              <a:gd name="connsiteX27693" fmla="*/ 3726527 w 11737976"/>
              <a:gd name="connsiteY27693" fmla="*/ 827220 h 6407150"/>
              <a:gd name="connsiteX27694" fmla="*/ 3725987 w 11737976"/>
              <a:gd name="connsiteY27694" fmla="*/ 829531 h 6407150"/>
              <a:gd name="connsiteX27695" fmla="*/ 3725798 w 11737976"/>
              <a:gd name="connsiteY27695" fmla="*/ 829570 h 6407150"/>
              <a:gd name="connsiteX27696" fmla="*/ 3722624 w 11737976"/>
              <a:gd name="connsiteY27696" fmla="*/ 829769 h 6407150"/>
              <a:gd name="connsiteX27697" fmla="*/ 3725686 w 11737976"/>
              <a:gd name="connsiteY27697" fmla="*/ 830814 h 6407150"/>
              <a:gd name="connsiteX27698" fmla="*/ 3724208 w 11737976"/>
              <a:gd name="connsiteY27698" fmla="*/ 837145 h 6407150"/>
              <a:gd name="connsiteX27699" fmla="*/ 3722960 w 11737976"/>
              <a:gd name="connsiteY27699" fmla="*/ 842491 h 6407150"/>
              <a:gd name="connsiteX27700" fmla="*/ 3716901 w 11737976"/>
              <a:gd name="connsiteY27700" fmla="*/ 841770 h 6407150"/>
              <a:gd name="connsiteX27701" fmla="*/ 3715060 w 11737976"/>
              <a:gd name="connsiteY27701" fmla="*/ 838349 h 6407150"/>
              <a:gd name="connsiteX27702" fmla="*/ 3713186 w 11737976"/>
              <a:gd name="connsiteY27702" fmla="*/ 838127 h 6407150"/>
              <a:gd name="connsiteX27703" fmla="*/ 3715952 w 11737976"/>
              <a:gd name="connsiteY27703" fmla="*/ 823115 h 6407150"/>
              <a:gd name="connsiteX27704" fmla="*/ 3718665 w 11737976"/>
              <a:gd name="connsiteY27704" fmla="*/ 823120 h 6407150"/>
              <a:gd name="connsiteX27705" fmla="*/ 3723828 w 11737976"/>
              <a:gd name="connsiteY27705" fmla="*/ 821493 h 6407150"/>
              <a:gd name="connsiteX27706" fmla="*/ 3718690 w 11737976"/>
              <a:gd name="connsiteY27706" fmla="*/ 821486 h 6407150"/>
              <a:gd name="connsiteX27707" fmla="*/ 3716265 w 11737976"/>
              <a:gd name="connsiteY27707" fmla="*/ 821483 h 6407150"/>
              <a:gd name="connsiteX27708" fmla="*/ 3717299 w 11737976"/>
              <a:gd name="connsiteY27708" fmla="*/ 817061 h 6407150"/>
              <a:gd name="connsiteX27709" fmla="*/ 3718387 w 11737976"/>
              <a:gd name="connsiteY27709" fmla="*/ 812404 h 6407150"/>
              <a:gd name="connsiteX27710" fmla="*/ 3697358 w 11737976"/>
              <a:gd name="connsiteY27710" fmla="*/ 803101 h 6407150"/>
              <a:gd name="connsiteX27711" fmla="*/ 3694398 w 11737976"/>
              <a:gd name="connsiteY27711" fmla="*/ 798060 h 6407150"/>
              <a:gd name="connsiteX27712" fmla="*/ 3698503 w 11737976"/>
              <a:gd name="connsiteY27712" fmla="*/ 797008 h 6407150"/>
              <a:gd name="connsiteX27713" fmla="*/ 3693048 w 11737976"/>
              <a:gd name="connsiteY27713" fmla="*/ 793745 h 6407150"/>
              <a:gd name="connsiteX27714" fmla="*/ 3694481 w 11737976"/>
              <a:gd name="connsiteY27714" fmla="*/ 795654 h 6407150"/>
              <a:gd name="connsiteX27715" fmla="*/ 3693338 w 11737976"/>
              <a:gd name="connsiteY27715" fmla="*/ 796256 h 6407150"/>
              <a:gd name="connsiteX27716" fmla="*/ 3690616 w 11737976"/>
              <a:gd name="connsiteY27716" fmla="*/ 791623 h 6407150"/>
              <a:gd name="connsiteX27717" fmla="*/ 3677148 w 11737976"/>
              <a:gd name="connsiteY27717" fmla="*/ 790304 h 6407150"/>
              <a:gd name="connsiteX27718" fmla="*/ 3679325 w 11737976"/>
              <a:gd name="connsiteY27718" fmla="*/ 780987 h 6407150"/>
              <a:gd name="connsiteX27719" fmla="*/ 3681949 w 11737976"/>
              <a:gd name="connsiteY27719" fmla="*/ 769761 h 6407150"/>
              <a:gd name="connsiteX27720" fmla="*/ 3689428 w 11737976"/>
              <a:gd name="connsiteY27720" fmla="*/ 771250 h 6407150"/>
              <a:gd name="connsiteX27721" fmla="*/ 3688804 w 11737976"/>
              <a:gd name="connsiteY27721" fmla="*/ 770826 h 6407150"/>
              <a:gd name="connsiteX27722" fmla="*/ 3683808 w 11737976"/>
              <a:gd name="connsiteY27722" fmla="*/ 767437 h 6407150"/>
              <a:gd name="connsiteX27723" fmla="*/ 3683164 w 11737976"/>
              <a:gd name="connsiteY27723" fmla="*/ 768282 h 6407150"/>
              <a:gd name="connsiteX27724" fmla="*/ 3682256 w 11737976"/>
              <a:gd name="connsiteY27724" fmla="*/ 768454 h 6407150"/>
              <a:gd name="connsiteX27725" fmla="*/ 3686947 w 11737976"/>
              <a:gd name="connsiteY27725" fmla="*/ 748377 h 6407150"/>
              <a:gd name="connsiteX27726" fmla="*/ 3679325 w 11737976"/>
              <a:gd name="connsiteY27726" fmla="*/ 780987 h 6407150"/>
              <a:gd name="connsiteX27727" fmla="*/ 3668200 w 11737976"/>
              <a:gd name="connsiteY27727" fmla="*/ 778955 h 6407150"/>
              <a:gd name="connsiteX27728" fmla="*/ 3673279 w 11737976"/>
              <a:gd name="connsiteY27728" fmla="*/ 740421 h 6407150"/>
              <a:gd name="connsiteX27729" fmla="*/ 3677979 w 11737976"/>
              <a:gd name="connsiteY27729" fmla="*/ 737972 h 6407150"/>
              <a:gd name="connsiteX27730" fmla="*/ 3678004 w 11737976"/>
              <a:gd name="connsiteY27730" fmla="*/ 736317 h 6407150"/>
              <a:gd name="connsiteX27731" fmla="*/ 3673465 w 11737976"/>
              <a:gd name="connsiteY27731" fmla="*/ 739016 h 6407150"/>
              <a:gd name="connsiteX27732" fmla="*/ 3677578 w 11737976"/>
              <a:gd name="connsiteY27732" fmla="*/ 707808 h 6407150"/>
              <a:gd name="connsiteX27733" fmla="*/ 3675346 w 11737976"/>
              <a:gd name="connsiteY27733" fmla="*/ 649113 h 6407150"/>
              <a:gd name="connsiteX27734" fmla="*/ 3661427 w 11737976"/>
              <a:gd name="connsiteY27734" fmla="*/ 758291 h 6407150"/>
              <a:gd name="connsiteX27735" fmla="*/ 3657814 w 11737976"/>
              <a:gd name="connsiteY27735" fmla="*/ 758192 h 6407150"/>
              <a:gd name="connsiteX27736" fmla="*/ 3653751 w 11737976"/>
              <a:gd name="connsiteY27736" fmla="*/ 755921 h 6407150"/>
              <a:gd name="connsiteX27737" fmla="*/ 3651664 w 11737976"/>
              <a:gd name="connsiteY27737" fmla="*/ 750437 h 6407150"/>
              <a:gd name="connsiteX27738" fmla="*/ 3643529 w 11737976"/>
              <a:gd name="connsiteY27738" fmla="*/ 735594 h 6407150"/>
              <a:gd name="connsiteX27739" fmla="*/ 3639884 w 11737976"/>
              <a:gd name="connsiteY27739" fmla="*/ 750412 h 6407150"/>
              <a:gd name="connsiteX27740" fmla="*/ 3637851 w 11737976"/>
              <a:gd name="connsiteY27740" fmla="*/ 756531 h 6407150"/>
              <a:gd name="connsiteX27741" fmla="*/ 3635996 w 11737976"/>
              <a:gd name="connsiteY27741" fmla="*/ 756201 h 6407150"/>
              <a:gd name="connsiteX27742" fmla="*/ 3632728 w 11737976"/>
              <a:gd name="connsiteY27742" fmla="*/ 757455 h 6407150"/>
              <a:gd name="connsiteX27743" fmla="*/ 3630776 w 11737976"/>
              <a:gd name="connsiteY27743" fmla="*/ 757661 h 6407150"/>
              <a:gd name="connsiteX27744" fmla="*/ 3632703 w 11737976"/>
              <a:gd name="connsiteY27744" fmla="*/ 759131 h 6407150"/>
              <a:gd name="connsiteX27745" fmla="*/ 3637358 w 11737976"/>
              <a:gd name="connsiteY27745" fmla="*/ 758017 h 6407150"/>
              <a:gd name="connsiteX27746" fmla="*/ 3635606 w 11737976"/>
              <a:gd name="connsiteY27746" fmla="*/ 763292 h 6407150"/>
              <a:gd name="connsiteX27747" fmla="*/ 3625868 w 11737976"/>
              <a:gd name="connsiteY27747" fmla="*/ 761515 h 6407150"/>
              <a:gd name="connsiteX27748" fmla="*/ 3629135 w 11737976"/>
              <a:gd name="connsiteY27748" fmla="*/ 747539 h 6407150"/>
              <a:gd name="connsiteX27749" fmla="*/ 3604704 w 11737976"/>
              <a:gd name="connsiteY27749" fmla="*/ 752794 h 6407150"/>
              <a:gd name="connsiteX27750" fmla="*/ 3606881 w 11737976"/>
              <a:gd name="connsiteY27750" fmla="*/ 743477 h 6407150"/>
              <a:gd name="connsiteX27751" fmla="*/ 3609059 w 11737976"/>
              <a:gd name="connsiteY27751" fmla="*/ 734159 h 6407150"/>
              <a:gd name="connsiteX27752" fmla="*/ 3604228 w 11737976"/>
              <a:gd name="connsiteY27752" fmla="*/ 655560 h 6407150"/>
              <a:gd name="connsiteX27753" fmla="*/ 3598548 w 11737976"/>
              <a:gd name="connsiteY27753" fmla="*/ 630238 h 6407150"/>
              <a:gd name="connsiteX27754" fmla="*/ 3593762 w 11737976"/>
              <a:gd name="connsiteY27754" fmla="*/ 746299 h 6407150"/>
              <a:gd name="connsiteX27755" fmla="*/ 3582452 w 11737976"/>
              <a:gd name="connsiteY27755" fmla="*/ 748732 h 6407150"/>
              <a:gd name="connsiteX27756" fmla="*/ 3584630 w 11737976"/>
              <a:gd name="connsiteY27756" fmla="*/ 739414 h 6407150"/>
              <a:gd name="connsiteX27757" fmla="*/ 3590074 w 11737976"/>
              <a:gd name="connsiteY27757" fmla="*/ 716122 h 6407150"/>
              <a:gd name="connsiteX27758" fmla="*/ 3578948 w 11737976"/>
              <a:gd name="connsiteY27758" fmla="*/ 714093 h 6407150"/>
              <a:gd name="connsiteX27759" fmla="*/ 3565947 w 11737976"/>
              <a:gd name="connsiteY27759" fmla="*/ 724880 h 6407150"/>
              <a:gd name="connsiteX27760" fmla="*/ 3565844 w 11737976"/>
              <a:gd name="connsiteY27760" fmla="*/ 723689 h 6407150"/>
              <a:gd name="connsiteX27761" fmla="*/ 3572130 w 11737976"/>
              <a:gd name="connsiteY27761" fmla="*/ 712240 h 6407150"/>
              <a:gd name="connsiteX27762" fmla="*/ 3565642 w 11737976"/>
              <a:gd name="connsiteY27762" fmla="*/ 721378 h 6407150"/>
              <a:gd name="connsiteX27763" fmla="*/ 3565844 w 11737976"/>
              <a:gd name="connsiteY27763" fmla="*/ 723689 h 6407150"/>
              <a:gd name="connsiteX27764" fmla="*/ 3564553 w 11737976"/>
              <a:gd name="connsiteY27764" fmla="*/ 726037 h 6407150"/>
              <a:gd name="connsiteX27765" fmla="*/ 3565947 w 11737976"/>
              <a:gd name="connsiteY27765" fmla="*/ 724880 h 6407150"/>
              <a:gd name="connsiteX27766" fmla="*/ 3566821 w 11737976"/>
              <a:gd name="connsiteY27766" fmla="*/ 734951 h 6407150"/>
              <a:gd name="connsiteX27767" fmla="*/ 3558019 w 11737976"/>
              <a:gd name="connsiteY27767" fmla="*/ 753988 h 6407150"/>
              <a:gd name="connsiteX27768" fmla="*/ 3561286 w 11737976"/>
              <a:gd name="connsiteY27768" fmla="*/ 740013 h 6407150"/>
              <a:gd name="connsiteX27769" fmla="*/ 3551249 w 11737976"/>
              <a:gd name="connsiteY27769" fmla="*/ 733322 h 6407150"/>
              <a:gd name="connsiteX27770" fmla="*/ 3561049 w 11737976"/>
              <a:gd name="connsiteY27770" fmla="*/ 691395 h 6407150"/>
              <a:gd name="connsiteX27771" fmla="*/ 3547744 w 11737976"/>
              <a:gd name="connsiteY27771" fmla="*/ 698681 h 6407150"/>
              <a:gd name="connsiteX27772" fmla="*/ 3551012 w 11737976"/>
              <a:gd name="connsiteY27772" fmla="*/ 684706 h 6407150"/>
              <a:gd name="connsiteX27773" fmla="*/ 3552100 w 11737976"/>
              <a:gd name="connsiteY27773" fmla="*/ 680047 h 6407150"/>
              <a:gd name="connsiteX27774" fmla="*/ 3555367 w 11737976"/>
              <a:gd name="connsiteY27774" fmla="*/ 666071 h 6407150"/>
              <a:gd name="connsiteX27775" fmla="*/ 3537705 w 11737976"/>
              <a:gd name="connsiteY27775" fmla="*/ 691992 h 6407150"/>
              <a:gd name="connsiteX27776" fmla="*/ 3526578 w 11737976"/>
              <a:gd name="connsiteY27776" fmla="*/ 689961 h 6407150"/>
              <a:gd name="connsiteX27777" fmla="*/ 3528757 w 11737976"/>
              <a:gd name="connsiteY27777" fmla="*/ 680644 h 6407150"/>
              <a:gd name="connsiteX27778" fmla="*/ 3516540 w 11737976"/>
              <a:gd name="connsiteY27778" fmla="*/ 683271 h 6407150"/>
              <a:gd name="connsiteX27779" fmla="*/ 3518718 w 11737976"/>
              <a:gd name="connsiteY27779" fmla="*/ 673955 h 6407150"/>
              <a:gd name="connsiteX27780" fmla="*/ 3523074 w 11737976"/>
              <a:gd name="connsiteY27780" fmla="*/ 655320 h 6407150"/>
              <a:gd name="connsiteX27781" fmla="*/ 3524162 w 11737976"/>
              <a:gd name="connsiteY27781" fmla="*/ 650662 h 6407150"/>
              <a:gd name="connsiteX27782" fmla="*/ 3513036 w 11737976"/>
              <a:gd name="connsiteY27782" fmla="*/ 648630 h 6407150"/>
              <a:gd name="connsiteX27783" fmla="*/ 3511948 w 11737976"/>
              <a:gd name="connsiteY27783" fmla="*/ 653290 h 6407150"/>
              <a:gd name="connsiteX27784" fmla="*/ 3523074 w 11737976"/>
              <a:gd name="connsiteY27784" fmla="*/ 655320 h 6407150"/>
              <a:gd name="connsiteX27785" fmla="*/ 3518718 w 11737976"/>
              <a:gd name="connsiteY27785" fmla="*/ 673955 h 6407150"/>
              <a:gd name="connsiteX27786" fmla="*/ 3504326 w 11737976"/>
              <a:gd name="connsiteY27786" fmla="*/ 685900 h 6407150"/>
              <a:gd name="connsiteX27787" fmla="*/ 3489931 w 11737976"/>
              <a:gd name="connsiteY27787" fmla="*/ 697843 h 6407150"/>
              <a:gd name="connsiteX27788" fmla="*/ 3494287 w 11737976"/>
              <a:gd name="connsiteY27788" fmla="*/ 679210 h 6407150"/>
              <a:gd name="connsiteX27789" fmla="*/ 3483162 w 11737976"/>
              <a:gd name="connsiteY27789" fmla="*/ 677178 h 6407150"/>
              <a:gd name="connsiteX27790" fmla="*/ 3479895 w 11737976"/>
              <a:gd name="connsiteY27790" fmla="*/ 691156 h 6407150"/>
              <a:gd name="connsiteX27791" fmla="*/ 3472034 w 11737976"/>
              <a:gd name="connsiteY27791" fmla="*/ 675147 h 6407150"/>
              <a:gd name="connsiteX27792" fmla="*/ 3488606 w 11737976"/>
              <a:gd name="connsiteY27792" fmla="*/ 653887 h 6407150"/>
              <a:gd name="connsiteX27793" fmla="*/ 3489694 w 11737976"/>
              <a:gd name="connsiteY27793" fmla="*/ 649228 h 6407150"/>
              <a:gd name="connsiteX27794" fmla="*/ 3478568 w 11737976"/>
              <a:gd name="connsiteY27794" fmla="*/ 647197 h 6407150"/>
              <a:gd name="connsiteX27795" fmla="*/ 3475300 w 11737976"/>
              <a:gd name="connsiteY27795" fmla="*/ 661172 h 6407150"/>
              <a:gd name="connsiteX27796" fmla="*/ 3465263 w 11737976"/>
              <a:gd name="connsiteY27796" fmla="*/ 654483 h 6407150"/>
              <a:gd name="connsiteX27797" fmla="*/ 3451958 w 11737976"/>
              <a:gd name="connsiteY27797" fmla="*/ 661768 h 6407150"/>
              <a:gd name="connsiteX27798" fmla="*/ 3450869 w 11737976"/>
              <a:gd name="connsiteY27798" fmla="*/ 666427 h 6407150"/>
              <a:gd name="connsiteX27799" fmla="*/ 3449780 w 11737976"/>
              <a:gd name="connsiteY27799" fmla="*/ 671086 h 6407150"/>
              <a:gd name="connsiteX27800" fmla="*/ 3448690 w 11737976"/>
              <a:gd name="connsiteY27800" fmla="*/ 675744 h 6407150"/>
              <a:gd name="connsiteX27801" fmla="*/ 3438655 w 11737976"/>
              <a:gd name="connsiteY27801" fmla="*/ 669055 h 6407150"/>
              <a:gd name="connsiteX27802" fmla="*/ 3441921 w 11737976"/>
              <a:gd name="connsiteY27802" fmla="*/ 655079 h 6407150"/>
              <a:gd name="connsiteX27803" fmla="*/ 3429705 w 11737976"/>
              <a:gd name="connsiteY27803" fmla="*/ 657707 h 6407150"/>
              <a:gd name="connsiteX27804" fmla="*/ 3446277 w 11737976"/>
              <a:gd name="connsiteY27804" fmla="*/ 636445 h 6407150"/>
              <a:gd name="connsiteX27805" fmla="*/ 3449543 w 11737976"/>
              <a:gd name="connsiteY27805" fmla="*/ 622470 h 6407150"/>
              <a:gd name="connsiteX27806" fmla="*/ 3437326 w 11737976"/>
              <a:gd name="connsiteY27806" fmla="*/ 625097 h 6407150"/>
              <a:gd name="connsiteX27807" fmla="*/ 3426198 w 11737976"/>
              <a:gd name="connsiteY27807" fmla="*/ 623066 h 6407150"/>
              <a:gd name="connsiteX27808" fmla="*/ 3428376 w 11737976"/>
              <a:gd name="connsiteY27808" fmla="*/ 613749 h 6407150"/>
              <a:gd name="connsiteX27809" fmla="*/ 3417251 w 11737976"/>
              <a:gd name="connsiteY27809" fmla="*/ 611718 h 6407150"/>
              <a:gd name="connsiteX27810" fmla="*/ 3420519 w 11737976"/>
              <a:gd name="connsiteY27810" fmla="*/ 597743 h 6407150"/>
              <a:gd name="connsiteX27811" fmla="*/ 3424874 w 11737976"/>
              <a:gd name="connsiteY27811" fmla="*/ 579109 h 6407150"/>
              <a:gd name="connsiteX27812" fmla="*/ 3425962 w 11737976"/>
              <a:gd name="connsiteY27812" fmla="*/ 574449 h 6407150"/>
              <a:gd name="connsiteX27813" fmla="*/ 3414834 w 11737976"/>
              <a:gd name="connsiteY27813" fmla="*/ 572419 h 6407150"/>
              <a:gd name="connsiteX27814" fmla="*/ 3415924 w 11737976"/>
              <a:gd name="connsiteY27814" fmla="*/ 567761 h 6407150"/>
              <a:gd name="connsiteX27815" fmla="*/ 3401530 w 11737976"/>
              <a:gd name="connsiteY27815" fmla="*/ 579705 h 6407150"/>
              <a:gd name="connsiteX27816" fmla="*/ 3408300 w 11737976"/>
              <a:gd name="connsiteY27816" fmla="*/ 600371 h 6407150"/>
              <a:gd name="connsiteX27817" fmla="*/ 3394998 w 11737976"/>
              <a:gd name="connsiteY27817" fmla="*/ 607657 h 6407150"/>
              <a:gd name="connsiteX27818" fmla="*/ 3396087 w 11737976"/>
              <a:gd name="connsiteY27818" fmla="*/ 602997 h 6407150"/>
              <a:gd name="connsiteX27819" fmla="*/ 3382781 w 11737976"/>
              <a:gd name="connsiteY27819" fmla="*/ 610284 h 6407150"/>
              <a:gd name="connsiteX27820" fmla="*/ 3374921 w 11737976"/>
              <a:gd name="connsiteY27820" fmla="*/ 594278 h 6407150"/>
              <a:gd name="connsiteX27821" fmla="*/ 3373834 w 11737976"/>
              <a:gd name="connsiteY27821" fmla="*/ 598936 h 6407150"/>
              <a:gd name="connsiteX27822" fmla="*/ 3356172 w 11737976"/>
              <a:gd name="connsiteY27822" fmla="*/ 624856 h 6407150"/>
              <a:gd name="connsiteX27823" fmla="*/ 3352905 w 11737976"/>
              <a:gd name="connsiteY27823" fmla="*/ 638833 h 6407150"/>
              <a:gd name="connsiteX27824" fmla="*/ 3347462 w 11737976"/>
              <a:gd name="connsiteY27824" fmla="*/ 662124 h 6407150"/>
              <a:gd name="connsiteX27825" fmla="*/ 3364035 w 11737976"/>
              <a:gd name="connsiteY27825" fmla="*/ 640863 h 6407150"/>
              <a:gd name="connsiteX27826" fmla="*/ 3362944 w 11737976"/>
              <a:gd name="connsiteY27826" fmla="*/ 645520 h 6407150"/>
              <a:gd name="connsiteX27827" fmla="*/ 3358590 w 11737976"/>
              <a:gd name="connsiteY27827" fmla="*/ 664155 h 6407150"/>
              <a:gd name="connsiteX27828" fmla="*/ 3349879 w 11737976"/>
              <a:gd name="connsiteY27828" fmla="*/ 701424 h 6407150"/>
              <a:gd name="connsiteX27829" fmla="*/ 3336572 w 11737976"/>
              <a:gd name="connsiteY27829" fmla="*/ 708711 h 6407150"/>
              <a:gd name="connsiteX27830" fmla="*/ 3344433 w 11737976"/>
              <a:gd name="connsiteY27830" fmla="*/ 724716 h 6407150"/>
              <a:gd name="connsiteX27831" fmla="*/ 3357738 w 11737976"/>
              <a:gd name="connsiteY27831" fmla="*/ 717430 h 6407150"/>
              <a:gd name="connsiteX27832" fmla="*/ 3341167 w 11737976"/>
              <a:gd name="connsiteY27832" fmla="*/ 738692 h 6407150"/>
              <a:gd name="connsiteX27833" fmla="*/ 3344167 w 11737976"/>
              <a:gd name="connsiteY27833" fmla="*/ 747858 h 6407150"/>
              <a:gd name="connsiteX27834" fmla="*/ 3339097 w 11737976"/>
              <a:gd name="connsiteY27834" fmla="*/ 746932 h 6407150"/>
              <a:gd name="connsiteX27835" fmla="*/ 3341263 w 11737976"/>
              <a:gd name="connsiteY27835" fmla="*/ 737668 h 6407150"/>
              <a:gd name="connsiteX27836" fmla="*/ 3331573 w 11737976"/>
              <a:gd name="connsiteY27836" fmla="*/ 726239 h 6407150"/>
              <a:gd name="connsiteX27837" fmla="*/ 3330490 w 11737976"/>
              <a:gd name="connsiteY27837" fmla="*/ 730872 h 6407150"/>
              <a:gd name="connsiteX27838" fmla="*/ 3339097 w 11737976"/>
              <a:gd name="connsiteY27838" fmla="*/ 746933 h 6407150"/>
              <a:gd name="connsiteX27839" fmla="*/ 3336736 w 11737976"/>
              <a:gd name="connsiteY27839" fmla="*/ 757039 h 6407150"/>
              <a:gd name="connsiteX27840" fmla="*/ 3347840 w 11737976"/>
              <a:gd name="connsiteY27840" fmla="*/ 759065 h 6407150"/>
              <a:gd name="connsiteX27841" fmla="*/ 3347936 w 11737976"/>
              <a:gd name="connsiteY27841" fmla="*/ 759358 h 6407150"/>
              <a:gd name="connsiteX27842" fmla="*/ 3347999 w 11737976"/>
              <a:gd name="connsiteY27842" fmla="*/ 759094 h 6407150"/>
              <a:gd name="connsiteX27843" fmla="*/ 3348591 w 11737976"/>
              <a:gd name="connsiteY27843" fmla="*/ 759203 h 6407150"/>
              <a:gd name="connsiteX27844" fmla="*/ 3350591 w 11737976"/>
              <a:gd name="connsiteY27844" fmla="*/ 750643 h 6407150"/>
              <a:gd name="connsiteX27845" fmla="*/ 3359066 w 11737976"/>
              <a:gd name="connsiteY27845" fmla="*/ 761388 h 6407150"/>
              <a:gd name="connsiteX27846" fmla="*/ 3357976 w 11737976"/>
              <a:gd name="connsiteY27846" fmla="*/ 766047 h 6407150"/>
              <a:gd name="connsiteX27847" fmla="*/ 3353620 w 11737976"/>
              <a:gd name="connsiteY27847" fmla="*/ 784682 h 6407150"/>
              <a:gd name="connsiteX27848" fmla="*/ 3340316 w 11737976"/>
              <a:gd name="connsiteY27848" fmla="*/ 791968 h 6407150"/>
              <a:gd name="connsiteX27849" fmla="*/ 3350354 w 11737976"/>
              <a:gd name="connsiteY27849" fmla="*/ 798656 h 6407150"/>
              <a:gd name="connsiteX27850" fmla="*/ 3339226 w 11737976"/>
              <a:gd name="connsiteY27850" fmla="*/ 796626 h 6407150"/>
              <a:gd name="connsiteX27851" fmla="*/ 3337047 w 11737976"/>
              <a:gd name="connsiteY27851" fmla="*/ 805942 h 6407150"/>
              <a:gd name="connsiteX27852" fmla="*/ 3329188 w 11737976"/>
              <a:gd name="connsiteY27852" fmla="*/ 789936 h 6407150"/>
              <a:gd name="connsiteX27853" fmla="*/ 3327010 w 11737976"/>
              <a:gd name="connsiteY27853" fmla="*/ 799253 h 6407150"/>
              <a:gd name="connsiteX27854" fmla="*/ 3318062 w 11737976"/>
              <a:gd name="connsiteY27854" fmla="*/ 787906 h 6407150"/>
              <a:gd name="connsiteX27855" fmla="*/ 3309350 w 11737976"/>
              <a:gd name="connsiteY27855" fmla="*/ 825173 h 6407150"/>
              <a:gd name="connsiteX27856" fmla="*/ 3330514 w 11737976"/>
              <a:gd name="connsiteY27856" fmla="*/ 833893 h 6407150"/>
              <a:gd name="connsiteX27857" fmla="*/ 3332692 w 11737976"/>
              <a:gd name="connsiteY27857" fmla="*/ 824576 h 6407150"/>
              <a:gd name="connsiteX27858" fmla="*/ 3336198 w 11737976"/>
              <a:gd name="connsiteY27858" fmla="*/ 859217 h 6407150"/>
              <a:gd name="connsiteX27859" fmla="*/ 3325070 w 11737976"/>
              <a:gd name="connsiteY27859" fmla="*/ 857187 h 6407150"/>
              <a:gd name="connsiteX27860" fmla="*/ 3326159 w 11737976"/>
              <a:gd name="connsiteY27860" fmla="*/ 852527 h 6407150"/>
              <a:gd name="connsiteX27861" fmla="*/ 3328337 w 11737976"/>
              <a:gd name="connsiteY27861" fmla="*/ 843212 h 6407150"/>
              <a:gd name="connsiteX27862" fmla="*/ 3315034 w 11737976"/>
              <a:gd name="connsiteY27862" fmla="*/ 850497 h 6407150"/>
              <a:gd name="connsiteX27863" fmla="*/ 3319389 w 11737976"/>
              <a:gd name="connsiteY27863" fmla="*/ 831864 h 6407150"/>
              <a:gd name="connsiteX27864" fmla="*/ 3308500 w 11737976"/>
              <a:gd name="connsiteY27864" fmla="*/ 878449 h 6407150"/>
              <a:gd name="connsiteX27865" fmla="*/ 3313944 w 11737976"/>
              <a:gd name="connsiteY27865" fmla="*/ 855155 h 6407150"/>
              <a:gd name="connsiteX27866" fmla="*/ 3323981 w 11737976"/>
              <a:gd name="connsiteY27866" fmla="*/ 861845 h 6407150"/>
              <a:gd name="connsiteX27867" fmla="*/ 3319626 w 11737976"/>
              <a:gd name="connsiteY27867" fmla="*/ 880479 h 6407150"/>
              <a:gd name="connsiteX27868" fmla="*/ 3317448 w 11737976"/>
              <a:gd name="connsiteY27868" fmla="*/ 889796 h 6407150"/>
              <a:gd name="connsiteX27869" fmla="*/ 3312004 w 11737976"/>
              <a:gd name="connsiteY27869" fmla="*/ 913089 h 6407150"/>
              <a:gd name="connsiteX27870" fmla="*/ 3299790 w 11737976"/>
              <a:gd name="connsiteY27870" fmla="*/ 915716 h 6407150"/>
              <a:gd name="connsiteX27871" fmla="*/ 3294344 w 11737976"/>
              <a:gd name="connsiteY27871" fmla="*/ 939010 h 6407150"/>
              <a:gd name="connsiteX27872" fmla="*/ 3325311 w 11737976"/>
              <a:gd name="connsiteY27872" fmla="*/ 905802 h 6407150"/>
              <a:gd name="connsiteX27873" fmla="*/ 3323132 w 11737976"/>
              <a:gd name="connsiteY27873" fmla="*/ 915120 h 6407150"/>
              <a:gd name="connsiteX27874" fmla="*/ 3336434 w 11737976"/>
              <a:gd name="connsiteY27874" fmla="*/ 907834 h 6407150"/>
              <a:gd name="connsiteX27875" fmla="*/ 3328576 w 11737976"/>
              <a:gd name="connsiteY27875" fmla="*/ 891827 h 6407150"/>
              <a:gd name="connsiteX27876" fmla="*/ 3340789 w 11737976"/>
              <a:gd name="connsiteY27876" fmla="*/ 889199 h 6407150"/>
              <a:gd name="connsiteX27877" fmla="*/ 3337524 w 11737976"/>
              <a:gd name="connsiteY27877" fmla="*/ 903175 h 6407150"/>
              <a:gd name="connsiteX27878" fmla="*/ 3350829 w 11737976"/>
              <a:gd name="connsiteY27878" fmla="*/ 895890 h 6407150"/>
              <a:gd name="connsiteX27879" fmla="*/ 3342968 w 11737976"/>
              <a:gd name="connsiteY27879" fmla="*/ 879883 h 6407150"/>
              <a:gd name="connsiteX27880" fmla="*/ 3357997 w 11737976"/>
              <a:gd name="connsiteY27880" fmla="*/ 883840 h 6407150"/>
              <a:gd name="connsiteX27881" fmla="*/ 3358294 w 11737976"/>
              <a:gd name="connsiteY27881" fmla="*/ 883826 h 6407150"/>
              <a:gd name="connsiteX27882" fmla="*/ 3356324 w 11737976"/>
              <a:gd name="connsiteY27882" fmla="*/ 884832 h 6407150"/>
              <a:gd name="connsiteX27883" fmla="*/ 3356276 w 11737976"/>
              <a:gd name="connsiteY27883" fmla="*/ 888090 h 6407150"/>
              <a:gd name="connsiteX27884" fmla="*/ 3351107 w 11737976"/>
              <a:gd name="connsiteY27884" fmla="*/ 896225 h 6407150"/>
              <a:gd name="connsiteX27885" fmla="*/ 3356152 w 11737976"/>
              <a:gd name="connsiteY27885" fmla="*/ 896232 h 6407150"/>
              <a:gd name="connsiteX27886" fmla="*/ 3366603 w 11737976"/>
              <a:gd name="connsiteY27886" fmla="*/ 897375 h 6407150"/>
              <a:gd name="connsiteX27887" fmla="*/ 3365582 w 11737976"/>
              <a:gd name="connsiteY27887" fmla="*/ 901010 h 6407150"/>
              <a:gd name="connsiteX27888" fmla="*/ 3360940 w 11737976"/>
              <a:gd name="connsiteY27888" fmla="*/ 910806 h 6407150"/>
              <a:gd name="connsiteX27889" fmla="*/ 3360370 w 11737976"/>
              <a:gd name="connsiteY27889" fmla="*/ 909524 h 6407150"/>
              <a:gd name="connsiteX27890" fmla="*/ 3359154 w 11737976"/>
              <a:gd name="connsiteY27890" fmla="*/ 909898 h 6407150"/>
              <a:gd name="connsiteX27891" fmla="*/ 3359777 w 11737976"/>
              <a:gd name="connsiteY27891" fmla="*/ 907238 h 6407150"/>
              <a:gd name="connsiteX27892" fmla="*/ 3347563 w 11737976"/>
              <a:gd name="connsiteY27892" fmla="*/ 909865 h 6407150"/>
              <a:gd name="connsiteX27893" fmla="*/ 3342118 w 11737976"/>
              <a:gd name="connsiteY27893" fmla="*/ 933158 h 6407150"/>
              <a:gd name="connsiteX27894" fmla="*/ 3354333 w 11737976"/>
              <a:gd name="connsiteY27894" fmla="*/ 930530 h 6407150"/>
              <a:gd name="connsiteX27895" fmla="*/ 3357044 w 11737976"/>
              <a:gd name="connsiteY27895" fmla="*/ 942610 h 6407150"/>
              <a:gd name="connsiteX27896" fmla="*/ 3350351 w 11737976"/>
              <a:gd name="connsiteY27896" fmla="*/ 946715 h 6407150"/>
              <a:gd name="connsiteX27897" fmla="*/ 3355372 w 11737976"/>
              <a:gd name="connsiteY27897" fmla="*/ 948351 h 6407150"/>
              <a:gd name="connsiteX27898" fmla="*/ 3355348 w 11737976"/>
              <a:gd name="connsiteY27898" fmla="*/ 949980 h 6407150"/>
              <a:gd name="connsiteX27899" fmla="*/ 3355979 w 11737976"/>
              <a:gd name="connsiteY27899" fmla="*/ 949981 h 6407150"/>
              <a:gd name="connsiteX27900" fmla="*/ 3358699 w 11737976"/>
              <a:gd name="connsiteY27900" fmla="*/ 949986 h 6407150"/>
              <a:gd name="connsiteX27901" fmla="*/ 3360015 w 11737976"/>
              <a:gd name="connsiteY27901" fmla="*/ 955853 h 6407150"/>
              <a:gd name="connsiteX27902" fmla="*/ 3359864 w 11737976"/>
              <a:gd name="connsiteY27902" fmla="*/ 956502 h 6407150"/>
              <a:gd name="connsiteX27903" fmla="*/ 3355882 w 11737976"/>
              <a:gd name="connsiteY27903" fmla="*/ 956496 h 6407150"/>
              <a:gd name="connsiteX27904" fmla="*/ 3355250 w 11737976"/>
              <a:gd name="connsiteY27904" fmla="*/ 956496 h 6407150"/>
              <a:gd name="connsiteX27905" fmla="*/ 3355227 w 11737976"/>
              <a:gd name="connsiteY27905" fmla="*/ 958124 h 6407150"/>
              <a:gd name="connsiteX27906" fmla="*/ 3359482 w 11737976"/>
              <a:gd name="connsiteY27906" fmla="*/ 958130 h 6407150"/>
              <a:gd name="connsiteX27907" fmla="*/ 3358309 w 11737976"/>
              <a:gd name="connsiteY27907" fmla="*/ 963158 h 6407150"/>
              <a:gd name="connsiteX27908" fmla="*/ 3357649 w 11737976"/>
              <a:gd name="connsiteY27908" fmla="*/ 964847 h 6407150"/>
              <a:gd name="connsiteX27909" fmla="*/ 3355008 w 11737976"/>
              <a:gd name="connsiteY27909" fmla="*/ 972782 h 6407150"/>
              <a:gd name="connsiteX27910" fmla="*/ 3355462 w 11737976"/>
              <a:gd name="connsiteY27910" fmla="*/ 975334 h 6407150"/>
              <a:gd name="connsiteX27911" fmla="*/ 3353904 w 11737976"/>
              <a:gd name="connsiteY27911" fmla="*/ 981999 h 6407150"/>
              <a:gd name="connsiteX27912" fmla="*/ 3352657 w 11737976"/>
              <a:gd name="connsiteY27912" fmla="*/ 982220 h 6407150"/>
              <a:gd name="connsiteX27913" fmla="*/ 3351302 w 11737976"/>
              <a:gd name="connsiteY27913" fmla="*/ 988479 h 6407150"/>
              <a:gd name="connsiteX27914" fmla="*/ 3350734 w 11737976"/>
              <a:gd name="connsiteY27914" fmla="*/ 989258 h 6407150"/>
              <a:gd name="connsiteX27915" fmla="*/ 3347745 w 11737976"/>
              <a:gd name="connsiteY27915" fmla="*/ 990687 h 6407150"/>
              <a:gd name="connsiteX27916" fmla="*/ 3345276 w 11737976"/>
              <a:gd name="connsiteY27916" fmla="*/ 990684 h 6407150"/>
              <a:gd name="connsiteX27917" fmla="*/ 3344644 w 11737976"/>
              <a:gd name="connsiteY27917" fmla="*/ 990683 h 6407150"/>
              <a:gd name="connsiteX27918" fmla="*/ 3344620 w 11737976"/>
              <a:gd name="connsiteY27918" fmla="*/ 992311 h 6407150"/>
              <a:gd name="connsiteX27919" fmla="*/ 3346783 w 11737976"/>
              <a:gd name="connsiteY27919" fmla="*/ 992315 h 6407150"/>
              <a:gd name="connsiteX27920" fmla="*/ 3346588 w 11737976"/>
              <a:gd name="connsiteY27920" fmla="*/ 994690 h 6407150"/>
              <a:gd name="connsiteX27921" fmla="*/ 3349127 w 11737976"/>
              <a:gd name="connsiteY27921" fmla="*/ 1002439 h 6407150"/>
              <a:gd name="connsiteX27922" fmla="*/ 3338000 w 11737976"/>
              <a:gd name="connsiteY27922" fmla="*/ 1000408 h 6407150"/>
              <a:gd name="connsiteX27923" fmla="*/ 3334733 w 11737976"/>
              <a:gd name="connsiteY27923" fmla="*/ 1014384 h 6407150"/>
              <a:gd name="connsiteX27924" fmla="*/ 3326873 w 11737976"/>
              <a:gd name="connsiteY27924" fmla="*/ 998376 h 6407150"/>
              <a:gd name="connsiteX27925" fmla="*/ 3325785 w 11737976"/>
              <a:gd name="connsiteY27925" fmla="*/ 1003036 h 6407150"/>
              <a:gd name="connsiteX27926" fmla="*/ 3312480 w 11737976"/>
              <a:gd name="connsiteY27926" fmla="*/ 1010321 h 6407150"/>
              <a:gd name="connsiteX27927" fmla="*/ 3303531 w 11737976"/>
              <a:gd name="connsiteY27927" fmla="*/ 998974 h 6407150"/>
              <a:gd name="connsiteX27928" fmla="*/ 3302443 w 11737976"/>
              <a:gd name="connsiteY27928" fmla="*/ 1003632 h 6407150"/>
              <a:gd name="connsiteX27929" fmla="*/ 3288047 w 11737976"/>
              <a:gd name="connsiteY27929" fmla="*/ 1015577 h 6407150"/>
              <a:gd name="connsiteX27930" fmla="*/ 3289138 w 11737976"/>
              <a:gd name="connsiteY27930" fmla="*/ 1010918 h 6407150"/>
              <a:gd name="connsiteX27931" fmla="*/ 3278011 w 11737976"/>
              <a:gd name="connsiteY27931" fmla="*/ 1008887 h 6407150"/>
              <a:gd name="connsiteX27932" fmla="*/ 3281278 w 11737976"/>
              <a:gd name="connsiteY27932" fmla="*/ 994912 h 6407150"/>
              <a:gd name="connsiteX27933" fmla="*/ 3288900 w 11737976"/>
              <a:gd name="connsiteY27933" fmla="*/ 962303 h 6407150"/>
              <a:gd name="connsiteX27934" fmla="*/ 3274505 w 11737976"/>
              <a:gd name="connsiteY27934" fmla="*/ 974247 h 6407150"/>
              <a:gd name="connsiteX27935" fmla="*/ 3271240 w 11737976"/>
              <a:gd name="connsiteY27935" fmla="*/ 988221 h 6407150"/>
              <a:gd name="connsiteX27936" fmla="*/ 3257936 w 11737976"/>
              <a:gd name="connsiteY27936" fmla="*/ 995508 h 6407150"/>
              <a:gd name="connsiteX27937" fmla="*/ 3265793 w 11737976"/>
              <a:gd name="connsiteY27937" fmla="*/ 1011515 h 6407150"/>
              <a:gd name="connsiteX27938" fmla="*/ 3248135 w 11737976"/>
              <a:gd name="connsiteY27938" fmla="*/ 1037435 h 6407150"/>
              <a:gd name="connsiteX27939" fmla="*/ 3240275 w 11737976"/>
              <a:gd name="connsiteY27939" fmla="*/ 1021429 h 6407150"/>
              <a:gd name="connsiteX27940" fmla="*/ 3244870 w 11737976"/>
              <a:gd name="connsiteY27940" fmla="*/ 1051411 h 6407150"/>
              <a:gd name="connsiteX27941" fmla="*/ 3235069 w 11737976"/>
              <a:gd name="connsiteY27941" fmla="*/ 1093338 h 6407150"/>
              <a:gd name="connsiteX27942" fmla="*/ 3228536 w 11737976"/>
              <a:gd name="connsiteY27942" fmla="*/ 1121290 h 6407150"/>
              <a:gd name="connsiteX27943" fmla="*/ 3227448 w 11737976"/>
              <a:gd name="connsiteY27943" fmla="*/ 1125948 h 6407150"/>
              <a:gd name="connsiteX27944" fmla="*/ 3225269 w 11737976"/>
              <a:gd name="connsiteY27944" fmla="*/ 1135265 h 6407150"/>
              <a:gd name="connsiteX27945" fmla="*/ 3216318 w 11737976"/>
              <a:gd name="connsiteY27945" fmla="*/ 1123917 h 6407150"/>
              <a:gd name="connsiteX27946" fmla="*/ 3207607 w 11737976"/>
              <a:gd name="connsiteY27946" fmla="*/ 1161185 h 6407150"/>
              <a:gd name="connsiteX27947" fmla="*/ 3198657 w 11737976"/>
              <a:gd name="connsiteY27947" fmla="*/ 1149837 h 6407150"/>
              <a:gd name="connsiteX27948" fmla="*/ 3207370 w 11737976"/>
              <a:gd name="connsiteY27948" fmla="*/ 1112568 h 6407150"/>
              <a:gd name="connsiteX27949" fmla="*/ 3209545 w 11737976"/>
              <a:gd name="connsiteY27949" fmla="*/ 1103251 h 6407150"/>
              <a:gd name="connsiteX27950" fmla="*/ 3214990 w 11737976"/>
              <a:gd name="connsiteY27950" fmla="*/ 1079958 h 6407150"/>
              <a:gd name="connsiteX27951" fmla="*/ 3204954 w 11737976"/>
              <a:gd name="connsiteY27951" fmla="*/ 1073269 h 6407150"/>
              <a:gd name="connsiteX27952" fmla="*/ 3210398 w 11737976"/>
              <a:gd name="connsiteY27952" fmla="*/ 1049977 h 6407150"/>
              <a:gd name="connsiteX27953" fmla="*/ 3212576 w 11737976"/>
              <a:gd name="connsiteY27953" fmla="*/ 1040660 h 6407150"/>
              <a:gd name="connsiteX27954" fmla="*/ 3207241 w 11737976"/>
              <a:gd name="connsiteY27954" fmla="*/ 1045972 h 6407150"/>
              <a:gd name="connsiteX27955" fmla="*/ 3201449 w 11737976"/>
              <a:gd name="connsiteY27955" fmla="*/ 1038628 h 6407150"/>
              <a:gd name="connsiteX27956" fmla="*/ 3199271 w 11737976"/>
              <a:gd name="connsiteY27956" fmla="*/ 1047945 h 6407150"/>
              <a:gd name="connsiteX27957" fmla="*/ 3196005 w 11737976"/>
              <a:gd name="connsiteY27957" fmla="*/ 1061921 h 6407150"/>
              <a:gd name="connsiteX27958" fmla="*/ 3192500 w 11737976"/>
              <a:gd name="connsiteY27958" fmla="*/ 1027280 h 6407150"/>
              <a:gd name="connsiteX27959" fmla="*/ 3191412 w 11737976"/>
              <a:gd name="connsiteY27959" fmla="*/ 1031940 h 6407150"/>
              <a:gd name="connsiteX27960" fmla="*/ 3179435 w 11737976"/>
              <a:gd name="connsiteY27960" fmla="*/ 1083183 h 6407150"/>
              <a:gd name="connsiteX27961" fmla="*/ 3191648 w 11737976"/>
              <a:gd name="connsiteY27961" fmla="*/ 1080556 h 6407150"/>
              <a:gd name="connsiteX27962" fmla="*/ 3178582 w 11737976"/>
              <a:gd name="connsiteY27962" fmla="*/ 1136458 h 6407150"/>
              <a:gd name="connsiteX27963" fmla="*/ 3173139 w 11737976"/>
              <a:gd name="connsiteY27963" fmla="*/ 1159750 h 6407150"/>
              <a:gd name="connsiteX27964" fmla="*/ 3163101 w 11737976"/>
              <a:gd name="connsiteY27964" fmla="*/ 1153063 h 6407150"/>
              <a:gd name="connsiteX27965" fmla="*/ 3148706 w 11737976"/>
              <a:gd name="connsiteY27965" fmla="*/ 1165006 h 6407150"/>
              <a:gd name="connsiteX27966" fmla="*/ 3164190 w 11737976"/>
              <a:gd name="connsiteY27966" fmla="*/ 1148402 h 6407150"/>
              <a:gd name="connsiteX27967" fmla="*/ 3159596 w 11737976"/>
              <a:gd name="connsiteY27967" fmla="*/ 1118421 h 6407150"/>
              <a:gd name="connsiteX27968" fmla="*/ 3165811 w 11737976"/>
              <a:gd name="connsiteY27968" fmla="*/ 1110448 h 6407150"/>
              <a:gd name="connsiteX27969" fmla="*/ 3162862 w 11737976"/>
              <a:gd name="connsiteY27969" fmla="*/ 1104444 h 6407150"/>
              <a:gd name="connsiteX27970" fmla="*/ 3159596 w 11737976"/>
              <a:gd name="connsiteY27970" fmla="*/ 1118421 h 6407150"/>
              <a:gd name="connsiteX27971" fmla="*/ 3151736 w 11737976"/>
              <a:gd name="connsiteY27971" fmla="*/ 1102414 h 6407150"/>
              <a:gd name="connsiteX27972" fmla="*/ 3150648 w 11737976"/>
              <a:gd name="connsiteY27972" fmla="*/ 1107073 h 6407150"/>
              <a:gd name="connsiteX27973" fmla="*/ 3136253 w 11737976"/>
              <a:gd name="connsiteY27973" fmla="*/ 1119016 h 6407150"/>
              <a:gd name="connsiteX27974" fmla="*/ 3131661 w 11737976"/>
              <a:gd name="connsiteY27974" fmla="*/ 1089036 h 6407150"/>
              <a:gd name="connsiteX27975" fmla="*/ 3143874 w 11737976"/>
              <a:gd name="connsiteY27975" fmla="*/ 1086407 h 6407150"/>
              <a:gd name="connsiteX27976" fmla="*/ 3142786 w 11737976"/>
              <a:gd name="connsiteY27976" fmla="*/ 1091066 h 6407150"/>
              <a:gd name="connsiteX27977" fmla="*/ 3152825 w 11737976"/>
              <a:gd name="connsiteY27977" fmla="*/ 1097755 h 6407150"/>
              <a:gd name="connsiteX27978" fmla="*/ 3175929 w 11737976"/>
              <a:gd name="connsiteY27978" fmla="*/ 1048542 h 6407150"/>
              <a:gd name="connsiteX27979" fmla="*/ 3168069 w 11737976"/>
              <a:gd name="connsiteY27979" fmla="*/ 1032535 h 6407150"/>
              <a:gd name="connsiteX27980" fmla="*/ 3161297 w 11737976"/>
              <a:gd name="connsiteY27980" fmla="*/ 1011869 h 6407150"/>
              <a:gd name="connsiteX27981" fmla="*/ 3160210 w 11737976"/>
              <a:gd name="connsiteY27981" fmla="*/ 1016530 h 6407150"/>
              <a:gd name="connsiteX27982" fmla="*/ 3154765 w 11737976"/>
              <a:gd name="connsiteY27982" fmla="*/ 1039823 h 6407150"/>
              <a:gd name="connsiteX27983" fmla="*/ 3153675 w 11737976"/>
              <a:gd name="connsiteY27983" fmla="*/ 1044479 h 6407150"/>
              <a:gd name="connsiteX27984" fmla="*/ 3149320 w 11737976"/>
              <a:gd name="connsiteY27984" fmla="*/ 1063115 h 6407150"/>
              <a:gd name="connsiteX27985" fmla="*/ 3137107 w 11737976"/>
              <a:gd name="connsiteY27985" fmla="*/ 1065742 h 6407150"/>
              <a:gd name="connsiteX27986" fmla="*/ 3140372 w 11737976"/>
              <a:gd name="connsiteY27986" fmla="*/ 1051766 h 6407150"/>
              <a:gd name="connsiteX27987" fmla="*/ 3139045 w 11737976"/>
              <a:gd name="connsiteY27987" fmla="*/ 1007809 h 6407150"/>
              <a:gd name="connsiteX27988" fmla="*/ 3131184 w 11737976"/>
              <a:gd name="connsiteY27988" fmla="*/ 991802 h 6407150"/>
              <a:gd name="connsiteX27989" fmla="*/ 3144489 w 11737976"/>
              <a:gd name="connsiteY27989" fmla="*/ 984516 h 6407150"/>
              <a:gd name="connsiteX27990" fmla="*/ 3146666 w 11737976"/>
              <a:gd name="connsiteY27990" fmla="*/ 975198 h 6407150"/>
              <a:gd name="connsiteX27991" fmla="*/ 3155378 w 11737976"/>
              <a:gd name="connsiteY27991" fmla="*/ 937931 h 6407150"/>
              <a:gd name="connsiteX27992" fmla="*/ 3174127 w 11737976"/>
              <a:gd name="connsiteY27992" fmla="*/ 907352 h 6407150"/>
              <a:gd name="connsiteX27993" fmla="*/ 3166267 w 11737976"/>
              <a:gd name="connsiteY27993" fmla="*/ 891345 h 6407150"/>
              <a:gd name="connsiteX27994" fmla="*/ 3167355 w 11737976"/>
              <a:gd name="connsiteY27994" fmla="*/ 886687 h 6407150"/>
              <a:gd name="connsiteX27995" fmla="*/ 3173889 w 11737976"/>
              <a:gd name="connsiteY27995" fmla="*/ 858735 h 6407150"/>
              <a:gd name="connsiteX27996" fmla="*/ 3186105 w 11737976"/>
              <a:gd name="connsiteY27996" fmla="*/ 856108 h 6407150"/>
              <a:gd name="connsiteX27997" fmla="*/ 3190461 w 11737976"/>
              <a:gd name="connsiteY27997" fmla="*/ 837474 h 6407150"/>
              <a:gd name="connsiteX27998" fmla="*/ 3191624 w 11737976"/>
              <a:gd name="connsiteY27998" fmla="*/ 832493 h 6407150"/>
              <a:gd name="connsiteX27999" fmla="*/ 3196896 w 11737976"/>
              <a:gd name="connsiteY27999" fmla="*/ 835356 h 6407150"/>
              <a:gd name="connsiteX28000" fmla="*/ 3203268 w 11737976"/>
              <a:gd name="connsiteY28000" fmla="*/ 834543 h 6407150"/>
              <a:gd name="connsiteX28001" fmla="*/ 3204448 w 11737976"/>
              <a:gd name="connsiteY28001" fmla="*/ 829490 h 6407150"/>
              <a:gd name="connsiteX28002" fmla="*/ 3191664 w 11737976"/>
              <a:gd name="connsiteY28002" fmla="*/ 832324 h 6407150"/>
              <a:gd name="connsiteX28003" fmla="*/ 3196362 w 11737976"/>
              <a:gd name="connsiteY28003" fmla="*/ 812229 h 6407150"/>
              <a:gd name="connsiteX28004" fmla="*/ 3206631 w 11737976"/>
              <a:gd name="connsiteY28004" fmla="*/ 810083 h 6407150"/>
              <a:gd name="connsiteX28005" fmla="*/ 3207718 w 11737976"/>
              <a:gd name="connsiteY28005" fmla="*/ 805438 h 6407150"/>
              <a:gd name="connsiteX28006" fmla="*/ 3208803 w 11737976"/>
              <a:gd name="connsiteY28006" fmla="*/ 800790 h 6407150"/>
              <a:gd name="connsiteX28007" fmla="*/ 3197632 w 11737976"/>
              <a:gd name="connsiteY28007" fmla="*/ 806792 h 6407150"/>
              <a:gd name="connsiteX28008" fmla="*/ 3198083 w 11737976"/>
              <a:gd name="connsiteY28008" fmla="*/ 804864 h 6407150"/>
              <a:gd name="connsiteX28009" fmla="*/ 3196722 w 11737976"/>
              <a:gd name="connsiteY28009" fmla="*/ 807280 h 6407150"/>
              <a:gd name="connsiteX28010" fmla="*/ 3195342 w 11737976"/>
              <a:gd name="connsiteY28010" fmla="*/ 808023 h 6407150"/>
              <a:gd name="connsiteX28011" fmla="*/ 3194658 w 11737976"/>
              <a:gd name="connsiteY28011" fmla="*/ 810949 h 6407150"/>
              <a:gd name="connsiteX28012" fmla="*/ 3178244 w 11737976"/>
              <a:gd name="connsiteY28012" fmla="*/ 840102 h 6407150"/>
              <a:gd name="connsiteX28013" fmla="*/ 3182600 w 11737976"/>
              <a:gd name="connsiteY28013" fmla="*/ 821467 h 6407150"/>
              <a:gd name="connsiteX28014" fmla="*/ 3185866 w 11737976"/>
              <a:gd name="connsiteY28014" fmla="*/ 807492 h 6407150"/>
              <a:gd name="connsiteX28015" fmla="*/ 3190222 w 11737976"/>
              <a:gd name="connsiteY28015" fmla="*/ 788858 h 6407150"/>
              <a:gd name="connsiteX28016" fmla="*/ 3176916 w 11737976"/>
              <a:gd name="connsiteY28016" fmla="*/ 796143 h 6407150"/>
              <a:gd name="connsiteX28017" fmla="*/ 3169057 w 11737976"/>
              <a:gd name="connsiteY28017" fmla="*/ 780138 h 6407150"/>
              <a:gd name="connsiteX28018" fmla="*/ 3174503 w 11737976"/>
              <a:gd name="connsiteY28018" fmla="*/ 756844 h 6407150"/>
              <a:gd name="connsiteX28019" fmla="*/ 3164462 w 11737976"/>
              <a:gd name="connsiteY28019" fmla="*/ 750154 h 6407150"/>
              <a:gd name="connsiteX28020" fmla="*/ 3179946 w 11737976"/>
              <a:gd name="connsiteY28020" fmla="*/ 733551 h 6407150"/>
              <a:gd name="connsiteX28021" fmla="*/ 3172086 w 11737976"/>
              <a:gd name="connsiteY28021" fmla="*/ 717544 h 6407150"/>
              <a:gd name="connsiteX28022" fmla="*/ 3166404 w 11737976"/>
              <a:gd name="connsiteY28022" fmla="*/ 692222 h 6407150"/>
              <a:gd name="connsiteX28023" fmla="*/ 3149833 w 11737976"/>
              <a:gd name="connsiteY28023" fmla="*/ 713483 h 6407150"/>
              <a:gd name="connsiteX28024" fmla="*/ 3139796 w 11737976"/>
              <a:gd name="connsiteY28024" fmla="*/ 706794 h 6407150"/>
              <a:gd name="connsiteX28025" fmla="*/ 3135439 w 11737976"/>
              <a:gd name="connsiteY28025" fmla="*/ 725427 h 6407150"/>
              <a:gd name="connsiteX28026" fmla="*/ 3114512 w 11737976"/>
              <a:gd name="connsiteY28026" fmla="*/ 765324 h 6407150"/>
              <a:gd name="connsiteX28027" fmla="*/ 3099031 w 11737976"/>
              <a:gd name="connsiteY28027" fmla="*/ 781926 h 6407150"/>
              <a:gd name="connsiteX28028" fmla="*/ 3091170 w 11737976"/>
              <a:gd name="connsiteY28028" fmla="*/ 765920 h 6407150"/>
              <a:gd name="connsiteX28029" fmla="*/ 3117779 w 11737976"/>
              <a:gd name="connsiteY28029" fmla="*/ 751348 h 6407150"/>
              <a:gd name="connsiteX28030" fmla="*/ 3108830 w 11737976"/>
              <a:gd name="connsiteY28030" fmla="*/ 740000 h 6407150"/>
              <a:gd name="connsiteX28031" fmla="*/ 3094200 w 11737976"/>
              <a:gd name="connsiteY28031" fmla="*/ 703328 h 6407150"/>
              <a:gd name="connsiteX28032" fmla="*/ 3080895 w 11737976"/>
              <a:gd name="connsiteY28032" fmla="*/ 710615 h 6407150"/>
              <a:gd name="connsiteX28033" fmla="*/ 3065650 w 11737976"/>
              <a:gd name="connsiteY28033" fmla="*/ 775834 h 6407150"/>
              <a:gd name="connsiteX28034" fmla="*/ 3061294 w 11737976"/>
              <a:gd name="connsiteY28034" fmla="*/ 794469 h 6407150"/>
              <a:gd name="connsiteX28035" fmla="*/ 3039277 w 11737976"/>
              <a:gd name="connsiteY28035" fmla="*/ 839022 h 6407150"/>
              <a:gd name="connsiteX28036" fmla="*/ 3048227 w 11737976"/>
              <a:gd name="connsiteY28036" fmla="*/ 850371 h 6407150"/>
              <a:gd name="connsiteX28037" fmla="*/ 3055000 w 11737976"/>
              <a:gd name="connsiteY28037" fmla="*/ 871035 h 6407150"/>
              <a:gd name="connsiteX28038" fmla="*/ 3052821 w 11737976"/>
              <a:gd name="connsiteY28038" fmla="*/ 880353 h 6407150"/>
              <a:gd name="connsiteX28039" fmla="*/ 3044962 w 11737976"/>
              <a:gd name="connsiteY28039" fmla="*/ 864346 h 6407150"/>
              <a:gd name="connsiteX28040" fmla="*/ 3030566 w 11737976"/>
              <a:gd name="connsiteY28040" fmla="*/ 876291 h 6407150"/>
              <a:gd name="connsiteX28041" fmla="*/ 3029477 w 11737976"/>
              <a:gd name="connsiteY28041" fmla="*/ 880950 h 6407150"/>
              <a:gd name="connsiteX28042" fmla="*/ 3026211 w 11737976"/>
              <a:gd name="connsiteY28042" fmla="*/ 894924 h 6407150"/>
              <a:gd name="connsiteX28043" fmla="*/ 3025121 w 11737976"/>
              <a:gd name="connsiteY28043" fmla="*/ 899582 h 6407150"/>
              <a:gd name="connsiteX28044" fmla="*/ 3036250 w 11737976"/>
              <a:gd name="connsiteY28044" fmla="*/ 901614 h 6407150"/>
              <a:gd name="connsiteX28045" fmla="*/ 3019678 w 11737976"/>
              <a:gd name="connsiteY28045" fmla="*/ 922876 h 6407150"/>
              <a:gd name="connsiteX28046" fmla="*/ 3017499 w 11737976"/>
              <a:gd name="connsiteY28046" fmla="*/ 932193 h 6407150"/>
              <a:gd name="connsiteX28047" fmla="*/ 3013146 w 11737976"/>
              <a:gd name="connsiteY28047" fmla="*/ 950827 h 6407150"/>
              <a:gd name="connsiteX28048" fmla="*/ 3024272 w 11737976"/>
              <a:gd name="connsiteY28048" fmla="*/ 952858 h 6407150"/>
              <a:gd name="connsiteX28049" fmla="*/ 3021005 w 11737976"/>
              <a:gd name="connsiteY28049" fmla="*/ 966834 h 6407150"/>
              <a:gd name="connsiteX28050" fmla="*/ 3019917 w 11737976"/>
              <a:gd name="connsiteY28050" fmla="*/ 971491 h 6407150"/>
              <a:gd name="connsiteX28051" fmla="*/ 3027778 w 11737976"/>
              <a:gd name="connsiteY28051" fmla="*/ 987499 h 6407150"/>
              <a:gd name="connsiteX28052" fmla="*/ 3026689 w 11737976"/>
              <a:gd name="connsiteY28052" fmla="*/ 992158 h 6407150"/>
              <a:gd name="connsiteX28053" fmla="*/ 3023423 w 11737976"/>
              <a:gd name="connsiteY28053" fmla="*/ 1006133 h 6407150"/>
              <a:gd name="connsiteX28054" fmla="*/ 3022335 w 11737976"/>
              <a:gd name="connsiteY28054" fmla="*/ 1010792 h 6407150"/>
              <a:gd name="connsiteX28055" fmla="*/ 3021244 w 11737976"/>
              <a:gd name="connsiteY28055" fmla="*/ 1015451 h 6407150"/>
              <a:gd name="connsiteX28056" fmla="*/ 3020157 w 11737976"/>
              <a:gd name="connsiteY28056" fmla="*/ 1020109 h 6407150"/>
              <a:gd name="connsiteX28057" fmla="*/ 3031280 w 11737976"/>
              <a:gd name="connsiteY28057" fmla="*/ 1022140 h 6407150"/>
              <a:gd name="connsiteX28058" fmla="*/ 3029104 w 11737976"/>
              <a:gd name="connsiteY28058" fmla="*/ 1031457 h 6407150"/>
              <a:gd name="connsiteX28059" fmla="*/ 3025838 w 11737976"/>
              <a:gd name="connsiteY28059" fmla="*/ 1045433 h 6407150"/>
              <a:gd name="connsiteX28060" fmla="*/ 3012533 w 11737976"/>
              <a:gd name="connsiteY28060" fmla="*/ 1052719 h 6407150"/>
              <a:gd name="connsiteX28061" fmla="*/ 3001405 w 11737976"/>
              <a:gd name="connsiteY28061" fmla="*/ 1050689 h 6407150"/>
              <a:gd name="connsiteX28062" fmla="*/ 2997289 w 11737976"/>
              <a:gd name="connsiteY28062" fmla="*/ 1117938 h 6407150"/>
              <a:gd name="connsiteX28063" fmla="*/ 2990755 w 11737976"/>
              <a:gd name="connsiteY28063" fmla="*/ 1145890 h 6407150"/>
              <a:gd name="connsiteX28064" fmla="*/ 2978540 w 11737976"/>
              <a:gd name="connsiteY28064" fmla="*/ 1148516 h 6407150"/>
              <a:gd name="connsiteX28065" fmla="*/ 2967411 w 11737976"/>
              <a:gd name="connsiteY28065" fmla="*/ 1146485 h 6407150"/>
              <a:gd name="connsiteX28066" fmla="*/ 2964143 w 11737976"/>
              <a:gd name="connsiteY28066" fmla="*/ 1160462 h 6407150"/>
              <a:gd name="connsiteX28067" fmla="*/ 2977450 w 11737976"/>
              <a:gd name="connsiteY28067" fmla="*/ 1153175 h 6407150"/>
              <a:gd name="connsiteX28068" fmla="*/ 2978540 w 11737976"/>
              <a:gd name="connsiteY28068" fmla="*/ 1148516 h 6407150"/>
              <a:gd name="connsiteX28069" fmla="*/ 2989667 w 11737976"/>
              <a:gd name="connsiteY28069" fmla="*/ 1150548 h 6407150"/>
              <a:gd name="connsiteX28070" fmla="*/ 2988579 w 11737976"/>
              <a:gd name="connsiteY28070" fmla="*/ 1155208 h 6407150"/>
              <a:gd name="connsiteX28071" fmla="*/ 2986401 w 11737976"/>
              <a:gd name="connsiteY28071" fmla="*/ 1164525 h 6407150"/>
              <a:gd name="connsiteX28072" fmla="*/ 2968739 w 11737976"/>
              <a:gd name="connsiteY28072" fmla="*/ 1190445 h 6407150"/>
              <a:gd name="connsiteX28073" fmla="*/ 2958700 w 11737976"/>
              <a:gd name="connsiteY28073" fmla="*/ 1183755 h 6407150"/>
              <a:gd name="connsiteX28074" fmla="*/ 2952167 w 11737976"/>
              <a:gd name="connsiteY28074" fmla="*/ 1211706 h 6407150"/>
              <a:gd name="connsiteX28075" fmla="*/ 2963294 w 11737976"/>
              <a:gd name="connsiteY28075" fmla="*/ 1213737 h 6407150"/>
              <a:gd name="connsiteX28076" fmla="*/ 2955672 w 11737976"/>
              <a:gd name="connsiteY28076" fmla="*/ 1246346 h 6407150"/>
              <a:gd name="connsiteX28077" fmla="*/ 2948420 w 11737976"/>
              <a:gd name="connsiteY28077" fmla="*/ 1277378 h 6407150"/>
              <a:gd name="connsiteX28078" fmla="*/ 2940795 w 11737976"/>
              <a:gd name="connsiteY28078" fmla="*/ 1268380 h 6407150"/>
              <a:gd name="connsiteX28079" fmla="*/ 2887160 w 11737976"/>
              <a:gd name="connsiteY28079" fmla="*/ 1236634 h 6407150"/>
              <a:gd name="connsiteX28080" fmla="*/ 2871304 w 11737976"/>
              <a:gd name="connsiteY28080" fmla="*/ 1232632 h 6407150"/>
              <a:gd name="connsiteX28081" fmla="*/ 2854066 w 11737976"/>
              <a:gd name="connsiteY28081" fmla="*/ 1216563 h 6407150"/>
              <a:gd name="connsiteX28082" fmla="*/ 2852369 w 11737976"/>
              <a:gd name="connsiteY28082" fmla="*/ 1207344 h 6407150"/>
              <a:gd name="connsiteX28083" fmla="*/ 2817404 w 11737976"/>
              <a:gd name="connsiteY28083" fmla="*/ 1169808 h 6407150"/>
              <a:gd name="connsiteX28084" fmla="*/ 2796720 w 11737976"/>
              <a:gd name="connsiteY28084" fmla="*/ 1150524 h 6407150"/>
              <a:gd name="connsiteX28085" fmla="*/ 2771869 w 11737976"/>
              <a:gd name="connsiteY28085" fmla="*/ 1129603 h 6407150"/>
              <a:gd name="connsiteX28086" fmla="*/ 2705543 w 11737976"/>
              <a:gd name="connsiteY28086" fmla="*/ 1100559 h 6407150"/>
              <a:gd name="connsiteX28087" fmla="*/ 2685119 w 11737976"/>
              <a:gd name="connsiteY28087" fmla="*/ 1093647 h 6407150"/>
              <a:gd name="connsiteX28088" fmla="*/ 2661248 w 11737976"/>
              <a:gd name="connsiteY28088" fmla="*/ 1083521 h 6407150"/>
              <a:gd name="connsiteX28089" fmla="*/ 2617935 w 11737976"/>
              <a:gd name="connsiteY28089" fmla="*/ 1077278 h 6407150"/>
              <a:gd name="connsiteX28090" fmla="*/ 2569844 w 11737976"/>
              <a:gd name="connsiteY28090" fmla="*/ 1040531 h 6407150"/>
              <a:gd name="connsiteX28091" fmla="*/ 2532969 w 11737976"/>
              <a:gd name="connsiteY28091" fmla="*/ 1054666 h 6407150"/>
              <a:gd name="connsiteX28092" fmla="*/ 2515150 w 11737976"/>
              <a:gd name="connsiteY28092" fmla="*/ 1117557 h 6407150"/>
              <a:gd name="connsiteX28093" fmla="*/ 2492401 w 11737976"/>
              <a:gd name="connsiteY28093" fmla="*/ 1107128 h 6407150"/>
              <a:gd name="connsiteX28094" fmla="*/ 2448860 w 11737976"/>
              <a:gd name="connsiteY28094" fmla="*/ 1107860 h 6407150"/>
              <a:gd name="connsiteX28095" fmla="*/ 2437974 w 11737976"/>
              <a:gd name="connsiteY28095" fmla="*/ 1108041 h 6407150"/>
              <a:gd name="connsiteX28096" fmla="*/ 2415259 w 11737976"/>
              <a:gd name="connsiteY28096" fmla="*/ 1116959 h 6407150"/>
              <a:gd name="connsiteX28097" fmla="*/ 2410148 w 11737976"/>
              <a:gd name="connsiteY28097" fmla="*/ 1123873 h 6407150"/>
              <a:gd name="connsiteX28098" fmla="*/ 2416185 w 11737976"/>
              <a:gd name="connsiteY28098" fmla="*/ 1142975 h 6407150"/>
              <a:gd name="connsiteX28099" fmla="*/ 2405614 w 11737976"/>
              <a:gd name="connsiteY28099" fmla="*/ 1140309 h 6407150"/>
              <a:gd name="connsiteX28100" fmla="*/ 2412335 w 11737976"/>
              <a:gd name="connsiteY28100" fmla="*/ 1138489 h 6407150"/>
              <a:gd name="connsiteX28101" fmla="*/ 2403253 w 11737976"/>
              <a:gd name="connsiteY28101" fmla="*/ 1117445 h 6407150"/>
              <a:gd name="connsiteX28102" fmla="*/ 2407418 w 11737976"/>
              <a:gd name="connsiteY28102" fmla="*/ 1119081 h 6407150"/>
              <a:gd name="connsiteX28103" fmla="*/ 2410691 w 11737976"/>
              <a:gd name="connsiteY28103" fmla="*/ 1114048 h 6407150"/>
              <a:gd name="connsiteX28104" fmla="*/ 2399387 w 11737976"/>
              <a:gd name="connsiteY28104" fmla="*/ 1098964 h 6407150"/>
              <a:gd name="connsiteX28105" fmla="*/ 2395728 w 11737976"/>
              <a:gd name="connsiteY28105" fmla="*/ 1090473 h 6407150"/>
              <a:gd name="connsiteX28106" fmla="*/ 2396599 w 11737976"/>
              <a:gd name="connsiteY28106" fmla="*/ 1090263 h 6407150"/>
              <a:gd name="connsiteX28107" fmla="*/ 2397228 w 11737976"/>
              <a:gd name="connsiteY28107" fmla="*/ 1088026 h 6407150"/>
              <a:gd name="connsiteX28108" fmla="*/ 2401999 w 11737976"/>
              <a:gd name="connsiteY28108" fmla="*/ 1088033 h 6407150"/>
              <a:gd name="connsiteX28109" fmla="*/ 2402023 w 11737976"/>
              <a:gd name="connsiteY28109" fmla="*/ 1086405 h 6407150"/>
              <a:gd name="connsiteX28110" fmla="*/ 2397278 w 11737976"/>
              <a:gd name="connsiteY28110" fmla="*/ 1084770 h 6407150"/>
              <a:gd name="connsiteX28111" fmla="*/ 2396682 w 11737976"/>
              <a:gd name="connsiteY28111" fmla="*/ 1084770 h 6407150"/>
              <a:gd name="connsiteX28112" fmla="*/ 2393267 w 11737976"/>
              <a:gd name="connsiteY28112" fmla="*/ 1084765 h 6407150"/>
              <a:gd name="connsiteX28113" fmla="*/ 2392437 w 11737976"/>
              <a:gd name="connsiteY28113" fmla="*/ 1082837 h 6407150"/>
              <a:gd name="connsiteX28114" fmla="*/ 2394126 w 11737976"/>
              <a:gd name="connsiteY28114" fmla="*/ 1082787 h 6407150"/>
              <a:gd name="connsiteX28115" fmla="*/ 2394772 w 11737976"/>
              <a:gd name="connsiteY28115" fmla="*/ 1082490 h 6407150"/>
              <a:gd name="connsiteX28116" fmla="*/ 2396939 w 11737976"/>
              <a:gd name="connsiteY28116" fmla="*/ 1083037 h 6407150"/>
              <a:gd name="connsiteX28117" fmla="*/ 2403271 w 11737976"/>
              <a:gd name="connsiteY28117" fmla="*/ 1082877 h 6407150"/>
              <a:gd name="connsiteX28118" fmla="*/ 2397351 w 11737976"/>
              <a:gd name="connsiteY28118" fmla="*/ 1070093 h 6407150"/>
              <a:gd name="connsiteX28119" fmla="*/ 2394110 w 11737976"/>
              <a:gd name="connsiteY28119" fmla="*/ 1069703 h 6407150"/>
              <a:gd name="connsiteX28120" fmla="*/ 2398599 w 11737976"/>
              <a:gd name="connsiteY28120" fmla="*/ 1070095 h 6407150"/>
              <a:gd name="connsiteX28121" fmla="*/ 2393193 w 11737976"/>
              <a:gd name="connsiteY28121" fmla="*/ 1063459 h 6407150"/>
              <a:gd name="connsiteX28122" fmla="*/ 2389691 w 11737976"/>
              <a:gd name="connsiteY28122" fmla="*/ 1067391 h 6407150"/>
              <a:gd name="connsiteX28123" fmla="*/ 2384692 w 11737976"/>
              <a:gd name="connsiteY28123" fmla="*/ 1068324 h 6407150"/>
              <a:gd name="connsiteX28124" fmla="*/ 2383004 w 11737976"/>
              <a:gd name="connsiteY28124" fmla="*/ 1065320 h 6407150"/>
              <a:gd name="connsiteX28125" fmla="*/ 2387660 w 11737976"/>
              <a:gd name="connsiteY28125" fmla="*/ 1065227 h 6407150"/>
              <a:gd name="connsiteX28126" fmla="*/ 2384661 w 11737976"/>
              <a:gd name="connsiteY28126" fmla="*/ 1061228 h 6407150"/>
              <a:gd name="connsiteX28127" fmla="*/ 2379974 w 11737976"/>
              <a:gd name="connsiteY28127" fmla="*/ 1060290 h 6407150"/>
              <a:gd name="connsiteX28128" fmla="*/ 2375604 w 11737976"/>
              <a:gd name="connsiteY28128" fmla="*/ 1053041 h 6407150"/>
              <a:gd name="connsiteX28129" fmla="*/ 2376527 w 11737976"/>
              <a:gd name="connsiteY28129" fmla="*/ 1043460 h 6407150"/>
              <a:gd name="connsiteX28130" fmla="*/ 2376257 w 11737976"/>
              <a:gd name="connsiteY28130" fmla="*/ 1043247 h 6407150"/>
              <a:gd name="connsiteX28131" fmla="*/ 2378840 w 11737976"/>
              <a:gd name="connsiteY28131" fmla="*/ 1044048 h 6407150"/>
              <a:gd name="connsiteX28132" fmla="*/ 2388545 w 11737976"/>
              <a:gd name="connsiteY28132" fmla="*/ 1047059 h 6407150"/>
              <a:gd name="connsiteX28133" fmla="*/ 2378361 w 11737976"/>
              <a:gd name="connsiteY28133" fmla="*/ 1032663 h 6407150"/>
              <a:gd name="connsiteX28134" fmla="*/ 2371782 w 11737976"/>
              <a:gd name="connsiteY28134" fmla="*/ 1038046 h 6407150"/>
              <a:gd name="connsiteX28135" fmla="*/ 2372429 w 11737976"/>
              <a:gd name="connsiteY28135" fmla="*/ 1040242 h 6407150"/>
              <a:gd name="connsiteX28136" fmla="*/ 2369654 w 11737976"/>
              <a:gd name="connsiteY28136" fmla="*/ 1038062 h 6407150"/>
              <a:gd name="connsiteX28137" fmla="*/ 2360693 w 11737976"/>
              <a:gd name="connsiteY28137" fmla="*/ 1040488 h 6407150"/>
              <a:gd name="connsiteX28138" fmla="*/ 2356932 w 11737976"/>
              <a:gd name="connsiteY28138" fmla="*/ 1040126 h 6407150"/>
              <a:gd name="connsiteX28139" fmla="*/ 2355092 w 11737976"/>
              <a:gd name="connsiteY28139" fmla="*/ 1042006 h 6407150"/>
              <a:gd name="connsiteX28140" fmla="*/ 2356615 w 11737976"/>
              <a:gd name="connsiteY28140" fmla="*/ 1042976 h 6407150"/>
              <a:gd name="connsiteX28141" fmla="*/ 2357735 w 11737976"/>
              <a:gd name="connsiteY28141" fmla="*/ 1042673 h 6407150"/>
              <a:gd name="connsiteX28142" fmla="*/ 2362250 w 11737976"/>
              <a:gd name="connsiteY28142" fmla="*/ 1060805 h 6407150"/>
              <a:gd name="connsiteX28143" fmla="*/ 2353694 w 11737976"/>
              <a:gd name="connsiteY28143" fmla="*/ 1064506 h 6407150"/>
              <a:gd name="connsiteX28144" fmla="*/ 2379294 w 11737976"/>
              <a:gd name="connsiteY28144" fmla="*/ 1103196 h 6407150"/>
              <a:gd name="connsiteX28145" fmla="*/ 2388745 w 11737976"/>
              <a:gd name="connsiteY28145" fmla="*/ 1106166 h 6407150"/>
              <a:gd name="connsiteX28146" fmla="*/ 2381886 w 11737976"/>
              <a:gd name="connsiteY28146" fmla="*/ 1119084 h 6407150"/>
              <a:gd name="connsiteX28147" fmla="*/ 2402393 w 11737976"/>
              <a:gd name="connsiteY28147" fmla="*/ 1130120 h 6407150"/>
              <a:gd name="connsiteX28148" fmla="*/ 2399612 w 11737976"/>
              <a:gd name="connsiteY28148" fmla="*/ 1140552 h 6407150"/>
              <a:gd name="connsiteX28149" fmla="*/ 2393324 w 11737976"/>
              <a:gd name="connsiteY28149" fmla="*/ 1141995 h 6407150"/>
              <a:gd name="connsiteX28150" fmla="*/ 2391279 w 11737976"/>
              <a:gd name="connsiteY28150" fmla="*/ 1140361 h 6407150"/>
              <a:gd name="connsiteX28151" fmla="*/ 2392039 w 11737976"/>
              <a:gd name="connsiteY28151" fmla="*/ 1140394 h 6407150"/>
              <a:gd name="connsiteX28152" fmla="*/ 2392063 w 11737976"/>
              <a:gd name="connsiteY28152" fmla="*/ 1138768 h 6407150"/>
              <a:gd name="connsiteX28153" fmla="*/ 2392112 w 11737976"/>
              <a:gd name="connsiteY28153" fmla="*/ 1135512 h 6407150"/>
              <a:gd name="connsiteX28154" fmla="*/ 2392136 w 11737976"/>
              <a:gd name="connsiteY28154" fmla="*/ 1133885 h 6407150"/>
              <a:gd name="connsiteX28155" fmla="*/ 2387316 w 11737976"/>
              <a:gd name="connsiteY28155" fmla="*/ 1134082 h 6407150"/>
              <a:gd name="connsiteX28156" fmla="*/ 2386617 w 11737976"/>
              <a:gd name="connsiteY28156" fmla="*/ 1135480 h 6407150"/>
              <a:gd name="connsiteX28157" fmla="*/ 2384718 w 11737976"/>
              <a:gd name="connsiteY28157" fmla="*/ 1132920 h 6407150"/>
              <a:gd name="connsiteX28158" fmla="*/ 2380222 w 11737976"/>
              <a:gd name="connsiteY28158" fmla="*/ 1129212 h 6407150"/>
              <a:gd name="connsiteX28159" fmla="*/ 2356632 w 11737976"/>
              <a:gd name="connsiteY28159" fmla="*/ 1096890 h 6407150"/>
              <a:gd name="connsiteX28160" fmla="*/ 2351786 w 11737976"/>
              <a:gd name="connsiteY28160" fmla="*/ 1100507 h 6407150"/>
              <a:gd name="connsiteX28161" fmla="*/ 2351167 w 11737976"/>
              <a:gd name="connsiteY28161" fmla="*/ 1094583 h 6407150"/>
              <a:gd name="connsiteX28162" fmla="*/ 2342127 w 11737976"/>
              <a:gd name="connsiteY28162" fmla="*/ 1084838 h 6407150"/>
              <a:gd name="connsiteX28163" fmla="*/ 2345669 w 11737976"/>
              <a:gd name="connsiteY28163" fmla="*/ 1074343 h 6407150"/>
              <a:gd name="connsiteX28164" fmla="*/ 2347706 w 11737976"/>
              <a:gd name="connsiteY28164" fmla="*/ 1071786 h 6407150"/>
              <a:gd name="connsiteX28165" fmla="*/ 2347884 w 11737976"/>
              <a:gd name="connsiteY28165" fmla="*/ 1064752 h 6407150"/>
              <a:gd name="connsiteX28166" fmla="*/ 2351632 w 11737976"/>
              <a:gd name="connsiteY28166" fmla="*/ 1063557 h 6407150"/>
              <a:gd name="connsiteX28167" fmla="*/ 2347958 w 11737976"/>
              <a:gd name="connsiteY28167" fmla="*/ 1061818 h 6407150"/>
              <a:gd name="connsiteX28168" fmla="*/ 2347961 w 11737976"/>
              <a:gd name="connsiteY28168" fmla="*/ 1061599 h 6407150"/>
              <a:gd name="connsiteX28169" fmla="*/ 2347769 w 11737976"/>
              <a:gd name="connsiteY28169" fmla="*/ 1061730 h 6407150"/>
              <a:gd name="connsiteX28170" fmla="*/ 2344705 w 11737976"/>
              <a:gd name="connsiteY28170" fmla="*/ 1060281 h 6407150"/>
              <a:gd name="connsiteX28171" fmla="*/ 2341584 w 11737976"/>
              <a:gd name="connsiteY28171" fmla="*/ 1057010 h 6407150"/>
              <a:gd name="connsiteX28172" fmla="*/ 2346729 w 11737976"/>
              <a:gd name="connsiteY28172" fmla="*/ 1052120 h 6407150"/>
              <a:gd name="connsiteX28173" fmla="*/ 2341729 w 11737976"/>
              <a:gd name="connsiteY28173" fmla="*/ 1047213 h 6407150"/>
              <a:gd name="connsiteX28174" fmla="*/ 2352292 w 11737976"/>
              <a:gd name="connsiteY28174" fmla="*/ 1019470 h 6407150"/>
              <a:gd name="connsiteX28175" fmla="*/ 2347243 w 11737976"/>
              <a:gd name="connsiteY28175" fmla="*/ 1017829 h 6407150"/>
              <a:gd name="connsiteX28176" fmla="*/ 2352317 w 11737976"/>
              <a:gd name="connsiteY28176" fmla="*/ 1017836 h 6407150"/>
              <a:gd name="connsiteX28177" fmla="*/ 2367609 w 11737976"/>
              <a:gd name="connsiteY28177" fmla="*/ 1012961 h 6407150"/>
              <a:gd name="connsiteX28178" fmla="*/ 2372708 w 11737976"/>
              <a:gd name="connsiteY28178" fmla="*/ 1011335 h 6407150"/>
              <a:gd name="connsiteX28179" fmla="*/ 2372659 w 11737976"/>
              <a:gd name="connsiteY28179" fmla="*/ 1014601 h 6407150"/>
              <a:gd name="connsiteX28180" fmla="*/ 2372634 w 11737976"/>
              <a:gd name="connsiteY28180" fmla="*/ 1016234 h 6407150"/>
              <a:gd name="connsiteX28181" fmla="*/ 2382781 w 11737976"/>
              <a:gd name="connsiteY28181" fmla="*/ 1016250 h 6407150"/>
              <a:gd name="connsiteX28182" fmla="*/ 2382829 w 11737976"/>
              <a:gd name="connsiteY28182" fmla="*/ 1012984 h 6407150"/>
              <a:gd name="connsiteX28183" fmla="*/ 2382855 w 11737976"/>
              <a:gd name="connsiteY28183" fmla="*/ 1011350 h 6407150"/>
              <a:gd name="connsiteX28184" fmla="*/ 2377831 w 11737976"/>
              <a:gd name="connsiteY28184" fmla="*/ 1008077 h 6407150"/>
              <a:gd name="connsiteX28185" fmla="*/ 2377855 w 11737976"/>
              <a:gd name="connsiteY28185" fmla="*/ 1006444 h 6407150"/>
              <a:gd name="connsiteX28186" fmla="*/ 2377905 w 11737976"/>
              <a:gd name="connsiteY28186" fmla="*/ 1003178 h 6407150"/>
              <a:gd name="connsiteX28187" fmla="*/ 2377929 w 11737976"/>
              <a:gd name="connsiteY28187" fmla="*/ 1001546 h 6407150"/>
              <a:gd name="connsiteX28188" fmla="*/ 2367806 w 11737976"/>
              <a:gd name="connsiteY28188" fmla="*/ 999897 h 6407150"/>
              <a:gd name="connsiteX28189" fmla="*/ 2362708 w 11737976"/>
              <a:gd name="connsiteY28189" fmla="*/ 1001522 h 6407150"/>
              <a:gd name="connsiteX28190" fmla="*/ 2367757 w 11737976"/>
              <a:gd name="connsiteY28190" fmla="*/ 1003163 h 6407150"/>
              <a:gd name="connsiteX28191" fmla="*/ 2367732 w 11737976"/>
              <a:gd name="connsiteY28191" fmla="*/ 1004796 h 6407150"/>
              <a:gd name="connsiteX28192" fmla="*/ 2367659 w 11737976"/>
              <a:gd name="connsiteY28192" fmla="*/ 1009695 h 6407150"/>
              <a:gd name="connsiteX28193" fmla="*/ 2357487 w 11737976"/>
              <a:gd name="connsiteY28193" fmla="*/ 1011312 h 6407150"/>
              <a:gd name="connsiteX28194" fmla="*/ 2347294 w 11737976"/>
              <a:gd name="connsiteY28194" fmla="*/ 1014563 h 6407150"/>
              <a:gd name="connsiteX28195" fmla="*/ 2352463 w 11737976"/>
              <a:gd name="connsiteY28195" fmla="*/ 1008038 h 6407150"/>
              <a:gd name="connsiteX28196" fmla="*/ 2347414 w 11737976"/>
              <a:gd name="connsiteY28196" fmla="*/ 1006398 h 6407150"/>
              <a:gd name="connsiteX28197" fmla="*/ 2367953 w 11737976"/>
              <a:gd name="connsiteY28197" fmla="*/ 990099 h 6407150"/>
              <a:gd name="connsiteX28198" fmla="*/ 2362929 w 11737976"/>
              <a:gd name="connsiteY28198" fmla="*/ 986827 h 6407150"/>
              <a:gd name="connsiteX28199" fmla="*/ 2373149 w 11737976"/>
              <a:gd name="connsiteY28199" fmla="*/ 981942 h 6407150"/>
              <a:gd name="connsiteX28200" fmla="*/ 2368321 w 11737976"/>
              <a:gd name="connsiteY28200" fmla="*/ 965607 h 6407150"/>
              <a:gd name="connsiteX28201" fmla="*/ 2363270 w 11737976"/>
              <a:gd name="connsiteY28201" fmla="*/ 963967 h 6407150"/>
              <a:gd name="connsiteX28202" fmla="*/ 2353565 w 11737976"/>
              <a:gd name="connsiteY28202" fmla="*/ 934559 h 6407150"/>
              <a:gd name="connsiteX28203" fmla="*/ 2353614 w 11737976"/>
              <a:gd name="connsiteY28203" fmla="*/ 931293 h 6407150"/>
              <a:gd name="connsiteX28204" fmla="*/ 2363932 w 11737976"/>
              <a:gd name="connsiteY28204" fmla="*/ 919877 h 6407150"/>
              <a:gd name="connsiteX28205" fmla="*/ 2359103 w 11737976"/>
              <a:gd name="connsiteY28205" fmla="*/ 903542 h 6407150"/>
              <a:gd name="connsiteX28206" fmla="*/ 2354226 w 11737976"/>
              <a:gd name="connsiteY28206" fmla="*/ 890470 h 6407150"/>
              <a:gd name="connsiteX28207" fmla="*/ 2344054 w 11737976"/>
              <a:gd name="connsiteY28207" fmla="*/ 892089 h 6407150"/>
              <a:gd name="connsiteX28208" fmla="*/ 2334030 w 11737976"/>
              <a:gd name="connsiteY28208" fmla="*/ 883909 h 6407150"/>
              <a:gd name="connsiteX28209" fmla="*/ 2339152 w 11737976"/>
              <a:gd name="connsiteY28209" fmla="*/ 880650 h 6407150"/>
              <a:gd name="connsiteX28210" fmla="*/ 2329029 w 11737976"/>
              <a:gd name="connsiteY28210" fmla="*/ 879003 h 6407150"/>
              <a:gd name="connsiteX28211" fmla="*/ 2313712 w 11737976"/>
              <a:gd name="connsiteY28211" fmla="*/ 885511 h 6407150"/>
              <a:gd name="connsiteX28212" fmla="*/ 2308761 w 11737976"/>
              <a:gd name="connsiteY28212" fmla="*/ 877338 h 6407150"/>
              <a:gd name="connsiteX28213" fmla="*/ 2318907 w 11737976"/>
              <a:gd name="connsiteY28213" fmla="*/ 877354 h 6407150"/>
              <a:gd name="connsiteX28214" fmla="*/ 2318981 w 11737976"/>
              <a:gd name="connsiteY28214" fmla="*/ 872455 h 6407150"/>
              <a:gd name="connsiteX28215" fmla="*/ 2309006 w 11737976"/>
              <a:gd name="connsiteY28215" fmla="*/ 861010 h 6407150"/>
              <a:gd name="connsiteX28216" fmla="*/ 2319128 w 11737976"/>
              <a:gd name="connsiteY28216" fmla="*/ 862658 h 6407150"/>
              <a:gd name="connsiteX28217" fmla="*/ 2324079 w 11737976"/>
              <a:gd name="connsiteY28217" fmla="*/ 870830 h 6407150"/>
              <a:gd name="connsiteX28218" fmla="*/ 2329130 w 11737976"/>
              <a:gd name="connsiteY28218" fmla="*/ 872471 h 6407150"/>
              <a:gd name="connsiteX28219" fmla="*/ 2334178 w 11737976"/>
              <a:gd name="connsiteY28219" fmla="*/ 874112 h 6407150"/>
              <a:gd name="connsiteX28220" fmla="*/ 2334201 w 11737976"/>
              <a:gd name="connsiteY28220" fmla="*/ 872478 h 6407150"/>
              <a:gd name="connsiteX28221" fmla="*/ 2334250 w 11737976"/>
              <a:gd name="connsiteY28221" fmla="*/ 869211 h 6407150"/>
              <a:gd name="connsiteX28222" fmla="*/ 2324226 w 11737976"/>
              <a:gd name="connsiteY28222" fmla="*/ 861033 h 6407150"/>
              <a:gd name="connsiteX28223" fmla="*/ 2324251 w 11737976"/>
              <a:gd name="connsiteY28223" fmla="*/ 859400 h 6407150"/>
              <a:gd name="connsiteX28224" fmla="*/ 2309054 w 11737976"/>
              <a:gd name="connsiteY28224" fmla="*/ 857744 h 6407150"/>
              <a:gd name="connsiteX28225" fmla="*/ 2289129 w 11737976"/>
              <a:gd name="connsiteY28225" fmla="*/ 833221 h 6407150"/>
              <a:gd name="connsiteX28226" fmla="*/ 2289177 w 11737976"/>
              <a:gd name="connsiteY28226" fmla="*/ 829955 h 6407150"/>
              <a:gd name="connsiteX28227" fmla="*/ 2294251 w 11737976"/>
              <a:gd name="connsiteY28227" fmla="*/ 829963 h 6407150"/>
              <a:gd name="connsiteX28228" fmla="*/ 2294348 w 11737976"/>
              <a:gd name="connsiteY28228" fmla="*/ 823432 h 6407150"/>
              <a:gd name="connsiteX28229" fmla="*/ 2299424 w 11737976"/>
              <a:gd name="connsiteY28229" fmla="*/ 823438 h 6407150"/>
              <a:gd name="connsiteX28230" fmla="*/ 2304569 w 11737976"/>
              <a:gd name="connsiteY28230" fmla="*/ 818547 h 6407150"/>
              <a:gd name="connsiteX28231" fmla="*/ 2309593 w 11737976"/>
              <a:gd name="connsiteY28231" fmla="*/ 821821 h 6407150"/>
              <a:gd name="connsiteX28232" fmla="*/ 2309569 w 11737976"/>
              <a:gd name="connsiteY28232" fmla="*/ 823453 h 6407150"/>
              <a:gd name="connsiteX28233" fmla="*/ 2314618 w 11737976"/>
              <a:gd name="connsiteY28233" fmla="*/ 825094 h 6407150"/>
              <a:gd name="connsiteX28234" fmla="*/ 2314642 w 11737976"/>
              <a:gd name="connsiteY28234" fmla="*/ 823460 h 6407150"/>
              <a:gd name="connsiteX28235" fmla="*/ 2314667 w 11737976"/>
              <a:gd name="connsiteY28235" fmla="*/ 821828 h 6407150"/>
              <a:gd name="connsiteX28236" fmla="*/ 2320058 w 11737976"/>
              <a:gd name="connsiteY28236" fmla="*/ 800608 h 6407150"/>
              <a:gd name="connsiteX28237" fmla="*/ 2309912 w 11737976"/>
              <a:gd name="connsiteY28237" fmla="*/ 800593 h 6407150"/>
              <a:gd name="connsiteX28238" fmla="*/ 2309886 w 11737976"/>
              <a:gd name="connsiteY28238" fmla="*/ 802225 h 6407150"/>
              <a:gd name="connsiteX28239" fmla="*/ 2304862 w 11737976"/>
              <a:gd name="connsiteY28239" fmla="*/ 798952 h 6407150"/>
              <a:gd name="connsiteX28240" fmla="*/ 2309961 w 11737976"/>
              <a:gd name="connsiteY28240" fmla="*/ 797328 h 6407150"/>
              <a:gd name="connsiteX28241" fmla="*/ 2309986 w 11737976"/>
              <a:gd name="connsiteY28241" fmla="*/ 795694 h 6407150"/>
              <a:gd name="connsiteX28242" fmla="*/ 2304887 w 11737976"/>
              <a:gd name="connsiteY28242" fmla="*/ 797319 h 6407150"/>
              <a:gd name="connsiteX28243" fmla="*/ 2301928 w 11737976"/>
              <a:gd name="connsiteY28243" fmla="*/ 797315 h 6407150"/>
              <a:gd name="connsiteX28244" fmla="*/ 2304936 w 11737976"/>
              <a:gd name="connsiteY28244" fmla="*/ 794053 h 6407150"/>
              <a:gd name="connsiteX28245" fmla="*/ 2294814 w 11737976"/>
              <a:gd name="connsiteY28245" fmla="*/ 792406 h 6407150"/>
              <a:gd name="connsiteX28246" fmla="*/ 2299911 w 11737976"/>
              <a:gd name="connsiteY28246" fmla="*/ 790781 h 6407150"/>
              <a:gd name="connsiteX28247" fmla="*/ 2310009 w 11737976"/>
              <a:gd name="connsiteY28247" fmla="*/ 794062 h 6407150"/>
              <a:gd name="connsiteX28248" fmla="*/ 2315790 w 11737976"/>
              <a:gd name="connsiteY28248" fmla="*/ 789171 h 6407150"/>
              <a:gd name="connsiteX28249" fmla="*/ 2310160 w 11737976"/>
              <a:gd name="connsiteY28249" fmla="*/ 784266 h 6407150"/>
              <a:gd name="connsiteX28250" fmla="*/ 2310516 w 11737976"/>
              <a:gd name="connsiteY28250" fmla="*/ 784292 h 6407150"/>
              <a:gd name="connsiteX28251" fmla="*/ 2315434 w 11737976"/>
              <a:gd name="connsiteY28251" fmla="*/ 782671 h 6407150"/>
              <a:gd name="connsiteX28252" fmla="*/ 2307460 w 11737976"/>
              <a:gd name="connsiteY28252" fmla="*/ 784083 h 6407150"/>
              <a:gd name="connsiteX28253" fmla="*/ 2310153 w 11737976"/>
              <a:gd name="connsiteY28253" fmla="*/ 784266 h 6407150"/>
              <a:gd name="connsiteX28254" fmla="*/ 2305033 w 11737976"/>
              <a:gd name="connsiteY28254" fmla="*/ 787523 h 6407150"/>
              <a:gd name="connsiteX28255" fmla="*/ 2299961 w 11737976"/>
              <a:gd name="connsiteY28255" fmla="*/ 787514 h 6407150"/>
              <a:gd name="connsiteX28256" fmla="*/ 2294936 w 11737976"/>
              <a:gd name="connsiteY28256" fmla="*/ 784241 h 6407150"/>
              <a:gd name="connsiteX28257" fmla="*/ 2305108 w 11737976"/>
              <a:gd name="connsiteY28257" fmla="*/ 782624 h 6407150"/>
              <a:gd name="connsiteX28258" fmla="*/ 2285132 w 11737976"/>
              <a:gd name="connsiteY28258" fmla="*/ 761365 h 6407150"/>
              <a:gd name="connsiteX28259" fmla="*/ 2290205 w 11737976"/>
              <a:gd name="connsiteY28259" fmla="*/ 761372 h 6407150"/>
              <a:gd name="connsiteX28260" fmla="*/ 2290230 w 11737976"/>
              <a:gd name="connsiteY28260" fmla="*/ 759741 h 6407150"/>
              <a:gd name="connsiteX28261" fmla="*/ 2285157 w 11737976"/>
              <a:gd name="connsiteY28261" fmla="*/ 759732 h 6407150"/>
              <a:gd name="connsiteX28262" fmla="*/ 2269987 w 11737976"/>
              <a:gd name="connsiteY28262" fmla="*/ 756444 h 6407150"/>
              <a:gd name="connsiteX28263" fmla="*/ 2275108 w 11737976"/>
              <a:gd name="connsiteY28263" fmla="*/ 753186 h 6407150"/>
              <a:gd name="connsiteX28264" fmla="*/ 2254839 w 11737976"/>
              <a:gd name="connsiteY28264" fmla="*/ 751523 h 6407150"/>
              <a:gd name="connsiteX28265" fmla="*/ 2254864 w 11737976"/>
              <a:gd name="connsiteY28265" fmla="*/ 749889 h 6407150"/>
              <a:gd name="connsiteX28266" fmla="*/ 2249791 w 11737976"/>
              <a:gd name="connsiteY28266" fmla="*/ 749882 h 6407150"/>
              <a:gd name="connsiteX28267" fmla="*/ 2249767 w 11737976"/>
              <a:gd name="connsiteY28267" fmla="*/ 751516 h 6407150"/>
              <a:gd name="connsiteX28268" fmla="*/ 2249742 w 11737976"/>
              <a:gd name="connsiteY28268" fmla="*/ 753147 h 6407150"/>
              <a:gd name="connsiteX28269" fmla="*/ 2239546 w 11737976"/>
              <a:gd name="connsiteY28269" fmla="*/ 756398 h 6407150"/>
              <a:gd name="connsiteX28270" fmla="*/ 2239571 w 11737976"/>
              <a:gd name="connsiteY28270" fmla="*/ 754765 h 6407150"/>
              <a:gd name="connsiteX28271" fmla="*/ 2234522 w 11737976"/>
              <a:gd name="connsiteY28271" fmla="*/ 753124 h 6407150"/>
              <a:gd name="connsiteX28272" fmla="*/ 2229449 w 11737976"/>
              <a:gd name="connsiteY28272" fmla="*/ 753117 h 6407150"/>
              <a:gd name="connsiteX28273" fmla="*/ 2234497 w 11737976"/>
              <a:gd name="connsiteY28273" fmla="*/ 754759 h 6407150"/>
              <a:gd name="connsiteX28274" fmla="*/ 2234450 w 11737976"/>
              <a:gd name="connsiteY28274" fmla="*/ 758024 h 6407150"/>
              <a:gd name="connsiteX28275" fmla="*/ 2234424 w 11737976"/>
              <a:gd name="connsiteY28275" fmla="*/ 759656 h 6407150"/>
              <a:gd name="connsiteX28276" fmla="*/ 2239375 w 11737976"/>
              <a:gd name="connsiteY28276" fmla="*/ 767829 h 6407150"/>
              <a:gd name="connsiteX28277" fmla="*/ 2229251 w 11737976"/>
              <a:gd name="connsiteY28277" fmla="*/ 766181 h 6407150"/>
              <a:gd name="connsiteX28278" fmla="*/ 2224156 w 11737976"/>
              <a:gd name="connsiteY28278" fmla="*/ 767805 h 6407150"/>
              <a:gd name="connsiteX28279" fmla="*/ 2224303 w 11737976"/>
              <a:gd name="connsiteY28279" fmla="*/ 758009 h 6407150"/>
              <a:gd name="connsiteX28280" fmla="*/ 2209181 w 11737976"/>
              <a:gd name="connsiteY28280" fmla="*/ 751455 h 6407150"/>
              <a:gd name="connsiteX28281" fmla="*/ 2214278 w 11737976"/>
              <a:gd name="connsiteY28281" fmla="*/ 749829 h 6407150"/>
              <a:gd name="connsiteX28282" fmla="*/ 2209229 w 11737976"/>
              <a:gd name="connsiteY28282" fmla="*/ 748189 h 6407150"/>
              <a:gd name="connsiteX28283" fmla="*/ 2209279 w 11737976"/>
              <a:gd name="connsiteY28283" fmla="*/ 744923 h 6407150"/>
              <a:gd name="connsiteX28284" fmla="*/ 2209303 w 11737976"/>
              <a:gd name="connsiteY28284" fmla="*/ 743290 h 6407150"/>
              <a:gd name="connsiteX28285" fmla="*/ 2219498 w 11737976"/>
              <a:gd name="connsiteY28285" fmla="*/ 740040 h 6407150"/>
              <a:gd name="connsiteX28286" fmla="*/ 2219449 w 11737976"/>
              <a:gd name="connsiteY28286" fmla="*/ 743305 h 6407150"/>
              <a:gd name="connsiteX28287" fmla="*/ 2234743 w 11737976"/>
              <a:gd name="connsiteY28287" fmla="*/ 738429 h 6407150"/>
              <a:gd name="connsiteX28288" fmla="*/ 2234718 w 11737976"/>
              <a:gd name="connsiteY28288" fmla="*/ 740062 h 6407150"/>
              <a:gd name="connsiteX28289" fmla="*/ 2239791 w 11737976"/>
              <a:gd name="connsiteY28289" fmla="*/ 740070 h 6407150"/>
              <a:gd name="connsiteX28290" fmla="*/ 2234767 w 11737976"/>
              <a:gd name="connsiteY28290" fmla="*/ 736797 h 6407150"/>
              <a:gd name="connsiteX28291" fmla="*/ 2239841 w 11737976"/>
              <a:gd name="connsiteY28291" fmla="*/ 736803 h 6407150"/>
              <a:gd name="connsiteX28292" fmla="*/ 2234889 w 11737976"/>
              <a:gd name="connsiteY28292" fmla="*/ 728632 h 6407150"/>
              <a:gd name="connsiteX28293" fmla="*/ 2219571 w 11737976"/>
              <a:gd name="connsiteY28293" fmla="*/ 735141 h 6407150"/>
              <a:gd name="connsiteX28294" fmla="*/ 2219597 w 11737976"/>
              <a:gd name="connsiteY28294" fmla="*/ 733507 h 6407150"/>
              <a:gd name="connsiteX28295" fmla="*/ 2214546 w 11737976"/>
              <a:gd name="connsiteY28295" fmla="*/ 731868 h 6407150"/>
              <a:gd name="connsiteX28296" fmla="*/ 2209449 w 11737976"/>
              <a:gd name="connsiteY28296" fmla="*/ 733492 h 6407150"/>
              <a:gd name="connsiteX28297" fmla="*/ 2214449 w 11737976"/>
              <a:gd name="connsiteY28297" fmla="*/ 738398 h 6407150"/>
              <a:gd name="connsiteX28298" fmla="*/ 2204253 w 11737976"/>
              <a:gd name="connsiteY28298" fmla="*/ 741649 h 6407150"/>
              <a:gd name="connsiteX28299" fmla="*/ 2184205 w 11737976"/>
              <a:gd name="connsiteY28299" fmla="*/ 725290 h 6407150"/>
              <a:gd name="connsiteX28300" fmla="*/ 2179180 w 11737976"/>
              <a:gd name="connsiteY28300" fmla="*/ 722018 h 6407150"/>
              <a:gd name="connsiteX28301" fmla="*/ 2173001 w 11737976"/>
              <a:gd name="connsiteY28301" fmla="*/ 711188 h 6407150"/>
              <a:gd name="connsiteX28302" fmla="*/ 2171701 w 11737976"/>
              <a:gd name="connsiteY28302" fmla="*/ 710121 h 6407150"/>
              <a:gd name="connsiteX28303" fmla="*/ 2172802 w 11737976"/>
              <a:gd name="connsiteY28303" fmla="*/ 705410 h 6407150"/>
              <a:gd name="connsiteX28304" fmla="*/ 2175484 w 11737976"/>
              <a:gd name="connsiteY28304" fmla="*/ 693929 h 6407150"/>
              <a:gd name="connsiteX28305" fmla="*/ 2179870 w 11737976"/>
              <a:gd name="connsiteY28305" fmla="*/ 695766 h 6407150"/>
              <a:gd name="connsiteX28306" fmla="*/ 2190011 w 11737976"/>
              <a:gd name="connsiteY28306" fmla="*/ 692526 h 6407150"/>
              <a:gd name="connsiteX28307" fmla="*/ 2195058 w 11737976"/>
              <a:gd name="connsiteY28307" fmla="*/ 692535 h 6407150"/>
              <a:gd name="connsiteX28308" fmla="*/ 2195131 w 11737976"/>
              <a:gd name="connsiteY28308" fmla="*/ 687652 h 6407150"/>
              <a:gd name="connsiteX28309" fmla="*/ 2182534 w 11737976"/>
              <a:gd name="connsiteY28309" fmla="*/ 686411 h 6407150"/>
              <a:gd name="connsiteX28310" fmla="*/ 2177121 w 11737976"/>
              <a:gd name="connsiteY28310" fmla="*/ 686927 h 6407150"/>
              <a:gd name="connsiteX28311" fmla="*/ 2179334 w 11737976"/>
              <a:gd name="connsiteY28311" fmla="*/ 677458 h 6407150"/>
              <a:gd name="connsiteX28312" fmla="*/ 2143539 w 11737976"/>
              <a:gd name="connsiteY28312" fmla="*/ 632066 h 6407150"/>
              <a:gd name="connsiteX28313" fmla="*/ 2131325 w 11737976"/>
              <a:gd name="connsiteY28313" fmla="*/ 634694 h 6407150"/>
              <a:gd name="connsiteX28314" fmla="*/ 2101210 w 11737976"/>
              <a:gd name="connsiteY28314" fmla="*/ 614625 h 6407150"/>
              <a:gd name="connsiteX28315" fmla="*/ 2088996 w 11737976"/>
              <a:gd name="connsiteY28315" fmla="*/ 617253 h 6407150"/>
              <a:gd name="connsiteX28316" fmla="*/ 2066740 w 11737976"/>
              <a:gd name="connsiteY28316" fmla="*/ 613191 h 6407150"/>
              <a:gd name="connsiteX28317" fmla="*/ 2061056 w 11737976"/>
              <a:gd name="connsiteY28317" fmla="*/ 587868 h 6407150"/>
              <a:gd name="connsiteX28318" fmla="*/ 2027678 w 11737976"/>
              <a:gd name="connsiteY28318" fmla="*/ 581775 h 6407150"/>
              <a:gd name="connsiteX28319" fmla="*/ 2028766 w 11737976"/>
              <a:gd name="connsiteY28319" fmla="*/ 577116 h 6407150"/>
              <a:gd name="connsiteX28320" fmla="*/ 2017638 w 11737976"/>
              <a:gd name="connsiteY28320" fmla="*/ 575085 h 6407150"/>
              <a:gd name="connsiteX28321" fmla="*/ 2018727 w 11737976"/>
              <a:gd name="connsiteY28321" fmla="*/ 570426 h 6407150"/>
              <a:gd name="connsiteX28322" fmla="*/ 1993207 w 11737976"/>
              <a:gd name="connsiteY28322" fmla="*/ 580340 h 6407150"/>
              <a:gd name="connsiteX28323" fmla="*/ 1979904 w 11737976"/>
              <a:gd name="connsiteY28323" fmla="*/ 587627 h 6407150"/>
              <a:gd name="connsiteX28324" fmla="*/ 1982082 w 11737976"/>
              <a:gd name="connsiteY28324" fmla="*/ 578310 h 6407150"/>
              <a:gd name="connsiteX28325" fmla="*/ 1962242 w 11737976"/>
              <a:gd name="connsiteY28325" fmla="*/ 613547 h 6407150"/>
              <a:gd name="connsiteX28326" fmla="*/ 1957887 w 11737976"/>
              <a:gd name="connsiteY28326" fmla="*/ 632181 h 6407150"/>
              <a:gd name="connsiteX28327" fmla="*/ 1957180 w 11737976"/>
              <a:gd name="connsiteY28327" fmla="*/ 635199 h 6407150"/>
              <a:gd name="connsiteX28328" fmla="*/ 1949249 w 11737976"/>
              <a:gd name="connsiteY28328" fmla="*/ 634441 h 6407150"/>
              <a:gd name="connsiteX28329" fmla="*/ 1937247 w 11737976"/>
              <a:gd name="connsiteY28329" fmla="*/ 630303 h 6407150"/>
              <a:gd name="connsiteX28330" fmla="*/ 1937148 w 11737976"/>
              <a:gd name="connsiteY28330" fmla="*/ 636813 h 6407150"/>
              <a:gd name="connsiteX28331" fmla="*/ 1947268 w 11737976"/>
              <a:gd name="connsiteY28331" fmla="*/ 635201 h 6407150"/>
              <a:gd name="connsiteX28332" fmla="*/ 1952287 w 11737976"/>
              <a:gd name="connsiteY28332" fmla="*/ 637039 h 6407150"/>
              <a:gd name="connsiteX28333" fmla="*/ 1957160 w 11737976"/>
              <a:gd name="connsiteY28333" fmla="*/ 635288 h 6407150"/>
              <a:gd name="connsiteX28334" fmla="*/ 1955666 w 11737976"/>
              <a:gd name="connsiteY28334" fmla="*/ 641681 h 6407150"/>
              <a:gd name="connsiteX28335" fmla="*/ 1948835 w 11737976"/>
              <a:gd name="connsiteY28335" fmla="*/ 642754 h 6407150"/>
              <a:gd name="connsiteX28336" fmla="*/ 1944967 w 11737976"/>
              <a:gd name="connsiteY28336" fmla="*/ 645814 h 6407150"/>
              <a:gd name="connsiteX28337" fmla="*/ 1946192 w 11737976"/>
              <a:gd name="connsiteY28337" fmla="*/ 648751 h 6407150"/>
              <a:gd name="connsiteX28338" fmla="*/ 1946145 w 11737976"/>
              <a:gd name="connsiteY28338" fmla="*/ 648775 h 6407150"/>
              <a:gd name="connsiteX28339" fmla="*/ 1947329 w 11737976"/>
              <a:gd name="connsiteY28339" fmla="*/ 651476 h 6407150"/>
              <a:gd name="connsiteX28340" fmla="*/ 1946192 w 11737976"/>
              <a:gd name="connsiteY28340" fmla="*/ 648751 h 6407150"/>
              <a:gd name="connsiteX28341" fmla="*/ 1948610 w 11737976"/>
              <a:gd name="connsiteY28341" fmla="*/ 647495 h 6407150"/>
              <a:gd name="connsiteX28342" fmla="*/ 1954762 w 11737976"/>
              <a:gd name="connsiteY28342" fmla="*/ 645557 h 6407150"/>
              <a:gd name="connsiteX28343" fmla="*/ 1953311 w 11737976"/>
              <a:gd name="connsiteY28343" fmla="*/ 651762 h 6407150"/>
              <a:gd name="connsiteX28344" fmla="*/ 1951060 w 11737976"/>
              <a:gd name="connsiteY28344" fmla="*/ 661390 h 6407150"/>
              <a:gd name="connsiteX28345" fmla="*/ 1947336 w 11737976"/>
              <a:gd name="connsiteY28345" fmla="*/ 662068 h 6407150"/>
              <a:gd name="connsiteX28346" fmla="*/ 1946689 w 11737976"/>
              <a:gd name="connsiteY28346" fmla="*/ 662884 h 6407150"/>
              <a:gd name="connsiteX28347" fmla="*/ 1950543 w 11737976"/>
              <a:gd name="connsiteY28347" fmla="*/ 663601 h 6407150"/>
              <a:gd name="connsiteX28348" fmla="*/ 1950004 w 11737976"/>
              <a:gd name="connsiteY28348" fmla="*/ 665913 h 6407150"/>
              <a:gd name="connsiteX28349" fmla="*/ 1949814 w 11737976"/>
              <a:gd name="connsiteY28349" fmla="*/ 665950 h 6407150"/>
              <a:gd name="connsiteX28350" fmla="*/ 1946640 w 11737976"/>
              <a:gd name="connsiteY28350" fmla="*/ 666150 h 6407150"/>
              <a:gd name="connsiteX28351" fmla="*/ 1949702 w 11737976"/>
              <a:gd name="connsiteY28351" fmla="*/ 667194 h 6407150"/>
              <a:gd name="connsiteX28352" fmla="*/ 1948224 w 11737976"/>
              <a:gd name="connsiteY28352" fmla="*/ 673525 h 6407150"/>
              <a:gd name="connsiteX28353" fmla="*/ 1946974 w 11737976"/>
              <a:gd name="connsiteY28353" fmla="*/ 678871 h 6407150"/>
              <a:gd name="connsiteX28354" fmla="*/ 1940917 w 11737976"/>
              <a:gd name="connsiteY28354" fmla="*/ 678150 h 6407150"/>
              <a:gd name="connsiteX28355" fmla="*/ 1939075 w 11737976"/>
              <a:gd name="connsiteY28355" fmla="*/ 674730 h 6407150"/>
              <a:gd name="connsiteX28356" fmla="*/ 1937200 w 11737976"/>
              <a:gd name="connsiteY28356" fmla="*/ 674507 h 6407150"/>
              <a:gd name="connsiteX28357" fmla="*/ 1939969 w 11737976"/>
              <a:gd name="connsiteY28357" fmla="*/ 659496 h 6407150"/>
              <a:gd name="connsiteX28358" fmla="*/ 1942682 w 11737976"/>
              <a:gd name="connsiteY28358" fmla="*/ 659501 h 6407150"/>
              <a:gd name="connsiteX28359" fmla="*/ 1947844 w 11737976"/>
              <a:gd name="connsiteY28359" fmla="*/ 657874 h 6407150"/>
              <a:gd name="connsiteX28360" fmla="*/ 1942706 w 11737976"/>
              <a:gd name="connsiteY28360" fmla="*/ 657866 h 6407150"/>
              <a:gd name="connsiteX28361" fmla="*/ 1940281 w 11737976"/>
              <a:gd name="connsiteY28361" fmla="*/ 657863 h 6407150"/>
              <a:gd name="connsiteX28362" fmla="*/ 1941313 w 11737976"/>
              <a:gd name="connsiteY28362" fmla="*/ 653443 h 6407150"/>
              <a:gd name="connsiteX28363" fmla="*/ 1942403 w 11737976"/>
              <a:gd name="connsiteY28363" fmla="*/ 648784 h 6407150"/>
              <a:gd name="connsiteX28364" fmla="*/ 1921375 w 11737976"/>
              <a:gd name="connsiteY28364" fmla="*/ 639481 h 6407150"/>
              <a:gd name="connsiteX28365" fmla="*/ 1918414 w 11737976"/>
              <a:gd name="connsiteY28365" fmla="*/ 634440 h 6407150"/>
              <a:gd name="connsiteX28366" fmla="*/ 1922520 w 11737976"/>
              <a:gd name="connsiteY28366" fmla="*/ 633388 h 6407150"/>
              <a:gd name="connsiteX28367" fmla="*/ 1917063 w 11737976"/>
              <a:gd name="connsiteY28367" fmla="*/ 630125 h 6407150"/>
              <a:gd name="connsiteX28368" fmla="*/ 1918498 w 11737976"/>
              <a:gd name="connsiteY28368" fmla="*/ 632035 h 6407150"/>
              <a:gd name="connsiteX28369" fmla="*/ 1917354 w 11737976"/>
              <a:gd name="connsiteY28369" fmla="*/ 632636 h 6407150"/>
              <a:gd name="connsiteX28370" fmla="*/ 1914633 w 11737976"/>
              <a:gd name="connsiteY28370" fmla="*/ 628005 h 6407150"/>
              <a:gd name="connsiteX28371" fmla="*/ 1901164 w 11737976"/>
              <a:gd name="connsiteY28371" fmla="*/ 626684 h 6407150"/>
              <a:gd name="connsiteX28372" fmla="*/ 1903341 w 11737976"/>
              <a:gd name="connsiteY28372" fmla="*/ 617367 h 6407150"/>
              <a:gd name="connsiteX28373" fmla="*/ 1905966 w 11737976"/>
              <a:gd name="connsiteY28373" fmla="*/ 606142 h 6407150"/>
              <a:gd name="connsiteX28374" fmla="*/ 1913444 w 11737976"/>
              <a:gd name="connsiteY28374" fmla="*/ 607631 h 6407150"/>
              <a:gd name="connsiteX28375" fmla="*/ 1912820 w 11737976"/>
              <a:gd name="connsiteY28375" fmla="*/ 607206 h 6407150"/>
              <a:gd name="connsiteX28376" fmla="*/ 1907825 w 11737976"/>
              <a:gd name="connsiteY28376" fmla="*/ 603818 h 6407150"/>
              <a:gd name="connsiteX28377" fmla="*/ 1907179 w 11737976"/>
              <a:gd name="connsiteY28377" fmla="*/ 604662 h 6407150"/>
              <a:gd name="connsiteX28378" fmla="*/ 1906271 w 11737976"/>
              <a:gd name="connsiteY28378" fmla="*/ 604834 h 6407150"/>
              <a:gd name="connsiteX28379" fmla="*/ 1910964 w 11737976"/>
              <a:gd name="connsiteY28379" fmla="*/ 584758 h 6407150"/>
              <a:gd name="connsiteX28380" fmla="*/ 1903341 w 11737976"/>
              <a:gd name="connsiteY28380" fmla="*/ 617367 h 6407150"/>
              <a:gd name="connsiteX28381" fmla="*/ 1892216 w 11737976"/>
              <a:gd name="connsiteY28381" fmla="*/ 615335 h 6407150"/>
              <a:gd name="connsiteX28382" fmla="*/ 1897295 w 11737976"/>
              <a:gd name="connsiteY28382" fmla="*/ 576802 h 6407150"/>
              <a:gd name="connsiteX28383" fmla="*/ 1901995 w 11737976"/>
              <a:gd name="connsiteY28383" fmla="*/ 574352 h 6407150"/>
              <a:gd name="connsiteX28384" fmla="*/ 1902021 w 11737976"/>
              <a:gd name="connsiteY28384" fmla="*/ 572697 h 6407150"/>
              <a:gd name="connsiteX28385" fmla="*/ 1897481 w 11737976"/>
              <a:gd name="connsiteY28385" fmla="*/ 575397 h 6407150"/>
              <a:gd name="connsiteX28386" fmla="*/ 1901594 w 11737976"/>
              <a:gd name="connsiteY28386" fmla="*/ 544188 h 6407150"/>
              <a:gd name="connsiteX28387" fmla="*/ 1899363 w 11737976"/>
              <a:gd name="connsiteY28387" fmla="*/ 485494 h 6407150"/>
              <a:gd name="connsiteX28388" fmla="*/ 1885443 w 11737976"/>
              <a:gd name="connsiteY28388" fmla="*/ 594671 h 6407150"/>
              <a:gd name="connsiteX28389" fmla="*/ 1881830 w 11737976"/>
              <a:gd name="connsiteY28389" fmla="*/ 594573 h 6407150"/>
              <a:gd name="connsiteX28390" fmla="*/ 1877768 w 11737976"/>
              <a:gd name="connsiteY28390" fmla="*/ 592302 h 6407150"/>
              <a:gd name="connsiteX28391" fmla="*/ 1875680 w 11737976"/>
              <a:gd name="connsiteY28391" fmla="*/ 586818 h 6407150"/>
              <a:gd name="connsiteX28392" fmla="*/ 1867546 w 11737976"/>
              <a:gd name="connsiteY28392" fmla="*/ 571976 h 6407150"/>
              <a:gd name="connsiteX28393" fmla="*/ 1863901 w 11737976"/>
              <a:gd name="connsiteY28393" fmla="*/ 586793 h 6407150"/>
              <a:gd name="connsiteX28394" fmla="*/ 1861867 w 11737976"/>
              <a:gd name="connsiteY28394" fmla="*/ 592911 h 6407150"/>
              <a:gd name="connsiteX28395" fmla="*/ 1860012 w 11737976"/>
              <a:gd name="connsiteY28395" fmla="*/ 592582 h 6407150"/>
              <a:gd name="connsiteX28396" fmla="*/ 1856744 w 11737976"/>
              <a:gd name="connsiteY28396" fmla="*/ 593836 h 6407150"/>
              <a:gd name="connsiteX28397" fmla="*/ 1854792 w 11737976"/>
              <a:gd name="connsiteY28397" fmla="*/ 594042 h 6407150"/>
              <a:gd name="connsiteX28398" fmla="*/ 1856719 w 11737976"/>
              <a:gd name="connsiteY28398" fmla="*/ 595512 h 6407150"/>
              <a:gd name="connsiteX28399" fmla="*/ 1861375 w 11737976"/>
              <a:gd name="connsiteY28399" fmla="*/ 594398 h 6407150"/>
              <a:gd name="connsiteX28400" fmla="*/ 1859622 w 11737976"/>
              <a:gd name="connsiteY28400" fmla="*/ 599673 h 6407150"/>
              <a:gd name="connsiteX28401" fmla="*/ 1849884 w 11737976"/>
              <a:gd name="connsiteY28401" fmla="*/ 597896 h 6407150"/>
              <a:gd name="connsiteX28402" fmla="*/ 1853152 w 11737976"/>
              <a:gd name="connsiteY28402" fmla="*/ 583920 h 6407150"/>
              <a:gd name="connsiteX28403" fmla="*/ 1828720 w 11737976"/>
              <a:gd name="connsiteY28403" fmla="*/ 589175 h 6407150"/>
              <a:gd name="connsiteX28404" fmla="*/ 1830898 w 11737976"/>
              <a:gd name="connsiteY28404" fmla="*/ 579857 h 6407150"/>
              <a:gd name="connsiteX28405" fmla="*/ 1833075 w 11737976"/>
              <a:gd name="connsiteY28405" fmla="*/ 570540 h 6407150"/>
              <a:gd name="connsiteX28406" fmla="*/ 1828245 w 11737976"/>
              <a:gd name="connsiteY28406" fmla="*/ 491941 h 6407150"/>
              <a:gd name="connsiteX28407" fmla="*/ 1822563 w 11737976"/>
              <a:gd name="connsiteY28407" fmla="*/ 466618 h 6407150"/>
              <a:gd name="connsiteX28408" fmla="*/ 1817779 w 11737976"/>
              <a:gd name="connsiteY28408" fmla="*/ 582680 h 6407150"/>
              <a:gd name="connsiteX28409" fmla="*/ 1806467 w 11737976"/>
              <a:gd name="connsiteY28409" fmla="*/ 585112 h 6407150"/>
              <a:gd name="connsiteX28410" fmla="*/ 1808645 w 11737976"/>
              <a:gd name="connsiteY28410" fmla="*/ 575796 h 6407150"/>
              <a:gd name="connsiteX28411" fmla="*/ 1814089 w 11737976"/>
              <a:gd name="connsiteY28411" fmla="*/ 552503 h 6407150"/>
              <a:gd name="connsiteX28412" fmla="*/ 1802963 w 11737976"/>
              <a:gd name="connsiteY28412" fmla="*/ 550473 h 6407150"/>
              <a:gd name="connsiteX28413" fmla="*/ 1789964 w 11737976"/>
              <a:gd name="connsiteY28413" fmla="*/ 561262 h 6407150"/>
              <a:gd name="connsiteX28414" fmla="*/ 1789860 w 11737976"/>
              <a:gd name="connsiteY28414" fmla="*/ 560069 h 6407150"/>
              <a:gd name="connsiteX28415" fmla="*/ 1796146 w 11737976"/>
              <a:gd name="connsiteY28415" fmla="*/ 548621 h 6407150"/>
              <a:gd name="connsiteX28416" fmla="*/ 1789658 w 11737976"/>
              <a:gd name="connsiteY28416" fmla="*/ 557759 h 6407150"/>
              <a:gd name="connsiteX28417" fmla="*/ 1789860 w 11737976"/>
              <a:gd name="connsiteY28417" fmla="*/ 560069 h 6407150"/>
              <a:gd name="connsiteX28418" fmla="*/ 1788568 w 11737976"/>
              <a:gd name="connsiteY28418" fmla="*/ 562417 h 6407150"/>
              <a:gd name="connsiteX28419" fmla="*/ 1789964 w 11737976"/>
              <a:gd name="connsiteY28419" fmla="*/ 561262 h 6407150"/>
              <a:gd name="connsiteX28420" fmla="*/ 1790836 w 11737976"/>
              <a:gd name="connsiteY28420" fmla="*/ 571332 h 6407150"/>
              <a:gd name="connsiteX28421" fmla="*/ 1782037 w 11737976"/>
              <a:gd name="connsiteY28421" fmla="*/ 590369 h 6407150"/>
              <a:gd name="connsiteX28422" fmla="*/ 1785303 w 11737976"/>
              <a:gd name="connsiteY28422" fmla="*/ 576393 h 6407150"/>
              <a:gd name="connsiteX28423" fmla="*/ 1775265 w 11737976"/>
              <a:gd name="connsiteY28423" fmla="*/ 569703 h 6407150"/>
              <a:gd name="connsiteX28424" fmla="*/ 1785066 w 11737976"/>
              <a:gd name="connsiteY28424" fmla="*/ 527775 h 6407150"/>
              <a:gd name="connsiteX28425" fmla="*/ 1771761 w 11737976"/>
              <a:gd name="connsiteY28425" fmla="*/ 535063 h 6407150"/>
              <a:gd name="connsiteX28426" fmla="*/ 1775026 w 11737976"/>
              <a:gd name="connsiteY28426" fmla="*/ 521086 h 6407150"/>
              <a:gd name="connsiteX28427" fmla="*/ 1776116 w 11737976"/>
              <a:gd name="connsiteY28427" fmla="*/ 516427 h 6407150"/>
              <a:gd name="connsiteX28428" fmla="*/ 1779382 w 11737976"/>
              <a:gd name="connsiteY28428" fmla="*/ 502452 h 6407150"/>
              <a:gd name="connsiteX28429" fmla="*/ 1761721 w 11737976"/>
              <a:gd name="connsiteY28429" fmla="*/ 528372 h 6407150"/>
              <a:gd name="connsiteX28430" fmla="*/ 1750595 w 11737976"/>
              <a:gd name="connsiteY28430" fmla="*/ 526343 h 6407150"/>
              <a:gd name="connsiteX28431" fmla="*/ 1752773 w 11737976"/>
              <a:gd name="connsiteY28431" fmla="*/ 517025 h 6407150"/>
              <a:gd name="connsiteX28432" fmla="*/ 1740557 w 11737976"/>
              <a:gd name="connsiteY28432" fmla="*/ 519652 h 6407150"/>
              <a:gd name="connsiteX28433" fmla="*/ 1742734 w 11737976"/>
              <a:gd name="connsiteY28433" fmla="*/ 510335 h 6407150"/>
              <a:gd name="connsiteX28434" fmla="*/ 1747090 w 11737976"/>
              <a:gd name="connsiteY28434" fmla="*/ 491702 h 6407150"/>
              <a:gd name="connsiteX28435" fmla="*/ 1748179 w 11737976"/>
              <a:gd name="connsiteY28435" fmla="*/ 487042 h 6407150"/>
              <a:gd name="connsiteX28436" fmla="*/ 1737054 w 11737976"/>
              <a:gd name="connsiteY28436" fmla="*/ 485011 h 6407150"/>
              <a:gd name="connsiteX28437" fmla="*/ 1735964 w 11737976"/>
              <a:gd name="connsiteY28437" fmla="*/ 489671 h 6407150"/>
              <a:gd name="connsiteX28438" fmla="*/ 1747090 w 11737976"/>
              <a:gd name="connsiteY28438" fmla="*/ 491702 h 6407150"/>
              <a:gd name="connsiteX28439" fmla="*/ 1742734 w 11737976"/>
              <a:gd name="connsiteY28439" fmla="*/ 510335 h 6407150"/>
              <a:gd name="connsiteX28440" fmla="*/ 1728342 w 11737976"/>
              <a:gd name="connsiteY28440" fmla="*/ 522280 h 6407150"/>
              <a:gd name="connsiteX28441" fmla="*/ 1713948 w 11737976"/>
              <a:gd name="connsiteY28441" fmla="*/ 534224 h 6407150"/>
              <a:gd name="connsiteX28442" fmla="*/ 1718303 w 11737976"/>
              <a:gd name="connsiteY28442" fmla="*/ 515590 h 6407150"/>
              <a:gd name="connsiteX28443" fmla="*/ 1707178 w 11737976"/>
              <a:gd name="connsiteY28443" fmla="*/ 513559 h 6407150"/>
              <a:gd name="connsiteX28444" fmla="*/ 1703910 w 11737976"/>
              <a:gd name="connsiteY28444" fmla="*/ 527536 h 6407150"/>
              <a:gd name="connsiteX28445" fmla="*/ 1696050 w 11737976"/>
              <a:gd name="connsiteY28445" fmla="*/ 511529 h 6407150"/>
              <a:gd name="connsiteX28446" fmla="*/ 1712622 w 11737976"/>
              <a:gd name="connsiteY28446" fmla="*/ 490267 h 6407150"/>
              <a:gd name="connsiteX28447" fmla="*/ 1713711 w 11737976"/>
              <a:gd name="connsiteY28447" fmla="*/ 485609 h 6407150"/>
              <a:gd name="connsiteX28448" fmla="*/ 1702584 w 11737976"/>
              <a:gd name="connsiteY28448" fmla="*/ 483577 h 6407150"/>
              <a:gd name="connsiteX28449" fmla="*/ 1699315 w 11737976"/>
              <a:gd name="connsiteY28449" fmla="*/ 497553 h 6407150"/>
              <a:gd name="connsiteX28450" fmla="*/ 1689280 w 11737976"/>
              <a:gd name="connsiteY28450" fmla="*/ 490864 h 6407150"/>
              <a:gd name="connsiteX28451" fmla="*/ 1675973 w 11737976"/>
              <a:gd name="connsiteY28451" fmla="*/ 498148 h 6407150"/>
              <a:gd name="connsiteX28452" fmla="*/ 1674886 w 11737976"/>
              <a:gd name="connsiteY28452" fmla="*/ 502808 h 6407150"/>
              <a:gd name="connsiteX28453" fmla="*/ 1673797 w 11737976"/>
              <a:gd name="connsiteY28453" fmla="*/ 507466 h 6407150"/>
              <a:gd name="connsiteX28454" fmla="*/ 1672706 w 11737976"/>
              <a:gd name="connsiteY28454" fmla="*/ 512125 h 6407150"/>
              <a:gd name="connsiteX28455" fmla="*/ 1662670 w 11737976"/>
              <a:gd name="connsiteY28455" fmla="*/ 505436 h 6407150"/>
              <a:gd name="connsiteX28456" fmla="*/ 1665938 w 11737976"/>
              <a:gd name="connsiteY28456" fmla="*/ 491460 h 6407150"/>
              <a:gd name="connsiteX28457" fmla="*/ 1653721 w 11737976"/>
              <a:gd name="connsiteY28457" fmla="*/ 494088 h 6407150"/>
              <a:gd name="connsiteX28458" fmla="*/ 1670293 w 11737976"/>
              <a:gd name="connsiteY28458" fmla="*/ 472825 h 6407150"/>
              <a:gd name="connsiteX28459" fmla="*/ 1673560 w 11737976"/>
              <a:gd name="connsiteY28459" fmla="*/ 458851 h 6407150"/>
              <a:gd name="connsiteX28460" fmla="*/ 1661343 w 11737976"/>
              <a:gd name="connsiteY28460" fmla="*/ 461478 h 6407150"/>
              <a:gd name="connsiteX28461" fmla="*/ 1650214 w 11737976"/>
              <a:gd name="connsiteY28461" fmla="*/ 459447 h 6407150"/>
              <a:gd name="connsiteX28462" fmla="*/ 1652392 w 11737976"/>
              <a:gd name="connsiteY28462" fmla="*/ 450130 h 6407150"/>
              <a:gd name="connsiteX28463" fmla="*/ 1641267 w 11737976"/>
              <a:gd name="connsiteY28463" fmla="*/ 448099 h 6407150"/>
              <a:gd name="connsiteX28464" fmla="*/ 1644535 w 11737976"/>
              <a:gd name="connsiteY28464" fmla="*/ 434123 h 6407150"/>
              <a:gd name="connsiteX28465" fmla="*/ 1648890 w 11737976"/>
              <a:gd name="connsiteY28465" fmla="*/ 415490 h 6407150"/>
              <a:gd name="connsiteX28466" fmla="*/ 1649979 w 11737976"/>
              <a:gd name="connsiteY28466" fmla="*/ 410830 h 6407150"/>
              <a:gd name="connsiteX28467" fmla="*/ 1638850 w 11737976"/>
              <a:gd name="connsiteY28467" fmla="*/ 408800 h 6407150"/>
              <a:gd name="connsiteX28468" fmla="*/ 1639940 w 11737976"/>
              <a:gd name="connsiteY28468" fmla="*/ 404142 h 6407150"/>
              <a:gd name="connsiteX28469" fmla="*/ 1558117 w 11737976"/>
              <a:gd name="connsiteY28469" fmla="*/ 403257 h 6407150"/>
              <a:gd name="connsiteX28470" fmla="*/ 1526850 w 11737976"/>
              <a:gd name="connsiteY28470" fmla="*/ 436310 h 6407150"/>
              <a:gd name="connsiteX28471" fmla="*/ 1524676 w 11737976"/>
              <a:gd name="connsiteY28471" fmla="*/ 445604 h 6407150"/>
              <a:gd name="connsiteX28472" fmla="*/ 1522505 w 11737976"/>
              <a:gd name="connsiteY28472" fmla="*/ 454895 h 6407150"/>
              <a:gd name="connsiteX28473" fmla="*/ 1509046 w 11737976"/>
              <a:gd name="connsiteY28473" fmla="*/ 462129 h 6407150"/>
              <a:gd name="connsiteX28474" fmla="*/ 1498841 w 11737976"/>
              <a:gd name="connsiteY28474" fmla="*/ 455423 h 6407150"/>
              <a:gd name="connsiteX28475" fmla="*/ 1499928 w 11737976"/>
              <a:gd name="connsiteY28475" fmla="*/ 450775 h 6407150"/>
              <a:gd name="connsiteX28476" fmla="*/ 1503186 w 11737976"/>
              <a:gd name="connsiteY28476" fmla="*/ 436836 h 6407150"/>
              <a:gd name="connsiteX28477" fmla="*/ 1487552 w 11737976"/>
              <a:gd name="connsiteY28477" fmla="*/ 453361 h 6407150"/>
              <a:gd name="connsiteX28478" fmla="*/ 1494498 w 11737976"/>
              <a:gd name="connsiteY28478" fmla="*/ 474008 h 6407150"/>
              <a:gd name="connsiteX28479" fmla="*/ 1481035 w 11737976"/>
              <a:gd name="connsiteY28479" fmla="*/ 481242 h 6407150"/>
              <a:gd name="connsiteX28480" fmla="*/ 1473467 w 11737976"/>
              <a:gd name="connsiteY28480" fmla="*/ 469565 h 6407150"/>
              <a:gd name="connsiteX28481" fmla="*/ 1475176 w 11737976"/>
              <a:gd name="connsiteY28481" fmla="*/ 455959 h 6407150"/>
              <a:gd name="connsiteX28482" fmla="*/ 1475177 w 11737976"/>
              <a:gd name="connsiteY28482" fmla="*/ 455952 h 6407150"/>
              <a:gd name="connsiteX28483" fmla="*/ 1475178 w 11737976"/>
              <a:gd name="connsiteY28483" fmla="*/ 455950 h 6407150"/>
              <a:gd name="connsiteX28484" fmla="*/ 1475179 w 11737976"/>
              <a:gd name="connsiteY28484" fmla="*/ 455948 h 6407150"/>
              <a:gd name="connsiteX28485" fmla="*/ 1475178 w 11737976"/>
              <a:gd name="connsiteY28485" fmla="*/ 455948 h 6407150"/>
              <a:gd name="connsiteX28486" fmla="*/ 1475587 w 11737976"/>
              <a:gd name="connsiteY28486" fmla="*/ 454206 h 6407150"/>
              <a:gd name="connsiteX28487" fmla="*/ 1478438 w 11737976"/>
              <a:gd name="connsiteY28487" fmla="*/ 442007 h 6407150"/>
              <a:gd name="connsiteX28488" fmla="*/ 1468232 w 11737976"/>
              <a:gd name="connsiteY28488" fmla="*/ 435301 h 6407150"/>
              <a:gd name="connsiteX28489" fmla="*/ 1451512 w 11737976"/>
              <a:gd name="connsiteY28489" fmla="*/ 456472 h 6407150"/>
              <a:gd name="connsiteX28490" fmla="*/ 1425018 w 11737976"/>
              <a:gd name="connsiteY28490" fmla="*/ 519467 h 6407150"/>
              <a:gd name="connsiteX28491" fmla="*/ 1423931 w 11737976"/>
              <a:gd name="connsiteY28491" fmla="*/ 524113 h 6407150"/>
              <a:gd name="connsiteX28492" fmla="*/ 1409812 w 11737976"/>
              <a:gd name="connsiteY28492" fmla="*/ 584520 h 6407150"/>
              <a:gd name="connsiteX28493" fmla="*/ 1405468 w 11737976"/>
              <a:gd name="connsiteY28493" fmla="*/ 603108 h 6407150"/>
              <a:gd name="connsiteX28494" fmla="*/ 1404380 w 11737976"/>
              <a:gd name="connsiteY28494" fmla="*/ 607755 h 6407150"/>
              <a:gd name="connsiteX28495" fmla="*/ 1416758 w 11737976"/>
              <a:gd name="connsiteY28495" fmla="*/ 605168 h 6407150"/>
              <a:gd name="connsiteX28496" fmla="*/ 1415671 w 11737976"/>
              <a:gd name="connsiteY28496" fmla="*/ 609816 h 6407150"/>
              <a:gd name="connsiteX28497" fmla="*/ 1424788 w 11737976"/>
              <a:gd name="connsiteY28497" fmla="*/ 621171 h 6407150"/>
              <a:gd name="connsiteX28498" fmla="*/ 1434992 w 11737976"/>
              <a:gd name="connsiteY28498" fmla="*/ 627879 h 6407150"/>
              <a:gd name="connsiteX28499" fmla="*/ 1439336 w 11737976"/>
              <a:gd name="connsiteY28499" fmla="*/ 609289 h 6407150"/>
              <a:gd name="connsiteX28500" fmla="*/ 1446277 w 11737976"/>
              <a:gd name="connsiteY28500" fmla="*/ 629938 h 6407150"/>
              <a:gd name="connsiteX28501" fmla="*/ 1444106 w 11737976"/>
              <a:gd name="connsiteY28501" fmla="*/ 639230 h 6407150"/>
              <a:gd name="connsiteX28502" fmla="*/ 1443020 w 11737976"/>
              <a:gd name="connsiteY28502" fmla="*/ 643878 h 6407150"/>
              <a:gd name="connsiteX28503" fmla="*/ 1441934 w 11737976"/>
              <a:gd name="connsiteY28503" fmla="*/ 648524 h 6407150"/>
              <a:gd name="connsiteX28504" fmla="*/ 1428475 w 11737976"/>
              <a:gd name="connsiteY28504" fmla="*/ 655757 h 6407150"/>
              <a:gd name="connsiteX28505" fmla="*/ 1427389 w 11737976"/>
              <a:gd name="connsiteY28505" fmla="*/ 660404 h 6407150"/>
              <a:gd name="connsiteX28506" fmla="*/ 1438676 w 11737976"/>
              <a:gd name="connsiteY28506" fmla="*/ 662464 h 6407150"/>
              <a:gd name="connsiteX28507" fmla="*/ 1441934 w 11737976"/>
              <a:gd name="connsiteY28507" fmla="*/ 648524 h 6407150"/>
              <a:gd name="connsiteX28508" fmla="*/ 1458655 w 11737976"/>
              <a:gd name="connsiteY28508" fmla="*/ 627351 h 6407150"/>
              <a:gd name="connsiteX28509" fmla="*/ 1459742 w 11737976"/>
              <a:gd name="connsiteY28509" fmla="*/ 622705 h 6407150"/>
              <a:gd name="connsiteX28510" fmla="*/ 1488835 w 11737976"/>
              <a:gd name="connsiteY28510" fmla="*/ 598945 h 6407150"/>
              <a:gd name="connsiteX28511" fmla="*/ 1466258 w 11737976"/>
              <a:gd name="connsiteY28511" fmla="*/ 594824 h 6407150"/>
              <a:gd name="connsiteX28512" fmla="*/ 1464087 w 11737976"/>
              <a:gd name="connsiteY28512" fmla="*/ 604119 h 6407150"/>
              <a:gd name="connsiteX28513" fmla="*/ 1460827 w 11737976"/>
              <a:gd name="connsiteY28513" fmla="*/ 618058 h 6407150"/>
              <a:gd name="connsiteX28514" fmla="*/ 1459742 w 11737976"/>
              <a:gd name="connsiteY28514" fmla="*/ 622705 h 6407150"/>
              <a:gd name="connsiteX28515" fmla="*/ 1467344 w 11737976"/>
              <a:gd name="connsiteY28515" fmla="*/ 590178 h 6407150"/>
              <a:gd name="connsiteX28516" fmla="*/ 1463656 w 11737976"/>
              <a:gd name="connsiteY28516" fmla="*/ 555590 h 6407150"/>
              <a:gd name="connsiteX28517" fmla="*/ 1474946 w 11737976"/>
              <a:gd name="connsiteY28517" fmla="*/ 557651 h 6407150"/>
              <a:gd name="connsiteX28518" fmla="*/ 1476032 w 11737976"/>
              <a:gd name="connsiteY28518" fmla="*/ 553004 h 6407150"/>
              <a:gd name="connsiteX28519" fmla="*/ 1487323 w 11737976"/>
              <a:gd name="connsiteY28519" fmla="*/ 555063 h 6407150"/>
              <a:gd name="connsiteX28520" fmla="*/ 1499695 w 11737976"/>
              <a:gd name="connsiteY28520" fmla="*/ 552478 h 6407150"/>
              <a:gd name="connsiteX28521" fmla="*/ 1504040 w 11737976"/>
              <a:gd name="connsiteY28521" fmla="*/ 533891 h 6407150"/>
              <a:gd name="connsiteX28522" fmla="*/ 1505127 w 11737976"/>
              <a:gd name="connsiteY28522" fmla="*/ 529244 h 6407150"/>
              <a:gd name="connsiteX28523" fmla="*/ 1492093 w 11737976"/>
              <a:gd name="connsiteY28523" fmla="*/ 585005 h 6407150"/>
              <a:gd name="connsiteX28524" fmla="*/ 1501211 w 11737976"/>
              <a:gd name="connsiteY28524" fmla="*/ 596359 h 6407150"/>
              <a:gd name="connsiteX28525" fmla="*/ 1504469 w 11737976"/>
              <a:gd name="connsiteY28525" fmla="*/ 582419 h 6407150"/>
              <a:gd name="connsiteX28526" fmla="*/ 1514672 w 11737976"/>
              <a:gd name="connsiteY28526" fmla="*/ 589127 h 6407150"/>
              <a:gd name="connsiteX28527" fmla="*/ 1506641 w 11737976"/>
              <a:gd name="connsiteY28527" fmla="*/ 573124 h 6407150"/>
              <a:gd name="connsiteX28528" fmla="*/ 1517931 w 11737976"/>
              <a:gd name="connsiteY28528" fmla="*/ 575186 h 6407150"/>
              <a:gd name="connsiteX28529" fmla="*/ 1519017 w 11737976"/>
              <a:gd name="connsiteY28529" fmla="*/ 570540 h 6407150"/>
              <a:gd name="connsiteX28530" fmla="*/ 1520103 w 11737976"/>
              <a:gd name="connsiteY28530" fmla="*/ 565893 h 6407150"/>
              <a:gd name="connsiteX28531" fmla="*/ 1524449 w 11737976"/>
              <a:gd name="connsiteY28531" fmla="*/ 547305 h 6407150"/>
              <a:gd name="connsiteX28532" fmla="*/ 1534651 w 11737976"/>
              <a:gd name="connsiteY28532" fmla="*/ 554014 h 6407150"/>
              <a:gd name="connsiteX28533" fmla="*/ 1541169 w 11737976"/>
              <a:gd name="connsiteY28533" fmla="*/ 526132 h 6407150"/>
              <a:gd name="connsiteX28534" fmla="*/ 1540082 w 11737976"/>
              <a:gd name="connsiteY28534" fmla="*/ 530778 h 6407150"/>
              <a:gd name="connsiteX28535" fmla="*/ 1548110 w 11737976"/>
              <a:gd name="connsiteY28535" fmla="*/ 546780 h 6407150"/>
              <a:gd name="connsiteX28536" fmla="*/ 1551370 w 11737976"/>
              <a:gd name="connsiteY28536" fmla="*/ 532839 h 6407150"/>
              <a:gd name="connsiteX28537" fmla="*/ 1555714 w 11737976"/>
              <a:gd name="connsiteY28537" fmla="*/ 514252 h 6407150"/>
              <a:gd name="connsiteX28538" fmla="*/ 1567003 w 11737976"/>
              <a:gd name="connsiteY28538" fmla="*/ 516313 h 6407150"/>
              <a:gd name="connsiteX28539" fmla="*/ 1561572 w 11737976"/>
              <a:gd name="connsiteY28539" fmla="*/ 539547 h 6407150"/>
              <a:gd name="connsiteX28540" fmla="*/ 1575035 w 11737976"/>
              <a:gd name="connsiteY28540" fmla="*/ 532314 h 6407150"/>
              <a:gd name="connsiteX28541" fmla="*/ 1580465 w 11737976"/>
              <a:gd name="connsiteY28541" fmla="*/ 509081 h 6407150"/>
              <a:gd name="connsiteX28542" fmla="*/ 1568090 w 11737976"/>
              <a:gd name="connsiteY28542" fmla="*/ 511667 h 6407150"/>
              <a:gd name="connsiteX28543" fmla="*/ 1570262 w 11737976"/>
              <a:gd name="connsiteY28543" fmla="*/ 502373 h 6407150"/>
              <a:gd name="connsiteX28544" fmla="*/ 1571347 w 11737976"/>
              <a:gd name="connsiteY28544" fmla="*/ 497727 h 6407150"/>
              <a:gd name="connsiteX28545" fmla="*/ 1576778 w 11737976"/>
              <a:gd name="connsiteY28545" fmla="*/ 474493 h 6407150"/>
              <a:gd name="connsiteX28546" fmla="*/ 1566574 w 11737976"/>
              <a:gd name="connsiteY28546" fmla="*/ 467785 h 6407150"/>
              <a:gd name="connsiteX28547" fmla="*/ 1569833 w 11737976"/>
              <a:gd name="connsiteY28547" fmla="*/ 453845 h 6407150"/>
              <a:gd name="connsiteX28548" fmla="*/ 1570919 w 11737976"/>
              <a:gd name="connsiteY28548" fmla="*/ 449199 h 6407150"/>
              <a:gd name="connsiteX28549" fmla="*/ 1572004 w 11737976"/>
              <a:gd name="connsiteY28549" fmla="*/ 444551 h 6407150"/>
              <a:gd name="connsiteX28550" fmla="*/ 1560718 w 11737976"/>
              <a:gd name="connsiteY28550" fmla="*/ 442491 h 6407150"/>
              <a:gd name="connsiteX28551" fmla="*/ 1559633 w 11737976"/>
              <a:gd name="connsiteY28551" fmla="*/ 447138 h 6407150"/>
              <a:gd name="connsiteX28552" fmla="*/ 1554203 w 11737976"/>
              <a:gd name="connsiteY28552" fmla="*/ 470373 h 6407150"/>
              <a:gd name="connsiteX28553" fmla="*/ 1558117 w 11737976"/>
              <a:gd name="connsiteY28553" fmla="*/ 403257 h 6407150"/>
              <a:gd name="connsiteX28554" fmla="*/ 0 w 11737976"/>
              <a:gd name="connsiteY28554" fmla="*/ 0 h 6407150"/>
              <a:gd name="connsiteX28555" fmla="*/ 11737976 w 11737976"/>
              <a:gd name="connsiteY28555" fmla="*/ 0 h 6407150"/>
              <a:gd name="connsiteX28556" fmla="*/ 11737976 w 11737976"/>
              <a:gd name="connsiteY28556" fmla="*/ 6407150 h 6407150"/>
              <a:gd name="connsiteX28557" fmla="*/ 4656383 w 11737976"/>
              <a:gd name="connsiteY28557" fmla="*/ 6407150 h 6407150"/>
              <a:gd name="connsiteX28558" fmla="*/ 4689637 w 11737976"/>
              <a:gd name="connsiteY28558" fmla="*/ 6376099 h 6407150"/>
              <a:gd name="connsiteX28559" fmla="*/ 4692382 w 11737976"/>
              <a:gd name="connsiteY28559" fmla="*/ 6366959 h 6407150"/>
              <a:gd name="connsiteX28560" fmla="*/ 4695124 w 11737976"/>
              <a:gd name="connsiteY28560" fmla="*/ 6357818 h 6407150"/>
              <a:gd name="connsiteX28561" fmla="*/ 4709006 w 11737976"/>
              <a:gd name="connsiteY28561" fmla="*/ 6351431 h 6407150"/>
              <a:gd name="connsiteX28562" fmla="*/ 4718774 w 11737976"/>
              <a:gd name="connsiteY28562" fmla="*/ 6358757 h 6407150"/>
              <a:gd name="connsiteX28563" fmla="*/ 4717402 w 11737976"/>
              <a:gd name="connsiteY28563" fmla="*/ 6363329 h 6407150"/>
              <a:gd name="connsiteX28564" fmla="*/ 4713288 w 11737976"/>
              <a:gd name="connsiteY28564" fmla="*/ 6377039 h 6407150"/>
              <a:gd name="connsiteX28565" fmla="*/ 4729916 w 11737976"/>
              <a:gd name="connsiteY28565" fmla="*/ 6361514 h 6407150"/>
              <a:gd name="connsiteX28566" fmla="*/ 4724262 w 11737976"/>
              <a:gd name="connsiteY28566" fmla="*/ 6340476 h 6407150"/>
              <a:gd name="connsiteX28567" fmla="*/ 4738146 w 11737976"/>
              <a:gd name="connsiteY28567" fmla="*/ 6334091 h 6407150"/>
              <a:gd name="connsiteX28568" fmla="*/ 4744977 w 11737976"/>
              <a:gd name="connsiteY28568" fmla="*/ 6346214 h 6407150"/>
              <a:gd name="connsiteX28569" fmla="*/ 4742430 w 11737976"/>
              <a:gd name="connsiteY28569" fmla="*/ 6359686 h 6407150"/>
              <a:gd name="connsiteX28570" fmla="*/ 4742427 w 11737976"/>
              <a:gd name="connsiteY28570" fmla="*/ 6359693 h 6407150"/>
              <a:gd name="connsiteX28571" fmla="*/ 4742429 w 11737976"/>
              <a:gd name="connsiteY28571" fmla="*/ 6359693 h 6407150"/>
              <a:gd name="connsiteX28572" fmla="*/ 4742427 w 11737976"/>
              <a:gd name="connsiteY28572" fmla="*/ 6359694 h 6407150"/>
              <a:gd name="connsiteX28573" fmla="*/ 4742427 w 11737976"/>
              <a:gd name="connsiteY28573" fmla="*/ 6359696 h 6407150"/>
              <a:gd name="connsiteX28574" fmla="*/ 4742427 w 11737976"/>
              <a:gd name="connsiteY28574" fmla="*/ 6359698 h 6407150"/>
              <a:gd name="connsiteX28575" fmla="*/ 4742425 w 11737976"/>
              <a:gd name="connsiteY28575" fmla="*/ 6359697 h 6407150"/>
              <a:gd name="connsiteX28576" fmla="*/ 4742425 w 11737976"/>
              <a:gd name="connsiteY28576" fmla="*/ 6359699 h 6407150"/>
              <a:gd name="connsiteX28577" fmla="*/ 4742427 w 11737976"/>
              <a:gd name="connsiteY28577" fmla="*/ 6359698 h 6407150"/>
              <a:gd name="connsiteX28578" fmla="*/ 4741911 w 11737976"/>
              <a:gd name="connsiteY28578" fmla="*/ 6361413 h 6407150"/>
              <a:gd name="connsiteX28579" fmla="*/ 4738309 w 11737976"/>
              <a:gd name="connsiteY28579" fmla="*/ 6373412 h 6407150"/>
              <a:gd name="connsiteX28580" fmla="*/ 4748079 w 11737976"/>
              <a:gd name="connsiteY28580" fmla="*/ 6380737 h 6407150"/>
              <a:gd name="connsiteX28581" fmla="*/ 4766079 w 11737976"/>
              <a:gd name="connsiteY28581" fmla="*/ 6360641 h 6407150"/>
              <a:gd name="connsiteX28582" fmla="*/ 4796426 w 11737976"/>
              <a:gd name="connsiteY28582" fmla="*/ 6299408 h 6407150"/>
              <a:gd name="connsiteX28583" fmla="*/ 4797797 w 11737976"/>
              <a:gd name="connsiteY28583" fmla="*/ 6294839 h 6407150"/>
              <a:gd name="connsiteX28584" fmla="*/ 4815631 w 11737976"/>
              <a:gd name="connsiteY28584" fmla="*/ 6235423 h 6407150"/>
              <a:gd name="connsiteX28585" fmla="*/ 4821119 w 11737976"/>
              <a:gd name="connsiteY28585" fmla="*/ 6217141 h 6407150"/>
              <a:gd name="connsiteX28586" fmla="*/ 4822492 w 11737976"/>
              <a:gd name="connsiteY28586" fmla="*/ 6212570 h 6407150"/>
              <a:gd name="connsiteX28587" fmla="*/ 4809979 w 11737976"/>
              <a:gd name="connsiteY28587" fmla="*/ 6214385 h 6407150"/>
              <a:gd name="connsiteX28588" fmla="*/ 4811352 w 11737976"/>
              <a:gd name="connsiteY28588" fmla="*/ 6209814 h 6407150"/>
              <a:gd name="connsiteX28589" fmla="*/ 4802955 w 11737976"/>
              <a:gd name="connsiteY28589" fmla="*/ 6197916 h 6407150"/>
              <a:gd name="connsiteX28590" fmla="*/ 4793185 w 11737976"/>
              <a:gd name="connsiteY28590" fmla="*/ 6190588 h 6407150"/>
              <a:gd name="connsiteX28591" fmla="*/ 4787699 w 11737976"/>
              <a:gd name="connsiteY28591" fmla="*/ 6208872 h 6407150"/>
              <a:gd name="connsiteX28592" fmla="*/ 4782049 w 11737976"/>
              <a:gd name="connsiteY28592" fmla="*/ 6187834 h 6407150"/>
              <a:gd name="connsiteX28593" fmla="*/ 4784792 w 11737976"/>
              <a:gd name="connsiteY28593" fmla="*/ 6178694 h 6407150"/>
              <a:gd name="connsiteX28594" fmla="*/ 4786165 w 11737976"/>
              <a:gd name="connsiteY28594" fmla="*/ 6174122 h 6407150"/>
              <a:gd name="connsiteX28595" fmla="*/ 4787537 w 11737976"/>
              <a:gd name="connsiteY28595" fmla="*/ 6169552 h 6407150"/>
              <a:gd name="connsiteX28596" fmla="*/ 4801418 w 11737976"/>
              <a:gd name="connsiteY28596" fmla="*/ 6163167 h 6407150"/>
              <a:gd name="connsiteX28597" fmla="*/ 4802788 w 11737976"/>
              <a:gd name="connsiteY28597" fmla="*/ 6158596 h 6407150"/>
              <a:gd name="connsiteX28598" fmla="*/ 4791650 w 11737976"/>
              <a:gd name="connsiteY28598" fmla="*/ 6155841 h 6407150"/>
              <a:gd name="connsiteX28599" fmla="*/ 4787537 w 11737976"/>
              <a:gd name="connsiteY28599" fmla="*/ 6169552 h 6407150"/>
              <a:gd name="connsiteX28600" fmla="*/ 4769536 w 11737976"/>
              <a:gd name="connsiteY28600" fmla="*/ 6189649 h 6407150"/>
              <a:gd name="connsiteX28601" fmla="*/ 4768163 w 11737976"/>
              <a:gd name="connsiteY28601" fmla="*/ 6194218 h 6407150"/>
              <a:gd name="connsiteX28602" fmla="*/ 4737653 w 11737976"/>
              <a:gd name="connsiteY28602" fmla="*/ 6216130 h 6407150"/>
              <a:gd name="connsiteX28603" fmla="*/ 4759934 w 11737976"/>
              <a:gd name="connsiteY28603" fmla="*/ 6221643 h 6407150"/>
              <a:gd name="connsiteX28604" fmla="*/ 4762676 w 11737976"/>
              <a:gd name="connsiteY28604" fmla="*/ 6212500 h 6407150"/>
              <a:gd name="connsiteX28605" fmla="*/ 4766792 w 11737976"/>
              <a:gd name="connsiteY28605" fmla="*/ 6198790 h 6407150"/>
              <a:gd name="connsiteX28606" fmla="*/ 4768163 w 11737976"/>
              <a:gd name="connsiteY28606" fmla="*/ 6194218 h 6407150"/>
              <a:gd name="connsiteX28607" fmla="*/ 4758560 w 11737976"/>
              <a:gd name="connsiteY28607" fmla="*/ 6226212 h 6407150"/>
              <a:gd name="connsiteX28608" fmla="*/ 4760098 w 11737976"/>
              <a:gd name="connsiteY28608" fmla="*/ 6260962 h 6407150"/>
              <a:gd name="connsiteX28609" fmla="*/ 4748957 w 11737976"/>
              <a:gd name="connsiteY28609" fmla="*/ 6258207 h 6407150"/>
              <a:gd name="connsiteX28610" fmla="*/ 4747587 w 11737976"/>
              <a:gd name="connsiteY28610" fmla="*/ 6262777 h 6407150"/>
              <a:gd name="connsiteX28611" fmla="*/ 4736445 w 11737976"/>
              <a:gd name="connsiteY28611" fmla="*/ 6260022 h 6407150"/>
              <a:gd name="connsiteX28612" fmla="*/ 4723935 w 11737976"/>
              <a:gd name="connsiteY28612" fmla="*/ 6261836 h 6407150"/>
              <a:gd name="connsiteX28613" fmla="*/ 4718447 w 11737976"/>
              <a:gd name="connsiteY28613" fmla="*/ 6280118 h 6407150"/>
              <a:gd name="connsiteX28614" fmla="*/ 4717076 w 11737976"/>
              <a:gd name="connsiteY28614" fmla="*/ 6284688 h 6407150"/>
              <a:gd name="connsiteX28615" fmla="*/ 4733539 w 11737976"/>
              <a:gd name="connsiteY28615" fmla="*/ 6229842 h 6407150"/>
              <a:gd name="connsiteX28616" fmla="*/ 4725141 w 11737976"/>
              <a:gd name="connsiteY28616" fmla="*/ 6217945 h 6407150"/>
              <a:gd name="connsiteX28617" fmla="*/ 4721026 w 11737976"/>
              <a:gd name="connsiteY28617" fmla="*/ 6231656 h 6407150"/>
              <a:gd name="connsiteX28618" fmla="*/ 4711258 w 11737976"/>
              <a:gd name="connsiteY28618" fmla="*/ 6224329 h 6407150"/>
              <a:gd name="connsiteX28619" fmla="*/ 4718283 w 11737976"/>
              <a:gd name="connsiteY28619" fmla="*/ 6240797 h 6407150"/>
              <a:gd name="connsiteX28620" fmla="*/ 4707141 w 11737976"/>
              <a:gd name="connsiteY28620" fmla="*/ 6238041 h 6407150"/>
              <a:gd name="connsiteX28621" fmla="*/ 4705771 w 11737976"/>
              <a:gd name="connsiteY28621" fmla="*/ 6242613 h 6407150"/>
              <a:gd name="connsiteX28622" fmla="*/ 4704399 w 11737976"/>
              <a:gd name="connsiteY28622" fmla="*/ 6247183 h 6407150"/>
              <a:gd name="connsiteX28623" fmla="*/ 4698910 w 11737976"/>
              <a:gd name="connsiteY28623" fmla="*/ 6265466 h 6407150"/>
              <a:gd name="connsiteX28624" fmla="*/ 4689143 w 11737976"/>
              <a:gd name="connsiteY28624" fmla="*/ 6258138 h 6407150"/>
              <a:gd name="connsiteX28625" fmla="*/ 4680911 w 11737976"/>
              <a:gd name="connsiteY28625" fmla="*/ 6285561 h 6407150"/>
              <a:gd name="connsiteX28626" fmla="*/ 4682282 w 11737976"/>
              <a:gd name="connsiteY28626" fmla="*/ 6280991 h 6407150"/>
              <a:gd name="connsiteX28627" fmla="*/ 4675260 w 11737976"/>
              <a:gd name="connsiteY28627" fmla="*/ 6264524 h 6407150"/>
              <a:gd name="connsiteX28628" fmla="*/ 4671145 w 11737976"/>
              <a:gd name="connsiteY28628" fmla="*/ 6278236 h 6407150"/>
              <a:gd name="connsiteX28629" fmla="*/ 4665657 w 11737976"/>
              <a:gd name="connsiteY28629" fmla="*/ 6296517 h 6407150"/>
              <a:gd name="connsiteX28630" fmla="*/ 4654516 w 11737976"/>
              <a:gd name="connsiteY28630" fmla="*/ 6293761 h 6407150"/>
              <a:gd name="connsiteX28631" fmla="*/ 4661377 w 11737976"/>
              <a:gd name="connsiteY28631" fmla="*/ 6270909 h 6407150"/>
              <a:gd name="connsiteX28632" fmla="*/ 4647491 w 11737976"/>
              <a:gd name="connsiteY28632" fmla="*/ 6277293 h 6407150"/>
              <a:gd name="connsiteX28633" fmla="*/ 4640632 w 11737976"/>
              <a:gd name="connsiteY28633" fmla="*/ 6300146 h 6407150"/>
              <a:gd name="connsiteX28634" fmla="*/ 4653144 w 11737976"/>
              <a:gd name="connsiteY28634" fmla="*/ 6298332 h 6407150"/>
              <a:gd name="connsiteX28635" fmla="*/ 4650400 w 11737976"/>
              <a:gd name="connsiteY28635" fmla="*/ 6307473 h 6407150"/>
              <a:gd name="connsiteX28636" fmla="*/ 4649029 w 11737976"/>
              <a:gd name="connsiteY28636" fmla="*/ 6312043 h 6407150"/>
              <a:gd name="connsiteX28637" fmla="*/ 4642170 w 11737976"/>
              <a:gd name="connsiteY28637" fmla="*/ 6334896 h 6407150"/>
              <a:gd name="connsiteX28638" fmla="*/ 4651938 w 11737976"/>
              <a:gd name="connsiteY28638" fmla="*/ 6342223 h 6407150"/>
              <a:gd name="connsiteX28639" fmla="*/ 4647822 w 11737976"/>
              <a:gd name="connsiteY28639" fmla="*/ 6355934 h 6407150"/>
              <a:gd name="connsiteX28640" fmla="*/ 4646450 w 11737976"/>
              <a:gd name="connsiteY28640" fmla="*/ 6360504 h 6407150"/>
              <a:gd name="connsiteX28641" fmla="*/ 4645079 w 11737976"/>
              <a:gd name="connsiteY28641" fmla="*/ 6365076 h 6407150"/>
              <a:gd name="connsiteX28642" fmla="*/ 4656216 w 11737976"/>
              <a:gd name="connsiteY28642" fmla="*/ 6367832 h 6407150"/>
              <a:gd name="connsiteX28643" fmla="*/ 4657587 w 11737976"/>
              <a:gd name="connsiteY28643" fmla="*/ 6363260 h 6407150"/>
              <a:gd name="connsiteX28644" fmla="*/ 4664447 w 11737976"/>
              <a:gd name="connsiteY28644" fmla="*/ 6340406 h 6407150"/>
              <a:gd name="connsiteX28645" fmla="*/ 4656383 w 11737976"/>
              <a:gd name="connsiteY28645" fmla="*/ 6407150 h 6407150"/>
              <a:gd name="connsiteX28646" fmla="*/ 0 w 11737976"/>
              <a:gd name="connsiteY28646" fmla="*/ 6407150 h 640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  <a:cxn ang="0">
                <a:pos x="connsiteX19733" y="connsiteY19733"/>
              </a:cxn>
              <a:cxn ang="0">
                <a:pos x="connsiteX19734" y="connsiteY19734"/>
              </a:cxn>
              <a:cxn ang="0">
                <a:pos x="connsiteX19735" y="connsiteY19735"/>
              </a:cxn>
              <a:cxn ang="0">
                <a:pos x="connsiteX19736" y="connsiteY19736"/>
              </a:cxn>
              <a:cxn ang="0">
                <a:pos x="connsiteX19737" y="connsiteY19737"/>
              </a:cxn>
              <a:cxn ang="0">
                <a:pos x="connsiteX19738" y="connsiteY19738"/>
              </a:cxn>
              <a:cxn ang="0">
                <a:pos x="connsiteX19739" y="connsiteY19739"/>
              </a:cxn>
              <a:cxn ang="0">
                <a:pos x="connsiteX19740" y="connsiteY19740"/>
              </a:cxn>
              <a:cxn ang="0">
                <a:pos x="connsiteX19741" y="connsiteY19741"/>
              </a:cxn>
              <a:cxn ang="0">
                <a:pos x="connsiteX19742" y="connsiteY19742"/>
              </a:cxn>
              <a:cxn ang="0">
                <a:pos x="connsiteX19743" y="connsiteY19743"/>
              </a:cxn>
              <a:cxn ang="0">
                <a:pos x="connsiteX19744" y="connsiteY19744"/>
              </a:cxn>
              <a:cxn ang="0">
                <a:pos x="connsiteX19745" y="connsiteY19745"/>
              </a:cxn>
              <a:cxn ang="0">
                <a:pos x="connsiteX19746" y="connsiteY19746"/>
              </a:cxn>
              <a:cxn ang="0">
                <a:pos x="connsiteX19747" y="connsiteY19747"/>
              </a:cxn>
              <a:cxn ang="0">
                <a:pos x="connsiteX19748" y="connsiteY19748"/>
              </a:cxn>
              <a:cxn ang="0">
                <a:pos x="connsiteX19749" y="connsiteY19749"/>
              </a:cxn>
              <a:cxn ang="0">
                <a:pos x="connsiteX19750" y="connsiteY19750"/>
              </a:cxn>
              <a:cxn ang="0">
                <a:pos x="connsiteX19751" y="connsiteY19751"/>
              </a:cxn>
              <a:cxn ang="0">
                <a:pos x="connsiteX19752" y="connsiteY19752"/>
              </a:cxn>
              <a:cxn ang="0">
                <a:pos x="connsiteX19753" y="connsiteY19753"/>
              </a:cxn>
              <a:cxn ang="0">
                <a:pos x="connsiteX19754" y="connsiteY19754"/>
              </a:cxn>
              <a:cxn ang="0">
                <a:pos x="connsiteX19755" y="connsiteY19755"/>
              </a:cxn>
              <a:cxn ang="0">
                <a:pos x="connsiteX19756" y="connsiteY19756"/>
              </a:cxn>
              <a:cxn ang="0">
                <a:pos x="connsiteX19757" y="connsiteY19757"/>
              </a:cxn>
              <a:cxn ang="0">
                <a:pos x="connsiteX19758" y="connsiteY19758"/>
              </a:cxn>
              <a:cxn ang="0">
                <a:pos x="connsiteX19759" y="connsiteY19759"/>
              </a:cxn>
              <a:cxn ang="0">
                <a:pos x="connsiteX19760" y="connsiteY19760"/>
              </a:cxn>
              <a:cxn ang="0">
                <a:pos x="connsiteX19761" y="connsiteY19761"/>
              </a:cxn>
              <a:cxn ang="0">
                <a:pos x="connsiteX19762" y="connsiteY19762"/>
              </a:cxn>
              <a:cxn ang="0">
                <a:pos x="connsiteX19763" y="connsiteY19763"/>
              </a:cxn>
              <a:cxn ang="0">
                <a:pos x="connsiteX19764" y="connsiteY19764"/>
              </a:cxn>
              <a:cxn ang="0">
                <a:pos x="connsiteX19765" y="connsiteY19765"/>
              </a:cxn>
              <a:cxn ang="0">
                <a:pos x="connsiteX19766" y="connsiteY19766"/>
              </a:cxn>
              <a:cxn ang="0">
                <a:pos x="connsiteX19767" y="connsiteY19767"/>
              </a:cxn>
              <a:cxn ang="0">
                <a:pos x="connsiteX19768" y="connsiteY19768"/>
              </a:cxn>
              <a:cxn ang="0">
                <a:pos x="connsiteX19769" y="connsiteY19769"/>
              </a:cxn>
              <a:cxn ang="0">
                <a:pos x="connsiteX19770" y="connsiteY19770"/>
              </a:cxn>
              <a:cxn ang="0">
                <a:pos x="connsiteX19771" y="connsiteY19771"/>
              </a:cxn>
              <a:cxn ang="0">
                <a:pos x="connsiteX19772" y="connsiteY19772"/>
              </a:cxn>
              <a:cxn ang="0">
                <a:pos x="connsiteX19773" y="connsiteY19773"/>
              </a:cxn>
              <a:cxn ang="0">
                <a:pos x="connsiteX19774" y="connsiteY19774"/>
              </a:cxn>
              <a:cxn ang="0">
                <a:pos x="connsiteX19775" y="connsiteY19775"/>
              </a:cxn>
              <a:cxn ang="0">
                <a:pos x="connsiteX19776" y="connsiteY19776"/>
              </a:cxn>
              <a:cxn ang="0">
                <a:pos x="connsiteX19777" y="connsiteY19777"/>
              </a:cxn>
              <a:cxn ang="0">
                <a:pos x="connsiteX19778" y="connsiteY19778"/>
              </a:cxn>
              <a:cxn ang="0">
                <a:pos x="connsiteX19779" y="connsiteY19779"/>
              </a:cxn>
              <a:cxn ang="0">
                <a:pos x="connsiteX19780" y="connsiteY19780"/>
              </a:cxn>
              <a:cxn ang="0">
                <a:pos x="connsiteX19781" y="connsiteY19781"/>
              </a:cxn>
              <a:cxn ang="0">
                <a:pos x="connsiteX19782" y="connsiteY19782"/>
              </a:cxn>
              <a:cxn ang="0">
                <a:pos x="connsiteX19783" y="connsiteY19783"/>
              </a:cxn>
              <a:cxn ang="0">
                <a:pos x="connsiteX19784" y="connsiteY19784"/>
              </a:cxn>
              <a:cxn ang="0">
                <a:pos x="connsiteX19785" y="connsiteY19785"/>
              </a:cxn>
              <a:cxn ang="0">
                <a:pos x="connsiteX19786" y="connsiteY19786"/>
              </a:cxn>
              <a:cxn ang="0">
                <a:pos x="connsiteX19787" y="connsiteY19787"/>
              </a:cxn>
              <a:cxn ang="0">
                <a:pos x="connsiteX19788" y="connsiteY19788"/>
              </a:cxn>
              <a:cxn ang="0">
                <a:pos x="connsiteX19789" y="connsiteY19789"/>
              </a:cxn>
              <a:cxn ang="0">
                <a:pos x="connsiteX19790" y="connsiteY19790"/>
              </a:cxn>
              <a:cxn ang="0">
                <a:pos x="connsiteX19791" y="connsiteY19791"/>
              </a:cxn>
              <a:cxn ang="0">
                <a:pos x="connsiteX19792" y="connsiteY19792"/>
              </a:cxn>
              <a:cxn ang="0">
                <a:pos x="connsiteX19793" y="connsiteY19793"/>
              </a:cxn>
              <a:cxn ang="0">
                <a:pos x="connsiteX19794" y="connsiteY19794"/>
              </a:cxn>
              <a:cxn ang="0">
                <a:pos x="connsiteX19795" y="connsiteY19795"/>
              </a:cxn>
              <a:cxn ang="0">
                <a:pos x="connsiteX19796" y="connsiteY19796"/>
              </a:cxn>
              <a:cxn ang="0">
                <a:pos x="connsiteX19797" y="connsiteY19797"/>
              </a:cxn>
              <a:cxn ang="0">
                <a:pos x="connsiteX19798" y="connsiteY19798"/>
              </a:cxn>
              <a:cxn ang="0">
                <a:pos x="connsiteX19799" y="connsiteY19799"/>
              </a:cxn>
              <a:cxn ang="0">
                <a:pos x="connsiteX19800" y="connsiteY19800"/>
              </a:cxn>
              <a:cxn ang="0">
                <a:pos x="connsiteX19801" y="connsiteY19801"/>
              </a:cxn>
              <a:cxn ang="0">
                <a:pos x="connsiteX19802" y="connsiteY19802"/>
              </a:cxn>
              <a:cxn ang="0">
                <a:pos x="connsiteX19803" y="connsiteY19803"/>
              </a:cxn>
              <a:cxn ang="0">
                <a:pos x="connsiteX19804" y="connsiteY19804"/>
              </a:cxn>
              <a:cxn ang="0">
                <a:pos x="connsiteX19805" y="connsiteY19805"/>
              </a:cxn>
              <a:cxn ang="0">
                <a:pos x="connsiteX19806" y="connsiteY19806"/>
              </a:cxn>
              <a:cxn ang="0">
                <a:pos x="connsiteX19807" y="connsiteY19807"/>
              </a:cxn>
              <a:cxn ang="0">
                <a:pos x="connsiteX19808" y="connsiteY19808"/>
              </a:cxn>
              <a:cxn ang="0">
                <a:pos x="connsiteX19809" y="connsiteY19809"/>
              </a:cxn>
              <a:cxn ang="0">
                <a:pos x="connsiteX19810" y="connsiteY19810"/>
              </a:cxn>
              <a:cxn ang="0">
                <a:pos x="connsiteX19811" y="connsiteY19811"/>
              </a:cxn>
              <a:cxn ang="0">
                <a:pos x="connsiteX19812" y="connsiteY19812"/>
              </a:cxn>
              <a:cxn ang="0">
                <a:pos x="connsiteX19813" y="connsiteY19813"/>
              </a:cxn>
              <a:cxn ang="0">
                <a:pos x="connsiteX19814" y="connsiteY19814"/>
              </a:cxn>
              <a:cxn ang="0">
                <a:pos x="connsiteX19815" y="connsiteY19815"/>
              </a:cxn>
              <a:cxn ang="0">
                <a:pos x="connsiteX19816" y="connsiteY19816"/>
              </a:cxn>
              <a:cxn ang="0">
                <a:pos x="connsiteX19817" y="connsiteY19817"/>
              </a:cxn>
              <a:cxn ang="0">
                <a:pos x="connsiteX19818" y="connsiteY19818"/>
              </a:cxn>
              <a:cxn ang="0">
                <a:pos x="connsiteX19819" y="connsiteY19819"/>
              </a:cxn>
              <a:cxn ang="0">
                <a:pos x="connsiteX19820" y="connsiteY19820"/>
              </a:cxn>
              <a:cxn ang="0">
                <a:pos x="connsiteX19821" y="connsiteY19821"/>
              </a:cxn>
              <a:cxn ang="0">
                <a:pos x="connsiteX19822" y="connsiteY19822"/>
              </a:cxn>
              <a:cxn ang="0">
                <a:pos x="connsiteX19823" y="connsiteY19823"/>
              </a:cxn>
              <a:cxn ang="0">
                <a:pos x="connsiteX19824" y="connsiteY19824"/>
              </a:cxn>
              <a:cxn ang="0">
                <a:pos x="connsiteX19825" y="connsiteY19825"/>
              </a:cxn>
              <a:cxn ang="0">
                <a:pos x="connsiteX19826" y="connsiteY19826"/>
              </a:cxn>
              <a:cxn ang="0">
                <a:pos x="connsiteX19827" y="connsiteY19827"/>
              </a:cxn>
              <a:cxn ang="0">
                <a:pos x="connsiteX19828" y="connsiteY19828"/>
              </a:cxn>
              <a:cxn ang="0">
                <a:pos x="connsiteX19829" y="connsiteY19829"/>
              </a:cxn>
              <a:cxn ang="0">
                <a:pos x="connsiteX19830" y="connsiteY19830"/>
              </a:cxn>
              <a:cxn ang="0">
                <a:pos x="connsiteX19831" y="connsiteY19831"/>
              </a:cxn>
              <a:cxn ang="0">
                <a:pos x="connsiteX19832" y="connsiteY19832"/>
              </a:cxn>
              <a:cxn ang="0">
                <a:pos x="connsiteX19833" y="connsiteY19833"/>
              </a:cxn>
              <a:cxn ang="0">
                <a:pos x="connsiteX19834" y="connsiteY19834"/>
              </a:cxn>
              <a:cxn ang="0">
                <a:pos x="connsiteX19835" y="connsiteY19835"/>
              </a:cxn>
              <a:cxn ang="0">
                <a:pos x="connsiteX19836" y="connsiteY19836"/>
              </a:cxn>
              <a:cxn ang="0">
                <a:pos x="connsiteX19837" y="connsiteY19837"/>
              </a:cxn>
              <a:cxn ang="0">
                <a:pos x="connsiteX19838" y="connsiteY19838"/>
              </a:cxn>
              <a:cxn ang="0">
                <a:pos x="connsiteX19839" y="connsiteY19839"/>
              </a:cxn>
              <a:cxn ang="0">
                <a:pos x="connsiteX19840" y="connsiteY19840"/>
              </a:cxn>
              <a:cxn ang="0">
                <a:pos x="connsiteX19841" y="connsiteY19841"/>
              </a:cxn>
              <a:cxn ang="0">
                <a:pos x="connsiteX19842" y="connsiteY19842"/>
              </a:cxn>
              <a:cxn ang="0">
                <a:pos x="connsiteX19843" y="connsiteY19843"/>
              </a:cxn>
              <a:cxn ang="0">
                <a:pos x="connsiteX19844" y="connsiteY19844"/>
              </a:cxn>
              <a:cxn ang="0">
                <a:pos x="connsiteX19845" y="connsiteY19845"/>
              </a:cxn>
              <a:cxn ang="0">
                <a:pos x="connsiteX19846" y="connsiteY19846"/>
              </a:cxn>
              <a:cxn ang="0">
                <a:pos x="connsiteX19847" y="connsiteY19847"/>
              </a:cxn>
              <a:cxn ang="0">
                <a:pos x="connsiteX19848" y="connsiteY19848"/>
              </a:cxn>
              <a:cxn ang="0">
                <a:pos x="connsiteX19849" y="connsiteY19849"/>
              </a:cxn>
              <a:cxn ang="0">
                <a:pos x="connsiteX19850" y="connsiteY19850"/>
              </a:cxn>
              <a:cxn ang="0">
                <a:pos x="connsiteX19851" y="connsiteY19851"/>
              </a:cxn>
              <a:cxn ang="0">
                <a:pos x="connsiteX19852" y="connsiteY19852"/>
              </a:cxn>
              <a:cxn ang="0">
                <a:pos x="connsiteX19853" y="connsiteY19853"/>
              </a:cxn>
              <a:cxn ang="0">
                <a:pos x="connsiteX19854" y="connsiteY19854"/>
              </a:cxn>
              <a:cxn ang="0">
                <a:pos x="connsiteX19855" y="connsiteY19855"/>
              </a:cxn>
              <a:cxn ang="0">
                <a:pos x="connsiteX19856" y="connsiteY19856"/>
              </a:cxn>
              <a:cxn ang="0">
                <a:pos x="connsiteX19857" y="connsiteY19857"/>
              </a:cxn>
              <a:cxn ang="0">
                <a:pos x="connsiteX19858" y="connsiteY19858"/>
              </a:cxn>
              <a:cxn ang="0">
                <a:pos x="connsiteX19859" y="connsiteY19859"/>
              </a:cxn>
              <a:cxn ang="0">
                <a:pos x="connsiteX19860" y="connsiteY19860"/>
              </a:cxn>
              <a:cxn ang="0">
                <a:pos x="connsiteX19861" y="connsiteY19861"/>
              </a:cxn>
              <a:cxn ang="0">
                <a:pos x="connsiteX19862" y="connsiteY19862"/>
              </a:cxn>
              <a:cxn ang="0">
                <a:pos x="connsiteX19863" y="connsiteY19863"/>
              </a:cxn>
              <a:cxn ang="0">
                <a:pos x="connsiteX19864" y="connsiteY19864"/>
              </a:cxn>
              <a:cxn ang="0">
                <a:pos x="connsiteX19865" y="connsiteY19865"/>
              </a:cxn>
              <a:cxn ang="0">
                <a:pos x="connsiteX19866" y="connsiteY19866"/>
              </a:cxn>
              <a:cxn ang="0">
                <a:pos x="connsiteX19867" y="connsiteY19867"/>
              </a:cxn>
              <a:cxn ang="0">
                <a:pos x="connsiteX19868" y="connsiteY19868"/>
              </a:cxn>
              <a:cxn ang="0">
                <a:pos x="connsiteX19869" y="connsiteY19869"/>
              </a:cxn>
              <a:cxn ang="0">
                <a:pos x="connsiteX19870" y="connsiteY19870"/>
              </a:cxn>
              <a:cxn ang="0">
                <a:pos x="connsiteX19871" y="connsiteY19871"/>
              </a:cxn>
              <a:cxn ang="0">
                <a:pos x="connsiteX19872" y="connsiteY19872"/>
              </a:cxn>
              <a:cxn ang="0">
                <a:pos x="connsiteX19873" y="connsiteY19873"/>
              </a:cxn>
              <a:cxn ang="0">
                <a:pos x="connsiteX19874" y="connsiteY19874"/>
              </a:cxn>
              <a:cxn ang="0">
                <a:pos x="connsiteX19875" y="connsiteY19875"/>
              </a:cxn>
              <a:cxn ang="0">
                <a:pos x="connsiteX19876" y="connsiteY19876"/>
              </a:cxn>
              <a:cxn ang="0">
                <a:pos x="connsiteX19877" y="connsiteY19877"/>
              </a:cxn>
              <a:cxn ang="0">
                <a:pos x="connsiteX19878" y="connsiteY19878"/>
              </a:cxn>
              <a:cxn ang="0">
                <a:pos x="connsiteX19879" y="connsiteY19879"/>
              </a:cxn>
              <a:cxn ang="0">
                <a:pos x="connsiteX19880" y="connsiteY19880"/>
              </a:cxn>
              <a:cxn ang="0">
                <a:pos x="connsiteX19881" y="connsiteY19881"/>
              </a:cxn>
              <a:cxn ang="0">
                <a:pos x="connsiteX19882" y="connsiteY19882"/>
              </a:cxn>
              <a:cxn ang="0">
                <a:pos x="connsiteX19883" y="connsiteY19883"/>
              </a:cxn>
              <a:cxn ang="0">
                <a:pos x="connsiteX19884" y="connsiteY19884"/>
              </a:cxn>
              <a:cxn ang="0">
                <a:pos x="connsiteX19885" y="connsiteY19885"/>
              </a:cxn>
              <a:cxn ang="0">
                <a:pos x="connsiteX19886" y="connsiteY19886"/>
              </a:cxn>
              <a:cxn ang="0">
                <a:pos x="connsiteX19887" y="connsiteY19887"/>
              </a:cxn>
              <a:cxn ang="0">
                <a:pos x="connsiteX19888" y="connsiteY19888"/>
              </a:cxn>
              <a:cxn ang="0">
                <a:pos x="connsiteX19889" y="connsiteY19889"/>
              </a:cxn>
              <a:cxn ang="0">
                <a:pos x="connsiteX19890" y="connsiteY19890"/>
              </a:cxn>
              <a:cxn ang="0">
                <a:pos x="connsiteX19891" y="connsiteY19891"/>
              </a:cxn>
              <a:cxn ang="0">
                <a:pos x="connsiteX19892" y="connsiteY19892"/>
              </a:cxn>
              <a:cxn ang="0">
                <a:pos x="connsiteX19893" y="connsiteY19893"/>
              </a:cxn>
              <a:cxn ang="0">
                <a:pos x="connsiteX19894" y="connsiteY19894"/>
              </a:cxn>
              <a:cxn ang="0">
                <a:pos x="connsiteX19895" y="connsiteY19895"/>
              </a:cxn>
              <a:cxn ang="0">
                <a:pos x="connsiteX19896" y="connsiteY19896"/>
              </a:cxn>
              <a:cxn ang="0">
                <a:pos x="connsiteX19897" y="connsiteY19897"/>
              </a:cxn>
              <a:cxn ang="0">
                <a:pos x="connsiteX19898" y="connsiteY19898"/>
              </a:cxn>
              <a:cxn ang="0">
                <a:pos x="connsiteX19899" y="connsiteY19899"/>
              </a:cxn>
              <a:cxn ang="0">
                <a:pos x="connsiteX19900" y="connsiteY19900"/>
              </a:cxn>
              <a:cxn ang="0">
                <a:pos x="connsiteX19901" y="connsiteY19901"/>
              </a:cxn>
              <a:cxn ang="0">
                <a:pos x="connsiteX19902" y="connsiteY19902"/>
              </a:cxn>
              <a:cxn ang="0">
                <a:pos x="connsiteX19903" y="connsiteY19903"/>
              </a:cxn>
              <a:cxn ang="0">
                <a:pos x="connsiteX19904" y="connsiteY19904"/>
              </a:cxn>
              <a:cxn ang="0">
                <a:pos x="connsiteX19905" y="connsiteY19905"/>
              </a:cxn>
              <a:cxn ang="0">
                <a:pos x="connsiteX19906" y="connsiteY19906"/>
              </a:cxn>
              <a:cxn ang="0">
                <a:pos x="connsiteX19907" y="connsiteY19907"/>
              </a:cxn>
              <a:cxn ang="0">
                <a:pos x="connsiteX19908" y="connsiteY19908"/>
              </a:cxn>
              <a:cxn ang="0">
                <a:pos x="connsiteX19909" y="connsiteY19909"/>
              </a:cxn>
              <a:cxn ang="0">
                <a:pos x="connsiteX19910" y="connsiteY19910"/>
              </a:cxn>
              <a:cxn ang="0">
                <a:pos x="connsiteX19911" y="connsiteY19911"/>
              </a:cxn>
              <a:cxn ang="0">
                <a:pos x="connsiteX19912" y="connsiteY19912"/>
              </a:cxn>
              <a:cxn ang="0">
                <a:pos x="connsiteX19913" y="connsiteY19913"/>
              </a:cxn>
              <a:cxn ang="0">
                <a:pos x="connsiteX19914" y="connsiteY19914"/>
              </a:cxn>
              <a:cxn ang="0">
                <a:pos x="connsiteX19915" y="connsiteY19915"/>
              </a:cxn>
              <a:cxn ang="0">
                <a:pos x="connsiteX19916" y="connsiteY19916"/>
              </a:cxn>
              <a:cxn ang="0">
                <a:pos x="connsiteX19917" y="connsiteY19917"/>
              </a:cxn>
              <a:cxn ang="0">
                <a:pos x="connsiteX19918" y="connsiteY19918"/>
              </a:cxn>
              <a:cxn ang="0">
                <a:pos x="connsiteX19919" y="connsiteY19919"/>
              </a:cxn>
              <a:cxn ang="0">
                <a:pos x="connsiteX19920" y="connsiteY19920"/>
              </a:cxn>
              <a:cxn ang="0">
                <a:pos x="connsiteX19921" y="connsiteY19921"/>
              </a:cxn>
              <a:cxn ang="0">
                <a:pos x="connsiteX19922" y="connsiteY19922"/>
              </a:cxn>
              <a:cxn ang="0">
                <a:pos x="connsiteX19923" y="connsiteY19923"/>
              </a:cxn>
              <a:cxn ang="0">
                <a:pos x="connsiteX19924" y="connsiteY19924"/>
              </a:cxn>
              <a:cxn ang="0">
                <a:pos x="connsiteX19925" y="connsiteY19925"/>
              </a:cxn>
              <a:cxn ang="0">
                <a:pos x="connsiteX19926" y="connsiteY19926"/>
              </a:cxn>
              <a:cxn ang="0">
                <a:pos x="connsiteX19927" y="connsiteY19927"/>
              </a:cxn>
              <a:cxn ang="0">
                <a:pos x="connsiteX19928" y="connsiteY19928"/>
              </a:cxn>
              <a:cxn ang="0">
                <a:pos x="connsiteX19929" y="connsiteY19929"/>
              </a:cxn>
              <a:cxn ang="0">
                <a:pos x="connsiteX19930" y="connsiteY19930"/>
              </a:cxn>
              <a:cxn ang="0">
                <a:pos x="connsiteX19931" y="connsiteY19931"/>
              </a:cxn>
              <a:cxn ang="0">
                <a:pos x="connsiteX19932" y="connsiteY19932"/>
              </a:cxn>
              <a:cxn ang="0">
                <a:pos x="connsiteX19933" y="connsiteY19933"/>
              </a:cxn>
              <a:cxn ang="0">
                <a:pos x="connsiteX19934" y="connsiteY19934"/>
              </a:cxn>
              <a:cxn ang="0">
                <a:pos x="connsiteX19935" y="connsiteY19935"/>
              </a:cxn>
              <a:cxn ang="0">
                <a:pos x="connsiteX19936" y="connsiteY19936"/>
              </a:cxn>
              <a:cxn ang="0">
                <a:pos x="connsiteX19937" y="connsiteY19937"/>
              </a:cxn>
              <a:cxn ang="0">
                <a:pos x="connsiteX19938" y="connsiteY19938"/>
              </a:cxn>
              <a:cxn ang="0">
                <a:pos x="connsiteX19939" y="connsiteY19939"/>
              </a:cxn>
              <a:cxn ang="0">
                <a:pos x="connsiteX19940" y="connsiteY19940"/>
              </a:cxn>
              <a:cxn ang="0">
                <a:pos x="connsiteX19941" y="connsiteY19941"/>
              </a:cxn>
              <a:cxn ang="0">
                <a:pos x="connsiteX19942" y="connsiteY19942"/>
              </a:cxn>
              <a:cxn ang="0">
                <a:pos x="connsiteX19943" y="connsiteY19943"/>
              </a:cxn>
              <a:cxn ang="0">
                <a:pos x="connsiteX19944" y="connsiteY19944"/>
              </a:cxn>
              <a:cxn ang="0">
                <a:pos x="connsiteX19945" y="connsiteY19945"/>
              </a:cxn>
              <a:cxn ang="0">
                <a:pos x="connsiteX19946" y="connsiteY19946"/>
              </a:cxn>
              <a:cxn ang="0">
                <a:pos x="connsiteX19947" y="connsiteY19947"/>
              </a:cxn>
              <a:cxn ang="0">
                <a:pos x="connsiteX19948" y="connsiteY19948"/>
              </a:cxn>
              <a:cxn ang="0">
                <a:pos x="connsiteX19949" y="connsiteY19949"/>
              </a:cxn>
              <a:cxn ang="0">
                <a:pos x="connsiteX19950" y="connsiteY19950"/>
              </a:cxn>
              <a:cxn ang="0">
                <a:pos x="connsiteX19951" y="connsiteY19951"/>
              </a:cxn>
              <a:cxn ang="0">
                <a:pos x="connsiteX19952" y="connsiteY19952"/>
              </a:cxn>
              <a:cxn ang="0">
                <a:pos x="connsiteX19953" y="connsiteY19953"/>
              </a:cxn>
              <a:cxn ang="0">
                <a:pos x="connsiteX19954" y="connsiteY19954"/>
              </a:cxn>
              <a:cxn ang="0">
                <a:pos x="connsiteX19955" y="connsiteY19955"/>
              </a:cxn>
              <a:cxn ang="0">
                <a:pos x="connsiteX19956" y="connsiteY19956"/>
              </a:cxn>
              <a:cxn ang="0">
                <a:pos x="connsiteX19957" y="connsiteY19957"/>
              </a:cxn>
              <a:cxn ang="0">
                <a:pos x="connsiteX19958" y="connsiteY19958"/>
              </a:cxn>
              <a:cxn ang="0">
                <a:pos x="connsiteX19959" y="connsiteY19959"/>
              </a:cxn>
              <a:cxn ang="0">
                <a:pos x="connsiteX19960" y="connsiteY19960"/>
              </a:cxn>
              <a:cxn ang="0">
                <a:pos x="connsiteX19961" y="connsiteY19961"/>
              </a:cxn>
              <a:cxn ang="0">
                <a:pos x="connsiteX19962" y="connsiteY19962"/>
              </a:cxn>
              <a:cxn ang="0">
                <a:pos x="connsiteX19963" y="connsiteY19963"/>
              </a:cxn>
              <a:cxn ang="0">
                <a:pos x="connsiteX19964" y="connsiteY19964"/>
              </a:cxn>
              <a:cxn ang="0">
                <a:pos x="connsiteX19965" y="connsiteY19965"/>
              </a:cxn>
              <a:cxn ang="0">
                <a:pos x="connsiteX19966" y="connsiteY19966"/>
              </a:cxn>
              <a:cxn ang="0">
                <a:pos x="connsiteX19967" y="connsiteY19967"/>
              </a:cxn>
              <a:cxn ang="0">
                <a:pos x="connsiteX19968" y="connsiteY19968"/>
              </a:cxn>
              <a:cxn ang="0">
                <a:pos x="connsiteX19969" y="connsiteY19969"/>
              </a:cxn>
              <a:cxn ang="0">
                <a:pos x="connsiteX19970" y="connsiteY19970"/>
              </a:cxn>
              <a:cxn ang="0">
                <a:pos x="connsiteX19971" y="connsiteY19971"/>
              </a:cxn>
              <a:cxn ang="0">
                <a:pos x="connsiteX19972" y="connsiteY19972"/>
              </a:cxn>
              <a:cxn ang="0">
                <a:pos x="connsiteX19973" y="connsiteY19973"/>
              </a:cxn>
              <a:cxn ang="0">
                <a:pos x="connsiteX19974" y="connsiteY19974"/>
              </a:cxn>
              <a:cxn ang="0">
                <a:pos x="connsiteX19975" y="connsiteY19975"/>
              </a:cxn>
              <a:cxn ang="0">
                <a:pos x="connsiteX19976" y="connsiteY19976"/>
              </a:cxn>
              <a:cxn ang="0">
                <a:pos x="connsiteX19977" y="connsiteY19977"/>
              </a:cxn>
              <a:cxn ang="0">
                <a:pos x="connsiteX19978" y="connsiteY19978"/>
              </a:cxn>
              <a:cxn ang="0">
                <a:pos x="connsiteX19979" y="connsiteY19979"/>
              </a:cxn>
              <a:cxn ang="0">
                <a:pos x="connsiteX19980" y="connsiteY19980"/>
              </a:cxn>
              <a:cxn ang="0">
                <a:pos x="connsiteX19981" y="connsiteY19981"/>
              </a:cxn>
              <a:cxn ang="0">
                <a:pos x="connsiteX19982" y="connsiteY19982"/>
              </a:cxn>
              <a:cxn ang="0">
                <a:pos x="connsiteX19983" y="connsiteY19983"/>
              </a:cxn>
              <a:cxn ang="0">
                <a:pos x="connsiteX19984" y="connsiteY19984"/>
              </a:cxn>
              <a:cxn ang="0">
                <a:pos x="connsiteX19985" y="connsiteY19985"/>
              </a:cxn>
              <a:cxn ang="0">
                <a:pos x="connsiteX19986" y="connsiteY19986"/>
              </a:cxn>
              <a:cxn ang="0">
                <a:pos x="connsiteX19987" y="connsiteY19987"/>
              </a:cxn>
              <a:cxn ang="0">
                <a:pos x="connsiteX19988" y="connsiteY19988"/>
              </a:cxn>
              <a:cxn ang="0">
                <a:pos x="connsiteX19989" y="connsiteY19989"/>
              </a:cxn>
              <a:cxn ang="0">
                <a:pos x="connsiteX19990" y="connsiteY19990"/>
              </a:cxn>
              <a:cxn ang="0">
                <a:pos x="connsiteX19991" y="connsiteY19991"/>
              </a:cxn>
              <a:cxn ang="0">
                <a:pos x="connsiteX19992" y="connsiteY19992"/>
              </a:cxn>
              <a:cxn ang="0">
                <a:pos x="connsiteX19993" y="connsiteY19993"/>
              </a:cxn>
              <a:cxn ang="0">
                <a:pos x="connsiteX19994" y="connsiteY19994"/>
              </a:cxn>
              <a:cxn ang="0">
                <a:pos x="connsiteX19995" y="connsiteY19995"/>
              </a:cxn>
              <a:cxn ang="0">
                <a:pos x="connsiteX19996" y="connsiteY19996"/>
              </a:cxn>
              <a:cxn ang="0">
                <a:pos x="connsiteX19997" y="connsiteY19997"/>
              </a:cxn>
              <a:cxn ang="0">
                <a:pos x="connsiteX19998" y="connsiteY19998"/>
              </a:cxn>
              <a:cxn ang="0">
                <a:pos x="connsiteX19999" y="connsiteY19999"/>
              </a:cxn>
              <a:cxn ang="0">
                <a:pos x="connsiteX20000" y="connsiteY20000"/>
              </a:cxn>
              <a:cxn ang="0">
                <a:pos x="connsiteX20001" y="connsiteY20001"/>
              </a:cxn>
              <a:cxn ang="0">
                <a:pos x="connsiteX20002" y="connsiteY20002"/>
              </a:cxn>
              <a:cxn ang="0">
                <a:pos x="connsiteX20003" y="connsiteY20003"/>
              </a:cxn>
              <a:cxn ang="0">
                <a:pos x="connsiteX20004" y="connsiteY20004"/>
              </a:cxn>
              <a:cxn ang="0">
                <a:pos x="connsiteX20005" y="connsiteY20005"/>
              </a:cxn>
              <a:cxn ang="0">
                <a:pos x="connsiteX20006" y="connsiteY20006"/>
              </a:cxn>
              <a:cxn ang="0">
                <a:pos x="connsiteX20007" y="connsiteY20007"/>
              </a:cxn>
              <a:cxn ang="0">
                <a:pos x="connsiteX20008" y="connsiteY20008"/>
              </a:cxn>
              <a:cxn ang="0">
                <a:pos x="connsiteX20009" y="connsiteY20009"/>
              </a:cxn>
              <a:cxn ang="0">
                <a:pos x="connsiteX20010" y="connsiteY20010"/>
              </a:cxn>
              <a:cxn ang="0">
                <a:pos x="connsiteX20011" y="connsiteY20011"/>
              </a:cxn>
              <a:cxn ang="0">
                <a:pos x="connsiteX20012" y="connsiteY20012"/>
              </a:cxn>
              <a:cxn ang="0">
                <a:pos x="connsiteX20013" y="connsiteY20013"/>
              </a:cxn>
              <a:cxn ang="0">
                <a:pos x="connsiteX20014" y="connsiteY20014"/>
              </a:cxn>
              <a:cxn ang="0">
                <a:pos x="connsiteX20015" y="connsiteY20015"/>
              </a:cxn>
              <a:cxn ang="0">
                <a:pos x="connsiteX20016" y="connsiteY20016"/>
              </a:cxn>
              <a:cxn ang="0">
                <a:pos x="connsiteX20017" y="connsiteY20017"/>
              </a:cxn>
              <a:cxn ang="0">
                <a:pos x="connsiteX20018" y="connsiteY20018"/>
              </a:cxn>
              <a:cxn ang="0">
                <a:pos x="connsiteX20019" y="connsiteY20019"/>
              </a:cxn>
              <a:cxn ang="0">
                <a:pos x="connsiteX20020" y="connsiteY20020"/>
              </a:cxn>
              <a:cxn ang="0">
                <a:pos x="connsiteX20021" y="connsiteY20021"/>
              </a:cxn>
              <a:cxn ang="0">
                <a:pos x="connsiteX20022" y="connsiteY20022"/>
              </a:cxn>
              <a:cxn ang="0">
                <a:pos x="connsiteX20023" y="connsiteY20023"/>
              </a:cxn>
              <a:cxn ang="0">
                <a:pos x="connsiteX20024" y="connsiteY20024"/>
              </a:cxn>
              <a:cxn ang="0">
                <a:pos x="connsiteX20025" y="connsiteY20025"/>
              </a:cxn>
              <a:cxn ang="0">
                <a:pos x="connsiteX20026" y="connsiteY20026"/>
              </a:cxn>
              <a:cxn ang="0">
                <a:pos x="connsiteX20027" y="connsiteY20027"/>
              </a:cxn>
              <a:cxn ang="0">
                <a:pos x="connsiteX20028" y="connsiteY20028"/>
              </a:cxn>
              <a:cxn ang="0">
                <a:pos x="connsiteX20029" y="connsiteY20029"/>
              </a:cxn>
              <a:cxn ang="0">
                <a:pos x="connsiteX20030" y="connsiteY20030"/>
              </a:cxn>
              <a:cxn ang="0">
                <a:pos x="connsiteX20031" y="connsiteY20031"/>
              </a:cxn>
              <a:cxn ang="0">
                <a:pos x="connsiteX20032" y="connsiteY20032"/>
              </a:cxn>
              <a:cxn ang="0">
                <a:pos x="connsiteX20033" y="connsiteY20033"/>
              </a:cxn>
              <a:cxn ang="0">
                <a:pos x="connsiteX20034" y="connsiteY20034"/>
              </a:cxn>
              <a:cxn ang="0">
                <a:pos x="connsiteX20035" y="connsiteY20035"/>
              </a:cxn>
              <a:cxn ang="0">
                <a:pos x="connsiteX20036" y="connsiteY20036"/>
              </a:cxn>
              <a:cxn ang="0">
                <a:pos x="connsiteX20037" y="connsiteY20037"/>
              </a:cxn>
              <a:cxn ang="0">
                <a:pos x="connsiteX20038" y="connsiteY20038"/>
              </a:cxn>
              <a:cxn ang="0">
                <a:pos x="connsiteX20039" y="connsiteY20039"/>
              </a:cxn>
              <a:cxn ang="0">
                <a:pos x="connsiteX20040" y="connsiteY20040"/>
              </a:cxn>
              <a:cxn ang="0">
                <a:pos x="connsiteX20041" y="connsiteY20041"/>
              </a:cxn>
              <a:cxn ang="0">
                <a:pos x="connsiteX20042" y="connsiteY20042"/>
              </a:cxn>
              <a:cxn ang="0">
                <a:pos x="connsiteX20043" y="connsiteY20043"/>
              </a:cxn>
              <a:cxn ang="0">
                <a:pos x="connsiteX20044" y="connsiteY20044"/>
              </a:cxn>
              <a:cxn ang="0">
                <a:pos x="connsiteX20045" y="connsiteY20045"/>
              </a:cxn>
              <a:cxn ang="0">
                <a:pos x="connsiteX20046" y="connsiteY20046"/>
              </a:cxn>
              <a:cxn ang="0">
                <a:pos x="connsiteX20047" y="connsiteY20047"/>
              </a:cxn>
              <a:cxn ang="0">
                <a:pos x="connsiteX20048" y="connsiteY20048"/>
              </a:cxn>
              <a:cxn ang="0">
                <a:pos x="connsiteX20049" y="connsiteY20049"/>
              </a:cxn>
              <a:cxn ang="0">
                <a:pos x="connsiteX20050" y="connsiteY20050"/>
              </a:cxn>
              <a:cxn ang="0">
                <a:pos x="connsiteX20051" y="connsiteY20051"/>
              </a:cxn>
              <a:cxn ang="0">
                <a:pos x="connsiteX20052" y="connsiteY20052"/>
              </a:cxn>
              <a:cxn ang="0">
                <a:pos x="connsiteX20053" y="connsiteY20053"/>
              </a:cxn>
              <a:cxn ang="0">
                <a:pos x="connsiteX20054" y="connsiteY20054"/>
              </a:cxn>
              <a:cxn ang="0">
                <a:pos x="connsiteX20055" y="connsiteY20055"/>
              </a:cxn>
              <a:cxn ang="0">
                <a:pos x="connsiteX20056" y="connsiteY20056"/>
              </a:cxn>
              <a:cxn ang="0">
                <a:pos x="connsiteX20057" y="connsiteY20057"/>
              </a:cxn>
              <a:cxn ang="0">
                <a:pos x="connsiteX20058" y="connsiteY20058"/>
              </a:cxn>
              <a:cxn ang="0">
                <a:pos x="connsiteX20059" y="connsiteY20059"/>
              </a:cxn>
              <a:cxn ang="0">
                <a:pos x="connsiteX20060" y="connsiteY20060"/>
              </a:cxn>
              <a:cxn ang="0">
                <a:pos x="connsiteX20061" y="connsiteY20061"/>
              </a:cxn>
              <a:cxn ang="0">
                <a:pos x="connsiteX20062" y="connsiteY20062"/>
              </a:cxn>
              <a:cxn ang="0">
                <a:pos x="connsiteX20063" y="connsiteY20063"/>
              </a:cxn>
              <a:cxn ang="0">
                <a:pos x="connsiteX20064" y="connsiteY20064"/>
              </a:cxn>
              <a:cxn ang="0">
                <a:pos x="connsiteX20065" y="connsiteY20065"/>
              </a:cxn>
              <a:cxn ang="0">
                <a:pos x="connsiteX20066" y="connsiteY20066"/>
              </a:cxn>
              <a:cxn ang="0">
                <a:pos x="connsiteX20067" y="connsiteY20067"/>
              </a:cxn>
              <a:cxn ang="0">
                <a:pos x="connsiteX20068" y="connsiteY20068"/>
              </a:cxn>
              <a:cxn ang="0">
                <a:pos x="connsiteX20069" y="connsiteY20069"/>
              </a:cxn>
              <a:cxn ang="0">
                <a:pos x="connsiteX20070" y="connsiteY20070"/>
              </a:cxn>
              <a:cxn ang="0">
                <a:pos x="connsiteX20071" y="connsiteY20071"/>
              </a:cxn>
              <a:cxn ang="0">
                <a:pos x="connsiteX20072" y="connsiteY20072"/>
              </a:cxn>
              <a:cxn ang="0">
                <a:pos x="connsiteX20073" y="connsiteY20073"/>
              </a:cxn>
              <a:cxn ang="0">
                <a:pos x="connsiteX20074" y="connsiteY20074"/>
              </a:cxn>
              <a:cxn ang="0">
                <a:pos x="connsiteX20075" y="connsiteY20075"/>
              </a:cxn>
              <a:cxn ang="0">
                <a:pos x="connsiteX20076" y="connsiteY20076"/>
              </a:cxn>
              <a:cxn ang="0">
                <a:pos x="connsiteX20077" y="connsiteY20077"/>
              </a:cxn>
              <a:cxn ang="0">
                <a:pos x="connsiteX20078" y="connsiteY20078"/>
              </a:cxn>
              <a:cxn ang="0">
                <a:pos x="connsiteX20079" y="connsiteY20079"/>
              </a:cxn>
              <a:cxn ang="0">
                <a:pos x="connsiteX20080" y="connsiteY20080"/>
              </a:cxn>
              <a:cxn ang="0">
                <a:pos x="connsiteX20081" y="connsiteY20081"/>
              </a:cxn>
              <a:cxn ang="0">
                <a:pos x="connsiteX20082" y="connsiteY20082"/>
              </a:cxn>
              <a:cxn ang="0">
                <a:pos x="connsiteX20083" y="connsiteY20083"/>
              </a:cxn>
              <a:cxn ang="0">
                <a:pos x="connsiteX20084" y="connsiteY20084"/>
              </a:cxn>
              <a:cxn ang="0">
                <a:pos x="connsiteX20085" y="connsiteY20085"/>
              </a:cxn>
              <a:cxn ang="0">
                <a:pos x="connsiteX20086" y="connsiteY20086"/>
              </a:cxn>
              <a:cxn ang="0">
                <a:pos x="connsiteX20087" y="connsiteY20087"/>
              </a:cxn>
              <a:cxn ang="0">
                <a:pos x="connsiteX20088" y="connsiteY20088"/>
              </a:cxn>
              <a:cxn ang="0">
                <a:pos x="connsiteX20089" y="connsiteY20089"/>
              </a:cxn>
              <a:cxn ang="0">
                <a:pos x="connsiteX20090" y="connsiteY20090"/>
              </a:cxn>
              <a:cxn ang="0">
                <a:pos x="connsiteX20091" y="connsiteY20091"/>
              </a:cxn>
              <a:cxn ang="0">
                <a:pos x="connsiteX20092" y="connsiteY20092"/>
              </a:cxn>
              <a:cxn ang="0">
                <a:pos x="connsiteX20093" y="connsiteY20093"/>
              </a:cxn>
              <a:cxn ang="0">
                <a:pos x="connsiteX20094" y="connsiteY20094"/>
              </a:cxn>
              <a:cxn ang="0">
                <a:pos x="connsiteX20095" y="connsiteY20095"/>
              </a:cxn>
              <a:cxn ang="0">
                <a:pos x="connsiteX20096" y="connsiteY20096"/>
              </a:cxn>
              <a:cxn ang="0">
                <a:pos x="connsiteX20097" y="connsiteY20097"/>
              </a:cxn>
              <a:cxn ang="0">
                <a:pos x="connsiteX20098" y="connsiteY20098"/>
              </a:cxn>
              <a:cxn ang="0">
                <a:pos x="connsiteX20099" y="connsiteY20099"/>
              </a:cxn>
              <a:cxn ang="0">
                <a:pos x="connsiteX20100" y="connsiteY20100"/>
              </a:cxn>
              <a:cxn ang="0">
                <a:pos x="connsiteX20101" y="connsiteY20101"/>
              </a:cxn>
              <a:cxn ang="0">
                <a:pos x="connsiteX20102" y="connsiteY20102"/>
              </a:cxn>
              <a:cxn ang="0">
                <a:pos x="connsiteX20103" y="connsiteY20103"/>
              </a:cxn>
              <a:cxn ang="0">
                <a:pos x="connsiteX20104" y="connsiteY20104"/>
              </a:cxn>
              <a:cxn ang="0">
                <a:pos x="connsiteX20105" y="connsiteY20105"/>
              </a:cxn>
              <a:cxn ang="0">
                <a:pos x="connsiteX20106" y="connsiteY20106"/>
              </a:cxn>
              <a:cxn ang="0">
                <a:pos x="connsiteX20107" y="connsiteY20107"/>
              </a:cxn>
              <a:cxn ang="0">
                <a:pos x="connsiteX20108" y="connsiteY20108"/>
              </a:cxn>
              <a:cxn ang="0">
                <a:pos x="connsiteX20109" y="connsiteY20109"/>
              </a:cxn>
              <a:cxn ang="0">
                <a:pos x="connsiteX20110" y="connsiteY20110"/>
              </a:cxn>
              <a:cxn ang="0">
                <a:pos x="connsiteX20111" y="connsiteY20111"/>
              </a:cxn>
              <a:cxn ang="0">
                <a:pos x="connsiteX20112" y="connsiteY20112"/>
              </a:cxn>
              <a:cxn ang="0">
                <a:pos x="connsiteX20113" y="connsiteY20113"/>
              </a:cxn>
              <a:cxn ang="0">
                <a:pos x="connsiteX20114" y="connsiteY20114"/>
              </a:cxn>
              <a:cxn ang="0">
                <a:pos x="connsiteX20115" y="connsiteY20115"/>
              </a:cxn>
              <a:cxn ang="0">
                <a:pos x="connsiteX20116" y="connsiteY20116"/>
              </a:cxn>
              <a:cxn ang="0">
                <a:pos x="connsiteX20117" y="connsiteY20117"/>
              </a:cxn>
              <a:cxn ang="0">
                <a:pos x="connsiteX20118" y="connsiteY20118"/>
              </a:cxn>
              <a:cxn ang="0">
                <a:pos x="connsiteX20119" y="connsiteY20119"/>
              </a:cxn>
              <a:cxn ang="0">
                <a:pos x="connsiteX20120" y="connsiteY20120"/>
              </a:cxn>
              <a:cxn ang="0">
                <a:pos x="connsiteX20121" y="connsiteY20121"/>
              </a:cxn>
              <a:cxn ang="0">
                <a:pos x="connsiteX20122" y="connsiteY20122"/>
              </a:cxn>
              <a:cxn ang="0">
                <a:pos x="connsiteX20123" y="connsiteY20123"/>
              </a:cxn>
              <a:cxn ang="0">
                <a:pos x="connsiteX20124" y="connsiteY20124"/>
              </a:cxn>
              <a:cxn ang="0">
                <a:pos x="connsiteX20125" y="connsiteY20125"/>
              </a:cxn>
              <a:cxn ang="0">
                <a:pos x="connsiteX20126" y="connsiteY20126"/>
              </a:cxn>
              <a:cxn ang="0">
                <a:pos x="connsiteX20127" y="connsiteY20127"/>
              </a:cxn>
              <a:cxn ang="0">
                <a:pos x="connsiteX20128" y="connsiteY20128"/>
              </a:cxn>
              <a:cxn ang="0">
                <a:pos x="connsiteX20129" y="connsiteY20129"/>
              </a:cxn>
              <a:cxn ang="0">
                <a:pos x="connsiteX20130" y="connsiteY20130"/>
              </a:cxn>
              <a:cxn ang="0">
                <a:pos x="connsiteX20131" y="connsiteY20131"/>
              </a:cxn>
              <a:cxn ang="0">
                <a:pos x="connsiteX20132" y="connsiteY20132"/>
              </a:cxn>
              <a:cxn ang="0">
                <a:pos x="connsiteX20133" y="connsiteY20133"/>
              </a:cxn>
              <a:cxn ang="0">
                <a:pos x="connsiteX20134" y="connsiteY20134"/>
              </a:cxn>
              <a:cxn ang="0">
                <a:pos x="connsiteX20135" y="connsiteY20135"/>
              </a:cxn>
              <a:cxn ang="0">
                <a:pos x="connsiteX20136" y="connsiteY20136"/>
              </a:cxn>
              <a:cxn ang="0">
                <a:pos x="connsiteX20137" y="connsiteY20137"/>
              </a:cxn>
              <a:cxn ang="0">
                <a:pos x="connsiteX20138" y="connsiteY20138"/>
              </a:cxn>
              <a:cxn ang="0">
                <a:pos x="connsiteX20139" y="connsiteY20139"/>
              </a:cxn>
              <a:cxn ang="0">
                <a:pos x="connsiteX20140" y="connsiteY20140"/>
              </a:cxn>
              <a:cxn ang="0">
                <a:pos x="connsiteX20141" y="connsiteY20141"/>
              </a:cxn>
              <a:cxn ang="0">
                <a:pos x="connsiteX20142" y="connsiteY20142"/>
              </a:cxn>
              <a:cxn ang="0">
                <a:pos x="connsiteX20143" y="connsiteY20143"/>
              </a:cxn>
              <a:cxn ang="0">
                <a:pos x="connsiteX20144" y="connsiteY20144"/>
              </a:cxn>
              <a:cxn ang="0">
                <a:pos x="connsiteX20145" y="connsiteY20145"/>
              </a:cxn>
              <a:cxn ang="0">
                <a:pos x="connsiteX20146" y="connsiteY20146"/>
              </a:cxn>
              <a:cxn ang="0">
                <a:pos x="connsiteX20147" y="connsiteY20147"/>
              </a:cxn>
              <a:cxn ang="0">
                <a:pos x="connsiteX20148" y="connsiteY20148"/>
              </a:cxn>
              <a:cxn ang="0">
                <a:pos x="connsiteX20149" y="connsiteY20149"/>
              </a:cxn>
              <a:cxn ang="0">
                <a:pos x="connsiteX20150" y="connsiteY20150"/>
              </a:cxn>
              <a:cxn ang="0">
                <a:pos x="connsiteX20151" y="connsiteY20151"/>
              </a:cxn>
              <a:cxn ang="0">
                <a:pos x="connsiteX20152" y="connsiteY20152"/>
              </a:cxn>
              <a:cxn ang="0">
                <a:pos x="connsiteX20153" y="connsiteY20153"/>
              </a:cxn>
              <a:cxn ang="0">
                <a:pos x="connsiteX20154" y="connsiteY20154"/>
              </a:cxn>
              <a:cxn ang="0">
                <a:pos x="connsiteX20155" y="connsiteY20155"/>
              </a:cxn>
              <a:cxn ang="0">
                <a:pos x="connsiteX20156" y="connsiteY20156"/>
              </a:cxn>
              <a:cxn ang="0">
                <a:pos x="connsiteX20157" y="connsiteY20157"/>
              </a:cxn>
              <a:cxn ang="0">
                <a:pos x="connsiteX20158" y="connsiteY20158"/>
              </a:cxn>
              <a:cxn ang="0">
                <a:pos x="connsiteX20159" y="connsiteY20159"/>
              </a:cxn>
              <a:cxn ang="0">
                <a:pos x="connsiteX20160" y="connsiteY20160"/>
              </a:cxn>
              <a:cxn ang="0">
                <a:pos x="connsiteX20161" y="connsiteY20161"/>
              </a:cxn>
              <a:cxn ang="0">
                <a:pos x="connsiteX20162" y="connsiteY20162"/>
              </a:cxn>
              <a:cxn ang="0">
                <a:pos x="connsiteX20163" y="connsiteY20163"/>
              </a:cxn>
              <a:cxn ang="0">
                <a:pos x="connsiteX20164" y="connsiteY20164"/>
              </a:cxn>
              <a:cxn ang="0">
                <a:pos x="connsiteX20165" y="connsiteY20165"/>
              </a:cxn>
              <a:cxn ang="0">
                <a:pos x="connsiteX20166" y="connsiteY20166"/>
              </a:cxn>
              <a:cxn ang="0">
                <a:pos x="connsiteX20167" y="connsiteY20167"/>
              </a:cxn>
              <a:cxn ang="0">
                <a:pos x="connsiteX20168" y="connsiteY20168"/>
              </a:cxn>
              <a:cxn ang="0">
                <a:pos x="connsiteX20169" y="connsiteY20169"/>
              </a:cxn>
              <a:cxn ang="0">
                <a:pos x="connsiteX20170" y="connsiteY20170"/>
              </a:cxn>
              <a:cxn ang="0">
                <a:pos x="connsiteX20171" y="connsiteY20171"/>
              </a:cxn>
              <a:cxn ang="0">
                <a:pos x="connsiteX20172" y="connsiteY20172"/>
              </a:cxn>
              <a:cxn ang="0">
                <a:pos x="connsiteX20173" y="connsiteY20173"/>
              </a:cxn>
              <a:cxn ang="0">
                <a:pos x="connsiteX20174" y="connsiteY20174"/>
              </a:cxn>
              <a:cxn ang="0">
                <a:pos x="connsiteX20175" y="connsiteY20175"/>
              </a:cxn>
              <a:cxn ang="0">
                <a:pos x="connsiteX20176" y="connsiteY20176"/>
              </a:cxn>
              <a:cxn ang="0">
                <a:pos x="connsiteX20177" y="connsiteY20177"/>
              </a:cxn>
              <a:cxn ang="0">
                <a:pos x="connsiteX20178" y="connsiteY20178"/>
              </a:cxn>
              <a:cxn ang="0">
                <a:pos x="connsiteX20179" y="connsiteY20179"/>
              </a:cxn>
              <a:cxn ang="0">
                <a:pos x="connsiteX20180" y="connsiteY20180"/>
              </a:cxn>
              <a:cxn ang="0">
                <a:pos x="connsiteX20181" y="connsiteY20181"/>
              </a:cxn>
              <a:cxn ang="0">
                <a:pos x="connsiteX20182" y="connsiteY20182"/>
              </a:cxn>
              <a:cxn ang="0">
                <a:pos x="connsiteX20183" y="connsiteY20183"/>
              </a:cxn>
              <a:cxn ang="0">
                <a:pos x="connsiteX20184" y="connsiteY20184"/>
              </a:cxn>
              <a:cxn ang="0">
                <a:pos x="connsiteX20185" y="connsiteY20185"/>
              </a:cxn>
              <a:cxn ang="0">
                <a:pos x="connsiteX20186" y="connsiteY20186"/>
              </a:cxn>
              <a:cxn ang="0">
                <a:pos x="connsiteX20187" y="connsiteY20187"/>
              </a:cxn>
              <a:cxn ang="0">
                <a:pos x="connsiteX20188" y="connsiteY20188"/>
              </a:cxn>
              <a:cxn ang="0">
                <a:pos x="connsiteX20189" y="connsiteY20189"/>
              </a:cxn>
              <a:cxn ang="0">
                <a:pos x="connsiteX20190" y="connsiteY20190"/>
              </a:cxn>
              <a:cxn ang="0">
                <a:pos x="connsiteX20191" y="connsiteY20191"/>
              </a:cxn>
              <a:cxn ang="0">
                <a:pos x="connsiteX20192" y="connsiteY20192"/>
              </a:cxn>
              <a:cxn ang="0">
                <a:pos x="connsiteX20193" y="connsiteY20193"/>
              </a:cxn>
              <a:cxn ang="0">
                <a:pos x="connsiteX20194" y="connsiteY20194"/>
              </a:cxn>
              <a:cxn ang="0">
                <a:pos x="connsiteX20195" y="connsiteY20195"/>
              </a:cxn>
              <a:cxn ang="0">
                <a:pos x="connsiteX20196" y="connsiteY20196"/>
              </a:cxn>
              <a:cxn ang="0">
                <a:pos x="connsiteX20197" y="connsiteY20197"/>
              </a:cxn>
              <a:cxn ang="0">
                <a:pos x="connsiteX20198" y="connsiteY20198"/>
              </a:cxn>
              <a:cxn ang="0">
                <a:pos x="connsiteX20199" y="connsiteY20199"/>
              </a:cxn>
              <a:cxn ang="0">
                <a:pos x="connsiteX20200" y="connsiteY20200"/>
              </a:cxn>
              <a:cxn ang="0">
                <a:pos x="connsiteX20201" y="connsiteY20201"/>
              </a:cxn>
              <a:cxn ang="0">
                <a:pos x="connsiteX20202" y="connsiteY20202"/>
              </a:cxn>
              <a:cxn ang="0">
                <a:pos x="connsiteX20203" y="connsiteY20203"/>
              </a:cxn>
              <a:cxn ang="0">
                <a:pos x="connsiteX20204" y="connsiteY20204"/>
              </a:cxn>
              <a:cxn ang="0">
                <a:pos x="connsiteX20205" y="connsiteY20205"/>
              </a:cxn>
              <a:cxn ang="0">
                <a:pos x="connsiteX20206" y="connsiteY20206"/>
              </a:cxn>
              <a:cxn ang="0">
                <a:pos x="connsiteX20207" y="connsiteY20207"/>
              </a:cxn>
              <a:cxn ang="0">
                <a:pos x="connsiteX20208" y="connsiteY20208"/>
              </a:cxn>
              <a:cxn ang="0">
                <a:pos x="connsiteX20209" y="connsiteY20209"/>
              </a:cxn>
              <a:cxn ang="0">
                <a:pos x="connsiteX20210" y="connsiteY20210"/>
              </a:cxn>
              <a:cxn ang="0">
                <a:pos x="connsiteX20211" y="connsiteY20211"/>
              </a:cxn>
              <a:cxn ang="0">
                <a:pos x="connsiteX20212" y="connsiteY20212"/>
              </a:cxn>
              <a:cxn ang="0">
                <a:pos x="connsiteX20213" y="connsiteY20213"/>
              </a:cxn>
              <a:cxn ang="0">
                <a:pos x="connsiteX20214" y="connsiteY20214"/>
              </a:cxn>
              <a:cxn ang="0">
                <a:pos x="connsiteX20215" y="connsiteY20215"/>
              </a:cxn>
              <a:cxn ang="0">
                <a:pos x="connsiteX20216" y="connsiteY20216"/>
              </a:cxn>
              <a:cxn ang="0">
                <a:pos x="connsiteX20217" y="connsiteY20217"/>
              </a:cxn>
              <a:cxn ang="0">
                <a:pos x="connsiteX20218" y="connsiteY20218"/>
              </a:cxn>
              <a:cxn ang="0">
                <a:pos x="connsiteX20219" y="connsiteY20219"/>
              </a:cxn>
              <a:cxn ang="0">
                <a:pos x="connsiteX20220" y="connsiteY20220"/>
              </a:cxn>
              <a:cxn ang="0">
                <a:pos x="connsiteX20221" y="connsiteY20221"/>
              </a:cxn>
              <a:cxn ang="0">
                <a:pos x="connsiteX20222" y="connsiteY20222"/>
              </a:cxn>
              <a:cxn ang="0">
                <a:pos x="connsiteX20223" y="connsiteY20223"/>
              </a:cxn>
              <a:cxn ang="0">
                <a:pos x="connsiteX20224" y="connsiteY20224"/>
              </a:cxn>
              <a:cxn ang="0">
                <a:pos x="connsiteX20225" y="connsiteY20225"/>
              </a:cxn>
              <a:cxn ang="0">
                <a:pos x="connsiteX20226" y="connsiteY20226"/>
              </a:cxn>
              <a:cxn ang="0">
                <a:pos x="connsiteX20227" y="connsiteY20227"/>
              </a:cxn>
              <a:cxn ang="0">
                <a:pos x="connsiteX20228" y="connsiteY20228"/>
              </a:cxn>
              <a:cxn ang="0">
                <a:pos x="connsiteX20229" y="connsiteY20229"/>
              </a:cxn>
              <a:cxn ang="0">
                <a:pos x="connsiteX20230" y="connsiteY20230"/>
              </a:cxn>
              <a:cxn ang="0">
                <a:pos x="connsiteX20231" y="connsiteY20231"/>
              </a:cxn>
              <a:cxn ang="0">
                <a:pos x="connsiteX20232" y="connsiteY20232"/>
              </a:cxn>
              <a:cxn ang="0">
                <a:pos x="connsiteX20233" y="connsiteY20233"/>
              </a:cxn>
              <a:cxn ang="0">
                <a:pos x="connsiteX20234" y="connsiteY20234"/>
              </a:cxn>
              <a:cxn ang="0">
                <a:pos x="connsiteX20235" y="connsiteY20235"/>
              </a:cxn>
              <a:cxn ang="0">
                <a:pos x="connsiteX20236" y="connsiteY20236"/>
              </a:cxn>
              <a:cxn ang="0">
                <a:pos x="connsiteX20237" y="connsiteY20237"/>
              </a:cxn>
              <a:cxn ang="0">
                <a:pos x="connsiteX20238" y="connsiteY20238"/>
              </a:cxn>
              <a:cxn ang="0">
                <a:pos x="connsiteX20239" y="connsiteY20239"/>
              </a:cxn>
              <a:cxn ang="0">
                <a:pos x="connsiteX20240" y="connsiteY20240"/>
              </a:cxn>
              <a:cxn ang="0">
                <a:pos x="connsiteX20241" y="connsiteY20241"/>
              </a:cxn>
              <a:cxn ang="0">
                <a:pos x="connsiteX20242" y="connsiteY20242"/>
              </a:cxn>
              <a:cxn ang="0">
                <a:pos x="connsiteX20243" y="connsiteY20243"/>
              </a:cxn>
              <a:cxn ang="0">
                <a:pos x="connsiteX20244" y="connsiteY20244"/>
              </a:cxn>
              <a:cxn ang="0">
                <a:pos x="connsiteX20245" y="connsiteY20245"/>
              </a:cxn>
              <a:cxn ang="0">
                <a:pos x="connsiteX20246" y="connsiteY20246"/>
              </a:cxn>
              <a:cxn ang="0">
                <a:pos x="connsiteX20247" y="connsiteY20247"/>
              </a:cxn>
              <a:cxn ang="0">
                <a:pos x="connsiteX20248" y="connsiteY20248"/>
              </a:cxn>
              <a:cxn ang="0">
                <a:pos x="connsiteX20249" y="connsiteY20249"/>
              </a:cxn>
              <a:cxn ang="0">
                <a:pos x="connsiteX20250" y="connsiteY20250"/>
              </a:cxn>
              <a:cxn ang="0">
                <a:pos x="connsiteX20251" y="connsiteY20251"/>
              </a:cxn>
              <a:cxn ang="0">
                <a:pos x="connsiteX20252" y="connsiteY20252"/>
              </a:cxn>
              <a:cxn ang="0">
                <a:pos x="connsiteX20253" y="connsiteY20253"/>
              </a:cxn>
              <a:cxn ang="0">
                <a:pos x="connsiteX20254" y="connsiteY20254"/>
              </a:cxn>
              <a:cxn ang="0">
                <a:pos x="connsiteX20255" y="connsiteY20255"/>
              </a:cxn>
              <a:cxn ang="0">
                <a:pos x="connsiteX20256" y="connsiteY20256"/>
              </a:cxn>
              <a:cxn ang="0">
                <a:pos x="connsiteX20257" y="connsiteY20257"/>
              </a:cxn>
              <a:cxn ang="0">
                <a:pos x="connsiteX20258" y="connsiteY20258"/>
              </a:cxn>
              <a:cxn ang="0">
                <a:pos x="connsiteX20259" y="connsiteY20259"/>
              </a:cxn>
              <a:cxn ang="0">
                <a:pos x="connsiteX20260" y="connsiteY20260"/>
              </a:cxn>
              <a:cxn ang="0">
                <a:pos x="connsiteX20261" y="connsiteY20261"/>
              </a:cxn>
              <a:cxn ang="0">
                <a:pos x="connsiteX20262" y="connsiteY20262"/>
              </a:cxn>
              <a:cxn ang="0">
                <a:pos x="connsiteX20263" y="connsiteY20263"/>
              </a:cxn>
              <a:cxn ang="0">
                <a:pos x="connsiteX20264" y="connsiteY20264"/>
              </a:cxn>
              <a:cxn ang="0">
                <a:pos x="connsiteX20265" y="connsiteY20265"/>
              </a:cxn>
              <a:cxn ang="0">
                <a:pos x="connsiteX20266" y="connsiteY20266"/>
              </a:cxn>
              <a:cxn ang="0">
                <a:pos x="connsiteX20267" y="connsiteY20267"/>
              </a:cxn>
              <a:cxn ang="0">
                <a:pos x="connsiteX20268" y="connsiteY20268"/>
              </a:cxn>
              <a:cxn ang="0">
                <a:pos x="connsiteX20269" y="connsiteY20269"/>
              </a:cxn>
              <a:cxn ang="0">
                <a:pos x="connsiteX20270" y="connsiteY20270"/>
              </a:cxn>
              <a:cxn ang="0">
                <a:pos x="connsiteX20271" y="connsiteY20271"/>
              </a:cxn>
              <a:cxn ang="0">
                <a:pos x="connsiteX20272" y="connsiteY20272"/>
              </a:cxn>
              <a:cxn ang="0">
                <a:pos x="connsiteX20273" y="connsiteY20273"/>
              </a:cxn>
              <a:cxn ang="0">
                <a:pos x="connsiteX20274" y="connsiteY20274"/>
              </a:cxn>
              <a:cxn ang="0">
                <a:pos x="connsiteX20275" y="connsiteY20275"/>
              </a:cxn>
              <a:cxn ang="0">
                <a:pos x="connsiteX20276" y="connsiteY20276"/>
              </a:cxn>
              <a:cxn ang="0">
                <a:pos x="connsiteX20277" y="connsiteY20277"/>
              </a:cxn>
              <a:cxn ang="0">
                <a:pos x="connsiteX20278" y="connsiteY20278"/>
              </a:cxn>
              <a:cxn ang="0">
                <a:pos x="connsiteX20279" y="connsiteY20279"/>
              </a:cxn>
              <a:cxn ang="0">
                <a:pos x="connsiteX20280" y="connsiteY20280"/>
              </a:cxn>
              <a:cxn ang="0">
                <a:pos x="connsiteX20281" y="connsiteY20281"/>
              </a:cxn>
              <a:cxn ang="0">
                <a:pos x="connsiteX20282" y="connsiteY20282"/>
              </a:cxn>
              <a:cxn ang="0">
                <a:pos x="connsiteX20283" y="connsiteY20283"/>
              </a:cxn>
              <a:cxn ang="0">
                <a:pos x="connsiteX20284" y="connsiteY20284"/>
              </a:cxn>
              <a:cxn ang="0">
                <a:pos x="connsiteX20285" y="connsiteY20285"/>
              </a:cxn>
              <a:cxn ang="0">
                <a:pos x="connsiteX20286" y="connsiteY20286"/>
              </a:cxn>
              <a:cxn ang="0">
                <a:pos x="connsiteX20287" y="connsiteY20287"/>
              </a:cxn>
              <a:cxn ang="0">
                <a:pos x="connsiteX20288" y="connsiteY20288"/>
              </a:cxn>
              <a:cxn ang="0">
                <a:pos x="connsiteX20289" y="connsiteY20289"/>
              </a:cxn>
              <a:cxn ang="0">
                <a:pos x="connsiteX20290" y="connsiteY20290"/>
              </a:cxn>
              <a:cxn ang="0">
                <a:pos x="connsiteX20291" y="connsiteY20291"/>
              </a:cxn>
              <a:cxn ang="0">
                <a:pos x="connsiteX20292" y="connsiteY20292"/>
              </a:cxn>
              <a:cxn ang="0">
                <a:pos x="connsiteX20293" y="connsiteY20293"/>
              </a:cxn>
              <a:cxn ang="0">
                <a:pos x="connsiteX20294" y="connsiteY20294"/>
              </a:cxn>
              <a:cxn ang="0">
                <a:pos x="connsiteX20295" y="connsiteY20295"/>
              </a:cxn>
              <a:cxn ang="0">
                <a:pos x="connsiteX20296" y="connsiteY20296"/>
              </a:cxn>
              <a:cxn ang="0">
                <a:pos x="connsiteX20297" y="connsiteY20297"/>
              </a:cxn>
              <a:cxn ang="0">
                <a:pos x="connsiteX20298" y="connsiteY20298"/>
              </a:cxn>
              <a:cxn ang="0">
                <a:pos x="connsiteX20299" y="connsiteY20299"/>
              </a:cxn>
              <a:cxn ang="0">
                <a:pos x="connsiteX20300" y="connsiteY20300"/>
              </a:cxn>
              <a:cxn ang="0">
                <a:pos x="connsiteX20301" y="connsiteY20301"/>
              </a:cxn>
              <a:cxn ang="0">
                <a:pos x="connsiteX20302" y="connsiteY20302"/>
              </a:cxn>
              <a:cxn ang="0">
                <a:pos x="connsiteX20303" y="connsiteY20303"/>
              </a:cxn>
              <a:cxn ang="0">
                <a:pos x="connsiteX20304" y="connsiteY20304"/>
              </a:cxn>
              <a:cxn ang="0">
                <a:pos x="connsiteX20305" y="connsiteY20305"/>
              </a:cxn>
              <a:cxn ang="0">
                <a:pos x="connsiteX20306" y="connsiteY20306"/>
              </a:cxn>
              <a:cxn ang="0">
                <a:pos x="connsiteX20307" y="connsiteY20307"/>
              </a:cxn>
              <a:cxn ang="0">
                <a:pos x="connsiteX20308" y="connsiteY20308"/>
              </a:cxn>
              <a:cxn ang="0">
                <a:pos x="connsiteX20309" y="connsiteY20309"/>
              </a:cxn>
              <a:cxn ang="0">
                <a:pos x="connsiteX20310" y="connsiteY20310"/>
              </a:cxn>
              <a:cxn ang="0">
                <a:pos x="connsiteX20311" y="connsiteY20311"/>
              </a:cxn>
              <a:cxn ang="0">
                <a:pos x="connsiteX20312" y="connsiteY20312"/>
              </a:cxn>
              <a:cxn ang="0">
                <a:pos x="connsiteX20313" y="connsiteY20313"/>
              </a:cxn>
              <a:cxn ang="0">
                <a:pos x="connsiteX20314" y="connsiteY20314"/>
              </a:cxn>
              <a:cxn ang="0">
                <a:pos x="connsiteX20315" y="connsiteY20315"/>
              </a:cxn>
              <a:cxn ang="0">
                <a:pos x="connsiteX20316" y="connsiteY20316"/>
              </a:cxn>
              <a:cxn ang="0">
                <a:pos x="connsiteX20317" y="connsiteY20317"/>
              </a:cxn>
              <a:cxn ang="0">
                <a:pos x="connsiteX20318" y="connsiteY20318"/>
              </a:cxn>
              <a:cxn ang="0">
                <a:pos x="connsiteX20319" y="connsiteY20319"/>
              </a:cxn>
              <a:cxn ang="0">
                <a:pos x="connsiteX20320" y="connsiteY20320"/>
              </a:cxn>
              <a:cxn ang="0">
                <a:pos x="connsiteX20321" y="connsiteY20321"/>
              </a:cxn>
              <a:cxn ang="0">
                <a:pos x="connsiteX20322" y="connsiteY20322"/>
              </a:cxn>
              <a:cxn ang="0">
                <a:pos x="connsiteX20323" y="connsiteY20323"/>
              </a:cxn>
              <a:cxn ang="0">
                <a:pos x="connsiteX20324" y="connsiteY20324"/>
              </a:cxn>
              <a:cxn ang="0">
                <a:pos x="connsiteX20325" y="connsiteY20325"/>
              </a:cxn>
              <a:cxn ang="0">
                <a:pos x="connsiteX20326" y="connsiteY20326"/>
              </a:cxn>
              <a:cxn ang="0">
                <a:pos x="connsiteX20327" y="connsiteY20327"/>
              </a:cxn>
              <a:cxn ang="0">
                <a:pos x="connsiteX20328" y="connsiteY20328"/>
              </a:cxn>
              <a:cxn ang="0">
                <a:pos x="connsiteX20329" y="connsiteY20329"/>
              </a:cxn>
              <a:cxn ang="0">
                <a:pos x="connsiteX20330" y="connsiteY20330"/>
              </a:cxn>
              <a:cxn ang="0">
                <a:pos x="connsiteX20331" y="connsiteY20331"/>
              </a:cxn>
              <a:cxn ang="0">
                <a:pos x="connsiteX20332" y="connsiteY20332"/>
              </a:cxn>
              <a:cxn ang="0">
                <a:pos x="connsiteX20333" y="connsiteY20333"/>
              </a:cxn>
              <a:cxn ang="0">
                <a:pos x="connsiteX20334" y="connsiteY20334"/>
              </a:cxn>
              <a:cxn ang="0">
                <a:pos x="connsiteX20335" y="connsiteY20335"/>
              </a:cxn>
              <a:cxn ang="0">
                <a:pos x="connsiteX20336" y="connsiteY20336"/>
              </a:cxn>
              <a:cxn ang="0">
                <a:pos x="connsiteX20337" y="connsiteY20337"/>
              </a:cxn>
              <a:cxn ang="0">
                <a:pos x="connsiteX20338" y="connsiteY20338"/>
              </a:cxn>
              <a:cxn ang="0">
                <a:pos x="connsiteX20339" y="connsiteY20339"/>
              </a:cxn>
              <a:cxn ang="0">
                <a:pos x="connsiteX20340" y="connsiteY20340"/>
              </a:cxn>
              <a:cxn ang="0">
                <a:pos x="connsiteX20341" y="connsiteY20341"/>
              </a:cxn>
              <a:cxn ang="0">
                <a:pos x="connsiteX20342" y="connsiteY20342"/>
              </a:cxn>
              <a:cxn ang="0">
                <a:pos x="connsiteX20343" y="connsiteY20343"/>
              </a:cxn>
              <a:cxn ang="0">
                <a:pos x="connsiteX20344" y="connsiteY20344"/>
              </a:cxn>
              <a:cxn ang="0">
                <a:pos x="connsiteX20345" y="connsiteY20345"/>
              </a:cxn>
              <a:cxn ang="0">
                <a:pos x="connsiteX20346" y="connsiteY20346"/>
              </a:cxn>
              <a:cxn ang="0">
                <a:pos x="connsiteX20347" y="connsiteY20347"/>
              </a:cxn>
              <a:cxn ang="0">
                <a:pos x="connsiteX20348" y="connsiteY20348"/>
              </a:cxn>
              <a:cxn ang="0">
                <a:pos x="connsiteX20349" y="connsiteY20349"/>
              </a:cxn>
              <a:cxn ang="0">
                <a:pos x="connsiteX20350" y="connsiteY20350"/>
              </a:cxn>
              <a:cxn ang="0">
                <a:pos x="connsiteX20351" y="connsiteY20351"/>
              </a:cxn>
              <a:cxn ang="0">
                <a:pos x="connsiteX20352" y="connsiteY20352"/>
              </a:cxn>
              <a:cxn ang="0">
                <a:pos x="connsiteX20353" y="connsiteY20353"/>
              </a:cxn>
              <a:cxn ang="0">
                <a:pos x="connsiteX20354" y="connsiteY20354"/>
              </a:cxn>
              <a:cxn ang="0">
                <a:pos x="connsiteX20355" y="connsiteY20355"/>
              </a:cxn>
              <a:cxn ang="0">
                <a:pos x="connsiteX20356" y="connsiteY20356"/>
              </a:cxn>
              <a:cxn ang="0">
                <a:pos x="connsiteX20357" y="connsiteY20357"/>
              </a:cxn>
              <a:cxn ang="0">
                <a:pos x="connsiteX20358" y="connsiteY20358"/>
              </a:cxn>
              <a:cxn ang="0">
                <a:pos x="connsiteX20359" y="connsiteY20359"/>
              </a:cxn>
              <a:cxn ang="0">
                <a:pos x="connsiteX20360" y="connsiteY20360"/>
              </a:cxn>
              <a:cxn ang="0">
                <a:pos x="connsiteX20361" y="connsiteY20361"/>
              </a:cxn>
              <a:cxn ang="0">
                <a:pos x="connsiteX20362" y="connsiteY20362"/>
              </a:cxn>
              <a:cxn ang="0">
                <a:pos x="connsiteX20363" y="connsiteY20363"/>
              </a:cxn>
              <a:cxn ang="0">
                <a:pos x="connsiteX20364" y="connsiteY20364"/>
              </a:cxn>
              <a:cxn ang="0">
                <a:pos x="connsiteX20365" y="connsiteY20365"/>
              </a:cxn>
              <a:cxn ang="0">
                <a:pos x="connsiteX20366" y="connsiteY20366"/>
              </a:cxn>
              <a:cxn ang="0">
                <a:pos x="connsiteX20367" y="connsiteY20367"/>
              </a:cxn>
              <a:cxn ang="0">
                <a:pos x="connsiteX20368" y="connsiteY20368"/>
              </a:cxn>
              <a:cxn ang="0">
                <a:pos x="connsiteX20369" y="connsiteY20369"/>
              </a:cxn>
              <a:cxn ang="0">
                <a:pos x="connsiteX20370" y="connsiteY20370"/>
              </a:cxn>
              <a:cxn ang="0">
                <a:pos x="connsiteX20371" y="connsiteY20371"/>
              </a:cxn>
              <a:cxn ang="0">
                <a:pos x="connsiteX20372" y="connsiteY20372"/>
              </a:cxn>
              <a:cxn ang="0">
                <a:pos x="connsiteX20373" y="connsiteY20373"/>
              </a:cxn>
              <a:cxn ang="0">
                <a:pos x="connsiteX20374" y="connsiteY20374"/>
              </a:cxn>
              <a:cxn ang="0">
                <a:pos x="connsiteX20375" y="connsiteY20375"/>
              </a:cxn>
              <a:cxn ang="0">
                <a:pos x="connsiteX20376" y="connsiteY20376"/>
              </a:cxn>
              <a:cxn ang="0">
                <a:pos x="connsiteX20377" y="connsiteY20377"/>
              </a:cxn>
              <a:cxn ang="0">
                <a:pos x="connsiteX20378" y="connsiteY20378"/>
              </a:cxn>
              <a:cxn ang="0">
                <a:pos x="connsiteX20379" y="connsiteY20379"/>
              </a:cxn>
              <a:cxn ang="0">
                <a:pos x="connsiteX20380" y="connsiteY20380"/>
              </a:cxn>
              <a:cxn ang="0">
                <a:pos x="connsiteX20381" y="connsiteY20381"/>
              </a:cxn>
              <a:cxn ang="0">
                <a:pos x="connsiteX20382" y="connsiteY20382"/>
              </a:cxn>
              <a:cxn ang="0">
                <a:pos x="connsiteX20383" y="connsiteY20383"/>
              </a:cxn>
              <a:cxn ang="0">
                <a:pos x="connsiteX20384" y="connsiteY20384"/>
              </a:cxn>
              <a:cxn ang="0">
                <a:pos x="connsiteX20385" y="connsiteY20385"/>
              </a:cxn>
              <a:cxn ang="0">
                <a:pos x="connsiteX20386" y="connsiteY20386"/>
              </a:cxn>
              <a:cxn ang="0">
                <a:pos x="connsiteX20387" y="connsiteY20387"/>
              </a:cxn>
              <a:cxn ang="0">
                <a:pos x="connsiteX20388" y="connsiteY20388"/>
              </a:cxn>
              <a:cxn ang="0">
                <a:pos x="connsiteX20389" y="connsiteY20389"/>
              </a:cxn>
              <a:cxn ang="0">
                <a:pos x="connsiteX20390" y="connsiteY20390"/>
              </a:cxn>
              <a:cxn ang="0">
                <a:pos x="connsiteX20391" y="connsiteY20391"/>
              </a:cxn>
              <a:cxn ang="0">
                <a:pos x="connsiteX20392" y="connsiteY20392"/>
              </a:cxn>
              <a:cxn ang="0">
                <a:pos x="connsiteX20393" y="connsiteY20393"/>
              </a:cxn>
              <a:cxn ang="0">
                <a:pos x="connsiteX20394" y="connsiteY20394"/>
              </a:cxn>
              <a:cxn ang="0">
                <a:pos x="connsiteX20395" y="connsiteY20395"/>
              </a:cxn>
              <a:cxn ang="0">
                <a:pos x="connsiteX20396" y="connsiteY20396"/>
              </a:cxn>
              <a:cxn ang="0">
                <a:pos x="connsiteX20397" y="connsiteY20397"/>
              </a:cxn>
              <a:cxn ang="0">
                <a:pos x="connsiteX20398" y="connsiteY20398"/>
              </a:cxn>
              <a:cxn ang="0">
                <a:pos x="connsiteX20399" y="connsiteY20399"/>
              </a:cxn>
              <a:cxn ang="0">
                <a:pos x="connsiteX20400" y="connsiteY20400"/>
              </a:cxn>
              <a:cxn ang="0">
                <a:pos x="connsiteX20401" y="connsiteY20401"/>
              </a:cxn>
              <a:cxn ang="0">
                <a:pos x="connsiteX20402" y="connsiteY20402"/>
              </a:cxn>
              <a:cxn ang="0">
                <a:pos x="connsiteX20403" y="connsiteY20403"/>
              </a:cxn>
              <a:cxn ang="0">
                <a:pos x="connsiteX20404" y="connsiteY20404"/>
              </a:cxn>
              <a:cxn ang="0">
                <a:pos x="connsiteX20405" y="connsiteY20405"/>
              </a:cxn>
              <a:cxn ang="0">
                <a:pos x="connsiteX20406" y="connsiteY20406"/>
              </a:cxn>
              <a:cxn ang="0">
                <a:pos x="connsiteX20407" y="connsiteY20407"/>
              </a:cxn>
              <a:cxn ang="0">
                <a:pos x="connsiteX20408" y="connsiteY20408"/>
              </a:cxn>
              <a:cxn ang="0">
                <a:pos x="connsiteX20409" y="connsiteY20409"/>
              </a:cxn>
              <a:cxn ang="0">
                <a:pos x="connsiteX20410" y="connsiteY20410"/>
              </a:cxn>
              <a:cxn ang="0">
                <a:pos x="connsiteX20411" y="connsiteY20411"/>
              </a:cxn>
              <a:cxn ang="0">
                <a:pos x="connsiteX20412" y="connsiteY20412"/>
              </a:cxn>
              <a:cxn ang="0">
                <a:pos x="connsiteX20413" y="connsiteY20413"/>
              </a:cxn>
              <a:cxn ang="0">
                <a:pos x="connsiteX20414" y="connsiteY20414"/>
              </a:cxn>
              <a:cxn ang="0">
                <a:pos x="connsiteX20415" y="connsiteY20415"/>
              </a:cxn>
              <a:cxn ang="0">
                <a:pos x="connsiteX20416" y="connsiteY20416"/>
              </a:cxn>
              <a:cxn ang="0">
                <a:pos x="connsiteX20417" y="connsiteY20417"/>
              </a:cxn>
              <a:cxn ang="0">
                <a:pos x="connsiteX20418" y="connsiteY20418"/>
              </a:cxn>
              <a:cxn ang="0">
                <a:pos x="connsiteX20419" y="connsiteY20419"/>
              </a:cxn>
              <a:cxn ang="0">
                <a:pos x="connsiteX20420" y="connsiteY20420"/>
              </a:cxn>
              <a:cxn ang="0">
                <a:pos x="connsiteX20421" y="connsiteY20421"/>
              </a:cxn>
              <a:cxn ang="0">
                <a:pos x="connsiteX20422" y="connsiteY20422"/>
              </a:cxn>
              <a:cxn ang="0">
                <a:pos x="connsiteX20423" y="connsiteY20423"/>
              </a:cxn>
              <a:cxn ang="0">
                <a:pos x="connsiteX20424" y="connsiteY20424"/>
              </a:cxn>
              <a:cxn ang="0">
                <a:pos x="connsiteX20425" y="connsiteY20425"/>
              </a:cxn>
              <a:cxn ang="0">
                <a:pos x="connsiteX20426" y="connsiteY20426"/>
              </a:cxn>
              <a:cxn ang="0">
                <a:pos x="connsiteX20427" y="connsiteY20427"/>
              </a:cxn>
              <a:cxn ang="0">
                <a:pos x="connsiteX20428" y="connsiteY20428"/>
              </a:cxn>
              <a:cxn ang="0">
                <a:pos x="connsiteX20429" y="connsiteY20429"/>
              </a:cxn>
              <a:cxn ang="0">
                <a:pos x="connsiteX20430" y="connsiteY20430"/>
              </a:cxn>
              <a:cxn ang="0">
                <a:pos x="connsiteX20431" y="connsiteY20431"/>
              </a:cxn>
              <a:cxn ang="0">
                <a:pos x="connsiteX20432" y="connsiteY20432"/>
              </a:cxn>
              <a:cxn ang="0">
                <a:pos x="connsiteX20433" y="connsiteY20433"/>
              </a:cxn>
              <a:cxn ang="0">
                <a:pos x="connsiteX20434" y="connsiteY20434"/>
              </a:cxn>
              <a:cxn ang="0">
                <a:pos x="connsiteX20435" y="connsiteY20435"/>
              </a:cxn>
              <a:cxn ang="0">
                <a:pos x="connsiteX20436" y="connsiteY20436"/>
              </a:cxn>
              <a:cxn ang="0">
                <a:pos x="connsiteX20437" y="connsiteY20437"/>
              </a:cxn>
              <a:cxn ang="0">
                <a:pos x="connsiteX20438" y="connsiteY20438"/>
              </a:cxn>
              <a:cxn ang="0">
                <a:pos x="connsiteX20439" y="connsiteY20439"/>
              </a:cxn>
              <a:cxn ang="0">
                <a:pos x="connsiteX20440" y="connsiteY20440"/>
              </a:cxn>
              <a:cxn ang="0">
                <a:pos x="connsiteX20441" y="connsiteY20441"/>
              </a:cxn>
              <a:cxn ang="0">
                <a:pos x="connsiteX20442" y="connsiteY20442"/>
              </a:cxn>
              <a:cxn ang="0">
                <a:pos x="connsiteX20443" y="connsiteY20443"/>
              </a:cxn>
              <a:cxn ang="0">
                <a:pos x="connsiteX20444" y="connsiteY20444"/>
              </a:cxn>
              <a:cxn ang="0">
                <a:pos x="connsiteX20445" y="connsiteY20445"/>
              </a:cxn>
              <a:cxn ang="0">
                <a:pos x="connsiteX20446" y="connsiteY20446"/>
              </a:cxn>
              <a:cxn ang="0">
                <a:pos x="connsiteX20447" y="connsiteY20447"/>
              </a:cxn>
              <a:cxn ang="0">
                <a:pos x="connsiteX20448" y="connsiteY20448"/>
              </a:cxn>
              <a:cxn ang="0">
                <a:pos x="connsiteX20449" y="connsiteY20449"/>
              </a:cxn>
              <a:cxn ang="0">
                <a:pos x="connsiteX20450" y="connsiteY20450"/>
              </a:cxn>
              <a:cxn ang="0">
                <a:pos x="connsiteX20451" y="connsiteY20451"/>
              </a:cxn>
              <a:cxn ang="0">
                <a:pos x="connsiteX20452" y="connsiteY20452"/>
              </a:cxn>
              <a:cxn ang="0">
                <a:pos x="connsiteX20453" y="connsiteY20453"/>
              </a:cxn>
              <a:cxn ang="0">
                <a:pos x="connsiteX20454" y="connsiteY20454"/>
              </a:cxn>
              <a:cxn ang="0">
                <a:pos x="connsiteX20455" y="connsiteY20455"/>
              </a:cxn>
              <a:cxn ang="0">
                <a:pos x="connsiteX20456" y="connsiteY20456"/>
              </a:cxn>
              <a:cxn ang="0">
                <a:pos x="connsiteX20457" y="connsiteY20457"/>
              </a:cxn>
              <a:cxn ang="0">
                <a:pos x="connsiteX20458" y="connsiteY20458"/>
              </a:cxn>
              <a:cxn ang="0">
                <a:pos x="connsiteX20459" y="connsiteY20459"/>
              </a:cxn>
              <a:cxn ang="0">
                <a:pos x="connsiteX20460" y="connsiteY20460"/>
              </a:cxn>
              <a:cxn ang="0">
                <a:pos x="connsiteX20461" y="connsiteY20461"/>
              </a:cxn>
              <a:cxn ang="0">
                <a:pos x="connsiteX20462" y="connsiteY20462"/>
              </a:cxn>
              <a:cxn ang="0">
                <a:pos x="connsiteX20463" y="connsiteY20463"/>
              </a:cxn>
              <a:cxn ang="0">
                <a:pos x="connsiteX20464" y="connsiteY20464"/>
              </a:cxn>
              <a:cxn ang="0">
                <a:pos x="connsiteX20465" y="connsiteY20465"/>
              </a:cxn>
              <a:cxn ang="0">
                <a:pos x="connsiteX20466" y="connsiteY20466"/>
              </a:cxn>
              <a:cxn ang="0">
                <a:pos x="connsiteX20467" y="connsiteY20467"/>
              </a:cxn>
              <a:cxn ang="0">
                <a:pos x="connsiteX20468" y="connsiteY20468"/>
              </a:cxn>
              <a:cxn ang="0">
                <a:pos x="connsiteX20469" y="connsiteY20469"/>
              </a:cxn>
              <a:cxn ang="0">
                <a:pos x="connsiteX20470" y="connsiteY20470"/>
              </a:cxn>
              <a:cxn ang="0">
                <a:pos x="connsiteX20471" y="connsiteY20471"/>
              </a:cxn>
              <a:cxn ang="0">
                <a:pos x="connsiteX20472" y="connsiteY20472"/>
              </a:cxn>
              <a:cxn ang="0">
                <a:pos x="connsiteX20473" y="connsiteY20473"/>
              </a:cxn>
              <a:cxn ang="0">
                <a:pos x="connsiteX20474" y="connsiteY20474"/>
              </a:cxn>
              <a:cxn ang="0">
                <a:pos x="connsiteX20475" y="connsiteY20475"/>
              </a:cxn>
              <a:cxn ang="0">
                <a:pos x="connsiteX20476" y="connsiteY20476"/>
              </a:cxn>
              <a:cxn ang="0">
                <a:pos x="connsiteX20477" y="connsiteY20477"/>
              </a:cxn>
              <a:cxn ang="0">
                <a:pos x="connsiteX20478" y="connsiteY20478"/>
              </a:cxn>
              <a:cxn ang="0">
                <a:pos x="connsiteX20479" y="connsiteY20479"/>
              </a:cxn>
              <a:cxn ang="0">
                <a:pos x="connsiteX20480" y="connsiteY20480"/>
              </a:cxn>
              <a:cxn ang="0">
                <a:pos x="connsiteX20481" y="connsiteY20481"/>
              </a:cxn>
              <a:cxn ang="0">
                <a:pos x="connsiteX20482" y="connsiteY20482"/>
              </a:cxn>
              <a:cxn ang="0">
                <a:pos x="connsiteX20483" y="connsiteY20483"/>
              </a:cxn>
              <a:cxn ang="0">
                <a:pos x="connsiteX20484" y="connsiteY20484"/>
              </a:cxn>
              <a:cxn ang="0">
                <a:pos x="connsiteX20485" y="connsiteY20485"/>
              </a:cxn>
              <a:cxn ang="0">
                <a:pos x="connsiteX20486" y="connsiteY20486"/>
              </a:cxn>
              <a:cxn ang="0">
                <a:pos x="connsiteX20487" y="connsiteY20487"/>
              </a:cxn>
              <a:cxn ang="0">
                <a:pos x="connsiteX20488" y="connsiteY20488"/>
              </a:cxn>
              <a:cxn ang="0">
                <a:pos x="connsiteX20489" y="connsiteY20489"/>
              </a:cxn>
              <a:cxn ang="0">
                <a:pos x="connsiteX20490" y="connsiteY20490"/>
              </a:cxn>
              <a:cxn ang="0">
                <a:pos x="connsiteX20491" y="connsiteY20491"/>
              </a:cxn>
              <a:cxn ang="0">
                <a:pos x="connsiteX20492" y="connsiteY20492"/>
              </a:cxn>
              <a:cxn ang="0">
                <a:pos x="connsiteX20493" y="connsiteY20493"/>
              </a:cxn>
              <a:cxn ang="0">
                <a:pos x="connsiteX20494" y="connsiteY20494"/>
              </a:cxn>
              <a:cxn ang="0">
                <a:pos x="connsiteX20495" y="connsiteY20495"/>
              </a:cxn>
              <a:cxn ang="0">
                <a:pos x="connsiteX20496" y="connsiteY20496"/>
              </a:cxn>
              <a:cxn ang="0">
                <a:pos x="connsiteX20497" y="connsiteY20497"/>
              </a:cxn>
              <a:cxn ang="0">
                <a:pos x="connsiteX20498" y="connsiteY20498"/>
              </a:cxn>
              <a:cxn ang="0">
                <a:pos x="connsiteX20499" y="connsiteY20499"/>
              </a:cxn>
              <a:cxn ang="0">
                <a:pos x="connsiteX20500" y="connsiteY20500"/>
              </a:cxn>
              <a:cxn ang="0">
                <a:pos x="connsiteX20501" y="connsiteY20501"/>
              </a:cxn>
              <a:cxn ang="0">
                <a:pos x="connsiteX20502" y="connsiteY20502"/>
              </a:cxn>
              <a:cxn ang="0">
                <a:pos x="connsiteX20503" y="connsiteY20503"/>
              </a:cxn>
              <a:cxn ang="0">
                <a:pos x="connsiteX20504" y="connsiteY20504"/>
              </a:cxn>
              <a:cxn ang="0">
                <a:pos x="connsiteX20505" y="connsiteY20505"/>
              </a:cxn>
              <a:cxn ang="0">
                <a:pos x="connsiteX20506" y="connsiteY20506"/>
              </a:cxn>
              <a:cxn ang="0">
                <a:pos x="connsiteX20507" y="connsiteY20507"/>
              </a:cxn>
              <a:cxn ang="0">
                <a:pos x="connsiteX20508" y="connsiteY20508"/>
              </a:cxn>
              <a:cxn ang="0">
                <a:pos x="connsiteX20509" y="connsiteY20509"/>
              </a:cxn>
              <a:cxn ang="0">
                <a:pos x="connsiteX20510" y="connsiteY20510"/>
              </a:cxn>
              <a:cxn ang="0">
                <a:pos x="connsiteX20511" y="connsiteY20511"/>
              </a:cxn>
              <a:cxn ang="0">
                <a:pos x="connsiteX20512" y="connsiteY20512"/>
              </a:cxn>
              <a:cxn ang="0">
                <a:pos x="connsiteX20513" y="connsiteY20513"/>
              </a:cxn>
              <a:cxn ang="0">
                <a:pos x="connsiteX20514" y="connsiteY20514"/>
              </a:cxn>
              <a:cxn ang="0">
                <a:pos x="connsiteX20515" y="connsiteY20515"/>
              </a:cxn>
              <a:cxn ang="0">
                <a:pos x="connsiteX20516" y="connsiteY20516"/>
              </a:cxn>
              <a:cxn ang="0">
                <a:pos x="connsiteX20517" y="connsiteY20517"/>
              </a:cxn>
              <a:cxn ang="0">
                <a:pos x="connsiteX20518" y="connsiteY20518"/>
              </a:cxn>
              <a:cxn ang="0">
                <a:pos x="connsiteX20519" y="connsiteY20519"/>
              </a:cxn>
              <a:cxn ang="0">
                <a:pos x="connsiteX20520" y="connsiteY20520"/>
              </a:cxn>
              <a:cxn ang="0">
                <a:pos x="connsiteX20521" y="connsiteY20521"/>
              </a:cxn>
              <a:cxn ang="0">
                <a:pos x="connsiteX20522" y="connsiteY20522"/>
              </a:cxn>
              <a:cxn ang="0">
                <a:pos x="connsiteX20523" y="connsiteY20523"/>
              </a:cxn>
              <a:cxn ang="0">
                <a:pos x="connsiteX20524" y="connsiteY20524"/>
              </a:cxn>
              <a:cxn ang="0">
                <a:pos x="connsiteX20525" y="connsiteY20525"/>
              </a:cxn>
              <a:cxn ang="0">
                <a:pos x="connsiteX20526" y="connsiteY20526"/>
              </a:cxn>
              <a:cxn ang="0">
                <a:pos x="connsiteX20527" y="connsiteY20527"/>
              </a:cxn>
              <a:cxn ang="0">
                <a:pos x="connsiteX20528" y="connsiteY20528"/>
              </a:cxn>
              <a:cxn ang="0">
                <a:pos x="connsiteX20529" y="connsiteY20529"/>
              </a:cxn>
              <a:cxn ang="0">
                <a:pos x="connsiteX20530" y="connsiteY20530"/>
              </a:cxn>
              <a:cxn ang="0">
                <a:pos x="connsiteX20531" y="connsiteY20531"/>
              </a:cxn>
              <a:cxn ang="0">
                <a:pos x="connsiteX20532" y="connsiteY20532"/>
              </a:cxn>
              <a:cxn ang="0">
                <a:pos x="connsiteX20533" y="connsiteY20533"/>
              </a:cxn>
              <a:cxn ang="0">
                <a:pos x="connsiteX20534" y="connsiteY20534"/>
              </a:cxn>
              <a:cxn ang="0">
                <a:pos x="connsiteX20535" y="connsiteY20535"/>
              </a:cxn>
              <a:cxn ang="0">
                <a:pos x="connsiteX20536" y="connsiteY20536"/>
              </a:cxn>
              <a:cxn ang="0">
                <a:pos x="connsiteX20537" y="connsiteY20537"/>
              </a:cxn>
              <a:cxn ang="0">
                <a:pos x="connsiteX20538" y="connsiteY20538"/>
              </a:cxn>
              <a:cxn ang="0">
                <a:pos x="connsiteX20539" y="connsiteY20539"/>
              </a:cxn>
              <a:cxn ang="0">
                <a:pos x="connsiteX20540" y="connsiteY20540"/>
              </a:cxn>
              <a:cxn ang="0">
                <a:pos x="connsiteX20541" y="connsiteY20541"/>
              </a:cxn>
              <a:cxn ang="0">
                <a:pos x="connsiteX20542" y="connsiteY20542"/>
              </a:cxn>
              <a:cxn ang="0">
                <a:pos x="connsiteX20543" y="connsiteY20543"/>
              </a:cxn>
              <a:cxn ang="0">
                <a:pos x="connsiteX20544" y="connsiteY20544"/>
              </a:cxn>
              <a:cxn ang="0">
                <a:pos x="connsiteX20545" y="connsiteY20545"/>
              </a:cxn>
              <a:cxn ang="0">
                <a:pos x="connsiteX20546" y="connsiteY20546"/>
              </a:cxn>
              <a:cxn ang="0">
                <a:pos x="connsiteX20547" y="connsiteY20547"/>
              </a:cxn>
              <a:cxn ang="0">
                <a:pos x="connsiteX20548" y="connsiteY20548"/>
              </a:cxn>
              <a:cxn ang="0">
                <a:pos x="connsiteX20549" y="connsiteY20549"/>
              </a:cxn>
              <a:cxn ang="0">
                <a:pos x="connsiteX20550" y="connsiteY20550"/>
              </a:cxn>
              <a:cxn ang="0">
                <a:pos x="connsiteX20551" y="connsiteY20551"/>
              </a:cxn>
              <a:cxn ang="0">
                <a:pos x="connsiteX20552" y="connsiteY20552"/>
              </a:cxn>
              <a:cxn ang="0">
                <a:pos x="connsiteX20553" y="connsiteY20553"/>
              </a:cxn>
              <a:cxn ang="0">
                <a:pos x="connsiteX20554" y="connsiteY20554"/>
              </a:cxn>
              <a:cxn ang="0">
                <a:pos x="connsiteX20555" y="connsiteY20555"/>
              </a:cxn>
              <a:cxn ang="0">
                <a:pos x="connsiteX20556" y="connsiteY20556"/>
              </a:cxn>
              <a:cxn ang="0">
                <a:pos x="connsiteX20557" y="connsiteY20557"/>
              </a:cxn>
              <a:cxn ang="0">
                <a:pos x="connsiteX20558" y="connsiteY20558"/>
              </a:cxn>
              <a:cxn ang="0">
                <a:pos x="connsiteX20559" y="connsiteY20559"/>
              </a:cxn>
              <a:cxn ang="0">
                <a:pos x="connsiteX20560" y="connsiteY20560"/>
              </a:cxn>
              <a:cxn ang="0">
                <a:pos x="connsiteX20561" y="connsiteY20561"/>
              </a:cxn>
              <a:cxn ang="0">
                <a:pos x="connsiteX20562" y="connsiteY20562"/>
              </a:cxn>
              <a:cxn ang="0">
                <a:pos x="connsiteX20563" y="connsiteY20563"/>
              </a:cxn>
              <a:cxn ang="0">
                <a:pos x="connsiteX20564" y="connsiteY20564"/>
              </a:cxn>
              <a:cxn ang="0">
                <a:pos x="connsiteX20565" y="connsiteY20565"/>
              </a:cxn>
              <a:cxn ang="0">
                <a:pos x="connsiteX20566" y="connsiteY20566"/>
              </a:cxn>
              <a:cxn ang="0">
                <a:pos x="connsiteX20567" y="connsiteY20567"/>
              </a:cxn>
              <a:cxn ang="0">
                <a:pos x="connsiteX20568" y="connsiteY20568"/>
              </a:cxn>
              <a:cxn ang="0">
                <a:pos x="connsiteX20569" y="connsiteY20569"/>
              </a:cxn>
              <a:cxn ang="0">
                <a:pos x="connsiteX20570" y="connsiteY20570"/>
              </a:cxn>
              <a:cxn ang="0">
                <a:pos x="connsiteX20571" y="connsiteY20571"/>
              </a:cxn>
              <a:cxn ang="0">
                <a:pos x="connsiteX20572" y="connsiteY20572"/>
              </a:cxn>
              <a:cxn ang="0">
                <a:pos x="connsiteX20573" y="connsiteY20573"/>
              </a:cxn>
              <a:cxn ang="0">
                <a:pos x="connsiteX20574" y="connsiteY20574"/>
              </a:cxn>
              <a:cxn ang="0">
                <a:pos x="connsiteX20575" y="connsiteY20575"/>
              </a:cxn>
              <a:cxn ang="0">
                <a:pos x="connsiteX20576" y="connsiteY20576"/>
              </a:cxn>
              <a:cxn ang="0">
                <a:pos x="connsiteX20577" y="connsiteY20577"/>
              </a:cxn>
              <a:cxn ang="0">
                <a:pos x="connsiteX20578" y="connsiteY20578"/>
              </a:cxn>
              <a:cxn ang="0">
                <a:pos x="connsiteX20579" y="connsiteY20579"/>
              </a:cxn>
              <a:cxn ang="0">
                <a:pos x="connsiteX20580" y="connsiteY20580"/>
              </a:cxn>
              <a:cxn ang="0">
                <a:pos x="connsiteX20581" y="connsiteY20581"/>
              </a:cxn>
              <a:cxn ang="0">
                <a:pos x="connsiteX20582" y="connsiteY20582"/>
              </a:cxn>
              <a:cxn ang="0">
                <a:pos x="connsiteX20583" y="connsiteY20583"/>
              </a:cxn>
              <a:cxn ang="0">
                <a:pos x="connsiteX20584" y="connsiteY20584"/>
              </a:cxn>
              <a:cxn ang="0">
                <a:pos x="connsiteX20585" y="connsiteY20585"/>
              </a:cxn>
              <a:cxn ang="0">
                <a:pos x="connsiteX20586" y="connsiteY20586"/>
              </a:cxn>
              <a:cxn ang="0">
                <a:pos x="connsiteX20587" y="connsiteY20587"/>
              </a:cxn>
              <a:cxn ang="0">
                <a:pos x="connsiteX20588" y="connsiteY20588"/>
              </a:cxn>
              <a:cxn ang="0">
                <a:pos x="connsiteX20589" y="connsiteY20589"/>
              </a:cxn>
              <a:cxn ang="0">
                <a:pos x="connsiteX20590" y="connsiteY20590"/>
              </a:cxn>
              <a:cxn ang="0">
                <a:pos x="connsiteX20591" y="connsiteY20591"/>
              </a:cxn>
              <a:cxn ang="0">
                <a:pos x="connsiteX20592" y="connsiteY20592"/>
              </a:cxn>
              <a:cxn ang="0">
                <a:pos x="connsiteX20593" y="connsiteY20593"/>
              </a:cxn>
              <a:cxn ang="0">
                <a:pos x="connsiteX20594" y="connsiteY20594"/>
              </a:cxn>
              <a:cxn ang="0">
                <a:pos x="connsiteX20595" y="connsiteY20595"/>
              </a:cxn>
              <a:cxn ang="0">
                <a:pos x="connsiteX20596" y="connsiteY20596"/>
              </a:cxn>
              <a:cxn ang="0">
                <a:pos x="connsiteX20597" y="connsiteY20597"/>
              </a:cxn>
              <a:cxn ang="0">
                <a:pos x="connsiteX20598" y="connsiteY20598"/>
              </a:cxn>
              <a:cxn ang="0">
                <a:pos x="connsiteX20599" y="connsiteY20599"/>
              </a:cxn>
              <a:cxn ang="0">
                <a:pos x="connsiteX20600" y="connsiteY20600"/>
              </a:cxn>
              <a:cxn ang="0">
                <a:pos x="connsiteX20601" y="connsiteY20601"/>
              </a:cxn>
              <a:cxn ang="0">
                <a:pos x="connsiteX20602" y="connsiteY20602"/>
              </a:cxn>
              <a:cxn ang="0">
                <a:pos x="connsiteX20603" y="connsiteY20603"/>
              </a:cxn>
              <a:cxn ang="0">
                <a:pos x="connsiteX20604" y="connsiteY20604"/>
              </a:cxn>
              <a:cxn ang="0">
                <a:pos x="connsiteX20605" y="connsiteY20605"/>
              </a:cxn>
              <a:cxn ang="0">
                <a:pos x="connsiteX20606" y="connsiteY20606"/>
              </a:cxn>
              <a:cxn ang="0">
                <a:pos x="connsiteX20607" y="connsiteY20607"/>
              </a:cxn>
              <a:cxn ang="0">
                <a:pos x="connsiteX20608" y="connsiteY20608"/>
              </a:cxn>
              <a:cxn ang="0">
                <a:pos x="connsiteX20609" y="connsiteY20609"/>
              </a:cxn>
              <a:cxn ang="0">
                <a:pos x="connsiteX20610" y="connsiteY20610"/>
              </a:cxn>
              <a:cxn ang="0">
                <a:pos x="connsiteX20611" y="connsiteY20611"/>
              </a:cxn>
              <a:cxn ang="0">
                <a:pos x="connsiteX20612" y="connsiteY20612"/>
              </a:cxn>
              <a:cxn ang="0">
                <a:pos x="connsiteX20613" y="connsiteY20613"/>
              </a:cxn>
              <a:cxn ang="0">
                <a:pos x="connsiteX20614" y="connsiteY20614"/>
              </a:cxn>
              <a:cxn ang="0">
                <a:pos x="connsiteX20615" y="connsiteY20615"/>
              </a:cxn>
              <a:cxn ang="0">
                <a:pos x="connsiteX20616" y="connsiteY20616"/>
              </a:cxn>
              <a:cxn ang="0">
                <a:pos x="connsiteX20617" y="connsiteY20617"/>
              </a:cxn>
              <a:cxn ang="0">
                <a:pos x="connsiteX20618" y="connsiteY20618"/>
              </a:cxn>
              <a:cxn ang="0">
                <a:pos x="connsiteX20619" y="connsiteY20619"/>
              </a:cxn>
              <a:cxn ang="0">
                <a:pos x="connsiteX20620" y="connsiteY20620"/>
              </a:cxn>
              <a:cxn ang="0">
                <a:pos x="connsiteX20621" y="connsiteY20621"/>
              </a:cxn>
              <a:cxn ang="0">
                <a:pos x="connsiteX20622" y="connsiteY20622"/>
              </a:cxn>
              <a:cxn ang="0">
                <a:pos x="connsiteX20623" y="connsiteY20623"/>
              </a:cxn>
              <a:cxn ang="0">
                <a:pos x="connsiteX20624" y="connsiteY20624"/>
              </a:cxn>
              <a:cxn ang="0">
                <a:pos x="connsiteX20625" y="connsiteY20625"/>
              </a:cxn>
              <a:cxn ang="0">
                <a:pos x="connsiteX20626" y="connsiteY20626"/>
              </a:cxn>
              <a:cxn ang="0">
                <a:pos x="connsiteX20627" y="connsiteY20627"/>
              </a:cxn>
              <a:cxn ang="0">
                <a:pos x="connsiteX20628" y="connsiteY20628"/>
              </a:cxn>
              <a:cxn ang="0">
                <a:pos x="connsiteX20629" y="connsiteY20629"/>
              </a:cxn>
              <a:cxn ang="0">
                <a:pos x="connsiteX20630" y="connsiteY20630"/>
              </a:cxn>
              <a:cxn ang="0">
                <a:pos x="connsiteX20631" y="connsiteY20631"/>
              </a:cxn>
              <a:cxn ang="0">
                <a:pos x="connsiteX20632" y="connsiteY20632"/>
              </a:cxn>
              <a:cxn ang="0">
                <a:pos x="connsiteX20633" y="connsiteY20633"/>
              </a:cxn>
              <a:cxn ang="0">
                <a:pos x="connsiteX20634" y="connsiteY20634"/>
              </a:cxn>
              <a:cxn ang="0">
                <a:pos x="connsiteX20635" y="connsiteY20635"/>
              </a:cxn>
              <a:cxn ang="0">
                <a:pos x="connsiteX20636" y="connsiteY20636"/>
              </a:cxn>
              <a:cxn ang="0">
                <a:pos x="connsiteX20637" y="connsiteY20637"/>
              </a:cxn>
              <a:cxn ang="0">
                <a:pos x="connsiteX20638" y="connsiteY20638"/>
              </a:cxn>
              <a:cxn ang="0">
                <a:pos x="connsiteX20639" y="connsiteY20639"/>
              </a:cxn>
              <a:cxn ang="0">
                <a:pos x="connsiteX20640" y="connsiteY20640"/>
              </a:cxn>
              <a:cxn ang="0">
                <a:pos x="connsiteX20641" y="connsiteY20641"/>
              </a:cxn>
              <a:cxn ang="0">
                <a:pos x="connsiteX20642" y="connsiteY20642"/>
              </a:cxn>
              <a:cxn ang="0">
                <a:pos x="connsiteX20643" y="connsiteY20643"/>
              </a:cxn>
              <a:cxn ang="0">
                <a:pos x="connsiteX20644" y="connsiteY20644"/>
              </a:cxn>
              <a:cxn ang="0">
                <a:pos x="connsiteX20645" y="connsiteY20645"/>
              </a:cxn>
              <a:cxn ang="0">
                <a:pos x="connsiteX20646" y="connsiteY20646"/>
              </a:cxn>
              <a:cxn ang="0">
                <a:pos x="connsiteX20647" y="connsiteY20647"/>
              </a:cxn>
              <a:cxn ang="0">
                <a:pos x="connsiteX20648" y="connsiteY20648"/>
              </a:cxn>
              <a:cxn ang="0">
                <a:pos x="connsiteX20649" y="connsiteY20649"/>
              </a:cxn>
              <a:cxn ang="0">
                <a:pos x="connsiteX20650" y="connsiteY20650"/>
              </a:cxn>
              <a:cxn ang="0">
                <a:pos x="connsiteX20651" y="connsiteY20651"/>
              </a:cxn>
              <a:cxn ang="0">
                <a:pos x="connsiteX20652" y="connsiteY20652"/>
              </a:cxn>
              <a:cxn ang="0">
                <a:pos x="connsiteX20653" y="connsiteY20653"/>
              </a:cxn>
              <a:cxn ang="0">
                <a:pos x="connsiteX20654" y="connsiteY20654"/>
              </a:cxn>
              <a:cxn ang="0">
                <a:pos x="connsiteX20655" y="connsiteY20655"/>
              </a:cxn>
              <a:cxn ang="0">
                <a:pos x="connsiteX20656" y="connsiteY20656"/>
              </a:cxn>
              <a:cxn ang="0">
                <a:pos x="connsiteX20657" y="connsiteY20657"/>
              </a:cxn>
              <a:cxn ang="0">
                <a:pos x="connsiteX20658" y="connsiteY20658"/>
              </a:cxn>
              <a:cxn ang="0">
                <a:pos x="connsiteX20659" y="connsiteY20659"/>
              </a:cxn>
              <a:cxn ang="0">
                <a:pos x="connsiteX20660" y="connsiteY20660"/>
              </a:cxn>
              <a:cxn ang="0">
                <a:pos x="connsiteX20661" y="connsiteY20661"/>
              </a:cxn>
              <a:cxn ang="0">
                <a:pos x="connsiteX20662" y="connsiteY20662"/>
              </a:cxn>
              <a:cxn ang="0">
                <a:pos x="connsiteX20663" y="connsiteY20663"/>
              </a:cxn>
              <a:cxn ang="0">
                <a:pos x="connsiteX20664" y="connsiteY20664"/>
              </a:cxn>
              <a:cxn ang="0">
                <a:pos x="connsiteX20665" y="connsiteY20665"/>
              </a:cxn>
              <a:cxn ang="0">
                <a:pos x="connsiteX20666" y="connsiteY20666"/>
              </a:cxn>
              <a:cxn ang="0">
                <a:pos x="connsiteX20667" y="connsiteY20667"/>
              </a:cxn>
              <a:cxn ang="0">
                <a:pos x="connsiteX20668" y="connsiteY20668"/>
              </a:cxn>
              <a:cxn ang="0">
                <a:pos x="connsiteX20669" y="connsiteY20669"/>
              </a:cxn>
              <a:cxn ang="0">
                <a:pos x="connsiteX20670" y="connsiteY20670"/>
              </a:cxn>
              <a:cxn ang="0">
                <a:pos x="connsiteX20671" y="connsiteY20671"/>
              </a:cxn>
              <a:cxn ang="0">
                <a:pos x="connsiteX20672" y="connsiteY20672"/>
              </a:cxn>
              <a:cxn ang="0">
                <a:pos x="connsiteX20673" y="connsiteY20673"/>
              </a:cxn>
              <a:cxn ang="0">
                <a:pos x="connsiteX20674" y="connsiteY20674"/>
              </a:cxn>
              <a:cxn ang="0">
                <a:pos x="connsiteX20675" y="connsiteY20675"/>
              </a:cxn>
              <a:cxn ang="0">
                <a:pos x="connsiteX20676" y="connsiteY20676"/>
              </a:cxn>
              <a:cxn ang="0">
                <a:pos x="connsiteX20677" y="connsiteY20677"/>
              </a:cxn>
              <a:cxn ang="0">
                <a:pos x="connsiteX20678" y="connsiteY20678"/>
              </a:cxn>
              <a:cxn ang="0">
                <a:pos x="connsiteX20679" y="connsiteY20679"/>
              </a:cxn>
              <a:cxn ang="0">
                <a:pos x="connsiteX20680" y="connsiteY20680"/>
              </a:cxn>
              <a:cxn ang="0">
                <a:pos x="connsiteX20681" y="connsiteY20681"/>
              </a:cxn>
              <a:cxn ang="0">
                <a:pos x="connsiteX20682" y="connsiteY20682"/>
              </a:cxn>
              <a:cxn ang="0">
                <a:pos x="connsiteX20683" y="connsiteY20683"/>
              </a:cxn>
              <a:cxn ang="0">
                <a:pos x="connsiteX20684" y="connsiteY20684"/>
              </a:cxn>
              <a:cxn ang="0">
                <a:pos x="connsiteX20685" y="connsiteY20685"/>
              </a:cxn>
              <a:cxn ang="0">
                <a:pos x="connsiteX20686" y="connsiteY20686"/>
              </a:cxn>
              <a:cxn ang="0">
                <a:pos x="connsiteX20687" y="connsiteY20687"/>
              </a:cxn>
              <a:cxn ang="0">
                <a:pos x="connsiteX20688" y="connsiteY20688"/>
              </a:cxn>
              <a:cxn ang="0">
                <a:pos x="connsiteX20689" y="connsiteY20689"/>
              </a:cxn>
              <a:cxn ang="0">
                <a:pos x="connsiteX20690" y="connsiteY20690"/>
              </a:cxn>
              <a:cxn ang="0">
                <a:pos x="connsiteX20691" y="connsiteY20691"/>
              </a:cxn>
              <a:cxn ang="0">
                <a:pos x="connsiteX20692" y="connsiteY20692"/>
              </a:cxn>
              <a:cxn ang="0">
                <a:pos x="connsiteX20693" y="connsiteY20693"/>
              </a:cxn>
              <a:cxn ang="0">
                <a:pos x="connsiteX20694" y="connsiteY20694"/>
              </a:cxn>
              <a:cxn ang="0">
                <a:pos x="connsiteX20695" y="connsiteY20695"/>
              </a:cxn>
              <a:cxn ang="0">
                <a:pos x="connsiteX20696" y="connsiteY20696"/>
              </a:cxn>
              <a:cxn ang="0">
                <a:pos x="connsiteX20697" y="connsiteY20697"/>
              </a:cxn>
              <a:cxn ang="0">
                <a:pos x="connsiteX20698" y="connsiteY20698"/>
              </a:cxn>
              <a:cxn ang="0">
                <a:pos x="connsiteX20699" y="connsiteY20699"/>
              </a:cxn>
              <a:cxn ang="0">
                <a:pos x="connsiteX20700" y="connsiteY20700"/>
              </a:cxn>
              <a:cxn ang="0">
                <a:pos x="connsiteX20701" y="connsiteY20701"/>
              </a:cxn>
              <a:cxn ang="0">
                <a:pos x="connsiteX20702" y="connsiteY20702"/>
              </a:cxn>
              <a:cxn ang="0">
                <a:pos x="connsiteX20703" y="connsiteY20703"/>
              </a:cxn>
              <a:cxn ang="0">
                <a:pos x="connsiteX20704" y="connsiteY20704"/>
              </a:cxn>
              <a:cxn ang="0">
                <a:pos x="connsiteX20705" y="connsiteY20705"/>
              </a:cxn>
              <a:cxn ang="0">
                <a:pos x="connsiteX20706" y="connsiteY20706"/>
              </a:cxn>
              <a:cxn ang="0">
                <a:pos x="connsiteX20707" y="connsiteY20707"/>
              </a:cxn>
              <a:cxn ang="0">
                <a:pos x="connsiteX20708" y="connsiteY20708"/>
              </a:cxn>
              <a:cxn ang="0">
                <a:pos x="connsiteX20709" y="connsiteY20709"/>
              </a:cxn>
              <a:cxn ang="0">
                <a:pos x="connsiteX20710" y="connsiteY20710"/>
              </a:cxn>
              <a:cxn ang="0">
                <a:pos x="connsiteX20711" y="connsiteY20711"/>
              </a:cxn>
              <a:cxn ang="0">
                <a:pos x="connsiteX20712" y="connsiteY20712"/>
              </a:cxn>
              <a:cxn ang="0">
                <a:pos x="connsiteX20713" y="connsiteY20713"/>
              </a:cxn>
              <a:cxn ang="0">
                <a:pos x="connsiteX20714" y="connsiteY20714"/>
              </a:cxn>
              <a:cxn ang="0">
                <a:pos x="connsiteX20715" y="connsiteY20715"/>
              </a:cxn>
              <a:cxn ang="0">
                <a:pos x="connsiteX20716" y="connsiteY20716"/>
              </a:cxn>
              <a:cxn ang="0">
                <a:pos x="connsiteX20717" y="connsiteY20717"/>
              </a:cxn>
              <a:cxn ang="0">
                <a:pos x="connsiteX20718" y="connsiteY20718"/>
              </a:cxn>
              <a:cxn ang="0">
                <a:pos x="connsiteX20719" y="connsiteY20719"/>
              </a:cxn>
              <a:cxn ang="0">
                <a:pos x="connsiteX20720" y="connsiteY20720"/>
              </a:cxn>
              <a:cxn ang="0">
                <a:pos x="connsiteX20721" y="connsiteY20721"/>
              </a:cxn>
              <a:cxn ang="0">
                <a:pos x="connsiteX20722" y="connsiteY20722"/>
              </a:cxn>
              <a:cxn ang="0">
                <a:pos x="connsiteX20723" y="connsiteY20723"/>
              </a:cxn>
              <a:cxn ang="0">
                <a:pos x="connsiteX20724" y="connsiteY20724"/>
              </a:cxn>
              <a:cxn ang="0">
                <a:pos x="connsiteX20725" y="connsiteY20725"/>
              </a:cxn>
              <a:cxn ang="0">
                <a:pos x="connsiteX20726" y="connsiteY20726"/>
              </a:cxn>
              <a:cxn ang="0">
                <a:pos x="connsiteX20727" y="connsiteY20727"/>
              </a:cxn>
              <a:cxn ang="0">
                <a:pos x="connsiteX20728" y="connsiteY20728"/>
              </a:cxn>
              <a:cxn ang="0">
                <a:pos x="connsiteX20729" y="connsiteY20729"/>
              </a:cxn>
              <a:cxn ang="0">
                <a:pos x="connsiteX20730" y="connsiteY20730"/>
              </a:cxn>
              <a:cxn ang="0">
                <a:pos x="connsiteX20731" y="connsiteY20731"/>
              </a:cxn>
              <a:cxn ang="0">
                <a:pos x="connsiteX20732" y="connsiteY20732"/>
              </a:cxn>
              <a:cxn ang="0">
                <a:pos x="connsiteX20733" y="connsiteY20733"/>
              </a:cxn>
              <a:cxn ang="0">
                <a:pos x="connsiteX20734" y="connsiteY20734"/>
              </a:cxn>
              <a:cxn ang="0">
                <a:pos x="connsiteX20735" y="connsiteY20735"/>
              </a:cxn>
              <a:cxn ang="0">
                <a:pos x="connsiteX20736" y="connsiteY20736"/>
              </a:cxn>
              <a:cxn ang="0">
                <a:pos x="connsiteX20737" y="connsiteY20737"/>
              </a:cxn>
              <a:cxn ang="0">
                <a:pos x="connsiteX20738" y="connsiteY20738"/>
              </a:cxn>
              <a:cxn ang="0">
                <a:pos x="connsiteX20739" y="connsiteY20739"/>
              </a:cxn>
              <a:cxn ang="0">
                <a:pos x="connsiteX20740" y="connsiteY20740"/>
              </a:cxn>
              <a:cxn ang="0">
                <a:pos x="connsiteX20741" y="connsiteY20741"/>
              </a:cxn>
              <a:cxn ang="0">
                <a:pos x="connsiteX20742" y="connsiteY20742"/>
              </a:cxn>
              <a:cxn ang="0">
                <a:pos x="connsiteX20743" y="connsiteY20743"/>
              </a:cxn>
              <a:cxn ang="0">
                <a:pos x="connsiteX20744" y="connsiteY20744"/>
              </a:cxn>
              <a:cxn ang="0">
                <a:pos x="connsiteX20745" y="connsiteY20745"/>
              </a:cxn>
              <a:cxn ang="0">
                <a:pos x="connsiteX20746" y="connsiteY20746"/>
              </a:cxn>
              <a:cxn ang="0">
                <a:pos x="connsiteX20747" y="connsiteY20747"/>
              </a:cxn>
              <a:cxn ang="0">
                <a:pos x="connsiteX20748" y="connsiteY20748"/>
              </a:cxn>
              <a:cxn ang="0">
                <a:pos x="connsiteX20749" y="connsiteY20749"/>
              </a:cxn>
              <a:cxn ang="0">
                <a:pos x="connsiteX20750" y="connsiteY20750"/>
              </a:cxn>
              <a:cxn ang="0">
                <a:pos x="connsiteX20751" y="connsiteY20751"/>
              </a:cxn>
              <a:cxn ang="0">
                <a:pos x="connsiteX20752" y="connsiteY20752"/>
              </a:cxn>
              <a:cxn ang="0">
                <a:pos x="connsiteX20753" y="connsiteY20753"/>
              </a:cxn>
              <a:cxn ang="0">
                <a:pos x="connsiteX20754" y="connsiteY20754"/>
              </a:cxn>
              <a:cxn ang="0">
                <a:pos x="connsiteX20755" y="connsiteY20755"/>
              </a:cxn>
              <a:cxn ang="0">
                <a:pos x="connsiteX20756" y="connsiteY20756"/>
              </a:cxn>
              <a:cxn ang="0">
                <a:pos x="connsiteX20757" y="connsiteY20757"/>
              </a:cxn>
              <a:cxn ang="0">
                <a:pos x="connsiteX20758" y="connsiteY20758"/>
              </a:cxn>
              <a:cxn ang="0">
                <a:pos x="connsiteX20759" y="connsiteY20759"/>
              </a:cxn>
              <a:cxn ang="0">
                <a:pos x="connsiteX20760" y="connsiteY20760"/>
              </a:cxn>
              <a:cxn ang="0">
                <a:pos x="connsiteX20761" y="connsiteY20761"/>
              </a:cxn>
              <a:cxn ang="0">
                <a:pos x="connsiteX20762" y="connsiteY20762"/>
              </a:cxn>
              <a:cxn ang="0">
                <a:pos x="connsiteX20763" y="connsiteY20763"/>
              </a:cxn>
              <a:cxn ang="0">
                <a:pos x="connsiteX20764" y="connsiteY20764"/>
              </a:cxn>
              <a:cxn ang="0">
                <a:pos x="connsiteX20765" y="connsiteY20765"/>
              </a:cxn>
              <a:cxn ang="0">
                <a:pos x="connsiteX20766" y="connsiteY20766"/>
              </a:cxn>
              <a:cxn ang="0">
                <a:pos x="connsiteX20767" y="connsiteY20767"/>
              </a:cxn>
              <a:cxn ang="0">
                <a:pos x="connsiteX20768" y="connsiteY20768"/>
              </a:cxn>
              <a:cxn ang="0">
                <a:pos x="connsiteX20769" y="connsiteY20769"/>
              </a:cxn>
              <a:cxn ang="0">
                <a:pos x="connsiteX20770" y="connsiteY20770"/>
              </a:cxn>
              <a:cxn ang="0">
                <a:pos x="connsiteX20771" y="connsiteY20771"/>
              </a:cxn>
              <a:cxn ang="0">
                <a:pos x="connsiteX20772" y="connsiteY20772"/>
              </a:cxn>
              <a:cxn ang="0">
                <a:pos x="connsiteX20773" y="connsiteY20773"/>
              </a:cxn>
              <a:cxn ang="0">
                <a:pos x="connsiteX20774" y="connsiteY20774"/>
              </a:cxn>
              <a:cxn ang="0">
                <a:pos x="connsiteX20775" y="connsiteY20775"/>
              </a:cxn>
              <a:cxn ang="0">
                <a:pos x="connsiteX20776" y="connsiteY20776"/>
              </a:cxn>
              <a:cxn ang="0">
                <a:pos x="connsiteX20777" y="connsiteY20777"/>
              </a:cxn>
              <a:cxn ang="0">
                <a:pos x="connsiteX20778" y="connsiteY20778"/>
              </a:cxn>
              <a:cxn ang="0">
                <a:pos x="connsiteX20779" y="connsiteY20779"/>
              </a:cxn>
              <a:cxn ang="0">
                <a:pos x="connsiteX20780" y="connsiteY20780"/>
              </a:cxn>
              <a:cxn ang="0">
                <a:pos x="connsiteX20781" y="connsiteY20781"/>
              </a:cxn>
              <a:cxn ang="0">
                <a:pos x="connsiteX20782" y="connsiteY20782"/>
              </a:cxn>
              <a:cxn ang="0">
                <a:pos x="connsiteX20783" y="connsiteY20783"/>
              </a:cxn>
              <a:cxn ang="0">
                <a:pos x="connsiteX20784" y="connsiteY20784"/>
              </a:cxn>
              <a:cxn ang="0">
                <a:pos x="connsiteX20785" y="connsiteY20785"/>
              </a:cxn>
              <a:cxn ang="0">
                <a:pos x="connsiteX20786" y="connsiteY20786"/>
              </a:cxn>
              <a:cxn ang="0">
                <a:pos x="connsiteX20787" y="connsiteY20787"/>
              </a:cxn>
              <a:cxn ang="0">
                <a:pos x="connsiteX20788" y="connsiteY20788"/>
              </a:cxn>
              <a:cxn ang="0">
                <a:pos x="connsiteX20789" y="connsiteY20789"/>
              </a:cxn>
              <a:cxn ang="0">
                <a:pos x="connsiteX20790" y="connsiteY20790"/>
              </a:cxn>
              <a:cxn ang="0">
                <a:pos x="connsiteX20791" y="connsiteY20791"/>
              </a:cxn>
              <a:cxn ang="0">
                <a:pos x="connsiteX20792" y="connsiteY20792"/>
              </a:cxn>
              <a:cxn ang="0">
                <a:pos x="connsiteX20793" y="connsiteY20793"/>
              </a:cxn>
              <a:cxn ang="0">
                <a:pos x="connsiteX20794" y="connsiteY20794"/>
              </a:cxn>
              <a:cxn ang="0">
                <a:pos x="connsiteX20795" y="connsiteY20795"/>
              </a:cxn>
              <a:cxn ang="0">
                <a:pos x="connsiteX20796" y="connsiteY20796"/>
              </a:cxn>
              <a:cxn ang="0">
                <a:pos x="connsiteX20797" y="connsiteY20797"/>
              </a:cxn>
              <a:cxn ang="0">
                <a:pos x="connsiteX20798" y="connsiteY20798"/>
              </a:cxn>
              <a:cxn ang="0">
                <a:pos x="connsiteX20799" y="connsiteY20799"/>
              </a:cxn>
              <a:cxn ang="0">
                <a:pos x="connsiteX20800" y="connsiteY20800"/>
              </a:cxn>
              <a:cxn ang="0">
                <a:pos x="connsiteX20801" y="connsiteY20801"/>
              </a:cxn>
              <a:cxn ang="0">
                <a:pos x="connsiteX20802" y="connsiteY20802"/>
              </a:cxn>
              <a:cxn ang="0">
                <a:pos x="connsiteX20803" y="connsiteY20803"/>
              </a:cxn>
              <a:cxn ang="0">
                <a:pos x="connsiteX20804" y="connsiteY20804"/>
              </a:cxn>
              <a:cxn ang="0">
                <a:pos x="connsiteX20805" y="connsiteY20805"/>
              </a:cxn>
              <a:cxn ang="0">
                <a:pos x="connsiteX20806" y="connsiteY20806"/>
              </a:cxn>
              <a:cxn ang="0">
                <a:pos x="connsiteX20807" y="connsiteY20807"/>
              </a:cxn>
              <a:cxn ang="0">
                <a:pos x="connsiteX20808" y="connsiteY20808"/>
              </a:cxn>
              <a:cxn ang="0">
                <a:pos x="connsiteX20809" y="connsiteY20809"/>
              </a:cxn>
              <a:cxn ang="0">
                <a:pos x="connsiteX20810" y="connsiteY20810"/>
              </a:cxn>
              <a:cxn ang="0">
                <a:pos x="connsiteX20811" y="connsiteY20811"/>
              </a:cxn>
              <a:cxn ang="0">
                <a:pos x="connsiteX20812" y="connsiteY20812"/>
              </a:cxn>
              <a:cxn ang="0">
                <a:pos x="connsiteX20813" y="connsiteY20813"/>
              </a:cxn>
              <a:cxn ang="0">
                <a:pos x="connsiteX20814" y="connsiteY20814"/>
              </a:cxn>
              <a:cxn ang="0">
                <a:pos x="connsiteX20815" y="connsiteY20815"/>
              </a:cxn>
              <a:cxn ang="0">
                <a:pos x="connsiteX20816" y="connsiteY20816"/>
              </a:cxn>
              <a:cxn ang="0">
                <a:pos x="connsiteX20817" y="connsiteY20817"/>
              </a:cxn>
              <a:cxn ang="0">
                <a:pos x="connsiteX20818" y="connsiteY20818"/>
              </a:cxn>
              <a:cxn ang="0">
                <a:pos x="connsiteX20819" y="connsiteY20819"/>
              </a:cxn>
              <a:cxn ang="0">
                <a:pos x="connsiteX20820" y="connsiteY20820"/>
              </a:cxn>
              <a:cxn ang="0">
                <a:pos x="connsiteX20821" y="connsiteY20821"/>
              </a:cxn>
              <a:cxn ang="0">
                <a:pos x="connsiteX20822" y="connsiteY20822"/>
              </a:cxn>
              <a:cxn ang="0">
                <a:pos x="connsiteX20823" y="connsiteY20823"/>
              </a:cxn>
              <a:cxn ang="0">
                <a:pos x="connsiteX20824" y="connsiteY20824"/>
              </a:cxn>
              <a:cxn ang="0">
                <a:pos x="connsiteX20825" y="connsiteY20825"/>
              </a:cxn>
              <a:cxn ang="0">
                <a:pos x="connsiteX20826" y="connsiteY20826"/>
              </a:cxn>
              <a:cxn ang="0">
                <a:pos x="connsiteX20827" y="connsiteY20827"/>
              </a:cxn>
              <a:cxn ang="0">
                <a:pos x="connsiteX20828" y="connsiteY20828"/>
              </a:cxn>
              <a:cxn ang="0">
                <a:pos x="connsiteX20829" y="connsiteY20829"/>
              </a:cxn>
              <a:cxn ang="0">
                <a:pos x="connsiteX20830" y="connsiteY20830"/>
              </a:cxn>
              <a:cxn ang="0">
                <a:pos x="connsiteX20831" y="connsiteY20831"/>
              </a:cxn>
              <a:cxn ang="0">
                <a:pos x="connsiteX20832" y="connsiteY20832"/>
              </a:cxn>
              <a:cxn ang="0">
                <a:pos x="connsiteX20833" y="connsiteY20833"/>
              </a:cxn>
              <a:cxn ang="0">
                <a:pos x="connsiteX20834" y="connsiteY20834"/>
              </a:cxn>
              <a:cxn ang="0">
                <a:pos x="connsiteX20835" y="connsiteY20835"/>
              </a:cxn>
              <a:cxn ang="0">
                <a:pos x="connsiteX20836" y="connsiteY20836"/>
              </a:cxn>
              <a:cxn ang="0">
                <a:pos x="connsiteX20837" y="connsiteY20837"/>
              </a:cxn>
              <a:cxn ang="0">
                <a:pos x="connsiteX20838" y="connsiteY20838"/>
              </a:cxn>
              <a:cxn ang="0">
                <a:pos x="connsiteX20839" y="connsiteY20839"/>
              </a:cxn>
              <a:cxn ang="0">
                <a:pos x="connsiteX20840" y="connsiteY20840"/>
              </a:cxn>
              <a:cxn ang="0">
                <a:pos x="connsiteX20841" y="connsiteY20841"/>
              </a:cxn>
              <a:cxn ang="0">
                <a:pos x="connsiteX20842" y="connsiteY20842"/>
              </a:cxn>
              <a:cxn ang="0">
                <a:pos x="connsiteX20843" y="connsiteY20843"/>
              </a:cxn>
              <a:cxn ang="0">
                <a:pos x="connsiteX20844" y="connsiteY20844"/>
              </a:cxn>
              <a:cxn ang="0">
                <a:pos x="connsiteX20845" y="connsiteY20845"/>
              </a:cxn>
              <a:cxn ang="0">
                <a:pos x="connsiteX20846" y="connsiteY20846"/>
              </a:cxn>
              <a:cxn ang="0">
                <a:pos x="connsiteX20847" y="connsiteY20847"/>
              </a:cxn>
              <a:cxn ang="0">
                <a:pos x="connsiteX20848" y="connsiteY20848"/>
              </a:cxn>
              <a:cxn ang="0">
                <a:pos x="connsiteX20849" y="connsiteY20849"/>
              </a:cxn>
              <a:cxn ang="0">
                <a:pos x="connsiteX20850" y="connsiteY20850"/>
              </a:cxn>
              <a:cxn ang="0">
                <a:pos x="connsiteX20851" y="connsiteY20851"/>
              </a:cxn>
              <a:cxn ang="0">
                <a:pos x="connsiteX20852" y="connsiteY20852"/>
              </a:cxn>
              <a:cxn ang="0">
                <a:pos x="connsiteX20853" y="connsiteY20853"/>
              </a:cxn>
              <a:cxn ang="0">
                <a:pos x="connsiteX20854" y="connsiteY20854"/>
              </a:cxn>
              <a:cxn ang="0">
                <a:pos x="connsiteX20855" y="connsiteY20855"/>
              </a:cxn>
              <a:cxn ang="0">
                <a:pos x="connsiteX20856" y="connsiteY20856"/>
              </a:cxn>
              <a:cxn ang="0">
                <a:pos x="connsiteX20857" y="connsiteY20857"/>
              </a:cxn>
              <a:cxn ang="0">
                <a:pos x="connsiteX20858" y="connsiteY20858"/>
              </a:cxn>
              <a:cxn ang="0">
                <a:pos x="connsiteX20859" y="connsiteY20859"/>
              </a:cxn>
              <a:cxn ang="0">
                <a:pos x="connsiteX20860" y="connsiteY20860"/>
              </a:cxn>
              <a:cxn ang="0">
                <a:pos x="connsiteX20861" y="connsiteY20861"/>
              </a:cxn>
              <a:cxn ang="0">
                <a:pos x="connsiteX20862" y="connsiteY20862"/>
              </a:cxn>
              <a:cxn ang="0">
                <a:pos x="connsiteX20863" y="connsiteY20863"/>
              </a:cxn>
              <a:cxn ang="0">
                <a:pos x="connsiteX20864" y="connsiteY20864"/>
              </a:cxn>
              <a:cxn ang="0">
                <a:pos x="connsiteX20865" y="connsiteY20865"/>
              </a:cxn>
              <a:cxn ang="0">
                <a:pos x="connsiteX20866" y="connsiteY20866"/>
              </a:cxn>
              <a:cxn ang="0">
                <a:pos x="connsiteX20867" y="connsiteY20867"/>
              </a:cxn>
              <a:cxn ang="0">
                <a:pos x="connsiteX20868" y="connsiteY20868"/>
              </a:cxn>
              <a:cxn ang="0">
                <a:pos x="connsiteX20869" y="connsiteY20869"/>
              </a:cxn>
              <a:cxn ang="0">
                <a:pos x="connsiteX20870" y="connsiteY20870"/>
              </a:cxn>
              <a:cxn ang="0">
                <a:pos x="connsiteX20871" y="connsiteY20871"/>
              </a:cxn>
              <a:cxn ang="0">
                <a:pos x="connsiteX20872" y="connsiteY20872"/>
              </a:cxn>
              <a:cxn ang="0">
                <a:pos x="connsiteX20873" y="connsiteY20873"/>
              </a:cxn>
              <a:cxn ang="0">
                <a:pos x="connsiteX20874" y="connsiteY20874"/>
              </a:cxn>
              <a:cxn ang="0">
                <a:pos x="connsiteX20875" y="connsiteY20875"/>
              </a:cxn>
              <a:cxn ang="0">
                <a:pos x="connsiteX20876" y="connsiteY20876"/>
              </a:cxn>
              <a:cxn ang="0">
                <a:pos x="connsiteX20877" y="connsiteY20877"/>
              </a:cxn>
              <a:cxn ang="0">
                <a:pos x="connsiteX20878" y="connsiteY20878"/>
              </a:cxn>
              <a:cxn ang="0">
                <a:pos x="connsiteX20879" y="connsiteY20879"/>
              </a:cxn>
              <a:cxn ang="0">
                <a:pos x="connsiteX20880" y="connsiteY20880"/>
              </a:cxn>
              <a:cxn ang="0">
                <a:pos x="connsiteX20881" y="connsiteY20881"/>
              </a:cxn>
              <a:cxn ang="0">
                <a:pos x="connsiteX20882" y="connsiteY20882"/>
              </a:cxn>
              <a:cxn ang="0">
                <a:pos x="connsiteX20883" y="connsiteY20883"/>
              </a:cxn>
              <a:cxn ang="0">
                <a:pos x="connsiteX20884" y="connsiteY20884"/>
              </a:cxn>
              <a:cxn ang="0">
                <a:pos x="connsiteX20885" y="connsiteY20885"/>
              </a:cxn>
              <a:cxn ang="0">
                <a:pos x="connsiteX20886" y="connsiteY20886"/>
              </a:cxn>
              <a:cxn ang="0">
                <a:pos x="connsiteX20887" y="connsiteY20887"/>
              </a:cxn>
              <a:cxn ang="0">
                <a:pos x="connsiteX20888" y="connsiteY20888"/>
              </a:cxn>
              <a:cxn ang="0">
                <a:pos x="connsiteX20889" y="connsiteY20889"/>
              </a:cxn>
              <a:cxn ang="0">
                <a:pos x="connsiteX20890" y="connsiteY20890"/>
              </a:cxn>
              <a:cxn ang="0">
                <a:pos x="connsiteX20891" y="connsiteY20891"/>
              </a:cxn>
              <a:cxn ang="0">
                <a:pos x="connsiteX20892" y="connsiteY20892"/>
              </a:cxn>
              <a:cxn ang="0">
                <a:pos x="connsiteX20893" y="connsiteY20893"/>
              </a:cxn>
              <a:cxn ang="0">
                <a:pos x="connsiteX20894" y="connsiteY20894"/>
              </a:cxn>
              <a:cxn ang="0">
                <a:pos x="connsiteX20895" y="connsiteY20895"/>
              </a:cxn>
              <a:cxn ang="0">
                <a:pos x="connsiteX20896" y="connsiteY20896"/>
              </a:cxn>
              <a:cxn ang="0">
                <a:pos x="connsiteX20897" y="connsiteY20897"/>
              </a:cxn>
              <a:cxn ang="0">
                <a:pos x="connsiteX20898" y="connsiteY20898"/>
              </a:cxn>
              <a:cxn ang="0">
                <a:pos x="connsiteX20899" y="connsiteY20899"/>
              </a:cxn>
              <a:cxn ang="0">
                <a:pos x="connsiteX20900" y="connsiteY20900"/>
              </a:cxn>
              <a:cxn ang="0">
                <a:pos x="connsiteX20901" y="connsiteY20901"/>
              </a:cxn>
              <a:cxn ang="0">
                <a:pos x="connsiteX20902" y="connsiteY20902"/>
              </a:cxn>
              <a:cxn ang="0">
                <a:pos x="connsiteX20903" y="connsiteY20903"/>
              </a:cxn>
              <a:cxn ang="0">
                <a:pos x="connsiteX20904" y="connsiteY20904"/>
              </a:cxn>
              <a:cxn ang="0">
                <a:pos x="connsiteX20905" y="connsiteY20905"/>
              </a:cxn>
              <a:cxn ang="0">
                <a:pos x="connsiteX20906" y="connsiteY20906"/>
              </a:cxn>
              <a:cxn ang="0">
                <a:pos x="connsiteX20907" y="connsiteY20907"/>
              </a:cxn>
              <a:cxn ang="0">
                <a:pos x="connsiteX20908" y="connsiteY20908"/>
              </a:cxn>
              <a:cxn ang="0">
                <a:pos x="connsiteX20909" y="connsiteY20909"/>
              </a:cxn>
              <a:cxn ang="0">
                <a:pos x="connsiteX20910" y="connsiteY20910"/>
              </a:cxn>
              <a:cxn ang="0">
                <a:pos x="connsiteX20911" y="connsiteY20911"/>
              </a:cxn>
              <a:cxn ang="0">
                <a:pos x="connsiteX20912" y="connsiteY20912"/>
              </a:cxn>
              <a:cxn ang="0">
                <a:pos x="connsiteX20913" y="connsiteY20913"/>
              </a:cxn>
              <a:cxn ang="0">
                <a:pos x="connsiteX20914" y="connsiteY20914"/>
              </a:cxn>
              <a:cxn ang="0">
                <a:pos x="connsiteX20915" y="connsiteY20915"/>
              </a:cxn>
              <a:cxn ang="0">
                <a:pos x="connsiteX20916" y="connsiteY20916"/>
              </a:cxn>
              <a:cxn ang="0">
                <a:pos x="connsiteX20917" y="connsiteY20917"/>
              </a:cxn>
              <a:cxn ang="0">
                <a:pos x="connsiteX20918" y="connsiteY20918"/>
              </a:cxn>
              <a:cxn ang="0">
                <a:pos x="connsiteX20919" y="connsiteY20919"/>
              </a:cxn>
              <a:cxn ang="0">
                <a:pos x="connsiteX20920" y="connsiteY20920"/>
              </a:cxn>
              <a:cxn ang="0">
                <a:pos x="connsiteX20921" y="connsiteY20921"/>
              </a:cxn>
              <a:cxn ang="0">
                <a:pos x="connsiteX20922" y="connsiteY20922"/>
              </a:cxn>
              <a:cxn ang="0">
                <a:pos x="connsiteX20923" y="connsiteY20923"/>
              </a:cxn>
              <a:cxn ang="0">
                <a:pos x="connsiteX20924" y="connsiteY20924"/>
              </a:cxn>
              <a:cxn ang="0">
                <a:pos x="connsiteX20925" y="connsiteY20925"/>
              </a:cxn>
              <a:cxn ang="0">
                <a:pos x="connsiteX20926" y="connsiteY20926"/>
              </a:cxn>
              <a:cxn ang="0">
                <a:pos x="connsiteX20927" y="connsiteY20927"/>
              </a:cxn>
              <a:cxn ang="0">
                <a:pos x="connsiteX20928" y="connsiteY20928"/>
              </a:cxn>
              <a:cxn ang="0">
                <a:pos x="connsiteX20929" y="connsiteY20929"/>
              </a:cxn>
              <a:cxn ang="0">
                <a:pos x="connsiteX20930" y="connsiteY20930"/>
              </a:cxn>
              <a:cxn ang="0">
                <a:pos x="connsiteX20931" y="connsiteY20931"/>
              </a:cxn>
              <a:cxn ang="0">
                <a:pos x="connsiteX20932" y="connsiteY20932"/>
              </a:cxn>
              <a:cxn ang="0">
                <a:pos x="connsiteX20933" y="connsiteY20933"/>
              </a:cxn>
              <a:cxn ang="0">
                <a:pos x="connsiteX20934" y="connsiteY20934"/>
              </a:cxn>
              <a:cxn ang="0">
                <a:pos x="connsiteX20935" y="connsiteY20935"/>
              </a:cxn>
              <a:cxn ang="0">
                <a:pos x="connsiteX20936" y="connsiteY20936"/>
              </a:cxn>
              <a:cxn ang="0">
                <a:pos x="connsiteX20937" y="connsiteY20937"/>
              </a:cxn>
              <a:cxn ang="0">
                <a:pos x="connsiteX20938" y="connsiteY20938"/>
              </a:cxn>
              <a:cxn ang="0">
                <a:pos x="connsiteX20939" y="connsiteY20939"/>
              </a:cxn>
              <a:cxn ang="0">
                <a:pos x="connsiteX20940" y="connsiteY20940"/>
              </a:cxn>
              <a:cxn ang="0">
                <a:pos x="connsiteX20941" y="connsiteY20941"/>
              </a:cxn>
              <a:cxn ang="0">
                <a:pos x="connsiteX20942" y="connsiteY20942"/>
              </a:cxn>
              <a:cxn ang="0">
                <a:pos x="connsiteX20943" y="connsiteY20943"/>
              </a:cxn>
              <a:cxn ang="0">
                <a:pos x="connsiteX20944" y="connsiteY20944"/>
              </a:cxn>
              <a:cxn ang="0">
                <a:pos x="connsiteX20945" y="connsiteY20945"/>
              </a:cxn>
              <a:cxn ang="0">
                <a:pos x="connsiteX20946" y="connsiteY20946"/>
              </a:cxn>
              <a:cxn ang="0">
                <a:pos x="connsiteX20947" y="connsiteY20947"/>
              </a:cxn>
              <a:cxn ang="0">
                <a:pos x="connsiteX20948" y="connsiteY20948"/>
              </a:cxn>
              <a:cxn ang="0">
                <a:pos x="connsiteX20949" y="connsiteY20949"/>
              </a:cxn>
              <a:cxn ang="0">
                <a:pos x="connsiteX20950" y="connsiteY20950"/>
              </a:cxn>
              <a:cxn ang="0">
                <a:pos x="connsiteX20951" y="connsiteY20951"/>
              </a:cxn>
              <a:cxn ang="0">
                <a:pos x="connsiteX20952" y="connsiteY20952"/>
              </a:cxn>
              <a:cxn ang="0">
                <a:pos x="connsiteX20953" y="connsiteY20953"/>
              </a:cxn>
              <a:cxn ang="0">
                <a:pos x="connsiteX20954" y="connsiteY20954"/>
              </a:cxn>
              <a:cxn ang="0">
                <a:pos x="connsiteX20955" y="connsiteY20955"/>
              </a:cxn>
              <a:cxn ang="0">
                <a:pos x="connsiteX20956" y="connsiteY20956"/>
              </a:cxn>
              <a:cxn ang="0">
                <a:pos x="connsiteX20957" y="connsiteY20957"/>
              </a:cxn>
              <a:cxn ang="0">
                <a:pos x="connsiteX20958" y="connsiteY20958"/>
              </a:cxn>
              <a:cxn ang="0">
                <a:pos x="connsiteX20959" y="connsiteY20959"/>
              </a:cxn>
              <a:cxn ang="0">
                <a:pos x="connsiteX20960" y="connsiteY20960"/>
              </a:cxn>
              <a:cxn ang="0">
                <a:pos x="connsiteX20961" y="connsiteY20961"/>
              </a:cxn>
              <a:cxn ang="0">
                <a:pos x="connsiteX20962" y="connsiteY20962"/>
              </a:cxn>
              <a:cxn ang="0">
                <a:pos x="connsiteX20963" y="connsiteY20963"/>
              </a:cxn>
              <a:cxn ang="0">
                <a:pos x="connsiteX20964" y="connsiteY20964"/>
              </a:cxn>
              <a:cxn ang="0">
                <a:pos x="connsiteX20965" y="connsiteY20965"/>
              </a:cxn>
              <a:cxn ang="0">
                <a:pos x="connsiteX20966" y="connsiteY20966"/>
              </a:cxn>
              <a:cxn ang="0">
                <a:pos x="connsiteX20967" y="connsiteY20967"/>
              </a:cxn>
              <a:cxn ang="0">
                <a:pos x="connsiteX20968" y="connsiteY20968"/>
              </a:cxn>
              <a:cxn ang="0">
                <a:pos x="connsiteX20969" y="connsiteY20969"/>
              </a:cxn>
              <a:cxn ang="0">
                <a:pos x="connsiteX20970" y="connsiteY20970"/>
              </a:cxn>
              <a:cxn ang="0">
                <a:pos x="connsiteX20971" y="connsiteY20971"/>
              </a:cxn>
              <a:cxn ang="0">
                <a:pos x="connsiteX20972" y="connsiteY20972"/>
              </a:cxn>
              <a:cxn ang="0">
                <a:pos x="connsiteX20973" y="connsiteY20973"/>
              </a:cxn>
              <a:cxn ang="0">
                <a:pos x="connsiteX20974" y="connsiteY20974"/>
              </a:cxn>
              <a:cxn ang="0">
                <a:pos x="connsiteX20975" y="connsiteY20975"/>
              </a:cxn>
              <a:cxn ang="0">
                <a:pos x="connsiteX20976" y="connsiteY20976"/>
              </a:cxn>
              <a:cxn ang="0">
                <a:pos x="connsiteX20977" y="connsiteY20977"/>
              </a:cxn>
              <a:cxn ang="0">
                <a:pos x="connsiteX20978" y="connsiteY20978"/>
              </a:cxn>
              <a:cxn ang="0">
                <a:pos x="connsiteX20979" y="connsiteY20979"/>
              </a:cxn>
              <a:cxn ang="0">
                <a:pos x="connsiteX20980" y="connsiteY20980"/>
              </a:cxn>
              <a:cxn ang="0">
                <a:pos x="connsiteX20981" y="connsiteY20981"/>
              </a:cxn>
              <a:cxn ang="0">
                <a:pos x="connsiteX20982" y="connsiteY20982"/>
              </a:cxn>
              <a:cxn ang="0">
                <a:pos x="connsiteX20983" y="connsiteY20983"/>
              </a:cxn>
              <a:cxn ang="0">
                <a:pos x="connsiteX20984" y="connsiteY20984"/>
              </a:cxn>
              <a:cxn ang="0">
                <a:pos x="connsiteX20985" y="connsiteY20985"/>
              </a:cxn>
              <a:cxn ang="0">
                <a:pos x="connsiteX20986" y="connsiteY20986"/>
              </a:cxn>
              <a:cxn ang="0">
                <a:pos x="connsiteX20987" y="connsiteY20987"/>
              </a:cxn>
              <a:cxn ang="0">
                <a:pos x="connsiteX20988" y="connsiteY20988"/>
              </a:cxn>
              <a:cxn ang="0">
                <a:pos x="connsiteX20989" y="connsiteY20989"/>
              </a:cxn>
              <a:cxn ang="0">
                <a:pos x="connsiteX20990" y="connsiteY20990"/>
              </a:cxn>
              <a:cxn ang="0">
                <a:pos x="connsiteX20991" y="connsiteY20991"/>
              </a:cxn>
              <a:cxn ang="0">
                <a:pos x="connsiteX20992" y="connsiteY20992"/>
              </a:cxn>
              <a:cxn ang="0">
                <a:pos x="connsiteX20993" y="connsiteY20993"/>
              </a:cxn>
              <a:cxn ang="0">
                <a:pos x="connsiteX20994" y="connsiteY20994"/>
              </a:cxn>
              <a:cxn ang="0">
                <a:pos x="connsiteX20995" y="connsiteY20995"/>
              </a:cxn>
              <a:cxn ang="0">
                <a:pos x="connsiteX20996" y="connsiteY20996"/>
              </a:cxn>
              <a:cxn ang="0">
                <a:pos x="connsiteX20997" y="connsiteY20997"/>
              </a:cxn>
              <a:cxn ang="0">
                <a:pos x="connsiteX20998" y="connsiteY20998"/>
              </a:cxn>
              <a:cxn ang="0">
                <a:pos x="connsiteX20999" y="connsiteY20999"/>
              </a:cxn>
              <a:cxn ang="0">
                <a:pos x="connsiteX21000" y="connsiteY21000"/>
              </a:cxn>
              <a:cxn ang="0">
                <a:pos x="connsiteX21001" y="connsiteY21001"/>
              </a:cxn>
              <a:cxn ang="0">
                <a:pos x="connsiteX21002" y="connsiteY21002"/>
              </a:cxn>
              <a:cxn ang="0">
                <a:pos x="connsiteX21003" y="connsiteY21003"/>
              </a:cxn>
              <a:cxn ang="0">
                <a:pos x="connsiteX21004" y="connsiteY21004"/>
              </a:cxn>
              <a:cxn ang="0">
                <a:pos x="connsiteX21005" y="connsiteY21005"/>
              </a:cxn>
              <a:cxn ang="0">
                <a:pos x="connsiteX21006" y="connsiteY21006"/>
              </a:cxn>
              <a:cxn ang="0">
                <a:pos x="connsiteX21007" y="connsiteY21007"/>
              </a:cxn>
              <a:cxn ang="0">
                <a:pos x="connsiteX21008" y="connsiteY21008"/>
              </a:cxn>
              <a:cxn ang="0">
                <a:pos x="connsiteX21009" y="connsiteY21009"/>
              </a:cxn>
              <a:cxn ang="0">
                <a:pos x="connsiteX21010" y="connsiteY21010"/>
              </a:cxn>
              <a:cxn ang="0">
                <a:pos x="connsiteX21011" y="connsiteY21011"/>
              </a:cxn>
              <a:cxn ang="0">
                <a:pos x="connsiteX21012" y="connsiteY21012"/>
              </a:cxn>
              <a:cxn ang="0">
                <a:pos x="connsiteX21013" y="connsiteY21013"/>
              </a:cxn>
              <a:cxn ang="0">
                <a:pos x="connsiteX21014" y="connsiteY21014"/>
              </a:cxn>
              <a:cxn ang="0">
                <a:pos x="connsiteX21015" y="connsiteY21015"/>
              </a:cxn>
              <a:cxn ang="0">
                <a:pos x="connsiteX21016" y="connsiteY21016"/>
              </a:cxn>
              <a:cxn ang="0">
                <a:pos x="connsiteX21017" y="connsiteY21017"/>
              </a:cxn>
              <a:cxn ang="0">
                <a:pos x="connsiteX21018" y="connsiteY21018"/>
              </a:cxn>
              <a:cxn ang="0">
                <a:pos x="connsiteX21019" y="connsiteY21019"/>
              </a:cxn>
              <a:cxn ang="0">
                <a:pos x="connsiteX21020" y="connsiteY21020"/>
              </a:cxn>
              <a:cxn ang="0">
                <a:pos x="connsiteX21021" y="connsiteY21021"/>
              </a:cxn>
              <a:cxn ang="0">
                <a:pos x="connsiteX21022" y="connsiteY21022"/>
              </a:cxn>
              <a:cxn ang="0">
                <a:pos x="connsiteX21023" y="connsiteY21023"/>
              </a:cxn>
              <a:cxn ang="0">
                <a:pos x="connsiteX21024" y="connsiteY21024"/>
              </a:cxn>
              <a:cxn ang="0">
                <a:pos x="connsiteX21025" y="connsiteY21025"/>
              </a:cxn>
              <a:cxn ang="0">
                <a:pos x="connsiteX21026" y="connsiteY21026"/>
              </a:cxn>
              <a:cxn ang="0">
                <a:pos x="connsiteX21027" y="connsiteY21027"/>
              </a:cxn>
              <a:cxn ang="0">
                <a:pos x="connsiteX21028" y="connsiteY21028"/>
              </a:cxn>
              <a:cxn ang="0">
                <a:pos x="connsiteX21029" y="connsiteY21029"/>
              </a:cxn>
              <a:cxn ang="0">
                <a:pos x="connsiteX21030" y="connsiteY21030"/>
              </a:cxn>
              <a:cxn ang="0">
                <a:pos x="connsiteX21031" y="connsiteY21031"/>
              </a:cxn>
              <a:cxn ang="0">
                <a:pos x="connsiteX21032" y="connsiteY21032"/>
              </a:cxn>
              <a:cxn ang="0">
                <a:pos x="connsiteX21033" y="connsiteY21033"/>
              </a:cxn>
              <a:cxn ang="0">
                <a:pos x="connsiteX21034" y="connsiteY21034"/>
              </a:cxn>
              <a:cxn ang="0">
                <a:pos x="connsiteX21035" y="connsiteY21035"/>
              </a:cxn>
              <a:cxn ang="0">
                <a:pos x="connsiteX21036" y="connsiteY21036"/>
              </a:cxn>
              <a:cxn ang="0">
                <a:pos x="connsiteX21037" y="connsiteY21037"/>
              </a:cxn>
              <a:cxn ang="0">
                <a:pos x="connsiteX21038" y="connsiteY21038"/>
              </a:cxn>
              <a:cxn ang="0">
                <a:pos x="connsiteX21039" y="connsiteY21039"/>
              </a:cxn>
              <a:cxn ang="0">
                <a:pos x="connsiteX21040" y="connsiteY21040"/>
              </a:cxn>
              <a:cxn ang="0">
                <a:pos x="connsiteX21041" y="connsiteY21041"/>
              </a:cxn>
              <a:cxn ang="0">
                <a:pos x="connsiteX21042" y="connsiteY21042"/>
              </a:cxn>
              <a:cxn ang="0">
                <a:pos x="connsiteX21043" y="connsiteY21043"/>
              </a:cxn>
              <a:cxn ang="0">
                <a:pos x="connsiteX21044" y="connsiteY21044"/>
              </a:cxn>
              <a:cxn ang="0">
                <a:pos x="connsiteX21045" y="connsiteY21045"/>
              </a:cxn>
              <a:cxn ang="0">
                <a:pos x="connsiteX21046" y="connsiteY21046"/>
              </a:cxn>
              <a:cxn ang="0">
                <a:pos x="connsiteX21047" y="connsiteY21047"/>
              </a:cxn>
              <a:cxn ang="0">
                <a:pos x="connsiteX21048" y="connsiteY21048"/>
              </a:cxn>
              <a:cxn ang="0">
                <a:pos x="connsiteX21049" y="connsiteY21049"/>
              </a:cxn>
              <a:cxn ang="0">
                <a:pos x="connsiteX21050" y="connsiteY21050"/>
              </a:cxn>
              <a:cxn ang="0">
                <a:pos x="connsiteX21051" y="connsiteY21051"/>
              </a:cxn>
              <a:cxn ang="0">
                <a:pos x="connsiteX21052" y="connsiteY21052"/>
              </a:cxn>
              <a:cxn ang="0">
                <a:pos x="connsiteX21053" y="connsiteY21053"/>
              </a:cxn>
              <a:cxn ang="0">
                <a:pos x="connsiteX21054" y="connsiteY21054"/>
              </a:cxn>
              <a:cxn ang="0">
                <a:pos x="connsiteX21055" y="connsiteY21055"/>
              </a:cxn>
              <a:cxn ang="0">
                <a:pos x="connsiteX21056" y="connsiteY21056"/>
              </a:cxn>
              <a:cxn ang="0">
                <a:pos x="connsiteX21057" y="connsiteY21057"/>
              </a:cxn>
              <a:cxn ang="0">
                <a:pos x="connsiteX21058" y="connsiteY21058"/>
              </a:cxn>
              <a:cxn ang="0">
                <a:pos x="connsiteX21059" y="connsiteY21059"/>
              </a:cxn>
              <a:cxn ang="0">
                <a:pos x="connsiteX21060" y="connsiteY21060"/>
              </a:cxn>
              <a:cxn ang="0">
                <a:pos x="connsiteX21061" y="connsiteY21061"/>
              </a:cxn>
              <a:cxn ang="0">
                <a:pos x="connsiteX21062" y="connsiteY21062"/>
              </a:cxn>
              <a:cxn ang="0">
                <a:pos x="connsiteX21063" y="connsiteY21063"/>
              </a:cxn>
              <a:cxn ang="0">
                <a:pos x="connsiteX21064" y="connsiteY21064"/>
              </a:cxn>
              <a:cxn ang="0">
                <a:pos x="connsiteX21065" y="connsiteY21065"/>
              </a:cxn>
              <a:cxn ang="0">
                <a:pos x="connsiteX21066" y="connsiteY21066"/>
              </a:cxn>
              <a:cxn ang="0">
                <a:pos x="connsiteX21067" y="connsiteY21067"/>
              </a:cxn>
              <a:cxn ang="0">
                <a:pos x="connsiteX21068" y="connsiteY21068"/>
              </a:cxn>
              <a:cxn ang="0">
                <a:pos x="connsiteX21069" y="connsiteY21069"/>
              </a:cxn>
              <a:cxn ang="0">
                <a:pos x="connsiteX21070" y="connsiteY21070"/>
              </a:cxn>
              <a:cxn ang="0">
                <a:pos x="connsiteX21071" y="connsiteY21071"/>
              </a:cxn>
              <a:cxn ang="0">
                <a:pos x="connsiteX21072" y="connsiteY21072"/>
              </a:cxn>
              <a:cxn ang="0">
                <a:pos x="connsiteX21073" y="connsiteY21073"/>
              </a:cxn>
              <a:cxn ang="0">
                <a:pos x="connsiteX21074" y="connsiteY21074"/>
              </a:cxn>
              <a:cxn ang="0">
                <a:pos x="connsiteX21075" y="connsiteY21075"/>
              </a:cxn>
              <a:cxn ang="0">
                <a:pos x="connsiteX21076" y="connsiteY21076"/>
              </a:cxn>
              <a:cxn ang="0">
                <a:pos x="connsiteX21077" y="connsiteY21077"/>
              </a:cxn>
              <a:cxn ang="0">
                <a:pos x="connsiteX21078" y="connsiteY21078"/>
              </a:cxn>
              <a:cxn ang="0">
                <a:pos x="connsiteX21079" y="connsiteY21079"/>
              </a:cxn>
              <a:cxn ang="0">
                <a:pos x="connsiteX21080" y="connsiteY21080"/>
              </a:cxn>
              <a:cxn ang="0">
                <a:pos x="connsiteX21081" y="connsiteY21081"/>
              </a:cxn>
              <a:cxn ang="0">
                <a:pos x="connsiteX21082" y="connsiteY21082"/>
              </a:cxn>
              <a:cxn ang="0">
                <a:pos x="connsiteX21083" y="connsiteY21083"/>
              </a:cxn>
              <a:cxn ang="0">
                <a:pos x="connsiteX21084" y="connsiteY21084"/>
              </a:cxn>
              <a:cxn ang="0">
                <a:pos x="connsiteX21085" y="connsiteY21085"/>
              </a:cxn>
              <a:cxn ang="0">
                <a:pos x="connsiteX21086" y="connsiteY21086"/>
              </a:cxn>
              <a:cxn ang="0">
                <a:pos x="connsiteX21087" y="connsiteY21087"/>
              </a:cxn>
              <a:cxn ang="0">
                <a:pos x="connsiteX21088" y="connsiteY21088"/>
              </a:cxn>
              <a:cxn ang="0">
                <a:pos x="connsiteX21089" y="connsiteY21089"/>
              </a:cxn>
              <a:cxn ang="0">
                <a:pos x="connsiteX21090" y="connsiteY21090"/>
              </a:cxn>
              <a:cxn ang="0">
                <a:pos x="connsiteX21091" y="connsiteY21091"/>
              </a:cxn>
              <a:cxn ang="0">
                <a:pos x="connsiteX21092" y="connsiteY21092"/>
              </a:cxn>
              <a:cxn ang="0">
                <a:pos x="connsiteX21093" y="connsiteY21093"/>
              </a:cxn>
              <a:cxn ang="0">
                <a:pos x="connsiteX21094" y="connsiteY21094"/>
              </a:cxn>
              <a:cxn ang="0">
                <a:pos x="connsiteX21095" y="connsiteY21095"/>
              </a:cxn>
              <a:cxn ang="0">
                <a:pos x="connsiteX21096" y="connsiteY21096"/>
              </a:cxn>
              <a:cxn ang="0">
                <a:pos x="connsiteX21097" y="connsiteY21097"/>
              </a:cxn>
              <a:cxn ang="0">
                <a:pos x="connsiteX21098" y="connsiteY21098"/>
              </a:cxn>
              <a:cxn ang="0">
                <a:pos x="connsiteX21099" y="connsiteY21099"/>
              </a:cxn>
              <a:cxn ang="0">
                <a:pos x="connsiteX21100" y="connsiteY21100"/>
              </a:cxn>
              <a:cxn ang="0">
                <a:pos x="connsiteX21101" y="connsiteY21101"/>
              </a:cxn>
              <a:cxn ang="0">
                <a:pos x="connsiteX21102" y="connsiteY21102"/>
              </a:cxn>
              <a:cxn ang="0">
                <a:pos x="connsiteX21103" y="connsiteY21103"/>
              </a:cxn>
              <a:cxn ang="0">
                <a:pos x="connsiteX21104" y="connsiteY21104"/>
              </a:cxn>
              <a:cxn ang="0">
                <a:pos x="connsiteX21105" y="connsiteY21105"/>
              </a:cxn>
              <a:cxn ang="0">
                <a:pos x="connsiteX21106" y="connsiteY21106"/>
              </a:cxn>
              <a:cxn ang="0">
                <a:pos x="connsiteX21107" y="connsiteY21107"/>
              </a:cxn>
              <a:cxn ang="0">
                <a:pos x="connsiteX21108" y="connsiteY21108"/>
              </a:cxn>
              <a:cxn ang="0">
                <a:pos x="connsiteX21109" y="connsiteY21109"/>
              </a:cxn>
              <a:cxn ang="0">
                <a:pos x="connsiteX21110" y="connsiteY21110"/>
              </a:cxn>
              <a:cxn ang="0">
                <a:pos x="connsiteX21111" y="connsiteY21111"/>
              </a:cxn>
              <a:cxn ang="0">
                <a:pos x="connsiteX21112" y="connsiteY21112"/>
              </a:cxn>
              <a:cxn ang="0">
                <a:pos x="connsiteX21113" y="connsiteY21113"/>
              </a:cxn>
              <a:cxn ang="0">
                <a:pos x="connsiteX21114" y="connsiteY21114"/>
              </a:cxn>
              <a:cxn ang="0">
                <a:pos x="connsiteX21115" y="connsiteY21115"/>
              </a:cxn>
              <a:cxn ang="0">
                <a:pos x="connsiteX21116" y="connsiteY21116"/>
              </a:cxn>
              <a:cxn ang="0">
                <a:pos x="connsiteX21117" y="connsiteY21117"/>
              </a:cxn>
              <a:cxn ang="0">
                <a:pos x="connsiteX21118" y="connsiteY21118"/>
              </a:cxn>
              <a:cxn ang="0">
                <a:pos x="connsiteX21119" y="connsiteY21119"/>
              </a:cxn>
              <a:cxn ang="0">
                <a:pos x="connsiteX21120" y="connsiteY21120"/>
              </a:cxn>
              <a:cxn ang="0">
                <a:pos x="connsiteX21121" y="connsiteY21121"/>
              </a:cxn>
              <a:cxn ang="0">
                <a:pos x="connsiteX21122" y="connsiteY21122"/>
              </a:cxn>
              <a:cxn ang="0">
                <a:pos x="connsiteX21123" y="connsiteY21123"/>
              </a:cxn>
              <a:cxn ang="0">
                <a:pos x="connsiteX21124" y="connsiteY21124"/>
              </a:cxn>
              <a:cxn ang="0">
                <a:pos x="connsiteX21125" y="connsiteY21125"/>
              </a:cxn>
              <a:cxn ang="0">
                <a:pos x="connsiteX21126" y="connsiteY21126"/>
              </a:cxn>
              <a:cxn ang="0">
                <a:pos x="connsiteX21127" y="connsiteY21127"/>
              </a:cxn>
              <a:cxn ang="0">
                <a:pos x="connsiteX21128" y="connsiteY21128"/>
              </a:cxn>
              <a:cxn ang="0">
                <a:pos x="connsiteX21129" y="connsiteY21129"/>
              </a:cxn>
              <a:cxn ang="0">
                <a:pos x="connsiteX21130" y="connsiteY21130"/>
              </a:cxn>
              <a:cxn ang="0">
                <a:pos x="connsiteX21131" y="connsiteY21131"/>
              </a:cxn>
              <a:cxn ang="0">
                <a:pos x="connsiteX21132" y="connsiteY21132"/>
              </a:cxn>
              <a:cxn ang="0">
                <a:pos x="connsiteX21133" y="connsiteY21133"/>
              </a:cxn>
              <a:cxn ang="0">
                <a:pos x="connsiteX21134" y="connsiteY21134"/>
              </a:cxn>
              <a:cxn ang="0">
                <a:pos x="connsiteX21135" y="connsiteY21135"/>
              </a:cxn>
              <a:cxn ang="0">
                <a:pos x="connsiteX21136" y="connsiteY21136"/>
              </a:cxn>
              <a:cxn ang="0">
                <a:pos x="connsiteX21137" y="connsiteY21137"/>
              </a:cxn>
              <a:cxn ang="0">
                <a:pos x="connsiteX21138" y="connsiteY21138"/>
              </a:cxn>
              <a:cxn ang="0">
                <a:pos x="connsiteX21139" y="connsiteY21139"/>
              </a:cxn>
              <a:cxn ang="0">
                <a:pos x="connsiteX21140" y="connsiteY21140"/>
              </a:cxn>
              <a:cxn ang="0">
                <a:pos x="connsiteX21141" y="connsiteY21141"/>
              </a:cxn>
              <a:cxn ang="0">
                <a:pos x="connsiteX21142" y="connsiteY21142"/>
              </a:cxn>
              <a:cxn ang="0">
                <a:pos x="connsiteX21143" y="connsiteY21143"/>
              </a:cxn>
              <a:cxn ang="0">
                <a:pos x="connsiteX21144" y="connsiteY21144"/>
              </a:cxn>
              <a:cxn ang="0">
                <a:pos x="connsiteX21145" y="connsiteY21145"/>
              </a:cxn>
              <a:cxn ang="0">
                <a:pos x="connsiteX21146" y="connsiteY21146"/>
              </a:cxn>
              <a:cxn ang="0">
                <a:pos x="connsiteX21147" y="connsiteY21147"/>
              </a:cxn>
              <a:cxn ang="0">
                <a:pos x="connsiteX21148" y="connsiteY21148"/>
              </a:cxn>
              <a:cxn ang="0">
                <a:pos x="connsiteX21149" y="connsiteY21149"/>
              </a:cxn>
              <a:cxn ang="0">
                <a:pos x="connsiteX21150" y="connsiteY21150"/>
              </a:cxn>
              <a:cxn ang="0">
                <a:pos x="connsiteX21151" y="connsiteY21151"/>
              </a:cxn>
              <a:cxn ang="0">
                <a:pos x="connsiteX21152" y="connsiteY21152"/>
              </a:cxn>
              <a:cxn ang="0">
                <a:pos x="connsiteX21153" y="connsiteY21153"/>
              </a:cxn>
              <a:cxn ang="0">
                <a:pos x="connsiteX21154" y="connsiteY21154"/>
              </a:cxn>
              <a:cxn ang="0">
                <a:pos x="connsiteX21155" y="connsiteY21155"/>
              </a:cxn>
              <a:cxn ang="0">
                <a:pos x="connsiteX21156" y="connsiteY21156"/>
              </a:cxn>
              <a:cxn ang="0">
                <a:pos x="connsiteX21157" y="connsiteY21157"/>
              </a:cxn>
              <a:cxn ang="0">
                <a:pos x="connsiteX21158" y="connsiteY21158"/>
              </a:cxn>
              <a:cxn ang="0">
                <a:pos x="connsiteX21159" y="connsiteY21159"/>
              </a:cxn>
              <a:cxn ang="0">
                <a:pos x="connsiteX21160" y="connsiteY21160"/>
              </a:cxn>
              <a:cxn ang="0">
                <a:pos x="connsiteX21161" y="connsiteY21161"/>
              </a:cxn>
              <a:cxn ang="0">
                <a:pos x="connsiteX21162" y="connsiteY21162"/>
              </a:cxn>
              <a:cxn ang="0">
                <a:pos x="connsiteX21163" y="connsiteY21163"/>
              </a:cxn>
              <a:cxn ang="0">
                <a:pos x="connsiteX21164" y="connsiteY21164"/>
              </a:cxn>
              <a:cxn ang="0">
                <a:pos x="connsiteX21165" y="connsiteY21165"/>
              </a:cxn>
              <a:cxn ang="0">
                <a:pos x="connsiteX21166" y="connsiteY21166"/>
              </a:cxn>
              <a:cxn ang="0">
                <a:pos x="connsiteX21167" y="connsiteY21167"/>
              </a:cxn>
              <a:cxn ang="0">
                <a:pos x="connsiteX21168" y="connsiteY21168"/>
              </a:cxn>
              <a:cxn ang="0">
                <a:pos x="connsiteX21169" y="connsiteY21169"/>
              </a:cxn>
              <a:cxn ang="0">
                <a:pos x="connsiteX21170" y="connsiteY21170"/>
              </a:cxn>
              <a:cxn ang="0">
                <a:pos x="connsiteX21171" y="connsiteY21171"/>
              </a:cxn>
              <a:cxn ang="0">
                <a:pos x="connsiteX21172" y="connsiteY21172"/>
              </a:cxn>
              <a:cxn ang="0">
                <a:pos x="connsiteX21173" y="connsiteY21173"/>
              </a:cxn>
              <a:cxn ang="0">
                <a:pos x="connsiteX21174" y="connsiteY21174"/>
              </a:cxn>
              <a:cxn ang="0">
                <a:pos x="connsiteX21175" y="connsiteY21175"/>
              </a:cxn>
              <a:cxn ang="0">
                <a:pos x="connsiteX21176" y="connsiteY21176"/>
              </a:cxn>
              <a:cxn ang="0">
                <a:pos x="connsiteX21177" y="connsiteY21177"/>
              </a:cxn>
              <a:cxn ang="0">
                <a:pos x="connsiteX21178" y="connsiteY21178"/>
              </a:cxn>
              <a:cxn ang="0">
                <a:pos x="connsiteX21179" y="connsiteY21179"/>
              </a:cxn>
              <a:cxn ang="0">
                <a:pos x="connsiteX21180" y="connsiteY21180"/>
              </a:cxn>
              <a:cxn ang="0">
                <a:pos x="connsiteX21181" y="connsiteY21181"/>
              </a:cxn>
              <a:cxn ang="0">
                <a:pos x="connsiteX21182" y="connsiteY21182"/>
              </a:cxn>
              <a:cxn ang="0">
                <a:pos x="connsiteX21183" y="connsiteY21183"/>
              </a:cxn>
              <a:cxn ang="0">
                <a:pos x="connsiteX21184" y="connsiteY21184"/>
              </a:cxn>
              <a:cxn ang="0">
                <a:pos x="connsiteX21185" y="connsiteY21185"/>
              </a:cxn>
              <a:cxn ang="0">
                <a:pos x="connsiteX21186" y="connsiteY21186"/>
              </a:cxn>
              <a:cxn ang="0">
                <a:pos x="connsiteX21187" y="connsiteY21187"/>
              </a:cxn>
              <a:cxn ang="0">
                <a:pos x="connsiteX21188" y="connsiteY21188"/>
              </a:cxn>
              <a:cxn ang="0">
                <a:pos x="connsiteX21189" y="connsiteY21189"/>
              </a:cxn>
              <a:cxn ang="0">
                <a:pos x="connsiteX21190" y="connsiteY21190"/>
              </a:cxn>
              <a:cxn ang="0">
                <a:pos x="connsiteX21191" y="connsiteY21191"/>
              </a:cxn>
              <a:cxn ang="0">
                <a:pos x="connsiteX21192" y="connsiteY21192"/>
              </a:cxn>
              <a:cxn ang="0">
                <a:pos x="connsiteX21193" y="connsiteY21193"/>
              </a:cxn>
              <a:cxn ang="0">
                <a:pos x="connsiteX21194" y="connsiteY21194"/>
              </a:cxn>
              <a:cxn ang="0">
                <a:pos x="connsiteX21195" y="connsiteY21195"/>
              </a:cxn>
              <a:cxn ang="0">
                <a:pos x="connsiteX21196" y="connsiteY21196"/>
              </a:cxn>
              <a:cxn ang="0">
                <a:pos x="connsiteX21197" y="connsiteY21197"/>
              </a:cxn>
              <a:cxn ang="0">
                <a:pos x="connsiteX21198" y="connsiteY21198"/>
              </a:cxn>
              <a:cxn ang="0">
                <a:pos x="connsiteX21199" y="connsiteY21199"/>
              </a:cxn>
              <a:cxn ang="0">
                <a:pos x="connsiteX21200" y="connsiteY21200"/>
              </a:cxn>
              <a:cxn ang="0">
                <a:pos x="connsiteX21201" y="connsiteY21201"/>
              </a:cxn>
              <a:cxn ang="0">
                <a:pos x="connsiteX21202" y="connsiteY21202"/>
              </a:cxn>
              <a:cxn ang="0">
                <a:pos x="connsiteX21203" y="connsiteY21203"/>
              </a:cxn>
              <a:cxn ang="0">
                <a:pos x="connsiteX21204" y="connsiteY21204"/>
              </a:cxn>
              <a:cxn ang="0">
                <a:pos x="connsiteX21205" y="connsiteY21205"/>
              </a:cxn>
              <a:cxn ang="0">
                <a:pos x="connsiteX21206" y="connsiteY21206"/>
              </a:cxn>
              <a:cxn ang="0">
                <a:pos x="connsiteX21207" y="connsiteY21207"/>
              </a:cxn>
              <a:cxn ang="0">
                <a:pos x="connsiteX21208" y="connsiteY21208"/>
              </a:cxn>
              <a:cxn ang="0">
                <a:pos x="connsiteX21209" y="connsiteY21209"/>
              </a:cxn>
              <a:cxn ang="0">
                <a:pos x="connsiteX21210" y="connsiteY21210"/>
              </a:cxn>
              <a:cxn ang="0">
                <a:pos x="connsiteX21211" y="connsiteY21211"/>
              </a:cxn>
              <a:cxn ang="0">
                <a:pos x="connsiteX21212" y="connsiteY21212"/>
              </a:cxn>
              <a:cxn ang="0">
                <a:pos x="connsiteX21213" y="connsiteY21213"/>
              </a:cxn>
              <a:cxn ang="0">
                <a:pos x="connsiteX21214" y="connsiteY21214"/>
              </a:cxn>
              <a:cxn ang="0">
                <a:pos x="connsiteX21215" y="connsiteY21215"/>
              </a:cxn>
              <a:cxn ang="0">
                <a:pos x="connsiteX21216" y="connsiteY21216"/>
              </a:cxn>
              <a:cxn ang="0">
                <a:pos x="connsiteX21217" y="connsiteY21217"/>
              </a:cxn>
              <a:cxn ang="0">
                <a:pos x="connsiteX21218" y="connsiteY21218"/>
              </a:cxn>
              <a:cxn ang="0">
                <a:pos x="connsiteX21219" y="connsiteY21219"/>
              </a:cxn>
              <a:cxn ang="0">
                <a:pos x="connsiteX21220" y="connsiteY21220"/>
              </a:cxn>
              <a:cxn ang="0">
                <a:pos x="connsiteX21221" y="connsiteY21221"/>
              </a:cxn>
              <a:cxn ang="0">
                <a:pos x="connsiteX21222" y="connsiteY21222"/>
              </a:cxn>
              <a:cxn ang="0">
                <a:pos x="connsiteX21223" y="connsiteY21223"/>
              </a:cxn>
              <a:cxn ang="0">
                <a:pos x="connsiteX21224" y="connsiteY21224"/>
              </a:cxn>
              <a:cxn ang="0">
                <a:pos x="connsiteX21225" y="connsiteY21225"/>
              </a:cxn>
              <a:cxn ang="0">
                <a:pos x="connsiteX21226" y="connsiteY21226"/>
              </a:cxn>
              <a:cxn ang="0">
                <a:pos x="connsiteX21227" y="connsiteY21227"/>
              </a:cxn>
              <a:cxn ang="0">
                <a:pos x="connsiteX21228" y="connsiteY21228"/>
              </a:cxn>
              <a:cxn ang="0">
                <a:pos x="connsiteX21229" y="connsiteY21229"/>
              </a:cxn>
              <a:cxn ang="0">
                <a:pos x="connsiteX21230" y="connsiteY21230"/>
              </a:cxn>
              <a:cxn ang="0">
                <a:pos x="connsiteX21231" y="connsiteY21231"/>
              </a:cxn>
              <a:cxn ang="0">
                <a:pos x="connsiteX21232" y="connsiteY21232"/>
              </a:cxn>
              <a:cxn ang="0">
                <a:pos x="connsiteX21233" y="connsiteY21233"/>
              </a:cxn>
              <a:cxn ang="0">
                <a:pos x="connsiteX21234" y="connsiteY21234"/>
              </a:cxn>
              <a:cxn ang="0">
                <a:pos x="connsiteX21235" y="connsiteY21235"/>
              </a:cxn>
              <a:cxn ang="0">
                <a:pos x="connsiteX21236" y="connsiteY21236"/>
              </a:cxn>
              <a:cxn ang="0">
                <a:pos x="connsiteX21237" y="connsiteY21237"/>
              </a:cxn>
              <a:cxn ang="0">
                <a:pos x="connsiteX21238" y="connsiteY21238"/>
              </a:cxn>
              <a:cxn ang="0">
                <a:pos x="connsiteX21239" y="connsiteY21239"/>
              </a:cxn>
              <a:cxn ang="0">
                <a:pos x="connsiteX21240" y="connsiteY21240"/>
              </a:cxn>
              <a:cxn ang="0">
                <a:pos x="connsiteX21241" y="connsiteY21241"/>
              </a:cxn>
              <a:cxn ang="0">
                <a:pos x="connsiteX21242" y="connsiteY21242"/>
              </a:cxn>
              <a:cxn ang="0">
                <a:pos x="connsiteX21243" y="connsiteY21243"/>
              </a:cxn>
              <a:cxn ang="0">
                <a:pos x="connsiteX21244" y="connsiteY21244"/>
              </a:cxn>
              <a:cxn ang="0">
                <a:pos x="connsiteX21245" y="connsiteY21245"/>
              </a:cxn>
              <a:cxn ang="0">
                <a:pos x="connsiteX21246" y="connsiteY21246"/>
              </a:cxn>
              <a:cxn ang="0">
                <a:pos x="connsiteX21247" y="connsiteY21247"/>
              </a:cxn>
              <a:cxn ang="0">
                <a:pos x="connsiteX21248" y="connsiteY21248"/>
              </a:cxn>
              <a:cxn ang="0">
                <a:pos x="connsiteX21249" y="connsiteY21249"/>
              </a:cxn>
              <a:cxn ang="0">
                <a:pos x="connsiteX21250" y="connsiteY21250"/>
              </a:cxn>
              <a:cxn ang="0">
                <a:pos x="connsiteX21251" y="connsiteY21251"/>
              </a:cxn>
              <a:cxn ang="0">
                <a:pos x="connsiteX21252" y="connsiteY21252"/>
              </a:cxn>
              <a:cxn ang="0">
                <a:pos x="connsiteX21253" y="connsiteY21253"/>
              </a:cxn>
              <a:cxn ang="0">
                <a:pos x="connsiteX21254" y="connsiteY21254"/>
              </a:cxn>
              <a:cxn ang="0">
                <a:pos x="connsiteX21255" y="connsiteY21255"/>
              </a:cxn>
              <a:cxn ang="0">
                <a:pos x="connsiteX21256" y="connsiteY21256"/>
              </a:cxn>
              <a:cxn ang="0">
                <a:pos x="connsiteX21257" y="connsiteY21257"/>
              </a:cxn>
              <a:cxn ang="0">
                <a:pos x="connsiteX21258" y="connsiteY21258"/>
              </a:cxn>
              <a:cxn ang="0">
                <a:pos x="connsiteX21259" y="connsiteY21259"/>
              </a:cxn>
              <a:cxn ang="0">
                <a:pos x="connsiteX21260" y="connsiteY21260"/>
              </a:cxn>
              <a:cxn ang="0">
                <a:pos x="connsiteX21261" y="connsiteY21261"/>
              </a:cxn>
              <a:cxn ang="0">
                <a:pos x="connsiteX21262" y="connsiteY21262"/>
              </a:cxn>
              <a:cxn ang="0">
                <a:pos x="connsiteX21263" y="connsiteY21263"/>
              </a:cxn>
              <a:cxn ang="0">
                <a:pos x="connsiteX21264" y="connsiteY21264"/>
              </a:cxn>
              <a:cxn ang="0">
                <a:pos x="connsiteX21265" y="connsiteY21265"/>
              </a:cxn>
              <a:cxn ang="0">
                <a:pos x="connsiteX21266" y="connsiteY21266"/>
              </a:cxn>
              <a:cxn ang="0">
                <a:pos x="connsiteX21267" y="connsiteY21267"/>
              </a:cxn>
              <a:cxn ang="0">
                <a:pos x="connsiteX21268" y="connsiteY21268"/>
              </a:cxn>
              <a:cxn ang="0">
                <a:pos x="connsiteX21269" y="connsiteY21269"/>
              </a:cxn>
              <a:cxn ang="0">
                <a:pos x="connsiteX21270" y="connsiteY21270"/>
              </a:cxn>
              <a:cxn ang="0">
                <a:pos x="connsiteX21271" y="connsiteY21271"/>
              </a:cxn>
              <a:cxn ang="0">
                <a:pos x="connsiteX21272" y="connsiteY21272"/>
              </a:cxn>
              <a:cxn ang="0">
                <a:pos x="connsiteX21273" y="connsiteY21273"/>
              </a:cxn>
              <a:cxn ang="0">
                <a:pos x="connsiteX21274" y="connsiteY21274"/>
              </a:cxn>
              <a:cxn ang="0">
                <a:pos x="connsiteX21275" y="connsiteY21275"/>
              </a:cxn>
              <a:cxn ang="0">
                <a:pos x="connsiteX21276" y="connsiteY21276"/>
              </a:cxn>
              <a:cxn ang="0">
                <a:pos x="connsiteX21277" y="connsiteY21277"/>
              </a:cxn>
              <a:cxn ang="0">
                <a:pos x="connsiteX21278" y="connsiteY21278"/>
              </a:cxn>
              <a:cxn ang="0">
                <a:pos x="connsiteX21279" y="connsiteY21279"/>
              </a:cxn>
              <a:cxn ang="0">
                <a:pos x="connsiteX21280" y="connsiteY21280"/>
              </a:cxn>
              <a:cxn ang="0">
                <a:pos x="connsiteX21281" y="connsiteY21281"/>
              </a:cxn>
              <a:cxn ang="0">
                <a:pos x="connsiteX21282" y="connsiteY21282"/>
              </a:cxn>
              <a:cxn ang="0">
                <a:pos x="connsiteX21283" y="connsiteY21283"/>
              </a:cxn>
              <a:cxn ang="0">
                <a:pos x="connsiteX21284" y="connsiteY21284"/>
              </a:cxn>
              <a:cxn ang="0">
                <a:pos x="connsiteX21285" y="connsiteY21285"/>
              </a:cxn>
              <a:cxn ang="0">
                <a:pos x="connsiteX21286" y="connsiteY21286"/>
              </a:cxn>
              <a:cxn ang="0">
                <a:pos x="connsiteX21287" y="connsiteY21287"/>
              </a:cxn>
              <a:cxn ang="0">
                <a:pos x="connsiteX21288" y="connsiteY21288"/>
              </a:cxn>
              <a:cxn ang="0">
                <a:pos x="connsiteX21289" y="connsiteY21289"/>
              </a:cxn>
              <a:cxn ang="0">
                <a:pos x="connsiteX21290" y="connsiteY21290"/>
              </a:cxn>
              <a:cxn ang="0">
                <a:pos x="connsiteX21291" y="connsiteY21291"/>
              </a:cxn>
              <a:cxn ang="0">
                <a:pos x="connsiteX21292" y="connsiteY21292"/>
              </a:cxn>
              <a:cxn ang="0">
                <a:pos x="connsiteX21293" y="connsiteY21293"/>
              </a:cxn>
              <a:cxn ang="0">
                <a:pos x="connsiteX21294" y="connsiteY21294"/>
              </a:cxn>
              <a:cxn ang="0">
                <a:pos x="connsiteX21295" y="connsiteY21295"/>
              </a:cxn>
              <a:cxn ang="0">
                <a:pos x="connsiteX21296" y="connsiteY21296"/>
              </a:cxn>
              <a:cxn ang="0">
                <a:pos x="connsiteX21297" y="connsiteY21297"/>
              </a:cxn>
              <a:cxn ang="0">
                <a:pos x="connsiteX21298" y="connsiteY21298"/>
              </a:cxn>
              <a:cxn ang="0">
                <a:pos x="connsiteX21299" y="connsiteY21299"/>
              </a:cxn>
              <a:cxn ang="0">
                <a:pos x="connsiteX21300" y="connsiteY21300"/>
              </a:cxn>
              <a:cxn ang="0">
                <a:pos x="connsiteX21301" y="connsiteY21301"/>
              </a:cxn>
              <a:cxn ang="0">
                <a:pos x="connsiteX21302" y="connsiteY21302"/>
              </a:cxn>
              <a:cxn ang="0">
                <a:pos x="connsiteX21303" y="connsiteY21303"/>
              </a:cxn>
              <a:cxn ang="0">
                <a:pos x="connsiteX21304" y="connsiteY21304"/>
              </a:cxn>
              <a:cxn ang="0">
                <a:pos x="connsiteX21305" y="connsiteY21305"/>
              </a:cxn>
              <a:cxn ang="0">
                <a:pos x="connsiteX21306" y="connsiteY21306"/>
              </a:cxn>
              <a:cxn ang="0">
                <a:pos x="connsiteX21307" y="connsiteY21307"/>
              </a:cxn>
              <a:cxn ang="0">
                <a:pos x="connsiteX21308" y="connsiteY21308"/>
              </a:cxn>
              <a:cxn ang="0">
                <a:pos x="connsiteX21309" y="connsiteY21309"/>
              </a:cxn>
              <a:cxn ang="0">
                <a:pos x="connsiteX21310" y="connsiteY21310"/>
              </a:cxn>
              <a:cxn ang="0">
                <a:pos x="connsiteX21311" y="connsiteY21311"/>
              </a:cxn>
              <a:cxn ang="0">
                <a:pos x="connsiteX21312" y="connsiteY21312"/>
              </a:cxn>
              <a:cxn ang="0">
                <a:pos x="connsiteX21313" y="connsiteY21313"/>
              </a:cxn>
              <a:cxn ang="0">
                <a:pos x="connsiteX21314" y="connsiteY21314"/>
              </a:cxn>
              <a:cxn ang="0">
                <a:pos x="connsiteX21315" y="connsiteY21315"/>
              </a:cxn>
              <a:cxn ang="0">
                <a:pos x="connsiteX21316" y="connsiteY21316"/>
              </a:cxn>
              <a:cxn ang="0">
                <a:pos x="connsiteX21317" y="connsiteY21317"/>
              </a:cxn>
              <a:cxn ang="0">
                <a:pos x="connsiteX21318" y="connsiteY21318"/>
              </a:cxn>
              <a:cxn ang="0">
                <a:pos x="connsiteX21319" y="connsiteY21319"/>
              </a:cxn>
              <a:cxn ang="0">
                <a:pos x="connsiteX21320" y="connsiteY21320"/>
              </a:cxn>
              <a:cxn ang="0">
                <a:pos x="connsiteX21321" y="connsiteY21321"/>
              </a:cxn>
              <a:cxn ang="0">
                <a:pos x="connsiteX21322" y="connsiteY21322"/>
              </a:cxn>
              <a:cxn ang="0">
                <a:pos x="connsiteX21323" y="connsiteY21323"/>
              </a:cxn>
              <a:cxn ang="0">
                <a:pos x="connsiteX21324" y="connsiteY21324"/>
              </a:cxn>
              <a:cxn ang="0">
                <a:pos x="connsiteX21325" y="connsiteY21325"/>
              </a:cxn>
              <a:cxn ang="0">
                <a:pos x="connsiteX21326" y="connsiteY21326"/>
              </a:cxn>
              <a:cxn ang="0">
                <a:pos x="connsiteX21327" y="connsiteY21327"/>
              </a:cxn>
              <a:cxn ang="0">
                <a:pos x="connsiteX21328" y="connsiteY21328"/>
              </a:cxn>
              <a:cxn ang="0">
                <a:pos x="connsiteX21329" y="connsiteY21329"/>
              </a:cxn>
              <a:cxn ang="0">
                <a:pos x="connsiteX21330" y="connsiteY21330"/>
              </a:cxn>
              <a:cxn ang="0">
                <a:pos x="connsiteX21331" y="connsiteY21331"/>
              </a:cxn>
              <a:cxn ang="0">
                <a:pos x="connsiteX21332" y="connsiteY21332"/>
              </a:cxn>
              <a:cxn ang="0">
                <a:pos x="connsiteX21333" y="connsiteY21333"/>
              </a:cxn>
              <a:cxn ang="0">
                <a:pos x="connsiteX21334" y="connsiteY21334"/>
              </a:cxn>
              <a:cxn ang="0">
                <a:pos x="connsiteX21335" y="connsiteY21335"/>
              </a:cxn>
              <a:cxn ang="0">
                <a:pos x="connsiteX21336" y="connsiteY21336"/>
              </a:cxn>
              <a:cxn ang="0">
                <a:pos x="connsiteX21337" y="connsiteY21337"/>
              </a:cxn>
              <a:cxn ang="0">
                <a:pos x="connsiteX21338" y="connsiteY21338"/>
              </a:cxn>
              <a:cxn ang="0">
                <a:pos x="connsiteX21339" y="connsiteY21339"/>
              </a:cxn>
              <a:cxn ang="0">
                <a:pos x="connsiteX21340" y="connsiteY21340"/>
              </a:cxn>
              <a:cxn ang="0">
                <a:pos x="connsiteX21341" y="connsiteY21341"/>
              </a:cxn>
              <a:cxn ang="0">
                <a:pos x="connsiteX21342" y="connsiteY21342"/>
              </a:cxn>
              <a:cxn ang="0">
                <a:pos x="connsiteX21343" y="connsiteY21343"/>
              </a:cxn>
              <a:cxn ang="0">
                <a:pos x="connsiteX21344" y="connsiteY21344"/>
              </a:cxn>
              <a:cxn ang="0">
                <a:pos x="connsiteX21345" y="connsiteY21345"/>
              </a:cxn>
              <a:cxn ang="0">
                <a:pos x="connsiteX21346" y="connsiteY21346"/>
              </a:cxn>
              <a:cxn ang="0">
                <a:pos x="connsiteX21347" y="connsiteY21347"/>
              </a:cxn>
              <a:cxn ang="0">
                <a:pos x="connsiteX21348" y="connsiteY21348"/>
              </a:cxn>
              <a:cxn ang="0">
                <a:pos x="connsiteX21349" y="connsiteY21349"/>
              </a:cxn>
              <a:cxn ang="0">
                <a:pos x="connsiteX21350" y="connsiteY21350"/>
              </a:cxn>
              <a:cxn ang="0">
                <a:pos x="connsiteX21351" y="connsiteY21351"/>
              </a:cxn>
              <a:cxn ang="0">
                <a:pos x="connsiteX21352" y="connsiteY21352"/>
              </a:cxn>
              <a:cxn ang="0">
                <a:pos x="connsiteX21353" y="connsiteY21353"/>
              </a:cxn>
              <a:cxn ang="0">
                <a:pos x="connsiteX21354" y="connsiteY21354"/>
              </a:cxn>
              <a:cxn ang="0">
                <a:pos x="connsiteX21355" y="connsiteY21355"/>
              </a:cxn>
              <a:cxn ang="0">
                <a:pos x="connsiteX21356" y="connsiteY21356"/>
              </a:cxn>
              <a:cxn ang="0">
                <a:pos x="connsiteX21357" y="connsiteY21357"/>
              </a:cxn>
              <a:cxn ang="0">
                <a:pos x="connsiteX21358" y="connsiteY21358"/>
              </a:cxn>
              <a:cxn ang="0">
                <a:pos x="connsiteX21359" y="connsiteY21359"/>
              </a:cxn>
              <a:cxn ang="0">
                <a:pos x="connsiteX21360" y="connsiteY21360"/>
              </a:cxn>
              <a:cxn ang="0">
                <a:pos x="connsiteX21361" y="connsiteY21361"/>
              </a:cxn>
              <a:cxn ang="0">
                <a:pos x="connsiteX21362" y="connsiteY21362"/>
              </a:cxn>
              <a:cxn ang="0">
                <a:pos x="connsiteX21363" y="connsiteY21363"/>
              </a:cxn>
              <a:cxn ang="0">
                <a:pos x="connsiteX21364" y="connsiteY21364"/>
              </a:cxn>
              <a:cxn ang="0">
                <a:pos x="connsiteX21365" y="connsiteY21365"/>
              </a:cxn>
              <a:cxn ang="0">
                <a:pos x="connsiteX21366" y="connsiteY21366"/>
              </a:cxn>
              <a:cxn ang="0">
                <a:pos x="connsiteX21367" y="connsiteY21367"/>
              </a:cxn>
              <a:cxn ang="0">
                <a:pos x="connsiteX21368" y="connsiteY21368"/>
              </a:cxn>
              <a:cxn ang="0">
                <a:pos x="connsiteX21369" y="connsiteY21369"/>
              </a:cxn>
              <a:cxn ang="0">
                <a:pos x="connsiteX21370" y="connsiteY21370"/>
              </a:cxn>
              <a:cxn ang="0">
                <a:pos x="connsiteX21371" y="connsiteY21371"/>
              </a:cxn>
              <a:cxn ang="0">
                <a:pos x="connsiteX21372" y="connsiteY21372"/>
              </a:cxn>
              <a:cxn ang="0">
                <a:pos x="connsiteX21373" y="connsiteY21373"/>
              </a:cxn>
              <a:cxn ang="0">
                <a:pos x="connsiteX21374" y="connsiteY21374"/>
              </a:cxn>
              <a:cxn ang="0">
                <a:pos x="connsiteX21375" y="connsiteY21375"/>
              </a:cxn>
              <a:cxn ang="0">
                <a:pos x="connsiteX21376" y="connsiteY21376"/>
              </a:cxn>
              <a:cxn ang="0">
                <a:pos x="connsiteX21377" y="connsiteY21377"/>
              </a:cxn>
              <a:cxn ang="0">
                <a:pos x="connsiteX21378" y="connsiteY21378"/>
              </a:cxn>
              <a:cxn ang="0">
                <a:pos x="connsiteX21379" y="connsiteY21379"/>
              </a:cxn>
              <a:cxn ang="0">
                <a:pos x="connsiteX21380" y="connsiteY21380"/>
              </a:cxn>
              <a:cxn ang="0">
                <a:pos x="connsiteX21381" y="connsiteY21381"/>
              </a:cxn>
              <a:cxn ang="0">
                <a:pos x="connsiteX21382" y="connsiteY21382"/>
              </a:cxn>
              <a:cxn ang="0">
                <a:pos x="connsiteX21383" y="connsiteY21383"/>
              </a:cxn>
              <a:cxn ang="0">
                <a:pos x="connsiteX21384" y="connsiteY21384"/>
              </a:cxn>
              <a:cxn ang="0">
                <a:pos x="connsiteX21385" y="connsiteY21385"/>
              </a:cxn>
              <a:cxn ang="0">
                <a:pos x="connsiteX21386" y="connsiteY21386"/>
              </a:cxn>
              <a:cxn ang="0">
                <a:pos x="connsiteX21387" y="connsiteY21387"/>
              </a:cxn>
              <a:cxn ang="0">
                <a:pos x="connsiteX21388" y="connsiteY21388"/>
              </a:cxn>
              <a:cxn ang="0">
                <a:pos x="connsiteX21389" y="connsiteY21389"/>
              </a:cxn>
              <a:cxn ang="0">
                <a:pos x="connsiteX21390" y="connsiteY21390"/>
              </a:cxn>
              <a:cxn ang="0">
                <a:pos x="connsiteX21391" y="connsiteY21391"/>
              </a:cxn>
              <a:cxn ang="0">
                <a:pos x="connsiteX21392" y="connsiteY21392"/>
              </a:cxn>
              <a:cxn ang="0">
                <a:pos x="connsiteX21393" y="connsiteY21393"/>
              </a:cxn>
              <a:cxn ang="0">
                <a:pos x="connsiteX21394" y="connsiteY21394"/>
              </a:cxn>
              <a:cxn ang="0">
                <a:pos x="connsiteX21395" y="connsiteY21395"/>
              </a:cxn>
              <a:cxn ang="0">
                <a:pos x="connsiteX21396" y="connsiteY21396"/>
              </a:cxn>
              <a:cxn ang="0">
                <a:pos x="connsiteX21397" y="connsiteY21397"/>
              </a:cxn>
              <a:cxn ang="0">
                <a:pos x="connsiteX21398" y="connsiteY21398"/>
              </a:cxn>
              <a:cxn ang="0">
                <a:pos x="connsiteX21399" y="connsiteY21399"/>
              </a:cxn>
              <a:cxn ang="0">
                <a:pos x="connsiteX21400" y="connsiteY21400"/>
              </a:cxn>
              <a:cxn ang="0">
                <a:pos x="connsiteX21401" y="connsiteY21401"/>
              </a:cxn>
              <a:cxn ang="0">
                <a:pos x="connsiteX21402" y="connsiteY21402"/>
              </a:cxn>
              <a:cxn ang="0">
                <a:pos x="connsiteX21403" y="connsiteY21403"/>
              </a:cxn>
              <a:cxn ang="0">
                <a:pos x="connsiteX21404" y="connsiteY21404"/>
              </a:cxn>
              <a:cxn ang="0">
                <a:pos x="connsiteX21405" y="connsiteY21405"/>
              </a:cxn>
              <a:cxn ang="0">
                <a:pos x="connsiteX21406" y="connsiteY21406"/>
              </a:cxn>
              <a:cxn ang="0">
                <a:pos x="connsiteX21407" y="connsiteY21407"/>
              </a:cxn>
              <a:cxn ang="0">
                <a:pos x="connsiteX21408" y="connsiteY21408"/>
              </a:cxn>
              <a:cxn ang="0">
                <a:pos x="connsiteX21409" y="connsiteY21409"/>
              </a:cxn>
              <a:cxn ang="0">
                <a:pos x="connsiteX21410" y="connsiteY21410"/>
              </a:cxn>
              <a:cxn ang="0">
                <a:pos x="connsiteX21411" y="connsiteY21411"/>
              </a:cxn>
              <a:cxn ang="0">
                <a:pos x="connsiteX21412" y="connsiteY21412"/>
              </a:cxn>
              <a:cxn ang="0">
                <a:pos x="connsiteX21413" y="connsiteY21413"/>
              </a:cxn>
              <a:cxn ang="0">
                <a:pos x="connsiteX21414" y="connsiteY21414"/>
              </a:cxn>
              <a:cxn ang="0">
                <a:pos x="connsiteX21415" y="connsiteY21415"/>
              </a:cxn>
              <a:cxn ang="0">
                <a:pos x="connsiteX21416" y="connsiteY21416"/>
              </a:cxn>
              <a:cxn ang="0">
                <a:pos x="connsiteX21417" y="connsiteY21417"/>
              </a:cxn>
              <a:cxn ang="0">
                <a:pos x="connsiteX21418" y="connsiteY21418"/>
              </a:cxn>
              <a:cxn ang="0">
                <a:pos x="connsiteX21419" y="connsiteY21419"/>
              </a:cxn>
              <a:cxn ang="0">
                <a:pos x="connsiteX21420" y="connsiteY21420"/>
              </a:cxn>
              <a:cxn ang="0">
                <a:pos x="connsiteX21421" y="connsiteY21421"/>
              </a:cxn>
              <a:cxn ang="0">
                <a:pos x="connsiteX21422" y="connsiteY21422"/>
              </a:cxn>
              <a:cxn ang="0">
                <a:pos x="connsiteX21423" y="connsiteY21423"/>
              </a:cxn>
              <a:cxn ang="0">
                <a:pos x="connsiteX21424" y="connsiteY21424"/>
              </a:cxn>
              <a:cxn ang="0">
                <a:pos x="connsiteX21425" y="connsiteY21425"/>
              </a:cxn>
              <a:cxn ang="0">
                <a:pos x="connsiteX21426" y="connsiteY21426"/>
              </a:cxn>
              <a:cxn ang="0">
                <a:pos x="connsiteX21427" y="connsiteY21427"/>
              </a:cxn>
              <a:cxn ang="0">
                <a:pos x="connsiteX21428" y="connsiteY21428"/>
              </a:cxn>
              <a:cxn ang="0">
                <a:pos x="connsiteX21429" y="connsiteY21429"/>
              </a:cxn>
              <a:cxn ang="0">
                <a:pos x="connsiteX21430" y="connsiteY21430"/>
              </a:cxn>
              <a:cxn ang="0">
                <a:pos x="connsiteX21431" y="connsiteY21431"/>
              </a:cxn>
              <a:cxn ang="0">
                <a:pos x="connsiteX21432" y="connsiteY21432"/>
              </a:cxn>
              <a:cxn ang="0">
                <a:pos x="connsiteX21433" y="connsiteY21433"/>
              </a:cxn>
              <a:cxn ang="0">
                <a:pos x="connsiteX21434" y="connsiteY21434"/>
              </a:cxn>
              <a:cxn ang="0">
                <a:pos x="connsiteX21435" y="connsiteY21435"/>
              </a:cxn>
              <a:cxn ang="0">
                <a:pos x="connsiteX21436" y="connsiteY21436"/>
              </a:cxn>
              <a:cxn ang="0">
                <a:pos x="connsiteX21437" y="connsiteY21437"/>
              </a:cxn>
              <a:cxn ang="0">
                <a:pos x="connsiteX21438" y="connsiteY21438"/>
              </a:cxn>
              <a:cxn ang="0">
                <a:pos x="connsiteX21439" y="connsiteY21439"/>
              </a:cxn>
              <a:cxn ang="0">
                <a:pos x="connsiteX21440" y="connsiteY21440"/>
              </a:cxn>
              <a:cxn ang="0">
                <a:pos x="connsiteX21441" y="connsiteY21441"/>
              </a:cxn>
              <a:cxn ang="0">
                <a:pos x="connsiteX21442" y="connsiteY21442"/>
              </a:cxn>
              <a:cxn ang="0">
                <a:pos x="connsiteX21443" y="connsiteY21443"/>
              </a:cxn>
              <a:cxn ang="0">
                <a:pos x="connsiteX21444" y="connsiteY21444"/>
              </a:cxn>
              <a:cxn ang="0">
                <a:pos x="connsiteX21445" y="connsiteY21445"/>
              </a:cxn>
              <a:cxn ang="0">
                <a:pos x="connsiteX21446" y="connsiteY21446"/>
              </a:cxn>
              <a:cxn ang="0">
                <a:pos x="connsiteX21447" y="connsiteY21447"/>
              </a:cxn>
              <a:cxn ang="0">
                <a:pos x="connsiteX21448" y="connsiteY21448"/>
              </a:cxn>
              <a:cxn ang="0">
                <a:pos x="connsiteX21449" y="connsiteY21449"/>
              </a:cxn>
              <a:cxn ang="0">
                <a:pos x="connsiteX21450" y="connsiteY21450"/>
              </a:cxn>
              <a:cxn ang="0">
                <a:pos x="connsiteX21451" y="connsiteY21451"/>
              </a:cxn>
              <a:cxn ang="0">
                <a:pos x="connsiteX21452" y="connsiteY21452"/>
              </a:cxn>
              <a:cxn ang="0">
                <a:pos x="connsiteX21453" y="connsiteY21453"/>
              </a:cxn>
              <a:cxn ang="0">
                <a:pos x="connsiteX21454" y="connsiteY21454"/>
              </a:cxn>
              <a:cxn ang="0">
                <a:pos x="connsiteX21455" y="connsiteY21455"/>
              </a:cxn>
              <a:cxn ang="0">
                <a:pos x="connsiteX21456" y="connsiteY21456"/>
              </a:cxn>
              <a:cxn ang="0">
                <a:pos x="connsiteX21457" y="connsiteY21457"/>
              </a:cxn>
              <a:cxn ang="0">
                <a:pos x="connsiteX21458" y="connsiteY21458"/>
              </a:cxn>
              <a:cxn ang="0">
                <a:pos x="connsiteX21459" y="connsiteY21459"/>
              </a:cxn>
              <a:cxn ang="0">
                <a:pos x="connsiteX21460" y="connsiteY21460"/>
              </a:cxn>
              <a:cxn ang="0">
                <a:pos x="connsiteX21461" y="connsiteY21461"/>
              </a:cxn>
              <a:cxn ang="0">
                <a:pos x="connsiteX21462" y="connsiteY21462"/>
              </a:cxn>
              <a:cxn ang="0">
                <a:pos x="connsiteX21463" y="connsiteY21463"/>
              </a:cxn>
              <a:cxn ang="0">
                <a:pos x="connsiteX21464" y="connsiteY21464"/>
              </a:cxn>
              <a:cxn ang="0">
                <a:pos x="connsiteX21465" y="connsiteY21465"/>
              </a:cxn>
              <a:cxn ang="0">
                <a:pos x="connsiteX21466" y="connsiteY21466"/>
              </a:cxn>
              <a:cxn ang="0">
                <a:pos x="connsiteX21467" y="connsiteY21467"/>
              </a:cxn>
              <a:cxn ang="0">
                <a:pos x="connsiteX21468" y="connsiteY21468"/>
              </a:cxn>
              <a:cxn ang="0">
                <a:pos x="connsiteX21469" y="connsiteY21469"/>
              </a:cxn>
              <a:cxn ang="0">
                <a:pos x="connsiteX21470" y="connsiteY21470"/>
              </a:cxn>
              <a:cxn ang="0">
                <a:pos x="connsiteX21471" y="connsiteY21471"/>
              </a:cxn>
              <a:cxn ang="0">
                <a:pos x="connsiteX21472" y="connsiteY21472"/>
              </a:cxn>
              <a:cxn ang="0">
                <a:pos x="connsiteX21473" y="connsiteY21473"/>
              </a:cxn>
              <a:cxn ang="0">
                <a:pos x="connsiteX21474" y="connsiteY21474"/>
              </a:cxn>
              <a:cxn ang="0">
                <a:pos x="connsiteX21475" y="connsiteY21475"/>
              </a:cxn>
              <a:cxn ang="0">
                <a:pos x="connsiteX21476" y="connsiteY21476"/>
              </a:cxn>
              <a:cxn ang="0">
                <a:pos x="connsiteX21477" y="connsiteY21477"/>
              </a:cxn>
              <a:cxn ang="0">
                <a:pos x="connsiteX21478" y="connsiteY21478"/>
              </a:cxn>
              <a:cxn ang="0">
                <a:pos x="connsiteX21479" y="connsiteY21479"/>
              </a:cxn>
              <a:cxn ang="0">
                <a:pos x="connsiteX21480" y="connsiteY21480"/>
              </a:cxn>
              <a:cxn ang="0">
                <a:pos x="connsiteX21481" y="connsiteY21481"/>
              </a:cxn>
              <a:cxn ang="0">
                <a:pos x="connsiteX21482" y="connsiteY21482"/>
              </a:cxn>
              <a:cxn ang="0">
                <a:pos x="connsiteX21483" y="connsiteY21483"/>
              </a:cxn>
              <a:cxn ang="0">
                <a:pos x="connsiteX21484" y="connsiteY21484"/>
              </a:cxn>
              <a:cxn ang="0">
                <a:pos x="connsiteX21485" y="connsiteY21485"/>
              </a:cxn>
              <a:cxn ang="0">
                <a:pos x="connsiteX21486" y="connsiteY21486"/>
              </a:cxn>
              <a:cxn ang="0">
                <a:pos x="connsiteX21487" y="connsiteY21487"/>
              </a:cxn>
              <a:cxn ang="0">
                <a:pos x="connsiteX21488" y="connsiteY21488"/>
              </a:cxn>
              <a:cxn ang="0">
                <a:pos x="connsiteX21489" y="connsiteY21489"/>
              </a:cxn>
              <a:cxn ang="0">
                <a:pos x="connsiteX21490" y="connsiteY21490"/>
              </a:cxn>
              <a:cxn ang="0">
                <a:pos x="connsiteX21491" y="connsiteY21491"/>
              </a:cxn>
              <a:cxn ang="0">
                <a:pos x="connsiteX21492" y="connsiteY21492"/>
              </a:cxn>
              <a:cxn ang="0">
                <a:pos x="connsiteX21493" y="connsiteY21493"/>
              </a:cxn>
              <a:cxn ang="0">
                <a:pos x="connsiteX21494" y="connsiteY21494"/>
              </a:cxn>
              <a:cxn ang="0">
                <a:pos x="connsiteX21495" y="connsiteY21495"/>
              </a:cxn>
              <a:cxn ang="0">
                <a:pos x="connsiteX21496" y="connsiteY21496"/>
              </a:cxn>
              <a:cxn ang="0">
                <a:pos x="connsiteX21497" y="connsiteY21497"/>
              </a:cxn>
              <a:cxn ang="0">
                <a:pos x="connsiteX21498" y="connsiteY21498"/>
              </a:cxn>
              <a:cxn ang="0">
                <a:pos x="connsiteX21499" y="connsiteY21499"/>
              </a:cxn>
              <a:cxn ang="0">
                <a:pos x="connsiteX21500" y="connsiteY21500"/>
              </a:cxn>
              <a:cxn ang="0">
                <a:pos x="connsiteX21501" y="connsiteY21501"/>
              </a:cxn>
              <a:cxn ang="0">
                <a:pos x="connsiteX21502" y="connsiteY21502"/>
              </a:cxn>
              <a:cxn ang="0">
                <a:pos x="connsiteX21503" y="connsiteY21503"/>
              </a:cxn>
              <a:cxn ang="0">
                <a:pos x="connsiteX21504" y="connsiteY21504"/>
              </a:cxn>
              <a:cxn ang="0">
                <a:pos x="connsiteX21505" y="connsiteY21505"/>
              </a:cxn>
              <a:cxn ang="0">
                <a:pos x="connsiteX21506" y="connsiteY21506"/>
              </a:cxn>
              <a:cxn ang="0">
                <a:pos x="connsiteX21507" y="connsiteY21507"/>
              </a:cxn>
              <a:cxn ang="0">
                <a:pos x="connsiteX21508" y="connsiteY21508"/>
              </a:cxn>
              <a:cxn ang="0">
                <a:pos x="connsiteX21509" y="connsiteY21509"/>
              </a:cxn>
              <a:cxn ang="0">
                <a:pos x="connsiteX21510" y="connsiteY21510"/>
              </a:cxn>
              <a:cxn ang="0">
                <a:pos x="connsiteX21511" y="connsiteY21511"/>
              </a:cxn>
              <a:cxn ang="0">
                <a:pos x="connsiteX21512" y="connsiteY21512"/>
              </a:cxn>
              <a:cxn ang="0">
                <a:pos x="connsiteX21513" y="connsiteY21513"/>
              </a:cxn>
              <a:cxn ang="0">
                <a:pos x="connsiteX21514" y="connsiteY21514"/>
              </a:cxn>
              <a:cxn ang="0">
                <a:pos x="connsiteX21515" y="connsiteY21515"/>
              </a:cxn>
              <a:cxn ang="0">
                <a:pos x="connsiteX21516" y="connsiteY21516"/>
              </a:cxn>
              <a:cxn ang="0">
                <a:pos x="connsiteX21517" y="connsiteY21517"/>
              </a:cxn>
              <a:cxn ang="0">
                <a:pos x="connsiteX21518" y="connsiteY21518"/>
              </a:cxn>
              <a:cxn ang="0">
                <a:pos x="connsiteX21519" y="connsiteY21519"/>
              </a:cxn>
              <a:cxn ang="0">
                <a:pos x="connsiteX21520" y="connsiteY21520"/>
              </a:cxn>
              <a:cxn ang="0">
                <a:pos x="connsiteX21521" y="connsiteY21521"/>
              </a:cxn>
              <a:cxn ang="0">
                <a:pos x="connsiteX21522" y="connsiteY21522"/>
              </a:cxn>
              <a:cxn ang="0">
                <a:pos x="connsiteX21523" y="connsiteY21523"/>
              </a:cxn>
              <a:cxn ang="0">
                <a:pos x="connsiteX21524" y="connsiteY21524"/>
              </a:cxn>
              <a:cxn ang="0">
                <a:pos x="connsiteX21525" y="connsiteY21525"/>
              </a:cxn>
              <a:cxn ang="0">
                <a:pos x="connsiteX21526" y="connsiteY21526"/>
              </a:cxn>
              <a:cxn ang="0">
                <a:pos x="connsiteX21527" y="connsiteY21527"/>
              </a:cxn>
              <a:cxn ang="0">
                <a:pos x="connsiteX21528" y="connsiteY21528"/>
              </a:cxn>
              <a:cxn ang="0">
                <a:pos x="connsiteX21529" y="connsiteY21529"/>
              </a:cxn>
              <a:cxn ang="0">
                <a:pos x="connsiteX21530" y="connsiteY21530"/>
              </a:cxn>
              <a:cxn ang="0">
                <a:pos x="connsiteX21531" y="connsiteY21531"/>
              </a:cxn>
              <a:cxn ang="0">
                <a:pos x="connsiteX21532" y="connsiteY21532"/>
              </a:cxn>
              <a:cxn ang="0">
                <a:pos x="connsiteX21533" y="connsiteY21533"/>
              </a:cxn>
              <a:cxn ang="0">
                <a:pos x="connsiteX21534" y="connsiteY21534"/>
              </a:cxn>
              <a:cxn ang="0">
                <a:pos x="connsiteX21535" y="connsiteY21535"/>
              </a:cxn>
              <a:cxn ang="0">
                <a:pos x="connsiteX21536" y="connsiteY21536"/>
              </a:cxn>
              <a:cxn ang="0">
                <a:pos x="connsiteX21537" y="connsiteY21537"/>
              </a:cxn>
              <a:cxn ang="0">
                <a:pos x="connsiteX21538" y="connsiteY21538"/>
              </a:cxn>
              <a:cxn ang="0">
                <a:pos x="connsiteX21539" y="connsiteY21539"/>
              </a:cxn>
              <a:cxn ang="0">
                <a:pos x="connsiteX21540" y="connsiteY21540"/>
              </a:cxn>
              <a:cxn ang="0">
                <a:pos x="connsiteX21541" y="connsiteY21541"/>
              </a:cxn>
              <a:cxn ang="0">
                <a:pos x="connsiteX21542" y="connsiteY21542"/>
              </a:cxn>
              <a:cxn ang="0">
                <a:pos x="connsiteX21543" y="connsiteY21543"/>
              </a:cxn>
              <a:cxn ang="0">
                <a:pos x="connsiteX21544" y="connsiteY21544"/>
              </a:cxn>
              <a:cxn ang="0">
                <a:pos x="connsiteX21545" y="connsiteY21545"/>
              </a:cxn>
              <a:cxn ang="0">
                <a:pos x="connsiteX21546" y="connsiteY21546"/>
              </a:cxn>
              <a:cxn ang="0">
                <a:pos x="connsiteX21547" y="connsiteY21547"/>
              </a:cxn>
              <a:cxn ang="0">
                <a:pos x="connsiteX21548" y="connsiteY21548"/>
              </a:cxn>
              <a:cxn ang="0">
                <a:pos x="connsiteX21549" y="connsiteY21549"/>
              </a:cxn>
              <a:cxn ang="0">
                <a:pos x="connsiteX21550" y="connsiteY21550"/>
              </a:cxn>
              <a:cxn ang="0">
                <a:pos x="connsiteX21551" y="connsiteY21551"/>
              </a:cxn>
              <a:cxn ang="0">
                <a:pos x="connsiteX21552" y="connsiteY21552"/>
              </a:cxn>
              <a:cxn ang="0">
                <a:pos x="connsiteX21553" y="connsiteY21553"/>
              </a:cxn>
              <a:cxn ang="0">
                <a:pos x="connsiteX21554" y="connsiteY21554"/>
              </a:cxn>
              <a:cxn ang="0">
                <a:pos x="connsiteX21555" y="connsiteY21555"/>
              </a:cxn>
              <a:cxn ang="0">
                <a:pos x="connsiteX21556" y="connsiteY21556"/>
              </a:cxn>
              <a:cxn ang="0">
                <a:pos x="connsiteX21557" y="connsiteY21557"/>
              </a:cxn>
              <a:cxn ang="0">
                <a:pos x="connsiteX21558" y="connsiteY21558"/>
              </a:cxn>
              <a:cxn ang="0">
                <a:pos x="connsiteX21559" y="connsiteY21559"/>
              </a:cxn>
              <a:cxn ang="0">
                <a:pos x="connsiteX21560" y="connsiteY21560"/>
              </a:cxn>
              <a:cxn ang="0">
                <a:pos x="connsiteX21561" y="connsiteY21561"/>
              </a:cxn>
              <a:cxn ang="0">
                <a:pos x="connsiteX21562" y="connsiteY21562"/>
              </a:cxn>
              <a:cxn ang="0">
                <a:pos x="connsiteX21563" y="connsiteY21563"/>
              </a:cxn>
              <a:cxn ang="0">
                <a:pos x="connsiteX21564" y="connsiteY21564"/>
              </a:cxn>
              <a:cxn ang="0">
                <a:pos x="connsiteX21565" y="connsiteY21565"/>
              </a:cxn>
              <a:cxn ang="0">
                <a:pos x="connsiteX21566" y="connsiteY21566"/>
              </a:cxn>
              <a:cxn ang="0">
                <a:pos x="connsiteX21567" y="connsiteY21567"/>
              </a:cxn>
              <a:cxn ang="0">
                <a:pos x="connsiteX21568" y="connsiteY21568"/>
              </a:cxn>
              <a:cxn ang="0">
                <a:pos x="connsiteX21569" y="connsiteY21569"/>
              </a:cxn>
              <a:cxn ang="0">
                <a:pos x="connsiteX21570" y="connsiteY21570"/>
              </a:cxn>
              <a:cxn ang="0">
                <a:pos x="connsiteX21571" y="connsiteY21571"/>
              </a:cxn>
              <a:cxn ang="0">
                <a:pos x="connsiteX21572" y="connsiteY21572"/>
              </a:cxn>
              <a:cxn ang="0">
                <a:pos x="connsiteX21573" y="connsiteY21573"/>
              </a:cxn>
              <a:cxn ang="0">
                <a:pos x="connsiteX21574" y="connsiteY21574"/>
              </a:cxn>
              <a:cxn ang="0">
                <a:pos x="connsiteX21575" y="connsiteY21575"/>
              </a:cxn>
              <a:cxn ang="0">
                <a:pos x="connsiteX21576" y="connsiteY21576"/>
              </a:cxn>
              <a:cxn ang="0">
                <a:pos x="connsiteX21577" y="connsiteY21577"/>
              </a:cxn>
              <a:cxn ang="0">
                <a:pos x="connsiteX21578" y="connsiteY21578"/>
              </a:cxn>
              <a:cxn ang="0">
                <a:pos x="connsiteX21579" y="connsiteY21579"/>
              </a:cxn>
              <a:cxn ang="0">
                <a:pos x="connsiteX21580" y="connsiteY21580"/>
              </a:cxn>
              <a:cxn ang="0">
                <a:pos x="connsiteX21581" y="connsiteY21581"/>
              </a:cxn>
              <a:cxn ang="0">
                <a:pos x="connsiteX21582" y="connsiteY21582"/>
              </a:cxn>
              <a:cxn ang="0">
                <a:pos x="connsiteX21583" y="connsiteY21583"/>
              </a:cxn>
              <a:cxn ang="0">
                <a:pos x="connsiteX21584" y="connsiteY21584"/>
              </a:cxn>
              <a:cxn ang="0">
                <a:pos x="connsiteX21585" y="connsiteY21585"/>
              </a:cxn>
              <a:cxn ang="0">
                <a:pos x="connsiteX21586" y="connsiteY21586"/>
              </a:cxn>
              <a:cxn ang="0">
                <a:pos x="connsiteX21587" y="connsiteY21587"/>
              </a:cxn>
              <a:cxn ang="0">
                <a:pos x="connsiteX21588" y="connsiteY21588"/>
              </a:cxn>
              <a:cxn ang="0">
                <a:pos x="connsiteX21589" y="connsiteY21589"/>
              </a:cxn>
              <a:cxn ang="0">
                <a:pos x="connsiteX21590" y="connsiteY21590"/>
              </a:cxn>
              <a:cxn ang="0">
                <a:pos x="connsiteX21591" y="connsiteY21591"/>
              </a:cxn>
              <a:cxn ang="0">
                <a:pos x="connsiteX21592" y="connsiteY21592"/>
              </a:cxn>
              <a:cxn ang="0">
                <a:pos x="connsiteX21593" y="connsiteY21593"/>
              </a:cxn>
              <a:cxn ang="0">
                <a:pos x="connsiteX21594" y="connsiteY21594"/>
              </a:cxn>
              <a:cxn ang="0">
                <a:pos x="connsiteX21595" y="connsiteY21595"/>
              </a:cxn>
              <a:cxn ang="0">
                <a:pos x="connsiteX21596" y="connsiteY21596"/>
              </a:cxn>
              <a:cxn ang="0">
                <a:pos x="connsiteX21597" y="connsiteY21597"/>
              </a:cxn>
              <a:cxn ang="0">
                <a:pos x="connsiteX21598" y="connsiteY21598"/>
              </a:cxn>
              <a:cxn ang="0">
                <a:pos x="connsiteX21599" y="connsiteY21599"/>
              </a:cxn>
              <a:cxn ang="0">
                <a:pos x="connsiteX21600" y="connsiteY21600"/>
              </a:cxn>
              <a:cxn ang="0">
                <a:pos x="connsiteX21601" y="connsiteY21601"/>
              </a:cxn>
              <a:cxn ang="0">
                <a:pos x="connsiteX21602" y="connsiteY21602"/>
              </a:cxn>
              <a:cxn ang="0">
                <a:pos x="connsiteX21603" y="connsiteY21603"/>
              </a:cxn>
              <a:cxn ang="0">
                <a:pos x="connsiteX21604" y="connsiteY21604"/>
              </a:cxn>
              <a:cxn ang="0">
                <a:pos x="connsiteX21605" y="connsiteY21605"/>
              </a:cxn>
              <a:cxn ang="0">
                <a:pos x="connsiteX21606" y="connsiteY21606"/>
              </a:cxn>
              <a:cxn ang="0">
                <a:pos x="connsiteX21607" y="connsiteY21607"/>
              </a:cxn>
              <a:cxn ang="0">
                <a:pos x="connsiteX21608" y="connsiteY21608"/>
              </a:cxn>
              <a:cxn ang="0">
                <a:pos x="connsiteX21609" y="connsiteY21609"/>
              </a:cxn>
              <a:cxn ang="0">
                <a:pos x="connsiteX21610" y="connsiteY21610"/>
              </a:cxn>
              <a:cxn ang="0">
                <a:pos x="connsiteX21611" y="connsiteY21611"/>
              </a:cxn>
              <a:cxn ang="0">
                <a:pos x="connsiteX21612" y="connsiteY21612"/>
              </a:cxn>
              <a:cxn ang="0">
                <a:pos x="connsiteX21613" y="connsiteY21613"/>
              </a:cxn>
              <a:cxn ang="0">
                <a:pos x="connsiteX21614" y="connsiteY21614"/>
              </a:cxn>
              <a:cxn ang="0">
                <a:pos x="connsiteX21615" y="connsiteY21615"/>
              </a:cxn>
              <a:cxn ang="0">
                <a:pos x="connsiteX21616" y="connsiteY21616"/>
              </a:cxn>
              <a:cxn ang="0">
                <a:pos x="connsiteX21617" y="connsiteY21617"/>
              </a:cxn>
              <a:cxn ang="0">
                <a:pos x="connsiteX21618" y="connsiteY21618"/>
              </a:cxn>
              <a:cxn ang="0">
                <a:pos x="connsiteX21619" y="connsiteY21619"/>
              </a:cxn>
              <a:cxn ang="0">
                <a:pos x="connsiteX21620" y="connsiteY21620"/>
              </a:cxn>
              <a:cxn ang="0">
                <a:pos x="connsiteX21621" y="connsiteY21621"/>
              </a:cxn>
              <a:cxn ang="0">
                <a:pos x="connsiteX21622" y="connsiteY21622"/>
              </a:cxn>
              <a:cxn ang="0">
                <a:pos x="connsiteX21623" y="connsiteY21623"/>
              </a:cxn>
              <a:cxn ang="0">
                <a:pos x="connsiteX21624" y="connsiteY21624"/>
              </a:cxn>
              <a:cxn ang="0">
                <a:pos x="connsiteX21625" y="connsiteY21625"/>
              </a:cxn>
              <a:cxn ang="0">
                <a:pos x="connsiteX21626" y="connsiteY21626"/>
              </a:cxn>
              <a:cxn ang="0">
                <a:pos x="connsiteX21627" y="connsiteY21627"/>
              </a:cxn>
              <a:cxn ang="0">
                <a:pos x="connsiteX21628" y="connsiteY21628"/>
              </a:cxn>
              <a:cxn ang="0">
                <a:pos x="connsiteX21629" y="connsiteY21629"/>
              </a:cxn>
              <a:cxn ang="0">
                <a:pos x="connsiteX21630" y="connsiteY21630"/>
              </a:cxn>
              <a:cxn ang="0">
                <a:pos x="connsiteX21631" y="connsiteY21631"/>
              </a:cxn>
              <a:cxn ang="0">
                <a:pos x="connsiteX21632" y="connsiteY21632"/>
              </a:cxn>
              <a:cxn ang="0">
                <a:pos x="connsiteX21633" y="connsiteY21633"/>
              </a:cxn>
              <a:cxn ang="0">
                <a:pos x="connsiteX21634" y="connsiteY21634"/>
              </a:cxn>
              <a:cxn ang="0">
                <a:pos x="connsiteX21635" y="connsiteY21635"/>
              </a:cxn>
              <a:cxn ang="0">
                <a:pos x="connsiteX21636" y="connsiteY21636"/>
              </a:cxn>
              <a:cxn ang="0">
                <a:pos x="connsiteX21637" y="connsiteY21637"/>
              </a:cxn>
              <a:cxn ang="0">
                <a:pos x="connsiteX21638" y="connsiteY21638"/>
              </a:cxn>
              <a:cxn ang="0">
                <a:pos x="connsiteX21639" y="connsiteY21639"/>
              </a:cxn>
              <a:cxn ang="0">
                <a:pos x="connsiteX21640" y="connsiteY21640"/>
              </a:cxn>
              <a:cxn ang="0">
                <a:pos x="connsiteX21641" y="connsiteY21641"/>
              </a:cxn>
              <a:cxn ang="0">
                <a:pos x="connsiteX21642" y="connsiteY21642"/>
              </a:cxn>
              <a:cxn ang="0">
                <a:pos x="connsiteX21643" y="connsiteY21643"/>
              </a:cxn>
              <a:cxn ang="0">
                <a:pos x="connsiteX21644" y="connsiteY21644"/>
              </a:cxn>
              <a:cxn ang="0">
                <a:pos x="connsiteX21645" y="connsiteY21645"/>
              </a:cxn>
              <a:cxn ang="0">
                <a:pos x="connsiteX21646" y="connsiteY21646"/>
              </a:cxn>
              <a:cxn ang="0">
                <a:pos x="connsiteX21647" y="connsiteY21647"/>
              </a:cxn>
              <a:cxn ang="0">
                <a:pos x="connsiteX21648" y="connsiteY21648"/>
              </a:cxn>
              <a:cxn ang="0">
                <a:pos x="connsiteX21649" y="connsiteY21649"/>
              </a:cxn>
              <a:cxn ang="0">
                <a:pos x="connsiteX21650" y="connsiteY21650"/>
              </a:cxn>
              <a:cxn ang="0">
                <a:pos x="connsiteX21651" y="connsiteY21651"/>
              </a:cxn>
              <a:cxn ang="0">
                <a:pos x="connsiteX21652" y="connsiteY21652"/>
              </a:cxn>
              <a:cxn ang="0">
                <a:pos x="connsiteX21653" y="connsiteY21653"/>
              </a:cxn>
              <a:cxn ang="0">
                <a:pos x="connsiteX21654" y="connsiteY21654"/>
              </a:cxn>
              <a:cxn ang="0">
                <a:pos x="connsiteX21655" y="connsiteY21655"/>
              </a:cxn>
              <a:cxn ang="0">
                <a:pos x="connsiteX21656" y="connsiteY21656"/>
              </a:cxn>
              <a:cxn ang="0">
                <a:pos x="connsiteX21657" y="connsiteY21657"/>
              </a:cxn>
              <a:cxn ang="0">
                <a:pos x="connsiteX21658" y="connsiteY21658"/>
              </a:cxn>
              <a:cxn ang="0">
                <a:pos x="connsiteX21659" y="connsiteY21659"/>
              </a:cxn>
              <a:cxn ang="0">
                <a:pos x="connsiteX21660" y="connsiteY21660"/>
              </a:cxn>
              <a:cxn ang="0">
                <a:pos x="connsiteX21661" y="connsiteY21661"/>
              </a:cxn>
              <a:cxn ang="0">
                <a:pos x="connsiteX21662" y="connsiteY21662"/>
              </a:cxn>
              <a:cxn ang="0">
                <a:pos x="connsiteX21663" y="connsiteY21663"/>
              </a:cxn>
              <a:cxn ang="0">
                <a:pos x="connsiteX21664" y="connsiteY21664"/>
              </a:cxn>
              <a:cxn ang="0">
                <a:pos x="connsiteX21665" y="connsiteY21665"/>
              </a:cxn>
              <a:cxn ang="0">
                <a:pos x="connsiteX21666" y="connsiteY21666"/>
              </a:cxn>
              <a:cxn ang="0">
                <a:pos x="connsiteX21667" y="connsiteY21667"/>
              </a:cxn>
              <a:cxn ang="0">
                <a:pos x="connsiteX21668" y="connsiteY21668"/>
              </a:cxn>
              <a:cxn ang="0">
                <a:pos x="connsiteX21669" y="connsiteY21669"/>
              </a:cxn>
              <a:cxn ang="0">
                <a:pos x="connsiteX21670" y="connsiteY21670"/>
              </a:cxn>
              <a:cxn ang="0">
                <a:pos x="connsiteX21671" y="connsiteY21671"/>
              </a:cxn>
              <a:cxn ang="0">
                <a:pos x="connsiteX21672" y="connsiteY21672"/>
              </a:cxn>
              <a:cxn ang="0">
                <a:pos x="connsiteX21673" y="connsiteY21673"/>
              </a:cxn>
              <a:cxn ang="0">
                <a:pos x="connsiteX21674" y="connsiteY21674"/>
              </a:cxn>
              <a:cxn ang="0">
                <a:pos x="connsiteX21675" y="connsiteY21675"/>
              </a:cxn>
              <a:cxn ang="0">
                <a:pos x="connsiteX21676" y="connsiteY21676"/>
              </a:cxn>
              <a:cxn ang="0">
                <a:pos x="connsiteX21677" y="connsiteY21677"/>
              </a:cxn>
              <a:cxn ang="0">
                <a:pos x="connsiteX21678" y="connsiteY21678"/>
              </a:cxn>
              <a:cxn ang="0">
                <a:pos x="connsiteX21679" y="connsiteY21679"/>
              </a:cxn>
              <a:cxn ang="0">
                <a:pos x="connsiteX21680" y="connsiteY21680"/>
              </a:cxn>
              <a:cxn ang="0">
                <a:pos x="connsiteX21681" y="connsiteY21681"/>
              </a:cxn>
              <a:cxn ang="0">
                <a:pos x="connsiteX21682" y="connsiteY21682"/>
              </a:cxn>
              <a:cxn ang="0">
                <a:pos x="connsiteX21683" y="connsiteY21683"/>
              </a:cxn>
              <a:cxn ang="0">
                <a:pos x="connsiteX21684" y="connsiteY21684"/>
              </a:cxn>
              <a:cxn ang="0">
                <a:pos x="connsiteX21685" y="connsiteY21685"/>
              </a:cxn>
              <a:cxn ang="0">
                <a:pos x="connsiteX21686" y="connsiteY21686"/>
              </a:cxn>
              <a:cxn ang="0">
                <a:pos x="connsiteX21687" y="connsiteY21687"/>
              </a:cxn>
              <a:cxn ang="0">
                <a:pos x="connsiteX21688" y="connsiteY21688"/>
              </a:cxn>
              <a:cxn ang="0">
                <a:pos x="connsiteX21689" y="connsiteY21689"/>
              </a:cxn>
              <a:cxn ang="0">
                <a:pos x="connsiteX21690" y="connsiteY21690"/>
              </a:cxn>
              <a:cxn ang="0">
                <a:pos x="connsiteX21691" y="connsiteY21691"/>
              </a:cxn>
              <a:cxn ang="0">
                <a:pos x="connsiteX21692" y="connsiteY21692"/>
              </a:cxn>
              <a:cxn ang="0">
                <a:pos x="connsiteX21693" y="connsiteY21693"/>
              </a:cxn>
              <a:cxn ang="0">
                <a:pos x="connsiteX21694" y="connsiteY21694"/>
              </a:cxn>
              <a:cxn ang="0">
                <a:pos x="connsiteX21695" y="connsiteY21695"/>
              </a:cxn>
              <a:cxn ang="0">
                <a:pos x="connsiteX21696" y="connsiteY21696"/>
              </a:cxn>
              <a:cxn ang="0">
                <a:pos x="connsiteX21697" y="connsiteY21697"/>
              </a:cxn>
              <a:cxn ang="0">
                <a:pos x="connsiteX21698" y="connsiteY21698"/>
              </a:cxn>
              <a:cxn ang="0">
                <a:pos x="connsiteX21699" y="connsiteY21699"/>
              </a:cxn>
              <a:cxn ang="0">
                <a:pos x="connsiteX21700" y="connsiteY21700"/>
              </a:cxn>
              <a:cxn ang="0">
                <a:pos x="connsiteX21701" y="connsiteY21701"/>
              </a:cxn>
              <a:cxn ang="0">
                <a:pos x="connsiteX21702" y="connsiteY21702"/>
              </a:cxn>
              <a:cxn ang="0">
                <a:pos x="connsiteX21703" y="connsiteY21703"/>
              </a:cxn>
              <a:cxn ang="0">
                <a:pos x="connsiteX21704" y="connsiteY21704"/>
              </a:cxn>
              <a:cxn ang="0">
                <a:pos x="connsiteX21705" y="connsiteY21705"/>
              </a:cxn>
              <a:cxn ang="0">
                <a:pos x="connsiteX21706" y="connsiteY21706"/>
              </a:cxn>
              <a:cxn ang="0">
                <a:pos x="connsiteX21707" y="connsiteY21707"/>
              </a:cxn>
              <a:cxn ang="0">
                <a:pos x="connsiteX21708" y="connsiteY21708"/>
              </a:cxn>
              <a:cxn ang="0">
                <a:pos x="connsiteX21709" y="connsiteY21709"/>
              </a:cxn>
              <a:cxn ang="0">
                <a:pos x="connsiteX21710" y="connsiteY21710"/>
              </a:cxn>
              <a:cxn ang="0">
                <a:pos x="connsiteX21711" y="connsiteY21711"/>
              </a:cxn>
              <a:cxn ang="0">
                <a:pos x="connsiteX21712" y="connsiteY21712"/>
              </a:cxn>
              <a:cxn ang="0">
                <a:pos x="connsiteX21713" y="connsiteY21713"/>
              </a:cxn>
              <a:cxn ang="0">
                <a:pos x="connsiteX21714" y="connsiteY21714"/>
              </a:cxn>
              <a:cxn ang="0">
                <a:pos x="connsiteX21715" y="connsiteY21715"/>
              </a:cxn>
              <a:cxn ang="0">
                <a:pos x="connsiteX21716" y="connsiteY21716"/>
              </a:cxn>
              <a:cxn ang="0">
                <a:pos x="connsiteX21717" y="connsiteY21717"/>
              </a:cxn>
              <a:cxn ang="0">
                <a:pos x="connsiteX21718" y="connsiteY21718"/>
              </a:cxn>
              <a:cxn ang="0">
                <a:pos x="connsiteX21719" y="connsiteY21719"/>
              </a:cxn>
              <a:cxn ang="0">
                <a:pos x="connsiteX21720" y="connsiteY21720"/>
              </a:cxn>
              <a:cxn ang="0">
                <a:pos x="connsiteX21721" y="connsiteY21721"/>
              </a:cxn>
              <a:cxn ang="0">
                <a:pos x="connsiteX21722" y="connsiteY21722"/>
              </a:cxn>
              <a:cxn ang="0">
                <a:pos x="connsiteX21723" y="connsiteY21723"/>
              </a:cxn>
              <a:cxn ang="0">
                <a:pos x="connsiteX21724" y="connsiteY21724"/>
              </a:cxn>
              <a:cxn ang="0">
                <a:pos x="connsiteX21725" y="connsiteY21725"/>
              </a:cxn>
              <a:cxn ang="0">
                <a:pos x="connsiteX21726" y="connsiteY21726"/>
              </a:cxn>
              <a:cxn ang="0">
                <a:pos x="connsiteX21727" y="connsiteY21727"/>
              </a:cxn>
              <a:cxn ang="0">
                <a:pos x="connsiteX21728" y="connsiteY21728"/>
              </a:cxn>
              <a:cxn ang="0">
                <a:pos x="connsiteX21729" y="connsiteY21729"/>
              </a:cxn>
              <a:cxn ang="0">
                <a:pos x="connsiteX21730" y="connsiteY21730"/>
              </a:cxn>
              <a:cxn ang="0">
                <a:pos x="connsiteX21731" y="connsiteY21731"/>
              </a:cxn>
              <a:cxn ang="0">
                <a:pos x="connsiteX21732" y="connsiteY21732"/>
              </a:cxn>
              <a:cxn ang="0">
                <a:pos x="connsiteX21733" y="connsiteY21733"/>
              </a:cxn>
              <a:cxn ang="0">
                <a:pos x="connsiteX21734" y="connsiteY21734"/>
              </a:cxn>
              <a:cxn ang="0">
                <a:pos x="connsiteX21735" y="connsiteY21735"/>
              </a:cxn>
              <a:cxn ang="0">
                <a:pos x="connsiteX21736" y="connsiteY21736"/>
              </a:cxn>
              <a:cxn ang="0">
                <a:pos x="connsiteX21737" y="connsiteY21737"/>
              </a:cxn>
              <a:cxn ang="0">
                <a:pos x="connsiteX21738" y="connsiteY21738"/>
              </a:cxn>
              <a:cxn ang="0">
                <a:pos x="connsiteX21739" y="connsiteY21739"/>
              </a:cxn>
              <a:cxn ang="0">
                <a:pos x="connsiteX21740" y="connsiteY21740"/>
              </a:cxn>
              <a:cxn ang="0">
                <a:pos x="connsiteX21741" y="connsiteY21741"/>
              </a:cxn>
              <a:cxn ang="0">
                <a:pos x="connsiteX21742" y="connsiteY21742"/>
              </a:cxn>
              <a:cxn ang="0">
                <a:pos x="connsiteX21743" y="connsiteY21743"/>
              </a:cxn>
              <a:cxn ang="0">
                <a:pos x="connsiteX21744" y="connsiteY21744"/>
              </a:cxn>
              <a:cxn ang="0">
                <a:pos x="connsiteX21745" y="connsiteY21745"/>
              </a:cxn>
              <a:cxn ang="0">
                <a:pos x="connsiteX21746" y="connsiteY21746"/>
              </a:cxn>
              <a:cxn ang="0">
                <a:pos x="connsiteX21747" y="connsiteY21747"/>
              </a:cxn>
              <a:cxn ang="0">
                <a:pos x="connsiteX21748" y="connsiteY21748"/>
              </a:cxn>
              <a:cxn ang="0">
                <a:pos x="connsiteX21749" y="connsiteY21749"/>
              </a:cxn>
              <a:cxn ang="0">
                <a:pos x="connsiteX21750" y="connsiteY21750"/>
              </a:cxn>
              <a:cxn ang="0">
                <a:pos x="connsiteX21751" y="connsiteY21751"/>
              </a:cxn>
              <a:cxn ang="0">
                <a:pos x="connsiteX21752" y="connsiteY21752"/>
              </a:cxn>
              <a:cxn ang="0">
                <a:pos x="connsiteX21753" y="connsiteY21753"/>
              </a:cxn>
              <a:cxn ang="0">
                <a:pos x="connsiteX21754" y="connsiteY21754"/>
              </a:cxn>
              <a:cxn ang="0">
                <a:pos x="connsiteX21755" y="connsiteY21755"/>
              </a:cxn>
              <a:cxn ang="0">
                <a:pos x="connsiteX21756" y="connsiteY21756"/>
              </a:cxn>
              <a:cxn ang="0">
                <a:pos x="connsiteX21757" y="connsiteY21757"/>
              </a:cxn>
              <a:cxn ang="0">
                <a:pos x="connsiteX21758" y="connsiteY21758"/>
              </a:cxn>
              <a:cxn ang="0">
                <a:pos x="connsiteX21759" y="connsiteY21759"/>
              </a:cxn>
              <a:cxn ang="0">
                <a:pos x="connsiteX21760" y="connsiteY21760"/>
              </a:cxn>
              <a:cxn ang="0">
                <a:pos x="connsiteX21761" y="connsiteY21761"/>
              </a:cxn>
              <a:cxn ang="0">
                <a:pos x="connsiteX21762" y="connsiteY21762"/>
              </a:cxn>
              <a:cxn ang="0">
                <a:pos x="connsiteX21763" y="connsiteY21763"/>
              </a:cxn>
              <a:cxn ang="0">
                <a:pos x="connsiteX21764" y="connsiteY21764"/>
              </a:cxn>
              <a:cxn ang="0">
                <a:pos x="connsiteX21765" y="connsiteY21765"/>
              </a:cxn>
              <a:cxn ang="0">
                <a:pos x="connsiteX21766" y="connsiteY21766"/>
              </a:cxn>
              <a:cxn ang="0">
                <a:pos x="connsiteX21767" y="connsiteY21767"/>
              </a:cxn>
              <a:cxn ang="0">
                <a:pos x="connsiteX21768" y="connsiteY21768"/>
              </a:cxn>
              <a:cxn ang="0">
                <a:pos x="connsiteX21769" y="connsiteY21769"/>
              </a:cxn>
              <a:cxn ang="0">
                <a:pos x="connsiteX21770" y="connsiteY21770"/>
              </a:cxn>
              <a:cxn ang="0">
                <a:pos x="connsiteX21771" y="connsiteY21771"/>
              </a:cxn>
              <a:cxn ang="0">
                <a:pos x="connsiteX21772" y="connsiteY21772"/>
              </a:cxn>
              <a:cxn ang="0">
                <a:pos x="connsiteX21773" y="connsiteY21773"/>
              </a:cxn>
              <a:cxn ang="0">
                <a:pos x="connsiteX21774" y="connsiteY21774"/>
              </a:cxn>
              <a:cxn ang="0">
                <a:pos x="connsiteX21775" y="connsiteY21775"/>
              </a:cxn>
              <a:cxn ang="0">
                <a:pos x="connsiteX21776" y="connsiteY21776"/>
              </a:cxn>
              <a:cxn ang="0">
                <a:pos x="connsiteX21777" y="connsiteY21777"/>
              </a:cxn>
              <a:cxn ang="0">
                <a:pos x="connsiteX21778" y="connsiteY21778"/>
              </a:cxn>
              <a:cxn ang="0">
                <a:pos x="connsiteX21779" y="connsiteY21779"/>
              </a:cxn>
              <a:cxn ang="0">
                <a:pos x="connsiteX21780" y="connsiteY21780"/>
              </a:cxn>
              <a:cxn ang="0">
                <a:pos x="connsiteX21781" y="connsiteY21781"/>
              </a:cxn>
              <a:cxn ang="0">
                <a:pos x="connsiteX21782" y="connsiteY21782"/>
              </a:cxn>
              <a:cxn ang="0">
                <a:pos x="connsiteX21783" y="connsiteY21783"/>
              </a:cxn>
              <a:cxn ang="0">
                <a:pos x="connsiteX21784" y="connsiteY21784"/>
              </a:cxn>
              <a:cxn ang="0">
                <a:pos x="connsiteX21785" y="connsiteY21785"/>
              </a:cxn>
              <a:cxn ang="0">
                <a:pos x="connsiteX21786" y="connsiteY21786"/>
              </a:cxn>
              <a:cxn ang="0">
                <a:pos x="connsiteX21787" y="connsiteY21787"/>
              </a:cxn>
              <a:cxn ang="0">
                <a:pos x="connsiteX21788" y="connsiteY21788"/>
              </a:cxn>
              <a:cxn ang="0">
                <a:pos x="connsiteX21789" y="connsiteY21789"/>
              </a:cxn>
              <a:cxn ang="0">
                <a:pos x="connsiteX21790" y="connsiteY21790"/>
              </a:cxn>
              <a:cxn ang="0">
                <a:pos x="connsiteX21791" y="connsiteY21791"/>
              </a:cxn>
              <a:cxn ang="0">
                <a:pos x="connsiteX21792" y="connsiteY21792"/>
              </a:cxn>
              <a:cxn ang="0">
                <a:pos x="connsiteX21793" y="connsiteY21793"/>
              </a:cxn>
              <a:cxn ang="0">
                <a:pos x="connsiteX21794" y="connsiteY21794"/>
              </a:cxn>
              <a:cxn ang="0">
                <a:pos x="connsiteX21795" y="connsiteY21795"/>
              </a:cxn>
              <a:cxn ang="0">
                <a:pos x="connsiteX21796" y="connsiteY21796"/>
              </a:cxn>
              <a:cxn ang="0">
                <a:pos x="connsiteX21797" y="connsiteY21797"/>
              </a:cxn>
              <a:cxn ang="0">
                <a:pos x="connsiteX21798" y="connsiteY21798"/>
              </a:cxn>
              <a:cxn ang="0">
                <a:pos x="connsiteX21799" y="connsiteY21799"/>
              </a:cxn>
              <a:cxn ang="0">
                <a:pos x="connsiteX21800" y="connsiteY21800"/>
              </a:cxn>
              <a:cxn ang="0">
                <a:pos x="connsiteX21801" y="connsiteY21801"/>
              </a:cxn>
              <a:cxn ang="0">
                <a:pos x="connsiteX21802" y="connsiteY21802"/>
              </a:cxn>
              <a:cxn ang="0">
                <a:pos x="connsiteX21803" y="connsiteY21803"/>
              </a:cxn>
              <a:cxn ang="0">
                <a:pos x="connsiteX21804" y="connsiteY21804"/>
              </a:cxn>
              <a:cxn ang="0">
                <a:pos x="connsiteX21805" y="connsiteY21805"/>
              </a:cxn>
              <a:cxn ang="0">
                <a:pos x="connsiteX21806" y="connsiteY21806"/>
              </a:cxn>
              <a:cxn ang="0">
                <a:pos x="connsiteX21807" y="connsiteY21807"/>
              </a:cxn>
              <a:cxn ang="0">
                <a:pos x="connsiteX21808" y="connsiteY21808"/>
              </a:cxn>
              <a:cxn ang="0">
                <a:pos x="connsiteX21809" y="connsiteY21809"/>
              </a:cxn>
              <a:cxn ang="0">
                <a:pos x="connsiteX21810" y="connsiteY21810"/>
              </a:cxn>
              <a:cxn ang="0">
                <a:pos x="connsiteX21811" y="connsiteY21811"/>
              </a:cxn>
              <a:cxn ang="0">
                <a:pos x="connsiteX21812" y="connsiteY21812"/>
              </a:cxn>
              <a:cxn ang="0">
                <a:pos x="connsiteX21813" y="connsiteY21813"/>
              </a:cxn>
              <a:cxn ang="0">
                <a:pos x="connsiteX21814" y="connsiteY21814"/>
              </a:cxn>
              <a:cxn ang="0">
                <a:pos x="connsiteX21815" y="connsiteY21815"/>
              </a:cxn>
              <a:cxn ang="0">
                <a:pos x="connsiteX21816" y="connsiteY21816"/>
              </a:cxn>
              <a:cxn ang="0">
                <a:pos x="connsiteX21817" y="connsiteY21817"/>
              </a:cxn>
              <a:cxn ang="0">
                <a:pos x="connsiteX21818" y="connsiteY21818"/>
              </a:cxn>
              <a:cxn ang="0">
                <a:pos x="connsiteX21819" y="connsiteY21819"/>
              </a:cxn>
              <a:cxn ang="0">
                <a:pos x="connsiteX21820" y="connsiteY21820"/>
              </a:cxn>
              <a:cxn ang="0">
                <a:pos x="connsiteX21821" y="connsiteY21821"/>
              </a:cxn>
              <a:cxn ang="0">
                <a:pos x="connsiteX21822" y="connsiteY21822"/>
              </a:cxn>
              <a:cxn ang="0">
                <a:pos x="connsiteX21823" y="connsiteY21823"/>
              </a:cxn>
              <a:cxn ang="0">
                <a:pos x="connsiteX21824" y="connsiteY21824"/>
              </a:cxn>
              <a:cxn ang="0">
                <a:pos x="connsiteX21825" y="connsiteY21825"/>
              </a:cxn>
              <a:cxn ang="0">
                <a:pos x="connsiteX21826" y="connsiteY21826"/>
              </a:cxn>
              <a:cxn ang="0">
                <a:pos x="connsiteX21827" y="connsiteY21827"/>
              </a:cxn>
              <a:cxn ang="0">
                <a:pos x="connsiteX21828" y="connsiteY21828"/>
              </a:cxn>
              <a:cxn ang="0">
                <a:pos x="connsiteX21829" y="connsiteY21829"/>
              </a:cxn>
              <a:cxn ang="0">
                <a:pos x="connsiteX21830" y="connsiteY21830"/>
              </a:cxn>
              <a:cxn ang="0">
                <a:pos x="connsiteX21831" y="connsiteY21831"/>
              </a:cxn>
              <a:cxn ang="0">
                <a:pos x="connsiteX21832" y="connsiteY21832"/>
              </a:cxn>
              <a:cxn ang="0">
                <a:pos x="connsiteX21833" y="connsiteY21833"/>
              </a:cxn>
              <a:cxn ang="0">
                <a:pos x="connsiteX21834" y="connsiteY21834"/>
              </a:cxn>
              <a:cxn ang="0">
                <a:pos x="connsiteX21835" y="connsiteY21835"/>
              </a:cxn>
              <a:cxn ang="0">
                <a:pos x="connsiteX21836" y="connsiteY21836"/>
              </a:cxn>
              <a:cxn ang="0">
                <a:pos x="connsiteX21837" y="connsiteY21837"/>
              </a:cxn>
              <a:cxn ang="0">
                <a:pos x="connsiteX21838" y="connsiteY21838"/>
              </a:cxn>
              <a:cxn ang="0">
                <a:pos x="connsiteX21839" y="connsiteY21839"/>
              </a:cxn>
              <a:cxn ang="0">
                <a:pos x="connsiteX21840" y="connsiteY21840"/>
              </a:cxn>
              <a:cxn ang="0">
                <a:pos x="connsiteX21841" y="connsiteY21841"/>
              </a:cxn>
              <a:cxn ang="0">
                <a:pos x="connsiteX21842" y="connsiteY21842"/>
              </a:cxn>
              <a:cxn ang="0">
                <a:pos x="connsiteX21843" y="connsiteY21843"/>
              </a:cxn>
              <a:cxn ang="0">
                <a:pos x="connsiteX21844" y="connsiteY21844"/>
              </a:cxn>
              <a:cxn ang="0">
                <a:pos x="connsiteX21845" y="connsiteY21845"/>
              </a:cxn>
              <a:cxn ang="0">
                <a:pos x="connsiteX21846" y="connsiteY21846"/>
              </a:cxn>
              <a:cxn ang="0">
                <a:pos x="connsiteX21847" y="connsiteY21847"/>
              </a:cxn>
              <a:cxn ang="0">
                <a:pos x="connsiteX21848" y="connsiteY21848"/>
              </a:cxn>
              <a:cxn ang="0">
                <a:pos x="connsiteX21849" y="connsiteY21849"/>
              </a:cxn>
              <a:cxn ang="0">
                <a:pos x="connsiteX21850" y="connsiteY21850"/>
              </a:cxn>
              <a:cxn ang="0">
                <a:pos x="connsiteX21851" y="connsiteY21851"/>
              </a:cxn>
              <a:cxn ang="0">
                <a:pos x="connsiteX21852" y="connsiteY21852"/>
              </a:cxn>
              <a:cxn ang="0">
                <a:pos x="connsiteX21853" y="connsiteY21853"/>
              </a:cxn>
              <a:cxn ang="0">
                <a:pos x="connsiteX21854" y="connsiteY21854"/>
              </a:cxn>
              <a:cxn ang="0">
                <a:pos x="connsiteX21855" y="connsiteY21855"/>
              </a:cxn>
              <a:cxn ang="0">
                <a:pos x="connsiteX21856" y="connsiteY21856"/>
              </a:cxn>
              <a:cxn ang="0">
                <a:pos x="connsiteX21857" y="connsiteY21857"/>
              </a:cxn>
              <a:cxn ang="0">
                <a:pos x="connsiteX21858" y="connsiteY21858"/>
              </a:cxn>
              <a:cxn ang="0">
                <a:pos x="connsiteX21859" y="connsiteY21859"/>
              </a:cxn>
              <a:cxn ang="0">
                <a:pos x="connsiteX21860" y="connsiteY21860"/>
              </a:cxn>
              <a:cxn ang="0">
                <a:pos x="connsiteX21861" y="connsiteY21861"/>
              </a:cxn>
              <a:cxn ang="0">
                <a:pos x="connsiteX21862" y="connsiteY21862"/>
              </a:cxn>
              <a:cxn ang="0">
                <a:pos x="connsiteX21863" y="connsiteY21863"/>
              </a:cxn>
              <a:cxn ang="0">
                <a:pos x="connsiteX21864" y="connsiteY21864"/>
              </a:cxn>
              <a:cxn ang="0">
                <a:pos x="connsiteX21865" y="connsiteY21865"/>
              </a:cxn>
              <a:cxn ang="0">
                <a:pos x="connsiteX21866" y="connsiteY21866"/>
              </a:cxn>
              <a:cxn ang="0">
                <a:pos x="connsiteX21867" y="connsiteY21867"/>
              </a:cxn>
              <a:cxn ang="0">
                <a:pos x="connsiteX21868" y="connsiteY21868"/>
              </a:cxn>
              <a:cxn ang="0">
                <a:pos x="connsiteX21869" y="connsiteY21869"/>
              </a:cxn>
              <a:cxn ang="0">
                <a:pos x="connsiteX21870" y="connsiteY21870"/>
              </a:cxn>
              <a:cxn ang="0">
                <a:pos x="connsiteX21871" y="connsiteY21871"/>
              </a:cxn>
              <a:cxn ang="0">
                <a:pos x="connsiteX21872" y="connsiteY21872"/>
              </a:cxn>
              <a:cxn ang="0">
                <a:pos x="connsiteX21873" y="connsiteY21873"/>
              </a:cxn>
              <a:cxn ang="0">
                <a:pos x="connsiteX21874" y="connsiteY21874"/>
              </a:cxn>
              <a:cxn ang="0">
                <a:pos x="connsiteX21875" y="connsiteY21875"/>
              </a:cxn>
              <a:cxn ang="0">
                <a:pos x="connsiteX21876" y="connsiteY21876"/>
              </a:cxn>
              <a:cxn ang="0">
                <a:pos x="connsiteX21877" y="connsiteY21877"/>
              </a:cxn>
              <a:cxn ang="0">
                <a:pos x="connsiteX21878" y="connsiteY21878"/>
              </a:cxn>
              <a:cxn ang="0">
                <a:pos x="connsiteX21879" y="connsiteY21879"/>
              </a:cxn>
              <a:cxn ang="0">
                <a:pos x="connsiteX21880" y="connsiteY21880"/>
              </a:cxn>
              <a:cxn ang="0">
                <a:pos x="connsiteX21881" y="connsiteY21881"/>
              </a:cxn>
              <a:cxn ang="0">
                <a:pos x="connsiteX21882" y="connsiteY21882"/>
              </a:cxn>
              <a:cxn ang="0">
                <a:pos x="connsiteX21883" y="connsiteY21883"/>
              </a:cxn>
              <a:cxn ang="0">
                <a:pos x="connsiteX21884" y="connsiteY21884"/>
              </a:cxn>
              <a:cxn ang="0">
                <a:pos x="connsiteX21885" y="connsiteY21885"/>
              </a:cxn>
              <a:cxn ang="0">
                <a:pos x="connsiteX21886" y="connsiteY21886"/>
              </a:cxn>
              <a:cxn ang="0">
                <a:pos x="connsiteX21887" y="connsiteY21887"/>
              </a:cxn>
              <a:cxn ang="0">
                <a:pos x="connsiteX21888" y="connsiteY21888"/>
              </a:cxn>
              <a:cxn ang="0">
                <a:pos x="connsiteX21889" y="connsiteY21889"/>
              </a:cxn>
              <a:cxn ang="0">
                <a:pos x="connsiteX21890" y="connsiteY21890"/>
              </a:cxn>
              <a:cxn ang="0">
                <a:pos x="connsiteX21891" y="connsiteY21891"/>
              </a:cxn>
              <a:cxn ang="0">
                <a:pos x="connsiteX21892" y="connsiteY21892"/>
              </a:cxn>
              <a:cxn ang="0">
                <a:pos x="connsiteX21893" y="connsiteY21893"/>
              </a:cxn>
              <a:cxn ang="0">
                <a:pos x="connsiteX21894" y="connsiteY21894"/>
              </a:cxn>
              <a:cxn ang="0">
                <a:pos x="connsiteX21895" y="connsiteY21895"/>
              </a:cxn>
              <a:cxn ang="0">
                <a:pos x="connsiteX21896" y="connsiteY21896"/>
              </a:cxn>
              <a:cxn ang="0">
                <a:pos x="connsiteX21897" y="connsiteY21897"/>
              </a:cxn>
              <a:cxn ang="0">
                <a:pos x="connsiteX21898" y="connsiteY21898"/>
              </a:cxn>
              <a:cxn ang="0">
                <a:pos x="connsiteX21899" y="connsiteY21899"/>
              </a:cxn>
              <a:cxn ang="0">
                <a:pos x="connsiteX21900" y="connsiteY21900"/>
              </a:cxn>
              <a:cxn ang="0">
                <a:pos x="connsiteX21901" y="connsiteY21901"/>
              </a:cxn>
              <a:cxn ang="0">
                <a:pos x="connsiteX21902" y="connsiteY21902"/>
              </a:cxn>
              <a:cxn ang="0">
                <a:pos x="connsiteX21903" y="connsiteY21903"/>
              </a:cxn>
              <a:cxn ang="0">
                <a:pos x="connsiteX21904" y="connsiteY21904"/>
              </a:cxn>
              <a:cxn ang="0">
                <a:pos x="connsiteX21905" y="connsiteY21905"/>
              </a:cxn>
              <a:cxn ang="0">
                <a:pos x="connsiteX21906" y="connsiteY21906"/>
              </a:cxn>
              <a:cxn ang="0">
                <a:pos x="connsiteX21907" y="connsiteY21907"/>
              </a:cxn>
              <a:cxn ang="0">
                <a:pos x="connsiteX21908" y="connsiteY21908"/>
              </a:cxn>
              <a:cxn ang="0">
                <a:pos x="connsiteX21909" y="connsiteY21909"/>
              </a:cxn>
              <a:cxn ang="0">
                <a:pos x="connsiteX21910" y="connsiteY21910"/>
              </a:cxn>
              <a:cxn ang="0">
                <a:pos x="connsiteX21911" y="connsiteY21911"/>
              </a:cxn>
              <a:cxn ang="0">
                <a:pos x="connsiteX21912" y="connsiteY21912"/>
              </a:cxn>
              <a:cxn ang="0">
                <a:pos x="connsiteX21913" y="connsiteY21913"/>
              </a:cxn>
              <a:cxn ang="0">
                <a:pos x="connsiteX21914" y="connsiteY21914"/>
              </a:cxn>
              <a:cxn ang="0">
                <a:pos x="connsiteX21915" y="connsiteY21915"/>
              </a:cxn>
              <a:cxn ang="0">
                <a:pos x="connsiteX21916" y="connsiteY21916"/>
              </a:cxn>
              <a:cxn ang="0">
                <a:pos x="connsiteX21917" y="connsiteY21917"/>
              </a:cxn>
              <a:cxn ang="0">
                <a:pos x="connsiteX21918" y="connsiteY21918"/>
              </a:cxn>
              <a:cxn ang="0">
                <a:pos x="connsiteX21919" y="connsiteY21919"/>
              </a:cxn>
              <a:cxn ang="0">
                <a:pos x="connsiteX21920" y="connsiteY21920"/>
              </a:cxn>
              <a:cxn ang="0">
                <a:pos x="connsiteX21921" y="connsiteY21921"/>
              </a:cxn>
              <a:cxn ang="0">
                <a:pos x="connsiteX21922" y="connsiteY21922"/>
              </a:cxn>
              <a:cxn ang="0">
                <a:pos x="connsiteX21923" y="connsiteY21923"/>
              </a:cxn>
              <a:cxn ang="0">
                <a:pos x="connsiteX21924" y="connsiteY21924"/>
              </a:cxn>
              <a:cxn ang="0">
                <a:pos x="connsiteX21925" y="connsiteY21925"/>
              </a:cxn>
              <a:cxn ang="0">
                <a:pos x="connsiteX21926" y="connsiteY21926"/>
              </a:cxn>
              <a:cxn ang="0">
                <a:pos x="connsiteX21927" y="connsiteY21927"/>
              </a:cxn>
              <a:cxn ang="0">
                <a:pos x="connsiteX21928" y="connsiteY21928"/>
              </a:cxn>
              <a:cxn ang="0">
                <a:pos x="connsiteX21929" y="connsiteY21929"/>
              </a:cxn>
              <a:cxn ang="0">
                <a:pos x="connsiteX21930" y="connsiteY21930"/>
              </a:cxn>
              <a:cxn ang="0">
                <a:pos x="connsiteX21931" y="connsiteY21931"/>
              </a:cxn>
              <a:cxn ang="0">
                <a:pos x="connsiteX21932" y="connsiteY21932"/>
              </a:cxn>
              <a:cxn ang="0">
                <a:pos x="connsiteX21933" y="connsiteY21933"/>
              </a:cxn>
              <a:cxn ang="0">
                <a:pos x="connsiteX21934" y="connsiteY21934"/>
              </a:cxn>
              <a:cxn ang="0">
                <a:pos x="connsiteX21935" y="connsiteY21935"/>
              </a:cxn>
              <a:cxn ang="0">
                <a:pos x="connsiteX21936" y="connsiteY21936"/>
              </a:cxn>
              <a:cxn ang="0">
                <a:pos x="connsiteX21937" y="connsiteY21937"/>
              </a:cxn>
              <a:cxn ang="0">
                <a:pos x="connsiteX21938" y="connsiteY21938"/>
              </a:cxn>
              <a:cxn ang="0">
                <a:pos x="connsiteX21939" y="connsiteY21939"/>
              </a:cxn>
              <a:cxn ang="0">
                <a:pos x="connsiteX21940" y="connsiteY21940"/>
              </a:cxn>
              <a:cxn ang="0">
                <a:pos x="connsiteX21941" y="connsiteY21941"/>
              </a:cxn>
              <a:cxn ang="0">
                <a:pos x="connsiteX21942" y="connsiteY21942"/>
              </a:cxn>
              <a:cxn ang="0">
                <a:pos x="connsiteX21943" y="connsiteY21943"/>
              </a:cxn>
              <a:cxn ang="0">
                <a:pos x="connsiteX21944" y="connsiteY21944"/>
              </a:cxn>
              <a:cxn ang="0">
                <a:pos x="connsiteX21945" y="connsiteY21945"/>
              </a:cxn>
              <a:cxn ang="0">
                <a:pos x="connsiteX21946" y="connsiteY21946"/>
              </a:cxn>
              <a:cxn ang="0">
                <a:pos x="connsiteX21947" y="connsiteY21947"/>
              </a:cxn>
              <a:cxn ang="0">
                <a:pos x="connsiteX21948" y="connsiteY21948"/>
              </a:cxn>
              <a:cxn ang="0">
                <a:pos x="connsiteX21949" y="connsiteY21949"/>
              </a:cxn>
              <a:cxn ang="0">
                <a:pos x="connsiteX21950" y="connsiteY21950"/>
              </a:cxn>
              <a:cxn ang="0">
                <a:pos x="connsiteX21951" y="connsiteY21951"/>
              </a:cxn>
              <a:cxn ang="0">
                <a:pos x="connsiteX21952" y="connsiteY21952"/>
              </a:cxn>
              <a:cxn ang="0">
                <a:pos x="connsiteX21953" y="connsiteY21953"/>
              </a:cxn>
              <a:cxn ang="0">
                <a:pos x="connsiteX21954" y="connsiteY21954"/>
              </a:cxn>
              <a:cxn ang="0">
                <a:pos x="connsiteX21955" y="connsiteY21955"/>
              </a:cxn>
              <a:cxn ang="0">
                <a:pos x="connsiteX21956" y="connsiteY21956"/>
              </a:cxn>
              <a:cxn ang="0">
                <a:pos x="connsiteX21957" y="connsiteY21957"/>
              </a:cxn>
              <a:cxn ang="0">
                <a:pos x="connsiteX21958" y="connsiteY21958"/>
              </a:cxn>
              <a:cxn ang="0">
                <a:pos x="connsiteX21959" y="connsiteY21959"/>
              </a:cxn>
              <a:cxn ang="0">
                <a:pos x="connsiteX21960" y="connsiteY21960"/>
              </a:cxn>
              <a:cxn ang="0">
                <a:pos x="connsiteX21961" y="connsiteY21961"/>
              </a:cxn>
              <a:cxn ang="0">
                <a:pos x="connsiteX21962" y="connsiteY21962"/>
              </a:cxn>
              <a:cxn ang="0">
                <a:pos x="connsiteX21963" y="connsiteY21963"/>
              </a:cxn>
              <a:cxn ang="0">
                <a:pos x="connsiteX21964" y="connsiteY21964"/>
              </a:cxn>
              <a:cxn ang="0">
                <a:pos x="connsiteX21965" y="connsiteY21965"/>
              </a:cxn>
              <a:cxn ang="0">
                <a:pos x="connsiteX21966" y="connsiteY21966"/>
              </a:cxn>
              <a:cxn ang="0">
                <a:pos x="connsiteX21967" y="connsiteY21967"/>
              </a:cxn>
              <a:cxn ang="0">
                <a:pos x="connsiteX21968" y="connsiteY21968"/>
              </a:cxn>
              <a:cxn ang="0">
                <a:pos x="connsiteX21969" y="connsiteY21969"/>
              </a:cxn>
              <a:cxn ang="0">
                <a:pos x="connsiteX21970" y="connsiteY21970"/>
              </a:cxn>
              <a:cxn ang="0">
                <a:pos x="connsiteX21971" y="connsiteY21971"/>
              </a:cxn>
              <a:cxn ang="0">
                <a:pos x="connsiteX21972" y="connsiteY21972"/>
              </a:cxn>
              <a:cxn ang="0">
                <a:pos x="connsiteX21973" y="connsiteY21973"/>
              </a:cxn>
              <a:cxn ang="0">
                <a:pos x="connsiteX21974" y="connsiteY21974"/>
              </a:cxn>
              <a:cxn ang="0">
                <a:pos x="connsiteX21975" y="connsiteY21975"/>
              </a:cxn>
              <a:cxn ang="0">
                <a:pos x="connsiteX21976" y="connsiteY21976"/>
              </a:cxn>
              <a:cxn ang="0">
                <a:pos x="connsiteX21977" y="connsiteY21977"/>
              </a:cxn>
              <a:cxn ang="0">
                <a:pos x="connsiteX21978" y="connsiteY21978"/>
              </a:cxn>
              <a:cxn ang="0">
                <a:pos x="connsiteX21979" y="connsiteY21979"/>
              </a:cxn>
              <a:cxn ang="0">
                <a:pos x="connsiteX21980" y="connsiteY21980"/>
              </a:cxn>
              <a:cxn ang="0">
                <a:pos x="connsiteX21981" y="connsiteY21981"/>
              </a:cxn>
              <a:cxn ang="0">
                <a:pos x="connsiteX21982" y="connsiteY21982"/>
              </a:cxn>
              <a:cxn ang="0">
                <a:pos x="connsiteX21983" y="connsiteY21983"/>
              </a:cxn>
              <a:cxn ang="0">
                <a:pos x="connsiteX21984" y="connsiteY21984"/>
              </a:cxn>
              <a:cxn ang="0">
                <a:pos x="connsiteX21985" y="connsiteY21985"/>
              </a:cxn>
              <a:cxn ang="0">
                <a:pos x="connsiteX21986" y="connsiteY21986"/>
              </a:cxn>
              <a:cxn ang="0">
                <a:pos x="connsiteX21987" y="connsiteY21987"/>
              </a:cxn>
              <a:cxn ang="0">
                <a:pos x="connsiteX21988" y="connsiteY21988"/>
              </a:cxn>
              <a:cxn ang="0">
                <a:pos x="connsiteX21989" y="connsiteY21989"/>
              </a:cxn>
              <a:cxn ang="0">
                <a:pos x="connsiteX21990" y="connsiteY21990"/>
              </a:cxn>
              <a:cxn ang="0">
                <a:pos x="connsiteX21991" y="connsiteY21991"/>
              </a:cxn>
              <a:cxn ang="0">
                <a:pos x="connsiteX21992" y="connsiteY21992"/>
              </a:cxn>
              <a:cxn ang="0">
                <a:pos x="connsiteX21993" y="connsiteY21993"/>
              </a:cxn>
              <a:cxn ang="0">
                <a:pos x="connsiteX21994" y="connsiteY21994"/>
              </a:cxn>
              <a:cxn ang="0">
                <a:pos x="connsiteX21995" y="connsiteY21995"/>
              </a:cxn>
              <a:cxn ang="0">
                <a:pos x="connsiteX21996" y="connsiteY21996"/>
              </a:cxn>
              <a:cxn ang="0">
                <a:pos x="connsiteX21997" y="connsiteY21997"/>
              </a:cxn>
              <a:cxn ang="0">
                <a:pos x="connsiteX21998" y="connsiteY21998"/>
              </a:cxn>
              <a:cxn ang="0">
                <a:pos x="connsiteX21999" y="connsiteY21999"/>
              </a:cxn>
              <a:cxn ang="0">
                <a:pos x="connsiteX22000" y="connsiteY22000"/>
              </a:cxn>
              <a:cxn ang="0">
                <a:pos x="connsiteX22001" y="connsiteY22001"/>
              </a:cxn>
              <a:cxn ang="0">
                <a:pos x="connsiteX22002" y="connsiteY22002"/>
              </a:cxn>
              <a:cxn ang="0">
                <a:pos x="connsiteX22003" y="connsiteY22003"/>
              </a:cxn>
              <a:cxn ang="0">
                <a:pos x="connsiteX22004" y="connsiteY22004"/>
              </a:cxn>
              <a:cxn ang="0">
                <a:pos x="connsiteX22005" y="connsiteY22005"/>
              </a:cxn>
              <a:cxn ang="0">
                <a:pos x="connsiteX22006" y="connsiteY22006"/>
              </a:cxn>
              <a:cxn ang="0">
                <a:pos x="connsiteX22007" y="connsiteY22007"/>
              </a:cxn>
              <a:cxn ang="0">
                <a:pos x="connsiteX22008" y="connsiteY22008"/>
              </a:cxn>
              <a:cxn ang="0">
                <a:pos x="connsiteX22009" y="connsiteY22009"/>
              </a:cxn>
              <a:cxn ang="0">
                <a:pos x="connsiteX22010" y="connsiteY22010"/>
              </a:cxn>
              <a:cxn ang="0">
                <a:pos x="connsiteX22011" y="connsiteY22011"/>
              </a:cxn>
              <a:cxn ang="0">
                <a:pos x="connsiteX22012" y="connsiteY22012"/>
              </a:cxn>
              <a:cxn ang="0">
                <a:pos x="connsiteX22013" y="connsiteY22013"/>
              </a:cxn>
              <a:cxn ang="0">
                <a:pos x="connsiteX22014" y="connsiteY22014"/>
              </a:cxn>
              <a:cxn ang="0">
                <a:pos x="connsiteX22015" y="connsiteY22015"/>
              </a:cxn>
              <a:cxn ang="0">
                <a:pos x="connsiteX22016" y="connsiteY22016"/>
              </a:cxn>
              <a:cxn ang="0">
                <a:pos x="connsiteX22017" y="connsiteY22017"/>
              </a:cxn>
              <a:cxn ang="0">
                <a:pos x="connsiteX22018" y="connsiteY22018"/>
              </a:cxn>
              <a:cxn ang="0">
                <a:pos x="connsiteX22019" y="connsiteY22019"/>
              </a:cxn>
              <a:cxn ang="0">
                <a:pos x="connsiteX22020" y="connsiteY22020"/>
              </a:cxn>
              <a:cxn ang="0">
                <a:pos x="connsiteX22021" y="connsiteY22021"/>
              </a:cxn>
              <a:cxn ang="0">
                <a:pos x="connsiteX22022" y="connsiteY22022"/>
              </a:cxn>
              <a:cxn ang="0">
                <a:pos x="connsiteX22023" y="connsiteY22023"/>
              </a:cxn>
              <a:cxn ang="0">
                <a:pos x="connsiteX22024" y="connsiteY22024"/>
              </a:cxn>
              <a:cxn ang="0">
                <a:pos x="connsiteX22025" y="connsiteY22025"/>
              </a:cxn>
              <a:cxn ang="0">
                <a:pos x="connsiteX22026" y="connsiteY22026"/>
              </a:cxn>
              <a:cxn ang="0">
                <a:pos x="connsiteX22027" y="connsiteY22027"/>
              </a:cxn>
              <a:cxn ang="0">
                <a:pos x="connsiteX22028" y="connsiteY22028"/>
              </a:cxn>
              <a:cxn ang="0">
                <a:pos x="connsiteX22029" y="connsiteY22029"/>
              </a:cxn>
              <a:cxn ang="0">
                <a:pos x="connsiteX22030" y="connsiteY22030"/>
              </a:cxn>
              <a:cxn ang="0">
                <a:pos x="connsiteX22031" y="connsiteY22031"/>
              </a:cxn>
              <a:cxn ang="0">
                <a:pos x="connsiteX22032" y="connsiteY22032"/>
              </a:cxn>
              <a:cxn ang="0">
                <a:pos x="connsiteX22033" y="connsiteY22033"/>
              </a:cxn>
              <a:cxn ang="0">
                <a:pos x="connsiteX22034" y="connsiteY22034"/>
              </a:cxn>
              <a:cxn ang="0">
                <a:pos x="connsiteX22035" y="connsiteY22035"/>
              </a:cxn>
              <a:cxn ang="0">
                <a:pos x="connsiteX22036" y="connsiteY22036"/>
              </a:cxn>
              <a:cxn ang="0">
                <a:pos x="connsiteX22037" y="connsiteY22037"/>
              </a:cxn>
              <a:cxn ang="0">
                <a:pos x="connsiteX22038" y="connsiteY22038"/>
              </a:cxn>
              <a:cxn ang="0">
                <a:pos x="connsiteX22039" y="connsiteY22039"/>
              </a:cxn>
              <a:cxn ang="0">
                <a:pos x="connsiteX22040" y="connsiteY22040"/>
              </a:cxn>
              <a:cxn ang="0">
                <a:pos x="connsiteX22041" y="connsiteY22041"/>
              </a:cxn>
              <a:cxn ang="0">
                <a:pos x="connsiteX22042" y="connsiteY22042"/>
              </a:cxn>
              <a:cxn ang="0">
                <a:pos x="connsiteX22043" y="connsiteY22043"/>
              </a:cxn>
              <a:cxn ang="0">
                <a:pos x="connsiteX22044" y="connsiteY22044"/>
              </a:cxn>
              <a:cxn ang="0">
                <a:pos x="connsiteX22045" y="connsiteY22045"/>
              </a:cxn>
              <a:cxn ang="0">
                <a:pos x="connsiteX22046" y="connsiteY22046"/>
              </a:cxn>
              <a:cxn ang="0">
                <a:pos x="connsiteX22047" y="connsiteY22047"/>
              </a:cxn>
              <a:cxn ang="0">
                <a:pos x="connsiteX22048" y="connsiteY22048"/>
              </a:cxn>
              <a:cxn ang="0">
                <a:pos x="connsiteX22049" y="connsiteY22049"/>
              </a:cxn>
              <a:cxn ang="0">
                <a:pos x="connsiteX22050" y="connsiteY22050"/>
              </a:cxn>
              <a:cxn ang="0">
                <a:pos x="connsiteX22051" y="connsiteY22051"/>
              </a:cxn>
              <a:cxn ang="0">
                <a:pos x="connsiteX22052" y="connsiteY22052"/>
              </a:cxn>
              <a:cxn ang="0">
                <a:pos x="connsiteX22053" y="connsiteY22053"/>
              </a:cxn>
              <a:cxn ang="0">
                <a:pos x="connsiteX22054" y="connsiteY22054"/>
              </a:cxn>
              <a:cxn ang="0">
                <a:pos x="connsiteX22055" y="connsiteY22055"/>
              </a:cxn>
              <a:cxn ang="0">
                <a:pos x="connsiteX22056" y="connsiteY22056"/>
              </a:cxn>
              <a:cxn ang="0">
                <a:pos x="connsiteX22057" y="connsiteY22057"/>
              </a:cxn>
              <a:cxn ang="0">
                <a:pos x="connsiteX22058" y="connsiteY22058"/>
              </a:cxn>
              <a:cxn ang="0">
                <a:pos x="connsiteX22059" y="connsiteY22059"/>
              </a:cxn>
              <a:cxn ang="0">
                <a:pos x="connsiteX22060" y="connsiteY22060"/>
              </a:cxn>
              <a:cxn ang="0">
                <a:pos x="connsiteX22061" y="connsiteY22061"/>
              </a:cxn>
              <a:cxn ang="0">
                <a:pos x="connsiteX22062" y="connsiteY22062"/>
              </a:cxn>
              <a:cxn ang="0">
                <a:pos x="connsiteX22063" y="connsiteY22063"/>
              </a:cxn>
              <a:cxn ang="0">
                <a:pos x="connsiteX22064" y="connsiteY22064"/>
              </a:cxn>
              <a:cxn ang="0">
                <a:pos x="connsiteX22065" y="connsiteY22065"/>
              </a:cxn>
              <a:cxn ang="0">
                <a:pos x="connsiteX22066" y="connsiteY22066"/>
              </a:cxn>
              <a:cxn ang="0">
                <a:pos x="connsiteX22067" y="connsiteY22067"/>
              </a:cxn>
              <a:cxn ang="0">
                <a:pos x="connsiteX22068" y="connsiteY22068"/>
              </a:cxn>
              <a:cxn ang="0">
                <a:pos x="connsiteX22069" y="connsiteY22069"/>
              </a:cxn>
              <a:cxn ang="0">
                <a:pos x="connsiteX22070" y="connsiteY22070"/>
              </a:cxn>
              <a:cxn ang="0">
                <a:pos x="connsiteX22071" y="connsiteY22071"/>
              </a:cxn>
              <a:cxn ang="0">
                <a:pos x="connsiteX22072" y="connsiteY22072"/>
              </a:cxn>
              <a:cxn ang="0">
                <a:pos x="connsiteX22073" y="connsiteY22073"/>
              </a:cxn>
              <a:cxn ang="0">
                <a:pos x="connsiteX22074" y="connsiteY22074"/>
              </a:cxn>
              <a:cxn ang="0">
                <a:pos x="connsiteX22075" y="connsiteY22075"/>
              </a:cxn>
              <a:cxn ang="0">
                <a:pos x="connsiteX22076" y="connsiteY22076"/>
              </a:cxn>
              <a:cxn ang="0">
                <a:pos x="connsiteX22077" y="connsiteY22077"/>
              </a:cxn>
              <a:cxn ang="0">
                <a:pos x="connsiteX22078" y="connsiteY22078"/>
              </a:cxn>
              <a:cxn ang="0">
                <a:pos x="connsiteX22079" y="connsiteY22079"/>
              </a:cxn>
              <a:cxn ang="0">
                <a:pos x="connsiteX22080" y="connsiteY22080"/>
              </a:cxn>
              <a:cxn ang="0">
                <a:pos x="connsiteX22081" y="connsiteY22081"/>
              </a:cxn>
              <a:cxn ang="0">
                <a:pos x="connsiteX22082" y="connsiteY22082"/>
              </a:cxn>
              <a:cxn ang="0">
                <a:pos x="connsiteX22083" y="connsiteY22083"/>
              </a:cxn>
              <a:cxn ang="0">
                <a:pos x="connsiteX22084" y="connsiteY22084"/>
              </a:cxn>
              <a:cxn ang="0">
                <a:pos x="connsiteX22085" y="connsiteY22085"/>
              </a:cxn>
              <a:cxn ang="0">
                <a:pos x="connsiteX22086" y="connsiteY22086"/>
              </a:cxn>
              <a:cxn ang="0">
                <a:pos x="connsiteX22087" y="connsiteY22087"/>
              </a:cxn>
              <a:cxn ang="0">
                <a:pos x="connsiteX22088" y="connsiteY22088"/>
              </a:cxn>
              <a:cxn ang="0">
                <a:pos x="connsiteX22089" y="connsiteY22089"/>
              </a:cxn>
              <a:cxn ang="0">
                <a:pos x="connsiteX22090" y="connsiteY22090"/>
              </a:cxn>
              <a:cxn ang="0">
                <a:pos x="connsiteX22091" y="connsiteY22091"/>
              </a:cxn>
              <a:cxn ang="0">
                <a:pos x="connsiteX22092" y="connsiteY22092"/>
              </a:cxn>
              <a:cxn ang="0">
                <a:pos x="connsiteX22093" y="connsiteY22093"/>
              </a:cxn>
              <a:cxn ang="0">
                <a:pos x="connsiteX22094" y="connsiteY22094"/>
              </a:cxn>
              <a:cxn ang="0">
                <a:pos x="connsiteX22095" y="connsiteY22095"/>
              </a:cxn>
              <a:cxn ang="0">
                <a:pos x="connsiteX22096" y="connsiteY22096"/>
              </a:cxn>
              <a:cxn ang="0">
                <a:pos x="connsiteX22097" y="connsiteY22097"/>
              </a:cxn>
              <a:cxn ang="0">
                <a:pos x="connsiteX22098" y="connsiteY22098"/>
              </a:cxn>
              <a:cxn ang="0">
                <a:pos x="connsiteX22099" y="connsiteY22099"/>
              </a:cxn>
              <a:cxn ang="0">
                <a:pos x="connsiteX22100" y="connsiteY22100"/>
              </a:cxn>
              <a:cxn ang="0">
                <a:pos x="connsiteX22101" y="connsiteY22101"/>
              </a:cxn>
              <a:cxn ang="0">
                <a:pos x="connsiteX22102" y="connsiteY22102"/>
              </a:cxn>
              <a:cxn ang="0">
                <a:pos x="connsiteX22103" y="connsiteY22103"/>
              </a:cxn>
              <a:cxn ang="0">
                <a:pos x="connsiteX22104" y="connsiteY22104"/>
              </a:cxn>
              <a:cxn ang="0">
                <a:pos x="connsiteX22105" y="connsiteY22105"/>
              </a:cxn>
              <a:cxn ang="0">
                <a:pos x="connsiteX22106" y="connsiteY22106"/>
              </a:cxn>
              <a:cxn ang="0">
                <a:pos x="connsiteX22107" y="connsiteY22107"/>
              </a:cxn>
              <a:cxn ang="0">
                <a:pos x="connsiteX22108" y="connsiteY22108"/>
              </a:cxn>
              <a:cxn ang="0">
                <a:pos x="connsiteX22109" y="connsiteY22109"/>
              </a:cxn>
              <a:cxn ang="0">
                <a:pos x="connsiteX22110" y="connsiteY22110"/>
              </a:cxn>
              <a:cxn ang="0">
                <a:pos x="connsiteX22111" y="connsiteY22111"/>
              </a:cxn>
              <a:cxn ang="0">
                <a:pos x="connsiteX22112" y="connsiteY22112"/>
              </a:cxn>
              <a:cxn ang="0">
                <a:pos x="connsiteX22113" y="connsiteY22113"/>
              </a:cxn>
              <a:cxn ang="0">
                <a:pos x="connsiteX22114" y="connsiteY22114"/>
              </a:cxn>
              <a:cxn ang="0">
                <a:pos x="connsiteX22115" y="connsiteY22115"/>
              </a:cxn>
              <a:cxn ang="0">
                <a:pos x="connsiteX22116" y="connsiteY22116"/>
              </a:cxn>
              <a:cxn ang="0">
                <a:pos x="connsiteX22117" y="connsiteY22117"/>
              </a:cxn>
              <a:cxn ang="0">
                <a:pos x="connsiteX22118" y="connsiteY22118"/>
              </a:cxn>
              <a:cxn ang="0">
                <a:pos x="connsiteX22119" y="connsiteY22119"/>
              </a:cxn>
              <a:cxn ang="0">
                <a:pos x="connsiteX22120" y="connsiteY22120"/>
              </a:cxn>
              <a:cxn ang="0">
                <a:pos x="connsiteX22121" y="connsiteY22121"/>
              </a:cxn>
              <a:cxn ang="0">
                <a:pos x="connsiteX22122" y="connsiteY22122"/>
              </a:cxn>
              <a:cxn ang="0">
                <a:pos x="connsiteX22123" y="connsiteY22123"/>
              </a:cxn>
              <a:cxn ang="0">
                <a:pos x="connsiteX22124" y="connsiteY22124"/>
              </a:cxn>
              <a:cxn ang="0">
                <a:pos x="connsiteX22125" y="connsiteY22125"/>
              </a:cxn>
              <a:cxn ang="0">
                <a:pos x="connsiteX22126" y="connsiteY22126"/>
              </a:cxn>
              <a:cxn ang="0">
                <a:pos x="connsiteX22127" y="connsiteY22127"/>
              </a:cxn>
              <a:cxn ang="0">
                <a:pos x="connsiteX22128" y="connsiteY22128"/>
              </a:cxn>
              <a:cxn ang="0">
                <a:pos x="connsiteX22129" y="connsiteY22129"/>
              </a:cxn>
              <a:cxn ang="0">
                <a:pos x="connsiteX22130" y="connsiteY22130"/>
              </a:cxn>
              <a:cxn ang="0">
                <a:pos x="connsiteX22131" y="connsiteY22131"/>
              </a:cxn>
              <a:cxn ang="0">
                <a:pos x="connsiteX22132" y="connsiteY22132"/>
              </a:cxn>
              <a:cxn ang="0">
                <a:pos x="connsiteX22133" y="connsiteY22133"/>
              </a:cxn>
              <a:cxn ang="0">
                <a:pos x="connsiteX22134" y="connsiteY22134"/>
              </a:cxn>
              <a:cxn ang="0">
                <a:pos x="connsiteX22135" y="connsiteY22135"/>
              </a:cxn>
              <a:cxn ang="0">
                <a:pos x="connsiteX22136" y="connsiteY22136"/>
              </a:cxn>
              <a:cxn ang="0">
                <a:pos x="connsiteX22137" y="connsiteY22137"/>
              </a:cxn>
              <a:cxn ang="0">
                <a:pos x="connsiteX22138" y="connsiteY22138"/>
              </a:cxn>
              <a:cxn ang="0">
                <a:pos x="connsiteX22139" y="connsiteY22139"/>
              </a:cxn>
              <a:cxn ang="0">
                <a:pos x="connsiteX22140" y="connsiteY22140"/>
              </a:cxn>
              <a:cxn ang="0">
                <a:pos x="connsiteX22141" y="connsiteY22141"/>
              </a:cxn>
              <a:cxn ang="0">
                <a:pos x="connsiteX22142" y="connsiteY22142"/>
              </a:cxn>
              <a:cxn ang="0">
                <a:pos x="connsiteX22143" y="connsiteY22143"/>
              </a:cxn>
              <a:cxn ang="0">
                <a:pos x="connsiteX22144" y="connsiteY22144"/>
              </a:cxn>
              <a:cxn ang="0">
                <a:pos x="connsiteX22145" y="connsiteY22145"/>
              </a:cxn>
              <a:cxn ang="0">
                <a:pos x="connsiteX22146" y="connsiteY22146"/>
              </a:cxn>
              <a:cxn ang="0">
                <a:pos x="connsiteX22147" y="connsiteY22147"/>
              </a:cxn>
              <a:cxn ang="0">
                <a:pos x="connsiteX22148" y="connsiteY22148"/>
              </a:cxn>
              <a:cxn ang="0">
                <a:pos x="connsiteX22149" y="connsiteY22149"/>
              </a:cxn>
              <a:cxn ang="0">
                <a:pos x="connsiteX22150" y="connsiteY22150"/>
              </a:cxn>
              <a:cxn ang="0">
                <a:pos x="connsiteX22151" y="connsiteY22151"/>
              </a:cxn>
              <a:cxn ang="0">
                <a:pos x="connsiteX22152" y="connsiteY22152"/>
              </a:cxn>
              <a:cxn ang="0">
                <a:pos x="connsiteX22153" y="connsiteY22153"/>
              </a:cxn>
              <a:cxn ang="0">
                <a:pos x="connsiteX22154" y="connsiteY22154"/>
              </a:cxn>
              <a:cxn ang="0">
                <a:pos x="connsiteX22155" y="connsiteY22155"/>
              </a:cxn>
              <a:cxn ang="0">
                <a:pos x="connsiteX22156" y="connsiteY22156"/>
              </a:cxn>
              <a:cxn ang="0">
                <a:pos x="connsiteX22157" y="connsiteY22157"/>
              </a:cxn>
              <a:cxn ang="0">
                <a:pos x="connsiteX22158" y="connsiteY22158"/>
              </a:cxn>
              <a:cxn ang="0">
                <a:pos x="connsiteX22159" y="connsiteY22159"/>
              </a:cxn>
              <a:cxn ang="0">
                <a:pos x="connsiteX22160" y="connsiteY22160"/>
              </a:cxn>
              <a:cxn ang="0">
                <a:pos x="connsiteX22161" y="connsiteY22161"/>
              </a:cxn>
              <a:cxn ang="0">
                <a:pos x="connsiteX22162" y="connsiteY22162"/>
              </a:cxn>
              <a:cxn ang="0">
                <a:pos x="connsiteX22163" y="connsiteY22163"/>
              </a:cxn>
              <a:cxn ang="0">
                <a:pos x="connsiteX22164" y="connsiteY22164"/>
              </a:cxn>
              <a:cxn ang="0">
                <a:pos x="connsiteX22165" y="connsiteY22165"/>
              </a:cxn>
              <a:cxn ang="0">
                <a:pos x="connsiteX22166" y="connsiteY22166"/>
              </a:cxn>
              <a:cxn ang="0">
                <a:pos x="connsiteX22167" y="connsiteY22167"/>
              </a:cxn>
              <a:cxn ang="0">
                <a:pos x="connsiteX22168" y="connsiteY22168"/>
              </a:cxn>
              <a:cxn ang="0">
                <a:pos x="connsiteX22169" y="connsiteY22169"/>
              </a:cxn>
              <a:cxn ang="0">
                <a:pos x="connsiteX22170" y="connsiteY22170"/>
              </a:cxn>
              <a:cxn ang="0">
                <a:pos x="connsiteX22171" y="connsiteY22171"/>
              </a:cxn>
              <a:cxn ang="0">
                <a:pos x="connsiteX22172" y="connsiteY22172"/>
              </a:cxn>
              <a:cxn ang="0">
                <a:pos x="connsiteX22173" y="connsiteY22173"/>
              </a:cxn>
              <a:cxn ang="0">
                <a:pos x="connsiteX22174" y="connsiteY22174"/>
              </a:cxn>
              <a:cxn ang="0">
                <a:pos x="connsiteX22175" y="connsiteY22175"/>
              </a:cxn>
              <a:cxn ang="0">
                <a:pos x="connsiteX22176" y="connsiteY22176"/>
              </a:cxn>
              <a:cxn ang="0">
                <a:pos x="connsiteX22177" y="connsiteY22177"/>
              </a:cxn>
              <a:cxn ang="0">
                <a:pos x="connsiteX22178" y="connsiteY22178"/>
              </a:cxn>
              <a:cxn ang="0">
                <a:pos x="connsiteX22179" y="connsiteY22179"/>
              </a:cxn>
              <a:cxn ang="0">
                <a:pos x="connsiteX22180" y="connsiteY22180"/>
              </a:cxn>
              <a:cxn ang="0">
                <a:pos x="connsiteX22181" y="connsiteY22181"/>
              </a:cxn>
              <a:cxn ang="0">
                <a:pos x="connsiteX22182" y="connsiteY22182"/>
              </a:cxn>
              <a:cxn ang="0">
                <a:pos x="connsiteX22183" y="connsiteY22183"/>
              </a:cxn>
              <a:cxn ang="0">
                <a:pos x="connsiteX22184" y="connsiteY22184"/>
              </a:cxn>
              <a:cxn ang="0">
                <a:pos x="connsiteX22185" y="connsiteY22185"/>
              </a:cxn>
              <a:cxn ang="0">
                <a:pos x="connsiteX22186" y="connsiteY22186"/>
              </a:cxn>
              <a:cxn ang="0">
                <a:pos x="connsiteX22187" y="connsiteY22187"/>
              </a:cxn>
              <a:cxn ang="0">
                <a:pos x="connsiteX22188" y="connsiteY22188"/>
              </a:cxn>
              <a:cxn ang="0">
                <a:pos x="connsiteX22189" y="connsiteY22189"/>
              </a:cxn>
              <a:cxn ang="0">
                <a:pos x="connsiteX22190" y="connsiteY22190"/>
              </a:cxn>
              <a:cxn ang="0">
                <a:pos x="connsiteX22191" y="connsiteY22191"/>
              </a:cxn>
              <a:cxn ang="0">
                <a:pos x="connsiteX22192" y="connsiteY22192"/>
              </a:cxn>
              <a:cxn ang="0">
                <a:pos x="connsiteX22193" y="connsiteY22193"/>
              </a:cxn>
              <a:cxn ang="0">
                <a:pos x="connsiteX22194" y="connsiteY22194"/>
              </a:cxn>
              <a:cxn ang="0">
                <a:pos x="connsiteX22195" y="connsiteY22195"/>
              </a:cxn>
              <a:cxn ang="0">
                <a:pos x="connsiteX22196" y="connsiteY22196"/>
              </a:cxn>
              <a:cxn ang="0">
                <a:pos x="connsiteX22197" y="connsiteY22197"/>
              </a:cxn>
              <a:cxn ang="0">
                <a:pos x="connsiteX22198" y="connsiteY22198"/>
              </a:cxn>
              <a:cxn ang="0">
                <a:pos x="connsiteX22199" y="connsiteY22199"/>
              </a:cxn>
              <a:cxn ang="0">
                <a:pos x="connsiteX22200" y="connsiteY22200"/>
              </a:cxn>
              <a:cxn ang="0">
                <a:pos x="connsiteX22201" y="connsiteY22201"/>
              </a:cxn>
              <a:cxn ang="0">
                <a:pos x="connsiteX22202" y="connsiteY22202"/>
              </a:cxn>
              <a:cxn ang="0">
                <a:pos x="connsiteX22203" y="connsiteY22203"/>
              </a:cxn>
              <a:cxn ang="0">
                <a:pos x="connsiteX22204" y="connsiteY22204"/>
              </a:cxn>
              <a:cxn ang="0">
                <a:pos x="connsiteX22205" y="connsiteY22205"/>
              </a:cxn>
              <a:cxn ang="0">
                <a:pos x="connsiteX22206" y="connsiteY22206"/>
              </a:cxn>
              <a:cxn ang="0">
                <a:pos x="connsiteX22207" y="connsiteY22207"/>
              </a:cxn>
              <a:cxn ang="0">
                <a:pos x="connsiteX22208" y="connsiteY22208"/>
              </a:cxn>
              <a:cxn ang="0">
                <a:pos x="connsiteX22209" y="connsiteY22209"/>
              </a:cxn>
              <a:cxn ang="0">
                <a:pos x="connsiteX22210" y="connsiteY22210"/>
              </a:cxn>
              <a:cxn ang="0">
                <a:pos x="connsiteX22211" y="connsiteY22211"/>
              </a:cxn>
              <a:cxn ang="0">
                <a:pos x="connsiteX22212" y="connsiteY22212"/>
              </a:cxn>
              <a:cxn ang="0">
                <a:pos x="connsiteX22213" y="connsiteY22213"/>
              </a:cxn>
              <a:cxn ang="0">
                <a:pos x="connsiteX22214" y="connsiteY22214"/>
              </a:cxn>
              <a:cxn ang="0">
                <a:pos x="connsiteX22215" y="connsiteY22215"/>
              </a:cxn>
              <a:cxn ang="0">
                <a:pos x="connsiteX22216" y="connsiteY22216"/>
              </a:cxn>
              <a:cxn ang="0">
                <a:pos x="connsiteX22217" y="connsiteY22217"/>
              </a:cxn>
              <a:cxn ang="0">
                <a:pos x="connsiteX22218" y="connsiteY22218"/>
              </a:cxn>
              <a:cxn ang="0">
                <a:pos x="connsiteX22219" y="connsiteY22219"/>
              </a:cxn>
              <a:cxn ang="0">
                <a:pos x="connsiteX22220" y="connsiteY22220"/>
              </a:cxn>
              <a:cxn ang="0">
                <a:pos x="connsiteX22221" y="connsiteY22221"/>
              </a:cxn>
              <a:cxn ang="0">
                <a:pos x="connsiteX22222" y="connsiteY22222"/>
              </a:cxn>
              <a:cxn ang="0">
                <a:pos x="connsiteX22223" y="connsiteY22223"/>
              </a:cxn>
              <a:cxn ang="0">
                <a:pos x="connsiteX22224" y="connsiteY22224"/>
              </a:cxn>
              <a:cxn ang="0">
                <a:pos x="connsiteX22225" y="connsiteY22225"/>
              </a:cxn>
              <a:cxn ang="0">
                <a:pos x="connsiteX22226" y="connsiteY22226"/>
              </a:cxn>
              <a:cxn ang="0">
                <a:pos x="connsiteX22227" y="connsiteY22227"/>
              </a:cxn>
              <a:cxn ang="0">
                <a:pos x="connsiteX22228" y="connsiteY22228"/>
              </a:cxn>
              <a:cxn ang="0">
                <a:pos x="connsiteX22229" y="connsiteY22229"/>
              </a:cxn>
              <a:cxn ang="0">
                <a:pos x="connsiteX22230" y="connsiteY22230"/>
              </a:cxn>
              <a:cxn ang="0">
                <a:pos x="connsiteX22231" y="connsiteY22231"/>
              </a:cxn>
              <a:cxn ang="0">
                <a:pos x="connsiteX22232" y="connsiteY22232"/>
              </a:cxn>
              <a:cxn ang="0">
                <a:pos x="connsiteX22233" y="connsiteY22233"/>
              </a:cxn>
              <a:cxn ang="0">
                <a:pos x="connsiteX22234" y="connsiteY22234"/>
              </a:cxn>
              <a:cxn ang="0">
                <a:pos x="connsiteX22235" y="connsiteY22235"/>
              </a:cxn>
              <a:cxn ang="0">
                <a:pos x="connsiteX22236" y="connsiteY22236"/>
              </a:cxn>
              <a:cxn ang="0">
                <a:pos x="connsiteX22237" y="connsiteY22237"/>
              </a:cxn>
              <a:cxn ang="0">
                <a:pos x="connsiteX22238" y="connsiteY22238"/>
              </a:cxn>
              <a:cxn ang="0">
                <a:pos x="connsiteX22239" y="connsiteY22239"/>
              </a:cxn>
              <a:cxn ang="0">
                <a:pos x="connsiteX22240" y="connsiteY22240"/>
              </a:cxn>
              <a:cxn ang="0">
                <a:pos x="connsiteX22241" y="connsiteY22241"/>
              </a:cxn>
              <a:cxn ang="0">
                <a:pos x="connsiteX22242" y="connsiteY22242"/>
              </a:cxn>
              <a:cxn ang="0">
                <a:pos x="connsiteX22243" y="connsiteY22243"/>
              </a:cxn>
              <a:cxn ang="0">
                <a:pos x="connsiteX22244" y="connsiteY22244"/>
              </a:cxn>
              <a:cxn ang="0">
                <a:pos x="connsiteX22245" y="connsiteY22245"/>
              </a:cxn>
              <a:cxn ang="0">
                <a:pos x="connsiteX22246" y="connsiteY22246"/>
              </a:cxn>
              <a:cxn ang="0">
                <a:pos x="connsiteX22247" y="connsiteY22247"/>
              </a:cxn>
              <a:cxn ang="0">
                <a:pos x="connsiteX22248" y="connsiteY22248"/>
              </a:cxn>
              <a:cxn ang="0">
                <a:pos x="connsiteX22249" y="connsiteY22249"/>
              </a:cxn>
              <a:cxn ang="0">
                <a:pos x="connsiteX22250" y="connsiteY22250"/>
              </a:cxn>
              <a:cxn ang="0">
                <a:pos x="connsiteX22251" y="connsiteY22251"/>
              </a:cxn>
              <a:cxn ang="0">
                <a:pos x="connsiteX22252" y="connsiteY22252"/>
              </a:cxn>
              <a:cxn ang="0">
                <a:pos x="connsiteX22253" y="connsiteY22253"/>
              </a:cxn>
              <a:cxn ang="0">
                <a:pos x="connsiteX22254" y="connsiteY22254"/>
              </a:cxn>
              <a:cxn ang="0">
                <a:pos x="connsiteX22255" y="connsiteY22255"/>
              </a:cxn>
              <a:cxn ang="0">
                <a:pos x="connsiteX22256" y="connsiteY22256"/>
              </a:cxn>
              <a:cxn ang="0">
                <a:pos x="connsiteX22257" y="connsiteY22257"/>
              </a:cxn>
              <a:cxn ang="0">
                <a:pos x="connsiteX22258" y="connsiteY22258"/>
              </a:cxn>
              <a:cxn ang="0">
                <a:pos x="connsiteX22259" y="connsiteY22259"/>
              </a:cxn>
              <a:cxn ang="0">
                <a:pos x="connsiteX22260" y="connsiteY22260"/>
              </a:cxn>
              <a:cxn ang="0">
                <a:pos x="connsiteX22261" y="connsiteY22261"/>
              </a:cxn>
              <a:cxn ang="0">
                <a:pos x="connsiteX22262" y="connsiteY22262"/>
              </a:cxn>
              <a:cxn ang="0">
                <a:pos x="connsiteX22263" y="connsiteY22263"/>
              </a:cxn>
              <a:cxn ang="0">
                <a:pos x="connsiteX22264" y="connsiteY22264"/>
              </a:cxn>
              <a:cxn ang="0">
                <a:pos x="connsiteX22265" y="connsiteY22265"/>
              </a:cxn>
              <a:cxn ang="0">
                <a:pos x="connsiteX22266" y="connsiteY22266"/>
              </a:cxn>
              <a:cxn ang="0">
                <a:pos x="connsiteX22267" y="connsiteY22267"/>
              </a:cxn>
              <a:cxn ang="0">
                <a:pos x="connsiteX22268" y="connsiteY22268"/>
              </a:cxn>
              <a:cxn ang="0">
                <a:pos x="connsiteX22269" y="connsiteY22269"/>
              </a:cxn>
              <a:cxn ang="0">
                <a:pos x="connsiteX22270" y="connsiteY22270"/>
              </a:cxn>
              <a:cxn ang="0">
                <a:pos x="connsiteX22271" y="connsiteY22271"/>
              </a:cxn>
              <a:cxn ang="0">
                <a:pos x="connsiteX22272" y="connsiteY22272"/>
              </a:cxn>
              <a:cxn ang="0">
                <a:pos x="connsiteX22273" y="connsiteY22273"/>
              </a:cxn>
              <a:cxn ang="0">
                <a:pos x="connsiteX22274" y="connsiteY22274"/>
              </a:cxn>
              <a:cxn ang="0">
                <a:pos x="connsiteX22275" y="connsiteY22275"/>
              </a:cxn>
              <a:cxn ang="0">
                <a:pos x="connsiteX22276" y="connsiteY22276"/>
              </a:cxn>
              <a:cxn ang="0">
                <a:pos x="connsiteX22277" y="connsiteY22277"/>
              </a:cxn>
              <a:cxn ang="0">
                <a:pos x="connsiteX22278" y="connsiteY22278"/>
              </a:cxn>
              <a:cxn ang="0">
                <a:pos x="connsiteX22279" y="connsiteY22279"/>
              </a:cxn>
              <a:cxn ang="0">
                <a:pos x="connsiteX22280" y="connsiteY22280"/>
              </a:cxn>
              <a:cxn ang="0">
                <a:pos x="connsiteX22281" y="connsiteY22281"/>
              </a:cxn>
              <a:cxn ang="0">
                <a:pos x="connsiteX22282" y="connsiteY22282"/>
              </a:cxn>
              <a:cxn ang="0">
                <a:pos x="connsiteX22283" y="connsiteY22283"/>
              </a:cxn>
              <a:cxn ang="0">
                <a:pos x="connsiteX22284" y="connsiteY22284"/>
              </a:cxn>
              <a:cxn ang="0">
                <a:pos x="connsiteX22285" y="connsiteY22285"/>
              </a:cxn>
              <a:cxn ang="0">
                <a:pos x="connsiteX22286" y="connsiteY22286"/>
              </a:cxn>
              <a:cxn ang="0">
                <a:pos x="connsiteX22287" y="connsiteY22287"/>
              </a:cxn>
              <a:cxn ang="0">
                <a:pos x="connsiteX22288" y="connsiteY22288"/>
              </a:cxn>
              <a:cxn ang="0">
                <a:pos x="connsiteX22289" y="connsiteY22289"/>
              </a:cxn>
              <a:cxn ang="0">
                <a:pos x="connsiteX22290" y="connsiteY22290"/>
              </a:cxn>
              <a:cxn ang="0">
                <a:pos x="connsiteX22291" y="connsiteY22291"/>
              </a:cxn>
              <a:cxn ang="0">
                <a:pos x="connsiteX22292" y="connsiteY22292"/>
              </a:cxn>
              <a:cxn ang="0">
                <a:pos x="connsiteX22293" y="connsiteY22293"/>
              </a:cxn>
              <a:cxn ang="0">
                <a:pos x="connsiteX22294" y="connsiteY22294"/>
              </a:cxn>
              <a:cxn ang="0">
                <a:pos x="connsiteX22295" y="connsiteY22295"/>
              </a:cxn>
              <a:cxn ang="0">
                <a:pos x="connsiteX22296" y="connsiteY22296"/>
              </a:cxn>
              <a:cxn ang="0">
                <a:pos x="connsiteX22297" y="connsiteY22297"/>
              </a:cxn>
              <a:cxn ang="0">
                <a:pos x="connsiteX22298" y="connsiteY22298"/>
              </a:cxn>
              <a:cxn ang="0">
                <a:pos x="connsiteX22299" y="connsiteY22299"/>
              </a:cxn>
              <a:cxn ang="0">
                <a:pos x="connsiteX22300" y="connsiteY22300"/>
              </a:cxn>
              <a:cxn ang="0">
                <a:pos x="connsiteX22301" y="connsiteY22301"/>
              </a:cxn>
              <a:cxn ang="0">
                <a:pos x="connsiteX22302" y="connsiteY22302"/>
              </a:cxn>
              <a:cxn ang="0">
                <a:pos x="connsiteX22303" y="connsiteY22303"/>
              </a:cxn>
              <a:cxn ang="0">
                <a:pos x="connsiteX22304" y="connsiteY22304"/>
              </a:cxn>
              <a:cxn ang="0">
                <a:pos x="connsiteX22305" y="connsiteY22305"/>
              </a:cxn>
              <a:cxn ang="0">
                <a:pos x="connsiteX22306" y="connsiteY22306"/>
              </a:cxn>
              <a:cxn ang="0">
                <a:pos x="connsiteX22307" y="connsiteY22307"/>
              </a:cxn>
              <a:cxn ang="0">
                <a:pos x="connsiteX22308" y="connsiteY22308"/>
              </a:cxn>
              <a:cxn ang="0">
                <a:pos x="connsiteX22309" y="connsiteY22309"/>
              </a:cxn>
              <a:cxn ang="0">
                <a:pos x="connsiteX22310" y="connsiteY22310"/>
              </a:cxn>
              <a:cxn ang="0">
                <a:pos x="connsiteX22311" y="connsiteY22311"/>
              </a:cxn>
              <a:cxn ang="0">
                <a:pos x="connsiteX22312" y="connsiteY22312"/>
              </a:cxn>
              <a:cxn ang="0">
                <a:pos x="connsiteX22313" y="connsiteY22313"/>
              </a:cxn>
              <a:cxn ang="0">
                <a:pos x="connsiteX22314" y="connsiteY22314"/>
              </a:cxn>
              <a:cxn ang="0">
                <a:pos x="connsiteX22315" y="connsiteY22315"/>
              </a:cxn>
              <a:cxn ang="0">
                <a:pos x="connsiteX22316" y="connsiteY22316"/>
              </a:cxn>
              <a:cxn ang="0">
                <a:pos x="connsiteX22317" y="connsiteY22317"/>
              </a:cxn>
              <a:cxn ang="0">
                <a:pos x="connsiteX22318" y="connsiteY22318"/>
              </a:cxn>
              <a:cxn ang="0">
                <a:pos x="connsiteX22319" y="connsiteY22319"/>
              </a:cxn>
              <a:cxn ang="0">
                <a:pos x="connsiteX22320" y="connsiteY22320"/>
              </a:cxn>
              <a:cxn ang="0">
                <a:pos x="connsiteX22321" y="connsiteY22321"/>
              </a:cxn>
              <a:cxn ang="0">
                <a:pos x="connsiteX22322" y="connsiteY22322"/>
              </a:cxn>
              <a:cxn ang="0">
                <a:pos x="connsiteX22323" y="connsiteY22323"/>
              </a:cxn>
              <a:cxn ang="0">
                <a:pos x="connsiteX22324" y="connsiteY22324"/>
              </a:cxn>
              <a:cxn ang="0">
                <a:pos x="connsiteX22325" y="connsiteY22325"/>
              </a:cxn>
              <a:cxn ang="0">
                <a:pos x="connsiteX22326" y="connsiteY22326"/>
              </a:cxn>
              <a:cxn ang="0">
                <a:pos x="connsiteX22327" y="connsiteY22327"/>
              </a:cxn>
              <a:cxn ang="0">
                <a:pos x="connsiteX22328" y="connsiteY22328"/>
              </a:cxn>
              <a:cxn ang="0">
                <a:pos x="connsiteX22329" y="connsiteY22329"/>
              </a:cxn>
              <a:cxn ang="0">
                <a:pos x="connsiteX22330" y="connsiteY22330"/>
              </a:cxn>
              <a:cxn ang="0">
                <a:pos x="connsiteX22331" y="connsiteY22331"/>
              </a:cxn>
              <a:cxn ang="0">
                <a:pos x="connsiteX22332" y="connsiteY22332"/>
              </a:cxn>
              <a:cxn ang="0">
                <a:pos x="connsiteX22333" y="connsiteY22333"/>
              </a:cxn>
              <a:cxn ang="0">
                <a:pos x="connsiteX22334" y="connsiteY22334"/>
              </a:cxn>
              <a:cxn ang="0">
                <a:pos x="connsiteX22335" y="connsiteY22335"/>
              </a:cxn>
              <a:cxn ang="0">
                <a:pos x="connsiteX22336" y="connsiteY22336"/>
              </a:cxn>
              <a:cxn ang="0">
                <a:pos x="connsiteX22337" y="connsiteY22337"/>
              </a:cxn>
              <a:cxn ang="0">
                <a:pos x="connsiteX22338" y="connsiteY22338"/>
              </a:cxn>
              <a:cxn ang="0">
                <a:pos x="connsiteX22339" y="connsiteY22339"/>
              </a:cxn>
              <a:cxn ang="0">
                <a:pos x="connsiteX22340" y="connsiteY22340"/>
              </a:cxn>
              <a:cxn ang="0">
                <a:pos x="connsiteX22341" y="connsiteY22341"/>
              </a:cxn>
              <a:cxn ang="0">
                <a:pos x="connsiteX22342" y="connsiteY22342"/>
              </a:cxn>
              <a:cxn ang="0">
                <a:pos x="connsiteX22343" y="connsiteY22343"/>
              </a:cxn>
              <a:cxn ang="0">
                <a:pos x="connsiteX22344" y="connsiteY22344"/>
              </a:cxn>
              <a:cxn ang="0">
                <a:pos x="connsiteX22345" y="connsiteY22345"/>
              </a:cxn>
              <a:cxn ang="0">
                <a:pos x="connsiteX22346" y="connsiteY22346"/>
              </a:cxn>
              <a:cxn ang="0">
                <a:pos x="connsiteX22347" y="connsiteY22347"/>
              </a:cxn>
              <a:cxn ang="0">
                <a:pos x="connsiteX22348" y="connsiteY22348"/>
              </a:cxn>
              <a:cxn ang="0">
                <a:pos x="connsiteX22349" y="connsiteY22349"/>
              </a:cxn>
              <a:cxn ang="0">
                <a:pos x="connsiteX22350" y="connsiteY22350"/>
              </a:cxn>
              <a:cxn ang="0">
                <a:pos x="connsiteX22351" y="connsiteY22351"/>
              </a:cxn>
              <a:cxn ang="0">
                <a:pos x="connsiteX22352" y="connsiteY22352"/>
              </a:cxn>
              <a:cxn ang="0">
                <a:pos x="connsiteX22353" y="connsiteY22353"/>
              </a:cxn>
              <a:cxn ang="0">
                <a:pos x="connsiteX22354" y="connsiteY22354"/>
              </a:cxn>
              <a:cxn ang="0">
                <a:pos x="connsiteX22355" y="connsiteY22355"/>
              </a:cxn>
              <a:cxn ang="0">
                <a:pos x="connsiteX22356" y="connsiteY22356"/>
              </a:cxn>
              <a:cxn ang="0">
                <a:pos x="connsiteX22357" y="connsiteY22357"/>
              </a:cxn>
              <a:cxn ang="0">
                <a:pos x="connsiteX22358" y="connsiteY22358"/>
              </a:cxn>
              <a:cxn ang="0">
                <a:pos x="connsiteX22359" y="connsiteY22359"/>
              </a:cxn>
              <a:cxn ang="0">
                <a:pos x="connsiteX22360" y="connsiteY22360"/>
              </a:cxn>
              <a:cxn ang="0">
                <a:pos x="connsiteX22361" y="connsiteY22361"/>
              </a:cxn>
              <a:cxn ang="0">
                <a:pos x="connsiteX22362" y="connsiteY22362"/>
              </a:cxn>
              <a:cxn ang="0">
                <a:pos x="connsiteX22363" y="connsiteY22363"/>
              </a:cxn>
              <a:cxn ang="0">
                <a:pos x="connsiteX22364" y="connsiteY22364"/>
              </a:cxn>
              <a:cxn ang="0">
                <a:pos x="connsiteX22365" y="connsiteY22365"/>
              </a:cxn>
              <a:cxn ang="0">
                <a:pos x="connsiteX22366" y="connsiteY22366"/>
              </a:cxn>
              <a:cxn ang="0">
                <a:pos x="connsiteX22367" y="connsiteY22367"/>
              </a:cxn>
              <a:cxn ang="0">
                <a:pos x="connsiteX22368" y="connsiteY22368"/>
              </a:cxn>
              <a:cxn ang="0">
                <a:pos x="connsiteX22369" y="connsiteY22369"/>
              </a:cxn>
              <a:cxn ang="0">
                <a:pos x="connsiteX22370" y="connsiteY22370"/>
              </a:cxn>
              <a:cxn ang="0">
                <a:pos x="connsiteX22371" y="connsiteY22371"/>
              </a:cxn>
              <a:cxn ang="0">
                <a:pos x="connsiteX22372" y="connsiteY22372"/>
              </a:cxn>
              <a:cxn ang="0">
                <a:pos x="connsiteX22373" y="connsiteY22373"/>
              </a:cxn>
              <a:cxn ang="0">
                <a:pos x="connsiteX22374" y="connsiteY22374"/>
              </a:cxn>
              <a:cxn ang="0">
                <a:pos x="connsiteX22375" y="connsiteY22375"/>
              </a:cxn>
              <a:cxn ang="0">
                <a:pos x="connsiteX22376" y="connsiteY22376"/>
              </a:cxn>
              <a:cxn ang="0">
                <a:pos x="connsiteX22377" y="connsiteY22377"/>
              </a:cxn>
              <a:cxn ang="0">
                <a:pos x="connsiteX22378" y="connsiteY22378"/>
              </a:cxn>
              <a:cxn ang="0">
                <a:pos x="connsiteX22379" y="connsiteY22379"/>
              </a:cxn>
              <a:cxn ang="0">
                <a:pos x="connsiteX22380" y="connsiteY22380"/>
              </a:cxn>
              <a:cxn ang="0">
                <a:pos x="connsiteX22381" y="connsiteY22381"/>
              </a:cxn>
              <a:cxn ang="0">
                <a:pos x="connsiteX22382" y="connsiteY22382"/>
              </a:cxn>
              <a:cxn ang="0">
                <a:pos x="connsiteX22383" y="connsiteY22383"/>
              </a:cxn>
              <a:cxn ang="0">
                <a:pos x="connsiteX22384" y="connsiteY22384"/>
              </a:cxn>
              <a:cxn ang="0">
                <a:pos x="connsiteX22385" y="connsiteY22385"/>
              </a:cxn>
              <a:cxn ang="0">
                <a:pos x="connsiteX22386" y="connsiteY22386"/>
              </a:cxn>
              <a:cxn ang="0">
                <a:pos x="connsiteX22387" y="connsiteY22387"/>
              </a:cxn>
              <a:cxn ang="0">
                <a:pos x="connsiteX22388" y="connsiteY22388"/>
              </a:cxn>
              <a:cxn ang="0">
                <a:pos x="connsiteX22389" y="connsiteY22389"/>
              </a:cxn>
              <a:cxn ang="0">
                <a:pos x="connsiteX22390" y="connsiteY22390"/>
              </a:cxn>
              <a:cxn ang="0">
                <a:pos x="connsiteX22391" y="connsiteY22391"/>
              </a:cxn>
              <a:cxn ang="0">
                <a:pos x="connsiteX22392" y="connsiteY22392"/>
              </a:cxn>
              <a:cxn ang="0">
                <a:pos x="connsiteX22393" y="connsiteY22393"/>
              </a:cxn>
              <a:cxn ang="0">
                <a:pos x="connsiteX22394" y="connsiteY22394"/>
              </a:cxn>
              <a:cxn ang="0">
                <a:pos x="connsiteX22395" y="connsiteY22395"/>
              </a:cxn>
              <a:cxn ang="0">
                <a:pos x="connsiteX22396" y="connsiteY22396"/>
              </a:cxn>
              <a:cxn ang="0">
                <a:pos x="connsiteX22397" y="connsiteY22397"/>
              </a:cxn>
              <a:cxn ang="0">
                <a:pos x="connsiteX22398" y="connsiteY22398"/>
              </a:cxn>
              <a:cxn ang="0">
                <a:pos x="connsiteX22399" y="connsiteY22399"/>
              </a:cxn>
              <a:cxn ang="0">
                <a:pos x="connsiteX22400" y="connsiteY22400"/>
              </a:cxn>
              <a:cxn ang="0">
                <a:pos x="connsiteX22401" y="connsiteY22401"/>
              </a:cxn>
              <a:cxn ang="0">
                <a:pos x="connsiteX22402" y="connsiteY22402"/>
              </a:cxn>
              <a:cxn ang="0">
                <a:pos x="connsiteX22403" y="connsiteY22403"/>
              </a:cxn>
              <a:cxn ang="0">
                <a:pos x="connsiteX22404" y="connsiteY22404"/>
              </a:cxn>
              <a:cxn ang="0">
                <a:pos x="connsiteX22405" y="connsiteY22405"/>
              </a:cxn>
              <a:cxn ang="0">
                <a:pos x="connsiteX22406" y="connsiteY22406"/>
              </a:cxn>
              <a:cxn ang="0">
                <a:pos x="connsiteX22407" y="connsiteY22407"/>
              </a:cxn>
              <a:cxn ang="0">
                <a:pos x="connsiteX22408" y="connsiteY22408"/>
              </a:cxn>
              <a:cxn ang="0">
                <a:pos x="connsiteX22409" y="connsiteY22409"/>
              </a:cxn>
              <a:cxn ang="0">
                <a:pos x="connsiteX22410" y="connsiteY22410"/>
              </a:cxn>
              <a:cxn ang="0">
                <a:pos x="connsiteX22411" y="connsiteY22411"/>
              </a:cxn>
              <a:cxn ang="0">
                <a:pos x="connsiteX22412" y="connsiteY22412"/>
              </a:cxn>
              <a:cxn ang="0">
                <a:pos x="connsiteX22413" y="connsiteY22413"/>
              </a:cxn>
              <a:cxn ang="0">
                <a:pos x="connsiteX22414" y="connsiteY22414"/>
              </a:cxn>
              <a:cxn ang="0">
                <a:pos x="connsiteX22415" y="connsiteY22415"/>
              </a:cxn>
              <a:cxn ang="0">
                <a:pos x="connsiteX22416" y="connsiteY22416"/>
              </a:cxn>
              <a:cxn ang="0">
                <a:pos x="connsiteX22417" y="connsiteY22417"/>
              </a:cxn>
              <a:cxn ang="0">
                <a:pos x="connsiteX22418" y="connsiteY22418"/>
              </a:cxn>
              <a:cxn ang="0">
                <a:pos x="connsiteX22419" y="connsiteY22419"/>
              </a:cxn>
              <a:cxn ang="0">
                <a:pos x="connsiteX22420" y="connsiteY22420"/>
              </a:cxn>
              <a:cxn ang="0">
                <a:pos x="connsiteX22421" y="connsiteY22421"/>
              </a:cxn>
              <a:cxn ang="0">
                <a:pos x="connsiteX22422" y="connsiteY22422"/>
              </a:cxn>
              <a:cxn ang="0">
                <a:pos x="connsiteX22423" y="connsiteY22423"/>
              </a:cxn>
              <a:cxn ang="0">
                <a:pos x="connsiteX22424" y="connsiteY22424"/>
              </a:cxn>
              <a:cxn ang="0">
                <a:pos x="connsiteX22425" y="connsiteY22425"/>
              </a:cxn>
              <a:cxn ang="0">
                <a:pos x="connsiteX22426" y="connsiteY22426"/>
              </a:cxn>
              <a:cxn ang="0">
                <a:pos x="connsiteX22427" y="connsiteY22427"/>
              </a:cxn>
              <a:cxn ang="0">
                <a:pos x="connsiteX22428" y="connsiteY22428"/>
              </a:cxn>
              <a:cxn ang="0">
                <a:pos x="connsiteX22429" y="connsiteY22429"/>
              </a:cxn>
              <a:cxn ang="0">
                <a:pos x="connsiteX22430" y="connsiteY22430"/>
              </a:cxn>
              <a:cxn ang="0">
                <a:pos x="connsiteX22431" y="connsiteY22431"/>
              </a:cxn>
              <a:cxn ang="0">
                <a:pos x="connsiteX22432" y="connsiteY22432"/>
              </a:cxn>
              <a:cxn ang="0">
                <a:pos x="connsiteX22433" y="connsiteY22433"/>
              </a:cxn>
              <a:cxn ang="0">
                <a:pos x="connsiteX22434" y="connsiteY22434"/>
              </a:cxn>
              <a:cxn ang="0">
                <a:pos x="connsiteX22435" y="connsiteY22435"/>
              </a:cxn>
              <a:cxn ang="0">
                <a:pos x="connsiteX22436" y="connsiteY22436"/>
              </a:cxn>
              <a:cxn ang="0">
                <a:pos x="connsiteX22437" y="connsiteY22437"/>
              </a:cxn>
              <a:cxn ang="0">
                <a:pos x="connsiteX22438" y="connsiteY22438"/>
              </a:cxn>
              <a:cxn ang="0">
                <a:pos x="connsiteX22439" y="connsiteY22439"/>
              </a:cxn>
              <a:cxn ang="0">
                <a:pos x="connsiteX22440" y="connsiteY22440"/>
              </a:cxn>
              <a:cxn ang="0">
                <a:pos x="connsiteX22441" y="connsiteY22441"/>
              </a:cxn>
              <a:cxn ang="0">
                <a:pos x="connsiteX22442" y="connsiteY22442"/>
              </a:cxn>
              <a:cxn ang="0">
                <a:pos x="connsiteX22443" y="connsiteY22443"/>
              </a:cxn>
              <a:cxn ang="0">
                <a:pos x="connsiteX22444" y="connsiteY22444"/>
              </a:cxn>
              <a:cxn ang="0">
                <a:pos x="connsiteX22445" y="connsiteY22445"/>
              </a:cxn>
              <a:cxn ang="0">
                <a:pos x="connsiteX22446" y="connsiteY22446"/>
              </a:cxn>
              <a:cxn ang="0">
                <a:pos x="connsiteX22447" y="connsiteY22447"/>
              </a:cxn>
              <a:cxn ang="0">
                <a:pos x="connsiteX22448" y="connsiteY22448"/>
              </a:cxn>
              <a:cxn ang="0">
                <a:pos x="connsiteX22449" y="connsiteY22449"/>
              </a:cxn>
              <a:cxn ang="0">
                <a:pos x="connsiteX22450" y="connsiteY22450"/>
              </a:cxn>
              <a:cxn ang="0">
                <a:pos x="connsiteX22451" y="connsiteY22451"/>
              </a:cxn>
              <a:cxn ang="0">
                <a:pos x="connsiteX22452" y="connsiteY22452"/>
              </a:cxn>
              <a:cxn ang="0">
                <a:pos x="connsiteX22453" y="connsiteY22453"/>
              </a:cxn>
              <a:cxn ang="0">
                <a:pos x="connsiteX22454" y="connsiteY22454"/>
              </a:cxn>
              <a:cxn ang="0">
                <a:pos x="connsiteX22455" y="connsiteY22455"/>
              </a:cxn>
              <a:cxn ang="0">
                <a:pos x="connsiteX22456" y="connsiteY22456"/>
              </a:cxn>
              <a:cxn ang="0">
                <a:pos x="connsiteX22457" y="connsiteY22457"/>
              </a:cxn>
              <a:cxn ang="0">
                <a:pos x="connsiteX22458" y="connsiteY22458"/>
              </a:cxn>
              <a:cxn ang="0">
                <a:pos x="connsiteX22459" y="connsiteY22459"/>
              </a:cxn>
              <a:cxn ang="0">
                <a:pos x="connsiteX22460" y="connsiteY22460"/>
              </a:cxn>
              <a:cxn ang="0">
                <a:pos x="connsiteX22461" y="connsiteY22461"/>
              </a:cxn>
              <a:cxn ang="0">
                <a:pos x="connsiteX22462" y="connsiteY22462"/>
              </a:cxn>
              <a:cxn ang="0">
                <a:pos x="connsiteX22463" y="connsiteY22463"/>
              </a:cxn>
              <a:cxn ang="0">
                <a:pos x="connsiteX22464" y="connsiteY22464"/>
              </a:cxn>
              <a:cxn ang="0">
                <a:pos x="connsiteX22465" y="connsiteY22465"/>
              </a:cxn>
              <a:cxn ang="0">
                <a:pos x="connsiteX22466" y="connsiteY22466"/>
              </a:cxn>
              <a:cxn ang="0">
                <a:pos x="connsiteX22467" y="connsiteY22467"/>
              </a:cxn>
              <a:cxn ang="0">
                <a:pos x="connsiteX22468" y="connsiteY22468"/>
              </a:cxn>
              <a:cxn ang="0">
                <a:pos x="connsiteX22469" y="connsiteY22469"/>
              </a:cxn>
              <a:cxn ang="0">
                <a:pos x="connsiteX22470" y="connsiteY22470"/>
              </a:cxn>
              <a:cxn ang="0">
                <a:pos x="connsiteX22471" y="connsiteY22471"/>
              </a:cxn>
              <a:cxn ang="0">
                <a:pos x="connsiteX22472" y="connsiteY22472"/>
              </a:cxn>
              <a:cxn ang="0">
                <a:pos x="connsiteX22473" y="connsiteY22473"/>
              </a:cxn>
              <a:cxn ang="0">
                <a:pos x="connsiteX22474" y="connsiteY22474"/>
              </a:cxn>
              <a:cxn ang="0">
                <a:pos x="connsiteX22475" y="connsiteY22475"/>
              </a:cxn>
              <a:cxn ang="0">
                <a:pos x="connsiteX22476" y="connsiteY22476"/>
              </a:cxn>
              <a:cxn ang="0">
                <a:pos x="connsiteX22477" y="connsiteY22477"/>
              </a:cxn>
              <a:cxn ang="0">
                <a:pos x="connsiteX22478" y="connsiteY22478"/>
              </a:cxn>
              <a:cxn ang="0">
                <a:pos x="connsiteX22479" y="connsiteY22479"/>
              </a:cxn>
              <a:cxn ang="0">
                <a:pos x="connsiteX22480" y="connsiteY22480"/>
              </a:cxn>
              <a:cxn ang="0">
                <a:pos x="connsiteX22481" y="connsiteY22481"/>
              </a:cxn>
              <a:cxn ang="0">
                <a:pos x="connsiteX22482" y="connsiteY22482"/>
              </a:cxn>
              <a:cxn ang="0">
                <a:pos x="connsiteX22483" y="connsiteY22483"/>
              </a:cxn>
              <a:cxn ang="0">
                <a:pos x="connsiteX22484" y="connsiteY22484"/>
              </a:cxn>
              <a:cxn ang="0">
                <a:pos x="connsiteX22485" y="connsiteY22485"/>
              </a:cxn>
              <a:cxn ang="0">
                <a:pos x="connsiteX22486" y="connsiteY22486"/>
              </a:cxn>
              <a:cxn ang="0">
                <a:pos x="connsiteX22487" y="connsiteY22487"/>
              </a:cxn>
              <a:cxn ang="0">
                <a:pos x="connsiteX22488" y="connsiteY22488"/>
              </a:cxn>
              <a:cxn ang="0">
                <a:pos x="connsiteX22489" y="connsiteY22489"/>
              </a:cxn>
              <a:cxn ang="0">
                <a:pos x="connsiteX22490" y="connsiteY22490"/>
              </a:cxn>
              <a:cxn ang="0">
                <a:pos x="connsiteX22491" y="connsiteY22491"/>
              </a:cxn>
              <a:cxn ang="0">
                <a:pos x="connsiteX22492" y="connsiteY22492"/>
              </a:cxn>
              <a:cxn ang="0">
                <a:pos x="connsiteX22493" y="connsiteY22493"/>
              </a:cxn>
              <a:cxn ang="0">
                <a:pos x="connsiteX22494" y="connsiteY22494"/>
              </a:cxn>
              <a:cxn ang="0">
                <a:pos x="connsiteX22495" y="connsiteY22495"/>
              </a:cxn>
              <a:cxn ang="0">
                <a:pos x="connsiteX22496" y="connsiteY22496"/>
              </a:cxn>
              <a:cxn ang="0">
                <a:pos x="connsiteX22497" y="connsiteY22497"/>
              </a:cxn>
              <a:cxn ang="0">
                <a:pos x="connsiteX22498" y="connsiteY22498"/>
              </a:cxn>
              <a:cxn ang="0">
                <a:pos x="connsiteX22499" y="connsiteY22499"/>
              </a:cxn>
              <a:cxn ang="0">
                <a:pos x="connsiteX22500" y="connsiteY22500"/>
              </a:cxn>
              <a:cxn ang="0">
                <a:pos x="connsiteX22501" y="connsiteY22501"/>
              </a:cxn>
              <a:cxn ang="0">
                <a:pos x="connsiteX22502" y="connsiteY22502"/>
              </a:cxn>
              <a:cxn ang="0">
                <a:pos x="connsiteX22503" y="connsiteY22503"/>
              </a:cxn>
              <a:cxn ang="0">
                <a:pos x="connsiteX22504" y="connsiteY22504"/>
              </a:cxn>
              <a:cxn ang="0">
                <a:pos x="connsiteX22505" y="connsiteY22505"/>
              </a:cxn>
              <a:cxn ang="0">
                <a:pos x="connsiteX22506" y="connsiteY22506"/>
              </a:cxn>
              <a:cxn ang="0">
                <a:pos x="connsiteX22507" y="connsiteY22507"/>
              </a:cxn>
              <a:cxn ang="0">
                <a:pos x="connsiteX22508" y="connsiteY22508"/>
              </a:cxn>
              <a:cxn ang="0">
                <a:pos x="connsiteX22509" y="connsiteY22509"/>
              </a:cxn>
              <a:cxn ang="0">
                <a:pos x="connsiteX22510" y="connsiteY22510"/>
              </a:cxn>
              <a:cxn ang="0">
                <a:pos x="connsiteX22511" y="connsiteY22511"/>
              </a:cxn>
              <a:cxn ang="0">
                <a:pos x="connsiteX22512" y="connsiteY22512"/>
              </a:cxn>
              <a:cxn ang="0">
                <a:pos x="connsiteX22513" y="connsiteY22513"/>
              </a:cxn>
              <a:cxn ang="0">
                <a:pos x="connsiteX22514" y="connsiteY22514"/>
              </a:cxn>
              <a:cxn ang="0">
                <a:pos x="connsiteX22515" y="connsiteY22515"/>
              </a:cxn>
              <a:cxn ang="0">
                <a:pos x="connsiteX22516" y="connsiteY22516"/>
              </a:cxn>
              <a:cxn ang="0">
                <a:pos x="connsiteX22517" y="connsiteY22517"/>
              </a:cxn>
              <a:cxn ang="0">
                <a:pos x="connsiteX22518" y="connsiteY22518"/>
              </a:cxn>
              <a:cxn ang="0">
                <a:pos x="connsiteX22519" y="connsiteY22519"/>
              </a:cxn>
              <a:cxn ang="0">
                <a:pos x="connsiteX22520" y="connsiteY22520"/>
              </a:cxn>
              <a:cxn ang="0">
                <a:pos x="connsiteX22521" y="connsiteY22521"/>
              </a:cxn>
              <a:cxn ang="0">
                <a:pos x="connsiteX22522" y="connsiteY22522"/>
              </a:cxn>
              <a:cxn ang="0">
                <a:pos x="connsiteX22523" y="connsiteY22523"/>
              </a:cxn>
              <a:cxn ang="0">
                <a:pos x="connsiteX22524" y="connsiteY22524"/>
              </a:cxn>
              <a:cxn ang="0">
                <a:pos x="connsiteX22525" y="connsiteY22525"/>
              </a:cxn>
              <a:cxn ang="0">
                <a:pos x="connsiteX22526" y="connsiteY22526"/>
              </a:cxn>
              <a:cxn ang="0">
                <a:pos x="connsiteX22527" y="connsiteY22527"/>
              </a:cxn>
              <a:cxn ang="0">
                <a:pos x="connsiteX22528" y="connsiteY22528"/>
              </a:cxn>
              <a:cxn ang="0">
                <a:pos x="connsiteX22529" y="connsiteY22529"/>
              </a:cxn>
              <a:cxn ang="0">
                <a:pos x="connsiteX22530" y="connsiteY22530"/>
              </a:cxn>
              <a:cxn ang="0">
                <a:pos x="connsiteX22531" y="connsiteY22531"/>
              </a:cxn>
              <a:cxn ang="0">
                <a:pos x="connsiteX22532" y="connsiteY22532"/>
              </a:cxn>
              <a:cxn ang="0">
                <a:pos x="connsiteX22533" y="connsiteY22533"/>
              </a:cxn>
              <a:cxn ang="0">
                <a:pos x="connsiteX22534" y="connsiteY22534"/>
              </a:cxn>
              <a:cxn ang="0">
                <a:pos x="connsiteX22535" y="connsiteY22535"/>
              </a:cxn>
              <a:cxn ang="0">
                <a:pos x="connsiteX22536" y="connsiteY22536"/>
              </a:cxn>
              <a:cxn ang="0">
                <a:pos x="connsiteX22537" y="connsiteY22537"/>
              </a:cxn>
              <a:cxn ang="0">
                <a:pos x="connsiteX22538" y="connsiteY22538"/>
              </a:cxn>
              <a:cxn ang="0">
                <a:pos x="connsiteX22539" y="connsiteY22539"/>
              </a:cxn>
              <a:cxn ang="0">
                <a:pos x="connsiteX22540" y="connsiteY22540"/>
              </a:cxn>
              <a:cxn ang="0">
                <a:pos x="connsiteX22541" y="connsiteY22541"/>
              </a:cxn>
              <a:cxn ang="0">
                <a:pos x="connsiteX22542" y="connsiteY22542"/>
              </a:cxn>
              <a:cxn ang="0">
                <a:pos x="connsiteX22543" y="connsiteY22543"/>
              </a:cxn>
              <a:cxn ang="0">
                <a:pos x="connsiteX22544" y="connsiteY22544"/>
              </a:cxn>
              <a:cxn ang="0">
                <a:pos x="connsiteX22545" y="connsiteY22545"/>
              </a:cxn>
              <a:cxn ang="0">
                <a:pos x="connsiteX22546" y="connsiteY22546"/>
              </a:cxn>
              <a:cxn ang="0">
                <a:pos x="connsiteX22547" y="connsiteY22547"/>
              </a:cxn>
              <a:cxn ang="0">
                <a:pos x="connsiteX22548" y="connsiteY22548"/>
              </a:cxn>
              <a:cxn ang="0">
                <a:pos x="connsiteX22549" y="connsiteY22549"/>
              </a:cxn>
              <a:cxn ang="0">
                <a:pos x="connsiteX22550" y="connsiteY22550"/>
              </a:cxn>
              <a:cxn ang="0">
                <a:pos x="connsiteX22551" y="connsiteY22551"/>
              </a:cxn>
              <a:cxn ang="0">
                <a:pos x="connsiteX22552" y="connsiteY22552"/>
              </a:cxn>
              <a:cxn ang="0">
                <a:pos x="connsiteX22553" y="connsiteY22553"/>
              </a:cxn>
              <a:cxn ang="0">
                <a:pos x="connsiteX22554" y="connsiteY22554"/>
              </a:cxn>
              <a:cxn ang="0">
                <a:pos x="connsiteX22555" y="connsiteY22555"/>
              </a:cxn>
              <a:cxn ang="0">
                <a:pos x="connsiteX22556" y="connsiteY22556"/>
              </a:cxn>
              <a:cxn ang="0">
                <a:pos x="connsiteX22557" y="connsiteY22557"/>
              </a:cxn>
              <a:cxn ang="0">
                <a:pos x="connsiteX22558" y="connsiteY22558"/>
              </a:cxn>
              <a:cxn ang="0">
                <a:pos x="connsiteX22559" y="connsiteY22559"/>
              </a:cxn>
              <a:cxn ang="0">
                <a:pos x="connsiteX22560" y="connsiteY22560"/>
              </a:cxn>
              <a:cxn ang="0">
                <a:pos x="connsiteX22561" y="connsiteY22561"/>
              </a:cxn>
              <a:cxn ang="0">
                <a:pos x="connsiteX22562" y="connsiteY22562"/>
              </a:cxn>
              <a:cxn ang="0">
                <a:pos x="connsiteX22563" y="connsiteY22563"/>
              </a:cxn>
              <a:cxn ang="0">
                <a:pos x="connsiteX22564" y="connsiteY22564"/>
              </a:cxn>
              <a:cxn ang="0">
                <a:pos x="connsiteX22565" y="connsiteY22565"/>
              </a:cxn>
              <a:cxn ang="0">
                <a:pos x="connsiteX22566" y="connsiteY22566"/>
              </a:cxn>
              <a:cxn ang="0">
                <a:pos x="connsiteX22567" y="connsiteY22567"/>
              </a:cxn>
              <a:cxn ang="0">
                <a:pos x="connsiteX22568" y="connsiteY22568"/>
              </a:cxn>
              <a:cxn ang="0">
                <a:pos x="connsiteX22569" y="connsiteY22569"/>
              </a:cxn>
              <a:cxn ang="0">
                <a:pos x="connsiteX22570" y="connsiteY22570"/>
              </a:cxn>
              <a:cxn ang="0">
                <a:pos x="connsiteX22571" y="connsiteY22571"/>
              </a:cxn>
              <a:cxn ang="0">
                <a:pos x="connsiteX22572" y="connsiteY22572"/>
              </a:cxn>
              <a:cxn ang="0">
                <a:pos x="connsiteX22573" y="connsiteY22573"/>
              </a:cxn>
              <a:cxn ang="0">
                <a:pos x="connsiteX22574" y="connsiteY22574"/>
              </a:cxn>
              <a:cxn ang="0">
                <a:pos x="connsiteX22575" y="connsiteY22575"/>
              </a:cxn>
              <a:cxn ang="0">
                <a:pos x="connsiteX22576" y="connsiteY22576"/>
              </a:cxn>
              <a:cxn ang="0">
                <a:pos x="connsiteX22577" y="connsiteY22577"/>
              </a:cxn>
              <a:cxn ang="0">
                <a:pos x="connsiteX22578" y="connsiteY22578"/>
              </a:cxn>
              <a:cxn ang="0">
                <a:pos x="connsiteX22579" y="connsiteY22579"/>
              </a:cxn>
              <a:cxn ang="0">
                <a:pos x="connsiteX22580" y="connsiteY22580"/>
              </a:cxn>
              <a:cxn ang="0">
                <a:pos x="connsiteX22581" y="connsiteY22581"/>
              </a:cxn>
              <a:cxn ang="0">
                <a:pos x="connsiteX22582" y="connsiteY22582"/>
              </a:cxn>
              <a:cxn ang="0">
                <a:pos x="connsiteX22583" y="connsiteY22583"/>
              </a:cxn>
              <a:cxn ang="0">
                <a:pos x="connsiteX22584" y="connsiteY22584"/>
              </a:cxn>
              <a:cxn ang="0">
                <a:pos x="connsiteX22585" y="connsiteY22585"/>
              </a:cxn>
              <a:cxn ang="0">
                <a:pos x="connsiteX22586" y="connsiteY22586"/>
              </a:cxn>
              <a:cxn ang="0">
                <a:pos x="connsiteX22587" y="connsiteY22587"/>
              </a:cxn>
              <a:cxn ang="0">
                <a:pos x="connsiteX22588" y="connsiteY22588"/>
              </a:cxn>
              <a:cxn ang="0">
                <a:pos x="connsiteX22589" y="connsiteY22589"/>
              </a:cxn>
              <a:cxn ang="0">
                <a:pos x="connsiteX22590" y="connsiteY22590"/>
              </a:cxn>
              <a:cxn ang="0">
                <a:pos x="connsiteX22591" y="connsiteY22591"/>
              </a:cxn>
              <a:cxn ang="0">
                <a:pos x="connsiteX22592" y="connsiteY22592"/>
              </a:cxn>
              <a:cxn ang="0">
                <a:pos x="connsiteX22593" y="connsiteY22593"/>
              </a:cxn>
              <a:cxn ang="0">
                <a:pos x="connsiteX22594" y="connsiteY22594"/>
              </a:cxn>
              <a:cxn ang="0">
                <a:pos x="connsiteX22595" y="connsiteY22595"/>
              </a:cxn>
              <a:cxn ang="0">
                <a:pos x="connsiteX22596" y="connsiteY22596"/>
              </a:cxn>
              <a:cxn ang="0">
                <a:pos x="connsiteX22597" y="connsiteY22597"/>
              </a:cxn>
              <a:cxn ang="0">
                <a:pos x="connsiteX22598" y="connsiteY22598"/>
              </a:cxn>
              <a:cxn ang="0">
                <a:pos x="connsiteX22599" y="connsiteY22599"/>
              </a:cxn>
              <a:cxn ang="0">
                <a:pos x="connsiteX22600" y="connsiteY22600"/>
              </a:cxn>
              <a:cxn ang="0">
                <a:pos x="connsiteX22601" y="connsiteY22601"/>
              </a:cxn>
              <a:cxn ang="0">
                <a:pos x="connsiteX22602" y="connsiteY22602"/>
              </a:cxn>
              <a:cxn ang="0">
                <a:pos x="connsiteX22603" y="connsiteY22603"/>
              </a:cxn>
              <a:cxn ang="0">
                <a:pos x="connsiteX22604" y="connsiteY22604"/>
              </a:cxn>
              <a:cxn ang="0">
                <a:pos x="connsiteX22605" y="connsiteY22605"/>
              </a:cxn>
              <a:cxn ang="0">
                <a:pos x="connsiteX22606" y="connsiteY22606"/>
              </a:cxn>
              <a:cxn ang="0">
                <a:pos x="connsiteX22607" y="connsiteY22607"/>
              </a:cxn>
              <a:cxn ang="0">
                <a:pos x="connsiteX22608" y="connsiteY22608"/>
              </a:cxn>
              <a:cxn ang="0">
                <a:pos x="connsiteX22609" y="connsiteY22609"/>
              </a:cxn>
              <a:cxn ang="0">
                <a:pos x="connsiteX22610" y="connsiteY22610"/>
              </a:cxn>
              <a:cxn ang="0">
                <a:pos x="connsiteX22611" y="connsiteY22611"/>
              </a:cxn>
              <a:cxn ang="0">
                <a:pos x="connsiteX22612" y="connsiteY22612"/>
              </a:cxn>
              <a:cxn ang="0">
                <a:pos x="connsiteX22613" y="connsiteY22613"/>
              </a:cxn>
              <a:cxn ang="0">
                <a:pos x="connsiteX22614" y="connsiteY22614"/>
              </a:cxn>
              <a:cxn ang="0">
                <a:pos x="connsiteX22615" y="connsiteY22615"/>
              </a:cxn>
              <a:cxn ang="0">
                <a:pos x="connsiteX22616" y="connsiteY22616"/>
              </a:cxn>
              <a:cxn ang="0">
                <a:pos x="connsiteX22617" y="connsiteY22617"/>
              </a:cxn>
              <a:cxn ang="0">
                <a:pos x="connsiteX22618" y="connsiteY22618"/>
              </a:cxn>
              <a:cxn ang="0">
                <a:pos x="connsiteX22619" y="connsiteY22619"/>
              </a:cxn>
              <a:cxn ang="0">
                <a:pos x="connsiteX22620" y="connsiteY22620"/>
              </a:cxn>
              <a:cxn ang="0">
                <a:pos x="connsiteX22621" y="connsiteY22621"/>
              </a:cxn>
              <a:cxn ang="0">
                <a:pos x="connsiteX22622" y="connsiteY22622"/>
              </a:cxn>
              <a:cxn ang="0">
                <a:pos x="connsiteX22623" y="connsiteY22623"/>
              </a:cxn>
              <a:cxn ang="0">
                <a:pos x="connsiteX22624" y="connsiteY22624"/>
              </a:cxn>
              <a:cxn ang="0">
                <a:pos x="connsiteX22625" y="connsiteY22625"/>
              </a:cxn>
              <a:cxn ang="0">
                <a:pos x="connsiteX22626" y="connsiteY22626"/>
              </a:cxn>
              <a:cxn ang="0">
                <a:pos x="connsiteX22627" y="connsiteY22627"/>
              </a:cxn>
              <a:cxn ang="0">
                <a:pos x="connsiteX22628" y="connsiteY22628"/>
              </a:cxn>
              <a:cxn ang="0">
                <a:pos x="connsiteX22629" y="connsiteY22629"/>
              </a:cxn>
              <a:cxn ang="0">
                <a:pos x="connsiteX22630" y="connsiteY22630"/>
              </a:cxn>
              <a:cxn ang="0">
                <a:pos x="connsiteX22631" y="connsiteY22631"/>
              </a:cxn>
              <a:cxn ang="0">
                <a:pos x="connsiteX22632" y="connsiteY22632"/>
              </a:cxn>
              <a:cxn ang="0">
                <a:pos x="connsiteX22633" y="connsiteY22633"/>
              </a:cxn>
              <a:cxn ang="0">
                <a:pos x="connsiteX22634" y="connsiteY22634"/>
              </a:cxn>
              <a:cxn ang="0">
                <a:pos x="connsiteX22635" y="connsiteY22635"/>
              </a:cxn>
              <a:cxn ang="0">
                <a:pos x="connsiteX22636" y="connsiteY22636"/>
              </a:cxn>
              <a:cxn ang="0">
                <a:pos x="connsiteX22637" y="connsiteY22637"/>
              </a:cxn>
              <a:cxn ang="0">
                <a:pos x="connsiteX22638" y="connsiteY22638"/>
              </a:cxn>
              <a:cxn ang="0">
                <a:pos x="connsiteX22639" y="connsiteY22639"/>
              </a:cxn>
              <a:cxn ang="0">
                <a:pos x="connsiteX22640" y="connsiteY22640"/>
              </a:cxn>
              <a:cxn ang="0">
                <a:pos x="connsiteX22641" y="connsiteY22641"/>
              </a:cxn>
              <a:cxn ang="0">
                <a:pos x="connsiteX22642" y="connsiteY22642"/>
              </a:cxn>
              <a:cxn ang="0">
                <a:pos x="connsiteX22643" y="connsiteY22643"/>
              </a:cxn>
              <a:cxn ang="0">
                <a:pos x="connsiteX22644" y="connsiteY22644"/>
              </a:cxn>
              <a:cxn ang="0">
                <a:pos x="connsiteX22645" y="connsiteY22645"/>
              </a:cxn>
              <a:cxn ang="0">
                <a:pos x="connsiteX22646" y="connsiteY22646"/>
              </a:cxn>
              <a:cxn ang="0">
                <a:pos x="connsiteX22647" y="connsiteY22647"/>
              </a:cxn>
              <a:cxn ang="0">
                <a:pos x="connsiteX22648" y="connsiteY22648"/>
              </a:cxn>
              <a:cxn ang="0">
                <a:pos x="connsiteX22649" y="connsiteY22649"/>
              </a:cxn>
              <a:cxn ang="0">
                <a:pos x="connsiteX22650" y="connsiteY22650"/>
              </a:cxn>
              <a:cxn ang="0">
                <a:pos x="connsiteX22651" y="connsiteY22651"/>
              </a:cxn>
              <a:cxn ang="0">
                <a:pos x="connsiteX22652" y="connsiteY22652"/>
              </a:cxn>
              <a:cxn ang="0">
                <a:pos x="connsiteX22653" y="connsiteY22653"/>
              </a:cxn>
              <a:cxn ang="0">
                <a:pos x="connsiteX22654" y="connsiteY22654"/>
              </a:cxn>
              <a:cxn ang="0">
                <a:pos x="connsiteX22655" y="connsiteY22655"/>
              </a:cxn>
              <a:cxn ang="0">
                <a:pos x="connsiteX22656" y="connsiteY22656"/>
              </a:cxn>
              <a:cxn ang="0">
                <a:pos x="connsiteX22657" y="connsiteY22657"/>
              </a:cxn>
              <a:cxn ang="0">
                <a:pos x="connsiteX22658" y="connsiteY22658"/>
              </a:cxn>
              <a:cxn ang="0">
                <a:pos x="connsiteX22659" y="connsiteY22659"/>
              </a:cxn>
              <a:cxn ang="0">
                <a:pos x="connsiteX22660" y="connsiteY22660"/>
              </a:cxn>
              <a:cxn ang="0">
                <a:pos x="connsiteX22661" y="connsiteY22661"/>
              </a:cxn>
              <a:cxn ang="0">
                <a:pos x="connsiteX22662" y="connsiteY22662"/>
              </a:cxn>
              <a:cxn ang="0">
                <a:pos x="connsiteX22663" y="connsiteY22663"/>
              </a:cxn>
              <a:cxn ang="0">
                <a:pos x="connsiteX22664" y="connsiteY22664"/>
              </a:cxn>
              <a:cxn ang="0">
                <a:pos x="connsiteX22665" y="connsiteY22665"/>
              </a:cxn>
              <a:cxn ang="0">
                <a:pos x="connsiteX22666" y="connsiteY22666"/>
              </a:cxn>
              <a:cxn ang="0">
                <a:pos x="connsiteX22667" y="connsiteY22667"/>
              </a:cxn>
              <a:cxn ang="0">
                <a:pos x="connsiteX22668" y="connsiteY22668"/>
              </a:cxn>
              <a:cxn ang="0">
                <a:pos x="connsiteX22669" y="connsiteY22669"/>
              </a:cxn>
              <a:cxn ang="0">
                <a:pos x="connsiteX22670" y="connsiteY22670"/>
              </a:cxn>
              <a:cxn ang="0">
                <a:pos x="connsiteX22671" y="connsiteY22671"/>
              </a:cxn>
              <a:cxn ang="0">
                <a:pos x="connsiteX22672" y="connsiteY22672"/>
              </a:cxn>
              <a:cxn ang="0">
                <a:pos x="connsiteX22673" y="connsiteY22673"/>
              </a:cxn>
              <a:cxn ang="0">
                <a:pos x="connsiteX22674" y="connsiteY22674"/>
              </a:cxn>
              <a:cxn ang="0">
                <a:pos x="connsiteX22675" y="connsiteY22675"/>
              </a:cxn>
              <a:cxn ang="0">
                <a:pos x="connsiteX22676" y="connsiteY22676"/>
              </a:cxn>
              <a:cxn ang="0">
                <a:pos x="connsiteX22677" y="connsiteY22677"/>
              </a:cxn>
              <a:cxn ang="0">
                <a:pos x="connsiteX22678" y="connsiteY22678"/>
              </a:cxn>
              <a:cxn ang="0">
                <a:pos x="connsiteX22679" y="connsiteY22679"/>
              </a:cxn>
              <a:cxn ang="0">
                <a:pos x="connsiteX22680" y="connsiteY22680"/>
              </a:cxn>
              <a:cxn ang="0">
                <a:pos x="connsiteX22681" y="connsiteY22681"/>
              </a:cxn>
              <a:cxn ang="0">
                <a:pos x="connsiteX22682" y="connsiteY22682"/>
              </a:cxn>
              <a:cxn ang="0">
                <a:pos x="connsiteX22683" y="connsiteY22683"/>
              </a:cxn>
              <a:cxn ang="0">
                <a:pos x="connsiteX22684" y="connsiteY22684"/>
              </a:cxn>
              <a:cxn ang="0">
                <a:pos x="connsiteX22685" y="connsiteY22685"/>
              </a:cxn>
              <a:cxn ang="0">
                <a:pos x="connsiteX22686" y="connsiteY22686"/>
              </a:cxn>
              <a:cxn ang="0">
                <a:pos x="connsiteX22687" y="connsiteY22687"/>
              </a:cxn>
              <a:cxn ang="0">
                <a:pos x="connsiteX22688" y="connsiteY22688"/>
              </a:cxn>
              <a:cxn ang="0">
                <a:pos x="connsiteX22689" y="connsiteY22689"/>
              </a:cxn>
              <a:cxn ang="0">
                <a:pos x="connsiteX22690" y="connsiteY22690"/>
              </a:cxn>
              <a:cxn ang="0">
                <a:pos x="connsiteX22691" y="connsiteY22691"/>
              </a:cxn>
              <a:cxn ang="0">
                <a:pos x="connsiteX22692" y="connsiteY22692"/>
              </a:cxn>
              <a:cxn ang="0">
                <a:pos x="connsiteX22693" y="connsiteY22693"/>
              </a:cxn>
              <a:cxn ang="0">
                <a:pos x="connsiteX22694" y="connsiteY22694"/>
              </a:cxn>
              <a:cxn ang="0">
                <a:pos x="connsiteX22695" y="connsiteY22695"/>
              </a:cxn>
              <a:cxn ang="0">
                <a:pos x="connsiteX22696" y="connsiteY22696"/>
              </a:cxn>
              <a:cxn ang="0">
                <a:pos x="connsiteX22697" y="connsiteY22697"/>
              </a:cxn>
              <a:cxn ang="0">
                <a:pos x="connsiteX22698" y="connsiteY22698"/>
              </a:cxn>
              <a:cxn ang="0">
                <a:pos x="connsiteX22699" y="connsiteY22699"/>
              </a:cxn>
              <a:cxn ang="0">
                <a:pos x="connsiteX22700" y="connsiteY22700"/>
              </a:cxn>
              <a:cxn ang="0">
                <a:pos x="connsiteX22701" y="connsiteY22701"/>
              </a:cxn>
              <a:cxn ang="0">
                <a:pos x="connsiteX22702" y="connsiteY22702"/>
              </a:cxn>
              <a:cxn ang="0">
                <a:pos x="connsiteX22703" y="connsiteY22703"/>
              </a:cxn>
              <a:cxn ang="0">
                <a:pos x="connsiteX22704" y="connsiteY22704"/>
              </a:cxn>
              <a:cxn ang="0">
                <a:pos x="connsiteX22705" y="connsiteY22705"/>
              </a:cxn>
              <a:cxn ang="0">
                <a:pos x="connsiteX22706" y="connsiteY22706"/>
              </a:cxn>
              <a:cxn ang="0">
                <a:pos x="connsiteX22707" y="connsiteY22707"/>
              </a:cxn>
              <a:cxn ang="0">
                <a:pos x="connsiteX22708" y="connsiteY22708"/>
              </a:cxn>
              <a:cxn ang="0">
                <a:pos x="connsiteX22709" y="connsiteY22709"/>
              </a:cxn>
              <a:cxn ang="0">
                <a:pos x="connsiteX22710" y="connsiteY22710"/>
              </a:cxn>
              <a:cxn ang="0">
                <a:pos x="connsiteX22711" y="connsiteY22711"/>
              </a:cxn>
              <a:cxn ang="0">
                <a:pos x="connsiteX22712" y="connsiteY22712"/>
              </a:cxn>
              <a:cxn ang="0">
                <a:pos x="connsiteX22713" y="connsiteY22713"/>
              </a:cxn>
              <a:cxn ang="0">
                <a:pos x="connsiteX22714" y="connsiteY22714"/>
              </a:cxn>
              <a:cxn ang="0">
                <a:pos x="connsiteX22715" y="connsiteY22715"/>
              </a:cxn>
              <a:cxn ang="0">
                <a:pos x="connsiteX22716" y="connsiteY22716"/>
              </a:cxn>
              <a:cxn ang="0">
                <a:pos x="connsiteX22717" y="connsiteY22717"/>
              </a:cxn>
              <a:cxn ang="0">
                <a:pos x="connsiteX22718" y="connsiteY22718"/>
              </a:cxn>
              <a:cxn ang="0">
                <a:pos x="connsiteX22719" y="connsiteY22719"/>
              </a:cxn>
              <a:cxn ang="0">
                <a:pos x="connsiteX22720" y="connsiteY22720"/>
              </a:cxn>
              <a:cxn ang="0">
                <a:pos x="connsiteX22721" y="connsiteY22721"/>
              </a:cxn>
              <a:cxn ang="0">
                <a:pos x="connsiteX22722" y="connsiteY22722"/>
              </a:cxn>
              <a:cxn ang="0">
                <a:pos x="connsiteX22723" y="connsiteY22723"/>
              </a:cxn>
              <a:cxn ang="0">
                <a:pos x="connsiteX22724" y="connsiteY22724"/>
              </a:cxn>
              <a:cxn ang="0">
                <a:pos x="connsiteX22725" y="connsiteY22725"/>
              </a:cxn>
              <a:cxn ang="0">
                <a:pos x="connsiteX22726" y="connsiteY22726"/>
              </a:cxn>
              <a:cxn ang="0">
                <a:pos x="connsiteX22727" y="connsiteY22727"/>
              </a:cxn>
              <a:cxn ang="0">
                <a:pos x="connsiteX22728" y="connsiteY22728"/>
              </a:cxn>
              <a:cxn ang="0">
                <a:pos x="connsiteX22729" y="connsiteY22729"/>
              </a:cxn>
              <a:cxn ang="0">
                <a:pos x="connsiteX22730" y="connsiteY22730"/>
              </a:cxn>
              <a:cxn ang="0">
                <a:pos x="connsiteX22731" y="connsiteY22731"/>
              </a:cxn>
              <a:cxn ang="0">
                <a:pos x="connsiteX22732" y="connsiteY22732"/>
              </a:cxn>
              <a:cxn ang="0">
                <a:pos x="connsiteX22733" y="connsiteY22733"/>
              </a:cxn>
              <a:cxn ang="0">
                <a:pos x="connsiteX22734" y="connsiteY22734"/>
              </a:cxn>
              <a:cxn ang="0">
                <a:pos x="connsiteX22735" y="connsiteY22735"/>
              </a:cxn>
              <a:cxn ang="0">
                <a:pos x="connsiteX22736" y="connsiteY22736"/>
              </a:cxn>
              <a:cxn ang="0">
                <a:pos x="connsiteX22737" y="connsiteY22737"/>
              </a:cxn>
              <a:cxn ang="0">
                <a:pos x="connsiteX22738" y="connsiteY22738"/>
              </a:cxn>
              <a:cxn ang="0">
                <a:pos x="connsiteX22739" y="connsiteY22739"/>
              </a:cxn>
              <a:cxn ang="0">
                <a:pos x="connsiteX22740" y="connsiteY22740"/>
              </a:cxn>
              <a:cxn ang="0">
                <a:pos x="connsiteX22741" y="connsiteY22741"/>
              </a:cxn>
              <a:cxn ang="0">
                <a:pos x="connsiteX22742" y="connsiteY22742"/>
              </a:cxn>
              <a:cxn ang="0">
                <a:pos x="connsiteX22743" y="connsiteY22743"/>
              </a:cxn>
              <a:cxn ang="0">
                <a:pos x="connsiteX22744" y="connsiteY22744"/>
              </a:cxn>
              <a:cxn ang="0">
                <a:pos x="connsiteX22745" y="connsiteY22745"/>
              </a:cxn>
              <a:cxn ang="0">
                <a:pos x="connsiteX22746" y="connsiteY22746"/>
              </a:cxn>
              <a:cxn ang="0">
                <a:pos x="connsiteX22747" y="connsiteY22747"/>
              </a:cxn>
              <a:cxn ang="0">
                <a:pos x="connsiteX22748" y="connsiteY22748"/>
              </a:cxn>
              <a:cxn ang="0">
                <a:pos x="connsiteX22749" y="connsiteY22749"/>
              </a:cxn>
              <a:cxn ang="0">
                <a:pos x="connsiteX22750" y="connsiteY22750"/>
              </a:cxn>
              <a:cxn ang="0">
                <a:pos x="connsiteX22751" y="connsiteY22751"/>
              </a:cxn>
              <a:cxn ang="0">
                <a:pos x="connsiteX22752" y="connsiteY22752"/>
              </a:cxn>
              <a:cxn ang="0">
                <a:pos x="connsiteX22753" y="connsiteY22753"/>
              </a:cxn>
              <a:cxn ang="0">
                <a:pos x="connsiteX22754" y="connsiteY22754"/>
              </a:cxn>
              <a:cxn ang="0">
                <a:pos x="connsiteX22755" y="connsiteY22755"/>
              </a:cxn>
              <a:cxn ang="0">
                <a:pos x="connsiteX22756" y="connsiteY22756"/>
              </a:cxn>
              <a:cxn ang="0">
                <a:pos x="connsiteX22757" y="connsiteY22757"/>
              </a:cxn>
              <a:cxn ang="0">
                <a:pos x="connsiteX22758" y="connsiteY22758"/>
              </a:cxn>
              <a:cxn ang="0">
                <a:pos x="connsiteX22759" y="connsiteY22759"/>
              </a:cxn>
              <a:cxn ang="0">
                <a:pos x="connsiteX22760" y="connsiteY22760"/>
              </a:cxn>
              <a:cxn ang="0">
                <a:pos x="connsiteX22761" y="connsiteY22761"/>
              </a:cxn>
              <a:cxn ang="0">
                <a:pos x="connsiteX22762" y="connsiteY22762"/>
              </a:cxn>
              <a:cxn ang="0">
                <a:pos x="connsiteX22763" y="connsiteY22763"/>
              </a:cxn>
              <a:cxn ang="0">
                <a:pos x="connsiteX22764" y="connsiteY22764"/>
              </a:cxn>
              <a:cxn ang="0">
                <a:pos x="connsiteX22765" y="connsiteY22765"/>
              </a:cxn>
              <a:cxn ang="0">
                <a:pos x="connsiteX22766" y="connsiteY22766"/>
              </a:cxn>
              <a:cxn ang="0">
                <a:pos x="connsiteX22767" y="connsiteY22767"/>
              </a:cxn>
              <a:cxn ang="0">
                <a:pos x="connsiteX22768" y="connsiteY22768"/>
              </a:cxn>
              <a:cxn ang="0">
                <a:pos x="connsiteX22769" y="connsiteY22769"/>
              </a:cxn>
              <a:cxn ang="0">
                <a:pos x="connsiteX22770" y="connsiteY22770"/>
              </a:cxn>
              <a:cxn ang="0">
                <a:pos x="connsiteX22771" y="connsiteY22771"/>
              </a:cxn>
              <a:cxn ang="0">
                <a:pos x="connsiteX22772" y="connsiteY22772"/>
              </a:cxn>
              <a:cxn ang="0">
                <a:pos x="connsiteX22773" y="connsiteY22773"/>
              </a:cxn>
              <a:cxn ang="0">
                <a:pos x="connsiteX22774" y="connsiteY22774"/>
              </a:cxn>
              <a:cxn ang="0">
                <a:pos x="connsiteX22775" y="connsiteY22775"/>
              </a:cxn>
              <a:cxn ang="0">
                <a:pos x="connsiteX22776" y="connsiteY22776"/>
              </a:cxn>
              <a:cxn ang="0">
                <a:pos x="connsiteX22777" y="connsiteY22777"/>
              </a:cxn>
              <a:cxn ang="0">
                <a:pos x="connsiteX22778" y="connsiteY22778"/>
              </a:cxn>
              <a:cxn ang="0">
                <a:pos x="connsiteX22779" y="connsiteY22779"/>
              </a:cxn>
              <a:cxn ang="0">
                <a:pos x="connsiteX22780" y="connsiteY22780"/>
              </a:cxn>
              <a:cxn ang="0">
                <a:pos x="connsiteX22781" y="connsiteY22781"/>
              </a:cxn>
              <a:cxn ang="0">
                <a:pos x="connsiteX22782" y="connsiteY22782"/>
              </a:cxn>
              <a:cxn ang="0">
                <a:pos x="connsiteX22783" y="connsiteY22783"/>
              </a:cxn>
              <a:cxn ang="0">
                <a:pos x="connsiteX22784" y="connsiteY22784"/>
              </a:cxn>
              <a:cxn ang="0">
                <a:pos x="connsiteX22785" y="connsiteY22785"/>
              </a:cxn>
              <a:cxn ang="0">
                <a:pos x="connsiteX22786" y="connsiteY22786"/>
              </a:cxn>
              <a:cxn ang="0">
                <a:pos x="connsiteX22787" y="connsiteY22787"/>
              </a:cxn>
              <a:cxn ang="0">
                <a:pos x="connsiteX22788" y="connsiteY22788"/>
              </a:cxn>
              <a:cxn ang="0">
                <a:pos x="connsiteX22789" y="connsiteY22789"/>
              </a:cxn>
              <a:cxn ang="0">
                <a:pos x="connsiteX22790" y="connsiteY22790"/>
              </a:cxn>
              <a:cxn ang="0">
                <a:pos x="connsiteX22791" y="connsiteY22791"/>
              </a:cxn>
              <a:cxn ang="0">
                <a:pos x="connsiteX22792" y="connsiteY22792"/>
              </a:cxn>
              <a:cxn ang="0">
                <a:pos x="connsiteX22793" y="connsiteY22793"/>
              </a:cxn>
              <a:cxn ang="0">
                <a:pos x="connsiteX22794" y="connsiteY22794"/>
              </a:cxn>
              <a:cxn ang="0">
                <a:pos x="connsiteX22795" y="connsiteY22795"/>
              </a:cxn>
              <a:cxn ang="0">
                <a:pos x="connsiteX22796" y="connsiteY22796"/>
              </a:cxn>
              <a:cxn ang="0">
                <a:pos x="connsiteX22797" y="connsiteY22797"/>
              </a:cxn>
              <a:cxn ang="0">
                <a:pos x="connsiteX22798" y="connsiteY22798"/>
              </a:cxn>
              <a:cxn ang="0">
                <a:pos x="connsiteX22799" y="connsiteY22799"/>
              </a:cxn>
              <a:cxn ang="0">
                <a:pos x="connsiteX22800" y="connsiteY22800"/>
              </a:cxn>
              <a:cxn ang="0">
                <a:pos x="connsiteX22801" y="connsiteY22801"/>
              </a:cxn>
              <a:cxn ang="0">
                <a:pos x="connsiteX22802" y="connsiteY22802"/>
              </a:cxn>
              <a:cxn ang="0">
                <a:pos x="connsiteX22803" y="connsiteY22803"/>
              </a:cxn>
              <a:cxn ang="0">
                <a:pos x="connsiteX22804" y="connsiteY22804"/>
              </a:cxn>
              <a:cxn ang="0">
                <a:pos x="connsiteX22805" y="connsiteY22805"/>
              </a:cxn>
              <a:cxn ang="0">
                <a:pos x="connsiteX22806" y="connsiteY22806"/>
              </a:cxn>
              <a:cxn ang="0">
                <a:pos x="connsiteX22807" y="connsiteY22807"/>
              </a:cxn>
              <a:cxn ang="0">
                <a:pos x="connsiteX22808" y="connsiteY22808"/>
              </a:cxn>
              <a:cxn ang="0">
                <a:pos x="connsiteX22809" y="connsiteY22809"/>
              </a:cxn>
              <a:cxn ang="0">
                <a:pos x="connsiteX22810" y="connsiteY22810"/>
              </a:cxn>
              <a:cxn ang="0">
                <a:pos x="connsiteX22811" y="connsiteY22811"/>
              </a:cxn>
              <a:cxn ang="0">
                <a:pos x="connsiteX22812" y="connsiteY22812"/>
              </a:cxn>
              <a:cxn ang="0">
                <a:pos x="connsiteX22813" y="connsiteY22813"/>
              </a:cxn>
              <a:cxn ang="0">
                <a:pos x="connsiteX22814" y="connsiteY22814"/>
              </a:cxn>
              <a:cxn ang="0">
                <a:pos x="connsiteX22815" y="connsiteY22815"/>
              </a:cxn>
              <a:cxn ang="0">
                <a:pos x="connsiteX22816" y="connsiteY22816"/>
              </a:cxn>
              <a:cxn ang="0">
                <a:pos x="connsiteX22817" y="connsiteY22817"/>
              </a:cxn>
              <a:cxn ang="0">
                <a:pos x="connsiteX22818" y="connsiteY22818"/>
              </a:cxn>
              <a:cxn ang="0">
                <a:pos x="connsiteX22819" y="connsiteY22819"/>
              </a:cxn>
              <a:cxn ang="0">
                <a:pos x="connsiteX22820" y="connsiteY22820"/>
              </a:cxn>
              <a:cxn ang="0">
                <a:pos x="connsiteX22821" y="connsiteY22821"/>
              </a:cxn>
              <a:cxn ang="0">
                <a:pos x="connsiteX22822" y="connsiteY22822"/>
              </a:cxn>
              <a:cxn ang="0">
                <a:pos x="connsiteX22823" y="connsiteY22823"/>
              </a:cxn>
              <a:cxn ang="0">
                <a:pos x="connsiteX22824" y="connsiteY22824"/>
              </a:cxn>
              <a:cxn ang="0">
                <a:pos x="connsiteX22825" y="connsiteY22825"/>
              </a:cxn>
              <a:cxn ang="0">
                <a:pos x="connsiteX22826" y="connsiteY22826"/>
              </a:cxn>
              <a:cxn ang="0">
                <a:pos x="connsiteX22827" y="connsiteY22827"/>
              </a:cxn>
              <a:cxn ang="0">
                <a:pos x="connsiteX22828" y="connsiteY22828"/>
              </a:cxn>
              <a:cxn ang="0">
                <a:pos x="connsiteX22829" y="connsiteY22829"/>
              </a:cxn>
              <a:cxn ang="0">
                <a:pos x="connsiteX22830" y="connsiteY22830"/>
              </a:cxn>
              <a:cxn ang="0">
                <a:pos x="connsiteX22831" y="connsiteY22831"/>
              </a:cxn>
              <a:cxn ang="0">
                <a:pos x="connsiteX22832" y="connsiteY22832"/>
              </a:cxn>
              <a:cxn ang="0">
                <a:pos x="connsiteX22833" y="connsiteY22833"/>
              </a:cxn>
              <a:cxn ang="0">
                <a:pos x="connsiteX22834" y="connsiteY22834"/>
              </a:cxn>
              <a:cxn ang="0">
                <a:pos x="connsiteX22835" y="connsiteY22835"/>
              </a:cxn>
              <a:cxn ang="0">
                <a:pos x="connsiteX22836" y="connsiteY22836"/>
              </a:cxn>
              <a:cxn ang="0">
                <a:pos x="connsiteX22837" y="connsiteY22837"/>
              </a:cxn>
              <a:cxn ang="0">
                <a:pos x="connsiteX22838" y="connsiteY22838"/>
              </a:cxn>
              <a:cxn ang="0">
                <a:pos x="connsiteX22839" y="connsiteY22839"/>
              </a:cxn>
              <a:cxn ang="0">
                <a:pos x="connsiteX22840" y="connsiteY22840"/>
              </a:cxn>
              <a:cxn ang="0">
                <a:pos x="connsiteX22841" y="connsiteY22841"/>
              </a:cxn>
              <a:cxn ang="0">
                <a:pos x="connsiteX22842" y="connsiteY22842"/>
              </a:cxn>
              <a:cxn ang="0">
                <a:pos x="connsiteX22843" y="connsiteY22843"/>
              </a:cxn>
              <a:cxn ang="0">
                <a:pos x="connsiteX22844" y="connsiteY22844"/>
              </a:cxn>
              <a:cxn ang="0">
                <a:pos x="connsiteX22845" y="connsiteY22845"/>
              </a:cxn>
              <a:cxn ang="0">
                <a:pos x="connsiteX22846" y="connsiteY22846"/>
              </a:cxn>
              <a:cxn ang="0">
                <a:pos x="connsiteX22847" y="connsiteY22847"/>
              </a:cxn>
              <a:cxn ang="0">
                <a:pos x="connsiteX22848" y="connsiteY22848"/>
              </a:cxn>
              <a:cxn ang="0">
                <a:pos x="connsiteX22849" y="connsiteY22849"/>
              </a:cxn>
              <a:cxn ang="0">
                <a:pos x="connsiteX22850" y="connsiteY22850"/>
              </a:cxn>
              <a:cxn ang="0">
                <a:pos x="connsiteX22851" y="connsiteY22851"/>
              </a:cxn>
              <a:cxn ang="0">
                <a:pos x="connsiteX22852" y="connsiteY22852"/>
              </a:cxn>
              <a:cxn ang="0">
                <a:pos x="connsiteX22853" y="connsiteY22853"/>
              </a:cxn>
              <a:cxn ang="0">
                <a:pos x="connsiteX22854" y="connsiteY22854"/>
              </a:cxn>
              <a:cxn ang="0">
                <a:pos x="connsiteX22855" y="connsiteY22855"/>
              </a:cxn>
              <a:cxn ang="0">
                <a:pos x="connsiteX22856" y="connsiteY22856"/>
              </a:cxn>
              <a:cxn ang="0">
                <a:pos x="connsiteX22857" y="connsiteY22857"/>
              </a:cxn>
              <a:cxn ang="0">
                <a:pos x="connsiteX22858" y="connsiteY22858"/>
              </a:cxn>
              <a:cxn ang="0">
                <a:pos x="connsiteX22859" y="connsiteY22859"/>
              </a:cxn>
              <a:cxn ang="0">
                <a:pos x="connsiteX22860" y="connsiteY22860"/>
              </a:cxn>
              <a:cxn ang="0">
                <a:pos x="connsiteX22861" y="connsiteY22861"/>
              </a:cxn>
              <a:cxn ang="0">
                <a:pos x="connsiteX22862" y="connsiteY22862"/>
              </a:cxn>
              <a:cxn ang="0">
                <a:pos x="connsiteX22863" y="connsiteY22863"/>
              </a:cxn>
              <a:cxn ang="0">
                <a:pos x="connsiteX22864" y="connsiteY22864"/>
              </a:cxn>
              <a:cxn ang="0">
                <a:pos x="connsiteX22865" y="connsiteY22865"/>
              </a:cxn>
              <a:cxn ang="0">
                <a:pos x="connsiteX22866" y="connsiteY22866"/>
              </a:cxn>
              <a:cxn ang="0">
                <a:pos x="connsiteX22867" y="connsiteY22867"/>
              </a:cxn>
              <a:cxn ang="0">
                <a:pos x="connsiteX22868" y="connsiteY22868"/>
              </a:cxn>
              <a:cxn ang="0">
                <a:pos x="connsiteX22869" y="connsiteY22869"/>
              </a:cxn>
              <a:cxn ang="0">
                <a:pos x="connsiteX22870" y="connsiteY22870"/>
              </a:cxn>
              <a:cxn ang="0">
                <a:pos x="connsiteX22871" y="connsiteY22871"/>
              </a:cxn>
              <a:cxn ang="0">
                <a:pos x="connsiteX22872" y="connsiteY22872"/>
              </a:cxn>
              <a:cxn ang="0">
                <a:pos x="connsiteX22873" y="connsiteY22873"/>
              </a:cxn>
              <a:cxn ang="0">
                <a:pos x="connsiteX22874" y="connsiteY22874"/>
              </a:cxn>
              <a:cxn ang="0">
                <a:pos x="connsiteX22875" y="connsiteY22875"/>
              </a:cxn>
              <a:cxn ang="0">
                <a:pos x="connsiteX22876" y="connsiteY22876"/>
              </a:cxn>
              <a:cxn ang="0">
                <a:pos x="connsiteX22877" y="connsiteY22877"/>
              </a:cxn>
              <a:cxn ang="0">
                <a:pos x="connsiteX22878" y="connsiteY22878"/>
              </a:cxn>
              <a:cxn ang="0">
                <a:pos x="connsiteX22879" y="connsiteY22879"/>
              </a:cxn>
              <a:cxn ang="0">
                <a:pos x="connsiteX22880" y="connsiteY22880"/>
              </a:cxn>
              <a:cxn ang="0">
                <a:pos x="connsiteX22881" y="connsiteY22881"/>
              </a:cxn>
              <a:cxn ang="0">
                <a:pos x="connsiteX22882" y="connsiteY22882"/>
              </a:cxn>
              <a:cxn ang="0">
                <a:pos x="connsiteX22883" y="connsiteY22883"/>
              </a:cxn>
              <a:cxn ang="0">
                <a:pos x="connsiteX22884" y="connsiteY22884"/>
              </a:cxn>
              <a:cxn ang="0">
                <a:pos x="connsiteX22885" y="connsiteY22885"/>
              </a:cxn>
              <a:cxn ang="0">
                <a:pos x="connsiteX22886" y="connsiteY22886"/>
              </a:cxn>
              <a:cxn ang="0">
                <a:pos x="connsiteX22887" y="connsiteY22887"/>
              </a:cxn>
              <a:cxn ang="0">
                <a:pos x="connsiteX22888" y="connsiteY22888"/>
              </a:cxn>
              <a:cxn ang="0">
                <a:pos x="connsiteX22889" y="connsiteY22889"/>
              </a:cxn>
              <a:cxn ang="0">
                <a:pos x="connsiteX22890" y="connsiteY22890"/>
              </a:cxn>
              <a:cxn ang="0">
                <a:pos x="connsiteX22891" y="connsiteY22891"/>
              </a:cxn>
              <a:cxn ang="0">
                <a:pos x="connsiteX22892" y="connsiteY22892"/>
              </a:cxn>
              <a:cxn ang="0">
                <a:pos x="connsiteX22893" y="connsiteY22893"/>
              </a:cxn>
              <a:cxn ang="0">
                <a:pos x="connsiteX22894" y="connsiteY22894"/>
              </a:cxn>
              <a:cxn ang="0">
                <a:pos x="connsiteX22895" y="connsiteY22895"/>
              </a:cxn>
              <a:cxn ang="0">
                <a:pos x="connsiteX22896" y="connsiteY22896"/>
              </a:cxn>
              <a:cxn ang="0">
                <a:pos x="connsiteX22897" y="connsiteY22897"/>
              </a:cxn>
              <a:cxn ang="0">
                <a:pos x="connsiteX22898" y="connsiteY22898"/>
              </a:cxn>
              <a:cxn ang="0">
                <a:pos x="connsiteX22899" y="connsiteY22899"/>
              </a:cxn>
              <a:cxn ang="0">
                <a:pos x="connsiteX22900" y="connsiteY22900"/>
              </a:cxn>
              <a:cxn ang="0">
                <a:pos x="connsiteX22901" y="connsiteY22901"/>
              </a:cxn>
              <a:cxn ang="0">
                <a:pos x="connsiteX22902" y="connsiteY22902"/>
              </a:cxn>
              <a:cxn ang="0">
                <a:pos x="connsiteX22903" y="connsiteY22903"/>
              </a:cxn>
              <a:cxn ang="0">
                <a:pos x="connsiteX22904" y="connsiteY22904"/>
              </a:cxn>
              <a:cxn ang="0">
                <a:pos x="connsiteX22905" y="connsiteY22905"/>
              </a:cxn>
              <a:cxn ang="0">
                <a:pos x="connsiteX22906" y="connsiteY22906"/>
              </a:cxn>
              <a:cxn ang="0">
                <a:pos x="connsiteX22907" y="connsiteY22907"/>
              </a:cxn>
              <a:cxn ang="0">
                <a:pos x="connsiteX22908" y="connsiteY22908"/>
              </a:cxn>
              <a:cxn ang="0">
                <a:pos x="connsiteX22909" y="connsiteY22909"/>
              </a:cxn>
              <a:cxn ang="0">
                <a:pos x="connsiteX22910" y="connsiteY22910"/>
              </a:cxn>
              <a:cxn ang="0">
                <a:pos x="connsiteX22911" y="connsiteY22911"/>
              </a:cxn>
              <a:cxn ang="0">
                <a:pos x="connsiteX22912" y="connsiteY22912"/>
              </a:cxn>
              <a:cxn ang="0">
                <a:pos x="connsiteX22913" y="connsiteY22913"/>
              </a:cxn>
              <a:cxn ang="0">
                <a:pos x="connsiteX22914" y="connsiteY22914"/>
              </a:cxn>
              <a:cxn ang="0">
                <a:pos x="connsiteX22915" y="connsiteY22915"/>
              </a:cxn>
              <a:cxn ang="0">
                <a:pos x="connsiteX22916" y="connsiteY22916"/>
              </a:cxn>
              <a:cxn ang="0">
                <a:pos x="connsiteX22917" y="connsiteY22917"/>
              </a:cxn>
              <a:cxn ang="0">
                <a:pos x="connsiteX22918" y="connsiteY22918"/>
              </a:cxn>
              <a:cxn ang="0">
                <a:pos x="connsiteX22919" y="connsiteY22919"/>
              </a:cxn>
              <a:cxn ang="0">
                <a:pos x="connsiteX22920" y="connsiteY22920"/>
              </a:cxn>
              <a:cxn ang="0">
                <a:pos x="connsiteX22921" y="connsiteY22921"/>
              </a:cxn>
              <a:cxn ang="0">
                <a:pos x="connsiteX22922" y="connsiteY22922"/>
              </a:cxn>
              <a:cxn ang="0">
                <a:pos x="connsiteX22923" y="connsiteY22923"/>
              </a:cxn>
              <a:cxn ang="0">
                <a:pos x="connsiteX22924" y="connsiteY22924"/>
              </a:cxn>
              <a:cxn ang="0">
                <a:pos x="connsiteX22925" y="connsiteY22925"/>
              </a:cxn>
              <a:cxn ang="0">
                <a:pos x="connsiteX22926" y="connsiteY22926"/>
              </a:cxn>
              <a:cxn ang="0">
                <a:pos x="connsiteX22927" y="connsiteY22927"/>
              </a:cxn>
              <a:cxn ang="0">
                <a:pos x="connsiteX22928" y="connsiteY22928"/>
              </a:cxn>
              <a:cxn ang="0">
                <a:pos x="connsiteX22929" y="connsiteY22929"/>
              </a:cxn>
              <a:cxn ang="0">
                <a:pos x="connsiteX22930" y="connsiteY22930"/>
              </a:cxn>
              <a:cxn ang="0">
                <a:pos x="connsiteX22931" y="connsiteY22931"/>
              </a:cxn>
              <a:cxn ang="0">
                <a:pos x="connsiteX22932" y="connsiteY22932"/>
              </a:cxn>
              <a:cxn ang="0">
                <a:pos x="connsiteX22933" y="connsiteY22933"/>
              </a:cxn>
              <a:cxn ang="0">
                <a:pos x="connsiteX22934" y="connsiteY22934"/>
              </a:cxn>
              <a:cxn ang="0">
                <a:pos x="connsiteX22935" y="connsiteY22935"/>
              </a:cxn>
              <a:cxn ang="0">
                <a:pos x="connsiteX22936" y="connsiteY22936"/>
              </a:cxn>
              <a:cxn ang="0">
                <a:pos x="connsiteX22937" y="connsiteY22937"/>
              </a:cxn>
              <a:cxn ang="0">
                <a:pos x="connsiteX22938" y="connsiteY22938"/>
              </a:cxn>
              <a:cxn ang="0">
                <a:pos x="connsiteX22939" y="connsiteY22939"/>
              </a:cxn>
              <a:cxn ang="0">
                <a:pos x="connsiteX22940" y="connsiteY22940"/>
              </a:cxn>
              <a:cxn ang="0">
                <a:pos x="connsiteX22941" y="connsiteY22941"/>
              </a:cxn>
              <a:cxn ang="0">
                <a:pos x="connsiteX22942" y="connsiteY22942"/>
              </a:cxn>
              <a:cxn ang="0">
                <a:pos x="connsiteX22943" y="connsiteY22943"/>
              </a:cxn>
              <a:cxn ang="0">
                <a:pos x="connsiteX22944" y="connsiteY22944"/>
              </a:cxn>
              <a:cxn ang="0">
                <a:pos x="connsiteX22945" y="connsiteY22945"/>
              </a:cxn>
              <a:cxn ang="0">
                <a:pos x="connsiteX22946" y="connsiteY22946"/>
              </a:cxn>
              <a:cxn ang="0">
                <a:pos x="connsiteX22947" y="connsiteY22947"/>
              </a:cxn>
              <a:cxn ang="0">
                <a:pos x="connsiteX22948" y="connsiteY22948"/>
              </a:cxn>
              <a:cxn ang="0">
                <a:pos x="connsiteX22949" y="connsiteY22949"/>
              </a:cxn>
              <a:cxn ang="0">
                <a:pos x="connsiteX22950" y="connsiteY22950"/>
              </a:cxn>
              <a:cxn ang="0">
                <a:pos x="connsiteX22951" y="connsiteY22951"/>
              </a:cxn>
              <a:cxn ang="0">
                <a:pos x="connsiteX22952" y="connsiteY22952"/>
              </a:cxn>
              <a:cxn ang="0">
                <a:pos x="connsiteX22953" y="connsiteY22953"/>
              </a:cxn>
              <a:cxn ang="0">
                <a:pos x="connsiteX22954" y="connsiteY22954"/>
              </a:cxn>
              <a:cxn ang="0">
                <a:pos x="connsiteX22955" y="connsiteY22955"/>
              </a:cxn>
              <a:cxn ang="0">
                <a:pos x="connsiteX22956" y="connsiteY22956"/>
              </a:cxn>
              <a:cxn ang="0">
                <a:pos x="connsiteX22957" y="connsiteY22957"/>
              </a:cxn>
              <a:cxn ang="0">
                <a:pos x="connsiteX22958" y="connsiteY22958"/>
              </a:cxn>
              <a:cxn ang="0">
                <a:pos x="connsiteX22959" y="connsiteY22959"/>
              </a:cxn>
              <a:cxn ang="0">
                <a:pos x="connsiteX22960" y="connsiteY22960"/>
              </a:cxn>
              <a:cxn ang="0">
                <a:pos x="connsiteX22961" y="connsiteY22961"/>
              </a:cxn>
              <a:cxn ang="0">
                <a:pos x="connsiteX22962" y="connsiteY22962"/>
              </a:cxn>
              <a:cxn ang="0">
                <a:pos x="connsiteX22963" y="connsiteY22963"/>
              </a:cxn>
              <a:cxn ang="0">
                <a:pos x="connsiteX22964" y="connsiteY22964"/>
              </a:cxn>
              <a:cxn ang="0">
                <a:pos x="connsiteX22965" y="connsiteY22965"/>
              </a:cxn>
              <a:cxn ang="0">
                <a:pos x="connsiteX22966" y="connsiteY22966"/>
              </a:cxn>
              <a:cxn ang="0">
                <a:pos x="connsiteX22967" y="connsiteY22967"/>
              </a:cxn>
              <a:cxn ang="0">
                <a:pos x="connsiteX22968" y="connsiteY22968"/>
              </a:cxn>
              <a:cxn ang="0">
                <a:pos x="connsiteX22969" y="connsiteY22969"/>
              </a:cxn>
              <a:cxn ang="0">
                <a:pos x="connsiteX22970" y="connsiteY22970"/>
              </a:cxn>
              <a:cxn ang="0">
                <a:pos x="connsiteX22971" y="connsiteY22971"/>
              </a:cxn>
              <a:cxn ang="0">
                <a:pos x="connsiteX22972" y="connsiteY22972"/>
              </a:cxn>
              <a:cxn ang="0">
                <a:pos x="connsiteX22973" y="connsiteY22973"/>
              </a:cxn>
              <a:cxn ang="0">
                <a:pos x="connsiteX22974" y="connsiteY22974"/>
              </a:cxn>
              <a:cxn ang="0">
                <a:pos x="connsiteX22975" y="connsiteY22975"/>
              </a:cxn>
              <a:cxn ang="0">
                <a:pos x="connsiteX22976" y="connsiteY22976"/>
              </a:cxn>
              <a:cxn ang="0">
                <a:pos x="connsiteX22977" y="connsiteY22977"/>
              </a:cxn>
              <a:cxn ang="0">
                <a:pos x="connsiteX22978" y="connsiteY22978"/>
              </a:cxn>
              <a:cxn ang="0">
                <a:pos x="connsiteX22979" y="connsiteY22979"/>
              </a:cxn>
              <a:cxn ang="0">
                <a:pos x="connsiteX22980" y="connsiteY22980"/>
              </a:cxn>
              <a:cxn ang="0">
                <a:pos x="connsiteX22981" y="connsiteY22981"/>
              </a:cxn>
              <a:cxn ang="0">
                <a:pos x="connsiteX22982" y="connsiteY22982"/>
              </a:cxn>
              <a:cxn ang="0">
                <a:pos x="connsiteX22983" y="connsiteY22983"/>
              </a:cxn>
              <a:cxn ang="0">
                <a:pos x="connsiteX22984" y="connsiteY22984"/>
              </a:cxn>
              <a:cxn ang="0">
                <a:pos x="connsiteX22985" y="connsiteY22985"/>
              </a:cxn>
              <a:cxn ang="0">
                <a:pos x="connsiteX22986" y="connsiteY22986"/>
              </a:cxn>
              <a:cxn ang="0">
                <a:pos x="connsiteX22987" y="connsiteY22987"/>
              </a:cxn>
              <a:cxn ang="0">
                <a:pos x="connsiteX22988" y="connsiteY22988"/>
              </a:cxn>
              <a:cxn ang="0">
                <a:pos x="connsiteX22989" y="connsiteY22989"/>
              </a:cxn>
              <a:cxn ang="0">
                <a:pos x="connsiteX22990" y="connsiteY22990"/>
              </a:cxn>
              <a:cxn ang="0">
                <a:pos x="connsiteX22991" y="connsiteY22991"/>
              </a:cxn>
              <a:cxn ang="0">
                <a:pos x="connsiteX22992" y="connsiteY22992"/>
              </a:cxn>
              <a:cxn ang="0">
                <a:pos x="connsiteX22993" y="connsiteY22993"/>
              </a:cxn>
              <a:cxn ang="0">
                <a:pos x="connsiteX22994" y="connsiteY22994"/>
              </a:cxn>
              <a:cxn ang="0">
                <a:pos x="connsiteX22995" y="connsiteY22995"/>
              </a:cxn>
              <a:cxn ang="0">
                <a:pos x="connsiteX22996" y="connsiteY22996"/>
              </a:cxn>
              <a:cxn ang="0">
                <a:pos x="connsiteX22997" y="connsiteY22997"/>
              </a:cxn>
              <a:cxn ang="0">
                <a:pos x="connsiteX22998" y="connsiteY22998"/>
              </a:cxn>
              <a:cxn ang="0">
                <a:pos x="connsiteX22999" y="connsiteY22999"/>
              </a:cxn>
              <a:cxn ang="0">
                <a:pos x="connsiteX23000" y="connsiteY23000"/>
              </a:cxn>
              <a:cxn ang="0">
                <a:pos x="connsiteX23001" y="connsiteY23001"/>
              </a:cxn>
              <a:cxn ang="0">
                <a:pos x="connsiteX23002" y="connsiteY23002"/>
              </a:cxn>
              <a:cxn ang="0">
                <a:pos x="connsiteX23003" y="connsiteY23003"/>
              </a:cxn>
              <a:cxn ang="0">
                <a:pos x="connsiteX23004" y="connsiteY23004"/>
              </a:cxn>
              <a:cxn ang="0">
                <a:pos x="connsiteX23005" y="connsiteY23005"/>
              </a:cxn>
              <a:cxn ang="0">
                <a:pos x="connsiteX23006" y="connsiteY23006"/>
              </a:cxn>
              <a:cxn ang="0">
                <a:pos x="connsiteX23007" y="connsiteY23007"/>
              </a:cxn>
              <a:cxn ang="0">
                <a:pos x="connsiteX23008" y="connsiteY23008"/>
              </a:cxn>
              <a:cxn ang="0">
                <a:pos x="connsiteX23009" y="connsiteY23009"/>
              </a:cxn>
              <a:cxn ang="0">
                <a:pos x="connsiteX23010" y="connsiteY23010"/>
              </a:cxn>
              <a:cxn ang="0">
                <a:pos x="connsiteX23011" y="connsiteY23011"/>
              </a:cxn>
              <a:cxn ang="0">
                <a:pos x="connsiteX23012" y="connsiteY23012"/>
              </a:cxn>
              <a:cxn ang="0">
                <a:pos x="connsiteX23013" y="connsiteY23013"/>
              </a:cxn>
              <a:cxn ang="0">
                <a:pos x="connsiteX23014" y="connsiteY23014"/>
              </a:cxn>
              <a:cxn ang="0">
                <a:pos x="connsiteX23015" y="connsiteY23015"/>
              </a:cxn>
              <a:cxn ang="0">
                <a:pos x="connsiteX23016" y="connsiteY23016"/>
              </a:cxn>
              <a:cxn ang="0">
                <a:pos x="connsiteX23017" y="connsiteY23017"/>
              </a:cxn>
              <a:cxn ang="0">
                <a:pos x="connsiteX23018" y="connsiteY23018"/>
              </a:cxn>
              <a:cxn ang="0">
                <a:pos x="connsiteX23019" y="connsiteY23019"/>
              </a:cxn>
              <a:cxn ang="0">
                <a:pos x="connsiteX23020" y="connsiteY23020"/>
              </a:cxn>
              <a:cxn ang="0">
                <a:pos x="connsiteX23021" y="connsiteY23021"/>
              </a:cxn>
              <a:cxn ang="0">
                <a:pos x="connsiteX23022" y="connsiteY23022"/>
              </a:cxn>
              <a:cxn ang="0">
                <a:pos x="connsiteX23023" y="connsiteY23023"/>
              </a:cxn>
              <a:cxn ang="0">
                <a:pos x="connsiteX23024" y="connsiteY23024"/>
              </a:cxn>
              <a:cxn ang="0">
                <a:pos x="connsiteX23025" y="connsiteY23025"/>
              </a:cxn>
              <a:cxn ang="0">
                <a:pos x="connsiteX23026" y="connsiteY23026"/>
              </a:cxn>
              <a:cxn ang="0">
                <a:pos x="connsiteX23027" y="connsiteY23027"/>
              </a:cxn>
              <a:cxn ang="0">
                <a:pos x="connsiteX23028" y="connsiteY23028"/>
              </a:cxn>
              <a:cxn ang="0">
                <a:pos x="connsiteX23029" y="connsiteY23029"/>
              </a:cxn>
              <a:cxn ang="0">
                <a:pos x="connsiteX23030" y="connsiteY23030"/>
              </a:cxn>
              <a:cxn ang="0">
                <a:pos x="connsiteX23031" y="connsiteY23031"/>
              </a:cxn>
              <a:cxn ang="0">
                <a:pos x="connsiteX23032" y="connsiteY23032"/>
              </a:cxn>
              <a:cxn ang="0">
                <a:pos x="connsiteX23033" y="connsiteY23033"/>
              </a:cxn>
              <a:cxn ang="0">
                <a:pos x="connsiteX23034" y="connsiteY23034"/>
              </a:cxn>
              <a:cxn ang="0">
                <a:pos x="connsiteX23035" y="connsiteY23035"/>
              </a:cxn>
              <a:cxn ang="0">
                <a:pos x="connsiteX23036" y="connsiteY23036"/>
              </a:cxn>
              <a:cxn ang="0">
                <a:pos x="connsiteX23037" y="connsiteY23037"/>
              </a:cxn>
              <a:cxn ang="0">
                <a:pos x="connsiteX23038" y="connsiteY23038"/>
              </a:cxn>
              <a:cxn ang="0">
                <a:pos x="connsiteX23039" y="connsiteY23039"/>
              </a:cxn>
              <a:cxn ang="0">
                <a:pos x="connsiteX23040" y="connsiteY23040"/>
              </a:cxn>
              <a:cxn ang="0">
                <a:pos x="connsiteX23041" y="connsiteY23041"/>
              </a:cxn>
              <a:cxn ang="0">
                <a:pos x="connsiteX23042" y="connsiteY23042"/>
              </a:cxn>
              <a:cxn ang="0">
                <a:pos x="connsiteX23043" y="connsiteY23043"/>
              </a:cxn>
              <a:cxn ang="0">
                <a:pos x="connsiteX23044" y="connsiteY23044"/>
              </a:cxn>
              <a:cxn ang="0">
                <a:pos x="connsiteX23045" y="connsiteY23045"/>
              </a:cxn>
              <a:cxn ang="0">
                <a:pos x="connsiteX23046" y="connsiteY23046"/>
              </a:cxn>
              <a:cxn ang="0">
                <a:pos x="connsiteX23047" y="connsiteY23047"/>
              </a:cxn>
              <a:cxn ang="0">
                <a:pos x="connsiteX23048" y="connsiteY23048"/>
              </a:cxn>
              <a:cxn ang="0">
                <a:pos x="connsiteX23049" y="connsiteY23049"/>
              </a:cxn>
              <a:cxn ang="0">
                <a:pos x="connsiteX23050" y="connsiteY23050"/>
              </a:cxn>
              <a:cxn ang="0">
                <a:pos x="connsiteX23051" y="connsiteY23051"/>
              </a:cxn>
              <a:cxn ang="0">
                <a:pos x="connsiteX23052" y="connsiteY23052"/>
              </a:cxn>
              <a:cxn ang="0">
                <a:pos x="connsiteX23053" y="connsiteY23053"/>
              </a:cxn>
              <a:cxn ang="0">
                <a:pos x="connsiteX23054" y="connsiteY23054"/>
              </a:cxn>
              <a:cxn ang="0">
                <a:pos x="connsiteX23055" y="connsiteY23055"/>
              </a:cxn>
              <a:cxn ang="0">
                <a:pos x="connsiteX23056" y="connsiteY23056"/>
              </a:cxn>
              <a:cxn ang="0">
                <a:pos x="connsiteX23057" y="connsiteY23057"/>
              </a:cxn>
              <a:cxn ang="0">
                <a:pos x="connsiteX23058" y="connsiteY23058"/>
              </a:cxn>
              <a:cxn ang="0">
                <a:pos x="connsiteX23059" y="connsiteY23059"/>
              </a:cxn>
              <a:cxn ang="0">
                <a:pos x="connsiteX23060" y="connsiteY23060"/>
              </a:cxn>
              <a:cxn ang="0">
                <a:pos x="connsiteX23061" y="connsiteY23061"/>
              </a:cxn>
              <a:cxn ang="0">
                <a:pos x="connsiteX23062" y="connsiteY23062"/>
              </a:cxn>
              <a:cxn ang="0">
                <a:pos x="connsiteX23063" y="connsiteY23063"/>
              </a:cxn>
              <a:cxn ang="0">
                <a:pos x="connsiteX23064" y="connsiteY23064"/>
              </a:cxn>
              <a:cxn ang="0">
                <a:pos x="connsiteX23065" y="connsiteY23065"/>
              </a:cxn>
              <a:cxn ang="0">
                <a:pos x="connsiteX23066" y="connsiteY23066"/>
              </a:cxn>
              <a:cxn ang="0">
                <a:pos x="connsiteX23067" y="connsiteY23067"/>
              </a:cxn>
              <a:cxn ang="0">
                <a:pos x="connsiteX23068" y="connsiteY23068"/>
              </a:cxn>
              <a:cxn ang="0">
                <a:pos x="connsiteX23069" y="connsiteY23069"/>
              </a:cxn>
              <a:cxn ang="0">
                <a:pos x="connsiteX23070" y="connsiteY23070"/>
              </a:cxn>
              <a:cxn ang="0">
                <a:pos x="connsiteX23071" y="connsiteY23071"/>
              </a:cxn>
              <a:cxn ang="0">
                <a:pos x="connsiteX23072" y="connsiteY23072"/>
              </a:cxn>
              <a:cxn ang="0">
                <a:pos x="connsiteX23073" y="connsiteY23073"/>
              </a:cxn>
              <a:cxn ang="0">
                <a:pos x="connsiteX23074" y="connsiteY23074"/>
              </a:cxn>
              <a:cxn ang="0">
                <a:pos x="connsiteX23075" y="connsiteY23075"/>
              </a:cxn>
              <a:cxn ang="0">
                <a:pos x="connsiteX23076" y="connsiteY23076"/>
              </a:cxn>
              <a:cxn ang="0">
                <a:pos x="connsiteX23077" y="connsiteY23077"/>
              </a:cxn>
              <a:cxn ang="0">
                <a:pos x="connsiteX23078" y="connsiteY23078"/>
              </a:cxn>
              <a:cxn ang="0">
                <a:pos x="connsiteX23079" y="connsiteY23079"/>
              </a:cxn>
              <a:cxn ang="0">
                <a:pos x="connsiteX23080" y="connsiteY23080"/>
              </a:cxn>
              <a:cxn ang="0">
                <a:pos x="connsiteX23081" y="connsiteY23081"/>
              </a:cxn>
              <a:cxn ang="0">
                <a:pos x="connsiteX23082" y="connsiteY23082"/>
              </a:cxn>
              <a:cxn ang="0">
                <a:pos x="connsiteX23083" y="connsiteY23083"/>
              </a:cxn>
              <a:cxn ang="0">
                <a:pos x="connsiteX23084" y="connsiteY23084"/>
              </a:cxn>
              <a:cxn ang="0">
                <a:pos x="connsiteX23085" y="connsiteY23085"/>
              </a:cxn>
              <a:cxn ang="0">
                <a:pos x="connsiteX23086" y="connsiteY23086"/>
              </a:cxn>
              <a:cxn ang="0">
                <a:pos x="connsiteX23087" y="connsiteY23087"/>
              </a:cxn>
              <a:cxn ang="0">
                <a:pos x="connsiteX23088" y="connsiteY23088"/>
              </a:cxn>
              <a:cxn ang="0">
                <a:pos x="connsiteX23089" y="connsiteY23089"/>
              </a:cxn>
              <a:cxn ang="0">
                <a:pos x="connsiteX23090" y="connsiteY23090"/>
              </a:cxn>
              <a:cxn ang="0">
                <a:pos x="connsiteX23091" y="connsiteY23091"/>
              </a:cxn>
              <a:cxn ang="0">
                <a:pos x="connsiteX23092" y="connsiteY23092"/>
              </a:cxn>
              <a:cxn ang="0">
                <a:pos x="connsiteX23093" y="connsiteY23093"/>
              </a:cxn>
              <a:cxn ang="0">
                <a:pos x="connsiteX23094" y="connsiteY23094"/>
              </a:cxn>
              <a:cxn ang="0">
                <a:pos x="connsiteX23095" y="connsiteY23095"/>
              </a:cxn>
              <a:cxn ang="0">
                <a:pos x="connsiteX23096" y="connsiteY23096"/>
              </a:cxn>
              <a:cxn ang="0">
                <a:pos x="connsiteX23097" y="connsiteY23097"/>
              </a:cxn>
              <a:cxn ang="0">
                <a:pos x="connsiteX23098" y="connsiteY23098"/>
              </a:cxn>
              <a:cxn ang="0">
                <a:pos x="connsiteX23099" y="connsiteY23099"/>
              </a:cxn>
              <a:cxn ang="0">
                <a:pos x="connsiteX23100" y="connsiteY23100"/>
              </a:cxn>
              <a:cxn ang="0">
                <a:pos x="connsiteX23101" y="connsiteY23101"/>
              </a:cxn>
              <a:cxn ang="0">
                <a:pos x="connsiteX23102" y="connsiteY23102"/>
              </a:cxn>
              <a:cxn ang="0">
                <a:pos x="connsiteX23103" y="connsiteY23103"/>
              </a:cxn>
              <a:cxn ang="0">
                <a:pos x="connsiteX23104" y="connsiteY23104"/>
              </a:cxn>
              <a:cxn ang="0">
                <a:pos x="connsiteX23105" y="connsiteY23105"/>
              </a:cxn>
              <a:cxn ang="0">
                <a:pos x="connsiteX23106" y="connsiteY23106"/>
              </a:cxn>
              <a:cxn ang="0">
                <a:pos x="connsiteX23107" y="connsiteY23107"/>
              </a:cxn>
              <a:cxn ang="0">
                <a:pos x="connsiteX23108" y="connsiteY23108"/>
              </a:cxn>
              <a:cxn ang="0">
                <a:pos x="connsiteX23109" y="connsiteY23109"/>
              </a:cxn>
              <a:cxn ang="0">
                <a:pos x="connsiteX23110" y="connsiteY23110"/>
              </a:cxn>
              <a:cxn ang="0">
                <a:pos x="connsiteX23111" y="connsiteY23111"/>
              </a:cxn>
              <a:cxn ang="0">
                <a:pos x="connsiteX23112" y="connsiteY23112"/>
              </a:cxn>
              <a:cxn ang="0">
                <a:pos x="connsiteX23113" y="connsiteY23113"/>
              </a:cxn>
              <a:cxn ang="0">
                <a:pos x="connsiteX23114" y="connsiteY23114"/>
              </a:cxn>
              <a:cxn ang="0">
                <a:pos x="connsiteX23115" y="connsiteY23115"/>
              </a:cxn>
              <a:cxn ang="0">
                <a:pos x="connsiteX23116" y="connsiteY23116"/>
              </a:cxn>
              <a:cxn ang="0">
                <a:pos x="connsiteX23117" y="connsiteY23117"/>
              </a:cxn>
              <a:cxn ang="0">
                <a:pos x="connsiteX23118" y="connsiteY23118"/>
              </a:cxn>
              <a:cxn ang="0">
                <a:pos x="connsiteX23119" y="connsiteY23119"/>
              </a:cxn>
              <a:cxn ang="0">
                <a:pos x="connsiteX23120" y="connsiteY23120"/>
              </a:cxn>
              <a:cxn ang="0">
                <a:pos x="connsiteX23121" y="connsiteY23121"/>
              </a:cxn>
              <a:cxn ang="0">
                <a:pos x="connsiteX23122" y="connsiteY23122"/>
              </a:cxn>
              <a:cxn ang="0">
                <a:pos x="connsiteX23123" y="connsiteY23123"/>
              </a:cxn>
              <a:cxn ang="0">
                <a:pos x="connsiteX23124" y="connsiteY23124"/>
              </a:cxn>
              <a:cxn ang="0">
                <a:pos x="connsiteX23125" y="connsiteY23125"/>
              </a:cxn>
              <a:cxn ang="0">
                <a:pos x="connsiteX23126" y="connsiteY23126"/>
              </a:cxn>
              <a:cxn ang="0">
                <a:pos x="connsiteX23127" y="connsiteY23127"/>
              </a:cxn>
              <a:cxn ang="0">
                <a:pos x="connsiteX23128" y="connsiteY23128"/>
              </a:cxn>
              <a:cxn ang="0">
                <a:pos x="connsiteX23129" y="connsiteY23129"/>
              </a:cxn>
              <a:cxn ang="0">
                <a:pos x="connsiteX23130" y="connsiteY23130"/>
              </a:cxn>
              <a:cxn ang="0">
                <a:pos x="connsiteX23131" y="connsiteY23131"/>
              </a:cxn>
              <a:cxn ang="0">
                <a:pos x="connsiteX23132" y="connsiteY23132"/>
              </a:cxn>
              <a:cxn ang="0">
                <a:pos x="connsiteX23133" y="connsiteY23133"/>
              </a:cxn>
              <a:cxn ang="0">
                <a:pos x="connsiteX23134" y="connsiteY23134"/>
              </a:cxn>
              <a:cxn ang="0">
                <a:pos x="connsiteX23135" y="connsiteY23135"/>
              </a:cxn>
              <a:cxn ang="0">
                <a:pos x="connsiteX23136" y="connsiteY23136"/>
              </a:cxn>
              <a:cxn ang="0">
                <a:pos x="connsiteX23137" y="connsiteY23137"/>
              </a:cxn>
              <a:cxn ang="0">
                <a:pos x="connsiteX23138" y="connsiteY23138"/>
              </a:cxn>
              <a:cxn ang="0">
                <a:pos x="connsiteX23139" y="connsiteY23139"/>
              </a:cxn>
              <a:cxn ang="0">
                <a:pos x="connsiteX23140" y="connsiteY23140"/>
              </a:cxn>
              <a:cxn ang="0">
                <a:pos x="connsiteX23141" y="connsiteY23141"/>
              </a:cxn>
              <a:cxn ang="0">
                <a:pos x="connsiteX23142" y="connsiteY23142"/>
              </a:cxn>
              <a:cxn ang="0">
                <a:pos x="connsiteX23143" y="connsiteY23143"/>
              </a:cxn>
              <a:cxn ang="0">
                <a:pos x="connsiteX23144" y="connsiteY23144"/>
              </a:cxn>
              <a:cxn ang="0">
                <a:pos x="connsiteX23145" y="connsiteY23145"/>
              </a:cxn>
              <a:cxn ang="0">
                <a:pos x="connsiteX23146" y="connsiteY23146"/>
              </a:cxn>
              <a:cxn ang="0">
                <a:pos x="connsiteX23147" y="connsiteY23147"/>
              </a:cxn>
              <a:cxn ang="0">
                <a:pos x="connsiteX23148" y="connsiteY23148"/>
              </a:cxn>
              <a:cxn ang="0">
                <a:pos x="connsiteX23149" y="connsiteY23149"/>
              </a:cxn>
              <a:cxn ang="0">
                <a:pos x="connsiteX23150" y="connsiteY23150"/>
              </a:cxn>
              <a:cxn ang="0">
                <a:pos x="connsiteX23151" y="connsiteY23151"/>
              </a:cxn>
              <a:cxn ang="0">
                <a:pos x="connsiteX23152" y="connsiteY23152"/>
              </a:cxn>
              <a:cxn ang="0">
                <a:pos x="connsiteX23153" y="connsiteY23153"/>
              </a:cxn>
              <a:cxn ang="0">
                <a:pos x="connsiteX23154" y="connsiteY23154"/>
              </a:cxn>
              <a:cxn ang="0">
                <a:pos x="connsiteX23155" y="connsiteY23155"/>
              </a:cxn>
              <a:cxn ang="0">
                <a:pos x="connsiteX23156" y="connsiteY23156"/>
              </a:cxn>
              <a:cxn ang="0">
                <a:pos x="connsiteX23157" y="connsiteY23157"/>
              </a:cxn>
              <a:cxn ang="0">
                <a:pos x="connsiteX23158" y="connsiteY23158"/>
              </a:cxn>
              <a:cxn ang="0">
                <a:pos x="connsiteX23159" y="connsiteY23159"/>
              </a:cxn>
              <a:cxn ang="0">
                <a:pos x="connsiteX23160" y="connsiteY23160"/>
              </a:cxn>
              <a:cxn ang="0">
                <a:pos x="connsiteX23161" y="connsiteY23161"/>
              </a:cxn>
              <a:cxn ang="0">
                <a:pos x="connsiteX23162" y="connsiteY23162"/>
              </a:cxn>
              <a:cxn ang="0">
                <a:pos x="connsiteX23163" y="connsiteY23163"/>
              </a:cxn>
              <a:cxn ang="0">
                <a:pos x="connsiteX23164" y="connsiteY23164"/>
              </a:cxn>
              <a:cxn ang="0">
                <a:pos x="connsiteX23165" y="connsiteY23165"/>
              </a:cxn>
              <a:cxn ang="0">
                <a:pos x="connsiteX23166" y="connsiteY23166"/>
              </a:cxn>
              <a:cxn ang="0">
                <a:pos x="connsiteX23167" y="connsiteY23167"/>
              </a:cxn>
              <a:cxn ang="0">
                <a:pos x="connsiteX23168" y="connsiteY23168"/>
              </a:cxn>
              <a:cxn ang="0">
                <a:pos x="connsiteX23169" y="connsiteY23169"/>
              </a:cxn>
              <a:cxn ang="0">
                <a:pos x="connsiteX23170" y="connsiteY23170"/>
              </a:cxn>
              <a:cxn ang="0">
                <a:pos x="connsiteX23171" y="connsiteY23171"/>
              </a:cxn>
              <a:cxn ang="0">
                <a:pos x="connsiteX23172" y="connsiteY23172"/>
              </a:cxn>
              <a:cxn ang="0">
                <a:pos x="connsiteX23173" y="connsiteY23173"/>
              </a:cxn>
              <a:cxn ang="0">
                <a:pos x="connsiteX23174" y="connsiteY23174"/>
              </a:cxn>
              <a:cxn ang="0">
                <a:pos x="connsiteX23175" y="connsiteY23175"/>
              </a:cxn>
              <a:cxn ang="0">
                <a:pos x="connsiteX23176" y="connsiteY23176"/>
              </a:cxn>
              <a:cxn ang="0">
                <a:pos x="connsiteX23177" y="connsiteY23177"/>
              </a:cxn>
              <a:cxn ang="0">
                <a:pos x="connsiteX23178" y="connsiteY23178"/>
              </a:cxn>
              <a:cxn ang="0">
                <a:pos x="connsiteX23179" y="connsiteY23179"/>
              </a:cxn>
              <a:cxn ang="0">
                <a:pos x="connsiteX23180" y="connsiteY23180"/>
              </a:cxn>
              <a:cxn ang="0">
                <a:pos x="connsiteX23181" y="connsiteY23181"/>
              </a:cxn>
              <a:cxn ang="0">
                <a:pos x="connsiteX23182" y="connsiteY23182"/>
              </a:cxn>
              <a:cxn ang="0">
                <a:pos x="connsiteX23183" y="connsiteY23183"/>
              </a:cxn>
              <a:cxn ang="0">
                <a:pos x="connsiteX23184" y="connsiteY23184"/>
              </a:cxn>
              <a:cxn ang="0">
                <a:pos x="connsiteX23185" y="connsiteY23185"/>
              </a:cxn>
              <a:cxn ang="0">
                <a:pos x="connsiteX23186" y="connsiteY23186"/>
              </a:cxn>
              <a:cxn ang="0">
                <a:pos x="connsiteX23187" y="connsiteY23187"/>
              </a:cxn>
              <a:cxn ang="0">
                <a:pos x="connsiteX23188" y="connsiteY23188"/>
              </a:cxn>
              <a:cxn ang="0">
                <a:pos x="connsiteX23189" y="connsiteY23189"/>
              </a:cxn>
              <a:cxn ang="0">
                <a:pos x="connsiteX23190" y="connsiteY23190"/>
              </a:cxn>
              <a:cxn ang="0">
                <a:pos x="connsiteX23191" y="connsiteY23191"/>
              </a:cxn>
              <a:cxn ang="0">
                <a:pos x="connsiteX23192" y="connsiteY23192"/>
              </a:cxn>
              <a:cxn ang="0">
                <a:pos x="connsiteX23193" y="connsiteY23193"/>
              </a:cxn>
              <a:cxn ang="0">
                <a:pos x="connsiteX23194" y="connsiteY23194"/>
              </a:cxn>
              <a:cxn ang="0">
                <a:pos x="connsiteX23195" y="connsiteY23195"/>
              </a:cxn>
              <a:cxn ang="0">
                <a:pos x="connsiteX23196" y="connsiteY23196"/>
              </a:cxn>
              <a:cxn ang="0">
                <a:pos x="connsiteX23197" y="connsiteY23197"/>
              </a:cxn>
              <a:cxn ang="0">
                <a:pos x="connsiteX23198" y="connsiteY23198"/>
              </a:cxn>
              <a:cxn ang="0">
                <a:pos x="connsiteX23199" y="connsiteY23199"/>
              </a:cxn>
              <a:cxn ang="0">
                <a:pos x="connsiteX23200" y="connsiteY23200"/>
              </a:cxn>
              <a:cxn ang="0">
                <a:pos x="connsiteX23201" y="connsiteY23201"/>
              </a:cxn>
              <a:cxn ang="0">
                <a:pos x="connsiteX23202" y="connsiteY23202"/>
              </a:cxn>
              <a:cxn ang="0">
                <a:pos x="connsiteX23203" y="connsiteY23203"/>
              </a:cxn>
              <a:cxn ang="0">
                <a:pos x="connsiteX23204" y="connsiteY23204"/>
              </a:cxn>
              <a:cxn ang="0">
                <a:pos x="connsiteX23205" y="connsiteY23205"/>
              </a:cxn>
              <a:cxn ang="0">
                <a:pos x="connsiteX23206" y="connsiteY23206"/>
              </a:cxn>
              <a:cxn ang="0">
                <a:pos x="connsiteX23207" y="connsiteY23207"/>
              </a:cxn>
              <a:cxn ang="0">
                <a:pos x="connsiteX23208" y="connsiteY23208"/>
              </a:cxn>
              <a:cxn ang="0">
                <a:pos x="connsiteX23209" y="connsiteY23209"/>
              </a:cxn>
              <a:cxn ang="0">
                <a:pos x="connsiteX23210" y="connsiteY23210"/>
              </a:cxn>
              <a:cxn ang="0">
                <a:pos x="connsiteX23211" y="connsiteY23211"/>
              </a:cxn>
              <a:cxn ang="0">
                <a:pos x="connsiteX23212" y="connsiteY23212"/>
              </a:cxn>
              <a:cxn ang="0">
                <a:pos x="connsiteX23213" y="connsiteY23213"/>
              </a:cxn>
              <a:cxn ang="0">
                <a:pos x="connsiteX23214" y="connsiteY23214"/>
              </a:cxn>
              <a:cxn ang="0">
                <a:pos x="connsiteX23215" y="connsiteY23215"/>
              </a:cxn>
              <a:cxn ang="0">
                <a:pos x="connsiteX23216" y="connsiteY23216"/>
              </a:cxn>
              <a:cxn ang="0">
                <a:pos x="connsiteX23217" y="connsiteY23217"/>
              </a:cxn>
              <a:cxn ang="0">
                <a:pos x="connsiteX23218" y="connsiteY23218"/>
              </a:cxn>
              <a:cxn ang="0">
                <a:pos x="connsiteX23219" y="connsiteY23219"/>
              </a:cxn>
              <a:cxn ang="0">
                <a:pos x="connsiteX23220" y="connsiteY23220"/>
              </a:cxn>
              <a:cxn ang="0">
                <a:pos x="connsiteX23221" y="connsiteY23221"/>
              </a:cxn>
              <a:cxn ang="0">
                <a:pos x="connsiteX23222" y="connsiteY23222"/>
              </a:cxn>
              <a:cxn ang="0">
                <a:pos x="connsiteX23223" y="connsiteY23223"/>
              </a:cxn>
              <a:cxn ang="0">
                <a:pos x="connsiteX23224" y="connsiteY23224"/>
              </a:cxn>
              <a:cxn ang="0">
                <a:pos x="connsiteX23225" y="connsiteY23225"/>
              </a:cxn>
              <a:cxn ang="0">
                <a:pos x="connsiteX23226" y="connsiteY23226"/>
              </a:cxn>
              <a:cxn ang="0">
                <a:pos x="connsiteX23227" y="connsiteY23227"/>
              </a:cxn>
              <a:cxn ang="0">
                <a:pos x="connsiteX23228" y="connsiteY23228"/>
              </a:cxn>
              <a:cxn ang="0">
                <a:pos x="connsiteX23229" y="connsiteY23229"/>
              </a:cxn>
              <a:cxn ang="0">
                <a:pos x="connsiteX23230" y="connsiteY23230"/>
              </a:cxn>
              <a:cxn ang="0">
                <a:pos x="connsiteX23231" y="connsiteY23231"/>
              </a:cxn>
              <a:cxn ang="0">
                <a:pos x="connsiteX23232" y="connsiteY23232"/>
              </a:cxn>
              <a:cxn ang="0">
                <a:pos x="connsiteX23233" y="connsiteY23233"/>
              </a:cxn>
              <a:cxn ang="0">
                <a:pos x="connsiteX23234" y="connsiteY23234"/>
              </a:cxn>
              <a:cxn ang="0">
                <a:pos x="connsiteX23235" y="connsiteY23235"/>
              </a:cxn>
              <a:cxn ang="0">
                <a:pos x="connsiteX23236" y="connsiteY23236"/>
              </a:cxn>
              <a:cxn ang="0">
                <a:pos x="connsiteX23237" y="connsiteY23237"/>
              </a:cxn>
              <a:cxn ang="0">
                <a:pos x="connsiteX23238" y="connsiteY23238"/>
              </a:cxn>
              <a:cxn ang="0">
                <a:pos x="connsiteX23239" y="connsiteY23239"/>
              </a:cxn>
              <a:cxn ang="0">
                <a:pos x="connsiteX23240" y="connsiteY23240"/>
              </a:cxn>
              <a:cxn ang="0">
                <a:pos x="connsiteX23241" y="connsiteY23241"/>
              </a:cxn>
              <a:cxn ang="0">
                <a:pos x="connsiteX23242" y="connsiteY23242"/>
              </a:cxn>
              <a:cxn ang="0">
                <a:pos x="connsiteX23243" y="connsiteY23243"/>
              </a:cxn>
              <a:cxn ang="0">
                <a:pos x="connsiteX23244" y="connsiteY23244"/>
              </a:cxn>
              <a:cxn ang="0">
                <a:pos x="connsiteX23245" y="connsiteY23245"/>
              </a:cxn>
              <a:cxn ang="0">
                <a:pos x="connsiteX23246" y="connsiteY23246"/>
              </a:cxn>
              <a:cxn ang="0">
                <a:pos x="connsiteX23247" y="connsiteY23247"/>
              </a:cxn>
              <a:cxn ang="0">
                <a:pos x="connsiteX23248" y="connsiteY23248"/>
              </a:cxn>
              <a:cxn ang="0">
                <a:pos x="connsiteX23249" y="connsiteY23249"/>
              </a:cxn>
              <a:cxn ang="0">
                <a:pos x="connsiteX23250" y="connsiteY23250"/>
              </a:cxn>
              <a:cxn ang="0">
                <a:pos x="connsiteX23251" y="connsiteY23251"/>
              </a:cxn>
              <a:cxn ang="0">
                <a:pos x="connsiteX23252" y="connsiteY23252"/>
              </a:cxn>
              <a:cxn ang="0">
                <a:pos x="connsiteX23253" y="connsiteY23253"/>
              </a:cxn>
              <a:cxn ang="0">
                <a:pos x="connsiteX23254" y="connsiteY23254"/>
              </a:cxn>
              <a:cxn ang="0">
                <a:pos x="connsiteX23255" y="connsiteY23255"/>
              </a:cxn>
              <a:cxn ang="0">
                <a:pos x="connsiteX23256" y="connsiteY23256"/>
              </a:cxn>
              <a:cxn ang="0">
                <a:pos x="connsiteX23257" y="connsiteY23257"/>
              </a:cxn>
              <a:cxn ang="0">
                <a:pos x="connsiteX23258" y="connsiteY23258"/>
              </a:cxn>
              <a:cxn ang="0">
                <a:pos x="connsiteX23259" y="connsiteY23259"/>
              </a:cxn>
              <a:cxn ang="0">
                <a:pos x="connsiteX23260" y="connsiteY23260"/>
              </a:cxn>
              <a:cxn ang="0">
                <a:pos x="connsiteX23261" y="connsiteY23261"/>
              </a:cxn>
              <a:cxn ang="0">
                <a:pos x="connsiteX23262" y="connsiteY23262"/>
              </a:cxn>
              <a:cxn ang="0">
                <a:pos x="connsiteX23263" y="connsiteY23263"/>
              </a:cxn>
              <a:cxn ang="0">
                <a:pos x="connsiteX23264" y="connsiteY23264"/>
              </a:cxn>
              <a:cxn ang="0">
                <a:pos x="connsiteX23265" y="connsiteY23265"/>
              </a:cxn>
              <a:cxn ang="0">
                <a:pos x="connsiteX23266" y="connsiteY23266"/>
              </a:cxn>
              <a:cxn ang="0">
                <a:pos x="connsiteX23267" y="connsiteY23267"/>
              </a:cxn>
              <a:cxn ang="0">
                <a:pos x="connsiteX23268" y="connsiteY23268"/>
              </a:cxn>
              <a:cxn ang="0">
                <a:pos x="connsiteX23269" y="connsiteY23269"/>
              </a:cxn>
              <a:cxn ang="0">
                <a:pos x="connsiteX23270" y="connsiteY23270"/>
              </a:cxn>
              <a:cxn ang="0">
                <a:pos x="connsiteX23271" y="connsiteY23271"/>
              </a:cxn>
              <a:cxn ang="0">
                <a:pos x="connsiteX23272" y="connsiteY23272"/>
              </a:cxn>
              <a:cxn ang="0">
                <a:pos x="connsiteX23273" y="connsiteY23273"/>
              </a:cxn>
              <a:cxn ang="0">
                <a:pos x="connsiteX23274" y="connsiteY23274"/>
              </a:cxn>
              <a:cxn ang="0">
                <a:pos x="connsiteX23275" y="connsiteY23275"/>
              </a:cxn>
              <a:cxn ang="0">
                <a:pos x="connsiteX23276" y="connsiteY23276"/>
              </a:cxn>
              <a:cxn ang="0">
                <a:pos x="connsiteX23277" y="connsiteY23277"/>
              </a:cxn>
              <a:cxn ang="0">
                <a:pos x="connsiteX23278" y="connsiteY23278"/>
              </a:cxn>
              <a:cxn ang="0">
                <a:pos x="connsiteX23279" y="connsiteY23279"/>
              </a:cxn>
              <a:cxn ang="0">
                <a:pos x="connsiteX23280" y="connsiteY23280"/>
              </a:cxn>
              <a:cxn ang="0">
                <a:pos x="connsiteX23281" y="connsiteY23281"/>
              </a:cxn>
              <a:cxn ang="0">
                <a:pos x="connsiteX23282" y="connsiteY23282"/>
              </a:cxn>
              <a:cxn ang="0">
                <a:pos x="connsiteX23283" y="connsiteY23283"/>
              </a:cxn>
              <a:cxn ang="0">
                <a:pos x="connsiteX23284" y="connsiteY23284"/>
              </a:cxn>
              <a:cxn ang="0">
                <a:pos x="connsiteX23285" y="connsiteY23285"/>
              </a:cxn>
              <a:cxn ang="0">
                <a:pos x="connsiteX23286" y="connsiteY23286"/>
              </a:cxn>
              <a:cxn ang="0">
                <a:pos x="connsiteX23287" y="connsiteY23287"/>
              </a:cxn>
              <a:cxn ang="0">
                <a:pos x="connsiteX23288" y="connsiteY23288"/>
              </a:cxn>
              <a:cxn ang="0">
                <a:pos x="connsiteX23289" y="connsiteY23289"/>
              </a:cxn>
              <a:cxn ang="0">
                <a:pos x="connsiteX23290" y="connsiteY23290"/>
              </a:cxn>
              <a:cxn ang="0">
                <a:pos x="connsiteX23291" y="connsiteY23291"/>
              </a:cxn>
              <a:cxn ang="0">
                <a:pos x="connsiteX23292" y="connsiteY23292"/>
              </a:cxn>
              <a:cxn ang="0">
                <a:pos x="connsiteX23293" y="connsiteY23293"/>
              </a:cxn>
              <a:cxn ang="0">
                <a:pos x="connsiteX23294" y="connsiteY23294"/>
              </a:cxn>
              <a:cxn ang="0">
                <a:pos x="connsiteX23295" y="connsiteY23295"/>
              </a:cxn>
              <a:cxn ang="0">
                <a:pos x="connsiteX23296" y="connsiteY23296"/>
              </a:cxn>
              <a:cxn ang="0">
                <a:pos x="connsiteX23297" y="connsiteY23297"/>
              </a:cxn>
              <a:cxn ang="0">
                <a:pos x="connsiteX23298" y="connsiteY23298"/>
              </a:cxn>
              <a:cxn ang="0">
                <a:pos x="connsiteX23299" y="connsiteY23299"/>
              </a:cxn>
              <a:cxn ang="0">
                <a:pos x="connsiteX23300" y="connsiteY23300"/>
              </a:cxn>
              <a:cxn ang="0">
                <a:pos x="connsiteX23301" y="connsiteY23301"/>
              </a:cxn>
              <a:cxn ang="0">
                <a:pos x="connsiteX23302" y="connsiteY23302"/>
              </a:cxn>
              <a:cxn ang="0">
                <a:pos x="connsiteX23303" y="connsiteY23303"/>
              </a:cxn>
              <a:cxn ang="0">
                <a:pos x="connsiteX23304" y="connsiteY23304"/>
              </a:cxn>
              <a:cxn ang="0">
                <a:pos x="connsiteX23305" y="connsiteY23305"/>
              </a:cxn>
              <a:cxn ang="0">
                <a:pos x="connsiteX23306" y="connsiteY23306"/>
              </a:cxn>
              <a:cxn ang="0">
                <a:pos x="connsiteX23307" y="connsiteY23307"/>
              </a:cxn>
              <a:cxn ang="0">
                <a:pos x="connsiteX23308" y="connsiteY23308"/>
              </a:cxn>
              <a:cxn ang="0">
                <a:pos x="connsiteX23309" y="connsiteY23309"/>
              </a:cxn>
              <a:cxn ang="0">
                <a:pos x="connsiteX23310" y="connsiteY23310"/>
              </a:cxn>
              <a:cxn ang="0">
                <a:pos x="connsiteX23311" y="connsiteY23311"/>
              </a:cxn>
              <a:cxn ang="0">
                <a:pos x="connsiteX23312" y="connsiteY23312"/>
              </a:cxn>
              <a:cxn ang="0">
                <a:pos x="connsiteX23313" y="connsiteY23313"/>
              </a:cxn>
              <a:cxn ang="0">
                <a:pos x="connsiteX23314" y="connsiteY23314"/>
              </a:cxn>
              <a:cxn ang="0">
                <a:pos x="connsiteX23315" y="connsiteY23315"/>
              </a:cxn>
              <a:cxn ang="0">
                <a:pos x="connsiteX23316" y="connsiteY23316"/>
              </a:cxn>
              <a:cxn ang="0">
                <a:pos x="connsiteX23317" y="connsiteY23317"/>
              </a:cxn>
              <a:cxn ang="0">
                <a:pos x="connsiteX23318" y="connsiteY23318"/>
              </a:cxn>
              <a:cxn ang="0">
                <a:pos x="connsiteX23319" y="connsiteY23319"/>
              </a:cxn>
              <a:cxn ang="0">
                <a:pos x="connsiteX23320" y="connsiteY23320"/>
              </a:cxn>
              <a:cxn ang="0">
                <a:pos x="connsiteX23321" y="connsiteY23321"/>
              </a:cxn>
              <a:cxn ang="0">
                <a:pos x="connsiteX23322" y="connsiteY23322"/>
              </a:cxn>
              <a:cxn ang="0">
                <a:pos x="connsiteX23323" y="connsiteY23323"/>
              </a:cxn>
              <a:cxn ang="0">
                <a:pos x="connsiteX23324" y="connsiteY23324"/>
              </a:cxn>
              <a:cxn ang="0">
                <a:pos x="connsiteX23325" y="connsiteY23325"/>
              </a:cxn>
              <a:cxn ang="0">
                <a:pos x="connsiteX23326" y="connsiteY23326"/>
              </a:cxn>
              <a:cxn ang="0">
                <a:pos x="connsiteX23327" y="connsiteY23327"/>
              </a:cxn>
              <a:cxn ang="0">
                <a:pos x="connsiteX23328" y="connsiteY23328"/>
              </a:cxn>
              <a:cxn ang="0">
                <a:pos x="connsiteX23329" y="connsiteY23329"/>
              </a:cxn>
              <a:cxn ang="0">
                <a:pos x="connsiteX23330" y="connsiteY23330"/>
              </a:cxn>
              <a:cxn ang="0">
                <a:pos x="connsiteX23331" y="connsiteY23331"/>
              </a:cxn>
              <a:cxn ang="0">
                <a:pos x="connsiteX23332" y="connsiteY23332"/>
              </a:cxn>
              <a:cxn ang="0">
                <a:pos x="connsiteX23333" y="connsiteY23333"/>
              </a:cxn>
              <a:cxn ang="0">
                <a:pos x="connsiteX23334" y="connsiteY23334"/>
              </a:cxn>
              <a:cxn ang="0">
                <a:pos x="connsiteX23335" y="connsiteY23335"/>
              </a:cxn>
              <a:cxn ang="0">
                <a:pos x="connsiteX23336" y="connsiteY23336"/>
              </a:cxn>
              <a:cxn ang="0">
                <a:pos x="connsiteX23337" y="connsiteY23337"/>
              </a:cxn>
              <a:cxn ang="0">
                <a:pos x="connsiteX23338" y="connsiteY23338"/>
              </a:cxn>
              <a:cxn ang="0">
                <a:pos x="connsiteX23339" y="connsiteY23339"/>
              </a:cxn>
              <a:cxn ang="0">
                <a:pos x="connsiteX23340" y="connsiteY23340"/>
              </a:cxn>
              <a:cxn ang="0">
                <a:pos x="connsiteX23341" y="connsiteY23341"/>
              </a:cxn>
              <a:cxn ang="0">
                <a:pos x="connsiteX23342" y="connsiteY23342"/>
              </a:cxn>
              <a:cxn ang="0">
                <a:pos x="connsiteX23343" y="connsiteY23343"/>
              </a:cxn>
              <a:cxn ang="0">
                <a:pos x="connsiteX23344" y="connsiteY23344"/>
              </a:cxn>
              <a:cxn ang="0">
                <a:pos x="connsiteX23345" y="connsiteY23345"/>
              </a:cxn>
              <a:cxn ang="0">
                <a:pos x="connsiteX23346" y="connsiteY23346"/>
              </a:cxn>
              <a:cxn ang="0">
                <a:pos x="connsiteX23347" y="connsiteY23347"/>
              </a:cxn>
              <a:cxn ang="0">
                <a:pos x="connsiteX23348" y="connsiteY23348"/>
              </a:cxn>
              <a:cxn ang="0">
                <a:pos x="connsiteX23349" y="connsiteY23349"/>
              </a:cxn>
              <a:cxn ang="0">
                <a:pos x="connsiteX23350" y="connsiteY23350"/>
              </a:cxn>
              <a:cxn ang="0">
                <a:pos x="connsiteX23351" y="connsiteY23351"/>
              </a:cxn>
              <a:cxn ang="0">
                <a:pos x="connsiteX23352" y="connsiteY23352"/>
              </a:cxn>
              <a:cxn ang="0">
                <a:pos x="connsiteX23353" y="connsiteY23353"/>
              </a:cxn>
              <a:cxn ang="0">
                <a:pos x="connsiteX23354" y="connsiteY23354"/>
              </a:cxn>
              <a:cxn ang="0">
                <a:pos x="connsiteX23355" y="connsiteY23355"/>
              </a:cxn>
              <a:cxn ang="0">
                <a:pos x="connsiteX23356" y="connsiteY23356"/>
              </a:cxn>
              <a:cxn ang="0">
                <a:pos x="connsiteX23357" y="connsiteY23357"/>
              </a:cxn>
              <a:cxn ang="0">
                <a:pos x="connsiteX23358" y="connsiteY23358"/>
              </a:cxn>
              <a:cxn ang="0">
                <a:pos x="connsiteX23359" y="connsiteY23359"/>
              </a:cxn>
              <a:cxn ang="0">
                <a:pos x="connsiteX23360" y="connsiteY23360"/>
              </a:cxn>
              <a:cxn ang="0">
                <a:pos x="connsiteX23361" y="connsiteY23361"/>
              </a:cxn>
              <a:cxn ang="0">
                <a:pos x="connsiteX23362" y="connsiteY23362"/>
              </a:cxn>
              <a:cxn ang="0">
                <a:pos x="connsiteX23363" y="connsiteY23363"/>
              </a:cxn>
              <a:cxn ang="0">
                <a:pos x="connsiteX23364" y="connsiteY23364"/>
              </a:cxn>
              <a:cxn ang="0">
                <a:pos x="connsiteX23365" y="connsiteY23365"/>
              </a:cxn>
              <a:cxn ang="0">
                <a:pos x="connsiteX23366" y="connsiteY23366"/>
              </a:cxn>
              <a:cxn ang="0">
                <a:pos x="connsiteX23367" y="connsiteY23367"/>
              </a:cxn>
              <a:cxn ang="0">
                <a:pos x="connsiteX23368" y="connsiteY23368"/>
              </a:cxn>
              <a:cxn ang="0">
                <a:pos x="connsiteX23369" y="connsiteY23369"/>
              </a:cxn>
              <a:cxn ang="0">
                <a:pos x="connsiteX23370" y="connsiteY23370"/>
              </a:cxn>
              <a:cxn ang="0">
                <a:pos x="connsiteX23371" y="connsiteY23371"/>
              </a:cxn>
              <a:cxn ang="0">
                <a:pos x="connsiteX23372" y="connsiteY23372"/>
              </a:cxn>
              <a:cxn ang="0">
                <a:pos x="connsiteX23373" y="connsiteY23373"/>
              </a:cxn>
              <a:cxn ang="0">
                <a:pos x="connsiteX23374" y="connsiteY23374"/>
              </a:cxn>
              <a:cxn ang="0">
                <a:pos x="connsiteX23375" y="connsiteY23375"/>
              </a:cxn>
              <a:cxn ang="0">
                <a:pos x="connsiteX23376" y="connsiteY23376"/>
              </a:cxn>
              <a:cxn ang="0">
                <a:pos x="connsiteX23377" y="connsiteY23377"/>
              </a:cxn>
              <a:cxn ang="0">
                <a:pos x="connsiteX23378" y="connsiteY23378"/>
              </a:cxn>
              <a:cxn ang="0">
                <a:pos x="connsiteX23379" y="connsiteY23379"/>
              </a:cxn>
              <a:cxn ang="0">
                <a:pos x="connsiteX23380" y="connsiteY23380"/>
              </a:cxn>
              <a:cxn ang="0">
                <a:pos x="connsiteX23381" y="connsiteY23381"/>
              </a:cxn>
              <a:cxn ang="0">
                <a:pos x="connsiteX23382" y="connsiteY23382"/>
              </a:cxn>
              <a:cxn ang="0">
                <a:pos x="connsiteX23383" y="connsiteY23383"/>
              </a:cxn>
              <a:cxn ang="0">
                <a:pos x="connsiteX23384" y="connsiteY23384"/>
              </a:cxn>
              <a:cxn ang="0">
                <a:pos x="connsiteX23385" y="connsiteY23385"/>
              </a:cxn>
              <a:cxn ang="0">
                <a:pos x="connsiteX23386" y="connsiteY23386"/>
              </a:cxn>
              <a:cxn ang="0">
                <a:pos x="connsiteX23387" y="connsiteY23387"/>
              </a:cxn>
              <a:cxn ang="0">
                <a:pos x="connsiteX23388" y="connsiteY23388"/>
              </a:cxn>
              <a:cxn ang="0">
                <a:pos x="connsiteX23389" y="connsiteY23389"/>
              </a:cxn>
              <a:cxn ang="0">
                <a:pos x="connsiteX23390" y="connsiteY23390"/>
              </a:cxn>
              <a:cxn ang="0">
                <a:pos x="connsiteX23391" y="connsiteY23391"/>
              </a:cxn>
              <a:cxn ang="0">
                <a:pos x="connsiteX23392" y="connsiteY23392"/>
              </a:cxn>
              <a:cxn ang="0">
                <a:pos x="connsiteX23393" y="connsiteY23393"/>
              </a:cxn>
              <a:cxn ang="0">
                <a:pos x="connsiteX23394" y="connsiteY23394"/>
              </a:cxn>
              <a:cxn ang="0">
                <a:pos x="connsiteX23395" y="connsiteY23395"/>
              </a:cxn>
              <a:cxn ang="0">
                <a:pos x="connsiteX23396" y="connsiteY23396"/>
              </a:cxn>
              <a:cxn ang="0">
                <a:pos x="connsiteX23397" y="connsiteY23397"/>
              </a:cxn>
              <a:cxn ang="0">
                <a:pos x="connsiteX23398" y="connsiteY23398"/>
              </a:cxn>
              <a:cxn ang="0">
                <a:pos x="connsiteX23399" y="connsiteY23399"/>
              </a:cxn>
              <a:cxn ang="0">
                <a:pos x="connsiteX23400" y="connsiteY23400"/>
              </a:cxn>
              <a:cxn ang="0">
                <a:pos x="connsiteX23401" y="connsiteY23401"/>
              </a:cxn>
              <a:cxn ang="0">
                <a:pos x="connsiteX23402" y="connsiteY23402"/>
              </a:cxn>
              <a:cxn ang="0">
                <a:pos x="connsiteX23403" y="connsiteY23403"/>
              </a:cxn>
              <a:cxn ang="0">
                <a:pos x="connsiteX23404" y="connsiteY23404"/>
              </a:cxn>
              <a:cxn ang="0">
                <a:pos x="connsiteX23405" y="connsiteY23405"/>
              </a:cxn>
              <a:cxn ang="0">
                <a:pos x="connsiteX23406" y="connsiteY23406"/>
              </a:cxn>
              <a:cxn ang="0">
                <a:pos x="connsiteX23407" y="connsiteY23407"/>
              </a:cxn>
              <a:cxn ang="0">
                <a:pos x="connsiteX23408" y="connsiteY23408"/>
              </a:cxn>
              <a:cxn ang="0">
                <a:pos x="connsiteX23409" y="connsiteY23409"/>
              </a:cxn>
              <a:cxn ang="0">
                <a:pos x="connsiteX23410" y="connsiteY23410"/>
              </a:cxn>
              <a:cxn ang="0">
                <a:pos x="connsiteX23411" y="connsiteY23411"/>
              </a:cxn>
              <a:cxn ang="0">
                <a:pos x="connsiteX23412" y="connsiteY23412"/>
              </a:cxn>
              <a:cxn ang="0">
                <a:pos x="connsiteX23413" y="connsiteY23413"/>
              </a:cxn>
              <a:cxn ang="0">
                <a:pos x="connsiteX23414" y="connsiteY23414"/>
              </a:cxn>
              <a:cxn ang="0">
                <a:pos x="connsiteX23415" y="connsiteY23415"/>
              </a:cxn>
              <a:cxn ang="0">
                <a:pos x="connsiteX23416" y="connsiteY23416"/>
              </a:cxn>
              <a:cxn ang="0">
                <a:pos x="connsiteX23417" y="connsiteY23417"/>
              </a:cxn>
              <a:cxn ang="0">
                <a:pos x="connsiteX23418" y="connsiteY23418"/>
              </a:cxn>
              <a:cxn ang="0">
                <a:pos x="connsiteX23419" y="connsiteY23419"/>
              </a:cxn>
              <a:cxn ang="0">
                <a:pos x="connsiteX23420" y="connsiteY23420"/>
              </a:cxn>
              <a:cxn ang="0">
                <a:pos x="connsiteX23421" y="connsiteY23421"/>
              </a:cxn>
              <a:cxn ang="0">
                <a:pos x="connsiteX23422" y="connsiteY23422"/>
              </a:cxn>
              <a:cxn ang="0">
                <a:pos x="connsiteX23423" y="connsiteY23423"/>
              </a:cxn>
              <a:cxn ang="0">
                <a:pos x="connsiteX23424" y="connsiteY23424"/>
              </a:cxn>
              <a:cxn ang="0">
                <a:pos x="connsiteX23425" y="connsiteY23425"/>
              </a:cxn>
              <a:cxn ang="0">
                <a:pos x="connsiteX23426" y="connsiteY23426"/>
              </a:cxn>
              <a:cxn ang="0">
                <a:pos x="connsiteX23427" y="connsiteY23427"/>
              </a:cxn>
              <a:cxn ang="0">
                <a:pos x="connsiteX23428" y="connsiteY23428"/>
              </a:cxn>
              <a:cxn ang="0">
                <a:pos x="connsiteX23429" y="connsiteY23429"/>
              </a:cxn>
              <a:cxn ang="0">
                <a:pos x="connsiteX23430" y="connsiteY23430"/>
              </a:cxn>
              <a:cxn ang="0">
                <a:pos x="connsiteX23431" y="connsiteY23431"/>
              </a:cxn>
              <a:cxn ang="0">
                <a:pos x="connsiteX23432" y="connsiteY23432"/>
              </a:cxn>
              <a:cxn ang="0">
                <a:pos x="connsiteX23433" y="connsiteY23433"/>
              </a:cxn>
              <a:cxn ang="0">
                <a:pos x="connsiteX23434" y="connsiteY23434"/>
              </a:cxn>
              <a:cxn ang="0">
                <a:pos x="connsiteX23435" y="connsiteY23435"/>
              </a:cxn>
              <a:cxn ang="0">
                <a:pos x="connsiteX23436" y="connsiteY23436"/>
              </a:cxn>
              <a:cxn ang="0">
                <a:pos x="connsiteX23437" y="connsiteY23437"/>
              </a:cxn>
              <a:cxn ang="0">
                <a:pos x="connsiteX23438" y="connsiteY23438"/>
              </a:cxn>
              <a:cxn ang="0">
                <a:pos x="connsiteX23439" y="connsiteY23439"/>
              </a:cxn>
              <a:cxn ang="0">
                <a:pos x="connsiteX23440" y="connsiteY23440"/>
              </a:cxn>
              <a:cxn ang="0">
                <a:pos x="connsiteX23441" y="connsiteY23441"/>
              </a:cxn>
              <a:cxn ang="0">
                <a:pos x="connsiteX23442" y="connsiteY23442"/>
              </a:cxn>
              <a:cxn ang="0">
                <a:pos x="connsiteX23443" y="connsiteY23443"/>
              </a:cxn>
              <a:cxn ang="0">
                <a:pos x="connsiteX23444" y="connsiteY23444"/>
              </a:cxn>
              <a:cxn ang="0">
                <a:pos x="connsiteX23445" y="connsiteY23445"/>
              </a:cxn>
              <a:cxn ang="0">
                <a:pos x="connsiteX23446" y="connsiteY23446"/>
              </a:cxn>
              <a:cxn ang="0">
                <a:pos x="connsiteX23447" y="connsiteY23447"/>
              </a:cxn>
              <a:cxn ang="0">
                <a:pos x="connsiteX23448" y="connsiteY23448"/>
              </a:cxn>
              <a:cxn ang="0">
                <a:pos x="connsiteX23449" y="connsiteY23449"/>
              </a:cxn>
              <a:cxn ang="0">
                <a:pos x="connsiteX23450" y="connsiteY23450"/>
              </a:cxn>
              <a:cxn ang="0">
                <a:pos x="connsiteX23451" y="connsiteY23451"/>
              </a:cxn>
              <a:cxn ang="0">
                <a:pos x="connsiteX23452" y="connsiteY23452"/>
              </a:cxn>
              <a:cxn ang="0">
                <a:pos x="connsiteX23453" y="connsiteY23453"/>
              </a:cxn>
              <a:cxn ang="0">
                <a:pos x="connsiteX23454" y="connsiteY23454"/>
              </a:cxn>
              <a:cxn ang="0">
                <a:pos x="connsiteX23455" y="connsiteY23455"/>
              </a:cxn>
              <a:cxn ang="0">
                <a:pos x="connsiteX23456" y="connsiteY23456"/>
              </a:cxn>
              <a:cxn ang="0">
                <a:pos x="connsiteX23457" y="connsiteY23457"/>
              </a:cxn>
              <a:cxn ang="0">
                <a:pos x="connsiteX23458" y="connsiteY23458"/>
              </a:cxn>
              <a:cxn ang="0">
                <a:pos x="connsiteX23459" y="connsiteY23459"/>
              </a:cxn>
              <a:cxn ang="0">
                <a:pos x="connsiteX23460" y="connsiteY23460"/>
              </a:cxn>
              <a:cxn ang="0">
                <a:pos x="connsiteX23461" y="connsiteY23461"/>
              </a:cxn>
              <a:cxn ang="0">
                <a:pos x="connsiteX23462" y="connsiteY23462"/>
              </a:cxn>
              <a:cxn ang="0">
                <a:pos x="connsiteX23463" y="connsiteY23463"/>
              </a:cxn>
              <a:cxn ang="0">
                <a:pos x="connsiteX23464" y="connsiteY23464"/>
              </a:cxn>
              <a:cxn ang="0">
                <a:pos x="connsiteX23465" y="connsiteY23465"/>
              </a:cxn>
              <a:cxn ang="0">
                <a:pos x="connsiteX23466" y="connsiteY23466"/>
              </a:cxn>
              <a:cxn ang="0">
                <a:pos x="connsiteX23467" y="connsiteY23467"/>
              </a:cxn>
              <a:cxn ang="0">
                <a:pos x="connsiteX23468" y="connsiteY23468"/>
              </a:cxn>
              <a:cxn ang="0">
                <a:pos x="connsiteX23469" y="connsiteY23469"/>
              </a:cxn>
              <a:cxn ang="0">
                <a:pos x="connsiteX23470" y="connsiteY23470"/>
              </a:cxn>
              <a:cxn ang="0">
                <a:pos x="connsiteX23471" y="connsiteY23471"/>
              </a:cxn>
              <a:cxn ang="0">
                <a:pos x="connsiteX23472" y="connsiteY23472"/>
              </a:cxn>
              <a:cxn ang="0">
                <a:pos x="connsiteX23473" y="connsiteY23473"/>
              </a:cxn>
              <a:cxn ang="0">
                <a:pos x="connsiteX23474" y="connsiteY23474"/>
              </a:cxn>
              <a:cxn ang="0">
                <a:pos x="connsiteX23475" y="connsiteY23475"/>
              </a:cxn>
              <a:cxn ang="0">
                <a:pos x="connsiteX23476" y="connsiteY23476"/>
              </a:cxn>
              <a:cxn ang="0">
                <a:pos x="connsiteX23477" y="connsiteY23477"/>
              </a:cxn>
              <a:cxn ang="0">
                <a:pos x="connsiteX23478" y="connsiteY23478"/>
              </a:cxn>
              <a:cxn ang="0">
                <a:pos x="connsiteX23479" y="connsiteY23479"/>
              </a:cxn>
              <a:cxn ang="0">
                <a:pos x="connsiteX23480" y="connsiteY23480"/>
              </a:cxn>
              <a:cxn ang="0">
                <a:pos x="connsiteX23481" y="connsiteY23481"/>
              </a:cxn>
              <a:cxn ang="0">
                <a:pos x="connsiteX23482" y="connsiteY23482"/>
              </a:cxn>
              <a:cxn ang="0">
                <a:pos x="connsiteX23483" y="connsiteY23483"/>
              </a:cxn>
              <a:cxn ang="0">
                <a:pos x="connsiteX23484" y="connsiteY23484"/>
              </a:cxn>
              <a:cxn ang="0">
                <a:pos x="connsiteX23485" y="connsiteY23485"/>
              </a:cxn>
              <a:cxn ang="0">
                <a:pos x="connsiteX23486" y="connsiteY23486"/>
              </a:cxn>
              <a:cxn ang="0">
                <a:pos x="connsiteX23487" y="connsiteY23487"/>
              </a:cxn>
              <a:cxn ang="0">
                <a:pos x="connsiteX23488" y="connsiteY23488"/>
              </a:cxn>
              <a:cxn ang="0">
                <a:pos x="connsiteX23489" y="connsiteY23489"/>
              </a:cxn>
              <a:cxn ang="0">
                <a:pos x="connsiteX23490" y="connsiteY23490"/>
              </a:cxn>
              <a:cxn ang="0">
                <a:pos x="connsiteX23491" y="connsiteY23491"/>
              </a:cxn>
              <a:cxn ang="0">
                <a:pos x="connsiteX23492" y="connsiteY23492"/>
              </a:cxn>
              <a:cxn ang="0">
                <a:pos x="connsiteX23493" y="connsiteY23493"/>
              </a:cxn>
              <a:cxn ang="0">
                <a:pos x="connsiteX23494" y="connsiteY23494"/>
              </a:cxn>
              <a:cxn ang="0">
                <a:pos x="connsiteX23495" y="connsiteY23495"/>
              </a:cxn>
              <a:cxn ang="0">
                <a:pos x="connsiteX23496" y="connsiteY23496"/>
              </a:cxn>
              <a:cxn ang="0">
                <a:pos x="connsiteX23497" y="connsiteY23497"/>
              </a:cxn>
              <a:cxn ang="0">
                <a:pos x="connsiteX23498" y="connsiteY23498"/>
              </a:cxn>
              <a:cxn ang="0">
                <a:pos x="connsiteX23499" y="connsiteY23499"/>
              </a:cxn>
              <a:cxn ang="0">
                <a:pos x="connsiteX23500" y="connsiteY23500"/>
              </a:cxn>
              <a:cxn ang="0">
                <a:pos x="connsiteX23501" y="connsiteY23501"/>
              </a:cxn>
              <a:cxn ang="0">
                <a:pos x="connsiteX23502" y="connsiteY23502"/>
              </a:cxn>
              <a:cxn ang="0">
                <a:pos x="connsiteX23503" y="connsiteY23503"/>
              </a:cxn>
              <a:cxn ang="0">
                <a:pos x="connsiteX23504" y="connsiteY23504"/>
              </a:cxn>
              <a:cxn ang="0">
                <a:pos x="connsiteX23505" y="connsiteY23505"/>
              </a:cxn>
              <a:cxn ang="0">
                <a:pos x="connsiteX23506" y="connsiteY23506"/>
              </a:cxn>
              <a:cxn ang="0">
                <a:pos x="connsiteX23507" y="connsiteY23507"/>
              </a:cxn>
              <a:cxn ang="0">
                <a:pos x="connsiteX23508" y="connsiteY23508"/>
              </a:cxn>
              <a:cxn ang="0">
                <a:pos x="connsiteX23509" y="connsiteY23509"/>
              </a:cxn>
              <a:cxn ang="0">
                <a:pos x="connsiteX23510" y="connsiteY23510"/>
              </a:cxn>
              <a:cxn ang="0">
                <a:pos x="connsiteX23511" y="connsiteY23511"/>
              </a:cxn>
              <a:cxn ang="0">
                <a:pos x="connsiteX23512" y="connsiteY23512"/>
              </a:cxn>
              <a:cxn ang="0">
                <a:pos x="connsiteX23513" y="connsiteY23513"/>
              </a:cxn>
              <a:cxn ang="0">
                <a:pos x="connsiteX23514" y="connsiteY23514"/>
              </a:cxn>
              <a:cxn ang="0">
                <a:pos x="connsiteX23515" y="connsiteY23515"/>
              </a:cxn>
              <a:cxn ang="0">
                <a:pos x="connsiteX23516" y="connsiteY23516"/>
              </a:cxn>
              <a:cxn ang="0">
                <a:pos x="connsiteX23517" y="connsiteY23517"/>
              </a:cxn>
              <a:cxn ang="0">
                <a:pos x="connsiteX23518" y="connsiteY23518"/>
              </a:cxn>
              <a:cxn ang="0">
                <a:pos x="connsiteX23519" y="connsiteY23519"/>
              </a:cxn>
              <a:cxn ang="0">
                <a:pos x="connsiteX23520" y="connsiteY23520"/>
              </a:cxn>
              <a:cxn ang="0">
                <a:pos x="connsiteX23521" y="connsiteY23521"/>
              </a:cxn>
              <a:cxn ang="0">
                <a:pos x="connsiteX23522" y="connsiteY23522"/>
              </a:cxn>
              <a:cxn ang="0">
                <a:pos x="connsiteX23523" y="connsiteY23523"/>
              </a:cxn>
              <a:cxn ang="0">
                <a:pos x="connsiteX23524" y="connsiteY23524"/>
              </a:cxn>
              <a:cxn ang="0">
                <a:pos x="connsiteX23525" y="connsiteY23525"/>
              </a:cxn>
              <a:cxn ang="0">
                <a:pos x="connsiteX23526" y="connsiteY23526"/>
              </a:cxn>
              <a:cxn ang="0">
                <a:pos x="connsiteX23527" y="connsiteY23527"/>
              </a:cxn>
              <a:cxn ang="0">
                <a:pos x="connsiteX23528" y="connsiteY23528"/>
              </a:cxn>
              <a:cxn ang="0">
                <a:pos x="connsiteX23529" y="connsiteY23529"/>
              </a:cxn>
              <a:cxn ang="0">
                <a:pos x="connsiteX23530" y="connsiteY23530"/>
              </a:cxn>
              <a:cxn ang="0">
                <a:pos x="connsiteX23531" y="connsiteY23531"/>
              </a:cxn>
              <a:cxn ang="0">
                <a:pos x="connsiteX23532" y="connsiteY23532"/>
              </a:cxn>
              <a:cxn ang="0">
                <a:pos x="connsiteX23533" y="connsiteY23533"/>
              </a:cxn>
              <a:cxn ang="0">
                <a:pos x="connsiteX23534" y="connsiteY23534"/>
              </a:cxn>
              <a:cxn ang="0">
                <a:pos x="connsiteX23535" y="connsiteY23535"/>
              </a:cxn>
              <a:cxn ang="0">
                <a:pos x="connsiteX23536" y="connsiteY23536"/>
              </a:cxn>
              <a:cxn ang="0">
                <a:pos x="connsiteX23537" y="connsiteY23537"/>
              </a:cxn>
              <a:cxn ang="0">
                <a:pos x="connsiteX23538" y="connsiteY23538"/>
              </a:cxn>
              <a:cxn ang="0">
                <a:pos x="connsiteX23539" y="connsiteY23539"/>
              </a:cxn>
              <a:cxn ang="0">
                <a:pos x="connsiteX23540" y="connsiteY23540"/>
              </a:cxn>
              <a:cxn ang="0">
                <a:pos x="connsiteX23541" y="connsiteY23541"/>
              </a:cxn>
              <a:cxn ang="0">
                <a:pos x="connsiteX23542" y="connsiteY23542"/>
              </a:cxn>
              <a:cxn ang="0">
                <a:pos x="connsiteX23543" y="connsiteY23543"/>
              </a:cxn>
              <a:cxn ang="0">
                <a:pos x="connsiteX23544" y="connsiteY23544"/>
              </a:cxn>
              <a:cxn ang="0">
                <a:pos x="connsiteX23545" y="connsiteY23545"/>
              </a:cxn>
              <a:cxn ang="0">
                <a:pos x="connsiteX23546" y="connsiteY23546"/>
              </a:cxn>
              <a:cxn ang="0">
                <a:pos x="connsiteX23547" y="connsiteY23547"/>
              </a:cxn>
              <a:cxn ang="0">
                <a:pos x="connsiteX23548" y="connsiteY23548"/>
              </a:cxn>
              <a:cxn ang="0">
                <a:pos x="connsiteX23549" y="connsiteY23549"/>
              </a:cxn>
              <a:cxn ang="0">
                <a:pos x="connsiteX23550" y="connsiteY23550"/>
              </a:cxn>
              <a:cxn ang="0">
                <a:pos x="connsiteX23551" y="connsiteY23551"/>
              </a:cxn>
              <a:cxn ang="0">
                <a:pos x="connsiteX23552" y="connsiteY23552"/>
              </a:cxn>
              <a:cxn ang="0">
                <a:pos x="connsiteX23553" y="connsiteY23553"/>
              </a:cxn>
              <a:cxn ang="0">
                <a:pos x="connsiteX23554" y="connsiteY23554"/>
              </a:cxn>
              <a:cxn ang="0">
                <a:pos x="connsiteX23555" y="connsiteY23555"/>
              </a:cxn>
              <a:cxn ang="0">
                <a:pos x="connsiteX23556" y="connsiteY23556"/>
              </a:cxn>
              <a:cxn ang="0">
                <a:pos x="connsiteX23557" y="connsiteY23557"/>
              </a:cxn>
              <a:cxn ang="0">
                <a:pos x="connsiteX23558" y="connsiteY23558"/>
              </a:cxn>
              <a:cxn ang="0">
                <a:pos x="connsiteX23559" y="connsiteY23559"/>
              </a:cxn>
              <a:cxn ang="0">
                <a:pos x="connsiteX23560" y="connsiteY23560"/>
              </a:cxn>
              <a:cxn ang="0">
                <a:pos x="connsiteX23561" y="connsiteY23561"/>
              </a:cxn>
              <a:cxn ang="0">
                <a:pos x="connsiteX23562" y="connsiteY23562"/>
              </a:cxn>
              <a:cxn ang="0">
                <a:pos x="connsiteX23563" y="connsiteY23563"/>
              </a:cxn>
              <a:cxn ang="0">
                <a:pos x="connsiteX23564" y="connsiteY23564"/>
              </a:cxn>
              <a:cxn ang="0">
                <a:pos x="connsiteX23565" y="connsiteY23565"/>
              </a:cxn>
              <a:cxn ang="0">
                <a:pos x="connsiteX23566" y="connsiteY23566"/>
              </a:cxn>
              <a:cxn ang="0">
                <a:pos x="connsiteX23567" y="connsiteY23567"/>
              </a:cxn>
              <a:cxn ang="0">
                <a:pos x="connsiteX23568" y="connsiteY23568"/>
              </a:cxn>
              <a:cxn ang="0">
                <a:pos x="connsiteX23569" y="connsiteY23569"/>
              </a:cxn>
              <a:cxn ang="0">
                <a:pos x="connsiteX23570" y="connsiteY23570"/>
              </a:cxn>
              <a:cxn ang="0">
                <a:pos x="connsiteX23571" y="connsiteY23571"/>
              </a:cxn>
              <a:cxn ang="0">
                <a:pos x="connsiteX23572" y="connsiteY23572"/>
              </a:cxn>
              <a:cxn ang="0">
                <a:pos x="connsiteX23573" y="connsiteY23573"/>
              </a:cxn>
              <a:cxn ang="0">
                <a:pos x="connsiteX23574" y="connsiteY23574"/>
              </a:cxn>
              <a:cxn ang="0">
                <a:pos x="connsiteX23575" y="connsiteY23575"/>
              </a:cxn>
              <a:cxn ang="0">
                <a:pos x="connsiteX23576" y="connsiteY23576"/>
              </a:cxn>
              <a:cxn ang="0">
                <a:pos x="connsiteX23577" y="connsiteY23577"/>
              </a:cxn>
              <a:cxn ang="0">
                <a:pos x="connsiteX23578" y="connsiteY23578"/>
              </a:cxn>
              <a:cxn ang="0">
                <a:pos x="connsiteX23579" y="connsiteY23579"/>
              </a:cxn>
              <a:cxn ang="0">
                <a:pos x="connsiteX23580" y="connsiteY23580"/>
              </a:cxn>
              <a:cxn ang="0">
                <a:pos x="connsiteX23581" y="connsiteY23581"/>
              </a:cxn>
              <a:cxn ang="0">
                <a:pos x="connsiteX23582" y="connsiteY23582"/>
              </a:cxn>
              <a:cxn ang="0">
                <a:pos x="connsiteX23583" y="connsiteY23583"/>
              </a:cxn>
              <a:cxn ang="0">
                <a:pos x="connsiteX23584" y="connsiteY23584"/>
              </a:cxn>
              <a:cxn ang="0">
                <a:pos x="connsiteX23585" y="connsiteY23585"/>
              </a:cxn>
              <a:cxn ang="0">
                <a:pos x="connsiteX23586" y="connsiteY23586"/>
              </a:cxn>
              <a:cxn ang="0">
                <a:pos x="connsiteX23587" y="connsiteY23587"/>
              </a:cxn>
              <a:cxn ang="0">
                <a:pos x="connsiteX23588" y="connsiteY23588"/>
              </a:cxn>
              <a:cxn ang="0">
                <a:pos x="connsiteX23589" y="connsiteY23589"/>
              </a:cxn>
              <a:cxn ang="0">
                <a:pos x="connsiteX23590" y="connsiteY23590"/>
              </a:cxn>
              <a:cxn ang="0">
                <a:pos x="connsiteX23591" y="connsiteY23591"/>
              </a:cxn>
              <a:cxn ang="0">
                <a:pos x="connsiteX23592" y="connsiteY23592"/>
              </a:cxn>
              <a:cxn ang="0">
                <a:pos x="connsiteX23593" y="connsiteY23593"/>
              </a:cxn>
              <a:cxn ang="0">
                <a:pos x="connsiteX23594" y="connsiteY23594"/>
              </a:cxn>
              <a:cxn ang="0">
                <a:pos x="connsiteX23595" y="connsiteY23595"/>
              </a:cxn>
              <a:cxn ang="0">
                <a:pos x="connsiteX23596" y="connsiteY23596"/>
              </a:cxn>
              <a:cxn ang="0">
                <a:pos x="connsiteX23597" y="connsiteY23597"/>
              </a:cxn>
              <a:cxn ang="0">
                <a:pos x="connsiteX23598" y="connsiteY23598"/>
              </a:cxn>
              <a:cxn ang="0">
                <a:pos x="connsiteX23599" y="connsiteY23599"/>
              </a:cxn>
              <a:cxn ang="0">
                <a:pos x="connsiteX23600" y="connsiteY23600"/>
              </a:cxn>
              <a:cxn ang="0">
                <a:pos x="connsiteX23601" y="connsiteY23601"/>
              </a:cxn>
              <a:cxn ang="0">
                <a:pos x="connsiteX23602" y="connsiteY23602"/>
              </a:cxn>
              <a:cxn ang="0">
                <a:pos x="connsiteX23603" y="connsiteY23603"/>
              </a:cxn>
              <a:cxn ang="0">
                <a:pos x="connsiteX23604" y="connsiteY23604"/>
              </a:cxn>
              <a:cxn ang="0">
                <a:pos x="connsiteX23605" y="connsiteY23605"/>
              </a:cxn>
              <a:cxn ang="0">
                <a:pos x="connsiteX23606" y="connsiteY23606"/>
              </a:cxn>
              <a:cxn ang="0">
                <a:pos x="connsiteX23607" y="connsiteY23607"/>
              </a:cxn>
              <a:cxn ang="0">
                <a:pos x="connsiteX23608" y="connsiteY23608"/>
              </a:cxn>
              <a:cxn ang="0">
                <a:pos x="connsiteX23609" y="connsiteY23609"/>
              </a:cxn>
              <a:cxn ang="0">
                <a:pos x="connsiteX23610" y="connsiteY23610"/>
              </a:cxn>
              <a:cxn ang="0">
                <a:pos x="connsiteX23611" y="connsiteY23611"/>
              </a:cxn>
              <a:cxn ang="0">
                <a:pos x="connsiteX23612" y="connsiteY23612"/>
              </a:cxn>
              <a:cxn ang="0">
                <a:pos x="connsiteX23613" y="connsiteY23613"/>
              </a:cxn>
              <a:cxn ang="0">
                <a:pos x="connsiteX23614" y="connsiteY23614"/>
              </a:cxn>
              <a:cxn ang="0">
                <a:pos x="connsiteX23615" y="connsiteY23615"/>
              </a:cxn>
              <a:cxn ang="0">
                <a:pos x="connsiteX23616" y="connsiteY23616"/>
              </a:cxn>
              <a:cxn ang="0">
                <a:pos x="connsiteX23617" y="connsiteY23617"/>
              </a:cxn>
              <a:cxn ang="0">
                <a:pos x="connsiteX23618" y="connsiteY23618"/>
              </a:cxn>
              <a:cxn ang="0">
                <a:pos x="connsiteX23619" y="connsiteY23619"/>
              </a:cxn>
              <a:cxn ang="0">
                <a:pos x="connsiteX23620" y="connsiteY23620"/>
              </a:cxn>
              <a:cxn ang="0">
                <a:pos x="connsiteX23621" y="connsiteY23621"/>
              </a:cxn>
              <a:cxn ang="0">
                <a:pos x="connsiteX23622" y="connsiteY23622"/>
              </a:cxn>
              <a:cxn ang="0">
                <a:pos x="connsiteX23623" y="connsiteY23623"/>
              </a:cxn>
              <a:cxn ang="0">
                <a:pos x="connsiteX23624" y="connsiteY23624"/>
              </a:cxn>
              <a:cxn ang="0">
                <a:pos x="connsiteX23625" y="connsiteY23625"/>
              </a:cxn>
              <a:cxn ang="0">
                <a:pos x="connsiteX23626" y="connsiteY23626"/>
              </a:cxn>
              <a:cxn ang="0">
                <a:pos x="connsiteX23627" y="connsiteY23627"/>
              </a:cxn>
              <a:cxn ang="0">
                <a:pos x="connsiteX23628" y="connsiteY23628"/>
              </a:cxn>
              <a:cxn ang="0">
                <a:pos x="connsiteX23629" y="connsiteY23629"/>
              </a:cxn>
              <a:cxn ang="0">
                <a:pos x="connsiteX23630" y="connsiteY23630"/>
              </a:cxn>
              <a:cxn ang="0">
                <a:pos x="connsiteX23631" y="connsiteY23631"/>
              </a:cxn>
              <a:cxn ang="0">
                <a:pos x="connsiteX23632" y="connsiteY23632"/>
              </a:cxn>
              <a:cxn ang="0">
                <a:pos x="connsiteX23633" y="connsiteY23633"/>
              </a:cxn>
              <a:cxn ang="0">
                <a:pos x="connsiteX23634" y="connsiteY23634"/>
              </a:cxn>
              <a:cxn ang="0">
                <a:pos x="connsiteX23635" y="connsiteY23635"/>
              </a:cxn>
              <a:cxn ang="0">
                <a:pos x="connsiteX23636" y="connsiteY23636"/>
              </a:cxn>
              <a:cxn ang="0">
                <a:pos x="connsiteX23637" y="connsiteY23637"/>
              </a:cxn>
              <a:cxn ang="0">
                <a:pos x="connsiteX23638" y="connsiteY23638"/>
              </a:cxn>
              <a:cxn ang="0">
                <a:pos x="connsiteX23639" y="connsiteY23639"/>
              </a:cxn>
              <a:cxn ang="0">
                <a:pos x="connsiteX23640" y="connsiteY23640"/>
              </a:cxn>
              <a:cxn ang="0">
                <a:pos x="connsiteX23641" y="connsiteY23641"/>
              </a:cxn>
              <a:cxn ang="0">
                <a:pos x="connsiteX23642" y="connsiteY23642"/>
              </a:cxn>
              <a:cxn ang="0">
                <a:pos x="connsiteX23643" y="connsiteY23643"/>
              </a:cxn>
              <a:cxn ang="0">
                <a:pos x="connsiteX23644" y="connsiteY23644"/>
              </a:cxn>
              <a:cxn ang="0">
                <a:pos x="connsiteX23645" y="connsiteY23645"/>
              </a:cxn>
              <a:cxn ang="0">
                <a:pos x="connsiteX23646" y="connsiteY23646"/>
              </a:cxn>
              <a:cxn ang="0">
                <a:pos x="connsiteX23647" y="connsiteY23647"/>
              </a:cxn>
              <a:cxn ang="0">
                <a:pos x="connsiteX23648" y="connsiteY23648"/>
              </a:cxn>
              <a:cxn ang="0">
                <a:pos x="connsiteX23649" y="connsiteY23649"/>
              </a:cxn>
              <a:cxn ang="0">
                <a:pos x="connsiteX23650" y="connsiteY23650"/>
              </a:cxn>
              <a:cxn ang="0">
                <a:pos x="connsiteX23651" y="connsiteY23651"/>
              </a:cxn>
              <a:cxn ang="0">
                <a:pos x="connsiteX23652" y="connsiteY23652"/>
              </a:cxn>
              <a:cxn ang="0">
                <a:pos x="connsiteX23653" y="connsiteY23653"/>
              </a:cxn>
              <a:cxn ang="0">
                <a:pos x="connsiteX23654" y="connsiteY23654"/>
              </a:cxn>
              <a:cxn ang="0">
                <a:pos x="connsiteX23655" y="connsiteY23655"/>
              </a:cxn>
              <a:cxn ang="0">
                <a:pos x="connsiteX23656" y="connsiteY23656"/>
              </a:cxn>
              <a:cxn ang="0">
                <a:pos x="connsiteX23657" y="connsiteY23657"/>
              </a:cxn>
              <a:cxn ang="0">
                <a:pos x="connsiteX23658" y="connsiteY23658"/>
              </a:cxn>
              <a:cxn ang="0">
                <a:pos x="connsiteX23659" y="connsiteY23659"/>
              </a:cxn>
              <a:cxn ang="0">
                <a:pos x="connsiteX23660" y="connsiteY23660"/>
              </a:cxn>
              <a:cxn ang="0">
                <a:pos x="connsiteX23661" y="connsiteY23661"/>
              </a:cxn>
              <a:cxn ang="0">
                <a:pos x="connsiteX23662" y="connsiteY23662"/>
              </a:cxn>
              <a:cxn ang="0">
                <a:pos x="connsiteX23663" y="connsiteY23663"/>
              </a:cxn>
              <a:cxn ang="0">
                <a:pos x="connsiteX23664" y="connsiteY23664"/>
              </a:cxn>
              <a:cxn ang="0">
                <a:pos x="connsiteX23665" y="connsiteY23665"/>
              </a:cxn>
              <a:cxn ang="0">
                <a:pos x="connsiteX23666" y="connsiteY23666"/>
              </a:cxn>
              <a:cxn ang="0">
                <a:pos x="connsiteX23667" y="connsiteY23667"/>
              </a:cxn>
              <a:cxn ang="0">
                <a:pos x="connsiteX23668" y="connsiteY23668"/>
              </a:cxn>
              <a:cxn ang="0">
                <a:pos x="connsiteX23669" y="connsiteY23669"/>
              </a:cxn>
              <a:cxn ang="0">
                <a:pos x="connsiteX23670" y="connsiteY23670"/>
              </a:cxn>
              <a:cxn ang="0">
                <a:pos x="connsiteX23671" y="connsiteY23671"/>
              </a:cxn>
              <a:cxn ang="0">
                <a:pos x="connsiteX23672" y="connsiteY23672"/>
              </a:cxn>
              <a:cxn ang="0">
                <a:pos x="connsiteX23673" y="connsiteY23673"/>
              </a:cxn>
              <a:cxn ang="0">
                <a:pos x="connsiteX23674" y="connsiteY23674"/>
              </a:cxn>
              <a:cxn ang="0">
                <a:pos x="connsiteX23675" y="connsiteY23675"/>
              </a:cxn>
              <a:cxn ang="0">
                <a:pos x="connsiteX23676" y="connsiteY23676"/>
              </a:cxn>
              <a:cxn ang="0">
                <a:pos x="connsiteX23677" y="connsiteY23677"/>
              </a:cxn>
              <a:cxn ang="0">
                <a:pos x="connsiteX23678" y="connsiteY23678"/>
              </a:cxn>
              <a:cxn ang="0">
                <a:pos x="connsiteX23679" y="connsiteY23679"/>
              </a:cxn>
              <a:cxn ang="0">
                <a:pos x="connsiteX23680" y="connsiteY23680"/>
              </a:cxn>
              <a:cxn ang="0">
                <a:pos x="connsiteX23681" y="connsiteY23681"/>
              </a:cxn>
              <a:cxn ang="0">
                <a:pos x="connsiteX23682" y="connsiteY23682"/>
              </a:cxn>
              <a:cxn ang="0">
                <a:pos x="connsiteX23683" y="connsiteY23683"/>
              </a:cxn>
              <a:cxn ang="0">
                <a:pos x="connsiteX23684" y="connsiteY23684"/>
              </a:cxn>
              <a:cxn ang="0">
                <a:pos x="connsiteX23685" y="connsiteY23685"/>
              </a:cxn>
              <a:cxn ang="0">
                <a:pos x="connsiteX23686" y="connsiteY23686"/>
              </a:cxn>
              <a:cxn ang="0">
                <a:pos x="connsiteX23687" y="connsiteY23687"/>
              </a:cxn>
              <a:cxn ang="0">
                <a:pos x="connsiteX23688" y="connsiteY23688"/>
              </a:cxn>
              <a:cxn ang="0">
                <a:pos x="connsiteX23689" y="connsiteY23689"/>
              </a:cxn>
              <a:cxn ang="0">
                <a:pos x="connsiteX23690" y="connsiteY23690"/>
              </a:cxn>
              <a:cxn ang="0">
                <a:pos x="connsiteX23691" y="connsiteY23691"/>
              </a:cxn>
              <a:cxn ang="0">
                <a:pos x="connsiteX23692" y="connsiteY23692"/>
              </a:cxn>
              <a:cxn ang="0">
                <a:pos x="connsiteX23693" y="connsiteY23693"/>
              </a:cxn>
              <a:cxn ang="0">
                <a:pos x="connsiteX23694" y="connsiteY23694"/>
              </a:cxn>
              <a:cxn ang="0">
                <a:pos x="connsiteX23695" y="connsiteY23695"/>
              </a:cxn>
              <a:cxn ang="0">
                <a:pos x="connsiteX23696" y="connsiteY23696"/>
              </a:cxn>
              <a:cxn ang="0">
                <a:pos x="connsiteX23697" y="connsiteY23697"/>
              </a:cxn>
              <a:cxn ang="0">
                <a:pos x="connsiteX23698" y="connsiteY23698"/>
              </a:cxn>
              <a:cxn ang="0">
                <a:pos x="connsiteX23699" y="connsiteY23699"/>
              </a:cxn>
              <a:cxn ang="0">
                <a:pos x="connsiteX23700" y="connsiteY23700"/>
              </a:cxn>
              <a:cxn ang="0">
                <a:pos x="connsiteX23701" y="connsiteY23701"/>
              </a:cxn>
              <a:cxn ang="0">
                <a:pos x="connsiteX23702" y="connsiteY23702"/>
              </a:cxn>
              <a:cxn ang="0">
                <a:pos x="connsiteX23703" y="connsiteY23703"/>
              </a:cxn>
              <a:cxn ang="0">
                <a:pos x="connsiteX23704" y="connsiteY23704"/>
              </a:cxn>
              <a:cxn ang="0">
                <a:pos x="connsiteX23705" y="connsiteY23705"/>
              </a:cxn>
              <a:cxn ang="0">
                <a:pos x="connsiteX23706" y="connsiteY23706"/>
              </a:cxn>
              <a:cxn ang="0">
                <a:pos x="connsiteX23707" y="connsiteY23707"/>
              </a:cxn>
              <a:cxn ang="0">
                <a:pos x="connsiteX23708" y="connsiteY23708"/>
              </a:cxn>
              <a:cxn ang="0">
                <a:pos x="connsiteX23709" y="connsiteY23709"/>
              </a:cxn>
              <a:cxn ang="0">
                <a:pos x="connsiteX23710" y="connsiteY23710"/>
              </a:cxn>
              <a:cxn ang="0">
                <a:pos x="connsiteX23711" y="connsiteY23711"/>
              </a:cxn>
              <a:cxn ang="0">
                <a:pos x="connsiteX23712" y="connsiteY23712"/>
              </a:cxn>
              <a:cxn ang="0">
                <a:pos x="connsiteX23713" y="connsiteY23713"/>
              </a:cxn>
              <a:cxn ang="0">
                <a:pos x="connsiteX23714" y="connsiteY23714"/>
              </a:cxn>
              <a:cxn ang="0">
                <a:pos x="connsiteX23715" y="connsiteY23715"/>
              </a:cxn>
              <a:cxn ang="0">
                <a:pos x="connsiteX23716" y="connsiteY23716"/>
              </a:cxn>
              <a:cxn ang="0">
                <a:pos x="connsiteX23717" y="connsiteY23717"/>
              </a:cxn>
              <a:cxn ang="0">
                <a:pos x="connsiteX23718" y="connsiteY23718"/>
              </a:cxn>
              <a:cxn ang="0">
                <a:pos x="connsiteX23719" y="connsiteY23719"/>
              </a:cxn>
              <a:cxn ang="0">
                <a:pos x="connsiteX23720" y="connsiteY23720"/>
              </a:cxn>
              <a:cxn ang="0">
                <a:pos x="connsiteX23721" y="connsiteY23721"/>
              </a:cxn>
              <a:cxn ang="0">
                <a:pos x="connsiteX23722" y="connsiteY23722"/>
              </a:cxn>
              <a:cxn ang="0">
                <a:pos x="connsiteX23723" y="connsiteY23723"/>
              </a:cxn>
              <a:cxn ang="0">
                <a:pos x="connsiteX23724" y="connsiteY23724"/>
              </a:cxn>
              <a:cxn ang="0">
                <a:pos x="connsiteX23725" y="connsiteY23725"/>
              </a:cxn>
              <a:cxn ang="0">
                <a:pos x="connsiteX23726" y="connsiteY23726"/>
              </a:cxn>
              <a:cxn ang="0">
                <a:pos x="connsiteX23727" y="connsiteY23727"/>
              </a:cxn>
              <a:cxn ang="0">
                <a:pos x="connsiteX23728" y="connsiteY23728"/>
              </a:cxn>
              <a:cxn ang="0">
                <a:pos x="connsiteX23729" y="connsiteY23729"/>
              </a:cxn>
              <a:cxn ang="0">
                <a:pos x="connsiteX23730" y="connsiteY23730"/>
              </a:cxn>
              <a:cxn ang="0">
                <a:pos x="connsiteX23731" y="connsiteY23731"/>
              </a:cxn>
              <a:cxn ang="0">
                <a:pos x="connsiteX23732" y="connsiteY23732"/>
              </a:cxn>
              <a:cxn ang="0">
                <a:pos x="connsiteX23733" y="connsiteY23733"/>
              </a:cxn>
              <a:cxn ang="0">
                <a:pos x="connsiteX23734" y="connsiteY23734"/>
              </a:cxn>
              <a:cxn ang="0">
                <a:pos x="connsiteX23735" y="connsiteY23735"/>
              </a:cxn>
              <a:cxn ang="0">
                <a:pos x="connsiteX23736" y="connsiteY23736"/>
              </a:cxn>
              <a:cxn ang="0">
                <a:pos x="connsiteX23737" y="connsiteY23737"/>
              </a:cxn>
              <a:cxn ang="0">
                <a:pos x="connsiteX23738" y="connsiteY23738"/>
              </a:cxn>
              <a:cxn ang="0">
                <a:pos x="connsiteX23739" y="connsiteY23739"/>
              </a:cxn>
              <a:cxn ang="0">
                <a:pos x="connsiteX23740" y="connsiteY23740"/>
              </a:cxn>
              <a:cxn ang="0">
                <a:pos x="connsiteX23741" y="connsiteY23741"/>
              </a:cxn>
              <a:cxn ang="0">
                <a:pos x="connsiteX23742" y="connsiteY23742"/>
              </a:cxn>
              <a:cxn ang="0">
                <a:pos x="connsiteX23743" y="connsiteY23743"/>
              </a:cxn>
              <a:cxn ang="0">
                <a:pos x="connsiteX23744" y="connsiteY23744"/>
              </a:cxn>
              <a:cxn ang="0">
                <a:pos x="connsiteX23745" y="connsiteY23745"/>
              </a:cxn>
              <a:cxn ang="0">
                <a:pos x="connsiteX23746" y="connsiteY23746"/>
              </a:cxn>
              <a:cxn ang="0">
                <a:pos x="connsiteX23747" y="connsiteY23747"/>
              </a:cxn>
              <a:cxn ang="0">
                <a:pos x="connsiteX23748" y="connsiteY23748"/>
              </a:cxn>
              <a:cxn ang="0">
                <a:pos x="connsiteX23749" y="connsiteY23749"/>
              </a:cxn>
              <a:cxn ang="0">
                <a:pos x="connsiteX23750" y="connsiteY23750"/>
              </a:cxn>
              <a:cxn ang="0">
                <a:pos x="connsiteX23751" y="connsiteY23751"/>
              </a:cxn>
              <a:cxn ang="0">
                <a:pos x="connsiteX23752" y="connsiteY23752"/>
              </a:cxn>
              <a:cxn ang="0">
                <a:pos x="connsiteX23753" y="connsiteY23753"/>
              </a:cxn>
              <a:cxn ang="0">
                <a:pos x="connsiteX23754" y="connsiteY23754"/>
              </a:cxn>
              <a:cxn ang="0">
                <a:pos x="connsiteX23755" y="connsiteY23755"/>
              </a:cxn>
              <a:cxn ang="0">
                <a:pos x="connsiteX23756" y="connsiteY23756"/>
              </a:cxn>
              <a:cxn ang="0">
                <a:pos x="connsiteX23757" y="connsiteY23757"/>
              </a:cxn>
              <a:cxn ang="0">
                <a:pos x="connsiteX23758" y="connsiteY23758"/>
              </a:cxn>
              <a:cxn ang="0">
                <a:pos x="connsiteX23759" y="connsiteY23759"/>
              </a:cxn>
              <a:cxn ang="0">
                <a:pos x="connsiteX23760" y="connsiteY23760"/>
              </a:cxn>
              <a:cxn ang="0">
                <a:pos x="connsiteX23761" y="connsiteY23761"/>
              </a:cxn>
              <a:cxn ang="0">
                <a:pos x="connsiteX23762" y="connsiteY23762"/>
              </a:cxn>
              <a:cxn ang="0">
                <a:pos x="connsiteX23763" y="connsiteY23763"/>
              </a:cxn>
              <a:cxn ang="0">
                <a:pos x="connsiteX23764" y="connsiteY23764"/>
              </a:cxn>
              <a:cxn ang="0">
                <a:pos x="connsiteX23765" y="connsiteY23765"/>
              </a:cxn>
              <a:cxn ang="0">
                <a:pos x="connsiteX23766" y="connsiteY23766"/>
              </a:cxn>
              <a:cxn ang="0">
                <a:pos x="connsiteX23767" y="connsiteY23767"/>
              </a:cxn>
              <a:cxn ang="0">
                <a:pos x="connsiteX23768" y="connsiteY23768"/>
              </a:cxn>
              <a:cxn ang="0">
                <a:pos x="connsiteX23769" y="connsiteY23769"/>
              </a:cxn>
              <a:cxn ang="0">
                <a:pos x="connsiteX23770" y="connsiteY23770"/>
              </a:cxn>
              <a:cxn ang="0">
                <a:pos x="connsiteX23771" y="connsiteY23771"/>
              </a:cxn>
              <a:cxn ang="0">
                <a:pos x="connsiteX23772" y="connsiteY23772"/>
              </a:cxn>
              <a:cxn ang="0">
                <a:pos x="connsiteX23773" y="connsiteY23773"/>
              </a:cxn>
              <a:cxn ang="0">
                <a:pos x="connsiteX23774" y="connsiteY23774"/>
              </a:cxn>
              <a:cxn ang="0">
                <a:pos x="connsiteX23775" y="connsiteY23775"/>
              </a:cxn>
              <a:cxn ang="0">
                <a:pos x="connsiteX23776" y="connsiteY23776"/>
              </a:cxn>
              <a:cxn ang="0">
                <a:pos x="connsiteX23777" y="connsiteY23777"/>
              </a:cxn>
              <a:cxn ang="0">
                <a:pos x="connsiteX23778" y="connsiteY23778"/>
              </a:cxn>
              <a:cxn ang="0">
                <a:pos x="connsiteX23779" y="connsiteY23779"/>
              </a:cxn>
              <a:cxn ang="0">
                <a:pos x="connsiteX23780" y="connsiteY23780"/>
              </a:cxn>
              <a:cxn ang="0">
                <a:pos x="connsiteX23781" y="connsiteY23781"/>
              </a:cxn>
              <a:cxn ang="0">
                <a:pos x="connsiteX23782" y="connsiteY23782"/>
              </a:cxn>
              <a:cxn ang="0">
                <a:pos x="connsiteX23783" y="connsiteY23783"/>
              </a:cxn>
              <a:cxn ang="0">
                <a:pos x="connsiteX23784" y="connsiteY23784"/>
              </a:cxn>
              <a:cxn ang="0">
                <a:pos x="connsiteX23785" y="connsiteY23785"/>
              </a:cxn>
              <a:cxn ang="0">
                <a:pos x="connsiteX23786" y="connsiteY23786"/>
              </a:cxn>
              <a:cxn ang="0">
                <a:pos x="connsiteX23787" y="connsiteY23787"/>
              </a:cxn>
              <a:cxn ang="0">
                <a:pos x="connsiteX23788" y="connsiteY23788"/>
              </a:cxn>
              <a:cxn ang="0">
                <a:pos x="connsiteX23789" y="connsiteY23789"/>
              </a:cxn>
              <a:cxn ang="0">
                <a:pos x="connsiteX23790" y="connsiteY23790"/>
              </a:cxn>
              <a:cxn ang="0">
                <a:pos x="connsiteX23791" y="connsiteY23791"/>
              </a:cxn>
              <a:cxn ang="0">
                <a:pos x="connsiteX23792" y="connsiteY23792"/>
              </a:cxn>
              <a:cxn ang="0">
                <a:pos x="connsiteX23793" y="connsiteY23793"/>
              </a:cxn>
              <a:cxn ang="0">
                <a:pos x="connsiteX23794" y="connsiteY23794"/>
              </a:cxn>
              <a:cxn ang="0">
                <a:pos x="connsiteX23795" y="connsiteY23795"/>
              </a:cxn>
              <a:cxn ang="0">
                <a:pos x="connsiteX23796" y="connsiteY23796"/>
              </a:cxn>
              <a:cxn ang="0">
                <a:pos x="connsiteX23797" y="connsiteY23797"/>
              </a:cxn>
              <a:cxn ang="0">
                <a:pos x="connsiteX23798" y="connsiteY23798"/>
              </a:cxn>
              <a:cxn ang="0">
                <a:pos x="connsiteX23799" y="connsiteY23799"/>
              </a:cxn>
              <a:cxn ang="0">
                <a:pos x="connsiteX23800" y="connsiteY23800"/>
              </a:cxn>
              <a:cxn ang="0">
                <a:pos x="connsiteX23801" y="connsiteY23801"/>
              </a:cxn>
              <a:cxn ang="0">
                <a:pos x="connsiteX23802" y="connsiteY23802"/>
              </a:cxn>
              <a:cxn ang="0">
                <a:pos x="connsiteX23803" y="connsiteY23803"/>
              </a:cxn>
              <a:cxn ang="0">
                <a:pos x="connsiteX23804" y="connsiteY23804"/>
              </a:cxn>
              <a:cxn ang="0">
                <a:pos x="connsiteX23805" y="connsiteY23805"/>
              </a:cxn>
              <a:cxn ang="0">
                <a:pos x="connsiteX23806" y="connsiteY23806"/>
              </a:cxn>
              <a:cxn ang="0">
                <a:pos x="connsiteX23807" y="connsiteY23807"/>
              </a:cxn>
              <a:cxn ang="0">
                <a:pos x="connsiteX23808" y="connsiteY23808"/>
              </a:cxn>
              <a:cxn ang="0">
                <a:pos x="connsiteX23809" y="connsiteY23809"/>
              </a:cxn>
              <a:cxn ang="0">
                <a:pos x="connsiteX23810" y="connsiteY23810"/>
              </a:cxn>
              <a:cxn ang="0">
                <a:pos x="connsiteX23811" y="connsiteY23811"/>
              </a:cxn>
              <a:cxn ang="0">
                <a:pos x="connsiteX23812" y="connsiteY23812"/>
              </a:cxn>
              <a:cxn ang="0">
                <a:pos x="connsiteX23813" y="connsiteY23813"/>
              </a:cxn>
              <a:cxn ang="0">
                <a:pos x="connsiteX23814" y="connsiteY23814"/>
              </a:cxn>
              <a:cxn ang="0">
                <a:pos x="connsiteX23815" y="connsiteY23815"/>
              </a:cxn>
              <a:cxn ang="0">
                <a:pos x="connsiteX23816" y="connsiteY23816"/>
              </a:cxn>
              <a:cxn ang="0">
                <a:pos x="connsiteX23817" y="connsiteY23817"/>
              </a:cxn>
              <a:cxn ang="0">
                <a:pos x="connsiteX23818" y="connsiteY23818"/>
              </a:cxn>
              <a:cxn ang="0">
                <a:pos x="connsiteX23819" y="connsiteY23819"/>
              </a:cxn>
              <a:cxn ang="0">
                <a:pos x="connsiteX23820" y="connsiteY23820"/>
              </a:cxn>
              <a:cxn ang="0">
                <a:pos x="connsiteX23821" y="connsiteY23821"/>
              </a:cxn>
              <a:cxn ang="0">
                <a:pos x="connsiteX23822" y="connsiteY23822"/>
              </a:cxn>
              <a:cxn ang="0">
                <a:pos x="connsiteX23823" y="connsiteY23823"/>
              </a:cxn>
              <a:cxn ang="0">
                <a:pos x="connsiteX23824" y="connsiteY23824"/>
              </a:cxn>
              <a:cxn ang="0">
                <a:pos x="connsiteX23825" y="connsiteY23825"/>
              </a:cxn>
              <a:cxn ang="0">
                <a:pos x="connsiteX23826" y="connsiteY23826"/>
              </a:cxn>
              <a:cxn ang="0">
                <a:pos x="connsiteX23827" y="connsiteY23827"/>
              </a:cxn>
              <a:cxn ang="0">
                <a:pos x="connsiteX23828" y="connsiteY23828"/>
              </a:cxn>
              <a:cxn ang="0">
                <a:pos x="connsiteX23829" y="connsiteY23829"/>
              </a:cxn>
              <a:cxn ang="0">
                <a:pos x="connsiteX23830" y="connsiteY23830"/>
              </a:cxn>
              <a:cxn ang="0">
                <a:pos x="connsiteX23831" y="connsiteY23831"/>
              </a:cxn>
              <a:cxn ang="0">
                <a:pos x="connsiteX23832" y="connsiteY23832"/>
              </a:cxn>
              <a:cxn ang="0">
                <a:pos x="connsiteX23833" y="connsiteY23833"/>
              </a:cxn>
              <a:cxn ang="0">
                <a:pos x="connsiteX23834" y="connsiteY23834"/>
              </a:cxn>
              <a:cxn ang="0">
                <a:pos x="connsiteX23835" y="connsiteY23835"/>
              </a:cxn>
              <a:cxn ang="0">
                <a:pos x="connsiteX23836" y="connsiteY23836"/>
              </a:cxn>
              <a:cxn ang="0">
                <a:pos x="connsiteX23837" y="connsiteY23837"/>
              </a:cxn>
              <a:cxn ang="0">
                <a:pos x="connsiteX23838" y="connsiteY23838"/>
              </a:cxn>
              <a:cxn ang="0">
                <a:pos x="connsiteX23839" y="connsiteY23839"/>
              </a:cxn>
              <a:cxn ang="0">
                <a:pos x="connsiteX23840" y="connsiteY23840"/>
              </a:cxn>
              <a:cxn ang="0">
                <a:pos x="connsiteX23841" y="connsiteY23841"/>
              </a:cxn>
              <a:cxn ang="0">
                <a:pos x="connsiteX23842" y="connsiteY23842"/>
              </a:cxn>
              <a:cxn ang="0">
                <a:pos x="connsiteX23843" y="connsiteY23843"/>
              </a:cxn>
              <a:cxn ang="0">
                <a:pos x="connsiteX23844" y="connsiteY23844"/>
              </a:cxn>
              <a:cxn ang="0">
                <a:pos x="connsiteX23845" y="connsiteY23845"/>
              </a:cxn>
              <a:cxn ang="0">
                <a:pos x="connsiteX23846" y="connsiteY23846"/>
              </a:cxn>
              <a:cxn ang="0">
                <a:pos x="connsiteX23847" y="connsiteY23847"/>
              </a:cxn>
              <a:cxn ang="0">
                <a:pos x="connsiteX23848" y="connsiteY23848"/>
              </a:cxn>
              <a:cxn ang="0">
                <a:pos x="connsiteX23849" y="connsiteY23849"/>
              </a:cxn>
              <a:cxn ang="0">
                <a:pos x="connsiteX23850" y="connsiteY23850"/>
              </a:cxn>
              <a:cxn ang="0">
                <a:pos x="connsiteX23851" y="connsiteY23851"/>
              </a:cxn>
              <a:cxn ang="0">
                <a:pos x="connsiteX23852" y="connsiteY23852"/>
              </a:cxn>
              <a:cxn ang="0">
                <a:pos x="connsiteX23853" y="connsiteY23853"/>
              </a:cxn>
              <a:cxn ang="0">
                <a:pos x="connsiteX23854" y="connsiteY23854"/>
              </a:cxn>
              <a:cxn ang="0">
                <a:pos x="connsiteX23855" y="connsiteY23855"/>
              </a:cxn>
              <a:cxn ang="0">
                <a:pos x="connsiteX23856" y="connsiteY23856"/>
              </a:cxn>
              <a:cxn ang="0">
                <a:pos x="connsiteX23857" y="connsiteY23857"/>
              </a:cxn>
              <a:cxn ang="0">
                <a:pos x="connsiteX23858" y="connsiteY23858"/>
              </a:cxn>
              <a:cxn ang="0">
                <a:pos x="connsiteX23859" y="connsiteY23859"/>
              </a:cxn>
              <a:cxn ang="0">
                <a:pos x="connsiteX23860" y="connsiteY23860"/>
              </a:cxn>
              <a:cxn ang="0">
                <a:pos x="connsiteX23861" y="connsiteY23861"/>
              </a:cxn>
              <a:cxn ang="0">
                <a:pos x="connsiteX23862" y="connsiteY23862"/>
              </a:cxn>
              <a:cxn ang="0">
                <a:pos x="connsiteX23863" y="connsiteY23863"/>
              </a:cxn>
              <a:cxn ang="0">
                <a:pos x="connsiteX23864" y="connsiteY23864"/>
              </a:cxn>
              <a:cxn ang="0">
                <a:pos x="connsiteX23865" y="connsiteY23865"/>
              </a:cxn>
              <a:cxn ang="0">
                <a:pos x="connsiteX23866" y="connsiteY23866"/>
              </a:cxn>
              <a:cxn ang="0">
                <a:pos x="connsiteX23867" y="connsiteY23867"/>
              </a:cxn>
              <a:cxn ang="0">
                <a:pos x="connsiteX23868" y="connsiteY23868"/>
              </a:cxn>
              <a:cxn ang="0">
                <a:pos x="connsiteX23869" y="connsiteY23869"/>
              </a:cxn>
              <a:cxn ang="0">
                <a:pos x="connsiteX23870" y="connsiteY23870"/>
              </a:cxn>
              <a:cxn ang="0">
                <a:pos x="connsiteX23871" y="connsiteY23871"/>
              </a:cxn>
              <a:cxn ang="0">
                <a:pos x="connsiteX23872" y="connsiteY23872"/>
              </a:cxn>
              <a:cxn ang="0">
                <a:pos x="connsiteX23873" y="connsiteY23873"/>
              </a:cxn>
              <a:cxn ang="0">
                <a:pos x="connsiteX23874" y="connsiteY23874"/>
              </a:cxn>
              <a:cxn ang="0">
                <a:pos x="connsiteX23875" y="connsiteY23875"/>
              </a:cxn>
              <a:cxn ang="0">
                <a:pos x="connsiteX23876" y="connsiteY23876"/>
              </a:cxn>
              <a:cxn ang="0">
                <a:pos x="connsiteX23877" y="connsiteY23877"/>
              </a:cxn>
              <a:cxn ang="0">
                <a:pos x="connsiteX23878" y="connsiteY23878"/>
              </a:cxn>
              <a:cxn ang="0">
                <a:pos x="connsiteX23879" y="connsiteY23879"/>
              </a:cxn>
              <a:cxn ang="0">
                <a:pos x="connsiteX23880" y="connsiteY23880"/>
              </a:cxn>
              <a:cxn ang="0">
                <a:pos x="connsiteX23881" y="connsiteY23881"/>
              </a:cxn>
              <a:cxn ang="0">
                <a:pos x="connsiteX23882" y="connsiteY23882"/>
              </a:cxn>
              <a:cxn ang="0">
                <a:pos x="connsiteX23883" y="connsiteY23883"/>
              </a:cxn>
              <a:cxn ang="0">
                <a:pos x="connsiteX23884" y="connsiteY23884"/>
              </a:cxn>
              <a:cxn ang="0">
                <a:pos x="connsiteX23885" y="connsiteY23885"/>
              </a:cxn>
              <a:cxn ang="0">
                <a:pos x="connsiteX23886" y="connsiteY23886"/>
              </a:cxn>
              <a:cxn ang="0">
                <a:pos x="connsiteX23887" y="connsiteY23887"/>
              </a:cxn>
              <a:cxn ang="0">
                <a:pos x="connsiteX23888" y="connsiteY23888"/>
              </a:cxn>
              <a:cxn ang="0">
                <a:pos x="connsiteX23889" y="connsiteY23889"/>
              </a:cxn>
              <a:cxn ang="0">
                <a:pos x="connsiteX23890" y="connsiteY23890"/>
              </a:cxn>
              <a:cxn ang="0">
                <a:pos x="connsiteX23891" y="connsiteY23891"/>
              </a:cxn>
              <a:cxn ang="0">
                <a:pos x="connsiteX23892" y="connsiteY23892"/>
              </a:cxn>
              <a:cxn ang="0">
                <a:pos x="connsiteX23893" y="connsiteY23893"/>
              </a:cxn>
              <a:cxn ang="0">
                <a:pos x="connsiteX23894" y="connsiteY23894"/>
              </a:cxn>
              <a:cxn ang="0">
                <a:pos x="connsiteX23895" y="connsiteY23895"/>
              </a:cxn>
              <a:cxn ang="0">
                <a:pos x="connsiteX23896" y="connsiteY23896"/>
              </a:cxn>
              <a:cxn ang="0">
                <a:pos x="connsiteX23897" y="connsiteY23897"/>
              </a:cxn>
              <a:cxn ang="0">
                <a:pos x="connsiteX23898" y="connsiteY23898"/>
              </a:cxn>
              <a:cxn ang="0">
                <a:pos x="connsiteX23899" y="connsiteY23899"/>
              </a:cxn>
              <a:cxn ang="0">
                <a:pos x="connsiteX23900" y="connsiteY23900"/>
              </a:cxn>
              <a:cxn ang="0">
                <a:pos x="connsiteX23901" y="connsiteY23901"/>
              </a:cxn>
              <a:cxn ang="0">
                <a:pos x="connsiteX23902" y="connsiteY23902"/>
              </a:cxn>
              <a:cxn ang="0">
                <a:pos x="connsiteX23903" y="connsiteY23903"/>
              </a:cxn>
              <a:cxn ang="0">
                <a:pos x="connsiteX23904" y="connsiteY23904"/>
              </a:cxn>
              <a:cxn ang="0">
                <a:pos x="connsiteX23905" y="connsiteY23905"/>
              </a:cxn>
              <a:cxn ang="0">
                <a:pos x="connsiteX23906" y="connsiteY23906"/>
              </a:cxn>
              <a:cxn ang="0">
                <a:pos x="connsiteX23907" y="connsiteY23907"/>
              </a:cxn>
              <a:cxn ang="0">
                <a:pos x="connsiteX23908" y="connsiteY23908"/>
              </a:cxn>
              <a:cxn ang="0">
                <a:pos x="connsiteX23909" y="connsiteY23909"/>
              </a:cxn>
              <a:cxn ang="0">
                <a:pos x="connsiteX23910" y="connsiteY23910"/>
              </a:cxn>
              <a:cxn ang="0">
                <a:pos x="connsiteX23911" y="connsiteY23911"/>
              </a:cxn>
              <a:cxn ang="0">
                <a:pos x="connsiteX23912" y="connsiteY23912"/>
              </a:cxn>
              <a:cxn ang="0">
                <a:pos x="connsiteX23913" y="connsiteY23913"/>
              </a:cxn>
              <a:cxn ang="0">
                <a:pos x="connsiteX23914" y="connsiteY23914"/>
              </a:cxn>
              <a:cxn ang="0">
                <a:pos x="connsiteX23915" y="connsiteY23915"/>
              </a:cxn>
              <a:cxn ang="0">
                <a:pos x="connsiteX23916" y="connsiteY23916"/>
              </a:cxn>
              <a:cxn ang="0">
                <a:pos x="connsiteX23917" y="connsiteY23917"/>
              </a:cxn>
              <a:cxn ang="0">
                <a:pos x="connsiteX23918" y="connsiteY23918"/>
              </a:cxn>
              <a:cxn ang="0">
                <a:pos x="connsiteX23919" y="connsiteY23919"/>
              </a:cxn>
              <a:cxn ang="0">
                <a:pos x="connsiteX23920" y="connsiteY23920"/>
              </a:cxn>
              <a:cxn ang="0">
                <a:pos x="connsiteX23921" y="connsiteY23921"/>
              </a:cxn>
              <a:cxn ang="0">
                <a:pos x="connsiteX23922" y="connsiteY23922"/>
              </a:cxn>
              <a:cxn ang="0">
                <a:pos x="connsiteX23923" y="connsiteY23923"/>
              </a:cxn>
              <a:cxn ang="0">
                <a:pos x="connsiteX23924" y="connsiteY23924"/>
              </a:cxn>
              <a:cxn ang="0">
                <a:pos x="connsiteX23925" y="connsiteY23925"/>
              </a:cxn>
              <a:cxn ang="0">
                <a:pos x="connsiteX23926" y="connsiteY23926"/>
              </a:cxn>
              <a:cxn ang="0">
                <a:pos x="connsiteX23927" y="connsiteY23927"/>
              </a:cxn>
              <a:cxn ang="0">
                <a:pos x="connsiteX23928" y="connsiteY23928"/>
              </a:cxn>
              <a:cxn ang="0">
                <a:pos x="connsiteX23929" y="connsiteY23929"/>
              </a:cxn>
              <a:cxn ang="0">
                <a:pos x="connsiteX23930" y="connsiteY23930"/>
              </a:cxn>
              <a:cxn ang="0">
                <a:pos x="connsiteX23931" y="connsiteY23931"/>
              </a:cxn>
              <a:cxn ang="0">
                <a:pos x="connsiteX23932" y="connsiteY23932"/>
              </a:cxn>
              <a:cxn ang="0">
                <a:pos x="connsiteX23933" y="connsiteY23933"/>
              </a:cxn>
              <a:cxn ang="0">
                <a:pos x="connsiteX23934" y="connsiteY23934"/>
              </a:cxn>
              <a:cxn ang="0">
                <a:pos x="connsiteX23935" y="connsiteY23935"/>
              </a:cxn>
              <a:cxn ang="0">
                <a:pos x="connsiteX23936" y="connsiteY23936"/>
              </a:cxn>
              <a:cxn ang="0">
                <a:pos x="connsiteX23937" y="connsiteY23937"/>
              </a:cxn>
              <a:cxn ang="0">
                <a:pos x="connsiteX23938" y="connsiteY23938"/>
              </a:cxn>
              <a:cxn ang="0">
                <a:pos x="connsiteX23939" y="connsiteY23939"/>
              </a:cxn>
              <a:cxn ang="0">
                <a:pos x="connsiteX23940" y="connsiteY23940"/>
              </a:cxn>
              <a:cxn ang="0">
                <a:pos x="connsiteX23941" y="connsiteY23941"/>
              </a:cxn>
              <a:cxn ang="0">
                <a:pos x="connsiteX23942" y="connsiteY23942"/>
              </a:cxn>
              <a:cxn ang="0">
                <a:pos x="connsiteX23943" y="connsiteY23943"/>
              </a:cxn>
              <a:cxn ang="0">
                <a:pos x="connsiteX23944" y="connsiteY23944"/>
              </a:cxn>
              <a:cxn ang="0">
                <a:pos x="connsiteX23945" y="connsiteY23945"/>
              </a:cxn>
              <a:cxn ang="0">
                <a:pos x="connsiteX23946" y="connsiteY23946"/>
              </a:cxn>
              <a:cxn ang="0">
                <a:pos x="connsiteX23947" y="connsiteY23947"/>
              </a:cxn>
              <a:cxn ang="0">
                <a:pos x="connsiteX23948" y="connsiteY23948"/>
              </a:cxn>
              <a:cxn ang="0">
                <a:pos x="connsiteX23949" y="connsiteY23949"/>
              </a:cxn>
              <a:cxn ang="0">
                <a:pos x="connsiteX23950" y="connsiteY23950"/>
              </a:cxn>
              <a:cxn ang="0">
                <a:pos x="connsiteX23951" y="connsiteY23951"/>
              </a:cxn>
              <a:cxn ang="0">
                <a:pos x="connsiteX23952" y="connsiteY23952"/>
              </a:cxn>
              <a:cxn ang="0">
                <a:pos x="connsiteX23953" y="connsiteY23953"/>
              </a:cxn>
              <a:cxn ang="0">
                <a:pos x="connsiteX23954" y="connsiteY23954"/>
              </a:cxn>
              <a:cxn ang="0">
                <a:pos x="connsiteX23955" y="connsiteY23955"/>
              </a:cxn>
              <a:cxn ang="0">
                <a:pos x="connsiteX23956" y="connsiteY23956"/>
              </a:cxn>
              <a:cxn ang="0">
                <a:pos x="connsiteX23957" y="connsiteY23957"/>
              </a:cxn>
              <a:cxn ang="0">
                <a:pos x="connsiteX23958" y="connsiteY23958"/>
              </a:cxn>
              <a:cxn ang="0">
                <a:pos x="connsiteX23959" y="connsiteY23959"/>
              </a:cxn>
              <a:cxn ang="0">
                <a:pos x="connsiteX23960" y="connsiteY23960"/>
              </a:cxn>
              <a:cxn ang="0">
                <a:pos x="connsiteX23961" y="connsiteY23961"/>
              </a:cxn>
              <a:cxn ang="0">
                <a:pos x="connsiteX23962" y="connsiteY23962"/>
              </a:cxn>
              <a:cxn ang="0">
                <a:pos x="connsiteX23963" y="connsiteY23963"/>
              </a:cxn>
              <a:cxn ang="0">
                <a:pos x="connsiteX23964" y="connsiteY23964"/>
              </a:cxn>
              <a:cxn ang="0">
                <a:pos x="connsiteX23965" y="connsiteY23965"/>
              </a:cxn>
              <a:cxn ang="0">
                <a:pos x="connsiteX23966" y="connsiteY23966"/>
              </a:cxn>
              <a:cxn ang="0">
                <a:pos x="connsiteX23967" y="connsiteY23967"/>
              </a:cxn>
              <a:cxn ang="0">
                <a:pos x="connsiteX23968" y="connsiteY23968"/>
              </a:cxn>
              <a:cxn ang="0">
                <a:pos x="connsiteX23969" y="connsiteY23969"/>
              </a:cxn>
              <a:cxn ang="0">
                <a:pos x="connsiteX23970" y="connsiteY23970"/>
              </a:cxn>
              <a:cxn ang="0">
                <a:pos x="connsiteX23971" y="connsiteY23971"/>
              </a:cxn>
              <a:cxn ang="0">
                <a:pos x="connsiteX23972" y="connsiteY23972"/>
              </a:cxn>
              <a:cxn ang="0">
                <a:pos x="connsiteX23973" y="connsiteY23973"/>
              </a:cxn>
              <a:cxn ang="0">
                <a:pos x="connsiteX23974" y="connsiteY23974"/>
              </a:cxn>
              <a:cxn ang="0">
                <a:pos x="connsiteX23975" y="connsiteY23975"/>
              </a:cxn>
              <a:cxn ang="0">
                <a:pos x="connsiteX23976" y="connsiteY23976"/>
              </a:cxn>
              <a:cxn ang="0">
                <a:pos x="connsiteX23977" y="connsiteY23977"/>
              </a:cxn>
              <a:cxn ang="0">
                <a:pos x="connsiteX23978" y="connsiteY23978"/>
              </a:cxn>
              <a:cxn ang="0">
                <a:pos x="connsiteX23979" y="connsiteY23979"/>
              </a:cxn>
              <a:cxn ang="0">
                <a:pos x="connsiteX23980" y="connsiteY23980"/>
              </a:cxn>
              <a:cxn ang="0">
                <a:pos x="connsiteX23981" y="connsiteY23981"/>
              </a:cxn>
              <a:cxn ang="0">
                <a:pos x="connsiteX23982" y="connsiteY23982"/>
              </a:cxn>
              <a:cxn ang="0">
                <a:pos x="connsiteX23983" y="connsiteY23983"/>
              </a:cxn>
              <a:cxn ang="0">
                <a:pos x="connsiteX23984" y="connsiteY23984"/>
              </a:cxn>
              <a:cxn ang="0">
                <a:pos x="connsiteX23985" y="connsiteY23985"/>
              </a:cxn>
              <a:cxn ang="0">
                <a:pos x="connsiteX23986" y="connsiteY23986"/>
              </a:cxn>
              <a:cxn ang="0">
                <a:pos x="connsiteX23987" y="connsiteY23987"/>
              </a:cxn>
              <a:cxn ang="0">
                <a:pos x="connsiteX23988" y="connsiteY23988"/>
              </a:cxn>
              <a:cxn ang="0">
                <a:pos x="connsiteX23989" y="connsiteY23989"/>
              </a:cxn>
              <a:cxn ang="0">
                <a:pos x="connsiteX23990" y="connsiteY23990"/>
              </a:cxn>
              <a:cxn ang="0">
                <a:pos x="connsiteX23991" y="connsiteY23991"/>
              </a:cxn>
              <a:cxn ang="0">
                <a:pos x="connsiteX23992" y="connsiteY23992"/>
              </a:cxn>
              <a:cxn ang="0">
                <a:pos x="connsiteX23993" y="connsiteY23993"/>
              </a:cxn>
              <a:cxn ang="0">
                <a:pos x="connsiteX23994" y="connsiteY23994"/>
              </a:cxn>
              <a:cxn ang="0">
                <a:pos x="connsiteX23995" y="connsiteY23995"/>
              </a:cxn>
              <a:cxn ang="0">
                <a:pos x="connsiteX23996" y="connsiteY23996"/>
              </a:cxn>
              <a:cxn ang="0">
                <a:pos x="connsiteX23997" y="connsiteY23997"/>
              </a:cxn>
              <a:cxn ang="0">
                <a:pos x="connsiteX23998" y="connsiteY23998"/>
              </a:cxn>
              <a:cxn ang="0">
                <a:pos x="connsiteX23999" y="connsiteY23999"/>
              </a:cxn>
              <a:cxn ang="0">
                <a:pos x="connsiteX24000" y="connsiteY24000"/>
              </a:cxn>
              <a:cxn ang="0">
                <a:pos x="connsiteX24001" y="connsiteY24001"/>
              </a:cxn>
              <a:cxn ang="0">
                <a:pos x="connsiteX24002" y="connsiteY24002"/>
              </a:cxn>
              <a:cxn ang="0">
                <a:pos x="connsiteX24003" y="connsiteY24003"/>
              </a:cxn>
              <a:cxn ang="0">
                <a:pos x="connsiteX24004" y="connsiteY24004"/>
              </a:cxn>
              <a:cxn ang="0">
                <a:pos x="connsiteX24005" y="connsiteY24005"/>
              </a:cxn>
              <a:cxn ang="0">
                <a:pos x="connsiteX24006" y="connsiteY24006"/>
              </a:cxn>
              <a:cxn ang="0">
                <a:pos x="connsiteX24007" y="connsiteY24007"/>
              </a:cxn>
              <a:cxn ang="0">
                <a:pos x="connsiteX24008" y="connsiteY24008"/>
              </a:cxn>
              <a:cxn ang="0">
                <a:pos x="connsiteX24009" y="connsiteY24009"/>
              </a:cxn>
              <a:cxn ang="0">
                <a:pos x="connsiteX24010" y="connsiteY24010"/>
              </a:cxn>
              <a:cxn ang="0">
                <a:pos x="connsiteX24011" y="connsiteY24011"/>
              </a:cxn>
              <a:cxn ang="0">
                <a:pos x="connsiteX24012" y="connsiteY24012"/>
              </a:cxn>
              <a:cxn ang="0">
                <a:pos x="connsiteX24013" y="connsiteY24013"/>
              </a:cxn>
              <a:cxn ang="0">
                <a:pos x="connsiteX24014" y="connsiteY24014"/>
              </a:cxn>
              <a:cxn ang="0">
                <a:pos x="connsiteX24015" y="connsiteY24015"/>
              </a:cxn>
              <a:cxn ang="0">
                <a:pos x="connsiteX24016" y="connsiteY24016"/>
              </a:cxn>
              <a:cxn ang="0">
                <a:pos x="connsiteX24017" y="connsiteY24017"/>
              </a:cxn>
              <a:cxn ang="0">
                <a:pos x="connsiteX24018" y="connsiteY24018"/>
              </a:cxn>
              <a:cxn ang="0">
                <a:pos x="connsiteX24019" y="connsiteY24019"/>
              </a:cxn>
              <a:cxn ang="0">
                <a:pos x="connsiteX24020" y="connsiteY24020"/>
              </a:cxn>
              <a:cxn ang="0">
                <a:pos x="connsiteX24021" y="connsiteY24021"/>
              </a:cxn>
              <a:cxn ang="0">
                <a:pos x="connsiteX24022" y="connsiteY24022"/>
              </a:cxn>
              <a:cxn ang="0">
                <a:pos x="connsiteX24023" y="connsiteY24023"/>
              </a:cxn>
              <a:cxn ang="0">
                <a:pos x="connsiteX24024" y="connsiteY24024"/>
              </a:cxn>
              <a:cxn ang="0">
                <a:pos x="connsiteX24025" y="connsiteY24025"/>
              </a:cxn>
              <a:cxn ang="0">
                <a:pos x="connsiteX24026" y="connsiteY24026"/>
              </a:cxn>
              <a:cxn ang="0">
                <a:pos x="connsiteX24027" y="connsiteY24027"/>
              </a:cxn>
              <a:cxn ang="0">
                <a:pos x="connsiteX24028" y="connsiteY24028"/>
              </a:cxn>
              <a:cxn ang="0">
                <a:pos x="connsiteX24029" y="connsiteY24029"/>
              </a:cxn>
              <a:cxn ang="0">
                <a:pos x="connsiteX24030" y="connsiteY24030"/>
              </a:cxn>
              <a:cxn ang="0">
                <a:pos x="connsiteX24031" y="connsiteY24031"/>
              </a:cxn>
              <a:cxn ang="0">
                <a:pos x="connsiteX24032" y="connsiteY24032"/>
              </a:cxn>
              <a:cxn ang="0">
                <a:pos x="connsiteX24033" y="connsiteY24033"/>
              </a:cxn>
              <a:cxn ang="0">
                <a:pos x="connsiteX24034" y="connsiteY24034"/>
              </a:cxn>
              <a:cxn ang="0">
                <a:pos x="connsiteX24035" y="connsiteY24035"/>
              </a:cxn>
              <a:cxn ang="0">
                <a:pos x="connsiteX24036" y="connsiteY24036"/>
              </a:cxn>
              <a:cxn ang="0">
                <a:pos x="connsiteX24037" y="connsiteY24037"/>
              </a:cxn>
              <a:cxn ang="0">
                <a:pos x="connsiteX24038" y="connsiteY24038"/>
              </a:cxn>
              <a:cxn ang="0">
                <a:pos x="connsiteX24039" y="connsiteY24039"/>
              </a:cxn>
              <a:cxn ang="0">
                <a:pos x="connsiteX24040" y="connsiteY24040"/>
              </a:cxn>
              <a:cxn ang="0">
                <a:pos x="connsiteX24041" y="connsiteY24041"/>
              </a:cxn>
              <a:cxn ang="0">
                <a:pos x="connsiteX24042" y="connsiteY24042"/>
              </a:cxn>
              <a:cxn ang="0">
                <a:pos x="connsiteX24043" y="connsiteY24043"/>
              </a:cxn>
              <a:cxn ang="0">
                <a:pos x="connsiteX24044" y="connsiteY24044"/>
              </a:cxn>
              <a:cxn ang="0">
                <a:pos x="connsiteX24045" y="connsiteY24045"/>
              </a:cxn>
              <a:cxn ang="0">
                <a:pos x="connsiteX24046" y="connsiteY24046"/>
              </a:cxn>
              <a:cxn ang="0">
                <a:pos x="connsiteX24047" y="connsiteY24047"/>
              </a:cxn>
              <a:cxn ang="0">
                <a:pos x="connsiteX24048" y="connsiteY24048"/>
              </a:cxn>
              <a:cxn ang="0">
                <a:pos x="connsiteX24049" y="connsiteY24049"/>
              </a:cxn>
              <a:cxn ang="0">
                <a:pos x="connsiteX24050" y="connsiteY24050"/>
              </a:cxn>
              <a:cxn ang="0">
                <a:pos x="connsiteX24051" y="connsiteY24051"/>
              </a:cxn>
              <a:cxn ang="0">
                <a:pos x="connsiteX24052" y="connsiteY24052"/>
              </a:cxn>
              <a:cxn ang="0">
                <a:pos x="connsiteX24053" y="connsiteY24053"/>
              </a:cxn>
              <a:cxn ang="0">
                <a:pos x="connsiteX24054" y="connsiteY24054"/>
              </a:cxn>
              <a:cxn ang="0">
                <a:pos x="connsiteX24055" y="connsiteY24055"/>
              </a:cxn>
              <a:cxn ang="0">
                <a:pos x="connsiteX24056" y="connsiteY24056"/>
              </a:cxn>
              <a:cxn ang="0">
                <a:pos x="connsiteX24057" y="connsiteY24057"/>
              </a:cxn>
              <a:cxn ang="0">
                <a:pos x="connsiteX24058" y="connsiteY24058"/>
              </a:cxn>
              <a:cxn ang="0">
                <a:pos x="connsiteX24059" y="connsiteY24059"/>
              </a:cxn>
              <a:cxn ang="0">
                <a:pos x="connsiteX24060" y="connsiteY24060"/>
              </a:cxn>
              <a:cxn ang="0">
                <a:pos x="connsiteX24061" y="connsiteY24061"/>
              </a:cxn>
              <a:cxn ang="0">
                <a:pos x="connsiteX24062" y="connsiteY24062"/>
              </a:cxn>
              <a:cxn ang="0">
                <a:pos x="connsiteX24063" y="connsiteY24063"/>
              </a:cxn>
              <a:cxn ang="0">
                <a:pos x="connsiteX24064" y="connsiteY24064"/>
              </a:cxn>
              <a:cxn ang="0">
                <a:pos x="connsiteX24065" y="connsiteY24065"/>
              </a:cxn>
              <a:cxn ang="0">
                <a:pos x="connsiteX24066" y="connsiteY24066"/>
              </a:cxn>
              <a:cxn ang="0">
                <a:pos x="connsiteX24067" y="connsiteY24067"/>
              </a:cxn>
              <a:cxn ang="0">
                <a:pos x="connsiteX24068" y="connsiteY24068"/>
              </a:cxn>
              <a:cxn ang="0">
                <a:pos x="connsiteX24069" y="connsiteY24069"/>
              </a:cxn>
              <a:cxn ang="0">
                <a:pos x="connsiteX24070" y="connsiteY24070"/>
              </a:cxn>
              <a:cxn ang="0">
                <a:pos x="connsiteX24071" y="connsiteY24071"/>
              </a:cxn>
              <a:cxn ang="0">
                <a:pos x="connsiteX24072" y="connsiteY24072"/>
              </a:cxn>
              <a:cxn ang="0">
                <a:pos x="connsiteX24073" y="connsiteY24073"/>
              </a:cxn>
              <a:cxn ang="0">
                <a:pos x="connsiteX24074" y="connsiteY24074"/>
              </a:cxn>
              <a:cxn ang="0">
                <a:pos x="connsiteX24075" y="connsiteY24075"/>
              </a:cxn>
              <a:cxn ang="0">
                <a:pos x="connsiteX24076" y="connsiteY24076"/>
              </a:cxn>
              <a:cxn ang="0">
                <a:pos x="connsiteX24077" y="connsiteY24077"/>
              </a:cxn>
              <a:cxn ang="0">
                <a:pos x="connsiteX24078" y="connsiteY24078"/>
              </a:cxn>
              <a:cxn ang="0">
                <a:pos x="connsiteX24079" y="connsiteY24079"/>
              </a:cxn>
              <a:cxn ang="0">
                <a:pos x="connsiteX24080" y="connsiteY24080"/>
              </a:cxn>
              <a:cxn ang="0">
                <a:pos x="connsiteX24081" y="connsiteY24081"/>
              </a:cxn>
              <a:cxn ang="0">
                <a:pos x="connsiteX24082" y="connsiteY24082"/>
              </a:cxn>
              <a:cxn ang="0">
                <a:pos x="connsiteX24083" y="connsiteY24083"/>
              </a:cxn>
              <a:cxn ang="0">
                <a:pos x="connsiteX24084" y="connsiteY24084"/>
              </a:cxn>
              <a:cxn ang="0">
                <a:pos x="connsiteX24085" y="connsiteY24085"/>
              </a:cxn>
              <a:cxn ang="0">
                <a:pos x="connsiteX24086" y="connsiteY24086"/>
              </a:cxn>
              <a:cxn ang="0">
                <a:pos x="connsiteX24087" y="connsiteY24087"/>
              </a:cxn>
              <a:cxn ang="0">
                <a:pos x="connsiteX24088" y="connsiteY24088"/>
              </a:cxn>
              <a:cxn ang="0">
                <a:pos x="connsiteX24089" y="connsiteY24089"/>
              </a:cxn>
              <a:cxn ang="0">
                <a:pos x="connsiteX24090" y="connsiteY24090"/>
              </a:cxn>
              <a:cxn ang="0">
                <a:pos x="connsiteX24091" y="connsiteY24091"/>
              </a:cxn>
              <a:cxn ang="0">
                <a:pos x="connsiteX24092" y="connsiteY24092"/>
              </a:cxn>
              <a:cxn ang="0">
                <a:pos x="connsiteX24093" y="connsiteY24093"/>
              </a:cxn>
              <a:cxn ang="0">
                <a:pos x="connsiteX24094" y="connsiteY24094"/>
              </a:cxn>
              <a:cxn ang="0">
                <a:pos x="connsiteX24095" y="connsiteY24095"/>
              </a:cxn>
              <a:cxn ang="0">
                <a:pos x="connsiteX24096" y="connsiteY24096"/>
              </a:cxn>
              <a:cxn ang="0">
                <a:pos x="connsiteX24097" y="connsiteY24097"/>
              </a:cxn>
              <a:cxn ang="0">
                <a:pos x="connsiteX24098" y="connsiteY24098"/>
              </a:cxn>
              <a:cxn ang="0">
                <a:pos x="connsiteX24099" y="connsiteY24099"/>
              </a:cxn>
              <a:cxn ang="0">
                <a:pos x="connsiteX24100" y="connsiteY24100"/>
              </a:cxn>
              <a:cxn ang="0">
                <a:pos x="connsiteX24101" y="connsiteY24101"/>
              </a:cxn>
              <a:cxn ang="0">
                <a:pos x="connsiteX24102" y="connsiteY24102"/>
              </a:cxn>
              <a:cxn ang="0">
                <a:pos x="connsiteX24103" y="connsiteY24103"/>
              </a:cxn>
              <a:cxn ang="0">
                <a:pos x="connsiteX24104" y="connsiteY24104"/>
              </a:cxn>
              <a:cxn ang="0">
                <a:pos x="connsiteX24105" y="connsiteY24105"/>
              </a:cxn>
              <a:cxn ang="0">
                <a:pos x="connsiteX24106" y="connsiteY24106"/>
              </a:cxn>
              <a:cxn ang="0">
                <a:pos x="connsiteX24107" y="connsiteY24107"/>
              </a:cxn>
              <a:cxn ang="0">
                <a:pos x="connsiteX24108" y="connsiteY24108"/>
              </a:cxn>
              <a:cxn ang="0">
                <a:pos x="connsiteX24109" y="connsiteY24109"/>
              </a:cxn>
              <a:cxn ang="0">
                <a:pos x="connsiteX24110" y="connsiteY24110"/>
              </a:cxn>
              <a:cxn ang="0">
                <a:pos x="connsiteX24111" y="connsiteY24111"/>
              </a:cxn>
              <a:cxn ang="0">
                <a:pos x="connsiteX24112" y="connsiteY24112"/>
              </a:cxn>
              <a:cxn ang="0">
                <a:pos x="connsiteX24113" y="connsiteY24113"/>
              </a:cxn>
              <a:cxn ang="0">
                <a:pos x="connsiteX24114" y="connsiteY24114"/>
              </a:cxn>
              <a:cxn ang="0">
                <a:pos x="connsiteX24115" y="connsiteY24115"/>
              </a:cxn>
              <a:cxn ang="0">
                <a:pos x="connsiteX24116" y="connsiteY24116"/>
              </a:cxn>
              <a:cxn ang="0">
                <a:pos x="connsiteX24117" y="connsiteY24117"/>
              </a:cxn>
              <a:cxn ang="0">
                <a:pos x="connsiteX24118" y="connsiteY24118"/>
              </a:cxn>
              <a:cxn ang="0">
                <a:pos x="connsiteX24119" y="connsiteY24119"/>
              </a:cxn>
              <a:cxn ang="0">
                <a:pos x="connsiteX24120" y="connsiteY24120"/>
              </a:cxn>
              <a:cxn ang="0">
                <a:pos x="connsiteX24121" y="connsiteY24121"/>
              </a:cxn>
              <a:cxn ang="0">
                <a:pos x="connsiteX24122" y="connsiteY24122"/>
              </a:cxn>
              <a:cxn ang="0">
                <a:pos x="connsiteX24123" y="connsiteY24123"/>
              </a:cxn>
              <a:cxn ang="0">
                <a:pos x="connsiteX24124" y="connsiteY24124"/>
              </a:cxn>
              <a:cxn ang="0">
                <a:pos x="connsiteX24125" y="connsiteY24125"/>
              </a:cxn>
              <a:cxn ang="0">
                <a:pos x="connsiteX24126" y="connsiteY24126"/>
              </a:cxn>
              <a:cxn ang="0">
                <a:pos x="connsiteX24127" y="connsiteY24127"/>
              </a:cxn>
              <a:cxn ang="0">
                <a:pos x="connsiteX24128" y="connsiteY24128"/>
              </a:cxn>
              <a:cxn ang="0">
                <a:pos x="connsiteX24129" y="connsiteY24129"/>
              </a:cxn>
              <a:cxn ang="0">
                <a:pos x="connsiteX24130" y="connsiteY24130"/>
              </a:cxn>
              <a:cxn ang="0">
                <a:pos x="connsiteX24131" y="connsiteY24131"/>
              </a:cxn>
              <a:cxn ang="0">
                <a:pos x="connsiteX24132" y="connsiteY24132"/>
              </a:cxn>
              <a:cxn ang="0">
                <a:pos x="connsiteX24133" y="connsiteY24133"/>
              </a:cxn>
              <a:cxn ang="0">
                <a:pos x="connsiteX24134" y="connsiteY24134"/>
              </a:cxn>
              <a:cxn ang="0">
                <a:pos x="connsiteX24135" y="connsiteY24135"/>
              </a:cxn>
              <a:cxn ang="0">
                <a:pos x="connsiteX24136" y="connsiteY24136"/>
              </a:cxn>
              <a:cxn ang="0">
                <a:pos x="connsiteX24137" y="connsiteY24137"/>
              </a:cxn>
              <a:cxn ang="0">
                <a:pos x="connsiteX24138" y="connsiteY24138"/>
              </a:cxn>
              <a:cxn ang="0">
                <a:pos x="connsiteX24139" y="connsiteY24139"/>
              </a:cxn>
              <a:cxn ang="0">
                <a:pos x="connsiteX24140" y="connsiteY24140"/>
              </a:cxn>
              <a:cxn ang="0">
                <a:pos x="connsiteX24141" y="connsiteY24141"/>
              </a:cxn>
              <a:cxn ang="0">
                <a:pos x="connsiteX24142" y="connsiteY24142"/>
              </a:cxn>
              <a:cxn ang="0">
                <a:pos x="connsiteX24143" y="connsiteY24143"/>
              </a:cxn>
              <a:cxn ang="0">
                <a:pos x="connsiteX24144" y="connsiteY24144"/>
              </a:cxn>
              <a:cxn ang="0">
                <a:pos x="connsiteX24145" y="connsiteY24145"/>
              </a:cxn>
              <a:cxn ang="0">
                <a:pos x="connsiteX24146" y="connsiteY24146"/>
              </a:cxn>
              <a:cxn ang="0">
                <a:pos x="connsiteX24147" y="connsiteY24147"/>
              </a:cxn>
              <a:cxn ang="0">
                <a:pos x="connsiteX24148" y="connsiteY24148"/>
              </a:cxn>
              <a:cxn ang="0">
                <a:pos x="connsiteX24149" y="connsiteY24149"/>
              </a:cxn>
              <a:cxn ang="0">
                <a:pos x="connsiteX24150" y="connsiteY24150"/>
              </a:cxn>
              <a:cxn ang="0">
                <a:pos x="connsiteX24151" y="connsiteY24151"/>
              </a:cxn>
              <a:cxn ang="0">
                <a:pos x="connsiteX24152" y="connsiteY24152"/>
              </a:cxn>
              <a:cxn ang="0">
                <a:pos x="connsiteX24153" y="connsiteY24153"/>
              </a:cxn>
              <a:cxn ang="0">
                <a:pos x="connsiteX24154" y="connsiteY24154"/>
              </a:cxn>
              <a:cxn ang="0">
                <a:pos x="connsiteX24155" y="connsiteY24155"/>
              </a:cxn>
              <a:cxn ang="0">
                <a:pos x="connsiteX24156" y="connsiteY24156"/>
              </a:cxn>
              <a:cxn ang="0">
                <a:pos x="connsiteX24157" y="connsiteY24157"/>
              </a:cxn>
              <a:cxn ang="0">
                <a:pos x="connsiteX24158" y="connsiteY24158"/>
              </a:cxn>
              <a:cxn ang="0">
                <a:pos x="connsiteX24159" y="connsiteY24159"/>
              </a:cxn>
              <a:cxn ang="0">
                <a:pos x="connsiteX24160" y="connsiteY24160"/>
              </a:cxn>
              <a:cxn ang="0">
                <a:pos x="connsiteX24161" y="connsiteY24161"/>
              </a:cxn>
              <a:cxn ang="0">
                <a:pos x="connsiteX24162" y="connsiteY24162"/>
              </a:cxn>
              <a:cxn ang="0">
                <a:pos x="connsiteX24163" y="connsiteY24163"/>
              </a:cxn>
              <a:cxn ang="0">
                <a:pos x="connsiteX24164" y="connsiteY24164"/>
              </a:cxn>
              <a:cxn ang="0">
                <a:pos x="connsiteX24165" y="connsiteY24165"/>
              </a:cxn>
              <a:cxn ang="0">
                <a:pos x="connsiteX24166" y="connsiteY24166"/>
              </a:cxn>
              <a:cxn ang="0">
                <a:pos x="connsiteX24167" y="connsiteY24167"/>
              </a:cxn>
              <a:cxn ang="0">
                <a:pos x="connsiteX24168" y="connsiteY24168"/>
              </a:cxn>
              <a:cxn ang="0">
                <a:pos x="connsiteX24169" y="connsiteY24169"/>
              </a:cxn>
              <a:cxn ang="0">
                <a:pos x="connsiteX24170" y="connsiteY24170"/>
              </a:cxn>
              <a:cxn ang="0">
                <a:pos x="connsiteX24171" y="connsiteY24171"/>
              </a:cxn>
              <a:cxn ang="0">
                <a:pos x="connsiteX24172" y="connsiteY24172"/>
              </a:cxn>
              <a:cxn ang="0">
                <a:pos x="connsiteX24173" y="connsiteY24173"/>
              </a:cxn>
              <a:cxn ang="0">
                <a:pos x="connsiteX24174" y="connsiteY24174"/>
              </a:cxn>
              <a:cxn ang="0">
                <a:pos x="connsiteX24175" y="connsiteY24175"/>
              </a:cxn>
              <a:cxn ang="0">
                <a:pos x="connsiteX24176" y="connsiteY24176"/>
              </a:cxn>
              <a:cxn ang="0">
                <a:pos x="connsiteX24177" y="connsiteY24177"/>
              </a:cxn>
              <a:cxn ang="0">
                <a:pos x="connsiteX24178" y="connsiteY24178"/>
              </a:cxn>
              <a:cxn ang="0">
                <a:pos x="connsiteX24179" y="connsiteY24179"/>
              </a:cxn>
              <a:cxn ang="0">
                <a:pos x="connsiteX24180" y="connsiteY24180"/>
              </a:cxn>
              <a:cxn ang="0">
                <a:pos x="connsiteX24181" y="connsiteY24181"/>
              </a:cxn>
              <a:cxn ang="0">
                <a:pos x="connsiteX24182" y="connsiteY24182"/>
              </a:cxn>
              <a:cxn ang="0">
                <a:pos x="connsiteX24183" y="connsiteY24183"/>
              </a:cxn>
              <a:cxn ang="0">
                <a:pos x="connsiteX24184" y="connsiteY24184"/>
              </a:cxn>
              <a:cxn ang="0">
                <a:pos x="connsiteX24185" y="connsiteY24185"/>
              </a:cxn>
              <a:cxn ang="0">
                <a:pos x="connsiteX24186" y="connsiteY24186"/>
              </a:cxn>
              <a:cxn ang="0">
                <a:pos x="connsiteX24187" y="connsiteY24187"/>
              </a:cxn>
              <a:cxn ang="0">
                <a:pos x="connsiteX24188" y="connsiteY24188"/>
              </a:cxn>
              <a:cxn ang="0">
                <a:pos x="connsiteX24189" y="connsiteY24189"/>
              </a:cxn>
              <a:cxn ang="0">
                <a:pos x="connsiteX24190" y="connsiteY24190"/>
              </a:cxn>
              <a:cxn ang="0">
                <a:pos x="connsiteX24191" y="connsiteY24191"/>
              </a:cxn>
              <a:cxn ang="0">
                <a:pos x="connsiteX24192" y="connsiteY24192"/>
              </a:cxn>
              <a:cxn ang="0">
                <a:pos x="connsiteX24193" y="connsiteY24193"/>
              </a:cxn>
              <a:cxn ang="0">
                <a:pos x="connsiteX24194" y="connsiteY24194"/>
              </a:cxn>
              <a:cxn ang="0">
                <a:pos x="connsiteX24195" y="connsiteY24195"/>
              </a:cxn>
              <a:cxn ang="0">
                <a:pos x="connsiteX24196" y="connsiteY24196"/>
              </a:cxn>
              <a:cxn ang="0">
                <a:pos x="connsiteX24197" y="connsiteY24197"/>
              </a:cxn>
              <a:cxn ang="0">
                <a:pos x="connsiteX24198" y="connsiteY24198"/>
              </a:cxn>
              <a:cxn ang="0">
                <a:pos x="connsiteX24199" y="connsiteY24199"/>
              </a:cxn>
              <a:cxn ang="0">
                <a:pos x="connsiteX24200" y="connsiteY24200"/>
              </a:cxn>
              <a:cxn ang="0">
                <a:pos x="connsiteX24201" y="connsiteY24201"/>
              </a:cxn>
              <a:cxn ang="0">
                <a:pos x="connsiteX24202" y="connsiteY24202"/>
              </a:cxn>
              <a:cxn ang="0">
                <a:pos x="connsiteX24203" y="connsiteY24203"/>
              </a:cxn>
              <a:cxn ang="0">
                <a:pos x="connsiteX24204" y="connsiteY24204"/>
              </a:cxn>
              <a:cxn ang="0">
                <a:pos x="connsiteX24205" y="connsiteY24205"/>
              </a:cxn>
              <a:cxn ang="0">
                <a:pos x="connsiteX24206" y="connsiteY24206"/>
              </a:cxn>
              <a:cxn ang="0">
                <a:pos x="connsiteX24207" y="connsiteY24207"/>
              </a:cxn>
              <a:cxn ang="0">
                <a:pos x="connsiteX24208" y="connsiteY24208"/>
              </a:cxn>
              <a:cxn ang="0">
                <a:pos x="connsiteX24209" y="connsiteY24209"/>
              </a:cxn>
              <a:cxn ang="0">
                <a:pos x="connsiteX24210" y="connsiteY24210"/>
              </a:cxn>
              <a:cxn ang="0">
                <a:pos x="connsiteX24211" y="connsiteY24211"/>
              </a:cxn>
              <a:cxn ang="0">
                <a:pos x="connsiteX24212" y="connsiteY24212"/>
              </a:cxn>
              <a:cxn ang="0">
                <a:pos x="connsiteX24213" y="connsiteY24213"/>
              </a:cxn>
              <a:cxn ang="0">
                <a:pos x="connsiteX24214" y="connsiteY24214"/>
              </a:cxn>
              <a:cxn ang="0">
                <a:pos x="connsiteX24215" y="connsiteY24215"/>
              </a:cxn>
              <a:cxn ang="0">
                <a:pos x="connsiteX24216" y="connsiteY24216"/>
              </a:cxn>
              <a:cxn ang="0">
                <a:pos x="connsiteX24217" y="connsiteY24217"/>
              </a:cxn>
              <a:cxn ang="0">
                <a:pos x="connsiteX24218" y="connsiteY24218"/>
              </a:cxn>
              <a:cxn ang="0">
                <a:pos x="connsiteX24219" y="connsiteY24219"/>
              </a:cxn>
              <a:cxn ang="0">
                <a:pos x="connsiteX24220" y="connsiteY24220"/>
              </a:cxn>
              <a:cxn ang="0">
                <a:pos x="connsiteX24221" y="connsiteY24221"/>
              </a:cxn>
              <a:cxn ang="0">
                <a:pos x="connsiteX24222" y="connsiteY24222"/>
              </a:cxn>
              <a:cxn ang="0">
                <a:pos x="connsiteX24223" y="connsiteY24223"/>
              </a:cxn>
              <a:cxn ang="0">
                <a:pos x="connsiteX24224" y="connsiteY24224"/>
              </a:cxn>
              <a:cxn ang="0">
                <a:pos x="connsiteX24225" y="connsiteY24225"/>
              </a:cxn>
              <a:cxn ang="0">
                <a:pos x="connsiteX24226" y="connsiteY24226"/>
              </a:cxn>
              <a:cxn ang="0">
                <a:pos x="connsiteX24227" y="connsiteY24227"/>
              </a:cxn>
              <a:cxn ang="0">
                <a:pos x="connsiteX24228" y="connsiteY24228"/>
              </a:cxn>
              <a:cxn ang="0">
                <a:pos x="connsiteX24229" y="connsiteY24229"/>
              </a:cxn>
              <a:cxn ang="0">
                <a:pos x="connsiteX24230" y="connsiteY24230"/>
              </a:cxn>
              <a:cxn ang="0">
                <a:pos x="connsiteX24231" y="connsiteY24231"/>
              </a:cxn>
              <a:cxn ang="0">
                <a:pos x="connsiteX24232" y="connsiteY24232"/>
              </a:cxn>
              <a:cxn ang="0">
                <a:pos x="connsiteX24233" y="connsiteY24233"/>
              </a:cxn>
              <a:cxn ang="0">
                <a:pos x="connsiteX24234" y="connsiteY24234"/>
              </a:cxn>
              <a:cxn ang="0">
                <a:pos x="connsiteX24235" y="connsiteY24235"/>
              </a:cxn>
              <a:cxn ang="0">
                <a:pos x="connsiteX24236" y="connsiteY24236"/>
              </a:cxn>
              <a:cxn ang="0">
                <a:pos x="connsiteX24237" y="connsiteY24237"/>
              </a:cxn>
              <a:cxn ang="0">
                <a:pos x="connsiteX24238" y="connsiteY24238"/>
              </a:cxn>
              <a:cxn ang="0">
                <a:pos x="connsiteX24239" y="connsiteY24239"/>
              </a:cxn>
              <a:cxn ang="0">
                <a:pos x="connsiteX24240" y="connsiteY24240"/>
              </a:cxn>
              <a:cxn ang="0">
                <a:pos x="connsiteX24241" y="connsiteY24241"/>
              </a:cxn>
              <a:cxn ang="0">
                <a:pos x="connsiteX24242" y="connsiteY24242"/>
              </a:cxn>
              <a:cxn ang="0">
                <a:pos x="connsiteX24243" y="connsiteY24243"/>
              </a:cxn>
              <a:cxn ang="0">
                <a:pos x="connsiteX24244" y="connsiteY24244"/>
              </a:cxn>
              <a:cxn ang="0">
                <a:pos x="connsiteX24245" y="connsiteY24245"/>
              </a:cxn>
              <a:cxn ang="0">
                <a:pos x="connsiteX24246" y="connsiteY24246"/>
              </a:cxn>
              <a:cxn ang="0">
                <a:pos x="connsiteX24247" y="connsiteY24247"/>
              </a:cxn>
              <a:cxn ang="0">
                <a:pos x="connsiteX24248" y="connsiteY24248"/>
              </a:cxn>
              <a:cxn ang="0">
                <a:pos x="connsiteX24249" y="connsiteY24249"/>
              </a:cxn>
              <a:cxn ang="0">
                <a:pos x="connsiteX24250" y="connsiteY24250"/>
              </a:cxn>
              <a:cxn ang="0">
                <a:pos x="connsiteX24251" y="connsiteY24251"/>
              </a:cxn>
              <a:cxn ang="0">
                <a:pos x="connsiteX24252" y="connsiteY24252"/>
              </a:cxn>
              <a:cxn ang="0">
                <a:pos x="connsiteX24253" y="connsiteY24253"/>
              </a:cxn>
              <a:cxn ang="0">
                <a:pos x="connsiteX24254" y="connsiteY24254"/>
              </a:cxn>
              <a:cxn ang="0">
                <a:pos x="connsiteX24255" y="connsiteY24255"/>
              </a:cxn>
              <a:cxn ang="0">
                <a:pos x="connsiteX24256" y="connsiteY24256"/>
              </a:cxn>
              <a:cxn ang="0">
                <a:pos x="connsiteX24257" y="connsiteY24257"/>
              </a:cxn>
              <a:cxn ang="0">
                <a:pos x="connsiteX24258" y="connsiteY24258"/>
              </a:cxn>
              <a:cxn ang="0">
                <a:pos x="connsiteX24259" y="connsiteY24259"/>
              </a:cxn>
              <a:cxn ang="0">
                <a:pos x="connsiteX24260" y="connsiteY24260"/>
              </a:cxn>
              <a:cxn ang="0">
                <a:pos x="connsiteX24261" y="connsiteY24261"/>
              </a:cxn>
              <a:cxn ang="0">
                <a:pos x="connsiteX24262" y="connsiteY24262"/>
              </a:cxn>
              <a:cxn ang="0">
                <a:pos x="connsiteX24263" y="connsiteY24263"/>
              </a:cxn>
              <a:cxn ang="0">
                <a:pos x="connsiteX24264" y="connsiteY24264"/>
              </a:cxn>
              <a:cxn ang="0">
                <a:pos x="connsiteX24265" y="connsiteY24265"/>
              </a:cxn>
              <a:cxn ang="0">
                <a:pos x="connsiteX24266" y="connsiteY24266"/>
              </a:cxn>
              <a:cxn ang="0">
                <a:pos x="connsiteX24267" y="connsiteY24267"/>
              </a:cxn>
              <a:cxn ang="0">
                <a:pos x="connsiteX24268" y="connsiteY24268"/>
              </a:cxn>
              <a:cxn ang="0">
                <a:pos x="connsiteX24269" y="connsiteY24269"/>
              </a:cxn>
              <a:cxn ang="0">
                <a:pos x="connsiteX24270" y="connsiteY24270"/>
              </a:cxn>
              <a:cxn ang="0">
                <a:pos x="connsiteX24271" y="connsiteY24271"/>
              </a:cxn>
              <a:cxn ang="0">
                <a:pos x="connsiteX24272" y="connsiteY24272"/>
              </a:cxn>
              <a:cxn ang="0">
                <a:pos x="connsiteX24273" y="connsiteY24273"/>
              </a:cxn>
              <a:cxn ang="0">
                <a:pos x="connsiteX24274" y="connsiteY24274"/>
              </a:cxn>
              <a:cxn ang="0">
                <a:pos x="connsiteX24275" y="connsiteY24275"/>
              </a:cxn>
              <a:cxn ang="0">
                <a:pos x="connsiteX24276" y="connsiteY24276"/>
              </a:cxn>
              <a:cxn ang="0">
                <a:pos x="connsiteX24277" y="connsiteY24277"/>
              </a:cxn>
              <a:cxn ang="0">
                <a:pos x="connsiteX24278" y="connsiteY24278"/>
              </a:cxn>
              <a:cxn ang="0">
                <a:pos x="connsiteX24279" y="connsiteY24279"/>
              </a:cxn>
              <a:cxn ang="0">
                <a:pos x="connsiteX24280" y="connsiteY24280"/>
              </a:cxn>
              <a:cxn ang="0">
                <a:pos x="connsiteX24281" y="connsiteY24281"/>
              </a:cxn>
              <a:cxn ang="0">
                <a:pos x="connsiteX24282" y="connsiteY24282"/>
              </a:cxn>
              <a:cxn ang="0">
                <a:pos x="connsiteX24283" y="connsiteY24283"/>
              </a:cxn>
              <a:cxn ang="0">
                <a:pos x="connsiteX24284" y="connsiteY24284"/>
              </a:cxn>
              <a:cxn ang="0">
                <a:pos x="connsiteX24285" y="connsiteY24285"/>
              </a:cxn>
              <a:cxn ang="0">
                <a:pos x="connsiteX24286" y="connsiteY24286"/>
              </a:cxn>
              <a:cxn ang="0">
                <a:pos x="connsiteX24287" y="connsiteY24287"/>
              </a:cxn>
              <a:cxn ang="0">
                <a:pos x="connsiteX24288" y="connsiteY24288"/>
              </a:cxn>
              <a:cxn ang="0">
                <a:pos x="connsiteX24289" y="connsiteY24289"/>
              </a:cxn>
              <a:cxn ang="0">
                <a:pos x="connsiteX24290" y="connsiteY24290"/>
              </a:cxn>
              <a:cxn ang="0">
                <a:pos x="connsiteX24291" y="connsiteY24291"/>
              </a:cxn>
              <a:cxn ang="0">
                <a:pos x="connsiteX24292" y="connsiteY24292"/>
              </a:cxn>
              <a:cxn ang="0">
                <a:pos x="connsiteX24293" y="connsiteY24293"/>
              </a:cxn>
              <a:cxn ang="0">
                <a:pos x="connsiteX24294" y="connsiteY24294"/>
              </a:cxn>
              <a:cxn ang="0">
                <a:pos x="connsiteX24295" y="connsiteY24295"/>
              </a:cxn>
              <a:cxn ang="0">
                <a:pos x="connsiteX24296" y="connsiteY24296"/>
              </a:cxn>
              <a:cxn ang="0">
                <a:pos x="connsiteX24297" y="connsiteY24297"/>
              </a:cxn>
              <a:cxn ang="0">
                <a:pos x="connsiteX24298" y="connsiteY24298"/>
              </a:cxn>
              <a:cxn ang="0">
                <a:pos x="connsiteX24299" y="connsiteY24299"/>
              </a:cxn>
              <a:cxn ang="0">
                <a:pos x="connsiteX24300" y="connsiteY24300"/>
              </a:cxn>
              <a:cxn ang="0">
                <a:pos x="connsiteX24301" y="connsiteY24301"/>
              </a:cxn>
              <a:cxn ang="0">
                <a:pos x="connsiteX24302" y="connsiteY24302"/>
              </a:cxn>
              <a:cxn ang="0">
                <a:pos x="connsiteX24303" y="connsiteY24303"/>
              </a:cxn>
              <a:cxn ang="0">
                <a:pos x="connsiteX24304" y="connsiteY24304"/>
              </a:cxn>
              <a:cxn ang="0">
                <a:pos x="connsiteX24305" y="connsiteY24305"/>
              </a:cxn>
              <a:cxn ang="0">
                <a:pos x="connsiteX24306" y="connsiteY24306"/>
              </a:cxn>
              <a:cxn ang="0">
                <a:pos x="connsiteX24307" y="connsiteY24307"/>
              </a:cxn>
              <a:cxn ang="0">
                <a:pos x="connsiteX24308" y="connsiteY24308"/>
              </a:cxn>
              <a:cxn ang="0">
                <a:pos x="connsiteX24309" y="connsiteY24309"/>
              </a:cxn>
              <a:cxn ang="0">
                <a:pos x="connsiteX24310" y="connsiteY24310"/>
              </a:cxn>
              <a:cxn ang="0">
                <a:pos x="connsiteX24311" y="connsiteY24311"/>
              </a:cxn>
              <a:cxn ang="0">
                <a:pos x="connsiteX24312" y="connsiteY24312"/>
              </a:cxn>
              <a:cxn ang="0">
                <a:pos x="connsiteX24313" y="connsiteY24313"/>
              </a:cxn>
              <a:cxn ang="0">
                <a:pos x="connsiteX24314" y="connsiteY24314"/>
              </a:cxn>
              <a:cxn ang="0">
                <a:pos x="connsiteX24315" y="connsiteY24315"/>
              </a:cxn>
              <a:cxn ang="0">
                <a:pos x="connsiteX24316" y="connsiteY24316"/>
              </a:cxn>
              <a:cxn ang="0">
                <a:pos x="connsiteX24317" y="connsiteY24317"/>
              </a:cxn>
              <a:cxn ang="0">
                <a:pos x="connsiteX24318" y="connsiteY24318"/>
              </a:cxn>
              <a:cxn ang="0">
                <a:pos x="connsiteX24319" y="connsiteY24319"/>
              </a:cxn>
              <a:cxn ang="0">
                <a:pos x="connsiteX24320" y="connsiteY24320"/>
              </a:cxn>
              <a:cxn ang="0">
                <a:pos x="connsiteX24321" y="connsiteY24321"/>
              </a:cxn>
              <a:cxn ang="0">
                <a:pos x="connsiteX24322" y="connsiteY24322"/>
              </a:cxn>
              <a:cxn ang="0">
                <a:pos x="connsiteX24323" y="connsiteY24323"/>
              </a:cxn>
              <a:cxn ang="0">
                <a:pos x="connsiteX24324" y="connsiteY24324"/>
              </a:cxn>
              <a:cxn ang="0">
                <a:pos x="connsiteX24325" y="connsiteY24325"/>
              </a:cxn>
              <a:cxn ang="0">
                <a:pos x="connsiteX24326" y="connsiteY24326"/>
              </a:cxn>
              <a:cxn ang="0">
                <a:pos x="connsiteX24327" y="connsiteY24327"/>
              </a:cxn>
              <a:cxn ang="0">
                <a:pos x="connsiteX24328" y="connsiteY24328"/>
              </a:cxn>
              <a:cxn ang="0">
                <a:pos x="connsiteX24329" y="connsiteY24329"/>
              </a:cxn>
              <a:cxn ang="0">
                <a:pos x="connsiteX24330" y="connsiteY24330"/>
              </a:cxn>
              <a:cxn ang="0">
                <a:pos x="connsiteX24331" y="connsiteY24331"/>
              </a:cxn>
              <a:cxn ang="0">
                <a:pos x="connsiteX24332" y="connsiteY24332"/>
              </a:cxn>
              <a:cxn ang="0">
                <a:pos x="connsiteX24333" y="connsiteY24333"/>
              </a:cxn>
              <a:cxn ang="0">
                <a:pos x="connsiteX24334" y="connsiteY24334"/>
              </a:cxn>
              <a:cxn ang="0">
                <a:pos x="connsiteX24335" y="connsiteY24335"/>
              </a:cxn>
              <a:cxn ang="0">
                <a:pos x="connsiteX24336" y="connsiteY24336"/>
              </a:cxn>
              <a:cxn ang="0">
                <a:pos x="connsiteX24337" y="connsiteY24337"/>
              </a:cxn>
              <a:cxn ang="0">
                <a:pos x="connsiteX24338" y="connsiteY24338"/>
              </a:cxn>
              <a:cxn ang="0">
                <a:pos x="connsiteX24339" y="connsiteY24339"/>
              </a:cxn>
              <a:cxn ang="0">
                <a:pos x="connsiteX24340" y="connsiteY24340"/>
              </a:cxn>
              <a:cxn ang="0">
                <a:pos x="connsiteX24341" y="connsiteY24341"/>
              </a:cxn>
              <a:cxn ang="0">
                <a:pos x="connsiteX24342" y="connsiteY24342"/>
              </a:cxn>
              <a:cxn ang="0">
                <a:pos x="connsiteX24343" y="connsiteY24343"/>
              </a:cxn>
              <a:cxn ang="0">
                <a:pos x="connsiteX24344" y="connsiteY24344"/>
              </a:cxn>
              <a:cxn ang="0">
                <a:pos x="connsiteX24345" y="connsiteY24345"/>
              </a:cxn>
              <a:cxn ang="0">
                <a:pos x="connsiteX24346" y="connsiteY24346"/>
              </a:cxn>
              <a:cxn ang="0">
                <a:pos x="connsiteX24347" y="connsiteY24347"/>
              </a:cxn>
              <a:cxn ang="0">
                <a:pos x="connsiteX24348" y="connsiteY24348"/>
              </a:cxn>
              <a:cxn ang="0">
                <a:pos x="connsiteX24349" y="connsiteY24349"/>
              </a:cxn>
              <a:cxn ang="0">
                <a:pos x="connsiteX24350" y="connsiteY24350"/>
              </a:cxn>
              <a:cxn ang="0">
                <a:pos x="connsiteX24351" y="connsiteY24351"/>
              </a:cxn>
              <a:cxn ang="0">
                <a:pos x="connsiteX24352" y="connsiteY24352"/>
              </a:cxn>
              <a:cxn ang="0">
                <a:pos x="connsiteX24353" y="connsiteY24353"/>
              </a:cxn>
              <a:cxn ang="0">
                <a:pos x="connsiteX24354" y="connsiteY24354"/>
              </a:cxn>
              <a:cxn ang="0">
                <a:pos x="connsiteX24355" y="connsiteY24355"/>
              </a:cxn>
              <a:cxn ang="0">
                <a:pos x="connsiteX24356" y="connsiteY24356"/>
              </a:cxn>
              <a:cxn ang="0">
                <a:pos x="connsiteX24357" y="connsiteY24357"/>
              </a:cxn>
              <a:cxn ang="0">
                <a:pos x="connsiteX24358" y="connsiteY24358"/>
              </a:cxn>
              <a:cxn ang="0">
                <a:pos x="connsiteX24359" y="connsiteY24359"/>
              </a:cxn>
              <a:cxn ang="0">
                <a:pos x="connsiteX24360" y="connsiteY24360"/>
              </a:cxn>
              <a:cxn ang="0">
                <a:pos x="connsiteX24361" y="connsiteY24361"/>
              </a:cxn>
              <a:cxn ang="0">
                <a:pos x="connsiteX24362" y="connsiteY24362"/>
              </a:cxn>
              <a:cxn ang="0">
                <a:pos x="connsiteX24363" y="connsiteY24363"/>
              </a:cxn>
              <a:cxn ang="0">
                <a:pos x="connsiteX24364" y="connsiteY24364"/>
              </a:cxn>
              <a:cxn ang="0">
                <a:pos x="connsiteX24365" y="connsiteY24365"/>
              </a:cxn>
              <a:cxn ang="0">
                <a:pos x="connsiteX24366" y="connsiteY24366"/>
              </a:cxn>
              <a:cxn ang="0">
                <a:pos x="connsiteX24367" y="connsiteY24367"/>
              </a:cxn>
              <a:cxn ang="0">
                <a:pos x="connsiteX24368" y="connsiteY24368"/>
              </a:cxn>
              <a:cxn ang="0">
                <a:pos x="connsiteX24369" y="connsiteY24369"/>
              </a:cxn>
              <a:cxn ang="0">
                <a:pos x="connsiteX24370" y="connsiteY24370"/>
              </a:cxn>
              <a:cxn ang="0">
                <a:pos x="connsiteX24371" y="connsiteY24371"/>
              </a:cxn>
              <a:cxn ang="0">
                <a:pos x="connsiteX24372" y="connsiteY24372"/>
              </a:cxn>
              <a:cxn ang="0">
                <a:pos x="connsiteX24373" y="connsiteY24373"/>
              </a:cxn>
              <a:cxn ang="0">
                <a:pos x="connsiteX24374" y="connsiteY24374"/>
              </a:cxn>
              <a:cxn ang="0">
                <a:pos x="connsiteX24375" y="connsiteY24375"/>
              </a:cxn>
              <a:cxn ang="0">
                <a:pos x="connsiteX24376" y="connsiteY24376"/>
              </a:cxn>
              <a:cxn ang="0">
                <a:pos x="connsiteX24377" y="connsiteY24377"/>
              </a:cxn>
              <a:cxn ang="0">
                <a:pos x="connsiteX24378" y="connsiteY24378"/>
              </a:cxn>
              <a:cxn ang="0">
                <a:pos x="connsiteX24379" y="connsiteY24379"/>
              </a:cxn>
              <a:cxn ang="0">
                <a:pos x="connsiteX24380" y="connsiteY24380"/>
              </a:cxn>
              <a:cxn ang="0">
                <a:pos x="connsiteX24381" y="connsiteY24381"/>
              </a:cxn>
              <a:cxn ang="0">
                <a:pos x="connsiteX24382" y="connsiteY24382"/>
              </a:cxn>
              <a:cxn ang="0">
                <a:pos x="connsiteX24383" y="connsiteY24383"/>
              </a:cxn>
              <a:cxn ang="0">
                <a:pos x="connsiteX24384" y="connsiteY24384"/>
              </a:cxn>
              <a:cxn ang="0">
                <a:pos x="connsiteX24385" y="connsiteY24385"/>
              </a:cxn>
              <a:cxn ang="0">
                <a:pos x="connsiteX24386" y="connsiteY24386"/>
              </a:cxn>
              <a:cxn ang="0">
                <a:pos x="connsiteX24387" y="connsiteY24387"/>
              </a:cxn>
              <a:cxn ang="0">
                <a:pos x="connsiteX24388" y="connsiteY24388"/>
              </a:cxn>
              <a:cxn ang="0">
                <a:pos x="connsiteX24389" y="connsiteY24389"/>
              </a:cxn>
              <a:cxn ang="0">
                <a:pos x="connsiteX24390" y="connsiteY24390"/>
              </a:cxn>
              <a:cxn ang="0">
                <a:pos x="connsiteX24391" y="connsiteY24391"/>
              </a:cxn>
              <a:cxn ang="0">
                <a:pos x="connsiteX24392" y="connsiteY24392"/>
              </a:cxn>
              <a:cxn ang="0">
                <a:pos x="connsiteX24393" y="connsiteY24393"/>
              </a:cxn>
              <a:cxn ang="0">
                <a:pos x="connsiteX24394" y="connsiteY24394"/>
              </a:cxn>
              <a:cxn ang="0">
                <a:pos x="connsiteX24395" y="connsiteY24395"/>
              </a:cxn>
              <a:cxn ang="0">
                <a:pos x="connsiteX24396" y="connsiteY24396"/>
              </a:cxn>
              <a:cxn ang="0">
                <a:pos x="connsiteX24397" y="connsiteY24397"/>
              </a:cxn>
              <a:cxn ang="0">
                <a:pos x="connsiteX24398" y="connsiteY24398"/>
              </a:cxn>
              <a:cxn ang="0">
                <a:pos x="connsiteX24399" y="connsiteY24399"/>
              </a:cxn>
              <a:cxn ang="0">
                <a:pos x="connsiteX24400" y="connsiteY24400"/>
              </a:cxn>
              <a:cxn ang="0">
                <a:pos x="connsiteX24401" y="connsiteY24401"/>
              </a:cxn>
              <a:cxn ang="0">
                <a:pos x="connsiteX24402" y="connsiteY24402"/>
              </a:cxn>
              <a:cxn ang="0">
                <a:pos x="connsiteX24403" y="connsiteY24403"/>
              </a:cxn>
              <a:cxn ang="0">
                <a:pos x="connsiteX24404" y="connsiteY24404"/>
              </a:cxn>
              <a:cxn ang="0">
                <a:pos x="connsiteX24405" y="connsiteY24405"/>
              </a:cxn>
              <a:cxn ang="0">
                <a:pos x="connsiteX24406" y="connsiteY24406"/>
              </a:cxn>
              <a:cxn ang="0">
                <a:pos x="connsiteX24407" y="connsiteY24407"/>
              </a:cxn>
              <a:cxn ang="0">
                <a:pos x="connsiteX24408" y="connsiteY24408"/>
              </a:cxn>
              <a:cxn ang="0">
                <a:pos x="connsiteX24409" y="connsiteY24409"/>
              </a:cxn>
              <a:cxn ang="0">
                <a:pos x="connsiteX24410" y="connsiteY24410"/>
              </a:cxn>
              <a:cxn ang="0">
                <a:pos x="connsiteX24411" y="connsiteY24411"/>
              </a:cxn>
              <a:cxn ang="0">
                <a:pos x="connsiteX24412" y="connsiteY24412"/>
              </a:cxn>
              <a:cxn ang="0">
                <a:pos x="connsiteX24413" y="connsiteY24413"/>
              </a:cxn>
              <a:cxn ang="0">
                <a:pos x="connsiteX24414" y="connsiteY24414"/>
              </a:cxn>
              <a:cxn ang="0">
                <a:pos x="connsiteX24415" y="connsiteY24415"/>
              </a:cxn>
              <a:cxn ang="0">
                <a:pos x="connsiteX24416" y="connsiteY24416"/>
              </a:cxn>
              <a:cxn ang="0">
                <a:pos x="connsiteX24417" y="connsiteY24417"/>
              </a:cxn>
              <a:cxn ang="0">
                <a:pos x="connsiteX24418" y="connsiteY24418"/>
              </a:cxn>
              <a:cxn ang="0">
                <a:pos x="connsiteX24419" y="connsiteY24419"/>
              </a:cxn>
              <a:cxn ang="0">
                <a:pos x="connsiteX24420" y="connsiteY24420"/>
              </a:cxn>
              <a:cxn ang="0">
                <a:pos x="connsiteX24421" y="connsiteY24421"/>
              </a:cxn>
              <a:cxn ang="0">
                <a:pos x="connsiteX24422" y="connsiteY24422"/>
              </a:cxn>
              <a:cxn ang="0">
                <a:pos x="connsiteX24423" y="connsiteY24423"/>
              </a:cxn>
              <a:cxn ang="0">
                <a:pos x="connsiteX24424" y="connsiteY24424"/>
              </a:cxn>
              <a:cxn ang="0">
                <a:pos x="connsiteX24425" y="connsiteY24425"/>
              </a:cxn>
              <a:cxn ang="0">
                <a:pos x="connsiteX24426" y="connsiteY24426"/>
              </a:cxn>
              <a:cxn ang="0">
                <a:pos x="connsiteX24427" y="connsiteY24427"/>
              </a:cxn>
              <a:cxn ang="0">
                <a:pos x="connsiteX24428" y="connsiteY24428"/>
              </a:cxn>
              <a:cxn ang="0">
                <a:pos x="connsiteX24429" y="connsiteY24429"/>
              </a:cxn>
              <a:cxn ang="0">
                <a:pos x="connsiteX24430" y="connsiteY24430"/>
              </a:cxn>
              <a:cxn ang="0">
                <a:pos x="connsiteX24431" y="connsiteY24431"/>
              </a:cxn>
              <a:cxn ang="0">
                <a:pos x="connsiteX24432" y="connsiteY24432"/>
              </a:cxn>
              <a:cxn ang="0">
                <a:pos x="connsiteX24433" y="connsiteY24433"/>
              </a:cxn>
              <a:cxn ang="0">
                <a:pos x="connsiteX24434" y="connsiteY24434"/>
              </a:cxn>
              <a:cxn ang="0">
                <a:pos x="connsiteX24435" y="connsiteY24435"/>
              </a:cxn>
              <a:cxn ang="0">
                <a:pos x="connsiteX24436" y="connsiteY24436"/>
              </a:cxn>
              <a:cxn ang="0">
                <a:pos x="connsiteX24437" y="connsiteY24437"/>
              </a:cxn>
              <a:cxn ang="0">
                <a:pos x="connsiteX24438" y="connsiteY24438"/>
              </a:cxn>
              <a:cxn ang="0">
                <a:pos x="connsiteX24439" y="connsiteY24439"/>
              </a:cxn>
              <a:cxn ang="0">
                <a:pos x="connsiteX24440" y="connsiteY24440"/>
              </a:cxn>
              <a:cxn ang="0">
                <a:pos x="connsiteX24441" y="connsiteY24441"/>
              </a:cxn>
              <a:cxn ang="0">
                <a:pos x="connsiteX24442" y="connsiteY24442"/>
              </a:cxn>
              <a:cxn ang="0">
                <a:pos x="connsiteX24443" y="connsiteY24443"/>
              </a:cxn>
              <a:cxn ang="0">
                <a:pos x="connsiteX24444" y="connsiteY24444"/>
              </a:cxn>
              <a:cxn ang="0">
                <a:pos x="connsiteX24445" y="connsiteY24445"/>
              </a:cxn>
              <a:cxn ang="0">
                <a:pos x="connsiteX24446" y="connsiteY24446"/>
              </a:cxn>
              <a:cxn ang="0">
                <a:pos x="connsiteX24447" y="connsiteY24447"/>
              </a:cxn>
              <a:cxn ang="0">
                <a:pos x="connsiteX24448" y="connsiteY24448"/>
              </a:cxn>
              <a:cxn ang="0">
                <a:pos x="connsiteX24449" y="connsiteY24449"/>
              </a:cxn>
              <a:cxn ang="0">
                <a:pos x="connsiteX24450" y="connsiteY24450"/>
              </a:cxn>
              <a:cxn ang="0">
                <a:pos x="connsiteX24451" y="connsiteY24451"/>
              </a:cxn>
              <a:cxn ang="0">
                <a:pos x="connsiteX24452" y="connsiteY24452"/>
              </a:cxn>
              <a:cxn ang="0">
                <a:pos x="connsiteX24453" y="connsiteY24453"/>
              </a:cxn>
              <a:cxn ang="0">
                <a:pos x="connsiteX24454" y="connsiteY24454"/>
              </a:cxn>
              <a:cxn ang="0">
                <a:pos x="connsiteX24455" y="connsiteY24455"/>
              </a:cxn>
              <a:cxn ang="0">
                <a:pos x="connsiteX24456" y="connsiteY24456"/>
              </a:cxn>
              <a:cxn ang="0">
                <a:pos x="connsiteX24457" y="connsiteY24457"/>
              </a:cxn>
              <a:cxn ang="0">
                <a:pos x="connsiteX24458" y="connsiteY24458"/>
              </a:cxn>
              <a:cxn ang="0">
                <a:pos x="connsiteX24459" y="connsiteY24459"/>
              </a:cxn>
              <a:cxn ang="0">
                <a:pos x="connsiteX24460" y="connsiteY24460"/>
              </a:cxn>
              <a:cxn ang="0">
                <a:pos x="connsiteX24461" y="connsiteY24461"/>
              </a:cxn>
              <a:cxn ang="0">
                <a:pos x="connsiteX24462" y="connsiteY24462"/>
              </a:cxn>
              <a:cxn ang="0">
                <a:pos x="connsiteX24463" y="connsiteY24463"/>
              </a:cxn>
              <a:cxn ang="0">
                <a:pos x="connsiteX24464" y="connsiteY24464"/>
              </a:cxn>
              <a:cxn ang="0">
                <a:pos x="connsiteX24465" y="connsiteY24465"/>
              </a:cxn>
              <a:cxn ang="0">
                <a:pos x="connsiteX24466" y="connsiteY24466"/>
              </a:cxn>
              <a:cxn ang="0">
                <a:pos x="connsiteX24467" y="connsiteY24467"/>
              </a:cxn>
              <a:cxn ang="0">
                <a:pos x="connsiteX24468" y="connsiteY24468"/>
              </a:cxn>
              <a:cxn ang="0">
                <a:pos x="connsiteX24469" y="connsiteY24469"/>
              </a:cxn>
              <a:cxn ang="0">
                <a:pos x="connsiteX24470" y="connsiteY24470"/>
              </a:cxn>
              <a:cxn ang="0">
                <a:pos x="connsiteX24471" y="connsiteY24471"/>
              </a:cxn>
              <a:cxn ang="0">
                <a:pos x="connsiteX24472" y="connsiteY24472"/>
              </a:cxn>
              <a:cxn ang="0">
                <a:pos x="connsiteX24473" y="connsiteY24473"/>
              </a:cxn>
              <a:cxn ang="0">
                <a:pos x="connsiteX24474" y="connsiteY24474"/>
              </a:cxn>
              <a:cxn ang="0">
                <a:pos x="connsiteX24475" y="connsiteY24475"/>
              </a:cxn>
              <a:cxn ang="0">
                <a:pos x="connsiteX24476" y="connsiteY24476"/>
              </a:cxn>
              <a:cxn ang="0">
                <a:pos x="connsiteX24477" y="connsiteY24477"/>
              </a:cxn>
              <a:cxn ang="0">
                <a:pos x="connsiteX24478" y="connsiteY24478"/>
              </a:cxn>
              <a:cxn ang="0">
                <a:pos x="connsiteX24479" y="connsiteY24479"/>
              </a:cxn>
              <a:cxn ang="0">
                <a:pos x="connsiteX24480" y="connsiteY24480"/>
              </a:cxn>
              <a:cxn ang="0">
                <a:pos x="connsiteX24481" y="connsiteY24481"/>
              </a:cxn>
              <a:cxn ang="0">
                <a:pos x="connsiteX24482" y="connsiteY24482"/>
              </a:cxn>
              <a:cxn ang="0">
                <a:pos x="connsiteX24483" y="connsiteY24483"/>
              </a:cxn>
              <a:cxn ang="0">
                <a:pos x="connsiteX24484" y="connsiteY24484"/>
              </a:cxn>
              <a:cxn ang="0">
                <a:pos x="connsiteX24485" y="connsiteY24485"/>
              </a:cxn>
              <a:cxn ang="0">
                <a:pos x="connsiteX24486" y="connsiteY24486"/>
              </a:cxn>
              <a:cxn ang="0">
                <a:pos x="connsiteX24487" y="connsiteY24487"/>
              </a:cxn>
              <a:cxn ang="0">
                <a:pos x="connsiteX24488" y="connsiteY24488"/>
              </a:cxn>
              <a:cxn ang="0">
                <a:pos x="connsiteX24489" y="connsiteY24489"/>
              </a:cxn>
              <a:cxn ang="0">
                <a:pos x="connsiteX24490" y="connsiteY24490"/>
              </a:cxn>
              <a:cxn ang="0">
                <a:pos x="connsiteX24491" y="connsiteY24491"/>
              </a:cxn>
              <a:cxn ang="0">
                <a:pos x="connsiteX24492" y="connsiteY24492"/>
              </a:cxn>
              <a:cxn ang="0">
                <a:pos x="connsiteX24493" y="connsiteY24493"/>
              </a:cxn>
              <a:cxn ang="0">
                <a:pos x="connsiteX24494" y="connsiteY24494"/>
              </a:cxn>
              <a:cxn ang="0">
                <a:pos x="connsiteX24495" y="connsiteY24495"/>
              </a:cxn>
              <a:cxn ang="0">
                <a:pos x="connsiteX24496" y="connsiteY24496"/>
              </a:cxn>
              <a:cxn ang="0">
                <a:pos x="connsiteX24497" y="connsiteY24497"/>
              </a:cxn>
              <a:cxn ang="0">
                <a:pos x="connsiteX24498" y="connsiteY24498"/>
              </a:cxn>
              <a:cxn ang="0">
                <a:pos x="connsiteX24499" y="connsiteY24499"/>
              </a:cxn>
              <a:cxn ang="0">
                <a:pos x="connsiteX24500" y="connsiteY24500"/>
              </a:cxn>
              <a:cxn ang="0">
                <a:pos x="connsiteX24501" y="connsiteY24501"/>
              </a:cxn>
              <a:cxn ang="0">
                <a:pos x="connsiteX24502" y="connsiteY24502"/>
              </a:cxn>
              <a:cxn ang="0">
                <a:pos x="connsiteX24503" y="connsiteY24503"/>
              </a:cxn>
              <a:cxn ang="0">
                <a:pos x="connsiteX24504" y="connsiteY24504"/>
              </a:cxn>
              <a:cxn ang="0">
                <a:pos x="connsiteX24505" y="connsiteY24505"/>
              </a:cxn>
              <a:cxn ang="0">
                <a:pos x="connsiteX24506" y="connsiteY24506"/>
              </a:cxn>
              <a:cxn ang="0">
                <a:pos x="connsiteX24507" y="connsiteY24507"/>
              </a:cxn>
              <a:cxn ang="0">
                <a:pos x="connsiteX24508" y="connsiteY24508"/>
              </a:cxn>
              <a:cxn ang="0">
                <a:pos x="connsiteX24509" y="connsiteY24509"/>
              </a:cxn>
              <a:cxn ang="0">
                <a:pos x="connsiteX24510" y="connsiteY24510"/>
              </a:cxn>
              <a:cxn ang="0">
                <a:pos x="connsiteX24511" y="connsiteY24511"/>
              </a:cxn>
              <a:cxn ang="0">
                <a:pos x="connsiteX24512" y="connsiteY24512"/>
              </a:cxn>
              <a:cxn ang="0">
                <a:pos x="connsiteX24513" y="connsiteY24513"/>
              </a:cxn>
              <a:cxn ang="0">
                <a:pos x="connsiteX24514" y="connsiteY24514"/>
              </a:cxn>
              <a:cxn ang="0">
                <a:pos x="connsiteX24515" y="connsiteY24515"/>
              </a:cxn>
              <a:cxn ang="0">
                <a:pos x="connsiteX24516" y="connsiteY24516"/>
              </a:cxn>
              <a:cxn ang="0">
                <a:pos x="connsiteX24517" y="connsiteY24517"/>
              </a:cxn>
              <a:cxn ang="0">
                <a:pos x="connsiteX24518" y="connsiteY24518"/>
              </a:cxn>
              <a:cxn ang="0">
                <a:pos x="connsiteX24519" y="connsiteY24519"/>
              </a:cxn>
              <a:cxn ang="0">
                <a:pos x="connsiteX24520" y="connsiteY24520"/>
              </a:cxn>
              <a:cxn ang="0">
                <a:pos x="connsiteX24521" y="connsiteY24521"/>
              </a:cxn>
              <a:cxn ang="0">
                <a:pos x="connsiteX24522" y="connsiteY24522"/>
              </a:cxn>
              <a:cxn ang="0">
                <a:pos x="connsiteX24523" y="connsiteY24523"/>
              </a:cxn>
              <a:cxn ang="0">
                <a:pos x="connsiteX24524" y="connsiteY24524"/>
              </a:cxn>
              <a:cxn ang="0">
                <a:pos x="connsiteX24525" y="connsiteY24525"/>
              </a:cxn>
              <a:cxn ang="0">
                <a:pos x="connsiteX24526" y="connsiteY24526"/>
              </a:cxn>
              <a:cxn ang="0">
                <a:pos x="connsiteX24527" y="connsiteY24527"/>
              </a:cxn>
              <a:cxn ang="0">
                <a:pos x="connsiteX24528" y="connsiteY24528"/>
              </a:cxn>
              <a:cxn ang="0">
                <a:pos x="connsiteX24529" y="connsiteY24529"/>
              </a:cxn>
              <a:cxn ang="0">
                <a:pos x="connsiteX24530" y="connsiteY24530"/>
              </a:cxn>
              <a:cxn ang="0">
                <a:pos x="connsiteX24531" y="connsiteY24531"/>
              </a:cxn>
              <a:cxn ang="0">
                <a:pos x="connsiteX24532" y="connsiteY24532"/>
              </a:cxn>
              <a:cxn ang="0">
                <a:pos x="connsiteX24533" y="connsiteY24533"/>
              </a:cxn>
              <a:cxn ang="0">
                <a:pos x="connsiteX24534" y="connsiteY24534"/>
              </a:cxn>
              <a:cxn ang="0">
                <a:pos x="connsiteX24535" y="connsiteY24535"/>
              </a:cxn>
              <a:cxn ang="0">
                <a:pos x="connsiteX24536" y="connsiteY24536"/>
              </a:cxn>
              <a:cxn ang="0">
                <a:pos x="connsiteX24537" y="connsiteY24537"/>
              </a:cxn>
              <a:cxn ang="0">
                <a:pos x="connsiteX24538" y="connsiteY24538"/>
              </a:cxn>
              <a:cxn ang="0">
                <a:pos x="connsiteX24539" y="connsiteY24539"/>
              </a:cxn>
              <a:cxn ang="0">
                <a:pos x="connsiteX24540" y="connsiteY24540"/>
              </a:cxn>
              <a:cxn ang="0">
                <a:pos x="connsiteX24541" y="connsiteY24541"/>
              </a:cxn>
              <a:cxn ang="0">
                <a:pos x="connsiteX24542" y="connsiteY24542"/>
              </a:cxn>
              <a:cxn ang="0">
                <a:pos x="connsiteX24543" y="connsiteY24543"/>
              </a:cxn>
              <a:cxn ang="0">
                <a:pos x="connsiteX24544" y="connsiteY24544"/>
              </a:cxn>
              <a:cxn ang="0">
                <a:pos x="connsiteX24545" y="connsiteY24545"/>
              </a:cxn>
              <a:cxn ang="0">
                <a:pos x="connsiteX24546" y="connsiteY24546"/>
              </a:cxn>
              <a:cxn ang="0">
                <a:pos x="connsiteX24547" y="connsiteY24547"/>
              </a:cxn>
              <a:cxn ang="0">
                <a:pos x="connsiteX24548" y="connsiteY24548"/>
              </a:cxn>
              <a:cxn ang="0">
                <a:pos x="connsiteX24549" y="connsiteY24549"/>
              </a:cxn>
              <a:cxn ang="0">
                <a:pos x="connsiteX24550" y="connsiteY24550"/>
              </a:cxn>
              <a:cxn ang="0">
                <a:pos x="connsiteX24551" y="connsiteY24551"/>
              </a:cxn>
              <a:cxn ang="0">
                <a:pos x="connsiteX24552" y="connsiteY24552"/>
              </a:cxn>
              <a:cxn ang="0">
                <a:pos x="connsiteX24553" y="connsiteY24553"/>
              </a:cxn>
              <a:cxn ang="0">
                <a:pos x="connsiteX24554" y="connsiteY24554"/>
              </a:cxn>
              <a:cxn ang="0">
                <a:pos x="connsiteX24555" y="connsiteY24555"/>
              </a:cxn>
              <a:cxn ang="0">
                <a:pos x="connsiteX24556" y="connsiteY24556"/>
              </a:cxn>
              <a:cxn ang="0">
                <a:pos x="connsiteX24557" y="connsiteY24557"/>
              </a:cxn>
              <a:cxn ang="0">
                <a:pos x="connsiteX24558" y="connsiteY24558"/>
              </a:cxn>
              <a:cxn ang="0">
                <a:pos x="connsiteX24559" y="connsiteY24559"/>
              </a:cxn>
              <a:cxn ang="0">
                <a:pos x="connsiteX24560" y="connsiteY24560"/>
              </a:cxn>
              <a:cxn ang="0">
                <a:pos x="connsiteX24561" y="connsiteY24561"/>
              </a:cxn>
              <a:cxn ang="0">
                <a:pos x="connsiteX24562" y="connsiteY24562"/>
              </a:cxn>
              <a:cxn ang="0">
                <a:pos x="connsiteX24563" y="connsiteY24563"/>
              </a:cxn>
              <a:cxn ang="0">
                <a:pos x="connsiteX24564" y="connsiteY24564"/>
              </a:cxn>
              <a:cxn ang="0">
                <a:pos x="connsiteX24565" y="connsiteY24565"/>
              </a:cxn>
              <a:cxn ang="0">
                <a:pos x="connsiteX24566" y="connsiteY24566"/>
              </a:cxn>
              <a:cxn ang="0">
                <a:pos x="connsiteX24567" y="connsiteY24567"/>
              </a:cxn>
              <a:cxn ang="0">
                <a:pos x="connsiteX24568" y="connsiteY24568"/>
              </a:cxn>
              <a:cxn ang="0">
                <a:pos x="connsiteX24569" y="connsiteY24569"/>
              </a:cxn>
              <a:cxn ang="0">
                <a:pos x="connsiteX24570" y="connsiteY24570"/>
              </a:cxn>
              <a:cxn ang="0">
                <a:pos x="connsiteX24571" y="connsiteY24571"/>
              </a:cxn>
              <a:cxn ang="0">
                <a:pos x="connsiteX24572" y="connsiteY24572"/>
              </a:cxn>
              <a:cxn ang="0">
                <a:pos x="connsiteX24573" y="connsiteY24573"/>
              </a:cxn>
              <a:cxn ang="0">
                <a:pos x="connsiteX24574" y="connsiteY24574"/>
              </a:cxn>
              <a:cxn ang="0">
                <a:pos x="connsiteX24575" y="connsiteY24575"/>
              </a:cxn>
              <a:cxn ang="0">
                <a:pos x="connsiteX24576" y="connsiteY24576"/>
              </a:cxn>
              <a:cxn ang="0">
                <a:pos x="connsiteX24577" y="connsiteY24577"/>
              </a:cxn>
              <a:cxn ang="0">
                <a:pos x="connsiteX24578" y="connsiteY24578"/>
              </a:cxn>
              <a:cxn ang="0">
                <a:pos x="connsiteX24579" y="connsiteY24579"/>
              </a:cxn>
              <a:cxn ang="0">
                <a:pos x="connsiteX24580" y="connsiteY24580"/>
              </a:cxn>
              <a:cxn ang="0">
                <a:pos x="connsiteX24581" y="connsiteY24581"/>
              </a:cxn>
              <a:cxn ang="0">
                <a:pos x="connsiteX24582" y="connsiteY24582"/>
              </a:cxn>
              <a:cxn ang="0">
                <a:pos x="connsiteX24583" y="connsiteY24583"/>
              </a:cxn>
              <a:cxn ang="0">
                <a:pos x="connsiteX24584" y="connsiteY24584"/>
              </a:cxn>
              <a:cxn ang="0">
                <a:pos x="connsiteX24585" y="connsiteY24585"/>
              </a:cxn>
              <a:cxn ang="0">
                <a:pos x="connsiteX24586" y="connsiteY24586"/>
              </a:cxn>
              <a:cxn ang="0">
                <a:pos x="connsiteX24587" y="connsiteY24587"/>
              </a:cxn>
              <a:cxn ang="0">
                <a:pos x="connsiteX24588" y="connsiteY24588"/>
              </a:cxn>
              <a:cxn ang="0">
                <a:pos x="connsiteX24589" y="connsiteY24589"/>
              </a:cxn>
              <a:cxn ang="0">
                <a:pos x="connsiteX24590" y="connsiteY24590"/>
              </a:cxn>
              <a:cxn ang="0">
                <a:pos x="connsiteX24591" y="connsiteY24591"/>
              </a:cxn>
              <a:cxn ang="0">
                <a:pos x="connsiteX24592" y="connsiteY24592"/>
              </a:cxn>
              <a:cxn ang="0">
                <a:pos x="connsiteX24593" y="connsiteY24593"/>
              </a:cxn>
              <a:cxn ang="0">
                <a:pos x="connsiteX24594" y="connsiteY24594"/>
              </a:cxn>
              <a:cxn ang="0">
                <a:pos x="connsiteX24595" y="connsiteY24595"/>
              </a:cxn>
              <a:cxn ang="0">
                <a:pos x="connsiteX24596" y="connsiteY24596"/>
              </a:cxn>
              <a:cxn ang="0">
                <a:pos x="connsiteX24597" y="connsiteY24597"/>
              </a:cxn>
              <a:cxn ang="0">
                <a:pos x="connsiteX24598" y="connsiteY24598"/>
              </a:cxn>
              <a:cxn ang="0">
                <a:pos x="connsiteX24599" y="connsiteY24599"/>
              </a:cxn>
              <a:cxn ang="0">
                <a:pos x="connsiteX24600" y="connsiteY24600"/>
              </a:cxn>
              <a:cxn ang="0">
                <a:pos x="connsiteX24601" y="connsiteY24601"/>
              </a:cxn>
              <a:cxn ang="0">
                <a:pos x="connsiteX24602" y="connsiteY24602"/>
              </a:cxn>
              <a:cxn ang="0">
                <a:pos x="connsiteX24603" y="connsiteY24603"/>
              </a:cxn>
              <a:cxn ang="0">
                <a:pos x="connsiteX24604" y="connsiteY24604"/>
              </a:cxn>
              <a:cxn ang="0">
                <a:pos x="connsiteX24605" y="connsiteY24605"/>
              </a:cxn>
              <a:cxn ang="0">
                <a:pos x="connsiteX24606" y="connsiteY24606"/>
              </a:cxn>
              <a:cxn ang="0">
                <a:pos x="connsiteX24607" y="connsiteY24607"/>
              </a:cxn>
              <a:cxn ang="0">
                <a:pos x="connsiteX24608" y="connsiteY24608"/>
              </a:cxn>
              <a:cxn ang="0">
                <a:pos x="connsiteX24609" y="connsiteY24609"/>
              </a:cxn>
              <a:cxn ang="0">
                <a:pos x="connsiteX24610" y="connsiteY24610"/>
              </a:cxn>
              <a:cxn ang="0">
                <a:pos x="connsiteX24611" y="connsiteY24611"/>
              </a:cxn>
              <a:cxn ang="0">
                <a:pos x="connsiteX24612" y="connsiteY24612"/>
              </a:cxn>
              <a:cxn ang="0">
                <a:pos x="connsiteX24613" y="connsiteY24613"/>
              </a:cxn>
              <a:cxn ang="0">
                <a:pos x="connsiteX24614" y="connsiteY24614"/>
              </a:cxn>
              <a:cxn ang="0">
                <a:pos x="connsiteX24615" y="connsiteY24615"/>
              </a:cxn>
              <a:cxn ang="0">
                <a:pos x="connsiteX24616" y="connsiteY24616"/>
              </a:cxn>
              <a:cxn ang="0">
                <a:pos x="connsiteX24617" y="connsiteY24617"/>
              </a:cxn>
              <a:cxn ang="0">
                <a:pos x="connsiteX24618" y="connsiteY24618"/>
              </a:cxn>
              <a:cxn ang="0">
                <a:pos x="connsiteX24619" y="connsiteY24619"/>
              </a:cxn>
              <a:cxn ang="0">
                <a:pos x="connsiteX24620" y="connsiteY24620"/>
              </a:cxn>
              <a:cxn ang="0">
                <a:pos x="connsiteX24621" y="connsiteY24621"/>
              </a:cxn>
              <a:cxn ang="0">
                <a:pos x="connsiteX24622" y="connsiteY24622"/>
              </a:cxn>
              <a:cxn ang="0">
                <a:pos x="connsiteX24623" y="connsiteY24623"/>
              </a:cxn>
              <a:cxn ang="0">
                <a:pos x="connsiteX24624" y="connsiteY24624"/>
              </a:cxn>
              <a:cxn ang="0">
                <a:pos x="connsiteX24625" y="connsiteY24625"/>
              </a:cxn>
              <a:cxn ang="0">
                <a:pos x="connsiteX24626" y="connsiteY24626"/>
              </a:cxn>
              <a:cxn ang="0">
                <a:pos x="connsiteX24627" y="connsiteY24627"/>
              </a:cxn>
              <a:cxn ang="0">
                <a:pos x="connsiteX24628" y="connsiteY24628"/>
              </a:cxn>
              <a:cxn ang="0">
                <a:pos x="connsiteX24629" y="connsiteY24629"/>
              </a:cxn>
              <a:cxn ang="0">
                <a:pos x="connsiteX24630" y="connsiteY24630"/>
              </a:cxn>
              <a:cxn ang="0">
                <a:pos x="connsiteX24631" y="connsiteY24631"/>
              </a:cxn>
              <a:cxn ang="0">
                <a:pos x="connsiteX24632" y="connsiteY24632"/>
              </a:cxn>
              <a:cxn ang="0">
                <a:pos x="connsiteX24633" y="connsiteY24633"/>
              </a:cxn>
              <a:cxn ang="0">
                <a:pos x="connsiteX24634" y="connsiteY24634"/>
              </a:cxn>
              <a:cxn ang="0">
                <a:pos x="connsiteX24635" y="connsiteY24635"/>
              </a:cxn>
              <a:cxn ang="0">
                <a:pos x="connsiteX24636" y="connsiteY24636"/>
              </a:cxn>
              <a:cxn ang="0">
                <a:pos x="connsiteX24637" y="connsiteY24637"/>
              </a:cxn>
              <a:cxn ang="0">
                <a:pos x="connsiteX24638" y="connsiteY24638"/>
              </a:cxn>
              <a:cxn ang="0">
                <a:pos x="connsiteX24639" y="connsiteY24639"/>
              </a:cxn>
              <a:cxn ang="0">
                <a:pos x="connsiteX24640" y="connsiteY24640"/>
              </a:cxn>
              <a:cxn ang="0">
                <a:pos x="connsiteX24641" y="connsiteY24641"/>
              </a:cxn>
              <a:cxn ang="0">
                <a:pos x="connsiteX24642" y="connsiteY24642"/>
              </a:cxn>
              <a:cxn ang="0">
                <a:pos x="connsiteX24643" y="connsiteY24643"/>
              </a:cxn>
              <a:cxn ang="0">
                <a:pos x="connsiteX24644" y="connsiteY24644"/>
              </a:cxn>
              <a:cxn ang="0">
                <a:pos x="connsiteX24645" y="connsiteY24645"/>
              </a:cxn>
              <a:cxn ang="0">
                <a:pos x="connsiteX24646" y="connsiteY24646"/>
              </a:cxn>
              <a:cxn ang="0">
                <a:pos x="connsiteX24647" y="connsiteY24647"/>
              </a:cxn>
              <a:cxn ang="0">
                <a:pos x="connsiteX24648" y="connsiteY24648"/>
              </a:cxn>
              <a:cxn ang="0">
                <a:pos x="connsiteX24649" y="connsiteY24649"/>
              </a:cxn>
              <a:cxn ang="0">
                <a:pos x="connsiteX24650" y="connsiteY24650"/>
              </a:cxn>
              <a:cxn ang="0">
                <a:pos x="connsiteX24651" y="connsiteY24651"/>
              </a:cxn>
              <a:cxn ang="0">
                <a:pos x="connsiteX24652" y="connsiteY24652"/>
              </a:cxn>
              <a:cxn ang="0">
                <a:pos x="connsiteX24653" y="connsiteY24653"/>
              </a:cxn>
              <a:cxn ang="0">
                <a:pos x="connsiteX24654" y="connsiteY24654"/>
              </a:cxn>
              <a:cxn ang="0">
                <a:pos x="connsiteX24655" y="connsiteY24655"/>
              </a:cxn>
              <a:cxn ang="0">
                <a:pos x="connsiteX24656" y="connsiteY24656"/>
              </a:cxn>
              <a:cxn ang="0">
                <a:pos x="connsiteX24657" y="connsiteY24657"/>
              </a:cxn>
              <a:cxn ang="0">
                <a:pos x="connsiteX24658" y="connsiteY24658"/>
              </a:cxn>
              <a:cxn ang="0">
                <a:pos x="connsiteX24659" y="connsiteY24659"/>
              </a:cxn>
              <a:cxn ang="0">
                <a:pos x="connsiteX24660" y="connsiteY24660"/>
              </a:cxn>
              <a:cxn ang="0">
                <a:pos x="connsiteX24661" y="connsiteY24661"/>
              </a:cxn>
              <a:cxn ang="0">
                <a:pos x="connsiteX24662" y="connsiteY24662"/>
              </a:cxn>
              <a:cxn ang="0">
                <a:pos x="connsiteX24663" y="connsiteY24663"/>
              </a:cxn>
              <a:cxn ang="0">
                <a:pos x="connsiteX24664" y="connsiteY24664"/>
              </a:cxn>
              <a:cxn ang="0">
                <a:pos x="connsiteX24665" y="connsiteY24665"/>
              </a:cxn>
              <a:cxn ang="0">
                <a:pos x="connsiteX24666" y="connsiteY24666"/>
              </a:cxn>
              <a:cxn ang="0">
                <a:pos x="connsiteX24667" y="connsiteY24667"/>
              </a:cxn>
              <a:cxn ang="0">
                <a:pos x="connsiteX24668" y="connsiteY24668"/>
              </a:cxn>
              <a:cxn ang="0">
                <a:pos x="connsiteX24669" y="connsiteY24669"/>
              </a:cxn>
              <a:cxn ang="0">
                <a:pos x="connsiteX24670" y="connsiteY24670"/>
              </a:cxn>
              <a:cxn ang="0">
                <a:pos x="connsiteX24671" y="connsiteY24671"/>
              </a:cxn>
              <a:cxn ang="0">
                <a:pos x="connsiteX24672" y="connsiteY24672"/>
              </a:cxn>
              <a:cxn ang="0">
                <a:pos x="connsiteX24673" y="connsiteY24673"/>
              </a:cxn>
              <a:cxn ang="0">
                <a:pos x="connsiteX24674" y="connsiteY24674"/>
              </a:cxn>
              <a:cxn ang="0">
                <a:pos x="connsiteX24675" y="connsiteY24675"/>
              </a:cxn>
              <a:cxn ang="0">
                <a:pos x="connsiteX24676" y="connsiteY24676"/>
              </a:cxn>
              <a:cxn ang="0">
                <a:pos x="connsiteX24677" y="connsiteY24677"/>
              </a:cxn>
              <a:cxn ang="0">
                <a:pos x="connsiteX24678" y="connsiteY24678"/>
              </a:cxn>
              <a:cxn ang="0">
                <a:pos x="connsiteX24679" y="connsiteY24679"/>
              </a:cxn>
              <a:cxn ang="0">
                <a:pos x="connsiteX24680" y="connsiteY24680"/>
              </a:cxn>
              <a:cxn ang="0">
                <a:pos x="connsiteX24681" y="connsiteY24681"/>
              </a:cxn>
              <a:cxn ang="0">
                <a:pos x="connsiteX24682" y="connsiteY24682"/>
              </a:cxn>
              <a:cxn ang="0">
                <a:pos x="connsiteX24683" y="connsiteY24683"/>
              </a:cxn>
              <a:cxn ang="0">
                <a:pos x="connsiteX24684" y="connsiteY24684"/>
              </a:cxn>
              <a:cxn ang="0">
                <a:pos x="connsiteX24685" y="connsiteY24685"/>
              </a:cxn>
              <a:cxn ang="0">
                <a:pos x="connsiteX24686" y="connsiteY24686"/>
              </a:cxn>
              <a:cxn ang="0">
                <a:pos x="connsiteX24687" y="connsiteY24687"/>
              </a:cxn>
              <a:cxn ang="0">
                <a:pos x="connsiteX24688" y="connsiteY24688"/>
              </a:cxn>
              <a:cxn ang="0">
                <a:pos x="connsiteX24689" y="connsiteY24689"/>
              </a:cxn>
              <a:cxn ang="0">
                <a:pos x="connsiteX24690" y="connsiteY24690"/>
              </a:cxn>
              <a:cxn ang="0">
                <a:pos x="connsiteX24691" y="connsiteY24691"/>
              </a:cxn>
              <a:cxn ang="0">
                <a:pos x="connsiteX24692" y="connsiteY24692"/>
              </a:cxn>
              <a:cxn ang="0">
                <a:pos x="connsiteX24693" y="connsiteY24693"/>
              </a:cxn>
              <a:cxn ang="0">
                <a:pos x="connsiteX24694" y="connsiteY24694"/>
              </a:cxn>
              <a:cxn ang="0">
                <a:pos x="connsiteX24695" y="connsiteY24695"/>
              </a:cxn>
              <a:cxn ang="0">
                <a:pos x="connsiteX24696" y="connsiteY24696"/>
              </a:cxn>
              <a:cxn ang="0">
                <a:pos x="connsiteX24697" y="connsiteY24697"/>
              </a:cxn>
              <a:cxn ang="0">
                <a:pos x="connsiteX24698" y="connsiteY24698"/>
              </a:cxn>
              <a:cxn ang="0">
                <a:pos x="connsiteX24699" y="connsiteY24699"/>
              </a:cxn>
              <a:cxn ang="0">
                <a:pos x="connsiteX24700" y="connsiteY24700"/>
              </a:cxn>
              <a:cxn ang="0">
                <a:pos x="connsiteX24701" y="connsiteY24701"/>
              </a:cxn>
              <a:cxn ang="0">
                <a:pos x="connsiteX24702" y="connsiteY24702"/>
              </a:cxn>
              <a:cxn ang="0">
                <a:pos x="connsiteX24703" y="connsiteY24703"/>
              </a:cxn>
              <a:cxn ang="0">
                <a:pos x="connsiteX24704" y="connsiteY24704"/>
              </a:cxn>
              <a:cxn ang="0">
                <a:pos x="connsiteX24705" y="connsiteY24705"/>
              </a:cxn>
              <a:cxn ang="0">
                <a:pos x="connsiteX24706" y="connsiteY24706"/>
              </a:cxn>
              <a:cxn ang="0">
                <a:pos x="connsiteX24707" y="connsiteY24707"/>
              </a:cxn>
              <a:cxn ang="0">
                <a:pos x="connsiteX24708" y="connsiteY24708"/>
              </a:cxn>
              <a:cxn ang="0">
                <a:pos x="connsiteX24709" y="connsiteY24709"/>
              </a:cxn>
              <a:cxn ang="0">
                <a:pos x="connsiteX24710" y="connsiteY24710"/>
              </a:cxn>
              <a:cxn ang="0">
                <a:pos x="connsiteX24711" y="connsiteY24711"/>
              </a:cxn>
              <a:cxn ang="0">
                <a:pos x="connsiteX24712" y="connsiteY24712"/>
              </a:cxn>
              <a:cxn ang="0">
                <a:pos x="connsiteX24713" y="connsiteY24713"/>
              </a:cxn>
              <a:cxn ang="0">
                <a:pos x="connsiteX24714" y="connsiteY24714"/>
              </a:cxn>
              <a:cxn ang="0">
                <a:pos x="connsiteX24715" y="connsiteY24715"/>
              </a:cxn>
              <a:cxn ang="0">
                <a:pos x="connsiteX24716" y="connsiteY24716"/>
              </a:cxn>
              <a:cxn ang="0">
                <a:pos x="connsiteX24717" y="connsiteY24717"/>
              </a:cxn>
              <a:cxn ang="0">
                <a:pos x="connsiteX24718" y="connsiteY24718"/>
              </a:cxn>
              <a:cxn ang="0">
                <a:pos x="connsiteX24719" y="connsiteY24719"/>
              </a:cxn>
              <a:cxn ang="0">
                <a:pos x="connsiteX24720" y="connsiteY24720"/>
              </a:cxn>
              <a:cxn ang="0">
                <a:pos x="connsiteX24721" y="connsiteY24721"/>
              </a:cxn>
              <a:cxn ang="0">
                <a:pos x="connsiteX24722" y="connsiteY24722"/>
              </a:cxn>
              <a:cxn ang="0">
                <a:pos x="connsiteX24723" y="connsiteY24723"/>
              </a:cxn>
              <a:cxn ang="0">
                <a:pos x="connsiteX24724" y="connsiteY24724"/>
              </a:cxn>
              <a:cxn ang="0">
                <a:pos x="connsiteX24725" y="connsiteY24725"/>
              </a:cxn>
              <a:cxn ang="0">
                <a:pos x="connsiteX24726" y="connsiteY24726"/>
              </a:cxn>
              <a:cxn ang="0">
                <a:pos x="connsiteX24727" y="connsiteY24727"/>
              </a:cxn>
              <a:cxn ang="0">
                <a:pos x="connsiteX24728" y="connsiteY24728"/>
              </a:cxn>
              <a:cxn ang="0">
                <a:pos x="connsiteX24729" y="connsiteY24729"/>
              </a:cxn>
              <a:cxn ang="0">
                <a:pos x="connsiteX24730" y="connsiteY24730"/>
              </a:cxn>
              <a:cxn ang="0">
                <a:pos x="connsiteX24731" y="connsiteY24731"/>
              </a:cxn>
              <a:cxn ang="0">
                <a:pos x="connsiteX24732" y="connsiteY24732"/>
              </a:cxn>
              <a:cxn ang="0">
                <a:pos x="connsiteX24733" y="connsiteY24733"/>
              </a:cxn>
              <a:cxn ang="0">
                <a:pos x="connsiteX24734" y="connsiteY24734"/>
              </a:cxn>
              <a:cxn ang="0">
                <a:pos x="connsiteX24735" y="connsiteY24735"/>
              </a:cxn>
              <a:cxn ang="0">
                <a:pos x="connsiteX24736" y="connsiteY24736"/>
              </a:cxn>
              <a:cxn ang="0">
                <a:pos x="connsiteX24737" y="connsiteY24737"/>
              </a:cxn>
              <a:cxn ang="0">
                <a:pos x="connsiteX24738" y="connsiteY24738"/>
              </a:cxn>
              <a:cxn ang="0">
                <a:pos x="connsiteX24739" y="connsiteY24739"/>
              </a:cxn>
              <a:cxn ang="0">
                <a:pos x="connsiteX24740" y="connsiteY24740"/>
              </a:cxn>
              <a:cxn ang="0">
                <a:pos x="connsiteX24741" y="connsiteY24741"/>
              </a:cxn>
              <a:cxn ang="0">
                <a:pos x="connsiteX24742" y="connsiteY24742"/>
              </a:cxn>
              <a:cxn ang="0">
                <a:pos x="connsiteX24743" y="connsiteY24743"/>
              </a:cxn>
              <a:cxn ang="0">
                <a:pos x="connsiteX24744" y="connsiteY24744"/>
              </a:cxn>
              <a:cxn ang="0">
                <a:pos x="connsiteX24745" y="connsiteY24745"/>
              </a:cxn>
              <a:cxn ang="0">
                <a:pos x="connsiteX24746" y="connsiteY24746"/>
              </a:cxn>
              <a:cxn ang="0">
                <a:pos x="connsiteX24747" y="connsiteY24747"/>
              </a:cxn>
              <a:cxn ang="0">
                <a:pos x="connsiteX24748" y="connsiteY24748"/>
              </a:cxn>
              <a:cxn ang="0">
                <a:pos x="connsiteX24749" y="connsiteY24749"/>
              </a:cxn>
              <a:cxn ang="0">
                <a:pos x="connsiteX24750" y="connsiteY24750"/>
              </a:cxn>
              <a:cxn ang="0">
                <a:pos x="connsiteX24751" y="connsiteY24751"/>
              </a:cxn>
              <a:cxn ang="0">
                <a:pos x="connsiteX24752" y="connsiteY24752"/>
              </a:cxn>
              <a:cxn ang="0">
                <a:pos x="connsiteX24753" y="connsiteY24753"/>
              </a:cxn>
              <a:cxn ang="0">
                <a:pos x="connsiteX24754" y="connsiteY24754"/>
              </a:cxn>
              <a:cxn ang="0">
                <a:pos x="connsiteX24755" y="connsiteY24755"/>
              </a:cxn>
              <a:cxn ang="0">
                <a:pos x="connsiteX24756" y="connsiteY24756"/>
              </a:cxn>
              <a:cxn ang="0">
                <a:pos x="connsiteX24757" y="connsiteY24757"/>
              </a:cxn>
              <a:cxn ang="0">
                <a:pos x="connsiteX24758" y="connsiteY24758"/>
              </a:cxn>
              <a:cxn ang="0">
                <a:pos x="connsiteX24759" y="connsiteY24759"/>
              </a:cxn>
              <a:cxn ang="0">
                <a:pos x="connsiteX24760" y="connsiteY24760"/>
              </a:cxn>
              <a:cxn ang="0">
                <a:pos x="connsiteX24761" y="connsiteY24761"/>
              </a:cxn>
              <a:cxn ang="0">
                <a:pos x="connsiteX24762" y="connsiteY24762"/>
              </a:cxn>
              <a:cxn ang="0">
                <a:pos x="connsiteX24763" y="connsiteY24763"/>
              </a:cxn>
              <a:cxn ang="0">
                <a:pos x="connsiteX24764" y="connsiteY24764"/>
              </a:cxn>
              <a:cxn ang="0">
                <a:pos x="connsiteX24765" y="connsiteY24765"/>
              </a:cxn>
              <a:cxn ang="0">
                <a:pos x="connsiteX24766" y="connsiteY24766"/>
              </a:cxn>
              <a:cxn ang="0">
                <a:pos x="connsiteX24767" y="connsiteY24767"/>
              </a:cxn>
              <a:cxn ang="0">
                <a:pos x="connsiteX24768" y="connsiteY24768"/>
              </a:cxn>
              <a:cxn ang="0">
                <a:pos x="connsiteX24769" y="connsiteY24769"/>
              </a:cxn>
              <a:cxn ang="0">
                <a:pos x="connsiteX24770" y="connsiteY24770"/>
              </a:cxn>
              <a:cxn ang="0">
                <a:pos x="connsiteX24771" y="connsiteY24771"/>
              </a:cxn>
              <a:cxn ang="0">
                <a:pos x="connsiteX24772" y="connsiteY24772"/>
              </a:cxn>
              <a:cxn ang="0">
                <a:pos x="connsiteX24773" y="connsiteY24773"/>
              </a:cxn>
              <a:cxn ang="0">
                <a:pos x="connsiteX24774" y="connsiteY24774"/>
              </a:cxn>
              <a:cxn ang="0">
                <a:pos x="connsiteX24775" y="connsiteY24775"/>
              </a:cxn>
              <a:cxn ang="0">
                <a:pos x="connsiteX24776" y="connsiteY24776"/>
              </a:cxn>
              <a:cxn ang="0">
                <a:pos x="connsiteX24777" y="connsiteY24777"/>
              </a:cxn>
              <a:cxn ang="0">
                <a:pos x="connsiteX24778" y="connsiteY24778"/>
              </a:cxn>
              <a:cxn ang="0">
                <a:pos x="connsiteX24779" y="connsiteY24779"/>
              </a:cxn>
              <a:cxn ang="0">
                <a:pos x="connsiteX24780" y="connsiteY24780"/>
              </a:cxn>
              <a:cxn ang="0">
                <a:pos x="connsiteX24781" y="connsiteY24781"/>
              </a:cxn>
              <a:cxn ang="0">
                <a:pos x="connsiteX24782" y="connsiteY24782"/>
              </a:cxn>
              <a:cxn ang="0">
                <a:pos x="connsiteX24783" y="connsiteY24783"/>
              </a:cxn>
              <a:cxn ang="0">
                <a:pos x="connsiteX24784" y="connsiteY24784"/>
              </a:cxn>
              <a:cxn ang="0">
                <a:pos x="connsiteX24785" y="connsiteY24785"/>
              </a:cxn>
              <a:cxn ang="0">
                <a:pos x="connsiteX24786" y="connsiteY24786"/>
              </a:cxn>
              <a:cxn ang="0">
                <a:pos x="connsiteX24787" y="connsiteY24787"/>
              </a:cxn>
              <a:cxn ang="0">
                <a:pos x="connsiteX24788" y="connsiteY24788"/>
              </a:cxn>
              <a:cxn ang="0">
                <a:pos x="connsiteX24789" y="connsiteY24789"/>
              </a:cxn>
              <a:cxn ang="0">
                <a:pos x="connsiteX24790" y="connsiteY24790"/>
              </a:cxn>
              <a:cxn ang="0">
                <a:pos x="connsiteX24791" y="connsiteY24791"/>
              </a:cxn>
              <a:cxn ang="0">
                <a:pos x="connsiteX24792" y="connsiteY24792"/>
              </a:cxn>
              <a:cxn ang="0">
                <a:pos x="connsiteX24793" y="connsiteY24793"/>
              </a:cxn>
              <a:cxn ang="0">
                <a:pos x="connsiteX24794" y="connsiteY24794"/>
              </a:cxn>
              <a:cxn ang="0">
                <a:pos x="connsiteX24795" y="connsiteY24795"/>
              </a:cxn>
              <a:cxn ang="0">
                <a:pos x="connsiteX24796" y="connsiteY24796"/>
              </a:cxn>
              <a:cxn ang="0">
                <a:pos x="connsiteX24797" y="connsiteY24797"/>
              </a:cxn>
              <a:cxn ang="0">
                <a:pos x="connsiteX24798" y="connsiteY24798"/>
              </a:cxn>
              <a:cxn ang="0">
                <a:pos x="connsiteX24799" y="connsiteY24799"/>
              </a:cxn>
              <a:cxn ang="0">
                <a:pos x="connsiteX24800" y="connsiteY24800"/>
              </a:cxn>
              <a:cxn ang="0">
                <a:pos x="connsiteX24801" y="connsiteY24801"/>
              </a:cxn>
              <a:cxn ang="0">
                <a:pos x="connsiteX24802" y="connsiteY24802"/>
              </a:cxn>
              <a:cxn ang="0">
                <a:pos x="connsiteX24803" y="connsiteY24803"/>
              </a:cxn>
              <a:cxn ang="0">
                <a:pos x="connsiteX24804" y="connsiteY24804"/>
              </a:cxn>
              <a:cxn ang="0">
                <a:pos x="connsiteX24805" y="connsiteY24805"/>
              </a:cxn>
              <a:cxn ang="0">
                <a:pos x="connsiteX24806" y="connsiteY24806"/>
              </a:cxn>
              <a:cxn ang="0">
                <a:pos x="connsiteX24807" y="connsiteY24807"/>
              </a:cxn>
              <a:cxn ang="0">
                <a:pos x="connsiteX24808" y="connsiteY24808"/>
              </a:cxn>
              <a:cxn ang="0">
                <a:pos x="connsiteX24809" y="connsiteY24809"/>
              </a:cxn>
              <a:cxn ang="0">
                <a:pos x="connsiteX24810" y="connsiteY24810"/>
              </a:cxn>
              <a:cxn ang="0">
                <a:pos x="connsiteX24811" y="connsiteY24811"/>
              </a:cxn>
              <a:cxn ang="0">
                <a:pos x="connsiteX24812" y="connsiteY24812"/>
              </a:cxn>
              <a:cxn ang="0">
                <a:pos x="connsiteX24813" y="connsiteY24813"/>
              </a:cxn>
              <a:cxn ang="0">
                <a:pos x="connsiteX24814" y="connsiteY24814"/>
              </a:cxn>
              <a:cxn ang="0">
                <a:pos x="connsiteX24815" y="connsiteY24815"/>
              </a:cxn>
              <a:cxn ang="0">
                <a:pos x="connsiteX24816" y="connsiteY24816"/>
              </a:cxn>
              <a:cxn ang="0">
                <a:pos x="connsiteX24817" y="connsiteY24817"/>
              </a:cxn>
              <a:cxn ang="0">
                <a:pos x="connsiteX24818" y="connsiteY24818"/>
              </a:cxn>
              <a:cxn ang="0">
                <a:pos x="connsiteX24819" y="connsiteY24819"/>
              </a:cxn>
              <a:cxn ang="0">
                <a:pos x="connsiteX24820" y="connsiteY24820"/>
              </a:cxn>
              <a:cxn ang="0">
                <a:pos x="connsiteX24821" y="connsiteY24821"/>
              </a:cxn>
              <a:cxn ang="0">
                <a:pos x="connsiteX24822" y="connsiteY24822"/>
              </a:cxn>
              <a:cxn ang="0">
                <a:pos x="connsiteX24823" y="connsiteY24823"/>
              </a:cxn>
              <a:cxn ang="0">
                <a:pos x="connsiteX24824" y="connsiteY24824"/>
              </a:cxn>
              <a:cxn ang="0">
                <a:pos x="connsiteX24825" y="connsiteY24825"/>
              </a:cxn>
              <a:cxn ang="0">
                <a:pos x="connsiteX24826" y="connsiteY24826"/>
              </a:cxn>
              <a:cxn ang="0">
                <a:pos x="connsiteX24827" y="connsiteY24827"/>
              </a:cxn>
              <a:cxn ang="0">
                <a:pos x="connsiteX24828" y="connsiteY24828"/>
              </a:cxn>
              <a:cxn ang="0">
                <a:pos x="connsiteX24829" y="connsiteY24829"/>
              </a:cxn>
              <a:cxn ang="0">
                <a:pos x="connsiteX24830" y="connsiteY24830"/>
              </a:cxn>
              <a:cxn ang="0">
                <a:pos x="connsiteX24831" y="connsiteY24831"/>
              </a:cxn>
              <a:cxn ang="0">
                <a:pos x="connsiteX24832" y="connsiteY24832"/>
              </a:cxn>
              <a:cxn ang="0">
                <a:pos x="connsiteX24833" y="connsiteY24833"/>
              </a:cxn>
              <a:cxn ang="0">
                <a:pos x="connsiteX24834" y="connsiteY24834"/>
              </a:cxn>
              <a:cxn ang="0">
                <a:pos x="connsiteX24835" y="connsiteY24835"/>
              </a:cxn>
              <a:cxn ang="0">
                <a:pos x="connsiteX24836" y="connsiteY24836"/>
              </a:cxn>
              <a:cxn ang="0">
                <a:pos x="connsiteX24837" y="connsiteY24837"/>
              </a:cxn>
              <a:cxn ang="0">
                <a:pos x="connsiteX24838" y="connsiteY24838"/>
              </a:cxn>
              <a:cxn ang="0">
                <a:pos x="connsiteX24839" y="connsiteY24839"/>
              </a:cxn>
              <a:cxn ang="0">
                <a:pos x="connsiteX24840" y="connsiteY24840"/>
              </a:cxn>
              <a:cxn ang="0">
                <a:pos x="connsiteX24841" y="connsiteY24841"/>
              </a:cxn>
              <a:cxn ang="0">
                <a:pos x="connsiteX24842" y="connsiteY24842"/>
              </a:cxn>
              <a:cxn ang="0">
                <a:pos x="connsiteX24843" y="connsiteY24843"/>
              </a:cxn>
              <a:cxn ang="0">
                <a:pos x="connsiteX24844" y="connsiteY24844"/>
              </a:cxn>
              <a:cxn ang="0">
                <a:pos x="connsiteX24845" y="connsiteY24845"/>
              </a:cxn>
              <a:cxn ang="0">
                <a:pos x="connsiteX24846" y="connsiteY24846"/>
              </a:cxn>
              <a:cxn ang="0">
                <a:pos x="connsiteX24847" y="connsiteY24847"/>
              </a:cxn>
              <a:cxn ang="0">
                <a:pos x="connsiteX24848" y="connsiteY24848"/>
              </a:cxn>
              <a:cxn ang="0">
                <a:pos x="connsiteX24849" y="connsiteY24849"/>
              </a:cxn>
              <a:cxn ang="0">
                <a:pos x="connsiteX24850" y="connsiteY24850"/>
              </a:cxn>
              <a:cxn ang="0">
                <a:pos x="connsiteX24851" y="connsiteY24851"/>
              </a:cxn>
              <a:cxn ang="0">
                <a:pos x="connsiteX24852" y="connsiteY24852"/>
              </a:cxn>
              <a:cxn ang="0">
                <a:pos x="connsiteX24853" y="connsiteY24853"/>
              </a:cxn>
              <a:cxn ang="0">
                <a:pos x="connsiteX24854" y="connsiteY24854"/>
              </a:cxn>
              <a:cxn ang="0">
                <a:pos x="connsiteX24855" y="connsiteY24855"/>
              </a:cxn>
              <a:cxn ang="0">
                <a:pos x="connsiteX24856" y="connsiteY24856"/>
              </a:cxn>
              <a:cxn ang="0">
                <a:pos x="connsiteX24857" y="connsiteY24857"/>
              </a:cxn>
              <a:cxn ang="0">
                <a:pos x="connsiteX24858" y="connsiteY24858"/>
              </a:cxn>
              <a:cxn ang="0">
                <a:pos x="connsiteX24859" y="connsiteY24859"/>
              </a:cxn>
              <a:cxn ang="0">
                <a:pos x="connsiteX24860" y="connsiteY24860"/>
              </a:cxn>
              <a:cxn ang="0">
                <a:pos x="connsiteX24861" y="connsiteY24861"/>
              </a:cxn>
              <a:cxn ang="0">
                <a:pos x="connsiteX24862" y="connsiteY24862"/>
              </a:cxn>
              <a:cxn ang="0">
                <a:pos x="connsiteX24863" y="connsiteY24863"/>
              </a:cxn>
              <a:cxn ang="0">
                <a:pos x="connsiteX24864" y="connsiteY24864"/>
              </a:cxn>
              <a:cxn ang="0">
                <a:pos x="connsiteX24865" y="connsiteY24865"/>
              </a:cxn>
              <a:cxn ang="0">
                <a:pos x="connsiteX24866" y="connsiteY24866"/>
              </a:cxn>
              <a:cxn ang="0">
                <a:pos x="connsiteX24867" y="connsiteY24867"/>
              </a:cxn>
              <a:cxn ang="0">
                <a:pos x="connsiteX24868" y="connsiteY24868"/>
              </a:cxn>
              <a:cxn ang="0">
                <a:pos x="connsiteX24869" y="connsiteY24869"/>
              </a:cxn>
              <a:cxn ang="0">
                <a:pos x="connsiteX24870" y="connsiteY24870"/>
              </a:cxn>
              <a:cxn ang="0">
                <a:pos x="connsiteX24871" y="connsiteY24871"/>
              </a:cxn>
              <a:cxn ang="0">
                <a:pos x="connsiteX24872" y="connsiteY24872"/>
              </a:cxn>
              <a:cxn ang="0">
                <a:pos x="connsiteX24873" y="connsiteY24873"/>
              </a:cxn>
              <a:cxn ang="0">
                <a:pos x="connsiteX24874" y="connsiteY24874"/>
              </a:cxn>
              <a:cxn ang="0">
                <a:pos x="connsiteX24875" y="connsiteY24875"/>
              </a:cxn>
              <a:cxn ang="0">
                <a:pos x="connsiteX24876" y="connsiteY24876"/>
              </a:cxn>
              <a:cxn ang="0">
                <a:pos x="connsiteX24877" y="connsiteY24877"/>
              </a:cxn>
              <a:cxn ang="0">
                <a:pos x="connsiteX24878" y="connsiteY24878"/>
              </a:cxn>
              <a:cxn ang="0">
                <a:pos x="connsiteX24879" y="connsiteY24879"/>
              </a:cxn>
              <a:cxn ang="0">
                <a:pos x="connsiteX24880" y="connsiteY24880"/>
              </a:cxn>
              <a:cxn ang="0">
                <a:pos x="connsiteX24881" y="connsiteY24881"/>
              </a:cxn>
              <a:cxn ang="0">
                <a:pos x="connsiteX24882" y="connsiteY24882"/>
              </a:cxn>
              <a:cxn ang="0">
                <a:pos x="connsiteX24883" y="connsiteY24883"/>
              </a:cxn>
              <a:cxn ang="0">
                <a:pos x="connsiteX24884" y="connsiteY24884"/>
              </a:cxn>
              <a:cxn ang="0">
                <a:pos x="connsiteX24885" y="connsiteY24885"/>
              </a:cxn>
              <a:cxn ang="0">
                <a:pos x="connsiteX24886" y="connsiteY24886"/>
              </a:cxn>
              <a:cxn ang="0">
                <a:pos x="connsiteX24887" y="connsiteY24887"/>
              </a:cxn>
              <a:cxn ang="0">
                <a:pos x="connsiteX24888" y="connsiteY24888"/>
              </a:cxn>
              <a:cxn ang="0">
                <a:pos x="connsiteX24889" y="connsiteY24889"/>
              </a:cxn>
              <a:cxn ang="0">
                <a:pos x="connsiteX24890" y="connsiteY24890"/>
              </a:cxn>
              <a:cxn ang="0">
                <a:pos x="connsiteX24891" y="connsiteY24891"/>
              </a:cxn>
              <a:cxn ang="0">
                <a:pos x="connsiteX24892" y="connsiteY24892"/>
              </a:cxn>
              <a:cxn ang="0">
                <a:pos x="connsiteX24893" y="connsiteY24893"/>
              </a:cxn>
              <a:cxn ang="0">
                <a:pos x="connsiteX24894" y="connsiteY24894"/>
              </a:cxn>
              <a:cxn ang="0">
                <a:pos x="connsiteX24895" y="connsiteY24895"/>
              </a:cxn>
              <a:cxn ang="0">
                <a:pos x="connsiteX24896" y="connsiteY24896"/>
              </a:cxn>
              <a:cxn ang="0">
                <a:pos x="connsiteX24897" y="connsiteY24897"/>
              </a:cxn>
              <a:cxn ang="0">
                <a:pos x="connsiteX24898" y="connsiteY24898"/>
              </a:cxn>
              <a:cxn ang="0">
                <a:pos x="connsiteX24899" y="connsiteY24899"/>
              </a:cxn>
              <a:cxn ang="0">
                <a:pos x="connsiteX24900" y="connsiteY24900"/>
              </a:cxn>
              <a:cxn ang="0">
                <a:pos x="connsiteX24901" y="connsiteY24901"/>
              </a:cxn>
              <a:cxn ang="0">
                <a:pos x="connsiteX24902" y="connsiteY24902"/>
              </a:cxn>
              <a:cxn ang="0">
                <a:pos x="connsiteX24903" y="connsiteY24903"/>
              </a:cxn>
              <a:cxn ang="0">
                <a:pos x="connsiteX24904" y="connsiteY24904"/>
              </a:cxn>
              <a:cxn ang="0">
                <a:pos x="connsiteX24905" y="connsiteY24905"/>
              </a:cxn>
              <a:cxn ang="0">
                <a:pos x="connsiteX24906" y="connsiteY24906"/>
              </a:cxn>
              <a:cxn ang="0">
                <a:pos x="connsiteX24907" y="connsiteY24907"/>
              </a:cxn>
              <a:cxn ang="0">
                <a:pos x="connsiteX24908" y="connsiteY24908"/>
              </a:cxn>
              <a:cxn ang="0">
                <a:pos x="connsiteX24909" y="connsiteY24909"/>
              </a:cxn>
              <a:cxn ang="0">
                <a:pos x="connsiteX24910" y="connsiteY24910"/>
              </a:cxn>
              <a:cxn ang="0">
                <a:pos x="connsiteX24911" y="connsiteY24911"/>
              </a:cxn>
              <a:cxn ang="0">
                <a:pos x="connsiteX24912" y="connsiteY24912"/>
              </a:cxn>
              <a:cxn ang="0">
                <a:pos x="connsiteX24913" y="connsiteY24913"/>
              </a:cxn>
              <a:cxn ang="0">
                <a:pos x="connsiteX24914" y="connsiteY24914"/>
              </a:cxn>
              <a:cxn ang="0">
                <a:pos x="connsiteX24915" y="connsiteY24915"/>
              </a:cxn>
              <a:cxn ang="0">
                <a:pos x="connsiteX24916" y="connsiteY24916"/>
              </a:cxn>
              <a:cxn ang="0">
                <a:pos x="connsiteX24917" y="connsiteY24917"/>
              </a:cxn>
              <a:cxn ang="0">
                <a:pos x="connsiteX24918" y="connsiteY24918"/>
              </a:cxn>
              <a:cxn ang="0">
                <a:pos x="connsiteX24919" y="connsiteY24919"/>
              </a:cxn>
              <a:cxn ang="0">
                <a:pos x="connsiteX24920" y="connsiteY24920"/>
              </a:cxn>
              <a:cxn ang="0">
                <a:pos x="connsiteX24921" y="connsiteY24921"/>
              </a:cxn>
              <a:cxn ang="0">
                <a:pos x="connsiteX24922" y="connsiteY24922"/>
              </a:cxn>
              <a:cxn ang="0">
                <a:pos x="connsiteX24923" y="connsiteY24923"/>
              </a:cxn>
              <a:cxn ang="0">
                <a:pos x="connsiteX24924" y="connsiteY24924"/>
              </a:cxn>
              <a:cxn ang="0">
                <a:pos x="connsiteX24925" y="connsiteY24925"/>
              </a:cxn>
              <a:cxn ang="0">
                <a:pos x="connsiteX24926" y="connsiteY24926"/>
              </a:cxn>
              <a:cxn ang="0">
                <a:pos x="connsiteX24927" y="connsiteY24927"/>
              </a:cxn>
              <a:cxn ang="0">
                <a:pos x="connsiteX24928" y="connsiteY24928"/>
              </a:cxn>
              <a:cxn ang="0">
                <a:pos x="connsiteX24929" y="connsiteY24929"/>
              </a:cxn>
              <a:cxn ang="0">
                <a:pos x="connsiteX24930" y="connsiteY24930"/>
              </a:cxn>
              <a:cxn ang="0">
                <a:pos x="connsiteX24931" y="connsiteY24931"/>
              </a:cxn>
              <a:cxn ang="0">
                <a:pos x="connsiteX24932" y="connsiteY24932"/>
              </a:cxn>
              <a:cxn ang="0">
                <a:pos x="connsiteX24933" y="connsiteY24933"/>
              </a:cxn>
              <a:cxn ang="0">
                <a:pos x="connsiteX24934" y="connsiteY24934"/>
              </a:cxn>
              <a:cxn ang="0">
                <a:pos x="connsiteX24935" y="connsiteY24935"/>
              </a:cxn>
              <a:cxn ang="0">
                <a:pos x="connsiteX24936" y="connsiteY24936"/>
              </a:cxn>
              <a:cxn ang="0">
                <a:pos x="connsiteX24937" y="connsiteY24937"/>
              </a:cxn>
              <a:cxn ang="0">
                <a:pos x="connsiteX24938" y="connsiteY24938"/>
              </a:cxn>
              <a:cxn ang="0">
                <a:pos x="connsiteX24939" y="connsiteY24939"/>
              </a:cxn>
              <a:cxn ang="0">
                <a:pos x="connsiteX24940" y="connsiteY24940"/>
              </a:cxn>
              <a:cxn ang="0">
                <a:pos x="connsiteX24941" y="connsiteY24941"/>
              </a:cxn>
              <a:cxn ang="0">
                <a:pos x="connsiteX24942" y="connsiteY24942"/>
              </a:cxn>
              <a:cxn ang="0">
                <a:pos x="connsiteX24943" y="connsiteY24943"/>
              </a:cxn>
              <a:cxn ang="0">
                <a:pos x="connsiteX24944" y="connsiteY24944"/>
              </a:cxn>
              <a:cxn ang="0">
                <a:pos x="connsiteX24945" y="connsiteY24945"/>
              </a:cxn>
              <a:cxn ang="0">
                <a:pos x="connsiteX24946" y="connsiteY24946"/>
              </a:cxn>
              <a:cxn ang="0">
                <a:pos x="connsiteX24947" y="connsiteY24947"/>
              </a:cxn>
              <a:cxn ang="0">
                <a:pos x="connsiteX24948" y="connsiteY24948"/>
              </a:cxn>
              <a:cxn ang="0">
                <a:pos x="connsiteX24949" y="connsiteY24949"/>
              </a:cxn>
              <a:cxn ang="0">
                <a:pos x="connsiteX24950" y="connsiteY24950"/>
              </a:cxn>
              <a:cxn ang="0">
                <a:pos x="connsiteX24951" y="connsiteY24951"/>
              </a:cxn>
              <a:cxn ang="0">
                <a:pos x="connsiteX24952" y="connsiteY24952"/>
              </a:cxn>
              <a:cxn ang="0">
                <a:pos x="connsiteX24953" y="connsiteY24953"/>
              </a:cxn>
              <a:cxn ang="0">
                <a:pos x="connsiteX24954" y="connsiteY24954"/>
              </a:cxn>
              <a:cxn ang="0">
                <a:pos x="connsiteX24955" y="connsiteY24955"/>
              </a:cxn>
              <a:cxn ang="0">
                <a:pos x="connsiteX24956" y="connsiteY24956"/>
              </a:cxn>
              <a:cxn ang="0">
                <a:pos x="connsiteX24957" y="connsiteY24957"/>
              </a:cxn>
              <a:cxn ang="0">
                <a:pos x="connsiteX24958" y="connsiteY24958"/>
              </a:cxn>
              <a:cxn ang="0">
                <a:pos x="connsiteX24959" y="connsiteY24959"/>
              </a:cxn>
              <a:cxn ang="0">
                <a:pos x="connsiteX24960" y="connsiteY24960"/>
              </a:cxn>
              <a:cxn ang="0">
                <a:pos x="connsiteX24961" y="connsiteY24961"/>
              </a:cxn>
              <a:cxn ang="0">
                <a:pos x="connsiteX24962" y="connsiteY24962"/>
              </a:cxn>
              <a:cxn ang="0">
                <a:pos x="connsiteX24963" y="connsiteY24963"/>
              </a:cxn>
              <a:cxn ang="0">
                <a:pos x="connsiteX24964" y="connsiteY24964"/>
              </a:cxn>
              <a:cxn ang="0">
                <a:pos x="connsiteX24965" y="connsiteY24965"/>
              </a:cxn>
              <a:cxn ang="0">
                <a:pos x="connsiteX24966" y="connsiteY24966"/>
              </a:cxn>
              <a:cxn ang="0">
                <a:pos x="connsiteX24967" y="connsiteY24967"/>
              </a:cxn>
              <a:cxn ang="0">
                <a:pos x="connsiteX24968" y="connsiteY24968"/>
              </a:cxn>
              <a:cxn ang="0">
                <a:pos x="connsiteX24969" y="connsiteY24969"/>
              </a:cxn>
              <a:cxn ang="0">
                <a:pos x="connsiteX24970" y="connsiteY24970"/>
              </a:cxn>
              <a:cxn ang="0">
                <a:pos x="connsiteX24971" y="connsiteY24971"/>
              </a:cxn>
              <a:cxn ang="0">
                <a:pos x="connsiteX24972" y="connsiteY24972"/>
              </a:cxn>
              <a:cxn ang="0">
                <a:pos x="connsiteX24973" y="connsiteY24973"/>
              </a:cxn>
              <a:cxn ang="0">
                <a:pos x="connsiteX24974" y="connsiteY24974"/>
              </a:cxn>
              <a:cxn ang="0">
                <a:pos x="connsiteX24975" y="connsiteY24975"/>
              </a:cxn>
              <a:cxn ang="0">
                <a:pos x="connsiteX24976" y="connsiteY24976"/>
              </a:cxn>
              <a:cxn ang="0">
                <a:pos x="connsiteX24977" y="connsiteY24977"/>
              </a:cxn>
              <a:cxn ang="0">
                <a:pos x="connsiteX24978" y="connsiteY24978"/>
              </a:cxn>
              <a:cxn ang="0">
                <a:pos x="connsiteX24979" y="connsiteY24979"/>
              </a:cxn>
              <a:cxn ang="0">
                <a:pos x="connsiteX24980" y="connsiteY24980"/>
              </a:cxn>
              <a:cxn ang="0">
                <a:pos x="connsiteX24981" y="connsiteY24981"/>
              </a:cxn>
              <a:cxn ang="0">
                <a:pos x="connsiteX24982" y="connsiteY24982"/>
              </a:cxn>
              <a:cxn ang="0">
                <a:pos x="connsiteX24983" y="connsiteY24983"/>
              </a:cxn>
              <a:cxn ang="0">
                <a:pos x="connsiteX24984" y="connsiteY24984"/>
              </a:cxn>
              <a:cxn ang="0">
                <a:pos x="connsiteX24985" y="connsiteY24985"/>
              </a:cxn>
              <a:cxn ang="0">
                <a:pos x="connsiteX24986" y="connsiteY24986"/>
              </a:cxn>
              <a:cxn ang="0">
                <a:pos x="connsiteX24987" y="connsiteY24987"/>
              </a:cxn>
              <a:cxn ang="0">
                <a:pos x="connsiteX24988" y="connsiteY24988"/>
              </a:cxn>
              <a:cxn ang="0">
                <a:pos x="connsiteX24989" y="connsiteY24989"/>
              </a:cxn>
              <a:cxn ang="0">
                <a:pos x="connsiteX24990" y="connsiteY24990"/>
              </a:cxn>
              <a:cxn ang="0">
                <a:pos x="connsiteX24991" y="connsiteY24991"/>
              </a:cxn>
              <a:cxn ang="0">
                <a:pos x="connsiteX24992" y="connsiteY24992"/>
              </a:cxn>
              <a:cxn ang="0">
                <a:pos x="connsiteX24993" y="connsiteY24993"/>
              </a:cxn>
              <a:cxn ang="0">
                <a:pos x="connsiteX24994" y="connsiteY24994"/>
              </a:cxn>
              <a:cxn ang="0">
                <a:pos x="connsiteX24995" y="connsiteY24995"/>
              </a:cxn>
              <a:cxn ang="0">
                <a:pos x="connsiteX24996" y="connsiteY24996"/>
              </a:cxn>
              <a:cxn ang="0">
                <a:pos x="connsiteX24997" y="connsiteY24997"/>
              </a:cxn>
              <a:cxn ang="0">
                <a:pos x="connsiteX24998" y="connsiteY24998"/>
              </a:cxn>
              <a:cxn ang="0">
                <a:pos x="connsiteX24999" y="connsiteY24999"/>
              </a:cxn>
              <a:cxn ang="0">
                <a:pos x="connsiteX25000" y="connsiteY25000"/>
              </a:cxn>
              <a:cxn ang="0">
                <a:pos x="connsiteX25001" y="connsiteY25001"/>
              </a:cxn>
              <a:cxn ang="0">
                <a:pos x="connsiteX25002" y="connsiteY25002"/>
              </a:cxn>
              <a:cxn ang="0">
                <a:pos x="connsiteX25003" y="connsiteY25003"/>
              </a:cxn>
              <a:cxn ang="0">
                <a:pos x="connsiteX25004" y="connsiteY25004"/>
              </a:cxn>
              <a:cxn ang="0">
                <a:pos x="connsiteX25005" y="connsiteY25005"/>
              </a:cxn>
              <a:cxn ang="0">
                <a:pos x="connsiteX25006" y="connsiteY25006"/>
              </a:cxn>
              <a:cxn ang="0">
                <a:pos x="connsiteX25007" y="connsiteY25007"/>
              </a:cxn>
              <a:cxn ang="0">
                <a:pos x="connsiteX25008" y="connsiteY25008"/>
              </a:cxn>
              <a:cxn ang="0">
                <a:pos x="connsiteX25009" y="connsiteY25009"/>
              </a:cxn>
              <a:cxn ang="0">
                <a:pos x="connsiteX25010" y="connsiteY25010"/>
              </a:cxn>
              <a:cxn ang="0">
                <a:pos x="connsiteX25011" y="connsiteY25011"/>
              </a:cxn>
              <a:cxn ang="0">
                <a:pos x="connsiteX25012" y="connsiteY25012"/>
              </a:cxn>
              <a:cxn ang="0">
                <a:pos x="connsiteX25013" y="connsiteY25013"/>
              </a:cxn>
              <a:cxn ang="0">
                <a:pos x="connsiteX25014" y="connsiteY25014"/>
              </a:cxn>
              <a:cxn ang="0">
                <a:pos x="connsiteX25015" y="connsiteY25015"/>
              </a:cxn>
              <a:cxn ang="0">
                <a:pos x="connsiteX25016" y="connsiteY25016"/>
              </a:cxn>
              <a:cxn ang="0">
                <a:pos x="connsiteX25017" y="connsiteY25017"/>
              </a:cxn>
              <a:cxn ang="0">
                <a:pos x="connsiteX25018" y="connsiteY25018"/>
              </a:cxn>
              <a:cxn ang="0">
                <a:pos x="connsiteX25019" y="connsiteY25019"/>
              </a:cxn>
              <a:cxn ang="0">
                <a:pos x="connsiteX25020" y="connsiteY25020"/>
              </a:cxn>
              <a:cxn ang="0">
                <a:pos x="connsiteX25021" y="connsiteY25021"/>
              </a:cxn>
              <a:cxn ang="0">
                <a:pos x="connsiteX25022" y="connsiteY25022"/>
              </a:cxn>
              <a:cxn ang="0">
                <a:pos x="connsiteX25023" y="connsiteY25023"/>
              </a:cxn>
              <a:cxn ang="0">
                <a:pos x="connsiteX25024" y="connsiteY25024"/>
              </a:cxn>
              <a:cxn ang="0">
                <a:pos x="connsiteX25025" y="connsiteY25025"/>
              </a:cxn>
              <a:cxn ang="0">
                <a:pos x="connsiteX25026" y="connsiteY25026"/>
              </a:cxn>
              <a:cxn ang="0">
                <a:pos x="connsiteX25027" y="connsiteY25027"/>
              </a:cxn>
              <a:cxn ang="0">
                <a:pos x="connsiteX25028" y="connsiteY25028"/>
              </a:cxn>
              <a:cxn ang="0">
                <a:pos x="connsiteX25029" y="connsiteY25029"/>
              </a:cxn>
              <a:cxn ang="0">
                <a:pos x="connsiteX25030" y="connsiteY25030"/>
              </a:cxn>
              <a:cxn ang="0">
                <a:pos x="connsiteX25031" y="connsiteY25031"/>
              </a:cxn>
              <a:cxn ang="0">
                <a:pos x="connsiteX25032" y="connsiteY25032"/>
              </a:cxn>
              <a:cxn ang="0">
                <a:pos x="connsiteX25033" y="connsiteY25033"/>
              </a:cxn>
              <a:cxn ang="0">
                <a:pos x="connsiteX25034" y="connsiteY25034"/>
              </a:cxn>
              <a:cxn ang="0">
                <a:pos x="connsiteX25035" y="connsiteY25035"/>
              </a:cxn>
              <a:cxn ang="0">
                <a:pos x="connsiteX25036" y="connsiteY25036"/>
              </a:cxn>
              <a:cxn ang="0">
                <a:pos x="connsiteX25037" y="connsiteY25037"/>
              </a:cxn>
              <a:cxn ang="0">
                <a:pos x="connsiteX25038" y="connsiteY25038"/>
              </a:cxn>
              <a:cxn ang="0">
                <a:pos x="connsiteX25039" y="connsiteY25039"/>
              </a:cxn>
              <a:cxn ang="0">
                <a:pos x="connsiteX25040" y="connsiteY25040"/>
              </a:cxn>
              <a:cxn ang="0">
                <a:pos x="connsiteX25041" y="connsiteY25041"/>
              </a:cxn>
              <a:cxn ang="0">
                <a:pos x="connsiteX25042" y="connsiteY25042"/>
              </a:cxn>
              <a:cxn ang="0">
                <a:pos x="connsiteX25043" y="connsiteY25043"/>
              </a:cxn>
              <a:cxn ang="0">
                <a:pos x="connsiteX25044" y="connsiteY25044"/>
              </a:cxn>
              <a:cxn ang="0">
                <a:pos x="connsiteX25045" y="connsiteY25045"/>
              </a:cxn>
              <a:cxn ang="0">
                <a:pos x="connsiteX25046" y="connsiteY25046"/>
              </a:cxn>
              <a:cxn ang="0">
                <a:pos x="connsiteX25047" y="connsiteY25047"/>
              </a:cxn>
              <a:cxn ang="0">
                <a:pos x="connsiteX25048" y="connsiteY25048"/>
              </a:cxn>
              <a:cxn ang="0">
                <a:pos x="connsiteX25049" y="connsiteY25049"/>
              </a:cxn>
              <a:cxn ang="0">
                <a:pos x="connsiteX25050" y="connsiteY25050"/>
              </a:cxn>
              <a:cxn ang="0">
                <a:pos x="connsiteX25051" y="connsiteY25051"/>
              </a:cxn>
              <a:cxn ang="0">
                <a:pos x="connsiteX25052" y="connsiteY25052"/>
              </a:cxn>
              <a:cxn ang="0">
                <a:pos x="connsiteX25053" y="connsiteY25053"/>
              </a:cxn>
              <a:cxn ang="0">
                <a:pos x="connsiteX25054" y="connsiteY25054"/>
              </a:cxn>
              <a:cxn ang="0">
                <a:pos x="connsiteX25055" y="connsiteY25055"/>
              </a:cxn>
              <a:cxn ang="0">
                <a:pos x="connsiteX25056" y="connsiteY25056"/>
              </a:cxn>
              <a:cxn ang="0">
                <a:pos x="connsiteX25057" y="connsiteY25057"/>
              </a:cxn>
              <a:cxn ang="0">
                <a:pos x="connsiteX25058" y="connsiteY25058"/>
              </a:cxn>
              <a:cxn ang="0">
                <a:pos x="connsiteX25059" y="connsiteY25059"/>
              </a:cxn>
              <a:cxn ang="0">
                <a:pos x="connsiteX25060" y="connsiteY25060"/>
              </a:cxn>
              <a:cxn ang="0">
                <a:pos x="connsiteX25061" y="connsiteY25061"/>
              </a:cxn>
              <a:cxn ang="0">
                <a:pos x="connsiteX25062" y="connsiteY25062"/>
              </a:cxn>
              <a:cxn ang="0">
                <a:pos x="connsiteX25063" y="connsiteY25063"/>
              </a:cxn>
              <a:cxn ang="0">
                <a:pos x="connsiteX25064" y="connsiteY25064"/>
              </a:cxn>
              <a:cxn ang="0">
                <a:pos x="connsiteX25065" y="connsiteY25065"/>
              </a:cxn>
              <a:cxn ang="0">
                <a:pos x="connsiteX25066" y="connsiteY25066"/>
              </a:cxn>
              <a:cxn ang="0">
                <a:pos x="connsiteX25067" y="connsiteY25067"/>
              </a:cxn>
              <a:cxn ang="0">
                <a:pos x="connsiteX25068" y="connsiteY25068"/>
              </a:cxn>
              <a:cxn ang="0">
                <a:pos x="connsiteX25069" y="connsiteY25069"/>
              </a:cxn>
              <a:cxn ang="0">
                <a:pos x="connsiteX25070" y="connsiteY25070"/>
              </a:cxn>
              <a:cxn ang="0">
                <a:pos x="connsiteX25071" y="connsiteY25071"/>
              </a:cxn>
              <a:cxn ang="0">
                <a:pos x="connsiteX25072" y="connsiteY25072"/>
              </a:cxn>
              <a:cxn ang="0">
                <a:pos x="connsiteX25073" y="connsiteY25073"/>
              </a:cxn>
              <a:cxn ang="0">
                <a:pos x="connsiteX25074" y="connsiteY25074"/>
              </a:cxn>
              <a:cxn ang="0">
                <a:pos x="connsiteX25075" y="connsiteY25075"/>
              </a:cxn>
              <a:cxn ang="0">
                <a:pos x="connsiteX25076" y="connsiteY25076"/>
              </a:cxn>
              <a:cxn ang="0">
                <a:pos x="connsiteX25077" y="connsiteY25077"/>
              </a:cxn>
              <a:cxn ang="0">
                <a:pos x="connsiteX25078" y="connsiteY25078"/>
              </a:cxn>
              <a:cxn ang="0">
                <a:pos x="connsiteX25079" y="connsiteY25079"/>
              </a:cxn>
              <a:cxn ang="0">
                <a:pos x="connsiteX25080" y="connsiteY25080"/>
              </a:cxn>
              <a:cxn ang="0">
                <a:pos x="connsiteX25081" y="connsiteY25081"/>
              </a:cxn>
              <a:cxn ang="0">
                <a:pos x="connsiteX25082" y="connsiteY25082"/>
              </a:cxn>
              <a:cxn ang="0">
                <a:pos x="connsiteX25083" y="connsiteY25083"/>
              </a:cxn>
              <a:cxn ang="0">
                <a:pos x="connsiteX25084" y="connsiteY25084"/>
              </a:cxn>
              <a:cxn ang="0">
                <a:pos x="connsiteX25085" y="connsiteY25085"/>
              </a:cxn>
              <a:cxn ang="0">
                <a:pos x="connsiteX25086" y="connsiteY25086"/>
              </a:cxn>
              <a:cxn ang="0">
                <a:pos x="connsiteX25087" y="connsiteY25087"/>
              </a:cxn>
              <a:cxn ang="0">
                <a:pos x="connsiteX25088" y="connsiteY25088"/>
              </a:cxn>
              <a:cxn ang="0">
                <a:pos x="connsiteX25089" y="connsiteY25089"/>
              </a:cxn>
              <a:cxn ang="0">
                <a:pos x="connsiteX25090" y="connsiteY25090"/>
              </a:cxn>
              <a:cxn ang="0">
                <a:pos x="connsiteX25091" y="connsiteY25091"/>
              </a:cxn>
              <a:cxn ang="0">
                <a:pos x="connsiteX25092" y="connsiteY25092"/>
              </a:cxn>
              <a:cxn ang="0">
                <a:pos x="connsiteX25093" y="connsiteY25093"/>
              </a:cxn>
              <a:cxn ang="0">
                <a:pos x="connsiteX25094" y="connsiteY25094"/>
              </a:cxn>
              <a:cxn ang="0">
                <a:pos x="connsiteX25095" y="connsiteY25095"/>
              </a:cxn>
              <a:cxn ang="0">
                <a:pos x="connsiteX25096" y="connsiteY25096"/>
              </a:cxn>
              <a:cxn ang="0">
                <a:pos x="connsiteX25097" y="connsiteY25097"/>
              </a:cxn>
              <a:cxn ang="0">
                <a:pos x="connsiteX25098" y="connsiteY25098"/>
              </a:cxn>
              <a:cxn ang="0">
                <a:pos x="connsiteX25099" y="connsiteY25099"/>
              </a:cxn>
              <a:cxn ang="0">
                <a:pos x="connsiteX25100" y="connsiteY25100"/>
              </a:cxn>
              <a:cxn ang="0">
                <a:pos x="connsiteX25101" y="connsiteY25101"/>
              </a:cxn>
              <a:cxn ang="0">
                <a:pos x="connsiteX25102" y="connsiteY25102"/>
              </a:cxn>
              <a:cxn ang="0">
                <a:pos x="connsiteX25103" y="connsiteY25103"/>
              </a:cxn>
              <a:cxn ang="0">
                <a:pos x="connsiteX25104" y="connsiteY25104"/>
              </a:cxn>
              <a:cxn ang="0">
                <a:pos x="connsiteX25105" y="connsiteY25105"/>
              </a:cxn>
              <a:cxn ang="0">
                <a:pos x="connsiteX25106" y="connsiteY25106"/>
              </a:cxn>
              <a:cxn ang="0">
                <a:pos x="connsiteX25107" y="connsiteY25107"/>
              </a:cxn>
              <a:cxn ang="0">
                <a:pos x="connsiteX25108" y="connsiteY25108"/>
              </a:cxn>
              <a:cxn ang="0">
                <a:pos x="connsiteX25109" y="connsiteY25109"/>
              </a:cxn>
              <a:cxn ang="0">
                <a:pos x="connsiteX25110" y="connsiteY25110"/>
              </a:cxn>
              <a:cxn ang="0">
                <a:pos x="connsiteX25111" y="connsiteY25111"/>
              </a:cxn>
              <a:cxn ang="0">
                <a:pos x="connsiteX25112" y="connsiteY25112"/>
              </a:cxn>
              <a:cxn ang="0">
                <a:pos x="connsiteX25113" y="connsiteY25113"/>
              </a:cxn>
              <a:cxn ang="0">
                <a:pos x="connsiteX25114" y="connsiteY25114"/>
              </a:cxn>
              <a:cxn ang="0">
                <a:pos x="connsiteX25115" y="connsiteY25115"/>
              </a:cxn>
              <a:cxn ang="0">
                <a:pos x="connsiteX25116" y="connsiteY25116"/>
              </a:cxn>
              <a:cxn ang="0">
                <a:pos x="connsiteX25117" y="connsiteY25117"/>
              </a:cxn>
              <a:cxn ang="0">
                <a:pos x="connsiteX25118" y="connsiteY25118"/>
              </a:cxn>
              <a:cxn ang="0">
                <a:pos x="connsiteX25119" y="connsiteY25119"/>
              </a:cxn>
              <a:cxn ang="0">
                <a:pos x="connsiteX25120" y="connsiteY25120"/>
              </a:cxn>
              <a:cxn ang="0">
                <a:pos x="connsiteX25121" y="connsiteY25121"/>
              </a:cxn>
              <a:cxn ang="0">
                <a:pos x="connsiteX25122" y="connsiteY25122"/>
              </a:cxn>
              <a:cxn ang="0">
                <a:pos x="connsiteX25123" y="connsiteY25123"/>
              </a:cxn>
              <a:cxn ang="0">
                <a:pos x="connsiteX25124" y="connsiteY25124"/>
              </a:cxn>
              <a:cxn ang="0">
                <a:pos x="connsiteX25125" y="connsiteY25125"/>
              </a:cxn>
              <a:cxn ang="0">
                <a:pos x="connsiteX25126" y="connsiteY25126"/>
              </a:cxn>
              <a:cxn ang="0">
                <a:pos x="connsiteX25127" y="connsiteY25127"/>
              </a:cxn>
              <a:cxn ang="0">
                <a:pos x="connsiteX25128" y="connsiteY25128"/>
              </a:cxn>
              <a:cxn ang="0">
                <a:pos x="connsiteX25129" y="connsiteY25129"/>
              </a:cxn>
              <a:cxn ang="0">
                <a:pos x="connsiteX25130" y="connsiteY25130"/>
              </a:cxn>
              <a:cxn ang="0">
                <a:pos x="connsiteX25131" y="connsiteY25131"/>
              </a:cxn>
              <a:cxn ang="0">
                <a:pos x="connsiteX25132" y="connsiteY25132"/>
              </a:cxn>
              <a:cxn ang="0">
                <a:pos x="connsiteX25133" y="connsiteY25133"/>
              </a:cxn>
              <a:cxn ang="0">
                <a:pos x="connsiteX25134" y="connsiteY25134"/>
              </a:cxn>
              <a:cxn ang="0">
                <a:pos x="connsiteX25135" y="connsiteY25135"/>
              </a:cxn>
              <a:cxn ang="0">
                <a:pos x="connsiteX25136" y="connsiteY25136"/>
              </a:cxn>
              <a:cxn ang="0">
                <a:pos x="connsiteX25137" y="connsiteY25137"/>
              </a:cxn>
              <a:cxn ang="0">
                <a:pos x="connsiteX25138" y="connsiteY25138"/>
              </a:cxn>
              <a:cxn ang="0">
                <a:pos x="connsiteX25139" y="connsiteY25139"/>
              </a:cxn>
              <a:cxn ang="0">
                <a:pos x="connsiteX25140" y="connsiteY25140"/>
              </a:cxn>
              <a:cxn ang="0">
                <a:pos x="connsiteX25141" y="connsiteY25141"/>
              </a:cxn>
              <a:cxn ang="0">
                <a:pos x="connsiteX25142" y="connsiteY25142"/>
              </a:cxn>
              <a:cxn ang="0">
                <a:pos x="connsiteX25143" y="connsiteY25143"/>
              </a:cxn>
              <a:cxn ang="0">
                <a:pos x="connsiteX25144" y="connsiteY25144"/>
              </a:cxn>
              <a:cxn ang="0">
                <a:pos x="connsiteX25145" y="connsiteY25145"/>
              </a:cxn>
              <a:cxn ang="0">
                <a:pos x="connsiteX25146" y="connsiteY25146"/>
              </a:cxn>
              <a:cxn ang="0">
                <a:pos x="connsiteX25147" y="connsiteY25147"/>
              </a:cxn>
              <a:cxn ang="0">
                <a:pos x="connsiteX25148" y="connsiteY25148"/>
              </a:cxn>
              <a:cxn ang="0">
                <a:pos x="connsiteX25149" y="connsiteY25149"/>
              </a:cxn>
              <a:cxn ang="0">
                <a:pos x="connsiteX25150" y="connsiteY25150"/>
              </a:cxn>
              <a:cxn ang="0">
                <a:pos x="connsiteX25151" y="connsiteY25151"/>
              </a:cxn>
              <a:cxn ang="0">
                <a:pos x="connsiteX25152" y="connsiteY25152"/>
              </a:cxn>
              <a:cxn ang="0">
                <a:pos x="connsiteX25153" y="connsiteY25153"/>
              </a:cxn>
              <a:cxn ang="0">
                <a:pos x="connsiteX25154" y="connsiteY25154"/>
              </a:cxn>
              <a:cxn ang="0">
                <a:pos x="connsiteX25155" y="connsiteY25155"/>
              </a:cxn>
              <a:cxn ang="0">
                <a:pos x="connsiteX25156" y="connsiteY25156"/>
              </a:cxn>
              <a:cxn ang="0">
                <a:pos x="connsiteX25157" y="connsiteY25157"/>
              </a:cxn>
              <a:cxn ang="0">
                <a:pos x="connsiteX25158" y="connsiteY25158"/>
              </a:cxn>
              <a:cxn ang="0">
                <a:pos x="connsiteX25159" y="connsiteY25159"/>
              </a:cxn>
              <a:cxn ang="0">
                <a:pos x="connsiteX25160" y="connsiteY25160"/>
              </a:cxn>
              <a:cxn ang="0">
                <a:pos x="connsiteX25161" y="connsiteY25161"/>
              </a:cxn>
              <a:cxn ang="0">
                <a:pos x="connsiteX25162" y="connsiteY25162"/>
              </a:cxn>
              <a:cxn ang="0">
                <a:pos x="connsiteX25163" y="connsiteY25163"/>
              </a:cxn>
              <a:cxn ang="0">
                <a:pos x="connsiteX25164" y="connsiteY25164"/>
              </a:cxn>
              <a:cxn ang="0">
                <a:pos x="connsiteX25165" y="connsiteY25165"/>
              </a:cxn>
              <a:cxn ang="0">
                <a:pos x="connsiteX25166" y="connsiteY25166"/>
              </a:cxn>
              <a:cxn ang="0">
                <a:pos x="connsiteX25167" y="connsiteY25167"/>
              </a:cxn>
              <a:cxn ang="0">
                <a:pos x="connsiteX25168" y="connsiteY25168"/>
              </a:cxn>
              <a:cxn ang="0">
                <a:pos x="connsiteX25169" y="connsiteY25169"/>
              </a:cxn>
              <a:cxn ang="0">
                <a:pos x="connsiteX25170" y="connsiteY25170"/>
              </a:cxn>
              <a:cxn ang="0">
                <a:pos x="connsiteX25171" y="connsiteY25171"/>
              </a:cxn>
              <a:cxn ang="0">
                <a:pos x="connsiteX25172" y="connsiteY25172"/>
              </a:cxn>
              <a:cxn ang="0">
                <a:pos x="connsiteX25173" y="connsiteY25173"/>
              </a:cxn>
              <a:cxn ang="0">
                <a:pos x="connsiteX25174" y="connsiteY25174"/>
              </a:cxn>
              <a:cxn ang="0">
                <a:pos x="connsiteX25175" y="connsiteY25175"/>
              </a:cxn>
              <a:cxn ang="0">
                <a:pos x="connsiteX25176" y="connsiteY25176"/>
              </a:cxn>
              <a:cxn ang="0">
                <a:pos x="connsiteX25177" y="connsiteY25177"/>
              </a:cxn>
              <a:cxn ang="0">
                <a:pos x="connsiteX25178" y="connsiteY25178"/>
              </a:cxn>
              <a:cxn ang="0">
                <a:pos x="connsiteX25179" y="connsiteY25179"/>
              </a:cxn>
              <a:cxn ang="0">
                <a:pos x="connsiteX25180" y="connsiteY25180"/>
              </a:cxn>
              <a:cxn ang="0">
                <a:pos x="connsiteX25181" y="connsiteY25181"/>
              </a:cxn>
              <a:cxn ang="0">
                <a:pos x="connsiteX25182" y="connsiteY25182"/>
              </a:cxn>
              <a:cxn ang="0">
                <a:pos x="connsiteX25183" y="connsiteY25183"/>
              </a:cxn>
              <a:cxn ang="0">
                <a:pos x="connsiteX25184" y="connsiteY25184"/>
              </a:cxn>
              <a:cxn ang="0">
                <a:pos x="connsiteX25185" y="connsiteY25185"/>
              </a:cxn>
              <a:cxn ang="0">
                <a:pos x="connsiteX25186" y="connsiteY25186"/>
              </a:cxn>
              <a:cxn ang="0">
                <a:pos x="connsiteX25187" y="connsiteY25187"/>
              </a:cxn>
              <a:cxn ang="0">
                <a:pos x="connsiteX25188" y="connsiteY25188"/>
              </a:cxn>
              <a:cxn ang="0">
                <a:pos x="connsiteX25189" y="connsiteY25189"/>
              </a:cxn>
              <a:cxn ang="0">
                <a:pos x="connsiteX25190" y="connsiteY25190"/>
              </a:cxn>
              <a:cxn ang="0">
                <a:pos x="connsiteX25191" y="connsiteY25191"/>
              </a:cxn>
              <a:cxn ang="0">
                <a:pos x="connsiteX25192" y="connsiteY25192"/>
              </a:cxn>
              <a:cxn ang="0">
                <a:pos x="connsiteX25193" y="connsiteY25193"/>
              </a:cxn>
              <a:cxn ang="0">
                <a:pos x="connsiteX25194" y="connsiteY25194"/>
              </a:cxn>
              <a:cxn ang="0">
                <a:pos x="connsiteX25195" y="connsiteY25195"/>
              </a:cxn>
              <a:cxn ang="0">
                <a:pos x="connsiteX25196" y="connsiteY25196"/>
              </a:cxn>
              <a:cxn ang="0">
                <a:pos x="connsiteX25197" y="connsiteY25197"/>
              </a:cxn>
              <a:cxn ang="0">
                <a:pos x="connsiteX25198" y="connsiteY25198"/>
              </a:cxn>
              <a:cxn ang="0">
                <a:pos x="connsiteX25199" y="connsiteY25199"/>
              </a:cxn>
              <a:cxn ang="0">
                <a:pos x="connsiteX25200" y="connsiteY25200"/>
              </a:cxn>
              <a:cxn ang="0">
                <a:pos x="connsiteX25201" y="connsiteY25201"/>
              </a:cxn>
              <a:cxn ang="0">
                <a:pos x="connsiteX25202" y="connsiteY25202"/>
              </a:cxn>
              <a:cxn ang="0">
                <a:pos x="connsiteX25203" y="connsiteY25203"/>
              </a:cxn>
              <a:cxn ang="0">
                <a:pos x="connsiteX25204" y="connsiteY25204"/>
              </a:cxn>
              <a:cxn ang="0">
                <a:pos x="connsiteX25205" y="connsiteY25205"/>
              </a:cxn>
              <a:cxn ang="0">
                <a:pos x="connsiteX25206" y="connsiteY25206"/>
              </a:cxn>
              <a:cxn ang="0">
                <a:pos x="connsiteX25207" y="connsiteY25207"/>
              </a:cxn>
              <a:cxn ang="0">
                <a:pos x="connsiteX25208" y="connsiteY25208"/>
              </a:cxn>
              <a:cxn ang="0">
                <a:pos x="connsiteX25209" y="connsiteY25209"/>
              </a:cxn>
              <a:cxn ang="0">
                <a:pos x="connsiteX25210" y="connsiteY25210"/>
              </a:cxn>
              <a:cxn ang="0">
                <a:pos x="connsiteX25211" y="connsiteY25211"/>
              </a:cxn>
              <a:cxn ang="0">
                <a:pos x="connsiteX25212" y="connsiteY25212"/>
              </a:cxn>
              <a:cxn ang="0">
                <a:pos x="connsiteX25213" y="connsiteY25213"/>
              </a:cxn>
              <a:cxn ang="0">
                <a:pos x="connsiteX25214" y="connsiteY25214"/>
              </a:cxn>
              <a:cxn ang="0">
                <a:pos x="connsiteX25215" y="connsiteY25215"/>
              </a:cxn>
              <a:cxn ang="0">
                <a:pos x="connsiteX25216" y="connsiteY25216"/>
              </a:cxn>
              <a:cxn ang="0">
                <a:pos x="connsiteX25217" y="connsiteY25217"/>
              </a:cxn>
              <a:cxn ang="0">
                <a:pos x="connsiteX25218" y="connsiteY25218"/>
              </a:cxn>
              <a:cxn ang="0">
                <a:pos x="connsiteX25219" y="connsiteY25219"/>
              </a:cxn>
              <a:cxn ang="0">
                <a:pos x="connsiteX25220" y="connsiteY25220"/>
              </a:cxn>
              <a:cxn ang="0">
                <a:pos x="connsiteX25221" y="connsiteY25221"/>
              </a:cxn>
              <a:cxn ang="0">
                <a:pos x="connsiteX25222" y="connsiteY25222"/>
              </a:cxn>
              <a:cxn ang="0">
                <a:pos x="connsiteX25223" y="connsiteY25223"/>
              </a:cxn>
              <a:cxn ang="0">
                <a:pos x="connsiteX25224" y="connsiteY25224"/>
              </a:cxn>
              <a:cxn ang="0">
                <a:pos x="connsiteX25225" y="connsiteY25225"/>
              </a:cxn>
              <a:cxn ang="0">
                <a:pos x="connsiteX25226" y="connsiteY25226"/>
              </a:cxn>
              <a:cxn ang="0">
                <a:pos x="connsiteX25227" y="connsiteY25227"/>
              </a:cxn>
              <a:cxn ang="0">
                <a:pos x="connsiteX25228" y="connsiteY25228"/>
              </a:cxn>
              <a:cxn ang="0">
                <a:pos x="connsiteX25229" y="connsiteY25229"/>
              </a:cxn>
              <a:cxn ang="0">
                <a:pos x="connsiteX25230" y="connsiteY25230"/>
              </a:cxn>
              <a:cxn ang="0">
                <a:pos x="connsiteX25231" y="connsiteY25231"/>
              </a:cxn>
              <a:cxn ang="0">
                <a:pos x="connsiteX25232" y="connsiteY25232"/>
              </a:cxn>
              <a:cxn ang="0">
                <a:pos x="connsiteX25233" y="connsiteY25233"/>
              </a:cxn>
              <a:cxn ang="0">
                <a:pos x="connsiteX25234" y="connsiteY25234"/>
              </a:cxn>
              <a:cxn ang="0">
                <a:pos x="connsiteX25235" y="connsiteY25235"/>
              </a:cxn>
              <a:cxn ang="0">
                <a:pos x="connsiteX25236" y="connsiteY25236"/>
              </a:cxn>
              <a:cxn ang="0">
                <a:pos x="connsiteX25237" y="connsiteY25237"/>
              </a:cxn>
              <a:cxn ang="0">
                <a:pos x="connsiteX25238" y="connsiteY25238"/>
              </a:cxn>
              <a:cxn ang="0">
                <a:pos x="connsiteX25239" y="connsiteY25239"/>
              </a:cxn>
              <a:cxn ang="0">
                <a:pos x="connsiteX25240" y="connsiteY25240"/>
              </a:cxn>
              <a:cxn ang="0">
                <a:pos x="connsiteX25241" y="connsiteY25241"/>
              </a:cxn>
              <a:cxn ang="0">
                <a:pos x="connsiteX25242" y="connsiteY25242"/>
              </a:cxn>
              <a:cxn ang="0">
                <a:pos x="connsiteX25243" y="connsiteY25243"/>
              </a:cxn>
              <a:cxn ang="0">
                <a:pos x="connsiteX25244" y="connsiteY25244"/>
              </a:cxn>
              <a:cxn ang="0">
                <a:pos x="connsiteX25245" y="connsiteY25245"/>
              </a:cxn>
              <a:cxn ang="0">
                <a:pos x="connsiteX25246" y="connsiteY25246"/>
              </a:cxn>
              <a:cxn ang="0">
                <a:pos x="connsiteX25247" y="connsiteY25247"/>
              </a:cxn>
              <a:cxn ang="0">
                <a:pos x="connsiteX25248" y="connsiteY25248"/>
              </a:cxn>
              <a:cxn ang="0">
                <a:pos x="connsiteX25249" y="connsiteY25249"/>
              </a:cxn>
              <a:cxn ang="0">
                <a:pos x="connsiteX25250" y="connsiteY25250"/>
              </a:cxn>
              <a:cxn ang="0">
                <a:pos x="connsiteX25251" y="connsiteY25251"/>
              </a:cxn>
              <a:cxn ang="0">
                <a:pos x="connsiteX25252" y="connsiteY25252"/>
              </a:cxn>
              <a:cxn ang="0">
                <a:pos x="connsiteX25253" y="connsiteY25253"/>
              </a:cxn>
              <a:cxn ang="0">
                <a:pos x="connsiteX25254" y="connsiteY25254"/>
              </a:cxn>
              <a:cxn ang="0">
                <a:pos x="connsiteX25255" y="connsiteY25255"/>
              </a:cxn>
              <a:cxn ang="0">
                <a:pos x="connsiteX25256" y="connsiteY25256"/>
              </a:cxn>
              <a:cxn ang="0">
                <a:pos x="connsiteX25257" y="connsiteY25257"/>
              </a:cxn>
              <a:cxn ang="0">
                <a:pos x="connsiteX25258" y="connsiteY25258"/>
              </a:cxn>
              <a:cxn ang="0">
                <a:pos x="connsiteX25259" y="connsiteY25259"/>
              </a:cxn>
              <a:cxn ang="0">
                <a:pos x="connsiteX25260" y="connsiteY25260"/>
              </a:cxn>
              <a:cxn ang="0">
                <a:pos x="connsiteX25261" y="connsiteY25261"/>
              </a:cxn>
              <a:cxn ang="0">
                <a:pos x="connsiteX25262" y="connsiteY25262"/>
              </a:cxn>
              <a:cxn ang="0">
                <a:pos x="connsiteX25263" y="connsiteY25263"/>
              </a:cxn>
              <a:cxn ang="0">
                <a:pos x="connsiteX25264" y="connsiteY25264"/>
              </a:cxn>
              <a:cxn ang="0">
                <a:pos x="connsiteX25265" y="connsiteY25265"/>
              </a:cxn>
              <a:cxn ang="0">
                <a:pos x="connsiteX25266" y="connsiteY25266"/>
              </a:cxn>
              <a:cxn ang="0">
                <a:pos x="connsiteX25267" y="connsiteY25267"/>
              </a:cxn>
              <a:cxn ang="0">
                <a:pos x="connsiteX25268" y="connsiteY25268"/>
              </a:cxn>
              <a:cxn ang="0">
                <a:pos x="connsiteX25269" y="connsiteY25269"/>
              </a:cxn>
              <a:cxn ang="0">
                <a:pos x="connsiteX25270" y="connsiteY25270"/>
              </a:cxn>
              <a:cxn ang="0">
                <a:pos x="connsiteX25271" y="connsiteY25271"/>
              </a:cxn>
              <a:cxn ang="0">
                <a:pos x="connsiteX25272" y="connsiteY25272"/>
              </a:cxn>
              <a:cxn ang="0">
                <a:pos x="connsiteX25273" y="connsiteY25273"/>
              </a:cxn>
              <a:cxn ang="0">
                <a:pos x="connsiteX25274" y="connsiteY25274"/>
              </a:cxn>
              <a:cxn ang="0">
                <a:pos x="connsiteX25275" y="connsiteY25275"/>
              </a:cxn>
              <a:cxn ang="0">
                <a:pos x="connsiteX25276" y="connsiteY25276"/>
              </a:cxn>
              <a:cxn ang="0">
                <a:pos x="connsiteX25277" y="connsiteY25277"/>
              </a:cxn>
              <a:cxn ang="0">
                <a:pos x="connsiteX25278" y="connsiteY25278"/>
              </a:cxn>
              <a:cxn ang="0">
                <a:pos x="connsiteX25279" y="connsiteY25279"/>
              </a:cxn>
              <a:cxn ang="0">
                <a:pos x="connsiteX25280" y="connsiteY25280"/>
              </a:cxn>
              <a:cxn ang="0">
                <a:pos x="connsiteX25281" y="connsiteY25281"/>
              </a:cxn>
              <a:cxn ang="0">
                <a:pos x="connsiteX25282" y="connsiteY25282"/>
              </a:cxn>
              <a:cxn ang="0">
                <a:pos x="connsiteX25283" y="connsiteY25283"/>
              </a:cxn>
              <a:cxn ang="0">
                <a:pos x="connsiteX25284" y="connsiteY25284"/>
              </a:cxn>
              <a:cxn ang="0">
                <a:pos x="connsiteX25285" y="connsiteY25285"/>
              </a:cxn>
              <a:cxn ang="0">
                <a:pos x="connsiteX25286" y="connsiteY25286"/>
              </a:cxn>
              <a:cxn ang="0">
                <a:pos x="connsiteX25287" y="connsiteY25287"/>
              </a:cxn>
              <a:cxn ang="0">
                <a:pos x="connsiteX25288" y="connsiteY25288"/>
              </a:cxn>
              <a:cxn ang="0">
                <a:pos x="connsiteX25289" y="connsiteY25289"/>
              </a:cxn>
              <a:cxn ang="0">
                <a:pos x="connsiteX25290" y="connsiteY25290"/>
              </a:cxn>
              <a:cxn ang="0">
                <a:pos x="connsiteX25291" y="connsiteY25291"/>
              </a:cxn>
              <a:cxn ang="0">
                <a:pos x="connsiteX25292" y="connsiteY25292"/>
              </a:cxn>
              <a:cxn ang="0">
                <a:pos x="connsiteX25293" y="connsiteY25293"/>
              </a:cxn>
              <a:cxn ang="0">
                <a:pos x="connsiteX25294" y="connsiteY25294"/>
              </a:cxn>
              <a:cxn ang="0">
                <a:pos x="connsiteX25295" y="connsiteY25295"/>
              </a:cxn>
              <a:cxn ang="0">
                <a:pos x="connsiteX25296" y="connsiteY25296"/>
              </a:cxn>
              <a:cxn ang="0">
                <a:pos x="connsiteX25297" y="connsiteY25297"/>
              </a:cxn>
              <a:cxn ang="0">
                <a:pos x="connsiteX25298" y="connsiteY25298"/>
              </a:cxn>
              <a:cxn ang="0">
                <a:pos x="connsiteX25299" y="connsiteY25299"/>
              </a:cxn>
              <a:cxn ang="0">
                <a:pos x="connsiteX25300" y="connsiteY25300"/>
              </a:cxn>
              <a:cxn ang="0">
                <a:pos x="connsiteX25301" y="connsiteY25301"/>
              </a:cxn>
              <a:cxn ang="0">
                <a:pos x="connsiteX25302" y="connsiteY25302"/>
              </a:cxn>
              <a:cxn ang="0">
                <a:pos x="connsiteX25303" y="connsiteY25303"/>
              </a:cxn>
              <a:cxn ang="0">
                <a:pos x="connsiteX25304" y="connsiteY25304"/>
              </a:cxn>
              <a:cxn ang="0">
                <a:pos x="connsiteX25305" y="connsiteY25305"/>
              </a:cxn>
              <a:cxn ang="0">
                <a:pos x="connsiteX25306" y="connsiteY25306"/>
              </a:cxn>
              <a:cxn ang="0">
                <a:pos x="connsiteX25307" y="connsiteY25307"/>
              </a:cxn>
              <a:cxn ang="0">
                <a:pos x="connsiteX25308" y="connsiteY25308"/>
              </a:cxn>
              <a:cxn ang="0">
                <a:pos x="connsiteX25309" y="connsiteY25309"/>
              </a:cxn>
              <a:cxn ang="0">
                <a:pos x="connsiteX25310" y="connsiteY25310"/>
              </a:cxn>
              <a:cxn ang="0">
                <a:pos x="connsiteX25311" y="connsiteY25311"/>
              </a:cxn>
              <a:cxn ang="0">
                <a:pos x="connsiteX25312" y="connsiteY25312"/>
              </a:cxn>
              <a:cxn ang="0">
                <a:pos x="connsiteX25313" y="connsiteY25313"/>
              </a:cxn>
              <a:cxn ang="0">
                <a:pos x="connsiteX25314" y="connsiteY25314"/>
              </a:cxn>
              <a:cxn ang="0">
                <a:pos x="connsiteX25315" y="connsiteY25315"/>
              </a:cxn>
              <a:cxn ang="0">
                <a:pos x="connsiteX25316" y="connsiteY25316"/>
              </a:cxn>
              <a:cxn ang="0">
                <a:pos x="connsiteX25317" y="connsiteY25317"/>
              </a:cxn>
              <a:cxn ang="0">
                <a:pos x="connsiteX25318" y="connsiteY25318"/>
              </a:cxn>
              <a:cxn ang="0">
                <a:pos x="connsiteX25319" y="connsiteY25319"/>
              </a:cxn>
              <a:cxn ang="0">
                <a:pos x="connsiteX25320" y="connsiteY25320"/>
              </a:cxn>
              <a:cxn ang="0">
                <a:pos x="connsiteX25321" y="connsiteY25321"/>
              </a:cxn>
              <a:cxn ang="0">
                <a:pos x="connsiteX25322" y="connsiteY25322"/>
              </a:cxn>
              <a:cxn ang="0">
                <a:pos x="connsiteX25323" y="connsiteY25323"/>
              </a:cxn>
              <a:cxn ang="0">
                <a:pos x="connsiteX25324" y="connsiteY25324"/>
              </a:cxn>
              <a:cxn ang="0">
                <a:pos x="connsiteX25325" y="connsiteY25325"/>
              </a:cxn>
              <a:cxn ang="0">
                <a:pos x="connsiteX25326" y="connsiteY25326"/>
              </a:cxn>
              <a:cxn ang="0">
                <a:pos x="connsiteX25327" y="connsiteY25327"/>
              </a:cxn>
              <a:cxn ang="0">
                <a:pos x="connsiteX25328" y="connsiteY25328"/>
              </a:cxn>
              <a:cxn ang="0">
                <a:pos x="connsiteX25329" y="connsiteY25329"/>
              </a:cxn>
              <a:cxn ang="0">
                <a:pos x="connsiteX25330" y="connsiteY25330"/>
              </a:cxn>
              <a:cxn ang="0">
                <a:pos x="connsiteX25331" y="connsiteY25331"/>
              </a:cxn>
              <a:cxn ang="0">
                <a:pos x="connsiteX25332" y="connsiteY25332"/>
              </a:cxn>
              <a:cxn ang="0">
                <a:pos x="connsiteX25333" y="connsiteY25333"/>
              </a:cxn>
              <a:cxn ang="0">
                <a:pos x="connsiteX25334" y="connsiteY25334"/>
              </a:cxn>
              <a:cxn ang="0">
                <a:pos x="connsiteX25335" y="connsiteY25335"/>
              </a:cxn>
              <a:cxn ang="0">
                <a:pos x="connsiteX25336" y="connsiteY25336"/>
              </a:cxn>
              <a:cxn ang="0">
                <a:pos x="connsiteX25337" y="connsiteY25337"/>
              </a:cxn>
              <a:cxn ang="0">
                <a:pos x="connsiteX25338" y="connsiteY25338"/>
              </a:cxn>
              <a:cxn ang="0">
                <a:pos x="connsiteX25339" y="connsiteY25339"/>
              </a:cxn>
              <a:cxn ang="0">
                <a:pos x="connsiteX25340" y="connsiteY25340"/>
              </a:cxn>
              <a:cxn ang="0">
                <a:pos x="connsiteX25341" y="connsiteY25341"/>
              </a:cxn>
              <a:cxn ang="0">
                <a:pos x="connsiteX25342" y="connsiteY25342"/>
              </a:cxn>
              <a:cxn ang="0">
                <a:pos x="connsiteX25343" y="connsiteY25343"/>
              </a:cxn>
              <a:cxn ang="0">
                <a:pos x="connsiteX25344" y="connsiteY25344"/>
              </a:cxn>
              <a:cxn ang="0">
                <a:pos x="connsiteX25345" y="connsiteY25345"/>
              </a:cxn>
              <a:cxn ang="0">
                <a:pos x="connsiteX25346" y="connsiteY25346"/>
              </a:cxn>
              <a:cxn ang="0">
                <a:pos x="connsiteX25347" y="connsiteY25347"/>
              </a:cxn>
              <a:cxn ang="0">
                <a:pos x="connsiteX25348" y="connsiteY25348"/>
              </a:cxn>
              <a:cxn ang="0">
                <a:pos x="connsiteX25349" y="connsiteY25349"/>
              </a:cxn>
              <a:cxn ang="0">
                <a:pos x="connsiteX25350" y="connsiteY25350"/>
              </a:cxn>
              <a:cxn ang="0">
                <a:pos x="connsiteX25351" y="connsiteY25351"/>
              </a:cxn>
              <a:cxn ang="0">
                <a:pos x="connsiteX25352" y="connsiteY25352"/>
              </a:cxn>
              <a:cxn ang="0">
                <a:pos x="connsiteX25353" y="connsiteY25353"/>
              </a:cxn>
              <a:cxn ang="0">
                <a:pos x="connsiteX25354" y="connsiteY25354"/>
              </a:cxn>
              <a:cxn ang="0">
                <a:pos x="connsiteX25355" y="connsiteY25355"/>
              </a:cxn>
              <a:cxn ang="0">
                <a:pos x="connsiteX25356" y="connsiteY25356"/>
              </a:cxn>
              <a:cxn ang="0">
                <a:pos x="connsiteX25357" y="connsiteY25357"/>
              </a:cxn>
              <a:cxn ang="0">
                <a:pos x="connsiteX25358" y="connsiteY25358"/>
              </a:cxn>
              <a:cxn ang="0">
                <a:pos x="connsiteX25359" y="connsiteY25359"/>
              </a:cxn>
              <a:cxn ang="0">
                <a:pos x="connsiteX25360" y="connsiteY25360"/>
              </a:cxn>
              <a:cxn ang="0">
                <a:pos x="connsiteX25361" y="connsiteY25361"/>
              </a:cxn>
              <a:cxn ang="0">
                <a:pos x="connsiteX25362" y="connsiteY25362"/>
              </a:cxn>
              <a:cxn ang="0">
                <a:pos x="connsiteX25363" y="connsiteY25363"/>
              </a:cxn>
              <a:cxn ang="0">
                <a:pos x="connsiteX25364" y="connsiteY25364"/>
              </a:cxn>
              <a:cxn ang="0">
                <a:pos x="connsiteX25365" y="connsiteY25365"/>
              </a:cxn>
              <a:cxn ang="0">
                <a:pos x="connsiteX25366" y="connsiteY25366"/>
              </a:cxn>
              <a:cxn ang="0">
                <a:pos x="connsiteX25367" y="connsiteY25367"/>
              </a:cxn>
              <a:cxn ang="0">
                <a:pos x="connsiteX25368" y="connsiteY25368"/>
              </a:cxn>
              <a:cxn ang="0">
                <a:pos x="connsiteX25369" y="connsiteY25369"/>
              </a:cxn>
              <a:cxn ang="0">
                <a:pos x="connsiteX25370" y="connsiteY25370"/>
              </a:cxn>
              <a:cxn ang="0">
                <a:pos x="connsiteX25371" y="connsiteY25371"/>
              </a:cxn>
              <a:cxn ang="0">
                <a:pos x="connsiteX25372" y="connsiteY25372"/>
              </a:cxn>
              <a:cxn ang="0">
                <a:pos x="connsiteX25373" y="connsiteY25373"/>
              </a:cxn>
              <a:cxn ang="0">
                <a:pos x="connsiteX25374" y="connsiteY25374"/>
              </a:cxn>
              <a:cxn ang="0">
                <a:pos x="connsiteX25375" y="connsiteY25375"/>
              </a:cxn>
              <a:cxn ang="0">
                <a:pos x="connsiteX25376" y="connsiteY25376"/>
              </a:cxn>
              <a:cxn ang="0">
                <a:pos x="connsiteX25377" y="connsiteY25377"/>
              </a:cxn>
              <a:cxn ang="0">
                <a:pos x="connsiteX25378" y="connsiteY25378"/>
              </a:cxn>
              <a:cxn ang="0">
                <a:pos x="connsiteX25379" y="connsiteY25379"/>
              </a:cxn>
              <a:cxn ang="0">
                <a:pos x="connsiteX25380" y="connsiteY25380"/>
              </a:cxn>
              <a:cxn ang="0">
                <a:pos x="connsiteX25381" y="connsiteY25381"/>
              </a:cxn>
              <a:cxn ang="0">
                <a:pos x="connsiteX25382" y="connsiteY25382"/>
              </a:cxn>
              <a:cxn ang="0">
                <a:pos x="connsiteX25383" y="connsiteY25383"/>
              </a:cxn>
              <a:cxn ang="0">
                <a:pos x="connsiteX25384" y="connsiteY25384"/>
              </a:cxn>
              <a:cxn ang="0">
                <a:pos x="connsiteX25385" y="connsiteY25385"/>
              </a:cxn>
              <a:cxn ang="0">
                <a:pos x="connsiteX25386" y="connsiteY25386"/>
              </a:cxn>
              <a:cxn ang="0">
                <a:pos x="connsiteX25387" y="connsiteY25387"/>
              </a:cxn>
              <a:cxn ang="0">
                <a:pos x="connsiteX25388" y="connsiteY25388"/>
              </a:cxn>
              <a:cxn ang="0">
                <a:pos x="connsiteX25389" y="connsiteY25389"/>
              </a:cxn>
              <a:cxn ang="0">
                <a:pos x="connsiteX25390" y="connsiteY25390"/>
              </a:cxn>
              <a:cxn ang="0">
                <a:pos x="connsiteX25391" y="connsiteY25391"/>
              </a:cxn>
              <a:cxn ang="0">
                <a:pos x="connsiteX25392" y="connsiteY25392"/>
              </a:cxn>
              <a:cxn ang="0">
                <a:pos x="connsiteX25393" y="connsiteY25393"/>
              </a:cxn>
              <a:cxn ang="0">
                <a:pos x="connsiteX25394" y="connsiteY25394"/>
              </a:cxn>
              <a:cxn ang="0">
                <a:pos x="connsiteX25395" y="connsiteY25395"/>
              </a:cxn>
              <a:cxn ang="0">
                <a:pos x="connsiteX25396" y="connsiteY25396"/>
              </a:cxn>
              <a:cxn ang="0">
                <a:pos x="connsiteX25397" y="connsiteY25397"/>
              </a:cxn>
              <a:cxn ang="0">
                <a:pos x="connsiteX25398" y="connsiteY25398"/>
              </a:cxn>
              <a:cxn ang="0">
                <a:pos x="connsiteX25399" y="connsiteY25399"/>
              </a:cxn>
              <a:cxn ang="0">
                <a:pos x="connsiteX25400" y="connsiteY25400"/>
              </a:cxn>
              <a:cxn ang="0">
                <a:pos x="connsiteX25401" y="connsiteY25401"/>
              </a:cxn>
              <a:cxn ang="0">
                <a:pos x="connsiteX25402" y="connsiteY25402"/>
              </a:cxn>
              <a:cxn ang="0">
                <a:pos x="connsiteX25403" y="connsiteY25403"/>
              </a:cxn>
              <a:cxn ang="0">
                <a:pos x="connsiteX25404" y="connsiteY25404"/>
              </a:cxn>
              <a:cxn ang="0">
                <a:pos x="connsiteX25405" y="connsiteY25405"/>
              </a:cxn>
              <a:cxn ang="0">
                <a:pos x="connsiteX25406" y="connsiteY25406"/>
              </a:cxn>
              <a:cxn ang="0">
                <a:pos x="connsiteX25407" y="connsiteY25407"/>
              </a:cxn>
              <a:cxn ang="0">
                <a:pos x="connsiteX25408" y="connsiteY25408"/>
              </a:cxn>
              <a:cxn ang="0">
                <a:pos x="connsiteX25409" y="connsiteY25409"/>
              </a:cxn>
              <a:cxn ang="0">
                <a:pos x="connsiteX25410" y="connsiteY25410"/>
              </a:cxn>
              <a:cxn ang="0">
                <a:pos x="connsiteX25411" y="connsiteY25411"/>
              </a:cxn>
              <a:cxn ang="0">
                <a:pos x="connsiteX25412" y="connsiteY25412"/>
              </a:cxn>
              <a:cxn ang="0">
                <a:pos x="connsiteX25413" y="connsiteY25413"/>
              </a:cxn>
              <a:cxn ang="0">
                <a:pos x="connsiteX25414" y="connsiteY25414"/>
              </a:cxn>
              <a:cxn ang="0">
                <a:pos x="connsiteX25415" y="connsiteY25415"/>
              </a:cxn>
              <a:cxn ang="0">
                <a:pos x="connsiteX25416" y="connsiteY25416"/>
              </a:cxn>
              <a:cxn ang="0">
                <a:pos x="connsiteX25417" y="connsiteY25417"/>
              </a:cxn>
              <a:cxn ang="0">
                <a:pos x="connsiteX25418" y="connsiteY25418"/>
              </a:cxn>
              <a:cxn ang="0">
                <a:pos x="connsiteX25419" y="connsiteY25419"/>
              </a:cxn>
              <a:cxn ang="0">
                <a:pos x="connsiteX25420" y="connsiteY25420"/>
              </a:cxn>
              <a:cxn ang="0">
                <a:pos x="connsiteX25421" y="connsiteY25421"/>
              </a:cxn>
              <a:cxn ang="0">
                <a:pos x="connsiteX25422" y="connsiteY25422"/>
              </a:cxn>
              <a:cxn ang="0">
                <a:pos x="connsiteX25423" y="connsiteY25423"/>
              </a:cxn>
              <a:cxn ang="0">
                <a:pos x="connsiteX25424" y="connsiteY25424"/>
              </a:cxn>
              <a:cxn ang="0">
                <a:pos x="connsiteX25425" y="connsiteY25425"/>
              </a:cxn>
              <a:cxn ang="0">
                <a:pos x="connsiteX25426" y="connsiteY25426"/>
              </a:cxn>
              <a:cxn ang="0">
                <a:pos x="connsiteX25427" y="connsiteY25427"/>
              </a:cxn>
              <a:cxn ang="0">
                <a:pos x="connsiteX25428" y="connsiteY25428"/>
              </a:cxn>
              <a:cxn ang="0">
                <a:pos x="connsiteX25429" y="connsiteY25429"/>
              </a:cxn>
              <a:cxn ang="0">
                <a:pos x="connsiteX25430" y="connsiteY25430"/>
              </a:cxn>
              <a:cxn ang="0">
                <a:pos x="connsiteX25431" y="connsiteY25431"/>
              </a:cxn>
              <a:cxn ang="0">
                <a:pos x="connsiteX25432" y="connsiteY25432"/>
              </a:cxn>
              <a:cxn ang="0">
                <a:pos x="connsiteX25433" y="connsiteY25433"/>
              </a:cxn>
              <a:cxn ang="0">
                <a:pos x="connsiteX25434" y="connsiteY25434"/>
              </a:cxn>
              <a:cxn ang="0">
                <a:pos x="connsiteX25435" y="connsiteY25435"/>
              </a:cxn>
              <a:cxn ang="0">
                <a:pos x="connsiteX25436" y="connsiteY25436"/>
              </a:cxn>
              <a:cxn ang="0">
                <a:pos x="connsiteX25437" y="connsiteY25437"/>
              </a:cxn>
              <a:cxn ang="0">
                <a:pos x="connsiteX25438" y="connsiteY25438"/>
              </a:cxn>
              <a:cxn ang="0">
                <a:pos x="connsiteX25439" y="connsiteY25439"/>
              </a:cxn>
              <a:cxn ang="0">
                <a:pos x="connsiteX25440" y="connsiteY25440"/>
              </a:cxn>
              <a:cxn ang="0">
                <a:pos x="connsiteX25441" y="connsiteY25441"/>
              </a:cxn>
              <a:cxn ang="0">
                <a:pos x="connsiteX25442" y="connsiteY25442"/>
              </a:cxn>
              <a:cxn ang="0">
                <a:pos x="connsiteX25443" y="connsiteY25443"/>
              </a:cxn>
              <a:cxn ang="0">
                <a:pos x="connsiteX25444" y="connsiteY25444"/>
              </a:cxn>
              <a:cxn ang="0">
                <a:pos x="connsiteX25445" y="connsiteY25445"/>
              </a:cxn>
              <a:cxn ang="0">
                <a:pos x="connsiteX25446" y="connsiteY25446"/>
              </a:cxn>
              <a:cxn ang="0">
                <a:pos x="connsiteX25447" y="connsiteY25447"/>
              </a:cxn>
              <a:cxn ang="0">
                <a:pos x="connsiteX25448" y="connsiteY25448"/>
              </a:cxn>
              <a:cxn ang="0">
                <a:pos x="connsiteX25449" y="connsiteY25449"/>
              </a:cxn>
              <a:cxn ang="0">
                <a:pos x="connsiteX25450" y="connsiteY25450"/>
              </a:cxn>
              <a:cxn ang="0">
                <a:pos x="connsiteX25451" y="connsiteY25451"/>
              </a:cxn>
              <a:cxn ang="0">
                <a:pos x="connsiteX25452" y="connsiteY25452"/>
              </a:cxn>
              <a:cxn ang="0">
                <a:pos x="connsiteX25453" y="connsiteY25453"/>
              </a:cxn>
              <a:cxn ang="0">
                <a:pos x="connsiteX25454" y="connsiteY25454"/>
              </a:cxn>
              <a:cxn ang="0">
                <a:pos x="connsiteX25455" y="connsiteY25455"/>
              </a:cxn>
              <a:cxn ang="0">
                <a:pos x="connsiteX25456" y="connsiteY25456"/>
              </a:cxn>
              <a:cxn ang="0">
                <a:pos x="connsiteX25457" y="connsiteY25457"/>
              </a:cxn>
              <a:cxn ang="0">
                <a:pos x="connsiteX25458" y="connsiteY25458"/>
              </a:cxn>
              <a:cxn ang="0">
                <a:pos x="connsiteX25459" y="connsiteY25459"/>
              </a:cxn>
              <a:cxn ang="0">
                <a:pos x="connsiteX25460" y="connsiteY25460"/>
              </a:cxn>
              <a:cxn ang="0">
                <a:pos x="connsiteX25461" y="connsiteY25461"/>
              </a:cxn>
              <a:cxn ang="0">
                <a:pos x="connsiteX25462" y="connsiteY25462"/>
              </a:cxn>
              <a:cxn ang="0">
                <a:pos x="connsiteX25463" y="connsiteY25463"/>
              </a:cxn>
              <a:cxn ang="0">
                <a:pos x="connsiteX25464" y="connsiteY25464"/>
              </a:cxn>
              <a:cxn ang="0">
                <a:pos x="connsiteX25465" y="connsiteY25465"/>
              </a:cxn>
              <a:cxn ang="0">
                <a:pos x="connsiteX25466" y="connsiteY25466"/>
              </a:cxn>
              <a:cxn ang="0">
                <a:pos x="connsiteX25467" y="connsiteY25467"/>
              </a:cxn>
              <a:cxn ang="0">
                <a:pos x="connsiteX25468" y="connsiteY25468"/>
              </a:cxn>
              <a:cxn ang="0">
                <a:pos x="connsiteX25469" y="connsiteY25469"/>
              </a:cxn>
              <a:cxn ang="0">
                <a:pos x="connsiteX25470" y="connsiteY25470"/>
              </a:cxn>
              <a:cxn ang="0">
                <a:pos x="connsiteX25471" y="connsiteY25471"/>
              </a:cxn>
              <a:cxn ang="0">
                <a:pos x="connsiteX25472" y="connsiteY25472"/>
              </a:cxn>
              <a:cxn ang="0">
                <a:pos x="connsiteX25473" y="connsiteY25473"/>
              </a:cxn>
              <a:cxn ang="0">
                <a:pos x="connsiteX25474" y="connsiteY25474"/>
              </a:cxn>
              <a:cxn ang="0">
                <a:pos x="connsiteX25475" y="connsiteY25475"/>
              </a:cxn>
              <a:cxn ang="0">
                <a:pos x="connsiteX25476" y="connsiteY25476"/>
              </a:cxn>
              <a:cxn ang="0">
                <a:pos x="connsiteX25477" y="connsiteY25477"/>
              </a:cxn>
              <a:cxn ang="0">
                <a:pos x="connsiteX25478" y="connsiteY25478"/>
              </a:cxn>
              <a:cxn ang="0">
                <a:pos x="connsiteX25479" y="connsiteY25479"/>
              </a:cxn>
              <a:cxn ang="0">
                <a:pos x="connsiteX25480" y="connsiteY25480"/>
              </a:cxn>
              <a:cxn ang="0">
                <a:pos x="connsiteX25481" y="connsiteY25481"/>
              </a:cxn>
              <a:cxn ang="0">
                <a:pos x="connsiteX25482" y="connsiteY25482"/>
              </a:cxn>
              <a:cxn ang="0">
                <a:pos x="connsiteX25483" y="connsiteY25483"/>
              </a:cxn>
              <a:cxn ang="0">
                <a:pos x="connsiteX25484" y="connsiteY25484"/>
              </a:cxn>
              <a:cxn ang="0">
                <a:pos x="connsiteX25485" y="connsiteY25485"/>
              </a:cxn>
              <a:cxn ang="0">
                <a:pos x="connsiteX25486" y="connsiteY25486"/>
              </a:cxn>
              <a:cxn ang="0">
                <a:pos x="connsiteX25487" y="connsiteY25487"/>
              </a:cxn>
              <a:cxn ang="0">
                <a:pos x="connsiteX25488" y="connsiteY25488"/>
              </a:cxn>
              <a:cxn ang="0">
                <a:pos x="connsiteX25489" y="connsiteY25489"/>
              </a:cxn>
              <a:cxn ang="0">
                <a:pos x="connsiteX25490" y="connsiteY25490"/>
              </a:cxn>
              <a:cxn ang="0">
                <a:pos x="connsiteX25491" y="connsiteY25491"/>
              </a:cxn>
              <a:cxn ang="0">
                <a:pos x="connsiteX25492" y="connsiteY25492"/>
              </a:cxn>
              <a:cxn ang="0">
                <a:pos x="connsiteX25493" y="connsiteY25493"/>
              </a:cxn>
              <a:cxn ang="0">
                <a:pos x="connsiteX25494" y="connsiteY25494"/>
              </a:cxn>
              <a:cxn ang="0">
                <a:pos x="connsiteX25495" y="connsiteY25495"/>
              </a:cxn>
              <a:cxn ang="0">
                <a:pos x="connsiteX25496" y="connsiteY25496"/>
              </a:cxn>
              <a:cxn ang="0">
                <a:pos x="connsiteX25497" y="connsiteY25497"/>
              </a:cxn>
              <a:cxn ang="0">
                <a:pos x="connsiteX25498" y="connsiteY25498"/>
              </a:cxn>
              <a:cxn ang="0">
                <a:pos x="connsiteX25499" y="connsiteY25499"/>
              </a:cxn>
              <a:cxn ang="0">
                <a:pos x="connsiteX25500" y="connsiteY25500"/>
              </a:cxn>
              <a:cxn ang="0">
                <a:pos x="connsiteX25501" y="connsiteY25501"/>
              </a:cxn>
              <a:cxn ang="0">
                <a:pos x="connsiteX25502" y="connsiteY25502"/>
              </a:cxn>
              <a:cxn ang="0">
                <a:pos x="connsiteX25503" y="connsiteY25503"/>
              </a:cxn>
              <a:cxn ang="0">
                <a:pos x="connsiteX25504" y="connsiteY25504"/>
              </a:cxn>
              <a:cxn ang="0">
                <a:pos x="connsiteX25505" y="connsiteY25505"/>
              </a:cxn>
              <a:cxn ang="0">
                <a:pos x="connsiteX25506" y="connsiteY25506"/>
              </a:cxn>
              <a:cxn ang="0">
                <a:pos x="connsiteX25507" y="connsiteY25507"/>
              </a:cxn>
              <a:cxn ang="0">
                <a:pos x="connsiteX25508" y="connsiteY25508"/>
              </a:cxn>
              <a:cxn ang="0">
                <a:pos x="connsiteX25509" y="connsiteY25509"/>
              </a:cxn>
              <a:cxn ang="0">
                <a:pos x="connsiteX25510" y="connsiteY25510"/>
              </a:cxn>
              <a:cxn ang="0">
                <a:pos x="connsiteX25511" y="connsiteY25511"/>
              </a:cxn>
              <a:cxn ang="0">
                <a:pos x="connsiteX25512" y="connsiteY25512"/>
              </a:cxn>
              <a:cxn ang="0">
                <a:pos x="connsiteX25513" y="connsiteY25513"/>
              </a:cxn>
              <a:cxn ang="0">
                <a:pos x="connsiteX25514" y="connsiteY25514"/>
              </a:cxn>
              <a:cxn ang="0">
                <a:pos x="connsiteX25515" y="connsiteY25515"/>
              </a:cxn>
              <a:cxn ang="0">
                <a:pos x="connsiteX25516" y="connsiteY25516"/>
              </a:cxn>
              <a:cxn ang="0">
                <a:pos x="connsiteX25517" y="connsiteY25517"/>
              </a:cxn>
              <a:cxn ang="0">
                <a:pos x="connsiteX25518" y="connsiteY25518"/>
              </a:cxn>
              <a:cxn ang="0">
                <a:pos x="connsiteX25519" y="connsiteY25519"/>
              </a:cxn>
              <a:cxn ang="0">
                <a:pos x="connsiteX25520" y="connsiteY25520"/>
              </a:cxn>
              <a:cxn ang="0">
                <a:pos x="connsiteX25521" y="connsiteY25521"/>
              </a:cxn>
              <a:cxn ang="0">
                <a:pos x="connsiteX25522" y="connsiteY25522"/>
              </a:cxn>
              <a:cxn ang="0">
                <a:pos x="connsiteX25523" y="connsiteY25523"/>
              </a:cxn>
              <a:cxn ang="0">
                <a:pos x="connsiteX25524" y="connsiteY25524"/>
              </a:cxn>
              <a:cxn ang="0">
                <a:pos x="connsiteX25525" y="connsiteY25525"/>
              </a:cxn>
              <a:cxn ang="0">
                <a:pos x="connsiteX25526" y="connsiteY25526"/>
              </a:cxn>
              <a:cxn ang="0">
                <a:pos x="connsiteX25527" y="connsiteY25527"/>
              </a:cxn>
              <a:cxn ang="0">
                <a:pos x="connsiteX25528" y="connsiteY25528"/>
              </a:cxn>
              <a:cxn ang="0">
                <a:pos x="connsiteX25529" y="connsiteY25529"/>
              </a:cxn>
              <a:cxn ang="0">
                <a:pos x="connsiteX25530" y="connsiteY25530"/>
              </a:cxn>
              <a:cxn ang="0">
                <a:pos x="connsiteX25531" y="connsiteY25531"/>
              </a:cxn>
              <a:cxn ang="0">
                <a:pos x="connsiteX25532" y="connsiteY25532"/>
              </a:cxn>
              <a:cxn ang="0">
                <a:pos x="connsiteX25533" y="connsiteY25533"/>
              </a:cxn>
              <a:cxn ang="0">
                <a:pos x="connsiteX25534" y="connsiteY25534"/>
              </a:cxn>
              <a:cxn ang="0">
                <a:pos x="connsiteX25535" y="connsiteY25535"/>
              </a:cxn>
              <a:cxn ang="0">
                <a:pos x="connsiteX25536" y="connsiteY25536"/>
              </a:cxn>
              <a:cxn ang="0">
                <a:pos x="connsiteX25537" y="connsiteY25537"/>
              </a:cxn>
              <a:cxn ang="0">
                <a:pos x="connsiteX25538" y="connsiteY25538"/>
              </a:cxn>
              <a:cxn ang="0">
                <a:pos x="connsiteX25539" y="connsiteY25539"/>
              </a:cxn>
              <a:cxn ang="0">
                <a:pos x="connsiteX25540" y="connsiteY25540"/>
              </a:cxn>
              <a:cxn ang="0">
                <a:pos x="connsiteX25541" y="connsiteY25541"/>
              </a:cxn>
              <a:cxn ang="0">
                <a:pos x="connsiteX25542" y="connsiteY25542"/>
              </a:cxn>
              <a:cxn ang="0">
                <a:pos x="connsiteX25543" y="connsiteY25543"/>
              </a:cxn>
              <a:cxn ang="0">
                <a:pos x="connsiteX25544" y="connsiteY25544"/>
              </a:cxn>
              <a:cxn ang="0">
                <a:pos x="connsiteX25545" y="connsiteY25545"/>
              </a:cxn>
              <a:cxn ang="0">
                <a:pos x="connsiteX25546" y="connsiteY25546"/>
              </a:cxn>
              <a:cxn ang="0">
                <a:pos x="connsiteX25547" y="connsiteY25547"/>
              </a:cxn>
              <a:cxn ang="0">
                <a:pos x="connsiteX25548" y="connsiteY25548"/>
              </a:cxn>
              <a:cxn ang="0">
                <a:pos x="connsiteX25549" y="connsiteY25549"/>
              </a:cxn>
              <a:cxn ang="0">
                <a:pos x="connsiteX25550" y="connsiteY25550"/>
              </a:cxn>
              <a:cxn ang="0">
                <a:pos x="connsiteX25551" y="connsiteY25551"/>
              </a:cxn>
              <a:cxn ang="0">
                <a:pos x="connsiteX25552" y="connsiteY25552"/>
              </a:cxn>
              <a:cxn ang="0">
                <a:pos x="connsiteX25553" y="connsiteY25553"/>
              </a:cxn>
              <a:cxn ang="0">
                <a:pos x="connsiteX25554" y="connsiteY25554"/>
              </a:cxn>
              <a:cxn ang="0">
                <a:pos x="connsiteX25555" y="connsiteY25555"/>
              </a:cxn>
              <a:cxn ang="0">
                <a:pos x="connsiteX25556" y="connsiteY25556"/>
              </a:cxn>
              <a:cxn ang="0">
                <a:pos x="connsiteX25557" y="connsiteY25557"/>
              </a:cxn>
              <a:cxn ang="0">
                <a:pos x="connsiteX25558" y="connsiteY25558"/>
              </a:cxn>
              <a:cxn ang="0">
                <a:pos x="connsiteX25559" y="connsiteY25559"/>
              </a:cxn>
              <a:cxn ang="0">
                <a:pos x="connsiteX25560" y="connsiteY25560"/>
              </a:cxn>
              <a:cxn ang="0">
                <a:pos x="connsiteX25561" y="connsiteY25561"/>
              </a:cxn>
              <a:cxn ang="0">
                <a:pos x="connsiteX25562" y="connsiteY25562"/>
              </a:cxn>
              <a:cxn ang="0">
                <a:pos x="connsiteX25563" y="connsiteY25563"/>
              </a:cxn>
              <a:cxn ang="0">
                <a:pos x="connsiteX25564" y="connsiteY25564"/>
              </a:cxn>
              <a:cxn ang="0">
                <a:pos x="connsiteX25565" y="connsiteY25565"/>
              </a:cxn>
              <a:cxn ang="0">
                <a:pos x="connsiteX25566" y="connsiteY25566"/>
              </a:cxn>
              <a:cxn ang="0">
                <a:pos x="connsiteX25567" y="connsiteY25567"/>
              </a:cxn>
              <a:cxn ang="0">
                <a:pos x="connsiteX25568" y="connsiteY25568"/>
              </a:cxn>
              <a:cxn ang="0">
                <a:pos x="connsiteX25569" y="connsiteY25569"/>
              </a:cxn>
              <a:cxn ang="0">
                <a:pos x="connsiteX25570" y="connsiteY25570"/>
              </a:cxn>
              <a:cxn ang="0">
                <a:pos x="connsiteX25571" y="connsiteY25571"/>
              </a:cxn>
              <a:cxn ang="0">
                <a:pos x="connsiteX25572" y="connsiteY25572"/>
              </a:cxn>
              <a:cxn ang="0">
                <a:pos x="connsiteX25573" y="connsiteY25573"/>
              </a:cxn>
              <a:cxn ang="0">
                <a:pos x="connsiteX25574" y="connsiteY25574"/>
              </a:cxn>
              <a:cxn ang="0">
                <a:pos x="connsiteX25575" y="connsiteY25575"/>
              </a:cxn>
              <a:cxn ang="0">
                <a:pos x="connsiteX25576" y="connsiteY25576"/>
              </a:cxn>
              <a:cxn ang="0">
                <a:pos x="connsiteX25577" y="connsiteY25577"/>
              </a:cxn>
              <a:cxn ang="0">
                <a:pos x="connsiteX25578" y="connsiteY25578"/>
              </a:cxn>
              <a:cxn ang="0">
                <a:pos x="connsiteX25579" y="connsiteY25579"/>
              </a:cxn>
              <a:cxn ang="0">
                <a:pos x="connsiteX25580" y="connsiteY25580"/>
              </a:cxn>
              <a:cxn ang="0">
                <a:pos x="connsiteX25581" y="connsiteY25581"/>
              </a:cxn>
              <a:cxn ang="0">
                <a:pos x="connsiteX25582" y="connsiteY25582"/>
              </a:cxn>
              <a:cxn ang="0">
                <a:pos x="connsiteX25583" y="connsiteY25583"/>
              </a:cxn>
              <a:cxn ang="0">
                <a:pos x="connsiteX25584" y="connsiteY25584"/>
              </a:cxn>
              <a:cxn ang="0">
                <a:pos x="connsiteX25585" y="connsiteY25585"/>
              </a:cxn>
              <a:cxn ang="0">
                <a:pos x="connsiteX25586" y="connsiteY25586"/>
              </a:cxn>
              <a:cxn ang="0">
                <a:pos x="connsiteX25587" y="connsiteY25587"/>
              </a:cxn>
              <a:cxn ang="0">
                <a:pos x="connsiteX25588" y="connsiteY25588"/>
              </a:cxn>
              <a:cxn ang="0">
                <a:pos x="connsiteX25589" y="connsiteY25589"/>
              </a:cxn>
              <a:cxn ang="0">
                <a:pos x="connsiteX25590" y="connsiteY25590"/>
              </a:cxn>
              <a:cxn ang="0">
                <a:pos x="connsiteX25591" y="connsiteY25591"/>
              </a:cxn>
              <a:cxn ang="0">
                <a:pos x="connsiteX25592" y="connsiteY25592"/>
              </a:cxn>
              <a:cxn ang="0">
                <a:pos x="connsiteX25593" y="connsiteY25593"/>
              </a:cxn>
              <a:cxn ang="0">
                <a:pos x="connsiteX25594" y="connsiteY25594"/>
              </a:cxn>
              <a:cxn ang="0">
                <a:pos x="connsiteX25595" y="connsiteY25595"/>
              </a:cxn>
              <a:cxn ang="0">
                <a:pos x="connsiteX25596" y="connsiteY25596"/>
              </a:cxn>
              <a:cxn ang="0">
                <a:pos x="connsiteX25597" y="connsiteY25597"/>
              </a:cxn>
              <a:cxn ang="0">
                <a:pos x="connsiteX25598" y="connsiteY25598"/>
              </a:cxn>
              <a:cxn ang="0">
                <a:pos x="connsiteX25599" y="connsiteY25599"/>
              </a:cxn>
              <a:cxn ang="0">
                <a:pos x="connsiteX25600" y="connsiteY25600"/>
              </a:cxn>
              <a:cxn ang="0">
                <a:pos x="connsiteX25601" y="connsiteY25601"/>
              </a:cxn>
              <a:cxn ang="0">
                <a:pos x="connsiteX25602" y="connsiteY25602"/>
              </a:cxn>
              <a:cxn ang="0">
                <a:pos x="connsiteX25603" y="connsiteY25603"/>
              </a:cxn>
              <a:cxn ang="0">
                <a:pos x="connsiteX25604" y="connsiteY25604"/>
              </a:cxn>
              <a:cxn ang="0">
                <a:pos x="connsiteX25605" y="connsiteY25605"/>
              </a:cxn>
              <a:cxn ang="0">
                <a:pos x="connsiteX25606" y="connsiteY25606"/>
              </a:cxn>
              <a:cxn ang="0">
                <a:pos x="connsiteX25607" y="connsiteY25607"/>
              </a:cxn>
              <a:cxn ang="0">
                <a:pos x="connsiteX25608" y="connsiteY25608"/>
              </a:cxn>
              <a:cxn ang="0">
                <a:pos x="connsiteX25609" y="connsiteY25609"/>
              </a:cxn>
              <a:cxn ang="0">
                <a:pos x="connsiteX25610" y="connsiteY25610"/>
              </a:cxn>
              <a:cxn ang="0">
                <a:pos x="connsiteX25611" y="connsiteY25611"/>
              </a:cxn>
              <a:cxn ang="0">
                <a:pos x="connsiteX25612" y="connsiteY25612"/>
              </a:cxn>
              <a:cxn ang="0">
                <a:pos x="connsiteX25613" y="connsiteY25613"/>
              </a:cxn>
              <a:cxn ang="0">
                <a:pos x="connsiteX25614" y="connsiteY25614"/>
              </a:cxn>
              <a:cxn ang="0">
                <a:pos x="connsiteX25615" y="connsiteY25615"/>
              </a:cxn>
              <a:cxn ang="0">
                <a:pos x="connsiteX25616" y="connsiteY25616"/>
              </a:cxn>
              <a:cxn ang="0">
                <a:pos x="connsiteX25617" y="connsiteY25617"/>
              </a:cxn>
              <a:cxn ang="0">
                <a:pos x="connsiteX25618" y="connsiteY25618"/>
              </a:cxn>
              <a:cxn ang="0">
                <a:pos x="connsiteX25619" y="connsiteY25619"/>
              </a:cxn>
              <a:cxn ang="0">
                <a:pos x="connsiteX25620" y="connsiteY25620"/>
              </a:cxn>
              <a:cxn ang="0">
                <a:pos x="connsiteX25621" y="connsiteY25621"/>
              </a:cxn>
              <a:cxn ang="0">
                <a:pos x="connsiteX25622" y="connsiteY25622"/>
              </a:cxn>
              <a:cxn ang="0">
                <a:pos x="connsiteX25623" y="connsiteY25623"/>
              </a:cxn>
              <a:cxn ang="0">
                <a:pos x="connsiteX25624" y="connsiteY25624"/>
              </a:cxn>
              <a:cxn ang="0">
                <a:pos x="connsiteX25625" y="connsiteY25625"/>
              </a:cxn>
              <a:cxn ang="0">
                <a:pos x="connsiteX25626" y="connsiteY25626"/>
              </a:cxn>
              <a:cxn ang="0">
                <a:pos x="connsiteX25627" y="connsiteY25627"/>
              </a:cxn>
              <a:cxn ang="0">
                <a:pos x="connsiteX25628" y="connsiteY25628"/>
              </a:cxn>
              <a:cxn ang="0">
                <a:pos x="connsiteX25629" y="connsiteY25629"/>
              </a:cxn>
              <a:cxn ang="0">
                <a:pos x="connsiteX25630" y="connsiteY25630"/>
              </a:cxn>
              <a:cxn ang="0">
                <a:pos x="connsiteX25631" y="connsiteY25631"/>
              </a:cxn>
              <a:cxn ang="0">
                <a:pos x="connsiteX25632" y="connsiteY25632"/>
              </a:cxn>
              <a:cxn ang="0">
                <a:pos x="connsiteX25633" y="connsiteY25633"/>
              </a:cxn>
              <a:cxn ang="0">
                <a:pos x="connsiteX25634" y="connsiteY25634"/>
              </a:cxn>
              <a:cxn ang="0">
                <a:pos x="connsiteX25635" y="connsiteY25635"/>
              </a:cxn>
              <a:cxn ang="0">
                <a:pos x="connsiteX25636" y="connsiteY25636"/>
              </a:cxn>
              <a:cxn ang="0">
                <a:pos x="connsiteX25637" y="connsiteY25637"/>
              </a:cxn>
              <a:cxn ang="0">
                <a:pos x="connsiteX25638" y="connsiteY25638"/>
              </a:cxn>
              <a:cxn ang="0">
                <a:pos x="connsiteX25639" y="connsiteY25639"/>
              </a:cxn>
              <a:cxn ang="0">
                <a:pos x="connsiteX25640" y="connsiteY25640"/>
              </a:cxn>
              <a:cxn ang="0">
                <a:pos x="connsiteX25641" y="connsiteY25641"/>
              </a:cxn>
              <a:cxn ang="0">
                <a:pos x="connsiteX25642" y="connsiteY25642"/>
              </a:cxn>
              <a:cxn ang="0">
                <a:pos x="connsiteX25643" y="connsiteY25643"/>
              </a:cxn>
              <a:cxn ang="0">
                <a:pos x="connsiteX25644" y="connsiteY25644"/>
              </a:cxn>
              <a:cxn ang="0">
                <a:pos x="connsiteX25645" y="connsiteY25645"/>
              </a:cxn>
              <a:cxn ang="0">
                <a:pos x="connsiteX25646" y="connsiteY25646"/>
              </a:cxn>
              <a:cxn ang="0">
                <a:pos x="connsiteX25647" y="connsiteY25647"/>
              </a:cxn>
              <a:cxn ang="0">
                <a:pos x="connsiteX25648" y="connsiteY25648"/>
              </a:cxn>
              <a:cxn ang="0">
                <a:pos x="connsiteX25649" y="connsiteY25649"/>
              </a:cxn>
              <a:cxn ang="0">
                <a:pos x="connsiteX25650" y="connsiteY25650"/>
              </a:cxn>
              <a:cxn ang="0">
                <a:pos x="connsiteX25651" y="connsiteY25651"/>
              </a:cxn>
              <a:cxn ang="0">
                <a:pos x="connsiteX25652" y="connsiteY25652"/>
              </a:cxn>
              <a:cxn ang="0">
                <a:pos x="connsiteX25653" y="connsiteY25653"/>
              </a:cxn>
              <a:cxn ang="0">
                <a:pos x="connsiteX25654" y="connsiteY25654"/>
              </a:cxn>
              <a:cxn ang="0">
                <a:pos x="connsiteX25655" y="connsiteY25655"/>
              </a:cxn>
              <a:cxn ang="0">
                <a:pos x="connsiteX25656" y="connsiteY25656"/>
              </a:cxn>
              <a:cxn ang="0">
                <a:pos x="connsiteX25657" y="connsiteY25657"/>
              </a:cxn>
              <a:cxn ang="0">
                <a:pos x="connsiteX25658" y="connsiteY25658"/>
              </a:cxn>
              <a:cxn ang="0">
                <a:pos x="connsiteX25659" y="connsiteY25659"/>
              </a:cxn>
              <a:cxn ang="0">
                <a:pos x="connsiteX25660" y="connsiteY25660"/>
              </a:cxn>
              <a:cxn ang="0">
                <a:pos x="connsiteX25661" y="connsiteY25661"/>
              </a:cxn>
              <a:cxn ang="0">
                <a:pos x="connsiteX25662" y="connsiteY25662"/>
              </a:cxn>
              <a:cxn ang="0">
                <a:pos x="connsiteX25663" y="connsiteY25663"/>
              </a:cxn>
              <a:cxn ang="0">
                <a:pos x="connsiteX25664" y="connsiteY25664"/>
              </a:cxn>
              <a:cxn ang="0">
                <a:pos x="connsiteX25665" y="connsiteY25665"/>
              </a:cxn>
              <a:cxn ang="0">
                <a:pos x="connsiteX25666" y="connsiteY25666"/>
              </a:cxn>
              <a:cxn ang="0">
                <a:pos x="connsiteX25667" y="connsiteY25667"/>
              </a:cxn>
              <a:cxn ang="0">
                <a:pos x="connsiteX25668" y="connsiteY25668"/>
              </a:cxn>
              <a:cxn ang="0">
                <a:pos x="connsiteX25669" y="connsiteY25669"/>
              </a:cxn>
              <a:cxn ang="0">
                <a:pos x="connsiteX25670" y="connsiteY25670"/>
              </a:cxn>
              <a:cxn ang="0">
                <a:pos x="connsiteX25671" y="connsiteY25671"/>
              </a:cxn>
              <a:cxn ang="0">
                <a:pos x="connsiteX25672" y="connsiteY25672"/>
              </a:cxn>
              <a:cxn ang="0">
                <a:pos x="connsiteX25673" y="connsiteY25673"/>
              </a:cxn>
              <a:cxn ang="0">
                <a:pos x="connsiteX25674" y="connsiteY25674"/>
              </a:cxn>
              <a:cxn ang="0">
                <a:pos x="connsiteX25675" y="connsiteY25675"/>
              </a:cxn>
              <a:cxn ang="0">
                <a:pos x="connsiteX25676" y="connsiteY25676"/>
              </a:cxn>
              <a:cxn ang="0">
                <a:pos x="connsiteX25677" y="connsiteY25677"/>
              </a:cxn>
              <a:cxn ang="0">
                <a:pos x="connsiteX25678" y="connsiteY25678"/>
              </a:cxn>
              <a:cxn ang="0">
                <a:pos x="connsiteX25679" y="connsiteY25679"/>
              </a:cxn>
              <a:cxn ang="0">
                <a:pos x="connsiteX25680" y="connsiteY25680"/>
              </a:cxn>
              <a:cxn ang="0">
                <a:pos x="connsiteX25681" y="connsiteY25681"/>
              </a:cxn>
              <a:cxn ang="0">
                <a:pos x="connsiteX25682" y="connsiteY25682"/>
              </a:cxn>
              <a:cxn ang="0">
                <a:pos x="connsiteX25683" y="connsiteY25683"/>
              </a:cxn>
              <a:cxn ang="0">
                <a:pos x="connsiteX25684" y="connsiteY25684"/>
              </a:cxn>
              <a:cxn ang="0">
                <a:pos x="connsiteX25685" y="connsiteY25685"/>
              </a:cxn>
              <a:cxn ang="0">
                <a:pos x="connsiteX25686" y="connsiteY25686"/>
              </a:cxn>
              <a:cxn ang="0">
                <a:pos x="connsiteX25687" y="connsiteY25687"/>
              </a:cxn>
              <a:cxn ang="0">
                <a:pos x="connsiteX25688" y="connsiteY25688"/>
              </a:cxn>
              <a:cxn ang="0">
                <a:pos x="connsiteX25689" y="connsiteY25689"/>
              </a:cxn>
              <a:cxn ang="0">
                <a:pos x="connsiteX25690" y="connsiteY25690"/>
              </a:cxn>
              <a:cxn ang="0">
                <a:pos x="connsiteX25691" y="connsiteY25691"/>
              </a:cxn>
              <a:cxn ang="0">
                <a:pos x="connsiteX25692" y="connsiteY25692"/>
              </a:cxn>
              <a:cxn ang="0">
                <a:pos x="connsiteX25693" y="connsiteY25693"/>
              </a:cxn>
              <a:cxn ang="0">
                <a:pos x="connsiteX25694" y="connsiteY25694"/>
              </a:cxn>
              <a:cxn ang="0">
                <a:pos x="connsiteX25695" y="connsiteY25695"/>
              </a:cxn>
              <a:cxn ang="0">
                <a:pos x="connsiteX25696" y="connsiteY25696"/>
              </a:cxn>
              <a:cxn ang="0">
                <a:pos x="connsiteX25697" y="connsiteY25697"/>
              </a:cxn>
              <a:cxn ang="0">
                <a:pos x="connsiteX25698" y="connsiteY25698"/>
              </a:cxn>
              <a:cxn ang="0">
                <a:pos x="connsiteX25699" y="connsiteY25699"/>
              </a:cxn>
              <a:cxn ang="0">
                <a:pos x="connsiteX25700" y="connsiteY25700"/>
              </a:cxn>
              <a:cxn ang="0">
                <a:pos x="connsiteX25701" y="connsiteY25701"/>
              </a:cxn>
              <a:cxn ang="0">
                <a:pos x="connsiteX25702" y="connsiteY25702"/>
              </a:cxn>
              <a:cxn ang="0">
                <a:pos x="connsiteX25703" y="connsiteY25703"/>
              </a:cxn>
              <a:cxn ang="0">
                <a:pos x="connsiteX25704" y="connsiteY25704"/>
              </a:cxn>
              <a:cxn ang="0">
                <a:pos x="connsiteX25705" y="connsiteY25705"/>
              </a:cxn>
              <a:cxn ang="0">
                <a:pos x="connsiteX25706" y="connsiteY25706"/>
              </a:cxn>
              <a:cxn ang="0">
                <a:pos x="connsiteX25707" y="connsiteY25707"/>
              </a:cxn>
              <a:cxn ang="0">
                <a:pos x="connsiteX25708" y="connsiteY25708"/>
              </a:cxn>
              <a:cxn ang="0">
                <a:pos x="connsiteX25709" y="connsiteY25709"/>
              </a:cxn>
              <a:cxn ang="0">
                <a:pos x="connsiteX25710" y="connsiteY25710"/>
              </a:cxn>
              <a:cxn ang="0">
                <a:pos x="connsiteX25711" y="connsiteY25711"/>
              </a:cxn>
              <a:cxn ang="0">
                <a:pos x="connsiteX25712" y="connsiteY25712"/>
              </a:cxn>
              <a:cxn ang="0">
                <a:pos x="connsiteX25713" y="connsiteY25713"/>
              </a:cxn>
              <a:cxn ang="0">
                <a:pos x="connsiteX25714" y="connsiteY25714"/>
              </a:cxn>
              <a:cxn ang="0">
                <a:pos x="connsiteX25715" y="connsiteY25715"/>
              </a:cxn>
              <a:cxn ang="0">
                <a:pos x="connsiteX25716" y="connsiteY25716"/>
              </a:cxn>
              <a:cxn ang="0">
                <a:pos x="connsiteX25717" y="connsiteY25717"/>
              </a:cxn>
              <a:cxn ang="0">
                <a:pos x="connsiteX25718" y="connsiteY25718"/>
              </a:cxn>
              <a:cxn ang="0">
                <a:pos x="connsiteX25719" y="connsiteY25719"/>
              </a:cxn>
              <a:cxn ang="0">
                <a:pos x="connsiteX25720" y="connsiteY25720"/>
              </a:cxn>
              <a:cxn ang="0">
                <a:pos x="connsiteX25721" y="connsiteY25721"/>
              </a:cxn>
              <a:cxn ang="0">
                <a:pos x="connsiteX25722" y="connsiteY25722"/>
              </a:cxn>
              <a:cxn ang="0">
                <a:pos x="connsiteX25723" y="connsiteY25723"/>
              </a:cxn>
              <a:cxn ang="0">
                <a:pos x="connsiteX25724" y="connsiteY25724"/>
              </a:cxn>
              <a:cxn ang="0">
                <a:pos x="connsiteX25725" y="connsiteY25725"/>
              </a:cxn>
              <a:cxn ang="0">
                <a:pos x="connsiteX25726" y="connsiteY25726"/>
              </a:cxn>
              <a:cxn ang="0">
                <a:pos x="connsiteX25727" y="connsiteY25727"/>
              </a:cxn>
              <a:cxn ang="0">
                <a:pos x="connsiteX25728" y="connsiteY25728"/>
              </a:cxn>
              <a:cxn ang="0">
                <a:pos x="connsiteX25729" y="connsiteY25729"/>
              </a:cxn>
              <a:cxn ang="0">
                <a:pos x="connsiteX25730" y="connsiteY25730"/>
              </a:cxn>
              <a:cxn ang="0">
                <a:pos x="connsiteX25731" y="connsiteY25731"/>
              </a:cxn>
              <a:cxn ang="0">
                <a:pos x="connsiteX25732" y="connsiteY25732"/>
              </a:cxn>
              <a:cxn ang="0">
                <a:pos x="connsiteX25733" y="connsiteY25733"/>
              </a:cxn>
              <a:cxn ang="0">
                <a:pos x="connsiteX25734" y="connsiteY25734"/>
              </a:cxn>
              <a:cxn ang="0">
                <a:pos x="connsiteX25735" y="connsiteY25735"/>
              </a:cxn>
              <a:cxn ang="0">
                <a:pos x="connsiteX25736" y="connsiteY25736"/>
              </a:cxn>
              <a:cxn ang="0">
                <a:pos x="connsiteX25737" y="connsiteY25737"/>
              </a:cxn>
              <a:cxn ang="0">
                <a:pos x="connsiteX25738" y="connsiteY25738"/>
              </a:cxn>
              <a:cxn ang="0">
                <a:pos x="connsiteX25739" y="connsiteY25739"/>
              </a:cxn>
              <a:cxn ang="0">
                <a:pos x="connsiteX25740" y="connsiteY25740"/>
              </a:cxn>
              <a:cxn ang="0">
                <a:pos x="connsiteX25741" y="connsiteY25741"/>
              </a:cxn>
              <a:cxn ang="0">
                <a:pos x="connsiteX25742" y="connsiteY25742"/>
              </a:cxn>
              <a:cxn ang="0">
                <a:pos x="connsiteX25743" y="connsiteY25743"/>
              </a:cxn>
              <a:cxn ang="0">
                <a:pos x="connsiteX25744" y="connsiteY25744"/>
              </a:cxn>
              <a:cxn ang="0">
                <a:pos x="connsiteX25745" y="connsiteY25745"/>
              </a:cxn>
              <a:cxn ang="0">
                <a:pos x="connsiteX25746" y="connsiteY25746"/>
              </a:cxn>
              <a:cxn ang="0">
                <a:pos x="connsiteX25747" y="connsiteY25747"/>
              </a:cxn>
              <a:cxn ang="0">
                <a:pos x="connsiteX25748" y="connsiteY25748"/>
              </a:cxn>
              <a:cxn ang="0">
                <a:pos x="connsiteX25749" y="connsiteY25749"/>
              </a:cxn>
              <a:cxn ang="0">
                <a:pos x="connsiteX25750" y="connsiteY25750"/>
              </a:cxn>
              <a:cxn ang="0">
                <a:pos x="connsiteX25751" y="connsiteY25751"/>
              </a:cxn>
              <a:cxn ang="0">
                <a:pos x="connsiteX25752" y="connsiteY25752"/>
              </a:cxn>
              <a:cxn ang="0">
                <a:pos x="connsiteX25753" y="connsiteY25753"/>
              </a:cxn>
              <a:cxn ang="0">
                <a:pos x="connsiteX25754" y="connsiteY25754"/>
              </a:cxn>
              <a:cxn ang="0">
                <a:pos x="connsiteX25755" y="connsiteY25755"/>
              </a:cxn>
              <a:cxn ang="0">
                <a:pos x="connsiteX25756" y="connsiteY25756"/>
              </a:cxn>
              <a:cxn ang="0">
                <a:pos x="connsiteX25757" y="connsiteY25757"/>
              </a:cxn>
              <a:cxn ang="0">
                <a:pos x="connsiteX25758" y="connsiteY25758"/>
              </a:cxn>
              <a:cxn ang="0">
                <a:pos x="connsiteX25759" y="connsiteY25759"/>
              </a:cxn>
              <a:cxn ang="0">
                <a:pos x="connsiteX25760" y="connsiteY25760"/>
              </a:cxn>
              <a:cxn ang="0">
                <a:pos x="connsiteX25761" y="connsiteY25761"/>
              </a:cxn>
              <a:cxn ang="0">
                <a:pos x="connsiteX25762" y="connsiteY25762"/>
              </a:cxn>
              <a:cxn ang="0">
                <a:pos x="connsiteX25763" y="connsiteY25763"/>
              </a:cxn>
              <a:cxn ang="0">
                <a:pos x="connsiteX25764" y="connsiteY25764"/>
              </a:cxn>
              <a:cxn ang="0">
                <a:pos x="connsiteX25765" y="connsiteY25765"/>
              </a:cxn>
              <a:cxn ang="0">
                <a:pos x="connsiteX25766" y="connsiteY25766"/>
              </a:cxn>
              <a:cxn ang="0">
                <a:pos x="connsiteX25767" y="connsiteY25767"/>
              </a:cxn>
              <a:cxn ang="0">
                <a:pos x="connsiteX25768" y="connsiteY25768"/>
              </a:cxn>
              <a:cxn ang="0">
                <a:pos x="connsiteX25769" y="connsiteY25769"/>
              </a:cxn>
              <a:cxn ang="0">
                <a:pos x="connsiteX25770" y="connsiteY25770"/>
              </a:cxn>
              <a:cxn ang="0">
                <a:pos x="connsiteX25771" y="connsiteY25771"/>
              </a:cxn>
              <a:cxn ang="0">
                <a:pos x="connsiteX25772" y="connsiteY25772"/>
              </a:cxn>
              <a:cxn ang="0">
                <a:pos x="connsiteX25773" y="connsiteY25773"/>
              </a:cxn>
              <a:cxn ang="0">
                <a:pos x="connsiteX25774" y="connsiteY25774"/>
              </a:cxn>
              <a:cxn ang="0">
                <a:pos x="connsiteX25775" y="connsiteY25775"/>
              </a:cxn>
              <a:cxn ang="0">
                <a:pos x="connsiteX25776" y="connsiteY25776"/>
              </a:cxn>
              <a:cxn ang="0">
                <a:pos x="connsiteX25777" y="connsiteY25777"/>
              </a:cxn>
              <a:cxn ang="0">
                <a:pos x="connsiteX25778" y="connsiteY25778"/>
              </a:cxn>
              <a:cxn ang="0">
                <a:pos x="connsiteX25779" y="connsiteY25779"/>
              </a:cxn>
              <a:cxn ang="0">
                <a:pos x="connsiteX25780" y="connsiteY25780"/>
              </a:cxn>
              <a:cxn ang="0">
                <a:pos x="connsiteX25781" y="connsiteY25781"/>
              </a:cxn>
              <a:cxn ang="0">
                <a:pos x="connsiteX25782" y="connsiteY25782"/>
              </a:cxn>
              <a:cxn ang="0">
                <a:pos x="connsiteX25783" y="connsiteY25783"/>
              </a:cxn>
              <a:cxn ang="0">
                <a:pos x="connsiteX25784" y="connsiteY25784"/>
              </a:cxn>
              <a:cxn ang="0">
                <a:pos x="connsiteX25785" y="connsiteY25785"/>
              </a:cxn>
              <a:cxn ang="0">
                <a:pos x="connsiteX25786" y="connsiteY25786"/>
              </a:cxn>
              <a:cxn ang="0">
                <a:pos x="connsiteX25787" y="connsiteY25787"/>
              </a:cxn>
              <a:cxn ang="0">
                <a:pos x="connsiteX25788" y="connsiteY25788"/>
              </a:cxn>
              <a:cxn ang="0">
                <a:pos x="connsiteX25789" y="connsiteY25789"/>
              </a:cxn>
              <a:cxn ang="0">
                <a:pos x="connsiteX25790" y="connsiteY25790"/>
              </a:cxn>
              <a:cxn ang="0">
                <a:pos x="connsiteX25791" y="connsiteY25791"/>
              </a:cxn>
              <a:cxn ang="0">
                <a:pos x="connsiteX25792" y="connsiteY25792"/>
              </a:cxn>
              <a:cxn ang="0">
                <a:pos x="connsiteX25793" y="connsiteY25793"/>
              </a:cxn>
              <a:cxn ang="0">
                <a:pos x="connsiteX25794" y="connsiteY25794"/>
              </a:cxn>
              <a:cxn ang="0">
                <a:pos x="connsiteX25795" y="connsiteY25795"/>
              </a:cxn>
              <a:cxn ang="0">
                <a:pos x="connsiteX25796" y="connsiteY25796"/>
              </a:cxn>
              <a:cxn ang="0">
                <a:pos x="connsiteX25797" y="connsiteY25797"/>
              </a:cxn>
              <a:cxn ang="0">
                <a:pos x="connsiteX25798" y="connsiteY25798"/>
              </a:cxn>
              <a:cxn ang="0">
                <a:pos x="connsiteX25799" y="connsiteY25799"/>
              </a:cxn>
              <a:cxn ang="0">
                <a:pos x="connsiteX25800" y="connsiteY25800"/>
              </a:cxn>
              <a:cxn ang="0">
                <a:pos x="connsiteX25801" y="connsiteY25801"/>
              </a:cxn>
              <a:cxn ang="0">
                <a:pos x="connsiteX25802" y="connsiteY25802"/>
              </a:cxn>
              <a:cxn ang="0">
                <a:pos x="connsiteX25803" y="connsiteY25803"/>
              </a:cxn>
              <a:cxn ang="0">
                <a:pos x="connsiteX25804" y="connsiteY25804"/>
              </a:cxn>
              <a:cxn ang="0">
                <a:pos x="connsiteX25805" y="connsiteY25805"/>
              </a:cxn>
              <a:cxn ang="0">
                <a:pos x="connsiteX25806" y="connsiteY25806"/>
              </a:cxn>
              <a:cxn ang="0">
                <a:pos x="connsiteX25807" y="connsiteY25807"/>
              </a:cxn>
              <a:cxn ang="0">
                <a:pos x="connsiteX25808" y="connsiteY25808"/>
              </a:cxn>
              <a:cxn ang="0">
                <a:pos x="connsiteX25809" y="connsiteY25809"/>
              </a:cxn>
              <a:cxn ang="0">
                <a:pos x="connsiteX25810" y="connsiteY25810"/>
              </a:cxn>
              <a:cxn ang="0">
                <a:pos x="connsiteX25811" y="connsiteY25811"/>
              </a:cxn>
              <a:cxn ang="0">
                <a:pos x="connsiteX25812" y="connsiteY25812"/>
              </a:cxn>
              <a:cxn ang="0">
                <a:pos x="connsiteX25813" y="connsiteY25813"/>
              </a:cxn>
              <a:cxn ang="0">
                <a:pos x="connsiteX25814" y="connsiteY25814"/>
              </a:cxn>
              <a:cxn ang="0">
                <a:pos x="connsiteX25815" y="connsiteY25815"/>
              </a:cxn>
              <a:cxn ang="0">
                <a:pos x="connsiteX25816" y="connsiteY25816"/>
              </a:cxn>
              <a:cxn ang="0">
                <a:pos x="connsiteX25817" y="connsiteY25817"/>
              </a:cxn>
              <a:cxn ang="0">
                <a:pos x="connsiteX25818" y="connsiteY25818"/>
              </a:cxn>
              <a:cxn ang="0">
                <a:pos x="connsiteX25819" y="connsiteY25819"/>
              </a:cxn>
              <a:cxn ang="0">
                <a:pos x="connsiteX25820" y="connsiteY25820"/>
              </a:cxn>
              <a:cxn ang="0">
                <a:pos x="connsiteX25821" y="connsiteY25821"/>
              </a:cxn>
              <a:cxn ang="0">
                <a:pos x="connsiteX25822" y="connsiteY25822"/>
              </a:cxn>
              <a:cxn ang="0">
                <a:pos x="connsiteX25823" y="connsiteY25823"/>
              </a:cxn>
              <a:cxn ang="0">
                <a:pos x="connsiteX25824" y="connsiteY25824"/>
              </a:cxn>
              <a:cxn ang="0">
                <a:pos x="connsiteX25825" y="connsiteY25825"/>
              </a:cxn>
              <a:cxn ang="0">
                <a:pos x="connsiteX25826" y="connsiteY25826"/>
              </a:cxn>
              <a:cxn ang="0">
                <a:pos x="connsiteX25827" y="connsiteY25827"/>
              </a:cxn>
              <a:cxn ang="0">
                <a:pos x="connsiteX25828" y="connsiteY25828"/>
              </a:cxn>
              <a:cxn ang="0">
                <a:pos x="connsiteX25829" y="connsiteY25829"/>
              </a:cxn>
              <a:cxn ang="0">
                <a:pos x="connsiteX25830" y="connsiteY25830"/>
              </a:cxn>
              <a:cxn ang="0">
                <a:pos x="connsiteX25831" y="connsiteY25831"/>
              </a:cxn>
              <a:cxn ang="0">
                <a:pos x="connsiteX25832" y="connsiteY25832"/>
              </a:cxn>
              <a:cxn ang="0">
                <a:pos x="connsiteX25833" y="connsiteY25833"/>
              </a:cxn>
              <a:cxn ang="0">
                <a:pos x="connsiteX25834" y="connsiteY25834"/>
              </a:cxn>
              <a:cxn ang="0">
                <a:pos x="connsiteX25835" y="connsiteY25835"/>
              </a:cxn>
              <a:cxn ang="0">
                <a:pos x="connsiteX25836" y="connsiteY25836"/>
              </a:cxn>
              <a:cxn ang="0">
                <a:pos x="connsiteX25837" y="connsiteY25837"/>
              </a:cxn>
              <a:cxn ang="0">
                <a:pos x="connsiteX25838" y="connsiteY25838"/>
              </a:cxn>
              <a:cxn ang="0">
                <a:pos x="connsiteX25839" y="connsiteY25839"/>
              </a:cxn>
              <a:cxn ang="0">
                <a:pos x="connsiteX25840" y="connsiteY25840"/>
              </a:cxn>
              <a:cxn ang="0">
                <a:pos x="connsiteX25841" y="connsiteY25841"/>
              </a:cxn>
              <a:cxn ang="0">
                <a:pos x="connsiteX25842" y="connsiteY25842"/>
              </a:cxn>
              <a:cxn ang="0">
                <a:pos x="connsiteX25843" y="connsiteY25843"/>
              </a:cxn>
              <a:cxn ang="0">
                <a:pos x="connsiteX25844" y="connsiteY25844"/>
              </a:cxn>
              <a:cxn ang="0">
                <a:pos x="connsiteX25845" y="connsiteY25845"/>
              </a:cxn>
              <a:cxn ang="0">
                <a:pos x="connsiteX25846" y="connsiteY25846"/>
              </a:cxn>
              <a:cxn ang="0">
                <a:pos x="connsiteX25847" y="connsiteY25847"/>
              </a:cxn>
              <a:cxn ang="0">
                <a:pos x="connsiteX25848" y="connsiteY25848"/>
              </a:cxn>
              <a:cxn ang="0">
                <a:pos x="connsiteX25849" y="connsiteY25849"/>
              </a:cxn>
              <a:cxn ang="0">
                <a:pos x="connsiteX25850" y="connsiteY25850"/>
              </a:cxn>
              <a:cxn ang="0">
                <a:pos x="connsiteX25851" y="connsiteY25851"/>
              </a:cxn>
              <a:cxn ang="0">
                <a:pos x="connsiteX25852" y="connsiteY25852"/>
              </a:cxn>
              <a:cxn ang="0">
                <a:pos x="connsiteX25853" y="connsiteY25853"/>
              </a:cxn>
              <a:cxn ang="0">
                <a:pos x="connsiteX25854" y="connsiteY25854"/>
              </a:cxn>
              <a:cxn ang="0">
                <a:pos x="connsiteX25855" y="connsiteY25855"/>
              </a:cxn>
              <a:cxn ang="0">
                <a:pos x="connsiteX25856" y="connsiteY25856"/>
              </a:cxn>
              <a:cxn ang="0">
                <a:pos x="connsiteX25857" y="connsiteY25857"/>
              </a:cxn>
              <a:cxn ang="0">
                <a:pos x="connsiteX25858" y="connsiteY25858"/>
              </a:cxn>
              <a:cxn ang="0">
                <a:pos x="connsiteX25859" y="connsiteY25859"/>
              </a:cxn>
              <a:cxn ang="0">
                <a:pos x="connsiteX25860" y="connsiteY25860"/>
              </a:cxn>
              <a:cxn ang="0">
                <a:pos x="connsiteX25861" y="connsiteY25861"/>
              </a:cxn>
              <a:cxn ang="0">
                <a:pos x="connsiteX25862" y="connsiteY25862"/>
              </a:cxn>
              <a:cxn ang="0">
                <a:pos x="connsiteX25863" y="connsiteY25863"/>
              </a:cxn>
              <a:cxn ang="0">
                <a:pos x="connsiteX25864" y="connsiteY25864"/>
              </a:cxn>
              <a:cxn ang="0">
                <a:pos x="connsiteX25865" y="connsiteY25865"/>
              </a:cxn>
              <a:cxn ang="0">
                <a:pos x="connsiteX25866" y="connsiteY25866"/>
              </a:cxn>
              <a:cxn ang="0">
                <a:pos x="connsiteX25867" y="connsiteY25867"/>
              </a:cxn>
              <a:cxn ang="0">
                <a:pos x="connsiteX25868" y="connsiteY25868"/>
              </a:cxn>
              <a:cxn ang="0">
                <a:pos x="connsiteX25869" y="connsiteY25869"/>
              </a:cxn>
              <a:cxn ang="0">
                <a:pos x="connsiteX25870" y="connsiteY25870"/>
              </a:cxn>
              <a:cxn ang="0">
                <a:pos x="connsiteX25871" y="connsiteY25871"/>
              </a:cxn>
              <a:cxn ang="0">
                <a:pos x="connsiteX25872" y="connsiteY25872"/>
              </a:cxn>
              <a:cxn ang="0">
                <a:pos x="connsiteX25873" y="connsiteY25873"/>
              </a:cxn>
              <a:cxn ang="0">
                <a:pos x="connsiteX25874" y="connsiteY25874"/>
              </a:cxn>
              <a:cxn ang="0">
                <a:pos x="connsiteX25875" y="connsiteY25875"/>
              </a:cxn>
              <a:cxn ang="0">
                <a:pos x="connsiteX25876" y="connsiteY25876"/>
              </a:cxn>
              <a:cxn ang="0">
                <a:pos x="connsiteX25877" y="connsiteY25877"/>
              </a:cxn>
              <a:cxn ang="0">
                <a:pos x="connsiteX25878" y="connsiteY25878"/>
              </a:cxn>
              <a:cxn ang="0">
                <a:pos x="connsiteX25879" y="connsiteY25879"/>
              </a:cxn>
              <a:cxn ang="0">
                <a:pos x="connsiteX25880" y="connsiteY25880"/>
              </a:cxn>
              <a:cxn ang="0">
                <a:pos x="connsiteX25881" y="connsiteY25881"/>
              </a:cxn>
              <a:cxn ang="0">
                <a:pos x="connsiteX25882" y="connsiteY25882"/>
              </a:cxn>
              <a:cxn ang="0">
                <a:pos x="connsiteX25883" y="connsiteY25883"/>
              </a:cxn>
              <a:cxn ang="0">
                <a:pos x="connsiteX25884" y="connsiteY25884"/>
              </a:cxn>
              <a:cxn ang="0">
                <a:pos x="connsiteX25885" y="connsiteY25885"/>
              </a:cxn>
              <a:cxn ang="0">
                <a:pos x="connsiteX25886" y="connsiteY25886"/>
              </a:cxn>
              <a:cxn ang="0">
                <a:pos x="connsiteX25887" y="connsiteY25887"/>
              </a:cxn>
              <a:cxn ang="0">
                <a:pos x="connsiteX25888" y="connsiteY25888"/>
              </a:cxn>
              <a:cxn ang="0">
                <a:pos x="connsiteX25889" y="connsiteY25889"/>
              </a:cxn>
              <a:cxn ang="0">
                <a:pos x="connsiteX25890" y="connsiteY25890"/>
              </a:cxn>
              <a:cxn ang="0">
                <a:pos x="connsiteX25891" y="connsiteY25891"/>
              </a:cxn>
              <a:cxn ang="0">
                <a:pos x="connsiteX25892" y="connsiteY25892"/>
              </a:cxn>
              <a:cxn ang="0">
                <a:pos x="connsiteX25893" y="connsiteY25893"/>
              </a:cxn>
              <a:cxn ang="0">
                <a:pos x="connsiteX25894" y="connsiteY25894"/>
              </a:cxn>
              <a:cxn ang="0">
                <a:pos x="connsiteX25895" y="connsiteY25895"/>
              </a:cxn>
              <a:cxn ang="0">
                <a:pos x="connsiteX25896" y="connsiteY25896"/>
              </a:cxn>
              <a:cxn ang="0">
                <a:pos x="connsiteX25897" y="connsiteY25897"/>
              </a:cxn>
              <a:cxn ang="0">
                <a:pos x="connsiteX25898" y="connsiteY25898"/>
              </a:cxn>
              <a:cxn ang="0">
                <a:pos x="connsiteX25899" y="connsiteY25899"/>
              </a:cxn>
              <a:cxn ang="0">
                <a:pos x="connsiteX25900" y="connsiteY25900"/>
              </a:cxn>
              <a:cxn ang="0">
                <a:pos x="connsiteX25901" y="connsiteY25901"/>
              </a:cxn>
              <a:cxn ang="0">
                <a:pos x="connsiteX25902" y="connsiteY25902"/>
              </a:cxn>
              <a:cxn ang="0">
                <a:pos x="connsiteX25903" y="connsiteY25903"/>
              </a:cxn>
              <a:cxn ang="0">
                <a:pos x="connsiteX25904" y="connsiteY25904"/>
              </a:cxn>
              <a:cxn ang="0">
                <a:pos x="connsiteX25905" y="connsiteY25905"/>
              </a:cxn>
              <a:cxn ang="0">
                <a:pos x="connsiteX25906" y="connsiteY25906"/>
              </a:cxn>
              <a:cxn ang="0">
                <a:pos x="connsiteX25907" y="connsiteY25907"/>
              </a:cxn>
              <a:cxn ang="0">
                <a:pos x="connsiteX25908" y="connsiteY25908"/>
              </a:cxn>
              <a:cxn ang="0">
                <a:pos x="connsiteX25909" y="connsiteY25909"/>
              </a:cxn>
              <a:cxn ang="0">
                <a:pos x="connsiteX25910" y="connsiteY25910"/>
              </a:cxn>
              <a:cxn ang="0">
                <a:pos x="connsiteX25911" y="connsiteY25911"/>
              </a:cxn>
              <a:cxn ang="0">
                <a:pos x="connsiteX25912" y="connsiteY25912"/>
              </a:cxn>
              <a:cxn ang="0">
                <a:pos x="connsiteX25913" y="connsiteY25913"/>
              </a:cxn>
              <a:cxn ang="0">
                <a:pos x="connsiteX25914" y="connsiteY25914"/>
              </a:cxn>
              <a:cxn ang="0">
                <a:pos x="connsiteX25915" y="connsiteY25915"/>
              </a:cxn>
              <a:cxn ang="0">
                <a:pos x="connsiteX25916" y="connsiteY25916"/>
              </a:cxn>
              <a:cxn ang="0">
                <a:pos x="connsiteX25917" y="connsiteY25917"/>
              </a:cxn>
              <a:cxn ang="0">
                <a:pos x="connsiteX25918" y="connsiteY25918"/>
              </a:cxn>
              <a:cxn ang="0">
                <a:pos x="connsiteX25919" y="connsiteY25919"/>
              </a:cxn>
              <a:cxn ang="0">
                <a:pos x="connsiteX25920" y="connsiteY25920"/>
              </a:cxn>
              <a:cxn ang="0">
                <a:pos x="connsiteX25921" y="connsiteY25921"/>
              </a:cxn>
              <a:cxn ang="0">
                <a:pos x="connsiteX25922" y="connsiteY25922"/>
              </a:cxn>
              <a:cxn ang="0">
                <a:pos x="connsiteX25923" y="connsiteY25923"/>
              </a:cxn>
              <a:cxn ang="0">
                <a:pos x="connsiteX25924" y="connsiteY25924"/>
              </a:cxn>
              <a:cxn ang="0">
                <a:pos x="connsiteX25925" y="connsiteY25925"/>
              </a:cxn>
              <a:cxn ang="0">
                <a:pos x="connsiteX25926" y="connsiteY25926"/>
              </a:cxn>
              <a:cxn ang="0">
                <a:pos x="connsiteX25927" y="connsiteY25927"/>
              </a:cxn>
              <a:cxn ang="0">
                <a:pos x="connsiteX25928" y="connsiteY25928"/>
              </a:cxn>
              <a:cxn ang="0">
                <a:pos x="connsiteX25929" y="connsiteY25929"/>
              </a:cxn>
              <a:cxn ang="0">
                <a:pos x="connsiteX25930" y="connsiteY25930"/>
              </a:cxn>
              <a:cxn ang="0">
                <a:pos x="connsiteX25931" y="connsiteY25931"/>
              </a:cxn>
              <a:cxn ang="0">
                <a:pos x="connsiteX25932" y="connsiteY25932"/>
              </a:cxn>
              <a:cxn ang="0">
                <a:pos x="connsiteX25933" y="connsiteY25933"/>
              </a:cxn>
              <a:cxn ang="0">
                <a:pos x="connsiteX25934" y="connsiteY25934"/>
              </a:cxn>
              <a:cxn ang="0">
                <a:pos x="connsiteX25935" y="connsiteY25935"/>
              </a:cxn>
              <a:cxn ang="0">
                <a:pos x="connsiteX25936" y="connsiteY25936"/>
              </a:cxn>
              <a:cxn ang="0">
                <a:pos x="connsiteX25937" y="connsiteY25937"/>
              </a:cxn>
              <a:cxn ang="0">
                <a:pos x="connsiteX25938" y="connsiteY25938"/>
              </a:cxn>
              <a:cxn ang="0">
                <a:pos x="connsiteX25939" y="connsiteY25939"/>
              </a:cxn>
              <a:cxn ang="0">
                <a:pos x="connsiteX25940" y="connsiteY25940"/>
              </a:cxn>
              <a:cxn ang="0">
                <a:pos x="connsiteX25941" y="connsiteY25941"/>
              </a:cxn>
              <a:cxn ang="0">
                <a:pos x="connsiteX25942" y="connsiteY25942"/>
              </a:cxn>
              <a:cxn ang="0">
                <a:pos x="connsiteX25943" y="connsiteY25943"/>
              </a:cxn>
              <a:cxn ang="0">
                <a:pos x="connsiteX25944" y="connsiteY25944"/>
              </a:cxn>
              <a:cxn ang="0">
                <a:pos x="connsiteX25945" y="connsiteY25945"/>
              </a:cxn>
              <a:cxn ang="0">
                <a:pos x="connsiteX25946" y="connsiteY25946"/>
              </a:cxn>
              <a:cxn ang="0">
                <a:pos x="connsiteX25947" y="connsiteY25947"/>
              </a:cxn>
              <a:cxn ang="0">
                <a:pos x="connsiteX25948" y="connsiteY25948"/>
              </a:cxn>
              <a:cxn ang="0">
                <a:pos x="connsiteX25949" y="connsiteY25949"/>
              </a:cxn>
              <a:cxn ang="0">
                <a:pos x="connsiteX25950" y="connsiteY25950"/>
              </a:cxn>
              <a:cxn ang="0">
                <a:pos x="connsiteX25951" y="connsiteY25951"/>
              </a:cxn>
              <a:cxn ang="0">
                <a:pos x="connsiteX25952" y="connsiteY25952"/>
              </a:cxn>
              <a:cxn ang="0">
                <a:pos x="connsiteX25953" y="connsiteY25953"/>
              </a:cxn>
              <a:cxn ang="0">
                <a:pos x="connsiteX25954" y="connsiteY25954"/>
              </a:cxn>
              <a:cxn ang="0">
                <a:pos x="connsiteX25955" y="connsiteY25955"/>
              </a:cxn>
              <a:cxn ang="0">
                <a:pos x="connsiteX25956" y="connsiteY25956"/>
              </a:cxn>
              <a:cxn ang="0">
                <a:pos x="connsiteX25957" y="connsiteY25957"/>
              </a:cxn>
              <a:cxn ang="0">
                <a:pos x="connsiteX25958" y="connsiteY25958"/>
              </a:cxn>
              <a:cxn ang="0">
                <a:pos x="connsiteX25959" y="connsiteY25959"/>
              </a:cxn>
              <a:cxn ang="0">
                <a:pos x="connsiteX25960" y="connsiteY25960"/>
              </a:cxn>
              <a:cxn ang="0">
                <a:pos x="connsiteX25961" y="connsiteY25961"/>
              </a:cxn>
              <a:cxn ang="0">
                <a:pos x="connsiteX25962" y="connsiteY25962"/>
              </a:cxn>
              <a:cxn ang="0">
                <a:pos x="connsiteX25963" y="connsiteY25963"/>
              </a:cxn>
              <a:cxn ang="0">
                <a:pos x="connsiteX25964" y="connsiteY25964"/>
              </a:cxn>
              <a:cxn ang="0">
                <a:pos x="connsiteX25965" y="connsiteY25965"/>
              </a:cxn>
              <a:cxn ang="0">
                <a:pos x="connsiteX25966" y="connsiteY25966"/>
              </a:cxn>
              <a:cxn ang="0">
                <a:pos x="connsiteX25967" y="connsiteY25967"/>
              </a:cxn>
              <a:cxn ang="0">
                <a:pos x="connsiteX25968" y="connsiteY25968"/>
              </a:cxn>
              <a:cxn ang="0">
                <a:pos x="connsiteX25969" y="connsiteY25969"/>
              </a:cxn>
              <a:cxn ang="0">
                <a:pos x="connsiteX25970" y="connsiteY25970"/>
              </a:cxn>
              <a:cxn ang="0">
                <a:pos x="connsiteX25971" y="connsiteY25971"/>
              </a:cxn>
              <a:cxn ang="0">
                <a:pos x="connsiteX25972" y="connsiteY25972"/>
              </a:cxn>
              <a:cxn ang="0">
                <a:pos x="connsiteX25973" y="connsiteY25973"/>
              </a:cxn>
              <a:cxn ang="0">
                <a:pos x="connsiteX25974" y="connsiteY25974"/>
              </a:cxn>
              <a:cxn ang="0">
                <a:pos x="connsiteX25975" y="connsiteY25975"/>
              </a:cxn>
              <a:cxn ang="0">
                <a:pos x="connsiteX25976" y="connsiteY25976"/>
              </a:cxn>
              <a:cxn ang="0">
                <a:pos x="connsiteX25977" y="connsiteY25977"/>
              </a:cxn>
              <a:cxn ang="0">
                <a:pos x="connsiteX25978" y="connsiteY25978"/>
              </a:cxn>
              <a:cxn ang="0">
                <a:pos x="connsiteX25979" y="connsiteY25979"/>
              </a:cxn>
              <a:cxn ang="0">
                <a:pos x="connsiteX25980" y="connsiteY25980"/>
              </a:cxn>
              <a:cxn ang="0">
                <a:pos x="connsiteX25981" y="connsiteY25981"/>
              </a:cxn>
              <a:cxn ang="0">
                <a:pos x="connsiteX25982" y="connsiteY25982"/>
              </a:cxn>
              <a:cxn ang="0">
                <a:pos x="connsiteX25983" y="connsiteY25983"/>
              </a:cxn>
              <a:cxn ang="0">
                <a:pos x="connsiteX25984" y="connsiteY25984"/>
              </a:cxn>
              <a:cxn ang="0">
                <a:pos x="connsiteX25985" y="connsiteY25985"/>
              </a:cxn>
              <a:cxn ang="0">
                <a:pos x="connsiteX25986" y="connsiteY25986"/>
              </a:cxn>
              <a:cxn ang="0">
                <a:pos x="connsiteX25987" y="connsiteY25987"/>
              </a:cxn>
              <a:cxn ang="0">
                <a:pos x="connsiteX25988" y="connsiteY25988"/>
              </a:cxn>
              <a:cxn ang="0">
                <a:pos x="connsiteX25989" y="connsiteY25989"/>
              </a:cxn>
              <a:cxn ang="0">
                <a:pos x="connsiteX25990" y="connsiteY25990"/>
              </a:cxn>
              <a:cxn ang="0">
                <a:pos x="connsiteX25991" y="connsiteY25991"/>
              </a:cxn>
              <a:cxn ang="0">
                <a:pos x="connsiteX25992" y="connsiteY25992"/>
              </a:cxn>
              <a:cxn ang="0">
                <a:pos x="connsiteX25993" y="connsiteY25993"/>
              </a:cxn>
              <a:cxn ang="0">
                <a:pos x="connsiteX25994" y="connsiteY25994"/>
              </a:cxn>
              <a:cxn ang="0">
                <a:pos x="connsiteX25995" y="connsiteY25995"/>
              </a:cxn>
              <a:cxn ang="0">
                <a:pos x="connsiteX25996" y="connsiteY25996"/>
              </a:cxn>
              <a:cxn ang="0">
                <a:pos x="connsiteX25997" y="connsiteY25997"/>
              </a:cxn>
              <a:cxn ang="0">
                <a:pos x="connsiteX25998" y="connsiteY25998"/>
              </a:cxn>
              <a:cxn ang="0">
                <a:pos x="connsiteX25999" y="connsiteY25999"/>
              </a:cxn>
              <a:cxn ang="0">
                <a:pos x="connsiteX26000" y="connsiteY26000"/>
              </a:cxn>
              <a:cxn ang="0">
                <a:pos x="connsiteX26001" y="connsiteY26001"/>
              </a:cxn>
              <a:cxn ang="0">
                <a:pos x="connsiteX26002" y="connsiteY26002"/>
              </a:cxn>
              <a:cxn ang="0">
                <a:pos x="connsiteX26003" y="connsiteY26003"/>
              </a:cxn>
              <a:cxn ang="0">
                <a:pos x="connsiteX26004" y="connsiteY26004"/>
              </a:cxn>
              <a:cxn ang="0">
                <a:pos x="connsiteX26005" y="connsiteY26005"/>
              </a:cxn>
              <a:cxn ang="0">
                <a:pos x="connsiteX26006" y="connsiteY26006"/>
              </a:cxn>
              <a:cxn ang="0">
                <a:pos x="connsiteX26007" y="connsiteY26007"/>
              </a:cxn>
              <a:cxn ang="0">
                <a:pos x="connsiteX26008" y="connsiteY26008"/>
              </a:cxn>
              <a:cxn ang="0">
                <a:pos x="connsiteX26009" y="connsiteY26009"/>
              </a:cxn>
              <a:cxn ang="0">
                <a:pos x="connsiteX26010" y="connsiteY26010"/>
              </a:cxn>
              <a:cxn ang="0">
                <a:pos x="connsiteX26011" y="connsiteY26011"/>
              </a:cxn>
              <a:cxn ang="0">
                <a:pos x="connsiteX26012" y="connsiteY26012"/>
              </a:cxn>
              <a:cxn ang="0">
                <a:pos x="connsiteX26013" y="connsiteY26013"/>
              </a:cxn>
              <a:cxn ang="0">
                <a:pos x="connsiteX26014" y="connsiteY26014"/>
              </a:cxn>
              <a:cxn ang="0">
                <a:pos x="connsiteX26015" y="connsiteY26015"/>
              </a:cxn>
              <a:cxn ang="0">
                <a:pos x="connsiteX26016" y="connsiteY26016"/>
              </a:cxn>
              <a:cxn ang="0">
                <a:pos x="connsiteX26017" y="connsiteY26017"/>
              </a:cxn>
              <a:cxn ang="0">
                <a:pos x="connsiteX26018" y="connsiteY26018"/>
              </a:cxn>
              <a:cxn ang="0">
                <a:pos x="connsiteX26019" y="connsiteY26019"/>
              </a:cxn>
              <a:cxn ang="0">
                <a:pos x="connsiteX26020" y="connsiteY26020"/>
              </a:cxn>
              <a:cxn ang="0">
                <a:pos x="connsiteX26021" y="connsiteY26021"/>
              </a:cxn>
              <a:cxn ang="0">
                <a:pos x="connsiteX26022" y="connsiteY26022"/>
              </a:cxn>
              <a:cxn ang="0">
                <a:pos x="connsiteX26023" y="connsiteY26023"/>
              </a:cxn>
              <a:cxn ang="0">
                <a:pos x="connsiteX26024" y="connsiteY26024"/>
              </a:cxn>
              <a:cxn ang="0">
                <a:pos x="connsiteX26025" y="connsiteY26025"/>
              </a:cxn>
              <a:cxn ang="0">
                <a:pos x="connsiteX26026" y="connsiteY26026"/>
              </a:cxn>
              <a:cxn ang="0">
                <a:pos x="connsiteX26027" y="connsiteY26027"/>
              </a:cxn>
              <a:cxn ang="0">
                <a:pos x="connsiteX26028" y="connsiteY26028"/>
              </a:cxn>
              <a:cxn ang="0">
                <a:pos x="connsiteX26029" y="connsiteY26029"/>
              </a:cxn>
              <a:cxn ang="0">
                <a:pos x="connsiteX26030" y="connsiteY26030"/>
              </a:cxn>
              <a:cxn ang="0">
                <a:pos x="connsiteX26031" y="connsiteY26031"/>
              </a:cxn>
              <a:cxn ang="0">
                <a:pos x="connsiteX26032" y="connsiteY26032"/>
              </a:cxn>
              <a:cxn ang="0">
                <a:pos x="connsiteX26033" y="connsiteY26033"/>
              </a:cxn>
              <a:cxn ang="0">
                <a:pos x="connsiteX26034" y="connsiteY26034"/>
              </a:cxn>
              <a:cxn ang="0">
                <a:pos x="connsiteX26035" y="connsiteY26035"/>
              </a:cxn>
              <a:cxn ang="0">
                <a:pos x="connsiteX26036" y="connsiteY26036"/>
              </a:cxn>
              <a:cxn ang="0">
                <a:pos x="connsiteX26037" y="connsiteY26037"/>
              </a:cxn>
              <a:cxn ang="0">
                <a:pos x="connsiteX26038" y="connsiteY26038"/>
              </a:cxn>
              <a:cxn ang="0">
                <a:pos x="connsiteX26039" y="connsiteY26039"/>
              </a:cxn>
              <a:cxn ang="0">
                <a:pos x="connsiteX26040" y="connsiteY26040"/>
              </a:cxn>
              <a:cxn ang="0">
                <a:pos x="connsiteX26041" y="connsiteY26041"/>
              </a:cxn>
              <a:cxn ang="0">
                <a:pos x="connsiteX26042" y="connsiteY26042"/>
              </a:cxn>
              <a:cxn ang="0">
                <a:pos x="connsiteX26043" y="connsiteY26043"/>
              </a:cxn>
              <a:cxn ang="0">
                <a:pos x="connsiteX26044" y="connsiteY26044"/>
              </a:cxn>
              <a:cxn ang="0">
                <a:pos x="connsiteX26045" y="connsiteY26045"/>
              </a:cxn>
              <a:cxn ang="0">
                <a:pos x="connsiteX26046" y="connsiteY26046"/>
              </a:cxn>
              <a:cxn ang="0">
                <a:pos x="connsiteX26047" y="connsiteY26047"/>
              </a:cxn>
              <a:cxn ang="0">
                <a:pos x="connsiteX26048" y="connsiteY26048"/>
              </a:cxn>
              <a:cxn ang="0">
                <a:pos x="connsiteX26049" y="connsiteY26049"/>
              </a:cxn>
              <a:cxn ang="0">
                <a:pos x="connsiteX26050" y="connsiteY26050"/>
              </a:cxn>
              <a:cxn ang="0">
                <a:pos x="connsiteX26051" y="connsiteY26051"/>
              </a:cxn>
              <a:cxn ang="0">
                <a:pos x="connsiteX26052" y="connsiteY26052"/>
              </a:cxn>
              <a:cxn ang="0">
                <a:pos x="connsiteX26053" y="connsiteY26053"/>
              </a:cxn>
              <a:cxn ang="0">
                <a:pos x="connsiteX26054" y="connsiteY26054"/>
              </a:cxn>
              <a:cxn ang="0">
                <a:pos x="connsiteX26055" y="connsiteY26055"/>
              </a:cxn>
              <a:cxn ang="0">
                <a:pos x="connsiteX26056" y="connsiteY26056"/>
              </a:cxn>
              <a:cxn ang="0">
                <a:pos x="connsiteX26057" y="connsiteY26057"/>
              </a:cxn>
              <a:cxn ang="0">
                <a:pos x="connsiteX26058" y="connsiteY26058"/>
              </a:cxn>
              <a:cxn ang="0">
                <a:pos x="connsiteX26059" y="connsiteY26059"/>
              </a:cxn>
              <a:cxn ang="0">
                <a:pos x="connsiteX26060" y="connsiteY26060"/>
              </a:cxn>
              <a:cxn ang="0">
                <a:pos x="connsiteX26061" y="connsiteY26061"/>
              </a:cxn>
              <a:cxn ang="0">
                <a:pos x="connsiteX26062" y="connsiteY26062"/>
              </a:cxn>
              <a:cxn ang="0">
                <a:pos x="connsiteX26063" y="connsiteY26063"/>
              </a:cxn>
              <a:cxn ang="0">
                <a:pos x="connsiteX26064" y="connsiteY26064"/>
              </a:cxn>
              <a:cxn ang="0">
                <a:pos x="connsiteX26065" y="connsiteY26065"/>
              </a:cxn>
              <a:cxn ang="0">
                <a:pos x="connsiteX26066" y="connsiteY26066"/>
              </a:cxn>
              <a:cxn ang="0">
                <a:pos x="connsiteX26067" y="connsiteY26067"/>
              </a:cxn>
              <a:cxn ang="0">
                <a:pos x="connsiteX26068" y="connsiteY26068"/>
              </a:cxn>
              <a:cxn ang="0">
                <a:pos x="connsiteX26069" y="connsiteY26069"/>
              </a:cxn>
              <a:cxn ang="0">
                <a:pos x="connsiteX26070" y="connsiteY26070"/>
              </a:cxn>
              <a:cxn ang="0">
                <a:pos x="connsiteX26071" y="connsiteY26071"/>
              </a:cxn>
              <a:cxn ang="0">
                <a:pos x="connsiteX26072" y="connsiteY26072"/>
              </a:cxn>
              <a:cxn ang="0">
                <a:pos x="connsiteX26073" y="connsiteY26073"/>
              </a:cxn>
              <a:cxn ang="0">
                <a:pos x="connsiteX26074" y="connsiteY26074"/>
              </a:cxn>
              <a:cxn ang="0">
                <a:pos x="connsiteX26075" y="connsiteY26075"/>
              </a:cxn>
              <a:cxn ang="0">
                <a:pos x="connsiteX26076" y="connsiteY26076"/>
              </a:cxn>
              <a:cxn ang="0">
                <a:pos x="connsiteX26077" y="connsiteY26077"/>
              </a:cxn>
              <a:cxn ang="0">
                <a:pos x="connsiteX26078" y="connsiteY26078"/>
              </a:cxn>
              <a:cxn ang="0">
                <a:pos x="connsiteX26079" y="connsiteY26079"/>
              </a:cxn>
              <a:cxn ang="0">
                <a:pos x="connsiteX26080" y="connsiteY26080"/>
              </a:cxn>
              <a:cxn ang="0">
                <a:pos x="connsiteX26081" y="connsiteY26081"/>
              </a:cxn>
              <a:cxn ang="0">
                <a:pos x="connsiteX26082" y="connsiteY26082"/>
              </a:cxn>
              <a:cxn ang="0">
                <a:pos x="connsiteX26083" y="connsiteY26083"/>
              </a:cxn>
              <a:cxn ang="0">
                <a:pos x="connsiteX26084" y="connsiteY26084"/>
              </a:cxn>
              <a:cxn ang="0">
                <a:pos x="connsiteX26085" y="connsiteY26085"/>
              </a:cxn>
              <a:cxn ang="0">
                <a:pos x="connsiteX26086" y="connsiteY26086"/>
              </a:cxn>
              <a:cxn ang="0">
                <a:pos x="connsiteX26087" y="connsiteY26087"/>
              </a:cxn>
              <a:cxn ang="0">
                <a:pos x="connsiteX26088" y="connsiteY26088"/>
              </a:cxn>
              <a:cxn ang="0">
                <a:pos x="connsiteX26089" y="connsiteY26089"/>
              </a:cxn>
              <a:cxn ang="0">
                <a:pos x="connsiteX26090" y="connsiteY26090"/>
              </a:cxn>
              <a:cxn ang="0">
                <a:pos x="connsiteX26091" y="connsiteY26091"/>
              </a:cxn>
              <a:cxn ang="0">
                <a:pos x="connsiteX26092" y="connsiteY26092"/>
              </a:cxn>
              <a:cxn ang="0">
                <a:pos x="connsiteX26093" y="connsiteY26093"/>
              </a:cxn>
              <a:cxn ang="0">
                <a:pos x="connsiteX26094" y="connsiteY26094"/>
              </a:cxn>
              <a:cxn ang="0">
                <a:pos x="connsiteX26095" y="connsiteY26095"/>
              </a:cxn>
              <a:cxn ang="0">
                <a:pos x="connsiteX26096" y="connsiteY26096"/>
              </a:cxn>
              <a:cxn ang="0">
                <a:pos x="connsiteX26097" y="connsiteY26097"/>
              </a:cxn>
              <a:cxn ang="0">
                <a:pos x="connsiteX26098" y="connsiteY26098"/>
              </a:cxn>
              <a:cxn ang="0">
                <a:pos x="connsiteX26099" y="connsiteY26099"/>
              </a:cxn>
              <a:cxn ang="0">
                <a:pos x="connsiteX26100" y="connsiteY26100"/>
              </a:cxn>
              <a:cxn ang="0">
                <a:pos x="connsiteX26101" y="connsiteY26101"/>
              </a:cxn>
              <a:cxn ang="0">
                <a:pos x="connsiteX26102" y="connsiteY26102"/>
              </a:cxn>
              <a:cxn ang="0">
                <a:pos x="connsiteX26103" y="connsiteY26103"/>
              </a:cxn>
              <a:cxn ang="0">
                <a:pos x="connsiteX26104" y="connsiteY26104"/>
              </a:cxn>
              <a:cxn ang="0">
                <a:pos x="connsiteX26105" y="connsiteY26105"/>
              </a:cxn>
              <a:cxn ang="0">
                <a:pos x="connsiteX26106" y="connsiteY26106"/>
              </a:cxn>
              <a:cxn ang="0">
                <a:pos x="connsiteX26107" y="connsiteY26107"/>
              </a:cxn>
              <a:cxn ang="0">
                <a:pos x="connsiteX26108" y="connsiteY26108"/>
              </a:cxn>
              <a:cxn ang="0">
                <a:pos x="connsiteX26109" y="connsiteY26109"/>
              </a:cxn>
              <a:cxn ang="0">
                <a:pos x="connsiteX26110" y="connsiteY26110"/>
              </a:cxn>
              <a:cxn ang="0">
                <a:pos x="connsiteX26111" y="connsiteY26111"/>
              </a:cxn>
              <a:cxn ang="0">
                <a:pos x="connsiteX26112" y="connsiteY26112"/>
              </a:cxn>
              <a:cxn ang="0">
                <a:pos x="connsiteX26113" y="connsiteY26113"/>
              </a:cxn>
              <a:cxn ang="0">
                <a:pos x="connsiteX26114" y="connsiteY26114"/>
              </a:cxn>
              <a:cxn ang="0">
                <a:pos x="connsiteX26115" y="connsiteY26115"/>
              </a:cxn>
              <a:cxn ang="0">
                <a:pos x="connsiteX26116" y="connsiteY26116"/>
              </a:cxn>
              <a:cxn ang="0">
                <a:pos x="connsiteX26117" y="connsiteY26117"/>
              </a:cxn>
              <a:cxn ang="0">
                <a:pos x="connsiteX26118" y="connsiteY26118"/>
              </a:cxn>
              <a:cxn ang="0">
                <a:pos x="connsiteX26119" y="connsiteY26119"/>
              </a:cxn>
              <a:cxn ang="0">
                <a:pos x="connsiteX26120" y="connsiteY26120"/>
              </a:cxn>
              <a:cxn ang="0">
                <a:pos x="connsiteX26121" y="connsiteY26121"/>
              </a:cxn>
              <a:cxn ang="0">
                <a:pos x="connsiteX26122" y="connsiteY26122"/>
              </a:cxn>
              <a:cxn ang="0">
                <a:pos x="connsiteX26123" y="connsiteY26123"/>
              </a:cxn>
              <a:cxn ang="0">
                <a:pos x="connsiteX26124" y="connsiteY26124"/>
              </a:cxn>
              <a:cxn ang="0">
                <a:pos x="connsiteX26125" y="connsiteY26125"/>
              </a:cxn>
              <a:cxn ang="0">
                <a:pos x="connsiteX26126" y="connsiteY26126"/>
              </a:cxn>
              <a:cxn ang="0">
                <a:pos x="connsiteX26127" y="connsiteY26127"/>
              </a:cxn>
              <a:cxn ang="0">
                <a:pos x="connsiteX26128" y="connsiteY26128"/>
              </a:cxn>
              <a:cxn ang="0">
                <a:pos x="connsiteX26129" y="connsiteY26129"/>
              </a:cxn>
              <a:cxn ang="0">
                <a:pos x="connsiteX26130" y="connsiteY26130"/>
              </a:cxn>
              <a:cxn ang="0">
                <a:pos x="connsiteX26131" y="connsiteY26131"/>
              </a:cxn>
              <a:cxn ang="0">
                <a:pos x="connsiteX26132" y="connsiteY26132"/>
              </a:cxn>
              <a:cxn ang="0">
                <a:pos x="connsiteX26133" y="connsiteY26133"/>
              </a:cxn>
              <a:cxn ang="0">
                <a:pos x="connsiteX26134" y="connsiteY26134"/>
              </a:cxn>
              <a:cxn ang="0">
                <a:pos x="connsiteX26135" y="connsiteY26135"/>
              </a:cxn>
              <a:cxn ang="0">
                <a:pos x="connsiteX26136" y="connsiteY26136"/>
              </a:cxn>
              <a:cxn ang="0">
                <a:pos x="connsiteX26137" y="connsiteY26137"/>
              </a:cxn>
              <a:cxn ang="0">
                <a:pos x="connsiteX26138" y="connsiteY26138"/>
              </a:cxn>
              <a:cxn ang="0">
                <a:pos x="connsiteX26139" y="connsiteY26139"/>
              </a:cxn>
              <a:cxn ang="0">
                <a:pos x="connsiteX26140" y="connsiteY26140"/>
              </a:cxn>
              <a:cxn ang="0">
                <a:pos x="connsiteX26141" y="connsiteY26141"/>
              </a:cxn>
              <a:cxn ang="0">
                <a:pos x="connsiteX26142" y="connsiteY26142"/>
              </a:cxn>
              <a:cxn ang="0">
                <a:pos x="connsiteX26143" y="connsiteY26143"/>
              </a:cxn>
              <a:cxn ang="0">
                <a:pos x="connsiteX26144" y="connsiteY26144"/>
              </a:cxn>
              <a:cxn ang="0">
                <a:pos x="connsiteX26145" y="connsiteY26145"/>
              </a:cxn>
              <a:cxn ang="0">
                <a:pos x="connsiteX26146" y="connsiteY26146"/>
              </a:cxn>
              <a:cxn ang="0">
                <a:pos x="connsiteX26147" y="connsiteY26147"/>
              </a:cxn>
              <a:cxn ang="0">
                <a:pos x="connsiteX26148" y="connsiteY26148"/>
              </a:cxn>
              <a:cxn ang="0">
                <a:pos x="connsiteX26149" y="connsiteY26149"/>
              </a:cxn>
              <a:cxn ang="0">
                <a:pos x="connsiteX26150" y="connsiteY26150"/>
              </a:cxn>
              <a:cxn ang="0">
                <a:pos x="connsiteX26151" y="connsiteY26151"/>
              </a:cxn>
              <a:cxn ang="0">
                <a:pos x="connsiteX26152" y="connsiteY26152"/>
              </a:cxn>
              <a:cxn ang="0">
                <a:pos x="connsiteX26153" y="connsiteY26153"/>
              </a:cxn>
              <a:cxn ang="0">
                <a:pos x="connsiteX26154" y="connsiteY26154"/>
              </a:cxn>
              <a:cxn ang="0">
                <a:pos x="connsiteX26155" y="connsiteY26155"/>
              </a:cxn>
              <a:cxn ang="0">
                <a:pos x="connsiteX26156" y="connsiteY26156"/>
              </a:cxn>
              <a:cxn ang="0">
                <a:pos x="connsiteX26157" y="connsiteY26157"/>
              </a:cxn>
              <a:cxn ang="0">
                <a:pos x="connsiteX26158" y="connsiteY26158"/>
              </a:cxn>
              <a:cxn ang="0">
                <a:pos x="connsiteX26159" y="connsiteY26159"/>
              </a:cxn>
              <a:cxn ang="0">
                <a:pos x="connsiteX26160" y="connsiteY26160"/>
              </a:cxn>
              <a:cxn ang="0">
                <a:pos x="connsiteX26161" y="connsiteY26161"/>
              </a:cxn>
              <a:cxn ang="0">
                <a:pos x="connsiteX26162" y="connsiteY26162"/>
              </a:cxn>
              <a:cxn ang="0">
                <a:pos x="connsiteX26163" y="connsiteY26163"/>
              </a:cxn>
              <a:cxn ang="0">
                <a:pos x="connsiteX26164" y="connsiteY26164"/>
              </a:cxn>
              <a:cxn ang="0">
                <a:pos x="connsiteX26165" y="connsiteY26165"/>
              </a:cxn>
              <a:cxn ang="0">
                <a:pos x="connsiteX26166" y="connsiteY26166"/>
              </a:cxn>
              <a:cxn ang="0">
                <a:pos x="connsiteX26167" y="connsiteY26167"/>
              </a:cxn>
              <a:cxn ang="0">
                <a:pos x="connsiteX26168" y="connsiteY26168"/>
              </a:cxn>
              <a:cxn ang="0">
                <a:pos x="connsiteX26169" y="connsiteY26169"/>
              </a:cxn>
              <a:cxn ang="0">
                <a:pos x="connsiteX26170" y="connsiteY26170"/>
              </a:cxn>
              <a:cxn ang="0">
                <a:pos x="connsiteX26171" y="connsiteY26171"/>
              </a:cxn>
              <a:cxn ang="0">
                <a:pos x="connsiteX26172" y="connsiteY26172"/>
              </a:cxn>
              <a:cxn ang="0">
                <a:pos x="connsiteX26173" y="connsiteY26173"/>
              </a:cxn>
              <a:cxn ang="0">
                <a:pos x="connsiteX26174" y="connsiteY26174"/>
              </a:cxn>
              <a:cxn ang="0">
                <a:pos x="connsiteX26175" y="connsiteY26175"/>
              </a:cxn>
              <a:cxn ang="0">
                <a:pos x="connsiteX26176" y="connsiteY26176"/>
              </a:cxn>
              <a:cxn ang="0">
                <a:pos x="connsiteX26177" y="connsiteY26177"/>
              </a:cxn>
              <a:cxn ang="0">
                <a:pos x="connsiteX26178" y="connsiteY26178"/>
              </a:cxn>
              <a:cxn ang="0">
                <a:pos x="connsiteX26179" y="connsiteY26179"/>
              </a:cxn>
              <a:cxn ang="0">
                <a:pos x="connsiteX26180" y="connsiteY26180"/>
              </a:cxn>
              <a:cxn ang="0">
                <a:pos x="connsiteX26181" y="connsiteY26181"/>
              </a:cxn>
              <a:cxn ang="0">
                <a:pos x="connsiteX26182" y="connsiteY26182"/>
              </a:cxn>
              <a:cxn ang="0">
                <a:pos x="connsiteX26183" y="connsiteY26183"/>
              </a:cxn>
              <a:cxn ang="0">
                <a:pos x="connsiteX26184" y="connsiteY26184"/>
              </a:cxn>
              <a:cxn ang="0">
                <a:pos x="connsiteX26185" y="connsiteY26185"/>
              </a:cxn>
              <a:cxn ang="0">
                <a:pos x="connsiteX26186" y="connsiteY26186"/>
              </a:cxn>
              <a:cxn ang="0">
                <a:pos x="connsiteX26187" y="connsiteY26187"/>
              </a:cxn>
              <a:cxn ang="0">
                <a:pos x="connsiteX26188" y="connsiteY26188"/>
              </a:cxn>
              <a:cxn ang="0">
                <a:pos x="connsiteX26189" y="connsiteY26189"/>
              </a:cxn>
              <a:cxn ang="0">
                <a:pos x="connsiteX26190" y="connsiteY26190"/>
              </a:cxn>
              <a:cxn ang="0">
                <a:pos x="connsiteX26191" y="connsiteY26191"/>
              </a:cxn>
              <a:cxn ang="0">
                <a:pos x="connsiteX26192" y="connsiteY26192"/>
              </a:cxn>
              <a:cxn ang="0">
                <a:pos x="connsiteX26193" y="connsiteY26193"/>
              </a:cxn>
              <a:cxn ang="0">
                <a:pos x="connsiteX26194" y="connsiteY26194"/>
              </a:cxn>
              <a:cxn ang="0">
                <a:pos x="connsiteX26195" y="connsiteY26195"/>
              </a:cxn>
              <a:cxn ang="0">
                <a:pos x="connsiteX26196" y="connsiteY26196"/>
              </a:cxn>
              <a:cxn ang="0">
                <a:pos x="connsiteX26197" y="connsiteY26197"/>
              </a:cxn>
              <a:cxn ang="0">
                <a:pos x="connsiteX26198" y="connsiteY26198"/>
              </a:cxn>
              <a:cxn ang="0">
                <a:pos x="connsiteX26199" y="connsiteY26199"/>
              </a:cxn>
              <a:cxn ang="0">
                <a:pos x="connsiteX26200" y="connsiteY26200"/>
              </a:cxn>
              <a:cxn ang="0">
                <a:pos x="connsiteX26201" y="connsiteY26201"/>
              </a:cxn>
              <a:cxn ang="0">
                <a:pos x="connsiteX26202" y="connsiteY26202"/>
              </a:cxn>
              <a:cxn ang="0">
                <a:pos x="connsiteX26203" y="connsiteY26203"/>
              </a:cxn>
              <a:cxn ang="0">
                <a:pos x="connsiteX26204" y="connsiteY26204"/>
              </a:cxn>
              <a:cxn ang="0">
                <a:pos x="connsiteX26205" y="connsiteY26205"/>
              </a:cxn>
              <a:cxn ang="0">
                <a:pos x="connsiteX26206" y="connsiteY26206"/>
              </a:cxn>
              <a:cxn ang="0">
                <a:pos x="connsiteX26207" y="connsiteY26207"/>
              </a:cxn>
              <a:cxn ang="0">
                <a:pos x="connsiteX26208" y="connsiteY26208"/>
              </a:cxn>
              <a:cxn ang="0">
                <a:pos x="connsiteX26209" y="connsiteY26209"/>
              </a:cxn>
              <a:cxn ang="0">
                <a:pos x="connsiteX26210" y="connsiteY26210"/>
              </a:cxn>
              <a:cxn ang="0">
                <a:pos x="connsiteX26211" y="connsiteY26211"/>
              </a:cxn>
              <a:cxn ang="0">
                <a:pos x="connsiteX26212" y="connsiteY26212"/>
              </a:cxn>
              <a:cxn ang="0">
                <a:pos x="connsiteX26213" y="connsiteY26213"/>
              </a:cxn>
              <a:cxn ang="0">
                <a:pos x="connsiteX26214" y="connsiteY26214"/>
              </a:cxn>
              <a:cxn ang="0">
                <a:pos x="connsiteX26215" y="connsiteY26215"/>
              </a:cxn>
              <a:cxn ang="0">
                <a:pos x="connsiteX26216" y="connsiteY26216"/>
              </a:cxn>
              <a:cxn ang="0">
                <a:pos x="connsiteX26217" y="connsiteY26217"/>
              </a:cxn>
              <a:cxn ang="0">
                <a:pos x="connsiteX26218" y="connsiteY26218"/>
              </a:cxn>
              <a:cxn ang="0">
                <a:pos x="connsiteX26219" y="connsiteY26219"/>
              </a:cxn>
              <a:cxn ang="0">
                <a:pos x="connsiteX26220" y="connsiteY26220"/>
              </a:cxn>
              <a:cxn ang="0">
                <a:pos x="connsiteX26221" y="connsiteY26221"/>
              </a:cxn>
              <a:cxn ang="0">
                <a:pos x="connsiteX26222" y="connsiteY26222"/>
              </a:cxn>
              <a:cxn ang="0">
                <a:pos x="connsiteX26223" y="connsiteY26223"/>
              </a:cxn>
              <a:cxn ang="0">
                <a:pos x="connsiteX26224" y="connsiteY26224"/>
              </a:cxn>
              <a:cxn ang="0">
                <a:pos x="connsiteX26225" y="connsiteY26225"/>
              </a:cxn>
              <a:cxn ang="0">
                <a:pos x="connsiteX26226" y="connsiteY26226"/>
              </a:cxn>
              <a:cxn ang="0">
                <a:pos x="connsiteX26227" y="connsiteY26227"/>
              </a:cxn>
              <a:cxn ang="0">
                <a:pos x="connsiteX26228" y="connsiteY26228"/>
              </a:cxn>
              <a:cxn ang="0">
                <a:pos x="connsiteX26229" y="connsiteY26229"/>
              </a:cxn>
              <a:cxn ang="0">
                <a:pos x="connsiteX26230" y="connsiteY26230"/>
              </a:cxn>
              <a:cxn ang="0">
                <a:pos x="connsiteX26231" y="connsiteY26231"/>
              </a:cxn>
              <a:cxn ang="0">
                <a:pos x="connsiteX26232" y="connsiteY26232"/>
              </a:cxn>
              <a:cxn ang="0">
                <a:pos x="connsiteX26233" y="connsiteY26233"/>
              </a:cxn>
              <a:cxn ang="0">
                <a:pos x="connsiteX26234" y="connsiteY26234"/>
              </a:cxn>
              <a:cxn ang="0">
                <a:pos x="connsiteX26235" y="connsiteY26235"/>
              </a:cxn>
              <a:cxn ang="0">
                <a:pos x="connsiteX26236" y="connsiteY26236"/>
              </a:cxn>
              <a:cxn ang="0">
                <a:pos x="connsiteX26237" y="connsiteY26237"/>
              </a:cxn>
              <a:cxn ang="0">
                <a:pos x="connsiteX26238" y="connsiteY26238"/>
              </a:cxn>
              <a:cxn ang="0">
                <a:pos x="connsiteX26239" y="connsiteY26239"/>
              </a:cxn>
              <a:cxn ang="0">
                <a:pos x="connsiteX26240" y="connsiteY26240"/>
              </a:cxn>
              <a:cxn ang="0">
                <a:pos x="connsiteX26241" y="connsiteY26241"/>
              </a:cxn>
              <a:cxn ang="0">
                <a:pos x="connsiteX26242" y="connsiteY26242"/>
              </a:cxn>
              <a:cxn ang="0">
                <a:pos x="connsiteX26243" y="connsiteY26243"/>
              </a:cxn>
              <a:cxn ang="0">
                <a:pos x="connsiteX26244" y="connsiteY26244"/>
              </a:cxn>
              <a:cxn ang="0">
                <a:pos x="connsiteX26245" y="connsiteY26245"/>
              </a:cxn>
              <a:cxn ang="0">
                <a:pos x="connsiteX26246" y="connsiteY26246"/>
              </a:cxn>
              <a:cxn ang="0">
                <a:pos x="connsiteX26247" y="connsiteY26247"/>
              </a:cxn>
              <a:cxn ang="0">
                <a:pos x="connsiteX26248" y="connsiteY26248"/>
              </a:cxn>
              <a:cxn ang="0">
                <a:pos x="connsiteX26249" y="connsiteY26249"/>
              </a:cxn>
              <a:cxn ang="0">
                <a:pos x="connsiteX26250" y="connsiteY26250"/>
              </a:cxn>
              <a:cxn ang="0">
                <a:pos x="connsiteX26251" y="connsiteY26251"/>
              </a:cxn>
              <a:cxn ang="0">
                <a:pos x="connsiteX26252" y="connsiteY26252"/>
              </a:cxn>
              <a:cxn ang="0">
                <a:pos x="connsiteX26253" y="connsiteY26253"/>
              </a:cxn>
              <a:cxn ang="0">
                <a:pos x="connsiteX26254" y="connsiteY26254"/>
              </a:cxn>
              <a:cxn ang="0">
                <a:pos x="connsiteX26255" y="connsiteY26255"/>
              </a:cxn>
              <a:cxn ang="0">
                <a:pos x="connsiteX26256" y="connsiteY26256"/>
              </a:cxn>
              <a:cxn ang="0">
                <a:pos x="connsiteX26257" y="connsiteY26257"/>
              </a:cxn>
              <a:cxn ang="0">
                <a:pos x="connsiteX26258" y="connsiteY26258"/>
              </a:cxn>
              <a:cxn ang="0">
                <a:pos x="connsiteX26259" y="connsiteY26259"/>
              </a:cxn>
              <a:cxn ang="0">
                <a:pos x="connsiteX26260" y="connsiteY26260"/>
              </a:cxn>
              <a:cxn ang="0">
                <a:pos x="connsiteX26261" y="connsiteY26261"/>
              </a:cxn>
              <a:cxn ang="0">
                <a:pos x="connsiteX26262" y="connsiteY26262"/>
              </a:cxn>
              <a:cxn ang="0">
                <a:pos x="connsiteX26263" y="connsiteY26263"/>
              </a:cxn>
              <a:cxn ang="0">
                <a:pos x="connsiteX26264" y="connsiteY26264"/>
              </a:cxn>
              <a:cxn ang="0">
                <a:pos x="connsiteX26265" y="connsiteY26265"/>
              </a:cxn>
              <a:cxn ang="0">
                <a:pos x="connsiteX26266" y="connsiteY26266"/>
              </a:cxn>
              <a:cxn ang="0">
                <a:pos x="connsiteX26267" y="connsiteY26267"/>
              </a:cxn>
              <a:cxn ang="0">
                <a:pos x="connsiteX26268" y="connsiteY26268"/>
              </a:cxn>
              <a:cxn ang="0">
                <a:pos x="connsiteX26269" y="connsiteY26269"/>
              </a:cxn>
              <a:cxn ang="0">
                <a:pos x="connsiteX26270" y="connsiteY26270"/>
              </a:cxn>
              <a:cxn ang="0">
                <a:pos x="connsiteX26271" y="connsiteY26271"/>
              </a:cxn>
              <a:cxn ang="0">
                <a:pos x="connsiteX26272" y="connsiteY26272"/>
              </a:cxn>
              <a:cxn ang="0">
                <a:pos x="connsiteX26273" y="connsiteY26273"/>
              </a:cxn>
              <a:cxn ang="0">
                <a:pos x="connsiteX26274" y="connsiteY26274"/>
              </a:cxn>
              <a:cxn ang="0">
                <a:pos x="connsiteX26275" y="connsiteY26275"/>
              </a:cxn>
              <a:cxn ang="0">
                <a:pos x="connsiteX26276" y="connsiteY26276"/>
              </a:cxn>
              <a:cxn ang="0">
                <a:pos x="connsiteX26277" y="connsiteY26277"/>
              </a:cxn>
              <a:cxn ang="0">
                <a:pos x="connsiteX26278" y="connsiteY26278"/>
              </a:cxn>
              <a:cxn ang="0">
                <a:pos x="connsiteX26279" y="connsiteY26279"/>
              </a:cxn>
              <a:cxn ang="0">
                <a:pos x="connsiteX26280" y="connsiteY26280"/>
              </a:cxn>
              <a:cxn ang="0">
                <a:pos x="connsiteX26281" y="connsiteY26281"/>
              </a:cxn>
              <a:cxn ang="0">
                <a:pos x="connsiteX26282" y="connsiteY26282"/>
              </a:cxn>
              <a:cxn ang="0">
                <a:pos x="connsiteX26283" y="connsiteY26283"/>
              </a:cxn>
              <a:cxn ang="0">
                <a:pos x="connsiteX26284" y="connsiteY26284"/>
              </a:cxn>
              <a:cxn ang="0">
                <a:pos x="connsiteX26285" y="connsiteY26285"/>
              </a:cxn>
              <a:cxn ang="0">
                <a:pos x="connsiteX26286" y="connsiteY26286"/>
              </a:cxn>
              <a:cxn ang="0">
                <a:pos x="connsiteX26287" y="connsiteY26287"/>
              </a:cxn>
              <a:cxn ang="0">
                <a:pos x="connsiteX26288" y="connsiteY26288"/>
              </a:cxn>
              <a:cxn ang="0">
                <a:pos x="connsiteX26289" y="connsiteY26289"/>
              </a:cxn>
              <a:cxn ang="0">
                <a:pos x="connsiteX26290" y="connsiteY26290"/>
              </a:cxn>
              <a:cxn ang="0">
                <a:pos x="connsiteX26291" y="connsiteY26291"/>
              </a:cxn>
              <a:cxn ang="0">
                <a:pos x="connsiteX26292" y="connsiteY26292"/>
              </a:cxn>
              <a:cxn ang="0">
                <a:pos x="connsiteX26293" y="connsiteY26293"/>
              </a:cxn>
              <a:cxn ang="0">
                <a:pos x="connsiteX26294" y="connsiteY26294"/>
              </a:cxn>
              <a:cxn ang="0">
                <a:pos x="connsiteX26295" y="connsiteY26295"/>
              </a:cxn>
              <a:cxn ang="0">
                <a:pos x="connsiteX26296" y="connsiteY26296"/>
              </a:cxn>
              <a:cxn ang="0">
                <a:pos x="connsiteX26297" y="connsiteY26297"/>
              </a:cxn>
              <a:cxn ang="0">
                <a:pos x="connsiteX26298" y="connsiteY26298"/>
              </a:cxn>
              <a:cxn ang="0">
                <a:pos x="connsiteX26299" y="connsiteY26299"/>
              </a:cxn>
              <a:cxn ang="0">
                <a:pos x="connsiteX26300" y="connsiteY26300"/>
              </a:cxn>
              <a:cxn ang="0">
                <a:pos x="connsiteX26301" y="connsiteY26301"/>
              </a:cxn>
              <a:cxn ang="0">
                <a:pos x="connsiteX26302" y="connsiteY26302"/>
              </a:cxn>
              <a:cxn ang="0">
                <a:pos x="connsiteX26303" y="connsiteY26303"/>
              </a:cxn>
              <a:cxn ang="0">
                <a:pos x="connsiteX26304" y="connsiteY26304"/>
              </a:cxn>
              <a:cxn ang="0">
                <a:pos x="connsiteX26305" y="connsiteY26305"/>
              </a:cxn>
              <a:cxn ang="0">
                <a:pos x="connsiteX26306" y="connsiteY26306"/>
              </a:cxn>
              <a:cxn ang="0">
                <a:pos x="connsiteX26307" y="connsiteY26307"/>
              </a:cxn>
              <a:cxn ang="0">
                <a:pos x="connsiteX26308" y="connsiteY26308"/>
              </a:cxn>
              <a:cxn ang="0">
                <a:pos x="connsiteX26309" y="connsiteY26309"/>
              </a:cxn>
              <a:cxn ang="0">
                <a:pos x="connsiteX26310" y="connsiteY26310"/>
              </a:cxn>
              <a:cxn ang="0">
                <a:pos x="connsiteX26311" y="connsiteY26311"/>
              </a:cxn>
              <a:cxn ang="0">
                <a:pos x="connsiteX26312" y="connsiteY26312"/>
              </a:cxn>
              <a:cxn ang="0">
                <a:pos x="connsiteX26313" y="connsiteY26313"/>
              </a:cxn>
              <a:cxn ang="0">
                <a:pos x="connsiteX26314" y="connsiteY26314"/>
              </a:cxn>
              <a:cxn ang="0">
                <a:pos x="connsiteX26315" y="connsiteY26315"/>
              </a:cxn>
              <a:cxn ang="0">
                <a:pos x="connsiteX26316" y="connsiteY26316"/>
              </a:cxn>
              <a:cxn ang="0">
                <a:pos x="connsiteX26317" y="connsiteY26317"/>
              </a:cxn>
              <a:cxn ang="0">
                <a:pos x="connsiteX26318" y="connsiteY26318"/>
              </a:cxn>
              <a:cxn ang="0">
                <a:pos x="connsiteX26319" y="connsiteY26319"/>
              </a:cxn>
              <a:cxn ang="0">
                <a:pos x="connsiteX26320" y="connsiteY26320"/>
              </a:cxn>
              <a:cxn ang="0">
                <a:pos x="connsiteX26321" y="connsiteY26321"/>
              </a:cxn>
              <a:cxn ang="0">
                <a:pos x="connsiteX26322" y="connsiteY26322"/>
              </a:cxn>
              <a:cxn ang="0">
                <a:pos x="connsiteX26323" y="connsiteY26323"/>
              </a:cxn>
              <a:cxn ang="0">
                <a:pos x="connsiteX26324" y="connsiteY26324"/>
              </a:cxn>
              <a:cxn ang="0">
                <a:pos x="connsiteX26325" y="connsiteY26325"/>
              </a:cxn>
              <a:cxn ang="0">
                <a:pos x="connsiteX26326" y="connsiteY26326"/>
              </a:cxn>
              <a:cxn ang="0">
                <a:pos x="connsiteX26327" y="connsiteY26327"/>
              </a:cxn>
              <a:cxn ang="0">
                <a:pos x="connsiteX26328" y="connsiteY26328"/>
              </a:cxn>
              <a:cxn ang="0">
                <a:pos x="connsiteX26329" y="connsiteY26329"/>
              </a:cxn>
              <a:cxn ang="0">
                <a:pos x="connsiteX26330" y="connsiteY26330"/>
              </a:cxn>
              <a:cxn ang="0">
                <a:pos x="connsiteX26331" y="connsiteY26331"/>
              </a:cxn>
              <a:cxn ang="0">
                <a:pos x="connsiteX26332" y="connsiteY26332"/>
              </a:cxn>
              <a:cxn ang="0">
                <a:pos x="connsiteX26333" y="connsiteY26333"/>
              </a:cxn>
              <a:cxn ang="0">
                <a:pos x="connsiteX26334" y="connsiteY26334"/>
              </a:cxn>
              <a:cxn ang="0">
                <a:pos x="connsiteX26335" y="connsiteY26335"/>
              </a:cxn>
              <a:cxn ang="0">
                <a:pos x="connsiteX26336" y="connsiteY26336"/>
              </a:cxn>
              <a:cxn ang="0">
                <a:pos x="connsiteX26337" y="connsiteY26337"/>
              </a:cxn>
              <a:cxn ang="0">
                <a:pos x="connsiteX26338" y="connsiteY26338"/>
              </a:cxn>
              <a:cxn ang="0">
                <a:pos x="connsiteX26339" y="connsiteY26339"/>
              </a:cxn>
              <a:cxn ang="0">
                <a:pos x="connsiteX26340" y="connsiteY26340"/>
              </a:cxn>
              <a:cxn ang="0">
                <a:pos x="connsiteX26341" y="connsiteY26341"/>
              </a:cxn>
              <a:cxn ang="0">
                <a:pos x="connsiteX26342" y="connsiteY26342"/>
              </a:cxn>
              <a:cxn ang="0">
                <a:pos x="connsiteX26343" y="connsiteY26343"/>
              </a:cxn>
              <a:cxn ang="0">
                <a:pos x="connsiteX26344" y="connsiteY26344"/>
              </a:cxn>
              <a:cxn ang="0">
                <a:pos x="connsiteX26345" y="connsiteY26345"/>
              </a:cxn>
              <a:cxn ang="0">
                <a:pos x="connsiteX26346" y="connsiteY26346"/>
              </a:cxn>
              <a:cxn ang="0">
                <a:pos x="connsiteX26347" y="connsiteY26347"/>
              </a:cxn>
              <a:cxn ang="0">
                <a:pos x="connsiteX26348" y="connsiteY26348"/>
              </a:cxn>
              <a:cxn ang="0">
                <a:pos x="connsiteX26349" y="connsiteY26349"/>
              </a:cxn>
              <a:cxn ang="0">
                <a:pos x="connsiteX26350" y="connsiteY26350"/>
              </a:cxn>
              <a:cxn ang="0">
                <a:pos x="connsiteX26351" y="connsiteY26351"/>
              </a:cxn>
              <a:cxn ang="0">
                <a:pos x="connsiteX26352" y="connsiteY26352"/>
              </a:cxn>
              <a:cxn ang="0">
                <a:pos x="connsiteX26353" y="connsiteY26353"/>
              </a:cxn>
              <a:cxn ang="0">
                <a:pos x="connsiteX26354" y="connsiteY26354"/>
              </a:cxn>
              <a:cxn ang="0">
                <a:pos x="connsiteX26355" y="connsiteY26355"/>
              </a:cxn>
              <a:cxn ang="0">
                <a:pos x="connsiteX26356" y="connsiteY26356"/>
              </a:cxn>
              <a:cxn ang="0">
                <a:pos x="connsiteX26357" y="connsiteY26357"/>
              </a:cxn>
              <a:cxn ang="0">
                <a:pos x="connsiteX26358" y="connsiteY26358"/>
              </a:cxn>
              <a:cxn ang="0">
                <a:pos x="connsiteX26359" y="connsiteY26359"/>
              </a:cxn>
              <a:cxn ang="0">
                <a:pos x="connsiteX26360" y="connsiteY26360"/>
              </a:cxn>
              <a:cxn ang="0">
                <a:pos x="connsiteX26361" y="connsiteY26361"/>
              </a:cxn>
              <a:cxn ang="0">
                <a:pos x="connsiteX26362" y="connsiteY26362"/>
              </a:cxn>
              <a:cxn ang="0">
                <a:pos x="connsiteX26363" y="connsiteY26363"/>
              </a:cxn>
              <a:cxn ang="0">
                <a:pos x="connsiteX26364" y="connsiteY26364"/>
              </a:cxn>
              <a:cxn ang="0">
                <a:pos x="connsiteX26365" y="connsiteY26365"/>
              </a:cxn>
              <a:cxn ang="0">
                <a:pos x="connsiteX26366" y="connsiteY26366"/>
              </a:cxn>
              <a:cxn ang="0">
                <a:pos x="connsiteX26367" y="connsiteY26367"/>
              </a:cxn>
              <a:cxn ang="0">
                <a:pos x="connsiteX26368" y="connsiteY26368"/>
              </a:cxn>
              <a:cxn ang="0">
                <a:pos x="connsiteX26369" y="connsiteY26369"/>
              </a:cxn>
              <a:cxn ang="0">
                <a:pos x="connsiteX26370" y="connsiteY26370"/>
              </a:cxn>
              <a:cxn ang="0">
                <a:pos x="connsiteX26371" y="connsiteY26371"/>
              </a:cxn>
              <a:cxn ang="0">
                <a:pos x="connsiteX26372" y="connsiteY26372"/>
              </a:cxn>
              <a:cxn ang="0">
                <a:pos x="connsiteX26373" y="connsiteY26373"/>
              </a:cxn>
              <a:cxn ang="0">
                <a:pos x="connsiteX26374" y="connsiteY26374"/>
              </a:cxn>
              <a:cxn ang="0">
                <a:pos x="connsiteX26375" y="connsiteY26375"/>
              </a:cxn>
              <a:cxn ang="0">
                <a:pos x="connsiteX26376" y="connsiteY26376"/>
              </a:cxn>
              <a:cxn ang="0">
                <a:pos x="connsiteX26377" y="connsiteY26377"/>
              </a:cxn>
              <a:cxn ang="0">
                <a:pos x="connsiteX26378" y="connsiteY26378"/>
              </a:cxn>
              <a:cxn ang="0">
                <a:pos x="connsiteX26379" y="connsiteY26379"/>
              </a:cxn>
              <a:cxn ang="0">
                <a:pos x="connsiteX26380" y="connsiteY26380"/>
              </a:cxn>
              <a:cxn ang="0">
                <a:pos x="connsiteX26381" y="connsiteY26381"/>
              </a:cxn>
              <a:cxn ang="0">
                <a:pos x="connsiteX26382" y="connsiteY26382"/>
              </a:cxn>
              <a:cxn ang="0">
                <a:pos x="connsiteX26383" y="connsiteY26383"/>
              </a:cxn>
              <a:cxn ang="0">
                <a:pos x="connsiteX26384" y="connsiteY26384"/>
              </a:cxn>
              <a:cxn ang="0">
                <a:pos x="connsiteX26385" y="connsiteY26385"/>
              </a:cxn>
              <a:cxn ang="0">
                <a:pos x="connsiteX26386" y="connsiteY26386"/>
              </a:cxn>
              <a:cxn ang="0">
                <a:pos x="connsiteX26387" y="connsiteY26387"/>
              </a:cxn>
              <a:cxn ang="0">
                <a:pos x="connsiteX26388" y="connsiteY26388"/>
              </a:cxn>
              <a:cxn ang="0">
                <a:pos x="connsiteX26389" y="connsiteY26389"/>
              </a:cxn>
              <a:cxn ang="0">
                <a:pos x="connsiteX26390" y="connsiteY26390"/>
              </a:cxn>
              <a:cxn ang="0">
                <a:pos x="connsiteX26391" y="connsiteY26391"/>
              </a:cxn>
              <a:cxn ang="0">
                <a:pos x="connsiteX26392" y="connsiteY26392"/>
              </a:cxn>
              <a:cxn ang="0">
                <a:pos x="connsiteX26393" y="connsiteY26393"/>
              </a:cxn>
              <a:cxn ang="0">
                <a:pos x="connsiteX26394" y="connsiteY26394"/>
              </a:cxn>
              <a:cxn ang="0">
                <a:pos x="connsiteX26395" y="connsiteY26395"/>
              </a:cxn>
              <a:cxn ang="0">
                <a:pos x="connsiteX26396" y="connsiteY26396"/>
              </a:cxn>
              <a:cxn ang="0">
                <a:pos x="connsiteX26397" y="connsiteY26397"/>
              </a:cxn>
              <a:cxn ang="0">
                <a:pos x="connsiteX26398" y="connsiteY26398"/>
              </a:cxn>
              <a:cxn ang="0">
                <a:pos x="connsiteX26399" y="connsiteY26399"/>
              </a:cxn>
              <a:cxn ang="0">
                <a:pos x="connsiteX26400" y="connsiteY26400"/>
              </a:cxn>
              <a:cxn ang="0">
                <a:pos x="connsiteX26401" y="connsiteY26401"/>
              </a:cxn>
              <a:cxn ang="0">
                <a:pos x="connsiteX26402" y="connsiteY26402"/>
              </a:cxn>
              <a:cxn ang="0">
                <a:pos x="connsiteX26403" y="connsiteY26403"/>
              </a:cxn>
              <a:cxn ang="0">
                <a:pos x="connsiteX26404" y="connsiteY26404"/>
              </a:cxn>
              <a:cxn ang="0">
                <a:pos x="connsiteX26405" y="connsiteY26405"/>
              </a:cxn>
              <a:cxn ang="0">
                <a:pos x="connsiteX26406" y="connsiteY26406"/>
              </a:cxn>
              <a:cxn ang="0">
                <a:pos x="connsiteX26407" y="connsiteY26407"/>
              </a:cxn>
              <a:cxn ang="0">
                <a:pos x="connsiteX26408" y="connsiteY26408"/>
              </a:cxn>
              <a:cxn ang="0">
                <a:pos x="connsiteX26409" y="connsiteY26409"/>
              </a:cxn>
              <a:cxn ang="0">
                <a:pos x="connsiteX26410" y="connsiteY26410"/>
              </a:cxn>
              <a:cxn ang="0">
                <a:pos x="connsiteX26411" y="connsiteY26411"/>
              </a:cxn>
              <a:cxn ang="0">
                <a:pos x="connsiteX26412" y="connsiteY26412"/>
              </a:cxn>
              <a:cxn ang="0">
                <a:pos x="connsiteX26413" y="connsiteY26413"/>
              </a:cxn>
              <a:cxn ang="0">
                <a:pos x="connsiteX26414" y="connsiteY26414"/>
              </a:cxn>
              <a:cxn ang="0">
                <a:pos x="connsiteX26415" y="connsiteY26415"/>
              </a:cxn>
              <a:cxn ang="0">
                <a:pos x="connsiteX26416" y="connsiteY26416"/>
              </a:cxn>
              <a:cxn ang="0">
                <a:pos x="connsiteX26417" y="connsiteY26417"/>
              </a:cxn>
              <a:cxn ang="0">
                <a:pos x="connsiteX26418" y="connsiteY26418"/>
              </a:cxn>
              <a:cxn ang="0">
                <a:pos x="connsiteX26419" y="connsiteY26419"/>
              </a:cxn>
              <a:cxn ang="0">
                <a:pos x="connsiteX26420" y="connsiteY26420"/>
              </a:cxn>
              <a:cxn ang="0">
                <a:pos x="connsiteX26421" y="connsiteY26421"/>
              </a:cxn>
              <a:cxn ang="0">
                <a:pos x="connsiteX26422" y="connsiteY26422"/>
              </a:cxn>
              <a:cxn ang="0">
                <a:pos x="connsiteX26423" y="connsiteY26423"/>
              </a:cxn>
              <a:cxn ang="0">
                <a:pos x="connsiteX26424" y="connsiteY26424"/>
              </a:cxn>
              <a:cxn ang="0">
                <a:pos x="connsiteX26425" y="connsiteY26425"/>
              </a:cxn>
              <a:cxn ang="0">
                <a:pos x="connsiteX26426" y="connsiteY26426"/>
              </a:cxn>
              <a:cxn ang="0">
                <a:pos x="connsiteX26427" y="connsiteY26427"/>
              </a:cxn>
              <a:cxn ang="0">
                <a:pos x="connsiteX26428" y="connsiteY26428"/>
              </a:cxn>
              <a:cxn ang="0">
                <a:pos x="connsiteX26429" y="connsiteY26429"/>
              </a:cxn>
              <a:cxn ang="0">
                <a:pos x="connsiteX26430" y="connsiteY26430"/>
              </a:cxn>
              <a:cxn ang="0">
                <a:pos x="connsiteX26431" y="connsiteY26431"/>
              </a:cxn>
              <a:cxn ang="0">
                <a:pos x="connsiteX26432" y="connsiteY26432"/>
              </a:cxn>
              <a:cxn ang="0">
                <a:pos x="connsiteX26433" y="connsiteY26433"/>
              </a:cxn>
              <a:cxn ang="0">
                <a:pos x="connsiteX26434" y="connsiteY26434"/>
              </a:cxn>
              <a:cxn ang="0">
                <a:pos x="connsiteX26435" y="connsiteY26435"/>
              </a:cxn>
              <a:cxn ang="0">
                <a:pos x="connsiteX26436" y="connsiteY26436"/>
              </a:cxn>
              <a:cxn ang="0">
                <a:pos x="connsiteX26437" y="connsiteY26437"/>
              </a:cxn>
              <a:cxn ang="0">
                <a:pos x="connsiteX26438" y="connsiteY26438"/>
              </a:cxn>
              <a:cxn ang="0">
                <a:pos x="connsiteX26439" y="connsiteY26439"/>
              </a:cxn>
              <a:cxn ang="0">
                <a:pos x="connsiteX26440" y="connsiteY26440"/>
              </a:cxn>
              <a:cxn ang="0">
                <a:pos x="connsiteX26441" y="connsiteY26441"/>
              </a:cxn>
              <a:cxn ang="0">
                <a:pos x="connsiteX26442" y="connsiteY26442"/>
              </a:cxn>
              <a:cxn ang="0">
                <a:pos x="connsiteX26443" y="connsiteY26443"/>
              </a:cxn>
              <a:cxn ang="0">
                <a:pos x="connsiteX26444" y="connsiteY26444"/>
              </a:cxn>
              <a:cxn ang="0">
                <a:pos x="connsiteX26445" y="connsiteY26445"/>
              </a:cxn>
              <a:cxn ang="0">
                <a:pos x="connsiteX26446" y="connsiteY26446"/>
              </a:cxn>
              <a:cxn ang="0">
                <a:pos x="connsiteX26447" y="connsiteY26447"/>
              </a:cxn>
              <a:cxn ang="0">
                <a:pos x="connsiteX26448" y="connsiteY26448"/>
              </a:cxn>
              <a:cxn ang="0">
                <a:pos x="connsiteX26449" y="connsiteY26449"/>
              </a:cxn>
              <a:cxn ang="0">
                <a:pos x="connsiteX26450" y="connsiteY26450"/>
              </a:cxn>
              <a:cxn ang="0">
                <a:pos x="connsiteX26451" y="connsiteY26451"/>
              </a:cxn>
              <a:cxn ang="0">
                <a:pos x="connsiteX26452" y="connsiteY26452"/>
              </a:cxn>
              <a:cxn ang="0">
                <a:pos x="connsiteX26453" y="connsiteY26453"/>
              </a:cxn>
              <a:cxn ang="0">
                <a:pos x="connsiteX26454" y="connsiteY26454"/>
              </a:cxn>
              <a:cxn ang="0">
                <a:pos x="connsiteX26455" y="connsiteY26455"/>
              </a:cxn>
              <a:cxn ang="0">
                <a:pos x="connsiteX26456" y="connsiteY26456"/>
              </a:cxn>
              <a:cxn ang="0">
                <a:pos x="connsiteX26457" y="connsiteY26457"/>
              </a:cxn>
              <a:cxn ang="0">
                <a:pos x="connsiteX26458" y="connsiteY26458"/>
              </a:cxn>
              <a:cxn ang="0">
                <a:pos x="connsiteX26459" y="connsiteY26459"/>
              </a:cxn>
              <a:cxn ang="0">
                <a:pos x="connsiteX26460" y="connsiteY26460"/>
              </a:cxn>
              <a:cxn ang="0">
                <a:pos x="connsiteX26461" y="connsiteY26461"/>
              </a:cxn>
              <a:cxn ang="0">
                <a:pos x="connsiteX26462" y="connsiteY26462"/>
              </a:cxn>
              <a:cxn ang="0">
                <a:pos x="connsiteX26463" y="connsiteY26463"/>
              </a:cxn>
              <a:cxn ang="0">
                <a:pos x="connsiteX26464" y="connsiteY26464"/>
              </a:cxn>
              <a:cxn ang="0">
                <a:pos x="connsiteX26465" y="connsiteY26465"/>
              </a:cxn>
              <a:cxn ang="0">
                <a:pos x="connsiteX26466" y="connsiteY26466"/>
              </a:cxn>
              <a:cxn ang="0">
                <a:pos x="connsiteX26467" y="connsiteY26467"/>
              </a:cxn>
              <a:cxn ang="0">
                <a:pos x="connsiteX26468" y="connsiteY26468"/>
              </a:cxn>
              <a:cxn ang="0">
                <a:pos x="connsiteX26469" y="connsiteY26469"/>
              </a:cxn>
              <a:cxn ang="0">
                <a:pos x="connsiteX26470" y="connsiteY26470"/>
              </a:cxn>
              <a:cxn ang="0">
                <a:pos x="connsiteX26471" y="connsiteY26471"/>
              </a:cxn>
              <a:cxn ang="0">
                <a:pos x="connsiteX26472" y="connsiteY26472"/>
              </a:cxn>
              <a:cxn ang="0">
                <a:pos x="connsiteX26473" y="connsiteY26473"/>
              </a:cxn>
              <a:cxn ang="0">
                <a:pos x="connsiteX26474" y="connsiteY26474"/>
              </a:cxn>
              <a:cxn ang="0">
                <a:pos x="connsiteX26475" y="connsiteY26475"/>
              </a:cxn>
              <a:cxn ang="0">
                <a:pos x="connsiteX26476" y="connsiteY26476"/>
              </a:cxn>
              <a:cxn ang="0">
                <a:pos x="connsiteX26477" y="connsiteY26477"/>
              </a:cxn>
              <a:cxn ang="0">
                <a:pos x="connsiteX26478" y="connsiteY26478"/>
              </a:cxn>
              <a:cxn ang="0">
                <a:pos x="connsiteX26479" y="connsiteY26479"/>
              </a:cxn>
              <a:cxn ang="0">
                <a:pos x="connsiteX26480" y="connsiteY26480"/>
              </a:cxn>
              <a:cxn ang="0">
                <a:pos x="connsiteX26481" y="connsiteY26481"/>
              </a:cxn>
              <a:cxn ang="0">
                <a:pos x="connsiteX26482" y="connsiteY26482"/>
              </a:cxn>
              <a:cxn ang="0">
                <a:pos x="connsiteX26483" y="connsiteY26483"/>
              </a:cxn>
              <a:cxn ang="0">
                <a:pos x="connsiteX26484" y="connsiteY26484"/>
              </a:cxn>
              <a:cxn ang="0">
                <a:pos x="connsiteX26485" y="connsiteY26485"/>
              </a:cxn>
              <a:cxn ang="0">
                <a:pos x="connsiteX26486" y="connsiteY26486"/>
              </a:cxn>
              <a:cxn ang="0">
                <a:pos x="connsiteX26487" y="connsiteY26487"/>
              </a:cxn>
              <a:cxn ang="0">
                <a:pos x="connsiteX26488" y="connsiteY26488"/>
              </a:cxn>
              <a:cxn ang="0">
                <a:pos x="connsiteX26489" y="connsiteY26489"/>
              </a:cxn>
              <a:cxn ang="0">
                <a:pos x="connsiteX26490" y="connsiteY26490"/>
              </a:cxn>
              <a:cxn ang="0">
                <a:pos x="connsiteX26491" y="connsiteY26491"/>
              </a:cxn>
              <a:cxn ang="0">
                <a:pos x="connsiteX26492" y="connsiteY26492"/>
              </a:cxn>
              <a:cxn ang="0">
                <a:pos x="connsiteX26493" y="connsiteY26493"/>
              </a:cxn>
              <a:cxn ang="0">
                <a:pos x="connsiteX26494" y="connsiteY26494"/>
              </a:cxn>
              <a:cxn ang="0">
                <a:pos x="connsiteX26495" y="connsiteY26495"/>
              </a:cxn>
              <a:cxn ang="0">
                <a:pos x="connsiteX26496" y="connsiteY26496"/>
              </a:cxn>
              <a:cxn ang="0">
                <a:pos x="connsiteX26497" y="connsiteY26497"/>
              </a:cxn>
              <a:cxn ang="0">
                <a:pos x="connsiteX26498" y="connsiteY26498"/>
              </a:cxn>
              <a:cxn ang="0">
                <a:pos x="connsiteX26499" y="connsiteY26499"/>
              </a:cxn>
              <a:cxn ang="0">
                <a:pos x="connsiteX26500" y="connsiteY26500"/>
              </a:cxn>
              <a:cxn ang="0">
                <a:pos x="connsiteX26501" y="connsiteY26501"/>
              </a:cxn>
              <a:cxn ang="0">
                <a:pos x="connsiteX26502" y="connsiteY26502"/>
              </a:cxn>
              <a:cxn ang="0">
                <a:pos x="connsiteX26503" y="connsiteY26503"/>
              </a:cxn>
              <a:cxn ang="0">
                <a:pos x="connsiteX26504" y="connsiteY26504"/>
              </a:cxn>
              <a:cxn ang="0">
                <a:pos x="connsiteX26505" y="connsiteY26505"/>
              </a:cxn>
              <a:cxn ang="0">
                <a:pos x="connsiteX26506" y="connsiteY26506"/>
              </a:cxn>
              <a:cxn ang="0">
                <a:pos x="connsiteX26507" y="connsiteY26507"/>
              </a:cxn>
              <a:cxn ang="0">
                <a:pos x="connsiteX26508" y="connsiteY26508"/>
              </a:cxn>
              <a:cxn ang="0">
                <a:pos x="connsiteX26509" y="connsiteY26509"/>
              </a:cxn>
              <a:cxn ang="0">
                <a:pos x="connsiteX26510" y="connsiteY26510"/>
              </a:cxn>
              <a:cxn ang="0">
                <a:pos x="connsiteX26511" y="connsiteY26511"/>
              </a:cxn>
              <a:cxn ang="0">
                <a:pos x="connsiteX26512" y="connsiteY26512"/>
              </a:cxn>
              <a:cxn ang="0">
                <a:pos x="connsiteX26513" y="connsiteY26513"/>
              </a:cxn>
              <a:cxn ang="0">
                <a:pos x="connsiteX26514" y="connsiteY26514"/>
              </a:cxn>
              <a:cxn ang="0">
                <a:pos x="connsiteX26515" y="connsiteY26515"/>
              </a:cxn>
              <a:cxn ang="0">
                <a:pos x="connsiteX26516" y="connsiteY26516"/>
              </a:cxn>
              <a:cxn ang="0">
                <a:pos x="connsiteX26517" y="connsiteY26517"/>
              </a:cxn>
              <a:cxn ang="0">
                <a:pos x="connsiteX26518" y="connsiteY26518"/>
              </a:cxn>
              <a:cxn ang="0">
                <a:pos x="connsiteX26519" y="connsiteY26519"/>
              </a:cxn>
              <a:cxn ang="0">
                <a:pos x="connsiteX26520" y="connsiteY26520"/>
              </a:cxn>
              <a:cxn ang="0">
                <a:pos x="connsiteX26521" y="connsiteY26521"/>
              </a:cxn>
              <a:cxn ang="0">
                <a:pos x="connsiteX26522" y="connsiteY26522"/>
              </a:cxn>
              <a:cxn ang="0">
                <a:pos x="connsiteX26523" y="connsiteY26523"/>
              </a:cxn>
              <a:cxn ang="0">
                <a:pos x="connsiteX26524" y="connsiteY26524"/>
              </a:cxn>
              <a:cxn ang="0">
                <a:pos x="connsiteX26525" y="connsiteY26525"/>
              </a:cxn>
              <a:cxn ang="0">
                <a:pos x="connsiteX26526" y="connsiteY26526"/>
              </a:cxn>
              <a:cxn ang="0">
                <a:pos x="connsiteX26527" y="connsiteY26527"/>
              </a:cxn>
              <a:cxn ang="0">
                <a:pos x="connsiteX26528" y="connsiteY26528"/>
              </a:cxn>
              <a:cxn ang="0">
                <a:pos x="connsiteX26529" y="connsiteY26529"/>
              </a:cxn>
              <a:cxn ang="0">
                <a:pos x="connsiteX26530" y="connsiteY26530"/>
              </a:cxn>
              <a:cxn ang="0">
                <a:pos x="connsiteX26531" y="connsiteY26531"/>
              </a:cxn>
              <a:cxn ang="0">
                <a:pos x="connsiteX26532" y="connsiteY26532"/>
              </a:cxn>
              <a:cxn ang="0">
                <a:pos x="connsiteX26533" y="connsiteY26533"/>
              </a:cxn>
              <a:cxn ang="0">
                <a:pos x="connsiteX26534" y="connsiteY26534"/>
              </a:cxn>
              <a:cxn ang="0">
                <a:pos x="connsiteX26535" y="connsiteY26535"/>
              </a:cxn>
              <a:cxn ang="0">
                <a:pos x="connsiteX26536" y="connsiteY26536"/>
              </a:cxn>
              <a:cxn ang="0">
                <a:pos x="connsiteX26537" y="connsiteY26537"/>
              </a:cxn>
              <a:cxn ang="0">
                <a:pos x="connsiteX26538" y="connsiteY26538"/>
              </a:cxn>
              <a:cxn ang="0">
                <a:pos x="connsiteX26539" y="connsiteY26539"/>
              </a:cxn>
              <a:cxn ang="0">
                <a:pos x="connsiteX26540" y="connsiteY26540"/>
              </a:cxn>
              <a:cxn ang="0">
                <a:pos x="connsiteX26541" y="connsiteY26541"/>
              </a:cxn>
              <a:cxn ang="0">
                <a:pos x="connsiteX26542" y="connsiteY26542"/>
              </a:cxn>
              <a:cxn ang="0">
                <a:pos x="connsiteX26543" y="connsiteY26543"/>
              </a:cxn>
              <a:cxn ang="0">
                <a:pos x="connsiteX26544" y="connsiteY26544"/>
              </a:cxn>
              <a:cxn ang="0">
                <a:pos x="connsiteX26545" y="connsiteY26545"/>
              </a:cxn>
              <a:cxn ang="0">
                <a:pos x="connsiteX26546" y="connsiteY26546"/>
              </a:cxn>
              <a:cxn ang="0">
                <a:pos x="connsiteX26547" y="connsiteY26547"/>
              </a:cxn>
              <a:cxn ang="0">
                <a:pos x="connsiteX26548" y="connsiteY26548"/>
              </a:cxn>
              <a:cxn ang="0">
                <a:pos x="connsiteX26549" y="connsiteY26549"/>
              </a:cxn>
              <a:cxn ang="0">
                <a:pos x="connsiteX26550" y="connsiteY26550"/>
              </a:cxn>
              <a:cxn ang="0">
                <a:pos x="connsiteX26551" y="connsiteY26551"/>
              </a:cxn>
              <a:cxn ang="0">
                <a:pos x="connsiteX26552" y="connsiteY26552"/>
              </a:cxn>
              <a:cxn ang="0">
                <a:pos x="connsiteX26553" y="connsiteY26553"/>
              </a:cxn>
              <a:cxn ang="0">
                <a:pos x="connsiteX26554" y="connsiteY26554"/>
              </a:cxn>
              <a:cxn ang="0">
                <a:pos x="connsiteX26555" y="connsiteY26555"/>
              </a:cxn>
              <a:cxn ang="0">
                <a:pos x="connsiteX26556" y="connsiteY26556"/>
              </a:cxn>
              <a:cxn ang="0">
                <a:pos x="connsiteX26557" y="connsiteY26557"/>
              </a:cxn>
              <a:cxn ang="0">
                <a:pos x="connsiteX26558" y="connsiteY26558"/>
              </a:cxn>
              <a:cxn ang="0">
                <a:pos x="connsiteX26559" y="connsiteY26559"/>
              </a:cxn>
              <a:cxn ang="0">
                <a:pos x="connsiteX26560" y="connsiteY26560"/>
              </a:cxn>
              <a:cxn ang="0">
                <a:pos x="connsiteX26561" y="connsiteY26561"/>
              </a:cxn>
              <a:cxn ang="0">
                <a:pos x="connsiteX26562" y="connsiteY26562"/>
              </a:cxn>
              <a:cxn ang="0">
                <a:pos x="connsiteX26563" y="connsiteY26563"/>
              </a:cxn>
              <a:cxn ang="0">
                <a:pos x="connsiteX26564" y="connsiteY26564"/>
              </a:cxn>
              <a:cxn ang="0">
                <a:pos x="connsiteX26565" y="connsiteY26565"/>
              </a:cxn>
              <a:cxn ang="0">
                <a:pos x="connsiteX26566" y="connsiteY26566"/>
              </a:cxn>
              <a:cxn ang="0">
                <a:pos x="connsiteX26567" y="connsiteY26567"/>
              </a:cxn>
              <a:cxn ang="0">
                <a:pos x="connsiteX26568" y="connsiteY26568"/>
              </a:cxn>
              <a:cxn ang="0">
                <a:pos x="connsiteX26569" y="connsiteY26569"/>
              </a:cxn>
              <a:cxn ang="0">
                <a:pos x="connsiteX26570" y="connsiteY26570"/>
              </a:cxn>
              <a:cxn ang="0">
                <a:pos x="connsiteX26571" y="connsiteY26571"/>
              </a:cxn>
              <a:cxn ang="0">
                <a:pos x="connsiteX26572" y="connsiteY26572"/>
              </a:cxn>
              <a:cxn ang="0">
                <a:pos x="connsiteX26573" y="connsiteY26573"/>
              </a:cxn>
              <a:cxn ang="0">
                <a:pos x="connsiteX26574" y="connsiteY26574"/>
              </a:cxn>
              <a:cxn ang="0">
                <a:pos x="connsiteX26575" y="connsiteY26575"/>
              </a:cxn>
              <a:cxn ang="0">
                <a:pos x="connsiteX26576" y="connsiteY26576"/>
              </a:cxn>
              <a:cxn ang="0">
                <a:pos x="connsiteX26577" y="connsiteY26577"/>
              </a:cxn>
              <a:cxn ang="0">
                <a:pos x="connsiteX26578" y="connsiteY26578"/>
              </a:cxn>
              <a:cxn ang="0">
                <a:pos x="connsiteX26579" y="connsiteY26579"/>
              </a:cxn>
              <a:cxn ang="0">
                <a:pos x="connsiteX26580" y="connsiteY26580"/>
              </a:cxn>
              <a:cxn ang="0">
                <a:pos x="connsiteX26581" y="connsiteY26581"/>
              </a:cxn>
              <a:cxn ang="0">
                <a:pos x="connsiteX26582" y="connsiteY26582"/>
              </a:cxn>
              <a:cxn ang="0">
                <a:pos x="connsiteX26583" y="connsiteY26583"/>
              </a:cxn>
              <a:cxn ang="0">
                <a:pos x="connsiteX26584" y="connsiteY26584"/>
              </a:cxn>
              <a:cxn ang="0">
                <a:pos x="connsiteX26585" y="connsiteY26585"/>
              </a:cxn>
              <a:cxn ang="0">
                <a:pos x="connsiteX26586" y="connsiteY26586"/>
              </a:cxn>
              <a:cxn ang="0">
                <a:pos x="connsiteX26587" y="connsiteY26587"/>
              </a:cxn>
              <a:cxn ang="0">
                <a:pos x="connsiteX26588" y="connsiteY26588"/>
              </a:cxn>
              <a:cxn ang="0">
                <a:pos x="connsiteX26589" y="connsiteY26589"/>
              </a:cxn>
              <a:cxn ang="0">
                <a:pos x="connsiteX26590" y="connsiteY26590"/>
              </a:cxn>
              <a:cxn ang="0">
                <a:pos x="connsiteX26591" y="connsiteY26591"/>
              </a:cxn>
              <a:cxn ang="0">
                <a:pos x="connsiteX26592" y="connsiteY26592"/>
              </a:cxn>
              <a:cxn ang="0">
                <a:pos x="connsiteX26593" y="connsiteY26593"/>
              </a:cxn>
              <a:cxn ang="0">
                <a:pos x="connsiteX26594" y="connsiteY26594"/>
              </a:cxn>
              <a:cxn ang="0">
                <a:pos x="connsiteX26595" y="connsiteY26595"/>
              </a:cxn>
              <a:cxn ang="0">
                <a:pos x="connsiteX26596" y="connsiteY26596"/>
              </a:cxn>
              <a:cxn ang="0">
                <a:pos x="connsiteX26597" y="connsiteY26597"/>
              </a:cxn>
              <a:cxn ang="0">
                <a:pos x="connsiteX26598" y="connsiteY26598"/>
              </a:cxn>
              <a:cxn ang="0">
                <a:pos x="connsiteX26599" y="connsiteY26599"/>
              </a:cxn>
              <a:cxn ang="0">
                <a:pos x="connsiteX26600" y="connsiteY26600"/>
              </a:cxn>
              <a:cxn ang="0">
                <a:pos x="connsiteX26601" y="connsiteY26601"/>
              </a:cxn>
              <a:cxn ang="0">
                <a:pos x="connsiteX26602" y="connsiteY26602"/>
              </a:cxn>
              <a:cxn ang="0">
                <a:pos x="connsiteX26603" y="connsiteY26603"/>
              </a:cxn>
              <a:cxn ang="0">
                <a:pos x="connsiteX26604" y="connsiteY26604"/>
              </a:cxn>
              <a:cxn ang="0">
                <a:pos x="connsiteX26605" y="connsiteY26605"/>
              </a:cxn>
              <a:cxn ang="0">
                <a:pos x="connsiteX26606" y="connsiteY26606"/>
              </a:cxn>
              <a:cxn ang="0">
                <a:pos x="connsiteX26607" y="connsiteY26607"/>
              </a:cxn>
              <a:cxn ang="0">
                <a:pos x="connsiteX26608" y="connsiteY26608"/>
              </a:cxn>
              <a:cxn ang="0">
                <a:pos x="connsiteX26609" y="connsiteY26609"/>
              </a:cxn>
              <a:cxn ang="0">
                <a:pos x="connsiteX26610" y="connsiteY26610"/>
              </a:cxn>
              <a:cxn ang="0">
                <a:pos x="connsiteX26611" y="connsiteY26611"/>
              </a:cxn>
              <a:cxn ang="0">
                <a:pos x="connsiteX26612" y="connsiteY26612"/>
              </a:cxn>
              <a:cxn ang="0">
                <a:pos x="connsiteX26613" y="connsiteY26613"/>
              </a:cxn>
              <a:cxn ang="0">
                <a:pos x="connsiteX26614" y="connsiteY26614"/>
              </a:cxn>
              <a:cxn ang="0">
                <a:pos x="connsiteX26615" y="connsiteY26615"/>
              </a:cxn>
              <a:cxn ang="0">
                <a:pos x="connsiteX26616" y="connsiteY26616"/>
              </a:cxn>
              <a:cxn ang="0">
                <a:pos x="connsiteX26617" y="connsiteY26617"/>
              </a:cxn>
              <a:cxn ang="0">
                <a:pos x="connsiteX26618" y="connsiteY26618"/>
              </a:cxn>
              <a:cxn ang="0">
                <a:pos x="connsiteX26619" y="connsiteY26619"/>
              </a:cxn>
              <a:cxn ang="0">
                <a:pos x="connsiteX26620" y="connsiteY26620"/>
              </a:cxn>
              <a:cxn ang="0">
                <a:pos x="connsiteX26621" y="connsiteY26621"/>
              </a:cxn>
              <a:cxn ang="0">
                <a:pos x="connsiteX26622" y="connsiteY26622"/>
              </a:cxn>
              <a:cxn ang="0">
                <a:pos x="connsiteX26623" y="connsiteY26623"/>
              </a:cxn>
              <a:cxn ang="0">
                <a:pos x="connsiteX26624" y="connsiteY26624"/>
              </a:cxn>
              <a:cxn ang="0">
                <a:pos x="connsiteX26625" y="connsiteY26625"/>
              </a:cxn>
              <a:cxn ang="0">
                <a:pos x="connsiteX26626" y="connsiteY26626"/>
              </a:cxn>
              <a:cxn ang="0">
                <a:pos x="connsiteX26627" y="connsiteY26627"/>
              </a:cxn>
              <a:cxn ang="0">
                <a:pos x="connsiteX26628" y="connsiteY26628"/>
              </a:cxn>
              <a:cxn ang="0">
                <a:pos x="connsiteX26629" y="connsiteY26629"/>
              </a:cxn>
              <a:cxn ang="0">
                <a:pos x="connsiteX26630" y="connsiteY26630"/>
              </a:cxn>
              <a:cxn ang="0">
                <a:pos x="connsiteX26631" y="connsiteY26631"/>
              </a:cxn>
              <a:cxn ang="0">
                <a:pos x="connsiteX26632" y="connsiteY26632"/>
              </a:cxn>
              <a:cxn ang="0">
                <a:pos x="connsiteX26633" y="connsiteY26633"/>
              </a:cxn>
              <a:cxn ang="0">
                <a:pos x="connsiteX26634" y="connsiteY26634"/>
              </a:cxn>
              <a:cxn ang="0">
                <a:pos x="connsiteX26635" y="connsiteY26635"/>
              </a:cxn>
              <a:cxn ang="0">
                <a:pos x="connsiteX26636" y="connsiteY26636"/>
              </a:cxn>
              <a:cxn ang="0">
                <a:pos x="connsiteX26637" y="connsiteY26637"/>
              </a:cxn>
              <a:cxn ang="0">
                <a:pos x="connsiteX26638" y="connsiteY26638"/>
              </a:cxn>
              <a:cxn ang="0">
                <a:pos x="connsiteX26639" y="connsiteY26639"/>
              </a:cxn>
              <a:cxn ang="0">
                <a:pos x="connsiteX26640" y="connsiteY26640"/>
              </a:cxn>
              <a:cxn ang="0">
                <a:pos x="connsiteX26641" y="connsiteY26641"/>
              </a:cxn>
              <a:cxn ang="0">
                <a:pos x="connsiteX26642" y="connsiteY26642"/>
              </a:cxn>
              <a:cxn ang="0">
                <a:pos x="connsiteX26643" y="connsiteY26643"/>
              </a:cxn>
              <a:cxn ang="0">
                <a:pos x="connsiteX26644" y="connsiteY26644"/>
              </a:cxn>
              <a:cxn ang="0">
                <a:pos x="connsiteX26645" y="connsiteY26645"/>
              </a:cxn>
              <a:cxn ang="0">
                <a:pos x="connsiteX26646" y="connsiteY26646"/>
              </a:cxn>
              <a:cxn ang="0">
                <a:pos x="connsiteX26647" y="connsiteY26647"/>
              </a:cxn>
              <a:cxn ang="0">
                <a:pos x="connsiteX26648" y="connsiteY26648"/>
              </a:cxn>
              <a:cxn ang="0">
                <a:pos x="connsiteX26649" y="connsiteY26649"/>
              </a:cxn>
              <a:cxn ang="0">
                <a:pos x="connsiteX26650" y="connsiteY26650"/>
              </a:cxn>
              <a:cxn ang="0">
                <a:pos x="connsiteX26651" y="connsiteY26651"/>
              </a:cxn>
              <a:cxn ang="0">
                <a:pos x="connsiteX26652" y="connsiteY26652"/>
              </a:cxn>
              <a:cxn ang="0">
                <a:pos x="connsiteX26653" y="connsiteY26653"/>
              </a:cxn>
              <a:cxn ang="0">
                <a:pos x="connsiteX26654" y="connsiteY26654"/>
              </a:cxn>
              <a:cxn ang="0">
                <a:pos x="connsiteX26655" y="connsiteY26655"/>
              </a:cxn>
              <a:cxn ang="0">
                <a:pos x="connsiteX26656" y="connsiteY26656"/>
              </a:cxn>
              <a:cxn ang="0">
                <a:pos x="connsiteX26657" y="connsiteY26657"/>
              </a:cxn>
              <a:cxn ang="0">
                <a:pos x="connsiteX26658" y="connsiteY26658"/>
              </a:cxn>
              <a:cxn ang="0">
                <a:pos x="connsiteX26659" y="connsiteY26659"/>
              </a:cxn>
              <a:cxn ang="0">
                <a:pos x="connsiteX26660" y="connsiteY26660"/>
              </a:cxn>
              <a:cxn ang="0">
                <a:pos x="connsiteX26661" y="connsiteY26661"/>
              </a:cxn>
              <a:cxn ang="0">
                <a:pos x="connsiteX26662" y="connsiteY26662"/>
              </a:cxn>
              <a:cxn ang="0">
                <a:pos x="connsiteX26663" y="connsiteY26663"/>
              </a:cxn>
              <a:cxn ang="0">
                <a:pos x="connsiteX26664" y="connsiteY26664"/>
              </a:cxn>
              <a:cxn ang="0">
                <a:pos x="connsiteX26665" y="connsiteY26665"/>
              </a:cxn>
              <a:cxn ang="0">
                <a:pos x="connsiteX26666" y="connsiteY26666"/>
              </a:cxn>
              <a:cxn ang="0">
                <a:pos x="connsiteX26667" y="connsiteY26667"/>
              </a:cxn>
              <a:cxn ang="0">
                <a:pos x="connsiteX26668" y="connsiteY26668"/>
              </a:cxn>
              <a:cxn ang="0">
                <a:pos x="connsiteX26669" y="connsiteY26669"/>
              </a:cxn>
              <a:cxn ang="0">
                <a:pos x="connsiteX26670" y="connsiteY26670"/>
              </a:cxn>
              <a:cxn ang="0">
                <a:pos x="connsiteX26671" y="connsiteY26671"/>
              </a:cxn>
              <a:cxn ang="0">
                <a:pos x="connsiteX26672" y="connsiteY26672"/>
              </a:cxn>
              <a:cxn ang="0">
                <a:pos x="connsiteX26673" y="connsiteY26673"/>
              </a:cxn>
              <a:cxn ang="0">
                <a:pos x="connsiteX26674" y="connsiteY26674"/>
              </a:cxn>
              <a:cxn ang="0">
                <a:pos x="connsiteX26675" y="connsiteY26675"/>
              </a:cxn>
              <a:cxn ang="0">
                <a:pos x="connsiteX26676" y="connsiteY26676"/>
              </a:cxn>
              <a:cxn ang="0">
                <a:pos x="connsiteX26677" y="connsiteY26677"/>
              </a:cxn>
              <a:cxn ang="0">
                <a:pos x="connsiteX26678" y="connsiteY26678"/>
              </a:cxn>
              <a:cxn ang="0">
                <a:pos x="connsiteX26679" y="connsiteY26679"/>
              </a:cxn>
              <a:cxn ang="0">
                <a:pos x="connsiteX26680" y="connsiteY26680"/>
              </a:cxn>
              <a:cxn ang="0">
                <a:pos x="connsiteX26681" y="connsiteY26681"/>
              </a:cxn>
              <a:cxn ang="0">
                <a:pos x="connsiteX26682" y="connsiteY26682"/>
              </a:cxn>
              <a:cxn ang="0">
                <a:pos x="connsiteX26683" y="connsiteY26683"/>
              </a:cxn>
              <a:cxn ang="0">
                <a:pos x="connsiteX26684" y="connsiteY26684"/>
              </a:cxn>
              <a:cxn ang="0">
                <a:pos x="connsiteX26685" y="connsiteY26685"/>
              </a:cxn>
              <a:cxn ang="0">
                <a:pos x="connsiteX26686" y="connsiteY26686"/>
              </a:cxn>
              <a:cxn ang="0">
                <a:pos x="connsiteX26687" y="connsiteY26687"/>
              </a:cxn>
              <a:cxn ang="0">
                <a:pos x="connsiteX26688" y="connsiteY26688"/>
              </a:cxn>
              <a:cxn ang="0">
                <a:pos x="connsiteX26689" y="connsiteY26689"/>
              </a:cxn>
              <a:cxn ang="0">
                <a:pos x="connsiteX26690" y="connsiteY26690"/>
              </a:cxn>
              <a:cxn ang="0">
                <a:pos x="connsiteX26691" y="connsiteY26691"/>
              </a:cxn>
              <a:cxn ang="0">
                <a:pos x="connsiteX26692" y="connsiteY26692"/>
              </a:cxn>
              <a:cxn ang="0">
                <a:pos x="connsiteX26693" y="connsiteY26693"/>
              </a:cxn>
              <a:cxn ang="0">
                <a:pos x="connsiteX26694" y="connsiteY26694"/>
              </a:cxn>
              <a:cxn ang="0">
                <a:pos x="connsiteX26695" y="connsiteY26695"/>
              </a:cxn>
              <a:cxn ang="0">
                <a:pos x="connsiteX26696" y="connsiteY26696"/>
              </a:cxn>
              <a:cxn ang="0">
                <a:pos x="connsiteX26697" y="connsiteY26697"/>
              </a:cxn>
              <a:cxn ang="0">
                <a:pos x="connsiteX26698" y="connsiteY26698"/>
              </a:cxn>
              <a:cxn ang="0">
                <a:pos x="connsiteX26699" y="connsiteY26699"/>
              </a:cxn>
              <a:cxn ang="0">
                <a:pos x="connsiteX26700" y="connsiteY26700"/>
              </a:cxn>
              <a:cxn ang="0">
                <a:pos x="connsiteX26701" y="connsiteY26701"/>
              </a:cxn>
              <a:cxn ang="0">
                <a:pos x="connsiteX26702" y="connsiteY26702"/>
              </a:cxn>
              <a:cxn ang="0">
                <a:pos x="connsiteX26703" y="connsiteY26703"/>
              </a:cxn>
              <a:cxn ang="0">
                <a:pos x="connsiteX26704" y="connsiteY26704"/>
              </a:cxn>
              <a:cxn ang="0">
                <a:pos x="connsiteX26705" y="connsiteY26705"/>
              </a:cxn>
              <a:cxn ang="0">
                <a:pos x="connsiteX26706" y="connsiteY26706"/>
              </a:cxn>
              <a:cxn ang="0">
                <a:pos x="connsiteX26707" y="connsiteY26707"/>
              </a:cxn>
              <a:cxn ang="0">
                <a:pos x="connsiteX26708" y="connsiteY26708"/>
              </a:cxn>
              <a:cxn ang="0">
                <a:pos x="connsiteX26709" y="connsiteY26709"/>
              </a:cxn>
              <a:cxn ang="0">
                <a:pos x="connsiteX26710" y="connsiteY26710"/>
              </a:cxn>
              <a:cxn ang="0">
                <a:pos x="connsiteX26711" y="connsiteY26711"/>
              </a:cxn>
              <a:cxn ang="0">
                <a:pos x="connsiteX26712" y="connsiteY26712"/>
              </a:cxn>
              <a:cxn ang="0">
                <a:pos x="connsiteX26713" y="connsiteY26713"/>
              </a:cxn>
              <a:cxn ang="0">
                <a:pos x="connsiteX26714" y="connsiteY26714"/>
              </a:cxn>
              <a:cxn ang="0">
                <a:pos x="connsiteX26715" y="connsiteY26715"/>
              </a:cxn>
              <a:cxn ang="0">
                <a:pos x="connsiteX26716" y="connsiteY26716"/>
              </a:cxn>
              <a:cxn ang="0">
                <a:pos x="connsiteX26717" y="connsiteY26717"/>
              </a:cxn>
              <a:cxn ang="0">
                <a:pos x="connsiteX26718" y="connsiteY26718"/>
              </a:cxn>
              <a:cxn ang="0">
                <a:pos x="connsiteX26719" y="connsiteY26719"/>
              </a:cxn>
              <a:cxn ang="0">
                <a:pos x="connsiteX26720" y="connsiteY26720"/>
              </a:cxn>
              <a:cxn ang="0">
                <a:pos x="connsiteX26721" y="connsiteY26721"/>
              </a:cxn>
              <a:cxn ang="0">
                <a:pos x="connsiteX26722" y="connsiteY26722"/>
              </a:cxn>
              <a:cxn ang="0">
                <a:pos x="connsiteX26723" y="connsiteY26723"/>
              </a:cxn>
              <a:cxn ang="0">
                <a:pos x="connsiteX26724" y="connsiteY26724"/>
              </a:cxn>
              <a:cxn ang="0">
                <a:pos x="connsiteX26725" y="connsiteY26725"/>
              </a:cxn>
              <a:cxn ang="0">
                <a:pos x="connsiteX26726" y="connsiteY26726"/>
              </a:cxn>
              <a:cxn ang="0">
                <a:pos x="connsiteX26727" y="connsiteY26727"/>
              </a:cxn>
              <a:cxn ang="0">
                <a:pos x="connsiteX26728" y="connsiteY26728"/>
              </a:cxn>
              <a:cxn ang="0">
                <a:pos x="connsiteX26729" y="connsiteY26729"/>
              </a:cxn>
              <a:cxn ang="0">
                <a:pos x="connsiteX26730" y="connsiteY26730"/>
              </a:cxn>
              <a:cxn ang="0">
                <a:pos x="connsiteX26731" y="connsiteY26731"/>
              </a:cxn>
              <a:cxn ang="0">
                <a:pos x="connsiteX26732" y="connsiteY26732"/>
              </a:cxn>
              <a:cxn ang="0">
                <a:pos x="connsiteX26733" y="connsiteY26733"/>
              </a:cxn>
              <a:cxn ang="0">
                <a:pos x="connsiteX26734" y="connsiteY26734"/>
              </a:cxn>
              <a:cxn ang="0">
                <a:pos x="connsiteX26735" y="connsiteY26735"/>
              </a:cxn>
              <a:cxn ang="0">
                <a:pos x="connsiteX26736" y="connsiteY26736"/>
              </a:cxn>
              <a:cxn ang="0">
                <a:pos x="connsiteX26737" y="connsiteY26737"/>
              </a:cxn>
              <a:cxn ang="0">
                <a:pos x="connsiteX26738" y="connsiteY26738"/>
              </a:cxn>
              <a:cxn ang="0">
                <a:pos x="connsiteX26739" y="connsiteY26739"/>
              </a:cxn>
              <a:cxn ang="0">
                <a:pos x="connsiteX26740" y="connsiteY26740"/>
              </a:cxn>
              <a:cxn ang="0">
                <a:pos x="connsiteX26741" y="connsiteY26741"/>
              </a:cxn>
              <a:cxn ang="0">
                <a:pos x="connsiteX26742" y="connsiteY26742"/>
              </a:cxn>
              <a:cxn ang="0">
                <a:pos x="connsiteX26743" y="connsiteY26743"/>
              </a:cxn>
              <a:cxn ang="0">
                <a:pos x="connsiteX26744" y="connsiteY26744"/>
              </a:cxn>
              <a:cxn ang="0">
                <a:pos x="connsiteX26745" y="connsiteY26745"/>
              </a:cxn>
              <a:cxn ang="0">
                <a:pos x="connsiteX26746" y="connsiteY26746"/>
              </a:cxn>
              <a:cxn ang="0">
                <a:pos x="connsiteX26747" y="connsiteY26747"/>
              </a:cxn>
              <a:cxn ang="0">
                <a:pos x="connsiteX26748" y="connsiteY26748"/>
              </a:cxn>
              <a:cxn ang="0">
                <a:pos x="connsiteX26749" y="connsiteY26749"/>
              </a:cxn>
              <a:cxn ang="0">
                <a:pos x="connsiteX26750" y="connsiteY26750"/>
              </a:cxn>
              <a:cxn ang="0">
                <a:pos x="connsiteX26751" y="connsiteY26751"/>
              </a:cxn>
              <a:cxn ang="0">
                <a:pos x="connsiteX26752" y="connsiteY26752"/>
              </a:cxn>
              <a:cxn ang="0">
                <a:pos x="connsiteX26753" y="connsiteY26753"/>
              </a:cxn>
              <a:cxn ang="0">
                <a:pos x="connsiteX26754" y="connsiteY26754"/>
              </a:cxn>
              <a:cxn ang="0">
                <a:pos x="connsiteX26755" y="connsiteY26755"/>
              </a:cxn>
              <a:cxn ang="0">
                <a:pos x="connsiteX26756" y="connsiteY26756"/>
              </a:cxn>
              <a:cxn ang="0">
                <a:pos x="connsiteX26757" y="connsiteY26757"/>
              </a:cxn>
              <a:cxn ang="0">
                <a:pos x="connsiteX26758" y="connsiteY26758"/>
              </a:cxn>
              <a:cxn ang="0">
                <a:pos x="connsiteX26759" y="connsiteY26759"/>
              </a:cxn>
              <a:cxn ang="0">
                <a:pos x="connsiteX26760" y="connsiteY26760"/>
              </a:cxn>
              <a:cxn ang="0">
                <a:pos x="connsiteX26761" y="connsiteY26761"/>
              </a:cxn>
              <a:cxn ang="0">
                <a:pos x="connsiteX26762" y="connsiteY26762"/>
              </a:cxn>
              <a:cxn ang="0">
                <a:pos x="connsiteX26763" y="connsiteY26763"/>
              </a:cxn>
              <a:cxn ang="0">
                <a:pos x="connsiteX26764" y="connsiteY26764"/>
              </a:cxn>
              <a:cxn ang="0">
                <a:pos x="connsiteX26765" y="connsiteY26765"/>
              </a:cxn>
              <a:cxn ang="0">
                <a:pos x="connsiteX26766" y="connsiteY26766"/>
              </a:cxn>
              <a:cxn ang="0">
                <a:pos x="connsiteX26767" y="connsiteY26767"/>
              </a:cxn>
              <a:cxn ang="0">
                <a:pos x="connsiteX26768" y="connsiteY26768"/>
              </a:cxn>
              <a:cxn ang="0">
                <a:pos x="connsiteX26769" y="connsiteY26769"/>
              </a:cxn>
              <a:cxn ang="0">
                <a:pos x="connsiteX26770" y="connsiteY26770"/>
              </a:cxn>
              <a:cxn ang="0">
                <a:pos x="connsiteX26771" y="connsiteY26771"/>
              </a:cxn>
              <a:cxn ang="0">
                <a:pos x="connsiteX26772" y="connsiteY26772"/>
              </a:cxn>
              <a:cxn ang="0">
                <a:pos x="connsiteX26773" y="connsiteY26773"/>
              </a:cxn>
              <a:cxn ang="0">
                <a:pos x="connsiteX26774" y="connsiteY26774"/>
              </a:cxn>
              <a:cxn ang="0">
                <a:pos x="connsiteX26775" y="connsiteY26775"/>
              </a:cxn>
              <a:cxn ang="0">
                <a:pos x="connsiteX26776" y="connsiteY26776"/>
              </a:cxn>
              <a:cxn ang="0">
                <a:pos x="connsiteX26777" y="connsiteY26777"/>
              </a:cxn>
              <a:cxn ang="0">
                <a:pos x="connsiteX26778" y="connsiteY26778"/>
              </a:cxn>
              <a:cxn ang="0">
                <a:pos x="connsiteX26779" y="connsiteY26779"/>
              </a:cxn>
              <a:cxn ang="0">
                <a:pos x="connsiteX26780" y="connsiteY26780"/>
              </a:cxn>
              <a:cxn ang="0">
                <a:pos x="connsiteX26781" y="connsiteY26781"/>
              </a:cxn>
              <a:cxn ang="0">
                <a:pos x="connsiteX26782" y="connsiteY26782"/>
              </a:cxn>
              <a:cxn ang="0">
                <a:pos x="connsiteX26783" y="connsiteY26783"/>
              </a:cxn>
              <a:cxn ang="0">
                <a:pos x="connsiteX26784" y="connsiteY26784"/>
              </a:cxn>
              <a:cxn ang="0">
                <a:pos x="connsiteX26785" y="connsiteY26785"/>
              </a:cxn>
              <a:cxn ang="0">
                <a:pos x="connsiteX26786" y="connsiteY26786"/>
              </a:cxn>
              <a:cxn ang="0">
                <a:pos x="connsiteX26787" y="connsiteY26787"/>
              </a:cxn>
              <a:cxn ang="0">
                <a:pos x="connsiteX26788" y="connsiteY26788"/>
              </a:cxn>
              <a:cxn ang="0">
                <a:pos x="connsiteX26789" y="connsiteY26789"/>
              </a:cxn>
              <a:cxn ang="0">
                <a:pos x="connsiteX26790" y="connsiteY26790"/>
              </a:cxn>
              <a:cxn ang="0">
                <a:pos x="connsiteX26791" y="connsiteY26791"/>
              </a:cxn>
              <a:cxn ang="0">
                <a:pos x="connsiteX26792" y="connsiteY26792"/>
              </a:cxn>
              <a:cxn ang="0">
                <a:pos x="connsiteX26793" y="connsiteY26793"/>
              </a:cxn>
              <a:cxn ang="0">
                <a:pos x="connsiteX26794" y="connsiteY26794"/>
              </a:cxn>
              <a:cxn ang="0">
                <a:pos x="connsiteX26795" y="connsiteY26795"/>
              </a:cxn>
              <a:cxn ang="0">
                <a:pos x="connsiteX26796" y="connsiteY26796"/>
              </a:cxn>
              <a:cxn ang="0">
                <a:pos x="connsiteX26797" y="connsiteY26797"/>
              </a:cxn>
              <a:cxn ang="0">
                <a:pos x="connsiteX26798" y="connsiteY26798"/>
              </a:cxn>
              <a:cxn ang="0">
                <a:pos x="connsiteX26799" y="connsiteY26799"/>
              </a:cxn>
              <a:cxn ang="0">
                <a:pos x="connsiteX26800" y="connsiteY26800"/>
              </a:cxn>
              <a:cxn ang="0">
                <a:pos x="connsiteX26801" y="connsiteY26801"/>
              </a:cxn>
              <a:cxn ang="0">
                <a:pos x="connsiteX26802" y="connsiteY26802"/>
              </a:cxn>
              <a:cxn ang="0">
                <a:pos x="connsiteX26803" y="connsiteY26803"/>
              </a:cxn>
              <a:cxn ang="0">
                <a:pos x="connsiteX26804" y="connsiteY26804"/>
              </a:cxn>
              <a:cxn ang="0">
                <a:pos x="connsiteX26805" y="connsiteY26805"/>
              </a:cxn>
              <a:cxn ang="0">
                <a:pos x="connsiteX26806" y="connsiteY26806"/>
              </a:cxn>
              <a:cxn ang="0">
                <a:pos x="connsiteX26807" y="connsiteY26807"/>
              </a:cxn>
              <a:cxn ang="0">
                <a:pos x="connsiteX26808" y="connsiteY26808"/>
              </a:cxn>
              <a:cxn ang="0">
                <a:pos x="connsiteX26809" y="connsiteY26809"/>
              </a:cxn>
              <a:cxn ang="0">
                <a:pos x="connsiteX26810" y="connsiteY26810"/>
              </a:cxn>
              <a:cxn ang="0">
                <a:pos x="connsiteX26811" y="connsiteY26811"/>
              </a:cxn>
              <a:cxn ang="0">
                <a:pos x="connsiteX26812" y="connsiteY26812"/>
              </a:cxn>
              <a:cxn ang="0">
                <a:pos x="connsiteX26813" y="connsiteY26813"/>
              </a:cxn>
              <a:cxn ang="0">
                <a:pos x="connsiteX26814" y="connsiteY26814"/>
              </a:cxn>
              <a:cxn ang="0">
                <a:pos x="connsiteX26815" y="connsiteY26815"/>
              </a:cxn>
              <a:cxn ang="0">
                <a:pos x="connsiteX26816" y="connsiteY26816"/>
              </a:cxn>
              <a:cxn ang="0">
                <a:pos x="connsiteX26817" y="connsiteY26817"/>
              </a:cxn>
              <a:cxn ang="0">
                <a:pos x="connsiteX26818" y="connsiteY26818"/>
              </a:cxn>
              <a:cxn ang="0">
                <a:pos x="connsiteX26819" y="connsiteY26819"/>
              </a:cxn>
              <a:cxn ang="0">
                <a:pos x="connsiteX26820" y="connsiteY26820"/>
              </a:cxn>
              <a:cxn ang="0">
                <a:pos x="connsiteX26821" y="connsiteY26821"/>
              </a:cxn>
              <a:cxn ang="0">
                <a:pos x="connsiteX26822" y="connsiteY26822"/>
              </a:cxn>
              <a:cxn ang="0">
                <a:pos x="connsiteX26823" y="connsiteY26823"/>
              </a:cxn>
              <a:cxn ang="0">
                <a:pos x="connsiteX26824" y="connsiteY26824"/>
              </a:cxn>
              <a:cxn ang="0">
                <a:pos x="connsiteX26825" y="connsiteY26825"/>
              </a:cxn>
              <a:cxn ang="0">
                <a:pos x="connsiteX26826" y="connsiteY26826"/>
              </a:cxn>
              <a:cxn ang="0">
                <a:pos x="connsiteX26827" y="connsiteY26827"/>
              </a:cxn>
              <a:cxn ang="0">
                <a:pos x="connsiteX26828" y="connsiteY26828"/>
              </a:cxn>
              <a:cxn ang="0">
                <a:pos x="connsiteX26829" y="connsiteY26829"/>
              </a:cxn>
              <a:cxn ang="0">
                <a:pos x="connsiteX26830" y="connsiteY26830"/>
              </a:cxn>
              <a:cxn ang="0">
                <a:pos x="connsiteX26831" y="connsiteY26831"/>
              </a:cxn>
              <a:cxn ang="0">
                <a:pos x="connsiteX26832" y="connsiteY26832"/>
              </a:cxn>
              <a:cxn ang="0">
                <a:pos x="connsiteX26833" y="connsiteY26833"/>
              </a:cxn>
              <a:cxn ang="0">
                <a:pos x="connsiteX26834" y="connsiteY26834"/>
              </a:cxn>
              <a:cxn ang="0">
                <a:pos x="connsiteX26835" y="connsiteY26835"/>
              </a:cxn>
              <a:cxn ang="0">
                <a:pos x="connsiteX26836" y="connsiteY26836"/>
              </a:cxn>
              <a:cxn ang="0">
                <a:pos x="connsiteX26837" y="connsiteY26837"/>
              </a:cxn>
              <a:cxn ang="0">
                <a:pos x="connsiteX26838" y="connsiteY26838"/>
              </a:cxn>
              <a:cxn ang="0">
                <a:pos x="connsiteX26839" y="connsiteY26839"/>
              </a:cxn>
              <a:cxn ang="0">
                <a:pos x="connsiteX26840" y="connsiteY26840"/>
              </a:cxn>
              <a:cxn ang="0">
                <a:pos x="connsiteX26841" y="connsiteY26841"/>
              </a:cxn>
              <a:cxn ang="0">
                <a:pos x="connsiteX26842" y="connsiteY26842"/>
              </a:cxn>
              <a:cxn ang="0">
                <a:pos x="connsiteX26843" y="connsiteY26843"/>
              </a:cxn>
              <a:cxn ang="0">
                <a:pos x="connsiteX26844" y="connsiteY26844"/>
              </a:cxn>
              <a:cxn ang="0">
                <a:pos x="connsiteX26845" y="connsiteY26845"/>
              </a:cxn>
              <a:cxn ang="0">
                <a:pos x="connsiteX26846" y="connsiteY26846"/>
              </a:cxn>
              <a:cxn ang="0">
                <a:pos x="connsiteX26847" y="connsiteY26847"/>
              </a:cxn>
              <a:cxn ang="0">
                <a:pos x="connsiteX26848" y="connsiteY26848"/>
              </a:cxn>
              <a:cxn ang="0">
                <a:pos x="connsiteX26849" y="connsiteY26849"/>
              </a:cxn>
              <a:cxn ang="0">
                <a:pos x="connsiteX26850" y="connsiteY26850"/>
              </a:cxn>
              <a:cxn ang="0">
                <a:pos x="connsiteX26851" y="connsiteY26851"/>
              </a:cxn>
              <a:cxn ang="0">
                <a:pos x="connsiteX26852" y="connsiteY26852"/>
              </a:cxn>
              <a:cxn ang="0">
                <a:pos x="connsiteX26853" y="connsiteY26853"/>
              </a:cxn>
              <a:cxn ang="0">
                <a:pos x="connsiteX26854" y="connsiteY26854"/>
              </a:cxn>
              <a:cxn ang="0">
                <a:pos x="connsiteX26855" y="connsiteY26855"/>
              </a:cxn>
              <a:cxn ang="0">
                <a:pos x="connsiteX26856" y="connsiteY26856"/>
              </a:cxn>
              <a:cxn ang="0">
                <a:pos x="connsiteX26857" y="connsiteY26857"/>
              </a:cxn>
              <a:cxn ang="0">
                <a:pos x="connsiteX26858" y="connsiteY26858"/>
              </a:cxn>
              <a:cxn ang="0">
                <a:pos x="connsiteX26859" y="connsiteY26859"/>
              </a:cxn>
              <a:cxn ang="0">
                <a:pos x="connsiteX26860" y="connsiteY26860"/>
              </a:cxn>
              <a:cxn ang="0">
                <a:pos x="connsiteX26861" y="connsiteY26861"/>
              </a:cxn>
              <a:cxn ang="0">
                <a:pos x="connsiteX26862" y="connsiteY26862"/>
              </a:cxn>
              <a:cxn ang="0">
                <a:pos x="connsiteX26863" y="connsiteY26863"/>
              </a:cxn>
              <a:cxn ang="0">
                <a:pos x="connsiteX26864" y="connsiteY26864"/>
              </a:cxn>
              <a:cxn ang="0">
                <a:pos x="connsiteX26865" y="connsiteY26865"/>
              </a:cxn>
              <a:cxn ang="0">
                <a:pos x="connsiteX26866" y="connsiteY26866"/>
              </a:cxn>
              <a:cxn ang="0">
                <a:pos x="connsiteX26867" y="connsiteY26867"/>
              </a:cxn>
              <a:cxn ang="0">
                <a:pos x="connsiteX26868" y="connsiteY26868"/>
              </a:cxn>
              <a:cxn ang="0">
                <a:pos x="connsiteX26869" y="connsiteY26869"/>
              </a:cxn>
              <a:cxn ang="0">
                <a:pos x="connsiteX26870" y="connsiteY26870"/>
              </a:cxn>
              <a:cxn ang="0">
                <a:pos x="connsiteX26871" y="connsiteY26871"/>
              </a:cxn>
              <a:cxn ang="0">
                <a:pos x="connsiteX26872" y="connsiteY26872"/>
              </a:cxn>
              <a:cxn ang="0">
                <a:pos x="connsiteX26873" y="connsiteY26873"/>
              </a:cxn>
              <a:cxn ang="0">
                <a:pos x="connsiteX26874" y="connsiteY26874"/>
              </a:cxn>
              <a:cxn ang="0">
                <a:pos x="connsiteX26875" y="connsiteY26875"/>
              </a:cxn>
              <a:cxn ang="0">
                <a:pos x="connsiteX26876" y="connsiteY26876"/>
              </a:cxn>
              <a:cxn ang="0">
                <a:pos x="connsiteX26877" y="connsiteY26877"/>
              </a:cxn>
              <a:cxn ang="0">
                <a:pos x="connsiteX26878" y="connsiteY26878"/>
              </a:cxn>
              <a:cxn ang="0">
                <a:pos x="connsiteX26879" y="connsiteY26879"/>
              </a:cxn>
              <a:cxn ang="0">
                <a:pos x="connsiteX26880" y="connsiteY26880"/>
              </a:cxn>
              <a:cxn ang="0">
                <a:pos x="connsiteX26881" y="connsiteY26881"/>
              </a:cxn>
              <a:cxn ang="0">
                <a:pos x="connsiteX26882" y="connsiteY26882"/>
              </a:cxn>
              <a:cxn ang="0">
                <a:pos x="connsiteX26883" y="connsiteY26883"/>
              </a:cxn>
              <a:cxn ang="0">
                <a:pos x="connsiteX26884" y="connsiteY26884"/>
              </a:cxn>
              <a:cxn ang="0">
                <a:pos x="connsiteX26885" y="connsiteY26885"/>
              </a:cxn>
              <a:cxn ang="0">
                <a:pos x="connsiteX26886" y="connsiteY26886"/>
              </a:cxn>
              <a:cxn ang="0">
                <a:pos x="connsiteX26887" y="connsiteY26887"/>
              </a:cxn>
              <a:cxn ang="0">
                <a:pos x="connsiteX26888" y="connsiteY26888"/>
              </a:cxn>
              <a:cxn ang="0">
                <a:pos x="connsiteX26889" y="connsiteY26889"/>
              </a:cxn>
              <a:cxn ang="0">
                <a:pos x="connsiteX26890" y="connsiteY26890"/>
              </a:cxn>
              <a:cxn ang="0">
                <a:pos x="connsiteX26891" y="connsiteY26891"/>
              </a:cxn>
              <a:cxn ang="0">
                <a:pos x="connsiteX26892" y="connsiteY26892"/>
              </a:cxn>
              <a:cxn ang="0">
                <a:pos x="connsiteX26893" y="connsiteY26893"/>
              </a:cxn>
              <a:cxn ang="0">
                <a:pos x="connsiteX26894" y="connsiteY26894"/>
              </a:cxn>
              <a:cxn ang="0">
                <a:pos x="connsiteX26895" y="connsiteY26895"/>
              </a:cxn>
              <a:cxn ang="0">
                <a:pos x="connsiteX26896" y="connsiteY26896"/>
              </a:cxn>
              <a:cxn ang="0">
                <a:pos x="connsiteX26897" y="connsiteY26897"/>
              </a:cxn>
              <a:cxn ang="0">
                <a:pos x="connsiteX26898" y="connsiteY26898"/>
              </a:cxn>
              <a:cxn ang="0">
                <a:pos x="connsiteX26899" y="connsiteY26899"/>
              </a:cxn>
              <a:cxn ang="0">
                <a:pos x="connsiteX26900" y="connsiteY26900"/>
              </a:cxn>
              <a:cxn ang="0">
                <a:pos x="connsiteX26901" y="connsiteY26901"/>
              </a:cxn>
              <a:cxn ang="0">
                <a:pos x="connsiteX26902" y="connsiteY26902"/>
              </a:cxn>
              <a:cxn ang="0">
                <a:pos x="connsiteX26903" y="connsiteY26903"/>
              </a:cxn>
              <a:cxn ang="0">
                <a:pos x="connsiteX26904" y="connsiteY26904"/>
              </a:cxn>
              <a:cxn ang="0">
                <a:pos x="connsiteX26905" y="connsiteY26905"/>
              </a:cxn>
              <a:cxn ang="0">
                <a:pos x="connsiteX26906" y="connsiteY26906"/>
              </a:cxn>
              <a:cxn ang="0">
                <a:pos x="connsiteX26907" y="connsiteY26907"/>
              </a:cxn>
              <a:cxn ang="0">
                <a:pos x="connsiteX26908" y="connsiteY26908"/>
              </a:cxn>
              <a:cxn ang="0">
                <a:pos x="connsiteX26909" y="connsiteY26909"/>
              </a:cxn>
              <a:cxn ang="0">
                <a:pos x="connsiteX26910" y="connsiteY26910"/>
              </a:cxn>
              <a:cxn ang="0">
                <a:pos x="connsiteX26911" y="connsiteY26911"/>
              </a:cxn>
              <a:cxn ang="0">
                <a:pos x="connsiteX26912" y="connsiteY26912"/>
              </a:cxn>
              <a:cxn ang="0">
                <a:pos x="connsiteX26913" y="connsiteY26913"/>
              </a:cxn>
              <a:cxn ang="0">
                <a:pos x="connsiteX26914" y="connsiteY26914"/>
              </a:cxn>
              <a:cxn ang="0">
                <a:pos x="connsiteX26915" y="connsiteY26915"/>
              </a:cxn>
              <a:cxn ang="0">
                <a:pos x="connsiteX26916" y="connsiteY26916"/>
              </a:cxn>
              <a:cxn ang="0">
                <a:pos x="connsiteX26917" y="connsiteY26917"/>
              </a:cxn>
              <a:cxn ang="0">
                <a:pos x="connsiteX26918" y="connsiteY26918"/>
              </a:cxn>
              <a:cxn ang="0">
                <a:pos x="connsiteX26919" y="connsiteY26919"/>
              </a:cxn>
              <a:cxn ang="0">
                <a:pos x="connsiteX26920" y="connsiteY26920"/>
              </a:cxn>
              <a:cxn ang="0">
                <a:pos x="connsiteX26921" y="connsiteY26921"/>
              </a:cxn>
              <a:cxn ang="0">
                <a:pos x="connsiteX26922" y="connsiteY26922"/>
              </a:cxn>
              <a:cxn ang="0">
                <a:pos x="connsiteX26923" y="connsiteY26923"/>
              </a:cxn>
              <a:cxn ang="0">
                <a:pos x="connsiteX26924" y="connsiteY26924"/>
              </a:cxn>
              <a:cxn ang="0">
                <a:pos x="connsiteX26925" y="connsiteY26925"/>
              </a:cxn>
              <a:cxn ang="0">
                <a:pos x="connsiteX26926" y="connsiteY26926"/>
              </a:cxn>
              <a:cxn ang="0">
                <a:pos x="connsiteX26927" y="connsiteY26927"/>
              </a:cxn>
              <a:cxn ang="0">
                <a:pos x="connsiteX26928" y="connsiteY26928"/>
              </a:cxn>
              <a:cxn ang="0">
                <a:pos x="connsiteX26929" y="connsiteY26929"/>
              </a:cxn>
              <a:cxn ang="0">
                <a:pos x="connsiteX26930" y="connsiteY26930"/>
              </a:cxn>
              <a:cxn ang="0">
                <a:pos x="connsiteX26931" y="connsiteY26931"/>
              </a:cxn>
              <a:cxn ang="0">
                <a:pos x="connsiteX26932" y="connsiteY26932"/>
              </a:cxn>
              <a:cxn ang="0">
                <a:pos x="connsiteX26933" y="connsiteY26933"/>
              </a:cxn>
              <a:cxn ang="0">
                <a:pos x="connsiteX26934" y="connsiteY26934"/>
              </a:cxn>
              <a:cxn ang="0">
                <a:pos x="connsiteX26935" y="connsiteY26935"/>
              </a:cxn>
              <a:cxn ang="0">
                <a:pos x="connsiteX26936" y="connsiteY26936"/>
              </a:cxn>
              <a:cxn ang="0">
                <a:pos x="connsiteX26937" y="connsiteY26937"/>
              </a:cxn>
              <a:cxn ang="0">
                <a:pos x="connsiteX26938" y="connsiteY26938"/>
              </a:cxn>
              <a:cxn ang="0">
                <a:pos x="connsiteX26939" y="connsiteY26939"/>
              </a:cxn>
              <a:cxn ang="0">
                <a:pos x="connsiteX26940" y="connsiteY26940"/>
              </a:cxn>
              <a:cxn ang="0">
                <a:pos x="connsiteX26941" y="connsiteY26941"/>
              </a:cxn>
              <a:cxn ang="0">
                <a:pos x="connsiteX26942" y="connsiteY26942"/>
              </a:cxn>
              <a:cxn ang="0">
                <a:pos x="connsiteX26943" y="connsiteY26943"/>
              </a:cxn>
              <a:cxn ang="0">
                <a:pos x="connsiteX26944" y="connsiteY26944"/>
              </a:cxn>
              <a:cxn ang="0">
                <a:pos x="connsiteX26945" y="connsiteY26945"/>
              </a:cxn>
              <a:cxn ang="0">
                <a:pos x="connsiteX26946" y="connsiteY26946"/>
              </a:cxn>
              <a:cxn ang="0">
                <a:pos x="connsiteX26947" y="connsiteY26947"/>
              </a:cxn>
              <a:cxn ang="0">
                <a:pos x="connsiteX26948" y="connsiteY26948"/>
              </a:cxn>
              <a:cxn ang="0">
                <a:pos x="connsiteX26949" y="connsiteY26949"/>
              </a:cxn>
              <a:cxn ang="0">
                <a:pos x="connsiteX26950" y="connsiteY26950"/>
              </a:cxn>
              <a:cxn ang="0">
                <a:pos x="connsiteX26951" y="connsiteY26951"/>
              </a:cxn>
              <a:cxn ang="0">
                <a:pos x="connsiteX26952" y="connsiteY26952"/>
              </a:cxn>
              <a:cxn ang="0">
                <a:pos x="connsiteX26953" y="connsiteY26953"/>
              </a:cxn>
              <a:cxn ang="0">
                <a:pos x="connsiteX26954" y="connsiteY26954"/>
              </a:cxn>
              <a:cxn ang="0">
                <a:pos x="connsiteX26955" y="connsiteY26955"/>
              </a:cxn>
              <a:cxn ang="0">
                <a:pos x="connsiteX26956" y="connsiteY26956"/>
              </a:cxn>
              <a:cxn ang="0">
                <a:pos x="connsiteX26957" y="connsiteY26957"/>
              </a:cxn>
              <a:cxn ang="0">
                <a:pos x="connsiteX26958" y="connsiteY26958"/>
              </a:cxn>
              <a:cxn ang="0">
                <a:pos x="connsiteX26959" y="connsiteY26959"/>
              </a:cxn>
              <a:cxn ang="0">
                <a:pos x="connsiteX26960" y="connsiteY26960"/>
              </a:cxn>
              <a:cxn ang="0">
                <a:pos x="connsiteX26961" y="connsiteY26961"/>
              </a:cxn>
              <a:cxn ang="0">
                <a:pos x="connsiteX26962" y="connsiteY26962"/>
              </a:cxn>
              <a:cxn ang="0">
                <a:pos x="connsiteX26963" y="connsiteY26963"/>
              </a:cxn>
              <a:cxn ang="0">
                <a:pos x="connsiteX26964" y="connsiteY26964"/>
              </a:cxn>
              <a:cxn ang="0">
                <a:pos x="connsiteX26965" y="connsiteY26965"/>
              </a:cxn>
              <a:cxn ang="0">
                <a:pos x="connsiteX26966" y="connsiteY26966"/>
              </a:cxn>
              <a:cxn ang="0">
                <a:pos x="connsiteX26967" y="connsiteY26967"/>
              </a:cxn>
              <a:cxn ang="0">
                <a:pos x="connsiteX26968" y="connsiteY26968"/>
              </a:cxn>
              <a:cxn ang="0">
                <a:pos x="connsiteX26969" y="connsiteY26969"/>
              </a:cxn>
              <a:cxn ang="0">
                <a:pos x="connsiteX26970" y="connsiteY26970"/>
              </a:cxn>
              <a:cxn ang="0">
                <a:pos x="connsiteX26971" y="connsiteY26971"/>
              </a:cxn>
              <a:cxn ang="0">
                <a:pos x="connsiteX26972" y="connsiteY26972"/>
              </a:cxn>
              <a:cxn ang="0">
                <a:pos x="connsiteX26973" y="connsiteY26973"/>
              </a:cxn>
              <a:cxn ang="0">
                <a:pos x="connsiteX26974" y="connsiteY26974"/>
              </a:cxn>
              <a:cxn ang="0">
                <a:pos x="connsiteX26975" y="connsiteY26975"/>
              </a:cxn>
              <a:cxn ang="0">
                <a:pos x="connsiteX26976" y="connsiteY26976"/>
              </a:cxn>
              <a:cxn ang="0">
                <a:pos x="connsiteX26977" y="connsiteY26977"/>
              </a:cxn>
              <a:cxn ang="0">
                <a:pos x="connsiteX26978" y="connsiteY26978"/>
              </a:cxn>
              <a:cxn ang="0">
                <a:pos x="connsiteX26979" y="connsiteY26979"/>
              </a:cxn>
              <a:cxn ang="0">
                <a:pos x="connsiteX26980" y="connsiteY26980"/>
              </a:cxn>
              <a:cxn ang="0">
                <a:pos x="connsiteX26981" y="connsiteY26981"/>
              </a:cxn>
              <a:cxn ang="0">
                <a:pos x="connsiteX26982" y="connsiteY26982"/>
              </a:cxn>
              <a:cxn ang="0">
                <a:pos x="connsiteX26983" y="connsiteY26983"/>
              </a:cxn>
              <a:cxn ang="0">
                <a:pos x="connsiteX26984" y="connsiteY26984"/>
              </a:cxn>
              <a:cxn ang="0">
                <a:pos x="connsiteX26985" y="connsiteY26985"/>
              </a:cxn>
              <a:cxn ang="0">
                <a:pos x="connsiteX26986" y="connsiteY26986"/>
              </a:cxn>
              <a:cxn ang="0">
                <a:pos x="connsiteX26987" y="connsiteY26987"/>
              </a:cxn>
              <a:cxn ang="0">
                <a:pos x="connsiteX26988" y="connsiteY26988"/>
              </a:cxn>
              <a:cxn ang="0">
                <a:pos x="connsiteX26989" y="connsiteY26989"/>
              </a:cxn>
              <a:cxn ang="0">
                <a:pos x="connsiteX26990" y="connsiteY26990"/>
              </a:cxn>
              <a:cxn ang="0">
                <a:pos x="connsiteX26991" y="connsiteY26991"/>
              </a:cxn>
              <a:cxn ang="0">
                <a:pos x="connsiteX26992" y="connsiteY26992"/>
              </a:cxn>
              <a:cxn ang="0">
                <a:pos x="connsiteX26993" y="connsiteY26993"/>
              </a:cxn>
              <a:cxn ang="0">
                <a:pos x="connsiteX26994" y="connsiteY26994"/>
              </a:cxn>
              <a:cxn ang="0">
                <a:pos x="connsiteX26995" y="connsiteY26995"/>
              </a:cxn>
              <a:cxn ang="0">
                <a:pos x="connsiteX26996" y="connsiteY26996"/>
              </a:cxn>
              <a:cxn ang="0">
                <a:pos x="connsiteX26997" y="connsiteY26997"/>
              </a:cxn>
              <a:cxn ang="0">
                <a:pos x="connsiteX26998" y="connsiteY26998"/>
              </a:cxn>
              <a:cxn ang="0">
                <a:pos x="connsiteX26999" y="connsiteY26999"/>
              </a:cxn>
              <a:cxn ang="0">
                <a:pos x="connsiteX27000" y="connsiteY27000"/>
              </a:cxn>
              <a:cxn ang="0">
                <a:pos x="connsiteX27001" y="connsiteY27001"/>
              </a:cxn>
              <a:cxn ang="0">
                <a:pos x="connsiteX27002" y="connsiteY27002"/>
              </a:cxn>
              <a:cxn ang="0">
                <a:pos x="connsiteX27003" y="connsiteY27003"/>
              </a:cxn>
              <a:cxn ang="0">
                <a:pos x="connsiteX27004" y="connsiteY27004"/>
              </a:cxn>
              <a:cxn ang="0">
                <a:pos x="connsiteX27005" y="connsiteY27005"/>
              </a:cxn>
              <a:cxn ang="0">
                <a:pos x="connsiteX27006" y="connsiteY27006"/>
              </a:cxn>
              <a:cxn ang="0">
                <a:pos x="connsiteX27007" y="connsiteY27007"/>
              </a:cxn>
              <a:cxn ang="0">
                <a:pos x="connsiteX27008" y="connsiteY27008"/>
              </a:cxn>
              <a:cxn ang="0">
                <a:pos x="connsiteX27009" y="connsiteY27009"/>
              </a:cxn>
              <a:cxn ang="0">
                <a:pos x="connsiteX27010" y="connsiteY27010"/>
              </a:cxn>
              <a:cxn ang="0">
                <a:pos x="connsiteX27011" y="connsiteY27011"/>
              </a:cxn>
              <a:cxn ang="0">
                <a:pos x="connsiteX27012" y="connsiteY27012"/>
              </a:cxn>
              <a:cxn ang="0">
                <a:pos x="connsiteX27013" y="connsiteY27013"/>
              </a:cxn>
              <a:cxn ang="0">
                <a:pos x="connsiteX27014" y="connsiteY27014"/>
              </a:cxn>
              <a:cxn ang="0">
                <a:pos x="connsiteX27015" y="connsiteY27015"/>
              </a:cxn>
              <a:cxn ang="0">
                <a:pos x="connsiteX27016" y="connsiteY27016"/>
              </a:cxn>
              <a:cxn ang="0">
                <a:pos x="connsiteX27017" y="connsiteY27017"/>
              </a:cxn>
              <a:cxn ang="0">
                <a:pos x="connsiteX27018" y="connsiteY27018"/>
              </a:cxn>
              <a:cxn ang="0">
                <a:pos x="connsiteX27019" y="connsiteY27019"/>
              </a:cxn>
              <a:cxn ang="0">
                <a:pos x="connsiteX27020" y="connsiteY27020"/>
              </a:cxn>
              <a:cxn ang="0">
                <a:pos x="connsiteX27021" y="connsiteY27021"/>
              </a:cxn>
              <a:cxn ang="0">
                <a:pos x="connsiteX27022" y="connsiteY27022"/>
              </a:cxn>
              <a:cxn ang="0">
                <a:pos x="connsiteX27023" y="connsiteY27023"/>
              </a:cxn>
              <a:cxn ang="0">
                <a:pos x="connsiteX27024" y="connsiteY27024"/>
              </a:cxn>
              <a:cxn ang="0">
                <a:pos x="connsiteX27025" y="connsiteY27025"/>
              </a:cxn>
              <a:cxn ang="0">
                <a:pos x="connsiteX27026" y="connsiteY27026"/>
              </a:cxn>
              <a:cxn ang="0">
                <a:pos x="connsiteX27027" y="connsiteY27027"/>
              </a:cxn>
              <a:cxn ang="0">
                <a:pos x="connsiteX27028" y="connsiteY27028"/>
              </a:cxn>
              <a:cxn ang="0">
                <a:pos x="connsiteX27029" y="connsiteY27029"/>
              </a:cxn>
              <a:cxn ang="0">
                <a:pos x="connsiteX27030" y="connsiteY27030"/>
              </a:cxn>
              <a:cxn ang="0">
                <a:pos x="connsiteX27031" y="connsiteY27031"/>
              </a:cxn>
              <a:cxn ang="0">
                <a:pos x="connsiteX27032" y="connsiteY27032"/>
              </a:cxn>
              <a:cxn ang="0">
                <a:pos x="connsiteX27033" y="connsiteY27033"/>
              </a:cxn>
              <a:cxn ang="0">
                <a:pos x="connsiteX27034" y="connsiteY27034"/>
              </a:cxn>
              <a:cxn ang="0">
                <a:pos x="connsiteX27035" y="connsiteY27035"/>
              </a:cxn>
              <a:cxn ang="0">
                <a:pos x="connsiteX27036" y="connsiteY27036"/>
              </a:cxn>
              <a:cxn ang="0">
                <a:pos x="connsiteX27037" y="connsiteY27037"/>
              </a:cxn>
              <a:cxn ang="0">
                <a:pos x="connsiteX27038" y="connsiteY27038"/>
              </a:cxn>
              <a:cxn ang="0">
                <a:pos x="connsiteX27039" y="connsiteY27039"/>
              </a:cxn>
              <a:cxn ang="0">
                <a:pos x="connsiteX27040" y="connsiteY27040"/>
              </a:cxn>
              <a:cxn ang="0">
                <a:pos x="connsiteX27041" y="connsiteY27041"/>
              </a:cxn>
              <a:cxn ang="0">
                <a:pos x="connsiteX27042" y="connsiteY27042"/>
              </a:cxn>
              <a:cxn ang="0">
                <a:pos x="connsiteX27043" y="connsiteY27043"/>
              </a:cxn>
              <a:cxn ang="0">
                <a:pos x="connsiteX27044" y="connsiteY27044"/>
              </a:cxn>
              <a:cxn ang="0">
                <a:pos x="connsiteX27045" y="connsiteY27045"/>
              </a:cxn>
              <a:cxn ang="0">
                <a:pos x="connsiteX27046" y="connsiteY27046"/>
              </a:cxn>
              <a:cxn ang="0">
                <a:pos x="connsiteX27047" y="connsiteY27047"/>
              </a:cxn>
              <a:cxn ang="0">
                <a:pos x="connsiteX27048" y="connsiteY27048"/>
              </a:cxn>
              <a:cxn ang="0">
                <a:pos x="connsiteX27049" y="connsiteY27049"/>
              </a:cxn>
              <a:cxn ang="0">
                <a:pos x="connsiteX27050" y="connsiteY27050"/>
              </a:cxn>
              <a:cxn ang="0">
                <a:pos x="connsiteX27051" y="connsiteY27051"/>
              </a:cxn>
              <a:cxn ang="0">
                <a:pos x="connsiteX27052" y="connsiteY27052"/>
              </a:cxn>
              <a:cxn ang="0">
                <a:pos x="connsiteX27053" y="connsiteY27053"/>
              </a:cxn>
              <a:cxn ang="0">
                <a:pos x="connsiteX27054" y="connsiteY27054"/>
              </a:cxn>
              <a:cxn ang="0">
                <a:pos x="connsiteX27055" y="connsiteY27055"/>
              </a:cxn>
              <a:cxn ang="0">
                <a:pos x="connsiteX27056" y="connsiteY27056"/>
              </a:cxn>
              <a:cxn ang="0">
                <a:pos x="connsiteX27057" y="connsiteY27057"/>
              </a:cxn>
              <a:cxn ang="0">
                <a:pos x="connsiteX27058" y="connsiteY27058"/>
              </a:cxn>
              <a:cxn ang="0">
                <a:pos x="connsiteX27059" y="connsiteY27059"/>
              </a:cxn>
              <a:cxn ang="0">
                <a:pos x="connsiteX27060" y="connsiteY27060"/>
              </a:cxn>
              <a:cxn ang="0">
                <a:pos x="connsiteX27061" y="connsiteY27061"/>
              </a:cxn>
              <a:cxn ang="0">
                <a:pos x="connsiteX27062" y="connsiteY27062"/>
              </a:cxn>
              <a:cxn ang="0">
                <a:pos x="connsiteX27063" y="connsiteY27063"/>
              </a:cxn>
              <a:cxn ang="0">
                <a:pos x="connsiteX27064" y="connsiteY27064"/>
              </a:cxn>
              <a:cxn ang="0">
                <a:pos x="connsiteX27065" y="connsiteY27065"/>
              </a:cxn>
              <a:cxn ang="0">
                <a:pos x="connsiteX27066" y="connsiteY27066"/>
              </a:cxn>
              <a:cxn ang="0">
                <a:pos x="connsiteX27067" y="connsiteY27067"/>
              </a:cxn>
              <a:cxn ang="0">
                <a:pos x="connsiteX27068" y="connsiteY27068"/>
              </a:cxn>
              <a:cxn ang="0">
                <a:pos x="connsiteX27069" y="connsiteY27069"/>
              </a:cxn>
              <a:cxn ang="0">
                <a:pos x="connsiteX27070" y="connsiteY27070"/>
              </a:cxn>
              <a:cxn ang="0">
                <a:pos x="connsiteX27071" y="connsiteY27071"/>
              </a:cxn>
              <a:cxn ang="0">
                <a:pos x="connsiteX27072" y="connsiteY27072"/>
              </a:cxn>
              <a:cxn ang="0">
                <a:pos x="connsiteX27073" y="connsiteY27073"/>
              </a:cxn>
              <a:cxn ang="0">
                <a:pos x="connsiteX27074" y="connsiteY27074"/>
              </a:cxn>
              <a:cxn ang="0">
                <a:pos x="connsiteX27075" y="connsiteY27075"/>
              </a:cxn>
              <a:cxn ang="0">
                <a:pos x="connsiteX27076" y="connsiteY27076"/>
              </a:cxn>
              <a:cxn ang="0">
                <a:pos x="connsiteX27077" y="connsiteY27077"/>
              </a:cxn>
              <a:cxn ang="0">
                <a:pos x="connsiteX27078" y="connsiteY27078"/>
              </a:cxn>
              <a:cxn ang="0">
                <a:pos x="connsiteX27079" y="connsiteY27079"/>
              </a:cxn>
              <a:cxn ang="0">
                <a:pos x="connsiteX27080" y="connsiteY27080"/>
              </a:cxn>
              <a:cxn ang="0">
                <a:pos x="connsiteX27081" y="connsiteY27081"/>
              </a:cxn>
              <a:cxn ang="0">
                <a:pos x="connsiteX27082" y="connsiteY27082"/>
              </a:cxn>
              <a:cxn ang="0">
                <a:pos x="connsiteX27083" y="connsiteY27083"/>
              </a:cxn>
              <a:cxn ang="0">
                <a:pos x="connsiteX27084" y="connsiteY27084"/>
              </a:cxn>
              <a:cxn ang="0">
                <a:pos x="connsiteX27085" y="connsiteY27085"/>
              </a:cxn>
              <a:cxn ang="0">
                <a:pos x="connsiteX27086" y="connsiteY27086"/>
              </a:cxn>
              <a:cxn ang="0">
                <a:pos x="connsiteX27087" y="connsiteY27087"/>
              </a:cxn>
              <a:cxn ang="0">
                <a:pos x="connsiteX27088" y="connsiteY27088"/>
              </a:cxn>
              <a:cxn ang="0">
                <a:pos x="connsiteX27089" y="connsiteY27089"/>
              </a:cxn>
              <a:cxn ang="0">
                <a:pos x="connsiteX27090" y="connsiteY27090"/>
              </a:cxn>
              <a:cxn ang="0">
                <a:pos x="connsiteX27091" y="connsiteY27091"/>
              </a:cxn>
              <a:cxn ang="0">
                <a:pos x="connsiteX27092" y="connsiteY27092"/>
              </a:cxn>
              <a:cxn ang="0">
                <a:pos x="connsiteX27093" y="connsiteY27093"/>
              </a:cxn>
              <a:cxn ang="0">
                <a:pos x="connsiteX27094" y="connsiteY27094"/>
              </a:cxn>
              <a:cxn ang="0">
                <a:pos x="connsiteX27095" y="connsiteY27095"/>
              </a:cxn>
              <a:cxn ang="0">
                <a:pos x="connsiteX27096" y="connsiteY27096"/>
              </a:cxn>
              <a:cxn ang="0">
                <a:pos x="connsiteX27097" y="connsiteY27097"/>
              </a:cxn>
              <a:cxn ang="0">
                <a:pos x="connsiteX27098" y="connsiteY27098"/>
              </a:cxn>
              <a:cxn ang="0">
                <a:pos x="connsiteX27099" y="connsiteY27099"/>
              </a:cxn>
              <a:cxn ang="0">
                <a:pos x="connsiteX27100" y="connsiteY27100"/>
              </a:cxn>
              <a:cxn ang="0">
                <a:pos x="connsiteX27101" y="connsiteY27101"/>
              </a:cxn>
              <a:cxn ang="0">
                <a:pos x="connsiteX27102" y="connsiteY27102"/>
              </a:cxn>
              <a:cxn ang="0">
                <a:pos x="connsiteX27103" y="connsiteY27103"/>
              </a:cxn>
              <a:cxn ang="0">
                <a:pos x="connsiteX27104" y="connsiteY27104"/>
              </a:cxn>
              <a:cxn ang="0">
                <a:pos x="connsiteX27105" y="connsiteY27105"/>
              </a:cxn>
              <a:cxn ang="0">
                <a:pos x="connsiteX27106" y="connsiteY27106"/>
              </a:cxn>
              <a:cxn ang="0">
                <a:pos x="connsiteX27107" y="connsiteY27107"/>
              </a:cxn>
              <a:cxn ang="0">
                <a:pos x="connsiteX27108" y="connsiteY27108"/>
              </a:cxn>
              <a:cxn ang="0">
                <a:pos x="connsiteX27109" y="connsiteY27109"/>
              </a:cxn>
              <a:cxn ang="0">
                <a:pos x="connsiteX27110" y="connsiteY27110"/>
              </a:cxn>
              <a:cxn ang="0">
                <a:pos x="connsiteX27111" y="connsiteY27111"/>
              </a:cxn>
              <a:cxn ang="0">
                <a:pos x="connsiteX27112" y="connsiteY27112"/>
              </a:cxn>
              <a:cxn ang="0">
                <a:pos x="connsiteX27113" y="connsiteY27113"/>
              </a:cxn>
              <a:cxn ang="0">
                <a:pos x="connsiteX27114" y="connsiteY27114"/>
              </a:cxn>
              <a:cxn ang="0">
                <a:pos x="connsiteX27115" y="connsiteY27115"/>
              </a:cxn>
              <a:cxn ang="0">
                <a:pos x="connsiteX27116" y="connsiteY27116"/>
              </a:cxn>
              <a:cxn ang="0">
                <a:pos x="connsiteX27117" y="connsiteY27117"/>
              </a:cxn>
              <a:cxn ang="0">
                <a:pos x="connsiteX27118" y="connsiteY27118"/>
              </a:cxn>
              <a:cxn ang="0">
                <a:pos x="connsiteX27119" y="connsiteY27119"/>
              </a:cxn>
              <a:cxn ang="0">
                <a:pos x="connsiteX27120" y="connsiteY27120"/>
              </a:cxn>
              <a:cxn ang="0">
                <a:pos x="connsiteX27121" y="connsiteY27121"/>
              </a:cxn>
              <a:cxn ang="0">
                <a:pos x="connsiteX27122" y="connsiteY27122"/>
              </a:cxn>
              <a:cxn ang="0">
                <a:pos x="connsiteX27123" y="connsiteY27123"/>
              </a:cxn>
              <a:cxn ang="0">
                <a:pos x="connsiteX27124" y="connsiteY27124"/>
              </a:cxn>
              <a:cxn ang="0">
                <a:pos x="connsiteX27125" y="connsiteY27125"/>
              </a:cxn>
              <a:cxn ang="0">
                <a:pos x="connsiteX27126" y="connsiteY27126"/>
              </a:cxn>
              <a:cxn ang="0">
                <a:pos x="connsiteX27127" y="connsiteY27127"/>
              </a:cxn>
              <a:cxn ang="0">
                <a:pos x="connsiteX27128" y="connsiteY27128"/>
              </a:cxn>
              <a:cxn ang="0">
                <a:pos x="connsiteX27129" y="connsiteY27129"/>
              </a:cxn>
              <a:cxn ang="0">
                <a:pos x="connsiteX27130" y="connsiteY27130"/>
              </a:cxn>
              <a:cxn ang="0">
                <a:pos x="connsiteX27131" y="connsiteY27131"/>
              </a:cxn>
              <a:cxn ang="0">
                <a:pos x="connsiteX27132" y="connsiteY27132"/>
              </a:cxn>
              <a:cxn ang="0">
                <a:pos x="connsiteX27133" y="connsiteY27133"/>
              </a:cxn>
              <a:cxn ang="0">
                <a:pos x="connsiteX27134" y="connsiteY27134"/>
              </a:cxn>
              <a:cxn ang="0">
                <a:pos x="connsiteX27135" y="connsiteY27135"/>
              </a:cxn>
              <a:cxn ang="0">
                <a:pos x="connsiteX27136" y="connsiteY27136"/>
              </a:cxn>
              <a:cxn ang="0">
                <a:pos x="connsiteX27137" y="connsiteY27137"/>
              </a:cxn>
              <a:cxn ang="0">
                <a:pos x="connsiteX27138" y="connsiteY27138"/>
              </a:cxn>
              <a:cxn ang="0">
                <a:pos x="connsiteX27139" y="connsiteY27139"/>
              </a:cxn>
              <a:cxn ang="0">
                <a:pos x="connsiteX27140" y="connsiteY27140"/>
              </a:cxn>
              <a:cxn ang="0">
                <a:pos x="connsiteX27141" y="connsiteY27141"/>
              </a:cxn>
              <a:cxn ang="0">
                <a:pos x="connsiteX27142" y="connsiteY27142"/>
              </a:cxn>
              <a:cxn ang="0">
                <a:pos x="connsiteX27143" y="connsiteY27143"/>
              </a:cxn>
              <a:cxn ang="0">
                <a:pos x="connsiteX27144" y="connsiteY27144"/>
              </a:cxn>
              <a:cxn ang="0">
                <a:pos x="connsiteX27145" y="connsiteY27145"/>
              </a:cxn>
              <a:cxn ang="0">
                <a:pos x="connsiteX27146" y="connsiteY27146"/>
              </a:cxn>
              <a:cxn ang="0">
                <a:pos x="connsiteX27147" y="connsiteY27147"/>
              </a:cxn>
              <a:cxn ang="0">
                <a:pos x="connsiteX27148" y="connsiteY27148"/>
              </a:cxn>
              <a:cxn ang="0">
                <a:pos x="connsiteX27149" y="connsiteY27149"/>
              </a:cxn>
              <a:cxn ang="0">
                <a:pos x="connsiteX27150" y="connsiteY27150"/>
              </a:cxn>
              <a:cxn ang="0">
                <a:pos x="connsiteX27151" y="connsiteY27151"/>
              </a:cxn>
              <a:cxn ang="0">
                <a:pos x="connsiteX27152" y="connsiteY27152"/>
              </a:cxn>
              <a:cxn ang="0">
                <a:pos x="connsiteX27153" y="connsiteY27153"/>
              </a:cxn>
              <a:cxn ang="0">
                <a:pos x="connsiteX27154" y="connsiteY27154"/>
              </a:cxn>
              <a:cxn ang="0">
                <a:pos x="connsiteX27155" y="connsiteY27155"/>
              </a:cxn>
              <a:cxn ang="0">
                <a:pos x="connsiteX27156" y="connsiteY27156"/>
              </a:cxn>
              <a:cxn ang="0">
                <a:pos x="connsiteX27157" y="connsiteY27157"/>
              </a:cxn>
              <a:cxn ang="0">
                <a:pos x="connsiteX27158" y="connsiteY27158"/>
              </a:cxn>
              <a:cxn ang="0">
                <a:pos x="connsiteX27159" y="connsiteY27159"/>
              </a:cxn>
              <a:cxn ang="0">
                <a:pos x="connsiteX27160" y="connsiteY27160"/>
              </a:cxn>
              <a:cxn ang="0">
                <a:pos x="connsiteX27161" y="connsiteY27161"/>
              </a:cxn>
              <a:cxn ang="0">
                <a:pos x="connsiteX27162" y="connsiteY27162"/>
              </a:cxn>
              <a:cxn ang="0">
                <a:pos x="connsiteX27163" y="connsiteY27163"/>
              </a:cxn>
              <a:cxn ang="0">
                <a:pos x="connsiteX27164" y="connsiteY27164"/>
              </a:cxn>
              <a:cxn ang="0">
                <a:pos x="connsiteX27165" y="connsiteY27165"/>
              </a:cxn>
              <a:cxn ang="0">
                <a:pos x="connsiteX27166" y="connsiteY27166"/>
              </a:cxn>
              <a:cxn ang="0">
                <a:pos x="connsiteX27167" y="connsiteY27167"/>
              </a:cxn>
              <a:cxn ang="0">
                <a:pos x="connsiteX27168" y="connsiteY27168"/>
              </a:cxn>
              <a:cxn ang="0">
                <a:pos x="connsiteX27169" y="connsiteY27169"/>
              </a:cxn>
              <a:cxn ang="0">
                <a:pos x="connsiteX27170" y="connsiteY27170"/>
              </a:cxn>
              <a:cxn ang="0">
                <a:pos x="connsiteX27171" y="connsiteY27171"/>
              </a:cxn>
              <a:cxn ang="0">
                <a:pos x="connsiteX27172" y="connsiteY27172"/>
              </a:cxn>
              <a:cxn ang="0">
                <a:pos x="connsiteX27173" y="connsiteY27173"/>
              </a:cxn>
              <a:cxn ang="0">
                <a:pos x="connsiteX27174" y="connsiteY27174"/>
              </a:cxn>
              <a:cxn ang="0">
                <a:pos x="connsiteX27175" y="connsiteY27175"/>
              </a:cxn>
              <a:cxn ang="0">
                <a:pos x="connsiteX27176" y="connsiteY27176"/>
              </a:cxn>
              <a:cxn ang="0">
                <a:pos x="connsiteX27177" y="connsiteY27177"/>
              </a:cxn>
              <a:cxn ang="0">
                <a:pos x="connsiteX27178" y="connsiteY27178"/>
              </a:cxn>
              <a:cxn ang="0">
                <a:pos x="connsiteX27179" y="connsiteY27179"/>
              </a:cxn>
              <a:cxn ang="0">
                <a:pos x="connsiteX27180" y="connsiteY27180"/>
              </a:cxn>
              <a:cxn ang="0">
                <a:pos x="connsiteX27181" y="connsiteY27181"/>
              </a:cxn>
              <a:cxn ang="0">
                <a:pos x="connsiteX27182" y="connsiteY27182"/>
              </a:cxn>
              <a:cxn ang="0">
                <a:pos x="connsiteX27183" y="connsiteY27183"/>
              </a:cxn>
              <a:cxn ang="0">
                <a:pos x="connsiteX27184" y="connsiteY27184"/>
              </a:cxn>
              <a:cxn ang="0">
                <a:pos x="connsiteX27185" y="connsiteY27185"/>
              </a:cxn>
              <a:cxn ang="0">
                <a:pos x="connsiteX27186" y="connsiteY27186"/>
              </a:cxn>
              <a:cxn ang="0">
                <a:pos x="connsiteX27187" y="connsiteY27187"/>
              </a:cxn>
              <a:cxn ang="0">
                <a:pos x="connsiteX27188" y="connsiteY27188"/>
              </a:cxn>
              <a:cxn ang="0">
                <a:pos x="connsiteX27189" y="connsiteY27189"/>
              </a:cxn>
              <a:cxn ang="0">
                <a:pos x="connsiteX27190" y="connsiteY27190"/>
              </a:cxn>
              <a:cxn ang="0">
                <a:pos x="connsiteX27191" y="connsiteY27191"/>
              </a:cxn>
              <a:cxn ang="0">
                <a:pos x="connsiteX27192" y="connsiteY27192"/>
              </a:cxn>
              <a:cxn ang="0">
                <a:pos x="connsiteX27193" y="connsiteY27193"/>
              </a:cxn>
              <a:cxn ang="0">
                <a:pos x="connsiteX27194" y="connsiteY27194"/>
              </a:cxn>
              <a:cxn ang="0">
                <a:pos x="connsiteX27195" y="connsiteY27195"/>
              </a:cxn>
              <a:cxn ang="0">
                <a:pos x="connsiteX27196" y="connsiteY27196"/>
              </a:cxn>
              <a:cxn ang="0">
                <a:pos x="connsiteX27197" y="connsiteY27197"/>
              </a:cxn>
              <a:cxn ang="0">
                <a:pos x="connsiteX27198" y="connsiteY27198"/>
              </a:cxn>
              <a:cxn ang="0">
                <a:pos x="connsiteX27199" y="connsiteY27199"/>
              </a:cxn>
              <a:cxn ang="0">
                <a:pos x="connsiteX27200" y="connsiteY27200"/>
              </a:cxn>
              <a:cxn ang="0">
                <a:pos x="connsiteX27201" y="connsiteY27201"/>
              </a:cxn>
              <a:cxn ang="0">
                <a:pos x="connsiteX27202" y="connsiteY27202"/>
              </a:cxn>
              <a:cxn ang="0">
                <a:pos x="connsiteX27203" y="connsiteY27203"/>
              </a:cxn>
              <a:cxn ang="0">
                <a:pos x="connsiteX27204" y="connsiteY27204"/>
              </a:cxn>
              <a:cxn ang="0">
                <a:pos x="connsiteX27205" y="connsiteY27205"/>
              </a:cxn>
              <a:cxn ang="0">
                <a:pos x="connsiteX27206" y="connsiteY27206"/>
              </a:cxn>
              <a:cxn ang="0">
                <a:pos x="connsiteX27207" y="connsiteY27207"/>
              </a:cxn>
              <a:cxn ang="0">
                <a:pos x="connsiteX27208" y="connsiteY27208"/>
              </a:cxn>
              <a:cxn ang="0">
                <a:pos x="connsiteX27209" y="connsiteY27209"/>
              </a:cxn>
              <a:cxn ang="0">
                <a:pos x="connsiteX27210" y="connsiteY27210"/>
              </a:cxn>
              <a:cxn ang="0">
                <a:pos x="connsiteX27211" y="connsiteY27211"/>
              </a:cxn>
              <a:cxn ang="0">
                <a:pos x="connsiteX27212" y="connsiteY27212"/>
              </a:cxn>
              <a:cxn ang="0">
                <a:pos x="connsiteX27213" y="connsiteY27213"/>
              </a:cxn>
              <a:cxn ang="0">
                <a:pos x="connsiteX27214" y="connsiteY27214"/>
              </a:cxn>
              <a:cxn ang="0">
                <a:pos x="connsiteX27215" y="connsiteY27215"/>
              </a:cxn>
              <a:cxn ang="0">
                <a:pos x="connsiteX27216" y="connsiteY27216"/>
              </a:cxn>
              <a:cxn ang="0">
                <a:pos x="connsiteX27217" y="connsiteY27217"/>
              </a:cxn>
              <a:cxn ang="0">
                <a:pos x="connsiteX27218" y="connsiteY27218"/>
              </a:cxn>
              <a:cxn ang="0">
                <a:pos x="connsiteX27219" y="connsiteY27219"/>
              </a:cxn>
              <a:cxn ang="0">
                <a:pos x="connsiteX27220" y="connsiteY27220"/>
              </a:cxn>
              <a:cxn ang="0">
                <a:pos x="connsiteX27221" y="connsiteY27221"/>
              </a:cxn>
              <a:cxn ang="0">
                <a:pos x="connsiteX27222" y="connsiteY27222"/>
              </a:cxn>
              <a:cxn ang="0">
                <a:pos x="connsiteX27223" y="connsiteY27223"/>
              </a:cxn>
              <a:cxn ang="0">
                <a:pos x="connsiteX27224" y="connsiteY27224"/>
              </a:cxn>
              <a:cxn ang="0">
                <a:pos x="connsiteX27225" y="connsiteY27225"/>
              </a:cxn>
              <a:cxn ang="0">
                <a:pos x="connsiteX27226" y="connsiteY27226"/>
              </a:cxn>
              <a:cxn ang="0">
                <a:pos x="connsiteX27227" y="connsiteY27227"/>
              </a:cxn>
              <a:cxn ang="0">
                <a:pos x="connsiteX27228" y="connsiteY27228"/>
              </a:cxn>
              <a:cxn ang="0">
                <a:pos x="connsiteX27229" y="connsiteY27229"/>
              </a:cxn>
              <a:cxn ang="0">
                <a:pos x="connsiteX27230" y="connsiteY27230"/>
              </a:cxn>
              <a:cxn ang="0">
                <a:pos x="connsiteX27231" y="connsiteY27231"/>
              </a:cxn>
              <a:cxn ang="0">
                <a:pos x="connsiteX27232" y="connsiteY27232"/>
              </a:cxn>
              <a:cxn ang="0">
                <a:pos x="connsiteX27233" y="connsiteY27233"/>
              </a:cxn>
              <a:cxn ang="0">
                <a:pos x="connsiteX27234" y="connsiteY27234"/>
              </a:cxn>
              <a:cxn ang="0">
                <a:pos x="connsiteX27235" y="connsiteY27235"/>
              </a:cxn>
              <a:cxn ang="0">
                <a:pos x="connsiteX27236" y="connsiteY27236"/>
              </a:cxn>
              <a:cxn ang="0">
                <a:pos x="connsiteX27237" y="connsiteY27237"/>
              </a:cxn>
              <a:cxn ang="0">
                <a:pos x="connsiteX27238" y="connsiteY27238"/>
              </a:cxn>
              <a:cxn ang="0">
                <a:pos x="connsiteX27239" y="connsiteY27239"/>
              </a:cxn>
              <a:cxn ang="0">
                <a:pos x="connsiteX27240" y="connsiteY27240"/>
              </a:cxn>
              <a:cxn ang="0">
                <a:pos x="connsiteX27241" y="connsiteY27241"/>
              </a:cxn>
              <a:cxn ang="0">
                <a:pos x="connsiteX27242" y="connsiteY27242"/>
              </a:cxn>
              <a:cxn ang="0">
                <a:pos x="connsiteX27243" y="connsiteY27243"/>
              </a:cxn>
              <a:cxn ang="0">
                <a:pos x="connsiteX27244" y="connsiteY27244"/>
              </a:cxn>
              <a:cxn ang="0">
                <a:pos x="connsiteX27245" y="connsiteY27245"/>
              </a:cxn>
              <a:cxn ang="0">
                <a:pos x="connsiteX27246" y="connsiteY27246"/>
              </a:cxn>
              <a:cxn ang="0">
                <a:pos x="connsiteX27247" y="connsiteY27247"/>
              </a:cxn>
              <a:cxn ang="0">
                <a:pos x="connsiteX27248" y="connsiteY27248"/>
              </a:cxn>
              <a:cxn ang="0">
                <a:pos x="connsiteX27249" y="connsiteY27249"/>
              </a:cxn>
              <a:cxn ang="0">
                <a:pos x="connsiteX27250" y="connsiteY27250"/>
              </a:cxn>
              <a:cxn ang="0">
                <a:pos x="connsiteX27251" y="connsiteY27251"/>
              </a:cxn>
              <a:cxn ang="0">
                <a:pos x="connsiteX27252" y="connsiteY27252"/>
              </a:cxn>
              <a:cxn ang="0">
                <a:pos x="connsiteX27253" y="connsiteY27253"/>
              </a:cxn>
              <a:cxn ang="0">
                <a:pos x="connsiteX27254" y="connsiteY27254"/>
              </a:cxn>
              <a:cxn ang="0">
                <a:pos x="connsiteX27255" y="connsiteY27255"/>
              </a:cxn>
              <a:cxn ang="0">
                <a:pos x="connsiteX27256" y="connsiteY27256"/>
              </a:cxn>
              <a:cxn ang="0">
                <a:pos x="connsiteX27257" y="connsiteY27257"/>
              </a:cxn>
              <a:cxn ang="0">
                <a:pos x="connsiteX27258" y="connsiteY27258"/>
              </a:cxn>
              <a:cxn ang="0">
                <a:pos x="connsiteX27259" y="connsiteY27259"/>
              </a:cxn>
              <a:cxn ang="0">
                <a:pos x="connsiteX27260" y="connsiteY27260"/>
              </a:cxn>
              <a:cxn ang="0">
                <a:pos x="connsiteX27261" y="connsiteY27261"/>
              </a:cxn>
              <a:cxn ang="0">
                <a:pos x="connsiteX27262" y="connsiteY27262"/>
              </a:cxn>
              <a:cxn ang="0">
                <a:pos x="connsiteX27263" y="connsiteY27263"/>
              </a:cxn>
              <a:cxn ang="0">
                <a:pos x="connsiteX27264" y="connsiteY27264"/>
              </a:cxn>
              <a:cxn ang="0">
                <a:pos x="connsiteX27265" y="connsiteY27265"/>
              </a:cxn>
              <a:cxn ang="0">
                <a:pos x="connsiteX27266" y="connsiteY27266"/>
              </a:cxn>
              <a:cxn ang="0">
                <a:pos x="connsiteX27267" y="connsiteY27267"/>
              </a:cxn>
              <a:cxn ang="0">
                <a:pos x="connsiteX27268" y="connsiteY27268"/>
              </a:cxn>
              <a:cxn ang="0">
                <a:pos x="connsiteX27269" y="connsiteY27269"/>
              </a:cxn>
              <a:cxn ang="0">
                <a:pos x="connsiteX27270" y="connsiteY27270"/>
              </a:cxn>
              <a:cxn ang="0">
                <a:pos x="connsiteX27271" y="connsiteY27271"/>
              </a:cxn>
              <a:cxn ang="0">
                <a:pos x="connsiteX27272" y="connsiteY27272"/>
              </a:cxn>
              <a:cxn ang="0">
                <a:pos x="connsiteX27273" y="connsiteY27273"/>
              </a:cxn>
              <a:cxn ang="0">
                <a:pos x="connsiteX27274" y="connsiteY27274"/>
              </a:cxn>
              <a:cxn ang="0">
                <a:pos x="connsiteX27275" y="connsiteY27275"/>
              </a:cxn>
              <a:cxn ang="0">
                <a:pos x="connsiteX27276" y="connsiteY27276"/>
              </a:cxn>
              <a:cxn ang="0">
                <a:pos x="connsiteX27277" y="connsiteY27277"/>
              </a:cxn>
              <a:cxn ang="0">
                <a:pos x="connsiteX27278" y="connsiteY27278"/>
              </a:cxn>
              <a:cxn ang="0">
                <a:pos x="connsiteX27279" y="connsiteY27279"/>
              </a:cxn>
              <a:cxn ang="0">
                <a:pos x="connsiteX27280" y="connsiteY27280"/>
              </a:cxn>
              <a:cxn ang="0">
                <a:pos x="connsiteX27281" y="connsiteY27281"/>
              </a:cxn>
              <a:cxn ang="0">
                <a:pos x="connsiteX27282" y="connsiteY27282"/>
              </a:cxn>
              <a:cxn ang="0">
                <a:pos x="connsiteX27283" y="connsiteY27283"/>
              </a:cxn>
              <a:cxn ang="0">
                <a:pos x="connsiteX27284" y="connsiteY27284"/>
              </a:cxn>
              <a:cxn ang="0">
                <a:pos x="connsiteX27285" y="connsiteY27285"/>
              </a:cxn>
              <a:cxn ang="0">
                <a:pos x="connsiteX27286" y="connsiteY27286"/>
              </a:cxn>
              <a:cxn ang="0">
                <a:pos x="connsiteX27287" y="connsiteY27287"/>
              </a:cxn>
              <a:cxn ang="0">
                <a:pos x="connsiteX27288" y="connsiteY27288"/>
              </a:cxn>
              <a:cxn ang="0">
                <a:pos x="connsiteX27289" y="connsiteY27289"/>
              </a:cxn>
              <a:cxn ang="0">
                <a:pos x="connsiteX27290" y="connsiteY27290"/>
              </a:cxn>
              <a:cxn ang="0">
                <a:pos x="connsiteX27291" y="connsiteY27291"/>
              </a:cxn>
              <a:cxn ang="0">
                <a:pos x="connsiteX27292" y="connsiteY27292"/>
              </a:cxn>
              <a:cxn ang="0">
                <a:pos x="connsiteX27293" y="connsiteY27293"/>
              </a:cxn>
              <a:cxn ang="0">
                <a:pos x="connsiteX27294" y="connsiteY27294"/>
              </a:cxn>
              <a:cxn ang="0">
                <a:pos x="connsiteX27295" y="connsiteY27295"/>
              </a:cxn>
              <a:cxn ang="0">
                <a:pos x="connsiteX27296" y="connsiteY27296"/>
              </a:cxn>
              <a:cxn ang="0">
                <a:pos x="connsiteX27297" y="connsiteY27297"/>
              </a:cxn>
              <a:cxn ang="0">
                <a:pos x="connsiteX27298" y="connsiteY27298"/>
              </a:cxn>
              <a:cxn ang="0">
                <a:pos x="connsiteX27299" y="connsiteY27299"/>
              </a:cxn>
              <a:cxn ang="0">
                <a:pos x="connsiteX27300" y="connsiteY27300"/>
              </a:cxn>
              <a:cxn ang="0">
                <a:pos x="connsiteX27301" y="connsiteY27301"/>
              </a:cxn>
              <a:cxn ang="0">
                <a:pos x="connsiteX27302" y="connsiteY27302"/>
              </a:cxn>
              <a:cxn ang="0">
                <a:pos x="connsiteX27303" y="connsiteY27303"/>
              </a:cxn>
              <a:cxn ang="0">
                <a:pos x="connsiteX27304" y="connsiteY27304"/>
              </a:cxn>
              <a:cxn ang="0">
                <a:pos x="connsiteX27305" y="connsiteY27305"/>
              </a:cxn>
              <a:cxn ang="0">
                <a:pos x="connsiteX27306" y="connsiteY27306"/>
              </a:cxn>
              <a:cxn ang="0">
                <a:pos x="connsiteX27307" y="connsiteY27307"/>
              </a:cxn>
              <a:cxn ang="0">
                <a:pos x="connsiteX27308" y="connsiteY27308"/>
              </a:cxn>
              <a:cxn ang="0">
                <a:pos x="connsiteX27309" y="connsiteY27309"/>
              </a:cxn>
              <a:cxn ang="0">
                <a:pos x="connsiteX27310" y="connsiteY27310"/>
              </a:cxn>
              <a:cxn ang="0">
                <a:pos x="connsiteX27311" y="connsiteY27311"/>
              </a:cxn>
              <a:cxn ang="0">
                <a:pos x="connsiteX27312" y="connsiteY27312"/>
              </a:cxn>
              <a:cxn ang="0">
                <a:pos x="connsiteX27313" y="connsiteY27313"/>
              </a:cxn>
              <a:cxn ang="0">
                <a:pos x="connsiteX27314" y="connsiteY27314"/>
              </a:cxn>
              <a:cxn ang="0">
                <a:pos x="connsiteX27315" y="connsiteY27315"/>
              </a:cxn>
              <a:cxn ang="0">
                <a:pos x="connsiteX27316" y="connsiteY27316"/>
              </a:cxn>
              <a:cxn ang="0">
                <a:pos x="connsiteX27317" y="connsiteY27317"/>
              </a:cxn>
              <a:cxn ang="0">
                <a:pos x="connsiteX27318" y="connsiteY27318"/>
              </a:cxn>
              <a:cxn ang="0">
                <a:pos x="connsiteX27319" y="connsiteY27319"/>
              </a:cxn>
              <a:cxn ang="0">
                <a:pos x="connsiteX27320" y="connsiteY27320"/>
              </a:cxn>
              <a:cxn ang="0">
                <a:pos x="connsiteX27321" y="connsiteY27321"/>
              </a:cxn>
              <a:cxn ang="0">
                <a:pos x="connsiteX27322" y="connsiteY27322"/>
              </a:cxn>
              <a:cxn ang="0">
                <a:pos x="connsiteX27323" y="connsiteY27323"/>
              </a:cxn>
              <a:cxn ang="0">
                <a:pos x="connsiteX27324" y="connsiteY27324"/>
              </a:cxn>
              <a:cxn ang="0">
                <a:pos x="connsiteX27325" y="connsiteY27325"/>
              </a:cxn>
              <a:cxn ang="0">
                <a:pos x="connsiteX27326" y="connsiteY27326"/>
              </a:cxn>
              <a:cxn ang="0">
                <a:pos x="connsiteX27327" y="connsiteY27327"/>
              </a:cxn>
              <a:cxn ang="0">
                <a:pos x="connsiteX27328" y="connsiteY27328"/>
              </a:cxn>
              <a:cxn ang="0">
                <a:pos x="connsiteX27329" y="connsiteY27329"/>
              </a:cxn>
              <a:cxn ang="0">
                <a:pos x="connsiteX27330" y="connsiteY27330"/>
              </a:cxn>
              <a:cxn ang="0">
                <a:pos x="connsiteX27331" y="connsiteY27331"/>
              </a:cxn>
              <a:cxn ang="0">
                <a:pos x="connsiteX27332" y="connsiteY27332"/>
              </a:cxn>
              <a:cxn ang="0">
                <a:pos x="connsiteX27333" y="connsiteY27333"/>
              </a:cxn>
              <a:cxn ang="0">
                <a:pos x="connsiteX27334" y="connsiteY27334"/>
              </a:cxn>
              <a:cxn ang="0">
                <a:pos x="connsiteX27335" y="connsiteY27335"/>
              </a:cxn>
              <a:cxn ang="0">
                <a:pos x="connsiteX27336" y="connsiteY27336"/>
              </a:cxn>
              <a:cxn ang="0">
                <a:pos x="connsiteX27337" y="connsiteY27337"/>
              </a:cxn>
              <a:cxn ang="0">
                <a:pos x="connsiteX27338" y="connsiteY27338"/>
              </a:cxn>
              <a:cxn ang="0">
                <a:pos x="connsiteX27339" y="connsiteY27339"/>
              </a:cxn>
              <a:cxn ang="0">
                <a:pos x="connsiteX27340" y="connsiteY27340"/>
              </a:cxn>
              <a:cxn ang="0">
                <a:pos x="connsiteX27341" y="connsiteY27341"/>
              </a:cxn>
              <a:cxn ang="0">
                <a:pos x="connsiteX27342" y="connsiteY27342"/>
              </a:cxn>
              <a:cxn ang="0">
                <a:pos x="connsiteX27343" y="connsiteY27343"/>
              </a:cxn>
              <a:cxn ang="0">
                <a:pos x="connsiteX27344" y="connsiteY27344"/>
              </a:cxn>
              <a:cxn ang="0">
                <a:pos x="connsiteX27345" y="connsiteY27345"/>
              </a:cxn>
              <a:cxn ang="0">
                <a:pos x="connsiteX27346" y="connsiteY27346"/>
              </a:cxn>
              <a:cxn ang="0">
                <a:pos x="connsiteX27347" y="connsiteY27347"/>
              </a:cxn>
              <a:cxn ang="0">
                <a:pos x="connsiteX27348" y="connsiteY27348"/>
              </a:cxn>
              <a:cxn ang="0">
                <a:pos x="connsiteX27349" y="connsiteY27349"/>
              </a:cxn>
              <a:cxn ang="0">
                <a:pos x="connsiteX27350" y="connsiteY27350"/>
              </a:cxn>
              <a:cxn ang="0">
                <a:pos x="connsiteX27351" y="connsiteY27351"/>
              </a:cxn>
              <a:cxn ang="0">
                <a:pos x="connsiteX27352" y="connsiteY27352"/>
              </a:cxn>
              <a:cxn ang="0">
                <a:pos x="connsiteX27353" y="connsiteY27353"/>
              </a:cxn>
              <a:cxn ang="0">
                <a:pos x="connsiteX27354" y="connsiteY27354"/>
              </a:cxn>
              <a:cxn ang="0">
                <a:pos x="connsiteX27355" y="connsiteY27355"/>
              </a:cxn>
              <a:cxn ang="0">
                <a:pos x="connsiteX27356" y="connsiteY27356"/>
              </a:cxn>
              <a:cxn ang="0">
                <a:pos x="connsiteX27357" y="connsiteY27357"/>
              </a:cxn>
              <a:cxn ang="0">
                <a:pos x="connsiteX27358" y="connsiteY27358"/>
              </a:cxn>
              <a:cxn ang="0">
                <a:pos x="connsiteX27359" y="connsiteY27359"/>
              </a:cxn>
              <a:cxn ang="0">
                <a:pos x="connsiteX27360" y="connsiteY27360"/>
              </a:cxn>
              <a:cxn ang="0">
                <a:pos x="connsiteX27361" y="connsiteY27361"/>
              </a:cxn>
              <a:cxn ang="0">
                <a:pos x="connsiteX27362" y="connsiteY27362"/>
              </a:cxn>
              <a:cxn ang="0">
                <a:pos x="connsiteX27363" y="connsiteY27363"/>
              </a:cxn>
              <a:cxn ang="0">
                <a:pos x="connsiteX27364" y="connsiteY27364"/>
              </a:cxn>
              <a:cxn ang="0">
                <a:pos x="connsiteX27365" y="connsiteY27365"/>
              </a:cxn>
              <a:cxn ang="0">
                <a:pos x="connsiteX27366" y="connsiteY27366"/>
              </a:cxn>
              <a:cxn ang="0">
                <a:pos x="connsiteX27367" y="connsiteY27367"/>
              </a:cxn>
              <a:cxn ang="0">
                <a:pos x="connsiteX27368" y="connsiteY27368"/>
              </a:cxn>
              <a:cxn ang="0">
                <a:pos x="connsiteX27369" y="connsiteY27369"/>
              </a:cxn>
              <a:cxn ang="0">
                <a:pos x="connsiteX27370" y="connsiteY27370"/>
              </a:cxn>
              <a:cxn ang="0">
                <a:pos x="connsiteX27371" y="connsiteY27371"/>
              </a:cxn>
              <a:cxn ang="0">
                <a:pos x="connsiteX27372" y="connsiteY27372"/>
              </a:cxn>
              <a:cxn ang="0">
                <a:pos x="connsiteX27373" y="connsiteY27373"/>
              </a:cxn>
              <a:cxn ang="0">
                <a:pos x="connsiteX27374" y="connsiteY27374"/>
              </a:cxn>
              <a:cxn ang="0">
                <a:pos x="connsiteX27375" y="connsiteY27375"/>
              </a:cxn>
              <a:cxn ang="0">
                <a:pos x="connsiteX27376" y="connsiteY27376"/>
              </a:cxn>
              <a:cxn ang="0">
                <a:pos x="connsiteX27377" y="connsiteY27377"/>
              </a:cxn>
              <a:cxn ang="0">
                <a:pos x="connsiteX27378" y="connsiteY27378"/>
              </a:cxn>
              <a:cxn ang="0">
                <a:pos x="connsiteX27379" y="connsiteY27379"/>
              </a:cxn>
              <a:cxn ang="0">
                <a:pos x="connsiteX27380" y="connsiteY27380"/>
              </a:cxn>
              <a:cxn ang="0">
                <a:pos x="connsiteX27381" y="connsiteY27381"/>
              </a:cxn>
              <a:cxn ang="0">
                <a:pos x="connsiteX27382" y="connsiteY27382"/>
              </a:cxn>
              <a:cxn ang="0">
                <a:pos x="connsiteX27383" y="connsiteY27383"/>
              </a:cxn>
              <a:cxn ang="0">
                <a:pos x="connsiteX27384" y="connsiteY27384"/>
              </a:cxn>
              <a:cxn ang="0">
                <a:pos x="connsiteX27385" y="connsiteY27385"/>
              </a:cxn>
              <a:cxn ang="0">
                <a:pos x="connsiteX27386" y="connsiteY27386"/>
              </a:cxn>
              <a:cxn ang="0">
                <a:pos x="connsiteX27387" y="connsiteY27387"/>
              </a:cxn>
              <a:cxn ang="0">
                <a:pos x="connsiteX27388" y="connsiteY27388"/>
              </a:cxn>
              <a:cxn ang="0">
                <a:pos x="connsiteX27389" y="connsiteY27389"/>
              </a:cxn>
              <a:cxn ang="0">
                <a:pos x="connsiteX27390" y="connsiteY27390"/>
              </a:cxn>
              <a:cxn ang="0">
                <a:pos x="connsiteX27391" y="connsiteY27391"/>
              </a:cxn>
              <a:cxn ang="0">
                <a:pos x="connsiteX27392" y="connsiteY27392"/>
              </a:cxn>
              <a:cxn ang="0">
                <a:pos x="connsiteX27393" y="connsiteY27393"/>
              </a:cxn>
              <a:cxn ang="0">
                <a:pos x="connsiteX27394" y="connsiteY27394"/>
              </a:cxn>
              <a:cxn ang="0">
                <a:pos x="connsiteX27395" y="connsiteY27395"/>
              </a:cxn>
              <a:cxn ang="0">
                <a:pos x="connsiteX27396" y="connsiteY27396"/>
              </a:cxn>
              <a:cxn ang="0">
                <a:pos x="connsiteX27397" y="connsiteY27397"/>
              </a:cxn>
              <a:cxn ang="0">
                <a:pos x="connsiteX27398" y="connsiteY27398"/>
              </a:cxn>
              <a:cxn ang="0">
                <a:pos x="connsiteX27399" y="connsiteY27399"/>
              </a:cxn>
              <a:cxn ang="0">
                <a:pos x="connsiteX27400" y="connsiteY27400"/>
              </a:cxn>
              <a:cxn ang="0">
                <a:pos x="connsiteX27401" y="connsiteY27401"/>
              </a:cxn>
              <a:cxn ang="0">
                <a:pos x="connsiteX27402" y="connsiteY27402"/>
              </a:cxn>
              <a:cxn ang="0">
                <a:pos x="connsiteX27403" y="connsiteY27403"/>
              </a:cxn>
              <a:cxn ang="0">
                <a:pos x="connsiteX27404" y="connsiteY27404"/>
              </a:cxn>
              <a:cxn ang="0">
                <a:pos x="connsiteX27405" y="connsiteY27405"/>
              </a:cxn>
              <a:cxn ang="0">
                <a:pos x="connsiteX27406" y="connsiteY27406"/>
              </a:cxn>
              <a:cxn ang="0">
                <a:pos x="connsiteX27407" y="connsiteY27407"/>
              </a:cxn>
              <a:cxn ang="0">
                <a:pos x="connsiteX27408" y="connsiteY27408"/>
              </a:cxn>
              <a:cxn ang="0">
                <a:pos x="connsiteX27409" y="connsiteY27409"/>
              </a:cxn>
              <a:cxn ang="0">
                <a:pos x="connsiteX27410" y="connsiteY27410"/>
              </a:cxn>
              <a:cxn ang="0">
                <a:pos x="connsiteX27411" y="connsiteY27411"/>
              </a:cxn>
              <a:cxn ang="0">
                <a:pos x="connsiteX27412" y="connsiteY27412"/>
              </a:cxn>
              <a:cxn ang="0">
                <a:pos x="connsiteX27413" y="connsiteY27413"/>
              </a:cxn>
              <a:cxn ang="0">
                <a:pos x="connsiteX27414" y="connsiteY27414"/>
              </a:cxn>
              <a:cxn ang="0">
                <a:pos x="connsiteX27415" y="connsiteY27415"/>
              </a:cxn>
              <a:cxn ang="0">
                <a:pos x="connsiteX27416" y="connsiteY27416"/>
              </a:cxn>
              <a:cxn ang="0">
                <a:pos x="connsiteX27417" y="connsiteY27417"/>
              </a:cxn>
              <a:cxn ang="0">
                <a:pos x="connsiteX27418" y="connsiteY27418"/>
              </a:cxn>
              <a:cxn ang="0">
                <a:pos x="connsiteX27419" y="connsiteY27419"/>
              </a:cxn>
              <a:cxn ang="0">
                <a:pos x="connsiteX27420" y="connsiteY27420"/>
              </a:cxn>
              <a:cxn ang="0">
                <a:pos x="connsiteX27421" y="connsiteY27421"/>
              </a:cxn>
              <a:cxn ang="0">
                <a:pos x="connsiteX27422" y="connsiteY27422"/>
              </a:cxn>
              <a:cxn ang="0">
                <a:pos x="connsiteX27423" y="connsiteY27423"/>
              </a:cxn>
              <a:cxn ang="0">
                <a:pos x="connsiteX27424" y="connsiteY27424"/>
              </a:cxn>
              <a:cxn ang="0">
                <a:pos x="connsiteX27425" y="connsiteY27425"/>
              </a:cxn>
              <a:cxn ang="0">
                <a:pos x="connsiteX27426" y="connsiteY27426"/>
              </a:cxn>
              <a:cxn ang="0">
                <a:pos x="connsiteX27427" y="connsiteY27427"/>
              </a:cxn>
              <a:cxn ang="0">
                <a:pos x="connsiteX27428" y="connsiteY27428"/>
              </a:cxn>
              <a:cxn ang="0">
                <a:pos x="connsiteX27429" y="connsiteY27429"/>
              </a:cxn>
              <a:cxn ang="0">
                <a:pos x="connsiteX27430" y="connsiteY27430"/>
              </a:cxn>
              <a:cxn ang="0">
                <a:pos x="connsiteX27431" y="connsiteY27431"/>
              </a:cxn>
              <a:cxn ang="0">
                <a:pos x="connsiteX27432" y="connsiteY27432"/>
              </a:cxn>
              <a:cxn ang="0">
                <a:pos x="connsiteX27433" y="connsiteY27433"/>
              </a:cxn>
              <a:cxn ang="0">
                <a:pos x="connsiteX27434" y="connsiteY27434"/>
              </a:cxn>
              <a:cxn ang="0">
                <a:pos x="connsiteX27435" y="connsiteY27435"/>
              </a:cxn>
              <a:cxn ang="0">
                <a:pos x="connsiteX27436" y="connsiteY27436"/>
              </a:cxn>
              <a:cxn ang="0">
                <a:pos x="connsiteX27437" y="connsiteY27437"/>
              </a:cxn>
              <a:cxn ang="0">
                <a:pos x="connsiteX27438" y="connsiteY27438"/>
              </a:cxn>
              <a:cxn ang="0">
                <a:pos x="connsiteX27439" y="connsiteY27439"/>
              </a:cxn>
              <a:cxn ang="0">
                <a:pos x="connsiteX27440" y="connsiteY27440"/>
              </a:cxn>
              <a:cxn ang="0">
                <a:pos x="connsiteX27441" y="connsiteY27441"/>
              </a:cxn>
              <a:cxn ang="0">
                <a:pos x="connsiteX27442" y="connsiteY27442"/>
              </a:cxn>
              <a:cxn ang="0">
                <a:pos x="connsiteX27443" y="connsiteY27443"/>
              </a:cxn>
              <a:cxn ang="0">
                <a:pos x="connsiteX27444" y="connsiteY27444"/>
              </a:cxn>
              <a:cxn ang="0">
                <a:pos x="connsiteX27445" y="connsiteY27445"/>
              </a:cxn>
              <a:cxn ang="0">
                <a:pos x="connsiteX27446" y="connsiteY27446"/>
              </a:cxn>
              <a:cxn ang="0">
                <a:pos x="connsiteX27447" y="connsiteY27447"/>
              </a:cxn>
              <a:cxn ang="0">
                <a:pos x="connsiteX27448" y="connsiteY27448"/>
              </a:cxn>
              <a:cxn ang="0">
                <a:pos x="connsiteX27449" y="connsiteY27449"/>
              </a:cxn>
              <a:cxn ang="0">
                <a:pos x="connsiteX27450" y="connsiteY27450"/>
              </a:cxn>
              <a:cxn ang="0">
                <a:pos x="connsiteX27451" y="connsiteY27451"/>
              </a:cxn>
              <a:cxn ang="0">
                <a:pos x="connsiteX27452" y="connsiteY27452"/>
              </a:cxn>
              <a:cxn ang="0">
                <a:pos x="connsiteX27453" y="connsiteY27453"/>
              </a:cxn>
              <a:cxn ang="0">
                <a:pos x="connsiteX27454" y="connsiteY27454"/>
              </a:cxn>
              <a:cxn ang="0">
                <a:pos x="connsiteX27455" y="connsiteY27455"/>
              </a:cxn>
              <a:cxn ang="0">
                <a:pos x="connsiteX27456" y="connsiteY27456"/>
              </a:cxn>
              <a:cxn ang="0">
                <a:pos x="connsiteX27457" y="connsiteY27457"/>
              </a:cxn>
              <a:cxn ang="0">
                <a:pos x="connsiteX27458" y="connsiteY27458"/>
              </a:cxn>
              <a:cxn ang="0">
                <a:pos x="connsiteX27459" y="connsiteY27459"/>
              </a:cxn>
              <a:cxn ang="0">
                <a:pos x="connsiteX27460" y="connsiteY27460"/>
              </a:cxn>
              <a:cxn ang="0">
                <a:pos x="connsiteX27461" y="connsiteY27461"/>
              </a:cxn>
              <a:cxn ang="0">
                <a:pos x="connsiteX27462" y="connsiteY27462"/>
              </a:cxn>
              <a:cxn ang="0">
                <a:pos x="connsiteX27463" y="connsiteY27463"/>
              </a:cxn>
              <a:cxn ang="0">
                <a:pos x="connsiteX27464" y="connsiteY27464"/>
              </a:cxn>
              <a:cxn ang="0">
                <a:pos x="connsiteX27465" y="connsiteY27465"/>
              </a:cxn>
              <a:cxn ang="0">
                <a:pos x="connsiteX27466" y="connsiteY27466"/>
              </a:cxn>
              <a:cxn ang="0">
                <a:pos x="connsiteX27467" y="connsiteY27467"/>
              </a:cxn>
              <a:cxn ang="0">
                <a:pos x="connsiteX27468" y="connsiteY27468"/>
              </a:cxn>
              <a:cxn ang="0">
                <a:pos x="connsiteX27469" y="connsiteY27469"/>
              </a:cxn>
              <a:cxn ang="0">
                <a:pos x="connsiteX27470" y="connsiteY27470"/>
              </a:cxn>
              <a:cxn ang="0">
                <a:pos x="connsiteX27471" y="connsiteY27471"/>
              </a:cxn>
              <a:cxn ang="0">
                <a:pos x="connsiteX27472" y="connsiteY27472"/>
              </a:cxn>
              <a:cxn ang="0">
                <a:pos x="connsiteX27473" y="connsiteY27473"/>
              </a:cxn>
              <a:cxn ang="0">
                <a:pos x="connsiteX27474" y="connsiteY27474"/>
              </a:cxn>
              <a:cxn ang="0">
                <a:pos x="connsiteX27475" y="connsiteY27475"/>
              </a:cxn>
              <a:cxn ang="0">
                <a:pos x="connsiteX27476" y="connsiteY27476"/>
              </a:cxn>
              <a:cxn ang="0">
                <a:pos x="connsiteX27477" y="connsiteY27477"/>
              </a:cxn>
              <a:cxn ang="0">
                <a:pos x="connsiteX27478" y="connsiteY27478"/>
              </a:cxn>
              <a:cxn ang="0">
                <a:pos x="connsiteX27479" y="connsiteY27479"/>
              </a:cxn>
              <a:cxn ang="0">
                <a:pos x="connsiteX27480" y="connsiteY27480"/>
              </a:cxn>
              <a:cxn ang="0">
                <a:pos x="connsiteX27481" y="connsiteY27481"/>
              </a:cxn>
              <a:cxn ang="0">
                <a:pos x="connsiteX27482" y="connsiteY27482"/>
              </a:cxn>
              <a:cxn ang="0">
                <a:pos x="connsiteX27483" y="connsiteY27483"/>
              </a:cxn>
              <a:cxn ang="0">
                <a:pos x="connsiteX27484" y="connsiteY27484"/>
              </a:cxn>
              <a:cxn ang="0">
                <a:pos x="connsiteX27485" y="connsiteY27485"/>
              </a:cxn>
              <a:cxn ang="0">
                <a:pos x="connsiteX27486" y="connsiteY27486"/>
              </a:cxn>
              <a:cxn ang="0">
                <a:pos x="connsiteX27487" y="connsiteY27487"/>
              </a:cxn>
              <a:cxn ang="0">
                <a:pos x="connsiteX27488" y="connsiteY27488"/>
              </a:cxn>
              <a:cxn ang="0">
                <a:pos x="connsiteX27489" y="connsiteY27489"/>
              </a:cxn>
              <a:cxn ang="0">
                <a:pos x="connsiteX27490" y="connsiteY27490"/>
              </a:cxn>
              <a:cxn ang="0">
                <a:pos x="connsiteX27491" y="connsiteY27491"/>
              </a:cxn>
              <a:cxn ang="0">
                <a:pos x="connsiteX27492" y="connsiteY27492"/>
              </a:cxn>
              <a:cxn ang="0">
                <a:pos x="connsiteX27493" y="connsiteY27493"/>
              </a:cxn>
              <a:cxn ang="0">
                <a:pos x="connsiteX27494" y="connsiteY27494"/>
              </a:cxn>
              <a:cxn ang="0">
                <a:pos x="connsiteX27495" y="connsiteY27495"/>
              </a:cxn>
              <a:cxn ang="0">
                <a:pos x="connsiteX27496" y="connsiteY27496"/>
              </a:cxn>
              <a:cxn ang="0">
                <a:pos x="connsiteX27497" y="connsiteY27497"/>
              </a:cxn>
              <a:cxn ang="0">
                <a:pos x="connsiteX27498" y="connsiteY27498"/>
              </a:cxn>
              <a:cxn ang="0">
                <a:pos x="connsiteX27499" y="connsiteY27499"/>
              </a:cxn>
              <a:cxn ang="0">
                <a:pos x="connsiteX27500" y="connsiteY27500"/>
              </a:cxn>
              <a:cxn ang="0">
                <a:pos x="connsiteX27501" y="connsiteY27501"/>
              </a:cxn>
              <a:cxn ang="0">
                <a:pos x="connsiteX27502" y="connsiteY27502"/>
              </a:cxn>
              <a:cxn ang="0">
                <a:pos x="connsiteX27503" y="connsiteY27503"/>
              </a:cxn>
              <a:cxn ang="0">
                <a:pos x="connsiteX27504" y="connsiteY27504"/>
              </a:cxn>
              <a:cxn ang="0">
                <a:pos x="connsiteX27505" y="connsiteY27505"/>
              </a:cxn>
              <a:cxn ang="0">
                <a:pos x="connsiteX27506" y="connsiteY27506"/>
              </a:cxn>
              <a:cxn ang="0">
                <a:pos x="connsiteX27507" y="connsiteY27507"/>
              </a:cxn>
              <a:cxn ang="0">
                <a:pos x="connsiteX27508" y="connsiteY27508"/>
              </a:cxn>
              <a:cxn ang="0">
                <a:pos x="connsiteX27509" y="connsiteY27509"/>
              </a:cxn>
              <a:cxn ang="0">
                <a:pos x="connsiteX27510" y="connsiteY27510"/>
              </a:cxn>
              <a:cxn ang="0">
                <a:pos x="connsiteX27511" y="connsiteY27511"/>
              </a:cxn>
              <a:cxn ang="0">
                <a:pos x="connsiteX27512" y="connsiteY27512"/>
              </a:cxn>
              <a:cxn ang="0">
                <a:pos x="connsiteX27513" y="connsiteY27513"/>
              </a:cxn>
              <a:cxn ang="0">
                <a:pos x="connsiteX27514" y="connsiteY27514"/>
              </a:cxn>
              <a:cxn ang="0">
                <a:pos x="connsiteX27515" y="connsiteY27515"/>
              </a:cxn>
              <a:cxn ang="0">
                <a:pos x="connsiteX27516" y="connsiteY27516"/>
              </a:cxn>
              <a:cxn ang="0">
                <a:pos x="connsiteX27517" y="connsiteY27517"/>
              </a:cxn>
              <a:cxn ang="0">
                <a:pos x="connsiteX27518" y="connsiteY27518"/>
              </a:cxn>
              <a:cxn ang="0">
                <a:pos x="connsiteX27519" y="connsiteY27519"/>
              </a:cxn>
              <a:cxn ang="0">
                <a:pos x="connsiteX27520" y="connsiteY27520"/>
              </a:cxn>
              <a:cxn ang="0">
                <a:pos x="connsiteX27521" y="connsiteY27521"/>
              </a:cxn>
              <a:cxn ang="0">
                <a:pos x="connsiteX27522" y="connsiteY27522"/>
              </a:cxn>
              <a:cxn ang="0">
                <a:pos x="connsiteX27523" y="connsiteY27523"/>
              </a:cxn>
              <a:cxn ang="0">
                <a:pos x="connsiteX27524" y="connsiteY27524"/>
              </a:cxn>
              <a:cxn ang="0">
                <a:pos x="connsiteX27525" y="connsiteY27525"/>
              </a:cxn>
              <a:cxn ang="0">
                <a:pos x="connsiteX27526" y="connsiteY27526"/>
              </a:cxn>
              <a:cxn ang="0">
                <a:pos x="connsiteX27527" y="connsiteY27527"/>
              </a:cxn>
              <a:cxn ang="0">
                <a:pos x="connsiteX27528" y="connsiteY27528"/>
              </a:cxn>
              <a:cxn ang="0">
                <a:pos x="connsiteX27529" y="connsiteY27529"/>
              </a:cxn>
              <a:cxn ang="0">
                <a:pos x="connsiteX27530" y="connsiteY27530"/>
              </a:cxn>
              <a:cxn ang="0">
                <a:pos x="connsiteX27531" y="connsiteY27531"/>
              </a:cxn>
              <a:cxn ang="0">
                <a:pos x="connsiteX27532" y="connsiteY27532"/>
              </a:cxn>
              <a:cxn ang="0">
                <a:pos x="connsiteX27533" y="connsiteY27533"/>
              </a:cxn>
              <a:cxn ang="0">
                <a:pos x="connsiteX27534" y="connsiteY27534"/>
              </a:cxn>
              <a:cxn ang="0">
                <a:pos x="connsiteX27535" y="connsiteY27535"/>
              </a:cxn>
              <a:cxn ang="0">
                <a:pos x="connsiteX27536" y="connsiteY27536"/>
              </a:cxn>
              <a:cxn ang="0">
                <a:pos x="connsiteX27537" y="connsiteY27537"/>
              </a:cxn>
              <a:cxn ang="0">
                <a:pos x="connsiteX27538" y="connsiteY27538"/>
              </a:cxn>
              <a:cxn ang="0">
                <a:pos x="connsiteX27539" y="connsiteY27539"/>
              </a:cxn>
              <a:cxn ang="0">
                <a:pos x="connsiteX27540" y="connsiteY27540"/>
              </a:cxn>
              <a:cxn ang="0">
                <a:pos x="connsiteX27541" y="connsiteY27541"/>
              </a:cxn>
              <a:cxn ang="0">
                <a:pos x="connsiteX27542" y="connsiteY27542"/>
              </a:cxn>
              <a:cxn ang="0">
                <a:pos x="connsiteX27543" y="connsiteY27543"/>
              </a:cxn>
              <a:cxn ang="0">
                <a:pos x="connsiteX27544" y="connsiteY27544"/>
              </a:cxn>
              <a:cxn ang="0">
                <a:pos x="connsiteX27545" y="connsiteY27545"/>
              </a:cxn>
              <a:cxn ang="0">
                <a:pos x="connsiteX27546" y="connsiteY27546"/>
              </a:cxn>
              <a:cxn ang="0">
                <a:pos x="connsiteX27547" y="connsiteY27547"/>
              </a:cxn>
              <a:cxn ang="0">
                <a:pos x="connsiteX27548" y="connsiteY27548"/>
              </a:cxn>
              <a:cxn ang="0">
                <a:pos x="connsiteX27549" y="connsiteY27549"/>
              </a:cxn>
              <a:cxn ang="0">
                <a:pos x="connsiteX27550" y="connsiteY27550"/>
              </a:cxn>
              <a:cxn ang="0">
                <a:pos x="connsiteX27551" y="connsiteY27551"/>
              </a:cxn>
              <a:cxn ang="0">
                <a:pos x="connsiteX27552" y="connsiteY27552"/>
              </a:cxn>
              <a:cxn ang="0">
                <a:pos x="connsiteX27553" y="connsiteY27553"/>
              </a:cxn>
              <a:cxn ang="0">
                <a:pos x="connsiteX27554" y="connsiteY27554"/>
              </a:cxn>
              <a:cxn ang="0">
                <a:pos x="connsiteX27555" y="connsiteY27555"/>
              </a:cxn>
              <a:cxn ang="0">
                <a:pos x="connsiteX27556" y="connsiteY27556"/>
              </a:cxn>
              <a:cxn ang="0">
                <a:pos x="connsiteX27557" y="connsiteY27557"/>
              </a:cxn>
              <a:cxn ang="0">
                <a:pos x="connsiteX27558" y="connsiteY27558"/>
              </a:cxn>
              <a:cxn ang="0">
                <a:pos x="connsiteX27559" y="connsiteY27559"/>
              </a:cxn>
              <a:cxn ang="0">
                <a:pos x="connsiteX27560" y="connsiteY27560"/>
              </a:cxn>
              <a:cxn ang="0">
                <a:pos x="connsiteX27561" y="connsiteY27561"/>
              </a:cxn>
              <a:cxn ang="0">
                <a:pos x="connsiteX27562" y="connsiteY27562"/>
              </a:cxn>
              <a:cxn ang="0">
                <a:pos x="connsiteX27563" y="connsiteY27563"/>
              </a:cxn>
              <a:cxn ang="0">
                <a:pos x="connsiteX27564" y="connsiteY27564"/>
              </a:cxn>
              <a:cxn ang="0">
                <a:pos x="connsiteX27565" y="connsiteY27565"/>
              </a:cxn>
              <a:cxn ang="0">
                <a:pos x="connsiteX27566" y="connsiteY27566"/>
              </a:cxn>
              <a:cxn ang="0">
                <a:pos x="connsiteX27567" y="connsiteY27567"/>
              </a:cxn>
              <a:cxn ang="0">
                <a:pos x="connsiteX27568" y="connsiteY27568"/>
              </a:cxn>
              <a:cxn ang="0">
                <a:pos x="connsiteX27569" y="connsiteY27569"/>
              </a:cxn>
              <a:cxn ang="0">
                <a:pos x="connsiteX27570" y="connsiteY27570"/>
              </a:cxn>
              <a:cxn ang="0">
                <a:pos x="connsiteX27571" y="connsiteY27571"/>
              </a:cxn>
              <a:cxn ang="0">
                <a:pos x="connsiteX27572" y="connsiteY27572"/>
              </a:cxn>
              <a:cxn ang="0">
                <a:pos x="connsiteX27573" y="connsiteY27573"/>
              </a:cxn>
              <a:cxn ang="0">
                <a:pos x="connsiteX27574" y="connsiteY27574"/>
              </a:cxn>
              <a:cxn ang="0">
                <a:pos x="connsiteX27575" y="connsiteY27575"/>
              </a:cxn>
              <a:cxn ang="0">
                <a:pos x="connsiteX27576" y="connsiteY27576"/>
              </a:cxn>
              <a:cxn ang="0">
                <a:pos x="connsiteX27577" y="connsiteY27577"/>
              </a:cxn>
              <a:cxn ang="0">
                <a:pos x="connsiteX27578" y="connsiteY27578"/>
              </a:cxn>
              <a:cxn ang="0">
                <a:pos x="connsiteX27579" y="connsiteY27579"/>
              </a:cxn>
              <a:cxn ang="0">
                <a:pos x="connsiteX27580" y="connsiteY27580"/>
              </a:cxn>
              <a:cxn ang="0">
                <a:pos x="connsiteX27581" y="connsiteY27581"/>
              </a:cxn>
              <a:cxn ang="0">
                <a:pos x="connsiteX27582" y="connsiteY27582"/>
              </a:cxn>
              <a:cxn ang="0">
                <a:pos x="connsiteX27583" y="connsiteY27583"/>
              </a:cxn>
              <a:cxn ang="0">
                <a:pos x="connsiteX27584" y="connsiteY27584"/>
              </a:cxn>
              <a:cxn ang="0">
                <a:pos x="connsiteX27585" y="connsiteY27585"/>
              </a:cxn>
              <a:cxn ang="0">
                <a:pos x="connsiteX27586" y="connsiteY27586"/>
              </a:cxn>
              <a:cxn ang="0">
                <a:pos x="connsiteX27587" y="connsiteY27587"/>
              </a:cxn>
              <a:cxn ang="0">
                <a:pos x="connsiteX27588" y="connsiteY27588"/>
              </a:cxn>
              <a:cxn ang="0">
                <a:pos x="connsiteX27589" y="connsiteY27589"/>
              </a:cxn>
              <a:cxn ang="0">
                <a:pos x="connsiteX27590" y="connsiteY27590"/>
              </a:cxn>
              <a:cxn ang="0">
                <a:pos x="connsiteX27591" y="connsiteY27591"/>
              </a:cxn>
              <a:cxn ang="0">
                <a:pos x="connsiteX27592" y="connsiteY27592"/>
              </a:cxn>
              <a:cxn ang="0">
                <a:pos x="connsiteX27593" y="connsiteY27593"/>
              </a:cxn>
              <a:cxn ang="0">
                <a:pos x="connsiteX27594" y="connsiteY27594"/>
              </a:cxn>
              <a:cxn ang="0">
                <a:pos x="connsiteX27595" y="connsiteY27595"/>
              </a:cxn>
              <a:cxn ang="0">
                <a:pos x="connsiteX27596" y="connsiteY27596"/>
              </a:cxn>
              <a:cxn ang="0">
                <a:pos x="connsiteX27597" y="connsiteY27597"/>
              </a:cxn>
              <a:cxn ang="0">
                <a:pos x="connsiteX27598" y="connsiteY27598"/>
              </a:cxn>
              <a:cxn ang="0">
                <a:pos x="connsiteX27599" y="connsiteY27599"/>
              </a:cxn>
              <a:cxn ang="0">
                <a:pos x="connsiteX27600" y="connsiteY27600"/>
              </a:cxn>
              <a:cxn ang="0">
                <a:pos x="connsiteX27601" y="connsiteY27601"/>
              </a:cxn>
              <a:cxn ang="0">
                <a:pos x="connsiteX27602" y="connsiteY27602"/>
              </a:cxn>
              <a:cxn ang="0">
                <a:pos x="connsiteX27603" y="connsiteY27603"/>
              </a:cxn>
              <a:cxn ang="0">
                <a:pos x="connsiteX27604" y="connsiteY27604"/>
              </a:cxn>
              <a:cxn ang="0">
                <a:pos x="connsiteX27605" y="connsiteY27605"/>
              </a:cxn>
              <a:cxn ang="0">
                <a:pos x="connsiteX27606" y="connsiteY27606"/>
              </a:cxn>
              <a:cxn ang="0">
                <a:pos x="connsiteX27607" y="connsiteY27607"/>
              </a:cxn>
              <a:cxn ang="0">
                <a:pos x="connsiteX27608" y="connsiteY27608"/>
              </a:cxn>
              <a:cxn ang="0">
                <a:pos x="connsiteX27609" y="connsiteY27609"/>
              </a:cxn>
              <a:cxn ang="0">
                <a:pos x="connsiteX27610" y="connsiteY27610"/>
              </a:cxn>
              <a:cxn ang="0">
                <a:pos x="connsiteX27611" y="connsiteY27611"/>
              </a:cxn>
              <a:cxn ang="0">
                <a:pos x="connsiteX27612" y="connsiteY27612"/>
              </a:cxn>
              <a:cxn ang="0">
                <a:pos x="connsiteX27613" y="connsiteY27613"/>
              </a:cxn>
              <a:cxn ang="0">
                <a:pos x="connsiteX27614" y="connsiteY27614"/>
              </a:cxn>
              <a:cxn ang="0">
                <a:pos x="connsiteX27615" y="connsiteY27615"/>
              </a:cxn>
              <a:cxn ang="0">
                <a:pos x="connsiteX27616" y="connsiteY27616"/>
              </a:cxn>
              <a:cxn ang="0">
                <a:pos x="connsiteX27617" y="connsiteY27617"/>
              </a:cxn>
              <a:cxn ang="0">
                <a:pos x="connsiteX27618" y="connsiteY27618"/>
              </a:cxn>
              <a:cxn ang="0">
                <a:pos x="connsiteX27619" y="connsiteY27619"/>
              </a:cxn>
              <a:cxn ang="0">
                <a:pos x="connsiteX27620" y="connsiteY27620"/>
              </a:cxn>
              <a:cxn ang="0">
                <a:pos x="connsiteX27621" y="connsiteY27621"/>
              </a:cxn>
              <a:cxn ang="0">
                <a:pos x="connsiteX27622" y="connsiteY27622"/>
              </a:cxn>
              <a:cxn ang="0">
                <a:pos x="connsiteX27623" y="connsiteY27623"/>
              </a:cxn>
              <a:cxn ang="0">
                <a:pos x="connsiteX27624" y="connsiteY27624"/>
              </a:cxn>
              <a:cxn ang="0">
                <a:pos x="connsiteX27625" y="connsiteY27625"/>
              </a:cxn>
              <a:cxn ang="0">
                <a:pos x="connsiteX27626" y="connsiteY27626"/>
              </a:cxn>
              <a:cxn ang="0">
                <a:pos x="connsiteX27627" y="connsiteY27627"/>
              </a:cxn>
              <a:cxn ang="0">
                <a:pos x="connsiteX27628" y="connsiteY27628"/>
              </a:cxn>
              <a:cxn ang="0">
                <a:pos x="connsiteX27629" y="connsiteY27629"/>
              </a:cxn>
              <a:cxn ang="0">
                <a:pos x="connsiteX27630" y="connsiteY27630"/>
              </a:cxn>
              <a:cxn ang="0">
                <a:pos x="connsiteX27631" y="connsiteY27631"/>
              </a:cxn>
              <a:cxn ang="0">
                <a:pos x="connsiteX27632" y="connsiteY27632"/>
              </a:cxn>
              <a:cxn ang="0">
                <a:pos x="connsiteX27633" y="connsiteY27633"/>
              </a:cxn>
              <a:cxn ang="0">
                <a:pos x="connsiteX27634" y="connsiteY27634"/>
              </a:cxn>
              <a:cxn ang="0">
                <a:pos x="connsiteX27635" y="connsiteY27635"/>
              </a:cxn>
              <a:cxn ang="0">
                <a:pos x="connsiteX27636" y="connsiteY27636"/>
              </a:cxn>
              <a:cxn ang="0">
                <a:pos x="connsiteX27637" y="connsiteY27637"/>
              </a:cxn>
              <a:cxn ang="0">
                <a:pos x="connsiteX27638" y="connsiteY27638"/>
              </a:cxn>
              <a:cxn ang="0">
                <a:pos x="connsiteX27639" y="connsiteY27639"/>
              </a:cxn>
              <a:cxn ang="0">
                <a:pos x="connsiteX27640" y="connsiteY27640"/>
              </a:cxn>
              <a:cxn ang="0">
                <a:pos x="connsiteX27641" y="connsiteY27641"/>
              </a:cxn>
              <a:cxn ang="0">
                <a:pos x="connsiteX27642" y="connsiteY27642"/>
              </a:cxn>
              <a:cxn ang="0">
                <a:pos x="connsiteX27643" y="connsiteY27643"/>
              </a:cxn>
              <a:cxn ang="0">
                <a:pos x="connsiteX27644" y="connsiteY27644"/>
              </a:cxn>
              <a:cxn ang="0">
                <a:pos x="connsiteX27645" y="connsiteY27645"/>
              </a:cxn>
              <a:cxn ang="0">
                <a:pos x="connsiteX27646" y="connsiteY27646"/>
              </a:cxn>
              <a:cxn ang="0">
                <a:pos x="connsiteX27647" y="connsiteY27647"/>
              </a:cxn>
              <a:cxn ang="0">
                <a:pos x="connsiteX27648" y="connsiteY27648"/>
              </a:cxn>
              <a:cxn ang="0">
                <a:pos x="connsiteX27649" y="connsiteY27649"/>
              </a:cxn>
              <a:cxn ang="0">
                <a:pos x="connsiteX27650" y="connsiteY27650"/>
              </a:cxn>
              <a:cxn ang="0">
                <a:pos x="connsiteX27651" y="connsiteY27651"/>
              </a:cxn>
              <a:cxn ang="0">
                <a:pos x="connsiteX27652" y="connsiteY27652"/>
              </a:cxn>
              <a:cxn ang="0">
                <a:pos x="connsiteX27653" y="connsiteY27653"/>
              </a:cxn>
              <a:cxn ang="0">
                <a:pos x="connsiteX27654" y="connsiteY27654"/>
              </a:cxn>
              <a:cxn ang="0">
                <a:pos x="connsiteX27655" y="connsiteY27655"/>
              </a:cxn>
              <a:cxn ang="0">
                <a:pos x="connsiteX27656" y="connsiteY27656"/>
              </a:cxn>
              <a:cxn ang="0">
                <a:pos x="connsiteX27657" y="connsiteY27657"/>
              </a:cxn>
              <a:cxn ang="0">
                <a:pos x="connsiteX27658" y="connsiteY27658"/>
              </a:cxn>
              <a:cxn ang="0">
                <a:pos x="connsiteX27659" y="connsiteY27659"/>
              </a:cxn>
              <a:cxn ang="0">
                <a:pos x="connsiteX27660" y="connsiteY27660"/>
              </a:cxn>
              <a:cxn ang="0">
                <a:pos x="connsiteX27661" y="connsiteY27661"/>
              </a:cxn>
              <a:cxn ang="0">
                <a:pos x="connsiteX27662" y="connsiteY27662"/>
              </a:cxn>
              <a:cxn ang="0">
                <a:pos x="connsiteX27663" y="connsiteY27663"/>
              </a:cxn>
              <a:cxn ang="0">
                <a:pos x="connsiteX27664" y="connsiteY27664"/>
              </a:cxn>
              <a:cxn ang="0">
                <a:pos x="connsiteX27665" y="connsiteY27665"/>
              </a:cxn>
              <a:cxn ang="0">
                <a:pos x="connsiteX27666" y="connsiteY27666"/>
              </a:cxn>
              <a:cxn ang="0">
                <a:pos x="connsiteX27667" y="connsiteY27667"/>
              </a:cxn>
              <a:cxn ang="0">
                <a:pos x="connsiteX27668" y="connsiteY27668"/>
              </a:cxn>
              <a:cxn ang="0">
                <a:pos x="connsiteX27669" y="connsiteY27669"/>
              </a:cxn>
              <a:cxn ang="0">
                <a:pos x="connsiteX27670" y="connsiteY27670"/>
              </a:cxn>
              <a:cxn ang="0">
                <a:pos x="connsiteX27671" y="connsiteY27671"/>
              </a:cxn>
              <a:cxn ang="0">
                <a:pos x="connsiteX27672" y="connsiteY27672"/>
              </a:cxn>
              <a:cxn ang="0">
                <a:pos x="connsiteX27673" y="connsiteY27673"/>
              </a:cxn>
              <a:cxn ang="0">
                <a:pos x="connsiteX27674" y="connsiteY27674"/>
              </a:cxn>
              <a:cxn ang="0">
                <a:pos x="connsiteX27675" y="connsiteY27675"/>
              </a:cxn>
              <a:cxn ang="0">
                <a:pos x="connsiteX27676" y="connsiteY27676"/>
              </a:cxn>
              <a:cxn ang="0">
                <a:pos x="connsiteX27677" y="connsiteY27677"/>
              </a:cxn>
              <a:cxn ang="0">
                <a:pos x="connsiteX27678" y="connsiteY27678"/>
              </a:cxn>
              <a:cxn ang="0">
                <a:pos x="connsiteX27679" y="connsiteY27679"/>
              </a:cxn>
              <a:cxn ang="0">
                <a:pos x="connsiteX27680" y="connsiteY27680"/>
              </a:cxn>
              <a:cxn ang="0">
                <a:pos x="connsiteX27681" y="connsiteY27681"/>
              </a:cxn>
              <a:cxn ang="0">
                <a:pos x="connsiteX27682" y="connsiteY27682"/>
              </a:cxn>
              <a:cxn ang="0">
                <a:pos x="connsiteX27683" y="connsiteY27683"/>
              </a:cxn>
              <a:cxn ang="0">
                <a:pos x="connsiteX27684" y="connsiteY27684"/>
              </a:cxn>
              <a:cxn ang="0">
                <a:pos x="connsiteX27685" y="connsiteY27685"/>
              </a:cxn>
              <a:cxn ang="0">
                <a:pos x="connsiteX27686" y="connsiteY27686"/>
              </a:cxn>
              <a:cxn ang="0">
                <a:pos x="connsiteX27687" y="connsiteY27687"/>
              </a:cxn>
              <a:cxn ang="0">
                <a:pos x="connsiteX27688" y="connsiteY27688"/>
              </a:cxn>
              <a:cxn ang="0">
                <a:pos x="connsiteX27689" y="connsiteY27689"/>
              </a:cxn>
              <a:cxn ang="0">
                <a:pos x="connsiteX27690" y="connsiteY27690"/>
              </a:cxn>
              <a:cxn ang="0">
                <a:pos x="connsiteX27691" y="connsiteY27691"/>
              </a:cxn>
              <a:cxn ang="0">
                <a:pos x="connsiteX27692" y="connsiteY27692"/>
              </a:cxn>
              <a:cxn ang="0">
                <a:pos x="connsiteX27693" y="connsiteY27693"/>
              </a:cxn>
              <a:cxn ang="0">
                <a:pos x="connsiteX27694" y="connsiteY27694"/>
              </a:cxn>
              <a:cxn ang="0">
                <a:pos x="connsiteX27695" y="connsiteY27695"/>
              </a:cxn>
              <a:cxn ang="0">
                <a:pos x="connsiteX27696" y="connsiteY27696"/>
              </a:cxn>
              <a:cxn ang="0">
                <a:pos x="connsiteX27697" y="connsiteY27697"/>
              </a:cxn>
              <a:cxn ang="0">
                <a:pos x="connsiteX27698" y="connsiteY27698"/>
              </a:cxn>
              <a:cxn ang="0">
                <a:pos x="connsiteX27699" y="connsiteY27699"/>
              </a:cxn>
              <a:cxn ang="0">
                <a:pos x="connsiteX27700" y="connsiteY27700"/>
              </a:cxn>
              <a:cxn ang="0">
                <a:pos x="connsiteX27701" y="connsiteY27701"/>
              </a:cxn>
              <a:cxn ang="0">
                <a:pos x="connsiteX27702" y="connsiteY27702"/>
              </a:cxn>
              <a:cxn ang="0">
                <a:pos x="connsiteX27703" y="connsiteY27703"/>
              </a:cxn>
              <a:cxn ang="0">
                <a:pos x="connsiteX27704" y="connsiteY27704"/>
              </a:cxn>
              <a:cxn ang="0">
                <a:pos x="connsiteX27705" y="connsiteY27705"/>
              </a:cxn>
              <a:cxn ang="0">
                <a:pos x="connsiteX27706" y="connsiteY27706"/>
              </a:cxn>
              <a:cxn ang="0">
                <a:pos x="connsiteX27707" y="connsiteY27707"/>
              </a:cxn>
              <a:cxn ang="0">
                <a:pos x="connsiteX27708" y="connsiteY27708"/>
              </a:cxn>
              <a:cxn ang="0">
                <a:pos x="connsiteX27709" y="connsiteY27709"/>
              </a:cxn>
              <a:cxn ang="0">
                <a:pos x="connsiteX27710" y="connsiteY27710"/>
              </a:cxn>
              <a:cxn ang="0">
                <a:pos x="connsiteX27711" y="connsiteY27711"/>
              </a:cxn>
              <a:cxn ang="0">
                <a:pos x="connsiteX27712" y="connsiteY27712"/>
              </a:cxn>
              <a:cxn ang="0">
                <a:pos x="connsiteX27713" y="connsiteY27713"/>
              </a:cxn>
              <a:cxn ang="0">
                <a:pos x="connsiteX27714" y="connsiteY27714"/>
              </a:cxn>
              <a:cxn ang="0">
                <a:pos x="connsiteX27715" y="connsiteY27715"/>
              </a:cxn>
              <a:cxn ang="0">
                <a:pos x="connsiteX27716" y="connsiteY27716"/>
              </a:cxn>
              <a:cxn ang="0">
                <a:pos x="connsiteX27717" y="connsiteY27717"/>
              </a:cxn>
              <a:cxn ang="0">
                <a:pos x="connsiteX27718" y="connsiteY27718"/>
              </a:cxn>
              <a:cxn ang="0">
                <a:pos x="connsiteX27719" y="connsiteY27719"/>
              </a:cxn>
              <a:cxn ang="0">
                <a:pos x="connsiteX27720" y="connsiteY27720"/>
              </a:cxn>
              <a:cxn ang="0">
                <a:pos x="connsiteX27721" y="connsiteY27721"/>
              </a:cxn>
              <a:cxn ang="0">
                <a:pos x="connsiteX27722" y="connsiteY27722"/>
              </a:cxn>
              <a:cxn ang="0">
                <a:pos x="connsiteX27723" y="connsiteY27723"/>
              </a:cxn>
              <a:cxn ang="0">
                <a:pos x="connsiteX27724" y="connsiteY27724"/>
              </a:cxn>
              <a:cxn ang="0">
                <a:pos x="connsiteX27725" y="connsiteY27725"/>
              </a:cxn>
              <a:cxn ang="0">
                <a:pos x="connsiteX27726" y="connsiteY27726"/>
              </a:cxn>
              <a:cxn ang="0">
                <a:pos x="connsiteX27727" y="connsiteY27727"/>
              </a:cxn>
              <a:cxn ang="0">
                <a:pos x="connsiteX27728" y="connsiteY27728"/>
              </a:cxn>
              <a:cxn ang="0">
                <a:pos x="connsiteX27729" y="connsiteY27729"/>
              </a:cxn>
              <a:cxn ang="0">
                <a:pos x="connsiteX27730" y="connsiteY27730"/>
              </a:cxn>
              <a:cxn ang="0">
                <a:pos x="connsiteX27731" y="connsiteY27731"/>
              </a:cxn>
              <a:cxn ang="0">
                <a:pos x="connsiteX27732" y="connsiteY27732"/>
              </a:cxn>
              <a:cxn ang="0">
                <a:pos x="connsiteX27733" y="connsiteY27733"/>
              </a:cxn>
              <a:cxn ang="0">
                <a:pos x="connsiteX27734" y="connsiteY27734"/>
              </a:cxn>
              <a:cxn ang="0">
                <a:pos x="connsiteX27735" y="connsiteY27735"/>
              </a:cxn>
              <a:cxn ang="0">
                <a:pos x="connsiteX27736" y="connsiteY27736"/>
              </a:cxn>
              <a:cxn ang="0">
                <a:pos x="connsiteX27737" y="connsiteY27737"/>
              </a:cxn>
              <a:cxn ang="0">
                <a:pos x="connsiteX27738" y="connsiteY27738"/>
              </a:cxn>
              <a:cxn ang="0">
                <a:pos x="connsiteX27739" y="connsiteY27739"/>
              </a:cxn>
              <a:cxn ang="0">
                <a:pos x="connsiteX27740" y="connsiteY27740"/>
              </a:cxn>
              <a:cxn ang="0">
                <a:pos x="connsiteX27741" y="connsiteY27741"/>
              </a:cxn>
              <a:cxn ang="0">
                <a:pos x="connsiteX27742" y="connsiteY27742"/>
              </a:cxn>
              <a:cxn ang="0">
                <a:pos x="connsiteX27743" y="connsiteY27743"/>
              </a:cxn>
              <a:cxn ang="0">
                <a:pos x="connsiteX27744" y="connsiteY27744"/>
              </a:cxn>
              <a:cxn ang="0">
                <a:pos x="connsiteX27745" y="connsiteY27745"/>
              </a:cxn>
              <a:cxn ang="0">
                <a:pos x="connsiteX27746" y="connsiteY27746"/>
              </a:cxn>
              <a:cxn ang="0">
                <a:pos x="connsiteX27747" y="connsiteY27747"/>
              </a:cxn>
              <a:cxn ang="0">
                <a:pos x="connsiteX27748" y="connsiteY27748"/>
              </a:cxn>
              <a:cxn ang="0">
                <a:pos x="connsiteX27749" y="connsiteY27749"/>
              </a:cxn>
              <a:cxn ang="0">
                <a:pos x="connsiteX27750" y="connsiteY27750"/>
              </a:cxn>
              <a:cxn ang="0">
                <a:pos x="connsiteX27751" y="connsiteY27751"/>
              </a:cxn>
              <a:cxn ang="0">
                <a:pos x="connsiteX27752" y="connsiteY27752"/>
              </a:cxn>
              <a:cxn ang="0">
                <a:pos x="connsiteX27753" y="connsiteY27753"/>
              </a:cxn>
              <a:cxn ang="0">
                <a:pos x="connsiteX27754" y="connsiteY27754"/>
              </a:cxn>
              <a:cxn ang="0">
                <a:pos x="connsiteX27755" y="connsiteY27755"/>
              </a:cxn>
              <a:cxn ang="0">
                <a:pos x="connsiteX27756" y="connsiteY27756"/>
              </a:cxn>
              <a:cxn ang="0">
                <a:pos x="connsiteX27757" y="connsiteY27757"/>
              </a:cxn>
              <a:cxn ang="0">
                <a:pos x="connsiteX27758" y="connsiteY27758"/>
              </a:cxn>
              <a:cxn ang="0">
                <a:pos x="connsiteX27759" y="connsiteY27759"/>
              </a:cxn>
              <a:cxn ang="0">
                <a:pos x="connsiteX27760" y="connsiteY27760"/>
              </a:cxn>
              <a:cxn ang="0">
                <a:pos x="connsiteX27761" y="connsiteY27761"/>
              </a:cxn>
              <a:cxn ang="0">
                <a:pos x="connsiteX27762" y="connsiteY27762"/>
              </a:cxn>
              <a:cxn ang="0">
                <a:pos x="connsiteX27763" y="connsiteY27763"/>
              </a:cxn>
              <a:cxn ang="0">
                <a:pos x="connsiteX27764" y="connsiteY27764"/>
              </a:cxn>
              <a:cxn ang="0">
                <a:pos x="connsiteX27765" y="connsiteY27765"/>
              </a:cxn>
              <a:cxn ang="0">
                <a:pos x="connsiteX27766" y="connsiteY27766"/>
              </a:cxn>
              <a:cxn ang="0">
                <a:pos x="connsiteX27767" y="connsiteY27767"/>
              </a:cxn>
              <a:cxn ang="0">
                <a:pos x="connsiteX27768" y="connsiteY27768"/>
              </a:cxn>
              <a:cxn ang="0">
                <a:pos x="connsiteX27769" y="connsiteY27769"/>
              </a:cxn>
              <a:cxn ang="0">
                <a:pos x="connsiteX27770" y="connsiteY27770"/>
              </a:cxn>
              <a:cxn ang="0">
                <a:pos x="connsiteX27771" y="connsiteY27771"/>
              </a:cxn>
              <a:cxn ang="0">
                <a:pos x="connsiteX27772" y="connsiteY27772"/>
              </a:cxn>
              <a:cxn ang="0">
                <a:pos x="connsiteX27773" y="connsiteY27773"/>
              </a:cxn>
              <a:cxn ang="0">
                <a:pos x="connsiteX27774" y="connsiteY27774"/>
              </a:cxn>
              <a:cxn ang="0">
                <a:pos x="connsiteX27775" y="connsiteY27775"/>
              </a:cxn>
              <a:cxn ang="0">
                <a:pos x="connsiteX27776" y="connsiteY27776"/>
              </a:cxn>
              <a:cxn ang="0">
                <a:pos x="connsiteX27777" y="connsiteY27777"/>
              </a:cxn>
              <a:cxn ang="0">
                <a:pos x="connsiteX27778" y="connsiteY27778"/>
              </a:cxn>
              <a:cxn ang="0">
                <a:pos x="connsiteX27779" y="connsiteY27779"/>
              </a:cxn>
              <a:cxn ang="0">
                <a:pos x="connsiteX27780" y="connsiteY27780"/>
              </a:cxn>
              <a:cxn ang="0">
                <a:pos x="connsiteX27781" y="connsiteY27781"/>
              </a:cxn>
              <a:cxn ang="0">
                <a:pos x="connsiteX27782" y="connsiteY27782"/>
              </a:cxn>
              <a:cxn ang="0">
                <a:pos x="connsiteX27783" y="connsiteY27783"/>
              </a:cxn>
              <a:cxn ang="0">
                <a:pos x="connsiteX27784" y="connsiteY27784"/>
              </a:cxn>
              <a:cxn ang="0">
                <a:pos x="connsiteX27785" y="connsiteY27785"/>
              </a:cxn>
              <a:cxn ang="0">
                <a:pos x="connsiteX27786" y="connsiteY27786"/>
              </a:cxn>
              <a:cxn ang="0">
                <a:pos x="connsiteX27787" y="connsiteY27787"/>
              </a:cxn>
              <a:cxn ang="0">
                <a:pos x="connsiteX27788" y="connsiteY27788"/>
              </a:cxn>
              <a:cxn ang="0">
                <a:pos x="connsiteX27789" y="connsiteY27789"/>
              </a:cxn>
              <a:cxn ang="0">
                <a:pos x="connsiteX27790" y="connsiteY27790"/>
              </a:cxn>
              <a:cxn ang="0">
                <a:pos x="connsiteX27791" y="connsiteY27791"/>
              </a:cxn>
              <a:cxn ang="0">
                <a:pos x="connsiteX27792" y="connsiteY27792"/>
              </a:cxn>
              <a:cxn ang="0">
                <a:pos x="connsiteX27793" y="connsiteY27793"/>
              </a:cxn>
              <a:cxn ang="0">
                <a:pos x="connsiteX27794" y="connsiteY27794"/>
              </a:cxn>
              <a:cxn ang="0">
                <a:pos x="connsiteX27795" y="connsiteY27795"/>
              </a:cxn>
              <a:cxn ang="0">
                <a:pos x="connsiteX27796" y="connsiteY27796"/>
              </a:cxn>
              <a:cxn ang="0">
                <a:pos x="connsiteX27797" y="connsiteY27797"/>
              </a:cxn>
              <a:cxn ang="0">
                <a:pos x="connsiteX27798" y="connsiteY27798"/>
              </a:cxn>
              <a:cxn ang="0">
                <a:pos x="connsiteX27799" y="connsiteY27799"/>
              </a:cxn>
              <a:cxn ang="0">
                <a:pos x="connsiteX27800" y="connsiteY27800"/>
              </a:cxn>
              <a:cxn ang="0">
                <a:pos x="connsiteX27801" y="connsiteY27801"/>
              </a:cxn>
              <a:cxn ang="0">
                <a:pos x="connsiteX27802" y="connsiteY27802"/>
              </a:cxn>
              <a:cxn ang="0">
                <a:pos x="connsiteX27803" y="connsiteY27803"/>
              </a:cxn>
              <a:cxn ang="0">
                <a:pos x="connsiteX27804" y="connsiteY27804"/>
              </a:cxn>
              <a:cxn ang="0">
                <a:pos x="connsiteX27805" y="connsiteY27805"/>
              </a:cxn>
              <a:cxn ang="0">
                <a:pos x="connsiteX27806" y="connsiteY27806"/>
              </a:cxn>
              <a:cxn ang="0">
                <a:pos x="connsiteX27807" y="connsiteY27807"/>
              </a:cxn>
              <a:cxn ang="0">
                <a:pos x="connsiteX27808" y="connsiteY27808"/>
              </a:cxn>
              <a:cxn ang="0">
                <a:pos x="connsiteX27809" y="connsiteY27809"/>
              </a:cxn>
              <a:cxn ang="0">
                <a:pos x="connsiteX27810" y="connsiteY27810"/>
              </a:cxn>
              <a:cxn ang="0">
                <a:pos x="connsiteX27811" y="connsiteY27811"/>
              </a:cxn>
              <a:cxn ang="0">
                <a:pos x="connsiteX27812" y="connsiteY27812"/>
              </a:cxn>
              <a:cxn ang="0">
                <a:pos x="connsiteX27813" y="connsiteY27813"/>
              </a:cxn>
              <a:cxn ang="0">
                <a:pos x="connsiteX27814" y="connsiteY27814"/>
              </a:cxn>
              <a:cxn ang="0">
                <a:pos x="connsiteX27815" y="connsiteY27815"/>
              </a:cxn>
              <a:cxn ang="0">
                <a:pos x="connsiteX27816" y="connsiteY27816"/>
              </a:cxn>
              <a:cxn ang="0">
                <a:pos x="connsiteX27817" y="connsiteY27817"/>
              </a:cxn>
              <a:cxn ang="0">
                <a:pos x="connsiteX27818" y="connsiteY27818"/>
              </a:cxn>
              <a:cxn ang="0">
                <a:pos x="connsiteX27819" y="connsiteY27819"/>
              </a:cxn>
              <a:cxn ang="0">
                <a:pos x="connsiteX27820" y="connsiteY27820"/>
              </a:cxn>
              <a:cxn ang="0">
                <a:pos x="connsiteX27821" y="connsiteY27821"/>
              </a:cxn>
              <a:cxn ang="0">
                <a:pos x="connsiteX27822" y="connsiteY27822"/>
              </a:cxn>
              <a:cxn ang="0">
                <a:pos x="connsiteX27823" y="connsiteY27823"/>
              </a:cxn>
              <a:cxn ang="0">
                <a:pos x="connsiteX27824" y="connsiteY27824"/>
              </a:cxn>
              <a:cxn ang="0">
                <a:pos x="connsiteX27825" y="connsiteY27825"/>
              </a:cxn>
              <a:cxn ang="0">
                <a:pos x="connsiteX27826" y="connsiteY27826"/>
              </a:cxn>
              <a:cxn ang="0">
                <a:pos x="connsiteX27827" y="connsiteY27827"/>
              </a:cxn>
              <a:cxn ang="0">
                <a:pos x="connsiteX27828" y="connsiteY27828"/>
              </a:cxn>
              <a:cxn ang="0">
                <a:pos x="connsiteX27829" y="connsiteY27829"/>
              </a:cxn>
              <a:cxn ang="0">
                <a:pos x="connsiteX27830" y="connsiteY27830"/>
              </a:cxn>
              <a:cxn ang="0">
                <a:pos x="connsiteX27831" y="connsiteY27831"/>
              </a:cxn>
              <a:cxn ang="0">
                <a:pos x="connsiteX27832" y="connsiteY27832"/>
              </a:cxn>
              <a:cxn ang="0">
                <a:pos x="connsiteX27833" y="connsiteY27833"/>
              </a:cxn>
              <a:cxn ang="0">
                <a:pos x="connsiteX27834" y="connsiteY27834"/>
              </a:cxn>
              <a:cxn ang="0">
                <a:pos x="connsiteX27835" y="connsiteY27835"/>
              </a:cxn>
              <a:cxn ang="0">
                <a:pos x="connsiteX27836" y="connsiteY27836"/>
              </a:cxn>
              <a:cxn ang="0">
                <a:pos x="connsiteX27837" y="connsiteY27837"/>
              </a:cxn>
              <a:cxn ang="0">
                <a:pos x="connsiteX27838" y="connsiteY27838"/>
              </a:cxn>
              <a:cxn ang="0">
                <a:pos x="connsiteX27839" y="connsiteY27839"/>
              </a:cxn>
              <a:cxn ang="0">
                <a:pos x="connsiteX27840" y="connsiteY27840"/>
              </a:cxn>
              <a:cxn ang="0">
                <a:pos x="connsiteX27841" y="connsiteY27841"/>
              </a:cxn>
              <a:cxn ang="0">
                <a:pos x="connsiteX27842" y="connsiteY27842"/>
              </a:cxn>
              <a:cxn ang="0">
                <a:pos x="connsiteX27843" y="connsiteY27843"/>
              </a:cxn>
              <a:cxn ang="0">
                <a:pos x="connsiteX27844" y="connsiteY27844"/>
              </a:cxn>
              <a:cxn ang="0">
                <a:pos x="connsiteX27845" y="connsiteY27845"/>
              </a:cxn>
              <a:cxn ang="0">
                <a:pos x="connsiteX27846" y="connsiteY27846"/>
              </a:cxn>
              <a:cxn ang="0">
                <a:pos x="connsiteX27847" y="connsiteY27847"/>
              </a:cxn>
              <a:cxn ang="0">
                <a:pos x="connsiteX27848" y="connsiteY27848"/>
              </a:cxn>
              <a:cxn ang="0">
                <a:pos x="connsiteX27849" y="connsiteY27849"/>
              </a:cxn>
              <a:cxn ang="0">
                <a:pos x="connsiteX27850" y="connsiteY27850"/>
              </a:cxn>
              <a:cxn ang="0">
                <a:pos x="connsiteX27851" y="connsiteY27851"/>
              </a:cxn>
              <a:cxn ang="0">
                <a:pos x="connsiteX27852" y="connsiteY27852"/>
              </a:cxn>
              <a:cxn ang="0">
                <a:pos x="connsiteX27853" y="connsiteY27853"/>
              </a:cxn>
              <a:cxn ang="0">
                <a:pos x="connsiteX27854" y="connsiteY27854"/>
              </a:cxn>
              <a:cxn ang="0">
                <a:pos x="connsiteX27855" y="connsiteY27855"/>
              </a:cxn>
              <a:cxn ang="0">
                <a:pos x="connsiteX27856" y="connsiteY27856"/>
              </a:cxn>
              <a:cxn ang="0">
                <a:pos x="connsiteX27857" y="connsiteY27857"/>
              </a:cxn>
              <a:cxn ang="0">
                <a:pos x="connsiteX27858" y="connsiteY27858"/>
              </a:cxn>
              <a:cxn ang="0">
                <a:pos x="connsiteX27859" y="connsiteY27859"/>
              </a:cxn>
              <a:cxn ang="0">
                <a:pos x="connsiteX27860" y="connsiteY27860"/>
              </a:cxn>
              <a:cxn ang="0">
                <a:pos x="connsiteX27861" y="connsiteY27861"/>
              </a:cxn>
              <a:cxn ang="0">
                <a:pos x="connsiteX27862" y="connsiteY27862"/>
              </a:cxn>
              <a:cxn ang="0">
                <a:pos x="connsiteX27863" y="connsiteY27863"/>
              </a:cxn>
              <a:cxn ang="0">
                <a:pos x="connsiteX27864" y="connsiteY27864"/>
              </a:cxn>
              <a:cxn ang="0">
                <a:pos x="connsiteX27865" y="connsiteY27865"/>
              </a:cxn>
              <a:cxn ang="0">
                <a:pos x="connsiteX27866" y="connsiteY27866"/>
              </a:cxn>
              <a:cxn ang="0">
                <a:pos x="connsiteX27867" y="connsiteY27867"/>
              </a:cxn>
              <a:cxn ang="0">
                <a:pos x="connsiteX27868" y="connsiteY27868"/>
              </a:cxn>
              <a:cxn ang="0">
                <a:pos x="connsiteX27869" y="connsiteY27869"/>
              </a:cxn>
              <a:cxn ang="0">
                <a:pos x="connsiteX27870" y="connsiteY27870"/>
              </a:cxn>
              <a:cxn ang="0">
                <a:pos x="connsiteX27871" y="connsiteY27871"/>
              </a:cxn>
              <a:cxn ang="0">
                <a:pos x="connsiteX27872" y="connsiteY27872"/>
              </a:cxn>
              <a:cxn ang="0">
                <a:pos x="connsiteX27873" y="connsiteY27873"/>
              </a:cxn>
              <a:cxn ang="0">
                <a:pos x="connsiteX27874" y="connsiteY27874"/>
              </a:cxn>
              <a:cxn ang="0">
                <a:pos x="connsiteX27875" y="connsiteY27875"/>
              </a:cxn>
              <a:cxn ang="0">
                <a:pos x="connsiteX27876" y="connsiteY27876"/>
              </a:cxn>
              <a:cxn ang="0">
                <a:pos x="connsiteX27877" y="connsiteY27877"/>
              </a:cxn>
              <a:cxn ang="0">
                <a:pos x="connsiteX27878" y="connsiteY27878"/>
              </a:cxn>
              <a:cxn ang="0">
                <a:pos x="connsiteX27879" y="connsiteY27879"/>
              </a:cxn>
              <a:cxn ang="0">
                <a:pos x="connsiteX27880" y="connsiteY27880"/>
              </a:cxn>
              <a:cxn ang="0">
                <a:pos x="connsiteX27881" y="connsiteY27881"/>
              </a:cxn>
              <a:cxn ang="0">
                <a:pos x="connsiteX27882" y="connsiteY27882"/>
              </a:cxn>
              <a:cxn ang="0">
                <a:pos x="connsiteX27883" y="connsiteY27883"/>
              </a:cxn>
              <a:cxn ang="0">
                <a:pos x="connsiteX27884" y="connsiteY27884"/>
              </a:cxn>
              <a:cxn ang="0">
                <a:pos x="connsiteX27885" y="connsiteY27885"/>
              </a:cxn>
              <a:cxn ang="0">
                <a:pos x="connsiteX27886" y="connsiteY27886"/>
              </a:cxn>
              <a:cxn ang="0">
                <a:pos x="connsiteX27887" y="connsiteY27887"/>
              </a:cxn>
              <a:cxn ang="0">
                <a:pos x="connsiteX27888" y="connsiteY27888"/>
              </a:cxn>
              <a:cxn ang="0">
                <a:pos x="connsiteX27889" y="connsiteY27889"/>
              </a:cxn>
              <a:cxn ang="0">
                <a:pos x="connsiteX27890" y="connsiteY27890"/>
              </a:cxn>
              <a:cxn ang="0">
                <a:pos x="connsiteX27891" y="connsiteY27891"/>
              </a:cxn>
              <a:cxn ang="0">
                <a:pos x="connsiteX27892" y="connsiteY27892"/>
              </a:cxn>
              <a:cxn ang="0">
                <a:pos x="connsiteX27893" y="connsiteY27893"/>
              </a:cxn>
              <a:cxn ang="0">
                <a:pos x="connsiteX27894" y="connsiteY27894"/>
              </a:cxn>
              <a:cxn ang="0">
                <a:pos x="connsiteX27895" y="connsiteY27895"/>
              </a:cxn>
              <a:cxn ang="0">
                <a:pos x="connsiteX27896" y="connsiteY27896"/>
              </a:cxn>
              <a:cxn ang="0">
                <a:pos x="connsiteX27897" y="connsiteY27897"/>
              </a:cxn>
              <a:cxn ang="0">
                <a:pos x="connsiteX27898" y="connsiteY27898"/>
              </a:cxn>
              <a:cxn ang="0">
                <a:pos x="connsiteX27899" y="connsiteY27899"/>
              </a:cxn>
              <a:cxn ang="0">
                <a:pos x="connsiteX27900" y="connsiteY27900"/>
              </a:cxn>
              <a:cxn ang="0">
                <a:pos x="connsiteX27901" y="connsiteY27901"/>
              </a:cxn>
              <a:cxn ang="0">
                <a:pos x="connsiteX27902" y="connsiteY27902"/>
              </a:cxn>
              <a:cxn ang="0">
                <a:pos x="connsiteX27903" y="connsiteY27903"/>
              </a:cxn>
              <a:cxn ang="0">
                <a:pos x="connsiteX27904" y="connsiteY27904"/>
              </a:cxn>
              <a:cxn ang="0">
                <a:pos x="connsiteX27905" y="connsiteY27905"/>
              </a:cxn>
              <a:cxn ang="0">
                <a:pos x="connsiteX27906" y="connsiteY27906"/>
              </a:cxn>
              <a:cxn ang="0">
                <a:pos x="connsiteX27907" y="connsiteY27907"/>
              </a:cxn>
              <a:cxn ang="0">
                <a:pos x="connsiteX27908" y="connsiteY27908"/>
              </a:cxn>
              <a:cxn ang="0">
                <a:pos x="connsiteX27909" y="connsiteY27909"/>
              </a:cxn>
              <a:cxn ang="0">
                <a:pos x="connsiteX27910" y="connsiteY27910"/>
              </a:cxn>
              <a:cxn ang="0">
                <a:pos x="connsiteX27911" y="connsiteY27911"/>
              </a:cxn>
              <a:cxn ang="0">
                <a:pos x="connsiteX27912" y="connsiteY27912"/>
              </a:cxn>
              <a:cxn ang="0">
                <a:pos x="connsiteX27913" y="connsiteY27913"/>
              </a:cxn>
              <a:cxn ang="0">
                <a:pos x="connsiteX27914" y="connsiteY27914"/>
              </a:cxn>
              <a:cxn ang="0">
                <a:pos x="connsiteX27915" y="connsiteY27915"/>
              </a:cxn>
              <a:cxn ang="0">
                <a:pos x="connsiteX27916" y="connsiteY27916"/>
              </a:cxn>
              <a:cxn ang="0">
                <a:pos x="connsiteX27917" y="connsiteY27917"/>
              </a:cxn>
              <a:cxn ang="0">
                <a:pos x="connsiteX27918" y="connsiteY27918"/>
              </a:cxn>
              <a:cxn ang="0">
                <a:pos x="connsiteX27919" y="connsiteY27919"/>
              </a:cxn>
              <a:cxn ang="0">
                <a:pos x="connsiteX27920" y="connsiteY27920"/>
              </a:cxn>
              <a:cxn ang="0">
                <a:pos x="connsiteX27921" y="connsiteY27921"/>
              </a:cxn>
              <a:cxn ang="0">
                <a:pos x="connsiteX27922" y="connsiteY27922"/>
              </a:cxn>
              <a:cxn ang="0">
                <a:pos x="connsiteX27923" y="connsiteY27923"/>
              </a:cxn>
              <a:cxn ang="0">
                <a:pos x="connsiteX27924" y="connsiteY27924"/>
              </a:cxn>
              <a:cxn ang="0">
                <a:pos x="connsiteX27925" y="connsiteY27925"/>
              </a:cxn>
              <a:cxn ang="0">
                <a:pos x="connsiteX27926" y="connsiteY27926"/>
              </a:cxn>
              <a:cxn ang="0">
                <a:pos x="connsiteX27927" y="connsiteY27927"/>
              </a:cxn>
              <a:cxn ang="0">
                <a:pos x="connsiteX27928" y="connsiteY27928"/>
              </a:cxn>
              <a:cxn ang="0">
                <a:pos x="connsiteX27929" y="connsiteY27929"/>
              </a:cxn>
              <a:cxn ang="0">
                <a:pos x="connsiteX27930" y="connsiteY27930"/>
              </a:cxn>
              <a:cxn ang="0">
                <a:pos x="connsiteX27931" y="connsiteY27931"/>
              </a:cxn>
              <a:cxn ang="0">
                <a:pos x="connsiteX27932" y="connsiteY27932"/>
              </a:cxn>
              <a:cxn ang="0">
                <a:pos x="connsiteX27933" y="connsiteY27933"/>
              </a:cxn>
              <a:cxn ang="0">
                <a:pos x="connsiteX27934" y="connsiteY27934"/>
              </a:cxn>
              <a:cxn ang="0">
                <a:pos x="connsiteX27935" y="connsiteY27935"/>
              </a:cxn>
              <a:cxn ang="0">
                <a:pos x="connsiteX27936" y="connsiteY27936"/>
              </a:cxn>
              <a:cxn ang="0">
                <a:pos x="connsiteX27937" y="connsiteY27937"/>
              </a:cxn>
              <a:cxn ang="0">
                <a:pos x="connsiteX27938" y="connsiteY27938"/>
              </a:cxn>
              <a:cxn ang="0">
                <a:pos x="connsiteX27939" y="connsiteY27939"/>
              </a:cxn>
              <a:cxn ang="0">
                <a:pos x="connsiteX27940" y="connsiteY27940"/>
              </a:cxn>
              <a:cxn ang="0">
                <a:pos x="connsiteX27941" y="connsiteY27941"/>
              </a:cxn>
              <a:cxn ang="0">
                <a:pos x="connsiteX27942" y="connsiteY27942"/>
              </a:cxn>
              <a:cxn ang="0">
                <a:pos x="connsiteX27943" y="connsiteY27943"/>
              </a:cxn>
              <a:cxn ang="0">
                <a:pos x="connsiteX27944" y="connsiteY27944"/>
              </a:cxn>
              <a:cxn ang="0">
                <a:pos x="connsiteX27945" y="connsiteY27945"/>
              </a:cxn>
              <a:cxn ang="0">
                <a:pos x="connsiteX27946" y="connsiteY27946"/>
              </a:cxn>
              <a:cxn ang="0">
                <a:pos x="connsiteX27947" y="connsiteY27947"/>
              </a:cxn>
              <a:cxn ang="0">
                <a:pos x="connsiteX27948" y="connsiteY27948"/>
              </a:cxn>
              <a:cxn ang="0">
                <a:pos x="connsiteX27949" y="connsiteY27949"/>
              </a:cxn>
              <a:cxn ang="0">
                <a:pos x="connsiteX27950" y="connsiteY27950"/>
              </a:cxn>
              <a:cxn ang="0">
                <a:pos x="connsiteX27951" y="connsiteY27951"/>
              </a:cxn>
              <a:cxn ang="0">
                <a:pos x="connsiteX27952" y="connsiteY27952"/>
              </a:cxn>
              <a:cxn ang="0">
                <a:pos x="connsiteX27953" y="connsiteY27953"/>
              </a:cxn>
              <a:cxn ang="0">
                <a:pos x="connsiteX27954" y="connsiteY27954"/>
              </a:cxn>
              <a:cxn ang="0">
                <a:pos x="connsiteX27955" y="connsiteY27955"/>
              </a:cxn>
              <a:cxn ang="0">
                <a:pos x="connsiteX27956" y="connsiteY27956"/>
              </a:cxn>
              <a:cxn ang="0">
                <a:pos x="connsiteX27957" y="connsiteY27957"/>
              </a:cxn>
              <a:cxn ang="0">
                <a:pos x="connsiteX27958" y="connsiteY27958"/>
              </a:cxn>
              <a:cxn ang="0">
                <a:pos x="connsiteX27959" y="connsiteY27959"/>
              </a:cxn>
              <a:cxn ang="0">
                <a:pos x="connsiteX27960" y="connsiteY27960"/>
              </a:cxn>
              <a:cxn ang="0">
                <a:pos x="connsiteX27961" y="connsiteY27961"/>
              </a:cxn>
              <a:cxn ang="0">
                <a:pos x="connsiteX27962" y="connsiteY27962"/>
              </a:cxn>
              <a:cxn ang="0">
                <a:pos x="connsiteX27963" y="connsiteY27963"/>
              </a:cxn>
              <a:cxn ang="0">
                <a:pos x="connsiteX27964" y="connsiteY27964"/>
              </a:cxn>
              <a:cxn ang="0">
                <a:pos x="connsiteX27965" y="connsiteY27965"/>
              </a:cxn>
              <a:cxn ang="0">
                <a:pos x="connsiteX27966" y="connsiteY27966"/>
              </a:cxn>
              <a:cxn ang="0">
                <a:pos x="connsiteX27967" y="connsiteY27967"/>
              </a:cxn>
              <a:cxn ang="0">
                <a:pos x="connsiteX27968" y="connsiteY27968"/>
              </a:cxn>
              <a:cxn ang="0">
                <a:pos x="connsiteX27969" y="connsiteY27969"/>
              </a:cxn>
              <a:cxn ang="0">
                <a:pos x="connsiteX27970" y="connsiteY27970"/>
              </a:cxn>
              <a:cxn ang="0">
                <a:pos x="connsiteX27971" y="connsiteY27971"/>
              </a:cxn>
              <a:cxn ang="0">
                <a:pos x="connsiteX27972" y="connsiteY27972"/>
              </a:cxn>
              <a:cxn ang="0">
                <a:pos x="connsiteX27973" y="connsiteY27973"/>
              </a:cxn>
              <a:cxn ang="0">
                <a:pos x="connsiteX27974" y="connsiteY27974"/>
              </a:cxn>
              <a:cxn ang="0">
                <a:pos x="connsiteX27975" y="connsiteY27975"/>
              </a:cxn>
              <a:cxn ang="0">
                <a:pos x="connsiteX27976" y="connsiteY27976"/>
              </a:cxn>
              <a:cxn ang="0">
                <a:pos x="connsiteX27977" y="connsiteY27977"/>
              </a:cxn>
              <a:cxn ang="0">
                <a:pos x="connsiteX27978" y="connsiteY27978"/>
              </a:cxn>
              <a:cxn ang="0">
                <a:pos x="connsiteX27979" y="connsiteY27979"/>
              </a:cxn>
              <a:cxn ang="0">
                <a:pos x="connsiteX27980" y="connsiteY27980"/>
              </a:cxn>
              <a:cxn ang="0">
                <a:pos x="connsiteX27981" y="connsiteY27981"/>
              </a:cxn>
              <a:cxn ang="0">
                <a:pos x="connsiteX27982" y="connsiteY27982"/>
              </a:cxn>
              <a:cxn ang="0">
                <a:pos x="connsiteX27983" y="connsiteY27983"/>
              </a:cxn>
              <a:cxn ang="0">
                <a:pos x="connsiteX27984" y="connsiteY27984"/>
              </a:cxn>
              <a:cxn ang="0">
                <a:pos x="connsiteX27985" y="connsiteY27985"/>
              </a:cxn>
              <a:cxn ang="0">
                <a:pos x="connsiteX27986" y="connsiteY27986"/>
              </a:cxn>
              <a:cxn ang="0">
                <a:pos x="connsiteX27987" y="connsiteY27987"/>
              </a:cxn>
              <a:cxn ang="0">
                <a:pos x="connsiteX27988" y="connsiteY27988"/>
              </a:cxn>
              <a:cxn ang="0">
                <a:pos x="connsiteX27989" y="connsiteY27989"/>
              </a:cxn>
              <a:cxn ang="0">
                <a:pos x="connsiteX27990" y="connsiteY27990"/>
              </a:cxn>
              <a:cxn ang="0">
                <a:pos x="connsiteX27991" y="connsiteY27991"/>
              </a:cxn>
              <a:cxn ang="0">
                <a:pos x="connsiteX27992" y="connsiteY27992"/>
              </a:cxn>
              <a:cxn ang="0">
                <a:pos x="connsiteX27993" y="connsiteY27993"/>
              </a:cxn>
              <a:cxn ang="0">
                <a:pos x="connsiteX27994" y="connsiteY27994"/>
              </a:cxn>
              <a:cxn ang="0">
                <a:pos x="connsiteX27995" y="connsiteY27995"/>
              </a:cxn>
              <a:cxn ang="0">
                <a:pos x="connsiteX27996" y="connsiteY27996"/>
              </a:cxn>
              <a:cxn ang="0">
                <a:pos x="connsiteX27997" y="connsiteY27997"/>
              </a:cxn>
              <a:cxn ang="0">
                <a:pos x="connsiteX27998" y="connsiteY27998"/>
              </a:cxn>
              <a:cxn ang="0">
                <a:pos x="connsiteX27999" y="connsiteY27999"/>
              </a:cxn>
              <a:cxn ang="0">
                <a:pos x="connsiteX28000" y="connsiteY28000"/>
              </a:cxn>
              <a:cxn ang="0">
                <a:pos x="connsiteX28001" y="connsiteY28001"/>
              </a:cxn>
              <a:cxn ang="0">
                <a:pos x="connsiteX28002" y="connsiteY28002"/>
              </a:cxn>
              <a:cxn ang="0">
                <a:pos x="connsiteX28003" y="connsiteY28003"/>
              </a:cxn>
              <a:cxn ang="0">
                <a:pos x="connsiteX28004" y="connsiteY28004"/>
              </a:cxn>
              <a:cxn ang="0">
                <a:pos x="connsiteX28005" y="connsiteY28005"/>
              </a:cxn>
              <a:cxn ang="0">
                <a:pos x="connsiteX28006" y="connsiteY28006"/>
              </a:cxn>
              <a:cxn ang="0">
                <a:pos x="connsiteX28007" y="connsiteY28007"/>
              </a:cxn>
              <a:cxn ang="0">
                <a:pos x="connsiteX28008" y="connsiteY28008"/>
              </a:cxn>
              <a:cxn ang="0">
                <a:pos x="connsiteX28009" y="connsiteY28009"/>
              </a:cxn>
              <a:cxn ang="0">
                <a:pos x="connsiteX28010" y="connsiteY28010"/>
              </a:cxn>
              <a:cxn ang="0">
                <a:pos x="connsiteX28011" y="connsiteY28011"/>
              </a:cxn>
              <a:cxn ang="0">
                <a:pos x="connsiteX28012" y="connsiteY28012"/>
              </a:cxn>
              <a:cxn ang="0">
                <a:pos x="connsiteX28013" y="connsiteY28013"/>
              </a:cxn>
              <a:cxn ang="0">
                <a:pos x="connsiteX28014" y="connsiteY28014"/>
              </a:cxn>
              <a:cxn ang="0">
                <a:pos x="connsiteX28015" y="connsiteY28015"/>
              </a:cxn>
              <a:cxn ang="0">
                <a:pos x="connsiteX28016" y="connsiteY28016"/>
              </a:cxn>
              <a:cxn ang="0">
                <a:pos x="connsiteX28017" y="connsiteY28017"/>
              </a:cxn>
              <a:cxn ang="0">
                <a:pos x="connsiteX28018" y="connsiteY28018"/>
              </a:cxn>
              <a:cxn ang="0">
                <a:pos x="connsiteX28019" y="connsiteY28019"/>
              </a:cxn>
              <a:cxn ang="0">
                <a:pos x="connsiteX28020" y="connsiteY28020"/>
              </a:cxn>
              <a:cxn ang="0">
                <a:pos x="connsiteX28021" y="connsiteY28021"/>
              </a:cxn>
              <a:cxn ang="0">
                <a:pos x="connsiteX28022" y="connsiteY28022"/>
              </a:cxn>
              <a:cxn ang="0">
                <a:pos x="connsiteX28023" y="connsiteY28023"/>
              </a:cxn>
              <a:cxn ang="0">
                <a:pos x="connsiteX28024" y="connsiteY28024"/>
              </a:cxn>
              <a:cxn ang="0">
                <a:pos x="connsiteX28025" y="connsiteY28025"/>
              </a:cxn>
              <a:cxn ang="0">
                <a:pos x="connsiteX28026" y="connsiteY28026"/>
              </a:cxn>
              <a:cxn ang="0">
                <a:pos x="connsiteX28027" y="connsiteY28027"/>
              </a:cxn>
              <a:cxn ang="0">
                <a:pos x="connsiteX28028" y="connsiteY28028"/>
              </a:cxn>
              <a:cxn ang="0">
                <a:pos x="connsiteX28029" y="connsiteY28029"/>
              </a:cxn>
              <a:cxn ang="0">
                <a:pos x="connsiteX28030" y="connsiteY28030"/>
              </a:cxn>
              <a:cxn ang="0">
                <a:pos x="connsiteX28031" y="connsiteY28031"/>
              </a:cxn>
              <a:cxn ang="0">
                <a:pos x="connsiteX28032" y="connsiteY28032"/>
              </a:cxn>
              <a:cxn ang="0">
                <a:pos x="connsiteX28033" y="connsiteY28033"/>
              </a:cxn>
              <a:cxn ang="0">
                <a:pos x="connsiteX28034" y="connsiteY28034"/>
              </a:cxn>
              <a:cxn ang="0">
                <a:pos x="connsiteX28035" y="connsiteY28035"/>
              </a:cxn>
              <a:cxn ang="0">
                <a:pos x="connsiteX28036" y="connsiteY28036"/>
              </a:cxn>
              <a:cxn ang="0">
                <a:pos x="connsiteX28037" y="connsiteY28037"/>
              </a:cxn>
              <a:cxn ang="0">
                <a:pos x="connsiteX28038" y="connsiteY28038"/>
              </a:cxn>
              <a:cxn ang="0">
                <a:pos x="connsiteX28039" y="connsiteY28039"/>
              </a:cxn>
              <a:cxn ang="0">
                <a:pos x="connsiteX28040" y="connsiteY28040"/>
              </a:cxn>
              <a:cxn ang="0">
                <a:pos x="connsiteX28041" y="connsiteY28041"/>
              </a:cxn>
              <a:cxn ang="0">
                <a:pos x="connsiteX28042" y="connsiteY28042"/>
              </a:cxn>
              <a:cxn ang="0">
                <a:pos x="connsiteX28043" y="connsiteY28043"/>
              </a:cxn>
              <a:cxn ang="0">
                <a:pos x="connsiteX28044" y="connsiteY28044"/>
              </a:cxn>
              <a:cxn ang="0">
                <a:pos x="connsiteX28045" y="connsiteY28045"/>
              </a:cxn>
              <a:cxn ang="0">
                <a:pos x="connsiteX28046" y="connsiteY28046"/>
              </a:cxn>
              <a:cxn ang="0">
                <a:pos x="connsiteX28047" y="connsiteY28047"/>
              </a:cxn>
              <a:cxn ang="0">
                <a:pos x="connsiteX28048" y="connsiteY28048"/>
              </a:cxn>
              <a:cxn ang="0">
                <a:pos x="connsiteX28049" y="connsiteY28049"/>
              </a:cxn>
              <a:cxn ang="0">
                <a:pos x="connsiteX28050" y="connsiteY28050"/>
              </a:cxn>
              <a:cxn ang="0">
                <a:pos x="connsiteX28051" y="connsiteY28051"/>
              </a:cxn>
              <a:cxn ang="0">
                <a:pos x="connsiteX28052" y="connsiteY28052"/>
              </a:cxn>
              <a:cxn ang="0">
                <a:pos x="connsiteX28053" y="connsiteY28053"/>
              </a:cxn>
              <a:cxn ang="0">
                <a:pos x="connsiteX28054" y="connsiteY28054"/>
              </a:cxn>
              <a:cxn ang="0">
                <a:pos x="connsiteX28055" y="connsiteY28055"/>
              </a:cxn>
              <a:cxn ang="0">
                <a:pos x="connsiteX28056" y="connsiteY28056"/>
              </a:cxn>
              <a:cxn ang="0">
                <a:pos x="connsiteX28057" y="connsiteY28057"/>
              </a:cxn>
              <a:cxn ang="0">
                <a:pos x="connsiteX28058" y="connsiteY28058"/>
              </a:cxn>
              <a:cxn ang="0">
                <a:pos x="connsiteX28059" y="connsiteY28059"/>
              </a:cxn>
              <a:cxn ang="0">
                <a:pos x="connsiteX28060" y="connsiteY28060"/>
              </a:cxn>
              <a:cxn ang="0">
                <a:pos x="connsiteX28061" y="connsiteY28061"/>
              </a:cxn>
              <a:cxn ang="0">
                <a:pos x="connsiteX28062" y="connsiteY28062"/>
              </a:cxn>
              <a:cxn ang="0">
                <a:pos x="connsiteX28063" y="connsiteY28063"/>
              </a:cxn>
              <a:cxn ang="0">
                <a:pos x="connsiteX28064" y="connsiteY28064"/>
              </a:cxn>
              <a:cxn ang="0">
                <a:pos x="connsiteX28065" y="connsiteY28065"/>
              </a:cxn>
              <a:cxn ang="0">
                <a:pos x="connsiteX28066" y="connsiteY28066"/>
              </a:cxn>
              <a:cxn ang="0">
                <a:pos x="connsiteX28067" y="connsiteY28067"/>
              </a:cxn>
              <a:cxn ang="0">
                <a:pos x="connsiteX28068" y="connsiteY28068"/>
              </a:cxn>
              <a:cxn ang="0">
                <a:pos x="connsiteX28069" y="connsiteY28069"/>
              </a:cxn>
              <a:cxn ang="0">
                <a:pos x="connsiteX28070" y="connsiteY28070"/>
              </a:cxn>
              <a:cxn ang="0">
                <a:pos x="connsiteX28071" y="connsiteY28071"/>
              </a:cxn>
              <a:cxn ang="0">
                <a:pos x="connsiteX28072" y="connsiteY28072"/>
              </a:cxn>
              <a:cxn ang="0">
                <a:pos x="connsiteX28073" y="connsiteY28073"/>
              </a:cxn>
              <a:cxn ang="0">
                <a:pos x="connsiteX28074" y="connsiteY28074"/>
              </a:cxn>
              <a:cxn ang="0">
                <a:pos x="connsiteX28075" y="connsiteY28075"/>
              </a:cxn>
              <a:cxn ang="0">
                <a:pos x="connsiteX28076" y="connsiteY28076"/>
              </a:cxn>
              <a:cxn ang="0">
                <a:pos x="connsiteX28077" y="connsiteY28077"/>
              </a:cxn>
              <a:cxn ang="0">
                <a:pos x="connsiteX28078" y="connsiteY28078"/>
              </a:cxn>
              <a:cxn ang="0">
                <a:pos x="connsiteX28079" y="connsiteY28079"/>
              </a:cxn>
              <a:cxn ang="0">
                <a:pos x="connsiteX28080" y="connsiteY28080"/>
              </a:cxn>
              <a:cxn ang="0">
                <a:pos x="connsiteX28081" y="connsiteY28081"/>
              </a:cxn>
              <a:cxn ang="0">
                <a:pos x="connsiteX28082" y="connsiteY28082"/>
              </a:cxn>
              <a:cxn ang="0">
                <a:pos x="connsiteX28083" y="connsiteY28083"/>
              </a:cxn>
              <a:cxn ang="0">
                <a:pos x="connsiteX28084" y="connsiteY28084"/>
              </a:cxn>
              <a:cxn ang="0">
                <a:pos x="connsiteX28085" y="connsiteY28085"/>
              </a:cxn>
              <a:cxn ang="0">
                <a:pos x="connsiteX28086" y="connsiteY28086"/>
              </a:cxn>
              <a:cxn ang="0">
                <a:pos x="connsiteX28087" y="connsiteY28087"/>
              </a:cxn>
              <a:cxn ang="0">
                <a:pos x="connsiteX28088" y="connsiteY28088"/>
              </a:cxn>
              <a:cxn ang="0">
                <a:pos x="connsiteX28089" y="connsiteY28089"/>
              </a:cxn>
              <a:cxn ang="0">
                <a:pos x="connsiteX28090" y="connsiteY28090"/>
              </a:cxn>
              <a:cxn ang="0">
                <a:pos x="connsiteX28091" y="connsiteY28091"/>
              </a:cxn>
              <a:cxn ang="0">
                <a:pos x="connsiteX28092" y="connsiteY28092"/>
              </a:cxn>
              <a:cxn ang="0">
                <a:pos x="connsiteX28093" y="connsiteY28093"/>
              </a:cxn>
              <a:cxn ang="0">
                <a:pos x="connsiteX28094" y="connsiteY28094"/>
              </a:cxn>
              <a:cxn ang="0">
                <a:pos x="connsiteX28095" y="connsiteY28095"/>
              </a:cxn>
              <a:cxn ang="0">
                <a:pos x="connsiteX28096" y="connsiteY28096"/>
              </a:cxn>
              <a:cxn ang="0">
                <a:pos x="connsiteX28097" y="connsiteY28097"/>
              </a:cxn>
              <a:cxn ang="0">
                <a:pos x="connsiteX28098" y="connsiteY28098"/>
              </a:cxn>
              <a:cxn ang="0">
                <a:pos x="connsiteX28099" y="connsiteY28099"/>
              </a:cxn>
              <a:cxn ang="0">
                <a:pos x="connsiteX28100" y="connsiteY28100"/>
              </a:cxn>
              <a:cxn ang="0">
                <a:pos x="connsiteX28101" y="connsiteY28101"/>
              </a:cxn>
              <a:cxn ang="0">
                <a:pos x="connsiteX28102" y="connsiteY28102"/>
              </a:cxn>
              <a:cxn ang="0">
                <a:pos x="connsiteX28103" y="connsiteY28103"/>
              </a:cxn>
              <a:cxn ang="0">
                <a:pos x="connsiteX28104" y="connsiteY28104"/>
              </a:cxn>
              <a:cxn ang="0">
                <a:pos x="connsiteX28105" y="connsiteY28105"/>
              </a:cxn>
              <a:cxn ang="0">
                <a:pos x="connsiteX28106" y="connsiteY28106"/>
              </a:cxn>
              <a:cxn ang="0">
                <a:pos x="connsiteX28107" y="connsiteY28107"/>
              </a:cxn>
              <a:cxn ang="0">
                <a:pos x="connsiteX28108" y="connsiteY28108"/>
              </a:cxn>
              <a:cxn ang="0">
                <a:pos x="connsiteX28109" y="connsiteY28109"/>
              </a:cxn>
              <a:cxn ang="0">
                <a:pos x="connsiteX28110" y="connsiteY28110"/>
              </a:cxn>
              <a:cxn ang="0">
                <a:pos x="connsiteX28111" y="connsiteY28111"/>
              </a:cxn>
              <a:cxn ang="0">
                <a:pos x="connsiteX28112" y="connsiteY28112"/>
              </a:cxn>
              <a:cxn ang="0">
                <a:pos x="connsiteX28113" y="connsiteY28113"/>
              </a:cxn>
              <a:cxn ang="0">
                <a:pos x="connsiteX28114" y="connsiteY28114"/>
              </a:cxn>
              <a:cxn ang="0">
                <a:pos x="connsiteX28115" y="connsiteY28115"/>
              </a:cxn>
              <a:cxn ang="0">
                <a:pos x="connsiteX28116" y="connsiteY28116"/>
              </a:cxn>
              <a:cxn ang="0">
                <a:pos x="connsiteX28117" y="connsiteY28117"/>
              </a:cxn>
              <a:cxn ang="0">
                <a:pos x="connsiteX28118" y="connsiteY28118"/>
              </a:cxn>
              <a:cxn ang="0">
                <a:pos x="connsiteX28119" y="connsiteY28119"/>
              </a:cxn>
              <a:cxn ang="0">
                <a:pos x="connsiteX28120" y="connsiteY28120"/>
              </a:cxn>
              <a:cxn ang="0">
                <a:pos x="connsiteX28121" y="connsiteY28121"/>
              </a:cxn>
              <a:cxn ang="0">
                <a:pos x="connsiteX28122" y="connsiteY28122"/>
              </a:cxn>
              <a:cxn ang="0">
                <a:pos x="connsiteX28123" y="connsiteY28123"/>
              </a:cxn>
              <a:cxn ang="0">
                <a:pos x="connsiteX28124" y="connsiteY28124"/>
              </a:cxn>
              <a:cxn ang="0">
                <a:pos x="connsiteX28125" y="connsiteY28125"/>
              </a:cxn>
              <a:cxn ang="0">
                <a:pos x="connsiteX28126" y="connsiteY28126"/>
              </a:cxn>
              <a:cxn ang="0">
                <a:pos x="connsiteX28127" y="connsiteY28127"/>
              </a:cxn>
              <a:cxn ang="0">
                <a:pos x="connsiteX28128" y="connsiteY28128"/>
              </a:cxn>
              <a:cxn ang="0">
                <a:pos x="connsiteX28129" y="connsiteY28129"/>
              </a:cxn>
              <a:cxn ang="0">
                <a:pos x="connsiteX28130" y="connsiteY28130"/>
              </a:cxn>
              <a:cxn ang="0">
                <a:pos x="connsiteX28131" y="connsiteY28131"/>
              </a:cxn>
              <a:cxn ang="0">
                <a:pos x="connsiteX28132" y="connsiteY28132"/>
              </a:cxn>
              <a:cxn ang="0">
                <a:pos x="connsiteX28133" y="connsiteY28133"/>
              </a:cxn>
              <a:cxn ang="0">
                <a:pos x="connsiteX28134" y="connsiteY28134"/>
              </a:cxn>
              <a:cxn ang="0">
                <a:pos x="connsiteX28135" y="connsiteY28135"/>
              </a:cxn>
              <a:cxn ang="0">
                <a:pos x="connsiteX28136" y="connsiteY28136"/>
              </a:cxn>
              <a:cxn ang="0">
                <a:pos x="connsiteX28137" y="connsiteY28137"/>
              </a:cxn>
              <a:cxn ang="0">
                <a:pos x="connsiteX28138" y="connsiteY28138"/>
              </a:cxn>
              <a:cxn ang="0">
                <a:pos x="connsiteX28139" y="connsiteY28139"/>
              </a:cxn>
              <a:cxn ang="0">
                <a:pos x="connsiteX28140" y="connsiteY28140"/>
              </a:cxn>
              <a:cxn ang="0">
                <a:pos x="connsiteX28141" y="connsiteY28141"/>
              </a:cxn>
              <a:cxn ang="0">
                <a:pos x="connsiteX28142" y="connsiteY28142"/>
              </a:cxn>
              <a:cxn ang="0">
                <a:pos x="connsiteX28143" y="connsiteY28143"/>
              </a:cxn>
              <a:cxn ang="0">
                <a:pos x="connsiteX28144" y="connsiteY28144"/>
              </a:cxn>
              <a:cxn ang="0">
                <a:pos x="connsiteX28145" y="connsiteY28145"/>
              </a:cxn>
              <a:cxn ang="0">
                <a:pos x="connsiteX28146" y="connsiteY28146"/>
              </a:cxn>
              <a:cxn ang="0">
                <a:pos x="connsiteX28147" y="connsiteY28147"/>
              </a:cxn>
              <a:cxn ang="0">
                <a:pos x="connsiteX28148" y="connsiteY28148"/>
              </a:cxn>
              <a:cxn ang="0">
                <a:pos x="connsiteX28149" y="connsiteY28149"/>
              </a:cxn>
              <a:cxn ang="0">
                <a:pos x="connsiteX28150" y="connsiteY28150"/>
              </a:cxn>
              <a:cxn ang="0">
                <a:pos x="connsiteX28151" y="connsiteY28151"/>
              </a:cxn>
              <a:cxn ang="0">
                <a:pos x="connsiteX28152" y="connsiteY28152"/>
              </a:cxn>
              <a:cxn ang="0">
                <a:pos x="connsiteX28153" y="connsiteY28153"/>
              </a:cxn>
              <a:cxn ang="0">
                <a:pos x="connsiteX28154" y="connsiteY28154"/>
              </a:cxn>
              <a:cxn ang="0">
                <a:pos x="connsiteX28155" y="connsiteY28155"/>
              </a:cxn>
              <a:cxn ang="0">
                <a:pos x="connsiteX28156" y="connsiteY28156"/>
              </a:cxn>
              <a:cxn ang="0">
                <a:pos x="connsiteX28157" y="connsiteY28157"/>
              </a:cxn>
              <a:cxn ang="0">
                <a:pos x="connsiteX28158" y="connsiteY28158"/>
              </a:cxn>
              <a:cxn ang="0">
                <a:pos x="connsiteX28159" y="connsiteY28159"/>
              </a:cxn>
              <a:cxn ang="0">
                <a:pos x="connsiteX28160" y="connsiteY28160"/>
              </a:cxn>
              <a:cxn ang="0">
                <a:pos x="connsiteX28161" y="connsiteY28161"/>
              </a:cxn>
              <a:cxn ang="0">
                <a:pos x="connsiteX28162" y="connsiteY28162"/>
              </a:cxn>
              <a:cxn ang="0">
                <a:pos x="connsiteX28163" y="connsiteY28163"/>
              </a:cxn>
              <a:cxn ang="0">
                <a:pos x="connsiteX28164" y="connsiteY28164"/>
              </a:cxn>
              <a:cxn ang="0">
                <a:pos x="connsiteX28165" y="connsiteY28165"/>
              </a:cxn>
              <a:cxn ang="0">
                <a:pos x="connsiteX28166" y="connsiteY28166"/>
              </a:cxn>
              <a:cxn ang="0">
                <a:pos x="connsiteX28167" y="connsiteY28167"/>
              </a:cxn>
              <a:cxn ang="0">
                <a:pos x="connsiteX28168" y="connsiteY28168"/>
              </a:cxn>
              <a:cxn ang="0">
                <a:pos x="connsiteX28169" y="connsiteY28169"/>
              </a:cxn>
              <a:cxn ang="0">
                <a:pos x="connsiteX28170" y="connsiteY28170"/>
              </a:cxn>
              <a:cxn ang="0">
                <a:pos x="connsiteX28171" y="connsiteY28171"/>
              </a:cxn>
              <a:cxn ang="0">
                <a:pos x="connsiteX28172" y="connsiteY28172"/>
              </a:cxn>
              <a:cxn ang="0">
                <a:pos x="connsiteX28173" y="connsiteY28173"/>
              </a:cxn>
              <a:cxn ang="0">
                <a:pos x="connsiteX28174" y="connsiteY28174"/>
              </a:cxn>
              <a:cxn ang="0">
                <a:pos x="connsiteX28175" y="connsiteY28175"/>
              </a:cxn>
              <a:cxn ang="0">
                <a:pos x="connsiteX28176" y="connsiteY28176"/>
              </a:cxn>
              <a:cxn ang="0">
                <a:pos x="connsiteX28177" y="connsiteY28177"/>
              </a:cxn>
              <a:cxn ang="0">
                <a:pos x="connsiteX28178" y="connsiteY28178"/>
              </a:cxn>
              <a:cxn ang="0">
                <a:pos x="connsiteX28179" y="connsiteY28179"/>
              </a:cxn>
              <a:cxn ang="0">
                <a:pos x="connsiteX28180" y="connsiteY28180"/>
              </a:cxn>
              <a:cxn ang="0">
                <a:pos x="connsiteX28181" y="connsiteY28181"/>
              </a:cxn>
              <a:cxn ang="0">
                <a:pos x="connsiteX28182" y="connsiteY28182"/>
              </a:cxn>
              <a:cxn ang="0">
                <a:pos x="connsiteX28183" y="connsiteY28183"/>
              </a:cxn>
              <a:cxn ang="0">
                <a:pos x="connsiteX28184" y="connsiteY28184"/>
              </a:cxn>
              <a:cxn ang="0">
                <a:pos x="connsiteX28185" y="connsiteY28185"/>
              </a:cxn>
              <a:cxn ang="0">
                <a:pos x="connsiteX28186" y="connsiteY28186"/>
              </a:cxn>
              <a:cxn ang="0">
                <a:pos x="connsiteX28187" y="connsiteY28187"/>
              </a:cxn>
              <a:cxn ang="0">
                <a:pos x="connsiteX28188" y="connsiteY28188"/>
              </a:cxn>
              <a:cxn ang="0">
                <a:pos x="connsiteX28189" y="connsiteY28189"/>
              </a:cxn>
              <a:cxn ang="0">
                <a:pos x="connsiteX28190" y="connsiteY28190"/>
              </a:cxn>
              <a:cxn ang="0">
                <a:pos x="connsiteX28191" y="connsiteY28191"/>
              </a:cxn>
              <a:cxn ang="0">
                <a:pos x="connsiteX28192" y="connsiteY28192"/>
              </a:cxn>
              <a:cxn ang="0">
                <a:pos x="connsiteX28193" y="connsiteY28193"/>
              </a:cxn>
              <a:cxn ang="0">
                <a:pos x="connsiteX28194" y="connsiteY28194"/>
              </a:cxn>
              <a:cxn ang="0">
                <a:pos x="connsiteX28195" y="connsiteY28195"/>
              </a:cxn>
              <a:cxn ang="0">
                <a:pos x="connsiteX28196" y="connsiteY28196"/>
              </a:cxn>
              <a:cxn ang="0">
                <a:pos x="connsiteX28197" y="connsiteY28197"/>
              </a:cxn>
              <a:cxn ang="0">
                <a:pos x="connsiteX28198" y="connsiteY28198"/>
              </a:cxn>
              <a:cxn ang="0">
                <a:pos x="connsiteX28199" y="connsiteY28199"/>
              </a:cxn>
              <a:cxn ang="0">
                <a:pos x="connsiteX28200" y="connsiteY28200"/>
              </a:cxn>
              <a:cxn ang="0">
                <a:pos x="connsiteX28201" y="connsiteY28201"/>
              </a:cxn>
              <a:cxn ang="0">
                <a:pos x="connsiteX28202" y="connsiteY28202"/>
              </a:cxn>
              <a:cxn ang="0">
                <a:pos x="connsiteX28203" y="connsiteY28203"/>
              </a:cxn>
              <a:cxn ang="0">
                <a:pos x="connsiteX28204" y="connsiteY28204"/>
              </a:cxn>
              <a:cxn ang="0">
                <a:pos x="connsiteX28205" y="connsiteY28205"/>
              </a:cxn>
              <a:cxn ang="0">
                <a:pos x="connsiteX28206" y="connsiteY28206"/>
              </a:cxn>
              <a:cxn ang="0">
                <a:pos x="connsiteX28207" y="connsiteY28207"/>
              </a:cxn>
              <a:cxn ang="0">
                <a:pos x="connsiteX28208" y="connsiteY28208"/>
              </a:cxn>
              <a:cxn ang="0">
                <a:pos x="connsiteX28209" y="connsiteY28209"/>
              </a:cxn>
              <a:cxn ang="0">
                <a:pos x="connsiteX28210" y="connsiteY28210"/>
              </a:cxn>
              <a:cxn ang="0">
                <a:pos x="connsiteX28211" y="connsiteY28211"/>
              </a:cxn>
              <a:cxn ang="0">
                <a:pos x="connsiteX28212" y="connsiteY28212"/>
              </a:cxn>
              <a:cxn ang="0">
                <a:pos x="connsiteX28213" y="connsiteY28213"/>
              </a:cxn>
              <a:cxn ang="0">
                <a:pos x="connsiteX28214" y="connsiteY28214"/>
              </a:cxn>
              <a:cxn ang="0">
                <a:pos x="connsiteX28215" y="connsiteY28215"/>
              </a:cxn>
              <a:cxn ang="0">
                <a:pos x="connsiteX28216" y="connsiteY28216"/>
              </a:cxn>
              <a:cxn ang="0">
                <a:pos x="connsiteX28217" y="connsiteY28217"/>
              </a:cxn>
              <a:cxn ang="0">
                <a:pos x="connsiteX28218" y="connsiteY28218"/>
              </a:cxn>
              <a:cxn ang="0">
                <a:pos x="connsiteX28219" y="connsiteY28219"/>
              </a:cxn>
              <a:cxn ang="0">
                <a:pos x="connsiteX28220" y="connsiteY28220"/>
              </a:cxn>
              <a:cxn ang="0">
                <a:pos x="connsiteX28221" y="connsiteY28221"/>
              </a:cxn>
              <a:cxn ang="0">
                <a:pos x="connsiteX28222" y="connsiteY28222"/>
              </a:cxn>
              <a:cxn ang="0">
                <a:pos x="connsiteX28223" y="connsiteY28223"/>
              </a:cxn>
              <a:cxn ang="0">
                <a:pos x="connsiteX28224" y="connsiteY28224"/>
              </a:cxn>
              <a:cxn ang="0">
                <a:pos x="connsiteX28225" y="connsiteY28225"/>
              </a:cxn>
              <a:cxn ang="0">
                <a:pos x="connsiteX28226" y="connsiteY28226"/>
              </a:cxn>
              <a:cxn ang="0">
                <a:pos x="connsiteX28227" y="connsiteY28227"/>
              </a:cxn>
              <a:cxn ang="0">
                <a:pos x="connsiteX28228" y="connsiteY28228"/>
              </a:cxn>
              <a:cxn ang="0">
                <a:pos x="connsiteX28229" y="connsiteY28229"/>
              </a:cxn>
              <a:cxn ang="0">
                <a:pos x="connsiteX28230" y="connsiteY28230"/>
              </a:cxn>
              <a:cxn ang="0">
                <a:pos x="connsiteX28231" y="connsiteY28231"/>
              </a:cxn>
              <a:cxn ang="0">
                <a:pos x="connsiteX28232" y="connsiteY28232"/>
              </a:cxn>
              <a:cxn ang="0">
                <a:pos x="connsiteX28233" y="connsiteY28233"/>
              </a:cxn>
              <a:cxn ang="0">
                <a:pos x="connsiteX28234" y="connsiteY28234"/>
              </a:cxn>
              <a:cxn ang="0">
                <a:pos x="connsiteX28235" y="connsiteY28235"/>
              </a:cxn>
              <a:cxn ang="0">
                <a:pos x="connsiteX28236" y="connsiteY28236"/>
              </a:cxn>
              <a:cxn ang="0">
                <a:pos x="connsiteX28237" y="connsiteY28237"/>
              </a:cxn>
              <a:cxn ang="0">
                <a:pos x="connsiteX28238" y="connsiteY28238"/>
              </a:cxn>
              <a:cxn ang="0">
                <a:pos x="connsiteX28239" y="connsiteY28239"/>
              </a:cxn>
              <a:cxn ang="0">
                <a:pos x="connsiteX28240" y="connsiteY28240"/>
              </a:cxn>
              <a:cxn ang="0">
                <a:pos x="connsiteX28241" y="connsiteY28241"/>
              </a:cxn>
              <a:cxn ang="0">
                <a:pos x="connsiteX28242" y="connsiteY28242"/>
              </a:cxn>
              <a:cxn ang="0">
                <a:pos x="connsiteX28243" y="connsiteY28243"/>
              </a:cxn>
              <a:cxn ang="0">
                <a:pos x="connsiteX28244" y="connsiteY28244"/>
              </a:cxn>
              <a:cxn ang="0">
                <a:pos x="connsiteX28245" y="connsiteY28245"/>
              </a:cxn>
              <a:cxn ang="0">
                <a:pos x="connsiteX28246" y="connsiteY28246"/>
              </a:cxn>
              <a:cxn ang="0">
                <a:pos x="connsiteX28247" y="connsiteY28247"/>
              </a:cxn>
              <a:cxn ang="0">
                <a:pos x="connsiteX28248" y="connsiteY28248"/>
              </a:cxn>
              <a:cxn ang="0">
                <a:pos x="connsiteX28249" y="connsiteY28249"/>
              </a:cxn>
              <a:cxn ang="0">
                <a:pos x="connsiteX28250" y="connsiteY28250"/>
              </a:cxn>
              <a:cxn ang="0">
                <a:pos x="connsiteX28251" y="connsiteY28251"/>
              </a:cxn>
              <a:cxn ang="0">
                <a:pos x="connsiteX28252" y="connsiteY28252"/>
              </a:cxn>
              <a:cxn ang="0">
                <a:pos x="connsiteX28253" y="connsiteY28253"/>
              </a:cxn>
              <a:cxn ang="0">
                <a:pos x="connsiteX28254" y="connsiteY28254"/>
              </a:cxn>
              <a:cxn ang="0">
                <a:pos x="connsiteX28255" y="connsiteY28255"/>
              </a:cxn>
              <a:cxn ang="0">
                <a:pos x="connsiteX28256" y="connsiteY28256"/>
              </a:cxn>
              <a:cxn ang="0">
                <a:pos x="connsiteX28257" y="connsiteY28257"/>
              </a:cxn>
              <a:cxn ang="0">
                <a:pos x="connsiteX28258" y="connsiteY28258"/>
              </a:cxn>
              <a:cxn ang="0">
                <a:pos x="connsiteX28259" y="connsiteY28259"/>
              </a:cxn>
              <a:cxn ang="0">
                <a:pos x="connsiteX28260" y="connsiteY28260"/>
              </a:cxn>
              <a:cxn ang="0">
                <a:pos x="connsiteX28261" y="connsiteY28261"/>
              </a:cxn>
              <a:cxn ang="0">
                <a:pos x="connsiteX28262" y="connsiteY28262"/>
              </a:cxn>
              <a:cxn ang="0">
                <a:pos x="connsiteX28263" y="connsiteY28263"/>
              </a:cxn>
              <a:cxn ang="0">
                <a:pos x="connsiteX28264" y="connsiteY28264"/>
              </a:cxn>
              <a:cxn ang="0">
                <a:pos x="connsiteX28265" y="connsiteY28265"/>
              </a:cxn>
              <a:cxn ang="0">
                <a:pos x="connsiteX28266" y="connsiteY28266"/>
              </a:cxn>
              <a:cxn ang="0">
                <a:pos x="connsiteX28267" y="connsiteY28267"/>
              </a:cxn>
              <a:cxn ang="0">
                <a:pos x="connsiteX28268" y="connsiteY28268"/>
              </a:cxn>
              <a:cxn ang="0">
                <a:pos x="connsiteX28269" y="connsiteY28269"/>
              </a:cxn>
              <a:cxn ang="0">
                <a:pos x="connsiteX28270" y="connsiteY28270"/>
              </a:cxn>
              <a:cxn ang="0">
                <a:pos x="connsiteX28271" y="connsiteY28271"/>
              </a:cxn>
              <a:cxn ang="0">
                <a:pos x="connsiteX28272" y="connsiteY28272"/>
              </a:cxn>
              <a:cxn ang="0">
                <a:pos x="connsiteX28273" y="connsiteY28273"/>
              </a:cxn>
              <a:cxn ang="0">
                <a:pos x="connsiteX28274" y="connsiteY28274"/>
              </a:cxn>
              <a:cxn ang="0">
                <a:pos x="connsiteX28275" y="connsiteY28275"/>
              </a:cxn>
              <a:cxn ang="0">
                <a:pos x="connsiteX28276" y="connsiteY28276"/>
              </a:cxn>
              <a:cxn ang="0">
                <a:pos x="connsiteX28277" y="connsiteY28277"/>
              </a:cxn>
              <a:cxn ang="0">
                <a:pos x="connsiteX28278" y="connsiteY28278"/>
              </a:cxn>
              <a:cxn ang="0">
                <a:pos x="connsiteX28279" y="connsiteY28279"/>
              </a:cxn>
              <a:cxn ang="0">
                <a:pos x="connsiteX28280" y="connsiteY28280"/>
              </a:cxn>
              <a:cxn ang="0">
                <a:pos x="connsiteX28281" y="connsiteY28281"/>
              </a:cxn>
              <a:cxn ang="0">
                <a:pos x="connsiteX28282" y="connsiteY28282"/>
              </a:cxn>
              <a:cxn ang="0">
                <a:pos x="connsiteX28283" y="connsiteY28283"/>
              </a:cxn>
              <a:cxn ang="0">
                <a:pos x="connsiteX28284" y="connsiteY28284"/>
              </a:cxn>
              <a:cxn ang="0">
                <a:pos x="connsiteX28285" y="connsiteY28285"/>
              </a:cxn>
              <a:cxn ang="0">
                <a:pos x="connsiteX28286" y="connsiteY28286"/>
              </a:cxn>
              <a:cxn ang="0">
                <a:pos x="connsiteX28287" y="connsiteY28287"/>
              </a:cxn>
              <a:cxn ang="0">
                <a:pos x="connsiteX28288" y="connsiteY28288"/>
              </a:cxn>
              <a:cxn ang="0">
                <a:pos x="connsiteX28289" y="connsiteY28289"/>
              </a:cxn>
              <a:cxn ang="0">
                <a:pos x="connsiteX28290" y="connsiteY28290"/>
              </a:cxn>
              <a:cxn ang="0">
                <a:pos x="connsiteX28291" y="connsiteY28291"/>
              </a:cxn>
              <a:cxn ang="0">
                <a:pos x="connsiteX28292" y="connsiteY28292"/>
              </a:cxn>
              <a:cxn ang="0">
                <a:pos x="connsiteX28293" y="connsiteY28293"/>
              </a:cxn>
              <a:cxn ang="0">
                <a:pos x="connsiteX28294" y="connsiteY28294"/>
              </a:cxn>
              <a:cxn ang="0">
                <a:pos x="connsiteX28295" y="connsiteY28295"/>
              </a:cxn>
              <a:cxn ang="0">
                <a:pos x="connsiteX28296" y="connsiteY28296"/>
              </a:cxn>
              <a:cxn ang="0">
                <a:pos x="connsiteX28297" y="connsiteY28297"/>
              </a:cxn>
              <a:cxn ang="0">
                <a:pos x="connsiteX28298" y="connsiteY28298"/>
              </a:cxn>
              <a:cxn ang="0">
                <a:pos x="connsiteX28299" y="connsiteY28299"/>
              </a:cxn>
              <a:cxn ang="0">
                <a:pos x="connsiteX28300" y="connsiteY28300"/>
              </a:cxn>
              <a:cxn ang="0">
                <a:pos x="connsiteX28301" y="connsiteY28301"/>
              </a:cxn>
              <a:cxn ang="0">
                <a:pos x="connsiteX28302" y="connsiteY28302"/>
              </a:cxn>
              <a:cxn ang="0">
                <a:pos x="connsiteX28303" y="connsiteY28303"/>
              </a:cxn>
              <a:cxn ang="0">
                <a:pos x="connsiteX28304" y="connsiteY28304"/>
              </a:cxn>
              <a:cxn ang="0">
                <a:pos x="connsiteX28305" y="connsiteY28305"/>
              </a:cxn>
              <a:cxn ang="0">
                <a:pos x="connsiteX28306" y="connsiteY28306"/>
              </a:cxn>
              <a:cxn ang="0">
                <a:pos x="connsiteX28307" y="connsiteY28307"/>
              </a:cxn>
              <a:cxn ang="0">
                <a:pos x="connsiteX28308" y="connsiteY28308"/>
              </a:cxn>
              <a:cxn ang="0">
                <a:pos x="connsiteX28309" y="connsiteY28309"/>
              </a:cxn>
              <a:cxn ang="0">
                <a:pos x="connsiteX28310" y="connsiteY28310"/>
              </a:cxn>
              <a:cxn ang="0">
                <a:pos x="connsiteX28311" y="connsiteY28311"/>
              </a:cxn>
              <a:cxn ang="0">
                <a:pos x="connsiteX28312" y="connsiteY28312"/>
              </a:cxn>
              <a:cxn ang="0">
                <a:pos x="connsiteX28313" y="connsiteY28313"/>
              </a:cxn>
              <a:cxn ang="0">
                <a:pos x="connsiteX28314" y="connsiteY28314"/>
              </a:cxn>
              <a:cxn ang="0">
                <a:pos x="connsiteX28315" y="connsiteY28315"/>
              </a:cxn>
              <a:cxn ang="0">
                <a:pos x="connsiteX28316" y="connsiteY28316"/>
              </a:cxn>
              <a:cxn ang="0">
                <a:pos x="connsiteX28317" y="connsiteY28317"/>
              </a:cxn>
              <a:cxn ang="0">
                <a:pos x="connsiteX28318" y="connsiteY28318"/>
              </a:cxn>
              <a:cxn ang="0">
                <a:pos x="connsiteX28319" y="connsiteY28319"/>
              </a:cxn>
              <a:cxn ang="0">
                <a:pos x="connsiteX28320" y="connsiteY28320"/>
              </a:cxn>
              <a:cxn ang="0">
                <a:pos x="connsiteX28321" y="connsiteY28321"/>
              </a:cxn>
              <a:cxn ang="0">
                <a:pos x="connsiteX28322" y="connsiteY28322"/>
              </a:cxn>
              <a:cxn ang="0">
                <a:pos x="connsiteX28323" y="connsiteY28323"/>
              </a:cxn>
              <a:cxn ang="0">
                <a:pos x="connsiteX28324" y="connsiteY28324"/>
              </a:cxn>
              <a:cxn ang="0">
                <a:pos x="connsiteX28325" y="connsiteY28325"/>
              </a:cxn>
              <a:cxn ang="0">
                <a:pos x="connsiteX28326" y="connsiteY28326"/>
              </a:cxn>
              <a:cxn ang="0">
                <a:pos x="connsiteX28327" y="connsiteY28327"/>
              </a:cxn>
              <a:cxn ang="0">
                <a:pos x="connsiteX28328" y="connsiteY28328"/>
              </a:cxn>
              <a:cxn ang="0">
                <a:pos x="connsiteX28329" y="connsiteY28329"/>
              </a:cxn>
              <a:cxn ang="0">
                <a:pos x="connsiteX28330" y="connsiteY28330"/>
              </a:cxn>
              <a:cxn ang="0">
                <a:pos x="connsiteX28331" y="connsiteY28331"/>
              </a:cxn>
              <a:cxn ang="0">
                <a:pos x="connsiteX28332" y="connsiteY28332"/>
              </a:cxn>
              <a:cxn ang="0">
                <a:pos x="connsiteX28333" y="connsiteY28333"/>
              </a:cxn>
              <a:cxn ang="0">
                <a:pos x="connsiteX28334" y="connsiteY28334"/>
              </a:cxn>
              <a:cxn ang="0">
                <a:pos x="connsiteX28335" y="connsiteY28335"/>
              </a:cxn>
              <a:cxn ang="0">
                <a:pos x="connsiteX28336" y="connsiteY28336"/>
              </a:cxn>
              <a:cxn ang="0">
                <a:pos x="connsiteX28337" y="connsiteY28337"/>
              </a:cxn>
              <a:cxn ang="0">
                <a:pos x="connsiteX28338" y="connsiteY28338"/>
              </a:cxn>
              <a:cxn ang="0">
                <a:pos x="connsiteX28339" y="connsiteY28339"/>
              </a:cxn>
              <a:cxn ang="0">
                <a:pos x="connsiteX28340" y="connsiteY28340"/>
              </a:cxn>
              <a:cxn ang="0">
                <a:pos x="connsiteX28341" y="connsiteY28341"/>
              </a:cxn>
              <a:cxn ang="0">
                <a:pos x="connsiteX28342" y="connsiteY28342"/>
              </a:cxn>
              <a:cxn ang="0">
                <a:pos x="connsiteX28343" y="connsiteY28343"/>
              </a:cxn>
              <a:cxn ang="0">
                <a:pos x="connsiteX28344" y="connsiteY28344"/>
              </a:cxn>
              <a:cxn ang="0">
                <a:pos x="connsiteX28345" y="connsiteY28345"/>
              </a:cxn>
              <a:cxn ang="0">
                <a:pos x="connsiteX28346" y="connsiteY28346"/>
              </a:cxn>
              <a:cxn ang="0">
                <a:pos x="connsiteX28347" y="connsiteY28347"/>
              </a:cxn>
              <a:cxn ang="0">
                <a:pos x="connsiteX28348" y="connsiteY28348"/>
              </a:cxn>
              <a:cxn ang="0">
                <a:pos x="connsiteX28349" y="connsiteY28349"/>
              </a:cxn>
              <a:cxn ang="0">
                <a:pos x="connsiteX28350" y="connsiteY28350"/>
              </a:cxn>
              <a:cxn ang="0">
                <a:pos x="connsiteX28351" y="connsiteY28351"/>
              </a:cxn>
              <a:cxn ang="0">
                <a:pos x="connsiteX28352" y="connsiteY28352"/>
              </a:cxn>
              <a:cxn ang="0">
                <a:pos x="connsiteX28353" y="connsiteY28353"/>
              </a:cxn>
              <a:cxn ang="0">
                <a:pos x="connsiteX28354" y="connsiteY28354"/>
              </a:cxn>
              <a:cxn ang="0">
                <a:pos x="connsiteX28355" y="connsiteY28355"/>
              </a:cxn>
              <a:cxn ang="0">
                <a:pos x="connsiteX28356" y="connsiteY28356"/>
              </a:cxn>
              <a:cxn ang="0">
                <a:pos x="connsiteX28357" y="connsiteY28357"/>
              </a:cxn>
              <a:cxn ang="0">
                <a:pos x="connsiteX28358" y="connsiteY28358"/>
              </a:cxn>
              <a:cxn ang="0">
                <a:pos x="connsiteX28359" y="connsiteY28359"/>
              </a:cxn>
              <a:cxn ang="0">
                <a:pos x="connsiteX28360" y="connsiteY28360"/>
              </a:cxn>
              <a:cxn ang="0">
                <a:pos x="connsiteX28361" y="connsiteY28361"/>
              </a:cxn>
              <a:cxn ang="0">
                <a:pos x="connsiteX28362" y="connsiteY28362"/>
              </a:cxn>
              <a:cxn ang="0">
                <a:pos x="connsiteX28363" y="connsiteY28363"/>
              </a:cxn>
              <a:cxn ang="0">
                <a:pos x="connsiteX28364" y="connsiteY28364"/>
              </a:cxn>
              <a:cxn ang="0">
                <a:pos x="connsiteX28365" y="connsiteY28365"/>
              </a:cxn>
              <a:cxn ang="0">
                <a:pos x="connsiteX28366" y="connsiteY28366"/>
              </a:cxn>
              <a:cxn ang="0">
                <a:pos x="connsiteX28367" y="connsiteY28367"/>
              </a:cxn>
              <a:cxn ang="0">
                <a:pos x="connsiteX28368" y="connsiteY28368"/>
              </a:cxn>
              <a:cxn ang="0">
                <a:pos x="connsiteX28369" y="connsiteY28369"/>
              </a:cxn>
              <a:cxn ang="0">
                <a:pos x="connsiteX28370" y="connsiteY28370"/>
              </a:cxn>
              <a:cxn ang="0">
                <a:pos x="connsiteX28371" y="connsiteY28371"/>
              </a:cxn>
              <a:cxn ang="0">
                <a:pos x="connsiteX28372" y="connsiteY28372"/>
              </a:cxn>
              <a:cxn ang="0">
                <a:pos x="connsiteX28373" y="connsiteY28373"/>
              </a:cxn>
              <a:cxn ang="0">
                <a:pos x="connsiteX28374" y="connsiteY28374"/>
              </a:cxn>
              <a:cxn ang="0">
                <a:pos x="connsiteX28375" y="connsiteY28375"/>
              </a:cxn>
              <a:cxn ang="0">
                <a:pos x="connsiteX28376" y="connsiteY28376"/>
              </a:cxn>
              <a:cxn ang="0">
                <a:pos x="connsiteX28377" y="connsiteY28377"/>
              </a:cxn>
              <a:cxn ang="0">
                <a:pos x="connsiteX28378" y="connsiteY28378"/>
              </a:cxn>
              <a:cxn ang="0">
                <a:pos x="connsiteX28379" y="connsiteY28379"/>
              </a:cxn>
              <a:cxn ang="0">
                <a:pos x="connsiteX28380" y="connsiteY28380"/>
              </a:cxn>
              <a:cxn ang="0">
                <a:pos x="connsiteX28381" y="connsiteY28381"/>
              </a:cxn>
              <a:cxn ang="0">
                <a:pos x="connsiteX28382" y="connsiteY28382"/>
              </a:cxn>
              <a:cxn ang="0">
                <a:pos x="connsiteX28383" y="connsiteY28383"/>
              </a:cxn>
              <a:cxn ang="0">
                <a:pos x="connsiteX28384" y="connsiteY28384"/>
              </a:cxn>
              <a:cxn ang="0">
                <a:pos x="connsiteX28385" y="connsiteY28385"/>
              </a:cxn>
              <a:cxn ang="0">
                <a:pos x="connsiteX28386" y="connsiteY28386"/>
              </a:cxn>
              <a:cxn ang="0">
                <a:pos x="connsiteX28387" y="connsiteY28387"/>
              </a:cxn>
              <a:cxn ang="0">
                <a:pos x="connsiteX28388" y="connsiteY28388"/>
              </a:cxn>
              <a:cxn ang="0">
                <a:pos x="connsiteX28389" y="connsiteY28389"/>
              </a:cxn>
              <a:cxn ang="0">
                <a:pos x="connsiteX28390" y="connsiteY28390"/>
              </a:cxn>
              <a:cxn ang="0">
                <a:pos x="connsiteX28391" y="connsiteY28391"/>
              </a:cxn>
              <a:cxn ang="0">
                <a:pos x="connsiteX28392" y="connsiteY28392"/>
              </a:cxn>
              <a:cxn ang="0">
                <a:pos x="connsiteX28393" y="connsiteY28393"/>
              </a:cxn>
              <a:cxn ang="0">
                <a:pos x="connsiteX28394" y="connsiteY28394"/>
              </a:cxn>
              <a:cxn ang="0">
                <a:pos x="connsiteX28395" y="connsiteY28395"/>
              </a:cxn>
              <a:cxn ang="0">
                <a:pos x="connsiteX28396" y="connsiteY28396"/>
              </a:cxn>
              <a:cxn ang="0">
                <a:pos x="connsiteX28397" y="connsiteY28397"/>
              </a:cxn>
              <a:cxn ang="0">
                <a:pos x="connsiteX28398" y="connsiteY28398"/>
              </a:cxn>
              <a:cxn ang="0">
                <a:pos x="connsiteX28399" y="connsiteY28399"/>
              </a:cxn>
              <a:cxn ang="0">
                <a:pos x="connsiteX28400" y="connsiteY28400"/>
              </a:cxn>
              <a:cxn ang="0">
                <a:pos x="connsiteX28401" y="connsiteY28401"/>
              </a:cxn>
              <a:cxn ang="0">
                <a:pos x="connsiteX28402" y="connsiteY28402"/>
              </a:cxn>
              <a:cxn ang="0">
                <a:pos x="connsiteX28403" y="connsiteY28403"/>
              </a:cxn>
              <a:cxn ang="0">
                <a:pos x="connsiteX28404" y="connsiteY28404"/>
              </a:cxn>
              <a:cxn ang="0">
                <a:pos x="connsiteX28405" y="connsiteY28405"/>
              </a:cxn>
              <a:cxn ang="0">
                <a:pos x="connsiteX28406" y="connsiteY28406"/>
              </a:cxn>
              <a:cxn ang="0">
                <a:pos x="connsiteX28407" y="connsiteY28407"/>
              </a:cxn>
              <a:cxn ang="0">
                <a:pos x="connsiteX28408" y="connsiteY28408"/>
              </a:cxn>
              <a:cxn ang="0">
                <a:pos x="connsiteX28409" y="connsiteY28409"/>
              </a:cxn>
              <a:cxn ang="0">
                <a:pos x="connsiteX28410" y="connsiteY28410"/>
              </a:cxn>
              <a:cxn ang="0">
                <a:pos x="connsiteX28411" y="connsiteY28411"/>
              </a:cxn>
              <a:cxn ang="0">
                <a:pos x="connsiteX28412" y="connsiteY28412"/>
              </a:cxn>
              <a:cxn ang="0">
                <a:pos x="connsiteX28413" y="connsiteY28413"/>
              </a:cxn>
              <a:cxn ang="0">
                <a:pos x="connsiteX28414" y="connsiteY28414"/>
              </a:cxn>
              <a:cxn ang="0">
                <a:pos x="connsiteX28415" y="connsiteY28415"/>
              </a:cxn>
              <a:cxn ang="0">
                <a:pos x="connsiteX28416" y="connsiteY28416"/>
              </a:cxn>
              <a:cxn ang="0">
                <a:pos x="connsiteX28417" y="connsiteY28417"/>
              </a:cxn>
              <a:cxn ang="0">
                <a:pos x="connsiteX28418" y="connsiteY28418"/>
              </a:cxn>
              <a:cxn ang="0">
                <a:pos x="connsiteX28419" y="connsiteY28419"/>
              </a:cxn>
              <a:cxn ang="0">
                <a:pos x="connsiteX28420" y="connsiteY28420"/>
              </a:cxn>
              <a:cxn ang="0">
                <a:pos x="connsiteX28421" y="connsiteY28421"/>
              </a:cxn>
              <a:cxn ang="0">
                <a:pos x="connsiteX28422" y="connsiteY28422"/>
              </a:cxn>
              <a:cxn ang="0">
                <a:pos x="connsiteX28423" y="connsiteY28423"/>
              </a:cxn>
              <a:cxn ang="0">
                <a:pos x="connsiteX28424" y="connsiteY28424"/>
              </a:cxn>
              <a:cxn ang="0">
                <a:pos x="connsiteX28425" y="connsiteY28425"/>
              </a:cxn>
              <a:cxn ang="0">
                <a:pos x="connsiteX28426" y="connsiteY28426"/>
              </a:cxn>
              <a:cxn ang="0">
                <a:pos x="connsiteX28427" y="connsiteY28427"/>
              </a:cxn>
              <a:cxn ang="0">
                <a:pos x="connsiteX28428" y="connsiteY28428"/>
              </a:cxn>
              <a:cxn ang="0">
                <a:pos x="connsiteX28429" y="connsiteY28429"/>
              </a:cxn>
              <a:cxn ang="0">
                <a:pos x="connsiteX28430" y="connsiteY28430"/>
              </a:cxn>
              <a:cxn ang="0">
                <a:pos x="connsiteX28431" y="connsiteY28431"/>
              </a:cxn>
              <a:cxn ang="0">
                <a:pos x="connsiteX28432" y="connsiteY28432"/>
              </a:cxn>
              <a:cxn ang="0">
                <a:pos x="connsiteX28433" y="connsiteY28433"/>
              </a:cxn>
              <a:cxn ang="0">
                <a:pos x="connsiteX28434" y="connsiteY28434"/>
              </a:cxn>
              <a:cxn ang="0">
                <a:pos x="connsiteX28435" y="connsiteY28435"/>
              </a:cxn>
              <a:cxn ang="0">
                <a:pos x="connsiteX28436" y="connsiteY28436"/>
              </a:cxn>
              <a:cxn ang="0">
                <a:pos x="connsiteX28437" y="connsiteY28437"/>
              </a:cxn>
              <a:cxn ang="0">
                <a:pos x="connsiteX28438" y="connsiteY28438"/>
              </a:cxn>
              <a:cxn ang="0">
                <a:pos x="connsiteX28439" y="connsiteY28439"/>
              </a:cxn>
              <a:cxn ang="0">
                <a:pos x="connsiteX28440" y="connsiteY28440"/>
              </a:cxn>
              <a:cxn ang="0">
                <a:pos x="connsiteX28441" y="connsiteY28441"/>
              </a:cxn>
              <a:cxn ang="0">
                <a:pos x="connsiteX28442" y="connsiteY28442"/>
              </a:cxn>
              <a:cxn ang="0">
                <a:pos x="connsiteX28443" y="connsiteY28443"/>
              </a:cxn>
              <a:cxn ang="0">
                <a:pos x="connsiteX28444" y="connsiteY28444"/>
              </a:cxn>
              <a:cxn ang="0">
                <a:pos x="connsiteX28445" y="connsiteY28445"/>
              </a:cxn>
              <a:cxn ang="0">
                <a:pos x="connsiteX28446" y="connsiteY28446"/>
              </a:cxn>
              <a:cxn ang="0">
                <a:pos x="connsiteX28447" y="connsiteY28447"/>
              </a:cxn>
              <a:cxn ang="0">
                <a:pos x="connsiteX28448" y="connsiteY28448"/>
              </a:cxn>
              <a:cxn ang="0">
                <a:pos x="connsiteX28449" y="connsiteY28449"/>
              </a:cxn>
              <a:cxn ang="0">
                <a:pos x="connsiteX28450" y="connsiteY28450"/>
              </a:cxn>
              <a:cxn ang="0">
                <a:pos x="connsiteX28451" y="connsiteY28451"/>
              </a:cxn>
              <a:cxn ang="0">
                <a:pos x="connsiteX28452" y="connsiteY28452"/>
              </a:cxn>
              <a:cxn ang="0">
                <a:pos x="connsiteX28453" y="connsiteY28453"/>
              </a:cxn>
              <a:cxn ang="0">
                <a:pos x="connsiteX28454" y="connsiteY28454"/>
              </a:cxn>
              <a:cxn ang="0">
                <a:pos x="connsiteX28455" y="connsiteY28455"/>
              </a:cxn>
              <a:cxn ang="0">
                <a:pos x="connsiteX28456" y="connsiteY28456"/>
              </a:cxn>
              <a:cxn ang="0">
                <a:pos x="connsiteX28457" y="connsiteY28457"/>
              </a:cxn>
              <a:cxn ang="0">
                <a:pos x="connsiteX28458" y="connsiteY28458"/>
              </a:cxn>
              <a:cxn ang="0">
                <a:pos x="connsiteX28459" y="connsiteY28459"/>
              </a:cxn>
              <a:cxn ang="0">
                <a:pos x="connsiteX28460" y="connsiteY28460"/>
              </a:cxn>
              <a:cxn ang="0">
                <a:pos x="connsiteX28461" y="connsiteY28461"/>
              </a:cxn>
              <a:cxn ang="0">
                <a:pos x="connsiteX28462" y="connsiteY28462"/>
              </a:cxn>
              <a:cxn ang="0">
                <a:pos x="connsiteX28463" y="connsiteY28463"/>
              </a:cxn>
              <a:cxn ang="0">
                <a:pos x="connsiteX28464" y="connsiteY28464"/>
              </a:cxn>
              <a:cxn ang="0">
                <a:pos x="connsiteX28465" y="connsiteY28465"/>
              </a:cxn>
              <a:cxn ang="0">
                <a:pos x="connsiteX28466" y="connsiteY28466"/>
              </a:cxn>
              <a:cxn ang="0">
                <a:pos x="connsiteX28467" y="connsiteY28467"/>
              </a:cxn>
              <a:cxn ang="0">
                <a:pos x="connsiteX28468" y="connsiteY28468"/>
              </a:cxn>
              <a:cxn ang="0">
                <a:pos x="connsiteX28469" y="connsiteY28469"/>
              </a:cxn>
              <a:cxn ang="0">
                <a:pos x="connsiteX28470" y="connsiteY28470"/>
              </a:cxn>
              <a:cxn ang="0">
                <a:pos x="connsiteX28471" y="connsiteY28471"/>
              </a:cxn>
              <a:cxn ang="0">
                <a:pos x="connsiteX28472" y="connsiteY28472"/>
              </a:cxn>
              <a:cxn ang="0">
                <a:pos x="connsiteX28473" y="connsiteY28473"/>
              </a:cxn>
              <a:cxn ang="0">
                <a:pos x="connsiteX28474" y="connsiteY28474"/>
              </a:cxn>
              <a:cxn ang="0">
                <a:pos x="connsiteX28475" y="connsiteY28475"/>
              </a:cxn>
              <a:cxn ang="0">
                <a:pos x="connsiteX28476" y="connsiteY28476"/>
              </a:cxn>
              <a:cxn ang="0">
                <a:pos x="connsiteX28477" y="connsiteY28477"/>
              </a:cxn>
              <a:cxn ang="0">
                <a:pos x="connsiteX28478" y="connsiteY28478"/>
              </a:cxn>
              <a:cxn ang="0">
                <a:pos x="connsiteX28479" y="connsiteY28479"/>
              </a:cxn>
              <a:cxn ang="0">
                <a:pos x="connsiteX28480" y="connsiteY28480"/>
              </a:cxn>
              <a:cxn ang="0">
                <a:pos x="connsiteX28481" y="connsiteY28481"/>
              </a:cxn>
              <a:cxn ang="0">
                <a:pos x="connsiteX28482" y="connsiteY28482"/>
              </a:cxn>
              <a:cxn ang="0">
                <a:pos x="connsiteX28483" y="connsiteY28483"/>
              </a:cxn>
              <a:cxn ang="0">
                <a:pos x="connsiteX28484" y="connsiteY28484"/>
              </a:cxn>
              <a:cxn ang="0">
                <a:pos x="connsiteX28485" y="connsiteY28485"/>
              </a:cxn>
              <a:cxn ang="0">
                <a:pos x="connsiteX28486" y="connsiteY28486"/>
              </a:cxn>
              <a:cxn ang="0">
                <a:pos x="connsiteX28487" y="connsiteY28487"/>
              </a:cxn>
              <a:cxn ang="0">
                <a:pos x="connsiteX28488" y="connsiteY28488"/>
              </a:cxn>
              <a:cxn ang="0">
                <a:pos x="connsiteX28489" y="connsiteY28489"/>
              </a:cxn>
              <a:cxn ang="0">
                <a:pos x="connsiteX28490" y="connsiteY28490"/>
              </a:cxn>
              <a:cxn ang="0">
                <a:pos x="connsiteX28491" y="connsiteY28491"/>
              </a:cxn>
              <a:cxn ang="0">
                <a:pos x="connsiteX28492" y="connsiteY28492"/>
              </a:cxn>
              <a:cxn ang="0">
                <a:pos x="connsiteX28493" y="connsiteY28493"/>
              </a:cxn>
              <a:cxn ang="0">
                <a:pos x="connsiteX28494" y="connsiteY28494"/>
              </a:cxn>
              <a:cxn ang="0">
                <a:pos x="connsiteX28495" y="connsiteY28495"/>
              </a:cxn>
              <a:cxn ang="0">
                <a:pos x="connsiteX28496" y="connsiteY28496"/>
              </a:cxn>
              <a:cxn ang="0">
                <a:pos x="connsiteX28497" y="connsiteY28497"/>
              </a:cxn>
              <a:cxn ang="0">
                <a:pos x="connsiteX28498" y="connsiteY28498"/>
              </a:cxn>
              <a:cxn ang="0">
                <a:pos x="connsiteX28499" y="connsiteY28499"/>
              </a:cxn>
              <a:cxn ang="0">
                <a:pos x="connsiteX28500" y="connsiteY28500"/>
              </a:cxn>
              <a:cxn ang="0">
                <a:pos x="connsiteX28501" y="connsiteY28501"/>
              </a:cxn>
              <a:cxn ang="0">
                <a:pos x="connsiteX28502" y="connsiteY28502"/>
              </a:cxn>
              <a:cxn ang="0">
                <a:pos x="connsiteX28503" y="connsiteY28503"/>
              </a:cxn>
              <a:cxn ang="0">
                <a:pos x="connsiteX28504" y="connsiteY28504"/>
              </a:cxn>
              <a:cxn ang="0">
                <a:pos x="connsiteX28505" y="connsiteY28505"/>
              </a:cxn>
              <a:cxn ang="0">
                <a:pos x="connsiteX28506" y="connsiteY28506"/>
              </a:cxn>
              <a:cxn ang="0">
                <a:pos x="connsiteX28507" y="connsiteY28507"/>
              </a:cxn>
              <a:cxn ang="0">
                <a:pos x="connsiteX28508" y="connsiteY28508"/>
              </a:cxn>
              <a:cxn ang="0">
                <a:pos x="connsiteX28509" y="connsiteY28509"/>
              </a:cxn>
              <a:cxn ang="0">
                <a:pos x="connsiteX28510" y="connsiteY28510"/>
              </a:cxn>
              <a:cxn ang="0">
                <a:pos x="connsiteX28511" y="connsiteY28511"/>
              </a:cxn>
              <a:cxn ang="0">
                <a:pos x="connsiteX28512" y="connsiteY28512"/>
              </a:cxn>
              <a:cxn ang="0">
                <a:pos x="connsiteX28513" y="connsiteY28513"/>
              </a:cxn>
              <a:cxn ang="0">
                <a:pos x="connsiteX28514" y="connsiteY28514"/>
              </a:cxn>
              <a:cxn ang="0">
                <a:pos x="connsiteX28515" y="connsiteY28515"/>
              </a:cxn>
              <a:cxn ang="0">
                <a:pos x="connsiteX28516" y="connsiteY28516"/>
              </a:cxn>
              <a:cxn ang="0">
                <a:pos x="connsiteX28517" y="connsiteY28517"/>
              </a:cxn>
              <a:cxn ang="0">
                <a:pos x="connsiteX28518" y="connsiteY28518"/>
              </a:cxn>
              <a:cxn ang="0">
                <a:pos x="connsiteX28519" y="connsiteY28519"/>
              </a:cxn>
              <a:cxn ang="0">
                <a:pos x="connsiteX28520" y="connsiteY28520"/>
              </a:cxn>
              <a:cxn ang="0">
                <a:pos x="connsiteX28521" y="connsiteY28521"/>
              </a:cxn>
              <a:cxn ang="0">
                <a:pos x="connsiteX28522" y="connsiteY28522"/>
              </a:cxn>
              <a:cxn ang="0">
                <a:pos x="connsiteX28523" y="connsiteY28523"/>
              </a:cxn>
              <a:cxn ang="0">
                <a:pos x="connsiteX28524" y="connsiteY28524"/>
              </a:cxn>
              <a:cxn ang="0">
                <a:pos x="connsiteX28525" y="connsiteY28525"/>
              </a:cxn>
              <a:cxn ang="0">
                <a:pos x="connsiteX28526" y="connsiteY28526"/>
              </a:cxn>
              <a:cxn ang="0">
                <a:pos x="connsiteX28527" y="connsiteY28527"/>
              </a:cxn>
              <a:cxn ang="0">
                <a:pos x="connsiteX28528" y="connsiteY28528"/>
              </a:cxn>
              <a:cxn ang="0">
                <a:pos x="connsiteX28529" y="connsiteY28529"/>
              </a:cxn>
              <a:cxn ang="0">
                <a:pos x="connsiteX28530" y="connsiteY28530"/>
              </a:cxn>
              <a:cxn ang="0">
                <a:pos x="connsiteX28531" y="connsiteY28531"/>
              </a:cxn>
              <a:cxn ang="0">
                <a:pos x="connsiteX28532" y="connsiteY28532"/>
              </a:cxn>
              <a:cxn ang="0">
                <a:pos x="connsiteX28533" y="connsiteY28533"/>
              </a:cxn>
              <a:cxn ang="0">
                <a:pos x="connsiteX28534" y="connsiteY28534"/>
              </a:cxn>
              <a:cxn ang="0">
                <a:pos x="connsiteX28535" y="connsiteY28535"/>
              </a:cxn>
              <a:cxn ang="0">
                <a:pos x="connsiteX28536" y="connsiteY28536"/>
              </a:cxn>
              <a:cxn ang="0">
                <a:pos x="connsiteX28537" y="connsiteY28537"/>
              </a:cxn>
              <a:cxn ang="0">
                <a:pos x="connsiteX28538" y="connsiteY28538"/>
              </a:cxn>
              <a:cxn ang="0">
                <a:pos x="connsiteX28539" y="connsiteY28539"/>
              </a:cxn>
              <a:cxn ang="0">
                <a:pos x="connsiteX28540" y="connsiteY28540"/>
              </a:cxn>
              <a:cxn ang="0">
                <a:pos x="connsiteX28541" y="connsiteY28541"/>
              </a:cxn>
              <a:cxn ang="0">
                <a:pos x="connsiteX28542" y="connsiteY28542"/>
              </a:cxn>
              <a:cxn ang="0">
                <a:pos x="connsiteX28543" y="connsiteY28543"/>
              </a:cxn>
              <a:cxn ang="0">
                <a:pos x="connsiteX28544" y="connsiteY28544"/>
              </a:cxn>
              <a:cxn ang="0">
                <a:pos x="connsiteX28545" y="connsiteY28545"/>
              </a:cxn>
              <a:cxn ang="0">
                <a:pos x="connsiteX28546" y="connsiteY28546"/>
              </a:cxn>
              <a:cxn ang="0">
                <a:pos x="connsiteX28547" y="connsiteY28547"/>
              </a:cxn>
              <a:cxn ang="0">
                <a:pos x="connsiteX28548" y="connsiteY28548"/>
              </a:cxn>
              <a:cxn ang="0">
                <a:pos x="connsiteX28549" y="connsiteY28549"/>
              </a:cxn>
              <a:cxn ang="0">
                <a:pos x="connsiteX28550" y="connsiteY28550"/>
              </a:cxn>
              <a:cxn ang="0">
                <a:pos x="connsiteX28551" y="connsiteY28551"/>
              </a:cxn>
              <a:cxn ang="0">
                <a:pos x="connsiteX28552" y="connsiteY28552"/>
              </a:cxn>
              <a:cxn ang="0">
                <a:pos x="connsiteX28553" y="connsiteY28553"/>
              </a:cxn>
              <a:cxn ang="0">
                <a:pos x="connsiteX28554" y="connsiteY28554"/>
              </a:cxn>
              <a:cxn ang="0">
                <a:pos x="connsiteX28555" y="connsiteY28555"/>
              </a:cxn>
              <a:cxn ang="0">
                <a:pos x="connsiteX28556" y="connsiteY28556"/>
              </a:cxn>
              <a:cxn ang="0">
                <a:pos x="connsiteX28557" y="connsiteY28557"/>
              </a:cxn>
              <a:cxn ang="0">
                <a:pos x="connsiteX28558" y="connsiteY28558"/>
              </a:cxn>
              <a:cxn ang="0">
                <a:pos x="connsiteX28559" y="connsiteY28559"/>
              </a:cxn>
              <a:cxn ang="0">
                <a:pos x="connsiteX28560" y="connsiteY28560"/>
              </a:cxn>
              <a:cxn ang="0">
                <a:pos x="connsiteX28561" y="connsiteY28561"/>
              </a:cxn>
              <a:cxn ang="0">
                <a:pos x="connsiteX28562" y="connsiteY28562"/>
              </a:cxn>
              <a:cxn ang="0">
                <a:pos x="connsiteX28563" y="connsiteY28563"/>
              </a:cxn>
              <a:cxn ang="0">
                <a:pos x="connsiteX28564" y="connsiteY28564"/>
              </a:cxn>
              <a:cxn ang="0">
                <a:pos x="connsiteX28565" y="connsiteY28565"/>
              </a:cxn>
              <a:cxn ang="0">
                <a:pos x="connsiteX28566" y="connsiteY28566"/>
              </a:cxn>
              <a:cxn ang="0">
                <a:pos x="connsiteX28567" y="connsiteY28567"/>
              </a:cxn>
              <a:cxn ang="0">
                <a:pos x="connsiteX28568" y="connsiteY28568"/>
              </a:cxn>
              <a:cxn ang="0">
                <a:pos x="connsiteX28569" y="connsiteY28569"/>
              </a:cxn>
              <a:cxn ang="0">
                <a:pos x="connsiteX28570" y="connsiteY28570"/>
              </a:cxn>
              <a:cxn ang="0">
                <a:pos x="connsiteX28571" y="connsiteY28571"/>
              </a:cxn>
              <a:cxn ang="0">
                <a:pos x="connsiteX28572" y="connsiteY28572"/>
              </a:cxn>
              <a:cxn ang="0">
                <a:pos x="connsiteX28573" y="connsiteY28573"/>
              </a:cxn>
              <a:cxn ang="0">
                <a:pos x="connsiteX28574" y="connsiteY28574"/>
              </a:cxn>
              <a:cxn ang="0">
                <a:pos x="connsiteX28575" y="connsiteY28575"/>
              </a:cxn>
              <a:cxn ang="0">
                <a:pos x="connsiteX28576" y="connsiteY28576"/>
              </a:cxn>
              <a:cxn ang="0">
                <a:pos x="connsiteX28577" y="connsiteY28577"/>
              </a:cxn>
              <a:cxn ang="0">
                <a:pos x="connsiteX28578" y="connsiteY28578"/>
              </a:cxn>
              <a:cxn ang="0">
                <a:pos x="connsiteX28579" y="connsiteY28579"/>
              </a:cxn>
              <a:cxn ang="0">
                <a:pos x="connsiteX28580" y="connsiteY28580"/>
              </a:cxn>
              <a:cxn ang="0">
                <a:pos x="connsiteX28581" y="connsiteY28581"/>
              </a:cxn>
              <a:cxn ang="0">
                <a:pos x="connsiteX28582" y="connsiteY28582"/>
              </a:cxn>
              <a:cxn ang="0">
                <a:pos x="connsiteX28583" y="connsiteY28583"/>
              </a:cxn>
              <a:cxn ang="0">
                <a:pos x="connsiteX28584" y="connsiteY28584"/>
              </a:cxn>
              <a:cxn ang="0">
                <a:pos x="connsiteX28585" y="connsiteY28585"/>
              </a:cxn>
              <a:cxn ang="0">
                <a:pos x="connsiteX28586" y="connsiteY28586"/>
              </a:cxn>
              <a:cxn ang="0">
                <a:pos x="connsiteX28587" y="connsiteY28587"/>
              </a:cxn>
              <a:cxn ang="0">
                <a:pos x="connsiteX28588" y="connsiteY28588"/>
              </a:cxn>
              <a:cxn ang="0">
                <a:pos x="connsiteX28589" y="connsiteY28589"/>
              </a:cxn>
              <a:cxn ang="0">
                <a:pos x="connsiteX28590" y="connsiteY28590"/>
              </a:cxn>
              <a:cxn ang="0">
                <a:pos x="connsiteX28591" y="connsiteY28591"/>
              </a:cxn>
              <a:cxn ang="0">
                <a:pos x="connsiteX28592" y="connsiteY28592"/>
              </a:cxn>
              <a:cxn ang="0">
                <a:pos x="connsiteX28593" y="connsiteY28593"/>
              </a:cxn>
              <a:cxn ang="0">
                <a:pos x="connsiteX28594" y="connsiteY28594"/>
              </a:cxn>
              <a:cxn ang="0">
                <a:pos x="connsiteX28595" y="connsiteY28595"/>
              </a:cxn>
              <a:cxn ang="0">
                <a:pos x="connsiteX28596" y="connsiteY28596"/>
              </a:cxn>
              <a:cxn ang="0">
                <a:pos x="connsiteX28597" y="connsiteY28597"/>
              </a:cxn>
              <a:cxn ang="0">
                <a:pos x="connsiteX28598" y="connsiteY28598"/>
              </a:cxn>
              <a:cxn ang="0">
                <a:pos x="connsiteX28599" y="connsiteY28599"/>
              </a:cxn>
              <a:cxn ang="0">
                <a:pos x="connsiteX28600" y="connsiteY28600"/>
              </a:cxn>
              <a:cxn ang="0">
                <a:pos x="connsiteX28601" y="connsiteY28601"/>
              </a:cxn>
              <a:cxn ang="0">
                <a:pos x="connsiteX28602" y="connsiteY28602"/>
              </a:cxn>
              <a:cxn ang="0">
                <a:pos x="connsiteX28603" y="connsiteY28603"/>
              </a:cxn>
              <a:cxn ang="0">
                <a:pos x="connsiteX28604" y="connsiteY28604"/>
              </a:cxn>
              <a:cxn ang="0">
                <a:pos x="connsiteX28605" y="connsiteY28605"/>
              </a:cxn>
              <a:cxn ang="0">
                <a:pos x="connsiteX28606" y="connsiteY28606"/>
              </a:cxn>
              <a:cxn ang="0">
                <a:pos x="connsiteX28607" y="connsiteY28607"/>
              </a:cxn>
              <a:cxn ang="0">
                <a:pos x="connsiteX28608" y="connsiteY28608"/>
              </a:cxn>
              <a:cxn ang="0">
                <a:pos x="connsiteX28609" y="connsiteY28609"/>
              </a:cxn>
              <a:cxn ang="0">
                <a:pos x="connsiteX28610" y="connsiteY28610"/>
              </a:cxn>
              <a:cxn ang="0">
                <a:pos x="connsiteX28611" y="connsiteY28611"/>
              </a:cxn>
              <a:cxn ang="0">
                <a:pos x="connsiteX28612" y="connsiteY28612"/>
              </a:cxn>
              <a:cxn ang="0">
                <a:pos x="connsiteX28613" y="connsiteY28613"/>
              </a:cxn>
              <a:cxn ang="0">
                <a:pos x="connsiteX28614" y="connsiteY28614"/>
              </a:cxn>
              <a:cxn ang="0">
                <a:pos x="connsiteX28615" y="connsiteY28615"/>
              </a:cxn>
              <a:cxn ang="0">
                <a:pos x="connsiteX28616" y="connsiteY28616"/>
              </a:cxn>
              <a:cxn ang="0">
                <a:pos x="connsiteX28617" y="connsiteY28617"/>
              </a:cxn>
              <a:cxn ang="0">
                <a:pos x="connsiteX28618" y="connsiteY28618"/>
              </a:cxn>
              <a:cxn ang="0">
                <a:pos x="connsiteX28619" y="connsiteY28619"/>
              </a:cxn>
              <a:cxn ang="0">
                <a:pos x="connsiteX28620" y="connsiteY28620"/>
              </a:cxn>
              <a:cxn ang="0">
                <a:pos x="connsiteX28621" y="connsiteY28621"/>
              </a:cxn>
              <a:cxn ang="0">
                <a:pos x="connsiteX28622" y="connsiteY28622"/>
              </a:cxn>
              <a:cxn ang="0">
                <a:pos x="connsiteX28623" y="connsiteY28623"/>
              </a:cxn>
              <a:cxn ang="0">
                <a:pos x="connsiteX28624" y="connsiteY28624"/>
              </a:cxn>
              <a:cxn ang="0">
                <a:pos x="connsiteX28625" y="connsiteY28625"/>
              </a:cxn>
              <a:cxn ang="0">
                <a:pos x="connsiteX28626" y="connsiteY28626"/>
              </a:cxn>
              <a:cxn ang="0">
                <a:pos x="connsiteX28627" y="connsiteY28627"/>
              </a:cxn>
              <a:cxn ang="0">
                <a:pos x="connsiteX28628" y="connsiteY28628"/>
              </a:cxn>
              <a:cxn ang="0">
                <a:pos x="connsiteX28629" y="connsiteY28629"/>
              </a:cxn>
              <a:cxn ang="0">
                <a:pos x="connsiteX28630" y="connsiteY28630"/>
              </a:cxn>
              <a:cxn ang="0">
                <a:pos x="connsiteX28631" y="connsiteY28631"/>
              </a:cxn>
              <a:cxn ang="0">
                <a:pos x="connsiteX28632" y="connsiteY28632"/>
              </a:cxn>
              <a:cxn ang="0">
                <a:pos x="connsiteX28633" y="connsiteY28633"/>
              </a:cxn>
              <a:cxn ang="0">
                <a:pos x="connsiteX28634" y="connsiteY28634"/>
              </a:cxn>
              <a:cxn ang="0">
                <a:pos x="connsiteX28635" y="connsiteY28635"/>
              </a:cxn>
              <a:cxn ang="0">
                <a:pos x="connsiteX28636" y="connsiteY28636"/>
              </a:cxn>
              <a:cxn ang="0">
                <a:pos x="connsiteX28637" y="connsiteY28637"/>
              </a:cxn>
              <a:cxn ang="0">
                <a:pos x="connsiteX28638" y="connsiteY28638"/>
              </a:cxn>
              <a:cxn ang="0">
                <a:pos x="connsiteX28639" y="connsiteY28639"/>
              </a:cxn>
              <a:cxn ang="0">
                <a:pos x="connsiteX28640" y="connsiteY28640"/>
              </a:cxn>
              <a:cxn ang="0">
                <a:pos x="connsiteX28641" y="connsiteY28641"/>
              </a:cxn>
              <a:cxn ang="0">
                <a:pos x="connsiteX28642" y="connsiteY28642"/>
              </a:cxn>
              <a:cxn ang="0">
                <a:pos x="connsiteX28643" y="connsiteY28643"/>
              </a:cxn>
              <a:cxn ang="0">
                <a:pos x="connsiteX28644" y="connsiteY28644"/>
              </a:cxn>
              <a:cxn ang="0">
                <a:pos x="connsiteX28645" y="connsiteY28645"/>
              </a:cxn>
              <a:cxn ang="0">
                <a:pos x="connsiteX28646" y="connsiteY28646"/>
              </a:cxn>
            </a:cxnLst>
            <a:rect l="l" t="t" r="r" b="b"/>
            <a:pathLst>
              <a:path w="11737976" h="6407150">
                <a:moveTo>
                  <a:pt x="6907855" y="6401191"/>
                </a:moveTo>
                <a:cubicBezTo>
                  <a:pt x="6907158" y="6402525"/>
                  <a:pt x="6902354" y="6400569"/>
                  <a:pt x="6905763" y="6405191"/>
                </a:cubicBezTo>
                <a:cubicBezTo>
                  <a:pt x="6910216" y="6407812"/>
                  <a:pt x="6913314" y="6407457"/>
                  <a:pt x="6914012" y="6406126"/>
                </a:cubicBezTo>
                <a:cubicBezTo>
                  <a:pt x="6914710" y="6404792"/>
                  <a:pt x="6913006" y="6402481"/>
                  <a:pt x="6907855" y="6401191"/>
                </a:cubicBezTo>
                <a:close/>
                <a:moveTo>
                  <a:pt x="6670141" y="6395086"/>
                </a:moveTo>
                <a:cubicBezTo>
                  <a:pt x="6680226" y="6399195"/>
                  <a:pt x="6652732" y="6393281"/>
                  <a:pt x="6667861" y="6399444"/>
                </a:cubicBezTo>
                <a:cubicBezTo>
                  <a:pt x="6670762" y="6399744"/>
                  <a:pt x="6674423" y="6398593"/>
                  <a:pt x="6675814" y="6397396"/>
                </a:cubicBezTo>
                <a:cubicBezTo>
                  <a:pt x="6677202" y="6396202"/>
                  <a:pt x="6676322" y="6394962"/>
                  <a:pt x="6670141" y="6395086"/>
                </a:cubicBezTo>
                <a:close/>
                <a:moveTo>
                  <a:pt x="1364921" y="6392279"/>
                </a:moveTo>
                <a:cubicBezTo>
                  <a:pt x="1363932" y="6391963"/>
                  <a:pt x="1362942" y="6391645"/>
                  <a:pt x="1361458" y="6392875"/>
                </a:cubicBezTo>
                <a:cubicBezTo>
                  <a:pt x="1359972" y="6394103"/>
                  <a:pt x="1359478" y="6395648"/>
                  <a:pt x="1358983" y="6397194"/>
                </a:cubicBezTo>
                <a:cubicBezTo>
                  <a:pt x="1358489" y="6398739"/>
                  <a:pt x="1358489" y="6398739"/>
                  <a:pt x="1357994" y="6400285"/>
                </a:cubicBezTo>
                <a:cubicBezTo>
                  <a:pt x="1357500" y="6401829"/>
                  <a:pt x="1357994" y="6403691"/>
                  <a:pt x="1357006" y="6403374"/>
                </a:cubicBezTo>
                <a:cubicBezTo>
                  <a:pt x="1356510" y="6404919"/>
                  <a:pt x="1357005" y="6406781"/>
                  <a:pt x="1357996" y="6407099"/>
                </a:cubicBezTo>
                <a:cubicBezTo>
                  <a:pt x="1358985" y="6407415"/>
                  <a:pt x="1360470" y="6406186"/>
                  <a:pt x="1360470" y="6406186"/>
                </a:cubicBezTo>
                <a:cubicBezTo>
                  <a:pt x="1360964" y="6404641"/>
                  <a:pt x="1361458" y="6403097"/>
                  <a:pt x="1361952" y="6401552"/>
                </a:cubicBezTo>
                <a:cubicBezTo>
                  <a:pt x="1361953" y="6398144"/>
                  <a:pt x="1362446" y="6396599"/>
                  <a:pt x="1363931" y="6395370"/>
                </a:cubicBezTo>
                <a:cubicBezTo>
                  <a:pt x="1365416" y="6394141"/>
                  <a:pt x="1365911" y="6392596"/>
                  <a:pt x="1364921" y="6392279"/>
                </a:cubicBezTo>
                <a:close/>
                <a:moveTo>
                  <a:pt x="6594619" y="6385869"/>
                </a:moveTo>
                <a:cubicBezTo>
                  <a:pt x="6594824" y="6387041"/>
                  <a:pt x="6596963" y="6389219"/>
                  <a:pt x="6599663" y="6390318"/>
                </a:cubicBezTo>
                <a:lnTo>
                  <a:pt x="6601166" y="6387448"/>
                </a:lnTo>
                <a:cubicBezTo>
                  <a:pt x="6604242" y="6387831"/>
                  <a:pt x="6604430" y="6387471"/>
                  <a:pt x="6603849" y="6387017"/>
                </a:cubicBezTo>
                <a:cubicBezTo>
                  <a:pt x="6603268" y="6386564"/>
                  <a:pt x="6601916" y="6386013"/>
                  <a:pt x="6601916" y="6386013"/>
                </a:cubicBezTo>
                <a:lnTo>
                  <a:pt x="6601166" y="6387448"/>
                </a:lnTo>
                <a:cubicBezTo>
                  <a:pt x="6596139" y="6384530"/>
                  <a:pt x="6594412" y="6384697"/>
                  <a:pt x="6594619" y="6385869"/>
                </a:cubicBezTo>
                <a:close/>
                <a:moveTo>
                  <a:pt x="4604384" y="6384274"/>
                </a:moveTo>
                <a:cubicBezTo>
                  <a:pt x="4602736" y="6384533"/>
                  <a:pt x="4602363" y="6385777"/>
                  <a:pt x="4601617" y="6388261"/>
                </a:cubicBezTo>
                <a:cubicBezTo>
                  <a:pt x="4613314" y="6391155"/>
                  <a:pt x="4600125" y="6393232"/>
                  <a:pt x="4610330" y="6401097"/>
                </a:cubicBezTo>
                <a:cubicBezTo>
                  <a:pt x="4611821" y="6396126"/>
                  <a:pt x="4611821" y="6396126"/>
                  <a:pt x="4611821" y="6396126"/>
                </a:cubicBezTo>
                <a:cubicBezTo>
                  <a:pt x="4613314" y="6391155"/>
                  <a:pt x="4613314" y="6391155"/>
                  <a:pt x="4614807" y="6386186"/>
                </a:cubicBezTo>
                <a:cubicBezTo>
                  <a:pt x="4608957" y="6384738"/>
                  <a:pt x="4606033" y="6384014"/>
                  <a:pt x="4604384" y="6384274"/>
                </a:cubicBezTo>
                <a:close/>
                <a:moveTo>
                  <a:pt x="6765119" y="6383095"/>
                </a:moveTo>
                <a:cubicBezTo>
                  <a:pt x="6764583" y="6384120"/>
                  <a:pt x="6765246" y="6385635"/>
                  <a:pt x="6765246" y="6385635"/>
                </a:cubicBezTo>
                <a:cubicBezTo>
                  <a:pt x="6767826" y="6386271"/>
                  <a:pt x="6769161" y="6386505"/>
                  <a:pt x="6769808" y="6386483"/>
                </a:cubicBezTo>
                <a:cubicBezTo>
                  <a:pt x="6771754" y="6386420"/>
                  <a:pt x="6767519" y="6384074"/>
                  <a:pt x="6772194" y="6383490"/>
                </a:cubicBezTo>
                <a:cubicBezTo>
                  <a:pt x="6767392" y="6381534"/>
                  <a:pt x="6765655" y="6382070"/>
                  <a:pt x="6765119" y="6383095"/>
                </a:cubicBezTo>
                <a:close/>
                <a:moveTo>
                  <a:pt x="6628969" y="6380242"/>
                </a:moveTo>
                <a:cubicBezTo>
                  <a:pt x="6633771" y="6382199"/>
                  <a:pt x="6636320" y="6388461"/>
                  <a:pt x="6637823" y="6385591"/>
                </a:cubicBezTo>
                <a:cubicBezTo>
                  <a:pt x="6628217" y="6381679"/>
                  <a:pt x="6644879" y="6383240"/>
                  <a:pt x="6634521" y="6380764"/>
                </a:cubicBezTo>
                <a:cubicBezTo>
                  <a:pt x="6633771" y="6382199"/>
                  <a:pt x="6629720" y="6378807"/>
                  <a:pt x="6628969" y="6380242"/>
                </a:cubicBezTo>
                <a:close/>
                <a:moveTo>
                  <a:pt x="6673606" y="6375666"/>
                </a:moveTo>
                <a:lnTo>
                  <a:pt x="6673903" y="6375788"/>
                </a:lnTo>
                <a:lnTo>
                  <a:pt x="6674511" y="6376819"/>
                </a:lnTo>
                <a:lnTo>
                  <a:pt x="6673760" y="6376298"/>
                </a:lnTo>
                <a:close/>
                <a:moveTo>
                  <a:pt x="6612581" y="6372157"/>
                </a:moveTo>
                <a:cubicBezTo>
                  <a:pt x="6612018" y="6371929"/>
                  <a:pt x="6611123" y="6373638"/>
                  <a:pt x="6607085" y="6376138"/>
                </a:cubicBezTo>
                <a:cubicBezTo>
                  <a:pt x="6612302" y="6376603"/>
                  <a:pt x="6615374" y="6381171"/>
                  <a:pt x="6616090" y="6379805"/>
                </a:cubicBezTo>
                <a:cubicBezTo>
                  <a:pt x="6613375" y="6374553"/>
                  <a:pt x="6613143" y="6372387"/>
                  <a:pt x="6612581" y="6372157"/>
                </a:cubicBezTo>
                <a:close/>
                <a:moveTo>
                  <a:pt x="1271009" y="6369064"/>
                </a:moveTo>
                <a:cubicBezTo>
                  <a:pt x="1272918" y="6369676"/>
                  <a:pt x="1265716" y="6375736"/>
                  <a:pt x="1271444" y="6377568"/>
                </a:cubicBezTo>
                <a:cubicBezTo>
                  <a:pt x="1272639" y="6377116"/>
                  <a:pt x="1273361" y="6376092"/>
                  <a:pt x="1273734" y="6374877"/>
                </a:cubicBezTo>
                <a:cubicBezTo>
                  <a:pt x="1274851" y="6371234"/>
                  <a:pt x="1272817" y="6365879"/>
                  <a:pt x="1271009" y="6369064"/>
                </a:cubicBezTo>
                <a:close/>
                <a:moveTo>
                  <a:pt x="4762372" y="6369000"/>
                </a:moveTo>
                <a:cubicBezTo>
                  <a:pt x="4762372" y="6369000"/>
                  <a:pt x="4760962" y="6373695"/>
                  <a:pt x="4760962" y="6373695"/>
                </a:cubicBezTo>
                <a:cubicBezTo>
                  <a:pt x="4759552" y="6378390"/>
                  <a:pt x="4758144" y="6383084"/>
                  <a:pt x="4758144" y="6383084"/>
                </a:cubicBezTo>
                <a:cubicBezTo>
                  <a:pt x="4769842" y="6385979"/>
                  <a:pt x="4768432" y="6390672"/>
                  <a:pt x="4767022" y="6395367"/>
                </a:cubicBezTo>
                <a:lnTo>
                  <a:pt x="4772659" y="6376590"/>
                </a:lnTo>
                <a:cubicBezTo>
                  <a:pt x="4760962" y="6373695"/>
                  <a:pt x="4760962" y="6373695"/>
                  <a:pt x="4762372" y="6369000"/>
                </a:cubicBezTo>
                <a:close/>
                <a:moveTo>
                  <a:pt x="1369087" y="6368669"/>
                </a:moveTo>
                <a:cubicBezTo>
                  <a:pt x="1367606" y="6369854"/>
                  <a:pt x="1367606" y="6369854"/>
                  <a:pt x="1367123" y="6371359"/>
                </a:cubicBezTo>
                <a:cubicBezTo>
                  <a:pt x="1367161" y="6374690"/>
                  <a:pt x="1364714" y="6378884"/>
                  <a:pt x="1362749" y="6381574"/>
                </a:cubicBezTo>
                <a:cubicBezTo>
                  <a:pt x="1362268" y="6383078"/>
                  <a:pt x="1362268" y="6383078"/>
                  <a:pt x="1362268" y="6383078"/>
                </a:cubicBezTo>
                <a:cubicBezTo>
                  <a:pt x="1361266" y="6382758"/>
                  <a:pt x="1361266" y="6382758"/>
                  <a:pt x="1361266" y="6382758"/>
                </a:cubicBezTo>
                <a:cubicBezTo>
                  <a:pt x="1360784" y="6384264"/>
                  <a:pt x="1361785" y="6384584"/>
                  <a:pt x="1362788" y="6384905"/>
                </a:cubicBezTo>
                <a:cubicBezTo>
                  <a:pt x="1362788" y="6384905"/>
                  <a:pt x="1363788" y="6385225"/>
                  <a:pt x="1364270" y="6383720"/>
                </a:cubicBezTo>
                <a:cubicBezTo>
                  <a:pt x="1365272" y="6384040"/>
                  <a:pt x="1365272" y="6384040"/>
                  <a:pt x="1365272" y="6384040"/>
                </a:cubicBezTo>
                <a:cubicBezTo>
                  <a:pt x="1366496" y="6381943"/>
                  <a:pt x="1367718" y="6379845"/>
                  <a:pt x="1368691" y="6377668"/>
                </a:cubicBezTo>
                <a:cubicBezTo>
                  <a:pt x="1369665" y="6375491"/>
                  <a:pt x="1370387" y="6373233"/>
                  <a:pt x="1370610" y="6370816"/>
                </a:cubicBezTo>
                <a:cubicBezTo>
                  <a:pt x="1370610" y="6370816"/>
                  <a:pt x="1370089" y="6368990"/>
                  <a:pt x="1369087" y="6368669"/>
                </a:cubicBezTo>
                <a:close/>
                <a:moveTo>
                  <a:pt x="1573949" y="6364979"/>
                </a:moveTo>
                <a:cubicBezTo>
                  <a:pt x="1572858" y="6366032"/>
                  <a:pt x="1571673" y="6368319"/>
                  <a:pt x="1571856" y="6371515"/>
                </a:cubicBezTo>
                <a:cubicBezTo>
                  <a:pt x="1574043" y="6368868"/>
                  <a:pt x="1575106" y="6367013"/>
                  <a:pt x="1575478" y="6365850"/>
                </a:cubicBezTo>
                <a:cubicBezTo>
                  <a:pt x="1576035" y="6364109"/>
                  <a:pt x="1575039" y="6363927"/>
                  <a:pt x="1573949" y="6364979"/>
                </a:cubicBezTo>
                <a:close/>
                <a:moveTo>
                  <a:pt x="6679984" y="6364584"/>
                </a:moveTo>
                <a:cubicBezTo>
                  <a:pt x="6679240" y="6366008"/>
                  <a:pt x="6679240" y="6366008"/>
                  <a:pt x="6678494" y="6367432"/>
                </a:cubicBezTo>
                <a:cubicBezTo>
                  <a:pt x="6672706" y="6366803"/>
                  <a:pt x="6665430" y="6369020"/>
                  <a:pt x="6670472" y="6371073"/>
                </a:cubicBezTo>
                <a:cubicBezTo>
                  <a:pt x="6673739" y="6370676"/>
                  <a:pt x="6673179" y="6371744"/>
                  <a:pt x="6673065" y="6373425"/>
                </a:cubicBezTo>
                <a:lnTo>
                  <a:pt x="6673606" y="6375666"/>
                </a:lnTo>
                <a:lnTo>
                  <a:pt x="6671652" y="6374870"/>
                </a:lnTo>
                <a:cubicBezTo>
                  <a:pt x="6670526" y="6374411"/>
                  <a:pt x="6669401" y="6373953"/>
                  <a:pt x="6669401" y="6373953"/>
                </a:cubicBezTo>
                <a:cubicBezTo>
                  <a:pt x="6669401" y="6373953"/>
                  <a:pt x="6668596" y="6375492"/>
                  <a:pt x="6668596" y="6375492"/>
                </a:cubicBezTo>
                <a:cubicBezTo>
                  <a:pt x="6672294" y="6378862"/>
                  <a:pt x="6672294" y="6378862"/>
                  <a:pt x="6676796" y="6380698"/>
                </a:cubicBezTo>
                <a:cubicBezTo>
                  <a:pt x="6677199" y="6379928"/>
                  <a:pt x="6676274" y="6379086"/>
                  <a:pt x="6675349" y="6378242"/>
                </a:cubicBezTo>
                <a:lnTo>
                  <a:pt x="6674511" y="6376819"/>
                </a:lnTo>
                <a:lnTo>
                  <a:pt x="6678321" y="6379453"/>
                </a:lnTo>
                <a:cubicBezTo>
                  <a:pt x="6684110" y="6380083"/>
                  <a:pt x="6680556" y="6375181"/>
                  <a:pt x="6690642" y="6379290"/>
                </a:cubicBezTo>
                <a:cubicBezTo>
                  <a:pt x="6686344" y="6375811"/>
                  <a:pt x="6693621" y="6373595"/>
                  <a:pt x="6683536" y="6369485"/>
                </a:cubicBezTo>
                <a:cubicBezTo>
                  <a:pt x="6683536" y="6369485"/>
                  <a:pt x="6684281" y="6368062"/>
                  <a:pt x="6685026" y="6366638"/>
                </a:cubicBezTo>
                <a:cubicBezTo>
                  <a:pt x="6685026" y="6366638"/>
                  <a:pt x="6679984" y="6364584"/>
                  <a:pt x="6679984" y="6364584"/>
                </a:cubicBezTo>
                <a:close/>
                <a:moveTo>
                  <a:pt x="6776746" y="6362958"/>
                </a:moveTo>
                <a:cubicBezTo>
                  <a:pt x="6775245" y="6365828"/>
                  <a:pt x="6774492" y="6367264"/>
                  <a:pt x="6769241" y="6366866"/>
                </a:cubicBezTo>
                <a:cubicBezTo>
                  <a:pt x="6773367" y="6369416"/>
                  <a:pt x="6776370" y="6368899"/>
                  <a:pt x="6777777" y="6367512"/>
                </a:cubicBezTo>
                <a:cubicBezTo>
                  <a:pt x="6779186" y="6366127"/>
                  <a:pt x="6778999" y="6363875"/>
                  <a:pt x="6776746" y="6362958"/>
                </a:cubicBezTo>
                <a:close/>
                <a:moveTo>
                  <a:pt x="6644725" y="6362659"/>
                </a:moveTo>
                <a:cubicBezTo>
                  <a:pt x="6643117" y="6365733"/>
                  <a:pt x="6644439" y="6367905"/>
                  <a:pt x="6646073" y="6368891"/>
                </a:cubicBezTo>
                <a:cubicBezTo>
                  <a:pt x="6647707" y="6369877"/>
                  <a:pt x="6649654" y="6369679"/>
                  <a:pt x="6649294" y="6368017"/>
                </a:cubicBezTo>
                <a:cubicBezTo>
                  <a:pt x="6649055" y="6366909"/>
                  <a:pt x="6647792" y="6365150"/>
                  <a:pt x="6644725" y="6362659"/>
                </a:cubicBezTo>
                <a:close/>
                <a:moveTo>
                  <a:pt x="1542029" y="6361967"/>
                </a:moveTo>
                <a:cubicBezTo>
                  <a:pt x="1540593" y="6366462"/>
                  <a:pt x="1536753" y="6365233"/>
                  <a:pt x="1536275" y="6370035"/>
                </a:cubicBezTo>
                <a:cubicBezTo>
                  <a:pt x="1538434" y="6371551"/>
                  <a:pt x="1540472" y="6370138"/>
                  <a:pt x="1541671" y="6368046"/>
                </a:cubicBezTo>
                <a:cubicBezTo>
                  <a:pt x="1542870" y="6365952"/>
                  <a:pt x="1543229" y="6363177"/>
                  <a:pt x="1542029" y="6361967"/>
                </a:cubicBezTo>
                <a:close/>
                <a:moveTo>
                  <a:pt x="4742747" y="6358629"/>
                </a:moveTo>
                <a:lnTo>
                  <a:pt x="4742429" y="6359693"/>
                </a:lnTo>
                <a:lnTo>
                  <a:pt x="4742430" y="6359686"/>
                </a:lnTo>
                <a:close/>
                <a:moveTo>
                  <a:pt x="6613104" y="6356804"/>
                </a:moveTo>
                <a:cubicBezTo>
                  <a:pt x="6609877" y="6357232"/>
                  <a:pt x="6608938" y="6359025"/>
                  <a:pt x="6613514" y="6361759"/>
                </a:cubicBezTo>
                <a:cubicBezTo>
                  <a:pt x="6615768" y="6357453"/>
                  <a:pt x="6620721" y="6359472"/>
                  <a:pt x="6626426" y="6360054"/>
                </a:cubicBezTo>
                <a:cubicBezTo>
                  <a:pt x="6621848" y="6357319"/>
                  <a:pt x="6616332" y="6356377"/>
                  <a:pt x="6613104" y="6356804"/>
                </a:cubicBezTo>
                <a:close/>
                <a:moveTo>
                  <a:pt x="6768183" y="6356361"/>
                </a:moveTo>
                <a:cubicBezTo>
                  <a:pt x="6768183" y="6356361"/>
                  <a:pt x="6767446" y="6357771"/>
                  <a:pt x="6767446" y="6357771"/>
                </a:cubicBezTo>
                <a:cubicBezTo>
                  <a:pt x="6766708" y="6359180"/>
                  <a:pt x="6766708" y="6359180"/>
                  <a:pt x="6760569" y="6358390"/>
                </a:cubicBezTo>
                <a:cubicBezTo>
                  <a:pt x="6760569" y="6358390"/>
                  <a:pt x="6759830" y="6359799"/>
                  <a:pt x="6765969" y="6360590"/>
                </a:cubicBezTo>
                <a:cubicBezTo>
                  <a:pt x="6765969" y="6360590"/>
                  <a:pt x="6767505" y="6360787"/>
                  <a:pt x="6769133" y="6360809"/>
                </a:cubicBezTo>
                <a:cubicBezTo>
                  <a:pt x="6770761" y="6360829"/>
                  <a:pt x="6772480" y="6360675"/>
                  <a:pt x="6772849" y="6359971"/>
                </a:cubicBezTo>
                <a:cubicBezTo>
                  <a:pt x="6768183" y="6356361"/>
                  <a:pt x="6768183" y="6356361"/>
                  <a:pt x="6768183" y="6356361"/>
                </a:cubicBezTo>
                <a:close/>
                <a:moveTo>
                  <a:pt x="1312621" y="6355309"/>
                </a:moveTo>
                <a:cubicBezTo>
                  <a:pt x="1312621" y="6355309"/>
                  <a:pt x="1311631" y="6354993"/>
                  <a:pt x="1311146" y="6356510"/>
                </a:cubicBezTo>
                <a:cubicBezTo>
                  <a:pt x="1311146" y="6356510"/>
                  <a:pt x="1311146" y="6356510"/>
                  <a:pt x="1309670" y="6357712"/>
                </a:cubicBezTo>
                <a:cubicBezTo>
                  <a:pt x="1309184" y="6359229"/>
                  <a:pt x="1309184" y="6359229"/>
                  <a:pt x="1310174" y="6359547"/>
                </a:cubicBezTo>
                <a:cubicBezTo>
                  <a:pt x="1310174" y="6359547"/>
                  <a:pt x="1311164" y="6359863"/>
                  <a:pt x="1312154" y="6360180"/>
                </a:cubicBezTo>
                <a:cubicBezTo>
                  <a:pt x="1312639" y="6358661"/>
                  <a:pt x="1312639" y="6358661"/>
                  <a:pt x="1314114" y="6357461"/>
                </a:cubicBezTo>
                <a:cubicBezTo>
                  <a:pt x="1314851" y="6356860"/>
                  <a:pt x="1314973" y="6356481"/>
                  <a:pt x="1314911" y="6356252"/>
                </a:cubicBezTo>
                <a:cubicBezTo>
                  <a:pt x="1314848" y="6356022"/>
                  <a:pt x="1314600" y="6355942"/>
                  <a:pt x="1314600" y="6355942"/>
                </a:cubicBezTo>
                <a:cubicBezTo>
                  <a:pt x="1314096" y="6354108"/>
                  <a:pt x="1313107" y="6353792"/>
                  <a:pt x="1312621" y="6355309"/>
                </a:cubicBezTo>
                <a:close/>
                <a:moveTo>
                  <a:pt x="6643920" y="6351669"/>
                </a:moveTo>
                <a:cubicBezTo>
                  <a:pt x="6643155" y="6353134"/>
                  <a:pt x="6643155" y="6353134"/>
                  <a:pt x="6642386" y="6354599"/>
                </a:cubicBezTo>
                <a:cubicBezTo>
                  <a:pt x="6642386" y="6354599"/>
                  <a:pt x="6641621" y="6356063"/>
                  <a:pt x="6641621" y="6356063"/>
                </a:cubicBezTo>
                <a:cubicBezTo>
                  <a:pt x="6640855" y="6357528"/>
                  <a:pt x="6640089" y="6358992"/>
                  <a:pt x="6640089" y="6358992"/>
                </a:cubicBezTo>
                <a:cubicBezTo>
                  <a:pt x="6643826" y="6362291"/>
                  <a:pt x="6643826" y="6362291"/>
                  <a:pt x="6643826" y="6362291"/>
                </a:cubicBezTo>
                <a:cubicBezTo>
                  <a:pt x="6646461" y="6362476"/>
                  <a:pt x="6647776" y="6362569"/>
                  <a:pt x="6648531" y="6362432"/>
                </a:cubicBezTo>
                <a:cubicBezTo>
                  <a:pt x="6649285" y="6362294"/>
                  <a:pt x="6649477" y="6361928"/>
                  <a:pt x="6649859" y="6361197"/>
                </a:cubicBezTo>
                <a:cubicBezTo>
                  <a:pt x="6645358" y="6359362"/>
                  <a:pt x="6646124" y="6357898"/>
                  <a:pt x="6646890" y="6356434"/>
                </a:cubicBezTo>
                <a:cubicBezTo>
                  <a:pt x="6647657" y="6354969"/>
                  <a:pt x="6647657" y="6354969"/>
                  <a:pt x="6648423" y="6353505"/>
                </a:cubicBezTo>
                <a:cubicBezTo>
                  <a:pt x="6649190" y="6352039"/>
                  <a:pt x="6649190" y="6352039"/>
                  <a:pt x="6649190" y="6352039"/>
                </a:cubicBezTo>
                <a:cubicBezTo>
                  <a:pt x="6644687" y="6350205"/>
                  <a:pt x="6643920" y="6351669"/>
                  <a:pt x="6643920" y="6351669"/>
                </a:cubicBezTo>
                <a:close/>
                <a:moveTo>
                  <a:pt x="1578621" y="6351630"/>
                </a:moveTo>
                <a:cubicBezTo>
                  <a:pt x="1576318" y="6353246"/>
                  <a:pt x="1575213" y="6360422"/>
                  <a:pt x="1577370" y="6361111"/>
                </a:cubicBezTo>
                <a:cubicBezTo>
                  <a:pt x="1578332" y="6360583"/>
                  <a:pt x="1578846" y="6359806"/>
                  <a:pt x="1579127" y="6358929"/>
                </a:cubicBezTo>
                <a:cubicBezTo>
                  <a:pt x="1579970" y="6356296"/>
                  <a:pt x="1578722" y="6352761"/>
                  <a:pt x="1581244" y="6352313"/>
                </a:cubicBezTo>
                <a:cubicBezTo>
                  <a:pt x="1580288" y="6351170"/>
                  <a:pt x="1579388" y="6351091"/>
                  <a:pt x="1578621" y="6351630"/>
                </a:cubicBezTo>
                <a:close/>
                <a:moveTo>
                  <a:pt x="1548794" y="6350747"/>
                </a:moveTo>
                <a:cubicBezTo>
                  <a:pt x="1547852" y="6353691"/>
                  <a:pt x="1544936" y="6352759"/>
                  <a:pt x="1543022" y="6355391"/>
                </a:cubicBezTo>
                <a:cubicBezTo>
                  <a:pt x="1545437" y="6354540"/>
                  <a:pt x="1544495" y="6357485"/>
                  <a:pt x="1545968" y="6359577"/>
                </a:cubicBezTo>
                <a:cubicBezTo>
                  <a:pt x="1546674" y="6357370"/>
                  <a:pt x="1549832" y="6355036"/>
                  <a:pt x="1549925" y="6352859"/>
                </a:cubicBezTo>
                <a:cubicBezTo>
                  <a:pt x="1549957" y="6352135"/>
                  <a:pt x="1549648" y="6351427"/>
                  <a:pt x="1548794" y="6350747"/>
                </a:cubicBezTo>
                <a:close/>
                <a:moveTo>
                  <a:pt x="1276848" y="6350703"/>
                </a:moveTo>
                <a:cubicBezTo>
                  <a:pt x="1275905" y="6350402"/>
                  <a:pt x="1274961" y="6350100"/>
                  <a:pt x="1273541" y="6351296"/>
                </a:cubicBezTo>
                <a:cubicBezTo>
                  <a:pt x="1273061" y="6352795"/>
                  <a:pt x="1274003" y="6353095"/>
                  <a:pt x="1274003" y="6353095"/>
                </a:cubicBezTo>
                <a:cubicBezTo>
                  <a:pt x="1275408" y="6355198"/>
                  <a:pt x="1274448" y="6358193"/>
                  <a:pt x="1273027" y="6359389"/>
                </a:cubicBezTo>
                <a:cubicBezTo>
                  <a:pt x="1272084" y="6359087"/>
                  <a:pt x="1272547" y="6360888"/>
                  <a:pt x="1273489" y="6361189"/>
                </a:cubicBezTo>
                <a:cubicBezTo>
                  <a:pt x="1273489" y="6361189"/>
                  <a:pt x="1274432" y="6361491"/>
                  <a:pt x="1275375" y="6361793"/>
                </a:cubicBezTo>
                <a:cubicBezTo>
                  <a:pt x="1276326" y="6360446"/>
                  <a:pt x="1277160" y="6358648"/>
                  <a:pt x="1277524" y="6356702"/>
                </a:cubicBezTo>
                <a:cubicBezTo>
                  <a:pt x="1277889" y="6354753"/>
                  <a:pt x="1277781" y="6352653"/>
                  <a:pt x="1276848" y="6350703"/>
                </a:cubicBezTo>
                <a:close/>
                <a:moveTo>
                  <a:pt x="1191969" y="6348479"/>
                </a:moveTo>
                <a:cubicBezTo>
                  <a:pt x="1191969" y="6348479"/>
                  <a:pt x="1191028" y="6348179"/>
                  <a:pt x="1190497" y="6349834"/>
                </a:cubicBezTo>
                <a:cubicBezTo>
                  <a:pt x="1190497" y="6349834"/>
                  <a:pt x="1189966" y="6351491"/>
                  <a:pt x="1189966" y="6351491"/>
                </a:cubicBezTo>
                <a:cubicBezTo>
                  <a:pt x="1189025" y="6351188"/>
                  <a:pt x="1188494" y="6352844"/>
                  <a:pt x="1188494" y="6352844"/>
                </a:cubicBezTo>
                <a:cubicBezTo>
                  <a:pt x="1188494" y="6352844"/>
                  <a:pt x="1188907" y="6354800"/>
                  <a:pt x="1188907" y="6354800"/>
                </a:cubicBezTo>
                <a:cubicBezTo>
                  <a:pt x="1189849" y="6355103"/>
                  <a:pt x="1189849" y="6355103"/>
                  <a:pt x="1191321" y="6353748"/>
                </a:cubicBezTo>
                <a:cubicBezTo>
                  <a:pt x="1191321" y="6353748"/>
                  <a:pt x="1191321" y="6353748"/>
                  <a:pt x="1191853" y="6352093"/>
                </a:cubicBezTo>
                <a:cubicBezTo>
                  <a:pt x="1191853" y="6352093"/>
                  <a:pt x="1191853" y="6352093"/>
                  <a:pt x="1192382" y="6350438"/>
                </a:cubicBezTo>
                <a:cubicBezTo>
                  <a:pt x="1192382" y="6350438"/>
                  <a:pt x="1192912" y="6348782"/>
                  <a:pt x="1191969" y="6348479"/>
                </a:cubicBezTo>
                <a:close/>
                <a:moveTo>
                  <a:pt x="1282801" y="6346525"/>
                </a:moveTo>
                <a:cubicBezTo>
                  <a:pt x="1282170" y="6345512"/>
                  <a:pt x="1281793" y="6344985"/>
                  <a:pt x="1281087" y="6347194"/>
                </a:cubicBezTo>
                <a:cubicBezTo>
                  <a:pt x="1284056" y="6348144"/>
                  <a:pt x="1283113" y="6351087"/>
                  <a:pt x="1284621" y="6353192"/>
                </a:cubicBezTo>
                <a:cubicBezTo>
                  <a:pt x="1285093" y="6351720"/>
                  <a:pt x="1285564" y="6350249"/>
                  <a:pt x="1286037" y="6348776"/>
                </a:cubicBezTo>
                <a:cubicBezTo>
                  <a:pt x="1284315" y="6349037"/>
                  <a:pt x="1283431" y="6347538"/>
                  <a:pt x="1282801" y="6346525"/>
                </a:cubicBezTo>
                <a:close/>
                <a:moveTo>
                  <a:pt x="6783242" y="6340108"/>
                </a:moveTo>
                <a:cubicBezTo>
                  <a:pt x="6781740" y="6342978"/>
                  <a:pt x="6784291" y="6349240"/>
                  <a:pt x="6785793" y="6346371"/>
                </a:cubicBezTo>
                <a:cubicBezTo>
                  <a:pt x="6782753" y="6343827"/>
                  <a:pt x="6790943" y="6344877"/>
                  <a:pt x="6789149" y="6343085"/>
                </a:cubicBezTo>
                <a:cubicBezTo>
                  <a:pt x="6788553" y="6342489"/>
                  <a:pt x="6786845" y="6341575"/>
                  <a:pt x="6783242" y="6340108"/>
                </a:cubicBezTo>
                <a:close/>
                <a:moveTo>
                  <a:pt x="1255022" y="6338850"/>
                </a:moveTo>
                <a:cubicBezTo>
                  <a:pt x="1254051" y="6338540"/>
                  <a:pt x="1253079" y="6338228"/>
                  <a:pt x="1251627" y="6339415"/>
                </a:cubicBezTo>
                <a:cubicBezTo>
                  <a:pt x="1251147" y="6340912"/>
                  <a:pt x="1251147" y="6340912"/>
                  <a:pt x="1250667" y="6342411"/>
                </a:cubicBezTo>
                <a:cubicBezTo>
                  <a:pt x="1250667" y="6342411"/>
                  <a:pt x="1250189" y="6343909"/>
                  <a:pt x="1249710" y="6345406"/>
                </a:cubicBezTo>
                <a:cubicBezTo>
                  <a:pt x="1249229" y="6346904"/>
                  <a:pt x="1249723" y="6348713"/>
                  <a:pt x="1251174" y="6347527"/>
                </a:cubicBezTo>
                <a:cubicBezTo>
                  <a:pt x="1252145" y="6347838"/>
                  <a:pt x="1253117" y="6348149"/>
                  <a:pt x="1253597" y="6346650"/>
                </a:cubicBezTo>
                <a:cubicBezTo>
                  <a:pt x="1253597" y="6346650"/>
                  <a:pt x="1253597" y="6346650"/>
                  <a:pt x="1254077" y="6345153"/>
                </a:cubicBezTo>
                <a:cubicBezTo>
                  <a:pt x="1254556" y="6343655"/>
                  <a:pt x="1253583" y="6343344"/>
                  <a:pt x="1255035" y="6342157"/>
                </a:cubicBezTo>
                <a:cubicBezTo>
                  <a:pt x="1255516" y="6340659"/>
                  <a:pt x="1255993" y="6339161"/>
                  <a:pt x="1255022" y="6338850"/>
                </a:cubicBezTo>
                <a:close/>
                <a:moveTo>
                  <a:pt x="1349860" y="6338786"/>
                </a:moveTo>
                <a:lnTo>
                  <a:pt x="1344497" y="6340635"/>
                </a:lnTo>
                <a:lnTo>
                  <a:pt x="1344098" y="6340349"/>
                </a:lnTo>
                <a:lnTo>
                  <a:pt x="1344325" y="6340695"/>
                </a:lnTo>
                <a:lnTo>
                  <a:pt x="1344095" y="6340774"/>
                </a:lnTo>
                <a:cubicBezTo>
                  <a:pt x="1342765" y="6342052"/>
                  <a:pt x="1342633" y="6343287"/>
                  <a:pt x="1345512" y="6342506"/>
                </a:cubicBezTo>
                <a:lnTo>
                  <a:pt x="1344325" y="6340695"/>
                </a:lnTo>
                <a:lnTo>
                  <a:pt x="1344497" y="6340635"/>
                </a:lnTo>
                <a:lnTo>
                  <a:pt x="1348377" y="6343422"/>
                </a:lnTo>
                <a:cubicBezTo>
                  <a:pt x="1348402" y="6340875"/>
                  <a:pt x="1350019" y="6340755"/>
                  <a:pt x="1350228" y="6339943"/>
                </a:cubicBezTo>
                <a:cubicBezTo>
                  <a:pt x="1350300" y="6339673"/>
                  <a:pt x="1350213" y="6339326"/>
                  <a:pt x="1349860" y="6338786"/>
                </a:cubicBezTo>
                <a:close/>
                <a:moveTo>
                  <a:pt x="1104961" y="6337260"/>
                </a:moveTo>
                <a:cubicBezTo>
                  <a:pt x="1103827" y="6337911"/>
                  <a:pt x="1103474" y="6339015"/>
                  <a:pt x="1105391" y="6339628"/>
                </a:cubicBezTo>
                <a:cubicBezTo>
                  <a:pt x="1105864" y="6338156"/>
                  <a:pt x="1108740" y="6339078"/>
                  <a:pt x="1109212" y="6337606"/>
                </a:cubicBezTo>
                <a:cubicBezTo>
                  <a:pt x="1108009" y="6336410"/>
                  <a:pt x="1106094" y="6336608"/>
                  <a:pt x="1104961" y="6337260"/>
                </a:cubicBezTo>
                <a:close/>
                <a:moveTo>
                  <a:pt x="6615809" y="6337198"/>
                </a:moveTo>
                <a:cubicBezTo>
                  <a:pt x="6619913" y="6340488"/>
                  <a:pt x="6609612" y="6337907"/>
                  <a:pt x="6614413" y="6339863"/>
                </a:cubicBezTo>
                <a:cubicBezTo>
                  <a:pt x="6614413" y="6339863"/>
                  <a:pt x="6615112" y="6338531"/>
                  <a:pt x="6619216" y="6341820"/>
                </a:cubicBezTo>
                <a:cubicBezTo>
                  <a:pt x="6613716" y="6341196"/>
                  <a:pt x="6621927" y="6347774"/>
                  <a:pt x="6623322" y="6345110"/>
                </a:cubicBezTo>
                <a:cubicBezTo>
                  <a:pt x="6618519" y="6343154"/>
                  <a:pt x="6625415" y="6341110"/>
                  <a:pt x="6615809" y="6337198"/>
                </a:cubicBezTo>
                <a:close/>
                <a:moveTo>
                  <a:pt x="1534341" y="6335644"/>
                </a:moveTo>
                <a:cubicBezTo>
                  <a:pt x="1531907" y="6336555"/>
                  <a:pt x="1530925" y="6339621"/>
                  <a:pt x="1531407" y="6341465"/>
                </a:cubicBezTo>
                <a:cubicBezTo>
                  <a:pt x="1530916" y="6342997"/>
                  <a:pt x="1530426" y="6344530"/>
                  <a:pt x="1528964" y="6345752"/>
                </a:cubicBezTo>
                <a:cubicBezTo>
                  <a:pt x="1528964" y="6345752"/>
                  <a:pt x="1528473" y="6347285"/>
                  <a:pt x="1529445" y="6347597"/>
                </a:cubicBezTo>
                <a:cubicBezTo>
                  <a:pt x="1529445" y="6347597"/>
                  <a:pt x="1530416" y="6347908"/>
                  <a:pt x="1530416" y="6347908"/>
                </a:cubicBezTo>
                <a:cubicBezTo>
                  <a:pt x="1533343" y="6345464"/>
                  <a:pt x="1533833" y="6343932"/>
                  <a:pt x="1533351" y="6342087"/>
                </a:cubicBezTo>
                <a:cubicBezTo>
                  <a:pt x="1534332" y="6339021"/>
                  <a:pt x="1534332" y="6339021"/>
                  <a:pt x="1535795" y="6337799"/>
                </a:cubicBezTo>
                <a:cubicBezTo>
                  <a:pt x="1535795" y="6337799"/>
                  <a:pt x="1536285" y="6336266"/>
                  <a:pt x="1536285" y="6336266"/>
                </a:cubicBezTo>
                <a:cubicBezTo>
                  <a:pt x="1535803" y="6334422"/>
                  <a:pt x="1535803" y="6334422"/>
                  <a:pt x="1534341" y="6335644"/>
                </a:cubicBezTo>
                <a:close/>
                <a:moveTo>
                  <a:pt x="1553635" y="6332219"/>
                </a:moveTo>
                <a:cubicBezTo>
                  <a:pt x="1552716" y="6331924"/>
                  <a:pt x="1551317" y="6333129"/>
                  <a:pt x="1551317" y="6333129"/>
                </a:cubicBezTo>
                <a:cubicBezTo>
                  <a:pt x="1550836" y="6334628"/>
                  <a:pt x="1550357" y="6336126"/>
                  <a:pt x="1550797" y="6337916"/>
                </a:cubicBezTo>
                <a:cubicBezTo>
                  <a:pt x="1550797" y="6337916"/>
                  <a:pt x="1550318" y="6339415"/>
                  <a:pt x="1550318" y="6339415"/>
                </a:cubicBezTo>
                <a:cubicBezTo>
                  <a:pt x="1549838" y="6340913"/>
                  <a:pt x="1550277" y="6342705"/>
                  <a:pt x="1551197" y="6342999"/>
                </a:cubicBezTo>
                <a:cubicBezTo>
                  <a:pt x="1552114" y="6343293"/>
                  <a:pt x="1553513" y="6342090"/>
                  <a:pt x="1553994" y="6340592"/>
                </a:cubicBezTo>
                <a:cubicBezTo>
                  <a:pt x="1553994" y="6340592"/>
                  <a:pt x="1554473" y="6339093"/>
                  <a:pt x="1554954" y="6337595"/>
                </a:cubicBezTo>
                <a:cubicBezTo>
                  <a:pt x="1554954" y="6337595"/>
                  <a:pt x="1554514" y="6335803"/>
                  <a:pt x="1554992" y="6334306"/>
                </a:cubicBezTo>
                <a:cubicBezTo>
                  <a:pt x="1554992" y="6334306"/>
                  <a:pt x="1554554" y="6332514"/>
                  <a:pt x="1553635" y="6332219"/>
                </a:cubicBezTo>
                <a:close/>
                <a:moveTo>
                  <a:pt x="6412122" y="6329811"/>
                </a:moveTo>
                <a:cubicBezTo>
                  <a:pt x="6411427" y="6329745"/>
                  <a:pt x="6411239" y="6330105"/>
                  <a:pt x="6413264" y="6331799"/>
                </a:cubicBezTo>
                <a:cubicBezTo>
                  <a:pt x="6415665" y="6332779"/>
                  <a:pt x="6419006" y="6331963"/>
                  <a:pt x="6420170" y="6331131"/>
                </a:cubicBezTo>
                <a:cubicBezTo>
                  <a:pt x="6421334" y="6330299"/>
                  <a:pt x="6420319" y="6329450"/>
                  <a:pt x="6414015" y="6330366"/>
                </a:cubicBezTo>
                <a:cubicBezTo>
                  <a:pt x="6414015" y="6330366"/>
                  <a:pt x="6412815" y="6329877"/>
                  <a:pt x="6412122" y="6329811"/>
                </a:cubicBezTo>
                <a:close/>
                <a:moveTo>
                  <a:pt x="1092583" y="6326970"/>
                </a:moveTo>
                <a:cubicBezTo>
                  <a:pt x="1092516" y="6326373"/>
                  <a:pt x="1091392" y="6332479"/>
                  <a:pt x="1091382" y="6333309"/>
                </a:cubicBezTo>
                <a:cubicBezTo>
                  <a:pt x="1091378" y="6333678"/>
                  <a:pt x="1091593" y="6333007"/>
                  <a:pt x="1092218" y="6330240"/>
                </a:cubicBezTo>
                <a:cubicBezTo>
                  <a:pt x="1092511" y="6328110"/>
                  <a:pt x="1092606" y="6327168"/>
                  <a:pt x="1092583" y="6326970"/>
                </a:cubicBezTo>
                <a:close/>
                <a:moveTo>
                  <a:pt x="1099465" y="6324347"/>
                </a:moveTo>
                <a:cubicBezTo>
                  <a:pt x="1098994" y="6325817"/>
                  <a:pt x="1091775" y="6325130"/>
                  <a:pt x="1096124" y="6328144"/>
                </a:cubicBezTo>
                <a:cubicBezTo>
                  <a:pt x="1096478" y="6327040"/>
                  <a:pt x="1100084" y="6326978"/>
                  <a:pt x="1100436" y="6325875"/>
                </a:cubicBezTo>
                <a:cubicBezTo>
                  <a:pt x="1100556" y="6325506"/>
                  <a:pt x="1100312" y="6325022"/>
                  <a:pt x="1099465" y="6324347"/>
                </a:cubicBezTo>
                <a:close/>
                <a:moveTo>
                  <a:pt x="6478046" y="6322121"/>
                </a:moveTo>
                <a:cubicBezTo>
                  <a:pt x="6481834" y="6325322"/>
                  <a:pt x="6478257" y="6332158"/>
                  <a:pt x="6484904" y="6329891"/>
                </a:cubicBezTo>
                <a:cubicBezTo>
                  <a:pt x="6485620" y="6328525"/>
                  <a:pt x="6485620" y="6328525"/>
                  <a:pt x="6486336" y="6327157"/>
                </a:cubicBezTo>
                <a:cubicBezTo>
                  <a:pt x="6482547" y="6323956"/>
                  <a:pt x="6482547" y="6323956"/>
                  <a:pt x="6478046" y="6322121"/>
                </a:cubicBezTo>
                <a:close/>
                <a:moveTo>
                  <a:pt x="6622702" y="6321894"/>
                </a:moveTo>
                <a:cubicBezTo>
                  <a:pt x="6619304" y="6321210"/>
                  <a:pt x="6617664" y="6321474"/>
                  <a:pt x="6622214" y="6324260"/>
                </a:cubicBezTo>
                <a:cubicBezTo>
                  <a:pt x="6627972" y="6324740"/>
                  <a:pt x="6627972" y="6324740"/>
                  <a:pt x="6633729" y="6325220"/>
                </a:cubicBezTo>
                <a:cubicBezTo>
                  <a:pt x="6631253" y="6324212"/>
                  <a:pt x="6626099" y="6322579"/>
                  <a:pt x="6622702" y="6321894"/>
                </a:cubicBezTo>
                <a:close/>
                <a:moveTo>
                  <a:pt x="1515512" y="6321234"/>
                </a:moveTo>
                <a:cubicBezTo>
                  <a:pt x="1515512" y="6321234"/>
                  <a:pt x="1514570" y="6320932"/>
                  <a:pt x="1514084" y="6322449"/>
                </a:cubicBezTo>
                <a:cubicBezTo>
                  <a:pt x="1514084" y="6322449"/>
                  <a:pt x="1512655" y="6323666"/>
                  <a:pt x="1512168" y="6325183"/>
                </a:cubicBezTo>
                <a:cubicBezTo>
                  <a:pt x="1511683" y="6326702"/>
                  <a:pt x="1512626" y="6327003"/>
                  <a:pt x="1512626" y="6327003"/>
                </a:cubicBezTo>
                <a:cubicBezTo>
                  <a:pt x="1513569" y="6327304"/>
                  <a:pt x="1513569" y="6327304"/>
                  <a:pt x="1514053" y="6325788"/>
                </a:cubicBezTo>
                <a:cubicBezTo>
                  <a:pt x="1514540" y="6324269"/>
                  <a:pt x="1514540" y="6324269"/>
                  <a:pt x="1515967" y="6323053"/>
                </a:cubicBezTo>
                <a:cubicBezTo>
                  <a:pt x="1515967" y="6323053"/>
                  <a:pt x="1516455" y="6321535"/>
                  <a:pt x="1515512" y="6321234"/>
                </a:cubicBezTo>
                <a:close/>
                <a:moveTo>
                  <a:pt x="1175062" y="6318123"/>
                </a:moveTo>
                <a:cubicBezTo>
                  <a:pt x="1174120" y="6321067"/>
                  <a:pt x="1174120" y="6321067"/>
                  <a:pt x="1174120" y="6321067"/>
                </a:cubicBezTo>
                <a:cubicBezTo>
                  <a:pt x="1173648" y="6322539"/>
                  <a:pt x="1174709" y="6322877"/>
                  <a:pt x="1174709" y="6322877"/>
                </a:cubicBezTo>
                <a:cubicBezTo>
                  <a:pt x="1175770" y="6323218"/>
                  <a:pt x="1175770" y="6323218"/>
                  <a:pt x="1176241" y="6321745"/>
                </a:cubicBezTo>
                <a:cubicBezTo>
                  <a:pt x="1177182" y="6318801"/>
                  <a:pt x="1177182" y="6318801"/>
                  <a:pt x="1177182" y="6318801"/>
                </a:cubicBezTo>
                <a:cubicBezTo>
                  <a:pt x="1177182" y="6318801"/>
                  <a:pt x="1177182" y="6318801"/>
                  <a:pt x="1176121" y="6318463"/>
                </a:cubicBezTo>
                <a:cubicBezTo>
                  <a:pt x="1176121" y="6318463"/>
                  <a:pt x="1175062" y="6318123"/>
                  <a:pt x="1175062" y="6318123"/>
                </a:cubicBezTo>
                <a:close/>
                <a:moveTo>
                  <a:pt x="6580502" y="6314731"/>
                </a:moveTo>
                <a:cubicBezTo>
                  <a:pt x="6579075" y="6315891"/>
                  <a:pt x="6579675" y="6317877"/>
                  <a:pt x="6582751" y="6318259"/>
                </a:cubicBezTo>
                <a:cubicBezTo>
                  <a:pt x="6583503" y="6316824"/>
                  <a:pt x="6589657" y="6317591"/>
                  <a:pt x="6590408" y="6316155"/>
                </a:cubicBezTo>
                <a:cubicBezTo>
                  <a:pt x="6585381" y="6313236"/>
                  <a:pt x="6581929" y="6313571"/>
                  <a:pt x="6580502" y="6314731"/>
                </a:cubicBezTo>
                <a:close/>
                <a:moveTo>
                  <a:pt x="6445284" y="6313751"/>
                </a:moveTo>
                <a:cubicBezTo>
                  <a:pt x="6445284" y="6313751"/>
                  <a:pt x="6445284" y="6313751"/>
                  <a:pt x="6444526" y="6315204"/>
                </a:cubicBezTo>
                <a:cubicBezTo>
                  <a:pt x="6444526" y="6315204"/>
                  <a:pt x="6444526" y="6315204"/>
                  <a:pt x="6443764" y="6316656"/>
                </a:cubicBezTo>
                <a:cubicBezTo>
                  <a:pt x="6443764" y="6316656"/>
                  <a:pt x="6443764" y="6316656"/>
                  <a:pt x="6443005" y="6318108"/>
                </a:cubicBezTo>
                <a:cubicBezTo>
                  <a:pt x="6442245" y="6319561"/>
                  <a:pt x="6441485" y="6321013"/>
                  <a:pt x="6445827" y="6324543"/>
                </a:cubicBezTo>
                <a:cubicBezTo>
                  <a:pt x="6451690" y="6325172"/>
                  <a:pt x="6451690" y="6325172"/>
                  <a:pt x="6456792" y="6327249"/>
                </a:cubicBezTo>
                <a:cubicBezTo>
                  <a:pt x="6461136" y="6330780"/>
                  <a:pt x="6466238" y="6332859"/>
                  <a:pt x="6466998" y="6331406"/>
                </a:cubicBezTo>
                <a:cubicBezTo>
                  <a:pt x="6466998" y="6331406"/>
                  <a:pt x="6468273" y="6331926"/>
                  <a:pt x="6469005" y="6332004"/>
                </a:cubicBezTo>
                <a:cubicBezTo>
                  <a:pt x="6469739" y="6332083"/>
                  <a:pt x="6469929" y="6331720"/>
                  <a:pt x="6467758" y="6329953"/>
                </a:cubicBezTo>
                <a:cubicBezTo>
                  <a:pt x="6461896" y="6329329"/>
                  <a:pt x="6461896" y="6329329"/>
                  <a:pt x="6457553" y="6325796"/>
                </a:cubicBezTo>
                <a:cubicBezTo>
                  <a:pt x="6457553" y="6325796"/>
                  <a:pt x="6452450" y="6323718"/>
                  <a:pt x="6446588" y="6323092"/>
                </a:cubicBezTo>
                <a:cubicBezTo>
                  <a:pt x="6447348" y="6321640"/>
                  <a:pt x="6448109" y="6320186"/>
                  <a:pt x="6448867" y="6318734"/>
                </a:cubicBezTo>
                <a:cubicBezTo>
                  <a:pt x="6449628" y="6317284"/>
                  <a:pt x="6449628" y="6317284"/>
                  <a:pt x="6449628" y="6317284"/>
                </a:cubicBezTo>
                <a:cubicBezTo>
                  <a:pt x="6450387" y="6315830"/>
                  <a:pt x="6445284" y="6313751"/>
                  <a:pt x="6445284" y="6313751"/>
                </a:cubicBezTo>
                <a:close/>
                <a:moveTo>
                  <a:pt x="6639834" y="6312161"/>
                </a:moveTo>
                <a:cubicBezTo>
                  <a:pt x="6636927" y="6313541"/>
                  <a:pt x="6637343" y="6314833"/>
                  <a:pt x="6638571" y="6315555"/>
                </a:cubicBezTo>
                <a:cubicBezTo>
                  <a:pt x="6639799" y="6316276"/>
                  <a:pt x="6641837" y="6316424"/>
                  <a:pt x="6642174" y="6315520"/>
                </a:cubicBezTo>
                <a:cubicBezTo>
                  <a:pt x="6642397" y="6314916"/>
                  <a:pt x="6641866" y="6313845"/>
                  <a:pt x="6639834" y="6312161"/>
                </a:cubicBezTo>
                <a:close/>
                <a:moveTo>
                  <a:pt x="1598337" y="6305765"/>
                </a:moveTo>
                <a:cubicBezTo>
                  <a:pt x="1598254" y="6309187"/>
                  <a:pt x="1593495" y="6314559"/>
                  <a:pt x="1596252" y="6315442"/>
                </a:cubicBezTo>
                <a:cubicBezTo>
                  <a:pt x="1596314" y="6312876"/>
                  <a:pt x="1599007" y="6309213"/>
                  <a:pt x="1599185" y="6307168"/>
                </a:cubicBezTo>
                <a:cubicBezTo>
                  <a:pt x="1599245" y="6306486"/>
                  <a:pt x="1599026" y="6305986"/>
                  <a:pt x="1598337" y="6305765"/>
                </a:cubicBezTo>
                <a:close/>
                <a:moveTo>
                  <a:pt x="1333140" y="6304840"/>
                </a:moveTo>
                <a:cubicBezTo>
                  <a:pt x="1333140" y="6304840"/>
                  <a:pt x="1332184" y="6304535"/>
                  <a:pt x="1331680" y="6306111"/>
                </a:cubicBezTo>
                <a:cubicBezTo>
                  <a:pt x="1330727" y="6305806"/>
                  <a:pt x="1330221" y="6307383"/>
                  <a:pt x="1330221" y="6307383"/>
                </a:cubicBezTo>
                <a:cubicBezTo>
                  <a:pt x="1330221" y="6307383"/>
                  <a:pt x="1329717" y="6308958"/>
                  <a:pt x="1329717" y="6308958"/>
                </a:cubicBezTo>
                <a:cubicBezTo>
                  <a:pt x="1328259" y="6310230"/>
                  <a:pt x="1327754" y="6311807"/>
                  <a:pt x="1326294" y="6313078"/>
                </a:cubicBezTo>
                <a:cubicBezTo>
                  <a:pt x="1326294" y="6313078"/>
                  <a:pt x="1326744" y="6314960"/>
                  <a:pt x="1327697" y="6315265"/>
                </a:cubicBezTo>
                <a:cubicBezTo>
                  <a:pt x="1328653" y="6315571"/>
                  <a:pt x="1329606" y="6315876"/>
                  <a:pt x="1331065" y="6314605"/>
                </a:cubicBezTo>
                <a:cubicBezTo>
                  <a:pt x="1331570" y="6313029"/>
                  <a:pt x="1331570" y="6313029"/>
                  <a:pt x="1332074" y="6311452"/>
                </a:cubicBezTo>
                <a:cubicBezTo>
                  <a:pt x="1333029" y="6311757"/>
                  <a:pt x="1334938" y="6312368"/>
                  <a:pt x="1336397" y="6311097"/>
                </a:cubicBezTo>
                <a:cubicBezTo>
                  <a:pt x="1336901" y="6309520"/>
                  <a:pt x="1335948" y="6309214"/>
                  <a:pt x="1335948" y="6309214"/>
                </a:cubicBezTo>
                <a:cubicBezTo>
                  <a:pt x="1334488" y="6310485"/>
                  <a:pt x="1333534" y="6310181"/>
                  <a:pt x="1333534" y="6310181"/>
                </a:cubicBezTo>
                <a:cubicBezTo>
                  <a:pt x="1332579" y="6309875"/>
                  <a:pt x="1333085" y="6308298"/>
                  <a:pt x="1333085" y="6308298"/>
                </a:cubicBezTo>
                <a:cubicBezTo>
                  <a:pt x="1333085" y="6308298"/>
                  <a:pt x="1333085" y="6308298"/>
                  <a:pt x="1333588" y="6306722"/>
                </a:cubicBezTo>
                <a:cubicBezTo>
                  <a:pt x="1333588" y="6306722"/>
                  <a:pt x="1334094" y="6305145"/>
                  <a:pt x="1333140" y="6304840"/>
                </a:cubicBezTo>
                <a:close/>
                <a:moveTo>
                  <a:pt x="1152821" y="6304589"/>
                </a:moveTo>
                <a:cubicBezTo>
                  <a:pt x="1153811" y="6304905"/>
                  <a:pt x="1154801" y="6305223"/>
                  <a:pt x="1154318" y="6306727"/>
                </a:cubicBezTo>
                <a:cubicBezTo>
                  <a:pt x="1153329" y="6306410"/>
                  <a:pt x="1151350" y="6305777"/>
                  <a:pt x="1150869" y="6307281"/>
                </a:cubicBezTo>
                <a:cubicBezTo>
                  <a:pt x="1154318" y="6306727"/>
                  <a:pt x="1147495" y="6317818"/>
                  <a:pt x="1152391" y="6312748"/>
                </a:cubicBezTo>
                <a:cubicBezTo>
                  <a:pt x="1153610" y="6310649"/>
                  <a:pt x="1154946" y="6308173"/>
                  <a:pt x="1155366" y="6306440"/>
                </a:cubicBezTo>
                <a:cubicBezTo>
                  <a:pt x="1155783" y="6304707"/>
                  <a:pt x="1155281" y="6303718"/>
                  <a:pt x="1152821" y="6304589"/>
                </a:cubicBezTo>
                <a:close/>
                <a:moveTo>
                  <a:pt x="1091443" y="6303602"/>
                </a:moveTo>
                <a:cubicBezTo>
                  <a:pt x="1090271" y="6303456"/>
                  <a:pt x="1090006" y="6304285"/>
                  <a:pt x="1092421" y="6306882"/>
                </a:cubicBezTo>
                <a:cubicBezTo>
                  <a:pt x="1092953" y="6305226"/>
                  <a:pt x="1093481" y="6303571"/>
                  <a:pt x="1093934" y="6305541"/>
                </a:cubicBezTo>
                <a:cubicBezTo>
                  <a:pt x="1093934" y="6305541"/>
                  <a:pt x="1095368" y="6307824"/>
                  <a:pt x="1095898" y="6306168"/>
                </a:cubicBezTo>
                <a:cubicBezTo>
                  <a:pt x="1094690" y="6304870"/>
                  <a:pt x="1092612" y="6303749"/>
                  <a:pt x="1091443" y="6303602"/>
                </a:cubicBezTo>
                <a:close/>
                <a:moveTo>
                  <a:pt x="6457994" y="6303382"/>
                </a:moveTo>
                <a:cubicBezTo>
                  <a:pt x="6448577" y="6304677"/>
                  <a:pt x="6463261" y="6310017"/>
                  <a:pt x="6463709" y="6308116"/>
                </a:cubicBezTo>
                <a:cubicBezTo>
                  <a:pt x="6463859" y="6307483"/>
                  <a:pt x="6462426" y="6306043"/>
                  <a:pt x="6457994" y="6303382"/>
                </a:cubicBezTo>
                <a:close/>
                <a:moveTo>
                  <a:pt x="1383056" y="6302204"/>
                </a:moveTo>
                <a:cubicBezTo>
                  <a:pt x="1382631" y="6301860"/>
                  <a:pt x="1382025" y="6302082"/>
                  <a:pt x="1381539" y="6303600"/>
                </a:cubicBezTo>
                <a:lnTo>
                  <a:pt x="1383462" y="6304122"/>
                </a:lnTo>
                <a:lnTo>
                  <a:pt x="1383482" y="6304223"/>
                </a:lnTo>
                <a:lnTo>
                  <a:pt x="1383569" y="6304151"/>
                </a:lnTo>
                <a:lnTo>
                  <a:pt x="1386391" y="6304918"/>
                </a:lnTo>
                <a:cubicBezTo>
                  <a:pt x="1386429" y="6304434"/>
                  <a:pt x="1386034" y="6303785"/>
                  <a:pt x="1384941" y="6303016"/>
                </a:cubicBezTo>
                <a:lnTo>
                  <a:pt x="1383569" y="6304151"/>
                </a:lnTo>
                <a:lnTo>
                  <a:pt x="1383462" y="6304122"/>
                </a:lnTo>
                <a:close/>
                <a:moveTo>
                  <a:pt x="6543185" y="6302018"/>
                </a:moveTo>
                <a:cubicBezTo>
                  <a:pt x="6542447" y="6303428"/>
                  <a:pt x="6541711" y="6304837"/>
                  <a:pt x="6545924" y="6308264"/>
                </a:cubicBezTo>
                <a:cubicBezTo>
                  <a:pt x="6540973" y="6306246"/>
                  <a:pt x="6540236" y="6307657"/>
                  <a:pt x="6545188" y="6309675"/>
                </a:cubicBezTo>
                <a:cubicBezTo>
                  <a:pt x="6545924" y="6308264"/>
                  <a:pt x="6545924" y="6308264"/>
                  <a:pt x="6550878" y="6310282"/>
                </a:cubicBezTo>
                <a:cubicBezTo>
                  <a:pt x="6543449" y="6307256"/>
                  <a:pt x="6553564" y="6309453"/>
                  <a:pt x="6555220" y="6308443"/>
                </a:cubicBezTo>
                <a:cubicBezTo>
                  <a:pt x="6555771" y="6308107"/>
                  <a:pt x="6555381" y="6307414"/>
                  <a:pt x="6553090" y="6306052"/>
                </a:cubicBezTo>
                <a:cubicBezTo>
                  <a:pt x="6547401" y="6305446"/>
                  <a:pt x="6547401" y="6305446"/>
                  <a:pt x="6547401" y="6305446"/>
                </a:cubicBezTo>
                <a:cubicBezTo>
                  <a:pt x="6547401" y="6305446"/>
                  <a:pt x="6548139" y="6304036"/>
                  <a:pt x="6543185" y="6302018"/>
                </a:cubicBezTo>
                <a:close/>
                <a:moveTo>
                  <a:pt x="1565765" y="6302007"/>
                </a:moveTo>
                <a:cubicBezTo>
                  <a:pt x="1564979" y="6303101"/>
                  <a:pt x="1564530" y="6305156"/>
                  <a:pt x="1565853" y="6307537"/>
                </a:cubicBezTo>
                <a:cubicBezTo>
                  <a:pt x="1567243" y="6304938"/>
                  <a:pt x="1567716" y="6303243"/>
                  <a:pt x="1567699" y="6302260"/>
                </a:cubicBezTo>
                <a:cubicBezTo>
                  <a:pt x="1567675" y="6300786"/>
                  <a:pt x="1566551" y="6300915"/>
                  <a:pt x="1565765" y="6302007"/>
                </a:cubicBezTo>
                <a:close/>
                <a:moveTo>
                  <a:pt x="1547375" y="6301621"/>
                </a:moveTo>
                <a:cubicBezTo>
                  <a:pt x="1546315" y="6301282"/>
                  <a:pt x="1546315" y="6301282"/>
                  <a:pt x="1545833" y="6302786"/>
                </a:cubicBezTo>
                <a:cubicBezTo>
                  <a:pt x="1545833" y="6302786"/>
                  <a:pt x="1545352" y="6304292"/>
                  <a:pt x="1545352" y="6304292"/>
                </a:cubicBezTo>
                <a:cubicBezTo>
                  <a:pt x="1543907" y="6308808"/>
                  <a:pt x="1544002" y="6312157"/>
                  <a:pt x="1541497" y="6316332"/>
                </a:cubicBezTo>
                <a:cubicBezTo>
                  <a:pt x="1541497" y="6316332"/>
                  <a:pt x="1541016" y="6317837"/>
                  <a:pt x="1541016" y="6317837"/>
                </a:cubicBezTo>
                <a:cubicBezTo>
                  <a:pt x="1542076" y="6318178"/>
                  <a:pt x="1542076" y="6318178"/>
                  <a:pt x="1543618" y="6317011"/>
                </a:cubicBezTo>
                <a:cubicBezTo>
                  <a:pt x="1545642" y="6314340"/>
                  <a:pt x="1547088" y="6309826"/>
                  <a:pt x="1547473" y="6304972"/>
                </a:cubicBezTo>
                <a:cubicBezTo>
                  <a:pt x="1547473" y="6304972"/>
                  <a:pt x="1547955" y="6303465"/>
                  <a:pt x="1547955" y="6303465"/>
                </a:cubicBezTo>
                <a:cubicBezTo>
                  <a:pt x="1548436" y="6301961"/>
                  <a:pt x="1547375" y="6301621"/>
                  <a:pt x="1547375" y="6301621"/>
                </a:cubicBezTo>
                <a:close/>
                <a:moveTo>
                  <a:pt x="7149427" y="6300679"/>
                </a:moveTo>
                <a:cubicBezTo>
                  <a:pt x="7147576" y="6301988"/>
                  <a:pt x="7147084" y="6304094"/>
                  <a:pt x="7147084" y="6304094"/>
                </a:cubicBezTo>
                <a:cubicBezTo>
                  <a:pt x="7147084" y="6304094"/>
                  <a:pt x="7158937" y="6306258"/>
                  <a:pt x="7158937" y="6306258"/>
                </a:cubicBezTo>
                <a:cubicBezTo>
                  <a:pt x="7158937" y="6306258"/>
                  <a:pt x="7159923" y="6302046"/>
                  <a:pt x="7159923" y="6302046"/>
                </a:cubicBezTo>
                <a:cubicBezTo>
                  <a:pt x="7154488" y="6298859"/>
                  <a:pt x="7151278" y="6299371"/>
                  <a:pt x="7149427" y="6300679"/>
                </a:cubicBezTo>
                <a:close/>
                <a:moveTo>
                  <a:pt x="4854181" y="6300349"/>
                </a:moveTo>
                <a:cubicBezTo>
                  <a:pt x="4848333" y="6298902"/>
                  <a:pt x="4841439" y="6300934"/>
                  <a:pt x="4838655" y="6310212"/>
                </a:cubicBezTo>
                <a:cubicBezTo>
                  <a:pt x="4850353" y="6313106"/>
                  <a:pt x="4860656" y="6320640"/>
                  <a:pt x="4863440" y="6311361"/>
                </a:cubicBezTo>
                <a:cubicBezTo>
                  <a:pt x="4864833" y="6306723"/>
                  <a:pt x="4860029" y="6301796"/>
                  <a:pt x="4854181" y="6300349"/>
                </a:cubicBezTo>
                <a:close/>
                <a:moveTo>
                  <a:pt x="1258818" y="6299911"/>
                </a:moveTo>
                <a:cubicBezTo>
                  <a:pt x="1254106" y="6298402"/>
                  <a:pt x="1252221" y="6301045"/>
                  <a:pt x="1248450" y="6303082"/>
                </a:cubicBezTo>
                <a:cubicBezTo>
                  <a:pt x="1253634" y="6303119"/>
                  <a:pt x="1251280" y="6307231"/>
                  <a:pt x="1253163" y="6307835"/>
                </a:cubicBezTo>
                <a:cubicBezTo>
                  <a:pt x="1253634" y="6303119"/>
                  <a:pt x="1256933" y="6302553"/>
                  <a:pt x="1258818" y="6299911"/>
                </a:cubicBezTo>
                <a:close/>
                <a:moveTo>
                  <a:pt x="1447891" y="6299589"/>
                </a:moveTo>
                <a:cubicBezTo>
                  <a:pt x="1446377" y="6304319"/>
                  <a:pt x="1443045" y="6304992"/>
                  <a:pt x="1441529" y="6309722"/>
                </a:cubicBezTo>
                <a:cubicBezTo>
                  <a:pt x="1444358" y="6310627"/>
                  <a:pt x="1449418" y="6306380"/>
                  <a:pt x="1449600" y="6302772"/>
                </a:cubicBezTo>
                <a:cubicBezTo>
                  <a:pt x="1449660" y="6301568"/>
                  <a:pt x="1449178" y="6300436"/>
                  <a:pt x="1447891" y="6299589"/>
                </a:cubicBezTo>
                <a:close/>
                <a:moveTo>
                  <a:pt x="6414346" y="6296273"/>
                </a:moveTo>
                <a:cubicBezTo>
                  <a:pt x="6414198" y="6296379"/>
                  <a:pt x="6415125" y="6296757"/>
                  <a:pt x="6417794" y="6297399"/>
                </a:cubicBezTo>
                <a:cubicBezTo>
                  <a:pt x="6423512" y="6297952"/>
                  <a:pt x="6413961" y="6304723"/>
                  <a:pt x="6421213" y="6302346"/>
                </a:cubicBezTo>
                <a:cubicBezTo>
                  <a:pt x="6421213" y="6302346"/>
                  <a:pt x="6421980" y="6300882"/>
                  <a:pt x="6426931" y="6302898"/>
                </a:cubicBezTo>
                <a:cubicBezTo>
                  <a:pt x="6424940" y="6298091"/>
                  <a:pt x="6414793" y="6295956"/>
                  <a:pt x="6414346" y="6296273"/>
                </a:cubicBezTo>
                <a:close/>
                <a:moveTo>
                  <a:pt x="6454941" y="6295298"/>
                </a:moveTo>
                <a:cubicBezTo>
                  <a:pt x="6453332" y="6298375"/>
                  <a:pt x="6453332" y="6298375"/>
                  <a:pt x="6453332" y="6298375"/>
                </a:cubicBezTo>
                <a:cubicBezTo>
                  <a:pt x="6452527" y="6299912"/>
                  <a:pt x="6452527" y="6299912"/>
                  <a:pt x="6457931" y="6302113"/>
                </a:cubicBezTo>
                <a:cubicBezTo>
                  <a:pt x="6457931" y="6302113"/>
                  <a:pt x="6457931" y="6302113"/>
                  <a:pt x="6458735" y="6300574"/>
                </a:cubicBezTo>
                <a:cubicBezTo>
                  <a:pt x="6460343" y="6297500"/>
                  <a:pt x="6460343" y="6297500"/>
                  <a:pt x="6460343" y="6297500"/>
                </a:cubicBezTo>
                <a:cubicBezTo>
                  <a:pt x="6461149" y="6295963"/>
                  <a:pt x="6461149" y="6295963"/>
                  <a:pt x="6461149" y="6295963"/>
                </a:cubicBezTo>
                <a:cubicBezTo>
                  <a:pt x="6455746" y="6293761"/>
                  <a:pt x="6455746" y="6293761"/>
                  <a:pt x="6454941" y="6295298"/>
                </a:cubicBezTo>
                <a:close/>
                <a:moveTo>
                  <a:pt x="1182069" y="6293393"/>
                </a:moveTo>
                <a:cubicBezTo>
                  <a:pt x="1182069" y="6293393"/>
                  <a:pt x="1179124" y="6299347"/>
                  <a:pt x="1182452" y="6298688"/>
                </a:cubicBezTo>
                <a:cubicBezTo>
                  <a:pt x="1182452" y="6298688"/>
                  <a:pt x="1184012" y="6290568"/>
                  <a:pt x="1182069" y="6293393"/>
                </a:cubicBezTo>
                <a:close/>
                <a:moveTo>
                  <a:pt x="1358231" y="6292671"/>
                </a:moveTo>
                <a:cubicBezTo>
                  <a:pt x="1358231" y="6292671"/>
                  <a:pt x="1357735" y="6294216"/>
                  <a:pt x="1355897" y="6293628"/>
                </a:cubicBezTo>
                <a:cubicBezTo>
                  <a:pt x="1355897" y="6293628"/>
                  <a:pt x="1355404" y="6295174"/>
                  <a:pt x="1354908" y="6296719"/>
                </a:cubicBezTo>
                <a:cubicBezTo>
                  <a:pt x="1356499" y="6298079"/>
                  <a:pt x="1358141" y="6296902"/>
                  <a:pt x="1358983" y="6295467"/>
                </a:cubicBezTo>
                <a:cubicBezTo>
                  <a:pt x="1359821" y="6294032"/>
                  <a:pt x="1359856" y="6292341"/>
                  <a:pt x="1358231" y="6292671"/>
                </a:cubicBezTo>
                <a:close/>
                <a:moveTo>
                  <a:pt x="1380970" y="6291988"/>
                </a:moveTo>
                <a:cubicBezTo>
                  <a:pt x="1376443" y="6288888"/>
                  <a:pt x="1372563" y="6297555"/>
                  <a:pt x="1376089" y="6300335"/>
                </a:cubicBezTo>
                <a:cubicBezTo>
                  <a:pt x="1377528" y="6295841"/>
                  <a:pt x="1378487" y="6292846"/>
                  <a:pt x="1380970" y="6291988"/>
                </a:cubicBezTo>
                <a:close/>
                <a:moveTo>
                  <a:pt x="1539245" y="6290501"/>
                </a:moveTo>
                <a:cubicBezTo>
                  <a:pt x="1533819" y="6290415"/>
                  <a:pt x="1531421" y="6297905"/>
                  <a:pt x="1534900" y="6300669"/>
                </a:cubicBezTo>
                <a:cubicBezTo>
                  <a:pt x="1536817" y="6294678"/>
                  <a:pt x="1536817" y="6294678"/>
                  <a:pt x="1539245" y="6290501"/>
                </a:cubicBezTo>
                <a:close/>
                <a:moveTo>
                  <a:pt x="1606075" y="6288166"/>
                </a:moveTo>
                <a:cubicBezTo>
                  <a:pt x="1604582" y="6289424"/>
                  <a:pt x="1604076" y="6291000"/>
                  <a:pt x="1603571" y="6292578"/>
                </a:cubicBezTo>
                <a:cubicBezTo>
                  <a:pt x="1603067" y="6294154"/>
                  <a:pt x="1602562" y="6295732"/>
                  <a:pt x="1601067" y="6296991"/>
                </a:cubicBezTo>
                <a:cubicBezTo>
                  <a:pt x="1600563" y="6298568"/>
                  <a:pt x="1600563" y="6298568"/>
                  <a:pt x="1600563" y="6298568"/>
                </a:cubicBezTo>
                <a:cubicBezTo>
                  <a:pt x="1601553" y="6298884"/>
                  <a:pt x="1602543" y="6299201"/>
                  <a:pt x="1602543" y="6299201"/>
                </a:cubicBezTo>
                <a:cubicBezTo>
                  <a:pt x="1605026" y="6298259"/>
                  <a:pt x="1605531" y="6296682"/>
                  <a:pt x="1606035" y="6295105"/>
                </a:cubicBezTo>
                <a:cubicBezTo>
                  <a:pt x="1606541" y="6293529"/>
                  <a:pt x="1607044" y="6291951"/>
                  <a:pt x="1608539" y="6290691"/>
                </a:cubicBezTo>
                <a:cubicBezTo>
                  <a:pt x="1608539" y="6290691"/>
                  <a:pt x="1609043" y="6289115"/>
                  <a:pt x="1608055" y="6288798"/>
                </a:cubicBezTo>
                <a:cubicBezTo>
                  <a:pt x="1607065" y="6288481"/>
                  <a:pt x="1607065" y="6288481"/>
                  <a:pt x="1606075" y="6288166"/>
                </a:cubicBezTo>
                <a:close/>
                <a:moveTo>
                  <a:pt x="1155975" y="6285243"/>
                </a:moveTo>
                <a:cubicBezTo>
                  <a:pt x="1151575" y="6288946"/>
                  <a:pt x="1154571" y="6292140"/>
                  <a:pt x="1155748" y="6289723"/>
                </a:cubicBezTo>
                <a:cubicBezTo>
                  <a:pt x="1156138" y="6288917"/>
                  <a:pt x="1156329" y="6287487"/>
                  <a:pt x="1155975" y="6285243"/>
                </a:cubicBezTo>
                <a:close/>
                <a:moveTo>
                  <a:pt x="1275368" y="6285130"/>
                </a:moveTo>
                <a:cubicBezTo>
                  <a:pt x="1274425" y="6284829"/>
                  <a:pt x="1273483" y="6284527"/>
                  <a:pt x="1273011" y="6285999"/>
                </a:cubicBezTo>
                <a:cubicBezTo>
                  <a:pt x="1271599" y="6287168"/>
                  <a:pt x="1269714" y="6289810"/>
                  <a:pt x="1268299" y="6290980"/>
                </a:cubicBezTo>
                <a:cubicBezTo>
                  <a:pt x="1267829" y="6292452"/>
                  <a:pt x="1268771" y="6292753"/>
                  <a:pt x="1269714" y="6293054"/>
                </a:cubicBezTo>
                <a:cubicBezTo>
                  <a:pt x="1269714" y="6293054"/>
                  <a:pt x="1270657" y="6293358"/>
                  <a:pt x="1271127" y="6291885"/>
                </a:cubicBezTo>
                <a:cubicBezTo>
                  <a:pt x="1271599" y="6290413"/>
                  <a:pt x="1273011" y="6289243"/>
                  <a:pt x="1274897" y="6286602"/>
                </a:cubicBezTo>
                <a:cubicBezTo>
                  <a:pt x="1275367" y="6286752"/>
                  <a:pt x="1275485" y="6286385"/>
                  <a:pt x="1275485" y="6285978"/>
                </a:cubicBezTo>
                <a:cubicBezTo>
                  <a:pt x="1275485" y="6285574"/>
                  <a:pt x="1275368" y="6285130"/>
                  <a:pt x="1275368" y="6285130"/>
                </a:cubicBezTo>
                <a:close/>
                <a:moveTo>
                  <a:pt x="6480002" y="6284987"/>
                </a:moveTo>
                <a:cubicBezTo>
                  <a:pt x="6483999" y="6288480"/>
                  <a:pt x="6489605" y="6288899"/>
                  <a:pt x="6488800" y="6290436"/>
                </a:cubicBezTo>
                <a:cubicBezTo>
                  <a:pt x="6483999" y="6288480"/>
                  <a:pt x="6483195" y="6290017"/>
                  <a:pt x="6487995" y="6291974"/>
                </a:cubicBezTo>
                <a:cubicBezTo>
                  <a:pt x="6488399" y="6291205"/>
                  <a:pt x="6489801" y="6291310"/>
                  <a:pt x="6490602" y="6291170"/>
                </a:cubicBezTo>
                <a:cubicBezTo>
                  <a:pt x="6491403" y="6291029"/>
                  <a:pt x="6491604" y="6290644"/>
                  <a:pt x="6489605" y="6288899"/>
                </a:cubicBezTo>
                <a:cubicBezTo>
                  <a:pt x="6489605" y="6288899"/>
                  <a:pt x="6480806" y="6283448"/>
                  <a:pt x="6480002" y="6284987"/>
                </a:cubicBezTo>
                <a:close/>
                <a:moveTo>
                  <a:pt x="1553769" y="6284808"/>
                </a:moveTo>
                <a:cubicBezTo>
                  <a:pt x="1552769" y="6287934"/>
                  <a:pt x="1550290" y="6288866"/>
                  <a:pt x="1550779" y="6290746"/>
                </a:cubicBezTo>
                <a:cubicBezTo>
                  <a:pt x="1552258" y="6292944"/>
                  <a:pt x="1553748" y="6291696"/>
                  <a:pt x="1554495" y="6289780"/>
                </a:cubicBezTo>
                <a:cubicBezTo>
                  <a:pt x="1555246" y="6287865"/>
                  <a:pt x="1555255" y="6285282"/>
                  <a:pt x="1553769" y="6284808"/>
                </a:cubicBezTo>
                <a:close/>
                <a:moveTo>
                  <a:pt x="1315934" y="6284671"/>
                </a:moveTo>
                <a:cubicBezTo>
                  <a:pt x="1314867" y="6284964"/>
                  <a:pt x="1313611" y="6285406"/>
                  <a:pt x="1311591" y="6284760"/>
                </a:cubicBezTo>
                <a:cubicBezTo>
                  <a:pt x="1311100" y="6286293"/>
                  <a:pt x="1310610" y="6287826"/>
                  <a:pt x="1311129" y="6289682"/>
                </a:cubicBezTo>
                <a:cubicBezTo>
                  <a:pt x="1314073" y="6280484"/>
                  <a:pt x="1313697" y="6295574"/>
                  <a:pt x="1317679" y="6290088"/>
                </a:cubicBezTo>
                <a:cubicBezTo>
                  <a:pt x="1316149" y="6287908"/>
                  <a:pt x="1318140" y="6285166"/>
                  <a:pt x="1319149" y="6285489"/>
                </a:cubicBezTo>
                <a:cubicBezTo>
                  <a:pt x="1317881" y="6284238"/>
                  <a:pt x="1317000" y="6284378"/>
                  <a:pt x="1315934" y="6284671"/>
                </a:cubicBezTo>
                <a:close/>
                <a:moveTo>
                  <a:pt x="6545867" y="6284367"/>
                </a:moveTo>
                <a:cubicBezTo>
                  <a:pt x="6545101" y="6285831"/>
                  <a:pt x="6544335" y="6287296"/>
                  <a:pt x="6549137" y="6289252"/>
                </a:cubicBezTo>
                <a:cubicBezTo>
                  <a:pt x="6548371" y="6290716"/>
                  <a:pt x="6547606" y="6292181"/>
                  <a:pt x="6546839" y="6293646"/>
                </a:cubicBezTo>
                <a:cubicBezTo>
                  <a:pt x="6546839" y="6293646"/>
                  <a:pt x="6546072" y="6295111"/>
                  <a:pt x="6546072" y="6295111"/>
                </a:cubicBezTo>
                <a:cubicBezTo>
                  <a:pt x="6550875" y="6297066"/>
                  <a:pt x="6550875" y="6297066"/>
                  <a:pt x="6550875" y="6297066"/>
                </a:cubicBezTo>
                <a:cubicBezTo>
                  <a:pt x="6554042" y="6296581"/>
                  <a:pt x="6554617" y="6295483"/>
                  <a:pt x="6554496" y="6294323"/>
                </a:cubicBezTo>
                <a:cubicBezTo>
                  <a:pt x="6554375" y="6293162"/>
                  <a:pt x="6553557" y="6291939"/>
                  <a:pt x="6553940" y="6291208"/>
                </a:cubicBezTo>
                <a:cubicBezTo>
                  <a:pt x="6554705" y="6289743"/>
                  <a:pt x="6554705" y="6289743"/>
                  <a:pt x="6550670" y="6286323"/>
                </a:cubicBezTo>
                <a:cubicBezTo>
                  <a:pt x="6550670" y="6286323"/>
                  <a:pt x="6551436" y="6284859"/>
                  <a:pt x="6551436" y="6284859"/>
                </a:cubicBezTo>
                <a:cubicBezTo>
                  <a:pt x="6546634" y="6282902"/>
                  <a:pt x="6545867" y="6284367"/>
                  <a:pt x="6545867" y="6284367"/>
                </a:cubicBezTo>
                <a:close/>
                <a:moveTo>
                  <a:pt x="1313637" y="6280462"/>
                </a:moveTo>
                <a:cubicBezTo>
                  <a:pt x="1312150" y="6281344"/>
                  <a:pt x="1315503" y="6285932"/>
                  <a:pt x="1316987" y="6281296"/>
                </a:cubicBezTo>
                <a:cubicBezTo>
                  <a:pt x="1315167" y="6280287"/>
                  <a:pt x="1314132" y="6280169"/>
                  <a:pt x="1313637" y="6280462"/>
                </a:cubicBezTo>
                <a:close/>
                <a:moveTo>
                  <a:pt x="1453446" y="6280061"/>
                </a:moveTo>
                <a:lnTo>
                  <a:pt x="1453401" y="6280600"/>
                </a:lnTo>
                <a:lnTo>
                  <a:pt x="1453431" y="6280072"/>
                </a:lnTo>
                <a:close/>
                <a:moveTo>
                  <a:pt x="1457063" y="6277580"/>
                </a:moveTo>
                <a:lnTo>
                  <a:pt x="1453446" y="6280061"/>
                </a:lnTo>
                <a:lnTo>
                  <a:pt x="1453640" y="6277854"/>
                </a:lnTo>
                <a:cubicBezTo>
                  <a:pt x="1453724" y="6276704"/>
                  <a:pt x="1453750" y="6276008"/>
                  <a:pt x="1453557" y="6277827"/>
                </a:cubicBezTo>
                <a:lnTo>
                  <a:pt x="1453431" y="6280072"/>
                </a:lnTo>
                <a:lnTo>
                  <a:pt x="1450343" y="6282190"/>
                </a:lnTo>
                <a:cubicBezTo>
                  <a:pt x="1448379" y="6288322"/>
                  <a:pt x="1452647" y="6291378"/>
                  <a:pt x="1456973" y="6287693"/>
                </a:cubicBezTo>
                <a:cubicBezTo>
                  <a:pt x="1455644" y="6286316"/>
                  <a:pt x="1458247" y="6284060"/>
                  <a:pt x="1459424" y="6281915"/>
                </a:cubicBezTo>
                <a:cubicBezTo>
                  <a:pt x="1459818" y="6281200"/>
                  <a:pt x="1460052" y="6280498"/>
                  <a:pt x="1459928" y="6279845"/>
                </a:cubicBezTo>
                <a:cubicBezTo>
                  <a:pt x="1459765" y="6278974"/>
                  <a:pt x="1458966" y="6278189"/>
                  <a:pt x="1457063" y="6277580"/>
                </a:cubicBezTo>
                <a:close/>
                <a:moveTo>
                  <a:pt x="6596847" y="6277168"/>
                </a:moveTo>
                <a:cubicBezTo>
                  <a:pt x="6597638" y="6277614"/>
                  <a:pt x="6599578" y="6278623"/>
                  <a:pt x="6603253" y="6280470"/>
                </a:cubicBezTo>
                <a:cubicBezTo>
                  <a:pt x="6605805" y="6281509"/>
                  <a:pt x="6605857" y="6281415"/>
                  <a:pt x="6604803" y="6280839"/>
                </a:cubicBezTo>
                <a:cubicBezTo>
                  <a:pt x="6602432" y="6279545"/>
                  <a:pt x="6594475" y="6275829"/>
                  <a:pt x="6596847" y="6277168"/>
                </a:cubicBezTo>
                <a:close/>
                <a:moveTo>
                  <a:pt x="1543272" y="6274755"/>
                </a:moveTo>
                <a:cubicBezTo>
                  <a:pt x="1542284" y="6274438"/>
                  <a:pt x="1541294" y="6274121"/>
                  <a:pt x="1540792" y="6275685"/>
                </a:cubicBezTo>
                <a:cubicBezTo>
                  <a:pt x="1540292" y="6277249"/>
                  <a:pt x="1539792" y="6278812"/>
                  <a:pt x="1538301" y="6280059"/>
                </a:cubicBezTo>
                <a:cubicBezTo>
                  <a:pt x="1537801" y="6281622"/>
                  <a:pt x="1537801" y="6281622"/>
                  <a:pt x="1537801" y="6281622"/>
                </a:cubicBezTo>
                <a:cubicBezTo>
                  <a:pt x="1537801" y="6281622"/>
                  <a:pt x="1538290" y="6283503"/>
                  <a:pt x="1539280" y="6283820"/>
                </a:cubicBezTo>
                <a:cubicBezTo>
                  <a:pt x="1539280" y="6283820"/>
                  <a:pt x="1540270" y="6284137"/>
                  <a:pt x="1541760" y="6282889"/>
                </a:cubicBezTo>
                <a:cubicBezTo>
                  <a:pt x="1542261" y="6281326"/>
                  <a:pt x="1544252" y="6278517"/>
                  <a:pt x="1544751" y="6276951"/>
                </a:cubicBezTo>
                <a:cubicBezTo>
                  <a:pt x="1544262" y="6275071"/>
                  <a:pt x="1544262" y="6275071"/>
                  <a:pt x="1543272" y="6274755"/>
                </a:cubicBezTo>
                <a:close/>
                <a:moveTo>
                  <a:pt x="6478798" y="6273837"/>
                </a:moveTo>
                <a:cubicBezTo>
                  <a:pt x="6477545" y="6272996"/>
                  <a:pt x="6483116" y="6278992"/>
                  <a:pt x="6486099" y="6280689"/>
                </a:cubicBezTo>
                <a:cubicBezTo>
                  <a:pt x="6487427" y="6281442"/>
                  <a:pt x="6488241" y="6281346"/>
                  <a:pt x="6487717" y="6279425"/>
                </a:cubicBezTo>
                <a:cubicBezTo>
                  <a:pt x="6487717" y="6279425"/>
                  <a:pt x="6482676" y="6277370"/>
                  <a:pt x="6482676" y="6277370"/>
                </a:cubicBezTo>
                <a:cubicBezTo>
                  <a:pt x="6480392" y="6275156"/>
                  <a:pt x="6479215" y="6274117"/>
                  <a:pt x="6478798" y="6273837"/>
                </a:cubicBezTo>
                <a:close/>
                <a:moveTo>
                  <a:pt x="6527539" y="6273466"/>
                </a:moveTo>
                <a:cubicBezTo>
                  <a:pt x="6527539" y="6273466"/>
                  <a:pt x="6526824" y="6274832"/>
                  <a:pt x="6526824" y="6274832"/>
                </a:cubicBezTo>
                <a:cubicBezTo>
                  <a:pt x="6531626" y="6276789"/>
                  <a:pt x="6531626" y="6276789"/>
                  <a:pt x="6531626" y="6276789"/>
                </a:cubicBezTo>
                <a:cubicBezTo>
                  <a:pt x="6532342" y="6275421"/>
                  <a:pt x="6532342" y="6275421"/>
                  <a:pt x="6537144" y="6277378"/>
                </a:cubicBezTo>
                <a:cubicBezTo>
                  <a:pt x="6537144" y="6277378"/>
                  <a:pt x="6542663" y="6277967"/>
                  <a:pt x="6542663" y="6277967"/>
                </a:cubicBezTo>
                <a:cubicBezTo>
                  <a:pt x="6543377" y="6276600"/>
                  <a:pt x="6543377" y="6276600"/>
                  <a:pt x="6543377" y="6276600"/>
                </a:cubicBezTo>
                <a:cubicBezTo>
                  <a:pt x="6538574" y="6274645"/>
                  <a:pt x="6538574" y="6274645"/>
                  <a:pt x="6538574" y="6274645"/>
                </a:cubicBezTo>
                <a:cubicBezTo>
                  <a:pt x="6537858" y="6276010"/>
                  <a:pt x="6537858" y="6276010"/>
                  <a:pt x="6533058" y="6274055"/>
                </a:cubicBezTo>
                <a:cubicBezTo>
                  <a:pt x="6533058" y="6274055"/>
                  <a:pt x="6527539" y="6273466"/>
                  <a:pt x="6527539" y="6273466"/>
                </a:cubicBezTo>
                <a:close/>
                <a:moveTo>
                  <a:pt x="1476512" y="6273464"/>
                </a:moveTo>
                <a:cubicBezTo>
                  <a:pt x="1475070" y="6274725"/>
                  <a:pt x="1470683" y="6281942"/>
                  <a:pt x="1473509" y="6282846"/>
                </a:cubicBezTo>
                <a:cubicBezTo>
                  <a:pt x="1475012" y="6278155"/>
                  <a:pt x="1476977" y="6277490"/>
                  <a:pt x="1477097" y="6275751"/>
                </a:cubicBezTo>
                <a:cubicBezTo>
                  <a:pt x="1477135" y="6275172"/>
                  <a:pt x="1476971" y="6274472"/>
                  <a:pt x="1476512" y="6273464"/>
                </a:cubicBezTo>
                <a:close/>
                <a:moveTo>
                  <a:pt x="1382066" y="6271827"/>
                </a:moveTo>
                <a:cubicBezTo>
                  <a:pt x="1381093" y="6278209"/>
                  <a:pt x="1377207" y="6276964"/>
                  <a:pt x="1375750" y="6281517"/>
                </a:cubicBezTo>
                <a:cubicBezTo>
                  <a:pt x="1376722" y="6281828"/>
                  <a:pt x="1377693" y="6282139"/>
                  <a:pt x="1378666" y="6282449"/>
                </a:cubicBezTo>
                <a:cubicBezTo>
                  <a:pt x="1378666" y="6282449"/>
                  <a:pt x="1379152" y="6284279"/>
                  <a:pt x="1380123" y="6284590"/>
                </a:cubicBezTo>
                <a:cubicBezTo>
                  <a:pt x="1381094" y="6281554"/>
                  <a:pt x="1382552" y="6279513"/>
                  <a:pt x="1383283" y="6277654"/>
                </a:cubicBezTo>
                <a:cubicBezTo>
                  <a:pt x="1384010" y="6275796"/>
                  <a:pt x="1384010" y="6274123"/>
                  <a:pt x="1382066" y="6271827"/>
                </a:cubicBezTo>
                <a:close/>
                <a:moveTo>
                  <a:pt x="5615884" y="6271643"/>
                </a:moveTo>
                <a:cubicBezTo>
                  <a:pt x="5608730" y="6274794"/>
                  <a:pt x="5598304" y="6277021"/>
                  <a:pt x="5597081" y="6287019"/>
                </a:cubicBezTo>
                <a:cubicBezTo>
                  <a:pt x="5607464" y="6288227"/>
                  <a:pt x="5614617" y="6285076"/>
                  <a:pt x="5619633" y="6277874"/>
                </a:cubicBezTo>
                <a:cubicBezTo>
                  <a:pt x="5619677" y="6274438"/>
                  <a:pt x="5619155" y="6272567"/>
                  <a:pt x="5615884" y="6271643"/>
                </a:cubicBezTo>
                <a:close/>
                <a:moveTo>
                  <a:pt x="1402302" y="6271490"/>
                </a:moveTo>
                <a:cubicBezTo>
                  <a:pt x="1401806" y="6273036"/>
                  <a:pt x="1401312" y="6274581"/>
                  <a:pt x="1401312" y="6274581"/>
                </a:cubicBezTo>
                <a:cubicBezTo>
                  <a:pt x="1399853" y="6275817"/>
                  <a:pt x="1398864" y="6278907"/>
                  <a:pt x="1398370" y="6280453"/>
                </a:cubicBezTo>
                <a:cubicBezTo>
                  <a:pt x="1397875" y="6281999"/>
                  <a:pt x="1397381" y="6283544"/>
                  <a:pt x="1397850" y="6285397"/>
                </a:cubicBezTo>
                <a:cubicBezTo>
                  <a:pt x="1396886" y="6285089"/>
                  <a:pt x="1396886" y="6285089"/>
                  <a:pt x="1396886" y="6285089"/>
                </a:cubicBezTo>
                <a:cubicBezTo>
                  <a:pt x="1392510" y="6288798"/>
                  <a:pt x="1396341" y="6293431"/>
                  <a:pt x="1390533" y="6294980"/>
                </a:cubicBezTo>
                <a:cubicBezTo>
                  <a:pt x="1395352" y="6296522"/>
                  <a:pt x="1389543" y="6298070"/>
                  <a:pt x="1394830" y="6301467"/>
                </a:cubicBezTo>
                <a:cubicBezTo>
                  <a:pt x="1401136" y="6298373"/>
                  <a:pt x="1400716" y="6289723"/>
                  <a:pt x="1403164" y="6285394"/>
                </a:cubicBezTo>
                <a:cubicBezTo>
                  <a:pt x="1402200" y="6285085"/>
                  <a:pt x="1401236" y="6284776"/>
                  <a:pt x="1400272" y="6284468"/>
                </a:cubicBezTo>
                <a:cubicBezTo>
                  <a:pt x="1401261" y="6281378"/>
                  <a:pt x="1402251" y="6278288"/>
                  <a:pt x="1403241" y="6275197"/>
                </a:cubicBezTo>
                <a:cubicBezTo>
                  <a:pt x="1404204" y="6275505"/>
                  <a:pt x="1404698" y="6273962"/>
                  <a:pt x="1404698" y="6273962"/>
                </a:cubicBezTo>
                <a:cubicBezTo>
                  <a:pt x="1405193" y="6272415"/>
                  <a:pt x="1404228" y="6272107"/>
                  <a:pt x="1403265" y="6271799"/>
                </a:cubicBezTo>
                <a:cubicBezTo>
                  <a:pt x="1403760" y="6270254"/>
                  <a:pt x="1402302" y="6271490"/>
                  <a:pt x="1402302" y="6271490"/>
                </a:cubicBezTo>
                <a:close/>
                <a:moveTo>
                  <a:pt x="6419747" y="6270702"/>
                </a:moveTo>
                <a:cubicBezTo>
                  <a:pt x="6425149" y="6272902"/>
                  <a:pt x="6418273" y="6273521"/>
                  <a:pt x="6423673" y="6275723"/>
                </a:cubicBezTo>
                <a:cubicBezTo>
                  <a:pt x="6419747" y="6270702"/>
                  <a:pt x="6430553" y="6275104"/>
                  <a:pt x="6431291" y="6273694"/>
                </a:cubicBezTo>
                <a:cubicBezTo>
                  <a:pt x="6426625" y="6270084"/>
                  <a:pt x="6425149" y="6272902"/>
                  <a:pt x="6419747" y="6270702"/>
                </a:cubicBezTo>
                <a:close/>
                <a:moveTo>
                  <a:pt x="6456933" y="6270615"/>
                </a:moveTo>
                <a:cubicBezTo>
                  <a:pt x="6456217" y="6271981"/>
                  <a:pt x="6456217" y="6271981"/>
                  <a:pt x="6456217" y="6271981"/>
                </a:cubicBezTo>
                <a:cubicBezTo>
                  <a:pt x="6456217" y="6271981"/>
                  <a:pt x="6455504" y="6273348"/>
                  <a:pt x="6455504" y="6273348"/>
                </a:cubicBezTo>
                <a:cubicBezTo>
                  <a:pt x="6454788" y="6274715"/>
                  <a:pt x="6460191" y="6276915"/>
                  <a:pt x="6460191" y="6276915"/>
                </a:cubicBezTo>
                <a:cubicBezTo>
                  <a:pt x="6460191" y="6276915"/>
                  <a:pt x="6460906" y="6275549"/>
                  <a:pt x="6460906" y="6275549"/>
                </a:cubicBezTo>
                <a:cubicBezTo>
                  <a:pt x="6461620" y="6274181"/>
                  <a:pt x="6461620" y="6274181"/>
                  <a:pt x="6462337" y="6272816"/>
                </a:cubicBezTo>
                <a:cubicBezTo>
                  <a:pt x="6462337" y="6272816"/>
                  <a:pt x="6462337" y="6272816"/>
                  <a:pt x="6456933" y="6270615"/>
                </a:cubicBezTo>
                <a:close/>
                <a:moveTo>
                  <a:pt x="6273787" y="6270552"/>
                </a:moveTo>
                <a:cubicBezTo>
                  <a:pt x="6270389" y="6269869"/>
                  <a:pt x="6268749" y="6270133"/>
                  <a:pt x="6273298" y="6272919"/>
                </a:cubicBezTo>
                <a:cubicBezTo>
                  <a:pt x="6276177" y="6273159"/>
                  <a:pt x="6278855" y="6273784"/>
                  <a:pt x="6280914" y="6274155"/>
                </a:cubicBezTo>
                <a:cubicBezTo>
                  <a:pt x="6282972" y="6274529"/>
                  <a:pt x="6284412" y="6274648"/>
                  <a:pt x="6284814" y="6273879"/>
                </a:cubicBezTo>
                <a:cubicBezTo>
                  <a:pt x="6282337" y="6272870"/>
                  <a:pt x="6277183" y="6271237"/>
                  <a:pt x="6273787" y="6270552"/>
                </a:cubicBezTo>
                <a:close/>
                <a:moveTo>
                  <a:pt x="6341503" y="6269921"/>
                </a:moveTo>
                <a:cubicBezTo>
                  <a:pt x="6345785" y="6273221"/>
                  <a:pt x="6345785" y="6273221"/>
                  <a:pt x="6355690" y="6277255"/>
                </a:cubicBezTo>
                <a:cubicBezTo>
                  <a:pt x="6360643" y="6279272"/>
                  <a:pt x="6360643" y="6279272"/>
                  <a:pt x="6360643" y="6279272"/>
                </a:cubicBezTo>
                <a:cubicBezTo>
                  <a:pt x="6361314" y="6277991"/>
                  <a:pt x="6361314" y="6277991"/>
                  <a:pt x="6356361" y="6275974"/>
                </a:cubicBezTo>
                <a:cubicBezTo>
                  <a:pt x="6351408" y="6273956"/>
                  <a:pt x="6346457" y="6271939"/>
                  <a:pt x="6346457" y="6271939"/>
                </a:cubicBezTo>
                <a:cubicBezTo>
                  <a:pt x="6347126" y="6270658"/>
                  <a:pt x="6347126" y="6270658"/>
                  <a:pt x="6347126" y="6270658"/>
                </a:cubicBezTo>
                <a:cubicBezTo>
                  <a:pt x="6342174" y="6268640"/>
                  <a:pt x="6341503" y="6269921"/>
                  <a:pt x="6341503" y="6269921"/>
                </a:cubicBezTo>
                <a:close/>
                <a:moveTo>
                  <a:pt x="1606202" y="6268879"/>
                </a:moveTo>
                <a:cubicBezTo>
                  <a:pt x="1606220" y="6268724"/>
                  <a:pt x="1605558" y="6269573"/>
                  <a:pt x="1603632" y="6272347"/>
                </a:cubicBezTo>
                <a:cubicBezTo>
                  <a:pt x="1600003" y="6278812"/>
                  <a:pt x="1606153" y="6269340"/>
                  <a:pt x="1606202" y="6268879"/>
                </a:cubicBezTo>
                <a:close/>
                <a:moveTo>
                  <a:pt x="1345688" y="6268557"/>
                </a:moveTo>
                <a:cubicBezTo>
                  <a:pt x="1343793" y="6271315"/>
                  <a:pt x="1341896" y="6274072"/>
                  <a:pt x="1340921" y="6277124"/>
                </a:cubicBezTo>
                <a:cubicBezTo>
                  <a:pt x="1339942" y="6280175"/>
                  <a:pt x="1340374" y="6281995"/>
                  <a:pt x="1339396" y="6285047"/>
                </a:cubicBezTo>
                <a:cubicBezTo>
                  <a:pt x="1338909" y="6286572"/>
                  <a:pt x="1337932" y="6289624"/>
                  <a:pt x="1337444" y="6291149"/>
                </a:cubicBezTo>
                <a:cubicBezTo>
                  <a:pt x="1336955" y="6292675"/>
                  <a:pt x="1337875" y="6292969"/>
                  <a:pt x="1337875" y="6292969"/>
                </a:cubicBezTo>
                <a:cubicBezTo>
                  <a:pt x="1338793" y="6293265"/>
                  <a:pt x="1339713" y="6293558"/>
                  <a:pt x="1340201" y="6292032"/>
                </a:cubicBezTo>
                <a:cubicBezTo>
                  <a:pt x="1340689" y="6290507"/>
                  <a:pt x="1341665" y="6287455"/>
                  <a:pt x="1341234" y="6285634"/>
                </a:cubicBezTo>
                <a:cubicBezTo>
                  <a:pt x="1343189" y="6279532"/>
                  <a:pt x="1344653" y="6274955"/>
                  <a:pt x="1347039" y="6270671"/>
                </a:cubicBezTo>
                <a:cubicBezTo>
                  <a:pt x="1347740" y="6270056"/>
                  <a:pt x="1347864" y="6269674"/>
                  <a:pt x="1347809" y="6269448"/>
                </a:cubicBezTo>
                <a:cubicBezTo>
                  <a:pt x="1347756" y="6269219"/>
                  <a:pt x="1347526" y="6269146"/>
                  <a:pt x="1347526" y="6269146"/>
                </a:cubicBezTo>
                <a:cubicBezTo>
                  <a:pt x="1347096" y="6267326"/>
                  <a:pt x="1345688" y="6268557"/>
                  <a:pt x="1345688" y="6268557"/>
                </a:cubicBezTo>
                <a:close/>
                <a:moveTo>
                  <a:pt x="6396907" y="6268426"/>
                </a:moveTo>
                <a:cubicBezTo>
                  <a:pt x="6402307" y="6270624"/>
                  <a:pt x="6404708" y="6278568"/>
                  <a:pt x="6406209" y="6275697"/>
                </a:cubicBezTo>
                <a:cubicBezTo>
                  <a:pt x="6400807" y="6273496"/>
                  <a:pt x="6406962" y="6274261"/>
                  <a:pt x="6407713" y="6272826"/>
                </a:cubicBezTo>
                <a:cubicBezTo>
                  <a:pt x="6401558" y="6272060"/>
                  <a:pt x="6397658" y="6266990"/>
                  <a:pt x="6396907" y="6268426"/>
                </a:cubicBezTo>
                <a:close/>
                <a:moveTo>
                  <a:pt x="1318008" y="6268359"/>
                </a:moveTo>
                <a:cubicBezTo>
                  <a:pt x="1312356" y="6266548"/>
                  <a:pt x="1316097" y="6271092"/>
                  <a:pt x="1312297" y="6273225"/>
                </a:cubicBezTo>
                <a:cubicBezTo>
                  <a:pt x="1318894" y="6275335"/>
                  <a:pt x="1315639" y="6269274"/>
                  <a:pt x="1318008" y="6268359"/>
                </a:cubicBezTo>
                <a:close/>
                <a:moveTo>
                  <a:pt x="6559604" y="6267120"/>
                </a:moveTo>
                <a:cubicBezTo>
                  <a:pt x="6557931" y="6266011"/>
                  <a:pt x="6557746" y="6266364"/>
                  <a:pt x="6559116" y="6269486"/>
                </a:cubicBezTo>
                <a:cubicBezTo>
                  <a:pt x="6548474" y="6266862"/>
                  <a:pt x="6568283" y="6274932"/>
                  <a:pt x="6569022" y="6273522"/>
                </a:cubicBezTo>
                <a:cubicBezTo>
                  <a:pt x="6564437" y="6270799"/>
                  <a:pt x="6561276" y="6268229"/>
                  <a:pt x="6559604" y="6267120"/>
                </a:cubicBezTo>
                <a:close/>
                <a:moveTo>
                  <a:pt x="6476544" y="6266539"/>
                </a:moveTo>
                <a:cubicBezTo>
                  <a:pt x="6486901" y="6269017"/>
                  <a:pt x="6488701" y="6276714"/>
                  <a:pt x="6490952" y="6272408"/>
                </a:cubicBezTo>
                <a:cubicBezTo>
                  <a:pt x="6490952" y="6272408"/>
                  <a:pt x="6478048" y="6263669"/>
                  <a:pt x="6476544" y="6266539"/>
                </a:cubicBezTo>
                <a:close/>
                <a:moveTo>
                  <a:pt x="6330876" y="6264659"/>
                </a:moveTo>
                <a:cubicBezTo>
                  <a:pt x="6328998" y="6265636"/>
                  <a:pt x="6328247" y="6267071"/>
                  <a:pt x="6330875" y="6267270"/>
                </a:cubicBezTo>
                <a:lnTo>
                  <a:pt x="6335252" y="6267603"/>
                </a:lnTo>
                <a:lnTo>
                  <a:pt x="6335377" y="6269105"/>
                </a:lnTo>
                <a:cubicBezTo>
                  <a:pt x="6335377" y="6269105"/>
                  <a:pt x="6335377" y="6269105"/>
                  <a:pt x="6336128" y="6267670"/>
                </a:cubicBezTo>
                <a:lnTo>
                  <a:pt x="6335252" y="6267603"/>
                </a:lnTo>
                <a:lnTo>
                  <a:pt x="6335097" y="6265726"/>
                </a:lnTo>
                <a:cubicBezTo>
                  <a:pt x="6334815" y="6264959"/>
                  <a:pt x="6335003" y="6264599"/>
                  <a:pt x="6337631" y="6264799"/>
                </a:cubicBezTo>
                <a:cubicBezTo>
                  <a:pt x="6335755" y="6263164"/>
                  <a:pt x="6332752" y="6263683"/>
                  <a:pt x="6330876" y="6264659"/>
                </a:cubicBezTo>
                <a:close/>
                <a:moveTo>
                  <a:pt x="1227294" y="6261846"/>
                </a:moveTo>
                <a:cubicBezTo>
                  <a:pt x="1225482" y="6261729"/>
                  <a:pt x="1225258" y="6261791"/>
                  <a:pt x="1231595" y="6262399"/>
                </a:cubicBezTo>
                <a:cubicBezTo>
                  <a:pt x="1232258" y="6262408"/>
                  <a:pt x="1232529" y="6262394"/>
                  <a:pt x="1232524" y="6262363"/>
                </a:cubicBezTo>
                <a:cubicBezTo>
                  <a:pt x="1232509" y="6262258"/>
                  <a:pt x="1229108" y="6261963"/>
                  <a:pt x="1227294" y="6261846"/>
                </a:cubicBezTo>
                <a:close/>
                <a:moveTo>
                  <a:pt x="6521115" y="6260692"/>
                </a:moveTo>
                <a:cubicBezTo>
                  <a:pt x="6515874" y="6260267"/>
                  <a:pt x="6515874" y="6260267"/>
                  <a:pt x="6515137" y="6261677"/>
                </a:cubicBezTo>
                <a:cubicBezTo>
                  <a:pt x="6515137" y="6261677"/>
                  <a:pt x="6510634" y="6259842"/>
                  <a:pt x="6509898" y="6261252"/>
                </a:cubicBezTo>
                <a:cubicBezTo>
                  <a:pt x="6509898" y="6261252"/>
                  <a:pt x="6509160" y="6262662"/>
                  <a:pt x="6509160" y="6262662"/>
                </a:cubicBezTo>
                <a:cubicBezTo>
                  <a:pt x="6509160" y="6262662"/>
                  <a:pt x="6513662" y="6264497"/>
                  <a:pt x="6513662" y="6264497"/>
                </a:cubicBezTo>
                <a:cubicBezTo>
                  <a:pt x="6514402" y="6263086"/>
                  <a:pt x="6514402" y="6263086"/>
                  <a:pt x="6519640" y="6263511"/>
                </a:cubicBezTo>
                <a:cubicBezTo>
                  <a:pt x="6519640" y="6263511"/>
                  <a:pt x="6520377" y="6262101"/>
                  <a:pt x="6520377" y="6262101"/>
                </a:cubicBezTo>
                <a:cubicBezTo>
                  <a:pt x="6520377" y="6262101"/>
                  <a:pt x="6520377" y="6262101"/>
                  <a:pt x="6521115" y="6260692"/>
                </a:cubicBezTo>
                <a:close/>
                <a:moveTo>
                  <a:pt x="6339829" y="6260595"/>
                </a:moveTo>
                <a:cubicBezTo>
                  <a:pt x="6345981" y="6261361"/>
                  <a:pt x="6348382" y="6269303"/>
                  <a:pt x="6356036" y="6267198"/>
                </a:cubicBezTo>
                <a:cubicBezTo>
                  <a:pt x="6350634" y="6264997"/>
                  <a:pt x="6341330" y="6257725"/>
                  <a:pt x="6339829" y="6260595"/>
                </a:cubicBezTo>
                <a:close/>
                <a:moveTo>
                  <a:pt x="7783486" y="6260430"/>
                </a:moveTo>
                <a:cubicBezTo>
                  <a:pt x="7783486" y="6260430"/>
                  <a:pt x="7782502" y="6264642"/>
                  <a:pt x="7782502" y="6264642"/>
                </a:cubicBezTo>
                <a:cubicBezTo>
                  <a:pt x="7782502" y="6264642"/>
                  <a:pt x="7782502" y="6264642"/>
                  <a:pt x="7781517" y="6268853"/>
                </a:cubicBezTo>
                <a:cubicBezTo>
                  <a:pt x="7781517" y="6268853"/>
                  <a:pt x="7781517" y="6268853"/>
                  <a:pt x="7793371" y="6271017"/>
                </a:cubicBezTo>
                <a:cubicBezTo>
                  <a:pt x="7793371" y="6271017"/>
                  <a:pt x="7793371" y="6271017"/>
                  <a:pt x="7794358" y="6266806"/>
                </a:cubicBezTo>
                <a:cubicBezTo>
                  <a:pt x="7795342" y="6262594"/>
                  <a:pt x="7795342" y="6262594"/>
                  <a:pt x="7795342" y="6262594"/>
                </a:cubicBezTo>
                <a:cubicBezTo>
                  <a:pt x="7795342" y="6262594"/>
                  <a:pt x="7783486" y="6260430"/>
                  <a:pt x="7783486" y="6260430"/>
                </a:cubicBezTo>
                <a:close/>
                <a:moveTo>
                  <a:pt x="6570487" y="6260283"/>
                </a:moveTo>
                <a:cubicBezTo>
                  <a:pt x="6569735" y="6261718"/>
                  <a:pt x="6564483" y="6261319"/>
                  <a:pt x="6563731" y="6262754"/>
                </a:cubicBezTo>
                <a:cubicBezTo>
                  <a:pt x="6565608" y="6264390"/>
                  <a:pt x="6567249" y="6265167"/>
                  <a:pt x="6568586" y="6265384"/>
                </a:cubicBezTo>
                <a:cubicBezTo>
                  <a:pt x="6569923" y="6265601"/>
                  <a:pt x="6570954" y="6265260"/>
                  <a:pt x="6571611" y="6264658"/>
                </a:cubicBezTo>
                <a:cubicBezTo>
                  <a:pt x="6572925" y="6263453"/>
                  <a:pt x="6572737" y="6261199"/>
                  <a:pt x="6570487" y="6260283"/>
                </a:cubicBezTo>
                <a:close/>
                <a:moveTo>
                  <a:pt x="4736445" y="6260022"/>
                </a:moveTo>
                <a:cubicBezTo>
                  <a:pt x="4735073" y="6264592"/>
                  <a:pt x="4732329" y="6273733"/>
                  <a:pt x="4740727" y="6285630"/>
                </a:cubicBezTo>
                <a:cubicBezTo>
                  <a:pt x="4740727" y="6285630"/>
                  <a:pt x="4729586" y="6282873"/>
                  <a:pt x="4729586" y="6282873"/>
                </a:cubicBezTo>
                <a:lnTo>
                  <a:pt x="4728214" y="6287445"/>
                </a:lnTo>
                <a:cubicBezTo>
                  <a:pt x="4729586" y="6282873"/>
                  <a:pt x="4729586" y="6282873"/>
                  <a:pt x="4718447" y="6280118"/>
                </a:cubicBezTo>
                <a:cubicBezTo>
                  <a:pt x="4719821" y="6275547"/>
                  <a:pt x="4721191" y="6270978"/>
                  <a:pt x="4733702" y="6269162"/>
                </a:cubicBezTo>
                <a:cubicBezTo>
                  <a:pt x="4735073" y="6264592"/>
                  <a:pt x="4735073" y="6264592"/>
                  <a:pt x="4736445" y="6260022"/>
                </a:cubicBezTo>
                <a:close/>
                <a:moveTo>
                  <a:pt x="1540036" y="6258509"/>
                </a:moveTo>
                <a:cubicBezTo>
                  <a:pt x="1539066" y="6258198"/>
                  <a:pt x="1538094" y="6257887"/>
                  <a:pt x="1537605" y="6259412"/>
                </a:cubicBezTo>
                <a:cubicBezTo>
                  <a:pt x="1537605" y="6259412"/>
                  <a:pt x="1537118" y="6260936"/>
                  <a:pt x="1537118" y="6260936"/>
                </a:cubicBezTo>
                <a:cubicBezTo>
                  <a:pt x="1535170" y="6263675"/>
                  <a:pt x="1533221" y="6266413"/>
                  <a:pt x="1532733" y="6267938"/>
                </a:cubicBezTo>
                <a:cubicBezTo>
                  <a:pt x="1530788" y="6267317"/>
                  <a:pt x="1530305" y="6265481"/>
                  <a:pt x="1527874" y="6266384"/>
                </a:cubicBezTo>
                <a:cubicBezTo>
                  <a:pt x="1529320" y="6275252"/>
                  <a:pt x="1527852" y="6283189"/>
                  <a:pt x="1525900" y="6289287"/>
                </a:cubicBezTo>
                <a:cubicBezTo>
                  <a:pt x="1523464" y="6293552"/>
                  <a:pt x="1521999" y="6298125"/>
                  <a:pt x="1520534" y="6302700"/>
                </a:cubicBezTo>
                <a:cubicBezTo>
                  <a:pt x="1518586" y="6305439"/>
                  <a:pt x="1517611" y="6308488"/>
                  <a:pt x="1516633" y="6311539"/>
                </a:cubicBezTo>
                <a:cubicBezTo>
                  <a:pt x="1516147" y="6313062"/>
                  <a:pt x="1516147" y="6313062"/>
                  <a:pt x="1517118" y="6313375"/>
                </a:cubicBezTo>
                <a:cubicBezTo>
                  <a:pt x="1517601" y="6315211"/>
                  <a:pt x="1519062" y="6313997"/>
                  <a:pt x="1519062" y="6313997"/>
                </a:cubicBezTo>
                <a:cubicBezTo>
                  <a:pt x="1520038" y="6310946"/>
                  <a:pt x="1521014" y="6307897"/>
                  <a:pt x="1522962" y="6305158"/>
                </a:cubicBezTo>
                <a:cubicBezTo>
                  <a:pt x="1524915" y="6299058"/>
                  <a:pt x="1526380" y="6294485"/>
                  <a:pt x="1529787" y="6290532"/>
                </a:cubicBezTo>
                <a:cubicBezTo>
                  <a:pt x="1530764" y="6287482"/>
                  <a:pt x="1537585" y="6276216"/>
                  <a:pt x="1537588" y="6272855"/>
                </a:cubicBezTo>
                <a:cubicBezTo>
                  <a:pt x="1535152" y="6277119"/>
                  <a:pt x="1536133" y="6270707"/>
                  <a:pt x="1535649" y="6268872"/>
                </a:cubicBezTo>
                <a:cubicBezTo>
                  <a:pt x="1536136" y="6267348"/>
                  <a:pt x="1538085" y="6264608"/>
                  <a:pt x="1538573" y="6263083"/>
                </a:cubicBezTo>
                <a:cubicBezTo>
                  <a:pt x="1540033" y="6261870"/>
                  <a:pt x="1540033" y="6261870"/>
                  <a:pt x="1540521" y="6260344"/>
                </a:cubicBezTo>
                <a:cubicBezTo>
                  <a:pt x="1540521" y="6260344"/>
                  <a:pt x="1541009" y="6258819"/>
                  <a:pt x="1540036" y="6258509"/>
                </a:cubicBezTo>
                <a:close/>
                <a:moveTo>
                  <a:pt x="1200854" y="6257628"/>
                </a:moveTo>
                <a:cubicBezTo>
                  <a:pt x="1200854" y="6257628"/>
                  <a:pt x="1199970" y="6257346"/>
                  <a:pt x="1199475" y="6258891"/>
                </a:cubicBezTo>
                <a:cubicBezTo>
                  <a:pt x="1197214" y="6259870"/>
                  <a:pt x="1197107" y="6263244"/>
                  <a:pt x="1196119" y="6266335"/>
                </a:cubicBezTo>
                <a:cubicBezTo>
                  <a:pt x="1195625" y="6267880"/>
                  <a:pt x="1195131" y="6269426"/>
                  <a:pt x="1193258" y="6272233"/>
                </a:cubicBezTo>
                <a:cubicBezTo>
                  <a:pt x="1193258" y="6272233"/>
                  <a:pt x="1194141" y="6272516"/>
                  <a:pt x="1194141" y="6272516"/>
                </a:cubicBezTo>
                <a:cubicBezTo>
                  <a:pt x="1195025" y="6272799"/>
                  <a:pt x="1195025" y="6272799"/>
                  <a:pt x="1195025" y="6272799"/>
                </a:cubicBezTo>
                <a:cubicBezTo>
                  <a:pt x="1196402" y="6271537"/>
                  <a:pt x="1197392" y="6268446"/>
                  <a:pt x="1197887" y="6266900"/>
                </a:cubicBezTo>
                <a:cubicBezTo>
                  <a:pt x="1197993" y="6263527"/>
                  <a:pt x="1198487" y="6261982"/>
                  <a:pt x="1201243" y="6259457"/>
                </a:cubicBezTo>
                <a:cubicBezTo>
                  <a:pt x="1201243" y="6259457"/>
                  <a:pt x="1201243" y="6259457"/>
                  <a:pt x="1200854" y="6257628"/>
                </a:cubicBezTo>
                <a:close/>
                <a:moveTo>
                  <a:pt x="6759199" y="6256625"/>
                </a:moveTo>
                <a:cubicBezTo>
                  <a:pt x="6761806" y="6260252"/>
                  <a:pt x="6772061" y="6262185"/>
                  <a:pt x="6775247" y="6261479"/>
                </a:cubicBezTo>
                <a:cubicBezTo>
                  <a:pt x="6776308" y="6261243"/>
                  <a:pt x="6776586" y="6260715"/>
                  <a:pt x="6775532" y="6259858"/>
                </a:cubicBezTo>
                <a:cubicBezTo>
                  <a:pt x="6773319" y="6264088"/>
                  <a:pt x="6760674" y="6253806"/>
                  <a:pt x="6759199" y="6256625"/>
                </a:cubicBezTo>
                <a:close/>
                <a:moveTo>
                  <a:pt x="1387226" y="6256240"/>
                </a:moveTo>
                <a:cubicBezTo>
                  <a:pt x="1386555" y="6255823"/>
                  <a:pt x="1386069" y="6255668"/>
                  <a:pt x="1385833" y="6256403"/>
                </a:cubicBezTo>
                <a:cubicBezTo>
                  <a:pt x="1388750" y="6257337"/>
                  <a:pt x="1380563" y="6262828"/>
                  <a:pt x="1386394" y="6264695"/>
                </a:cubicBezTo>
                <a:cubicBezTo>
                  <a:pt x="1386365" y="6261439"/>
                  <a:pt x="1389280" y="6262374"/>
                  <a:pt x="1389721" y="6257648"/>
                </a:cubicBezTo>
                <a:cubicBezTo>
                  <a:pt x="1388750" y="6257337"/>
                  <a:pt x="1387895" y="6256658"/>
                  <a:pt x="1387226" y="6256240"/>
                </a:cubicBezTo>
                <a:close/>
                <a:moveTo>
                  <a:pt x="6386333" y="6255226"/>
                </a:moveTo>
                <a:cubicBezTo>
                  <a:pt x="6401929" y="6259867"/>
                  <a:pt x="6391812" y="6267717"/>
                  <a:pt x="6403931" y="6267524"/>
                </a:cubicBezTo>
                <a:cubicBezTo>
                  <a:pt x="6389811" y="6260062"/>
                  <a:pt x="6401191" y="6261277"/>
                  <a:pt x="6406883" y="6261886"/>
                </a:cubicBezTo>
                <a:cubicBezTo>
                  <a:pt x="6397714" y="6256441"/>
                  <a:pt x="6396238" y="6259260"/>
                  <a:pt x="6396238" y="6259260"/>
                </a:cubicBezTo>
                <a:cubicBezTo>
                  <a:pt x="6397714" y="6256441"/>
                  <a:pt x="6387071" y="6253816"/>
                  <a:pt x="6386333" y="6255226"/>
                </a:cubicBezTo>
                <a:close/>
                <a:moveTo>
                  <a:pt x="1611986" y="6253551"/>
                </a:moveTo>
                <a:cubicBezTo>
                  <a:pt x="1611986" y="6253551"/>
                  <a:pt x="1611042" y="6253250"/>
                  <a:pt x="1610583" y="6254685"/>
                </a:cubicBezTo>
                <a:cubicBezTo>
                  <a:pt x="1609640" y="6254383"/>
                  <a:pt x="1608722" y="6257253"/>
                  <a:pt x="1608262" y="6258687"/>
                </a:cubicBezTo>
                <a:cubicBezTo>
                  <a:pt x="1607805" y="6260122"/>
                  <a:pt x="1607805" y="6260122"/>
                  <a:pt x="1608746" y="6260425"/>
                </a:cubicBezTo>
                <a:cubicBezTo>
                  <a:pt x="1608746" y="6260425"/>
                  <a:pt x="1609689" y="6260726"/>
                  <a:pt x="1610147" y="6259290"/>
                </a:cubicBezTo>
                <a:cubicBezTo>
                  <a:pt x="1610606" y="6257856"/>
                  <a:pt x="1611067" y="6256421"/>
                  <a:pt x="1612469" y="6255289"/>
                </a:cubicBezTo>
                <a:cubicBezTo>
                  <a:pt x="1612469" y="6255289"/>
                  <a:pt x="1612928" y="6253853"/>
                  <a:pt x="1611986" y="6253551"/>
                </a:cubicBezTo>
                <a:close/>
                <a:moveTo>
                  <a:pt x="1188979" y="6252003"/>
                </a:moveTo>
                <a:cubicBezTo>
                  <a:pt x="1188007" y="6255038"/>
                  <a:pt x="1181725" y="6254700"/>
                  <a:pt x="1183652" y="6258664"/>
                </a:cubicBezTo>
                <a:cubicBezTo>
                  <a:pt x="1184133" y="6260491"/>
                  <a:pt x="1184133" y="6260491"/>
                  <a:pt x="1184133" y="6260491"/>
                </a:cubicBezTo>
                <a:cubicBezTo>
                  <a:pt x="1182680" y="6261698"/>
                  <a:pt x="1182680" y="6261698"/>
                  <a:pt x="1182680" y="6261698"/>
                </a:cubicBezTo>
                <a:cubicBezTo>
                  <a:pt x="1181709" y="6264733"/>
                  <a:pt x="1183156" y="6266870"/>
                  <a:pt x="1185087" y="6267489"/>
                </a:cubicBezTo>
                <a:cubicBezTo>
                  <a:pt x="1184602" y="6269006"/>
                  <a:pt x="1184602" y="6269006"/>
                  <a:pt x="1185568" y="6269315"/>
                </a:cubicBezTo>
                <a:cubicBezTo>
                  <a:pt x="1185568" y="6269315"/>
                  <a:pt x="1184116" y="6270524"/>
                  <a:pt x="1182663" y="6271732"/>
                </a:cubicBezTo>
                <a:cubicBezTo>
                  <a:pt x="1182663" y="6271732"/>
                  <a:pt x="1181213" y="6272940"/>
                  <a:pt x="1181213" y="6272940"/>
                </a:cubicBezTo>
                <a:cubicBezTo>
                  <a:pt x="1180727" y="6274458"/>
                  <a:pt x="1180727" y="6274458"/>
                  <a:pt x="1180727" y="6274458"/>
                </a:cubicBezTo>
                <a:cubicBezTo>
                  <a:pt x="1181206" y="6276284"/>
                  <a:pt x="1181687" y="6278111"/>
                  <a:pt x="1181687" y="6278111"/>
                </a:cubicBezTo>
                <a:cubicBezTo>
                  <a:pt x="1178304" y="6278702"/>
                  <a:pt x="1174422" y="6287499"/>
                  <a:pt x="1183117" y="6290281"/>
                </a:cubicBezTo>
                <a:cubicBezTo>
                  <a:pt x="1186032" y="6281176"/>
                  <a:pt x="1186985" y="6288174"/>
                  <a:pt x="1189421" y="6277242"/>
                </a:cubicBezTo>
                <a:cubicBezTo>
                  <a:pt x="1187489" y="6276622"/>
                  <a:pt x="1186523" y="6276313"/>
                  <a:pt x="1186037" y="6277830"/>
                </a:cubicBezTo>
                <a:cubicBezTo>
                  <a:pt x="1184584" y="6279040"/>
                  <a:pt x="1184584" y="6279040"/>
                  <a:pt x="1184584" y="6279040"/>
                </a:cubicBezTo>
                <a:cubicBezTo>
                  <a:pt x="1184105" y="6277213"/>
                  <a:pt x="1183626" y="6275386"/>
                  <a:pt x="1183626" y="6275386"/>
                </a:cubicBezTo>
                <a:cubicBezTo>
                  <a:pt x="1184111" y="6273869"/>
                  <a:pt x="1184111" y="6273869"/>
                  <a:pt x="1185075" y="6274177"/>
                </a:cubicBezTo>
                <a:cubicBezTo>
                  <a:pt x="1186528" y="6272969"/>
                  <a:pt x="1188466" y="6270244"/>
                  <a:pt x="1187985" y="6268416"/>
                </a:cubicBezTo>
                <a:cubicBezTo>
                  <a:pt x="1188472" y="6266899"/>
                  <a:pt x="1187505" y="6266589"/>
                  <a:pt x="1186540" y="6266279"/>
                </a:cubicBezTo>
                <a:cubicBezTo>
                  <a:pt x="1186540" y="6266279"/>
                  <a:pt x="1186060" y="6264453"/>
                  <a:pt x="1185579" y="6262625"/>
                </a:cubicBezTo>
                <a:cubicBezTo>
                  <a:pt x="1187510" y="6263244"/>
                  <a:pt x="1189442" y="6263864"/>
                  <a:pt x="1190896" y="6262655"/>
                </a:cubicBezTo>
                <a:cubicBezTo>
                  <a:pt x="1191381" y="6261137"/>
                  <a:pt x="1188969" y="6258693"/>
                  <a:pt x="1192351" y="6258103"/>
                </a:cubicBezTo>
                <a:cubicBezTo>
                  <a:pt x="1191865" y="6259619"/>
                  <a:pt x="1192346" y="6261446"/>
                  <a:pt x="1193319" y="6258412"/>
                </a:cubicBezTo>
                <a:cubicBezTo>
                  <a:pt x="1189454" y="6257174"/>
                  <a:pt x="1192843" y="6253241"/>
                  <a:pt x="1188979" y="6252003"/>
                </a:cubicBezTo>
                <a:close/>
                <a:moveTo>
                  <a:pt x="6493207" y="6248527"/>
                </a:moveTo>
                <a:cubicBezTo>
                  <a:pt x="6492553" y="6248473"/>
                  <a:pt x="6492368" y="6248826"/>
                  <a:pt x="6492368" y="6248826"/>
                </a:cubicBezTo>
                <a:cubicBezTo>
                  <a:pt x="6496133" y="6252069"/>
                  <a:pt x="6494658" y="6254889"/>
                  <a:pt x="6493182" y="6257709"/>
                </a:cubicBezTo>
                <a:cubicBezTo>
                  <a:pt x="6493182" y="6257709"/>
                  <a:pt x="6492446" y="6259118"/>
                  <a:pt x="6491708" y="6260528"/>
                </a:cubicBezTo>
                <a:cubicBezTo>
                  <a:pt x="6491708" y="6260528"/>
                  <a:pt x="6496210" y="6262361"/>
                  <a:pt x="6496210" y="6262361"/>
                </a:cubicBezTo>
                <a:cubicBezTo>
                  <a:pt x="6496948" y="6260952"/>
                  <a:pt x="6497685" y="6259542"/>
                  <a:pt x="6497685" y="6259542"/>
                </a:cubicBezTo>
                <a:cubicBezTo>
                  <a:pt x="6499159" y="6256723"/>
                  <a:pt x="6500635" y="6253903"/>
                  <a:pt x="6496870" y="6250660"/>
                </a:cubicBezTo>
                <a:cubicBezTo>
                  <a:pt x="6494989" y="6249038"/>
                  <a:pt x="6493862" y="6248579"/>
                  <a:pt x="6493207" y="6248527"/>
                </a:cubicBezTo>
                <a:close/>
                <a:moveTo>
                  <a:pt x="1297701" y="6248473"/>
                </a:moveTo>
                <a:cubicBezTo>
                  <a:pt x="1297701" y="6248473"/>
                  <a:pt x="1297214" y="6249991"/>
                  <a:pt x="1297214" y="6249991"/>
                </a:cubicBezTo>
                <a:cubicBezTo>
                  <a:pt x="1290412" y="6251578"/>
                  <a:pt x="1296764" y="6250788"/>
                  <a:pt x="1298356" y="6249650"/>
                </a:cubicBezTo>
                <a:cubicBezTo>
                  <a:pt x="1298888" y="6249272"/>
                  <a:pt x="1298890" y="6248854"/>
                  <a:pt x="1297701" y="6248473"/>
                </a:cubicBezTo>
                <a:close/>
                <a:moveTo>
                  <a:pt x="1323449" y="6248198"/>
                </a:moveTo>
                <a:cubicBezTo>
                  <a:pt x="1321470" y="6247565"/>
                  <a:pt x="1319540" y="6250191"/>
                  <a:pt x="1319067" y="6251664"/>
                </a:cubicBezTo>
                <a:cubicBezTo>
                  <a:pt x="1320059" y="6251979"/>
                  <a:pt x="1320059" y="6251979"/>
                  <a:pt x="1320059" y="6251979"/>
                </a:cubicBezTo>
                <a:cubicBezTo>
                  <a:pt x="1321047" y="6252296"/>
                  <a:pt x="1321047" y="6252296"/>
                  <a:pt x="1321047" y="6252296"/>
                </a:cubicBezTo>
                <a:cubicBezTo>
                  <a:pt x="1321518" y="6250825"/>
                  <a:pt x="1321989" y="6249353"/>
                  <a:pt x="1323968" y="6249986"/>
                </a:cubicBezTo>
                <a:cubicBezTo>
                  <a:pt x="1323968" y="6249986"/>
                  <a:pt x="1324215" y="6250065"/>
                  <a:pt x="1324398" y="6249921"/>
                </a:cubicBezTo>
                <a:cubicBezTo>
                  <a:pt x="1324582" y="6249777"/>
                  <a:pt x="1324698" y="6249409"/>
                  <a:pt x="1324440" y="6248515"/>
                </a:cubicBezTo>
                <a:cubicBezTo>
                  <a:pt x="1324440" y="6248515"/>
                  <a:pt x="1324440" y="6248515"/>
                  <a:pt x="1323449" y="6248198"/>
                </a:cubicBezTo>
                <a:close/>
                <a:moveTo>
                  <a:pt x="4313002" y="6247445"/>
                </a:moveTo>
                <a:cubicBezTo>
                  <a:pt x="4312255" y="6249930"/>
                  <a:pt x="4309560" y="6251932"/>
                  <a:pt x="4308028" y="6253556"/>
                </a:cubicBezTo>
                <a:cubicBezTo>
                  <a:pt x="4306493" y="6255179"/>
                  <a:pt x="4306121" y="6256421"/>
                  <a:pt x="4310018" y="6257385"/>
                </a:cubicBezTo>
                <a:cubicBezTo>
                  <a:pt x="4311512" y="6252416"/>
                  <a:pt x="4313002" y="6247445"/>
                  <a:pt x="4313002" y="6247445"/>
                </a:cubicBezTo>
                <a:close/>
                <a:moveTo>
                  <a:pt x="1309202" y="6246935"/>
                </a:moveTo>
                <a:cubicBezTo>
                  <a:pt x="1309029" y="6246510"/>
                  <a:pt x="1308584" y="6246685"/>
                  <a:pt x="1307621" y="6248067"/>
                </a:cubicBezTo>
                <a:cubicBezTo>
                  <a:pt x="1307131" y="6249600"/>
                  <a:pt x="1305697" y="6250831"/>
                  <a:pt x="1305209" y="6252364"/>
                </a:cubicBezTo>
                <a:cubicBezTo>
                  <a:pt x="1306151" y="6252665"/>
                  <a:pt x="1308035" y="6253269"/>
                  <a:pt x="1307544" y="6254802"/>
                </a:cubicBezTo>
                <a:cubicBezTo>
                  <a:pt x="1306601" y="6254499"/>
                  <a:pt x="1305167" y="6255731"/>
                  <a:pt x="1307054" y="6256335"/>
                </a:cubicBezTo>
                <a:cubicBezTo>
                  <a:pt x="1306714" y="6254959"/>
                  <a:pt x="1310891" y="6254077"/>
                  <a:pt x="1311222" y="6252440"/>
                </a:cubicBezTo>
                <a:cubicBezTo>
                  <a:pt x="1311331" y="6251894"/>
                  <a:pt x="1311014" y="6251264"/>
                  <a:pt x="1309960" y="6250504"/>
                </a:cubicBezTo>
                <a:cubicBezTo>
                  <a:pt x="1307779" y="6254877"/>
                  <a:pt x="1309719" y="6248209"/>
                  <a:pt x="1309202" y="6246935"/>
                </a:cubicBezTo>
                <a:close/>
                <a:moveTo>
                  <a:pt x="1263466" y="6246033"/>
                </a:moveTo>
                <a:cubicBezTo>
                  <a:pt x="1262980" y="6247550"/>
                  <a:pt x="1262980" y="6247550"/>
                  <a:pt x="1262980" y="6247550"/>
                </a:cubicBezTo>
                <a:cubicBezTo>
                  <a:pt x="1262493" y="6249068"/>
                  <a:pt x="1262493" y="6249068"/>
                  <a:pt x="1261064" y="6250284"/>
                </a:cubicBezTo>
                <a:cubicBezTo>
                  <a:pt x="1261064" y="6250284"/>
                  <a:pt x="1261064" y="6250284"/>
                  <a:pt x="1260580" y="6251802"/>
                </a:cubicBezTo>
                <a:cubicBezTo>
                  <a:pt x="1260580" y="6251802"/>
                  <a:pt x="1261522" y="6252103"/>
                  <a:pt x="1261522" y="6252103"/>
                </a:cubicBezTo>
                <a:cubicBezTo>
                  <a:pt x="1263893" y="6251189"/>
                  <a:pt x="1264379" y="6249671"/>
                  <a:pt x="1264865" y="6248154"/>
                </a:cubicBezTo>
                <a:cubicBezTo>
                  <a:pt x="1265806" y="6248456"/>
                  <a:pt x="1265806" y="6248456"/>
                  <a:pt x="1266749" y="6248756"/>
                </a:cubicBezTo>
                <a:cubicBezTo>
                  <a:pt x="1267691" y="6249058"/>
                  <a:pt x="1267691" y="6249058"/>
                  <a:pt x="1268177" y="6247542"/>
                </a:cubicBezTo>
                <a:cubicBezTo>
                  <a:pt x="1268177" y="6247542"/>
                  <a:pt x="1268177" y="6247542"/>
                  <a:pt x="1267235" y="6247239"/>
                </a:cubicBezTo>
                <a:cubicBezTo>
                  <a:pt x="1265350" y="6246636"/>
                  <a:pt x="1264408" y="6246334"/>
                  <a:pt x="1263466" y="6246033"/>
                </a:cubicBezTo>
                <a:close/>
                <a:moveTo>
                  <a:pt x="6403315" y="6245042"/>
                </a:moveTo>
                <a:cubicBezTo>
                  <a:pt x="6405839" y="6251355"/>
                  <a:pt x="6396993" y="6245990"/>
                  <a:pt x="6390671" y="6246938"/>
                </a:cubicBezTo>
                <a:cubicBezTo>
                  <a:pt x="6400275" y="6250852"/>
                  <a:pt x="6389912" y="6248392"/>
                  <a:pt x="6389152" y="6249844"/>
                </a:cubicBezTo>
                <a:cubicBezTo>
                  <a:pt x="6392753" y="6251311"/>
                  <a:pt x="6395691" y="6251958"/>
                  <a:pt x="6398011" y="6252049"/>
                </a:cubicBezTo>
                <a:cubicBezTo>
                  <a:pt x="6400330" y="6252140"/>
                  <a:pt x="6402030" y="6251675"/>
                  <a:pt x="6403153" y="6250921"/>
                </a:cubicBezTo>
                <a:cubicBezTo>
                  <a:pt x="6405397" y="6249413"/>
                  <a:pt x="6405336" y="6246747"/>
                  <a:pt x="6403315" y="6245042"/>
                </a:cubicBezTo>
                <a:close/>
                <a:moveTo>
                  <a:pt x="6445501" y="6244864"/>
                </a:moveTo>
                <a:lnTo>
                  <a:pt x="6446444" y="6246017"/>
                </a:lnTo>
                <a:lnTo>
                  <a:pt x="6445358" y="6245141"/>
                </a:lnTo>
                <a:close/>
                <a:moveTo>
                  <a:pt x="1486714" y="6244589"/>
                </a:moveTo>
                <a:cubicBezTo>
                  <a:pt x="1486346" y="6244498"/>
                  <a:pt x="1485789" y="6244947"/>
                  <a:pt x="1485052" y="6246385"/>
                </a:cubicBezTo>
                <a:lnTo>
                  <a:pt x="1484042" y="6248571"/>
                </a:lnTo>
                <a:lnTo>
                  <a:pt x="1483255" y="6249575"/>
                </a:lnTo>
                <a:cubicBezTo>
                  <a:pt x="1483177" y="6249758"/>
                  <a:pt x="1483396" y="6249619"/>
                  <a:pt x="1483705" y="6249299"/>
                </a:cubicBezTo>
                <a:lnTo>
                  <a:pt x="1484042" y="6248571"/>
                </a:lnTo>
                <a:lnTo>
                  <a:pt x="1484566" y="6247901"/>
                </a:lnTo>
                <a:cubicBezTo>
                  <a:pt x="1486326" y="6249302"/>
                  <a:pt x="1487183" y="6247485"/>
                  <a:pt x="1487233" y="6246037"/>
                </a:cubicBezTo>
                <a:cubicBezTo>
                  <a:pt x="1487258" y="6245312"/>
                  <a:pt x="1487081" y="6244681"/>
                  <a:pt x="1486714" y="6244589"/>
                </a:cubicBezTo>
                <a:close/>
                <a:moveTo>
                  <a:pt x="6342767" y="6244541"/>
                </a:moveTo>
                <a:cubicBezTo>
                  <a:pt x="6352673" y="6248575"/>
                  <a:pt x="6328266" y="6249293"/>
                  <a:pt x="6339702" y="6250398"/>
                </a:cubicBezTo>
                <a:cubicBezTo>
                  <a:pt x="6344656" y="6252416"/>
                  <a:pt x="6346187" y="6249487"/>
                  <a:pt x="6351140" y="6251504"/>
                </a:cubicBezTo>
                <a:cubicBezTo>
                  <a:pt x="6351140" y="6251504"/>
                  <a:pt x="6351907" y="6250040"/>
                  <a:pt x="6352673" y="6248575"/>
                </a:cubicBezTo>
                <a:cubicBezTo>
                  <a:pt x="6347721" y="6246558"/>
                  <a:pt x="6348487" y="6245094"/>
                  <a:pt x="6342767" y="6244541"/>
                </a:cubicBezTo>
                <a:close/>
                <a:moveTo>
                  <a:pt x="1389572" y="6244417"/>
                </a:moveTo>
                <a:cubicBezTo>
                  <a:pt x="1389572" y="6244417"/>
                  <a:pt x="1389572" y="6244417"/>
                  <a:pt x="1389103" y="6245889"/>
                </a:cubicBezTo>
                <a:cubicBezTo>
                  <a:pt x="1388630" y="6247361"/>
                  <a:pt x="1389691" y="6247700"/>
                  <a:pt x="1389220" y="6249172"/>
                </a:cubicBezTo>
                <a:cubicBezTo>
                  <a:pt x="1390281" y="6249511"/>
                  <a:pt x="1390281" y="6249511"/>
                  <a:pt x="1391341" y="6249851"/>
                </a:cubicBezTo>
                <a:cubicBezTo>
                  <a:pt x="1391341" y="6249851"/>
                  <a:pt x="1391341" y="6249851"/>
                  <a:pt x="1391812" y="6248379"/>
                </a:cubicBezTo>
                <a:cubicBezTo>
                  <a:pt x="1390751" y="6248040"/>
                  <a:pt x="1391222" y="6246568"/>
                  <a:pt x="1390162" y="6246229"/>
                </a:cubicBezTo>
                <a:cubicBezTo>
                  <a:pt x="1390633" y="6244757"/>
                  <a:pt x="1390633" y="6244757"/>
                  <a:pt x="1389572" y="6244417"/>
                </a:cubicBezTo>
                <a:close/>
                <a:moveTo>
                  <a:pt x="1623635" y="6243288"/>
                </a:moveTo>
                <a:cubicBezTo>
                  <a:pt x="1620707" y="6252432"/>
                  <a:pt x="1616861" y="6261283"/>
                  <a:pt x="1611121" y="6272890"/>
                </a:cubicBezTo>
                <a:cubicBezTo>
                  <a:pt x="1610633" y="6274413"/>
                  <a:pt x="1611550" y="6274707"/>
                  <a:pt x="1611550" y="6274707"/>
                </a:cubicBezTo>
                <a:cubicBezTo>
                  <a:pt x="1612470" y="6275001"/>
                  <a:pt x="1612470" y="6275001"/>
                  <a:pt x="1612958" y="6273477"/>
                </a:cubicBezTo>
                <a:cubicBezTo>
                  <a:pt x="1618699" y="6261872"/>
                  <a:pt x="1622545" y="6253021"/>
                  <a:pt x="1624985" y="6245399"/>
                </a:cubicBezTo>
                <a:cubicBezTo>
                  <a:pt x="1625472" y="6243874"/>
                  <a:pt x="1625472" y="6243874"/>
                  <a:pt x="1624554" y="6243581"/>
                </a:cubicBezTo>
                <a:cubicBezTo>
                  <a:pt x="1624554" y="6243581"/>
                  <a:pt x="1623635" y="6243288"/>
                  <a:pt x="1623635" y="6243288"/>
                </a:cubicBezTo>
                <a:close/>
                <a:moveTo>
                  <a:pt x="6513412" y="6242008"/>
                </a:moveTo>
                <a:cubicBezTo>
                  <a:pt x="6508807" y="6241415"/>
                  <a:pt x="6515528" y="6247359"/>
                  <a:pt x="6515863" y="6246133"/>
                </a:cubicBezTo>
                <a:cubicBezTo>
                  <a:pt x="6515975" y="6245724"/>
                  <a:pt x="6515378" y="6244519"/>
                  <a:pt x="6513412" y="6242008"/>
                </a:cubicBezTo>
                <a:close/>
                <a:moveTo>
                  <a:pt x="7499426" y="6241952"/>
                </a:moveTo>
                <a:cubicBezTo>
                  <a:pt x="7499426" y="6241952"/>
                  <a:pt x="7499426" y="6241952"/>
                  <a:pt x="7498244" y="6247004"/>
                </a:cubicBezTo>
                <a:cubicBezTo>
                  <a:pt x="7498244" y="6247004"/>
                  <a:pt x="7501798" y="6245019"/>
                  <a:pt x="7503723" y="6243395"/>
                </a:cubicBezTo>
                <a:cubicBezTo>
                  <a:pt x="7505647" y="6241770"/>
                  <a:pt x="7505942" y="6240507"/>
                  <a:pt x="7499426" y="6241952"/>
                </a:cubicBezTo>
                <a:close/>
                <a:moveTo>
                  <a:pt x="1244435" y="6241158"/>
                </a:moveTo>
                <a:cubicBezTo>
                  <a:pt x="1241037" y="6241808"/>
                  <a:pt x="1237137" y="6244037"/>
                  <a:pt x="1233695" y="6248151"/>
                </a:cubicBezTo>
                <a:cubicBezTo>
                  <a:pt x="1233189" y="6249727"/>
                  <a:pt x="1233189" y="6249727"/>
                  <a:pt x="1234155" y="6250035"/>
                </a:cubicBezTo>
                <a:cubicBezTo>
                  <a:pt x="1235117" y="6250344"/>
                  <a:pt x="1236082" y="6250653"/>
                  <a:pt x="1236082" y="6250653"/>
                </a:cubicBezTo>
                <a:cubicBezTo>
                  <a:pt x="1238056" y="6247807"/>
                  <a:pt x="1241956" y="6245580"/>
                  <a:pt x="1245353" y="6244929"/>
                </a:cubicBezTo>
                <a:cubicBezTo>
                  <a:pt x="1245353" y="6244929"/>
                  <a:pt x="1245719" y="6244610"/>
                  <a:pt x="1245966" y="6244256"/>
                </a:cubicBezTo>
                <a:cubicBezTo>
                  <a:pt x="1246213" y="6243900"/>
                  <a:pt x="1246340" y="6243506"/>
                  <a:pt x="1245857" y="6243352"/>
                </a:cubicBezTo>
                <a:cubicBezTo>
                  <a:pt x="1246361" y="6241774"/>
                  <a:pt x="1245398" y="6241466"/>
                  <a:pt x="1244435" y="6241158"/>
                </a:cubicBezTo>
                <a:close/>
                <a:moveTo>
                  <a:pt x="1405713" y="6241065"/>
                </a:moveTo>
                <a:cubicBezTo>
                  <a:pt x="1404730" y="6240752"/>
                  <a:pt x="1404730" y="6240752"/>
                  <a:pt x="1404245" y="6242269"/>
                </a:cubicBezTo>
                <a:cubicBezTo>
                  <a:pt x="1404245" y="6242269"/>
                  <a:pt x="1403759" y="6243786"/>
                  <a:pt x="1402777" y="6243472"/>
                </a:cubicBezTo>
                <a:cubicBezTo>
                  <a:pt x="1402290" y="6244990"/>
                  <a:pt x="1401804" y="6246508"/>
                  <a:pt x="1401804" y="6246508"/>
                </a:cubicBezTo>
                <a:cubicBezTo>
                  <a:pt x="1401804" y="6246508"/>
                  <a:pt x="1401804" y="6246508"/>
                  <a:pt x="1401319" y="6248026"/>
                </a:cubicBezTo>
                <a:cubicBezTo>
                  <a:pt x="1400337" y="6247711"/>
                  <a:pt x="1399356" y="6247397"/>
                  <a:pt x="1396907" y="6248287"/>
                </a:cubicBezTo>
                <a:cubicBezTo>
                  <a:pt x="1396907" y="6248287"/>
                  <a:pt x="1396907" y="6248287"/>
                  <a:pt x="1396421" y="6249804"/>
                </a:cubicBezTo>
                <a:cubicBezTo>
                  <a:pt x="1395934" y="6251321"/>
                  <a:pt x="1397898" y="6251949"/>
                  <a:pt x="1398880" y="6252265"/>
                </a:cubicBezTo>
                <a:cubicBezTo>
                  <a:pt x="1399366" y="6250746"/>
                  <a:pt x="1400347" y="6251061"/>
                  <a:pt x="1400347" y="6251061"/>
                </a:cubicBezTo>
                <a:cubicBezTo>
                  <a:pt x="1401330" y="6251376"/>
                  <a:pt x="1401330" y="6251376"/>
                  <a:pt x="1401824" y="6253207"/>
                </a:cubicBezTo>
                <a:cubicBezTo>
                  <a:pt x="1400843" y="6252892"/>
                  <a:pt x="1400357" y="6254411"/>
                  <a:pt x="1400357" y="6254411"/>
                </a:cubicBezTo>
                <a:cubicBezTo>
                  <a:pt x="1399386" y="6257446"/>
                  <a:pt x="1397432" y="6260167"/>
                  <a:pt x="1396947" y="6261684"/>
                </a:cubicBezTo>
                <a:cubicBezTo>
                  <a:pt x="1396947" y="6261684"/>
                  <a:pt x="1396947" y="6261684"/>
                  <a:pt x="1396461" y="6263202"/>
                </a:cubicBezTo>
                <a:cubicBezTo>
                  <a:pt x="1396461" y="6263202"/>
                  <a:pt x="1396461" y="6263202"/>
                  <a:pt x="1396957" y="6265034"/>
                </a:cubicBezTo>
                <a:cubicBezTo>
                  <a:pt x="1397939" y="6265348"/>
                  <a:pt x="1398425" y="6263829"/>
                  <a:pt x="1399406" y="6264145"/>
                </a:cubicBezTo>
                <a:cubicBezTo>
                  <a:pt x="1401359" y="6261423"/>
                  <a:pt x="1402332" y="6258389"/>
                  <a:pt x="1403302" y="6255354"/>
                </a:cubicBezTo>
                <a:cubicBezTo>
                  <a:pt x="1403302" y="6255354"/>
                  <a:pt x="1404285" y="6255668"/>
                  <a:pt x="1404770" y="6254149"/>
                </a:cubicBezTo>
                <a:cubicBezTo>
                  <a:pt x="1404285" y="6255668"/>
                  <a:pt x="1405265" y="6255982"/>
                  <a:pt x="1405762" y="6257813"/>
                </a:cubicBezTo>
                <a:cubicBezTo>
                  <a:pt x="1406744" y="6258128"/>
                  <a:pt x="1406744" y="6258128"/>
                  <a:pt x="1406744" y="6258128"/>
                </a:cubicBezTo>
                <a:cubicBezTo>
                  <a:pt x="1407725" y="6258443"/>
                  <a:pt x="1407725" y="6258443"/>
                  <a:pt x="1407725" y="6258443"/>
                </a:cubicBezTo>
                <a:cubicBezTo>
                  <a:pt x="1409192" y="6257238"/>
                  <a:pt x="1409192" y="6257238"/>
                  <a:pt x="1410176" y="6257554"/>
                </a:cubicBezTo>
                <a:cubicBezTo>
                  <a:pt x="1410661" y="6256035"/>
                  <a:pt x="1411642" y="6256349"/>
                  <a:pt x="1412624" y="6256664"/>
                </a:cubicBezTo>
                <a:cubicBezTo>
                  <a:pt x="1414091" y="6255459"/>
                  <a:pt x="1414091" y="6255459"/>
                  <a:pt x="1414577" y="6253943"/>
                </a:cubicBezTo>
                <a:cubicBezTo>
                  <a:pt x="1413595" y="6253629"/>
                  <a:pt x="1412614" y="6253314"/>
                  <a:pt x="1412614" y="6253314"/>
                </a:cubicBezTo>
                <a:cubicBezTo>
                  <a:pt x="1410650" y="6252685"/>
                  <a:pt x="1409183" y="6253889"/>
                  <a:pt x="1409183" y="6253889"/>
                </a:cubicBezTo>
                <a:cubicBezTo>
                  <a:pt x="1407715" y="6255092"/>
                  <a:pt x="1407715" y="6255092"/>
                  <a:pt x="1407715" y="6255092"/>
                </a:cubicBezTo>
                <a:cubicBezTo>
                  <a:pt x="1407715" y="6255092"/>
                  <a:pt x="1407221" y="6253261"/>
                  <a:pt x="1407221" y="6253261"/>
                </a:cubicBezTo>
                <a:cubicBezTo>
                  <a:pt x="1407706" y="6251743"/>
                  <a:pt x="1407706" y="6251743"/>
                  <a:pt x="1407706" y="6251743"/>
                </a:cubicBezTo>
                <a:cubicBezTo>
                  <a:pt x="1407706" y="6251743"/>
                  <a:pt x="1408191" y="6250225"/>
                  <a:pt x="1409172" y="6250540"/>
                </a:cubicBezTo>
                <a:cubicBezTo>
                  <a:pt x="1409172" y="6250540"/>
                  <a:pt x="1408677" y="6248707"/>
                  <a:pt x="1408677" y="6248707"/>
                </a:cubicBezTo>
                <a:cubicBezTo>
                  <a:pt x="1407694" y="6248393"/>
                  <a:pt x="1406713" y="6248079"/>
                  <a:pt x="1406713" y="6248079"/>
                </a:cubicBezTo>
                <a:cubicBezTo>
                  <a:pt x="1406228" y="6249597"/>
                  <a:pt x="1406228" y="6249597"/>
                  <a:pt x="1406228" y="6249597"/>
                </a:cubicBezTo>
                <a:cubicBezTo>
                  <a:pt x="1405245" y="6249282"/>
                  <a:pt x="1405245" y="6249282"/>
                  <a:pt x="1405245" y="6249282"/>
                </a:cubicBezTo>
                <a:cubicBezTo>
                  <a:pt x="1405245" y="6249282"/>
                  <a:pt x="1404265" y="6248969"/>
                  <a:pt x="1403767" y="6247136"/>
                </a:cubicBezTo>
                <a:cubicBezTo>
                  <a:pt x="1404749" y="6247451"/>
                  <a:pt x="1405235" y="6245932"/>
                  <a:pt x="1405235" y="6245932"/>
                </a:cubicBezTo>
                <a:cubicBezTo>
                  <a:pt x="1405722" y="6244415"/>
                  <a:pt x="1405722" y="6244415"/>
                  <a:pt x="1406207" y="6242897"/>
                </a:cubicBezTo>
                <a:cubicBezTo>
                  <a:pt x="1406693" y="6241380"/>
                  <a:pt x="1406693" y="6241380"/>
                  <a:pt x="1405713" y="6241065"/>
                </a:cubicBezTo>
                <a:close/>
                <a:moveTo>
                  <a:pt x="1430416" y="6240457"/>
                </a:moveTo>
                <a:cubicBezTo>
                  <a:pt x="1429457" y="6243451"/>
                  <a:pt x="1423701" y="6244913"/>
                  <a:pt x="1426579" y="6245834"/>
                </a:cubicBezTo>
                <a:cubicBezTo>
                  <a:pt x="1431855" y="6242569"/>
                  <a:pt x="1424183" y="6250021"/>
                  <a:pt x="1427539" y="6249444"/>
                </a:cubicBezTo>
                <a:cubicBezTo>
                  <a:pt x="1428498" y="6248100"/>
                  <a:pt x="1429458" y="6246756"/>
                  <a:pt x="1430057" y="6245296"/>
                </a:cubicBezTo>
                <a:cubicBezTo>
                  <a:pt x="1430655" y="6243836"/>
                  <a:pt x="1430896" y="6242261"/>
                  <a:pt x="1430416" y="6240457"/>
                </a:cubicBezTo>
                <a:close/>
                <a:moveTo>
                  <a:pt x="1423690" y="6240138"/>
                </a:moveTo>
                <a:lnTo>
                  <a:pt x="1421386" y="6244475"/>
                </a:lnTo>
                <a:lnTo>
                  <a:pt x="1420636" y="6245885"/>
                </a:lnTo>
                <a:cubicBezTo>
                  <a:pt x="1420549" y="6246049"/>
                  <a:pt x="1420816" y="6245545"/>
                  <a:pt x="1421228" y="6244772"/>
                </a:cubicBezTo>
                <a:lnTo>
                  <a:pt x="1421386" y="6244475"/>
                </a:lnTo>
                <a:lnTo>
                  <a:pt x="1422175" y="6242990"/>
                </a:lnTo>
                <a:cubicBezTo>
                  <a:pt x="1423523" y="6240455"/>
                  <a:pt x="1423857" y="6239822"/>
                  <a:pt x="1423690" y="6240138"/>
                </a:cubicBezTo>
                <a:close/>
                <a:moveTo>
                  <a:pt x="4139392" y="6239767"/>
                </a:moveTo>
                <a:cubicBezTo>
                  <a:pt x="4136589" y="6249105"/>
                  <a:pt x="4133787" y="6258444"/>
                  <a:pt x="4130984" y="6267784"/>
                </a:cubicBezTo>
                <a:cubicBezTo>
                  <a:pt x="4129581" y="6272453"/>
                  <a:pt x="4128181" y="6277121"/>
                  <a:pt x="4126779" y="6281790"/>
                </a:cubicBezTo>
                <a:cubicBezTo>
                  <a:pt x="4126779" y="6281790"/>
                  <a:pt x="4137074" y="6289352"/>
                  <a:pt x="4137074" y="6289352"/>
                </a:cubicBezTo>
                <a:cubicBezTo>
                  <a:pt x="4138478" y="6284684"/>
                  <a:pt x="4138478" y="6284684"/>
                  <a:pt x="4138478" y="6284684"/>
                </a:cubicBezTo>
                <a:cubicBezTo>
                  <a:pt x="4139878" y="6280016"/>
                  <a:pt x="4141280" y="6275347"/>
                  <a:pt x="4142682" y="6270677"/>
                </a:cubicBezTo>
                <a:cubicBezTo>
                  <a:pt x="4133787" y="6258444"/>
                  <a:pt x="4136589" y="6249105"/>
                  <a:pt x="4139392" y="6239767"/>
                </a:cubicBezTo>
                <a:close/>
                <a:moveTo>
                  <a:pt x="6436013" y="6239617"/>
                </a:moveTo>
                <a:cubicBezTo>
                  <a:pt x="6436013" y="6239617"/>
                  <a:pt x="6441055" y="6241672"/>
                  <a:pt x="6446098" y="6243726"/>
                </a:cubicBezTo>
                <a:lnTo>
                  <a:pt x="6445501" y="6244864"/>
                </a:lnTo>
                <a:lnTo>
                  <a:pt x="6445035" y="6244294"/>
                </a:lnTo>
                <a:cubicBezTo>
                  <a:pt x="6442611" y="6242666"/>
                  <a:pt x="6438374" y="6241366"/>
                  <a:pt x="6434567" y="6242381"/>
                </a:cubicBezTo>
                <a:lnTo>
                  <a:pt x="6435274" y="6241032"/>
                </a:lnTo>
                <a:cubicBezTo>
                  <a:pt x="6435274" y="6241032"/>
                  <a:pt x="6436013" y="6239617"/>
                  <a:pt x="6436013" y="6239617"/>
                </a:cubicBezTo>
                <a:close/>
                <a:moveTo>
                  <a:pt x="6345681" y="6238976"/>
                </a:moveTo>
                <a:cubicBezTo>
                  <a:pt x="6344965" y="6240343"/>
                  <a:pt x="6340463" y="6238509"/>
                  <a:pt x="6339748" y="6239876"/>
                </a:cubicBezTo>
                <a:cubicBezTo>
                  <a:pt x="6339032" y="6241242"/>
                  <a:pt x="6339032" y="6241242"/>
                  <a:pt x="6339032" y="6241242"/>
                </a:cubicBezTo>
                <a:cubicBezTo>
                  <a:pt x="6344250" y="6241710"/>
                  <a:pt x="6344965" y="6240343"/>
                  <a:pt x="6349468" y="6242177"/>
                </a:cubicBezTo>
                <a:cubicBezTo>
                  <a:pt x="6350183" y="6240810"/>
                  <a:pt x="6345681" y="6238976"/>
                  <a:pt x="6345681" y="6238976"/>
                </a:cubicBezTo>
                <a:close/>
                <a:moveTo>
                  <a:pt x="7557892" y="6238572"/>
                </a:moveTo>
                <a:cubicBezTo>
                  <a:pt x="7556710" y="6243625"/>
                  <a:pt x="7556710" y="6243625"/>
                  <a:pt x="7544856" y="6241462"/>
                </a:cubicBezTo>
                <a:cubicBezTo>
                  <a:pt x="7556710" y="6243625"/>
                  <a:pt x="7556710" y="6243625"/>
                  <a:pt x="7556710" y="6243625"/>
                </a:cubicBezTo>
                <a:cubicBezTo>
                  <a:pt x="7556710" y="6243625"/>
                  <a:pt x="7557892" y="6238572"/>
                  <a:pt x="7557892" y="6238572"/>
                </a:cubicBezTo>
                <a:close/>
                <a:moveTo>
                  <a:pt x="5556577" y="6238466"/>
                </a:moveTo>
                <a:cubicBezTo>
                  <a:pt x="5555441" y="6238145"/>
                  <a:pt x="5554881" y="6239691"/>
                  <a:pt x="5554320" y="6241236"/>
                </a:cubicBezTo>
                <a:cubicBezTo>
                  <a:pt x="5555468" y="6244967"/>
                  <a:pt x="5555468" y="6244967"/>
                  <a:pt x="5555468" y="6244967"/>
                </a:cubicBezTo>
                <a:cubicBezTo>
                  <a:pt x="5554908" y="6246513"/>
                  <a:pt x="5557177" y="6247154"/>
                  <a:pt x="5558313" y="6247475"/>
                </a:cubicBezTo>
                <a:cubicBezTo>
                  <a:pt x="5560008" y="6246249"/>
                  <a:pt x="5560008" y="6246249"/>
                  <a:pt x="5560569" y="6244704"/>
                </a:cubicBezTo>
                <a:cubicBezTo>
                  <a:pt x="5559420" y="6240972"/>
                  <a:pt x="5559420" y="6240972"/>
                  <a:pt x="5559420" y="6240972"/>
                </a:cubicBezTo>
                <a:cubicBezTo>
                  <a:pt x="5559980" y="6239427"/>
                  <a:pt x="5557710" y="6238786"/>
                  <a:pt x="5556577" y="6238466"/>
                </a:cubicBezTo>
                <a:close/>
                <a:moveTo>
                  <a:pt x="7743189" y="6237544"/>
                </a:moveTo>
                <a:cubicBezTo>
                  <a:pt x="7732064" y="6235513"/>
                  <a:pt x="7739922" y="6251518"/>
                  <a:pt x="7739922" y="6251518"/>
                </a:cubicBezTo>
                <a:close/>
                <a:moveTo>
                  <a:pt x="1573227" y="6237495"/>
                </a:moveTo>
                <a:cubicBezTo>
                  <a:pt x="1572284" y="6237193"/>
                  <a:pt x="1571342" y="6236891"/>
                  <a:pt x="1570854" y="6238415"/>
                </a:cubicBezTo>
                <a:cubicBezTo>
                  <a:pt x="1567506" y="6242381"/>
                  <a:pt x="1565557" y="6248473"/>
                  <a:pt x="1564093" y="6253043"/>
                </a:cubicBezTo>
                <a:cubicBezTo>
                  <a:pt x="1562142" y="6259135"/>
                  <a:pt x="1560193" y="6265228"/>
                  <a:pt x="1555415" y="6270416"/>
                </a:cubicBezTo>
                <a:cubicBezTo>
                  <a:pt x="1554928" y="6271938"/>
                  <a:pt x="1554928" y="6271938"/>
                  <a:pt x="1555384" y="6273764"/>
                </a:cubicBezTo>
                <a:cubicBezTo>
                  <a:pt x="1556326" y="6274066"/>
                  <a:pt x="1557268" y="6274366"/>
                  <a:pt x="1557756" y="6272844"/>
                </a:cubicBezTo>
                <a:cubicBezTo>
                  <a:pt x="1563475" y="6267958"/>
                  <a:pt x="1565426" y="6261866"/>
                  <a:pt x="1567863" y="6254250"/>
                </a:cubicBezTo>
                <a:cubicBezTo>
                  <a:pt x="1569326" y="6249680"/>
                  <a:pt x="1570788" y="6245111"/>
                  <a:pt x="1574136" y="6241145"/>
                </a:cubicBezTo>
                <a:cubicBezTo>
                  <a:pt x="1574623" y="6239621"/>
                  <a:pt x="1575112" y="6238099"/>
                  <a:pt x="1573227" y="6237495"/>
                </a:cubicBezTo>
                <a:close/>
                <a:moveTo>
                  <a:pt x="1359314" y="6235950"/>
                </a:moveTo>
                <a:cubicBezTo>
                  <a:pt x="1358820" y="6237495"/>
                  <a:pt x="1358820" y="6237495"/>
                  <a:pt x="1358820" y="6237495"/>
                </a:cubicBezTo>
                <a:cubicBezTo>
                  <a:pt x="1357841" y="6237182"/>
                  <a:pt x="1357346" y="6238727"/>
                  <a:pt x="1357346" y="6238727"/>
                </a:cubicBezTo>
                <a:cubicBezTo>
                  <a:pt x="1355874" y="6239960"/>
                  <a:pt x="1355874" y="6239960"/>
                  <a:pt x="1355874" y="6239960"/>
                </a:cubicBezTo>
                <a:cubicBezTo>
                  <a:pt x="1356369" y="6238413"/>
                  <a:pt x="1356369" y="6238413"/>
                  <a:pt x="1356369" y="6238413"/>
                </a:cubicBezTo>
                <a:cubicBezTo>
                  <a:pt x="1350969" y="6241796"/>
                  <a:pt x="1347517" y="6249209"/>
                  <a:pt x="1349939" y="6258502"/>
                </a:cubicBezTo>
                <a:cubicBezTo>
                  <a:pt x="1352401" y="6254180"/>
                  <a:pt x="1356316" y="6255432"/>
                  <a:pt x="1358777" y="6251109"/>
                </a:cubicBezTo>
                <a:cubicBezTo>
                  <a:pt x="1357315" y="6248939"/>
                  <a:pt x="1358799" y="6244302"/>
                  <a:pt x="1358809" y="6240898"/>
                </a:cubicBezTo>
                <a:cubicBezTo>
                  <a:pt x="1357830" y="6240585"/>
                  <a:pt x="1357830" y="6240585"/>
                  <a:pt x="1357830" y="6240585"/>
                </a:cubicBezTo>
                <a:cubicBezTo>
                  <a:pt x="1359305" y="6239353"/>
                  <a:pt x="1359305" y="6239353"/>
                  <a:pt x="1359305" y="6239353"/>
                </a:cubicBezTo>
                <a:cubicBezTo>
                  <a:pt x="1360283" y="6239666"/>
                  <a:pt x="1361261" y="6239980"/>
                  <a:pt x="1362240" y="6240293"/>
                </a:cubicBezTo>
                <a:cubicBezTo>
                  <a:pt x="1363218" y="6240606"/>
                  <a:pt x="1363218" y="6240606"/>
                  <a:pt x="1364198" y="6240920"/>
                </a:cubicBezTo>
                <a:cubicBezTo>
                  <a:pt x="1364198" y="6240920"/>
                  <a:pt x="1364692" y="6239375"/>
                  <a:pt x="1363713" y="6239062"/>
                </a:cubicBezTo>
                <a:cubicBezTo>
                  <a:pt x="1363229" y="6237203"/>
                  <a:pt x="1361273" y="6236577"/>
                  <a:pt x="1359314" y="6235950"/>
                </a:cubicBezTo>
                <a:close/>
                <a:moveTo>
                  <a:pt x="1376638" y="6235106"/>
                </a:moveTo>
                <a:cubicBezTo>
                  <a:pt x="1381047" y="6238190"/>
                  <a:pt x="1366866" y="6238671"/>
                  <a:pt x="1371273" y="6241755"/>
                </a:cubicBezTo>
                <a:cubicBezTo>
                  <a:pt x="1377131" y="6236938"/>
                  <a:pt x="1371273" y="6241755"/>
                  <a:pt x="1373724" y="6244213"/>
                </a:cubicBezTo>
                <a:cubicBezTo>
                  <a:pt x="1375189" y="6243008"/>
                  <a:pt x="1377138" y="6240287"/>
                  <a:pt x="1378110" y="6238088"/>
                </a:cubicBezTo>
                <a:cubicBezTo>
                  <a:pt x="1379085" y="6235889"/>
                  <a:pt x="1379081" y="6234215"/>
                  <a:pt x="1376638" y="6235106"/>
                </a:cubicBezTo>
                <a:close/>
                <a:moveTo>
                  <a:pt x="6432453" y="6234731"/>
                </a:moveTo>
                <a:cubicBezTo>
                  <a:pt x="6431711" y="6236147"/>
                  <a:pt x="6431711" y="6236147"/>
                  <a:pt x="6431711" y="6236147"/>
                </a:cubicBezTo>
                <a:cubicBezTo>
                  <a:pt x="6431711" y="6236147"/>
                  <a:pt x="6430970" y="6237563"/>
                  <a:pt x="6430970" y="6237563"/>
                </a:cubicBezTo>
                <a:cubicBezTo>
                  <a:pt x="6430229" y="6238978"/>
                  <a:pt x="6430229" y="6238978"/>
                  <a:pt x="6429489" y="6240395"/>
                </a:cubicBezTo>
                <a:cubicBezTo>
                  <a:pt x="6424446" y="6238341"/>
                  <a:pt x="6424446" y="6238341"/>
                  <a:pt x="6419404" y="6236287"/>
                </a:cubicBezTo>
                <a:cubicBezTo>
                  <a:pt x="6417922" y="6239118"/>
                  <a:pt x="6422966" y="6241171"/>
                  <a:pt x="6422224" y="6242588"/>
                </a:cubicBezTo>
                <a:cubicBezTo>
                  <a:pt x="6422224" y="6242588"/>
                  <a:pt x="6417183" y="6240534"/>
                  <a:pt x="6416441" y="6241950"/>
                </a:cubicBezTo>
                <a:lnTo>
                  <a:pt x="6411399" y="6239896"/>
                </a:lnTo>
                <a:cubicBezTo>
                  <a:pt x="6411399" y="6239896"/>
                  <a:pt x="6405615" y="6239257"/>
                  <a:pt x="6405615" y="6239257"/>
                </a:cubicBezTo>
                <a:cubicBezTo>
                  <a:pt x="6405615" y="6239257"/>
                  <a:pt x="6410657" y="6241311"/>
                  <a:pt x="6410657" y="6241311"/>
                </a:cubicBezTo>
                <a:cubicBezTo>
                  <a:pt x="6415699" y="6243364"/>
                  <a:pt x="6420741" y="6245419"/>
                  <a:pt x="6425784" y="6247473"/>
                </a:cubicBezTo>
                <a:cubicBezTo>
                  <a:pt x="6425044" y="6248888"/>
                  <a:pt x="6425044" y="6248888"/>
                  <a:pt x="6430087" y="6250943"/>
                </a:cubicBezTo>
                <a:cubicBezTo>
                  <a:pt x="6424304" y="6250305"/>
                  <a:pt x="6424304" y="6250305"/>
                  <a:pt x="6418520" y="6249666"/>
                </a:cubicBezTo>
                <a:cubicBezTo>
                  <a:pt x="6417778" y="6251081"/>
                  <a:pt x="6417778" y="6251081"/>
                  <a:pt x="6422822" y="6253135"/>
                </a:cubicBezTo>
                <a:cubicBezTo>
                  <a:pt x="6428604" y="6253774"/>
                  <a:pt x="6428604" y="6253774"/>
                  <a:pt x="6434387" y="6254413"/>
                </a:cubicBezTo>
                <a:cubicBezTo>
                  <a:pt x="6427124" y="6256606"/>
                  <a:pt x="6437208" y="6260714"/>
                  <a:pt x="6439430" y="6256466"/>
                </a:cubicBezTo>
                <a:cubicBezTo>
                  <a:pt x="6438690" y="6257883"/>
                  <a:pt x="6443733" y="6259936"/>
                  <a:pt x="6448034" y="6263407"/>
                </a:cubicBezTo>
                <a:cubicBezTo>
                  <a:pt x="6453818" y="6264044"/>
                  <a:pt x="6453818" y="6264044"/>
                  <a:pt x="6459601" y="6264682"/>
                </a:cubicBezTo>
                <a:cubicBezTo>
                  <a:pt x="6460341" y="6263268"/>
                  <a:pt x="6460341" y="6263268"/>
                  <a:pt x="6460341" y="6263268"/>
                </a:cubicBezTo>
                <a:cubicBezTo>
                  <a:pt x="6455299" y="6261214"/>
                  <a:pt x="6455299" y="6261214"/>
                  <a:pt x="6455299" y="6261214"/>
                </a:cubicBezTo>
                <a:cubicBezTo>
                  <a:pt x="6454559" y="6262629"/>
                  <a:pt x="6449515" y="6260575"/>
                  <a:pt x="6448775" y="6261991"/>
                </a:cubicBezTo>
                <a:cubicBezTo>
                  <a:pt x="6444473" y="6258520"/>
                  <a:pt x="6444473" y="6258520"/>
                  <a:pt x="6440172" y="6255051"/>
                </a:cubicBezTo>
                <a:cubicBezTo>
                  <a:pt x="6451737" y="6256327"/>
                  <a:pt x="6440913" y="6253635"/>
                  <a:pt x="6447436" y="6252858"/>
                </a:cubicBezTo>
                <a:cubicBezTo>
                  <a:pt x="6448177" y="6251442"/>
                  <a:pt x="6432310" y="6246695"/>
                  <a:pt x="6433791" y="6243864"/>
                </a:cubicBezTo>
                <a:lnTo>
                  <a:pt x="6434567" y="6242381"/>
                </a:lnTo>
                <a:cubicBezTo>
                  <a:pt x="6439969" y="6244582"/>
                  <a:pt x="6439230" y="6245991"/>
                  <a:pt x="6444634" y="6248193"/>
                </a:cubicBezTo>
                <a:cubicBezTo>
                  <a:pt x="6446354" y="6248039"/>
                  <a:pt x="6447060" y="6247471"/>
                  <a:pt x="6447033" y="6246739"/>
                </a:cubicBezTo>
                <a:lnTo>
                  <a:pt x="6446444" y="6246017"/>
                </a:lnTo>
                <a:lnTo>
                  <a:pt x="6449122" y="6248177"/>
                </a:lnTo>
                <a:cubicBezTo>
                  <a:pt x="6449658" y="6248611"/>
                  <a:pt x="6449658" y="6248611"/>
                  <a:pt x="6449658" y="6248611"/>
                </a:cubicBezTo>
                <a:cubicBezTo>
                  <a:pt x="6450400" y="6247195"/>
                  <a:pt x="6450400" y="6247195"/>
                  <a:pt x="6450400" y="6247195"/>
                </a:cubicBezTo>
                <a:cubicBezTo>
                  <a:pt x="6450400" y="6247195"/>
                  <a:pt x="6450400" y="6247195"/>
                  <a:pt x="6455442" y="6249249"/>
                </a:cubicBezTo>
                <a:cubicBezTo>
                  <a:pt x="6455442" y="6249249"/>
                  <a:pt x="6460484" y="6251304"/>
                  <a:pt x="6466268" y="6251942"/>
                </a:cubicBezTo>
                <a:cubicBezTo>
                  <a:pt x="6464786" y="6254774"/>
                  <a:pt x="6464786" y="6254774"/>
                  <a:pt x="6464786" y="6254774"/>
                </a:cubicBezTo>
                <a:cubicBezTo>
                  <a:pt x="6464786" y="6254774"/>
                  <a:pt x="6469829" y="6256827"/>
                  <a:pt x="6469829" y="6256827"/>
                </a:cubicBezTo>
                <a:lnTo>
                  <a:pt x="6470569" y="6255411"/>
                </a:lnTo>
                <a:cubicBezTo>
                  <a:pt x="6475613" y="6257465"/>
                  <a:pt x="6475613" y="6257465"/>
                  <a:pt x="6475613" y="6257465"/>
                </a:cubicBezTo>
                <a:cubicBezTo>
                  <a:pt x="6475613" y="6257465"/>
                  <a:pt x="6481396" y="6258104"/>
                  <a:pt x="6486439" y="6260158"/>
                </a:cubicBezTo>
                <a:cubicBezTo>
                  <a:pt x="6487179" y="6258742"/>
                  <a:pt x="6487179" y="6258742"/>
                  <a:pt x="6487179" y="6258742"/>
                </a:cubicBezTo>
                <a:cubicBezTo>
                  <a:pt x="6487179" y="6258742"/>
                  <a:pt x="6487179" y="6258742"/>
                  <a:pt x="6487919" y="6257327"/>
                </a:cubicBezTo>
                <a:cubicBezTo>
                  <a:pt x="6487919" y="6257327"/>
                  <a:pt x="6487919" y="6257327"/>
                  <a:pt x="6482876" y="6255273"/>
                </a:cubicBezTo>
                <a:cubicBezTo>
                  <a:pt x="6477093" y="6254633"/>
                  <a:pt x="6477093" y="6254633"/>
                  <a:pt x="6477093" y="6254633"/>
                </a:cubicBezTo>
                <a:cubicBezTo>
                  <a:pt x="6477093" y="6254633"/>
                  <a:pt x="6472052" y="6252581"/>
                  <a:pt x="6472052" y="6252581"/>
                </a:cubicBezTo>
                <a:cubicBezTo>
                  <a:pt x="6472052" y="6252581"/>
                  <a:pt x="6472793" y="6251165"/>
                  <a:pt x="6472793" y="6251165"/>
                </a:cubicBezTo>
                <a:cubicBezTo>
                  <a:pt x="6473533" y="6249749"/>
                  <a:pt x="6473533" y="6249749"/>
                  <a:pt x="6474274" y="6248333"/>
                </a:cubicBezTo>
                <a:cubicBezTo>
                  <a:pt x="6475015" y="6246917"/>
                  <a:pt x="6476497" y="6244085"/>
                  <a:pt x="6472936" y="6239201"/>
                </a:cubicBezTo>
                <a:cubicBezTo>
                  <a:pt x="6467892" y="6237146"/>
                  <a:pt x="6462850" y="6235092"/>
                  <a:pt x="6462850" y="6235092"/>
                </a:cubicBezTo>
                <a:cubicBezTo>
                  <a:pt x="6462850" y="6235092"/>
                  <a:pt x="6462109" y="6236507"/>
                  <a:pt x="6462109" y="6236507"/>
                </a:cubicBezTo>
                <a:cubicBezTo>
                  <a:pt x="6462109" y="6236507"/>
                  <a:pt x="6461369" y="6237924"/>
                  <a:pt x="6461369" y="6237924"/>
                </a:cubicBezTo>
                <a:cubicBezTo>
                  <a:pt x="6465670" y="6241392"/>
                  <a:pt x="6464929" y="6242809"/>
                  <a:pt x="6463448" y="6245639"/>
                </a:cubicBezTo>
                <a:cubicBezTo>
                  <a:pt x="6457665" y="6245002"/>
                  <a:pt x="6457665" y="6245002"/>
                  <a:pt x="6452622" y="6242948"/>
                </a:cubicBezTo>
                <a:cubicBezTo>
                  <a:pt x="6452622" y="6242948"/>
                  <a:pt x="6452622" y="6242948"/>
                  <a:pt x="6448320" y="6239478"/>
                </a:cubicBezTo>
                <a:cubicBezTo>
                  <a:pt x="6447579" y="6240894"/>
                  <a:pt x="6447579" y="6240894"/>
                  <a:pt x="6446839" y="6242310"/>
                </a:cubicBezTo>
                <a:cubicBezTo>
                  <a:pt x="6441796" y="6240256"/>
                  <a:pt x="6436754" y="6238201"/>
                  <a:pt x="6436754" y="6238201"/>
                </a:cubicBezTo>
                <a:cubicBezTo>
                  <a:pt x="6432453" y="6234731"/>
                  <a:pt x="6432453" y="6234731"/>
                  <a:pt x="6432453" y="6234731"/>
                </a:cubicBezTo>
                <a:close/>
                <a:moveTo>
                  <a:pt x="1157893" y="6233535"/>
                </a:moveTo>
                <a:cubicBezTo>
                  <a:pt x="1156643" y="6234553"/>
                  <a:pt x="1155575" y="6236239"/>
                  <a:pt x="1154143" y="6237404"/>
                </a:cubicBezTo>
                <a:cubicBezTo>
                  <a:pt x="1156533" y="6236547"/>
                  <a:pt x="1157022" y="6238325"/>
                  <a:pt x="1157509" y="6240104"/>
                </a:cubicBezTo>
                <a:cubicBezTo>
                  <a:pt x="1158922" y="6235690"/>
                  <a:pt x="1162271" y="6235139"/>
                  <a:pt x="1162742" y="6233667"/>
                </a:cubicBezTo>
                <a:cubicBezTo>
                  <a:pt x="1160580" y="6232164"/>
                  <a:pt x="1159147" y="6232515"/>
                  <a:pt x="1157893" y="6233535"/>
                </a:cubicBezTo>
                <a:close/>
                <a:moveTo>
                  <a:pt x="6391258" y="6233291"/>
                </a:moveTo>
                <a:cubicBezTo>
                  <a:pt x="6391258" y="6233291"/>
                  <a:pt x="6391258" y="6233291"/>
                  <a:pt x="6390454" y="6234828"/>
                </a:cubicBezTo>
                <a:cubicBezTo>
                  <a:pt x="6389649" y="6236366"/>
                  <a:pt x="6389649" y="6236366"/>
                  <a:pt x="6389649" y="6236366"/>
                </a:cubicBezTo>
                <a:cubicBezTo>
                  <a:pt x="6388845" y="6237904"/>
                  <a:pt x="6388845" y="6237904"/>
                  <a:pt x="6388845" y="6237904"/>
                </a:cubicBezTo>
                <a:cubicBezTo>
                  <a:pt x="6391546" y="6239004"/>
                  <a:pt x="6392897" y="6239554"/>
                  <a:pt x="6393673" y="6239637"/>
                </a:cubicBezTo>
                <a:cubicBezTo>
                  <a:pt x="6394449" y="6239721"/>
                  <a:pt x="6394651" y="6239335"/>
                  <a:pt x="6395053" y="6238566"/>
                </a:cubicBezTo>
                <a:cubicBezTo>
                  <a:pt x="6395858" y="6237029"/>
                  <a:pt x="6395858" y="6237029"/>
                  <a:pt x="6395858" y="6237029"/>
                </a:cubicBezTo>
                <a:cubicBezTo>
                  <a:pt x="6396662" y="6235492"/>
                  <a:pt x="6396662" y="6235492"/>
                  <a:pt x="6391258" y="6233291"/>
                </a:cubicBezTo>
                <a:close/>
                <a:moveTo>
                  <a:pt x="1559649" y="6233150"/>
                </a:moveTo>
                <a:cubicBezTo>
                  <a:pt x="1552355" y="6235855"/>
                  <a:pt x="1549918" y="6240117"/>
                  <a:pt x="1548446" y="6251408"/>
                </a:cubicBezTo>
                <a:cubicBezTo>
                  <a:pt x="1549907" y="6250195"/>
                  <a:pt x="1549907" y="6250195"/>
                  <a:pt x="1549907" y="6250195"/>
                </a:cubicBezTo>
                <a:cubicBezTo>
                  <a:pt x="1548444" y="6254767"/>
                  <a:pt x="1547467" y="6257817"/>
                  <a:pt x="1545032" y="6262077"/>
                </a:cubicBezTo>
                <a:cubicBezTo>
                  <a:pt x="1544545" y="6263601"/>
                  <a:pt x="1545517" y="6263913"/>
                  <a:pt x="1546489" y="6264223"/>
                </a:cubicBezTo>
                <a:cubicBezTo>
                  <a:pt x="1547459" y="6264534"/>
                  <a:pt x="1547459" y="6264534"/>
                  <a:pt x="1547948" y="6263010"/>
                </a:cubicBezTo>
                <a:cubicBezTo>
                  <a:pt x="1548924" y="6259962"/>
                  <a:pt x="1551359" y="6255701"/>
                  <a:pt x="1552335" y="6252652"/>
                </a:cubicBezTo>
                <a:cubicBezTo>
                  <a:pt x="1555742" y="6248702"/>
                  <a:pt x="1557694" y="6242605"/>
                  <a:pt x="1560122" y="6245063"/>
                </a:cubicBezTo>
                <a:cubicBezTo>
                  <a:pt x="1559394" y="6243991"/>
                  <a:pt x="1561462" y="6241711"/>
                  <a:pt x="1562621" y="6239351"/>
                </a:cubicBezTo>
                <a:cubicBezTo>
                  <a:pt x="1563777" y="6236991"/>
                  <a:pt x="1564023" y="6234549"/>
                  <a:pt x="1559649" y="6233150"/>
                </a:cubicBezTo>
                <a:close/>
                <a:moveTo>
                  <a:pt x="1192723" y="6233123"/>
                </a:moveTo>
                <a:cubicBezTo>
                  <a:pt x="1190722" y="6232483"/>
                  <a:pt x="1189720" y="6232162"/>
                  <a:pt x="1190242" y="6233981"/>
                </a:cubicBezTo>
                <a:cubicBezTo>
                  <a:pt x="1189282" y="6236977"/>
                  <a:pt x="1187801" y="6238154"/>
                  <a:pt x="1187801" y="6238154"/>
                </a:cubicBezTo>
                <a:cubicBezTo>
                  <a:pt x="1187323" y="6239652"/>
                  <a:pt x="1187323" y="6239652"/>
                  <a:pt x="1187323" y="6239652"/>
                </a:cubicBezTo>
                <a:cubicBezTo>
                  <a:pt x="1186843" y="6241149"/>
                  <a:pt x="1186843" y="6241149"/>
                  <a:pt x="1187363" y="6242967"/>
                </a:cubicBezTo>
                <a:cubicBezTo>
                  <a:pt x="1188365" y="6243289"/>
                  <a:pt x="1190368" y="6243930"/>
                  <a:pt x="1190849" y="6242432"/>
                </a:cubicBezTo>
                <a:cubicBezTo>
                  <a:pt x="1191589" y="6241842"/>
                  <a:pt x="1192448" y="6240880"/>
                  <a:pt x="1193118" y="6239649"/>
                </a:cubicBezTo>
                <a:cubicBezTo>
                  <a:pt x="1193788" y="6238418"/>
                  <a:pt x="1194268" y="6236920"/>
                  <a:pt x="1194246" y="6235262"/>
                </a:cubicBezTo>
                <a:cubicBezTo>
                  <a:pt x="1194726" y="6233764"/>
                  <a:pt x="1193725" y="6233443"/>
                  <a:pt x="1192723" y="6233123"/>
                </a:cubicBezTo>
                <a:close/>
                <a:moveTo>
                  <a:pt x="1602851" y="6231768"/>
                </a:moveTo>
                <a:cubicBezTo>
                  <a:pt x="1602353" y="6233331"/>
                  <a:pt x="1599524" y="6232427"/>
                  <a:pt x="1599024" y="6233990"/>
                </a:cubicBezTo>
                <a:cubicBezTo>
                  <a:pt x="1600909" y="6234595"/>
                  <a:pt x="1598965" y="6237419"/>
                  <a:pt x="1597524" y="6238682"/>
                </a:cubicBezTo>
                <a:cubicBezTo>
                  <a:pt x="1599975" y="6240759"/>
                  <a:pt x="1603056" y="6237221"/>
                  <a:pt x="1603463" y="6234279"/>
                </a:cubicBezTo>
                <a:cubicBezTo>
                  <a:pt x="1603596" y="6233299"/>
                  <a:pt x="1603435" y="6232384"/>
                  <a:pt x="1602851" y="6231768"/>
                </a:cubicBezTo>
                <a:close/>
                <a:moveTo>
                  <a:pt x="1575160" y="6230988"/>
                </a:moveTo>
                <a:cubicBezTo>
                  <a:pt x="1574304" y="6231594"/>
                  <a:pt x="1573804" y="6232843"/>
                  <a:pt x="1575229" y="6234486"/>
                </a:cubicBezTo>
                <a:cubicBezTo>
                  <a:pt x="1576746" y="6232993"/>
                  <a:pt x="1577265" y="6231974"/>
                  <a:pt x="1577255" y="6231352"/>
                </a:cubicBezTo>
                <a:cubicBezTo>
                  <a:pt x="1577237" y="6230420"/>
                  <a:pt x="1576019" y="6230382"/>
                  <a:pt x="1575160" y="6230988"/>
                </a:cubicBezTo>
                <a:close/>
                <a:moveTo>
                  <a:pt x="1152965" y="6230739"/>
                </a:moveTo>
                <a:cubicBezTo>
                  <a:pt x="1152479" y="6232258"/>
                  <a:pt x="1146737" y="6233766"/>
                  <a:pt x="1150067" y="6236505"/>
                </a:cubicBezTo>
                <a:cubicBezTo>
                  <a:pt x="1150081" y="6234000"/>
                  <a:pt x="1154114" y="6233722"/>
                  <a:pt x="1154323" y="6232456"/>
                </a:cubicBezTo>
                <a:cubicBezTo>
                  <a:pt x="1154393" y="6232033"/>
                  <a:pt x="1154037" y="6231502"/>
                  <a:pt x="1152965" y="6230739"/>
                </a:cubicBezTo>
                <a:close/>
                <a:moveTo>
                  <a:pt x="6441965" y="6228242"/>
                </a:moveTo>
                <a:cubicBezTo>
                  <a:pt x="6446158" y="6231712"/>
                  <a:pt x="6443878" y="6236069"/>
                  <a:pt x="6453783" y="6240104"/>
                </a:cubicBezTo>
                <a:cubicBezTo>
                  <a:pt x="6457399" y="6238934"/>
                  <a:pt x="6457969" y="6237845"/>
                  <a:pt x="6457919" y="6236503"/>
                </a:cubicBezTo>
                <a:cubicBezTo>
                  <a:pt x="6457871" y="6235162"/>
                  <a:pt x="6457204" y="6233568"/>
                  <a:pt x="6458343" y="6231390"/>
                </a:cubicBezTo>
                <a:cubicBezTo>
                  <a:pt x="6453390" y="6229372"/>
                  <a:pt x="6452631" y="6230825"/>
                  <a:pt x="6451869" y="6232277"/>
                </a:cubicBezTo>
                <a:cubicBezTo>
                  <a:pt x="6446918" y="6230259"/>
                  <a:pt x="6448438" y="6227356"/>
                  <a:pt x="6441965" y="6228242"/>
                </a:cubicBezTo>
                <a:close/>
                <a:moveTo>
                  <a:pt x="6356779" y="6228200"/>
                </a:moveTo>
                <a:cubicBezTo>
                  <a:pt x="6362183" y="6230401"/>
                  <a:pt x="6365859" y="6232769"/>
                  <a:pt x="6368467" y="6234050"/>
                </a:cubicBezTo>
                <a:cubicBezTo>
                  <a:pt x="6371075" y="6235329"/>
                  <a:pt x="6372615" y="6235520"/>
                  <a:pt x="6373739" y="6233368"/>
                </a:cubicBezTo>
                <a:cubicBezTo>
                  <a:pt x="6373739" y="6233368"/>
                  <a:pt x="6368338" y="6231166"/>
                  <a:pt x="6368338" y="6231166"/>
                </a:cubicBezTo>
                <a:cubicBezTo>
                  <a:pt x="6373739" y="6233368"/>
                  <a:pt x="6375243" y="6230498"/>
                  <a:pt x="6369839" y="6228295"/>
                </a:cubicBezTo>
                <a:cubicBezTo>
                  <a:pt x="6363685" y="6227530"/>
                  <a:pt x="6362934" y="6228965"/>
                  <a:pt x="6356779" y="6228200"/>
                </a:cubicBezTo>
                <a:close/>
                <a:moveTo>
                  <a:pt x="1148193" y="6225563"/>
                </a:moveTo>
                <a:cubicBezTo>
                  <a:pt x="1147250" y="6228506"/>
                  <a:pt x="1147250" y="6228506"/>
                  <a:pt x="1147250" y="6228506"/>
                </a:cubicBezTo>
                <a:cubicBezTo>
                  <a:pt x="1147250" y="6228506"/>
                  <a:pt x="1146779" y="6229976"/>
                  <a:pt x="1147840" y="6230316"/>
                </a:cubicBezTo>
                <a:cubicBezTo>
                  <a:pt x="1147840" y="6230316"/>
                  <a:pt x="1149372" y="6229184"/>
                  <a:pt x="1149372" y="6229184"/>
                </a:cubicBezTo>
                <a:cubicBezTo>
                  <a:pt x="1150312" y="6226241"/>
                  <a:pt x="1150312" y="6226241"/>
                  <a:pt x="1150312" y="6226241"/>
                </a:cubicBezTo>
                <a:cubicBezTo>
                  <a:pt x="1150312" y="6226241"/>
                  <a:pt x="1149253" y="6225902"/>
                  <a:pt x="1149253" y="6225902"/>
                </a:cubicBezTo>
                <a:cubicBezTo>
                  <a:pt x="1148193" y="6225563"/>
                  <a:pt x="1148193" y="6225563"/>
                  <a:pt x="1148193" y="6225563"/>
                </a:cubicBezTo>
                <a:close/>
                <a:moveTo>
                  <a:pt x="6467586" y="6225205"/>
                </a:moveTo>
                <a:cubicBezTo>
                  <a:pt x="6467586" y="6225205"/>
                  <a:pt x="6467586" y="6225205"/>
                  <a:pt x="6466834" y="6226642"/>
                </a:cubicBezTo>
                <a:cubicBezTo>
                  <a:pt x="6466084" y="6228077"/>
                  <a:pt x="6471486" y="6230278"/>
                  <a:pt x="6470736" y="6231712"/>
                </a:cubicBezTo>
                <a:cubicBezTo>
                  <a:pt x="6470736" y="6231712"/>
                  <a:pt x="6475387" y="6235348"/>
                  <a:pt x="6480039" y="6238984"/>
                </a:cubicBezTo>
                <a:cubicBezTo>
                  <a:pt x="6480039" y="6238984"/>
                  <a:pt x="6480039" y="6238984"/>
                  <a:pt x="6480790" y="6237549"/>
                </a:cubicBezTo>
                <a:cubicBezTo>
                  <a:pt x="6480790" y="6237549"/>
                  <a:pt x="6476139" y="6233914"/>
                  <a:pt x="6476890" y="6232479"/>
                </a:cubicBezTo>
                <a:cubicBezTo>
                  <a:pt x="6471486" y="6230278"/>
                  <a:pt x="6472238" y="6228841"/>
                  <a:pt x="6467586" y="6225205"/>
                </a:cubicBezTo>
                <a:close/>
                <a:moveTo>
                  <a:pt x="1302366" y="6224413"/>
                </a:moveTo>
                <a:cubicBezTo>
                  <a:pt x="1301396" y="6224102"/>
                  <a:pt x="1301396" y="6224102"/>
                  <a:pt x="1300901" y="6225648"/>
                </a:cubicBezTo>
                <a:cubicBezTo>
                  <a:pt x="1300901" y="6225648"/>
                  <a:pt x="1300901" y="6225648"/>
                  <a:pt x="1300408" y="6227193"/>
                </a:cubicBezTo>
                <a:cubicBezTo>
                  <a:pt x="1300408" y="6227193"/>
                  <a:pt x="1299911" y="6228739"/>
                  <a:pt x="1300390" y="6230595"/>
                </a:cubicBezTo>
                <a:cubicBezTo>
                  <a:pt x="1299894" y="6232140"/>
                  <a:pt x="1300867" y="6232451"/>
                  <a:pt x="1302332" y="6231218"/>
                </a:cubicBezTo>
                <a:cubicBezTo>
                  <a:pt x="1302332" y="6231218"/>
                  <a:pt x="1302575" y="6231294"/>
                  <a:pt x="1302759" y="6231140"/>
                </a:cubicBezTo>
                <a:cubicBezTo>
                  <a:pt x="1302941" y="6230986"/>
                  <a:pt x="1303066" y="6230599"/>
                  <a:pt x="1302826" y="6229671"/>
                </a:cubicBezTo>
                <a:cubicBezTo>
                  <a:pt x="1302826" y="6229671"/>
                  <a:pt x="1303322" y="6228127"/>
                  <a:pt x="1303816" y="6226581"/>
                </a:cubicBezTo>
                <a:cubicBezTo>
                  <a:pt x="1303816" y="6226581"/>
                  <a:pt x="1303339" y="6224725"/>
                  <a:pt x="1302366" y="6224413"/>
                </a:cubicBezTo>
                <a:close/>
                <a:moveTo>
                  <a:pt x="1318654" y="6222935"/>
                </a:moveTo>
                <a:cubicBezTo>
                  <a:pt x="1318014" y="6231421"/>
                  <a:pt x="1309599" y="6225251"/>
                  <a:pt x="1312865" y="6228035"/>
                </a:cubicBezTo>
                <a:cubicBezTo>
                  <a:pt x="1312292" y="6233066"/>
                  <a:pt x="1316197" y="6227363"/>
                  <a:pt x="1318519" y="6229845"/>
                </a:cubicBezTo>
                <a:cubicBezTo>
                  <a:pt x="1315254" y="6227061"/>
                  <a:pt x="1321917" y="6225718"/>
                  <a:pt x="1318654" y="6222935"/>
                </a:cubicBezTo>
                <a:close/>
                <a:moveTo>
                  <a:pt x="6318982" y="6221105"/>
                </a:moveTo>
                <a:cubicBezTo>
                  <a:pt x="6318245" y="6222515"/>
                  <a:pt x="6322309" y="6225880"/>
                  <a:pt x="6326375" y="6229246"/>
                </a:cubicBezTo>
                <a:cubicBezTo>
                  <a:pt x="6326375" y="6229246"/>
                  <a:pt x="6327574" y="6229735"/>
                  <a:pt x="6328867" y="6230048"/>
                </a:cubicBezTo>
                <a:cubicBezTo>
                  <a:pt x="6330161" y="6230361"/>
                  <a:pt x="6331546" y="6230498"/>
                  <a:pt x="6331915" y="6229793"/>
                </a:cubicBezTo>
                <a:cubicBezTo>
                  <a:pt x="6331915" y="6229793"/>
                  <a:pt x="6331915" y="6229793"/>
                  <a:pt x="6327111" y="6227836"/>
                </a:cubicBezTo>
                <a:cubicBezTo>
                  <a:pt x="6327111" y="6227836"/>
                  <a:pt x="6323047" y="6224471"/>
                  <a:pt x="6323785" y="6223061"/>
                </a:cubicBezTo>
                <a:cubicBezTo>
                  <a:pt x="6323785" y="6223061"/>
                  <a:pt x="6324522" y="6221651"/>
                  <a:pt x="6324522" y="6221651"/>
                </a:cubicBezTo>
                <a:cubicBezTo>
                  <a:pt x="6324522" y="6221651"/>
                  <a:pt x="6319721" y="6219696"/>
                  <a:pt x="6318982" y="6221105"/>
                </a:cubicBezTo>
                <a:close/>
                <a:moveTo>
                  <a:pt x="6415161" y="6221013"/>
                </a:moveTo>
                <a:cubicBezTo>
                  <a:pt x="6430019" y="6227065"/>
                  <a:pt x="6412908" y="6225320"/>
                  <a:pt x="6427766" y="6231371"/>
                </a:cubicBezTo>
                <a:cubicBezTo>
                  <a:pt x="6426790" y="6227493"/>
                  <a:pt x="6428779" y="6226561"/>
                  <a:pt x="6430488" y="6226168"/>
                </a:cubicBezTo>
                <a:cubicBezTo>
                  <a:pt x="6432195" y="6225776"/>
                  <a:pt x="6433621" y="6225921"/>
                  <a:pt x="6431520" y="6224195"/>
                </a:cubicBezTo>
                <a:cubicBezTo>
                  <a:pt x="6430769" y="6225631"/>
                  <a:pt x="6421615" y="6220160"/>
                  <a:pt x="6415161" y="6221013"/>
                </a:cubicBezTo>
                <a:close/>
                <a:moveTo>
                  <a:pt x="1247884" y="6220333"/>
                </a:moveTo>
                <a:cubicBezTo>
                  <a:pt x="1246293" y="6221118"/>
                  <a:pt x="1245056" y="6223309"/>
                  <a:pt x="1245026" y="6226747"/>
                </a:cubicBezTo>
                <a:cubicBezTo>
                  <a:pt x="1251358" y="6227049"/>
                  <a:pt x="1250388" y="6226738"/>
                  <a:pt x="1249945" y="6221425"/>
                </a:cubicBezTo>
                <a:cubicBezTo>
                  <a:pt x="1250918" y="6221736"/>
                  <a:pt x="1251388" y="6223611"/>
                  <a:pt x="1252861" y="6222359"/>
                </a:cubicBezTo>
                <a:cubicBezTo>
                  <a:pt x="1251417" y="6220172"/>
                  <a:pt x="1249472" y="6219551"/>
                  <a:pt x="1247884" y="6220333"/>
                </a:cubicBezTo>
                <a:close/>
                <a:moveTo>
                  <a:pt x="1625558" y="6217133"/>
                </a:moveTo>
                <a:cubicBezTo>
                  <a:pt x="1624586" y="6216822"/>
                  <a:pt x="1624586" y="6216822"/>
                  <a:pt x="1624098" y="6218351"/>
                </a:cubicBezTo>
                <a:cubicBezTo>
                  <a:pt x="1622629" y="6222935"/>
                  <a:pt x="1620183" y="6230576"/>
                  <a:pt x="1616773" y="6234539"/>
                </a:cubicBezTo>
                <a:cubicBezTo>
                  <a:pt x="1616773" y="6234539"/>
                  <a:pt x="1616773" y="6234539"/>
                  <a:pt x="1616283" y="6236067"/>
                </a:cubicBezTo>
                <a:cubicBezTo>
                  <a:pt x="1616283" y="6236067"/>
                  <a:pt x="1617255" y="6236378"/>
                  <a:pt x="1617255" y="6236378"/>
                </a:cubicBezTo>
                <a:cubicBezTo>
                  <a:pt x="1618226" y="6236688"/>
                  <a:pt x="1618226" y="6236688"/>
                  <a:pt x="1619198" y="6237001"/>
                </a:cubicBezTo>
                <a:cubicBezTo>
                  <a:pt x="1622127" y="6231199"/>
                  <a:pt x="1624573" y="6223557"/>
                  <a:pt x="1626041" y="6218973"/>
                </a:cubicBezTo>
                <a:cubicBezTo>
                  <a:pt x="1626531" y="6217443"/>
                  <a:pt x="1626531" y="6217443"/>
                  <a:pt x="1625558" y="6217133"/>
                </a:cubicBezTo>
                <a:close/>
                <a:moveTo>
                  <a:pt x="1634340" y="6216901"/>
                </a:moveTo>
                <a:cubicBezTo>
                  <a:pt x="1632397" y="6219565"/>
                  <a:pt x="1630454" y="6222228"/>
                  <a:pt x="1629500" y="6225208"/>
                </a:cubicBezTo>
                <a:cubicBezTo>
                  <a:pt x="1629023" y="6226699"/>
                  <a:pt x="1629023" y="6226699"/>
                  <a:pt x="1628545" y="6228189"/>
                </a:cubicBezTo>
                <a:cubicBezTo>
                  <a:pt x="1629057" y="6229995"/>
                  <a:pt x="1629057" y="6229995"/>
                  <a:pt x="1629057" y="6229995"/>
                </a:cubicBezTo>
                <a:cubicBezTo>
                  <a:pt x="1629057" y="6229995"/>
                  <a:pt x="1628581" y="6231484"/>
                  <a:pt x="1629571" y="6231803"/>
                </a:cubicBezTo>
                <a:cubicBezTo>
                  <a:pt x="1630560" y="6232119"/>
                  <a:pt x="1632026" y="6230946"/>
                  <a:pt x="1632026" y="6230946"/>
                </a:cubicBezTo>
                <a:cubicBezTo>
                  <a:pt x="1632503" y="6229456"/>
                  <a:pt x="1632503" y="6229456"/>
                  <a:pt x="1632503" y="6229456"/>
                </a:cubicBezTo>
                <a:cubicBezTo>
                  <a:pt x="1633458" y="6226476"/>
                  <a:pt x="1633899" y="6221689"/>
                  <a:pt x="1636833" y="6219342"/>
                </a:cubicBezTo>
                <a:cubicBezTo>
                  <a:pt x="1636833" y="6219342"/>
                  <a:pt x="1637309" y="6217852"/>
                  <a:pt x="1636320" y="6217535"/>
                </a:cubicBezTo>
                <a:cubicBezTo>
                  <a:pt x="1636320" y="6217535"/>
                  <a:pt x="1635330" y="6217219"/>
                  <a:pt x="1634340" y="6216901"/>
                </a:cubicBezTo>
                <a:close/>
                <a:moveTo>
                  <a:pt x="1397610" y="6216570"/>
                </a:moveTo>
                <a:cubicBezTo>
                  <a:pt x="1396143" y="6217804"/>
                  <a:pt x="1395650" y="6219349"/>
                  <a:pt x="1395155" y="6220894"/>
                </a:cubicBezTo>
                <a:cubicBezTo>
                  <a:pt x="1395155" y="6220894"/>
                  <a:pt x="1394660" y="6222439"/>
                  <a:pt x="1394660" y="6222439"/>
                </a:cubicBezTo>
                <a:cubicBezTo>
                  <a:pt x="1394660" y="6222439"/>
                  <a:pt x="1395137" y="6224297"/>
                  <a:pt x="1396109" y="6224607"/>
                </a:cubicBezTo>
                <a:cubicBezTo>
                  <a:pt x="1397080" y="6224917"/>
                  <a:pt x="1397080" y="6224917"/>
                  <a:pt x="1397574" y="6223373"/>
                </a:cubicBezTo>
                <a:cubicBezTo>
                  <a:pt x="1397574" y="6223373"/>
                  <a:pt x="1397574" y="6223373"/>
                  <a:pt x="1398069" y="6221827"/>
                </a:cubicBezTo>
                <a:cubicBezTo>
                  <a:pt x="1398069" y="6221827"/>
                  <a:pt x="1398564" y="6220284"/>
                  <a:pt x="1399537" y="6220594"/>
                </a:cubicBezTo>
                <a:cubicBezTo>
                  <a:pt x="1400031" y="6219049"/>
                  <a:pt x="1400031" y="6219049"/>
                  <a:pt x="1399553" y="6217193"/>
                </a:cubicBezTo>
                <a:cubicBezTo>
                  <a:pt x="1399553" y="6217193"/>
                  <a:pt x="1398582" y="6216880"/>
                  <a:pt x="1397610" y="6216570"/>
                </a:cubicBezTo>
                <a:close/>
                <a:moveTo>
                  <a:pt x="1219445" y="6216504"/>
                </a:moveTo>
                <a:lnTo>
                  <a:pt x="1220425" y="6217829"/>
                </a:lnTo>
                <a:lnTo>
                  <a:pt x="1219219" y="6219274"/>
                </a:lnTo>
                <a:cubicBezTo>
                  <a:pt x="1217935" y="6220393"/>
                  <a:pt x="1216229" y="6221597"/>
                  <a:pt x="1216453" y="6222544"/>
                </a:cubicBezTo>
                <a:cubicBezTo>
                  <a:pt x="1219078" y="6224258"/>
                  <a:pt x="1220926" y="6221788"/>
                  <a:pt x="1221568" y="6219370"/>
                </a:cubicBezTo>
                <a:lnTo>
                  <a:pt x="1220425" y="6217829"/>
                </a:lnTo>
                <a:lnTo>
                  <a:pt x="1220533" y="6217700"/>
                </a:lnTo>
                <a:cubicBezTo>
                  <a:pt x="1220669" y="6217224"/>
                  <a:pt x="1220404" y="6216811"/>
                  <a:pt x="1219445" y="6216504"/>
                </a:cubicBezTo>
                <a:close/>
                <a:moveTo>
                  <a:pt x="1432835" y="6216286"/>
                </a:moveTo>
                <a:cubicBezTo>
                  <a:pt x="1429029" y="6215068"/>
                  <a:pt x="1426621" y="6219316"/>
                  <a:pt x="1423278" y="6219919"/>
                </a:cubicBezTo>
                <a:cubicBezTo>
                  <a:pt x="1422774" y="6224776"/>
                  <a:pt x="1417490" y="6231451"/>
                  <a:pt x="1419393" y="6232060"/>
                </a:cubicBezTo>
                <a:cubicBezTo>
                  <a:pt x="1419880" y="6230543"/>
                  <a:pt x="1420344" y="6232365"/>
                  <a:pt x="1419860" y="6233882"/>
                </a:cubicBezTo>
                <a:cubicBezTo>
                  <a:pt x="1420811" y="6234187"/>
                  <a:pt x="1420811" y="6234187"/>
                  <a:pt x="1420811" y="6234187"/>
                </a:cubicBezTo>
                <a:cubicBezTo>
                  <a:pt x="1417937" y="6236613"/>
                  <a:pt x="1416013" y="6239345"/>
                  <a:pt x="1414574" y="6240557"/>
                </a:cubicBezTo>
                <a:cubicBezTo>
                  <a:pt x="1414089" y="6242075"/>
                  <a:pt x="1414089" y="6242075"/>
                  <a:pt x="1414089" y="6242075"/>
                </a:cubicBezTo>
                <a:cubicBezTo>
                  <a:pt x="1414089" y="6242075"/>
                  <a:pt x="1414089" y="6242075"/>
                  <a:pt x="1413604" y="6243592"/>
                </a:cubicBezTo>
                <a:cubicBezTo>
                  <a:pt x="1414556" y="6243897"/>
                  <a:pt x="1415508" y="6244202"/>
                  <a:pt x="1415993" y="6242683"/>
                </a:cubicBezTo>
                <a:cubicBezTo>
                  <a:pt x="1417431" y="6241471"/>
                  <a:pt x="1420305" y="6239044"/>
                  <a:pt x="1422227" y="6236314"/>
                </a:cubicBezTo>
                <a:cubicBezTo>
                  <a:pt x="1426520" y="6236015"/>
                  <a:pt x="1428949" y="6228426"/>
                  <a:pt x="1431318" y="6230857"/>
                </a:cubicBezTo>
                <a:cubicBezTo>
                  <a:pt x="1431803" y="6229340"/>
                  <a:pt x="1428037" y="6221442"/>
                  <a:pt x="1432835" y="6216286"/>
                </a:cubicBezTo>
                <a:close/>
                <a:moveTo>
                  <a:pt x="7516298" y="6215558"/>
                </a:moveTo>
                <a:lnTo>
                  <a:pt x="7515209" y="6220217"/>
                </a:lnTo>
                <a:cubicBezTo>
                  <a:pt x="7514119" y="6224875"/>
                  <a:pt x="7514119" y="6224875"/>
                  <a:pt x="7514119" y="6224875"/>
                </a:cubicBezTo>
                <a:cubicBezTo>
                  <a:pt x="7513031" y="6229533"/>
                  <a:pt x="7523070" y="6236223"/>
                  <a:pt x="7523070" y="6236223"/>
                </a:cubicBezTo>
                <a:lnTo>
                  <a:pt x="7525246" y="6226906"/>
                </a:lnTo>
                <a:cubicBezTo>
                  <a:pt x="7526337" y="6222248"/>
                  <a:pt x="7515209" y="6220217"/>
                  <a:pt x="7516298" y="6215558"/>
                </a:cubicBezTo>
                <a:close/>
                <a:moveTo>
                  <a:pt x="5569757" y="6211769"/>
                </a:moveTo>
                <a:cubicBezTo>
                  <a:pt x="5568656" y="6211457"/>
                  <a:pt x="5568656" y="6211457"/>
                  <a:pt x="5568095" y="6213004"/>
                </a:cubicBezTo>
                <a:cubicBezTo>
                  <a:pt x="5568075" y="6216404"/>
                  <a:pt x="5568616" y="6218260"/>
                  <a:pt x="5568597" y="6221662"/>
                </a:cubicBezTo>
                <a:cubicBezTo>
                  <a:pt x="5569138" y="6223518"/>
                  <a:pt x="5569679" y="6225373"/>
                  <a:pt x="5569660" y="6228777"/>
                </a:cubicBezTo>
                <a:cubicBezTo>
                  <a:pt x="5569660" y="6228777"/>
                  <a:pt x="5570761" y="6229087"/>
                  <a:pt x="5570761" y="6229087"/>
                </a:cubicBezTo>
                <a:cubicBezTo>
                  <a:pt x="5571862" y="6229398"/>
                  <a:pt x="5571862" y="6229398"/>
                  <a:pt x="5571862" y="6229398"/>
                </a:cubicBezTo>
                <a:cubicBezTo>
                  <a:pt x="5572423" y="6227854"/>
                  <a:pt x="5572423" y="6227854"/>
                  <a:pt x="5572423" y="6227854"/>
                </a:cubicBezTo>
                <a:cubicBezTo>
                  <a:pt x="5571882" y="6225997"/>
                  <a:pt x="5571342" y="6224141"/>
                  <a:pt x="5571359" y="6220739"/>
                </a:cubicBezTo>
                <a:cubicBezTo>
                  <a:pt x="5570820" y="6218883"/>
                  <a:pt x="5569737" y="6215170"/>
                  <a:pt x="5570298" y="6213626"/>
                </a:cubicBezTo>
                <a:cubicBezTo>
                  <a:pt x="5570858" y="6212079"/>
                  <a:pt x="5569757" y="6211769"/>
                  <a:pt x="5569757" y="6211769"/>
                </a:cubicBezTo>
                <a:close/>
                <a:moveTo>
                  <a:pt x="1482637" y="6210324"/>
                </a:moveTo>
                <a:cubicBezTo>
                  <a:pt x="1475801" y="6214830"/>
                  <a:pt x="1474829" y="6217863"/>
                  <a:pt x="1476802" y="6225187"/>
                </a:cubicBezTo>
                <a:cubicBezTo>
                  <a:pt x="1476802" y="6225187"/>
                  <a:pt x="1476314" y="6226706"/>
                  <a:pt x="1475337" y="6226392"/>
                </a:cubicBezTo>
                <a:cubicBezTo>
                  <a:pt x="1474850" y="6227910"/>
                  <a:pt x="1475829" y="6228223"/>
                  <a:pt x="1476809" y="6228535"/>
                </a:cubicBezTo>
                <a:cubicBezTo>
                  <a:pt x="1477786" y="6228849"/>
                  <a:pt x="1477786" y="6228849"/>
                  <a:pt x="1479252" y="6227645"/>
                </a:cubicBezTo>
                <a:cubicBezTo>
                  <a:pt x="1480230" y="6227958"/>
                  <a:pt x="1480724" y="6229789"/>
                  <a:pt x="1482188" y="6228584"/>
                </a:cubicBezTo>
                <a:cubicBezTo>
                  <a:pt x="1482184" y="6226909"/>
                  <a:pt x="1484011" y="6223729"/>
                  <a:pt x="1484982" y="6220276"/>
                </a:cubicBezTo>
                <a:cubicBezTo>
                  <a:pt x="1485951" y="6216823"/>
                  <a:pt x="1486067" y="6213095"/>
                  <a:pt x="1482637" y="6210324"/>
                </a:cubicBezTo>
                <a:close/>
                <a:moveTo>
                  <a:pt x="1302907" y="6209793"/>
                </a:moveTo>
                <a:cubicBezTo>
                  <a:pt x="1301970" y="6210218"/>
                  <a:pt x="1301382" y="6211285"/>
                  <a:pt x="1302807" y="6212995"/>
                </a:cubicBezTo>
                <a:cubicBezTo>
                  <a:pt x="1304486" y="6211859"/>
                  <a:pt x="1305087" y="6211005"/>
                  <a:pt x="1305105" y="6210437"/>
                </a:cubicBezTo>
                <a:cubicBezTo>
                  <a:pt x="1305132" y="6209582"/>
                  <a:pt x="1303846" y="6209367"/>
                  <a:pt x="1302907" y="6209793"/>
                </a:cubicBezTo>
                <a:close/>
                <a:moveTo>
                  <a:pt x="1403418" y="6209217"/>
                </a:moveTo>
                <a:cubicBezTo>
                  <a:pt x="1402461" y="6209225"/>
                  <a:pt x="1401132" y="6210396"/>
                  <a:pt x="1400437" y="6213825"/>
                </a:cubicBezTo>
                <a:cubicBezTo>
                  <a:pt x="1402491" y="6213266"/>
                  <a:pt x="1403635" y="6212415"/>
                  <a:pt x="1404164" y="6211595"/>
                </a:cubicBezTo>
                <a:cubicBezTo>
                  <a:pt x="1404958" y="6210367"/>
                  <a:pt x="1404375" y="6209210"/>
                  <a:pt x="1403418" y="6209217"/>
                </a:cubicBezTo>
                <a:close/>
                <a:moveTo>
                  <a:pt x="6285752" y="6208762"/>
                </a:moveTo>
                <a:cubicBezTo>
                  <a:pt x="6286474" y="6209991"/>
                  <a:pt x="6288357" y="6212134"/>
                  <a:pt x="6290266" y="6212661"/>
                </a:cubicBezTo>
                <a:lnTo>
                  <a:pt x="6292089" y="6211703"/>
                </a:lnTo>
                <a:lnTo>
                  <a:pt x="6292509" y="6211852"/>
                </a:lnTo>
                <a:cubicBezTo>
                  <a:pt x="6293205" y="6211915"/>
                  <a:pt x="6293397" y="6211548"/>
                  <a:pt x="6293780" y="6210817"/>
                </a:cubicBezTo>
                <a:lnTo>
                  <a:pt x="6292089" y="6211703"/>
                </a:lnTo>
                <a:lnTo>
                  <a:pt x="6288211" y="6210324"/>
                </a:lnTo>
                <a:cubicBezTo>
                  <a:pt x="6285471" y="6207209"/>
                  <a:pt x="6285031" y="6207530"/>
                  <a:pt x="6285752" y="6208762"/>
                </a:cubicBezTo>
                <a:close/>
                <a:moveTo>
                  <a:pt x="1585028" y="6207809"/>
                </a:moveTo>
                <a:cubicBezTo>
                  <a:pt x="1584070" y="6207503"/>
                  <a:pt x="1583109" y="6207197"/>
                  <a:pt x="1582621" y="6208724"/>
                </a:cubicBezTo>
                <a:cubicBezTo>
                  <a:pt x="1583090" y="6210560"/>
                  <a:pt x="1581154" y="6213310"/>
                  <a:pt x="1579704" y="6214531"/>
                </a:cubicBezTo>
                <a:cubicBezTo>
                  <a:pt x="1577768" y="6217280"/>
                  <a:pt x="1576319" y="6218501"/>
                  <a:pt x="1575341" y="6221558"/>
                </a:cubicBezTo>
                <a:cubicBezTo>
                  <a:pt x="1574851" y="6223085"/>
                  <a:pt x="1574851" y="6223085"/>
                  <a:pt x="1575321" y="6224921"/>
                </a:cubicBezTo>
                <a:cubicBezTo>
                  <a:pt x="1575321" y="6224921"/>
                  <a:pt x="1575791" y="6226756"/>
                  <a:pt x="1575791" y="6226756"/>
                </a:cubicBezTo>
                <a:cubicBezTo>
                  <a:pt x="1577239" y="6225535"/>
                  <a:pt x="1578199" y="6225842"/>
                  <a:pt x="1578688" y="6224314"/>
                </a:cubicBezTo>
                <a:cubicBezTo>
                  <a:pt x="1578707" y="6220950"/>
                  <a:pt x="1580155" y="6219729"/>
                  <a:pt x="1582094" y="6216979"/>
                </a:cubicBezTo>
                <a:cubicBezTo>
                  <a:pt x="1584031" y="6214231"/>
                  <a:pt x="1585480" y="6213010"/>
                  <a:pt x="1586459" y="6209952"/>
                </a:cubicBezTo>
                <a:cubicBezTo>
                  <a:pt x="1586946" y="6208425"/>
                  <a:pt x="1585988" y="6208117"/>
                  <a:pt x="1585028" y="6207809"/>
                </a:cubicBezTo>
                <a:close/>
                <a:moveTo>
                  <a:pt x="4408794" y="6207543"/>
                </a:moveTo>
                <a:lnTo>
                  <a:pt x="4408334" y="6211986"/>
                </a:lnTo>
                <a:lnTo>
                  <a:pt x="4407419" y="6212124"/>
                </a:lnTo>
                <a:close/>
                <a:moveTo>
                  <a:pt x="6507551" y="6207285"/>
                </a:moveTo>
                <a:cubicBezTo>
                  <a:pt x="6506882" y="6208566"/>
                  <a:pt x="6506882" y="6208566"/>
                  <a:pt x="6506212" y="6209848"/>
                </a:cubicBezTo>
                <a:cubicBezTo>
                  <a:pt x="6511613" y="6212048"/>
                  <a:pt x="6511613" y="6212048"/>
                  <a:pt x="6517016" y="6214250"/>
                </a:cubicBezTo>
                <a:cubicBezTo>
                  <a:pt x="6517686" y="6212968"/>
                  <a:pt x="6517686" y="6212968"/>
                  <a:pt x="6518356" y="6211686"/>
                </a:cubicBezTo>
                <a:cubicBezTo>
                  <a:pt x="6512954" y="6209486"/>
                  <a:pt x="6512954" y="6209486"/>
                  <a:pt x="6507551" y="6207285"/>
                </a:cubicBezTo>
                <a:close/>
                <a:moveTo>
                  <a:pt x="1252270" y="6207162"/>
                </a:moveTo>
                <a:cubicBezTo>
                  <a:pt x="1252270" y="6207162"/>
                  <a:pt x="1251811" y="6208595"/>
                  <a:pt x="1251811" y="6208595"/>
                </a:cubicBezTo>
                <a:cubicBezTo>
                  <a:pt x="1251811" y="6208595"/>
                  <a:pt x="1251351" y="6210032"/>
                  <a:pt x="1250891" y="6211466"/>
                </a:cubicBezTo>
                <a:cubicBezTo>
                  <a:pt x="1250891" y="6211466"/>
                  <a:pt x="1250433" y="6212901"/>
                  <a:pt x="1250433" y="6212901"/>
                </a:cubicBezTo>
                <a:cubicBezTo>
                  <a:pt x="1250433" y="6212901"/>
                  <a:pt x="1249974" y="6214336"/>
                  <a:pt x="1249974" y="6214336"/>
                </a:cubicBezTo>
                <a:cubicBezTo>
                  <a:pt x="1249974" y="6214336"/>
                  <a:pt x="1250915" y="6214637"/>
                  <a:pt x="1250915" y="6214637"/>
                </a:cubicBezTo>
                <a:cubicBezTo>
                  <a:pt x="1251859" y="6214939"/>
                  <a:pt x="1251859" y="6214939"/>
                  <a:pt x="1252319" y="6213503"/>
                </a:cubicBezTo>
                <a:cubicBezTo>
                  <a:pt x="1252319" y="6213503"/>
                  <a:pt x="1252319" y="6213503"/>
                  <a:pt x="1252777" y="6212070"/>
                </a:cubicBezTo>
                <a:cubicBezTo>
                  <a:pt x="1254179" y="6210936"/>
                  <a:pt x="1254638" y="6209501"/>
                  <a:pt x="1254155" y="6207765"/>
                </a:cubicBezTo>
                <a:cubicBezTo>
                  <a:pt x="1253213" y="6207463"/>
                  <a:pt x="1253213" y="6207463"/>
                  <a:pt x="1252270" y="6207162"/>
                </a:cubicBezTo>
                <a:close/>
                <a:moveTo>
                  <a:pt x="6122010" y="6207146"/>
                </a:moveTo>
                <a:cubicBezTo>
                  <a:pt x="6119533" y="6206137"/>
                  <a:pt x="6119175" y="6206821"/>
                  <a:pt x="6125890" y="6211214"/>
                </a:cubicBezTo>
                <a:cubicBezTo>
                  <a:pt x="6115985" y="6207179"/>
                  <a:pt x="6130128" y="6214598"/>
                  <a:pt x="6130843" y="6213232"/>
                </a:cubicBezTo>
                <a:cubicBezTo>
                  <a:pt x="6129081" y="6210855"/>
                  <a:pt x="6124487" y="6208154"/>
                  <a:pt x="6122010" y="6207146"/>
                </a:cubicBezTo>
                <a:close/>
                <a:moveTo>
                  <a:pt x="1226648" y="6206869"/>
                </a:moveTo>
                <a:cubicBezTo>
                  <a:pt x="1222972" y="6205694"/>
                  <a:pt x="1219580" y="6213124"/>
                  <a:pt x="1223254" y="6214302"/>
                </a:cubicBezTo>
                <a:cubicBezTo>
                  <a:pt x="1223326" y="6210916"/>
                  <a:pt x="1225235" y="6208121"/>
                  <a:pt x="1226648" y="6206869"/>
                </a:cubicBezTo>
                <a:close/>
                <a:moveTo>
                  <a:pt x="1364964" y="6206019"/>
                </a:moveTo>
                <a:cubicBezTo>
                  <a:pt x="1364727" y="6205513"/>
                  <a:pt x="1364121" y="6205748"/>
                  <a:pt x="1363139" y="6207159"/>
                </a:cubicBezTo>
                <a:cubicBezTo>
                  <a:pt x="1363139" y="6207159"/>
                  <a:pt x="1362533" y="6207179"/>
                  <a:pt x="1361664" y="6207251"/>
                </a:cubicBezTo>
                <a:lnTo>
                  <a:pt x="1359080" y="6207582"/>
                </a:lnTo>
                <a:lnTo>
                  <a:pt x="1358781" y="6207489"/>
                </a:lnTo>
                <a:lnTo>
                  <a:pt x="1358756" y="6207626"/>
                </a:lnTo>
                <a:lnTo>
                  <a:pt x="1358599" y="6207645"/>
                </a:lnTo>
                <a:cubicBezTo>
                  <a:pt x="1356480" y="6208043"/>
                  <a:pt x="1354658" y="6208754"/>
                  <a:pt x="1355853" y="6209998"/>
                </a:cubicBezTo>
                <a:cubicBezTo>
                  <a:pt x="1355853" y="6209998"/>
                  <a:pt x="1356353" y="6208435"/>
                  <a:pt x="1358282" y="6209052"/>
                </a:cubicBezTo>
                <a:cubicBezTo>
                  <a:pt x="1357781" y="6210615"/>
                  <a:pt x="1357896" y="6211083"/>
                  <a:pt x="1358142" y="6210731"/>
                </a:cubicBezTo>
                <a:lnTo>
                  <a:pt x="1358756" y="6207626"/>
                </a:lnTo>
                <a:lnTo>
                  <a:pt x="1359080" y="6207582"/>
                </a:lnTo>
                <a:lnTo>
                  <a:pt x="1364565" y="6209338"/>
                </a:lnTo>
                <a:cubicBezTo>
                  <a:pt x="1365066" y="6207777"/>
                  <a:pt x="1365201" y="6206526"/>
                  <a:pt x="1364964" y="6206019"/>
                </a:cubicBezTo>
                <a:close/>
                <a:moveTo>
                  <a:pt x="1442545" y="6206007"/>
                </a:moveTo>
                <a:cubicBezTo>
                  <a:pt x="1442545" y="6206007"/>
                  <a:pt x="1442059" y="6207525"/>
                  <a:pt x="1442059" y="6207525"/>
                </a:cubicBezTo>
                <a:cubicBezTo>
                  <a:pt x="1442059" y="6207525"/>
                  <a:pt x="1441088" y="6210562"/>
                  <a:pt x="1441088" y="6210562"/>
                </a:cubicBezTo>
                <a:cubicBezTo>
                  <a:pt x="1441088" y="6210562"/>
                  <a:pt x="1440098" y="6210244"/>
                  <a:pt x="1440098" y="6210244"/>
                </a:cubicBezTo>
                <a:cubicBezTo>
                  <a:pt x="1439593" y="6208411"/>
                  <a:pt x="1439109" y="6209928"/>
                  <a:pt x="1438118" y="6209612"/>
                </a:cubicBezTo>
                <a:cubicBezTo>
                  <a:pt x="1438118" y="6209612"/>
                  <a:pt x="1437632" y="6211129"/>
                  <a:pt x="1438623" y="6211446"/>
                </a:cubicBezTo>
                <a:cubicBezTo>
                  <a:pt x="1439613" y="6211763"/>
                  <a:pt x="1440601" y="6212079"/>
                  <a:pt x="1441591" y="6212397"/>
                </a:cubicBezTo>
                <a:cubicBezTo>
                  <a:pt x="1442580" y="6212712"/>
                  <a:pt x="1443551" y="6209678"/>
                  <a:pt x="1444038" y="6208159"/>
                </a:cubicBezTo>
                <a:cubicBezTo>
                  <a:pt x="1444038" y="6208159"/>
                  <a:pt x="1444038" y="6208159"/>
                  <a:pt x="1444524" y="6206641"/>
                </a:cubicBezTo>
                <a:cubicBezTo>
                  <a:pt x="1444524" y="6206641"/>
                  <a:pt x="1444524" y="6206641"/>
                  <a:pt x="1443534" y="6206325"/>
                </a:cubicBezTo>
                <a:cubicBezTo>
                  <a:pt x="1443534" y="6206325"/>
                  <a:pt x="1442545" y="6206007"/>
                  <a:pt x="1442545" y="6206007"/>
                </a:cubicBezTo>
                <a:close/>
                <a:moveTo>
                  <a:pt x="1302158" y="6204675"/>
                </a:moveTo>
                <a:cubicBezTo>
                  <a:pt x="1303129" y="6204987"/>
                  <a:pt x="1304103" y="6205298"/>
                  <a:pt x="1303632" y="6206769"/>
                </a:cubicBezTo>
                <a:cubicBezTo>
                  <a:pt x="1302660" y="6206459"/>
                  <a:pt x="1301688" y="6206147"/>
                  <a:pt x="1301217" y="6207618"/>
                </a:cubicBezTo>
                <a:cubicBezTo>
                  <a:pt x="1305104" y="6208863"/>
                  <a:pt x="1304603" y="6207080"/>
                  <a:pt x="1307049" y="6209485"/>
                </a:cubicBezTo>
                <a:cubicBezTo>
                  <a:pt x="1309934" y="6207164"/>
                  <a:pt x="1302629" y="6203204"/>
                  <a:pt x="1302158" y="6204675"/>
                </a:cubicBezTo>
                <a:close/>
                <a:moveTo>
                  <a:pt x="1606384" y="6204303"/>
                </a:moveTo>
                <a:cubicBezTo>
                  <a:pt x="1605421" y="6203994"/>
                  <a:pt x="1603011" y="6204901"/>
                  <a:pt x="1602524" y="6206425"/>
                </a:cubicBezTo>
                <a:cubicBezTo>
                  <a:pt x="1602524" y="6206425"/>
                  <a:pt x="1602524" y="6206425"/>
                  <a:pt x="1602035" y="6207947"/>
                </a:cubicBezTo>
                <a:cubicBezTo>
                  <a:pt x="1597200" y="6213114"/>
                  <a:pt x="1592838" y="6220113"/>
                  <a:pt x="1594737" y="6227434"/>
                </a:cubicBezTo>
                <a:cubicBezTo>
                  <a:pt x="1592838" y="6220113"/>
                  <a:pt x="1586514" y="6236554"/>
                  <a:pt x="1591812" y="6236571"/>
                </a:cubicBezTo>
                <a:cubicBezTo>
                  <a:pt x="1588413" y="6243878"/>
                  <a:pt x="1586462" y="6249968"/>
                  <a:pt x="1584027" y="6257582"/>
                </a:cubicBezTo>
                <a:cubicBezTo>
                  <a:pt x="1581103" y="6266718"/>
                  <a:pt x="1577703" y="6274024"/>
                  <a:pt x="1573817" y="6282853"/>
                </a:cubicBezTo>
                <a:cubicBezTo>
                  <a:pt x="1572855" y="6282545"/>
                  <a:pt x="1572855" y="6282545"/>
                  <a:pt x="1572855" y="6282545"/>
                </a:cubicBezTo>
                <a:cubicBezTo>
                  <a:pt x="1572367" y="6284068"/>
                  <a:pt x="1573330" y="6284376"/>
                  <a:pt x="1574291" y="6284684"/>
                </a:cubicBezTo>
                <a:cubicBezTo>
                  <a:pt x="1575253" y="6284991"/>
                  <a:pt x="1576216" y="6285299"/>
                  <a:pt x="1576703" y="6283777"/>
                </a:cubicBezTo>
                <a:cubicBezTo>
                  <a:pt x="1581065" y="6276779"/>
                  <a:pt x="1584951" y="6267950"/>
                  <a:pt x="1587876" y="6258814"/>
                </a:cubicBezTo>
                <a:cubicBezTo>
                  <a:pt x="1590313" y="6251201"/>
                  <a:pt x="1592263" y="6245109"/>
                  <a:pt x="1595661" y="6237803"/>
                </a:cubicBezTo>
                <a:cubicBezTo>
                  <a:pt x="1599522" y="6235681"/>
                  <a:pt x="1600048" y="6224098"/>
                  <a:pt x="1604859" y="6225639"/>
                </a:cubicBezTo>
                <a:cubicBezTo>
                  <a:pt x="1599096" y="6221275"/>
                  <a:pt x="1606061" y="6218154"/>
                  <a:pt x="1608486" y="6215704"/>
                </a:cubicBezTo>
                <a:cubicBezTo>
                  <a:pt x="1609294" y="6214888"/>
                  <a:pt x="1609597" y="6214144"/>
                  <a:pt x="1608757" y="6213456"/>
                </a:cubicBezTo>
                <a:cubicBezTo>
                  <a:pt x="1608270" y="6214979"/>
                  <a:pt x="1607308" y="6214671"/>
                  <a:pt x="1605385" y="6214056"/>
                </a:cubicBezTo>
                <a:cubicBezTo>
                  <a:pt x="1605871" y="6212532"/>
                  <a:pt x="1607795" y="6213148"/>
                  <a:pt x="1606846" y="6209487"/>
                </a:cubicBezTo>
                <a:cubicBezTo>
                  <a:pt x="1606846" y="6209487"/>
                  <a:pt x="1607334" y="6207964"/>
                  <a:pt x="1607334" y="6207964"/>
                </a:cubicBezTo>
                <a:cubicBezTo>
                  <a:pt x="1607822" y="6206442"/>
                  <a:pt x="1607347" y="6204610"/>
                  <a:pt x="1606384" y="6204303"/>
                </a:cubicBezTo>
                <a:close/>
                <a:moveTo>
                  <a:pt x="1163847" y="6203955"/>
                </a:moveTo>
                <a:cubicBezTo>
                  <a:pt x="1168172" y="6203665"/>
                  <a:pt x="1159501" y="6210930"/>
                  <a:pt x="1164783" y="6210947"/>
                </a:cubicBezTo>
                <a:cubicBezTo>
                  <a:pt x="1166228" y="6209737"/>
                  <a:pt x="1167078" y="6207081"/>
                  <a:pt x="1167025" y="6205182"/>
                </a:cubicBezTo>
                <a:cubicBezTo>
                  <a:pt x="1166972" y="6203283"/>
                  <a:pt x="1166016" y="6202141"/>
                  <a:pt x="1163847" y="6203955"/>
                </a:cubicBezTo>
                <a:close/>
                <a:moveTo>
                  <a:pt x="1372959" y="6203811"/>
                </a:moveTo>
                <a:cubicBezTo>
                  <a:pt x="1368011" y="6202229"/>
                  <a:pt x="1366632" y="6206533"/>
                  <a:pt x="1365713" y="6209402"/>
                </a:cubicBezTo>
                <a:cubicBezTo>
                  <a:pt x="1369672" y="6210669"/>
                  <a:pt x="1369602" y="6207484"/>
                  <a:pt x="1372959" y="6203811"/>
                </a:cubicBezTo>
                <a:close/>
                <a:moveTo>
                  <a:pt x="4190970" y="6202961"/>
                </a:moveTo>
                <a:cubicBezTo>
                  <a:pt x="4185933" y="6202641"/>
                  <a:pt x="4170688" y="6203451"/>
                  <a:pt x="4180622" y="6205862"/>
                </a:cubicBezTo>
                <a:cubicBezTo>
                  <a:pt x="4185797" y="6204411"/>
                  <a:pt x="4190833" y="6204732"/>
                  <a:pt x="4190970" y="6202961"/>
                </a:cubicBezTo>
                <a:close/>
                <a:moveTo>
                  <a:pt x="1214456" y="6201750"/>
                </a:moveTo>
                <a:cubicBezTo>
                  <a:pt x="1213963" y="6203283"/>
                  <a:pt x="1213472" y="6204816"/>
                  <a:pt x="1212983" y="6206348"/>
                </a:cubicBezTo>
                <a:cubicBezTo>
                  <a:pt x="1212492" y="6207882"/>
                  <a:pt x="1211510" y="6210948"/>
                  <a:pt x="1209076" y="6211857"/>
                </a:cubicBezTo>
                <a:cubicBezTo>
                  <a:pt x="1208094" y="6214924"/>
                  <a:pt x="1208094" y="6214924"/>
                  <a:pt x="1208094" y="6214924"/>
                </a:cubicBezTo>
                <a:cubicBezTo>
                  <a:pt x="1209067" y="6215236"/>
                  <a:pt x="1209067" y="6215236"/>
                  <a:pt x="1210038" y="6215546"/>
                </a:cubicBezTo>
                <a:cubicBezTo>
                  <a:pt x="1210038" y="6215546"/>
                  <a:pt x="1210038" y="6215546"/>
                  <a:pt x="1210529" y="6214013"/>
                </a:cubicBezTo>
                <a:cubicBezTo>
                  <a:pt x="1213454" y="6211570"/>
                  <a:pt x="1214435" y="6208504"/>
                  <a:pt x="1214926" y="6206970"/>
                </a:cubicBezTo>
                <a:cubicBezTo>
                  <a:pt x="1215417" y="6205438"/>
                  <a:pt x="1215907" y="6203904"/>
                  <a:pt x="1215907" y="6203904"/>
                </a:cubicBezTo>
                <a:cubicBezTo>
                  <a:pt x="1216398" y="6202372"/>
                  <a:pt x="1215427" y="6202059"/>
                  <a:pt x="1215427" y="6202059"/>
                </a:cubicBezTo>
                <a:cubicBezTo>
                  <a:pt x="1214456" y="6201750"/>
                  <a:pt x="1214456" y="6201750"/>
                  <a:pt x="1214456" y="6201750"/>
                </a:cubicBezTo>
                <a:close/>
                <a:moveTo>
                  <a:pt x="1276655" y="6201581"/>
                </a:moveTo>
                <a:cubicBezTo>
                  <a:pt x="1272765" y="6200338"/>
                  <a:pt x="1271847" y="6203206"/>
                  <a:pt x="1270928" y="6206076"/>
                </a:cubicBezTo>
                <a:cubicBezTo>
                  <a:pt x="1274358" y="6208755"/>
                  <a:pt x="1274250" y="6202394"/>
                  <a:pt x="1276655" y="6201581"/>
                </a:cubicBezTo>
                <a:close/>
                <a:moveTo>
                  <a:pt x="1170173" y="6200961"/>
                </a:moveTo>
                <a:cubicBezTo>
                  <a:pt x="1169183" y="6200644"/>
                  <a:pt x="1166214" y="6199694"/>
                  <a:pt x="1165720" y="6201239"/>
                </a:cubicBezTo>
                <a:cubicBezTo>
                  <a:pt x="1168194" y="6200327"/>
                  <a:pt x="1167699" y="6208687"/>
                  <a:pt x="1169184" y="6204052"/>
                </a:cubicBezTo>
                <a:cubicBezTo>
                  <a:pt x="1169184" y="6204052"/>
                  <a:pt x="1168194" y="6203734"/>
                  <a:pt x="1168688" y="6202189"/>
                </a:cubicBezTo>
                <a:cubicBezTo>
                  <a:pt x="1169183" y="6202347"/>
                  <a:pt x="1169678" y="6202506"/>
                  <a:pt x="1169988" y="6202391"/>
                </a:cubicBezTo>
                <a:cubicBezTo>
                  <a:pt x="1170296" y="6202278"/>
                  <a:pt x="1170419" y="6201892"/>
                  <a:pt x="1170173" y="6200961"/>
                </a:cubicBezTo>
                <a:close/>
                <a:moveTo>
                  <a:pt x="1527448" y="6200940"/>
                </a:moveTo>
                <a:cubicBezTo>
                  <a:pt x="1523086" y="6204654"/>
                  <a:pt x="1528813" y="6209894"/>
                  <a:pt x="1530296" y="6205258"/>
                </a:cubicBezTo>
                <a:cubicBezTo>
                  <a:pt x="1527417" y="6204337"/>
                  <a:pt x="1527912" y="6202791"/>
                  <a:pt x="1527448" y="6200940"/>
                </a:cubicBezTo>
                <a:close/>
                <a:moveTo>
                  <a:pt x="1196166" y="6198938"/>
                </a:moveTo>
                <a:cubicBezTo>
                  <a:pt x="1195195" y="6198626"/>
                  <a:pt x="1193727" y="6199861"/>
                  <a:pt x="1193727" y="6199861"/>
                </a:cubicBezTo>
                <a:cubicBezTo>
                  <a:pt x="1192260" y="6201094"/>
                  <a:pt x="1191765" y="6202640"/>
                  <a:pt x="1191765" y="6202640"/>
                </a:cubicBezTo>
                <a:cubicBezTo>
                  <a:pt x="1191765" y="6202640"/>
                  <a:pt x="1191271" y="6204185"/>
                  <a:pt x="1191271" y="6204185"/>
                </a:cubicBezTo>
                <a:cubicBezTo>
                  <a:pt x="1191271" y="6204185"/>
                  <a:pt x="1191748" y="6206042"/>
                  <a:pt x="1192720" y="6206353"/>
                </a:cubicBezTo>
                <a:cubicBezTo>
                  <a:pt x="1193692" y="6206663"/>
                  <a:pt x="1195158" y="6205430"/>
                  <a:pt x="1194681" y="6203572"/>
                </a:cubicBezTo>
                <a:cubicBezTo>
                  <a:pt x="1194681" y="6203572"/>
                  <a:pt x="1196148" y="6202339"/>
                  <a:pt x="1196148" y="6202339"/>
                </a:cubicBezTo>
                <a:cubicBezTo>
                  <a:pt x="1196642" y="6200794"/>
                  <a:pt x="1196642" y="6200794"/>
                  <a:pt x="1196166" y="6198938"/>
                </a:cubicBezTo>
                <a:close/>
                <a:moveTo>
                  <a:pt x="1630414" y="6198611"/>
                </a:moveTo>
                <a:cubicBezTo>
                  <a:pt x="1627461" y="6201141"/>
                  <a:pt x="1626920" y="6206184"/>
                  <a:pt x="1625910" y="6209337"/>
                </a:cubicBezTo>
                <a:cubicBezTo>
                  <a:pt x="1628826" y="6210270"/>
                  <a:pt x="1631284" y="6208449"/>
                  <a:pt x="1632346" y="6205964"/>
                </a:cubicBezTo>
                <a:cubicBezTo>
                  <a:pt x="1633410" y="6203480"/>
                  <a:pt x="1633079" y="6200332"/>
                  <a:pt x="1630414" y="6198611"/>
                </a:cubicBezTo>
                <a:close/>
                <a:moveTo>
                  <a:pt x="1255286" y="6198088"/>
                </a:moveTo>
                <a:lnTo>
                  <a:pt x="1256529" y="6199938"/>
                </a:lnTo>
                <a:lnTo>
                  <a:pt x="1255455" y="6200861"/>
                </a:lnTo>
                <a:lnTo>
                  <a:pt x="1254941" y="6201145"/>
                </a:lnTo>
                <a:lnTo>
                  <a:pt x="1254110" y="6201577"/>
                </a:lnTo>
                <a:cubicBezTo>
                  <a:pt x="1253600" y="6201856"/>
                  <a:pt x="1253413" y="6201972"/>
                  <a:pt x="1253447" y="6201970"/>
                </a:cubicBezTo>
                <a:lnTo>
                  <a:pt x="1254941" y="6201145"/>
                </a:lnTo>
                <a:lnTo>
                  <a:pt x="1256718" y="6200220"/>
                </a:lnTo>
                <a:lnTo>
                  <a:pt x="1256529" y="6199938"/>
                </a:lnTo>
                <a:lnTo>
                  <a:pt x="1257735" y="6198898"/>
                </a:lnTo>
                <a:cubicBezTo>
                  <a:pt x="1257986" y="6198324"/>
                  <a:pt x="1257447" y="6197943"/>
                  <a:pt x="1255286" y="6198088"/>
                </a:cubicBezTo>
                <a:close/>
                <a:moveTo>
                  <a:pt x="1662963" y="6197347"/>
                </a:moveTo>
                <a:cubicBezTo>
                  <a:pt x="1658511" y="6194217"/>
                  <a:pt x="1659501" y="6201350"/>
                  <a:pt x="1656037" y="6201945"/>
                </a:cubicBezTo>
                <a:cubicBezTo>
                  <a:pt x="1660985" y="6203528"/>
                  <a:pt x="1660985" y="6196713"/>
                  <a:pt x="1662963" y="6197347"/>
                </a:cubicBezTo>
                <a:close/>
                <a:moveTo>
                  <a:pt x="1433946" y="6196563"/>
                </a:moveTo>
                <a:cubicBezTo>
                  <a:pt x="1432987" y="6196256"/>
                  <a:pt x="1432028" y="6195948"/>
                  <a:pt x="1431555" y="6197421"/>
                </a:cubicBezTo>
                <a:cubicBezTo>
                  <a:pt x="1430598" y="6197113"/>
                  <a:pt x="1430125" y="6198586"/>
                  <a:pt x="1429655" y="6200056"/>
                </a:cubicBezTo>
                <a:cubicBezTo>
                  <a:pt x="1428695" y="6199750"/>
                  <a:pt x="1428695" y="6199750"/>
                  <a:pt x="1428695" y="6199750"/>
                </a:cubicBezTo>
                <a:cubicBezTo>
                  <a:pt x="1427735" y="6199444"/>
                  <a:pt x="1427735" y="6199444"/>
                  <a:pt x="1427735" y="6199444"/>
                </a:cubicBezTo>
                <a:cubicBezTo>
                  <a:pt x="1427265" y="6200914"/>
                  <a:pt x="1427265" y="6200914"/>
                  <a:pt x="1428224" y="6201223"/>
                </a:cubicBezTo>
                <a:cubicBezTo>
                  <a:pt x="1429183" y="6201529"/>
                  <a:pt x="1429183" y="6201529"/>
                  <a:pt x="1429183" y="6201529"/>
                </a:cubicBezTo>
                <a:cubicBezTo>
                  <a:pt x="1429183" y="6201529"/>
                  <a:pt x="1427753" y="6202693"/>
                  <a:pt x="1427753" y="6202693"/>
                </a:cubicBezTo>
                <a:cubicBezTo>
                  <a:pt x="1427282" y="6204165"/>
                  <a:pt x="1427771" y="6205944"/>
                  <a:pt x="1427299" y="6207416"/>
                </a:cubicBezTo>
                <a:cubicBezTo>
                  <a:pt x="1426829" y="6208888"/>
                  <a:pt x="1427787" y="6209194"/>
                  <a:pt x="1428746" y="6209501"/>
                </a:cubicBezTo>
                <a:cubicBezTo>
                  <a:pt x="1429706" y="6209809"/>
                  <a:pt x="1430666" y="6210115"/>
                  <a:pt x="1430178" y="6208336"/>
                </a:cubicBezTo>
                <a:cubicBezTo>
                  <a:pt x="1430649" y="6206864"/>
                  <a:pt x="1430649" y="6206864"/>
                  <a:pt x="1430649" y="6206864"/>
                </a:cubicBezTo>
                <a:cubicBezTo>
                  <a:pt x="1431119" y="6205393"/>
                  <a:pt x="1430631" y="6203614"/>
                  <a:pt x="1431590" y="6203921"/>
                </a:cubicBezTo>
                <a:cubicBezTo>
                  <a:pt x="1432061" y="6202451"/>
                  <a:pt x="1433021" y="6202757"/>
                  <a:pt x="1433021" y="6202757"/>
                </a:cubicBezTo>
                <a:cubicBezTo>
                  <a:pt x="1433492" y="6201286"/>
                  <a:pt x="1433963" y="6199814"/>
                  <a:pt x="1434921" y="6200121"/>
                </a:cubicBezTo>
                <a:cubicBezTo>
                  <a:pt x="1435394" y="6198649"/>
                  <a:pt x="1434904" y="6196870"/>
                  <a:pt x="1433946" y="6196563"/>
                </a:cubicBezTo>
                <a:close/>
                <a:moveTo>
                  <a:pt x="4717868" y="6196321"/>
                </a:moveTo>
                <a:cubicBezTo>
                  <a:pt x="4713819" y="6209812"/>
                  <a:pt x="4704671" y="6212380"/>
                  <a:pt x="4700621" y="6225872"/>
                </a:cubicBezTo>
                <a:cubicBezTo>
                  <a:pt x="4708419" y="6227802"/>
                  <a:pt x="4708419" y="6227802"/>
                  <a:pt x="4709768" y="6223304"/>
                </a:cubicBezTo>
                <a:cubicBezTo>
                  <a:pt x="4711119" y="6218806"/>
                  <a:pt x="4712468" y="6214309"/>
                  <a:pt x="4713819" y="6209812"/>
                </a:cubicBezTo>
                <a:cubicBezTo>
                  <a:pt x="4715169" y="6205315"/>
                  <a:pt x="4717868" y="6196321"/>
                  <a:pt x="4717868" y="6196321"/>
                </a:cubicBezTo>
                <a:close/>
                <a:moveTo>
                  <a:pt x="1368894" y="6195818"/>
                </a:moveTo>
                <a:cubicBezTo>
                  <a:pt x="1368423" y="6197290"/>
                  <a:pt x="1367950" y="6198761"/>
                  <a:pt x="1368894" y="6199063"/>
                </a:cubicBezTo>
                <a:cubicBezTo>
                  <a:pt x="1368422" y="6200535"/>
                  <a:pt x="1369365" y="6200837"/>
                  <a:pt x="1369365" y="6200837"/>
                </a:cubicBezTo>
                <a:cubicBezTo>
                  <a:pt x="1370778" y="6199667"/>
                  <a:pt x="1370778" y="6199667"/>
                  <a:pt x="1370778" y="6199667"/>
                </a:cubicBezTo>
                <a:cubicBezTo>
                  <a:pt x="1370306" y="6197894"/>
                  <a:pt x="1369366" y="6197591"/>
                  <a:pt x="1369835" y="6196120"/>
                </a:cubicBezTo>
                <a:cubicBezTo>
                  <a:pt x="1369835" y="6196120"/>
                  <a:pt x="1369835" y="6196120"/>
                  <a:pt x="1368894" y="6195818"/>
                </a:cubicBezTo>
                <a:close/>
                <a:moveTo>
                  <a:pt x="6169900" y="6192868"/>
                </a:moveTo>
                <a:lnTo>
                  <a:pt x="6169398" y="6194355"/>
                </a:lnTo>
                <a:lnTo>
                  <a:pt x="6169151" y="6194302"/>
                </a:lnTo>
                <a:lnTo>
                  <a:pt x="6169342" y="6194524"/>
                </a:lnTo>
                <a:lnTo>
                  <a:pt x="6168417" y="6197269"/>
                </a:lnTo>
                <a:cubicBezTo>
                  <a:pt x="6168623" y="6198441"/>
                  <a:pt x="6169973" y="6198990"/>
                  <a:pt x="6173801" y="6197939"/>
                </a:cubicBezTo>
                <a:cubicBezTo>
                  <a:pt x="6173801" y="6197939"/>
                  <a:pt x="6172451" y="6197389"/>
                  <a:pt x="6171192" y="6196660"/>
                </a:cubicBezTo>
                <a:lnTo>
                  <a:pt x="6169342" y="6194524"/>
                </a:lnTo>
                <a:lnTo>
                  <a:pt x="6169398" y="6194355"/>
                </a:lnTo>
                <a:lnTo>
                  <a:pt x="6173577" y="6195235"/>
                </a:lnTo>
                <a:cubicBezTo>
                  <a:pt x="6173764" y="6194876"/>
                  <a:pt x="6172602" y="6193968"/>
                  <a:pt x="6169900" y="6192868"/>
                </a:cubicBezTo>
                <a:close/>
                <a:moveTo>
                  <a:pt x="1412645" y="6192787"/>
                </a:moveTo>
                <a:cubicBezTo>
                  <a:pt x="1411725" y="6192494"/>
                  <a:pt x="1410311" y="6193744"/>
                  <a:pt x="1410311" y="6193744"/>
                </a:cubicBezTo>
                <a:cubicBezTo>
                  <a:pt x="1409818" y="6195290"/>
                  <a:pt x="1408405" y="6196541"/>
                  <a:pt x="1408405" y="6196541"/>
                </a:cubicBezTo>
                <a:cubicBezTo>
                  <a:pt x="1407910" y="6198086"/>
                  <a:pt x="1408828" y="6198380"/>
                  <a:pt x="1408828" y="6198380"/>
                </a:cubicBezTo>
                <a:cubicBezTo>
                  <a:pt x="1409252" y="6200219"/>
                  <a:pt x="1410667" y="6198969"/>
                  <a:pt x="1411586" y="6199263"/>
                </a:cubicBezTo>
                <a:cubicBezTo>
                  <a:pt x="1412080" y="6197717"/>
                  <a:pt x="1413493" y="6196466"/>
                  <a:pt x="1413988" y="6194919"/>
                </a:cubicBezTo>
                <a:cubicBezTo>
                  <a:pt x="1413988" y="6194919"/>
                  <a:pt x="1413563" y="6193081"/>
                  <a:pt x="1412645" y="6192787"/>
                </a:cubicBezTo>
                <a:close/>
                <a:moveTo>
                  <a:pt x="10390825" y="6192645"/>
                </a:moveTo>
                <a:cubicBezTo>
                  <a:pt x="10390825" y="6192645"/>
                  <a:pt x="10390456" y="6195245"/>
                  <a:pt x="10390456" y="6195245"/>
                </a:cubicBezTo>
                <a:cubicBezTo>
                  <a:pt x="10390456" y="6195245"/>
                  <a:pt x="10402039" y="6196478"/>
                  <a:pt x="10402039" y="6196478"/>
                </a:cubicBezTo>
                <a:cubicBezTo>
                  <a:pt x="10402039" y="6196478"/>
                  <a:pt x="10402409" y="6193878"/>
                  <a:pt x="10402409" y="6193878"/>
                </a:cubicBezTo>
                <a:cubicBezTo>
                  <a:pt x="10402409" y="6193878"/>
                  <a:pt x="10399511" y="6193571"/>
                  <a:pt x="10398064" y="6193415"/>
                </a:cubicBezTo>
                <a:close/>
                <a:moveTo>
                  <a:pt x="1445008" y="6192196"/>
                </a:moveTo>
                <a:cubicBezTo>
                  <a:pt x="1444503" y="6191182"/>
                  <a:pt x="1444003" y="6191022"/>
                  <a:pt x="1442013" y="6193792"/>
                </a:cubicBezTo>
                <a:cubicBezTo>
                  <a:pt x="1443014" y="6194112"/>
                  <a:pt x="1445017" y="6194753"/>
                  <a:pt x="1444523" y="6196298"/>
                </a:cubicBezTo>
                <a:cubicBezTo>
                  <a:pt x="1445524" y="6196618"/>
                  <a:pt x="1447526" y="6197260"/>
                  <a:pt x="1448021" y="6195716"/>
                </a:cubicBezTo>
                <a:cubicBezTo>
                  <a:pt x="1446018" y="6195074"/>
                  <a:pt x="1445511" y="6193208"/>
                  <a:pt x="1445008" y="6192196"/>
                </a:cubicBezTo>
                <a:close/>
                <a:moveTo>
                  <a:pt x="4689875" y="6192093"/>
                </a:moveTo>
                <a:cubicBezTo>
                  <a:pt x="4689256" y="6191709"/>
                  <a:pt x="4687797" y="6191656"/>
                  <a:pt x="4684707" y="6192124"/>
                </a:cubicBezTo>
                <a:cubicBezTo>
                  <a:pt x="4683333" y="6196705"/>
                  <a:pt x="4683333" y="6196705"/>
                  <a:pt x="4683333" y="6196705"/>
                </a:cubicBezTo>
                <a:cubicBezTo>
                  <a:pt x="4681958" y="6201287"/>
                  <a:pt x="4681958" y="6201287"/>
                  <a:pt x="4681958" y="6201287"/>
                </a:cubicBezTo>
                <a:cubicBezTo>
                  <a:pt x="4683333" y="6196705"/>
                  <a:pt x="4692935" y="6204002"/>
                  <a:pt x="4694312" y="6199420"/>
                </a:cubicBezTo>
                <a:cubicBezTo>
                  <a:pt x="4686077" y="6197383"/>
                  <a:pt x="4691742" y="6193247"/>
                  <a:pt x="4689875" y="6192093"/>
                </a:cubicBezTo>
                <a:close/>
                <a:moveTo>
                  <a:pt x="4025264" y="6192032"/>
                </a:moveTo>
                <a:cubicBezTo>
                  <a:pt x="4022745" y="6191872"/>
                  <a:pt x="4022686" y="6192659"/>
                  <a:pt x="4030117" y="6194713"/>
                </a:cubicBezTo>
                <a:cubicBezTo>
                  <a:pt x="4020047" y="6194073"/>
                  <a:pt x="4035035" y="6196607"/>
                  <a:pt x="4035154" y="6195033"/>
                </a:cubicBezTo>
                <a:cubicBezTo>
                  <a:pt x="4032758" y="6193299"/>
                  <a:pt x="4027782" y="6192192"/>
                  <a:pt x="4025264" y="6192032"/>
                </a:cubicBezTo>
                <a:close/>
                <a:moveTo>
                  <a:pt x="1231557" y="6192014"/>
                </a:moveTo>
                <a:cubicBezTo>
                  <a:pt x="1230568" y="6191697"/>
                  <a:pt x="1230074" y="6193243"/>
                  <a:pt x="1230074" y="6193243"/>
                </a:cubicBezTo>
                <a:cubicBezTo>
                  <a:pt x="1229579" y="6194788"/>
                  <a:pt x="1229085" y="6196333"/>
                  <a:pt x="1227602" y="6197562"/>
                </a:cubicBezTo>
                <a:cubicBezTo>
                  <a:pt x="1227602" y="6197562"/>
                  <a:pt x="1226611" y="6197245"/>
                  <a:pt x="1226611" y="6197245"/>
                </a:cubicBezTo>
                <a:cubicBezTo>
                  <a:pt x="1226611" y="6197245"/>
                  <a:pt x="1227105" y="6199107"/>
                  <a:pt x="1227105" y="6199107"/>
                </a:cubicBezTo>
                <a:cubicBezTo>
                  <a:pt x="1228095" y="6199424"/>
                  <a:pt x="1229085" y="6199740"/>
                  <a:pt x="1229085" y="6199740"/>
                </a:cubicBezTo>
                <a:cubicBezTo>
                  <a:pt x="1232053" y="6197283"/>
                  <a:pt x="1232549" y="6195738"/>
                  <a:pt x="1233043" y="6194193"/>
                </a:cubicBezTo>
                <a:cubicBezTo>
                  <a:pt x="1233043" y="6194193"/>
                  <a:pt x="1232548" y="6192331"/>
                  <a:pt x="1231557" y="6192014"/>
                </a:cubicBezTo>
                <a:close/>
                <a:moveTo>
                  <a:pt x="6509545" y="6190950"/>
                </a:moveTo>
                <a:cubicBezTo>
                  <a:pt x="6514946" y="6193151"/>
                  <a:pt x="6514946" y="6193151"/>
                  <a:pt x="6514946" y="6193151"/>
                </a:cubicBezTo>
                <a:cubicBezTo>
                  <a:pt x="6514219" y="6194543"/>
                  <a:pt x="6514219" y="6194543"/>
                  <a:pt x="6514219" y="6194543"/>
                </a:cubicBezTo>
                <a:cubicBezTo>
                  <a:pt x="6513490" y="6195933"/>
                  <a:pt x="6513490" y="6195933"/>
                  <a:pt x="6512761" y="6197325"/>
                </a:cubicBezTo>
                <a:cubicBezTo>
                  <a:pt x="6512761" y="6197325"/>
                  <a:pt x="6507360" y="6195124"/>
                  <a:pt x="6506633" y="6196515"/>
                </a:cubicBezTo>
                <a:cubicBezTo>
                  <a:pt x="6506633" y="6196515"/>
                  <a:pt x="6505903" y="6197908"/>
                  <a:pt x="6511307" y="6200108"/>
                </a:cubicBezTo>
                <a:cubicBezTo>
                  <a:pt x="6511307" y="6200108"/>
                  <a:pt x="6511307" y="6200108"/>
                  <a:pt x="6517438" y="6200918"/>
                </a:cubicBezTo>
                <a:cubicBezTo>
                  <a:pt x="6517438" y="6200918"/>
                  <a:pt x="6517438" y="6200918"/>
                  <a:pt x="6518165" y="6199526"/>
                </a:cubicBezTo>
                <a:cubicBezTo>
                  <a:pt x="6518165" y="6199526"/>
                  <a:pt x="6524297" y="6200336"/>
                  <a:pt x="6525025" y="6198945"/>
                </a:cubicBezTo>
                <a:cubicBezTo>
                  <a:pt x="6520350" y="6195353"/>
                  <a:pt x="6520350" y="6195353"/>
                  <a:pt x="6521077" y="6193961"/>
                </a:cubicBezTo>
                <a:cubicBezTo>
                  <a:pt x="6516402" y="6190369"/>
                  <a:pt x="6516402" y="6190369"/>
                  <a:pt x="6515674" y="6191760"/>
                </a:cubicBezTo>
                <a:cubicBezTo>
                  <a:pt x="6510272" y="6189560"/>
                  <a:pt x="6510272" y="6189560"/>
                  <a:pt x="6509545" y="6190950"/>
                </a:cubicBezTo>
                <a:close/>
                <a:moveTo>
                  <a:pt x="1364899" y="6189065"/>
                </a:moveTo>
                <a:cubicBezTo>
                  <a:pt x="1363410" y="6190312"/>
                  <a:pt x="1362908" y="6191874"/>
                  <a:pt x="1361418" y="6193121"/>
                </a:cubicBezTo>
                <a:cubicBezTo>
                  <a:pt x="1360429" y="6192806"/>
                  <a:pt x="1358938" y="6194052"/>
                  <a:pt x="1358438" y="6195615"/>
                </a:cubicBezTo>
                <a:cubicBezTo>
                  <a:pt x="1357938" y="6197179"/>
                  <a:pt x="1357938" y="6197179"/>
                  <a:pt x="1357938" y="6197179"/>
                </a:cubicBezTo>
                <a:cubicBezTo>
                  <a:pt x="1357938" y="6197179"/>
                  <a:pt x="1357938" y="6197179"/>
                  <a:pt x="1358928" y="6197496"/>
                </a:cubicBezTo>
                <a:cubicBezTo>
                  <a:pt x="1358928" y="6197496"/>
                  <a:pt x="1358928" y="6197496"/>
                  <a:pt x="1359916" y="6197812"/>
                </a:cubicBezTo>
                <a:cubicBezTo>
                  <a:pt x="1360417" y="6196249"/>
                  <a:pt x="1361907" y="6195003"/>
                  <a:pt x="1362407" y="6193438"/>
                </a:cubicBezTo>
                <a:cubicBezTo>
                  <a:pt x="1363898" y="6192191"/>
                  <a:pt x="1365387" y="6190944"/>
                  <a:pt x="1365888" y="6189380"/>
                </a:cubicBezTo>
                <a:cubicBezTo>
                  <a:pt x="1364899" y="6189065"/>
                  <a:pt x="1364899" y="6189065"/>
                  <a:pt x="1364899" y="6189065"/>
                </a:cubicBezTo>
                <a:close/>
                <a:moveTo>
                  <a:pt x="4909824" y="6188747"/>
                </a:moveTo>
                <a:cubicBezTo>
                  <a:pt x="4919431" y="6196046"/>
                  <a:pt x="4905699" y="6202495"/>
                  <a:pt x="4916679" y="6205211"/>
                </a:cubicBezTo>
                <a:cubicBezTo>
                  <a:pt x="4915304" y="6209793"/>
                  <a:pt x="4915304" y="6209793"/>
                  <a:pt x="4904322" y="6207076"/>
                </a:cubicBezTo>
                <a:cubicBezTo>
                  <a:pt x="4907075" y="6197911"/>
                  <a:pt x="4909824" y="6188747"/>
                  <a:pt x="4909824" y="6188747"/>
                </a:cubicBezTo>
                <a:close/>
                <a:moveTo>
                  <a:pt x="1490074" y="6187585"/>
                </a:moveTo>
                <a:cubicBezTo>
                  <a:pt x="1492989" y="6188518"/>
                  <a:pt x="1484760" y="6194142"/>
                  <a:pt x="1489141" y="6197194"/>
                </a:cubicBezTo>
                <a:cubicBezTo>
                  <a:pt x="1489608" y="6192390"/>
                  <a:pt x="1493494" y="6193634"/>
                  <a:pt x="1494934" y="6189140"/>
                </a:cubicBezTo>
                <a:cubicBezTo>
                  <a:pt x="1491538" y="6189706"/>
                  <a:pt x="1491525" y="6186399"/>
                  <a:pt x="1490074" y="6187585"/>
                </a:cubicBezTo>
                <a:close/>
                <a:moveTo>
                  <a:pt x="6276901" y="6186707"/>
                </a:moveTo>
                <a:cubicBezTo>
                  <a:pt x="6275428" y="6189525"/>
                  <a:pt x="6270187" y="6189102"/>
                  <a:pt x="6269448" y="6190511"/>
                </a:cubicBezTo>
                <a:cubicBezTo>
                  <a:pt x="6273951" y="6192345"/>
                  <a:pt x="6274689" y="6190935"/>
                  <a:pt x="6278455" y="6194180"/>
                </a:cubicBezTo>
                <a:cubicBezTo>
                  <a:pt x="6279929" y="6191361"/>
                  <a:pt x="6280667" y="6189951"/>
                  <a:pt x="6276901" y="6186707"/>
                </a:cubicBezTo>
                <a:close/>
                <a:moveTo>
                  <a:pt x="1376401" y="6186054"/>
                </a:moveTo>
                <a:cubicBezTo>
                  <a:pt x="1374888" y="6190784"/>
                  <a:pt x="1366571" y="6193337"/>
                  <a:pt x="1374813" y="6197714"/>
                </a:cubicBezTo>
                <a:cubicBezTo>
                  <a:pt x="1375355" y="6192671"/>
                  <a:pt x="1373915" y="6190473"/>
                  <a:pt x="1376794" y="6194871"/>
                </a:cubicBezTo>
                <a:cubicBezTo>
                  <a:pt x="1376365" y="6189518"/>
                  <a:pt x="1380758" y="6189186"/>
                  <a:pt x="1376401" y="6186054"/>
                </a:cubicBezTo>
                <a:close/>
                <a:moveTo>
                  <a:pt x="6326878" y="6185145"/>
                </a:moveTo>
                <a:cubicBezTo>
                  <a:pt x="6331679" y="6187100"/>
                  <a:pt x="6334269" y="6193286"/>
                  <a:pt x="6340546" y="6192423"/>
                </a:cubicBezTo>
                <a:cubicBezTo>
                  <a:pt x="6335743" y="6190467"/>
                  <a:pt x="6335743" y="6190467"/>
                  <a:pt x="6336481" y="6189056"/>
                </a:cubicBezTo>
                <a:cubicBezTo>
                  <a:pt x="6336481" y="6189056"/>
                  <a:pt x="6342022" y="6189603"/>
                  <a:pt x="6337220" y="6187646"/>
                </a:cubicBezTo>
                <a:cubicBezTo>
                  <a:pt x="6336481" y="6189056"/>
                  <a:pt x="6336481" y="6189056"/>
                  <a:pt x="6331679" y="6187100"/>
                </a:cubicBezTo>
                <a:cubicBezTo>
                  <a:pt x="6331679" y="6187100"/>
                  <a:pt x="6332416" y="6185691"/>
                  <a:pt x="6326878" y="6185145"/>
                </a:cubicBezTo>
                <a:close/>
                <a:moveTo>
                  <a:pt x="1591403" y="6184298"/>
                </a:moveTo>
                <a:cubicBezTo>
                  <a:pt x="1588946" y="6185234"/>
                  <a:pt x="1586943" y="6191490"/>
                  <a:pt x="1584007" y="6190550"/>
                </a:cubicBezTo>
                <a:cubicBezTo>
                  <a:pt x="1584007" y="6190550"/>
                  <a:pt x="1583529" y="6188672"/>
                  <a:pt x="1583029" y="6190236"/>
                </a:cubicBezTo>
                <a:cubicBezTo>
                  <a:pt x="1584964" y="6194303"/>
                  <a:pt x="1581483" y="6201808"/>
                  <a:pt x="1588834" y="6202437"/>
                </a:cubicBezTo>
                <a:cubicBezTo>
                  <a:pt x="1589960" y="6198920"/>
                  <a:pt x="1593851" y="6194347"/>
                  <a:pt x="1594708" y="6189772"/>
                </a:cubicBezTo>
                <a:cubicBezTo>
                  <a:pt x="1594995" y="6188249"/>
                  <a:pt x="1594943" y="6186723"/>
                  <a:pt x="1594339" y="6185237"/>
                </a:cubicBezTo>
                <a:cubicBezTo>
                  <a:pt x="1592359" y="6188052"/>
                  <a:pt x="1592382" y="6184611"/>
                  <a:pt x="1591403" y="6184298"/>
                </a:cubicBezTo>
                <a:close/>
                <a:moveTo>
                  <a:pt x="1689575" y="6184084"/>
                </a:moveTo>
                <a:cubicBezTo>
                  <a:pt x="1686123" y="6188049"/>
                  <a:pt x="1684651" y="6192648"/>
                  <a:pt x="1682190" y="6196930"/>
                </a:cubicBezTo>
                <a:cubicBezTo>
                  <a:pt x="1683179" y="6197246"/>
                  <a:pt x="1683179" y="6197246"/>
                  <a:pt x="1683179" y="6197246"/>
                </a:cubicBezTo>
                <a:cubicBezTo>
                  <a:pt x="1684168" y="6197564"/>
                  <a:pt x="1684168" y="6197564"/>
                  <a:pt x="1684168" y="6197564"/>
                </a:cubicBezTo>
                <a:cubicBezTo>
                  <a:pt x="1686630" y="6193281"/>
                  <a:pt x="1687611" y="6190215"/>
                  <a:pt x="1691064" y="6186251"/>
                </a:cubicBezTo>
                <a:cubicBezTo>
                  <a:pt x="1691064" y="6186251"/>
                  <a:pt x="1691554" y="6184717"/>
                  <a:pt x="1691554" y="6184717"/>
                </a:cubicBezTo>
                <a:cubicBezTo>
                  <a:pt x="1690563" y="6184399"/>
                  <a:pt x="1689575" y="6184084"/>
                  <a:pt x="1689575" y="6184084"/>
                </a:cubicBezTo>
                <a:close/>
                <a:moveTo>
                  <a:pt x="1450087" y="6182869"/>
                </a:moveTo>
                <a:cubicBezTo>
                  <a:pt x="1449593" y="6184415"/>
                  <a:pt x="1448127" y="6185649"/>
                  <a:pt x="1448127" y="6185649"/>
                </a:cubicBezTo>
                <a:cubicBezTo>
                  <a:pt x="1447631" y="6187194"/>
                  <a:pt x="1447631" y="6187194"/>
                  <a:pt x="1447136" y="6188739"/>
                </a:cubicBezTo>
                <a:cubicBezTo>
                  <a:pt x="1447136" y="6188739"/>
                  <a:pt x="1446643" y="6190284"/>
                  <a:pt x="1447613" y="6190596"/>
                </a:cubicBezTo>
                <a:cubicBezTo>
                  <a:pt x="1447613" y="6190596"/>
                  <a:pt x="1448586" y="6190905"/>
                  <a:pt x="1449081" y="6189362"/>
                </a:cubicBezTo>
                <a:cubicBezTo>
                  <a:pt x="1450053" y="6189673"/>
                  <a:pt x="1450547" y="6188128"/>
                  <a:pt x="1450547" y="6188128"/>
                </a:cubicBezTo>
                <a:cubicBezTo>
                  <a:pt x="1451043" y="6186582"/>
                  <a:pt x="1451536" y="6185037"/>
                  <a:pt x="1452509" y="6185347"/>
                </a:cubicBezTo>
                <a:cubicBezTo>
                  <a:pt x="1453003" y="6183804"/>
                  <a:pt x="1452032" y="6183491"/>
                  <a:pt x="1452032" y="6183491"/>
                </a:cubicBezTo>
                <a:cubicBezTo>
                  <a:pt x="1451060" y="6183180"/>
                  <a:pt x="1450087" y="6182869"/>
                  <a:pt x="1450087" y="6182869"/>
                </a:cubicBezTo>
                <a:close/>
                <a:moveTo>
                  <a:pt x="1275788" y="6180618"/>
                </a:moveTo>
                <a:cubicBezTo>
                  <a:pt x="1274314" y="6181841"/>
                  <a:pt x="1274804" y="6183694"/>
                  <a:pt x="1272841" y="6183064"/>
                </a:cubicBezTo>
                <a:cubicBezTo>
                  <a:pt x="1272841" y="6183064"/>
                  <a:pt x="1272351" y="6181213"/>
                  <a:pt x="1271858" y="6182751"/>
                </a:cubicBezTo>
                <a:cubicBezTo>
                  <a:pt x="1272348" y="6184602"/>
                  <a:pt x="1271857" y="6186139"/>
                  <a:pt x="1271363" y="6187677"/>
                </a:cubicBezTo>
                <a:cubicBezTo>
                  <a:pt x="1269892" y="6188899"/>
                  <a:pt x="1268418" y="6186734"/>
                  <a:pt x="1267927" y="6188271"/>
                </a:cubicBezTo>
                <a:cubicBezTo>
                  <a:pt x="1268909" y="6188585"/>
                  <a:pt x="1269398" y="6190437"/>
                  <a:pt x="1268417" y="6190123"/>
                </a:cubicBezTo>
                <a:cubicBezTo>
                  <a:pt x="1267436" y="6189809"/>
                  <a:pt x="1266453" y="6189494"/>
                  <a:pt x="1265471" y="6189179"/>
                </a:cubicBezTo>
                <a:cubicBezTo>
                  <a:pt x="1264490" y="6188866"/>
                  <a:pt x="1264490" y="6188866"/>
                  <a:pt x="1264490" y="6188866"/>
                </a:cubicBezTo>
                <a:cubicBezTo>
                  <a:pt x="1263017" y="6190090"/>
                  <a:pt x="1262524" y="6191627"/>
                  <a:pt x="1261051" y="6192850"/>
                </a:cubicBezTo>
                <a:cubicBezTo>
                  <a:pt x="1261051" y="6192850"/>
                  <a:pt x="1260557" y="6194387"/>
                  <a:pt x="1259576" y="6194073"/>
                </a:cubicBezTo>
                <a:cubicBezTo>
                  <a:pt x="1259085" y="6195610"/>
                  <a:pt x="1259085" y="6195610"/>
                  <a:pt x="1259085" y="6195610"/>
                </a:cubicBezTo>
                <a:cubicBezTo>
                  <a:pt x="1260067" y="6195923"/>
                  <a:pt x="1260067" y="6195923"/>
                  <a:pt x="1261047" y="6196239"/>
                </a:cubicBezTo>
                <a:cubicBezTo>
                  <a:pt x="1261540" y="6194701"/>
                  <a:pt x="1262521" y="6195016"/>
                  <a:pt x="1263013" y="6193477"/>
                </a:cubicBezTo>
                <a:cubicBezTo>
                  <a:pt x="1263505" y="6191941"/>
                  <a:pt x="1264979" y="6190717"/>
                  <a:pt x="1264979" y="6190717"/>
                </a:cubicBezTo>
                <a:cubicBezTo>
                  <a:pt x="1265962" y="6191033"/>
                  <a:pt x="1266943" y="6191346"/>
                  <a:pt x="1266943" y="6191346"/>
                </a:cubicBezTo>
                <a:cubicBezTo>
                  <a:pt x="1268904" y="6195364"/>
                  <a:pt x="1265954" y="6201199"/>
                  <a:pt x="1272337" y="6201547"/>
                </a:cubicBezTo>
                <a:cubicBezTo>
                  <a:pt x="1276758" y="6197878"/>
                  <a:pt x="1272342" y="6194769"/>
                  <a:pt x="1280199" y="6190505"/>
                </a:cubicBezTo>
                <a:cubicBezTo>
                  <a:pt x="1271360" y="6194455"/>
                  <a:pt x="1279223" y="6183412"/>
                  <a:pt x="1275788" y="6180618"/>
                </a:cubicBezTo>
                <a:close/>
                <a:moveTo>
                  <a:pt x="6384116" y="6178908"/>
                </a:moveTo>
                <a:cubicBezTo>
                  <a:pt x="6384116" y="6178908"/>
                  <a:pt x="6383932" y="6179261"/>
                  <a:pt x="6383124" y="6179361"/>
                </a:cubicBezTo>
                <a:lnTo>
                  <a:pt x="6382485" y="6179218"/>
                </a:lnTo>
                <a:close/>
                <a:moveTo>
                  <a:pt x="1641075" y="6178902"/>
                </a:moveTo>
                <a:cubicBezTo>
                  <a:pt x="1641075" y="6178902"/>
                  <a:pt x="1640132" y="6178600"/>
                  <a:pt x="1639660" y="6180072"/>
                </a:cubicBezTo>
                <a:cubicBezTo>
                  <a:pt x="1638718" y="6179771"/>
                  <a:pt x="1638248" y="6181243"/>
                  <a:pt x="1638248" y="6181243"/>
                </a:cubicBezTo>
                <a:cubicBezTo>
                  <a:pt x="1637777" y="6182713"/>
                  <a:pt x="1637306" y="6184185"/>
                  <a:pt x="1636364" y="6183884"/>
                </a:cubicBezTo>
                <a:cubicBezTo>
                  <a:pt x="1634949" y="6185055"/>
                  <a:pt x="1634949" y="6185055"/>
                  <a:pt x="1634949" y="6185055"/>
                </a:cubicBezTo>
                <a:cubicBezTo>
                  <a:pt x="1634949" y="6185055"/>
                  <a:pt x="1634949" y="6185055"/>
                  <a:pt x="1635421" y="6186828"/>
                </a:cubicBezTo>
                <a:cubicBezTo>
                  <a:pt x="1635421" y="6186828"/>
                  <a:pt x="1636363" y="6187129"/>
                  <a:pt x="1636363" y="6187129"/>
                </a:cubicBezTo>
                <a:cubicBezTo>
                  <a:pt x="1638718" y="6186260"/>
                  <a:pt x="1640134" y="6185090"/>
                  <a:pt x="1640603" y="6183619"/>
                </a:cubicBezTo>
                <a:cubicBezTo>
                  <a:pt x="1641074" y="6182147"/>
                  <a:pt x="1641074" y="6182147"/>
                  <a:pt x="1641547" y="6180676"/>
                </a:cubicBezTo>
                <a:cubicBezTo>
                  <a:pt x="1642016" y="6180826"/>
                  <a:pt x="1642135" y="6180458"/>
                  <a:pt x="1642018" y="6180014"/>
                </a:cubicBezTo>
                <a:cubicBezTo>
                  <a:pt x="1641899" y="6179573"/>
                  <a:pt x="1641545" y="6179053"/>
                  <a:pt x="1641075" y="6178902"/>
                </a:cubicBezTo>
                <a:close/>
                <a:moveTo>
                  <a:pt x="1222315" y="6177496"/>
                </a:moveTo>
                <a:cubicBezTo>
                  <a:pt x="1222315" y="6177496"/>
                  <a:pt x="1221342" y="6177184"/>
                  <a:pt x="1220883" y="6178619"/>
                </a:cubicBezTo>
                <a:cubicBezTo>
                  <a:pt x="1221397" y="6180366"/>
                  <a:pt x="1220937" y="6181800"/>
                  <a:pt x="1219965" y="6181489"/>
                </a:cubicBezTo>
                <a:cubicBezTo>
                  <a:pt x="1219506" y="6182925"/>
                  <a:pt x="1219506" y="6182925"/>
                  <a:pt x="1220019" y="6184670"/>
                </a:cubicBezTo>
                <a:cubicBezTo>
                  <a:pt x="1220991" y="6184981"/>
                  <a:pt x="1221963" y="6185292"/>
                  <a:pt x="1222423" y="6183857"/>
                </a:cubicBezTo>
                <a:cubicBezTo>
                  <a:pt x="1223854" y="6182733"/>
                  <a:pt x="1224313" y="6181298"/>
                  <a:pt x="1223800" y="6179554"/>
                </a:cubicBezTo>
                <a:cubicBezTo>
                  <a:pt x="1224259" y="6178117"/>
                  <a:pt x="1223287" y="6177806"/>
                  <a:pt x="1222315" y="6177496"/>
                </a:cubicBezTo>
                <a:close/>
                <a:moveTo>
                  <a:pt x="9899408" y="6175827"/>
                </a:moveTo>
                <a:cubicBezTo>
                  <a:pt x="9899293" y="6176639"/>
                  <a:pt x="9899062" y="6178264"/>
                  <a:pt x="9898832" y="6179889"/>
                </a:cubicBezTo>
                <a:cubicBezTo>
                  <a:pt x="9898832" y="6179889"/>
                  <a:pt x="9910875" y="6177871"/>
                  <a:pt x="9899293" y="6176639"/>
                </a:cubicBezTo>
                <a:cubicBezTo>
                  <a:pt x="9899523" y="6175013"/>
                  <a:pt x="9899523" y="6175013"/>
                  <a:pt x="9899408" y="6175827"/>
                </a:cubicBezTo>
                <a:close/>
                <a:moveTo>
                  <a:pt x="1468420" y="6172158"/>
                </a:moveTo>
                <a:cubicBezTo>
                  <a:pt x="1465901" y="6169679"/>
                  <a:pt x="1460954" y="6174788"/>
                  <a:pt x="1463958" y="6175749"/>
                </a:cubicBezTo>
                <a:cubicBezTo>
                  <a:pt x="1464442" y="6174231"/>
                  <a:pt x="1464959" y="6176071"/>
                  <a:pt x="1466961" y="6176711"/>
                </a:cubicBezTo>
                <a:cubicBezTo>
                  <a:pt x="1467446" y="6175194"/>
                  <a:pt x="1467933" y="6173676"/>
                  <a:pt x="1468420" y="6172158"/>
                </a:cubicBezTo>
                <a:close/>
                <a:moveTo>
                  <a:pt x="6827960" y="6171148"/>
                </a:moveTo>
                <a:cubicBezTo>
                  <a:pt x="6827156" y="6172685"/>
                  <a:pt x="6831754" y="6176423"/>
                  <a:pt x="6831754" y="6176423"/>
                </a:cubicBezTo>
                <a:cubicBezTo>
                  <a:pt x="6837156" y="6178625"/>
                  <a:pt x="6837156" y="6178625"/>
                  <a:pt x="6837156" y="6178625"/>
                </a:cubicBezTo>
                <a:cubicBezTo>
                  <a:pt x="6832557" y="6174887"/>
                  <a:pt x="6832557" y="6174887"/>
                  <a:pt x="6833362" y="6173349"/>
                </a:cubicBezTo>
                <a:cubicBezTo>
                  <a:pt x="6833362" y="6173349"/>
                  <a:pt x="6833362" y="6173349"/>
                  <a:pt x="6827960" y="6171148"/>
                </a:cubicBezTo>
                <a:close/>
                <a:moveTo>
                  <a:pt x="1176371" y="6170700"/>
                </a:moveTo>
                <a:cubicBezTo>
                  <a:pt x="1175400" y="6170388"/>
                  <a:pt x="1174913" y="6171906"/>
                  <a:pt x="1174913" y="6171906"/>
                </a:cubicBezTo>
                <a:cubicBezTo>
                  <a:pt x="1174913" y="6171906"/>
                  <a:pt x="1174427" y="6173424"/>
                  <a:pt x="1174427" y="6173424"/>
                </a:cubicBezTo>
                <a:cubicBezTo>
                  <a:pt x="1173456" y="6173113"/>
                  <a:pt x="1172970" y="6174629"/>
                  <a:pt x="1171998" y="6174319"/>
                </a:cubicBezTo>
                <a:cubicBezTo>
                  <a:pt x="1171513" y="6175836"/>
                  <a:pt x="1171513" y="6175836"/>
                  <a:pt x="1171513" y="6175836"/>
                </a:cubicBezTo>
                <a:cubicBezTo>
                  <a:pt x="1171513" y="6175836"/>
                  <a:pt x="1172485" y="6176148"/>
                  <a:pt x="1172485" y="6176148"/>
                </a:cubicBezTo>
                <a:cubicBezTo>
                  <a:pt x="1172485" y="6176148"/>
                  <a:pt x="1173457" y="6176460"/>
                  <a:pt x="1173457" y="6176460"/>
                </a:cubicBezTo>
                <a:cubicBezTo>
                  <a:pt x="1174915" y="6175251"/>
                  <a:pt x="1174915" y="6175251"/>
                  <a:pt x="1175886" y="6175564"/>
                </a:cubicBezTo>
                <a:cubicBezTo>
                  <a:pt x="1176373" y="6174045"/>
                  <a:pt x="1176373" y="6174045"/>
                  <a:pt x="1176373" y="6174045"/>
                </a:cubicBezTo>
                <a:cubicBezTo>
                  <a:pt x="1176373" y="6174045"/>
                  <a:pt x="1176858" y="6172528"/>
                  <a:pt x="1176858" y="6172528"/>
                </a:cubicBezTo>
                <a:cubicBezTo>
                  <a:pt x="1177344" y="6171010"/>
                  <a:pt x="1176371" y="6170700"/>
                  <a:pt x="1176371" y="6170700"/>
                </a:cubicBezTo>
                <a:close/>
                <a:moveTo>
                  <a:pt x="1391421" y="6169262"/>
                </a:moveTo>
                <a:cubicBezTo>
                  <a:pt x="1390956" y="6171624"/>
                  <a:pt x="1390786" y="6172614"/>
                  <a:pt x="1390774" y="6172820"/>
                </a:cubicBezTo>
                <a:cubicBezTo>
                  <a:pt x="1390741" y="6173438"/>
                  <a:pt x="1392149" y="6166985"/>
                  <a:pt x="1391421" y="6169262"/>
                </a:cubicBezTo>
                <a:close/>
                <a:moveTo>
                  <a:pt x="1240291" y="6168924"/>
                </a:moveTo>
                <a:cubicBezTo>
                  <a:pt x="1237698" y="6169100"/>
                  <a:pt x="1236995" y="6173829"/>
                  <a:pt x="1232954" y="6173774"/>
                </a:cubicBezTo>
                <a:cubicBezTo>
                  <a:pt x="1236402" y="6176530"/>
                  <a:pt x="1236380" y="6173220"/>
                  <a:pt x="1238845" y="6175660"/>
                </a:cubicBezTo>
                <a:cubicBezTo>
                  <a:pt x="1238823" y="6172350"/>
                  <a:pt x="1242749" y="6173607"/>
                  <a:pt x="1243707" y="6170612"/>
                </a:cubicBezTo>
                <a:cubicBezTo>
                  <a:pt x="1242230" y="6169312"/>
                  <a:pt x="1241156" y="6168865"/>
                  <a:pt x="1240291" y="6168924"/>
                </a:cubicBezTo>
                <a:close/>
                <a:moveTo>
                  <a:pt x="1489580" y="6168739"/>
                </a:moveTo>
                <a:cubicBezTo>
                  <a:pt x="1487812" y="6168175"/>
                  <a:pt x="1487333" y="6169673"/>
                  <a:pt x="1485970" y="6170888"/>
                </a:cubicBezTo>
                <a:cubicBezTo>
                  <a:pt x="1485970" y="6170888"/>
                  <a:pt x="1485490" y="6172386"/>
                  <a:pt x="1485490" y="6172386"/>
                </a:cubicBezTo>
                <a:cubicBezTo>
                  <a:pt x="1485011" y="6173883"/>
                  <a:pt x="1484530" y="6175381"/>
                  <a:pt x="1484530" y="6175381"/>
                </a:cubicBezTo>
                <a:cubicBezTo>
                  <a:pt x="1484052" y="6176880"/>
                  <a:pt x="1484456" y="6178660"/>
                  <a:pt x="1485338" y="6178943"/>
                </a:cubicBezTo>
                <a:cubicBezTo>
                  <a:pt x="1486222" y="6179227"/>
                  <a:pt x="1487585" y="6178011"/>
                  <a:pt x="1488065" y="6176512"/>
                </a:cubicBezTo>
                <a:cubicBezTo>
                  <a:pt x="1488065" y="6176512"/>
                  <a:pt x="1488543" y="6175015"/>
                  <a:pt x="1488543" y="6175015"/>
                </a:cubicBezTo>
                <a:cubicBezTo>
                  <a:pt x="1489024" y="6173517"/>
                  <a:pt x="1489024" y="6173517"/>
                  <a:pt x="1489503" y="6172020"/>
                </a:cubicBezTo>
                <a:cubicBezTo>
                  <a:pt x="1489984" y="6170521"/>
                  <a:pt x="1489984" y="6170521"/>
                  <a:pt x="1489580" y="6168739"/>
                </a:cubicBezTo>
                <a:close/>
                <a:moveTo>
                  <a:pt x="1368148" y="6168202"/>
                </a:moveTo>
                <a:cubicBezTo>
                  <a:pt x="1366665" y="6169430"/>
                  <a:pt x="1366665" y="6169430"/>
                  <a:pt x="1364685" y="6168797"/>
                </a:cubicBezTo>
                <a:cubicBezTo>
                  <a:pt x="1363201" y="6173432"/>
                  <a:pt x="1365675" y="6172521"/>
                  <a:pt x="1362707" y="6174978"/>
                </a:cubicBezTo>
                <a:cubicBezTo>
                  <a:pt x="1365180" y="6175770"/>
                  <a:pt x="1366664" y="6174541"/>
                  <a:pt x="1367469" y="6172881"/>
                </a:cubicBezTo>
                <a:cubicBezTo>
                  <a:pt x="1368271" y="6171222"/>
                  <a:pt x="1368396" y="6169133"/>
                  <a:pt x="1368148" y="6168202"/>
                </a:cubicBezTo>
                <a:close/>
                <a:moveTo>
                  <a:pt x="1226923" y="6166651"/>
                </a:moveTo>
                <a:cubicBezTo>
                  <a:pt x="1227380" y="6168469"/>
                  <a:pt x="1227380" y="6168469"/>
                  <a:pt x="1227380" y="6168469"/>
                </a:cubicBezTo>
                <a:cubicBezTo>
                  <a:pt x="1227380" y="6168469"/>
                  <a:pt x="1227380" y="6168469"/>
                  <a:pt x="1226894" y="6169987"/>
                </a:cubicBezTo>
                <a:cubicBezTo>
                  <a:pt x="1226894" y="6169987"/>
                  <a:pt x="1226409" y="6171505"/>
                  <a:pt x="1226409" y="6171505"/>
                </a:cubicBezTo>
                <a:cubicBezTo>
                  <a:pt x="1227351" y="6171807"/>
                  <a:pt x="1227351" y="6171807"/>
                  <a:pt x="1227351" y="6171807"/>
                </a:cubicBezTo>
                <a:cubicBezTo>
                  <a:pt x="1227351" y="6171807"/>
                  <a:pt x="1227837" y="6170289"/>
                  <a:pt x="1227837" y="6170289"/>
                </a:cubicBezTo>
                <a:cubicBezTo>
                  <a:pt x="1228322" y="6168772"/>
                  <a:pt x="1228322" y="6168772"/>
                  <a:pt x="1228808" y="6167254"/>
                </a:cubicBezTo>
                <a:cubicBezTo>
                  <a:pt x="1226923" y="6166651"/>
                  <a:pt x="1226923" y="6166651"/>
                  <a:pt x="1226923" y="6166651"/>
                </a:cubicBezTo>
                <a:close/>
                <a:moveTo>
                  <a:pt x="4718528" y="6166225"/>
                </a:moveTo>
                <a:cubicBezTo>
                  <a:pt x="4705420" y="6168027"/>
                  <a:pt x="4699784" y="6186804"/>
                  <a:pt x="4698375" y="6191497"/>
                </a:cubicBezTo>
                <a:cubicBezTo>
                  <a:pt x="4701194" y="6182109"/>
                  <a:pt x="4714300" y="6180309"/>
                  <a:pt x="4715709" y="6175615"/>
                </a:cubicBezTo>
                <a:cubicBezTo>
                  <a:pt x="4717119" y="6170921"/>
                  <a:pt x="4717119" y="6170921"/>
                  <a:pt x="4718528" y="6166225"/>
                </a:cubicBezTo>
                <a:close/>
                <a:moveTo>
                  <a:pt x="7365965" y="6163831"/>
                </a:moveTo>
                <a:cubicBezTo>
                  <a:pt x="7377093" y="6165862"/>
                  <a:pt x="7377093" y="6165862"/>
                  <a:pt x="7376005" y="6170522"/>
                </a:cubicBezTo>
                <a:lnTo>
                  <a:pt x="7374916" y="6175180"/>
                </a:lnTo>
                <a:cubicBezTo>
                  <a:pt x="7363787" y="6173149"/>
                  <a:pt x="7363787" y="6173149"/>
                  <a:pt x="7363787" y="6173149"/>
                </a:cubicBezTo>
                <a:cubicBezTo>
                  <a:pt x="7364877" y="6168490"/>
                  <a:pt x="7365965" y="6163831"/>
                  <a:pt x="7365965" y="6163831"/>
                </a:cubicBezTo>
                <a:close/>
                <a:moveTo>
                  <a:pt x="1357993" y="6163736"/>
                </a:moveTo>
                <a:cubicBezTo>
                  <a:pt x="1357034" y="6166731"/>
                  <a:pt x="1351346" y="6171514"/>
                  <a:pt x="1354637" y="6174220"/>
                </a:cubicBezTo>
                <a:cubicBezTo>
                  <a:pt x="1355716" y="6170850"/>
                  <a:pt x="1359175" y="6169170"/>
                  <a:pt x="1359255" y="6166642"/>
                </a:cubicBezTo>
                <a:cubicBezTo>
                  <a:pt x="1359281" y="6165797"/>
                  <a:pt x="1358932" y="6164860"/>
                  <a:pt x="1357993" y="6163736"/>
                </a:cubicBezTo>
                <a:close/>
                <a:moveTo>
                  <a:pt x="1223003" y="6162506"/>
                </a:moveTo>
                <a:cubicBezTo>
                  <a:pt x="1222013" y="6162189"/>
                  <a:pt x="1222013" y="6162189"/>
                  <a:pt x="1220552" y="6163344"/>
                </a:cubicBezTo>
                <a:cubicBezTo>
                  <a:pt x="1220552" y="6163344"/>
                  <a:pt x="1219564" y="6163028"/>
                  <a:pt x="1219564" y="6163028"/>
                </a:cubicBezTo>
                <a:cubicBezTo>
                  <a:pt x="1218574" y="6162710"/>
                  <a:pt x="1218101" y="6164182"/>
                  <a:pt x="1218101" y="6164182"/>
                </a:cubicBezTo>
                <a:cubicBezTo>
                  <a:pt x="1217632" y="6165654"/>
                  <a:pt x="1218620" y="6165971"/>
                  <a:pt x="1219610" y="6166287"/>
                </a:cubicBezTo>
                <a:cubicBezTo>
                  <a:pt x="1221072" y="6165133"/>
                  <a:pt x="1223050" y="6165766"/>
                  <a:pt x="1223521" y="6164295"/>
                </a:cubicBezTo>
                <a:cubicBezTo>
                  <a:pt x="1223521" y="6164295"/>
                  <a:pt x="1223992" y="6162822"/>
                  <a:pt x="1223003" y="6162506"/>
                </a:cubicBezTo>
                <a:close/>
                <a:moveTo>
                  <a:pt x="9869974" y="6162303"/>
                </a:moveTo>
                <a:cubicBezTo>
                  <a:pt x="9869974" y="6162303"/>
                  <a:pt x="9869974" y="6162303"/>
                  <a:pt x="9869422" y="6166202"/>
                </a:cubicBezTo>
                <a:cubicBezTo>
                  <a:pt x="9869422" y="6166202"/>
                  <a:pt x="9869422" y="6166202"/>
                  <a:pt x="9877142" y="6167024"/>
                </a:cubicBezTo>
                <a:cubicBezTo>
                  <a:pt x="9877695" y="6163123"/>
                  <a:pt x="9877695" y="6163123"/>
                  <a:pt x="9877695" y="6163123"/>
                </a:cubicBezTo>
                <a:cubicBezTo>
                  <a:pt x="9869974" y="6162303"/>
                  <a:pt x="9869974" y="6162303"/>
                  <a:pt x="9869974" y="6162303"/>
                </a:cubicBezTo>
                <a:close/>
                <a:moveTo>
                  <a:pt x="4061616" y="6162122"/>
                </a:moveTo>
                <a:lnTo>
                  <a:pt x="4061725" y="6163743"/>
                </a:lnTo>
                <a:lnTo>
                  <a:pt x="4061488" y="6163776"/>
                </a:lnTo>
                <a:lnTo>
                  <a:pt x="4061736" y="6163929"/>
                </a:lnTo>
                <a:lnTo>
                  <a:pt x="4061936" y="6166916"/>
                </a:lnTo>
                <a:cubicBezTo>
                  <a:pt x="4062543" y="6167993"/>
                  <a:pt x="4063916" y="6168081"/>
                  <a:pt x="4066855" y="6165776"/>
                </a:cubicBezTo>
                <a:cubicBezTo>
                  <a:pt x="4066855" y="6165776"/>
                  <a:pt x="4065483" y="6165690"/>
                  <a:pt x="4064124" y="6165396"/>
                </a:cubicBezTo>
                <a:lnTo>
                  <a:pt x="4061736" y="6163929"/>
                </a:lnTo>
                <a:lnTo>
                  <a:pt x="4061725" y="6163743"/>
                </a:lnTo>
                <a:lnTo>
                  <a:pt x="4065673" y="6163211"/>
                </a:lnTo>
                <a:cubicBezTo>
                  <a:pt x="4065705" y="6162798"/>
                  <a:pt x="4064362" y="6162297"/>
                  <a:pt x="4061616" y="6162122"/>
                </a:cubicBezTo>
                <a:close/>
                <a:moveTo>
                  <a:pt x="6210364" y="6161467"/>
                </a:moveTo>
                <a:cubicBezTo>
                  <a:pt x="6206025" y="6161410"/>
                  <a:pt x="6206025" y="6161410"/>
                  <a:pt x="6205287" y="6162819"/>
                </a:cubicBezTo>
                <a:cubicBezTo>
                  <a:pt x="6205287" y="6162819"/>
                  <a:pt x="6204550" y="6164229"/>
                  <a:pt x="6204550" y="6164229"/>
                </a:cubicBezTo>
                <a:cubicBezTo>
                  <a:pt x="6204550" y="6164229"/>
                  <a:pt x="6203813" y="6165640"/>
                  <a:pt x="6207414" y="6167107"/>
                </a:cubicBezTo>
                <a:cubicBezTo>
                  <a:pt x="6207414" y="6167107"/>
                  <a:pt x="6208152" y="6165696"/>
                  <a:pt x="6208152" y="6165696"/>
                </a:cubicBezTo>
                <a:cubicBezTo>
                  <a:pt x="6208152" y="6165696"/>
                  <a:pt x="6208152" y="6165696"/>
                  <a:pt x="6208888" y="6164286"/>
                </a:cubicBezTo>
                <a:cubicBezTo>
                  <a:pt x="6208888" y="6164286"/>
                  <a:pt x="6209627" y="6162878"/>
                  <a:pt x="6210364" y="6161467"/>
                </a:cubicBezTo>
                <a:close/>
                <a:moveTo>
                  <a:pt x="6271404" y="6160681"/>
                </a:moveTo>
                <a:cubicBezTo>
                  <a:pt x="6270665" y="6162091"/>
                  <a:pt x="6275617" y="6164108"/>
                  <a:pt x="6274879" y="6165518"/>
                </a:cubicBezTo>
                <a:cubicBezTo>
                  <a:pt x="6279832" y="6167536"/>
                  <a:pt x="6279095" y="6168945"/>
                  <a:pt x="6279095" y="6168945"/>
                </a:cubicBezTo>
                <a:cubicBezTo>
                  <a:pt x="6284048" y="6170963"/>
                  <a:pt x="6284048" y="6170963"/>
                  <a:pt x="6284048" y="6170963"/>
                </a:cubicBezTo>
                <a:cubicBezTo>
                  <a:pt x="6284048" y="6170963"/>
                  <a:pt x="6284048" y="6170963"/>
                  <a:pt x="6284785" y="6169553"/>
                </a:cubicBezTo>
                <a:cubicBezTo>
                  <a:pt x="6285522" y="6168142"/>
                  <a:pt x="6282044" y="6163307"/>
                  <a:pt x="6277093" y="6161289"/>
                </a:cubicBezTo>
                <a:cubicBezTo>
                  <a:pt x="6272141" y="6159271"/>
                  <a:pt x="6272141" y="6159271"/>
                  <a:pt x="6271404" y="6160681"/>
                </a:cubicBezTo>
                <a:close/>
                <a:moveTo>
                  <a:pt x="6847260" y="6160360"/>
                </a:moveTo>
                <a:cubicBezTo>
                  <a:pt x="6856426" y="6165804"/>
                  <a:pt x="6841568" y="6159751"/>
                  <a:pt x="6840831" y="6161163"/>
                </a:cubicBezTo>
                <a:cubicBezTo>
                  <a:pt x="6841568" y="6159751"/>
                  <a:pt x="6847045" y="6172251"/>
                  <a:pt x="6842093" y="6170233"/>
                </a:cubicBezTo>
                <a:cubicBezTo>
                  <a:pt x="6857687" y="6174874"/>
                  <a:pt x="6837664" y="6178698"/>
                  <a:pt x="6847569" y="6182733"/>
                </a:cubicBezTo>
                <a:cubicBezTo>
                  <a:pt x="6847569" y="6182733"/>
                  <a:pt x="6846830" y="6184142"/>
                  <a:pt x="6846830" y="6184142"/>
                </a:cubicBezTo>
                <a:cubicBezTo>
                  <a:pt x="6846092" y="6185554"/>
                  <a:pt x="6846092" y="6185554"/>
                  <a:pt x="6841140" y="6183537"/>
                </a:cubicBezTo>
                <a:cubicBezTo>
                  <a:pt x="6840401" y="6184947"/>
                  <a:pt x="6840401" y="6184947"/>
                  <a:pt x="6840401" y="6184947"/>
                </a:cubicBezTo>
                <a:cubicBezTo>
                  <a:pt x="6840401" y="6184947"/>
                  <a:pt x="6840401" y="6184947"/>
                  <a:pt x="6839663" y="6186358"/>
                </a:cubicBezTo>
                <a:cubicBezTo>
                  <a:pt x="6839663" y="6186358"/>
                  <a:pt x="6838925" y="6187769"/>
                  <a:pt x="6838925" y="6187769"/>
                </a:cubicBezTo>
                <a:cubicBezTo>
                  <a:pt x="6843138" y="6191197"/>
                  <a:pt x="6848092" y="6193214"/>
                  <a:pt x="6852306" y="6196643"/>
                </a:cubicBezTo>
                <a:cubicBezTo>
                  <a:pt x="6857258" y="6198661"/>
                  <a:pt x="6857258" y="6198661"/>
                  <a:pt x="6862212" y="6200678"/>
                </a:cubicBezTo>
                <a:cubicBezTo>
                  <a:pt x="6861473" y="6202088"/>
                  <a:pt x="6860734" y="6203499"/>
                  <a:pt x="6855044" y="6202891"/>
                </a:cubicBezTo>
                <a:cubicBezTo>
                  <a:pt x="6856520" y="6200071"/>
                  <a:pt x="6845877" y="6197446"/>
                  <a:pt x="6841662" y="6194017"/>
                </a:cubicBezTo>
                <a:cubicBezTo>
                  <a:pt x="6818900" y="6191591"/>
                  <a:pt x="6831543" y="6201876"/>
                  <a:pt x="6808780" y="6199449"/>
                </a:cubicBezTo>
                <a:cubicBezTo>
                  <a:pt x="6828590" y="6207518"/>
                  <a:pt x="6806565" y="6203680"/>
                  <a:pt x="6821423" y="6209732"/>
                </a:cubicBezTo>
                <a:cubicBezTo>
                  <a:pt x="6809303" y="6209929"/>
                  <a:pt x="6818470" y="6215376"/>
                  <a:pt x="6816255" y="6219608"/>
                </a:cubicBezTo>
                <a:cubicBezTo>
                  <a:pt x="6816994" y="6218197"/>
                  <a:pt x="6814779" y="6222429"/>
                  <a:pt x="6812565" y="6226661"/>
                </a:cubicBezTo>
                <a:cubicBezTo>
                  <a:pt x="6812565" y="6226661"/>
                  <a:pt x="6817518" y="6228678"/>
                  <a:pt x="6816779" y="6230088"/>
                </a:cubicBezTo>
                <a:cubicBezTo>
                  <a:pt x="6811827" y="6228071"/>
                  <a:pt x="6811827" y="6228071"/>
                  <a:pt x="6811089" y="6229482"/>
                </a:cubicBezTo>
                <a:cubicBezTo>
                  <a:pt x="6811089" y="6229482"/>
                  <a:pt x="6816041" y="6231499"/>
                  <a:pt x="6815303" y="6232909"/>
                </a:cubicBezTo>
                <a:cubicBezTo>
                  <a:pt x="6815303" y="6232909"/>
                  <a:pt x="6815303" y="6232909"/>
                  <a:pt x="6814564" y="6234320"/>
                </a:cubicBezTo>
                <a:cubicBezTo>
                  <a:pt x="6814564" y="6234320"/>
                  <a:pt x="6813826" y="6235731"/>
                  <a:pt x="6818780" y="6237749"/>
                </a:cubicBezTo>
                <a:cubicBezTo>
                  <a:pt x="6818780" y="6237749"/>
                  <a:pt x="6818780" y="6237749"/>
                  <a:pt x="6819517" y="6236339"/>
                </a:cubicBezTo>
                <a:cubicBezTo>
                  <a:pt x="6824470" y="6238356"/>
                  <a:pt x="6824470" y="6238356"/>
                  <a:pt x="6829422" y="6240373"/>
                </a:cubicBezTo>
                <a:cubicBezTo>
                  <a:pt x="6828683" y="6241783"/>
                  <a:pt x="6827946" y="6243193"/>
                  <a:pt x="6827946" y="6243193"/>
                </a:cubicBezTo>
                <a:cubicBezTo>
                  <a:pt x="6827946" y="6243193"/>
                  <a:pt x="6827208" y="6244605"/>
                  <a:pt x="6822256" y="6242588"/>
                </a:cubicBezTo>
                <a:cubicBezTo>
                  <a:pt x="6822256" y="6242588"/>
                  <a:pt x="6822256" y="6242588"/>
                  <a:pt x="6817302" y="6240570"/>
                </a:cubicBezTo>
                <a:cubicBezTo>
                  <a:pt x="6816564" y="6241981"/>
                  <a:pt x="6811612" y="6239964"/>
                  <a:pt x="6811612" y="6239964"/>
                </a:cubicBezTo>
                <a:cubicBezTo>
                  <a:pt x="6811612" y="6239964"/>
                  <a:pt x="6811612" y="6239964"/>
                  <a:pt x="6810873" y="6241374"/>
                </a:cubicBezTo>
                <a:cubicBezTo>
                  <a:pt x="6805183" y="6240768"/>
                  <a:pt x="6804446" y="6242178"/>
                  <a:pt x="6804446" y="6242178"/>
                </a:cubicBezTo>
                <a:cubicBezTo>
                  <a:pt x="6789587" y="6236126"/>
                  <a:pt x="6802231" y="6246410"/>
                  <a:pt x="6806445" y="6249837"/>
                </a:cubicBezTo>
                <a:cubicBezTo>
                  <a:pt x="6800016" y="6250643"/>
                  <a:pt x="6797278" y="6244392"/>
                  <a:pt x="6795802" y="6247215"/>
                </a:cubicBezTo>
                <a:cubicBezTo>
                  <a:pt x="6799279" y="6252053"/>
                  <a:pt x="6788420" y="6261322"/>
                  <a:pt x="6799062" y="6263944"/>
                </a:cubicBezTo>
                <a:cubicBezTo>
                  <a:pt x="6791157" y="6267571"/>
                  <a:pt x="6796110" y="6269588"/>
                  <a:pt x="6788944" y="6271802"/>
                </a:cubicBezTo>
                <a:cubicBezTo>
                  <a:pt x="6793896" y="6273819"/>
                  <a:pt x="6792420" y="6276641"/>
                  <a:pt x="6790942" y="6279461"/>
                </a:cubicBezTo>
                <a:cubicBezTo>
                  <a:pt x="6790942" y="6279461"/>
                  <a:pt x="6790205" y="6280872"/>
                  <a:pt x="6790205" y="6280872"/>
                </a:cubicBezTo>
                <a:cubicBezTo>
                  <a:pt x="6777347" y="6282481"/>
                  <a:pt x="6778609" y="6291552"/>
                  <a:pt x="6781346" y="6297802"/>
                </a:cubicBezTo>
                <a:cubicBezTo>
                  <a:pt x="6780609" y="6299211"/>
                  <a:pt x="6774180" y="6300016"/>
                  <a:pt x="6773442" y="6301426"/>
                </a:cubicBezTo>
                <a:cubicBezTo>
                  <a:pt x="6772705" y="6302837"/>
                  <a:pt x="6772705" y="6302837"/>
                  <a:pt x="6776917" y="6306266"/>
                </a:cubicBezTo>
                <a:cubicBezTo>
                  <a:pt x="6771966" y="6304249"/>
                  <a:pt x="6771227" y="6305659"/>
                  <a:pt x="6771227" y="6305659"/>
                </a:cubicBezTo>
                <a:cubicBezTo>
                  <a:pt x="6771227" y="6305659"/>
                  <a:pt x="6771227" y="6305659"/>
                  <a:pt x="6765537" y="6305050"/>
                </a:cubicBezTo>
                <a:cubicBezTo>
                  <a:pt x="6765537" y="6305050"/>
                  <a:pt x="6765537" y="6305050"/>
                  <a:pt x="6764798" y="6306462"/>
                </a:cubicBezTo>
                <a:cubicBezTo>
                  <a:pt x="6764798" y="6306462"/>
                  <a:pt x="6764798" y="6306462"/>
                  <a:pt x="6769012" y="6309890"/>
                </a:cubicBezTo>
                <a:cubicBezTo>
                  <a:pt x="6769012" y="6309890"/>
                  <a:pt x="6773964" y="6311908"/>
                  <a:pt x="6774705" y="6310496"/>
                </a:cubicBezTo>
                <a:cubicBezTo>
                  <a:pt x="6779657" y="6312513"/>
                  <a:pt x="6779657" y="6312513"/>
                  <a:pt x="6779657" y="6312513"/>
                </a:cubicBezTo>
                <a:cubicBezTo>
                  <a:pt x="6783869" y="6315943"/>
                  <a:pt x="6788085" y="6319370"/>
                  <a:pt x="6793037" y="6321388"/>
                </a:cubicBezTo>
                <a:cubicBezTo>
                  <a:pt x="6793037" y="6321388"/>
                  <a:pt x="6792299" y="6322798"/>
                  <a:pt x="6791559" y="6324210"/>
                </a:cubicBezTo>
                <a:cubicBezTo>
                  <a:pt x="6786608" y="6322193"/>
                  <a:pt x="6787346" y="6320781"/>
                  <a:pt x="6787346" y="6320781"/>
                </a:cubicBezTo>
                <a:cubicBezTo>
                  <a:pt x="6780180" y="6322996"/>
                  <a:pt x="6767322" y="6324604"/>
                  <a:pt x="6772274" y="6326621"/>
                </a:cubicBezTo>
                <a:cubicBezTo>
                  <a:pt x="6771535" y="6328032"/>
                  <a:pt x="6772274" y="6326621"/>
                  <a:pt x="6777226" y="6328638"/>
                </a:cubicBezTo>
                <a:cubicBezTo>
                  <a:pt x="6782178" y="6330655"/>
                  <a:pt x="6781440" y="6332067"/>
                  <a:pt x="6780702" y="6333478"/>
                </a:cubicBezTo>
                <a:cubicBezTo>
                  <a:pt x="6785656" y="6335496"/>
                  <a:pt x="6785656" y="6335496"/>
                  <a:pt x="6785656" y="6335496"/>
                </a:cubicBezTo>
                <a:cubicBezTo>
                  <a:pt x="6786393" y="6334084"/>
                  <a:pt x="6786393" y="6334084"/>
                  <a:pt x="6786393" y="6334084"/>
                </a:cubicBezTo>
                <a:cubicBezTo>
                  <a:pt x="6787131" y="6332673"/>
                  <a:pt x="6782178" y="6330655"/>
                  <a:pt x="6782918" y="6329246"/>
                </a:cubicBezTo>
                <a:cubicBezTo>
                  <a:pt x="6788608" y="6329851"/>
                  <a:pt x="6793561" y="6331868"/>
                  <a:pt x="6794299" y="6330458"/>
                </a:cubicBezTo>
                <a:cubicBezTo>
                  <a:pt x="6794299" y="6330458"/>
                  <a:pt x="6795038" y="6329049"/>
                  <a:pt x="6795775" y="6327637"/>
                </a:cubicBezTo>
                <a:cubicBezTo>
                  <a:pt x="6802204" y="6326833"/>
                  <a:pt x="6802944" y="6325422"/>
                  <a:pt x="6804419" y="6322601"/>
                </a:cubicBezTo>
                <a:cubicBezTo>
                  <a:pt x="6799466" y="6320584"/>
                  <a:pt x="6799466" y="6320584"/>
                  <a:pt x="6799466" y="6320584"/>
                </a:cubicBezTo>
                <a:cubicBezTo>
                  <a:pt x="6794513" y="6318566"/>
                  <a:pt x="6789560" y="6316548"/>
                  <a:pt x="6785348" y="6313122"/>
                </a:cubicBezTo>
                <a:cubicBezTo>
                  <a:pt x="6791037" y="6313729"/>
                  <a:pt x="6791037" y="6313729"/>
                  <a:pt x="6786823" y="6310299"/>
                </a:cubicBezTo>
                <a:cubicBezTo>
                  <a:pt x="6792513" y="6310907"/>
                  <a:pt x="6793251" y="6309496"/>
                  <a:pt x="6793989" y="6308085"/>
                </a:cubicBezTo>
                <a:cubicBezTo>
                  <a:pt x="6793989" y="6308085"/>
                  <a:pt x="6794728" y="6306674"/>
                  <a:pt x="6794728" y="6306674"/>
                </a:cubicBezTo>
                <a:cubicBezTo>
                  <a:pt x="6795467" y="6305263"/>
                  <a:pt x="6795467" y="6305263"/>
                  <a:pt x="6795467" y="6305263"/>
                </a:cubicBezTo>
                <a:cubicBezTo>
                  <a:pt x="6795467" y="6305263"/>
                  <a:pt x="6795467" y="6305263"/>
                  <a:pt x="6791252" y="6301837"/>
                </a:cubicBezTo>
                <a:cubicBezTo>
                  <a:pt x="6796204" y="6303854"/>
                  <a:pt x="6796204" y="6303854"/>
                  <a:pt x="6796204" y="6303854"/>
                </a:cubicBezTo>
                <a:cubicBezTo>
                  <a:pt x="6808325" y="6303656"/>
                  <a:pt x="6793989" y="6308085"/>
                  <a:pt x="6806109" y="6307888"/>
                </a:cubicBezTo>
                <a:cubicBezTo>
                  <a:pt x="6796943" y="6302442"/>
                  <a:pt x="6812540" y="6307085"/>
                  <a:pt x="6809063" y="6302244"/>
                </a:cubicBezTo>
                <a:cubicBezTo>
                  <a:pt x="6799157" y="6298210"/>
                  <a:pt x="6809802" y="6300833"/>
                  <a:pt x="6811276" y="6298013"/>
                </a:cubicBezTo>
                <a:cubicBezTo>
                  <a:pt x="6801371" y="6293978"/>
                  <a:pt x="6813491" y="6293781"/>
                  <a:pt x="6814968" y="6290959"/>
                </a:cubicBezTo>
                <a:cubicBezTo>
                  <a:pt x="6806538" y="6284103"/>
                  <a:pt x="6802847" y="6291157"/>
                  <a:pt x="6799372" y="6286319"/>
                </a:cubicBezTo>
                <a:cubicBezTo>
                  <a:pt x="6800110" y="6284908"/>
                  <a:pt x="6800110" y="6284908"/>
                  <a:pt x="6800848" y="6283498"/>
                </a:cubicBezTo>
                <a:cubicBezTo>
                  <a:pt x="6805800" y="6285515"/>
                  <a:pt x="6806538" y="6284103"/>
                  <a:pt x="6807277" y="6282693"/>
                </a:cubicBezTo>
                <a:cubicBezTo>
                  <a:pt x="6812230" y="6284710"/>
                  <a:pt x="6811491" y="6286121"/>
                  <a:pt x="6817183" y="6286727"/>
                </a:cubicBezTo>
                <a:cubicBezTo>
                  <a:pt x="6814444" y="6280478"/>
                  <a:pt x="6815920" y="6277657"/>
                  <a:pt x="6827303" y="6278871"/>
                </a:cubicBezTo>
                <a:cubicBezTo>
                  <a:pt x="6822349" y="6276854"/>
                  <a:pt x="6823088" y="6275442"/>
                  <a:pt x="6823088" y="6275442"/>
                </a:cubicBezTo>
                <a:cubicBezTo>
                  <a:pt x="6823826" y="6274033"/>
                  <a:pt x="6823826" y="6274033"/>
                  <a:pt x="6823826" y="6274033"/>
                </a:cubicBezTo>
                <a:cubicBezTo>
                  <a:pt x="6823826" y="6274033"/>
                  <a:pt x="6823826" y="6274033"/>
                  <a:pt x="6818875" y="6272015"/>
                </a:cubicBezTo>
                <a:cubicBezTo>
                  <a:pt x="6818134" y="6273425"/>
                  <a:pt x="6818134" y="6273425"/>
                  <a:pt x="6818134" y="6273425"/>
                </a:cubicBezTo>
                <a:cubicBezTo>
                  <a:pt x="6808968" y="6267981"/>
                  <a:pt x="6826041" y="6269800"/>
                  <a:pt x="6816873" y="6264353"/>
                </a:cubicBezTo>
                <a:cubicBezTo>
                  <a:pt x="6817611" y="6262944"/>
                  <a:pt x="6817611" y="6262944"/>
                  <a:pt x="6817611" y="6262944"/>
                </a:cubicBezTo>
                <a:cubicBezTo>
                  <a:pt x="6821827" y="6266370"/>
                  <a:pt x="6821827" y="6266370"/>
                  <a:pt x="6821827" y="6266370"/>
                </a:cubicBezTo>
                <a:cubicBezTo>
                  <a:pt x="6826779" y="6268389"/>
                  <a:pt x="6826779" y="6268389"/>
                  <a:pt x="6826779" y="6268389"/>
                </a:cubicBezTo>
                <a:cubicBezTo>
                  <a:pt x="6827516" y="6266980"/>
                  <a:pt x="6827516" y="6266980"/>
                  <a:pt x="6827516" y="6266980"/>
                </a:cubicBezTo>
                <a:cubicBezTo>
                  <a:pt x="6822564" y="6264961"/>
                  <a:pt x="6822564" y="6264961"/>
                  <a:pt x="6822564" y="6264961"/>
                </a:cubicBezTo>
                <a:cubicBezTo>
                  <a:pt x="6829731" y="6262748"/>
                  <a:pt x="6826256" y="6257908"/>
                  <a:pt x="6834162" y="6254283"/>
                </a:cubicBezTo>
                <a:cubicBezTo>
                  <a:pt x="6834898" y="6252872"/>
                  <a:pt x="6836375" y="6250051"/>
                  <a:pt x="6832160" y="6246622"/>
                </a:cubicBezTo>
                <a:cubicBezTo>
                  <a:pt x="6832898" y="6245211"/>
                  <a:pt x="6832898" y="6245211"/>
                  <a:pt x="6832898" y="6245211"/>
                </a:cubicBezTo>
                <a:cubicBezTo>
                  <a:pt x="6847757" y="6251264"/>
                  <a:pt x="6841543" y="6240176"/>
                  <a:pt x="6847233" y="6240782"/>
                </a:cubicBezTo>
                <a:cubicBezTo>
                  <a:pt x="6852186" y="6242799"/>
                  <a:pt x="6852186" y="6242799"/>
                  <a:pt x="6852186" y="6242799"/>
                </a:cubicBezTo>
                <a:cubicBezTo>
                  <a:pt x="6852186" y="6242799"/>
                  <a:pt x="6852925" y="6241389"/>
                  <a:pt x="6852925" y="6241389"/>
                </a:cubicBezTo>
                <a:cubicBezTo>
                  <a:pt x="6847972" y="6239372"/>
                  <a:pt x="6847972" y="6239372"/>
                  <a:pt x="6847972" y="6239372"/>
                </a:cubicBezTo>
                <a:cubicBezTo>
                  <a:pt x="6851662" y="6232318"/>
                  <a:pt x="6850400" y="6223248"/>
                  <a:pt x="6860307" y="6227283"/>
                </a:cubicBezTo>
                <a:cubicBezTo>
                  <a:pt x="6847661" y="6216999"/>
                  <a:pt x="6871163" y="6218015"/>
                  <a:pt x="6859259" y="6206320"/>
                </a:cubicBezTo>
                <a:cubicBezTo>
                  <a:pt x="6864949" y="6206926"/>
                  <a:pt x="6866425" y="6204105"/>
                  <a:pt x="6867164" y="6202694"/>
                </a:cubicBezTo>
                <a:cubicBezTo>
                  <a:pt x="6867902" y="6201284"/>
                  <a:pt x="6869378" y="6198463"/>
                  <a:pt x="6869378" y="6198463"/>
                </a:cubicBezTo>
                <a:cubicBezTo>
                  <a:pt x="6878022" y="6193428"/>
                  <a:pt x="6869592" y="6186570"/>
                  <a:pt x="6883189" y="6183553"/>
                </a:cubicBezTo>
                <a:cubicBezTo>
                  <a:pt x="6882451" y="6184964"/>
                  <a:pt x="6882451" y="6184964"/>
                  <a:pt x="6887403" y="6186981"/>
                </a:cubicBezTo>
                <a:cubicBezTo>
                  <a:pt x="6884666" y="6180731"/>
                  <a:pt x="6888358" y="6173678"/>
                  <a:pt x="6879927" y="6166821"/>
                </a:cubicBezTo>
                <a:cubicBezTo>
                  <a:pt x="6881928" y="6174480"/>
                  <a:pt x="6865068" y="6160769"/>
                  <a:pt x="6872022" y="6170446"/>
                </a:cubicBezTo>
                <a:cubicBezTo>
                  <a:pt x="6867069" y="6168429"/>
                  <a:pt x="6866331" y="6169839"/>
                  <a:pt x="6861378" y="6167822"/>
                </a:cubicBezTo>
                <a:cubicBezTo>
                  <a:pt x="6862117" y="6166411"/>
                  <a:pt x="6857902" y="6162983"/>
                  <a:pt x="6858641" y="6161573"/>
                </a:cubicBezTo>
                <a:cubicBezTo>
                  <a:pt x="6857164" y="6164394"/>
                  <a:pt x="6847998" y="6158949"/>
                  <a:pt x="6847260" y="6160360"/>
                </a:cubicBezTo>
                <a:close/>
                <a:moveTo>
                  <a:pt x="4286278" y="6160274"/>
                </a:moveTo>
                <a:cubicBezTo>
                  <a:pt x="4291771" y="6160624"/>
                  <a:pt x="4296755" y="6167583"/>
                  <a:pt x="4297009" y="6164278"/>
                </a:cubicBezTo>
                <a:cubicBezTo>
                  <a:pt x="4291516" y="6163929"/>
                  <a:pt x="4297139" y="6162624"/>
                  <a:pt x="4297267" y="6160973"/>
                </a:cubicBezTo>
                <a:cubicBezTo>
                  <a:pt x="4291644" y="6162276"/>
                  <a:pt x="4286404" y="6158622"/>
                  <a:pt x="4286278" y="6160274"/>
                </a:cubicBezTo>
                <a:close/>
                <a:moveTo>
                  <a:pt x="1677981" y="6160172"/>
                </a:moveTo>
                <a:cubicBezTo>
                  <a:pt x="1672819" y="6156818"/>
                  <a:pt x="1667874" y="6172270"/>
                  <a:pt x="1673621" y="6167296"/>
                </a:cubicBezTo>
                <a:cubicBezTo>
                  <a:pt x="1670347" y="6164545"/>
                  <a:pt x="1677485" y="6161719"/>
                  <a:pt x="1677981" y="6160172"/>
                </a:cubicBezTo>
                <a:close/>
                <a:moveTo>
                  <a:pt x="6871785" y="6158375"/>
                </a:moveTo>
                <a:cubicBezTo>
                  <a:pt x="6863517" y="6153296"/>
                  <a:pt x="6869572" y="6162603"/>
                  <a:pt x="6869572" y="6162603"/>
                </a:cubicBezTo>
                <a:cubicBezTo>
                  <a:pt x="6871048" y="6159784"/>
                  <a:pt x="6866544" y="6157950"/>
                  <a:pt x="6871785" y="6158375"/>
                </a:cubicBezTo>
                <a:close/>
                <a:moveTo>
                  <a:pt x="1513315" y="6158085"/>
                </a:moveTo>
                <a:cubicBezTo>
                  <a:pt x="1514336" y="6161657"/>
                  <a:pt x="1506012" y="6160615"/>
                  <a:pt x="1510449" y="6163658"/>
                </a:cubicBezTo>
                <a:cubicBezTo>
                  <a:pt x="1512373" y="6161029"/>
                  <a:pt x="1511470" y="6167230"/>
                  <a:pt x="1514847" y="6163444"/>
                </a:cubicBezTo>
                <a:cubicBezTo>
                  <a:pt x="1515318" y="6161971"/>
                  <a:pt x="1515278" y="6158715"/>
                  <a:pt x="1513315" y="6158085"/>
                </a:cubicBezTo>
                <a:close/>
                <a:moveTo>
                  <a:pt x="6250166" y="6154435"/>
                </a:moveTo>
                <a:cubicBezTo>
                  <a:pt x="6248261" y="6154577"/>
                  <a:pt x="6247058" y="6155802"/>
                  <a:pt x="6249927" y="6158928"/>
                </a:cubicBezTo>
                <a:cubicBezTo>
                  <a:pt x="6253341" y="6158144"/>
                  <a:pt x="6254571" y="6157229"/>
                  <a:pt x="6254613" y="6156431"/>
                </a:cubicBezTo>
                <a:cubicBezTo>
                  <a:pt x="6254677" y="6155233"/>
                  <a:pt x="6252070" y="6154292"/>
                  <a:pt x="6250166" y="6154435"/>
                </a:cubicBezTo>
                <a:close/>
                <a:moveTo>
                  <a:pt x="10167272" y="6154343"/>
                </a:moveTo>
                <a:cubicBezTo>
                  <a:pt x="10150728" y="6152583"/>
                  <a:pt x="10147489" y="6155669"/>
                  <a:pt x="10149768" y="6159343"/>
                </a:cubicBezTo>
                <a:cubicBezTo>
                  <a:pt x="10152046" y="6163017"/>
                  <a:pt x="10159840" y="6167278"/>
                  <a:pt x="10165354" y="6167865"/>
                </a:cubicBezTo>
                <a:cubicBezTo>
                  <a:pt x="10175907" y="6172418"/>
                  <a:pt x="10187417" y="6170213"/>
                  <a:pt x="10198450" y="6171386"/>
                </a:cubicBezTo>
                <a:cubicBezTo>
                  <a:pt x="10198930" y="6168006"/>
                  <a:pt x="10199410" y="6164624"/>
                  <a:pt x="10199410" y="6164624"/>
                </a:cubicBezTo>
                <a:cubicBezTo>
                  <a:pt x="10199888" y="6161245"/>
                  <a:pt x="10199888" y="6161245"/>
                  <a:pt x="10210438" y="6165798"/>
                </a:cubicBezTo>
                <a:cubicBezTo>
                  <a:pt x="10210438" y="6165798"/>
                  <a:pt x="10210438" y="6165798"/>
                  <a:pt x="10210917" y="6162418"/>
                </a:cubicBezTo>
                <a:cubicBezTo>
                  <a:pt x="10199888" y="6161245"/>
                  <a:pt x="10199888" y="6161245"/>
                  <a:pt x="10188856" y="6160071"/>
                </a:cubicBezTo>
                <a:cubicBezTo>
                  <a:pt x="10178305" y="6155517"/>
                  <a:pt x="10178305" y="6155517"/>
                  <a:pt x="10167272" y="6154343"/>
                </a:cubicBezTo>
                <a:close/>
                <a:moveTo>
                  <a:pt x="1221308" y="6153821"/>
                </a:moveTo>
                <a:cubicBezTo>
                  <a:pt x="1220420" y="6154435"/>
                  <a:pt x="1219842" y="6155927"/>
                  <a:pt x="1221125" y="6158255"/>
                </a:cubicBezTo>
                <a:cubicBezTo>
                  <a:pt x="1222725" y="6156637"/>
                  <a:pt x="1223312" y="6155440"/>
                  <a:pt x="1223344" y="6154652"/>
                </a:cubicBezTo>
                <a:cubicBezTo>
                  <a:pt x="1223393" y="6153470"/>
                  <a:pt x="1222196" y="6153207"/>
                  <a:pt x="1221308" y="6153821"/>
                </a:cubicBezTo>
                <a:close/>
                <a:moveTo>
                  <a:pt x="1246330" y="6153293"/>
                </a:moveTo>
                <a:cubicBezTo>
                  <a:pt x="1244500" y="6154747"/>
                  <a:pt x="1245153" y="6161230"/>
                  <a:pt x="1248023" y="6157129"/>
                </a:cubicBezTo>
                <a:cubicBezTo>
                  <a:pt x="1246624" y="6155008"/>
                  <a:pt x="1247566" y="6155311"/>
                  <a:pt x="1248995" y="6154094"/>
                </a:cubicBezTo>
                <a:cubicBezTo>
                  <a:pt x="1247825" y="6152883"/>
                  <a:pt x="1246939" y="6152809"/>
                  <a:pt x="1246330" y="6153293"/>
                </a:cubicBezTo>
                <a:close/>
                <a:moveTo>
                  <a:pt x="1234594" y="6152830"/>
                </a:moveTo>
                <a:cubicBezTo>
                  <a:pt x="1233621" y="6152520"/>
                  <a:pt x="1232650" y="6152209"/>
                  <a:pt x="1232163" y="6153726"/>
                </a:cubicBezTo>
                <a:cubicBezTo>
                  <a:pt x="1232163" y="6153726"/>
                  <a:pt x="1232163" y="6153726"/>
                  <a:pt x="1231193" y="6153416"/>
                </a:cubicBezTo>
                <a:cubicBezTo>
                  <a:pt x="1230706" y="6154933"/>
                  <a:pt x="1229733" y="6154621"/>
                  <a:pt x="1229248" y="6156138"/>
                </a:cubicBezTo>
                <a:cubicBezTo>
                  <a:pt x="1229248" y="6156138"/>
                  <a:pt x="1228763" y="6157657"/>
                  <a:pt x="1228763" y="6157657"/>
                </a:cubicBezTo>
                <a:cubicBezTo>
                  <a:pt x="1229735" y="6157969"/>
                  <a:pt x="1230707" y="6158279"/>
                  <a:pt x="1231194" y="6156762"/>
                </a:cubicBezTo>
                <a:cubicBezTo>
                  <a:pt x="1231194" y="6156762"/>
                  <a:pt x="1232164" y="6157073"/>
                  <a:pt x="1232650" y="6155554"/>
                </a:cubicBezTo>
                <a:cubicBezTo>
                  <a:pt x="1232650" y="6155554"/>
                  <a:pt x="1233622" y="6155867"/>
                  <a:pt x="1234108" y="6154348"/>
                </a:cubicBezTo>
                <a:cubicBezTo>
                  <a:pt x="1234108" y="6154348"/>
                  <a:pt x="1234108" y="6154348"/>
                  <a:pt x="1234594" y="6152830"/>
                </a:cubicBezTo>
                <a:close/>
                <a:moveTo>
                  <a:pt x="1174044" y="6151702"/>
                </a:moveTo>
                <a:cubicBezTo>
                  <a:pt x="1174044" y="6151702"/>
                  <a:pt x="1172615" y="6152917"/>
                  <a:pt x="1172615" y="6152917"/>
                </a:cubicBezTo>
                <a:cubicBezTo>
                  <a:pt x="1173072" y="6154737"/>
                  <a:pt x="1173072" y="6154737"/>
                  <a:pt x="1171642" y="6155952"/>
                </a:cubicBezTo>
                <a:cubicBezTo>
                  <a:pt x="1171642" y="6155952"/>
                  <a:pt x="1172586" y="6156254"/>
                  <a:pt x="1172101" y="6157772"/>
                </a:cubicBezTo>
                <a:cubicBezTo>
                  <a:pt x="1173042" y="6158074"/>
                  <a:pt x="1173528" y="6156556"/>
                  <a:pt x="1173528" y="6156556"/>
                </a:cubicBezTo>
                <a:cubicBezTo>
                  <a:pt x="1174957" y="6155340"/>
                  <a:pt x="1174957" y="6155340"/>
                  <a:pt x="1174499" y="6153521"/>
                </a:cubicBezTo>
                <a:cubicBezTo>
                  <a:pt x="1174986" y="6152003"/>
                  <a:pt x="1174986" y="6152003"/>
                  <a:pt x="1174044" y="6151702"/>
                </a:cubicBezTo>
                <a:close/>
                <a:moveTo>
                  <a:pt x="1650757" y="6151581"/>
                </a:moveTo>
                <a:cubicBezTo>
                  <a:pt x="1649780" y="6151268"/>
                  <a:pt x="1648802" y="6150955"/>
                  <a:pt x="1648318" y="6152464"/>
                </a:cubicBezTo>
                <a:cubicBezTo>
                  <a:pt x="1646856" y="6153658"/>
                  <a:pt x="1646374" y="6155167"/>
                  <a:pt x="1646374" y="6155167"/>
                </a:cubicBezTo>
                <a:cubicBezTo>
                  <a:pt x="1645891" y="6156675"/>
                  <a:pt x="1645407" y="6158185"/>
                  <a:pt x="1646387" y="6158496"/>
                </a:cubicBezTo>
                <a:cubicBezTo>
                  <a:pt x="1645904" y="6160006"/>
                  <a:pt x="1645422" y="6161515"/>
                  <a:pt x="1645422" y="6161515"/>
                </a:cubicBezTo>
                <a:cubicBezTo>
                  <a:pt x="1642499" y="6163904"/>
                  <a:pt x="1642028" y="6168744"/>
                  <a:pt x="1642041" y="6172074"/>
                </a:cubicBezTo>
                <a:cubicBezTo>
                  <a:pt x="1645073" y="6173980"/>
                  <a:pt x="1649169" y="6171490"/>
                  <a:pt x="1650954" y="6168557"/>
                </a:cubicBezTo>
                <a:cubicBezTo>
                  <a:pt x="1651549" y="6167580"/>
                  <a:pt x="1651888" y="6166552"/>
                  <a:pt x="1651845" y="6165621"/>
                </a:cubicBezTo>
                <a:cubicBezTo>
                  <a:pt x="1651785" y="6164383"/>
                  <a:pt x="1651050" y="6163315"/>
                  <a:pt x="1649337" y="6162767"/>
                </a:cubicBezTo>
                <a:cubicBezTo>
                  <a:pt x="1648841" y="6160946"/>
                  <a:pt x="1648841" y="6160946"/>
                  <a:pt x="1649323" y="6159437"/>
                </a:cubicBezTo>
                <a:cubicBezTo>
                  <a:pt x="1649806" y="6157929"/>
                  <a:pt x="1650290" y="6156420"/>
                  <a:pt x="1650771" y="6154911"/>
                </a:cubicBezTo>
                <a:cubicBezTo>
                  <a:pt x="1652234" y="6153717"/>
                  <a:pt x="1651255" y="6153402"/>
                  <a:pt x="1650757" y="6151581"/>
                </a:cubicBezTo>
                <a:close/>
                <a:moveTo>
                  <a:pt x="1500852" y="6150446"/>
                </a:moveTo>
                <a:cubicBezTo>
                  <a:pt x="1498371" y="6151376"/>
                  <a:pt x="1497858" y="6156383"/>
                  <a:pt x="1495380" y="6157314"/>
                </a:cubicBezTo>
                <a:cubicBezTo>
                  <a:pt x="1496614" y="6158570"/>
                  <a:pt x="1498476" y="6157011"/>
                  <a:pt x="1499783" y="6155060"/>
                </a:cubicBezTo>
                <a:cubicBezTo>
                  <a:pt x="1501090" y="6153107"/>
                  <a:pt x="1501841" y="6150762"/>
                  <a:pt x="1500852" y="6150446"/>
                </a:cubicBezTo>
                <a:close/>
                <a:moveTo>
                  <a:pt x="6266537" y="6150149"/>
                </a:moveTo>
                <a:cubicBezTo>
                  <a:pt x="6264393" y="6154250"/>
                  <a:pt x="6274711" y="6156795"/>
                  <a:pt x="6273995" y="6158162"/>
                </a:cubicBezTo>
                <a:cubicBezTo>
                  <a:pt x="6280230" y="6157385"/>
                  <a:pt x="6270624" y="6153473"/>
                  <a:pt x="6266537" y="6150149"/>
                </a:cubicBezTo>
                <a:close/>
                <a:moveTo>
                  <a:pt x="1567591" y="6148689"/>
                </a:moveTo>
                <a:cubicBezTo>
                  <a:pt x="1566619" y="6148377"/>
                  <a:pt x="1565163" y="6149584"/>
                  <a:pt x="1565163" y="6149584"/>
                </a:cubicBezTo>
                <a:lnTo>
                  <a:pt x="1564190" y="6149274"/>
                </a:lnTo>
                <a:cubicBezTo>
                  <a:pt x="1563704" y="6150791"/>
                  <a:pt x="1563704" y="6150791"/>
                  <a:pt x="1563704" y="6150791"/>
                </a:cubicBezTo>
                <a:cubicBezTo>
                  <a:pt x="1563219" y="6152308"/>
                  <a:pt x="1565164" y="6152931"/>
                  <a:pt x="1565648" y="6154759"/>
                </a:cubicBezTo>
                <a:cubicBezTo>
                  <a:pt x="1567106" y="6153553"/>
                  <a:pt x="1567106" y="6153553"/>
                  <a:pt x="1567106" y="6153553"/>
                </a:cubicBezTo>
                <a:cubicBezTo>
                  <a:pt x="1566620" y="6151725"/>
                  <a:pt x="1566620" y="6151725"/>
                  <a:pt x="1565648" y="6151413"/>
                </a:cubicBezTo>
                <a:cubicBezTo>
                  <a:pt x="1566620" y="6151725"/>
                  <a:pt x="1567106" y="6150207"/>
                  <a:pt x="1567106" y="6150207"/>
                </a:cubicBezTo>
                <a:cubicBezTo>
                  <a:pt x="1568078" y="6150518"/>
                  <a:pt x="1568078" y="6150518"/>
                  <a:pt x="1568562" y="6149000"/>
                </a:cubicBezTo>
                <a:cubicBezTo>
                  <a:pt x="1568562" y="6149000"/>
                  <a:pt x="1567591" y="6148689"/>
                  <a:pt x="1567591" y="6148689"/>
                </a:cubicBezTo>
                <a:close/>
                <a:moveTo>
                  <a:pt x="1659814" y="6147544"/>
                </a:moveTo>
                <a:cubicBezTo>
                  <a:pt x="1662730" y="6148478"/>
                  <a:pt x="1659301" y="6152492"/>
                  <a:pt x="1661246" y="6153112"/>
                </a:cubicBezTo>
                <a:cubicBezTo>
                  <a:pt x="1663207" y="6150334"/>
                  <a:pt x="1661774" y="6144765"/>
                  <a:pt x="1659814" y="6147544"/>
                </a:cubicBezTo>
                <a:close/>
                <a:moveTo>
                  <a:pt x="1627858" y="6147293"/>
                </a:moveTo>
                <a:cubicBezTo>
                  <a:pt x="1624951" y="6149743"/>
                  <a:pt x="1623479" y="6154342"/>
                  <a:pt x="1618670" y="6152802"/>
                </a:cubicBezTo>
                <a:cubicBezTo>
                  <a:pt x="1615688" y="6168748"/>
                  <a:pt x="1611818" y="6170890"/>
                  <a:pt x="1608856" y="6183462"/>
                </a:cubicBezTo>
                <a:cubicBezTo>
                  <a:pt x="1612743" y="6177946"/>
                  <a:pt x="1610761" y="6187451"/>
                  <a:pt x="1613647" y="6188375"/>
                </a:cubicBezTo>
                <a:cubicBezTo>
                  <a:pt x="1615119" y="6183777"/>
                  <a:pt x="1617064" y="6181019"/>
                  <a:pt x="1620439" y="6180410"/>
                </a:cubicBezTo>
                <a:cubicBezTo>
                  <a:pt x="1620929" y="6178877"/>
                  <a:pt x="1620929" y="6178877"/>
                  <a:pt x="1620929" y="6178877"/>
                </a:cubicBezTo>
                <a:cubicBezTo>
                  <a:pt x="1621892" y="6179184"/>
                  <a:pt x="1622364" y="6181025"/>
                  <a:pt x="1624778" y="6180108"/>
                </a:cubicBezTo>
                <a:cubicBezTo>
                  <a:pt x="1626232" y="6178883"/>
                  <a:pt x="1626232" y="6178883"/>
                  <a:pt x="1626232" y="6178883"/>
                </a:cubicBezTo>
                <a:cubicBezTo>
                  <a:pt x="1626232" y="6178883"/>
                  <a:pt x="1626232" y="6178883"/>
                  <a:pt x="1625269" y="6178576"/>
                </a:cubicBezTo>
                <a:cubicBezTo>
                  <a:pt x="1625760" y="6177043"/>
                  <a:pt x="1624307" y="6178267"/>
                  <a:pt x="1624307" y="6178267"/>
                </a:cubicBezTo>
                <a:cubicBezTo>
                  <a:pt x="1623344" y="6177959"/>
                  <a:pt x="1623344" y="6177959"/>
                  <a:pt x="1622383" y="6177651"/>
                </a:cubicBezTo>
                <a:cubicBezTo>
                  <a:pt x="1616669" y="6165683"/>
                  <a:pt x="1634044" y="6161104"/>
                  <a:pt x="1632668" y="6148834"/>
                </a:cubicBezTo>
                <a:cubicBezTo>
                  <a:pt x="1630706" y="6154966"/>
                  <a:pt x="1630743" y="6148219"/>
                  <a:pt x="1627858" y="6147293"/>
                </a:cubicBezTo>
                <a:close/>
                <a:moveTo>
                  <a:pt x="1666599" y="6146309"/>
                </a:moveTo>
                <a:cubicBezTo>
                  <a:pt x="1665608" y="6145992"/>
                  <a:pt x="1665119" y="6147522"/>
                  <a:pt x="1665119" y="6147522"/>
                </a:cubicBezTo>
                <a:cubicBezTo>
                  <a:pt x="1657258" y="6165268"/>
                  <a:pt x="1648907" y="6184543"/>
                  <a:pt x="1640055" y="6201969"/>
                </a:cubicBezTo>
                <a:lnTo>
                  <a:pt x="1639564" y="6203501"/>
                </a:lnTo>
                <a:cubicBezTo>
                  <a:pt x="1639074" y="6205033"/>
                  <a:pt x="1640065" y="6205349"/>
                  <a:pt x="1641053" y="6205666"/>
                </a:cubicBezTo>
                <a:cubicBezTo>
                  <a:pt x="1642043" y="6205983"/>
                  <a:pt x="1643033" y="6206300"/>
                  <a:pt x="1643524" y="6204769"/>
                </a:cubicBezTo>
                <a:cubicBezTo>
                  <a:pt x="1651874" y="6185493"/>
                  <a:pt x="1660725" y="6168067"/>
                  <a:pt x="1668088" y="6148474"/>
                </a:cubicBezTo>
                <a:cubicBezTo>
                  <a:pt x="1668088" y="6148474"/>
                  <a:pt x="1667588" y="6146624"/>
                  <a:pt x="1666599" y="6146309"/>
                </a:cubicBezTo>
                <a:close/>
                <a:moveTo>
                  <a:pt x="1210670" y="6142690"/>
                </a:moveTo>
                <a:cubicBezTo>
                  <a:pt x="1210890" y="6142212"/>
                  <a:pt x="1210680" y="6142248"/>
                  <a:pt x="1209835" y="6143233"/>
                </a:cubicBezTo>
                <a:cubicBezTo>
                  <a:pt x="1207431" y="6144136"/>
                  <a:pt x="1204541" y="6146558"/>
                  <a:pt x="1202609" y="6149287"/>
                </a:cubicBezTo>
                <a:cubicBezTo>
                  <a:pt x="1205489" y="6150208"/>
                  <a:pt x="1210011" y="6144126"/>
                  <a:pt x="1210670" y="6142690"/>
                </a:cubicBezTo>
                <a:close/>
                <a:moveTo>
                  <a:pt x="2747271" y="6141738"/>
                </a:moveTo>
                <a:cubicBezTo>
                  <a:pt x="2747183" y="6143700"/>
                  <a:pt x="2747095" y="6145661"/>
                  <a:pt x="2747095" y="6145661"/>
                </a:cubicBezTo>
                <a:cubicBezTo>
                  <a:pt x="2747139" y="6144680"/>
                  <a:pt x="2749441" y="6143801"/>
                  <a:pt x="2750603" y="6143117"/>
                </a:cubicBezTo>
                <a:cubicBezTo>
                  <a:pt x="2751765" y="6142431"/>
                  <a:pt x="2751785" y="6141940"/>
                  <a:pt x="2747271" y="6141738"/>
                </a:cubicBezTo>
                <a:close/>
                <a:moveTo>
                  <a:pt x="4275236" y="6141661"/>
                </a:moveTo>
                <a:lnTo>
                  <a:pt x="4277112" y="6141912"/>
                </a:lnTo>
                <a:cubicBezTo>
                  <a:pt x="4277554" y="6142126"/>
                  <a:pt x="4277229" y="6142367"/>
                  <a:pt x="4276595" y="6142642"/>
                </a:cubicBezTo>
                <a:lnTo>
                  <a:pt x="4274622" y="6143703"/>
                </a:lnTo>
                <a:close/>
                <a:moveTo>
                  <a:pt x="1524034" y="6141439"/>
                </a:moveTo>
                <a:cubicBezTo>
                  <a:pt x="1523563" y="6142911"/>
                  <a:pt x="1516318" y="6145459"/>
                  <a:pt x="1519264" y="6149647"/>
                </a:cubicBezTo>
                <a:cubicBezTo>
                  <a:pt x="1520700" y="6147674"/>
                  <a:pt x="1523757" y="6144393"/>
                  <a:pt x="1524377" y="6142614"/>
                </a:cubicBezTo>
                <a:cubicBezTo>
                  <a:pt x="1524584" y="6142020"/>
                  <a:pt x="1524520" y="6141595"/>
                  <a:pt x="1524034" y="6141439"/>
                </a:cubicBezTo>
                <a:close/>
                <a:moveTo>
                  <a:pt x="1162321" y="6141256"/>
                </a:moveTo>
                <a:cubicBezTo>
                  <a:pt x="1161879" y="6142637"/>
                  <a:pt x="1161436" y="6144016"/>
                  <a:pt x="1163416" y="6144650"/>
                </a:cubicBezTo>
                <a:cubicBezTo>
                  <a:pt x="1162867" y="6142953"/>
                  <a:pt x="1165838" y="6143904"/>
                  <a:pt x="1167269" y="6142841"/>
                </a:cubicBezTo>
                <a:cubicBezTo>
                  <a:pt x="1165290" y="6142207"/>
                  <a:pt x="1164300" y="6141890"/>
                  <a:pt x="1162321" y="6141256"/>
                </a:cubicBezTo>
                <a:close/>
                <a:moveTo>
                  <a:pt x="1638396" y="6140932"/>
                </a:moveTo>
                <a:cubicBezTo>
                  <a:pt x="1638396" y="6144340"/>
                  <a:pt x="1633944" y="6148025"/>
                  <a:pt x="1636913" y="6148975"/>
                </a:cubicBezTo>
                <a:cubicBezTo>
                  <a:pt x="1636542" y="6147578"/>
                  <a:pt x="1639232" y="6144288"/>
                  <a:pt x="1639348" y="6142329"/>
                </a:cubicBezTo>
                <a:cubicBezTo>
                  <a:pt x="1639387" y="6141674"/>
                  <a:pt x="1639138" y="6141169"/>
                  <a:pt x="1638396" y="6140932"/>
                </a:cubicBezTo>
                <a:close/>
                <a:moveTo>
                  <a:pt x="2883049" y="6140729"/>
                </a:moveTo>
                <a:cubicBezTo>
                  <a:pt x="2883049" y="6140729"/>
                  <a:pt x="2882946" y="6143082"/>
                  <a:pt x="2882946" y="6143082"/>
                </a:cubicBezTo>
                <a:cubicBezTo>
                  <a:pt x="2891977" y="6143486"/>
                  <a:pt x="2891977" y="6143486"/>
                  <a:pt x="2892082" y="6141132"/>
                </a:cubicBezTo>
                <a:cubicBezTo>
                  <a:pt x="2892082" y="6141132"/>
                  <a:pt x="2883049" y="6140729"/>
                  <a:pt x="2883049" y="6140729"/>
                </a:cubicBezTo>
                <a:close/>
                <a:moveTo>
                  <a:pt x="1181852" y="6140694"/>
                </a:moveTo>
                <a:cubicBezTo>
                  <a:pt x="1181357" y="6142240"/>
                  <a:pt x="1179472" y="6141637"/>
                  <a:pt x="1177541" y="6144425"/>
                </a:cubicBezTo>
                <a:cubicBezTo>
                  <a:pt x="1180862" y="6143786"/>
                  <a:pt x="1180816" y="6147177"/>
                  <a:pt x="1182253" y="6145934"/>
                </a:cubicBezTo>
                <a:cubicBezTo>
                  <a:pt x="1177093" y="6142578"/>
                  <a:pt x="1187058" y="6140659"/>
                  <a:pt x="1181852" y="6140694"/>
                </a:cubicBezTo>
                <a:close/>
                <a:moveTo>
                  <a:pt x="1365671" y="6139422"/>
                </a:moveTo>
                <a:cubicBezTo>
                  <a:pt x="1364701" y="6142459"/>
                  <a:pt x="1363206" y="6140308"/>
                  <a:pt x="1361730" y="6141508"/>
                </a:cubicBezTo>
                <a:cubicBezTo>
                  <a:pt x="1365689" y="6142775"/>
                  <a:pt x="1365707" y="6146126"/>
                  <a:pt x="1365184" y="6140940"/>
                </a:cubicBezTo>
                <a:cubicBezTo>
                  <a:pt x="1365681" y="6141099"/>
                  <a:pt x="1366296" y="6140877"/>
                  <a:pt x="1366541" y="6140537"/>
                </a:cubicBezTo>
                <a:cubicBezTo>
                  <a:pt x="1366787" y="6140197"/>
                  <a:pt x="1366660" y="6139738"/>
                  <a:pt x="1365671" y="6139422"/>
                </a:cubicBezTo>
                <a:close/>
                <a:moveTo>
                  <a:pt x="10367133" y="6138656"/>
                </a:moveTo>
                <a:cubicBezTo>
                  <a:pt x="10358030" y="6140658"/>
                  <a:pt x="10368474" y="6144738"/>
                  <a:pt x="10374499" y="6145007"/>
                </a:cubicBezTo>
                <a:cubicBezTo>
                  <a:pt x="10376506" y="6145098"/>
                  <a:pt x="10378024" y="6144764"/>
                  <a:pt x="10378161" y="6143790"/>
                </a:cubicBezTo>
                <a:cubicBezTo>
                  <a:pt x="10366580" y="6142557"/>
                  <a:pt x="10367133" y="6138656"/>
                  <a:pt x="10367133" y="6138656"/>
                </a:cubicBezTo>
                <a:close/>
                <a:moveTo>
                  <a:pt x="10092819" y="6138503"/>
                </a:moveTo>
                <a:cubicBezTo>
                  <a:pt x="10092819" y="6138503"/>
                  <a:pt x="10092266" y="6142404"/>
                  <a:pt x="10092266" y="6142404"/>
                </a:cubicBezTo>
                <a:cubicBezTo>
                  <a:pt x="10092266" y="6142404"/>
                  <a:pt x="10095299" y="6141737"/>
                  <a:pt x="10098334" y="6141070"/>
                </a:cubicBezTo>
                <a:lnTo>
                  <a:pt x="10104400" y="6139736"/>
                </a:lnTo>
                <a:close/>
                <a:moveTo>
                  <a:pt x="10004720" y="6137928"/>
                </a:moveTo>
                <a:cubicBezTo>
                  <a:pt x="10000079" y="6136114"/>
                  <a:pt x="9995252" y="6135602"/>
                  <a:pt x="9994761" y="6139068"/>
                </a:cubicBezTo>
                <a:cubicBezTo>
                  <a:pt x="9994761" y="6139068"/>
                  <a:pt x="9994269" y="6142534"/>
                  <a:pt x="10013574" y="6144588"/>
                </a:cubicBezTo>
                <a:cubicBezTo>
                  <a:pt x="10013819" y="6142855"/>
                  <a:pt x="10009362" y="6139742"/>
                  <a:pt x="10004720" y="6137928"/>
                </a:cubicBezTo>
                <a:close/>
                <a:moveTo>
                  <a:pt x="6308763" y="6136257"/>
                </a:moveTo>
                <a:cubicBezTo>
                  <a:pt x="6314164" y="6138457"/>
                  <a:pt x="6307152" y="6139332"/>
                  <a:pt x="6312556" y="6141534"/>
                </a:cubicBezTo>
                <a:cubicBezTo>
                  <a:pt x="6313762" y="6139226"/>
                  <a:pt x="6317068" y="6139174"/>
                  <a:pt x="6317945" y="6139064"/>
                </a:cubicBezTo>
                <a:cubicBezTo>
                  <a:pt x="6318820" y="6138954"/>
                  <a:pt x="6317270" y="6138789"/>
                  <a:pt x="6308763" y="6136257"/>
                </a:cubicBezTo>
                <a:close/>
                <a:moveTo>
                  <a:pt x="6303047" y="6136134"/>
                </a:moveTo>
                <a:cubicBezTo>
                  <a:pt x="6300668" y="6135680"/>
                  <a:pt x="6299050" y="6136031"/>
                  <a:pt x="6302296" y="6138597"/>
                </a:cubicBezTo>
                <a:cubicBezTo>
                  <a:pt x="6306613" y="6139113"/>
                  <a:pt x="6308232" y="6138943"/>
                  <a:pt x="6308366" y="6138505"/>
                </a:cubicBezTo>
                <a:cubicBezTo>
                  <a:pt x="6308566" y="6137849"/>
                  <a:pt x="6305426" y="6136588"/>
                  <a:pt x="6303047" y="6136134"/>
                </a:cubicBezTo>
                <a:close/>
                <a:moveTo>
                  <a:pt x="2723401" y="6135956"/>
                </a:moveTo>
                <a:cubicBezTo>
                  <a:pt x="2723295" y="6138310"/>
                  <a:pt x="2723295" y="6138310"/>
                  <a:pt x="2723295" y="6138310"/>
                </a:cubicBezTo>
                <a:cubicBezTo>
                  <a:pt x="2729316" y="6138579"/>
                  <a:pt x="2729316" y="6138579"/>
                  <a:pt x="2729316" y="6138579"/>
                </a:cubicBezTo>
                <a:cubicBezTo>
                  <a:pt x="2729316" y="6138579"/>
                  <a:pt x="2729316" y="6138579"/>
                  <a:pt x="2729422" y="6136225"/>
                </a:cubicBezTo>
                <a:cubicBezTo>
                  <a:pt x="2729422" y="6136225"/>
                  <a:pt x="2729422" y="6136225"/>
                  <a:pt x="2723401" y="6135956"/>
                </a:cubicBezTo>
                <a:close/>
                <a:moveTo>
                  <a:pt x="2663089" y="6135622"/>
                </a:moveTo>
                <a:cubicBezTo>
                  <a:pt x="2663089" y="6135622"/>
                  <a:pt x="2662982" y="6137975"/>
                  <a:pt x="2662982" y="6137975"/>
                </a:cubicBezTo>
                <a:cubicBezTo>
                  <a:pt x="2662982" y="6137975"/>
                  <a:pt x="2662982" y="6137975"/>
                  <a:pt x="2672015" y="6138378"/>
                </a:cubicBezTo>
                <a:cubicBezTo>
                  <a:pt x="2672015" y="6138378"/>
                  <a:pt x="2672121" y="6136024"/>
                  <a:pt x="2672121" y="6136024"/>
                </a:cubicBezTo>
                <a:cubicBezTo>
                  <a:pt x="2663089" y="6135622"/>
                  <a:pt x="2663089" y="6135622"/>
                  <a:pt x="2663089" y="6135622"/>
                </a:cubicBezTo>
                <a:close/>
                <a:moveTo>
                  <a:pt x="1167857" y="6134511"/>
                </a:moveTo>
                <a:cubicBezTo>
                  <a:pt x="1167371" y="6136029"/>
                  <a:pt x="1166429" y="6135728"/>
                  <a:pt x="1165944" y="6137245"/>
                </a:cubicBezTo>
                <a:cubicBezTo>
                  <a:pt x="1166884" y="6137548"/>
                  <a:pt x="1170198" y="6136934"/>
                  <a:pt x="1169227" y="6139968"/>
                </a:cubicBezTo>
                <a:cubicBezTo>
                  <a:pt x="1168284" y="6139668"/>
                  <a:pt x="1165456" y="6138762"/>
                  <a:pt x="1167798" y="6141186"/>
                </a:cubicBezTo>
                <a:cubicBezTo>
                  <a:pt x="1169227" y="6139968"/>
                  <a:pt x="1170655" y="6138754"/>
                  <a:pt x="1171596" y="6139055"/>
                </a:cubicBezTo>
                <a:cubicBezTo>
                  <a:pt x="1171140" y="6137236"/>
                  <a:pt x="1170198" y="6136934"/>
                  <a:pt x="1170684" y="6135417"/>
                </a:cubicBezTo>
                <a:cubicBezTo>
                  <a:pt x="1169742" y="6135114"/>
                  <a:pt x="1168799" y="6134813"/>
                  <a:pt x="1167857" y="6134511"/>
                </a:cubicBezTo>
                <a:close/>
                <a:moveTo>
                  <a:pt x="1563954" y="6133281"/>
                </a:moveTo>
                <a:cubicBezTo>
                  <a:pt x="1563758" y="6134122"/>
                  <a:pt x="1570804" y="6136992"/>
                  <a:pt x="1570581" y="6136391"/>
                </a:cubicBezTo>
                <a:cubicBezTo>
                  <a:pt x="1570538" y="6136276"/>
                  <a:pt x="1570233" y="6136035"/>
                  <a:pt x="1569562" y="6135630"/>
                </a:cubicBezTo>
                <a:cubicBezTo>
                  <a:pt x="1568594" y="6135321"/>
                  <a:pt x="1570003" y="6134251"/>
                  <a:pt x="1567102" y="6133322"/>
                </a:cubicBezTo>
                <a:cubicBezTo>
                  <a:pt x="1564889" y="6132947"/>
                  <a:pt x="1564021" y="6133001"/>
                  <a:pt x="1563954" y="6133281"/>
                </a:cubicBezTo>
                <a:close/>
                <a:moveTo>
                  <a:pt x="6245140" y="6132588"/>
                </a:moveTo>
                <a:cubicBezTo>
                  <a:pt x="6245140" y="6132588"/>
                  <a:pt x="6244394" y="6134011"/>
                  <a:pt x="6244394" y="6134011"/>
                </a:cubicBezTo>
                <a:cubicBezTo>
                  <a:pt x="6243650" y="6135436"/>
                  <a:pt x="6243650" y="6135436"/>
                  <a:pt x="6242905" y="6136861"/>
                </a:cubicBezTo>
                <a:cubicBezTo>
                  <a:pt x="6242905" y="6136861"/>
                  <a:pt x="6242159" y="6138284"/>
                  <a:pt x="6242159" y="6138284"/>
                </a:cubicBezTo>
                <a:cubicBezTo>
                  <a:pt x="6242159" y="6138284"/>
                  <a:pt x="6246961" y="6140240"/>
                  <a:pt x="6246216" y="6141664"/>
                </a:cubicBezTo>
                <a:cubicBezTo>
                  <a:pt x="6246216" y="6141664"/>
                  <a:pt x="6246216" y="6141664"/>
                  <a:pt x="6245472" y="6143088"/>
                </a:cubicBezTo>
                <a:cubicBezTo>
                  <a:pt x="6245472" y="6143088"/>
                  <a:pt x="6244726" y="6144512"/>
                  <a:pt x="6244726" y="6144512"/>
                </a:cubicBezTo>
                <a:cubicBezTo>
                  <a:pt x="6244726" y="6144512"/>
                  <a:pt x="6243980" y="6145936"/>
                  <a:pt x="6248784" y="6147892"/>
                </a:cubicBezTo>
                <a:cubicBezTo>
                  <a:pt x="6248784" y="6147892"/>
                  <a:pt x="6249528" y="6146468"/>
                  <a:pt x="6249528" y="6146468"/>
                </a:cubicBezTo>
                <a:cubicBezTo>
                  <a:pt x="6249528" y="6146468"/>
                  <a:pt x="6250273" y="6145044"/>
                  <a:pt x="6250273" y="6145044"/>
                </a:cubicBezTo>
                <a:cubicBezTo>
                  <a:pt x="6255821" y="6145576"/>
                  <a:pt x="6255821" y="6145576"/>
                  <a:pt x="6251764" y="6142196"/>
                </a:cubicBezTo>
                <a:cubicBezTo>
                  <a:pt x="6251764" y="6142196"/>
                  <a:pt x="6252508" y="6140773"/>
                  <a:pt x="6247706" y="6138816"/>
                </a:cubicBezTo>
                <a:cubicBezTo>
                  <a:pt x="6247706" y="6138816"/>
                  <a:pt x="6248453" y="6137392"/>
                  <a:pt x="6248453" y="6137392"/>
                </a:cubicBezTo>
                <a:cubicBezTo>
                  <a:pt x="6249197" y="6135969"/>
                  <a:pt x="6249197" y="6135969"/>
                  <a:pt x="6249941" y="6134544"/>
                </a:cubicBezTo>
                <a:cubicBezTo>
                  <a:pt x="6250687" y="6133121"/>
                  <a:pt x="6250687" y="6133121"/>
                  <a:pt x="6250687" y="6133121"/>
                </a:cubicBezTo>
                <a:cubicBezTo>
                  <a:pt x="6245885" y="6131164"/>
                  <a:pt x="6245140" y="6132588"/>
                  <a:pt x="6245140" y="6132588"/>
                </a:cubicBezTo>
                <a:close/>
                <a:moveTo>
                  <a:pt x="1674195" y="6132315"/>
                </a:moveTo>
                <a:cubicBezTo>
                  <a:pt x="1673207" y="6131996"/>
                  <a:pt x="1672217" y="6131680"/>
                  <a:pt x="1671722" y="6133225"/>
                </a:cubicBezTo>
                <a:cubicBezTo>
                  <a:pt x="1671722" y="6133225"/>
                  <a:pt x="1671722" y="6133225"/>
                  <a:pt x="1671228" y="6134771"/>
                </a:cubicBezTo>
                <a:cubicBezTo>
                  <a:pt x="1670237" y="6134454"/>
                  <a:pt x="1669743" y="6135999"/>
                  <a:pt x="1669248" y="6137544"/>
                </a:cubicBezTo>
                <a:cubicBezTo>
                  <a:pt x="1669248" y="6137544"/>
                  <a:pt x="1669248" y="6137544"/>
                  <a:pt x="1668755" y="6139089"/>
                </a:cubicBezTo>
                <a:cubicBezTo>
                  <a:pt x="1668755" y="6139089"/>
                  <a:pt x="1669744" y="6139407"/>
                  <a:pt x="1670733" y="6139723"/>
                </a:cubicBezTo>
                <a:cubicBezTo>
                  <a:pt x="1671722" y="6140040"/>
                  <a:pt x="1672218" y="6138494"/>
                  <a:pt x="1672218" y="6138494"/>
                </a:cubicBezTo>
                <a:cubicBezTo>
                  <a:pt x="1672218" y="6138494"/>
                  <a:pt x="1672711" y="6136949"/>
                  <a:pt x="1673702" y="6137266"/>
                </a:cubicBezTo>
                <a:cubicBezTo>
                  <a:pt x="1674196" y="6135721"/>
                  <a:pt x="1675185" y="6136038"/>
                  <a:pt x="1675681" y="6134492"/>
                </a:cubicBezTo>
                <a:cubicBezTo>
                  <a:pt x="1676175" y="6132947"/>
                  <a:pt x="1675186" y="6132630"/>
                  <a:pt x="1674195" y="6132315"/>
                </a:cubicBezTo>
                <a:close/>
                <a:moveTo>
                  <a:pt x="6207539" y="6131515"/>
                </a:moveTo>
                <a:cubicBezTo>
                  <a:pt x="6205710" y="6131511"/>
                  <a:pt x="6204691" y="6132380"/>
                  <a:pt x="6207853" y="6134950"/>
                </a:cubicBezTo>
                <a:cubicBezTo>
                  <a:pt x="6211068" y="6134549"/>
                  <a:pt x="6212147" y="6133920"/>
                  <a:pt x="6212092" y="6133309"/>
                </a:cubicBezTo>
                <a:cubicBezTo>
                  <a:pt x="6212009" y="6132393"/>
                  <a:pt x="6209368" y="6131518"/>
                  <a:pt x="6207539" y="6131515"/>
                </a:cubicBezTo>
                <a:close/>
                <a:moveTo>
                  <a:pt x="6218034" y="6131505"/>
                </a:moveTo>
                <a:cubicBezTo>
                  <a:pt x="6215882" y="6132831"/>
                  <a:pt x="6215943" y="6135498"/>
                  <a:pt x="6217964" y="6137202"/>
                </a:cubicBezTo>
                <a:cubicBezTo>
                  <a:pt x="6224287" y="6136255"/>
                  <a:pt x="6229088" y="6138211"/>
                  <a:pt x="6231369" y="6133853"/>
                </a:cubicBezTo>
                <a:cubicBezTo>
                  <a:pt x="6224545" y="6130193"/>
                  <a:pt x="6220183" y="6130178"/>
                  <a:pt x="6218034" y="6131505"/>
                </a:cubicBezTo>
                <a:close/>
                <a:moveTo>
                  <a:pt x="1551786" y="6131461"/>
                </a:moveTo>
                <a:cubicBezTo>
                  <a:pt x="1550829" y="6131155"/>
                  <a:pt x="1549386" y="6132375"/>
                  <a:pt x="1549386" y="6132375"/>
                </a:cubicBezTo>
                <a:cubicBezTo>
                  <a:pt x="1548896" y="6133899"/>
                  <a:pt x="1548896" y="6133899"/>
                  <a:pt x="1548408" y="6135425"/>
                </a:cubicBezTo>
                <a:cubicBezTo>
                  <a:pt x="1547412" y="6141830"/>
                  <a:pt x="1541148" y="6148229"/>
                  <a:pt x="1546866" y="6153422"/>
                </a:cubicBezTo>
                <a:cubicBezTo>
                  <a:pt x="1543528" y="6150673"/>
                  <a:pt x="1539134" y="6164396"/>
                  <a:pt x="1544424" y="6161046"/>
                </a:cubicBezTo>
                <a:cubicBezTo>
                  <a:pt x="1545380" y="6161352"/>
                  <a:pt x="1545380" y="6161352"/>
                  <a:pt x="1545380" y="6161352"/>
                </a:cubicBezTo>
                <a:cubicBezTo>
                  <a:pt x="1544405" y="6164402"/>
                  <a:pt x="1543916" y="6165927"/>
                  <a:pt x="1542940" y="6168978"/>
                </a:cubicBezTo>
                <a:cubicBezTo>
                  <a:pt x="1541007" y="6171720"/>
                  <a:pt x="1540031" y="6174771"/>
                  <a:pt x="1539055" y="6177820"/>
                </a:cubicBezTo>
                <a:cubicBezTo>
                  <a:pt x="1539055" y="6177820"/>
                  <a:pt x="1538099" y="6177515"/>
                  <a:pt x="1538099" y="6177515"/>
                </a:cubicBezTo>
                <a:cubicBezTo>
                  <a:pt x="1538586" y="6175989"/>
                  <a:pt x="1539075" y="6174466"/>
                  <a:pt x="1539075" y="6174466"/>
                </a:cubicBezTo>
                <a:cubicBezTo>
                  <a:pt x="1539563" y="6172939"/>
                  <a:pt x="1539563" y="6172939"/>
                  <a:pt x="1539563" y="6172939"/>
                </a:cubicBezTo>
                <a:cubicBezTo>
                  <a:pt x="1539563" y="6172939"/>
                  <a:pt x="1539095" y="6171109"/>
                  <a:pt x="1538138" y="6170803"/>
                </a:cubicBezTo>
                <a:cubicBezTo>
                  <a:pt x="1537182" y="6170497"/>
                  <a:pt x="1535737" y="6171715"/>
                  <a:pt x="1535737" y="6171715"/>
                </a:cubicBezTo>
                <a:cubicBezTo>
                  <a:pt x="1535737" y="6171715"/>
                  <a:pt x="1535737" y="6171715"/>
                  <a:pt x="1535249" y="6173241"/>
                </a:cubicBezTo>
                <a:cubicBezTo>
                  <a:pt x="1536205" y="6173546"/>
                  <a:pt x="1536205" y="6173546"/>
                  <a:pt x="1536205" y="6173546"/>
                </a:cubicBezTo>
                <a:cubicBezTo>
                  <a:pt x="1535717" y="6175070"/>
                  <a:pt x="1535230" y="6176597"/>
                  <a:pt x="1534741" y="6178121"/>
                </a:cubicBezTo>
                <a:cubicBezTo>
                  <a:pt x="1534741" y="6178121"/>
                  <a:pt x="1534741" y="6178121"/>
                  <a:pt x="1534254" y="6179646"/>
                </a:cubicBezTo>
                <a:cubicBezTo>
                  <a:pt x="1534254" y="6179646"/>
                  <a:pt x="1533766" y="6181172"/>
                  <a:pt x="1533766" y="6181172"/>
                </a:cubicBezTo>
                <a:cubicBezTo>
                  <a:pt x="1532320" y="6182389"/>
                  <a:pt x="1531834" y="6183914"/>
                  <a:pt x="1531344" y="6185438"/>
                </a:cubicBezTo>
                <a:cubicBezTo>
                  <a:pt x="1530856" y="6186964"/>
                  <a:pt x="1531325" y="6188795"/>
                  <a:pt x="1532282" y="6189101"/>
                </a:cubicBezTo>
                <a:cubicBezTo>
                  <a:pt x="1534193" y="6189714"/>
                  <a:pt x="1535638" y="6188495"/>
                  <a:pt x="1535171" y="6186663"/>
                </a:cubicBezTo>
                <a:cubicBezTo>
                  <a:pt x="1535171" y="6186663"/>
                  <a:pt x="1536614" y="6185445"/>
                  <a:pt x="1536614" y="6185445"/>
                </a:cubicBezTo>
                <a:cubicBezTo>
                  <a:pt x="1538059" y="6184226"/>
                  <a:pt x="1539035" y="6181177"/>
                  <a:pt x="1539524" y="6179652"/>
                </a:cubicBezTo>
                <a:cubicBezTo>
                  <a:pt x="1539524" y="6179652"/>
                  <a:pt x="1540480" y="6179958"/>
                  <a:pt x="1540967" y="6178434"/>
                </a:cubicBezTo>
                <a:cubicBezTo>
                  <a:pt x="1541924" y="6178740"/>
                  <a:pt x="1541924" y="6178740"/>
                  <a:pt x="1541924" y="6178740"/>
                </a:cubicBezTo>
                <a:cubicBezTo>
                  <a:pt x="1541944" y="6175383"/>
                  <a:pt x="1542920" y="6172333"/>
                  <a:pt x="1544853" y="6169590"/>
                </a:cubicBezTo>
                <a:cubicBezTo>
                  <a:pt x="1545340" y="6168066"/>
                  <a:pt x="1546317" y="6165014"/>
                  <a:pt x="1547293" y="6161964"/>
                </a:cubicBezTo>
                <a:cubicBezTo>
                  <a:pt x="1549454" y="6160975"/>
                  <a:pt x="1550872" y="6159433"/>
                  <a:pt x="1551848" y="6157565"/>
                </a:cubicBezTo>
                <a:cubicBezTo>
                  <a:pt x="1554777" y="6151963"/>
                  <a:pt x="1553750" y="6143438"/>
                  <a:pt x="1557015" y="6138179"/>
                </a:cubicBezTo>
                <a:cubicBezTo>
                  <a:pt x="1556059" y="6137873"/>
                  <a:pt x="1556059" y="6137873"/>
                  <a:pt x="1556059" y="6137873"/>
                </a:cubicBezTo>
                <a:cubicBezTo>
                  <a:pt x="1556547" y="6136347"/>
                  <a:pt x="1557503" y="6136654"/>
                  <a:pt x="1557991" y="6135129"/>
                </a:cubicBezTo>
                <a:cubicBezTo>
                  <a:pt x="1557991" y="6135129"/>
                  <a:pt x="1557523" y="6133299"/>
                  <a:pt x="1556568" y="6132993"/>
                </a:cubicBezTo>
                <a:cubicBezTo>
                  <a:pt x="1555611" y="6132686"/>
                  <a:pt x="1555123" y="6134212"/>
                  <a:pt x="1554166" y="6133905"/>
                </a:cubicBezTo>
                <a:cubicBezTo>
                  <a:pt x="1554166" y="6133905"/>
                  <a:pt x="1553678" y="6135429"/>
                  <a:pt x="1553678" y="6135429"/>
                </a:cubicBezTo>
                <a:cubicBezTo>
                  <a:pt x="1553678" y="6135429"/>
                  <a:pt x="1553678" y="6135429"/>
                  <a:pt x="1552721" y="6135124"/>
                </a:cubicBezTo>
                <a:cubicBezTo>
                  <a:pt x="1552721" y="6135124"/>
                  <a:pt x="1553210" y="6133598"/>
                  <a:pt x="1553210" y="6133598"/>
                </a:cubicBezTo>
                <a:cubicBezTo>
                  <a:pt x="1553699" y="6132074"/>
                  <a:pt x="1552742" y="6131768"/>
                  <a:pt x="1551786" y="6131461"/>
                </a:cubicBezTo>
                <a:close/>
                <a:moveTo>
                  <a:pt x="2510965" y="6131184"/>
                </a:moveTo>
                <a:cubicBezTo>
                  <a:pt x="2510878" y="6133147"/>
                  <a:pt x="2503263" y="6134772"/>
                  <a:pt x="2510789" y="6135108"/>
                </a:cubicBezTo>
                <a:cubicBezTo>
                  <a:pt x="2510789" y="6135108"/>
                  <a:pt x="2518315" y="6135444"/>
                  <a:pt x="2518405" y="6133483"/>
                </a:cubicBezTo>
                <a:cubicBezTo>
                  <a:pt x="2518492" y="6131521"/>
                  <a:pt x="2510965" y="6131184"/>
                  <a:pt x="2510965" y="6131184"/>
                </a:cubicBezTo>
                <a:close/>
                <a:moveTo>
                  <a:pt x="1180873" y="6130160"/>
                </a:moveTo>
                <a:cubicBezTo>
                  <a:pt x="1179902" y="6129849"/>
                  <a:pt x="1178931" y="6129538"/>
                  <a:pt x="1178432" y="6131093"/>
                </a:cubicBezTo>
                <a:cubicBezTo>
                  <a:pt x="1177460" y="6130782"/>
                  <a:pt x="1176962" y="6132337"/>
                  <a:pt x="1176962" y="6132337"/>
                </a:cubicBezTo>
                <a:cubicBezTo>
                  <a:pt x="1176464" y="6133893"/>
                  <a:pt x="1176464" y="6133893"/>
                  <a:pt x="1176464" y="6133893"/>
                </a:cubicBezTo>
                <a:cubicBezTo>
                  <a:pt x="1174021" y="6134825"/>
                  <a:pt x="1175965" y="6135449"/>
                  <a:pt x="1172056" y="6137625"/>
                </a:cubicBezTo>
                <a:cubicBezTo>
                  <a:pt x="1172374" y="6144157"/>
                  <a:pt x="1178495" y="6143865"/>
                  <a:pt x="1180535" y="6139375"/>
                </a:cubicBezTo>
                <a:cubicBezTo>
                  <a:pt x="1181216" y="6137879"/>
                  <a:pt x="1181442" y="6135914"/>
                  <a:pt x="1180849" y="6133581"/>
                </a:cubicBezTo>
                <a:cubicBezTo>
                  <a:pt x="1181821" y="6133893"/>
                  <a:pt x="1181821" y="6133893"/>
                  <a:pt x="1181821" y="6133893"/>
                </a:cubicBezTo>
                <a:cubicBezTo>
                  <a:pt x="1182319" y="6132337"/>
                  <a:pt x="1181845" y="6130471"/>
                  <a:pt x="1180873" y="6130160"/>
                </a:cubicBezTo>
                <a:close/>
                <a:moveTo>
                  <a:pt x="1200309" y="6129689"/>
                </a:moveTo>
                <a:cubicBezTo>
                  <a:pt x="1199781" y="6131345"/>
                  <a:pt x="1199781" y="6131345"/>
                  <a:pt x="1199781" y="6131345"/>
                </a:cubicBezTo>
                <a:cubicBezTo>
                  <a:pt x="1199781" y="6131345"/>
                  <a:pt x="1199252" y="6132999"/>
                  <a:pt x="1199252" y="6132999"/>
                </a:cubicBezTo>
                <a:cubicBezTo>
                  <a:pt x="1199252" y="6132999"/>
                  <a:pt x="1200665" y="6135278"/>
                  <a:pt x="1201637" y="6135589"/>
                </a:cubicBezTo>
                <a:cubicBezTo>
                  <a:pt x="1201637" y="6135589"/>
                  <a:pt x="1202608" y="6135901"/>
                  <a:pt x="1203139" y="6134244"/>
                </a:cubicBezTo>
                <a:cubicBezTo>
                  <a:pt x="1203139" y="6134244"/>
                  <a:pt x="1203139" y="6134244"/>
                  <a:pt x="1202166" y="6133934"/>
                </a:cubicBezTo>
                <a:cubicBezTo>
                  <a:pt x="1202166" y="6133934"/>
                  <a:pt x="1201724" y="6131966"/>
                  <a:pt x="1200752" y="6131656"/>
                </a:cubicBezTo>
                <a:cubicBezTo>
                  <a:pt x="1201724" y="6131966"/>
                  <a:pt x="1201724" y="6131966"/>
                  <a:pt x="1201724" y="6131966"/>
                </a:cubicBezTo>
                <a:cubicBezTo>
                  <a:pt x="1201724" y="6131966"/>
                  <a:pt x="1203226" y="6130622"/>
                  <a:pt x="1202254" y="6130311"/>
                </a:cubicBezTo>
                <a:cubicBezTo>
                  <a:pt x="1202254" y="6130311"/>
                  <a:pt x="1202254" y="6130311"/>
                  <a:pt x="1201283" y="6130000"/>
                </a:cubicBezTo>
                <a:cubicBezTo>
                  <a:pt x="1200309" y="6129689"/>
                  <a:pt x="1200309" y="6129689"/>
                  <a:pt x="1200309" y="6129689"/>
                </a:cubicBezTo>
                <a:close/>
                <a:moveTo>
                  <a:pt x="1524563" y="6129439"/>
                </a:moveTo>
                <a:cubicBezTo>
                  <a:pt x="1524062" y="6131003"/>
                  <a:pt x="1524062" y="6131003"/>
                  <a:pt x="1523561" y="6132567"/>
                </a:cubicBezTo>
                <a:cubicBezTo>
                  <a:pt x="1523061" y="6134131"/>
                  <a:pt x="1522561" y="6135694"/>
                  <a:pt x="1521501" y="6135356"/>
                </a:cubicBezTo>
                <a:cubicBezTo>
                  <a:pt x="1521501" y="6135356"/>
                  <a:pt x="1520999" y="6136919"/>
                  <a:pt x="1520999" y="6136919"/>
                </a:cubicBezTo>
                <a:cubicBezTo>
                  <a:pt x="1521560" y="6138822"/>
                  <a:pt x="1522060" y="6137258"/>
                  <a:pt x="1523121" y="6137597"/>
                </a:cubicBezTo>
                <a:cubicBezTo>
                  <a:pt x="1524681" y="6136374"/>
                  <a:pt x="1525181" y="6134810"/>
                  <a:pt x="1526183" y="6131681"/>
                </a:cubicBezTo>
                <a:cubicBezTo>
                  <a:pt x="1526183" y="6131681"/>
                  <a:pt x="1526183" y="6131681"/>
                  <a:pt x="1526684" y="6130119"/>
                </a:cubicBezTo>
                <a:cubicBezTo>
                  <a:pt x="1526684" y="6130119"/>
                  <a:pt x="1525624" y="6129779"/>
                  <a:pt x="1525624" y="6129779"/>
                </a:cubicBezTo>
                <a:cubicBezTo>
                  <a:pt x="1524563" y="6129439"/>
                  <a:pt x="1524563" y="6129439"/>
                  <a:pt x="1524563" y="6129439"/>
                </a:cubicBezTo>
                <a:close/>
                <a:moveTo>
                  <a:pt x="6223123" y="6128733"/>
                </a:moveTo>
                <a:cubicBezTo>
                  <a:pt x="6226909" y="6129848"/>
                  <a:pt x="6229288" y="6130175"/>
                  <a:pt x="6230604" y="6130097"/>
                </a:cubicBezTo>
                <a:cubicBezTo>
                  <a:pt x="6231918" y="6130018"/>
                  <a:pt x="6232173" y="6129533"/>
                  <a:pt x="6231710" y="6129025"/>
                </a:cubicBezTo>
                <a:cubicBezTo>
                  <a:pt x="6230787" y="6128007"/>
                  <a:pt x="6227001" y="6126892"/>
                  <a:pt x="6223123" y="6128733"/>
                </a:cubicBezTo>
                <a:close/>
                <a:moveTo>
                  <a:pt x="9556175" y="6128203"/>
                </a:moveTo>
                <a:cubicBezTo>
                  <a:pt x="9556806" y="6129521"/>
                  <a:pt x="9557987" y="6131722"/>
                  <a:pt x="9558299" y="6132095"/>
                </a:cubicBezTo>
                <a:cubicBezTo>
                  <a:pt x="9558509" y="6132343"/>
                  <a:pt x="9558332" y="6131781"/>
                  <a:pt x="9557346" y="6129604"/>
                </a:cubicBezTo>
                <a:cubicBezTo>
                  <a:pt x="9555461" y="6126450"/>
                  <a:pt x="9555544" y="6126886"/>
                  <a:pt x="9556175" y="6128203"/>
                </a:cubicBezTo>
                <a:close/>
                <a:moveTo>
                  <a:pt x="1192535" y="6127200"/>
                </a:moveTo>
                <a:cubicBezTo>
                  <a:pt x="1192005" y="6128856"/>
                  <a:pt x="1192005" y="6128856"/>
                  <a:pt x="1192005" y="6128856"/>
                </a:cubicBezTo>
                <a:cubicBezTo>
                  <a:pt x="1192948" y="6129158"/>
                  <a:pt x="1192948" y="6129158"/>
                  <a:pt x="1192418" y="6130813"/>
                </a:cubicBezTo>
                <a:cubicBezTo>
                  <a:pt x="1192830" y="6132771"/>
                  <a:pt x="1192830" y="6132771"/>
                  <a:pt x="1193771" y="6133072"/>
                </a:cubicBezTo>
                <a:cubicBezTo>
                  <a:pt x="1193771" y="6133072"/>
                  <a:pt x="1194303" y="6131417"/>
                  <a:pt x="1194303" y="6131417"/>
                </a:cubicBezTo>
                <a:cubicBezTo>
                  <a:pt x="1194834" y="6129760"/>
                  <a:pt x="1194420" y="6127803"/>
                  <a:pt x="1193478" y="6127502"/>
                </a:cubicBezTo>
                <a:cubicBezTo>
                  <a:pt x="1193478" y="6127502"/>
                  <a:pt x="1192535" y="6127200"/>
                  <a:pt x="1192535" y="6127200"/>
                </a:cubicBezTo>
                <a:close/>
                <a:moveTo>
                  <a:pt x="1709350" y="6127133"/>
                </a:moveTo>
                <a:cubicBezTo>
                  <a:pt x="1708568" y="6127304"/>
                  <a:pt x="1708180" y="6128514"/>
                  <a:pt x="1709677" y="6131503"/>
                </a:cubicBezTo>
                <a:cubicBezTo>
                  <a:pt x="1711033" y="6130681"/>
                  <a:pt x="1711460" y="6129773"/>
                  <a:pt x="1711400" y="6128996"/>
                </a:cubicBezTo>
                <a:cubicBezTo>
                  <a:pt x="1711313" y="6127830"/>
                  <a:pt x="1710134" y="6126963"/>
                  <a:pt x="1709350" y="6127133"/>
                </a:cubicBezTo>
                <a:close/>
                <a:moveTo>
                  <a:pt x="9578126" y="6125564"/>
                </a:moveTo>
                <a:cubicBezTo>
                  <a:pt x="9574405" y="6125236"/>
                  <a:pt x="9571131" y="6130131"/>
                  <a:pt x="9575573" y="6128928"/>
                </a:cubicBezTo>
                <a:cubicBezTo>
                  <a:pt x="9575184" y="6127697"/>
                  <a:pt x="9578515" y="6126795"/>
                  <a:pt x="9578126" y="6125564"/>
                </a:cubicBezTo>
                <a:close/>
                <a:moveTo>
                  <a:pt x="10059545" y="6124406"/>
                </a:moveTo>
                <a:cubicBezTo>
                  <a:pt x="10059545" y="6124406"/>
                  <a:pt x="10058993" y="6128306"/>
                  <a:pt x="10058993" y="6128306"/>
                </a:cubicBezTo>
                <a:cubicBezTo>
                  <a:pt x="10058993" y="6128306"/>
                  <a:pt x="10070577" y="6129538"/>
                  <a:pt x="10070577" y="6129538"/>
                </a:cubicBezTo>
                <a:cubicBezTo>
                  <a:pt x="10070577" y="6129538"/>
                  <a:pt x="10071130" y="6125638"/>
                  <a:pt x="10071130" y="6125638"/>
                </a:cubicBezTo>
                <a:cubicBezTo>
                  <a:pt x="10071130" y="6125638"/>
                  <a:pt x="10059545" y="6124406"/>
                  <a:pt x="10059545" y="6124406"/>
                </a:cubicBezTo>
                <a:close/>
                <a:moveTo>
                  <a:pt x="7304569" y="6123837"/>
                </a:moveTo>
                <a:cubicBezTo>
                  <a:pt x="7303466" y="6128555"/>
                  <a:pt x="7303466" y="6128555"/>
                  <a:pt x="7303466" y="6128555"/>
                </a:cubicBezTo>
                <a:cubicBezTo>
                  <a:pt x="7303466" y="6128555"/>
                  <a:pt x="7302364" y="6133271"/>
                  <a:pt x="7302364" y="6133271"/>
                </a:cubicBezTo>
                <a:lnTo>
                  <a:pt x="7307706" y="6143467"/>
                </a:lnTo>
                <a:lnTo>
                  <a:pt x="7314219" y="6135434"/>
                </a:lnTo>
                <a:cubicBezTo>
                  <a:pt x="7315320" y="6130718"/>
                  <a:pt x="7315320" y="6130718"/>
                  <a:pt x="7316424" y="6126003"/>
                </a:cubicBezTo>
                <a:cubicBezTo>
                  <a:pt x="7316424" y="6126003"/>
                  <a:pt x="7304569" y="6123837"/>
                  <a:pt x="7304569" y="6123837"/>
                </a:cubicBezTo>
                <a:close/>
                <a:moveTo>
                  <a:pt x="9561004" y="6121848"/>
                </a:moveTo>
                <a:cubicBezTo>
                  <a:pt x="9561394" y="6123079"/>
                  <a:pt x="9553974" y="6126425"/>
                  <a:pt x="9559941" y="6126145"/>
                </a:cubicBezTo>
                <a:cubicBezTo>
                  <a:pt x="9559649" y="6125221"/>
                  <a:pt x="9563123" y="6123279"/>
                  <a:pt x="9562831" y="6122356"/>
                </a:cubicBezTo>
                <a:cubicBezTo>
                  <a:pt x="9562733" y="6122048"/>
                  <a:pt x="9562219" y="6121853"/>
                  <a:pt x="9561004" y="6121848"/>
                </a:cubicBezTo>
                <a:close/>
                <a:moveTo>
                  <a:pt x="4778318" y="6119679"/>
                </a:moveTo>
                <a:cubicBezTo>
                  <a:pt x="4778198" y="6121214"/>
                  <a:pt x="4773314" y="6120903"/>
                  <a:pt x="4777963" y="6124282"/>
                </a:cubicBezTo>
                <a:cubicBezTo>
                  <a:pt x="4782787" y="6125360"/>
                  <a:pt x="4785346" y="6123981"/>
                  <a:pt x="4785465" y="6122446"/>
                </a:cubicBezTo>
                <a:cubicBezTo>
                  <a:pt x="4785584" y="6120912"/>
                  <a:pt x="4783258" y="6119222"/>
                  <a:pt x="4778318" y="6119679"/>
                </a:cubicBezTo>
                <a:close/>
                <a:moveTo>
                  <a:pt x="10320843" y="6119627"/>
                </a:moveTo>
                <a:cubicBezTo>
                  <a:pt x="10317888" y="6119724"/>
                  <a:pt x="10314878" y="6120230"/>
                  <a:pt x="10314647" y="6121855"/>
                </a:cubicBezTo>
                <a:cubicBezTo>
                  <a:pt x="10314186" y="6125106"/>
                  <a:pt x="10325771" y="6126337"/>
                  <a:pt x="10325771" y="6126337"/>
                </a:cubicBezTo>
                <a:cubicBezTo>
                  <a:pt x="10326232" y="6123087"/>
                  <a:pt x="10326232" y="6123087"/>
                  <a:pt x="10326693" y="6119836"/>
                </a:cubicBezTo>
                <a:cubicBezTo>
                  <a:pt x="10326693" y="6119836"/>
                  <a:pt x="10323796" y="6119528"/>
                  <a:pt x="10320843" y="6119627"/>
                </a:cubicBezTo>
                <a:close/>
                <a:moveTo>
                  <a:pt x="1467758" y="6115816"/>
                </a:moveTo>
                <a:lnTo>
                  <a:pt x="1467431" y="6117393"/>
                </a:lnTo>
                <a:lnTo>
                  <a:pt x="1467037" y="6115979"/>
                </a:lnTo>
                <a:close/>
                <a:moveTo>
                  <a:pt x="7713689" y="6115583"/>
                </a:moveTo>
                <a:cubicBezTo>
                  <a:pt x="7713689" y="6115583"/>
                  <a:pt x="7713689" y="6115583"/>
                  <a:pt x="7712600" y="6120242"/>
                </a:cubicBezTo>
                <a:cubicBezTo>
                  <a:pt x="7709334" y="6134218"/>
                  <a:pt x="7708246" y="6138875"/>
                  <a:pt x="7706068" y="6148193"/>
                </a:cubicBezTo>
                <a:cubicBezTo>
                  <a:pt x="7709334" y="6134218"/>
                  <a:pt x="7708246" y="6138875"/>
                  <a:pt x="7698206" y="6132186"/>
                </a:cubicBezTo>
                <a:cubicBezTo>
                  <a:pt x="7701473" y="6118211"/>
                  <a:pt x="7712600" y="6120242"/>
                  <a:pt x="7713689" y="6115583"/>
                </a:cubicBezTo>
                <a:close/>
                <a:moveTo>
                  <a:pt x="3848973" y="6115544"/>
                </a:moveTo>
                <a:cubicBezTo>
                  <a:pt x="3847565" y="6115900"/>
                  <a:pt x="3846126" y="6116697"/>
                  <a:pt x="3846056" y="6117583"/>
                </a:cubicBezTo>
                <a:cubicBezTo>
                  <a:pt x="3845953" y="6118910"/>
                  <a:pt x="3855275" y="6118837"/>
                  <a:pt x="3855364" y="6117674"/>
                </a:cubicBezTo>
                <a:cubicBezTo>
                  <a:pt x="3855396" y="6117287"/>
                  <a:pt x="3854399" y="6116778"/>
                  <a:pt x="3851685" y="6116162"/>
                </a:cubicBezTo>
                <a:cubicBezTo>
                  <a:pt x="3851754" y="6115276"/>
                  <a:pt x="3850380" y="6115189"/>
                  <a:pt x="3848973" y="6115544"/>
                </a:cubicBezTo>
                <a:close/>
                <a:moveTo>
                  <a:pt x="9547065" y="6111589"/>
                </a:moveTo>
                <a:cubicBezTo>
                  <a:pt x="9543219" y="6111128"/>
                  <a:pt x="9536400" y="6112975"/>
                  <a:pt x="9544094" y="6113898"/>
                </a:cubicBezTo>
                <a:cubicBezTo>
                  <a:pt x="9543657" y="6112513"/>
                  <a:pt x="9543219" y="6111128"/>
                  <a:pt x="9544792" y="6112204"/>
                </a:cubicBezTo>
                <a:cubicBezTo>
                  <a:pt x="9544792" y="6112204"/>
                  <a:pt x="9547502" y="6112974"/>
                  <a:pt x="9547065" y="6111589"/>
                </a:cubicBezTo>
                <a:close/>
                <a:moveTo>
                  <a:pt x="6178034" y="6110522"/>
                </a:moveTo>
                <a:cubicBezTo>
                  <a:pt x="6187940" y="6114556"/>
                  <a:pt x="6175822" y="6114751"/>
                  <a:pt x="6175822" y="6114751"/>
                </a:cubicBezTo>
                <a:cubicBezTo>
                  <a:pt x="6180774" y="6116768"/>
                  <a:pt x="6194155" y="6125639"/>
                  <a:pt x="6200584" y="6124837"/>
                </a:cubicBezTo>
                <a:cubicBezTo>
                  <a:pt x="6195631" y="6122820"/>
                  <a:pt x="6195631" y="6122820"/>
                  <a:pt x="6196368" y="6121411"/>
                </a:cubicBezTo>
                <a:cubicBezTo>
                  <a:pt x="6202061" y="6122017"/>
                  <a:pt x="6207750" y="6122625"/>
                  <a:pt x="6213440" y="6123234"/>
                </a:cubicBezTo>
                <a:cubicBezTo>
                  <a:pt x="6213440" y="6123234"/>
                  <a:pt x="6219130" y="6123842"/>
                  <a:pt x="6219130" y="6123842"/>
                </a:cubicBezTo>
                <a:cubicBezTo>
                  <a:pt x="6219130" y="6123842"/>
                  <a:pt x="6219130" y="6123842"/>
                  <a:pt x="6219867" y="6122433"/>
                </a:cubicBezTo>
                <a:cubicBezTo>
                  <a:pt x="6219867" y="6122433"/>
                  <a:pt x="6214914" y="6120416"/>
                  <a:pt x="6214914" y="6120416"/>
                </a:cubicBezTo>
                <a:cubicBezTo>
                  <a:pt x="6214178" y="6121824"/>
                  <a:pt x="6214178" y="6121824"/>
                  <a:pt x="6209226" y="6119806"/>
                </a:cubicBezTo>
                <a:cubicBezTo>
                  <a:pt x="6208488" y="6121217"/>
                  <a:pt x="6202798" y="6120608"/>
                  <a:pt x="6197107" y="6120001"/>
                </a:cubicBezTo>
                <a:cubicBezTo>
                  <a:pt x="6197844" y="6118591"/>
                  <a:pt x="6199320" y="6115773"/>
                  <a:pt x="6194368" y="6113756"/>
                </a:cubicBezTo>
                <a:cubicBezTo>
                  <a:pt x="6188677" y="6113145"/>
                  <a:pt x="6190152" y="6110327"/>
                  <a:pt x="6182987" y="6112538"/>
                </a:cubicBezTo>
                <a:cubicBezTo>
                  <a:pt x="6183724" y="6111128"/>
                  <a:pt x="6178772" y="6109112"/>
                  <a:pt x="6178034" y="6110522"/>
                </a:cubicBezTo>
                <a:close/>
                <a:moveTo>
                  <a:pt x="1666429" y="6109630"/>
                </a:moveTo>
                <a:cubicBezTo>
                  <a:pt x="1664440" y="6112398"/>
                  <a:pt x="1663945" y="6113944"/>
                  <a:pt x="1663451" y="6115488"/>
                </a:cubicBezTo>
                <a:cubicBezTo>
                  <a:pt x="1662956" y="6117035"/>
                  <a:pt x="1662956" y="6117035"/>
                  <a:pt x="1662956" y="6117035"/>
                </a:cubicBezTo>
                <a:cubicBezTo>
                  <a:pt x="1662461" y="6118579"/>
                  <a:pt x="1661966" y="6120125"/>
                  <a:pt x="1661472" y="6121669"/>
                </a:cubicBezTo>
                <a:cubicBezTo>
                  <a:pt x="1660978" y="6123216"/>
                  <a:pt x="1661979" y="6123535"/>
                  <a:pt x="1662981" y="6123857"/>
                </a:cubicBezTo>
                <a:cubicBezTo>
                  <a:pt x="1663981" y="6124176"/>
                  <a:pt x="1664983" y="6124496"/>
                  <a:pt x="1666479" y="6123273"/>
                </a:cubicBezTo>
                <a:cubicBezTo>
                  <a:pt x="1666973" y="6121727"/>
                  <a:pt x="1667468" y="6120181"/>
                  <a:pt x="1667963" y="6118637"/>
                </a:cubicBezTo>
                <a:cubicBezTo>
                  <a:pt x="1668457" y="6117091"/>
                  <a:pt x="1667950" y="6115225"/>
                  <a:pt x="1669446" y="6114001"/>
                </a:cubicBezTo>
                <a:cubicBezTo>
                  <a:pt x="1670195" y="6113388"/>
                  <a:pt x="1670442" y="6112616"/>
                  <a:pt x="1670377" y="6111956"/>
                </a:cubicBezTo>
                <a:cubicBezTo>
                  <a:pt x="1670312" y="6111297"/>
                  <a:pt x="1669935" y="6110751"/>
                  <a:pt x="1669434" y="6110590"/>
                </a:cubicBezTo>
                <a:cubicBezTo>
                  <a:pt x="1668927" y="6108724"/>
                  <a:pt x="1666429" y="6109630"/>
                  <a:pt x="1666429" y="6109630"/>
                </a:cubicBezTo>
                <a:close/>
                <a:moveTo>
                  <a:pt x="2800024" y="6108718"/>
                </a:moveTo>
                <a:cubicBezTo>
                  <a:pt x="2808844" y="6113829"/>
                  <a:pt x="2799603" y="6118134"/>
                  <a:pt x="2808633" y="6118537"/>
                </a:cubicBezTo>
                <a:cubicBezTo>
                  <a:pt x="2813201" y="6117563"/>
                  <a:pt x="2815564" y="6115310"/>
                  <a:pt x="2814528" y="6113199"/>
                </a:cubicBezTo>
                <a:cubicBezTo>
                  <a:pt x="2813489" y="6111089"/>
                  <a:pt x="2809054" y="6109121"/>
                  <a:pt x="2800024" y="6108718"/>
                </a:cubicBezTo>
                <a:close/>
                <a:moveTo>
                  <a:pt x="1176158" y="6108573"/>
                </a:moveTo>
                <a:cubicBezTo>
                  <a:pt x="1175217" y="6108272"/>
                  <a:pt x="1173332" y="6107669"/>
                  <a:pt x="1172837" y="6109214"/>
                </a:cubicBezTo>
                <a:cubicBezTo>
                  <a:pt x="1172342" y="6110758"/>
                  <a:pt x="1171847" y="6112303"/>
                  <a:pt x="1170905" y="6112003"/>
                </a:cubicBezTo>
                <a:cubicBezTo>
                  <a:pt x="1170905" y="6112003"/>
                  <a:pt x="1170411" y="6113548"/>
                  <a:pt x="1170411" y="6113548"/>
                </a:cubicBezTo>
                <a:cubicBezTo>
                  <a:pt x="1170411" y="6113548"/>
                  <a:pt x="1170858" y="6115395"/>
                  <a:pt x="1171801" y="6115697"/>
                </a:cubicBezTo>
                <a:cubicBezTo>
                  <a:pt x="1172744" y="6115997"/>
                  <a:pt x="1173686" y="6116299"/>
                  <a:pt x="1175123" y="6115056"/>
                </a:cubicBezTo>
                <a:cubicBezTo>
                  <a:pt x="1175618" y="6113511"/>
                  <a:pt x="1177054" y="6112267"/>
                  <a:pt x="1177054" y="6112267"/>
                </a:cubicBezTo>
                <a:cubicBezTo>
                  <a:pt x="1177549" y="6110721"/>
                  <a:pt x="1177101" y="6108874"/>
                  <a:pt x="1176158" y="6108573"/>
                </a:cubicBezTo>
                <a:close/>
                <a:moveTo>
                  <a:pt x="10311885" y="6108528"/>
                </a:moveTo>
                <a:cubicBezTo>
                  <a:pt x="10303807" y="6108493"/>
                  <a:pt x="10298269" y="6109554"/>
                  <a:pt x="10303117" y="6113369"/>
                </a:cubicBezTo>
                <a:cubicBezTo>
                  <a:pt x="10308424" y="6113933"/>
                  <a:pt x="10313733" y="6114499"/>
                  <a:pt x="10317772" y="6114517"/>
                </a:cubicBezTo>
                <a:cubicBezTo>
                  <a:pt x="10321811" y="6114534"/>
                  <a:pt x="10324579" y="6114003"/>
                  <a:pt x="10324810" y="6112377"/>
                </a:cubicBezTo>
                <a:cubicBezTo>
                  <a:pt x="10314195" y="6111248"/>
                  <a:pt x="10335430" y="6113508"/>
                  <a:pt x="10335890" y="6110257"/>
                </a:cubicBezTo>
                <a:cubicBezTo>
                  <a:pt x="10330581" y="6109692"/>
                  <a:pt x="10319964" y="6108563"/>
                  <a:pt x="10311885" y="6108528"/>
                </a:cubicBezTo>
                <a:close/>
                <a:moveTo>
                  <a:pt x="2851453" y="6105316"/>
                </a:moveTo>
                <a:cubicBezTo>
                  <a:pt x="2846937" y="6105114"/>
                  <a:pt x="2842395" y="6105502"/>
                  <a:pt x="2842343" y="6106679"/>
                </a:cubicBezTo>
                <a:cubicBezTo>
                  <a:pt x="2851268" y="6109436"/>
                  <a:pt x="2860300" y="6109839"/>
                  <a:pt x="2860404" y="6107484"/>
                </a:cubicBezTo>
                <a:cubicBezTo>
                  <a:pt x="2860457" y="6106307"/>
                  <a:pt x="2855968" y="6105518"/>
                  <a:pt x="2851453" y="6105316"/>
                </a:cubicBezTo>
                <a:close/>
                <a:moveTo>
                  <a:pt x="1473838" y="6104729"/>
                </a:moveTo>
                <a:cubicBezTo>
                  <a:pt x="1473351" y="6106253"/>
                  <a:pt x="1473351" y="6106253"/>
                  <a:pt x="1472863" y="6107775"/>
                </a:cubicBezTo>
                <a:cubicBezTo>
                  <a:pt x="1472863" y="6107775"/>
                  <a:pt x="1472863" y="6107775"/>
                  <a:pt x="1472375" y="6109296"/>
                </a:cubicBezTo>
                <a:cubicBezTo>
                  <a:pt x="1472375" y="6109296"/>
                  <a:pt x="1472375" y="6109296"/>
                  <a:pt x="1471408" y="6108987"/>
                </a:cubicBezTo>
                <a:lnTo>
                  <a:pt x="1471275" y="6108828"/>
                </a:lnTo>
                <a:close/>
                <a:moveTo>
                  <a:pt x="1467544" y="6104393"/>
                </a:moveTo>
                <a:lnTo>
                  <a:pt x="1471275" y="6108828"/>
                </a:lnTo>
                <a:lnTo>
                  <a:pt x="1469466" y="6111721"/>
                </a:lnTo>
                <a:cubicBezTo>
                  <a:pt x="1471401" y="6112341"/>
                  <a:pt x="1471883" y="6114173"/>
                  <a:pt x="1470906" y="6117219"/>
                </a:cubicBezTo>
                <a:cubicBezTo>
                  <a:pt x="1470423" y="6117064"/>
                  <a:pt x="1469941" y="6116070"/>
                  <a:pt x="1469337" y="6115457"/>
                </a:cubicBezTo>
                <a:lnTo>
                  <a:pt x="1467758" y="6115816"/>
                </a:lnTo>
                <a:lnTo>
                  <a:pt x="1468985" y="6109889"/>
                </a:lnTo>
                <a:cubicBezTo>
                  <a:pt x="1467050" y="6109270"/>
                  <a:pt x="1465115" y="6108652"/>
                  <a:pt x="1465602" y="6107129"/>
                </a:cubicBezTo>
                <a:cubicBezTo>
                  <a:pt x="1466569" y="6107438"/>
                  <a:pt x="1467057" y="6105916"/>
                  <a:pt x="1467544" y="6104393"/>
                </a:cubicBezTo>
                <a:close/>
                <a:moveTo>
                  <a:pt x="10481876" y="6103356"/>
                </a:moveTo>
                <a:cubicBezTo>
                  <a:pt x="10481876" y="6103356"/>
                  <a:pt x="10481876" y="6103356"/>
                  <a:pt x="10481360" y="6106995"/>
                </a:cubicBezTo>
                <a:cubicBezTo>
                  <a:pt x="10475310" y="6108199"/>
                  <a:pt x="10466623" y="6107275"/>
                  <a:pt x="10459319" y="6106961"/>
                </a:cubicBezTo>
                <a:cubicBezTo>
                  <a:pt x="10452016" y="6106645"/>
                  <a:pt x="10446095" y="6106939"/>
                  <a:pt x="10445579" y="6110580"/>
                </a:cubicBezTo>
                <a:cubicBezTo>
                  <a:pt x="10456646" y="6115452"/>
                  <a:pt x="10467712" y="6120324"/>
                  <a:pt x="10491392" y="6119149"/>
                </a:cubicBezTo>
                <a:cubicBezTo>
                  <a:pt x="10492426" y="6111869"/>
                  <a:pt x="10480844" y="6110636"/>
                  <a:pt x="10481360" y="6106995"/>
                </a:cubicBezTo>
                <a:cubicBezTo>
                  <a:pt x="10492940" y="6108229"/>
                  <a:pt x="10492940" y="6108229"/>
                  <a:pt x="10492940" y="6108229"/>
                </a:cubicBezTo>
                <a:cubicBezTo>
                  <a:pt x="10492940" y="6108229"/>
                  <a:pt x="10492940" y="6108229"/>
                  <a:pt x="10493459" y="6104588"/>
                </a:cubicBezTo>
                <a:cubicBezTo>
                  <a:pt x="10493459" y="6104588"/>
                  <a:pt x="10493459" y="6104588"/>
                  <a:pt x="10481876" y="6103356"/>
                </a:cubicBezTo>
                <a:close/>
                <a:moveTo>
                  <a:pt x="1702913" y="6102974"/>
                </a:moveTo>
                <a:cubicBezTo>
                  <a:pt x="1698435" y="6099918"/>
                  <a:pt x="1697023" y="6104333"/>
                  <a:pt x="1695610" y="6108748"/>
                </a:cubicBezTo>
                <a:cubicBezTo>
                  <a:pt x="1700557" y="6110332"/>
                  <a:pt x="1701971" y="6105916"/>
                  <a:pt x="1702913" y="6102974"/>
                </a:cubicBezTo>
                <a:close/>
                <a:moveTo>
                  <a:pt x="1241068" y="6102580"/>
                </a:moveTo>
                <a:cubicBezTo>
                  <a:pt x="1240126" y="6102277"/>
                  <a:pt x="1239183" y="6101976"/>
                  <a:pt x="1238695" y="6103494"/>
                </a:cubicBezTo>
                <a:cubicBezTo>
                  <a:pt x="1238211" y="6105012"/>
                  <a:pt x="1238211" y="6105012"/>
                  <a:pt x="1238668" y="6106831"/>
                </a:cubicBezTo>
                <a:cubicBezTo>
                  <a:pt x="1239125" y="6108651"/>
                  <a:pt x="1239125" y="6108651"/>
                  <a:pt x="1239125" y="6108651"/>
                </a:cubicBezTo>
                <a:cubicBezTo>
                  <a:pt x="1240067" y="6108953"/>
                  <a:pt x="1240523" y="6110771"/>
                  <a:pt x="1241922" y="6112893"/>
                </a:cubicBezTo>
                <a:cubicBezTo>
                  <a:pt x="1240495" y="6114108"/>
                  <a:pt x="1240008" y="6115626"/>
                  <a:pt x="1239523" y="6117143"/>
                </a:cubicBezTo>
                <a:cubicBezTo>
                  <a:pt x="1239038" y="6118661"/>
                  <a:pt x="1239038" y="6118661"/>
                  <a:pt x="1239038" y="6118661"/>
                </a:cubicBezTo>
                <a:cubicBezTo>
                  <a:pt x="1239038" y="6118661"/>
                  <a:pt x="1239038" y="6118661"/>
                  <a:pt x="1238551" y="6120179"/>
                </a:cubicBezTo>
                <a:cubicBezTo>
                  <a:pt x="1238551" y="6120179"/>
                  <a:pt x="1238065" y="6121697"/>
                  <a:pt x="1239008" y="6121998"/>
                </a:cubicBezTo>
                <a:cubicBezTo>
                  <a:pt x="1239950" y="6122301"/>
                  <a:pt x="1241379" y="6121084"/>
                  <a:pt x="1241379" y="6121084"/>
                </a:cubicBezTo>
                <a:cubicBezTo>
                  <a:pt x="1241865" y="6119565"/>
                  <a:pt x="1241865" y="6119565"/>
                  <a:pt x="1242349" y="6118049"/>
                </a:cubicBezTo>
                <a:cubicBezTo>
                  <a:pt x="1242836" y="6116531"/>
                  <a:pt x="1243322" y="6115014"/>
                  <a:pt x="1244750" y="6113798"/>
                </a:cubicBezTo>
                <a:cubicBezTo>
                  <a:pt x="1245693" y="6114099"/>
                  <a:pt x="1247121" y="6112882"/>
                  <a:pt x="1247121" y="6112882"/>
                </a:cubicBezTo>
                <a:cubicBezTo>
                  <a:pt x="1248549" y="6111667"/>
                  <a:pt x="1248549" y="6111667"/>
                  <a:pt x="1248092" y="6109848"/>
                </a:cubicBezTo>
                <a:cubicBezTo>
                  <a:pt x="1247149" y="6109547"/>
                  <a:pt x="1246207" y="6109244"/>
                  <a:pt x="1245722" y="6110763"/>
                </a:cubicBezTo>
                <a:cubicBezTo>
                  <a:pt x="1244780" y="6110460"/>
                  <a:pt x="1244780" y="6110460"/>
                  <a:pt x="1244780" y="6110460"/>
                </a:cubicBezTo>
                <a:cubicBezTo>
                  <a:pt x="1244323" y="6108642"/>
                  <a:pt x="1243865" y="6106821"/>
                  <a:pt x="1241982" y="6106219"/>
                </a:cubicBezTo>
                <a:cubicBezTo>
                  <a:pt x="1242466" y="6104701"/>
                  <a:pt x="1242466" y="6104701"/>
                  <a:pt x="1242466" y="6104701"/>
                </a:cubicBezTo>
                <a:cubicBezTo>
                  <a:pt x="1242951" y="6103183"/>
                  <a:pt x="1242010" y="6102881"/>
                  <a:pt x="1241068" y="6102580"/>
                </a:cubicBezTo>
                <a:close/>
                <a:moveTo>
                  <a:pt x="1261804" y="6101797"/>
                </a:moveTo>
                <a:cubicBezTo>
                  <a:pt x="1260721" y="6101451"/>
                  <a:pt x="1259999" y="6101220"/>
                  <a:pt x="1259277" y="6101818"/>
                </a:cubicBezTo>
                <a:cubicBezTo>
                  <a:pt x="1260240" y="6102125"/>
                  <a:pt x="1261202" y="6102433"/>
                  <a:pt x="1259759" y="6103629"/>
                </a:cubicBezTo>
                <a:cubicBezTo>
                  <a:pt x="1260240" y="6105439"/>
                  <a:pt x="1260240" y="6105439"/>
                  <a:pt x="1260240" y="6105439"/>
                </a:cubicBezTo>
                <a:cubicBezTo>
                  <a:pt x="1259759" y="6103629"/>
                  <a:pt x="1258796" y="6103321"/>
                  <a:pt x="1257835" y="6103011"/>
                </a:cubicBezTo>
                <a:cubicBezTo>
                  <a:pt x="1257835" y="6103011"/>
                  <a:pt x="1256874" y="6102704"/>
                  <a:pt x="1256391" y="6104207"/>
                </a:cubicBezTo>
                <a:cubicBezTo>
                  <a:pt x="1256391" y="6104207"/>
                  <a:pt x="1257354" y="6104515"/>
                  <a:pt x="1257354" y="6104515"/>
                </a:cubicBezTo>
                <a:cubicBezTo>
                  <a:pt x="1257354" y="6104515"/>
                  <a:pt x="1258316" y="6104823"/>
                  <a:pt x="1257835" y="6106325"/>
                </a:cubicBezTo>
                <a:cubicBezTo>
                  <a:pt x="1257355" y="6107826"/>
                  <a:pt x="1257836" y="6109637"/>
                  <a:pt x="1260241" y="6108751"/>
                </a:cubicBezTo>
                <a:cubicBezTo>
                  <a:pt x="1261202" y="6109058"/>
                  <a:pt x="1261202" y="6109058"/>
                  <a:pt x="1261202" y="6109058"/>
                </a:cubicBezTo>
                <a:cubicBezTo>
                  <a:pt x="1259760" y="6110254"/>
                  <a:pt x="1259279" y="6111755"/>
                  <a:pt x="1258799" y="6113258"/>
                </a:cubicBezTo>
                <a:cubicBezTo>
                  <a:pt x="1258799" y="6113258"/>
                  <a:pt x="1258799" y="6113258"/>
                  <a:pt x="1258317" y="6114760"/>
                </a:cubicBezTo>
                <a:cubicBezTo>
                  <a:pt x="1258317" y="6114760"/>
                  <a:pt x="1258317" y="6114760"/>
                  <a:pt x="1259280" y="6115069"/>
                </a:cubicBezTo>
                <a:cubicBezTo>
                  <a:pt x="1259280" y="6115069"/>
                  <a:pt x="1260241" y="6115376"/>
                  <a:pt x="1260241" y="6115376"/>
                </a:cubicBezTo>
                <a:cubicBezTo>
                  <a:pt x="1259760" y="6113566"/>
                  <a:pt x="1261203" y="6112372"/>
                  <a:pt x="1261683" y="6110869"/>
                </a:cubicBezTo>
                <a:cubicBezTo>
                  <a:pt x="1261683" y="6110869"/>
                  <a:pt x="1262646" y="6111177"/>
                  <a:pt x="1262646" y="6111177"/>
                </a:cubicBezTo>
                <a:cubicBezTo>
                  <a:pt x="1262165" y="6112680"/>
                  <a:pt x="1263127" y="6112987"/>
                  <a:pt x="1262647" y="6114489"/>
                </a:cubicBezTo>
                <a:cubicBezTo>
                  <a:pt x="1259761" y="6116879"/>
                  <a:pt x="1262646" y="6121115"/>
                  <a:pt x="1258798" y="6116570"/>
                </a:cubicBezTo>
                <a:cubicBezTo>
                  <a:pt x="1259761" y="6120191"/>
                  <a:pt x="1257357" y="6124390"/>
                  <a:pt x="1258800" y="6126509"/>
                </a:cubicBezTo>
                <a:cubicBezTo>
                  <a:pt x="1260243" y="6125314"/>
                  <a:pt x="1261205" y="6125621"/>
                  <a:pt x="1261686" y="6127432"/>
                </a:cubicBezTo>
                <a:cubicBezTo>
                  <a:pt x="1264571" y="6121732"/>
                  <a:pt x="1266976" y="6127469"/>
                  <a:pt x="1269381" y="6123270"/>
                </a:cubicBezTo>
                <a:cubicBezTo>
                  <a:pt x="1265051" y="6123541"/>
                  <a:pt x="1270343" y="6116953"/>
                  <a:pt x="1267937" y="6114528"/>
                </a:cubicBezTo>
                <a:cubicBezTo>
                  <a:pt x="1267937" y="6114528"/>
                  <a:pt x="1268420" y="6113024"/>
                  <a:pt x="1268900" y="6111522"/>
                </a:cubicBezTo>
                <a:cubicBezTo>
                  <a:pt x="1270824" y="6112137"/>
                  <a:pt x="1272147" y="6109663"/>
                  <a:pt x="1272566" y="6107520"/>
                </a:cubicBezTo>
                <a:lnTo>
                  <a:pt x="1271721" y="6106547"/>
                </a:lnTo>
                <a:lnTo>
                  <a:pt x="1271965" y="6106087"/>
                </a:lnTo>
                <a:cubicBezTo>
                  <a:pt x="1271785" y="6105822"/>
                  <a:pt x="1271304" y="6105668"/>
                  <a:pt x="1270823" y="6105513"/>
                </a:cubicBezTo>
                <a:lnTo>
                  <a:pt x="1271721" y="6106547"/>
                </a:lnTo>
                <a:lnTo>
                  <a:pt x="1271304" y="6107322"/>
                </a:lnTo>
                <a:cubicBezTo>
                  <a:pt x="1268418" y="6103087"/>
                  <a:pt x="1269380" y="6106707"/>
                  <a:pt x="1266975" y="6107594"/>
                </a:cubicBezTo>
                <a:cubicBezTo>
                  <a:pt x="1267457" y="6106091"/>
                  <a:pt x="1265532" y="6105475"/>
                  <a:pt x="1266493" y="6102472"/>
                </a:cubicBezTo>
                <a:cubicBezTo>
                  <a:pt x="1264329" y="6102606"/>
                  <a:pt x="1262885" y="6102144"/>
                  <a:pt x="1261804" y="6101797"/>
                </a:cubicBezTo>
                <a:close/>
                <a:moveTo>
                  <a:pt x="4287857" y="6099612"/>
                </a:moveTo>
                <a:lnTo>
                  <a:pt x="4290953" y="6099808"/>
                </a:lnTo>
                <a:cubicBezTo>
                  <a:pt x="4291587" y="6099848"/>
                  <a:pt x="4291587" y="6099848"/>
                  <a:pt x="4291587" y="6099848"/>
                </a:cubicBezTo>
                <a:cubicBezTo>
                  <a:pt x="4296650" y="6100171"/>
                  <a:pt x="4296650" y="6100171"/>
                  <a:pt x="4296650" y="6100171"/>
                </a:cubicBezTo>
                <a:lnTo>
                  <a:pt x="4297991" y="6100256"/>
                </a:lnTo>
                <a:lnTo>
                  <a:pt x="4296570" y="6105953"/>
                </a:lnTo>
                <a:lnTo>
                  <a:pt x="4294415" y="6106204"/>
                </a:lnTo>
                <a:lnTo>
                  <a:pt x="4285409" y="6107770"/>
                </a:lnTo>
                <a:close/>
                <a:moveTo>
                  <a:pt x="2851759" y="6098451"/>
                </a:moveTo>
                <a:cubicBezTo>
                  <a:pt x="2842636" y="6100140"/>
                  <a:pt x="2842542" y="6102232"/>
                  <a:pt x="2842542" y="6102232"/>
                </a:cubicBezTo>
                <a:cubicBezTo>
                  <a:pt x="2851573" y="6102636"/>
                  <a:pt x="2851478" y="6104728"/>
                  <a:pt x="2860511" y="6105130"/>
                </a:cubicBezTo>
                <a:cubicBezTo>
                  <a:pt x="2860696" y="6100946"/>
                  <a:pt x="2860790" y="6098855"/>
                  <a:pt x="2851759" y="6098451"/>
                </a:cubicBezTo>
                <a:close/>
                <a:moveTo>
                  <a:pt x="4810668" y="6096469"/>
                </a:moveTo>
                <a:cubicBezTo>
                  <a:pt x="4808016" y="6105306"/>
                  <a:pt x="4806690" y="6109725"/>
                  <a:pt x="4814486" y="6111654"/>
                </a:cubicBezTo>
                <a:cubicBezTo>
                  <a:pt x="4814486" y="6111654"/>
                  <a:pt x="4815813" y="6107235"/>
                  <a:pt x="4817139" y="6102819"/>
                </a:cubicBezTo>
                <a:cubicBezTo>
                  <a:pt x="4817139" y="6102819"/>
                  <a:pt x="4818465" y="6098399"/>
                  <a:pt x="4810668" y="6096469"/>
                </a:cubicBezTo>
                <a:close/>
                <a:moveTo>
                  <a:pt x="7207775" y="6096099"/>
                </a:moveTo>
                <a:lnTo>
                  <a:pt x="7209280" y="6102802"/>
                </a:lnTo>
                <a:lnTo>
                  <a:pt x="7208078" y="6101011"/>
                </a:lnTo>
                <a:cubicBezTo>
                  <a:pt x="7207230" y="6098428"/>
                  <a:pt x="7207775" y="6096099"/>
                  <a:pt x="7207775" y="6096099"/>
                </a:cubicBezTo>
                <a:close/>
                <a:moveTo>
                  <a:pt x="4962727" y="6096004"/>
                </a:moveTo>
                <a:cubicBezTo>
                  <a:pt x="4964100" y="6096343"/>
                  <a:pt x="4966845" y="6097023"/>
                  <a:pt x="4973023" y="6096091"/>
                </a:cubicBezTo>
                <a:cubicBezTo>
                  <a:pt x="4973023" y="6096091"/>
                  <a:pt x="4973023" y="6096091"/>
                  <a:pt x="4971648" y="6100673"/>
                </a:cubicBezTo>
                <a:cubicBezTo>
                  <a:pt x="4970273" y="6105255"/>
                  <a:pt x="4957916" y="6107119"/>
                  <a:pt x="4956541" y="6111702"/>
                </a:cubicBezTo>
                <a:cubicBezTo>
                  <a:pt x="4956541" y="6111702"/>
                  <a:pt x="4962042" y="6093373"/>
                  <a:pt x="4960667" y="6097955"/>
                </a:cubicBezTo>
                <a:cubicBezTo>
                  <a:pt x="4961354" y="6095664"/>
                  <a:pt x="4961354" y="6095664"/>
                  <a:pt x="4962727" y="6096004"/>
                </a:cubicBezTo>
                <a:close/>
                <a:moveTo>
                  <a:pt x="2818856" y="6092265"/>
                </a:moveTo>
                <a:cubicBezTo>
                  <a:pt x="2809725" y="6094083"/>
                  <a:pt x="2809725" y="6094083"/>
                  <a:pt x="2809625" y="6096308"/>
                </a:cubicBezTo>
                <a:cubicBezTo>
                  <a:pt x="2800497" y="6098128"/>
                  <a:pt x="2800200" y="6104796"/>
                  <a:pt x="2818361" y="6103380"/>
                </a:cubicBezTo>
                <a:cubicBezTo>
                  <a:pt x="2818361" y="6103380"/>
                  <a:pt x="2818658" y="6096710"/>
                  <a:pt x="2809625" y="6096308"/>
                </a:cubicBezTo>
                <a:cubicBezTo>
                  <a:pt x="2809725" y="6094083"/>
                  <a:pt x="2809725" y="6094083"/>
                  <a:pt x="2818757" y="6094489"/>
                </a:cubicBezTo>
                <a:cubicBezTo>
                  <a:pt x="2818757" y="6094489"/>
                  <a:pt x="2818856" y="6092265"/>
                  <a:pt x="2818856" y="6092265"/>
                </a:cubicBezTo>
                <a:close/>
                <a:moveTo>
                  <a:pt x="4645702" y="6090680"/>
                </a:moveTo>
                <a:lnTo>
                  <a:pt x="4644735" y="6091901"/>
                </a:lnTo>
                <a:lnTo>
                  <a:pt x="4643575" y="6091036"/>
                </a:lnTo>
                <a:close/>
                <a:moveTo>
                  <a:pt x="9989880" y="6090599"/>
                </a:moveTo>
                <a:cubicBezTo>
                  <a:pt x="9989880" y="6090599"/>
                  <a:pt x="9989880" y="6090599"/>
                  <a:pt x="9989328" y="6094500"/>
                </a:cubicBezTo>
                <a:cubicBezTo>
                  <a:pt x="9989328" y="6094500"/>
                  <a:pt x="10000911" y="6095732"/>
                  <a:pt x="10000911" y="6095732"/>
                </a:cubicBezTo>
                <a:cubicBezTo>
                  <a:pt x="10001465" y="6091832"/>
                  <a:pt x="10001465" y="6091832"/>
                  <a:pt x="10001465" y="6091832"/>
                </a:cubicBezTo>
                <a:cubicBezTo>
                  <a:pt x="10001465" y="6091832"/>
                  <a:pt x="9989880" y="6090599"/>
                  <a:pt x="9989880" y="6090599"/>
                </a:cubicBezTo>
                <a:close/>
                <a:moveTo>
                  <a:pt x="2894994" y="6089488"/>
                </a:moveTo>
                <a:cubicBezTo>
                  <a:pt x="2894994" y="6089488"/>
                  <a:pt x="2894896" y="6091655"/>
                  <a:pt x="2894896" y="6091655"/>
                </a:cubicBezTo>
                <a:cubicBezTo>
                  <a:pt x="2886467" y="6091279"/>
                  <a:pt x="2886370" y="6093446"/>
                  <a:pt x="2877845" y="6095237"/>
                </a:cubicBezTo>
                <a:cubicBezTo>
                  <a:pt x="2877361" y="6106070"/>
                  <a:pt x="2868642" y="6112196"/>
                  <a:pt x="2868158" y="6123029"/>
                </a:cubicBezTo>
                <a:cubicBezTo>
                  <a:pt x="2868158" y="6123029"/>
                  <a:pt x="2876587" y="6123406"/>
                  <a:pt x="2876491" y="6125573"/>
                </a:cubicBezTo>
                <a:cubicBezTo>
                  <a:pt x="2876491" y="6125573"/>
                  <a:pt x="2868061" y="6125196"/>
                  <a:pt x="2868061" y="6125196"/>
                </a:cubicBezTo>
                <a:cubicBezTo>
                  <a:pt x="2859341" y="6131321"/>
                  <a:pt x="2858761" y="6144323"/>
                  <a:pt x="2858471" y="6150823"/>
                </a:cubicBezTo>
                <a:cubicBezTo>
                  <a:pt x="2875232" y="6153743"/>
                  <a:pt x="2875425" y="6149408"/>
                  <a:pt x="2883758" y="6151952"/>
                </a:cubicBezTo>
                <a:cubicBezTo>
                  <a:pt x="2892186" y="6152329"/>
                  <a:pt x="2883854" y="6149786"/>
                  <a:pt x="2892379" y="6147995"/>
                </a:cubicBezTo>
                <a:cubicBezTo>
                  <a:pt x="2875521" y="6147242"/>
                  <a:pt x="2875619" y="6145075"/>
                  <a:pt x="2867190" y="6144699"/>
                </a:cubicBezTo>
                <a:cubicBezTo>
                  <a:pt x="2867287" y="6142531"/>
                  <a:pt x="2875716" y="6142908"/>
                  <a:pt x="2875813" y="6140742"/>
                </a:cubicBezTo>
                <a:cubicBezTo>
                  <a:pt x="2875908" y="6138575"/>
                  <a:pt x="2867383" y="6140365"/>
                  <a:pt x="2867482" y="6138198"/>
                </a:cubicBezTo>
                <a:cubicBezTo>
                  <a:pt x="2867579" y="6136031"/>
                  <a:pt x="2876007" y="6136408"/>
                  <a:pt x="2876103" y="6134241"/>
                </a:cubicBezTo>
                <a:cubicBezTo>
                  <a:pt x="2876007" y="6136408"/>
                  <a:pt x="2876007" y="6136408"/>
                  <a:pt x="2876007" y="6136408"/>
                </a:cubicBezTo>
                <a:cubicBezTo>
                  <a:pt x="2876007" y="6136408"/>
                  <a:pt x="2884435" y="6136785"/>
                  <a:pt x="2892863" y="6137160"/>
                </a:cubicBezTo>
                <a:cubicBezTo>
                  <a:pt x="2884435" y="6136785"/>
                  <a:pt x="2884531" y="6134616"/>
                  <a:pt x="2876103" y="6134241"/>
                </a:cubicBezTo>
                <a:cubicBezTo>
                  <a:pt x="2876200" y="6132074"/>
                  <a:pt x="2884531" y="6134616"/>
                  <a:pt x="2884628" y="6132449"/>
                </a:cubicBezTo>
                <a:cubicBezTo>
                  <a:pt x="2884725" y="6130283"/>
                  <a:pt x="2884821" y="6128116"/>
                  <a:pt x="2893348" y="6126326"/>
                </a:cubicBezTo>
                <a:cubicBezTo>
                  <a:pt x="2893251" y="6128493"/>
                  <a:pt x="2901679" y="6128870"/>
                  <a:pt x="2901679" y="6128870"/>
                </a:cubicBezTo>
                <a:cubicBezTo>
                  <a:pt x="2910301" y="6124912"/>
                  <a:pt x="2910496" y="6120578"/>
                  <a:pt x="2902164" y="6118034"/>
                </a:cubicBezTo>
                <a:cubicBezTo>
                  <a:pt x="2902164" y="6118034"/>
                  <a:pt x="2902260" y="6115868"/>
                  <a:pt x="2902260" y="6115868"/>
                </a:cubicBezTo>
                <a:cubicBezTo>
                  <a:pt x="2902357" y="6113701"/>
                  <a:pt x="2910787" y="6114077"/>
                  <a:pt x="2910882" y="6111911"/>
                </a:cubicBezTo>
                <a:cubicBezTo>
                  <a:pt x="2910980" y="6109744"/>
                  <a:pt x="2902551" y="6109368"/>
                  <a:pt x="2902744" y="6105033"/>
                </a:cubicBezTo>
                <a:cubicBezTo>
                  <a:pt x="2902744" y="6105033"/>
                  <a:pt x="2911173" y="6105410"/>
                  <a:pt x="2911173" y="6105410"/>
                </a:cubicBezTo>
                <a:cubicBezTo>
                  <a:pt x="2911173" y="6105410"/>
                  <a:pt x="2911076" y="6107576"/>
                  <a:pt x="2919507" y="6107953"/>
                </a:cubicBezTo>
                <a:cubicBezTo>
                  <a:pt x="2919603" y="6105786"/>
                  <a:pt x="2919603" y="6105786"/>
                  <a:pt x="2919603" y="6105786"/>
                </a:cubicBezTo>
                <a:cubicBezTo>
                  <a:pt x="2919603" y="6105786"/>
                  <a:pt x="2919700" y="6103619"/>
                  <a:pt x="2919700" y="6103619"/>
                </a:cubicBezTo>
                <a:cubicBezTo>
                  <a:pt x="2911271" y="6103242"/>
                  <a:pt x="2911271" y="6103242"/>
                  <a:pt x="2911271" y="6103242"/>
                </a:cubicBezTo>
                <a:cubicBezTo>
                  <a:pt x="2911271" y="6103242"/>
                  <a:pt x="2903034" y="6098531"/>
                  <a:pt x="2911464" y="6098908"/>
                </a:cubicBezTo>
                <a:cubicBezTo>
                  <a:pt x="2919892" y="6099286"/>
                  <a:pt x="2919795" y="6101453"/>
                  <a:pt x="2928321" y="6099662"/>
                </a:cubicBezTo>
                <a:cubicBezTo>
                  <a:pt x="2928419" y="6097495"/>
                  <a:pt x="2928419" y="6097495"/>
                  <a:pt x="2928515" y="6095328"/>
                </a:cubicBezTo>
                <a:cubicBezTo>
                  <a:pt x="2928515" y="6095328"/>
                  <a:pt x="2928515" y="6095328"/>
                  <a:pt x="2928611" y="6093161"/>
                </a:cubicBezTo>
                <a:cubicBezTo>
                  <a:pt x="2911658" y="6094574"/>
                  <a:pt x="2911754" y="6092408"/>
                  <a:pt x="2903326" y="6092031"/>
                </a:cubicBezTo>
                <a:cubicBezTo>
                  <a:pt x="2903326" y="6092031"/>
                  <a:pt x="2894994" y="6089488"/>
                  <a:pt x="2894994" y="6089488"/>
                </a:cubicBezTo>
                <a:close/>
                <a:moveTo>
                  <a:pt x="9664919" y="6089195"/>
                </a:moveTo>
                <a:cubicBezTo>
                  <a:pt x="9664919" y="6089195"/>
                  <a:pt x="9663828" y="6089491"/>
                  <a:pt x="9664265" y="6090877"/>
                </a:cubicBezTo>
                <a:cubicBezTo>
                  <a:pt x="9664265" y="6090877"/>
                  <a:pt x="9664703" y="6092261"/>
                  <a:pt x="9664703" y="6092261"/>
                </a:cubicBezTo>
                <a:cubicBezTo>
                  <a:pt x="9663611" y="6092556"/>
                  <a:pt x="9664050" y="6093942"/>
                  <a:pt x="9664050" y="6093942"/>
                </a:cubicBezTo>
                <a:cubicBezTo>
                  <a:pt x="9664050" y="6093942"/>
                  <a:pt x="9665578" y="6095031"/>
                  <a:pt x="9665578" y="6095031"/>
                </a:cubicBezTo>
                <a:cubicBezTo>
                  <a:pt x="9666669" y="6094736"/>
                  <a:pt x="9666669" y="6094736"/>
                  <a:pt x="9667323" y="6093055"/>
                </a:cubicBezTo>
                <a:cubicBezTo>
                  <a:pt x="9667323" y="6093055"/>
                  <a:pt x="9667323" y="6093055"/>
                  <a:pt x="9666885" y="6091671"/>
                </a:cubicBezTo>
                <a:cubicBezTo>
                  <a:pt x="9666885" y="6091671"/>
                  <a:pt x="9666885" y="6091671"/>
                  <a:pt x="9666447" y="6090285"/>
                </a:cubicBezTo>
                <a:cubicBezTo>
                  <a:pt x="9666447" y="6090285"/>
                  <a:pt x="9666009" y="6088900"/>
                  <a:pt x="9664919" y="6089195"/>
                </a:cubicBezTo>
                <a:close/>
                <a:moveTo>
                  <a:pt x="4741897" y="6088355"/>
                </a:moveTo>
                <a:cubicBezTo>
                  <a:pt x="4739113" y="6097633"/>
                  <a:pt x="4737722" y="6102273"/>
                  <a:pt x="4736330" y="6106912"/>
                </a:cubicBezTo>
                <a:cubicBezTo>
                  <a:pt x="4734935" y="6111551"/>
                  <a:pt x="4742735" y="6113480"/>
                  <a:pt x="4745519" y="6104202"/>
                </a:cubicBezTo>
                <a:cubicBezTo>
                  <a:pt x="4745519" y="6104202"/>
                  <a:pt x="4745519" y="6104202"/>
                  <a:pt x="4748304" y="6094924"/>
                </a:cubicBezTo>
                <a:cubicBezTo>
                  <a:pt x="4748304" y="6094924"/>
                  <a:pt x="4748304" y="6094924"/>
                  <a:pt x="4741897" y="6088355"/>
                </a:cubicBezTo>
                <a:close/>
                <a:moveTo>
                  <a:pt x="6172396" y="6087894"/>
                </a:moveTo>
                <a:cubicBezTo>
                  <a:pt x="6171650" y="6089318"/>
                  <a:pt x="6171650" y="6089318"/>
                  <a:pt x="6170161" y="6092165"/>
                </a:cubicBezTo>
                <a:cubicBezTo>
                  <a:pt x="6184208" y="6097887"/>
                  <a:pt x="6170161" y="6092165"/>
                  <a:pt x="6169415" y="6093589"/>
                </a:cubicBezTo>
                <a:cubicBezTo>
                  <a:pt x="6174098" y="6095497"/>
                  <a:pt x="6178781" y="6097405"/>
                  <a:pt x="6178781" y="6097405"/>
                </a:cubicBezTo>
                <a:cubicBezTo>
                  <a:pt x="6177291" y="6100251"/>
                  <a:pt x="6177291" y="6100251"/>
                  <a:pt x="6177291" y="6100251"/>
                </a:cubicBezTo>
                <a:cubicBezTo>
                  <a:pt x="6176545" y="6101675"/>
                  <a:pt x="6181229" y="6103584"/>
                  <a:pt x="6181229" y="6103584"/>
                </a:cubicBezTo>
                <a:cubicBezTo>
                  <a:pt x="6181229" y="6103584"/>
                  <a:pt x="6181229" y="6103584"/>
                  <a:pt x="6181972" y="6102160"/>
                </a:cubicBezTo>
                <a:cubicBezTo>
                  <a:pt x="6184208" y="6097887"/>
                  <a:pt x="6184208" y="6097887"/>
                  <a:pt x="6184208" y="6097887"/>
                </a:cubicBezTo>
                <a:cubicBezTo>
                  <a:pt x="6188146" y="6101220"/>
                  <a:pt x="6188146" y="6101220"/>
                  <a:pt x="6188146" y="6101220"/>
                </a:cubicBezTo>
                <a:cubicBezTo>
                  <a:pt x="6189635" y="6098371"/>
                  <a:pt x="6194319" y="6100279"/>
                  <a:pt x="6195808" y="6097431"/>
                </a:cubicBezTo>
                <a:cubicBezTo>
                  <a:pt x="6191125" y="6095524"/>
                  <a:pt x="6186444" y="6093617"/>
                  <a:pt x="6181761" y="6091710"/>
                </a:cubicBezTo>
                <a:cubicBezTo>
                  <a:pt x="6181761" y="6091710"/>
                  <a:pt x="6182505" y="6090285"/>
                  <a:pt x="6182505" y="6090285"/>
                </a:cubicBezTo>
                <a:cubicBezTo>
                  <a:pt x="6182505" y="6090285"/>
                  <a:pt x="6182505" y="6090285"/>
                  <a:pt x="6183251" y="6088862"/>
                </a:cubicBezTo>
                <a:cubicBezTo>
                  <a:pt x="6183251" y="6088862"/>
                  <a:pt x="6178568" y="6086953"/>
                  <a:pt x="6177823" y="6088377"/>
                </a:cubicBezTo>
                <a:cubicBezTo>
                  <a:pt x="6177823" y="6088377"/>
                  <a:pt x="6177823" y="6088377"/>
                  <a:pt x="6177078" y="6089801"/>
                </a:cubicBezTo>
                <a:cubicBezTo>
                  <a:pt x="6172396" y="6087894"/>
                  <a:pt x="6172396" y="6087894"/>
                  <a:pt x="6172396" y="6087894"/>
                </a:cubicBezTo>
                <a:close/>
                <a:moveTo>
                  <a:pt x="1639240" y="6087661"/>
                </a:moveTo>
                <a:cubicBezTo>
                  <a:pt x="1638753" y="6089180"/>
                  <a:pt x="1638753" y="6089180"/>
                  <a:pt x="1638753" y="6089180"/>
                </a:cubicBezTo>
                <a:cubicBezTo>
                  <a:pt x="1638266" y="6090697"/>
                  <a:pt x="1638266" y="6090697"/>
                  <a:pt x="1638266" y="6090697"/>
                </a:cubicBezTo>
                <a:cubicBezTo>
                  <a:pt x="1638266" y="6090697"/>
                  <a:pt x="1637782" y="6092215"/>
                  <a:pt x="1637782" y="6092215"/>
                </a:cubicBezTo>
                <a:cubicBezTo>
                  <a:pt x="1637782" y="6092215"/>
                  <a:pt x="1637296" y="6093732"/>
                  <a:pt x="1638357" y="6094072"/>
                </a:cubicBezTo>
                <a:cubicBezTo>
                  <a:pt x="1638357" y="6094072"/>
                  <a:pt x="1639903" y="6092894"/>
                  <a:pt x="1639903" y="6092894"/>
                </a:cubicBezTo>
                <a:cubicBezTo>
                  <a:pt x="1639903" y="6092894"/>
                  <a:pt x="1639903" y="6092894"/>
                  <a:pt x="1640389" y="6091376"/>
                </a:cubicBezTo>
                <a:cubicBezTo>
                  <a:pt x="1640389" y="6091376"/>
                  <a:pt x="1640873" y="6089858"/>
                  <a:pt x="1640873" y="6089858"/>
                </a:cubicBezTo>
                <a:cubicBezTo>
                  <a:pt x="1641359" y="6088340"/>
                  <a:pt x="1640299" y="6088002"/>
                  <a:pt x="1639240" y="6087661"/>
                </a:cubicBezTo>
                <a:close/>
                <a:moveTo>
                  <a:pt x="1271437" y="6087355"/>
                </a:moveTo>
                <a:cubicBezTo>
                  <a:pt x="1271397" y="6094036"/>
                  <a:pt x="1264231" y="6096761"/>
                  <a:pt x="1269454" y="6100106"/>
                </a:cubicBezTo>
                <a:cubicBezTo>
                  <a:pt x="1271609" y="6098287"/>
                  <a:pt x="1275370" y="6096981"/>
                  <a:pt x="1276731" y="6093495"/>
                </a:cubicBezTo>
                <a:cubicBezTo>
                  <a:pt x="1277186" y="6092334"/>
                  <a:pt x="1277373" y="6090929"/>
                  <a:pt x="1277146" y="6089183"/>
                </a:cubicBezTo>
                <a:cubicBezTo>
                  <a:pt x="1274292" y="6088270"/>
                  <a:pt x="1273318" y="6091305"/>
                  <a:pt x="1272368" y="6091000"/>
                </a:cubicBezTo>
                <a:cubicBezTo>
                  <a:pt x="1272368" y="6091000"/>
                  <a:pt x="1273339" y="6087965"/>
                  <a:pt x="1271437" y="6087355"/>
                </a:cubicBezTo>
                <a:close/>
                <a:moveTo>
                  <a:pt x="6124118" y="6086911"/>
                </a:moveTo>
                <a:cubicBezTo>
                  <a:pt x="6122615" y="6089781"/>
                  <a:pt x="6121114" y="6092651"/>
                  <a:pt x="6114810" y="6093566"/>
                </a:cubicBezTo>
                <a:cubicBezTo>
                  <a:pt x="6114059" y="6095001"/>
                  <a:pt x="6114059" y="6095001"/>
                  <a:pt x="6114059" y="6095001"/>
                </a:cubicBezTo>
                <a:cubicBezTo>
                  <a:pt x="6114059" y="6095001"/>
                  <a:pt x="6113307" y="6096437"/>
                  <a:pt x="6113307" y="6096437"/>
                </a:cubicBezTo>
                <a:cubicBezTo>
                  <a:pt x="6118109" y="6098393"/>
                  <a:pt x="6118109" y="6098393"/>
                  <a:pt x="6122912" y="6100348"/>
                </a:cubicBezTo>
                <a:cubicBezTo>
                  <a:pt x="6129968" y="6097999"/>
                  <a:pt x="6132222" y="6093693"/>
                  <a:pt x="6134473" y="6089389"/>
                </a:cubicBezTo>
                <a:cubicBezTo>
                  <a:pt x="6134473" y="6089389"/>
                  <a:pt x="6130422" y="6085996"/>
                  <a:pt x="6129670" y="6087431"/>
                </a:cubicBezTo>
                <a:cubicBezTo>
                  <a:pt x="6124868" y="6085475"/>
                  <a:pt x="6124868" y="6085475"/>
                  <a:pt x="6124118" y="6086911"/>
                </a:cubicBezTo>
                <a:close/>
                <a:moveTo>
                  <a:pt x="6275696" y="6086720"/>
                </a:moveTo>
                <a:cubicBezTo>
                  <a:pt x="6275696" y="6086720"/>
                  <a:pt x="6274892" y="6088257"/>
                  <a:pt x="6274892" y="6088257"/>
                </a:cubicBezTo>
                <a:cubicBezTo>
                  <a:pt x="6274892" y="6088257"/>
                  <a:pt x="6278588" y="6091630"/>
                  <a:pt x="6278588" y="6091630"/>
                </a:cubicBezTo>
                <a:cubicBezTo>
                  <a:pt x="6280840" y="6092547"/>
                  <a:pt x="6282167" y="6092620"/>
                  <a:pt x="6282368" y="6092236"/>
                </a:cubicBezTo>
                <a:cubicBezTo>
                  <a:pt x="6282570" y="6091850"/>
                  <a:pt x="6281645" y="6091009"/>
                  <a:pt x="6279393" y="6090092"/>
                </a:cubicBezTo>
                <a:cubicBezTo>
                  <a:pt x="6284701" y="6090389"/>
                  <a:pt x="6284701" y="6090389"/>
                  <a:pt x="6284701" y="6090389"/>
                </a:cubicBezTo>
                <a:cubicBezTo>
                  <a:pt x="6280197" y="6088555"/>
                  <a:pt x="6281003" y="6087016"/>
                  <a:pt x="6280197" y="6088555"/>
                </a:cubicBezTo>
                <a:cubicBezTo>
                  <a:pt x="6275696" y="6086720"/>
                  <a:pt x="6275696" y="6086720"/>
                  <a:pt x="6275696" y="6086720"/>
                </a:cubicBezTo>
                <a:close/>
                <a:moveTo>
                  <a:pt x="1187672" y="6082446"/>
                </a:moveTo>
                <a:cubicBezTo>
                  <a:pt x="1187672" y="6082446"/>
                  <a:pt x="1186700" y="6082135"/>
                  <a:pt x="1186213" y="6083653"/>
                </a:cubicBezTo>
                <a:cubicBezTo>
                  <a:pt x="1186213" y="6083653"/>
                  <a:pt x="1187185" y="6083963"/>
                  <a:pt x="1187185" y="6083963"/>
                </a:cubicBezTo>
                <a:cubicBezTo>
                  <a:pt x="1187185" y="6083963"/>
                  <a:pt x="1186700" y="6085482"/>
                  <a:pt x="1186700" y="6085482"/>
                </a:cubicBezTo>
                <a:cubicBezTo>
                  <a:pt x="1186700" y="6085482"/>
                  <a:pt x="1186215" y="6086999"/>
                  <a:pt x="1186215" y="6086999"/>
                </a:cubicBezTo>
                <a:cubicBezTo>
                  <a:pt x="1186215" y="6086999"/>
                  <a:pt x="1186700" y="6088828"/>
                  <a:pt x="1187671" y="6089139"/>
                </a:cubicBezTo>
                <a:cubicBezTo>
                  <a:pt x="1188644" y="6089450"/>
                  <a:pt x="1189129" y="6087933"/>
                  <a:pt x="1189129" y="6087933"/>
                </a:cubicBezTo>
                <a:cubicBezTo>
                  <a:pt x="1189616" y="6086414"/>
                  <a:pt x="1189616" y="6086414"/>
                  <a:pt x="1189616" y="6086414"/>
                </a:cubicBezTo>
                <a:cubicBezTo>
                  <a:pt x="1190101" y="6084897"/>
                  <a:pt x="1190101" y="6084897"/>
                  <a:pt x="1189615" y="6083067"/>
                </a:cubicBezTo>
                <a:cubicBezTo>
                  <a:pt x="1189615" y="6083067"/>
                  <a:pt x="1188644" y="6082757"/>
                  <a:pt x="1187672" y="6082446"/>
                </a:cubicBezTo>
                <a:close/>
                <a:moveTo>
                  <a:pt x="9605090" y="6080419"/>
                </a:moveTo>
                <a:cubicBezTo>
                  <a:pt x="9604500" y="6079042"/>
                  <a:pt x="9603440" y="6078645"/>
                  <a:pt x="9601549" y="6080524"/>
                </a:cubicBezTo>
                <a:cubicBezTo>
                  <a:pt x="9602693" y="6080214"/>
                  <a:pt x="9603839" y="6079904"/>
                  <a:pt x="9604238" y="6081163"/>
                </a:cubicBezTo>
                <a:cubicBezTo>
                  <a:pt x="9603091" y="6081474"/>
                  <a:pt x="9600802" y="6082094"/>
                  <a:pt x="9601198" y="6083353"/>
                </a:cubicBezTo>
                <a:cubicBezTo>
                  <a:pt x="9603477" y="6081710"/>
                  <a:pt x="9603905" y="6087489"/>
                  <a:pt x="9604753" y="6087965"/>
                </a:cubicBezTo>
                <a:cubicBezTo>
                  <a:pt x="9605036" y="6088122"/>
                  <a:pt x="9605367" y="6087691"/>
                  <a:pt x="9605829" y="6086199"/>
                </a:cubicBezTo>
                <a:cubicBezTo>
                  <a:pt x="9605803" y="6084155"/>
                  <a:pt x="9605680" y="6081797"/>
                  <a:pt x="9605090" y="6080419"/>
                </a:cubicBezTo>
                <a:close/>
                <a:moveTo>
                  <a:pt x="6134477" y="6078941"/>
                </a:moveTo>
                <a:cubicBezTo>
                  <a:pt x="6133727" y="6080378"/>
                  <a:pt x="6132114" y="6080590"/>
                  <a:pt x="6131118" y="6081056"/>
                </a:cubicBezTo>
                <a:lnTo>
                  <a:pt x="6131438" y="6084316"/>
                </a:lnTo>
                <a:lnTo>
                  <a:pt x="6130380" y="6084276"/>
                </a:lnTo>
                <a:lnTo>
                  <a:pt x="6125189" y="6082341"/>
                </a:lnTo>
                <a:cubicBezTo>
                  <a:pt x="6123857" y="6082017"/>
                  <a:pt x="6123670" y="6082376"/>
                  <a:pt x="6125770" y="6084102"/>
                </a:cubicBezTo>
                <a:lnTo>
                  <a:pt x="6130380" y="6084276"/>
                </a:lnTo>
                <a:lnTo>
                  <a:pt x="6131473" y="6084683"/>
                </a:lnTo>
                <a:lnTo>
                  <a:pt x="6131438" y="6084316"/>
                </a:lnTo>
                <a:lnTo>
                  <a:pt x="6131661" y="6084326"/>
                </a:lnTo>
                <a:cubicBezTo>
                  <a:pt x="6133087" y="6084470"/>
                  <a:pt x="6134326" y="6084974"/>
                  <a:pt x="6136427" y="6086700"/>
                </a:cubicBezTo>
                <a:cubicBezTo>
                  <a:pt x="6137928" y="6083831"/>
                  <a:pt x="6138678" y="6082395"/>
                  <a:pt x="6144383" y="6082978"/>
                </a:cubicBezTo>
                <a:cubicBezTo>
                  <a:pt x="6139431" y="6080960"/>
                  <a:pt x="6134477" y="6078941"/>
                  <a:pt x="6134477" y="6078941"/>
                </a:cubicBezTo>
                <a:close/>
                <a:moveTo>
                  <a:pt x="1653006" y="6078684"/>
                </a:moveTo>
                <a:cubicBezTo>
                  <a:pt x="1647198" y="6090239"/>
                  <a:pt x="1636082" y="6108481"/>
                  <a:pt x="1634085" y="6124609"/>
                </a:cubicBezTo>
                <a:cubicBezTo>
                  <a:pt x="1632170" y="6123996"/>
                  <a:pt x="1632658" y="6122476"/>
                  <a:pt x="1631700" y="6122170"/>
                </a:cubicBezTo>
                <a:cubicBezTo>
                  <a:pt x="1629266" y="6129774"/>
                  <a:pt x="1634053" y="6131306"/>
                  <a:pt x="1627805" y="6134336"/>
                </a:cubicBezTo>
                <a:cubicBezTo>
                  <a:pt x="1630677" y="6135256"/>
                  <a:pt x="1630190" y="6136778"/>
                  <a:pt x="1629216" y="6139819"/>
                </a:cubicBezTo>
                <a:cubicBezTo>
                  <a:pt x="1632087" y="6140738"/>
                  <a:pt x="1635446" y="6140137"/>
                  <a:pt x="1637377" y="6137400"/>
                </a:cubicBezTo>
                <a:cubicBezTo>
                  <a:pt x="1633565" y="6132826"/>
                  <a:pt x="1636907" y="6135574"/>
                  <a:pt x="1638351" y="6134358"/>
                </a:cubicBezTo>
                <a:cubicBezTo>
                  <a:pt x="1636940" y="6128876"/>
                  <a:pt x="1643253" y="6112452"/>
                  <a:pt x="1648963" y="6120987"/>
                </a:cubicBezTo>
                <a:cubicBezTo>
                  <a:pt x="1652370" y="6110340"/>
                  <a:pt x="1653798" y="6112475"/>
                  <a:pt x="1649013" y="6110942"/>
                </a:cubicBezTo>
                <a:cubicBezTo>
                  <a:pt x="1653344" y="6107298"/>
                  <a:pt x="1657173" y="6108523"/>
                  <a:pt x="1659088" y="6109136"/>
                </a:cubicBezTo>
                <a:cubicBezTo>
                  <a:pt x="1656216" y="6108217"/>
                  <a:pt x="1659277" y="6107311"/>
                  <a:pt x="1660589" y="6105371"/>
                </a:cubicBezTo>
                <a:cubicBezTo>
                  <a:pt x="1661027" y="6104728"/>
                  <a:pt x="1661269" y="6103966"/>
                  <a:pt x="1661035" y="6103053"/>
                </a:cubicBezTo>
                <a:cubicBezTo>
                  <a:pt x="1662009" y="6100011"/>
                  <a:pt x="1662495" y="6098489"/>
                  <a:pt x="1662982" y="6096969"/>
                </a:cubicBezTo>
                <a:cubicBezTo>
                  <a:pt x="1663470" y="6095448"/>
                  <a:pt x="1663470" y="6095448"/>
                  <a:pt x="1663956" y="6093926"/>
                </a:cubicBezTo>
                <a:cubicBezTo>
                  <a:pt x="1663956" y="6093926"/>
                  <a:pt x="1664443" y="6092406"/>
                  <a:pt x="1663486" y="6092100"/>
                </a:cubicBezTo>
                <a:cubicBezTo>
                  <a:pt x="1662528" y="6091792"/>
                  <a:pt x="1661084" y="6093007"/>
                  <a:pt x="1661084" y="6093007"/>
                </a:cubicBezTo>
                <a:cubicBezTo>
                  <a:pt x="1660598" y="6094528"/>
                  <a:pt x="1660598" y="6094528"/>
                  <a:pt x="1660111" y="6096049"/>
                </a:cubicBezTo>
                <a:cubicBezTo>
                  <a:pt x="1659623" y="6097570"/>
                  <a:pt x="1659138" y="6099090"/>
                  <a:pt x="1658650" y="6100612"/>
                </a:cubicBezTo>
                <a:cubicBezTo>
                  <a:pt x="1656735" y="6099999"/>
                  <a:pt x="1656249" y="6101521"/>
                  <a:pt x="1654334" y="6100908"/>
                </a:cubicBezTo>
                <a:cubicBezTo>
                  <a:pt x="1650992" y="6098161"/>
                  <a:pt x="1653913" y="6089035"/>
                  <a:pt x="1657742" y="6090261"/>
                </a:cubicBezTo>
                <a:cubicBezTo>
                  <a:pt x="1654871" y="6089342"/>
                  <a:pt x="1658732" y="6083870"/>
                  <a:pt x="1658262" y="6082043"/>
                </a:cubicBezTo>
                <a:cubicBezTo>
                  <a:pt x="1655391" y="6081124"/>
                  <a:pt x="1655877" y="6079602"/>
                  <a:pt x="1653006" y="6078684"/>
                </a:cubicBezTo>
                <a:close/>
                <a:moveTo>
                  <a:pt x="4643377" y="6078257"/>
                </a:moveTo>
                <a:lnTo>
                  <a:pt x="4649489" y="6079989"/>
                </a:lnTo>
                <a:cubicBezTo>
                  <a:pt x="4649489" y="6079989"/>
                  <a:pt x="4649362" y="6081613"/>
                  <a:pt x="4649238" y="6083237"/>
                </a:cubicBezTo>
                <a:cubicBezTo>
                  <a:pt x="4644202" y="6082917"/>
                  <a:pt x="4644326" y="6081292"/>
                  <a:pt x="4644326" y="6081292"/>
                </a:cubicBezTo>
                <a:lnTo>
                  <a:pt x="4641677" y="6083253"/>
                </a:lnTo>
                <a:lnTo>
                  <a:pt x="4641665" y="6083179"/>
                </a:lnTo>
                <a:close/>
                <a:moveTo>
                  <a:pt x="5973249" y="6078093"/>
                </a:moveTo>
                <a:cubicBezTo>
                  <a:pt x="5971697" y="6077928"/>
                  <a:pt x="5969945" y="6078147"/>
                  <a:pt x="5969542" y="6078916"/>
                </a:cubicBezTo>
                <a:cubicBezTo>
                  <a:pt x="5968938" y="6080068"/>
                  <a:pt x="5978357" y="6083206"/>
                  <a:pt x="5978884" y="6082197"/>
                </a:cubicBezTo>
                <a:cubicBezTo>
                  <a:pt x="5979061" y="6081860"/>
                  <a:pt x="5978250" y="6081064"/>
                  <a:pt x="5975747" y="6079577"/>
                </a:cubicBezTo>
                <a:cubicBezTo>
                  <a:pt x="5976150" y="6078809"/>
                  <a:pt x="5974800" y="6078259"/>
                  <a:pt x="5973249" y="6078093"/>
                </a:cubicBezTo>
                <a:close/>
                <a:moveTo>
                  <a:pt x="9633439" y="6077173"/>
                </a:moveTo>
                <a:cubicBezTo>
                  <a:pt x="9633439" y="6077173"/>
                  <a:pt x="9633439" y="6077173"/>
                  <a:pt x="9632211" y="6077504"/>
                </a:cubicBezTo>
                <a:cubicBezTo>
                  <a:pt x="9632211" y="6077504"/>
                  <a:pt x="9630984" y="6077838"/>
                  <a:pt x="9630984" y="6077838"/>
                </a:cubicBezTo>
                <a:cubicBezTo>
                  <a:pt x="9631763" y="6080299"/>
                  <a:pt x="9631763" y="6080299"/>
                  <a:pt x="9631763" y="6080299"/>
                </a:cubicBezTo>
                <a:cubicBezTo>
                  <a:pt x="9632152" y="6081530"/>
                  <a:pt x="9633379" y="6081198"/>
                  <a:pt x="9633379" y="6081198"/>
                </a:cubicBezTo>
                <a:cubicBezTo>
                  <a:pt x="9634608" y="6080867"/>
                  <a:pt x="9634608" y="6080867"/>
                  <a:pt x="9634219" y="6079635"/>
                </a:cubicBezTo>
                <a:cubicBezTo>
                  <a:pt x="9633439" y="6077173"/>
                  <a:pt x="9633439" y="6077173"/>
                  <a:pt x="9633439" y="6077173"/>
                </a:cubicBezTo>
                <a:close/>
                <a:moveTo>
                  <a:pt x="2842508" y="6076026"/>
                </a:moveTo>
                <a:cubicBezTo>
                  <a:pt x="2825551" y="6077471"/>
                  <a:pt x="2833685" y="6084438"/>
                  <a:pt x="2850642" y="6082994"/>
                </a:cubicBezTo>
                <a:cubicBezTo>
                  <a:pt x="2850544" y="6085190"/>
                  <a:pt x="2850544" y="6085190"/>
                  <a:pt x="2850445" y="6087386"/>
                </a:cubicBezTo>
                <a:cubicBezTo>
                  <a:pt x="2858874" y="6087763"/>
                  <a:pt x="2867500" y="6083746"/>
                  <a:pt x="2867599" y="6081549"/>
                </a:cubicBezTo>
                <a:cubicBezTo>
                  <a:pt x="2867599" y="6081549"/>
                  <a:pt x="2867695" y="6079353"/>
                  <a:pt x="2867695" y="6079353"/>
                </a:cubicBezTo>
                <a:cubicBezTo>
                  <a:pt x="2859168" y="6081172"/>
                  <a:pt x="2859168" y="6081172"/>
                  <a:pt x="2859168" y="6081172"/>
                </a:cubicBezTo>
                <a:cubicBezTo>
                  <a:pt x="2850740" y="6080797"/>
                  <a:pt x="2850839" y="6078599"/>
                  <a:pt x="2850839" y="6078599"/>
                </a:cubicBezTo>
                <a:cubicBezTo>
                  <a:pt x="2850839" y="6078599"/>
                  <a:pt x="2850937" y="6076402"/>
                  <a:pt x="2850937" y="6076402"/>
                </a:cubicBezTo>
                <a:cubicBezTo>
                  <a:pt x="2850937" y="6076402"/>
                  <a:pt x="2842508" y="6076026"/>
                  <a:pt x="2842508" y="6076026"/>
                </a:cubicBezTo>
                <a:close/>
                <a:moveTo>
                  <a:pt x="9337304" y="6074800"/>
                </a:moveTo>
                <a:cubicBezTo>
                  <a:pt x="9334223" y="6073033"/>
                  <a:pt x="9336519" y="6082041"/>
                  <a:pt x="9338060" y="6082925"/>
                </a:cubicBezTo>
                <a:cubicBezTo>
                  <a:pt x="9337486" y="6080673"/>
                  <a:pt x="9337199" y="6079548"/>
                  <a:pt x="9339705" y="6079063"/>
                </a:cubicBezTo>
                <a:cubicBezTo>
                  <a:pt x="9339130" y="6076810"/>
                  <a:pt x="9337590" y="6075927"/>
                  <a:pt x="9337304" y="6074800"/>
                </a:cubicBezTo>
                <a:close/>
                <a:moveTo>
                  <a:pt x="6093599" y="6074602"/>
                </a:moveTo>
                <a:cubicBezTo>
                  <a:pt x="6089883" y="6073089"/>
                  <a:pt x="6098409" y="6080480"/>
                  <a:pt x="6099675" y="6080751"/>
                </a:cubicBezTo>
                <a:cubicBezTo>
                  <a:pt x="6100098" y="6080841"/>
                  <a:pt x="6099713" y="6080141"/>
                  <a:pt x="6097800" y="6078056"/>
                </a:cubicBezTo>
                <a:cubicBezTo>
                  <a:pt x="6094350" y="6073167"/>
                  <a:pt x="6098551" y="6076620"/>
                  <a:pt x="6093599" y="6074602"/>
                </a:cubicBezTo>
                <a:close/>
                <a:moveTo>
                  <a:pt x="9443682" y="6074390"/>
                </a:moveTo>
                <a:cubicBezTo>
                  <a:pt x="9444136" y="6081320"/>
                  <a:pt x="9447325" y="6078363"/>
                  <a:pt x="9445957" y="6083307"/>
                </a:cubicBezTo>
                <a:cubicBezTo>
                  <a:pt x="9448461" y="6082822"/>
                  <a:pt x="9447894" y="6080593"/>
                  <a:pt x="9448577" y="6078121"/>
                </a:cubicBezTo>
                <a:cubicBezTo>
                  <a:pt x="9446757" y="6076134"/>
                  <a:pt x="9446189" y="6073904"/>
                  <a:pt x="9443682" y="6074390"/>
                </a:cubicBezTo>
                <a:close/>
                <a:moveTo>
                  <a:pt x="10441624" y="6073999"/>
                </a:moveTo>
                <a:cubicBezTo>
                  <a:pt x="10441133" y="6077467"/>
                  <a:pt x="10430343" y="6079838"/>
                  <a:pt x="10429852" y="6083304"/>
                </a:cubicBezTo>
                <a:cubicBezTo>
                  <a:pt x="10440148" y="6084399"/>
                  <a:pt x="10447869" y="6085221"/>
                  <a:pt x="10453140" y="6084902"/>
                </a:cubicBezTo>
                <a:cubicBezTo>
                  <a:pt x="10458409" y="6084584"/>
                  <a:pt x="10461229" y="6083124"/>
                  <a:pt x="10461722" y="6079657"/>
                </a:cubicBezTo>
                <a:cubicBezTo>
                  <a:pt x="10462214" y="6076189"/>
                  <a:pt x="10461722" y="6079657"/>
                  <a:pt x="10441624" y="6073999"/>
                </a:cubicBezTo>
                <a:close/>
                <a:moveTo>
                  <a:pt x="9346516" y="6073121"/>
                </a:moveTo>
                <a:cubicBezTo>
                  <a:pt x="9346467" y="6075512"/>
                  <a:pt x="9347384" y="6076527"/>
                  <a:pt x="9348204" y="6076517"/>
                </a:cubicBezTo>
                <a:cubicBezTo>
                  <a:pt x="9349023" y="6076508"/>
                  <a:pt x="9349744" y="6075474"/>
                  <a:pt x="9349310" y="6073770"/>
                </a:cubicBezTo>
                <a:cubicBezTo>
                  <a:pt x="9348057" y="6074013"/>
                  <a:pt x="9347479" y="6071743"/>
                  <a:pt x="9346516" y="6073121"/>
                </a:cubicBezTo>
                <a:close/>
                <a:moveTo>
                  <a:pt x="2599562" y="6072250"/>
                </a:moveTo>
                <a:cubicBezTo>
                  <a:pt x="2599475" y="6074212"/>
                  <a:pt x="2590443" y="6073809"/>
                  <a:pt x="2590354" y="6075770"/>
                </a:cubicBezTo>
                <a:cubicBezTo>
                  <a:pt x="2590443" y="6073809"/>
                  <a:pt x="2599388" y="6076174"/>
                  <a:pt x="2599475" y="6074212"/>
                </a:cubicBezTo>
                <a:cubicBezTo>
                  <a:pt x="2599475" y="6074212"/>
                  <a:pt x="2599562" y="6072250"/>
                  <a:pt x="2599562" y="6072250"/>
                </a:cubicBezTo>
                <a:close/>
                <a:moveTo>
                  <a:pt x="3990655" y="6072069"/>
                </a:moveTo>
                <a:cubicBezTo>
                  <a:pt x="3989450" y="6071785"/>
                  <a:pt x="3988229" y="6071708"/>
                  <a:pt x="3988167" y="6072534"/>
                </a:cubicBezTo>
                <a:cubicBezTo>
                  <a:pt x="3983282" y="6072224"/>
                  <a:pt x="3983282" y="6072224"/>
                  <a:pt x="3983153" y="6073876"/>
                </a:cubicBezTo>
                <a:cubicBezTo>
                  <a:pt x="3982900" y="6077181"/>
                  <a:pt x="3982645" y="6080485"/>
                  <a:pt x="3977506" y="6083478"/>
                </a:cubicBezTo>
                <a:cubicBezTo>
                  <a:pt x="3977381" y="6085131"/>
                  <a:pt x="3977381" y="6085131"/>
                  <a:pt x="3977381" y="6085131"/>
                </a:cubicBezTo>
                <a:cubicBezTo>
                  <a:pt x="3977381" y="6085131"/>
                  <a:pt x="3977252" y="6086784"/>
                  <a:pt x="3977252" y="6086784"/>
                </a:cubicBezTo>
                <a:cubicBezTo>
                  <a:pt x="3982135" y="6087093"/>
                  <a:pt x="3982135" y="6087093"/>
                  <a:pt x="3987018" y="6087405"/>
                </a:cubicBezTo>
                <a:cubicBezTo>
                  <a:pt x="3992285" y="6082758"/>
                  <a:pt x="3992666" y="6077801"/>
                  <a:pt x="3993050" y="6072845"/>
                </a:cubicBezTo>
                <a:cubicBezTo>
                  <a:pt x="3993050" y="6072845"/>
                  <a:pt x="3991860" y="6072353"/>
                  <a:pt x="3990655" y="6072069"/>
                </a:cubicBezTo>
                <a:close/>
                <a:moveTo>
                  <a:pt x="3954716" y="6071771"/>
                </a:moveTo>
                <a:cubicBezTo>
                  <a:pt x="3954716" y="6071771"/>
                  <a:pt x="3954684" y="6072185"/>
                  <a:pt x="3952166" y="6072024"/>
                </a:cubicBezTo>
                <a:cubicBezTo>
                  <a:pt x="3948388" y="6071784"/>
                  <a:pt x="3958489" y="6076161"/>
                  <a:pt x="3959688" y="6076004"/>
                </a:cubicBezTo>
                <a:cubicBezTo>
                  <a:pt x="3960086" y="6075952"/>
                  <a:pt x="3959497" y="6075396"/>
                  <a:pt x="3957074" y="6073996"/>
                </a:cubicBezTo>
                <a:cubicBezTo>
                  <a:pt x="3954684" y="6072185"/>
                  <a:pt x="3954716" y="6071771"/>
                  <a:pt x="3954716" y="6071771"/>
                </a:cubicBezTo>
                <a:close/>
                <a:moveTo>
                  <a:pt x="1683541" y="6069459"/>
                </a:moveTo>
                <a:cubicBezTo>
                  <a:pt x="1679156" y="6073116"/>
                  <a:pt x="1677206" y="6075865"/>
                  <a:pt x="1677190" y="6082608"/>
                </a:cubicBezTo>
                <a:cubicBezTo>
                  <a:pt x="1677190" y="6082608"/>
                  <a:pt x="1676700" y="6084138"/>
                  <a:pt x="1676700" y="6084138"/>
                </a:cubicBezTo>
                <a:cubicBezTo>
                  <a:pt x="1676210" y="6085668"/>
                  <a:pt x="1675720" y="6087199"/>
                  <a:pt x="1675230" y="6088729"/>
                </a:cubicBezTo>
                <a:cubicBezTo>
                  <a:pt x="1674258" y="6088418"/>
                  <a:pt x="1673777" y="6086576"/>
                  <a:pt x="1672805" y="6086265"/>
                </a:cubicBezTo>
                <a:cubicBezTo>
                  <a:pt x="1672789" y="6093008"/>
                  <a:pt x="1671817" y="6092697"/>
                  <a:pt x="1668395" y="6100038"/>
                </a:cubicBezTo>
                <a:cubicBezTo>
                  <a:pt x="1674227" y="6101903"/>
                  <a:pt x="1680564" y="6095496"/>
                  <a:pt x="1680089" y="6090284"/>
                </a:cubicBezTo>
                <a:cubicBezTo>
                  <a:pt x="1680578" y="6088755"/>
                  <a:pt x="1681558" y="6085693"/>
                  <a:pt x="1682049" y="6084163"/>
                </a:cubicBezTo>
                <a:cubicBezTo>
                  <a:pt x="1684973" y="6081726"/>
                  <a:pt x="1686925" y="6078975"/>
                  <a:pt x="1688876" y="6076227"/>
                </a:cubicBezTo>
                <a:cubicBezTo>
                  <a:pt x="1685960" y="6075294"/>
                  <a:pt x="1687920" y="6069172"/>
                  <a:pt x="1683541" y="6069459"/>
                </a:cubicBezTo>
                <a:close/>
                <a:moveTo>
                  <a:pt x="4715313" y="6069007"/>
                </a:moveTo>
                <a:cubicBezTo>
                  <a:pt x="4710057" y="6068855"/>
                  <a:pt x="4706468" y="6080815"/>
                  <a:pt x="4701338" y="6097899"/>
                </a:cubicBezTo>
                <a:cubicBezTo>
                  <a:pt x="4704074" y="6088788"/>
                  <a:pt x="4717141" y="6087125"/>
                  <a:pt x="4718509" y="6082570"/>
                </a:cubicBezTo>
                <a:cubicBezTo>
                  <a:pt x="4717141" y="6087125"/>
                  <a:pt x="4714405" y="6096238"/>
                  <a:pt x="4714405" y="6096238"/>
                </a:cubicBezTo>
                <a:cubicBezTo>
                  <a:pt x="4715771" y="6091682"/>
                  <a:pt x="4727469" y="6094575"/>
                  <a:pt x="4728837" y="6090019"/>
                </a:cubicBezTo>
                <a:cubicBezTo>
                  <a:pt x="4731570" y="6080907"/>
                  <a:pt x="4719875" y="6078012"/>
                  <a:pt x="4721244" y="6073457"/>
                </a:cubicBezTo>
                <a:cubicBezTo>
                  <a:pt x="4719004" y="6070456"/>
                  <a:pt x="4717064" y="6069058"/>
                  <a:pt x="4715313" y="6069007"/>
                </a:cubicBezTo>
                <a:close/>
                <a:moveTo>
                  <a:pt x="7320469" y="6066881"/>
                </a:moveTo>
                <a:cubicBezTo>
                  <a:pt x="7321587" y="6068300"/>
                  <a:pt x="7323824" y="6071137"/>
                  <a:pt x="7328842" y="6074481"/>
                </a:cubicBezTo>
                <a:cubicBezTo>
                  <a:pt x="7328842" y="6074481"/>
                  <a:pt x="7328842" y="6074481"/>
                  <a:pt x="7327753" y="6079139"/>
                </a:cubicBezTo>
                <a:lnTo>
                  <a:pt x="7325575" y="6088457"/>
                </a:lnTo>
                <a:cubicBezTo>
                  <a:pt x="7315538" y="6081768"/>
                  <a:pt x="7318806" y="6067792"/>
                  <a:pt x="7318806" y="6067792"/>
                </a:cubicBezTo>
                <a:cubicBezTo>
                  <a:pt x="7319350" y="6065463"/>
                  <a:pt x="7319350" y="6065463"/>
                  <a:pt x="7320469" y="6066881"/>
                </a:cubicBezTo>
                <a:close/>
                <a:moveTo>
                  <a:pt x="2922397" y="6066828"/>
                </a:moveTo>
                <a:cubicBezTo>
                  <a:pt x="2910808" y="6066311"/>
                  <a:pt x="2900176" y="6068007"/>
                  <a:pt x="2904196" y="6072528"/>
                </a:cubicBezTo>
                <a:cubicBezTo>
                  <a:pt x="2904196" y="6072528"/>
                  <a:pt x="2904294" y="6070363"/>
                  <a:pt x="2895767" y="6072152"/>
                </a:cubicBezTo>
                <a:cubicBezTo>
                  <a:pt x="2904099" y="6074696"/>
                  <a:pt x="2887048" y="6078277"/>
                  <a:pt x="2886951" y="6080444"/>
                </a:cubicBezTo>
                <a:cubicBezTo>
                  <a:pt x="2886855" y="6082611"/>
                  <a:pt x="2895187" y="6085155"/>
                  <a:pt x="2895091" y="6087322"/>
                </a:cubicBezTo>
                <a:cubicBezTo>
                  <a:pt x="2903616" y="6085531"/>
                  <a:pt x="2920377" y="6088451"/>
                  <a:pt x="2920474" y="6086283"/>
                </a:cubicBezTo>
                <a:cubicBezTo>
                  <a:pt x="2920474" y="6086283"/>
                  <a:pt x="2920474" y="6086283"/>
                  <a:pt x="2920377" y="6088451"/>
                </a:cubicBezTo>
                <a:cubicBezTo>
                  <a:pt x="2920377" y="6088451"/>
                  <a:pt x="2920377" y="6088451"/>
                  <a:pt x="2928805" y="6088828"/>
                </a:cubicBezTo>
                <a:cubicBezTo>
                  <a:pt x="2928902" y="6086659"/>
                  <a:pt x="2928998" y="6084493"/>
                  <a:pt x="2928998" y="6084493"/>
                </a:cubicBezTo>
                <a:cubicBezTo>
                  <a:pt x="2920667" y="6081950"/>
                  <a:pt x="2920667" y="6081950"/>
                  <a:pt x="2920667" y="6081950"/>
                </a:cubicBezTo>
                <a:cubicBezTo>
                  <a:pt x="2920667" y="6081950"/>
                  <a:pt x="2929095" y="6082326"/>
                  <a:pt x="2929095" y="6082326"/>
                </a:cubicBezTo>
                <a:cubicBezTo>
                  <a:pt x="2929095" y="6082326"/>
                  <a:pt x="2929095" y="6082326"/>
                  <a:pt x="2937621" y="6080537"/>
                </a:cubicBezTo>
                <a:cubicBezTo>
                  <a:pt x="2937621" y="6080537"/>
                  <a:pt x="2937717" y="6078369"/>
                  <a:pt x="2937717" y="6078369"/>
                </a:cubicBezTo>
                <a:cubicBezTo>
                  <a:pt x="2937717" y="6078369"/>
                  <a:pt x="2929289" y="6077993"/>
                  <a:pt x="2929289" y="6077993"/>
                </a:cubicBezTo>
                <a:cubicBezTo>
                  <a:pt x="2929191" y="6080159"/>
                  <a:pt x="2929191" y="6080159"/>
                  <a:pt x="2929191" y="6080159"/>
                </a:cubicBezTo>
                <a:cubicBezTo>
                  <a:pt x="2920860" y="6077616"/>
                  <a:pt x="2929483" y="6073659"/>
                  <a:pt x="2946340" y="6074411"/>
                </a:cubicBezTo>
                <a:cubicBezTo>
                  <a:pt x="2946534" y="6070078"/>
                  <a:pt x="2933987" y="6067346"/>
                  <a:pt x="2922397" y="6066828"/>
                </a:cubicBezTo>
                <a:close/>
                <a:moveTo>
                  <a:pt x="9593478" y="6065944"/>
                </a:moveTo>
                <a:cubicBezTo>
                  <a:pt x="9592401" y="6068340"/>
                  <a:pt x="9593054" y="6069677"/>
                  <a:pt x="9593942" y="6070134"/>
                </a:cubicBezTo>
                <a:cubicBezTo>
                  <a:pt x="9594831" y="6070593"/>
                  <a:pt x="9595958" y="6070172"/>
                  <a:pt x="9595833" y="6069056"/>
                </a:cubicBezTo>
                <a:cubicBezTo>
                  <a:pt x="9595751" y="6068311"/>
                  <a:pt x="9595111" y="6067255"/>
                  <a:pt x="9593478" y="6065944"/>
                </a:cubicBezTo>
                <a:close/>
                <a:moveTo>
                  <a:pt x="1700376" y="6063426"/>
                </a:moveTo>
                <a:cubicBezTo>
                  <a:pt x="1699404" y="6063115"/>
                  <a:pt x="1699404" y="6063115"/>
                  <a:pt x="1698917" y="6064637"/>
                </a:cubicBezTo>
                <a:cubicBezTo>
                  <a:pt x="1698429" y="6066158"/>
                  <a:pt x="1697943" y="6067680"/>
                  <a:pt x="1697455" y="6069202"/>
                </a:cubicBezTo>
                <a:cubicBezTo>
                  <a:pt x="1695025" y="6070102"/>
                  <a:pt x="1691617" y="6077400"/>
                  <a:pt x="1692587" y="6081066"/>
                </a:cubicBezTo>
                <a:cubicBezTo>
                  <a:pt x="1692097" y="6085942"/>
                  <a:pt x="1689663" y="6090197"/>
                  <a:pt x="1688202" y="6094761"/>
                </a:cubicBezTo>
                <a:cubicBezTo>
                  <a:pt x="1686256" y="6097495"/>
                  <a:pt x="1684311" y="6100227"/>
                  <a:pt x="1682848" y="6104792"/>
                </a:cubicBezTo>
                <a:cubicBezTo>
                  <a:pt x="1682848" y="6104792"/>
                  <a:pt x="1682363" y="6106314"/>
                  <a:pt x="1682363" y="6106314"/>
                </a:cubicBezTo>
                <a:cubicBezTo>
                  <a:pt x="1681875" y="6107836"/>
                  <a:pt x="1681875" y="6107836"/>
                  <a:pt x="1681387" y="6109357"/>
                </a:cubicBezTo>
                <a:cubicBezTo>
                  <a:pt x="1681387" y="6109357"/>
                  <a:pt x="1680900" y="6110880"/>
                  <a:pt x="1680900" y="6110880"/>
                </a:cubicBezTo>
                <a:cubicBezTo>
                  <a:pt x="1680900" y="6110880"/>
                  <a:pt x="1681386" y="6112712"/>
                  <a:pt x="1681386" y="6112712"/>
                </a:cubicBezTo>
                <a:cubicBezTo>
                  <a:pt x="1682357" y="6113024"/>
                  <a:pt x="1683817" y="6111812"/>
                  <a:pt x="1683817" y="6111812"/>
                </a:cubicBezTo>
                <a:cubicBezTo>
                  <a:pt x="1684303" y="6110291"/>
                  <a:pt x="1684303" y="6110291"/>
                  <a:pt x="1684303" y="6110291"/>
                </a:cubicBezTo>
                <a:cubicBezTo>
                  <a:pt x="1684303" y="6110291"/>
                  <a:pt x="1684790" y="6108769"/>
                  <a:pt x="1684790" y="6108769"/>
                </a:cubicBezTo>
                <a:cubicBezTo>
                  <a:pt x="1686246" y="6110913"/>
                  <a:pt x="1687219" y="6111224"/>
                  <a:pt x="1687704" y="6113056"/>
                </a:cubicBezTo>
                <a:cubicBezTo>
                  <a:pt x="1688676" y="6113368"/>
                  <a:pt x="1688676" y="6113368"/>
                  <a:pt x="1688676" y="6113368"/>
                </a:cubicBezTo>
                <a:cubicBezTo>
                  <a:pt x="1689163" y="6111847"/>
                  <a:pt x="1689163" y="6111847"/>
                  <a:pt x="1689163" y="6111847"/>
                </a:cubicBezTo>
                <a:cubicBezTo>
                  <a:pt x="1689163" y="6111847"/>
                  <a:pt x="1690135" y="6112157"/>
                  <a:pt x="1690622" y="6110636"/>
                </a:cubicBezTo>
                <a:cubicBezTo>
                  <a:pt x="1690622" y="6110636"/>
                  <a:pt x="1692080" y="6109424"/>
                  <a:pt x="1692080" y="6109424"/>
                </a:cubicBezTo>
                <a:cubicBezTo>
                  <a:pt x="1693540" y="6108214"/>
                  <a:pt x="1693540" y="6108214"/>
                  <a:pt x="1692568" y="6107903"/>
                </a:cubicBezTo>
                <a:cubicBezTo>
                  <a:pt x="1693055" y="6106381"/>
                  <a:pt x="1692083" y="6106070"/>
                  <a:pt x="1691596" y="6107593"/>
                </a:cubicBezTo>
                <a:cubicBezTo>
                  <a:pt x="1690624" y="6107281"/>
                  <a:pt x="1689164" y="6108492"/>
                  <a:pt x="1688678" y="6110013"/>
                </a:cubicBezTo>
                <a:cubicBezTo>
                  <a:pt x="1687706" y="6109703"/>
                  <a:pt x="1687220" y="6107869"/>
                  <a:pt x="1686736" y="6106037"/>
                </a:cubicBezTo>
                <a:cubicBezTo>
                  <a:pt x="1687711" y="6102993"/>
                  <a:pt x="1689658" y="6100260"/>
                  <a:pt x="1692089" y="6096006"/>
                </a:cubicBezTo>
                <a:cubicBezTo>
                  <a:pt x="1694524" y="6091752"/>
                  <a:pt x="1696958" y="6087497"/>
                  <a:pt x="1696476" y="6082309"/>
                </a:cubicBezTo>
                <a:cubicBezTo>
                  <a:pt x="1701821" y="6082343"/>
                  <a:pt x="1702797" y="6075944"/>
                  <a:pt x="1705715" y="6073524"/>
                </a:cubicBezTo>
                <a:cubicBezTo>
                  <a:pt x="1701341" y="6073801"/>
                  <a:pt x="1701342" y="6070445"/>
                  <a:pt x="1699887" y="6068302"/>
                </a:cubicBezTo>
                <a:cubicBezTo>
                  <a:pt x="1700374" y="6066780"/>
                  <a:pt x="1700374" y="6066780"/>
                  <a:pt x="1700860" y="6065259"/>
                </a:cubicBezTo>
                <a:cubicBezTo>
                  <a:pt x="1701349" y="6063737"/>
                  <a:pt x="1700376" y="6063426"/>
                  <a:pt x="1700376" y="6063426"/>
                </a:cubicBezTo>
                <a:close/>
                <a:moveTo>
                  <a:pt x="3989236" y="6062638"/>
                </a:moveTo>
                <a:cubicBezTo>
                  <a:pt x="3989108" y="6064290"/>
                  <a:pt x="3987787" y="6065037"/>
                  <a:pt x="3987093" y="6065823"/>
                </a:cubicBezTo>
                <a:lnTo>
                  <a:pt x="3988561" y="6068901"/>
                </a:lnTo>
                <a:lnTo>
                  <a:pt x="3987630" y="6069215"/>
                </a:lnTo>
                <a:lnTo>
                  <a:pt x="3982415" y="6069054"/>
                </a:lnTo>
                <a:cubicBezTo>
                  <a:pt x="3981139" y="6069181"/>
                  <a:pt x="3981109" y="6069594"/>
                  <a:pt x="3983563" y="6070581"/>
                </a:cubicBezTo>
                <a:lnTo>
                  <a:pt x="3987630" y="6069215"/>
                </a:lnTo>
                <a:lnTo>
                  <a:pt x="3988726" y="6069249"/>
                </a:lnTo>
                <a:lnTo>
                  <a:pt x="3988561" y="6068901"/>
                </a:lnTo>
                <a:lnTo>
                  <a:pt x="3988758" y="6068835"/>
                </a:lnTo>
                <a:cubicBezTo>
                  <a:pt x="3990049" y="6068503"/>
                  <a:pt x="3991308" y="6068582"/>
                  <a:pt x="3993762" y="6069568"/>
                </a:cubicBezTo>
                <a:cubicBezTo>
                  <a:pt x="3994019" y="6066264"/>
                  <a:pt x="3994144" y="6064612"/>
                  <a:pt x="3999309" y="6063279"/>
                </a:cubicBezTo>
                <a:cubicBezTo>
                  <a:pt x="3994272" y="6062959"/>
                  <a:pt x="3989236" y="6062638"/>
                  <a:pt x="3989236" y="6062638"/>
                </a:cubicBezTo>
                <a:close/>
                <a:moveTo>
                  <a:pt x="9426392" y="6062423"/>
                </a:moveTo>
                <a:cubicBezTo>
                  <a:pt x="9427258" y="6065828"/>
                  <a:pt x="9425251" y="6067408"/>
                  <a:pt x="9427837" y="6068098"/>
                </a:cubicBezTo>
                <a:cubicBezTo>
                  <a:pt x="9427258" y="6065828"/>
                  <a:pt x="9429844" y="6066519"/>
                  <a:pt x="9429265" y="6064248"/>
                </a:cubicBezTo>
                <a:cubicBezTo>
                  <a:pt x="9428118" y="6064471"/>
                  <a:pt x="9427538" y="6062200"/>
                  <a:pt x="9426392" y="6062423"/>
                </a:cubicBezTo>
                <a:close/>
                <a:moveTo>
                  <a:pt x="9331432" y="6062089"/>
                </a:moveTo>
                <a:cubicBezTo>
                  <a:pt x="9331717" y="6063204"/>
                  <a:pt x="9332286" y="6065433"/>
                  <a:pt x="9332571" y="6066547"/>
                </a:cubicBezTo>
                <a:cubicBezTo>
                  <a:pt x="9333823" y="6066306"/>
                  <a:pt x="9335075" y="6066062"/>
                  <a:pt x="9334792" y="6064948"/>
                </a:cubicBezTo>
                <a:cubicBezTo>
                  <a:pt x="9333254" y="6064075"/>
                  <a:pt x="9333939" y="6061604"/>
                  <a:pt x="9331432" y="6062089"/>
                </a:cubicBezTo>
                <a:close/>
                <a:moveTo>
                  <a:pt x="9349700" y="6060718"/>
                </a:moveTo>
                <a:cubicBezTo>
                  <a:pt x="9348036" y="6060607"/>
                  <a:pt x="9346758" y="6061431"/>
                  <a:pt x="9346752" y="6063741"/>
                </a:cubicBezTo>
                <a:cubicBezTo>
                  <a:pt x="9347595" y="6067043"/>
                  <a:pt x="9348727" y="6066822"/>
                  <a:pt x="9349851" y="6071224"/>
                </a:cubicBezTo>
                <a:cubicBezTo>
                  <a:pt x="9352117" y="6070784"/>
                  <a:pt x="9354092" y="6073867"/>
                  <a:pt x="9357212" y="6072108"/>
                </a:cubicBezTo>
                <a:cubicBezTo>
                  <a:pt x="9355809" y="6066605"/>
                  <a:pt x="9355809" y="6066605"/>
                  <a:pt x="9354968" y="6063306"/>
                </a:cubicBezTo>
                <a:cubicBezTo>
                  <a:pt x="9353413" y="6061875"/>
                  <a:pt x="9351363" y="6060829"/>
                  <a:pt x="9349700" y="6060718"/>
                </a:cubicBezTo>
                <a:close/>
                <a:moveTo>
                  <a:pt x="9756277" y="6060207"/>
                </a:moveTo>
                <a:cubicBezTo>
                  <a:pt x="9754895" y="6059589"/>
                  <a:pt x="9753648" y="6059732"/>
                  <a:pt x="9753684" y="6061273"/>
                </a:cubicBezTo>
                <a:cubicBezTo>
                  <a:pt x="9755893" y="6060675"/>
                  <a:pt x="9752377" y="6068518"/>
                  <a:pt x="9759004" y="6066723"/>
                </a:cubicBezTo>
                <a:cubicBezTo>
                  <a:pt x="9759909" y="6065789"/>
                  <a:pt x="9760022" y="6064724"/>
                  <a:pt x="9759684" y="6063718"/>
                </a:cubicBezTo>
                <a:cubicBezTo>
                  <a:pt x="9759179" y="6062207"/>
                  <a:pt x="9757661" y="6060826"/>
                  <a:pt x="9756277" y="6060207"/>
                </a:cubicBezTo>
                <a:close/>
                <a:moveTo>
                  <a:pt x="4653544" y="6060179"/>
                </a:moveTo>
                <a:lnTo>
                  <a:pt x="4653216" y="6061271"/>
                </a:lnTo>
                <a:lnTo>
                  <a:pt x="4653208" y="6061296"/>
                </a:lnTo>
                <a:lnTo>
                  <a:pt x="4652457" y="6060974"/>
                </a:lnTo>
                <a:close/>
                <a:moveTo>
                  <a:pt x="1212946" y="6060115"/>
                </a:moveTo>
                <a:cubicBezTo>
                  <a:pt x="1211491" y="6061338"/>
                  <a:pt x="1211491" y="6061338"/>
                  <a:pt x="1211491" y="6061338"/>
                </a:cubicBezTo>
                <a:cubicBezTo>
                  <a:pt x="1210529" y="6061029"/>
                  <a:pt x="1208111" y="6061942"/>
                  <a:pt x="1207621" y="6063472"/>
                </a:cubicBezTo>
                <a:cubicBezTo>
                  <a:pt x="1204730" y="6062546"/>
                  <a:pt x="1204730" y="6062546"/>
                  <a:pt x="1204730" y="6062546"/>
                </a:cubicBezTo>
                <a:cubicBezTo>
                  <a:pt x="1203765" y="6062238"/>
                  <a:pt x="1203276" y="6063768"/>
                  <a:pt x="1203276" y="6063768"/>
                </a:cubicBezTo>
                <a:cubicBezTo>
                  <a:pt x="1203276" y="6063768"/>
                  <a:pt x="1202785" y="6065298"/>
                  <a:pt x="1203750" y="6065607"/>
                </a:cubicBezTo>
                <a:cubicBezTo>
                  <a:pt x="1205677" y="6066224"/>
                  <a:pt x="1205677" y="6066224"/>
                  <a:pt x="1205677" y="6066224"/>
                </a:cubicBezTo>
                <a:cubicBezTo>
                  <a:pt x="1205187" y="6067754"/>
                  <a:pt x="1203260" y="6067137"/>
                  <a:pt x="1201805" y="6068358"/>
                </a:cubicBezTo>
                <a:cubicBezTo>
                  <a:pt x="1202280" y="6070198"/>
                  <a:pt x="1204699" y="6069284"/>
                  <a:pt x="1204208" y="6070814"/>
                </a:cubicBezTo>
                <a:cubicBezTo>
                  <a:pt x="1199388" y="6069271"/>
                  <a:pt x="1197429" y="6075392"/>
                  <a:pt x="1200795" y="6078156"/>
                </a:cubicBezTo>
                <a:cubicBezTo>
                  <a:pt x="1199341" y="6079378"/>
                  <a:pt x="1198852" y="6080908"/>
                  <a:pt x="1197888" y="6080600"/>
                </a:cubicBezTo>
                <a:cubicBezTo>
                  <a:pt x="1197398" y="6082130"/>
                  <a:pt x="1197398" y="6082130"/>
                  <a:pt x="1197398" y="6082130"/>
                </a:cubicBezTo>
                <a:cubicBezTo>
                  <a:pt x="1197872" y="6083969"/>
                  <a:pt x="1197872" y="6083969"/>
                  <a:pt x="1197384" y="6085499"/>
                </a:cubicBezTo>
                <a:cubicBezTo>
                  <a:pt x="1196893" y="6087029"/>
                  <a:pt x="1195913" y="6090089"/>
                  <a:pt x="1197351" y="6092237"/>
                </a:cubicBezTo>
                <a:cubicBezTo>
                  <a:pt x="1198315" y="6092546"/>
                  <a:pt x="1198315" y="6092546"/>
                  <a:pt x="1198315" y="6092546"/>
                </a:cubicBezTo>
                <a:cubicBezTo>
                  <a:pt x="1200243" y="6093162"/>
                  <a:pt x="1202662" y="6092250"/>
                  <a:pt x="1205078" y="6091337"/>
                </a:cubicBezTo>
                <a:cubicBezTo>
                  <a:pt x="1207495" y="6090423"/>
                  <a:pt x="1208950" y="6089201"/>
                  <a:pt x="1210387" y="6091348"/>
                </a:cubicBezTo>
                <a:cubicBezTo>
                  <a:pt x="1212315" y="6091965"/>
                  <a:pt x="1212315" y="6091965"/>
                  <a:pt x="1212315" y="6091965"/>
                </a:cubicBezTo>
                <a:cubicBezTo>
                  <a:pt x="1212805" y="6090436"/>
                  <a:pt x="1212805" y="6090436"/>
                  <a:pt x="1212805" y="6090436"/>
                </a:cubicBezTo>
                <a:cubicBezTo>
                  <a:pt x="1214258" y="6089214"/>
                  <a:pt x="1215712" y="6087992"/>
                  <a:pt x="1216202" y="6086463"/>
                </a:cubicBezTo>
                <a:cubicBezTo>
                  <a:pt x="1216691" y="6084931"/>
                  <a:pt x="1218145" y="6083711"/>
                  <a:pt x="1218145" y="6083711"/>
                </a:cubicBezTo>
                <a:cubicBezTo>
                  <a:pt x="1218635" y="6082181"/>
                  <a:pt x="1218635" y="6082181"/>
                  <a:pt x="1218635" y="6082181"/>
                </a:cubicBezTo>
                <a:cubicBezTo>
                  <a:pt x="1219124" y="6080650"/>
                  <a:pt x="1216724" y="6078195"/>
                  <a:pt x="1215286" y="6076047"/>
                </a:cubicBezTo>
                <a:cubicBezTo>
                  <a:pt x="1214321" y="6075738"/>
                  <a:pt x="1214321" y="6075738"/>
                  <a:pt x="1214321" y="6075738"/>
                </a:cubicBezTo>
                <a:cubicBezTo>
                  <a:pt x="1213357" y="6075430"/>
                  <a:pt x="1213357" y="6075430"/>
                  <a:pt x="1213357" y="6075430"/>
                </a:cubicBezTo>
                <a:cubicBezTo>
                  <a:pt x="1212867" y="6076959"/>
                  <a:pt x="1212867" y="6076959"/>
                  <a:pt x="1211903" y="6076651"/>
                </a:cubicBezTo>
                <a:cubicBezTo>
                  <a:pt x="1210940" y="6076342"/>
                  <a:pt x="1210449" y="6077874"/>
                  <a:pt x="1210449" y="6077874"/>
                </a:cubicBezTo>
                <a:cubicBezTo>
                  <a:pt x="1210923" y="6079712"/>
                  <a:pt x="1210923" y="6079712"/>
                  <a:pt x="1211888" y="6080019"/>
                </a:cubicBezTo>
                <a:cubicBezTo>
                  <a:pt x="1212851" y="6080329"/>
                  <a:pt x="1213341" y="6078799"/>
                  <a:pt x="1214305" y="6079107"/>
                </a:cubicBezTo>
                <a:cubicBezTo>
                  <a:pt x="1214779" y="6080946"/>
                  <a:pt x="1215744" y="6081255"/>
                  <a:pt x="1215744" y="6081255"/>
                </a:cubicBezTo>
                <a:cubicBezTo>
                  <a:pt x="1215253" y="6082784"/>
                  <a:pt x="1213799" y="6084006"/>
                  <a:pt x="1213799" y="6084006"/>
                </a:cubicBezTo>
                <a:cubicBezTo>
                  <a:pt x="1213310" y="6085536"/>
                  <a:pt x="1212821" y="6087067"/>
                  <a:pt x="1211368" y="6088288"/>
                </a:cubicBezTo>
                <a:cubicBezTo>
                  <a:pt x="1208965" y="6085834"/>
                  <a:pt x="1206546" y="6086745"/>
                  <a:pt x="1204130" y="6087659"/>
                </a:cubicBezTo>
                <a:cubicBezTo>
                  <a:pt x="1202676" y="6088881"/>
                  <a:pt x="1201713" y="6088572"/>
                  <a:pt x="1199295" y="6089485"/>
                </a:cubicBezTo>
                <a:cubicBezTo>
                  <a:pt x="1199784" y="6087955"/>
                  <a:pt x="1199784" y="6087955"/>
                  <a:pt x="1200275" y="6086425"/>
                </a:cubicBezTo>
                <a:cubicBezTo>
                  <a:pt x="1200764" y="6084895"/>
                  <a:pt x="1201254" y="6083365"/>
                  <a:pt x="1200290" y="6083057"/>
                </a:cubicBezTo>
                <a:cubicBezTo>
                  <a:pt x="1201744" y="6081834"/>
                  <a:pt x="1203196" y="6080613"/>
                  <a:pt x="1203686" y="6079083"/>
                </a:cubicBezTo>
                <a:cubicBezTo>
                  <a:pt x="1204651" y="6079391"/>
                  <a:pt x="1204651" y="6079391"/>
                  <a:pt x="1204651" y="6079391"/>
                </a:cubicBezTo>
                <a:cubicBezTo>
                  <a:pt x="1207559" y="6076948"/>
                  <a:pt x="1212898" y="6070222"/>
                  <a:pt x="1211476" y="6064707"/>
                </a:cubicBezTo>
                <a:cubicBezTo>
                  <a:pt x="1210023" y="6065928"/>
                  <a:pt x="1210023" y="6065928"/>
                  <a:pt x="1210023" y="6065928"/>
                </a:cubicBezTo>
                <a:cubicBezTo>
                  <a:pt x="1210512" y="6064398"/>
                  <a:pt x="1210512" y="6064398"/>
                  <a:pt x="1211966" y="6063176"/>
                </a:cubicBezTo>
                <a:cubicBezTo>
                  <a:pt x="1214368" y="6065632"/>
                  <a:pt x="1216296" y="6066249"/>
                  <a:pt x="1219188" y="6067174"/>
                </a:cubicBezTo>
                <a:cubicBezTo>
                  <a:pt x="1219188" y="6067174"/>
                  <a:pt x="1220153" y="6067482"/>
                  <a:pt x="1220641" y="6065952"/>
                </a:cubicBezTo>
                <a:cubicBezTo>
                  <a:pt x="1221131" y="6064423"/>
                  <a:pt x="1220166" y="6064114"/>
                  <a:pt x="1220166" y="6064114"/>
                </a:cubicBezTo>
                <a:cubicBezTo>
                  <a:pt x="1217275" y="6063188"/>
                  <a:pt x="1215348" y="6062571"/>
                  <a:pt x="1212946" y="6060115"/>
                </a:cubicBezTo>
                <a:close/>
                <a:moveTo>
                  <a:pt x="2735148" y="6058652"/>
                </a:moveTo>
                <a:cubicBezTo>
                  <a:pt x="2735148" y="6058652"/>
                  <a:pt x="2735059" y="6060693"/>
                  <a:pt x="2735059" y="6060693"/>
                </a:cubicBezTo>
                <a:cubicBezTo>
                  <a:pt x="2734967" y="6062733"/>
                  <a:pt x="2726689" y="6062363"/>
                  <a:pt x="2726506" y="6066443"/>
                </a:cubicBezTo>
                <a:cubicBezTo>
                  <a:pt x="2734875" y="6064773"/>
                  <a:pt x="2751431" y="6065512"/>
                  <a:pt x="2759801" y="6063842"/>
                </a:cubicBezTo>
                <a:cubicBezTo>
                  <a:pt x="2751614" y="6061433"/>
                  <a:pt x="2743335" y="6061062"/>
                  <a:pt x="2735148" y="6058652"/>
                </a:cubicBezTo>
                <a:close/>
                <a:moveTo>
                  <a:pt x="9623564" y="6057630"/>
                </a:moveTo>
                <a:cubicBezTo>
                  <a:pt x="9623564" y="6057630"/>
                  <a:pt x="9624124" y="6063158"/>
                  <a:pt x="9626983" y="6060962"/>
                </a:cubicBezTo>
                <a:cubicBezTo>
                  <a:pt x="9626983" y="6060962"/>
                  <a:pt x="9623825" y="6054718"/>
                  <a:pt x="9623564" y="6057630"/>
                </a:cubicBezTo>
                <a:close/>
                <a:moveTo>
                  <a:pt x="7263314" y="6057028"/>
                </a:moveTo>
                <a:lnTo>
                  <a:pt x="7263209" y="6057470"/>
                </a:lnTo>
                <a:lnTo>
                  <a:pt x="7263292" y="6057119"/>
                </a:lnTo>
                <a:close/>
                <a:moveTo>
                  <a:pt x="2894333" y="6056919"/>
                </a:moveTo>
                <a:cubicBezTo>
                  <a:pt x="2894237" y="6059076"/>
                  <a:pt x="2894237" y="6059076"/>
                  <a:pt x="2894140" y="6061234"/>
                </a:cubicBezTo>
                <a:cubicBezTo>
                  <a:pt x="2894044" y="6063391"/>
                  <a:pt x="2894044" y="6063391"/>
                  <a:pt x="2902322" y="6063761"/>
                </a:cubicBezTo>
                <a:cubicBezTo>
                  <a:pt x="2910698" y="6061974"/>
                  <a:pt x="2910698" y="6061974"/>
                  <a:pt x="2910795" y="6059816"/>
                </a:cubicBezTo>
                <a:cubicBezTo>
                  <a:pt x="2902516" y="6059446"/>
                  <a:pt x="2902708" y="6055131"/>
                  <a:pt x="2894333" y="6056919"/>
                </a:cubicBezTo>
                <a:close/>
                <a:moveTo>
                  <a:pt x="7263371" y="6056781"/>
                </a:moveTo>
                <a:lnTo>
                  <a:pt x="7263314" y="6057028"/>
                </a:lnTo>
                <a:lnTo>
                  <a:pt x="7263350" y="6056870"/>
                </a:lnTo>
                <a:close/>
                <a:moveTo>
                  <a:pt x="7263412" y="6056604"/>
                </a:moveTo>
                <a:lnTo>
                  <a:pt x="7263371" y="6056781"/>
                </a:lnTo>
                <a:lnTo>
                  <a:pt x="7263396" y="6056672"/>
                </a:lnTo>
                <a:close/>
                <a:moveTo>
                  <a:pt x="7263444" y="6056473"/>
                </a:moveTo>
                <a:lnTo>
                  <a:pt x="7263412" y="6056604"/>
                </a:lnTo>
                <a:lnTo>
                  <a:pt x="7263440" y="6056485"/>
                </a:lnTo>
                <a:close/>
                <a:moveTo>
                  <a:pt x="7177425" y="6056103"/>
                </a:moveTo>
                <a:cubicBezTo>
                  <a:pt x="7178116" y="6055471"/>
                  <a:pt x="7179507" y="6055724"/>
                  <a:pt x="7182016" y="6057397"/>
                </a:cubicBezTo>
                <a:lnTo>
                  <a:pt x="7178749" y="6071373"/>
                </a:lnTo>
                <a:cubicBezTo>
                  <a:pt x="7179566" y="6067879"/>
                  <a:pt x="7175350" y="6058001"/>
                  <a:pt x="7177425" y="6056103"/>
                </a:cubicBezTo>
                <a:close/>
                <a:moveTo>
                  <a:pt x="4035197" y="6056072"/>
                </a:moveTo>
                <a:cubicBezTo>
                  <a:pt x="4035197" y="6056072"/>
                  <a:pt x="4030437" y="6055769"/>
                  <a:pt x="4030311" y="6057410"/>
                </a:cubicBezTo>
                <a:cubicBezTo>
                  <a:pt x="4030311" y="6057410"/>
                  <a:pt x="4030311" y="6057410"/>
                  <a:pt x="4030184" y="6059048"/>
                </a:cubicBezTo>
                <a:cubicBezTo>
                  <a:pt x="4025422" y="6058745"/>
                  <a:pt x="4025422" y="6058745"/>
                  <a:pt x="4025422" y="6058745"/>
                </a:cubicBezTo>
                <a:cubicBezTo>
                  <a:pt x="4025296" y="6060384"/>
                  <a:pt x="4025296" y="6060384"/>
                  <a:pt x="4025043" y="6063664"/>
                </a:cubicBezTo>
                <a:cubicBezTo>
                  <a:pt x="4039328" y="6064571"/>
                  <a:pt x="4025043" y="6063664"/>
                  <a:pt x="4024916" y="6065303"/>
                </a:cubicBezTo>
                <a:cubicBezTo>
                  <a:pt x="4029677" y="6065606"/>
                  <a:pt x="4034438" y="6065908"/>
                  <a:pt x="4034438" y="6065908"/>
                </a:cubicBezTo>
                <a:cubicBezTo>
                  <a:pt x="4034185" y="6069187"/>
                  <a:pt x="4034185" y="6069187"/>
                  <a:pt x="4034185" y="6069187"/>
                </a:cubicBezTo>
                <a:cubicBezTo>
                  <a:pt x="4034058" y="6070826"/>
                  <a:pt x="4038821" y="6071129"/>
                  <a:pt x="4038821" y="6071129"/>
                </a:cubicBezTo>
                <a:cubicBezTo>
                  <a:pt x="4038821" y="6071129"/>
                  <a:pt x="4038821" y="6071129"/>
                  <a:pt x="4038948" y="6069490"/>
                </a:cubicBezTo>
                <a:cubicBezTo>
                  <a:pt x="4039328" y="6064571"/>
                  <a:pt x="4039328" y="6064571"/>
                  <a:pt x="4039328" y="6064571"/>
                </a:cubicBezTo>
                <a:cubicBezTo>
                  <a:pt x="4043961" y="6066514"/>
                  <a:pt x="4043961" y="6066514"/>
                  <a:pt x="4043961" y="6066514"/>
                </a:cubicBezTo>
                <a:cubicBezTo>
                  <a:pt x="4044215" y="6063235"/>
                  <a:pt x="4048977" y="6063537"/>
                  <a:pt x="4049230" y="6060259"/>
                </a:cubicBezTo>
                <a:cubicBezTo>
                  <a:pt x="4044468" y="6059956"/>
                  <a:pt x="4039706" y="6059654"/>
                  <a:pt x="4034946" y="6059352"/>
                </a:cubicBezTo>
                <a:cubicBezTo>
                  <a:pt x="4034946" y="6059352"/>
                  <a:pt x="4035071" y="6057712"/>
                  <a:pt x="4035071" y="6057712"/>
                </a:cubicBezTo>
                <a:cubicBezTo>
                  <a:pt x="4035071" y="6057712"/>
                  <a:pt x="4035071" y="6057712"/>
                  <a:pt x="4035197" y="6056072"/>
                </a:cubicBezTo>
                <a:close/>
                <a:moveTo>
                  <a:pt x="9389462" y="6055534"/>
                </a:moveTo>
                <a:cubicBezTo>
                  <a:pt x="9385125" y="6062259"/>
                  <a:pt x="9382218" y="6074590"/>
                  <a:pt x="9373020" y="6062247"/>
                </a:cubicBezTo>
                <a:cubicBezTo>
                  <a:pt x="9372723" y="6065837"/>
                  <a:pt x="9370417" y="6066282"/>
                  <a:pt x="9368968" y="6070094"/>
                </a:cubicBezTo>
                <a:cubicBezTo>
                  <a:pt x="9372123" y="6077721"/>
                  <a:pt x="9375279" y="6085348"/>
                  <a:pt x="9377281" y="6093200"/>
                </a:cubicBezTo>
                <a:cubicBezTo>
                  <a:pt x="9379302" y="6091631"/>
                  <a:pt x="9379024" y="6085800"/>
                  <a:pt x="9382188" y="6088718"/>
                </a:cubicBezTo>
                <a:cubicBezTo>
                  <a:pt x="9382199" y="6084009"/>
                  <a:pt x="9382495" y="6080420"/>
                  <a:pt x="9384515" y="6078853"/>
                </a:cubicBezTo>
                <a:cubicBezTo>
                  <a:pt x="9386241" y="6080873"/>
                  <a:pt x="9387965" y="6082893"/>
                  <a:pt x="9389406" y="6083790"/>
                </a:cubicBezTo>
                <a:cubicBezTo>
                  <a:pt x="9388842" y="6076837"/>
                  <a:pt x="9394609" y="6075722"/>
                  <a:pt x="9394047" y="6068769"/>
                </a:cubicBezTo>
                <a:cubicBezTo>
                  <a:pt x="9393332" y="6065966"/>
                  <a:pt x="9392545" y="6062881"/>
                  <a:pt x="9391758" y="6060386"/>
                </a:cubicBezTo>
                <a:cubicBezTo>
                  <a:pt x="9390971" y="6057891"/>
                  <a:pt x="9390182" y="6055984"/>
                  <a:pt x="9389462" y="6055534"/>
                </a:cubicBezTo>
                <a:close/>
                <a:moveTo>
                  <a:pt x="6931615" y="6055423"/>
                </a:moveTo>
                <a:cubicBezTo>
                  <a:pt x="6931615" y="6055423"/>
                  <a:pt x="6931615" y="6055423"/>
                  <a:pt x="6930874" y="6056839"/>
                </a:cubicBezTo>
                <a:cubicBezTo>
                  <a:pt x="6932987" y="6064572"/>
                  <a:pt x="6929281" y="6071654"/>
                  <a:pt x="6920497" y="6076668"/>
                </a:cubicBezTo>
                <a:cubicBezTo>
                  <a:pt x="6921240" y="6075252"/>
                  <a:pt x="6916163" y="6073183"/>
                  <a:pt x="6916163" y="6073183"/>
                </a:cubicBezTo>
                <a:cubicBezTo>
                  <a:pt x="6916163" y="6073183"/>
                  <a:pt x="6916163" y="6073183"/>
                  <a:pt x="6911087" y="6071117"/>
                </a:cubicBezTo>
                <a:cubicBezTo>
                  <a:pt x="6911087" y="6071117"/>
                  <a:pt x="6911829" y="6069701"/>
                  <a:pt x="6911829" y="6069701"/>
                </a:cubicBezTo>
                <a:cubicBezTo>
                  <a:pt x="6911829" y="6069701"/>
                  <a:pt x="6912570" y="6068284"/>
                  <a:pt x="6912570" y="6068284"/>
                </a:cubicBezTo>
                <a:cubicBezTo>
                  <a:pt x="6913312" y="6066867"/>
                  <a:pt x="6913312" y="6066867"/>
                  <a:pt x="6908236" y="6064800"/>
                </a:cubicBezTo>
                <a:cubicBezTo>
                  <a:pt x="6908236" y="6064800"/>
                  <a:pt x="6908236" y="6064800"/>
                  <a:pt x="6907494" y="6066216"/>
                </a:cubicBezTo>
                <a:cubicBezTo>
                  <a:pt x="6907494" y="6066216"/>
                  <a:pt x="6906754" y="6067634"/>
                  <a:pt x="6906012" y="6069050"/>
                </a:cubicBezTo>
                <a:cubicBezTo>
                  <a:pt x="6906012" y="6069050"/>
                  <a:pt x="6906012" y="6069050"/>
                  <a:pt x="6905273" y="6070466"/>
                </a:cubicBezTo>
                <a:cubicBezTo>
                  <a:pt x="6910347" y="6072534"/>
                  <a:pt x="6910347" y="6072534"/>
                  <a:pt x="6910347" y="6072534"/>
                </a:cubicBezTo>
                <a:cubicBezTo>
                  <a:pt x="6910347" y="6072534"/>
                  <a:pt x="6910347" y="6072534"/>
                  <a:pt x="6915421" y="6074601"/>
                </a:cubicBezTo>
                <a:cubicBezTo>
                  <a:pt x="6914681" y="6076016"/>
                  <a:pt x="6914681" y="6076016"/>
                  <a:pt x="6919757" y="6078085"/>
                </a:cubicBezTo>
                <a:cubicBezTo>
                  <a:pt x="6914681" y="6076016"/>
                  <a:pt x="6914681" y="6076016"/>
                  <a:pt x="6914681" y="6076016"/>
                </a:cubicBezTo>
                <a:cubicBezTo>
                  <a:pt x="6913940" y="6077433"/>
                  <a:pt x="6916793" y="6083750"/>
                  <a:pt x="6911717" y="6081682"/>
                </a:cubicBezTo>
                <a:cubicBezTo>
                  <a:pt x="6912458" y="6080267"/>
                  <a:pt x="6912458" y="6080267"/>
                  <a:pt x="6913199" y="6078850"/>
                </a:cubicBezTo>
                <a:cubicBezTo>
                  <a:pt x="6913199" y="6078850"/>
                  <a:pt x="6913199" y="6078850"/>
                  <a:pt x="6913940" y="6077433"/>
                </a:cubicBezTo>
                <a:cubicBezTo>
                  <a:pt x="6913940" y="6077433"/>
                  <a:pt x="6908866" y="6075367"/>
                  <a:pt x="6908866" y="6075367"/>
                </a:cubicBezTo>
                <a:cubicBezTo>
                  <a:pt x="6903048" y="6074714"/>
                  <a:pt x="6902306" y="6076131"/>
                  <a:pt x="6902306" y="6076131"/>
                </a:cubicBezTo>
                <a:cubicBezTo>
                  <a:pt x="6901567" y="6077547"/>
                  <a:pt x="6901567" y="6077547"/>
                  <a:pt x="6905900" y="6081032"/>
                </a:cubicBezTo>
                <a:cubicBezTo>
                  <a:pt x="6900826" y="6078963"/>
                  <a:pt x="6900826" y="6078963"/>
                  <a:pt x="6900826" y="6078963"/>
                </a:cubicBezTo>
                <a:cubicBezTo>
                  <a:pt x="6902935" y="6086697"/>
                  <a:pt x="6900713" y="6090947"/>
                  <a:pt x="6909382" y="6097913"/>
                </a:cubicBezTo>
                <a:cubicBezTo>
                  <a:pt x="6908640" y="6099330"/>
                  <a:pt x="6908640" y="6099330"/>
                  <a:pt x="6908640" y="6099330"/>
                </a:cubicBezTo>
                <a:cubicBezTo>
                  <a:pt x="6903564" y="6097262"/>
                  <a:pt x="6903564" y="6097262"/>
                  <a:pt x="6903564" y="6097262"/>
                </a:cubicBezTo>
                <a:cubicBezTo>
                  <a:pt x="6903564" y="6097262"/>
                  <a:pt x="6902823" y="6098679"/>
                  <a:pt x="6902823" y="6098679"/>
                </a:cubicBezTo>
                <a:cubicBezTo>
                  <a:pt x="6907899" y="6100746"/>
                  <a:pt x="6907899" y="6100746"/>
                  <a:pt x="6907899" y="6100746"/>
                </a:cubicBezTo>
                <a:cubicBezTo>
                  <a:pt x="6907158" y="6102163"/>
                  <a:pt x="6907158" y="6102163"/>
                  <a:pt x="6906416" y="6103579"/>
                </a:cubicBezTo>
                <a:cubicBezTo>
                  <a:pt x="6900600" y="6102928"/>
                  <a:pt x="6895524" y="6100860"/>
                  <a:pt x="6889707" y="6100210"/>
                </a:cubicBezTo>
                <a:cubicBezTo>
                  <a:pt x="6886742" y="6105874"/>
                  <a:pt x="6886742" y="6105874"/>
                  <a:pt x="6882296" y="6114373"/>
                </a:cubicBezTo>
                <a:cubicBezTo>
                  <a:pt x="6887372" y="6116440"/>
                  <a:pt x="6892448" y="6118508"/>
                  <a:pt x="6892448" y="6118508"/>
                </a:cubicBezTo>
                <a:cubicBezTo>
                  <a:pt x="6892448" y="6118508"/>
                  <a:pt x="6892448" y="6118508"/>
                  <a:pt x="6891706" y="6119923"/>
                </a:cubicBezTo>
                <a:cubicBezTo>
                  <a:pt x="6887372" y="6116440"/>
                  <a:pt x="6887372" y="6116440"/>
                  <a:pt x="6880815" y="6117206"/>
                </a:cubicBezTo>
                <a:cubicBezTo>
                  <a:pt x="6890965" y="6121340"/>
                  <a:pt x="6884294" y="6134089"/>
                  <a:pt x="6874885" y="6128536"/>
                </a:cubicBezTo>
                <a:cubicBezTo>
                  <a:pt x="6869068" y="6127885"/>
                  <a:pt x="6879220" y="6132020"/>
                  <a:pt x="6878478" y="6133436"/>
                </a:cubicBezTo>
                <a:cubicBezTo>
                  <a:pt x="6873402" y="6131369"/>
                  <a:pt x="6868327" y="6129302"/>
                  <a:pt x="6869068" y="6127885"/>
                </a:cubicBezTo>
                <a:cubicBezTo>
                  <a:pt x="6864622" y="6136384"/>
                  <a:pt x="6861030" y="6131483"/>
                  <a:pt x="6854472" y="6132248"/>
                </a:cubicBezTo>
                <a:cubicBezTo>
                  <a:pt x="6859548" y="6134316"/>
                  <a:pt x="6848654" y="6131598"/>
                  <a:pt x="6858065" y="6137149"/>
                </a:cubicBezTo>
                <a:cubicBezTo>
                  <a:pt x="6858807" y="6135733"/>
                  <a:pt x="6858807" y="6135733"/>
                  <a:pt x="6863881" y="6137800"/>
                </a:cubicBezTo>
                <a:cubicBezTo>
                  <a:pt x="6867474" y="6142699"/>
                  <a:pt x="6856582" y="6139982"/>
                  <a:pt x="6865990" y="6145533"/>
                </a:cubicBezTo>
                <a:cubicBezTo>
                  <a:pt x="6866732" y="6144115"/>
                  <a:pt x="6867474" y="6142699"/>
                  <a:pt x="6872548" y="6144767"/>
                </a:cubicBezTo>
                <a:cubicBezTo>
                  <a:pt x="6870325" y="6149016"/>
                  <a:pt x="6871067" y="6147600"/>
                  <a:pt x="6869583" y="6150432"/>
                </a:cubicBezTo>
                <a:cubicBezTo>
                  <a:pt x="6869583" y="6150432"/>
                  <a:pt x="6869583" y="6150432"/>
                  <a:pt x="6864509" y="6148366"/>
                </a:cubicBezTo>
                <a:cubicBezTo>
                  <a:pt x="6863768" y="6149782"/>
                  <a:pt x="6863768" y="6149782"/>
                  <a:pt x="6863768" y="6149782"/>
                </a:cubicBezTo>
                <a:cubicBezTo>
                  <a:pt x="6858693" y="6147715"/>
                  <a:pt x="6858693" y="6147715"/>
                  <a:pt x="6858693" y="6147715"/>
                </a:cubicBezTo>
                <a:cubicBezTo>
                  <a:pt x="6859434" y="6146297"/>
                  <a:pt x="6854359" y="6144231"/>
                  <a:pt x="6853617" y="6145647"/>
                </a:cubicBezTo>
                <a:cubicBezTo>
                  <a:pt x="6858693" y="6147715"/>
                  <a:pt x="6850653" y="6151312"/>
                  <a:pt x="6860803" y="6155447"/>
                </a:cubicBezTo>
                <a:cubicBezTo>
                  <a:pt x="6861542" y="6154031"/>
                  <a:pt x="6871695" y="6158166"/>
                  <a:pt x="6863026" y="6151198"/>
                </a:cubicBezTo>
                <a:cubicBezTo>
                  <a:pt x="6863026" y="6151198"/>
                  <a:pt x="6868842" y="6151849"/>
                  <a:pt x="6868842" y="6151849"/>
                </a:cubicBezTo>
                <a:cubicBezTo>
                  <a:pt x="6866620" y="6156098"/>
                  <a:pt x="6883328" y="6159468"/>
                  <a:pt x="6875288" y="6163065"/>
                </a:cubicBezTo>
                <a:cubicBezTo>
                  <a:pt x="6880549" y="6164779"/>
                  <a:pt x="6884546" y="6165226"/>
                  <a:pt x="6887689" y="6164922"/>
                </a:cubicBezTo>
                <a:cubicBezTo>
                  <a:pt x="6897113" y="6164010"/>
                  <a:pt x="6898825" y="6156330"/>
                  <a:pt x="6903742" y="6155756"/>
                </a:cubicBezTo>
                <a:cubicBezTo>
                  <a:pt x="6894332" y="6150205"/>
                  <a:pt x="6903854" y="6143775"/>
                  <a:pt x="6906819" y="6138108"/>
                </a:cubicBezTo>
                <a:cubicBezTo>
                  <a:pt x="6906819" y="6138108"/>
                  <a:pt x="6918565" y="6127429"/>
                  <a:pt x="6902599" y="6122643"/>
                </a:cubicBezTo>
                <a:cubicBezTo>
                  <a:pt x="6902599" y="6122643"/>
                  <a:pt x="6903341" y="6121226"/>
                  <a:pt x="6903341" y="6121226"/>
                </a:cubicBezTo>
                <a:cubicBezTo>
                  <a:pt x="6912748" y="6126777"/>
                  <a:pt x="6915826" y="6109131"/>
                  <a:pt x="6916567" y="6107713"/>
                </a:cubicBezTo>
                <a:cubicBezTo>
                  <a:pt x="6917308" y="6106297"/>
                  <a:pt x="6917308" y="6106297"/>
                  <a:pt x="6918049" y="6104882"/>
                </a:cubicBezTo>
                <a:cubicBezTo>
                  <a:pt x="6918791" y="6103464"/>
                  <a:pt x="6918791" y="6103464"/>
                  <a:pt x="6919532" y="6102048"/>
                </a:cubicBezTo>
                <a:cubicBezTo>
                  <a:pt x="6926829" y="6099866"/>
                  <a:pt x="6915310" y="6086583"/>
                  <a:pt x="6930537" y="6092785"/>
                </a:cubicBezTo>
                <a:cubicBezTo>
                  <a:pt x="6926943" y="6087885"/>
                  <a:pt x="6929167" y="6083635"/>
                  <a:pt x="6925575" y="6078736"/>
                </a:cubicBezTo>
                <a:cubicBezTo>
                  <a:pt x="6934354" y="6073722"/>
                  <a:pt x="6938060" y="6066639"/>
                  <a:pt x="6936692" y="6057490"/>
                </a:cubicBezTo>
                <a:cubicBezTo>
                  <a:pt x="6936692" y="6057490"/>
                  <a:pt x="6936692" y="6057490"/>
                  <a:pt x="6931615" y="6055423"/>
                </a:cubicBezTo>
                <a:close/>
                <a:moveTo>
                  <a:pt x="1688801" y="6053028"/>
                </a:moveTo>
                <a:cubicBezTo>
                  <a:pt x="1687812" y="6056119"/>
                  <a:pt x="1681963" y="6057654"/>
                  <a:pt x="1686327" y="6060754"/>
                </a:cubicBezTo>
                <a:cubicBezTo>
                  <a:pt x="1686700" y="6059595"/>
                  <a:pt x="1689544" y="6056354"/>
                  <a:pt x="1689714" y="6054412"/>
                </a:cubicBezTo>
                <a:cubicBezTo>
                  <a:pt x="1689771" y="6053764"/>
                  <a:pt x="1689530" y="6053261"/>
                  <a:pt x="1688801" y="6053028"/>
                </a:cubicBezTo>
                <a:close/>
                <a:moveTo>
                  <a:pt x="6921473" y="6052980"/>
                </a:moveTo>
                <a:cubicBezTo>
                  <a:pt x="6916971" y="6051146"/>
                  <a:pt x="6916244" y="6052536"/>
                  <a:pt x="6915515" y="6053928"/>
                </a:cubicBezTo>
                <a:cubicBezTo>
                  <a:pt x="6914787" y="6055320"/>
                  <a:pt x="6914060" y="6056710"/>
                  <a:pt x="6917834" y="6059936"/>
                </a:cubicBezTo>
                <a:cubicBezTo>
                  <a:pt x="6917105" y="6061328"/>
                  <a:pt x="6917105" y="6061328"/>
                  <a:pt x="6917105" y="6061328"/>
                </a:cubicBezTo>
                <a:cubicBezTo>
                  <a:pt x="6919357" y="6062244"/>
                  <a:pt x="6920665" y="6062355"/>
                  <a:pt x="6921409" y="6062237"/>
                </a:cubicBezTo>
                <a:cubicBezTo>
                  <a:pt x="6922154" y="6062118"/>
                  <a:pt x="6922337" y="6061770"/>
                  <a:pt x="6922337" y="6061770"/>
                </a:cubicBezTo>
                <a:cubicBezTo>
                  <a:pt x="6919290" y="6057154"/>
                  <a:pt x="6920018" y="6055762"/>
                  <a:pt x="6921473" y="6052980"/>
                </a:cubicBezTo>
                <a:close/>
                <a:moveTo>
                  <a:pt x="7264259" y="6052978"/>
                </a:moveTo>
                <a:cubicBezTo>
                  <a:pt x="7264259" y="6052978"/>
                  <a:pt x="7264259" y="6052978"/>
                  <a:pt x="7264123" y="6053562"/>
                </a:cubicBezTo>
                <a:lnTo>
                  <a:pt x="7263440" y="6056485"/>
                </a:lnTo>
                <a:lnTo>
                  <a:pt x="7263396" y="6056672"/>
                </a:lnTo>
                <a:lnTo>
                  <a:pt x="7263350" y="6056870"/>
                </a:lnTo>
                <a:lnTo>
                  <a:pt x="7263292" y="6057119"/>
                </a:lnTo>
                <a:lnTo>
                  <a:pt x="7263170" y="6057637"/>
                </a:lnTo>
                <a:lnTo>
                  <a:pt x="7263209" y="6057470"/>
                </a:lnTo>
                <a:lnTo>
                  <a:pt x="7263170" y="6057638"/>
                </a:lnTo>
                <a:cubicBezTo>
                  <a:pt x="7262966" y="6058512"/>
                  <a:pt x="7262626" y="6059967"/>
                  <a:pt x="7262082" y="6062296"/>
                </a:cubicBezTo>
                <a:cubicBezTo>
                  <a:pt x="7262082" y="6062296"/>
                  <a:pt x="7260993" y="6066954"/>
                  <a:pt x="7259903" y="6071614"/>
                </a:cubicBezTo>
                <a:cubicBezTo>
                  <a:pt x="7260993" y="6066954"/>
                  <a:pt x="7264592" y="6063969"/>
                  <a:pt x="7266664" y="6061311"/>
                </a:cubicBezTo>
                <a:cubicBezTo>
                  <a:pt x="7268734" y="6058652"/>
                  <a:pt x="7269278" y="6056324"/>
                  <a:pt x="7264259" y="6052978"/>
                </a:cubicBezTo>
                <a:close/>
                <a:moveTo>
                  <a:pt x="9830676" y="6052545"/>
                </a:moveTo>
                <a:cubicBezTo>
                  <a:pt x="9830169" y="6056122"/>
                  <a:pt x="9830169" y="6056122"/>
                  <a:pt x="9829661" y="6059697"/>
                </a:cubicBezTo>
                <a:cubicBezTo>
                  <a:pt x="9829155" y="6063270"/>
                  <a:pt x="9839451" y="6064368"/>
                  <a:pt x="9849746" y="6065462"/>
                </a:cubicBezTo>
                <a:cubicBezTo>
                  <a:pt x="9849746" y="6065462"/>
                  <a:pt x="9839451" y="6064368"/>
                  <a:pt x="9839451" y="6064368"/>
                </a:cubicBezTo>
                <a:cubicBezTo>
                  <a:pt x="9839451" y="6064368"/>
                  <a:pt x="9839451" y="6064368"/>
                  <a:pt x="9828646" y="6066846"/>
                </a:cubicBezTo>
                <a:cubicBezTo>
                  <a:pt x="9838943" y="6067942"/>
                  <a:pt x="9838943" y="6067942"/>
                  <a:pt x="9838943" y="6067942"/>
                </a:cubicBezTo>
                <a:cubicBezTo>
                  <a:pt x="9838943" y="6067942"/>
                  <a:pt x="9849240" y="6069037"/>
                  <a:pt x="9849240" y="6069037"/>
                </a:cubicBezTo>
                <a:cubicBezTo>
                  <a:pt x="9849240" y="6069037"/>
                  <a:pt x="9849746" y="6065462"/>
                  <a:pt x="9849746" y="6065462"/>
                </a:cubicBezTo>
                <a:cubicBezTo>
                  <a:pt x="9860040" y="6066557"/>
                  <a:pt x="9860547" y="6062983"/>
                  <a:pt x="9860547" y="6062983"/>
                </a:cubicBezTo>
                <a:cubicBezTo>
                  <a:pt x="9839959" y="6060792"/>
                  <a:pt x="9840972" y="6053641"/>
                  <a:pt x="9830676" y="6052545"/>
                </a:cubicBezTo>
                <a:close/>
                <a:moveTo>
                  <a:pt x="1692398" y="6052354"/>
                </a:moveTo>
                <a:cubicBezTo>
                  <a:pt x="1691408" y="6055445"/>
                  <a:pt x="1688006" y="6059466"/>
                  <a:pt x="1690885" y="6060387"/>
                </a:cubicBezTo>
                <a:cubicBezTo>
                  <a:pt x="1691278" y="6056681"/>
                  <a:pt x="1694352" y="6055748"/>
                  <a:pt x="1694049" y="6054214"/>
                </a:cubicBezTo>
                <a:cubicBezTo>
                  <a:pt x="1693949" y="6053703"/>
                  <a:pt x="1693474" y="6053125"/>
                  <a:pt x="1692398" y="6052354"/>
                </a:cubicBezTo>
                <a:close/>
                <a:moveTo>
                  <a:pt x="4655967" y="6052107"/>
                </a:moveTo>
                <a:cubicBezTo>
                  <a:pt x="4655967" y="6052107"/>
                  <a:pt x="4655622" y="6053252"/>
                  <a:pt x="4655107" y="6054971"/>
                </a:cubicBezTo>
                <a:lnTo>
                  <a:pt x="4654877" y="6055740"/>
                </a:lnTo>
                <a:lnTo>
                  <a:pt x="4654222" y="6055651"/>
                </a:lnTo>
                <a:close/>
                <a:moveTo>
                  <a:pt x="9720729" y="6049524"/>
                </a:moveTo>
                <a:cubicBezTo>
                  <a:pt x="9719606" y="6049829"/>
                  <a:pt x="9718479" y="6050133"/>
                  <a:pt x="9717751" y="6051691"/>
                </a:cubicBezTo>
                <a:cubicBezTo>
                  <a:pt x="9718148" y="6052944"/>
                  <a:pt x="9718148" y="6052944"/>
                  <a:pt x="9718542" y="6054197"/>
                </a:cubicBezTo>
                <a:cubicBezTo>
                  <a:pt x="9718542" y="6054197"/>
                  <a:pt x="9718940" y="6055451"/>
                  <a:pt x="9719336" y="6056703"/>
                </a:cubicBezTo>
                <a:cubicBezTo>
                  <a:pt x="9719731" y="6057956"/>
                  <a:pt x="9721253" y="6058906"/>
                  <a:pt x="9721981" y="6057347"/>
                </a:cubicBezTo>
                <a:cubicBezTo>
                  <a:pt x="9723106" y="6057043"/>
                  <a:pt x="9724230" y="6056738"/>
                  <a:pt x="9723835" y="6055484"/>
                </a:cubicBezTo>
                <a:cubicBezTo>
                  <a:pt x="9723835" y="6055484"/>
                  <a:pt x="9723835" y="6055484"/>
                  <a:pt x="9723439" y="6054231"/>
                </a:cubicBezTo>
                <a:cubicBezTo>
                  <a:pt x="9723044" y="6052979"/>
                  <a:pt x="9721918" y="6053283"/>
                  <a:pt x="9722648" y="6051725"/>
                </a:cubicBezTo>
                <a:cubicBezTo>
                  <a:pt x="9722250" y="6050473"/>
                  <a:pt x="9721854" y="6049220"/>
                  <a:pt x="9720729" y="6049524"/>
                </a:cubicBezTo>
                <a:close/>
                <a:moveTo>
                  <a:pt x="6932223" y="6049141"/>
                </a:moveTo>
                <a:cubicBezTo>
                  <a:pt x="6931484" y="6050550"/>
                  <a:pt x="6933448" y="6053061"/>
                  <a:pt x="6938851" y="6055261"/>
                </a:cubicBezTo>
                <a:cubicBezTo>
                  <a:pt x="6939588" y="6053852"/>
                  <a:pt x="6941064" y="6051032"/>
                  <a:pt x="6941801" y="6049623"/>
                </a:cubicBezTo>
                <a:cubicBezTo>
                  <a:pt x="6936398" y="6047422"/>
                  <a:pt x="6932960" y="6047731"/>
                  <a:pt x="6932223" y="6049141"/>
                </a:cubicBezTo>
                <a:close/>
                <a:moveTo>
                  <a:pt x="6155945" y="6048355"/>
                </a:moveTo>
                <a:cubicBezTo>
                  <a:pt x="6160448" y="6050190"/>
                  <a:pt x="6158235" y="6054419"/>
                  <a:pt x="6164213" y="6053434"/>
                </a:cubicBezTo>
                <a:cubicBezTo>
                  <a:pt x="6159709" y="6051599"/>
                  <a:pt x="6159709" y="6051599"/>
                  <a:pt x="6160448" y="6050190"/>
                </a:cubicBezTo>
                <a:cubicBezTo>
                  <a:pt x="6160448" y="6050190"/>
                  <a:pt x="6164950" y="6052024"/>
                  <a:pt x="6161185" y="6048781"/>
                </a:cubicBezTo>
                <a:cubicBezTo>
                  <a:pt x="6160448" y="6050190"/>
                  <a:pt x="6160448" y="6050190"/>
                  <a:pt x="6155945" y="6048355"/>
                </a:cubicBezTo>
                <a:close/>
                <a:moveTo>
                  <a:pt x="1721402" y="6048254"/>
                </a:moveTo>
                <a:cubicBezTo>
                  <a:pt x="1719458" y="6047630"/>
                  <a:pt x="1719458" y="6047630"/>
                  <a:pt x="1718978" y="6049128"/>
                </a:cubicBezTo>
                <a:cubicBezTo>
                  <a:pt x="1718978" y="6049128"/>
                  <a:pt x="1718497" y="6050627"/>
                  <a:pt x="1718020" y="6052124"/>
                </a:cubicBezTo>
                <a:cubicBezTo>
                  <a:pt x="1717540" y="6053623"/>
                  <a:pt x="1717540" y="6053623"/>
                  <a:pt x="1717061" y="6055121"/>
                </a:cubicBezTo>
                <a:cubicBezTo>
                  <a:pt x="1717061" y="6055121"/>
                  <a:pt x="1716581" y="6056619"/>
                  <a:pt x="1716581" y="6056619"/>
                </a:cubicBezTo>
                <a:cubicBezTo>
                  <a:pt x="1716581" y="6056619"/>
                  <a:pt x="1716102" y="6058117"/>
                  <a:pt x="1717073" y="6058428"/>
                </a:cubicBezTo>
                <a:cubicBezTo>
                  <a:pt x="1718044" y="6058738"/>
                  <a:pt x="1719016" y="6059050"/>
                  <a:pt x="1719496" y="6057552"/>
                </a:cubicBezTo>
                <a:cubicBezTo>
                  <a:pt x="1720947" y="6056366"/>
                  <a:pt x="1721906" y="6053370"/>
                  <a:pt x="1722386" y="6051872"/>
                </a:cubicBezTo>
                <a:cubicBezTo>
                  <a:pt x="1722386" y="6051872"/>
                  <a:pt x="1721895" y="6050062"/>
                  <a:pt x="1721895" y="6050062"/>
                </a:cubicBezTo>
                <a:cubicBezTo>
                  <a:pt x="1722374" y="6048564"/>
                  <a:pt x="1722374" y="6048564"/>
                  <a:pt x="1721402" y="6048254"/>
                </a:cubicBezTo>
                <a:close/>
                <a:moveTo>
                  <a:pt x="9748794" y="6045933"/>
                </a:moveTo>
                <a:cubicBezTo>
                  <a:pt x="9747701" y="6046228"/>
                  <a:pt x="9746611" y="6046523"/>
                  <a:pt x="9745916" y="6048072"/>
                </a:cubicBezTo>
                <a:cubicBezTo>
                  <a:pt x="9746314" y="6049325"/>
                  <a:pt x="9747404" y="6049031"/>
                  <a:pt x="9747404" y="6049031"/>
                </a:cubicBezTo>
                <a:cubicBezTo>
                  <a:pt x="9749981" y="6049692"/>
                  <a:pt x="9750773" y="6052199"/>
                  <a:pt x="9750079" y="6053747"/>
                </a:cubicBezTo>
                <a:cubicBezTo>
                  <a:pt x="9748989" y="6054043"/>
                  <a:pt x="9750475" y="6055000"/>
                  <a:pt x="9751564" y="6054706"/>
                </a:cubicBezTo>
                <a:cubicBezTo>
                  <a:pt x="9751564" y="6054706"/>
                  <a:pt x="9752657" y="6054409"/>
                  <a:pt x="9753746" y="6054115"/>
                </a:cubicBezTo>
                <a:cubicBezTo>
                  <a:pt x="9753896" y="6052713"/>
                  <a:pt x="9753674" y="6051074"/>
                  <a:pt x="9752907" y="6049580"/>
                </a:cubicBezTo>
                <a:cubicBezTo>
                  <a:pt x="9752138" y="6048088"/>
                  <a:pt x="9750825" y="6046743"/>
                  <a:pt x="9748794" y="6045933"/>
                </a:cubicBezTo>
                <a:close/>
                <a:moveTo>
                  <a:pt x="2541669" y="6043084"/>
                </a:moveTo>
                <a:cubicBezTo>
                  <a:pt x="2538271" y="6043179"/>
                  <a:pt x="2535970" y="6044058"/>
                  <a:pt x="2540441" y="6045240"/>
                </a:cubicBezTo>
                <a:cubicBezTo>
                  <a:pt x="2540441" y="6045240"/>
                  <a:pt x="2540441" y="6045240"/>
                  <a:pt x="2549473" y="6045643"/>
                </a:cubicBezTo>
                <a:cubicBezTo>
                  <a:pt x="2549560" y="6043683"/>
                  <a:pt x="2545066" y="6042989"/>
                  <a:pt x="2541669" y="6043084"/>
                </a:cubicBezTo>
                <a:close/>
                <a:moveTo>
                  <a:pt x="1190655" y="6043003"/>
                </a:moveTo>
                <a:cubicBezTo>
                  <a:pt x="1188286" y="6040662"/>
                  <a:pt x="1183621" y="6045498"/>
                  <a:pt x="1185988" y="6047837"/>
                </a:cubicBezTo>
                <a:cubicBezTo>
                  <a:pt x="1187851" y="6045269"/>
                  <a:pt x="1190194" y="6044437"/>
                  <a:pt x="1190655" y="6043003"/>
                </a:cubicBezTo>
                <a:close/>
                <a:moveTo>
                  <a:pt x="2516464" y="6041811"/>
                </a:moveTo>
                <a:cubicBezTo>
                  <a:pt x="2516464" y="6041811"/>
                  <a:pt x="2516464" y="6041811"/>
                  <a:pt x="2516361" y="6044165"/>
                </a:cubicBezTo>
                <a:cubicBezTo>
                  <a:pt x="2522381" y="6044433"/>
                  <a:pt x="2522485" y="6042080"/>
                  <a:pt x="2522485" y="6042080"/>
                </a:cubicBezTo>
                <a:cubicBezTo>
                  <a:pt x="2522485" y="6042080"/>
                  <a:pt x="2516464" y="6041811"/>
                  <a:pt x="2516464" y="6041811"/>
                </a:cubicBezTo>
                <a:close/>
                <a:moveTo>
                  <a:pt x="6122570" y="6041756"/>
                </a:moveTo>
                <a:cubicBezTo>
                  <a:pt x="6121826" y="6043176"/>
                  <a:pt x="6120341" y="6046014"/>
                  <a:pt x="6115453" y="6044022"/>
                </a:cubicBezTo>
                <a:cubicBezTo>
                  <a:pt x="6113968" y="6046862"/>
                  <a:pt x="6117371" y="6051692"/>
                  <a:pt x="6101220" y="6048557"/>
                </a:cubicBezTo>
                <a:cubicBezTo>
                  <a:pt x="6116627" y="6053111"/>
                  <a:pt x="6108767" y="6056798"/>
                  <a:pt x="6117802" y="6062199"/>
                </a:cubicBezTo>
                <a:cubicBezTo>
                  <a:pt x="6118544" y="6060780"/>
                  <a:pt x="6123432" y="6062772"/>
                  <a:pt x="6129064" y="6063343"/>
                </a:cubicBezTo>
                <a:cubicBezTo>
                  <a:pt x="6125661" y="6058514"/>
                  <a:pt x="6136179" y="6061076"/>
                  <a:pt x="6133521" y="6054827"/>
                </a:cubicBezTo>
                <a:cubicBezTo>
                  <a:pt x="6138409" y="6056817"/>
                  <a:pt x="6138409" y="6056817"/>
                  <a:pt x="6138409" y="6056817"/>
                </a:cubicBezTo>
                <a:cubicBezTo>
                  <a:pt x="6138409" y="6056817"/>
                  <a:pt x="6139151" y="6055398"/>
                  <a:pt x="6139151" y="6055398"/>
                </a:cubicBezTo>
                <a:cubicBezTo>
                  <a:pt x="6134264" y="6053408"/>
                  <a:pt x="6134264" y="6053408"/>
                  <a:pt x="6134264" y="6053408"/>
                </a:cubicBezTo>
                <a:cubicBezTo>
                  <a:pt x="6140637" y="6052559"/>
                  <a:pt x="6130860" y="6048576"/>
                  <a:pt x="6122570" y="6041756"/>
                </a:cubicBezTo>
                <a:close/>
                <a:moveTo>
                  <a:pt x="2853542" y="6041658"/>
                </a:moveTo>
                <a:cubicBezTo>
                  <a:pt x="2853542" y="6041658"/>
                  <a:pt x="2853542" y="6041658"/>
                  <a:pt x="2861982" y="6042036"/>
                </a:cubicBezTo>
                <a:cubicBezTo>
                  <a:pt x="2861885" y="6044204"/>
                  <a:pt x="2853447" y="6043827"/>
                  <a:pt x="2853348" y="6045994"/>
                </a:cubicBezTo>
                <a:cubicBezTo>
                  <a:pt x="2853447" y="6043827"/>
                  <a:pt x="2845006" y="6043449"/>
                  <a:pt x="2853542" y="6041658"/>
                </a:cubicBezTo>
                <a:close/>
                <a:moveTo>
                  <a:pt x="7255312" y="6041631"/>
                </a:moveTo>
                <a:cubicBezTo>
                  <a:pt x="7265349" y="6048319"/>
                  <a:pt x="7265349" y="6048319"/>
                  <a:pt x="7265349" y="6048319"/>
                </a:cubicBezTo>
                <a:cubicBezTo>
                  <a:pt x="7277565" y="6045693"/>
                  <a:pt x="7271032" y="6073644"/>
                  <a:pt x="7269943" y="6078303"/>
                </a:cubicBezTo>
                <a:cubicBezTo>
                  <a:pt x="7268855" y="6082962"/>
                  <a:pt x="7268855" y="6082962"/>
                  <a:pt x="7268855" y="6082962"/>
                </a:cubicBezTo>
                <a:cubicBezTo>
                  <a:pt x="7268855" y="6082962"/>
                  <a:pt x="7267765" y="6087620"/>
                  <a:pt x="7267765" y="6087620"/>
                </a:cubicBezTo>
                <a:cubicBezTo>
                  <a:pt x="7267765" y="6087620"/>
                  <a:pt x="7267765" y="6087620"/>
                  <a:pt x="7266677" y="6092278"/>
                </a:cubicBezTo>
                <a:cubicBezTo>
                  <a:pt x="7268855" y="6082962"/>
                  <a:pt x="7269943" y="6078303"/>
                  <a:pt x="7258815" y="6076271"/>
                </a:cubicBezTo>
                <a:cubicBezTo>
                  <a:pt x="7257726" y="6080932"/>
                  <a:pt x="7258815" y="6076271"/>
                  <a:pt x="7257726" y="6080932"/>
                </a:cubicBezTo>
                <a:cubicBezTo>
                  <a:pt x="7258815" y="6076271"/>
                  <a:pt x="7262082" y="6062296"/>
                  <a:pt x="7253133" y="6050949"/>
                </a:cubicBezTo>
                <a:cubicBezTo>
                  <a:pt x="7253133" y="6050949"/>
                  <a:pt x="7254224" y="6046290"/>
                  <a:pt x="7254224" y="6046290"/>
                </a:cubicBezTo>
                <a:cubicBezTo>
                  <a:pt x="7255312" y="6041631"/>
                  <a:pt x="7255312" y="6041631"/>
                  <a:pt x="7255312" y="6041631"/>
                </a:cubicBezTo>
                <a:close/>
                <a:moveTo>
                  <a:pt x="6922044" y="6041450"/>
                </a:moveTo>
                <a:cubicBezTo>
                  <a:pt x="6921293" y="6042885"/>
                  <a:pt x="6921293" y="6042885"/>
                  <a:pt x="6919793" y="6045756"/>
                </a:cubicBezTo>
                <a:cubicBezTo>
                  <a:pt x="6923919" y="6048308"/>
                  <a:pt x="6926921" y="6047788"/>
                  <a:pt x="6927671" y="6046354"/>
                </a:cubicBezTo>
                <a:cubicBezTo>
                  <a:pt x="6928423" y="6044918"/>
                  <a:pt x="6926922" y="6042566"/>
                  <a:pt x="6922044" y="6041450"/>
                </a:cubicBezTo>
                <a:close/>
                <a:moveTo>
                  <a:pt x="1697192" y="6040505"/>
                </a:moveTo>
                <a:cubicBezTo>
                  <a:pt x="1696697" y="6045300"/>
                  <a:pt x="1693407" y="6042595"/>
                  <a:pt x="1693853" y="6047692"/>
                </a:cubicBezTo>
                <a:cubicBezTo>
                  <a:pt x="1695258" y="6049794"/>
                  <a:pt x="1696564" y="6048148"/>
                  <a:pt x="1697284" y="6045900"/>
                </a:cubicBezTo>
                <a:cubicBezTo>
                  <a:pt x="1698004" y="6043654"/>
                  <a:pt x="1698136" y="6040805"/>
                  <a:pt x="1697192" y="6040505"/>
                </a:cubicBezTo>
                <a:close/>
                <a:moveTo>
                  <a:pt x="2573835" y="6040443"/>
                </a:moveTo>
                <a:cubicBezTo>
                  <a:pt x="2573748" y="6042404"/>
                  <a:pt x="2591721" y="6045172"/>
                  <a:pt x="2591809" y="6043210"/>
                </a:cubicBezTo>
                <a:cubicBezTo>
                  <a:pt x="2591809" y="6043210"/>
                  <a:pt x="2591809" y="6043210"/>
                  <a:pt x="2591897" y="6041249"/>
                </a:cubicBezTo>
                <a:cubicBezTo>
                  <a:pt x="2591897" y="6041249"/>
                  <a:pt x="2582865" y="6040846"/>
                  <a:pt x="2573835" y="6040443"/>
                </a:cubicBezTo>
                <a:close/>
                <a:moveTo>
                  <a:pt x="9756625" y="6039803"/>
                </a:moveTo>
                <a:cubicBezTo>
                  <a:pt x="9753578" y="6041965"/>
                  <a:pt x="9749730" y="6037661"/>
                  <a:pt x="9750898" y="6041354"/>
                </a:cubicBezTo>
                <a:cubicBezTo>
                  <a:pt x="9754335" y="6040423"/>
                  <a:pt x="9755112" y="6042885"/>
                  <a:pt x="9757793" y="6043496"/>
                </a:cubicBezTo>
                <a:cubicBezTo>
                  <a:pt x="9757403" y="6042265"/>
                  <a:pt x="9757014" y="6041034"/>
                  <a:pt x="9756625" y="6039803"/>
                </a:cubicBezTo>
                <a:close/>
                <a:moveTo>
                  <a:pt x="2929819" y="6039047"/>
                </a:moveTo>
                <a:cubicBezTo>
                  <a:pt x="2929722" y="6041205"/>
                  <a:pt x="2921446" y="6040835"/>
                  <a:pt x="2921446" y="6040835"/>
                </a:cubicBezTo>
                <a:cubicBezTo>
                  <a:pt x="2929722" y="6041205"/>
                  <a:pt x="2937907" y="6043732"/>
                  <a:pt x="2929530" y="6045520"/>
                </a:cubicBezTo>
                <a:cubicBezTo>
                  <a:pt x="2929530" y="6045520"/>
                  <a:pt x="2921254" y="6045150"/>
                  <a:pt x="2921254" y="6045150"/>
                </a:cubicBezTo>
                <a:cubicBezTo>
                  <a:pt x="2921254" y="6045150"/>
                  <a:pt x="2912975" y="6044780"/>
                  <a:pt x="2921350" y="6042992"/>
                </a:cubicBezTo>
                <a:cubicBezTo>
                  <a:pt x="2913070" y="6042623"/>
                  <a:pt x="2896516" y="6041883"/>
                  <a:pt x="2896516" y="6041883"/>
                </a:cubicBezTo>
                <a:cubicBezTo>
                  <a:pt x="2896322" y="6046198"/>
                  <a:pt x="2896226" y="6048355"/>
                  <a:pt x="2896129" y="6050513"/>
                </a:cubicBezTo>
                <a:cubicBezTo>
                  <a:pt x="2912687" y="6051252"/>
                  <a:pt x="2912782" y="6049095"/>
                  <a:pt x="2921157" y="6047307"/>
                </a:cubicBezTo>
                <a:cubicBezTo>
                  <a:pt x="2929435" y="6047676"/>
                  <a:pt x="2929435" y="6047676"/>
                  <a:pt x="2929435" y="6047676"/>
                </a:cubicBezTo>
                <a:lnTo>
                  <a:pt x="2929049" y="6056306"/>
                </a:lnTo>
                <a:lnTo>
                  <a:pt x="2911095" y="6053146"/>
                </a:lnTo>
                <a:cubicBezTo>
                  <a:pt x="2910989" y="6055500"/>
                  <a:pt x="2910989" y="6055500"/>
                  <a:pt x="2910989" y="6055500"/>
                </a:cubicBezTo>
                <a:cubicBezTo>
                  <a:pt x="2919914" y="6058256"/>
                  <a:pt x="2910989" y="6055500"/>
                  <a:pt x="2920019" y="6055904"/>
                </a:cubicBezTo>
                <a:cubicBezTo>
                  <a:pt x="2920019" y="6055904"/>
                  <a:pt x="2919914" y="6058256"/>
                  <a:pt x="2919914" y="6058256"/>
                </a:cubicBezTo>
                <a:lnTo>
                  <a:pt x="2929048" y="6056307"/>
                </a:lnTo>
                <a:cubicBezTo>
                  <a:pt x="2937424" y="6054520"/>
                  <a:pt x="2945607" y="6057047"/>
                  <a:pt x="2945607" y="6057047"/>
                </a:cubicBezTo>
                <a:cubicBezTo>
                  <a:pt x="2945799" y="6052732"/>
                  <a:pt x="2945799" y="6052732"/>
                  <a:pt x="2954173" y="6050944"/>
                </a:cubicBezTo>
                <a:cubicBezTo>
                  <a:pt x="2954173" y="6050944"/>
                  <a:pt x="2945897" y="6050574"/>
                  <a:pt x="2945993" y="6048416"/>
                </a:cubicBezTo>
                <a:cubicBezTo>
                  <a:pt x="2954269" y="6048786"/>
                  <a:pt x="2954365" y="6046629"/>
                  <a:pt x="2962549" y="6049155"/>
                </a:cubicBezTo>
                <a:cubicBezTo>
                  <a:pt x="2962644" y="6046998"/>
                  <a:pt x="2962644" y="6046998"/>
                  <a:pt x="2962741" y="6044841"/>
                </a:cubicBezTo>
                <a:cubicBezTo>
                  <a:pt x="2954462" y="6044471"/>
                  <a:pt x="2946185" y="6044102"/>
                  <a:pt x="2946185" y="6044102"/>
                </a:cubicBezTo>
                <a:cubicBezTo>
                  <a:pt x="2946280" y="6041945"/>
                  <a:pt x="2938099" y="6039416"/>
                  <a:pt x="2929819" y="6039047"/>
                </a:cubicBezTo>
                <a:close/>
                <a:moveTo>
                  <a:pt x="9293985" y="6037434"/>
                </a:moveTo>
                <a:cubicBezTo>
                  <a:pt x="9288765" y="6040828"/>
                  <a:pt x="9296299" y="6051279"/>
                  <a:pt x="9299485" y="6054235"/>
                </a:cubicBezTo>
                <a:cubicBezTo>
                  <a:pt x="9299923" y="6051174"/>
                  <a:pt x="9299781" y="6047032"/>
                  <a:pt x="9298912" y="6043626"/>
                </a:cubicBezTo>
                <a:cubicBezTo>
                  <a:pt x="9298043" y="6040221"/>
                  <a:pt x="9296452" y="6037551"/>
                  <a:pt x="9293985" y="6037434"/>
                </a:cubicBezTo>
                <a:close/>
                <a:moveTo>
                  <a:pt x="1681682" y="6035403"/>
                </a:moveTo>
                <a:cubicBezTo>
                  <a:pt x="1680218" y="6043386"/>
                  <a:pt x="1679204" y="6032921"/>
                  <a:pt x="1677732" y="6037519"/>
                </a:cubicBezTo>
                <a:cubicBezTo>
                  <a:pt x="1681689" y="6038787"/>
                  <a:pt x="1672808" y="6046084"/>
                  <a:pt x="1677756" y="6047668"/>
                </a:cubicBezTo>
                <a:cubicBezTo>
                  <a:pt x="1679234" y="6045606"/>
                  <a:pt x="1683210" y="6041492"/>
                  <a:pt x="1683225" y="6038248"/>
                </a:cubicBezTo>
                <a:cubicBezTo>
                  <a:pt x="1683231" y="6037168"/>
                  <a:pt x="1682796" y="6036184"/>
                  <a:pt x="1681682" y="6035403"/>
                </a:cubicBezTo>
                <a:close/>
                <a:moveTo>
                  <a:pt x="4720735" y="6033283"/>
                </a:moveTo>
                <a:cubicBezTo>
                  <a:pt x="4719367" y="6037839"/>
                  <a:pt x="4717999" y="6042397"/>
                  <a:pt x="4716632" y="6046952"/>
                </a:cubicBezTo>
                <a:cubicBezTo>
                  <a:pt x="4726962" y="6054403"/>
                  <a:pt x="4728329" y="6049846"/>
                  <a:pt x="4731065" y="6040734"/>
                </a:cubicBezTo>
                <a:cubicBezTo>
                  <a:pt x="4732432" y="6036178"/>
                  <a:pt x="4732432" y="6036178"/>
                  <a:pt x="4720735" y="6033283"/>
                </a:cubicBezTo>
                <a:close/>
                <a:moveTo>
                  <a:pt x="2507818" y="6032777"/>
                </a:moveTo>
                <a:cubicBezTo>
                  <a:pt x="2507713" y="6035131"/>
                  <a:pt x="2507713" y="6035131"/>
                  <a:pt x="2507713" y="6035131"/>
                </a:cubicBezTo>
                <a:cubicBezTo>
                  <a:pt x="2516744" y="6035535"/>
                  <a:pt x="2516744" y="6035535"/>
                  <a:pt x="2516850" y="6033180"/>
                </a:cubicBezTo>
                <a:cubicBezTo>
                  <a:pt x="2516850" y="6033180"/>
                  <a:pt x="2516850" y="6033180"/>
                  <a:pt x="2507818" y="6032777"/>
                </a:cubicBezTo>
                <a:close/>
                <a:moveTo>
                  <a:pt x="6925995" y="6032509"/>
                </a:moveTo>
                <a:cubicBezTo>
                  <a:pt x="6920434" y="6032006"/>
                  <a:pt x="6918913" y="6034909"/>
                  <a:pt x="6917393" y="6037814"/>
                </a:cubicBezTo>
                <a:cubicBezTo>
                  <a:pt x="6931801" y="6043683"/>
                  <a:pt x="6929277" y="6037370"/>
                  <a:pt x="6936603" y="6045639"/>
                </a:cubicBezTo>
                <a:cubicBezTo>
                  <a:pt x="6939764" y="6045166"/>
                  <a:pt x="6942545" y="6045417"/>
                  <a:pt x="6944221" y="6044998"/>
                </a:cubicBezTo>
                <a:cubicBezTo>
                  <a:pt x="6945896" y="6044581"/>
                  <a:pt x="6946466" y="6043490"/>
                  <a:pt x="6945206" y="6040334"/>
                </a:cubicBezTo>
                <a:cubicBezTo>
                  <a:pt x="6940402" y="6038378"/>
                  <a:pt x="6935599" y="6036421"/>
                  <a:pt x="6936361" y="6034970"/>
                </a:cubicBezTo>
                <a:cubicBezTo>
                  <a:pt x="6934080" y="6039325"/>
                  <a:pt x="6931557" y="6033013"/>
                  <a:pt x="6925995" y="6032509"/>
                </a:cubicBezTo>
                <a:close/>
                <a:moveTo>
                  <a:pt x="1240223" y="6031437"/>
                </a:moveTo>
                <a:cubicBezTo>
                  <a:pt x="1236941" y="6033288"/>
                  <a:pt x="1234570" y="6039432"/>
                  <a:pt x="1238243" y="6038098"/>
                </a:cubicBezTo>
                <a:cubicBezTo>
                  <a:pt x="1237262" y="6037783"/>
                  <a:pt x="1237262" y="6037783"/>
                  <a:pt x="1237748" y="6036265"/>
                </a:cubicBezTo>
                <a:cubicBezTo>
                  <a:pt x="1240693" y="6037208"/>
                  <a:pt x="1243141" y="6036319"/>
                  <a:pt x="1244609" y="6035116"/>
                </a:cubicBezTo>
                <a:cubicBezTo>
                  <a:pt x="1243627" y="6034801"/>
                  <a:pt x="1243132" y="6032970"/>
                  <a:pt x="1243617" y="6031452"/>
                </a:cubicBezTo>
                <a:cubicBezTo>
                  <a:pt x="1242510" y="6030679"/>
                  <a:pt x="1241316" y="6030820"/>
                  <a:pt x="1240223" y="6031437"/>
                </a:cubicBezTo>
                <a:close/>
                <a:moveTo>
                  <a:pt x="9559161" y="6031134"/>
                </a:moveTo>
                <a:cubicBezTo>
                  <a:pt x="9559563" y="6032403"/>
                  <a:pt x="9554844" y="6036438"/>
                  <a:pt x="9559662" y="6036512"/>
                </a:cubicBezTo>
                <a:cubicBezTo>
                  <a:pt x="9558232" y="6034832"/>
                  <a:pt x="9561998" y="6032519"/>
                  <a:pt x="9561471" y="6031565"/>
                </a:cubicBezTo>
                <a:cubicBezTo>
                  <a:pt x="9561295" y="6031245"/>
                  <a:pt x="9560642" y="6031078"/>
                  <a:pt x="9559161" y="6031134"/>
                </a:cubicBezTo>
                <a:close/>
                <a:moveTo>
                  <a:pt x="3965310" y="6030281"/>
                </a:moveTo>
                <a:cubicBezTo>
                  <a:pt x="3965185" y="6031915"/>
                  <a:pt x="3964932" y="6035184"/>
                  <a:pt x="3959961" y="6034868"/>
                </a:cubicBezTo>
                <a:cubicBezTo>
                  <a:pt x="3959710" y="6038135"/>
                  <a:pt x="3964427" y="6041721"/>
                  <a:pt x="3949263" y="6044040"/>
                </a:cubicBezTo>
                <a:cubicBezTo>
                  <a:pt x="3964303" y="6043354"/>
                  <a:pt x="3958828" y="6049576"/>
                  <a:pt x="3968642" y="6051841"/>
                </a:cubicBezTo>
                <a:cubicBezTo>
                  <a:pt x="3968768" y="6050207"/>
                  <a:pt x="3973740" y="6050522"/>
                  <a:pt x="3978835" y="6049205"/>
                </a:cubicBezTo>
                <a:cubicBezTo>
                  <a:pt x="3974118" y="6045621"/>
                  <a:pt x="3984185" y="6044619"/>
                  <a:pt x="3979591" y="6039400"/>
                </a:cubicBezTo>
                <a:cubicBezTo>
                  <a:pt x="3984563" y="6039716"/>
                  <a:pt x="3984563" y="6039716"/>
                  <a:pt x="3984563" y="6039716"/>
                </a:cubicBezTo>
                <a:cubicBezTo>
                  <a:pt x="3984563" y="6039716"/>
                  <a:pt x="3984689" y="6038081"/>
                  <a:pt x="3984689" y="6038081"/>
                </a:cubicBezTo>
                <a:cubicBezTo>
                  <a:pt x="3979718" y="6037767"/>
                  <a:pt x="3979718" y="6037767"/>
                  <a:pt x="3979718" y="6037767"/>
                </a:cubicBezTo>
                <a:cubicBezTo>
                  <a:pt x="3984942" y="6034813"/>
                  <a:pt x="3975000" y="6034181"/>
                  <a:pt x="3965310" y="6030281"/>
                </a:cubicBezTo>
                <a:close/>
                <a:moveTo>
                  <a:pt x="9553991" y="6029528"/>
                </a:moveTo>
                <a:cubicBezTo>
                  <a:pt x="9553991" y="6029528"/>
                  <a:pt x="9552765" y="6029860"/>
                  <a:pt x="9552765" y="6029860"/>
                </a:cubicBezTo>
                <a:cubicBezTo>
                  <a:pt x="9551536" y="6030191"/>
                  <a:pt x="9551536" y="6030191"/>
                  <a:pt x="9551536" y="6030191"/>
                </a:cubicBezTo>
                <a:cubicBezTo>
                  <a:pt x="9552316" y="6032654"/>
                  <a:pt x="9552316" y="6032654"/>
                  <a:pt x="9552316" y="6032654"/>
                </a:cubicBezTo>
                <a:cubicBezTo>
                  <a:pt x="9552316" y="6032654"/>
                  <a:pt x="9552704" y="6033885"/>
                  <a:pt x="9553932" y="6033553"/>
                </a:cubicBezTo>
                <a:cubicBezTo>
                  <a:pt x="9553932" y="6033553"/>
                  <a:pt x="9554770" y="6031989"/>
                  <a:pt x="9554770" y="6031989"/>
                </a:cubicBezTo>
                <a:cubicBezTo>
                  <a:pt x="9553991" y="6029528"/>
                  <a:pt x="9553991" y="6029528"/>
                  <a:pt x="9553991" y="6029528"/>
                </a:cubicBezTo>
                <a:close/>
                <a:moveTo>
                  <a:pt x="2930311" y="6028062"/>
                </a:moveTo>
                <a:lnTo>
                  <a:pt x="2948186" y="6033054"/>
                </a:lnTo>
                <a:cubicBezTo>
                  <a:pt x="2948186" y="6033054"/>
                  <a:pt x="2948278" y="6030961"/>
                  <a:pt x="2948373" y="6028869"/>
                </a:cubicBezTo>
                <a:close/>
                <a:moveTo>
                  <a:pt x="9570363" y="6027933"/>
                </a:moveTo>
                <a:cubicBezTo>
                  <a:pt x="9564422" y="6028207"/>
                  <a:pt x="9565588" y="6031899"/>
                  <a:pt x="9564147" y="6034963"/>
                </a:cubicBezTo>
                <a:cubicBezTo>
                  <a:pt x="9565977" y="6033131"/>
                  <a:pt x="9567477" y="6034061"/>
                  <a:pt x="9568976" y="6034992"/>
                </a:cubicBezTo>
                <a:cubicBezTo>
                  <a:pt x="9567810" y="6031299"/>
                  <a:pt x="9570751" y="6029164"/>
                  <a:pt x="9570363" y="6027933"/>
                </a:cubicBezTo>
                <a:close/>
                <a:moveTo>
                  <a:pt x="6124967" y="6027392"/>
                </a:moveTo>
                <a:cubicBezTo>
                  <a:pt x="6134307" y="6032926"/>
                  <a:pt x="6118434" y="6028187"/>
                  <a:pt x="6117688" y="6029610"/>
                </a:cubicBezTo>
                <a:cubicBezTo>
                  <a:pt x="6122731" y="6031665"/>
                  <a:pt x="6121987" y="6033089"/>
                  <a:pt x="6121241" y="6034512"/>
                </a:cubicBezTo>
                <a:cubicBezTo>
                  <a:pt x="6130582" y="6040045"/>
                  <a:pt x="6127774" y="6033718"/>
                  <a:pt x="6142156" y="6041304"/>
                </a:cubicBezTo>
                <a:cubicBezTo>
                  <a:pt x="6142902" y="6039880"/>
                  <a:pt x="6143647" y="6038456"/>
                  <a:pt x="6144391" y="6037033"/>
                </a:cubicBezTo>
                <a:cubicBezTo>
                  <a:pt x="6133561" y="6034350"/>
                  <a:pt x="6132245" y="6025175"/>
                  <a:pt x="6124967" y="6027392"/>
                </a:cubicBezTo>
                <a:close/>
                <a:moveTo>
                  <a:pt x="1188283" y="6027277"/>
                </a:moveTo>
                <a:cubicBezTo>
                  <a:pt x="1187811" y="6028748"/>
                  <a:pt x="1186870" y="6031692"/>
                  <a:pt x="1187842" y="6032003"/>
                </a:cubicBezTo>
                <a:cubicBezTo>
                  <a:pt x="1189756" y="6029371"/>
                  <a:pt x="1190759" y="6032937"/>
                  <a:pt x="1191230" y="6031464"/>
                </a:cubicBezTo>
                <a:cubicBezTo>
                  <a:pt x="1189285" y="6030843"/>
                  <a:pt x="1190228" y="6027899"/>
                  <a:pt x="1188283" y="6027277"/>
                </a:cubicBezTo>
                <a:close/>
                <a:moveTo>
                  <a:pt x="9606452" y="6026346"/>
                </a:moveTo>
                <a:cubicBezTo>
                  <a:pt x="9607253" y="6028886"/>
                  <a:pt x="9600947" y="6031971"/>
                  <a:pt x="9605103" y="6033602"/>
                </a:cubicBezTo>
                <a:cubicBezTo>
                  <a:pt x="9606623" y="6034570"/>
                  <a:pt x="9606623" y="6034570"/>
                  <a:pt x="9606623" y="6034570"/>
                </a:cubicBezTo>
                <a:cubicBezTo>
                  <a:pt x="9605905" y="6036142"/>
                  <a:pt x="9605905" y="6036142"/>
                  <a:pt x="9605905" y="6036142"/>
                </a:cubicBezTo>
                <a:cubicBezTo>
                  <a:pt x="9606709" y="6038681"/>
                  <a:pt x="9609346" y="6039345"/>
                  <a:pt x="9611583" y="6038738"/>
                </a:cubicBezTo>
                <a:cubicBezTo>
                  <a:pt x="9611983" y="6040008"/>
                  <a:pt x="9611983" y="6040008"/>
                  <a:pt x="9613101" y="6039705"/>
                </a:cubicBezTo>
                <a:cubicBezTo>
                  <a:pt x="9613101" y="6039705"/>
                  <a:pt x="9612384" y="6041277"/>
                  <a:pt x="9611668" y="6042850"/>
                </a:cubicBezTo>
                <a:cubicBezTo>
                  <a:pt x="9611668" y="6042850"/>
                  <a:pt x="9610950" y="6044423"/>
                  <a:pt x="9610950" y="6044423"/>
                </a:cubicBezTo>
                <a:cubicBezTo>
                  <a:pt x="9611352" y="6045692"/>
                  <a:pt x="9611352" y="6045692"/>
                  <a:pt x="9611352" y="6045692"/>
                </a:cubicBezTo>
                <a:cubicBezTo>
                  <a:pt x="9612872" y="6046659"/>
                  <a:pt x="9614391" y="6047626"/>
                  <a:pt x="9614391" y="6047626"/>
                </a:cubicBezTo>
                <a:cubicBezTo>
                  <a:pt x="9611437" y="6049803"/>
                  <a:pt x="9612726" y="6057723"/>
                  <a:pt x="9622789" y="6054998"/>
                </a:cubicBezTo>
                <a:cubicBezTo>
                  <a:pt x="9620383" y="6047382"/>
                  <a:pt x="9625341" y="6051551"/>
                  <a:pt x="9621414" y="6042967"/>
                </a:cubicBezTo>
                <a:cubicBezTo>
                  <a:pt x="9619179" y="6043573"/>
                  <a:pt x="9618059" y="6043876"/>
                  <a:pt x="9618463" y="6045146"/>
                </a:cubicBezTo>
                <a:cubicBezTo>
                  <a:pt x="9617745" y="6046718"/>
                  <a:pt x="9617745" y="6046718"/>
                  <a:pt x="9617745" y="6046718"/>
                </a:cubicBezTo>
                <a:cubicBezTo>
                  <a:pt x="9616226" y="6045750"/>
                  <a:pt x="9614706" y="6044783"/>
                  <a:pt x="9614706" y="6044783"/>
                </a:cubicBezTo>
                <a:cubicBezTo>
                  <a:pt x="9614303" y="6043514"/>
                  <a:pt x="9614303" y="6043514"/>
                  <a:pt x="9615422" y="6043211"/>
                </a:cubicBezTo>
                <a:cubicBezTo>
                  <a:pt x="9616140" y="6041638"/>
                  <a:pt x="9616456" y="6038798"/>
                  <a:pt x="9614937" y="6037831"/>
                </a:cubicBezTo>
                <a:cubicBezTo>
                  <a:pt x="9614535" y="6036561"/>
                  <a:pt x="9613417" y="6036864"/>
                  <a:pt x="9612299" y="6037166"/>
                </a:cubicBezTo>
                <a:cubicBezTo>
                  <a:pt x="9612299" y="6037166"/>
                  <a:pt x="9610778" y="6036200"/>
                  <a:pt x="9609261" y="6035233"/>
                </a:cubicBezTo>
                <a:cubicBezTo>
                  <a:pt x="9611497" y="6034627"/>
                  <a:pt x="9613732" y="6034022"/>
                  <a:pt x="9614450" y="6032449"/>
                </a:cubicBezTo>
                <a:cubicBezTo>
                  <a:pt x="9614048" y="6031180"/>
                  <a:pt x="9610293" y="6030819"/>
                  <a:pt x="9613246" y="6028641"/>
                </a:cubicBezTo>
                <a:cubicBezTo>
                  <a:pt x="9613647" y="6029911"/>
                  <a:pt x="9615167" y="6030877"/>
                  <a:pt x="9614365" y="6028338"/>
                </a:cubicBezTo>
                <a:cubicBezTo>
                  <a:pt x="9609892" y="6029550"/>
                  <a:pt x="9610924" y="6025135"/>
                  <a:pt x="9606452" y="6026346"/>
                </a:cubicBezTo>
                <a:close/>
                <a:moveTo>
                  <a:pt x="2592597" y="6025557"/>
                </a:moveTo>
                <a:cubicBezTo>
                  <a:pt x="2583566" y="6025154"/>
                  <a:pt x="2574535" y="6024751"/>
                  <a:pt x="2565398" y="6026703"/>
                </a:cubicBezTo>
                <a:cubicBezTo>
                  <a:pt x="2574427" y="6027105"/>
                  <a:pt x="2574323" y="6029458"/>
                  <a:pt x="2583356" y="6029860"/>
                </a:cubicBezTo>
                <a:cubicBezTo>
                  <a:pt x="2583459" y="6027509"/>
                  <a:pt x="2592492" y="6027912"/>
                  <a:pt x="2592597" y="6025557"/>
                </a:cubicBezTo>
                <a:close/>
                <a:moveTo>
                  <a:pt x="4001398" y="6024272"/>
                </a:moveTo>
                <a:cubicBezTo>
                  <a:pt x="4001271" y="6025896"/>
                  <a:pt x="4001271" y="6025896"/>
                  <a:pt x="3996693" y="6025605"/>
                </a:cubicBezTo>
                <a:cubicBezTo>
                  <a:pt x="4001271" y="6025896"/>
                  <a:pt x="4000897" y="6030764"/>
                  <a:pt x="4005725" y="6027810"/>
                </a:cubicBezTo>
                <a:cubicBezTo>
                  <a:pt x="4001146" y="6027518"/>
                  <a:pt x="4001146" y="6027518"/>
                  <a:pt x="4001271" y="6025896"/>
                </a:cubicBezTo>
                <a:cubicBezTo>
                  <a:pt x="4001271" y="6025896"/>
                  <a:pt x="4005851" y="6026187"/>
                  <a:pt x="4001398" y="6024272"/>
                </a:cubicBezTo>
                <a:close/>
                <a:moveTo>
                  <a:pt x="9621248" y="6023842"/>
                </a:moveTo>
                <a:cubicBezTo>
                  <a:pt x="9621248" y="6023842"/>
                  <a:pt x="9620224" y="6024119"/>
                  <a:pt x="9620634" y="6025412"/>
                </a:cubicBezTo>
                <a:cubicBezTo>
                  <a:pt x="9618996" y="6027259"/>
                  <a:pt x="9620836" y="6029568"/>
                  <a:pt x="9621653" y="6032152"/>
                </a:cubicBezTo>
                <a:cubicBezTo>
                  <a:pt x="9622061" y="6033445"/>
                  <a:pt x="9622470" y="6034738"/>
                  <a:pt x="9622264" y="6037599"/>
                </a:cubicBezTo>
                <a:cubicBezTo>
                  <a:pt x="9622264" y="6037599"/>
                  <a:pt x="9623286" y="6037323"/>
                  <a:pt x="9623286" y="6037323"/>
                </a:cubicBezTo>
                <a:cubicBezTo>
                  <a:pt x="9624311" y="6037046"/>
                  <a:pt x="9624311" y="6037046"/>
                  <a:pt x="9624311" y="6037046"/>
                </a:cubicBezTo>
                <a:cubicBezTo>
                  <a:pt x="9624924" y="6035477"/>
                  <a:pt x="9624106" y="6032892"/>
                  <a:pt x="9623698" y="6031599"/>
                </a:cubicBezTo>
                <a:cubicBezTo>
                  <a:pt x="9621859" y="6029290"/>
                  <a:pt x="9621451" y="6027997"/>
                  <a:pt x="9622678" y="6024859"/>
                </a:cubicBezTo>
                <a:cubicBezTo>
                  <a:pt x="9622678" y="6024859"/>
                  <a:pt x="9622678" y="6024859"/>
                  <a:pt x="9621248" y="6023842"/>
                </a:cubicBezTo>
                <a:close/>
                <a:moveTo>
                  <a:pt x="2943235" y="6023578"/>
                </a:moveTo>
                <a:cubicBezTo>
                  <a:pt x="2940141" y="6023196"/>
                  <a:pt x="2938071" y="6023102"/>
                  <a:pt x="2938028" y="6024083"/>
                </a:cubicBezTo>
                <a:cubicBezTo>
                  <a:pt x="2937939" y="6026045"/>
                  <a:pt x="2937939" y="6026045"/>
                  <a:pt x="2946219" y="6026416"/>
                </a:cubicBezTo>
                <a:cubicBezTo>
                  <a:pt x="2946307" y="6024453"/>
                  <a:pt x="2946219" y="6026416"/>
                  <a:pt x="2954587" y="6024823"/>
                </a:cubicBezTo>
                <a:cubicBezTo>
                  <a:pt x="2950446" y="6024638"/>
                  <a:pt x="2946328" y="6023963"/>
                  <a:pt x="2943235" y="6023578"/>
                </a:cubicBezTo>
                <a:close/>
                <a:moveTo>
                  <a:pt x="1193812" y="6023571"/>
                </a:moveTo>
                <a:cubicBezTo>
                  <a:pt x="1193326" y="6025088"/>
                  <a:pt x="1192368" y="6024781"/>
                  <a:pt x="1190447" y="6024167"/>
                </a:cubicBezTo>
                <a:cubicBezTo>
                  <a:pt x="1190447" y="6024167"/>
                  <a:pt x="1189962" y="6025686"/>
                  <a:pt x="1189477" y="6027203"/>
                </a:cubicBezTo>
                <a:cubicBezTo>
                  <a:pt x="1191395" y="6027817"/>
                  <a:pt x="1190910" y="6029334"/>
                  <a:pt x="1191868" y="6029642"/>
                </a:cubicBezTo>
                <a:cubicBezTo>
                  <a:pt x="1191159" y="6026904"/>
                  <a:pt x="1194764" y="6025549"/>
                  <a:pt x="1194993" y="6024525"/>
                </a:cubicBezTo>
                <a:cubicBezTo>
                  <a:pt x="1195069" y="6024183"/>
                  <a:pt x="1194771" y="6023878"/>
                  <a:pt x="1193812" y="6023571"/>
                </a:cubicBezTo>
                <a:close/>
                <a:moveTo>
                  <a:pt x="7118798" y="6023470"/>
                </a:moveTo>
                <a:cubicBezTo>
                  <a:pt x="7112267" y="6027340"/>
                  <a:pt x="7122624" y="6031231"/>
                  <a:pt x="7122893" y="6028567"/>
                </a:cubicBezTo>
                <a:cubicBezTo>
                  <a:pt x="7122981" y="6027678"/>
                  <a:pt x="7121949" y="6026061"/>
                  <a:pt x="7118798" y="6023470"/>
                </a:cubicBezTo>
                <a:close/>
                <a:moveTo>
                  <a:pt x="9701998" y="6021519"/>
                </a:moveTo>
                <a:cubicBezTo>
                  <a:pt x="9696545" y="6022996"/>
                  <a:pt x="9696234" y="6025754"/>
                  <a:pt x="9693738" y="6029102"/>
                </a:cubicBezTo>
                <a:cubicBezTo>
                  <a:pt x="9698804" y="6026395"/>
                  <a:pt x="9698879" y="6030383"/>
                  <a:pt x="9701061" y="6029793"/>
                </a:cubicBezTo>
                <a:cubicBezTo>
                  <a:pt x="9698804" y="6026395"/>
                  <a:pt x="9701686" y="6024277"/>
                  <a:pt x="9701998" y="6021519"/>
                </a:cubicBezTo>
                <a:close/>
                <a:moveTo>
                  <a:pt x="2728518" y="6021407"/>
                </a:moveTo>
                <a:cubicBezTo>
                  <a:pt x="2736043" y="6021744"/>
                  <a:pt x="2735974" y="6023313"/>
                  <a:pt x="2743499" y="6023649"/>
                </a:cubicBezTo>
                <a:cubicBezTo>
                  <a:pt x="2743569" y="6022080"/>
                  <a:pt x="2728518" y="6021407"/>
                  <a:pt x="2728518" y="6021407"/>
                </a:cubicBezTo>
                <a:close/>
                <a:moveTo>
                  <a:pt x="7063976" y="6016422"/>
                </a:moveTo>
                <a:cubicBezTo>
                  <a:pt x="7063976" y="6016422"/>
                  <a:pt x="7061799" y="6025738"/>
                  <a:pt x="7061799" y="6025738"/>
                </a:cubicBezTo>
                <a:cubicBezTo>
                  <a:pt x="7061799" y="6025738"/>
                  <a:pt x="7060710" y="6030397"/>
                  <a:pt x="7060710" y="6030397"/>
                </a:cubicBezTo>
                <a:lnTo>
                  <a:pt x="7050735" y="6035862"/>
                </a:lnTo>
                <a:close/>
                <a:moveTo>
                  <a:pt x="3962143" y="6015452"/>
                </a:moveTo>
                <a:cubicBezTo>
                  <a:pt x="3972272" y="6017743"/>
                  <a:pt x="3956761" y="6018405"/>
                  <a:pt x="3956636" y="6020044"/>
                </a:cubicBezTo>
                <a:cubicBezTo>
                  <a:pt x="3961763" y="6020370"/>
                  <a:pt x="3961637" y="6022009"/>
                  <a:pt x="3961509" y="6023647"/>
                </a:cubicBezTo>
                <a:cubicBezTo>
                  <a:pt x="3971639" y="6025939"/>
                  <a:pt x="3966893" y="6020696"/>
                  <a:pt x="3982148" y="6023312"/>
                </a:cubicBezTo>
                <a:cubicBezTo>
                  <a:pt x="3982275" y="6021673"/>
                  <a:pt x="3982401" y="6020035"/>
                  <a:pt x="3982527" y="6018394"/>
                </a:cubicBezTo>
                <a:cubicBezTo>
                  <a:pt x="3972145" y="6019382"/>
                  <a:pt x="3967649" y="6010861"/>
                  <a:pt x="3962143" y="6015452"/>
                </a:cubicBezTo>
                <a:close/>
                <a:moveTo>
                  <a:pt x="4711769" y="6015410"/>
                </a:moveTo>
                <a:cubicBezTo>
                  <a:pt x="4710787" y="6015417"/>
                  <a:pt x="4709456" y="6015922"/>
                  <a:pt x="4708445" y="6016672"/>
                </a:cubicBezTo>
                <a:cubicBezTo>
                  <a:pt x="4706424" y="6018175"/>
                  <a:pt x="4705678" y="6020660"/>
                  <a:pt x="4711526" y="6022106"/>
                </a:cubicBezTo>
                <a:cubicBezTo>
                  <a:pt x="4713017" y="6017136"/>
                  <a:pt x="4713017" y="6017136"/>
                  <a:pt x="4713017" y="6017136"/>
                </a:cubicBezTo>
                <a:cubicBezTo>
                  <a:pt x="4713392" y="6015894"/>
                  <a:pt x="4712755" y="6015402"/>
                  <a:pt x="4711769" y="6015410"/>
                </a:cubicBezTo>
                <a:close/>
                <a:moveTo>
                  <a:pt x="6092601" y="6013536"/>
                </a:moveTo>
                <a:cubicBezTo>
                  <a:pt x="6090600" y="6013186"/>
                  <a:pt x="6088997" y="6013467"/>
                  <a:pt x="6087789" y="6015772"/>
                </a:cubicBezTo>
                <a:cubicBezTo>
                  <a:pt x="6092592" y="6017729"/>
                  <a:pt x="6097394" y="6019685"/>
                  <a:pt x="6097394" y="6019685"/>
                </a:cubicBezTo>
                <a:cubicBezTo>
                  <a:pt x="6097797" y="6018917"/>
                  <a:pt x="6099602" y="6018252"/>
                  <a:pt x="6100703" y="6017536"/>
                </a:cubicBezTo>
                <a:cubicBezTo>
                  <a:pt x="6101807" y="6016819"/>
                  <a:pt x="6102210" y="6016050"/>
                  <a:pt x="6099807" y="6015071"/>
                </a:cubicBezTo>
                <a:cubicBezTo>
                  <a:pt x="6097004" y="6014863"/>
                  <a:pt x="6094603" y="6013885"/>
                  <a:pt x="6092601" y="6013536"/>
                </a:cubicBezTo>
                <a:close/>
                <a:moveTo>
                  <a:pt x="6930690" y="6012405"/>
                </a:moveTo>
                <a:cubicBezTo>
                  <a:pt x="6930690" y="6012405"/>
                  <a:pt x="6929962" y="6013796"/>
                  <a:pt x="6934915" y="6015814"/>
                </a:cubicBezTo>
                <a:cubicBezTo>
                  <a:pt x="6934187" y="6017205"/>
                  <a:pt x="6933458" y="6018597"/>
                  <a:pt x="6933458" y="6018597"/>
                </a:cubicBezTo>
                <a:cubicBezTo>
                  <a:pt x="6932730" y="6019987"/>
                  <a:pt x="6932730" y="6019987"/>
                  <a:pt x="6932730" y="6019987"/>
                </a:cubicBezTo>
                <a:cubicBezTo>
                  <a:pt x="6936955" y="6023396"/>
                  <a:pt x="6936955" y="6023396"/>
                  <a:pt x="6941907" y="6025414"/>
                </a:cubicBezTo>
                <a:cubicBezTo>
                  <a:pt x="6946861" y="6027431"/>
                  <a:pt x="6946861" y="6027431"/>
                  <a:pt x="6946861" y="6027431"/>
                </a:cubicBezTo>
                <a:cubicBezTo>
                  <a:pt x="6947588" y="6026041"/>
                  <a:pt x="6947588" y="6026041"/>
                  <a:pt x="6947588" y="6026041"/>
                </a:cubicBezTo>
                <a:cubicBezTo>
                  <a:pt x="6948316" y="6024648"/>
                  <a:pt x="6949044" y="6023258"/>
                  <a:pt x="6949044" y="6023258"/>
                </a:cubicBezTo>
                <a:cubicBezTo>
                  <a:pt x="6949772" y="6021865"/>
                  <a:pt x="6950499" y="6020475"/>
                  <a:pt x="6950499" y="6020475"/>
                </a:cubicBezTo>
                <a:cubicBezTo>
                  <a:pt x="6951229" y="6019082"/>
                  <a:pt x="6951229" y="6019082"/>
                  <a:pt x="6951229" y="6019082"/>
                </a:cubicBezTo>
                <a:cubicBezTo>
                  <a:pt x="6947003" y="6015675"/>
                  <a:pt x="6947003" y="6015675"/>
                  <a:pt x="6946276" y="6017065"/>
                </a:cubicBezTo>
                <a:cubicBezTo>
                  <a:pt x="6940594" y="6016440"/>
                  <a:pt x="6939866" y="6017831"/>
                  <a:pt x="6944092" y="6021240"/>
                </a:cubicBezTo>
                <a:cubicBezTo>
                  <a:pt x="6944092" y="6021240"/>
                  <a:pt x="6943363" y="6022631"/>
                  <a:pt x="6943363" y="6022631"/>
                </a:cubicBezTo>
                <a:cubicBezTo>
                  <a:pt x="6938409" y="6020613"/>
                  <a:pt x="6938409" y="6020613"/>
                  <a:pt x="6938409" y="6020613"/>
                </a:cubicBezTo>
                <a:cubicBezTo>
                  <a:pt x="6939138" y="6019222"/>
                  <a:pt x="6939138" y="6019222"/>
                  <a:pt x="6939866" y="6017831"/>
                </a:cubicBezTo>
                <a:cubicBezTo>
                  <a:pt x="6939866" y="6017831"/>
                  <a:pt x="6940594" y="6016440"/>
                  <a:pt x="6940594" y="6016440"/>
                </a:cubicBezTo>
                <a:cubicBezTo>
                  <a:pt x="6940594" y="6016440"/>
                  <a:pt x="6936371" y="6013031"/>
                  <a:pt x="6936371" y="6013031"/>
                </a:cubicBezTo>
                <a:cubicBezTo>
                  <a:pt x="6936371" y="6013031"/>
                  <a:pt x="6930690" y="6012405"/>
                  <a:pt x="6930690" y="6012405"/>
                </a:cubicBezTo>
                <a:close/>
                <a:moveTo>
                  <a:pt x="3935802" y="6011801"/>
                </a:moveTo>
                <a:cubicBezTo>
                  <a:pt x="3930781" y="6013260"/>
                  <a:pt x="3926034" y="6011180"/>
                  <a:pt x="3925625" y="6016492"/>
                </a:cubicBezTo>
                <a:cubicBezTo>
                  <a:pt x="3930507" y="6016802"/>
                  <a:pt x="3935392" y="6017112"/>
                  <a:pt x="3935392" y="6017112"/>
                </a:cubicBezTo>
                <a:cubicBezTo>
                  <a:pt x="3935458" y="6016227"/>
                  <a:pt x="3936784" y="6014976"/>
                  <a:pt x="3937480" y="6013908"/>
                </a:cubicBezTo>
                <a:cubicBezTo>
                  <a:pt x="3938176" y="6012840"/>
                  <a:pt x="3938242" y="6011956"/>
                  <a:pt x="3935802" y="6011801"/>
                </a:cubicBezTo>
                <a:close/>
                <a:moveTo>
                  <a:pt x="9599224" y="6011764"/>
                </a:moveTo>
                <a:cubicBezTo>
                  <a:pt x="9596905" y="6012393"/>
                  <a:pt x="9595746" y="6012706"/>
                  <a:pt x="9597302" y="6013646"/>
                </a:cubicBezTo>
                <a:cubicBezTo>
                  <a:pt x="9598092" y="6016151"/>
                  <a:pt x="9597331" y="6017720"/>
                  <a:pt x="9597331" y="6017720"/>
                </a:cubicBezTo>
                <a:cubicBezTo>
                  <a:pt x="9597728" y="6018971"/>
                  <a:pt x="9597728" y="6018971"/>
                  <a:pt x="9597728" y="6018971"/>
                </a:cubicBezTo>
                <a:cubicBezTo>
                  <a:pt x="9598123" y="6020224"/>
                  <a:pt x="9598123" y="6020224"/>
                  <a:pt x="9599677" y="6021164"/>
                </a:cubicBezTo>
                <a:cubicBezTo>
                  <a:pt x="9600836" y="6020851"/>
                  <a:pt x="9603154" y="6020222"/>
                  <a:pt x="9602758" y="6018970"/>
                </a:cubicBezTo>
                <a:cubicBezTo>
                  <a:pt x="9603140" y="6018186"/>
                  <a:pt x="9603423" y="6017089"/>
                  <a:pt x="9603366" y="6015915"/>
                </a:cubicBezTo>
                <a:cubicBezTo>
                  <a:pt x="9603309" y="6014740"/>
                  <a:pt x="9602912" y="6013487"/>
                  <a:pt x="9601939" y="6012390"/>
                </a:cubicBezTo>
                <a:cubicBezTo>
                  <a:pt x="9601541" y="6011137"/>
                  <a:pt x="9600383" y="6011452"/>
                  <a:pt x="9599224" y="6011764"/>
                </a:cubicBezTo>
                <a:close/>
                <a:moveTo>
                  <a:pt x="1219928" y="6011713"/>
                </a:moveTo>
                <a:cubicBezTo>
                  <a:pt x="1219440" y="6013240"/>
                  <a:pt x="1218480" y="6012934"/>
                  <a:pt x="1217990" y="6014462"/>
                </a:cubicBezTo>
                <a:cubicBezTo>
                  <a:pt x="1217032" y="6014154"/>
                  <a:pt x="1217032" y="6014154"/>
                  <a:pt x="1217032" y="6014154"/>
                </a:cubicBezTo>
                <a:cubicBezTo>
                  <a:pt x="1217521" y="6012627"/>
                  <a:pt x="1218480" y="6012934"/>
                  <a:pt x="1219928" y="6011713"/>
                </a:cubicBezTo>
                <a:close/>
                <a:moveTo>
                  <a:pt x="2939361" y="6011172"/>
                </a:moveTo>
                <a:cubicBezTo>
                  <a:pt x="2930983" y="6012998"/>
                  <a:pt x="2930787" y="6017392"/>
                  <a:pt x="2930591" y="6021786"/>
                </a:cubicBezTo>
                <a:cubicBezTo>
                  <a:pt x="2938870" y="6022155"/>
                  <a:pt x="2947147" y="6022525"/>
                  <a:pt x="2955525" y="6020699"/>
                </a:cubicBezTo>
                <a:cubicBezTo>
                  <a:pt x="2964098" y="6014478"/>
                  <a:pt x="2939165" y="6015565"/>
                  <a:pt x="2939361" y="6011172"/>
                </a:cubicBezTo>
                <a:close/>
                <a:moveTo>
                  <a:pt x="9654793" y="6010308"/>
                </a:moveTo>
                <a:cubicBezTo>
                  <a:pt x="9654677" y="6010216"/>
                  <a:pt x="9646906" y="6013851"/>
                  <a:pt x="9648525" y="6013200"/>
                </a:cubicBezTo>
                <a:cubicBezTo>
                  <a:pt x="9649066" y="6012982"/>
                  <a:pt x="9650650" y="6012288"/>
                  <a:pt x="9653907" y="6010820"/>
                </a:cubicBezTo>
                <a:cubicBezTo>
                  <a:pt x="9654559" y="6010478"/>
                  <a:pt x="9654814" y="6010325"/>
                  <a:pt x="9654793" y="6010308"/>
                </a:cubicBezTo>
                <a:close/>
                <a:moveTo>
                  <a:pt x="1219458" y="6009877"/>
                </a:moveTo>
                <a:cubicBezTo>
                  <a:pt x="1217050" y="6010791"/>
                  <a:pt x="1215601" y="6012012"/>
                  <a:pt x="1215112" y="6013541"/>
                </a:cubicBezTo>
                <a:cubicBezTo>
                  <a:pt x="1214623" y="6015069"/>
                  <a:pt x="1214623" y="6015069"/>
                  <a:pt x="1214623" y="6015069"/>
                </a:cubicBezTo>
                <a:cubicBezTo>
                  <a:pt x="1215581" y="6015376"/>
                  <a:pt x="1215581" y="6015376"/>
                  <a:pt x="1215581" y="6015376"/>
                </a:cubicBezTo>
                <a:cubicBezTo>
                  <a:pt x="1215581" y="6015376"/>
                  <a:pt x="1216542" y="6015684"/>
                  <a:pt x="1217501" y="6015990"/>
                </a:cubicBezTo>
                <a:cubicBezTo>
                  <a:pt x="1217012" y="6017518"/>
                  <a:pt x="1214134" y="6016597"/>
                  <a:pt x="1213646" y="6018126"/>
                </a:cubicBezTo>
                <a:cubicBezTo>
                  <a:pt x="1217464" y="6022718"/>
                  <a:pt x="1209300" y="6021788"/>
                  <a:pt x="1208792" y="6026681"/>
                </a:cubicBezTo>
                <a:cubicBezTo>
                  <a:pt x="1213099" y="6029744"/>
                  <a:pt x="1213606" y="6024853"/>
                  <a:pt x="1215526" y="6025468"/>
                </a:cubicBezTo>
                <a:cubicBezTo>
                  <a:pt x="1214529" y="6031887"/>
                  <a:pt x="1209261" y="6028516"/>
                  <a:pt x="1213079" y="6033108"/>
                </a:cubicBezTo>
                <a:cubicBezTo>
                  <a:pt x="1207793" y="6033100"/>
                  <a:pt x="1210221" y="6028823"/>
                  <a:pt x="1208302" y="6028209"/>
                </a:cubicBezTo>
                <a:cubicBezTo>
                  <a:pt x="1207324" y="6031266"/>
                  <a:pt x="1207775" y="6036465"/>
                  <a:pt x="1203467" y="6033401"/>
                </a:cubicBezTo>
                <a:cubicBezTo>
                  <a:pt x="1203938" y="6035237"/>
                  <a:pt x="1202490" y="6036457"/>
                  <a:pt x="1204408" y="6037071"/>
                </a:cubicBezTo>
                <a:cubicBezTo>
                  <a:pt x="1204408" y="6037071"/>
                  <a:pt x="1203918" y="6038600"/>
                  <a:pt x="1203429" y="6040129"/>
                </a:cubicBezTo>
                <a:cubicBezTo>
                  <a:pt x="1202940" y="6041656"/>
                  <a:pt x="1202940" y="6041656"/>
                  <a:pt x="1203899" y="6041962"/>
                </a:cubicBezTo>
                <a:cubicBezTo>
                  <a:pt x="1204859" y="6042271"/>
                  <a:pt x="1205818" y="6042577"/>
                  <a:pt x="1206307" y="6041050"/>
                </a:cubicBezTo>
                <a:cubicBezTo>
                  <a:pt x="1206307" y="6041050"/>
                  <a:pt x="1206797" y="6039522"/>
                  <a:pt x="1206797" y="6039522"/>
                </a:cubicBezTo>
                <a:cubicBezTo>
                  <a:pt x="1208716" y="6040135"/>
                  <a:pt x="1210634" y="6040749"/>
                  <a:pt x="1210144" y="6042277"/>
                </a:cubicBezTo>
                <a:cubicBezTo>
                  <a:pt x="1208226" y="6041663"/>
                  <a:pt x="1207737" y="6043191"/>
                  <a:pt x="1207718" y="6046555"/>
                </a:cubicBezTo>
                <a:cubicBezTo>
                  <a:pt x="1209636" y="6047169"/>
                  <a:pt x="1211084" y="6045948"/>
                  <a:pt x="1213963" y="6046868"/>
                </a:cubicBezTo>
                <a:lnTo>
                  <a:pt x="1215411" y="6045648"/>
                </a:lnTo>
                <a:cubicBezTo>
                  <a:pt x="1213963" y="6046868"/>
                  <a:pt x="1212513" y="6048090"/>
                  <a:pt x="1212026" y="6049618"/>
                </a:cubicBezTo>
                <a:cubicBezTo>
                  <a:pt x="1211536" y="6051147"/>
                  <a:pt x="1212495" y="6051454"/>
                  <a:pt x="1212495" y="6051454"/>
                </a:cubicBezTo>
                <a:cubicBezTo>
                  <a:pt x="1213454" y="6051761"/>
                  <a:pt x="1213944" y="6050233"/>
                  <a:pt x="1213944" y="6050233"/>
                </a:cubicBezTo>
                <a:cubicBezTo>
                  <a:pt x="1213944" y="6050233"/>
                  <a:pt x="1214433" y="6048705"/>
                  <a:pt x="1215393" y="6049011"/>
                </a:cubicBezTo>
                <a:cubicBezTo>
                  <a:pt x="1216821" y="6051155"/>
                  <a:pt x="1216840" y="6047790"/>
                  <a:pt x="1218759" y="6048405"/>
                </a:cubicBezTo>
                <a:cubicBezTo>
                  <a:pt x="1219718" y="6048711"/>
                  <a:pt x="1218739" y="6051768"/>
                  <a:pt x="1219699" y="6052076"/>
                </a:cubicBezTo>
                <a:cubicBezTo>
                  <a:pt x="1220208" y="6047183"/>
                  <a:pt x="1223086" y="6048105"/>
                  <a:pt x="1224063" y="6045047"/>
                </a:cubicBezTo>
                <a:cubicBezTo>
                  <a:pt x="1224063" y="6045047"/>
                  <a:pt x="1225512" y="6043827"/>
                  <a:pt x="1225512" y="6043827"/>
                </a:cubicBezTo>
                <a:cubicBezTo>
                  <a:pt x="1226961" y="6042606"/>
                  <a:pt x="1228409" y="6041385"/>
                  <a:pt x="1229858" y="6040163"/>
                </a:cubicBezTo>
                <a:cubicBezTo>
                  <a:pt x="1230817" y="6040470"/>
                  <a:pt x="1231305" y="6038942"/>
                  <a:pt x="1230346" y="6038635"/>
                </a:cubicBezTo>
                <a:cubicBezTo>
                  <a:pt x="1230836" y="6037107"/>
                  <a:pt x="1229876" y="6036800"/>
                  <a:pt x="1228428" y="6038021"/>
                </a:cubicBezTo>
                <a:cubicBezTo>
                  <a:pt x="1226980" y="6039242"/>
                  <a:pt x="1225531" y="6040464"/>
                  <a:pt x="1224571" y="6040157"/>
                </a:cubicBezTo>
                <a:cubicBezTo>
                  <a:pt x="1223123" y="6041377"/>
                  <a:pt x="1221676" y="6042598"/>
                  <a:pt x="1221676" y="6042598"/>
                </a:cubicBezTo>
                <a:cubicBezTo>
                  <a:pt x="1220716" y="6042292"/>
                  <a:pt x="1220716" y="6042292"/>
                  <a:pt x="1220716" y="6042292"/>
                </a:cubicBezTo>
                <a:cubicBezTo>
                  <a:pt x="1220716" y="6042292"/>
                  <a:pt x="1219757" y="6041985"/>
                  <a:pt x="1218796" y="6041677"/>
                </a:cubicBezTo>
                <a:cubicBezTo>
                  <a:pt x="1221712" y="6035871"/>
                  <a:pt x="1220772" y="6032202"/>
                  <a:pt x="1224647" y="6026702"/>
                </a:cubicBezTo>
                <a:cubicBezTo>
                  <a:pt x="1218910" y="6021496"/>
                  <a:pt x="1223747" y="6016305"/>
                  <a:pt x="1219928" y="6011713"/>
                </a:cubicBezTo>
                <a:cubicBezTo>
                  <a:pt x="1219928" y="6011713"/>
                  <a:pt x="1220416" y="6010184"/>
                  <a:pt x="1220416" y="6010184"/>
                </a:cubicBezTo>
                <a:cubicBezTo>
                  <a:pt x="1220416" y="6010184"/>
                  <a:pt x="1219458" y="6009877"/>
                  <a:pt x="1219458" y="6009877"/>
                </a:cubicBezTo>
                <a:close/>
                <a:moveTo>
                  <a:pt x="1739396" y="6008817"/>
                </a:moveTo>
                <a:cubicBezTo>
                  <a:pt x="1735079" y="6005784"/>
                  <a:pt x="1731244" y="6014465"/>
                  <a:pt x="1733641" y="6016884"/>
                </a:cubicBezTo>
                <a:cubicBezTo>
                  <a:pt x="1734121" y="6012082"/>
                  <a:pt x="1738917" y="6013617"/>
                  <a:pt x="1739396" y="6008817"/>
                </a:cubicBezTo>
                <a:close/>
                <a:moveTo>
                  <a:pt x="7843231" y="6008081"/>
                </a:moveTo>
                <a:lnTo>
                  <a:pt x="7836698" y="6036032"/>
                </a:lnTo>
                <a:cubicBezTo>
                  <a:pt x="7843895" y="6030061"/>
                  <a:pt x="7845526" y="6023072"/>
                  <a:pt x="7845361" y="6017578"/>
                </a:cubicBezTo>
                <a:cubicBezTo>
                  <a:pt x="7845195" y="6012084"/>
                  <a:pt x="7843231" y="6008081"/>
                  <a:pt x="7843231" y="6008081"/>
                </a:cubicBezTo>
                <a:close/>
                <a:moveTo>
                  <a:pt x="9558127" y="6006655"/>
                </a:moveTo>
                <a:cubicBezTo>
                  <a:pt x="9556981" y="6005413"/>
                  <a:pt x="9555392" y="6005155"/>
                  <a:pt x="9554328" y="6007510"/>
                </a:cubicBezTo>
                <a:cubicBezTo>
                  <a:pt x="9558368" y="6005037"/>
                  <a:pt x="9554115" y="6014459"/>
                  <a:pt x="9559264" y="6011686"/>
                </a:cubicBezTo>
                <a:cubicBezTo>
                  <a:pt x="9559973" y="6010117"/>
                  <a:pt x="9559272" y="6007894"/>
                  <a:pt x="9558127" y="6006655"/>
                </a:cubicBezTo>
                <a:close/>
                <a:moveTo>
                  <a:pt x="8755083" y="6004700"/>
                </a:moveTo>
                <a:cubicBezTo>
                  <a:pt x="8755083" y="6004700"/>
                  <a:pt x="8749553" y="6006319"/>
                  <a:pt x="8749553" y="6006319"/>
                </a:cubicBezTo>
                <a:cubicBezTo>
                  <a:pt x="8749507" y="6009574"/>
                  <a:pt x="8749457" y="6012829"/>
                  <a:pt x="8743927" y="6014449"/>
                </a:cubicBezTo>
                <a:cubicBezTo>
                  <a:pt x="8743927" y="6014449"/>
                  <a:pt x="8743904" y="6016077"/>
                  <a:pt x="8743877" y="6017702"/>
                </a:cubicBezTo>
                <a:cubicBezTo>
                  <a:pt x="8746630" y="6017706"/>
                  <a:pt x="8749383" y="6017712"/>
                  <a:pt x="8751450" y="6017511"/>
                </a:cubicBezTo>
                <a:cubicBezTo>
                  <a:pt x="8753518" y="6017310"/>
                  <a:pt x="8754902" y="6016906"/>
                  <a:pt x="8754913" y="6016093"/>
                </a:cubicBezTo>
                <a:cubicBezTo>
                  <a:pt x="8760442" y="6014473"/>
                  <a:pt x="8760491" y="6011217"/>
                  <a:pt x="8760539" y="6007963"/>
                </a:cubicBezTo>
                <a:cubicBezTo>
                  <a:pt x="8760564" y="6006336"/>
                  <a:pt x="8760587" y="6004707"/>
                  <a:pt x="8755083" y="6004700"/>
                </a:cubicBezTo>
                <a:close/>
                <a:moveTo>
                  <a:pt x="2677542" y="6003409"/>
                </a:moveTo>
                <a:cubicBezTo>
                  <a:pt x="2669012" y="6003028"/>
                  <a:pt x="2668914" y="6005226"/>
                  <a:pt x="2668717" y="6009617"/>
                </a:cubicBezTo>
                <a:cubicBezTo>
                  <a:pt x="2677150" y="6012196"/>
                  <a:pt x="2685776" y="6010380"/>
                  <a:pt x="2685678" y="6012576"/>
                </a:cubicBezTo>
                <a:cubicBezTo>
                  <a:pt x="2676953" y="6016589"/>
                  <a:pt x="2676854" y="6018786"/>
                  <a:pt x="2668128" y="6022799"/>
                </a:cubicBezTo>
                <a:cubicBezTo>
                  <a:pt x="2685090" y="6025759"/>
                  <a:pt x="2684698" y="6034545"/>
                  <a:pt x="2701657" y="6037504"/>
                </a:cubicBezTo>
                <a:cubicBezTo>
                  <a:pt x="2701755" y="6035306"/>
                  <a:pt x="2710187" y="6037884"/>
                  <a:pt x="2718717" y="6038266"/>
                </a:cubicBezTo>
                <a:cubicBezTo>
                  <a:pt x="2718914" y="6033871"/>
                  <a:pt x="2718914" y="6033871"/>
                  <a:pt x="2719109" y="6029478"/>
                </a:cubicBezTo>
                <a:cubicBezTo>
                  <a:pt x="2710677" y="6026901"/>
                  <a:pt x="2702050" y="6028716"/>
                  <a:pt x="2702148" y="6026520"/>
                </a:cubicBezTo>
                <a:cubicBezTo>
                  <a:pt x="2710776" y="6024703"/>
                  <a:pt x="2710972" y="6020310"/>
                  <a:pt x="2719501" y="6020691"/>
                </a:cubicBezTo>
                <a:cubicBezTo>
                  <a:pt x="2711168" y="6015916"/>
                  <a:pt x="2702737" y="6013339"/>
                  <a:pt x="2711463" y="6009327"/>
                </a:cubicBezTo>
                <a:cubicBezTo>
                  <a:pt x="2711463" y="6009327"/>
                  <a:pt x="2711463" y="6009327"/>
                  <a:pt x="2703031" y="6006747"/>
                </a:cubicBezTo>
                <a:cubicBezTo>
                  <a:pt x="2703031" y="6006747"/>
                  <a:pt x="2703031" y="6006747"/>
                  <a:pt x="2702933" y="6008945"/>
                </a:cubicBezTo>
                <a:cubicBezTo>
                  <a:pt x="2694502" y="6006367"/>
                  <a:pt x="2694601" y="6004170"/>
                  <a:pt x="2677542" y="6003409"/>
                </a:cubicBezTo>
                <a:close/>
                <a:moveTo>
                  <a:pt x="2957957" y="6003356"/>
                </a:moveTo>
                <a:cubicBezTo>
                  <a:pt x="2957957" y="6003356"/>
                  <a:pt x="2949433" y="6005136"/>
                  <a:pt x="2957766" y="6007670"/>
                </a:cubicBezTo>
                <a:cubicBezTo>
                  <a:pt x="2966097" y="6010205"/>
                  <a:pt x="2974623" y="6008424"/>
                  <a:pt x="2974429" y="6012739"/>
                </a:cubicBezTo>
                <a:cubicBezTo>
                  <a:pt x="2991287" y="6013491"/>
                  <a:pt x="2974720" y="6006265"/>
                  <a:pt x="2983245" y="6004484"/>
                </a:cubicBezTo>
                <a:cubicBezTo>
                  <a:pt x="2974815" y="6004108"/>
                  <a:pt x="2966386" y="6003731"/>
                  <a:pt x="2957957" y="6003356"/>
                </a:cubicBezTo>
                <a:close/>
                <a:moveTo>
                  <a:pt x="6958866" y="6003094"/>
                </a:moveTo>
                <a:cubicBezTo>
                  <a:pt x="6953303" y="6002591"/>
                  <a:pt x="6955067" y="6010356"/>
                  <a:pt x="6949504" y="6009853"/>
                </a:cubicBezTo>
                <a:cubicBezTo>
                  <a:pt x="6951904" y="6010831"/>
                  <a:pt x="6954496" y="6011446"/>
                  <a:pt x="6956581" y="6011634"/>
                </a:cubicBezTo>
                <a:cubicBezTo>
                  <a:pt x="6958669" y="6011823"/>
                  <a:pt x="6960249" y="6011586"/>
                  <a:pt x="6960628" y="6010861"/>
                </a:cubicBezTo>
                <a:cubicBezTo>
                  <a:pt x="6955825" y="6008904"/>
                  <a:pt x="6968470" y="6007007"/>
                  <a:pt x="6958866" y="6003094"/>
                </a:cubicBezTo>
                <a:close/>
                <a:moveTo>
                  <a:pt x="6940907" y="6002620"/>
                </a:moveTo>
                <a:cubicBezTo>
                  <a:pt x="6929873" y="6001441"/>
                  <a:pt x="6939477" y="6005353"/>
                  <a:pt x="6933959" y="6004764"/>
                </a:cubicBezTo>
                <a:cubicBezTo>
                  <a:pt x="6938761" y="6006721"/>
                  <a:pt x="6943565" y="6008677"/>
                  <a:pt x="6944280" y="6007310"/>
                </a:cubicBezTo>
                <a:cubicBezTo>
                  <a:pt x="6939477" y="6005353"/>
                  <a:pt x="6940907" y="6002620"/>
                  <a:pt x="6940907" y="6002620"/>
                </a:cubicBezTo>
                <a:close/>
                <a:moveTo>
                  <a:pt x="1189812" y="6002212"/>
                </a:moveTo>
                <a:cubicBezTo>
                  <a:pt x="1189312" y="6003778"/>
                  <a:pt x="1188371" y="6003476"/>
                  <a:pt x="1186485" y="6002872"/>
                </a:cubicBezTo>
                <a:cubicBezTo>
                  <a:pt x="1182598" y="6008523"/>
                  <a:pt x="1190195" y="6007507"/>
                  <a:pt x="1184925" y="6010992"/>
                </a:cubicBezTo>
                <a:cubicBezTo>
                  <a:pt x="1186810" y="6011596"/>
                  <a:pt x="1189638" y="6012500"/>
                  <a:pt x="1190137" y="6010937"/>
                </a:cubicBezTo>
                <a:cubicBezTo>
                  <a:pt x="1186368" y="6009729"/>
                  <a:pt x="1193582" y="6003419"/>
                  <a:pt x="1189812" y="6002212"/>
                </a:cubicBezTo>
                <a:close/>
                <a:moveTo>
                  <a:pt x="9558758" y="6002176"/>
                </a:moveTo>
                <a:cubicBezTo>
                  <a:pt x="9557613" y="6002486"/>
                  <a:pt x="9554178" y="6003417"/>
                  <a:pt x="9554586" y="6004708"/>
                </a:cubicBezTo>
                <a:cubicBezTo>
                  <a:pt x="9555526" y="6003753"/>
                  <a:pt x="9557080" y="6004735"/>
                  <a:pt x="9558245" y="6005473"/>
                </a:cubicBezTo>
                <a:cubicBezTo>
                  <a:pt x="9559412" y="6006209"/>
                  <a:pt x="9560188" y="6006700"/>
                  <a:pt x="9559574" y="6004760"/>
                </a:cubicBezTo>
                <a:cubicBezTo>
                  <a:pt x="9559574" y="6004760"/>
                  <a:pt x="9558431" y="6005072"/>
                  <a:pt x="9558022" y="6003779"/>
                </a:cubicBezTo>
                <a:cubicBezTo>
                  <a:pt x="9558594" y="6003623"/>
                  <a:pt x="9559167" y="6003468"/>
                  <a:pt x="9559401" y="6003230"/>
                </a:cubicBezTo>
                <a:cubicBezTo>
                  <a:pt x="9559636" y="6002990"/>
                  <a:pt x="9559536" y="6002668"/>
                  <a:pt x="9558758" y="6002176"/>
                </a:cubicBezTo>
                <a:close/>
                <a:moveTo>
                  <a:pt x="3808147" y="6002130"/>
                </a:moveTo>
                <a:cubicBezTo>
                  <a:pt x="3806412" y="6002242"/>
                  <a:pt x="3805234" y="6002611"/>
                  <a:pt x="3805165" y="6003495"/>
                </a:cubicBezTo>
                <a:cubicBezTo>
                  <a:pt x="3809744" y="6003786"/>
                  <a:pt x="3809744" y="6003786"/>
                  <a:pt x="3809744" y="6003786"/>
                </a:cubicBezTo>
                <a:cubicBezTo>
                  <a:pt x="3805165" y="6003495"/>
                  <a:pt x="3805029" y="6005266"/>
                  <a:pt x="3809608" y="6005558"/>
                </a:cubicBezTo>
                <a:cubicBezTo>
                  <a:pt x="3809744" y="6003786"/>
                  <a:pt x="3814186" y="6005849"/>
                  <a:pt x="3814324" y="6004077"/>
                </a:cubicBezTo>
                <a:cubicBezTo>
                  <a:pt x="3814324" y="6004077"/>
                  <a:pt x="3809744" y="6003786"/>
                  <a:pt x="3814460" y="6002308"/>
                </a:cubicBezTo>
                <a:cubicBezTo>
                  <a:pt x="3812171" y="6002163"/>
                  <a:pt x="3809881" y="6002017"/>
                  <a:pt x="3808147" y="6002130"/>
                </a:cubicBezTo>
                <a:close/>
                <a:moveTo>
                  <a:pt x="1232937" y="6000806"/>
                </a:moveTo>
                <a:cubicBezTo>
                  <a:pt x="1231482" y="6002045"/>
                  <a:pt x="1231482" y="6002045"/>
                  <a:pt x="1231482" y="6002045"/>
                </a:cubicBezTo>
                <a:cubicBezTo>
                  <a:pt x="1231482" y="6002045"/>
                  <a:pt x="1230989" y="6003589"/>
                  <a:pt x="1230030" y="6003283"/>
                </a:cubicBezTo>
                <a:cubicBezTo>
                  <a:pt x="1230030" y="6003283"/>
                  <a:pt x="1228575" y="6004521"/>
                  <a:pt x="1228575" y="6004521"/>
                </a:cubicBezTo>
                <a:cubicBezTo>
                  <a:pt x="1227617" y="6004214"/>
                  <a:pt x="1227617" y="6004214"/>
                  <a:pt x="1227121" y="6005759"/>
                </a:cubicBezTo>
                <a:cubicBezTo>
                  <a:pt x="1227121" y="6005759"/>
                  <a:pt x="1227121" y="6005759"/>
                  <a:pt x="1228081" y="6006066"/>
                </a:cubicBezTo>
                <a:cubicBezTo>
                  <a:pt x="1227585" y="6007612"/>
                  <a:pt x="1228546" y="6007918"/>
                  <a:pt x="1229999" y="6006680"/>
                </a:cubicBezTo>
                <a:cubicBezTo>
                  <a:pt x="1229999" y="6006680"/>
                  <a:pt x="1230958" y="6006987"/>
                  <a:pt x="1231454" y="6005443"/>
                </a:cubicBezTo>
                <a:cubicBezTo>
                  <a:pt x="1231454" y="6005443"/>
                  <a:pt x="1231454" y="6005443"/>
                  <a:pt x="1232412" y="6005749"/>
                </a:cubicBezTo>
                <a:cubicBezTo>
                  <a:pt x="1232878" y="6007602"/>
                  <a:pt x="1233836" y="6007908"/>
                  <a:pt x="1235754" y="6008522"/>
                </a:cubicBezTo>
                <a:cubicBezTo>
                  <a:pt x="1237673" y="6009137"/>
                  <a:pt x="1239127" y="6007899"/>
                  <a:pt x="1240581" y="6006659"/>
                </a:cubicBezTo>
                <a:cubicBezTo>
                  <a:pt x="1241540" y="6006967"/>
                  <a:pt x="1242035" y="6005423"/>
                  <a:pt x="1241077" y="6005115"/>
                </a:cubicBezTo>
                <a:cubicBezTo>
                  <a:pt x="1240116" y="6004808"/>
                  <a:pt x="1240116" y="6004808"/>
                  <a:pt x="1239157" y="6004502"/>
                </a:cubicBezTo>
                <a:cubicBezTo>
                  <a:pt x="1237703" y="6005738"/>
                  <a:pt x="1237703" y="6005738"/>
                  <a:pt x="1236743" y="6005432"/>
                </a:cubicBezTo>
                <a:cubicBezTo>
                  <a:pt x="1235784" y="6005124"/>
                  <a:pt x="1233867" y="6004511"/>
                  <a:pt x="1233401" y="6002659"/>
                </a:cubicBezTo>
                <a:close/>
                <a:moveTo>
                  <a:pt x="1252779" y="5999249"/>
                </a:moveTo>
                <a:cubicBezTo>
                  <a:pt x="1250849" y="6001933"/>
                  <a:pt x="1243590" y="6007867"/>
                  <a:pt x="1250859" y="6005240"/>
                </a:cubicBezTo>
                <a:cubicBezTo>
                  <a:pt x="1247215" y="6004073"/>
                  <a:pt x="1253127" y="6003179"/>
                  <a:pt x="1254053" y="6001385"/>
                </a:cubicBezTo>
                <a:cubicBezTo>
                  <a:pt x="1254362" y="6000787"/>
                  <a:pt x="1254116" y="6000088"/>
                  <a:pt x="1252779" y="5999249"/>
                </a:cubicBezTo>
                <a:close/>
                <a:moveTo>
                  <a:pt x="1250290" y="5996453"/>
                </a:moveTo>
                <a:cubicBezTo>
                  <a:pt x="1248317" y="5999297"/>
                  <a:pt x="1240559" y="6000291"/>
                  <a:pt x="1245839" y="6003720"/>
                </a:cubicBezTo>
                <a:cubicBezTo>
                  <a:pt x="1246940" y="6002768"/>
                  <a:pt x="1251088" y="5997903"/>
                  <a:pt x="1251446" y="5996470"/>
                </a:cubicBezTo>
                <a:cubicBezTo>
                  <a:pt x="1251567" y="5995992"/>
                  <a:pt x="1251266" y="5995897"/>
                  <a:pt x="1250290" y="5996453"/>
                </a:cubicBezTo>
                <a:close/>
                <a:moveTo>
                  <a:pt x="2939809" y="5995468"/>
                </a:moveTo>
                <a:cubicBezTo>
                  <a:pt x="2931782" y="5995110"/>
                  <a:pt x="2931683" y="5997334"/>
                  <a:pt x="2931485" y="6001779"/>
                </a:cubicBezTo>
                <a:cubicBezTo>
                  <a:pt x="2931485" y="6001779"/>
                  <a:pt x="2931385" y="6004003"/>
                  <a:pt x="2931385" y="6004003"/>
                </a:cubicBezTo>
                <a:cubicBezTo>
                  <a:pt x="2931285" y="6006225"/>
                  <a:pt x="2931186" y="6008448"/>
                  <a:pt x="2939213" y="6008807"/>
                </a:cubicBezTo>
                <a:cubicBezTo>
                  <a:pt x="2939312" y="6006584"/>
                  <a:pt x="2947338" y="6006941"/>
                  <a:pt x="2947439" y="6004720"/>
                </a:cubicBezTo>
                <a:cubicBezTo>
                  <a:pt x="2939412" y="6004360"/>
                  <a:pt x="2939412" y="6004360"/>
                  <a:pt x="2939412" y="6004360"/>
                </a:cubicBezTo>
                <a:cubicBezTo>
                  <a:pt x="2939511" y="6002139"/>
                  <a:pt x="2939511" y="6002139"/>
                  <a:pt x="2939511" y="6002139"/>
                </a:cubicBezTo>
                <a:cubicBezTo>
                  <a:pt x="2955468" y="6005078"/>
                  <a:pt x="2931583" y="5999557"/>
                  <a:pt x="2939809" y="5995468"/>
                </a:cubicBezTo>
                <a:close/>
                <a:moveTo>
                  <a:pt x="10366441" y="5991603"/>
                </a:moveTo>
                <a:cubicBezTo>
                  <a:pt x="10363645" y="5991733"/>
                  <a:pt x="10360790" y="5992287"/>
                  <a:pt x="10355321" y="5991705"/>
                </a:cubicBezTo>
                <a:cubicBezTo>
                  <a:pt x="10349373" y="5994503"/>
                  <a:pt x="10349012" y="5997039"/>
                  <a:pt x="10351509" y="5999020"/>
                </a:cubicBezTo>
                <a:cubicBezTo>
                  <a:pt x="10355250" y="6001991"/>
                  <a:pt x="10365417" y="6003717"/>
                  <a:pt x="10372774" y="6003212"/>
                </a:cubicBezTo>
                <a:cubicBezTo>
                  <a:pt x="10380133" y="6002709"/>
                  <a:pt x="10384684" y="5999977"/>
                  <a:pt x="10377200" y="5994034"/>
                </a:cubicBezTo>
                <a:cubicBezTo>
                  <a:pt x="10371970" y="5991761"/>
                  <a:pt x="10369235" y="5991471"/>
                  <a:pt x="10366441" y="5991603"/>
                </a:cubicBezTo>
                <a:close/>
                <a:moveTo>
                  <a:pt x="2491579" y="5991172"/>
                </a:moveTo>
                <a:cubicBezTo>
                  <a:pt x="2491579" y="5991172"/>
                  <a:pt x="2491579" y="5991172"/>
                  <a:pt x="2491509" y="5992742"/>
                </a:cubicBezTo>
                <a:cubicBezTo>
                  <a:pt x="2491509" y="5992742"/>
                  <a:pt x="2500542" y="5993145"/>
                  <a:pt x="2500610" y="5991576"/>
                </a:cubicBezTo>
                <a:cubicBezTo>
                  <a:pt x="2491579" y="5991172"/>
                  <a:pt x="2491579" y="5991172"/>
                  <a:pt x="2491579" y="5991172"/>
                </a:cubicBezTo>
                <a:close/>
                <a:moveTo>
                  <a:pt x="9654170" y="5989868"/>
                </a:moveTo>
                <a:cubicBezTo>
                  <a:pt x="9651241" y="5992094"/>
                  <a:pt x="9648726" y="5995638"/>
                  <a:pt x="9647745" y="6000199"/>
                </a:cubicBezTo>
                <a:cubicBezTo>
                  <a:pt x="9648162" y="6001519"/>
                  <a:pt x="9648162" y="6001519"/>
                  <a:pt x="9649278" y="6001217"/>
                </a:cubicBezTo>
                <a:cubicBezTo>
                  <a:pt x="9650395" y="6000915"/>
                  <a:pt x="9651509" y="6000612"/>
                  <a:pt x="9651509" y="6000612"/>
                </a:cubicBezTo>
                <a:cubicBezTo>
                  <a:pt x="9651792" y="5997672"/>
                  <a:pt x="9654305" y="5994127"/>
                  <a:pt x="9657234" y="5991902"/>
                </a:cubicBezTo>
                <a:cubicBezTo>
                  <a:pt x="9657234" y="5991902"/>
                  <a:pt x="9657409" y="5991496"/>
                  <a:pt x="9657445" y="5991129"/>
                </a:cubicBezTo>
                <a:cubicBezTo>
                  <a:pt x="9657479" y="5990761"/>
                  <a:pt x="9657375" y="5990431"/>
                  <a:pt x="9656818" y="5990583"/>
                </a:cubicBezTo>
                <a:cubicBezTo>
                  <a:pt x="9656401" y="5989264"/>
                  <a:pt x="9655286" y="5989565"/>
                  <a:pt x="9654170" y="5989868"/>
                </a:cubicBezTo>
                <a:close/>
                <a:moveTo>
                  <a:pt x="2898853" y="5989513"/>
                </a:moveTo>
                <a:cubicBezTo>
                  <a:pt x="2898757" y="5991670"/>
                  <a:pt x="2898661" y="5993828"/>
                  <a:pt x="2898564" y="5995985"/>
                </a:cubicBezTo>
                <a:cubicBezTo>
                  <a:pt x="2906843" y="5996355"/>
                  <a:pt x="2906843" y="5996355"/>
                  <a:pt x="2923401" y="5997095"/>
                </a:cubicBezTo>
                <a:cubicBezTo>
                  <a:pt x="2923497" y="5994937"/>
                  <a:pt x="2923497" y="5994937"/>
                  <a:pt x="2923592" y="5992780"/>
                </a:cubicBezTo>
                <a:cubicBezTo>
                  <a:pt x="2915314" y="5992410"/>
                  <a:pt x="2907230" y="5987725"/>
                  <a:pt x="2898853" y="5989513"/>
                </a:cubicBezTo>
                <a:close/>
                <a:moveTo>
                  <a:pt x="2609797" y="5989377"/>
                </a:moveTo>
                <a:cubicBezTo>
                  <a:pt x="2592643" y="5990804"/>
                  <a:pt x="2584114" y="5990422"/>
                  <a:pt x="2583821" y="5996989"/>
                </a:cubicBezTo>
                <a:cubicBezTo>
                  <a:pt x="2575389" y="5994418"/>
                  <a:pt x="2575389" y="5994418"/>
                  <a:pt x="2575290" y="5996607"/>
                </a:cubicBezTo>
                <a:cubicBezTo>
                  <a:pt x="2566763" y="5996227"/>
                  <a:pt x="2575193" y="5998796"/>
                  <a:pt x="2566565" y="6000603"/>
                </a:cubicBezTo>
                <a:cubicBezTo>
                  <a:pt x="2583626" y="6001365"/>
                  <a:pt x="2574704" y="6009739"/>
                  <a:pt x="2591763" y="6010501"/>
                </a:cubicBezTo>
                <a:cubicBezTo>
                  <a:pt x="2591862" y="6008312"/>
                  <a:pt x="2583526" y="6003554"/>
                  <a:pt x="2592057" y="6003936"/>
                </a:cubicBezTo>
                <a:cubicBezTo>
                  <a:pt x="2600585" y="6004316"/>
                  <a:pt x="2600488" y="6006504"/>
                  <a:pt x="2600391" y="6008693"/>
                </a:cubicBezTo>
                <a:cubicBezTo>
                  <a:pt x="2609016" y="6006886"/>
                  <a:pt x="2608918" y="6009074"/>
                  <a:pt x="2617349" y="6011644"/>
                </a:cubicBezTo>
                <a:cubicBezTo>
                  <a:pt x="2617349" y="6011644"/>
                  <a:pt x="2617251" y="6013832"/>
                  <a:pt x="2617251" y="6013832"/>
                </a:cubicBezTo>
                <a:cubicBezTo>
                  <a:pt x="2608723" y="6013451"/>
                  <a:pt x="2608723" y="6013451"/>
                  <a:pt x="2608723" y="6013451"/>
                </a:cubicBezTo>
                <a:cubicBezTo>
                  <a:pt x="2608723" y="6013451"/>
                  <a:pt x="2608624" y="6015639"/>
                  <a:pt x="2608624" y="6015639"/>
                </a:cubicBezTo>
                <a:cubicBezTo>
                  <a:pt x="2608624" y="6015639"/>
                  <a:pt x="2617154" y="6016020"/>
                  <a:pt x="2617154" y="6016020"/>
                </a:cubicBezTo>
                <a:cubicBezTo>
                  <a:pt x="2608527" y="6017829"/>
                  <a:pt x="2608331" y="6022205"/>
                  <a:pt x="2608331" y="6022205"/>
                </a:cubicBezTo>
                <a:cubicBezTo>
                  <a:pt x="2608331" y="6022205"/>
                  <a:pt x="2608331" y="6022205"/>
                  <a:pt x="2599805" y="6021824"/>
                </a:cubicBezTo>
                <a:cubicBezTo>
                  <a:pt x="2591079" y="6025822"/>
                  <a:pt x="2607940" y="6030959"/>
                  <a:pt x="2607745" y="6035337"/>
                </a:cubicBezTo>
                <a:cubicBezTo>
                  <a:pt x="2607549" y="6039714"/>
                  <a:pt x="2598924" y="6041521"/>
                  <a:pt x="2607452" y="6041903"/>
                </a:cubicBezTo>
                <a:cubicBezTo>
                  <a:pt x="2607452" y="6041903"/>
                  <a:pt x="2607354" y="6044091"/>
                  <a:pt x="2607354" y="6044091"/>
                </a:cubicBezTo>
                <a:cubicBezTo>
                  <a:pt x="2603090" y="6043900"/>
                  <a:pt x="2600983" y="6043258"/>
                  <a:pt x="2599929" y="6042937"/>
                </a:cubicBezTo>
                <a:cubicBezTo>
                  <a:pt x="2598875" y="6042615"/>
                  <a:pt x="2598875" y="6042615"/>
                  <a:pt x="2598827" y="6043709"/>
                </a:cubicBezTo>
                <a:cubicBezTo>
                  <a:pt x="2598727" y="6045898"/>
                  <a:pt x="2590101" y="6047706"/>
                  <a:pt x="2590101" y="6047706"/>
                </a:cubicBezTo>
                <a:cubicBezTo>
                  <a:pt x="2590003" y="6049894"/>
                  <a:pt x="2598631" y="6048087"/>
                  <a:pt x="2607060" y="6050656"/>
                </a:cubicBezTo>
                <a:cubicBezTo>
                  <a:pt x="2606963" y="6052845"/>
                  <a:pt x="2606963" y="6052845"/>
                  <a:pt x="2606864" y="6055034"/>
                </a:cubicBezTo>
                <a:cubicBezTo>
                  <a:pt x="2606864" y="6055034"/>
                  <a:pt x="2606767" y="6057222"/>
                  <a:pt x="2606767" y="6057222"/>
                </a:cubicBezTo>
                <a:cubicBezTo>
                  <a:pt x="2606767" y="6057222"/>
                  <a:pt x="2615198" y="6059792"/>
                  <a:pt x="2615198" y="6059792"/>
                </a:cubicBezTo>
                <a:cubicBezTo>
                  <a:pt x="2615198" y="6059792"/>
                  <a:pt x="2615198" y="6059792"/>
                  <a:pt x="2623727" y="6060172"/>
                </a:cubicBezTo>
                <a:cubicBezTo>
                  <a:pt x="2615296" y="6057603"/>
                  <a:pt x="2615296" y="6057603"/>
                  <a:pt x="2615296" y="6057603"/>
                </a:cubicBezTo>
                <a:cubicBezTo>
                  <a:pt x="2615296" y="6057603"/>
                  <a:pt x="2615394" y="6055415"/>
                  <a:pt x="2615394" y="6055415"/>
                </a:cubicBezTo>
                <a:cubicBezTo>
                  <a:pt x="2615492" y="6053226"/>
                  <a:pt x="2624022" y="6053608"/>
                  <a:pt x="2624216" y="6049230"/>
                </a:cubicBezTo>
                <a:cubicBezTo>
                  <a:pt x="2624315" y="6047042"/>
                  <a:pt x="2615785" y="6046661"/>
                  <a:pt x="2607354" y="6044091"/>
                </a:cubicBezTo>
                <a:cubicBezTo>
                  <a:pt x="2615883" y="6044472"/>
                  <a:pt x="2615883" y="6044472"/>
                  <a:pt x="2615883" y="6044472"/>
                </a:cubicBezTo>
                <a:cubicBezTo>
                  <a:pt x="2624510" y="6042664"/>
                  <a:pt x="2624608" y="6040476"/>
                  <a:pt x="2624608" y="6040476"/>
                </a:cubicBezTo>
                <a:cubicBezTo>
                  <a:pt x="2641569" y="6043426"/>
                  <a:pt x="2632649" y="6051799"/>
                  <a:pt x="2649706" y="6052560"/>
                </a:cubicBezTo>
                <a:cubicBezTo>
                  <a:pt x="2649511" y="6056938"/>
                  <a:pt x="2666570" y="6057700"/>
                  <a:pt x="2666374" y="6062078"/>
                </a:cubicBezTo>
                <a:cubicBezTo>
                  <a:pt x="2666374" y="6062078"/>
                  <a:pt x="2674903" y="6062459"/>
                  <a:pt x="2674807" y="6064647"/>
                </a:cubicBezTo>
                <a:cubicBezTo>
                  <a:pt x="2674807" y="6064647"/>
                  <a:pt x="2666178" y="6066454"/>
                  <a:pt x="2666082" y="6068643"/>
                </a:cubicBezTo>
                <a:cubicBezTo>
                  <a:pt x="2691670" y="6069785"/>
                  <a:pt x="2682847" y="6075970"/>
                  <a:pt x="2699905" y="6076732"/>
                </a:cubicBezTo>
                <a:cubicBezTo>
                  <a:pt x="2717062" y="6075305"/>
                  <a:pt x="2708727" y="6070548"/>
                  <a:pt x="2700296" y="6067978"/>
                </a:cubicBezTo>
                <a:cubicBezTo>
                  <a:pt x="2708924" y="6066169"/>
                  <a:pt x="2713334" y="6063077"/>
                  <a:pt x="2712390" y="6060295"/>
                </a:cubicBezTo>
                <a:cubicBezTo>
                  <a:pt x="2711446" y="6057511"/>
                  <a:pt x="2705148" y="6055037"/>
                  <a:pt x="2692354" y="6054466"/>
                </a:cubicBezTo>
                <a:cubicBezTo>
                  <a:pt x="2692451" y="6052278"/>
                  <a:pt x="2692451" y="6052278"/>
                  <a:pt x="2692451" y="6052278"/>
                </a:cubicBezTo>
                <a:cubicBezTo>
                  <a:pt x="2700981" y="6052659"/>
                  <a:pt x="2701078" y="6050471"/>
                  <a:pt x="2701078" y="6050471"/>
                </a:cubicBezTo>
                <a:cubicBezTo>
                  <a:pt x="2692648" y="6047900"/>
                  <a:pt x="2684118" y="6047520"/>
                  <a:pt x="2684313" y="6043142"/>
                </a:cubicBezTo>
                <a:cubicBezTo>
                  <a:pt x="2675784" y="6042761"/>
                  <a:pt x="2684410" y="6040954"/>
                  <a:pt x="2675881" y="6040573"/>
                </a:cubicBezTo>
                <a:cubicBezTo>
                  <a:pt x="2667255" y="6042380"/>
                  <a:pt x="2675685" y="6044949"/>
                  <a:pt x="2667156" y="6044568"/>
                </a:cubicBezTo>
                <a:cubicBezTo>
                  <a:pt x="2667255" y="6042380"/>
                  <a:pt x="2667255" y="6042380"/>
                  <a:pt x="2667351" y="6040192"/>
                </a:cubicBezTo>
                <a:cubicBezTo>
                  <a:pt x="2650293" y="6039431"/>
                  <a:pt x="2658724" y="6041999"/>
                  <a:pt x="2650195" y="6041619"/>
                </a:cubicBezTo>
                <a:cubicBezTo>
                  <a:pt x="2650293" y="6039431"/>
                  <a:pt x="2650293" y="6039431"/>
                  <a:pt x="2641764" y="6039049"/>
                </a:cubicBezTo>
                <a:cubicBezTo>
                  <a:pt x="2658920" y="6037621"/>
                  <a:pt x="2650588" y="6032864"/>
                  <a:pt x="2650782" y="6028487"/>
                </a:cubicBezTo>
                <a:cubicBezTo>
                  <a:pt x="2650782" y="6028487"/>
                  <a:pt x="2642253" y="6028107"/>
                  <a:pt x="2633821" y="6025537"/>
                </a:cubicBezTo>
                <a:cubicBezTo>
                  <a:pt x="2633821" y="6025537"/>
                  <a:pt x="2633627" y="6029913"/>
                  <a:pt x="2625195" y="6027344"/>
                </a:cubicBezTo>
                <a:cubicBezTo>
                  <a:pt x="2625195" y="6027344"/>
                  <a:pt x="2616665" y="6026963"/>
                  <a:pt x="2616763" y="6024775"/>
                </a:cubicBezTo>
                <a:cubicBezTo>
                  <a:pt x="2625292" y="6025156"/>
                  <a:pt x="2642449" y="6023728"/>
                  <a:pt x="2642546" y="6021540"/>
                </a:cubicBezTo>
                <a:cubicBezTo>
                  <a:pt x="2634015" y="6021160"/>
                  <a:pt x="2634311" y="6014594"/>
                  <a:pt x="2625878" y="6012024"/>
                </a:cubicBezTo>
                <a:cubicBezTo>
                  <a:pt x="2625976" y="6009835"/>
                  <a:pt x="2625976" y="6009835"/>
                  <a:pt x="2625976" y="6009835"/>
                </a:cubicBezTo>
                <a:cubicBezTo>
                  <a:pt x="2626269" y="6003270"/>
                  <a:pt x="2609407" y="5998132"/>
                  <a:pt x="2609700" y="5991565"/>
                </a:cubicBezTo>
                <a:cubicBezTo>
                  <a:pt x="2618230" y="5991946"/>
                  <a:pt x="2618230" y="5991946"/>
                  <a:pt x="2618230" y="5991946"/>
                </a:cubicBezTo>
                <a:cubicBezTo>
                  <a:pt x="2618327" y="5989758"/>
                  <a:pt x="2618327" y="5989758"/>
                  <a:pt x="2618327" y="5989758"/>
                </a:cubicBezTo>
                <a:cubicBezTo>
                  <a:pt x="2618327" y="5989758"/>
                  <a:pt x="2609797" y="5989377"/>
                  <a:pt x="2609797" y="5989377"/>
                </a:cubicBezTo>
                <a:close/>
                <a:moveTo>
                  <a:pt x="2929791" y="5989028"/>
                </a:moveTo>
                <a:cubicBezTo>
                  <a:pt x="2927495" y="5989809"/>
                  <a:pt x="2927442" y="5990986"/>
                  <a:pt x="2931958" y="5991187"/>
                </a:cubicBezTo>
                <a:cubicBezTo>
                  <a:pt x="2931958" y="5991187"/>
                  <a:pt x="2941094" y="5989237"/>
                  <a:pt x="2941094" y="5989237"/>
                </a:cubicBezTo>
                <a:cubicBezTo>
                  <a:pt x="2936631" y="5987858"/>
                  <a:pt x="2932090" y="5988245"/>
                  <a:pt x="2929791" y="5989028"/>
                </a:cubicBezTo>
                <a:close/>
                <a:moveTo>
                  <a:pt x="1247252" y="5988769"/>
                </a:moveTo>
                <a:cubicBezTo>
                  <a:pt x="1246194" y="5989156"/>
                  <a:pt x="1245367" y="5990145"/>
                  <a:pt x="1246486" y="5991759"/>
                </a:cubicBezTo>
                <a:cubicBezTo>
                  <a:pt x="1248456" y="5990717"/>
                  <a:pt x="1249255" y="5989926"/>
                  <a:pt x="1249390" y="5989394"/>
                </a:cubicBezTo>
                <a:cubicBezTo>
                  <a:pt x="1249596" y="5988597"/>
                  <a:pt x="1248308" y="5988381"/>
                  <a:pt x="1247252" y="5988769"/>
                </a:cubicBezTo>
                <a:close/>
                <a:moveTo>
                  <a:pt x="2962995" y="5988495"/>
                </a:moveTo>
                <a:cubicBezTo>
                  <a:pt x="2960704" y="5989130"/>
                  <a:pt x="2960659" y="5990112"/>
                  <a:pt x="2965174" y="5990313"/>
                </a:cubicBezTo>
                <a:cubicBezTo>
                  <a:pt x="2965174" y="5990313"/>
                  <a:pt x="2974206" y="5990717"/>
                  <a:pt x="2974294" y="5988755"/>
                </a:cubicBezTo>
                <a:cubicBezTo>
                  <a:pt x="2969823" y="5987572"/>
                  <a:pt x="2965284" y="5987861"/>
                  <a:pt x="2962995" y="5988495"/>
                </a:cubicBezTo>
                <a:close/>
                <a:moveTo>
                  <a:pt x="2567152" y="5987472"/>
                </a:moveTo>
                <a:cubicBezTo>
                  <a:pt x="2567048" y="5989826"/>
                  <a:pt x="2566944" y="5992179"/>
                  <a:pt x="2575973" y="5992583"/>
                </a:cubicBezTo>
                <a:cubicBezTo>
                  <a:pt x="2575973" y="5992583"/>
                  <a:pt x="2585004" y="5992986"/>
                  <a:pt x="2585004" y="5992986"/>
                </a:cubicBezTo>
                <a:cubicBezTo>
                  <a:pt x="2585109" y="5990632"/>
                  <a:pt x="2567152" y="5987472"/>
                  <a:pt x="2567152" y="5987472"/>
                </a:cubicBezTo>
                <a:close/>
                <a:moveTo>
                  <a:pt x="9582886" y="5987121"/>
                </a:moveTo>
                <a:cubicBezTo>
                  <a:pt x="9581763" y="5987425"/>
                  <a:pt x="9581045" y="5989023"/>
                  <a:pt x="9581045" y="5989023"/>
                </a:cubicBezTo>
                <a:cubicBezTo>
                  <a:pt x="9580329" y="5990620"/>
                  <a:pt x="9580737" y="5991913"/>
                  <a:pt x="9580737" y="5991913"/>
                </a:cubicBezTo>
                <a:cubicBezTo>
                  <a:pt x="9580737" y="5991913"/>
                  <a:pt x="9581146" y="5993205"/>
                  <a:pt x="9581146" y="5993205"/>
                </a:cubicBezTo>
                <a:cubicBezTo>
                  <a:pt x="9581146" y="5993205"/>
                  <a:pt x="9582681" y="5994193"/>
                  <a:pt x="9583805" y="5993889"/>
                </a:cubicBezTo>
                <a:cubicBezTo>
                  <a:pt x="9584930" y="5993585"/>
                  <a:pt x="9585646" y="5991987"/>
                  <a:pt x="9584113" y="5990999"/>
                </a:cubicBezTo>
                <a:cubicBezTo>
                  <a:pt x="9584113" y="5990999"/>
                  <a:pt x="9584830" y="5989403"/>
                  <a:pt x="9584830" y="5989403"/>
                </a:cubicBezTo>
                <a:cubicBezTo>
                  <a:pt x="9584420" y="5988109"/>
                  <a:pt x="9584420" y="5988109"/>
                  <a:pt x="9582886" y="5987121"/>
                </a:cubicBezTo>
                <a:close/>
                <a:moveTo>
                  <a:pt x="2636062" y="5986619"/>
                </a:moveTo>
                <a:cubicBezTo>
                  <a:pt x="2636062" y="5986619"/>
                  <a:pt x="2627533" y="5986238"/>
                  <a:pt x="2627435" y="5988436"/>
                </a:cubicBezTo>
                <a:cubicBezTo>
                  <a:pt x="2627435" y="5988436"/>
                  <a:pt x="2627435" y="5988436"/>
                  <a:pt x="2627338" y="5990633"/>
                </a:cubicBezTo>
                <a:cubicBezTo>
                  <a:pt x="2627338" y="5990633"/>
                  <a:pt x="2627338" y="5990633"/>
                  <a:pt x="2635868" y="5991013"/>
                </a:cubicBezTo>
                <a:cubicBezTo>
                  <a:pt x="2635768" y="5993210"/>
                  <a:pt x="2635670" y="5995408"/>
                  <a:pt x="2635670" y="5995408"/>
                </a:cubicBezTo>
                <a:cubicBezTo>
                  <a:pt x="2644102" y="5997984"/>
                  <a:pt x="2644199" y="5995788"/>
                  <a:pt x="2652729" y="5996169"/>
                </a:cubicBezTo>
                <a:cubicBezTo>
                  <a:pt x="2652729" y="5996169"/>
                  <a:pt x="2661160" y="5998746"/>
                  <a:pt x="2669690" y="5999128"/>
                </a:cubicBezTo>
                <a:cubicBezTo>
                  <a:pt x="2669690" y="5999128"/>
                  <a:pt x="2669788" y="5996931"/>
                  <a:pt x="2678318" y="5997312"/>
                </a:cubicBezTo>
                <a:cubicBezTo>
                  <a:pt x="2678318" y="5997312"/>
                  <a:pt x="2678416" y="5995114"/>
                  <a:pt x="2678416" y="5995114"/>
                </a:cubicBezTo>
                <a:cubicBezTo>
                  <a:pt x="2661356" y="5994352"/>
                  <a:pt x="2652925" y="5991775"/>
                  <a:pt x="2644592" y="5987001"/>
                </a:cubicBezTo>
                <a:cubicBezTo>
                  <a:pt x="2644494" y="5989198"/>
                  <a:pt x="2636062" y="5986619"/>
                  <a:pt x="2636062" y="5986619"/>
                </a:cubicBezTo>
                <a:close/>
                <a:moveTo>
                  <a:pt x="9615656" y="5986579"/>
                </a:moveTo>
                <a:lnTo>
                  <a:pt x="9617372" y="5986946"/>
                </a:lnTo>
                <a:lnTo>
                  <a:pt x="9617032" y="5988547"/>
                </a:lnTo>
                <a:cubicBezTo>
                  <a:pt x="9616427" y="5989973"/>
                  <a:pt x="9615459" y="5991675"/>
                  <a:pt x="9616223" y="5992189"/>
                </a:cubicBezTo>
                <a:cubicBezTo>
                  <a:pt x="9619765" y="5991951"/>
                  <a:pt x="9620141" y="5989326"/>
                  <a:pt x="9619373" y="5987373"/>
                </a:cubicBezTo>
                <a:lnTo>
                  <a:pt x="9617372" y="5986946"/>
                </a:lnTo>
                <a:lnTo>
                  <a:pt x="9617403" y="5986805"/>
                </a:lnTo>
                <a:cubicBezTo>
                  <a:pt x="9617261" y="5986413"/>
                  <a:pt x="9616766" y="5986278"/>
                  <a:pt x="9615656" y="5986579"/>
                </a:cubicBezTo>
                <a:close/>
                <a:moveTo>
                  <a:pt x="1762591" y="5985995"/>
                </a:moveTo>
                <a:cubicBezTo>
                  <a:pt x="1761138" y="5987208"/>
                  <a:pt x="1761138" y="5987208"/>
                  <a:pt x="1760650" y="5988732"/>
                </a:cubicBezTo>
                <a:cubicBezTo>
                  <a:pt x="1761127" y="5990565"/>
                  <a:pt x="1759674" y="5991778"/>
                  <a:pt x="1759674" y="5991778"/>
                </a:cubicBezTo>
                <a:cubicBezTo>
                  <a:pt x="1754836" y="5993588"/>
                  <a:pt x="1748533" y="5999968"/>
                  <a:pt x="1751911" y="6002728"/>
                </a:cubicBezTo>
                <a:cubicBezTo>
                  <a:pt x="1746114" y="6000872"/>
                  <a:pt x="1743179" y="6013369"/>
                  <a:pt x="1739802" y="6010607"/>
                </a:cubicBezTo>
                <a:cubicBezTo>
                  <a:pt x="1746538" y="6022840"/>
                  <a:pt x="1735388" y="6034385"/>
                  <a:pt x="1734383" y="6047499"/>
                </a:cubicBezTo>
                <a:cubicBezTo>
                  <a:pt x="1732921" y="6052069"/>
                  <a:pt x="1731459" y="6056638"/>
                  <a:pt x="1729996" y="6061208"/>
                </a:cubicBezTo>
                <a:cubicBezTo>
                  <a:pt x="1728036" y="6070658"/>
                  <a:pt x="1725113" y="6079797"/>
                  <a:pt x="1719775" y="6086485"/>
                </a:cubicBezTo>
                <a:cubicBezTo>
                  <a:pt x="1719775" y="6086485"/>
                  <a:pt x="1718809" y="6086176"/>
                  <a:pt x="1717842" y="6085866"/>
                </a:cubicBezTo>
                <a:cubicBezTo>
                  <a:pt x="1717842" y="6085866"/>
                  <a:pt x="1716877" y="6085558"/>
                  <a:pt x="1716877" y="6085558"/>
                </a:cubicBezTo>
                <a:cubicBezTo>
                  <a:pt x="1716877" y="6085558"/>
                  <a:pt x="1715911" y="6085249"/>
                  <a:pt x="1715911" y="6085249"/>
                </a:cubicBezTo>
                <a:cubicBezTo>
                  <a:pt x="1715424" y="6086771"/>
                  <a:pt x="1715424" y="6086771"/>
                  <a:pt x="1716390" y="6087081"/>
                </a:cubicBezTo>
                <a:cubicBezTo>
                  <a:pt x="1716390" y="6087081"/>
                  <a:pt x="1717357" y="6087390"/>
                  <a:pt x="1717357" y="6087390"/>
                </a:cubicBezTo>
                <a:cubicBezTo>
                  <a:pt x="1718323" y="6087700"/>
                  <a:pt x="1719287" y="6088010"/>
                  <a:pt x="1719287" y="6088010"/>
                </a:cubicBezTo>
                <a:cubicBezTo>
                  <a:pt x="1719287" y="6088010"/>
                  <a:pt x="1719767" y="6089842"/>
                  <a:pt x="1719767" y="6089842"/>
                </a:cubicBezTo>
                <a:cubicBezTo>
                  <a:pt x="1719278" y="6091365"/>
                  <a:pt x="1718781" y="6096244"/>
                  <a:pt x="1714908" y="6098362"/>
                </a:cubicBezTo>
                <a:cubicBezTo>
                  <a:pt x="1713942" y="6098053"/>
                  <a:pt x="1713942" y="6098053"/>
                  <a:pt x="1713942" y="6098053"/>
                </a:cubicBezTo>
                <a:cubicBezTo>
                  <a:pt x="1712011" y="6097434"/>
                  <a:pt x="1710080" y="6096817"/>
                  <a:pt x="1708625" y="6098031"/>
                </a:cubicBezTo>
                <a:cubicBezTo>
                  <a:pt x="1707144" y="6109311"/>
                  <a:pt x="1703740" y="6116620"/>
                  <a:pt x="1698900" y="6118428"/>
                </a:cubicBezTo>
                <a:cubicBezTo>
                  <a:pt x="1700336" y="6123926"/>
                  <a:pt x="1694512" y="6132138"/>
                  <a:pt x="1696425" y="6139469"/>
                </a:cubicBezTo>
                <a:cubicBezTo>
                  <a:pt x="1696425" y="6139469"/>
                  <a:pt x="1695938" y="6140992"/>
                  <a:pt x="1696905" y="6141301"/>
                </a:cubicBezTo>
                <a:cubicBezTo>
                  <a:pt x="1694973" y="6140682"/>
                  <a:pt x="1694485" y="6142206"/>
                  <a:pt x="1693521" y="6141896"/>
                </a:cubicBezTo>
                <a:cubicBezTo>
                  <a:pt x="1693997" y="6143729"/>
                  <a:pt x="1693997" y="6143729"/>
                  <a:pt x="1693997" y="6143729"/>
                </a:cubicBezTo>
                <a:cubicBezTo>
                  <a:pt x="1694964" y="6144038"/>
                  <a:pt x="1694964" y="6144038"/>
                  <a:pt x="1696417" y="6142824"/>
                </a:cubicBezTo>
                <a:cubicBezTo>
                  <a:pt x="1694954" y="6147394"/>
                  <a:pt x="1693978" y="6150440"/>
                  <a:pt x="1692516" y="6155010"/>
                </a:cubicBezTo>
                <a:cubicBezTo>
                  <a:pt x="1692516" y="6155010"/>
                  <a:pt x="1692029" y="6156533"/>
                  <a:pt x="1691543" y="6158057"/>
                </a:cubicBezTo>
                <a:cubicBezTo>
                  <a:pt x="1690575" y="6157748"/>
                  <a:pt x="1689121" y="6158962"/>
                  <a:pt x="1688634" y="6160485"/>
                </a:cubicBezTo>
                <a:cubicBezTo>
                  <a:pt x="1679939" y="6157703"/>
                  <a:pt x="1681844" y="6168388"/>
                  <a:pt x="1679886" y="6177837"/>
                </a:cubicBezTo>
                <a:cubicBezTo>
                  <a:pt x="1680851" y="6178146"/>
                  <a:pt x="1680851" y="6178146"/>
                  <a:pt x="1680851" y="6178146"/>
                </a:cubicBezTo>
                <a:cubicBezTo>
                  <a:pt x="1680364" y="6179669"/>
                  <a:pt x="1679388" y="6182716"/>
                  <a:pt x="1678413" y="6185762"/>
                </a:cubicBezTo>
                <a:cubicBezTo>
                  <a:pt x="1677429" y="6192165"/>
                  <a:pt x="1674991" y="6199781"/>
                  <a:pt x="1671595" y="6203733"/>
                </a:cubicBezTo>
                <a:cubicBezTo>
                  <a:pt x="1670152" y="6201591"/>
                  <a:pt x="1672580" y="6197330"/>
                  <a:pt x="1669195" y="6197925"/>
                </a:cubicBezTo>
                <a:cubicBezTo>
                  <a:pt x="1666278" y="6203710"/>
                  <a:pt x="1664825" y="6204924"/>
                  <a:pt x="1666261" y="6210422"/>
                </a:cubicBezTo>
                <a:cubicBezTo>
                  <a:pt x="1663831" y="6214681"/>
                  <a:pt x="1661881" y="6220775"/>
                  <a:pt x="1660418" y="6225346"/>
                </a:cubicBezTo>
                <a:cubicBezTo>
                  <a:pt x="1658955" y="6229915"/>
                  <a:pt x="1657979" y="6232961"/>
                  <a:pt x="1657483" y="6237840"/>
                </a:cubicBezTo>
                <a:cubicBezTo>
                  <a:pt x="1657961" y="6239673"/>
                  <a:pt x="1658927" y="6239983"/>
                  <a:pt x="1659893" y="6240292"/>
                </a:cubicBezTo>
                <a:cubicBezTo>
                  <a:pt x="1660860" y="6240600"/>
                  <a:pt x="1662313" y="6239387"/>
                  <a:pt x="1662801" y="6237863"/>
                </a:cubicBezTo>
                <a:cubicBezTo>
                  <a:pt x="1663307" y="6229628"/>
                  <a:pt x="1667200" y="6220797"/>
                  <a:pt x="1671091" y="6211968"/>
                </a:cubicBezTo>
                <a:cubicBezTo>
                  <a:pt x="1671091" y="6211968"/>
                  <a:pt x="1671091" y="6211968"/>
                  <a:pt x="1671577" y="6210445"/>
                </a:cubicBezTo>
                <a:cubicBezTo>
                  <a:pt x="1673510" y="6211063"/>
                  <a:pt x="1673031" y="6209230"/>
                  <a:pt x="1673519" y="6207708"/>
                </a:cubicBezTo>
                <a:cubicBezTo>
                  <a:pt x="1674006" y="6206183"/>
                  <a:pt x="1674006" y="6206183"/>
                  <a:pt x="1674006" y="6206183"/>
                </a:cubicBezTo>
                <a:cubicBezTo>
                  <a:pt x="1678368" y="6202541"/>
                  <a:pt x="1679839" y="6194615"/>
                  <a:pt x="1682278" y="6187000"/>
                </a:cubicBezTo>
                <a:cubicBezTo>
                  <a:pt x="1682287" y="6183644"/>
                  <a:pt x="1683262" y="6180597"/>
                  <a:pt x="1683749" y="6179074"/>
                </a:cubicBezTo>
                <a:cubicBezTo>
                  <a:pt x="1683749" y="6179074"/>
                  <a:pt x="1684237" y="6177550"/>
                  <a:pt x="1684237" y="6177550"/>
                </a:cubicBezTo>
                <a:cubicBezTo>
                  <a:pt x="1685203" y="6177859"/>
                  <a:pt x="1685203" y="6177859"/>
                  <a:pt x="1685203" y="6177859"/>
                </a:cubicBezTo>
                <a:cubicBezTo>
                  <a:pt x="1690042" y="6176050"/>
                  <a:pt x="1686187" y="6171457"/>
                  <a:pt x="1688615" y="6167198"/>
                </a:cubicBezTo>
                <a:cubicBezTo>
                  <a:pt x="1689581" y="6167506"/>
                  <a:pt x="1690060" y="6169339"/>
                  <a:pt x="1691514" y="6168124"/>
                </a:cubicBezTo>
                <a:cubicBezTo>
                  <a:pt x="1687650" y="6166888"/>
                  <a:pt x="1694420" y="6165697"/>
                  <a:pt x="1693952" y="6160508"/>
                </a:cubicBezTo>
                <a:cubicBezTo>
                  <a:pt x="1693952" y="6160508"/>
                  <a:pt x="1694918" y="6160818"/>
                  <a:pt x="1694918" y="6160818"/>
                </a:cubicBezTo>
                <a:cubicBezTo>
                  <a:pt x="1695875" y="6164481"/>
                  <a:pt x="1693934" y="6167220"/>
                  <a:pt x="1692958" y="6170266"/>
                </a:cubicBezTo>
                <a:cubicBezTo>
                  <a:pt x="1691991" y="6169957"/>
                  <a:pt x="1691505" y="6171481"/>
                  <a:pt x="1691505" y="6171481"/>
                </a:cubicBezTo>
                <a:cubicBezTo>
                  <a:pt x="1691018" y="6173004"/>
                  <a:pt x="1691018" y="6173004"/>
                  <a:pt x="1691984" y="6173313"/>
                </a:cubicBezTo>
                <a:cubicBezTo>
                  <a:pt x="1691984" y="6173313"/>
                  <a:pt x="1692949" y="6173621"/>
                  <a:pt x="1692949" y="6173621"/>
                </a:cubicBezTo>
                <a:cubicBezTo>
                  <a:pt x="1693436" y="6172099"/>
                  <a:pt x="1693924" y="6170576"/>
                  <a:pt x="1694890" y="6170884"/>
                </a:cubicBezTo>
                <a:cubicBezTo>
                  <a:pt x="1695865" y="6167838"/>
                  <a:pt x="1698294" y="6163578"/>
                  <a:pt x="1697338" y="6159912"/>
                </a:cubicBezTo>
                <a:cubicBezTo>
                  <a:pt x="1696370" y="6159603"/>
                  <a:pt x="1696370" y="6159603"/>
                  <a:pt x="1696370" y="6159603"/>
                </a:cubicBezTo>
                <a:cubicBezTo>
                  <a:pt x="1695405" y="6159294"/>
                  <a:pt x="1695405" y="6159294"/>
                  <a:pt x="1694438" y="6158985"/>
                </a:cubicBezTo>
                <a:cubicBezTo>
                  <a:pt x="1694926" y="6157462"/>
                  <a:pt x="1695413" y="6155937"/>
                  <a:pt x="1695413" y="6155937"/>
                </a:cubicBezTo>
                <a:cubicBezTo>
                  <a:pt x="1696877" y="6151368"/>
                  <a:pt x="1697854" y="6148322"/>
                  <a:pt x="1699315" y="6143753"/>
                </a:cubicBezTo>
                <a:cubicBezTo>
                  <a:pt x="1699802" y="6142228"/>
                  <a:pt x="1699802" y="6142228"/>
                  <a:pt x="1699802" y="6142228"/>
                </a:cubicBezTo>
                <a:cubicBezTo>
                  <a:pt x="1700290" y="6140706"/>
                  <a:pt x="1699325" y="6140396"/>
                  <a:pt x="1699812" y="6138873"/>
                </a:cubicBezTo>
                <a:cubicBezTo>
                  <a:pt x="1700777" y="6139183"/>
                  <a:pt x="1700777" y="6139183"/>
                  <a:pt x="1700777" y="6139183"/>
                </a:cubicBezTo>
                <a:cubicBezTo>
                  <a:pt x="1709508" y="6128542"/>
                  <a:pt x="1710033" y="6113595"/>
                  <a:pt x="1717807" y="6099290"/>
                </a:cubicBezTo>
                <a:cubicBezTo>
                  <a:pt x="1720713" y="6096862"/>
                  <a:pt x="1721689" y="6093816"/>
                  <a:pt x="1722663" y="6090769"/>
                </a:cubicBezTo>
                <a:cubicBezTo>
                  <a:pt x="1722663" y="6090769"/>
                  <a:pt x="1723152" y="6089245"/>
                  <a:pt x="1723152" y="6089245"/>
                </a:cubicBezTo>
                <a:cubicBezTo>
                  <a:pt x="1728974" y="6081034"/>
                  <a:pt x="1730934" y="6071585"/>
                  <a:pt x="1733859" y="6062445"/>
                </a:cubicBezTo>
                <a:cubicBezTo>
                  <a:pt x="1735323" y="6057875"/>
                  <a:pt x="1736785" y="6053305"/>
                  <a:pt x="1738249" y="6048736"/>
                </a:cubicBezTo>
                <a:cubicBezTo>
                  <a:pt x="1739215" y="6049045"/>
                  <a:pt x="1739215" y="6049045"/>
                  <a:pt x="1739215" y="6049045"/>
                </a:cubicBezTo>
                <a:cubicBezTo>
                  <a:pt x="1745526" y="6039309"/>
                  <a:pt x="1747006" y="6028028"/>
                  <a:pt x="1750888" y="6022554"/>
                </a:cubicBezTo>
                <a:cubicBezTo>
                  <a:pt x="1749923" y="6022244"/>
                  <a:pt x="1749915" y="6025600"/>
                  <a:pt x="1747982" y="6024981"/>
                </a:cubicBezTo>
                <a:cubicBezTo>
                  <a:pt x="1754782" y="6013724"/>
                  <a:pt x="1756234" y="6012509"/>
                  <a:pt x="1762564" y="5996062"/>
                </a:cubicBezTo>
                <a:cubicBezTo>
                  <a:pt x="1761598" y="5995753"/>
                  <a:pt x="1761598" y="5995753"/>
                  <a:pt x="1761598" y="5995753"/>
                </a:cubicBezTo>
                <a:cubicBezTo>
                  <a:pt x="1762568" y="5994384"/>
                  <a:pt x="1763416" y="5993397"/>
                  <a:pt x="1764025" y="5992331"/>
                </a:cubicBezTo>
                <a:cubicBezTo>
                  <a:pt x="1764632" y="5991265"/>
                  <a:pt x="1764996" y="5990124"/>
                  <a:pt x="1765002" y="5988445"/>
                </a:cubicBezTo>
                <a:cubicBezTo>
                  <a:pt x="1765489" y="5986922"/>
                  <a:pt x="1763557" y="5986303"/>
                  <a:pt x="1762591" y="5985995"/>
                </a:cubicBezTo>
                <a:close/>
                <a:moveTo>
                  <a:pt x="4701480" y="5985802"/>
                </a:moveTo>
                <a:cubicBezTo>
                  <a:pt x="4700236" y="5989946"/>
                  <a:pt x="4700236" y="5989946"/>
                  <a:pt x="4698992" y="5994088"/>
                </a:cubicBezTo>
                <a:cubicBezTo>
                  <a:pt x="4706790" y="5996018"/>
                  <a:pt x="4700236" y="5989946"/>
                  <a:pt x="4701480" y="5985802"/>
                </a:cubicBezTo>
                <a:close/>
                <a:moveTo>
                  <a:pt x="1223267" y="5984326"/>
                </a:moveTo>
                <a:cubicBezTo>
                  <a:pt x="1223267" y="5984326"/>
                  <a:pt x="1222769" y="5985881"/>
                  <a:pt x="1222769" y="5985881"/>
                </a:cubicBezTo>
                <a:cubicBezTo>
                  <a:pt x="1222769" y="5985881"/>
                  <a:pt x="1222769" y="5985881"/>
                  <a:pt x="1223242" y="5987748"/>
                </a:cubicBezTo>
                <a:cubicBezTo>
                  <a:pt x="1223242" y="5987748"/>
                  <a:pt x="1224215" y="5988059"/>
                  <a:pt x="1224215" y="5988059"/>
                </a:cubicBezTo>
                <a:cubicBezTo>
                  <a:pt x="1223219" y="5991170"/>
                  <a:pt x="1222271" y="5987437"/>
                  <a:pt x="1220801" y="5988681"/>
                </a:cubicBezTo>
                <a:cubicBezTo>
                  <a:pt x="1220305" y="5990236"/>
                  <a:pt x="1220305" y="5990236"/>
                  <a:pt x="1220305" y="5990236"/>
                </a:cubicBezTo>
                <a:cubicBezTo>
                  <a:pt x="1220801" y="5988681"/>
                  <a:pt x="1219830" y="5988369"/>
                  <a:pt x="1218859" y="5988058"/>
                </a:cubicBezTo>
                <a:cubicBezTo>
                  <a:pt x="1218859" y="5988058"/>
                  <a:pt x="1217887" y="5987747"/>
                  <a:pt x="1217389" y="5989303"/>
                </a:cubicBezTo>
                <a:cubicBezTo>
                  <a:pt x="1217389" y="5989303"/>
                  <a:pt x="1217389" y="5989303"/>
                  <a:pt x="1218360" y="5989614"/>
                </a:cubicBezTo>
                <a:cubicBezTo>
                  <a:pt x="1218360" y="5989614"/>
                  <a:pt x="1218360" y="5989614"/>
                  <a:pt x="1217862" y="5991169"/>
                </a:cubicBezTo>
                <a:cubicBezTo>
                  <a:pt x="1215419" y="5992103"/>
                  <a:pt x="1213453" y="5994902"/>
                  <a:pt x="1216844" y="5997701"/>
                </a:cubicBezTo>
                <a:cubicBezTo>
                  <a:pt x="1221228" y="5997390"/>
                  <a:pt x="1223148" y="6001435"/>
                  <a:pt x="1225565" y="6003923"/>
                </a:cubicBezTo>
                <a:cubicBezTo>
                  <a:pt x="1227546" y="5999412"/>
                  <a:pt x="1230248" y="5995991"/>
                  <a:pt x="1231302" y="5993114"/>
                </a:cubicBezTo>
                <a:cubicBezTo>
                  <a:pt x="1232358" y="5990237"/>
                  <a:pt x="1231765" y="5987903"/>
                  <a:pt x="1227155" y="5985572"/>
                </a:cubicBezTo>
                <a:cubicBezTo>
                  <a:pt x="1226657" y="5987126"/>
                  <a:pt x="1226657" y="5987126"/>
                  <a:pt x="1226657" y="5987126"/>
                </a:cubicBezTo>
                <a:cubicBezTo>
                  <a:pt x="1226181" y="5985259"/>
                  <a:pt x="1226181" y="5985259"/>
                  <a:pt x="1225210" y="5984948"/>
                </a:cubicBezTo>
                <a:cubicBezTo>
                  <a:pt x="1225210" y="5984948"/>
                  <a:pt x="1224239" y="5984637"/>
                  <a:pt x="1223267" y="5984326"/>
                </a:cubicBezTo>
                <a:close/>
                <a:moveTo>
                  <a:pt x="9603429" y="5979052"/>
                </a:moveTo>
                <a:cubicBezTo>
                  <a:pt x="9602304" y="5979357"/>
                  <a:pt x="9602304" y="5979357"/>
                  <a:pt x="9602304" y="5979357"/>
                </a:cubicBezTo>
                <a:cubicBezTo>
                  <a:pt x="9602709" y="5980640"/>
                  <a:pt x="9603114" y="5981922"/>
                  <a:pt x="9603519" y="5983204"/>
                </a:cubicBezTo>
                <a:cubicBezTo>
                  <a:pt x="9603924" y="5984487"/>
                  <a:pt x="9604735" y="5987051"/>
                  <a:pt x="9602891" y="5988943"/>
                </a:cubicBezTo>
                <a:cubicBezTo>
                  <a:pt x="9603700" y="5991508"/>
                  <a:pt x="9603700" y="5991508"/>
                  <a:pt x="9603700" y="5991508"/>
                </a:cubicBezTo>
                <a:cubicBezTo>
                  <a:pt x="9604827" y="5991203"/>
                  <a:pt x="9604827" y="5991203"/>
                  <a:pt x="9605951" y="5990899"/>
                </a:cubicBezTo>
                <a:cubicBezTo>
                  <a:pt x="9605951" y="5990899"/>
                  <a:pt x="9605951" y="5990899"/>
                  <a:pt x="9605547" y="5989616"/>
                </a:cubicBezTo>
                <a:cubicBezTo>
                  <a:pt x="9606985" y="5986443"/>
                  <a:pt x="9606174" y="5983877"/>
                  <a:pt x="9605769" y="5982596"/>
                </a:cubicBezTo>
                <a:cubicBezTo>
                  <a:pt x="9605364" y="5981312"/>
                  <a:pt x="9604958" y="5980031"/>
                  <a:pt x="9604958" y="5980031"/>
                </a:cubicBezTo>
                <a:cubicBezTo>
                  <a:pt x="9604552" y="5978748"/>
                  <a:pt x="9603429" y="5979052"/>
                  <a:pt x="9603429" y="5979052"/>
                </a:cubicBezTo>
                <a:close/>
                <a:moveTo>
                  <a:pt x="9547364" y="5978699"/>
                </a:moveTo>
                <a:cubicBezTo>
                  <a:pt x="9546239" y="5979004"/>
                  <a:pt x="9546641" y="5980274"/>
                  <a:pt x="9546641" y="5980274"/>
                </a:cubicBezTo>
                <a:cubicBezTo>
                  <a:pt x="9546641" y="5980274"/>
                  <a:pt x="9547042" y="5981543"/>
                  <a:pt x="9547042" y="5981543"/>
                </a:cubicBezTo>
                <a:cubicBezTo>
                  <a:pt x="9545917" y="5981847"/>
                  <a:pt x="9546317" y="5983117"/>
                  <a:pt x="9545194" y="5983422"/>
                </a:cubicBezTo>
                <a:cubicBezTo>
                  <a:pt x="9545594" y="5984692"/>
                  <a:pt x="9545594" y="5984692"/>
                  <a:pt x="9545594" y="5984692"/>
                </a:cubicBezTo>
                <a:cubicBezTo>
                  <a:pt x="9545594" y="5984692"/>
                  <a:pt x="9546719" y="5984386"/>
                  <a:pt x="9546719" y="5984386"/>
                </a:cubicBezTo>
                <a:cubicBezTo>
                  <a:pt x="9546719" y="5984386"/>
                  <a:pt x="9547844" y="5984082"/>
                  <a:pt x="9547844" y="5984082"/>
                </a:cubicBezTo>
                <a:cubicBezTo>
                  <a:pt x="9548568" y="5982509"/>
                  <a:pt x="9548568" y="5982509"/>
                  <a:pt x="9549692" y="5982203"/>
                </a:cubicBezTo>
                <a:cubicBezTo>
                  <a:pt x="9549292" y="5980933"/>
                  <a:pt x="9549292" y="5980933"/>
                  <a:pt x="9549292" y="5980933"/>
                </a:cubicBezTo>
                <a:cubicBezTo>
                  <a:pt x="9549292" y="5980933"/>
                  <a:pt x="9548891" y="5979663"/>
                  <a:pt x="9548891" y="5979663"/>
                </a:cubicBezTo>
                <a:cubicBezTo>
                  <a:pt x="9548490" y="5978394"/>
                  <a:pt x="9547364" y="5978699"/>
                  <a:pt x="9547364" y="5978699"/>
                </a:cubicBezTo>
                <a:close/>
                <a:moveTo>
                  <a:pt x="2561516" y="5978573"/>
                </a:moveTo>
                <a:cubicBezTo>
                  <a:pt x="2561516" y="5978573"/>
                  <a:pt x="2561516" y="5978573"/>
                  <a:pt x="2561412" y="5980928"/>
                </a:cubicBezTo>
                <a:cubicBezTo>
                  <a:pt x="2561412" y="5980928"/>
                  <a:pt x="2567434" y="5981196"/>
                  <a:pt x="2567538" y="5978842"/>
                </a:cubicBezTo>
                <a:cubicBezTo>
                  <a:pt x="2561516" y="5978573"/>
                  <a:pt x="2561516" y="5978573"/>
                  <a:pt x="2561516" y="5978573"/>
                </a:cubicBezTo>
                <a:close/>
                <a:moveTo>
                  <a:pt x="4831711" y="5977448"/>
                </a:moveTo>
                <a:cubicBezTo>
                  <a:pt x="4830335" y="5982029"/>
                  <a:pt x="4826558" y="5984789"/>
                  <a:pt x="4823983" y="5988457"/>
                </a:cubicBezTo>
                <a:cubicBezTo>
                  <a:pt x="4821407" y="5992128"/>
                  <a:pt x="4820031" y="5996709"/>
                  <a:pt x="4823459" y="6004941"/>
                </a:cubicBezTo>
                <a:cubicBezTo>
                  <a:pt x="4823459" y="6004941"/>
                  <a:pt x="4822084" y="6009524"/>
                  <a:pt x="4822084" y="6009524"/>
                </a:cubicBezTo>
                <a:cubicBezTo>
                  <a:pt x="4820708" y="6014106"/>
                  <a:pt x="4820708" y="6014106"/>
                  <a:pt x="4817957" y="6023270"/>
                </a:cubicBezTo>
                <a:cubicBezTo>
                  <a:pt x="4817957" y="6023270"/>
                  <a:pt x="4827560" y="6030567"/>
                  <a:pt x="4827560" y="6030567"/>
                </a:cubicBezTo>
                <a:cubicBezTo>
                  <a:pt x="4820682" y="6053480"/>
                  <a:pt x="4824787" y="6079107"/>
                  <a:pt x="4823412" y="6083688"/>
                </a:cubicBezTo>
                <a:cubicBezTo>
                  <a:pt x="4823412" y="6083688"/>
                  <a:pt x="4824787" y="6079107"/>
                  <a:pt x="4824787" y="6079107"/>
                </a:cubicBezTo>
                <a:cubicBezTo>
                  <a:pt x="4837141" y="6077240"/>
                  <a:pt x="4838516" y="6072657"/>
                  <a:pt x="4841267" y="6063494"/>
                </a:cubicBezTo>
                <a:cubicBezTo>
                  <a:pt x="4841267" y="6063494"/>
                  <a:pt x="4841267" y="6063494"/>
                  <a:pt x="4842644" y="6058912"/>
                </a:cubicBezTo>
                <a:cubicBezTo>
                  <a:pt x="4846767" y="6045164"/>
                  <a:pt x="4849519" y="6036000"/>
                  <a:pt x="4853646" y="6022254"/>
                </a:cubicBezTo>
                <a:cubicBezTo>
                  <a:pt x="4850895" y="6031418"/>
                  <a:pt x="4849519" y="6036000"/>
                  <a:pt x="4835790" y="6042448"/>
                </a:cubicBezTo>
                <a:cubicBezTo>
                  <a:pt x="4841292" y="6024121"/>
                  <a:pt x="4845418" y="6010373"/>
                  <a:pt x="4852295" y="5987462"/>
                </a:cubicBezTo>
                <a:cubicBezTo>
                  <a:pt x="4852295" y="5987462"/>
                  <a:pt x="4852295" y="5987462"/>
                  <a:pt x="4853670" y="5982881"/>
                </a:cubicBezTo>
                <a:cubicBezTo>
                  <a:pt x="4850920" y="5992044"/>
                  <a:pt x="4838564" y="5993910"/>
                  <a:pt x="4835813" y="6003075"/>
                </a:cubicBezTo>
                <a:cubicBezTo>
                  <a:pt x="4838564" y="5993910"/>
                  <a:pt x="4837188" y="5998492"/>
                  <a:pt x="4824834" y="6000359"/>
                </a:cubicBezTo>
                <a:cubicBezTo>
                  <a:pt x="4838564" y="5993910"/>
                  <a:pt x="4830335" y="5982029"/>
                  <a:pt x="4831711" y="5977448"/>
                </a:cubicBezTo>
                <a:close/>
                <a:moveTo>
                  <a:pt x="1195878" y="5977384"/>
                </a:moveTo>
                <a:cubicBezTo>
                  <a:pt x="1192963" y="5979797"/>
                  <a:pt x="1192476" y="5981315"/>
                  <a:pt x="1191991" y="5982833"/>
                </a:cubicBezTo>
                <a:cubicBezTo>
                  <a:pt x="1191017" y="5985869"/>
                  <a:pt x="1190533" y="5987386"/>
                  <a:pt x="1191018" y="5989215"/>
                </a:cubicBezTo>
                <a:cubicBezTo>
                  <a:pt x="1190532" y="5990731"/>
                  <a:pt x="1191019" y="5992561"/>
                  <a:pt x="1189075" y="5995285"/>
                </a:cubicBezTo>
                <a:cubicBezTo>
                  <a:pt x="1189075" y="5995285"/>
                  <a:pt x="1190049" y="5995596"/>
                  <a:pt x="1190049" y="5995596"/>
                </a:cubicBezTo>
                <a:cubicBezTo>
                  <a:pt x="1191019" y="5995907"/>
                  <a:pt x="1191019" y="5995907"/>
                  <a:pt x="1191992" y="5996218"/>
                </a:cubicBezTo>
                <a:cubicBezTo>
                  <a:pt x="1192963" y="5993182"/>
                  <a:pt x="1192478" y="5991354"/>
                  <a:pt x="1193449" y="5988319"/>
                </a:cubicBezTo>
                <a:cubicBezTo>
                  <a:pt x="1193447" y="5984972"/>
                  <a:pt x="1193446" y="5981626"/>
                  <a:pt x="1197335" y="5979524"/>
                </a:cubicBezTo>
                <a:cubicBezTo>
                  <a:pt x="1197335" y="5979524"/>
                  <a:pt x="1197335" y="5979524"/>
                  <a:pt x="1197821" y="5978006"/>
                </a:cubicBezTo>
                <a:cubicBezTo>
                  <a:pt x="1197821" y="5978006"/>
                  <a:pt x="1196848" y="5977695"/>
                  <a:pt x="1195878" y="5977384"/>
                </a:cubicBezTo>
                <a:close/>
                <a:moveTo>
                  <a:pt x="9617117" y="5976348"/>
                </a:moveTo>
                <a:cubicBezTo>
                  <a:pt x="9612862" y="5977500"/>
                  <a:pt x="9613842" y="5984251"/>
                  <a:pt x="9618095" y="5983099"/>
                </a:cubicBezTo>
                <a:cubicBezTo>
                  <a:pt x="9616215" y="5980801"/>
                  <a:pt x="9616462" y="5977930"/>
                  <a:pt x="9617117" y="5976348"/>
                </a:cubicBezTo>
                <a:close/>
                <a:moveTo>
                  <a:pt x="6119983" y="5976200"/>
                </a:moveTo>
                <a:lnTo>
                  <a:pt x="6121104" y="5977402"/>
                </a:lnTo>
                <a:lnTo>
                  <a:pt x="6119031" y="5976557"/>
                </a:lnTo>
                <a:close/>
                <a:moveTo>
                  <a:pt x="1766866" y="5975804"/>
                </a:moveTo>
                <a:cubicBezTo>
                  <a:pt x="1766866" y="5975804"/>
                  <a:pt x="1764087" y="5981241"/>
                  <a:pt x="1764547" y="5979807"/>
                </a:cubicBezTo>
                <a:cubicBezTo>
                  <a:pt x="1765500" y="5981694"/>
                  <a:pt x="1766552" y="5980844"/>
                  <a:pt x="1767127" y="5979446"/>
                </a:cubicBezTo>
                <a:cubicBezTo>
                  <a:pt x="1767706" y="5978049"/>
                  <a:pt x="1767808" y="5976105"/>
                  <a:pt x="1766866" y="5975804"/>
                </a:cubicBezTo>
                <a:close/>
                <a:moveTo>
                  <a:pt x="4680376" y="5975696"/>
                </a:moveTo>
                <a:cubicBezTo>
                  <a:pt x="4679005" y="5975356"/>
                  <a:pt x="4678660" y="5976502"/>
                  <a:pt x="4677974" y="5978793"/>
                </a:cubicBezTo>
                <a:cubicBezTo>
                  <a:pt x="4675224" y="5987957"/>
                  <a:pt x="4672473" y="5997122"/>
                  <a:pt x="4682075" y="6004420"/>
                </a:cubicBezTo>
                <a:cubicBezTo>
                  <a:pt x="4684827" y="5995254"/>
                  <a:pt x="4687576" y="5986091"/>
                  <a:pt x="4687576" y="5986091"/>
                </a:cubicBezTo>
                <a:cubicBezTo>
                  <a:pt x="4688952" y="5981509"/>
                  <a:pt x="4688952" y="5981509"/>
                  <a:pt x="4688952" y="5981509"/>
                </a:cubicBezTo>
                <a:cubicBezTo>
                  <a:pt x="4684150" y="5977860"/>
                  <a:pt x="4681749" y="5976036"/>
                  <a:pt x="4680376" y="5975696"/>
                </a:cubicBezTo>
                <a:close/>
                <a:moveTo>
                  <a:pt x="4784134" y="5975549"/>
                </a:moveTo>
                <a:lnTo>
                  <a:pt x="4774562" y="6007444"/>
                </a:lnTo>
                <a:cubicBezTo>
                  <a:pt x="4788995" y="6001225"/>
                  <a:pt x="4781400" y="5984662"/>
                  <a:pt x="4784134" y="5975549"/>
                </a:cubicBezTo>
                <a:close/>
                <a:moveTo>
                  <a:pt x="2941758" y="5974330"/>
                </a:moveTo>
                <a:cubicBezTo>
                  <a:pt x="2932726" y="5973926"/>
                  <a:pt x="2923521" y="5977447"/>
                  <a:pt x="2941583" y="5978254"/>
                </a:cubicBezTo>
                <a:cubicBezTo>
                  <a:pt x="2941626" y="5977273"/>
                  <a:pt x="2943907" y="5976883"/>
                  <a:pt x="2945057" y="5976442"/>
                </a:cubicBezTo>
                <a:cubicBezTo>
                  <a:pt x="2946210" y="5976003"/>
                  <a:pt x="2946231" y="5975514"/>
                  <a:pt x="2941758" y="5974330"/>
                </a:cubicBezTo>
                <a:close/>
                <a:moveTo>
                  <a:pt x="2972707" y="5973649"/>
                </a:moveTo>
                <a:cubicBezTo>
                  <a:pt x="2970436" y="5973842"/>
                  <a:pt x="2970409" y="5974430"/>
                  <a:pt x="2974874" y="5975809"/>
                </a:cubicBezTo>
                <a:cubicBezTo>
                  <a:pt x="2974874" y="5975809"/>
                  <a:pt x="2984010" y="5973859"/>
                  <a:pt x="2984010" y="5973859"/>
                </a:cubicBezTo>
                <a:cubicBezTo>
                  <a:pt x="2979494" y="5973658"/>
                  <a:pt x="2974978" y="5973455"/>
                  <a:pt x="2972707" y="5973649"/>
                </a:cubicBezTo>
                <a:close/>
                <a:moveTo>
                  <a:pt x="9651543" y="5972871"/>
                </a:moveTo>
                <a:cubicBezTo>
                  <a:pt x="9646217" y="5971474"/>
                  <a:pt x="9642544" y="5975309"/>
                  <a:pt x="9646447" y="5979931"/>
                </a:cubicBezTo>
                <a:cubicBezTo>
                  <a:pt x="9652784" y="5976795"/>
                  <a:pt x="9651660" y="5977101"/>
                  <a:pt x="9648169" y="5973786"/>
                </a:cubicBezTo>
                <a:cubicBezTo>
                  <a:pt x="9649293" y="5973481"/>
                  <a:pt x="9650832" y="5974484"/>
                  <a:pt x="9651543" y="5972871"/>
                </a:cubicBezTo>
                <a:close/>
                <a:moveTo>
                  <a:pt x="10361543" y="5970872"/>
                </a:moveTo>
                <a:cubicBezTo>
                  <a:pt x="10358590" y="5970970"/>
                  <a:pt x="10355579" y="5971475"/>
                  <a:pt x="10355348" y="5973101"/>
                </a:cubicBezTo>
                <a:cubicBezTo>
                  <a:pt x="10364036" y="5974025"/>
                  <a:pt x="10359434" y="5975391"/>
                  <a:pt x="10361670" y="5975166"/>
                </a:cubicBezTo>
                <a:cubicBezTo>
                  <a:pt x="10362416" y="5975090"/>
                  <a:pt x="10363922" y="5974838"/>
                  <a:pt x="10366933" y="5974333"/>
                </a:cubicBezTo>
                <a:cubicBezTo>
                  <a:pt x="10366933" y="5974333"/>
                  <a:pt x="10366933" y="5974333"/>
                  <a:pt x="10367393" y="5971082"/>
                </a:cubicBezTo>
                <a:cubicBezTo>
                  <a:pt x="10367393" y="5971082"/>
                  <a:pt x="10364497" y="5970774"/>
                  <a:pt x="10361543" y="5970872"/>
                </a:cubicBezTo>
                <a:close/>
                <a:moveTo>
                  <a:pt x="2573299" y="5969413"/>
                </a:moveTo>
                <a:cubicBezTo>
                  <a:pt x="2570100" y="5969270"/>
                  <a:pt x="2567944" y="5969707"/>
                  <a:pt x="2567897" y="5970772"/>
                </a:cubicBezTo>
                <a:cubicBezTo>
                  <a:pt x="2576235" y="5975412"/>
                  <a:pt x="2584479" y="5982181"/>
                  <a:pt x="2592915" y="5984692"/>
                </a:cubicBezTo>
                <a:cubicBezTo>
                  <a:pt x="2599334" y="5984446"/>
                  <a:pt x="2602568" y="5983791"/>
                  <a:pt x="2603678" y="5982872"/>
                </a:cubicBezTo>
                <a:cubicBezTo>
                  <a:pt x="2607005" y="5980121"/>
                  <a:pt x="2591208" y="5975014"/>
                  <a:pt x="2584956" y="5971534"/>
                </a:cubicBezTo>
                <a:cubicBezTo>
                  <a:pt x="2580739" y="5970279"/>
                  <a:pt x="2576497" y="5969556"/>
                  <a:pt x="2573299" y="5969413"/>
                </a:cubicBezTo>
                <a:close/>
                <a:moveTo>
                  <a:pt x="2627928" y="5968961"/>
                </a:moveTo>
                <a:cubicBezTo>
                  <a:pt x="2627928" y="5968961"/>
                  <a:pt x="2619178" y="5970693"/>
                  <a:pt x="2619178" y="5970693"/>
                </a:cubicBezTo>
                <a:cubicBezTo>
                  <a:pt x="2636488" y="5971467"/>
                  <a:pt x="2636203" y="5977821"/>
                  <a:pt x="2627550" y="5977435"/>
                </a:cubicBezTo>
                <a:cubicBezTo>
                  <a:pt x="2627550" y="5977435"/>
                  <a:pt x="2636203" y="5977821"/>
                  <a:pt x="2636109" y="5979941"/>
                </a:cubicBezTo>
                <a:cubicBezTo>
                  <a:pt x="2636109" y="5979941"/>
                  <a:pt x="2636014" y="5982058"/>
                  <a:pt x="2635919" y="5984176"/>
                </a:cubicBezTo>
                <a:cubicBezTo>
                  <a:pt x="2644573" y="5984564"/>
                  <a:pt x="2644480" y="5986680"/>
                  <a:pt x="2653133" y="5987067"/>
                </a:cubicBezTo>
                <a:cubicBezTo>
                  <a:pt x="2661788" y="5987453"/>
                  <a:pt x="2661882" y="5985337"/>
                  <a:pt x="2661882" y="5985337"/>
                </a:cubicBezTo>
                <a:cubicBezTo>
                  <a:pt x="2661788" y="5987453"/>
                  <a:pt x="2661788" y="5987453"/>
                  <a:pt x="2670255" y="5992078"/>
                </a:cubicBezTo>
                <a:cubicBezTo>
                  <a:pt x="2687754" y="5988614"/>
                  <a:pt x="2670728" y="5981487"/>
                  <a:pt x="2679668" y="5975518"/>
                </a:cubicBezTo>
                <a:cubicBezTo>
                  <a:pt x="2662356" y="5974744"/>
                  <a:pt x="2653795" y="5972239"/>
                  <a:pt x="2636488" y="5971467"/>
                </a:cubicBezTo>
                <a:cubicBezTo>
                  <a:pt x="2636488" y="5971467"/>
                  <a:pt x="2636488" y="5971467"/>
                  <a:pt x="2636583" y="5969347"/>
                </a:cubicBezTo>
                <a:cubicBezTo>
                  <a:pt x="2636583" y="5969347"/>
                  <a:pt x="2627928" y="5968961"/>
                  <a:pt x="2627928" y="5968961"/>
                </a:cubicBezTo>
                <a:close/>
                <a:moveTo>
                  <a:pt x="6125546" y="5968915"/>
                </a:moveTo>
                <a:cubicBezTo>
                  <a:pt x="6124804" y="5970330"/>
                  <a:pt x="6138262" y="5979244"/>
                  <a:pt x="6122585" y="5974573"/>
                </a:cubicBezTo>
                <a:cubicBezTo>
                  <a:pt x="6123325" y="5973159"/>
                  <a:pt x="6124066" y="5971745"/>
                  <a:pt x="6124066" y="5971745"/>
                </a:cubicBezTo>
                <a:cubicBezTo>
                  <a:pt x="6118346" y="5971131"/>
                  <a:pt x="6120095" y="5973560"/>
                  <a:pt x="6121222" y="5975735"/>
                </a:cubicBezTo>
                <a:lnTo>
                  <a:pt x="6119983" y="5976200"/>
                </a:lnTo>
                <a:lnTo>
                  <a:pt x="6113366" y="5969102"/>
                </a:lnTo>
                <a:cubicBezTo>
                  <a:pt x="6119086" y="5969716"/>
                  <a:pt x="6119826" y="5968303"/>
                  <a:pt x="6125546" y="5968915"/>
                </a:cubicBezTo>
                <a:close/>
                <a:moveTo>
                  <a:pt x="2668281" y="5968699"/>
                </a:moveTo>
                <a:cubicBezTo>
                  <a:pt x="2666011" y="5968893"/>
                  <a:pt x="2665984" y="5969481"/>
                  <a:pt x="2670446" y="5970860"/>
                </a:cubicBezTo>
                <a:cubicBezTo>
                  <a:pt x="2670342" y="5973214"/>
                  <a:pt x="2679479" y="5971264"/>
                  <a:pt x="2679583" y="5968909"/>
                </a:cubicBezTo>
                <a:cubicBezTo>
                  <a:pt x="2675067" y="5968707"/>
                  <a:pt x="2670552" y="5968506"/>
                  <a:pt x="2668281" y="5968699"/>
                </a:cubicBezTo>
                <a:close/>
                <a:moveTo>
                  <a:pt x="1761977" y="5967545"/>
                </a:moveTo>
                <a:cubicBezTo>
                  <a:pt x="1761034" y="5967243"/>
                  <a:pt x="1759621" y="5968413"/>
                  <a:pt x="1759621" y="5968413"/>
                </a:cubicBezTo>
                <a:cubicBezTo>
                  <a:pt x="1757736" y="5974300"/>
                  <a:pt x="1757736" y="5974300"/>
                  <a:pt x="1757736" y="5974300"/>
                </a:cubicBezTo>
                <a:cubicBezTo>
                  <a:pt x="1757736" y="5974300"/>
                  <a:pt x="1758208" y="5976073"/>
                  <a:pt x="1759150" y="5976375"/>
                </a:cubicBezTo>
                <a:cubicBezTo>
                  <a:pt x="1760093" y="5976677"/>
                  <a:pt x="1760564" y="5975206"/>
                  <a:pt x="1760564" y="5975206"/>
                </a:cubicBezTo>
                <a:cubicBezTo>
                  <a:pt x="1762448" y="5969318"/>
                  <a:pt x="1762448" y="5969318"/>
                  <a:pt x="1762448" y="5969318"/>
                </a:cubicBezTo>
                <a:cubicBezTo>
                  <a:pt x="1762448" y="5969318"/>
                  <a:pt x="1762920" y="5967847"/>
                  <a:pt x="1761977" y="5967545"/>
                </a:cubicBezTo>
                <a:close/>
                <a:moveTo>
                  <a:pt x="9534158" y="5967240"/>
                </a:moveTo>
                <a:cubicBezTo>
                  <a:pt x="9534158" y="5967240"/>
                  <a:pt x="9533468" y="5968805"/>
                  <a:pt x="9533468" y="5968805"/>
                </a:cubicBezTo>
                <a:cubicBezTo>
                  <a:pt x="9534962" y="5969780"/>
                  <a:pt x="9534962" y="5969780"/>
                  <a:pt x="9534272" y="5971344"/>
                </a:cubicBezTo>
                <a:cubicBezTo>
                  <a:pt x="9534272" y="5971344"/>
                  <a:pt x="9535363" y="5971049"/>
                  <a:pt x="9535763" y="5972319"/>
                </a:cubicBezTo>
                <a:cubicBezTo>
                  <a:pt x="9536854" y="5972024"/>
                  <a:pt x="9536452" y="5970754"/>
                  <a:pt x="9536452" y="5970754"/>
                </a:cubicBezTo>
                <a:cubicBezTo>
                  <a:pt x="9537142" y="5969188"/>
                  <a:pt x="9537142" y="5969188"/>
                  <a:pt x="9535651" y="5968215"/>
                </a:cubicBezTo>
                <a:cubicBezTo>
                  <a:pt x="9535249" y="5966945"/>
                  <a:pt x="9535249" y="5966945"/>
                  <a:pt x="9534158" y="5967240"/>
                </a:cubicBezTo>
                <a:close/>
                <a:moveTo>
                  <a:pt x="3939109" y="5967103"/>
                </a:moveTo>
                <a:lnTo>
                  <a:pt x="3940523" y="5967904"/>
                </a:lnTo>
                <a:lnTo>
                  <a:pt x="3938413" y="5967770"/>
                </a:lnTo>
                <a:close/>
                <a:moveTo>
                  <a:pt x="2933044" y="5966866"/>
                </a:moveTo>
                <a:cubicBezTo>
                  <a:pt x="2933044" y="5966866"/>
                  <a:pt x="2932940" y="5969219"/>
                  <a:pt x="2932940" y="5969219"/>
                </a:cubicBezTo>
                <a:cubicBezTo>
                  <a:pt x="2932940" y="5969219"/>
                  <a:pt x="2941970" y="5969623"/>
                  <a:pt x="2941970" y="5969623"/>
                </a:cubicBezTo>
                <a:cubicBezTo>
                  <a:pt x="2941970" y="5969623"/>
                  <a:pt x="2942075" y="5967269"/>
                  <a:pt x="2942075" y="5967269"/>
                </a:cubicBezTo>
                <a:cubicBezTo>
                  <a:pt x="2942075" y="5967269"/>
                  <a:pt x="2933044" y="5966866"/>
                  <a:pt x="2933044" y="5966866"/>
                </a:cubicBezTo>
                <a:close/>
                <a:moveTo>
                  <a:pt x="9710216" y="5966671"/>
                </a:moveTo>
                <a:cubicBezTo>
                  <a:pt x="9710216" y="5966671"/>
                  <a:pt x="9710617" y="5967941"/>
                  <a:pt x="9710617" y="5967941"/>
                </a:cubicBezTo>
                <a:cubicBezTo>
                  <a:pt x="9707765" y="5970263"/>
                  <a:pt x="9707770" y="5970457"/>
                  <a:pt x="9708599" y="5969868"/>
                </a:cubicBezTo>
                <a:cubicBezTo>
                  <a:pt x="9709431" y="5969280"/>
                  <a:pt x="9711085" y="5967912"/>
                  <a:pt x="9711533" y="5967112"/>
                </a:cubicBezTo>
                <a:cubicBezTo>
                  <a:pt x="9711831" y="5966579"/>
                  <a:pt x="9711592" y="5966299"/>
                  <a:pt x="9710216" y="5966671"/>
                </a:cubicBezTo>
                <a:close/>
                <a:moveTo>
                  <a:pt x="1225692" y="5966166"/>
                </a:moveTo>
                <a:cubicBezTo>
                  <a:pt x="1224521" y="5966931"/>
                  <a:pt x="1224123" y="5968173"/>
                  <a:pt x="1226042" y="5968789"/>
                </a:cubicBezTo>
                <a:cubicBezTo>
                  <a:pt x="1226572" y="5967132"/>
                  <a:pt x="1228920" y="5969709"/>
                  <a:pt x="1229979" y="5966398"/>
                </a:cubicBezTo>
                <a:cubicBezTo>
                  <a:pt x="1228806" y="5965109"/>
                  <a:pt x="1226861" y="5965400"/>
                  <a:pt x="1225692" y="5966166"/>
                </a:cubicBezTo>
                <a:close/>
                <a:moveTo>
                  <a:pt x="1263412" y="5965418"/>
                </a:moveTo>
                <a:cubicBezTo>
                  <a:pt x="1260231" y="5962696"/>
                  <a:pt x="1258747" y="5967332"/>
                  <a:pt x="1256839" y="5970129"/>
                </a:cubicBezTo>
                <a:cubicBezTo>
                  <a:pt x="1260514" y="5971304"/>
                  <a:pt x="1262422" y="5968508"/>
                  <a:pt x="1263412" y="5965418"/>
                </a:cubicBezTo>
                <a:close/>
                <a:moveTo>
                  <a:pt x="9522465" y="5964894"/>
                </a:moveTo>
                <a:cubicBezTo>
                  <a:pt x="9520172" y="5965515"/>
                  <a:pt x="9519029" y="5965825"/>
                  <a:pt x="9516736" y="5966446"/>
                </a:cubicBezTo>
                <a:cubicBezTo>
                  <a:pt x="9517102" y="5967600"/>
                  <a:pt x="9517467" y="5968755"/>
                  <a:pt x="9519757" y="5968135"/>
                </a:cubicBezTo>
                <a:cubicBezTo>
                  <a:pt x="9518247" y="5967289"/>
                  <a:pt x="9521684" y="5966360"/>
                  <a:pt x="9522465" y="5964894"/>
                </a:cubicBezTo>
                <a:close/>
                <a:moveTo>
                  <a:pt x="2976525" y="5964141"/>
                </a:moveTo>
                <a:cubicBezTo>
                  <a:pt x="2975372" y="5964630"/>
                  <a:pt x="2975323" y="5965708"/>
                  <a:pt x="2975274" y="5966787"/>
                </a:cubicBezTo>
                <a:cubicBezTo>
                  <a:pt x="2975180" y="5968945"/>
                  <a:pt x="2975083" y="5971101"/>
                  <a:pt x="2984114" y="5971506"/>
                </a:cubicBezTo>
                <a:cubicBezTo>
                  <a:pt x="2984210" y="5969348"/>
                  <a:pt x="2984307" y="5967190"/>
                  <a:pt x="2984404" y="5965032"/>
                </a:cubicBezTo>
                <a:cubicBezTo>
                  <a:pt x="2979936" y="5963753"/>
                  <a:pt x="2977678" y="5963652"/>
                  <a:pt x="2976525" y="5964141"/>
                </a:cubicBezTo>
                <a:close/>
                <a:moveTo>
                  <a:pt x="9613341" y="5963839"/>
                </a:moveTo>
                <a:cubicBezTo>
                  <a:pt x="9612196" y="5964149"/>
                  <a:pt x="9612604" y="5965441"/>
                  <a:pt x="9612604" y="5965441"/>
                </a:cubicBezTo>
                <a:cubicBezTo>
                  <a:pt x="9613013" y="5966734"/>
                  <a:pt x="9613422" y="5968027"/>
                  <a:pt x="9612683" y="5969629"/>
                </a:cubicBezTo>
                <a:cubicBezTo>
                  <a:pt x="9612683" y="5969629"/>
                  <a:pt x="9611540" y="5969940"/>
                  <a:pt x="9611540" y="5969940"/>
                </a:cubicBezTo>
                <a:cubicBezTo>
                  <a:pt x="9611540" y="5969940"/>
                  <a:pt x="9613093" y="5970922"/>
                  <a:pt x="9613093" y="5970922"/>
                </a:cubicBezTo>
                <a:cubicBezTo>
                  <a:pt x="9614239" y="5970612"/>
                  <a:pt x="9615383" y="5970301"/>
                  <a:pt x="9615383" y="5970301"/>
                </a:cubicBezTo>
                <a:cubicBezTo>
                  <a:pt x="9616858" y="5967096"/>
                  <a:pt x="9616449" y="5965803"/>
                  <a:pt x="9616041" y="5964511"/>
                </a:cubicBezTo>
                <a:cubicBezTo>
                  <a:pt x="9616041" y="5964511"/>
                  <a:pt x="9614486" y="5963528"/>
                  <a:pt x="9613341" y="5963839"/>
                </a:cubicBezTo>
                <a:close/>
                <a:moveTo>
                  <a:pt x="9644399" y="5962444"/>
                </a:moveTo>
                <a:cubicBezTo>
                  <a:pt x="9643309" y="5962739"/>
                  <a:pt x="9643309" y="5962739"/>
                  <a:pt x="9642217" y="5963034"/>
                </a:cubicBezTo>
                <a:cubicBezTo>
                  <a:pt x="9642217" y="5963034"/>
                  <a:pt x="9642597" y="5964236"/>
                  <a:pt x="9642597" y="5964236"/>
                </a:cubicBezTo>
                <a:cubicBezTo>
                  <a:pt x="9642597" y="5964236"/>
                  <a:pt x="9642977" y="5965436"/>
                  <a:pt x="9643356" y="5966636"/>
                </a:cubicBezTo>
                <a:cubicBezTo>
                  <a:pt x="9643356" y="5966636"/>
                  <a:pt x="9643735" y="5967836"/>
                  <a:pt x="9643735" y="5967836"/>
                </a:cubicBezTo>
                <a:cubicBezTo>
                  <a:pt x="9643735" y="5967836"/>
                  <a:pt x="9644115" y="5969036"/>
                  <a:pt x="9644115" y="5969036"/>
                </a:cubicBezTo>
                <a:cubicBezTo>
                  <a:pt x="9644115" y="5969036"/>
                  <a:pt x="9645205" y="5968741"/>
                  <a:pt x="9645205" y="5968741"/>
                </a:cubicBezTo>
                <a:cubicBezTo>
                  <a:pt x="9646296" y="5968445"/>
                  <a:pt x="9646296" y="5968445"/>
                  <a:pt x="9645919" y="5967245"/>
                </a:cubicBezTo>
                <a:cubicBezTo>
                  <a:pt x="9645919" y="5967245"/>
                  <a:pt x="9645919" y="5967245"/>
                  <a:pt x="9645538" y="5966045"/>
                </a:cubicBezTo>
                <a:cubicBezTo>
                  <a:pt x="9646250" y="5964549"/>
                  <a:pt x="9645870" y="5963349"/>
                  <a:pt x="9644399" y="5962444"/>
                </a:cubicBezTo>
                <a:close/>
                <a:moveTo>
                  <a:pt x="9719636" y="5961169"/>
                </a:moveTo>
                <a:cubicBezTo>
                  <a:pt x="9720043" y="5962451"/>
                  <a:pt x="9719355" y="5964030"/>
                  <a:pt x="9719761" y="5965311"/>
                </a:cubicBezTo>
                <a:cubicBezTo>
                  <a:pt x="9720851" y="5965016"/>
                  <a:pt x="9723033" y="5964425"/>
                  <a:pt x="9723439" y="5965708"/>
                </a:cubicBezTo>
                <a:cubicBezTo>
                  <a:pt x="9722348" y="5966003"/>
                  <a:pt x="9721664" y="5967582"/>
                  <a:pt x="9723845" y="5966991"/>
                </a:cubicBezTo>
                <a:cubicBezTo>
                  <a:pt x="9722721" y="5966251"/>
                  <a:pt x="9726281" y="5963459"/>
                  <a:pt x="9725658" y="5962192"/>
                </a:cubicBezTo>
                <a:cubicBezTo>
                  <a:pt x="9725451" y="5961770"/>
                  <a:pt x="9724779" y="5961518"/>
                  <a:pt x="9723314" y="5961565"/>
                </a:cubicBezTo>
                <a:cubicBezTo>
                  <a:pt x="9723845" y="5966991"/>
                  <a:pt x="9720198" y="5955448"/>
                  <a:pt x="9719636" y="5961169"/>
                </a:cubicBezTo>
                <a:close/>
                <a:moveTo>
                  <a:pt x="3001231" y="5959691"/>
                </a:moveTo>
                <a:cubicBezTo>
                  <a:pt x="3001138" y="5961784"/>
                  <a:pt x="2993519" y="5963540"/>
                  <a:pt x="3000952" y="5965968"/>
                </a:cubicBezTo>
                <a:cubicBezTo>
                  <a:pt x="3000952" y="5965968"/>
                  <a:pt x="3000952" y="5965968"/>
                  <a:pt x="3008477" y="5966305"/>
                </a:cubicBezTo>
                <a:cubicBezTo>
                  <a:pt x="3008664" y="5962120"/>
                  <a:pt x="3008757" y="5960028"/>
                  <a:pt x="3001231" y="5959691"/>
                </a:cubicBezTo>
                <a:close/>
                <a:moveTo>
                  <a:pt x="9595987" y="5959016"/>
                </a:moveTo>
                <a:cubicBezTo>
                  <a:pt x="9595987" y="5959016"/>
                  <a:pt x="9594861" y="5959321"/>
                  <a:pt x="9595241" y="5960522"/>
                </a:cubicBezTo>
                <a:cubicBezTo>
                  <a:pt x="9596745" y="5961417"/>
                  <a:pt x="9597124" y="5962617"/>
                  <a:pt x="9596000" y="5962922"/>
                </a:cubicBezTo>
                <a:cubicBezTo>
                  <a:pt x="9596378" y="5964122"/>
                  <a:pt x="9596378" y="5964122"/>
                  <a:pt x="9597883" y="5965019"/>
                </a:cubicBezTo>
                <a:cubicBezTo>
                  <a:pt x="9599008" y="5964714"/>
                  <a:pt x="9600132" y="5964410"/>
                  <a:pt x="9599753" y="5963208"/>
                </a:cubicBezTo>
                <a:cubicBezTo>
                  <a:pt x="9600499" y="5961704"/>
                  <a:pt x="9600119" y="5960503"/>
                  <a:pt x="9598614" y="5959607"/>
                </a:cubicBezTo>
                <a:cubicBezTo>
                  <a:pt x="9598236" y="5958408"/>
                  <a:pt x="9597112" y="5958712"/>
                  <a:pt x="9595987" y="5959016"/>
                </a:cubicBezTo>
                <a:close/>
                <a:moveTo>
                  <a:pt x="9521512" y="5958136"/>
                </a:moveTo>
                <a:cubicBezTo>
                  <a:pt x="9520421" y="5958431"/>
                  <a:pt x="9519331" y="5958727"/>
                  <a:pt x="9518239" y="5959022"/>
                </a:cubicBezTo>
                <a:cubicBezTo>
                  <a:pt x="9518640" y="5960292"/>
                  <a:pt x="9517549" y="5960588"/>
                  <a:pt x="9517951" y="5961857"/>
                </a:cubicBezTo>
                <a:cubicBezTo>
                  <a:pt x="9519042" y="5961562"/>
                  <a:pt x="9521914" y="5959406"/>
                  <a:pt x="9522715" y="5961945"/>
                </a:cubicBezTo>
                <a:cubicBezTo>
                  <a:pt x="9521624" y="5962240"/>
                  <a:pt x="9518353" y="5963126"/>
                  <a:pt x="9522026" y="5963510"/>
                </a:cubicBezTo>
                <a:cubicBezTo>
                  <a:pt x="9522715" y="5961945"/>
                  <a:pt x="9523406" y="5960380"/>
                  <a:pt x="9524496" y="5960084"/>
                </a:cubicBezTo>
                <a:cubicBezTo>
                  <a:pt x="9523003" y="5959109"/>
                  <a:pt x="9521914" y="5959406"/>
                  <a:pt x="9521512" y="5958136"/>
                </a:cubicBezTo>
                <a:close/>
                <a:moveTo>
                  <a:pt x="3941275" y="5958135"/>
                </a:moveTo>
                <a:cubicBezTo>
                  <a:pt x="3941149" y="5959764"/>
                  <a:pt x="3956088" y="5963985"/>
                  <a:pt x="3940772" y="5964648"/>
                </a:cubicBezTo>
                <a:cubicBezTo>
                  <a:pt x="3940898" y="5963020"/>
                  <a:pt x="3941024" y="5961391"/>
                  <a:pt x="3941024" y="5961391"/>
                </a:cubicBezTo>
                <a:cubicBezTo>
                  <a:pt x="3935835" y="5962698"/>
                  <a:pt x="3938241" y="5964487"/>
                  <a:pt x="3940014" y="5966236"/>
                </a:cubicBezTo>
                <a:lnTo>
                  <a:pt x="3939109" y="5967103"/>
                </a:lnTo>
                <a:lnTo>
                  <a:pt x="3930773" y="5962376"/>
                </a:lnTo>
                <a:cubicBezTo>
                  <a:pt x="3935961" y="5961068"/>
                  <a:pt x="3936087" y="5959441"/>
                  <a:pt x="3941275" y="5958135"/>
                </a:cubicBezTo>
                <a:close/>
                <a:moveTo>
                  <a:pt x="9535420" y="5955774"/>
                </a:moveTo>
                <a:cubicBezTo>
                  <a:pt x="9535828" y="5957067"/>
                  <a:pt x="9533646" y="5957657"/>
                  <a:pt x="9533373" y="5960536"/>
                </a:cubicBezTo>
                <a:cubicBezTo>
                  <a:pt x="9536236" y="5958359"/>
                  <a:pt x="9538143" y="5960647"/>
                  <a:pt x="9538826" y="5959061"/>
                </a:cubicBezTo>
                <a:cubicBezTo>
                  <a:pt x="9531873" y="5959540"/>
                  <a:pt x="9540463" y="5953002"/>
                  <a:pt x="9535420" y="5955774"/>
                </a:cubicBezTo>
                <a:close/>
                <a:moveTo>
                  <a:pt x="2460021" y="5954910"/>
                </a:moveTo>
                <a:cubicBezTo>
                  <a:pt x="2460021" y="5954910"/>
                  <a:pt x="2459927" y="5957003"/>
                  <a:pt x="2459927" y="5957003"/>
                </a:cubicBezTo>
                <a:lnTo>
                  <a:pt x="2467529" y="5955596"/>
                </a:lnTo>
                <a:lnTo>
                  <a:pt x="2469032" y="5955733"/>
                </a:lnTo>
                <a:lnTo>
                  <a:pt x="2468864" y="5959498"/>
                </a:lnTo>
                <a:cubicBezTo>
                  <a:pt x="2473427" y="5958653"/>
                  <a:pt x="2473497" y="5957084"/>
                  <a:pt x="2471285" y="5955937"/>
                </a:cubicBezTo>
                <a:lnTo>
                  <a:pt x="2469032" y="5955733"/>
                </a:lnTo>
                <a:lnTo>
                  <a:pt x="2469051" y="5955313"/>
                </a:lnTo>
                <a:lnTo>
                  <a:pt x="2467529" y="5955596"/>
                </a:lnTo>
                <a:close/>
                <a:moveTo>
                  <a:pt x="9642779" y="5954635"/>
                </a:moveTo>
                <a:cubicBezTo>
                  <a:pt x="9642692" y="5954121"/>
                  <a:pt x="9641948" y="5954150"/>
                  <a:pt x="9639928" y="5955385"/>
                </a:cubicBezTo>
                <a:lnTo>
                  <a:pt x="9642202" y="5955966"/>
                </a:lnTo>
                <a:lnTo>
                  <a:pt x="9641691" y="5957148"/>
                </a:lnTo>
                <a:lnTo>
                  <a:pt x="9641353" y="5957609"/>
                </a:lnTo>
                <a:lnTo>
                  <a:pt x="9640793" y="5958336"/>
                </a:lnTo>
                <a:cubicBezTo>
                  <a:pt x="9640458" y="5958790"/>
                  <a:pt x="9640343" y="5958966"/>
                  <a:pt x="9640376" y="5958947"/>
                </a:cubicBezTo>
                <a:lnTo>
                  <a:pt x="9641353" y="5957609"/>
                </a:lnTo>
                <a:lnTo>
                  <a:pt x="9642550" y="5956054"/>
                </a:lnTo>
                <a:lnTo>
                  <a:pt x="9642202" y="5955966"/>
                </a:lnTo>
                <a:close/>
                <a:moveTo>
                  <a:pt x="2924575" y="5953909"/>
                </a:moveTo>
                <a:cubicBezTo>
                  <a:pt x="2924575" y="5953909"/>
                  <a:pt x="2924470" y="5956262"/>
                  <a:pt x="2924470" y="5956262"/>
                </a:cubicBezTo>
                <a:cubicBezTo>
                  <a:pt x="2933502" y="5956666"/>
                  <a:pt x="2933502" y="5956666"/>
                  <a:pt x="2933502" y="5956666"/>
                </a:cubicBezTo>
                <a:cubicBezTo>
                  <a:pt x="2933502" y="5956666"/>
                  <a:pt x="2933607" y="5954313"/>
                  <a:pt x="2933607" y="5954313"/>
                </a:cubicBezTo>
                <a:cubicBezTo>
                  <a:pt x="2924575" y="5953909"/>
                  <a:pt x="2924575" y="5953909"/>
                  <a:pt x="2924575" y="5953909"/>
                </a:cubicBezTo>
                <a:close/>
                <a:moveTo>
                  <a:pt x="9736259" y="5952602"/>
                </a:moveTo>
                <a:cubicBezTo>
                  <a:pt x="9736259" y="5952602"/>
                  <a:pt x="9736259" y="5952602"/>
                  <a:pt x="9735115" y="5952911"/>
                </a:cubicBezTo>
                <a:cubicBezTo>
                  <a:pt x="9732823" y="5953532"/>
                  <a:pt x="9732457" y="5956304"/>
                  <a:pt x="9732846" y="5957536"/>
                </a:cubicBezTo>
                <a:cubicBezTo>
                  <a:pt x="9733991" y="5957225"/>
                  <a:pt x="9733991" y="5957225"/>
                  <a:pt x="9733991" y="5957225"/>
                </a:cubicBezTo>
                <a:cubicBezTo>
                  <a:pt x="9735137" y="5956916"/>
                  <a:pt x="9735137" y="5956916"/>
                  <a:pt x="9735137" y="5956916"/>
                </a:cubicBezTo>
                <a:cubicBezTo>
                  <a:pt x="9734747" y="5955685"/>
                  <a:pt x="9734359" y="5954454"/>
                  <a:pt x="9736649" y="5953833"/>
                </a:cubicBezTo>
                <a:cubicBezTo>
                  <a:pt x="9736649" y="5953833"/>
                  <a:pt x="9736935" y="5953755"/>
                  <a:pt x="9737030" y="5953563"/>
                </a:cubicBezTo>
                <a:cubicBezTo>
                  <a:pt x="9737125" y="5953370"/>
                  <a:pt x="9737027" y="5953062"/>
                  <a:pt x="9736259" y="5952602"/>
                </a:cubicBezTo>
                <a:close/>
                <a:moveTo>
                  <a:pt x="2874490" y="5951353"/>
                </a:moveTo>
                <a:lnTo>
                  <a:pt x="2875897" y="5951417"/>
                </a:lnTo>
                <a:lnTo>
                  <a:pt x="2874393" y="5953522"/>
                </a:lnTo>
                <a:cubicBezTo>
                  <a:pt x="2874393" y="5953522"/>
                  <a:pt x="2874393" y="5953522"/>
                  <a:pt x="2874490" y="5951353"/>
                </a:cubicBezTo>
                <a:close/>
                <a:moveTo>
                  <a:pt x="6980570" y="5950104"/>
                </a:moveTo>
                <a:lnTo>
                  <a:pt x="6986672" y="5951582"/>
                </a:lnTo>
                <a:lnTo>
                  <a:pt x="6984765" y="5958248"/>
                </a:lnTo>
                <a:lnTo>
                  <a:pt x="6984309" y="5960192"/>
                </a:lnTo>
                <a:lnTo>
                  <a:pt x="6976876" y="5957163"/>
                </a:lnTo>
                <a:cubicBezTo>
                  <a:pt x="6977614" y="5955751"/>
                  <a:pt x="6977614" y="5955751"/>
                  <a:pt x="6972539" y="5953683"/>
                </a:cubicBezTo>
                <a:cubicBezTo>
                  <a:pt x="6977614" y="5955751"/>
                  <a:pt x="6977614" y="5955751"/>
                  <a:pt x="6977614" y="5955751"/>
                </a:cubicBezTo>
                <a:cubicBezTo>
                  <a:pt x="6978353" y="5954338"/>
                  <a:pt x="6978353" y="5954338"/>
                  <a:pt x="6978353" y="5954338"/>
                </a:cubicBezTo>
                <a:cubicBezTo>
                  <a:pt x="6973277" y="5952271"/>
                  <a:pt x="6973277" y="5952271"/>
                  <a:pt x="6973277" y="5952271"/>
                </a:cubicBezTo>
                <a:cubicBezTo>
                  <a:pt x="6979092" y="5952928"/>
                  <a:pt x="6979092" y="5952928"/>
                  <a:pt x="6979831" y="5951515"/>
                </a:cubicBezTo>
                <a:cubicBezTo>
                  <a:pt x="6980570" y="5950104"/>
                  <a:pt x="6980570" y="5950104"/>
                  <a:pt x="6980570" y="5950104"/>
                </a:cubicBezTo>
                <a:close/>
                <a:moveTo>
                  <a:pt x="2976028" y="5949919"/>
                </a:moveTo>
                <a:cubicBezTo>
                  <a:pt x="2975941" y="5951879"/>
                  <a:pt x="2984971" y="5952283"/>
                  <a:pt x="2984883" y="5954245"/>
                </a:cubicBezTo>
                <a:cubicBezTo>
                  <a:pt x="2984883" y="5954245"/>
                  <a:pt x="2993916" y="5954648"/>
                  <a:pt x="2994003" y="5952687"/>
                </a:cubicBezTo>
                <a:cubicBezTo>
                  <a:pt x="2994003" y="5952687"/>
                  <a:pt x="2994003" y="5952687"/>
                  <a:pt x="2994091" y="5950725"/>
                </a:cubicBezTo>
                <a:cubicBezTo>
                  <a:pt x="2994091" y="5950725"/>
                  <a:pt x="2985060" y="5950322"/>
                  <a:pt x="2976028" y="5949919"/>
                </a:cubicBezTo>
                <a:close/>
                <a:moveTo>
                  <a:pt x="2586941" y="5949574"/>
                </a:moveTo>
                <a:cubicBezTo>
                  <a:pt x="2603498" y="5950313"/>
                  <a:pt x="2586544" y="5958466"/>
                  <a:pt x="2603100" y="5959205"/>
                </a:cubicBezTo>
                <a:cubicBezTo>
                  <a:pt x="2607290" y="5958278"/>
                  <a:pt x="2608904" y="5956959"/>
                  <a:pt x="2608837" y="5955563"/>
                </a:cubicBezTo>
                <a:cubicBezTo>
                  <a:pt x="2608635" y="5951377"/>
                  <a:pt x="2593298" y="5946516"/>
                  <a:pt x="2586941" y="5949574"/>
                </a:cubicBezTo>
                <a:close/>
                <a:moveTo>
                  <a:pt x="9528400" y="5949254"/>
                </a:moveTo>
                <a:cubicBezTo>
                  <a:pt x="9527276" y="5949559"/>
                  <a:pt x="9526150" y="5949863"/>
                  <a:pt x="9526562" y="5951165"/>
                </a:cubicBezTo>
                <a:cubicBezTo>
                  <a:pt x="9525438" y="5951469"/>
                  <a:pt x="9525847" y="5952770"/>
                  <a:pt x="9525847" y="5952770"/>
                </a:cubicBezTo>
                <a:cubicBezTo>
                  <a:pt x="9526260" y="5954071"/>
                  <a:pt x="9526260" y="5954071"/>
                  <a:pt x="9526260" y="5954071"/>
                </a:cubicBezTo>
                <a:cubicBezTo>
                  <a:pt x="9524420" y="5955981"/>
                  <a:pt x="9526670" y="5955373"/>
                  <a:pt x="9524118" y="5958888"/>
                </a:cubicBezTo>
                <a:cubicBezTo>
                  <a:pt x="9526155" y="5960986"/>
                  <a:pt x="9528619" y="5961178"/>
                  <a:pt x="9530500" y="5960338"/>
                </a:cubicBezTo>
                <a:cubicBezTo>
                  <a:pt x="9532382" y="5959497"/>
                  <a:pt x="9533678" y="5957623"/>
                  <a:pt x="9533379" y="5955586"/>
                </a:cubicBezTo>
                <a:cubicBezTo>
                  <a:pt x="9533179" y="5954227"/>
                  <a:pt x="9532267" y="5952798"/>
                  <a:pt x="9530347" y="5951551"/>
                </a:cubicBezTo>
                <a:cubicBezTo>
                  <a:pt x="9531473" y="5951247"/>
                  <a:pt x="9531473" y="5951247"/>
                  <a:pt x="9531473" y="5951247"/>
                </a:cubicBezTo>
                <a:cubicBezTo>
                  <a:pt x="9531062" y="5949947"/>
                  <a:pt x="9529526" y="5948949"/>
                  <a:pt x="9528400" y="5949254"/>
                </a:cubicBezTo>
                <a:close/>
                <a:moveTo>
                  <a:pt x="2535687" y="5949118"/>
                </a:moveTo>
                <a:cubicBezTo>
                  <a:pt x="2535488" y="5953603"/>
                  <a:pt x="2535287" y="5958086"/>
                  <a:pt x="2544117" y="5962972"/>
                </a:cubicBezTo>
                <a:cubicBezTo>
                  <a:pt x="2544117" y="5962972"/>
                  <a:pt x="2544017" y="5965214"/>
                  <a:pt x="2544017" y="5965214"/>
                </a:cubicBezTo>
                <a:cubicBezTo>
                  <a:pt x="2544017" y="5965214"/>
                  <a:pt x="2553047" y="5965617"/>
                  <a:pt x="2553047" y="5965617"/>
                </a:cubicBezTo>
                <a:cubicBezTo>
                  <a:pt x="2553149" y="5963375"/>
                  <a:pt x="2553149" y="5963375"/>
                  <a:pt x="2553149" y="5963375"/>
                </a:cubicBezTo>
                <a:cubicBezTo>
                  <a:pt x="2553149" y="5963375"/>
                  <a:pt x="2553248" y="5961134"/>
                  <a:pt x="2553248" y="5961134"/>
                </a:cubicBezTo>
                <a:cubicBezTo>
                  <a:pt x="2553349" y="5958892"/>
                  <a:pt x="2553449" y="5956651"/>
                  <a:pt x="2553549" y="5954408"/>
                </a:cubicBezTo>
                <a:cubicBezTo>
                  <a:pt x="2544518" y="5954005"/>
                  <a:pt x="2544716" y="5949522"/>
                  <a:pt x="2535687" y="5949118"/>
                </a:cubicBezTo>
                <a:close/>
                <a:moveTo>
                  <a:pt x="9596407" y="5948754"/>
                </a:moveTo>
                <a:cubicBezTo>
                  <a:pt x="9594225" y="5949344"/>
                  <a:pt x="9594225" y="5949344"/>
                  <a:pt x="9594225" y="5949344"/>
                </a:cubicBezTo>
                <a:cubicBezTo>
                  <a:pt x="9595718" y="5950319"/>
                  <a:pt x="9595718" y="5950319"/>
                  <a:pt x="9595718" y="5950319"/>
                </a:cubicBezTo>
                <a:cubicBezTo>
                  <a:pt x="9595718" y="5950319"/>
                  <a:pt x="9595718" y="5950319"/>
                  <a:pt x="9596119" y="5951588"/>
                </a:cubicBezTo>
                <a:cubicBezTo>
                  <a:pt x="9596119" y="5951588"/>
                  <a:pt x="9596519" y="5952858"/>
                  <a:pt x="9596519" y="5952858"/>
                </a:cubicBezTo>
                <a:cubicBezTo>
                  <a:pt x="9597609" y="5952562"/>
                  <a:pt x="9597609" y="5952562"/>
                  <a:pt x="9597609" y="5952562"/>
                </a:cubicBezTo>
                <a:cubicBezTo>
                  <a:pt x="9597609" y="5952562"/>
                  <a:pt x="9597209" y="5951293"/>
                  <a:pt x="9597209" y="5951293"/>
                </a:cubicBezTo>
                <a:cubicBezTo>
                  <a:pt x="9596808" y="5950024"/>
                  <a:pt x="9596808" y="5950024"/>
                  <a:pt x="9596407" y="5948754"/>
                </a:cubicBezTo>
                <a:close/>
                <a:moveTo>
                  <a:pt x="9588024" y="5948643"/>
                </a:moveTo>
                <a:cubicBezTo>
                  <a:pt x="9586878" y="5948953"/>
                  <a:pt x="9586878" y="5948953"/>
                  <a:pt x="9586122" y="5950496"/>
                </a:cubicBezTo>
                <a:cubicBezTo>
                  <a:pt x="9586122" y="5950496"/>
                  <a:pt x="9584977" y="5950805"/>
                  <a:pt x="9584977" y="5950805"/>
                </a:cubicBezTo>
                <a:cubicBezTo>
                  <a:pt x="9583830" y="5951115"/>
                  <a:pt x="9584219" y="5952347"/>
                  <a:pt x="9584219" y="5952347"/>
                </a:cubicBezTo>
                <a:cubicBezTo>
                  <a:pt x="9584610" y="5953578"/>
                  <a:pt x="9585754" y="5953267"/>
                  <a:pt x="9586899" y="5952958"/>
                </a:cubicBezTo>
                <a:cubicBezTo>
                  <a:pt x="9587657" y="5951416"/>
                  <a:pt x="9589946" y="5950796"/>
                  <a:pt x="9589557" y="5949564"/>
                </a:cubicBezTo>
                <a:cubicBezTo>
                  <a:pt x="9589557" y="5949564"/>
                  <a:pt x="9589168" y="5948333"/>
                  <a:pt x="9588024" y="5948643"/>
                </a:cubicBezTo>
                <a:close/>
                <a:moveTo>
                  <a:pt x="9510848" y="5946758"/>
                </a:moveTo>
                <a:cubicBezTo>
                  <a:pt x="9507228" y="5946373"/>
                  <a:pt x="9504700" y="5946928"/>
                  <a:pt x="9504469" y="5948553"/>
                </a:cubicBezTo>
                <a:cubicBezTo>
                  <a:pt x="9504124" y="5950992"/>
                  <a:pt x="9514897" y="5952756"/>
                  <a:pt x="9520499" y="5952115"/>
                </a:cubicBezTo>
                <a:cubicBezTo>
                  <a:pt x="9522366" y="5951901"/>
                  <a:pt x="9523659" y="5951420"/>
                  <a:pt x="9523775" y="5950608"/>
                </a:cubicBezTo>
                <a:cubicBezTo>
                  <a:pt x="9519179" y="5948470"/>
                  <a:pt x="9514469" y="5947144"/>
                  <a:pt x="9510848" y="5946758"/>
                </a:cubicBezTo>
                <a:close/>
                <a:moveTo>
                  <a:pt x="1204911" y="5944902"/>
                </a:moveTo>
                <a:cubicBezTo>
                  <a:pt x="1200557" y="5941770"/>
                  <a:pt x="1195117" y="5948721"/>
                  <a:pt x="1197023" y="5952806"/>
                </a:cubicBezTo>
                <a:cubicBezTo>
                  <a:pt x="1199509" y="5948387"/>
                  <a:pt x="1202930" y="5947745"/>
                  <a:pt x="1204911" y="5944902"/>
                </a:cubicBezTo>
                <a:close/>
                <a:moveTo>
                  <a:pt x="2452588" y="5944032"/>
                </a:moveTo>
                <a:cubicBezTo>
                  <a:pt x="2449193" y="5944078"/>
                  <a:pt x="2446917" y="5944367"/>
                  <a:pt x="2451398" y="5945354"/>
                </a:cubicBezTo>
                <a:cubicBezTo>
                  <a:pt x="2460430" y="5945757"/>
                  <a:pt x="2460430" y="5945757"/>
                  <a:pt x="2460499" y="5944188"/>
                </a:cubicBezTo>
                <a:cubicBezTo>
                  <a:pt x="2460499" y="5944188"/>
                  <a:pt x="2455984" y="5943987"/>
                  <a:pt x="2452588" y="5944032"/>
                </a:cubicBezTo>
                <a:close/>
                <a:moveTo>
                  <a:pt x="9701108" y="5943742"/>
                </a:moveTo>
                <a:cubicBezTo>
                  <a:pt x="9700830" y="5945692"/>
                  <a:pt x="9700692" y="5946666"/>
                  <a:pt x="9700554" y="5947643"/>
                </a:cubicBezTo>
                <a:lnTo>
                  <a:pt x="9700286" y="5949515"/>
                </a:lnTo>
                <a:lnTo>
                  <a:pt x="9700185" y="5949741"/>
                </a:lnTo>
                <a:lnTo>
                  <a:pt x="9700235" y="5949893"/>
                </a:lnTo>
                <a:lnTo>
                  <a:pt x="9700000" y="5951542"/>
                </a:lnTo>
                <a:lnTo>
                  <a:pt x="9700958" y="5951462"/>
                </a:lnTo>
                <a:lnTo>
                  <a:pt x="9702537" y="5953315"/>
                </a:lnTo>
                <a:cubicBezTo>
                  <a:pt x="9702945" y="5954607"/>
                  <a:pt x="9704071" y="5954303"/>
                  <a:pt x="9704787" y="5952706"/>
                </a:cubicBezTo>
                <a:cubicBezTo>
                  <a:pt x="9704787" y="5952706"/>
                  <a:pt x="9705068" y="5952630"/>
                  <a:pt x="9705158" y="5952429"/>
                </a:cubicBezTo>
                <a:cubicBezTo>
                  <a:pt x="9705246" y="5952230"/>
                  <a:pt x="9705145" y="5951907"/>
                  <a:pt x="9704378" y="5951413"/>
                </a:cubicBezTo>
                <a:lnTo>
                  <a:pt x="9704305" y="5951182"/>
                </a:lnTo>
                <a:lnTo>
                  <a:pt x="9710413" y="5950671"/>
                </a:lnTo>
                <a:cubicBezTo>
                  <a:pt x="9711999" y="5949850"/>
                  <a:pt x="9712138" y="5948875"/>
                  <a:pt x="9712138" y="5948875"/>
                </a:cubicBezTo>
                <a:cubicBezTo>
                  <a:pt x="9712690" y="5944975"/>
                  <a:pt x="9712690" y="5944975"/>
                  <a:pt x="9712690" y="5944975"/>
                </a:cubicBezTo>
                <a:cubicBezTo>
                  <a:pt x="9701108" y="5943742"/>
                  <a:pt x="9701108" y="5943742"/>
                  <a:pt x="9701108" y="5943742"/>
                </a:cubicBezTo>
                <a:close/>
                <a:moveTo>
                  <a:pt x="2932667" y="5943670"/>
                </a:moveTo>
                <a:cubicBezTo>
                  <a:pt x="2925012" y="5944102"/>
                  <a:pt x="2924934" y="5945868"/>
                  <a:pt x="2924855" y="5947633"/>
                </a:cubicBezTo>
                <a:cubicBezTo>
                  <a:pt x="2933885" y="5948036"/>
                  <a:pt x="2943021" y="5946085"/>
                  <a:pt x="2943128" y="5943732"/>
                </a:cubicBezTo>
                <a:cubicBezTo>
                  <a:pt x="2938611" y="5943530"/>
                  <a:pt x="2935219" y="5943526"/>
                  <a:pt x="2932667" y="5943670"/>
                </a:cubicBezTo>
                <a:close/>
                <a:moveTo>
                  <a:pt x="9583832" y="5943220"/>
                </a:moveTo>
                <a:cubicBezTo>
                  <a:pt x="9582566" y="5941590"/>
                  <a:pt x="9578567" y="5945040"/>
                  <a:pt x="9583749" y="5946795"/>
                </a:cubicBezTo>
                <a:cubicBezTo>
                  <a:pt x="9584375" y="5944870"/>
                  <a:pt x="9584255" y="5943762"/>
                  <a:pt x="9583832" y="5943220"/>
                </a:cubicBezTo>
                <a:close/>
                <a:moveTo>
                  <a:pt x="9612839" y="5943140"/>
                </a:moveTo>
                <a:cubicBezTo>
                  <a:pt x="9604092" y="5942787"/>
                  <a:pt x="9609482" y="5948131"/>
                  <a:pt x="9604196" y="5950923"/>
                </a:cubicBezTo>
                <a:cubicBezTo>
                  <a:pt x="9609138" y="5950943"/>
                  <a:pt x="9607209" y="5948746"/>
                  <a:pt x="9611015" y="5949076"/>
                </a:cubicBezTo>
                <a:cubicBezTo>
                  <a:pt x="9609087" y="5946878"/>
                  <a:pt x="9613631" y="5945646"/>
                  <a:pt x="9612839" y="5943140"/>
                </a:cubicBezTo>
                <a:close/>
                <a:moveTo>
                  <a:pt x="9564610" y="5941913"/>
                </a:moveTo>
                <a:cubicBezTo>
                  <a:pt x="9564548" y="5941477"/>
                  <a:pt x="9564365" y="5941613"/>
                  <a:pt x="9564110" y="5942716"/>
                </a:cubicBezTo>
                <a:cubicBezTo>
                  <a:pt x="9562292" y="5944586"/>
                  <a:pt x="9560874" y="5947727"/>
                  <a:pt x="9560566" y="5950567"/>
                </a:cubicBezTo>
                <a:cubicBezTo>
                  <a:pt x="9563897" y="5949665"/>
                  <a:pt x="9564798" y="5943219"/>
                  <a:pt x="9564610" y="5941913"/>
                </a:cubicBezTo>
                <a:close/>
                <a:moveTo>
                  <a:pt x="9539135" y="5940834"/>
                </a:moveTo>
                <a:cubicBezTo>
                  <a:pt x="9539135" y="5940834"/>
                  <a:pt x="9538044" y="5941129"/>
                  <a:pt x="9538044" y="5941129"/>
                </a:cubicBezTo>
                <a:cubicBezTo>
                  <a:pt x="9538484" y="5942515"/>
                  <a:pt x="9538484" y="5942515"/>
                  <a:pt x="9538484" y="5942515"/>
                </a:cubicBezTo>
                <a:cubicBezTo>
                  <a:pt x="9539573" y="5942219"/>
                  <a:pt x="9539573" y="5942219"/>
                  <a:pt x="9540011" y="5943604"/>
                </a:cubicBezTo>
                <a:cubicBezTo>
                  <a:pt x="9541539" y="5944693"/>
                  <a:pt x="9541539" y="5944693"/>
                  <a:pt x="9542630" y="5944398"/>
                </a:cubicBezTo>
                <a:cubicBezTo>
                  <a:pt x="9542630" y="5944398"/>
                  <a:pt x="9542193" y="5943014"/>
                  <a:pt x="9542193" y="5943014"/>
                </a:cubicBezTo>
                <a:cubicBezTo>
                  <a:pt x="9541755" y="5941629"/>
                  <a:pt x="9540225" y="5940539"/>
                  <a:pt x="9539135" y="5940834"/>
                </a:cubicBezTo>
                <a:close/>
                <a:moveTo>
                  <a:pt x="1256783" y="5939993"/>
                </a:moveTo>
                <a:cubicBezTo>
                  <a:pt x="1256298" y="5941512"/>
                  <a:pt x="1253903" y="5942417"/>
                  <a:pt x="1251977" y="5945149"/>
                </a:cubicBezTo>
                <a:cubicBezTo>
                  <a:pt x="1254840" y="5946065"/>
                  <a:pt x="1254354" y="5947582"/>
                  <a:pt x="1255776" y="5949710"/>
                </a:cubicBezTo>
                <a:cubicBezTo>
                  <a:pt x="1257234" y="5945158"/>
                  <a:pt x="1262490" y="5945167"/>
                  <a:pt x="1262994" y="5940309"/>
                </a:cubicBezTo>
                <a:cubicBezTo>
                  <a:pt x="1259663" y="5937570"/>
                  <a:pt x="1259628" y="5944251"/>
                  <a:pt x="1256783" y="5939993"/>
                </a:cubicBezTo>
                <a:close/>
                <a:moveTo>
                  <a:pt x="2889770" y="5939658"/>
                </a:moveTo>
                <a:cubicBezTo>
                  <a:pt x="2887475" y="5940382"/>
                  <a:pt x="2887402" y="5942028"/>
                  <a:pt x="2891866" y="5943329"/>
                </a:cubicBezTo>
                <a:cubicBezTo>
                  <a:pt x="2891769" y="5945525"/>
                  <a:pt x="2891769" y="5945525"/>
                  <a:pt x="2891769" y="5945525"/>
                </a:cubicBezTo>
                <a:cubicBezTo>
                  <a:pt x="2891769" y="5945525"/>
                  <a:pt x="2900799" y="5945930"/>
                  <a:pt x="2900799" y="5945930"/>
                </a:cubicBezTo>
                <a:cubicBezTo>
                  <a:pt x="2900799" y="5945930"/>
                  <a:pt x="2900898" y="5943732"/>
                  <a:pt x="2900996" y="5941536"/>
                </a:cubicBezTo>
                <a:cubicBezTo>
                  <a:pt x="2896579" y="5939137"/>
                  <a:pt x="2892063" y="5938936"/>
                  <a:pt x="2889770" y="5939658"/>
                </a:cubicBezTo>
                <a:close/>
                <a:moveTo>
                  <a:pt x="9715899" y="5938571"/>
                </a:moveTo>
                <a:cubicBezTo>
                  <a:pt x="9720166" y="5944575"/>
                  <a:pt x="9708422" y="5944890"/>
                  <a:pt x="9713203" y="5945029"/>
                </a:cubicBezTo>
                <a:cubicBezTo>
                  <a:pt x="9714373" y="5946859"/>
                  <a:pt x="9715088" y="5946308"/>
                  <a:pt x="9715970" y="5945352"/>
                </a:cubicBezTo>
                <a:cubicBezTo>
                  <a:pt x="9716852" y="5944399"/>
                  <a:pt x="9717903" y="5943039"/>
                  <a:pt x="9719747" y="5943256"/>
                </a:cubicBezTo>
                <a:cubicBezTo>
                  <a:pt x="9714967" y="5943119"/>
                  <a:pt x="9720679" y="5938709"/>
                  <a:pt x="9715899" y="5938571"/>
                </a:cubicBezTo>
                <a:close/>
                <a:moveTo>
                  <a:pt x="9549294" y="5938083"/>
                </a:moveTo>
                <a:cubicBezTo>
                  <a:pt x="9549294" y="5938083"/>
                  <a:pt x="9549294" y="5938083"/>
                  <a:pt x="9548168" y="5938388"/>
                </a:cubicBezTo>
                <a:cubicBezTo>
                  <a:pt x="9547044" y="5938692"/>
                  <a:pt x="9547044" y="5938692"/>
                  <a:pt x="9547044" y="5938692"/>
                </a:cubicBezTo>
                <a:cubicBezTo>
                  <a:pt x="9547481" y="5940077"/>
                  <a:pt x="9547481" y="5940077"/>
                  <a:pt x="9547481" y="5940077"/>
                </a:cubicBezTo>
                <a:cubicBezTo>
                  <a:pt x="9547481" y="5940077"/>
                  <a:pt x="9547918" y="5941463"/>
                  <a:pt x="9547918" y="5941463"/>
                </a:cubicBezTo>
                <a:cubicBezTo>
                  <a:pt x="9547918" y="5941463"/>
                  <a:pt x="9550606" y="5942238"/>
                  <a:pt x="9551731" y="5941933"/>
                </a:cubicBezTo>
                <a:cubicBezTo>
                  <a:pt x="9551731" y="5941933"/>
                  <a:pt x="9552857" y="5941629"/>
                  <a:pt x="9552419" y="5940244"/>
                </a:cubicBezTo>
                <a:cubicBezTo>
                  <a:pt x="9552419" y="5940244"/>
                  <a:pt x="9552419" y="5940244"/>
                  <a:pt x="9551293" y="5940549"/>
                </a:cubicBezTo>
                <a:cubicBezTo>
                  <a:pt x="9551293" y="5940549"/>
                  <a:pt x="9549732" y="5939468"/>
                  <a:pt x="9548606" y="5939773"/>
                </a:cubicBezTo>
                <a:cubicBezTo>
                  <a:pt x="9549732" y="5939468"/>
                  <a:pt x="9549732" y="5939468"/>
                  <a:pt x="9549732" y="5939468"/>
                </a:cubicBezTo>
                <a:cubicBezTo>
                  <a:pt x="9549732" y="5939468"/>
                  <a:pt x="9550418" y="5937778"/>
                  <a:pt x="9549294" y="5938083"/>
                </a:cubicBezTo>
                <a:close/>
                <a:moveTo>
                  <a:pt x="9695518" y="5937367"/>
                </a:moveTo>
                <a:cubicBezTo>
                  <a:pt x="9694587" y="5936198"/>
                  <a:pt x="9690012" y="5939505"/>
                  <a:pt x="9694756" y="5940287"/>
                </a:cubicBezTo>
                <a:cubicBezTo>
                  <a:pt x="9695736" y="5938644"/>
                  <a:pt x="9695831" y="5937757"/>
                  <a:pt x="9695518" y="5937367"/>
                </a:cubicBezTo>
                <a:close/>
                <a:moveTo>
                  <a:pt x="9511383" y="5937324"/>
                </a:moveTo>
                <a:cubicBezTo>
                  <a:pt x="9510291" y="5937620"/>
                  <a:pt x="9508110" y="5938210"/>
                  <a:pt x="9508518" y="5939503"/>
                </a:cubicBezTo>
                <a:cubicBezTo>
                  <a:pt x="9508927" y="5940796"/>
                  <a:pt x="9509335" y="5942088"/>
                  <a:pt x="9508244" y="5942384"/>
                </a:cubicBezTo>
                <a:cubicBezTo>
                  <a:pt x="9508244" y="5942384"/>
                  <a:pt x="9508652" y="5943677"/>
                  <a:pt x="9508652" y="5943677"/>
                </a:cubicBezTo>
                <a:cubicBezTo>
                  <a:pt x="9508652" y="5943677"/>
                  <a:pt x="9510152" y="5944673"/>
                  <a:pt x="9511244" y="5944378"/>
                </a:cubicBezTo>
                <a:cubicBezTo>
                  <a:pt x="9512334" y="5944082"/>
                  <a:pt x="9513424" y="5943788"/>
                  <a:pt x="9514107" y="5942200"/>
                </a:cubicBezTo>
                <a:cubicBezTo>
                  <a:pt x="9513698" y="5940907"/>
                  <a:pt x="9514381" y="5939320"/>
                  <a:pt x="9514381" y="5939320"/>
                </a:cubicBezTo>
                <a:cubicBezTo>
                  <a:pt x="9513972" y="5938027"/>
                  <a:pt x="9512473" y="5937028"/>
                  <a:pt x="9511383" y="5937324"/>
                </a:cubicBezTo>
                <a:close/>
                <a:moveTo>
                  <a:pt x="2621166" y="5937297"/>
                </a:moveTo>
                <a:cubicBezTo>
                  <a:pt x="2611053" y="5937351"/>
                  <a:pt x="2598491" y="5940034"/>
                  <a:pt x="2604555" y="5943547"/>
                </a:cubicBezTo>
                <a:cubicBezTo>
                  <a:pt x="2612930" y="5941759"/>
                  <a:pt x="2621304" y="5939971"/>
                  <a:pt x="2629680" y="5938184"/>
                </a:cubicBezTo>
                <a:cubicBezTo>
                  <a:pt x="2627635" y="5937551"/>
                  <a:pt x="2624537" y="5937278"/>
                  <a:pt x="2621166" y="5937297"/>
                </a:cubicBezTo>
                <a:close/>
                <a:moveTo>
                  <a:pt x="9593731" y="5936072"/>
                </a:moveTo>
                <a:cubicBezTo>
                  <a:pt x="9592606" y="5936377"/>
                  <a:pt x="9591481" y="5936681"/>
                  <a:pt x="9591883" y="5937951"/>
                </a:cubicBezTo>
                <a:cubicBezTo>
                  <a:pt x="9591883" y="5937951"/>
                  <a:pt x="9591883" y="5937951"/>
                  <a:pt x="9590757" y="5938256"/>
                </a:cubicBezTo>
                <a:cubicBezTo>
                  <a:pt x="9591158" y="5939525"/>
                  <a:pt x="9590034" y="5939830"/>
                  <a:pt x="9590436" y="5941099"/>
                </a:cubicBezTo>
                <a:cubicBezTo>
                  <a:pt x="9590436" y="5941099"/>
                  <a:pt x="9590835" y="5942369"/>
                  <a:pt x="9590835" y="5942369"/>
                </a:cubicBezTo>
                <a:cubicBezTo>
                  <a:pt x="9591961" y="5942064"/>
                  <a:pt x="9593086" y="5941760"/>
                  <a:pt x="9592684" y="5940491"/>
                </a:cubicBezTo>
                <a:cubicBezTo>
                  <a:pt x="9592684" y="5940491"/>
                  <a:pt x="9593811" y="5940185"/>
                  <a:pt x="9593407" y="5938916"/>
                </a:cubicBezTo>
                <a:cubicBezTo>
                  <a:pt x="9593407" y="5938916"/>
                  <a:pt x="9594533" y="5938612"/>
                  <a:pt x="9594132" y="5937342"/>
                </a:cubicBezTo>
                <a:cubicBezTo>
                  <a:pt x="9594132" y="5937342"/>
                  <a:pt x="9594132" y="5937342"/>
                  <a:pt x="9593731" y="5936072"/>
                </a:cubicBezTo>
                <a:close/>
                <a:moveTo>
                  <a:pt x="1770338" y="5934934"/>
                </a:moveTo>
                <a:cubicBezTo>
                  <a:pt x="1769867" y="5936406"/>
                  <a:pt x="1769395" y="5937877"/>
                  <a:pt x="1768923" y="5939349"/>
                </a:cubicBezTo>
                <a:cubicBezTo>
                  <a:pt x="1769867" y="5939650"/>
                  <a:pt x="1770810" y="5939953"/>
                  <a:pt x="1771752" y="5940253"/>
                </a:cubicBezTo>
                <a:cubicBezTo>
                  <a:pt x="1772222" y="5938782"/>
                  <a:pt x="1772693" y="5937310"/>
                  <a:pt x="1773165" y="5935839"/>
                </a:cubicBezTo>
                <a:cubicBezTo>
                  <a:pt x="1772222" y="5935537"/>
                  <a:pt x="1771281" y="5935236"/>
                  <a:pt x="1770338" y="5934934"/>
                </a:cubicBezTo>
                <a:close/>
                <a:moveTo>
                  <a:pt x="1247559" y="5934911"/>
                </a:moveTo>
                <a:cubicBezTo>
                  <a:pt x="1246587" y="5934600"/>
                  <a:pt x="1245616" y="5934288"/>
                  <a:pt x="1244148" y="5935523"/>
                </a:cubicBezTo>
                <a:cubicBezTo>
                  <a:pt x="1243177" y="5935212"/>
                  <a:pt x="1241711" y="5936446"/>
                  <a:pt x="1240737" y="5936135"/>
                </a:cubicBezTo>
                <a:cubicBezTo>
                  <a:pt x="1239766" y="5935824"/>
                  <a:pt x="1239271" y="5937369"/>
                  <a:pt x="1239271" y="5937369"/>
                </a:cubicBezTo>
                <a:cubicBezTo>
                  <a:pt x="1238777" y="5938914"/>
                  <a:pt x="1238777" y="5938914"/>
                  <a:pt x="1238777" y="5938914"/>
                </a:cubicBezTo>
                <a:cubicBezTo>
                  <a:pt x="1239749" y="5939226"/>
                  <a:pt x="1240225" y="5941082"/>
                  <a:pt x="1241692" y="5939848"/>
                </a:cubicBezTo>
                <a:cubicBezTo>
                  <a:pt x="1242664" y="5940158"/>
                  <a:pt x="1245103" y="5939236"/>
                  <a:pt x="1246570" y="5938002"/>
                </a:cubicBezTo>
                <a:cubicBezTo>
                  <a:pt x="1247303" y="5937384"/>
                  <a:pt x="1247427" y="5936998"/>
                  <a:pt x="1247428" y="5936572"/>
                </a:cubicBezTo>
                <a:cubicBezTo>
                  <a:pt x="1247431" y="5936148"/>
                  <a:pt x="1247311" y="5935684"/>
                  <a:pt x="1247559" y="5934911"/>
                </a:cubicBezTo>
                <a:close/>
                <a:moveTo>
                  <a:pt x="9693504" y="5933777"/>
                </a:moveTo>
                <a:cubicBezTo>
                  <a:pt x="9691387" y="5933848"/>
                  <a:pt x="9689138" y="5934458"/>
                  <a:pt x="9689333" y="5935073"/>
                </a:cubicBezTo>
                <a:cubicBezTo>
                  <a:pt x="9690458" y="5934769"/>
                  <a:pt x="9691583" y="5934465"/>
                  <a:pt x="9691972" y="5935696"/>
                </a:cubicBezTo>
                <a:cubicBezTo>
                  <a:pt x="9690847" y="5936000"/>
                  <a:pt x="9689722" y="5936304"/>
                  <a:pt x="9690112" y="5937535"/>
                </a:cubicBezTo>
                <a:cubicBezTo>
                  <a:pt x="9694610" y="5936318"/>
                  <a:pt x="9693097" y="5935390"/>
                  <a:pt x="9696861" y="5935707"/>
                </a:cubicBezTo>
                <a:cubicBezTo>
                  <a:pt x="9697597" y="5934172"/>
                  <a:pt x="9695616" y="5933705"/>
                  <a:pt x="9693504" y="5933777"/>
                </a:cubicBezTo>
                <a:close/>
                <a:moveTo>
                  <a:pt x="9740857" y="5933368"/>
                </a:moveTo>
                <a:cubicBezTo>
                  <a:pt x="9743629" y="5933206"/>
                  <a:pt x="9746338" y="5933495"/>
                  <a:pt x="9746338" y="5933495"/>
                </a:cubicBezTo>
                <a:cubicBezTo>
                  <a:pt x="9757175" y="5934648"/>
                  <a:pt x="9756664" y="5938243"/>
                  <a:pt x="9756154" y="5941837"/>
                </a:cubicBezTo>
                <a:cubicBezTo>
                  <a:pt x="9755900" y="5943634"/>
                  <a:pt x="9753064" y="5944244"/>
                  <a:pt x="9748936" y="5944260"/>
                </a:cubicBezTo>
                <a:cubicBezTo>
                  <a:pt x="9744810" y="5944277"/>
                  <a:pt x="9739391" y="5943701"/>
                  <a:pt x="9733972" y="5943124"/>
                </a:cubicBezTo>
                <a:lnTo>
                  <a:pt x="9733201" y="5943916"/>
                </a:lnTo>
                <a:lnTo>
                  <a:pt x="9728337" y="5934804"/>
                </a:lnTo>
                <a:lnTo>
                  <a:pt x="9734990" y="5935936"/>
                </a:lnTo>
                <a:cubicBezTo>
                  <a:pt x="9735246" y="5934139"/>
                  <a:pt x="9738083" y="5933529"/>
                  <a:pt x="9740857" y="5933368"/>
                </a:cubicBezTo>
                <a:close/>
                <a:moveTo>
                  <a:pt x="9649819" y="5932910"/>
                </a:moveTo>
                <a:cubicBezTo>
                  <a:pt x="9649089" y="5934504"/>
                  <a:pt x="9650632" y="5935484"/>
                  <a:pt x="9648359" y="5936099"/>
                </a:cubicBezTo>
                <a:cubicBezTo>
                  <a:pt x="9648359" y="5936099"/>
                  <a:pt x="9646817" y="5935120"/>
                  <a:pt x="9647223" y="5936407"/>
                </a:cubicBezTo>
                <a:cubicBezTo>
                  <a:pt x="9648767" y="5937384"/>
                  <a:pt x="9649172" y="5938670"/>
                  <a:pt x="9649579" y="5939956"/>
                </a:cubicBezTo>
                <a:cubicBezTo>
                  <a:pt x="9648849" y="5941550"/>
                  <a:pt x="9646170" y="5940879"/>
                  <a:pt x="9646576" y="5942167"/>
                </a:cubicBezTo>
                <a:cubicBezTo>
                  <a:pt x="9647713" y="5941858"/>
                  <a:pt x="9649255" y="5942836"/>
                  <a:pt x="9648118" y="5943144"/>
                </a:cubicBezTo>
                <a:cubicBezTo>
                  <a:pt x="9646983" y="5943451"/>
                  <a:pt x="9645847" y="5943759"/>
                  <a:pt x="9644711" y="5944067"/>
                </a:cubicBezTo>
                <a:cubicBezTo>
                  <a:pt x="9643574" y="5944375"/>
                  <a:pt x="9643574" y="5944375"/>
                  <a:pt x="9643574" y="5944375"/>
                </a:cubicBezTo>
                <a:cubicBezTo>
                  <a:pt x="9642845" y="5945968"/>
                  <a:pt x="9643250" y="5947255"/>
                  <a:pt x="9642521" y="5948849"/>
                </a:cubicBezTo>
                <a:cubicBezTo>
                  <a:pt x="9642521" y="5948849"/>
                  <a:pt x="9642928" y="5950135"/>
                  <a:pt x="9641790" y="5950443"/>
                </a:cubicBezTo>
                <a:cubicBezTo>
                  <a:pt x="9642196" y="5951728"/>
                  <a:pt x="9642196" y="5951728"/>
                  <a:pt x="9642196" y="5951728"/>
                </a:cubicBezTo>
                <a:cubicBezTo>
                  <a:pt x="9643334" y="5951421"/>
                  <a:pt x="9643334" y="5951421"/>
                  <a:pt x="9644470" y="5951113"/>
                </a:cubicBezTo>
                <a:cubicBezTo>
                  <a:pt x="9644063" y="5949827"/>
                  <a:pt x="9645199" y="5949519"/>
                  <a:pt x="9644794" y="5948234"/>
                </a:cubicBezTo>
                <a:cubicBezTo>
                  <a:pt x="9644386" y="5946948"/>
                  <a:pt x="9645116" y="5945353"/>
                  <a:pt x="9645116" y="5945353"/>
                </a:cubicBezTo>
                <a:cubicBezTo>
                  <a:pt x="9646252" y="5945045"/>
                  <a:pt x="9647388" y="5944737"/>
                  <a:pt x="9647388" y="5944737"/>
                </a:cubicBezTo>
                <a:cubicBezTo>
                  <a:pt x="9651612" y="5946387"/>
                  <a:pt x="9652099" y="5951839"/>
                  <a:pt x="9658513" y="5948706"/>
                </a:cubicBezTo>
                <a:cubicBezTo>
                  <a:pt x="9660701" y="5943925"/>
                  <a:pt x="9654614" y="5944177"/>
                  <a:pt x="9659805" y="5937187"/>
                </a:cubicBezTo>
                <a:cubicBezTo>
                  <a:pt x="9653478" y="5944485"/>
                  <a:pt x="9654771" y="5932966"/>
                  <a:pt x="9649819" y="5932910"/>
                </a:cubicBezTo>
                <a:close/>
                <a:moveTo>
                  <a:pt x="4809775" y="5932641"/>
                </a:moveTo>
                <a:cubicBezTo>
                  <a:pt x="4809775" y="5932641"/>
                  <a:pt x="4812176" y="5934466"/>
                  <a:pt x="4813034" y="5936524"/>
                </a:cubicBezTo>
                <a:lnTo>
                  <a:pt x="4812680" y="5936835"/>
                </a:lnTo>
                <a:close/>
                <a:moveTo>
                  <a:pt x="9712371" y="5932232"/>
                </a:moveTo>
                <a:lnTo>
                  <a:pt x="9713471" y="5932282"/>
                </a:lnTo>
                <a:lnTo>
                  <a:pt x="9712751" y="5932476"/>
                </a:lnTo>
                <a:close/>
                <a:moveTo>
                  <a:pt x="2960278" y="5931133"/>
                </a:moveTo>
                <a:cubicBezTo>
                  <a:pt x="2952648" y="5933150"/>
                  <a:pt x="2952542" y="5935505"/>
                  <a:pt x="2952437" y="5937858"/>
                </a:cubicBezTo>
                <a:cubicBezTo>
                  <a:pt x="2952437" y="5937858"/>
                  <a:pt x="2959963" y="5938194"/>
                  <a:pt x="2959963" y="5938194"/>
                </a:cubicBezTo>
                <a:cubicBezTo>
                  <a:pt x="2960068" y="5935840"/>
                  <a:pt x="2960174" y="5933487"/>
                  <a:pt x="2960174" y="5933487"/>
                </a:cubicBezTo>
                <a:cubicBezTo>
                  <a:pt x="2960174" y="5933487"/>
                  <a:pt x="2962055" y="5933571"/>
                  <a:pt x="2963008" y="5933320"/>
                </a:cubicBezTo>
                <a:cubicBezTo>
                  <a:pt x="2963962" y="5933067"/>
                  <a:pt x="2963988" y="5932479"/>
                  <a:pt x="2960278" y="5931133"/>
                </a:cubicBezTo>
                <a:close/>
                <a:moveTo>
                  <a:pt x="1260252" y="5931124"/>
                </a:moveTo>
                <a:cubicBezTo>
                  <a:pt x="1259706" y="5931574"/>
                  <a:pt x="1259220" y="5932256"/>
                  <a:pt x="1259220" y="5932256"/>
                </a:cubicBezTo>
                <a:cubicBezTo>
                  <a:pt x="1250960" y="5931285"/>
                  <a:pt x="1262136" y="5936536"/>
                  <a:pt x="1261651" y="5931361"/>
                </a:cubicBezTo>
                <a:cubicBezTo>
                  <a:pt x="1261408" y="5930447"/>
                  <a:pt x="1260800" y="5930669"/>
                  <a:pt x="1260252" y="5931124"/>
                </a:cubicBezTo>
                <a:close/>
                <a:moveTo>
                  <a:pt x="2554588" y="5931096"/>
                </a:moveTo>
                <a:cubicBezTo>
                  <a:pt x="2562676" y="5935745"/>
                  <a:pt x="2554397" y="5935375"/>
                  <a:pt x="2546120" y="5935006"/>
                </a:cubicBezTo>
                <a:cubicBezTo>
                  <a:pt x="2546024" y="5937145"/>
                  <a:pt x="2545928" y="5939285"/>
                  <a:pt x="2537556" y="5941054"/>
                </a:cubicBezTo>
                <a:cubicBezTo>
                  <a:pt x="2537650" y="5938915"/>
                  <a:pt x="2537650" y="5938915"/>
                  <a:pt x="2537746" y="5936776"/>
                </a:cubicBezTo>
                <a:cubicBezTo>
                  <a:pt x="2537841" y="5934635"/>
                  <a:pt x="2546024" y="5937145"/>
                  <a:pt x="2546215" y="5932867"/>
                </a:cubicBezTo>
                <a:cubicBezTo>
                  <a:pt x="2529658" y="5932127"/>
                  <a:pt x="2529562" y="5934265"/>
                  <a:pt x="2521285" y="5933895"/>
                </a:cubicBezTo>
                <a:cubicBezTo>
                  <a:pt x="2521189" y="5936037"/>
                  <a:pt x="2529371" y="5938546"/>
                  <a:pt x="2520998" y="5940315"/>
                </a:cubicBezTo>
                <a:cubicBezTo>
                  <a:pt x="2529275" y="5940685"/>
                  <a:pt x="2529180" y="5942825"/>
                  <a:pt x="2537268" y="5947474"/>
                </a:cubicBezTo>
                <a:cubicBezTo>
                  <a:pt x="2545642" y="5945704"/>
                  <a:pt x="2545737" y="5943565"/>
                  <a:pt x="2562390" y="5942165"/>
                </a:cubicBezTo>
                <a:cubicBezTo>
                  <a:pt x="2562293" y="5944303"/>
                  <a:pt x="2553920" y="5946073"/>
                  <a:pt x="2562198" y="5946444"/>
                </a:cubicBezTo>
                <a:cubicBezTo>
                  <a:pt x="2562006" y="5950723"/>
                  <a:pt x="2570095" y="5955373"/>
                  <a:pt x="2586747" y="5953971"/>
                </a:cubicBezTo>
                <a:cubicBezTo>
                  <a:pt x="2587033" y="5947553"/>
                  <a:pt x="2562293" y="5944303"/>
                  <a:pt x="2579137" y="5938624"/>
                </a:cubicBezTo>
                <a:cubicBezTo>
                  <a:pt x="2579137" y="5938624"/>
                  <a:pt x="2570860" y="5938255"/>
                  <a:pt x="2579233" y="5936485"/>
                </a:cubicBezTo>
                <a:cubicBezTo>
                  <a:pt x="2579233" y="5936485"/>
                  <a:pt x="2587511" y="5936855"/>
                  <a:pt x="2587606" y="5934714"/>
                </a:cubicBezTo>
                <a:cubicBezTo>
                  <a:pt x="2579424" y="5932204"/>
                  <a:pt x="2562772" y="5933606"/>
                  <a:pt x="2554588" y="5931096"/>
                </a:cubicBezTo>
                <a:close/>
                <a:moveTo>
                  <a:pt x="10506405" y="5930447"/>
                </a:moveTo>
                <a:cubicBezTo>
                  <a:pt x="10505852" y="5934347"/>
                  <a:pt x="10505852" y="5934347"/>
                  <a:pt x="10505852" y="5934347"/>
                </a:cubicBezTo>
                <a:cubicBezTo>
                  <a:pt x="10505852" y="5934347"/>
                  <a:pt x="10517435" y="5935578"/>
                  <a:pt x="10517435" y="5935578"/>
                </a:cubicBezTo>
                <a:cubicBezTo>
                  <a:pt x="10505852" y="5934347"/>
                  <a:pt x="10517989" y="5931678"/>
                  <a:pt x="10506405" y="5930447"/>
                </a:cubicBezTo>
                <a:close/>
                <a:moveTo>
                  <a:pt x="2925659" y="5929589"/>
                </a:moveTo>
                <a:cubicBezTo>
                  <a:pt x="2925554" y="5931941"/>
                  <a:pt x="2916420" y="5933892"/>
                  <a:pt x="2925343" y="5936649"/>
                </a:cubicBezTo>
                <a:cubicBezTo>
                  <a:pt x="2934375" y="5937052"/>
                  <a:pt x="2943512" y="5935102"/>
                  <a:pt x="2943722" y="5930395"/>
                </a:cubicBezTo>
                <a:cubicBezTo>
                  <a:pt x="2943722" y="5930395"/>
                  <a:pt x="2934690" y="5929991"/>
                  <a:pt x="2925659" y="5929589"/>
                </a:cubicBezTo>
                <a:close/>
                <a:moveTo>
                  <a:pt x="9608473" y="5929323"/>
                </a:moveTo>
                <a:cubicBezTo>
                  <a:pt x="9602962" y="5928748"/>
                  <a:pt x="9605844" y="5933653"/>
                  <a:pt x="9607873" y="5933750"/>
                </a:cubicBezTo>
                <a:cubicBezTo>
                  <a:pt x="9608548" y="5933781"/>
                  <a:pt x="9609131" y="5933280"/>
                  <a:pt x="9609274" y="5931863"/>
                </a:cubicBezTo>
                <a:cubicBezTo>
                  <a:pt x="9606692" y="5931184"/>
                  <a:pt x="9607783" y="5930888"/>
                  <a:pt x="9608473" y="5929323"/>
                </a:cubicBezTo>
                <a:close/>
                <a:moveTo>
                  <a:pt x="3002596" y="5929093"/>
                </a:moveTo>
                <a:cubicBezTo>
                  <a:pt x="3002399" y="5933487"/>
                  <a:pt x="2985745" y="5934944"/>
                  <a:pt x="2993926" y="5937510"/>
                </a:cubicBezTo>
                <a:cubicBezTo>
                  <a:pt x="3002203" y="5937880"/>
                  <a:pt x="3002203" y="5937880"/>
                  <a:pt x="3010483" y="5938250"/>
                </a:cubicBezTo>
                <a:cubicBezTo>
                  <a:pt x="3018762" y="5938621"/>
                  <a:pt x="3018762" y="5938621"/>
                  <a:pt x="3018762" y="5938621"/>
                </a:cubicBezTo>
                <a:cubicBezTo>
                  <a:pt x="3018860" y="5936424"/>
                  <a:pt x="3018958" y="5934227"/>
                  <a:pt x="3019155" y="5929833"/>
                </a:cubicBezTo>
                <a:cubicBezTo>
                  <a:pt x="3010876" y="5929463"/>
                  <a:pt x="3010876" y="5929463"/>
                  <a:pt x="3002596" y="5929093"/>
                </a:cubicBezTo>
                <a:close/>
                <a:moveTo>
                  <a:pt x="2596942" y="5928270"/>
                </a:moveTo>
                <a:cubicBezTo>
                  <a:pt x="2596942" y="5928270"/>
                  <a:pt x="2596942" y="5928270"/>
                  <a:pt x="2596837" y="5930624"/>
                </a:cubicBezTo>
                <a:cubicBezTo>
                  <a:pt x="2596837" y="5930624"/>
                  <a:pt x="2596837" y="5930624"/>
                  <a:pt x="2605871" y="5931028"/>
                </a:cubicBezTo>
                <a:cubicBezTo>
                  <a:pt x="2605973" y="5928675"/>
                  <a:pt x="2605973" y="5928675"/>
                  <a:pt x="2596942" y="5928270"/>
                </a:cubicBezTo>
                <a:close/>
                <a:moveTo>
                  <a:pt x="1202056" y="5927038"/>
                </a:moveTo>
                <a:cubicBezTo>
                  <a:pt x="1202056" y="5927038"/>
                  <a:pt x="1201551" y="5928616"/>
                  <a:pt x="1201551" y="5928616"/>
                </a:cubicBezTo>
                <a:cubicBezTo>
                  <a:pt x="1201048" y="5930192"/>
                  <a:pt x="1202020" y="5930504"/>
                  <a:pt x="1201514" y="5932081"/>
                </a:cubicBezTo>
                <a:cubicBezTo>
                  <a:pt x="1201980" y="5933969"/>
                  <a:pt x="1201476" y="5935545"/>
                  <a:pt x="1200000" y="5936811"/>
                </a:cubicBezTo>
                <a:cubicBezTo>
                  <a:pt x="1200000" y="5936811"/>
                  <a:pt x="1199496" y="5938387"/>
                  <a:pt x="1199496" y="5938387"/>
                </a:cubicBezTo>
                <a:cubicBezTo>
                  <a:pt x="1200468" y="5938699"/>
                  <a:pt x="1201439" y="5939010"/>
                  <a:pt x="1201439" y="5939010"/>
                </a:cubicBezTo>
                <a:cubicBezTo>
                  <a:pt x="1203421" y="5936167"/>
                  <a:pt x="1203925" y="5934591"/>
                  <a:pt x="1203457" y="5932703"/>
                </a:cubicBezTo>
                <a:cubicBezTo>
                  <a:pt x="1203963" y="5931126"/>
                  <a:pt x="1203495" y="5929239"/>
                  <a:pt x="1204001" y="5927661"/>
                </a:cubicBezTo>
                <a:cubicBezTo>
                  <a:pt x="1204001" y="5927661"/>
                  <a:pt x="1204001" y="5927661"/>
                  <a:pt x="1203029" y="5927350"/>
                </a:cubicBezTo>
                <a:cubicBezTo>
                  <a:pt x="1203029" y="5927350"/>
                  <a:pt x="1202056" y="5927038"/>
                  <a:pt x="1202056" y="5927038"/>
                </a:cubicBezTo>
                <a:close/>
                <a:moveTo>
                  <a:pt x="2639367" y="5923876"/>
                </a:moveTo>
                <a:cubicBezTo>
                  <a:pt x="2639367" y="5923876"/>
                  <a:pt x="2639367" y="5923876"/>
                  <a:pt x="2639270" y="5926034"/>
                </a:cubicBezTo>
                <a:cubicBezTo>
                  <a:pt x="2639270" y="5926034"/>
                  <a:pt x="2647551" y="5926403"/>
                  <a:pt x="2647454" y="5928560"/>
                </a:cubicBezTo>
                <a:cubicBezTo>
                  <a:pt x="2647357" y="5930718"/>
                  <a:pt x="2639175" y="5928191"/>
                  <a:pt x="2647357" y="5930718"/>
                </a:cubicBezTo>
                <a:cubicBezTo>
                  <a:pt x="2647357" y="5930718"/>
                  <a:pt x="2647262" y="5932877"/>
                  <a:pt x="2655538" y="5933247"/>
                </a:cubicBezTo>
                <a:cubicBezTo>
                  <a:pt x="2655538" y="5933247"/>
                  <a:pt x="2655635" y="5931088"/>
                  <a:pt x="2655731" y="5928930"/>
                </a:cubicBezTo>
                <a:cubicBezTo>
                  <a:pt x="2659870" y="5929115"/>
                  <a:pt x="2664058" y="5928221"/>
                  <a:pt x="2666174" y="5927235"/>
                </a:cubicBezTo>
                <a:cubicBezTo>
                  <a:pt x="2668294" y="5926249"/>
                  <a:pt x="2668343" y="5925169"/>
                  <a:pt x="2664202" y="5924985"/>
                </a:cubicBezTo>
                <a:cubicBezTo>
                  <a:pt x="2664202" y="5924985"/>
                  <a:pt x="2655828" y="5926772"/>
                  <a:pt x="2655828" y="5926772"/>
                </a:cubicBezTo>
                <a:cubicBezTo>
                  <a:pt x="2655828" y="5926772"/>
                  <a:pt x="2647551" y="5926403"/>
                  <a:pt x="2647551" y="5926403"/>
                </a:cubicBezTo>
                <a:cubicBezTo>
                  <a:pt x="2647551" y="5926403"/>
                  <a:pt x="2647551" y="5926403"/>
                  <a:pt x="2647646" y="5924246"/>
                </a:cubicBezTo>
                <a:cubicBezTo>
                  <a:pt x="2639367" y="5923876"/>
                  <a:pt x="2639367" y="5923876"/>
                  <a:pt x="2639367" y="5923876"/>
                </a:cubicBezTo>
                <a:close/>
                <a:moveTo>
                  <a:pt x="2444818" y="5923834"/>
                </a:moveTo>
                <a:cubicBezTo>
                  <a:pt x="2437116" y="5927422"/>
                  <a:pt x="2452169" y="5928094"/>
                  <a:pt x="2452344" y="5924170"/>
                </a:cubicBezTo>
                <a:cubicBezTo>
                  <a:pt x="2444818" y="5923834"/>
                  <a:pt x="2444818" y="5923834"/>
                  <a:pt x="2444818" y="5923834"/>
                </a:cubicBezTo>
                <a:close/>
                <a:moveTo>
                  <a:pt x="10365026" y="5923323"/>
                </a:moveTo>
                <a:cubicBezTo>
                  <a:pt x="10364019" y="5930414"/>
                  <a:pt x="10360060" y="5939891"/>
                  <a:pt x="10358928" y="5947869"/>
                </a:cubicBezTo>
                <a:cubicBezTo>
                  <a:pt x="10357796" y="5955845"/>
                  <a:pt x="10359493" y="5962326"/>
                  <a:pt x="10369786" y="5963419"/>
                </a:cubicBezTo>
                <a:cubicBezTo>
                  <a:pt x="10380082" y="5964516"/>
                  <a:pt x="10370793" y="5956328"/>
                  <a:pt x="10381087" y="5957423"/>
                </a:cubicBezTo>
                <a:cubicBezTo>
                  <a:pt x="10391888" y="5954975"/>
                  <a:pt x="10391888" y="5954975"/>
                  <a:pt x="10401679" y="5959614"/>
                </a:cubicBezTo>
                <a:cubicBezTo>
                  <a:pt x="10412477" y="5957164"/>
                  <a:pt x="10413483" y="5950074"/>
                  <a:pt x="10403188" y="5948979"/>
                </a:cubicBezTo>
                <a:cubicBezTo>
                  <a:pt x="10393397" y="5944337"/>
                  <a:pt x="10402684" y="5952524"/>
                  <a:pt x="10392390" y="5951428"/>
                </a:cubicBezTo>
                <a:cubicBezTo>
                  <a:pt x="10382596" y="5946788"/>
                  <a:pt x="10372805" y="5942147"/>
                  <a:pt x="10373810" y="5935055"/>
                </a:cubicBezTo>
                <a:cubicBezTo>
                  <a:pt x="10374315" y="5931509"/>
                  <a:pt x="10385112" y="5929059"/>
                  <a:pt x="10385615" y="5925514"/>
                </a:cubicBezTo>
                <a:cubicBezTo>
                  <a:pt x="10375319" y="5924419"/>
                  <a:pt x="10375319" y="5924419"/>
                  <a:pt x="10365026" y="5923323"/>
                </a:cubicBezTo>
                <a:close/>
                <a:moveTo>
                  <a:pt x="2512006" y="5922119"/>
                </a:moveTo>
                <a:cubicBezTo>
                  <a:pt x="2519989" y="5929079"/>
                  <a:pt x="2503434" y="5928340"/>
                  <a:pt x="2511516" y="5933102"/>
                </a:cubicBezTo>
                <a:cubicBezTo>
                  <a:pt x="2511613" y="5930906"/>
                  <a:pt x="2519793" y="5933473"/>
                  <a:pt x="2528170" y="5931646"/>
                </a:cubicBezTo>
                <a:cubicBezTo>
                  <a:pt x="2528268" y="5929448"/>
                  <a:pt x="2528367" y="5927251"/>
                  <a:pt x="2536744" y="5925425"/>
                </a:cubicBezTo>
                <a:cubicBezTo>
                  <a:pt x="2528563" y="5922857"/>
                  <a:pt x="2520186" y="5924685"/>
                  <a:pt x="2512006" y="5922119"/>
                </a:cubicBezTo>
                <a:close/>
                <a:moveTo>
                  <a:pt x="2199539" y="5920489"/>
                </a:moveTo>
                <a:cubicBezTo>
                  <a:pt x="2203309" y="5921964"/>
                  <a:pt x="2205285" y="5928029"/>
                  <a:pt x="2207739" y="5925459"/>
                </a:cubicBezTo>
                <a:cubicBezTo>
                  <a:pt x="2203968" y="5923985"/>
                  <a:pt x="2203250" y="5918410"/>
                  <a:pt x="2199539" y="5920489"/>
                </a:cubicBezTo>
                <a:close/>
                <a:moveTo>
                  <a:pt x="7863022" y="5920173"/>
                </a:moveTo>
                <a:cubicBezTo>
                  <a:pt x="7863022" y="5920173"/>
                  <a:pt x="7850082" y="5922642"/>
                  <a:pt x="7850082" y="5922642"/>
                </a:cubicBezTo>
                <a:cubicBezTo>
                  <a:pt x="7844670" y="5945804"/>
                  <a:pt x="7853276" y="5961865"/>
                  <a:pt x="7837091" y="5978228"/>
                </a:cubicBezTo>
                <a:cubicBezTo>
                  <a:pt x="7834925" y="5987493"/>
                  <a:pt x="7845696" y="5994289"/>
                  <a:pt x="7845696" y="5994289"/>
                </a:cubicBezTo>
                <a:cubicBezTo>
                  <a:pt x="7858632" y="5991820"/>
                  <a:pt x="7865129" y="5964027"/>
                  <a:pt x="7853276" y="5961865"/>
                </a:cubicBezTo>
                <a:cubicBezTo>
                  <a:pt x="7855443" y="5952599"/>
                  <a:pt x="7856525" y="5947968"/>
                  <a:pt x="7858690" y="5938702"/>
                </a:cubicBezTo>
                <a:cubicBezTo>
                  <a:pt x="7860855" y="5929438"/>
                  <a:pt x="7860855" y="5929438"/>
                  <a:pt x="7863022" y="5920173"/>
                </a:cubicBezTo>
                <a:close/>
                <a:moveTo>
                  <a:pt x="7067675" y="5919951"/>
                </a:moveTo>
                <a:lnTo>
                  <a:pt x="7074629" y="5921221"/>
                </a:lnTo>
                <a:lnTo>
                  <a:pt x="7066484" y="5922972"/>
                </a:lnTo>
                <a:close/>
                <a:moveTo>
                  <a:pt x="1788890" y="5917145"/>
                </a:moveTo>
                <a:cubicBezTo>
                  <a:pt x="1783994" y="5922391"/>
                  <a:pt x="1777157" y="5927017"/>
                  <a:pt x="1785887" y="5933219"/>
                </a:cubicBezTo>
                <a:cubicBezTo>
                  <a:pt x="1787601" y="5931213"/>
                  <a:pt x="1790294" y="5927816"/>
                  <a:pt x="1791589" y="5924610"/>
                </a:cubicBezTo>
                <a:cubicBezTo>
                  <a:pt x="1792884" y="5921404"/>
                  <a:pt x="1792776" y="5918389"/>
                  <a:pt x="1788890" y="5917145"/>
                </a:cubicBezTo>
                <a:close/>
                <a:moveTo>
                  <a:pt x="10277515" y="5914011"/>
                </a:moveTo>
                <a:cubicBezTo>
                  <a:pt x="10268480" y="5915524"/>
                  <a:pt x="10278994" y="5919117"/>
                  <a:pt x="10285203" y="5918077"/>
                </a:cubicBezTo>
                <a:cubicBezTo>
                  <a:pt x="10287273" y="5917730"/>
                  <a:pt x="10288865" y="5916868"/>
                  <a:pt x="10289096" y="5915243"/>
                </a:cubicBezTo>
                <a:cubicBezTo>
                  <a:pt x="10277515" y="5914011"/>
                  <a:pt x="10277515" y="5914011"/>
                  <a:pt x="10277515" y="5914011"/>
                </a:cubicBezTo>
                <a:close/>
                <a:moveTo>
                  <a:pt x="9509788" y="5913199"/>
                </a:moveTo>
                <a:cubicBezTo>
                  <a:pt x="9509788" y="5913199"/>
                  <a:pt x="9508666" y="5913503"/>
                  <a:pt x="9507540" y="5913807"/>
                </a:cubicBezTo>
                <a:cubicBezTo>
                  <a:pt x="9507540" y="5913807"/>
                  <a:pt x="9506415" y="5914112"/>
                  <a:pt x="9506816" y="5915382"/>
                </a:cubicBezTo>
                <a:cubicBezTo>
                  <a:pt x="9506816" y="5915382"/>
                  <a:pt x="9507941" y="5915077"/>
                  <a:pt x="9507941" y="5915077"/>
                </a:cubicBezTo>
                <a:cubicBezTo>
                  <a:pt x="9507941" y="5915077"/>
                  <a:pt x="9508342" y="5916346"/>
                  <a:pt x="9508342" y="5916346"/>
                </a:cubicBezTo>
                <a:cubicBezTo>
                  <a:pt x="9508342" y="5916346"/>
                  <a:pt x="9508743" y="5917616"/>
                  <a:pt x="9508743" y="5917616"/>
                </a:cubicBezTo>
                <a:cubicBezTo>
                  <a:pt x="9508743" y="5917616"/>
                  <a:pt x="9510270" y="5918581"/>
                  <a:pt x="9511395" y="5918277"/>
                </a:cubicBezTo>
                <a:cubicBezTo>
                  <a:pt x="9512521" y="5917972"/>
                  <a:pt x="9512117" y="5916703"/>
                  <a:pt x="9512117" y="5916703"/>
                </a:cubicBezTo>
                <a:cubicBezTo>
                  <a:pt x="9511716" y="5915432"/>
                  <a:pt x="9511716" y="5915432"/>
                  <a:pt x="9511716" y="5915432"/>
                </a:cubicBezTo>
                <a:cubicBezTo>
                  <a:pt x="9511315" y="5914163"/>
                  <a:pt x="9511315" y="5914163"/>
                  <a:pt x="9509788" y="5913199"/>
                </a:cubicBezTo>
                <a:close/>
                <a:moveTo>
                  <a:pt x="1780606" y="5912592"/>
                </a:moveTo>
                <a:cubicBezTo>
                  <a:pt x="1776519" y="5909535"/>
                  <a:pt x="1774294" y="5922815"/>
                  <a:pt x="1776131" y="5923404"/>
                </a:cubicBezTo>
                <a:cubicBezTo>
                  <a:pt x="1779083" y="5917352"/>
                  <a:pt x="1777656" y="5918644"/>
                  <a:pt x="1780606" y="5912592"/>
                </a:cubicBezTo>
                <a:close/>
                <a:moveTo>
                  <a:pt x="3010893" y="5912168"/>
                </a:moveTo>
                <a:cubicBezTo>
                  <a:pt x="3010893" y="5912168"/>
                  <a:pt x="3001676" y="5915949"/>
                  <a:pt x="3010706" y="5916354"/>
                </a:cubicBezTo>
                <a:cubicBezTo>
                  <a:pt x="3010613" y="5918445"/>
                  <a:pt x="3010613" y="5918445"/>
                  <a:pt x="3010613" y="5918445"/>
                </a:cubicBezTo>
                <a:cubicBezTo>
                  <a:pt x="3001488" y="5920133"/>
                  <a:pt x="3001396" y="5922227"/>
                  <a:pt x="3010333" y="5924721"/>
                </a:cubicBezTo>
                <a:cubicBezTo>
                  <a:pt x="3010333" y="5924721"/>
                  <a:pt x="3019365" y="5925125"/>
                  <a:pt x="3019365" y="5925125"/>
                </a:cubicBezTo>
                <a:cubicBezTo>
                  <a:pt x="3028396" y="5925528"/>
                  <a:pt x="3028396" y="5925528"/>
                  <a:pt x="3028489" y="5923438"/>
                </a:cubicBezTo>
                <a:cubicBezTo>
                  <a:pt x="3028583" y="5921343"/>
                  <a:pt x="3019552" y="5920940"/>
                  <a:pt x="3019552" y="5920940"/>
                </a:cubicBezTo>
                <a:cubicBezTo>
                  <a:pt x="3019645" y="5918848"/>
                  <a:pt x="3019645" y="5918848"/>
                  <a:pt x="3019737" y="5916756"/>
                </a:cubicBezTo>
                <a:cubicBezTo>
                  <a:pt x="3019831" y="5914663"/>
                  <a:pt x="3028863" y="5915068"/>
                  <a:pt x="3028863" y="5915068"/>
                </a:cubicBezTo>
                <a:cubicBezTo>
                  <a:pt x="3019831" y="5914663"/>
                  <a:pt x="3019925" y="5912571"/>
                  <a:pt x="3010893" y="5912168"/>
                </a:cubicBezTo>
                <a:close/>
                <a:moveTo>
                  <a:pt x="2968680" y="5911856"/>
                </a:moveTo>
                <a:cubicBezTo>
                  <a:pt x="2968575" y="5914210"/>
                  <a:pt x="2968575" y="5914210"/>
                  <a:pt x="2968575" y="5914210"/>
                </a:cubicBezTo>
                <a:cubicBezTo>
                  <a:pt x="2977605" y="5914612"/>
                  <a:pt x="2968366" y="5918916"/>
                  <a:pt x="2977395" y="5919320"/>
                </a:cubicBezTo>
                <a:cubicBezTo>
                  <a:pt x="2981963" y="5918345"/>
                  <a:pt x="2984300" y="5916680"/>
                  <a:pt x="2983238" y="5915159"/>
                </a:cubicBezTo>
                <a:cubicBezTo>
                  <a:pt x="2982173" y="5913637"/>
                  <a:pt x="2977712" y="5912259"/>
                  <a:pt x="2968680" y="5911856"/>
                </a:cubicBezTo>
                <a:close/>
                <a:moveTo>
                  <a:pt x="1206508" y="5910211"/>
                </a:moveTo>
                <a:cubicBezTo>
                  <a:pt x="1205518" y="5909895"/>
                  <a:pt x="1204044" y="5911096"/>
                  <a:pt x="1203557" y="5912614"/>
                </a:cubicBezTo>
                <a:cubicBezTo>
                  <a:pt x="1204060" y="5914449"/>
                  <a:pt x="1203071" y="5914130"/>
                  <a:pt x="1202099" y="5917166"/>
                </a:cubicBezTo>
                <a:cubicBezTo>
                  <a:pt x="1202099" y="5917166"/>
                  <a:pt x="1201614" y="5918683"/>
                  <a:pt x="1201614" y="5918683"/>
                </a:cubicBezTo>
                <a:cubicBezTo>
                  <a:pt x="1201128" y="5920201"/>
                  <a:pt x="1201632" y="5922036"/>
                  <a:pt x="1202622" y="5922353"/>
                </a:cubicBezTo>
                <a:cubicBezTo>
                  <a:pt x="1203610" y="5922670"/>
                  <a:pt x="1205086" y="5921468"/>
                  <a:pt x="1205086" y="5921468"/>
                </a:cubicBezTo>
                <a:cubicBezTo>
                  <a:pt x="1205571" y="5919951"/>
                  <a:pt x="1206058" y="5918434"/>
                  <a:pt x="1206058" y="5918434"/>
                </a:cubicBezTo>
                <a:cubicBezTo>
                  <a:pt x="1207532" y="5917233"/>
                  <a:pt x="1208019" y="5915715"/>
                  <a:pt x="1208001" y="5912363"/>
                </a:cubicBezTo>
                <a:cubicBezTo>
                  <a:pt x="1208487" y="5910844"/>
                  <a:pt x="1207497" y="5910529"/>
                  <a:pt x="1206508" y="5910211"/>
                </a:cubicBezTo>
                <a:close/>
                <a:moveTo>
                  <a:pt x="1241716" y="5909922"/>
                </a:moveTo>
                <a:cubicBezTo>
                  <a:pt x="1233020" y="5913852"/>
                  <a:pt x="1232025" y="5923603"/>
                  <a:pt x="1230087" y="5926339"/>
                </a:cubicBezTo>
                <a:cubicBezTo>
                  <a:pt x="1230087" y="5926339"/>
                  <a:pt x="1227194" y="5925414"/>
                  <a:pt x="1227194" y="5925414"/>
                </a:cubicBezTo>
                <a:cubicBezTo>
                  <a:pt x="1223329" y="5927533"/>
                  <a:pt x="1223307" y="5934240"/>
                  <a:pt x="1224260" y="5937901"/>
                </a:cubicBezTo>
                <a:cubicBezTo>
                  <a:pt x="1227184" y="5928767"/>
                  <a:pt x="1225700" y="5940042"/>
                  <a:pt x="1230540" y="5934877"/>
                </a:cubicBezTo>
                <a:cubicBezTo>
                  <a:pt x="1230053" y="5936399"/>
                  <a:pt x="1231981" y="5937017"/>
                  <a:pt x="1232458" y="5938848"/>
                </a:cubicBezTo>
                <a:cubicBezTo>
                  <a:pt x="1231494" y="5938539"/>
                  <a:pt x="1230531" y="5938230"/>
                  <a:pt x="1230042" y="5939753"/>
                </a:cubicBezTo>
                <a:cubicBezTo>
                  <a:pt x="1231006" y="5940061"/>
                  <a:pt x="1231970" y="5940370"/>
                  <a:pt x="1232934" y="5940679"/>
                </a:cubicBezTo>
                <a:cubicBezTo>
                  <a:pt x="1233422" y="5939156"/>
                  <a:pt x="1233422" y="5939156"/>
                  <a:pt x="1233422" y="5939156"/>
                </a:cubicBezTo>
                <a:cubicBezTo>
                  <a:pt x="1233411" y="5942510"/>
                  <a:pt x="1232924" y="5944032"/>
                  <a:pt x="1231949" y="5947077"/>
                </a:cubicBezTo>
                <a:cubicBezTo>
                  <a:pt x="1231462" y="5948599"/>
                  <a:pt x="1230488" y="5951643"/>
                  <a:pt x="1230476" y="5954997"/>
                </a:cubicBezTo>
                <a:cubicBezTo>
                  <a:pt x="1231441" y="5955306"/>
                  <a:pt x="1231441" y="5955306"/>
                  <a:pt x="1231441" y="5955306"/>
                </a:cubicBezTo>
                <a:cubicBezTo>
                  <a:pt x="1232404" y="5955614"/>
                  <a:pt x="1233368" y="5955923"/>
                  <a:pt x="1234331" y="5956232"/>
                </a:cubicBezTo>
                <a:cubicBezTo>
                  <a:pt x="1235294" y="5956540"/>
                  <a:pt x="1236747" y="5955326"/>
                  <a:pt x="1238198" y="5954112"/>
                </a:cubicBezTo>
                <a:cubicBezTo>
                  <a:pt x="1237721" y="5952281"/>
                  <a:pt x="1237721" y="5952281"/>
                  <a:pt x="1238209" y="5950758"/>
                </a:cubicBezTo>
                <a:cubicBezTo>
                  <a:pt x="1238209" y="5950758"/>
                  <a:pt x="1237732" y="5948928"/>
                  <a:pt x="1237732" y="5948928"/>
                </a:cubicBezTo>
                <a:cubicBezTo>
                  <a:pt x="1236768" y="5948620"/>
                  <a:pt x="1236281" y="5950142"/>
                  <a:pt x="1236281" y="5950142"/>
                </a:cubicBezTo>
                <a:cubicBezTo>
                  <a:pt x="1235794" y="5951664"/>
                  <a:pt x="1235307" y="5953186"/>
                  <a:pt x="1235307" y="5953186"/>
                </a:cubicBezTo>
                <a:cubicBezTo>
                  <a:pt x="1235307" y="5953186"/>
                  <a:pt x="1234819" y="5954708"/>
                  <a:pt x="1233855" y="5954400"/>
                </a:cubicBezTo>
                <a:cubicBezTo>
                  <a:pt x="1233855" y="5954400"/>
                  <a:pt x="1232891" y="5954091"/>
                  <a:pt x="1232891" y="5954091"/>
                </a:cubicBezTo>
                <a:cubicBezTo>
                  <a:pt x="1232415" y="5952260"/>
                  <a:pt x="1233389" y="5949216"/>
                  <a:pt x="1233877" y="5947693"/>
                </a:cubicBezTo>
                <a:cubicBezTo>
                  <a:pt x="1234851" y="5944648"/>
                  <a:pt x="1235826" y="5941604"/>
                  <a:pt x="1235349" y="5939773"/>
                </a:cubicBezTo>
                <a:cubicBezTo>
                  <a:pt x="1238253" y="5937345"/>
                  <a:pt x="1240679" y="5933087"/>
                  <a:pt x="1244057" y="5932489"/>
                </a:cubicBezTo>
                <a:cubicBezTo>
                  <a:pt x="1242129" y="5931873"/>
                  <a:pt x="1241653" y="5930042"/>
                  <a:pt x="1242139" y="5928521"/>
                </a:cubicBezTo>
                <a:cubicBezTo>
                  <a:pt x="1243104" y="5928828"/>
                  <a:pt x="1245995" y="5929753"/>
                  <a:pt x="1246483" y="5928232"/>
                </a:cubicBezTo>
                <a:cubicBezTo>
                  <a:pt x="1242637" y="5923643"/>
                  <a:pt x="1250868" y="5914530"/>
                  <a:pt x="1241716" y="5909922"/>
                </a:cubicBezTo>
                <a:close/>
                <a:moveTo>
                  <a:pt x="1267151" y="5907721"/>
                </a:moveTo>
                <a:cubicBezTo>
                  <a:pt x="1266198" y="5907414"/>
                  <a:pt x="1266198" y="5907414"/>
                  <a:pt x="1265713" y="5908933"/>
                </a:cubicBezTo>
                <a:cubicBezTo>
                  <a:pt x="1265713" y="5908933"/>
                  <a:pt x="1265225" y="5910450"/>
                  <a:pt x="1264272" y="5910144"/>
                </a:cubicBezTo>
                <a:cubicBezTo>
                  <a:pt x="1262833" y="5911357"/>
                  <a:pt x="1260924" y="5910747"/>
                  <a:pt x="1260438" y="5912263"/>
                </a:cubicBezTo>
                <a:cubicBezTo>
                  <a:pt x="1262347" y="5912874"/>
                  <a:pt x="1262815" y="5914697"/>
                  <a:pt x="1259952" y="5913781"/>
                </a:cubicBezTo>
                <a:cubicBezTo>
                  <a:pt x="1257540" y="5918029"/>
                  <a:pt x="1256570" y="5921064"/>
                  <a:pt x="1259432" y="5921980"/>
                </a:cubicBezTo>
                <a:cubicBezTo>
                  <a:pt x="1260386" y="5922286"/>
                  <a:pt x="1260386" y="5922286"/>
                  <a:pt x="1260386" y="5922286"/>
                </a:cubicBezTo>
                <a:cubicBezTo>
                  <a:pt x="1260386" y="5922286"/>
                  <a:pt x="1260856" y="5924109"/>
                  <a:pt x="1260856" y="5924109"/>
                </a:cubicBezTo>
                <a:cubicBezTo>
                  <a:pt x="1261323" y="5925933"/>
                  <a:pt x="1263232" y="5926544"/>
                  <a:pt x="1264185" y="5926849"/>
                </a:cubicBezTo>
                <a:cubicBezTo>
                  <a:pt x="1265625" y="5925635"/>
                  <a:pt x="1266111" y="5924119"/>
                  <a:pt x="1265157" y="5923813"/>
                </a:cubicBezTo>
                <a:cubicBezTo>
                  <a:pt x="1265642" y="5922296"/>
                  <a:pt x="1264689" y="5921990"/>
                  <a:pt x="1264689" y="5921990"/>
                </a:cubicBezTo>
                <a:cubicBezTo>
                  <a:pt x="1265409" y="5921384"/>
                  <a:pt x="1266250" y="5920399"/>
                  <a:pt x="1266913" y="5919147"/>
                </a:cubicBezTo>
                <a:cubicBezTo>
                  <a:pt x="1267577" y="5917895"/>
                  <a:pt x="1268064" y="5916378"/>
                  <a:pt x="1268072" y="5914707"/>
                </a:cubicBezTo>
                <a:cubicBezTo>
                  <a:pt x="1267118" y="5914402"/>
                  <a:pt x="1266164" y="5914097"/>
                  <a:pt x="1265695" y="5912274"/>
                </a:cubicBezTo>
                <a:cubicBezTo>
                  <a:pt x="1266182" y="5910755"/>
                  <a:pt x="1267134" y="5911060"/>
                  <a:pt x="1267621" y="5909545"/>
                </a:cubicBezTo>
                <a:cubicBezTo>
                  <a:pt x="1268107" y="5908026"/>
                  <a:pt x="1267151" y="5907721"/>
                  <a:pt x="1267151" y="5907721"/>
                </a:cubicBezTo>
                <a:close/>
                <a:moveTo>
                  <a:pt x="2507827" y="5905947"/>
                </a:moveTo>
                <a:cubicBezTo>
                  <a:pt x="2504451" y="5905534"/>
                  <a:pt x="2499936" y="5905332"/>
                  <a:pt x="2495376" y="5906176"/>
                </a:cubicBezTo>
                <a:cubicBezTo>
                  <a:pt x="2495282" y="5908270"/>
                  <a:pt x="2513251" y="5911168"/>
                  <a:pt x="2513436" y="5906983"/>
                </a:cubicBezTo>
                <a:cubicBezTo>
                  <a:pt x="2513436" y="5906983"/>
                  <a:pt x="2511202" y="5906360"/>
                  <a:pt x="2507827" y="5905947"/>
                </a:cubicBezTo>
                <a:close/>
                <a:moveTo>
                  <a:pt x="2214276" y="5905545"/>
                </a:moveTo>
                <a:cubicBezTo>
                  <a:pt x="2213688" y="5907049"/>
                  <a:pt x="2212375" y="5906535"/>
                  <a:pt x="2210476" y="5907527"/>
                </a:cubicBezTo>
                <a:cubicBezTo>
                  <a:pt x="2210476" y="5907527"/>
                  <a:pt x="2211201" y="5909544"/>
                  <a:pt x="2211201" y="5909544"/>
                </a:cubicBezTo>
                <a:cubicBezTo>
                  <a:pt x="2212513" y="5910056"/>
                  <a:pt x="2214411" y="5909064"/>
                  <a:pt x="2214411" y="5909064"/>
                </a:cubicBezTo>
                <a:cubicBezTo>
                  <a:pt x="2214411" y="5909064"/>
                  <a:pt x="2216311" y="5908074"/>
                  <a:pt x="2217623" y="5908587"/>
                </a:cubicBezTo>
                <a:cubicBezTo>
                  <a:pt x="2218211" y="5907084"/>
                  <a:pt x="2218211" y="5907084"/>
                  <a:pt x="2218211" y="5907084"/>
                </a:cubicBezTo>
                <a:lnTo>
                  <a:pt x="2216899" y="5906571"/>
                </a:lnTo>
                <a:cubicBezTo>
                  <a:pt x="2217486" y="5905067"/>
                  <a:pt x="2215587" y="5906058"/>
                  <a:pt x="2215587" y="5906058"/>
                </a:cubicBezTo>
                <a:cubicBezTo>
                  <a:pt x="2214276" y="5905545"/>
                  <a:pt x="2214276" y="5905545"/>
                  <a:pt x="2214276" y="5905545"/>
                </a:cubicBezTo>
                <a:close/>
                <a:moveTo>
                  <a:pt x="2987198" y="5902463"/>
                </a:moveTo>
                <a:cubicBezTo>
                  <a:pt x="2987128" y="5904032"/>
                  <a:pt x="2987128" y="5904032"/>
                  <a:pt x="2978098" y="5903629"/>
                </a:cubicBezTo>
                <a:cubicBezTo>
                  <a:pt x="2987128" y="5904032"/>
                  <a:pt x="2987128" y="5904032"/>
                  <a:pt x="2987128" y="5904032"/>
                </a:cubicBezTo>
                <a:cubicBezTo>
                  <a:pt x="2987128" y="5904032"/>
                  <a:pt x="2996160" y="5904435"/>
                  <a:pt x="2996160" y="5904435"/>
                </a:cubicBezTo>
                <a:cubicBezTo>
                  <a:pt x="2996230" y="5902865"/>
                  <a:pt x="2996230" y="5902865"/>
                  <a:pt x="2996230" y="5902865"/>
                </a:cubicBezTo>
                <a:cubicBezTo>
                  <a:pt x="2987198" y="5902463"/>
                  <a:pt x="2987198" y="5902463"/>
                  <a:pt x="2987198" y="5902463"/>
                </a:cubicBezTo>
                <a:close/>
                <a:moveTo>
                  <a:pt x="1798135" y="5901851"/>
                </a:moveTo>
                <a:cubicBezTo>
                  <a:pt x="1797135" y="5901530"/>
                  <a:pt x="1795131" y="5900890"/>
                  <a:pt x="1794661" y="5902361"/>
                </a:cubicBezTo>
                <a:cubicBezTo>
                  <a:pt x="1794189" y="5903833"/>
                  <a:pt x="1794189" y="5903833"/>
                  <a:pt x="1794189" y="5903833"/>
                </a:cubicBezTo>
                <a:cubicBezTo>
                  <a:pt x="1792716" y="5904985"/>
                  <a:pt x="1792716" y="5904985"/>
                  <a:pt x="1792246" y="5906456"/>
                </a:cubicBezTo>
                <a:cubicBezTo>
                  <a:pt x="1791244" y="5906136"/>
                  <a:pt x="1791244" y="5906136"/>
                  <a:pt x="1791244" y="5906136"/>
                </a:cubicBezTo>
                <a:cubicBezTo>
                  <a:pt x="1790772" y="5907608"/>
                  <a:pt x="1791304" y="5909399"/>
                  <a:pt x="1792304" y="5909720"/>
                </a:cubicBezTo>
                <a:cubicBezTo>
                  <a:pt x="1793305" y="5910040"/>
                  <a:pt x="1794308" y="5910361"/>
                  <a:pt x="1795779" y="5909210"/>
                </a:cubicBezTo>
                <a:cubicBezTo>
                  <a:pt x="1796251" y="5907738"/>
                  <a:pt x="1796721" y="5906267"/>
                  <a:pt x="1797723" y="5906588"/>
                </a:cubicBezTo>
                <a:cubicBezTo>
                  <a:pt x="1798194" y="5905116"/>
                  <a:pt x="1798194" y="5905116"/>
                  <a:pt x="1798194" y="5905116"/>
                </a:cubicBezTo>
                <a:cubicBezTo>
                  <a:pt x="1798665" y="5903644"/>
                  <a:pt x="1799136" y="5902171"/>
                  <a:pt x="1798135" y="5901851"/>
                </a:cubicBezTo>
                <a:close/>
                <a:moveTo>
                  <a:pt x="2522737" y="5901372"/>
                </a:moveTo>
                <a:cubicBezTo>
                  <a:pt x="2513705" y="5900969"/>
                  <a:pt x="2504500" y="5904488"/>
                  <a:pt x="2513530" y="5904891"/>
                </a:cubicBezTo>
                <a:cubicBezTo>
                  <a:pt x="2513530" y="5904891"/>
                  <a:pt x="2522650" y="5903334"/>
                  <a:pt x="2522737" y="5901372"/>
                </a:cubicBezTo>
                <a:close/>
                <a:moveTo>
                  <a:pt x="2555954" y="5900497"/>
                </a:moveTo>
                <a:cubicBezTo>
                  <a:pt x="2546828" y="5902252"/>
                  <a:pt x="2564602" y="5909531"/>
                  <a:pt x="2564793" y="5905215"/>
                </a:cubicBezTo>
                <a:cubicBezTo>
                  <a:pt x="2564793" y="5905215"/>
                  <a:pt x="2564987" y="5900901"/>
                  <a:pt x="2555954" y="5900497"/>
                </a:cubicBezTo>
                <a:close/>
                <a:moveTo>
                  <a:pt x="9571094" y="5899101"/>
                </a:moveTo>
                <a:cubicBezTo>
                  <a:pt x="9570002" y="5899398"/>
                  <a:pt x="9568912" y="5899693"/>
                  <a:pt x="9569313" y="5900963"/>
                </a:cubicBezTo>
                <a:cubicBezTo>
                  <a:pt x="9569713" y="5902232"/>
                  <a:pt x="9569713" y="5902232"/>
                  <a:pt x="9571207" y="5903207"/>
                </a:cubicBezTo>
                <a:cubicBezTo>
                  <a:pt x="9572698" y="5904180"/>
                  <a:pt x="9572698" y="5904180"/>
                  <a:pt x="9572698" y="5904180"/>
                </a:cubicBezTo>
                <a:cubicBezTo>
                  <a:pt x="9573789" y="5903885"/>
                  <a:pt x="9575281" y="5904859"/>
                  <a:pt x="9577864" y="5905537"/>
                </a:cubicBezTo>
                <a:cubicBezTo>
                  <a:pt x="9577175" y="5907103"/>
                  <a:pt x="9577575" y="5908372"/>
                  <a:pt x="9577978" y="5909642"/>
                </a:cubicBezTo>
                <a:cubicBezTo>
                  <a:pt x="9578379" y="5910912"/>
                  <a:pt x="9578379" y="5910912"/>
                  <a:pt x="9578379" y="5910912"/>
                </a:cubicBezTo>
                <a:cubicBezTo>
                  <a:pt x="9578379" y="5910912"/>
                  <a:pt x="9578379" y="5910912"/>
                  <a:pt x="9578781" y="5912181"/>
                </a:cubicBezTo>
                <a:cubicBezTo>
                  <a:pt x="9578781" y="5912181"/>
                  <a:pt x="9579179" y="5913450"/>
                  <a:pt x="9580272" y="5913156"/>
                </a:cubicBezTo>
                <a:cubicBezTo>
                  <a:pt x="9581363" y="5912859"/>
                  <a:pt x="9582052" y="5911295"/>
                  <a:pt x="9582052" y="5911295"/>
                </a:cubicBezTo>
                <a:cubicBezTo>
                  <a:pt x="9581651" y="5910026"/>
                  <a:pt x="9581651" y="5910026"/>
                  <a:pt x="9581249" y="5908757"/>
                </a:cubicBezTo>
                <a:cubicBezTo>
                  <a:pt x="9580848" y="5907487"/>
                  <a:pt x="9580448" y="5906216"/>
                  <a:pt x="9581136" y="5904652"/>
                </a:cubicBezTo>
                <a:cubicBezTo>
                  <a:pt x="9582227" y="5904356"/>
                  <a:pt x="9582917" y="5902792"/>
                  <a:pt x="9582917" y="5902792"/>
                </a:cubicBezTo>
                <a:cubicBezTo>
                  <a:pt x="9583606" y="5901226"/>
                  <a:pt x="9583606" y="5901226"/>
                  <a:pt x="9582115" y="5900253"/>
                </a:cubicBezTo>
                <a:cubicBezTo>
                  <a:pt x="9581023" y="5900547"/>
                  <a:pt x="9579932" y="5900843"/>
                  <a:pt x="9580334" y="5902113"/>
                </a:cubicBezTo>
                <a:cubicBezTo>
                  <a:pt x="9579243" y="5902408"/>
                  <a:pt x="9579243" y="5902408"/>
                  <a:pt x="9579243" y="5902408"/>
                </a:cubicBezTo>
                <a:cubicBezTo>
                  <a:pt x="9577752" y="5901434"/>
                  <a:pt x="9576259" y="5900459"/>
                  <a:pt x="9574078" y="5901050"/>
                </a:cubicBezTo>
                <a:cubicBezTo>
                  <a:pt x="9573677" y="5899782"/>
                  <a:pt x="9573677" y="5899782"/>
                  <a:pt x="9573677" y="5899782"/>
                </a:cubicBezTo>
                <a:cubicBezTo>
                  <a:pt x="9573276" y="5898512"/>
                  <a:pt x="9572184" y="5898807"/>
                  <a:pt x="9571094" y="5899101"/>
                </a:cubicBezTo>
                <a:close/>
                <a:moveTo>
                  <a:pt x="2996545" y="5895806"/>
                </a:moveTo>
                <a:cubicBezTo>
                  <a:pt x="2987512" y="5895401"/>
                  <a:pt x="2978482" y="5894998"/>
                  <a:pt x="2987301" y="5900109"/>
                </a:cubicBezTo>
                <a:cubicBezTo>
                  <a:pt x="2996438" y="5898159"/>
                  <a:pt x="2996438" y="5898159"/>
                  <a:pt x="2996545" y="5895806"/>
                </a:cubicBezTo>
                <a:close/>
                <a:moveTo>
                  <a:pt x="2918170" y="5894664"/>
                </a:moveTo>
                <a:cubicBezTo>
                  <a:pt x="2918170" y="5894664"/>
                  <a:pt x="2918065" y="5897017"/>
                  <a:pt x="2918065" y="5897017"/>
                </a:cubicBezTo>
                <a:cubicBezTo>
                  <a:pt x="2927098" y="5897420"/>
                  <a:pt x="2927098" y="5897420"/>
                  <a:pt x="2927202" y="5895066"/>
                </a:cubicBezTo>
                <a:cubicBezTo>
                  <a:pt x="2918170" y="5894664"/>
                  <a:pt x="2918170" y="5894664"/>
                  <a:pt x="2918170" y="5894664"/>
                </a:cubicBezTo>
                <a:close/>
                <a:moveTo>
                  <a:pt x="10193085" y="5894471"/>
                </a:moveTo>
                <a:cubicBezTo>
                  <a:pt x="10192835" y="5896225"/>
                  <a:pt x="10189557" y="5900330"/>
                  <a:pt x="10188873" y="5905158"/>
                </a:cubicBezTo>
                <a:cubicBezTo>
                  <a:pt x="10188187" y="5909985"/>
                  <a:pt x="10190097" y="5915531"/>
                  <a:pt x="10200214" y="5920171"/>
                </a:cubicBezTo>
                <a:cubicBezTo>
                  <a:pt x="10211331" y="5917790"/>
                  <a:pt x="10220952" y="5925941"/>
                  <a:pt x="10232564" y="5920051"/>
                </a:cubicBezTo>
                <a:cubicBezTo>
                  <a:pt x="10232067" y="5923560"/>
                  <a:pt x="10253800" y="5922310"/>
                  <a:pt x="10253302" y="5925819"/>
                </a:cubicBezTo>
                <a:cubicBezTo>
                  <a:pt x="10242685" y="5924690"/>
                  <a:pt x="10241190" y="5935220"/>
                  <a:pt x="10251808" y="5936350"/>
                </a:cubicBezTo>
                <a:cubicBezTo>
                  <a:pt x="10262922" y="5933970"/>
                  <a:pt x="10263919" y="5926949"/>
                  <a:pt x="10264416" y="5923440"/>
                </a:cubicBezTo>
                <a:cubicBezTo>
                  <a:pt x="10264913" y="5919930"/>
                  <a:pt x="10265911" y="5912908"/>
                  <a:pt x="10255792" y="5908268"/>
                </a:cubicBezTo>
                <a:cubicBezTo>
                  <a:pt x="10245173" y="5907138"/>
                  <a:pt x="10244676" y="5910649"/>
                  <a:pt x="10244676" y="5910649"/>
                </a:cubicBezTo>
                <a:cubicBezTo>
                  <a:pt x="10233561" y="5913030"/>
                  <a:pt x="10244178" y="5914160"/>
                  <a:pt x="10243680" y="5917670"/>
                </a:cubicBezTo>
                <a:cubicBezTo>
                  <a:pt x="10233561" y="5913030"/>
                  <a:pt x="10233063" y="5916540"/>
                  <a:pt x="10222945" y="5911900"/>
                </a:cubicBezTo>
                <a:cubicBezTo>
                  <a:pt x="10235056" y="5902499"/>
                  <a:pt x="10214317" y="5896729"/>
                  <a:pt x="10193085" y="5894471"/>
                </a:cubicBezTo>
                <a:close/>
                <a:moveTo>
                  <a:pt x="9750264" y="5893681"/>
                </a:moveTo>
                <a:cubicBezTo>
                  <a:pt x="9750264" y="5893681"/>
                  <a:pt x="9750264" y="5893681"/>
                  <a:pt x="9749172" y="5893976"/>
                </a:cubicBezTo>
                <a:cubicBezTo>
                  <a:pt x="9749561" y="5895207"/>
                  <a:pt x="9749951" y="5896438"/>
                  <a:pt x="9751041" y="5896143"/>
                </a:cubicBezTo>
                <a:cubicBezTo>
                  <a:pt x="9751430" y="5897374"/>
                  <a:pt x="9752521" y="5897079"/>
                  <a:pt x="9752521" y="5897079"/>
                </a:cubicBezTo>
                <a:cubicBezTo>
                  <a:pt x="9753223" y="5895552"/>
                  <a:pt x="9753223" y="5895552"/>
                  <a:pt x="9753223" y="5895552"/>
                </a:cubicBezTo>
                <a:cubicBezTo>
                  <a:pt x="9751743" y="5894617"/>
                  <a:pt x="9750653" y="5894911"/>
                  <a:pt x="9750264" y="5893681"/>
                </a:cubicBezTo>
                <a:close/>
                <a:moveTo>
                  <a:pt x="2305746" y="5892293"/>
                </a:moveTo>
                <a:cubicBezTo>
                  <a:pt x="2303297" y="5894865"/>
                  <a:pt x="2293273" y="5890947"/>
                  <a:pt x="2293984" y="5896520"/>
                </a:cubicBezTo>
                <a:cubicBezTo>
                  <a:pt x="2297743" y="5897988"/>
                  <a:pt x="2297743" y="5897988"/>
                  <a:pt x="2299650" y="5900498"/>
                </a:cubicBezTo>
                <a:cubicBezTo>
                  <a:pt x="2299650" y="5900498"/>
                  <a:pt x="2299052" y="5902030"/>
                  <a:pt x="2299052" y="5902030"/>
                </a:cubicBezTo>
                <a:cubicBezTo>
                  <a:pt x="2298454" y="5903560"/>
                  <a:pt x="2298454" y="5903560"/>
                  <a:pt x="2297855" y="5905091"/>
                </a:cubicBezTo>
                <a:cubicBezTo>
                  <a:pt x="2297256" y="5906622"/>
                  <a:pt x="2299762" y="5907601"/>
                  <a:pt x="2302269" y="5908581"/>
                </a:cubicBezTo>
                <a:cubicBezTo>
                  <a:pt x="2304774" y="5909560"/>
                  <a:pt x="2306624" y="5908518"/>
                  <a:pt x="2306624" y="5908518"/>
                </a:cubicBezTo>
                <a:cubicBezTo>
                  <a:pt x="2307224" y="5906988"/>
                  <a:pt x="2307224" y="5906988"/>
                  <a:pt x="2307224" y="5906988"/>
                </a:cubicBezTo>
                <a:cubicBezTo>
                  <a:pt x="2307821" y="5905456"/>
                  <a:pt x="2308421" y="5903926"/>
                  <a:pt x="2309018" y="5902395"/>
                </a:cubicBezTo>
                <a:cubicBezTo>
                  <a:pt x="2310256" y="5901996"/>
                  <a:pt x="2311182" y="5901476"/>
                  <a:pt x="2311746" y="5900841"/>
                </a:cubicBezTo>
                <a:cubicBezTo>
                  <a:pt x="2313437" y="5898939"/>
                  <a:pt x="2311873" y="5896012"/>
                  <a:pt x="2305746" y="5892293"/>
                </a:cubicBezTo>
                <a:close/>
                <a:moveTo>
                  <a:pt x="2968758" y="5891817"/>
                </a:moveTo>
                <a:cubicBezTo>
                  <a:pt x="2951464" y="5890496"/>
                  <a:pt x="2970972" y="5900624"/>
                  <a:pt x="2978564" y="5893169"/>
                </a:cubicBezTo>
                <a:cubicBezTo>
                  <a:pt x="2974449" y="5892427"/>
                  <a:pt x="2971227" y="5892005"/>
                  <a:pt x="2968758" y="5891817"/>
                </a:cubicBezTo>
                <a:close/>
                <a:moveTo>
                  <a:pt x="1791785" y="5891301"/>
                </a:moveTo>
                <a:cubicBezTo>
                  <a:pt x="1790794" y="5890984"/>
                  <a:pt x="1789806" y="5890667"/>
                  <a:pt x="1789318" y="5892186"/>
                </a:cubicBezTo>
                <a:cubicBezTo>
                  <a:pt x="1787845" y="5893386"/>
                  <a:pt x="1787357" y="5894904"/>
                  <a:pt x="1786368" y="5894587"/>
                </a:cubicBezTo>
                <a:cubicBezTo>
                  <a:pt x="1786368" y="5894587"/>
                  <a:pt x="1786368" y="5894587"/>
                  <a:pt x="1785882" y="5896104"/>
                </a:cubicBezTo>
                <a:cubicBezTo>
                  <a:pt x="1785882" y="5896104"/>
                  <a:pt x="1786873" y="5896422"/>
                  <a:pt x="1786873" y="5896422"/>
                </a:cubicBezTo>
                <a:cubicBezTo>
                  <a:pt x="1787861" y="5896738"/>
                  <a:pt x="1788853" y="5897055"/>
                  <a:pt x="1788853" y="5897055"/>
                </a:cubicBezTo>
                <a:cubicBezTo>
                  <a:pt x="1789337" y="5895538"/>
                  <a:pt x="1789337" y="5895538"/>
                  <a:pt x="1791298" y="5892819"/>
                </a:cubicBezTo>
                <a:cubicBezTo>
                  <a:pt x="1791793" y="5892977"/>
                  <a:pt x="1791793" y="5892977"/>
                  <a:pt x="1791730" y="5892747"/>
                </a:cubicBezTo>
                <a:cubicBezTo>
                  <a:pt x="1791668" y="5892518"/>
                  <a:pt x="1791541" y="5892060"/>
                  <a:pt x="1791785" y="5891301"/>
                </a:cubicBezTo>
                <a:close/>
                <a:moveTo>
                  <a:pt x="9742542" y="5891261"/>
                </a:moveTo>
                <a:cubicBezTo>
                  <a:pt x="9741397" y="5891571"/>
                  <a:pt x="9741397" y="5891571"/>
                  <a:pt x="9741397" y="5891571"/>
                </a:cubicBezTo>
                <a:cubicBezTo>
                  <a:pt x="9740665" y="5893190"/>
                  <a:pt x="9741078" y="5894497"/>
                  <a:pt x="9740346" y="5896116"/>
                </a:cubicBezTo>
                <a:cubicBezTo>
                  <a:pt x="9739200" y="5896426"/>
                  <a:pt x="9738468" y="5898045"/>
                  <a:pt x="9738881" y="5899352"/>
                </a:cubicBezTo>
                <a:cubicBezTo>
                  <a:pt x="9739296" y="5900660"/>
                  <a:pt x="9739296" y="5900660"/>
                  <a:pt x="9739296" y="5900660"/>
                </a:cubicBezTo>
                <a:cubicBezTo>
                  <a:pt x="9739296" y="5900660"/>
                  <a:pt x="9739296" y="5900660"/>
                  <a:pt x="9740440" y="5900350"/>
                </a:cubicBezTo>
                <a:cubicBezTo>
                  <a:pt x="9740440" y="5900350"/>
                  <a:pt x="9740440" y="5900350"/>
                  <a:pt x="9741586" y="5900040"/>
                </a:cubicBezTo>
                <a:cubicBezTo>
                  <a:pt x="9741173" y="5898732"/>
                  <a:pt x="9741905" y="5897114"/>
                  <a:pt x="9741491" y="5895806"/>
                </a:cubicBezTo>
                <a:cubicBezTo>
                  <a:pt x="9742224" y="5894187"/>
                  <a:pt x="9742955" y="5892569"/>
                  <a:pt x="9742542" y="5891261"/>
                </a:cubicBezTo>
                <a:close/>
                <a:moveTo>
                  <a:pt x="10304365" y="5890474"/>
                </a:moveTo>
                <a:cubicBezTo>
                  <a:pt x="10303813" y="5894376"/>
                  <a:pt x="10303258" y="5898276"/>
                  <a:pt x="10312912" y="5899302"/>
                </a:cubicBezTo>
                <a:cubicBezTo>
                  <a:pt x="10312912" y="5899302"/>
                  <a:pt x="10323118" y="5896429"/>
                  <a:pt x="10323671" y="5892528"/>
                </a:cubicBezTo>
                <a:cubicBezTo>
                  <a:pt x="10313465" y="5895403"/>
                  <a:pt x="10314020" y="5891502"/>
                  <a:pt x="10304365" y="5890474"/>
                </a:cubicBezTo>
                <a:close/>
                <a:moveTo>
                  <a:pt x="2521826" y="5887966"/>
                </a:moveTo>
                <a:cubicBezTo>
                  <a:pt x="2514208" y="5889723"/>
                  <a:pt x="2521641" y="5892151"/>
                  <a:pt x="2521547" y="5894244"/>
                </a:cubicBezTo>
                <a:cubicBezTo>
                  <a:pt x="2521547" y="5894244"/>
                  <a:pt x="2529073" y="5894580"/>
                  <a:pt x="2529167" y="5892488"/>
                </a:cubicBezTo>
                <a:cubicBezTo>
                  <a:pt x="2521641" y="5892151"/>
                  <a:pt x="2529353" y="5888303"/>
                  <a:pt x="2521826" y="5887966"/>
                </a:cubicBezTo>
                <a:close/>
                <a:moveTo>
                  <a:pt x="2183793" y="5886699"/>
                </a:moveTo>
                <a:cubicBezTo>
                  <a:pt x="2182519" y="5886203"/>
                  <a:pt x="2181933" y="5887704"/>
                  <a:pt x="2181345" y="5889209"/>
                </a:cubicBezTo>
                <a:cubicBezTo>
                  <a:pt x="2180756" y="5890713"/>
                  <a:pt x="2180756" y="5890713"/>
                  <a:pt x="2182029" y="5891211"/>
                </a:cubicBezTo>
                <a:cubicBezTo>
                  <a:pt x="2183303" y="5891707"/>
                  <a:pt x="2183303" y="5891707"/>
                  <a:pt x="2183303" y="5891707"/>
                </a:cubicBezTo>
                <a:cubicBezTo>
                  <a:pt x="2183891" y="5890204"/>
                  <a:pt x="2183891" y="5890204"/>
                  <a:pt x="2183891" y="5890204"/>
                </a:cubicBezTo>
                <a:cubicBezTo>
                  <a:pt x="2185752" y="5889198"/>
                  <a:pt x="2185752" y="5889198"/>
                  <a:pt x="2186340" y="5887695"/>
                </a:cubicBezTo>
                <a:cubicBezTo>
                  <a:pt x="2185654" y="5885694"/>
                  <a:pt x="2184380" y="5885196"/>
                  <a:pt x="2183793" y="5886699"/>
                </a:cubicBezTo>
                <a:close/>
                <a:moveTo>
                  <a:pt x="9487727" y="5885895"/>
                </a:moveTo>
                <a:cubicBezTo>
                  <a:pt x="9484075" y="5885581"/>
                  <a:pt x="9482320" y="5891269"/>
                  <a:pt x="9485972" y="5891583"/>
                </a:cubicBezTo>
                <a:cubicBezTo>
                  <a:pt x="9486305" y="5888887"/>
                  <a:pt x="9488108" y="5887096"/>
                  <a:pt x="9487727" y="5885895"/>
                </a:cubicBezTo>
                <a:close/>
                <a:moveTo>
                  <a:pt x="9603178" y="5885155"/>
                </a:moveTo>
                <a:cubicBezTo>
                  <a:pt x="9602850" y="5885072"/>
                  <a:pt x="9602295" y="5885224"/>
                  <a:pt x="9601738" y="5885375"/>
                </a:cubicBezTo>
                <a:lnTo>
                  <a:pt x="9603205" y="5885591"/>
                </a:lnTo>
                <a:lnTo>
                  <a:pt x="9603249" y="5886329"/>
                </a:lnTo>
                <a:cubicBezTo>
                  <a:pt x="9598000" y="5885022"/>
                  <a:pt x="9601021" y="5886933"/>
                  <a:pt x="9599191" y="5888793"/>
                </a:cubicBezTo>
                <a:cubicBezTo>
                  <a:pt x="9598794" y="5887535"/>
                  <a:pt x="9596567" y="5888139"/>
                  <a:pt x="9595773" y="5885625"/>
                </a:cubicBezTo>
                <a:cubicBezTo>
                  <a:pt x="9591715" y="5888088"/>
                  <a:pt x="9589091" y="5887435"/>
                  <a:pt x="9588374" y="5888993"/>
                </a:cubicBezTo>
                <a:cubicBezTo>
                  <a:pt x="9589489" y="5888691"/>
                  <a:pt x="9590602" y="5888390"/>
                  <a:pt x="9589886" y="5889948"/>
                </a:cubicBezTo>
                <a:cubicBezTo>
                  <a:pt x="9591397" y="5890903"/>
                  <a:pt x="9591397" y="5890903"/>
                  <a:pt x="9591397" y="5890903"/>
                </a:cubicBezTo>
                <a:cubicBezTo>
                  <a:pt x="9589886" y="5889948"/>
                  <a:pt x="9588772" y="5890249"/>
                  <a:pt x="9587660" y="5890550"/>
                </a:cubicBezTo>
                <a:cubicBezTo>
                  <a:pt x="9587660" y="5890550"/>
                  <a:pt x="9586546" y="5890853"/>
                  <a:pt x="9586942" y="5892109"/>
                </a:cubicBezTo>
                <a:cubicBezTo>
                  <a:pt x="9586942" y="5892109"/>
                  <a:pt x="9588055" y="5891808"/>
                  <a:pt x="9588055" y="5891808"/>
                </a:cubicBezTo>
                <a:cubicBezTo>
                  <a:pt x="9588055" y="5891808"/>
                  <a:pt x="9589170" y="5891507"/>
                  <a:pt x="9589566" y="5892763"/>
                </a:cubicBezTo>
                <a:cubicBezTo>
                  <a:pt x="9589963" y="5894020"/>
                  <a:pt x="9591476" y="5894975"/>
                  <a:pt x="9593304" y="5893115"/>
                </a:cubicBezTo>
                <a:cubicBezTo>
                  <a:pt x="9594419" y="5892813"/>
                  <a:pt x="9594419" y="5892813"/>
                  <a:pt x="9594419" y="5892813"/>
                </a:cubicBezTo>
                <a:cubicBezTo>
                  <a:pt x="9593702" y="5894372"/>
                  <a:pt x="9594100" y="5895629"/>
                  <a:pt x="9594495" y="5896885"/>
                </a:cubicBezTo>
                <a:cubicBezTo>
                  <a:pt x="9594495" y="5896885"/>
                  <a:pt x="9594495" y="5896885"/>
                  <a:pt x="9594893" y="5898142"/>
                </a:cubicBezTo>
                <a:cubicBezTo>
                  <a:pt x="9594893" y="5898142"/>
                  <a:pt x="9594893" y="5898142"/>
                  <a:pt x="9596007" y="5897840"/>
                </a:cubicBezTo>
                <a:cubicBezTo>
                  <a:pt x="9596007" y="5897840"/>
                  <a:pt x="9597120" y="5897539"/>
                  <a:pt x="9597120" y="5897539"/>
                </a:cubicBezTo>
                <a:cubicBezTo>
                  <a:pt x="9595609" y="5896585"/>
                  <a:pt x="9596326" y="5895025"/>
                  <a:pt x="9595928" y="5893769"/>
                </a:cubicBezTo>
                <a:cubicBezTo>
                  <a:pt x="9595928" y="5893769"/>
                  <a:pt x="9597043" y="5893467"/>
                  <a:pt x="9597043" y="5893467"/>
                </a:cubicBezTo>
                <a:cubicBezTo>
                  <a:pt x="9597439" y="5894725"/>
                  <a:pt x="9598552" y="5894423"/>
                  <a:pt x="9598950" y="5895680"/>
                </a:cubicBezTo>
                <a:cubicBezTo>
                  <a:pt x="9597518" y="5898795"/>
                  <a:pt x="9602766" y="5900103"/>
                  <a:pt x="9596404" y="5899097"/>
                </a:cubicBezTo>
                <a:cubicBezTo>
                  <a:pt x="9599425" y="5901008"/>
                  <a:pt x="9599503" y="5905079"/>
                  <a:pt x="9602127" y="5905733"/>
                </a:cubicBezTo>
                <a:cubicBezTo>
                  <a:pt x="9602843" y="5904175"/>
                  <a:pt x="9603958" y="5903872"/>
                  <a:pt x="9605469" y="5904829"/>
                </a:cubicBezTo>
                <a:cubicBezTo>
                  <a:pt x="9604992" y="5899501"/>
                  <a:pt x="9610638" y="5902063"/>
                  <a:pt x="9610560" y="5897993"/>
                </a:cubicBezTo>
                <a:cubicBezTo>
                  <a:pt x="9606504" y="5900454"/>
                  <a:pt x="9607860" y="5893267"/>
                  <a:pt x="9604121" y="5892915"/>
                </a:cubicBezTo>
                <a:cubicBezTo>
                  <a:pt x="9604121" y="5892915"/>
                  <a:pt x="9603723" y="5891658"/>
                  <a:pt x="9603325" y="5890400"/>
                </a:cubicBezTo>
                <a:cubicBezTo>
                  <a:pt x="9605553" y="5889798"/>
                  <a:pt x="9605417" y="5887448"/>
                  <a:pt x="9604592" y="5885795"/>
                </a:cubicBezTo>
                <a:lnTo>
                  <a:pt x="9603205" y="5885591"/>
                </a:lnTo>
                <a:close/>
                <a:moveTo>
                  <a:pt x="10409029" y="5884784"/>
                </a:moveTo>
                <a:cubicBezTo>
                  <a:pt x="10406086" y="5884801"/>
                  <a:pt x="10403099" y="5885142"/>
                  <a:pt x="10402913" y="5886443"/>
                </a:cubicBezTo>
                <a:cubicBezTo>
                  <a:pt x="10402913" y="5886443"/>
                  <a:pt x="10414497" y="5887676"/>
                  <a:pt x="10414497" y="5887676"/>
                </a:cubicBezTo>
                <a:cubicBezTo>
                  <a:pt x="10414497" y="5887676"/>
                  <a:pt x="10414497" y="5887676"/>
                  <a:pt x="10414867" y="5885075"/>
                </a:cubicBezTo>
                <a:cubicBezTo>
                  <a:pt x="10414867" y="5885075"/>
                  <a:pt x="10411971" y="5884767"/>
                  <a:pt x="10409029" y="5884784"/>
                </a:cubicBezTo>
                <a:close/>
                <a:moveTo>
                  <a:pt x="3029214" y="5884686"/>
                </a:moveTo>
                <a:cubicBezTo>
                  <a:pt x="3021000" y="5888512"/>
                  <a:pt x="3020906" y="5890604"/>
                  <a:pt x="3028840" y="5893055"/>
                </a:cubicBezTo>
                <a:cubicBezTo>
                  <a:pt x="3036775" y="5895506"/>
                  <a:pt x="3038851" y="5894026"/>
                  <a:pt x="3037954" y="5891627"/>
                </a:cubicBezTo>
                <a:cubicBezTo>
                  <a:pt x="3037054" y="5889228"/>
                  <a:pt x="3033182" y="5885911"/>
                  <a:pt x="3029214" y="5884686"/>
                </a:cubicBezTo>
                <a:close/>
                <a:moveTo>
                  <a:pt x="10251302" y="5884664"/>
                </a:moveTo>
                <a:cubicBezTo>
                  <a:pt x="10250223" y="5885373"/>
                  <a:pt x="10249992" y="5886999"/>
                  <a:pt x="10249762" y="5888624"/>
                </a:cubicBezTo>
                <a:cubicBezTo>
                  <a:pt x="10249762" y="5888624"/>
                  <a:pt x="10257484" y="5889445"/>
                  <a:pt x="10257484" y="5889445"/>
                </a:cubicBezTo>
                <a:cubicBezTo>
                  <a:pt x="10257943" y="5886195"/>
                  <a:pt x="10257943" y="5886195"/>
                  <a:pt x="10257943" y="5886195"/>
                </a:cubicBezTo>
                <a:cubicBezTo>
                  <a:pt x="10254314" y="5884158"/>
                  <a:pt x="10252383" y="5883954"/>
                  <a:pt x="10251302" y="5884664"/>
                </a:cubicBezTo>
                <a:close/>
                <a:moveTo>
                  <a:pt x="9528605" y="5884434"/>
                </a:moveTo>
                <a:cubicBezTo>
                  <a:pt x="9525257" y="5885341"/>
                  <a:pt x="9523026" y="5885945"/>
                  <a:pt x="9519274" y="5885571"/>
                </a:cubicBezTo>
                <a:cubicBezTo>
                  <a:pt x="9518564" y="5887153"/>
                  <a:pt x="9518564" y="5887153"/>
                  <a:pt x="9518564" y="5887153"/>
                </a:cubicBezTo>
                <a:cubicBezTo>
                  <a:pt x="9517448" y="5887455"/>
                  <a:pt x="9515621" y="5889339"/>
                  <a:pt x="9516027" y="5890620"/>
                </a:cubicBezTo>
                <a:cubicBezTo>
                  <a:pt x="9512679" y="5891526"/>
                  <a:pt x="9512679" y="5891526"/>
                  <a:pt x="9512679" y="5891526"/>
                </a:cubicBezTo>
                <a:cubicBezTo>
                  <a:pt x="9511564" y="5891829"/>
                  <a:pt x="9511969" y="5893108"/>
                  <a:pt x="9511969" y="5893108"/>
                </a:cubicBezTo>
                <a:cubicBezTo>
                  <a:pt x="9511969" y="5893108"/>
                  <a:pt x="9512373" y="5894388"/>
                  <a:pt x="9513489" y="5894086"/>
                </a:cubicBezTo>
                <a:cubicBezTo>
                  <a:pt x="9515719" y="5893482"/>
                  <a:pt x="9515719" y="5893482"/>
                  <a:pt x="9515719" y="5893482"/>
                </a:cubicBezTo>
                <a:cubicBezTo>
                  <a:pt x="9516125" y="5894761"/>
                  <a:pt x="9513893" y="5895367"/>
                  <a:pt x="9513183" y="5896949"/>
                </a:cubicBezTo>
                <a:cubicBezTo>
                  <a:pt x="9514703" y="5897927"/>
                  <a:pt x="9516529" y="5896043"/>
                  <a:pt x="9516933" y="5897322"/>
                </a:cubicBezTo>
                <a:cubicBezTo>
                  <a:pt x="9511356" y="5898833"/>
                  <a:pt x="9512973" y="5903953"/>
                  <a:pt x="9517842" y="5904024"/>
                </a:cubicBezTo>
                <a:cubicBezTo>
                  <a:pt x="9517130" y="5905606"/>
                  <a:pt x="9517534" y="5906886"/>
                  <a:pt x="9516418" y="5907189"/>
                </a:cubicBezTo>
                <a:cubicBezTo>
                  <a:pt x="9516822" y="5908470"/>
                  <a:pt x="9516822" y="5908470"/>
                  <a:pt x="9516822" y="5908470"/>
                </a:cubicBezTo>
                <a:cubicBezTo>
                  <a:pt x="9518343" y="5909446"/>
                  <a:pt x="9518343" y="5909446"/>
                  <a:pt x="9518748" y="5910727"/>
                </a:cubicBezTo>
                <a:cubicBezTo>
                  <a:pt x="9519154" y="5912006"/>
                  <a:pt x="9519960" y="5914566"/>
                  <a:pt x="9522597" y="5915243"/>
                </a:cubicBezTo>
                <a:cubicBezTo>
                  <a:pt x="9523713" y="5914941"/>
                  <a:pt x="9523713" y="5914941"/>
                  <a:pt x="9523713" y="5914941"/>
                </a:cubicBezTo>
                <a:cubicBezTo>
                  <a:pt x="9525943" y="5914336"/>
                  <a:pt x="9527771" y="5912452"/>
                  <a:pt x="9529597" y="5910568"/>
                </a:cubicBezTo>
                <a:cubicBezTo>
                  <a:pt x="9531424" y="5908684"/>
                  <a:pt x="9532134" y="5907101"/>
                  <a:pt x="9534770" y="5907777"/>
                </a:cubicBezTo>
                <a:cubicBezTo>
                  <a:pt x="9537002" y="5907173"/>
                  <a:pt x="9537002" y="5907173"/>
                  <a:pt x="9537002" y="5907173"/>
                </a:cubicBezTo>
                <a:cubicBezTo>
                  <a:pt x="9536598" y="5905893"/>
                  <a:pt x="9536598" y="5905893"/>
                  <a:pt x="9536598" y="5905893"/>
                </a:cubicBezTo>
                <a:cubicBezTo>
                  <a:pt x="9537308" y="5904310"/>
                  <a:pt x="9538020" y="5902728"/>
                  <a:pt x="9537614" y="5901449"/>
                </a:cubicBezTo>
                <a:cubicBezTo>
                  <a:pt x="9537211" y="5900169"/>
                  <a:pt x="9537922" y="5898587"/>
                  <a:pt x="9537922" y="5898587"/>
                </a:cubicBezTo>
                <a:cubicBezTo>
                  <a:pt x="9537517" y="5897306"/>
                  <a:pt x="9537517" y="5897306"/>
                  <a:pt x="9537517" y="5897306"/>
                </a:cubicBezTo>
                <a:cubicBezTo>
                  <a:pt x="9537112" y="5896027"/>
                  <a:pt x="9533362" y="5895652"/>
                  <a:pt x="9530725" y="5894976"/>
                </a:cubicBezTo>
                <a:cubicBezTo>
                  <a:pt x="9529609" y="5895279"/>
                  <a:pt x="9529609" y="5895279"/>
                  <a:pt x="9529609" y="5895279"/>
                </a:cubicBezTo>
                <a:cubicBezTo>
                  <a:pt x="9528494" y="5895581"/>
                  <a:pt x="9528494" y="5895581"/>
                  <a:pt x="9528494" y="5895581"/>
                </a:cubicBezTo>
                <a:cubicBezTo>
                  <a:pt x="9528898" y="5896860"/>
                  <a:pt x="9528898" y="5896860"/>
                  <a:pt x="9527783" y="5897163"/>
                </a:cubicBezTo>
                <a:cubicBezTo>
                  <a:pt x="9526668" y="5897465"/>
                  <a:pt x="9527072" y="5898745"/>
                  <a:pt x="9527072" y="5898745"/>
                </a:cubicBezTo>
                <a:cubicBezTo>
                  <a:pt x="9528592" y="5899723"/>
                  <a:pt x="9528592" y="5899723"/>
                  <a:pt x="9529707" y="5899421"/>
                </a:cubicBezTo>
                <a:cubicBezTo>
                  <a:pt x="9530823" y="5899119"/>
                  <a:pt x="9530419" y="5897839"/>
                  <a:pt x="9531534" y="5897537"/>
                </a:cubicBezTo>
                <a:cubicBezTo>
                  <a:pt x="9533055" y="5898515"/>
                  <a:pt x="9534171" y="5898212"/>
                  <a:pt x="9534171" y="5898212"/>
                </a:cubicBezTo>
                <a:cubicBezTo>
                  <a:pt x="9534575" y="5899492"/>
                  <a:pt x="9533864" y="5901074"/>
                  <a:pt x="9533864" y="5901074"/>
                </a:cubicBezTo>
                <a:cubicBezTo>
                  <a:pt x="9534268" y="5902356"/>
                  <a:pt x="9534674" y="5903634"/>
                  <a:pt x="9533962" y="5905217"/>
                </a:cubicBezTo>
                <a:cubicBezTo>
                  <a:pt x="9530209" y="5904843"/>
                  <a:pt x="9528384" y="5906727"/>
                  <a:pt x="9526557" y="5908611"/>
                </a:cubicBezTo>
                <a:cubicBezTo>
                  <a:pt x="9525847" y="5910195"/>
                  <a:pt x="9524730" y="5910496"/>
                  <a:pt x="9522905" y="5912381"/>
                </a:cubicBezTo>
                <a:cubicBezTo>
                  <a:pt x="9522499" y="5911101"/>
                  <a:pt x="9522499" y="5911101"/>
                  <a:pt x="9522095" y="5909821"/>
                </a:cubicBezTo>
                <a:cubicBezTo>
                  <a:pt x="9521689" y="5908540"/>
                  <a:pt x="9521286" y="5907260"/>
                  <a:pt x="9520170" y="5907562"/>
                </a:cubicBezTo>
                <a:cubicBezTo>
                  <a:pt x="9520881" y="5905980"/>
                  <a:pt x="9521592" y="5904398"/>
                  <a:pt x="9521187" y="5903118"/>
                </a:cubicBezTo>
                <a:cubicBezTo>
                  <a:pt x="9522303" y="5902816"/>
                  <a:pt x="9522303" y="5902816"/>
                  <a:pt x="9522303" y="5902816"/>
                </a:cubicBezTo>
                <a:cubicBezTo>
                  <a:pt x="9523724" y="5899652"/>
                  <a:pt x="9525049" y="5892346"/>
                  <a:pt x="9520488" y="5889411"/>
                </a:cubicBezTo>
                <a:cubicBezTo>
                  <a:pt x="9519778" y="5890993"/>
                  <a:pt x="9519778" y="5890993"/>
                  <a:pt x="9519778" y="5890993"/>
                </a:cubicBezTo>
                <a:cubicBezTo>
                  <a:pt x="9519374" y="5889713"/>
                  <a:pt x="9519374" y="5889713"/>
                  <a:pt x="9520085" y="5888131"/>
                </a:cubicBezTo>
                <a:cubicBezTo>
                  <a:pt x="9523834" y="5888504"/>
                  <a:pt x="9526067" y="5887900"/>
                  <a:pt x="9529414" y="5886994"/>
                </a:cubicBezTo>
                <a:cubicBezTo>
                  <a:pt x="9529414" y="5886994"/>
                  <a:pt x="9530530" y="5886692"/>
                  <a:pt x="9530125" y="5885412"/>
                </a:cubicBezTo>
                <a:cubicBezTo>
                  <a:pt x="9529721" y="5884132"/>
                  <a:pt x="9528605" y="5884434"/>
                  <a:pt x="9528605" y="5884434"/>
                </a:cubicBezTo>
                <a:close/>
                <a:moveTo>
                  <a:pt x="2936793" y="5882917"/>
                </a:moveTo>
                <a:cubicBezTo>
                  <a:pt x="2927762" y="5882513"/>
                  <a:pt x="2918638" y="5884202"/>
                  <a:pt x="2918638" y="5884202"/>
                </a:cubicBezTo>
                <a:cubicBezTo>
                  <a:pt x="2918545" y="5886294"/>
                  <a:pt x="2918451" y="5888387"/>
                  <a:pt x="2927481" y="5888790"/>
                </a:cubicBezTo>
                <a:cubicBezTo>
                  <a:pt x="2936513" y="5889193"/>
                  <a:pt x="2927668" y="5884605"/>
                  <a:pt x="2936793" y="5882917"/>
                </a:cubicBezTo>
                <a:close/>
                <a:moveTo>
                  <a:pt x="2547696" y="5882834"/>
                </a:moveTo>
                <a:cubicBezTo>
                  <a:pt x="2547608" y="5884794"/>
                  <a:pt x="2538576" y="5884392"/>
                  <a:pt x="2538576" y="5884392"/>
                </a:cubicBezTo>
                <a:cubicBezTo>
                  <a:pt x="2538576" y="5884392"/>
                  <a:pt x="2538489" y="5886353"/>
                  <a:pt x="2547520" y="5886757"/>
                </a:cubicBezTo>
                <a:cubicBezTo>
                  <a:pt x="2547520" y="5886757"/>
                  <a:pt x="2547608" y="5884794"/>
                  <a:pt x="2547696" y="5882834"/>
                </a:cubicBezTo>
                <a:close/>
                <a:moveTo>
                  <a:pt x="10371434" y="5880454"/>
                </a:moveTo>
                <a:cubicBezTo>
                  <a:pt x="10370474" y="5887215"/>
                  <a:pt x="10369994" y="5890594"/>
                  <a:pt x="10358897" y="5892846"/>
                </a:cubicBezTo>
                <a:cubicBezTo>
                  <a:pt x="10369514" y="5893976"/>
                  <a:pt x="10369036" y="5897355"/>
                  <a:pt x="10379654" y="5898485"/>
                </a:cubicBezTo>
                <a:cubicBezTo>
                  <a:pt x="10380612" y="5891724"/>
                  <a:pt x="10380612" y="5891724"/>
                  <a:pt x="10381092" y="5888343"/>
                </a:cubicBezTo>
                <a:cubicBezTo>
                  <a:pt x="10391708" y="5889473"/>
                  <a:pt x="10392188" y="5886094"/>
                  <a:pt x="10392188" y="5886094"/>
                </a:cubicBezTo>
                <a:cubicBezTo>
                  <a:pt x="10403286" y="5883844"/>
                  <a:pt x="10382051" y="5881584"/>
                  <a:pt x="10371434" y="5880454"/>
                </a:cubicBezTo>
                <a:close/>
                <a:moveTo>
                  <a:pt x="9720089" y="5878298"/>
                </a:moveTo>
                <a:cubicBezTo>
                  <a:pt x="9720882" y="5880803"/>
                  <a:pt x="9718102" y="5886998"/>
                  <a:pt x="9722862" y="5887069"/>
                </a:cubicBezTo>
                <a:cubicBezTo>
                  <a:pt x="9721972" y="5884250"/>
                  <a:pt x="9724371" y="5881303"/>
                  <a:pt x="9722993" y="5879573"/>
                </a:cubicBezTo>
                <a:cubicBezTo>
                  <a:pt x="9722530" y="5878997"/>
                  <a:pt x="9721650" y="5878555"/>
                  <a:pt x="9720089" y="5878298"/>
                </a:cubicBezTo>
                <a:close/>
                <a:moveTo>
                  <a:pt x="4805061" y="5877940"/>
                </a:moveTo>
                <a:cubicBezTo>
                  <a:pt x="4805061" y="5877940"/>
                  <a:pt x="4792015" y="5879543"/>
                  <a:pt x="4792015" y="5879543"/>
                </a:cubicBezTo>
                <a:cubicBezTo>
                  <a:pt x="4789313" y="5888536"/>
                  <a:pt x="4786614" y="5897532"/>
                  <a:pt x="4783914" y="5906524"/>
                </a:cubicBezTo>
                <a:cubicBezTo>
                  <a:pt x="4795613" y="5909419"/>
                  <a:pt x="4801011" y="5891430"/>
                  <a:pt x="4805061" y="5877940"/>
                </a:cubicBezTo>
                <a:close/>
                <a:moveTo>
                  <a:pt x="9809190" y="5877710"/>
                </a:moveTo>
                <a:cubicBezTo>
                  <a:pt x="9805569" y="5877325"/>
                  <a:pt x="9800605" y="5877787"/>
                  <a:pt x="9800605" y="5877787"/>
                </a:cubicBezTo>
                <a:cubicBezTo>
                  <a:pt x="9810257" y="5878814"/>
                  <a:pt x="9810257" y="5878814"/>
                  <a:pt x="9809704" y="5882714"/>
                </a:cubicBezTo>
                <a:cubicBezTo>
                  <a:pt x="9815083" y="5879327"/>
                  <a:pt x="9812809" y="5878096"/>
                  <a:pt x="9809190" y="5877710"/>
                </a:cubicBezTo>
                <a:close/>
                <a:moveTo>
                  <a:pt x="2601568" y="5877501"/>
                </a:moveTo>
                <a:cubicBezTo>
                  <a:pt x="2600152" y="5877512"/>
                  <a:pt x="2599204" y="5877666"/>
                  <a:pt x="2599186" y="5878059"/>
                </a:cubicBezTo>
                <a:cubicBezTo>
                  <a:pt x="2606711" y="5878394"/>
                  <a:pt x="2614238" y="5878730"/>
                  <a:pt x="2614238" y="5878730"/>
                </a:cubicBezTo>
                <a:cubicBezTo>
                  <a:pt x="2614238" y="5878730"/>
                  <a:pt x="2605810" y="5877469"/>
                  <a:pt x="2601568" y="5877501"/>
                </a:cubicBezTo>
                <a:close/>
                <a:moveTo>
                  <a:pt x="9476366" y="5876643"/>
                </a:moveTo>
                <a:cubicBezTo>
                  <a:pt x="9476755" y="5877873"/>
                  <a:pt x="9477534" y="5880337"/>
                  <a:pt x="9478659" y="5880032"/>
                </a:cubicBezTo>
                <a:cubicBezTo>
                  <a:pt x="9479005" y="5877265"/>
                  <a:pt x="9482033" y="5879118"/>
                  <a:pt x="9481644" y="5877886"/>
                </a:cubicBezTo>
                <a:cubicBezTo>
                  <a:pt x="9479395" y="5878497"/>
                  <a:pt x="9478616" y="5876034"/>
                  <a:pt x="9476366" y="5876643"/>
                </a:cubicBezTo>
                <a:close/>
                <a:moveTo>
                  <a:pt x="7041749" y="5874799"/>
                </a:moveTo>
                <a:cubicBezTo>
                  <a:pt x="7040886" y="5874882"/>
                  <a:pt x="7040700" y="5875238"/>
                  <a:pt x="7043401" y="5876339"/>
                </a:cubicBezTo>
                <a:cubicBezTo>
                  <a:pt x="7040412" y="5882051"/>
                  <a:pt x="7037424" y="5887763"/>
                  <a:pt x="7029032" y="5891273"/>
                </a:cubicBezTo>
                <a:cubicBezTo>
                  <a:pt x="7028284" y="5892702"/>
                  <a:pt x="7028284" y="5892702"/>
                  <a:pt x="7033689" y="5894903"/>
                </a:cubicBezTo>
                <a:cubicBezTo>
                  <a:pt x="7033689" y="5894903"/>
                  <a:pt x="7033689" y="5894903"/>
                  <a:pt x="7039837" y="5895676"/>
                </a:cubicBezTo>
                <a:cubicBezTo>
                  <a:pt x="7042826" y="5889962"/>
                  <a:pt x="7045815" y="5884252"/>
                  <a:pt x="7048804" y="5878539"/>
                </a:cubicBezTo>
                <a:cubicBezTo>
                  <a:pt x="7048804" y="5878539"/>
                  <a:pt x="7044149" y="5874910"/>
                  <a:pt x="7044149" y="5874910"/>
                </a:cubicBezTo>
                <a:cubicBezTo>
                  <a:pt x="7044149" y="5874910"/>
                  <a:pt x="7042612" y="5874717"/>
                  <a:pt x="7041749" y="5874799"/>
                </a:cubicBezTo>
                <a:close/>
                <a:moveTo>
                  <a:pt x="2505868" y="5873889"/>
                </a:moveTo>
                <a:cubicBezTo>
                  <a:pt x="2505763" y="5876244"/>
                  <a:pt x="2505656" y="5878597"/>
                  <a:pt x="2514686" y="5879001"/>
                </a:cubicBezTo>
                <a:cubicBezTo>
                  <a:pt x="2514740" y="5877824"/>
                  <a:pt x="2517050" y="5876747"/>
                  <a:pt x="2518217" y="5875915"/>
                </a:cubicBezTo>
                <a:cubicBezTo>
                  <a:pt x="2519388" y="5875083"/>
                  <a:pt x="2519414" y="5874495"/>
                  <a:pt x="2514898" y="5874293"/>
                </a:cubicBezTo>
                <a:cubicBezTo>
                  <a:pt x="2514898" y="5874293"/>
                  <a:pt x="2505868" y="5873889"/>
                  <a:pt x="2505868" y="5873889"/>
                </a:cubicBezTo>
                <a:close/>
                <a:moveTo>
                  <a:pt x="726339" y="5873601"/>
                </a:moveTo>
                <a:cubicBezTo>
                  <a:pt x="725038" y="5876421"/>
                  <a:pt x="723737" y="5879240"/>
                  <a:pt x="718317" y="5878448"/>
                </a:cubicBezTo>
                <a:cubicBezTo>
                  <a:pt x="718317" y="5878448"/>
                  <a:pt x="717666" y="5879858"/>
                  <a:pt x="717015" y="5881267"/>
                </a:cubicBezTo>
                <a:cubicBezTo>
                  <a:pt x="721784" y="5883469"/>
                  <a:pt x="726551" y="5885669"/>
                  <a:pt x="727201" y="5884261"/>
                </a:cubicBezTo>
                <a:cubicBezTo>
                  <a:pt x="732619" y="5885050"/>
                  <a:pt x="733920" y="5882232"/>
                  <a:pt x="735221" y="5879412"/>
                </a:cubicBezTo>
                <a:cubicBezTo>
                  <a:pt x="735873" y="5878003"/>
                  <a:pt x="736523" y="5876593"/>
                  <a:pt x="731758" y="5874394"/>
                </a:cubicBezTo>
                <a:cubicBezTo>
                  <a:pt x="731758" y="5874394"/>
                  <a:pt x="726339" y="5873601"/>
                  <a:pt x="726339" y="5873601"/>
                </a:cubicBezTo>
                <a:close/>
                <a:moveTo>
                  <a:pt x="10240210" y="5873090"/>
                </a:moveTo>
                <a:cubicBezTo>
                  <a:pt x="10228118" y="5875434"/>
                  <a:pt x="10217041" y="5870627"/>
                  <a:pt x="10216027" y="5877776"/>
                </a:cubicBezTo>
                <a:cubicBezTo>
                  <a:pt x="10216027" y="5877776"/>
                  <a:pt x="10227104" y="5882584"/>
                  <a:pt x="10227104" y="5882584"/>
                </a:cubicBezTo>
                <a:cubicBezTo>
                  <a:pt x="10226596" y="5886159"/>
                  <a:pt x="10215013" y="5884927"/>
                  <a:pt x="10215013" y="5884927"/>
                </a:cubicBezTo>
                <a:cubicBezTo>
                  <a:pt x="10213998" y="5892077"/>
                  <a:pt x="10225074" y="5896885"/>
                  <a:pt x="10236151" y="5901692"/>
                </a:cubicBezTo>
                <a:cubicBezTo>
                  <a:pt x="10248241" y="5899350"/>
                  <a:pt x="10249761" y="5888624"/>
                  <a:pt x="10238688" y="5883817"/>
                </a:cubicBezTo>
                <a:cubicBezTo>
                  <a:pt x="10227104" y="5882584"/>
                  <a:pt x="10227104" y="5882584"/>
                  <a:pt x="10227104" y="5882584"/>
                </a:cubicBezTo>
                <a:cubicBezTo>
                  <a:pt x="10239194" y="5880241"/>
                  <a:pt x="10239702" y="5876666"/>
                  <a:pt x="10240210" y="5873090"/>
                </a:cubicBezTo>
                <a:close/>
                <a:moveTo>
                  <a:pt x="9479612" y="5871254"/>
                </a:moveTo>
                <a:cubicBezTo>
                  <a:pt x="9480012" y="5872524"/>
                  <a:pt x="9478902" y="5872824"/>
                  <a:pt x="9476683" y="5873426"/>
                </a:cubicBezTo>
                <a:cubicBezTo>
                  <a:pt x="9476683" y="5873426"/>
                  <a:pt x="9477083" y="5874696"/>
                  <a:pt x="9477485" y="5875965"/>
                </a:cubicBezTo>
                <a:cubicBezTo>
                  <a:pt x="9479704" y="5875364"/>
                  <a:pt x="9480106" y="5876633"/>
                  <a:pt x="9481216" y="5876333"/>
                </a:cubicBezTo>
                <a:cubicBezTo>
                  <a:pt x="9478950" y="5874880"/>
                  <a:pt x="9481679" y="5872074"/>
                  <a:pt x="9481311" y="5871268"/>
                </a:cubicBezTo>
                <a:cubicBezTo>
                  <a:pt x="9481188" y="5871000"/>
                  <a:pt x="9480721" y="5870953"/>
                  <a:pt x="9479612" y="5871254"/>
                </a:cubicBezTo>
                <a:close/>
                <a:moveTo>
                  <a:pt x="2480347" y="5871179"/>
                </a:moveTo>
                <a:cubicBezTo>
                  <a:pt x="2480347" y="5871179"/>
                  <a:pt x="2480347" y="5871179"/>
                  <a:pt x="2480253" y="5873308"/>
                </a:cubicBezTo>
                <a:cubicBezTo>
                  <a:pt x="2480253" y="5873308"/>
                  <a:pt x="2480062" y="5877566"/>
                  <a:pt x="2480062" y="5877566"/>
                </a:cubicBezTo>
                <a:cubicBezTo>
                  <a:pt x="2480062" y="5877566"/>
                  <a:pt x="2480062" y="5877566"/>
                  <a:pt x="2479967" y="5879697"/>
                </a:cubicBezTo>
                <a:cubicBezTo>
                  <a:pt x="2479967" y="5879697"/>
                  <a:pt x="2480062" y="5877566"/>
                  <a:pt x="2471880" y="5875068"/>
                </a:cubicBezTo>
                <a:cubicBezTo>
                  <a:pt x="2471784" y="5877197"/>
                  <a:pt x="2463409" y="5878958"/>
                  <a:pt x="2471595" y="5881457"/>
                </a:cubicBezTo>
                <a:cubicBezTo>
                  <a:pt x="2479871" y="5881826"/>
                  <a:pt x="2479777" y="5883955"/>
                  <a:pt x="2488150" y="5882196"/>
                </a:cubicBezTo>
                <a:cubicBezTo>
                  <a:pt x="2488150" y="5882196"/>
                  <a:pt x="2488056" y="5884325"/>
                  <a:pt x="2488056" y="5884325"/>
                </a:cubicBezTo>
                <a:cubicBezTo>
                  <a:pt x="2487961" y="5886455"/>
                  <a:pt x="2487961" y="5886455"/>
                  <a:pt x="2496240" y="5886825"/>
                </a:cubicBezTo>
                <a:cubicBezTo>
                  <a:pt x="2496335" y="5884696"/>
                  <a:pt x="2496429" y="5882565"/>
                  <a:pt x="2496429" y="5882565"/>
                </a:cubicBezTo>
                <a:cubicBezTo>
                  <a:pt x="2496429" y="5882565"/>
                  <a:pt x="2496454" y="5882033"/>
                  <a:pt x="2495431" y="5881720"/>
                </a:cubicBezTo>
                <a:cubicBezTo>
                  <a:pt x="2494408" y="5881409"/>
                  <a:pt x="2492337" y="5881316"/>
                  <a:pt x="2488150" y="5882196"/>
                </a:cubicBezTo>
                <a:cubicBezTo>
                  <a:pt x="2488245" y="5880066"/>
                  <a:pt x="2488245" y="5880066"/>
                  <a:pt x="2488245" y="5880066"/>
                </a:cubicBezTo>
                <a:cubicBezTo>
                  <a:pt x="2488245" y="5880066"/>
                  <a:pt x="2488339" y="5877937"/>
                  <a:pt x="2488339" y="5877937"/>
                </a:cubicBezTo>
                <a:cubicBezTo>
                  <a:pt x="2492529" y="5877056"/>
                  <a:pt x="2492599" y="5875460"/>
                  <a:pt x="2490588" y="5874037"/>
                </a:cubicBezTo>
                <a:cubicBezTo>
                  <a:pt x="2488579" y="5872612"/>
                  <a:pt x="2484487" y="5871363"/>
                  <a:pt x="2480347" y="5871179"/>
                </a:cubicBezTo>
                <a:close/>
                <a:moveTo>
                  <a:pt x="9598486" y="5871136"/>
                </a:moveTo>
                <a:cubicBezTo>
                  <a:pt x="9595182" y="5872030"/>
                  <a:pt x="9595985" y="5874570"/>
                  <a:pt x="9594884" y="5874868"/>
                </a:cubicBezTo>
                <a:cubicBezTo>
                  <a:pt x="9594884" y="5874868"/>
                  <a:pt x="9594081" y="5872329"/>
                  <a:pt x="9591879" y="5872925"/>
                </a:cubicBezTo>
                <a:cubicBezTo>
                  <a:pt x="9595686" y="5877406"/>
                  <a:pt x="9590283" y="5883006"/>
                  <a:pt x="9597291" y="5882486"/>
                </a:cubicBezTo>
                <a:cubicBezTo>
                  <a:pt x="9598341" y="5880134"/>
                  <a:pt x="9601249" y="5877278"/>
                  <a:pt x="9600568" y="5874233"/>
                </a:cubicBezTo>
                <a:cubicBezTo>
                  <a:pt x="9600340" y="5873218"/>
                  <a:pt x="9599713" y="5872183"/>
                  <a:pt x="9598486" y="5871136"/>
                </a:cubicBezTo>
                <a:close/>
                <a:moveTo>
                  <a:pt x="2404955" y="5870857"/>
                </a:moveTo>
                <a:cubicBezTo>
                  <a:pt x="2403087" y="5870479"/>
                  <a:pt x="2401205" y="5870395"/>
                  <a:pt x="2397390" y="5871404"/>
                </a:cubicBezTo>
                <a:cubicBezTo>
                  <a:pt x="2397390" y="5871404"/>
                  <a:pt x="2404812" y="5874093"/>
                  <a:pt x="2404812" y="5874093"/>
                </a:cubicBezTo>
                <a:cubicBezTo>
                  <a:pt x="2404812" y="5874093"/>
                  <a:pt x="2412442" y="5872076"/>
                  <a:pt x="2412442" y="5872076"/>
                </a:cubicBezTo>
                <a:cubicBezTo>
                  <a:pt x="2408680" y="5871908"/>
                  <a:pt x="2406824" y="5871236"/>
                  <a:pt x="2404955" y="5870857"/>
                </a:cubicBezTo>
                <a:close/>
                <a:moveTo>
                  <a:pt x="1215355" y="5869238"/>
                </a:moveTo>
                <a:cubicBezTo>
                  <a:pt x="1204226" y="5877655"/>
                  <a:pt x="1208971" y="5882596"/>
                  <a:pt x="1210274" y="5894990"/>
                </a:cubicBezTo>
                <a:cubicBezTo>
                  <a:pt x="1211709" y="5895449"/>
                  <a:pt x="1212735" y="5894922"/>
                  <a:pt x="1213474" y="5893795"/>
                </a:cubicBezTo>
                <a:cubicBezTo>
                  <a:pt x="1215693" y="5890415"/>
                  <a:pt x="1215339" y="5881639"/>
                  <a:pt x="1215740" y="5877917"/>
                </a:cubicBezTo>
                <a:cubicBezTo>
                  <a:pt x="1214784" y="5877611"/>
                  <a:pt x="1218225" y="5870156"/>
                  <a:pt x="1215355" y="5869238"/>
                </a:cubicBezTo>
                <a:close/>
                <a:moveTo>
                  <a:pt x="9790002" y="5868886"/>
                </a:moveTo>
                <a:cubicBezTo>
                  <a:pt x="9788940" y="5869174"/>
                  <a:pt x="9788285" y="5870755"/>
                  <a:pt x="9788285" y="5870755"/>
                </a:cubicBezTo>
                <a:cubicBezTo>
                  <a:pt x="9788692" y="5872048"/>
                  <a:pt x="9788037" y="5873628"/>
                  <a:pt x="9788037" y="5873628"/>
                </a:cubicBezTo>
                <a:cubicBezTo>
                  <a:pt x="9788446" y="5874921"/>
                  <a:pt x="9789510" y="5874633"/>
                  <a:pt x="9789510" y="5874633"/>
                </a:cubicBezTo>
                <a:cubicBezTo>
                  <a:pt x="9790981" y="5875638"/>
                  <a:pt x="9791636" y="5874056"/>
                  <a:pt x="9792701" y="5873769"/>
                </a:cubicBezTo>
                <a:cubicBezTo>
                  <a:pt x="9792292" y="5872476"/>
                  <a:pt x="9792947" y="5870895"/>
                  <a:pt x="9792539" y="5869603"/>
                </a:cubicBezTo>
                <a:cubicBezTo>
                  <a:pt x="9792539" y="5869603"/>
                  <a:pt x="9791066" y="5868597"/>
                  <a:pt x="9790002" y="5868886"/>
                </a:cubicBezTo>
                <a:close/>
                <a:moveTo>
                  <a:pt x="2497114" y="5867210"/>
                </a:moveTo>
                <a:cubicBezTo>
                  <a:pt x="2496929" y="5871395"/>
                  <a:pt x="2505960" y="5871798"/>
                  <a:pt x="2505865" y="5873890"/>
                </a:cubicBezTo>
                <a:cubicBezTo>
                  <a:pt x="2510428" y="5873045"/>
                  <a:pt x="2510473" y="5871999"/>
                  <a:pt x="2508263" y="5870852"/>
                </a:cubicBezTo>
                <a:cubicBezTo>
                  <a:pt x="2506052" y="5869705"/>
                  <a:pt x="2501583" y="5868458"/>
                  <a:pt x="2497114" y="5867210"/>
                </a:cubicBezTo>
                <a:close/>
                <a:moveTo>
                  <a:pt x="3038619" y="5865453"/>
                </a:moveTo>
                <a:cubicBezTo>
                  <a:pt x="3031092" y="5865116"/>
                  <a:pt x="3031005" y="5867079"/>
                  <a:pt x="3038443" y="5869376"/>
                </a:cubicBezTo>
                <a:cubicBezTo>
                  <a:pt x="3046057" y="5867751"/>
                  <a:pt x="3038531" y="5867414"/>
                  <a:pt x="3046145" y="5865790"/>
                </a:cubicBezTo>
                <a:cubicBezTo>
                  <a:pt x="3038619" y="5865453"/>
                  <a:pt x="3038619" y="5865453"/>
                  <a:pt x="3038619" y="5865453"/>
                </a:cubicBezTo>
                <a:close/>
                <a:moveTo>
                  <a:pt x="1787540" y="5864804"/>
                </a:moveTo>
                <a:cubicBezTo>
                  <a:pt x="1786577" y="5865221"/>
                  <a:pt x="1785979" y="5866285"/>
                  <a:pt x="1787471" y="5868017"/>
                </a:cubicBezTo>
                <a:cubicBezTo>
                  <a:pt x="1789193" y="5866895"/>
                  <a:pt x="1789806" y="5866047"/>
                  <a:pt x="1789819" y="5865475"/>
                </a:cubicBezTo>
                <a:cubicBezTo>
                  <a:pt x="1789837" y="5864618"/>
                  <a:pt x="1788505" y="5864388"/>
                  <a:pt x="1787540" y="5864804"/>
                </a:cubicBezTo>
                <a:close/>
                <a:moveTo>
                  <a:pt x="10327605" y="5864794"/>
                </a:moveTo>
                <a:cubicBezTo>
                  <a:pt x="10315530" y="5867029"/>
                  <a:pt x="10315530" y="5867029"/>
                  <a:pt x="10326622" y="5871728"/>
                </a:cubicBezTo>
                <a:cubicBezTo>
                  <a:pt x="10315038" y="5870496"/>
                  <a:pt x="10315038" y="5870496"/>
                  <a:pt x="10315038" y="5870496"/>
                </a:cubicBezTo>
                <a:cubicBezTo>
                  <a:pt x="10315038" y="5870496"/>
                  <a:pt x="10315038" y="5870496"/>
                  <a:pt x="10314546" y="5873963"/>
                </a:cubicBezTo>
                <a:cubicBezTo>
                  <a:pt x="10314546" y="5873963"/>
                  <a:pt x="10326130" y="5875195"/>
                  <a:pt x="10326130" y="5875195"/>
                </a:cubicBezTo>
                <a:lnTo>
                  <a:pt x="10325640" y="5878662"/>
                </a:lnTo>
                <a:cubicBezTo>
                  <a:pt x="10314054" y="5877429"/>
                  <a:pt x="10313563" y="5880896"/>
                  <a:pt x="10313563" y="5880896"/>
                </a:cubicBezTo>
                <a:cubicBezTo>
                  <a:pt x="10325147" y="5882129"/>
                  <a:pt x="10325147" y="5882129"/>
                  <a:pt x="10325147" y="5882129"/>
                </a:cubicBezTo>
                <a:cubicBezTo>
                  <a:pt x="10336728" y="5883360"/>
                  <a:pt x="10337220" y="5879893"/>
                  <a:pt x="10337220" y="5879893"/>
                </a:cubicBezTo>
                <a:cubicBezTo>
                  <a:pt x="10349788" y="5874192"/>
                  <a:pt x="10361860" y="5871958"/>
                  <a:pt x="10362844" y="5865023"/>
                </a:cubicBezTo>
                <a:cubicBezTo>
                  <a:pt x="10351262" y="5863791"/>
                  <a:pt x="10339679" y="5862560"/>
                  <a:pt x="10327605" y="5864794"/>
                </a:cubicBezTo>
                <a:close/>
                <a:moveTo>
                  <a:pt x="9755802" y="5864367"/>
                </a:moveTo>
                <a:cubicBezTo>
                  <a:pt x="9756710" y="5866187"/>
                  <a:pt x="9757114" y="5866939"/>
                  <a:pt x="9757223" y="5867083"/>
                </a:cubicBezTo>
                <a:cubicBezTo>
                  <a:pt x="9757545" y="5867512"/>
                  <a:pt x="9755199" y="5862462"/>
                  <a:pt x="9755802" y="5864367"/>
                </a:cubicBezTo>
                <a:close/>
                <a:moveTo>
                  <a:pt x="1207628" y="5863722"/>
                </a:moveTo>
                <a:cubicBezTo>
                  <a:pt x="1202831" y="5862188"/>
                  <a:pt x="1202378" y="5866909"/>
                  <a:pt x="1199989" y="5867767"/>
                </a:cubicBezTo>
                <a:cubicBezTo>
                  <a:pt x="1201906" y="5868381"/>
                  <a:pt x="1200004" y="5871018"/>
                  <a:pt x="1201923" y="5871632"/>
                </a:cubicBezTo>
                <a:cubicBezTo>
                  <a:pt x="1202396" y="5870160"/>
                  <a:pt x="1202884" y="5871939"/>
                  <a:pt x="1204802" y="5872554"/>
                </a:cubicBezTo>
                <a:cubicBezTo>
                  <a:pt x="1205274" y="5871081"/>
                  <a:pt x="1202866" y="5868688"/>
                  <a:pt x="1206215" y="5868138"/>
                </a:cubicBezTo>
                <a:cubicBezTo>
                  <a:pt x="1205744" y="5869610"/>
                  <a:pt x="1206233" y="5871389"/>
                  <a:pt x="1207175" y="5868445"/>
                </a:cubicBezTo>
                <a:cubicBezTo>
                  <a:pt x="1205256" y="5867831"/>
                  <a:pt x="1206686" y="5866667"/>
                  <a:pt x="1207628" y="5863722"/>
                </a:cubicBezTo>
                <a:close/>
                <a:moveTo>
                  <a:pt x="1809887" y="5861808"/>
                </a:moveTo>
                <a:cubicBezTo>
                  <a:pt x="1809904" y="5865058"/>
                  <a:pt x="1805141" y="5870023"/>
                  <a:pt x="1809449" y="5869780"/>
                </a:cubicBezTo>
                <a:cubicBezTo>
                  <a:pt x="1809676" y="5867419"/>
                  <a:pt x="1810866" y="5866178"/>
                  <a:pt x="1811461" y="5865150"/>
                </a:cubicBezTo>
                <a:cubicBezTo>
                  <a:pt x="1812052" y="5864123"/>
                  <a:pt x="1812048" y="5863312"/>
                  <a:pt x="1809887" y="5861808"/>
                </a:cubicBezTo>
                <a:close/>
                <a:moveTo>
                  <a:pt x="3032230" y="5860746"/>
                </a:moveTo>
                <a:cubicBezTo>
                  <a:pt x="3031277" y="5860999"/>
                  <a:pt x="3031250" y="5861586"/>
                  <a:pt x="3031197" y="5862764"/>
                </a:cubicBezTo>
                <a:cubicBezTo>
                  <a:pt x="3038724" y="5863099"/>
                  <a:pt x="3040605" y="5863183"/>
                  <a:pt x="3040618" y="5862889"/>
                </a:cubicBezTo>
                <a:cubicBezTo>
                  <a:pt x="3040632" y="5862594"/>
                  <a:pt x="3038777" y="5861922"/>
                  <a:pt x="3038829" y="5860746"/>
                </a:cubicBezTo>
                <a:cubicBezTo>
                  <a:pt x="3035066" y="5860577"/>
                  <a:pt x="3033183" y="5860494"/>
                  <a:pt x="3032230" y="5860746"/>
                </a:cubicBezTo>
                <a:close/>
                <a:moveTo>
                  <a:pt x="10308793" y="5859273"/>
                </a:moveTo>
                <a:cubicBezTo>
                  <a:pt x="10308331" y="5862523"/>
                  <a:pt x="10308331" y="5862523"/>
                  <a:pt x="10296748" y="5861291"/>
                </a:cubicBezTo>
                <a:cubicBezTo>
                  <a:pt x="10296748" y="5861291"/>
                  <a:pt x="10296287" y="5864541"/>
                  <a:pt x="10296287" y="5864541"/>
                </a:cubicBezTo>
                <a:cubicBezTo>
                  <a:pt x="10296287" y="5864541"/>
                  <a:pt x="10307872" y="5865773"/>
                  <a:pt x="10307872" y="5865773"/>
                </a:cubicBezTo>
                <a:cubicBezTo>
                  <a:pt x="10307872" y="5865773"/>
                  <a:pt x="10308331" y="5862523"/>
                  <a:pt x="10308331" y="5862523"/>
                </a:cubicBezTo>
                <a:cubicBezTo>
                  <a:pt x="10308793" y="5859273"/>
                  <a:pt x="10308793" y="5859273"/>
                  <a:pt x="10308793" y="5859273"/>
                </a:cubicBezTo>
                <a:close/>
                <a:moveTo>
                  <a:pt x="9463422" y="5859100"/>
                </a:moveTo>
                <a:cubicBezTo>
                  <a:pt x="9463834" y="5860409"/>
                  <a:pt x="9462744" y="5860704"/>
                  <a:pt x="9460561" y="5861295"/>
                </a:cubicBezTo>
                <a:cubicBezTo>
                  <a:pt x="9460035" y="5867118"/>
                  <a:pt x="9466842" y="5862434"/>
                  <a:pt x="9463720" y="5867539"/>
                </a:cubicBezTo>
                <a:cubicBezTo>
                  <a:pt x="9465901" y="5866950"/>
                  <a:pt x="9469174" y="5866062"/>
                  <a:pt x="9468760" y="5864754"/>
                </a:cubicBezTo>
                <a:cubicBezTo>
                  <a:pt x="9464396" y="5865936"/>
                  <a:pt x="9467784" y="5857919"/>
                  <a:pt x="9463422" y="5859100"/>
                </a:cubicBezTo>
                <a:close/>
                <a:moveTo>
                  <a:pt x="9754002" y="5859091"/>
                </a:moveTo>
                <a:cubicBezTo>
                  <a:pt x="9754895" y="5865762"/>
                  <a:pt x="9759690" y="5861698"/>
                  <a:pt x="9760091" y="5862972"/>
                </a:cubicBezTo>
                <a:cubicBezTo>
                  <a:pt x="9760897" y="5865518"/>
                  <a:pt x="9762421" y="5866489"/>
                  <a:pt x="9763942" y="5867459"/>
                </a:cubicBezTo>
                <a:cubicBezTo>
                  <a:pt x="9760268" y="5871220"/>
                  <a:pt x="9759864" y="5869947"/>
                  <a:pt x="9756906" y="5872130"/>
                </a:cubicBezTo>
                <a:lnTo>
                  <a:pt x="9757448" y="5875180"/>
                </a:lnTo>
                <a:lnTo>
                  <a:pt x="9751320" y="5875690"/>
                </a:lnTo>
                <a:lnTo>
                  <a:pt x="9750590" y="5875223"/>
                </a:lnTo>
                <a:cubicBezTo>
                  <a:pt x="9750590" y="5875223"/>
                  <a:pt x="9750590" y="5875223"/>
                  <a:pt x="9750185" y="5873950"/>
                </a:cubicBezTo>
                <a:cubicBezTo>
                  <a:pt x="9749784" y="5872676"/>
                  <a:pt x="9749381" y="5871402"/>
                  <a:pt x="9749381" y="5871402"/>
                </a:cubicBezTo>
                <a:cubicBezTo>
                  <a:pt x="9753459" y="5868915"/>
                  <a:pt x="9751132" y="5865398"/>
                  <a:pt x="9750326" y="5862852"/>
                </a:cubicBezTo>
                <a:cubicBezTo>
                  <a:pt x="9749207" y="5863155"/>
                  <a:pt x="9749207" y="5863155"/>
                  <a:pt x="9749207" y="5863155"/>
                </a:cubicBezTo>
                <a:cubicBezTo>
                  <a:pt x="9749207" y="5863155"/>
                  <a:pt x="9749924" y="5861578"/>
                  <a:pt x="9749924" y="5861578"/>
                </a:cubicBezTo>
                <a:cubicBezTo>
                  <a:pt x="9749924" y="5861578"/>
                  <a:pt x="9749523" y="5860304"/>
                  <a:pt x="9749523" y="5860304"/>
                </a:cubicBezTo>
                <a:cubicBezTo>
                  <a:pt x="9750641" y="5860000"/>
                  <a:pt x="9751761" y="5859698"/>
                  <a:pt x="9754002" y="5859091"/>
                </a:cubicBezTo>
                <a:close/>
                <a:moveTo>
                  <a:pt x="9455417" y="5858577"/>
                </a:moveTo>
                <a:cubicBezTo>
                  <a:pt x="9454870" y="5861022"/>
                  <a:pt x="9455723" y="5864366"/>
                  <a:pt x="9454609" y="5864581"/>
                </a:cubicBezTo>
                <a:cubicBezTo>
                  <a:pt x="9457144" y="5869940"/>
                  <a:pt x="9459393" y="5874183"/>
                  <a:pt x="9461100" y="5880872"/>
                </a:cubicBezTo>
                <a:cubicBezTo>
                  <a:pt x="9462628" y="5879991"/>
                  <a:pt x="9462322" y="5874202"/>
                  <a:pt x="9461073" y="5868741"/>
                </a:cubicBezTo>
                <a:cubicBezTo>
                  <a:pt x="9459829" y="5863279"/>
                  <a:pt x="9457643" y="5858145"/>
                  <a:pt x="9455417" y="5858577"/>
                </a:cubicBezTo>
                <a:close/>
                <a:moveTo>
                  <a:pt x="9713562" y="5858013"/>
                </a:moveTo>
                <a:cubicBezTo>
                  <a:pt x="9714365" y="5860553"/>
                  <a:pt x="9711672" y="5859904"/>
                  <a:pt x="9710930" y="5861484"/>
                </a:cubicBezTo>
                <a:cubicBezTo>
                  <a:pt x="9715509" y="5860244"/>
                  <a:pt x="9717457" y="5862472"/>
                  <a:pt x="9713963" y="5859283"/>
                </a:cubicBezTo>
                <a:cubicBezTo>
                  <a:pt x="9714535" y="5859129"/>
                  <a:pt x="9715007" y="5858656"/>
                  <a:pt x="9715050" y="5858299"/>
                </a:cubicBezTo>
                <a:cubicBezTo>
                  <a:pt x="9715093" y="5857945"/>
                  <a:pt x="9714706" y="5857705"/>
                  <a:pt x="9713562" y="5858013"/>
                </a:cubicBezTo>
                <a:close/>
                <a:moveTo>
                  <a:pt x="7050209" y="5857066"/>
                </a:moveTo>
                <a:cubicBezTo>
                  <a:pt x="7049227" y="5858945"/>
                  <a:pt x="7050854" y="5862095"/>
                  <a:pt x="7056257" y="5864298"/>
                </a:cubicBezTo>
                <a:cubicBezTo>
                  <a:pt x="7056971" y="5862930"/>
                  <a:pt x="7058402" y="5860196"/>
                  <a:pt x="7059834" y="5857462"/>
                </a:cubicBezTo>
                <a:cubicBezTo>
                  <a:pt x="7054789" y="5854578"/>
                  <a:pt x="7051193" y="5855185"/>
                  <a:pt x="7050209" y="5857066"/>
                </a:cubicBezTo>
                <a:close/>
                <a:moveTo>
                  <a:pt x="9809892" y="5855803"/>
                </a:moveTo>
                <a:lnTo>
                  <a:pt x="9808767" y="5856904"/>
                </a:lnTo>
                <a:lnTo>
                  <a:pt x="9807562" y="5857229"/>
                </a:lnTo>
                <a:lnTo>
                  <a:pt x="9808486" y="5856433"/>
                </a:lnTo>
                <a:close/>
                <a:moveTo>
                  <a:pt x="1804471" y="5852164"/>
                </a:moveTo>
                <a:cubicBezTo>
                  <a:pt x="1801293" y="5853886"/>
                  <a:pt x="1800168" y="5861739"/>
                  <a:pt x="1803044" y="5862660"/>
                </a:cubicBezTo>
                <a:cubicBezTo>
                  <a:pt x="1804946" y="5860024"/>
                  <a:pt x="1806847" y="5857387"/>
                  <a:pt x="1808261" y="5852972"/>
                </a:cubicBezTo>
                <a:cubicBezTo>
                  <a:pt x="1806819" y="5851700"/>
                  <a:pt x="1805529" y="5851592"/>
                  <a:pt x="1804471" y="5852164"/>
                </a:cubicBezTo>
                <a:close/>
                <a:moveTo>
                  <a:pt x="9532617" y="5850258"/>
                </a:moveTo>
                <a:cubicBezTo>
                  <a:pt x="9528054" y="5850461"/>
                  <a:pt x="9527440" y="5856572"/>
                  <a:pt x="9528999" y="5858022"/>
                </a:cubicBezTo>
                <a:cubicBezTo>
                  <a:pt x="9529517" y="5858507"/>
                  <a:pt x="9530276" y="5858472"/>
                  <a:pt x="9531214" y="5857531"/>
                </a:cubicBezTo>
                <a:cubicBezTo>
                  <a:pt x="9530077" y="5857838"/>
                  <a:pt x="9530077" y="5857838"/>
                  <a:pt x="9529676" y="5856569"/>
                </a:cubicBezTo>
                <a:cubicBezTo>
                  <a:pt x="9533084" y="5855646"/>
                  <a:pt x="9534956" y="5853761"/>
                  <a:pt x="9535690" y="5852184"/>
                </a:cubicBezTo>
                <a:cubicBezTo>
                  <a:pt x="9534555" y="5852491"/>
                  <a:pt x="9533016" y="5851529"/>
                  <a:pt x="9532617" y="5850258"/>
                </a:cubicBezTo>
                <a:close/>
                <a:moveTo>
                  <a:pt x="9498196" y="5849567"/>
                </a:moveTo>
                <a:cubicBezTo>
                  <a:pt x="9498600" y="5850846"/>
                  <a:pt x="9497491" y="5851146"/>
                  <a:pt x="9497893" y="5852425"/>
                </a:cubicBezTo>
                <a:cubicBezTo>
                  <a:pt x="9496784" y="5852725"/>
                  <a:pt x="9496784" y="5852725"/>
                  <a:pt x="9496784" y="5852725"/>
                </a:cubicBezTo>
                <a:cubicBezTo>
                  <a:pt x="9496379" y="5851447"/>
                  <a:pt x="9497491" y="5851146"/>
                  <a:pt x="9498196" y="5849567"/>
                </a:cubicBezTo>
                <a:close/>
                <a:moveTo>
                  <a:pt x="2464772" y="5848470"/>
                </a:moveTo>
                <a:cubicBezTo>
                  <a:pt x="2464772" y="5848470"/>
                  <a:pt x="2455649" y="5850159"/>
                  <a:pt x="2455556" y="5852252"/>
                </a:cubicBezTo>
                <a:cubicBezTo>
                  <a:pt x="2464586" y="5852655"/>
                  <a:pt x="2473618" y="5853059"/>
                  <a:pt x="2473524" y="5855150"/>
                </a:cubicBezTo>
                <a:cubicBezTo>
                  <a:pt x="2482650" y="5853462"/>
                  <a:pt x="2482742" y="5851369"/>
                  <a:pt x="2482836" y="5849278"/>
                </a:cubicBezTo>
                <a:cubicBezTo>
                  <a:pt x="2473804" y="5848874"/>
                  <a:pt x="2473804" y="5848874"/>
                  <a:pt x="2464772" y="5848470"/>
                </a:cubicBezTo>
                <a:close/>
                <a:moveTo>
                  <a:pt x="9497792" y="5848289"/>
                </a:moveTo>
                <a:cubicBezTo>
                  <a:pt x="9497792" y="5848289"/>
                  <a:pt x="9496682" y="5848590"/>
                  <a:pt x="9496682" y="5848590"/>
                </a:cubicBezTo>
                <a:cubicBezTo>
                  <a:pt x="9494865" y="5850468"/>
                  <a:pt x="9494160" y="5852048"/>
                  <a:pt x="9494564" y="5853326"/>
                </a:cubicBezTo>
                <a:cubicBezTo>
                  <a:pt x="9494967" y="5854605"/>
                  <a:pt x="9494967" y="5854605"/>
                  <a:pt x="9494967" y="5854605"/>
                </a:cubicBezTo>
                <a:cubicBezTo>
                  <a:pt x="9496077" y="5854304"/>
                  <a:pt x="9496077" y="5854304"/>
                  <a:pt x="9496077" y="5854304"/>
                </a:cubicBezTo>
                <a:cubicBezTo>
                  <a:pt x="9496077" y="5854304"/>
                  <a:pt x="9497188" y="5854003"/>
                  <a:pt x="9498298" y="5853703"/>
                </a:cubicBezTo>
                <a:cubicBezTo>
                  <a:pt x="9498702" y="5854982"/>
                  <a:pt x="9495371" y="5855883"/>
                  <a:pt x="9495777" y="5857162"/>
                </a:cubicBezTo>
                <a:cubicBezTo>
                  <a:pt x="9502135" y="5858215"/>
                  <a:pt x="9493656" y="5861898"/>
                  <a:pt x="9495980" y="5865434"/>
                </a:cubicBezTo>
                <a:cubicBezTo>
                  <a:pt x="9501935" y="5865209"/>
                  <a:pt x="9499612" y="5861674"/>
                  <a:pt x="9501833" y="5861073"/>
                </a:cubicBezTo>
                <a:cubicBezTo>
                  <a:pt x="9504559" y="5865886"/>
                  <a:pt x="9497493" y="5866412"/>
                  <a:pt x="9503852" y="5867465"/>
                </a:cubicBezTo>
                <a:cubicBezTo>
                  <a:pt x="9498705" y="5870246"/>
                  <a:pt x="9498604" y="5866111"/>
                  <a:pt x="9496383" y="5866712"/>
                </a:cubicBezTo>
                <a:cubicBezTo>
                  <a:pt x="9497191" y="5869268"/>
                  <a:pt x="9500624" y="5872503"/>
                  <a:pt x="9494668" y="5872729"/>
                </a:cubicBezTo>
                <a:cubicBezTo>
                  <a:pt x="9496183" y="5873706"/>
                  <a:pt x="9495476" y="5875285"/>
                  <a:pt x="9497696" y="5874683"/>
                </a:cubicBezTo>
                <a:cubicBezTo>
                  <a:pt x="9497696" y="5874683"/>
                  <a:pt x="9498101" y="5875962"/>
                  <a:pt x="9498504" y="5877240"/>
                </a:cubicBezTo>
                <a:cubicBezTo>
                  <a:pt x="9498909" y="5878519"/>
                  <a:pt x="9498909" y="5878519"/>
                  <a:pt x="9500019" y="5878219"/>
                </a:cubicBezTo>
                <a:cubicBezTo>
                  <a:pt x="9501131" y="5877917"/>
                  <a:pt x="9502240" y="5877617"/>
                  <a:pt x="9501836" y="5876338"/>
                </a:cubicBezTo>
                <a:cubicBezTo>
                  <a:pt x="9501836" y="5876338"/>
                  <a:pt x="9501433" y="5875059"/>
                  <a:pt x="9501433" y="5875059"/>
                </a:cubicBezTo>
                <a:cubicBezTo>
                  <a:pt x="9503651" y="5874459"/>
                  <a:pt x="9505874" y="5873857"/>
                  <a:pt x="9506278" y="5875135"/>
                </a:cubicBezTo>
                <a:cubicBezTo>
                  <a:pt x="9504056" y="5875737"/>
                  <a:pt x="9504460" y="5877016"/>
                  <a:pt x="9506379" y="5879271"/>
                </a:cubicBezTo>
                <a:cubicBezTo>
                  <a:pt x="9508600" y="5878671"/>
                  <a:pt x="9509305" y="5877092"/>
                  <a:pt x="9512636" y="5876189"/>
                </a:cubicBezTo>
                <a:lnTo>
                  <a:pt x="9513342" y="5874610"/>
                </a:lnTo>
                <a:cubicBezTo>
                  <a:pt x="9512636" y="5876189"/>
                  <a:pt x="9511930" y="5877769"/>
                  <a:pt x="9512334" y="5879046"/>
                </a:cubicBezTo>
                <a:cubicBezTo>
                  <a:pt x="9512737" y="5880325"/>
                  <a:pt x="9513848" y="5880025"/>
                  <a:pt x="9513848" y="5880025"/>
                </a:cubicBezTo>
                <a:cubicBezTo>
                  <a:pt x="9514959" y="5879724"/>
                  <a:pt x="9514554" y="5878445"/>
                  <a:pt x="9514554" y="5878445"/>
                </a:cubicBezTo>
                <a:cubicBezTo>
                  <a:pt x="9514554" y="5878445"/>
                  <a:pt x="9514151" y="5877167"/>
                  <a:pt x="9515262" y="5876867"/>
                </a:cubicBezTo>
                <a:cubicBezTo>
                  <a:pt x="9517886" y="5877544"/>
                  <a:pt x="9515966" y="5875287"/>
                  <a:pt x="9518188" y="5874686"/>
                </a:cubicBezTo>
                <a:cubicBezTo>
                  <a:pt x="9519298" y="5874384"/>
                  <a:pt x="9520107" y="5876943"/>
                  <a:pt x="9521217" y="5876641"/>
                </a:cubicBezTo>
                <a:cubicBezTo>
                  <a:pt x="9518894" y="5873107"/>
                  <a:pt x="9522225" y="5872204"/>
                  <a:pt x="9521417" y="5869647"/>
                </a:cubicBezTo>
                <a:cubicBezTo>
                  <a:pt x="9521417" y="5869647"/>
                  <a:pt x="9522122" y="5868068"/>
                  <a:pt x="9522122" y="5868068"/>
                </a:cubicBezTo>
                <a:cubicBezTo>
                  <a:pt x="9522829" y="5866489"/>
                  <a:pt x="9523537" y="5864911"/>
                  <a:pt x="9524242" y="5863332"/>
                </a:cubicBezTo>
                <a:cubicBezTo>
                  <a:pt x="9525352" y="5863030"/>
                  <a:pt x="9524948" y="5861752"/>
                  <a:pt x="9523838" y="5862052"/>
                </a:cubicBezTo>
                <a:cubicBezTo>
                  <a:pt x="9523435" y="5860773"/>
                  <a:pt x="9522323" y="5861075"/>
                  <a:pt x="9521618" y="5862654"/>
                </a:cubicBezTo>
                <a:cubicBezTo>
                  <a:pt x="9520911" y="5864233"/>
                  <a:pt x="9520205" y="5865812"/>
                  <a:pt x="9519095" y="5866113"/>
                </a:cubicBezTo>
                <a:cubicBezTo>
                  <a:pt x="9518388" y="5867692"/>
                  <a:pt x="9517682" y="5869272"/>
                  <a:pt x="9517682" y="5869272"/>
                </a:cubicBezTo>
                <a:cubicBezTo>
                  <a:pt x="9516572" y="5869572"/>
                  <a:pt x="9516572" y="5869572"/>
                  <a:pt x="9516572" y="5869572"/>
                </a:cubicBezTo>
                <a:cubicBezTo>
                  <a:pt x="9516572" y="5869572"/>
                  <a:pt x="9515462" y="5869872"/>
                  <a:pt x="9514351" y="5870172"/>
                </a:cubicBezTo>
                <a:cubicBezTo>
                  <a:pt x="9513846" y="5864759"/>
                  <a:pt x="9510816" y="5862803"/>
                  <a:pt x="9511422" y="5857089"/>
                </a:cubicBezTo>
                <a:cubicBezTo>
                  <a:pt x="9502841" y="5856636"/>
                  <a:pt x="9504556" y="5850620"/>
                  <a:pt x="9498196" y="5849567"/>
                </a:cubicBezTo>
                <a:cubicBezTo>
                  <a:pt x="9498196" y="5849567"/>
                  <a:pt x="9497792" y="5848289"/>
                  <a:pt x="9497792" y="5848289"/>
                </a:cubicBezTo>
                <a:close/>
                <a:moveTo>
                  <a:pt x="10242748" y="5848286"/>
                </a:moveTo>
                <a:cubicBezTo>
                  <a:pt x="10231614" y="5850797"/>
                  <a:pt x="10230581" y="5858078"/>
                  <a:pt x="10240682" y="5862848"/>
                </a:cubicBezTo>
                <a:cubicBezTo>
                  <a:pt x="10250783" y="5867617"/>
                  <a:pt x="10251816" y="5860336"/>
                  <a:pt x="10261916" y="5865107"/>
                </a:cubicBezTo>
                <a:cubicBezTo>
                  <a:pt x="10262432" y="5861467"/>
                  <a:pt x="10262949" y="5857827"/>
                  <a:pt x="10274083" y="5855316"/>
                </a:cubicBezTo>
                <a:cubicBezTo>
                  <a:pt x="10263465" y="5854186"/>
                  <a:pt x="10252850" y="5853057"/>
                  <a:pt x="10242748" y="5848286"/>
                </a:cubicBezTo>
                <a:close/>
                <a:moveTo>
                  <a:pt x="9769910" y="5847870"/>
                </a:moveTo>
                <a:cubicBezTo>
                  <a:pt x="9766638" y="5852904"/>
                  <a:pt x="9773357" y="5851084"/>
                  <a:pt x="9774880" y="5852054"/>
                </a:cubicBezTo>
                <a:cubicBezTo>
                  <a:pt x="9771923" y="5854238"/>
                  <a:pt x="9774565" y="5854904"/>
                  <a:pt x="9776806" y="5854298"/>
                </a:cubicBezTo>
                <a:cubicBezTo>
                  <a:pt x="9775887" y="5855238"/>
                  <a:pt x="9775628" y="5856346"/>
                  <a:pt x="9775892" y="5857657"/>
                </a:cubicBezTo>
                <a:lnTo>
                  <a:pt x="9778028" y="5862093"/>
                </a:lnTo>
                <a:lnTo>
                  <a:pt x="9776854" y="5861421"/>
                </a:lnTo>
                <a:cubicBezTo>
                  <a:pt x="9776854" y="5861421"/>
                  <a:pt x="9775726" y="5861727"/>
                  <a:pt x="9775726" y="5861727"/>
                </a:cubicBezTo>
                <a:cubicBezTo>
                  <a:pt x="9774603" y="5862031"/>
                  <a:pt x="9774603" y="5862031"/>
                  <a:pt x="9774603" y="5862031"/>
                </a:cubicBezTo>
                <a:cubicBezTo>
                  <a:pt x="9774966" y="5863185"/>
                  <a:pt x="9774966" y="5863185"/>
                  <a:pt x="9774966" y="5863185"/>
                </a:cubicBezTo>
                <a:cubicBezTo>
                  <a:pt x="9774966" y="5863185"/>
                  <a:pt x="9777582" y="5863731"/>
                  <a:pt x="9777582" y="5863731"/>
                </a:cubicBezTo>
                <a:cubicBezTo>
                  <a:pt x="9778705" y="5863426"/>
                  <a:pt x="9778705" y="5863426"/>
                  <a:pt x="9778705" y="5863426"/>
                </a:cubicBezTo>
                <a:cubicBezTo>
                  <a:pt x="9779466" y="5861967"/>
                  <a:pt x="9778342" y="5862272"/>
                  <a:pt x="9778342" y="5862272"/>
                </a:cubicBezTo>
                <a:lnTo>
                  <a:pt x="9778197" y="5862189"/>
                </a:lnTo>
                <a:lnTo>
                  <a:pt x="9781068" y="5860575"/>
                </a:lnTo>
                <a:cubicBezTo>
                  <a:pt x="9781619" y="5859907"/>
                  <a:pt x="9781976" y="5859119"/>
                  <a:pt x="9782895" y="5858179"/>
                </a:cubicBezTo>
                <a:cubicBezTo>
                  <a:pt x="9783298" y="5859453"/>
                  <a:pt x="9784418" y="5859150"/>
                  <a:pt x="9784821" y="5860422"/>
                </a:cubicBezTo>
                <a:cubicBezTo>
                  <a:pt x="9784821" y="5860422"/>
                  <a:pt x="9784821" y="5860422"/>
                  <a:pt x="9783699" y="5860727"/>
                </a:cubicBezTo>
                <a:cubicBezTo>
                  <a:pt x="9783699" y="5860727"/>
                  <a:pt x="9784102" y="5861999"/>
                  <a:pt x="9784102" y="5861999"/>
                </a:cubicBezTo>
                <a:cubicBezTo>
                  <a:pt x="9784102" y="5861999"/>
                  <a:pt x="9784102" y="5861999"/>
                  <a:pt x="9785222" y="5861695"/>
                </a:cubicBezTo>
                <a:cubicBezTo>
                  <a:pt x="9786343" y="5861392"/>
                  <a:pt x="9786343" y="5861392"/>
                  <a:pt x="9787061" y="5859816"/>
                </a:cubicBezTo>
                <a:cubicBezTo>
                  <a:pt x="9787463" y="5861089"/>
                  <a:pt x="9787463" y="5861089"/>
                  <a:pt x="9787463" y="5861089"/>
                </a:cubicBezTo>
                <a:lnTo>
                  <a:pt x="9791952" y="5862222"/>
                </a:lnTo>
                <a:lnTo>
                  <a:pt x="9789045" y="5865067"/>
                </a:lnTo>
                <a:lnTo>
                  <a:pt x="9811122" y="5868599"/>
                </a:lnTo>
                <a:lnTo>
                  <a:pt x="9812687" y="5870929"/>
                </a:lnTo>
                <a:cubicBezTo>
                  <a:pt x="9813077" y="5872160"/>
                  <a:pt x="9814185" y="5871860"/>
                  <a:pt x="9815295" y="5871558"/>
                </a:cubicBezTo>
                <a:cubicBezTo>
                  <a:pt x="9816407" y="5871258"/>
                  <a:pt x="9817516" y="5870957"/>
                  <a:pt x="9816016" y="5870027"/>
                </a:cubicBezTo>
                <a:lnTo>
                  <a:pt x="9815752" y="5869188"/>
                </a:lnTo>
                <a:lnTo>
                  <a:pt x="9832393" y="5869680"/>
                </a:lnTo>
                <a:cubicBezTo>
                  <a:pt x="9842721" y="5874427"/>
                  <a:pt x="9853554" y="5875580"/>
                  <a:pt x="9853045" y="5879174"/>
                </a:cubicBezTo>
                <a:cubicBezTo>
                  <a:pt x="9853045" y="5879174"/>
                  <a:pt x="9853045" y="5879174"/>
                  <a:pt x="9852536" y="5882769"/>
                </a:cubicBezTo>
                <a:cubicBezTo>
                  <a:pt x="9852025" y="5886363"/>
                  <a:pt x="9852025" y="5886363"/>
                  <a:pt x="9852025" y="5886363"/>
                </a:cubicBezTo>
                <a:cubicBezTo>
                  <a:pt x="9862863" y="5887516"/>
                  <a:pt x="9862863" y="5887516"/>
                  <a:pt x="9863374" y="5883921"/>
                </a:cubicBezTo>
                <a:cubicBezTo>
                  <a:pt x="9863374" y="5883921"/>
                  <a:pt x="9863883" y="5880327"/>
                  <a:pt x="9863883" y="5880327"/>
                </a:cubicBezTo>
                <a:cubicBezTo>
                  <a:pt x="9886066" y="5879039"/>
                  <a:pt x="9884537" y="5889822"/>
                  <a:pt x="9883517" y="5897011"/>
                </a:cubicBezTo>
                <a:cubicBezTo>
                  <a:pt x="9872679" y="5895857"/>
                  <a:pt x="9861333" y="5898299"/>
                  <a:pt x="9851005" y="5893551"/>
                </a:cubicBezTo>
                <a:cubicBezTo>
                  <a:pt x="9850750" y="5895348"/>
                  <a:pt x="9847915" y="5895960"/>
                  <a:pt x="9843788" y="5895976"/>
                </a:cubicBezTo>
                <a:lnTo>
                  <a:pt x="9837172" y="5895474"/>
                </a:lnTo>
                <a:lnTo>
                  <a:pt x="9837182" y="5894772"/>
                </a:lnTo>
                <a:cubicBezTo>
                  <a:pt x="9836925" y="5893481"/>
                  <a:pt x="9836252" y="5892303"/>
                  <a:pt x="9834745" y="5891350"/>
                </a:cubicBezTo>
                <a:lnTo>
                  <a:pt x="9833548" y="5895198"/>
                </a:lnTo>
                <a:lnTo>
                  <a:pt x="9828825" y="5894840"/>
                </a:lnTo>
                <a:lnTo>
                  <a:pt x="9825201" y="5891461"/>
                </a:lnTo>
                <a:lnTo>
                  <a:pt x="9827356" y="5887619"/>
                </a:lnTo>
                <a:cubicBezTo>
                  <a:pt x="9827819" y="5885772"/>
                  <a:pt x="9828242" y="5884277"/>
                  <a:pt x="9830095" y="5884465"/>
                </a:cubicBezTo>
                <a:cubicBezTo>
                  <a:pt x="9829695" y="5883195"/>
                  <a:pt x="9821482" y="5879908"/>
                  <a:pt x="9823180" y="5873935"/>
                </a:cubicBezTo>
                <a:cubicBezTo>
                  <a:pt x="9818775" y="5875126"/>
                  <a:pt x="9818877" y="5879234"/>
                  <a:pt x="9815974" y="5881398"/>
                </a:cubicBezTo>
                <a:lnTo>
                  <a:pt x="9817569" y="5887815"/>
                </a:lnTo>
                <a:lnTo>
                  <a:pt x="9808171" y="5885345"/>
                </a:lnTo>
                <a:cubicBezTo>
                  <a:pt x="9796822" y="5887787"/>
                  <a:pt x="9806640" y="5896129"/>
                  <a:pt x="9795802" y="5894975"/>
                </a:cubicBezTo>
                <a:lnTo>
                  <a:pt x="9792836" y="5893869"/>
                </a:lnTo>
                <a:lnTo>
                  <a:pt x="9791317" y="5892085"/>
                </a:lnTo>
                <a:lnTo>
                  <a:pt x="9789422" y="5892598"/>
                </a:lnTo>
                <a:lnTo>
                  <a:pt x="9785519" y="5891144"/>
                </a:lnTo>
                <a:cubicBezTo>
                  <a:pt x="9782050" y="5888951"/>
                  <a:pt x="9784674" y="5887406"/>
                  <a:pt x="9789331" y="5886077"/>
                </a:cubicBezTo>
                <a:lnTo>
                  <a:pt x="9790425" y="5885820"/>
                </a:lnTo>
                <a:lnTo>
                  <a:pt x="9790236" y="5889371"/>
                </a:lnTo>
                <a:cubicBezTo>
                  <a:pt x="9791913" y="5887915"/>
                  <a:pt x="9792536" y="5886744"/>
                  <a:pt x="9792579" y="5885917"/>
                </a:cubicBezTo>
                <a:lnTo>
                  <a:pt x="9791828" y="5885489"/>
                </a:lnTo>
                <a:lnTo>
                  <a:pt x="9797333" y="5884193"/>
                </a:lnTo>
                <a:cubicBezTo>
                  <a:pt x="9786498" y="5883039"/>
                  <a:pt x="9787006" y="5879444"/>
                  <a:pt x="9776683" y="5874698"/>
                </a:cubicBezTo>
                <a:lnTo>
                  <a:pt x="9768267" y="5874872"/>
                </a:lnTo>
                <a:lnTo>
                  <a:pt x="9771485" y="5866799"/>
                </a:lnTo>
                <a:cubicBezTo>
                  <a:pt x="9772018" y="5863198"/>
                  <a:pt x="9771091" y="5859302"/>
                  <a:pt x="9767040" y="5854177"/>
                </a:cubicBezTo>
                <a:cubicBezTo>
                  <a:pt x="9769280" y="5853571"/>
                  <a:pt x="9772324" y="5855511"/>
                  <a:pt x="9771520" y="5852964"/>
                </a:cubicBezTo>
                <a:cubicBezTo>
                  <a:pt x="9770399" y="5853268"/>
                  <a:pt x="9768878" y="5852297"/>
                  <a:pt x="9767354" y="5851327"/>
                </a:cubicBezTo>
                <a:cubicBezTo>
                  <a:pt x="9767354" y="5851327"/>
                  <a:pt x="9766952" y="5850054"/>
                  <a:pt x="9766952" y="5850054"/>
                </a:cubicBezTo>
                <a:cubicBezTo>
                  <a:pt x="9768072" y="5849751"/>
                  <a:pt x="9767670" y="5848478"/>
                  <a:pt x="9768790" y="5848174"/>
                </a:cubicBezTo>
                <a:cubicBezTo>
                  <a:pt x="9768790" y="5848174"/>
                  <a:pt x="9769910" y="5847870"/>
                  <a:pt x="9769910" y="5847870"/>
                </a:cubicBezTo>
                <a:close/>
                <a:moveTo>
                  <a:pt x="10198760" y="5847566"/>
                </a:moveTo>
                <a:cubicBezTo>
                  <a:pt x="10188125" y="5853472"/>
                  <a:pt x="10197285" y="5857967"/>
                  <a:pt x="10187141" y="5860407"/>
                </a:cubicBezTo>
                <a:cubicBezTo>
                  <a:pt x="10196794" y="5861433"/>
                  <a:pt x="10195810" y="5868368"/>
                  <a:pt x="10205462" y="5869394"/>
                </a:cubicBezTo>
                <a:cubicBezTo>
                  <a:pt x="10205954" y="5865927"/>
                  <a:pt x="10207923" y="5852061"/>
                  <a:pt x="10198760" y="5847566"/>
                </a:cubicBezTo>
                <a:close/>
                <a:moveTo>
                  <a:pt x="10263569" y="5846542"/>
                </a:moveTo>
                <a:cubicBezTo>
                  <a:pt x="10263017" y="5850443"/>
                  <a:pt x="10263017" y="5850443"/>
                  <a:pt x="10263017" y="5850443"/>
                </a:cubicBezTo>
                <a:cubicBezTo>
                  <a:pt x="10263017" y="5850443"/>
                  <a:pt x="10265912" y="5850752"/>
                  <a:pt x="10268876" y="5850571"/>
                </a:cubicBezTo>
                <a:cubicBezTo>
                  <a:pt x="10271842" y="5850392"/>
                  <a:pt x="10274875" y="5849725"/>
                  <a:pt x="10275153" y="5847775"/>
                </a:cubicBezTo>
                <a:cubicBezTo>
                  <a:pt x="10263569" y="5846542"/>
                  <a:pt x="10263569" y="5846542"/>
                  <a:pt x="10263569" y="5846542"/>
                </a:cubicBezTo>
                <a:close/>
                <a:moveTo>
                  <a:pt x="9453324" y="5845794"/>
                </a:moveTo>
                <a:cubicBezTo>
                  <a:pt x="9453324" y="5845794"/>
                  <a:pt x="9452073" y="5846037"/>
                  <a:pt x="9452073" y="5846037"/>
                </a:cubicBezTo>
                <a:cubicBezTo>
                  <a:pt x="9452940" y="5849442"/>
                  <a:pt x="9453518" y="5851712"/>
                  <a:pt x="9454771" y="5851469"/>
                </a:cubicBezTo>
                <a:cubicBezTo>
                  <a:pt x="9454483" y="5850335"/>
                  <a:pt x="9454652" y="5849706"/>
                  <a:pt x="9454628" y="5848966"/>
                </a:cubicBezTo>
                <a:cubicBezTo>
                  <a:pt x="9454602" y="5848227"/>
                  <a:pt x="9454386" y="5847375"/>
                  <a:pt x="9453324" y="5845794"/>
                </a:cubicBezTo>
                <a:close/>
                <a:moveTo>
                  <a:pt x="2937726" y="5845577"/>
                </a:moveTo>
                <a:cubicBezTo>
                  <a:pt x="2929976" y="5846142"/>
                  <a:pt x="2928190" y="5849710"/>
                  <a:pt x="2921700" y="5849421"/>
                </a:cubicBezTo>
                <a:cubicBezTo>
                  <a:pt x="2921507" y="5853736"/>
                  <a:pt x="2930259" y="5851964"/>
                  <a:pt x="2930161" y="5854122"/>
                </a:cubicBezTo>
                <a:cubicBezTo>
                  <a:pt x="2930065" y="5856280"/>
                  <a:pt x="2929969" y="5858437"/>
                  <a:pt x="2921313" y="5858051"/>
                </a:cubicBezTo>
                <a:cubicBezTo>
                  <a:pt x="2921313" y="5858051"/>
                  <a:pt x="2921313" y="5858051"/>
                  <a:pt x="2912659" y="5857664"/>
                </a:cubicBezTo>
                <a:cubicBezTo>
                  <a:pt x="2912659" y="5857664"/>
                  <a:pt x="2912563" y="5859822"/>
                  <a:pt x="2912563" y="5859822"/>
                </a:cubicBezTo>
                <a:cubicBezTo>
                  <a:pt x="2921218" y="5860208"/>
                  <a:pt x="2921218" y="5860208"/>
                  <a:pt x="2921218" y="5860208"/>
                </a:cubicBezTo>
                <a:cubicBezTo>
                  <a:pt x="2921122" y="5862367"/>
                  <a:pt x="2929873" y="5860595"/>
                  <a:pt x="2929873" y="5860595"/>
                </a:cubicBezTo>
                <a:cubicBezTo>
                  <a:pt x="2938241" y="5867454"/>
                  <a:pt x="2886119" y="5869450"/>
                  <a:pt x="2911793" y="5877082"/>
                </a:cubicBezTo>
                <a:cubicBezTo>
                  <a:pt x="2920447" y="5877469"/>
                  <a:pt x="2920447" y="5877469"/>
                  <a:pt x="2929197" y="5875697"/>
                </a:cubicBezTo>
                <a:cubicBezTo>
                  <a:pt x="2920543" y="5875311"/>
                  <a:pt x="2920736" y="5870996"/>
                  <a:pt x="2929488" y="5869226"/>
                </a:cubicBezTo>
                <a:cubicBezTo>
                  <a:pt x="2929488" y="5869226"/>
                  <a:pt x="2929391" y="5871382"/>
                  <a:pt x="2938046" y="5871769"/>
                </a:cubicBezTo>
                <a:cubicBezTo>
                  <a:pt x="2946895" y="5867840"/>
                  <a:pt x="2951437" y="5863180"/>
                  <a:pt x="2952724" y="5858644"/>
                </a:cubicBezTo>
                <a:cubicBezTo>
                  <a:pt x="2954011" y="5854107"/>
                  <a:pt x="2952041" y="5849695"/>
                  <a:pt x="2947857" y="5846265"/>
                </a:cubicBezTo>
                <a:cubicBezTo>
                  <a:pt x="2943555" y="5845533"/>
                  <a:pt x="2940308" y="5845389"/>
                  <a:pt x="2937726" y="5845577"/>
                </a:cubicBezTo>
                <a:close/>
                <a:moveTo>
                  <a:pt x="9716515" y="5844358"/>
                </a:moveTo>
                <a:cubicBezTo>
                  <a:pt x="9712036" y="5845571"/>
                  <a:pt x="9711319" y="5847147"/>
                  <a:pt x="9713243" y="5849391"/>
                </a:cubicBezTo>
                <a:cubicBezTo>
                  <a:pt x="9714048" y="5851938"/>
                  <a:pt x="9717322" y="5846903"/>
                  <a:pt x="9720365" y="5848845"/>
                </a:cubicBezTo>
                <a:cubicBezTo>
                  <a:pt x="9721486" y="5848541"/>
                  <a:pt x="9721486" y="5848541"/>
                  <a:pt x="9721486" y="5848541"/>
                </a:cubicBezTo>
                <a:cubicBezTo>
                  <a:pt x="9720768" y="5850119"/>
                  <a:pt x="9721171" y="5851393"/>
                  <a:pt x="9721171" y="5851393"/>
                </a:cubicBezTo>
                <a:cubicBezTo>
                  <a:pt x="9721574" y="5852666"/>
                  <a:pt x="9721574" y="5852666"/>
                  <a:pt x="9721574" y="5852666"/>
                </a:cubicBezTo>
                <a:cubicBezTo>
                  <a:pt x="9721975" y="5853938"/>
                  <a:pt x="9721975" y="5853938"/>
                  <a:pt x="9721975" y="5853938"/>
                </a:cubicBezTo>
                <a:cubicBezTo>
                  <a:pt x="9723094" y="5853635"/>
                  <a:pt x="9723094" y="5853635"/>
                  <a:pt x="9723094" y="5853635"/>
                </a:cubicBezTo>
                <a:cubicBezTo>
                  <a:pt x="9725739" y="5854302"/>
                  <a:pt x="9729500" y="5854666"/>
                  <a:pt x="9732459" y="5852483"/>
                </a:cubicBezTo>
                <a:cubicBezTo>
                  <a:pt x="9732546" y="5856607"/>
                  <a:pt x="9736799" y="5862368"/>
                  <a:pt x="9737603" y="5864914"/>
                </a:cubicBezTo>
                <a:cubicBezTo>
                  <a:pt x="9738320" y="5863337"/>
                  <a:pt x="9740561" y="5862731"/>
                  <a:pt x="9742399" y="5860851"/>
                </a:cubicBezTo>
                <a:cubicBezTo>
                  <a:pt x="9742801" y="5862125"/>
                  <a:pt x="9743921" y="5861822"/>
                  <a:pt x="9744324" y="5863094"/>
                </a:cubicBezTo>
                <a:cubicBezTo>
                  <a:pt x="9742084" y="5863700"/>
                  <a:pt x="9742889" y="5866249"/>
                  <a:pt x="9742172" y="5867826"/>
                </a:cubicBezTo>
                <a:cubicBezTo>
                  <a:pt x="9743291" y="5867521"/>
                  <a:pt x="9743291" y="5867521"/>
                  <a:pt x="9743291" y="5867521"/>
                </a:cubicBezTo>
                <a:cubicBezTo>
                  <a:pt x="9742172" y="5867826"/>
                  <a:pt x="9741454" y="5869402"/>
                  <a:pt x="9741454" y="5869402"/>
                </a:cubicBezTo>
                <a:cubicBezTo>
                  <a:pt x="9740333" y="5869705"/>
                  <a:pt x="9740333" y="5869705"/>
                  <a:pt x="9740333" y="5869705"/>
                </a:cubicBezTo>
                <a:cubicBezTo>
                  <a:pt x="9740736" y="5870979"/>
                  <a:pt x="9740736" y="5870979"/>
                  <a:pt x="9740736" y="5870979"/>
                </a:cubicBezTo>
                <a:cubicBezTo>
                  <a:pt x="9741857" y="5870676"/>
                  <a:pt x="9741857" y="5870676"/>
                  <a:pt x="9742976" y="5870372"/>
                </a:cubicBezTo>
                <a:cubicBezTo>
                  <a:pt x="9742976" y="5870372"/>
                  <a:pt x="9743379" y="5871646"/>
                  <a:pt x="9743379" y="5871646"/>
                </a:cubicBezTo>
                <a:cubicBezTo>
                  <a:pt x="9743780" y="5872918"/>
                  <a:pt x="9744184" y="5874193"/>
                  <a:pt x="9744585" y="5875466"/>
                </a:cubicBezTo>
                <a:lnTo>
                  <a:pt x="9744827" y="5876231"/>
                </a:lnTo>
                <a:lnTo>
                  <a:pt x="9733283" y="5877193"/>
                </a:lnTo>
                <a:lnTo>
                  <a:pt x="9732544" y="5875927"/>
                </a:lnTo>
                <a:cubicBezTo>
                  <a:pt x="9731809" y="5877530"/>
                  <a:pt x="9731809" y="5877530"/>
                  <a:pt x="9729516" y="5878150"/>
                </a:cubicBezTo>
                <a:cubicBezTo>
                  <a:pt x="9730742" y="5882027"/>
                  <a:pt x="9732625" y="5880115"/>
                  <a:pt x="9731151" y="5883320"/>
                </a:cubicBezTo>
                <a:lnTo>
                  <a:pt x="9734523" y="5879474"/>
                </a:lnTo>
                <a:lnTo>
                  <a:pt x="9738337" y="5883274"/>
                </a:lnTo>
                <a:lnTo>
                  <a:pt x="9750476" y="5886173"/>
                </a:lnTo>
                <a:lnTo>
                  <a:pt x="9749955" y="5889827"/>
                </a:lnTo>
                <a:cubicBezTo>
                  <a:pt x="9749775" y="5891666"/>
                  <a:pt x="9750754" y="5892832"/>
                  <a:pt x="9756023" y="5892121"/>
                </a:cubicBezTo>
                <a:cubicBezTo>
                  <a:pt x="9753649" y="5888468"/>
                  <a:pt x="9750982" y="5887759"/>
                  <a:pt x="9756315" y="5889178"/>
                </a:cubicBezTo>
                <a:lnTo>
                  <a:pt x="9755553" y="5887387"/>
                </a:lnTo>
                <a:lnTo>
                  <a:pt x="9767025" y="5890127"/>
                </a:lnTo>
                <a:lnTo>
                  <a:pt x="9764065" y="5890928"/>
                </a:lnTo>
                <a:cubicBezTo>
                  <a:pt x="9764668" y="5892840"/>
                  <a:pt x="9764129" y="5894022"/>
                  <a:pt x="9763731" y="5895167"/>
                </a:cubicBezTo>
                <a:lnTo>
                  <a:pt x="9763958" y="5896966"/>
                </a:lnTo>
                <a:lnTo>
                  <a:pt x="9758338" y="5897374"/>
                </a:lnTo>
                <a:lnTo>
                  <a:pt x="9757621" y="5898043"/>
                </a:lnTo>
                <a:lnTo>
                  <a:pt x="9757732" y="5897172"/>
                </a:lnTo>
                <a:cubicBezTo>
                  <a:pt x="9754869" y="5897947"/>
                  <a:pt x="9753721" y="5899235"/>
                  <a:pt x="9753384" y="5900629"/>
                </a:cubicBezTo>
                <a:lnTo>
                  <a:pt x="9753537" y="5901838"/>
                </a:lnTo>
                <a:lnTo>
                  <a:pt x="9751671" y="5903574"/>
                </a:lnTo>
                <a:lnTo>
                  <a:pt x="9751224" y="5902860"/>
                </a:lnTo>
                <a:cubicBezTo>
                  <a:pt x="9750701" y="5902645"/>
                  <a:pt x="9750247" y="5903125"/>
                  <a:pt x="9750103" y="5904583"/>
                </a:cubicBezTo>
                <a:lnTo>
                  <a:pt x="9750061" y="5904609"/>
                </a:lnTo>
                <a:lnTo>
                  <a:pt x="9745190" y="5902816"/>
                </a:lnTo>
                <a:cubicBezTo>
                  <a:pt x="9742546" y="5902078"/>
                  <a:pt x="9739836" y="5901790"/>
                  <a:pt x="9739581" y="5903587"/>
                </a:cubicBezTo>
                <a:lnTo>
                  <a:pt x="9745272" y="5907961"/>
                </a:lnTo>
                <a:lnTo>
                  <a:pt x="9743915" y="5909255"/>
                </a:lnTo>
                <a:cubicBezTo>
                  <a:pt x="9743579" y="5909811"/>
                  <a:pt x="9743709" y="5910220"/>
                  <a:pt x="9744649" y="5910320"/>
                </a:cubicBezTo>
                <a:lnTo>
                  <a:pt x="9746252" y="5908633"/>
                </a:lnTo>
                <a:lnTo>
                  <a:pt x="9746887" y="5909013"/>
                </a:lnTo>
                <a:lnTo>
                  <a:pt x="9747299" y="5909603"/>
                </a:lnTo>
                <a:lnTo>
                  <a:pt x="9747055" y="5909112"/>
                </a:lnTo>
                <a:lnTo>
                  <a:pt x="9755306" y="5914038"/>
                </a:lnTo>
                <a:lnTo>
                  <a:pt x="9754420" y="5914279"/>
                </a:lnTo>
                <a:cubicBezTo>
                  <a:pt x="9753301" y="5914582"/>
                  <a:pt x="9753301" y="5914582"/>
                  <a:pt x="9753702" y="5915857"/>
                </a:cubicBezTo>
                <a:cubicBezTo>
                  <a:pt x="9753702" y="5915857"/>
                  <a:pt x="9754104" y="5917128"/>
                  <a:pt x="9755224" y="5916825"/>
                </a:cubicBezTo>
                <a:cubicBezTo>
                  <a:pt x="9756346" y="5916522"/>
                  <a:pt x="9756346" y="5916522"/>
                  <a:pt x="9757465" y="5916219"/>
                </a:cubicBezTo>
                <a:lnTo>
                  <a:pt x="9757483" y="5917019"/>
                </a:lnTo>
                <a:lnTo>
                  <a:pt x="9745668" y="5918830"/>
                </a:lnTo>
                <a:cubicBezTo>
                  <a:pt x="9742833" y="5919440"/>
                  <a:pt x="9742705" y="5920339"/>
                  <a:pt x="9747868" y="5922712"/>
                </a:cubicBezTo>
                <a:cubicBezTo>
                  <a:pt x="9736776" y="5923356"/>
                  <a:pt x="9728520" y="5923391"/>
                  <a:pt x="9720330" y="5922976"/>
                </a:cubicBezTo>
                <a:lnTo>
                  <a:pt x="9711608" y="5922192"/>
                </a:lnTo>
                <a:lnTo>
                  <a:pt x="9714040" y="5920203"/>
                </a:lnTo>
                <a:cubicBezTo>
                  <a:pt x="9714607" y="5918149"/>
                  <a:pt x="9715402" y="5915859"/>
                  <a:pt x="9719524" y="5915434"/>
                </a:cubicBezTo>
                <a:lnTo>
                  <a:pt x="9717642" y="5905212"/>
                </a:lnTo>
                <a:lnTo>
                  <a:pt x="9718292" y="5905484"/>
                </a:lnTo>
                <a:cubicBezTo>
                  <a:pt x="9721118" y="5906281"/>
                  <a:pt x="9724014" y="5906588"/>
                  <a:pt x="9729805" y="5907204"/>
                </a:cubicBezTo>
                <a:cubicBezTo>
                  <a:pt x="9730358" y="5903305"/>
                  <a:pt x="9730912" y="5899404"/>
                  <a:pt x="9719330" y="5898173"/>
                </a:cubicBezTo>
                <a:lnTo>
                  <a:pt x="9715926" y="5899688"/>
                </a:lnTo>
                <a:lnTo>
                  <a:pt x="9714550" y="5895745"/>
                </a:lnTo>
                <a:lnTo>
                  <a:pt x="9714615" y="5895687"/>
                </a:lnTo>
                <a:lnTo>
                  <a:pt x="9714499" y="5895596"/>
                </a:lnTo>
                <a:lnTo>
                  <a:pt x="9714203" y="5894754"/>
                </a:lnTo>
                <a:cubicBezTo>
                  <a:pt x="9715727" y="5895724"/>
                  <a:pt x="9715009" y="5897301"/>
                  <a:pt x="9717249" y="5896694"/>
                </a:cubicBezTo>
                <a:cubicBezTo>
                  <a:pt x="9714922" y="5893178"/>
                  <a:pt x="9719804" y="5893238"/>
                  <a:pt x="9719000" y="5890691"/>
                </a:cubicBezTo>
                <a:cubicBezTo>
                  <a:pt x="9715639" y="5891601"/>
                  <a:pt x="9716042" y="5892874"/>
                  <a:pt x="9712682" y="5893784"/>
                </a:cubicBezTo>
                <a:cubicBezTo>
                  <a:pt x="9712796" y="5890297"/>
                  <a:pt x="9710906" y="5885279"/>
                  <a:pt x="9709447" y="5880662"/>
                </a:cubicBezTo>
                <a:lnTo>
                  <a:pt x="9708798" y="5869951"/>
                </a:lnTo>
                <a:lnTo>
                  <a:pt x="9706872" y="5867707"/>
                </a:lnTo>
                <a:cubicBezTo>
                  <a:pt x="9706872" y="5867707"/>
                  <a:pt x="9706470" y="5866433"/>
                  <a:pt x="9707591" y="5866130"/>
                </a:cubicBezTo>
                <a:cubicBezTo>
                  <a:pt x="9707591" y="5866130"/>
                  <a:pt x="9708710" y="5865826"/>
                  <a:pt x="9708710" y="5865826"/>
                </a:cubicBezTo>
                <a:cubicBezTo>
                  <a:pt x="9708710" y="5865826"/>
                  <a:pt x="9709831" y="5865524"/>
                  <a:pt x="9709428" y="5864250"/>
                </a:cubicBezTo>
                <a:cubicBezTo>
                  <a:pt x="9708308" y="5864553"/>
                  <a:pt x="9708308" y="5864553"/>
                  <a:pt x="9707188" y="5864856"/>
                </a:cubicBezTo>
                <a:cubicBezTo>
                  <a:pt x="9706067" y="5865159"/>
                  <a:pt x="9704948" y="5865463"/>
                  <a:pt x="9704230" y="5867039"/>
                </a:cubicBezTo>
                <a:cubicBezTo>
                  <a:pt x="9703828" y="5865767"/>
                  <a:pt x="9703828" y="5865767"/>
                  <a:pt x="9703828" y="5865767"/>
                </a:cubicBezTo>
                <a:cubicBezTo>
                  <a:pt x="9701096" y="5860975"/>
                  <a:pt x="9701412" y="5858125"/>
                  <a:pt x="9704773" y="5857215"/>
                </a:cubicBezTo>
                <a:cubicBezTo>
                  <a:pt x="9703653" y="5857519"/>
                  <a:pt x="9702130" y="5856548"/>
                  <a:pt x="9701728" y="5855274"/>
                </a:cubicBezTo>
                <a:cubicBezTo>
                  <a:pt x="9703967" y="5854668"/>
                  <a:pt x="9704370" y="5855941"/>
                  <a:pt x="9705492" y="5855639"/>
                </a:cubicBezTo>
                <a:cubicBezTo>
                  <a:pt x="9706611" y="5855335"/>
                  <a:pt x="9706611" y="5855335"/>
                  <a:pt x="9706611" y="5855335"/>
                </a:cubicBezTo>
                <a:cubicBezTo>
                  <a:pt x="9707012" y="5856609"/>
                  <a:pt x="9709253" y="5856002"/>
                  <a:pt x="9710776" y="5856973"/>
                </a:cubicBezTo>
                <a:cubicBezTo>
                  <a:pt x="9710776" y="5856973"/>
                  <a:pt x="9711493" y="5855395"/>
                  <a:pt x="9711493" y="5855395"/>
                </a:cubicBezTo>
                <a:cubicBezTo>
                  <a:pt x="9712613" y="5855093"/>
                  <a:pt x="9711090" y="5854122"/>
                  <a:pt x="9709969" y="5854425"/>
                </a:cubicBezTo>
                <a:cubicBezTo>
                  <a:pt x="9709969" y="5854425"/>
                  <a:pt x="9708850" y="5854728"/>
                  <a:pt x="9708448" y="5853454"/>
                </a:cubicBezTo>
                <a:cubicBezTo>
                  <a:pt x="9708448" y="5853454"/>
                  <a:pt x="9708448" y="5853454"/>
                  <a:pt x="9708046" y="5852182"/>
                </a:cubicBezTo>
                <a:cubicBezTo>
                  <a:pt x="9710285" y="5851573"/>
                  <a:pt x="9712211" y="5853819"/>
                  <a:pt x="9711406" y="5851271"/>
                </a:cubicBezTo>
                <a:cubicBezTo>
                  <a:pt x="9706524" y="5851211"/>
                  <a:pt x="9713069" y="5841143"/>
                  <a:pt x="9716515" y="5844358"/>
                </a:cubicBezTo>
                <a:close/>
                <a:moveTo>
                  <a:pt x="10408999" y="5843541"/>
                </a:moveTo>
                <a:cubicBezTo>
                  <a:pt x="10408446" y="5847442"/>
                  <a:pt x="10407894" y="5851342"/>
                  <a:pt x="10407894" y="5851342"/>
                </a:cubicBezTo>
                <a:cubicBezTo>
                  <a:pt x="10420031" y="5848674"/>
                  <a:pt x="10408999" y="5843541"/>
                  <a:pt x="10408999" y="5843541"/>
                </a:cubicBezTo>
                <a:close/>
                <a:moveTo>
                  <a:pt x="2617159" y="5840340"/>
                </a:moveTo>
                <a:cubicBezTo>
                  <a:pt x="2608730" y="5839964"/>
                  <a:pt x="2600203" y="5841744"/>
                  <a:pt x="2591776" y="5841368"/>
                </a:cubicBezTo>
                <a:cubicBezTo>
                  <a:pt x="2591487" y="5847842"/>
                  <a:pt x="2625395" y="5845031"/>
                  <a:pt x="2616677" y="5851128"/>
                </a:cubicBezTo>
                <a:cubicBezTo>
                  <a:pt x="2616677" y="5851128"/>
                  <a:pt x="2608249" y="5850751"/>
                  <a:pt x="2608249" y="5850751"/>
                </a:cubicBezTo>
                <a:cubicBezTo>
                  <a:pt x="2608249" y="5850751"/>
                  <a:pt x="2608249" y="5850751"/>
                  <a:pt x="2608152" y="5852908"/>
                </a:cubicBezTo>
                <a:cubicBezTo>
                  <a:pt x="2608152" y="5852908"/>
                  <a:pt x="2616580" y="5853285"/>
                  <a:pt x="2616580" y="5853285"/>
                </a:cubicBezTo>
                <a:cubicBezTo>
                  <a:pt x="2616580" y="5853285"/>
                  <a:pt x="2625009" y="5853662"/>
                  <a:pt x="2624914" y="5855820"/>
                </a:cubicBezTo>
                <a:cubicBezTo>
                  <a:pt x="2624914" y="5855820"/>
                  <a:pt x="2616485" y="5855443"/>
                  <a:pt x="2616485" y="5855443"/>
                </a:cubicBezTo>
                <a:cubicBezTo>
                  <a:pt x="2616485" y="5855443"/>
                  <a:pt x="2616388" y="5857600"/>
                  <a:pt x="2616388" y="5857600"/>
                </a:cubicBezTo>
                <a:cubicBezTo>
                  <a:pt x="2624817" y="5857977"/>
                  <a:pt x="2624817" y="5857977"/>
                  <a:pt x="2624817" y="5857977"/>
                </a:cubicBezTo>
                <a:cubicBezTo>
                  <a:pt x="2624817" y="5857977"/>
                  <a:pt x="2624914" y="5855820"/>
                  <a:pt x="2624914" y="5855820"/>
                </a:cubicBezTo>
                <a:cubicBezTo>
                  <a:pt x="2633438" y="5854038"/>
                  <a:pt x="2625300" y="5847188"/>
                  <a:pt x="2633823" y="5845408"/>
                </a:cubicBezTo>
                <a:cubicBezTo>
                  <a:pt x="2625395" y="5845031"/>
                  <a:pt x="2625395" y="5845031"/>
                  <a:pt x="2617062" y="5842498"/>
                </a:cubicBezTo>
                <a:cubicBezTo>
                  <a:pt x="2617062" y="5842498"/>
                  <a:pt x="2625588" y="5840716"/>
                  <a:pt x="2625588" y="5840716"/>
                </a:cubicBezTo>
                <a:cubicBezTo>
                  <a:pt x="2617159" y="5840340"/>
                  <a:pt x="2617159" y="5840340"/>
                  <a:pt x="2617159" y="5840340"/>
                </a:cubicBezTo>
                <a:close/>
                <a:moveTo>
                  <a:pt x="1809496" y="5839780"/>
                </a:moveTo>
                <a:cubicBezTo>
                  <a:pt x="1808554" y="5839478"/>
                  <a:pt x="1807126" y="5840695"/>
                  <a:pt x="1807126" y="5840695"/>
                </a:cubicBezTo>
                <a:cubicBezTo>
                  <a:pt x="1806155" y="5843729"/>
                  <a:pt x="1806155" y="5843729"/>
                  <a:pt x="1806155" y="5843729"/>
                </a:cubicBezTo>
                <a:cubicBezTo>
                  <a:pt x="1805667" y="5845247"/>
                  <a:pt x="1806610" y="5845549"/>
                  <a:pt x="1807553" y="5845851"/>
                </a:cubicBezTo>
                <a:cubicBezTo>
                  <a:pt x="1807553" y="5845851"/>
                  <a:pt x="1808496" y="5846152"/>
                  <a:pt x="1808981" y="5844635"/>
                </a:cubicBezTo>
                <a:cubicBezTo>
                  <a:pt x="1809954" y="5841600"/>
                  <a:pt x="1809954" y="5841600"/>
                  <a:pt x="1809954" y="5841600"/>
                </a:cubicBezTo>
                <a:cubicBezTo>
                  <a:pt x="1809954" y="5841600"/>
                  <a:pt x="1809496" y="5839780"/>
                  <a:pt x="1809496" y="5839780"/>
                </a:cubicBezTo>
                <a:close/>
                <a:moveTo>
                  <a:pt x="10325373" y="5839097"/>
                </a:moveTo>
                <a:cubicBezTo>
                  <a:pt x="10322406" y="5839277"/>
                  <a:pt x="10319373" y="5839943"/>
                  <a:pt x="10319096" y="5841894"/>
                </a:cubicBezTo>
                <a:cubicBezTo>
                  <a:pt x="10330680" y="5843127"/>
                  <a:pt x="10330680" y="5843127"/>
                  <a:pt x="10330680" y="5843127"/>
                </a:cubicBezTo>
                <a:cubicBezTo>
                  <a:pt x="10331232" y="5839225"/>
                  <a:pt x="10330680" y="5843127"/>
                  <a:pt x="10331232" y="5839225"/>
                </a:cubicBezTo>
                <a:cubicBezTo>
                  <a:pt x="10331232" y="5839225"/>
                  <a:pt x="10328338" y="5838917"/>
                  <a:pt x="10325373" y="5839097"/>
                </a:cubicBezTo>
                <a:close/>
                <a:moveTo>
                  <a:pt x="2582841" y="5838807"/>
                </a:moveTo>
                <a:cubicBezTo>
                  <a:pt x="2582841" y="5838807"/>
                  <a:pt x="2585079" y="5839300"/>
                  <a:pt x="2587321" y="5839793"/>
                </a:cubicBezTo>
                <a:lnTo>
                  <a:pt x="2588305" y="5840010"/>
                </a:lnTo>
                <a:lnTo>
                  <a:pt x="2588003" y="5840364"/>
                </a:lnTo>
                <a:cubicBezTo>
                  <a:pt x="2588420" y="5840530"/>
                  <a:pt x="2589545" y="5840679"/>
                  <a:pt x="2591802" y="5840779"/>
                </a:cubicBezTo>
                <a:lnTo>
                  <a:pt x="2588305" y="5840010"/>
                </a:lnTo>
                <a:lnTo>
                  <a:pt x="2588451" y="5839844"/>
                </a:lnTo>
                <a:cubicBezTo>
                  <a:pt x="2589596" y="5839502"/>
                  <a:pt x="2591873" y="5839210"/>
                  <a:pt x="2591873" y="5839210"/>
                </a:cubicBezTo>
                <a:cubicBezTo>
                  <a:pt x="2582841" y="5838807"/>
                  <a:pt x="2582841" y="5838807"/>
                  <a:pt x="2582841" y="5838807"/>
                </a:cubicBezTo>
                <a:close/>
                <a:moveTo>
                  <a:pt x="9457274" y="5838713"/>
                </a:moveTo>
                <a:cubicBezTo>
                  <a:pt x="9457274" y="5838713"/>
                  <a:pt x="9456149" y="5839018"/>
                  <a:pt x="9455024" y="5839323"/>
                </a:cubicBezTo>
                <a:cubicBezTo>
                  <a:pt x="9453577" y="5842471"/>
                  <a:pt x="9453979" y="5843740"/>
                  <a:pt x="9454379" y="5845010"/>
                </a:cubicBezTo>
                <a:cubicBezTo>
                  <a:pt x="9455181" y="5847550"/>
                  <a:pt x="9455583" y="5848819"/>
                  <a:pt x="9457109" y="5849783"/>
                </a:cubicBezTo>
                <a:cubicBezTo>
                  <a:pt x="9457510" y="5851053"/>
                  <a:pt x="9459036" y="5852018"/>
                  <a:pt x="9458715" y="5854861"/>
                </a:cubicBezTo>
                <a:cubicBezTo>
                  <a:pt x="9458715" y="5854861"/>
                  <a:pt x="9459840" y="5854557"/>
                  <a:pt x="9459840" y="5854557"/>
                </a:cubicBezTo>
                <a:cubicBezTo>
                  <a:pt x="9460964" y="5854253"/>
                  <a:pt x="9460964" y="5854253"/>
                  <a:pt x="9462088" y="5853949"/>
                </a:cubicBezTo>
                <a:cubicBezTo>
                  <a:pt x="9461287" y="5851409"/>
                  <a:pt x="9459760" y="5850445"/>
                  <a:pt x="9458957" y="5847905"/>
                </a:cubicBezTo>
                <a:cubicBezTo>
                  <a:pt x="9457029" y="5845670"/>
                  <a:pt x="9455102" y="5843436"/>
                  <a:pt x="9457676" y="5839982"/>
                </a:cubicBezTo>
                <a:cubicBezTo>
                  <a:pt x="9457676" y="5839982"/>
                  <a:pt x="9457676" y="5839982"/>
                  <a:pt x="9457274" y="5838713"/>
                </a:cubicBezTo>
                <a:close/>
                <a:moveTo>
                  <a:pt x="3053027" y="5838319"/>
                </a:moveTo>
                <a:cubicBezTo>
                  <a:pt x="3049616" y="5838690"/>
                  <a:pt x="3047312" y="5839637"/>
                  <a:pt x="3047219" y="5841729"/>
                </a:cubicBezTo>
                <a:cubicBezTo>
                  <a:pt x="3056343" y="5840040"/>
                  <a:pt x="3056155" y="5844224"/>
                  <a:pt x="3065188" y="5844627"/>
                </a:cubicBezTo>
                <a:cubicBezTo>
                  <a:pt x="3065280" y="5842536"/>
                  <a:pt x="3067587" y="5841590"/>
                  <a:pt x="3068750" y="5840856"/>
                </a:cubicBezTo>
                <a:cubicBezTo>
                  <a:pt x="3069916" y="5840122"/>
                  <a:pt x="3069938" y="5839598"/>
                  <a:pt x="3065468" y="5838351"/>
                </a:cubicBezTo>
                <a:cubicBezTo>
                  <a:pt x="3060952" y="5838150"/>
                  <a:pt x="3056437" y="5837947"/>
                  <a:pt x="3053027" y="5838319"/>
                </a:cubicBezTo>
                <a:close/>
                <a:moveTo>
                  <a:pt x="2122669" y="5836498"/>
                </a:moveTo>
                <a:cubicBezTo>
                  <a:pt x="2121404" y="5836005"/>
                  <a:pt x="2119560" y="5836995"/>
                  <a:pt x="2119560" y="5836995"/>
                </a:cubicBezTo>
                <a:cubicBezTo>
                  <a:pt x="2119560" y="5836995"/>
                  <a:pt x="2119560" y="5836995"/>
                  <a:pt x="2118983" y="5838479"/>
                </a:cubicBezTo>
                <a:cubicBezTo>
                  <a:pt x="2118983" y="5838479"/>
                  <a:pt x="2119665" y="5840456"/>
                  <a:pt x="2120347" y="5842433"/>
                </a:cubicBezTo>
                <a:cubicBezTo>
                  <a:pt x="2121030" y="5844410"/>
                  <a:pt x="2122293" y="5844905"/>
                  <a:pt x="2121713" y="5846389"/>
                </a:cubicBezTo>
                <a:cubicBezTo>
                  <a:pt x="2122395" y="5848366"/>
                  <a:pt x="2124921" y="5849353"/>
                  <a:pt x="2126183" y="5849847"/>
                </a:cubicBezTo>
                <a:cubicBezTo>
                  <a:pt x="2128708" y="5850833"/>
                  <a:pt x="2130551" y="5849842"/>
                  <a:pt x="2130551" y="5849842"/>
                </a:cubicBezTo>
                <a:cubicBezTo>
                  <a:pt x="2131131" y="5848359"/>
                  <a:pt x="2130450" y="5846381"/>
                  <a:pt x="2129767" y="5844405"/>
                </a:cubicBezTo>
                <a:cubicBezTo>
                  <a:pt x="2129084" y="5842426"/>
                  <a:pt x="2127821" y="5841933"/>
                  <a:pt x="2127138" y="5839956"/>
                </a:cubicBezTo>
                <a:cubicBezTo>
                  <a:pt x="2127138" y="5839956"/>
                  <a:pt x="2125193" y="5837484"/>
                  <a:pt x="2122669" y="5836498"/>
                </a:cubicBezTo>
                <a:close/>
                <a:moveTo>
                  <a:pt x="2709658" y="5835823"/>
                </a:moveTo>
                <a:cubicBezTo>
                  <a:pt x="2709658" y="5835823"/>
                  <a:pt x="2700556" y="5836989"/>
                  <a:pt x="2709588" y="5837394"/>
                </a:cubicBezTo>
                <a:cubicBezTo>
                  <a:pt x="2709588" y="5837394"/>
                  <a:pt x="2709588" y="5837394"/>
                  <a:pt x="2709658" y="5835823"/>
                </a:cubicBezTo>
                <a:close/>
                <a:moveTo>
                  <a:pt x="2498552" y="5835043"/>
                </a:moveTo>
                <a:cubicBezTo>
                  <a:pt x="2490273" y="5834673"/>
                  <a:pt x="2481902" y="5836343"/>
                  <a:pt x="2473625" y="5835973"/>
                </a:cubicBezTo>
                <a:cubicBezTo>
                  <a:pt x="2473535" y="5838013"/>
                  <a:pt x="2473535" y="5838013"/>
                  <a:pt x="2465256" y="5837644"/>
                </a:cubicBezTo>
                <a:cubicBezTo>
                  <a:pt x="2465164" y="5839683"/>
                  <a:pt x="2465074" y="5841723"/>
                  <a:pt x="2464983" y="5843763"/>
                </a:cubicBezTo>
                <a:cubicBezTo>
                  <a:pt x="2473262" y="5844133"/>
                  <a:pt x="2481630" y="5842463"/>
                  <a:pt x="2489818" y="5844872"/>
                </a:cubicBezTo>
                <a:cubicBezTo>
                  <a:pt x="2489908" y="5842832"/>
                  <a:pt x="2489908" y="5842832"/>
                  <a:pt x="2490000" y="5840792"/>
                </a:cubicBezTo>
                <a:cubicBezTo>
                  <a:pt x="2490000" y="5840792"/>
                  <a:pt x="2481720" y="5840423"/>
                  <a:pt x="2481720" y="5840423"/>
                </a:cubicBezTo>
                <a:cubicBezTo>
                  <a:pt x="2490092" y="5838752"/>
                  <a:pt x="2490092" y="5838752"/>
                  <a:pt x="2498370" y="5839122"/>
                </a:cubicBezTo>
                <a:cubicBezTo>
                  <a:pt x="2498461" y="5837083"/>
                  <a:pt x="2498461" y="5837083"/>
                  <a:pt x="2498552" y="5835043"/>
                </a:cubicBezTo>
                <a:close/>
                <a:moveTo>
                  <a:pt x="9514977" y="5834012"/>
                </a:moveTo>
                <a:cubicBezTo>
                  <a:pt x="9513865" y="5834313"/>
                  <a:pt x="9513865" y="5834313"/>
                  <a:pt x="9512755" y="5834613"/>
                </a:cubicBezTo>
                <a:cubicBezTo>
                  <a:pt x="9512054" y="5836207"/>
                  <a:pt x="9512054" y="5836207"/>
                  <a:pt x="9510943" y="5836508"/>
                </a:cubicBezTo>
                <a:cubicBezTo>
                  <a:pt x="9509834" y="5836808"/>
                  <a:pt x="9507613" y="5837410"/>
                  <a:pt x="9506093" y="5836418"/>
                </a:cubicBezTo>
                <a:lnTo>
                  <a:pt x="9504575" y="5835425"/>
                </a:lnTo>
                <a:cubicBezTo>
                  <a:pt x="9503873" y="5837019"/>
                  <a:pt x="9503873" y="5837019"/>
                  <a:pt x="9503873" y="5837019"/>
                </a:cubicBezTo>
                <a:cubicBezTo>
                  <a:pt x="9503873" y="5837019"/>
                  <a:pt x="9504281" y="5838311"/>
                  <a:pt x="9503171" y="5838612"/>
                </a:cubicBezTo>
                <a:cubicBezTo>
                  <a:pt x="9503171" y="5838612"/>
                  <a:pt x="9502469" y="5840206"/>
                  <a:pt x="9502469" y="5840206"/>
                </a:cubicBezTo>
                <a:cubicBezTo>
                  <a:pt x="9501358" y="5840506"/>
                  <a:pt x="9501358" y="5840506"/>
                  <a:pt x="9501768" y="5841798"/>
                </a:cubicBezTo>
                <a:cubicBezTo>
                  <a:pt x="9501768" y="5841798"/>
                  <a:pt x="9501768" y="5841798"/>
                  <a:pt x="9502879" y="5841498"/>
                </a:cubicBezTo>
                <a:cubicBezTo>
                  <a:pt x="9503286" y="5842791"/>
                  <a:pt x="9504397" y="5842490"/>
                  <a:pt x="9505098" y="5840897"/>
                </a:cubicBezTo>
                <a:cubicBezTo>
                  <a:pt x="9505098" y="5840897"/>
                  <a:pt x="9506209" y="5840596"/>
                  <a:pt x="9505800" y="5839303"/>
                </a:cubicBezTo>
                <a:cubicBezTo>
                  <a:pt x="9505800" y="5839303"/>
                  <a:pt x="9505800" y="5839303"/>
                  <a:pt x="9506911" y="5839002"/>
                </a:cubicBezTo>
                <a:cubicBezTo>
                  <a:pt x="9508429" y="5839995"/>
                  <a:pt x="9509540" y="5839694"/>
                  <a:pt x="9511760" y="5839092"/>
                </a:cubicBezTo>
                <a:cubicBezTo>
                  <a:pt x="9513981" y="5838491"/>
                  <a:pt x="9514684" y="5836898"/>
                  <a:pt x="9515384" y="5835305"/>
                </a:cubicBezTo>
                <a:cubicBezTo>
                  <a:pt x="9516495" y="5835004"/>
                  <a:pt x="9516086" y="5833711"/>
                  <a:pt x="9514977" y="5834012"/>
                </a:cubicBezTo>
                <a:close/>
                <a:moveTo>
                  <a:pt x="2380977" y="5833723"/>
                </a:moveTo>
                <a:cubicBezTo>
                  <a:pt x="2371841" y="5835673"/>
                  <a:pt x="2380872" y="5836076"/>
                  <a:pt x="2380872" y="5836076"/>
                </a:cubicBezTo>
                <a:cubicBezTo>
                  <a:pt x="2380872" y="5836076"/>
                  <a:pt x="2380977" y="5833723"/>
                  <a:pt x="2380977" y="5833723"/>
                </a:cubicBezTo>
                <a:close/>
                <a:moveTo>
                  <a:pt x="7071976" y="5833304"/>
                </a:moveTo>
                <a:lnTo>
                  <a:pt x="7071706" y="5834462"/>
                </a:lnTo>
                <a:lnTo>
                  <a:pt x="7067091" y="5833903"/>
                </a:lnTo>
                <a:close/>
                <a:moveTo>
                  <a:pt x="2896787" y="5833175"/>
                </a:moveTo>
                <a:cubicBezTo>
                  <a:pt x="2904718" y="5835691"/>
                  <a:pt x="2896498" y="5839648"/>
                  <a:pt x="2904429" y="5842164"/>
                </a:cubicBezTo>
                <a:cubicBezTo>
                  <a:pt x="2908490" y="5841265"/>
                  <a:pt x="2912527" y="5840905"/>
                  <a:pt x="2914572" y="5840185"/>
                </a:cubicBezTo>
                <a:cubicBezTo>
                  <a:pt x="2916614" y="5839465"/>
                  <a:pt x="2916661" y="5838387"/>
                  <a:pt x="2912743" y="5836050"/>
                </a:cubicBezTo>
                <a:cubicBezTo>
                  <a:pt x="2912743" y="5836050"/>
                  <a:pt x="2904718" y="5835691"/>
                  <a:pt x="2896787" y="5833175"/>
                </a:cubicBezTo>
                <a:close/>
                <a:moveTo>
                  <a:pt x="2871199" y="5832032"/>
                </a:moveTo>
                <a:cubicBezTo>
                  <a:pt x="2871199" y="5832032"/>
                  <a:pt x="2863586" y="5833659"/>
                  <a:pt x="2863586" y="5833659"/>
                </a:cubicBezTo>
                <a:cubicBezTo>
                  <a:pt x="2871023" y="5835955"/>
                  <a:pt x="2871023" y="5835955"/>
                  <a:pt x="2871023" y="5835955"/>
                </a:cubicBezTo>
                <a:cubicBezTo>
                  <a:pt x="2874830" y="5835143"/>
                  <a:pt x="2874851" y="5834653"/>
                  <a:pt x="2873934" y="5834121"/>
                </a:cubicBezTo>
                <a:cubicBezTo>
                  <a:pt x="2873014" y="5833587"/>
                  <a:pt x="2871155" y="5833013"/>
                  <a:pt x="2871199" y="5832032"/>
                </a:cubicBezTo>
                <a:close/>
                <a:moveTo>
                  <a:pt x="7060847" y="5831273"/>
                </a:moveTo>
                <a:lnTo>
                  <a:pt x="7065364" y="5833692"/>
                </a:lnTo>
                <a:lnTo>
                  <a:pt x="7060423" y="5833093"/>
                </a:lnTo>
                <a:close/>
                <a:moveTo>
                  <a:pt x="9447170" y="5830821"/>
                </a:moveTo>
                <a:cubicBezTo>
                  <a:pt x="9448307" y="5835281"/>
                  <a:pt x="9445656" y="5834623"/>
                  <a:pt x="9447976" y="5838855"/>
                </a:cubicBezTo>
                <a:cubicBezTo>
                  <a:pt x="9448853" y="5839854"/>
                  <a:pt x="9450392" y="5841019"/>
                  <a:pt x="9451680" y="5841207"/>
                </a:cubicBezTo>
                <a:cubicBezTo>
                  <a:pt x="9452971" y="5841397"/>
                  <a:pt x="9454012" y="5840610"/>
                  <a:pt x="9453893" y="5837708"/>
                </a:cubicBezTo>
                <a:cubicBezTo>
                  <a:pt x="9451811" y="5839281"/>
                  <a:pt x="9451572" y="5833478"/>
                  <a:pt x="9451288" y="5832364"/>
                </a:cubicBezTo>
                <a:cubicBezTo>
                  <a:pt x="9449206" y="5833937"/>
                  <a:pt x="9449537" y="5830363"/>
                  <a:pt x="9447170" y="5830821"/>
                </a:cubicBezTo>
                <a:close/>
                <a:moveTo>
                  <a:pt x="2576202" y="5829863"/>
                </a:moveTo>
                <a:cubicBezTo>
                  <a:pt x="2568000" y="5833428"/>
                  <a:pt x="2584053" y="5834145"/>
                  <a:pt x="2592083" y="5834503"/>
                </a:cubicBezTo>
                <a:cubicBezTo>
                  <a:pt x="2592083" y="5834503"/>
                  <a:pt x="2592083" y="5834503"/>
                  <a:pt x="2592170" y="5832541"/>
                </a:cubicBezTo>
                <a:cubicBezTo>
                  <a:pt x="2584142" y="5832182"/>
                  <a:pt x="2576202" y="5829863"/>
                  <a:pt x="2576202" y="5829863"/>
                </a:cubicBezTo>
                <a:close/>
                <a:moveTo>
                  <a:pt x="2616445" y="5829302"/>
                </a:moveTo>
                <a:cubicBezTo>
                  <a:pt x="2616357" y="5831263"/>
                  <a:pt x="2610338" y="5830994"/>
                  <a:pt x="2610251" y="5832956"/>
                </a:cubicBezTo>
                <a:cubicBezTo>
                  <a:pt x="2616270" y="5833225"/>
                  <a:pt x="2616270" y="5833225"/>
                  <a:pt x="2616357" y="5831263"/>
                </a:cubicBezTo>
                <a:cubicBezTo>
                  <a:pt x="2616357" y="5831263"/>
                  <a:pt x="2616357" y="5831263"/>
                  <a:pt x="2616445" y="5829302"/>
                </a:cubicBezTo>
                <a:close/>
                <a:moveTo>
                  <a:pt x="9490174" y="5828300"/>
                </a:moveTo>
                <a:cubicBezTo>
                  <a:pt x="9490586" y="5829601"/>
                  <a:pt x="9490586" y="5829601"/>
                  <a:pt x="9490586" y="5829601"/>
                </a:cubicBezTo>
                <a:cubicBezTo>
                  <a:pt x="9489049" y="5828605"/>
                  <a:pt x="9489049" y="5828605"/>
                  <a:pt x="9487925" y="5828910"/>
                </a:cubicBezTo>
                <a:cubicBezTo>
                  <a:pt x="9487925" y="5828910"/>
                  <a:pt x="9486800" y="5829214"/>
                  <a:pt x="9485676" y="5829519"/>
                </a:cubicBezTo>
                <a:cubicBezTo>
                  <a:pt x="9485676" y="5829519"/>
                  <a:pt x="9486086" y="5830820"/>
                  <a:pt x="9486086" y="5830820"/>
                </a:cubicBezTo>
                <a:cubicBezTo>
                  <a:pt x="9486086" y="5830820"/>
                  <a:pt x="9486086" y="5830820"/>
                  <a:pt x="9487621" y="5831815"/>
                </a:cubicBezTo>
                <a:cubicBezTo>
                  <a:pt x="9487621" y="5831815"/>
                  <a:pt x="9488747" y="5831512"/>
                  <a:pt x="9488747" y="5831512"/>
                </a:cubicBezTo>
                <a:cubicBezTo>
                  <a:pt x="9489569" y="5834113"/>
                  <a:pt x="9486497" y="5832121"/>
                  <a:pt x="9485783" y="5833725"/>
                </a:cubicBezTo>
                <a:cubicBezTo>
                  <a:pt x="9486194" y="5835027"/>
                  <a:pt x="9486194" y="5835027"/>
                  <a:pt x="9486194" y="5835027"/>
                </a:cubicBezTo>
                <a:cubicBezTo>
                  <a:pt x="9485783" y="5833725"/>
                  <a:pt x="9484658" y="5834030"/>
                  <a:pt x="9483535" y="5834335"/>
                </a:cubicBezTo>
                <a:cubicBezTo>
                  <a:pt x="9483535" y="5834335"/>
                  <a:pt x="9482409" y="5834640"/>
                  <a:pt x="9482820" y="5835941"/>
                </a:cubicBezTo>
                <a:cubicBezTo>
                  <a:pt x="9482820" y="5835941"/>
                  <a:pt x="9482820" y="5835941"/>
                  <a:pt x="9483945" y="5835637"/>
                </a:cubicBezTo>
                <a:cubicBezTo>
                  <a:pt x="9483945" y="5835637"/>
                  <a:pt x="9483945" y="5835637"/>
                  <a:pt x="9484357" y="5836937"/>
                </a:cubicBezTo>
                <a:cubicBezTo>
                  <a:pt x="9482518" y="5838847"/>
                  <a:pt x="9482215" y="5841754"/>
                  <a:pt x="9487127" y="5841838"/>
                </a:cubicBezTo>
                <a:cubicBezTo>
                  <a:pt x="9491214" y="5839318"/>
                  <a:pt x="9495412" y="5841006"/>
                  <a:pt x="9499197" y="5841393"/>
                </a:cubicBezTo>
                <a:cubicBezTo>
                  <a:pt x="9498527" y="5837338"/>
                  <a:pt x="9499186" y="5833628"/>
                  <a:pt x="9498554" y="5831149"/>
                </a:cubicBezTo>
                <a:cubicBezTo>
                  <a:pt x="9497926" y="5828673"/>
                  <a:pt x="9496005" y="5827427"/>
                  <a:pt x="9490174" y="5828300"/>
                </a:cubicBezTo>
                <a:close/>
                <a:moveTo>
                  <a:pt x="10387867" y="5826775"/>
                </a:moveTo>
                <a:cubicBezTo>
                  <a:pt x="10377249" y="5825646"/>
                  <a:pt x="10376732" y="5829286"/>
                  <a:pt x="10355500" y="5827027"/>
                </a:cubicBezTo>
                <a:cubicBezTo>
                  <a:pt x="10355500" y="5827027"/>
                  <a:pt x="10354982" y="5830667"/>
                  <a:pt x="10354982" y="5830667"/>
                </a:cubicBezTo>
                <a:cubicBezTo>
                  <a:pt x="10354982" y="5830667"/>
                  <a:pt x="10354465" y="5834307"/>
                  <a:pt x="10354465" y="5834307"/>
                </a:cubicBezTo>
                <a:lnTo>
                  <a:pt x="10365083" y="5835436"/>
                </a:lnTo>
                <a:cubicBezTo>
                  <a:pt x="10375699" y="5836565"/>
                  <a:pt x="10375183" y="5840206"/>
                  <a:pt x="10385285" y="5844976"/>
                </a:cubicBezTo>
                <a:cubicBezTo>
                  <a:pt x="10386834" y="5834057"/>
                  <a:pt x="10386834" y="5834057"/>
                  <a:pt x="10387867" y="5826775"/>
                </a:cubicBezTo>
                <a:close/>
                <a:moveTo>
                  <a:pt x="2948454" y="5824477"/>
                </a:moveTo>
                <a:cubicBezTo>
                  <a:pt x="2948366" y="5826438"/>
                  <a:pt x="2939246" y="5827997"/>
                  <a:pt x="2948278" y="5828400"/>
                </a:cubicBezTo>
                <a:cubicBezTo>
                  <a:pt x="2948278" y="5828400"/>
                  <a:pt x="2948278" y="5828400"/>
                  <a:pt x="2948366" y="5826438"/>
                </a:cubicBezTo>
                <a:cubicBezTo>
                  <a:pt x="2948366" y="5826438"/>
                  <a:pt x="2948454" y="5824477"/>
                  <a:pt x="2948454" y="5824477"/>
                </a:cubicBezTo>
                <a:close/>
                <a:moveTo>
                  <a:pt x="9522985" y="5823925"/>
                </a:moveTo>
                <a:cubicBezTo>
                  <a:pt x="9522818" y="5825330"/>
                  <a:pt x="9521824" y="5827979"/>
                  <a:pt x="9521567" y="5829580"/>
                </a:cubicBezTo>
                <a:cubicBezTo>
                  <a:pt x="9521309" y="5831180"/>
                  <a:pt x="9521788" y="5831731"/>
                  <a:pt x="9524569" y="5828936"/>
                </a:cubicBezTo>
                <a:cubicBezTo>
                  <a:pt x="9520350" y="5830079"/>
                  <a:pt x="9525588" y="5826365"/>
                  <a:pt x="9525456" y="5824679"/>
                </a:cubicBezTo>
                <a:cubicBezTo>
                  <a:pt x="9525412" y="5824117"/>
                  <a:pt x="9524772" y="5823782"/>
                  <a:pt x="9522985" y="5823925"/>
                </a:cubicBezTo>
                <a:close/>
                <a:moveTo>
                  <a:pt x="3057855" y="5823074"/>
                </a:moveTo>
                <a:cubicBezTo>
                  <a:pt x="3041298" y="5822335"/>
                  <a:pt x="3032923" y="5824123"/>
                  <a:pt x="3032826" y="5826280"/>
                </a:cubicBezTo>
                <a:cubicBezTo>
                  <a:pt x="3041009" y="5828808"/>
                  <a:pt x="3049190" y="5831335"/>
                  <a:pt x="3057469" y="5831705"/>
                </a:cubicBezTo>
                <a:cubicBezTo>
                  <a:pt x="3057566" y="5829547"/>
                  <a:pt x="3059707" y="5828020"/>
                  <a:pt x="3060802" y="5826720"/>
                </a:cubicBezTo>
                <a:cubicBezTo>
                  <a:pt x="3061898" y="5825417"/>
                  <a:pt x="3061945" y="5824337"/>
                  <a:pt x="3057855" y="5823074"/>
                </a:cubicBezTo>
                <a:close/>
                <a:moveTo>
                  <a:pt x="9520089" y="5822771"/>
                </a:moveTo>
                <a:cubicBezTo>
                  <a:pt x="9519931" y="5822389"/>
                  <a:pt x="9519582" y="5822484"/>
                  <a:pt x="9518956" y="5823370"/>
                </a:cubicBezTo>
                <a:cubicBezTo>
                  <a:pt x="9518673" y="5826310"/>
                  <a:pt x="9511697" y="5831063"/>
                  <a:pt x="9518807" y="5830570"/>
                </a:cubicBezTo>
                <a:cubicBezTo>
                  <a:pt x="9519332" y="5829353"/>
                  <a:pt x="9520566" y="5823918"/>
                  <a:pt x="9520089" y="5822771"/>
                </a:cubicBezTo>
                <a:close/>
                <a:moveTo>
                  <a:pt x="2504524" y="5821614"/>
                </a:moveTo>
                <a:cubicBezTo>
                  <a:pt x="2498563" y="5822121"/>
                  <a:pt x="2510277" y="5825739"/>
                  <a:pt x="2517210" y="5822512"/>
                </a:cubicBezTo>
                <a:cubicBezTo>
                  <a:pt x="2510463" y="5821620"/>
                  <a:pt x="2506511" y="5821444"/>
                  <a:pt x="2504524" y="5821614"/>
                </a:cubicBezTo>
                <a:close/>
                <a:moveTo>
                  <a:pt x="2591650" y="5817189"/>
                </a:moveTo>
                <a:cubicBezTo>
                  <a:pt x="2591556" y="5819280"/>
                  <a:pt x="2583127" y="5818903"/>
                  <a:pt x="2574697" y="5818528"/>
                </a:cubicBezTo>
                <a:cubicBezTo>
                  <a:pt x="2574606" y="5820619"/>
                  <a:pt x="2574606" y="5820619"/>
                  <a:pt x="2574512" y="5822713"/>
                </a:cubicBezTo>
                <a:cubicBezTo>
                  <a:pt x="2583033" y="5820998"/>
                  <a:pt x="2591461" y="5821373"/>
                  <a:pt x="2599892" y="5821749"/>
                </a:cubicBezTo>
                <a:cubicBezTo>
                  <a:pt x="2608225" y="5824218"/>
                  <a:pt x="2608225" y="5824218"/>
                  <a:pt x="2608225" y="5824218"/>
                </a:cubicBezTo>
                <a:cubicBezTo>
                  <a:pt x="2616655" y="5824596"/>
                  <a:pt x="2616655" y="5824596"/>
                  <a:pt x="2616655" y="5824596"/>
                </a:cubicBezTo>
                <a:cubicBezTo>
                  <a:pt x="2616655" y="5824596"/>
                  <a:pt x="2616655" y="5824596"/>
                  <a:pt x="2616748" y="5822502"/>
                </a:cubicBezTo>
                <a:cubicBezTo>
                  <a:pt x="2616748" y="5822502"/>
                  <a:pt x="2608319" y="5822126"/>
                  <a:pt x="2608319" y="5822126"/>
                </a:cubicBezTo>
                <a:cubicBezTo>
                  <a:pt x="2599983" y="5819658"/>
                  <a:pt x="2600078" y="5817564"/>
                  <a:pt x="2591650" y="5817189"/>
                </a:cubicBezTo>
                <a:close/>
                <a:moveTo>
                  <a:pt x="1829031" y="5816240"/>
                </a:moveTo>
                <a:cubicBezTo>
                  <a:pt x="1829030" y="5813977"/>
                  <a:pt x="1825090" y="5817240"/>
                  <a:pt x="1827341" y="5820548"/>
                </a:cubicBezTo>
                <a:cubicBezTo>
                  <a:pt x="1828593" y="5818362"/>
                  <a:pt x="1829032" y="5816994"/>
                  <a:pt x="1829031" y="5816240"/>
                </a:cubicBezTo>
                <a:close/>
                <a:moveTo>
                  <a:pt x="9481884" y="5814007"/>
                </a:moveTo>
                <a:cubicBezTo>
                  <a:pt x="9478116" y="5813524"/>
                  <a:pt x="9474986" y="5818882"/>
                  <a:pt x="9479427" y="5817679"/>
                </a:cubicBezTo>
                <a:cubicBezTo>
                  <a:pt x="9478990" y="5816293"/>
                  <a:pt x="9482758" y="5816776"/>
                  <a:pt x="9481884" y="5814007"/>
                </a:cubicBezTo>
                <a:close/>
                <a:moveTo>
                  <a:pt x="2517595" y="5813882"/>
                </a:moveTo>
                <a:cubicBezTo>
                  <a:pt x="2508564" y="5813477"/>
                  <a:pt x="2499445" y="5815036"/>
                  <a:pt x="2499359" y="5816998"/>
                </a:cubicBezTo>
                <a:cubicBezTo>
                  <a:pt x="2508388" y="5817401"/>
                  <a:pt x="2508388" y="5817401"/>
                  <a:pt x="2517420" y="5817805"/>
                </a:cubicBezTo>
                <a:cubicBezTo>
                  <a:pt x="2517508" y="5815842"/>
                  <a:pt x="2517595" y="5813882"/>
                  <a:pt x="2517595" y="5813882"/>
                </a:cubicBezTo>
                <a:close/>
                <a:moveTo>
                  <a:pt x="2559844" y="5813409"/>
                </a:moveTo>
                <a:cubicBezTo>
                  <a:pt x="2559740" y="5815764"/>
                  <a:pt x="2567265" y="5816100"/>
                  <a:pt x="2567265" y="5816100"/>
                </a:cubicBezTo>
                <a:cubicBezTo>
                  <a:pt x="2567265" y="5816100"/>
                  <a:pt x="2574791" y="5816436"/>
                  <a:pt x="2574791" y="5816436"/>
                </a:cubicBezTo>
                <a:cubicBezTo>
                  <a:pt x="2574791" y="5816436"/>
                  <a:pt x="2574896" y="5814081"/>
                  <a:pt x="2574896" y="5814081"/>
                </a:cubicBezTo>
                <a:cubicBezTo>
                  <a:pt x="2574896" y="5814081"/>
                  <a:pt x="2567371" y="5813746"/>
                  <a:pt x="2567371" y="5813746"/>
                </a:cubicBezTo>
                <a:cubicBezTo>
                  <a:pt x="2567371" y="5813746"/>
                  <a:pt x="2567371" y="5813746"/>
                  <a:pt x="2559844" y="5813409"/>
                </a:cubicBezTo>
                <a:close/>
                <a:moveTo>
                  <a:pt x="2879601" y="5812755"/>
                </a:moveTo>
                <a:cubicBezTo>
                  <a:pt x="2879504" y="5814913"/>
                  <a:pt x="2879504" y="5814913"/>
                  <a:pt x="2879409" y="5817070"/>
                </a:cubicBezTo>
                <a:cubicBezTo>
                  <a:pt x="2887741" y="5819603"/>
                  <a:pt x="2896121" y="5821060"/>
                  <a:pt x="2903510" y="5821118"/>
                </a:cubicBezTo>
                <a:lnTo>
                  <a:pt x="2921649" y="5816795"/>
                </a:lnTo>
                <a:lnTo>
                  <a:pt x="2921745" y="5814637"/>
                </a:lnTo>
                <a:cubicBezTo>
                  <a:pt x="2904887" y="5813883"/>
                  <a:pt x="2896362" y="5815665"/>
                  <a:pt x="2879601" y="5812755"/>
                </a:cubicBezTo>
                <a:close/>
                <a:moveTo>
                  <a:pt x="2532750" y="5812199"/>
                </a:moveTo>
                <a:cubicBezTo>
                  <a:pt x="2532645" y="5814554"/>
                  <a:pt x="2541677" y="5814957"/>
                  <a:pt x="2541573" y="5817310"/>
                </a:cubicBezTo>
                <a:cubicBezTo>
                  <a:pt x="2541677" y="5814957"/>
                  <a:pt x="2541677" y="5814957"/>
                  <a:pt x="2541783" y="5812603"/>
                </a:cubicBezTo>
                <a:cubicBezTo>
                  <a:pt x="2541783" y="5812603"/>
                  <a:pt x="2532750" y="5812199"/>
                  <a:pt x="2532750" y="5812199"/>
                </a:cubicBezTo>
                <a:close/>
                <a:moveTo>
                  <a:pt x="2450767" y="5810896"/>
                </a:moveTo>
                <a:cubicBezTo>
                  <a:pt x="2450669" y="5813094"/>
                  <a:pt x="2459100" y="5813468"/>
                  <a:pt x="2459100" y="5813468"/>
                </a:cubicBezTo>
                <a:cubicBezTo>
                  <a:pt x="2459001" y="5815666"/>
                  <a:pt x="2450375" y="5819684"/>
                  <a:pt x="2450278" y="5821881"/>
                </a:cubicBezTo>
                <a:cubicBezTo>
                  <a:pt x="2441554" y="5828094"/>
                  <a:pt x="2449885" y="5830667"/>
                  <a:pt x="2458216" y="5833241"/>
                </a:cubicBezTo>
                <a:cubicBezTo>
                  <a:pt x="2475171" y="5831797"/>
                  <a:pt x="2475466" y="5825207"/>
                  <a:pt x="2484091" y="5821189"/>
                </a:cubicBezTo>
                <a:cubicBezTo>
                  <a:pt x="2475760" y="5818616"/>
                  <a:pt x="2475956" y="5814223"/>
                  <a:pt x="2450767" y="5810896"/>
                </a:cubicBezTo>
                <a:close/>
                <a:moveTo>
                  <a:pt x="10109537" y="5809777"/>
                </a:moveTo>
                <a:cubicBezTo>
                  <a:pt x="10113253" y="5809032"/>
                  <a:pt x="10118767" y="5808935"/>
                  <a:pt x="10126894" y="5809800"/>
                </a:cubicBezTo>
                <a:cubicBezTo>
                  <a:pt x="10137730" y="5810952"/>
                  <a:pt x="10148567" y="5812105"/>
                  <a:pt x="10148058" y="5815700"/>
                </a:cubicBezTo>
                <a:cubicBezTo>
                  <a:pt x="10115549" y="5812241"/>
                  <a:pt x="10124343" y="5827772"/>
                  <a:pt x="10135180" y="5828924"/>
                </a:cubicBezTo>
                <a:cubicBezTo>
                  <a:pt x="10135180" y="5828924"/>
                  <a:pt x="10124343" y="5827772"/>
                  <a:pt x="10124343" y="5827772"/>
                </a:cubicBezTo>
                <a:cubicBezTo>
                  <a:pt x="10124852" y="5824178"/>
                  <a:pt x="10124852" y="5824178"/>
                  <a:pt x="10114019" y="5823024"/>
                </a:cubicBezTo>
                <a:cubicBezTo>
                  <a:pt x="10124343" y="5827772"/>
                  <a:pt x="10113508" y="5826619"/>
                  <a:pt x="10113508" y="5826619"/>
                </a:cubicBezTo>
                <a:cubicBezTo>
                  <a:pt x="10113508" y="5826619"/>
                  <a:pt x="10102671" y="5825465"/>
                  <a:pt x="10102671" y="5825465"/>
                </a:cubicBezTo>
                <a:cubicBezTo>
                  <a:pt x="10103436" y="5820074"/>
                  <a:pt x="10098392" y="5812012"/>
                  <a:pt x="10109537" y="5809777"/>
                </a:cubicBezTo>
                <a:close/>
                <a:moveTo>
                  <a:pt x="10259452" y="5806514"/>
                </a:moveTo>
                <a:cubicBezTo>
                  <a:pt x="10259452" y="5806514"/>
                  <a:pt x="10259452" y="5806514"/>
                  <a:pt x="10258955" y="5810025"/>
                </a:cubicBezTo>
                <a:cubicBezTo>
                  <a:pt x="10247517" y="5812371"/>
                  <a:pt x="10257959" y="5817044"/>
                  <a:pt x="10247019" y="5815881"/>
                </a:cubicBezTo>
                <a:cubicBezTo>
                  <a:pt x="10247019" y="5815881"/>
                  <a:pt x="10246522" y="5819391"/>
                  <a:pt x="10236080" y="5814716"/>
                </a:cubicBezTo>
                <a:cubicBezTo>
                  <a:pt x="10229614" y="5821156"/>
                  <a:pt x="10226134" y="5826130"/>
                  <a:pt x="10228309" y="5830370"/>
                </a:cubicBezTo>
                <a:cubicBezTo>
                  <a:pt x="10230484" y="5834611"/>
                  <a:pt x="10238313" y="5838115"/>
                  <a:pt x="10254474" y="5841617"/>
                </a:cubicBezTo>
                <a:cubicBezTo>
                  <a:pt x="10254971" y="5838106"/>
                  <a:pt x="10266408" y="5835760"/>
                  <a:pt x="10255966" y="5831085"/>
                </a:cubicBezTo>
                <a:cubicBezTo>
                  <a:pt x="10255469" y="5834596"/>
                  <a:pt x="10245525" y="5826412"/>
                  <a:pt x="10245525" y="5826412"/>
                </a:cubicBezTo>
                <a:cubicBezTo>
                  <a:pt x="10256963" y="5824066"/>
                  <a:pt x="10256963" y="5824066"/>
                  <a:pt x="10267902" y="5825230"/>
                </a:cubicBezTo>
                <a:cubicBezTo>
                  <a:pt x="10267404" y="5828739"/>
                  <a:pt x="10266906" y="5832249"/>
                  <a:pt x="10266906" y="5832249"/>
                </a:cubicBezTo>
                <a:cubicBezTo>
                  <a:pt x="10277845" y="5833413"/>
                  <a:pt x="10278344" y="5829902"/>
                  <a:pt x="10289282" y="5831067"/>
                </a:cubicBezTo>
                <a:cubicBezTo>
                  <a:pt x="10290278" y="5824046"/>
                  <a:pt x="10280333" y="5815862"/>
                  <a:pt x="10269895" y="5811188"/>
                </a:cubicBezTo>
                <a:cubicBezTo>
                  <a:pt x="10270393" y="5807677"/>
                  <a:pt x="10259452" y="5806514"/>
                  <a:pt x="10259452" y="5806514"/>
                </a:cubicBezTo>
                <a:close/>
                <a:moveTo>
                  <a:pt x="2438207" y="5805913"/>
                </a:moveTo>
                <a:cubicBezTo>
                  <a:pt x="2435372" y="5806082"/>
                  <a:pt x="2433464" y="5806586"/>
                  <a:pt x="2433412" y="5807763"/>
                </a:cubicBezTo>
                <a:cubicBezTo>
                  <a:pt x="2440938" y="5808099"/>
                  <a:pt x="2448254" y="5813143"/>
                  <a:pt x="2448465" y="5808435"/>
                </a:cubicBezTo>
                <a:cubicBezTo>
                  <a:pt x="2448465" y="5808435"/>
                  <a:pt x="2448570" y="5806081"/>
                  <a:pt x="2448570" y="5806081"/>
                </a:cubicBezTo>
                <a:cubicBezTo>
                  <a:pt x="2444807" y="5805913"/>
                  <a:pt x="2441043" y="5805746"/>
                  <a:pt x="2438207" y="5805913"/>
                </a:cubicBezTo>
                <a:close/>
                <a:moveTo>
                  <a:pt x="2567755" y="5805116"/>
                </a:moveTo>
                <a:cubicBezTo>
                  <a:pt x="2560230" y="5804780"/>
                  <a:pt x="2560125" y="5807134"/>
                  <a:pt x="2560019" y="5809486"/>
                </a:cubicBezTo>
                <a:cubicBezTo>
                  <a:pt x="2567546" y="5809823"/>
                  <a:pt x="2571360" y="5808815"/>
                  <a:pt x="2572353" y="5807679"/>
                </a:cubicBezTo>
                <a:cubicBezTo>
                  <a:pt x="2573348" y="5806544"/>
                  <a:pt x="2571518" y="5805283"/>
                  <a:pt x="2567755" y="5805116"/>
                </a:cubicBezTo>
                <a:close/>
                <a:moveTo>
                  <a:pt x="10315768" y="5804587"/>
                </a:moveTo>
                <a:cubicBezTo>
                  <a:pt x="10325554" y="5812961"/>
                  <a:pt x="10314232" y="5815421"/>
                  <a:pt x="10303422" y="5814272"/>
                </a:cubicBezTo>
                <a:cubicBezTo>
                  <a:pt x="10302396" y="5821494"/>
                  <a:pt x="10301884" y="5825106"/>
                  <a:pt x="10301371" y="5828717"/>
                </a:cubicBezTo>
                <a:cubicBezTo>
                  <a:pt x="10312183" y="5829867"/>
                  <a:pt x="10312183" y="5829867"/>
                  <a:pt x="10323504" y="5827406"/>
                </a:cubicBezTo>
                <a:cubicBezTo>
                  <a:pt x="10323504" y="5827406"/>
                  <a:pt x="10323504" y="5827406"/>
                  <a:pt x="10322992" y="5831017"/>
                </a:cubicBezTo>
                <a:cubicBezTo>
                  <a:pt x="10322479" y="5834628"/>
                  <a:pt x="10333290" y="5835778"/>
                  <a:pt x="10333290" y="5835778"/>
                </a:cubicBezTo>
                <a:cubicBezTo>
                  <a:pt x="10338568" y="5837257"/>
                  <a:pt x="10342043" y="5836938"/>
                  <a:pt x="10344099" y="5835726"/>
                </a:cubicBezTo>
                <a:cubicBezTo>
                  <a:pt x="10350273" y="5832087"/>
                  <a:pt x="10343703" y="5820391"/>
                  <a:pt x="10334826" y="5824945"/>
                </a:cubicBezTo>
                <a:cubicBezTo>
                  <a:pt x="10324017" y="5823794"/>
                  <a:pt x="10324017" y="5823794"/>
                  <a:pt x="10324017" y="5823794"/>
                </a:cubicBezTo>
                <a:cubicBezTo>
                  <a:pt x="10313719" y="5819033"/>
                  <a:pt x="10324528" y="5820183"/>
                  <a:pt x="10325042" y="5816572"/>
                </a:cubicBezTo>
                <a:cubicBezTo>
                  <a:pt x="10335853" y="5817721"/>
                  <a:pt x="10335853" y="5817721"/>
                  <a:pt x="10335853" y="5817721"/>
                </a:cubicBezTo>
                <a:cubicBezTo>
                  <a:pt x="10335853" y="5817721"/>
                  <a:pt x="10335339" y="5821333"/>
                  <a:pt x="10335339" y="5821333"/>
                </a:cubicBezTo>
                <a:cubicBezTo>
                  <a:pt x="10335339" y="5821333"/>
                  <a:pt x="10335853" y="5817721"/>
                  <a:pt x="10346661" y="5818873"/>
                </a:cubicBezTo>
                <a:cubicBezTo>
                  <a:pt x="10346661" y="5818873"/>
                  <a:pt x="10346661" y="5818873"/>
                  <a:pt x="10335853" y="5817721"/>
                </a:cubicBezTo>
                <a:cubicBezTo>
                  <a:pt x="10336364" y="5814110"/>
                  <a:pt x="10336364" y="5814110"/>
                  <a:pt x="10336364" y="5814110"/>
                </a:cubicBezTo>
                <a:cubicBezTo>
                  <a:pt x="10336364" y="5814110"/>
                  <a:pt x="10336364" y="5814110"/>
                  <a:pt x="10325554" y="5812961"/>
                </a:cubicBezTo>
                <a:cubicBezTo>
                  <a:pt x="10325554" y="5812961"/>
                  <a:pt x="10336364" y="5814110"/>
                  <a:pt x="10336876" y="5810500"/>
                </a:cubicBezTo>
                <a:cubicBezTo>
                  <a:pt x="10336876" y="5810500"/>
                  <a:pt x="10336876" y="5810500"/>
                  <a:pt x="10326066" y="5809349"/>
                </a:cubicBezTo>
                <a:cubicBezTo>
                  <a:pt x="10326578" y="5805738"/>
                  <a:pt x="10326578" y="5805738"/>
                  <a:pt x="10315768" y="5804587"/>
                </a:cubicBezTo>
                <a:close/>
                <a:moveTo>
                  <a:pt x="10403020" y="5802818"/>
                </a:moveTo>
                <a:cubicBezTo>
                  <a:pt x="10397299" y="5801716"/>
                  <a:pt x="10391369" y="5802073"/>
                  <a:pt x="10390815" y="5805974"/>
                </a:cubicBezTo>
                <a:cubicBezTo>
                  <a:pt x="10390815" y="5805974"/>
                  <a:pt x="10402399" y="5807206"/>
                  <a:pt x="10413981" y="5808438"/>
                </a:cubicBezTo>
                <a:cubicBezTo>
                  <a:pt x="10414257" y="5806488"/>
                  <a:pt x="10408743" y="5803922"/>
                  <a:pt x="10403020" y="5802818"/>
                </a:cubicBezTo>
                <a:close/>
                <a:moveTo>
                  <a:pt x="3076133" y="5802140"/>
                </a:moveTo>
                <a:cubicBezTo>
                  <a:pt x="3073864" y="5802301"/>
                  <a:pt x="3071582" y="5802723"/>
                  <a:pt x="3067022" y="5803567"/>
                </a:cubicBezTo>
                <a:cubicBezTo>
                  <a:pt x="3067022" y="5803567"/>
                  <a:pt x="3057989" y="5803165"/>
                  <a:pt x="3057989" y="5803165"/>
                </a:cubicBezTo>
                <a:cubicBezTo>
                  <a:pt x="3048866" y="5804854"/>
                  <a:pt x="3066834" y="5807752"/>
                  <a:pt x="3066927" y="5805661"/>
                </a:cubicBezTo>
                <a:cubicBezTo>
                  <a:pt x="3075958" y="5806063"/>
                  <a:pt x="3066834" y="5807752"/>
                  <a:pt x="3075864" y="5808156"/>
                </a:cubicBezTo>
                <a:cubicBezTo>
                  <a:pt x="3075958" y="5806063"/>
                  <a:pt x="3085083" y="5804374"/>
                  <a:pt x="3085177" y="5802283"/>
                </a:cubicBezTo>
                <a:cubicBezTo>
                  <a:pt x="3080661" y="5802081"/>
                  <a:pt x="3078403" y="5801980"/>
                  <a:pt x="3076133" y="5802140"/>
                </a:cubicBezTo>
                <a:close/>
                <a:moveTo>
                  <a:pt x="2949540" y="5800156"/>
                </a:moveTo>
                <a:cubicBezTo>
                  <a:pt x="2949435" y="5802510"/>
                  <a:pt x="2949435" y="5802510"/>
                  <a:pt x="2949435" y="5802510"/>
                </a:cubicBezTo>
                <a:cubicBezTo>
                  <a:pt x="2957461" y="5802868"/>
                  <a:pt x="2957461" y="5802868"/>
                  <a:pt x="2957461" y="5802868"/>
                </a:cubicBezTo>
                <a:cubicBezTo>
                  <a:pt x="2957461" y="5802868"/>
                  <a:pt x="2957356" y="5805222"/>
                  <a:pt x="2957356" y="5805222"/>
                </a:cubicBezTo>
                <a:cubicBezTo>
                  <a:pt x="2965383" y="5805580"/>
                  <a:pt x="2965383" y="5805580"/>
                  <a:pt x="2965383" y="5805580"/>
                </a:cubicBezTo>
                <a:cubicBezTo>
                  <a:pt x="2965489" y="5803227"/>
                  <a:pt x="2965489" y="5803227"/>
                  <a:pt x="2973517" y="5803585"/>
                </a:cubicBezTo>
                <a:cubicBezTo>
                  <a:pt x="2969502" y="5803406"/>
                  <a:pt x="2967520" y="5802728"/>
                  <a:pt x="2965528" y="5802343"/>
                </a:cubicBezTo>
                <a:cubicBezTo>
                  <a:pt x="2963534" y="5801961"/>
                  <a:pt x="2961527" y="5801870"/>
                  <a:pt x="2957461" y="5802868"/>
                </a:cubicBezTo>
                <a:cubicBezTo>
                  <a:pt x="2957568" y="5800515"/>
                  <a:pt x="2957568" y="5800515"/>
                  <a:pt x="2957568" y="5800515"/>
                </a:cubicBezTo>
                <a:cubicBezTo>
                  <a:pt x="2949540" y="5800156"/>
                  <a:pt x="2949540" y="5800156"/>
                  <a:pt x="2949540" y="5800156"/>
                </a:cubicBezTo>
                <a:close/>
                <a:moveTo>
                  <a:pt x="3006908" y="5798786"/>
                </a:moveTo>
                <a:cubicBezTo>
                  <a:pt x="3006822" y="5800749"/>
                  <a:pt x="3015940" y="5799191"/>
                  <a:pt x="3015764" y="5803113"/>
                </a:cubicBezTo>
                <a:cubicBezTo>
                  <a:pt x="3024795" y="5803517"/>
                  <a:pt x="3033826" y="5803919"/>
                  <a:pt x="3033826" y="5803919"/>
                </a:cubicBezTo>
                <a:cubicBezTo>
                  <a:pt x="3038385" y="5803141"/>
                  <a:pt x="3038406" y="5802649"/>
                  <a:pt x="3037300" y="5802110"/>
                </a:cubicBezTo>
                <a:cubicBezTo>
                  <a:pt x="3036194" y="5801569"/>
                  <a:pt x="3033956" y="5800977"/>
                  <a:pt x="3034001" y="5799996"/>
                </a:cubicBezTo>
                <a:cubicBezTo>
                  <a:pt x="3024971" y="5799594"/>
                  <a:pt x="3024971" y="5799594"/>
                  <a:pt x="3006908" y="5798786"/>
                </a:cubicBezTo>
                <a:close/>
                <a:moveTo>
                  <a:pt x="10348901" y="5797555"/>
                </a:moveTo>
                <a:cubicBezTo>
                  <a:pt x="10348347" y="5801456"/>
                  <a:pt x="10348347" y="5801456"/>
                  <a:pt x="10348347" y="5801456"/>
                </a:cubicBezTo>
                <a:cubicBezTo>
                  <a:pt x="10348347" y="5801456"/>
                  <a:pt x="10359932" y="5802688"/>
                  <a:pt x="10359932" y="5802688"/>
                </a:cubicBezTo>
                <a:cubicBezTo>
                  <a:pt x="10348347" y="5801456"/>
                  <a:pt x="10348901" y="5797555"/>
                  <a:pt x="10348901" y="5797555"/>
                </a:cubicBezTo>
                <a:close/>
                <a:moveTo>
                  <a:pt x="2485254" y="5795142"/>
                </a:moveTo>
                <a:cubicBezTo>
                  <a:pt x="2485149" y="5797495"/>
                  <a:pt x="2485149" y="5797495"/>
                  <a:pt x="2485149" y="5797495"/>
                </a:cubicBezTo>
                <a:cubicBezTo>
                  <a:pt x="2491170" y="5797764"/>
                  <a:pt x="2491170" y="5797764"/>
                  <a:pt x="2491170" y="5797764"/>
                </a:cubicBezTo>
                <a:cubicBezTo>
                  <a:pt x="2491170" y="5797764"/>
                  <a:pt x="2491170" y="5797764"/>
                  <a:pt x="2491274" y="5795411"/>
                </a:cubicBezTo>
                <a:cubicBezTo>
                  <a:pt x="2491274" y="5795411"/>
                  <a:pt x="2491274" y="5795411"/>
                  <a:pt x="2485254" y="5795142"/>
                </a:cubicBezTo>
                <a:close/>
                <a:moveTo>
                  <a:pt x="10325735" y="5795090"/>
                </a:moveTo>
                <a:cubicBezTo>
                  <a:pt x="10318015" y="5794269"/>
                  <a:pt x="10317094" y="5800770"/>
                  <a:pt x="10317094" y="5800770"/>
                </a:cubicBezTo>
                <a:cubicBezTo>
                  <a:pt x="10324814" y="5801591"/>
                  <a:pt x="10324814" y="5801591"/>
                  <a:pt x="10324814" y="5801591"/>
                </a:cubicBezTo>
                <a:cubicBezTo>
                  <a:pt x="10325276" y="5798341"/>
                  <a:pt x="10325735" y="5795090"/>
                  <a:pt x="10325735" y="5795090"/>
                </a:cubicBezTo>
                <a:close/>
                <a:moveTo>
                  <a:pt x="9797851" y="5793928"/>
                </a:moveTo>
                <a:lnTo>
                  <a:pt x="9802803" y="5794924"/>
                </a:lnTo>
                <a:lnTo>
                  <a:pt x="9802236" y="5796258"/>
                </a:lnTo>
                <a:lnTo>
                  <a:pt x="9805301" y="5795427"/>
                </a:lnTo>
                <a:lnTo>
                  <a:pt x="9808571" y="5796085"/>
                </a:lnTo>
                <a:lnTo>
                  <a:pt x="9807924" y="5798866"/>
                </a:lnTo>
                <a:cubicBezTo>
                  <a:pt x="9806803" y="5799169"/>
                  <a:pt x="9806400" y="5797894"/>
                  <a:pt x="9805683" y="5799472"/>
                </a:cubicBezTo>
                <a:cubicBezTo>
                  <a:pt x="9807608" y="5801715"/>
                  <a:pt x="9807608" y="5801715"/>
                  <a:pt x="9807608" y="5801715"/>
                </a:cubicBezTo>
                <a:cubicBezTo>
                  <a:pt x="9807205" y="5800441"/>
                  <a:pt x="9807205" y="5800441"/>
                  <a:pt x="9807205" y="5800441"/>
                </a:cubicBezTo>
                <a:lnTo>
                  <a:pt x="9809700" y="5796311"/>
                </a:lnTo>
                <a:lnTo>
                  <a:pt x="9812472" y="5796869"/>
                </a:lnTo>
                <a:cubicBezTo>
                  <a:pt x="9817701" y="5798794"/>
                  <a:pt x="9820154" y="5800880"/>
                  <a:pt x="9819898" y="5802676"/>
                </a:cubicBezTo>
                <a:cubicBezTo>
                  <a:pt x="9811772" y="5801811"/>
                  <a:pt x="9815260" y="5806288"/>
                  <a:pt x="9808369" y="5807608"/>
                </a:cubicBezTo>
                <a:lnTo>
                  <a:pt x="9804439" y="5807591"/>
                </a:lnTo>
                <a:lnTo>
                  <a:pt x="9804336" y="5806749"/>
                </a:lnTo>
                <a:lnTo>
                  <a:pt x="9803716" y="5807586"/>
                </a:lnTo>
                <a:lnTo>
                  <a:pt x="9800986" y="5807575"/>
                </a:lnTo>
                <a:lnTo>
                  <a:pt x="9801300" y="5805324"/>
                </a:lnTo>
                <a:cubicBezTo>
                  <a:pt x="9800910" y="5804567"/>
                  <a:pt x="9800327" y="5803688"/>
                  <a:pt x="9800484" y="5802262"/>
                </a:cubicBezTo>
                <a:cubicBezTo>
                  <a:pt x="9799365" y="5802566"/>
                  <a:pt x="9799365" y="5802566"/>
                  <a:pt x="9799365" y="5802566"/>
                </a:cubicBezTo>
                <a:cubicBezTo>
                  <a:pt x="9800084" y="5800989"/>
                  <a:pt x="9799680" y="5799715"/>
                  <a:pt x="9799277" y="5798441"/>
                </a:cubicBezTo>
                <a:close/>
                <a:moveTo>
                  <a:pt x="2999594" y="5793743"/>
                </a:moveTo>
                <a:cubicBezTo>
                  <a:pt x="2991968" y="5795630"/>
                  <a:pt x="2991868" y="5797854"/>
                  <a:pt x="2991868" y="5797854"/>
                </a:cubicBezTo>
                <a:cubicBezTo>
                  <a:pt x="2991868" y="5797854"/>
                  <a:pt x="2991768" y="5800076"/>
                  <a:pt x="2999295" y="5800412"/>
                </a:cubicBezTo>
                <a:cubicBezTo>
                  <a:pt x="2991768" y="5800076"/>
                  <a:pt x="2991669" y="5802298"/>
                  <a:pt x="2991669" y="5802298"/>
                </a:cubicBezTo>
                <a:cubicBezTo>
                  <a:pt x="2991669" y="5802298"/>
                  <a:pt x="2991570" y="5804522"/>
                  <a:pt x="2991570" y="5804522"/>
                </a:cubicBezTo>
                <a:cubicBezTo>
                  <a:pt x="2991570" y="5804522"/>
                  <a:pt x="2991570" y="5804522"/>
                  <a:pt x="2991471" y="5806746"/>
                </a:cubicBezTo>
                <a:cubicBezTo>
                  <a:pt x="2998997" y="5807081"/>
                  <a:pt x="2998997" y="5807081"/>
                  <a:pt x="2999097" y="5804858"/>
                </a:cubicBezTo>
                <a:cubicBezTo>
                  <a:pt x="2999097" y="5804858"/>
                  <a:pt x="2999195" y="5802635"/>
                  <a:pt x="2999195" y="5802635"/>
                </a:cubicBezTo>
                <a:cubicBezTo>
                  <a:pt x="2999195" y="5802635"/>
                  <a:pt x="2999295" y="5800412"/>
                  <a:pt x="2999295" y="5800412"/>
                </a:cubicBezTo>
                <a:cubicBezTo>
                  <a:pt x="3003107" y="5799468"/>
                  <a:pt x="3003182" y="5797801"/>
                  <a:pt x="3002303" y="5796370"/>
                </a:cubicBezTo>
                <a:cubicBezTo>
                  <a:pt x="3001425" y="5794939"/>
                  <a:pt x="2999594" y="5793743"/>
                  <a:pt x="2999594" y="5793743"/>
                </a:cubicBezTo>
                <a:close/>
                <a:moveTo>
                  <a:pt x="2594010" y="5791351"/>
                </a:moveTo>
                <a:cubicBezTo>
                  <a:pt x="2594010" y="5791351"/>
                  <a:pt x="2594010" y="5791351"/>
                  <a:pt x="2593905" y="5793705"/>
                </a:cubicBezTo>
                <a:cubicBezTo>
                  <a:pt x="2593905" y="5793705"/>
                  <a:pt x="2602934" y="5794109"/>
                  <a:pt x="2602934" y="5794109"/>
                </a:cubicBezTo>
                <a:cubicBezTo>
                  <a:pt x="2602934" y="5794109"/>
                  <a:pt x="2602934" y="5794109"/>
                  <a:pt x="2611966" y="5794512"/>
                </a:cubicBezTo>
                <a:cubicBezTo>
                  <a:pt x="2611966" y="5794512"/>
                  <a:pt x="2612071" y="5792158"/>
                  <a:pt x="2612071" y="5792158"/>
                </a:cubicBezTo>
                <a:cubicBezTo>
                  <a:pt x="2612071" y="5792158"/>
                  <a:pt x="2612071" y="5792158"/>
                  <a:pt x="2603039" y="5791755"/>
                </a:cubicBezTo>
                <a:cubicBezTo>
                  <a:pt x="2594010" y="5791351"/>
                  <a:pt x="2594010" y="5791351"/>
                  <a:pt x="2594010" y="5791351"/>
                </a:cubicBezTo>
                <a:close/>
                <a:moveTo>
                  <a:pt x="2438979" y="5788653"/>
                </a:moveTo>
                <a:cubicBezTo>
                  <a:pt x="2436144" y="5788821"/>
                  <a:pt x="2434235" y="5789325"/>
                  <a:pt x="2434183" y="5790503"/>
                </a:cubicBezTo>
                <a:cubicBezTo>
                  <a:pt x="2441710" y="5790838"/>
                  <a:pt x="2441604" y="5793193"/>
                  <a:pt x="2441710" y="5790838"/>
                </a:cubicBezTo>
                <a:cubicBezTo>
                  <a:pt x="2441814" y="5788484"/>
                  <a:pt x="2449236" y="5791175"/>
                  <a:pt x="2449341" y="5788821"/>
                </a:cubicBezTo>
                <a:cubicBezTo>
                  <a:pt x="2445578" y="5788653"/>
                  <a:pt x="2441814" y="5788484"/>
                  <a:pt x="2438979" y="5788653"/>
                </a:cubicBezTo>
                <a:close/>
                <a:moveTo>
                  <a:pt x="2557752" y="5784308"/>
                </a:moveTo>
                <a:cubicBezTo>
                  <a:pt x="2554340" y="5784706"/>
                  <a:pt x="2552034" y="5785704"/>
                  <a:pt x="2551985" y="5786801"/>
                </a:cubicBezTo>
                <a:cubicBezTo>
                  <a:pt x="2551985" y="5786801"/>
                  <a:pt x="2551886" y="5788998"/>
                  <a:pt x="2551886" y="5788998"/>
                </a:cubicBezTo>
                <a:cubicBezTo>
                  <a:pt x="2551789" y="5791195"/>
                  <a:pt x="2560819" y="5791598"/>
                  <a:pt x="2560720" y="5793794"/>
                </a:cubicBezTo>
                <a:cubicBezTo>
                  <a:pt x="2569851" y="5792002"/>
                  <a:pt x="2561014" y="5787205"/>
                  <a:pt x="2570144" y="5785412"/>
                </a:cubicBezTo>
                <a:cubicBezTo>
                  <a:pt x="2565677" y="5784111"/>
                  <a:pt x="2561162" y="5783910"/>
                  <a:pt x="2557752" y="5784308"/>
                </a:cubicBezTo>
                <a:close/>
                <a:moveTo>
                  <a:pt x="2975597" y="5784023"/>
                </a:moveTo>
                <a:cubicBezTo>
                  <a:pt x="2975500" y="5786181"/>
                  <a:pt x="2975500" y="5786181"/>
                  <a:pt x="2967071" y="5785806"/>
                </a:cubicBezTo>
                <a:cubicBezTo>
                  <a:pt x="2967071" y="5785806"/>
                  <a:pt x="2966975" y="5787962"/>
                  <a:pt x="2966975" y="5787962"/>
                </a:cubicBezTo>
                <a:cubicBezTo>
                  <a:pt x="2958547" y="5787586"/>
                  <a:pt x="2958354" y="5791901"/>
                  <a:pt x="2949829" y="5793682"/>
                </a:cubicBezTo>
                <a:cubicBezTo>
                  <a:pt x="2958161" y="5796217"/>
                  <a:pt x="2957967" y="5800532"/>
                  <a:pt x="2974826" y="5801284"/>
                </a:cubicBezTo>
                <a:cubicBezTo>
                  <a:pt x="2974922" y="5799126"/>
                  <a:pt x="2992069" y="5793407"/>
                  <a:pt x="2975404" y="5788339"/>
                </a:cubicBezTo>
                <a:cubicBezTo>
                  <a:pt x="2975500" y="5786181"/>
                  <a:pt x="2983929" y="5786559"/>
                  <a:pt x="2984026" y="5784401"/>
                </a:cubicBezTo>
                <a:cubicBezTo>
                  <a:pt x="2984026" y="5784401"/>
                  <a:pt x="2984026" y="5784401"/>
                  <a:pt x="2975597" y="5784023"/>
                </a:cubicBezTo>
                <a:close/>
                <a:moveTo>
                  <a:pt x="9480857" y="5783712"/>
                </a:moveTo>
                <a:cubicBezTo>
                  <a:pt x="9479732" y="5784018"/>
                  <a:pt x="9478607" y="5784323"/>
                  <a:pt x="9477891" y="5785920"/>
                </a:cubicBezTo>
                <a:cubicBezTo>
                  <a:pt x="9476767" y="5786224"/>
                  <a:pt x="9476050" y="5787821"/>
                  <a:pt x="9474925" y="5788126"/>
                </a:cubicBezTo>
                <a:cubicBezTo>
                  <a:pt x="9473800" y="5788431"/>
                  <a:pt x="9474208" y="5789723"/>
                  <a:pt x="9474208" y="5789723"/>
                </a:cubicBezTo>
                <a:cubicBezTo>
                  <a:pt x="9474617" y="5791017"/>
                  <a:pt x="9474617" y="5791017"/>
                  <a:pt x="9474617" y="5791017"/>
                </a:cubicBezTo>
                <a:cubicBezTo>
                  <a:pt x="9475743" y="5790711"/>
                  <a:pt x="9477275" y="5791699"/>
                  <a:pt x="9477992" y="5790102"/>
                </a:cubicBezTo>
                <a:cubicBezTo>
                  <a:pt x="9479115" y="5789798"/>
                  <a:pt x="9480958" y="5787896"/>
                  <a:pt x="9481675" y="5786298"/>
                </a:cubicBezTo>
                <a:cubicBezTo>
                  <a:pt x="9482033" y="5785500"/>
                  <a:pt x="9481932" y="5785177"/>
                  <a:pt x="9481688" y="5784891"/>
                </a:cubicBezTo>
                <a:cubicBezTo>
                  <a:pt x="9481446" y="5784606"/>
                  <a:pt x="9481061" y="5784360"/>
                  <a:pt x="9480857" y="5783712"/>
                </a:cubicBezTo>
                <a:close/>
                <a:moveTo>
                  <a:pt x="2900145" y="5783274"/>
                </a:moveTo>
                <a:cubicBezTo>
                  <a:pt x="2894490" y="5783284"/>
                  <a:pt x="2889951" y="5783605"/>
                  <a:pt x="2889903" y="5784652"/>
                </a:cubicBezTo>
                <a:cubicBezTo>
                  <a:pt x="2898747" y="5789239"/>
                  <a:pt x="2916996" y="5785861"/>
                  <a:pt x="2917092" y="5783769"/>
                </a:cubicBezTo>
                <a:cubicBezTo>
                  <a:pt x="2912575" y="5783568"/>
                  <a:pt x="2905803" y="5783266"/>
                  <a:pt x="2900145" y="5783274"/>
                </a:cubicBezTo>
                <a:close/>
                <a:moveTo>
                  <a:pt x="1838352" y="5782090"/>
                </a:moveTo>
                <a:cubicBezTo>
                  <a:pt x="1837880" y="5783562"/>
                  <a:pt x="1837409" y="5785034"/>
                  <a:pt x="1836939" y="5786506"/>
                </a:cubicBezTo>
                <a:cubicBezTo>
                  <a:pt x="1837999" y="5786846"/>
                  <a:pt x="1839059" y="5787185"/>
                  <a:pt x="1840119" y="5787524"/>
                </a:cubicBezTo>
                <a:cubicBezTo>
                  <a:pt x="1840590" y="5786053"/>
                  <a:pt x="1841062" y="5784581"/>
                  <a:pt x="1841532" y="5783109"/>
                </a:cubicBezTo>
                <a:cubicBezTo>
                  <a:pt x="1840473" y="5782770"/>
                  <a:pt x="1839412" y="5782431"/>
                  <a:pt x="1838352" y="5782090"/>
                </a:cubicBezTo>
                <a:close/>
                <a:moveTo>
                  <a:pt x="10198332" y="5781534"/>
                </a:moveTo>
                <a:cubicBezTo>
                  <a:pt x="10209361" y="5786668"/>
                  <a:pt x="10209361" y="5786668"/>
                  <a:pt x="10209361" y="5786668"/>
                </a:cubicBezTo>
                <a:cubicBezTo>
                  <a:pt x="10209361" y="5786668"/>
                  <a:pt x="10209914" y="5782768"/>
                  <a:pt x="10209914" y="5782768"/>
                </a:cubicBezTo>
                <a:cubicBezTo>
                  <a:pt x="10209914" y="5782768"/>
                  <a:pt x="10198332" y="5781534"/>
                  <a:pt x="10198332" y="5781534"/>
                </a:cubicBezTo>
                <a:close/>
                <a:moveTo>
                  <a:pt x="9498986" y="5779180"/>
                </a:moveTo>
                <a:cubicBezTo>
                  <a:pt x="9494166" y="5779107"/>
                  <a:pt x="9497980" y="5783586"/>
                  <a:pt x="9492761" y="5782244"/>
                </a:cubicBezTo>
                <a:cubicBezTo>
                  <a:pt x="9493161" y="5783514"/>
                  <a:pt x="9491355" y="5785381"/>
                  <a:pt x="9491052" y="5788220"/>
                </a:cubicBezTo>
                <a:cubicBezTo>
                  <a:pt x="9494366" y="5787322"/>
                  <a:pt x="9494767" y="5788592"/>
                  <a:pt x="9497377" y="5789263"/>
                </a:cubicBezTo>
                <a:cubicBezTo>
                  <a:pt x="9496174" y="5785454"/>
                  <a:pt x="9501293" y="5782689"/>
                  <a:pt x="9498986" y="5779180"/>
                </a:cubicBezTo>
                <a:close/>
                <a:moveTo>
                  <a:pt x="3086263" y="5777960"/>
                </a:moveTo>
                <a:cubicBezTo>
                  <a:pt x="3086158" y="5780315"/>
                  <a:pt x="3086158" y="5780315"/>
                  <a:pt x="3086158" y="5780315"/>
                </a:cubicBezTo>
                <a:cubicBezTo>
                  <a:pt x="3086210" y="5779137"/>
                  <a:pt x="3087741" y="5778617"/>
                  <a:pt x="3088507" y="5778356"/>
                </a:cubicBezTo>
                <a:cubicBezTo>
                  <a:pt x="3089272" y="5778096"/>
                  <a:pt x="3089272" y="5778096"/>
                  <a:pt x="3086263" y="5777960"/>
                </a:cubicBezTo>
                <a:close/>
                <a:moveTo>
                  <a:pt x="9492526" y="5773913"/>
                </a:moveTo>
                <a:cubicBezTo>
                  <a:pt x="9490999" y="5772948"/>
                  <a:pt x="9490677" y="5775791"/>
                  <a:pt x="9490677" y="5775791"/>
                </a:cubicBezTo>
                <a:cubicBezTo>
                  <a:pt x="9486378" y="5777645"/>
                  <a:pt x="9487703" y="5777975"/>
                  <a:pt x="9489672" y="5777442"/>
                </a:cubicBezTo>
                <a:cubicBezTo>
                  <a:pt x="9491641" y="5776909"/>
                  <a:pt x="9494252" y="5775514"/>
                  <a:pt x="9492526" y="5773913"/>
                </a:cubicBezTo>
                <a:close/>
                <a:moveTo>
                  <a:pt x="10252482" y="5772780"/>
                </a:moveTo>
                <a:cubicBezTo>
                  <a:pt x="10241614" y="5773415"/>
                  <a:pt x="10238209" y="5778426"/>
                  <a:pt x="10237459" y="5783719"/>
                </a:cubicBezTo>
                <a:cubicBezTo>
                  <a:pt x="10236708" y="5789012"/>
                  <a:pt x="10238610" y="5794588"/>
                  <a:pt x="10238360" y="5796353"/>
                </a:cubicBezTo>
                <a:cubicBezTo>
                  <a:pt x="10270712" y="5796213"/>
                  <a:pt x="10271714" y="5789155"/>
                  <a:pt x="10272714" y="5782097"/>
                </a:cubicBezTo>
                <a:cubicBezTo>
                  <a:pt x="10262098" y="5780968"/>
                  <a:pt x="10262598" y="5777438"/>
                  <a:pt x="10252482" y="5772780"/>
                </a:cubicBezTo>
                <a:close/>
                <a:moveTo>
                  <a:pt x="10274268" y="5771138"/>
                </a:moveTo>
                <a:cubicBezTo>
                  <a:pt x="10274268" y="5771138"/>
                  <a:pt x="10273714" y="5775039"/>
                  <a:pt x="10273714" y="5775039"/>
                </a:cubicBezTo>
                <a:cubicBezTo>
                  <a:pt x="10285298" y="5776272"/>
                  <a:pt x="10285298" y="5776272"/>
                  <a:pt x="10285298" y="5776272"/>
                </a:cubicBezTo>
                <a:cubicBezTo>
                  <a:pt x="10285298" y="5776272"/>
                  <a:pt x="10285298" y="5776272"/>
                  <a:pt x="10285852" y="5772371"/>
                </a:cubicBezTo>
                <a:close/>
                <a:moveTo>
                  <a:pt x="9460782" y="5770105"/>
                </a:moveTo>
                <a:cubicBezTo>
                  <a:pt x="9454583" y="5777314"/>
                  <a:pt x="9459230" y="5784351"/>
                  <a:pt x="9458918" y="5787200"/>
                </a:cubicBezTo>
                <a:cubicBezTo>
                  <a:pt x="9458918" y="5787200"/>
                  <a:pt x="9455572" y="5788107"/>
                  <a:pt x="9455572" y="5788107"/>
                </a:cubicBezTo>
                <a:cubicBezTo>
                  <a:pt x="9453030" y="5791560"/>
                  <a:pt x="9456871" y="5796050"/>
                  <a:pt x="9459908" y="5797993"/>
                </a:cubicBezTo>
                <a:cubicBezTo>
                  <a:pt x="9457492" y="5790351"/>
                  <a:pt x="9462542" y="5798662"/>
                  <a:pt x="9464277" y="5792661"/>
                </a:cubicBezTo>
                <a:cubicBezTo>
                  <a:pt x="9464681" y="5793935"/>
                  <a:pt x="9466911" y="5793331"/>
                  <a:pt x="9468429" y="5794302"/>
                </a:cubicBezTo>
                <a:cubicBezTo>
                  <a:pt x="9467313" y="5794604"/>
                  <a:pt x="9466198" y="5794907"/>
                  <a:pt x="9466602" y="5796181"/>
                </a:cubicBezTo>
                <a:cubicBezTo>
                  <a:pt x="9467717" y="5795878"/>
                  <a:pt x="9468833" y="5795576"/>
                  <a:pt x="9469948" y="5795275"/>
                </a:cubicBezTo>
                <a:cubicBezTo>
                  <a:pt x="9469546" y="5794001"/>
                  <a:pt x="9469546" y="5794001"/>
                  <a:pt x="9469546" y="5794001"/>
                </a:cubicBezTo>
                <a:cubicBezTo>
                  <a:pt x="9471466" y="5796245"/>
                  <a:pt x="9471869" y="5797519"/>
                  <a:pt x="9472673" y="5800066"/>
                </a:cubicBezTo>
                <a:cubicBezTo>
                  <a:pt x="9473076" y="5801340"/>
                  <a:pt x="9473880" y="5803887"/>
                  <a:pt x="9475801" y="5806132"/>
                </a:cubicBezTo>
                <a:cubicBezTo>
                  <a:pt x="9476917" y="5805829"/>
                  <a:pt x="9476917" y="5805829"/>
                  <a:pt x="9476917" y="5805829"/>
                </a:cubicBezTo>
                <a:cubicBezTo>
                  <a:pt x="9478033" y="5805527"/>
                  <a:pt x="9479150" y="5805225"/>
                  <a:pt x="9480264" y="5804922"/>
                </a:cubicBezTo>
                <a:cubicBezTo>
                  <a:pt x="9481379" y="5804620"/>
                  <a:pt x="9482092" y="5803045"/>
                  <a:pt x="9482806" y="5801470"/>
                </a:cubicBezTo>
                <a:cubicBezTo>
                  <a:pt x="9481288" y="5800498"/>
                  <a:pt x="9481288" y="5800498"/>
                  <a:pt x="9480886" y="5799225"/>
                </a:cubicBezTo>
                <a:cubicBezTo>
                  <a:pt x="9480886" y="5799225"/>
                  <a:pt x="9479367" y="5798254"/>
                  <a:pt x="9479367" y="5798254"/>
                </a:cubicBezTo>
                <a:cubicBezTo>
                  <a:pt x="9478252" y="5798554"/>
                  <a:pt x="9478654" y="5799829"/>
                  <a:pt x="9478654" y="5799829"/>
                </a:cubicBezTo>
                <a:cubicBezTo>
                  <a:pt x="9479057" y="5801103"/>
                  <a:pt x="9479459" y="5802376"/>
                  <a:pt x="9479459" y="5802376"/>
                </a:cubicBezTo>
                <a:cubicBezTo>
                  <a:pt x="9479459" y="5802376"/>
                  <a:pt x="9479861" y="5803650"/>
                  <a:pt x="9478746" y="5803952"/>
                </a:cubicBezTo>
                <a:cubicBezTo>
                  <a:pt x="9478746" y="5803952"/>
                  <a:pt x="9477631" y="5804253"/>
                  <a:pt x="9477631" y="5804253"/>
                </a:cubicBezTo>
                <a:cubicBezTo>
                  <a:pt x="9476111" y="5803282"/>
                  <a:pt x="9475307" y="5800736"/>
                  <a:pt x="9474904" y="5799462"/>
                </a:cubicBezTo>
                <a:cubicBezTo>
                  <a:pt x="9474099" y="5796914"/>
                  <a:pt x="9473296" y="5794368"/>
                  <a:pt x="9471777" y="5793396"/>
                </a:cubicBezTo>
                <a:cubicBezTo>
                  <a:pt x="9473203" y="5790244"/>
                  <a:pt x="9473111" y="5786122"/>
                  <a:pt x="9476055" y="5783943"/>
                </a:cubicBezTo>
                <a:cubicBezTo>
                  <a:pt x="9473825" y="5784546"/>
                  <a:pt x="9472306" y="5783575"/>
                  <a:pt x="9471903" y="5782302"/>
                </a:cubicBezTo>
                <a:cubicBezTo>
                  <a:pt x="9473019" y="5782000"/>
                  <a:pt x="9476366" y="5781093"/>
                  <a:pt x="9475964" y="5779819"/>
                </a:cubicBezTo>
                <a:cubicBezTo>
                  <a:pt x="9469580" y="5778782"/>
                  <a:pt x="9472341" y="5768357"/>
                  <a:pt x="9460782" y="5770105"/>
                </a:cubicBezTo>
                <a:close/>
                <a:moveTo>
                  <a:pt x="3093743" y="5768075"/>
                </a:moveTo>
                <a:cubicBezTo>
                  <a:pt x="3093648" y="5770167"/>
                  <a:pt x="3077594" y="5769450"/>
                  <a:pt x="3077594" y="5769450"/>
                </a:cubicBezTo>
                <a:cubicBezTo>
                  <a:pt x="3077502" y="5771542"/>
                  <a:pt x="3077502" y="5771542"/>
                  <a:pt x="3077408" y="5773634"/>
                </a:cubicBezTo>
                <a:cubicBezTo>
                  <a:pt x="3077408" y="5773634"/>
                  <a:pt x="3085434" y="5773993"/>
                  <a:pt x="3093461" y="5774352"/>
                </a:cubicBezTo>
                <a:cubicBezTo>
                  <a:pt x="3093508" y="5773305"/>
                  <a:pt x="3095564" y="5772349"/>
                  <a:pt x="3096613" y="5771348"/>
                </a:cubicBezTo>
                <a:cubicBezTo>
                  <a:pt x="3097663" y="5770346"/>
                  <a:pt x="3097710" y="5769299"/>
                  <a:pt x="3093743" y="5768075"/>
                </a:cubicBezTo>
                <a:close/>
                <a:moveTo>
                  <a:pt x="2452294" y="5767728"/>
                </a:moveTo>
                <a:cubicBezTo>
                  <a:pt x="2444170" y="5769527"/>
                  <a:pt x="2444170" y="5769527"/>
                  <a:pt x="2444073" y="5771684"/>
                </a:cubicBezTo>
                <a:cubicBezTo>
                  <a:pt x="2451906" y="5776357"/>
                  <a:pt x="2468059" y="5774916"/>
                  <a:pt x="2468156" y="5772759"/>
                </a:cubicBezTo>
                <a:cubicBezTo>
                  <a:pt x="2460032" y="5774559"/>
                  <a:pt x="2460320" y="5768086"/>
                  <a:pt x="2452294" y="5767728"/>
                </a:cubicBezTo>
                <a:close/>
                <a:moveTo>
                  <a:pt x="7899657" y="5766677"/>
                </a:moveTo>
                <a:lnTo>
                  <a:pt x="7899643" y="5766734"/>
                </a:lnTo>
                <a:lnTo>
                  <a:pt x="7899597" y="5766929"/>
                </a:lnTo>
                <a:close/>
                <a:moveTo>
                  <a:pt x="6147610" y="5765149"/>
                </a:moveTo>
                <a:cubicBezTo>
                  <a:pt x="6152587" y="5767175"/>
                  <a:pt x="6152587" y="5767175"/>
                  <a:pt x="6158306" y="5767789"/>
                </a:cubicBezTo>
                <a:cubicBezTo>
                  <a:pt x="6159048" y="5766376"/>
                  <a:pt x="6164765" y="5766990"/>
                  <a:pt x="6169745" y="5769018"/>
                </a:cubicBezTo>
                <a:cubicBezTo>
                  <a:pt x="6169745" y="5769018"/>
                  <a:pt x="6158306" y="5767789"/>
                  <a:pt x="6161806" y="5772647"/>
                </a:cubicBezTo>
                <a:cubicBezTo>
                  <a:pt x="6161066" y="5774060"/>
                  <a:pt x="6166785" y="5774675"/>
                  <a:pt x="6166044" y="5776089"/>
                </a:cubicBezTo>
                <a:cubicBezTo>
                  <a:pt x="6163083" y="5781747"/>
                  <a:pt x="6146668" y="5778490"/>
                  <a:pt x="6138727" y="5782119"/>
                </a:cubicBezTo>
                <a:cubicBezTo>
                  <a:pt x="6138727" y="5782119"/>
                  <a:pt x="6142967" y="5785562"/>
                  <a:pt x="6142227" y="5786976"/>
                </a:cubicBezTo>
                <a:cubicBezTo>
                  <a:pt x="6141857" y="5787684"/>
                  <a:pt x="6138628" y="5788084"/>
                  <a:pt x="6135583" y="5788130"/>
                </a:cubicBezTo>
                <a:lnTo>
                  <a:pt x="6133957" y="5787847"/>
                </a:lnTo>
                <a:lnTo>
                  <a:pt x="6141844" y="5773036"/>
                </a:lnTo>
                <a:lnTo>
                  <a:pt x="6143168" y="5773633"/>
                </a:lnTo>
                <a:cubicBezTo>
                  <a:pt x="6148148" y="5775662"/>
                  <a:pt x="6148148" y="5775662"/>
                  <a:pt x="6148887" y="5774247"/>
                </a:cubicBezTo>
                <a:cubicBezTo>
                  <a:pt x="6149628" y="5772833"/>
                  <a:pt x="6149628" y="5772833"/>
                  <a:pt x="6144649" y="5770806"/>
                </a:cubicBezTo>
                <a:cubicBezTo>
                  <a:pt x="6145388" y="5769391"/>
                  <a:pt x="6145388" y="5769391"/>
                  <a:pt x="6145388" y="5769391"/>
                </a:cubicBezTo>
                <a:cubicBezTo>
                  <a:pt x="6146129" y="5767977"/>
                  <a:pt x="6146868" y="5766562"/>
                  <a:pt x="6147610" y="5765149"/>
                </a:cubicBezTo>
                <a:close/>
                <a:moveTo>
                  <a:pt x="2547931" y="5764973"/>
                </a:moveTo>
                <a:cubicBezTo>
                  <a:pt x="2543560" y="5765317"/>
                  <a:pt x="2539164" y="5766202"/>
                  <a:pt x="2534768" y="5767086"/>
                </a:cubicBezTo>
                <a:cubicBezTo>
                  <a:pt x="2534575" y="5771401"/>
                  <a:pt x="2551968" y="5772178"/>
                  <a:pt x="2560470" y="5776881"/>
                </a:cubicBezTo>
                <a:cubicBezTo>
                  <a:pt x="2560567" y="5774724"/>
                  <a:pt x="2577767" y="5779816"/>
                  <a:pt x="2577863" y="5777659"/>
                </a:cubicBezTo>
                <a:cubicBezTo>
                  <a:pt x="2586560" y="5778047"/>
                  <a:pt x="2586366" y="5782362"/>
                  <a:pt x="2595064" y="5782750"/>
                </a:cubicBezTo>
                <a:cubicBezTo>
                  <a:pt x="2603760" y="5783139"/>
                  <a:pt x="2603954" y="5778825"/>
                  <a:pt x="2612745" y="5777054"/>
                </a:cubicBezTo>
                <a:cubicBezTo>
                  <a:pt x="2595449" y="5774120"/>
                  <a:pt x="2560663" y="5772566"/>
                  <a:pt x="2552160" y="5767863"/>
                </a:cubicBezTo>
                <a:cubicBezTo>
                  <a:pt x="2552256" y="5765705"/>
                  <a:pt x="2560857" y="5768251"/>
                  <a:pt x="2560952" y="5766095"/>
                </a:cubicBezTo>
                <a:cubicBezTo>
                  <a:pt x="2556653" y="5764822"/>
                  <a:pt x="2552304" y="5764627"/>
                  <a:pt x="2547931" y="5764973"/>
                </a:cubicBezTo>
                <a:close/>
                <a:moveTo>
                  <a:pt x="2881948" y="5760188"/>
                </a:moveTo>
                <a:cubicBezTo>
                  <a:pt x="2881844" y="5762542"/>
                  <a:pt x="2881844" y="5762542"/>
                  <a:pt x="2881844" y="5762542"/>
                </a:cubicBezTo>
                <a:cubicBezTo>
                  <a:pt x="2881844" y="5762542"/>
                  <a:pt x="2881844" y="5762542"/>
                  <a:pt x="2890769" y="5765298"/>
                </a:cubicBezTo>
                <a:cubicBezTo>
                  <a:pt x="2890769" y="5765298"/>
                  <a:pt x="2890769" y="5765298"/>
                  <a:pt x="2890875" y="5762945"/>
                </a:cubicBezTo>
                <a:cubicBezTo>
                  <a:pt x="2890875" y="5762945"/>
                  <a:pt x="2890875" y="5762945"/>
                  <a:pt x="2890981" y="5760592"/>
                </a:cubicBezTo>
                <a:cubicBezTo>
                  <a:pt x="2881948" y="5760188"/>
                  <a:pt x="2881948" y="5760188"/>
                  <a:pt x="2881948" y="5760188"/>
                </a:cubicBezTo>
                <a:close/>
                <a:moveTo>
                  <a:pt x="9484266" y="5755226"/>
                </a:moveTo>
                <a:cubicBezTo>
                  <a:pt x="9483162" y="5755524"/>
                  <a:pt x="9483162" y="5755524"/>
                  <a:pt x="9483563" y="5756794"/>
                </a:cubicBezTo>
                <a:cubicBezTo>
                  <a:pt x="9483563" y="5756794"/>
                  <a:pt x="9483964" y="5758064"/>
                  <a:pt x="9482860" y="5758361"/>
                </a:cubicBezTo>
                <a:cubicBezTo>
                  <a:pt x="9482156" y="5759932"/>
                  <a:pt x="9479947" y="5760530"/>
                  <a:pt x="9480349" y="5761800"/>
                </a:cubicBezTo>
                <a:cubicBezTo>
                  <a:pt x="9482558" y="5761202"/>
                  <a:pt x="9484063" y="5762172"/>
                  <a:pt x="9480751" y="5763069"/>
                </a:cubicBezTo>
                <a:cubicBezTo>
                  <a:pt x="9480849" y="5767176"/>
                  <a:pt x="9481652" y="5769716"/>
                  <a:pt x="9484965" y="5768818"/>
                </a:cubicBezTo>
                <a:cubicBezTo>
                  <a:pt x="9486070" y="5768520"/>
                  <a:pt x="9486070" y="5768520"/>
                  <a:pt x="9486070" y="5768520"/>
                </a:cubicBezTo>
                <a:cubicBezTo>
                  <a:pt x="9486070" y="5768520"/>
                  <a:pt x="9487575" y="5769491"/>
                  <a:pt x="9487575" y="5769491"/>
                </a:cubicBezTo>
                <a:cubicBezTo>
                  <a:pt x="9489081" y="5770460"/>
                  <a:pt x="9491290" y="5769862"/>
                  <a:pt x="9492395" y="5769563"/>
                </a:cubicBezTo>
                <a:cubicBezTo>
                  <a:pt x="9493097" y="5767994"/>
                  <a:pt x="9492697" y="5766725"/>
                  <a:pt x="9491591" y="5767024"/>
                </a:cubicBezTo>
                <a:cubicBezTo>
                  <a:pt x="9491190" y="5765754"/>
                  <a:pt x="9490086" y="5766053"/>
                  <a:pt x="9490086" y="5766053"/>
                </a:cubicBezTo>
                <a:cubicBezTo>
                  <a:pt x="9490438" y="5765268"/>
                  <a:pt x="9490689" y="5764167"/>
                  <a:pt x="9490614" y="5762983"/>
                </a:cubicBezTo>
                <a:cubicBezTo>
                  <a:pt x="9490540" y="5761796"/>
                  <a:pt x="9490139" y="5760526"/>
                  <a:pt x="9489185" y="5759407"/>
                </a:cubicBezTo>
                <a:cubicBezTo>
                  <a:pt x="9488080" y="5759706"/>
                  <a:pt x="9486976" y="5760004"/>
                  <a:pt x="9485469" y="5759034"/>
                </a:cubicBezTo>
                <a:cubicBezTo>
                  <a:pt x="9485070" y="5757765"/>
                  <a:pt x="9486172" y="5757465"/>
                  <a:pt x="9485772" y="5756196"/>
                </a:cubicBezTo>
                <a:cubicBezTo>
                  <a:pt x="9485371" y="5754926"/>
                  <a:pt x="9484266" y="5755226"/>
                  <a:pt x="9484266" y="5755226"/>
                </a:cubicBezTo>
                <a:close/>
                <a:moveTo>
                  <a:pt x="9449896" y="5754807"/>
                </a:moveTo>
                <a:cubicBezTo>
                  <a:pt x="9450702" y="5757353"/>
                  <a:pt x="9450702" y="5757353"/>
                  <a:pt x="9450702" y="5757353"/>
                </a:cubicBezTo>
                <a:cubicBezTo>
                  <a:pt x="9445101" y="5758869"/>
                  <a:pt x="9444785" y="5761720"/>
                  <a:pt x="9445994" y="5765541"/>
                </a:cubicBezTo>
                <a:cubicBezTo>
                  <a:pt x="9445994" y="5765541"/>
                  <a:pt x="9445994" y="5765541"/>
                  <a:pt x="9445275" y="5767118"/>
                </a:cubicBezTo>
                <a:cubicBezTo>
                  <a:pt x="9443954" y="5766784"/>
                  <a:pt x="9443293" y="5766618"/>
                  <a:pt x="9442774" y="5766412"/>
                </a:cubicBezTo>
                <a:lnTo>
                  <a:pt x="9441417" y="5765652"/>
                </a:lnTo>
                <a:lnTo>
                  <a:pt x="9444014" y="5760825"/>
                </a:lnTo>
                <a:lnTo>
                  <a:pt x="9443266" y="5759225"/>
                </a:lnTo>
                <a:lnTo>
                  <a:pt x="9444480" y="5758347"/>
                </a:lnTo>
                <a:cubicBezTo>
                  <a:pt x="9446299" y="5757854"/>
                  <a:pt x="9448260" y="5757323"/>
                  <a:pt x="9449896" y="5754807"/>
                </a:cubicBezTo>
                <a:close/>
                <a:moveTo>
                  <a:pt x="6999338" y="5753505"/>
                </a:moveTo>
                <a:lnTo>
                  <a:pt x="7005873" y="5755348"/>
                </a:lnTo>
                <a:lnTo>
                  <a:pt x="7007155" y="5763186"/>
                </a:lnTo>
                <a:lnTo>
                  <a:pt x="6998107" y="5769284"/>
                </a:lnTo>
                <a:lnTo>
                  <a:pt x="6996967" y="5766693"/>
                </a:lnTo>
                <a:cubicBezTo>
                  <a:pt x="6996697" y="5761437"/>
                  <a:pt x="6997858" y="5756333"/>
                  <a:pt x="6999338" y="5753505"/>
                </a:cubicBezTo>
                <a:close/>
                <a:moveTo>
                  <a:pt x="2529535" y="5749164"/>
                </a:moveTo>
                <a:cubicBezTo>
                  <a:pt x="2529535" y="5749164"/>
                  <a:pt x="2529447" y="5751127"/>
                  <a:pt x="2529447" y="5751127"/>
                </a:cubicBezTo>
                <a:cubicBezTo>
                  <a:pt x="2529360" y="5753089"/>
                  <a:pt x="2535468" y="5751395"/>
                  <a:pt x="2535468" y="5751395"/>
                </a:cubicBezTo>
                <a:cubicBezTo>
                  <a:pt x="2535557" y="5749434"/>
                  <a:pt x="2535557" y="5749434"/>
                  <a:pt x="2529535" y="5749164"/>
                </a:cubicBezTo>
                <a:close/>
                <a:moveTo>
                  <a:pt x="3094368" y="5748450"/>
                </a:moveTo>
                <a:cubicBezTo>
                  <a:pt x="3094271" y="5750606"/>
                  <a:pt x="3085992" y="5750237"/>
                  <a:pt x="3085992" y="5750237"/>
                </a:cubicBezTo>
                <a:cubicBezTo>
                  <a:pt x="3085992" y="5750237"/>
                  <a:pt x="3077715" y="5749866"/>
                  <a:pt x="3077715" y="5749866"/>
                </a:cubicBezTo>
                <a:cubicBezTo>
                  <a:pt x="3077715" y="5749866"/>
                  <a:pt x="3069340" y="5751655"/>
                  <a:pt x="3069148" y="5755971"/>
                </a:cubicBezTo>
                <a:cubicBezTo>
                  <a:pt x="3077426" y="5756340"/>
                  <a:pt x="3077426" y="5756340"/>
                  <a:pt x="3085704" y="5756710"/>
                </a:cubicBezTo>
                <a:cubicBezTo>
                  <a:pt x="3085800" y="5754552"/>
                  <a:pt x="3085897" y="5752395"/>
                  <a:pt x="3094176" y="5752764"/>
                </a:cubicBezTo>
                <a:cubicBezTo>
                  <a:pt x="3094176" y="5752764"/>
                  <a:pt x="3094271" y="5750606"/>
                  <a:pt x="3094271" y="5750606"/>
                </a:cubicBezTo>
                <a:cubicBezTo>
                  <a:pt x="3094271" y="5750606"/>
                  <a:pt x="3102551" y="5750977"/>
                  <a:pt x="3102551" y="5750977"/>
                </a:cubicBezTo>
                <a:cubicBezTo>
                  <a:pt x="3094271" y="5750606"/>
                  <a:pt x="3094368" y="5748450"/>
                  <a:pt x="3094368" y="5748450"/>
                </a:cubicBezTo>
                <a:close/>
                <a:moveTo>
                  <a:pt x="10281670" y="5741408"/>
                </a:moveTo>
                <a:cubicBezTo>
                  <a:pt x="10280395" y="5741768"/>
                  <a:pt x="10280257" y="5742742"/>
                  <a:pt x="10280257" y="5742742"/>
                </a:cubicBezTo>
                <a:cubicBezTo>
                  <a:pt x="10275432" y="5742231"/>
                  <a:pt x="10275292" y="5743205"/>
                  <a:pt x="10276360" y="5744308"/>
                </a:cubicBezTo>
                <a:cubicBezTo>
                  <a:pt x="10277429" y="5745412"/>
                  <a:pt x="10279704" y="5746643"/>
                  <a:pt x="10279704" y="5746643"/>
                </a:cubicBezTo>
                <a:cubicBezTo>
                  <a:pt x="10280257" y="5742742"/>
                  <a:pt x="10289355" y="5747670"/>
                  <a:pt x="10289908" y="5743770"/>
                </a:cubicBezTo>
                <a:cubicBezTo>
                  <a:pt x="10285359" y="5741307"/>
                  <a:pt x="10282946" y="5741050"/>
                  <a:pt x="10281670" y="5741408"/>
                </a:cubicBezTo>
                <a:close/>
                <a:moveTo>
                  <a:pt x="2478639" y="5740603"/>
                </a:moveTo>
                <a:cubicBezTo>
                  <a:pt x="2478546" y="5742694"/>
                  <a:pt x="2486073" y="5743031"/>
                  <a:pt x="2478453" y="5744788"/>
                </a:cubicBezTo>
                <a:cubicBezTo>
                  <a:pt x="2478453" y="5744788"/>
                  <a:pt x="2478360" y="5746879"/>
                  <a:pt x="2485979" y="5745124"/>
                </a:cubicBezTo>
                <a:cubicBezTo>
                  <a:pt x="2493506" y="5745460"/>
                  <a:pt x="2493600" y="5743367"/>
                  <a:pt x="2493691" y="5741275"/>
                </a:cubicBezTo>
                <a:cubicBezTo>
                  <a:pt x="2486166" y="5740940"/>
                  <a:pt x="2486166" y="5740940"/>
                  <a:pt x="2478639" y="5740603"/>
                </a:cubicBezTo>
                <a:close/>
                <a:moveTo>
                  <a:pt x="2891923" y="5739408"/>
                </a:moveTo>
                <a:cubicBezTo>
                  <a:pt x="2882708" y="5743190"/>
                  <a:pt x="2882428" y="5749465"/>
                  <a:pt x="2900396" y="5752364"/>
                </a:cubicBezTo>
                <a:cubicBezTo>
                  <a:pt x="2909615" y="5748584"/>
                  <a:pt x="2900582" y="5748179"/>
                  <a:pt x="2900770" y="5743996"/>
                </a:cubicBezTo>
                <a:cubicBezTo>
                  <a:pt x="2900770" y="5743996"/>
                  <a:pt x="2909803" y="5744400"/>
                  <a:pt x="2909803" y="5744400"/>
                </a:cubicBezTo>
                <a:cubicBezTo>
                  <a:pt x="2909803" y="5744400"/>
                  <a:pt x="2909803" y="5744400"/>
                  <a:pt x="2909894" y="5742307"/>
                </a:cubicBezTo>
                <a:cubicBezTo>
                  <a:pt x="2891739" y="5743593"/>
                  <a:pt x="2900863" y="5741905"/>
                  <a:pt x="2891923" y="5739408"/>
                </a:cubicBezTo>
                <a:close/>
                <a:moveTo>
                  <a:pt x="10380735" y="5738916"/>
                </a:moveTo>
                <a:cubicBezTo>
                  <a:pt x="10379241" y="5749447"/>
                  <a:pt x="10367932" y="5751808"/>
                  <a:pt x="10345814" y="5753018"/>
                </a:cubicBezTo>
                <a:cubicBezTo>
                  <a:pt x="10335003" y="5751868"/>
                  <a:pt x="10324692" y="5747207"/>
                  <a:pt x="10324194" y="5750716"/>
                </a:cubicBezTo>
                <a:cubicBezTo>
                  <a:pt x="10323695" y="5754228"/>
                  <a:pt x="10335003" y="5751868"/>
                  <a:pt x="10334507" y="5755378"/>
                </a:cubicBezTo>
                <a:cubicBezTo>
                  <a:pt x="10334507" y="5755378"/>
                  <a:pt x="10334507" y="5755378"/>
                  <a:pt x="10323197" y="5757738"/>
                </a:cubicBezTo>
                <a:cubicBezTo>
                  <a:pt x="10323197" y="5757738"/>
                  <a:pt x="10334009" y="5758887"/>
                  <a:pt x="10334009" y="5758887"/>
                </a:cubicBezTo>
                <a:cubicBezTo>
                  <a:pt x="10334009" y="5758887"/>
                  <a:pt x="10344818" y="5760039"/>
                  <a:pt x="10355629" y="5761188"/>
                </a:cubicBezTo>
                <a:cubicBezTo>
                  <a:pt x="10355131" y="5764699"/>
                  <a:pt x="10365940" y="5765850"/>
                  <a:pt x="10365443" y="5769360"/>
                </a:cubicBezTo>
                <a:cubicBezTo>
                  <a:pt x="10386565" y="5775169"/>
                  <a:pt x="10388060" y="5764639"/>
                  <a:pt x="10399367" y="5762280"/>
                </a:cubicBezTo>
                <a:cubicBezTo>
                  <a:pt x="10410178" y="5763429"/>
                  <a:pt x="10398373" y="5769300"/>
                  <a:pt x="10409181" y="5770449"/>
                </a:cubicBezTo>
                <a:cubicBezTo>
                  <a:pt x="10431302" y="5769239"/>
                  <a:pt x="10410675" y="5759918"/>
                  <a:pt x="10421985" y="5757558"/>
                </a:cubicBezTo>
                <a:cubicBezTo>
                  <a:pt x="10411174" y="5756409"/>
                  <a:pt x="10411174" y="5756409"/>
                  <a:pt x="10399865" y="5758770"/>
                </a:cubicBezTo>
                <a:cubicBezTo>
                  <a:pt x="10400363" y="5755259"/>
                  <a:pt x="10402355" y="5741218"/>
                  <a:pt x="10380735" y="5738916"/>
                </a:cubicBezTo>
                <a:close/>
                <a:moveTo>
                  <a:pt x="2985455" y="5738868"/>
                </a:moveTo>
                <a:cubicBezTo>
                  <a:pt x="2985349" y="5741222"/>
                  <a:pt x="2985349" y="5741222"/>
                  <a:pt x="2985349" y="5741222"/>
                </a:cubicBezTo>
                <a:cubicBezTo>
                  <a:pt x="2985349" y="5741222"/>
                  <a:pt x="2985349" y="5741222"/>
                  <a:pt x="2994382" y="5741624"/>
                </a:cubicBezTo>
                <a:cubicBezTo>
                  <a:pt x="2994382" y="5741624"/>
                  <a:pt x="2994382" y="5741624"/>
                  <a:pt x="2994487" y="5739273"/>
                </a:cubicBezTo>
                <a:cubicBezTo>
                  <a:pt x="2985455" y="5738868"/>
                  <a:pt x="2985455" y="5738868"/>
                  <a:pt x="2985455" y="5738868"/>
                </a:cubicBezTo>
                <a:close/>
                <a:moveTo>
                  <a:pt x="10314550" y="5735834"/>
                </a:moveTo>
                <a:cubicBezTo>
                  <a:pt x="10302965" y="5734601"/>
                  <a:pt x="10302505" y="5737852"/>
                  <a:pt x="10313626" y="5742334"/>
                </a:cubicBezTo>
                <a:cubicBezTo>
                  <a:pt x="10314088" y="5739084"/>
                  <a:pt x="10326131" y="5737066"/>
                  <a:pt x="10314550" y="5735834"/>
                </a:cubicBezTo>
                <a:close/>
                <a:moveTo>
                  <a:pt x="2994661" y="5735349"/>
                </a:moveTo>
                <a:cubicBezTo>
                  <a:pt x="2985631" y="5734945"/>
                  <a:pt x="2985543" y="5736907"/>
                  <a:pt x="2985543" y="5736907"/>
                </a:cubicBezTo>
                <a:cubicBezTo>
                  <a:pt x="2985455" y="5738868"/>
                  <a:pt x="2994487" y="5739273"/>
                  <a:pt x="2994574" y="5737310"/>
                </a:cubicBezTo>
                <a:cubicBezTo>
                  <a:pt x="2994574" y="5737310"/>
                  <a:pt x="2994574" y="5737310"/>
                  <a:pt x="2994661" y="5735349"/>
                </a:cubicBezTo>
                <a:close/>
                <a:moveTo>
                  <a:pt x="3881089" y="5734940"/>
                </a:moveTo>
                <a:cubicBezTo>
                  <a:pt x="3881089" y="5734940"/>
                  <a:pt x="3875595" y="5734593"/>
                  <a:pt x="3875468" y="5736246"/>
                </a:cubicBezTo>
                <a:cubicBezTo>
                  <a:pt x="3875340" y="5737896"/>
                  <a:pt x="3875340" y="5737896"/>
                  <a:pt x="3875213" y="5739548"/>
                </a:cubicBezTo>
                <a:cubicBezTo>
                  <a:pt x="3875213" y="5739548"/>
                  <a:pt x="3875085" y="5741202"/>
                  <a:pt x="3875085" y="5741202"/>
                </a:cubicBezTo>
                <a:cubicBezTo>
                  <a:pt x="3880451" y="5743203"/>
                  <a:pt x="3885947" y="5743553"/>
                  <a:pt x="3885947" y="5743553"/>
                </a:cubicBezTo>
                <a:lnTo>
                  <a:pt x="3886072" y="5741900"/>
                </a:lnTo>
                <a:cubicBezTo>
                  <a:pt x="3891568" y="5742250"/>
                  <a:pt x="3891696" y="5740598"/>
                  <a:pt x="3891822" y="5738946"/>
                </a:cubicBezTo>
                <a:cubicBezTo>
                  <a:pt x="3891822" y="5738946"/>
                  <a:pt x="3891950" y="5737293"/>
                  <a:pt x="3886457" y="5736943"/>
                </a:cubicBezTo>
                <a:cubicBezTo>
                  <a:pt x="3886457" y="5736943"/>
                  <a:pt x="3886457" y="5736943"/>
                  <a:pt x="3886327" y="5738596"/>
                </a:cubicBezTo>
                <a:cubicBezTo>
                  <a:pt x="3886327" y="5738596"/>
                  <a:pt x="3886201" y="5740247"/>
                  <a:pt x="3880704" y="5739897"/>
                </a:cubicBezTo>
                <a:cubicBezTo>
                  <a:pt x="3880704" y="5739897"/>
                  <a:pt x="3880833" y="5738246"/>
                  <a:pt x="3880960" y="5736593"/>
                </a:cubicBezTo>
                <a:cubicBezTo>
                  <a:pt x="3886457" y="5736943"/>
                  <a:pt x="3881089" y="5734940"/>
                  <a:pt x="3881089" y="5734940"/>
                </a:cubicBezTo>
                <a:close/>
                <a:moveTo>
                  <a:pt x="9201390" y="5732494"/>
                </a:moveTo>
                <a:cubicBezTo>
                  <a:pt x="9201390" y="5732494"/>
                  <a:pt x="9200139" y="5732737"/>
                  <a:pt x="9200139" y="5732737"/>
                </a:cubicBezTo>
                <a:cubicBezTo>
                  <a:pt x="9200447" y="5733952"/>
                  <a:pt x="9200447" y="5733952"/>
                  <a:pt x="9200759" y="5735169"/>
                </a:cubicBezTo>
                <a:cubicBezTo>
                  <a:pt x="9200759" y="5735169"/>
                  <a:pt x="9202012" y="5734927"/>
                  <a:pt x="9202012" y="5734927"/>
                </a:cubicBezTo>
                <a:cubicBezTo>
                  <a:pt x="9201700" y="5733710"/>
                  <a:pt x="9201700" y="5733710"/>
                  <a:pt x="9201390" y="5732494"/>
                </a:cubicBezTo>
                <a:close/>
                <a:moveTo>
                  <a:pt x="7004720" y="5731675"/>
                </a:moveTo>
                <a:cubicBezTo>
                  <a:pt x="7005090" y="5730969"/>
                  <a:pt x="7007579" y="5731982"/>
                  <a:pt x="7010069" y="5732997"/>
                </a:cubicBezTo>
                <a:lnTo>
                  <a:pt x="7010179" y="5733024"/>
                </a:lnTo>
                <a:lnTo>
                  <a:pt x="7007040" y="5736948"/>
                </a:lnTo>
                <a:close/>
                <a:moveTo>
                  <a:pt x="3095908" y="5730831"/>
                </a:moveTo>
                <a:cubicBezTo>
                  <a:pt x="3095908" y="5730831"/>
                  <a:pt x="3095813" y="5732948"/>
                  <a:pt x="3095813" y="5732948"/>
                </a:cubicBezTo>
                <a:cubicBezTo>
                  <a:pt x="3087535" y="5732579"/>
                  <a:pt x="3087535" y="5732579"/>
                  <a:pt x="3087535" y="5732579"/>
                </a:cubicBezTo>
                <a:cubicBezTo>
                  <a:pt x="3079161" y="5734327"/>
                  <a:pt x="3087441" y="5734697"/>
                  <a:pt x="3087252" y="5738934"/>
                </a:cubicBezTo>
                <a:cubicBezTo>
                  <a:pt x="3095529" y="5739304"/>
                  <a:pt x="3095434" y="5741423"/>
                  <a:pt x="3103714" y="5741792"/>
                </a:cubicBezTo>
                <a:cubicBezTo>
                  <a:pt x="3103807" y="5739673"/>
                  <a:pt x="3112181" y="5737925"/>
                  <a:pt x="3112370" y="5733688"/>
                </a:cubicBezTo>
                <a:cubicBezTo>
                  <a:pt x="3104092" y="5733318"/>
                  <a:pt x="3104092" y="5733318"/>
                  <a:pt x="3104186" y="5731201"/>
                </a:cubicBezTo>
                <a:cubicBezTo>
                  <a:pt x="3095908" y="5730831"/>
                  <a:pt x="3095908" y="5730831"/>
                  <a:pt x="3095908" y="5730831"/>
                </a:cubicBezTo>
                <a:close/>
                <a:moveTo>
                  <a:pt x="9202393" y="5726685"/>
                </a:moveTo>
                <a:cubicBezTo>
                  <a:pt x="9200991" y="5725766"/>
                  <a:pt x="9201280" y="5726900"/>
                  <a:pt x="9201569" y="5728036"/>
                </a:cubicBezTo>
                <a:cubicBezTo>
                  <a:pt x="9201859" y="5729171"/>
                  <a:pt x="9201859" y="5729171"/>
                  <a:pt x="9201859" y="5729171"/>
                </a:cubicBezTo>
                <a:cubicBezTo>
                  <a:pt x="9202148" y="5730305"/>
                  <a:pt x="9203262" y="5730090"/>
                  <a:pt x="9203262" y="5730090"/>
                </a:cubicBezTo>
                <a:cubicBezTo>
                  <a:pt x="9203551" y="5731225"/>
                  <a:pt x="9204376" y="5729875"/>
                  <a:pt x="9204376" y="5729875"/>
                </a:cubicBezTo>
                <a:cubicBezTo>
                  <a:pt x="9205489" y="5729658"/>
                  <a:pt x="9205199" y="5728524"/>
                  <a:pt x="9204910" y="5727389"/>
                </a:cubicBezTo>
                <a:cubicBezTo>
                  <a:pt x="9203796" y="5727604"/>
                  <a:pt x="9203796" y="5727604"/>
                  <a:pt x="9203796" y="5727604"/>
                </a:cubicBezTo>
                <a:cubicBezTo>
                  <a:pt x="9203796" y="5727604"/>
                  <a:pt x="9202682" y="5727819"/>
                  <a:pt x="9202682" y="5727819"/>
                </a:cubicBezTo>
                <a:cubicBezTo>
                  <a:pt x="9202393" y="5726685"/>
                  <a:pt x="9202393" y="5726685"/>
                  <a:pt x="9202393" y="5726685"/>
                </a:cubicBezTo>
                <a:close/>
                <a:moveTo>
                  <a:pt x="10335512" y="5726188"/>
                </a:moveTo>
                <a:cubicBezTo>
                  <a:pt x="10347096" y="5727421"/>
                  <a:pt x="10346542" y="5731321"/>
                  <a:pt x="10346542" y="5731321"/>
                </a:cubicBezTo>
                <a:cubicBezTo>
                  <a:pt x="10358677" y="5728653"/>
                  <a:pt x="10336065" y="5722289"/>
                  <a:pt x="10335512" y="5726188"/>
                </a:cubicBezTo>
                <a:close/>
                <a:moveTo>
                  <a:pt x="7007681" y="5726019"/>
                </a:moveTo>
                <a:cubicBezTo>
                  <a:pt x="7012659" y="5728048"/>
                  <a:pt x="7012659" y="5728048"/>
                  <a:pt x="7012659" y="5728048"/>
                </a:cubicBezTo>
                <a:cubicBezTo>
                  <a:pt x="7013400" y="5726633"/>
                  <a:pt x="7013400" y="5726633"/>
                  <a:pt x="7013400" y="5726633"/>
                </a:cubicBezTo>
                <a:lnTo>
                  <a:pt x="7015144" y="5726819"/>
                </a:lnTo>
                <a:lnTo>
                  <a:pt x="7011454" y="5731431"/>
                </a:lnTo>
                <a:lnTo>
                  <a:pt x="7009405" y="5729939"/>
                </a:lnTo>
                <a:cubicBezTo>
                  <a:pt x="7006756" y="5727787"/>
                  <a:pt x="7004821" y="5725712"/>
                  <a:pt x="7007681" y="5726019"/>
                </a:cubicBezTo>
                <a:close/>
                <a:moveTo>
                  <a:pt x="2995258" y="5722010"/>
                </a:moveTo>
                <a:cubicBezTo>
                  <a:pt x="2995258" y="5722010"/>
                  <a:pt x="2995152" y="5724364"/>
                  <a:pt x="2995152" y="5724364"/>
                </a:cubicBezTo>
                <a:cubicBezTo>
                  <a:pt x="2995152" y="5724364"/>
                  <a:pt x="2995047" y="5726719"/>
                  <a:pt x="2995047" y="5726719"/>
                </a:cubicBezTo>
                <a:cubicBezTo>
                  <a:pt x="2995047" y="5726719"/>
                  <a:pt x="3004079" y="5727121"/>
                  <a:pt x="3004079" y="5727121"/>
                </a:cubicBezTo>
                <a:cubicBezTo>
                  <a:pt x="3004079" y="5727121"/>
                  <a:pt x="3004184" y="5724769"/>
                  <a:pt x="3004184" y="5724769"/>
                </a:cubicBezTo>
                <a:cubicBezTo>
                  <a:pt x="3004184" y="5724769"/>
                  <a:pt x="3004289" y="5722414"/>
                  <a:pt x="3004289" y="5722414"/>
                </a:cubicBezTo>
                <a:cubicBezTo>
                  <a:pt x="3004289" y="5722414"/>
                  <a:pt x="2995258" y="5722010"/>
                  <a:pt x="2995258" y="5722010"/>
                </a:cubicBezTo>
                <a:close/>
                <a:moveTo>
                  <a:pt x="3037507" y="5721540"/>
                </a:moveTo>
                <a:cubicBezTo>
                  <a:pt x="3028476" y="5721136"/>
                  <a:pt x="3019338" y="5723086"/>
                  <a:pt x="3010097" y="5727392"/>
                </a:cubicBezTo>
                <a:cubicBezTo>
                  <a:pt x="3019232" y="5725441"/>
                  <a:pt x="3028160" y="5728197"/>
                  <a:pt x="3028160" y="5728197"/>
                </a:cubicBezTo>
                <a:cubicBezTo>
                  <a:pt x="3037297" y="5726247"/>
                  <a:pt x="3037402" y="5723894"/>
                  <a:pt x="3037507" y="5721540"/>
                </a:cubicBezTo>
                <a:close/>
                <a:moveTo>
                  <a:pt x="3079825" y="5719500"/>
                </a:moveTo>
                <a:cubicBezTo>
                  <a:pt x="3079729" y="5721617"/>
                  <a:pt x="3079634" y="5723737"/>
                  <a:pt x="3087818" y="5726224"/>
                </a:cubicBezTo>
                <a:cubicBezTo>
                  <a:pt x="3087818" y="5726224"/>
                  <a:pt x="3087725" y="5728342"/>
                  <a:pt x="3096002" y="5728711"/>
                </a:cubicBezTo>
                <a:cubicBezTo>
                  <a:pt x="3096002" y="5728711"/>
                  <a:pt x="3096095" y="5726594"/>
                  <a:pt x="3096095" y="5726594"/>
                </a:cubicBezTo>
                <a:cubicBezTo>
                  <a:pt x="3096285" y="5722357"/>
                  <a:pt x="3088102" y="5719869"/>
                  <a:pt x="3079825" y="5719500"/>
                </a:cubicBezTo>
                <a:close/>
                <a:moveTo>
                  <a:pt x="10383871" y="5716815"/>
                </a:moveTo>
                <a:cubicBezTo>
                  <a:pt x="10383871" y="5716815"/>
                  <a:pt x="10383317" y="5720717"/>
                  <a:pt x="10383317" y="5720717"/>
                </a:cubicBezTo>
                <a:cubicBezTo>
                  <a:pt x="10387179" y="5721127"/>
                  <a:pt x="10389109" y="5721331"/>
                  <a:pt x="10390144" y="5720948"/>
                </a:cubicBezTo>
                <a:cubicBezTo>
                  <a:pt x="10391177" y="5720563"/>
                  <a:pt x="10391315" y="5719588"/>
                  <a:pt x="10391593" y="5717637"/>
                </a:cubicBezTo>
                <a:cubicBezTo>
                  <a:pt x="10391593" y="5717637"/>
                  <a:pt x="10391593" y="5717637"/>
                  <a:pt x="10383871" y="5716815"/>
                </a:cubicBezTo>
                <a:close/>
                <a:moveTo>
                  <a:pt x="10305549" y="5716401"/>
                </a:moveTo>
                <a:cubicBezTo>
                  <a:pt x="10305549" y="5716401"/>
                  <a:pt x="10305549" y="5716401"/>
                  <a:pt x="10305178" y="5719001"/>
                </a:cubicBezTo>
                <a:cubicBezTo>
                  <a:pt x="10305178" y="5719001"/>
                  <a:pt x="10308075" y="5719310"/>
                  <a:pt x="10311017" y="5719293"/>
                </a:cubicBezTo>
                <a:cubicBezTo>
                  <a:pt x="10313959" y="5719275"/>
                  <a:pt x="10316946" y="5718934"/>
                  <a:pt x="10317132" y="5717634"/>
                </a:cubicBezTo>
                <a:cubicBezTo>
                  <a:pt x="10317132" y="5717634"/>
                  <a:pt x="10317132" y="5717634"/>
                  <a:pt x="10305549" y="5716401"/>
                </a:cubicBezTo>
                <a:close/>
                <a:moveTo>
                  <a:pt x="9196845" y="5714658"/>
                </a:moveTo>
                <a:cubicBezTo>
                  <a:pt x="9196845" y="5714658"/>
                  <a:pt x="9195880" y="5716035"/>
                  <a:pt x="9195880" y="5716035"/>
                </a:cubicBezTo>
                <a:cubicBezTo>
                  <a:pt x="9196748" y="5719440"/>
                  <a:pt x="9196748" y="5719440"/>
                  <a:pt x="9196748" y="5719440"/>
                </a:cubicBezTo>
                <a:cubicBezTo>
                  <a:pt x="9196748" y="5719440"/>
                  <a:pt x="9198291" y="5720333"/>
                  <a:pt x="9198291" y="5720333"/>
                </a:cubicBezTo>
                <a:cubicBezTo>
                  <a:pt x="9198291" y="5720333"/>
                  <a:pt x="9199255" y="5718955"/>
                  <a:pt x="9199255" y="5718955"/>
                </a:cubicBezTo>
                <a:cubicBezTo>
                  <a:pt x="9198386" y="5715550"/>
                  <a:pt x="9198386" y="5715550"/>
                  <a:pt x="9198386" y="5715550"/>
                </a:cubicBezTo>
                <a:cubicBezTo>
                  <a:pt x="9198386" y="5715550"/>
                  <a:pt x="9196845" y="5714658"/>
                  <a:pt x="9196845" y="5714658"/>
                </a:cubicBezTo>
                <a:close/>
                <a:moveTo>
                  <a:pt x="10343264" y="5712990"/>
                </a:moveTo>
                <a:cubicBezTo>
                  <a:pt x="10340299" y="5713169"/>
                  <a:pt x="10337264" y="5713837"/>
                  <a:pt x="10336989" y="5715786"/>
                </a:cubicBezTo>
                <a:cubicBezTo>
                  <a:pt x="10336989" y="5715786"/>
                  <a:pt x="10336989" y="5715786"/>
                  <a:pt x="10348571" y="5717019"/>
                </a:cubicBezTo>
                <a:cubicBezTo>
                  <a:pt x="10348571" y="5717019"/>
                  <a:pt x="10349125" y="5713118"/>
                  <a:pt x="10349125" y="5713118"/>
                </a:cubicBezTo>
                <a:cubicBezTo>
                  <a:pt x="10349125" y="5713118"/>
                  <a:pt x="10346229" y="5712810"/>
                  <a:pt x="10343264" y="5712990"/>
                </a:cubicBezTo>
                <a:close/>
                <a:moveTo>
                  <a:pt x="3019899" y="5710533"/>
                </a:moveTo>
                <a:cubicBezTo>
                  <a:pt x="3019899" y="5710533"/>
                  <a:pt x="3019899" y="5710533"/>
                  <a:pt x="3019829" y="5712103"/>
                </a:cubicBezTo>
                <a:cubicBezTo>
                  <a:pt x="3019829" y="5712103"/>
                  <a:pt x="3019829" y="5712103"/>
                  <a:pt x="3028860" y="5712506"/>
                </a:cubicBezTo>
                <a:cubicBezTo>
                  <a:pt x="3028930" y="5710936"/>
                  <a:pt x="3028930" y="5710936"/>
                  <a:pt x="3028930" y="5710936"/>
                </a:cubicBezTo>
                <a:cubicBezTo>
                  <a:pt x="3019899" y="5710533"/>
                  <a:pt x="3019899" y="5710533"/>
                  <a:pt x="3019899" y="5710533"/>
                </a:cubicBezTo>
                <a:close/>
                <a:moveTo>
                  <a:pt x="3071180" y="5710465"/>
                </a:moveTo>
                <a:cubicBezTo>
                  <a:pt x="3071180" y="5710465"/>
                  <a:pt x="3062062" y="5712023"/>
                  <a:pt x="3071004" y="5714387"/>
                </a:cubicBezTo>
                <a:cubicBezTo>
                  <a:pt x="3071048" y="5713408"/>
                  <a:pt x="3073329" y="5713018"/>
                  <a:pt x="3074479" y="5712578"/>
                </a:cubicBezTo>
                <a:cubicBezTo>
                  <a:pt x="3075629" y="5712138"/>
                  <a:pt x="3075651" y="5711647"/>
                  <a:pt x="3071180" y="5710465"/>
                </a:cubicBezTo>
                <a:close/>
                <a:moveTo>
                  <a:pt x="2410666" y="5709265"/>
                </a:moveTo>
                <a:cubicBezTo>
                  <a:pt x="2410597" y="5710836"/>
                  <a:pt x="2410597" y="5710836"/>
                  <a:pt x="2410597" y="5710836"/>
                </a:cubicBezTo>
                <a:lnTo>
                  <a:pt x="2419697" y="5709669"/>
                </a:lnTo>
                <a:cubicBezTo>
                  <a:pt x="2410666" y="5709265"/>
                  <a:pt x="2410666" y="5709265"/>
                  <a:pt x="2410666" y="5709265"/>
                </a:cubicBezTo>
                <a:close/>
                <a:moveTo>
                  <a:pt x="2558746" y="5708584"/>
                </a:moveTo>
                <a:cubicBezTo>
                  <a:pt x="2554494" y="5708122"/>
                  <a:pt x="2550228" y="5707932"/>
                  <a:pt x="2545917" y="5708820"/>
                </a:cubicBezTo>
                <a:cubicBezTo>
                  <a:pt x="2545820" y="5710978"/>
                  <a:pt x="2537194" y="5712755"/>
                  <a:pt x="2537097" y="5714912"/>
                </a:cubicBezTo>
                <a:cubicBezTo>
                  <a:pt x="2545628" y="5715293"/>
                  <a:pt x="2545628" y="5715293"/>
                  <a:pt x="2545628" y="5715293"/>
                </a:cubicBezTo>
                <a:cubicBezTo>
                  <a:pt x="2554060" y="5717831"/>
                  <a:pt x="2554060" y="5717831"/>
                  <a:pt x="2562590" y="5718213"/>
                </a:cubicBezTo>
                <a:cubicBezTo>
                  <a:pt x="2562492" y="5720370"/>
                  <a:pt x="2553964" y="5719990"/>
                  <a:pt x="2553868" y="5722146"/>
                </a:cubicBezTo>
                <a:cubicBezTo>
                  <a:pt x="2562398" y="5722528"/>
                  <a:pt x="2562301" y="5724685"/>
                  <a:pt x="2562301" y="5724685"/>
                </a:cubicBezTo>
                <a:cubicBezTo>
                  <a:pt x="2570829" y="5725066"/>
                  <a:pt x="2579357" y="5725447"/>
                  <a:pt x="2570927" y="5722909"/>
                </a:cubicBezTo>
                <a:cubicBezTo>
                  <a:pt x="2562398" y="5722528"/>
                  <a:pt x="2579648" y="5718975"/>
                  <a:pt x="2588274" y="5717198"/>
                </a:cubicBezTo>
                <a:cubicBezTo>
                  <a:pt x="2579841" y="5714660"/>
                  <a:pt x="2571312" y="5714278"/>
                  <a:pt x="2562685" y="5716055"/>
                </a:cubicBezTo>
                <a:cubicBezTo>
                  <a:pt x="2554157" y="5715674"/>
                  <a:pt x="2554157" y="5715674"/>
                  <a:pt x="2554157" y="5715674"/>
                </a:cubicBezTo>
                <a:cubicBezTo>
                  <a:pt x="2554157" y="5715674"/>
                  <a:pt x="2554253" y="5713516"/>
                  <a:pt x="2554253" y="5713516"/>
                </a:cubicBezTo>
                <a:cubicBezTo>
                  <a:pt x="2554348" y="5711360"/>
                  <a:pt x="2571312" y="5714278"/>
                  <a:pt x="2571504" y="5709964"/>
                </a:cubicBezTo>
                <a:cubicBezTo>
                  <a:pt x="2567241" y="5709773"/>
                  <a:pt x="2562999" y="5709042"/>
                  <a:pt x="2558746" y="5708584"/>
                </a:cubicBezTo>
                <a:close/>
                <a:moveTo>
                  <a:pt x="3011078" y="5705423"/>
                </a:moveTo>
                <a:cubicBezTo>
                  <a:pt x="3011078" y="5705423"/>
                  <a:pt x="3010974" y="5707776"/>
                  <a:pt x="3010974" y="5707776"/>
                </a:cubicBezTo>
                <a:cubicBezTo>
                  <a:pt x="3020005" y="5708180"/>
                  <a:pt x="3020005" y="5708180"/>
                  <a:pt x="3020005" y="5708180"/>
                </a:cubicBezTo>
                <a:cubicBezTo>
                  <a:pt x="3020005" y="5708180"/>
                  <a:pt x="3020110" y="5705826"/>
                  <a:pt x="3020110" y="5705826"/>
                </a:cubicBezTo>
                <a:cubicBezTo>
                  <a:pt x="3011078" y="5705423"/>
                  <a:pt x="3011078" y="5705423"/>
                  <a:pt x="3011078" y="5705423"/>
                </a:cubicBezTo>
                <a:close/>
                <a:moveTo>
                  <a:pt x="3051770" y="5704484"/>
                </a:moveTo>
                <a:cubicBezTo>
                  <a:pt x="3048427" y="5703869"/>
                  <a:pt x="3043766" y="5703795"/>
                  <a:pt x="3037510" y="5704581"/>
                </a:cubicBezTo>
                <a:cubicBezTo>
                  <a:pt x="3029042" y="5708471"/>
                  <a:pt x="3028850" y="5712730"/>
                  <a:pt x="3045311" y="5715600"/>
                </a:cubicBezTo>
                <a:cubicBezTo>
                  <a:pt x="3045311" y="5715600"/>
                  <a:pt x="3045311" y="5715600"/>
                  <a:pt x="3053591" y="5715968"/>
                </a:cubicBezTo>
                <a:cubicBezTo>
                  <a:pt x="3057825" y="5714025"/>
                  <a:pt x="3060061" y="5710390"/>
                  <a:pt x="3058110" y="5707637"/>
                </a:cubicBezTo>
                <a:cubicBezTo>
                  <a:pt x="3057134" y="5706258"/>
                  <a:pt x="3055112" y="5705101"/>
                  <a:pt x="3051770" y="5704484"/>
                </a:cubicBezTo>
                <a:close/>
                <a:moveTo>
                  <a:pt x="10209582" y="5702230"/>
                </a:moveTo>
                <a:cubicBezTo>
                  <a:pt x="10209582" y="5702230"/>
                  <a:pt x="10209582" y="5702230"/>
                  <a:pt x="10209029" y="5706132"/>
                </a:cubicBezTo>
                <a:cubicBezTo>
                  <a:pt x="10209029" y="5706132"/>
                  <a:pt x="10209029" y="5706132"/>
                  <a:pt x="10220613" y="5707365"/>
                </a:cubicBezTo>
                <a:cubicBezTo>
                  <a:pt x="10221166" y="5703464"/>
                  <a:pt x="10221166" y="5703464"/>
                  <a:pt x="10221166" y="5703464"/>
                </a:cubicBezTo>
                <a:cubicBezTo>
                  <a:pt x="10221166" y="5703464"/>
                  <a:pt x="10209582" y="5702230"/>
                  <a:pt x="10209582" y="5702230"/>
                </a:cubicBezTo>
                <a:close/>
                <a:moveTo>
                  <a:pt x="2522641" y="5700902"/>
                </a:moveTo>
                <a:cubicBezTo>
                  <a:pt x="2522547" y="5702994"/>
                  <a:pt x="2522454" y="5705087"/>
                  <a:pt x="2522360" y="5707179"/>
                </a:cubicBezTo>
                <a:cubicBezTo>
                  <a:pt x="2531485" y="5705490"/>
                  <a:pt x="2531485" y="5705490"/>
                  <a:pt x="2531579" y="5703398"/>
                </a:cubicBezTo>
                <a:cubicBezTo>
                  <a:pt x="2531674" y="5701306"/>
                  <a:pt x="2531674" y="5701306"/>
                  <a:pt x="2522641" y="5700902"/>
                </a:cubicBezTo>
                <a:close/>
                <a:moveTo>
                  <a:pt x="3011289" y="5700715"/>
                </a:moveTo>
                <a:cubicBezTo>
                  <a:pt x="3020322" y="5701119"/>
                  <a:pt x="3020215" y="5703474"/>
                  <a:pt x="3020215" y="5703474"/>
                </a:cubicBezTo>
                <a:cubicBezTo>
                  <a:pt x="3020215" y="5703474"/>
                  <a:pt x="3020215" y="5703474"/>
                  <a:pt x="3020322" y="5701119"/>
                </a:cubicBezTo>
                <a:cubicBezTo>
                  <a:pt x="3020322" y="5701119"/>
                  <a:pt x="3011289" y="5700715"/>
                  <a:pt x="3011289" y="5700715"/>
                </a:cubicBezTo>
                <a:close/>
                <a:moveTo>
                  <a:pt x="10254915" y="5696909"/>
                </a:moveTo>
                <a:cubicBezTo>
                  <a:pt x="10253410" y="5697161"/>
                  <a:pt x="10253294" y="5697974"/>
                  <a:pt x="10253064" y="5699599"/>
                </a:cubicBezTo>
                <a:cubicBezTo>
                  <a:pt x="10253064" y="5699599"/>
                  <a:pt x="10264186" y="5704083"/>
                  <a:pt x="10264186" y="5704083"/>
                </a:cubicBezTo>
                <a:cubicBezTo>
                  <a:pt x="10264186" y="5704083"/>
                  <a:pt x="10264648" y="5700832"/>
                  <a:pt x="10264648" y="5700832"/>
                </a:cubicBezTo>
                <a:cubicBezTo>
                  <a:pt x="10264648" y="5700832"/>
                  <a:pt x="10264648" y="5700832"/>
                  <a:pt x="10265108" y="5697581"/>
                </a:cubicBezTo>
                <a:cubicBezTo>
                  <a:pt x="10259317" y="5696965"/>
                  <a:pt x="10256421" y="5696657"/>
                  <a:pt x="10254915" y="5696909"/>
                </a:cubicBezTo>
                <a:close/>
                <a:moveTo>
                  <a:pt x="2543552" y="5695351"/>
                </a:moveTo>
                <a:cubicBezTo>
                  <a:pt x="2538236" y="5696194"/>
                  <a:pt x="2536032" y="5698259"/>
                  <a:pt x="2540102" y="5701682"/>
                </a:cubicBezTo>
                <a:cubicBezTo>
                  <a:pt x="2548724" y="5697744"/>
                  <a:pt x="2565388" y="5702812"/>
                  <a:pt x="2565484" y="5700653"/>
                </a:cubicBezTo>
                <a:cubicBezTo>
                  <a:pt x="2557055" y="5700277"/>
                  <a:pt x="2574010" y="5698873"/>
                  <a:pt x="2565677" y="5696339"/>
                </a:cubicBezTo>
                <a:cubicBezTo>
                  <a:pt x="2557297" y="5694884"/>
                  <a:pt x="2548867" y="5694508"/>
                  <a:pt x="2543552" y="5695351"/>
                </a:cubicBezTo>
                <a:close/>
                <a:moveTo>
                  <a:pt x="2886046" y="5693794"/>
                </a:moveTo>
                <a:cubicBezTo>
                  <a:pt x="2884905" y="5693989"/>
                  <a:pt x="2884883" y="5694479"/>
                  <a:pt x="2884840" y="5695459"/>
                </a:cubicBezTo>
                <a:cubicBezTo>
                  <a:pt x="2884840" y="5695459"/>
                  <a:pt x="2884840" y="5695459"/>
                  <a:pt x="2893785" y="5697825"/>
                </a:cubicBezTo>
                <a:cubicBezTo>
                  <a:pt x="2893873" y="5695865"/>
                  <a:pt x="2893873" y="5695865"/>
                  <a:pt x="2893960" y="5693903"/>
                </a:cubicBezTo>
                <a:cubicBezTo>
                  <a:pt x="2889443" y="5693701"/>
                  <a:pt x="2887187" y="5693600"/>
                  <a:pt x="2886046" y="5693794"/>
                </a:cubicBezTo>
                <a:close/>
                <a:moveTo>
                  <a:pt x="10395098" y="5692936"/>
                </a:moveTo>
                <a:cubicBezTo>
                  <a:pt x="10395098" y="5692936"/>
                  <a:pt x="10395098" y="5692936"/>
                  <a:pt x="10394544" y="5696836"/>
                </a:cubicBezTo>
                <a:cubicBezTo>
                  <a:pt x="10394544" y="5696836"/>
                  <a:pt x="10394544" y="5696836"/>
                  <a:pt x="10406126" y="5698069"/>
                </a:cubicBezTo>
                <a:cubicBezTo>
                  <a:pt x="10406682" y="5694169"/>
                  <a:pt x="10406682" y="5694169"/>
                  <a:pt x="10406682" y="5694169"/>
                </a:cubicBezTo>
                <a:cubicBezTo>
                  <a:pt x="10406682" y="5694169"/>
                  <a:pt x="10395098" y="5692936"/>
                  <a:pt x="10395098" y="5692936"/>
                </a:cubicBezTo>
                <a:close/>
                <a:moveTo>
                  <a:pt x="10285519" y="5691835"/>
                </a:moveTo>
                <a:cubicBezTo>
                  <a:pt x="10285519" y="5691835"/>
                  <a:pt x="10284965" y="5695735"/>
                  <a:pt x="10284965" y="5695735"/>
                </a:cubicBezTo>
                <a:cubicBezTo>
                  <a:pt x="10296548" y="5696968"/>
                  <a:pt x="10296548" y="5696968"/>
                  <a:pt x="10296548" y="5696968"/>
                </a:cubicBezTo>
                <a:cubicBezTo>
                  <a:pt x="10297102" y="5693068"/>
                  <a:pt x="10297102" y="5693068"/>
                  <a:pt x="10285519" y="5691835"/>
                </a:cubicBezTo>
                <a:close/>
                <a:moveTo>
                  <a:pt x="10176742" y="5691052"/>
                </a:moveTo>
                <a:lnTo>
                  <a:pt x="10176232" y="5694646"/>
                </a:lnTo>
                <a:cubicBezTo>
                  <a:pt x="10175723" y="5698241"/>
                  <a:pt x="10175723" y="5698241"/>
                  <a:pt x="10164884" y="5697088"/>
                </a:cubicBezTo>
                <a:cubicBezTo>
                  <a:pt x="10154048" y="5695936"/>
                  <a:pt x="10154048" y="5695936"/>
                  <a:pt x="10154558" y="5692341"/>
                </a:cubicBezTo>
                <a:cubicBezTo>
                  <a:pt x="10165396" y="5693494"/>
                  <a:pt x="10165396" y="5693494"/>
                  <a:pt x="10176742" y="5691052"/>
                </a:cubicBezTo>
                <a:close/>
                <a:moveTo>
                  <a:pt x="3115307" y="5690424"/>
                </a:moveTo>
                <a:cubicBezTo>
                  <a:pt x="3098153" y="5691820"/>
                  <a:pt x="3089430" y="5695754"/>
                  <a:pt x="3080806" y="5697532"/>
                </a:cubicBezTo>
                <a:cubicBezTo>
                  <a:pt x="3089335" y="5697912"/>
                  <a:pt x="3089141" y="5702227"/>
                  <a:pt x="3097671" y="5702608"/>
                </a:cubicBezTo>
                <a:cubicBezTo>
                  <a:pt x="3097575" y="5704766"/>
                  <a:pt x="3089045" y="5704385"/>
                  <a:pt x="3088948" y="5706542"/>
                </a:cubicBezTo>
                <a:cubicBezTo>
                  <a:pt x="3088948" y="5706542"/>
                  <a:pt x="3088948" y="5706542"/>
                  <a:pt x="3088853" y="5708700"/>
                </a:cubicBezTo>
                <a:cubicBezTo>
                  <a:pt x="3088853" y="5708700"/>
                  <a:pt x="3088756" y="5710858"/>
                  <a:pt x="3088756" y="5710858"/>
                </a:cubicBezTo>
                <a:cubicBezTo>
                  <a:pt x="3097189" y="5713396"/>
                  <a:pt x="3114248" y="5714158"/>
                  <a:pt x="3122682" y="5716696"/>
                </a:cubicBezTo>
                <a:cubicBezTo>
                  <a:pt x="3122778" y="5714539"/>
                  <a:pt x="3122969" y="5710224"/>
                  <a:pt x="3123066" y="5708066"/>
                </a:cubicBezTo>
                <a:cubicBezTo>
                  <a:pt x="3123066" y="5708066"/>
                  <a:pt x="3123163" y="5705908"/>
                  <a:pt x="3123163" y="5705908"/>
                </a:cubicBezTo>
                <a:cubicBezTo>
                  <a:pt x="3123259" y="5703751"/>
                  <a:pt x="3114730" y="5703369"/>
                  <a:pt x="3114826" y="5701212"/>
                </a:cubicBezTo>
                <a:cubicBezTo>
                  <a:pt x="3123355" y="5701592"/>
                  <a:pt x="3123355" y="5701592"/>
                  <a:pt x="3123355" y="5701592"/>
                </a:cubicBezTo>
                <a:cubicBezTo>
                  <a:pt x="3132077" y="5697659"/>
                  <a:pt x="3106489" y="5696515"/>
                  <a:pt x="3115307" y="5690424"/>
                </a:cubicBezTo>
                <a:close/>
                <a:moveTo>
                  <a:pt x="10393076" y="5688763"/>
                </a:moveTo>
                <a:cubicBezTo>
                  <a:pt x="10389354" y="5687377"/>
                  <a:pt x="10381494" y="5687530"/>
                  <a:pt x="10375792" y="5690883"/>
                </a:cubicBezTo>
                <a:cubicBezTo>
                  <a:pt x="10386088" y="5691979"/>
                  <a:pt x="10375238" y="5694783"/>
                  <a:pt x="10385536" y="5695878"/>
                </a:cubicBezTo>
                <a:cubicBezTo>
                  <a:pt x="10396384" y="5693074"/>
                  <a:pt x="10396798" y="5690149"/>
                  <a:pt x="10393076" y="5688763"/>
                </a:cubicBezTo>
                <a:close/>
                <a:moveTo>
                  <a:pt x="7015485" y="5688020"/>
                </a:moveTo>
                <a:cubicBezTo>
                  <a:pt x="7015485" y="5688020"/>
                  <a:pt x="7018343" y="5688326"/>
                  <a:pt x="7021296" y="5688456"/>
                </a:cubicBezTo>
                <a:lnTo>
                  <a:pt x="7024700" y="5688122"/>
                </a:lnTo>
                <a:lnTo>
                  <a:pt x="7024576" y="5688649"/>
                </a:lnTo>
                <a:cubicBezTo>
                  <a:pt x="7022943" y="5695637"/>
                  <a:pt x="7021582" y="5701460"/>
                  <a:pt x="7020221" y="5707283"/>
                </a:cubicBezTo>
                <a:lnTo>
                  <a:pt x="7016418" y="5723553"/>
                </a:lnTo>
                <a:lnTo>
                  <a:pt x="7006401" y="5716919"/>
                </a:lnTo>
                <a:cubicBezTo>
                  <a:pt x="7007883" y="5714090"/>
                  <a:pt x="7005123" y="5707820"/>
                  <a:pt x="7007344" y="5703577"/>
                </a:cubicBezTo>
                <a:cubicBezTo>
                  <a:pt x="7008084" y="5702162"/>
                  <a:pt x="7018042" y="5706218"/>
                  <a:pt x="7013803" y="5702775"/>
                </a:cubicBezTo>
                <a:cubicBezTo>
                  <a:pt x="7016763" y="5697119"/>
                  <a:pt x="7008285" y="5690234"/>
                  <a:pt x="7015485" y="5688020"/>
                </a:cubicBezTo>
                <a:close/>
                <a:moveTo>
                  <a:pt x="2514170" y="5687945"/>
                </a:moveTo>
                <a:cubicBezTo>
                  <a:pt x="2514170" y="5687945"/>
                  <a:pt x="2514170" y="5687945"/>
                  <a:pt x="2514100" y="5689515"/>
                </a:cubicBezTo>
                <a:cubicBezTo>
                  <a:pt x="2514100" y="5689515"/>
                  <a:pt x="2514100" y="5689515"/>
                  <a:pt x="2523132" y="5689918"/>
                </a:cubicBezTo>
                <a:cubicBezTo>
                  <a:pt x="2523202" y="5688349"/>
                  <a:pt x="2523202" y="5688349"/>
                  <a:pt x="2523202" y="5688349"/>
                </a:cubicBezTo>
                <a:cubicBezTo>
                  <a:pt x="2523202" y="5688349"/>
                  <a:pt x="2523202" y="5688349"/>
                  <a:pt x="2514170" y="5687945"/>
                </a:cubicBezTo>
                <a:close/>
                <a:moveTo>
                  <a:pt x="3114481" y="5686457"/>
                </a:moveTo>
                <a:cubicBezTo>
                  <a:pt x="3114481" y="5686457"/>
                  <a:pt x="3114392" y="5688419"/>
                  <a:pt x="3114392" y="5688419"/>
                </a:cubicBezTo>
                <a:cubicBezTo>
                  <a:pt x="3123425" y="5688821"/>
                  <a:pt x="3123337" y="5690783"/>
                  <a:pt x="3123512" y="5686861"/>
                </a:cubicBezTo>
                <a:cubicBezTo>
                  <a:pt x="3123512" y="5686861"/>
                  <a:pt x="3123512" y="5686861"/>
                  <a:pt x="3114481" y="5686457"/>
                </a:cubicBezTo>
                <a:close/>
                <a:moveTo>
                  <a:pt x="2894345" y="5685272"/>
                </a:moveTo>
                <a:lnTo>
                  <a:pt x="2894169" y="5689195"/>
                </a:lnTo>
                <a:cubicBezTo>
                  <a:pt x="2903199" y="5689599"/>
                  <a:pt x="2912231" y="5690002"/>
                  <a:pt x="2912318" y="5688041"/>
                </a:cubicBezTo>
                <a:cubicBezTo>
                  <a:pt x="2903286" y="5687637"/>
                  <a:pt x="2894345" y="5685272"/>
                  <a:pt x="2894345" y="5685272"/>
                </a:cubicBezTo>
                <a:close/>
                <a:moveTo>
                  <a:pt x="3868902" y="5684512"/>
                </a:moveTo>
                <a:lnTo>
                  <a:pt x="3871425" y="5689731"/>
                </a:lnTo>
                <a:lnTo>
                  <a:pt x="3869878" y="5689396"/>
                </a:lnTo>
                <a:lnTo>
                  <a:pt x="3866674" y="5688704"/>
                </a:lnTo>
                <a:close/>
                <a:moveTo>
                  <a:pt x="3847065" y="5683700"/>
                </a:moveTo>
                <a:cubicBezTo>
                  <a:pt x="3845887" y="5683940"/>
                  <a:pt x="3846216" y="5685257"/>
                  <a:pt x="3846542" y="5686572"/>
                </a:cubicBezTo>
                <a:cubicBezTo>
                  <a:pt x="3849550" y="5688719"/>
                  <a:pt x="3849550" y="5688719"/>
                  <a:pt x="3849550" y="5688719"/>
                </a:cubicBezTo>
                <a:cubicBezTo>
                  <a:pt x="3849878" y="5690035"/>
                  <a:pt x="3852230" y="5689552"/>
                  <a:pt x="3853407" y="5689311"/>
                </a:cubicBezTo>
                <a:cubicBezTo>
                  <a:pt x="3854255" y="5687754"/>
                  <a:pt x="3854255" y="5687754"/>
                  <a:pt x="3853928" y="5686438"/>
                </a:cubicBezTo>
                <a:cubicBezTo>
                  <a:pt x="3850920" y="5684291"/>
                  <a:pt x="3850920" y="5684291"/>
                  <a:pt x="3850920" y="5684291"/>
                </a:cubicBezTo>
                <a:cubicBezTo>
                  <a:pt x="3850593" y="5682974"/>
                  <a:pt x="3848240" y="5683458"/>
                  <a:pt x="3847065" y="5683700"/>
                </a:cubicBezTo>
                <a:close/>
                <a:moveTo>
                  <a:pt x="3004533" y="5683118"/>
                </a:moveTo>
                <a:cubicBezTo>
                  <a:pt x="3004533" y="5683118"/>
                  <a:pt x="3004429" y="5685473"/>
                  <a:pt x="2996903" y="5685136"/>
                </a:cubicBezTo>
                <a:cubicBezTo>
                  <a:pt x="2996798" y="5687489"/>
                  <a:pt x="3004323" y="5687826"/>
                  <a:pt x="3011850" y="5688162"/>
                </a:cubicBezTo>
                <a:cubicBezTo>
                  <a:pt x="3011955" y="5685808"/>
                  <a:pt x="3011955" y="5685808"/>
                  <a:pt x="3004533" y="5683118"/>
                </a:cubicBezTo>
                <a:close/>
                <a:moveTo>
                  <a:pt x="2433890" y="5680195"/>
                </a:moveTo>
                <a:cubicBezTo>
                  <a:pt x="2433357" y="5681562"/>
                  <a:pt x="2429586" y="5680088"/>
                  <a:pt x="2429053" y="5681455"/>
                </a:cubicBezTo>
                <a:cubicBezTo>
                  <a:pt x="2435335" y="5683910"/>
                  <a:pt x="2437125" y="5683035"/>
                  <a:pt x="2438917" y="5682158"/>
                </a:cubicBezTo>
                <a:cubicBezTo>
                  <a:pt x="2436403" y="5681177"/>
                  <a:pt x="2436403" y="5681177"/>
                  <a:pt x="2433890" y="5680195"/>
                </a:cubicBezTo>
                <a:close/>
                <a:moveTo>
                  <a:pt x="3021268" y="5679935"/>
                </a:moveTo>
                <a:cubicBezTo>
                  <a:pt x="3013741" y="5679598"/>
                  <a:pt x="3006040" y="5683186"/>
                  <a:pt x="3021091" y="5683859"/>
                </a:cubicBezTo>
                <a:cubicBezTo>
                  <a:pt x="3021179" y="5681897"/>
                  <a:pt x="3021268" y="5679935"/>
                  <a:pt x="3021268" y="5679935"/>
                </a:cubicBezTo>
                <a:close/>
                <a:moveTo>
                  <a:pt x="9189898" y="5677292"/>
                </a:moveTo>
                <a:cubicBezTo>
                  <a:pt x="9186420" y="5677966"/>
                  <a:pt x="9187848" y="5683570"/>
                  <a:pt x="9186098" y="5686260"/>
                </a:cubicBezTo>
                <a:cubicBezTo>
                  <a:pt x="9188418" y="5685811"/>
                  <a:pt x="9191006" y="5691190"/>
                  <a:pt x="9193041" y="5689621"/>
                </a:cubicBezTo>
                <a:cubicBezTo>
                  <a:pt x="9193326" y="5690742"/>
                  <a:pt x="9193326" y="5690742"/>
                  <a:pt x="9193612" y="5691861"/>
                </a:cubicBezTo>
                <a:cubicBezTo>
                  <a:pt x="9191579" y="5693432"/>
                  <a:pt x="9192721" y="5697915"/>
                  <a:pt x="9193293" y="5700156"/>
                </a:cubicBezTo>
                <a:cubicBezTo>
                  <a:pt x="9194167" y="5698810"/>
                  <a:pt x="9195310" y="5703294"/>
                  <a:pt x="9197344" y="5701724"/>
                </a:cubicBezTo>
                <a:cubicBezTo>
                  <a:pt x="9197630" y="5702844"/>
                  <a:pt x="9197630" y="5702844"/>
                  <a:pt x="9197630" y="5702844"/>
                </a:cubicBezTo>
                <a:cubicBezTo>
                  <a:pt x="9197613" y="5707551"/>
                  <a:pt x="9201075" y="5711586"/>
                  <a:pt x="9203093" y="5714724"/>
                </a:cubicBezTo>
                <a:cubicBezTo>
                  <a:pt x="9205127" y="5713154"/>
                  <a:pt x="9204842" y="5712034"/>
                  <a:pt x="9207734" y="5713825"/>
                </a:cubicBezTo>
                <a:cubicBezTo>
                  <a:pt x="9205145" y="5708447"/>
                  <a:pt x="9210071" y="5708669"/>
                  <a:pt x="9211515" y="5709565"/>
                </a:cubicBezTo>
                <a:cubicBezTo>
                  <a:pt x="9212979" y="5705753"/>
                  <a:pt x="9209516" y="5701721"/>
                  <a:pt x="9209533" y="5697012"/>
                </a:cubicBezTo>
                <a:cubicBezTo>
                  <a:pt x="9205767" y="5696565"/>
                  <a:pt x="9203162" y="5695893"/>
                  <a:pt x="9200270" y="5694101"/>
                </a:cubicBezTo>
                <a:cubicBezTo>
                  <a:pt x="9201126" y="5697464"/>
                  <a:pt x="9201984" y="5700826"/>
                  <a:pt x="9200825" y="5701051"/>
                </a:cubicBezTo>
                <a:cubicBezTo>
                  <a:pt x="9199663" y="5701275"/>
                  <a:pt x="9199378" y="5700154"/>
                  <a:pt x="9199378" y="5700154"/>
                </a:cubicBezTo>
                <a:cubicBezTo>
                  <a:pt x="9198219" y="5700380"/>
                  <a:pt x="9198219" y="5700380"/>
                  <a:pt x="9198219" y="5700380"/>
                </a:cubicBezTo>
                <a:cubicBezTo>
                  <a:pt x="9198219" y="5700380"/>
                  <a:pt x="9197932" y="5699259"/>
                  <a:pt x="9196773" y="5699482"/>
                </a:cubicBezTo>
                <a:cubicBezTo>
                  <a:pt x="9196201" y="5697242"/>
                  <a:pt x="9196218" y="5692535"/>
                  <a:pt x="9195059" y="5692759"/>
                </a:cubicBezTo>
                <a:lnTo>
                  <a:pt x="9193917" y="5688276"/>
                </a:lnTo>
                <a:cubicBezTo>
                  <a:pt x="9194792" y="5686930"/>
                  <a:pt x="9196236" y="5687827"/>
                  <a:pt x="9195378" y="5684464"/>
                </a:cubicBezTo>
                <a:cubicBezTo>
                  <a:pt x="9191310" y="5687604"/>
                  <a:pt x="9191328" y="5682897"/>
                  <a:pt x="9189898" y="5677292"/>
                </a:cubicBezTo>
                <a:close/>
                <a:moveTo>
                  <a:pt x="3081963" y="5671639"/>
                </a:moveTo>
                <a:cubicBezTo>
                  <a:pt x="3081870" y="5673769"/>
                  <a:pt x="3081870" y="5673769"/>
                  <a:pt x="3081870" y="5673769"/>
                </a:cubicBezTo>
                <a:cubicBezTo>
                  <a:pt x="3081870" y="5673769"/>
                  <a:pt x="3081679" y="5678029"/>
                  <a:pt x="3081679" y="5678029"/>
                </a:cubicBezTo>
                <a:cubicBezTo>
                  <a:pt x="3081584" y="5680158"/>
                  <a:pt x="3081584" y="5680158"/>
                  <a:pt x="3081584" y="5680158"/>
                </a:cubicBezTo>
                <a:cubicBezTo>
                  <a:pt x="3081488" y="5682288"/>
                  <a:pt x="3081392" y="5684417"/>
                  <a:pt x="3081392" y="5684417"/>
                </a:cubicBezTo>
                <a:cubicBezTo>
                  <a:pt x="3081297" y="5686547"/>
                  <a:pt x="3081297" y="5686547"/>
                  <a:pt x="3081297" y="5686547"/>
                </a:cubicBezTo>
                <a:cubicBezTo>
                  <a:pt x="3081297" y="5686547"/>
                  <a:pt x="3081297" y="5686547"/>
                  <a:pt x="3088824" y="5686884"/>
                </a:cubicBezTo>
                <a:cubicBezTo>
                  <a:pt x="3088919" y="5684754"/>
                  <a:pt x="3089013" y="5682624"/>
                  <a:pt x="3089013" y="5682624"/>
                </a:cubicBezTo>
                <a:cubicBezTo>
                  <a:pt x="3089110" y="5680495"/>
                  <a:pt x="3089110" y="5680495"/>
                  <a:pt x="3089205" y="5678364"/>
                </a:cubicBezTo>
                <a:cubicBezTo>
                  <a:pt x="3096826" y="5676571"/>
                  <a:pt x="3096921" y="5674442"/>
                  <a:pt x="3089394" y="5674106"/>
                </a:cubicBezTo>
                <a:cubicBezTo>
                  <a:pt x="3089394" y="5674106"/>
                  <a:pt x="3089490" y="5671975"/>
                  <a:pt x="3089490" y="5671975"/>
                </a:cubicBezTo>
                <a:cubicBezTo>
                  <a:pt x="3089490" y="5671975"/>
                  <a:pt x="3081963" y="5671639"/>
                  <a:pt x="3081963" y="5671639"/>
                </a:cubicBezTo>
                <a:close/>
                <a:moveTo>
                  <a:pt x="2582574" y="5671113"/>
                </a:moveTo>
                <a:cubicBezTo>
                  <a:pt x="2565599" y="5672528"/>
                  <a:pt x="2548428" y="5678277"/>
                  <a:pt x="2523207" y="5674979"/>
                </a:cubicBezTo>
                <a:cubicBezTo>
                  <a:pt x="2523012" y="5679315"/>
                  <a:pt x="2548428" y="5678277"/>
                  <a:pt x="2548235" y="5682614"/>
                </a:cubicBezTo>
                <a:cubicBezTo>
                  <a:pt x="2548040" y="5686951"/>
                  <a:pt x="2556383" y="5689494"/>
                  <a:pt x="2556288" y="5691664"/>
                </a:cubicBezTo>
                <a:cubicBezTo>
                  <a:pt x="2556288" y="5691664"/>
                  <a:pt x="2564631" y="5694208"/>
                  <a:pt x="2564728" y="5692040"/>
                </a:cubicBezTo>
                <a:cubicBezTo>
                  <a:pt x="2572975" y="5696753"/>
                  <a:pt x="2572877" y="5698922"/>
                  <a:pt x="2581218" y="5701466"/>
                </a:cubicBezTo>
                <a:cubicBezTo>
                  <a:pt x="2598195" y="5700053"/>
                  <a:pt x="2598002" y="5704388"/>
                  <a:pt x="2606537" y="5702597"/>
                </a:cubicBezTo>
                <a:cubicBezTo>
                  <a:pt x="2615170" y="5698637"/>
                  <a:pt x="2606925" y="5693924"/>
                  <a:pt x="2607118" y="5689589"/>
                </a:cubicBezTo>
                <a:cubicBezTo>
                  <a:pt x="2598680" y="5689212"/>
                  <a:pt x="2598680" y="5689212"/>
                  <a:pt x="2590143" y="5691003"/>
                </a:cubicBezTo>
                <a:cubicBezTo>
                  <a:pt x="2598487" y="5693548"/>
                  <a:pt x="2589948" y="5695339"/>
                  <a:pt x="2581510" y="5694962"/>
                </a:cubicBezTo>
                <a:cubicBezTo>
                  <a:pt x="2581607" y="5692795"/>
                  <a:pt x="2581607" y="5692795"/>
                  <a:pt x="2581607" y="5692795"/>
                </a:cubicBezTo>
                <a:cubicBezTo>
                  <a:pt x="2590143" y="5691003"/>
                  <a:pt x="2598680" y="5689212"/>
                  <a:pt x="2590434" y="5684499"/>
                </a:cubicBezTo>
                <a:cubicBezTo>
                  <a:pt x="2598873" y="5684875"/>
                  <a:pt x="2607312" y="5685253"/>
                  <a:pt x="2615752" y="5685629"/>
                </a:cubicBezTo>
                <a:cubicBezTo>
                  <a:pt x="2623998" y="5690343"/>
                  <a:pt x="2649318" y="5691474"/>
                  <a:pt x="2640491" y="5699769"/>
                </a:cubicBezTo>
                <a:cubicBezTo>
                  <a:pt x="2640392" y="5701938"/>
                  <a:pt x="2632049" y="5699392"/>
                  <a:pt x="2631857" y="5703728"/>
                </a:cubicBezTo>
                <a:cubicBezTo>
                  <a:pt x="2631857" y="5703728"/>
                  <a:pt x="2640392" y="5701938"/>
                  <a:pt x="2640296" y="5704105"/>
                </a:cubicBezTo>
                <a:cubicBezTo>
                  <a:pt x="2640006" y="5710609"/>
                  <a:pt x="2648446" y="5710987"/>
                  <a:pt x="2639811" y="5714944"/>
                </a:cubicBezTo>
                <a:cubicBezTo>
                  <a:pt x="2648252" y="5715322"/>
                  <a:pt x="2648155" y="5717490"/>
                  <a:pt x="2648155" y="5717490"/>
                </a:cubicBezTo>
                <a:cubicBezTo>
                  <a:pt x="2639715" y="5717114"/>
                  <a:pt x="2639423" y="5723618"/>
                  <a:pt x="2622643" y="5720696"/>
                </a:cubicBezTo>
                <a:cubicBezTo>
                  <a:pt x="2622449" y="5725032"/>
                  <a:pt x="2630887" y="5725408"/>
                  <a:pt x="2630790" y="5727577"/>
                </a:cubicBezTo>
                <a:cubicBezTo>
                  <a:pt x="2647672" y="5728331"/>
                  <a:pt x="2647381" y="5734835"/>
                  <a:pt x="2664260" y="5735589"/>
                </a:cubicBezTo>
                <a:cubicBezTo>
                  <a:pt x="2655722" y="5737380"/>
                  <a:pt x="2663968" y="5742094"/>
                  <a:pt x="2663968" y="5742094"/>
                </a:cubicBezTo>
                <a:cubicBezTo>
                  <a:pt x="2647089" y="5741338"/>
                  <a:pt x="2630307" y="5738417"/>
                  <a:pt x="2613428" y="5737663"/>
                </a:cubicBezTo>
                <a:cubicBezTo>
                  <a:pt x="2613428" y="5737663"/>
                  <a:pt x="2613428" y="5737663"/>
                  <a:pt x="2613524" y="5735494"/>
                </a:cubicBezTo>
                <a:cubicBezTo>
                  <a:pt x="2605084" y="5735117"/>
                  <a:pt x="2604988" y="5737285"/>
                  <a:pt x="2596550" y="5736909"/>
                </a:cubicBezTo>
                <a:cubicBezTo>
                  <a:pt x="2596647" y="5734741"/>
                  <a:pt x="2596647" y="5734741"/>
                  <a:pt x="2596744" y="5732573"/>
                </a:cubicBezTo>
                <a:cubicBezTo>
                  <a:pt x="2588207" y="5734365"/>
                  <a:pt x="2588301" y="5732197"/>
                  <a:pt x="2579863" y="5731819"/>
                </a:cubicBezTo>
                <a:cubicBezTo>
                  <a:pt x="2579960" y="5729651"/>
                  <a:pt x="2588400" y="5730029"/>
                  <a:pt x="2588497" y="5727860"/>
                </a:cubicBezTo>
                <a:cubicBezTo>
                  <a:pt x="2588593" y="5725691"/>
                  <a:pt x="2588593" y="5725691"/>
                  <a:pt x="2588690" y="5723523"/>
                </a:cubicBezTo>
                <a:cubicBezTo>
                  <a:pt x="2588593" y="5725691"/>
                  <a:pt x="2580154" y="5725315"/>
                  <a:pt x="2580154" y="5725315"/>
                </a:cubicBezTo>
                <a:cubicBezTo>
                  <a:pt x="2580057" y="5727484"/>
                  <a:pt x="2563179" y="5726730"/>
                  <a:pt x="2563082" y="5728897"/>
                </a:cubicBezTo>
                <a:cubicBezTo>
                  <a:pt x="2563082" y="5728897"/>
                  <a:pt x="2563082" y="5728897"/>
                  <a:pt x="2554642" y="5728520"/>
                </a:cubicBezTo>
                <a:cubicBezTo>
                  <a:pt x="2546201" y="5728143"/>
                  <a:pt x="2546201" y="5728143"/>
                  <a:pt x="2529322" y="5727389"/>
                </a:cubicBezTo>
                <a:cubicBezTo>
                  <a:pt x="2529226" y="5729557"/>
                  <a:pt x="2537666" y="5729934"/>
                  <a:pt x="2537472" y="5734270"/>
                </a:cubicBezTo>
                <a:cubicBezTo>
                  <a:pt x="2529128" y="5731725"/>
                  <a:pt x="2529031" y="5733893"/>
                  <a:pt x="2520495" y="5735684"/>
                </a:cubicBezTo>
                <a:cubicBezTo>
                  <a:pt x="2520495" y="5735684"/>
                  <a:pt x="2520592" y="5733516"/>
                  <a:pt x="2520592" y="5733516"/>
                </a:cubicBezTo>
                <a:cubicBezTo>
                  <a:pt x="2512152" y="5733140"/>
                  <a:pt x="2512152" y="5733140"/>
                  <a:pt x="2512152" y="5733140"/>
                </a:cubicBezTo>
                <a:cubicBezTo>
                  <a:pt x="2512057" y="5735309"/>
                  <a:pt x="2512057" y="5735309"/>
                  <a:pt x="2512057" y="5735309"/>
                </a:cubicBezTo>
                <a:cubicBezTo>
                  <a:pt x="2511960" y="5737477"/>
                  <a:pt x="2520398" y="5737853"/>
                  <a:pt x="2520398" y="5737853"/>
                </a:cubicBezTo>
                <a:cubicBezTo>
                  <a:pt x="2537278" y="5738607"/>
                  <a:pt x="2537375" y="5736438"/>
                  <a:pt x="2545718" y="5738984"/>
                </a:cubicBezTo>
                <a:cubicBezTo>
                  <a:pt x="2545524" y="5743320"/>
                  <a:pt x="2545426" y="5745487"/>
                  <a:pt x="2553769" y="5748033"/>
                </a:cubicBezTo>
                <a:cubicBezTo>
                  <a:pt x="2562306" y="5746241"/>
                  <a:pt x="2579088" y="5749163"/>
                  <a:pt x="2579186" y="5746996"/>
                </a:cubicBezTo>
                <a:cubicBezTo>
                  <a:pt x="2587530" y="5749541"/>
                  <a:pt x="2587432" y="5751708"/>
                  <a:pt x="2587335" y="5753876"/>
                </a:cubicBezTo>
                <a:cubicBezTo>
                  <a:pt x="2595775" y="5754253"/>
                  <a:pt x="2604407" y="5750295"/>
                  <a:pt x="2604212" y="5754630"/>
                </a:cubicBezTo>
                <a:cubicBezTo>
                  <a:pt x="2595678" y="5756421"/>
                  <a:pt x="2587238" y="5756044"/>
                  <a:pt x="2578798" y="5755667"/>
                </a:cubicBezTo>
                <a:cubicBezTo>
                  <a:pt x="2587238" y="5756044"/>
                  <a:pt x="2570069" y="5761796"/>
                  <a:pt x="2578411" y="5764341"/>
                </a:cubicBezTo>
                <a:cubicBezTo>
                  <a:pt x="2586753" y="5766886"/>
                  <a:pt x="2578508" y="5762173"/>
                  <a:pt x="2586850" y="5764716"/>
                </a:cubicBezTo>
                <a:cubicBezTo>
                  <a:pt x="2586753" y="5766886"/>
                  <a:pt x="2595192" y="5767261"/>
                  <a:pt x="2595192" y="5767261"/>
                </a:cubicBezTo>
                <a:cubicBezTo>
                  <a:pt x="2603632" y="5767639"/>
                  <a:pt x="2603728" y="5765471"/>
                  <a:pt x="2612169" y="5765848"/>
                </a:cubicBezTo>
                <a:cubicBezTo>
                  <a:pt x="2628757" y="5773106"/>
                  <a:pt x="2636036" y="5799500"/>
                  <a:pt x="2602277" y="5797992"/>
                </a:cubicBezTo>
                <a:cubicBezTo>
                  <a:pt x="2602372" y="5795824"/>
                  <a:pt x="2593936" y="5795446"/>
                  <a:pt x="2593936" y="5795446"/>
                </a:cubicBezTo>
                <a:cubicBezTo>
                  <a:pt x="2593839" y="5797614"/>
                  <a:pt x="2593839" y="5797614"/>
                  <a:pt x="2593839" y="5797614"/>
                </a:cubicBezTo>
                <a:cubicBezTo>
                  <a:pt x="2593839" y="5797614"/>
                  <a:pt x="2602277" y="5797992"/>
                  <a:pt x="2602180" y="5800159"/>
                </a:cubicBezTo>
                <a:cubicBezTo>
                  <a:pt x="2602180" y="5800159"/>
                  <a:pt x="2602083" y="5802328"/>
                  <a:pt x="2601985" y="5804496"/>
                </a:cubicBezTo>
                <a:cubicBezTo>
                  <a:pt x="2585108" y="5803742"/>
                  <a:pt x="2585108" y="5803742"/>
                  <a:pt x="2584914" y="5808078"/>
                </a:cubicBezTo>
                <a:cubicBezTo>
                  <a:pt x="2601985" y="5804496"/>
                  <a:pt x="2601502" y="5815337"/>
                  <a:pt x="2618577" y="5811755"/>
                </a:cubicBezTo>
                <a:cubicBezTo>
                  <a:pt x="2626822" y="5816467"/>
                  <a:pt x="2634873" y="5825517"/>
                  <a:pt x="2643121" y="5830229"/>
                </a:cubicBezTo>
                <a:cubicBezTo>
                  <a:pt x="2643218" y="5828061"/>
                  <a:pt x="2659998" y="5830983"/>
                  <a:pt x="2659902" y="5833151"/>
                </a:cubicBezTo>
                <a:cubicBezTo>
                  <a:pt x="2651171" y="5839278"/>
                  <a:pt x="2685026" y="5838618"/>
                  <a:pt x="2702002" y="5837204"/>
                </a:cubicBezTo>
                <a:cubicBezTo>
                  <a:pt x="2702098" y="5835035"/>
                  <a:pt x="2702098" y="5835035"/>
                  <a:pt x="2702194" y="5832867"/>
                </a:cubicBezTo>
                <a:cubicBezTo>
                  <a:pt x="2710636" y="5833245"/>
                  <a:pt x="2719173" y="5831454"/>
                  <a:pt x="2710829" y="5828909"/>
                </a:cubicBezTo>
                <a:cubicBezTo>
                  <a:pt x="2710829" y="5828909"/>
                  <a:pt x="2694047" y="5825987"/>
                  <a:pt x="2694145" y="5823818"/>
                </a:cubicBezTo>
                <a:cubicBezTo>
                  <a:pt x="2711120" y="5822405"/>
                  <a:pt x="2727805" y="5827494"/>
                  <a:pt x="2727708" y="5829663"/>
                </a:cubicBezTo>
                <a:cubicBezTo>
                  <a:pt x="2727612" y="5831830"/>
                  <a:pt x="2719173" y="5831454"/>
                  <a:pt x="2710540" y="5835413"/>
                </a:cubicBezTo>
                <a:cubicBezTo>
                  <a:pt x="2718979" y="5835790"/>
                  <a:pt x="2718979" y="5835790"/>
                  <a:pt x="2727417" y="5836167"/>
                </a:cubicBezTo>
                <a:cubicBezTo>
                  <a:pt x="2727321" y="5838334"/>
                  <a:pt x="2727321" y="5838334"/>
                  <a:pt x="2727321" y="5838334"/>
                </a:cubicBezTo>
                <a:cubicBezTo>
                  <a:pt x="2727321" y="5838334"/>
                  <a:pt x="2735665" y="5840879"/>
                  <a:pt x="2735665" y="5840879"/>
                </a:cubicBezTo>
                <a:cubicBezTo>
                  <a:pt x="2744104" y="5841257"/>
                  <a:pt x="2744201" y="5839088"/>
                  <a:pt x="2744201" y="5839088"/>
                </a:cubicBezTo>
                <a:cubicBezTo>
                  <a:pt x="2744201" y="5839088"/>
                  <a:pt x="2744201" y="5839088"/>
                  <a:pt x="2735762" y="5838711"/>
                </a:cubicBezTo>
                <a:cubicBezTo>
                  <a:pt x="2735762" y="5838711"/>
                  <a:pt x="2735762" y="5838711"/>
                  <a:pt x="2735858" y="5836543"/>
                </a:cubicBezTo>
                <a:cubicBezTo>
                  <a:pt x="2735955" y="5834376"/>
                  <a:pt x="2727612" y="5831830"/>
                  <a:pt x="2736052" y="5832207"/>
                </a:cubicBezTo>
                <a:cubicBezTo>
                  <a:pt x="2744492" y="5832584"/>
                  <a:pt x="2744396" y="5834753"/>
                  <a:pt x="2744396" y="5834753"/>
                </a:cubicBezTo>
                <a:cubicBezTo>
                  <a:pt x="2752833" y="5835129"/>
                  <a:pt x="2752929" y="5832961"/>
                  <a:pt x="2769713" y="5835882"/>
                </a:cubicBezTo>
                <a:cubicBezTo>
                  <a:pt x="2769713" y="5835882"/>
                  <a:pt x="2769713" y="5835882"/>
                  <a:pt x="2769616" y="5838051"/>
                </a:cubicBezTo>
                <a:cubicBezTo>
                  <a:pt x="2769616" y="5838051"/>
                  <a:pt x="2769616" y="5838051"/>
                  <a:pt x="2769520" y="5840219"/>
                </a:cubicBezTo>
                <a:cubicBezTo>
                  <a:pt x="2752737" y="5837297"/>
                  <a:pt x="2752541" y="5841634"/>
                  <a:pt x="2744007" y="5843425"/>
                </a:cubicBezTo>
                <a:cubicBezTo>
                  <a:pt x="2744104" y="5841257"/>
                  <a:pt x="2735665" y="5840879"/>
                  <a:pt x="2727224" y="5840503"/>
                </a:cubicBezTo>
                <a:cubicBezTo>
                  <a:pt x="2727127" y="5842671"/>
                  <a:pt x="2727031" y="5844839"/>
                  <a:pt x="2718592" y="5844462"/>
                </a:cubicBezTo>
                <a:cubicBezTo>
                  <a:pt x="2701907" y="5839371"/>
                  <a:pt x="2667954" y="5842200"/>
                  <a:pt x="2642733" y="5838902"/>
                </a:cubicBezTo>
                <a:cubicBezTo>
                  <a:pt x="2634293" y="5838524"/>
                  <a:pt x="2634293" y="5838524"/>
                  <a:pt x="2634196" y="5840692"/>
                </a:cubicBezTo>
                <a:cubicBezTo>
                  <a:pt x="2634099" y="5842861"/>
                  <a:pt x="2642538" y="5843238"/>
                  <a:pt x="2642443" y="5845406"/>
                </a:cubicBezTo>
                <a:cubicBezTo>
                  <a:pt x="2642346" y="5847573"/>
                  <a:pt x="2650784" y="5847951"/>
                  <a:pt x="2650784" y="5847951"/>
                </a:cubicBezTo>
                <a:cubicBezTo>
                  <a:pt x="2642346" y="5847573"/>
                  <a:pt x="2642346" y="5847573"/>
                  <a:pt x="2642346" y="5847573"/>
                </a:cubicBezTo>
                <a:cubicBezTo>
                  <a:pt x="2642249" y="5849741"/>
                  <a:pt x="2650686" y="5850119"/>
                  <a:pt x="2659126" y="5850495"/>
                </a:cubicBezTo>
                <a:cubicBezTo>
                  <a:pt x="2642249" y="5849741"/>
                  <a:pt x="2642054" y="5854077"/>
                  <a:pt x="2641860" y="5858415"/>
                </a:cubicBezTo>
                <a:cubicBezTo>
                  <a:pt x="2641860" y="5858415"/>
                  <a:pt x="2641860" y="5858415"/>
                  <a:pt x="2633421" y="5858037"/>
                </a:cubicBezTo>
                <a:cubicBezTo>
                  <a:pt x="2633325" y="5860205"/>
                  <a:pt x="2633325" y="5860205"/>
                  <a:pt x="2633227" y="5862373"/>
                </a:cubicBezTo>
                <a:cubicBezTo>
                  <a:pt x="2633131" y="5864541"/>
                  <a:pt x="2633131" y="5864541"/>
                  <a:pt x="2633131" y="5864541"/>
                </a:cubicBezTo>
                <a:cubicBezTo>
                  <a:pt x="2624690" y="5864165"/>
                  <a:pt x="2624690" y="5864165"/>
                  <a:pt x="2624593" y="5866332"/>
                </a:cubicBezTo>
                <a:cubicBezTo>
                  <a:pt x="2624497" y="5868501"/>
                  <a:pt x="2615961" y="5870292"/>
                  <a:pt x="2607521" y="5869914"/>
                </a:cubicBezTo>
                <a:cubicBezTo>
                  <a:pt x="2607618" y="5867746"/>
                  <a:pt x="2607618" y="5867746"/>
                  <a:pt x="2607618" y="5867746"/>
                </a:cubicBezTo>
                <a:cubicBezTo>
                  <a:pt x="2607715" y="5865578"/>
                  <a:pt x="2607715" y="5865578"/>
                  <a:pt x="2607715" y="5865578"/>
                </a:cubicBezTo>
                <a:cubicBezTo>
                  <a:pt x="2607618" y="5867746"/>
                  <a:pt x="2607715" y="5865578"/>
                  <a:pt x="2616155" y="5865955"/>
                </a:cubicBezTo>
                <a:cubicBezTo>
                  <a:pt x="2616348" y="5861619"/>
                  <a:pt x="2607908" y="5861242"/>
                  <a:pt x="2591030" y="5860488"/>
                </a:cubicBezTo>
                <a:cubicBezTo>
                  <a:pt x="2590933" y="5862656"/>
                  <a:pt x="2590837" y="5864825"/>
                  <a:pt x="2599177" y="5867369"/>
                </a:cubicBezTo>
                <a:cubicBezTo>
                  <a:pt x="2599177" y="5867369"/>
                  <a:pt x="2599081" y="5869537"/>
                  <a:pt x="2599081" y="5869537"/>
                </a:cubicBezTo>
                <a:cubicBezTo>
                  <a:pt x="2598985" y="5871705"/>
                  <a:pt x="2598985" y="5871705"/>
                  <a:pt x="2598888" y="5873873"/>
                </a:cubicBezTo>
                <a:cubicBezTo>
                  <a:pt x="2615671" y="5876795"/>
                  <a:pt x="2632551" y="5877549"/>
                  <a:pt x="2641183" y="5873591"/>
                </a:cubicBezTo>
                <a:cubicBezTo>
                  <a:pt x="2649524" y="5876134"/>
                  <a:pt x="2649428" y="5878303"/>
                  <a:pt x="2649331" y="5880471"/>
                </a:cubicBezTo>
                <a:cubicBezTo>
                  <a:pt x="2640894" y="5880095"/>
                  <a:pt x="2624110" y="5877172"/>
                  <a:pt x="2615478" y="5881131"/>
                </a:cubicBezTo>
                <a:cubicBezTo>
                  <a:pt x="2615381" y="5883300"/>
                  <a:pt x="2632259" y="5884054"/>
                  <a:pt x="2632162" y="5886221"/>
                </a:cubicBezTo>
                <a:cubicBezTo>
                  <a:pt x="2640602" y="5886599"/>
                  <a:pt x="2657577" y="5885184"/>
                  <a:pt x="2665920" y="5887729"/>
                </a:cubicBezTo>
                <a:cubicBezTo>
                  <a:pt x="2665823" y="5889897"/>
                  <a:pt x="2665823" y="5889897"/>
                  <a:pt x="2665823" y="5889897"/>
                </a:cubicBezTo>
                <a:cubicBezTo>
                  <a:pt x="2665728" y="5892065"/>
                  <a:pt x="2665728" y="5892065"/>
                  <a:pt x="2665631" y="5894232"/>
                </a:cubicBezTo>
                <a:cubicBezTo>
                  <a:pt x="2657190" y="5893857"/>
                  <a:pt x="2648654" y="5895647"/>
                  <a:pt x="2640214" y="5895271"/>
                </a:cubicBezTo>
                <a:cubicBezTo>
                  <a:pt x="2640119" y="5897439"/>
                  <a:pt x="2648557" y="5897816"/>
                  <a:pt x="2648460" y="5899984"/>
                </a:cubicBezTo>
                <a:cubicBezTo>
                  <a:pt x="2640119" y="5897439"/>
                  <a:pt x="2631581" y="5899230"/>
                  <a:pt x="2623140" y="5898854"/>
                </a:cubicBezTo>
                <a:cubicBezTo>
                  <a:pt x="2623044" y="5901021"/>
                  <a:pt x="2622948" y="5903189"/>
                  <a:pt x="2622948" y="5903189"/>
                </a:cubicBezTo>
                <a:cubicBezTo>
                  <a:pt x="2622852" y="5905357"/>
                  <a:pt x="2631291" y="5905734"/>
                  <a:pt x="2639537" y="5910447"/>
                </a:cubicBezTo>
                <a:cubicBezTo>
                  <a:pt x="2631097" y="5910070"/>
                  <a:pt x="2631000" y="5912239"/>
                  <a:pt x="2622560" y="5911861"/>
                </a:cubicBezTo>
                <a:cubicBezTo>
                  <a:pt x="2622464" y="5914029"/>
                  <a:pt x="2630807" y="5916574"/>
                  <a:pt x="2639052" y="5921288"/>
                </a:cubicBezTo>
                <a:cubicBezTo>
                  <a:pt x="2647491" y="5921664"/>
                  <a:pt x="2664372" y="5922419"/>
                  <a:pt x="2664566" y="5918082"/>
                </a:cubicBezTo>
                <a:cubicBezTo>
                  <a:pt x="2656124" y="5917705"/>
                  <a:pt x="2656124" y="5917705"/>
                  <a:pt x="2656222" y="5915537"/>
                </a:cubicBezTo>
                <a:cubicBezTo>
                  <a:pt x="2664662" y="5915915"/>
                  <a:pt x="2681638" y="5914500"/>
                  <a:pt x="2689884" y="5919213"/>
                </a:cubicBezTo>
                <a:cubicBezTo>
                  <a:pt x="2681347" y="5921005"/>
                  <a:pt x="2681250" y="5923173"/>
                  <a:pt x="2681057" y="5927508"/>
                </a:cubicBezTo>
                <a:cubicBezTo>
                  <a:pt x="2680960" y="5929676"/>
                  <a:pt x="2689303" y="5932222"/>
                  <a:pt x="2697644" y="5934766"/>
                </a:cubicBezTo>
                <a:cubicBezTo>
                  <a:pt x="2689109" y="5936557"/>
                  <a:pt x="2689109" y="5936557"/>
                  <a:pt x="2689012" y="5938726"/>
                </a:cubicBezTo>
                <a:cubicBezTo>
                  <a:pt x="2689012" y="5938726"/>
                  <a:pt x="2680572" y="5938348"/>
                  <a:pt x="2680572" y="5938348"/>
                </a:cubicBezTo>
                <a:cubicBezTo>
                  <a:pt x="2663791" y="5935426"/>
                  <a:pt x="2663597" y="5939763"/>
                  <a:pt x="2655157" y="5939386"/>
                </a:cubicBezTo>
                <a:cubicBezTo>
                  <a:pt x="2646620" y="5941177"/>
                  <a:pt x="2646426" y="5945514"/>
                  <a:pt x="2646234" y="5949850"/>
                </a:cubicBezTo>
                <a:cubicBezTo>
                  <a:pt x="2646234" y="5949850"/>
                  <a:pt x="2646330" y="5947681"/>
                  <a:pt x="2637795" y="5949472"/>
                </a:cubicBezTo>
                <a:cubicBezTo>
                  <a:pt x="2637795" y="5949472"/>
                  <a:pt x="2637795" y="5949472"/>
                  <a:pt x="2629354" y="5949096"/>
                </a:cubicBezTo>
                <a:cubicBezTo>
                  <a:pt x="2629354" y="5949096"/>
                  <a:pt x="2629256" y="5951263"/>
                  <a:pt x="2629256" y="5951263"/>
                </a:cubicBezTo>
                <a:cubicBezTo>
                  <a:pt x="2629256" y="5951263"/>
                  <a:pt x="2637698" y="5951639"/>
                  <a:pt x="2637698" y="5951639"/>
                </a:cubicBezTo>
                <a:cubicBezTo>
                  <a:pt x="2646038" y="5954185"/>
                  <a:pt x="2637601" y="5953807"/>
                  <a:pt x="2637406" y="5958145"/>
                </a:cubicBezTo>
                <a:cubicBezTo>
                  <a:pt x="2654286" y="5958898"/>
                  <a:pt x="2654093" y="5963234"/>
                  <a:pt x="2662435" y="5965779"/>
                </a:cubicBezTo>
                <a:cubicBezTo>
                  <a:pt x="2670969" y="5963988"/>
                  <a:pt x="2662727" y="5959275"/>
                  <a:pt x="2671164" y="5959653"/>
                </a:cubicBezTo>
                <a:cubicBezTo>
                  <a:pt x="2671164" y="5959653"/>
                  <a:pt x="2679604" y="5960029"/>
                  <a:pt x="2679604" y="5960029"/>
                </a:cubicBezTo>
                <a:cubicBezTo>
                  <a:pt x="2679604" y="5960029"/>
                  <a:pt x="2679507" y="5962197"/>
                  <a:pt x="2679507" y="5962197"/>
                </a:cubicBezTo>
                <a:cubicBezTo>
                  <a:pt x="2679410" y="5964366"/>
                  <a:pt x="2687948" y="5962574"/>
                  <a:pt x="2687948" y="5962574"/>
                </a:cubicBezTo>
                <a:cubicBezTo>
                  <a:pt x="2679410" y="5964366"/>
                  <a:pt x="2679314" y="5966533"/>
                  <a:pt x="2679314" y="5966533"/>
                </a:cubicBezTo>
                <a:cubicBezTo>
                  <a:pt x="2696095" y="5969455"/>
                  <a:pt x="2695806" y="5975959"/>
                  <a:pt x="2712588" y="5978881"/>
                </a:cubicBezTo>
                <a:cubicBezTo>
                  <a:pt x="2712492" y="5981049"/>
                  <a:pt x="2704052" y="5980672"/>
                  <a:pt x="2695418" y="5984632"/>
                </a:cubicBezTo>
                <a:cubicBezTo>
                  <a:pt x="2712298" y="5985385"/>
                  <a:pt x="2703955" y="5982840"/>
                  <a:pt x="2720834" y="5983594"/>
                </a:cubicBezTo>
                <a:cubicBezTo>
                  <a:pt x="2720640" y="5987930"/>
                  <a:pt x="2720542" y="5990098"/>
                  <a:pt x="2728885" y="5992644"/>
                </a:cubicBezTo>
                <a:cubicBezTo>
                  <a:pt x="2720446" y="5992266"/>
                  <a:pt x="2720349" y="5994434"/>
                  <a:pt x="2711912" y="5994057"/>
                </a:cubicBezTo>
                <a:cubicBezTo>
                  <a:pt x="2711912" y="5994057"/>
                  <a:pt x="2712008" y="5991889"/>
                  <a:pt x="2712008" y="5991889"/>
                </a:cubicBezTo>
                <a:cubicBezTo>
                  <a:pt x="2703374" y="5995849"/>
                  <a:pt x="2711814" y="5996226"/>
                  <a:pt x="2720059" y="6000939"/>
                </a:cubicBezTo>
                <a:cubicBezTo>
                  <a:pt x="2719962" y="6003106"/>
                  <a:pt x="2719962" y="6003106"/>
                  <a:pt x="2711523" y="6002731"/>
                </a:cubicBezTo>
                <a:cubicBezTo>
                  <a:pt x="2711427" y="6004898"/>
                  <a:pt x="2711427" y="6004898"/>
                  <a:pt x="2711329" y="6007066"/>
                </a:cubicBezTo>
                <a:cubicBezTo>
                  <a:pt x="2719768" y="6007444"/>
                  <a:pt x="2719672" y="6009611"/>
                  <a:pt x="2728112" y="6009988"/>
                </a:cubicBezTo>
                <a:cubicBezTo>
                  <a:pt x="2728112" y="6009988"/>
                  <a:pt x="2728014" y="6012156"/>
                  <a:pt x="2728014" y="6012156"/>
                </a:cubicBezTo>
                <a:cubicBezTo>
                  <a:pt x="2727821" y="6016493"/>
                  <a:pt x="2736262" y="6016869"/>
                  <a:pt x="2736164" y="6019037"/>
                </a:cubicBezTo>
                <a:cubicBezTo>
                  <a:pt x="2744602" y="6019415"/>
                  <a:pt x="2753139" y="6017623"/>
                  <a:pt x="2761578" y="6018001"/>
                </a:cubicBezTo>
                <a:cubicBezTo>
                  <a:pt x="2752849" y="6024127"/>
                  <a:pt x="2761000" y="6031008"/>
                  <a:pt x="2769146" y="6037889"/>
                </a:cubicBezTo>
                <a:cubicBezTo>
                  <a:pt x="2769146" y="6037889"/>
                  <a:pt x="2760707" y="6037512"/>
                  <a:pt x="2760611" y="6039680"/>
                </a:cubicBezTo>
                <a:cubicBezTo>
                  <a:pt x="2760611" y="6039680"/>
                  <a:pt x="2752170" y="6039303"/>
                  <a:pt x="2752170" y="6039303"/>
                </a:cubicBezTo>
                <a:cubicBezTo>
                  <a:pt x="2751977" y="6043640"/>
                  <a:pt x="2743634" y="6041095"/>
                  <a:pt x="2743537" y="6043263"/>
                </a:cubicBezTo>
                <a:cubicBezTo>
                  <a:pt x="2751880" y="6045808"/>
                  <a:pt x="2768759" y="6046562"/>
                  <a:pt x="2768954" y="6042225"/>
                </a:cubicBezTo>
                <a:cubicBezTo>
                  <a:pt x="2768954" y="6042225"/>
                  <a:pt x="2769049" y="6040057"/>
                  <a:pt x="2769049" y="6040057"/>
                </a:cubicBezTo>
                <a:cubicBezTo>
                  <a:pt x="2777393" y="6042602"/>
                  <a:pt x="2785832" y="6042980"/>
                  <a:pt x="2777296" y="6044771"/>
                </a:cubicBezTo>
                <a:cubicBezTo>
                  <a:pt x="2768855" y="6044393"/>
                  <a:pt x="2768759" y="6046562"/>
                  <a:pt x="2760225" y="6048352"/>
                </a:cubicBezTo>
                <a:cubicBezTo>
                  <a:pt x="2768565" y="6050897"/>
                  <a:pt x="2776910" y="6053442"/>
                  <a:pt x="2785446" y="6051651"/>
                </a:cubicBezTo>
                <a:cubicBezTo>
                  <a:pt x="2793983" y="6049861"/>
                  <a:pt x="2785544" y="6049484"/>
                  <a:pt x="2794081" y="6047692"/>
                </a:cubicBezTo>
                <a:cubicBezTo>
                  <a:pt x="2802518" y="6048069"/>
                  <a:pt x="2810861" y="6050614"/>
                  <a:pt x="2819398" y="6048824"/>
                </a:cubicBezTo>
                <a:cubicBezTo>
                  <a:pt x="2819301" y="6050991"/>
                  <a:pt x="2819301" y="6050991"/>
                  <a:pt x="2827643" y="6053537"/>
                </a:cubicBezTo>
                <a:cubicBezTo>
                  <a:pt x="2827740" y="6051368"/>
                  <a:pt x="2836180" y="6051746"/>
                  <a:pt x="2836276" y="6049578"/>
                </a:cubicBezTo>
                <a:cubicBezTo>
                  <a:pt x="2836276" y="6049578"/>
                  <a:pt x="2836373" y="6047410"/>
                  <a:pt x="2827934" y="6047033"/>
                </a:cubicBezTo>
                <a:cubicBezTo>
                  <a:pt x="2836373" y="6047410"/>
                  <a:pt x="2844911" y="6045618"/>
                  <a:pt x="2853348" y="6045994"/>
                </a:cubicBezTo>
                <a:cubicBezTo>
                  <a:pt x="2853251" y="6048163"/>
                  <a:pt x="2861885" y="6044204"/>
                  <a:pt x="2861788" y="6046372"/>
                </a:cubicBezTo>
                <a:cubicBezTo>
                  <a:pt x="2861596" y="6050708"/>
                  <a:pt x="2869939" y="6053252"/>
                  <a:pt x="2861401" y="6055043"/>
                </a:cubicBezTo>
                <a:cubicBezTo>
                  <a:pt x="2886721" y="6056175"/>
                  <a:pt x="2861885" y="6044204"/>
                  <a:pt x="2887302" y="6043166"/>
                </a:cubicBezTo>
                <a:cubicBezTo>
                  <a:pt x="2878862" y="6042790"/>
                  <a:pt x="2887592" y="6036663"/>
                  <a:pt x="2879151" y="6036286"/>
                </a:cubicBezTo>
                <a:cubicBezTo>
                  <a:pt x="2879151" y="6036286"/>
                  <a:pt x="2879249" y="6034117"/>
                  <a:pt x="2879249" y="6034117"/>
                </a:cubicBezTo>
                <a:cubicBezTo>
                  <a:pt x="2879249" y="6034117"/>
                  <a:pt x="2879249" y="6034117"/>
                  <a:pt x="2879345" y="6031949"/>
                </a:cubicBezTo>
                <a:cubicBezTo>
                  <a:pt x="2879345" y="6031949"/>
                  <a:pt x="2870907" y="6031573"/>
                  <a:pt x="2871004" y="6029404"/>
                </a:cubicBezTo>
                <a:cubicBezTo>
                  <a:pt x="2862853" y="6022523"/>
                  <a:pt x="2871392" y="6020732"/>
                  <a:pt x="2880120" y="6014604"/>
                </a:cubicBezTo>
                <a:cubicBezTo>
                  <a:pt x="2871780" y="6012060"/>
                  <a:pt x="2871585" y="6016395"/>
                  <a:pt x="2871683" y="6014228"/>
                </a:cubicBezTo>
                <a:cubicBezTo>
                  <a:pt x="2863435" y="6009515"/>
                  <a:pt x="2871875" y="6009892"/>
                  <a:pt x="2863532" y="6007347"/>
                </a:cubicBezTo>
                <a:lnTo>
                  <a:pt x="2870740" y="6006877"/>
                </a:lnTo>
                <a:lnTo>
                  <a:pt x="2871971" y="6007724"/>
                </a:lnTo>
                <a:cubicBezTo>
                  <a:pt x="2871971" y="6007724"/>
                  <a:pt x="2871996" y="6007182"/>
                  <a:pt x="2870954" y="6006864"/>
                </a:cubicBezTo>
                <a:lnTo>
                  <a:pt x="2870740" y="6006877"/>
                </a:lnTo>
                <a:lnTo>
                  <a:pt x="2868383" y="6005255"/>
                </a:lnTo>
                <a:cubicBezTo>
                  <a:pt x="2866927" y="6002339"/>
                  <a:pt x="2870275" y="5998416"/>
                  <a:pt x="2864016" y="5996507"/>
                </a:cubicBezTo>
                <a:cubicBezTo>
                  <a:pt x="2880895" y="5997259"/>
                  <a:pt x="2881185" y="5990755"/>
                  <a:pt x="2872844" y="5988210"/>
                </a:cubicBezTo>
                <a:cubicBezTo>
                  <a:pt x="2881476" y="5984252"/>
                  <a:pt x="2864694" y="5981330"/>
                  <a:pt x="2856351" y="5978785"/>
                </a:cubicBezTo>
                <a:cubicBezTo>
                  <a:pt x="2864790" y="5979161"/>
                  <a:pt x="2856447" y="5976616"/>
                  <a:pt x="2856545" y="5974448"/>
                </a:cubicBezTo>
                <a:cubicBezTo>
                  <a:pt x="2848105" y="5974072"/>
                  <a:pt x="2839665" y="5973694"/>
                  <a:pt x="2831129" y="5975485"/>
                </a:cubicBezTo>
                <a:cubicBezTo>
                  <a:pt x="2822497" y="5979446"/>
                  <a:pt x="2839278" y="5982368"/>
                  <a:pt x="2839085" y="5986703"/>
                </a:cubicBezTo>
                <a:cubicBezTo>
                  <a:pt x="2838987" y="5988872"/>
                  <a:pt x="2830548" y="5988494"/>
                  <a:pt x="2830451" y="5990663"/>
                </a:cubicBezTo>
                <a:cubicBezTo>
                  <a:pt x="2822012" y="5990286"/>
                  <a:pt x="2822012" y="5990286"/>
                  <a:pt x="2822012" y="5990286"/>
                </a:cubicBezTo>
                <a:cubicBezTo>
                  <a:pt x="2822303" y="5983781"/>
                  <a:pt x="2805521" y="5980860"/>
                  <a:pt x="2814154" y="5976901"/>
                </a:cubicBezTo>
                <a:cubicBezTo>
                  <a:pt x="2814250" y="5974732"/>
                  <a:pt x="2805811" y="5974356"/>
                  <a:pt x="2805907" y="5972188"/>
                </a:cubicBezTo>
                <a:cubicBezTo>
                  <a:pt x="2805907" y="5972188"/>
                  <a:pt x="2814348" y="5972564"/>
                  <a:pt x="2814446" y="5970396"/>
                </a:cubicBezTo>
                <a:cubicBezTo>
                  <a:pt x="2806003" y="5970020"/>
                  <a:pt x="2797759" y="5965306"/>
                  <a:pt x="2806197" y="5965682"/>
                </a:cubicBezTo>
                <a:cubicBezTo>
                  <a:pt x="2814637" y="5966060"/>
                  <a:pt x="2814541" y="5968228"/>
                  <a:pt x="2822982" y="5968605"/>
                </a:cubicBezTo>
                <a:cubicBezTo>
                  <a:pt x="2831420" y="5968981"/>
                  <a:pt x="2831517" y="5966814"/>
                  <a:pt x="2831614" y="5964646"/>
                </a:cubicBezTo>
                <a:cubicBezTo>
                  <a:pt x="2840053" y="5965024"/>
                  <a:pt x="2840053" y="5965024"/>
                  <a:pt x="2848493" y="5965399"/>
                </a:cubicBezTo>
                <a:cubicBezTo>
                  <a:pt x="2856931" y="5965777"/>
                  <a:pt x="2856835" y="5967944"/>
                  <a:pt x="2856737" y="5970113"/>
                </a:cubicBezTo>
                <a:cubicBezTo>
                  <a:pt x="2873619" y="5970867"/>
                  <a:pt x="2865565" y="5961818"/>
                  <a:pt x="2882443" y="5962571"/>
                </a:cubicBezTo>
                <a:cubicBezTo>
                  <a:pt x="2882542" y="5960403"/>
                  <a:pt x="2865662" y="5959650"/>
                  <a:pt x="2865856" y="5955314"/>
                </a:cubicBezTo>
                <a:cubicBezTo>
                  <a:pt x="2874295" y="5955691"/>
                  <a:pt x="2874295" y="5955691"/>
                  <a:pt x="2874393" y="5953522"/>
                </a:cubicBezTo>
                <a:cubicBezTo>
                  <a:pt x="2874393" y="5953522"/>
                  <a:pt x="2882831" y="5953899"/>
                  <a:pt x="2882831" y="5953899"/>
                </a:cubicBezTo>
                <a:cubicBezTo>
                  <a:pt x="2882831" y="5953899"/>
                  <a:pt x="2882928" y="5951730"/>
                  <a:pt x="2882928" y="5951730"/>
                </a:cubicBezTo>
                <a:lnTo>
                  <a:pt x="2875897" y="5951417"/>
                </a:lnTo>
                <a:lnTo>
                  <a:pt x="2883414" y="5940891"/>
                </a:lnTo>
                <a:cubicBezTo>
                  <a:pt x="2866631" y="5937968"/>
                  <a:pt x="2867019" y="5929296"/>
                  <a:pt x="2883992" y="5927882"/>
                </a:cubicBezTo>
                <a:cubicBezTo>
                  <a:pt x="2883799" y="5932219"/>
                  <a:pt x="2900874" y="5928636"/>
                  <a:pt x="2909312" y="5929013"/>
                </a:cubicBezTo>
                <a:cubicBezTo>
                  <a:pt x="2909410" y="5926845"/>
                  <a:pt x="2917946" y="5925054"/>
                  <a:pt x="2918237" y="5918550"/>
                </a:cubicBezTo>
                <a:cubicBezTo>
                  <a:pt x="2918237" y="5918550"/>
                  <a:pt x="2926675" y="5918927"/>
                  <a:pt x="2935211" y="5917136"/>
                </a:cubicBezTo>
                <a:cubicBezTo>
                  <a:pt x="2926774" y="5916758"/>
                  <a:pt x="2918333" y="5916382"/>
                  <a:pt x="2918429" y="5914214"/>
                </a:cubicBezTo>
                <a:cubicBezTo>
                  <a:pt x="2918429" y="5914214"/>
                  <a:pt x="2926967" y="5912423"/>
                  <a:pt x="2927064" y="5910255"/>
                </a:cubicBezTo>
                <a:cubicBezTo>
                  <a:pt x="2918623" y="5909878"/>
                  <a:pt x="2901746" y="5909124"/>
                  <a:pt x="2901648" y="5911292"/>
                </a:cubicBezTo>
                <a:cubicBezTo>
                  <a:pt x="2901648" y="5911292"/>
                  <a:pt x="2909989" y="5913837"/>
                  <a:pt x="2909989" y="5913837"/>
                </a:cubicBezTo>
                <a:cubicBezTo>
                  <a:pt x="2893111" y="5913082"/>
                  <a:pt x="2892724" y="5921755"/>
                  <a:pt x="2875845" y="5921002"/>
                </a:cubicBezTo>
                <a:cubicBezTo>
                  <a:pt x="2875845" y="5921002"/>
                  <a:pt x="2867405" y="5920625"/>
                  <a:pt x="2867503" y="5918456"/>
                </a:cubicBezTo>
                <a:cubicBezTo>
                  <a:pt x="2867599" y="5916288"/>
                  <a:pt x="2876039" y="5916665"/>
                  <a:pt x="2876136" y="5914497"/>
                </a:cubicBezTo>
                <a:cubicBezTo>
                  <a:pt x="2876426" y="5907993"/>
                  <a:pt x="2868082" y="5905449"/>
                  <a:pt x="2859836" y="5900735"/>
                </a:cubicBezTo>
                <a:cubicBezTo>
                  <a:pt x="2860128" y="5894231"/>
                  <a:pt x="2869052" y="5883766"/>
                  <a:pt x="2860806" y="5879053"/>
                </a:cubicBezTo>
                <a:cubicBezTo>
                  <a:pt x="2869342" y="5877263"/>
                  <a:pt x="2861193" y="5870382"/>
                  <a:pt x="2869827" y="5866423"/>
                </a:cubicBezTo>
                <a:cubicBezTo>
                  <a:pt x="2869827" y="5866423"/>
                  <a:pt x="2861385" y="5866047"/>
                  <a:pt x="2861385" y="5866047"/>
                </a:cubicBezTo>
                <a:cubicBezTo>
                  <a:pt x="2861678" y="5859542"/>
                  <a:pt x="2878557" y="5860296"/>
                  <a:pt x="2878847" y="5853792"/>
                </a:cubicBezTo>
                <a:cubicBezTo>
                  <a:pt x="2878944" y="5851623"/>
                  <a:pt x="2853529" y="5852661"/>
                  <a:pt x="2853529" y="5852661"/>
                </a:cubicBezTo>
                <a:cubicBezTo>
                  <a:pt x="2853529" y="5852661"/>
                  <a:pt x="2853529" y="5852661"/>
                  <a:pt x="2845185" y="5850116"/>
                </a:cubicBezTo>
                <a:cubicBezTo>
                  <a:pt x="2862257" y="5846532"/>
                  <a:pt x="2862546" y="5840029"/>
                  <a:pt x="2862838" y="5833525"/>
                </a:cubicBezTo>
                <a:cubicBezTo>
                  <a:pt x="2837617" y="5830226"/>
                  <a:pt x="2837811" y="5825890"/>
                  <a:pt x="2846444" y="5821931"/>
                </a:cubicBezTo>
                <a:cubicBezTo>
                  <a:pt x="2846444" y="5821931"/>
                  <a:pt x="2854885" y="5822307"/>
                  <a:pt x="2854982" y="5820140"/>
                </a:cubicBezTo>
                <a:cubicBezTo>
                  <a:pt x="2846542" y="5819763"/>
                  <a:pt x="2838100" y="5819386"/>
                  <a:pt x="2846637" y="5817595"/>
                </a:cubicBezTo>
                <a:cubicBezTo>
                  <a:pt x="2846637" y="5817595"/>
                  <a:pt x="2846637" y="5817595"/>
                  <a:pt x="2855079" y="5817972"/>
                </a:cubicBezTo>
                <a:cubicBezTo>
                  <a:pt x="2863709" y="5814013"/>
                  <a:pt x="2847122" y="5806755"/>
                  <a:pt x="2864096" y="5805340"/>
                </a:cubicBezTo>
                <a:cubicBezTo>
                  <a:pt x="2872537" y="5805718"/>
                  <a:pt x="2872537" y="5805718"/>
                  <a:pt x="2872537" y="5805718"/>
                </a:cubicBezTo>
                <a:cubicBezTo>
                  <a:pt x="2872537" y="5805718"/>
                  <a:pt x="2872537" y="5805718"/>
                  <a:pt x="2872635" y="5803549"/>
                </a:cubicBezTo>
                <a:cubicBezTo>
                  <a:pt x="2864193" y="5803172"/>
                  <a:pt x="2864193" y="5803172"/>
                  <a:pt x="2864193" y="5803172"/>
                </a:cubicBezTo>
                <a:cubicBezTo>
                  <a:pt x="2864291" y="5801004"/>
                  <a:pt x="2855853" y="5800627"/>
                  <a:pt x="2855949" y="5798458"/>
                </a:cubicBezTo>
                <a:cubicBezTo>
                  <a:pt x="2873021" y="5794877"/>
                  <a:pt x="2848092" y="5785074"/>
                  <a:pt x="2865163" y="5781492"/>
                </a:cubicBezTo>
                <a:cubicBezTo>
                  <a:pt x="2873506" y="5784037"/>
                  <a:pt x="2882140" y="5780077"/>
                  <a:pt x="2890577" y="5780455"/>
                </a:cubicBezTo>
                <a:cubicBezTo>
                  <a:pt x="2882043" y="5782245"/>
                  <a:pt x="2890482" y="5782622"/>
                  <a:pt x="2898921" y="5782999"/>
                </a:cubicBezTo>
                <a:cubicBezTo>
                  <a:pt x="2899017" y="5780832"/>
                  <a:pt x="2899115" y="5778664"/>
                  <a:pt x="2890772" y="5776118"/>
                </a:cubicBezTo>
                <a:cubicBezTo>
                  <a:pt x="2907652" y="5776873"/>
                  <a:pt x="2907749" y="5774704"/>
                  <a:pt x="2899405" y="5772160"/>
                </a:cubicBezTo>
                <a:cubicBezTo>
                  <a:pt x="2899503" y="5769991"/>
                  <a:pt x="2907942" y="5770368"/>
                  <a:pt x="2908040" y="5768199"/>
                </a:cubicBezTo>
                <a:cubicBezTo>
                  <a:pt x="2916478" y="5768577"/>
                  <a:pt x="2916478" y="5768577"/>
                  <a:pt x="2916574" y="5766409"/>
                </a:cubicBezTo>
                <a:cubicBezTo>
                  <a:pt x="2908137" y="5766033"/>
                  <a:pt x="2908137" y="5766033"/>
                  <a:pt x="2908137" y="5766033"/>
                </a:cubicBezTo>
                <a:cubicBezTo>
                  <a:pt x="2908137" y="5766033"/>
                  <a:pt x="2908040" y="5768199"/>
                  <a:pt x="2899599" y="5767824"/>
                </a:cubicBezTo>
                <a:cubicBezTo>
                  <a:pt x="2891158" y="5767446"/>
                  <a:pt x="2891062" y="5769614"/>
                  <a:pt x="2882623" y="5769237"/>
                </a:cubicBezTo>
                <a:cubicBezTo>
                  <a:pt x="2882720" y="5767070"/>
                  <a:pt x="2882720" y="5767070"/>
                  <a:pt x="2874281" y="5766692"/>
                </a:cubicBezTo>
                <a:cubicBezTo>
                  <a:pt x="2866130" y="5759811"/>
                  <a:pt x="2857886" y="5755098"/>
                  <a:pt x="2875152" y="5747180"/>
                </a:cubicBezTo>
                <a:cubicBezTo>
                  <a:pt x="2866809" y="5744635"/>
                  <a:pt x="2866904" y="5742467"/>
                  <a:pt x="2867002" y="5740299"/>
                </a:cubicBezTo>
                <a:cubicBezTo>
                  <a:pt x="2875442" y="5740675"/>
                  <a:pt x="2867196" y="5735963"/>
                  <a:pt x="2875731" y="5734171"/>
                </a:cubicBezTo>
                <a:cubicBezTo>
                  <a:pt x="2884173" y="5734548"/>
                  <a:pt x="2884076" y="5736716"/>
                  <a:pt x="2892513" y="5737093"/>
                </a:cubicBezTo>
                <a:cubicBezTo>
                  <a:pt x="2900954" y="5737470"/>
                  <a:pt x="2900954" y="5737470"/>
                  <a:pt x="2901052" y="5735302"/>
                </a:cubicBezTo>
                <a:cubicBezTo>
                  <a:pt x="2901052" y="5735302"/>
                  <a:pt x="2901148" y="5733135"/>
                  <a:pt x="2901148" y="5733135"/>
                </a:cubicBezTo>
                <a:cubicBezTo>
                  <a:pt x="2892805" y="5730589"/>
                  <a:pt x="2875731" y="5734171"/>
                  <a:pt x="2875926" y="5729835"/>
                </a:cubicBezTo>
                <a:cubicBezTo>
                  <a:pt x="2876023" y="5727667"/>
                  <a:pt x="2876121" y="5725499"/>
                  <a:pt x="2876121" y="5725499"/>
                </a:cubicBezTo>
                <a:cubicBezTo>
                  <a:pt x="2884561" y="5725877"/>
                  <a:pt x="2884561" y="5725877"/>
                  <a:pt x="2892998" y="5726253"/>
                </a:cubicBezTo>
                <a:cubicBezTo>
                  <a:pt x="2901729" y="5720126"/>
                  <a:pt x="2884948" y="5717204"/>
                  <a:pt x="2893483" y="5715413"/>
                </a:cubicBezTo>
                <a:cubicBezTo>
                  <a:pt x="2885142" y="5712869"/>
                  <a:pt x="2885142" y="5712869"/>
                  <a:pt x="2868261" y="5712115"/>
                </a:cubicBezTo>
                <a:cubicBezTo>
                  <a:pt x="2860015" y="5707401"/>
                  <a:pt x="2860209" y="5703064"/>
                  <a:pt x="2843330" y="5702312"/>
                </a:cubicBezTo>
                <a:cubicBezTo>
                  <a:pt x="2843233" y="5704479"/>
                  <a:pt x="2843039" y="5708815"/>
                  <a:pt x="2826064" y="5710230"/>
                </a:cubicBezTo>
                <a:cubicBezTo>
                  <a:pt x="2834311" y="5714942"/>
                  <a:pt x="2825869" y="5714565"/>
                  <a:pt x="2825676" y="5718900"/>
                </a:cubicBezTo>
                <a:cubicBezTo>
                  <a:pt x="2808798" y="5718148"/>
                  <a:pt x="2808702" y="5720316"/>
                  <a:pt x="2791723" y="5721730"/>
                </a:cubicBezTo>
                <a:cubicBezTo>
                  <a:pt x="2800261" y="5719939"/>
                  <a:pt x="2791820" y="5719562"/>
                  <a:pt x="2791918" y="5717394"/>
                </a:cubicBezTo>
                <a:cubicBezTo>
                  <a:pt x="2808895" y="5715981"/>
                  <a:pt x="2817332" y="5716357"/>
                  <a:pt x="2817430" y="5714188"/>
                </a:cubicBezTo>
                <a:cubicBezTo>
                  <a:pt x="2809380" y="5705139"/>
                  <a:pt x="2818012" y="5701180"/>
                  <a:pt x="2835085" y="5697599"/>
                </a:cubicBezTo>
                <a:cubicBezTo>
                  <a:pt x="2834988" y="5699766"/>
                  <a:pt x="2843426" y="5700143"/>
                  <a:pt x="2843426" y="5700143"/>
                </a:cubicBezTo>
                <a:cubicBezTo>
                  <a:pt x="2843523" y="5697975"/>
                  <a:pt x="2843620" y="5695806"/>
                  <a:pt x="2843620" y="5695806"/>
                </a:cubicBezTo>
                <a:cubicBezTo>
                  <a:pt x="2835181" y="5695431"/>
                  <a:pt x="2818205" y="5696845"/>
                  <a:pt x="2809959" y="5692132"/>
                </a:cubicBezTo>
                <a:cubicBezTo>
                  <a:pt x="2826839" y="5692885"/>
                  <a:pt x="2835279" y="5693262"/>
                  <a:pt x="2843911" y="5689302"/>
                </a:cubicBezTo>
                <a:cubicBezTo>
                  <a:pt x="2827031" y="5688549"/>
                  <a:pt x="2818591" y="5688172"/>
                  <a:pt x="2810250" y="5685628"/>
                </a:cubicBezTo>
                <a:cubicBezTo>
                  <a:pt x="2793371" y="5684873"/>
                  <a:pt x="2768149" y="5681574"/>
                  <a:pt x="2759611" y="5683366"/>
                </a:cubicBezTo>
                <a:cubicBezTo>
                  <a:pt x="2759515" y="5685532"/>
                  <a:pt x="2750980" y="5687324"/>
                  <a:pt x="2750980" y="5687324"/>
                </a:cubicBezTo>
                <a:cubicBezTo>
                  <a:pt x="2759320" y="5689868"/>
                  <a:pt x="2767858" y="5688078"/>
                  <a:pt x="2776201" y="5690623"/>
                </a:cubicBezTo>
                <a:cubicBezTo>
                  <a:pt x="2759224" y="5692036"/>
                  <a:pt x="2725466" y="5690530"/>
                  <a:pt x="2717123" y="5687985"/>
                </a:cubicBezTo>
                <a:cubicBezTo>
                  <a:pt x="2717220" y="5685817"/>
                  <a:pt x="2717220" y="5685817"/>
                  <a:pt x="2717317" y="5683648"/>
                </a:cubicBezTo>
                <a:cubicBezTo>
                  <a:pt x="2725757" y="5684026"/>
                  <a:pt x="2725661" y="5686194"/>
                  <a:pt x="2725661" y="5686194"/>
                </a:cubicBezTo>
                <a:cubicBezTo>
                  <a:pt x="2734195" y="5684402"/>
                  <a:pt x="2734195" y="5684402"/>
                  <a:pt x="2734292" y="5682234"/>
                </a:cubicBezTo>
                <a:cubicBezTo>
                  <a:pt x="2734292" y="5682234"/>
                  <a:pt x="2725951" y="5679690"/>
                  <a:pt x="2717413" y="5681481"/>
                </a:cubicBezTo>
                <a:cubicBezTo>
                  <a:pt x="2700729" y="5676391"/>
                  <a:pt x="2683366" y="5686476"/>
                  <a:pt x="2666777" y="5679218"/>
                </a:cubicBezTo>
                <a:cubicBezTo>
                  <a:pt x="2675312" y="5677428"/>
                  <a:pt x="2683945" y="5673469"/>
                  <a:pt x="2667067" y="5672714"/>
                </a:cubicBezTo>
                <a:cubicBezTo>
                  <a:pt x="2666971" y="5674882"/>
                  <a:pt x="2658433" y="5676674"/>
                  <a:pt x="2658337" y="5678843"/>
                </a:cubicBezTo>
                <a:cubicBezTo>
                  <a:pt x="2641555" y="5675920"/>
                  <a:pt x="2641361" y="5680256"/>
                  <a:pt x="2633020" y="5677711"/>
                </a:cubicBezTo>
                <a:cubicBezTo>
                  <a:pt x="2633020" y="5677711"/>
                  <a:pt x="2641458" y="5678088"/>
                  <a:pt x="2633114" y="5675542"/>
                </a:cubicBezTo>
                <a:cubicBezTo>
                  <a:pt x="2633114" y="5675542"/>
                  <a:pt x="2633212" y="5673375"/>
                  <a:pt x="2624773" y="5672997"/>
                </a:cubicBezTo>
                <a:cubicBezTo>
                  <a:pt x="2616334" y="5672622"/>
                  <a:pt x="2616139" y="5676958"/>
                  <a:pt x="2616139" y="5676958"/>
                </a:cubicBezTo>
                <a:cubicBezTo>
                  <a:pt x="2607699" y="5676581"/>
                  <a:pt x="2607796" y="5674413"/>
                  <a:pt x="2607893" y="5672245"/>
                </a:cubicBezTo>
                <a:cubicBezTo>
                  <a:pt x="2607796" y="5674413"/>
                  <a:pt x="2599260" y="5676204"/>
                  <a:pt x="2599260" y="5676204"/>
                </a:cubicBezTo>
                <a:cubicBezTo>
                  <a:pt x="2590917" y="5673659"/>
                  <a:pt x="2591014" y="5671491"/>
                  <a:pt x="2582574" y="5671113"/>
                </a:cubicBezTo>
                <a:close/>
                <a:moveTo>
                  <a:pt x="10390515" y="5670013"/>
                </a:moveTo>
                <a:cubicBezTo>
                  <a:pt x="10378425" y="5672357"/>
                  <a:pt x="10366334" y="5674700"/>
                  <a:pt x="10354242" y="5677042"/>
                </a:cubicBezTo>
                <a:cubicBezTo>
                  <a:pt x="10354242" y="5677042"/>
                  <a:pt x="10353737" y="5680618"/>
                  <a:pt x="10353737" y="5680618"/>
                </a:cubicBezTo>
                <a:cubicBezTo>
                  <a:pt x="10376903" y="5683082"/>
                  <a:pt x="10377411" y="5679506"/>
                  <a:pt x="10388991" y="5680739"/>
                </a:cubicBezTo>
                <a:cubicBezTo>
                  <a:pt x="10389498" y="5677164"/>
                  <a:pt x="10390006" y="5673588"/>
                  <a:pt x="10390515" y="5670013"/>
                </a:cubicBezTo>
                <a:close/>
                <a:moveTo>
                  <a:pt x="10171170" y="5669111"/>
                </a:moveTo>
                <a:cubicBezTo>
                  <a:pt x="10171170" y="5669111"/>
                  <a:pt x="10171170" y="5669111"/>
                  <a:pt x="10170616" y="5673012"/>
                </a:cubicBezTo>
                <a:cubicBezTo>
                  <a:pt x="10178338" y="5673833"/>
                  <a:pt x="10178338" y="5673833"/>
                  <a:pt x="10178338" y="5673833"/>
                </a:cubicBezTo>
                <a:cubicBezTo>
                  <a:pt x="10178338" y="5673833"/>
                  <a:pt x="10178338" y="5673833"/>
                  <a:pt x="10178891" y="5669933"/>
                </a:cubicBezTo>
                <a:cubicBezTo>
                  <a:pt x="10171170" y="5669111"/>
                  <a:pt x="10171170" y="5669111"/>
                  <a:pt x="10171170" y="5669111"/>
                </a:cubicBezTo>
                <a:close/>
                <a:moveTo>
                  <a:pt x="2405750" y="5667380"/>
                </a:moveTo>
                <a:cubicBezTo>
                  <a:pt x="2397283" y="5671196"/>
                  <a:pt x="2405563" y="5671565"/>
                  <a:pt x="2405469" y="5673658"/>
                </a:cubicBezTo>
                <a:cubicBezTo>
                  <a:pt x="2405563" y="5671565"/>
                  <a:pt x="2413839" y="5671935"/>
                  <a:pt x="2413839" y="5671935"/>
                </a:cubicBezTo>
                <a:cubicBezTo>
                  <a:pt x="2422119" y="5672304"/>
                  <a:pt x="2430398" y="5672675"/>
                  <a:pt x="2430491" y="5670582"/>
                </a:cubicBezTo>
                <a:cubicBezTo>
                  <a:pt x="2430585" y="5668490"/>
                  <a:pt x="2422305" y="5668120"/>
                  <a:pt x="2414027" y="5667750"/>
                </a:cubicBezTo>
                <a:cubicBezTo>
                  <a:pt x="2414027" y="5667750"/>
                  <a:pt x="2413934" y="5669842"/>
                  <a:pt x="2413934" y="5669842"/>
                </a:cubicBezTo>
                <a:cubicBezTo>
                  <a:pt x="2413934" y="5669842"/>
                  <a:pt x="2405750" y="5667380"/>
                  <a:pt x="2405750" y="5667380"/>
                </a:cubicBezTo>
                <a:close/>
                <a:moveTo>
                  <a:pt x="2638466" y="5665442"/>
                </a:moveTo>
                <a:cubicBezTo>
                  <a:pt x="2635069" y="5665535"/>
                  <a:pt x="2632790" y="5665925"/>
                  <a:pt x="2632746" y="5666906"/>
                </a:cubicBezTo>
                <a:cubicBezTo>
                  <a:pt x="2632657" y="5668868"/>
                  <a:pt x="2632657" y="5668868"/>
                  <a:pt x="2632657" y="5668868"/>
                </a:cubicBezTo>
                <a:cubicBezTo>
                  <a:pt x="2641688" y="5669271"/>
                  <a:pt x="2650719" y="5669674"/>
                  <a:pt x="2650897" y="5665751"/>
                </a:cubicBezTo>
                <a:cubicBezTo>
                  <a:pt x="2646381" y="5665550"/>
                  <a:pt x="2641864" y="5665349"/>
                  <a:pt x="2638466" y="5665442"/>
                </a:cubicBezTo>
                <a:close/>
                <a:moveTo>
                  <a:pt x="2454509" y="5665401"/>
                </a:moveTo>
                <a:lnTo>
                  <a:pt x="2454636" y="5665520"/>
                </a:lnTo>
                <a:lnTo>
                  <a:pt x="2454426" y="5665437"/>
                </a:lnTo>
                <a:close/>
                <a:moveTo>
                  <a:pt x="7020750" y="5665151"/>
                </a:moveTo>
                <a:lnTo>
                  <a:pt x="7029381" y="5668088"/>
                </a:lnTo>
                <a:lnTo>
                  <a:pt x="7025876" y="5683089"/>
                </a:lnTo>
                <a:lnTo>
                  <a:pt x="7024904" y="5681562"/>
                </a:lnTo>
                <a:cubicBezTo>
                  <a:pt x="7025460" y="5680501"/>
                  <a:pt x="7015758" y="5666576"/>
                  <a:pt x="7020750" y="5665151"/>
                </a:cubicBezTo>
                <a:close/>
                <a:moveTo>
                  <a:pt x="1939509" y="5664077"/>
                </a:moveTo>
                <a:cubicBezTo>
                  <a:pt x="1938868" y="5665717"/>
                  <a:pt x="1938868" y="5665717"/>
                  <a:pt x="1938226" y="5667357"/>
                </a:cubicBezTo>
                <a:cubicBezTo>
                  <a:pt x="1940818" y="5668370"/>
                  <a:pt x="1942116" y="5668876"/>
                  <a:pt x="1944708" y="5669889"/>
                </a:cubicBezTo>
                <a:cubicBezTo>
                  <a:pt x="1945349" y="5668250"/>
                  <a:pt x="1945349" y="5668250"/>
                  <a:pt x="1945990" y="5666610"/>
                </a:cubicBezTo>
                <a:cubicBezTo>
                  <a:pt x="1943397" y="5665596"/>
                  <a:pt x="1942101" y="5665089"/>
                  <a:pt x="1939509" y="5664077"/>
                </a:cubicBezTo>
                <a:close/>
                <a:moveTo>
                  <a:pt x="9188762" y="5663475"/>
                </a:moveTo>
                <a:cubicBezTo>
                  <a:pt x="9188762" y="5663475"/>
                  <a:pt x="9187648" y="5663691"/>
                  <a:pt x="9187927" y="5664791"/>
                </a:cubicBezTo>
                <a:cubicBezTo>
                  <a:pt x="9188209" y="5665891"/>
                  <a:pt x="9188489" y="5666991"/>
                  <a:pt x="9188769" y="5668091"/>
                </a:cubicBezTo>
                <a:cubicBezTo>
                  <a:pt x="9187656" y="5668307"/>
                  <a:pt x="9187656" y="5668307"/>
                  <a:pt x="9187937" y="5669407"/>
                </a:cubicBezTo>
                <a:cubicBezTo>
                  <a:pt x="9187937" y="5669407"/>
                  <a:pt x="9188217" y="5670507"/>
                  <a:pt x="9189331" y="5670292"/>
                </a:cubicBezTo>
                <a:cubicBezTo>
                  <a:pt x="9189611" y="5671393"/>
                  <a:pt x="9189331" y="5670292"/>
                  <a:pt x="9190444" y="5670078"/>
                </a:cubicBezTo>
                <a:cubicBezTo>
                  <a:pt x="9190164" y="5668976"/>
                  <a:pt x="9190717" y="5666559"/>
                  <a:pt x="9190435" y="5665459"/>
                </a:cubicBezTo>
                <a:cubicBezTo>
                  <a:pt x="9190155" y="5664359"/>
                  <a:pt x="9188762" y="5663475"/>
                  <a:pt x="9188762" y="5663475"/>
                </a:cubicBezTo>
                <a:close/>
                <a:moveTo>
                  <a:pt x="3057262" y="5661889"/>
                </a:moveTo>
                <a:cubicBezTo>
                  <a:pt x="3049042" y="5665846"/>
                  <a:pt x="3056877" y="5670520"/>
                  <a:pt x="3064904" y="5670879"/>
                </a:cubicBezTo>
                <a:cubicBezTo>
                  <a:pt x="3064951" y="5669799"/>
                  <a:pt x="3067055" y="5667732"/>
                  <a:pt x="3067140" y="5665843"/>
                </a:cubicBezTo>
                <a:cubicBezTo>
                  <a:pt x="3067224" y="5663956"/>
                  <a:pt x="3065288" y="5662247"/>
                  <a:pt x="3057262" y="5661889"/>
                </a:cubicBezTo>
                <a:close/>
                <a:moveTo>
                  <a:pt x="3844499" y="5659535"/>
                </a:moveTo>
                <a:cubicBezTo>
                  <a:pt x="3843358" y="5659768"/>
                  <a:pt x="3843358" y="5659768"/>
                  <a:pt x="3843686" y="5661084"/>
                </a:cubicBezTo>
                <a:cubicBezTo>
                  <a:pt x="3845483" y="5663481"/>
                  <a:pt x="3846952" y="5664562"/>
                  <a:pt x="3848747" y="5666959"/>
                </a:cubicBezTo>
                <a:cubicBezTo>
                  <a:pt x="3850218" y="5668039"/>
                  <a:pt x="3851687" y="5669119"/>
                  <a:pt x="3853484" y="5671517"/>
                </a:cubicBezTo>
                <a:cubicBezTo>
                  <a:pt x="3853484" y="5671517"/>
                  <a:pt x="3854625" y="5671283"/>
                  <a:pt x="3854625" y="5671283"/>
                </a:cubicBezTo>
                <a:cubicBezTo>
                  <a:pt x="3855767" y="5671047"/>
                  <a:pt x="3855767" y="5671047"/>
                  <a:pt x="3855767" y="5671047"/>
                </a:cubicBezTo>
                <a:cubicBezTo>
                  <a:pt x="3855439" y="5669733"/>
                  <a:pt x="3855439" y="5669733"/>
                  <a:pt x="3855439" y="5669733"/>
                </a:cubicBezTo>
                <a:cubicBezTo>
                  <a:pt x="3853970" y="5668650"/>
                  <a:pt x="3852501" y="5667571"/>
                  <a:pt x="3850704" y="5665174"/>
                </a:cubicBezTo>
                <a:cubicBezTo>
                  <a:pt x="3849233" y="5664093"/>
                  <a:pt x="3846296" y="5661931"/>
                  <a:pt x="3845969" y="5660616"/>
                </a:cubicBezTo>
                <a:cubicBezTo>
                  <a:pt x="3845640" y="5659300"/>
                  <a:pt x="3844499" y="5659535"/>
                  <a:pt x="3844499" y="5659535"/>
                </a:cubicBezTo>
                <a:close/>
                <a:moveTo>
                  <a:pt x="3114537" y="5658158"/>
                </a:moveTo>
                <a:cubicBezTo>
                  <a:pt x="3097399" y="5663683"/>
                  <a:pt x="3122592" y="5666904"/>
                  <a:pt x="3122405" y="5671088"/>
                </a:cubicBezTo>
                <a:lnTo>
                  <a:pt x="3124211" y="5671168"/>
                </a:lnTo>
                <a:cubicBezTo>
                  <a:pt x="3115179" y="5670765"/>
                  <a:pt x="3106149" y="5670363"/>
                  <a:pt x="3105950" y="5674808"/>
                </a:cubicBezTo>
                <a:cubicBezTo>
                  <a:pt x="3105950" y="5674808"/>
                  <a:pt x="3114980" y="5675211"/>
                  <a:pt x="3114980" y="5675211"/>
                </a:cubicBezTo>
                <a:cubicBezTo>
                  <a:pt x="3114880" y="5677434"/>
                  <a:pt x="3114583" y="5684104"/>
                  <a:pt x="3123615" y="5684507"/>
                </a:cubicBezTo>
                <a:cubicBezTo>
                  <a:pt x="3132746" y="5682687"/>
                  <a:pt x="3132845" y="5680465"/>
                  <a:pt x="3133043" y="5676018"/>
                </a:cubicBezTo>
                <a:cubicBezTo>
                  <a:pt x="3133043" y="5676018"/>
                  <a:pt x="3133043" y="5676018"/>
                  <a:pt x="3124011" y="5675615"/>
                </a:cubicBezTo>
                <a:cubicBezTo>
                  <a:pt x="3124111" y="5673392"/>
                  <a:pt x="3124111" y="5673392"/>
                  <a:pt x="3124211" y="5671168"/>
                </a:cubicBezTo>
                <a:lnTo>
                  <a:pt x="3139263" y="5671841"/>
                </a:lnTo>
                <a:cubicBezTo>
                  <a:pt x="3139450" y="5667656"/>
                  <a:pt x="3131301" y="5661004"/>
                  <a:pt x="3114537" y="5658158"/>
                </a:cubicBezTo>
                <a:close/>
                <a:moveTo>
                  <a:pt x="2957036" y="5657658"/>
                </a:moveTo>
                <a:cubicBezTo>
                  <a:pt x="2955896" y="5657853"/>
                  <a:pt x="2955873" y="5658343"/>
                  <a:pt x="2955829" y="5659324"/>
                </a:cubicBezTo>
                <a:cubicBezTo>
                  <a:pt x="2955743" y="5661286"/>
                  <a:pt x="2955743" y="5661286"/>
                  <a:pt x="2955743" y="5661286"/>
                </a:cubicBezTo>
                <a:cubicBezTo>
                  <a:pt x="2955743" y="5661286"/>
                  <a:pt x="2964773" y="5661689"/>
                  <a:pt x="2964773" y="5661689"/>
                </a:cubicBezTo>
                <a:cubicBezTo>
                  <a:pt x="2964861" y="5659727"/>
                  <a:pt x="2964861" y="5659727"/>
                  <a:pt x="2964861" y="5659727"/>
                </a:cubicBezTo>
                <a:cubicBezTo>
                  <a:pt x="2964861" y="5659727"/>
                  <a:pt x="2964949" y="5657766"/>
                  <a:pt x="2964949" y="5657766"/>
                </a:cubicBezTo>
                <a:cubicBezTo>
                  <a:pt x="2960432" y="5657565"/>
                  <a:pt x="2958175" y="5657463"/>
                  <a:pt x="2957036" y="5657658"/>
                </a:cubicBezTo>
                <a:close/>
                <a:moveTo>
                  <a:pt x="2886575" y="5656624"/>
                </a:moveTo>
                <a:cubicBezTo>
                  <a:pt x="2886575" y="5656624"/>
                  <a:pt x="2886575" y="5656624"/>
                  <a:pt x="2886504" y="5658193"/>
                </a:cubicBezTo>
                <a:cubicBezTo>
                  <a:pt x="2895536" y="5658597"/>
                  <a:pt x="2895536" y="5658597"/>
                  <a:pt x="2895536" y="5658597"/>
                </a:cubicBezTo>
                <a:cubicBezTo>
                  <a:pt x="2895606" y="5657027"/>
                  <a:pt x="2895606" y="5657027"/>
                  <a:pt x="2895606" y="5657027"/>
                </a:cubicBezTo>
                <a:cubicBezTo>
                  <a:pt x="2895606" y="5657027"/>
                  <a:pt x="2895606" y="5657027"/>
                  <a:pt x="2886575" y="5656624"/>
                </a:cubicBezTo>
                <a:close/>
                <a:moveTo>
                  <a:pt x="7867548" y="5654041"/>
                </a:moveTo>
                <a:cubicBezTo>
                  <a:pt x="7866367" y="5659095"/>
                  <a:pt x="7866367" y="5659095"/>
                  <a:pt x="7866367" y="5659095"/>
                </a:cubicBezTo>
                <a:cubicBezTo>
                  <a:pt x="7866367" y="5659095"/>
                  <a:pt x="7878222" y="5661258"/>
                  <a:pt x="7878222" y="5661258"/>
                </a:cubicBezTo>
                <a:cubicBezTo>
                  <a:pt x="7879402" y="5656205"/>
                  <a:pt x="7879402" y="5656205"/>
                  <a:pt x="7879402" y="5656205"/>
                </a:cubicBezTo>
                <a:cubicBezTo>
                  <a:pt x="7879402" y="5656205"/>
                  <a:pt x="7867548" y="5654041"/>
                  <a:pt x="7867548" y="5654041"/>
                </a:cubicBezTo>
                <a:close/>
                <a:moveTo>
                  <a:pt x="9178842" y="5653788"/>
                </a:moveTo>
                <a:cubicBezTo>
                  <a:pt x="9176335" y="5653119"/>
                  <a:pt x="9180526" y="5660390"/>
                  <a:pt x="9181077" y="5657974"/>
                </a:cubicBezTo>
                <a:cubicBezTo>
                  <a:pt x="9180797" y="5656874"/>
                  <a:pt x="9180236" y="5654674"/>
                  <a:pt x="9178842" y="5653788"/>
                </a:cubicBezTo>
                <a:close/>
                <a:moveTo>
                  <a:pt x="3064671" y="5653573"/>
                </a:moveTo>
                <a:cubicBezTo>
                  <a:pt x="3055547" y="5655261"/>
                  <a:pt x="3064484" y="5657758"/>
                  <a:pt x="3073422" y="5660252"/>
                </a:cubicBezTo>
                <a:cubicBezTo>
                  <a:pt x="3073517" y="5658161"/>
                  <a:pt x="3082453" y="5660656"/>
                  <a:pt x="3082641" y="5656472"/>
                </a:cubicBezTo>
                <a:cubicBezTo>
                  <a:pt x="3073609" y="5656069"/>
                  <a:pt x="3073609" y="5656069"/>
                  <a:pt x="3064671" y="5653573"/>
                </a:cubicBezTo>
                <a:close/>
                <a:moveTo>
                  <a:pt x="2913981" y="5650774"/>
                </a:moveTo>
                <a:cubicBezTo>
                  <a:pt x="2913876" y="5653127"/>
                  <a:pt x="2904950" y="5650368"/>
                  <a:pt x="2904847" y="5652724"/>
                </a:cubicBezTo>
                <a:cubicBezTo>
                  <a:pt x="2909361" y="5652925"/>
                  <a:pt x="2913876" y="5653127"/>
                  <a:pt x="2916148" y="5652934"/>
                </a:cubicBezTo>
                <a:cubicBezTo>
                  <a:pt x="2918418" y="5652740"/>
                  <a:pt x="2918445" y="5652153"/>
                  <a:pt x="2913981" y="5650774"/>
                </a:cubicBezTo>
                <a:close/>
                <a:moveTo>
                  <a:pt x="10119147" y="5649058"/>
                </a:moveTo>
                <a:cubicBezTo>
                  <a:pt x="10118594" y="5652960"/>
                  <a:pt x="10118594" y="5652960"/>
                  <a:pt x="10118594" y="5652960"/>
                </a:cubicBezTo>
                <a:cubicBezTo>
                  <a:pt x="10118594" y="5652960"/>
                  <a:pt x="10126317" y="5653781"/>
                  <a:pt x="10126317" y="5653781"/>
                </a:cubicBezTo>
                <a:cubicBezTo>
                  <a:pt x="10126869" y="5649880"/>
                  <a:pt x="10126869" y="5649880"/>
                  <a:pt x="10119147" y="5649058"/>
                </a:cubicBezTo>
                <a:close/>
                <a:moveTo>
                  <a:pt x="3092149" y="5646153"/>
                </a:moveTo>
                <a:cubicBezTo>
                  <a:pt x="3092044" y="5648506"/>
                  <a:pt x="3092044" y="5648506"/>
                  <a:pt x="3092044" y="5648506"/>
                </a:cubicBezTo>
                <a:cubicBezTo>
                  <a:pt x="3092044" y="5648506"/>
                  <a:pt x="3098065" y="5648775"/>
                  <a:pt x="3098065" y="5648775"/>
                </a:cubicBezTo>
                <a:lnTo>
                  <a:pt x="3098065" y="5648774"/>
                </a:lnTo>
                <a:cubicBezTo>
                  <a:pt x="3097972" y="5650867"/>
                  <a:pt x="3107001" y="5651270"/>
                  <a:pt x="3106815" y="5655455"/>
                </a:cubicBezTo>
                <a:cubicBezTo>
                  <a:pt x="3115941" y="5653766"/>
                  <a:pt x="3133908" y="5656665"/>
                  <a:pt x="3134096" y="5652480"/>
                </a:cubicBezTo>
                <a:cubicBezTo>
                  <a:pt x="3125157" y="5649986"/>
                  <a:pt x="3116034" y="5651674"/>
                  <a:pt x="3098065" y="5648774"/>
                </a:cubicBezTo>
                <a:lnTo>
                  <a:pt x="3098170" y="5646421"/>
                </a:lnTo>
                <a:cubicBezTo>
                  <a:pt x="3098170" y="5646421"/>
                  <a:pt x="3098170" y="5646421"/>
                  <a:pt x="3092149" y="5646153"/>
                </a:cubicBezTo>
                <a:close/>
                <a:moveTo>
                  <a:pt x="2440666" y="5645356"/>
                </a:moveTo>
                <a:cubicBezTo>
                  <a:pt x="2440577" y="5647317"/>
                  <a:pt x="2440490" y="5649279"/>
                  <a:pt x="2440490" y="5649279"/>
                </a:cubicBezTo>
                <a:cubicBezTo>
                  <a:pt x="2448017" y="5649616"/>
                  <a:pt x="2449920" y="5649209"/>
                  <a:pt x="2449952" y="5648473"/>
                </a:cubicBezTo>
                <a:cubicBezTo>
                  <a:pt x="2449985" y="5647737"/>
                  <a:pt x="2448147" y="5646673"/>
                  <a:pt x="2448192" y="5645693"/>
                </a:cubicBezTo>
                <a:cubicBezTo>
                  <a:pt x="2448192" y="5645693"/>
                  <a:pt x="2448192" y="5645693"/>
                  <a:pt x="2440666" y="5645356"/>
                </a:cubicBezTo>
                <a:close/>
                <a:moveTo>
                  <a:pt x="10315878" y="5643596"/>
                </a:moveTo>
                <a:cubicBezTo>
                  <a:pt x="10304295" y="5642364"/>
                  <a:pt x="10303788" y="5645940"/>
                  <a:pt x="10291697" y="5648283"/>
                </a:cubicBezTo>
                <a:cubicBezTo>
                  <a:pt x="10303281" y="5649516"/>
                  <a:pt x="10303281" y="5649516"/>
                  <a:pt x="10314866" y="5650747"/>
                </a:cubicBezTo>
                <a:cubicBezTo>
                  <a:pt x="10302773" y="5653090"/>
                  <a:pt x="10302773" y="5653090"/>
                  <a:pt x="10302773" y="5653090"/>
                </a:cubicBezTo>
                <a:cubicBezTo>
                  <a:pt x="10302773" y="5653090"/>
                  <a:pt x="10302267" y="5656665"/>
                  <a:pt x="10302267" y="5656665"/>
                </a:cubicBezTo>
                <a:cubicBezTo>
                  <a:pt x="10302773" y="5653090"/>
                  <a:pt x="10314358" y="5654323"/>
                  <a:pt x="10314358" y="5654323"/>
                </a:cubicBezTo>
                <a:cubicBezTo>
                  <a:pt x="10326446" y="5651980"/>
                  <a:pt x="10315371" y="5647172"/>
                  <a:pt x="10315878" y="5643596"/>
                </a:cubicBezTo>
                <a:close/>
                <a:moveTo>
                  <a:pt x="3024418" y="5643128"/>
                </a:moveTo>
                <a:cubicBezTo>
                  <a:pt x="3024321" y="5645285"/>
                  <a:pt x="3015696" y="5647061"/>
                  <a:pt x="3006974" y="5650996"/>
                </a:cubicBezTo>
                <a:cubicBezTo>
                  <a:pt x="3006974" y="5650996"/>
                  <a:pt x="3006974" y="5650996"/>
                  <a:pt x="3006878" y="5653153"/>
                </a:cubicBezTo>
                <a:cubicBezTo>
                  <a:pt x="3006878" y="5653153"/>
                  <a:pt x="3006878" y="5653153"/>
                  <a:pt x="2998349" y="5652773"/>
                </a:cubicBezTo>
                <a:cubicBezTo>
                  <a:pt x="2998349" y="5652773"/>
                  <a:pt x="2998349" y="5652773"/>
                  <a:pt x="2998252" y="5654931"/>
                </a:cubicBezTo>
                <a:cubicBezTo>
                  <a:pt x="2998252" y="5654931"/>
                  <a:pt x="3006781" y="5655312"/>
                  <a:pt x="3006781" y="5655312"/>
                </a:cubicBezTo>
                <a:cubicBezTo>
                  <a:pt x="3006878" y="5653153"/>
                  <a:pt x="3006878" y="5653153"/>
                  <a:pt x="3006878" y="5653153"/>
                </a:cubicBezTo>
                <a:cubicBezTo>
                  <a:pt x="3006878" y="5653153"/>
                  <a:pt x="3006974" y="5650996"/>
                  <a:pt x="3015502" y="5651377"/>
                </a:cubicBezTo>
                <a:cubicBezTo>
                  <a:pt x="3024032" y="5651758"/>
                  <a:pt x="3023647" y="5660389"/>
                  <a:pt x="3015118" y="5660007"/>
                </a:cubicBezTo>
                <a:cubicBezTo>
                  <a:pt x="3006589" y="5659627"/>
                  <a:pt x="3006589" y="5659627"/>
                  <a:pt x="3006589" y="5659627"/>
                </a:cubicBezTo>
                <a:cubicBezTo>
                  <a:pt x="3006589" y="5659627"/>
                  <a:pt x="3006491" y="5661784"/>
                  <a:pt x="3006491" y="5661784"/>
                </a:cubicBezTo>
                <a:cubicBezTo>
                  <a:pt x="3014926" y="5664323"/>
                  <a:pt x="3014828" y="5666480"/>
                  <a:pt x="3023261" y="5669018"/>
                </a:cubicBezTo>
                <a:cubicBezTo>
                  <a:pt x="3040321" y="5669780"/>
                  <a:pt x="3032272" y="5658611"/>
                  <a:pt x="3049523" y="5655059"/>
                </a:cubicBezTo>
                <a:cubicBezTo>
                  <a:pt x="3041187" y="5650362"/>
                  <a:pt x="3041477" y="5643889"/>
                  <a:pt x="3024418" y="5643128"/>
                </a:cubicBezTo>
                <a:close/>
                <a:moveTo>
                  <a:pt x="7035600" y="5641489"/>
                </a:moveTo>
                <a:lnTo>
                  <a:pt x="7031518" y="5658951"/>
                </a:lnTo>
                <a:lnTo>
                  <a:pt x="7031297" y="5659898"/>
                </a:lnTo>
                <a:lnTo>
                  <a:pt x="7026788" y="5654876"/>
                </a:lnTo>
                <a:cubicBezTo>
                  <a:pt x="7026518" y="5649619"/>
                  <a:pt x="7029798" y="5646237"/>
                  <a:pt x="7033607" y="5643284"/>
                </a:cubicBezTo>
                <a:close/>
                <a:moveTo>
                  <a:pt x="10162101" y="5639113"/>
                </a:moveTo>
                <a:cubicBezTo>
                  <a:pt x="10140481" y="5636812"/>
                  <a:pt x="10160628" y="5649514"/>
                  <a:pt x="10148832" y="5655297"/>
                </a:cubicBezTo>
                <a:cubicBezTo>
                  <a:pt x="10159398" y="5658182"/>
                  <a:pt x="10167504" y="5659042"/>
                  <a:pt x="10174385" y="5658896"/>
                </a:cubicBezTo>
                <a:cubicBezTo>
                  <a:pt x="10181263" y="5658749"/>
                  <a:pt x="10186914" y="5657591"/>
                  <a:pt x="10192565" y="5656431"/>
                </a:cubicBezTo>
                <a:cubicBezTo>
                  <a:pt x="10182739" y="5648347"/>
                  <a:pt x="10161118" y="5646046"/>
                  <a:pt x="10162101" y="5639113"/>
                </a:cubicBezTo>
                <a:close/>
                <a:moveTo>
                  <a:pt x="10383540" y="5636280"/>
                </a:moveTo>
                <a:cubicBezTo>
                  <a:pt x="10383540" y="5636280"/>
                  <a:pt x="10380508" y="5636948"/>
                  <a:pt x="10378921" y="5637767"/>
                </a:cubicBezTo>
                <a:cubicBezTo>
                  <a:pt x="10377335" y="5638589"/>
                  <a:pt x="10377197" y="5639563"/>
                  <a:pt x="10382987" y="5640180"/>
                </a:cubicBezTo>
                <a:cubicBezTo>
                  <a:pt x="10382987" y="5640180"/>
                  <a:pt x="10383540" y="5636280"/>
                  <a:pt x="10383540" y="5636280"/>
                </a:cubicBezTo>
                <a:close/>
                <a:moveTo>
                  <a:pt x="3098661" y="5635437"/>
                </a:moveTo>
                <a:cubicBezTo>
                  <a:pt x="3098661" y="5635437"/>
                  <a:pt x="3092640" y="5635169"/>
                  <a:pt x="3092553" y="5637130"/>
                </a:cubicBezTo>
                <a:cubicBezTo>
                  <a:pt x="3092553" y="5637130"/>
                  <a:pt x="3092464" y="5639092"/>
                  <a:pt x="3098486" y="5639361"/>
                </a:cubicBezTo>
                <a:cubicBezTo>
                  <a:pt x="3098486" y="5639361"/>
                  <a:pt x="3098573" y="5637400"/>
                  <a:pt x="3098661" y="5635437"/>
                </a:cubicBezTo>
                <a:close/>
                <a:moveTo>
                  <a:pt x="1882338" y="5634941"/>
                </a:moveTo>
                <a:cubicBezTo>
                  <a:pt x="1880435" y="5637635"/>
                  <a:pt x="1878549" y="5637032"/>
                  <a:pt x="1877112" y="5641527"/>
                </a:cubicBezTo>
                <a:cubicBezTo>
                  <a:pt x="1879459" y="5643930"/>
                  <a:pt x="1881473" y="5642510"/>
                  <a:pt x="1882546" y="5640376"/>
                </a:cubicBezTo>
                <a:cubicBezTo>
                  <a:pt x="1883618" y="5638242"/>
                  <a:pt x="1883751" y="5635394"/>
                  <a:pt x="1882338" y="5634941"/>
                </a:cubicBezTo>
                <a:close/>
                <a:moveTo>
                  <a:pt x="2947972" y="5632637"/>
                </a:moveTo>
                <a:cubicBezTo>
                  <a:pt x="2938838" y="5634476"/>
                  <a:pt x="2929710" y="5636314"/>
                  <a:pt x="2938639" y="5638958"/>
                </a:cubicBezTo>
                <a:cubicBezTo>
                  <a:pt x="2938539" y="5641201"/>
                  <a:pt x="2938439" y="5643443"/>
                  <a:pt x="2938439" y="5643443"/>
                </a:cubicBezTo>
                <a:cubicBezTo>
                  <a:pt x="2938339" y="5645684"/>
                  <a:pt x="2938339" y="5645684"/>
                  <a:pt x="2938238" y="5647926"/>
                </a:cubicBezTo>
                <a:cubicBezTo>
                  <a:pt x="2938238" y="5647926"/>
                  <a:pt x="2947271" y="5648329"/>
                  <a:pt x="2947271" y="5648329"/>
                </a:cubicBezTo>
                <a:cubicBezTo>
                  <a:pt x="2947371" y="5646088"/>
                  <a:pt x="2947470" y="5643846"/>
                  <a:pt x="2947470" y="5643846"/>
                </a:cubicBezTo>
                <a:cubicBezTo>
                  <a:pt x="2947571" y="5641605"/>
                  <a:pt x="2947571" y="5641605"/>
                  <a:pt x="2947571" y="5641605"/>
                </a:cubicBezTo>
                <a:cubicBezTo>
                  <a:pt x="2952135" y="5640684"/>
                  <a:pt x="2952211" y="5639003"/>
                  <a:pt x="2951156" y="5637273"/>
                </a:cubicBezTo>
                <a:cubicBezTo>
                  <a:pt x="2950104" y="5635542"/>
                  <a:pt x="2947921" y="5633759"/>
                  <a:pt x="2947972" y="5632637"/>
                </a:cubicBezTo>
                <a:close/>
                <a:moveTo>
                  <a:pt x="10396045" y="5631010"/>
                </a:moveTo>
                <a:cubicBezTo>
                  <a:pt x="10395537" y="5634586"/>
                  <a:pt x="10395030" y="5638162"/>
                  <a:pt x="10394523" y="5641736"/>
                </a:cubicBezTo>
                <a:cubicBezTo>
                  <a:pt x="10404175" y="5642763"/>
                  <a:pt x="10403668" y="5646339"/>
                  <a:pt x="10413828" y="5643790"/>
                </a:cubicBezTo>
                <a:cubicBezTo>
                  <a:pt x="10414335" y="5640217"/>
                  <a:pt x="10415350" y="5633066"/>
                  <a:pt x="10405696" y="5632039"/>
                </a:cubicBezTo>
                <a:cubicBezTo>
                  <a:pt x="10405696" y="5632039"/>
                  <a:pt x="10405696" y="5632039"/>
                  <a:pt x="10396045" y="5631010"/>
                </a:cubicBezTo>
                <a:close/>
                <a:moveTo>
                  <a:pt x="7893099" y="5630658"/>
                </a:moveTo>
                <a:cubicBezTo>
                  <a:pt x="7888247" y="5631584"/>
                  <a:pt x="7884473" y="5634518"/>
                  <a:pt x="7882848" y="5641466"/>
                </a:cubicBezTo>
                <a:cubicBezTo>
                  <a:pt x="7893620" y="5648261"/>
                  <a:pt x="7892537" y="5652893"/>
                  <a:pt x="7890371" y="5662158"/>
                </a:cubicBezTo>
                <a:cubicBezTo>
                  <a:pt x="7890371" y="5662158"/>
                  <a:pt x="7890371" y="5662158"/>
                  <a:pt x="7889289" y="5666791"/>
                </a:cubicBezTo>
                <a:cubicBezTo>
                  <a:pt x="7903307" y="5659690"/>
                  <a:pt x="7907637" y="5641160"/>
                  <a:pt x="7909803" y="5631895"/>
                </a:cubicBezTo>
                <a:cubicBezTo>
                  <a:pt x="7903877" y="5630814"/>
                  <a:pt x="7897951" y="5629732"/>
                  <a:pt x="7893099" y="5630658"/>
                </a:cubicBezTo>
                <a:close/>
                <a:moveTo>
                  <a:pt x="2432405" y="5627692"/>
                </a:moveTo>
                <a:cubicBezTo>
                  <a:pt x="2414275" y="5628454"/>
                  <a:pt x="2441367" y="5629665"/>
                  <a:pt x="2432405" y="5627692"/>
                </a:cubicBezTo>
                <a:close/>
                <a:moveTo>
                  <a:pt x="2948357" y="5624008"/>
                </a:moveTo>
                <a:cubicBezTo>
                  <a:pt x="2939220" y="5625959"/>
                  <a:pt x="2930084" y="5627909"/>
                  <a:pt x="2939009" y="5630665"/>
                </a:cubicBezTo>
                <a:cubicBezTo>
                  <a:pt x="2948041" y="5631069"/>
                  <a:pt x="2948147" y="5628715"/>
                  <a:pt x="2948357" y="5624008"/>
                </a:cubicBezTo>
                <a:close/>
                <a:moveTo>
                  <a:pt x="10286138" y="5623013"/>
                </a:moveTo>
                <a:cubicBezTo>
                  <a:pt x="10285621" y="5626654"/>
                  <a:pt x="10274809" y="5629197"/>
                  <a:pt x="10274292" y="5632838"/>
                </a:cubicBezTo>
                <a:cubicBezTo>
                  <a:pt x="10273775" y="5636478"/>
                  <a:pt x="10294884" y="5635030"/>
                  <a:pt x="10294884" y="5635030"/>
                </a:cubicBezTo>
                <a:cubicBezTo>
                  <a:pt x="10295400" y="5631389"/>
                  <a:pt x="10306210" y="5628845"/>
                  <a:pt x="10295916" y="5627749"/>
                </a:cubicBezTo>
                <a:cubicBezTo>
                  <a:pt x="10285106" y="5630292"/>
                  <a:pt x="10296950" y="5620469"/>
                  <a:pt x="10286138" y="5623013"/>
                </a:cubicBezTo>
                <a:close/>
                <a:moveTo>
                  <a:pt x="3126418" y="5621740"/>
                </a:moveTo>
                <a:cubicBezTo>
                  <a:pt x="3126322" y="5623899"/>
                  <a:pt x="3126226" y="5626056"/>
                  <a:pt x="3126130" y="5628213"/>
                </a:cubicBezTo>
                <a:cubicBezTo>
                  <a:pt x="3133607" y="5629628"/>
                  <a:pt x="3137442" y="5628178"/>
                  <a:pt x="3137526" y="5626290"/>
                </a:cubicBezTo>
                <a:cubicBezTo>
                  <a:pt x="3137611" y="5624402"/>
                  <a:pt x="3133945" y="5622076"/>
                  <a:pt x="3126418" y="5621740"/>
                </a:cubicBezTo>
                <a:close/>
                <a:moveTo>
                  <a:pt x="3093307" y="5620262"/>
                </a:moveTo>
                <a:cubicBezTo>
                  <a:pt x="3093307" y="5620262"/>
                  <a:pt x="3093236" y="5621831"/>
                  <a:pt x="3093236" y="5621831"/>
                </a:cubicBezTo>
                <a:cubicBezTo>
                  <a:pt x="3093236" y="5621831"/>
                  <a:pt x="3099257" y="5622099"/>
                  <a:pt x="3099257" y="5622099"/>
                </a:cubicBezTo>
                <a:cubicBezTo>
                  <a:pt x="3099257" y="5622099"/>
                  <a:pt x="3099327" y="5620531"/>
                  <a:pt x="3099327" y="5620531"/>
                </a:cubicBezTo>
                <a:cubicBezTo>
                  <a:pt x="3099327" y="5620531"/>
                  <a:pt x="3093307" y="5620262"/>
                  <a:pt x="3093307" y="5620262"/>
                </a:cubicBezTo>
                <a:close/>
                <a:moveTo>
                  <a:pt x="7920236" y="5618104"/>
                </a:moveTo>
                <a:cubicBezTo>
                  <a:pt x="7918979" y="5619081"/>
                  <a:pt x="7916461" y="5621037"/>
                  <a:pt x="7911968" y="5622632"/>
                </a:cubicBezTo>
                <a:cubicBezTo>
                  <a:pt x="7910886" y="5627265"/>
                  <a:pt x="7917705" y="5633339"/>
                  <a:pt x="7917705" y="5633339"/>
                </a:cubicBezTo>
                <a:cubicBezTo>
                  <a:pt x="7918789" y="5628707"/>
                  <a:pt x="7919870" y="5624074"/>
                  <a:pt x="7920953" y="5619443"/>
                </a:cubicBezTo>
                <a:cubicBezTo>
                  <a:pt x="7921494" y="5617126"/>
                  <a:pt x="7921494" y="5617126"/>
                  <a:pt x="7920236" y="5618104"/>
                </a:cubicBezTo>
                <a:close/>
                <a:moveTo>
                  <a:pt x="10351190" y="5615681"/>
                </a:moveTo>
                <a:cubicBezTo>
                  <a:pt x="10351190" y="5615681"/>
                  <a:pt x="10350730" y="5618931"/>
                  <a:pt x="10350730" y="5618931"/>
                </a:cubicBezTo>
                <a:cubicBezTo>
                  <a:pt x="10350730" y="5618931"/>
                  <a:pt x="10350730" y="5618931"/>
                  <a:pt x="10350269" y="5622181"/>
                </a:cubicBezTo>
                <a:cubicBezTo>
                  <a:pt x="10350269" y="5622181"/>
                  <a:pt x="10361852" y="5623414"/>
                  <a:pt x="10361852" y="5623414"/>
                </a:cubicBezTo>
                <a:cubicBezTo>
                  <a:pt x="10361852" y="5623414"/>
                  <a:pt x="10361852" y="5623414"/>
                  <a:pt x="10362314" y="5620165"/>
                </a:cubicBezTo>
                <a:cubicBezTo>
                  <a:pt x="10362775" y="5616914"/>
                  <a:pt x="10362775" y="5616914"/>
                  <a:pt x="10351190" y="5615681"/>
                </a:cubicBezTo>
                <a:close/>
                <a:moveTo>
                  <a:pt x="6222793" y="5614294"/>
                </a:moveTo>
                <a:lnTo>
                  <a:pt x="6223104" y="5614452"/>
                </a:lnTo>
                <a:cubicBezTo>
                  <a:pt x="6225574" y="5614452"/>
                  <a:pt x="6225574" y="5614452"/>
                  <a:pt x="6225574" y="5614452"/>
                </a:cubicBezTo>
                <a:cubicBezTo>
                  <a:pt x="6225574" y="5616978"/>
                  <a:pt x="6228046" y="5619504"/>
                  <a:pt x="6228046" y="5619504"/>
                </a:cubicBezTo>
                <a:cubicBezTo>
                  <a:pt x="6225575" y="5622031"/>
                  <a:pt x="6225575" y="5622031"/>
                  <a:pt x="6225575" y="5622031"/>
                </a:cubicBezTo>
                <a:cubicBezTo>
                  <a:pt x="6225574" y="5624555"/>
                  <a:pt x="6225574" y="5624555"/>
                  <a:pt x="6225574" y="5624555"/>
                </a:cubicBezTo>
                <a:cubicBezTo>
                  <a:pt x="6228046" y="5624555"/>
                  <a:pt x="6228046" y="5624555"/>
                  <a:pt x="6228046" y="5624555"/>
                </a:cubicBezTo>
                <a:cubicBezTo>
                  <a:pt x="6230516" y="5622030"/>
                  <a:pt x="6230516" y="5622030"/>
                  <a:pt x="6230516" y="5622030"/>
                </a:cubicBezTo>
                <a:cubicBezTo>
                  <a:pt x="6230516" y="5627081"/>
                  <a:pt x="6235456" y="5627081"/>
                  <a:pt x="6232986" y="5634658"/>
                </a:cubicBezTo>
                <a:lnTo>
                  <a:pt x="6235611" y="5634530"/>
                </a:lnTo>
                <a:lnTo>
                  <a:pt x="6235318" y="5639378"/>
                </a:lnTo>
                <a:cubicBezTo>
                  <a:pt x="6236352" y="5641730"/>
                  <a:pt x="6238471" y="5643452"/>
                  <a:pt x="6241330" y="5643759"/>
                </a:cubicBezTo>
                <a:cubicBezTo>
                  <a:pt x="6224174" y="5641917"/>
                  <a:pt x="6234872" y="5644559"/>
                  <a:pt x="6233393" y="5647387"/>
                </a:cubicBezTo>
                <a:cubicBezTo>
                  <a:pt x="6232651" y="5648802"/>
                  <a:pt x="6226193" y="5649602"/>
                  <a:pt x="6225452" y="5651018"/>
                </a:cubicBezTo>
                <a:cubicBezTo>
                  <a:pt x="6222492" y="5656674"/>
                  <a:pt x="6224511" y="5664359"/>
                  <a:pt x="6218051" y="5665159"/>
                </a:cubicBezTo>
                <a:cubicBezTo>
                  <a:pt x="6217311" y="5666574"/>
                  <a:pt x="6212333" y="5664546"/>
                  <a:pt x="6211592" y="5665961"/>
                </a:cubicBezTo>
                <a:cubicBezTo>
                  <a:pt x="6208632" y="5671617"/>
                  <a:pt x="6216369" y="5679917"/>
                  <a:pt x="6215629" y="5681331"/>
                </a:cubicBezTo>
                <a:cubicBezTo>
                  <a:pt x="6207690" y="5684960"/>
                  <a:pt x="6199010" y="5690004"/>
                  <a:pt x="6201031" y="5697689"/>
                </a:cubicBezTo>
                <a:cubicBezTo>
                  <a:pt x="6214302" y="5706957"/>
                  <a:pt x="6201837" y="5713460"/>
                  <a:pt x="6195628" y="5719375"/>
                </a:cubicBezTo>
                <a:lnTo>
                  <a:pt x="6192687" y="5725175"/>
                </a:lnTo>
                <a:lnTo>
                  <a:pt x="6186968" y="5724561"/>
                </a:lnTo>
                <a:cubicBezTo>
                  <a:pt x="6190468" y="5729417"/>
                  <a:pt x="6195445" y="5731445"/>
                  <a:pt x="6193966" y="5734274"/>
                </a:cubicBezTo>
                <a:cubicBezTo>
                  <a:pt x="6198205" y="5737718"/>
                  <a:pt x="6187507" y="5735074"/>
                  <a:pt x="6186768" y="5736489"/>
                </a:cubicBezTo>
                <a:cubicBezTo>
                  <a:pt x="6186768" y="5736489"/>
                  <a:pt x="6191005" y="5739931"/>
                  <a:pt x="6189527" y="5742760"/>
                </a:cubicBezTo>
                <a:cubicBezTo>
                  <a:pt x="6188585" y="5756103"/>
                  <a:pt x="6169946" y="5757090"/>
                  <a:pt x="6166987" y="5762747"/>
                </a:cubicBezTo>
                <a:cubicBezTo>
                  <a:pt x="6167726" y="5761333"/>
                  <a:pt x="6171964" y="5764775"/>
                  <a:pt x="6171225" y="5766189"/>
                </a:cubicBezTo>
                <a:cubicBezTo>
                  <a:pt x="6171225" y="5766189"/>
                  <a:pt x="6171225" y="5766189"/>
                  <a:pt x="6166246" y="5764161"/>
                </a:cubicBezTo>
                <a:cubicBezTo>
                  <a:pt x="6160527" y="5763547"/>
                  <a:pt x="6154808" y="5762933"/>
                  <a:pt x="6149089" y="5762320"/>
                </a:cubicBezTo>
                <a:cubicBezTo>
                  <a:pt x="6149089" y="5762320"/>
                  <a:pt x="6148904" y="5762673"/>
                  <a:pt x="6148096" y="5762773"/>
                </a:cubicBezTo>
                <a:lnTo>
                  <a:pt x="6147393" y="5762613"/>
                </a:lnTo>
                <a:lnTo>
                  <a:pt x="6150090" y="5757550"/>
                </a:lnTo>
                <a:lnTo>
                  <a:pt x="6150670" y="5757825"/>
                </a:lnTo>
                <a:lnTo>
                  <a:pt x="6151422" y="5756389"/>
                </a:lnTo>
                <a:cubicBezTo>
                  <a:pt x="6156824" y="5758590"/>
                  <a:pt x="6157575" y="5757156"/>
                  <a:pt x="6158327" y="5755720"/>
                </a:cubicBezTo>
                <a:cubicBezTo>
                  <a:pt x="6158327" y="5755720"/>
                  <a:pt x="6159077" y="5754285"/>
                  <a:pt x="6153675" y="5752084"/>
                </a:cubicBezTo>
                <a:cubicBezTo>
                  <a:pt x="6153675" y="5752084"/>
                  <a:pt x="6153675" y="5752084"/>
                  <a:pt x="6152923" y="5753518"/>
                </a:cubicBezTo>
                <a:lnTo>
                  <a:pt x="6152039" y="5753891"/>
                </a:lnTo>
                <a:lnTo>
                  <a:pt x="6152191" y="5753607"/>
                </a:lnTo>
                <a:lnTo>
                  <a:pt x="6149054" y="5749918"/>
                </a:lnTo>
                <a:lnTo>
                  <a:pt x="6150673" y="5749991"/>
                </a:lnTo>
                <a:cubicBezTo>
                  <a:pt x="6150186" y="5749355"/>
                  <a:pt x="6149022" y="5748447"/>
                  <a:pt x="6149022" y="5748447"/>
                </a:cubicBezTo>
                <a:lnTo>
                  <a:pt x="6147567" y="5747967"/>
                </a:lnTo>
                <a:lnTo>
                  <a:pt x="6147963" y="5741924"/>
                </a:lnTo>
                <a:lnTo>
                  <a:pt x="6148317" y="5740584"/>
                </a:lnTo>
                <a:lnTo>
                  <a:pt x="6155992" y="5738780"/>
                </a:lnTo>
                <a:cubicBezTo>
                  <a:pt x="6158084" y="5737743"/>
                  <a:pt x="6158807" y="5736359"/>
                  <a:pt x="6156618" y="5734627"/>
                </a:cubicBezTo>
                <a:cubicBezTo>
                  <a:pt x="6153342" y="5734972"/>
                  <a:pt x="6152790" y="5733069"/>
                  <a:pt x="6151693" y="5730732"/>
                </a:cubicBezTo>
                <a:lnTo>
                  <a:pt x="6151125" y="5729902"/>
                </a:lnTo>
                <a:lnTo>
                  <a:pt x="6151148" y="5729816"/>
                </a:lnTo>
                <a:cubicBezTo>
                  <a:pt x="6171466" y="5723806"/>
                  <a:pt x="6197346" y="5685798"/>
                  <a:pt x="6180371" y="5669257"/>
                </a:cubicBezTo>
                <a:cubicBezTo>
                  <a:pt x="6188058" y="5668070"/>
                  <a:pt x="6194654" y="5663221"/>
                  <a:pt x="6201797" y="5660201"/>
                </a:cubicBezTo>
                <a:cubicBezTo>
                  <a:pt x="6203732" y="5653196"/>
                  <a:pt x="6207868" y="5645133"/>
                  <a:pt x="6212346" y="5636537"/>
                </a:cubicBezTo>
                <a:close/>
                <a:moveTo>
                  <a:pt x="1898713" y="5611421"/>
                </a:moveTo>
                <a:cubicBezTo>
                  <a:pt x="1894207" y="5607927"/>
                  <a:pt x="1898223" y="5616429"/>
                  <a:pt x="1900084" y="5615424"/>
                </a:cubicBezTo>
                <a:cubicBezTo>
                  <a:pt x="1900720" y="5615672"/>
                  <a:pt x="1901033" y="5615578"/>
                  <a:pt x="1901123" y="5615287"/>
                </a:cubicBezTo>
                <a:cubicBezTo>
                  <a:pt x="1901393" y="5614419"/>
                  <a:pt x="1899668" y="5611794"/>
                  <a:pt x="1898713" y="5611421"/>
                </a:cubicBezTo>
                <a:close/>
                <a:moveTo>
                  <a:pt x="3143069" y="5609121"/>
                </a:moveTo>
                <a:cubicBezTo>
                  <a:pt x="3134944" y="5610958"/>
                  <a:pt x="3126918" y="5610600"/>
                  <a:pt x="3126721" y="5614994"/>
                </a:cubicBezTo>
                <a:cubicBezTo>
                  <a:pt x="3142873" y="5613514"/>
                  <a:pt x="3142677" y="5617907"/>
                  <a:pt x="3134552" y="5619745"/>
                </a:cubicBezTo>
                <a:cubicBezTo>
                  <a:pt x="3142579" y="5620103"/>
                  <a:pt x="3142677" y="5617907"/>
                  <a:pt x="3150705" y="5618266"/>
                </a:cubicBezTo>
                <a:cubicBezTo>
                  <a:pt x="3150804" y="5616070"/>
                  <a:pt x="3150804" y="5616070"/>
                  <a:pt x="3150903" y="5613872"/>
                </a:cubicBezTo>
                <a:cubicBezTo>
                  <a:pt x="3142873" y="5613514"/>
                  <a:pt x="3143069" y="5609121"/>
                  <a:pt x="3143069" y="5609121"/>
                </a:cubicBezTo>
                <a:close/>
                <a:moveTo>
                  <a:pt x="5280053" y="5607938"/>
                </a:moveTo>
                <a:cubicBezTo>
                  <a:pt x="5278485" y="5610536"/>
                  <a:pt x="5277877" y="5612214"/>
                  <a:pt x="5277805" y="5613170"/>
                </a:cubicBezTo>
                <a:cubicBezTo>
                  <a:pt x="5277693" y="5614604"/>
                  <a:pt x="5278785" y="5614425"/>
                  <a:pt x="5279641" y="5613321"/>
                </a:cubicBezTo>
                <a:cubicBezTo>
                  <a:pt x="5280494" y="5612218"/>
                  <a:pt x="5281112" y="5610193"/>
                  <a:pt x="5280053" y="5607938"/>
                </a:cubicBezTo>
                <a:close/>
                <a:moveTo>
                  <a:pt x="10309276" y="5607263"/>
                </a:moveTo>
                <a:cubicBezTo>
                  <a:pt x="10297691" y="5606031"/>
                  <a:pt x="10297231" y="5609281"/>
                  <a:pt x="10296769" y="5612531"/>
                </a:cubicBezTo>
                <a:cubicBezTo>
                  <a:pt x="10308354" y="5613764"/>
                  <a:pt x="10308354" y="5613764"/>
                  <a:pt x="10308354" y="5613764"/>
                </a:cubicBezTo>
                <a:cubicBezTo>
                  <a:pt x="10319934" y="5614996"/>
                  <a:pt x="10319934" y="5614996"/>
                  <a:pt x="10319934" y="5614996"/>
                </a:cubicBezTo>
                <a:cubicBezTo>
                  <a:pt x="10320397" y="5611744"/>
                  <a:pt x="10320397" y="5611744"/>
                  <a:pt x="10320397" y="5611744"/>
                </a:cubicBezTo>
                <a:cubicBezTo>
                  <a:pt x="10308815" y="5610514"/>
                  <a:pt x="10308815" y="5610514"/>
                  <a:pt x="10308815" y="5610514"/>
                </a:cubicBezTo>
                <a:cubicBezTo>
                  <a:pt x="10308815" y="5610514"/>
                  <a:pt x="10309276" y="5607263"/>
                  <a:pt x="10309276" y="5607263"/>
                </a:cubicBezTo>
                <a:close/>
                <a:moveTo>
                  <a:pt x="2537565" y="5605283"/>
                </a:moveTo>
                <a:lnTo>
                  <a:pt x="2538865" y="5606029"/>
                </a:lnTo>
                <a:cubicBezTo>
                  <a:pt x="2540940" y="5606662"/>
                  <a:pt x="2543016" y="5607298"/>
                  <a:pt x="2542968" y="5608380"/>
                </a:cubicBezTo>
                <a:cubicBezTo>
                  <a:pt x="2540868" y="5608285"/>
                  <a:pt x="2539813" y="5608375"/>
                  <a:pt x="2539278" y="5608553"/>
                </a:cubicBezTo>
                <a:lnTo>
                  <a:pt x="2538797" y="5609174"/>
                </a:lnTo>
                <a:lnTo>
                  <a:pt x="2537135" y="5607523"/>
                </a:lnTo>
                <a:close/>
                <a:moveTo>
                  <a:pt x="3109058" y="5605243"/>
                </a:moveTo>
                <a:cubicBezTo>
                  <a:pt x="3100028" y="5604839"/>
                  <a:pt x="3099921" y="5607193"/>
                  <a:pt x="3099817" y="5609546"/>
                </a:cubicBezTo>
                <a:cubicBezTo>
                  <a:pt x="3108847" y="5609949"/>
                  <a:pt x="3108741" y="5612302"/>
                  <a:pt x="3117774" y="5612707"/>
                </a:cubicBezTo>
                <a:cubicBezTo>
                  <a:pt x="3117880" y="5610353"/>
                  <a:pt x="3126806" y="5613111"/>
                  <a:pt x="3126911" y="5610756"/>
                </a:cubicBezTo>
                <a:cubicBezTo>
                  <a:pt x="3117984" y="5608000"/>
                  <a:pt x="3117984" y="5608000"/>
                  <a:pt x="3109058" y="5605243"/>
                </a:cubicBezTo>
                <a:close/>
                <a:moveTo>
                  <a:pt x="10288086" y="5604677"/>
                </a:moveTo>
                <a:cubicBezTo>
                  <a:pt x="10287831" y="5606467"/>
                  <a:pt x="10285293" y="5607103"/>
                  <a:pt x="10283959" y="5607868"/>
                </a:cubicBezTo>
                <a:cubicBezTo>
                  <a:pt x="10282626" y="5608633"/>
                  <a:pt x="10282500" y="5609527"/>
                  <a:pt x="10287070" y="5611828"/>
                </a:cubicBezTo>
                <a:cubicBezTo>
                  <a:pt x="10287070" y="5611828"/>
                  <a:pt x="10287070" y="5611828"/>
                  <a:pt x="10286563" y="5615404"/>
                </a:cubicBezTo>
                <a:cubicBezTo>
                  <a:pt x="10286563" y="5615404"/>
                  <a:pt x="10296217" y="5616431"/>
                  <a:pt x="10296217" y="5616431"/>
                </a:cubicBezTo>
                <a:cubicBezTo>
                  <a:pt x="10296217" y="5616431"/>
                  <a:pt x="10287070" y="5611828"/>
                  <a:pt x="10287070" y="5611828"/>
                </a:cubicBezTo>
                <a:cubicBezTo>
                  <a:pt x="10296723" y="5612855"/>
                  <a:pt x="10297231" y="5609281"/>
                  <a:pt x="10297738" y="5605705"/>
                </a:cubicBezTo>
                <a:cubicBezTo>
                  <a:pt x="10287579" y="5608253"/>
                  <a:pt x="10298245" y="5602131"/>
                  <a:pt x="10288086" y="5604677"/>
                </a:cubicBezTo>
                <a:close/>
                <a:moveTo>
                  <a:pt x="1898694" y="5604638"/>
                </a:moveTo>
                <a:cubicBezTo>
                  <a:pt x="1889774" y="5604934"/>
                  <a:pt x="1899002" y="5609486"/>
                  <a:pt x="1900598" y="5608220"/>
                </a:cubicBezTo>
                <a:cubicBezTo>
                  <a:pt x="1901131" y="5607796"/>
                  <a:pt x="1900815" y="5606727"/>
                  <a:pt x="1898694" y="5604638"/>
                </a:cubicBezTo>
                <a:close/>
                <a:moveTo>
                  <a:pt x="3033696" y="5604236"/>
                </a:moveTo>
                <a:cubicBezTo>
                  <a:pt x="3033696" y="5604236"/>
                  <a:pt x="3024664" y="5603832"/>
                  <a:pt x="3024559" y="5606186"/>
                </a:cubicBezTo>
                <a:cubicBezTo>
                  <a:pt x="3033591" y="5606589"/>
                  <a:pt x="3033696" y="5604236"/>
                  <a:pt x="3033591" y="5606589"/>
                </a:cubicBezTo>
                <a:cubicBezTo>
                  <a:pt x="3033696" y="5604236"/>
                  <a:pt x="3033696" y="5604236"/>
                  <a:pt x="3033696" y="5604236"/>
                </a:cubicBezTo>
                <a:close/>
                <a:moveTo>
                  <a:pt x="2542436" y="5603226"/>
                </a:moveTo>
                <a:lnTo>
                  <a:pt x="2542122" y="5603735"/>
                </a:lnTo>
                <a:lnTo>
                  <a:pt x="2540977" y="5603726"/>
                </a:lnTo>
                <a:close/>
                <a:moveTo>
                  <a:pt x="7052584" y="5601626"/>
                </a:moveTo>
                <a:lnTo>
                  <a:pt x="7055302" y="5606826"/>
                </a:lnTo>
                <a:cubicBezTo>
                  <a:pt x="7055302" y="5606826"/>
                  <a:pt x="7054212" y="5611485"/>
                  <a:pt x="7054212" y="5611485"/>
                </a:cubicBezTo>
                <a:lnTo>
                  <a:pt x="7049986" y="5610972"/>
                </a:lnTo>
                <a:lnTo>
                  <a:pt x="7050470" y="5609618"/>
                </a:lnTo>
                <a:lnTo>
                  <a:pt x="7049774" y="5610947"/>
                </a:lnTo>
                <a:lnTo>
                  <a:pt x="7049755" y="5610944"/>
                </a:lnTo>
                <a:close/>
                <a:moveTo>
                  <a:pt x="2474607" y="5601276"/>
                </a:moveTo>
                <a:cubicBezTo>
                  <a:pt x="2474415" y="5605591"/>
                  <a:pt x="2457559" y="5604838"/>
                  <a:pt x="2465793" y="5609530"/>
                </a:cubicBezTo>
                <a:cubicBezTo>
                  <a:pt x="2478436" y="5610095"/>
                  <a:pt x="2491243" y="5607019"/>
                  <a:pt x="2486228" y="5604059"/>
                </a:cubicBezTo>
                <a:cubicBezTo>
                  <a:pt x="2484555" y="5603072"/>
                  <a:pt x="2480905" y="5602098"/>
                  <a:pt x="2474607" y="5601276"/>
                </a:cubicBezTo>
                <a:close/>
                <a:moveTo>
                  <a:pt x="3017422" y="5597219"/>
                </a:moveTo>
                <a:cubicBezTo>
                  <a:pt x="3017333" y="5599180"/>
                  <a:pt x="3009807" y="5598844"/>
                  <a:pt x="3009807" y="5598844"/>
                </a:cubicBezTo>
                <a:cubicBezTo>
                  <a:pt x="3017333" y="5599180"/>
                  <a:pt x="3009718" y="5600805"/>
                  <a:pt x="3017245" y="5601142"/>
                </a:cubicBezTo>
                <a:cubicBezTo>
                  <a:pt x="3024771" y="5601478"/>
                  <a:pt x="3024947" y="5597555"/>
                  <a:pt x="3017422" y="5597219"/>
                </a:cubicBezTo>
                <a:close/>
                <a:moveTo>
                  <a:pt x="10354325" y="5593580"/>
                </a:moveTo>
                <a:cubicBezTo>
                  <a:pt x="10354325" y="5593580"/>
                  <a:pt x="10353774" y="5597481"/>
                  <a:pt x="10353774" y="5597481"/>
                </a:cubicBezTo>
                <a:cubicBezTo>
                  <a:pt x="10365356" y="5598714"/>
                  <a:pt x="10365356" y="5598714"/>
                  <a:pt x="10365356" y="5598714"/>
                </a:cubicBezTo>
                <a:cubicBezTo>
                  <a:pt x="10365356" y="5598714"/>
                  <a:pt x="10365910" y="5594813"/>
                  <a:pt x="10365910" y="5594813"/>
                </a:cubicBezTo>
                <a:cubicBezTo>
                  <a:pt x="10354325" y="5593580"/>
                  <a:pt x="10354325" y="5593580"/>
                  <a:pt x="10354325" y="5593580"/>
                </a:cubicBezTo>
                <a:close/>
                <a:moveTo>
                  <a:pt x="7881723" y="5593400"/>
                </a:moveTo>
                <a:lnTo>
                  <a:pt x="7880541" y="5598454"/>
                </a:lnTo>
                <a:cubicBezTo>
                  <a:pt x="7880541" y="5598454"/>
                  <a:pt x="7868686" y="5596290"/>
                  <a:pt x="7867637" y="5600782"/>
                </a:cubicBezTo>
                <a:cubicBezTo>
                  <a:pt x="7866586" y="5605274"/>
                  <a:pt x="7865536" y="5609765"/>
                  <a:pt x="7864487" y="5614257"/>
                </a:cubicBezTo>
                <a:cubicBezTo>
                  <a:pt x="7862387" y="5623241"/>
                  <a:pt x="7861337" y="5627733"/>
                  <a:pt x="7872141" y="5634388"/>
                </a:cubicBezTo>
                <a:cubicBezTo>
                  <a:pt x="7874242" y="5625405"/>
                  <a:pt x="7876342" y="5616421"/>
                  <a:pt x="7879491" y="5602946"/>
                </a:cubicBezTo>
                <a:lnTo>
                  <a:pt x="7879621" y="5602384"/>
                </a:lnTo>
                <a:cubicBezTo>
                  <a:pt x="7878572" y="5606877"/>
                  <a:pt x="7879621" y="5602384"/>
                  <a:pt x="7892528" y="5600056"/>
                </a:cubicBezTo>
                <a:cubicBezTo>
                  <a:pt x="7880672" y="5597892"/>
                  <a:pt x="7881723" y="5593400"/>
                  <a:pt x="7881723" y="5593400"/>
                </a:cubicBezTo>
                <a:close/>
                <a:moveTo>
                  <a:pt x="10346603" y="5592759"/>
                </a:moveTo>
                <a:cubicBezTo>
                  <a:pt x="10334531" y="5594993"/>
                  <a:pt x="10322947" y="5593761"/>
                  <a:pt x="10322455" y="5597228"/>
                </a:cubicBezTo>
                <a:cubicBezTo>
                  <a:pt x="10334038" y="5598461"/>
                  <a:pt x="10334038" y="5598461"/>
                  <a:pt x="10345127" y="5603159"/>
                </a:cubicBezTo>
                <a:cubicBezTo>
                  <a:pt x="10345620" y="5599693"/>
                  <a:pt x="10346111" y="5596226"/>
                  <a:pt x="10346603" y="5592759"/>
                </a:cubicBezTo>
                <a:close/>
                <a:moveTo>
                  <a:pt x="3118672" y="5592592"/>
                </a:moveTo>
                <a:lnTo>
                  <a:pt x="3118478" y="5596943"/>
                </a:lnTo>
                <a:cubicBezTo>
                  <a:pt x="3118478" y="5596943"/>
                  <a:pt x="3109949" y="5596563"/>
                  <a:pt x="3109949" y="5596563"/>
                </a:cubicBezTo>
                <a:cubicBezTo>
                  <a:pt x="3118575" y="5594768"/>
                  <a:pt x="3118672" y="5592592"/>
                  <a:pt x="3118672" y="5592592"/>
                </a:cubicBezTo>
                <a:close/>
                <a:moveTo>
                  <a:pt x="8141744" y="5584181"/>
                </a:moveTo>
                <a:cubicBezTo>
                  <a:pt x="8139285" y="5584917"/>
                  <a:pt x="8136836" y="5585283"/>
                  <a:pt x="8135606" y="5585650"/>
                </a:cubicBezTo>
                <a:cubicBezTo>
                  <a:pt x="8134377" y="5586019"/>
                  <a:pt x="8134372" y="5586390"/>
                  <a:pt x="8136807" y="5587132"/>
                </a:cubicBezTo>
                <a:cubicBezTo>
                  <a:pt x="8136807" y="5587132"/>
                  <a:pt x="8139254" y="5587136"/>
                  <a:pt x="8141703" y="5586955"/>
                </a:cubicBezTo>
                <a:cubicBezTo>
                  <a:pt x="8144152" y="5586773"/>
                  <a:pt x="8146604" y="5586407"/>
                  <a:pt x="8146615" y="5585667"/>
                </a:cubicBezTo>
                <a:cubicBezTo>
                  <a:pt x="8141722" y="5585659"/>
                  <a:pt x="8141722" y="5585659"/>
                  <a:pt x="8141744" y="5584181"/>
                </a:cubicBezTo>
                <a:close/>
                <a:moveTo>
                  <a:pt x="10390138" y="5582875"/>
                </a:moveTo>
                <a:cubicBezTo>
                  <a:pt x="10384582" y="5584043"/>
                  <a:pt x="10384337" y="5585777"/>
                  <a:pt x="10386746" y="5587793"/>
                </a:cubicBezTo>
                <a:cubicBezTo>
                  <a:pt x="10389153" y="5589809"/>
                  <a:pt x="10394216" y="5592106"/>
                  <a:pt x="10399281" y="5594404"/>
                </a:cubicBezTo>
                <a:cubicBezTo>
                  <a:pt x="10399281" y="5594404"/>
                  <a:pt x="10409896" y="5595535"/>
                  <a:pt x="10409896" y="5595535"/>
                </a:cubicBezTo>
                <a:cubicBezTo>
                  <a:pt x="10410388" y="5592069"/>
                  <a:pt x="10421498" y="5589732"/>
                  <a:pt x="10421990" y="5586264"/>
                </a:cubicBezTo>
                <a:cubicBezTo>
                  <a:pt x="10400755" y="5584004"/>
                  <a:pt x="10400263" y="5587472"/>
                  <a:pt x="10390138" y="5582875"/>
                </a:cubicBezTo>
                <a:close/>
                <a:moveTo>
                  <a:pt x="5247746" y="5579129"/>
                </a:moveTo>
                <a:cubicBezTo>
                  <a:pt x="5245316" y="5581585"/>
                  <a:pt x="5245317" y="5584042"/>
                  <a:pt x="5245317" y="5584042"/>
                </a:cubicBezTo>
                <a:cubicBezTo>
                  <a:pt x="5247745" y="5586498"/>
                  <a:pt x="5250176" y="5588954"/>
                  <a:pt x="5252604" y="5588954"/>
                </a:cubicBezTo>
                <a:cubicBezTo>
                  <a:pt x="5255033" y="5588954"/>
                  <a:pt x="5257461" y="5588954"/>
                  <a:pt x="5257460" y="5591410"/>
                </a:cubicBezTo>
                <a:cubicBezTo>
                  <a:pt x="5259891" y="5593866"/>
                  <a:pt x="5262321" y="5593866"/>
                  <a:pt x="5262320" y="5591410"/>
                </a:cubicBezTo>
                <a:cubicBezTo>
                  <a:pt x="5262320" y="5588954"/>
                  <a:pt x="5262320" y="5588954"/>
                  <a:pt x="5262320" y="5586498"/>
                </a:cubicBezTo>
                <a:cubicBezTo>
                  <a:pt x="5259891" y="5584043"/>
                  <a:pt x="5257462" y="5584043"/>
                  <a:pt x="5255033" y="5581586"/>
                </a:cubicBezTo>
                <a:cubicBezTo>
                  <a:pt x="5252604" y="5581585"/>
                  <a:pt x="5252604" y="5581585"/>
                  <a:pt x="5250175" y="5579129"/>
                </a:cubicBezTo>
                <a:cubicBezTo>
                  <a:pt x="5250175" y="5579129"/>
                  <a:pt x="5250175" y="5579129"/>
                  <a:pt x="5247746" y="5579129"/>
                </a:cubicBezTo>
                <a:close/>
                <a:moveTo>
                  <a:pt x="2542970" y="5579066"/>
                </a:moveTo>
                <a:lnTo>
                  <a:pt x="2544223" y="5580253"/>
                </a:lnTo>
                <a:cubicBezTo>
                  <a:pt x="2548276" y="5583686"/>
                  <a:pt x="2552330" y="5587119"/>
                  <a:pt x="2552137" y="5591446"/>
                </a:cubicBezTo>
                <a:lnTo>
                  <a:pt x="2546686" y="5591903"/>
                </a:lnTo>
                <a:lnTo>
                  <a:pt x="2538776" y="5588811"/>
                </a:lnTo>
                <a:cubicBezTo>
                  <a:pt x="2539365" y="5587302"/>
                  <a:pt x="2539365" y="5587302"/>
                  <a:pt x="2539365" y="5587302"/>
                </a:cubicBezTo>
                <a:close/>
                <a:moveTo>
                  <a:pt x="3110494" y="5573074"/>
                </a:moveTo>
                <a:cubicBezTo>
                  <a:pt x="3101464" y="5572671"/>
                  <a:pt x="3110407" y="5575036"/>
                  <a:pt x="3110318" y="5576998"/>
                </a:cubicBezTo>
                <a:cubicBezTo>
                  <a:pt x="3110363" y="5576017"/>
                  <a:pt x="3112665" y="5575138"/>
                  <a:pt x="3113825" y="5574453"/>
                </a:cubicBezTo>
                <a:cubicBezTo>
                  <a:pt x="3114988" y="5573767"/>
                  <a:pt x="3115009" y="5573277"/>
                  <a:pt x="3110494" y="5573074"/>
                </a:cubicBezTo>
                <a:close/>
                <a:moveTo>
                  <a:pt x="10228443" y="5569300"/>
                </a:moveTo>
                <a:cubicBezTo>
                  <a:pt x="10227935" y="5572875"/>
                  <a:pt x="10227935" y="5572875"/>
                  <a:pt x="10227426" y="5576449"/>
                </a:cubicBezTo>
                <a:cubicBezTo>
                  <a:pt x="10237586" y="5573902"/>
                  <a:pt x="10246225" y="5582079"/>
                  <a:pt x="10246733" y="5578504"/>
                </a:cubicBezTo>
                <a:cubicBezTo>
                  <a:pt x="10246733" y="5578504"/>
                  <a:pt x="10247240" y="5574928"/>
                  <a:pt x="10247240" y="5574928"/>
                </a:cubicBezTo>
                <a:cubicBezTo>
                  <a:pt x="10237586" y="5573902"/>
                  <a:pt x="10238601" y="5566750"/>
                  <a:pt x="10228443" y="5569300"/>
                </a:cubicBezTo>
                <a:close/>
                <a:moveTo>
                  <a:pt x="2714009" y="5568364"/>
                </a:moveTo>
                <a:cubicBezTo>
                  <a:pt x="2713817" y="5572701"/>
                  <a:pt x="2705377" y="5572324"/>
                  <a:pt x="2705281" y="5574492"/>
                </a:cubicBezTo>
                <a:cubicBezTo>
                  <a:pt x="2722062" y="5577414"/>
                  <a:pt x="2722158" y="5575247"/>
                  <a:pt x="2730696" y="5573454"/>
                </a:cubicBezTo>
                <a:cubicBezTo>
                  <a:pt x="2739038" y="5575999"/>
                  <a:pt x="2738747" y="5582503"/>
                  <a:pt x="2755627" y="5583257"/>
                </a:cubicBezTo>
                <a:cubicBezTo>
                  <a:pt x="2755627" y="5583257"/>
                  <a:pt x="2764163" y="5581467"/>
                  <a:pt x="2764163" y="5581467"/>
                </a:cubicBezTo>
                <a:cubicBezTo>
                  <a:pt x="2764066" y="5583634"/>
                  <a:pt x="2781043" y="5582220"/>
                  <a:pt x="2772505" y="5584011"/>
                </a:cubicBezTo>
                <a:cubicBezTo>
                  <a:pt x="2780849" y="5586557"/>
                  <a:pt x="2780947" y="5584388"/>
                  <a:pt x="2789384" y="5584765"/>
                </a:cubicBezTo>
                <a:cubicBezTo>
                  <a:pt x="2789287" y="5586933"/>
                  <a:pt x="2789287" y="5586933"/>
                  <a:pt x="2789190" y="5589101"/>
                </a:cubicBezTo>
                <a:cubicBezTo>
                  <a:pt x="2780655" y="5590892"/>
                  <a:pt x="2780655" y="5590892"/>
                  <a:pt x="2772215" y="5590516"/>
                </a:cubicBezTo>
                <a:cubicBezTo>
                  <a:pt x="2772215" y="5590516"/>
                  <a:pt x="2772312" y="5588348"/>
                  <a:pt x="2772312" y="5588348"/>
                </a:cubicBezTo>
                <a:cubicBezTo>
                  <a:pt x="2764066" y="5583634"/>
                  <a:pt x="2747089" y="5585048"/>
                  <a:pt x="2738747" y="5582503"/>
                </a:cubicBezTo>
                <a:cubicBezTo>
                  <a:pt x="2730213" y="5584296"/>
                  <a:pt x="2730213" y="5584296"/>
                  <a:pt x="2721771" y="5583918"/>
                </a:cubicBezTo>
                <a:cubicBezTo>
                  <a:pt x="2721771" y="5583918"/>
                  <a:pt x="2713331" y="5583541"/>
                  <a:pt x="2713331" y="5583541"/>
                </a:cubicBezTo>
                <a:cubicBezTo>
                  <a:pt x="2713331" y="5583541"/>
                  <a:pt x="2704893" y="5583164"/>
                  <a:pt x="2704893" y="5583164"/>
                </a:cubicBezTo>
                <a:cubicBezTo>
                  <a:pt x="2705087" y="5578828"/>
                  <a:pt x="2696743" y="5576283"/>
                  <a:pt x="2696840" y="5574115"/>
                </a:cubicBezTo>
                <a:cubicBezTo>
                  <a:pt x="2696937" y="5571946"/>
                  <a:pt x="2696937" y="5571946"/>
                  <a:pt x="2696937" y="5571946"/>
                </a:cubicBezTo>
                <a:cubicBezTo>
                  <a:pt x="2705377" y="5572324"/>
                  <a:pt x="2705570" y="5567989"/>
                  <a:pt x="2714009" y="5568364"/>
                </a:cubicBezTo>
                <a:close/>
                <a:moveTo>
                  <a:pt x="3084352" y="5567486"/>
                </a:moveTo>
                <a:cubicBezTo>
                  <a:pt x="3082081" y="5567678"/>
                  <a:pt x="3082055" y="5568266"/>
                  <a:pt x="3086517" y="5569646"/>
                </a:cubicBezTo>
                <a:cubicBezTo>
                  <a:pt x="3086622" y="5567293"/>
                  <a:pt x="3095653" y="5567695"/>
                  <a:pt x="3095653" y="5567695"/>
                </a:cubicBezTo>
                <a:cubicBezTo>
                  <a:pt x="3091138" y="5567494"/>
                  <a:pt x="3086623" y="5567293"/>
                  <a:pt x="3084352" y="5567486"/>
                </a:cubicBezTo>
                <a:close/>
                <a:moveTo>
                  <a:pt x="3144203" y="5561216"/>
                </a:moveTo>
                <a:cubicBezTo>
                  <a:pt x="3144099" y="5563570"/>
                  <a:pt x="3144099" y="5563570"/>
                  <a:pt x="3144099" y="5563570"/>
                </a:cubicBezTo>
                <a:cubicBezTo>
                  <a:pt x="3144099" y="5563570"/>
                  <a:pt x="3143994" y="5565924"/>
                  <a:pt x="3143994" y="5565924"/>
                </a:cubicBezTo>
                <a:cubicBezTo>
                  <a:pt x="3143994" y="5565924"/>
                  <a:pt x="3146252" y="5566024"/>
                  <a:pt x="3148523" y="5565830"/>
                </a:cubicBezTo>
                <a:lnTo>
                  <a:pt x="3153128" y="5563973"/>
                </a:lnTo>
                <a:lnTo>
                  <a:pt x="3153023" y="5566327"/>
                </a:lnTo>
                <a:cubicBezTo>
                  <a:pt x="3162055" y="5566729"/>
                  <a:pt x="3162055" y="5566729"/>
                  <a:pt x="3162055" y="5566729"/>
                </a:cubicBezTo>
                <a:cubicBezTo>
                  <a:pt x="3162055" y="5566729"/>
                  <a:pt x="3162159" y="5564377"/>
                  <a:pt x="3162159" y="5564377"/>
                </a:cubicBezTo>
                <a:cubicBezTo>
                  <a:pt x="3162159" y="5564377"/>
                  <a:pt x="3162159" y="5564377"/>
                  <a:pt x="3161032" y="5564326"/>
                </a:cubicBezTo>
                <a:lnTo>
                  <a:pt x="3153129" y="5563973"/>
                </a:lnTo>
                <a:lnTo>
                  <a:pt x="3153130" y="5563972"/>
                </a:lnTo>
                <a:cubicBezTo>
                  <a:pt x="3153130" y="5563972"/>
                  <a:pt x="3153130" y="5563972"/>
                  <a:pt x="3153236" y="5561620"/>
                </a:cubicBezTo>
                <a:cubicBezTo>
                  <a:pt x="3153236" y="5561620"/>
                  <a:pt x="3144203" y="5561216"/>
                  <a:pt x="3144203" y="5561216"/>
                </a:cubicBezTo>
                <a:close/>
                <a:moveTo>
                  <a:pt x="9162580" y="5560496"/>
                </a:moveTo>
                <a:cubicBezTo>
                  <a:pt x="9162121" y="5562996"/>
                  <a:pt x="9163293" y="5567589"/>
                  <a:pt x="9165088" y="5566037"/>
                </a:cubicBezTo>
                <a:cubicBezTo>
                  <a:pt x="9164210" y="5562591"/>
                  <a:pt x="9163917" y="5561443"/>
                  <a:pt x="9162580" y="5560496"/>
                </a:cubicBezTo>
                <a:close/>
                <a:moveTo>
                  <a:pt x="3120122" y="5560140"/>
                </a:moveTo>
                <a:cubicBezTo>
                  <a:pt x="3120122" y="5560140"/>
                  <a:pt x="3120016" y="5562495"/>
                  <a:pt x="3120016" y="5562495"/>
                </a:cubicBezTo>
                <a:cubicBezTo>
                  <a:pt x="3120016" y="5562495"/>
                  <a:pt x="3129048" y="5562897"/>
                  <a:pt x="3129048" y="5562897"/>
                </a:cubicBezTo>
                <a:cubicBezTo>
                  <a:pt x="3129154" y="5560543"/>
                  <a:pt x="3129154" y="5560543"/>
                  <a:pt x="3129154" y="5560543"/>
                </a:cubicBezTo>
                <a:cubicBezTo>
                  <a:pt x="3120122" y="5560140"/>
                  <a:pt x="3120122" y="5560140"/>
                  <a:pt x="3120122" y="5560140"/>
                </a:cubicBezTo>
                <a:close/>
                <a:moveTo>
                  <a:pt x="1928788" y="5557488"/>
                </a:moveTo>
                <a:cubicBezTo>
                  <a:pt x="1926277" y="5558351"/>
                  <a:pt x="1925583" y="5560128"/>
                  <a:pt x="1928447" y="5562065"/>
                </a:cubicBezTo>
                <a:cubicBezTo>
                  <a:pt x="1929558" y="5559223"/>
                  <a:pt x="1940314" y="5565065"/>
                  <a:pt x="1941424" y="5562222"/>
                </a:cubicBezTo>
                <a:cubicBezTo>
                  <a:pt x="1938910" y="5561239"/>
                  <a:pt x="1939467" y="5559818"/>
                  <a:pt x="1940021" y="5558396"/>
                </a:cubicBezTo>
                <a:cubicBezTo>
                  <a:pt x="1935623" y="5556678"/>
                  <a:pt x="1931298" y="5556626"/>
                  <a:pt x="1928788" y="5557488"/>
                </a:cubicBezTo>
                <a:close/>
                <a:moveTo>
                  <a:pt x="2680737" y="5556017"/>
                </a:moveTo>
                <a:cubicBezTo>
                  <a:pt x="2680737" y="5556017"/>
                  <a:pt x="2680737" y="5556017"/>
                  <a:pt x="2689175" y="5556393"/>
                </a:cubicBezTo>
                <a:cubicBezTo>
                  <a:pt x="2689175" y="5556393"/>
                  <a:pt x="2689077" y="5558561"/>
                  <a:pt x="2689077" y="5558561"/>
                </a:cubicBezTo>
                <a:cubicBezTo>
                  <a:pt x="2680737" y="5556017"/>
                  <a:pt x="2680542" y="5560353"/>
                  <a:pt x="2672006" y="5562144"/>
                </a:cubicBezTo>
                <a:cubicBezTo>
                  <a:pt x="2672103" y="5559976"/>
                  <a:pt x="2672297" y="5555640"/>
                  <a:pt x="2680737" y="5556017"/>
                </a:cubicBezTo>
                <a:close/>
                <a:moveTo>
                  <a:pt x="3043466" y="5554358"/>
                </a:moveTo>
                <a:cubicBezTo>
                  <a:pt x="3017391" y="5564092"/>
                  <a:pt x="3033673" y="5582257"/>
                  <a:pt x="3032992" y="5597486"/>
                </a:cubicBezTo>
                <a:cubicBezTo>
                  <a:pt x="3041523" y="5597867"/>
                  <a:pt x="3049857" y="5602597"/>
                  <a:pt x="3049953" y="5600422"/>
                </a:cubicBezTo>
                <a:cubicBezTo>
                  <a:pt x="3049953" y="5600422"/>
                  <a:pt x="3058676" y="5596452"/>
                  <a:pt x="3050341" y="5591721"/>
                </a:cubicBezTo>
                <a:cubicBezTo>
                  <a:pt x="3058967" y="5589926"/>
                  <a:pt x="3075930" y="5592864"/>
                  <a:pt x="3084361" y="5595420"/>
                </a:cubicBezTo>
                <a:cubicBezTo>
                  <a:pt x="3092986" y="5593626"/>
                  <a:pt x="3092986" y="5593626"/>
                  <a:pt x="3109949" y="5596563"/>
                </a:cubicBezTo>
                <a:cubicBezTo>
                  <a:pt x="3101322" y="5598358"/>
                  <a:pt x="3109851" y="5598738"/>
                  <a:pt x="3101224" y="5600534"/>
                </a:cubicBezTo>
                <a:cubicBezTo>
                  <a:pt x="3109657" y="5603088"/>
                  <a:pt x="3109851" y="5598738"/>
                  <a:pt x="3118283" y="5601295"/>
                </a:cubicBezTo>
                <a:lnTo>
                  <a:pt x="3118382" y="5599119"/>
                </a:lnTo>
                <a:cubicBezTo>
                  <a:pt x="3126910" y="5599500"/>
                  <a:pt x="3126716" y="5603850"/>
                  <a:pt x="3126618" y="5606027"/>
                </a:cubicBezTo>
                <a:cubicBezTo>
                  <a:pt x="3135148" y="5606408"/>
                  <a:pt x="3135148" y="5606408"/>
                  <a:pt x="3143678" y="5606788"/>
                </a:cubicBezTo>
                <a:cubicBezTo>
                  <a:pt x="3152401" y="5602819"/>
                  <a:pt x="3152401" y="5602819"/>
                  <a:pt x="3152595" y="5598467"/>
                </a:cubicBezTo>
                <a:cubicBezTo>
                  <a:pt x="3156860" y="5598658"/>
                  <a:pt x="3161149" y="5598305"/>
                  <a:pt x="3163331" y="5597313"/>
                </a:cubicBezTo>
                <a:cubicBezTo>
                  <a:pt x="3165511" y="5596319"/>
                  <a:pt x="3165584" y="5594689"/>
                  <a:pt x="3161416" y="5592322"/>
                </a:cubicBezTo>
                <a:cubicBezTo>
                  <a:pt x="3152886" y="5591942"/>
                  <a:pt x="3144260" y="5593736"/>
                  <a:pt x="3144260" y="5593736"/>
                </a:cubicBezTo>
                <a:cubicBezTo>
                  <a:pt x="3152886" y="5591942"/>
                  <a:pt x="3144551" y="5587210"/>
                  <a:pt x="3144648" y="5585035"/>
                </a:cubicBezTo>
                <a:cubicBezTo>
                  <a:pt x="3127687" y="5582097"/>
                  <a:pt x="3127397" y="5588623"/>
                  <a:pt x="3127298" y="5590798"/>
                </a:cubicBezTo>
                <a:cubicBezTo>
                  <a:pt x="3118769" y="5590417"/>
                  <a:pt x="3118769" y="5590417"/>
                  <a:pt x="3118769" y="5590417"/>
                </a:cubicBezTo>
                <a:cubicBezTo>
                  <a:pt x="3118865" y="5588243"/>
                  <a:pt x="3110337" y="5587861"/>
                  <a:pt x="3101711" y="5589655"/>
                </a:cubicBezTo>
                <a:cubicBezTo>
                  <a:pt x="3076318" y="5584162"/>
                  <a:pt x="3102293" y="5576603"/>
                  <a:pt x="3076803" y="5573286"/>
                </a:cubicBezTo>
                <a:cubicBezTo>
                  <a:pt x="3076706" y="5575461"/>
                  <a:pt x="3076706" y="5575461"/>
                  <a:pt x="3068176" y="5575079"/>
                </a:cubicBezTo>
                <a:cubicBezTo>
                  <a:pt x="3068565" y="5566378"/>
                  <a:pt x="3068855" y="5559851"/>
                  <a:pt x="3043466" y="5554358"/>
                </a:cubicBezTo>
                <a:close/>
                <a:moveTo>
                  <a:pt x="2927361" y="5553888"/>
                </a:moveTo>
                <a:cubicBezTo>
                  <a:pt x="2927361" y="5553888"/>
                  <a:pt x="2927272" y="5555851"/>
                  <a:pt x="2927272" y="5555851"/>
                </a:cubicBezTo>
                <a:cubicBezTo>
                  <a:pt x="2927184" y="5557811"/>
                  <a:pt x="2927184" y="5557811"/>
                  <a:pt x="2927184" y="5557811"/>
                </a:cubicBezTo>
                <a:cubicBezTo>
                  <a:pt x="2927184" y="5557811"/>
                  <a:pt x="2933292" y="5556120"/>
                  <a:pt x="2933292" y="5556120"/>
                </a:cubicBezTo>
                <a:cubicBezTo>
                  <a:pt x="2933292" y="5556120"/>
                  <a:pt x="2933380" y="5554158"/>
                  <a:pt x="2933380" y="5554158"/>
                </a:cubicBezTo>
                <a:cubicBezTo>
                  <a:pt x="2927361" y="5553888"/>
                  <a:pt x="2927361" y="5553888"/>
                  <a:pt x="2927361" y="5553888"/>
                </a:cubicBezTo>
                <a:close/>
                <a:moveTo>
                  <a:pt x="2494715" y="5549504"/>
                </a:moveTo>
                <a:cubicBezTo>
                  <a:pt x="2487084" y="5551521"/>
                  <a:pt x="2487084" y="5551521"/>
                  <a:pt x="2487084" y="5551521"/>
                </a:cubicBezTo>
                <a:cubicBezTo>
                  <a:pt x="2494506" y="5554211"/>
                  <a:pt x="2502137" y="5552193"/>
                  <a:pt x="2502137" y="5552193"/>
                </a:cubicBezTo>
                <a:cubicBezTo>
                  <a:pt x="2502137" y="5552193"/>
                  <a:pt x="2494715" y="5549504"/>
                  <a:pt x="2494715" y="5549504"/>
                </a:cubicBezTo>
                <a:close/>
                <a:moveTo>
                  <a:pt x="3117261" y="5548221"/>
                </a:moveTo>
                <a:cubicBezTo>
                  <a:pt x="3111604" y="5548231"/>
                  <a:pt x="3107043" y="5549074"/>
                  <a:pt x="3102433" y="5550965"/>
                </a:cubicBezTo>
                <a:cubicBezTo>
                  <a:pt x="3111463" y="5551368"/>
                  <a:pt x="3120403" y="5553864"/>
                  <a:pt x="3120403" y="5553864"/>
                </a:cubicBezTo>
                <a:cubicBezTo>
                  <a:pt x="3129432" y="5554267"/>
                  <a:pt x="3138465" y="5554670"/>
                  <a:pt x="3138650" y="5550486"/>
                </a:cubicBezTo>
                <a:cubicBezTo>
                  <a:pt x="3129667" y="5549036"/>
                  <a:pt x="3122917" y="5548211"/>
                  <a:pt x="3117261" y="5548221"/>
                </a:cubicBezTo>
                <a:close/>
                <a:moveTo>
                  <a:pt x="3144974" y="5543955"/>
                </a:moveTo>
                <a:cubicBezTo>
                  <a:pt x="3144782" y="5548270"/>
                  <a:pt x="3153813" y="5548673"/>
                  <a:pt x="3144589" y="5552586"/>
                </a:cubicBezTo>
                <a:cubicBezTo>
                  <a:pt x="3158137" y="5553191"/>
                  <a:pt x="3162749" y="5551235"/>
                  <a:pt x="3162846" y="5549077"/>
                </a:cubicBezTo>
                <a:cubicBezTo>
                  <a:pt x="3162943" y="5546920"/>
                  <a:pt x="3158521" y="5544559"/>
                  <a:pt x="3154004" y="5544359"/>
                </a:cubicBezTo>
                <a:cubicBezTo>
                  <a:pt x="3144974" y="5543955"/>
                  <a:pt x="3144974" y="5543955"/>
                  <a:pt x="3144974" y="5543955"/>
                </a:cubicBezTo>
                <a:close/>
                <a:moveTo>
                  <a:pt x="6211395" y="5543748"/>
                </a:moveTo>
                <a:lnTo>
                  <a:pt x="6213425" y="5548782"/>
                </a:lnTo>
                <a:lnTo>
                  <a:pt x="6208281" y="5548782"/>
                </a:lnTo>
                <a:lnTo>
                  <a:pt x="6207905" y="5548653"/>
                </a:lnTo>
                <a:close/>
                <a:moveTo>
                  <a:pt x="3044529" y="5541828"/>
                </a:moveTo>
                <a:cubicBezTo>
                  <a:pt x="3052450" y="5544539"/>
                  <a:pt x="3052450" y="5544539"/>
                  <a:pt x="3052450" y="5544539"/>
                </a:cubicBezTo>
                <a:cubicBezTo>
                  <a:pt x="3052450" y="5544539"/>
                  <a:pt x="3060479" y="5544898"/>
                  <a:pt x="3060479" y="5544898"/>
                </a:cubicBezTo>
                <a:cubicBezTo>
                  <a:pt x="3060479" y="5544898"/>
                  <a:pt x="3060479" y="5544898"/>
                  <a:pt x="3060584" y="5542544"/>
                </a:cubicBezTo>
                <a:cubicBezTo>
                  <a:pt x="3052554" y="5542187"/>
                  <a:pt x="3052554" y="5542187"/>
                  <a:pt x="3044529" y="5541828"/>
                </a:cubicBezTo>
                <a:close/>
                <a:moveTo>
                  <a:pt x="1913805" y="5540646"/>
                </a:moveTo>
                <a:lnTo>
                  <a:pt x="1914623" y="5540908"/>
                </a:lnTo>
                <a:cubicBezTo>
                  <a:pt x="1915591" y="5541218"/>
                  <a:pt x="1915591" y="5541218"/>
                  <a:pt x="1915591" y="5541218"/>
                </a:cubicBezTo>
                <a:cubicBezTo>
                  <a:pt x="1915103" y="5542739"/>
                  <a:pt x="1915103" y="5542739"/>
                  <a:pt x="1914137" y="5542429"/>
                </a:cubicBezTo>
                <a:close/>
                <a:moveTo>
                  <a:pt x="1913778" y="5540496"/>
                </a:moveTo>
                <a:lnTo>
                  <a:pt x="1913805" y="5540646"/>
                </a:lnTo>
                <a:lnTo>
                  <a:pt x="1913656" y="5540598"/>
                </a:lnTo>
                <a:close/>
                <a:moveTo>
                  <a:pt x="10286646" y="5538871"/>
                </a:moveTo>
                <a:cubicBezTo>
                  <a:pt x="10275527" y="5541269"/>
                  <a:pt x="10273525" y="5555385"/>
                  <a:pt x="10283140" y="5563572"/>
                </a:cubicBezTo>
                <a:cubicBezTo>
                  <a:pt x="10293759" y="5564702"/>
                  <a:pt x="10301848" y="5564668"/>
                  <a:pt x="10307342" y="5563908"/>
                </a:cubicBezTo>
                <a:cubicBezTo>
                  <a:pt x="10312839" y="5563150"/>
                  <a:pt x="10315744" y="5561668"/>
                  <a:pt x="10315995" y="5559903"/>
                </a:cubicBezTo>
                <a:cubicBezTo>
                  <a:pt x="10305879" y="5555245"/>
                  <a:pt x="10305376" y="5558774"/>
                  <a:pt x="10294762" y="5557644"/>
                </a:cubicBezTo>
                <a:cubicBezTo>
                  <a:pt x="10295762" y="5550587"/>
                  <a:pt x="10296763" y="5543529"/>
                  <a:pt x="10286646" y="5538871"/>
                </a:cubicBezTo>
                <a:close/>
                <a:moveTo>
                  <a:pt x="1937424" y="5538317"/>
                </a:moveTo>
                <a:cubicBezTo>
                  <a:pt x="1936837" y="5539820"/>
                  <a:pt x="1936249" y="5541324"/>
                  <a:pt x="1935661" y="5542827"/>
                </a:cubicBezTo>
                <a:cubicBezTo>
                  <a:pt x="1941448" y="5545090"/>
                  <a:pt x="1944930" y="5544716"/>
                  <a:pt x="1945443" y="5543400"/>
                </a:cubicBezTo>
                <a:cubicBezTo>
                  <a:pt x="1945958" y="5542085"/>
                  <a:pt x="1943505" y="5539827"/>
                  <a:pt x="1937424" y="5538317"/>
                </a:cubicBezTo>
                <a:close/>
                <a:moveTo>
                  <a:pt x="6256456" y="5537733"/>
                </a:moveTo>
                <a:cubicBezTo>
                  <a:pt x="6258926" y="5537416"/>
                  <a:pt x="6261396" y="5537416"/>
                  <a:pt x="6262632" y="5541204"/>
                </a:cubicBezTo>
                <a:cubicBezTo>
                  <a:pt x="6262632" y="5541204"/>
                  <a:pt x="6262632" y="5541204"/>
                  <a:pt x="6260161" y="5541204"/>
                </a:cubicBezTo>
                <a:cubicBezTo>
                  <a:pt x="6260161" y="5541204"/>
                  <a:pt x="6257691" y="5541204"/>
                  <a:pt x="6257691" y="5543731"/>
                </a:cubicBezTo>
                <a:cubicBezTo>
                  <a:pt x="6257691" y="5543731"/>
                  <a:pt x="6260161" y="5546256"/>
                  <a:pt x="6260161" y="5546256"/>
                </a:cubicBezTo>
                <a:cubicBezTo>
                  <a:pt x="6260161" y="5546256"/>
                  <a:pt x="6262632" y="5546257"/>
                  <a:pt x="6262632" y="5546257"/>
                </a:cubicBezTo>
                <a:cubicBezTo>
                  <a:pt x="6267574" y="5553834"/>
                  <a:pt x="6274985" y="5558886"/>
                  <a:pt x="6277453" y="5571514"/>
                </a:cubicBezTo>
                <a:lnTo>
                  <a:pt x="6279733" y="5572831"/>
                </a:lnTo>
                <a:lnTo>
                  <a:pt x="6273155" y="5582943"/>
                </a:lnTo>
                <a:cubicBezTo>
                  <a:pt x="6272413" y="5584358"/>
                  <a:pt x="6267234" y="5594258"/>
                  <a:pt x="6267234" y="5594258"/>
                </a:cubicBezTo>
                <a:cubicBezTo>
                  <a:pt x="6267234" y="5594258"/>
                  <a:pt x="6262994" y="5590815"/>
                  <a:pt x="6262255" y="5592230"/>
                </a:cubicBezTo>
                <a:cubicBezTo>
                  <a:pt x="6259295" y="5597887"/>
                  <a:pt x="6262793" y="5602744"/>
                  <a:pt x="6261313" y="5605573"/>
                </a:cubicBezTo>
                <a:cubicBezTo>
                  <a:pt x="6265553" y="5609015"/>
                  <a:pt x="6256871" y="5614058"/>
                  <a:pt x="6256132" y="5615473"/>
                </a:cubicBezTo>
                <a:lnTo>
                  <a:pt x="6255148" y="5616605"/>
                </a:lnTo>
                <a:lnTo>
                  <a:pt x="6251321" y="5612242"/>
                </a:lnTo>
                <a:cubicBezTo>
                  <a:pt x="6244257" y="5607033"/>
                  <a:pt x="6235456" y="5607507"/>
                  <a:pt x="6228045" y="5609402"/>
                </a:cubicBezTo>
                <a:lnTo>
                  <a:pt x="6224499" y="5609401"/>
                </a:lnTo>
                <a:lnTo>
                  <a:pt x="6221096" y="5607348"/>
                </a:lnTo>
                <a:lnTo>
                  <a:pt x="6220633" y="5606875"/>
                </a:lnTo>
                <a:lnTo>
                  <a:pt x="6220514" y="5606997"/>
                </a:lnTo>
                <a:lnTo>
                  <a:pt x="6217768" y="5605341"/>
                </a:lnTo>
                <a:cubicBezTo>
                  <a:pt x="6215372" y="5603615"/>
                  <a:pt x="6213456" y="5601395"/>
                  <a:pt x="6213464" y="5598040"/>
                </a:cubicBezTo>
                <a:cubicBezTo>
                  <a:pt x="6222814" y="5588933"/>
                  <a:pt x="6208011" y="5583074"/>
                  <a:pt x="6210228" y="5573630"/>
                </a:cubicBezTo>
                <a:cubicBezTo>
                  <a:pt x="6205151" y="5573454"/>
                  <a:pt x="6202413" y="5571842"/>
                  <a:pt x="6201226" y="5569436"/>
                </a:cubicBezTo>
                <a:lnTo>
                  <a:pt x="6201407" y="5564408"/>
                </a:lnTo>
                <a:lnTo>
                  <a:pt x="6203339" y="5563937"/>
                </a:lnTo>
                <a:cubicBezTo>
                  <a:pt x="6203339" y="5556361"/>
                  <a:pt x="6205810" y="5558886"/>
                  <a:pt x="6208281" y="5553834"/>
                </a:cubicBezTo>
                <a:lnTo>
                  <a:pt x="6215462" y="5553834"/>
                </a:lnTo>
                <a:lnTo>
                  <a:pt x="6218079" y="5560323"/>
                </a:lnTo>
                <a:lnTo>
                  <a:pt x="6226880" y="5572721"/>
                </a:lnTo>
                <a:lnTo>
                  <a:pt x="6225364" y="5572955"/>
                </a:lnTo>
                <a:cubicBezTo>
                  <a:pt x="6224936" y="5573236"/>
                  <a:pt x="6225424" y="5573738"/>
                  <a:pt x="6227900" y="5574747"/>
                </a:cubicBezTo>
                <a:lnTo>
                  <a:pt x="6228216" y="5574603"/>
                </a:lnTo>
                <a:lnTo>
                  <a:pt x="6228882" y="5575541"/>
                </a:lnTo>
                <a:cubicBezTo>
                  <a:pt x="6239861" y="5573607"/>
                  <a:pt x="6247156" y="5563499"/>
                  <a:pt x="6251297" y="5552080"/>
                </a:cubicBezTo>
                <a:lnTo>
                  <a:pt x="6254521" y="5537883"/>
                </a:lnTo>
                <a:close/>
                <a:moveTo>
                  <a:pt x="3103726" y="5534693"/>
                </a:moveTo>
                <a:cubicBezTo>
                  <a:pt x="3102796" y="5534407"/>
                  <a:pt x="3100914" y="5534323"/>
                  <a:pt x="3097109" y="5535136"/>
                </a:cubicBezTo>
                <a:cubicBezTo>
                  <a:pt x="3097109" y="5535136"/>
                  <a:pt x="3104635" y="5535471"/>
                  <a:pt x="3104547" y="5537432"/>
                </a:cubicBezTo>
                <a:cubicBezTo>
                  <a:pt x="3104547" y="5537432"/>
                  <a:pt x="3106428" y="5537517"/>
                  <a:pt x="3107379" y="5537315"/>
                </a:cubicBezTo>
                <a:cubicBezTo>
                  <a:pt x="3108330" y="5537111"/>
                  <a:pt x="3108352" y="5536621"/>
                  <a:pt x="3104635" y="5535471"/>
                </a:cubicBezTo>
                <a:cubicBezTo>
                  <a:pt x="3104635" y="5535471"/>
                  <a:pt x="3104657" y="5534982"/>
                  <a:pt x="3103726" y="5534693"/>
                </a:cubicBezTo>
                <a:close/>
                <a:moveTo>
                  <a:pt x="10167002" y="5532741"/>
                </a:moveTo>
                <a:cubicBezTo>
                  <a:pt x="10166449" y="5536640"/>
                  <a:pt x="10166449" y="5536640"/>
                  <a:pt x="10166449" y="5536640"/>
                </a:cubicBezTo>
                <a:cubicBezTo>
                  <a:pt x="10166311" y="5537616"/>
                  <a:pt x="10167001" y="5537936"/>
                  <a:pt x="10167930" y="5537849"/>
                </a:cubicBezTo>
                <a:cubicBezTo>
                  <a:pt x="10170723" y="5537589"/>
                  <a:pt x="10175691" y="5533664"/>
                  <a:pt x="10167002" y="5532741"/>
                </a:cubicBezTo>
                <a:close/>
                <a:moveTo>
                  <a:pt x="9158601" y="5532695"/>
                </a:moveTo>
                <a:cubicBezTo>
                  <a:pt x="9158274" y="5535458"/>
                  <a:pt x="9156065" y="5536055"/>
                  <a:pt x="9154246" y="5537884"/>
                </a:cubicBezTo>
                <a:cubicBezTo>
                  <a:pt x="9153858" y="5536653"/>
                  <a:pt x="9152752" y="5536952"/>
                  <a:pt x="9153141" y="5538183"/>
                </a:cubicBezTo>
                <a:cubicBezTo>
                  <a:pt x="9155350" y="5537586"/>
                  <a:pt x="9155412" y="5541577"/>
                  <a:pt x="9158726" y="5540680"/>
                </a:cubicBezTo>
                <a:cubicBezTo>
                  <a:pt x="9159262" y="5539533"/>
                  <a:pt x="9161627" y="5535635"/>
                  <a:pt x="9160748" y="5533743"/>
                </a:cubicBezTo>
                <a:cubicBezTo>
                  <a:pt x="9160455" y="5533112"/>
                  <a:pt x="9159803" y="5532704"/>
                  <a:pt x="9158601" y="5532695"/>
                </a:cubicBezTo>
                <a:close/>
                <a:moveTo>
                  <a:pt x="9151382" y="5531186"/>
                </a:moveTo>
                <a:cubicBezTo>
                  <a:pt x="9151951" y="5533414"/>
                  <a:pt x="9149445" y="5533900"/>
                  <a:pt x="9150013" y="5536130"/>
                </a:cubicBezTo>
                <a:cubicBezTo>
                  <a:pt x="9151266" y="5535888"/>
                  <a:pt x="9152520" y="5535645"/>
                  <a:pt x="9153772" y="5535401"/>
                </a:cubicBezTo>
                <a:cubicBezTo>
                  <a:pt x="9153488" y="5534287"/>
                  <a:pt x="9153205" y="5533173"/>
                  <a:pt x="9152834" y="5532366"/>
                </a:cubicBezTo>
                <a:cubicBezTo>
                  <a:pt x="9152464" y="5531561"/>
                  <a:pt x="9152009" y="5531064"/>
                  <a:pt x="9151382" y="5531186"/>
                </a:cubicBezTo>
                <a:close/>
                <a:moveTo>
                  <a:pt x="2750419" y="5531050"/>
                </a:moveTo>
                <a:cubicBezTo>
                  <a:pt x="2741387" y="5530646"/>
                  <a:pt x="2732286" y="5531813"/>
                  <a:pt x="2741316" y="5532216"/>
                </a:cubicBezTo>
                <a:cubicBezTo>
                  <a:pt x="2741316" y="5532216"/>
                  <a:pt x="2750347" y="5532619"/>
                  <a:pt x="2750419" y="5531050"/>
                </a:cubicBezTo>
                <a:close/>
                <a:moveTo>
                  <a:pt x="7885223" y="5525543"/>
                </a:moveTo>
                <a:cubicBezTo>
                  <a:pt x="7884140" y="5530176"/>
                  <a:pt x="7881974" y="5539440"/>
                  <a:pt x="7880891" y="5544072"/>
                </a:cubicBezTo>
                <a:lnTo>
                  <a:pt x="7880894" y="5544071"/>
                </a:lnTo>
                <a:lnTo>
                  <a:pt x="7893829" y="5541604"/>
                </a:lnTo>
                <a:cubicBezTo>
                  <a:pt x="7894911" y="5536971"/>
                  <a:pt x="7895994" y="5532340"/>
                  <a:pt x="7895994" y="5532340"/>
                </a:cubicBezTo>
                <a:cubicBezTo>
                  <a:pt x="7895994" y="5532340"/>
                  <a:pt x="7897076" y="5527707"/>
                  <a:pt x="7885223" y="5525543"/>
                </a:cubicBezTo>
                <a:close/>
                <a:moveTo>
                  <a:pt x="2563926" y="5525289"/>
                </a:moveTo>
                <a:lnTo>
                  <a:pt x="2565736" y="5525493"/>
                </a:lnTo>
                <a:cubicBezTo>
                  <a:pt x="2570952" y="5526545"/>
                  <a:pt x="2574042" y="5528048"/>
                  <a:pt x="2579258" y="5529099"/>
                </a:cubicBezTo>
                <a:lnTo>
                  <a:pt x="2585508" y="5529807"/>
                </a:lnTo>
                <a:lnTo>
                  <a:pt x="2584912" y="5534432"/>
                </a:lnTo>
                <a:lnTo>
                  <a:pt x="2580954" y="5537307"/>
                </a:lnTo>
                <a:lnTo>
                  <a:pt x="2580330" y="5537265"/>
                </a:lnTo>
                <a:lnTo>
                  <a:pt x="2571250" y="5534747"/>
                </a:lnTo>
                <a:cubicBezTo>
                  <a:pt x="2568806" y="5534443"/>
                  <a:pt x="2566607" y="5534454"/>
                  <a:pt x="2563137" y="5533968"/>
                </a:cubicBezTo>
                <a:close/>
                <a:moveTo>
                  <a:pt x="3154881" y="5524745"/>
                </a:moveTo>
                <a:cubicBezTo>
                  <a:pt x="3154881" y="5524745"/>
                  <a:pt x="3154881" y="5524745"/>
                  <a:pt x="3154775" y="5527098"/>
                </a:cubicBezTo>
                <a:cubicBezTo>
                  <a:pt x="3154775" y="5527098"/>
                  <a:pt x="3163703" y="5529854"/>
                  <a:pt x="3163808" y="5527501"/>
                </a:cubicBezTo>
                <a:cubicBezTo>
                  <a:pt x="3154775" y="5527098"/>
                  <a:pt x="3163912" y="5525147"/>
                  <a:pt x="3154881" y="5524745"/>
                </a:cubicBezTo>
                <a:close/>
                <a:moveTo>
                  <a:pt x="1920507" y="5522883"/>
                </a:moveTo>
                <a:cubicBezTo>
                  <a:pt x="1919919" y="5524385"/>
                  <a:pt x="1920588" y="5526380"/>
                  <a:pt x="1923771" y="5529357"/>
                </a:cubicBezTo>
                <a:cubicBezTo>
                  <a:pt x="1924358" y="5527854"/>
                  <a:pt x="1925888" y="5526718"/>
                  <a:pt x="1926099" y="5525717"/>
                </a:cubicBezTo>
                <a:cubicBezTo>
                  <a:pt x="1926310" y="5524717"/>
                  <a:pt x="1925200" y="5523848"/>
                  <a:pt x="1920507" y="5522883"/>
                </a:cubicBezTo>
                <a:close/>
                <a:moveTo>
                  <a:pt x="2986095" y="5521923"/>
                </a:moveTo>
                <a:cubicBezTo>
                  <a:pt x="2986002" y="5524015"/>
                  <a:pt x="2985813" y="5528199"/>
                  <a:pt x="2985813" y="5528199"/>
                </a:cubicBezTo>
                <a:cubicBezTo>
                  <a:pt x="2994844" y="5528602"/>
                  <a:pt x="2995032" y="5524418"/>
                  <a:pt x="2995126" y="5522326"/>
                </a:cubicBezTo>
                <a:cubicBezTo>
                  <a:pt x="2995126" y="5522326"/>
                  <a:pt x="2995126" y="5522326"/>
                  <a:pt x="2986095" y="5521923"/>
                </a:cubicBezTo>
                <a:close/>
                <a:moveTo>
                  <a:pt x="2706733" y="5518617"/>
                </a:moveTo>
                <a:cubicBezTo>
                  <a:pt x="2702720" y="5518438"/>
                  <a:pt x="2698684" y="5518782"/>
                  <a:pt x="2698636" y="5519827"/>
                </a:cubicBezTo>
                <a:cubicBezTo>
                  <a:pt x="2698636" y="5519827"/>
                  <a:pt x="2690422" y="5523653"/>
                  <a:pt x="2706475" y="5524371"/>
                </a:cubicBezTo>
                <a:cubicBezTo>
                  <a:pt x="2706569" y="5522278"/>
                  <a:pt x="2714598" y="5522637"/>
                  <a:pt x="2714691" y="5520544"/>
                </a:cubicBezTo>
                <a:cubicBezTo>
                  <a:pt x="2714737" y="5519499"/>
                  <a:pt x="2710748" y="5518796"/>
                  <a:pt x="2706733" y="5518617"/>
                </a:cubicBezTo>
                <a:close/>
                <a:moveTo>
                  <a:pt x="3123271" y="5514979"/>
                </a:moveTo>
                <a:cubicBezTo>
                  <a:pt x="3122129" y="5515224"/>
                  <a:pt x="3122103" y="5515812"/>
                  <a:pt x="3122052" y="5516989"/>
                </a:cubicBezTo>
                <a:cubicBezTo>
                  <a:pt x="3122052" y="5516989"/>
                  <a:pt x="3122052" y="5516989"/>
                  <a:pt x="3131081" y="5517392"/>
                </a:cubicBezTo>
                <a:cubicBezTo>
                  <a:pt x="3130975" y="5519745"/>
                  <a:pt x="3140113" y="5517796"/>
                  <a:pt x="3140113" y="5517796"/>
                </a:cubicBezTo>
                <a:cubicBezTo>
                  <a:pt x="3131186" y="5515039"/>
                  <a:pt x="3131186" y="5515039"/>
                  <a:pt x="3131186" y="5515039"/>
                </a:cubicBezTo>
                <a:cubicBezTo>
                  <a:pt x="3126672" y="5514837"/>
                  <a:pt x="3124414" y="5514736"/>
                  <a:pt x="3123271" y="5514979"/>
                </a:cubicBezTo>
                <a:close/>
                <a:moveTo>
                  <a:pt x="1941404" y="5513230"/>
                </a:moveTo>
                <a:lnTo>
                  <a:pt x="1943934" y="5521374"/>
                </a:lnTo>
                <a:cubicBezTo>
                  <a:pt x="1943693" y="5522694"/>
                  <a:pt x="1942874" y="5523733"/>
                  <a:pt x="1941171" y="5524289"/>
                </a:cubicBezTo>
                <a:lnTo>
                  <a:pt x="1933804" y="5524309"/>
                </a:lnTo>
                <a:lnTo>
                  <a:pt x="1934513" y="5522099"/>
                </a:lnTo>
                <a:cubicBezTo>
                  <a:pt x="1937904" y="5521504"/>
                  <a:pt x="1938877" y="5518461"/>
                  <a:pt x="1939853" y="5515416"/>
                </a:cubicBezTo>
                <a:close/>
                <a:moveTo>
                  <a:pt x="10379093" y="5512250"/>
                </a:moveTo>
                <a:cubicBezTo>
                  <a:pt x="10377576" y="5512584"/>
                  <a:pt x="10377438" y="5513558"/>
                  <a:pt x="10377160" y="5515509"/>
                </a:cubicBezTo>
                <a:cubicBezTo>
                  <a:pt x="10377160" y="5515509"/>
                  <a:pt x="10365578" y="5514276"/>
                  <a:pt x="10365578" y="5514276"/>
                </a:cubicBezTo>
                <a:cubicBezTo>
                  <a:pt x="10365578" y="5514276"/>
                  <a:pt x="10376608" y="5519409"/>
                  <a:pt x="10376608" y="5519409"/>
                </a:cubicBezTo>
                <a:cubicBezTo>
                  <a:pt x="10377160" y="5515509"/>
                  <a:pt x="10377160" y="5515509"/>
                  <a:pt x="10377160" y="5515509"/>
                </a:cubicBezTo>
                <a:cubicBezTo>
                  <a:pt x="10376608" y="5519409"/>
                  <a:pt x="10399771" y="5521874"/>
                  <a:pt x="10399771" y="5521874"/>
                </a:cubicBezTo>
                <a:cubicBezTo>
                  <a:pt x="10400325" y="5517974"/>
                  <a:pt x="10400879" y="5514075"/>
                  <a:pt x="10389297" y="5512841"/>
                </a:cubicBezTo>
                <a:cubicBezTo>
                  <a:pt x="10383506" y="5512225"/>
                  <a:pt x="10380611" y="5511916"/>
                  <a:pt x="10379093" y="5512250"/>
                </a:cubicBezTo>
                <a:close/>
                <a:moveTo>
                  <a:pt x="10336070" y="5511630"/>
                </a:moveTo>
                <a:cubicBezTo>
                  <a:pt x="10334552" y="5511964"/>
                  <a:pt x="10334413" y="5512939"/>
                  <a:pt x="10334137" y="5514890"/>
                </a:cubicBezTo>
                <a:cubicBezTo>
                  <a:pt x="10334137" y="5514890"/>
                  <a:pt x="10345721" y="5516123"/>
                  <a:pt x="10345721" y="5516123"/>
                </a:cubicBezTo>
                <a:cubicBezTo>
                  <a:pt x="10345721" y="5516123"/>
                  <a:pt x="10348615" y="5516430"/>
                  <a:pt x="10351580" y="5516251"/>
                </a:cubicBezTo>
                <a:cubicBezTo>
                  <a:pt x="10354545" y="5516072"/>
                  <a:pt x="10357578" y="5515405"/>
                  <a:pt x="10357854" y="5513455"/>
                </a:cubicBezTo>
                <a:cubicBezTo>
                  <a:pt x="10346273" y="5512222"/>
                  <a:pt x="10346273" y="5512222"/>
                  <a:pt x="10346273" y="5512222"/>
                </a:cubicBezTo>
                <a:cubicBezTo>
                  <a:pt x="10340482" y="5511605"/>
                  <a:pt x="10337585" y="5511297"/>
                  <a:pt x="10336070" y="5511630"/>
                </a:cubicBezTo>
                <a:close/>
                <a:moveTo>
                  <a:pt x="3085265" y="5511185"/>
                </a:moveTo>
                <a:cubicBezTo>
                  <a:pt x="3082145" y="5511407"/>
                  <a:pt x="3080045" y="5511969"/>
                  <a:pt x="3079999" y="5513014"/>
                </a:cubicBezTo>
                <a:cubicBezTo>
                  <a:pt x="3088278" y="5513385"/>
                  <a:pt x="3088183" y="5515477"/>
                  <a:pt x="3096367" y="5517937"/>
                </a:cubicBezTo>
                <a:cubicBezTo>
                  <a:pt x="3088090" y="5517568"/>
                  <a:pt x="3079905" y="5515107"/>
                  <a:pt x="3079810" y="5517199"/>
                </a:cubicBezTo>
                <a:cubicBezTo>
                  <a:pt x="3087997" y="5519661"/>
                  <a:pt x="3087904" y="5521753"/>
                  <a:pt x="3104460" y="5522492"/>
                </a:cubicBezTo>
                <a:cubicBezTo>
                  <a:pt x="3112832" y="5520770"/>
                  <a:pt x="3113018" y="5516586"/>
                  <a:pt x="3113114" y="5514493"/>
                </a:cubicBezTo>
                <a:cubicBezTo>
                  <a:pt x="3113182" y="5512924"/>
                  <a:pt x="3094626" y="5510524"/>
                  <a:pt x="3085265" y="5511185"/>
                </a:cubicBezTo>
                <a:close/>
                <a:moveTo>
                  <a:pt x="7066316" y="5510078"/>
                </a:moveTo>
                <a:lnTo>
                  <a:pt x="7065604" y="5513120"/>
                </a:lnTo>
                <a:lnTo>
                  <a:pt x="7065000" y="5512591"/>
                </a:lnTo>
                <a:cubicBezTo>
                  <a:pt x="7065741" y="5511177"/>
                  <a:pt x="7065741" y="5511177"/>
                  <a:pt x="7065741" y="5511177"/>
                </a:cubicBezTo>
                <a:close/>
                <a:moveTo>
                  <a:pt x="2792130" y="5508837"/>
                </a:moveTo>
                <a:cubicBezTo>
                  <a:pt x="2790235" y="5509048"/>
                  <a:pt x="2788328" y="5509552"/>
                  <a:pt x="2784511" y="5510561"/>
                </a:cubicBezTo>
                <a:cubicBezTo>
                  <a:pt x="2784511" y="5510561"/>
                  <a:pt x="2784511" y="5510561"/>
                  <a:pt x="2784406" y="5512914"/>
                </a:cubicBezTo>
                <a:cubicBezTo>
                  <a:pt x="2799458" y="5513587"/>
                  <a:pt x="2799564" y="5511233"/>
                  <a:pt x="2799668" y="5508879"/>
                </a:cubicBezTo>
                <a:cubicBezTo>
                  <a:pt x="2795906" y="5508711"/>
                  <a:pt x="2794024" y="5508627"/>
                  <a:pt x="2792130" y="5508837"/>
                </a:cubicBezTo>
                <a:close/>
                <a:moveTo>
                  <a:pt x="3063128" y="5508068"/>
                </a:moveTo>
                <a:cubicBezTo>
                  <a:pt x="3046070" y="5507305"/>
                  <a:pt x="3037450" y="5508965"/>
                  <a:pt x="3037450" y="5508965"/>
                </a:cubicBezTo>
                <a:cubicBezTo>
                  <a:pt x="3037450" y="5508965"/>
                  <a:pt x="3028829" y="5510624"/>
                  <a:pt x="3028829" y="5510624"/>
                </a:cubicBezTo>
                <a:cubicBezTo>
                  <a:pt x="3028829" y="5510624"/>
                  <a:pt x="3028829" y="5510624"/>
                  <a:pt x="3037359" y="5511005"/>
                </a:cubicBezTo>
                <a:cubicBezTo>
                  <a:pt x="3045797" y="5513426"/>
                  <a:pt x="3054235" y="5515847"/>
                  <a:pt x="3054143" y="5517887"/>
                </a:cubicBezTo>
                <a:cubicBezTo>
                  <a:pt x="3054326" y="5513807"/>
                  <a:pt x="3079822" y="5516989"/>
                  <a:pt x="3079914" y="5514951"/>
                </a:cubicBezTo>
                <a:cubicBezTo>
                  <a:pt x="3071476" y="5512528"/>
                  <a:pt x="3071567" y="5510488"/>
                  <a:pt x="3062946" y="5512147"/>
                </a:cubicBezTo>
                <a:cubicBezTo>
                  <a:pt x="3063038" y="5510108"/>
                  <a:pt x="3063128" y="5508068"/>
                  <a:pt x="3063128" y="5508068"/>
                </a:cubicBezTo>
                <a:close/>
                <a:moveTo>
                  <a:pt x="3156405" y="5507518"/>
                </a:moveTo>
                <a:cubicBezTo>
                  <a:pt x="3148125" y="5507148"/>
                  <a:pt x="3156212" y="5511833"/>
                  <a:pt x="3147933" y="5511463"/>
                </a:cubicBezTo>
                <a:lnTo>
                  <a:pt x="3132884" y="5510790"/>
                </a:lnTo>
                <a:lnTo>
                  <a:pt x="3140498" y="5509166"/>
                </a:lnTo>
                <a:cubicBezTo>
                  <a:pt x="3131466" y="5508763"/>
                  <a:pt x="3131466" y="5508763"/>
                  <a:pt x="3131466" y="5508763"/>
                </a:cubicBezTo>
                <a:cubicBezTo>
                  <a:pt x="3131466" y="5508763"/>
                  <a:pt x="3122435" y="5508358"/>
                  <a:pt x="3131361" y="5511117"/>
                </a:cubicBezTo>
                <a:lnTo>
                  <a:pt x="3132172" y="5510942"/>
                </a:lnTo>
                <a:lnTo>
                  <a:pt x="3139570" y="5512980"/>
                </a:lnTo>
                <a:cubicBezTo>
                  <a:pt x="3143697" y="5513436"/>
                  <a:pt x="3147836" y="5513620"/>
                  <a:pt x="3147836" y="5513620"/>
                </a:cubicBezTo>
                <a:cubicBezTo>
                  <a:pt x="3147741" y="5515778"/>
                  <a:pt x="3147644" y="5517935"/>
                  <a:pt x="3147548" y="5520093"/>
                </a:cubicBezTo>
                <a:cubicBezTo>
                  <a:pt x="3147452" y="5522249"/>
                  <a:pt x="3155634" y="5524778"/>
                  <a:pt x="3164010" y="5522990"/>
                </a:cubicBezTo>
                <a:cubicBezTo>
                  <a:pt x="3164202" y="5518676"/>
                  <a:pt x="3164394" y="5514360"/>
                  <a:pt x="3156405" y="5507518"/>
                </a:cubicBezTo>
                <a:close/>
                <a:moveTo>
                  <a:pt x="1916702" y="5502854"/>
                </a:moveTo>
                <a:lnTo>
                  <a:pt x="1921299" y="5505788"/>
                </a:lnTo>
                <a:cubicBezTo>
                  <a:pt x="1922569" y="5506283"/>
                  <a:pt x="1922569" y="5506283"/>
                  <a:pt x="1922569" y="5506283"/>
                </a:cubicBezTo>
                <a:cubicBezTo>
                  <a:pt x="1923839" y="5506779"/>
                  <a:pt x="1923839" y="5506779"/>
                  <a:pt x="1923839" y="5506779"/>
                </a:cubicBezTo>
                <a:cubicBezTo>
                  <a:pt x="1923248" y="5508290"/>
                  <a:pt x="1925788" y="5509282"/>
                  <a:pt x="1926468" y="5511287"/>
                </a:cubicBezTo>
                <a:cubicBezTo>
                  <a:pt x="1927739" y="5511783"/>
                  <a:pt x="1930279" y="5512776"/>
                  <a:pt x="1931548" y="5513272"/>
                </a:cubicBezTo>
                <a:cubicBezTo>
                  <a:pt x="1934677" y="5512756"/>
                  <a:pt x="1935266" y="5511247"/>
                  <a:pt x="1932728" y="5510253"/>
                </a:cubicBezTo>
                <a:cubicBezTo>
                  <a:pt x="1932728" y="5510253"/>
                  <a:pt x="1932728" y="5510253"/>
                  <a:pt x="1931457" y="5509758"/>
                </a:cubicBezTo>
                <a:cubicBezTo>
                  <a:pt x="1932728" y="5510253"/>
                  <a:pt x="1933997" y="5510750"/>
                  <a:pt x="1935856" y="5509737"/>
                </a:cubicBezTo>
                <a:lnTo>
                  <a:pt x="1938179" y="5510645"/>
                </a:lnTo>
                <a:lnTo>
                  <a:pt x="1936949" y="5514486"/>
                </a:lnTo>
                <a:cubicBezTo>
                  <a:pt x="1935975" y="5517532"/>
                  <a:pt x="1935487" y="5519053"/>
                  <a:pt x="1932096" y="5519647"/>
                </a:cubicBezTo>
                <a:cubicBezTo>
                  <a:pt x="1929675" y="5520550"/>
                  <a:pt x="1929675" y="5520550"/>
                  <a:pt x="1929675" y="5520550"/>
                </a:cubicBezTo>
                <a:cubicBezTo>
                  <a:pt x="1930155" y="5522382"/>
                  <a:pt x="1930155" y="5522382"/>
                  <a:pt x="1930155" y="5522382"/>
                </a:cubicBezTo>
                <a:cubicBezTo>
                  <a:pt x="1932084" y="5526356"/>
                  <a:pt x="1929654" y="5530614"/>
                  <a:pt x="1927711" y="5533348"/>
                </a:cubicBezTo>
                <a:cubicBezTo>
                  <a:pt x="1927223" y="5534871"/>
                  <a:pt x="1925769" y="5536084"/>
                  <a:pt x="1925281" y="5537606"/>
                </a:cubicBezTo>
                <a:cubicBezTo>
                  <a:pt x="1924314" y="5537296"/>
                  <a:pt x="1923834" y="5535463"/>
                  <a:pt x="1921409" y="5536366"/>
                </a:cubicBezTo>
                <a:cubicBezTo>
                  <a:pt x="1921898" y="5534845"/>
                  <a:pt x="1923841" y="5532109"/>
                  <a:pt x="1921904" y="5531490"/>
                </a:cubicBezTo>
                <a:cubicBezTo>
                  <a:pt x="1919483" y="5532393"/>
                  <a:pt x="1918501" y="5538792"/>
                  <a:pt x="1916078" y="5539695"/>
                </a:cubicBezTo>
                <a:cubicBezTo>
                  <a:pt x="1915110" y="5539385"/>
                  <a:pt x="1915110" y="5539385"/>
                  <a:pt x="1915110" y="5539385"/>
                </a:cubicBezTo>
                <a:lnTo>
                  <a:pt x="1913778" y="5540496"/>
                </a:lnTo>
                <a:lnTo>
                  <a:pt x="1912280" y="5532394"/>
                </a:lnTo>
                <a:cubicBezTo>
                  <a:pt x="1913317" y="5528321"/>
                  <a:pt x="1915386" y="5523529"/>
                  <a:pt x="1916606" y="5518045"/>
                </a:cubicBezTo>
                <a:cubicBezTo>
                  <a:pt x="1915639" y="5517736"/>
                  <a:pt x="1914671" y="5517427"/>
                  <a:pt x="1914190" y="5515594"/>
                </a:cubicBezTo>
                <a:cubicBezTo>
                  <a:pt x="1914075" y="5512620"/>
                  <a:pt x="1914750" y="5508850"/>
                  <a:pt x="1915961" y="5504753"/>
                </a:cubicBezTo>
                <a:close/>
                <a:moveTo>
                  <a:pt x="2775867" y="5501527"/>
                </a:moveTo>
                <a:cubicBezTo>
                  <a:pt x="2766738" y="5503281"/>
                  <a:pt x="2766835" y="5501124"/>
                  <a:pt x="2757709" y="5502878"/>
                </a:cubicBezTo>
                <a:cubicBezTo>
                  <a:pt x="2757492" y="5507733"/>
                  <a:pt x="2777864" y="5507427"/>
                  <a:pt x="2780528" y="5504809"/>
                </a:cubicBezTo>
                <a:cubicBezTo>
                  <a:pt x="2781413" y="5503936"/>
                  <a:pt x="2780334" y="5502808"/>
                  <a:pt x="2775867" y="5501527"/>
                </a:cubicBezTo>
                <a:close/>
                <a:moveTo>
                  <a:pt x="2572983" y="5501285"/>
                </a:moveTo>
                <a:cubicBezTo>
                  <a:pt x="2575692" y="5502779"/>
                  <a:pt x="2577497" y="5504245"/>
                  <a:pt x="2578832" y="5505691"/>
                </a:cubicBezTo>
                <a:lnTo>
                  <a:pt x="2580834" y="5508532"/>
                </a:lnTo>
                <a:lnTo>
                  <a:pt x="2580307" y="5508537"/>
                </a:lnTo>
                <a:cubicBezTo>
                  <a:pt x="2577820" y="5508290"/>
                  <a:pt x="2576000" y="5507800"/>
                  <a:pt x="2574450" y="5507184"/>
                </a:cubicBezTo>
                <a:lnTo>
                  <a:pt x="2571342" y="5505767"/>
                </a:lnTo>
                <a:close/>
                <a:moveTo>
                  <a:pt x="1173458" y="5500515"/>
                </a:moveTo>
                <a:cubicBezTo>
                  <a:pt x="1171559" y="5503154"/>
                  <a:pt x="1169651" y="5502543"/>
                  <a:pt x="1167272" y="5503405"/>
                </a:cubicBezTo>
                <a:cubicBezTo>
                  <a:pt x="1167742" y="5501932"/>
                  <a:pt x="1166788" y="5501626"/>
                  <a:pt x="1166319" y="5503098"/>
                </a:cubicBezTo>
                <a:cubicBezTo>
                  <a:pt x="1168225" y="5503710"/>
                  <a:pt x="1165859" y="5507818"/>
                  <a:pt x="1168722" y="5508734"/>
                </a:cubicBezTo>
                <a:cubicBezTo>
                  <a:pt x="1169791" y="5507860"/>
                  <a:pt x="1173801" y="5505188"/>
                  <a:pt x="1174329" y="5502771"/>
                </a:cubicBezTo>
                <a:cubicBezTo>
                  <a:pt x="1174505" y="5501966"/>
                  <a:pt x="1174294" y="5501190"/>
                  <a:pt x="1173458" y="5500515"/>
                </a:cubicBezTo>
                <a:close/>
                <a:moveTo>
                  <a:pt x="2976099" y="5498052"/>
                </a:moveTo>
                <a:cubicBezTo>
                  <a:pt x="2973628" y="5498212"/>
                  <a:pt x="2972057" y="5498547"/>
                  <a:pt x="2972034" y="5499087"/>
                </a:cubicBezTo>
                <a:cubicBezTo>
                  <a:pt x="2980217" y="5501613"/>
                  <a:pt x="2988397" y="5504140"/>
                  <a:pt x="2996580" y="5506669"/>
                </a:cubicBezTo>
                <a:cubicBezTo>
                  <a:pt x="3004859" y="5507038"/>
                  <a:pt x="3005051" y="5502723"/>
                  <a:pt x="3005149" y="5500565"/>
                </a:cubicBezTo>
                <a:cubicBezTo>
                  <a:pt x="2999011" y="5498670"/>
                  <a:pt x="2983508" y="5497572"/>
                  <a:pt x="2976099" y="5498052"/>
                </a:cubicBezTo>
                <a:close/>
                <a:moveTo>
                  <a:pt x="2632373" y="5495119"/>
                </a:moveTo>
                <a:cubicBezTo>
                  <a:pt x="2624149" y="5499153"/>
                  <a:pt x="2624052" y="5501350"/>
                  <a:pt x="2615928" y="5503188"/>
                </a:cubicBezTo>
                <a:cubicBezTo>
                  <a:pt x="2623956" y="5503547"/>
                  <a:pt x="2623858" y="5505744"/>
                  <a:pt x="2631883" y="5506102"/>
                </a:cubicBezTo>
                <a:cubicBezTo>
                  <a:pt x="2631981" y="5503906"/>
                  <a:pt x="2634087" y="5501798"/>
                  <a:pt x="2635176" y="5499921"/>
                </a:cubicBezTo>
                <a:cubicBezTo>
                  <a:pt x="2636265" y="5498043"/>
                  <a:pt x="2636339" y="5496396"/>
                  <a:pt x="2632373" y="5495119"/>
                </a:cubicBezTo>
                <a:close/>
                <a:moveTo>
                  <a:pt x="2708359" y="5493452"/>
                </a:moveTo>
                <a:cubicBezTo>
                  <a:pt x="2706490" y="5493123"/>
                  <a:pt x="2704608" y="5493038"/>
                  <a:pt x="2700801" y="5493851"/>
                </a:cubicBezTo>
                <a:cubicBezTo>
                  <a:pt x="2700713" y="5495812"/>
                  <a:pt x="2715765" y="5496484"/>
                  <a:pt x="2715854" y="5494523"/>
                </a:cubicBezTo>
                <a:cubicBezTo>
                  <a:pt x="2712091" y="5494355"/>
                  <a:pt x="2710231" y="5493781"/>
                  <a:pt x="2708359" y="5493452"/>
                </a:cubicBezTo>
                <a:close/>
                <a:moveTo>
                  <a:pt x="9174280" y="5493414"/>
                </a:moveTo>
                <a:lnTo>
                  <a:pt x="9177713" y="5496789"/>
                </a:lnTo>
                <a:lnTo>
                  <a:pt x="9177076" y="5497206"/>
                </a:lnTo>
                <a:lnTo>
                  <a:pt x="9176060" y="5498420"/>
                </a:lnTo>
                <a:lnTo>
                  <a:pt x="9175553" y="5497064"/>
                </a:lnTo>
                <a:cubicBezTo>
                  <a:pt x="9172671" y="5495275"/>
                  <a:pt x="9172658" y="5499972"/>
                  <a:pt x="9170632" y="5501538"/>
                </a:cubicBezTo>
                <a:cubicBezTo>
                  <a:pt x="9168698" y="5497511"/>
                  <a:pt x="9165605" y="5499651"/>
                  <a:pt x="9162979" y="5496252"/>
                </a:cubicBezTo>
                <a:lnTo>
                  <a:pt x="9162348" y="5494772"/>
                </a:lnTo>
                <a:lnTo>
                  <a:pt x="9167465" y="5494992"/>
                </a:lnTo>
                <a:close/>
                <a:moveTo>
                  <a:pt x="2919318" y="5491996"/>
                </a:moveTo>
                <a:cubicBezTo>
                  <a:pt x="2918275" y="5491679"/>
                  <a:pt x="2916165" y="5491584"/>
                  <a:pt x="2911896" y="5492479"/>
                </a:cubicBezTo>
                <a:cubicBezTo>
                  <a:pt x="2894825" y="5496062"/>
                  <a:pt x="2869507" y="5494931"/>
                  <a:pt x="2852432" y="5498514"/>
                </a:cubicBezTo>
                <a:cubicBezTo>
                  <a:pt x="2843800" y="5502473"/>
                  <a:pt x="2843605" y="5506808"/>
                  <a:pt x="2826628" y="5508223"/>
                </a:cubicBezTo>
                <a:cubicBezTo>
                  <a:pt x="2834875" y="5512936"/>
                  <a:pt x="2851755" y="5513689"/>
                  <a:pt x="2860098" y="5516235"/>
                </a:cubicBezTo>
                <a:cubicBezTo>
                  <a:pt x="2860001" y="5518403"/>
                  <a:pt x="2851658" y="5515857"/>
                  <a:pt x="2843122" y="5517649"/>
                </a:cubicBezTo>
                <a:cubicBezTo>
                  <a:pt x="2851464" y="5520193"/>
                  <a:pt x="2851464" y="5520193"/>
                  <a:pt x="2859904" y="5520570"/>
                </a:cubicBezTo>
                <a:cubicBezTo>
                  <a:pt x="2851367" y="5522361"/>
                  <a:pt x="2842929" y="5521985"/>
                  <a:pt x="2842929" y="5521985"/>
                </a:cubicBezTo>
                <a:cubicBezTo>
                  <a:pt x="2842734" y="5526323"/>
                  <a:pt x="2834198" y="5528113"/>
                  <a:pt x="2842444" y="5532826"/>
                </a:cubicBezTo>
                <a:cubicBezTo>
                  <a:pt x="2834005" y="5532449"/>
                  <a:pt x="2834005" y="5532449"/>
                  <a:pt x="2833908" y="5534617"/>
                </a:cubicBezTo>
                <a:cubicBezTo>
                  <a:pt x="2833908" y="5534617"/>
                  <a:pt x="2825466" y="5534239"/>
                  <a:pt x="2825466" y="5534239"/>
                </a:cubicBezTo>
                <a:cubicBezTo>
                  <a:pt x="2825466" y="5534239"/>
                  <a:pt x="2825466" y="5534239"/>
                  <a:pt x="2825565" y="5532071"/>
                </a:cubicBezTo>
                <a:cubicBezTo>
                  <a:pt x="2834100" y="5530280"/>
                  <a:pt x="2817318" y="5527359"/>
                  <a:pt x="2825951" y="5523399"/>
                </a:cubicBezTo>
                <a:cubicBezTo>
                  <a:pt x="2817610" y="5520855"/>
                  <a:pt x="2817706" y="5518686"/>
                  <a:pt x="2817803" y="5516519"/>
                </a:cubicBezTo>
                <a:cubicBezTo>
                  <a:pt x="2817803" y="5516519"/>
                  <a:pt x="2817901" y="5514351"/>
                  <a:pt x="2817901" y="5514351"/>
                </a:cubicBezTo>
                <a:cubicBezTo>
                  <a:pt x="2809460" y="5513973"/>
                  <a:pt x="2809460" y="5513973"/>
                  <a:pt x="2809460" y="5513973"/>
                </a:cubicBezTo>
                <a:cubicBezTo>
                  <a:pt x="2809460" y="5513973"/>
                  <a:pt x="2809363" y="5516142"/>
                  <a:pt x="2809363" y="5516142"/>
                </a:cubicBezTo>
                <a:cubicBezTo>
                  <a:pt x="2809267" y="5518309"/>
                  <a:pt x="2809169" y="5520477"/>
                  <a:pt x="2800730" y="5520101"/>
                </a:cubicBezTo>
                <a:cubicBezTo>
                  <a:pt x="2800825" y="5517932"/>
                  <a:pt x="2792385" y="5517556"/>
                  <a:pt x="2792385" y="5517556"/>
                </a:cubicBezTo>
                <a:cubicBezTo>
                  <a:pt x="2767164" y="5514256"/>
                  <a:pt x="2775217" y="5523305"/>
                  <a:pt x="2758145" y="5526889"/>
                </a:cubicBezTo>
                <a:cubicBezTo>
                  <a:pt x="2749705" y="5526512"/>
                  <a:pt x="2749705" y="5526512"/>
                  <a:pt x="2749609" y="5528679"/>
                </a:cubicBezTo>
                <a:cubicBezTo>
                  <a:pt x="2749511" y="5530847"/>
                  <a:pt x="2757757" y="5535560"/>
                  <a:pt x="2774733" y="5534146"/>
                </a:cubicBezTo>
                <a:cubicBezTo>
                  <a:pt x="2774635" y="5536315"/>
                  <a:pt x="2774635" y="5536315"/>
                  <a:pt x="2783076" y="5536692"/>
                </a:cubicBezTo>
                <a:cubicBezTo>
                  <a:pt x="2783173" y="5534523"/>
                  <a:pt x="2791612" y="5534901"/>
                  <a:pt x="2791708" y="5532731"/>
                </a:cubicBezTo>
                <a:cubicBezTo>
                  <a:pt x="2791612" y="5534901"/>
                  <a:pt x="2791612" y="5534901"/>
                  <a:pt x="2791612" y="5534901"/>
                </a:cubicBezTo>
                <a:cubicBezTo>
                  <a:pt x="2791612" y="5534901"/>
                  <a:pt x="2800051" y="5535277"/>
                  <a:pt x="2800051" y="5535277"/>
                </a:cubicBezTo>
                <a:cubicBezTo>
                  <a:pt x="2800149" y="5533108"/>
                  <a:pt x="2800149" y="5533108"/>
                  <a:pt x="2800149" y="5533108"/>
                </a:cubicBezTo>
                <a:cubicBezTo>
                  <a:pt x="2808589" y="5533486"/>
                  <a:pt x="2808589" y="5533486"/>
                  <a:pt x="2808589" y="5533486"/>
                </a:cubicBezTo>
                <a:cubicBezTo>
                  <a:pt x="2808589" y="5533486"/>
                  <a:pt x="2817029" y="5533862"/>
                  <a:pt x="2817029" y="5533862"/>
                </a:cubicBezTo>
                <a:cubicBezTo>
                  <a:pt x="2825466" y="5534239"/>
                  <a:pt x="2825466" y="5534239"/>
                  <a:pt x="2825370" y="5536407"/>
                </a:cubicBezTo>
                <a:cubicBezTo>
                  <a:pt x="2825370" y="5536407"/>
                  <a:pt x="2825370" y="5536407"/>
                  <a:pt x="2816836" y="5538199"/>
                </a:cubicBezTo>
                <a:cubicBezTo>
                  <a:pt x="2799955" y="5537446"/>
                  <a:pt x="2791417" y="5539236"/>
                  <a:pt x="2799568" y="5546117"/>
                </a:cubicBezTo>
                <a:cubicBezTo>
                  <a:pt x="2791128" y="5545740"/>
                  <a:pt x="2791031" y="5547908"/>
                  <a:pt x="2782591" y="5547532"/>
                </a:cubicBezTo>
                <a:cubicBezTo>
                  <a:pt x="2782688" y="5545364"/>
                  <a:pt x="2782688" y="5545364"/>
                  <a:pt x="2782688" y="5545364"/>
                </a:cubicBezTo>
                <a:cubicBezTo>
                  <a:pt x="2774152" y="5547154"/>
                  <a:pt x="2765713" y="5546777"/>
                  <a:pt x="2757081" y="5550736"/>
                </a:cubicBezTo>
                <a:cubicBezTo>
                  <a:pt x="2748735" y="5548191"/>
                  <a:pt x="2740296" y="5547815"/>
                  <a:pt x="2731954" y="5545270"/>
                </a:cubicBezTo>
                <a:cubicBezTo>
                  <a:pt x="2731859" y="5547439"/>
                  <a:pt x="2723418" y="5547061"/>
                  <a:pt x="2723320" y="5549229"/>
                </a:cubicBezTo>
                <a:cubicBezTo>
                  <a:pt x="2731761" y="5549607"/>
                  <a:pt x="2731567" y="5553942"/>
                  <a:pt x="2723030" y="5555733"/>
                </a:cubicBezTo>
                <a:cubicBezTo>
                  <a:pt x="2731374" y="5558278"/>
                  <a:pt x="2731277" y="5560447"/>
                  <a:pt x="2739715" y="5560823"/>
                </a:cubicBezTo>
                <a:cubicBezTo>
                  <a:pt x="2739813" y="5558656"/>
                  <a:pt x="2748155" y="5561200"/>
                  <a:pt x="2756692" y="5559409"/>
                </a:cubicBezTo>
                <a:cubicBezTo>
                  <a:pt x="2756692" y="5559409"/>
                  <a:pt x="2756596" y="5561577"/>
                  <a:pt x="2756596" y="5561577"/>
                </a:cubicBezTo>
                <a:cubicBezTo>
                  <a:pt x="2756596" y="5561577"/>
                  <a:pt x="2765131" y="5559785"/>
                  <a:pt x="2765034" y="5561954"/>
                </a:cubicBezTo>
                <a:cubicBezTo>
                  <a:pt x="2756402" y="5565914"/>
                  <a:pt x="2739715" y="5560823"/>
                  <a:pt x="2731084" y="5564782"/>
                </a:cubicBezTo>
                <a:cubicBezTo>
                  <a:pt x="2731180" y="5562614"/>
                  <a:pt x="2722740" y="5562237"/>
                  <a:pt x="2714298" y="5561861"/>
                </a:cubicBezTo>
                <a:cubicBezTo>
                  <a:pt x="2714397" y="5559693"/>
                  <a:pt x="2714397" y="5559693"/>
                  <a:pt x="2714493" y="5557524"/>
                </a:cubicBezTo>
                <a:cubicBezTo>
                  <a:pt x="2706054" y="5557147"/>
                  <a:pt x="2697421" y="5561106"/>
                  <a:pt x="2689175" y="5556393"/>
                </a:cubicBezTo>
                <a:cubicBezTo>
                  <a:pt x="2697518" y="5558937"/>
                  <a:pt x="2697614" y="5556770"/>
                  <a:pt x="2697808" y="5552434"/>
                </a:cubicBezTo>
                <a:cubicBezTo>
                  <a:pt x="2689368" y="5552057"/>
                  <a:pt x="2680931" y="5551679"/>
                  <a:pt x="2680737" y="5556017"/>
                </a:cubicBezTo>
                <a:cubicBezTo>
                  <a:pt x="2672394" y="5553472"/>
                  <a:pt x="2672490" y="5551303"/>
                  <a:pt x="2672587" y="5549134"/>
                </a:cubicBezTo>
                <a:lnTo>
                  <a:pt x="2672094" y="5549041"/>
                </a:lnTo>
                <a:lnTo>
                  <a:pt x="2704907" y="5550505"/>
                </a:lnTo>
                <a:cubicBezTo>
                  <a:pt x="2704907" y="5550505"/>
                  <a:pt x="2713429" y="5548789"/>
                  <a:pt x="2713336" y="5550883"/>
                </a:cubicBezTo>
                <a:cubicBezTo>
                  <a:pt x="2713336" y="5550883"/>
                  <a:pt x="2713429" y="5548789"/>
                  <a:pt x="2713429" y="5548789"/>
                </a:cubicBezTo>
                <a:cubicBezTo>
                  <a:pt x="2713429" y="5548789"/>
                  <a:pt x="2705001" y="5548413"/>
                  <a:pt x="2705001" y="5548413"/>
                </a:cubicBezTo>
                <a:cubicBezTo>
                  <a:pt x="2696571" y="5548037"/>
                  <a:pt x="2696666" y="5545944"/>
                  <a:pt x="2679808" y="5545191"/>
                </a:cubicBezTo>
                <a:lnTo>
                  <a:pt x="2671403" y="5548906"/>
                </a:lnTo>
                <a:lnTo>
                  <a:pt x="2652676" y="5545259"/>
                </a:lnTo>
                <a:cubicBezTo>
                  <a:pt x="2649573" y="5543763"/>
                  <a:pt x="2647509" y="5542584"/>
                  <a:pt x="2639021" y="5543292"/>
                </a:cubicBezTo>
                <a:cubicBezTo>
                  <a:pt x="2630486" y="5545083"/>
                  <a:pt x="2630293" y="5549418"/>
                  <a:pt x="2638538" y="5554132"/>
                </a:cubicBezTo>
                <a:cubicBezTo>
                  <a:pt x="2630002" y="5555924"/>
                  <a:pt x="2646688" y="5561013"/>
                  <a:pt x="2646590" y="5563180"/>
                </a:cubicBezTo>
                <a:cubicBezTo>
                  <a:pt x="2655128" y="5561390"/>
                  <a:pt x="2654837" y="5567894"/>
                  <a:pt x="2663371" y="5566103"/>
                </a:cubicBezTo>
                <a:cubicBezTo>
                  <a:pt x="2663371" y="5566103"/>
                  <a:pt x="2671909" y="5564313"/>
                  <a:pt x="2671909" y="5564313"/>
                </a:cubicBezTo>
                <a:cubicBezTo>
                  <a:pt x="2680252" y="5566857"/>
                  <a:pt x="2680156" y="5569025"/>
                  <a:pt x="2688592" y="5569402"/>
                </a:cubicBezTo>
                <a:cubicBezTo>
                  <a:pt x="2688497" y="5571570"/>
                  <a:pt x="2688497" y="5571570"/>
                  <a:pt x="2688497" y="5571570"/>
                </a:cubicBezTo>
                <a:cubicBezTo>
                  <a:pt x="2679960" y="5573361"/>
                  <a:pt x="2671521" y="5572984"/>
                  <a:pt x="2663082" y="5572607"/>
                </a:cubicBezTo>
                <a:cubicBezTo>
                  <a:pt x="2663177" y="5570439"/>
                  <a:pt x="2663177" y="5570439"/>
                  <a:pt x="2663275" y="5568270"/>
                </a:cubicBezTo>
                <a:cubicBezTo>
                  <a:pt x="2646396" y="5567516"/>
                  <a:pt x="2637667" y="5573645"/>
                  <a:pt x="2646009" y="5576189"/>
                </a:cubicBezTo>
                <a:cubicBezTo>
                  <a:pt x="2671329" y="5577319"/>
                  <a:pt x="2679671" y="5579865"/>
                  <a:pt x="2679382" y="5586369"/>
                </a:cubicBezTo>
                <a:cubicBezTo>
                  <a:pt x="2696356" y="5584955"/>
                  <a:pt x="2696356" y="5584955"/>
                  <a:pt x="2713137" y="5587877"/>
                </a:cubicBezTo>
                <a:cubicBezTo>
                  <a:pt x="2713041" y="5590045"/>
                  <a:pt x="2712945" y="5592213"/>
                  <a:pt x="2721287" y="5594757"/>
                </a:cubicBezTo>
                <a:cubicBezTo>
                  <a:pt x="2738167" y="5595512"/>
                  <a:pt x="2738263" y="5593344"/>
                  <a:pt x="2746703" y="5593721"/>
                </a:cubicBezTo>
                <a:cubicBezTo>
                  <a:pt x="2755242" y="5591930"/>
                  <a:pt x="2746994" y="5587217"/>
                  <a:pt x="2755434" y="5587594"/>
                </a:cubicBezTo>
                <a:cubicBezTo>
                  <a:pt x="2755337" y="5589763"/>
                  <a:pt x="2763776" y="5590138"/>
                  <a:pt x="2763776" y="5590138"/>
                </a:cubicBezTo>
                <a:cubicBezTo>
                  <a:pt x="2763678" y="5592306"/>
                  <a:pt x="2763678" y="5592306"/>
                  <a:pt x="2763678" y="5592306"/>
                </a:cubicBezTo>
                <a:cubicBezTo>
                  <a:pt x="2772118" y="5592683"/>
                  <a:pt x="2772118" y="5592683"/>
                  <a:pt x="2772118" y="5592683"/>
                </a:cubicBezTo>
                <a:cubicBezTo>
                  <a:pt x="2772118" y="5592683"/>
                  <a:pt x="2772215" y="5590516"/>
                  <a:pt x="2772215" y="5590516"/>
                </a:cubicBezTo>
                <a:cubicBezTo>
                  <a:pt x="2772021" y="5594851"/>
                  <a:pt x="2788996" y="5593438"/>
                  <a:pt x="2788996" y="5593438"/>
                </a:cubicBezTo>
                <a:cubicBezTo>
                  <a:pt x="2788802" y="5597774"/>
                  <a:pt x="2788706" y="5599942"/>
                  <a:pt x="2788609" y="5602109"/>
                </a:cubicBezTo>
                <a:cubicBezTo>
                  <a:pt x="2796954" y="5604655"/>
                  <a:pt x="2797146" y="5600318"/>
                  <a:pt x="2805587" y="5600695"/>
                </a:cubicBezTo>
                <a:cubicBezTo>
                  <a:pt x="2805490" y="5602863"/>
                  <a:pt x="2813931" y="5603241"/>
                  <a:pt x="2813833" y="5605408"/>
                </a:cubicBezTo>
                <a:cubicBezTo>
                  <a:pt x="2813737" y="5607576"/>
                  <a:pt x="2813737" y="5607576"/>
                  <a:pt x="2813737" y="5607576"/>
                </a:cubicBezTo>
                <a:cubicBezTo>
                  <a:pt x="2813737" y="5607576"/>
                  <a:pt x="2813737" y="5607576"/>
                  <a:pt x="2813640" y="5609744"/>
                </a:cubicBezTo>
                <a:cubicBezTo>
                  <a:pt x="2813640" y="5609744"/>
                  <a:pt x="2813640" y="5609744"/>
                  <a:pt x="2813543" y="5611912"/>
                </a:cubicBezTo>
                <a:cubicBezTo>
                  <a:pt x="2821982" y="5612289"/>
                  <a:pt x="2821982" y="5612289"/>
                  <a:pt x="2821982" y="5612289"/>
                </a:cubicBezTo>
                <a:cubicBezTo>
                  <a:pt x="2821982" y="5612289"/>
                  <a:pt x="2821982" y="5612289"/>
                  <a:pt x="2821885" y="5614458"/>
                </a:cubicBezTo>
                <a:cubicBezTo>
                  <a:pt x="2813350" y="5616249"/>
                  <a:pt x="2813253" y="5618417"/>
                  <a:pt x="2804812" y="5618041"/>
                </a:cubicBezTo>
                <a:cubicBezTo>
                  <a:pt x="2796371" y="5617664"/>
                  <a:pt x="2787932" y="5617287"/>
                  <a:pt x="2779590" y="5614741"/>
                </a:cubicBezTo>
                <a:cubicBezTo>
                  <a:pt x="2779688" y="5612574"/>
                  <a:pt x="2779688" y="5612574"/>
                  <a:pt x="2779688" y="5612574"/>
                </a:cubicBezTo>
                <a:cubicBezTo>
                  <a:pt x="2779688" y="5612574"/>
                  <a:pt x="2788222" y="5610783"/>
                  <a:pt x="2788222" y="5610783"/>
                </a:cubicBezTo>
                <a:cubicBezTo>
                  <a:pt x="2796662" y="5611159"/>
                  <a:pt x="2796759" y="5608991"/>
                  <a:pt x="2796857" y="5606824"/>
                </a:cubicBezTo>
                <a:cubicBezTo>
                  <a:pt x="2788513" y="5604279"/>
                  <a:pt x="2788416" y="5606446"/>
                  <a:pt x="2779880" y="5608237"/>
                </a:cubicBezTo>
                <a:cubicBezTo>
                  <a:pt x="2779784" y="5610405"/>
                  <a:pt x="2779784" y="5610405"/>
                  <a:pt x="2771246" y="5612196"/>
                </a:cubicBezTo>
                <a:cubicBezTo>
                  <a:pt x="2771246" y="5612196"/>
                  <a:pt x="2762709" y="5613988"/>
                  <a:pt x="2754369" y="5611442"/>
                </a:cubicBezTo>
                <a:cubicBezTo>
                  <a:pt x="2754174" y="5615778"/>
                  <a:pt x="2762613" y="5616156"/>
                  <a:pt x="2754078" y="5617946"/>
                </a:cubicBezTo>
                <a:cubicBezTo>
                  <a:pt x="2754078" y="5617946"/>
                  <a:pt x="2753980" y="5620115"/>
                  <a:pt x="2745540" y="5619737"/>
                </a:cubicBezTo>
                <a:cubicBezTo>
                  <a:pt x="2737197" y="5617192"/>
                  <a:pt x="2745734" y="5615402"/>
                  <a:pt x="2745831" y="5613233"/>
                </a:cubicBezTo>
                <a:cubicBezTo>
                  <a:pt x="2720513" y="5612103"/>
                  <a:pt x="2704022" y="5602678"/>
                  <a:pt x="2678702" y="5601546"/>
                </a:cubicBezTo>
                <a:cubicBezTo>
                  <a:pt x="2678412" y="5608051"/>
                  <a:pt x="2695097" y="5613140"/>
                  <a:pt x="2703441" y="5615684"/>
                </a:cubicBezTo>
                <a:cubicBezTo>
                  <a:pt x="2694806" y="5619643"/>
                  <a:pt x="2678122" y="5614555"/>
                  <a:pt x="2669682" y="5614177"/>
                </a:cubicBezTo>
                <a:cubicBezTo>
                  <a:pt x="2669392" y="5620681"/>
                  <a:pt x="2677929" y="5618890"/>
                  <a:pt x="2677542" y="5627564"/>
                </a:cubicBezTo>
                <a:cubicBezTo>
                  <a:pt x="2669198" y="5625017"/>
                  <a:pt x="2660855" y="5622473"/>
                  <a:pt x="2652513" y="5619927"/>
                </a:cubicBezTo>
                <a:cubicBezTo>
                  <a:pt x="2652513" y="5619927"/>
                  <a:pt x="2644071" y="5619551"/>
                  <a:pt x="2644071" y="5619551"/>
                </a:cubicBezTo>
                <a:cubicBezTo>
                  <a:pt x="2635729" y="5617006"/>
                  <a:pt x="2644169" y="5617383"/>
                  <a:pt x="2635729" y="5617006"/>
                </a:cubicBezTo>
                <a:cubicBezTo>
                  <a:pt x="2627291" y="5616629"/>
                  <a:pt x="2627194" y="5618796"/>
                  <a:pt x="2618851" y="5616251"/>
                </a:cubicBezTo>
                <a:cubicBezTo>
                  <a:pt x="2627098" y="5620965"/>
                  <a:pt x="2643878" y="5623888"/>
                  <a:pt x="2635148" y="5630014"/>
                </a:cubicBezTo>
                <a:cubicBezTo>
                  <a:pt x="2635052" y="5632182"/>
                  <a:pt x="2643589" y="5630391"/>
                  <a:pt x="2643395" y="5634727"/>
                </a:cubicBezTo>
                <a:cubicBezTo>
                  <a:pt x="2634955" y="5634349"/>
                  <a:pt x="2618172" y="5631429"/>
                  <a:pt x="2617979" y="5635764"/>
                </a:cubicBezTo>
                <a:cubicBezTo>
                  <a:pt x="2618076" y="5633596"/>
                  <a:pt x="2609732" y="5631051"/>
                  <a:pt x="2609732" y="5631051"/>
                </a:cubicBezTo>
                <a:cubicBezTo>
                  <a:pt x="2592661" y="5634633"/>
                  <a:pt x="2609152" y="5644060"/>
                  <a:pt x="2592080" y="5647642"/>
                </a:cubicBezTo>
                <a:cubicBezTo>
                  <a:pt x="2583639" y="5647265"/>
                  <a:pt x="2575298" y="5644719"/>
                  <a:pt x="2566954" y="5642175"/>
                </a:cubicBezTo>
                <a:cubicBezTo>
                  <a:pt x="2566857" y="5644343"/>
                  <a:pt x="2566762" y="5646510"/>
                  <a:pt x="2566762" y="5646510"/>
                </a:cubicBezTo>
                <a:cubicBezTo>
                  <a:pt x="2558222" y="5648302"/>
                  <a:pt x="2549880" y="5645758"/>
                  <a:pt x="2549783" y="5647926"/>
                </a:cubicBezTo>
                <a:cubicBezTo>
                  <a:pt x="2558222" y="5648302"/>
                  <a:pt x="2549687" y="5650093"/>
                  <a:pt x="2549589" y="5652261"/>
                </a:cubicBezTo>
                <a:cubicBezTo>
                  <a:pt x="2549493" y="5654430"/>
                  <a:pt x="2541055" y="5654052"/>
                  <a:pt x="2540861" y="5658388"/>
                </a:cubicBezTo>
                <a:cubicBezTo>
                  <a:pt x="2540861" y="5658388"/>
                  <a:pt x="2540764" y="5660556"/>
                  <a:pt x="2540764" y="5660556"/>
                </a:cubicBezTo>
                <a:cubicBezTo>
                  <a:pt x="2549203" y="5660934"/>
                  <a:pt x="2557644" y="5661311"/>
                  <a:pt x="2557450" y="5665646"/>
                </a:cubicBezTo>
                <a:cubicBezTo>
                  <a:pt x="2591208" y="5667155"/>
                  <a:pt x="2583252" y="5655936"/>
                  <a:pt x="2608667" y="5654899"/>
                </a:cubicBezTo>
                <a:cubicBezTo>
                  <a:pt x="2608958" y="5648395"/>
                  <a:pt x="2609152" y="5644060"/>
                  <a:pt x="2626128" y="5642646"/>
                </a:cubicBezTo>
                <a:cubicBezTo>
                  <a:pt x="2626032" y="5644814"/>
                  <a:pt x="2626032" y="5644814"/>
                  <a:pt x="2625838" y="5649150"/>
                </a:cubicBezTo>
                <a:cubicBezTo>
                  <a:pt x="2634277" y="5649528"/>
                  <a:pt x="2634373" y="5647359"/>
                  <a:pt x="2634277" y="5649528"/>
                </a:cubicBezTo>
                <a:cubicBezTo>
                  <a:pt x="2634180" y="5651696"/>
                  <a:pt x="2642426" y="5656408"/>
                  <a:pt x="2642232" y="5660745"/>
                </a:cubicBezTo>
                <a:cubicBezTo>
                  <a:pt x="2659112" y="5661498"/>
                  <a:pt x="2659401" y="5654993"/>
                  <a:pt x="2676282" y="5655747"/>
                </a:cubicBezTo>
                <a:cubicBezTo>
                  <a:pt x="2676088" y="5660084"/>
                  <a:pt x="2684429" y="5662628"/>
                  <a:pt x="2684334" y="5664798"/>
                </a:cubicBezTo>
                <a:cubicBezTo>
                  <a:pt x="2692774" y="5665173"/>
                  <a:pt x="2692774" y="5665173"/>
                  <a:pt x="2701116" y="5667718"/>
                </a:cubicBezTo>
                <a:cubicBezTo>
                  <a:pt x="2709651" y="5665927"/>
                  <a:pt x="2709747" y="5663759"/>
                  <a:pt x="2718189" y="5664136"/>
                </a:cubicBezTo>
                <a:cubicBezTo>
                  <a:pt x="2718092" y="5666304"/>
                  <a:pt x="2726435" y="5668849"/>
                  <a:pt x="2726338" y="5671017"/>
                </a:cubicBezTo>
                <a:cubicBezTo>
                  <a:pt x="2734680" y="5673562"/>
                  <a:pt x="2734680" y="5673562"/>
                  <a:pt x="2734583" y="5675730"/>
                </a:cubicBezTo>
                <a:cubicBezTo>
                  <a:pt x="2726144" y="5675353"/>
                  <a:pt x="2726047" y="5677521"/>
                  <a:pt x="2725951" y="5679690"/>
                </a:cubicBezTo>
                <a:cubicBezTo>
                  <a:pt x="2742733" y="5682611"/>
                  <a:pt x="2751366" y="5678652"/>
                  <a:pt x="2759804" y="5679029"/>
                </a:cubicBezTo>
                <a:cubicBezTo>
                  <a:pt x="2777072" y="5671111"/>
                  <a:pt x="2776782" y="5677616"/>
                  <a:pt x="2785027" y="5682329"/>
                </a:cubicBezTo>
                <a:cubicBezTo>
                  <a:pt x="2793468" y="5682705"/>
                  <a:pt x="2793564" y="5680537"/>
                  <a:pt x="2802101" y="5678746"/>
                </a:cubicBezTo>
                <a:cubicBezTo>
                  <a:pt x="2802003" y="5680914"/>
                  <a:pt x="2810445" y="5681291"/>
                  <a:pt x="2810347" y="5683459"/>
                </a:cubicBezTo>
                <a:cubicBezTo>
                  <a:pt x="2818688" y="5686004"/>
                  <a:pt x="2810542" y="5679123"/>
                  <a:pt x="2818979" y="5679500"/>
                </a:cubicBezTo>
                <a:cubicBezTo>
                  <a:pt x="2827418" y="5679876"/>
                  <a:pt x="2827323" y="5682045"/>
                  <a:pt x="2844201" y="5682799"/>
                </a:cubicBezTo>
                <a:cubicBezTo>
                  <a:pt x="2835569" y="5686757"/>
                  <a:pt x="2852351" y="5689679"/>
                  <a:pt x="2852254" y="5691847"/>
                </a:cubicBezTo>
                <a:cubicBezTo>
                  <a:pt x="2860694" y="5692224"/>
                  <a:pt x="2860694" y="5692224"/>
                  <a:pt x="2869133" y="5692602"/>
                </a:cubicBezTo>
                <a:cubicBezTo>
                  <a:pt x="2869327" y="5688266"/>
                  <a:pt x="2877960" y="5684306"/>
                  <a:pt x="2878154" y="5679971"/>
                </a:cubicBezTo>
                <a:cubicBezTo>
                  <a:pt x="2886497" y="5682515"/>
                  <a:pt x="2886401" y="5684683"/>
                  <a:pt x="2894837" y="5685061"/>
                </a:cubicBezTo>
                <a:cubicBezTo>
                  <a:pt x="2894837" y="5685061"/>
                  <a:pt x="2894934" y="5682892"/>
                  <a:pt x="2903375" y="5683269"/>
                </a:cubicBezTo>
                <a:cubicBezTo>
                  <a:pt x="2903375" y="5683269"/>
                  <a:pt x="2903375" y="5683269"/>
                  <a:pt x="2911816" y="5683646"/>
                </a:cubicBezTo>
                <a:cubicBezTo>
                  <a:pt x="2911912" y="5681477"/>
                  <a:pt x="2928888" y="5680064"/>
                  <a:pt x="2920642" y="5675351"/>
                </a:cubicBezTo>
                <a:cubicBezTo>
                  <a:pt x="2920642" y="5675351"/>
                  <a:pt x="2912202" y="5674973"/>
                  <a:pt x="2912202" y="5674973"/>
                </a:cubicBezTo>
                <a:cubicBezTo>
                  <a:pt x="2912300" y="5672805"/>
                  <a:pt x="2903860" y="5672428"/>
                  <a:pt x="2904055" y="5668092"/>
                </a:cubicBezTo>
                <a:cubicBezTo>
                  <a:pt x="2895710" y="5665547"/>
                  <a:pt x="2886981" y="5671675"/>
                  <a:pt x="2887077" y="5669506"/>
                </a:cubicBezTo>
                <a:cubicBezTo>
                  <a:pt x="2878831" y="5664793"/>
                  <a:pt x="2887368" y="5663003"/>
                  <a:pt x="2879218" y="5656122"/>
                </a:cubicBezTo>
                <a:cubicBezTo>
                  <a:pt x="2870777" y="5655744"/>
                  <a:pt x="2870777" y="5655744"/>
                  <a:pt x="2870777" y="5655744"/>
                </a:cubicBezTo>
                <a:cubicBezTo>
                  <a:pt x="2879412" y="5651786"/>
                  <a:pt x="2888045" y="5647827"/>
                  <a:pt x="2896291" y="5652540"/>
                </a:cubicBezTo>
                <a:cubicBezTo>
                  <a:pt x="2904925" y="5648580"/>
                  <a:pt x="2913559" y="5644621"/>
                  <a:pt x="2921997" y="5644998"/>
                </a:cubicBezTo>
                <a:cubicBezTo>
                  <a:pt x="2922288" y="5638494"/>
                  <a:pt x="2922288" y="5638494"/>
                  <a:pt x="2930824" y="5636703"/>
                </a:cubicBezTo>
                <a:cubicBezTo>
                  <a:pt x="2930922" y="5634534"/>
                  <a:pt x="2913946" y="5635949"/>
                  <a:pt x="2914043" y="5633781"/>
                </a:cubicBezTo>
                <a:cubicBezTo>
                  <a:pt x="2914236" y="5629444"/>
                  <a:pt x="2922772" y="5627654"/>
                  <a:pt x="2922868" y="5625486"/>
                </a:cubicBezTo>
                <a:cubicBezTo>
                  <a:pt x="2922965" y="5623317"/>
                  <a:pt x="2922868" y="5625486"/>
                  <a:pt x="2914528" y="5622941"/>
                </a:cubicBezTo>
                <a:cubicBezTo>
                  <a:pt x="2931405" y="5623694"/>
                  <a:pt x="2922965" y="5623317"/>
                  <a:pt x="2923062" y="5621149"/>
                </a:cubicBezTo>
                <a:cubicBezTo>
                  <a:pt x="2914624" y="5620773"/>
                  <a:pt x="2906184" y="5620396"/>
                  <a:pt x="2906087" y="5622563"/>
                </a:cubicBezTo>
                <a:cubicBezTo>
                  <a:pt x="2906087" y="5622563"/>
                  <a:pt x="2905991" y="5624731"/>
                  <a:pt x="2905991" y="5624731"/>
                </a:cubicBezTo>
                <a:cubicBezTo>
                  <a:pt x="2897549" y="5624355"/>
                  <a:pt x="2897549" y="5624355"/>
                  <a:pt x="2897549" y="5624355"/>
                </a:cubicBezTo>
                <a:cubicBezTo>
                  <a:pt x="2889014" y="5626146"/>
                  <a:pt x="2897452" y="5626522"/>
                  <a:pt x="2897356" y="5628691"/>
                </a:cubicBezTo>
                <a:cubicBezTo>
                  <a:pt x="2888916" y="5628314"/>
                  <a:pt x="2888820" y="5630482"/>
                  <a:pt x="2888916" y="5628314"/>
                </a:cubicBezTo>
                <a:cubicBezTo>
                  <a:pt x="2888916" y="5628314"/>
                  <a:pt x="2880477" y="5627937"/>
                  <a:pt x="2880477" y="5627937"/>
                </a:cubicBezTo>
                <a:cubicBezTo>
                  <a:pt x="2880381" y="5630104"/>
                  <a:pt x="2880381" y="5630104"/>
                  <a:pt x="2880381" y="5630104"/>
                </a:cubicBezTo>
                <a:cubicBezTo>
                  <a:pt x="2871940" y="5629728"/>
                  <a:pt x="2871940" y="5629728"/>
                  <a:pt x="2871940" y="5629728"/>
                </a:cubicBezTo>
                <a:cubicBezTo>
                  <a:pt x="2872038" y="5627559"/>
                  <a:pt x="2872135" y="5625391"/>
                  <a:pt x="2863695" y="5625014"/>
                </a:cubicBezTo>
                <a:cubicBezTo>
                  <a:pt x="2863889" y="5620679"/>
                  <a:pt x="2872328" y="5621055"/>
                  <a:pt x="2872424" y="5618888"/>
                </a:cubicBezTo>
                <a:cubicBezTo>
                  <a:pt x="2880962" y="5617097"/>
                  <a:pt x="2872715" y="5612384"/>
                  <a:pt x="2889595" y="5613137"/>
                </a:cubicBezTo>
                <a:cubicBezTo>
                  <a:pt x="2897937" y="5615681"/>
                  <a:pt x="2906279" y="5618227"/>
                  <a:pt x="2914721" y="5618604"/>
                </a:cubicBezTo>
                <a:cubicBezTo>
                  <a:pt x="2923352" y="5614645"/>
                  <a:pt x="2923643" y="5608140"/>
                  <a:pt x="2940523" y="5608894"/>
                </a:cubicBezTo>
                <a:cubicBezTo>
                  <a:pt x="2932179" y="5606350"/>
                  <a:pt x="2932277" y="5604181"/>
                  <a:pt x="2940814" y="5602390"/>
                </a:cubicBezTo>
                <a:cubicBezTo>
                  <a:pt x="2923934" y="5601636"/>
                  <a:pt x="2924031" y="5599469"/>
                  <a:pt x="2924129" y="5597301"/>
                </a:cubicBezTo>
                <a:cubicBezTo>
                  <a:pt x="2924224" y="5595132"/>
                  <a:pt x="2924224" y="5595132"/>
                  <a:pt x="2924224" y="5595132"/>
                </a:cubicBezTo>
                <a:cubicBezTo>
                  <a:pt x="2932664" y="5595510"/>
                  <a:pt x="2932568" y="5597678"/>
                  <a:pt x="2932568" y="5597678"/>
                </a:cubicBezTo>
                <a:cubicBezTo>
                  <a:pt x="2941006" y="5598055"/>
                  <a:pt x="2941104" y="5595887"/>
                  <a:pt x="2941201" y="5593718"/>
                </a:cubicBezTo>
                <a:cubicBezTo>
                  <a:pt x="2941201" y="5593718"/>
                  <a:pt x="2932763" y="5593342"/>
                  <a:pt x="2932763" y="5593342"/>
                </a:cubicBezTo>
                <a:cubicBezTo>
                  <a:pt x="2932955" y="5589005"/>
                  <a:pt x="2924708" y="5584292"/>
                  <a:pt x="2924804" y="5582125"/>
                </a:cubicBezTo>
                <a:cubicBezTo>
                  <a:pt x="2924804" y="5582125"/>
                  <a:pt x="2916463" y="5579578"/>
                  <a:pt x="2924999" y="5577787"/>
                </a:cubicBezTo>
                <a:cubicBezTo>
                  <a:pt x="2933729" y="5571661"/>
                  <a:pt x="2950607" y="5572415"/>
                  <a:pt x="2950996" y="5563741"/>
                </a:cubicBezTo>
                <a:cubicBezTo>
                  <a:pt x="2959435" y="5564119"/>
                  <a:pt x="2959435" y="5564119"/>
                  <a:pt x="2959435" y="5564119"/>
                </a:cubicBezTo>
                <a:cubicBezTo>
                  <a:pt x="2959435" y="5564119"/>
                  <a:pt x="2959339" y="5566288"/>
                  <a:pt x="2959339" y="5566288"/>
                </a:cubicBezTo>
                <a:cubicBezTo>
                  <a:pt x="2959241" y="5568455"/>
                  <a:pt x="2959241" y="5568455"/>
                  <a:pt x="2959241" y="5568455"/>
                </a:cubicBezTo>
                <a:cubicBezTo>
                  <a:pt x="2959241" y="5568455"/>
                  <a:pt x="2959143" y="5570624"/>
                  <a:pt x="2967585" y="5571000"/>
                </a:cubicBezTo>
                <a:cubicBezTo>
                  <a:pt x="2967681" y="5568831"/>
                  <a:pt x="2967681" y="5568831"/>
                  <a:pt x="2976121" y="5569208"/>
                </a:cubicBezTo>
                <a:cubicBezTo>
                  <a:pt x="2976023" y="5571377"/>
                  <a:pt x="2976023" y="5571377"/>
                  <a:pt x="2975926" y="5573545"/>
                </a:cubicBezTo>
                <a:cubicBezTo>
                  <a:pt x="2984366" y="5573922"/>
                  <a:pt x="2984463" y="5571754"/>
                  <a:pt x="2984366" y="5573922"/>
                </a:cubicBezTo>
                <a:cubicBezTo>
                  <a:pt x="2993097" y="5567795"/>
                  <a:pt x="2984850" y="5563082"/>
                  <a:pt x="2993388" y="5561291"/>
                </a:cubicBezTo>
                <a:cubicBezTo>
                  <a:pt x="2993484" y="5559123"/>
                  <a:pt x="2985141" y="5556578"/>
                  <a:pt x="2985238" y="5554410"/>
                </a:cubicBezTo>
                <a:cubicBezTo>
                  <a:pt x="2985238" y="5554410"/>
                  <a:pt x="2976702" y="5556201"/>
                  <a:pt x="2976605" y="5558369"/>
                </a:cubicBezTo>
                <a:cubicBezTo>
                  <a:pt x="2968167" y="5557992"/>
                  <a:pt x="2967973" y="5562328"/>
                  <a:pt x="2951092" y="5561575"/>
                </a:cubicBezTo>
                <a:cubicBezTo>
                  <a:pt x="2942556" y="5563366"/>
                  <a:pt x="2925773" y="5560443"/>
                  <a:pt x="2908895" y="5559690"/>
                </a:cubicBezTo>
                <a:cubicBezTo>
                  <a:pt x="2908895" y="5559690"/>
                  <a:pt x="2908992" y="5557522"/>
                  <a:pt x="2908992" y="5557522"/>
                </a:cubicBezTo>
                <a:cubicBezTo>
                  <a:pt x="2908992" y="5557522"/>
                  <a:pt x="2908992" y="5557522"/>
                  <a:pt x="2917432" y="5557899"/>
                </a:cubicBezTo>
                <a:cubicBezTo>
                  <a:pt x="2917529" y="5555730"/>
                  <a:pt x="2917529" y="5555730"/>
                  <a:pt x="2917529" y="5555730"/>
                </a:cubicBezTo>
                <a:cubicBezTo>
                  <a:pt x="2917529" y="5555730"/>
                  <a:pt x="2909089" y="5555354"/>
                  <a:pt x="2909089" y="5555354"/>
                </a:cubicBezTo>
                <a:cubicBezTo>
                  <a:pt x="2909089" y="5555354"/>
                  <a:pt x="2909089" y="5555354"/>
                  <a:pt x="2900648" y="5554977"/>
                </a:cubicBezTo>
                <a:cubicBezTo>
                  <a:pt x="2909186" y="5553186"/>
                  <a:pt x="2900746" y="5552809"/>
                  <a:pt x="2900746" y="5552809"/>
                </a:cubicBezTo>
                <a:cubicBezTo>
                  <a:pt x="2909282" y="5551017"/>
                  <a:pt x="2917722" y="5551394"/>
                  <a:pt x="2926258" y="5549603"/>
                </a:cubicBezTo>
                <a:cubicBezTo>
                  <a:pt x="2926258" y="5549603"/>
                  <a:pt x="2926258" y="5549603"/>
                  <a:pt x="2926354" y="5547434"/>
                </a:cubicBezTo>
                <a:cubicBezTo>
                  <a:pt x="2926450" y="5545267"/>
                  <a:pt x="2926450" y="5545267"/>
                  <a:pt x="2926450" y="5545267"/>
                </a:cubicBezTo>
                <a:cubicBezTo>
                  <a:pt x="2926450" y="5545267"/>
                  <a:pt x="2926354" y="5547434"/>
                  <a:pt x="2917916" y="5547058"/>
                </a:cubicBezTo>
                <a:cubicBezTo>
                  <a:pt x="2918012" y="5544890"/>
                  <a:pt x="2918207" y="5540554"/>
                  <a:pt x="2918304" y="5538386"/>
                </a:cubicBezTo>
                <a:cubicBezTo>
                  <a:pt x="2909863" y="5538009"/>
                  <a:pt x="2901520" y="5535463"/>
                  <a:pt x="2884545" y="5536879"/>
                </a:cubicBezTo>
                <a:cubicBezTo>
                  <a:pt x="2893082" y="5535087"/>
                  <a:pt x="2884641" y="5534710"/>
                  <a:pt x="2884738" y="5532542"/>
                </a:cubicBezTo>
                <a:cubicBezTo>
                  <a:pt x="2884738" y="5532542"/>
                  <a:pt x="2893178" y="5532919"/>
                  <a:pt x="2893275" y="5530751"/>
                </a:cubicBezTo>
                <a:cubicBezTo>
                  <a:pt x="2884835" y="5530374"/>
                  <a:pt x="2876492" y="5527829"/>
                  <a:pt x="2876588" y="5525660"/>
                </a:cubicBezTo>
                <a:cubicBezTo>
                  <a:pt x="2885029" y="5526038"/>
                  <a:pt x="2876782" y="5521325"/>
                  <a:pt x="2885319" y="5519533"/>
                </a:cubicBezTo>
                <a:cubicBezTo>
                  <a:pt x="2893662" y="5522078"/>
                  <a:pt x="2893469" y="5526414"/>
                  <a:pt x="2910444" y="5525001"/>
                </a:cubicBezTo>
                <a:cubicBezTo>
                  <a:pt x="2918981" y="5523210"/>
                  <a:pt x="2910541" y="5522832"/>
                  <a:pt x="2910638" y="5520666"/>
                </a:cubicBezTo>
                <a:cubicBezTo>
                  <a:pt x="2919079" y="5521042"/>
                  <a:pt x="2919079" y="5521042"/>
                  <a:pt x="2919079" y="5521042"/>
                </a:cubicBezTo>
                <a:cubicBezTo>
                  <a:pt x="2918981" y="5523210"/>
                  <a:pt x="2927419" y="5523586"/>
                  <a:pt x="2935860" y="5523964"/>
                </a:cubicBezTo>
                <a:cubicBezTo>
                  <a:pt x="2935860" y="5523964"/>
                  <a:pt x="2935956" y="5521794"/>
                  <a:pt x="2944398" y="5522172"/>
                </a:cubicBezTo>
                <a:cubicBezTo>
                  <a:pt x="2936247" y="5515290"/>
                  <a:pt x="2953707" y="5503037"/>
                  <a:pt x="2928388" y="5501906"/>
                </a:cubicBezTo>
                <a:cubicBezTo>
                  <a:pt x="2920047" y="5499361"/>
                  <a:pt x="2928582" y="5497570"/>
                  <a:pt x="2928679" y="5495402"/>
                </a:cubicBezTo>
                <a:cubicBezTo>
                  <a:pt x="2928679" y="5495402"/>
                  <a:pt x="2928679" y="5495402"/>
                  <a:pt x="2928776" y="5493235"/>
                </a:cubicBezTo>
                <a:cubicBezTo>
                  <a:pt x="2920337" y="5492857"/>
                  <a:pt x="2920337" y="5492857"/>
                  <a:pt x="2920337" y="5492857"/>
                </a:cubicBezTo>
                <a:cubicBezTo>
                  <a:pt x="2920337" y="5492857"/>
                  <a:pt x="2920360" y="5492316"/>
                  <a:pt x="2919318" y="5491996"/>
                </a:cubicBezTo>
                <a:close/>
                <a:moveTo>
                  <a:pt x="2936288" y="5489038"/>
                </a:moveTo>
                <a:cubicBezTo>
                  <a:pt x="2936288" y="5489038"/>
                  <a:pt x="2936288" y="5489038"/>
                  <a:pt x="2930161" y="5491124"/>
                </a:cubicBezTo>
                <a:cubicBezTo>
                  <a:pt x="2936288" y="5489038"/>
                  <a:pt x="2936182" y="5491392"/>
                  <a:pt x="2936182" y="5491392"/>
                </a:cubicBezTo>
                <a:cubicBezTo>
                  <a:pt x="2936182" y="5491392"/>
                  <a:pt x="2936182" y="5491392"/>
                  <a:pt x="2936288" y="5489038"/>
                </a:cubicBezTo>
                <a:close/>
                <a:moveTo>
                  <a:pt x="9131282" y="5488689"/>
                </a:moveTo>
                <a:cubicBezTo>
                  <a:pt x="9121401" y="5488644"/>
                  <a:pt x="9124860" y="5491788"/>
                  <a:pt x="9122245" y="5495216"/>
                </a:cubicBezTo>
                <a:cubicBezTo>
                  <a:pt x="9123380" y="5494909"/>
                  <a:pt x="9124516" y="5494601"/>
                  <a:pt x="9125308" y="5497107"/>
                </a:cubicBezTo>
                <a:cubicBezTo>
                  <a:pt x="9132127" y="5495261"/>
                  <a:pt x="9130938" y="5491503"/>
                  <a:pt x="9131282" y="5488689"/>
                </a:cubicBezTo>
                <a:close/>
                <a:moveTo>
                  <a:pt x="2586333" y="5487506"/>
                </a:moveTo>
                <a:lnTo>
                  <a:pt x="2591597" y="5488083"/>
                </a:lnTo>
                <a:lnTo>
                  <a:pt x="2596658" y="5493143"/>
                </a:lnTo>
                <a:cubicBezTo>
                  <a:pt x="2596658" y="5493143"/>
                  <a:pt x="2597927" y="5493639"/>
                  <a:pt x="2597338" y="5495148"/>
                </a:cubicBezTo>
                <a:cubicBezTo>
                  <a:pt x="2598607" y="5495645"/>
                  <a:pt x="2598607" y="5495645"/>
                  <a:pt x="2599287" y="5497649"/>
                </a:cubicBezTo>
                <a:cubicBezTo>
                  <a:pt x="2599287" y="5497649"/>
                  <a:pt x="2598018" y="5497153"/>
                  <a:pt x="2597428" y="5498663"/>
                </a:cubicBezTo>
                <a:cubicBezTo>
                  <a:pt x="2589900" y="5499199"/>
                  <a:pt x="2586681" y="5496201"/>
                  <a:pt x="2577882" y="5496242"/>
                </a:cubicBezTo>
                <a:lnTo>
                  <a:pt x="2578403" y="5487664"/>
                </a:lnTo>
                <a:close/>
                <a:moveTo>
                  <a:pt x="2987674" y="5486616"/>
                </a:moveTo>
                <a:cubicBezTo>
                  <a:pt x="2987568" y="5488970"/>
                  <a:pt x="2987464" y="5491325"/>
                  <a:pt x="3005524" y="5492131"/>
                </a:cubicBezTo>
                <a:cubicBezTo>
                  <a:pt x="3005524" y="5492131"/>
                  <a:pt x="3005630" y="5489777"/>
                  <a:pt x="3005735" y="5487423"/>
                </a:cubicBezTo>
                <a:cubicBezTo>
                  <a:pt x="2996703" y="5487020"/>
                  <a:pt x="2996703" y="5487020"/>
                  <a:pt x="2987674" y="5486616"/>
                </a:cubicBezTo>
                <a:close/>
                <a:moveTo>
                  <a:pt x="10240203" y="5486420"/>
                </a:moveTo>
                <a:cubicBezTo>
                  <a:pt x="10240203" y="5486420"/>
                  <a:pt x="10228066" y="5489088"/>
                  <a:pt x="10216482" y="5487856"/>
                </a:cubicBezTo>
                <a:cubicBezTo>
                  <a:pt x="10216482" y="5487856"/>
                  <a:pt x="10215929" y="5491756"/>
                  <a:pt x="10215929" y="5491756"/>
                </a:cubicBezTo>
                <a:cubicBezTo>
                  <a:pt x="10221998" y="5490422"/>
                  <a:pt x="10230684" y="5491347"/>
                  <a:pt x="10236545" y="5491475"/>
                </a:cubicBezTo>
                <a:cubicBezTo>
                  <a:pt x="10242404" y="5491603"/>
                  <a:pt x="10245439" y="5490937"/>
                  <a:pt x="10240203" y="5486420"/>
                </a:cubicBezTo>
                <a:close/>
                <a:moveTo>
                  <a:pt x="9181755" y="5486327"/>
                </a:moveTo>
                <a:lnTo>
                  <a:pt x="9181882" y="5486430"/>
                </a:lnTo>
                <a:lnTo>
                  <a:pt x="9181535" y="5489973"/>
                </a:lnTo>
                <a:cubicBezTo>
                  <a:pt x="9181466" y="5491200"/>
                  <a:pt x="9181487" y="5492232"/>
                  <a:pt x="9181533" y="5494293"/>
                </a:cubicBezTo>
                <a:lnTo>
                  <a:pt x="9179449" y="5495654"/>
                </a:lnTo>
                <a:lnTo>
                  <a:pt x="9179047" y="5486997"/>
                </a:lnTo>
                <a:cubicBezTo>
                  <a:pt x="9180202" y="5486775"/>
                  <a:pt x="9180996" y="5486328"/>
                  <a:pt x="9181755" y="5486327"/>
                </a:cubicBezTo>
                <a:close/>
                <a:moveTo>
                  <a:pt x="2819383" y="5486176"/>
                </a:moveTo>
                <a:cubicBezTo>
                  <a:pt x="2810857" y="5487957"/>
                  <a:pt x="2810857" y="5487957"/>
                  <a:pt x="2810761" y="5490114"/>
                </a:cubicBezTo>
                <a:cubicBezTo>
                  <a:pt x="2810761" y="5490114"/>
                  <a:pt x="2802237" y="5491896"/>
                  <a:pt x="2802237" y="5491896"/>
                </a:cubicBezTo>
                <a:cubicBezTo>
                  <a:pt x="2793807" y="5491519"/>
                  <a:pt x="2785282" y="5493301"/>
                  <a:pt x="2785089" y="5497616"/>
                </a:cubicBezTo>
                <a:cubicBezTo>
                  <a:pt x="2801947" y="5498368"/>
                  <a:pt x="2784896" y="5501930"/>
                  <a:pt x="2801755" y="5502683"/>
                </a:cubicBezTo>
                <a:cubicBezTo>
                  <a:pt x="2801851" y="5500525"/>
                  <a:pt x="2802043" y="5496210"/>
                  <a:pt x="2810568" y="5494429"/>
                </a:cubicBezTo>
                <a:cubicBezTo>
                  <a:pt x="2810665" y="5492272"/>
                  <a:pt x="2810665" y="5492272"/>
                  <a:pt x="2810665" y="5492272"/>
                </a:cubicBezTo>
                <a:cubicBezTo>
                  <a:pt x="2810665" y="5492272"/>
                  <a:pt x="2819093" y="5492648"/>
                  <a:pt x="2827524" y="5493024"/>
                </a:cubicBezTo>
                <a:cubicBezTo>
                  <a:pt x="2827619" y="5490866"/>
                  <a:pt x="2827716" y="5488710"/>
                  <a:pt x="2827811" y="5486552"/>
                </a:cubicBezTo>
                <a:cubicBezTo>
                  <a:pt x="2819383" y="5486176"/>
                  <a:pt x="2819383" y="5486176"/>
                  <a:pt x="2819383" y="5486176"/>
                </a:cubicBezTo>
                <a:close/>
                <a:moveTo>
                  <a:pt x="3132958" y="5485015"/>
                </a:moveTo>
                <a:cubicBezTo>
                  <a:pt x="3128658" y="5484824"/>
                  <a:pt x="3124332" y="5485187"/>
                  <a:pt x="3124283" y="5486297"/>
                </a:cubicBezTo>
                <a:cubicBezTo>
                  <a:pt x="3132883" y="5486682"/>
                  <a:pt x="3115682" y="5485914"/>
                  <a:pt x="3124183" y="5488522"/>
                </a:cubicBezTo>
                <a:cubicBezTo>
                  <a:pt x="3115584" y="5488136"/>
                  <a:pt x="3115584" y="5488136"/>
                  <a:pt x="3115484" y="5490360"/>
                </a:cubicBezTo>
                <a:cubicBezTo>
                  <a:pt x="3115584" y="5488136"/>
                  <a:pt x="3115584" y="5488136"/>
                  <a:pt x="3115584" y="5488136"/>
                </a:cubicBezTo>
                <a:cubicBezTo>
                  <a:pt x="3106882" y="5489975"/>
                  <a:pt x="3098183" y="5491814"/>
                  <a:pt x="3098082" y="5494038"/>
                </a:cubicBezTo>
                <a:cubicBezTo>
                  <a:pt x="3098082" y="5494038"/>
                  <a:pt x="3089482" y="5493654"/>
                  <a:pt x="3089482" y="5493654"/>
                </a:cubicBezTo>
                <a:cubicBezTo>
                  <a:pt x="3080883" y="5493269"/>
                  <a:pt x="3080782" y="5495492"/>
                  <a:pt x="3089382" y="5495876"/>
                </a:cubicBezTo>
                <a:cubicBezTo>
                  <a:pt x="3089482" y="5493654"/>
                  <a:pt x="3098082" y="5494038"/>
                  <a:pt x="3098082" y="5494038"/>
                </a:cubicBezTo>
                <a:cubicBezTo>
                  <a:pt x="3106585" y="5496644"/>
                  <a:pt x="3106684" y="5494421"/>
                  <a:pt x="3115187" y="5497028"/>
                </a:cubicBezTo>
                <a:cubicBezTo>
                  <a:pt x="3115285" y="5494807"/>
                  <a:pt x="3115386" y="5492582"/>
                  <a:pt x="3115484" y="5490360"/>
                </a:cubicBezTo>
                <a:cubicBezTo>
                  <a:pt x="3124084" y="5490744"/>
                  <a:pt x="3124084" y="5490744"/>
                  <a:pt x="3124084" y="5490744"/>
                </a:cubicBezTo>
                <a:cubicBezTo>
                  <a:pt x="3124084" y="5490744"/>
                  <a:pt x="3124084" y="5490744"/>
                  <a:pt x="3132684" y="5491128"/>
                </a:cubicBezTo>
                <a:cubicBezTo>
                  <a:pt x="3141386" y="5489289"/>
                  <a:pt x="3141386" y="5489289"/>
                  <a:pt x="3141486" y="5487066"/>
                </a:cubicBezTo>
                <a:cubicBezTo>
                  <a:pt x="3141534" y="5485955"/>
                  <a:pt x="3137257" y="5485206"/>
                  <a:pt x="3132958" y="5485015"/>
                </a:cubicBezTo>
                <a:close/>
                <a:moveTo>
                  <a:pt x="2701310" y="5482474"/>
                </a:moveTo>
                <a:cubicBezTo>
                  <a:pt x="2692279" y="5482071"/>
                  <a:pt x="2692175" y="5484426"/>
                  <a:pt x="2683142" y="5484022"/>
                </a:cubicBezTo>
                <a:cubicBezTo>
                  <a:pt x="2683142" y="5484022"/>
                  <a:pt x="2683142" y="5484022"/>
                  <a:pt x="2674112" y="5483619"/>
                </a:cubicBezTo>
                <a:cubicBezTo>
                  <a:pt x="2674112" y="5483619"/>
                  <a:pt x="2674009" y="5485972"/>
                  <a:pt x="2674009" y="5485972"/>
                </a:cubicBezTo>
                <a:cubicBezTo>
                  <a:pt x="2674009" y="5485972"/>
                  <a:pt x="2683039" y="5486375"/>
                  <a:pt x="2683039" y="5486375"/>
                </a:cubicBezTo>
                <a:cubicBezTo>
                  <a:pt x="2691963" y="5489132"/>
                  <a:pt x="2700994" y="5489536"/>
                  <a:pt x="2710130" y="5487585"/>
                </a:cubicBezTo>
                <a:cubicBezTo>
                  <a:pt x="2710342" y="5482877"/>
                  <a:pt x="2710342" y="5482877"/>
                  <a:pt x="2701310" y="5482474"/>
                </a:cubicBezTo>
                <a:close/>
                <a:moveTo>
                  <a:pt x="5292247" y="5477938"/>
                </a:moveTo>
                <a:lnTo>
                  <a:pt x="5293412" y="5480620"/>
                </a:lnTo>
                <a:cubicBezTo>
                  <a:pt x="5294027" y="5481567"/>
                  <a:pt x="5294646" y="5482830"/>
                  <a:pt x="5294645" y="5485354"/>
                </a:cubicBezTo>
                <a:lnTo>
                  <a:pt x="5280600" y="5485965"/>
                </a:lnTo>
                <a:lnTo>
                  <a:pt x="5280778" y="5485606"/>
                </a:lnTo>
                <a:close/>
                <a:moveTo>
                  <a:pt x="3099720" y="5476684"/>
                </a:moveTo>
                <a:cubicBezTo>
                  <a:pt x="3099616" y="5479038"/>
                  <a:pt x="3099616" y="5479038"/>
                  <a:pt x="3090584" y="5478635"/>
                </a:cubicBezTo>
                <a:cubicBezTo>
                  <a:pt x="3090584" y="5478635"/>
                  <a:pt x="3090584" y="5478635"/>
                  <a:pt x="3099616" y="5479038"/>
                </a:cubicBezTo>
                <a:cubicBezTo>
                  <a:pt x="3099720" y="5476684"/>
                  <a:pt x="3099720" y="5476684"/>
                  <a:pt x="3099720" y="5476684"/>
                </a:cubicBezTo>
                <a:close/>
                <a:moveTo>
                  <a:pt x="10437919" y="5473970"/>
                </a:moveTo>
                <a:cubicBezTo>
                  <a:pt x="10432059" y="5473841"/>
                  <a:pt x="10425992" y="5475175"/>
                  <a:pt x="10425714" y="5477125"/>
                </a:cubicBezTo>
                <a:cubicBezTo>
                  <a:pt x="10437299" y="5478358"/>
                  <a:pt x="10437299" y="5478358"/>
                  <a:pt x="10448880" y="5479589"/>
                </a:cubicBezTo>
                <a:cubicBezTo>
                  <a:pt x="10449433" y="5475688"/>
                  <a:pt x="10443780" y="5474098"/>
                  <a:pt x="10437919" y="5473970"/>
                </a:cubicBezTo>
                <a:close/>
                <a:moveTo>
                  <a:pt x="5298719" y="5473610"/>
                </a:moveTo>
                <a:lnTo>
                  <a:pt x="5297113" y="5475256"/>
                </a:lnTo>
                <a:lnTo>
                  <a:pt x="5296891" y="5474833"/>
                </a:lnTo>
                <a:close/>
                <a:moveTo>
                  <a:pt x="2582112" y="5472883"/>
                </a:moveTo>
                <a:lnTo>
                  <a:pt x="2582769" y="5472913"/>
                </a:lnTo>
                <a:cubicBezTo>
                  <a:pt x="2582769" y="5472913"/>
                  <a:pt x="2582576" y="5477262"/>
                  <a:pt x="2582478" y="5479436"/>
                </a:cubicBezTo>
                <a:lnTo>
                  <a:pt x="2578942" y="5478817"/>
                </a:lnTo>
                <a:lnTo>
                  <a:pt x="2579097" y="5476277"/>
                </a:lnTo>
                <a:close/>
                <a:moveTo>
                  <a:pt x="2803319" y="5472094"/>
                </a:moveTo>
                <a:cubicBezTo>
                  <a:pt x="2786501" y="5473505"/>
                  <a:pt x="2786308" y="5477820"/>
                  <a:pt x="2777752" y="5481761"/>
                </a:cubicBezTo>
                <a:cubicBezTo>
                  <a:pt x="2769390" y="5481388"/>
                  <a:pt x="2761126" y="5478858"/>
                  <a:pt x="2752666" y="5480640"/>
                </a:cubicBezTo>
                <a:cubicBezTo>
                  <a:pt x="2760934" y="5483173"/>
                  <a:pt x="2760836" y="5485329"/>
                  <a:pt x="2769101" y="5487861"/>
                </a:cubicBezTo>
                <a:cubicBezTo>
                  <a:pt x="2769198" y="5485703"/>
                  <a:pt x="2777464" y="5488235"/>
                  <a:pt x="2785827" y="5488608"/>
                </a:cubicBezTo>
                <a:cubicBezTo>
                  <a:pt x="2785921" y="5486449"/>
                  <a:pt x="2794188" y="5488981"/>
                  <a:pt x="2802644" y="5487197"/>
                </a:cubicBezTo>
                <a:cubicBezTo>
                  <a:pt x="2794381" y="5484666"/>
                  <a:pt x="2794574" y="5480351"/>
                  <a:pt x="2803030" y="5478567"/>
                </a:cubicBezTo>
                <a:cubicBezTo>
                  <a:pt x="2811297" y="5481098"/>
                  <a:pt x="2819756" y="5479314"/>
                  <a:pt x="2828215" y="5477529"/>
                </a:cubicBezTo>
                <a:cubicBezTo>
                  <a:pt x="2828215" y="5477529"/>
                  <a:pt x="2828311" y="5475372"/>
                  <a:pt x="2828407" y="5473213"/>
                </a:cubicBezTo>
                <a:cubicBezTo>
                  <a:pt x="2820045" y="5472840"/>
                  <a:pt x="2820045" y="5472840"/>
                  <a:pt x="2820045" y="5472840"/>
                </a:cubicBezTo>
                <a:cubicBezTo>
                  <a:pt x="2820045" y="5472840"/>
                  <a:pt x="2820045" y="5472840"/>
                  <a:pt x="2819948" y="5474999"/>
                </a:cubicBezTo>
                <a:cubicBezTo>
                  <a:pt x="2828311" y="5475372"/>
                  <a:pt x="2819948" y="5474999"/>
                  <a:pt x="2819852" y="5477155"/>
                </a:cubicBezTo>
                <a:lnTo>
                  <a:pt x="2803127" y="5476409"/>
                </a:lnTo>
                <a:lnTo>
                  <a:pt x="2803175" y="5475331"/>
                </a:lnTo>
                <a:cubicBezTo>
                  <a:pt x="2805315" y="5474346"/>
                  <a:pt x="2807453" y="5473360"/>
                  <a:pt x="2803319" y="5472094"/>
                </a:cubicBezTo>
                <a:close/>
                <a:moveTo>
                  <a:pt x="3005586" y="5467542"/>
                </a:moveTo>
                <a:cubicBezTo>
                  <a:pt x="3004562" y="5467226"/>
                  <a:pt x="3002493" y="5467135"/>
                  <a:pt x="2998305" y="5468029"/>
                </a:cubicBezTo>
                <a:cubicBezTo>
                  <a:pt x="2998112" y="5472343"/>
                  <a:pt x="2973470" y="5466919"/>
                  <a:pt x="2981460" y="5473762"/>
                </a:cubicBezTo>
                <a:cubicBezTo>
                  <a:pt x="2989738" y="5474131"/>
                  <a:pt x="2998016" y="5474501"/>
                  <a:pt x="3006296" y="5474871"/>
                </a:cubicBezTo>
                <a:cubicBezTo>
                  <a:pt x="2998208" y="5470187"/>
                  <a:pt x="3006392" y="5472713"/>
                  <a:pt x="3006584" y="5468398"/>
                </a:cubicBezTo>
                <a:cubicBezTo>
                  <a:pt x="3006584" y="5468398"/>
                  <a:pt x="3006608" y="5467859"/>
                  <a:pt x="3005586" y="5467542"/>
                </a:cubicBezTo>
                <a:close/>
                <a:moveTo>
                  <a:pt x="10217961" y="5467063"/>
                </a:moveTo>
                <a:cubicBezTo>
                  <a:pt x="10213826" y="5465137"/>
                  <a:pt x="10208034" y="5464521"/>
                  <a:pt x="10207481" y="5468422"/>
                </a:cubicBezTo>
                <a:cubicBezTo>
                  <a:pt x="10219064" y="5469655"/>
                  <a:pt x="10206927" y="5472322"/>
                  <a:pt x="10218511" y="5473555"/>
                </a:cubicBezTo>
                <a:cubicBezTo>
                  <a:pt x="10224578" y="5472222"/>
                  <a:pt x="10222097" y="5468987"/>
                  <a:pt x="10217961" y="5467063"/>
                </a:cubicBezTo>
                <a:close/>
                <a:moveTo>
                  <a:pt x="3157511" y="5465902"/>
                </a:moveTo>
                <a:cubicBezTo>
                  <a:pt x="3157405" y="5468256"/>
                  <a:pt x="3157405" y="5468256"/>
                  <a:pt x="3157301" y="5470608"/>
                </a:cubicBezTo>
                <a:cubicBezTo>
                  <a:pt x="3166333" y="5471012"/>
                  <a:pt x="3166333" y="5471012"/>
                  <a:pt x="3166333" y="5471012"/>
                </a:cubicBezTo>
                <a:cubicBezTo>
                  <a:pt x="3166333" y="5471012"/>
                  <a:pt x="3166333" y="5471012"/>
                  <a:pt x="3166437" y="5468659"/>
                </a:cubicBezTo>
                <a:cubicBezTo>
                  <a:pt x="3166437" y="5468659"/>
                  <a:pt x="3166437" y="5468659"/>
                  <a:pt x="3166542" y="5466305"/>
                </a:cubicBezTo>
                <a:cubicBezTo>
                  <a:pt x="3157511" y="5465902"/>
                  <a:pt x="3157511" y="5465902"/>
                  <a:pt x="3157511" y="5465902"/>
                </a:cubicBezTo>
                <a:close/>
                <a:moveTo>
                  <a:pt x="2590516" y="5463424"/>
                </a:moveTo>
                <a:lnTo>
                  <a:pt x="2599981" y="5464967"/>
                </a:lnTo>
                <a:lnTo>
                  <a:pt x="2599866" y="5467520"/>
                </a:lnTo>
                <a:lnTo>
                  <a:pt x="2589088" y="5467569"/>
                </a:lnTo>
                <a:lnTo>
                  <a:pt x="2589770" y="5468005"/>
                </a:lnTo>
                <a:lnTo>
                  <a:pt x="2586376" y="5468084"/>
                </a:lnTo>
                <a:close/>
                <a:moveTo>
                  <a:pt x="3090807" y="5461351"/>
                </a:moveTo>
                <a:cubicBezTo>
                  <a:pt x="3090515" y="5467867"/>
                  <a:pt x="3081837" y="5471834"/>
                  <a:pt x="3098708" y="5474765"/>
                </a:cubicBezTo>
                <a:cubicBezTo>
                  <a:pt x="3107189" y="5475142"/>
                  <a:pt x="3107189" y="5475142"/>
                  <a:pt x="3107189" y="5475142"/>
                </a:cubicBezTo>
                <a:cubicBezTo>
                  <a:pt x="3107189" y="5475142"/>
                  <a:pt x="3107093" y="5477317"/>
                  <a:pt x="3107093" y="5477317"/>
                </a:cubicBezTo>
                <a:cubicBezTo>
                  <a:pt x="3107093" y="5477317"/>
                  <a:pt x="3115577" y="5477694"/>
                  <a:pt x="3115577" y="5477694"/>
                </a:cubicBezTo>
                <a:cubicBezTo>
                  <a:pt x="3115481" y="5479868"/>
                  <a:pt x="3132545" y="5478452"/>
                  <a:pt x="3132447" y="5480625"/>
                </a:cubicBezTo>
                <a:cubicBezTo>
                  <a:pt x="3140932" y="5481004"/>
                  <a:pt x="3141027" y="5478832"/>
                  <a:pt x="3149608" y="5477039"/>
                </a:cubicBezTo>
                <a:cubicBezTo>
                  <a:pt x="3158093" y="5477418"/>
                  <a:pt x="3158093" y="5477418"/>
                  <a:pt x="3158093" y="5477418"/>
                </a:cubicBezTo>
                <a:cubicBezTo>
                  <a:pt x="3157995" y="5479590"/>
                  <a:pt x="3157995" y="5479590"/>
                  <a:pt x="3166479" y="5479969"/>
                </a:cubicBezTo>
                <a:cubicBezTo>
                  <a:pt x="3166382" y="5482142"/>
                  <a:pt x="3166382" y="5482142"/>
                  <a:pt x="3166382" y="5482142"/>
                </a:cubicBezTo>
                <a:cubicBezTo>
                  <a:pt x="3157900" y="5481762"/>
                  <a:pt x="3157900" y="5481762"/>
                  <a:pt x="3157900" y="5481762"/>
                </a:cubicBezTo>
                <a:cubicBezTo>
                  <a:pt x="3157802" y="5483935"/>
                  <a:pt x="3149027" y="5490074"/>
                  <a:pt x="3165898" y="5493005"/>
                </a:cubicBezTo>
                <a:cubicBezTo>
                  <a:pt x="3165994" y="5490832"/>
                  <a:pt x="3174575" y="5489037"/>
                  <a:pt x="3174575" y="5489037"/>
                </a:cubicBezTo>
                <a:cubicBezTo>
                  <a:pt x="3174672" y="5486865"/>
                  <a:pt x="3166187" y="5486487"/>
                  <a:pt x="3174769" y="5484693"/>
                </a:cubicBezTo>
                <a:cubicBezTo>
                  <a:pt x="3166286" y="5484315"/>
                  <a:pt x="3166286" y="5484315"/>
                  <a:pt x="3166286" y="5484315"/>
                </a:cubicBezTo>
                <a:cubicBezTo>
                  <a:pt x="3174866" y="5482520"/>
                  <a:pt x="3174963" y="5480347"/>
                  <a:pt x="3174963" y="5480347"/>
                </a:cubicBezTo>
                <a:cubicBezTo>
                  <a:pt x="3175060" y="5478175"/>
                  <a:pt x="3166577" y="5477795"/>
                  <a:pt x="3166675" y="5475622"/>
                </a:cubicBezTo>
                <a:cubicBezTo>
                  <a:pt x="3158189" y="5475245"/>
                  <a:pt x="3158189" y="5475245"/>
                  <a:pt x="3158189" y="5475245"/>
                </a:cubicBezTo>
                <a:cubicBezTo>
                  <a:pt x="3158189" y="5475245"/>
                  <a:pt x="3149706" y="5474866"/>
                  <a:pt x="3149706" y="5474866"/>
                </a:cubicBezTo>
                <a:cubicBezTo>
                  <a:pt x="3149608" y="5477039"/>
                  <a:pt x="3149608" y="5477039"/>
                  <a:pt x="3149608" y="5477039"/>
                </a:cubicBezTo>
                <a:cubicBezTo>
                  <a:pt x="3141173" y="5475573"/>
                  <a:pt x="3134835" y="5474745"/>
                  <a:pt x="3129533" y="5474508"/>
                </a:cubicBezTo>
                <a:cubicBezTo>
                  <a:pt x="3124231" y="5474271"/>
                  <a:pt x="3119965" y="5474625"/>
                  <a:pt x="3115673" y="5475522"/>
                </a:cubicBezTo>
                <a:cubicBezTo>
                  <a:pt x="3115673" y="5475522"/>
                  <a:pt x="3107189" y="5475142"/>
                  <a:pt x="3107189" y="5475142"/>
                </a:cubicBezTo>
                <a:cubicBezTo>
                  <a:pt x="3107189" y="5475142"/>
                  <a:pt x="3107189" y="5475142"/>
                  <a:pt x="3107287" y="5472970"/>
                </a:cubicBezTo>
                <a:cubicBezTo>
                  <a:pt x="3115771" y="5473349"/>
                  <a:pt x="3115771" y="5473349"/>
                  <a:pt x="3115867" y="5471177"/>
                </a:cubicBezTo>
                <a:cubicBezTo>
                  <a:pt x="3115867" y="5471177"/>
                  <a:pt x="3107384" y="5470798"/>
                  <a:pt x="3107384" y="5470798"/>
                </a:cubicBezTo>
                <a:cubicBezTo>
                  <a:pt x="3115965" y="5469004"/>
                  <a:pt x="3107675" y="5464279"/>
                  <a:pt x="3107772" y="5462107"/>
                </a:cubicBezTo>
                <a:cubicBezTo>
                  <a:pt x="3099194" y="5463902"/>
                  <a:pt x="3099290" y="5461729"/>
                  <a:pt x="3090807" y="5461351"/>
                </a:cubicBezTo>
                <a:close/>
                <a:moveTo>
                  <a:pt x="5324623" y="5458854"/>
                </a:moveTo>
                <a:lnTo>
                  <a:pt x="5329718" y="5460104"/>
                </a:lnTo>
                <a:lnTo>
                  <a:pt x="5323659" y="5477659"/>
                </a:lnTo>
                <a:lnTo>
                  <a:pt x="5321300" y="5486179"/>
                </a:lnTo>
                <a:lnTo>
                  <a:pt x="5314378" y="5477780"/>
                </a:lnTo>
                <a:cubicBezTo>
                  <a:pt x="5313143" y="5480304"/>
                  <a:pt x="5310677" y="5479674"/>
                  <a:pt x="5307901" y="5478097"/>
                </a:cubicBezTo>
                <a:lnTo>
                  <a:pt x="5299809" y="5472882"/>
                </a:lnTo>
                <a:lnTo>
                  <a:pt x="5300520" y="5472407"/>
                </a:lnTo>
                <a:cubicBezTo>
                  <a:pt x="5308602" y="5468672"/>
                  <a:pt x="5317225" y="5465121"/>
                  <a:pt x="5323499" y="5460327"/>
                </a:cubicBezTo>
                <a:close/>
                <a:moveTo>
                  <a:pt x="10177577" y="5458203"/>
                </a:moveTo>
                <a:cubicBezTo>
                  <a:pt x="10177577" y="5458203"/>
                  <a:pt x="10177577" y="5458203"/>
                  <a:pt x="10177086" y="5461669"/>
                </a:cubicBezTo>
                <a:cubicBezTo>
                  <a:pt x="10181989" y="5463950"/>
                  <a:pt x="10189709" y="5464773"/>
                  <a:pt x="10196267" y="5464590"/>
                </a:cubicBezTo>
                <a:cubicBezTo>
                  <a:pt x="10202825" y="5464408"/>
                  <a:pt x="10208218" y="5463223"/>
                  <a:pt x="10208463" y="5461489"/>
                </a:cubicBezTo>
                <a:cubicBezTo>
                  <a:pt x="10198662" y="5456928"/>
                  <a:pt x="10187875" y="5459298"/>
                  <a:pt x="10177577" y="5458203"/>
                </a:cubicBezTo>
                <a:close/>
                <a:moveTo>
                  <a:pt x="2592153" y="5451544"/>
                </a:moveTo>
                <a:cubicBezTo>
                  <a:pt x="2592056" y="5453718"/>
                  <a:pt x="2600468" y="5454095"/>
                  <a:pt x="2600468" y="5454095"/>
                </a:cubicBezTo>
                <a:lnTo>
                  <a:pt x="2588625" y="5456098"/>
                </a:lnTo>
                <a:lnTo>
                  <a:pt x="2588071" y="5454370"/>
                </a:lnTo>
                <a:lnTo>
                  <a:pt x="2589417" y="5451687"/>
                </a:lnTo>
                <a:close/>
                <a:moveTo>
                  <a:pt x="3134268" y="5445996"/>
                </a:moveTo>
                <a:cubicBezTo>
                  <a:pt x="3134179" y="5447957"/>
                  <a:pt x="3134092" y="5449920"/>
                  <a:pt x="3134092" y="5449920"/>
                </a:cubicBezTo>
                <a:cubicBezTo>
                  <a:pt x="3143124" y="5450323"/>
                  <a:pt x="3143212" y="5448361"/>
                  <a:pt x="3143300" y="5446399"/>
                </a:cubicBezTo>
                <a:cubicBezTo>
                  <a:pt x="3134268" y="5445996"/>
                  <a:pt x="3134268" y="5445996"/>
                  <a:pt x="3134268" y="5445996"/>
                </a:cubicBezTo>
                <a:close/>
                <a:moveTo>
                  <a:pt x="1945552" y="5445610"/>
                </a:moveTo>
                <a:lnTo>
                  <a:pt x="1946159" y="5445921"/>
                </a:lnTo>
                <a:lnTo>
                  <a:pt x="1945329" y="5445738"/>
                </a:lnTo>
                <a:close/>
                <a:moveTo>
                  <a:pt x="3065964" y="5444517"/>
                </a:moveTo>
                <a:cubicBezTo>
                  <a:pt x="3048808" y="5445944"/>
                  <a:pt x="3031651" y="5447371"/>
                  <a:pt x="3039987" y="5452129"/>
                </a:cubicBezTo>
                <a:cubicBezTo>
                  <a:pt x="3039987" y="5452129"/>
                  <a:pt x="3040084" y="5449940"/>
                  <a:pt x="3048516" y="5452509"/>
                </a:cubicBezTo>
                <a:cubicBezTo>
                  <a:pt x="3048419" y="5454699"/>
                  <a:pt x="3048419" y="5454699"/>
                  <a:pt x="3048318" y="5456887"/>
                </a:cubicBezTo>
                <a:cubicBezTo>
                  <a:pt x="3048124" y="5461265"/>
                  <a:pt x="3056555" y="5463834"/>
                  <a:pt x="3056361" y="5468211"/>
                </a:cubicBezTo>
                <a:cubicBezTo>
                  <a:pt x="3056263" y="5470400"/>
                  <a:pt x="3056166" y="5472588"/>
                  <a:pt x="3056067" y="5474776"/>
                </a:cubicBezTo>
                <a:cubicBezTo>
                  <a:pt x="3055970" y="5476965"/>
                  <a:pt x="3047441" y="5476585"/>
                  <a:pt x="3038910" y="5476203"/>
                </a:cubicBezTo>
                <a:cubicBezTo>
                  <a:pt x="3030284" y="5478010"/>
                  <a:pt x="3055774" y="5481342"/>
                  <a:pt x="3047146" y="5483150"/>
                </a:cubicBezTo>
                <a:cubicBezTo>
                  <a:pt x="3055677" y="5483531"/>
                  <a:pt x="3064108" y="5486099"/>
                  <a:pt x="3081363" y="5482485"/>
                </a:cubicBezTo>
                <a:cubicBezTo>
                  <a:pt x="3064303" y="5481724"/>
                  <a:pt x="3073028" y="5477726"/>
                  <a:pt x="3081754" y="5473730"/>
                </a:cubicBezTo>
                <a:cubicBezTo>
                  <a:pt x="3073224" y="5473350"/>
                  <a:pt x="3064694" y="5472969"/>
                  <a:pt x="3064792" y="5470780"/>
                </a:cubicBezTo>
                <a:cubicBezTo>
                  <a:pt x="3064987" y="5466403"/>
                  <a:pt x="3073614" y="5464596"/>
                  <a:pt x="3073712" y="5462408"/>
                </a:cubicBezTo>
                <a:cubicBezTo>
                  <a:pt x="3073810" y="5460218"/>
                  <a:pt x="3082340" y="5460600"/>
                  <a:pt x="3082438" y="5458411"/>
                </a:cubicBezTo>
                <a:cubicBezTo>
                  <a:pt x="3048419" y="5454699"/>
                  <a:pt x="3082828" y="5449657"/>
                  <a:pt x="3065964" y="5444517"/>
                </a:cubicBezTo>
                <a:close/>
                <a:moveTo>
                  <a:pt x="2761936" y="5441944"/>
                </a:moveTo>
                <a:cubicBezTo>
                  <a:pt x="2754306" y="5443962"/>
                  <a:pt x="2769357" y="5444634"/>
                  <a:pt x="2769462" y="5442280"/>
                </a:cubicBezTo>
                <a:cubicBezTo>
                  <a:pt x="2769462" y="5442280"/>
                  <a:pt x="2761936" y="5441944"/>
                  <a:pt x="2761936" y="5441944"/>
                </a:cubicBezTo>
                <a:close/>
                <a:moveTo>
                  <a:pt x="9134079" y="5439249"/>
                </a:moveTo>
                <a:cubicBezTo>
                  <a:pt x="9133498" y="5441702"/>
                  <a:pt x="9132350" y="5441923"/>
                  <a:pt x="9131203" y="5442146"/>
                </a:cubicBezTo>
                <a:cubicBezTo>
                  <a:pt x="9131772" y="5444376"/>
                  <a:pt x="9131758" y="5449057"/>
                  <a:pt x="9132907" y="5448835"/>
                </a:cubicBezTo>
                <a:cubicBezTo>
                  <a:pt x="9133487" y="5446383"/>
                  <a:pt x="9134352" y="5445046"/>
                  <a:pt x="9135216" y="5443708"/>
                </a:cubicBezTo>
                <a:cubicBezTo>
                  <a:pt x="9134931" y="5442594"/>
                  <a:pt x="9134079" y="5439249"/>
                  <a:pt x="9134079" y="5439249"/>
                </a:cubicBezTo>
                <a:close/>
                <a:moveTo>
                  <a:pt x="3167769" y="5438843"/>
                </a:moveTo>
                <a:cubicBezTo>
                  <a:pt x="3167769" y="5438843"/>
                  <a:pt x="3167675" y="5440936"/>
                  <a:pt x="3158645" y="5440533"/>
                </a:cubicBezTo>
                <a:cubicBezTo>
                  <a:pt x="3167583" y="5443028"/>
                  <a:pt x="3167395" y="5447213"/>
                  <a:pt x="3167209" y="5451397"/>
                </a:cubicBezTo>
                <a:cubicBezTo>
                  <a:pt x="3167395" y="5447213"/>
                  <a:pt x="3167583" y="5443028"/>
                  <a:pt x="3167675" y="5440936"/>
                </a:cubicBezTo>
                <a:cubicBezTo>
                  <a:pt x="3167675" y="5440936"/>
                  <a:pt x="3167675" y="5440936"/>
                  <a:pt x="3167769" y="5438843"/>
                </a:cubicBezTo>
                <a:close/>
                <a:moveTo>
                  <a:pt x="1174643" y="5438490"/>
                </a:moveTo>
                <a:cubicBezTo>
                  <a:pt x="1173425" y="5439338"/>
                  <a:pt x="1172579" y="5441134"/>
                  <a:pt x="1170629" y="5442159"/>
                </a:cubicBezTo>
                <a:cubicBezTo>
                  <a:pt x="1171609" y="5442473"/>
                  <a:pt x="1172591" y="5442788"/>
                  <a:pt x="1171632" y="5445783"/>
                </a:cubicBezTo>
                <a:cubicBezTo>
                  <a:pt x="1177523" y="5447669"/>
                  <a:pt x="1178960" y="5443176"/>
                  <a:pt x="1180902" y="5440494"/>
                </a:cubicBezTo>
                <a:cubicBezTo>
                  <a:pt x="1177454" y="5437738"/>
                  <a:pt x="1175861" y="5437642"/>
                  <a:pt x="1174643" y="5438490"/>
                </a:cubicBezTo>
                <a:close/>
                <a:moveTo>
                  <a:pt x="2811886" y="5437887"/>
                </a:moveTo>
                <a:cubicBezTo>
                  <a:pt x="2811712" y="5441810"/>
                  <a:pt x="2829774" y="5442617"/>
                  <a:pt x="2829774" y="5442617"/>
                </a:cubicBezTo>
                <a:cubicBezTo>
                  <a:pt x="2829861" y="5440655"/>
                  <a:pt x="2820829" y="5440251"/>
                  <a:pt x="2811886" y="5437887"/>
                </a:cubicBezTo>
                <a:close/>
                <a:moveTo>
                  <a:pt x="2849407" y="5437793"/>
                </a:moveTo>
                <a:cubicBezTo>
                  <a:pt x="2846584" y="5437668"/>
                  <a:pt x="2842795" y="5438088"/>
                  <a:pt x="2838978" y="5439096"/>
                </a:cubicBezTo>
                <a:cubicBezTo>
                  <a:pt x="2846505" y="5439432"/>
                  <a:pt x="2846401" y="5441787"/>
                  <a:pt x="2846401" y="5441787"/>
                </a:cubicBezTo>
                <a:cubicBezTo>
                  <a:pt x="2853927" y="5442121"/>
                  <a:pt x="2853927" y="5442121"/>
                  <a:pt x="2854031" y="5439769"/>
                </a:cubicBezTo>
                <a:cubicBezTo>
                  <a:pt x="2854084" y="5438592"/>
                  <a:pt x="2852228" y="5437920"/>
                  <a:pt x="2849407" y="5437793"/>
                </a:cubicBezTo>
                <a:close/>
                <a:moveTo>
                  <a:pt x="10324307" y="5436863"/>
                </a:moveTo>
                <a:cubicBezTo>
                  <a:pt x="10318912" y="5438048"/>
                  <a:pt x="10318789" y="5438915"/>
                  <a:pt x="10319953" y="5439919"/>
                </a:cubicBezTo>
                <a:cubicBezTo>
                  <a:pt x="10321116" y="5440923"/>
                  <a:pt x="10323569" y="5442063"/>
                  <a:pt x="10323323" y="5443797"/>
                </a:cubicBezTo>
                <a:cubicBezTo>
                  <a:pt x="10328470" y="5444344"/>
                  <a:pt x="10332424" y="5444105"/>
                  <a:pt x="10335128" y="5443458"/>
                </a:cubicBezTo>
                <a:cubicBezTo>
                  <a:pt x="10343240" y="5441517"/>
                  <a:pt x="10340118" y="5435906"/>
                  <a:pt x="10324307" y="5436863"/>
                </a:cubicBezTo>
                <a:close/>
                <a:moveTo>
                  <a:pt x="2634000" y="5436231"/>
                </a:moveTo>
                <a:cubicBezTo>
                  <a:pt x="2627982" y="5435961"/>
                  <a:pt x="2627982" y="5435961"/>
                  <a:pt x="2627874" y="5438316"/>
                </a:cubicBezTo>
                <a:cubicBezTo>
                  <a:pt x="2627874" y="5438316"/>
                  <a:pt x="2633895" y="5438584"/>
                  <a:pt x="2633895" y="5438584"/>
                </a:cubicBezTo>
                <a:cubicBezTo>
                  <a:pt x="2633895" y="5438584"/>
                  <a:pt x="2634000" y="5436231"/>
                  <a:pt x="2634000" y="5436231"/>
                </a:cubicBezTo>
                <a:close/>
                <a:moveTo>
                  <a:pt x="2652166" y="5434684"/>
                </a:moveTo>
                <a:cubicBezTo>
                  <a:pt x="2652166" y="5434684"/>
                  <a:pt x="2643135" y="5434279"/>
                  <a:pt x="2643032" y="5436634"/>
                </a:cubicBezTo>
                <a:cubicBezTo>
                  <a:pt x="2652062" y="5437037"/>
                  <a:pt x="2651955" y="5439391"/>
                  <a:pt x="2651955" y="5439391"/>
                </a:cubicBezTo>
                <a:cubicBezTo>
                  <a:pt x="2652009" y="5438214"/>
                  <a:pt x="2654294" y="5437727"/>
                  <a:pt x="2655447" y="5437188"/>
                </a:cubicBezTo>
                <a:cubicBezTo>
                  <a:pt x="2656603" y="5436650"/>
                  <a:pt x="2656630" y="5436062"/>
                  <a:pt x="2652166" y="5434684"/>
                </a:cubicBezTo>
                <a:close/>
                <a:moveTo>
                  <a:pt x="2854312" y="5433492"/>
                </a:moveTo>
                <a:cubicBezTo>
                  <a:pt x="2854312" y="5433492"/>
                  <a:pt x="2852807" y="5433424"/>
                  <a:pt x="2852043" y="5433637"/>
                </a:cubicBezTo>
                <a:lnTo>
                  <a:pt x="2854224" y="5435455"/>
                </a:lnTo>
                <a:close/>
                <a:moveTo>
                  <a:pt x="2948936" y="5433105"/>
                </a:moveTo>
                <a:lnTo>
                  <a:pt x="2946609" y="5435825"/>
                </a:lnTo>
                <a:lnTo>
                  <a:pt x="2945675" y="5435125"/>
                </a:lnTo>
                <a:cubicBezTo>
                  <a:pt x="2946753" y="5434631"/>
                  <a:pt x="2948889" y="5434185"/>
                  <a:pt x="2948936" y="5433105"/>
                </a:cubicBezTo>
                <a:close/>
                <a:moveTo>
                  <a:pt x="3065523" y="5431920"/>
                </a:moveTo>
                <a:cubicBezTo>
                  <a:pt x="3065523" y="5431920"/>
                  <a:pt x="3065523" y="5431920"/>
                  <a:pt x="3065417" y="5434275"/>
                </a:cubicBezTo>
                <a:cubicBezTo>
                  <a:pt x="3065417" y="5434275"/>
                  <a:pt x="3074450" y="5434677"/>
                  <a:pt x="3074553" y="5432323"/>
                </a:cubicBezTo>
                <a:cubicBezTo>
                  <a:pt x="3074553" y="5432323"/>
                  <a:pt x="3065523" y="5431920"/>
                  <a:pt x="3065523" y="5431920"/>
                </a:cubicBezTo>
                <a:close/>
                <a:moveTo>
                  <a:pt x="9128031" y="5431719"/>
                </a:moveTo>
                <a:cubicBezTo>
                  <a:pt x="9123485" y="5432950"/>
                  <a:pt x="9120458" y="5438982"/>
                  <a:pt x="9125381" y="5438951"/>
                </a:cubicBezTo>
                <a:cubicBezTo>
                  <a:pt x="9124624" y="5436551"/>
                  <a:pt x="9130684" y="5436213"/>
                  <a:pt x="9128031" y="5431719"/>
                </a:cubicBezTo>
                <a:close/>
                <a:moveTo>
                  <a:pt x="3169019" y="5427699"/>
                </a:moveTo>
                <a:cubicBezTo>
                  <a:pt x="3160645" y="5429486"/>
                  <a:pt x="3144185" y="5426588"/>
                  <a:pt x="3143895" y="5433062"/>
                </a:cubicBezTo>
                <a:cubicBezTo>
                  <a:pt x="3152174" y="5433431"/>
                  <a:pt x="3160549" y="5431644"/>
                  <a:pt x="3168730" y="5434170"/>
                </a:cubicBezTo>
                <a:cubicBezTo>
                  <a:pt x="3168730" y="5434170"/>
                  <a:pt x="3177105" y="5432383"/>
                  <a:pt x="3177203" y="5430224"/>
                </a:cubicBezTo>
                <a:cubicBezTo>
                  <a:pt x="3168923" y="5429855"/>
                  <a:pt x="3169019" y="5427699"/>
                  <a:pt x="3169019" y="5427699"/>
                </a:cubicBezTo>
                <a:close/>
                <a:moveTo>
                  <a:pt x="9144357" y="5427157"/>
                </a:moveTo>
                <a:lnTo>
                  <a:pt x="9145954" y="5427888"/>
                </a:lnTo>
                <a:lnTo>
                  <a:pt x="9145521" y="5428784"/>
                </a:lnTo>
                <a:close/>
                <a:moveTo>
                  <a:pt x="3000510" y="5424300"/>
                </a:moveTo>
                <a:cubicBezTo>
                  <a:pt x="2983451" y="5423538"/>
                  <a:pt x="2966006" y="5431405"/>
                  <a:pt x="2991401" y="5436864"/>
                </a:cubicBezTo>
                <a:cubicBezTo>
                  <a:pt x="2999931" y="5437245"/>
                  <a:pt x="2999931" y="5437245"/>
                  <a:pt x="2999931" y="5437245"/>
                </a:cubicBezTo>
                <a:cubicBezTo>
                  <a:pt x="2999835" y="5439403"/>
                  <a:pt x="2991210" y="5441178"/>
                  <a:pt x="2991113" y="5443336"/>
                </a:cubicBezTo>
                <a:cubicBezTo>
                  <a:pt x="2991113" y="5443336"/>
                  <a:pt x="2991018" y="5445494"/>
                  <a:pt x="2991018" y="5445494"/>
                </a:cubicBezTo>
                <a:cubicBezTo>
                  <a:pt x="2990920" y="5447651"/>
                  <a:pt x="2990824" y="5449810"/>
                  <a:pt x="2990824" y="5449810"/>
                </a:cubicBezTo>
                <a:cubicBezTo>
                  <a:pt x="3007883" y="5450572"/>
                  <a:pt x="3016411" y="5450951"/>
                  <a:pt x="3016509" y="5448794"/>
                </a:cubicBezTo>
                <a:cubicBezTo>
                  <a:pt x="3016604" y="5446638"/>
                  <a:pt x="3007979" y="5448413"/>
                  <a:pt x="3007979" y="5448413"/>
                </a:cubicBezTo>
                <a:cubicBezTo>
                  <a:pt x="2999450" y="5448032"/>
                  <a:pt x="3007979" y="5448413"/>
                  <a:pt x="3008074" y="5446257"/>
                </a:cubicBezTo>
                <a:cubicBezTo>
                  <a:pt x="3008074" y="5446257"/>
                  <a:pt x="2999545" y="5445876"/>
                  <a:pt x="2999545" y="5445876"/>
                </a:cubicBezTo>
                <a:cubicBezTo>
                  <a:pt x="2999545" y="5445876"/>
                  <a:pt x="2999641" y="5443718"/>
                  <a:pt x="2999641" y="5443718"/>
                </a:cubicBezTo>
                <a:cubicBezTo>
                  <a:pt x="2999739" y="5441560"/>
                  <a:pt x="2999835" y="5439403"/>
                  <a:pt x="2999931" y="5437245"/>
                </a:cubicBezTo>
                <a:cubicBezTo>
                  <a:pt x="3000028" y="5435087"/>
                  <a:pt x="3008556" y="5435468"/>
                  <a:pt x="3008652" y="5433311"/>
                </a:cubicBezTo>
                <a:cubicBezTo>
                  <a:pt x="3008750" y="5431153"/>
                  <a:pt x="3000123" y="5432929"/>
                  <a:pt x="3000221" y="5430771"/>
                </a:cubicBezTo>
                <a:cubicBezTo>
                  <a:pt x="3008750" y="5431153"/>
                  <a:pt x="3017279" y="5431534"/>
                  <a:pt x="3017377" y="5429375"/>
                </a:cubicBezTo>
                <a:cubicBezTo>
                  <a:pt x="3008846" y="5428995"/>
                  <a:pt x="3008943" y="5426838"/>
                  <a:pt x="3000510" y="5424300"/>
                </a:cubicBezTo>
                <a:close/>
                <a:moveTo>
                  <a:pt x="9104690" y="5420472"/>
                </a:moveTo>
                <a:cubicBezTo>
                  <a:pt x="9104427" y="5420242"/>
                  <a:pt x="9103743" y="5420254"/>
                  <a:pt x="9102337" y="5420636"/>
                </a:cubicBezTo>
                <a:cubicBezTo>
                  <a:pt x="9102337" y="5420636"/>
                  <a:pt x="9100166" y="5425358"/>
                  <a:pt x="9103942" y="5425713"/>
                </a:cubicBezTo>
                <a:cubicBezTo>
                  <a:pt x="9102496" y="5424038"/>
                  <a:pt x="9105481" y="5421163"/>
                  <a:pt x="9104690" y="5420472"/>
                </a:cubicBezTo>
                <a:close/>
                <a:moveTo>
                  <a:pt x="7922618" y="5420268"/>
                </a:moveTo>
                <a:cubicBezTo>
                  <a:pt x="7920440" y="5429585"/>
                  <a:pt x="7919351" y="5434244"/>
                  <a:pt x="7908224" y="5432213"/>
                </a:cubicBezTo>
                <a:cubicBezTo>
                  <a:pt x="7907134" y="5436871"/>
                  <a:pt x="7903868" y="5450846"/>
                  <a:pt x="7903868" y="5450846"/>
                </a:cubicBezTo>
                <a:cubicBezTo>
                  <a:pt x="7901691" y="5460162"/>
                  <a:pt x="7898424" y="5474140"/>
                  <a:pt x="7896245" y="5483456"/>
                </a:cubicBezTo>
                <a:cubicBezTo>
                  <a:pt x="7895158" y="5488115"/>
                  <a:pt x="7895158" y="5488115"/>
                  <a:pt x="7895158" y="5488115"/>
                </a:cubicBezTo>
                <a:cubicBezTo>
                  <a:pt x="7894068" y="5492773"/>
                  <a:pt x="7891892" y="5502090"/>
                  <a:pt x="7890802" y="5506748"/>
                </a:cubicBezTo>
                <a:cubicBezTo>
                  <a:pt x="7890802" y="5506748"/>
                  <a:pt x="7889713" y="5511408"/>
                  <a:pt x="7889713" y="5511408"/>
                </a:cubicBezTo>
                <a:cubicBezTo>
                  <a:pt x="7888625" y="5516065"/>
                  <a:pt x="7886446" y="5525383"/>
                  <a:pt x="7898662" y="5522755"/>
                </a:cubicBezTo>
                <a:cubicBezTo>
                  <a:pt x="7898662" y="5522755"/>
                  <a:pt x="7899752" y="5518097"/>
                  <a:pt x="7900841" y="5513439"/>
                </a:cubicBezTo>
                <a:cubicBezTo>
                  <a:pt x="7900841" y="5513439"/>
                  <a:pt x="7901929" y="5508779"/>
                  <a:pt x="7901929" y="5508779"/>
                </a:cubicBezTo>
                <a:cubicBezTo>
                  <a:pt x="7904108" y="5499463"/>
                  <a:pt x="7894068" y="5492773"/>
                  <a:pt x="7896245" y="5483456"/>
                </a:cubicBezTo>
                <a:cubicBezTo>
                  <a:pt x="7907374" y="5485486"/>
                  <a:pt x="7907374" y="5485486"/>
                  <a:pt x="7907374" y="5485486"/>
                </a:cubicBezTo>
                <a:cubicBezTo>
                  <a:pt x="7907374" y="5485486"/>
                  <a:pt x="7909551" y="5476171"/>
                  <a:pt x="7909551" y="5476171"/>
                </a:cubicBezTo>
                <a:cubicBezTo>
                  <a:pt x="7910641" y="5471512"/>
                  <a:pt x="7913907" y="5457536"/>
                  <a:pt x="7914997" y="5452878"/>
                </a:cubicBezTo>
                <a:cubicBezTo>
                  <a:pt x="7926123" y="5454908"/>
                  <a:pt x="7925033" y="5459567"/>
                  <a:pt x="7925033" y="5459567"/>
                </a:cubicBezTo>
                <a:cubicBezTo>
                  <a:pt x="7926123" y="5454908"/>
                  <a:pt x="7927210" y="5450250"/>
                  <a:pt x="7929390" y="5440933"/>
                </a:cubicBezTo>
                <a:cubicBezTo>
                  <a:pt x="7929390" y="5440933"/>
                  <a:pt x="7929390" y="5440933"/>
                  <a:pt x="7918263" y="5438902"/>
                </a:cubicBezTo>
                <a:cubicBezTo>
                  <a:pt x="7919351" y="5434244"/>
                  <a:pt x="7920440" y="5429585"/>
                  <a:pt x="7922618" y="5420268"/>
                </a:cubicBezTo>
                <a:close/>
                <a:moveTo>
                  <a:pt x="2643801" y="5419374"/>
                </a:moveTo>
                <a:cubicBezTo>
                  <a:pt x="2643801" y="5419374"/>
                  <a:pt x="2643801" y="5419374"/>
                  <a:pt x="2643696" y="5421728"/>
                </a:cubicBezTo>
                <a:cubicBezTo>
                  <a:pt x="2643696" y="5421728"/>
                  <a:pt x="2652728" y="5422131"/>
                  <a:pt x="2652728" y="5422131"/>
                </a:cubicBezTo>
                <a:cubicBezTo>
                  <a:pt x="2652728" y="5422131"/>
                  <a:pt x="2652728" y="5422131"/>
                  <a:pt x="2652833" y="5419777"/>
                </a:cubicBezTo>
                <a:cubicBezTo>
                  <a:pt x="2652833" y="5419777"/>
                  <a:pt x="2643801" y="5419374"/>
                  <a:pt x="2643801" y="5419374"/>
                </a:cubicBezTo>
                <a:close/>
                <a:moveTo>
                  <a:pt x="2770620" y="5416389"/>
                </a:moveTo>
                <a:cubicBezTo>
                  <a:pt x="2770620" y="5416389"/>
                  <a:pt x="2770514" y="5418743"/>
                  <a:pt x="2770514" y="5418743"/>
                </a:cubicBezTo>
                <a:cubicBezTo>
                  <a:pt x="2770514" y="5418743"/>
                  <a:pt x="2770514" y="5418743"/>
                  <a:pt x="2779545" y="5419147"/>
                </a:cubicBezTo>
                <a:cubicBezTo>
                  <a:pt x="2779545" y="5419147"/>
                  <a:pt x="2779651" y="5416792"/>
                  <a:pt x="2779651" y="5416792"/>
                </a:cubicBezTo>
                <a:cubicBezTo>
                  <a:pt x="2770620" y="5416389"/>
                  <a:pt x="2770620" y="5416389"/>
                  <a:pt x="2770620" y="5416389"/>
                </a:cubicBezTo>
                <a:close/>
                <a:moveTo>
                  <a:pt x="9129150" y="5413374"/>
                </a:moveTo>
                <a:cubicBezTo>
                  <a:pt x="9124678" y="5414585"/>
                  <a:pt x="9116512" y="5419469"/>
                  <a:pt x="9123269" y="5421649"/>
                </a:cubicBezTo>
                <a:cubicBezTo>
                  <a:pt x="9123220" y="5417653"/>
                  <a:pt x="9128131" y="5421669"/>
                  <a:pt x="9131487" y="5420760"/>
                </a:cubicBezTo>
                <a:cubicBezTo>
                  <a:pt x="9130707" y="5418298"/>
                  <a:pt x="9132943" y="5417692"/>
                  <a:pt x="9133671" y="5416159"/>
                </a:cubicBezTo>
                <a:cubicBezTo>
                  <a:pt x="9131047" y="5415534"/>
                  <a:pt x="9126576" y="5416745"/>
                  <a:pt x="9129150" y="5413374"/>
                </a:cubicBezTo>
                <a:close/>
                <a:moveTo>
                  <a:pt x="2976684" y="5411884"/>
                </a:moveTo>
                <a:cubicBezTo>
                  <a:pt x="2975940" y="5411606"/>
                  <a:pt x="2975940" y="5411606"/>
                  <a:pt x="2975898" y="5412587"/>
                </a:cubicBezTo>
                <a:cubicBezTo>
                  <a:pt x="2975898" y="5412587"/>
                  <a:pt x="2975809" y="5414549"/>
                  <a:pt x="2975809" y="5414549"/>
                </a:cubicBezTo>
                <a:cubicBezTo>
                  <a:pt x="2975809" y="5414549"/>
                  <a:pt x="2981830" y="5414817"/>
                  <a:pt x="2981918" y="5412856"/>
                </a:cubicBezTo>
                <a:cubicBezTo>
                  <a:pt x="2978907" y="5412722"/>
                  <a:pt x="2977424" y="5412164"/>
                  <a:pt x="2976684" y="5411884"/>
                </a:cubicBezTo>
                <a:close/>
                <a:moveTo>
                  <a:pt x="2737717" y="5410203"/>
                </a:moveTo>
                <a:cubicBezTo>
                  <a:pt x="2737717" y="5410203"/>
                  <a:pt x="2728685" y="5409800"/>
                  <a:pt x="2728580" y="5412154"/>
                </a:cubicBezTo>
                <a:cubicBezTo>
                  <a:pt x="2728580" y="5412154"/>
                  <a:pt x="2728580" y="5412154"/>
                  <a:pt x="2737611" y="5412557"/>
                </a:cubicBezTo>
                <a:cubicBezTo>
                  <a:pt x="2737717" y="5410203"/>
                  <a:pt x="2737717" y="5410203"/>
                  <a:pt x="2737717" y="5410203"/>
                </a:cubicBezTo>
                <a:close/>
                <a:moveTo>
                  <a:pt x="3008113" y="5408817"/>
                </a:moveTo>
                <a:cubicBezTo>
                  <a:pt x="3006972" y="5409061"/>
                  <a:pt x="3004688" y="5409549"/>
                  <a:pt x="3000173" y="5409346"/>
                </a:cubicBezTo>
                <a:cubicBezTo>
                  <a:pt x="3000173" y="5409346"/>
                  <a:pt x="3000067" y="5411700"/>
                  <a:pt x="3000067" y="5411700"/>
                </a:cubicBezTo>
                <a:cubicBezTo>
                  <a:pt x="3009099" y="5412104"/>
                  <a:pt x="3009099" y="5412104"/>
                  <a:pt x="3009099" y="5412104"/>
                </a:cubicBezTo>
                <a:cubicBezTo>
                  <a:pt x="3009099" y="5412104"/>
                  <a:pt x="3009099" y="5412104"/>
                  <a:pt x="3009204" y="5409751"/>
                </a:cubicBezTo>
                <a:cubicBezTo>
                  <a:pt x="3009257" y="5408574"/>
                  <a:pt x="3009257" y="5408574"/>
                  <a:pt x="3008113" y="5408817"/>
                </a:cubicBezTo>
                <a:close/>
                <a:moveTo>
                  <a:pt x="9123378" y="5406418"/>
                </a:moveTo>
                <a:cubicBezTo>
                  <a:pt x="9123121" y="5409294"/>
                  <a:pt x="9117344" y="5409455"/>
                  <a:pt x="9120717" y="5412752"/>
                </a:cubicBezTo>
                <a:cubicBezTo>
                  <a:pt x="9122864" y="5412169"/>
                  <a:pt x="9123938" y="5411880"/>
                  <a:pt x="9125421" y="5412881"/>
                </a:cubicBezTo>
                <a:cubicBezTo>
                  <a:pt x="9124807" y="5410943"/>
                  <a:pt x="9124937" y="5409504"/>
                  <a:pt x="9124897" y="5408462"/>
                </a:cubicBezTo>
                <a:cubicBezTo>
                  <a:pt x="9124860" y="5407419"/>
                  <a:pt x="9124655" y="5406774"/>
                  <a:pt x="9123378" y="5406418"/>
                </a:cubicBezTo>
                <a:close/>
                <a:moveTo>
                  <a:pt x="7950175" y="5406304"/>
                </a:moveTo>
                <a:lnTo>
                  <a:pt x="7944691" y="5429765"/>
                </a:lnTo>
                <a:cubicBezTo>
                  <a:pt x="7951165" y="5428502"/>
                  <a:pt x="7952262" y="5423809"/>
                  <a:pt x="7951878" y="5418846"/>
                </a:cubicBezTo>
                <a:cubicBezTo>
                  <a:pt x="7951491" y="5413883"/>
                  <a:pt x="7949626" y="5408649"/>
                  <a:pt x="7950175" y="5406304"/>
                </a:cubicBezTo>
                <a:close/>
                <a:moveTo>
                  <a:pt x="1958247" y="5406296"/>
                </a:moveTo>
                <a:lnTo>
                  <a:pt x="1958030" y="5409463"/>
                </a:lnTo>
                <a:cubicBezTo>
                  <a:pt x="1956765" y="5412231"/>
                  <a:pt x="1955416" y="5414748"/>
                  <a:pt x="1956776" y="5418758"/>
                </a:cubicBezTo>
                <a:cubicBezTo>
                  <a:pt x="1956776" y="5418758"/>
                  <a:pt x="1955506" y="5418261"/>
                  <a:pt x="1955506" y="5418261"/>
                </a:cubicBezTo>
                <a:cubicBezTo>
                  <a:pt x="1949156" y="5415780"/>
                  <a:pt x="1949156" y="5415780"/>
                  <a:pt x="1949156" y="5415780"/>
                </a:cubicBezTo>
                <a:cubicBezTo>
                  <a:pt x="1949156" y="5415780"/>
                  <a:pt x="1947886" y="5415283"/>
                  <a:pt x="1947297" y="5416792"/>
                </a:cubicBezTo>
                <a:cubicBezTo>
                  <a:pt x="1947297" y="5416792"/>
                  <a:pt x="1948566" y="5417289"/>
                  <a:pt x="1948566" y="5417289"/>
                </a:cubicBezTo>
                <a:cubicBezTo>
                  <a:pt x="1954917" y="5419770"/>
                  <a:pt x="1954917" y="5419770"/>
                  <a:pt x="1954917" y="5419770"/>
                </a:cubicBezTo>
                <a:cubicBezTo>
                  <a:pt x="1956186" y="5420267"/>
                  <a:pt x="1956186" y="5420267"/>
                  <a:pt x="1955597" y="5421776"/>
                </a:cubicBezTo>
                <a:cubicBezTo>
                  <a:pt x="1950516" y="5419790"/>
                  <a:pt x="1956277" y="5423781"/>
                  <a:pt x="1954416" y="5424794"/>
                </a:cubicBezTo>
                <a:cubicBezTo>
                  <a:pt x="1953826" y="5426303"/>
                  <a:pt x="1950187" y="5425314"/>
                  <a:pt x="1946145" y="5423953"/>
                </a:cubicBezTo>
                <a:lnTo>
                  <a:pt x="1936085" y="5421045"/>
                </a:lnTo>
                <a:lnTo>
                  <a:pt x="1937038" y="5419006"/>
                </a:lnTo>
                <a:cubicBezTo>
                  <a:pt x="1937207" y="5418274"/>
                  <a:pt x="1936906" y="5417967"/>
                  <a:pt x="1935694" y="5418418"/>
                </a:cubicBezTo>
                <a:cubicBezTo>
                  <a:pt x="1935199" y="5423295"/>
                  <a:pt x="1933744" y="5424508"/>
                  <a:pt x="1930841" y="5423580"/>
                </a:cubicBezTo>
                <a:cubicBezTo>
                  <a:pt x="1930855" y="5416870"/>
                  <a:pt x="1934266" y="5406213"/>
                  <a:pt x="1944431" y="5407788"/>
                </a:cubicBezTo>
                <a:cubicBezTo>
                  <a:pt x="1944431" y="5407788"/>
                  <a:pt x="1943943" y="5409311"/>
                  <a:pt x="1944424" y="5411143"/>
                </a:cubicBezTo>
                <a:cubicBezTo>
                  <a:pt x="1947575" y="5409633"/>
                  <a:pt x="1950724" y="5408124"/>
                  <a:pt x="1953874" y="5407035"/>
                </a:cubicBezTo>
                <a:close/>
                <a:moveTo>
                  <a:pt x="3169450" y="5401184"/>
                </a:moveTo>
                <a:cubicBezTo>
                  <a:pt x="3169352" y="5403381"/>
                  <a:pt x="3160321" y="5402979"/>
                  <a:pt x="3160223" y="5405175"/>
                </a:cubicBezTo>
                <a:cubicBezTo>
                  <a:pt x="3160125" y="5407371"/>
                  <a:pt x="3160125" y="5407371"/>
                  <a:pt x="3160125" y="5407371"/>
                </a:cubicBezTo>
                <a:cubicBezTo>
                  <a:pt x="3160026" y="5409569"/>
                  <a:pt x="3160026" y="5409569"/>
                  <a:pt x="3160026" y="5409569"/>
                </a:cubicBezTo>
                <a:cubicBezTo>
                  <a:pt x="3160026" y="5409569"/>
                  <a:pt x="3160026" y="5409569"/>
                  <a:pt x="3159928" y="5411766"/>
                </a:cubicBezTo>
                <a:cubicBezTo>
                  <a:pt x="3159928" y="5411766"/>
                  <a:pt x="3168960" y="5412168"/>
                  <a:pt x="3168960" y="5412168"/>
                </a:cubicBezTo>
                <a:cubicBezTo>
                  <a:pt x="3168960" y="5412168"/>
                  <a:pt x="3169058" y="5409973"/>
                  <a:pt x="3169058" y="5409973"/>
                </a:cubicBezTo>
                <a:cubicBezTo>
                  <a:pt x="3169058" y="5409973"/>
                  <a:pt x="3178088" y="5410375"/>
                  <a:pt x="3178186" y="5408179"/>
                </a:cubicBezTo>
                <a:cubicBezTo>
                  <a:pt x="3178285" y="5405982"/>
                  <a:pt x="3178285" y="5405982"/>
                  <a:pt x="3169255" y="5405578"/>
                </a:cubicBezTo>
                <a:cubicBezTo>
                  <a:pt x="3169255" y="5405578"/>
                  <a:pt x="3169352" y="5403381"/>
                  <a:pt x="3169352" y="5403381"/>
                </a:cubicBezTo>
                <a:cubicBezTo>
                  <a:pt x="3178383" y="5403785"/>
                  <a:pt x="3178383" y="5403785"/>
                  <a:pt x="3178383" y="5403785"/>
                </a:cubicBezTo>
                <a:cubicBezTo>
                  <a:pt x="3178480" y="5401587"/>
                  <a:pt x="3169450" y="5401184"/>
                  <a:pt x="3169450" y="5401184"/>
                </a:cubicBezTo>
                <a:close/>
                <a:moveTo>
                  <a:pt x="1203692" y="5398856"/>
                </a:moveTo>
                <a:cubicBezTo>
                  <a:pt x="1198896" y="5397320"/>
                  <a:pt x="1197924" y="5400355"/>
                  <a:pt x="1195993" y="5403083"/>
                </a:cubicBezTo>
                <a:cubicBezTo>
                  <a:pt x="1199831" y="5404311"/>
                  <a:pt x="1202708" y="5405232"/>
                  <a:pt x="1203692" y="5398856"/>
                </a:cubicBezTo>
                <a:close/>
                <a:moveTo>
                  <a:pt x="2629732" y="5396733"/>
                </a:moveTo>
                <a:cubicBezTo>
                  <a:pt x="2620701" y="5396330"/>
                  <a:pt x="2611566" y="5398280"/>
                  <a:pt x="2620596" y="5398684"/>
                </a:cubicBezTo>
                <a:cubicBezTo>
                  <a:pt x="2620596" y="5398684"/>
                  <a:pt x="2629627" y="5399086"/>
                  <a:pt x="2629732" y="5396733"/>
                </a:cubicBezTo>
                <a:close/>
                <a:moveTo>
                  <a:pt x="3167395" y="5396573"/>
                </a:moveTo>
                <a:cubicBezTo>
                  <a:pt x="3165110" y="5397061"/>
                  <a:pt x="3165057" y="5398238"/>
                  <a:pt x="3169521" y="5399615"/>
                </a:cubicBezTo>
                <a:cubicBezTo>
                  <a:pt x="3169521" y="5399615"/>
                  <a:pt x="3178551" y="5400019"/>
                  <a:pt x="3178655" y="5397666"/>
                </a:cubicBezTo>
                <a:cubicBezTo>
                  <a:pt x="3174194" y="5396287"/>
                  <a:pt x="3169678" y="5396085"/>
                  <a:pt x="3167395" y="5396573"/>
                </a:cubicBezTo>
                <a:close/>
                <a:moveTo>
                  <a:pt x="9133382" y="5394802"/>
                </a:moveTo>
                <a:lnTo>
                  <a:pt x="9140145" y="5401811"/>
                </a:lnTo>
                <a:cubicBezTo>
                  <a:pt x="9140145" y="5401811"/>
                  <a:pt x="9140145" y="5401811"/>
                  <a:pt x="9140547" y="5403085"/>
                </a:cubicBezTo>
                <a:cubicBezTo>
                  <a:pt x="9135551" y="5406512"/>
                  <a:pt x="9137116" y="5409544"/>
                  <a:pt x="9139114" y="5412978"/>
                </a:cubicBezTo>
                <a:lnTo>
                  <a:pt x="9139445" y="5413699"/>
                </a:lnTo>
                <a:lnTo>
                  <a:pt x="9139150" y="5416083"/>
                </a:lnTo>
                <a:cubicBezTo>
                  <a:pt x="9137709" y="5415187"/>
                  <a:pt x="9136852" y="5411833"/>
                  <a:pt x="9135413" y="5410937"/>
                </a:cubicBezTo>
                <a:cubicBezTo>
                  <a:pt x="9135128" y="5409819"/>
                  <a:pt x="9134557" y="5407582"/>
                  <a:pt x="9134273" y="5406463"/>
                </a:cubicBezTo>
                <a:cubicBezTo>
                  <a:pt x="9133987" y="5405345"/>
                  <a:pt x="9133987" y="5405345"/>
                  <a:pt x="9133987" y="5405345"/>
                </a:cubicBezTo>
                <a:close/>
                <a:moveTo>
                  <a:pt x="8032960" y="5394044"/>
                </a:moveTo>
                <a:cubicBezTo>
                  <a:pt x="8032935" y="5395819"/>
                  <a:pt x="8028346" y="5395812"/>
                  <a:pt x="8028321" y="5397586"/>
                </a:cubicBezTo>
                <a:cubicBezTo>
                  <a:pt x="8028293" y="5399362"/>
                  <a:pt x="8032880" y="5399370"/>
                  <a:pt x="8032880" y="5399370"/>
                </a:cubicBezTo>
                <a:cubicBezTo>
                  <a:pt x="8032867" y="5400257"/>
                  <a:pt x="8032867" y="5400257"/>
                  <a:pt x="8033444" y="5400036"/>
                </a:cubicBezTo>
                <a:cubicBezTo>
                  <a:pt x="8034020" y="5399814"/>
                  <a:pt x="8035175" y="5399372"/>
                  <a:pt x="8037468" y="5399375"/>
                </a:cubicBezTo>
                <a:cubicBezTo>
                  <a:pt x="8037468" y="5399375"/>
                  <a:pt x="8037468" y="5399375"/>
                  <a:pt x="8032907" y="5397593"/>
                </a:cubicBezTo>
                <a:cubicBezTo>
                  <a:pt x="8032935" y="5395819"/>
                  <a:pt x="8032935" y="5395819"/>
                  <a:pt x="8037523" y="5395826"/>
                </a:cubicBezTo>
                <a:cubicBezTo>
                  <a:pt x="8037523" y="5395826"/>
                  <a:pt x="8037523" y="5395826"/>
                  <a:pt x="8037548" y="5394050"/>
                </a:cubicBezTo>
                <a:cubicBezTo>
                  <a:pt x="8037548" y="5394050"/>
                  <a:pt x="8037548" y="5394050"/>
                  <a:pt x="8032960" y="5394044"/>
                </a:cubicBezTo>
                <a:close/>
                <a:moveTo>
                  <a:pt x="3135865" y="5393395"/>
                </a:moveTo>
                <a:cubicBezTo>
                  <a:pt x="3135768" y="5395568"/>
                  <a:pt x="3135768" y="5395568"/>
                  <a:pt x="3135768" y="5395568"/>
                </a:cubicBezTo>
                <a:cubicBezTo>
                  <a:pt x="3135670" y="5397740"/>
                  <a:pt x="3127391" y="5397371"/>
                  <a:pt x="3127293" y="5399544"/>
                </a:cubicBezTo>
                <a:cubicBezTo>
                  <a:pt x="3127293" y="5399544"/>
                  <a:pt x="3135573" y="5399913"/>
                  <a:pt x="3135573" y="5399913"/>
                </a:cubicBezTo>
                <a:cubicBezTo>
                  <a:pt x="3135573" y="5399913"/>
                  <a:pt x="3135573" y="5399913"/>
                  <a:pt x="3135476" y="5402086"/>
                </a:cubicBezTo>
                <a:cubicBezTo>
                  <a:pt x="3135379" y="5404258"/>
                  <a:pt x="3127100" y="5403888"/>
                  <a:pt x="3127100" y="5403888"/>
                </a:cubicBezTo>
                <a:cubicBezTo>
                  <a:pt x="3135283" y="5406432"/>
                  <a:pt x="3126906" y="5408235"/>
                  <a:pt x="3126906" y="5408235"/>
                </a:cubicBezTo>
                <a:cubicBezTo>
                  <a:pt x="3126809" y="5410407"/>
                  <a:pt x="3135088" y="5410778"/>
                  <a:pt x="3134991" y="5412950"/>
                </a:cubicBezTo>
                <a:cubicBezTo>
                  <a:pt x="3126711" y="5412580"/>
                  <a:pt x="3126711" y="5412580"/>
                  <a:pt x="3126615" y="5414753"/>
                </a:cubicBezTo>
                <a:cubicBezTo>
                  <a:pt x="3126615" y="5414753"/>
                  <a:pt x="3126518" y="5416925"/>
                  <a:pt x="3134700" y="5419467"/>
                </a:cubicBezTo>
                <a:cubicBezTo>
                  <a:pt x="3134603" y="5421640"/>
                  <a:pt x="3134603" y="5421640"/>
                  <a:pt x="3134603" y="5421640"/>
                </a:cubicBezTo>
                <a:cubicBezTo>
                  <a:pt x="3142879" y="5422010"/>
                  <a:pt x="3142879" y="5422010"/>
                  <a:pt x="3142978" y="5419837"/>
                </a:cubicBezTo>
                <a:cubicBezTo>
                  <a:pt x="3142978" y="5419837"/>
                  <a:pt x="3142978" y="5419837"/>
                  <a:pt x="3143073" y="5417666"/>
                </a:cubicBezTo>
                <a:cubicBezTo>
                  <a:pt x="3143220" y="5414406"/>
                  <a:pt x="3147481" y="5411875"/>
                  <a:pt x="3149672" y="5409252"/>
                </a:cubicBezTo>
                <a:cubicBezTo>
                  <a:pt x="3151863" y="5406627"/>
                  <a:pt x="3151983" y="5403912"/>
                  <a:pt x="3143850" y="5400283"/>
                </a:cubicBezTo>
                <a:cubicBezTo>
                  <a:pt x="3143850" y="5400283"/>
                  <a:pt x="3143946" y="5398110"/>
                  <a:pt x="3144045" y="5395938"/>
                </a:cubicBezTo>
                <a:cubicBezTo>
                  <a:pt x="3144141" y="5393765"/>
                  <a:pt x="3144141" y="5393765"/>
                  <a:pt x="3144141" y="5393765"/>
                </a:cubicBezTo>
                <a:cubicBezTo>
                  <a:pt x="3144141" y="5393765"/>
                  <a:pt x="3135865" y="5393395"/>
                  <a:pt x="3135865" y="5393395"/>
                </a:cubicBezTo>
                <a:close/>
                <a:moveTo>
                  <a:pt x="10306136" y="5391819"/>
                </a:moveTo>
                <a:cubicBezTo>
                  <a:pt x="10294367" y="5397428"/>
                  <a:pt x="10293887" y="5400810"/>
                  <a:pt x="10272746" y="5395128"/>
                </a:cubicBezTo>
                <a:cubicBezTo>
                  <a:pt x="10272267" y="5398509"/>
                  <a:pt x="10283077" y="5399659"/>
                  <a:pt x="10282598" y="5403039"/>
                </a:cubicBezTo>
                <a:cubicBezTo>
                  <a:pt x="10282598" y="5403039"/>
                  <a:pt x="10293408" y="5404190"/>
                  <a:pt x="10293408" y="5404190"/>
                </a:cubicBezTo>
                <a:cubicBezTo>
                  <a:pt x="10292928" y="5407569"/>
                  <a:pt x="10303738" y="5408719"/>
                  <a:pt x="10314549" y="5409870"/>
                </a:cubicBezTo>
                <a:cubicBezTo>
                  <a:pt x="10315028" y="5406490"/>
                  <a:pt x="10326318" y="5404260"/>
                  <a:pt x="10326797" y="5400880"/>
                </a:cubicBezTo>
                <a:cubicBezTo>
                  <a:pt x="10316467" y="5396349"/>
                  <a:pt x="10316946" y="5392969"/>
                  <a:pt x="10306136" y="5391819"/>
                </a:cubicBezTo>
                <a:close/>
                <a:moveTo>
                  <a:pt x="3019110" y="5390540"/>
                </a:moveTo>
                <a:cubicBezTo>
                  <a:pt x="3019110" y="5390540"/>
                  <a:pt x="3019110" y="5390540"/>
                  <a:pt x="3019006" y="5392894"/>
                </a:cubicBezTo>
                <a:cubicBezTo>
                  <a:pt x="3019006" y="5392894"/>
                  <a:pt x="3019006" y="5392894"/>
                  <a:pt x="3025025" y="5393163"/>
                </a:cubicBezTo>
                <a:cubicBezTo>
                  <a:pt x="3025131" y="5390809"/>
                  <a:pt x="3025131" y="5390809"/>
                  <a:pt x="3025131" y="5390809"/>
                </a:cubicBezTo>
                <a:cubicBezTo>
                  <a:pt x="3019110" y="5390540"/>
                  <a:pt x="3019110" y="5390540"/>
                  <a:pt x="3019110" y="5390540"/>
                </a:cubicBezTo>
                <a:close/>
                <a:moveTo>
                  <a:pt x="9130329" y="5389049"/>
                </a:moveTo>
                <a:lnTo>
                  <a:pt x="9133370" y="5394607"/>
                </a:lnTo>
                <a:lnTo>
                  <a:pt x="9133382" y="5394802"/>
                </a:lnTo>
                <a:lnTo>
                  <a:pt x="9133247" y="5394663"/>
                </a:lnTo>
                <a:close/>
                <a:moveTo>
                  <a:pt x="9128830" y="5386310"/>
                </a:moveTo>
                <a:lnTo>
                  <a:pt x="9128941" y="5386376"/>
                </a:lnTo>
                <a:lnTo>
                  <a:pt x="9130329" y="5389049"/>
                </a:lnTo>
                <a:close/>
                <a:moveTo>
                  <a:pt x="1194047" y="5386034"/>
                </a:moveTo>
                <a:cubicBezTo>
                  <a:pt x="1188292" y="5384192"/>
                  <a:pt x="1186391" y="5386827"/>
                  <a:pt x="1185936" y="5391549"/>
                </a:cubicBezTo>
                <a:cubicBezTo>
                  <a:pt x="1190262" y="5394556"/>
                  <a:pt x="1192164" y="5391921"/>
                  <a:pt x="1194047" y="5386034"/>
                </a:cubicBezTo>
                <a:close/>
                <a:moveTo>
                  <a:pt x="10321143" y="5385497"/>
                </a:moveTo>
                <a:cubicBezTo>
                  <a:pt x="10321143" y="5385497"/>
                  <a:pt x="10321143" y="5385497"/>
                  <a:pt x="10320589" y="5389398"/>
                </a:cubicBezTo>
                <a:cubicBezTo>
                  <a:pt x="10320589" y="5389398"/>
                  <a:pt x="10322518" y="5389602"/>
                  <a:pt x="10324518" y="5389320"/>
                </a:cubicBezTo>
                <a:cubicBezTo>
                  <a:pt x="10326519" y="5389039"/>
                  <a:pt x="10328585" y="5388269"/>
                  <a:pt x="10328863" y="5386318"/>
                </a:cubicBezTo>
                <a:cubicBezTo>
                  <a:pt x="10328863" y="5386318"/>
                  <a:pt x="10328863" y="5386318"/>
                  <a:pt x="10321143" y="5385497"/>
                </a:cubicBezTo>
                <a:close/>
                <a:moveTo>
                  <a:pt x="10352580" y="5384884"/>
                </a:moveTo>
                <a:cubicBezTo>
                  <a:pt x="10352029" y="5388784"/>
                  <a:pt x="10352029" y="5388784"/>
                  <a:pt x="10363611" y="5390016"/>
                </a:cubicBezTo>
                <a:cubicBezTo>
                  <a:pt x="10363611" y="5390016"/>
                  <a:pt x="10363611" y="5390016"/>
                  <a:pt x="10364164" y="5386115"/>
                </a:cubicBezTo>
                <a:cubicBezTo>
                  <a:pt x="10364164" y="5386115"/>
                  <a:pt x="10352580" y="5384884"/>
                  <a:pt x="10352580" y="5384884"/>
                </a:cubicBezTo>
                <a:close/>
                <a:moveTo>
                  <a:pt x="2660110" y="5383448"/>
                </a:moveTo>
                <a:cubicBezTo>
                  <a:pt x="2656712" y="5383591"/>
                  <a:pt x="2654428" y="5384078"/>
                  <a:pt x="2654375" y="5385256"/>
                </a:cubicBezTo>
                <a:cubicBezTo>
                  <a:pt x="2663405" y="5385659"/>
                  <a:pt x="2663405" y="5385659"/>
                  <a:pt x="2663405" y="5385659"/>
                </a:cubicBezTo>
                <a:cubicBezTo>
                  <a:pt x="2663405" y="5385659"/>
                  <a:pt x="2672543" y="5383707"/>
                  <a:pt x="2672543" y="5383707"/>
                </a:cubicBezTo>
                <a:cubicBezTo>
                  <a:pt x="2668026" y="5383507"/>
                  <a:pt x="2663510" y="5383305"/>
                  <a:pt x="2660110" y="5383448"/>
                </a:cubicBezTo>
                <a:close/>
                <a:moveTo>
                  <a:pt x="7931329" y="5383000"/>
                </a:moveTo>
                <a:cubicBezTo>
                  <a:pt x="7931329" y="5383000"/>
                  <a:pt x="7929152" y="5392317"/>
                  <a:pt x="7916935" y="5394945"/>
                </a:cubicBezTo>
                <a:cubicBezTo>
                  <a:pt x="7915846" y="5399602"/>
                  <a:pt x="7914757" y="5404260"/>
                  <a:pt x="7913669" y="5408919"/>
                </a:cubicBezTo>
                <a:cubicBezTo>
                  <a:pt x="7913397" y="5410084"/>
                  <a:pt x="7913328" y="5410374"/>
                  <a:pt x="7913553" y="5410189"/>
                </a:cubicBezTo>
                <a:cubicBezTo>
                  <a:pt x="7914228" y="5409629"/>
                  <a:pt x="7917540" y="5404769"/>
                  <a:pt x="7925886" y="5406292"/>
                </a:cubicBezTo>
                <a:cubicBezTo>
                  <a:pt x="7924796" y="5410950"/>
                  <a:pt x="7912579" y="5413578"/>
                  <a:pt x="7923707" y="5415609"/>
                </a:cubicBezTo>
                <a:lnTo>
                  <a:pt x="7925886" y="5406292"/>
                </a:lnTo>
                <a:close/>
                <a:moveTo>
                  <a:pt x="8033130" y="5382799"/>
                </a:moveTo>
                <a:cubicBezTo>
                  <a:pt x="8030582" y="5384423"/>
                  <a:pt x="8029935" y="5385540"/>
                  <a:pt x="8030241" y="5386227"/>
                </a:cubicBezTo>
                <a:cubicBezTo>
                  <a:pt x="8030697" y="5387257"/>
                  <a:pt x="8033298" y="5387319"/>
                  <a:pt x="8034846" y="5386663"/>
                </a:cubicBezTo>
                <a:cubicBezTo>
                  <a:pt x="8036394" y="5386007"/>
                  <a:pt x="8036888" y="5384635"/>
                  <a:pt x="8033130" y="5382799"/>
                </a:cubicBezTo>
                <a:close/>
                <a:moveTo>
                  <a:pt x="1213034" y="5380551"/>
                </a:moveTo>
                <a:cubicBezTo>
                  <a:pt x="1209107" y="5379294"/>
                  <a:pt x="1203343" y="5383776"/>
                  <a:pt x="1206810" y="5386468"/>
                </a:cubicBezTo>
                <a:cubicBezTo>
                  <a:pt x="1207729" y="5383599"/>
                  <a:pt x="1212178" y="5386604"/>
                  <a:pt x="1213034" y="5380551"/>
                </a:cubicBezTo>
                <a:close/>
                <a:moveTo>
                  <a:pt x="3057228" y="5379153"/>
                </a:moveTo>
                <a:cubicBezTo>
                  <a:pt x="3052043" y="5379199"/>
                  <a:pt x="3047879" y="5379566"/>
                  <a:pt x="3043691" y="5380484"/>
                </a:cubicBezTo>
                <a:cubicBezTo>
                  <a:pt x="3051969" y="5380854"/>
                  <a:pt x="3051969" y="5380854"/>
                  <a:pt x="3051869" y="5383060"/>
                </a:cubicBezTo>
                <a:cubicBezTo>
                  <a:pt x="3051869" y="5383060"/>
                  <a:pt x="3043592" y="5382691"/>
                  <a:pt x="3043494" y="5384897"/>
                </a:cubicBezTo>
                <a:cubicBezTo>
                  <a:pt x="3051772" y="5385267"/>
                  <a:pt x="3051673" y="5387474"/>
                  <a:pt x="3051575" y="5389680"/>
                </a:cubicBezTo>
                <a:cubicBezTo>
                  <a:pt x="3059558" y="5396671"/>
                  <a:pt x="3059262" y="5403290"/>
                  <a:pt x="3059065" y="5407703"/>
                </a:cubicBezTo>
                <a:cubicBezTo>
                  <a:pt x="3058967" y="5409909"/>
                  <a:pt x="3042409" y="5409169"/>
                  <a:pt x="3050589" y="5411747"/>
                </a:cubicBezTo>
                <a:cubicBezTo>
                  <a:pt x="3050490" y="5413953"/>
                  <a:pt x="3050589" y="5411747"/>
                  <a:pt x="3058866" y="5412116"/>
                </a:cubicBezTo>
                <a:cubicBezTo>
                  <a:pt x="3067146" y="5412486"/>
                  <a:pt x="3067146" y="5412486"/>
                  <a:pt x="3067146" y="5412486"/>
                </a:cubicBezTo>
                <a:cubicBezTo>
                  <a:pt x="3083702" y="5413226"/>
                  <a:pt x="3083800" y="5411019"/>
                  <a:pt x="3092080" y="5411388"/>
                </a:cubicBezTo>
                <a:cubicBezTo>
                  <a:pt x="3091981" y="5413595"/>
                  <a:pt x="3091882" y="5415803"/>
                  <a:pt x="3091882" y="5415803"/>
                </a:cubicBezTo>
                <a:cubicBezTo>
                  <a:pt x="3100161" y="5416172"/>
                  <a:pt x="3100161" y="5416172"/>
                  <a:pt x="3100161" y="5416172"/>
                </a:cubicBezTo>
                <a:cubicBezTo>
                  <a:pt x="3100161" y="5416172"/>
                  <a:pt x="3108439" y="5416542"/>
                  <a:pt x="3108439" y="5416542"/>
                </a:cubicBezTo>
                <a:cubicBezTo>
                  <a:pt x="3108537" y="5414335"/>
                  <a:pt x="3108537" y="5414335"/>
                  <a:pt x="3108537" y="5414335"/>
                </a:cubicBezTo>
                <a:cubicBezTo>
                  <a:pt x="3100258" y="5413965"/>
                  <a:pt x="3100358" y="5411758"/>
                  <a:pt x="3100358" y="5411758"/>
                </a:cubicBezTo>
                <a:cubicBezTo>
                  <a:pt x="3100358" y="5411758"/>
                  <a:pt x="3100358" y="5411758"/>
                  <a:pt x="3100456" y="5409551"/>
                </a:cubicBezTo>
                <a:cubicBezTo>
                  <a:pt x="3100456" y="5409551"/>
                  <a:pt x="3100553" y="5407345"/>
                  <a:pt x="3100553" y="5407345"/>
                </a:cubicBezTo>
                <a:cubicBezTo>
                  <a:pt x="3092277" y="5406975"/>
                  <a:pt x="3092277" y="5406975"/>
                  <a:pt x="3092376" y="5404769"/>
                </a:cubicBezTo>
                <a:cubicBezTo>
                  <a:pt x="3092376" y="5404769"/>
                  <a:pt x="3092475" y="5402562"/>
                  <a:pt x="3092475" y="5402562"/>
                </a:cubicBezTo>
                <a:cubicBezTo>
                  <a:pt x="3092573" y="5400356"/>
                  <a:pt x="3109229" y="5398889"/>
                  <a:pt x="3101047" y="5396312"/>
                </a:cubicBezTo>
                <a:cubicBezTo>
                  <a:pt x="3101047" y="5396312"/>
                  <a:pt x="3101047" y="5396312"/>
                  <a:pt x="3092770" y="5395942"/>
                </a:cubicBezTo>
                <a:cubicBezTo>
                  <a:pt x="3092770" y="5395942"/>
                  <a:pt x="3092869" y="5393736"/>
                  <a:pt x="3084590" y="5393367"/>
                </a:cubicBezTo>
                <a:cubicBezTo>
                  <a:pt x="3084491" y="5395572"/>
                  <a:pt x="3084491" y="5395572"/>
                  <a:pt x="3084491" y="5395572"/>
                </a:cubicBezTo>
                <a:cubicBezTo>
                  <a:pt x="3076213" y="5395202"/>
                  <a:pt x="3076213" y="5395202"/>
                  <a:pt x="3076114" y="5397410"/>
                </a:cubicBezTo>
                <a:cubicBezTo>
                  <a:pt x="3076213" y="5395202"/>
                  <a:pt x="3076213" y="5395202"/>
                  <a:pt x="3076213" y="5395202"/>
                </a:cubicBezTo>
                <a:cubicBezTo>
                  <a:pt x="3067934" y="5394832"/>
                  <a:pt x="3076508" y="5388583"/>
                  <a:pt x="3076607" y="5386377"/>
                </a:cubicBezTo>
                <a:cubicBezTo>
                  <a:pt x="3084886" y="5386747"/>
                  <a:pt x="3084886" y="5386747"/>
                  <a:pt x="3084886" y="5386747"/>
                </a:cubicBezTo>
                <a:cubicBezTo>
                  <a:pt x="3084886" y="5386747"/>
                  <a:pt x="3084886" y="5386747"/>
                  <a:pt x="3084983" y="5384538"/>
                </a:cubicBezTo>
                <a:cubicBezTo>
                  <a:pt x="3076704" y="5384169"/>
                  <a:pt x="3076704" y="5384169"/>
                  <a:pt x="3076704" y="5384169"/>
                </a:cubicBezTo>
                <a:cubicBezTo>
                  <a:pt x="3076804" y="5381963"/>
                  <a:pt x="3076804" y="5381963"/>
                  <a:pt x="3076902" y="5379757"/>
                </a:cubicBezTo>
                <a:cubicBezTo>
                  <a:pt x="3068624" y="5379387"/>
                  <a:pt x="3062415" y="5379109"/>
                  <a:pt x="3057228" y="5379153"/>
                </a:cubicBezTo>
                <a:close/>
                <a:moveTo>
                  <a:pt x="2853806" y="5377261"/>
                </a:moveTo>
                <a:cubicBezTo>
                  <a:pt x="2847462" y="5377527"/>
                  <a:pt x="2841090" y="5378343"/>
                  <a:pt x="2832661" y="5377967"/>
                </a:cubicBezTo>
                <a:cubicBezTo>
                  <a:pt x="2832563" y="5380165"/>
                  <a:pt x="2840893" y="5382738"/>
                  <a:pt x="2840796" y="5384934"/>
                </a:cubicBezTo>
                <a:cubicBezTo>
                  <a:pt x="2840796" y="5384934"/>
                  <a:pt x="2849322" y="5383113"/>
                  <a:pt x="2857751" y="5383489"/>
                </a:cubicBezTo>
                <a:cubicBezTo>
                  <a:pt x="2849322" y="5383113"/>
                  <a:pt x="2849421" y="5380917"/>
                  <a:pt x="2849421" y="5380917"/>
                </a:cubicBezTo>
                <a:cubicBezTo>
                  <a:pt x="2857851" y="5381293"/>
                  <a:pt x="2857851" y="5381293"/>
                  <a:pt x="2866279" y="5381670"/>
                </a:cubicBezTo>
                <a:cubicBezTo>
                  <a:pt x="2874805" y="5379849"/>
                  <a:pt x="2866376" y="5379474"/>
                  <a:pt x="2874805" y="5379849"/>
                </a:cubicBezTo>
                <a:cubicBezTo>
                  <a:pt x="2866474" y="5377277"/>
                  <a:pt x="2860152" y="5376994"/>
                  <a:pt x="2853806" y="5377261"/>
                </a:cubicBezTo>
                <a:close/>
                <a:moveTo>
                  <a:pt x="1218943" y="5376685"/>
                </a:moveTo>
                <a:cubicBezTo>
                  <a:pt x="1217094" y="5377165"/>
                  <a:pt x="1215714" y="5378823"/>
                  <a:pt x="1217865" y="5382099"/>
                </a:cubicBezTo>
                <a:cubicBezTo>
                  <a:pt x="1221275" y="5380604"/>
                  <a:pt x="1222623" y="5379312"/>
                  <a:pt x="1222815" y="5378348"/>
                </a:cubicBezTo>
                <a:cubicBezTo>
                  <a:pt x="1223100" y="5376905"/>
                  <a:pt x="1220790" y="5376206"/>
                  <a:pt x="1218943" y="5376685"/>
                </a:cubicBezTo>
                <a:close/>
                <a:moveTo>
                  <a:pt x="2773479" y="5374852"/>
                </a:moveTo>
                <a:cubicBezTo>
                  <a:pt x="2764851" y="5376694"/>
                  <a:pt x="2764851" y="5376694"/>
                  <a:pt x="2773281" y="5379299"/>
                </a:cubicBezTo>
                <a:cubicBezTo>
                  <a:pt x="2756322" y="5376315"/>
                  <a:pt x="2739064" y="5379997"/>
                  <a:pt x="2738866" y="5384444"/>
                </a:cubicBezTo>
                <a:cubicBezTo>
                  <a:pt x="2747395" y="5384825"/>
                  <a:pt x="2747295" y="5387048"/>
                  <a:pt x="2755824" y="5387429"/>
                </a:cubicBezTo>
                <a:cubicBezTo>
                  <a:pt x="2756024" y="5382982"/>
                  <a:pt x="2772883" y="5388191"/>
                  <a:pt x="2781414" y="5388571"/>
                </a:cubicBezTo>
                <a:cubicBezTo>
                  <a:pt x="2781611" y="5384125"/>
                  <a:pt x="2790142" y="5384506"/>
                  <a:pt x="2790240" y="5382283"/>
                </a:cubicBezTo>
                <a:cubicBezTo>
                  <a:pt x="2773182" y="5381521"/>
                  <a:pt x="2782009" y="5375233"/>
                  <a:pt x="2773479" y="5374852"/>
                </a:cubicBezTo>
                <a:close/>
                <a:moveTo>
                  <a:pt x="2815799" y="5372811"/>
                </a:moveTo>
                <a:cubicBezTo>
                  <a:pt x="2807678" y="5374545"/>
                  <a:pt x="2807678" y="5374545"/>
                  <a:pt x="2799558" y="5376278"/>
                </a:cubicBezTo>
                <a:cubicBezTo>
                  <a:pt x="2799558" y="5376278"/>
                  <a:pt x="2799464" y="5378371"/>
                  <a:pt x="2799464" y="5378371"/>
                </a:cubicBezTo>
                <a:cubicBezTo>
                  <a:pt x="2807492" y="5378730"/>
                  <a:pt x="2813559" y="5377952"/>
                  <a:pt x="2816629" y="5376779"/>
                </a:cubicBezTo>
                <a:cubicBezTo>
                  <a:pt x="2819697" y="5375605"/>
                  <a:pt x="2819765" y="5374037"/>
                  <a:pt x="2815799" y="5372811"/>
                </a:cubicBezTo>
                <a:close/>
                <a:moveTo>
                  <a:pt x="3144442" y="5370194"/>
                </a:moveTo>
                <a:cubicBezTo>
                  <a:pt x="3136069" y="5371917"/>
                  <a:pt x="3135976" y="5374010"/>
                  <a:pt x="3135976" y="5374010"/>
                </a:cubicBezTo>
                <a:cubicBezTo>
                  <a:pt x="3127792" y="5371547"/>
                  <a:pt x="3127792" y="5371547"/>
                  <a:pt x="3119513" y="5371177"/>
                </a:cubicBezTo>
                <a:cubicBezTo>
                  <a:pt x="3119420" y="5373270"/>
                  <a:pt x="3119233" y="5377454"/>
                  <a:pt x="3119139" y="5379546"/>
                </a:cubicBezTo>
                <a:cubicBezTo>
                  <a:pt x="3127326" y="5382008"/>
                  <a:pt x="3127326" y="5382008"/>
                  <a:pt x="3135603" y="5382378"/>
                </a:cubicBezTo>
                <a:cubicBezTo>
                  <a:pt x="3139788" y="5381516"/>
                  <a:pt x="3144045" y="5379086"/>
                  <a:pt x="3146230" y="5376563"/>
                </a:cubicBezTo>
                <a:cubicBezTo>
                  <a:pt x="3148417" y="5374041"/>
                  <a:pt x="3148535" y="5371425"/>
                  <a:pt x="3144442" y="5370194"/>
                </a:cubicBezTo>
                <a:close/>
                <a:moveTo>
                  <a:pt x="2664106" y="5369967"/>
                </a:moveTo>
                <a:cubicBezTo>
                  <a:pt x="2664106" y="5369967"/>
                  <a:pt x="2654972" y="5371917"/>
                  <a:pt x="2654865" y="5374271"/>
                </a:cubicBezTo>
                <a:cubicBezTo>
                  <a:pt x="2654865" y="5374271"/>
                  <a:pt x="2663896" y="5374676"/>
                  <a:pt x="2672927" y="5375078"/>
                </a:cubicBezTo>
                <a:cubicBezTo>
                  <a:pt x="2673033" y="5372725"/>
                  <a:pt x="2673137" y="5370371"/>
                  <a:pt x="2664106" y="5369967"/>
                </a:cubicBezTo>
                <a:close/>
                <a:moveTo>
                  <a:pt x="9129323" y="5368600"/>
                </a:moveTo>
                <a:cubicBezTo>
                  <a:pt x="9126889" y="5366146"/>
                  <a:pt x="9126525" y="5368264"/>
                  <a:pt x="9126914" y="5370382"/>
                </a:cubicBezTo>
                <a:lnTo>
                  <a:pt x="9128425" y="5371659"/>
                </a:lnTo>
                <a:lnTo>
                  <a:pt x="9128266" y="5371765"/>
                </a:lnTo>
                <a:cubicBezTo>
                  <a:pt x="9128202" y="5371888"/>
                  <a:pt x="9128381" y="5371999"/>
                  <a:pt x="9129027" y="5372167"/>
                </a:cubicBezTo>
                <a:lnTo>
                  <a:pt x="9128425" y="5371659"/>
                </a:lnTo>
                <a:lnTo>
                  <a:pt x="9128956" y="5371302"/>
                </a:lnTo>
                <a:cubicBezTo>
                  <a:pt x="9129603" y="5370886"/>
                  <a:pt x="9130324" y="5370161"/>
                  <a:pt x="9129323" y="5368600"/>
                </a:cubicBezTo>
                <a:close/>
                <a:moveTo>
                  <a:pt x="2639090" y="5367277"/>
                </a:moveTo>
                <a:cubicBezTo>
                  <a:pt x="2630876" y="5371105"/>
                  <a:pt x="2646838" y="5373913"/>
                  <a:pt x="2655054" y="5370087"/>
                </a:cubicBezTo>
                <a:cubicBezTo>
                  <a:pt x="2647023" y="5369728"/>
                  <a:pt x="2647118" y="5367637"/>
                  <a:pt x="2639090" y="5367277"/>
                </a:cubicBezTo>
                <a:close/>
                <a:moveTo>
                  <a:pt x="3002100" y="5366196"/>
                </a:moveTo>
                <a:cubicBezTo>
                  <a:pt x="3002003" y="5368365"/>
                  <a:pt x="3001905" y="5370535"/>
                  <a:pt x="3001808" y="5372703"/>
                </a:cubicBezTo>
                <a:cubicBezTo>
                  <a:pt x="3001905" y="5370535"/>
                  <a:pt x="2993574" y="5367989"/>
                  <a:pt x="2993476" y="5370157"/>
                </a:cubicBezTo>
                <a:cubicBezTo>
                  <a:pt x="2984855" y="5374119"/>
                  <a:pt x="3001421" y="5381380"/>
                  <a:pt x="2984274" y="5387134"/>
                </a:cubicBezTo>
                <a:cubicBezTo>
                  <a:pt x="2975941" y="5384589"/>
                  <a:pt x="2967513" y="5384212"/>
                  <a:pt x="2958890" y="5388175"/>
                </a:cubicBezTo>
                <a:cubicBezTo>
                  <a:pt x="2967222" y="5390720"/>
                  <a:pt x="2975650" y="5391096"/>
                  <a:pt x="2992508" y="5391848"/>
                </a:cubicBezTo>
                <a:cubicBezTo>
                  <a:pt x="2992411" y="5394019"/>
                  <a:pt x="2992315" y="5396188"/>
                  <a:pt x="3000645" y="5398733"/>
                </a:cubicBezTo>
                <a:cubicBezTo>
                  <a:pt x="3000550" y="5400902"/>
                  <a:pt x="3000550" y="5400902"/>
                  <a:pt x="3000452" y="5403071"/>
                </a:cubicBezTo>
                <a:cubicBezTo>
                  <a:pt x="3008979" y="5401277"/>
                  <a:pt x="3017408" y="5401654"/>
                  <a:pt x="3017504" y="5399485"/>
                </a:cubicBezTo>
                <a:cubicBezTo>
                  <a:pt x="3025932" y="5399861"/>
                  <a:pt x="3025932" y="5399861"/>
                  <a:pt x="3025932" y="5399861"/>
                </a:cubicBezTo>
                <a:cubicBezTo>
                  <a:pt x="3026029" y="5397692"/>
                  <a:pt x="3026029" y="5397692"/>
                  <a:pt x="3026029" y="5397692"/>
                </a:cubicBezTo>
                <a:cubicBezTo>
                  <a:pt x="3026029" y="5397692"/>
                  <a:pt x="3026029" y="5397692"/>
                  <a:pt x="3017601" y="5397316"/>
                </a:cubicBezTo>
                <a:cubicBezTo>
                  <a:pt x="3017601" y="5397316"/>
                  <a:pt x="3009171" y="5396939"/>
                  <a:pt x="3009269" y="5394771"/>
                </a:cubicBezTo>
                <a:cubicBezTo>
                  <a:pt x="3026321" y="5391185"/>
                  <a:pt x="3001325" y="5383549"/>
                  <a:pt x="3018375" y="5379964"/>
                </a:cubicBezTo>
                <a:cubicBezTo>
                  <a:pt x="3026805" y="5380340"/>
                  <a:pt x="3026805" y="5380340"/>
                  <a:pt x="3026805" y="5380340"/>
                </a:cubicBezTo>
                <a:cubicBezTo>
                  <a:pt x="3026707" y="5382510"/>
                  <a:pt x="3026707" y="5382510"/>
                  <a:pt x="3035135" y="5382885"/>
                </a:cubicBezTo>
                <a:cubicBezTo>
                  <a:pt x="3035233" y="5380716"/>
                  <a:pt x="3037437" y="5378641"/>
                  <a:pt x="3038576" y="5376790"/>
                </a:cubicBezTo>
                <a:cubicBezTo>
                  <a:pt x="3039713" y="5374940"/>
                  <a:pt x="3039785" y="5373313"/>
                  <a:pt x="3035622" y="5372040"/>
                </a:cubicBezTo>
                <a:cubicBezTo>
                  <a:pt x="3035622" y="5372040"/>
                  <a:pt x="3035622" y="5372040"/>
                  <a:pt x="3027193" y="5371663"/>
                </a:cubicBezTo>
                <a:cubicBezTo>
                  <a:pt x="3027095" y="5373833"/>
                  <a:pt x="3026998" y="5376002"/>
                  <a:pt x="3018473" y="5377794"/>
                </a:cubicBezTo>
                <a:cubicBezTo>
                  <a:pt x="3010141" y="5375248"/>
                  <a:pt x="3010334" y="5370910"/>
                  <a:pt x="3010528" y="5366572"/>
                </a:cubicBezTo>
                <a:cubicBezTo>
                  <a:pt x="3002100" y="5366196"/>
                  <a:pt x="3010528" y="5366572"/>
                  <a:pt x="3002100" y="5366196"/>
                </a:cubicBezTo>
                <a:close/>
                <a:moveTo>
                  <a:pt x="2833243" y="5364944"/>
                </a:moveTo>
                <a:cubicBezTo>
                  <a:pt x="2824115" y="5366698"/>
                  <a:pt x="2815182" y="5364136"/>
                  <a:pt x="2815085" y="5366294"/>
                </a:cubicBezTo>
                <a:cubicBezTo>
                  <a:pt x="2833147" y="5367101"/>
                  <a:pt x="2814796" y="5372767"/>
                  <a:pt x="2832857" y="5373574"/>
                </a:cubicBezTo>
                <a:cubicBezTo>
                  <a:pt x="2841986" y="5371819"/>
                  <a:pt x="2842275" y="5365347"/>
                  <a:pt x="2833243" y="5364944"/>
                </a:cubicBezTo>
                <a:close/>
                <a:moveTo>
                  <a:pt x="3168812" y="5364847"/>
                </a:moveTo>
                <a:cubicBezTo>
                  <a:pt x="3166521" y="5365481"/>
                  <a:pt x="3166477" y="5366462"/>
                  <a:pt x="3170992" y="5366664"/>
                </a:cubicBezTo>
                <a:cubicBezTo>
                  <a:pt x="3170992" y="5366664"/>
                  <a:pt x="3180110" y="5365106"/>
                  <a:pt x="3180110" y="5365106"/>
                </a:cubicBezTo>
                <a:cubicBezTo>
                  <a:pt x="3175639" y="5363923"/>
                  <a:pt x="3171101" y="5364212"/>
                  <a:pt x="3168812" y="5364847"/>
                </a:cubicBezTo>
                <a:close/>
                <a:moveTo>
                  <a:pt x="3118446" y="5363395"/>
                </a:moveTo>
                <a:cubicBezTo>
                  <a:pt x="3110830" y="5362945"/>
                  <a:pt x="3110732" y="5365151"/>
                  <a:pt x="3110574" y="5368682"/>
                </a:cubicBezTo>
                <a:cubicBezTo>
                  <a:pt x="3119604" y="5369086"/>
                  <a:pt x="3119604" y="5369086"/>
                  <a:pt x="3128636" y="5369489"/>
                </a:cubicBezTo>
                <a:cubicBezTo>
                  <a:pt x="3128636" y="5369489"/>
                  <a:pt x="3128636" y="5369489"/>
                  <a:pt x="3128532" y="5371843"/>
                </a:cubicBezTo>
                <a:cubicBezTo>
                  <a:pt x="3128532" y="5371843"/>
                  <a:pt x="3128532" y="5371843"/>
                  <a:pt x="3137563" y="5372245"/>
                </a:cubicBezTo>
                <a:cubicBezTo>
                  <a:pt x="3137669" y="5369892"/>
                  <a:pt x="3137669" y="5369892"/>
                  <a:pt x="3137669" y="5369892"/>
                </a:cubicBezTo>
                <a:cubicBezTo>
                  <a:pt x="3128636" y="5369489"/>
                  <a:pt x="3128636" y="5369489"/>
                  <a:pt x="3128636" y="5369489"/>
                </a:cubicBezTo>
                <a:cubicBezTo>
                  <a:pt x="3128741" y="5367136"/>
                  <a:pt x="3128847" y="5364781"/>
                  <a:pt x="3128847" y="5364781"/>
                </a:cubicBezTo>
                <a:cubicBezTo>
                  <a:pt x="3124357" y="5363991"/>
                  <a:pt x="3120985" y="5363546"/>
                  <a:pt x="3118446" y="5363395"/>
                </a:cubicBezTo>
                <a:close/>
                <a:moveTo>
                  <a:pt x="3083292" y="5363337"/>
                </a:moveTo>
                <a:cubicBezTo>
                  <a:pt x="3079904" y="5363186"/>
                  <a:pt x="3077620" y="5363673"/>
                  <a:pt x="3077568" y="5364850"/>
                </a:cubicBezTo>
                <a:cubicBezTo>
                  <a:pt x="3077568" y="5364850"/>
                  <a:pt x="3095523" y="5368011"/>
                  <a:pt x="3095630" y="5365656"/>
                </a:cubicBezTo>
                <a:cubicBezTo>
                  <a:pt x="3091165" y="5364278"/>
                  <a:pt x="3086677" y="5363488"/>
                  <a:pt x="3083292" y="5363337"/>
                </a:cubicBezTo>
                <a:close/>
                <a:moveTo>
                  <a:pt x="1217610" y="5362343"/>
                </a:moveTo>
                <a:cubicBezTo>
                  <a:pt x="1215386" y="5363051"/>
                  <a:pt x="1214072" y="5364660"/>
                  <a:pt x="1215780" y="5367640"/>
                </a:cubicBezTo>
                <a:cubicBezTo>
                  <a:pt x="1218159" y="5363534"/>
                  <a:pt x="1219174" y="5370347"/>
                  <a:pt x="1222071" y="5371276"/>
                </a:cubicBezTo>
                <a:cubicBezTo>
                  <a:pt x="1223014" y="5368332"/>
                  <a:pt x="1224947" y="5368951"/>
                  <a:pt x="1226382" y="5367789"/>
                </a:cubicBezTo>
                <a:cubicBezTo>
                  <a:pt x="1224922" y="5365698"/>
                  <a:pt x="1221058" y="5364462"/>
                  <a:pt x="1224898" y="5362446"/>
                </a:cubicBezTo>
                <a:cubicBezTo>
                  <a:pt x="1222966" y="5361828"/>
                  <a:pt x="1219832" y="5361636"/>
                  <a:pt x="1217610" y="5362343"/>
                </a:cubicBezTo>
                <a:close/>
                <a:moveTo>
                  <a:pt x="2908782" y="5362028"/>
                </a:moveTo>
                <a:cubicBezTo>
                  <a:pt x="2908782" y="5362028"/>
                  <a:pt x="2908782" y="5362028"/>
                  <a:pt x="2908711" y="5363597"/>
                </a:cubicBezTo>
                <a:cubicBezTo>
                  <a:pt x="2917744" y="5364000"/>
                  <a:pt x="2917744" y="5364000"/>
                  <a:pt x="2917744" y="5364000"/>
                </a:cubicBezTo>
                <a:cubicBezTo>
                  <a:pt x="2917813" y="5362430"/>
                  <a:pt x="2917813" y="5362430"/>
                  <a:pt x="2917813" y="5362430"/>
                </a:cubicBezTo>
                <a:cubicBezTo>
                  <a:pt x="2908782" y="5362028"/>
                  <a:pt x="2908782" y="5362028"/>
                  <a:pt x="2908782" y="5362028"/>
                </a:cubicBezTo>
                <a:close/>
                <a:moveTo>
                  <a:pt x="9145954" y="5361948"/>
                </a:moveTo>
                <a:cubicBezTo>
                  <a:pt x="9148182" y="5364744"/>
                  <a:pt x="9150011" y="5368058"/>
                  <a:pt x="9151615" y="5371673"/>
                </a:cubicBezTo>
                <a:lnTo>
                  <a:pt x="9154341" y="5378971"/>
                </a:lnTo>
                <a:lnTo>
                  <a:pt x="9154272" y="5379062"/>
                </a:lnTo>
                <a:cubicBezTo>
                  <a:pt x="9151783" y="5380687"/>
                  <a:pt x="9148773" y="5381502"/>
                  <a:pt x="9145631" y="5381662"/>
                </a:cubicBezTo>
                <a:lnTo>
                  <a:pt x="9144944" y="5381564"/>
                </a:lnTo>
                <a:lnTo>
                  <a:pt x="9144600" y="5379816"/>
                </a:lnTo>
                <a:cubicBezTo>
                  <a:pt x="9143610" y="5372966"/>
                  <a:pt x="9143629" y="5367093"/>
                  <a:pt x="9145954" y="5361948"/>
                </a:cubicBezTo>
                <a:close/>
                <a:moveTo>
                  <a:pt x="2655578" y="5360959"/>
                </a:moveTo>
                <a:cubicBezTo>
                  <a:pt x="2655578" y="5360959"/>
                  <a:pt x="2653663" y="5362101"/>
                  <a:pt x="2653023" y="5363742"/>
                </a:cubicBezTo>
                <a:lnTo>
                  <a:pt x="2653562" y="5365564"/>
                </a:lnTo>
                <a:lnTo>
                  <a:pt x="2650736" y="5365438"/>
                </a:lnTo>
                <a:cubicBezTo>
                  <a:pt x="2648477" y="5365339"/>
                  <a:pt x="2646219" y="5365238"/>
                  <a:pt x="2646219" y="5365238"/>
                </a:cubicBezTo>
                <a:cubicBezTo>
                  <a:pt x="2646114" y="5367592"/>
                  <a:pt x="2646114" y="5367592"/>
                  <a:pt x="2646114" y="5367592"/>
                </a:cubicBezTo>
                <a:cubicBezTo>
                  <a:pt x="2646114" y="5367592"/>
                  <a:pt x="2655146" y="5367995"/>
                  <a:pt x="2655146" y="5367995"/>
                </a:cubicBezTo>
                <a:cubicBezTo>
                  <a:pt x="2673208" y="5368802"/>
                  <a:pt x="2673314" y="5366448"/>
                  <a:pt x="2673418" y="5364094"/>
                </a:cubicBezTo>
                <a:cubicBezTo>
                  <a:pt x="2668903" y="5363893"/>
                  <a:pt x="2666073" y="5363913"/>
                  <a:pt x="2664228" y="5364090"/>
                </a:cubicBezTo>
                <a:cubicBezTo>
                  <a:pt x="2658690" y="5364616"/>
                  <a:pt x="2661997" y="5366531"/>
                  <a:pt x="2655146" y="5367995"/>
                </a:cubicBezTo>
                <a:cubicBezTo>
                  <a:pt x="2655146" y="5367995"/>
                  <a:pt x="2655146" y="5367995"/>
                  <a:pt x="2655252" y="5365641"/>
                </a:cubicBezTo>
                <a:lnTo>
                  <a:pt x="2654910" y="5365626"/>
                </a:lnTo>
                <a:lnTo>
                  <a:pt x="2656842" y="5365234"/>
                </a:lnTo>
                <a:cubicBezTo>
                  <a:pt x="2657481" y="5363595"/>
                  <a:pt x="2657481" y="5363595"/>
                  <a:pt x="2659397" y="5362452"/>
                </a:cubicBezTo>
                <a:cubicBezTo>
                  <a:pt x="2659397" y="5362452"/>
                  <a:pt x="2659397" y="5362452"/>
                  <a:pt x="2658123" y="5361954"/>
                </a:cubicBezTo>
                <a:cubicBezTo>
                  <a:pt x="2658123" y="5361954"/>
                  <a:pt x="2656850" y="5361456"/>
                  <a:pt x="2655578" y="5360959"/>
                </a:cubicBezTo>
                <a:close/>
                <a:moveTo>
                  <a:pt x="2723762" y="5360260"/>
                </a:moveTo>
                <a:cubicBezTo>
                  <a:pt x="2732206" y="5360637"/>
                  <a:pt x="2740650" y="5361014"/>
                  <a:pt x="2740554" y="5363175"/>
                </a:cubicBezTo>
                <a:cubicBezTo>
                  <a:pt x="2732206" y="5360637"/>
                  <a:pt x="2740456" y="5365335"/>
                  <a:pt x="2732014" y="5364958"/>
                </a:cubicBezTo>
                <a:cubicBezTo>
                  <a:pt x="2715124" y="5364205"/>
                  <a:pt x="2732109" y="5362798"/>
                  <a:pt x="2723762" y="5360260"/>
                </a:cubicBezTo>
                <a:close/>
                <a:moveTo>
                  <a:pt x="9134337" y="5359247"/>
                </a:moveTo>
                <a:cubicBezTo>
                  <a:pt x="9132394" y="5359071"/>
                  <a:pt x="9131064" y="5360833"/>
                  <a:pt x="9130602" y="5362363"/>
                </a:cubicBezTo>
                <a:lnTo>
                  <a:pt x="9130600" y="5363220"/>
                </a:lnTo>
                <a:lnTo>
                  <a:pt x="9130163" y="5362588"/>
                </a:lnTo>
                <a:cubicBezTo>
                  <a:pt x="9129618" y="5365034"/>
                  <a:pt x="9131868" y="5369277"/>
                  <a:pt x="9133552" y="5371290"/>
                </a:cubicBezTo>
                <a:cubicBezTo>
                  <a:pt x="9132982" y="5369062"/>
                  <a:pt x="9132834" y="5367336"/>
                  <a:pt x="9132479" y="5365942"/>
                </a:cubicBezTo>
                <a:lnTo>
                  <a:pt x="9131239" y="5364146"/>
                </a:lnTo>
                <a:lnTo>
                  <a:pt x="9132085" y="5364066"/>
                </a:lnTo>
                <a:cubicBezTo>
                  <a:pt x="9131881" y="5363420"/>
                  <a:pt x="9132460" y="5363262"/>
                  <a:pt x="9133236" y="5363228"/>
                </a:cubicBezTo>
                <a:lnTo>
                  <a:pt x="9133710" y="5363207"/>
                </a:lnTo>
                <a:lnTo>
                  <a:pt x="9133770" y="5364344"/>
                </a:lnTo>
                <a:cubicBezTo>
                  <a:pt x="9133788" y="5365062"/>
                  <a:pt x="9133998" y="5365887"/>
                  <a:pt x="9135045" y="5367416"/>
                </a:cubicBezTo>
                <a:cubicBezTo>
                  <a:pt x="9135952" y="5368395"/>
                  <a:pt x="9135916" y="5366959"/>
                  <a:pt x="9135495" y="5365308"/>
                </a:cubicBezTo>
                <a:lnTo>
                  <a:pt x="9134332" y="5363178"/>
                </a:lnTo>
                <a:lnTo>
                  <a:pt x="9135563" y="5363125"/>
                </a:lnTo>
                <a:cubicBezTo>
                  <a:pt x="9135153" y="5361832"/>
                  <a:pt x="9134746" y="5360540"/>
                  <a:pt x="9134337" y="5359247"/>
                </a:cubicBezTo>
                <a:close/>
                <a:moveTo>
                  <a:pt x="2885399" y="5356491"/>
                </a:moveTo>
                <a:cubicBezTo>
                  <a:pt x="2876870" y="5356111"/>
                  <a:pt x="2876770" y="5358352"/>
                  <a:pt x="2885199" y="5360975"/>
                </a:cubicBezTo>
                <a:cubicBezTo>
                  <a:pt x="2885199" y="5360975"/>
                  <a:pt x="2893729" y="5361356"/>
                  <a:pt x="2893829" y="5359114"/>
                </a:cubicBezTo>
                <a:cubicBezTo>
                  <a:pt x="2893929" y="5356872"/>
                  <a:pt x="2893929" y="5356872"/>
                  <a:pt x="2885399" y="5356491"/>
                </a:cubicBezTo>
                <a:close/>
                <a:moveTo>
                  <a:pt x="2744561" y="5356284"/>
                </a:moveTo>
                <a:cubicBezTo>
                  <a:pt x="2744039" y="5356158"/>
                  <a:pt x="2742978" y="5356246"/>
                  <a:pt x="2740842" y="5356692"/>
                </a:cubicBezTo>
                <a:cubicBezTo>
                  <a:pt x="2732399" y="5356316"/>
                  <a:pt x="2732302" y="5358476"/>
                  <a:pt x="2723762" y="5360260"/>
                </a:cubicBezTo>
                <a:cubicBezTo>
                  <a:pt x="2715221" y="5362044"/>
                  <a:pt x="2706682" y="5363828"/>
                  <a:pt x="2715028" y="5366365"/>
                </a:cubicBezTo>
                <a:cubicBezTo>
                  <a:pt x="2706586" y="5365988"/>
                  <a:pt x="2706586" y="5365988"/>
                  <a:pt x="2706586" y="5365988"/>
                </a:cubicBezTo>
                <a:cubicBezTo>
                  <a:pt x="2706586" y="5365988"/>
                  <a:pt x="2706586" y="5365988"/>
                  <a:pt x="2698141" y="5365611"/>
                </a:cubicBezTo>
                <a:cubicBezTo>
                  <a:pt x="2698046" y="5367772"/>
                  <a:pt x="2698046" y="5367772"/>
                  <a:pt x="2698046" y="5367772"/>
                </a:cubicBezTo>
                <a:cubicBezTo>
                  <a:pt x="2698046" y="5367772"/>
                  <a:pt x="2697950" y="5369932"/>
                  <a:pt x="2689505" y="5369555"/>
                </a:cubicBezTo>
                <a:cubicBezTo>
                  <a:pt x="2681061" y="5369178"/>
                  <a:pt x="2689602" y="5367395"/>
                  <a:pt x="2681157" y="5367017"/>
                </a:cubicBezTo>
                <a:cubicBezTo>
                  <a:pt x="2672426" y="5373123"/>
                  <a:pt x="2680771" y="5375660"/>
                  <a:pt x="2663692" y="5379228"/>
                </a:cubicBezTo>
                <a:cubicBezTo>
                  <a:pt x="2680482" y="5382144"/>
                  <a:pt x="2680096" y="5390785"/>
                  <a:pt x="2705524" y="5389757"/>
                </a:cubicBezTo>
                <a:cubicBezTo>
                  <a:pt x="2705331" y="5394078"/>
                  <a:pt x="2705236" y="5396238"/>
                  <a:pt x="2705138" y="5398400"/>
                </a:cubicBezTo>
                <a:cubicBezTo>
                  <a:pt x="2722024" y="5399154"/>
                  <a:pt x="2738816" y="5402068"/>
                  <a:pt x="2730178" y="5406014"/>
                </a:cubicBezTo>
                <a:cubicBezTo>
                  <a:pt x="2738719" y="5404230"/>
                  <a:pt x="2738622" y="5406390"/>
                  <a:pt x="2747065" y="5406767"/>
                </a:cubicBezTo>
                <a:cubicBezTo>
                  <a:pt x="2746968" y="5408928"/>
                  <a:pt x="2755316" y="5411466"/>
                  <a:pt x="2763760" y="5411843"/>
                </a:cubicBezTo>
                <a:cubicBezTo>
                  <a:pt x="2763856" y="5409683"/>
                  <a:pt x="2755412" y="5409306"/>
                  <a:pt x="2763856" y="5409683"/>
                </a:cubicBezTo>
                <a:cubicBezTo>
                  <a:pt x="2780742" y="5410436"/>
                  <a:pt x="2780550" y="5414758"/>
                  <a:pt x="2788994" y="5415136"/>
                </a:cubicBezTo>
                <a:cubicBezTo>
                  <a:pt x="2797437" y="5415514"/>
                  <a:pt x="2797630" y="5411192"/>
                  <a:pt x="2806073" y="5411569"/>
                </a:cubicBezTo>
                <a:cubicBezTo>
                  <a:pt x="2814517" y="5411945"/>
                  <a:pt x="2823057" y="5410162"/>
                  <a:pt x="2831501" y="5410539"/>
                </a:cubicBezTo>
                <a:cubicBezTo>
                  <a:pt x="2831501" y="5410539"/>
                  <a:pt x="2831404" y="5412699"/>
                  <a:pt x="2831308" y="5414860"/>
                </a:cubicBezTo>
                <a:cubicBezTo>
                  <a:pt x="2839847" y="5413076"/>
                  <a:pt x="2831212" y="5417021"/>
                  <a:pt x="2839655" y="5417399"/>
                </a:cubicBezTo>
                <a:cubicBezTo>
                  <a:pt x="2856637" y="5415992"/>
                  <a:pt x="2864888" y="5420691"/>
                  <a:pt x="2881968" y="5417123"/>
                </a:cubicBezTo>
                <a:cubicBezTo>
                  <a:pt x="2881775" y="5421444"/>
                  <a:pt x="2873333" y="5421067"/>
                  <a:pt x="2873237" y="5423229"/>
                </a:cubicBezTo>
                <a:cubicBezTo>
                  <a:pt x="2873237" y="5423229"/>
                  <a:pt x="2873140" y="5425390"/>
                  <a:pt x="2873140" y="5425390"/>
                </a:cubicBezTo>
                <a:cubicBezTo>
                  <a:pt x="2881583" y="5425767"/>
                  <a:pt x="2881583" y="5425767"/>
                  <a:pt x="2881583" y="5425767"/>
                </a:cubicBezTo>
                <a:cubicBezTo>
                  <a:pt x="2890026" y="5426144"/>
                  <a:pt x="2890122" y="5423982"/>
                  <a:pt x="2898566" y="5424360"/>
                </a:cubicBezTo>
                <a:cubicBezTo>
                  <a:pt x="2890026" y="5426144"/>
                  <a:pt x="2898375" y="5428681"/>
                  <a:pt x="2889834" y="5430464"/>
                </a:cubicBezTo>
                <a:cubicBezTo>
                  <a:pt x="2889929" y="5428304"/>
                  <a:pt x="2881388" y="5430088"/>
                  <a:pt x="2872947" y="5429711"/>
                </a:cubicBezTo>
                <a:cubicBezTo>
                  <a:pt x="2872658" y="5436194"/>
                  <a:pt x="2872658" y="5436194"/>
                  <a:pt x="2864117" y="5437977"/>
                </a:cubicBezTo>
                <a:cubicBezTo>
                  <a:pt x="2872464" y="5440514"/>
                  <a:pt x="2872560" y="5438354"/>
                  <a:pt x="2872464" y="5440514"/>
                </a:cubicBezTo>
                <a:cubicBezTo>
                  <a:pt x="2872464" y="5440514"/>
                  <a:pt x="2872464" y="5440514"/>
                  <a:pt x="2872368" y="5442675"/>
                </a:cubicBezTo>
                <a:cubicBezTo>
                  <a:pt x="2880714" y="5445213"/>
                  <a:pt x="2872271" y="5444837"/>
                  <a:pt x="2872177" y="5446998"/>
                </a:cubicBezTo>
                <a:cubicBezTo>
                  <a:pt x="2863828" y="5444460"/>
                  <a:pt x="2846843" y="5445866"/>
                  <a:pt x="2838304" y="5447649"/>
                </a:cubicBezTo>
                <a:cubicBezTo>
                  <a:pt x="2838498" y="5443328"/>
                  <a:pt x="2829861" y="5447272"/>
                  <a:pt x="2821416" y="5446896"/>
                </a:cubicBezTo>
                <a:cubicBezTo>
                  <a:pt x="2813068" y="5444357"/>
                  <a:pt x="2804820" y="5439659"/>
                  <a:pt x="2796280" y="5441441"/>
                </a:cubicBezTo>
                <a:cubicBezTo>
                  <a:pt x="2804627" y="5443980"/>
                  <a:pt x="2796182" y="5443603"/>
                  <a:pt x="2795990" y="5447926"/>
                </a:cubicBezTo>
                <a:cubicBezTo>
                  <a:pt x="2787547" y="5447548"/>
                  <a:pt x="2787547" y="5447548"/>
                  <a:pt x="2779101" y="5447171"/>
                </a:cubicBezTo>
                <a:cubicBezTo>
                  <a:pt x="2779005" y="5449331"/>
                  <a:pt x="2787450" y="5449708"/>
                  <a:pt x="2795894" y="5450086"/>
                </a:cubicBezTo>
                <a:cubicBezTo>
                  <a:pt x="2795894" y="5450086"/>
                  <a:pt x="2795990" y="5447926"/>
                  <a:pt x="2804434" y="5448301"/>
                </a:cubicBezTo>
                <a:cubicBezTo>
                  <a:pt x="2804338" y="5450464"/>
                  <a:pt x="2821223" y="5451217"/>
                  <a:pt x="2829667" y="5451594"/>
                </a:cubicBezTo>
                <a:cubicBezTo>
                  <a:pt x="2821030" y="5455538"/>
                  <a:pt x="2829473" y="5455915"/>
                  <a:pt x="2820932" y="5457698"/>
                </a:cubicBezTo>
                <a:cubicBezTo>
                  <a:pt x="2820838" y="5459860"/>
                  <a:pt x="2829280" y="5460237"/>
                  <a:pt x="2829184" y="5462398"/>
                </a:cubicBezTo>
                <a:cubicBezTo>
                  <a:pt x="2829184" y="5462398"/>
                  <a:pt x="2829087" y="5464559"/>
                  <a:pt x="2829087" y="5464559"/>
                </a:cubicBezTo>
                <a:cubicBezTo>
                  <a:pt x="2828992" y="5466720"/>
                  <a:pt x="2837435" y="5467097"/>
                  <a:pt x="2845878" y="5467473"/>
                </a:cubicBezTo>
                <a:cubicBezTo>
                  <a:pt x="2845878" y="5467473"/>
                  <a:pt x="2845975" y="5465312"/>
                  <a:pt x="2845975" y="5465312"/>
                </a:cubicBezTo>
                <a:cubicBezTo>
                  <a:pt x="2845684" y="5471795"/>
                  <a:pt x="2862669" y="5470389"/>
                  <a:pt x="2862573" y="5472550"/>
                </a:cubicBezTo>
                <a:cubicBezTo>
                  <a:pt x="2854128" y="5472172"/>
                  <a:pt x="2854032" y="5474333"/>
                  <a:pt x="2854032" y="5474333"/>
                </a:cubicBezTo>
                <a:lnTo>
                  <a:pt x="2861021" y="5480214"/>
                </a:lnTo>
                <a:lnTo>
                  <a:pt x="2854537" y="5479098"/>
                </a:lnTo>
                <a:cubicBezTo>
                  <a:pt x="2854351" y="5483283"/>
                  <a:pt x="2846071" y="5482913"/>
                  <a:pt x="2854069" y="5489560"/>
                </a:cubicBezTo>
                <a:cubicBezTo>
                  <a:pt x="2854069" y="5489560"/>
                  <a:pt x="2862347" y="5489929"/>
                  <a:pt x="2862253" y="5492021"/>
                </a:cubicBezTo>
                <a:cubicBezTo>
                  <a:pt x="2870533" y="5492391"/>
                  <a:pt x="2878812" y="5492759"/>
                  <a:pt x="2879000" y="5488576"/>
                </a:cubicBezTo>
                <a:cubicBezTo>
                  <a:pt x="2870720" y="5488206"/>
                  <a:pt x="2862536" y="5485745"/>
                  <a:pt x="2871000" y="5481930"/>
                </a:cubicBezTo>
                <a:lnTo>
                  <a:pt x="2864230" y="5480765"/>
                </a:lnTo>
                <a:lnTo>
                  <a:pt x="2879266" y="5477626"/>
                </a:lnTo>
                <a:cubicBezTo>
                  <a:pt x="2879073" y="5481946"/>
                  <a:pt x="2887227" y="5488807"/>
                  <a:pt x="2887034" y="5493128"/>
                </a:cubicBezTo>
                <a:cubicBezTo>
                  <a:pt x="2895478" y="5493505"/>
                  <a:pt x="2904018" y="5491721"/>
                  <a:pt x="2904115" y="5489561"/>
                </a:cubicBezTo>
                <a:cubicBezTo>
                  <a:pt x="2904115" y="5489561"/>
                  <a:pt x="2895670" y="5489184"/>
                  <a:pt x="2895767" y="5487023"/>
                </a:cubicBezTo>
                <a:cubicBezTo>
                  <a:pt x="2904212" y="5487401"/>
                  <a:pt x="2904212" y="5487401"/>
                  <a:pt x="2904212" y="5487401"/>
                </a:cubicBezTo>
                <a:cubicBezTo>
                  <a:pt x="2895767" y="5487023"/>
                  <a:pt x="2895865" y="5484863"/>
                  <a:pt x="2895865" y="5484863"/>
                </a:cubicBezTo>
                <a:cubicBezTo>
                  <a:pt x="2895865" y="5484863"/>
                  <a:pt x="2904308" y="5485240"/>
                  <a:pt x="2904308" y="5485240"/>
                </a:cubicBezTo>
                <a:cubicBezTo>
                  <a:pt x="2904502" y="5480917"/>
                  <a:pt x="2913040" y="5479134"/>
                  <a:pt x="2921485" y="5479511"/>
                </a:cubicBezTo>
                <a:cubicBezTo>
                  <a:pt x="2921388" y="5481671"/>
                  <a:pt x="2929736" y="5484210"/>
                  <a:pt x="2921195" y="5485993"/>
                </a:cubicBezTo>
                <a:cubicBezTo>
                  <a:pt x="2912751" y="5485615"/>
                  <a:pt x="2912653" y="5487777"/>
                  <a:pt x="2912557" y="5489937"/>
                </a:cubicBezTo>
                <a:cubicBezTo>
                  <a:pt x="2921001" y="5490314"/>
                  <a:pt x="2921001" y="5490314"/>
                  <a:pt x="2929541" y="5488532"/>
                </a:cubicBezTo>
                <a:cubicBezTo>
                  <a:pt x="2921097" y="5488154"/>
                  <a:pt x="2921097" y="5488154"/>
                  <a:pt x="2921097" y="5488154"/>
                </a:cubicBezTo>
                <a:cubicBezTo>
                  <a:pt x="2929541" y="5488532"/>
                  <a:pt x="2929541" y="5488532"/>
                  <a:pt x="2929638" y="5486370"/>
                </a:cubicBezTo>
                <a:cubicBezTo>
                  <a:pt x="2938082" y="5486748"/>
                  <a:pt x="2937984" y="5488909"/>
                  <a:pt x="2946428" y="5489285"/>
                </a:cubicBezTo>
                <a:cubicBezTo>
                  <a:pt x="2963412" y="5487878"/>
                  <a:pt x="2972243" y="5479612"/>
                  <a:pt x="3005920" y="5483283"/>
                </a:cubicBezTo>
                <a:cubicBezTo>
                  <a:pt x="3006015" y="5481121"/>
                  <a:pt x="2997669" y="5478582"/>
                  <a:pt x="2997669" y="5478582"/>
                </a:cubicBezTo>
                <a:cubicBezTo>
                  <a:pt x="2989225" y="5478207"/>
                  <a:pt x="2989225" y="5478207"/>
                  <a:pt x="2980781" y="5477830"/>
                </a:cubicBezTo>
                <a:cubicBezTo>
                  <a:pt x="2955547" y="5474537"/>
                  <a:pt x="2947394" y="5467677"/>
                  <a:pt x="2939337" y="5458657"/>
                </a:cubicBezTo>
                <a:cubicBezTo>
                  <a:pt x="2947779" y="5459035"/>
                  <a:pt x="2956224" y="5459412"/>
                  <a:pt x="2956320" y="5457251"/>
                </a:cubicBezTo>
                <a:cubicBezTo>
                  <a:pt x="2956416" y="5455089"/>
                  <a:pt x="2947972" y="5454713"/>
                  <a:pt x="2956416" y="5455089"/>
                </a:cubicBezTo>
                <a:cubicBezTo>
                  <a:pt x="2939531" y="5454336"/>
                  <a:pt x="2939531" y="5454336"/>
                  <a:pt x="2930990" y="5456119"/>
                </a:cubicBezTo>
                <a:lnTo>
                  <a:pt x="2931375" y="5447476"/>
                </a:lnTo>
                <a:cubicBezTo>
                  <a:pt x="2931472" y="5445316"/>
                  <a:pt x="2939916" y="5445693"/>
                  <a:pt x="2939916" y="5445693"/>
                </a:cubicBezTo>
                <a:cubicBezTo>
                  <a:pt x="2939916" y="5445693"/>
                  <a:pt x="2948358" y="5446069"/>
                  <a:pt x="2948358" y="5446069"/>
                </a:cubicBezTo>
                <a:cubicBezTo>
                  <a:pt x="2948358" y="5446069"/>
                  <a:pt x="2948454" y="5443909"/>
                  <a:pt x="2948454" y="5443909"/>
                </a:cubicBezTo>
                <a:cubicBezTo>
                  <a:pt x="2940013" y="5443532"/>
                  <a:pt x="2940013" y="5443532"/>
                  <a:pt x="2940013" y="5443532"/>
                </a:cubicBezTo>
                <a:lnTo>
                  <a:pt x="2946609" y="5435825"/>
                </a:lnTo>
                <a:lnTo>
                  <a:pt x="2948744" y="5437426"/>
                </a:lnTo>
                <a:cubicBezTo>
                  <a:pt x="2957090" y="5439965"/>
                  <a:pt x="2965632" y="5438180"/>
                  <a:pt x="2974173" y="5436397"/>
                </a:cubicBezTo>
                <a:cubicBezTo>
                  <a:pt x="2974269" y="5434236"/>
                  <a:pt x="2965825" y="5433859"/>
                  <a:pt x="2965922" y="5431699"/>
                </a:cubicBezTo>
                <a:cubicBezTo>
                  <a:pt x="2974462" y="5429915"/>
                  <a:pt x="2974848" y="5421271"/>
                  <a:pt x="2966501" y="5418734"/>
                </a:cubicBezTo>
                <a:cubicBezTo>
                  <a:pt x="2966501" y="5418734"/>
                  <a:pt x="2966597" y="5416572"/>
                  <a:pt x="2966693" y="5414412"/>
                </a:cubicBezTo>
                <a:cubicBezTo>
                  <a:pt x="2958346" y="5411873"/>
                  <a:pt x="2966984" y="5407930"/>
                  <a:pt x="2958732" y="5403230"/>
                </a:cubicBezTo>
                <a:cubicBezTo>
                  <a:pt x="2958829" y="5401070"/>
                  <a:pt x="2975620" y="5403984"/>
                  <a:pt x="2967369" y="5399286"/>
                </a:cubicBezTo>
                <a:cubicBezTo>
                  <a:pt x="2967466" y="5397126"/>
                  <a:pt x="2967273" y="5401447"/>
                  <a:pt x="2958926" y="5398910"/>
                </a:cubicBezTo>
                <a:cubicBezTo>
                  <a:pt x="2959022" y="5396748"/>
                  <a:pt x="2959022" y="5396748"/>
                  <a:pt x="2959118" y="5394588"/>
                </a:cubicBezTo>
                <a:cubicBezTo>
                  <a:pt x="2950674" y="5394210"/>
                  <a:pt x="2950481" y="5398533"/>
                  <a:pt x="2933596" y="5397777"/>
                </a:cubicBezTo>
                <a:cubicBezTo>
                  <a:pt x="2933498" y="5399939"/>
                  <a:pt x="2933306" y="5404260"/>
                  <a:pt x="2924861" y="5403883"/>
                </a:cubicBezTo>
                <a:cubicBezTo>
                  <a:pt x="2933596" y="5397777"/>
                  <a:pt x="2933789" y="5393456"/>
                  <a:pt x="2925729" y="5384436"/>
                </a:cubicBezTo>
                <a:cubicBezTo>
                  <a:pt x="2934174" y="5384813"/>
                  <a:pt x="2934174" y="5384813"/>
                  <a:pt x="2942618" y="5385191"/>
                </a:cubicBezTo>
                <a:cubicBezTo>
                  <a:pt x="2942618" y="5385191"/>
                  <a:pt x="2942618" y="5385191"/>
                  <a:pt x="2951060" y="5385567"/>
                </a:cubicBezTo>
                <a:cubicBezTo>
                  <a:pt x="2951060" y="5385567"/>
                  <a:pt x="2951157" y="5383406"/>
                  <a:pt x="2951157" y="5383406"/>
                </a:cubicBezTo>
                <a:cubicBezTo>
                  <a:pt x="2942714" y="5383029"/>
                  <a:pt x="2942714" y="5383029"/>
                  <a:pt x="2934271" y="5382653"/>
                </a:cubicBezTo>
                <a:cubicBezTo>
                  <a:pt x="2934271" y="5382653"/>
                  <a:pt x="2934271" y="5382653"/>
                  <a:pt x="2925826" y="5382275"/>
                </a:cubicBezTo>
                <a:cubicBezTo>
                  <a:pt x="2925923" y="5380114"/>
                  <a:pt x="2926116" y="5375794"/>
                  <a:pt x="2926213" y="5373632"/>
                </a:cubicBezTo>
                <a:cubicBezTo>
                  <a:pt x="2934657" y="5374009"/>
                  <a:pt x="2934560" y="5376169"/>
                  <a:pt x="2934464" y="5378331"/>
                </a:cubicBezTo>
                <a:cubicBezTo>
                  <a:pt x="2942909" y="5378708"/>
                  <a:pt x="2959795" y="5379462"/>
                  <a:pt x="2968238" y="5379839"/>
                </a:cubicBezTo>
                <a:cubicBezTo>
                  <a:pt x="2976780" y="5378054"/>
                  <a:pt x="2985509" y="5371950"/>
                  <a:pt x="2968818" y="5366875"/>
                </a:cubicBezTo>
                <a:cubicBezTo>
                  <a:pt x="2968720" y="5369035"/>
                  <a:pt x="2968527" y="5373358"/>
                  <a:pt x="2959987" y="5375140"/>
                </a:cubicBezTo>
                <a:cubicBezTo>
                  <a:pt x="2960083" y="5372980"/>
                  <a:pt x="2951736" y="5370441"/>
                  <a:pt x="2943294" y="5370064"/>
                </a:cubicBezTo>
                <a:cubicBezTo>
                  <a:pt x="2951736" y="5370441"/>
                  <a:pt x="2951832" y="5368280"/>
                  <a:pt x="2951832" y="5368280"/>
                </a:cubicBezTo>
                <a:cubicBezTo>
                  <a:pt x="2951928" y="5366120"/>
                  <a:pt x="2951928" y="5366120"/>
                  <a:pt x="2943583" y="5363582"/>
                </a:cubicBezTo>
                <a:cubicBezTo>
                  <a:pt x="2935139" y="5363205"/>
                  <a:pt x="2926502" y="5367150"/>
                  <a:pt x="2926407" y="5369309"/>
                </a:cubicBezTo>
                <a:cubicBezTo>
                  <a:pt x="2909616" y="5366396"/>
                  <a:pt x="2900882" y="5372501"/>
                  <a:pt x="2883995" y="5371746"/>
                </a:cubicBezTo>
                <a:cubicBezTo>
                  <a:pt x="2892439" y="5372123"/>
                  <a:pt x="2883898" y="5373907"/>
                  <a:pt x="2883801" y="5376068"/>
                </a:cubicBezTo>
                <a:cubicBezTo>
                  <a:pt x="2883705" y="5378228"/>
                  <a:pt x="2892053" y="5380767"/>
                  <a:pt x="2891956" y="5382928"/>
                </a:cubicBezTo>
                <a:cubicBezTo>
                  <a:pt x="2891956" y="5382928"/>
                  <a:pt x="2891956" y="5382928"/>
                  <a:pt x="2883512" y="5382551"/>
                </a:cubicBezTo>
                <a:cubicBezTo>
                  <a:pt x="2883319" y="5386872"/>
                  <a:pt x="2883319" y="5386872"/>
                  <a:pt x="2883222" y="5389032"/>
                </a:cubicBezTo>
                <a:cubicBezTo>
                  <a:pt x="2883222" y="5389032"/>
                  <a:pt x="2883222" y="5389032"/>
                  <a:pt x="2883126" y="5391194"/>
                </a:cubicBezTo>
                <a:cubicBezTo>
                  <a:pt x="2883126" y="5391194"/>
                  <a:pt x="2883126" y="5391194"/>
                  <a:pt x="2874684" y="5390816"/>
                </a:cubicBezTo>
                <a:cubicBezTo>
                  <a:pt x="2866240" y="5390439"/>
                  <a:pt x="2874781" y="5388657"/>
                  <a:pt x="2857893" y="5387902"/>
                </a:cubicBezTo>
                <a:cubicBezTo>
                  <a:pt x="2849159" y="5394007"/>
                  <a:pt x="2848870" y="5400489"/>
                  <a:pt x="2831887" y="5401896"/>
                </a:cubicBezTo>
                <a:cubicBezTo>
                  <a:pt x="2823443" y="5401519"/>
                  <a:pt x="2823539" y="5399357"/>
                  <a:pt x="2823539" y="5399357"/>
                </a:cubicBezTo>
                <a:cubicBezTo>
                  <a:pt x="2815192" y="5396820"/>
                  <a:pt x="2806653" y="5398603"/>
                  <a:pt x="2806653" y="5398603"/>
                </a:cubicBezTo>
                <a:cubicBezTo>
                  <a:pt x="2806750" y="5396442"/>
                  <a:pt x="2806750" y="5396442"/>
                  <a:pt x="2806750" y="5396442"/>
                </a:cubicBezTo>
                <a:cubicBezTo>
                  <a:pt x="2798306" y="5396065"/>
                  <a:pt x="2798306" y="5396065"/>
                  <a:pt x="2798403" y="5393905"/>
                </a:cubicBezTo>
                <a:cubicBezTo>
                  <a:pt x="2781515" y="5393150"/>
                  <a:pt x="2772880" y="5397095"/>
                  <a:pt x="2764533" y="5394557"/>
                </a:cubicBezTo>
                <a:cubicBezTo>
                  <a:pt x="2756088" y="5394180"/>
                  <a:pt x="2755990" y="5396341"/>
                  <a:pt x="2747547" y="5395964"/>
                </a:cubicBezTo>
                <a:cubicBezTo>
                  <a:pt x="2747643" y="5393803"/>
                  <a:pt x="2756088" y="5394180"/>
                  <a:pt x="2756185" y="5392019"/>
                </a:cubicBezTo>
                <a:cubicBezTo>
                  <a:pt x="2756282" y="5389859"/>
                  <a:pt x="2747836" y="5389482"/>
                  <a:pt x="2739394" y="5389104"/>
                </a:cubicBezTo>
                <a:cubicBezTo>
                  <a:pt x="2739394" y="5389104"/>
                  <a:pt x="2731048" y="5386566"/>
                  <a:pt x="2722603" y="5386189"/>
                </a:cubicBezTo>
                <a:cubicBezTo>
                  <a:pt x="2714353" y="5381492"/>
                  <a:pt x="2689023" y="5380359"/>
                  <a:pt x="2689408" y="5371717"/>
                </a:cubicBezTo>
                <a:cubicBezTo>
                  <a:pt x="2689312" y="5373877"/>
                  <a:pt x="2697853" y="5372093"/>
                  <a:pt x="2697853" y="5372093"/>
                </a:cubicBezTo>
                <a:cubicBezTo>
                  <a:pt x="2697853" y="5372093"/>
                  <a:pt x="2697853" y="5372093"/>
                  <a:pt x="2697950" y="5369932"/>
                </a:cubicBezTo>
                <a:cubicBezTo>
                  <a:pt x="2697950" y="5369932"/>
                  <a:pt x="2697950" y="5369932"/>
                  <a:pt x="2706490" y="5368148"/>
                </a:cubicBezTo>
                <a:cubicBezTo>
                  <a:pt x="2706490" y="5368148"/>
                  <a:pt x="2714931" y="5368525"/>
                  <a:pt x="2714931" y="5368525"/>
                </a:cubicBezTo>
                <a:cubicBezTo>
                  <a:pt x="2723473" y="5366743"/>
                  <a:pt x="2740264" y="5369658"/>
                  <a:pt x="2748802" y="5367874"/>
                </a:cubicBezTo>
                <a:cubicBezTo>
                  <a:pt x="2748802" y="5367874"/>
                  <a:pt x="2748705" y="5370034"/>
                  <a:pt x="2757149" y="5370412"/>
                </a:cubicBezTo>
                <a:cubicBezTo>
                  <a:pt x="2757054" y="5372573"/>
                  <a:pt x="2757149" y="5370412"/>
                  <a:pt x="2756957" y="5374732"/>
                </a:cubicBezTo>
                <a:cubicBezTo>
                  <a:pt x="2765401" y="5375110"/>
                  <a:pt x="2765497" y="5372949"/>
                  <a:pt x="2765497" y="5372949"/>
                </a:cubicBezTo>
                <a:cubicBezTo>
                  <a:pt x="2782479" y="5371543"/>
                  <a:pt x="2773845" y="5375487"/>
                  <a:pt x="2790731" y="5376241"/>
                </a:cubicBezTo>
                <a:cubicBezTo>
                  <a:pt x="2790827" y="5374081"/>
                  <a:pt x="2799368" y="5372297"/>
                  <a:pt x="2791021" y="5369759"/>
                </a:cubicBezTo>
                <a:cubicBezTo>
                  <a:pt x="2782479" y="5371543"/>
                  <a:pt x="2774134" y="5369004"/>
                  <a:pt x="2757246" y="5368251"/>
                </a:cubicBezTo>
                <a:cubicBezTo>
                  <a:pt x="2757440" y="5363930"/>
                  <a:pt x="2765884" y="5364306"/>
                  <a:pt x="2774328" y="5364684"/>
                </a:cubicBezTo>
                <a:cubicBezTo>
                  <a:pt x="2765980" y="5362146"/>
                  <a:pt x="2749189" y="5359230"/>
                  <a:pt x="2766171" y="5357824"/>
                </a:cubicBezTo>
                <a:cubicBezTo>
                  <a:pt x="2757729" y="5357446"/>
                  <a:pt x="2757632" y="5359607"/>
                  <a:pt x="2749189" y="5359230"/>
                </a:cubicBezTo>
                <a:cubicBezTo>
                  <a:pt x="2742857" y="5358948"/>
                  <a:pt x="2746131" y="5356658"/>
                  <a:pt x="2744561" y="5356284"/>
                </a:cubicBezTo>
                <a:close/>
                <a:moveTo>
                  <a:pt x="1201731" y="5355030"/>
                </a:moveTo>
                <a:cubicBezTo>
                  <a:pt x="1201731" y="5355030"/>
                  <a:pt x="1197359" y="5358650"/>
                  <a:pt x="1199788" y="5361101"/>
                </a:cubicBezTo>
                <a:cubicBezTo>
                  <a:pt x="1199787" y="5358591"/>
                  <a:pt x="1203614" y="5357307"/>
                  <a:pt x="1203478" y="5356164"/>
                </a:cubicBezTo>
                <a:cubicBezTo>
                  <a:pt x="1203433" y="5355784"/>
                  <a:pt x="1202946" y="5355419"/>
                  <a:pt x="1201731" y="5355030"/>
                </a:cubicBezTo>
                <a:close/>
                <a:moveTo>
                  <a:pt x="3265828" y="5354625"/>
                </a:moveTo>
                <a:cubicBezTo>
                  <a:pt x="3265825" y="5357095"/>
                  <a:pt x="3266181" y="5358520"/>
                  <a:pt x="3266626" y="5359223"/>
                </a:cubicBezTo>
                <a:cubicBezTo>
                  <a:pt x="3267961" y="5361329"/>
                  <a:pt x="3270109" y="5356921"/>
                  <a:pt x="3265828" y="5354625"/>
                </a:cubicBezTo>
                <a:close/>
                <a:moveTo>
                  <a:pt x="1225056" y="5352153"/>
                </a:moveTo>
                <a:cubicBezTo>
                  <a:pt x="1223139" y="5354946"/>
                  <a:pt x="1218995" y="5351917"/>
                  <a:pt x="1219366" y="5357147"/>
                </a:cubicBezTo>
                <a:cubicBezTo>
                  <a:pt x="1221222" y="5357740"/>
                  <a:pt x="1222149" y="5358038"/>
                  <a:pt x="1222582" y="5359880"/>
                </a:cubicBezTo>
                <a:cubicBezTo>
                  <a:pt x="1223326" y="5357562"/>
                  <a:pt x="1224283" y="5356165"/>
                  <a:pt x="1224886" y="5355081"/>
                </a:cubicBezTo>
                <a:cubicBezTo>
                  <a:pt x="1225489" y="5353995"/>
                  <a:pt x="1225736" y="5353223"/>
                  <a:pt x="1225056" y="5352153"/>
                </a:cubicBezTo>
                <a:close/>
                <a:moveTo>
                  <a:pt x="2740311" y="5352145"/>
                </a:moveTo>
                <a:cubicBezTo>
                  <a:pt x="2740206" y="5354498"/>
                  <a:pt x="2749236" y="5354902"/>
                  <a:pt x="2749236" y="5354902"/>
                </a:cubicBezTo>
                <a:cubicBezTo>
                  <a:pt x="2753802" y="5353927"/>
                  <a:pt x="2753829" y="5353339"/>
                  <a:pt x="2751585" y="5352943"/>
                </a:cubicBezTo>
                <a:cubicBezTo>
                  <a:pt x="2749340" y="5352548"/>
                  <a:pt x="2744826" y="5352347"/>
                  <a:pt x="2740311" y="5352145"/>
                </a:cubicBezTo>
                <a:close/>
                <a:moveTo>
                  <a:pt x="2656032" y="5348119"/>
                </a:moveTo>
                <a:cubicBezTo>
                  <a:pt x="2655939" y="5350212"/>
                  <a:pt x="2664124" y="5352674"/>
                  <a:pt x="2664124" y="5352674"/>
                </a:cubicBezTo>
                <a:cubicBezTo>
                  <a:pt x="2664217" y="5350581"/>
                  <a:pt x="2680679" y="5353413"/>
                  <a:pt x="2689052" y="5351691"/>
                </a:cubicBezTo>
                <a:cubicBezTo>
                  <a:pt x="2680867" y="5349229"/>
                  <a:pt x="2664404" y="5346396"/>
                  <a:pt x="2656032" y="5348119"/>
                </a:cubicBezTo>
                <a:close/>
                <a:moveTo>
                  <a:pt x="9074637" y="5347824"/>
                </a:moveTo>
                <a:cubicBezTo>
                  <a:pt x="9066308" y="5348703"/>
                  <a:pt x="9065316" y="5357240"/>
                  <a:pt x="9071783" y="5358245"/>
                </a:cubicBezTo>
                <a:cubicBezTo>
                  <a:pt x="9073730" y="5355652"/>
                  <a:pt x="9076726" y="5351998"/>
                  <a:pt x="9076329" y="5349649"/>
                </a:cubicBezTo>
                <a:cubicBezTo>
                  <a:pt x="9076196" y="5348867"/>
                  <a:pt x="9075688" y="5348230"/>
                  <a:pt x="9074637" y="5347824"/>
                </a:cubicBezTo>
                <a:close/>
                <a:moveTo>
                  <a:pt x="10303031" y="5347411"/>
                </a:moveTo>
                <a:cubicBezTo>
                  <a:pt x="10302551" y="5350792"/>
                  <a:pt x="10312623" y="5358726"/>
                  <a:pt x="10301592" y="5357552"/>
                </a:cubicBezTo>
                <a:cubicBezTo>
                  <a:pt x="10301112" y="5360932"/>
                  <a:pt x="10301112" y="5360932"/>
                  <a:pt x="10312145" y="5362104"/>
                </a:cubicBezTo>
                <a:cubicBezTo>
                  <a:pt x="10323655" y="5359900"/>
                  <a:pt x="10334684" y="5361072"/>
                  <a:pt x="10346677" y="5355485"/>
                </a:cubicBezTo>
                <a:cubicBezTo>
                  <a:pt x="10346677" y="5355485"/>
                  <a:pt x="10346677" y="5355485"/>
                  <a:pt x="10357707" y="5356659"/>
                </a:cubicBezTo>
                <a:cubicBezTo>
                  <a:pt x="10379766" y="5359007"/>
                  <a:pt x="10356748" y="5363420"/>
                  <a:pt x="10378807" y="5365767"/>
                </a:cubicBezTo>
                <a:cubicBezTo>
                  <a:pt x="10379766" y="5359007"/>
                  <a:pt x="10380246" y="5355626"/>
                  <a:pt x="10369697" y="5351073"/>
                </a:cubicBezTo>
                <a:cubicBezTo>
                  <a:pt x="10369697" y="5351073"/>
                  <a:pt x="10358664" y="5349899"/>
                  <a:pt x="10358186" y="5353279"/>
                </a:cubicBezTo>
                <a:cubicBezTo>
                  <a:pt x="10358186" y="5353279"/>
                  <a:pt x="10347154" y="5352106"/>
                  <a:pt x="10347154" y="5352106"/>
                </a:cubicBezTo>
                <a:cubicBezTo>
                  <a:pt x="10347154" y="5352106"/>
                  <a:pt x="10347154" y="5352106"/>
                  <a:pt x="10336122" y="5350932"/>
                </a:cubicBezTo>
                <a:cubicBezTo>
                  <a:pt x="10336122" y="5350932"/>
                  <a:pt x="10335643" y="5354312"/>
                  <a:pt x="10324134" y="5356519"/>
                </a:cubicBezTo>
                <a:cubicBezTo>
                  <a:pt x="10313582" y="5351964"/>
                  <a:pt x="10314063" y="5348584"/>
                  <a:pt x="10303031" y="5347411"/>
                </a:cubicBezTo>
                <a:close/>
                <a:moveTo>
                  <a:pt x="2782677" y="5347409"/>
                </a:moveTo>
                <a:cubicBezTo>
                  <a:pt x="2769442" y="5347747"/>
                  <a:pt x="2764534" y="5350004"/>
                  <a:pt x="2764313" y="5354947"/>
                </a:cubicBezTo>
                <a:cubicBezTo>
                  <a:pt x="2781274" y="5357905"/>
                  <a:pt x="2773039" y="5350935"/>
                  <a:pt x="2781569" y="5351315"/>
                </a:cubicBezTo>
                <a:cubicBezTo>
                  <a:pt x="2790196" y="5349500"/>
                  <a:pt x="2790099" y="5351696"/>
                  <a:pt x="2798626" y="5352077"/>
                </a:cubicBezTo>
                <a:cubicBezTo>
                  <a:pt x="2798528" y="5354274"/>
                  <a:pt x="2807058" y="5354654"/>
                  <a:pt x="2807058" y="5354654"/>
                </a:cubicBezTo>
                <a:cubicBezTo>
                  <a:pt x="2807058" y="5354654"/>
                  <a:pt x="2815587" y="5355036"/>
                  <a:pt x="2815686" y="5352839"/>
                </a:cubicBezTo>
                <a:cubicBezTo>
                  <a:pt x="2815784" y="5350641"/>
                  <a:pt x="2815784" y="5350641"/>
                  <a:pt x="2807155" y="5352459"/>
                </a:cubicBezTo>
                <a:cubicBezTo>
                  <a:pt x="2807155" y="5352459"/>
                  <a:pt x="2798626" y="5352077"/>
                  <a:pt x="2798725" y="5349880"/>
                </a:cubicBezTo>
                <a:cubicBezTo>
                  <a:pt x="2798725" y="5349880"/>
                  <a:pt x="2798823" y="5347683"/>
                  <a:pt x="2798823" y="5347683"/>
                </a:cubicBezTo>
                <a:cubicBezTo>
                  <a:pt x="2792426" y="5347398"/>
                  <a:pt x="2787089" y="5347297"/>
                  <a:pt x="2782677" y="5347409"/>
                </a:cubicBezTo>
                <a:close/>
                <a:moveTo>
                  <a:pt x="3122092" y="5347185"/>
                </a:moveTo>
                <a:cubicBezTo>
                  <a:pt x="3113465" y="5348983"/>
                  <a:pt x="3104741" y="5352961"/>
                  <a:pt x="3087877" y="5347840"/>
                </a:cubicBezTo>
                <a:cubicBezTo>
                  <a:pt x="3087780" y="5350020"/>
                  <a:pt x="3087683" y="5352198"/>
                  <a:pt x="3079153" y="5351818"/>
                </a:cubicBezTo>
                <a:cubicBezTo>
                  <a:pt x="3079153" y="5351818"/>
                  <a:pt x="3079153" y="5351818"/>
                  <a:pt x="3070626" y="5351437"/>
                </a:cubicBezTo>
                <a:cubicBezTo>
                  <a:pt x="3061998" y="5353235"/>
                  <a:pt x="3053372" y="5355034"/>
                  <a:pt x="3044648" y="5359012"/>
                </a:cubicBezTo>
                <a:cubicBezTo>
                  <a:pt x="3053178" y="5359394"/>
                  <a:pt x="3053276" y="5357214"/>
                  <a:pt x="3061708" y="5359775"/>
                </a:cubicBezTo>
                <a:cubicBezTo>
                  <a:pt x="3053080" y="5361573"/>
                  <a:pt x="3052983" y="5363753"/>
                  <a:pt x="3061512" y="5364133"/>
                </a:cubicBezTo>
                <a:cubicBezTo>
                  <a:pt x="3078763" y="5360535"/>
                  <a:pt x="3079056" y="5353997"/>
                  <a:pt x="3104644" y="5355141"/>
                </a:cubicBezTo>
                <a:cubicBezTo>
                  <a:pt x="3104644" y="5355141"/>
                  <a:pt x="3104547" y="5357320"/>
                  <a:pt x="3113075" y="5357701"/>
                </a:cubicBezTo>
                <a:cubicBezTo>
                  <a:pt x="3113075" y="5357701"/>
                  <a:pt x="3113075" y="5357701"/>
                  <a:pt x="3121605" y="5358082"/>
                </a:cubicBezTo>
                <a:cubicBezTo>
                  <a:pt x="3121605" y="5358082"/>
                  <a:pt x="3121507" y="5360261"/>
                  <a:pt x="3121507" y="5360261"/>
                </a:cubicBezTo>
                <a:cubicBezTo>
                  <a:pt x="3121507" y="5360261"/>
                  <a:pt x="3130134" y="5358463"/>
                  <a:pt x="3130134" y="5358463"/>
                </a:cubicBezTo>
                <a:cubicBezTo>
                  <a:pt x="3130231" y="5356283"/>
                  <a:pt x="3130134" y="5358463"/>
                  <a:pt x="3138760" y="5356665"/>
                </a:cubicBezTo>
                <a:cubicBezTo>
                  <a:pt x="3143123" y="5354675"/>
                  <a:pt x="3143195" y="5353041"/>
                  <a:pt x="3140058" y="5351536"/>
                </a:cubicBezTo>
                <a:cubicBezTo>
                  <a:pt x="3136920" y="5350031"/>
                  <a:pt x="3130572" y="5348656"/>
                  <a:pt x="3122092" y="5347185"/>
                </a:cubicBezTo>
                <a:close/>
                <a:moveTo>
                  <a:pt x="9127385" y="5346820"/>
                </a:moveTo>
                <a:cubicBezTo>
                  <a:pt x="9127167" y="5350264"/>
                  <a:pt x="9128763" y="5352224"/>
                  <a:pt x="9129807" y="5352022"/>
                </a:cubicBezTo>
                <a:cubicBezTo>
                  <a:pt x="9128211" y="5350063"/>
                  <a:pt x="9128153" y="5345536"/>
                  <a:pt x="9127385" y="5346820"/>
                </a:cubicBezTo>
                <a:close/>
                <a:moveTo>
                  <a:pt x="9109515" y="5346523"/>
                </a:moveTo>
                <a:cubicBezTo>
                  <a:pt x="9106617" y="5348711"/>
                  <a:pt x="9105356" y="5356070"/>
                  <a:pt x="9110986" y="5358754"/>
                </a:cubicBezTo>
                <a:lnTo>
                  <a:pt x="9114939" y="5356906"/>
                </a:lnTo>
                <a:lnTo>
                  <a:pt x="9114993" y="5360947"/>
                </a:lnTo>
                <a:cubicBezTo>
                  <a:pt x="9115745" y="5363902"/>
                  <a:pt x="9116956" y="5367508"/>
                  <a:pt x="9117817" y="5370887"/>
                </a:cubicBezTo>
                <a:cubicBezTo>
                  <a:pt x="9119506" y="5372923"/>
                  <a:pt x="9120970" y="5372934"/>
                  <a:pt x="9121760" y="5371453"/>
                </a:cubicBezTo>
                <a:cubicBezTo>
                  <a:pt x="9122551" y="5369969"/>
                  <a:pt x="9122668" y="5366992"/>
                  <a:pt x="9121664" y="5363052"/>
                </a:cubicBezTo>
                <a:cubicBezTo>
                  <a:pt x="9120550" y="5363268"/>
                  <a:pt x="9119697" y="5361069"/>
                  <a:pt x="9118706" y="5358898"/>
                </a:cubicBezTo>
                <a:lnTo>
                  <a:pt x="9116040" y="5356093"/>
                </a:lnTo>
                <a:lnTo>
                  <a:pt x="9116492" y="5352528"/>
                </a:lnTo>
                <a:cubicBezTo>
                  <a:pt x="9115624" y="5349780"/>
                  <a:pt x="9112675" y="5347071"/>
                  <a:pt x="9109515" y="5346523"/>
                </a:cubicBezTo>
                <a:close/>
                <a:moveTo>
                  <a:pt x="3027163" y="5345303"/>
                </a:moveTo>
                <a:cubicBezTo>
                  <a:pt x="3027163" y="5345303"/>
                  <a:pt x="3027163" y="5345303"/>
                  <a:pt x="3027074" y="5347265"/>
                </a:cubicBezTo>
                <a:cubicBezTo>
                  <a:pt x="3026986" y="5349226"/>
                  <a:pt x="3026986" y="5349226"/>
                  <a:pt x="3026986" y="5349226"/>
                </a:cubicBezTo>
                <a:cubicBezTo>
                  <a:pt x="3036019" y="5349630"/>
                  <a:pt x="3036019" y="5349630"/>
                  <a:pt x="3036107" y="5347668"/>
                </a:cubicBezTo>
                <a:cubicBezTo>
                  <a:pt x="3036107" y="5347668"/>
                  <a:pt x="3036107" y="5347668"/>
                  <a:pt x="3036194" y="5345707"/>
                </a:cubicBezTo>
                <a:cubicBezTo>
                  <a:pt x="3036194" y="5345707"/>
                  <a:pt x="3027163" y="5345303"/>
                  <a:pt x="3027163" y="5345303"/>
                </a:cubicBezTo>
                <a:close/>
                <a:moveTo>
                  <a:pt x="2860313" y="5344140"/>
                </a:moveTo>
                <a:cubicBezTo>
                  <a:pt x="2851683" y="5346001"/>
                  <a:pt x="2851583" y="5348243"/>
                  <a:pt x="2842954" y="5350104"/>
                </a:cubicBezTo>
                <a:cubicBezTo>
                  <a:pt x="2851482" y="5350485"/>
                  <a:pt x="2859911" y="5353107"/>
                  <a:pt x="2859812" y="5355349"/>
                </a:cubicBezTo>
                <a:cubicBezTo>
                  <a:pt x="2868342" y="5355730"/>
                  <a:pt x="2876870" y="5356111"/>
                  <a:pt x="2885500" y="5354250"/>
                </a:cubicBezTo>
                <a:cubicBezTo>
                  <a:pt x="2885601" y="5352008"/>
                  <a:pt x="2885601" y="5352008"/>
                  <a:pt x="2885701" y="5349766"/>
                </a:cubicBezTo>
                <a:cubicBezTo>
                  <a:pt x="2877171" y="5349385"/>
                  <a:pt x="2868741" y="5346763"/>
                  <a:pt x="2860313" y="5344140"/>
                </a:cubicBezTo>
                <a:close/>
                <a:moveTo>
                  <a:pt x="2995391" y="5343745"/>
                </a:moveTo>
                <a:cubicBezTo>
                  <a:pt x="3003745" y="5346292"/>
                  <a:pt x="2995199" y="5348083"/>
                  <a:pt x="2995102" y="5350252"/>
                </a:cubicBezTo>
                <a:cubicBezTo>
                  <a:pt x="2995294" y="5345914"/>
                  <a:pt x="2986943" y="5343368"/>
                  <a:pt x="2995391" y="5343745"/>
                </a:cubicBezTo>
                <a:close/>
                <a:moveTo>
                  <a:pt x="3172043" y="5343127"/>
                </a:moveTo>
                <a:cubicBezTo>
                  <a:pt x="3171957" y="5345088"/>
                  <a:pt x="3162924" y="5344684"/>
                  <a:pt x="3162837" y="5346647"/>
                </a:cubicBezTo>
                <a:cubicBezTo>
                  <a:pt x="3162837" y="5346647"/>
                  <a:pt x="3171869" y="5347050"/>
                  <a:pt x="3180899" y="5347454"/>
                </a:cubicBezTo>
                <a:cubicBezTo>
                  <a:pt x="3180899" y="5347454"/>
                  <a:pt x="3181075" y="5343531"/>
                  <a:pt x="3172043" y="5343127"/>
                </a:cubicBezTo>
                <a:close/>
                <a:moveTo>
                  <a:pt x="10392573" y="5342422"/>
                </a:moveTo>
                <a:cubicBezTo>
                  <a:pt x="10386945" y="5345254"/>
                  <a:pt x="10386705" y="5346944"/>
                  <a:pt x="10387752" y="5348772"/>
                </a:cubicBezTo>
                <a:cubicBezTo>
                  <a:pt x="10388798" y="5350598"/>
                  <a:pt x="10391135" y="5352563"/>
                  <a:pt x="10390654" y="5355944"/>
                </a:cubicBezTo>
                <a:cubicBezTo>
                  <a:pt x="10400949" y="5357038"/>
                  <a:pt x="10400949" y="5357038"/>
                  <a:pt x="10411245" y="5358133"/>
                </a:cubicBezTo>
                <a:cubicBezTo>
                  <a:pt x="10422021" y="5355849"/>
                  <a:pt x="10412203" y="5351373"/>
                  <a:pt x="10422500" y="5352468"/>
                </a:cubicBezTo>
                <a:cubicBezTo>
                  <a:pt x="10422978" y="5349088"/>
                  <a:pt x="10422978" y="5349088"/>
                  <a:pt x="10422978" y="5349088"/>
                </a:cubicBezTo>
                <a:cubicBezTo>
                  <a:pt x="10422500" y="5352468"/>
                  <a:pt x="10432795" y="5353564"/>
                  <a:pt x="10443089" y="5354659"/>
                </a:cubicBezTo>
                <a:cubicBezTo>
                  <a:pt x="10432795" y="5353564"/>
                  <a:pt x="10433274" y="5350183"/>
                  <a:pt x="10433274" y="5350183"/>
                </a:cubicBezTo>
                <a:cubicBezTo>
                  <a:pt x="10423938" y="5342328"/>
                  <a:pt x="10403347" y="5340137"/>
                  <a:pt x="10392573" y="5342422"/>
                </a:cubicBezTo>
                <a:close/>
                <a:moveTo>
                  <a:pt x="2674397" y="5342126"/>
                </a:moveTo>
                <a:cubicBezTo>
                  <a:pt x="2674293" y="5344479"/>
                  <a:pt x="2674293" y="5344479"/>
                  <a:pt x="2681712" y="5347169"/>
                </a:cubicBezTo>
                <a:cubicBezTo>
                  <a:pt x="2681712" y="5347169"/>
                  <a:pt x="2689239" y="5347506"/>
                  <a:pt x="2689345" y="5345152"/>
                </a:cubicBezTo>
                <a:cubicBezTo>
                  <a:pt x="2681818" y="5344815"/>
                  <a:pt x="2681924" y="5342462"/>
                  <a:pt x="2674397" y="5342126"/>
                </a:cubicBezTo>
                <a:close/>
                <a:moveTo>
                  <a:pt x="2689520" y="5341229"/>
                </a:moveTo>
                <a:cubicBezTo>
                  <a:pt x="2689520" y="5341229"/>
                  <a:pt x="2689448" y="5342798"/>
                  <a:pt x="2689448" y="5342798"/>
                </a:cubicBezTo>
                <a:cubicBezTo>
                  <a:pt x="2689448" y="5342798"/>
                  <a:pt x="2698481" y="5343202"/>
                  <a:pt x="2698552" y="5341632"/>
                </a:cubicBezTo>
                <a:cubicBezTo>
                  <a:pt x="2689520" y="5341229"/>
                  <a:pt x="2689520" y="5341229"/>
                  <a:pt x="2689520" y="5341229"/>
                </a:cubicBezTo>
                <a:close/>
                <a:moveTo>
                  <a:pt x="10226846" y="5331915"/>
                </a:moveTo>
                <a:cubicBezTo>
                  <a:pt x="10226294" y="5335815"/>
                  <a:pt x="10237877" y="5337048"/>
                  <a:pt x="10249459" y="5338281"/>
                </a:cubicBezTo>
                <a:cubicBezTo>
                  <a:pt x="10250013" y="5334381"/>
                  <a:pt x="10227400" y="5328015"/>
                  <a:pt x="10226846" y="5331915"/>
                </a:cubicBezTo>
                <a:close/>
                <a:moveTo>
                  <a:pt x="3214784" y="5331671"/>
                </a:moveTo>
                <a:cubicBezTo>
                  <a:pt x="3214784" y="5331671"/>
                  <a:pt x="3205542" y="5335975"/>
                  <a:pt x="3214573" y="5336378"/>
                </a:cubicBezTo>
                <a:cubicBezTo>
                  <a:pt x="3214679" y="5334026"/>
                  <a:pt x="3223708" y="5334428"/>
                  <a:pt x="3223708" y="5334428"/>
                </a:cubicBezTo>
                <a:cubicBezTo>
                  <a:pt x="3223708" y="5334428"/>
                  <a:pt x="3223813" y="5332074"/>
                  <a:pt x="3214784" y="5331671"/>
                </a:cubicBezTo>
                <a:close/>
                <a:moveTo>
                  <a:pt x="9077946" y="5331517"/>
                </a:moveTo>
                <a:cubicBezTo>
                  <a:pt x="9080297" y="5335090"/>
                  <a:pt x="9071908" y="5347186"/>
                  <a:pt x="9080701" y="5351821"/>
                </a:cubicBezTo>
                <a:cubicBezTo>
                  <a:pt x="9086121" y="5349652"/>
                  <a:pt x="9086966" y="5345564"/>
                  <a:pt x="9085689" y="5341524"/>
                </a:cubicBezTo>
                <a:cubicBezTo>
                  <a:pt x="9084412" y="5337484"/>
                  <a:pt x="9081013" y="5333493"/>
                  <a:pt x="9077946" y="5331517"/>
                </a:cubicBezTo>
                <a:close/>
                <a:moveTo>
                  <a:pt x="3146644" y="5330986"/>
                </a:moveTo>
                <a:cubicBezTo>
                  <a:pt x="3146550" y="5333115"/>
                  <a:pt x="3146550" y="5333115"/>
                  <a:pt x="3146550" y="5333115"/>
                </a:cubicBezTo>
                <a:cubicBezTo>
                  <a:pt x="3138026" y="5334868"/>
                  <a:pt x="3146360" y="5337375"/>
                  <a:pt x="3146265" y="5339505"/>
                </a:cubicBezTo>
                <a:cubicBezTo>
                  <a:pt x="3137836" y="5339128"/>
                  <a:pt x="3120978" y="5338375"/>
                  <a:pt x="3120787" y="5342634"/>
                </a:cubicBezTo>
                <a:cubicBezTo>
                  <a:pt x="3129123" y="5345141"/>
                  <a:pt x="3154504" y="5344140"/>
                  <a:pt x="3163027" y="5342387"/>
                </a:cubicBezTo>
                <a:cubicBezTo>
                  <a:pt x="3146265" y="5339505"/>
                  <a:pt x="3163313" y="5335998"/>
                  <a:pt x="3146644" y="5330986"/>
                </a:cubicBezTo>
                <a:close/>
                <a:moveTo>
                  <a:pt x="3172637" y="5329788"/>
                </a:moveTo>
                <a:cubicBezTo>
                  <a:pt x="3172533" y="5332143"/>
                  <a:pt x="3172428" y="5334496"/>
                  <a:pt x="3172322" y="5336850"/>
                </a:cubicBezTo>
                <a:cubicBezTo>
                  <a:pt x="3190385" y="5337657"/>
                  <a:pt x="3181460" y="5334899"/>
                  <a:pt x="3190700" y="5330595"/>
                </a:cubicBezTo>
                <a:lnTo>
                  <a:pt x="3181670" y="5330193"/>
                </a:lnTo>
                <a:close/>
                <a:moveTo>
                  <a:pt x="3148555" y="5328713"/>
                </a:moveTo>
                <a:cubicBezTo>
                  <a:pt x="3148555" y="5328713"/>
                  <a:pt x="3148555" y="5328713"/>
                  <a:pt x="3148450" y="5331067"/>
                </a:cubicBezTo>
                <a:cubicBezTo>
                  <a:pt x="3154472" y="5331336"/>
                  <a:pt x="3154472" y="5331336"/>
                  <a:pt x="3154472" y="5331336"/>
                </a:cubicBezTo>
                <a:cubicBezTo>
                  <a:pt x="3154576" y="5328982"/>
                  <a:pt x="3154576" y="5328982"/>
                  <a:pt x="3154576" y="5328982"/>
                </a:cubicBezTo>
                <a:cubicBezTo>
                  <a:pt x="3154576" y="5328982"/>
                  <a:pt x="3154576" y="5328982"/>
                  <a:pt x="3148555" y="5328713"/>
                </a:cubicBezTo>
                <a:close/>
                <a:moveTo>
                  <a:pt x="2699145" y="5328294"/>
                </a:moveTo>
                <a:cubicBezTo>
                  <a:pt x="2690010" y="5330245"/>
                  <a:pt x="2708070" y="5331052"/>
                  <a:pt x="2708177" y="5328697"/>
                </a:cubicBezTo>
                <a:cubicBezTo>
                  <a:pt x="2708177" y="5328697"/>
                  <a:pt x="2699145" y="5328294"/>
                  <a:pt x="2699145" y="5328294"/>
                </a:cubicBezTo>
                <a:close/>
                <a:moveTo>
                  <a:pt x="10280995" y="5327779"/>
                </a:moveTo>
                <a:cubicBezTo>
                  <a:pt x="10277263" y="5326457"/>
                  <a:pt x="10274689" y="5326184"/>
                  <a:pt x="10274173" y="5329824"/>
                </a:cubicBezTo>
                <a:cubicBezTo>
                  <a:pt x="10284471" y="5330921"/>
                  <a:pt x="10273140" y="5337105"/>
                  <a:pt x="10283438" y="5338200"/>
                </a:cubicBezTo>
                <a:cubicBezTo>
                  <a:pt x="10282921" y="5341841"/>
                  <a:pt x="10282921" y="5341841"/>
                  <a:pt x="10282921" y="5341841"/>
                </a:cubicBezTo>
                <a:cubicBezTo>
                  <a:pt x="10282921" y="5341841"/>
                  <a:pt x="10282921" y="5341841"/>
                  <a:pt x="10293215" y="5342935"/>
                </a:cubicBezTo>
                <a:cubicBezTo>
                  <a:pt x="10303512" y="5344031"/>
                  <a:pt x="10294248" y="5335655"/>
                  <a:pt x="10294248" y="5335655"/>
                </a:cubicBezTo>
                <a:cubicBezTo>
                  <a:pt x="10304543" y="5336750"/>
                  <a:pt x="10304543" y="5336750"/>
                  <a:pt x="10304543" y="5336750"/>
                </a:cubicBezTo>
                <a:cubicBezTo>
                  <a:pt x="10314323" y="5341487"/>
                  <a:pt x="10325135" y="5338942"/>
                  <a:pt x="10335946" y="5336396"/>
                </a:cubicBezTo>
                <a:cubicBezTo>
                  <a:pt x="10325651" y="5335302"/>
                  <a:pt x="10326169" y="5331661"/>
                  <a:pt x="10315872" y="5330566"/>
                </a:cubicBezTo>
                <a:cubicBezTo>
                  <a:pt x="10315872" y="5330566"/>
                  <a:pt x="10305575" y="5329471"/>
                  <a:pt x="10305060" y="5333111"/>
                </a:cubicBezTo>
                <a:cubicBezTo>
                  <a:pt x="10305060" y="5333111"/>
                  <a:pt x="10305060" y="5333111"/>
                  <a:pt x="10294765" y="5332015"/>
                </a:cubicBezTo>
                <a:cubicBezTo>
                  <a:pt x="10289618" y="5331468"/>
                  <a:pt x="10284728" y="5329100"/>
                  <a:pt x="10280995" y="5327779"/>
                </a:cubicBezTo>
                <a:close/>
                <a:moveTo>
                  <a:pt x="8115666" y="5324330"/>
                </a:moveTo>
                <a:cubicBezTo>
                  <a:pt x="8115666" y="5324330"/>
                  <a:pt x="8115666" y="5324330"/>
                  <a:pt x="8115642" y="5325910"/>
                </a:cubicBezTo>
                <a:cubicBezTo>
                  <a:pt x="8115642" y="5325910"/>
                  <a:pt x="8115617" y="5327488"/>
                  <a:pt x="8115595" y="5329066"/>
                </a:cubicBezTo>
                <a:cubicBezTo>
                  <a:pt x="8115595" y="5329066"/>
                  <a:pt x="8119265" y="5329071"/>
                  <a:pt x="8119265" y="5329071"/>
                </a:cubicBezTo>
                <a:cubicBezTo>
                  <a:pt x="8119265" y="5329071"/>
                  <a:pt x="8119289" y="5327494"/>
                  <a:pt x="8119289" y="5327494"/>
                </a:cubicBezTo>
                <a:cubicBezTo>
                  <a:pt x="8119314" y="5325915"/>
                  <a:pt x="8119314" y="5325915"/>
                  <a:pt x="8119314" y="5325915"/>
                </a:cubicBezTo>
                <a:cubicBezTo>
                  <a:pt x="8119337" y="5324337"/>
                  <a:pt x="8119337" y="5324337"/>
                  <a:pt x="8119337" y="5324337"/>
                </a:cubicBezTo>
                <a:cubicBezTo>
                  <a:pt x="8119337" y="5324337"/>
                  <a:pt x="8119337" y="5324337"/>
                  <a:pt x="8115666" y="5324330"/>
                </a:cubicBezTo>
                <a:close/>
                <a:moveTo>
                  <a:pt x="2767479" y="5322699"/>
                </a:moveTo>
                <a:cubicBezTo>
                  <a:pt x="2758878" y="5322315"/>
                  <a:pt x="2750180" y="5324088"/>
                  <a:pt x="2741581" y="5323705"/>
                </a:cubicBezTo>
                <a:cubicBezTo>
                  <a:pt x="2741292" y="5330177"/>
                  <a:pt x="2749795" y="5332718"/>
                  <a:pt x="2758202" y="5337417"/>
                </a:cubicBezTo>
                <a:cubicBezTo>
                  <a:pt x="2775310" y="5340343"/>
                  <a:pt x="2783909" y="5340728"/>
                  <a:pt x="2801304" y="5337181"/>
                </a:cubicBezTo>
                <a:cubicBezTo>
                  <a:pt x="2801304" y="5337181"/>
                  <a:pt x="2792704" y="5336797"/>
                  <a:pt x="2792704" y="5336797"/>
                </a:cubicBezTo>
                <a:cubicBezTo>
                  <a:pt x="2792993" y="5330324"/>
                  <a:pt x="2775888" y="5327398"/>
                  <a:pt x="2767479" y="5322699"/>
                </a:cubicBezTo>
                <a:close/>
                <a:moveTo>
                  <a:pt x="8100095" y="5322532"/>
                </a:moveTo>
                <a:cubicBezTo>
                  <a:pt x="8100095" y="5322532"/>
                  <a:pt x="8095507" y="5322526"/>
                  <a:pt x="8095482" y="5324153"/>
                </a:cubicBezTo>
                <a:cubicBezTo>
                  <a:pt x="8095458" y="5325780"/>
                  <a:pt x="8095458" y="5325780"/>
                  <a:pt x="8095434" y="5327409"/>
                </a:cubicBezTo>
                <a:cubicBezTo>
                  <a:pt x="8095434" y="5327409"/>
                  <a:pt x="8095434" y="5327409"/>
                  <a:pt x="8095409" y="5329036"/>
                </a:cubicBezTo>
                <a:cubicBezTo>
                  <a:pt x="8099996" y="5329042"/>
                  <a:pt x="8099996" y="5329042"/>
                  <a:pt x="8099996" y="5329042"/>
                </a:cubicBezTo>
                <a:cubicBezTo>
                  <a:pt x="8104610" y="5327421"/>
                  <a:pt x="8104633" y="5325794"/>
                  <a:pt x="8104658" y="5324167"/>
                </a:cubicBezTo>
                <a:cubicBezTo>
                  <a:pt x="8104683" y="5322539"/>
                  <a:pt x="8100095" y="5322532"/>
                  <a:pt x="8100095" y="5322532"/>
                </a:cubicBezTo>
                <a:close/>
                <a:moveTo>
                  <a:pt x="2886927" y="5321396"/>
                </a:moveTo>
                <a:cubicBezTo>
                  <a:pt x="2886927" y="5321396"/>
                  <a:pt x="2886830" y="5323575"/>
                  <a:pt x="2886830" y="5323575"/>
                </a:cubicBezTo>
                <a:cubicBezTo>
                  <a:pt x="2895399" y="5323957"/>
                  <a:pt x="2895496" y="5321779"/>
                  <a:pt x="2895496" y="5321779"/>
                </a:cubicBezTo>
                <a:cubicBezTo>
                  <a:pt x="2886927" y="5321396"/>
                  <a:pt x="2886927" y="5321396"/>
                  <a:pt x="2886927" y="5321396"/>
                </a:cubicBezTo>
                <a:close/>
                <a:moveTo>
                  <a:pt x="3063841" y="5320999"/>
                </a:moveTo>
                <a:cubicBezTo>
                  <a:pt x="3055218" y="5324982"/>
                  <a:pt x="3063355" y="5331896"/>
                  <a:pt x="3054634" y="5338058"/>
                </a:cubicBezTo>
                <a:cubicBezTo>
                  <a:pt x="3062964" y="5340614"/>
                  <a:pt x="3062964" y="5340614"/>
                  <a:pt x="3071395" y="5340990"/>
                </a:cubicBezTo>
                <a:cubicBezTo>
                  <a:pt x="3071491" y="5338810"/>
                  <a:pt x="3071687" y="5334452"/>
                  <a:pt x="3071784" y="5332273"/>
                </a:cubicBezTo>
                <a:cubicBezTo>
                  <a:pt x="3080311" y="5330470"/>
                  <a:pt x="3080311" y="5330470"/>
                  <a:pt x="3097168" y="5331223"/>
                </a:cubicBezTo>
                <a:lnTo>
                  <a:pt x="3097183" y="5330874"/>
                </a:lnTo>
                <a:cubicBezTo>
                  <a:pt x="3097090" y="5332966"/>
                  <a:pt x="3105518" y="5333342"/>
                  <a:pt x="3105424" y="5335435"/>
                </a:cubicBezTo>
                <a:cubicBezTo>
                  <a:pt x="3122282" y="5336187"/>
                  <a:pt x="3122282" y="5336187"/>
                  <a:pt x="3130804" y="5334472"/>
                </a:cubicBezTo>
                <a:cubicBezTo>
                  <a:pt x="3130898" y="5332379"/>
                  <a:pt x="3130898" y="5332379"/>
                  <a:pt x="3130898" y="5332379"/>
                </a:cubicBezTo>
                <a:cubicBezTo>
                  <a:pt x="3130898" y="5332379"/>
                  <a:pt x="3130898" y="5332379"/>
                  <a:pt x="3139326" y="5332756"/>
                </a:cubicBezTo>
                <a:cubicBezTo>
                  <a:pt x="3139326" y="5332756"/>
                  <a:pt x="3139326" y="5332756"/>
                  <a:pt x="3139421" y="5330663"/>
                </a:cubicBezTo>
                <a:cubicBezTo>
                  <a:pt x="3139421" y="5330663"/>
                  <a:pt x="3130992" y="5330287"/>
                  <a:pt x="3130992" y="5330287"/>
                </a:cubicBezTo>
                <a:cubicBezTo>
                  <a:pt x="3130992" y="5330287"/>
                  <a:pt x="3130898" y="5332379"/>
                  <a:pt x="3130898" y="5332379"/>
                </a:cubicBezTo>
                <a:cubicBezTo>
                  <a:pt x="3122470" y="5332003"/>
                  <a:pt x="3116171" y="5331198"/>
                  <a:pt x="3110915" y="5330701"/>
                </a:cubicBezTo>
                <a:cubicBezTo>
                  <a:pt x="3105659" y="5330204"/>
                  <a:pt x="3101444" y="5330016"/>
                  <a:pt x="3097183" y="5330874"/>
                </a:cubicBezTo>
                <a:lnTo>
                  <a:pt x="3097361" y="5326865"/>
                </a:lnTo>
                <a:cubicBezTo>
                  <a:pt x="3080407" y="5328290"/>
                  <a:pt x="3071979" y="5327913"/>
                  <a:pt x="3072076" y="5325735"/>
                </a:cubicBezTo>
                <a:cubicBezTo>
                  <a:pt x="3080601" y="5323932"/>
                  <a:pt x="3063841" y="5320999"/>
                  <a:pt x="3063841" y="5320999"/>
                </a:cubicBezTo>
                <a:close/>
                <a:moveTo>
                  <a:pt x="3152932" y="5320785"/>
                </a:moveTo>
                <a:cubicBezTo>
                  <a:pt x="3149922" y="5320651"/>
                  <a:pt x="3147891" y="5321085"/>
                  <a:pt x="3147844" y="5322130"/>
                </a:cubicBezTo>
                <a:cubicBezTo>
                  <a:pt x="3139818" y="5321772"/>
                  <a:pt x="3139818" y="5321772"/>
                  <a:pt x="3139818" y="5321772"/>
                </a:cubicBezTo>
                <a:cubicBezTo>
                  <a:pt x="3139725" y="5323865"/>
                  <a:pt x="3139725" y="5323865"/>
                  <a:pt x="3147750" y="5324222"/>
                </a:cubicBezTo>
                <a:cubicBezTo>
                  <a:pt x="3147750" y="5324222"/>
                  <a:pt x="3147658" y="5326315"/>
                  <a:pt x="3155777" y="5324581"/>
                </a:cubicBezTo>
                <a:cubicBezTo>
                  <a:pt x="3155777" y="5324581"/>
                  <a:pt x="3163807" y="5324940"/>
                  <a:pt x="3163900" y="5322847"/>
                </a:cubicBezTo>
                <a:cubicBezTo>
                  <a:pt x="3159932" y="5321622"/>
                  <a:pt x="3155942" y="5320920"/>
                  <a:pt x="3152932" y="5320785"/>
                </a:cubicBezTo>
                <a:close/>
                <a:moveTo>
                  <a:pt x="3130879" y="5319276"/>
                </a:moveTo>
                <a:cubicBezTo>
                  <a:pt x="3130774" y="5321630"/>
                  <a:pt x="3130774" y="5321630"/>
                  <a:pt x="3130774" y="5321630"/>
                </a:cubicBezTo>
                <a:cubicBezTo>
                  <a:pt x="3139806" y="5322034"/>
                  <a:pt x="3139806" y="5322034"/>
                  <a:pt x="3139912" y="5319680"/>
                </a:cubicBezTo>
                <a:cubicBezTo>
                  <a:pt x="3130879" y="5319276"/>
                  <a:pt x="3130879" y="5319276"/>
                  <a:pt x="3130879" y="5319276"/>
                </a:cubicBezTo>
                <a:close/>
                <a:moveTo>
                  <a:pt x="2827147" y="5314358"/>
                </a:moveTo>
                <a:cubicBezTo>
                  <a:pt x="2818581" y="5313975"/>
                  <a:pt x="2818385" y="5318335"/>
                  <a:pt x="2809819" y="5317952"/>
                </a:cubicBezTo>
                <a:cubicBezTo>
                  <a:pt x="2809916" y="5315773"/>
                  <a:pt x="2801345" y="5315389"/>
                  <a:pt x="2792778" y="5315007"/>
                </a:cubicBezTo>
                <a:cubicBezTo>
                  <a:pt x="2801055" y="5321927"/>
                  <a:pt x="2783920" y="5321163"/>
                  <a:pt x="2783726" y="5325522"/>
                </a:cubicBezTo>
                <a:cubicBezTo>
                  <a:pt x="2783629" y="5327700"/>
                  <a:pt x="2792293" y="5325904"/>
                  <a:pt x="2800861" y="5326287"/>
                </a:cubicBezTo>
                <a:cubicBezTo>
                  <a:pt x="2800762" y="5328466"/>
                  <a:pt x="2800567" y="5332825"/>
                  <a:pt x="2809137" y="5333207"/>
                </a:cubicBezTo>
                <a:cubicBezTo>
                  <a:pt x="2817705" y="5333590"/>
                  <a:pt x="2809331" y="5328849"/>
                  <a:pt x="2817898" y="5329231"/>
                </a:cubicBezTo>
                <a:cubicBezTo>
                  <a:pt x="2826467" y="5329613"/>
                  <a:pt x="2826272" y="5333973"/>
                  <a:pt x="2834842" y="5334356"/>
                </a:cubicBezTo>
                <a:cubicBezTo>
                  <a:pt x="2843504" y="5332560"/>
                  <a:pt x="2860544" y="5335504"/>
                  <a:pt x="2869111" y="5335886"/>
                </a:cubicBezTo>
                <a:cubicBezTo>
                  <a:pt x="2877776" y="5334089"/>
                  <a:pt x="2869306" y="5331528"/>
                  <a:pt x="2877873" y="5331909"/>
                </a:cubicBezTo>
                <a:cubicBezTo>
                  <a:pt x="2886441" y="5332293"/>
                  <a:pt x="2886344" y="5334472"/>
                  <a:pt x="2894912" y="5334855"/>
                </a:cubicBezTo>
                <a:cubicBezTo>
                  <a:pt x="2895010" y="5332674"/>
                  <a:pt x="2895108" y="5330496"/>
                  <a:pt x="2886636" y="5327934"/>
                </a:cubicBezTo>
                <a:cubicBezTo>
                  <a:pt x="2878068" y="5327550"/>
                  <a:pt x="2878068" y="5327550"/>
                  <a:pt x="2869502" y="5327169"/>
                </a:cubicBezTo>
                <a:cubicBezTo>
                  <a:pt x="2861030" y="5324607"/>
                  <a:pt x="2835327" y="5323458"/>
                  <a:pt x="2826855" y="5320896"/>
                </a:cubicBezTo>
                <a:cubicBezTo>
                  <a:pt x="2827050" y="5316538"/>
                  <a:pt x="2835619" y="5316920"/>
                  <a:pt x="2827147" y="5314358"/>
                </a:cubicBezTo>
                <a:close/>
                <a:moveTo>
                  <a:pt x="2844692" y="5311211"/>
                </a:moveTo>
                <a:cubicBezTo>
                  <a:pt x="2844692" y="5311211"/>
                  <a:pt x="2844599" y="5313303"/>
                  <a:pt x="2844599" y="5313303"/>
                </a:cubicBezTo>
                <a:cubicBezTo>
                  <a:pt x="2852626" y="5313661"/>
                  <a:pt x="2852626" y="5313661"/>
                  <a:pt x="2852626" y="5313661"/>
                </a:cubicBezTo>
                <a:cubicBezTo>
                  <a:pt x="2860654" y="5314020"/>
                  <a:pt x="2860558" y="5316113"/>
                  <a:pt x="2860558" y="5316113"/>
                </a:cubicBezTo>
                <a:cubicBezTo>
                  <a:pt x="2860558" y="5316113"/>
                  <a:pt x="2860465" y="5318205"/>
                  <a:pt x="2860465" y="5318205"/>
                </a:cubicBezTo>
                <a:cubicBezTo>
                  <a:pt x="2868494" y="5318564"/>
                  <a:pt x="2868494" y="5318564"/>
                  <a:pt x="2868494" y="5318564"/>
                </a:cubicBezTo>
                <a:cubicBezTo>
                  <a:pt x="2868588" y="5316471"/>
                  <a:pt x="2868588" y="5316471"/>
                  <a:pt x="2868588" y="5316471"/>
                </a:cubicBezTo>
                <a:cubicBezTo>
                  <a:pt x="2860558" y="5316113"/>
                  <a:pt x="2860654" y="5314020"/>
                  <a:pt x="2860746" y="5311927"/>
                </a:cubicBezTo>
                <a:cubicBezTo>
                  <a:pt x="2860746" y="5311927"/>
                  <a:pt x="2852719" y="5311569"/>
                  <a:pt x="2852719" y="5311569"/>
                </a:cubicBezTo>
                <a:cubicBezTo>
                  <a:pt x="2852719" y="5311569"/>
                  <a:pt x="2844692" y="5311211"/>
                  <a:pt x="2844692" y="5311211"/>
                </a:cubicBezTo>
                <a:close/>
                <a:moveTo>
                  <a:pt x="1261223" y="5310068"/>
                </a:moveTo>
                <a:cubicBezTo>
                  <a:pt x="1258714" y="5307561"/>
                  <a:pt x="1253237" y="5314326"/>
                  <a:pt x="1256735" y="5313743"/>
                </a:cubicBezTo>
                <a:cubicBezTo>
                  <a:pt x="1257229" y="5312197"/>
                  <a:pt x="1258738" y="5314383"/>
                  <a:pt x="1259740" y="5314704"/>
                </a:cubicBezTo>
                <a:cubicBezTo>
                  <a:pt x="1260233" y="5313159"/>
                  <a:pt x="1260729" y="5311614"/>
                  <a:pt x="1261223" y="5310068"/>
                </a:cubicBezTo>
                <a:close/>
                <a:moveTo>
                  <a:pt x="10220330" y="5308786"/>
                </a:moveTo>
                <a:cubicBezTo>
                  <a:pt x="10208883" y="5311198"/>
                  <a:pt x="10219316" y="5315937"/>
                  <a:pt x="10218809" y="5319512"/>
                </a:cubicBezTo>
                <a:cubicBezTo>
                  <a:pt x="10207871" y="5318347"/>
                  <a:pt x="10207871" y="5318347"/>
                  <a:pt x="10207871" y="5318347"/>
                </a:cubicBezTo>
                <a:cubicBezTo>
                  <a:pt x="10208376" y="5314773"/>
                  <a:pt x="10197437" y="5313609"/>
                  <a:pt x="10197437" y="5313609"/>
                </a:cubicBezTo>
                <a:cubicBezTo>
                  <a:pt x="10197437" y="5313609"/>
                  <a:pt x="10197437" y="5313609"/>
                  <a:pt x="10186498" y="5312446"/>
                </a:cubicBezTo>
                <a:cubicBezTo>
                  <a:pt x="10186498" y="5312446"/>
                  <a:pt x="10186498" y="5312446"/>
                  <a:pt x="10185992" y="5316021"/>
                </a:cubicBezTo>
                <a:cubicBezTo>
                  <a:pt x="10185992" y="5316021"/>
                  <a:pt x="10185992" y="5316021"/>
                  <a:pt x="10196930" y="5317184"/>
                </a:cubicBezTo>
                <a:cubicBezTo>
                  <a:pt x="10185483" y="5319595"/>
                  <a:pt x="10196424" y="5320760"/>
                  <a:pt x="10196424" y="5320760"/>
                </a:cubicBezTo>
                <a:cubicBezTo>
                  <a:pt x="10207362" y="5321923"/>
                  <a:pt x="10207362" y="5321923"/>
                  <a:pt x="10207362" y="5321923"/>
                </a:cubicBezTo>
                <a:cubicBezTo>
                  <a:pt x="10218301" y="5323088"/>
                  <a:pt x="10218301" y="5323088"/>
                  <a:pt x="10218301" y="5323088"/>
                </a:cubicBezTo>
                <a:cubicBezTo>
                  <a:pt x="10226506" y="5323961"/>
                  <a:pt x="10240863" y="5325487"/>
                  <a:pt x="10247744" y="5324689"/>
                </a:cubicBezTo>
                <a:cubicBezTo>
                  <a:pt x="10250036" y="5324423"/>
                  <a:pt x="10251499" y="5323897"/>
                  <a:pt x="10251626" y="5323003"/>
                </a:cubicBezTo>
                <a:cubicBezTo>
                  <a:pt x="10252133" y="5319428"/>
                  <a:pt x="10241702" y="5314689"/>
                  <a:pt x="10241702" y="5314689"/>
                </a:cubicBezTo>
                <a:cubicBezTo>
                  <a:pt x="10230762" y="5313526"/>
                  <a:pt x="10219823" y="5312363"/>
                  <a:pt x="10220330" y="5308786"/>
                </a:cubicBezTo>
                <a:close/>
                <a:moveTo>
                  <a:pt x="2732798" y="5308086"/>
                </a:moveTo>
                <a:cubicBezTo>
                  <a:pt x="2724316" y="5309878"/>
                  <a:pt x="2707542" y="5309129"/>
                  <a:pt x="2707349" y="5313462"/>
                </a:cubicBezTo>
                <a:cubicBezTo>
                  <a:pt x="2715639" y="5316004"/>
                  <a:pt x="2724121" y="5314211"/>
                  <a:pt x="2732410" y="5316752"/>
                </a:cubicBezTo>
                <a:cubicBezTo>
                  <a:pt x="2724024" y="5316378"/>
                  <a:pt x="2724024" y="5316378"/>
                  <a:pt x="2723929" y="5318545"/>
                </a:cubicBezTo>
                <a:cubicBezTo>
                  <a:pt x="2707155" y="5317796"/>
                  <a:pt x="2698383" y="5326089"/>
                  <a:pt x="2715059" y="5329006"/>
                </a:cubicBezTo>
                <a:cubicBezTo>
                  <a:pt x="2719301" y="5328109"/>
                  <a:pt x="2723564" y="5326671"/>
                  <a:pt x="2725744" y="5324868"/>
                </a:cubicBezTo>
                <a:cubicBezTo>
                  <a:pt x="2727926" y="5323066"/>
                  <a:pt x="2728024" y="5320898"/>
                  <a:pt x="2723929" y="5318545"/>
                </a:cubicBezTo>
                <a:cubicBezTo>
                  <a:pt x="2732313" y="5318919"/>
                  <a:pt x="2732313" y="5318919"/>
                  <a:pt x="2732313" y="5318919"/>
                </a:cubicBezTo>
                <a:cubicBezTo>
                  <a:pt x="2740797" y="5317127"/>
                  <a:pt x="2732216" y="5321086"/>
                  <a:pt x="2740700" y="5319294"/>
                </a:cubicBezTo>
                <a:cubicBezTo>
                  <a:pt x="2740797" y="5317127"/>
                  <a:pt x="2740893" y="5314961"/>
                  <a:pt x="2740991" y="5312794"/>
                </a:cubicBezTo>
                <a:cubicBezTo>
                  <a:pt x="2749375" y="5313168"/>
                  <a:pt x="2749375" y="5313168"/>
                  <a:pt x="2749375" y="5313168"/>
                </a:cubicBezTo>
                <a:cubicBezTo>
                  <a:pt x="2757760" y="5313543"/>
                  <a:pt x="2757760" y="5313543"/>
                  <a:pt x="2757760" y="5313543"/>
                </a:cubicBezTo>
                <a:cubicBezTo>
                  <a:pt x="2757760" y="5313543"/>
                  <a:pt x="2766244" y="5311750"/>
                  <a:pt x="2766244" y="5311750"/>
                </a:cubicBezTo>
                <a:cubicBezTo>
                  <a:pt x="2757858" y="5311376"/>
                  <a:pt x="2749473" y="5311002"/>
                  <a:pt x="2749473" y="5311002"/>
                </a:cubicBezTo>
                <a:cubicBezTo>
                  <a:pt x="2741088" y="5310627"/>
                  <a:pt x="2732798" y="5308086"/>
                  <a:pt x="2732798" y="5308086"/>
                </a:cubicBezTo>
                <a:close/>
                <a:moveTo>
                  <a:pt x="2555392" y="5305264"/>
                </a:moveTo>
                <a:lnTo>
                  <a:pt x="2555322" y="5306804"/>
                </a:lnTo>
                <a:cubicBezTo>
                  <a:pt x="2555322" y="5306804"/>
                  <a:pt x="2555322" y="5306804"/>
                  <a:pt x="2555224" y="5309027"/>
                </a:cubicBezTo>
                <a:cubicBezTo>
                  <a:pt x="2555025" y="5313472"/>
                  <a:pt x="2572084" y="5314233"/>
                  <a:pt x="2563356" y="5318300"/>
                </a:cubicBezTo>
                <a:lnTo>
                  <a:pt x="2565420" y="5318390"/>
                </a:lnTo>
                <a:lnTo>
                  <a:pt x="2564603" y="5320506"/>
                </a:lnTo>
                <a:lnTo>
                  <a:pt x="2563763" y="5320452"/>
                </a:lnTo>
                <a:lnTo>
                  <a:pt x="2564427" y="5320964"/>
                </a:lnTo>
                <a:lnTo>
                  <a:pt x="2562009" y="5327227"/>
                </a:lnTo>
                <a:lnTo>
                  <a:pt x="2566053" y="5335895"/>
                </a:lnTo>
                <a:lnTo>
                  <a:pt x="2563087" y="5335582"/>
                </a:lnTo>
                <a:cubicBezTo>
                  <a:pt x="2563001" y="5337543"/>
                  <a:pt x="2563001" y="5337543"/>
                  <a:pt x="2562911" y="5339505"/>
                </a:cubicBezTo>
                <a:lnTo>
                  <a:pt x="2567308" y="5339437"/>
                </a:lnTo>
                <a:lnTo>
                  <a:pt x="2562230" y="5345741"/>
                </a:lnTo>
                <a:cubicBezTo>
                  <a:pt x="2560086" y="5347948"/>
                  <a:pt x="2558103" y="5350216"/>
                  <a:pt x="2557854" y="5352728"/>
                </a:cubicBezTo>
                <a:cubicBezTo>
                  <a:pt x="2558194" y="5353730"/>
                  <a:pt x="2559485" y="5355106"/>
                  <a:pt x="2560618" y="5356419"/>
                </a:cubicBezTo>
                <a:lnTo>
                  <a:pt x="2562123" y="5359170"/>
                </a:lnTo>
                <a:lnTo>
                  <a:pt x="2562033" y="5359231"/>
                </a:lnTo>
                <a:lnTo>
                  <a:pt x="2562156" y="5359229"/>
                </a:lnTo>
                <a:lnTo>
                  <a:pt x="2562432" y="5359736"/>
                </a:lnTo>
                <a:lnTo>
                  <a:pt x="2561985" y="5361468"/>
                </a:lnTo>
                <a:lnTo>
                  <a:pt x="2561932" y="5361473"/>
                </a:lnTo>
                <a:lnTo>
                  <a:pt x="2561921" y="5361717"/>
                </a:lnTo>
                <a:lnTo>
                  <a:pt x="2560288" y="5368032"/>
                </a:lnTo>
                <a:cubicBezTo>
                  <a:pt x="2559257" y="5370671"/>
                  <a:pt x="2558054" y="5372812"/>
                  <a:pt x="2557124" y="5373319"/>
                </a:cubicBezTo>
                <a:cubicBezTo>
                  <a:pt x="2557124" y="5373319"/>
                  <a:pt x="2551363" y="5369328"/>
                  <a:pt x="2551363" y="5369328"/>
                </a:cubicBezTo>
                <a:cubicBezTo>
                  <a:pt x="2544108" y="5380408"/>
                  <a:pt x="2548188" y="5392440"/>
                  <a:pt x="2537211" y="5405545"/>
                </a:cubicBezTo>
                <a:cubicBezTo>
                  <a:pt x="2542630" y="5408532"/>
                  <a:pt x="2543310" y="5410539"/>
                  <a:pt x="2543587" y="5412169"/>
                </a:cubicBezTo>
                <a:lnTo>
                  <a:pt x="2543717" y="5412611"/>
                </a:lnTo>
                <a:lnTo>
                  <a:pt x="2543563" y="5412538"/>
                </a:lnTo>
                <a:cubicBezTo>
                  <a:pt x="2543563" y="5412538"/>
                  <a:pt x="2535535" y="5412179"/>
                  <a:pt x="2535535" y="5412179"/>
                </a:cubicBezTo>
                <a:cubicBezTo>
                  <a:pt x="2535439" y="5414337"/>
                  <a:pt x="2535439" y="5414337"/>
                  <a:pt x="2535439" y="5414337"/>
                </a:cubicBezTo>
                <a:cubicBezTo>
                  <a:pt x="2535439" y="5414337"/>
                  <a:pt x="2543466" y="5414696"/>
                  <a:pt x="2543466" y="5414696"/>
                </a:cubicBezTo>
                <a:cubicBezTo>
                  <a:pt x="2543466" y="5414696"/>
                  <a:pt x="2543371" y="5416854"/>
                  <a:pt x="2543371" y="5416854"/>
                </a:cubicBezTo>
                <a:lnTo>
                  <a:pt x="2542873" y="5417023"/>
                </a:lnTo>
                <a:lnTo>
                  <a:pt x="2540497" y="5417266"/>
                </a:lnTo>
                <a:cubicBezTo>
                  <a:pt x="2537820" y="5417091"/>
                  <a:pt x="2535621" y="5417101"/>
                  <a:pt x="2536301" y="5419107"/>
                </a:cubicBezTo>
                <a:cubicBezTo>
                  <a:pt x="2542742" y="5425102"/>
                  <a:pt x="2543150" y="5416564"/>
                  <a:pt x="2545190" y="5422580"/>
                </a:cubicBezTo>
                <a:cubicBezTo>
                  <a:pt x="2550359" y="5428079"/>
                  <a:pt x="2536391" y="5422619"/>
                  <a:pt x="2534533" y="5423632"/>
                </a:cubicBezTo>
                <a:cubicBezTo>
                  <a:pt x="2534533" y="5423632"/>
                  <a:pt x="2537251" y="5431655"/>
                  <a:pt x="2527774" y="5429690"/>
                </a:cubicBezTo>
                <a:cubicBezTo>
                  <a:pt x="2531584" y="5431179"/>
                  <a:pt x="2533533" y="5433682"/>
                  <a:pt x="2535483" y="5436182"/>
                </a:cubicBezTo>
                <a:cubicBezTo>
                  <a:pt x="2520424" y="5437256"/>
                  <a:pt x="2527046" y="5450280"/>
                  <a:pt x="2524097" y="5457826"/>
                </a:cubicBezTo>
                <a:cubicBezTo>
                  <a:pt x="2523507" y="5459336"/>
                  <a:pt x="2523507" y="5459336"/>
                  <a:pt x="2523507" y="5459336"/>
                </a:cubicBezTo>
                <a:cubicBezTo>
                  <a:pt x="2521558" y="5456834"/>
                  <a:pt x="2519017" y="5455840"/>
                  <a:pt x="2517748" y="5455344"/>
                </a:cubicBezTo>
                <a:cubicBezTo>
                  <a:pt x="2507498" y="5447860"/>
                  <a:pt x="2516206" y="5444305"/>
                  <a:pt x="2517386" y="5441287"/>
                </a:cubicBezTo>
                <a:cubicBezTo>
                  <a:pt x="2518475" y="5434754"/>
                  <a:pt x="2520925" y="5432231"/>
                  <a:pt x="2522106" y="5429214"/>
                </a:cubicBezTo>
                <a:cubicBezTo>
                  <a:pt x="2523103" y="5419168"/>
                  <a:pt x="2529681" y="5406081"/>
                  <a:pt x="2530090" y="5397544"/>
                </a:cubicBezTo>
                <a:cubicBezTo>
                  <a:pt x="2526371" y="5399569"/>
                  <a:pt x="2531949" y="5396531"/>
                  <a:pt x="2526190" y="5392541"/>
                </a:cubicBezTo>
                <a:cubicBezTo>
                  <a:pt x="2535627" y="5368396"/>
                  <a:pt x="2542773" y="5340747"/>
                  <a:pt x="2549103" y="5311908"/>
                </a:cubicBezTo>
                <a:lnTo>
                  <a:pt x="2550309" y="5306034"/>
                </a:lnTo>
                <a:close/>
                <a:moveTo>
                  <a:pt x="8099810" y="5304777"/>
                </a:moveTo>
                <a:cubicBezTo>
                  <a:pt x="8089534" y="5304762"/>
                  <a:pt x="8086937" y="5306732"/>
                  <a:pt x="8088188" y="5308902"/>
                </a:cubicBezTo>
                <a:cubicBezTo>
                  <a:pt x="8089440" y="5311074"/>
                  <a:pt x="8094542" y="5313449"/>
                  <a:pt x="8099668" y="5314247"/>
                </a:cubicBezTo>
                <a:cubicBezTo>
                  <a:pt x="8104879" y="5309519"/>
                  <a:pt x="8104854" y="5311098"/>
                  <a:pt x="8099810" y="5304777"/>
                </a:cubicBezTo>
                <a:close/>
                <a:moveTo>
                  <a:pt x="3098346" y="5304773"/>
                </a:moveTo>
                <a:cubicBezTo>
                  <a:pt x="3098248" y="5306971"/>
                  <a:pt x="3098150" y="5309167"/>
                  <a:pt x="3098150" y="5309167"/>
                </a:cubicBezTo>
                <a:cubicBezTo>
                  <a:pt x="3098248" y="5306971"/>
                  <a:pt x="3107281" y="5307373"/>
                  <a:pt x="3107378" y="5305176"/>
                </a:cubicBezTo>
                <a:cubicBezTo>
                  <a:pt x="3107378" y="5305176"/>
                  <a:pt x="3107378" y="5305176"/>
                  <a:pt x="3098346" y="5304773"/>
                </a:cubicBezTo>
                <a:close/>
                <a:moveTo>
                  <a:pt x="2667190" y="5300925"/>
                </a:moveTo>
                <a:cubicBezTo>
                  <a:pt x="2658158" y="5300521"/>
                  <a:pt x="2649022" y="5302472"/>
                  <a:pt x="2667084" y="5303279"/>
                </a:cubicBezTo>
                <a:cubicBezTo>
                  <a:pt x="2667084" y="5303279"/>
                  <a:pt x="2667190" y="5300925"/>
                  <a:pt x="2667190" y="5300925"/>
                </a:cubicBezTo>
                <a:close/>
                <a:moveTo>
                  <a:pt x="9104362" y="5299807"/>
                </a:moveTo>
                <a:cubicBezTo>
                  <a:pt x="9104751" y="5301037"/>
                  <a:pt x="9101560" y="5301901"/>
                  <a:pt x="9101948" y="5303134"/>
                </a:cubicBezTo>
                <a:cubicBezTo>
                  <a:pt x="9104076" y="5302556"/>
                  <a:pt x="9104465" y="5303788"/>
                  <a:pt x="9106592" y="5303212"/>
                </a:cubicBezTo>
                <a:cubicBezTo>
                  <a:pt x="9106398" y="5302596"/>
                  <a:pt x="9106372" y="5301602"/>
                  <a:pt x="9106128" y="5300832"/>
                </a:cubicBezTo>
                <a:cubicBezTo>
                  <a:pt x="9105885" y="5300062"/>
                  <a:pt x="9105424" y="5299519"/>
                  <a:pt x="9104362" y="5299807"/>
                </a:cubicBezTo>
                <a:close/>
                <a:moveTo>
                  <a:pt x="3132508" y="5299696"/>
                </a:moveTo>
                <a:cubicBezTo>
                  <a:pt x="3130438" y="5299603"/>
                  <a:pt x="3129398" y="5299693"/>
                  <a:pt x="3128870" y="5299871"/>
                </a:cubicBezTo>
                <a:lnTo>
                  <a:pt x="3128624" y="5300193"/>
                </a:lnTo>
                <a:lnTo>
                  <a:pt x="3107481" y="5302901"/>
                </a:lnTo>
                <a:cubicBezTo>
                  <a:pt x="3115759" y="5303271"/>
                  <a:pt x="3115662" y="5305429"/>
                  <a:pt x="3123939" y="5305798"/>
                </a:cubicBezTo>
                <a:cubicBezTo>
                  <a:pt x="3123844" y="5307956"/>
                  <a:pt x="3123844" y="5307956"/>
                  <a:pt x="3123844" y="5307956"/>
                </a:cubicBezTo>
                <a:cubicBezTo>
                  <a:pt x="3115567" y="5307586"/>
                  <a:pt x="3115470" y="5309744"/>
                  <a:pt x="3115470" y="5309744"/>
                </a:cubicBezTo>
                <a:cubicBezTo>
                  <a:pt x="3115374" y="5311902"/>
                  <a:pt x="3123652" y="5312272"/>
                  <a:pt x="3123555" y="5314429"/>
                </a:cubicBezTo>
                <a:cubicBezTo>
                  <a:pt x="3123555" y="5314429"/>
                  <a:pt x="3123457" y="5316587"/>
                  <a:pt x="3131736" y="5316956"/>
                </a:cubicBezTo>
                <a:cubicBezTo>
                  <a:pt x="3131785" y="5315878"/>
                  <a:pt x="3133927" y="5314352"/>
                  <a:pt x="3135033" y="5312780"/>
                </a:cubicBezTo>
                <a:cubicBezTo>
                  <a:pt x="3136142" y="5311208"/>
                  <a:pt x="3136213" y="5309590"/>
                  <a:pt x="3132123" y="5308327"/>
                </a:cubicBezTo>
                <a:cubicBezTo>
                  <a:pt x="3132123" y="5308327"/>
                  <a:pt x="3123939" y="5305798"/>
                  <a:pt x="3123939" y="5305798"/>
                </a:cubicBezTo>
                <a:cubicBezTo>
                  <a:pt x="3132220" y="5306169"/>
                  <a:pt x="3132220" y="5306169"/>
                  <a:pt x="3132220" y="5306169"/>
                </a:cubicBezTo>
                <a:cubicBezTo>
                  <a:pt x="3132220" y="5306169"/>
                  <a:pt x="3124036" y="5303641"/>
                  <a:pt x="3124133" y="5301483"/>
                </a:cubicBezTo>
                <a:cubicBezTo>
                  <a:pt x="3128273" y="5301669"/>
                  <a:pt x="3128297" y="5301128"/>
                  <a:pt x="3128320" y="5300590"/>
                </a:cubicBezTo>
                <a:lnTo>
                  <a:pt x="3128624" y="5300193"/>
                </a:lnTo>
                <a:close/>
                <a:moveTo>
                  <a:pt x="3099709" y="5299607"/>
                </a:moveTo>
                <a:cubicBezTo>
                  <a:pt x="3098567" y="5299830"/>
                  <a:pt x="3098542" y="5300379"/>
                  <a:pt x="3098542" y="5300379"/>
                </a:cubicBezTo>
                <a:cubicBezTo>
                  <a:pt x="3089415" y="5302173"/>
                  <a:pt x="3098445" y="5302576"/>
                  <a:pt x="3098445" y="5302576"/>
                </a:cubicBezTo>
                <a:cubicBezTo>
                  <a:pt x="3107477" y="5302979"/>
                  <a:pt x="3107477" y="5302979"/>
                  <a:pt x="3107575" y="5300783"/>
                </a:cubicBezTo>
                <a:cubicBezTo>
                  <a:pt x="3103108" y="5299482"/>
                  <a:pt x="3100850" y="5299382"/>
                  <a:pt x="3099709" y="5299607"/>
                </a:cubicBezTo>
                <a:close/>
                <a:moveTo>
                  <a:pt x="9122601" y="5298509"/>
                </a:moveTo>
                <a:lnTo>
                  <a:pt x="9123714" y="5299806"/>
                </a:lnTo>
                <a:lnTo>
                  <a:pt x="9125188" y="5300179"/>
                </a:lnTo>
                <a:lnTo>
                  <a:pt x="9125569" y="5303980"/>
                </a:lnTo>
                <a:cubicBezTo>
                  <a:pt x="9125923" y="5305965"/>
                  <a:pt x="9126062" y="5307699"/>
                  <a:pt x="9124765" y="5307365"/>
                </a:cubicBezTo>
                <a:close/>
                <a:moveTo>
                  <a:pt x="1277189" y="5296856"/>
                </a:moveTo>
                <a:cubicBezTo>
                  <a:pt x="1276252" y="5297282"/>
                  <a:pt x="1275664" y="5298348"/>
                  <a:pt x="1277090" y="5300058"/>
                </a:cubicBezTo>
                <a:cubicBezTo>
                  <a:pt x="1278766" y="5298923"/>
                  <a:pt x="1279369" y="5298070"/>
                  <a:pt x="1279389" y="5297500"/>
                </a:cubicBezTo>
                <a:cubicBezTo>
                  <a:pt x="1279414" y="5296647"/>
                  <a:pt x="1278128" y="5296432"/>
                  <a:pt x="1277189" y="5296856"/>
                </a:cubicBezTo>
                <a:close/>
                <a:moveTo>
                  <a:pt x="2818195" y="5296663"/>
                </a:moveTo>
                <a:cubicBezTo>
                  <a:pt x="2818089" y="5299018"/>
                  <a:pt x="2818089" y="5299018"/>
                  <a:pt x="2818089" y="5299018"/>
                </a:cubicBezTo>
                <a:cubicBezTo>
                  <a:pt x="2818037" y="5300195"/>
                  <a:pt x="2820295" y="5300294"/>
                  <a:pt x="2821450" y="5299757"/>
                </a:cubicBezTo>
                <a:cubicBezTo>
                  <a:pt x="2822605" y="5299219"/>
                  <a:pt x="2822656" y="5298042"/>
                  <a:pt x="2818195" y="5296663"/>
                </a:cubicBezTo>
                <a:close/>
                <a:moveTo>
                  <a:pt x="2775625" y="5290831"/>
                </a:moveTo>
                <a:cubicBezTo>
                  <a:pt x="2783958" y="5293366"/>
                  <a:pt x="2775431" y="5295146"/>
                  <a:pt x="2766907" y="5296927"/>
                </a:cubicBezTo>
                <a:cubicBezTo>
                  <a:pt x="2783668" y="5299838"/>
                  <a:pt x="2792193" y="5298056"/>
                  <a:pt x="2809052" y="5298809"/>
                </a:cubicBezTo>
                <a:cubicBezTo>
                  <a:pt x="2792289" y="5295900"/>
                  <a:pt x="2792481" y="5291585"/>
                  <a:pt x="2775625" y="5290831"/>
                </a:cubicBezTo>
                <a:close/>
                <a:moveTo>
                  <a:pt x="3178967" y="5289388"/>
                </a:moveTo>
                <a:cubicBezTo>
                  <a:pt x="3176700" y="5289485"/>
                  <a:pt x="3174424" y="5289775"/>
                  <a:pt x="3174389" y="5290560"/>
                </a:cubicBezTo>
                <a:cubicBezTo>
                  <a:pt x="3178906" y="5290761"/>
                  <a:pt x="3183422" y="5290963"/>
                  <a:pt x="3185686" y="5290868"/>
                </a:cubicBezTo>
                <a:cubicBezTo>
                  <a:pt x="3187954" y="5290773"/>
                  <a:pt x="3187971" y="5290381"/>
                  <a:pt x="3183491" y="5289395"/>
                </a:cubicBezTo>
                <a:cubicBezTo>
                  <a:pt x="3183491" y="5289395"/>
                  <a:pt x="3181235" y="5289292"/>
                  <a:pt x="3178967" y="5289388"/>
                </a:cubicBezTo>
                <a:close/>
                <a:moveTo>
                  <a:pt x="9070090" y="5288039"/>
                </a:moveTo>
                <a:cubicBezTo>
                  <a:pt x="9067533" y="5291538"/>
                  <a:pt x="9067225" y="5294428"/>
                  <a:pt x="9072133" y="5294502"/>
                </a:cubicBezTo>
                <a:cubicBezTo>
                  <a:pt x="9069833" y="5293019"/>
                  <a:pt x="9072596" y="5290167"/>
                  <a:pt x="9072048" y="5288802"/>
                </a:cubicBezTo>
                <a:cubicBezTo>
                  <a:pt x="9071867" y="5288347"/>
                  <a:pt x="9071319" y="5288058"/>
                  <a:pt x="9070090" y="5288039"/>
                </a:cubicBezTo>
                <a:close/>
                <a:moveTo>
                  <a:pt x="2682907" y="5286690"/>
                </a:moveTo>
                <a:cubicBezTo>
                  <a:pt x="2675382" y="5286354"/>
                  <a:pt x="2667856" y="5286019"/>
                  <a:pt x="2667680" y="5289941"/>
                </a:cubicBezTo>
                <a:cubicBezTo>
                  <a:pt x="2675206" y="5290276"/>
                  <a:pt x="2682821" y="5288652"/>
                  <a:pt x="2682821" y="5288652"/>
                </a:cubicBezTo>
                <a:cubicBezTo>
                  <a:pt x="2682821" y="5288652"/>
                  <a:pt x="2682907" y="5286690"/>
                  <a:pt x="2682907" y="5286690"/>
                </a:cubicBezTo>
                <a:close/>
                <a:moveTo>
                  <a:pt x="8141024" y="5285308"/>
                </a:moveTo>
                <a:cubicBezTo>
                  <a:pt x="8141012" y="5286098"/>
                  <a:pt x="8139847" y="5287280"/>
                  <a:pt x="8139260" y="5288266"/>
                </a:cubicBezTo>
                <a:cubicBezTo>
                  <a:pt x="8138671" y="5289251"/>
                  <a:pt x="8138661" y="5290039"/>
                  <a:pt x="8140954" y="5290043"/>
                </a:cubicBezTo>
                <a:cubicBezTo>
                  <a:pt x="8145564" y="5288472"/>
                  <a:pt x="8145612" y="5285315"/>
                  <a:pt x="8141024" y="5285308"/>
                </a:cubicBezTo>
                <a:close/>
                <a:moveTo>
                  <a:pt x="2827788" y="5284513"/>
                </a:moveTo>
                <a:cubicBezTo>
                  <a:pt x="2827788" y="5284513"/>
                  <a:pt x="2827699" y="5286475"/>
                  <a:pt x="2827699" y="5286475"/>
                </a:cubicBezTo>
                <a:cubicBezTo>
                  <a:pt x="2836642" y="5288839"/>
                  <a:pt x="2836642" y="5288839"/>
                  <a:pt x="2845761" y="5287282"/>
                </a:cubicBezTo>
                <a:cubicBezTo>
                  <a:pt x="2845849" y="5285320"/>
                  <a:pt x="2836817" y="5284916"/>
                  <a:pt x="2836817" y="5284916"/>
                </a:cubicBezTo>
                <a:cubicBezTo>
                  <a:pt x="2827699" y="5286475"/>
                  <a:pt x="2827788" y="5284513"/>
                  <a:pt x="2827788" y="5284513"/>
                </a:cubicBezTo>
                <a:close/>
                <a:moveTo>
                  <a:pt x="2768513" y="5283439"/>
                </a:moveTo>
                <a:cubicBezTo>
                  <a:pt x="2760485" y="5283081"/>
                  <a:pt x="2752353" y="5285076"/>
                  <a:pt x="2752249" y="5287429"/>
                </a:cubicBezTo>
                <a:cubicBezTo>
                  <a:pt x="2752249" y="5287429"/>
                  <a:pt x="2752249" y="5287429"/>
                  <a:pt x="2760276" y="5287787"/>
                </a:cubicBezTo>
                <a:cubicBezTo>
                  <a:pt x="2760170" y="5290141"/>
                  <a:pt x="2760170" y="5290141"/>
                  <a:pt x="2768198" y="5290500"/>
                </a:cubicBezTo>
                <a:cubicBezTo>
                  <a:pt x="2768198" y="5290500"/>
                  <a:pt x="2768302" y="5288147"/>
                  <a:pt x="2768302" y="5288147"/>
                </a:cubicBezTo>
                <a:cubicBezTo>
                  <a:pt x="2768302" y="5288147"/>
                  <a:pt x="2768302" y="5288147"/>
                  <a:pt x="2768408" y="5285792"/>
                </a:cubicBezTo>
                <a:cubicBezTo>
                  <a:pt x="2776435" y="5286152"/>
                  <a:pt x="2776435" y="5286152"/>
                  <a:pt x="2776541" y="5283797"/>
                </a:cubicBezTo>
                <a:cubicBezTo>
                  <a:pt x="2776541" y="5283797"/>
                  <a:pt x="2776541" y="5283797"/>
                  <a:pt x="2768513" y="5283439"/>
                </a:cubicBezTo>
                <a:close/>
                <a:moveTo>
                  <a:pt x="1251522" y="5283356"/>
                </a:moveTo>
                <a:cubicBezTo>
                  <a:pt x="1248172" y="5283988"/>
                  <a:pt x="1242844" y="5290801"/>
                  <a:pt x="1245166" y="5296653"/>
                </a:cubicBezTo>
                <a:cubicBezTo>
                  <a:pt x="1249201" y="5298798"/>
                  <a:pt x="1251731" y="5296626"/>
                  <a:pt x="1252782" y="5293342"/>
                </a:cubicBezTo>
                <a:cubicBezTo>
                  <a:pt x="1253833" y="5290058"/>
                  <a:pt x="1253405" y="5285664"/>
                  <a:pt x="1251522" y="5283356"/>
                </a:cubicBezTo>
                <a:close/>
                <a:moveTo>
                  <a:pt x="3157892" y="5277245"/>
                </a:moveTo>
                <a:cubicBezTo>
                  <a:pt x="3149772" y="5278979"/>
                  <a:pt x="3141558" y="5282805"/>
                  <a:pt x="3141465" y="5284897"/>
                </a:cubicBezTo>
                <a:cubicBezTo>
                  <a:pt x="3149398" y="5287347"/>
                  <a:pt x="3149304" y="5289440"/>
                  <a:pt x="3165360" y="5290157"/>
                </a:cubicBezTo>
                <a:cubicBezTo>
                  <a:pt x="3165548" y="5285972"/>
                  <a:pt x="3165827" y="5279695"/>
                  <a:pt x="3157892" y="5277245"/>
                </a:cubicBezTo>
                <a:close/>
                <a:moveTo>
                  <a:pt x="3090874" y="5269535"/>
                </a:moveTo>
                <a:cubicBezTo>
                  <a:pt x="3090768" y="5271890"/>
                  <a:pt x="3090768" y="5271890"/>
                  <a:pt x="3090768" y="5271890"/>
                </a:cubicBezTo>
                <a:cubicBezTo>
                  <a:pt x="3090768" y="5271890"/>
                  <a:pt x="3093052" y="5271400"/>
                  <a:pt x="3094206" y="5270863"/>
                </a:cubicBezTo>
                <a:cubicBezTo>
                  <a:pt x="3095362" y="5270324"/>
                  <a:pt x="3095387" y="5269736"/>
                  <a:pt x="3090874" y="5269535"/>
                </a:cubicBezTo>
                <a:close/>
                <a:moveTo>
                  <a:pt x="2802598" y="5267664"/>
                </a:moveTo>
                <a:cubicBezTo>
                  <a:pt x="2802499" y="5269888"/>
                  <a:pt x="2785742" y="5266913"/>
                  <a:pt x="2777213" y="5268760"/>
                </a:cubicBezTo>
                <a:cubicBezTo>
                  <a:pt x="2785641" y="5269135"/>
                  <a:pt x="2785641" y="5269135"/>
                  <a:pt x="2785541" y="5271359"/>
                </a:cubicBezTo>
                <a:cubicBezTo>
                  <a:pt x="2776716" y="5279875"/>
                  <a:pt x="2802002" y="5281004"/>
                  <a:pt x="2810729" y="5274711"/>
                </a:cubicBezTo>
                <a:cubicBezTo>
                  <a:pt x="2810729" y="5274711"/>
                  <a:pt x="2819157" y="5275088"/>
                  <a:pt x="2819157" y="5275088"/>
                </a:cubicBezTo>
                <a:cubicBezTo>
                  <a:pt x="2819157" y="5275088"/>
                  <a:pt x="2819258" y="5272864"/>
                  <a:pt x="2819258" y="5272864"/>
                </a:cubicBezTo>
                <a:cubicBezTo>
                  <a:pt x="2819258" y="5272864"/>
                  <a:pt x="2810830" y="5272487"/>
                  <a:pt x="2810830" y="5272487"/>
                </a:cubicBezTo>
                <a:cubicBezTo>
                  <a:pt x="2810830" y="5272487"/>
                  <a:pt x="2810729" y="5274711"/>
                  <a:pt x="2810729" y="5274711"/>
                </a:cubicBezTo>
                <a:cubicBezTo>
                  <a:pt x="2802399" y="5272112"/>
                  <a:pt x="2811028" y="5268043"/>
                  <a:pt x="2802598" y="5267664"/>
                </a:cubicBezTo>
                <a:close/>
                <a:moveTo>
                  <a:pt x="3100078" y="5266016"/>
                </a:moveTo>
                <a:cubicBezTo>
                  <a:pt x="3100078" y="5266016"/>
                  <a:pt x="3091049" y="5265611"/>
                  <a:pt x="3090942" y="5267967"/>
                </a:cubicBezTo>
                <a:cubicBezTo>
                  <a:pt x="3099972" y="5268370"/>
                  <a:pt x="3109005" y="5268773"/>
                  <a:pt x="3109005" y="5268773"/>
                </a:cubicBezTo>
                <a:cubicBezTo>
                  <a:pt x="3099972" y="5268370"/>
                  <a:pt x="3109109" y="5266419"/>
                  <a:pt x="3100078" y="5266016"/>
                </a:cubicBezTo>
                <a:close/>
                <a:moveTo>
                  <a:pt x="9096629" y="5264861"/>
                </a:moveTo>
                <a:lnTo>
                  <a:pt x="9096486" y="5269216"/>
                </a:lnTo>
                <a:lnTo>
                  <a:pt x="9093890" y="5266558"/>
                </a:lnTo>
                <a:cubicBezTo>
                  <a:pt x="9087115" y="5268392"/>
                  <a:pt x="9085986" y="5268699"/>
                  <a:pt x="9081539" y="5274019"/>
                </a:cubicBezTo>
                <a:cubicBezTo>
                  <a:pt x="9082406" y="5280641"/>
                  <a:pt x="9089580" y="5280069"/>
                  <a:pt x="9094896" y="5281374"/>
                </a:cubicBezTo>
                <a:cubicBezTo>
                  <a:pt x="9096161" y="5289261"/>
                  <a:pt x="9101738" y="5283636"/>
                  <a:pt x="9109379" y="5288425"/>
                </a:cubicBezTo>
                <a:cubicBezTo>
                  <a:pt x="9110474" y="5286071"/>
                  <a:pt x="9111486" y="5284425"/>
                  <a:pt x="9111692" y="5282654"/>
                </a:cubicBezTo>
                <a:cubicBezTo>
                  <a:pt x="9111898" y="5280884"/>
                  <a:pt x="9111300" y="5278989"/>
                  <a:pt x="9109171" y="5276136"/>
                </a:cubicBezTo>
                <a:cubicBezTo>
                  <a:pt x="9100209" y="5282677"/>
                  <a:pt x="9099943" y="5275291"/>
                  <a:pt x="9097483" y="5270236"/>
                </a:cubicBezTo>
                <a:lnTo>
                  <a:pt x="9096783" y="5269520"/>
                </a:lnTo>
                <a:close/>
                <a:moveTo>
                  <a:pt x="3066666" y="5264337"/>
                </a:moveTo>
                <a:lnTo>
                  <a:pt x="3064045" y="5266177"/>
                </a:lnTo>
                <a:lnTo>
                  <a:pt x="3063414" y="5266095"/>
                </a:lnTo>
                <a:cubicBezTo>
                  <a:pt x="3064480" y="5265871"/>
                  <a:pt x="3066620" y="5265422"/>
                  <a:pt x="3066666" y="5264337"/>
                </a:cubicBezTo>
                <a:close/>
                <a:moveTo>
                  <a:pt x="357125" y="5262093"/>
                </a:moveTo>
                <a:cubicBezTo>
                  <a:pt x="355916" y="5261925"/>
                  <a:pt x="355769" y="5262245"/>
                  <a:pt x="357593" y="5263864"/>
                </a:cubicBezTo>
                <a:cubicBezTo>
                  <a:pt x="357593" y="5263864"/>
                  <a:pt x="366067" y="5267776"/>
                  <a:pt x="366658" y="5266494"/>
                </a:cubicBezTo>
                <a:cubicBezTo>
                  <a:pt x="362422" y="5264538"/>
                  <a:pt x="362422" y="5264538"/>
                  <a:pt x="363013" y="5263258"/>
                </a:cubicBezTo>
                <a:cubicBezTo>
                  <a:pt x="360598" y="5262920"/>
                  <a:pt x="358332" y="5262262"/>
                  <a:pt x="357125" y="5262093"/>
                </a:cubicBezTo>
                <a:close/>
                <a:moveTo>
                  <a:pt x="10326900" y="5262058"/>
                </a:moveTo>
                <a:cubicBezTo>
                  <a:pt x="10315781" y="5264457"/>
                  <a:pt x="10325396" y="5272645"/>
                  <a:pt x="10314778" y="5271515"/>
                </a:cubicBezTo>
                <a:cubicBezTo>
                  <a:pt x="10315278" y="5267986"/>
                  <a:pt x="10294547" y="5262199"/>
                  <a:pt x="10283427" y="5264597"/>
                </a:cubicBezTo>
                <a:cubicBezTo>
                  <a:pt x="10294045" y="5265727"/>
                  <a:pt x="10294045" y="5265727"/>
                  <a:pt x="10282926" y="5268125"/>
                </a:cubicBezTo>
                <a:cubicBezTo>
                  <a:pt x="10293545" y="5269256"/>
                  <a:pt x="10303660" y="5273914"/>
                  <a:pt x="10303159" y="5277443"/>
                </a:cubicBezTo>
                <a:cubicBezTo>
                  <a:pt x="10313778" y="5278573"/>
                  <a:pt x="10313778" y="5278573"/>
                  <a:pt x="10313778" y="5278573"/>
                </a:cubicBezTo>
                <a:cubicBezTo>
                  <a:pt x="10313277" y="5282102"/>
                  <a:pt x="10323394" y="5286761"/>
                  <a:pt x="10323394" y="5286761"/>
                </a:cubicBezTo>
                <a:cubicBezTo>
                  <a:pt x="10334010" y="5287889"/>
                  <a:pt x="10334010" y="5287889"/>
                  <a:pt x="10345129" y="5285491"/>
                </a:cubicBezTo>
                <a:cubicBezTo>
                  <a:pt x="10350436" y="5286055"/>
                  <a:pt x="10353093" y="5286338"/>
                  <a:pt x="10355810" y="5286179"/>
                </a:cubicBezTo>
                <a:cubicBezTo>
                  <a:pt x="10358527" y="5286020"/>
                  <a:pt x="10361304" y="5285420"/>
                  <a:pt x="10366862" y="5284221"/>
                </a:cubicBezTo>
                <a:cubicBezTo>
                  <a:pt x="10366862" y="5284221"/>
                  <a:pt x="10366862" y="5284221"/>
                  <a:pt x="10356247" y="5283091"/>
                </a:cubicBezTo>
                <a:cubicBezTo>
                  <a:pt x="10356247" y="5283091"/>
                  <a:pt x="10345629" y="5281961"/>
                  <a:pt x="10345629" y="5281961"/>
                </a:cubicBezTo>
                <a:cubicBezTo>
                  <a:pt x="10346130" y="5278433"/>
                  <a:pt x="10346130" y="5278433"/>
                  <a:pt x="10335512" y="5277304"/>
                </a:cubicBezTo>
                <a:cubicBezTo>
                  <a:pt x="10346630" y="5274904"/>
                  <a:pt x="10357749" y="5272506"/>
                  <a:pt x="10357749" y="5272506"/>
                </a:cubicBezTo>
                <a:cubicBezTo>
                  <a:pt x="10357247" y="5276034"/>
                  <a:pt x="10358250" y="5268977"/>
                  <a:pt x="10358250" y="5268977"/>
                </a:cubicBezTo>
                <a:cubicBezTo>
                  <a:pt x="10348132" y="5264318"/>
                  <a:pt x="10337014" y="5266717"/>
                  <a:pt x="10326900" y="5262058"/>
                </a:cubicBezTo>
                <a:close/>
                <a:moveTo>
                  <a:pt x="3151569" y="5261241"/>
                </a:moveTo>
                <a:cubicBezTo>
                  <a:pt x="3142537" y="5260835"/>
                  <a:pt x="3142431" y="5263190"/>
                  <a:pt x="3124371" y="5262384"/>
                </a:cubicBezTo>
                <a:cubicBezTo>
                  <a:pt x="3133297" y="5265141"/>
                  <a:pt x="3124161" y="5267091"/>
                  <a:pt x="3115025" y="5269042"/>
                </a:cubicBezTo>
                <a:cubicBezTo>
                  <a:pt x="3142117" y="5270251"/>
                  <a:pt x="3151464" y="5263594"/>
                  <a:pt x="3151569" y="5261241"/>
                </a:cubicBezTo>
                <a:close/>
                <a:moveTo>
                  <a:pt x="2583439" y="5259614"/>
                </a:moveTo>
                <a:lnTo>
                  <a:pt x="2583762" y="5260218"/>
                </a:lnTo>
                <a:cubicBezTo>
                  <a:pt x="2585030" y="5260715"/>
                  <a:pt x="2585030" y="5260715"/>
                  <a:pt x="2585030" y="5260715"/>
                </a:cubicBezTo>
                <a:cubicBezTo>
                  <a:pt x="2585711" y="5262721"/>
                  <a:pt x="2588250" y="5263713"/>
                  <a:pt x="2590789" y="5264706"/>
                </a:cubicBezTo>
                <a:cubicBezTo>
                  <a:pt x="2590789" y="5264706"/>
                  <a:pt x="2590789" y="5264706"/>
                  <a:pt x="2592060" y="5265202"/>
                </a:cubicBezTo>
                <a:cubicBezTo>
                  <a:pt x="2592740" y="5267208"/>
                  <a:pt x="2592150" y="5268717"/>
                  <a:pt x="2594689" y="5269709"/>
                </a:cubicBezTo>
                <a:cubicBezTo>
                  <a:pt x="2590290" y="5269729"/>
                  <a:pt x="2587751" y="5268737"/>
                  <a:pt x="2584621" y="5269253"/>
                </a:cubicBezTo>
                <a:cubicBezTo>
                  <a:pt x="2589700" y="5271238"/>
                  <a:pt x="2592830" y="5270722"/>
                  <a:pt x="2593510" y="5272727"/>
                </a:cubicBezTo>
                <a:cubicBezTo>
                  <a:pt x="2595551" y="5278743"/>
                  <a:pt x="2577092" y="5269790"/>
                  <a:pt x="2584801" y="5276283"/>
                </a:cubicBezTo>
                <a:cubicBezTo>
                  <a:pt x="2583621" y="5279300"/>
                  <a:pt x="2593010" y="5277751"/>
                  <a:pt x="2590560" y="5280272"/>
                </a:cubicBezTo>
                <a:cubicBezTo>
                  <a:pt x="2587431" y="5280789"/>
                  <a:pt x="2586161" y="5280293"/>
                  <a:pt x="2584892" y="5279796"/>
                </a:cubicBezTo>
                <a:cubicBezTo>
                  <a:pt x="2583033" y="5280810"/>
                  <a:pt x="2583033" y="5280810"/>
                  <a:pt x="2583033" y="5280810"/>
                </a:cubicBezTo>
                <a:cubicBezTo>
                  <a:pt x="2581173" y="5281822"/>
                  <a:pt x="2579313" y="5282835"/>
                  <a:pt x="2579313" y="5282835"/>
                </a:cubicBezTo>
                <a:cubicBezTo>
                  <a:pt x="2578723" y="5284344"/>
                  <a:pt x="2579403" y="5286350"/>
                  <a:pt x="2581944" y="5287341"/>
                </a:cubicBezTo>
                <a:cubicBezTo>
                  <a:pt x="2583214" y="5287838"/>
                  <a:pt x="2583214" y="5287838"/>
                  <a:pt x="2583214" y="5287838"/>
                </a:cubicBezTo>
                <a:cubicBezTo>
                  <a:pt x="2585752" y="5288830"/>
                  <a:pt x="2587023" y="5289328"/>
                  <a:pt x="2589561" y="5290320"/>
                </a:cubicBezTo>
                <a:cubicBezTo>
                  <a:pt x="2589561" y="5290320"/>
                  <a:pt x="2591421" y="5289307"/>
                  <a:pt x="2592692" y="5289803"/>
                </a:cubicBezTo>
                <a:cubicBezTo>
                  <a:pt x="2590923" y="5294330"/>
                  <a:pt x="2585344" y="5297368"/>
                  <a:pt x="2575955" y="5298918"/>
                </a:cubicBezTo>
                <a:lnTo>
                  <a:pt x="2575791" y="5299375"/>
                </a:lnTo>
                <a:lnTo>
                  <a:pt x="2574887" y="5299358"/>
                </a:lnTo>
                <a:cubicBezTo>
                  <a:pt x="2573750" y="5299502"/>
                  <a:pt x="2573731" y="5299895"/>
                  <a:pt x="2573696" y="5300680"/>
                </a:cubicBezTo>
                <a:lnTo>
                  <a:pt x="2575297" y="5300751"/>
                </a:lnTo>
                <a:lnTo>
                  <a:pt x="2573468" y="5305837"/>
                </a:lnTo>
                <a:lnTo>
                  <a:pt x="2572481" y="5305342"/>
                </a:lnTo>
                <a:cubicBezTo>
                  <a:pt x="2572382" y="5307565"/>
                  <a:pt x="2563852" y="5307184"/>
                  <a:pt x="2563852" y="5307184"/>
                </a:cubicBezTo>
                <a:cubicBezTo>
                  <a:pt x="2563852" y="5307184"/>
                  <a:pt x="2563852" y="5307184"/>
                  <a:pt x="2562798" y="5306859"/>
                </a:cubicBezTo>
                <a:lnTo>
                  <a:pt x="2556900" y="5305037"/>
                </a:lnTo>
                <a:lnTo>
                  <a:pt x="2559133" y="5304698"/>
                </a:lnTo>
                <a:cubicBezTo>
                  <a:pt x="2559133" y="5304698"/>
                  <a:pt x="2559863" y="5301145"/>
                  <a:pt x="2559863" y="5301145"/>
                </a:cubicBezTo>
                <a:cubicBezTo>
                  <a:pt x="2559863" y="5301145"/>
                  <a:pt x="2557184" y="5300691"/>
                  <a:pt x="2554504" y="5300238"/>
                </a:cubicBezTo>
                <a:lnTo>
                  <a:pt x="2551601" y="5299745"/>
                </a:lnTo>
                <a:lnTo>
                  <a:pt x="2552375" y="5295970"/>
                </a:lnTo>
                <a:lnTo>
                  <a:pt x="2556554" y="5295947"/>
                </a:lnTo>
                <a:lnTo>
                  <a:pt x="2560246" y="5297918"/>
                </a:lnTo>
                <a:cubicBezTo>
                  <a:pt x="2560197" y="5298996"/>
                  <a:pt x="2560150" y="5300075"/>
                  <a:pt x="2564664" y="5300276"/>
                </a:cubicBezTo>
                <a:cubicBezTo>
                  <a:pt x="2564664" y="5300276"/>
                  <a:pt x="2573793" y="5298523"/>
                  <a:pt x="2573793" y="5298523"/>
                </a:cubicBezTo>
                <a:lnTo>
                  <a:pt x="2567801" y="5295884"/>
                </a:lnTo>
                <a:lnTo>
                  <a:pt x="2572043" y="5295859"/>
                </a:lnTo>
                <a:cubicBezTo>
                  <a:pt x="2572864" y="5291862"/>
                  <a:pt x="2568369" y="5288129"/>
                  <a:pt x="2561655" y="5285179"/>
                </a:cubicBezTo>
                <a:lnTo>
                  <a:pt x="2554936" y="5283491"/>
                </a:lnTo>
                <a:lnTo>
                  <a:pt x="2556893" y="5273962"/>
                </a:lnTo>
                <a:lnTo>
                  <a:pt x="2564780" y="5272374"/>
                </a:lnTo>
                <a:cubicBezTo>
                  <a:pt x="2565930" y="5271934"/>
                  <a:pt x="2565953" y="5271443"/>
                  <a:pt x="2565996" y="5270462"/>
                </a:cubicBezTo>
                <a:cubicBezTo>
                  <a:pt x="2561481" y="5270261"/>
                  <a:pt x="2559223" y="5270161"/>
                  <a:pt x="2558094" y="5270110"/>
                </a:cubicBezTo>
                <a:lnTo>
                  <a:pt x="2557688" y="5270092"/>
                </a:lnTo>
                <a:lnTo>
                  <a:pt x="2558956" y="5263917"/>
                </a:lnTo>
                <a:lnTo>
                  <a:pt x="2569656" y="5264736"/>
                </a:lnTo>
                <a:cubicBezTo>
                  <a:pt x="2573512" y="5265846"/>
                  <a:pt x="2575962" y="5267178"/>
                  <a:pt x="2575962" y="5267178"/>
                </a:cubicBezTo>
                <a:cubicBezTo>
                  <a:pt x="2576690" y="5263641"/>
                  <a:pt x="2577054" y="5261873"/>
                  <a:pt x="2578642" y="5260770"/>
                </a:cubicBezTo>
                <a:close/>
                <a:moveTo>
                  <a:pt x="10435743" y="5259122"/>
                </a:moveTo>
                <a:cubicBezTo>
                  <a:pt x="10435251" y="5262590"/>
                  <a:pt x="10424954" y="5261494"/>
                  <a:pt x="10424462" y="5264961"/>
                </a:cubicBezTo>
                <a:cubicBezTo>
                  <a:pt x="10434760" y="5266058"/>
                  <a:pt x="10434268" y="5269524"/>
                  <a:pt x="10444563" y="5270619"/>
                </a:cubicBezTo>
                <a:cubicBezTo>
                  <a:pt x="10455349" y="5268248"/>
                  <a:pt x="10445546" y="5263686"/>
                  <a:pt x="10456333" y="5261314"/>
                </a:cubicBezTo>
                <a:cubicBezTo>
                  <a:pt x="10446038" y="5260219"/>
                  <a:pt x="10446038" y="5260219"/>
                  <a:pt x="10435743" y="5259122"/>
                </a:cubicBezTo>
                <a:close/>
                <a:moveTo>
                  <a:pt x="3099327" y="5254349"/>
                </a:moveTo>
                <a:cubicBezTo>
                  <a:pt x="3092116" y="5254360"/>
                  <a:pt x="3093691" y="5257082"/>
                  <a:pt x="3100463" y="5257385"/>
                </a:cubicBezTo>
                <a:cubicBezTo>
                  <a:pt x="3100569" y="5255031"/>
                  <a:pt x="3109600" y="5255435"/>
                  <a:pt x="3109600" y="5255435"/>
                </a:cubicBezTo>
                <a:cubicBezTo>
                  <a:pt x="3105111" y="5254645"/>
                  <a:pt x="3101731" y="5254346"/>
                  <a:pt x="3099327" y="5254349"/>
                </a:cubicBezTo>
                <a:close/>
                <a:moveTo>
                  <a:pt x="9117070" y="5252811"/>
                </a:moveTo>
                <a:lnTo>
                  <a:pt x="9119657" y="5255829"/>
                </a:lnTo>
                <a:cubicBezTo>
                  <a:pt x="9120158" y="5257200"/>
                  <a:pt x="9120296" y="5258932"/>
                  <a:pt x="9120290" y="5261282"/>
                </a:cubicBezTo>
                <a:cubicBezTo>
                  <a:pt x="9121737" y="5259827"/>
                  <a:pt x="9123323" y="5260108"/>
                  <a:pt x="9124872" y="5260835"/>
                </a:cubicBezTo>
                <a:lnTo>
                  <a:pt x="9125855" y="5261339"/>
                </a:lnTo>
                <a:lnTo>
                  <a:pt x="9125570" y="5263358"/>
                </a:lnTo>
                <a:cubicBezTo>
                  <a:pt x="9123331" y="5263964"/>
                  <a:pt x="9123331" y="5263964"/>
                  <a:pt x="9122613" y="5265541"/>
                </a:cubicBezTo>
                <a:cubicBezTo>
                  <a:pt x="9122009" y="5263632"/>
                  <a:pt x="9121046" y="5262510"/>
                  <a:pt x="9119726" y="5262176"/>
                </a:cubicBezTo>
                <a:lnTo>
                  <a:pt x="9117194" y="5262863"/>
                </a:lnTo>
                <a:lnTo>
                  <a:pt x="9117875" y="5260135"/>
                </a:lnTo>
                <a:lnTo>
                  <a:pt x="9117798" y="5259566"/>
                </a:lnTo>
                <a:lnTo>
                  <a:pt x="9118362" y="5259781"/>
                </a:lnTo>
                <a:cubicBezTo>
                  <a:pt x="9118318" y="5257717"/>
                  <a:pt x="9117948" y="5255831"/>
                  <a:pt x="9117459" y="5254041"/>
                </a:cubicBezTo>
                <a:close/>
                <a:moveTo>
                  <a:pt x="9105740" y="5252463"/>
                </a:moveTo>
                <a:cubicBezTo>
                  <a:pt x="9103729" y="5254034"/>
                  <a:pt x="9101719" y="5255604"/>
                  <a:pt x="9103443" y="5262361"/>
                </a:cubicBezTo>
                <a:cubicBezTo>
                  <a:pt x="9104590" y="5262139"/>
                  <a:pt x="9104590" y="5262139"/>
                  <a:pt x="9106025" y="5263041"/>
                </a:cubicBezTo>
                <a:cubicBezTo>
                  <a:pt x="9106887" y="5261694"/>
                  <a:pt x="9107174" y="5258093"/>
                  <a:pt x="9105740" y="5252463"/>
                </a:cubicBezTo>
                <a:close/>
                <a:moveTo>
                  <a:pt x="2600797" y="5252377"/>
                </a:moveTo>
                <a:lnTo>
                  <a:pt x="2605077" y="5258113"/>
                </a:lnTo>
                <a:cubicBezTo>
                  <a:pt x="2605077" y="5258113"/>
                  <a:pt x="2605077" y="5258113"/>
                  <a:pt x="2604487" y="5259622"/>
                </a:cubicBezTo>
                <a:cubicBezTo>
                  <a:pt x="2600088" y="5259642"/>
                  <a:pt x="2597639" y="5262164"/>
                  <a:pt x="2593918" y="5264189"/>
                </a:cubicBezTo>
                <a:cubicBezTo>
                  <a:pt x="2592649" y="5263693"/>
                  <a:pt x="2592649" y="5263693"/>
                  <a:pt x="2592649" y="5263693"/>
                </a:cubicBezTo>
                <a:cubicBezTo>
                  <a:pt x="2591380" y="5263196"/>
                  <a:pt x="2590744" y="5262949"/>
                  <a:pt x="2590269" y="5262763"/>
                </a:cubicBezTo>
                <a:lnTo>
                  <a:pt x="2590109" y="5262701"/>
                </a:lnTo>
                <a:cubicBezTo>
                  <a:pt x="2596958" y="5260158"/>
                  <a:pt x="2591290" y="5259681"/>
                  <a:pt x="2586119" y="5254183"/>
                </a:cubicBezTo>
                <a:lnTo>
                  <a:pt x="2582586" y="5256230"/>
                </a:lnTo>
                <a:lnTo>
                  <a:pt x="2578874" y="5253030"/>
                </a:lnTo>
                <a:cubicBezTo>
                  <a:pt x="2589398" y="5254815"/>
                  <a:pt x="2590126" y="5251278"/>
                  <a:pt x="2599927" y="5256601"/>
                </a:cubicBezTo>
                <a:close/>
                <a:moveTo>
                  <a:pt x="3160262" y="5246692"/>
                </a:moveTo>
                <a:cubicBezTo>
                  <a:pt x="3152138" y="5248491"/>
                  <a:pt x="3152138" y="5248491"/>
                  <a:pt x="3151945" y="5252806"/>
                </a:cubicBezTo>
                <a:cubicBezTo>
                  <a:pt x="3160070" y="5251007"/>
                  <a:pt x="3159973" y="5253165"/>
                  <a:pt x="3159973" y="5253165"/>
                </a:cubicBezTo>
                <a:cubicBezTo>
                  <a:pt x="3159973" y="5253165"/>
                  <a:pt x="3159876" y="5255323"/>
                  <a:pt x="3159876" y="5255323"/>
                </a:cubicBezTo>
                <a:cubicBezTo>
                  <a:pt x="3159876" y="5255323"/>
                  <a:pt x="3159876" y="5255323"/>
                  <a:pt x="3167904" y="5255680"/>
                </a:cubicBezTo>
                <a:cubicBezTo>
                  <a:pt x="3168001" y="5253523"/>
                  <a:pt x="3168001" y="5253523"/>
                  <a:pt x="3168001" y="5253523"/>
                </a:cubicBezTo>
                <a:cubicBezTo>
                  <a:pt x="3168001" y="5253523"/>
                  <a:pt x="3176028" y="5253882"/>
                  <a:pt x="3176125" y="5251724"/>
                </a:cubicBezTo>
                <a:cubicBezTo>
                  <a:pt x="3168195" y="5249208"/>
                  <a:pt x="3168290" y="5247051"/>
                  <a:pt x="3160262" y="5246692"/>
                </a:cubicBezTo>
                <a:close/>
                <a:moveTo>
                  <a:pt x="9061926" y="5246147"/>
                </a:moveTo>
                <a:cubicBezTo>
                  <a:pt x="9061550" y="5248969"/>
                  <a:pt x="9058441" y="5251171"/>
                  <a:pt x="9060796" y="5254614"/>
                </a:cubicBezTo>
                <a:cubicBezTo>
                  <a:pt x="9063917" y="5254451"/>
                  <a:pt x="9065173" y="5252409"/>
                  <a:pt x="9065165" y="5250371"/>
                </a:cubicBezTo>
                <a:cubicBezTo>
                  <a:pt x="9065154" y="5248334"/>
                  <a:pt x="9063877" y="5246299"/>
                  <a:pt x="9061926" y="5246147"/>
                </a:cubicBezTo>
                <a:close/>
                <a:moveTo>
                  <a:pt x="3185454" y="5245458"/>
                </a:moveTo>
                <a:cubicBezTo>
                  <a:pt x="3176422" y="5245054"/>
                  <a:pt x="3176133" y="5251527"/>
                  <a:pt x="3185068" y="5254088"/>
                </a:cubicBezTo>
                <a:cubicBezTo>
                  <a:pt x="3185068" y="5254088"/>
                  <a:pt x="3185068" y="5254088"/>
                  <a:pt x="3194098" y="5254493"/>
                </a:cubicBezTo>
                <a:cubicBezTo>
                  <a:pt x="3194292" y="5250178"/>
                  <a:pt x="3194387" y="5248019"/>
                  <a:pt x="3185454" y="5245458"/>
                </a:cubicBezTo>
                <a:close/>
                <a:moveTo>
                  <a:pt x="9120584" y="5244351"/>
                </a:moveTo>
                <a:lnTo>
                  <a:pt x="9121058" y="5245226"/>
                </a:lnTo>
                <a:lnTo>
                  <a:pt x="9120707" y="5246701"/>
                </a:lnTo>
                <a:lnTo>
                  <a:pt x="9119762" y="5244951"/>
                </a:lnTo>
                <a:close/>
                <a:moveTo>
                  <a:pt x="2563133" y="5243566"/>
                </a:moveTo>
                <a:lnTo>
                  <a:pt x="2563358" y="5244051"/>
                </a:lnTo>
                <a:lnTo>
                  <a:pt x="2563005" y="5244188"/>
                </a:lnTo>
                <a:close/>
                <a:moveTo>
                  <a:pt x="2595114" y="5238658"/>
                </a:moveTo>
                <a:lnTo>
                  <a:pt x="2599427" y="5240273"/>
                </a:lnTo>
                <a:lnTo>
                  <a:pt x="2604084" y="5240954"/>
                </a:lnTo>
                <a:lnTo>
                  <a:pt x="2601768" y="5245512"/>
                </a:lnTo>
                <a:lnTo>
                  <a:pt x="2600406" y="5249362"/>
                </a:lnTo>
                <a:lnTo>
                  <a:pt x="2592556" y="5248031"/>
                </a:lnTo>
                <a:lnTo>
                  <a:pt x="2593378" y="5243103"/>
                </a:lnTo>
                <a:close/>
                <a:moveTo>
                  <a:pt x="9115280" y="5238494"/>
                </a:moveTo>
                <a:lnTo>
                  <a:pt x="9116834" y="5239651"/>
                </a:lnTo>
                <a:lnTo>
                  <a:pt x="9116025" y="5239806"/>
                </a:lnTo>
                <a:lnTo>
                  <a:pt x="9114959" y="5241453"/>
                </a:lnTo>
                <a:close/>
                <a:moveTo>
                  <a:pt x="3076254" y="5236650"/>
                </a:moveTo>
                <a:cubicBezTo>
                  <a:pt x="3068040" y="5240476"/>
                  <a:pt x="3075881" y="5245020"/>
                  <a:pt x="3067667" y="5248845"/>
                </a:cubicBezTo>
                <a:cubicBezTo>
                  <a:pt x="3067667" y="5248845"/>
                  <a:pt x="3083815" y="5247471"/>
                  <a:pt x="3083907" y="5245378"/>
                </a:cubicBezTo>
                <a:cubicBezTo>
                  <a:pt x="3075881" y="5245020"/>
                  <a:pt x="3092215" y="5239459"/>
                  <a:pt x="3076254" y="5236650"/>
                </a:cubicBezTo>
                <a:close/>
                <a:moveTo>
                  <a:pt x="3176809" y="5236425"/>
                </a:moveTo>
                <a:cubicBezTo>
                  <a:pt x="3176703" y="5238779"/>
                  <a:pt x="3176703" y="5238779"/>
                  <a:pt x="3185734" y="5239181"/>
                </a:cubicBezTo>
                <a:cubicBezTo>
                  <a:pt x="3185734" y="5239181"/>
                  <a:pt x="3185839" y="5236828"/>
                  <a:pt x="3185839" y="5236828"/>
                </a:cubicBezTo>
                <a:cubicBezTo>
                  <a:pt x="3185839" y="5236828"/>
                  <a:pt x="3185839" y="5236828"/>
                  <a:pt x="3176809" y="5236425"/>
                </a:cubicBezTo>
                <a:close/>
                <a:moveTo>
                  <a:pt x="2820998" y="5233898"/>
                </a:moveTo>
                <a:cubicBezTo>
                  <a:pt x="2820998" y="5233898"/>
                  <a:pt x="2820998" y="5233898"/>
                  <a:pt x="2820892" y="5236251"/>
                </a:cubicBezTo>
                <a:cubicBezTo>
                  <a:pt x="2820892" y="5236251"/>
                  <a:pt x="2829924" y="5236655"/>
                  <a:pt x="2830029" y="5234300"/>
                </a:cubicBezTo>
                <a:cubicBezTo>
                  <a:pt x="2820998" y="5233898"/>
                  <a:pt x="2820998" y="5233898"/>
                  <a:pt x="2820998" y="5233898"/>
                </a:cubicBezTo>
                <a:close/>
                <a:moveTo>
                  <a:pt x="1276130" y="5232826"/>
                </a:moveTo>
                <a:cubicBezTo>
                  <a:pt x="1275658" y="5234296"/>
                  <a:pt x="1272900" y="5233415"/>
                  <a:pt x="1272431" y="5234886"/>
                </a:cubicBezTo>
                <a:cubicBezTo>
                  <a:pt x="1274268" y="5235475"/>
                  <a:pt x="1273797" y="5236946"/>
                  <a:pt x="1275635" y="5237535"/>
                </a:cubicBezTo>
                <a:cubicBezTo>
                  <a:pt x="1275869" y="5236800"/>
                  <a:pt x="1276452" y="5235768"/>
                  <a:pt x="1276748" y="5234849"/>
                </a:cubicBezTo>
                <a:cubicBezTo>
                  <a:pt x="1277041" y="5233928"/>
                  <a:pt x="1277046" y="5233120"/>
                  <a:pt x="1276130" y="5232826"/>
                </a:cubicBezTo>
                <a:close/>
                <a:moveTo>
                  <a:pt x="2700050" y="5232081"/>
                </a:moveTo>
                <a:cubicBezTo>
                  <a:pt x="2696674" y="5231686"/>
                  <a:pt x="2694417" y="5231585"/>
                  <a:pt x="2694373" y="5232565"/>
                </a:cubicBezTo>
                <a:cubicBezTo>
                  <a:pt x="2694286" y="5234528"/>
                  <a:pt x="2703404" y="5232969"/>
                  <a:pt x="2703314" y="5234930"/>
                </a:cubicBezTo>
                <a:cubicBezTo>
                  <a:pt x="2703404" y="5232969"/>
                  <a:pt x="2712435" y="5233373"/>
                  <a:pt x="2712435" y="5233373"/>
                </a:cubicBezTo>
                <a:cubicBezTo>
                  <a:pt x="2707919" y="5233170"/>
                  <a:pt x="2703425" y="5232479"/>
                  <a:pt x="2700050" y="5232081"/>
                </a:cubicBezTo>
                <a:close/>
                <a:moveTo>
                  <a:pt x="10343090" y="5230789"/>
                </a:moveTo>
                <a:cubicBezTo>
                  <a:pt x="10352743" y="5231817"/>
                  <a:pt x="10352191" y="5235717"/>
                  <a:pt x="10361842" y="5236743"/>
                </a:cubicBezTo>
                <a:cubicBezTo>
                  <a:pt x="10362396" y="5232844"/>
                  <a:pt x="10362396" y="5232844"/>
                  <a:pt x="10362396" y="5232844"/>
                </a:cubicBezTo>
                <a:cubicBezTo>
                  <a:pt x="10352743" y="5231817"/>
                  <a:pt x="10343090" y="5230789"/>
                  <a:pt x="10343090" y="5230789"/>
                </a:cubicBezTo>
                <a:close/>
                <a:moveTo>
                  <a:pt x="3134841" y="5230619"/>
                </a:moveTo>
                <a:cubicBezTo>
                  <a:pt x="3134743" y="5232816"/>
                  <a:pt x="3134743" y="5232816"/>
                  <a:pt x="3134743" y="5232816"/>
                </a:cubicBezTo>
                <a:cubicBezTo>
                  <a:pt x="3134743" y="5232816"/>
                  <a:pt x="3143073" y="5235389"/>
                  <a:pt x="3143073" y="5235389"/>
                </a:cubicBezTo>
                <a:cubicBezTo>
                  <a:pt x="3142976" y="5237585"/>
                  <a:pt x="3151306" y="5240160"/>
                  <a:pt x="3151208" y="5242356"/>
                </a:cubicBezTo>
                <a:cubicBezTo>
                  <a:pt x="3163850" y="5242921"/>
                  <a:pt x="3166030" y="5241368"/>
                  <a:pt x="3165076" y="5239124"/>
                </a:cubicBezTo>
                <a:cubicBezTo>
                  <a:pt x="3164121" y="5236880"/>
                  <a:pt x="3160028" y="5233945"/>
                  <a:pt x="3160127" y="5231749"/>
                </a:cubicBezTo>
                <a:cubicBezTo>
                  <a:pt x="3151699" y="5231373"/>
                  <a:pt x="3151600" y="5233570"/>
                  <a:pt x="3143171" y="5233194"/>
                </a:cubicBezTo>
                <a:cubicBezTo>
                  <a:pt x="3143171" y="5233194"/>
                  <a:pt x="3143171" y="5233194"/>
                  <a:pt x="3143270" y="5230997"/>
                </a:cubicBezTo>
                <a:cubicBezTo>
                  <a:pt x="3143270" y="5230997"/>
                  <a:pt x="3143270" y="5230997"/>
                  <a:pt x="3134841" y="5230619"/>
                </a:cubicBezTo>
                <a:close/>
                <a:moveTo>
                  <a:pt x="2566662" y="5226367"/>
                </a:moveTo>
                <a:lnTo>
                  <a:pt x="2567445" y="5226766"/>
                </a:lnTo>
                <a:cubicBezTo>
                  <a:pt x="2571638" y="5228591"/>
                  <a:pt x="2575830" y="5230416"/>
                  <a:pt x="2575684" y="5233685"/>
                </a:cubicBezTo>
                <a:cubicBezTo>
                  <a:pt x="2579948" y="5233876"/>
                  <a:pt x="2583129" y="5234427"/>
                  <a:pt x="2585766" y="5235159"/>
                </a:cubicBezTo>
                <a:lnTo>
                  <a:pt x="2589084" y="5236401"/>
                </a:lnTo>
                <a:lnTo>
                  <a:pt x="2588298" y="5241117"/>
                </a:lnTo>
                <a:lnTo>
                  <a:pt x="2586029" y="5246924"/>
                </a:lnTo>
                <a:lnTo>
                  <a:pt x="2580328" y="5245957"/>
                </a:lnTo>
                <a:cubicBezTo>
                  <a:pt x="2580693" y="5244189"/>
                  <a:pt x="2578425" y="5241973"/>
                  <a:pt x="2574749" y="5239977"/>
                </a:cubicBezTo>
                <a:lnTo>
                  <a:pt x="2564565" y="5236589"/>
                </a:lnTo>
                <a:close/>
                <a:moveTo>
                  <a:pt x="3153287" y="5222796"/>
                </a:moveTo>
                <a:cubicBezTo>
                  <a:pt x="3153287" y="5222796"/>
                  <a:pt x="3153099" y="5226980"/>
                  <a:pt x="3153006" y="5229073"/>
                </a:cubicBezTo>
                <a:cubicBezTo>
                  <a:pt x="3156015" y="5229207"/>
                  <a:pt x="3156061" y="5228160"/>
                  <a:pt x="3155368" y="5226820"/>
                </a:cubicBezTo>
                <a:cubicBezTo>
                  <a:pt x="3154675" y="5225479"/>
                  <a:pt x="3153239" y="5223842"/>
                  <a:pt x="3153287" y="5222796"/>
                </a:cubicBezTo>
                <a:close/>
                <a:moveTo>
                  <a:pt x="3133656" y="5222258"/>
                </a:moveTo>
                <a:cubicBezTo>
                  <a:pt x="3125584" y="5222542"/>
                  <a:pt x="3123827" y="5223937"/>
                  <a:pt x="3116988" y="5225106"/>
                </a:cubicBezTo>
                <a:cubicBezTo>
                  <a:pt x="3126018" y="5225508"/>
                  <a:pt x="3126018" y="5225508"/>
                  <a:pt x="3135048" y="5225912"/>
                </a:cubicBezTo>
                <a:cubicBezTo>
                  <a:pt x="3135048" y="5225912"/>
                  <a:pt x="3135224" y="5221989"/>
                  <a:pt x="3144255" y="5222392"/>
                </a:cubicBezTo>
                <a:cubicBezTo>
                  <a:pt x="3139740" y="5222192"/>
                  <a:pt x="3136348" y="5222162"/>
                  <a:pt x="3133656" y="5222258"/>
                </a:cubicBezTo>
                <a:close/>
                <a:moveTo>
                  <a:pt x="2568656" y="5219414"/>
                </a:moveTo>
                <a:lnTo>
                  <a:pt x="2574132" y="5222145"/>
                </a:lnTo>
                <a:lnTo>
                  <a:pt x="2567685" y="5222405"/>
                </a:lnTo>
                <a:close/>
                <a:moveTo>
                  <a:pt x="2591010" y="5215451"/>
                </a:moveTo>
                <a:lnTo>
                  <a:pt x="2590796" y="5216000"/>
                </a:lnTo>
                <a:cubicBezTo>
                  <a:pt x="2590796" y="5216000"/>
                  <a:pt x="2589527" y="5215504"/>
                  <a:pt x="2589527" y="5215504"/>
                </a:cubicBezTo>
                <a:lnTo>
                  <a:pt x="2589412" y="5215460"/>
                </a:lnTo>
                <a:close/>
                <a:moveTo>
                  <a:pt x="2821982" y="5211928"/>
                </a:moveTo>
                <a:cubicBezTo>
                  <a:pt x="2814455" y="5211594"/>
                  <a:pt x="2821874" y="5214283"/>
                  <a:pt x="2821874" y="5214283"/>
                </a:cubicBezTo>
                <a:cubicBezTo>
                  <a:pt x="2821874" y="5214283"/>
                  <a:pt x="2821982" y="5211928"/>
                  <a:pt x="2821982" y="5211928"/>
                </a:cubicBezTo>
                <a:close/>
                <a:moveTo>
                  <a:pt x="9056973" y="5211403"/>
                </a:moveTo>
                <a:cubicBezTo>
                  <a:pt x="9050428" y="5213177"/>
                  <a:pt x="9051631" y="5216984"/>
                  <a:pt x="9052836" y="5220794"/>
                </a:cubicBezTo>
                <a:cubicBezTo>
                  <a:pt x="9059164" y="5221147"/>
                  <a:pt x="9060845" y="5217333"/>
                  <a:pt x="9059403" y="5214170"/>
                </a:cubicBezTo>
                <a:cubicBezTo>
                  <a:pt x="9058922" y="5213115"/>
                  <a:pt x="9058091" y="5212135"/>
                  <a:pt x="9056973" y="5211403"/>
                </a:cubicBezTo>
                <a:close/>
                <a:moveTo>
                  <a:pt x="2572580" y="5207344"/>
                </a:moveTo>
                <a:lnTo>
                  <a:pt x="2584314" y="5207982"/>
                </a:lnTo>
                <a:lnTo>
                  <a:pt x="2586861" y="5208503"/>
                </a:lnTo>
                <a:lnTo>
                  <a:pt x="2587772" y="5208170"/>
                </a:lnTo>
                <a:lnTo>
                  <a:pt x="2591932" y="5208395"/>
                </a:lnTo>
                <a:lnTo>
                  <a:pt x="2593155" y="5209965"/>
                </a:lnTo>
                <a:lnTo>
                  <a:pt x="2591522" y="5214142"/>
                </a:lnTo>
                <a:lnTo>
                  <a:pt x="2582286" y="5211765"/>
                </a:lnTo>
                <a:cubicBezTo>
                  <a:pt x="2578420" y="5210695"/>
                  <a:pt x="2575787" y="5210248"/>
                  <a:pt x="2575457" y="5211856"/>
                </a:cubicBezTo>
                <a:cubicBezTo>
                  <a:pt x="2574797" y="5215071"/>
                  <a:pt x="2574797" y="5215071"/>
                  <a:pt x="2585323" y="5216855"/>
                </a:cubicBezTo>
                <a:cubicBezTo>
                  <a:pt x="2585654" y="5215248"/>
                  <a:pt x="2585654" y="5215248"/>
                  <a:pt x="2586969" y="5215472"/>
                </a:cubicBezTo>
                <a:lnTo>
                  <a:pt x="2588077" y="5215467"/>
                </a:lnTo>
                <a:lnTo>
                  <a:pt x="2587666" y="5216517"/>
                </a:lnTo>
                <a:cubicBezTo>
                  <a:pt x="2588938" y="5217013"/>
                  <a:pt x="2588938" y="5217013"/>
                  <a:pt x="2588938" y="5217013"/>
                </a:cubicBezTo>
                <a:lnTo>
                  <a:pt x="2587305" y="5221186"/>
                </a:lnTo>
                <a:lnTo>
                  <a:pt x="2569086" y="5218096"/>
                </a:lnTo>
                <a:close/>
                <a:moveTo>
                  <a:pt x="2746828" y="5206214"/>
                </a:moveTo>
                <a:cubicBezTo>
                  <a:pt x="2737796" y="5205811"/>
                  <a:pt x="2737690" y="5208165"/>
                  <a:pt x="2728661" y="5207761"/>
                </a:cubicBezTo>
                <a:cubicBezTo>
                  <a:pt x="2737690" y="5208165"/>
                  <a:pt x="2737586" y="5210518"/>
                  <a:pt x="2746617" y="5210921"/>
                </a:cubicBezTo>
                <a:cubicBezTo>
                  <a:pt x="2746722" y="5208568"/>
                  <a:pt x="2746722" y="5208568"/>
                  <a:pt x="2746828" y="5206214"/>
                </a:cubicBezTo>
                <a:close/>
                <a:moveTo>
                  <a:pt x="2858767" y="5198636"/>
                </a:moveTo>
                <a:cubicBezTo>
                  <a:pt x="2858682" y="5200597"/>
                  <a:pt x="2840706" y="5197829"/>
                  <a:pt x="2840619" y="5199791"/>
                </a:cubicBezTo>
                <a:cubicBezTo>
                  <a:pt x="2849649" y="5200194"/>
                  <a:pt x="2849649" y="5200194"/>
                  <a:pt x="2849561" y="5202155"/>
                </a:cubicBezTo>
                <a:cubicBezTo>
                  <a:pt x="2849561" y="5202155"/>
                  <a:pt x="2858682" y="5200597"/>
                  <a:pt x="2858767" y="5198636"/>
                </a:cubicBezTo>
                <a:close/>
                <a:moveTo>
                  <a:pt x="2883398" y="5197470"/>
                </a:moveTo>
                <a:cubicBezTo>
                  <a:pt x="2883398" y="5197470"/>
                  <a:pt x="2883398" y="5197470"/>
                  <a:pt x="2883300" y="5199639"/>
                </a:cubicBezTo>
                <a:cubicBezTo>
                  <a:pt x="2883300" y="5199639"/>
                  <a:pt x="2883300" y="5199639"/>
                  <a:pt x="2874851" y="5199261"/>
                </a:cubicBezTo>
                <a:cubicBezTo>
                  <a:pt x="2874851" y="5199261"/>
                  <a:pt x="2866401" y="5198885"/>
                  <a:pt x="2866401" y="5198885"/>
                </a:cubicBezTo>
                <a:cubicBezTo>
                  <a:pt x="2874947" y="5197092"/>
                  <a:pt x="2883494" y="5195300"/>
                  <a:pt x="2883398" y="5197470"/>
                </a:cubicBezTo>
                <a:close/>
                <a:moveTo>
                  <a:pt x="9097959" y="5194791"/>
                </a:moveTo>
                <a:cubicBezTo>
                  <a:pt x="9091775" y="5201979"/>
                  <a:pt x="9077804" y="5211276"/>
                  <a:pt x="9094986" y="5212136"/>
                </a:cubicBezTo>
                <a:cubicBezTo>
                  <a:pt x="9097430" y="5204583"/>
                  <a:pt x="9095205" y="5205185"/>
                  <a:pt x="9102992" y="5203075"/>
                </a:cubicBezTo>
                <a:cubicBezTo>
                  <a:pt x="9102036" y="5201957"/>
                  <a:pt x="9101990" y="5199902"/>
                  <a:pt x="9101578" y="5198119"/>
                </a:cubicBezTo>
                <a:cubicBezTo>
                  <a:pt x="9101164" y="5196336"/>
                  <a:pt x="9100385" y="5194824"/>
                  <a:pt x="9097959" y="5194791"/>
                </a:cubicBezTo>
                <a:close/>
                <a:moveTo>
                  <a:pt x="10336674" y="5193156"/>
                </a:moveTo>
                <a:cubicBezTo>
                  <a:pt x="10325090" y="5191923"/>
                  <a:pt x="10324538" y="5195823"/>
                  <a:pt x="10324538" y="5195823"/>
                </a:cubicBezTo>
                <a:cubicBezTo>
                  <a:pt x="10330052" y="5198390"/>
                  <a:pt x="10335982" y="5198031"/>
                  <a:pt x="10339084" y="5196876"/>
                </a:cubicBezTo>
                <a:cubicBezTo>
                  <a:pt x="10342187" y="5195722"/>
                  <a:pt x="10342465" y="5193772"/>
                  <a:pt x="10336674" y="5193156"/>
                </a:cubicBezTo>
                <a:close/>
                <a:moveTo>
                  <a:pt x="10246767" y="5191508"/>
                </a:moveTo>
                <a:cubicBezTo>
                  <a:pt x="10246215" y="5195407"/>
                  <a:pt x="10246215" y="5195407"/>
                  <a:pt x="10246215" y="5195407"/>
                </a:cubicBezTo>
                <a:cubicBezTo>
                  <a:pt x="10246215" y="5195407"/>
                  <a:pt x="10257798" y="5196641"/>
                  <a:pt x="10257798" y="5196641"/>
                </a:cubicBezTo>
                <a:cubicBezTo>
                  <a:pt x="10246767" y="5191508"/>
                  <a:pt x="10246767" y="5191508"/>
                  <a:pt x="10246767" y="5191508"/>
                </a:cubicBezTo>
                <a:close/>
                <a:moveTo>
                  <a:pt x="10358277" y="5189351"/>
                </a:moveTo>
                <a:cubicBezTo>
                  <a:pt x="10356760" y="5189683"/>
                  <a:pt x="10356623" y="5190659"/>
                  <a:pt x="10356346" y="5192608"/>
                </a:cubicBezTo>
                <a:cubicBezTo>
                  <a:pt x="10356346" y="5192608"/>
                  <a:pt x="10356346" y="5192608"/>
                  <a:pt x="10367929" y="5193841"/>
                </a:cubicBezTo>
                <a:cubicBezTo>
                  <a:pt x="10367929" y="5193841"/>
                  <a:pt x="10368482" y="5189941"/>
                  <a:pt x="10368482" y="5189941"/>
                </a:cubicBezTo>
                <a:cubicBezTo>
                  <a:pt x="10362691" y="5189325"/>
                  <a:pt x="10359794" y="5189017"/>
                  <a:pt x="10358277" y="5189351"/>
                </a:cubicBezTo>
                <a:close/>
                <a:moveTo>
                  <a:pt x="10304870" y="5187132"/>
                </a:moveTo>
                <a:cubicBezTo>
                  <a:pt x="10299214" y="5190159"/>
                  <a:pt x="10296133" y="5193461"/>
                  <a:pt x="10297104" y="5195833"/>
                </a:cubicBezTo>
                <a:cubicBezTo>
                  <a:pt x="10298073" y="5198203"/>
                  <a:pt x="10303095" y="5199646"/>
                  <a:pt x="10313642" y="5198953"/>
                </a:cubicBezTo>
                <a:cubicBezTo>
                  <a:pt x="10324444" y="5196473"/>
                  <a:pt x="10325459" y="5189323"/>
                  <a:pt x="10304870" y="5187132"/>
                </a:cubicBezTo>
                <a:close/>
                <a:moveTo>
                  <a:pt x="9091708" y="5187119"/>
                </a:moveTo>
                <a:cubicBezTo>
                  <a:pt x="9091708" y="5187119"/>
                  <a:pt x="9091708" y="5187119"/>
                  <a:pt x="9091978" y="5188172"/>
                </a:cubicBezTo>
                <a:cubicBezTo>
                  <a:pt x="9092783" y="5191334"/>
                  <a:pt x="9092783" y="5191334"/>
                  <a:pt x="9092783" y="5191334"/>
                </a:cubicBezTo>
                <a:cubicBezTo>
                  <a:pt x="9093053" y="5192388"/>
                  <a:pt x="9093053" y="5192388"/>
                  <a:pt x="9093053" y="5192388"/>
                </a:cubicBezTo>
                <a:cubicBezTo>
                  <a:pt x="9093053" y="5192388"/>
                  <a:pt x="9093888" y="5192226"/>
                  <a:pt x="9093617" y="5191173"/>
                </a:cubicBezTo>
                <a:cubicBezTo>
                  <a:pt x="9092813" y="5188011"/>
                  <a:pt x="9092813" y="5188011"/>
                  <a:pt x="9092813" y="5188011"/>
                </a:cubicBezTo>
                <a:cubicBezTo>
                  <a:pt x="9092544" y="5186957"/>
                  <a:pt x="9091708" y="5187119"/>
                  <a:pt x="9091708" y="5187119"/>
                </a:cubicBezTo>
                <a:close/>
                <a:moveTo>
                  <a:pt x="2604095" y="5186553"/>
                </a:moveTo>
                <a:lnTo>
                  <a:pt x="2605397" y="5187651"/>
                </a:lnTo>
                <a:cubicBezTo>
                  <a:pt x="2610392" y="5190328"/>
                  <a:pt x="2615751" y="5191237"/>
                  <a:pt x="2619680" y="5192360"/>
                </a:cubicBezTo>
                <a:lnTo>
                  <a:pt x="2620280" y="5192993"/>
                </a:lnTo>
                <a:lnTo>
                  <a:pt x="2610931" y="5216912"/>
                </a:lnTo>
                <a:cubicBezTo>
                  <a:pt x="2610682" y="5219424"/>
                  <a:pt x="2611726" y="5223310"/>
                  <a:pt x="2611328" y="5226200"/>
                </a:cubicBezTo>
                <a:lnTo>
                  <a:pt x="2609976" y="5228403"/>
                </a:lnTo>
                <a:lnTo>
                  <a:pt x="2609124" y="5226443"/>
                </a:lnTo>
                <a:cubicBezTo>
                  <a:pt x="2608106" y="5225307"/>
                  <a:pt x="2606023" y="5224121"/>
                  <a:pt x="2601757" y="5223930"/>
                </a:cubicBezTo>
                <a:lnTo>
                  <a:pt x="2601572" y="5228093"/>
                </a:lnTo>
                <a:lnTo>
                  <a:pt x="2599866" y="5226503"/>
                </a:lnTo>
                <a:cubicBezTo>
                  <a:pt x="2601634" y="5221976"/>
                  <a:pt x="2601634" y="5221976"/>
                  <a:pt x="2601634" y="5221976"/>
                </a:cubicBezTo>
                <a:cubicBezTo>
                  <a:pt x="2601634" y="5221976"/>
                  <a:pt x="2601634" y="5221976"/>
                  <a:pt x="2602225" y="5220468"/>
                </a:cubicBezTo>
                <a:cubicBezTo>
                  <a:pt x="2603494" y="5220963"/>
                  <a:pt x="2603494" y="5220963"/>
                  <a:pt x="2603494" y="5220963"/>
                </a:cubicBezTo>
                <a:cubicBezTo>
                  <a:pt x="2602225" y="5220468"/>
                  <a:pt x="2604084" y="5219455"/>
                  <a:pt x="2601544" y="5218461"/>
                </a:cubicBezTo>
                <a:cubicBezTo>
                  <a:pt x="2603311" y="5213935"/>
                  <a:pt x="2603311" y="5213935"/>
                  <a:pt x="2603311" y="5213935"/>
                </a:cubicBezTo>
                <a:cubicBezTo>
                  <a:pt x="2603903" y="5212426"/>
                  <a:pt x="2603903" y="5212426"/>
                  <a:pt x="2602633" y="5211929"/>
                </a:cubicBezTo>
                <a:cubicBezTo>
                  <a:pt x="2608983" y="5214411"/>
                  <a:pt x="2606943" y="5208395"/>
                  <a:pt x="2603722" y="5205397"/>
                </a:cubicBezTo>
                <a:close/>
                <a:moveTo>
                  <a:pt x="3111283" y="5183970"/>
                </a:moveTo>
                <a:cubicBezTo>
                  <a:pt x="3111196" y="5185933"/>
                  <a:pt x="3103670" y="5185596"/>
                  <a:pt x="3111108" y="5187895"/>
                </a:cubicBezTo>
                <a:cubicBezTo>
                  <a:pt x="3111196" y="5185933"/>
                  <a:pt x="3113119" y="5185037"/>
                  <a:pt x="3114082" y="5184588"/>
                </a:cubicBezTo>
                <a:cubicBezTo>
                  <a:pt x="3115045" y="5184140"/>
                  <a:pt x="3115045" y="5184140"/>
                  <a:pt x="3111283" y="5183970"/>
                </a:cubicBezTo>
                <a:close/>
                <a:moveTo>
                  <a:pt x="2858728" y="5181155"/>
                </a:moveTo>
                <a:cubicBezTo>
                  <a:pt x="2858438" y="5187662"/>
                  <a:pt x="2866788" y="5190207"/>
                  <a:pt x="2866401" y="5198885"/>
                </a:cubicBezTo>
                <a:cubicBezTo>
                  <a:pt x="2866401" y="5198885"/>
                  <a:pt x="2866303" y="5201053"/>
                  <a:pt x="2866303" y="5201053"/>
                </a:cubicBezTo>
                <a:cubicBezTo>
                  <a:pt x="2866303" y="5201053"/>
                  <a:pt x="2874754" y="5201429"/>
                  <a:pt x="2874754" y="5201429"/>
                </a:cubicBezTo>
                <a:cubicBezTo>
                  <a:pt x="2874657" y="5203599"/>
                  <a:pt x="2874657" y="5203599"/>
                  <a:pt x="2874657" y="5203599"/>
                </a:cubicBezTo>
                <a:cubicBezTo>
                  <a:pt x="2866111" y="5205393"/>
                  <a:pt x="2866111" y="5205393"/>
                  <a:pt x="2866111" y="5205393"/>
                </a:cubicBezTo>
                <a:cubicBezTo>
                  <a:pt x="2857566" y="5207183"/>
                  <a:pt x="2865820" y="5211899"/>
                  <a:pt x="2857372" y="5211521"/>
                </a:cubicBezTo>
                <a:cubicBezTo>
                  <a:pt x="2840472" y="5210766"/>
                  <a:pt x="2840279" y="5215104"/>
                  <a:pt x="2831732" y="5216897"/>
                </a:cubicBezTo>
                <a:cubicBezTo>
                  <a:pt x="2831829" y="5214727"/>
                  <a:pt x="2823283" y="5216520"/>
                  <a:pt x="2814833" y="5216143"/>
                </a:cubicBezTo>
                <a:cubicBezTo>
                  <a:pt x="2814833" y="5216143"/>
                  <a:pt x="2806484" y="5213595"/>
                  <a:pt x="2806384" y="5215764"/>
                </a:cubicBezTo>
                <a:cubicBezTo>
                  <a:pt x="2797936" y="5215387"/>
                  <a:pt x="2797936" y="5215387"/>
                  <a:pt x="2797936" y="5215387"/>
                </a:cubicBezTo>
                <a:cubicBezTo>
                  <a:pt x="2797936" y="5215387"/>
                  <a:pt x="2797838" y="5217557"/>
                  <a:pt x="2797838" y="5217557"/>
                </a:cubicBezTo>
                <a:cubicBezTo>
                  <a:pt x="2806289" y="5217933"/>
                  <a:pt x="2806289" y="5217933"/>
                  <a:pt x="2806289" y="5217933"/>
                </a:cubicBezTo>
                <a:cubicBezTo>
                  <a:pt x="2797742" y="5219725"/>
                  <a:pt x="2797742" y="5219725"/>
                  <a:pt x="2797645" y="5221894"/>
                </a:cubicBezTo>
                <a:cubicBezTo>
                  <a:pt x="2797548" y="5224063"/>
                  <a:pt x="2805901" y="5226611"/>
                  <a:pt x="2814349" y="5226988"/>
                </a:cubicBezTo>
                <a:cubicBezTo>
                  <a:pt x="2814251" y="5229157"/>
                  <a:pt x="2805804" y="5228780"/>
                  <a:pt x="2797355" y="5228402"/>
                </a:cubicBezTo>
                <a:cubicBezTo>
                  <a:pt x="2797355" y="5228402"/>
                  <a:pt x="2797355" y="5228402"/>
                  <a:pt x="2788904" y="5228025"/>
                </a:cubicBezTo>
                <a:cubicBezTo>
                  <a:pt x="2789003" y="5225855"/>
                  <a:pt x="2797355" y="5228402"/>
                  <a:pt x="2797451" y="5226233"/>
                </a:cubicBezTo>
                <a:cubicBezTo>
                  <a:pt x="2789099" y="5223686"/>
                  <a:pt x="2797838" y="5217557"/>
                  <a:pt x="2772586" y="5214255"/>
                </a:cubicBezTo>
                <a:cubicBezTo>
                  <a:pt x="2772489" y="5216424"/>
                  <a:pt x="2780940" y="5216802"/>
                  <a:pt x="2780842" y="5218971"/>
                </a:cubicBezTo>
                <a:cubicBezTo>
                  <a:pt x="2755398" y="5220008"/>
                  <a:pt x="2738596" y="5217084"/>
                  <a:pt x="2729953" y="5221044"/>
                </a:cubicBezTo>
                <a:cubicBezTo>
                  <a:pt x="2721503" y="5220667"/>
                  <a:pt x="2721503" y="5220667"/>
                  <a:pt x="2721503" y="5220667"/>
                </a:cubicBezTo>
                <a:cubicBezTo>
                  <a:pt x="2721503" y="5220667"/>
                  <a:pt x="2721503" y="5220667"/>
                  <a:pt x="2713053" y="5220291"/>
                </a:cubicBezTo>
                <a:cubicBezTo>
                  <a:pt x="2704606" y="5219913"/>
                  <a:pt x="2704606" y="5219913"/>
                  <a:pt x="2704508" y="5222082"/>
                </a:cubicBezTo>
                <a:cubicBezTo>
                  <a:pt x="2687610" y="5221327"/>
                  <a:pt x="2687706" y="5219158"/>
                  <a:pt x="2687802" y="5216988"/>
                </a:cubicBezTo>
                <a:lnTo>
                  <a:pt x="2686992" y="5217274"/>
                </a:lnTo>
                <a:lnTo>
                  <a:pt x="2689349" y="5211028"/>
                </a:lnTo>
                <a:cubicBezTo>
                  <a:pt x="2694429" y="5213014"/>
                  <a:pt x="2699508" y="5214998"/>
                  <a:pt x="2699417" y="5211485"/>
                </a:cubicBezTo>
                <a:cubicBezTo>
                  <a:pt x="2700598" y="5208465"/>
                  <a:pt x="2690438" y="5204496"/>
                  <a:pt x="2693477" y="5200465"/>
                </a:cubicBezTo>
                <a:lnTo>
                  <a:pt x="2697852" y="5181750"/>
                </a:lnTo>
                <a:lnTo>
                  <a:pt x="2714797" y="5181246"/>
                </a:lnTo>
                <a:cubicBezTo>
                  <a:pt x="2706156" y="5185207"/>
                  <a:pt x="2705963" y="5189545"/>
                  <a:pt x="2705671" y="5196052"/>
                </a:cubicBezTo>
                <a:cubicBezTo>
                  <a:pt x="2705671" y="5196052"/>
                  <a:pt x="2705574" y="5198221"/>
                  <a:pt x="2705574" y="5198221"/>
                </a:cubicBezTo>
                <a:cubicBezTo>
                  <a:pt x="2705478" y="5200390"/>
                  <a:pt x="2705381" y="5202560"/>
                  <a:pt x="2713829" y="5202937"/>
                </a:cubicBezTo>
                <a:cubicBezTo>
                  <a:pt x="2705284" y="5204728"/>
                  <a:pt x="2713731" y="5205106"/>
                  <a:pt x="2713635" y="5207276"/>
                </a:cubicBezTo>
                <a:cubicBezTo>
                  <a:pt x="2722084" y="5207652"/>
                  <a:pt x="2730630" y="5205860"/>
                  <a:pt x="2730630" y="5205860"/>
                </a:cubicBezTo>
                <a:cubicBezTo>
                  <a:pt x="2730727" y="5203691"/>
                  <a:pt x="2722279" y="5203313"/>
                  <a:pt x="2722279" y="5203313"/>
                </a:cubicBezTo>
                <a:cubicBezTo>
                  <a:pt x="2713926" y="5200769"/>
                  <a:pt x="2714024" y="5198599"/>
                  <a:pt x="2714119" y="5196430"/>
                </a:cubicBezTo>
                <a:cubicBezTo>
                  <a:pt x="2722568" y="5196806"/>
                  <a:pt x="2722471" y="5198975"/>
                  <a:pt x="2730921" y="5199353"/>
                </a:cubicBezTo>
                <a:cubicBezTo>
                  <a:pt x="2739467" y="5197562"/>
                  <a:pt x="2731116" y="5195015"/>
                  <a:pt x="2739565" y="5195392"/>
                </a:cubicBezTo>
                <a:cubicBezTo>
                  <a:pt x="2739565" y="5195392"/>
                  <a:pt x="2739467" y="5197562"/>
                  <a:pt x="2739467" y="5197562"/>
                </a:cubicBezTo>
                <a:cubicBezTo>
                  <a:pt x="2739467" y="5197562"/>
                  <a:pt x="2739371" y="5199731"/>
                  <a:pt x="2739371" y="5199731"/>
                </a:cubicBezTo>
                <a:cubicBezTo>
                  <a:pt x="2747723" y="5202278"/>
                  <a:pt x="2747723" y="5202278"/>
                  <a:pt x="2747723" y="5202278"/>
                </a:cubicBezTo>
                <a:cubicBezTo>
                  <a:pt x="2756174" y="5202654"/>
                  <a:pt x="2756174" y="5202654"/>
                  <a:pt x="2756174" y="5202654"/>
                </a:cubicBezTo>
                <a:cubicBezTo>
                  <a:pt x="2756174" y="5202654"/>
                  <a:pt x="2756076" y="5204824"/>
                  <a:pt x="2764526" y="5205201"/>
                </a:cubicBezTo>
                <a:cubicBezTo>
                  <a:pt x="2773167" y="5201241"/>
                  <a:pt x="2798516" y="5202371"/>
                  <a:pt x="2806967" y="5202749"/>
                </a:cubicBezTo>
                <a:cubicBezTo>
                  <a:pt x="2807063" y="5200581"/>
                  <a:pt x="2807063" y="5200581"/>
                  <a:pt x="2807063" y="5200581"/>
                </a:cubicBezTo>
                <a:cubicBezTo>
                  <a:pt x="2807159" y="5198412"/>
                  <a:pt x="2798712" y="5198034"/>
                  <a:pt x="2798712" y="5198034"/>
                </a:cubicBezTo>
                <a:cubicBezTo>
                  <a:pt x="2798808" y="5195864"/>
                  <a:pt x="2798808" y="5195864"/>
                  <a:pt x="2798808" y="5195864"/>
                </a:cubicBezTo>
                <a:cubicBezTo>
                  <a:pt x="2798904" y="5193695"/>
                  <a:pt x="2798904" y="5193695"/>
                  <a:pt x="2798904" y="5193695"/>
                </a:cubicBezTo>
                <a:cubicBezTo>
                  <a:pt x="2798904" y="5193695"/>
                  <a:pt x="2807354" y="5194073"/>
                  <a:pt x="2807354" y="5194073"/>
                </a:cubicBezTo>
                <a:cubicBezTo>
                  <a:pt x="2815996" y="5190113"/>
                  <a:pt x="2841442" y="5189076"/>
                  <a:pt x="2849989" y="5187284"/>
                </a:cubicBezTo>
                <a:cubicBezTo>
                  <a:pt x="2841539" y="5186906"/>
                  <a:pt x="2850183" y="5182945"/>
                  <a:pt x="2858728" y="5181155"/>
                </a:cubicBezTo>
                <a:close/>
                <a:moveTo>
                  <a:pt x="2583506" y="5175952"/>
                </a:moveTo>
                <a:lnTo>
                  <a:pt x="2585740" y="5176612"/>
                </a:lnTo>
                <a:lnTo>
                  <a:pt x="2583320" y="5176859"/>
                </a:lnTo>
                <a:close/>
                <a:moveTo>
                  <a:pt x="2608960" y="5161860"/>
                </a:moveTo>
                <a:cubicBezTo>
                  <a:pt x="2605779" y="5162351"/>
                  <a:pt x="2605779" y="5162351"/>
                  <a:pt x="2605779" y="5162351"/>
                </a:cubicBezTo>
                <a:cubicBezTo>
                  <a:pt x="2605192" y="5163853"/>
                  <a:pt x="2605192" y="5163853"/>
                  <a:pt x="2605192" y="5163853"/>
                </a:cubicBezTo>
                <a:cubicBezTo>
                  <a:pt x="2605192" y="5163853"/>
                  <a:pt x="2604604" y="5165358"/>
                  <a:pt x="2604604" y="5165358"/>
                </a:cubicBezTo>
                <a:cubicBezTo>
                  <a:pt x="2604604" y="5165358"/>
                  <a:pt x="2605312" y="5167368"/>
                  <a:pt x="2606609" y="5167875"/>
                </a:cubicBezTo>
                <a:cubicBezTo>
                  <a:pt x="2609202" y="5168888"/>
                  <a:pt x="2611087" y="5167890"/>
                  <a:pt x="2611087" y="5167890"/>
                </a:cubicBezTo>
                <a:cubicBezTo>
                  <a:pt x="2611087" y="5167890"/>
                  <a:pt x="2611673" y="5166388"/>
                  <a:pt x="2611673" y="5166388"/>
                </a:cubicBezTo>
                <a:cubicBezTo>
                  <a:pt x="2611673" y="5166388"/>
                  <a:pt x="2612261" y="5164883"/>
                  <a:pt x="2612261" y="5164883"/>
                </a:cubicBezTo>
                <a:cubicBezTo>
                  <a:pt x="2610965" y="5164376"/>
                  <a:pt x="2610256" y="5162367"/>
                  <a:pt x="2608960" y="5161860"/>
                </a:cubicBezTo>
                <a:close/>
                <a:moveTo>
                  <a:pt x="9041549" y="5158948"/>
                </a:moveTo>
                <a:cubicBezTo>
                  <a:pt x="9041939" y="5160179"/>
                  <a:pt x="9039648" y="5160800"/>
                  <a:pt x="9041571" y="5162952"/>
                </a:cubicBezTo>
                <a:cubicBezTo>
                  <a:pt x="9043862" y="5162332"/>
                  <a:pt x="9044619" y="5160791"/>
                  <a:pt x="9045375" y="5159249"/>
                </a:cubicBezTo>
                <a:cubicBezTo>
                  <a:pt x="9044230" y="5159559"/>
                  <a:pt x="9042696" y="5158638"/>
                  <a:pt x="9041549" y="5158948"/>
                </a:cubicBezTo>
                <a:close/>
                <a:moveTo>
                  <a:pt x="2617480" y="5156840"/>
                </a:moveTo>
                <a:cubicBezTo>
                  <a:pt x="2614361" y="5157559"/>
                  <a:pt x="2614029" y="5159167"/>
                  <a:pt x="2619771" y="5160141"/>
                </a:cubicBezTo>
                <a:cubicBezTo>
                  <a:pt x="2619771" y="5160141"/>
                  <a:pt x="2631256" y="5162089"/>
                  <a:pt x="2631919" y="5158873"/>
                </a:cubicBezTo>
                <a:cubicBezTo>
                  <a:pt x="2626507" y="5156291"/>
                  <a:pt x="2620599" y="5156121"/>
                  <a:pt x="2617480" y="5156840"/>
                </a:cubicBezTo>
                <a:close/>
                <a:moveTo>
                  <a:pt x="9103009" y="5155472"/>
                </a:moveTo>
                <a:lnTo>
                  <a:pt x="9104885" y="5160822"/>
                </a:lnTo>
                <a:lnTo>
                  <a:pt x="9104667" y="5162888"/>
                </a:lnTo>
                <a:cubicBezTo>
                  <a:pt x="9102831" y="5169218"/>
                  <a:pt x="9099497" y="5175867"/>
                  <a:pt x="9100238" y="5179772"/>
                </a:cubicBezTo>
                <a:lnTo>
                  <a:pt x="9100606" y="5180393"/>
                </a:lnTo>
                <a:lnTo>
                  <a:pt x="9100042" y="5181867"/>
                </a:lnTo>
                <a:cubicBezTo>
                  <a:pt x="9099187" y="5178512"/>
                  <a:pt x="9098331" y="5175156"/>
                  <a:pt x="9097475" y="5171800"/>
                </a:cubicBezTo>
                <a:cubicBezTo>
                  <a:pt x="9097489" y="5167103"/>
                  <a:pt x="9096650" y="5159051"/>
                  <a:pt x="9096079" y="5156813"/>
                </a:cubicBezTo>
                <a:cubicBezTo>
                  <a:pt x="9098975" y="5153904"/>
                  <a:pt x="9099260" y="5155023"/>
                  <a:pt x="9103009" y="5155472"/>
                </a:cubicBezTo>
                <a:close/>
                <a:moveTo>
                  <a:pt x="10210751" y="5150725"/>
                </a:moveTo>
                <a:cubicBezTo>
                  <a:pt x="10200455" y="5149629"/>
                  <a:pt x="10189606" y="5152434"/>
                  <a:pt x="10189606" y="5152434"/>
                </a:cubicBezTo>
                <a:cubicBezTo>
                  <a:pt x="10194477" y="5154932"/>
                  <a:pt x="10202198" y="5155753"/>
                  <a:pt x="10207485" y="5155326"/>
                </a:cubicBezTo>
                <a:cubicBezTo>
                  <a:pt x="10212771" y="5154898"/>
                  <a:pt x="10215621" y="5153223"/>
                  <a:pt x="10210751" y="5150725"/>
                </a:cubicBezTo>
                <a:close/>
                <a:moveTo>
                  <a:pt x="2606135" y="5150516"/>
                </a:moveTo>
                <a:cubicBezTo>
                  <a:pt x="2605546" y="5152019"/>
                  <a:pt x="2605546" y="5152019"/>
                  <a:pt x="2604959" y="5153522"/>
                </a:cubicBezTo>
                <a:cubicBezTo>
                  <a:pt x="2608435" y="5155747"/>
                  <a:pt x="2611075" y="5155480"/>
                  <a:pt x="2612145" y="5154598"/>
                </a:cubicBezTo>
                <a:cubicBezTo>
                  <a:pt x="2613213" y="5153715"/>
                  <a:pt x="2612712" y="5152219"/>
                  <a:pt x="2609905" y="5151988"/>
                </a:cubicBezTo>
                <a:cubicBezTo>
                  <a:pt x="2609905" y="5151988"/>
                  <a:pt x="2608648" y="5151497"/>
                  <a:pt x="2606135" y="5150516"/>
                </a:cubicBezTo>
                <a:close/>
                <a:moveTo>
                  <a:pt x="9070918" y="5148924"/>
                </a:moveTo>
                <a:lnTo>
                  <a:pt x="9072890" y="5156152"/>
                </a:lnTo>
                <a:lnTo>
                  <a:pt x="9072360" y="5159861"/>
                </a:lnTo>
                <a:lnTo>
                  <a:pt x="9075006" y="5163913"/>
                </a:lnTo>
                <a:lnTo>
                  <a:pt x="9075577" y="5166008"/>
                </a:lnTo>
                <a:lnTo>
                  <a:pt x="9078196" y="5170983"/>
                </a:lnTo>
                <a:lnTo>
                  <a:pt x="9077153" y="5171562"/>
                </a:lnTo>
                <a:cubicBezTo>
                  <a:pt x="9076546" y="5172588"/>
                  <a:pt x="9076661" y="5173935"/>
                  <a:pt x="9077262" y="5175840"/>
                </a:cubicBezTo>
                <a:lnTo>
                  <a:pt x="9079936" y="5173985"/>
                </a:lnTo>
                <a:lnTo>
                  <a:pt x="9084392" y="5177899"/>
                </a:lnTo>
                <a:cubicBezTo>
                  <a:pt x="9084699" y="5174331"/>
                  <a:pt x="9086736" y="5172768"/>
                  <a:pt x="9083870" y="5166304"/>
                </a:cubicBezTo>
                <a:cubicBezTo>
                  <a:pt x="9081573" y="5162069"/>
                  <a:pt x="9080674" y="5168091"/>
                  <a:pt x="9079822" y="5164747"/>
                </a:cubicBezTo>
                <a:lnTo>
                  <a:pt x="9079454" y="5163302"/>
                </a:lnTo>
                <a:lnTo>
                  <a:pt x="9079787" y="5162694"/>
                </a:lnTo>
                <a:cubicBezTo>
                  <a:pt x="9080382" y="5161004"/>
                  <a:pt x="9080678" y="5159245"/>
                  <a:pt x="9080543" y="5157646"/>
                </a:cubicBezTo>
                <a:cubicBezTo>
                  <a:pt x="9080406" y="5156045"/>
                  <a:pt x="9079839" y="5154604"/>
                  <a:pt x="9078711" y="5153553"/>
                </a:cubicBezTo>
                <a:lnTo>
                  <a:pt x="9076803" y="5152908"/>
                </a:lnTo>
                <a:lnTo>
                  <a:pt x="9076695" y="5152484"/>
                </a:lnTo>
                <a:cubicBezTo>
                  <a:pt x="9074090" y="5151820"/>
                  <a:pt x="9072954" y="5147359"/>
                  <a:pt x="9070918" y="5148924"/>
                </a:cubicBezTo>
                <a:close/>
                <a:moveTo>
                  <a:pt x="2784039" y="5147390"/>
                </a:moveTo>
                <a:cubicBezTo>
                  <a:pt x="2784039" y="5147390"/>
                  <a:pt x="2786152" y="5147483"/>
                  <a:pt x="2788252" y="5147850"/>
                </a:cubicBezTo>
                <a:lnTo>
                  <a:pt x="2789080" y="5148267"/>
                </a:lnTo>
                <a:close/>
                <a:moveTo>
                  <a:pt x="3112930" y="5147096"/>
                </a:moveTo>
                <a:cubicBezTo>
                  <a:pt x="3105334" y="5148329"/>
                  <a:pt x="3120387" y="5149002"/>
                  <a:pt x="3120456" y="5147432"/>
                </a:cubicBezTo>
                <a:cubicBezTo>
                  <a:pt x="3112930" y="5147096"/>
                  <a:pt x="3112930" y="5147096"/>
                  <a:pt x="3112930" y="5147096"/>
                </a:cubicBezTo>
                <a:close/>
                <a:moveTo>
                  <a:pt x="10343683" y="5143753"/>
                </a:moveTo>
                <a:cubicBezTo>
                  <a:pt x="10342700" y="5150686"/>
                  <a:pt x="10342208" y="5154153"/>
                  <a:pt x="10353791" y="5155386"/>
                </a:cubicBezTo>
                <a:cubicBezTo>
                  <a:pt x="10354282" y="5151918"/>
                  <a:pt x="10354774" y="5148451"/>
                  <a:pt x="10355267" y="5144985"/>
                </a:cubicBezTo>
                <a:cubicBezTo>
                  <a:pt x="10343683" y="5143753"/>
                  <a:pt x="10343683" y="5143753"/>
                  <a:pt x="10343683" y="5143753"/>
                </a:cubicBezTo>
                <a:close/>
                <a:moveTo>
                  <a:pt x="9069562" y="5143043"/>
                </a:moveTo>
                <a:cubicBezTo>
                  <a:pt x="9064900" y="5140096"/>
                  <a:pt x="9064652" y="5147179"/>
                  <a:pt x="9068088" y="5146249"/>
                </a:cubicBezTo>
                <a:cubicBezTo>
                  <a:pt x="9067680" y="5144957"/>
                  <a:pt x="9069969" y="5144335"/>
                  <a:pt x="9069562" y="5143043"/>
                </a:cubicBezTo>
                <a:close/>
                <a:moveTo>
                  <a:pt x="2835124" y="5140977"/>
                </a:moveTo>
                <a:cubicBezTo>
                  <a:pt x="2843574" y="5141354"/>
                  <a:pt x="2843476" y="5143523"/>
                  <a:pt x="2843476" y="5143523"/>
                </a:cubicBezTo>
                <a:cubicBezTo>
                  <a:pt x="2851732" y="5148240"/>
                  <a:pt x="2859988" y="5152956"/>
                  <a:pt x="2859697" y="5159463"/>
                </a:cubicBezTo>
                <a:cubicBezTo>
                  <a:pt x="2851150" y="5161255"/>
                  <a:pt x="2851150" y="5161255"/>
                  <a:pt x="2842701" y="5160877"/>
                </a:cubicBezTo>
                <a:cubicBezTo>
                  <a:pt x="2842603" y="5163046"/>
                  <a:pt x="2842410" y="5167385"/>
                  <a:pt x="2850763" y="5169931"/>
                </a:cubicBezTo>
                <a:cubicBezTo>
                  <a:pt x="2842314" y="5169553"/>
                  <a:pt x="2833863" y="5169176"/>
                  <a:pt x="2833766" y="5171345"/>
                </a:cubicBezTo>
                <a:lnTo>
                  <a:pt x="2834057" y="5164837"/>
                </a:lnTo>
                <a:cubicBezTo>
                  <a:pt x="2817158" y="5164083"/>
                  <a:pt x="2808516" y="5168045"/>
                  <a:pt x="2808420" y="5170213"/>
                </a:cubicBezTo>
                <a:cubicBezTo>
                  <a:pt x="2816770" y="5172760"/>
                  <a:pt x="2816673" y="5174929"/>
                  <a:pt x="2808129" y="5176720"/>
                </a:cubicBezTo>
                <a:cubicBezTo>
                  <a:pt x="2791327" y="5173798"/>
                  <a:pt x="2791715" y="5165121"/>
                  <a:pt x="2774814" y="5164365"/>
                </a:cubicBezTo>
                <a:cubicBezTo>
                  <a:pt x="2766267" y="5166157"/>
                  <a:pt x="2765979" y="5172664"/>
                  <a:pt x="2757531" y="5172287"/>
                </a:cubicBezTo>
                <a:cubicBezTo>
                  <a:pt x="2757627" y="5170117"/>
                  <a:pt x="2740727" y="5169364"/>
                  <a:pt x="2740727" y="5169364"/>
                </a:cubicBezTo>
                <a:cubicBezTo>
                  <a:pt x="2740534" y="5173702"/>
                  <a:pt x="2748790" y="5178417"/>
                  <a:pt x="2731890" y="5177661"/>
                </a:cubicBezTo>
                <a:cubicBezTo>
                  <a:pt x="2723441" y="5177284"/>
                  <a:pt x="2732083" y="5173324"/>
                  <a:pt x="2732180" y="5171155"/>
                </a:cubicBezTo>
                <a:cubicBezTo>
                  <a:pt x="2723732" y="5170777"/>
                  <a:pt x="2723732" y="5170777"/>
                  <a:pt x="2715281" y="5170401"/>
                </a:cubicBezTo>
                <a:cubicBezTo>
                  <a:pt x="2719409" y="5172758"/>
                  <a:pt x="2717225" y="5174290"/>
                  <a:pt x="2712939" y="5175457"/>
                </a:cubicBezTo>
                <a:lnTo>
                  <a:pt x="2698685" y="5178189"/>
                </a:lnTo>
                <a:lnTo>
                  <a:pt x="2703239" y="5158703"/>
                </a:lnTo>
                <a:lnTo>
                  <a:pt x="2715863" y="5157386"/>
                </a:lnTo>
                <a:cubicBezTo>
                  <a:pt x="2724312" y="5157763"/>
                  <a:pt x="2732568" y="5162479"/>
                  <a:pt x="2741018" y="5162856"/>
                </a:cubicBezTo>
                <a:cubicBezTo>
                  <a:pt x="2749468" y="5163234"/>
                  <a:pt x="2757918" y="5163610"/>
                  <a:pt x="2766462" y="5161819"/>
                </a:cubicBezTo>
                <a:cubicBezTo>
                  <a:pt x="2758014" y="5161442"/>
                  <a:pt x="2766559" y="5159650"/>
                  <a:pt x="2766656" y="5157481"/>
                </a:cubicBezTo>
                <a:cubicBezTo>
                  <a:pt x="2766752" y="5155311"/>
                  <a:pt x="2783652" y="5156067"/>
                  <a:pt x="2783556" y="5158235"/>
                </a:cubicBezTo>
                <a:cubicBezTo>
                  <a:pt x="2792198" y="5154274"/>
                  <a:pt x="2783749" y="5153897"/>
                  <a:pt x="2783847" y="5151729"/>
                </a:cubicBezTo>
                <a:cubicBezTo>
                  <a:pt x="2783847" y="5151729"/>
                  <a:pt x="2792393" y="5149937"/>
                  <a:pt x="2792393" y="5149937"/>
                </a:cubicBezTo>
                <a:lnTo>
                  <a:pt x="2789080" y="5148267"/>
                </a:lnTo>
                <a:lnTo>
                  <a:pt x="2792441" y="5148852"/>
                </a:lnTo>
                <a:cubicBezTo>
                  <a:pt x="2794505" y="5150030"/>
                  <a:pt x="2796568" y="5151209"/>
                  <a:pt x="2800842" y="5150314"/>
                </a:cubicBezTo>
                <a:cubicBezTo>
                  <a:pt x="2809388" y="5148522"/>
                  <a:pt x="2801230" y="5141637"/>
                  <a:pt x="2809679" y="5142014"/>
                </a:cubicBezTo>
                <a:cubicBezTo>
                  <a:pt x="2809486" y="5146352"/>
                  <a:pt x="2826479" y="5144939"/>
                  <a:pt x="2834930" y="5145316"/>
                </a:cubicBezTo>
                <a:cubicBezTo>
                  <a:pt x="2835025" y="5143146"/>
                  <a:pt x="2835025" y="5143146"/>
                  <a:pt x="2835124" y="5140977"/>
                </a:cubicBezTo>
                <a:close/>
                <a:moveTo>
                  <a:pt x="2742083" y="5138996"/>
                </a:moveTo>
                <a:cubicBezTo>
                  <a:pt x="2742083" y="5138996"/>
                  <a:pt x="2750533" y="5139373"/>
                  <a:pt x="2750533" y="5139373"/>
                </a:cubicBezTo>
                <a:cubicBezTo>
                  <a:pt x="2750437" y="5141543"/>
                  <a:pt x="2750437" y="5141543"/>
                  <a:pt x="2750437" y="5141543"/>
                </a:cubicBezTo>
                <a:cubicBezTo>
                  <a:pt x="2750340" y="5143711"/>
                  <a:pt x="2733344" y="5145125"/>
                  <a:pt x="2733440" y="5142956"/>
                </a:cubicBezTo>
                <a:cubicBezTo>
                  <a:pt x="2733440" y="5142956"/>
                  <a:pt x="2733536" y="5140787"/>
                  <a:pt x="2733536" y="5140787"/>
                </a:cubicBezTo>
                <a:cubicBezTo>
                  <a:pt x="2733536" y="5140787"/>
                  <a:pt x="2741986" y="5141166"/>
                  <a:pt x="2742083" y="5138996"/>
                </a:cubicBezTo>
                <a:close/>
                <a:moveTo>
                  <a:pt x="10398476" y="5135066"/>
                </a:moveTo>
                <a:cubicBezTo>
                  <a:pt x="10397985" y="5138532"/>
                  <a:pt x="10395164" y="5139992"/>
                  <a:pt x="10393692" y="5141156"/>
                </a:cubicBezTo>
                <a:cubicBezTo>
                  <a:pt x="10392221" y="5142319"/>
                  <a:pt x="10392099" y="5143186"/>
                  <a:pt x="10397001" y="5145467"/>
                </a:cubicBezTo>
                <a:cubicBezTo>
                  <a:pt x="10402148" y="5146015"/>
                  <a:pt x="10405426" y="5145923"/>
                  <a:pt x="10407296" y="5145407"/>
                </a:cubicBezTo>
                <a:cubicBezTo>
                  <a:pt x="10412904" y="5143861"/>
                  <a:pt x="10405828" y="5138489"/>
                  <a:pt x="10398476" y="5135066"/>
                </a:cubicBezTo>
                <a:close/>
                <a:moveTo>
                  <a:pt x="10366576" y="5134311"/>
                </a:moveTo>
                <a:cubicBezTo>
                  <a:pt x="10366576" y="5134311"/>
                  <a:pt x="10364026" y="5135030"/>
                  <a:pt x="10362681" y="5135876"/>
                </a:cubicBezTo>
                <a:cubicBezTo>
                  <a:pt x="10361336" y="5136722"/>
                  <a:pt x="10361198" y="5137698"/>
                  <a:pt x="10366024" y="5138212"/>
                </a:cubicBezTo>
                <a:cubicBezTo>
                  <a:pt x="10366024" y="5138212"/>
                  <a:pt x="10375676" y="5139239"/>
                  <a:pt x="10375676" y="5139239"/>
                </a:cubicBezTo>
                <a:cubicBezTo>
                  <a:pt x="10376229" y="5135338"/>
                  <a:pt x="10366576" y="5134311"/>
                  <a:pt x="10366576" y="5134311"/>
                </a:cubicBezTo>
                <a:close/>
                <a:moveTo>
                  <a:pt x="3157265" y="5133691"/>
                </a:moveTo>
                <a:cubicBezTo>
                  <a:pt x="3157171" y="5135821"/>
                  <a:pt x="3156981" y="5140080"/>
                  <a:pt x="3156981" y="5140080"/>
                </a:cubicBezTo>
                <a:cubicBezTo>
                  <a:pt x="3165410" y="5140455"/>
                  <a:pt x="3156885" y="5142209"/>
                  <a:pt x="3165219" y="5144715"/>
                </a:cubicBezTo>
                <a:cubicBezTo>
                  <a:pt x="3165314" y="5142585"/>
                  <a:pt x="3165410" y="5140455"/>
                  <a:pt x="3173838" y="5140833"/>
                </a:cubicBezTo>
                <a:cubicBezTo>
                  <a:pt x="3173647" y="5145093"/>
                  <a:pt x="3182266" y="5141209"/>
                  <a:pt x="3190695" y="5141586"/>
                </a:cubicBezTo>
                <a:cubicBezTo>
                  <a:pt x="3199410" y="5135574"/>
                  <a:pt x="3174313" y="5130185"/>
                  <a:pt x="3157265" y="5133691"/>
                </a:cubicBezTo>
                <a:close/>
                <a:moveTo>
                  <a:pt x="9063547" y="5132443"/>
                </a:moveTo>
                <a:cubicBezTo>
                  <a:pt x="9062457" y="5132739"/>
                  <a:pt x="9061366" y="5133034"/>
                  <a:pt x="9060276" y="5133329"/>
                </a:cubicBezTo>
                <a:cubicBezTo>
                  <a:pt x="9060639" y="5134484"/>
                  <a:pt x="9061005" y="5135638"/>
                  <a:pt x="9061005" y="5135638"/>
                </a:cubicBezTo>
                <a:cubicBezTo>
                  <a:pt x="9062097" y="5135342"/>
                  <a:pt x="9063186" y="5135047"/>
                  <a:pt x="9064278" y="5134752"/>
                </a:cubicBezTo>
                <a:cubicBezTo>
                  <a:pt x="9064278" y="5134752"/>
                  <a:pt x="9063912" y="5133597"/>
                  <a:pt x="9063547" y="5132443"/>
                </a:cubicBezTo>
                <a:close/>
                <a:moveTo>
                  <a:pt x="3122732" y="5130239"/>
                </a:moveTo>
                <a:cubicBezTo>
                  <a:pt x="3106081" y="5131593"/>
                  <a:pt x="3114080" y="5138238"/>
                  <a:pt x="3113893" y="5142422"/>
                </a:cubicBezTo>
                <a:cubicBezTo>
                  <a:pt x="3122264" y="5140701"/>
                  <a:pt x="3122357" y="5138608"/>
                  <a:pt x="3138916" y="5139348"/>
                </a:cubicBezTo>
                <a:cubicBezTo>
                  <a:pt x="3130637" y="5138979"/>
                  <a:pt x="3139009" y="5137255"/>
                  <a:pt x="3130730" y="5136885"/>
                </a:cubicBezTo>
                <a:cubicBezTo>
                  <a:pt x="3130823" y="5134794"/>
                  <a:pt x="3130823" y="5134794"/>
                  <a:pt x="3130823" y="5134794"/>
                </a:cubicBezTo>
                <a:cubicBezTo>
                  <a:pt x="3130823" y="5134794"/>
                  <a:pt x="3122544" y="5134424"/>
                  <a:pt x="3122544" y="5134424"/>
                </a:cubicBezTo>
                <a:cubicBezTo>
                  <a:pt x="3122638" y="5132331"/>
                  <a:pt x="3130917" y="5132700"/>
                  <a:pt x="3122732" y="5130239"/>
                </a:cubicBezTo>
                <a:close/>
                <a:moveTo>
                  <a:pt x="10402249" y="5128044"/>
                </a:moveTo>
                <a:cubicBezTo>
                  <a:pt x="10400732" y="5128377"/>
                  <a:pt x="10400593" y="5129353"/>
                  <a:pt x="10400316" y="5131303"/>
                </a:cubicBezTo>
                <a:cubicBezTo>
                  <a:pt x="10400316" y="5131303"/>
                  <a:pt x="10400316" y="5131303"/>
                  <a:pt x="10411901" y="5132536"/>
                </a:cubicBezTo>
                <a:cubicBezTo>
                  <a:pt x="10411901" y="5132536"/>
                  <a:pt x="10412453" y="5128635"/>
                  <a:pt x="10412453" y="5128635"/>
                </a:cubicBezTo>
                <a:cubicBezTo>
                  <a:pt x="10406661" y="5128019"/>
                  <a:pt x="10403765" y="5127711"/>
                  <a:pt x="10402249" y="5128044"/>
                </a:cubicBezTo>
                <a:close/>
                <a:moveTo>
                  <a:pt x="3156768" y="5122325"/>
                </a:moveTo>
                <a:cubicBezTo>
                  <a:pt x="3148636" y="5124322"/>
                  <a:pt x="3156559" y="5127034"/>
                  <a:pt x="3156454" y="5129387"/>
                </a:cubicBezTo>
                <a:cubicBezTo>
                  <a:pt x="3164479" y="5129746"/>
                  <a:pt x="3172614" y="5127750"/>
                  <a:pt x="3172718" y="5125396"/>
                </a:cubicBezTo>
                <a:cubicBezTo>
                  <a:pt x="3164796" y="5122684"/>
                  <a:pt x="3156663" y="5124679"/>
                  <a:pt x="3156768" y="5122325"/>
                </a:cubicBezTo>
                <a:close/>
                <a:moveTo>
                  <a:pt x="3174406" y="5121343"/>
                </a:moveTo>
                <a:cubicBezTo>
                  <a:pt x="3174310" y="5123502"/>
                  <a:pt x="3174310" y="5123502"/>
                  <a:pt x="3165781" y="5123122"/>
                </a:cubicBezTo>
                <a:cubicBezTo>
                  <a:pt x="3182839" y="5123884"/>
                  <a:pt x="3182646" y="5128199"/>
                  <a:pt x="3191175" y="5128578"/>
                </a:cubicBezTo>
                <a:cubicBezTo>
                  <a:pt x="3199897" y="5124646"/>
                  <a:pt x="3183033" y="5119568"/>
                  <a:pt x="3174406" y="5121343"/>
                </a:cubicBezTo>
                <a:close/>
                <a:moveTo>
                  <a:pt x="3120329" y="5120748"/>
                </a:moveTo>
                <a:cubicBezTo>
                  <a:pt x="3117482" y="5121160"/>
                  <a:pt x="3115553" y="5122155"/>
                  <a:pt x="3115504" y="5123234"/>
                </a:cubicBezTo>
                <a:cubicBezTo>
                  <a:pt x="3115504" y="5123234"/>
                  <a:pt x="3115408" y="5125392"/>
                  <a:pt x="3115408" y="5125392"/>
                </a:cubicBezTo>
                <a:cubicBezTo>
                  <a:pt x="3115312" y="5127549"/>
                  <a:pt x="3115312" y="5127549"/>
                  <a:pt x="3122838" y="5127886"/>
                </a:cubicBezTo>
                <a:cubicBezTo>
                  <a:pt x="3122838" y="5127886"/>
                  <a:pt x="3122933" y="5125727"/>
                  <a:pt x="3122933" y="5125727"/>
                </a:cubicBezTo>
                <a:cubicBezTo>
                  <a:pt x="3123031" y="5123570"/>
                  <a:pt x="3130557" y="5123907"/>
                  <a:pt x="3130654" y="5121749"/>
                </a:cubicBezTo>
                <a:cubicBezTo>
                  <a:pt x="3126939" y="5120502"/>
                  <a:pt x="3123176" y="5120334"/>
                  <a:pt x="3120329" y="5120748"/>
                </a:cubicBezTo>
                <a:close/>
                <a:moveTo>
                  <a:pt x="3148915" y="5118044"/>
                </a:moveTo>
                <a:cubicBezTo>
                  <a:pt x="3148818" y="5120202"/>
                  <a:pt x="3148818" y="5120202"/>
                  <a:pt x="3148722" y="5122360"/>
                </a:cubicBezTo>
                <a:cubicBezTo>
                  <a:pt x="3148722" y="5122360"/>
                  <a:pt x="3148818" y="5120202"/>
                  <a:pt x="3157348" y="5120582"/>
                </a:cubicBezTo>
                <a:cubicBezTo>
                  <a:pt x="3157396" y="5119504"/>
                  <a:pt x="3159551" y="5119061"/>
                  <a:pt x="3160629" y="5118837"/>
                </a:cubicBezTo>
                <a:cubicBezTo>
                  <a:pt x="3161708" y="5118615"/>
                  <a:pt x="3161708" y="5118615"/>
                  <a:pt x="3157444" y="5118425"/>
                </a:cubicBezTo>
                <a:cubicBezTo>
                  <a:pt x="3157444" y="5118425"/>
                  <a:pt x="3148915" y="5118044"/>
                  <a:pt x="3148915" y="5118044"/>
                </a:cubicBezTo>
                <a:close/>
                <a:moveTo>
                  <a:pt x="10247172" y="5115008"/>
                </a:moveTo>
                <a:cubicBezTo>
                  <a:pt x="10235207" y="5121067"/>
                  <a:pt x="10224268" y="5119904"/>
                  <a:pt x="10212816" y="5122350"/>
                </a:cubicBezTo>
                <a:cubicBezTo>
                  <a:pt x="10200340" y="5132022"/>
                  <a:pt x="10232645" y="5139124"/>
                  <a:pt x="10265462" y="5142616"/>
                </a:cubicBezTo>
                <a:cubicBezTo>
                  <a:pt x="10264950" y="5146227"/>
                  <a:pt x="10264950" y="5146227"/>
                  <a:pt x="10264438" y="5149838"/>
                </a:cubicBezTo>
                <a:cubicBezTo>
                  <a:pt x="10286315" y="5152166"/>
                  <a:pt x="10276914" y="5140168"/>
                  <a:pt x="10298278" y="5146106"/>
                </a:cubicBezTo>
                <a:cubicBezTo>
                  <a:pt x="10298278" y="5146106"/>
                  <a:pt x="10286828" y="5148555"/>
                  <a:pt x="10286828" y="5148555"/>
                </a:cubicBezTo>
                <a:cubicBezTo>
                  <a:pt x="10297765" y="5149718"/>
                  <a:pt x="10308705" y="5150882"/>
                  <a:pt x="10319643" y="5152045"/>
                </a:cubicBezTo>
                <a:cubicBezTo>
                  <a:pt x="10331608" y="5145988"/>
                  <a:pt x="10309728" y="5143660"/>
                  <a:pt x="10310754" y="5136437"/>
                </a:cubicBezTo>
                <a:cubicBezTo>
                  <a:pt x="10321693" y="5137600"/>
                  <a:pt x="10333144" y="5135153"/>
                  <a:pt x="10333144" y="5135153"/>
                </a:cubicBezTo>
                <a:cubicBezTo>
                  <a:pt x="10322718" y="5130378"/>
                  <a:pt x="10334169" y="5127930"/>
                  <a:pt x="10312291" y="5125602"/>
                </a:cubicBezTo>
                <a:cubicBezTo>
                  <a:pt x="10312291" y="5125602"/>
                  <a:pt x="10311778" y="5129215"/>
                  <a:pt x="10300327" y="5131662"/>
                </a:cubicBezTo>
                <a:cubicBezTo>
                  <a:pt x="10289903" y="5126887"/>
                  <a:pt x="10278964" y="5125723"/>
                  <a:pt x="10268023" y="5124560"/>
                </a:cubicBezTo>
                <a:cubicBezTo>
                  <a:pt x="10257598" y="5119784"/>
                  <a:pt x="10258110" y="5116172"/>
                  <a:pt x="10247172" y="5115008"/>
                </a:cubicBezTo>
                <a:close/>
                <a:moveTo>
                  <a:pt x="9083679" y="5111565"/>
                </a:moveTo>
                <a:lnTo>
                  <a:pt x="9083660" y="5112519"/>
                </a:lnTo>
                <a:lnTo>
                  <a:pt x="9082691" y="5111833"/>
                </a:lnTo>
                <a:close/>
                <a:moveTo>
                  <a:pt x="10171128" y="5110334"/>
                </a:moveTo>
                <a:lnTo>
                  <a:pt x="10167571" y="5112144"/>
                </a:lnTo>
                <a:lnTo>
                  <a:pt x="10166810" y="5111699"/>
                </a:lnTo>
                <a:cubicBezTo>
                  <a:pt x="10165455" y="5111554"/>
                  <a:pt x="10165455" y="5111554"/>
                  <a:pt x="10171128" y="5110334"/>
                </a:cubicBezTo>
                <a:close/>
                <a:moveTo>
                  <a:pt x="9082873" y="5109017"/>
                </a:moveTo>
                <a:lnTo>
                  <a:pt x="9082572" y="5111749"/>
                </a:lnTo>
                <a:lnTo>
                  <a:pt x="9082078" y="5111400"/>
                </a:lnTo>
                <a:cubicBezTo>
                  <a:pt x="9082362" y="5112519"/>
                  <a:pt x="9082362" y="5112519"/>
                  <a:pt x="9082362" y="5112519"/>
                </a:cubicBezTo>
                <a:cubicBezTo>
                  <a:pt x="9080922" y="5111624"/>
                  <a:pt x="9080922" y="5111624"/>
                  <a:pt x="9080052" y="5112966"/>
                </a:cubicBezTo>
                <a:cubicBezTo>
                  <a:pt x="9079767" y="5111847"/>
                  <a:pt x="9079767" y="5111847"/>
                  <a:pt x="9079767" y="5111847"/>
                </a:cubicBezTo>
                <a:lnTo>
                  <a:pt x="9079453" y="5110043"/>
                </a:lnTo>
                <a:close/>
                <a:moveTo>
                  <a:pt x="3170141" y="5106610"/>
                </a:moveTo>
                <a:cubicBezTo>
                  <a:pt x="3161507" y="5108387"/>
                  <a:pt x="3164330" y="5114803"/>
                  <a:pt x="3158052" y="5116095"/>
                </a:cubicBezTo>
                <a:cubicBezTo>
                  <a:pt x="3174610" y="5116833"/>
                  <a:pt x="3191165" y="5117574"/>
                  <a:pt x="3191259" y="5115481"/>
                </a:cubicBezTo>
                <a:cubicBezTo>
                  <a:pt x="3183074" y="5113018"/>
                  <a:pt x="3191539" y="5109204"/>
                  <a:pt x="3183354" y="5106742"/>
                </a:cubicBezTo>
                <a:cubicBezTo>
                  <a:pt x="3177168" y="5105941"/>
                  <a:pt x="3173018" y="5106018"/>
                  <a:pt x="3170141" y="5106610"/>
                </a:cubicBezTo>
                <a:close/>
                <a:moveTo>
                  <a:pt x="2776693" y="5105713"/>
                </a:moveTo>
                <a:lnTo>
                  <a:pt x="2777431" y="5105799"/>
                </a:lnTo>
                <a:cubicBezTo>
                  <a:pt x="2777431" y="5105799"/>
                  <a:pt x="2777333" y="5107968"/>
                  <a:pt x="2777333" y="5107968"/>
                </a:cubicBezTo>
                <a:lnTo>
                  <a:pt x="2776864" y="5107973"/>
                </a:lnTo>
                <a:lnTo>
                  <a:pt x="2776503" y="5105859"/>
                </a:lnTo>
                <a:close/>
                <a:moveTo>
                  <a:pt x="10348913" y="5097679"/>
                </a:moveTo>
                <a:cubicBezTo>
                  <a:pt x="10346339" y="5097407"/>
                  <a:pt x="10343642" y="5097998"/>
                  <a:pt x="10338247" y="5099184"/>
                </a:cubicBezTo>
                <a:cubicBezTo>
                  <a:pt x="10348052" y="5103747"/>
                  <a:pt x="10335788" y="5116519"/>
                  <a:pt x="10346086" y="5117615"/>
                </a:cubicBezTo>
                <a:cubicBezTo>
                  <a:pt x="10356871" y="5115244"/>
                  <a:pt x="10368151" y="5109405"/>
                  <a:pt x="10369134" y="5102471"/>
                </a:cubicBezTo>
                <a:cubicBezTo>
                  <a:pt x="10369625" y="5099004"/>
                  <a:pt x="10369625" y="5099004"/>
                  <a:pt x="10369625" y="5099004"/>
                </a:cubicBezTo>
                <a:cubicBezTo>
                  <a:pt x="10358840" y="5101376"/>
                  <a:pt x="10358840" y="5101376"/>
                  <a:pt x="10358840" y="5101376"/>
                </a:cubicBezTo>
                <a:cubicBezTo>
                  <a:pt x="10353937" y="5099095"/>
                  <a:pt x="10351487" y="5097954"/>
                  <a:pt x="10348913" y="5097679"/>
                </a:cubicBezTo>
                <a:close/>
                <a:moveTo>
                  <a:pt x="9068462" y="5095838"/>
                </a:moveTo>
                <a:lnTo>
                  <a:pt x="9069084" y="5096162"/>
                </a:lnTo>
                <a:lnTo>
                  <a:pt x="9069914" y="5100021"/>
                </a:lnTo>
                <a:close/>
                <a:moveTo>
                  <a:pt x="9066900" y="5095026"/>
                </a:moveTo>
                <a:lnTo>
                  <a:pt x="9067938" y="5095565"/>
                </a:lnTo>
                <a:lnTo>
                  <a:pt x="9066673" y="5096593"/>
                </a:lnTo>
                <a:lnTo>
                  <a:pt x="9066018" y="5095457"/>
                </a:lnTo>
                <a:close/>
                <a:moveTo>
                  <a:pt x="2629205" y="5091483"/>
                </a:moveTo>
                <a:cubicBezTo>
                  <a:pt x="2622925" y="5092530"/>
                  <a:pt x="2609180" y="5097662"/>
                  <a:pt x="2620131" y="5107195"/>
                </a:cubicBezTo>
                <a:cubicBezTo>
                  <a:pt x="2621404" y="5107692"/>
                  <a:pt x="2621404" y="5107692"/>
                  <a:pt x="2621404" y="5107692"/>
                </a:cubicBezTo>
                <a:cubicBezTo>
                  <a:pt x="2621404" y="5107692"/>
                  <a:pt x="2620811" y="5109210"/>
                  <a:pt x="2620217" y="5110729"/>
                </a:cubicBezTo>
                <a:cubicBezTo>
                  <a:pt x="2619623" y="5112248"/>
                  <a:pt x="2619030" y="5113767"/>
                  <a:pt x="2619709" y="5115782"/>
                </a:cubicBezTo>
                <a:cubicBezTo>
                  <a:pt x="2619116" y="5117301"/>
                  <a:pt x="2620389" y="5117798"/>
                  <a:pt x="2621662" y="5118297"/>
                </a:cubicBezTo>
                <a:cubicBezTo>
                  <a:pt x="2622935" y="5118795"/>
                  <a:pt x="2624802" y="5117772"/>
                  <a:pt x="2623529" y="5117275"/>
                </a:cubicBezTo>
                <a:cubicBezTo>
                  <a:pt x="2622850" y="5115260"/>
                  <a:pt x="2624714" y="5114238"/>
                  <a:pt x="2625308" y="5112719"/>
                </a:cubicBezTo>
                <a:cubicBezTo>
                  <a:pt x="2625903" y="5111200"/>
                  <a:pt x="2625903" y="5111200"/>
                  <a:pt x="2626496" y="5109682"/>
                </a:cubicBezTo>
                <a:cubicBezTo>
                  <a:pt x="2628787" y="5106639"/>
                  <a:pt x="2636423" y="5104699"/>
                  <a:pt x="2637665" y="5102229"/>
                </a:cubicBezTo>
                <a:cubicBezTo>
                  <a:pt x="2638078" y="5101406"/>
                  <a:pt x="2637780" y="5100524"/>
                  <a:pt x="2636337" y="5099523"/>
                </a:cubicBezTo>
                <a:cubicBezTo>
                  <a:pt x="2629464" y="5102087"/>
                  <a:pt x="2639984" y="5093946"/>
                  <a:pt x="2629205" y="5091483"/>
                </a:cubicBezTo>
                <a:close/>
                <a:moveTo>
                  <a:pt x="2828902" y="5090711"/>
                </a:moveTo>
                <a:cubicBezTo>
                  <a:pt x="2828805" y="5092880"/>
                  <a:pt x="2820355" y="5092502"/>
                  <a:pt x="2820355" y="5092502"/>
                </a:cubicBezTo>
                <a:lnTo>
                  <a:pt x="2837255" y="5093257"/>
                </a:lnTo>
                <a:cubicBezTo>
                  <a:pt x="2837159" y="5095426"/>
                  <a:pt x="2837159" y="5095426"/>
                  <a:pt x="2845607" y="5095804"/>
                </a:cubicBezTo>
                <a:cubicBezTo>
                  <a:pt x="2845703" y="5093634"/>
                  <a:pt x="2845703" y="5093634"/>
                  <a:pt x="2845800" y="5091465"/>
                </a:cubicBezTo>
                <a:cubicBezTo>
                  <a:pt x="2845800" y="5091465"/>
                  <a:pt x="2837351" y="5091089"/>
                  <a:pt x="2828902" y="5090711"/>
                </a:cubicBezTo>
                <a:close/>
                <a:moveTo>
                  <a:pt x="10239738" y="5089143"/>
                </a:moveTo>
                <a:cubicBezTo>
                  <a:pt x="10228629" y="5091480"/>
                  <a:pt x="10238262" y="5099544"/>
                  <a:pt x="10217519" y="5093819"/>
                </a:cubicBezTo>
                <a:cubicBezTo>
                  <a:pt x="10217027" y="5097285"/>
                  <a:pt x="10216534" y="5100751"/>
                  <a:pt x="10216534" y="5100751"/>
                </a:cubicBezTo>
                <a:cubicBezTo>
                  <a:pt x="10227153" y="5101881"/>
                  <a:pt x="10226661" y="5105348"/>
                  <a:pt x="10236788" y="5109945"/>
                </a:cubicBezTo>
                <a:cubicBezTo>
                  <a:pt x="10258512" y="5108738"/>
                  <a:pt x="10260480" y="5094870"/>
                  <a:pt x="10239738" y="5089143"/>
                </a:cubicBezTo>
                <a:close/>
                <a:moveTo>
                  <a:pt x="3192814" y="5080698"/>
                </a:moveTo>
                <a:cubicBezTo>
                  <a:pt x="3192814" y="5080698"/>
                  <a:pt x="3183678" y="5082649"/>
                  <a:pt x="3192710" y="5083052"/>
                </a:cubicBezTo>
                <a:cubicBezTo>
                  <a:pt x="3192710" y="5083052"/>
                  <a:pt x="3194992" y="5082564"/>
                  <a:pt x="3196149" y="5082026"/>
                </a:cubicBezTo>
                <a:cubicBezTo>
                  <a:pt x="3197303" y="5081487"/>
                  <a:pt x="3197329" y="5080898"/>
                  <a:pt x="3192814" y="5080698"/>
                </a:cubicBezTo>
                <a:close/>
                <a:moveTo>
                  <a:pt x="2808477" y="5079500"/>
                </a:moveTo>
                <a:cubicBezTo>
                  <a:pt x="2805642" y="5079621"/>
                  <a:pt x="2803739" y="5080026"/>
                  <a:pt x="2803696" y="5081007"/>
                </a:cubicBezTo>
                <a:cubicBezTo>
                  <a:pt x="2811135" y="5083305"/>
                  <a:pt x="2811223" y="5081343"/>
                  <a:pt x="2818660" y="5083641"/>
                </a:cubicBezTo>
                <a:cubicBezTo>
                  <a:pt x="2818748" y="5081680"/>
                  <a:pt x="2818748" y="5081680"/>
                  <a:pt x="2818836" y="5079718"/>
                </a:cubicBezTo>
                <a:cubicBezTo>
                  <a:pt x="2815074" y="5079550"/>
                  <a:pt x="2811309" y="5079382"/>
                  <a:pt x="2808477" y="5079500"/>
                </a:cubicBezTo>
                <a:close/>
                <a:moveTo>
                  <a:pt x="2625904" y="5077232"/>
                </a:moveTo>
                <a:cubicBezTo>
                  <a:pt x="2625904" y="5077232"/>
                  <a:pt x="2625904" y="5077232"/>
                  <a:pt x="2625807" y="5079428"/>
                </a:cubicBezTo>
                <a:cubicBezTo>
                  <a:pt x="2625708" y="5081625"/>
                  <a:pt x="2625611" y="5083823"/>
                  <a:pt x="2634641" y="5084226"/>
                </a:cubicBezTo>
                <a:cubicBezTo>
                  <a:pt x="2634739" y="5082030"/>
                  <a:pt x="2634739" y="5082030"/>
                  <a:pt x="2634839" y="5079833"/>
                </a:cubicBezTo>
                <a:cubicBezTo>
                  <a:pt x="2634936" y="5077636"/>
                  <a:pt x="2634936" y="5077636"/>
                  <a:pt x="2625904" y="5077232"/>
                </a:cubicBezTo>
                <a:close/>
                <a:moveTo>
                  <a:pt x="2761745" y="5074809"/>
                </a:moveTo>
                <a:cubicBezTo>
                  <a:pt x="2761640" y="5077163"/>
                  <a:pt x="2761640" y="5077163"/>
                  <a:pt x="2761640" y="5077163"/>
                </a:cubicBezTo>
                <a:cubicBezTo>
                  <a:pt x="2752608" y="5076759"/>
                  <a:pt x="2752608" y="5076759"/>
                  <a:pt x="2752608" y="5076759"/>
                </a:cubicBezTo>
                <a:cubicBezTo>
                  <a:pt x="2752537" y="5078329"/>
                  <a:pt x="2752537" y="5078329"/>
                  <a:pt x="2752537" y="5078329"/>
                </a:cubicBezTo>
                <a:cubicBezTo>
                  <a:pt x="2752537" y="5078329"/>
                  <a:pt x="2752537" y="5078329"/>
                  <a:pt x="2761570" y="5078732"/>
                </a:cubicBezTo>
                <a:cubicBezTo>
                  <a:pt x="2761570" y="5078732"/>
                  <a:pt x="2761570" y="5078732"/>
                  <a:pt x="2761640" y="5077163"/>
                </a:cubicBezTo>
                <a:cubicBezTo>
                  <a:pt x="2761640" y="5077163"/>
                  <a:pt x="2761640" y="5077163"/>
                  <a:pt x="2770671" y="5077567"/>
                </a:cubicBezTo>
                <a:cubicBezTo>
                  <a:pt x="2770671" y="5077567"/>
                  <a:pt x="2770776" y="5075213"/>
                  <a:pt x="2761745" y="5074809"/>
                </a:cubicBezTo>
                <a:close/>
                <a:moveTo>
                  <a:pt x="10277897" y="5066809"/>
                </a:moveTo>
                <a:cubicBezTo>
                  <a:pt x="10277373" y="5070492"/>
                  <a:pt x="10276851" y="5074177"/>
                  <a:pt x="10265820" y="5073003"/>
                </a:cubicBezTo>
                <a:cubicBezTo>
                  <a:pt x="10265820" y="5073003"/>
                  <a:pt x="10254266" y="5075512"/>
                  <a:pt x="10254266" y="5075512"/>
                </a:cubicBezTo>
                <a:cubicBezTo>
                  <a:pt x="10254266" y="5075512"/>
                  <a:pt x="10265296" y="5076687"/>
                  <a:pt x="10265296" y="5076687"/>
                </a:cubicBezTo>
                <a:cubicBezTo>
                  <a:pt x="10276328" y="5077860"/>
                  <a:pt x="10275806" y="5081543"/>
                  <a:pt x="10274761" y="5088911"/>
                </a:cubicBezTo>
                <a:cubicBezTo>
                  <a:pt x="10307852" y="5092432"/>
                  <a:pt x="10288404" y="5071667"/>
                  <a:pt x="10277897" y="5066809"/>
                </a:cubicBezTo>
                <a:close/>
                <a:moveTo>
                  <a:pt x="2630050" y="5062055"/>
                </a:moveTo>
                <a:cubicBezTo>
                  <a:pt x="2619687" y="5064292"/>
                  <a:pt x="2618891" y="5068151"/>
                  <a:pt x="2618100" y="5072009"/>
                </a:cubicBezTo>
                <a:cubicBezTo>
                  <a:pt x="2618100" y="5072009"/>
                  <a:pt x="2627670" y="5073632"/>
                  <a:pt x="2627670" y="5073632"/>
                </a:cubicBezTo>
                <a:cubicBezTo>
                  <a:pt x="2628463" y="5069773"/>
                  <a:pt x="2629257" y="5065914"/>
                  <a:pt x="2629257" y="5065914"/>
                </a:cubicBezTo>
                <a:cubicBezTo>
                  <a:pt x="2629257" y="5065914"/>
                  <a:pt x="2631649" y="5066321"/>
                  <a:pt x="2632944" y="5066041"/>
                </a:cubicBezTo>
                <a:cubicBezTo>
                  <a:pt x="2634239" y="5065761"/>
                  <a:pt x="2634437" y="5064797"/>
                  <a:pt x="2630050" y="5062055"/>
                </a:cubicBezTo>
                <a:close/>
                <a:moveTo>
                  <a:pt x="9059277" y="5060430"/>
                </a:moveTo>
                <a:cubicBezTo>
                  <a:pt x="9044775" y="5064357"/>
                  <a:pt x="9055393" y="5071129"/>
                  <a:pt x="9057086" y="5080318"/>
                </a:cubicBezTo>
                <a:cubicBezTo>
                  <a:pt x="9055970" y="5080619"/>
                  <a:pt x="9055970" y="5080619"/>
                  <a:pt x="9055970" y="5080619"/>
                </a:cubicBezTo>
                <a:cubicBezTo>
                  <a:pt x="9053738" y="5081224"/>
                  <a:pt x="9052623" y="5081527"/>
                  <a:pt x="9051508" y="5081828"/>
                </a:cubicBezTo>
                <a:cubicBezTo>
                  <a:pt x="9047046" y="5083038"/>
                  <a:pt x="9049365" y="5086544"/>
                  <a:pt x="9050568" y="5090352"/>
                </a:cubicBezTo>
                <a:cubicBezTo>
                  <a:pt x="9055030" y="5089143"/>
                  <a:pt x="9057977" y="5086967"/>
                  <a:pt x="9055657" y="5083460"/>
                </a:cubicBezTo>
                <a:cubicBezTo>
                  <a:pt x="9056772" y="5083158"/>
                  <a:pt x="9056772" y="5083158"/>
                  <a:pt x="9056772" y="5083158"/>
                </a:cubicBezTo>
                <a:cubicBezTo>
                  <a:pt x="9056772" y="5083158"/>
                  <a:pt x="9057888" y="5082857"/>
                  <a:pt x="9057888" y="5082857"/>
                </a:cubicBezTo>
                <a:cubicBezTo>
                  <a:pt x="9060921" y="5084792"/>
                  <a:pt x="9057575" y="5085698"/>
                  <a:pt x="9060610" y="5087632"/>
                </a:cubicBezTo>
                <a:cubicBezTo>
                  <a:pt x="9064113" y="5085306"/>
                  <a:pt x="9066299" y="5082647"/>
                  <a:pt x="9067639" y="5079700"/>
                </a:cubicBezTo>
                <a:lnTo>
                  <a:pt x="9068400" y="5075919"/>
                </a:lnTo>
                <a:lnTo>
                  <a:pt x="9068849" y="5076832"/>
                </a:lnTo>
                <a:cubicBezTo>
                  <a:pt x="9069441" y="5076859"/>
                  <a:pt x="9069860" y="5076211"/>
                  <a:pt x="9069028" y="5075238"/>
                </a:cubicBezTo>
                <a:lnTo>
                  <a:pt x="9068754" y="5074162"/>
                </a:lnTo>
                <a:lnTo>
                  <a:pt x="9069582" y="5070042"/>
                </a:lnTo>
                <a:cubicBezTo>
                  <a:pt x="9062889" y="5071855"/>
                  <a:pt x="9061998" y="5065205"/>
                  <a:pt x="9059277" y="5060430"/>
                </a:cubicBezTo>
                <a:close/>
                <a:moveTo>
                  <a:pt x="10222990" y="5055249"/>
                </a:moveTo>
                <a:cubicBezTo>
                  <a:pt x="10220094" y="5054941"/>
                  <a:pt x="10217075" y="5055500"/>
                  <a:pt x="10211037" y="5056617"/>
                </a:cubicBezTo>
                <a:cubicBezTo>
                  <a:pt x="10210545" y="5060083"/>
                  <a:pt x="10210054" y="5063550"/>
                  <a:pt x="10210054" y="5063550"/>
                </a:cubicBezTo>
                <a:cubicBezTo>
                  <a:pt x="10218373" y="5067074"/>
                  <a:pt x="10226413" y="5072549"/>
                  <a:pt x="10230330" y="5072141"/>
                </a:cubicBezTo>
                <a:cubicBezTo>
                  <a:pt x="10231634" y="5072004"/>
                  <a:pt x="10232480" y="5071215"/>
                  <a:pt x="10232726" y="5069482"/>
                </a:cubicBezTo>
                <a:cubicBezTo>
                  <a:pt x="10233218" y="5066016"/>
                  <a:pt x="10222130" y="5061316"/>
                  <a:pt x="10234203" y="5059081"/>
                </a:cubicBezTo>
                <a:cubicBezTo>
                  <a:pt x="10228658" y="5056731"/>
                  <a:pt x="10225885" y="5055557"/>
                  <a:pt x="10222990" y="5055249"/>
                </a:cubicBezTo>
                <a:close/>
                <a:moveTo>
                  <a:pt x="2632933" y="5054635"/>
                </a:moveTo>
                <a:cubicBezTo>
                  <a:pt x="2632292" y="5056276"/>
                  <a:pt x="2632292" y="5056276"/>
                  <a:pt x="2631650" y="5057916"/>
                </a:cubicBezTo>
                <a:cubicBezTo>
                  <a:pt x="2634243" y="5058929"/>
                  <a:pt x="2636837" y="5059942"/>
                  <a:pt x="2638132" y="5060451"/>
                </a:cubicBezTo>
                <a:cubicBezTo>
                  <a:pt x="2638774" y="5058809"/>
                  <a:pt x="2638774" y="5058809"/>
                  <a:pt x="2639415" y="5057169"/>
                </a:cubicBezTo>
                <a:cubicBezTo>
                  <a:pt x="2638120" y="5056662"/>
                  <a:pt x="2635525" y="5055649"/>
                  <a:pt x="2632933" y="5054635"/>
                </a:cubicBezTo>
                <a:close/>
                <a:moveTo>
                  <a:pt x="342320" y="5054091"/>
                </a:moveTo>
                <a:cubicBezTo>
                  <a:pt x="341608" y="5055627"/>
                  <a:pt x="337636" y="5053793"/>
                  <a:pt x="336927" y="5055332"/>
                </a:cubicBezTo>
                <a:cubicBezTo>
                  <a:pt x="336217" y="5056869"/>
                  <a:pt x="340188" y="5058702"/>
                  <a:pt x="340188" y="5058702"/>
                </a:cubicBezTo>
                <a:cubicBezTo>
                  <a:pt x="339480" y="5060242"/>
                  <a:pt x="340188" y="5058702"/>
                  <a:pt x="344161" y="5060537"/>
                </a:cubicBezTo>
                <a:cubicBezTo>
                  <a:pt x="344161" y="5060537"/>
                  <a:pt x="344161" y="5060537"/>
                  <a:pt x="340899" y="5057166"/>
                </a:cubicBezTo>
                <a:cubicBezTo>
                  <a:pt x="341608" y="5055627"/>
                  <a:pt x="341608" y="5055627"/>
                  <a:pt x="345581" y="5057461"/>
                </a:cubicBezTo>
                <a:cubicBezTo>
                  <a:pt x="345581" y="5057461"/>
                  <a:pt x="345581" y="5057461"/>
                  <a:pt x="346292" y="5055925"/>
                </a:cubicBezTo>
                <a:cubicBezTo>
                  <a:pt x="346292" y="5055925"/>
                  <a:pt x="346292" y="5055925"/>
                  <a:pt x="342320" y="5054091"/>
                </a:cubicBezTo>
                <a:close/>
                <a:moveTo>
                  <a:pt x="3193238" y="5053669"/>
                </a:moveTo>
                <a:lnTo>
                  <a:pt x="3193431" y="5053746"/>
                </a:lnTo>
                <a:cubicBezTo>
                  <a:pt x="3195381" y="5055728"/>
                  <a:pt x="3196333" y="5058343"/>
                  <a:pt x="3196916" y="5061288"/>
                </a:cubicBezTo>
                <a:lnTo>
                  <a:pt x="3198866" y="5070233"/>
                </a:lnTo>
                <a:lnTo>
                  <a:pt x="3192335" y="5068876"/>
                </a:lnTo>
                <a:cubicBezTo>
                  <a:pt x="3187866" y="5067650"/>
                  <a:pt x="3192399" y="5067442"/>
                  <a:pt x="3192473" y="5065802"/>
                </a:cubicBezTo>
                <a:cubicBezTo>
                  <a:pt x="3184541" y="5063258"/>
                  <a:pt x="3188703" y="5060160"/>
                  <a:pt x="3191871" y="5056742"/>
                </a:cubicBezTo>
                <a:close/>
                <a:moveTo>
                  <a:pt x="2733076" y="5052423"/>
                </a:moveTo>
                <a:lnTo>
                  <a:pt x="2768854" y="5060860"/>
                </a:lnTo>
                <a:cubicBezTo>
                  <a:pt x="2783568" y="5063148"/>
                  <a:pt x="2800444" y="5064445"/>
                  <a:pt x="2821614" y="5064304"/>
                </a:cubicBezTo>
                <a:cubicBezTo>
                  <a:pt x="2821614" y="5064304"/>
                  <a:pt x="2821518" y="5066473"/>
                  <a:pt x="2821518" y="5066473"/>
                </a:cubicBezTo>
                <a:cubicBezTo>
                  <a:pt x="2830065" y="5064681"/>
                  <a:pt x="2846867" y="5067605"/>
                  <a:pt x="2847156" y="5061098"/>
                </a:cubicBezTo>
                <a:cubicBezTo>
                  <a:pt x="2821712" y="5062136"/>
                  <a:pt x="2830452" y="5056004"/>
                  <a:pt x="2813651" y="5053081"/>
                </a:cubicBezTo>
                <a:cubicBezTo>
                  <a:pt x="2822099" y="5053458"/>
                  <a:pt x="2830548" y="5053835"/>
                  <a:pt x="2838999" y="5054213"/>
                </a:cubicBezTo>
                <a:cubicBezTo>
                  <a:pt x="2847448" y="5054590"/>
                  <a:pt x="2847448" y="5054590"/>
                  <a:pt x="2847448" y="5054590"/>
                </a:cubicBezTo>
                <a:cubicBezTo>
                  <a:pt x="2847352" y="5056759"/>
                  <a:pt x="2847352" y="5056759"/>
                  <a:pt x="2847352" y="5056759"/>
                </a:cubicBezTo>
                <a:cubicBezTo>
                  <a:pt x="2855800" y="5057137"/>
                  <a:pt x="2855800" y="5057137"/>
                  <a:pt x="2855800" y="5057137"/>
                </a:cubicBezTo>
                <a:cubicBezTo>
                  <a:pt x="2855898" y="5054968"/>
                  <a:pt x="2855898" y="5054968"/>
                  <a:pt x="2855898" y="5054968"/>
                </a:cubicBezTo>
                <a:cubicBezTo>
                  <a:pt x="2856092" y="5050630"/>
                  <a:pt x="2881342" y="5053930"/>
                  <a:pt x="2881147" y="5058268"/>
                </a:cubicBezTo>
                <a:cubicBezTo>
                  <a:pt x="2881244" y="5056099"/>
                  <a:pt x="2889694" y="5056477"/>
                  <a:pt x="2889598" y="5058646"/>
                </a:cubicBezTo>
                <a:cubicBezTo>
                  <a:pt x="2881051" y="5060438"/>
                  <a:pt x="2864250" y="5057514"/>
                  <a:pt x="2864056" y="5061853"/>
                </a:cubicBezTo>
                <a:cubicBezTo>
                  <a:pt x="2872407" y="5064398"/>
                  <a:pt x="2889404" y="5062984"/>
                  <a:pt x="2897757" y="5065532"/>
                </a:cubicBezTo>
                <a:cubicBezTo>
                  <a:pt x="2889210" y="5067323"/>
                  <a:pt x="2889307" y="5065153"/>
                  <a:pt x="2872312" y="5066567"/>
                </a:cubicBezTo>
                <a:cubicBezTo>
                  <a:pt x="2872116" y="5070906"/>
                  <a:pt x="2872019" y="5073075"/>
                  <a:pt x="2871827" y="5077413"/>
                </a:cubicBezTo>
                <a:cubicBezTo>
                  <a:pt x="2863377" y="5077037"/>
                  <a:pt x="2854929" y="5076659"/>
                  <a:pt x="2846480" y="5076281"/>
                </a:cubicBezTo>
                <a:cubicBezTo>
                  <a:pt x="2838030" y="5075903"/>
                  <a:pt x="2837933" y="5078073"/>
                  <a:pt x="2829580" y="5075527"/>
                </a:cubicBezTo>
                <a:cubicBezTo>
                  <a:pt x="2821130" y="5075150"/>
                  <a:pt x="2821034" y="5077318"/>
                  <a:pt x="2821034" y="5077318"/>
                </a:cubicBezTo>
                <a:cubicBezTo>
                  <a:pt x="2821034" y="5077318"/>
                  <a:pt x="2821034" y="5077318"/>
                  <a:pt x="2829483" y="5077696"/>
                </a:cubicBezTo>
                <a:cubicBezTo>
                  <a:pt x="2837933" y="5078073"/>
                  <a:pt x="2837933" y="5078073"/>
                  <a:pt x="2846382" y="5078451"/>
                </a:cubicBezTo>
                <a:cubicBezTo>
                  <a:pt x="2854831" y="5078828"/>
                  <a:pt x="2863377" y="5077037"/>
                  <a:pt x="2871827" y="5077413"/>
                </a:cubicBezTo>
                <a:cubicBezTo>
                  <a:pt x="2871730" y="5079582"/>
                  <a:pt x="2863088" y="5083544"/>
                  <a:pt x="2862992" y="5085713"/>
                </a:cubicBezTo>
                <a:cubicBezTo>
                  <a:pt x="2879791" y="5088637"/>
                  <a:pt x="2870954" y="5096935"/>
                  <a:pt x="2862410" y="5098729"/>
                </a:cubicBezTo>
                <a:cubicBezTo>
                  <a:pt x="2845414" y="5100142"/>
                  <a:pt x="2837255" y="5093257"/>
                  <a:pt x="2811714" y="5096464"/>
                </a:cubicBezTo>
                <a:cubicBezTo>
                  <a:pt x="2811714" y="5096464"/>
                  <a:pt x="2811714" y="5096464"/>
                  <a:pt x="2811810" y="5094294"/>
                </a:cubicBezTo>
                <a:cubicBezTo>
                  <a:pt x="2811810" y="5094294"/>
                  <a:pt x="2811810" y="5094294"/>
                  <a:pt x="2811907" y="5092125"/>
                </a:cubicBezTo>
                <a:cubicBezTo>
                  <a:pt x="2812003" y="5089957"/>
                  <a:pt x="2812003" y="5089957"/>
                  <a:pt x="2812003" y="5089957"/>
                </a:cubicBezTo>
                <a:cubicBezTo>
                  <a:pt x="2803555" y="5089578"/>
                  <a:pt x="2786753" y="5086654"/>
                  <a:pt x="2786559" y="5090994"/>
                </a:cubicBezTo>
                <a:cubicBezTo>
                  <a:pt x="2786559" y="5090994"/>
                  <a:pt x="2795008" y="5091371"/>
                  <a:pt x="2794910" y="5093539"/>
                </a:cubicBezTo>
                <a:cubicBezTo>
                  <a:pt x="2794862" y="5094624"/>
                  <a:pt x="2788381" y="5097594"/>
                  <a:pt x="2782941" y="5100884"/>
                </a:cubicBezTo>
                <a:lnTo>
                  <a:pt x="2776693" y="5105713"/>
                </a:lnTo>
                <a:lnTo>
                  <a:pt x="2767692" y="5104651"/>
                </a:lnTo>
                <a:cubicBezTo>
                  <a:pt x="2760624" y="5103011"/>
                  <a:pt x="2760751" y="5100165"/>
                  <a:pt x="2760824" y="5098536"/>
                </a:cubicBezTo>
                <a:cubicBezTo>
                  <a:pt x="2760919" y="5096368"/>
                  <a:pt x="2769465" y="5094576"/>
                  <a:pt x="2769562" y="5092408"/>
                </a:cubicBezTo>
                <a:cubicBezTo>
                  <a:pt x="2761210" y="5089861"/>
                  <a:pt x="2761114" y="5092030"/>
                  <a:pt x="2761114" y="5092030"/>
                </a:cubicBezTo>
                <a:cubicBezTo>
                  <a:pt x="2761210" y="5089861"/>
                  <a:pt x="2752761" y="5089484"/>
                  <a:pt x="2752857" y="5087315"/>
                </a:cubicBezTo>
                <a:cubicBezTo>
                  <a:pt x="2744312" y="5089106"/>
                  <a:pt x="2753149" y="5080808"/>
                  <a:pt x="2736154" y="5082221"/>
                </a:cubicBezTo>
                <a:cubicBezTo>
                  <a:pt x="2727508" y="5086182"/>
                  <a:pt x="2718479" y="5098819"/>
                  <a:pt x="2743633" y="5104290"/>
                </a:cubicBezTo>
                <a:cubicBezTo>
                  <a:pt x="2743537" y="5106459"/>
                  <a:pt x="2743537" y="5106459"/>
                  <a:pt x="2743439" y="5108628"/>
                </a:cubicBezTo>
                <a:cubicBezTo>
                  <a:pt x="2747665" y="5108817"/>
                  <a:pt x="2751913" y="5108462"/>
                  <a:pt x="2757219" y="5108156"/>
                </a:cubicBezTo>
                <a:lnTo>
                  <a:pt x="2776864" y="5107973"/>
                </a:lnTo>
                <a:lnTo>
                  <a:pt x="2777237" y="5110137"/>
                </a:lnTo>
                <a:cubicBezTo>
                  <a:pt x="2777237" y="5110137"/>
                  <a:pt x="2777237" y="5110137"/>
                  <a:pt x="2768691" y="5111929"/>
                </a:cubicBezTo>
                <a:cubicBezTo>
                  <a:pt x="2777140" y="5112307"/>
                  <a:pt x="2777043" y="5114475"/>
                  <a:pt x="2777043" y="5114475"/>
                </a:cubicBezTo>
                <a:cubicBezTo>
                  <a:pt x="2776947" y="5116644"/>
                  <a:pt x="2768495" y="5116267"/>
                  <a:pt x="2768399" y="5118436"/>
                </a:cubicBezTo>
                <a:cubicBezTo>
                  <a:pt x="2768302" y="5120605"/>
                  <a:pt x="2759855" y="5120227"/>
                  <a:pt x="2768302" y="5120605"/>
                </a:cubicBezTo>
                <a:cubicBezTo>
                  <a:pt x="2759758" y="5122398"/>
                  <a:pt x="2751405" y="5119852"/>
                  <a:pt x="2742858" y="5121642"/>
                </a:cubicBezTo>
                <a:cubicBezTo>
                  <a:pt x="2742956" y="5119474"/>
                  <a:pt x="2742956" y="5119474"/>
                  <a:pt x="2751405" y="5119852"/>
                </a:cubicBezTo>
                <a:cubicBezTo>
                  <a:pt x="2734507" y="5119096"/>
                  <a:pt x="2743148" y="5115136"/>
                  <a:pt x="2726250" y="5114381"/>
                </a:cubicBezTo>
                <a:cubicBezTo>
                  <a:pt x="2726057" y="5118718"/>
                  <a:pt x="2734409" y="5121265"/>
                  <a:pt x="2725862" y="5123057"/>
                </a:cubicBezTo>
                <a:cubicBezTo>
                  <a:pt x="2734216" y="5125604"/>
                  <a:pt x="2742665" y="5125981"/>
                  <a:pt x="2751115" y="5126358"/>
                </a:cubicBezTo>
                <a:cubicBezTo>
                  <a:pt x="2751018" y="5128528"/>
                  <a:pt x="2750921" y="5130697"/>
                  <a:pt x="2759372" y="5131074"/>
                </a:cubicBezTo>
                <a:cubicBezTo>
                  <a:pt x="2759372" y="5131074"/>
                  <a:pt x="2759565" y="5126735"/>
                  <a:pt x="2768011" y="5127112"/>
                </a:cubicBezTo>
                <a:cubicBezTo>
                  <a:pt x="2767915" y="5129282"/>
                  <a:pt x="2784814" y="5130037"/>
                  <a:pt x="2784718" y="5132206"/>
                </a:cubicBezTo>
                <a:cubicBezTo>
                  <a:pt x="2776267" y="5131829"/>
                  <a:pt x="2776074" y="5136167"/>
                  <a:pt x="2767624" y="5135789"/>
                </a:cubicBezTo>
                <a:cubicBezTo>
                  <a:pt x="2776074" y="5136167"/>
                  <a:pt x="2758984" y="5139750"/>
                  <a:pt x="2767334" y="5142296"/>
                </a:cubicBezTo>
                <a:cubicBezTo>
                  <a:pt x="2767431" y="5140127"/>
                  <a:pt x="2758984" y="5139750"/>
                  <a:pt x="2758984" y="5139750"/>
                </a:cubicBezTo>
                <a:cubicBezTo>
                  <a:pt x="2759079" y="5137581"/>
                  <a:pt x="2767721" y="5133620"/>
                  <a:pt x="2750824" y="5132866"/>
                </a:cubicBezTo>
                <a:cubicBezTo>
                  <a:pt x="2750726" y="5135035"/>
                  <a:pt x="2742181" y="5136826"/>
                  <a:pt x="2742083" y="5138996"/>
                </a:cubicBezTo>
                <a:cubicBezTo>
                  <a:pt x="2733634" y="5138618"/>
                  <a:pt x="2733731" y="5136449"/>
                  <a:pt x="2733828" y="5134280"/>
                </a:cubicBezTo>
                <a:lnTo>
                  <a:pt x="2725378" y="5133903"/>
                </a:lnTo>
                <a:cubicBezTo>
                  <a:pt x="2725282" y="5136072"/>
                  <a:pt x="2725088" y="5140410"/>
                  <a:pt x="2725088" y="5140410"/>
                </a:cubicBezTo>
                <a:cubicBezTo>
                  <a:pt x="2707996" y="5143994"/>
                  <a:pt x="2724604" y="5151256"/>
                  <a:pt x="2707512" y="5154839"/>
                </a:cubicBezTo>
                <a:lnTo>
                  <a:pt x="2704449" y="5153580"/>
                </a:lnTo>
                <a:lnTo>
                  <a:pt x="2713897" y="5114508"/>
                </a:lnTo>
                <a:cubicBezTo>
                  <a:pt x="2716166" y="5104958"/>
                  <a:pt x="2723424" y="5093878"/>
                  <a:pt x="2718164" y="5084864"/>
                </a:cubicBezTo>
                <a:cubicBezTo>
                  <a:pt x="2723993" y="5079314"/>
                  <a:pt x="2728086" y="5073521"/>
                  <a:pt x="2730741" y="5066731"/>
                </a:cubicBezTo>
                <a:close/>
                <a:moveTo>
                  <a:pt x="2712337" y="5046240"/>
                </a:moveTo>
                <a:lnTo>
                  <a:pt x="2719649" y="5047849"/>
                </a:lnTo>
                <a:lnTo>
                  <a:pt x="2719353" y="5048580"/>
                </a:lnTo>
                <a:cubicBezTo>
                  <a:pt x="2718648" y="5050153"/>
                  <a:pt x="2717683" y="5051570"/>
                  <a:pt x="2715867" y="5052410"/>
                </a:cubicBezTo>
                <a:lnTo>
                  <a:pt x="2709225" y="5052696"/>
                </a:lnTo>
                <a:lnTo>
                  <a:pt x="2709642" y="5050672"/>
                </a:lnTo>
                <a:lnTo>
                  <a:pt x="2712181" y="5047735"/>
                </a:lnTo>
                <a:cubicBezTo>
                  <a:pt x="2710911" y="5047239"/>
                  <a:pt x="2710911" y="5047239"/>
                  <a:pt x="2710911" y="5047239"/>
                </a:cubicBezTo>
                <a:lnTo>
                  <a:pt x="2711154" y="5046619"/>
                </a:lnTo>
                <a:close/>
                <a:moveTo>
                  <a:pt x="346817" y="5044351"/>
                </a:moveTo>
                <a:cubicBezTo>
                  <a:pt x="343980" y="5044752"/>
                  <a:pt x="342987" y="5045468"/>
                  <a:pt x="342985" y="5046189"/>
                </a:cubicBezTo>
                <a:cubicBezTo>
                  <a:pt x="342982" y="5048352"/>
                  <a:pt x="351906" y="5050548"/>
                  <a:pt x="346817" y="5044351"/>
                </a:cubicBezTo>
                <a:close/>
                <a:moveTo>
                  <a:pt x="2713302" y="5041122"/>
                </a:moveTo>
                <a:lnTo>
                  <a:pt x="2715026" y="5042867"/>
                </a:lnTo>
                <a:lnTo>
                  <a:pt x="2712894" y="5042166"/>
                </a:lnTo>
                <a:close/>
                <a:moveTo>
                  <a:pt x="3150220" y="5038163"/>
                </a:moveTo>
                <a:cubicBezTo>
                  <a:pt x="3147952" y="5038306"/>
                  <a:pt x="3147931" y="5038797"/>
                  <a:pt x="3152401" y="5039979"/>
                </a:cubicBezTo>
                <a:cubicBezTo>
                  <a:pt x="3152401" y="5039979"/>
                  <a:pt x="3152314" y="5041941"/>
                  <a:pt x="3161345" y="5042344"/>
                </a:cubicBezTo>
                <a:cubicBezTo>
                  <a:pt x="3161433" y="5040382"/>
                  <a:pt x="3161433" y="5040382"/>
                  <a:pt x="3161521" y="5038421"/>
                </a:cubicBezTo>
                <a:cubicBezTo>
                  <a:pt x="3157005" y="5038219"/>
                  <a:pt x="3152489" y="5038017"/>
                  <a:pt x="3150220" y="5038163"/>
                </a:cubicBezTo>
                <a:close/>
                <a:moveTo>
                  <a:pt x="2646237" y="5031527"/>
                </a:moveTo>
                <a:cubicBezTo>
                  <a:pt x="2645444" y="5035385"/>
                  <a:pt x="2645444" y="5035385"/>
                  <a:pt x="2645444" y="5035385"/>
                </a:cubicBezTo>
                <a:cubicBezTo>
                  <a:pt x="2656925" y="5037333"/>
                  <a:pt x="2643856" y="5043102"/>
                  <a:pt x="2655338" y="5045049"/>
                </a:cubicBezTo>
                <a:cubicBezTo>
                  <a:pt x="2661476" y="5044094"/>
                  <a:pt x="2664943" y="5041686"/>
                  <a:pt x="2664005" y="5039032"/>
                </a:cubicBezTo>
                <a:cubicBezTo>
                  <a:pt x="2663064" y="5036375"/>
                  <a:pt x="2657719" y="5033474"/>
                  <a:pt x="2646237" y="5031527"/>
                </a:cubicBezTo>
                <a:close/>
                <a:moveTo>
                  <a:pt x="10303906" y="5027016"/>
                </a:moveTo>
                <a:cubicBezTo>
                  <a:pt x="10305079" y="5029120"/>
                  <a:pt x="10310454" y="5032661"/>
                  <a:pt x="10315968" y="5035229"/>
                </a:cubicBezTo>
                <a:cubicBezTo>
                  <a:pt x="10316522" y="5031328"/>
                  <a:pt x="10317075" y="5027428"/>
                  <a:pt x="10317075" y="5027428"/>
                </a:cubicBezTo>
                <a:cubicBezTo>
                  <a:pt x="10305770" y="5024246"/>
                  <a:pt x="10302737" y="5024913"/>
                  <a:pt x="10303906" y="5027016"/>
                </a:cubicBezTo>
                <a:close/>
                <a:moveTo>
                  <a:pt x="440952" y="5026250"/>
                </a:moveTo>
                <a:cubicBezTo>
                  <a:pt x="440952" y="5026250"/>
                  <a:pt x="440952" y="5026250"/>
                  <a:pt x="440321" y="5027618"/>
                </a:cubicBezTo>
                <a:cubicBezTo>
                  <a:pt x="440321" y="5027618"/>
                  <a:pt x="439689" y="5028985"/>
                  <a:pt x="439060" y="5030351"/>
                </a:cubicBezTo>
                <a:cubicBezTo>
                  <a:pt x="439060" y="5030351"/>
                  <a:pt x="442238" y="5031818"/>
                  <a:pt x="442238" y="5031818"/>
                </a:cubicBezTo>
                <a:cubicBezTo>
                  <a:pt x="442238" y="5031818"/>
                  <a:pt x="442868" y="5030451"/>
                  <a:pt x="442868" y="5030451"/>
                </a:cubicBezTo>
                <a:cubicBezTo>
                  <a:pt x="443499" y="5029084"/>
                  <a:pt x="443499" y="5029084"/>
                  <a:pt x="443499" y="5029084"/>
                </a:cubicBezTo>
                <a:cubicBezTo>
                  <a:pt x="444130" y="5027717"/>
                  <a:pt x="444130" y="5027717"/>
                  <a:pt x="444130" y="5027717"/>
                </a:cubicBezTo>
                <a:cubicBezTo>
                  <a:pt x="444130" y="5027717"/>
                  <a:pt x="444130" y="5027717"/>
                  <a:pt x="440952" y="5026250"/>
                </a:cubicBezTo>
                <a:close/>
                <a:moveTo>
                  <a:pt x="2693572" y="5022347"/>
                </a:moveTo>
                <a:lnTo>
                  <a:pt x="2695806" y="5025285"/>
                </a:lnTo>
                <a:cubicBezTo>
                  <a:pt x="2697826" y="5026490"/>
                  <a:pt x="2700889" y="5027544"/>
                  <a:pt x="2705005" y="5028252"/>
                </a:cubicBezTo>
                <a:cubicBezTo>
                  <a:pt x="2707098" y="5027821"/>
                  <a:pt x="2708163" y="5027213"/>
                  <a:pt x="2708838" y="5026589"/>
                </a:cubicBezTo>
                <a:lnTo>
                  <a:pt x="2708946" y="5026462"/>
                </a:lnTo>
                <a:lnTo>
                  <a:pt x="2709779" y="5027662"/>
                </a:lnTo>
                <a:lnTo>
                  <a:pt x="2705111" y="5039606"/>
                </a:lnTo>
                <a:lnTo>
                  <a:pt x="2700355" y="5038041"/>
                </a:lnTo>
                <a:cubicBezTo>
                  <a:pt x="2700355" y="5038041"/>
                  <a:pt x="2693103" y="5040805"/>
                  <a:pt x="2694320" y="5043009"/>
                </a:cubicBezTo>
                <a:lnTo>
                  <a:pt x="2697428" y="5044281"/>
                </a:lnTo>
                <a:lnTo>
                  <a:pt x="2696468" y="5044284"/>
                </a:lnTo>
                <a:cubicBezTo>
                  <a:pt x="2692192" y="5046447"/>
                  <a:pt x="2693790" y="5053594"/>
                  <a:pt x="2685286" y="5052880"/>
                </a:cubicBezTo>
                <a:cubicBezTo>
                  <a:pt x="2678417" y="5042367"/>
                  <a:pt x="2689175" y="5043635"/>
                  <a:pt x="2691902" y="5038586"/>
                </a:cubicBezTo>
                <a:lnTo>
                  <a:pt x="2691777" y="5037509"/>
                </a:lnTo>
                <a:lnTo>
                  <a:pt x="2694928" y="5036842"/>
                </a:lnTo>
                <a:lnTo>
                  <a:pt x="2691685" y="5036697"/>
                </a:lnTo>
                <a:lnTo>
                  <a:pt x="2691003" y="5030761"/>
                </a:lnTo>
                <a:close/>
                <a:moveTo>
                  <a:pt x="426089" y="5017735"/>
                </a:moveTo>
                <a:cubicBezTo>
                  <a:pt x="425015" y="5017453"/>
                  <a:pt x="423859" y="5017347"/>
                  <a:pt x="423534" y="5018053"/>
                </a:cubicBezTo>
                <a:cubicBezTo>
                  <a:pt x="422882" y="5019462"/>
                  <a:pt x="422882" y="5019462"/>
                  <a:pt x="422232" y="5020871"/>
                </a:cubicBezTo>
                <a:cubicBezTo>
                  <a:pt x="422232" y="5020871"/>
                  <a:pt x="422232" y="5020871"/>
                  <a:pt x="421581" y="5022281"/>
                </a:cubicBezTo>
                <a:cubicBezTo>
                  <a:pt x="425552" y="5024115"/>
                  <a:pt x="425552" y="5024115"/>
                  <a:pt x="425552" y="5024115"/>
                </a:cubicBezTo>
                <a:cubicBezTo>
                  <a:pt x="430177" y="5024540"/>
                  <a:pt x="430827" y="5023131"/>
                  <a:pt x="431478" y="5021719"/>
                </a:cubicBezTo>
                <a:cubicBezTo>
                  <a:pt x="432128" y="5020311"/>
                  <a:pt x="428156" y="5018476"/>
                  <a:pt x="428156" y="5018476"/>
                </a:cubicBezTo>
                <a:cubicBezTo>
                  <a:pt x="428156" y="5018476"/>
                  <a:pt x="427164" y="5018018"/>
                  <a:pt x="426089" y="5017735"/>
                </a:cubicBezTo>
                <a:close/>
                <a:moveTo>
                  <a:pt x="2758746" y="5012376"/>
                </a:moveTo>
                <a:lnTo>
                  <a:pt x="2759369" y="5012621"/>
                </a:lnTo>
                <a:cubicBezTo>
                  <a:pt x="2760425" y="5012668"/>
                  <a:pt x="2760425" y="5012668"/>
                  <a:pt x="2756153" y="5013564"/>
                </a:cubicBezTo>
                <a:close/>
                <a:moveTo>
                  <a:pt x="2714116" y="5008867"/>
                </a:moveTo>
                <a:lnTo>
                  <a:pt x="2710689" y="5014101"/>
                </a:lnTo>
                <a:cubicBezTo>
                  <a:pt x="2710689" y="5014101"/>
                  <a:pt x="2710100" y="5015609"/>
                  <a:pt x="2710100" y="5015609"/>
                </a:cubicBezTo>
                <a:lnTo>
                  <a:pt x="2708852" y="5017006"/>
                </a:lnTo>
                <a:lnTo>
                  <a:pt x="2705566" y="5015699"/>
                </a:lnTo>
                <a:cubicBezTo>
                  <a:pt x="2701404" y="5016038"/>
                  <a:pt x="2698257" y="5016812"/>
                  <a:pt x="2696140" y="5017832"/>
                </a:cubicBezTo>
                <a:lnTo>
                  <a:pt x="2694350" y="5019795"/>
                </a:lnTo>
                <a:lnTo>
                  <a:pt x="2696477" y="5012827"/>
                </a:lnTo>
                <a:lnTo>
                  <a:pt x="2697143" y="5012963"/>
                </a:lnTo>
                <a:cubicBezTo>
                  <a:pt x="2701504" y="5010975"/>
                  <a:pt x="2705819" y="5010075"/>
                  <a:pt x="2710120" y="5009448"/>
                </a:cubicBezTo>
                <a:close/>
                <a:moveTo>
                  <a:pt x="2726292" y="5006542"/>
                </a:moveTo>
                <a:lnTo>
                  <a:pt x="2728752" y="5009137"/>
                </a:lnTo>
                <a:lnTo>
                  <a:pt x="2738424" y="5012039"/>
                </a:lnTo>
                <a:lnTo>
                  <a:pt x="2735918" y="5017460"/>
                </a:lnTo>
                <a:lnTo>
                  <a:pt x="2733680" y="5019081"/>
                </a:lnTo>
                <a:lnTo>
                  <a:pt x="2734598" y="5020316"/>
                </a:lnTo>
                <a:lnTo>
                  <a:pt x="2725198" y="5040645"/>
                </a:lnTo>
                <a:lnTo>
                  <a:pt x="2724723" y="5041032"/>
                </a:lnTo>
                <a:lnTo>
                  <a:pt x="2717733" y="5038777"/>
                </a:lnTo>
                <a:lnTo>
                  <a:pt x="2713944" y="5039479"/>
                </a:lnTo>
                <a:lnTo>
                  <a:pt x="2717398" y="5030640"/>
                </a:lnTo>
                <a:cubicBezTo>
                  <a:pt x="2718670" y="5031136"/>
                  <a:pt x="2718670" y="5031136"/>
                  <a:pt x="2718670" y="5031136"/>
                </a:cubicBezTo>
                <a:cubicBezTo>
                  <a:pt x="2720506" y="5029244"/>
                  <a:pt x="2725150" y="5026491"/>
                  <a:pt x="2723856" y="5023132"/>
                </a:cubicBezTo>
                <a:lnTo>
                  <a:pt x="2721912" y="5021211"/>
                </a:lnTo>
                <a:lnTo>
                  <a:pt x="2721937" y="5020622"/>
                </a:lnTo>
                <a:lnTo>
                  <a:pt x="2721151" y="5020462"/>
                </a:lnTo>
                <a:lnTo>
                  <a:pt x="2720257" y="5019579"/>
                </a:lnTo>
                <a:cubicBezTo>
                  <a:pt x="2718987" y="5019083"/>
                  <a:pt x="2718987" y="5019083"/>
                  <a:pt x="2718987" y="5019083"/>
                </a:cubicBezTo>
                <a:cubicBezTo>
                  <a:pt x="2719577" y="5017573"/>
                  <a:pt x="2720757" y="5014556"/>
                  <a:pt x="2723208" y="5012034"/>
                </a:cubicBezTo>
                <a:close/>
                <a:moveTo>
                  <a:pt x="2739548" y="5006303"/>
                </a:moveTo>
                <a:lnTo>
                  <a:pt x="2741045" y="5006370"/>
                </a:lnTo>
                <a:lnTo>
                  <a:pt x="2740486" y="5007581"/>
                </a:lnTo>
                <a:close/>
                <a:moveTo>
                  <a:pt x="2657601" y="5004886"/>
                </a:moveTo>
                <a:lnTo>
                  <a:pt x="2680279" y="5007844"/>
                </a:lnTo>
                <a:lnTo>
                  <a:pt x="2682271" y="5008645"/>
                </a:lnTo>
                <a:lnTo>
                  <a:pt x="2671956" y="5007603"/>
                </a:lnTo>
                <a:cubicBezTo>
                  <a:pt x="2668886" y="5008082"/>
                  <a:pt x="2668489" y="5010011"/>
                  <a:pt x="2673436" y="5014843"/>
                </a:cubicBezTo>
                <a:lnTo>
                  <a:pt x="2682178" y="5013106"/>
                </a:lnTo>
                <a:lnTo>
                  <a:pt x="2680087" y="5019962"/>
                </a:lnTo>
                <a:lnTo>
                  <a:pt x="2674081" y="5018944"/>
                </a:lnTo>
                <a:cubicBezTo>
                  <a:pt x="2672646" y="5018701"/>
                  <a:pt x="2672646" y="5018701"/>
                  <a:pt x="2672646" y="5018701"/>
                </a:cubicBezTo>
                <a:cubicBezTo>
                  <a:pt x="2672117" y="5021273"/>
                  <a:pt x="2672117" y="5021273"/>
                  <a:pt x="2660633" y="5019325"/>
                </a:cubicBezTo>
                <a:cubicBezTo>
                  <a:pt x="2672117" y="5021273"/>
                  <a:pt x="2672117" y="5021273"/>
                  <a:pt x="2672117" y="5021273"/>
                </a:cubicBezTo>
                <a:cubicBezTo>
                  <a:pt x="2672117" y="5021273"/>
                  <a:pt x="2674987" y="5021760"/>
                  <a:pt x="2677858" y="5022247"/>
                </a:cubicBezTo>
                <a:lnTo>
                  <a:pt x="2679314" y="5022494"/>
                </a:lnTo>
                <a:lnTo>
                  <a:pt x="2678305" y="5025798"/>
                </a:lnTo>
                <a:cubicBezTo>
                  <a:pt x="2678305" y="5025798"/>
                  <a:pt x="2679576" y="5026293"/>
                  <a:pt x="2679576" y="5026293"/>
                </a:cubicBezTo>
                <a:lnTo>
                  <a:pt x="2676767" y="5029532"/>
                </a:lnTo>
                <a:lnTo>
                  <a:pt x="2665850" y="5030636"/>
                </a:lnTo>
                <a:cubicBezTo>
                  <a:pt x="2663922" y="5031628"/>
                  <a:pt x="2663855" y="5033087"/>
                  <a:pt x="2664862" y="5034664"/>
                </a:cubicBezTo>
                <a:lnTo>
                  <a:pt x="2668736" y="5038031"/>
                </a:lnTo>
                <a:lnTo>
                  <a:pt x="2662492" y="5043319"/>
                </a:lnTo>
                <a:cubicBezTo>
                  <a:pt x="2657509" y="5048113"/>
                  <a:pt x="2655127" y="5053269"/>
                  <a:pt x="2661021" y="5062532"/>
                </a:cubicBezTo>
                <a:lnTo>
                  <a:pt x="2655294" y="5064501"/>
                </a:lnTo>
                <a:lnTo>
                  <a:pt x="2650680" y="5062774"/>
                </a:lnTo>
                <a:lnTo>
                  <a:pt x="2650530" y="5066140"/>
                </a:lnTo>
                <a:lnTo>
                  <a:pt x="2649184" y="5066603"/>
                </a:lnTo>
                <a:cubicBezTo>
                  <a:pt x="2653526" y="5070474"/>
                  <a:pt x="2654844" y="5074360"/>
                  <a:pt x="2654590" y="5078228"/>
                </a:cubicBezTo>
                <a:lnTo>
                  <a:pt x="2651811" y="5086187"/>
                </a:lnTo>
                <a:lnTo>
                  <a:pt x="2649419" y="5091018"/>
                </a:lnTo>
                <a:lnTo>
                  <a:pt x="2650021" y="5091046"/>
                </a:lnTo>
                <a:lnTo>
                  <a:pt x="2648050" y="5095723"/>
                </a:lnTo>
                <a:lnTo>
                  <a:pt x="2645017" y="5095208"/>
                </a:lnTo>
                <a:lnTo>
                  <a:pt x="2647429" y="5097197"/>
                </a:lnTo>
                <a:lnTo>
                  <a:pt x="2645824" y="5101005"/>
                </a:lnTo>
                <a:cubicBezTo>
                  <a:pt x="2645095" y="5104689"/>
                  <a:pt x="2645697" y="5108295"/>
                  <a:pt x="2649087" y="5111794"/>
                </a:cubicBezTo>
                <a:lnTo>
                  <a:pt x="2643845" y="5119254"/>
                </a:lnTo>
                <a:lnTo>
                  <a:pt x="2641672" y="5118684"/>
                </a:lnTo>
                <a:cubicBezTo>
                  <a:pt x="2640055" y="5119325"/>
                  <a:pt x="2639691" y="5121092"/>
                  <a:pt x="2639327" y="5122861"/>
                </a:cubicBezTo>
                <a:cubicBezTo>
                  <a:pt x="2638964" y="5124629"/>
                  <a:pt x="2638600" y="5126398"/>
                  <a:pt x="2639763" y="5127968"/>
                </a:cubicBezTo>
                <a:lnTo>
                  <a:pt x="2643584" y="5129526"/>
                </a:lnTo>
                <a:lnTo>
                  <a:pt x="2643961" y="5132404"/>
                </a:lnTo>
                <a:lnTo>
                  <a:pt x="2644542" y="5132632"/>
                </a:lnTo>
                <a:lnTo>
                  <a:pt x="2642662" y="5133943"/>
                </a:lnTo>
                <a:lnTo>
                  <a:pt x="2639306" y="5134489"/>
                </a:lnTo>
                <a:lnTo>
                  <a:pt x="2634110" y="5133788"/>
                </a:lnTo>
                <a:cubicBezTo>
                  <a:pt x="2632622" y="5133787"/>
                  <a:pt x="2631831" y="5134027"/>
                  <a:pt x="2632079" y="5134629"/>
                </a:cubicBezTo>
                <a:lnTo>
                  <a:pt x="2633255" y="5135475"/>
                </a:lnTo>
                <a:lnTo>
                  <a:pt x="2630826" y="5135870"/>
                </a:lnTo>
                <a:cubicBezTo>
                  <a:pt x="2630826" y="5135870"/>
                  <a:pt x="2630826" y="5135870"/>
                  <a:pt x="2630728" y="5138050"/>
                </a:cubicBezTo>
                <a:cubicBezTo>
                  <a:pt x="2626562" y="5135682"/>
                  <a:pt x="2622298" y="5135491"/>
                  <a:pt x="2618009" y="5135845"/>
                </a:cubicBezTo>
                <a:lnTo>
                  <a:pt x="2616607" y="5135959"/>
                </a:lnTo>
                <a:lnTo>
                  <a:pt x="2616376" y="5134324"/>
                </a:lnTo>
                <a:cubicBezTo>
                  <a:pt x="2616902" y="5133435"/>
                  <a:pt x="2617964" y="5132538"/>
                  <a:pt x="2619175" y="5131259"/>
                </a:cubicBezTo>
                <a:cubicBezTo>
                  <a:pt x="2619471" y="5130500"/>
                  <a:pt x="2620077" y="5129862"/>
                  <a:pt x="2620375" y="5129103"/>
                </a:cubicBezTo>
                <a:cubicBezTo>
                  <a:pt x="2620671" y="5128343"/>
                  <a:pt x="2620659" y="5127463"/>
                  <a:pt x="2619722" y="5126222"/>
                </a:cubicBezTo>
                <a:cubicBezTo>
                  <a:pt x="2619722" y="5126222"/>
                  <a:pt x="2619080" y="5124219"/>
                  <a:pt x="2617846" y="5123737"/>
                </a:cubicBezTo>
                <a:cubicBezTo>
                  <a:pt x="2616017" y="5124774"/>
                  <a:pt x="2614782" y="5124292"/>
                  <a:pt x="2616017" y="5124774"/>
                </a:cubicBezTo>
                <a:cubicBezTo>
                  <a:pt x="2616658" y="5126775"/>
                  <a:pt x="2614830" y="5127811"/>
                  <a:pt x="2614236" y="5129330"/>
                </a:cubicBezTo>
                <a:cubicBezTo>
                  <a:pt x="2612408" y="5130367"/>
                  <a:pt x="2612408" y="5130367"/>
                  <a:pt x="2611815" y="5131884"/>
                </a:cubicBezTo>
                <a:cubicBezTo>
                  <a:pt x="2611222" y="5133402"/>
                  <a:pt x="2611862" y="5135405"/>
                  <a:pt x="2613096" y="5135887"/>
                </a:cubicBezTo>
                <a:lnTo>
                  <a:pt x="2613449" y="5136222"/>
                </a:lnTo>
                <a:lnTo>
                  <a:pt x="2605141" y="5136908"/>
                </a:lnTo>
                <a:cubicBezTo>
                  <a:pt x="2605043" y="5139088"/>
                  <a:pt x="2613573" y="5139469"/>
                  <a:pt x="2613476" y="5141648"/>
                </a:cubicBezTo>
                <a:cubicBezTo>
                  <a:pt x="2622004" y="5142029"/>
                  <a:pt x="2630534" y="5142409"/>
                  <a:pt x="2630633" y="5140231"/>
                </a:cubicBezTo>
                <a:cubicBezTo>
                  <a:pt x="2630728" y="5138050"/>
                  <a:pt x="2639257" y="5138432"/>
                  <a:pt x="2639257" y="5138432"/>
                </a:cubicBezTo>
                <a:lnTo>
                  <a:pt x="2639432" y="5138406"/>
                </a:lnTo>
                <a:lnTo>
                  <a:pt x="2634639" y="5142679"/>
                </a:lnTo>
                <a:cubicBezTo>
                  <a:pt x="2634106" y="5146384"/>
                  <a:pt x="2635318" y="5150771"/>
                  <a:pt x="2636973" y="5154028"/>
                </a:cubicBezTo>
                <a:cubicBezTo>
                  <a:pt x="2636973" y="5154028"/>
                  <a:pt x="2636973" y="5154028"/>
                  <a:pt x="2636383" y="5155536"/>
                </a:cubicBezTo>
                <a:lnTo>
                  <a:pt x="2630426" y="5178585"/>
                </a:lnTo>
                <a:lnTo>
                  <a:pt x="2630478" y="5177434"/>
                </a:lnTo>
                <a:cubicBezTo>
                  <a:pt x="2621351" y="5179122"/>
                  <a:pt x="2612415" y="5176626"/>
                  <a:pt x="2612321" y="5178719"/>
                </a:cubicBezTo>
                <a:cubicBezTo>
                  <a:pt x="2616837" y="5178921"/>
                  <a:pt x="2621305" y="5180169"/>
                  <a:pt x="2624669" y="5180843"/>
                </a:cubicBezTo>
                <a:lnTo>
                  <a:pt x="2630170" y="5179575"/>
                </a:lnTo>
                <a:lnTo>
                  <a:pt x="2628944" y="5184324"/>
                </a:lnTo>
                <a:lnTo>
                  <a:pt x="2606852" y="5180578"/>
                </a:lnTo>
                <a:lnTo>
                  <a:pt x="2604196" y="5181485"/>
                </a:lnTo>
                <a:lnTo>
                  <a:pt x="2604269" y="5177778"/>
                </a:lnTo>
                <a:cubicBezTo>
                  <a:pt x="2604269" y="5177778"/>
                  <a:pt x="2602320" y="5175275"/>
                  <a:pt x="2599781" y="5174283"/>
                </a:cubicBezTo>
                <a:cubicBezTo>
                  <a:pt x="2597241" y="5173291"/>
                  <a:pt x="2595380" y="5174303"/>
                  <a:pt x="2595380" y="5174303"/>
                </a:cubicBezTo>
                <a:cubicBezTo>
                  <a:pt x="2594791" y="5175813"/>
                  <a:pt x="2594791" y="5175813"/>
                  <a:pt x="2594791" y="5175813"/>
                </a:cubicBezTo>
                <a:cubicBezTo>
                  <a:pt x="2596492" y="5180826"/>
                  <a:pt x="2597091" y="5185844"/>
                  <a:pt x="2596898" y="5190553"/>
                </a:cubicBezTo>
                <a:lnTo>
                  <a:pt x="2595023" y="5199653"/>
                </a:lnTo>
                <a:lnTo>
                  <a:pt x="2594054" y="5199105"/>
                </a:lnTo>
                <a:cubicBezTo>
                  <a:pt x="2587753" y="5196636"/>
                  <a:pt x="2580042" y="5194397"/>
                  <a:pt x="2580782" y="5190796"/>
                </a:cubicBezTo>
                <a:lnTo>
                  <a:pt x="2577325" y="5192749"/>
                </a:lnTo>
                <a:lnTo>
                  <a:pt x="2579488" y="5186092"/>
                </a:lnTo>
                <a:lnTo>
                  <a:pt x="2581257" y="5186884"/>
                </a:lnTo>
                <a:cubicBezTo>
                  <a:pt x="2582006" y="5183240"/>
                  <a:pt x="2592214" y="5184972"/>
                  <a:pt x="2592963" y="5181327"/>
                </a:cubicBezTo>
                <a:cubicBezTo>
                  <a:pt x="2582756" y="5179596"/>
                  <a:pt x="2582756" y="5179596"/>
                  <a:pt x="2582756" y="5179596"/>
                </a:cubicBezTo>
                <a:lnTo>
                  <a:pt x="2583219" y="5177345"/>
                </a:lnTo>
                <a:lnTo>
                  <a:pt x="2584105" y="5177385"/>
                </a:lnTo>
                <a:cubicBezTo>
                  <a:pt x="2586176" y="5177478"/>
                  <a:pt x="2588244" y="5177569"/>
                  <a:pt x="2588244" y="5177569"/>
                </a:cubicBezTo>
                <a:lnTo>
                  <a:pt x="2588255" y="5177356"/>
                </a:lnTo>
                <a:lnTo>
                  <a:pt x="2590508" y="5178023"/>
                </a:lnTo>
                <a:lnTo>
                  <a:pt x="2588319" y="5175912"/>
                </a:lnTo>
                <a:lnTo>
                  <a:pt x="2588340" y="5175440"/>
                </a:lnTo>
                <a:lnTo>
                  <a:pt x="2588081" y="5175683"/>
                </a:lnTo>
                <a:lnTo>
                  <a:pt x="2587616" y="5175234"/>
                </a:lnTo>
                <a:lnTo>
                  <a:pt x="2584409" y="5171458"/>
                </a:lnTo>
                <a:lnTo>
                  <a:pt x="2587459" y="5171932"/>
                </a:lnTo>
                <a:cubicBezTo>
                  <a:pt x="2588482" y="5172245"/>
                  <a:pt x="2588482" y="5172245"/>
                  <a:pt x="2588529" y="5171180"/>
                </a:cubicBezTo>
                <a:lnTo>
                  <a:pt x="2584980" y="5169308"/>
                </a:lnTo>
                <a:lnTo>
                  <a:pt x="2596771" y="5134981"/>
                </a:lnTo>
                <a:lnTo>
                  <a:pt x="2597820" y="5134456"/>
                </a:lnTo>
                <a:cubicBezTo>
                  <a:pt x="2598622" y="5134176"/>
                  <a:pt x="2599063" y="5133835"/>
                  <a:pt x="2598629" y="5133241"/>
                </a:cubicBezTo>
                <a:lnTo>
                  <a:pt x="2597588" y="5132603"/>
                </a:lnTo>
                <a:lnTo>
                  <a:pt x="2601543" y="5121086"/>
                </a:lnTo>
                <a:lnTo>
                  <a:pt x="2607693" y="5119834"/>
                </a:lnTo>
                <a:cubicBezTo>
                  <a:pt x="2609805" y="5118966"/>
                  <a:pt x="2610892" y="5117913"/>
                  <a:pt x="2610938" y="5116815"/>
                </a:cubicBezTo>
                <a:cubicBezTo>
                  <a:pt x="2610989" y="5115715"/>
                  <a:pt x="2610003" y="5114572"/>
                  <a:pt x="2607975" y="5113519"/>
                </a:cubicBezTo>
                <a:lnTo>
                  <a:pt x="2602469" y="5111874"/>
                </a:lnTo>
                <a:lnTo>
                  <a:pt x="2603054" y="5105981"/>
                </a:lnTo>
                <a:cubicBezTo>
                  <a:pt x="2604823" y="5101452"/>
                  <a:pt x="2605323" y="5096430"/>
                  <a:pt x="2605232" y="5092915"/>
                </a:cubicBezTo>
                <a:cubicBezTo>
                  <a:pt x="2605642" y="5084378"/>
                  <a:pt x="2613081" y="5080326"/>
                  <a:pt x="2613489" y="5071788"/>
                </a:cubicBezTo>
                <a:cubicBezTo>
                  <a:pt x="2612810" y="5069784"/>
                  <a:pt x="2609590" y="5066784"/>
                  <a:pt x="2608910" y="5064780"/>
                </a:cubicBezTo>
                <a:cubicBezTo>
                  <a:pt x="2610498" y="5053223"/>
                  <a:pt x="2628505" y="5044605"/>
                  <a:pt x="2621885" y="5031580"/>
                </a:cubicBezTo>
                <a:cubicBezTo>
                  <a:pt x="2626624" y="5032563"/>
                  <a:pt x="2629414" y="5031043"/>
                  <a:pt x="2629992" y="5029096"/>
                </a:cubicBezTo>
                <a:lnTo>
                  <a:pt x="2626213" y="5025387"/>
                </a:lnTo>
                <a:lnTo>
                  <a:pt x="2628234" y="5025086"/>
                </a:lnTo>
                <a:lnTo>
                  <a:pt x="2626514" y="5023733"/>
                </a:lnTo>
                <a:lnTo>
                  <a:pt x="2630934" y="5022940"/>
                </a:lnTo>
                <a:cubicBezTo>
                  <a:pt x="2632976" y="5022868"/>
                  <a:pt x="2634857" y="5022733"/>
                  <a:pt x="2636082" y="5021473"/>
                </a:cubicBezTo>
                <a:cubicBezTo>
                  <a:pt x="2634427" y="5018217"/>
                  <a:pt x="2633871" y="5014955"/>
                  <a:pt x="2634184" y="5011816"/>
                </a:cubicBezTo>
                <a:lnTo>
                  <a:pt x="2635902" y="5007173"/>
                </a:lnTo>
                <a:lnTo>
                  <a:pt x="2637421" y="5007737"/>
                </a:lnTo>
                <a:cubicBezTo>
                  <a:pt x="2639142" y="5008053"/>
                  <a:pt x="2641803" y="5008308"/>
                  <a:pt x="2646067" y="5008499"/>
                </a:cubicBezTo>
                <a:cubicBezTo>
                  <a:pt x="2646067" y="5008499"/>
                  <a:pt x="2646091" y="5007953"/>
                  <a:pt x="2647195" y="5007184"/>
                </a:cubicBezTo>
                <a:lnTo>
                  <a:pt x="2653020" y="5005141"/>
                </a:lnTo>
                <a:lnTo>
                  <a:pt x="2655656" y="5005691"/>
                </a:lnTo>
                <a:close/>
                <a:moveTo>
                  <a:pt x="2756637" y="5002719"/>
                </a:moveTo>
                <a:cubicBezTo>
                  <a:pt x="2765086" y="5003096"/>
                  <a:pt x="2781887" y="5006020"/>
                  <a:pt x="2781790" y="5008190"/>
                </a:cubicBezTo>
                <a:cubicBezTo>
                  <a:pt x="2773147" y="5012150"/>
                  <a:pt x="2773244" y="5009980"/>
                  <a:pt x="2764797" y="5009603"/>
                </a:cubicBezTo>
                <a:lnTo>
                  <a:pt x="2758746" y="5012376"/>
                </a:lnTo>
                <a:lnTo>
                  <a:pt x="2756250" y="5011395"/>
                </a:lnTo>
                <a:lnTo>
                  <a:pt x="2748162" y="5012760"/>
                </a:lnTo>
                <a:lnTo>
                  <a:pt x="2752438" y="5003296"/>
                </a:lnTo>
                <a:close/>
                <a:moveTo>
                  <a:pt x="478022" y="5002322"/>
                </a:moveTo>
                <a:cubicBezTo>
                  <a:pt x="477706" y="5003006"/>
                  <a:pt x="476239" y="5003573"/>
                  <a:pt x="475350" y="5004198"/>
                </a:cubicBezTo>
                <a:cubicBezTo>
                  <a:pt x="474458" y="5004824"/>
                  <a:pt x="474145" y="5005506"/>
                  <a:pt x="476128" y="5006424"/>
                </a:cubicBezTo>
                <a:cubicBezTo>
                  <a:pt x="480732" y="5006891"/>
                  <a:pt x="481995" y="5004157"/>
                  <a:pt x="478022" y="5002322"/>
                </a:cubicBezTo>
                <a:close/>
                <a:moveTo>
                  <a:pt x="10253251" y="5002162"/>
                </a:moveTo>
                <a:cubicBezTo>
                  <a:pt x="10252236" y="5009312"/>
                  <a:pt x="10241426" y="5008161"/>
                  <a:pt x="10240919" y="5011738"/>
                </a:cubicBezTo>
                <a:cubicBezTo>
                  <a:pt x="10240919" y="5011738"/>
                  <a:pt x="10240412" y="5015313"/>
                  <a:pt x="10251222" y="5016463"/>
                </a:cubicBezTo>
                <a:cubicBezTo>
                  <a:pt x="10262540" y="5014038"/>
                  <a:pt x="10273857" y="5011613"/>
                  <a:pt x="10294970" y="5017487"/>
                </a:cubicBezTo>
                <a:cubicBezTo>
                  <a:pt x="10285175" y="5009188"/>
                  <a:pt x="10285682" y="5005612"/>
                  <a:pt x="10264061" y="5003311"/>
                </a:cubicBezTo>
                <a:cubicBezTo>
                  <a:pt x="10264061" y="5003311"/>
                  <a:pt x="10264061" y="5003311"/>
                  <a:pt x="10253251" y="5002162"/>
                </a:cubicBezTo>
                <a:close/>
                <a:moveTo>
                  <a:pt x="10175702" y="5001830"/>
                </a:moveTo>
                <a:cubicBezTo>
                  <a:pt x="10175702" y="5001830"/>
                  <a:pt x="10175702" y="5001830"/>
                  <a:pt x="10175334" y="5004429"/>
                </a:cubicBezTo>
                <a:cubicBezTo>
                  <a:pt x="10175334" y="5004429"/>
                  <a:pt x="10175334" y="5004429"/>
                  <a:pt x="10163749" y="5003197"/>
                </a:cubicBezTo>
                <a:cubicBezTo>
                  <a:pt x="10163749" y="5003197"/>
                  <a:pt x="10163195" y="5007098"/>
                  <a:pt x="10174780" y="5008330"/>
                </a:cubicBezTo>
                <a:cubicBezTo>
                  <a:pt x="10175334" y="5004429"/>
                  <a:pt x="10175334" y="5004429"/>
                  <a:pt x="10175334" y="5004429"/>
                </a:cubicBezTo>
                <a:cubicBezTo>
                  <a:pt x="10186918" y="5005662"/>
                  <a:pt x="10186918" y="5005662"/>
                  <a:pt x="10186918" y="5005662"/>
                </a:cubicBezTo>
                <a:cubicBezTo>
                  <a:pt x="10187286" y="5003061"/>
                  <a:pt x="10187286" y="5003061"/>
                  <a:pt x="10187286" y="5003061"/>
                </a:cubicBezTo>
                <a:cubicBezTo>
                  <a:pt x="10187286" y="5003061"/>
                  <a:pt x="10187286" y="5003061"/>
                  <a:pt x="10175702" y="5001830"/>
                </a:cubicBezTo>
                <a:close/>
                <a:moveTo>
                  <a:pt x="10340473" y="5000620"/>
                </a:moveTo>
                <a:cubicBezTo>
                  <a:pt x="10339956" y="5004261"/>
                  <a:pt x="10339956" y="5004261"/>
                  <a:pt x="10339440" y="5007902"/>
                </a:cubicBezTo>
                <a:cubicBezTo>
                  <a:pt x="10338923" y="5011542"/>
                  <a:pt x="10338923" y="5011542"/>
                  <a:pt x="10350507" y="5012774"/>
                </a:cubicBezTo>
                <a:cubicBezTo>
                  <a:pt x="10350507" y="5012774"/>
                  <a:pt x="10350507" y="5012774"/>
                  <a:pt x="10351023" y="5009134"/>
                </a:cubicBezTo>
                <a:cubicBezTo>
                  <a:pt x="10351540" y="5005494"/>
                  <a:pt x="10352056" y="5001853"/>
                  <a:pt x="10340473" y="5000620"/>
                </a:cubicBezTo>
                <a:close/>
                <a:moveTo>
                  <a:pt x="425517" y="4999925"/>
                </a:moveTo>
                <a:cubicBezTo>
                  <a:pt x="423683" y="4999881"/>
                  <a:pt x="422990" y="5000650"/>
                  <a:pt x="423114" y="5001846"/>
                </a:cubicBezTo>
                <a:cubicBezTo>
                  <a:pt x="423357" y="5004238"/>
                  <a:pt x="426859" y="5008343"/>
                  <a:pt x="430993" y="5011081"/>
                </a:cubicBezTo>
                <a:cubicBezTo>
                  <a:pt x="437336" y="5009034"/>
                  <a:pt x="436704" y="5010401"/>
                  <a:pt x="434779" y="5002879"/>
                </a:cubicBezTo>
                <a:cubicBezTo>
                  <a:pt x="430329" y="5000825"/>
                  <a:pt x="427353" y="4999969"/>
                  <a:pt x="425517" y="4999925"/>
                </a:cubicBezTo>
                <a:close/>
                <a:moveTo>
                  <a:pt x="2639711" y="4997524"/>
                </a:moveTo>
                <a:lnTo>
                  <a:pt x="2643899" y="4999241"/>
                </a:lnTo>
                <a:lnTo>
                  <a:pt x="2642924" y="5000317"/>
                </a:lnTo>
                <a:lnTo>
                  <a:pt x="2645052" y="5002023"/>
                </a:lnTo>
                <a:lnTo>
                  <a:pt x="2637702" y="5002376"/>
                </a:lnTo>
                <a:close/>
                <a:moveTo>
                  <a:pt x="2875411" y="4997155"/>
                </a:moveTo>
                <a:cubicBezTo>
                  <a:pt x="2875315" y="4999325"/>
                  <a:pt x="2883764" y="4999703"/>
                  <a:pt x="2883861" y="4997533"/>
                </a:cubicBezTo>
                <a:cubicBezTo>
                  <a:pt x="2892116" y="5002250"/>
                  <a:pt x="2883376" y="5008379"/>
                  <a:pt x="2908725" y="5009511"/>
                </a:cubicBezTo>
                <a:cubicBezTo>
                  <a:pt x="2908822" y="5007342"/>
                  <a:pt x="2900468" y="5004796"/>
                  <a:pt x="2908918" y="5005173"/>
                </a:cubicBezTo>
                <a:cubicBezTo>
                  <a:pt x="2917174" y="5009889"/>
                  <a:pt x="2908725" y="5009511"/>
                  <a:pt x="2917077" y="5012058"/>
                </a:cubicBezTo>
                <a:cubicBezTo>
                  <a:pt x="2908435" y="5016018"/>
                  <a:pt x="2900081" y="5013472"/>
                  <a:pt x="2891632" y="5013095"/>
                </a:cubicBezTo>
                <a:cubicBezTo>
                  <a:pt x="2874635" y="5014509"/>
                  <a:pt x="2882892" y="5019224"/>
                  <a:pt x="2874150" y="5025354"/>
                </a:cubicBezTo>
                <a:cubicBezTo>
                  <a:pt x="2874248" y="5023186"/>
                  <a:pt x="2865800" y="5022809"/>
                  <a:pt x="2865800" y="5022809"/>
                </a:cubicBezTo>
                <a:cubicBezTo>
                  <a:pt x="2865703" y="5024978"/>
                  <a:pt x="2865703" y="5024978"/>
                  <a:pt x="2874055" y="5027523"/>
                </a:cubicBezTo>
                <a:cubicBezTo>
                  <a:pt x="2874150" y="5025354"/>
                  <a:pt x="2874150" y="5025354"/>
                  <a:pt x="2874150" y="5025354"/>
                </a:cubicBezTo>
                <a:cubicBezTo>
                  <a:pt x="2882503" y="5027901"/>
                  <a:pt x="2873862" y="5031861"/>
                  <a:pt x="2873862" y="5031861"/>
                </a:cubicBezTo>
                <a:cubicBezTo>
                  <a:pt x="2865413" y="5031485"/>
                  <a:pt x="2865413" y="5031485"/>
                  <a:pt x="2865413" y="5031485"/>
                </a:cubicBezTo>
                <a:cubicBezTo>
                  <a:pt x="2865510" y="5029316"/>
                  <a:pt x="2856963" y="5031107"/>
                  <a:pt x="2857061" y="5028939"/>
                </a:cubicBezTo>
                <a:cubicBezTo>
                  <a:pt x="2857157" y="5026769"/>
                  <a:pt x="2857157" y="5026769"/>
                  <a:pt x="2857157" y="5026769"/>
                </a:cubicBezTo>
                <a:cubicBezTo>
                  <a:pt x="2857254" y="5024600"/>
                  <a:pt x="2857254" y="5024600"/>
                  <a:pt x="2848708" y="5026391"/>
                </a:cubicBezTo>
                <a:cubicBezTo>
                  <a:pt x="2848611" y="5028561"/>
                  <a:pt x="2848513" y="5030731"/>
                  <a:pt x="2839966" y="5032522"/>
                </a:cubicBezTo>
                <a:cubicBezTo>
                  <a:pt x="2840161" y="5028184"/>
                  <a:pt x="2831905" y="5023468"/>
                  <a:pt x="2840547" y="5019508"/>
                </a:cubicBezTo>
                <a:cubicBezTo>
                  <a:pt x="2832098" y="5019130"/>
                  <a:pt x="2832098" y="5019130"/>
                  <a:pt x="2832098" y="5019130"/>
                </a:cubicBezTo>
                <a:cubicBezTo>
                  <a:pt x="2823650" y="5018753"/>
                  <a:pt x="2823552" y="5020922"/>
                  <a:pt x="2815105" y="5020544"/>
                </a:cubicBezTo>
                <a:cubicBezTo>
                  <a:pt x="2815201" y="5018375"/>
                  <a:pt x="2806848" y="5015828"/>
                  <a:pt x="2798399" y="5015451"/>
                </a:cubicBezTo>
                <a:cubicBezTo>
                  <a:pt x="2798205" y="5019790"/>
                  <a:pt x="2806654" y="5020167"/>
                  <a:pt x="2815007" y="5022714"/>
                </a:cubicBezTo>
                <a:cubicBezTo>
                  <a:pt x="2806461" y="5024505"/>
                  <a:pt x="2798107" y="5021958"/>
                  <a:pt x="2798011" y="5024127"/>
                </a:cubicBezTo>
                <a:cubicBezTo>
                  <a:pt x="2806363" y="5026674"/>
                  <a:pt x="2814814" y="5027051"/>
                  <a:pt x="2831808" y="5025636"/>
                </a:cubicBezTo>
                <a:cubicBezTo>
                  <a:pt x="2823262" y="5027429"/>
                  <a:pt x="2823166" y="5029598"/>
                  <a:pt x="2814621" y="5031390"/>
                </a:cubicBezTo>
                <a:cubicBezTo>
                  <a:pt x="2806267" y="5028843"/>
                  <a:pt x="2806170" y="5031012"/>
                  <a:pt x="2797721" y="5030635"/>
                </a:cubicBezTo>
                <a:cubicBezTo>
                  <a:pt x="2789271" y="5030259"/>
                  <a:pt x="2797527" y="5034973"/>
                  <a:pt x="2780627" y="5034218"/>
                </a:cubicBezTo>
                <a:cubicBezTo>
                  <a:pt x="2772274" y="5031672"/>
                  <a:pt x="2763730" y="5033463"/>
                  <a:pt x="2746928" y="5030540"/>
                </a:cubicBezTo>
                <a:cubicBezTo>
                  <a:pt x="2746928" y="5030540"/>
                  <a:pt x="2744791" y="5030988"/>
                  <a:pt x="2742654" y="5031435"/>
                </a:cubicBezTo>
                <a:lnTo>
                  <a:pt x="2739420" y="5032113"/>
                </a:lnTo>
                <a:lnTo>
                  <a:pt x="2742323" y="5025685"/>
                </a:lnTo>
                <a:lnTo>
                  <a:pt x="2755476" y="5028748"/>
                </a:lnTo>
                <a:cubicBezTo>
                  <a:pt x="2764214" y="5022617"/>
                  <a:pt x="2764214" y="5022617"/>
                  <a:pt x="2755861" y="5020071"/>
                </a:cubicBezTo>
                <a:cubicBezTo>
                  <a:pt x="2764311" y="5020450"/>
                  <a:pt x="2764311" y="5020450"/>
                  <a:pt x="2772759" y="5020827"/>
                </a:cubicBezTo>
                <a:cubicBezTo>
                  <a:pt x="2772855" y="5018657"/>
                  <a:pt x="2764408" y="5018280"/>
                  <a:pt x="2764408" y="5018280"/>
                </a:cubicBezTo>
                <a:cubicBezTo>
                  <a:pt x="2772952" y="5016488"/>
                  <a:pt x="2790045" y="5012905"/>
                  <a:pt x="2781693" y="5010358"/>
                </a:cubicBezTo>
                <a:cubicBezTo>
                  <a:pt x="2781693" y="5010358"/>
                  <a:pt x="2781790" y="5008190"/>
                  <a:pt x="2781790" y="5008190"/>
                </a:cubicBezTo>
                <a:cubicBezTo>
                  <a:pt x="2790045" y="5012905"/>
                  <a:pt x="2798496" y="5013283"/>
                  <a:pt x="2807042" y="5011490"/>
                </a:cubicBezTo>
                <a:cubicBezTo>
                  <a:pt x="2815396" y="5014037"/>
                  <a:pt x="2823843" y="5014415"/>
                  <a:pt x="2832292" y="5014791"/>
                </a:cubicBezTo>
                <a:cubicBezTo>
                  <a:pt x="2832292" y="5014791"/>
                  <a:pt x="2832195" y="5016960"/>
                  <a:pt x="2832195" y="5016960"/>
                </a:cubicBezTo>
                <a:cubicBezTo>
                  <a:pt x="2840645" y="5017338"/>
                  <a:pt x="2840742" y="5015169"/>
                  <a:pt x="2849192" y="5015546"/>
                </a:cubicBezTo>
                <a:cubicBezTo>
                  <a:pt x="2857641" y="5015924"/>
                  <a:pt x="2866188" y="5014132"/>
                  <a:pt x="2866285" y="5011963"/>
                </a:cubicBezTo>
                <a:cubicBezTo>
                  <a:pt x="2849385" y="5011208"/>
                  <a:pt x="2858127" y="5005078"/>
                  <a:pt x="2866574" y="5005456"/>
                </a:cubicBezTo>
                <a:cubicBezTo>
                  <a:pt x="2858222" y="5002909"/>
                  <a:pt x="2866769" y="5001117"/>
                  <a:pt x="2858320" y="5000740"/>
                </a:cubicBezTo>
                <a:cubicBezTo>
                  <a:pt x="2875218" y="5001494"/>
                  <a:pt x="2875315" y="4999325"/>
                  <a:pt x="2875411" y="4997155"/>
                </a:cubicBezTo>
                <a:close/>
                <a:moveTo>
                  <a:pt x="10419684" y="4994795"/>
                </a:moveTo>
                <a:cubicBezTo>
                  <a:pt x="10419222" y="4998047"/>
                  <a:pt x="10419222" y="4998047"/>
                  <a:pt x="10418760" y="5001296"/>
                </a:cubicBezTo>
                <a:cubicBezTo>
                  <a:pt x="10423587" y="5001809"/>
                  <a:pt x="10427265" y="5001789"/>
                  <a:pt x="10429764" y="5001436"/>
                </a:cubicBezTo>
                <a:cubicBezTo>
                  <a:pt x="10437263" y="5000377"/>
                  <a:pt x="10434163" y="4996336"/>
                  <a:pt x="10419684" y="4994795"/>
                </a:cubicBezTo>
                <a:close/>
                <a:moveTo>
                  <a:pt x="10102899" y="4990123"/>
                </a:moveTo>
                <a:cubicBezTo>
                  <a:pt x="10102437" y="4993374"/>
                  <a:pt x="10102437" y="4993374"/>
                  <a:pt x="10101976" y="4996624"/>
                </a:cubicBezTo>
                <a:cubicBezTo>
                  <a:pt x="10106803" y="4997137"/>
                  <a:pt x="10111629" y="4997652"/>
                  <a:pt x="10115305" y="4997630"/>
                </a:cubicBezTo>
                <a:cubicBezTo>
                  <a:pt x="10118983" y="4997610"/>
                  <a:pt x="10121512" y="4997053"/>
                  <a:pt x="10121743" y="4995428"/>
                </a:cubicBezTo>
                <a:cubicBezTo>
                  <a:pt x="10112552" y="4991150"/>
                  <a:pt x="10112091" y="4994401"/>
                  <a:pt x="10102899" y="4990123"/>
                </a:cubicBezTo>
                <a:close/>
                <a:moveTo>
                  <a:pt x="10299443" y="4985961"/>
                </a:moveTo>
                <a:cubicBezTo>
                  <a:pt x="10298429" y="4993112"/>
                  <a:pt x="10297923" y="4996687"/>
                  <a:pt x="10297415" y="5000263"/>
                </a:cubicBezTo>
                <a:cubicBezTo>
                  <a:pt x="10321086" y="4999152"/>
                  <a:pt x="10321595" y="4995576"/>
                  <a:pt x="10322608" y="4988426"/>
                </a:cubicBezTo>
                <a:cubicBezTo>
                  <a:pt x="10311027" y="4987195"/>
                  <a:pt x="10299443" y="4985961"/>
                  <a:pt x="10299443" y="4985961"/>
                </a:cubicBezTo>
                <a:close/>
                <a:moveTo>
                  <a:pt x="2734832" y="4985429"/>
                </a:moveTo>
                <a:cubicBezTo>
                  <a:pt x="2733559" y="4984930"/>
                  <a:pt x="2732285" y="4984432"/>
                  <a:pt x="2731730" y="4985854"/>
                </a:cubicBezTo>
                <a:lnTo>
                  <a:pt x="2729955" y="4988130"/>
                </a:lnTo>
                <a:lnTo>
                  <a:pt x="2724415" y="4987650"/>
                </a:lnTo>
                <a:cubicBezTo>
                  <a:pt x="2720376" y="4988058"/>
                  <a:pt x="2718316" y="4989147"/>
                  <a:pt x="2722276" y="4990502"/>
                </a:cubicBezTo>
                <a:lnTo>
                  <a:pt x="2729848" y="4990035"/>
                </a:lnTo>
                <a:lnTo>
                  <a:pt x="2730064" y="4990118"/>
                </a:lnTo>
                <a:cubicBezTo>
                  <a:pt x="2730779" y="4992038"/>
                  <a:pt x="2731335" y="4990617"/>
                  <a:pt x="2732608" y="4991114"/>
                </a:cubicBezTo>
                <a:lnTo>
                  <a:pt x="2733662" y="4989763"/>
                </a:lnTo>
                <a:lnTo>
                  <a:pt x="2738436" y="4988865"/>
                </a:lnTo>
                <a:lnTo>
                  <a:pt x="2734623" y="4988534"/>
                </a:lnTo>
                <a:lnTo>
                  <a:pt x="2735548" y="4987347"/>
                </a:lnTo>
                <a:cubicBezTo>
                  <a:pt x="2736105" y="4985926"/>
                  <a:pt x="2736105" y="4985926"/>
                  <a:pt x="2734832" y="4985429"/>
                </a:cubicBezTo>
                <a:close/>
                <a:moveTo>
                  <a:pt x="10245020" y="4975948"/>
                </a:moveTo>
                <a:cubicBezTo>
                  <a:pt x="10233885" y="4978459"/>
                  <a:pt x="10232851" y="4985738"/>
                  <a:pt x="10242953" y="4990509"/>
                </a:cubicBezTo>
                <a:cubicBezTo>
                  <a:pt x="10253572" y="4991638"/>
                  <a:pt x="10264188" y="4992769"/>
                  <a:pt x="10274806" y="4993897"/>
                </a:cubicBezTo>
                <a:cubicBezTo>
                  <a:pt x="10276355" y="4982976"/>
                  <a:pt x="10266769" y="4974566"/>
                  <a:pt x="10245020" y="4975948"/>
                </a:cubicBezTo>
                <a:close/>
                <a:moveTo>
                  <a:pt x="2775084" y="4968768"/>
                </a:moveTo>
                <a:cubicBezTo>
                  <a:pt x="2791790" y="4973860"/>
                  <a:pt x="2808688" y="4974615"/>
                  <a:pt x="2816850" y="4981500"/>
                </a:cubicBezTo>
                <a:cubicBezTo>
                  <a:pt x="2799852" y="4982914"/>
                  <a:pt x="2791208" y="4986876"/>
                  <a:pt x="2782566" y="4990836"/>
                </a:cubicBezTo>
                <a:cubicBezTo>
                  <a:pt x="2757145" y="4991331"/>
                  <a:pt x="2765429" y="4983551"/>
                  <a:pt x="2764113" y="4977480"/>
                </a:cubicBezTo>
                <a:lnTo>
                  <a:pt x="2762916" y="4976478"/>
                </a:lnTo>
                <a:lnTo>
                  <a:pt x="2765065" y="4970533"/>
                </a:lnTo>
                <a:lnTo>
                  <a:pt x="2766526" y="4970831"/>
                </a:lnTo>
                <a:cubicBezTo>
                  <a:pt x="2770740" y="4971290"/>
                  <a:pt x="2774986" y="4970937"/>
                  <a:pt x="2775084" y="4968768"/>
                </a:cubicBezTo>
                <a:close/>
                <a:moveTo>
                  <a:pt x="10070285" y="4968255"/>
                </a:moveTo>
                <a:cubicBezTo>
                  <a:pt x="10069773" y="4971850"/>
                  <a:pt x="10069773" y="4971850"/>
                  <a:pt x="10069263" y="4975445"/>
                </a:cubicBezTo>
                <a:cubicBezTo>
                  <a:pt x="10069263" y="4975445"/>
                  <a:pt x="10080101" y="4976597"/>
                  <a:pt x="10090937" y="4977751"/>
                </a:cubicBezTo>
                <a:cubicBezTo>
                  <a:pt x="10091448" y="4974155"/>
                  <a:pt x="10102283" y="4975309"/>
                  <a:pt x="10102283" y="4975309"/>
                </a:cubicBezTo>
                <a:lnTo>
                  <a:pt x="10080612" y="4973004"/>
                </a:lnTo>
                <a:cubicBezTo>
                  <a:pt x="10081120" y="4969409"/>
                  <a:pt x="10081120" y="4969409"/>
                  <a:pt x="10070285" y="4968255"/>
                </a:cubicBezTo>
                <a:close/>
                <a:moveTo>
                  <a:pt x="2739024" y="4967528"/>
                </a:moveTo>
                <a:lnTo>
                  <a:pt x="2737741" y="4970810"/>
                </a:lnTo>
                <a:cubicBezTo>
                  <a:pt x="2737741" y="4970810"/>
                  <a:pt x="2738336" y="4972932"/>
                  <a:pt x="2739571" y="4973415"/>
                </a:cubicBezTo>
                <a:cubicBezTo>
                  <a:pt x="2740804" y="4973897"/>
                  <a:pt x="2741446" y="4972258"/>
                  <a:pt x="2741446" y="4972258"/>
                </a:cubicBezTo>
                <a:cubicBezTo>
                  <a:pt x="2742727" y="4968976"/>
                  <a:pt x="2742727" y="4968976"/>
                  <a:pt x="2742727" y="4968976"/>
                </a:cubicBezTo>
                <a:cubicBezTo>
                  <a:pt x="2742727" y="4968976"/>
                  <a:pt x="2742727" y="4968976"/>
                  <a:pt x="2741494" y="4968494"/>
                </a:cubicBezTo>
                <a:cubicBezTo>
                  <a:pt x="2740259" y="4968011"/>
                  <a:pt x="2739024" y="4967528"/>
                  <a:pt x="2739024" y="4967528"/>
                </a:cubicBezTo>
                <a:close/>
                <a:moveTo>
                  <a:pt x="2682222" y="4964344"/>
                </a:moveTo>
                <a:cubicBezTo>
                  <a:pt x="2691149" y="4967100"/>
                  <a:pt x="2691149" y="4967100"/>
                  <a:pt x="2691149" y="4967100"/>
                </a:cubicBezTo>
                <a:cubicBezTo>
                  <a:pt x="2691254" y="4964746"/>
                  <a:pt x="2691254" y="4964746"/>
                  <a:pt x="2691254" y="4964746"/>
                </a:cubicBezTo>
                <a:cubicBezTo>
                  <a:pt x="2691254" y="4964746"/>
                  <a:pt x="2682222" y="4964344"/>
                  <a:pt x="2682222" y="4964344"/>
                </a:cubicBezTo>
                <a:close/>
                <a:moveTo>
                  <a:pt x="10260112" y="4959342"/>
                </a:moveTo>
                <a:cubicBezTo>
                  <a:pt x="10259373" y="4964542"/>
                  <a:pt x="10269770" y="4968949"/>
                  <a:pt x="10275224" y="4969364"/>
                </a:cubicBezTo>
                <a:cubicBezTo>
                  <a:pt x="10277042" y="4969502"/>
                  <a:pt x="10278310" y="4969196"/>
                  <a:pt x="10278433" y="4968331"/>
                </a:cubicBezTo>
                <a:cubicBezTo>
                  <a:pt x="10269272" y="4963836"/>
                  <a:pt x="10279417" y="4961396"/>
                  <a:pt x="10260112" y="4959342"/>
                </a:cubicBezTo>
                <a:close/>
                <a:moveTo>
                  <a:pt x="2713805" y="4956244"/>
                </a:moveTo>
                <a:lnTo>
                  <a:pt x="2715308" y="4956590"/>
                </a:lnTo>
                <a:cubicBezTo>
                  <a:pt x="2716328" y="4957449"/>
                  <a:pt x="2716280" y="4958534"/>
                  <a:pt x="2716231" y="4959619"/>
                </a:cubicBezTo>
                <a:cubicBezTo>
                  <a:pt x="2720405" y="4960892"/>
                  <a:pt x="2724655" y="4960538"/>
                  <a:pt x="2728916" y="4959914"/>
                </a:cubicBezTo>
                <a:lnTo>
                  <a:pt x="2740827" y="4958670"/>
                </a:lnTo>
                <a:lnTo>
                  <a:pt x="2740258" y="4959624"/>
                </a:lnTo>
                <a:lnTo>
                  <a:pt x="2741618" y="4959846"/>
                </a:lnTo>
                <a:lnTo>
                  <a:pt x="2741578" y="4960752"/>
                </a:lnTo>
                <a:cubicBezTo>
                  <a:pt x="2745754" y="4962024"/>
                  <a:pt x="2749955" y="4962755"/>
                  <a:pt x="2753111" y="4963168"/>
                </a:cubicBezTo>
                <a:lnTo>
                  <a:pt x="2757652" y="4963604"/>
                </a:lnTo>
                <a:lnTo>
                  <a:pt x="2756671" y="4966400"/>
                </a:lnTo>
                <a:lnTo>
                  <a:pt x="2750231" y="4965309"/>
                </a:lnTo>
                <a:cubicBezTo>
                  <a:pt x="2749036" y="4965106"/>
                  <a:pt x="2749036" y="4965106"/>
                  <a:pt x="2749036" y="4965106"/>
                </a:cubicBezTo>
                <a:cubicBezTo>
                  <a:pt x="2739466" y="4963483"/>
                  <a:pt x="2738804" y="4966697"/>
                  <a:pt x="2747713" y="4971536"/>
                </a:cubicBezTo>
                <a:cubicBezTo>
                  <a:pt x="2755387" y="4970342"/>
                  <a:pt x="2751922" y="4969130"/>
                  <a:pt x="2754026" y="4967927"/>
                </a:cubicBezTo>
                <a:lnTo>
                  <a:pt x="2756349" y="4967319"/>
                </a:lnTo>
                <a:lnTo>
                  <a:pt x="2754480" y="4972643"/>
                </a:lnTo>
                <a:lnTo>
                  <a:pt x="2749495" y="4973058"/>
                </a:lnTo>
                <a:cubicBezTo>
                  <a:pt x="2747382" y="4972963"/>
                  <a:pt x="2745270" y="4972870"/>
                  <a:pt x="2740996" y="4973765"/>
                </a:cubicBezTo>
                <a:cubicBezTo>
                  <a:pt x="2740996" y="4973765"/>
                  <a:pt x="2740996" y="4973765"/>
                  <a:pt x="2740899" y="4975935"/>
                </a:cubicBezTo>
                <a:cubicBezTo>
                  <a:pt x="2740899" y="4975935"/>
                  <a:pt x="2740899" y="4975935"/>
                  <a:pt x="2749349" y="4976313"/>
                </a:cubicBezTo>
                <a:cubicBezTo>
                  <a:pt x="2745028" y="4978291"/>
                  <a:pt x="2747091" y="4979470"/>
                  <a:pt x="2750223" y="4980426"/>
                </a:cubicBezTo>
                <a:lnTo>
                  <a:pt x="2751613" y="4980809"/>
                </a:lnTo>
                <a:lnTo>
                  <a:pt x="2748789" y="4988856"/>
                </a:lnTo>
                <a:lnTo>
                  <a:pt x="2748866" y="4987159"/>
                </a:lnTo>
                <a:cubicBezTo>
                  <a:pt x="2748866" y="4987159"/>
                  <a:pt x="2748866" y="4987159"/>
                  <a:pt x="2740415" y="4986780"/>
                </a:cubicBezTo>
                <a:cubicBezTo>
                  <a:pt x="2740320" y="4988949"/>
                  <a:pt x="2740320" y="4988949"/>
                  <a:pt x="2740320" y="4988949"/>
                </a:cubicBezTo>
                <a:cubicBezTo>
                  <a:pt x="2733763" y="4993547"/>
                  <a:pt x="2741466" y="4998782"/>
                  <a:pt x="2742081" y="5002782"/>
                </a:cubicBezTo>
                <a:lnTo>
                  <a:pt x="2739546" y="5006299"/>
                </a:lnTo>
                <a:lnTo>
                  <a:pt x="2731574" y="4995420"/>
                </a:lnTo>
                <a:lnTo>
                  <a:pt x="2724198" y="5000831"/>
                </a:lnTo>
                <a:lnTo>
                  <a:pt x="2722257" y="4999485"/>
                </a:lnTo>
                <a:cubicBezTo>
                  <a:pt x="2719127" y="5000001"/>
                  <a:pt x="2717856" y="4999505"/>
                  <a:pt x="2718535" y="5001512"/>
                </a:cubicBezTo>
                <a:lnTo>
                  <a:pt x="2718457" y="5001643"/>
                </a:lnTo>
                <a:lnTo>
                  <a:pt x="2714798" y="5000376"/>
                </a:lnTo>
                <a:lnTo>
                  <a:pt x="2700872" y="4998427"/>
                </a:lnTo>
                <a:lnTo>
                  <a:pt x="2701439" y="4996568"/>
                </a:lnTo>
                <a:cubicBezTo>
                  <a:pt x="2702619" y="4993551"/>
                  <a:pt x="2701938" y="4991544"/>
                  <a:pt x="2703118" y="4988527"/>
                </a:cubicBezTo>
                <a:cubicBezTo>
                  <a:pt x="2703118" y="4988527"/>
                  <a:pt x="2703118" y="4988527"/>
                  <a:pt x="2703708" y="4987017"/>
                </a:cubicBezTo>
                <a:cubicBezTo>
                  <a:pt x="2712416" y="4983462"/>
                  <a:pt x="2714096" y="4975421"/>
                  <a:pt x="2709515" y="4968413"/>
                </a:cubicBezTo>
                <a:close/>
                <a:moveTo>
                  <a:pt x="10435376" y="4953245"/>
                </a:moveTo>
                <a:cubicBezTo>
                  <a:pt x="10430503" y="4953057"/>
                  <a:pt x="10425584" y="4953193"/>
                  <a:pt x="10425401" y="4954493"/>
                </a:cubicBezTo>
                <a:cubicBezTo>
                  <a:pt x="10430226" y="4955007"/>
                  <a:pt x="10435054" y="4955521"/>
                  <a:pt x="10438719" y="4955580"/>
                </a:cubicBezTo>
                <a:cubicBezTo>
                  <a:pt x="10442385" y="4955640"/>
                  <a:pt x="10444891" y="4955247"/>
                  <a:pt x="10445075" y="4953947"/>
                </a:cubicBezTo>
                <a:cubicBezTo>
                  <a:pt x="10445075" y="4953947"/>
                  <a:pt x="10440249" y="4953434"/>
                  <a:pt x="10435376" y="4953245"/>
                </a:cubicBezTo>
                <a:close/>
                <a:moveTo>
                  <a:pt x="10160546" y="4952321"/>
                </a:moveTo>
                <a:lnTo>
                  <a:pt x="10161152" y="4952343"/>
                </a:lnTo>
                <a:lnTo>
                  <a:pt x="10161245" y="4955871"/>
                </a:lnTo>
                <a:lnTo>
                  <a:pt x="10160973" y="4956105"/>
                </a:lnTo>
                <a:lnTo>
                  <a:pt x="10160036" y="4955915"/>
                </a:lnTo>
                <a:cubicBezTo>
                  <a:pt x="10160036" y="4955915"/>
                  <a:pt x="10160546" y="4952321"/>
                  <a:pt x="10160546" y="4952321"/>
                </a:cubicBezTo>
                <a:close/>
                <a:moveTo>
                  <a:pt x="9027068" y="4943708"/>
                </a:moveTo>
                <a:lnTo>
                  <a:pt x="9027889" y="4945842"/>
                </a:lnTo>
                <a:lnTo>
                  <a:pt x="9027135" y="4950626"/>
                </a:lnTo>
                <a:lnTo>
                  <a:pt x="9024796" y="4952154"/>
                </a:lnTo>
                <a:lnTo>
                  <a:pt x="9026668" y="4943822"/>
                </a:lnTo>
                <a:close/>
                <a:moveTo>
                  <a:pt x="2734001" y="4940851"/>
                </a:moveTo>
                <a:cubicBezTo>
                  <a:pt x="2733904" y="4943020"/>
                  <a:pt x="2741965" y="4952074"/>
                  <a:pt x="2733323" y="4956035"/>
                </a:cubicBezTo>
                <a:lnTo>
                  <a:pt x="2714181" y="4955180"/>
                </a:lnTo>
                <a:lnTo>
                  <a:pt x="2714569" y="4954080"/>
                </a:lnTo>
                <a:lnTo>
                  <a:pt x="2715087" y="4949843"/>
                </a:lnTo>
                <a:lnTo>
                  <a:pt x="2725065" y="4951319"/>
                </a:lnTo>
                <a:cubicBezTo>
                  <a:pt x="2725163" y="4949150"/>
                  <a:pt x="2716715" y="4948773"/>
                  <a:pt x="2716812" y="4946604"/>
                </a:cubicBezTo>
                <a:cubicBezTo>
                  <a:pt x="2742063" y="4949906"/>
                  <a:pt x="2725552" y="4940474"/>
                  <a:pt x="2734001" y="4940851"/>
                </a:cubicBezTo>
                <a:close/>
                <a:moveTo>
                  <a:pt x="10394061" y="4940601"/>
                </a:moveTo>
                <a:cubicBezTo>
                  <a:pt x="10383185" y="4941292"/>
                  <a:pt x="10377360" y="4944366"/>
                  <a:pt x="10376843" y="4948006"/>
                </a:cubicBezTo>
                <a:cubicBezTo>
                  <a:pt x="10376326" y="4951646"/>
                  <a:pt x="10381120" y="4955851"/>
                  <a:pt x="10391479" y="4958802"/>
                </a:cubicBezTo>
                <a:cubicBezTo>
                  <a:pt x="10391997" y="4955162"/>
                  <a:pt x="10413746" y="4953781"/>
                  <a:pt x="10414262" y="4950141"/>
                </a:cubicBezTo>
                <a:cubicBezTo>
                  <a:pt x="10414778" y="4946501"/>
                  <a:pt x="10404677" y="4941731"/>
                  <a:pt x="10394061" y="4940601"/>
                </a:cubicBezTo>
                <a:close/>
                <a:moveTo>
                  <a:pt x="10553900" y="4939627"/>
                </a:moveTo>
                <a:cubicBezTo>
                  <a:pt x="10551417" y="4939858"/>
                  <a:pt x="10548867" y="4940577"/>
                  <a:pt x="10548589" y="4942527"/>
                </a:cubicBezTo>
                <a:cubicBezTo>
                  <a:pt x="10558242" y="4943554"/>
                  <a:pt x="10558242" y="4943554"/>
                  <a:pt x="10557689" y="4947453"/>
                </a:cubicBezTo>
                <a:cubicBezTo>
                  <a:pt x="10558242" y="4943554"/>
                  <a:pt x="10568448" y="4940680"/>
                  <a:pt x="10558795" y="4939653"/>
                </a:cubicBezTo>
                <a:cubicBezTo>
                  <a:pt x="10558795" y="4939653"/>
                  <a:pt x="10556382" y="4939396"/>
                  <a:pt x="10553900" y="4939627"/>
                </a:cubicBezTo>
                <a:close/>
                <a:moveTo>
                  <a:pt x="10451105" y="4932154"/>
                </a:moveTo>
                <a:cubicBezTo>
                  <a:pt x="10439963" y="4934707"/>
                  <a:pt x="10438919" y="4942074"/>
                  <a:pt x="10437352" y="4953126"/>
                </a:cubicBezTo>
                <a:cubicBezTo>
                  <a:pt x="10459111" y="4951701"/>
                  <a:pt x="10448492" y="4950572"/>
                  <a:pt x="10469203" y="4956513"/>
                </a:cubicBezTo>
                <a:cubicBezTo>
                  <a:pt x="10470248" y="4949147"/>
                  <a:pt x="10471292" y="4941781"/>
                  <a:pt x="10482434" y="4939226"/>
                </a:cubicBezTo>
                <a:cubicBezTo>
                  <a:pt x="10461201" y="4936967"/>
                  <a:pt x="10461722" y="4933283"/>
                  <a:pt x="10451105" y="4932154"/>
                </a:cubicBezTo>
                <a:close/>
                <a:moveTo>
                  <a:pt x="10538486" y="4930894"/>
                </a:moveTo>
                <a:cubicBezTo>
                  <a:pt x="10538025" y="4934144"/>
                  <a:pt x="10515320" y="4928429"/>
                  <a:pt x="10526441" y="4932911"/>
                </a:cubicBezTo>
                <a:cubicBezTo>
                  <a:pt x="10526210" y="4934536"/>
                  <a:pt x="10532001" y="4935152"/>
                  <a:pt x="10536461" y="4934801"/>
                </a:cubicBezTo>
                <a:cubicBezTo>
                  <a:pt x="10540919" y="4934451"/>
                  <a:pt x="10544046" y="4933134"/>
                  <a:pt x="10538486" y="4930894"/>
                </a:cubicBezTo>
                <a:close/>
                <a:moveTo>
                  <a:pt x="2667585" y="4930203"/>
                </a:moveTo>
                <a:lnTo>
                  <a:pt x="2683401" y="4936417"/>
                </a:lnTo>
                <a:cubicBezTo>
                  <a:pt x="2674953" y="4936041"/>
                  <a:pt x="2674953" y="4936041"/>
                  <a:pt x="2674856" y="4938211"/>
                </a:cubicBezTo>
                <a:cubicBezTo>
                  <a:pt x="2683207" y="4940756"/>
                  <a:pt x="2691753" y="4938965"/>
                  <a:pt x="2691658" y="4941134"/>
                </a:cubicBezTo>
                <a:cubicBezTo>
                  <a:pt x="2687335" y="4943114"/>
                  <a:pt x="2691464" y="4945471"/>
                  <a:pt x="2698784" y="4947430"/>
                </a:cubicBezTo>
                <a:lnTo>
                  <a:pt x="2707023" y="4948650"/>
                </a:lnTo>
                <a:lnTo>
                  <a:pt x="2706865" y="4950852"/>
                </a:lnTo>
                <a:cubicBezTo>
                  <a:pt x="2705583" y="4956003"/>
                  <a:pt x="2703665" y="4960908"/>
                  <a:pt x="2701896" y="4965435"/>
                </a:cubicBezTo>
                <a:cubicBezTo>
                  <a:pt x="2692509" y="4966984"/>
                  <a:pt x="2686250" y="4968017"/>
                  <a:pt x="2689559" y="4974530"/>
                </a:cubicBezTo>
                <a:cubicBezTo>
                  <a:pt x="2690148" y="4973021"/>
                  <a:pt x="2690148" y="4973021"/>
                  <a:pt x="2692687" y="4974013"/>
                </a:cubicBezTo>
                <a:cubicBezTo>
                  <a:pt x="2694638" y="4976515"/>
                  <a:pt x="2694728" y="4980029"/>
                  <a:pt x="2693548" y="4983047"/>
                </a:cubicBezTo>
                <a:cubicBezTo>
                  <a:pt x="2692279" y="4982552"/>
                  <a:pt x="2691690" y="4984060"/>
                  <a:pt x="2691690" y="4984060"/>
                </a:cubicBezTo>
                <a:cubicBezTo>
                  <a:pt x="2690511" y="4987078"/>
                  <a:pt x="2689920" y="4988587"/>
                  <a:pt x="2688741" y="4991606"/>
                </a:cubicBezTo>
                <a:lnTo>
                  <a:pt x="2686982" y="4997371"/>
                </a:lnTo>
                <a:lnTo>
                  <a:pt x="2680767" y="4996946"/>
                </a:lnTo>
                <a:cubicBezTo>
                  <a:pt x="2680864" y="4994767"/>
                  <a:pt x="2680864" y="4994767"/>
                  <a:pt x="2680960" y="4992587"/>
                </a:cubicBezTo>
                <a:cubicBezTo>
                  <a:pt x="2663902" y="4991825"/>
                  <a:pt x="2672139" y="4998745"/>
                  <a:pt x="2655181" y="4995803"/>
                </a:cubicBezTo>
                <a:cubicBezTo>
                  <a:pt x="2655181" y="4995803"/>
                  <a:pt x="2663804" y="4994005"/>
                  <a:pt x="2663804" y="4994005"/>
                </a:cubicBezTo>
                <a:lnTo>
                  <a:pt x="2641579" y="4993012"/>
                </a:lnTo>
                <a:close/>
                <a:moveTo>
                  <a:pt x="10418428" y="4920758"/>
                </a:moveTo>
                <a:cubicBezTo>
                  <a:pt x="10417874" y="4924660"/>
                  <a:pt x="10429458" y="4925891"/>
                  <a:pt x="10429458" y="4925891"/>
                </a:cubicBezTo>
                <a:cubicBezTo>
                  <a:pt x="10429458" y="4925891"/>
                  <a:pt x="10430013" y="4921992"/>
                  <a:pt x="10430013" y="4921992"/>
                </a:cubicBezTo>
                <a:cubicBezTo>
                  <a:pt x="10418428" y="4920758"/>
                  <a:pt x="10418428" y="4920758"/>
                  <a:pt x="10418428" y="4920758"/>
                </a:cubicBezTo>
                <a:close/>
                <a:moveTo>
                  <a:pt x="10278363" y="4913555"/>
                </a:moveTo>
                <a:cubicBezTo>
                  <a:pt x="10298431" y="4919430"/>
                  <a:pt x="10277319" y="4920923"/>
                  <a:pt x="10287094" y="4925702"/>
                </a:cubicBezTo>
                <a:cubicBezTo>
                  <a:pt x="10287094" y="4925702"/>
                  <a:pt x="10297387" y="4926796"/>
                  <a:pt x="10297387" y="4926796"/>
                </a:cubicBezTo>
                <a:cubicBezTo>
                  <a:pt x="10296865" y="4930480"/>
                  <a:pt x="10296865" y="4930480"/>
                  <a:pt x="10296342" y="4934164"/>
                </a:cubicBezTo>
                <a:cubicBezTo>
                  <a:pt x="10307160" y="4931575"/>
                  <a:pt x="10307160" y="4931575"/>
                  <a:pt x="10307682" y="4927892"/>
                </a:cubicBezTo>
                <a:cubicBezTo>
                  <a:pt x="10307682" y="4927892"/>
                  <a:pt x="10307682" y="4927892"/>
                  <a:pt x="10297387" y="4926796"/>
                </a:cubicBezTo>
                <a:cubicBezTo>
                  <a:pt x="10297910" y="4923113"/>
                  <a:pt x="10308728" y="4920525"/>
                  <a:pt x="10309251" y="4916842"/>
                </a:cubicBezTo>
                <a:cubicBezTo>
                  <a:pt x="10299478" y="4912063"/>
                  <a:pt x="10288660" y="4914651"/>
                  <a:pt x="10278363" y="4913555"/>
                </a:cubicBezTo>
                <a:close/>
                <a:moveTo>
                  <a:pt x="2727148" y="4908315"/>
                </a:moveTo>
                <a:lnTo>
                  <a:pt x="2731732" y="4908718"/>
                </a:lnTo>
                <a:cubicBezTo>
                  <a:pt x="2756570" y="4912381"/>
                  <a:pt x="2742242" y="4922202"/>
                  <a:pt x="2734679" y="4925667"/>
                </a:cubicBezTo>
                <a:cubicBezTo>
                  <a:pt x="2734679" y="4925667"/>
                  <a:pt x="2734777" y="4923498"/>
                  <a:pt x="2734777" y="4923498"/>
                </a:cubicBezTo>
                <a:lnTo>
                  <a:pt x="2725613" y="4921241"/>
                </a:lnTo>
                <a:lnTo>
                  <a:pt x="2726258" y="4910592"/>
                </a:lnTo>
                <a:close/>
                <a:moveTo>
                  <a:pt x="2711639" y="4908038"/>
                </a:moveTo>
                <a:lnTo>
                  <a:pt x="2709330" y="4918326"/>
                </a:lnTo>
                <a:lnTo>
                  <a:pt x="2709308" y="4928424"/>
                </a:lnTo>
                <a:lnTo>
                  <a:pt x="2688087" y="4926303"/>
                </a:lnTo>
                <a:lnTo>
                  <a:pt x="2669118" y="4926499"/>
                </a:lnTo>
                <a:lnTo>
                  <a:pt x="2670115" y="4924093"/>
                </a:lnTo>
                <a:lnTo>
                  <a:pt x="2674274" y="4909314"/>
                </a:lnTo>
                <a:lnTo>
                  <a:pt x="2679333" y="4909068"/>
                </a:lnTo>
                <a:cubicBezTo>
                  <a:pt x="2682524" y="4908667"/>
                  <a:pt x="2684660" y="4908218"/>
                  <a:pt x="2684660" y="4908218"/>
                </a:cubicBezTo>
                <a:cubicBezTo>
                  <a:pt x="2684660" y="4908218"/>
                  <a:pt x="2693111" y="4908597"/>
                  <a:pt x="2693111" y="4908597"/>
                </a:cubicBezTo>
                <a:cubicBezTo>
                  <a:pt x="2701560" y="4908974"/>
                  <a:pt x="2705810" y="4908621"/>
                  <a:pt x="2709002" y="4908219"/>
                </a:cubicBezTo>
                <a:close/>
                <a:moveTo>
                  <a:pt x="2718557" y="4907560"/>
                </a:moveTo>
                <a:lnTo>
                  <a:pt x="2721487" y="4907817"/>
                </a:lnTo>
                <a:lnTo>
                  <a:pt x="2721179" y="4908608"/>
                </a:lnTo>
                <a:cubicBezTo>
                  <a:pt x="2718637" y="4907615"/>
                  <a:pt x="2718637" y="4907615"/>
                  <a:pt x="2718637" y="4907615"/>
                </a:cubicBezTo>
                <a:lnTo>
                  <a:pt x="2718508" y="4907562"/>
                </a:lnTo>
                <a:close/>
                <a:moveTo>
                  <a:pt x="410430" y="4906040"/>
                </a:moveTo>
                <a:cubicBezTo>
                  <a:pt x="409752" y="4905944"/>
                  <a:pt x="409586" y="4906303"/>
                  <a:pt x="409256" y="4907021"/>
                </a:cubicBezTo>
                <a:cubicBezTo>
                  <a:pt x="409256" y="4907021"/>
                  <a:pt x="409256" y="4907021"/>
                  <a:pt x="408592" y="4908456"/>
                </a:cubicBezTo>
                <a:cubicBezTo>
                  <a:pt x="408592" y="4908456"/>
                  <a:pt x="407931" y="4909891"/>
                  <a:pt x="407267" y="4911326"/>
                </a:cubicBezTo>
                <a:cubicBezTo>
                  <a:pt x="407267" y="4911326"/>
                  <a:pt x="411372" y="4914963"/>
                  <a:pt x="411372" y="4914963"/>
                </a:cubicBezTo>
                <a:cubicBezTo>
                  <a:pt x="412034" y="4913527"/>
                  <a:pt x="412034" y="4913527"/>
                  <a:pt x="412034" y="4913527"/>
                </a:cubicBezTo>
                <a:cubicBezTo>
                  <a:pt x="412697" y="4912093"/>
                  <a:pt x="413360" y="4910657"/>
                  <a:pt x="413360" y="4910657"/>
                </a:cubicBezTo>
                <a:cubicBezTo>
                  <a:pt x="414023" y="4909222"/>
                  <a:pt x="414023" y="4909222"/>
                  <a:pt x="414686" y="4907786"/>
                </a:cubicBezTo>
                <a:cubicBezTo>
                  <a:pt x="412301" y="4906685"/>
                  <a:pt x="411110" y="4906135"/>
                  <a:pt x="410430" y="4906040"/>
                </a:cubicBezTo>
                <a:close/>
                <a:moveTo>
                  <a:pt x="10308936" y="4896766"/>
                </a:moveTo>
                <a:cubicBezTo>
                  <a:pt x="10295603" y="4895346"/>
                  <a:pt x="10284483" y="4900349"/>
                  <a:pt x="10268075" y="4898603"/>
                </a:cubicBezTo>
                <a:cubicBezTo>
                  <a:pt x="10267561" y="4902215"/>
                  <a:pt x="10264573" y="4903730"/>
                  <a:pt x="10263013" y="4904939"/>
                </a:cubicBezTo>
                <a:cubicBezTo>
                  <a:pt x="10261451" y="4906147"/>
                  <a:pt x="10261323" y="4907051"/>
                  <a:pt x="10266538" y="4909438"/>
                </a:cubicBezTo>
                <a:cubicBezTo>
                  <a:pt x="10266538" y="4909438"/>
                  <a:pt x="10266024" y="4913048"/>
                  <a:pt x="10266024" y="4913048"/>
                </a:cubicBezTo>
                <a:cubicBezTo>
                  <a:pt x="10266024" y="4913048"/>
                  <a:pt x="10276965" y="4914213"/>
                  <a:pt x="10276965" y="4914213"/>
                </a:cubicBezTo>
                <a:cubicBezTo>
                  <a:pt x="10276965" y="4914213"/>
                  <a:pt x="10276965" y="4914213"/>
                  <a:pt x="10277476" y="4910602"/>
                </a:cubicBezTo>
                <a:cubicBezTo>
                  <a:pt x="10287903" y="4915377"/>
                  <a:pt x="10300380" y="4905707"/>
                  <a:pt x="10321233" y="4915257"/>
                </a:cubicBezTo>
                <a:cubicBezTo>
                  <a:pt x="10321233" y="4915257"/>
                  <a:pt x="10310294" y="4914093"/>
                  <a:pt x="10309781" y="4917704"/>
                </a:cubicBezTo>
                <a:cubicBezTo>
                  <a:pt x="10320720" y="4918868"/>
                  <a:pt x="10320209" y="4922479"/>
                  <a:pt x="10331148" y="4923643"/>
                </a:cubicBezTo>
                <a:cubicBezTo>
                  <a:pt x="10332173" y="4916421"/>
                  <a:pt x="10343110" y="4917585"/>
                  <a:pt x="10354562" y="4915138"/>
                </a:cubicBezTo>
                <a:cubicBezTo>
                  <a:pt x="10354562" y="4915138"/>
                  <a:pt x="10354562" y="4915138"/>
                  <a:pt x="10355071" y="4911526"/>
                </a:cubicBezTo>
                <a:cubicBezTo>
                  <a:pt x="10364988" y="4919913"/>
                  <a:pt x="10376951" y="4913853"/>
                  <a:pt x="10387891" y="4915017"/>
                </a:cubicBezTo>
                <a:cubicBezTo>
                  <a:pt x="10388403" y="4911407"/>
                  <a:pt x="10377464" y="4910242"/>
                  <a:pt x="10377976" y="4906632"/>
                </a:cubicBezTo>
                <a:cubicBezTo>
                  <a:pt x="10367036" y="4905468"/>
                  <a:pt x="10356099" y="4904303"/>
                  <a:pt x="10355585" y="4907914"/>
                </a:cubicBezTo>
                <a:cubicBezTo>
                  <a:pt x="10355071" y="4911526"/>
                  <a:pt x="10344136" y="4910362"/>
                  <a:pt x="10344136" y="4910362"/>
                </a:cubicBezTo>
                <a:cubicBezTo>
                  <a:pt x="10344136" y="4910362"/>
                  <a:pt x="10332684" y="4912811"/>
                  <a:pt x="10333198" y="4909199"/>
                </a:cubicBezTo>
                <a:cubicBezTo>
                  <a:pt x="10333709" y="4905586"/>
                  <a:pt x="10344647" y="4906751"/>
                  <a:pt x="10345161" y="4903140"/>
                </a:cubicBezTo>
                <a:cubicBezTo>
                  <a:pt x="10334221" y="4901976"/>
                  <a:pt x="10345674" y="4899528"/>
                  <a:pt x="10334735" y="4898364"/>
                </a:cubicBezTo>
                <a:cubicBezTo>
                  <a:pt x="10323794" y="4897201"/>
                  <a:pt x="10323283" y="4900813"/>
                  <a:pt x="10323283" y="4900813"/>
                </a:cubicBezTo>
                <a:cubicBezTo>
                  <a:pt x="10318069" y="4898424"/>
                  <a:pt x="10313380" y="4897238"/>
                  <a:pt x="10308936" y="4896766"/>
                </a:cubicBezTo>
                <a:close/>
                <a:moveTo>
                  <a:pt x="10212689" y="4894929"/>
                </a:moveTo>
                <a:cubicBezTo>
                  <a:pt x="10218235" y="4894607"/>
                  <a:pt x="10223654" y="4895184"/>
                  <a:pt x="10223398" y="4896981"/>
                </a:cubicBezTo>
                <a:cubicBezTo>
                  <a:pt x="10223398" y="4896981"/>
                  <a:pt x="10222890" y="4900576"/>
                  <a:pt x="10222890" y="4900576"/>
                </a:cubicBezTo>
                <a:cubicBezTo>
                  <a:pt x="10222890" y="4900576"/>
                  <a:pt x="10212052" y="4899423"/>
                  <a:pt x="10211541" y="4903017"/>
                </a:cubicBezTo>
                <a:cubicBezTo>
                  <a:pt x="10211541" y="4903017"/>
                  <a:pt x="10200706" y="4901863"/>
                  <a:pt x="10200706" y="4901863"/>
                </a:cubicBezTo>
                <a:cubicBezTo>
                  <a:pt x="10201214" y="4898269"/>
                  <a:pt x="10201214" y="4898269"/>
                  <a:pt x="10201214" y="4898269"/>
                </a:cubicBezTo>
                <a:cubicBezTo>
                  <a:pt x="10201469" y="4896472"/>
                  <a:pt x="10207143" y="4895251"/>
                  <a:pt x="10212689" y="4894929"/>
                </a:cubicBezTo>
                <a:close/>
                <a:moveTo>
                  <a:pt x="422551" y="4892141"/>
                </a:moveTo>
                <a:cubicBezTo>
                  <a:pt x="420432" y="4891164"/>
                  <a:pt x="417486" y="4891979"/>
                  <a:pt x="416127" y="4893529"/>
                </a:cubicBezTo>
                <a:cubicBezTo>
                  <a:pt x="414769" y="4895078"/>
                  <a:pt x="415001" y="4897361"/>
                  <a:pt x="419239" y="4899318"/>
                </a:cubicBezTo>
                <a:cubicBezTo>
                  <a:pt x="419239" y="4899318"/>
                  <a:pt x="426788" y="4894097"/>
                  <a:pt x="422551" y="4892141"/>
                </a:cubicBezTo>
                <a:close/>
                <a:moveTo>
                  <a:pt x="2721549" y="4889634"/>
                </a:moveTo>
                <a:lnTo>
                  <a:pt x="2721399" y="4890426"/>
                </a:lnTo>
                <a:lnTo>
                  <a:pt x="2719211" y="4890330"/>
                </a:lnTo>
                <a:close/>
                <a:moveTo>
                  <a:pt x="2702152" y="4889568"/>
                </a:moveTo>
                <a:cubicBezTo>
                  <a:pt x="2710683" y="4889948"/>
                  <a:pt x="2710683" y="4889948"/>
                  <a:pt x="2710683" y="4889948"/>
                </a:cubicBezTo>
                <a:cubicBezTo>
                  <a:pt x="2710586" y="4892106"/>
                  <a:pt x="2719114" y="4892487"/>
                  <a:pt x="2719114" y="4892487"/>
                </a:cubicBezTo>
                <a:cubicBezTo>
                  <a:pt x="2719114" y="4892487"/>
                  <a:pt x="2719114" y="4892487"/>
                  <a:pt x="2720181" y="4892534"/>
                </a:cubicBezTo>
                <a:lnTo>
                  <a:pt x="2721639" y="4892599"/>
                </a:lnTo>
                <a:lnTo>
                  <a:pt x="2724718" y="4899553"/>
                </a:lnTo>
                <a:lnTo>
                  <a:pt x="2723618" y="4902368"/>
                </a:lnTo>
                <a:lnTo>
                  <a:pt x="2718848" y="4901052"/>
                </a:lnTo>
                <a:cubicBezTo>
                  <a:pt x="2718653" y="4905391"/>
                  <a:pt x="2710203" y="4905014"/>
                  <a:pt x="2693303" y="4904259"/>
                </a:cubicBezTo>
                <a:cubicBezTo>
                  <a:pt x="2693206" y="4906428"/>
                  <a:pt x="2693303" y="4904259"/>
                  <a:pt x="2693206" y="4906428"/>
                </a:cubicBezTo>
                <a:cubicBezTo>
                  <a:pt x="2684757" y="4906050"/>
                  <a:pt x="2684757" y="4906050"/>
                  <a:pt x="2684757" y="4906050"/>
                </a:cubicBezTo>
                <a:cubicBezTo>
                  <a:pt x="2680484" y="4906945"/>
                  <a:pt x="2678349" y="4907394"/>
                  <a:pt x="2676224" y="4907571"/>
                </a:cubicBezTo>
                <a:lnTo>
                  <a:pt x="2674769" y="4907553"/>
                </a:lnTo>
                <a:lnTo>
                  <a:pt x="2679517" y="4890681"/>
                </a:lnTo>
                <a:lnTo>
                  <a:pt x="2680698" y="4891582"/>
                </a:lnTo>
                <a:cubicBezTo>
                  <a:pt x="2682793" y="4892486"/>
                  <a:pt x="2684903" y="4893121"/>
                  <a:pt x="2684903" y="4893121"/>
                </a:cubicBezTo>
                <a:cubicBezTo>
                  <a:pt x="2693430" y="4893501"/>
                  <a:pt x="2701959" y="4893883"/>
                  <a:pt x="2701864" y="4896040"/>
                </a:cubicBezTo>
                <a:cubicBezTo>
                  <a:pt x="2710489" y="4894263"/>
                  <a:pt x="2702057" y="4891725"/>
                  <a:pt x="2702152" y="4889568"/>
                </a:cubicBezTo>
                <a:close/>
                <a:moveTo>
                  <a:pt x="2743388" y="4887055"/>
                </a:moveTo>
                <a:lnTo>
                  <a:pt x="2744776" y="4889171"/>
                </a:lnTo>
                <a:cubicBezTo>
                  <a:pt x="2744678" y="4891340"/>
                  <a:pt x="2736131" y="4893131"/>
                  <a:pt x="2744484" y="4895677"/>
                </a:cubicBezTo>
                <a:cubicBezTo>
                  <a:pt x="2744388" y="4897847"/>
                  <a:pt x="2752838" y="4898224"/>
                  <a:pt x="2752739" y="4900393"/>
                </a:cubicBezTo>
                <a:cubicBezTo>
                  <a:pt x="2744193" y="4902185"/>
                  <a:pt x="2744097" y="4904354"/>
                  <a:pt x="2744000" y="4906522"/>
                </a:cubicBezTo>
                <a:cubicBezTo>
                  <a:pt x="2739775" y="4906334"/>
                  <a:pt x="2736618" y="4905921"/>
                  <a:pt x="2734128" y="4905403"/>
                </a:cubicBezTo>
                <a:lnTo>
                  <a:pt x="2728897" y="4903839"/>
                </a:lnTo>
                <a:lnTo>
                  <a:pt x="2729797" y="4901538"/>
                </a:lnTo>
                <a:cubicBezTo>
                  <a:pt x="2731068" y="4902035"/>
                  <a:pt x="2731068" y="4902035"/>
                  <a:pt x="2731068" y="4902035"/>
                </a:cubicBezTo>
                <a:cubicBezTo>
                  <a:pt x="2733345" y="4899011"/>
                  <a:pt x="2735855" y="4891186"/>
                  <a:pt x="2741216" y="4887653"/>
                </a:cubicBezTo>
                <a:close/>
                <a:moveTo>
                  <a:pt x="10152540" y="4884699"/>
                </a:moveTo>
                <a:lnTo>
                  <a:pt x="10158888" y="4886469"/>
                </a:lnTo>
                <a:cubicBezTo>
                  <a:pt x="10158888" y="4886469"/>
                  <a:pt x="10156179" y="4886181"/>
                  <a:pt x="10153533" y="4885444"/>
                </a:cubicBezTo>
                <a:close/>
                <a:moveTo>
                  <a:pt x="10302803" y="4879424"/>
                </a:moveTo>
                <a:cubicBezTo>
                  <a:pt x="10302803" y="4879424"/>
                  <a:pt x="10290665" y="4882091"/>
                  <a:pt x="10290665" y="4882091"/>
                </a:cubicBezTo>
                <a:cubicBezTo>
                  <a:pt x="10302248" y="4883324"/>
                  <a:pt x="10302248" y="4883324"/>
                  <a:pt x="10313831" y="4884556"/>
                </a:cubicBezTo>
                <a:cubicBezTo>
                  <a:pt x="10314383" y="4880656"/>
                  <a:pt x="10302803" y="4879424"/>
                  <a:pt x="10302803" y="4879424"/>
                </a:cubicBezTo>
                <a:close/>
                <a:moveTo>
                  <a:pt x="3133785" y="4878501"/>
                </a:moveTo>
                <a:lnTo>
                  <a:pt x="3148745" y="4882789"/>
                </a:lnTo>
                <a:lnTo>
                  <a:pt x="3150414" y="4886586"/>
                </a:lnTo>
                <a:lnTo>
                  <a:pt x="3150175" y="4893433"/>
                </a:lnTo>
                <a:lnTo>
                  <a:pt x="3140847" y="4893477"/>
                </a:lnTo>
                <a:cubicBezTo>
                  <a:pt x="3140798" y="4894575"/>
                  <a:pt x="3140748" y="4895674"/>
                  <a:pt x="3141829" y="4896822"/>
                </a:cubicBezTo>
                <a:lnTo>
                  <a:pt x="3149193" y="4900287"/>
                </a:lnTo>
                <a:lnTo>
                  <a:pt x="3140917" y="4900625"/>
                </a:lnTo>
                <a:cubicBezTo>
                  <a:pt x="3138300" y="4900311"/>
                  <a:pt x="3135785" y="4899806"/>
                  <a:pt x="3132213" y="4899858"/>
                </a:cubicBezTo>
                <a:cubicBezTo>
                  <a:pt x="3126195" y="4909266"/>
                  <a:pt x="3141602" y="4918365"/>
                  <a:pt x="3137043" y="4928837"/>
                </a:cubicBezTo>
                <a:cubicBezTo>
                  <a:pt x="3138095" y="4930665"/>
                  <a:pt x="3140326" y="4931228"/>
                  <a:pt x="3142557" y="4931791"/>
                </a:cubicBezTo>
                <a:lnTo>
                  <a:pt x="3148054" y="4934738"/>
                </a:lnTo>
                <a:lnTo>
                  <a:pt x="3147842" y="4939461"/>
                </a:lnTo>
                <a:lnTo>
                  <a:pt x="3147487" y="4946787"/>
                </a:lnTo>
                <a:lnTo>
                  <a:pt x="3147515" y="4946828"/>
                </a:lnTo>
                <a:lnTo>
                  <a:pt x="3147440" y="4948487"/>
                </a:lnTo>
                <a:lnTo>
                  <a:pt x="3148681" y="4948593"/>
                </a:lnTo>
                <a:lnTo>
                  <a:pt x="3153236" y="4955483"/>
                </a:lnTo>
                <a:cubicBezTo>
                  <a:pt x="3143976" y="4961471"/>
                  <a:pt x="3160520" y="4970334"/>
                  <a:pt x="3157911" y="4979044"/>
                </a:cubicBezTo>
                <a:cubicBezTo>
                  <a:pt x="3160830" y="4981171"/>
                  <a:pt x="3165700" y="4981532"/>
                  <a:pt x="3167805" y="4985187"/>
                </a:cubicBezTo>
                <a:lnTo>
                  <a:pt x="3167974" y="4993589"/>
                </a:lnTo>
                <a:lnTo>
                  <a:pt x="3163391" y="4994261"/>
                </a:lnTo>
                <a:cubicBezTo>
                  <a:pt x="3159166" y="4994072"/>
                  <a:pt x="3154966" y="4993341"/>
                  <a:pt x="3155015" y="4992256"/>
                </a:cubicBezTo>
                <a:cubicBezTo>
                  <a:pt x="3154919" y="4994426"/>
                  <a:pt x="3146371" y="4996218"/>
                  <a:pt x="3146275" y="4998386"/>
                </a:cubicBezTo>
                <a:cubicBezTo>
                  <a:pt x="3137921" y="4995840"/>
                  <a:pt x="3129763" y="4988956"/>
                  <a:pt x="3138406" y="4984995"/>
                </a:cubicBezTo>
                <a:cubicBezTo>
                  <a:pt x="3130052" y="4982448"/>
                  <a:pt x="3121604" y="4982070"/>
                  <a:pt x="3121702" y="4979902"/>
                </a:cubicBezTo>
                <a:cubicBezTo>
                  <a:pt x="3113351" y="4977355"/>
                  <a:pt x="3121895" y="4975563"/>
                  <a:pt x="3121992" y="4973395"/>
                </a:cubicBezTo>
                <a:cubicBezTo>
                  <a:pt x="3147437" y="4972357"/>
                  <a:pt x="3130926" y="4962926"/>
                  <a:pt x="3139569" y="4958964"/>
                </a:cubicBezTo>
                <a:cubicBezTo>
                  <a:pt x="3114415" y="4953495"/>
                  <a:pt x="3148890" y="4939820"/>
                  <a:pt x="3123929" y="4930012"/>
                </a:cubicBezTo>
                <a:cubicBezTo>
                  <a:pt x="3123929" y="4930012"/>
                  <a:pt x="3132476" y="4928220"/>
                  <a:pt x="3132573" y="4926050"/>
                </a:cubicBezTo>
                <a:cubicBezTo>
                  <a:pt x="3132670" y="4923882"/>
                  <a:pt x="3124316" y="4921335"/>
                  <a:pt x="3124413" y="4919167"/>
                </a:cubicBezTo>
                <a:cubicBezTo>
                  <a:pt x="3132960" y="4917375"/>
                  <a:pt x="3124608" y="4914828"/>
                  <a:pt x="3124705" y="4912659"/>
                </a:cubicBezTo>
                <a:cubicBezTo>
                  <a:pt x="3116450" y="4907943"/>
                  <a:pt x="3124995" y="4906152"/>
                  <a:pt x="3125188" y="4901814"/>
                </a:cubicBezTo>
                <a:lnTo>
                  <a:pt x="3125408" y="4896895"/>
                </a:lnTo>
                <a:lnTo>
                  <a:pt x="3125429" y="4897021"/>
                </a:lnTo>
                <a:cubicBezTo>
                  <a:pt x="3130844" y="4894549"/>
                  <a:pt x="3128728" y="4890899"/>
                  <a:pt x="3133463" y="4895374"/>
                </a:cubicBezTo>
                <a:cubicBezTo>
                  <a:pt x="3131598" y="4890311"/>
                  <a:pt x="3130883" y="4885012"/>
                  <a:pt x="3129632" y="4879994"/>
                </a:cubicBezTo>
                <a:lnTo>
                  <a:pt x="3129290" y="4879330"/>
                </a:lnTo>
                <a:close/>
                <a:moveTo>
                  <a:pt x="2728417" y="4875402"/>
                </a:moveTo>
                <a:lnTo>
                  <a:pt x="2726604" y="4878031"/>
                </a:lnTo>
                <a:lnTo>
                  <a:pt x="2725228" y="4876614"/>
                </a:lnTo>
                <a:cubicBezTo>
                  <a:pt x="2724719" y="4876184"/>
                  <a:pt x="2724469" y="4875833"/>
                  <a:pt x="2724876" y="4875614"/>
                </a:cubicBezTo>
                <a:close/>
                <a:moveTo>
                  <a:pt x="2684832" y="4871799"/>
                </a:moveTo>
                <a:lnTo>
                  <a:pt x="2703109" y="4874269"/>
                </a:lnTo>
                <a:cubicBezTo>
                  <a:pt x="2694467" y="4878229"/>
                  <a:pt x="2711463" y="4876815"/>
                  <a:pt x="2711268" y="4881153"/>
                </a:cubicBezTo>
                <a:cubicBezTo>
                  <a:pt x="2715495" y="4881342"/>
                  <a:pt x="2717630" y="4880893"/>
                  <a:pt x="2719767" y="4880446"/>
                </a:cubicBezTo>
                <a:lnTo>
                  <a:pt x="2725253" y="4879989"/>
                </a:lnTo>
                <a:lnTo>
                  <a:pt x="2722661" y="4883746"/>
                </a:lnTo>
                <a:lnTo>
                  <a:pt x="2721764" y="4888490"/>
                </a:lnTo>
                <a:lnTo>
                  <a:pt x="2719307" y="4888171"/>
                </a:lnTo>
                <a:cubicBezTo>
                  <a:pt x="2710778" y="4887791"/>
                  <a:pt x="2710778" y="4887791"/>
                  <a:pt x="2710778" y="4887791"/>
                </a:cubicBezTo>
                <a:cubicBezTo>
                  <a:pt x="2702250" y="4887409"/>
                  <a:pt x="2702250" y="4887409"/>
                  <a:pt x="2702250" y="4887409"/>
                </a:cubicBezTo>
                <a:cubicBezTo>
                  <a:pt x="2697984" y="4887220"/>
                  <a:pt x="2691589" y="4886933"/>
                  <a:pt x="2686245" y="4886965"/>
                </a:cubicBezTo>
                <a:lnTo>
                  <a:pt x="2680484" y="4887249"/>
                </a:lnTo>
                <a:lnTo>
                  <a:pt x="2682072" y="4881607"/>
                </a:lnTo>
                <a:lnTo>
                  <a:pt x="2685876" y="4882551"/>
                </a:lnTo>
                <a:cubicBezTo>
                  <a:pt x="2690364" y="4883341"/>
                  <a:pt x="2694881" y="4883543"/>
                  <a:pt x="2694933" y="4882366"/>
                </a:cubicBezTo>
                <a:cubicBezTo>
                  <a:pt x="2694986" y="4881190"/>
                  <a:pt x="2692753" y="4880499"/>
                  <a:pt x="2689380" y="4880054"/>
                </a:cubicBezTo>
                <a:lnTo>
                  <a:pt x="2682639" y="4879593"/>
                </a:lnTo>
                <a:close/>
                <a:moveTo>
                  <a:pt x="10480598" y="4869306"/>
                </a:moveTo>
                <a:cubicBezTo>
                  <a:pt x="10474529" y="4870640"/>
                  <a:pt x="10468323" y="4872951"/>
                  <a:pt x="10466531" y="4875235"/>
                </a:cubicBezTo>
                <a:cubicBezTo>
                  <a:pt x="10464734" y="4877517"/>
                  <a:pt x="10467355" y="4879775"/>
                  <a:pt x="10478938" y="4881008"/>
                </a:cubicBezTo>
                <a:cubicBezTo>
                  <a:pt x="10478938" y="4881008"/>
                  <a:pt x="10491073" y="4878340"/>
                  <a:pt x="10491627" y="4874440"/>
                </a:cubicBezTo>
                <a:cubicBezTo>
                  <a:pt x="10480045" y="4873207"/>
                  <a:pt x="10480045" y="4873207"/>
                  <a:pt x="10480598" y="4869306"/>
                </a:cubicBezTo>
                <a:close/>
                <a:moveTo>
                  <a:pt x="461035" y="4853321"/>
                </a:moveTo>
                <a:cubicBezTo>
                  <a:pt x="459615" y="4856396"/>
                  <a:pt x="458904" y="4857933"/>
                  <a:pt x="468439" y="4862335"/>
                </a:cubicBezTo>
                <a:cubicBezTo>
                  <a:pt x="469858" y="4859260"/>
                  <a:pt x="465093" y="4857060"/>
                  <a:pt x="461035" y="4853321"/>
                </a:cubicBezTo>
                <a:close/>
                <a:moveTo>
                  <a:pt x="441482" y="4851135"/>
                </a:moveTo>
                <a:cubicBezTo>
                  <a:pt x="440490" y="4853286"/>
                  <a:pt x="437708" y="4853744"/>
                  <a:pt x="436153" y="4854332"/>
                </a:cubicBezTo>
                <a:cubicBezTo>
                  <a:pt x="434595" y="4854919"/>
                  <a:pt x="434263" y="4855637"/>
                  <a:pt x="438170" y="4858310"/>
                </a:cubicBezTo>
                <a:cubicBezTo>
                  <a:pt x="443732" y="4857396"/>
                  <a:pt x="445720" y="4853089"/>
                  <a:pt x="441482" y="4851135"/>
                </a:cubicBezTo>
                <a:close/>
                <a:moveTo>
                  <a:pt x="2717919" y="4851022"/>
                </a:moveTo>
                <a:lnTo>
                  <a:pt x="2720018" y="4851115"/>
                </a:lnTo>
                <a:cubicBezTo>
                  <a:pt x="2721074" y="4851163"/>
                  <a:pt x="2721074" y="4851163"/>
                  <a:pt x="2721074" y="4851163"/>
                </a:cubicBezTo>
                <a:lnTo>
                  <a:pt x="2728022" y="4851474"/>
                </a:lnTo>
                <a:lnTo>
                  <a:pt x="2730434" y="4852824"/>
                </a:lnTo>
                <a:lnTo>
                  <a:pt x="2730519" y="4852943"/>
                </a:lnTo>
                <a:lnTo>
                  <a:pt x="2731209" y="4853258"/>
                </a:lnTo>
                <a:lnTo>
                  <a:pt x="2732307" y="4853873"/>
                </a:lnTo>
                <a:lnTo>
                  <a:pt x="2734843" y="4856706"/>
                </a:lnTo>
                <a:lnTo>
                  <a:pt x="2728187" y="4857730"/>
                </a:lnTo>
                <a:lnTo>
                  <a:pt x="2715738" y="4857386"/>
                </a:lnTo>
                <a:lnTo>
                  <a:pt x="2715999" y="4856126"/>
                </a:lnTo>
                <a:cubicBezTo>
                  <a:pt x="2715999" y="4856126"/>
                  <a:pt x="2716747" y="4852482"/>
                  <a:pt x="2716747" y="4852482"/>
                </a:cubicBezTo>
                <a:close/>
                <a:moveTo>
                  <a:pt x="2721366" y="4844656"/>
                </a:moveTo>
                <a:cubicBezTo>
                  <a:pt x="2721269" y="4846824"/>
                  <a:pt x="2738167" y="4847579"/>
                  <a:pt x="2738069" y="4849749"/>
                </a:cubicBezTo>
                <a:cubicBezTo>
                  <a:pt x="2729620" y="4849371"/>
                  <a:pt x="2721269" y="4846824"/>
                  <a:pt x="2721171" y="4848994"/>
                </a:cubicBezTo>
                <a:cubicBezTo>
                  <a:pt x="2721171" y="4848994"/>
                  <a:pt x="2721171" y="4848994"/>
                  <a:pt x="2720114" y="4848947"/>
                </a:cubicBezTo>
                <a:lnTo>
                  <a:pt x="2719603" y="4848924"/>
                </a:lnTo>
                <a:lnTo>
                  <a:pt x="2721741" y="4846258"/>
                </a:lnTo>
                <a:lnTo>
                  <a:pt x="2720912" y="4844836"/>
                </a:lnTo>
                <a:close/>
                <a:moveTo>
                  <a:pt x="10435041" y="4844240"/>
                </a:moveTo>
                <a:cubicBezTo>
                  <a:pt x="10430934" y="4844698"/>
                  <a:pt x="10428029" y="4846181"/>
                  <a:pt x="10427529" y="4849710"/>
                </a:cubicBezTo>
                <a:cubicBezTo>
                  <a:pt x="10427529" y="4849710"/>
                  <a:pt x="10416910" y="4848581"/>
                  <a:pt x="10416910" y="4848581"/>
                </a:cubicBezTo>
                <a:cubicBezTo>
                  <a:pt x="10416910" y="4848581"/>
                  <a:pt x="10416910" y="4848581"/>
                  <a:pt x="10416410" y="4852108"/>
                </a:cubicBezTo>
                <a:cubicBezTo>
                  <a:pt x="10416410" y="4852108"/>
                  <a:pt x="10416910" y="4848581"/>
                  <a:pt x="10427529" y="4849710"/>
                </a:cubicBezTo>
                <a:cubicBezTo>
                  <a:pt x="10427028" y="4853239"/>
                  <a:pt x="10437146" y="4857897"/>
                  <a:pt x="10426026" y="4860296"/>
                </a:cubicBezTo>
                <a:cubicBezTo>
                  <a:pt x="10415409" y="4859166"/>
                  <a:pt x="10415909" y="4855638"/>
                  <a:pt x="10415409" y="4859166"/>
                </a:cubicBezTo>
                <a:cubicBezTo>
                  <a:pt x="10414406" y="4866224"/>
                  <a:pt x="10425525" y="4863825"/>
                  <a:pt x="10446259" y="4869612"/>
                </a:cubicBezTo>
                <a:cubicBezTo>
                  <a:pt x="10446760" y="4866083"/>
                  <a:pt x="10447761" y="4859026"/>
                  <a:pt x="10459380" y="4853098"/>
                </a:cubicBezTo>
                <a:cubicBezTo>
                  <a:pt x="10448762" y="4851969"/>
                  <a:pt x="10460382" y="4846041"/>
                  <a:pt x="10449764" y="4844912"/>
                </a:cubicBezTo>
                <a:cubicBezTo>
                  <a:pt x="10444457" y="4844346"/>
                  <a:pt x="10439147" y="4843781"/>
                  <a:pt x="10435041" y="4844240"/>
                </a:cubicBezTo>
                <a:close/>
                <a:moveTo>
                  <a:pt x="10370487" y="4840876"/>
                </a:moveTo>
                <a:cubicBezTo>
                  <a:pt x="10366266" y="4839547"/>
                  <a:pt x="10363371" y="4839239"/>
                  <a:pt x="10362878" y="4842706"/>
                </a:cubicBezTo>
                <a:cubicBezTo>
                  <a:pt x="10362878" y="4842706"/>
                  <a:pt x="10362878" y="4842706"/>
                  <a:pt x="10362387" y="4846173"/>
                </a:cubicBezTo>
                <a:cubicBezTo>
                  <a:pt x="10368424" y="4845057"/>
                  <a:pt x="10374216" y="4845673"/>
                  <a:pt x="10378560" y="4846134"/>
                </a:cubicBezTo>
                <a:cubicBezTo>
                  <a:pt x="10382904" y="4846598"/>
                  <a:pt x="10385798" y="4846905"/>
                  <a:pt x="10386043" y="4845172"/>
                </a:cubicBezTo>
                <a:cubicBezTo>
                  <a:pt x="10380252" y="4844556"/>
                  <a:pt x="10374707" y="4842205"/>
                  <a:pt x="10370487" y="4840876"/>
                </a:cubicBezTo>
                <a:close/>
                <a:moveTo>
                  <a:pt x="446161" y="4839611"/>
                </a:moveTo>
                <a:cubicBezTo>
                  <a:pt x="444835" y="4842483"/>
                  <a:pt x="444173" y="4843918"/>
                  <a:pt x="443510" y="4845353"/>
                </a:cubicBezTo>
                <a:cubicBezTo>
                  <a:pt x="460325" y="4854858"/>
                  <a:pt x="459269" y="4845665"/>
                  <a:pt x="446161" y="4839611"/>
                </a:cubicBezTo>
                <a:close/>
                <a:moveTo>
                  <a:pt x="2704852" y="4835225"/>
                </a:moveTo>
                <a:cubicBezTo>
                  <a:pt x="2704563" y="4841732"/>
                  <a:pt x="2721657" y="4838148"/>
                  <a:pt x="2730105" y="4838525"/>
                </a:cubicBezTo>
                <a:cubicBezTo>
                  <a:pt x="2730007" y="4840694"/>
                  <a:pt x="2730007" y="4840694"/>
                  <a:pt x="2721462" y="4842486"/>
                </a:cubicBezTo>
                <a:cubicBezTo>
                  <a:pt x="2721462" y="4842486"/>
                  <a:pt x="2721366" y="4844656"/>
                  <a:pt x="2721366" y="4844656"/>
                </a:cubicBezTo>
                <a:lnTo>
                  <a:pt x="2720759" y="4844573"/>
                </a:lnTo>
                <a:lnTo>
                  <a:pt x="2718996" y="4841549"/>
                </a:lnTo>
                <a:lnTo>
                  <a:pt x="2713631" y="4843599"/>
                </a:lnTo>
                <a:lnTo>
                  <a:pt x="2711767" y="4843344"/>
                </a:lnTo>
                <a:cubicBezTo>
                  <a:pt x="2708406" y="4843092"/>
                  <a:pt x="2707103" y="4843391"/>
                  <a:pt x="2707422" y="4843991"/>
                </a:cubicBezTo>
                <a:lnTo>
                  <a:pt x="2709785" y="4845066"/>
                </a:lnTo>
                <a:lnTo>
                  <a:pt x="2709592" y="4845140"/>
                </a:lnTo>
                <a:cubicBezTo>
                  <a:pt x="2708114" y="4846303"/>
                  <a:pt x="2707927" y="4847215"/>
                  <a:pt x="2707927" y="4847215"/>
                </a:cubicBezTo>
                <a:cubicBezTo>
                  <a:pt x="2707927" y="4847215"/>
                  <a:pt x="2707177" y="4850859"/>
                  <a:pt x="2716747" y="4852482"/>
                </a:cubicBezTo>
                <a:cubicBezTo>
                  <a:pt x="2711962" y="4851671"/>
                  <a:pt x="2709382" y="4852175"/>
                  <a:pt x="2707999" y="4852884"/>
                </a:cubicBezTo>
                <a:lnTo>
                  <a:pt x="2706513" y="4854415"/>
                </a:lnTo>
                <a:lnTo>
                  <a:pt x="2705087" y="4853709"/>
                </a:lnTo>
                <a:cubicBezTo>
                  <a:pt x="2701967" y="4852483"/>
                  <a:pt x="2699902" y="4851304"/>
                  <a:pt x="2704176" y="4850409"/>
                </a:cubicBezTo>
                <a:lnTo>
                  <a:pt x="2691262" y="4848954"/>
                </a:lnTo>
                <a:lnTo>
                  <a:pt x="2692549" y="4844382"/>
                </a:lnTo>
                <a:lnTo>
                  <a:pt x="2695031" y="4842518"/>
                </a:lnTo>
                <a:lnTo>
                  <a:pt x="2695981" y="4840016"/>
                </a:lnTo>
                <a:lnTo>
                  <a:pt x="2698193" y="4839609"/>
                </a:lnTo>
                <a:cubicBezTo>
                  <a:pt x="2698794" y="4838538"/>
                  <a:pt x="2699237" y="4837407"/>
                  <a:pt x="2701777" y="4838400"/>
                </a:cubicBezTo>
                <a:lnTo>
                  <a:pt x="2699028" y="4836446"/>
                </a:lnTo>
                <a:lnTo>
                  <a:pt x="2700580" y="4836121"/>
                </a:lnTo>
                <a:cubicBezTo>
                  <a:pt x="2702717" y="4835672"/>
                  <a:pt x="2704852" y="4835225"/>
                  <a:pt x="2704852" y="4835225"/>
                </a:cubicBezTo>
                <a:close/>
                <a:moveTo>
                  <a:pt x="449947" y="4831412"/>
                </a:moveTo>
                <a:cubicBezTo>
                  <a:pt x="448646" y="4834230"/>
                  <a:pt x="453015" y="4836248"/>
                  <a:pt x="451713" y="4839068"/>
                </a:cubicBezTo>
                <a:cubicBezTo>
                  <a:pt x="464821" y="4845119"/>
                  <a:pt x="453666" y="4834838"/>
                  <a:pt x="449947" y="4831412"/>
                </a:cubicBezTo>
                <a:close/>
                <a:moveTo>
                  <a:pt x="573885" y="4830179"/>
                </a:moveTo>
                <a:cubicBezTo>
                  <a:pt x="571896" y="4834484"/>
                  <a:pt x="576135" y="4836441"/>
                  <a:pt x="570572" y="4837355"/>
                </a:cubicBezTo>
                <a:cubicBezTo>
                  <a:pt x="579046" y="4841268"/>
                  <a:pt x="586596" y="4836048"/>
                  <a:pt x="573885" y="4830179"/>
                </a:cubicBezTo>
                <a:close/>
                <a:moveTo>
                  <a:pt x="584567" y="4819564"/>
                </a:moveTo>
                <a:cubicBezTo>
                  <a:pt x="582580" y="4823870"/>
                  <a:pt x="581917" y="4825304"/>
                  <a:pt x="585226" y="4828574"/>
                </a:cubicBezTo>
                <a:cubicBezTo>
                  <a:pt x="585891" y="4827139"/>
                  <a:pt x="592513" y="4823233"/>
                  <a:pt x="584567" y="4819564"/>
                </a:cubicBezTo>
                <a:close/>
                <a:moveTo>
                  <a:pt x="3113828" y="4816446"/>
                </a:moveTo>
                <a:cubicBezTo>
                  <a:pt x="3119097" y="4820813"/>
                  <a:pt x="3122935" y="4825730"/>
                  <a:pt x="3125999" y="4831061"/>
                </a:cubicBezTo>
                <a:lnTo>
                  <a:pt x="3132503" y="4845839"/>
                </a:lnTo>
                <a:lnTo>
                  <a:pt x="3131883" y="4846578"/>
                </a:lnTo>
                <a:cubicBezTo>
                  <a:pt x="3131821" y="4847950"/>
                  <a:pt x="3131772" y="4849048"/>
                  <a:pt x="3127709" y="4849967"/>
                </a:cubicBezTo>
                <a:lnTo>
                  <a:pt x="3134895" y="4851280"/>
                </a:lnTo>
                <a:lnTo>
                  <a:pt x="3142168" y="4867822"/>
                </a:lnTo>
                <a:lnTo>
                  <a:pt x="3141996" y="4867744"/>
                </a:lnTo>
                <a:cubicBezTo>
                  <a:pt x="3137385" y="4869699"/>
                  <a:pt x="3137312" y="4871317"/>
                  <a:pt x="3137239" y="4872936"/>
                </a:cubicBezTo>
                <a:lnTo>
                  <a:pt x="3132825" y="4877758"/>
                </a:lnTo>
                <a:lnTo>
                  <a:pt x="3127680" y="4876189"/>
                </a:lnTo>
                <a:lnTo>
                  <a:pt x="3122600" y="4866292"/>
                </a:lnTo>
                <a:cubicBezTo>
                  <a:pt x="3122276" y="4864997"/>
                  <a:pt x="3122276" y="4864997"/>
                  <a:pt x="3122276" y="4864997"/>
                </a:cubicBezTo>
                <a:cubicBezTo>
                  <a:pt x="3123515" y="4862701"/>
                  <a:pt x="3122788" y="4859787"/>
                  <a:pt x="3121448" y="4856828"/>
                </a:cubicBezTo>
                <a:lnTo>
                  <a:pt x="3118804" y="4851888"/>
                </a:lnTo>
                <a:lnTo>
                  <a:pt x="3118969" y="4851547"/>
                </a:lnTo>
                <a:lnTo>
                  <a:pt x="3118470" y="4851261"/>
                </a:lnTo>
                <a:lnTo>
                  <a:pt x="3116935" y="4848395"/>
                </a:lnTo>
                <a:lnTo>
                  <a:pt x="3114373" y="4848921"/>
                </a:lnTo>
                <a:lnTo>
                  <a:pt x="3110713" y="4846831"/>
                </a:lnTo>
                <a:cubicBezTo>
                  <a:pt x="3110713" y="4846831"/>
                  <a:pt x="3119260" y="4845039"/>
                  <a:pt x="3119358" y="4842870"/>
                </a:cubicBezTo>
                <a:cubicBezTo>
                  <a:pt x="3119358" y="4842870"/>
                  <a:pt x="3110906" y="4842493"/>
                  <a:pt x="3111004" y="4840323"/>
                </a:cubicBezTo>
                <a:cubicBezTo>
                  <a:pt x="3119549" y="4838532"/>
                  <a:pt x="3111295" y="4833816"/>
                  <a:pt x="3111392" y="4831647"/>
                </a:cubicBezTo>
                <a:lnTo>
                  <a:pt x="3111631" y="4826280"/>
                </a:lnTo>
                <a:lnTo>
                  <a:pt x="3111641" y="4826260"/>
                </a:lnTo>
                <a:cubicBezTo>
                  <a:pt x="3113290" y="4822686"/>
                  <a:pt x="3114473" y="4819037"/>
                  <a:pt x="3113828" y="4816446"/>
                </a:cubicBezTo>
                <a:close/>
                <a:moveTo>
                  <a:pt x="10305990" y="4815510"/>
                </a:moveTo>
                <a:cubicBezTo>
                  <a:pt x="10303037" y="4815608"/>
                  <a:pt x="10300027" y="4816113"/>
                  <a:pt x="10299797" y="4817738"/>
                </a:cubicBezTo>
                <a:cubicBezTo>
                  <a:pt x="10305356" y="4819979"/>
                  <a:pt x="10313929" y="4821716"/>
                  <a:pt x="10321225" y="4822081"/>
                </a:cubicBezTo>
                <a:cubicBezTo>
                  <a:pt x="10328521" y="4822445"/>
                  <a:pt x="10334543" y="4821435"/>
                  <a:pt x="10335005" y="4818185"/>
                </a:cubicBezTo>
                <a:cubicBezTo>
                  <a:pt x="10323424" y="4816953"/>
                  <a:pt x="10311840" y="4815720"/>
                  <a:pt x="10311840" y="4815720"/>
                </a:cubicBezTo>
                <a:cubicBezTo>
                  <a:pt x="10311840" y="4815720"/>
                  <a:pt x="10308946" y="4815412"/>
                  <a:pt x="10305990" y="4815510"/>
                </a:cubicBezTo>
                <a:close/>
                <a:moveTo>
                  <a:pt x="464511" y="4812391"/>
                </a:moveTo>
                <a:cubicBezTo>
                  <a:pt x="463280" y="4815056"/>
                  <a:pt x="462050" y="4817722"/>
                  <a:pt x="466817" y="4819923"/>
                </a:cubicBezTo>
                <a:cubicBezTo>
                  <a:pt x="468048" y="4817257"/>
                  <a:pt x="474660" y="4815460"/>
                  <a:pt x="464511" y="4812391"/>
                </a:cubicBezTo>
                <a:close/>
                <a:moveTo>
                  <a:pt x="10534603" y="4809069"/>
                </a:moveTo>
                <a:cubicBezTo>
                  <a:pt x="10523792" y="4807919"/>
                  <a:pt x="10520704" y="4810362"/>
                  <a:pt x="10523018" y="4813379"/>
                </a:cubicBezTo>
                <a:cubicBezTo>
                  <a:pt x="10525333" y="4816397"/>
                  <a:pt x="10533053" y="4819989"/>
                  <a:pt x="10543865" y="4821140"/>
                </a:cubicBezTo>
                <a:cubicBezTo>
                  <a:pt x="10543349" y="4824780"/>
                  <a:pt x="10543349" y="4824780"/>
                  <a:pt x="10542830" y="4828420"/>
                </a:cubicBezTo>
                <a:cubicBezTo>
                  <a:pt x="10548237" y="4828995"/>
                  <a:pt x="10551678" y="4828899"/>
                  <a:pt x="10553980" y="4828393"/>
                </a:cubicBezTo>
                <a:cubicBezTo>
                  <a:pt x="10560883" y="4826878"/>
                  <a:pt x="10557506" y="4821667"/>
                  <a:pt x="10566001" y="4819800"/>
                </a:cubicBezTo>
                <a:cubicBezTo>
                  <a:pt x="10555708" y="4815009"/>
                  <a:pt x="10533570" y="4816350"/>
                  <a:pt x="10534603" y="4809069"/>
                </a:cubicBezTo>
                <a:close/>
                <a:moveTo>
                  <a:pt x="469859" y="4800807"/>
                </a:moveTo>
                <a:cubicBezTo>
                  <a:pt x="468558" y="4803625"/>
                  <a:pt x="467906" y="4805035"/>
                  <a:pt x="472023" y="4808646"/>
                </a:cubicBezTo>
                <a:cubicBezTo>
                  <a:pt x="478091" y="4808028"/>
                  <a:pt x="479393" y="4805208"/>
                  <a:pt x="469859" y="4800807"/>
                </a:cubicBezTo>
                <a:close/>
                <a:moveTo>
                  <a:pt x="10424184" y="4797321"/>
                </a:moveTo>
                <a:cubicBezTo>
                  <a:pt x="10412085" y="4799729"/>
                  <a:pt x="10423151" y="4804602"/>
                  <a:pt x="10411052" y="4807010"/>
                </a:cubicBezTo>
                <a:cubicBezTo>
                  <a:pt x="10410535" y="4810648"/>
                  <a:pt x="10410535" y="4810648"/>
                  <a:pt x="10421603" y="4815523"/>
                </a:cubicBezTo>
                <a:cubicBezTo>
                  <a:pt x="10433703" y="4813114"/>
                  <a:pt x="10447351" y="4799786"/>
                  <a:pt x="10424184" y="4797321"/>
                </a:cubicBezTo>
                <a:close/>
                <a:moveTo>
                  <a:pt x="2689686" y="4797229"/>
                </a:moveTo>
                <a:cubicBezTo>
                  <a:pt x="2680552" y="4799180"/>
                  <a:pt x="2698403" y="4804694"/>
                  <a:pt x="2698613" y="4799986"/>
                </a:cubicBezTo>
                <a:cubicBezTo>
                  <a:pt x="2689582" y="4799582"/>
                  <a:pt x="2698717" y="4797632"/>
                  <a:pt x="2689686" y="4797229"/>
                </a:cubicBezTo>
                <a:close/>
                <a:moveTo>
                  <a:pt x="3104588" y="4794394"/>
                </a:moveTo>
                <a:cubicBezTo>
                  <a:pt x="3112941" y="4796941"/>
                  <a:pt x="3104395" y="4798733"/>
                  <a:pt x="3112747" y="4801280"/>
                </a:cubicBezTo>
                <a:lnTo>
                  <a:pt x="3115111" y="4801040"/>
                </a:lnTo>
                <a:lnTo>
                  <a:pt x="3115147" y="4802552"/>
                </a:lnTo>
                <a:lnTo>
                  <a:pt x="3105118" y="4804611"/>
                </a:lnTo>
                <a:lnTo>
                  <a:pt x="3107369" y="4803213"/>
                </a:lnTo>
                <a:cubicBezTo>
                  <a:pt x="3108475" y="4802176"/>
                  <a:pt x="3108523" y="4801091"/>
                  <a:pt x="3104299" y="4800901"/>
                </a:cubicBezTo>
                <a:cubicBezTo>
                  <a:pt x="3112845" y="4799111"/>
                  <a:pt x="3104492" y="4796563"/>
                  <a:pt x="3104588" y="4794394"/>
                </a:cubicBezTo>
                <a:close/>
                <a:moveTo>
                  <a:pt x="10040069" y="4793560"/>
                </a:moveTo>
                <a:cubicBezTo>
                  <a:pt x="10040069" y="4793560"/>
                  <a:pt x="10040069" y="4793560"/>
                  <a:pt x="10050904" y="4794712"/>
                </a:cubicBezTo>
                <a:cubicBezTo>
                  <a:pt x="10050904" y="4794712"/>
                  <a:pt x="10061742" y="4795865"/>
                  <a:pt x="10061742" y="4795865"/>
                </a:cubicBezTo>
                <a:cubicBezTo>
                  <a:pt x="10050397" y="4798308"/>
                  <a:pt x="10039047" y="4800748"/>
                  <a:pt x="10039558" y="4797154"/>
                </a:cubicBezTo>
                <a:cubicBezTo>
                  <a:pt x="10039558" y="4797154"/>
                  <a:pt x="10039558" y="4797154"/>
                  <a:pt x="10040069" y="4793560"/>
                </a:cubicBezTo>
                <a:close/>
                <a:moveTo>
                  <a:pt x="10084053" y="4791485"/>
                </a:moveTo>
                <a:cubicBezTo>
                  <a:pt x="10084053" y="4791485"/>
                  <a:pt x="10072008" y="4793503"/>
                  <a:pt x="10071548" y="4796754"/>
                </a:cubicBezTo>
                <a:cubicBezTo>
                  <a:pt x="10071893" y="4794315"/>
                  <a:pt x="10084751" y="4796921"/>
                  <a:pt x="10091352" y="4797004"/>
                </a:cubicBezTo>
                <a:cubicBezTo>
                  <a:pt x="10093552" y="4797033"/>
                  <a:pt x="10095058" y="4796780"/>
                  <a:pt x="10095174" y="4795967"/>
                </a:cubicBezTo>
                <a:cubicBezTo>
                  <a:pt x="10083592" y="4794735"/>
                  <a:pt x="10083592" y="4794735"/>
                  <a:pt x="10084053" y="4791485"/>
                </a:cubicBezTo>
                <a:close/>
                <a:moveTo>
                  <a:pt x="2715544" y="4791234"/>
                </a:moveTo>
                <a:lnTo>
                  <a:pt x="2723691" y="4792596"/>
                </a:lnTo>
                <a:cubicBezTo>
                  <a:pt x="2723497" y="4796935"/>
                  <a:pt x="2731751" y="4801650"/>
                  <a:pt x="2731655" y="4803819"/>
                </a:cubicBezTo>
                <a:cubicBezTo>
                  <a:pt x="2731558" y="4805989"/>
                  <a:pt x="2723110" y="4805612"/>
                  <a:pt x="2723110" y="4805612"/>
                </a:cubicBezTo>
                <a:cubicBezTo>
                  <a:pt x="2740006" y="4806367"/>
                  <a:pt x="2722915" y="4809949"/>
                  <a:pt x="2739813" y="4810704"/>
                </a:cubicBezTo>
                <a:cubicBezTo>
                  <a:pt x="2731364" y="4810326"/>
                  <a:pt x="2731267" y="4812497"/>
                  <a:pt x="2731267" y="4812497"/>
                </a:cubicBezTo>
                <a:cubicBezTo>
                  <a:pt x="2722818" y="4812119"/>
                  <a:pt x="2716457" y="4812377"/>
                  <a:pt x="2711151" y="4812684"/>
                </a:cubicBezTo>
                <a:lnTo>
                  <a:pt x="2705658" y="4812872"/>
                </a:lnTo>
                <a:lnTo>
                  <a:pt x="2709097" y="4805345"/>
                </a:lnTo>
                <a:lnTo>
                  <a:pt x="2710431" y="4805493"/>
                </a:lnTo>
                <a:cubicBezTo>
                  <a:pt x="2714456" y="4805408"/>
                  <a:pt x="2718494" y="4805065"/>
                  <a:pt x="2722507" y="4805246"/>
                </a:cubicBezTo>
                <a:cubicBezTo>
                  <a:pt x="2722507" y="4805246"/>
                  <a:pt x="2722507" y="4805246"/>
                  <a:pt x="2722603" y="4803153"/>
                </a:cubicBezTo>
                <a:lnTo>
                  <a:pt x="2710538" y="4802193"/>
                </a:lnTo>
                <a:close/>
                <a:moveTo>
                  <a:pt x="2690235" y="4784599"/>
                </a:moveTo>
                <a:lnTo>
                  <a:pt x="2703731" y="4789260"/>
                </a:lnTo>
                <a:lnTo>
                  <a:pt x="2705811" y="4789608"/>
                </a:lnTo>
                <a:lnTo>
                  <a:pt x="2699382" y="4803679"/>
                </a:lnTo>
                <a:lnTo>
                  <a:pt x="2698426" y="4804170"/>
                </a:lnTo>
                <a:lnTo>
                  <a:pt x="2699123" y="4804246"/>
                </a:lnTo>
                <a:lnTo>
                  <a:pt x="2695405" y="4812383"/>
                </a:lnTo>
                <a:lnTo>
                  <a:pt x="2693473" y="4811623"/>
                </a:lnTo>
                <a:cubicBezTo>
                  <a:pt x="2688756" y="4810598"/>
                  <a:pt x="2680872" y="4809431"/>
                  <a:pt x="2676205" y="4807319"/>
                </a:cubicBezTo>
                <a:lnTo>
                  <a:pt x="2674891" y="4805943"/>
                </a:lnTo>
                <a:lnTo>
                  <a:pt x="2681039" y="4804202"/>
                </a:lnTo>
                <a:cubicBezTo>
                  <a:pt x="2686440" y="4801093"/>
                  <a:pt x="2685589" y="4795543"/>
                  <a:pt x="2685455" y="4790271"/>
                </a:cubicBezTo>
                <a:lnTo>
                  <a:pt x="2686432" y="4788779"/>
                </a:lnTo>
                <a:lnTo>
                  <a:pt x="2690072" y="4788599"/>
                </a:lnTo>
                <a:cubicBezTo>
                  <a:pt x="2690072" y="4788599"/>
                  <a:pt x="2690177" y="4786244"/>
                  <a:pt x="2690177" y="4786244"/>
                </a:cubicBezTo>
                <a:lnTo>
                  <a:pt x="2688024" y="4786347"/>
                </a:lnTo>
                <a:lnTo>
                  <a:pt x="2688176" y="4786116"/>
                </a:lnTo>
                <a:close/>
                <a:moveTo>
                  <a:pt x="10459401" y="4783912"/>
                </a:moveTo>
                <a:cubicBezTo>
                  <a:pt x="10458940" y="4787162"/>
                  <a:pt x="10449287" y="4786135"/>
                  <a:pt x="10449287" y="4786135"/>
                </a:cubicBezTo>
                <a:cubicBezTo>
                  <a:pt x="10453883" y="4788274"/>
                  <a:pt x="10458709" y="4788787"/>
                  <a:pt x="10462444" y="4788360"/>
                </a:cubicBezTo>
                <a:cubicBezTo>
                  <a:pt x="10466179" y="4787932"/>
                  <a:pt x="10468824" y="4786565"/>
                  <a:pt x="10469053" y="4784939"/>
                </a:cubicBezTo>
                <a:cubicBezTo>
                  <a:pt x="10459401" y="4783912"/>
                  <a:pt x="10459401" y="4783912"/>
                  <a:pt x="10459401" y="4783912"/>
                </a:cubicBezTo>
                <a:close/>
                <a:moveTo>
                  <a:pt x="10218454" y="4783350"/>
                </a:moveTo>
                <a:cubicBezTo>
                  <a:pt x="10217902" y="4787250"/>
                  <a:pt x="10217902" y="4787250"/>
                  <a:pt x="10217349" y="4791151"/>
                </a:cubicBezTo>
                <a:cubicBezTo>
                  <a:pt x="10228932" y="4792383"/>
                  <a:pt x="10229485" y="4788483"/>
                  <a:pt x="10241066" y="4789716"/>
                </a:cubicBezTo>
                <a:cubicBezTo>
                  <a:pt x="10229485" y="4788483"/>
                  <a:pt x="10230038" y="4784583"/>
                  <a:pt x="10218454" y="4783350"/>
                </a:cubicBezTo>
                <a:close/>
                <a:moveTo>
                  <a:pt x="3111020" y="4780693"/>
                </a:moveTo>
                <a:cubicBezTo>
                  <a:pt x="3109965" y="4780071"/>
                  <a:pt x="3109030" y="4779928"/>
                  <a:pt x="3108934" y="4781959"/>
                </a:cubicBezTo>
                <a:cubicBezTo>
                  <a:pt x="3111219" y="4781490"/>
                  <a:pt x="3114772" y="4786122"/>
                  <a:pt x="3113820" y="4782296"/>
                </a:cubicBezTo>
                <a:cubicBezTo>
                  <a:pt x="3113249" y="4782414"/>
                  <a:pt x="3112074" y="4781313"/>
                  <a:pt x="3111020" y="4780693"/>
                </a:cubicBezTo>
                <a:close/>
                <a:moveTo>
                  <a:pt x="494627" y="4774996"/>
                </a:moveTo>
                <a:cubicBezTo>
                  <a:pt x="492764" y="4776247"/>
                  <a:pt x="491800" y="4778334"/>
                  <a:pt x="491159" y="4779725"/>
                </a:cubicBezTo>
                <a:cubicBezTo>
                  <a:pt x="503227" y="4786985"/>
                  <a:pt x="501560" y="4779464"/>
                  <a:pt x="503486" y="4775290"/>
                </a:cubicBezTo>
                <a:cubicBezTo>
                  <a:pt x="499250" y="4773333"/>
                  <a:pt x="496489" y="4773747"/>
                  <a:pt x="494627" y="4774996"/>
                </a:cubicBezTo>
                <a:close/>
                <a:moveTo>
                  <a:pt x="3097010" y="4774495"/>
                </a:moveTo>
                <a:cubicBezTo>
                  <a:pt x="3101236" y="4774684"/>
                  <a:pt x="3103347" y="4774779"/>
                  <a:pt x="3105460" y="4774873"/>
                </a:cubicBezTo>
                <a:lnTo>
                  <a:pt x="3111006" y="4775120"/>
                </a:lnTo>
                <a:lnTo>
                  <a:pt x="3114688" y="4782723"/>
                </a:lnTo>
                <a:lnTo>
                  <a:pt x="3114857" y="4790066"/>
                </a:lnTo>
                <a:lnTo>
                  <a:pt x="3113256" y="4789892"/>
                </a:lnTo>
                <a:cubicBezTo>
                  <a:pt x="3111120" y="4790340"/>
                  <a:pt x="3108959" y="4791330"/>
                  <a:pt x="3104685" y="4792226"/>
                </a:cubicBezTo>
                <a:cubicBezTo>
                  <a:pt x="3104878" y="4787887"/>
                  <a:pt x="3088173" y="4782795"/>
                  <a:pt x="3096913" y="4776664"/>
                </a:cubicBezTo>
                <a:cubicBezTo>
                  <a:pt x="3096913" y="4776664"/>
                  <a:pt x="3105363" y="4777042"/>
                  <a:pt x="3105363" y="4777042"/>
                </a:cubicBezTo>
                <a:cubicBezTo>
                  <a:pt x="3105363" y="4777042"/>
                  <a:pt x="3096913" y="4776664"/>
                  <a:pt x="3097010" y="4774495"/>
                </a:cubicBezTo>
                <a:close/>
                <a:moveTo>
                  <a:pt x="10121933" y="4773081"/>
                </a:moveTo>
                <a:cubicBezTo>
                  <a:pt x="10121933" y="4773081"/>
                  <a:pt x="10121379" y="4776981"/>
                  <a:pt x="10121379" y="4776981"/>
                </a:cubicBezTo>
                <a:cubicBezTo>
                  <a:pt x="10123793" y="4777238"/>
                  <a:pt x="10125033" y="4777123"/>
                  <a:pt x="10125538" y="4776805"/>
                </a:cubicBezTo>
                <a:cubicBezTo>
                  <a:pt x="10127051" y="4775852"/>
                  <a:pt x="10121933" y="4773081"/>
                  <a:pt x="10121933" y="4773081"/>
                </a:cubicBezTo>
                <a:close/>
                <a:moveTo>
                  <a:pt x="2732170" y="4756249"/>
                </a:moveTo>
                <a:lnTo>
                  <a:pt x="2732707" y="4756594"/>
                </a:lnTo>
                <a:cubicBezTo>
                  <a:pt x="2735778" y="4758905"/>
                  <a:pt x="2737768" y="4761710"/>
                  <a:pt x="2733397" y="4764775"/>
                </a:cubicBezTo>
                <a:lnTo>
                  <a:pt x="2727628" y="4765762"/>
                </a:lnTo>
                <a:close/>
                <a:moveTo>
                  <a:pt x="512661" y="4754029"/>
                </a:moveTo>
                <a:cubicBezTo>
                  <a:pt x="515500" y="4760404"/>
                  <a:pt x="505323" y="4757393"/>
                  <a:pt x="504039" y="4760177"/>
                </a:cubicBezTo>
                <a:cubicBezTo>
                  <a:pt x="517698" y="4768170"/>
                  <a:pt x="521552" y="4759822"/>
                  <a:pt x="512661" y="4754029"/>
                </a:cubicBezTo>
                <a:close/>
                <a:moveTo>
                  <a:pt x="2703115" y="4750037"/>
                </a:moveTo>
                <a:lnTo>
                  <a:pt x="2708608" y="4751172"/>
                </a:lnTo>
                <a:lnTo>
                  <a:pt x="2715786" y="4751262"/>
                </a:lnTo>
                <a:lnTo>
                  <a:pt x="2715408" y="4753095"/>
                </a:lnTo>
                <a:cubicBezTo>
                  <a:pt x="2715408" y="4753095"/>
                  <a:pt x="2715408" y="4753095"/>
                  <a:pt x="2716845" y="4753338"/>
                </a:cubicBezTo>
                <a:lnTo>
                  <a:pt x="2722739" y="4754338"/>
                </a:lnTo>
                <a:lnTo>
                  <a:pt x="2716500" y="4767215"/>
                </a:lnTo>
                <a:lnTo>
                  <a:pt x="2699407" y="4767605"/>
                </a:lnTo>
                <a:lnTo>
                  <a:pt x="2691343" y="4768020"/>
                </a:lnTo>
                <a:lnTo>
                  <a:pt x="2701446" y="4760181"/>
                </a:lnTo>
                <a:close/>
                <a:moveTo>
                  <a:pt x="10333200" y="4748051"/>
                </a:moveTo>
                <a:cubicBezTo>
                  <a:pt x="10327406" y="4747433"/>
                  <a:pt x="10324236" y="4749075"/>
                  <a:pt x="10325406" y="4751179"/>
                </a:cubicBezTo>
                <a:cubicBezTo>
                  <a:pt x="10326578" y="4753284"/>
                  <a:pt x="10332092" y="4755850"/>
                  <a:pt x="10343674" y="4757083"/>
                </a:cubicBezTo>
                <a:cubicBezTo>
                  <a:pt x="10344226" y="4753183"/>
                  <a:pt x="10344781" y="4749282"/>
                  <a:pt x="10333200" y="4748051"/>
                </a:cubicBezTo>
                <a:close/>
                <a:moveTo>
                  <a:pt x="10278595" y="4746200"/>
                </a:moveTo>
                <a:cubicBezTo>
                  <a:pt x="10278133" y="4749449"/>
                  <a:pt x="10266550" y="4748217"/>
                  <a:pt x="10266550" y="4748217"/>
                </a:cubicBezTo>
                <a:cubicBezTo>
                  <a:pt x="10278133" y="4749449"/>
                  <a:pt x="10289254" y="4753932"/>
                  <a:pt x="10289714" y="4750681"/>
                </a:cubicBezTo>
                <a:cubicBezTo>
                  <a:pt x="10290175" y="4747432"/>
                  <a:pt x="10278133" y="4749449"/>
                  <a:pt x="10278595" y="4746200"/>
                </a:cubicBezTo>
                <a:close/>
                <a:moveTo>
                  <a:pt x="10531386" y="4746124"/>
                </a:moveTo>
                <a:cubicBezTo>
                  <a:pt x="10528914" y="4746273"/>
                  <a:pt x="10526386" y="4746830"/>
                  <a:pt x="10521559" y="4746316"/>
                </a:cubicBezTo>
                <a:cubicBezTo>
                  <a:pt x="10521559" y="4746316"/>
                  <a:pt x="10521559" y="4746316"/>
                  <a:pt x="10521098" y="4749567"/>
                </a:cubicBezTo>
                <a:cubicBezTo>
                  <a:pt x="10521098" y="4749567"/>
                  <a:pt x="10521098" y="4749567"/>
                  <a:pt x="10530751" y="4750594"/>
                </a:cubicBezTo>
                <a:cubicBezTo>
                  <a:pt x="10535578" y="4751107"/>
                  <a:pt x="10537991" y="4751363"/>
                  <a:pt x="10539254" y="4751086"/>
                </a:cubicBezTo>
                <a:cubicBezTo>
                  <a:pt x="10540518" y="4750806"/>
                  <a:pt x="10540633" y="4749996"/>
                  <a:pt x="10540864" y="4748371"/>
                </a:cubicBezTo>
                <a:cubicBezTo>
                  <a:pt x="10536269" y="4746231"/>
                  <a:pt x="10533856" y="4745974"/>
                  <a:pt x="10531386" y="4746124"/>
                </a:cubicBezTo>
                <a:close/>
                <a:moveTo>
                  <a:pt x="10356319" y="4743911"/>
                </a:moveTo>
                <a:cubicBezTo>
                  <a:pt x="10355812" y="4747486"/>
                  <a:pt x="10352651" y="4750779"/>
                  <a:pt x="10353595" y="4753602"/>
                </a:cubicBezTo>
                <a:cubicBezTo>
                  <a:pt x="10354543" y="4756425"/>
                  <a:pt x="10359599" y="4758778"/>
                  <a:pt x="10375523" y="4760472"/>
                </a:cubicBezTo>
                <a:cubicBezTo>
                  <a:pt x="10375523" y="4760472"/>
                  <a:pt x="10375523" y="4760472"/>
                  <a:pt x="10386142" y="4761601"/>
                </a:cubicBezTo>
                <a:cubicBezTo>
                  <a:pt x="10386142" y="4761601"/>
                  <a:pt x="10386649" y="4758026"/>
                  <a:pt x="10376031" y="4756897"/>
                </a:cubicBezTo>
                <a:cubicBezTo>
                  <a:pt x="10376537" y="4753321"/>
                  <a:pt x="10366430" y="4748615"/>
                  <a:pt x="10366937" y="4745041"/>
                </a:cubicBezTo>
                <a:cubicBezTo>
                  <a:pt x="10366937" y="4745041"/>
                  <a:pt x="10366937" y="4745041"/>
                  <a:pt x="10356319" y="4743911"/>
                </a:cubicBezTo>
                <a:close/>
                <a:moveTo>
                  <a:pt x="10486907" y="4741969"/>
                </a:moveTo>
                <a:cubicBezTo>
                  <a:pt x="10486353" y="4745871"/>
                  <a:pt x="10486353" y="4745871"/>
                  <a:pt x="10486353" y="4745871"/>
                </a:cubicBezTo>
                <a:cubicBezTo>
                  <a:pt x="10491867" y="4748436"/>
                  <a:pt x="10494625" y="4749718"/>
                  <a:pt x="10497520" y="4750026"/>
                </a:cubicBezTo>
                <a:cubicBezTo>
                  <a:pt x="10500416" y="4750335"/>
                  <a:pt x="10503450" y="4749667"/>
                  <a:pt x="10509518" y="4748334"/>
                </a:cubicBezTo>
                <a:cubicBezTo>
                  <a:pt x="10497936" y="4747103"/>
                  <a:pt x="10498489" y="4743202"/>
                  <a:pt x="10486907" y="4741969"/>
                </a:cubicBezTo>
                <a:close/>
                <a:moveTo>
                  <a:pt x="10302865" y="4740862"/>
                </a:moveTo>
                <a:cubicBezTo>
                  <a:pt x="10302865" y="4740862"/>
                  <a:pt x="10310032" y="4745585"/>
                  <a:pt x="10310032" y="4745585"/>
                </a:cubicBezTo>
                <a:cubicBezTo>
                  <a:pt x="10310032" y="4745585"/>
                  <a:pt x="10310032" y="4745585"/>
                  <a:pt x="10310585" y="4741684"/>
                </a:cubicBezTo>
                <a:cubicBezTo>
                  <a:pt x="10310585" y="4741684"/>
                  <a:pt x="10302865" y="4740862"/>
                  <a:pt x="10302865" y="4740862"/>
                </a:cubicBezTo>
                <a:close/>
                <a:moveTo>
                  <a:pt x="10400859" y="4740731"/>
                </a:moveTo>
                <a:cubicBezTo>
                  <a:pt x="10399834" y="4747955"/>
                  <a:pt x="10410262" y="4752729"/>
                  <a:pt x="10398297" y="4758788"/>
                </a:cubicBezTo>
                <a:cubicBezTo>
                  <a:pt x="10398297" y="4758788"/>
                  <a:pt x="10398297" y="4758788"/>
                  <a:pt x="10397785" y="4762399"/>
                </a:cubicBezTo>
                <a:cubicBezTo>
                  <a:pt x="10397785" y="4762399"/>
                  <a:pt x="10396760" y="4769622"/>
                  <a:pt x="10407699" y="4770787"/>
                </a:cubicBezTo>
                <a:cubicBezTo>
                  <a:pt x="10407699" y="4770787"/>
                  <a:pt x="10408212" y="4767174"/>
                  <a:pt x="10408724" y="4763564"/>
                </a:cubicBezTo>
                <a:cubicBezTo>
                  <a:pt x="10408724" y="4763564"/>
                  <a:pt x="10409236" y="4759953"/>
                  <a:pt x="10409236" y="4759953"/>
                </a:cubicBezTo>
                <a:cubicBezTo>
                  <a:pt x="10409236" y="4759953"/>
                  <a:pt x="10409236" y="4759953"/>
                  <a:pt x="10420175" y="4761116"/>
                </a:cubicBezTo>
                <a:cubicBezTo>
                  <a:pt x="10419151" y="4768337"/>
                  <a:pt x="10418638" y="4771950"/>
                  <a:pt x="10418125" y="4775562"/>
                </a:cubicBezTo>
                <a:cubicBezTo>
                  <a:pt x="10429064" y="4776726"/>
                  <a:pt x="10440517" y="4774278"/>
                  <a:pt x="10451456" y="4775442"/>
                </a:cubicBezTo>
                <a:cubicBezTo>
                  <a:pt x="10450942" y="4779053"/>
                  <a:pt x="10450942" y="4779053"/>
                  <a:pt x="10461882" y="4780217"/>
                </a:cubicBezTo>
                <a:cubicBezTo>
                  <a:pt x="10463420" y="4769384"/>
                  <a:pt x="10441540" y="4767055"/>
                  <a:pt x="10443078" y="4756221"/>
                </a:cubicBezTo>
                <a:cubicBezTo>
                  <a:pt x="10421199" y="4753894"/>
                  <a:pt x="10422737" y="4743059"/>
                  <a:pt x="10400859" y="4740731"/>
                </a:cubicBezTo>
                <a:close/>
                <a:moveTo>
                  <a:pt x="10121239" y="4736549"/>
                </a:moveTo>
                <a:cubicBezTo>
                  <a:pt x="10118275" y="4736729"/>
                  <a:pt x="10115240" y="4737397"/>
                  <a:pt x="10114963" y="4739347"/>
                </a:cubicBezTo>
                <a:cubicBezTo>
                  <a:pt x="10126546" y="4740579"/>
                  <a:pt x="10126546" y="4740579"/>
                  <a:pt x="10126546" y="4740579"/>
                </a:cubicBezTo>
                <a:cubicBezTo>
                  <a:pt x="10126546" y="4740579"/>
                  <a:pt x="10126546" y="4740579"/>
                  <a:pt x="10127100" y="4736678"/>
                </a:cubicBezTo>
                <a:cubicBezTo>
                  <a:pt x="10127100" y="4736678"/>
                  <a:pt x="10124205" y="4736370"/>
                  <a:pt x="10121239" y="4736549"/>
                </a:cubicBezTo>
                <a:close/>
                <a:moveTo>
                  <a:pt x="10337774" y="4704746"/>
                </a:moveTo>
                <a:cubicBezTo>
                  <a:pt x="10337774" y="4704746"/>
                  <a:pt x="10337253" y="4708410"/>
                  <a:pt x="10336733" y="4712073"/>
                </a:cubicBezTo>
                <a:cubicBezTo>
                  <a:pt x="10348064" y="4709561"/>
                  <a:pt x="10348064" y="4709561"/>
                  <a:pt x="10358874" y="4710710"/>
                </a:cubicBezTo>
                <a:cubicBezTo>
                  <a:pt x="10348064" y="4709561"/>
                  <a:pt x="10349102" y="4702232"/>
                  <a:pt x="10337774" y="4704746"/>
                </a:cubicBezTo>
                <a:close/>
                <a:moveTo>
                  <a:pt x="9854699" y="4704513"/>
                </a:moveTo>
                <a:cubicBezTo>
                  <a:pt x="9854699" y="4704513"/>
                  <a:pt x="9865025" y="4709260"/>
                  <a:pt x="9864515" y="4712856"/>
                </a:cubicBezTo>
                <a:cubicBezTo>
                  <a:pt x="9875351" y="4714008"/>
                  <a:pt x="9897533" y="4712719"/>
                  <a:pt x="9896514" y="4719908"/>
                </a:cubicBezTo>
                <a:cubicBezTo>
                  <a:pt x="9896514" y="4719908"/>
                  <a:pt x="9885676" y="4718754"/>
                  <a:pt x="9885167" y="4722349"/>
                </a:cubicBezTo>
                <a:cubicBezTo>
                  <a:pt x="9885167" y="4722349"/>
                  <a:pt x="9896514" y="4719908"/>
                  <a:pt x="9896004" y="4723503"/>
                </a:cubicBezTo>
                <a:cubicBezTo>
                  <a:pt x="9884146" y="4729538"/>
                  <a:pt x="9892944" y="4745069"/>
                  <a:pt x="9870252" y="4749952"/>
                </a:cubicBezTo>
                <a:cubicBezTo>
                  <a:pt x="9870763" y="4746358"/>
                  <a:pt x="9871272" y="4742763"/>
                  <a:pt x="9859925" y="4745204"/>
                </a:cubicBezTo>
                <a:cubicBezTo>
                  <a:pt x="9859925" y="4745204"/>
                  <a:pt x="9859416" y="4748798"/>
                  <a:pt x="9848579" y="4747645"/>
                </a:cubicBezTo>
                <a:lnTo>
                  <a:pt x="9837677" y="4744445"/>
                </a:lnTo>
                <a:lnTo>
                  <a:pt x="9839209" y="4736905"/>
                </a:lnTo>
                <a:cubicBezTo>
                  <a:pt x="9839805" y="4733979"/>
                  <a:pt x="9839559" y="4731280"/>
                  <a:pt x="9835954" y="4729491"/>
                </a:cubicBezTo>
                <a:cubicBezTo>
                  <a:pt x="9839271" y="4726519"/>
                  <a:pt x="9838746" y="4723897"/>
                  <a:pt x="9837840" y="4721031"/>
                </a:cubicBezTo>
                <a:lnTo>
                  <a:pt x="9837690" y="4717298"/>
                </a:lnTo>
                <a:lnTo>
                  <a:pt x="9841822" y="4717737"/>
                </a:lnTo>
                <a:cubicBezTo>
                  <a:pt x="9853679" y="4711701"/>
                  <a:pt x="9843861" y="4703360"/>
                  <a:pt x="9854699" y="4704513"/>
                </a:cubicBezTo>
                <a:close/>
                <a:moveTo>
                  <a:pt x="10559178" y="4702150"/>
                </a:moveTo>
                <a:lnTo>
                  <a:pt x="10563869" y="4703470"/>
                </a:lnTo>
                <a:lnTo>
                  <a:pt x="10563245" y="4704561"/>
                </a:lnTo>
                <a:cubicBezTo>
                  <a:pt x="10561658" y="4705383"/>
                  <a:pt x="10558624" y="4706050"/>
                  <a:pt x="10558624" y="4706050"/>
                </a:cubicBezTo>
                <a:cubicBezTo>
                  <a:pt x="10570208" y="4707283"/>
                  <a:pt x="10570208" y="4707283"/>
                  <a:pt x="10581789" y="4708516"/>
                </a:cubicBezTo>
                <a:cubicBezTo>
                  <a:pt x="10589511" y="4709336"/>
                  <a:pt x="10589511" y="4709336"/>
                  <a:pt x="10589511" y="4709336"/>
                </a:cubicBezTo>
                <a:cubicBezTo>
                  <a:pt x="10589511" y="4709336"/>
                  <a:pt x="10590065" y="4705436"/>
                  <a:pt x="10590065" y="4705436"/>
                </a:cubicBezTo>
                <a:cubicBezTo>
                  <a:pt x="10590065" y="4705436"/>
                  <a:pt x="10590065" y="4705436"/>
                  <a:pt x="10582343" y="4704614"/>
                </a:cubicBezTo>
                <a:cubicBezTo>
                  <a:pt x="10582343" y="4704614"/>
                  <a:pt x="10581789" y="4708516"/>
                  <a:pt x="10581789" y="4708516"/>
                </a:cubicBezTo>
                <a:cubicBezTo>
                  <a:pt x="10575999" y="4707898"/>
                  <a:pt x="10573241" y="4706615"/>
                  <a:pt x="10570484" y="4705332"/>
                </a:cubicBezTo>
                <a:lnTo>
                  <a:pt x="10563869" y="4703470"/>
                </a:lnTo>
                <a:lnTo>
                  <a:pt x="10563978" y="4703280"/>
                </a:lnTo>
                <a:cubicBezTo>
                  <a:pt x="10563487" y="4702855"/>
                  <a:pt x="10562075" y="4702457"/>
                  <a:pt x="10559178" y="4702150"/>
                </a:cubicBezTo>
                <a:close/>
                <a:moveTo>
                  <a:pt x="10516710" y="4697631"/>
                </a:moveTo>
                <a:cubicBezTo>
                  <a:pt x="10516434" y="4699581"/>
                  <a:pt x="10513122" y="4702198"/>
                  <a:pt x="10511260" y="4704969"/>
                </a:cubicBezTo>
                <a:cubicBezTo>
                  <a:pt x="10509398" y="4707740"/>
                  <a:pt x="10508984" y="4710665"/>
                  <a:pt x="10514497" y="4713231"/>
                </a:cubicBezTo>
                <a:cubicBezTo>
                  <a:pt x="10526078" y="4714464"/>
                  <a:pt x="10526632" y="4710563"/>
                  <a:pt x="10527185" y="4706663"/>
                </a:cubicBezTo>
                <a:cubicBezTo>
                  <a:pt x="10515604" y="4705431"/>
                  <a:pt x="10528292" y="4698863"/>
                  <a:pt x="10516710" y="4697631"/>
                </a:cubicBezTo>
                <a:close/>
                <a:moveTo>
                  <a:pt x="10474612" y="4690512"/>
                </a:moveTo>
                <a:cubicBezTo>
                  <a:pt x="10462566" y="4692530"/>
                  <a:pt x="10462566" y="4692530"/>
                  <a:pt x="10462105" y="4695781"/>
                </a:cubicBezTo>
                <a:cubicBezTo>
                  <a:pt x="10473689" y="4697014"/>
                  <a:pt x="10473689" y="4697014"/>
                  <a:pt x="10473689" y="4697014"/>
                </a:cubicBezTo>
                <a:cubicBezTo>
                  <a:pt x="10474151" y="4693763"/>
                  <a:pt x="10474612" y="4690512"/>
                  <a:pt x="10474612" y="4690512"/>
                </a:cubicBezTo>
                <a:close/>
                <a:moveTo>
                  <a:pt x="10363033" y="4689693"/>
                </a:moveTo>
                <a:cubicBezTo>
                  <a:pt x="10360551" y="4689922"/>
                  <a:pt x="10357999" y="4690641"/>
                  <a:pt x="10352896" y="4692078"/>
                </a:cubicBezTo>
                <a:cubicBezTo>
                  <a:pt x="10362549" y="4693106"/>
                  <a:pt x="10361994" y="4697007"/>
                  <a:pt x="10371649" y="4698033"/>
                </a:cubicBezTo>
                <a:cubicBezTo>
                  <a:pt x="10372202" y="4694133"/>
                  <a:pt x="10362549" y="4693106"/>
                  <a:pt x="10372754" y="4690233"/>
                </a:cubicBezTo>
                <a:cubicBezTo>
                  <a:pt x="10367928" y="4689718"/>
                  <a:pt x="10365516" y="4689462"/>
                  <a:pt x="10363033" y="4689693"/>
                </a:cubicBezTo>
                <a:close/>
                <a:moveTo>
                  <a:pt x="10561576" y="4685249"/>
                </a:moveTo>
                <a:cubicBezTo>
                  <a:pt x="10561070" y="4688823"/>
                  <a:pt x="10561070" y="4688823"/>
                  <a:pt x="10560561" y="4692399"/>
                </a:cubicBezTo>
                <a:cubicBezTo>
                  <a:pt x="10560561" y="4692399"/>
                  <a:pt x="10571638" y="4697207"/>
                  <a:pt x="10560055" y="4695974"/>
                </a:cubicBezTo>
                <a:cubicBezTo>
                  <a:pt x="10560055" y="4695974"/>
                  <a:pt x="10559548" y="4699549"/>
                  <a:pt x="10559548" y="4699549"/>
                </a:cubicBezTo>
                <a:cubicBezTo>
                  <a:pt x="10559548" y="4699549"/>
                  <a:pt x="10571132" y="4700782"/>
                  <a:pt x="10571132" y="4700782"/>
                </a:cubicBezTo>
                <a:cubicBezTo>
                  <a:pt x="10571638" y="4697207"/>
                  <a:pt x="10571638" y="4697207"/>
                  <a:pt x="10571638" y="4697207"/>
                </a:cubicBezTo>
                <a:cubicBezTo>
                  <a:pt x="10572145" y="4693630"/>
                  <a:pt x="10572145" y="4693630"/>
                  <a:pt x="10572145" y="4693630"/>
                </a:cubicBezTo>
                <a:cubicBezTo>
                  <a:pt x="10572652" y="4690056"/>
                  <a:pt x="10572652" y="4690056"/>
                  <a:pt x="10572652" y="4690056"/>
                </a:cubicBezTo>
                <a:cubicBezTo>
                  <a:pt x="10573160" y="4686480"/>
                  <a:pt x="10573160" y="4686480"/>
                  <a:pt x="10561576" y="4685249"/>
                </a:cubicBezTo>
                <a:close/>
                <a:moveTo>
                  <a:pt x="10530386" y="4670301"/>
                </a:moveTo>
                <a:cubicBezTo>
                  <a:pt x="10525618" y="4669381"/>
                  <a:pt x="10520676" y="4669680"/>
                  <a:pt x="10520214" y="4672930"/>
                </a:cubicBezTo>
                <a:cubicBezTo>
                  <a:pt x="10529868" y="4673957"/>
                  <a:pt x="10529868" y="4673957"/>
                  <a:pt x="10539520" y="4674984"/>
                </a:cubicBezTo>
                <a:cubicBezTo>
                  <a:pt x="10539751" y="4673359"/>
                  <a:pt x="10535155" y="4671221"/>
                  <a:pt x="10530386" y="4670301"/>
                </a:cubicBezTo>
                <a:close/>
                <a:moveTo>
                  <a:pt x="10172474" y="4668236"/>
                </a:moveTo>
                <a:cubicBezTo>
                  <a:pt x="10164431" y="4666912"/>
                  <a:pt x="10153229" y="4668525"/>
                  <a:pt x="10147040" y="4673475"/>
                </a:cubicBezTo>
                <a:cubicBezTo>
                  <a:pt x="10147040" y="4673475"/>
                  <a:pt x="10136229" y="4672325"/>
                  <a:pt x="10136229" y="4672325"/>
                </a:cubicBezTo>
                <a:cubicBezTo>
                  <a:pt x="10136229" y="4672325"/>
                  <a:pt x="10135707" y="4676009"/>
                  <a:pt x="10135707" y="4676009"/>
                </a:cubicBezTo>
                <a:cubicBezTo>
                  <a:pt x="10135707" y="4676009"/>
                  <a:pt x="10146518" y="4677159"/>
                  <a:pt x="10146518" y="4677159"/>
                </a:cubicBezTo>
                <a:cubicBezTo>
                  <a:pt x="10146518" y="4677159"/>
                  <a:pt x="10147040" y="4673475"/>
                  <a:pt x="10147040" y="4673475"/>
                </a:cubicBezTo>
                <a:cubicBezTo>
                  <a:pt x="10157328" y="4678308"/>
                  <a:pt x="10145473" y="4684526"/>
                  <a:pt x="10156282" y="4685677"/>
                </a:cubicBezTo>
                <a:cubicBezTo>
                  <a:pt x="10156804" y="4681992"/>
                  <a:pt x="10177903" y="4687977"/>
                  <a:pt x="10189237" y="4685443"/>
                </a:cubicBezTo>
                <a:cubicBezTo>
                  <a:pt x="10178426" y="4684293"/>
                  <a:pt x="10178426" y="4684293"/>
                  <a:pt x="10178948" y="4680609"/>
                </a:cubicBezTo>
                <a:cubicBezTo>
                  <a:pt x="10185399" y="4673817"/>
                  <a:pt x="10180516" y="4669559"/>
                  <a:pt x="10172474" y="4668236"/>
                </a:cubicBezTo>
                <a:close/>
                <a:moveTo>
                  <a:pt x="9818573" y="4664185"/>
                </a:moveTo>
                <a:lnTo>
                  <a:pt x="9824344" y="4664798"/>
                </a:lnTo>
                <a:lnTo>
                  <a:pt x="9824475" y="4666238"/>
                </a:lnTo>
                <a:lnTo>
                  <a:pt x="9824605" y="4667200"/>
                </a:lnTo>
                <a:lnTo>
                  <a:pt x="9822541" y="4668809"/>
                </a:lnTo>
                <a:close/>
                <a:moveTo>
                  <a:pt x="10191405" y="4664010"/>
                </a:moveTo>
                <a:cubicBezTo>
                  <a:pt x="10190898" y="4667585"/>
                  <a:pt x="10190391" y="4671160"/>
                  <a:pt x="10189883" y="4674735"/>
                </a:cubicBezTo>
                <a:cubicBezTo>
                  <a:pt x="10200609" y="4675876"/>
                  <a:pt x="10211334" y="4677017"/>
                  <a:pt x="10222056" y="4678159"/>
                </a:cubicBezTo>
                <a:cubicBezTo>
                  <a:pt x="10221042" y="4685309"/>
                  <a:pt x="10220535" y="4688884"/>
                  <a:pt x="10209305" y="4691318"/>
                </a:cubicBezTo>
                <a:cubicBezTo>
                  <a:pt x="10198580" y="4690176"/>
                  <a:pt x="10187855" y="4689036"/>
                  <a:pt x="10187349" y="4692611"/>
                </a:cubicBezTo>
                <a:cubicBezTo>
                  <a:pt x="10176622" y="4691470"/>
                  <a:pt x="10176622" y="4691470"/>
                  <a:pt x="10176116" y="4695044"/>
                </a:cubicBezTo>
                <a:cubicBezTo>
                  <a:pt x="10176116" y="4695044"/>
                  <a:pt x="10186840" y="4696186"/>
                  <a:pt x="10186840" y="4696186"/>
                </a:cubicBezTo>
                <a:cubicBezTo>
                  <a:pt x="10208290" y="4698468"/>
                  <a:pt x="10218506" y="4703185"/>
                  <a:pt x="10229231" y="4704325"/>
                </a:cubicBezTo>
                <a:cubicBezTo>
                  <a:pt x="10234340" y="4706683"/>
                  <a:pt x="10242256" y="4708434"/>
                  <a:pt x="10248958" y="4709147"/>
                </a:cubicBezTo>
                <a:lnTo>
                  <a:pt x="10260703" y="4707827"/>
                </a:lnTo>
                <a:lnTo>
                  <a:pt x="10270312" y="4716165"/>
                </a:lnTo>
                <a:cubicBezTo>
                  <a:pt x="10291933" y="4718465"/>
                  <a:pt x="10291933" y="4718465"/>
                  <a:pt x="10313554" y="4720765"/>
                </a:cubicBezTo>
                <a:cubicBezTo>
                  <a:pt x="10313554" y="4720765"/>
                  <a:pt x="10313033" y="4724429"/>
                  <a:pt x="10313033" y="4724429"/>
                </a:cubicBezTo>
                <a:cubicBezTo>
                  <a:pt x="10302222" y="4723278"/>
                  <a:pt x="10291933" y="4718465"/>
                  <a:pt x="10291413" y="4722128"/>
                </a:cubicBezTo>
                <a:cubicBezTo>
                  <a:pt x="10301704" y="4726942"/>
                  <a:pt x="10289335" y="4736783"/>
                  <a:pt x="10311474" y="4735420"/>
                </a:cubicBezTo>
                <a:cubicBezTo>
                  <a:pt x="10301184" y="4730606"/>
                  <a:pt x="10312514" y="4728093"/>
                  <a:pt x="10323323" y="4729243"/>
                </a:cubicBezTo>
                <a:cubicBezTo>
                  <a:pt x="10323323" y="4729243"/>
                  <a:pt x="10334135" y="4730393"/>
                  <a:pt x="10334135" y="4730393"/>
                </a:cubicBezTo>
                <a:lnTo>
                  <a:pt x="10335706" y="4730383"/>
                </a:lnTo>
                <a:lnTo>
                  <a:pt x="10334767" y="4736999"/>
                </a:lnTo>
                <a:cubicBezTo>
                  <a:pt x="10323184" y="4735766"/>
                  <a:pt x="10311600" y="4734533"/>
                  <a:pt x="10311093" y="4738109"/>
                </a:cubicBezTo>
                <a:cubicBezTo>
                  <a:pt x="10322676" y="4739342"/>
                  <a:pt x="10333752" y="4744149"/>
                  <a:pt x="10345842" y="4741805"/>
                </a:cubicBezTo>
                <a:lnTo>
                  <a:pt x="10336226" y="4730380"/>
                </a:lnTo>
                <a:lnTo>
                  <a:pt x="10350611" y="4730286"/>
                </a:lnTo>
                <a:cubicBezTo>
                  <a:pt x="10353313" y="4730574"/>
                  <a:pt x="10356015" y="4730861"/>
                  <a:pt x="10367085" y="4730180"/>
                </a:cubicBezTo>
                <a:cubicBezTo>
                  <a:pt x="10367604" y="4726516"/>
                  <a:pt x="10356794" y="4725366"/>
                  <a:pt x="10357315" y="4721702"/>
                </a:cubicBezTo>
                <a:cubicBezTo>
                  <a:pt x="10357315" y="4721702"/>
                  <a:pt x="10346503" y="4720552"/>
                  <a:pt x="10346503" y="4720552"/>
                </a:cubicBezTo>
                <a:cubicBezTo>
                  <a:pt x="10347024" y="4716888"/>
                  <a:pt x="10347024" y="4716888"/>
                  <a:pt x="10336212" y="4715738"/>
                </a:cubicBezTo>
                <a:cubicBezTo>
                  <a:pt x="10324883" y="4718251"/>
                  <a:pt x="10335175" y="4723065"/>
                  <a:pt x="10334654" y="4726729"/>
                </a:cubicBezTo>
                <a:cubicBezTo>
                  <a:pt x="10334654" y="4726729"/>
                  <a:pt x="10323844" y="4725579"/>
                  <a:pt x="10323844" y="4725579"/>
                </a:cubicBezTo>
                <a:cubicBezTo>
                  <a:pt x="10323844" y="4725579"/>
                  <a:pt x="10324365" y="4721915"/>
                  <a:pt x="10324365" y="4721915"/>
                </a:cubicBezTo>
                <a:cubicBezTo>
                  <a:pt x="10324365" y="4721915"/>
                  <a:pt x="10313554" y="4720765"/>
                  <a:pt x="10313554" y="4720765"/>
                </a:cubicBezTo>
                <a:cubicBezTo>
                  <a:pt x="10319999" y="4714013"/>
                  <a:pt x="10312281" y="4710402"/>
                  <a:pt x="10300183" y="4708649"/>
                </a:cubicBezTo>
                <a:lnTo>
                  <a:pt x="10261393" y="4707707"/>
                </a:lnTo>
                <a:lnTo>
                  <a:pt x="10258589" y="4698830"/>
                </a:lnTo>
                <a:cubicBezTo>
                  <a:pt x="10260373" y="4695845"/>
                  <a:pt x="10263433" y="4693448"/>
                  <a:pt x="10263433" y="4693448"/>
                </a:cubicBezTo>
                <a:cubicBezTo>
                  <a:pt x="10274667" y="4691014"/>
                  <a:pt x="10263941" y="4689872"/>
                  <a:pt x="10264447" y="4686297"/>
                </a:cubicBezTo>
                <a:cubicBezTo>
                  <a:pt x="10264447" y="4686297"/>
                  <a:pt x="10264954" y="4682723"/>
                  <a:pt x="10275679" y="4683864"/>
                </a:cubicBezTo>
                <a:cubicBezTo>
                  <a:pt x="10275679" y="4683864"/>
                  <a:pt x="10264954" y="4682723"/>
                  <a:pt x="10264954" y="4682723"/>
                </a:cubicBezTo>
                <a:cubicBezTo>
                  <a:pt x="10254234" y="4681583"/>
                  <a:pt x="10254739" y="4678006"/>
                  <a:pt x="10254739" y="4678006"/>
                </a:cubicBezTo>
                <a:cubicBezTo>
                  <a:pt x="10244015" y="4676866"/>
                  <a:pt x="10254234" y="4681583"/>
                  <a:pt x="10243507" y="4680441"/>
                </a:cubicBezTo>
                <a:cubicBezTo>
                  <a:pt x="10232781" y="4679300"/>
                  <a:pt x="10233290" y="4675724"/>
                  <a:pt x="10233796" y="4672147"/>
                </a:cubicBezTo>
                <a:cubicBezTo>
                  <a:pt x="10211841" y="4673442"/>
                  <a:pt x="10213362" y="4662716"/>
                  <a:pt x="10191405" y="4664010"/>
                </a:cubicBezTo>
                <a:close/>
                <a:moveTo>
                  <a:pt x="10334343" y="4657112"/>
                </a:moveTo>
                <a:cubicBezTo>
                  <a:pt x="10324690" y="4656085"/>
                  <a:pt x="10314578" y="4658309"/>
                  <a:pt x="10314578" y="4658309"/>
                </a:cubicBezTo>
                <a:cubicBezTo>
                  <a:pt x="10314578" y="4658309"/>
                  <a:pt x="10314115" y="4661559"/>
                  <a:pt x="10314115" y="4661559"/>
                </a:cubicBezTo>
                <a:cubicBezTo>
                  <a:pt x="10318942" y="4662073"/>
                  <a:pt x="10323768" y="4662586"/>
                  <a:pt x="10327503" y="4662159"/>
                </a:cubicBezTo>
                <a:cubicBezTo>
                  <a:pt x="10331238" y="4661732"/>
                  <a:pt x="10333882" y="4660364"/>
                  <a:pt x="10334343" y="4657112"/>
                </a:cubicBezTo>
                <a:close/>
                <a:moveTo>
                  <a:pt x="10204729" y="4649920"/>
                </a:moveTo>
                <a:cubicBezTo>
                  <a:pt x="10204729" y="4649920"/>
                  <a:pt x="10204174" y="4653821"/>
                  <a:pt x="10204174" y="4653821"/>
                </a:cubicBezTo>
                <a:cubicBezTo>
                  <a:pt x="10204174" y="4653821"/>
                  <a:pt x="10204174" y="4653821"/>
                  <a:pt x="10203621" y="4657720"/>
                </a:cubicBezTo>
                <a:cubicBezTo>
                  <a:pt x="10193325" y="4656624"/>
                  <a:pt x="10193325" y="4656624"/>
                  <a:pt x="10192772" y="4660525"/>
                </a:cubicBezTo>
                <a:cubicBezTo>
                  <a:pt x="10192772" y="4660525"/>
                  <a:pt x="10192772" y="4660525"/>
                  <a:pt x="10203068" y="4661621"/>
                </a:cubicBezTo>
                <a:cubicBezTo>
                  <a:pt x="10213362" y="4662716"/>
                  <a:pt x="10224212" y="4659911"/>
                  <a:pt x="10224764" y="4656011"/>
                </a:cubicBezTo>
                <a:cubicBezTo>
                  <a:pt x="10224764" y="4656011"/>
                  <a:pt x="10224764" y="4656011"/>
                  <a:pt x="10214469" y="4654916"/>
                </a:cubicBezTo>
                <a:cubicBezTo>
                  <a:pt x="10215023" y="4651016"/>
                  <a:pt x="10215023" y="4651016"/>
                  <a:pt x="10204729" y="4649920"/>
                </a:cubicBezTo>
                <a:close/>
                <a:moveTo>
                  <a:pt x="10115993" y="4649221"/>
                </a:moveTo>
                <a:cubicBezTo>
                  <a:pt x="10113097" y="4648913"/>
                  <a:pt x="10110085" y="4649419"/>
                  <a:pt x="10104063" y="4650427"/>
                </a:cubicBezTo>
                <a:cubicBezTo>
                  <a:pt x="10103603" y="4653676"/>
                  <a:pt x="10115187" y="4654910"/>
                  <a:pt x="10115187" y="4654910"/>
                </a:cubicBezTo>
                <a:cubicBezTo>
                  <a:pt x="10127229" y="4652892"/>
                  <a:pt x="10126768" y="4656143"/>
                  <a:pt x="10126768" y="4656143"/>
                </a:cubicBezTo>
                <a:cubicBezTo>
                  <a:pt x="10126768" y="4656143"/>
                  <a:pt x="10127229" y="4652892"/>
                  <a:pt x="10127229" y="4652892"/>
                </a:cubicBezTo>
                <a:cubicBezTo>
                  <a:pt x="10121669" y="4650651"/>
                  <a:pt x="10118888" y="4649530"/>
                  <a:pt x="10115993" y="4649221"/>
                </a:cubicBezTo>
                <a:close/>
                <a:moveTo>
                  <a:pt x="10469116" y="4646378"/>
                </a:moveTo>
                <a:cubicBezTo>
                  <a:pt x="10469116" y="4646378"/>
                  <a:pt x="10457023" y="4648721"/>
                  <a:pt x="10457023" y="4648721"/>
                </a:cubicBezTo>
                <a:cubicBezTo>
                  <a:pt x="10465330" y="4652327"/>
                  <a:pt x="10466838" y="4657250"/>
                  <a:pt x="10472385" y="4656989"/>
                </a:cubicBezTo>
                <a:cubicBezTo>
                  <a:pt x="10474234" y="4656902"/>
                  <a:pt x="10476531" y="4656239"/>
                  <a:pt x="10479682" y="4654760"/>
                </a:cubicBezTo>
                <a:cubicBezTo>
                  <a:pt x="10468100" y="4653528"/>
                  <a:pt x="10480696" y="4647610"/>
                  <a:pt x="10469116" y="4646378"/>
                </a:cubicBezTo>
                <a:close/>
                <a:moveTo>
                  <a:pt x="10434366" y="4642681"/>
                </a:moveTo>
                <a:cubicBezTo>
                  <a:pt x="10434366" y="4642681"/>
                  <a:pt x="10445950" y="4643914"/>
                  <a:pt x="10445580" y="4646513"/>
                </a:cubicBezTo>
                <a:cubicBezTo>
                  <a:pt x="10451370" y="4647130"/>
                  <a:pt x="10454267" y="4647438"/>
                  <a:pt x="10455760" y="4647267"/>
                </a:cubicBezTo>
                <a:cubicBezTo>
                  <a:pt x="10457254" y="4647095"/>
                  <a:pt x="10457346" y="4646446"/>
                  <a:pt x="10457530" y="4645146"/>
                </a:cubicBezTo>
                <a:cubicBezTo>
                  <a:pt x="10457530" y="4645146"/>
                  <a:pt x="10445950" y="4643914"/>
                  <a:pt x="10434366" y="4642681"/>
                </a:cubicBezTo>
                <a:close/>
                <a:moveTo>
                  <a:pt x="9817081" y="4642134"/>
                </a:moveTo>
                <a:lnTo>
                  <a:pt x="9819511" y="4642392"/>
                </a:lnTo>
                <a:cubicBezTo>
                  <a:pt x="9822219" y="4642681"/>
                  <a:pt x="9824929" y="4642970"/>
                  <a:pt x="9830347" y="4643546"/>
                </a:cubicBezTo>
                <a:cubicBezTo>
                  <a:pt x="9829965" y="4646242"/>
                  <a:pt x="9835390" y="4651608"/>
                  <a:pt x="9833126" y="4656669"/>
                </a:cubicBezTo>
                <a:lnTo>
                  <a:pt x="9827837" y="4661483"/>
                </a:lnTo>
                <a:lnTo>
                  <a:pt x="9827749" y="4661205"/>
                </a:lnTo>
                <a:cubicBezTo>
                  <a:pt x="9828466" y="4659628"/>
                  <a:pt x="9826944" y="4658658"/>
                  <a:pt x="9825825" y="4658960"/>
                </a:cubicBezTo>
                <a:cubicBezTo>
                  <a:pt x="9824704" y="4659263"/>
                  <a:pt x="9823584" y="4659568"/>
                  <a:pt x="9823987" y="4660841"/>
                </a:cubicBezTo>
                <a:lnTo>
                  <a:pt x="9824012" y="4661114"/>
                </a:lnTo>
                <a:lnTo>
                  <a:pt x="9816960" y="4660364"/>
                </a:lnTo>
                <a:lnTo>
                  <a:pt x="9816725" y="4662031"/>
                </a:lnTo>
                <a:lnTo>
                  <a:pt x="9816543" y="4661819"/>
                </a:lnTo>
                <a:cubicBezTo>
                  <a:pt x="9814894" y="4657081"/>
                  <a:pt x="9813644" y="4651199"/>
                  <a:pt x="9810512" y="4645134"/>
                </a:cubicBezTo>
                <a:close/>
                <a:moveTo>
                  <a:pt x="10501105" y="4641864"/>
                </a:moveTo>
                <a:cubicBezTo>
                  <a:pt x="10501105" y="4641864"/>
                  <a:pt x="10500553" y="4645763"/>
                  <a:pt x="10499998" y="4649664"/>
                </a:cubicBezTo>
                <a:cubicBezTo>
                  <a:pt x="10499998" y="4649664"/>
                  <a:pt x="10502895" y="4649972"/>
                  <a:pt x="10505860" y="4649793"/>
                </a:cubicBezTo>
                <a:cubicBezTo>
                  <a:pt x="10508824" y="4649613"/>
                  <a:pt x="10511860" y="4648946"/>
                  <a:pt x="10512135" y="4646996"/>
                </a:cubicBezTo>
                <a:cubicBezTo>
                  <a:pt x="10500553" y="4645763"/>
                  <a:pt x="10501105" y="4641864"/>
                  <a:pt x="10501105" y="4641864"/>
                </a:cubicBezTo>
                <a:close/>
                <a:moveTo>
                  <a:pt x="10525379" y="4636527"/>
                </a:moveTo>
                <a:cubicBezTo>
                  <a:pt x="10524826" y="4640428"/>
                  <a:pt x="10524826" y="4640428"/>
                  <a:pt x="10524826" y="4640428"/>
                </a:cubicBezTo>
                <a:cubicBezTo>
                  <a:pt x="10524826" y="4640428"/>
                  <a:pt x="10524826" y="4640428"/>
                  <a:pt x="10536409" y="4641661"/>
                </a:cubicBezTo>
                <a:cubicBezTo>
                  <a:pt x="10536409" y="4641661"/>
                  <a:pt x="10536409" y="4641661"/>
                  <a:pt x="10536963" y="4637760"/>
                </a:cubicBezTo>
                <a:cubicBezTo>
                  <a:pt x="10525379" y="4636527"/>
                  <a:pt x="10525379" y="4636527"/>
                  <a:pt x="10525379" y="4636527"/>
                </a:cubicBezTo>
                <a:close/>
                <a:moveTo>
                  <a:pt x="10364812" y="4635721"/>
                </a:moveTo>
                <a:cubicBezTo>
                  <a:pt x="10363281" y="4637317"/>
                  <a:pt x="10365484" y="4640190"/>
                  <a:pt x="10370386" y="4642472"/>
                </a:cubicBezTo>
                <a:cubicBezTo>
                  <a:pt x="10370386" y="4642472"/>
                  <a:pt x="10380682" y="4643567"/>
                  <a:pt x="10380682" y="4643567"/>
                </a:cubicBezTo>
                <a:cubicBezTo>
                  <a:pt x="10391469" y="4641196"/>
                  <a:pt x="10381173" y="4640100"/>
                  <a:pt x="10381665" y="4636633"/>
                </a:cubicBezTo>
                <a:cubicBezTo>
                  <a:pt x="10371615" y="4633803"/>
                  <a:pt x="10366345" y="4634124"/>
                  <a:pt x="10364812" y="4635721"/>
                </a:cubicBezTo>
                <a:close/>
                <a:moveTo>
                  <a:pt x="10337479" y="4635010"/>
                </a:moveTo>
                <a:cubicBezTo>
                  <a:pt x="10337479" y="4635010"/>
                  <a:pt x="10336926" y="4638911"/>
                  <a:pt x="10336926" y="4638911"/>
                </a:cubicBezTo>
                <a:cubicBezTo>
                  <a:pt x="10339820" y="4639220"/>
                  <a:pt x="10342751" y="4639284"/>
                  <a:pt x="10345157" y="4639169"/>
                </a:cubicBezTo>
                <a:cubicBezTo>
                  <a:pt x="10352371" y="4638822"/>
                  <a:pt x="10354851" y="4636859"/>
                  <a:pt x="10337479" y="4635010"/>
                </a:cubicBezTo>
                <a:close/>
                <a:moveTo>
                  <a:pt x="10153484" y="4633582"/>
                </a:moveTo>
                <a:cubicBezTo>
                  <a:pt x="10174595" y="4639457"/>
                  <a:pt x="10173581" y="4646606"/>
                  <a:pt x="10195202" y="4648907"/>
                </a:cubicBezTo>
                <a:cubicBezTo>
                  <a:pt x="10184899" y="4644181"/>
                  <a:pt x="10196216" y="4641757"/>
                  <a:pt x="10207534" y="4639332"/>
                </a:cubicBezTo>
                <a:cubicBezTo>
                  <a:pt x="10186421" y="4633455"/>
                  <a:pt x="10175102" y="4635882"/>
                  <a:pt x="10153484" y="4633582"/>
                </a:cubicBezTo>
                <a:close/>
                <a:moveTo>
                  <a:pt x="10137650" y="4631236"/>
                </a:moveTo>
                <a:cubicBezTo>
                  <a:pt x="10136066" y="4632057"/>
                  <a:pt x="10135787" y="4634006"/>
                  <a:pt x="10141302" y="4636574"/>
                </a:cubicBezTo>
                <a:cubicBezTo>
                  <a:pt x="10141855" y="4632673"/>
                  <a:pt x="10141855" y="4632673"/>
                  <a:pt x="10141855" y="4632673"/>
                </a:cubicBezTo>
                <a:cubicBezTo>
                  <a:pt x="10142133" y="4630723"/>
                  <a:pt x="10139238" y="4630415"/>
                  <a:pt x="10137650" y="4631236"/>
                </a:cubicBezTo>
                <a:close/>
                <a:moveTo>
                  <a:pt x="10539359" y="4620859"/>
                </a:moveTo>
                <a:cubicBezTo>
                  <a:pt x="10538991" y="4623459"/>
                  <a:pt x="10538991" y="4623459"/>
                  <a:pt x="10538991" y="4623459"/>
                </a:cubicBezTo>
                <a:cubicBezTo>
                  <a:pt x="10546710" y="4624281"/>
                  <a:pt x="10546710" y="4624281"/>
                  <a:pt x="10546710" y="4624281"/>
                </a:cubicBezTo>
                <a:cubicBezTo>
                  <a:pt x="10547079" y="4621681"/>
                  <a:pt x="10546710" y="4624281"/>
                  <a:pt x="10539359" y="4620859"/>
                </a:cubicBezTo>
                <a:close/>
                <a:moveTo>
                  <a:pt x="10452123" y="4614216"/>
                </a:moveTo>
                <a:cubicBezTo>
                  <a:pt x="10451079" y="4621585"/>
                  <a:pt x="10418783" y="4614409"/>
                  <a:pt x="10417738" y="4621776"/>
                </a:cubicBezTo>
                <a:cubicBezTo>
                  <a:pt x="10428153" y="4626623"/>
                  <a:pt x="10439617" y="4624104"/>
                  <a:pt x="10450556" y="4625267"/>
                </a:cubicBezTo>
                <a:cubicBezTo>
                  <a:pt x="10450032" y="4628951"/>
                  <a:pt x="10449510" y="4632635"/>
                  <a:pt x="10459926" y="4637482"/>
                </a:cubicBezTo>
                <a:cubicBezTo>
                  <a:pt x="10460450" y="4633799"/>
                  <a:pt x="10471388" y="4634963"/>
                  <a:pt x="10471388" y="4634963"/>
                </a:cubicBezTo>
                <a:cubicBezTo>
                  <a:pt x="10471388" y="4634963"/>
                  <a:pt x="10471388" y="4634963"/>
                  <a:pt x="10481804" y="4639810"/>
                </a:cubicBezTo>
                <a:cubicBezTo>
                  <a:pt x="10481804" y="4639810"/>
                  <a:pt x="10481804" y="4639810"/>
                  <a:pt x="10482328" y="4636126"/>
                </a:cubicBezTo>
                <a:cubicBezTo>
                  <a:pt x="10482328" y="4636126"/>
                  <a:pt x="10482328" y="4636126"/>
                  <a:pt x="10482851" y="4632443"/>
                </a:cubicBezTo>
                <a:cubicBezTo>
                  <a:pt x="10483896" y="4625077"/>
                  <a:pt x="10462017" y="4622748"/>
                  <a:pt x="10474003" y="4616545"/>
                </a:cubicBezTo>
                <a:cubicBezTo>
                  <a:pt x="10463062" y="4615380"/>
                  <a:pt x="10463062" y="4615380"/>
                  <a:pt x="10452123" y="4614216"/>
                </a:cubicBezTo>
                <a:close/>
                <a:moveTo>
                  <a:pt x="10305693" y="4611175"/>
                </a:moveTo>
                <a:cubicBezTo>
                  <a:pt x="10301532" y="4611644"/>
                  <a:pt x="10298589" y="4613153"/>
                  <a:pt x="10298079" y="4616743"/>
                </a:cubicBezTo>
                <a:cubicBezTo>
                  <a:pt x="10297572" y="4620334"/>
                  <a:pt x="10307814" y="4625069"/>
                  <a:pt x="10307305" y="4628659"/>
                </a:cubicBezTo>
                <a:cubicBezTo>
                  <a:pt x="10307305" y="4628659"/>
                  <a:pt x="10296042" y="4631106"/>
                  <a:pt x="10295533" y="4634696"/>
                </a:cubicBezTo>
                <a:cubicBezTo>
                  <a:pt x="10305777" y="4639432"/>
                  <a:pt x="10305777" y="4639432"/>
                  <a:pt x="10305268" y="4643022"/>
                </a:cubicBezTo>
                <a:cubicBezTo>
                  <a:pt x="10294004" y="4645469"/>
                  <a:pt x="10283758" y="4640733"/>
                  <a:pt x="10272493" y="4643180"/>
                </a:cubicBezTo>
                <a:cubicBezTo>
                  <a:pt x="10272493" y="4643180"/>
                  <a:pt x="10272493" y="4643180"/>
                  <a:pt x="10273004" y="4639589"/>
                </a:cubicBezTo>
                <a:cubicBezTo>
                  <a:pt x="10273004" y="4639589"/>
                  <a:pt x="10273004" y="4639589"/>
                  <a:pt x="10262248" y="4638446"/>
                </a:cubicBezTo>
                <a:cubicBezTo>
                  <a:pt x="10262248" y="4638446"/>
                  <a:pt x="10262248" y="4638446"/>
                  <a:pt x="10261738" y="4642036"/>
                </a:cubicBezTo>
                <a:cubicBezTo>
                  <a:pt x="10261231" y="4645626"/>
                  <a:pt x="10249965" y="4648072"/>
                  <a:pt x="10249456" y="4651663"/>
                </a:cubicBezTo>
                <a:cubicBezTo>
                  <a:pt x="10249456" y="4651663"/>
                  <a:pt x="10249456" y="4651663"/>
                  <a:pt x="10260210" y="4652807"/>
                </a:cubicBezTo>
                <a:cubicBezTo>
                  <a:pt x="10260210" y="4652807"/>
                  <a:pt x="10259701" y="4656397"/>
                  <a:pt x="10259701" y="4656397"/>
                </a:cubicBezTo>
                <a:cubicBezTo>
                  <a:pt x="10248438" y="4658845"/>
                  <a:pt x="10247927" y="4662435"/>
                  <a:pt x="10258682" y="4663579"/>
                </a:cubicBezTo>
                <a:cubicBezTo>
                  <a:pt x="10258682" y="4663579"/>
                  <a:pt x="10258682" y="4663579"/>
                  <a:pt x="10269436" y="4664723"/>
                </a:cubicBezTo>
                <a:cubicBezTo>
                  <a:pt x="10269946" y="4661132"/>
                  <a:pt x="10269946" y="4661132"/>
                  <a:pt x="10270455" y="4657543"/>
                </a:cubicBezTo>
                <a:cubicBezTo>
                  <a:pt x="10270965" y="4653952"/>
                  <a:pt x="10270965" y="4653952"/>
                  <a:pt x="10270965" y="4653952"/>
                </a:cubicBezTo>
                <a:cubicBezTo>
                  <a:pt x="10270965" y="4653952"/>
                  <a:pt x="10271476" y="4650362"/>
                  <a:pt x="10271476" y="4650362"/>
                </a:cubicBezTo>
                <a:cubicBezTo>
                  <a:pt x="10281721" y="4655096"/>
                  <a:pt x="10293495" y="4649059"/>
                  <a:pt x="10315005" y="4651348"/>
                </a:cubicBezTo>
                <a:cubicBezTo>
                  <a:pt x="10316025" y="4644166"/>
                  <a:pt x="10327288" y="4641720"/>
                  <a:pt x="10328817" y="4630948"/>
                </a:cubicBezTo>
                <a:cubicBezTo>
                  <a:pt x="10339064" y="4635684"/>
                  <a:pt x="10361082" y="4634381"/>
                  <a:pt x="10362102" y="4627199"/>
                </a:cubicBezTo>
                <a:cubicBezTo>
                  <a:pt x="10351347" y="4626055"/>
                  <a:pt x="10329835" y="4623767"/>
                  <a:pt x="10329326" y="4627358"/>
                </a:cubicBezTo>
                <a:cubicBezTo>
                  <a:pt x="10319082" y="4622622"/>
                  <a:pt x="10331364" y="4612994"/>
                  <a:pt x="10320610" y="4611851"/>
                </a:cubicBezTo>
                <a:cubicBezTo>
                  <a:pt x="10315231" y="4611279"/>
                  <a:pt x="10309853" y="4610707"/>
                  <a:pt x="10305693" y="4611175"/>
                </a:cubicBezTo>
                <a:close/>
                <a:moveTo>
                  <a:pt x="9809924" y="4603720"/>
                </a:moveTo>
                <a:lnTo>
                  <a:pt x="9811402" y="4616754"/>
                </a:lnTo>
                <a:lnTo>
                  <a:pt x="9807256" y="4615600"/>
                </a:lnTo>
                <a:cubicBezTo>
                  <a:pt x="9806049" y="4611781"/>
                  <a:pt x="9806342" y="4607898"/>
                  <a:pt x="9808107" y="4604829"/>
                </a:cubicBezTo>
                <a:close/>
                <a:moveTo>
                  <a:pt x="10080279" y="4597088"/>
                </a:moveTo>
                <a:cubicBezTo>
                  <a:pt x="10079787" y="4600555"/>
                  <a:pt x="10079787" y="4600555"/>
                  <a:pt x="10079787" y="4600555"/>
                </a:cubicBezTo>
                <a:cubicBezTo>
                  <a:pt x="10090084" y="4601651"/>
                  <a:pt x="10089592" y="4605118"/>
                  <a:pt x="10089100" y="4608585"/>
                </a:cubicBezTo>
                <a:cubicBezTo>
                  <a:pt x="10089100" y="4608585"/>
                  <a:pt x="10099394" y="4609680"/>
                  <a:pt x="10099394" y="4609680"/>
                </a:cubicBezTo>
                <a:cubicBezTo>
                  <a:pt x="10099394" y="4609680"/>
                  <a:pt x="10109689" y="4610775"/>
                  <a:pt x="10109689" y="4610775"/>
                </a:cubicBezTo>
                <a:cubicBezTo>
                  <a:pt x="10109689" y="4610775"/>
                  <a:pt x="10110181" y="4607310"/>
                  <a:pt x="10110181" y="4607310"/>
                </a:cubicBezTo>
                <a:cubicBezTo>
                  <a:pt x="10099886" y="4606214"/>
                  <a:pt x="10099886" y="4606214"/>
                  <a:pt x="10099886" y="4606214"/>
                </a:cubicBezTo>
                <a:cubicBezTo>
                  <a:pt x="10089592" y="4605118"/>
                  <a:pt x="10090084" y="4601651"/>
                  <a:pt x="10090084" y="4601651"/>
                </a:cubicBezTo>
                <a:cubicBezTo>
                  <a:pt x="10090084" y="4601651"/>
                  <a:pt x="10090575" y="4598183"/>
                  <a:pt x="10090575" y="4598183"/>
                </a:cubicBezTo>
                <a:cubicBezTo>
                  <a:pt x="10080279" y="4597088"/>
                  <a:pt x="10080279" y="4597088"/>
                  <a:pt x="10080279" y="4597088"/>
                </a:cubicBezTo>
                <a:close/>
                <a:moveTo>
                  <a:pt x="10466050" y="4590624"/>
                </a:moveTo>
                <a:cubicBezTo>
                  <a:pt x="10444431" y="4588323"/>
                  <a:pt x="10443430" y="4595382"/>
                  <a:pt x="10442930" y="4598910"/>
                </a:cubicBezTo>
                <a:cubicBezTo>
                  <a:pt x="10437524" y="4598335"/>
                  <a:pt x="10431868" y="4599523"/>
                  <a:pt x="10428792" y="4601882"/>
                </a:cubicBezTo>
                <a:cubicBezTo>
                  <a:pt x="10425714" y="4604243"/>
                  <a:pt x="10425212" y="4607771"/>
                  <a:pt x="10430116" y="4611875"/>
                </a:cubicBezTo>
                <a:cubicBezTo>
                  <a:pt x="10440926" y="4613026"/>
                  <a:pt x="10441926" y="4605968"/>
                  <a:pt x="10441926" y="4605968"/>
                </a:cubicBezTo>
                <a:cubicBezTo>
                  <a:pt x="10452737" y="4607118"/>
                  <a:pt x="10462547" y="4615326"/>
                  <a:pt x="10473857" y="4612947"/>
                </a:cubicBezTo>
                <a:cubicBezTo>
                  <a:pt x="10463548" y="4608269"/>
                  <a:pt x="10476360" y="4595302"/>
                  <a:pt x="10466050" y="4590624"/>
                </a:cubicBezTo>
                <a:close/>
                <a:moveTo>
                  <a:pt x="10280134" y="4589319"/>
                </a:moveTo>
                <a:cubicBezTo>
                  <a:pt x="10274503" y="4590542"/>
                  <a:pt x="10268743" y="4592664"/>
                  <a:pt x="10265610" y="4595520"/>
                </a:cubicBezTo>
                <a:cubicBezTo>
                  <a:pt x="10262474" y="4598376"/>
                  <a:pt x="10261965" y="4601967"/>
                  <a:pt x="10266833" y="4606128"/>
                </a:cubicBezTo>
                <a:cubicBezTo>
                  <a:pt x="10256078" y="4604985"/>
                  <a:pt x="10256078" y="4604985"/>
                  <a:pt x="10256078" y="4604985"/>
                </a:cubicBezTo>
                <a:cubicBezTo>
                  <a:pt x="10244813" y="4607430"/>
                  <a:pt x="10256588" y="4601394"/>
                  <a:pt x="10245321" y="4603841"/>
                </a:cubicBezTo>
                <a:cubicBezTo>
                  <a:pt x="10244813" y="4607430"/>
                  <a:pt x="10244305" y="4611021"/>
                  <a:pt x="10243794" y="4614612"/>
                </a:cubicBezTo>
                <a:cubicBezTo>
                  <a:pt x="10233039" y="4613468"/>
                  <a:pt x="10233039" y="4613468"/>
                  <a:pt x="10233039" y="4613468"/>
                </a:cubicBezTo>
                <a:cubicBezTo>
                  <a:pt x="10222285" y="4612324"/>
                  <a:pt x="10222285" y="4612324"/>
                  <a:pt x="10222285" y="4612324"/>
                </a:cubicBezTo>
                <a:cubicBezTo>
                  <a:pt x="10222285" y="4612324"/>
                  <a:pt x="10211020" y="4614769"/>
                  <a:pt x="10211020" y="4614769"/>
                </a:cubicBezTo>
                <a:cubicBezTo>
                  <a:pt x="10221775" y="4615914"/>
                  <a:pt x="10232530" y="4617059"/>
                  <a:pt x="10232530" y="4617059"/>
                </a:cubicBezTo>
                <a:cubicBezTo>
                  <a:pt x="10243284" y="4618202"/>
                  <a:pt x="10253532" y="4622937"/>
                  <a:pt x="10253532" y="4622937"/>
                </a:cubicBezTo>
                <a:cubicBezTo>
                  <a:pt x="10264796" y="4620492"/>
                  <a:pt x="10286307" y="4622780"/>
                  <a:pt x="10287326" y="4615599"/>
                </a:cubicBezTo>
                <a:cubicBezTo>
                  <a:pt x="10277078" y="4610863"/>
                  <a:pt x="10265815" y="4613310"/>
                  <a:pt x="10255569" y="4608576"/>
                </a:cubicBezTo>
                <a:cubicBezTo>
                  <a:pt x="10266323" y="4609720"/>
                  <a:pt x="10266323" y="4609720"/>
                  <a:pt x="10266833" y="4606128"/>
                </a:cubicBezTo>
                <a:cubicBezTo>
                  <a:pt x="10272210" y="4606700"/>
                  <a:pt x="10277043" y="4606304"/>
                  <a:pt x="10280939" y="4605295"/>
                </a:cubicBezTo>
                <a:cubicBezTo>
                  <a:pt x="10292628" y="4602269"/>
                  <a:pt x="10295886" y="4593729"/>
                  <a:pt x="10280134" y="4589319"/>
                </a:cubicBezTo>
                <a:close/>
                <a:moveTo>
                  <a:pt x="10299511" y="4588412"/>
                </a:moveTo>
                <a:cubicBezTo>
                  <a:pt x="10295167" y="4587950"/>
                  <a:pt x="10289238" y="4588309"/>
                  <a:pt x="10288962" y="4590259"/>
                </a:cubicBezTo>
                <a:cubicBezTo>
                  <a:pt x="10288962" y="4590259"/>
                  <a:pt x="10300544" y="4591491"/>
                  <a:pt x="10300544" y="4591491"/>
                </a:cubicBezTo>
                <a:cubicBezTo>
                  <a:pt x="10306612" y="4590157"/>
                  <a:pt x="10303854" y="4588874"/>
                  <a:pt x="10299511" y="4588412"/>
                </a:cubicBezTo>
                <a:close/>
                <a:moveTo>
                  <a:pt x="10057507" y="4587627"/>
                </a:moveTo>
                <a:cubicBezTo>
                  <a:pt x="10046516" y="4586457"/>
                  <a:pt x="10046004" y="4590068"/>
                  <a:pt x="10046004" y="4590068"/>
                </a:cubicBezTo>
                <a:cubicBezTo>
                  <a:pt x="10056993" y="4591238"/>
                  <a:pt x="10056993" y="4591238"/>
                  <a:pt x="10056993" y="4591238"/>
                </a:cubicBezTo>
                <a:cubicBezTo>
                  <a:pt x="10056993" y="4591238"/>
                  <a:pt x="10057507" y="4587627"/>
                  <a:pt x="10057507" y="4587627"/>
                </a:cubicBezTo>
                <a:close/>
                <a:moveTo>
                  <a:pt x="10606850" y="4587129"/>
                </a:moveTo>
                <a:cubicBezTo>
                  <a:pt x="10597200" y="4586102"/>
                  <a:pt x="10592097" y="4587539"/>
                  <a:pt x="10590547" y="4589848"/>
                </a:cubicBezTo>
                <a:cubicBezTo>
                  <a:pt x="10588991" y="4592157"/>
                  <a:pt x="10590991" y="4595339"/>
                  <a:pt x="10595539" y="4597803"/>
                </a:cubicBezTo>
                <a:cubicBezTo>
                  <a:pt x="10605191" y="4598831"/>
                  <a:pt x="10606298" y="4591029"/>
                  <a:pt x="10606850" y="4587129"/>
                </a:cubicBezTo>
                <a:close/>
                <a:moveTo>
                  <a:pt x="10478337" y="4581374"/>
                </a:moveTo>
                <a:cubicBezTo>
                  <a:pt x="10466756" y="4580141"/>
                  <a:pt x="10460734" y="4581150"/>
                  <a:pt x="10460504" y="4582776"/>
                </a:cubicBezTo>
                <a:cubicBezTo>
                  <a:pt x="10460273" y="4584400"/>
                  <a:pt x="10465832" y="4586643"/>
                  <a:pt x="10477415" y="4587875"/>
                </a:cubicBezTo>
                <a:cubicBezTo>
                  <a:pt x="10477875" y="4584625"/>
                  <a:pt x="10477875" y="4584625"/>
                  <a:pt x="10478337" y="4581374"/>
                </a:cubicBezTo>
                <a:close/>
                <a:moveTo>
                  <a:pt x="10543578" y="4577318"/>
                </a:moveTo>
                <a:cubicBezTo>
                  <a:pt x="10538999" y="4575071"/>
                  <a:pt x="10538877" y="4575938"/>
                  <a:pt x="10539836" y="4577799"/>
                </a:cubicBezTo>
                <a:cubicBezTo>
                  <a:pt x="10540798" y="4579661"/>
                  <a:pt x="10542839" y="4582519"/>
                  <a:pt x="10542594" y="4584252"/>
                </a:cubicBezTo>
                <a:cubicBezTo>
                  <a:pt x="10545007" y="4584508"/>
                  <a:pt x="10546244" y="4584419"/>
                  <a:pt x="10546751" y="4584089"/>
                </a:cubicBezTo>
                <a:cubicBezTo>
                  <a:pt x="10548269" y="4583097"/>
                  <a:pt x="10543208" y="4579919"/>
                  <a:pt x="10543578" y="4577318"/>
                </a:cubicBezTo>
                <a:close/>
                <a:moveTo>
                  <a:pt x="9794296" y="4569008"/>
                </a:moveTo>
                <a:lnTo>
                  <a:pt x="9793888" y="4569450"/>
                </a:lnTo>
                <a:lnTo>
                  <a:pt x="9793707" y="4569010"/>
                </a:lnTo>
                <a:close/>
                <a:moveTo>
                  <a:pt x="10082556" y="4568296"/>
                </a:moveTo>
                <a:cubicBezTo>
                  <a:pt x="10071056" y="4570740"/>
                  <a:pt x="10081531" y="4575520"/>
                  <a:pt x="10070543" y="4574352"/>
                </a:cubicBezTo>
                <a:cubicBezTo>
                  <a:pt x="10059556" y="4573182"/>
                  <a:pt x="10060068" y="4569570"/>
                  <a:pt x="10049078" y="4568401"/>
                </a:cubicBezTo>
                <a:cubicBezTo>
                  <a:pt x="10048565" y="4572012"/>
                  <a:pt x="10048053" y="4575624"/>
                  <a:pt x="10058531" y="4580403"/>
                </a:cubicBezTo>
                <a:cubicBezTo>
                  <a:pt x="10069518" y="4581573"/>
                  <a:pt x="10069518" y="4581573"/>
                  <a:pt x="10080507" y="4582743"/>
                </a:cubicBezTo>
                <a:cubicBezTo>
                  <a:pt x="10090981" y="4587523"/>
                  <a:pt x="10123948" y="4591030"/>
                  <a:pt x="10134426" y="4595812"/>
                </a:cubicBezTo>
                <a:cubicBezTo>
                  <a:pt x="10133401" y="4603034"/>
                  <a:pt x="10122410" y="4601864"/>
                  <a:pt x="10132889" y="4606645"/>
                </a:cubicBezTo>
                <a:cubicBezTo>
                  <a:pt x="10143877" y="4607815"/>
                  <a:pt x="10144901" y="4600592"/>
                  <a:pt x="10155888" y="4601760"/>
                </a:cubicBezTo>
                <a:cubicBezTo>
                  <a:pt x="10155376" y="4605372"/>
                  <a:pt x="10166368" y="4606541"/>
                  <a:pt x="10177354" y="4607710"/>
                </a:cubicBezTo>
                <a:cubicBezTo>
                  <a:pt x="10167905" y="4595707"/>
                  <a:pt x="10189879" y="4598045"/>
                  <a:pt x="10190905" y="4590822"/>
                </a:cubicBezTo>
                <a:cubicBezTo>
                  <a:pt x="10191416" y="4587212"/>
                  <a:pt x="10179916" y="4589653"/>
                  <a:pt x="10168928" y="4588484"/>
                </a:cubicBezTo>
                <a:cubicBezTo>
                  <a:pt x="10169440" y="4584873"/>
                  <a:pt x="10170465" y="4577650"/>
                  <a:pt x="10159475" y="4576481"/>
                </a:cubicBezTo>
                <a:cubicBezTo>
                  <a:pt x="10148488" y="4575312"/>
                  <a:pt x="10158450" y="4583704"/>
                  <a:pt x="10147463" y="4582535"/>
                </a:cubicBezTo>
                <a:cubicBezTo>
                  <a:pt x="10136475" y="4581366"/>
                  <a:pt x="10137499" y="4574143"/>
                  <a:pt x="10126510" y="4572974"/>
                </a:cubicBezTo>
                <a:cubicBezTo>
                  <a:pt x="10115010" y="4575416"/>
                  <a:pt x="10093543" y="4569466"/>
                  <a:pt x="10082556" y="4568296"/>
                </a:cubicBezTo>
                <a:close/>
                <a:moveTo>
                  <a:pt x="10309792" y="4567731"/>
                </a:moveTo>
                <a:cubicBezTo>
                  <a:pt x="10306850" y="4567747"/>
                  <a:pt x="10303863" y="4568089"/>
                  <a:pt x="10303678" y="4569390"/>
                </a:cubicBezTo>
                <a:cubicBezTo>
                  <a:pt x="10315261" y="4570622"/>
                  <a:pt x="10315261" y="4570622"/>
                  <a:pt x="10315261" y="4570622"/>
                </a:cubicBezTo>
                <a:cubicBezTo>
                  <a:pt x="10315261" y="4570622"/>
                  <a:pt x="10315630" y="4568022"/>
                  <a:pt x="10315630" y="4568022"/>
                </a:cubicBezTo>
                <a:cubicBezTo>
                  <a:pt x="10315630" y="4568022"/>
                  <a:pt x="10312734" y="4567714"/>
                  <a:pt x="10309792" y="4567731"/>
                </a:cubicBezTo>
                <a:close/>
                <a:moveTo>
                  <a:pt x="10198691" y="4567498"/>
                </a:moveTo>
                <a:cubicBezTo>
                  <a:pt x="10190353" y="4567064"/>
                  <a:pt x="10181826" y="4567972"/>
                  <a:pt x="10170288" y="4570373"/>
                </a:cubicBezTo>
                <a:cubicBezTo>
                  <a:pt x="10170288" y="4570373"/>
                  <a:pt x="10181320" y="4571548"/>
                  <a:pt x="10181320" y="4571548"/>
                </a:cubicBezTo>
                <a:cubicBezTo>
                  <a:pt x="10179798" y="4582272"/>
                  <a:pt x="10201352" y="4588196"/>
                  <a:pt x="10211370" y="4596519"/>
                </a:cubicBezTo>
                <a:cubicBezTo>
                  <a:pt x="10222402" y="4597693"/>
                  <a:pt x="10233939" y="4595292"/>
                  <a:pt x="10244968" y="4596465"/>
                </a:cubicBezTo>
                <a:cubicBezTo>
                  <a:pt x="10246490" y="4585739"/>
                  <a:pt x="10235968" y="4580991"/>
                  <a:pt x="10225950" y="4572667"/>
                </a:cubicBezTo>
                <a:cubicBezTo>
                  <a:pt x="10215173" y="4569705"/>
                  <a:pt x="10207027" y="4567932"/>
                  <a:pt x="10198691" y="4567498"/>
                </a:cubicBezTo>
                <a:close/>
                <a:moveTo>
                  <a:pt x="10391749" y="4564243"/>
                </a:moveTo>
                <a:cubicBezTo>
                  <a:pt x="10379180" y="4573903"/>
                  <a:pt x="10346086" y="4570383"/>
                  <a:pt x="10333519" y="4580042"/>
                </a:cubicBezTo>
                <a:cubicBezTo>
                  <a:pt x="10366610" y="4583563"/>
                  <a:pt x="10365586" y="4590787"/>
                  <a:pt x="10376105" y="4595571"/>
                </a:cubicBezTo>
                <a:cubicBezTo>
                  <a:pt x="10388162" y="4589522"/>
                  <a:pt x="10409197" y="4599093"/>
                  <a:pt x="10410734" y="4588259"/>
                </a:cubicBezTo>
                <a:cubicBezTo>
                  <a:pt x="10399704" y="4587084"/>
                  <a:pt x="10388674" y="4585910"/>
                  <a:pt x="10389185" y="4582299"/>
                </a:cubicBezTo>
                <a:cubicBezTo>
                  <a:pt x="10389185" y="4582299"/>
                  <a:pt x="10400731" y="4579862"/>
                  <a:pt x="10400731" y="4579862"/>
                </a:cubicBezTo>
                <a:cubicBezTo>
                  <a:pt x="10401242" y="4576251"/>
                  <a:pt x="10401755" y="4572640"/>
                  <a:pt x="10402266" y="4569029"/>
                </a:cubicBezTo>
                <a:cubicBezTo>
                  <a:pt x="10391236" y="4567854"/>
                  <a:pt x="10391749" y="4564243"/>
                  <a:pt x="10391749" y="4564243"/>
                </a:cubicBezTo>
                <a:close/>
                <a:moveTo>
                  <a:pt x="10321493" y="4561223"/>
                </a:moveTo>
                <a:cubicBezTo>
                  <a:pt x="10319010" y="4561453"/>
                  <a:pt x="10316459" y="4562172"/>
                  <a:pt x="10316182" y="4564122"/>
                </a:cubicBezTo>
                <a:cubicBezTo>
                  <a:pt x="10325837" y="4565149"/>
                  <a:pt x="10325283" y="4569050"/>
                  <a:pt x="10334934" y="4570076"/>
                </a:cubicBezTo>
                <a:cubicBezTo>
                  <a:pt x="10335487" y="4566176"/>
                  <a:pt x="10335487" y="4566176"/>
                  <a:pt x="10326388" y="4561248"/>
                </a:cubicBezTo>
                <a:cubicBezTo>
                  <a:pt x="10326388" y="4561248"/>
                  <a:pt x="10323977" y="4560992"/>
                  <a:pt x="10321493" y="4561223"/>
                </a:cubicBezTo>
                <a:close/>
                <a:moveTo>
                  <a:pt x="10350063" y="4553210"/>
                </a:moveTo>
                <a:cubicBezTo>
                  <a:pt x="10349571" y="4556676"/>
                  <a:pt x="10328829" y="4550951"/>
                  <a:pt x="10317719" y="4553287"/>
                </a:cubicBezTo>
                <a:cubicBezTo>
                  <a:pt x="10327846" y="4557884"/>
                  <a:pt x="10348589" y="4563610"/>
                  <a:pt x="10359697" y="4561273"/>
                </a:cubicBezTo>
                <a:cubicBezTo>
                  <a:pt x="10360190" y="4557806"/>
                  <a:pt x="10350063" y="4553210"/>
                  <a:pt x="10350063" y="4553210"/>
                </a:cubicBezTo>
                <a:close/>
                <a:moveTo>
                  <a:pt x="10240627" y="4544205"/>
                </a:moveTo>
                <a:cubicBezTo>
                  <a:pt x="10234560" y="4545541"/>
                  <a:pt x="10234422" y="4546514"/>
                  <a:pt x="10237246" y="4547310"/>
                </a:cubicBezTo>
                <a:cubicBezTo>
                  <a:pt x="10240073" y="4548105"/>
                  <a:pt x="10245864" y="4548721"/>
                  <a:pt x="10251653" y="4549338"/>
                </a:cubicBezTo>
                <a:cubicBezTo>
                  <a:pt x="10252208" y="4545438"/>
                  <a:pt x="10240627" y="4544205"/>
                  <a:pt x="10240627" y="4544205"/>
                </a:cubicBezTo>
                <a:close/>
                <a:moveTo>
                  <a:pt x="10160429" y="4540886"/>
                </a:moveTo>
                <a:cubicBezTo>
                  <a:pt x="10157630" y="4541050"/>
                  <a:pt x="10154767" y="4541668"/>
                  <a:pt x="10154509" y="4543489"/>
                </a:cubicBezTo>
                <a:cubicBezTo>
                  <a:pt x="10153992" y="4547129"/>
                  <a:pt x="10153992" y="4547129"/>
                  <a:pt x="10165448" y="4544653"/>
                </a:cubicBezTo>
                <a:cubicBezTo>
                  <a:pt x="10165448" y="4544653"/>
                  <a:pt x="10176386" y="4545816"/>
                  <a:pt x="10175870" y="4549457"/>
                </a:cubicBezTo>
                <a:cubicBezTo>
                  <a:pt x="10175870" y="4549457"/>
                  <a:pt x="10175354" y="4553097"/>
                  <a:pt x="10175354" y="4553097"/>
                </a:cubicBezTo>
                <a:cubicBezTo>
                  <a:pt x="10183558" y="4553970"/>
                  <a:pt x="10190427" y="4554470"/>
                  <a:pt x="10196140" y="4554558"/>
                </a:cubicBezTo>
                <a:cubicBezTo>
                  <a:pt x="10213280" y="4554822"/>
                  <a:pt x="10220014" y="4551382"/>
                  <a:pt x="10221176" y="4543192"/>
                </a:cubicBezTo>
                <a:cubicBezTo>
                  <a:pt x="10199815" y="4537224"/>
                  <a:pt x="10209204" y="4549309"/>
                  <a:pt x="10198265" y="4548144"/>
                </a:cubicBezTo>
                <a:cubicBezTo>
                  <a:pt x="10186811" y="4550620"/>
                  <a:pt x="10187326" y="4546980"/>
                  <a:pt x="10176386" y="4545816"/>
                </a:cubicBezTo>
                <a:cubicBezTo>
                  <a:pt x="10176902" y="4542176"/>
                  <a:pt x="10165963" y="4541012"/>
                  <a:pt x="10165963" y="4541012"/>
                </a:cubicBezTo>
                <a:cubicBezTo>
                  <a:pt x="10165963" y="4541012"/>
                  <a:pt x="10163228" y="4540721"/>
                  <a:pt x="10160429" y="4540886"/>
                </a:cubicBezTo>
                <a:close/>
                <a:moveTo>
                  <a:pt x="10472471" y="4539839"/>
                </a:moveTo>
                <a:cubicBezTo>
                  <a:pt x="10471917" y="4543740"/>
                  <a:pt x="10482948" y="4548872"/>
                  <a:pt x="10483501" y="4544972"/>
                </a:cubicBezTo>
                <a:cubicBezTo>
                  <a:pt x="10483501" y="4544972"/>
                  <a:pt x="10483501" y="4544972"/>
                  <a:pt x="10484054" y="4541072"/>
                </a:cubicBezTo>
                <a:cubicBezTo>
                  <a:pt x="10472471" y="4539839"/>
                  <a:pt x="10472471" y="4539839"/>
                  <a:pt x="10472471" y="4539839"/>
                </a:cubicBezTo>
                <a:close/>
                <a:moveTo>
                  <a:pt x="10406256" y="4536941"/>
                </a:moveTo>
                <a:cubicBezTo>
                  <a:pt x="10405756" y="4540470"/>
                  <a:pt x="10405756" y="4540470"/>
                  <a:pt x="10405756" y="4540470"/>
                </a:cubicBezTo>
                <a:cubicBezTo>
                  <a:pt x="10405756" y="4540470"/>
                  <a:pt x="10416789" y="4541643"/>
                  <a:pt x="10416789" y="4541643"/>
                </a:cubicBezTo>
                <a:cubicBezTo>
                  <a:pt x="10416789" y="4541643"/>
                  <a:pt x="10416789" y="4541643"/>
                  <a:pt x="10406256" y="4536941"/>
                </a:cubicBezTo>
                <a:close/>
                <a:moveTo>
                  <a:pt x="9922520" y="4536599"/>
                </a:moveTo>
                <a:cubicBezTo>
                  <a:pt x="9921501" y="4543787"/>
                  <a:pt x="9931827" y="4548534"/>
                  <a:pt x="9920991" y="4547382"/>
                </a:cubicBezTo>
                <a:cubicBezTo>
                  <a:pt x="9910663" y="4542635"/>
                  <a:pt x="9922011" y="4540194"/>
                  <a:pt x="9922520" y="4536599"/>
                </a:cubicBezTo>
                <a:close/>
                <a:moveTo>
                  <a:pt x="10098010" y="4536573"/>
                </a:moveTo>
                <a:cubicBezTo>
                  <a:pt x="10087072" y="4535408"/>
                  <a:pt x="10076131" y="4534244"/>
                  <a:pt x="10064666" y="4536795"/>
                </a:cubicBezTo>
                <a:cubicBezTo>
                  <a:pt x="10064138" y="4540510"/>
                  <a:pt x="10064138" y="4540510"/>
                  <a:pt x="10063613" y="4544225"/>
                </a:cubicBezTo>
                <a:cubicBezTo>
                  <a:pt x="10074551" y="4545388"/>
                  <a:pt x="10084964" y="4550266"/>
                  <a:pt x="10095376" y="4555145"/>
                </a:cubicBezTo>
                <a:cubicBezTo>
                  <a:pt x="10106842" y="4552595"/>
                  <a:pt x="10107368" y="4548880"/>
                  <a:pt x="10118834" y="4546330"/>
                </a:cubicBezTo>
                <a:cubicBezTo>
                  <a:pt x="10107895" y="4545167"/>
                  <a:pt x="10097484" y="4540286"/>
                  <a:pt x="10098010" y="4536573"/>
                </a:cubicBezTo>
                <a:close/>
                <a:moveTo>
                  <a:pt x="9870996" y="4535643"/>
                </a:moveTo>
                <a:cubicBezTo>
                  <a:pt x="9869491" y="4535895"/>
                  <a:pt x="9869375" y="4536708"/>
                  <a:pt x="9869147" y="4538333"/>
                </a:cubicBezTo>
                <a:cubicBezTo>
                  <a:pt x="9869147" y="4538333"/>
                  <a:pt x="9869147" y="4538333"/>
                  <a:pt x="9868685" y="4541584"/>
                </a:cubicBezTo>
                <a:cubicBezTo>
                  <a:pt x="9868685" y="4541584"/>
                  <a:pt x="9880269" y="4542816"/>
                  <a:pt x="9880269" y="4542816"/>
                </a:cubicBezTo>
                <a:cubicBezTo>
                  <a:pt x="9880269" y="4542816"/>
                  <a:pt x="9880269" y="4542816"/>
                  <a:pt x="9880728" y="4539565"/>
                </a:cubicBezTo>
                <a:cubicBezTo>
                  <a:pt x="9881189" y="4536315"/>
                  <a:pt x="9881189" y="4536315"/>
                  <a:pt x="9881189" y="4536315"/>
                </a:cubicBezTo>
                <a:cubicBezTo>
                  <a:pt x="9875397" y="4535699"/>
                  <a:pt x="9872502" y="4535391"/>
                  <a:pt x="9870996" y="4535643"/>
                </a:cubicBezTo>
                <a:close/>
                <a:moveTo>
                  <a:pt x="10451382" y="4534579"/>
                </a:moveTo>
                <a:lnTo>
                  <a:pt x="10454422" y="4535333"/>
                </a:lnTo>
                <a:lnTo>
                  <a:pt x="10451544" y="4535414"/>
                </a:lnTo>
                <a:lnTo>
                  <a:pt x="10451066" y="4535296"/>
                </a:lnTo>
                <a:close/>
                <a:moveTo>
                  <a:pt x="10559807" y="4531976"/>
                </a:moveTo>
                <a:cubicBezTo>
                  <a:pt x="10570882" y="4536783"/>
                  <a:pt x="10569870" y="4543934"/>
                  <a:pt x="10569361" y="4547509"/>
                </a:cubicBezTo>
                <a:cubicBezTo>
                  <a:pt x="10569361" y="4547509"/>
                  <a:pt x="10580946" y="4548741"/>
                  <a:pt x="10580946" y="4548741"/>
                </a:cubicBezTo>
                <a:cubicBezTo>
                  <a:pt x="10581453" y="4545167"/>
                  <a:pt x="10593542" y="4542824"/>
                  <a:pt x="10582467" y="4538016"/>
                </a:cubicBezTo>
                <a:cubicBezTo>
                  <a:pt x="10570882" y="4536783"/>
                  <a:pt x="10582974" y="4534441"/>
                  <a:pt x="10559807" y="4531976"/>
                </a:cubicBezTo>
                <a:close/>
                <a:moveTo>
                  <a:pt x="9786434" y="4530207"/>
                </a:moveTo>
                <a:lnTo>
                  <a:pt x="9788264" y="4530284"/>
                </a:lnTo>
                <a:cubicBezTo>
                  <a:pt x="9792497" y="4531019"/>
                  <a:pt x="9797155" y="4532433"/>
                  <a:pt x="9802368" y="4534820"/>
                </a:cubicBezTo>
                <a:lnTo>
                  <a:pt x="9803166" y="4532963"/>
                </a:lnTo>
                <a:lnTo>
                  <a:pt x="9804161" y="4540399"/>
                </a:lnTo>
                <a:cubicBezTo>
                  <a:pt x="9800085" y="4542887"/>
                  <a:pt x="9803217" y="4548950"/>
                  <a:pt x="9807381" y="4550588"/>
                </a:cubicBezTo>
                <a:cubicBezTo>
                  <a:pt x="9807784" y="4551862"/>
                  <a:pt x="9808187" y="4553135"/>
                  <a:pt x="9808589" y="4554409"/>
                </a:cubicBezTo>
                <a:cubicBezTo>
                  <a:pt x="9807469" y="4554713"/>
                  <a:pt x="9807469" y="4554713"/>
                  <a:pt x="9807469" y="4554713"/>
                </a:cubicBezTo>
                <a:lnTo>
                  <a:pt x="9799758" y="4563080"/>
                </a:lnTo>
                <a:lnTo>
                  <a:pt x="9790929" y="4562180"/>
                </a:lnTo>
                <a:lnTo>
                  <a:pt x="9793021" y="4555168"/>
                </a:lnTo>
                <a:cubicBezTo>
                  <a:pt x="9795173" y="4550437"/>
                  <a:pt x="9797887" y="4545555"/>
                  <a:pt x="9795516" y="4539976"/>
                </a:cubicBezTo>
                <a:cubicBezTo>
                  <a:pt x="9793275" y="4540582"/>
                  <a:pt x="9788078" y="4543373"/>
                  <a:pt x="9787274" y="4540826"/>
                </a:cubicBezTo>
                <a:close/>
                <a:moveTo>
                  <a:pt x="10264637" y="4528587"/>
                </a:moveTo>
                <a:cubicBezTo>
                  <a:pt x="10286295" y="4530891"/>
                  <a:pt x="10264128" y="4532167"/>
                  <a:pt x="10274450" y="4536900"/>
                </a:cubicBezTo>
                <a:cubicBezTo>
                  <a:pt x="10263619" y="4535749"/>
                  <a:pt x="10252791" y="4534595"/>
                  <a:pt x="10253298" y="4531014"/>
                </a:cubicBezTo>
                <a:cubicBezTo>
                  <a:pt x="10263619" y="4535749"/>
                  <a:pt x="10253807" y="4527435"/>
                  <a:pt x="10264637" y="4528587"/>
                </a:cubicBezTo>
                <a:close/>
                <a:moveTo>
                  <a:pt x="10364368" y="4528338"/>
                </a:moveTo>
                <a:cubicBezTo>
                  <a:pt x="10341202" y="4525872"/>
                  <a:pt x="10340650" y="4529774"/>
                  <a:pt x="10340098" y="4533673"/>
                </a:cubicBezTo>
                <a:cubicBezTo>
                  <a:pt x="10345889" y="4534290"/>
                  <a:pt x="10349543" y="4534431"/>
                  <a:pt x="10351956" y="4534255"/>
                </a:cubicBezTo>
                <a:cubicBezTo>
                  <a:pt x="10359196" y="4533726"/>
                  <a:pt x="10355268" y="4530338"/>
                  <a:pt x="10364368" y="4528338"/>
                </a:cubicBezTo>
                <a:cubicBezTo>
                  <a:pt x="10364368" y="4528338"/>
                  <a:pt x="10364368" y="4528338"/>
                  <a:pt x="10363814" y="4532239"/>
                </a:cubicBezTo>
                <a:cubicBezTo>
                  <a:pt x="10363814" y="4532239"/>
                  <a:pt x="10375399" y="4533470"/>
                  <a:pt x="10375399" y="4533470"/>
                </a:cubicBezTo>
                <a:cubicBezTo>
                  <a:pt x="10375951" y="4529570"/>
                  <a:pt x="10375951" y="4529570"/>
                  <a:pt x="10375951" y="4529570"/>
                </a:cubicBezTo>
                <a:cubicBezTo>
                  <a:pt x="10375951" y="4529570"/>
                  <a:pt x="10364368" y="4528338"/>
                  <a:pt x="10364368" y="4528338"/>
                </a:cubicBezTo>
                <a:close/>
                <a:moveTo>
                  <a:pt x="10452712" y="4527180"/>
                </a:moveTo>
                <a:cubicBezTo>
                  <a:pt x="10452222" y="4530646"/>
                  <a:pt x="10442568" y="4529619"/>
                  <a:pt x="10442077" y="4533087"/>
                </a:cubicBezTo>
                <a:lnTo>
                  <a:pt x="10451066" y="4535296"/>
                </a:lnTo>
                <a:lnTo>
                  <a:pt x="10449314" y="4539284"/>
                </a:lnTo>
                <a:cubicBezTo>
                  <a:pt x="10447748" y="4540460"/>
                  <a:pt x="10444863" y="4541050"/>
                  <a:pt x="10439348" y="4540463"/>
                </a:cubicBezTo>
                <a:cubicBezTo>
                  <a:pt x="10439849" y="4536933"/>
                  <a:pt x="10438849" y="4543992"/>
                  <a:pt x="10427819" y="4542818"/>
                </a:cubicBezTo>
                <a:cubicBezTo>
                  <a:pt x="10427318" y="4546347"/>
                  <a:pt x="10438347" y="4547520"/>
                  <a:pt x="10449378" y="4548695"/>
                </a:cubicBezTo>
                <a:cubicBezTo>
                  <a:pt x="10448878" y="4552223"/>
                  <a:pt x="10460411" y="4549868"/>
                  <a:pt x="10470941" y="4554570"/>
                </a:cubicBezTo>
                <a:cubicBezTo>
                  <a:pt x="10470941" y="4554570"/>
                  <a:pt x="10459410" y="4556926"/>
                  <a:pt x="10470441" y="4558099"/>
                </a:cubicBezTo>
                <a:cubicBezTo>
                  <a:pt x="10470941" y="4554570"/>
                  <a:pt x="10482471" y="4552215"/>
                  <a:pt x="10482972" y="4548686"/>
                </a:cubicBezTo>
                <a:cubicBezTo>
                  <a:pt x="10471442" y="4551041"/>
                  <a:pt x="10460911" y="4546339"/>
                  <a:pt x="10460911" y="4546339"/>
                </a:cubicBezTo>
                <a:cubicBezTo>
                  <a:pt x="10472445" y="4543985"/>
                  <a:pt x="10473946" y="4533398"/>
                  <a:pt x="10462412" y="4535752"/>
                </a:cubicBezTo>
                <a:cubicBezTo>
                  <a:pt x="10462164" y="4537518"/>
                  <a:pt x="10462164" y="4537518"/>
                  <a:pt x="10460847" y="4536929"/>
                </a:cubicBezTo>
                <a:lnTo>
                  <a:pt x="10454422" y="4535333"/>
                </a:lnTo>
                <a:lnTo>
                  <a:pt x="10461381" y="4535141"/>
                </a:lnTo>
                <a:cubicBezTo>
                  <a:pt x="10452222" y="4530646"/>
                  <a:pt x="10452712" y="4527180"/>
                  <a:pt x="10452712" y="4527180"/>
                </a:cubicBezTo>
                <a:close/>
                <a:moveTo>
                  <a:pt x="10060712" y="4525534"/>
                </a:moveTo>
                <a:cubicBezTo>
                  <a:pt x="10057912" y="4525708"/>
                  <a:pt x="10055043" y="4526345"/>
                  <a:pt x="10054780" y="4528203"/>
                </a:cubicBezTo>
                <a:cubicBezTo>
                  <a:pt x="10054254" y="4531916"/>
                  <a:pt x="10054254" y="4531916"/>
                  <a:pt x="10065193" y="4533080"/>
                </a:cubicBezTo>
                <a:cubicBezTo>
                  <a:pt x="10076131" y="4534244"/>
                  <a:pt x="10076659" y="4530531"/>
                  <a:pt x="10066247" y="4525652"/>
                </a:cubicBezTo>
                <a:cubicBezTo>
                  <a:pt x="10066247" y="4525652"/>
                  <a:pt x="10063513" y="4525361"/>
                  <a:pt x="10060712" y="4525534"/>
                </a:cubicBezTo>
                <a:close/>
                <a:moveTo>
                  <a:pt x="10383370" y="4523322"/>
                </a:moveTo>
                <a:cubicBezTo>
                  <a:pt x="10378345" y="4521906"/>
                  <a:pt x="10370500" y="4521952"/>
                  <a:pt x="10364860" y="4524872"/>
                </a:cubicBezTo>
                <a:cubicBezTo>
                  <a:pt x="10375157" y="4525967"/>
                  <a:pt x="10374666" y="4529434"/>
                  <a:pt x="10384961" y="4530529"/>
                </a:cubicBezTo>
                <a:cubicBezTo>
                  <a:pt x="10390601" y="4527609"/>
                  <a:pt x="10388396" y="4524735"/>
                  <a:pt x="10383370" y="4523322"/>
                </a:cubicBezTo>
                <a:close/>
                <a:moveTo>
                  <a:pt x="10024787" y="4518601"/>
                </a:moveTo>
                <a:cubicBezTo>
                  <a:pt x="10024419" y="4521201"/>
                  <a:pt x="10024419" y="4521201"/>
                  <a:pt x="10024419" y="4521201"/>
                </a:cubicBezTo>
                <a:cubicBezTo>
                  <a:pt x="10036003" y="4522433"/>
                  <a:pt x="10036003" y="4522433"/>
                  <a:pt x="10036003" y="4522433"/>
                </a:cubicBezTo>
                <a:cubicBezTo>
                  <a:pt x="10036003" y="4522433"/>
                  <a:pt x="10036003" y="4522433"/>
                  <a:pt x="10036371" y="4519834"/>
                </a:cubicBezTo>
                <a:cubicBezTo>
                  <a:pt x="10024787" y="4518601"/>
                  <a:pt x="10024787" y="4518601"/>
                  <a:pt x="10024787" y="4518601"/>
                </a:cubicBezTo>
                <a:close/>
                <a:moveTo>
                  <a:pt x="10342679" y="4515473"/>
                </a:moveTo>
                <a:cubicBezTo>
                  <a:pt x="10342126" y="4519373"/>
                  <a:pt x="10341572" y="4523273"/>
                  <a:pt x="10353156" y="4524506"/>
                </a:cubicBezTo>
                <a:cubicBezTo>
                  <a:pt x="10353156" y="4524506"/>
                  <a:pt x="10365291" y="4521837"/>
                  <a:pt x="10365845" y="4517937"/>
                </a:cubicBezTo>
                <a:cubicBezTo>
                  <a:pt x="10365845" y="4517937"/>
                  <a:pt x="10354264" y="4516705"/>
                  <a:pt x="10342679" y="4515473"/>
                </a:cubicBezTo>
                <a:close/>
                <a:moveTo>
                  <a:pt x="10564320" y="4513982"/>
                </a:moveTo>
                <a:cubicBezTo>
                  <a:pt x="10554668" y="4512954"/>
                  <a:pt x="10554175" y="4516421"/>
                  <a:pt x="10554175" y="4516421"/>
                </a:cubicBezTo>
                <a:cubicBezTo>
                  <a:pt x="10553683" y="4519887"/>
                  <a:pt x="10563336" y="4520915"/>
                  <a:pt x="10562844" y="4524381"/>
                </a:cubicBezTo>
                <a:cubicBezTo>
                  <a:pt x="10572989" y="4521943"/>
                  <a:pt x="10563827" y="4517448"/>
                  <a:pt x="10564320" y="4513982"/>
                </a:cubicBezTo>
                <a:close/>
                <a:moveTo>
                  <a:pt x="10136028" y="4508002"/>
                </a:moveTo>
                <a:cubicBezTo>
                  <a:pt x="10123937" y="4510345"/>
                  <a:pt x="10122416" y="4521070"/>
                  <a:pt x="10133999" y="4522303"/>
                </a:cubicBezTo>
                <a:cubicBezTo>
                  <a:pt x="10140044" y="4521131"/>
                  <a:pt x="10145835" y="4521748"/>
                  <a:pt x="10150180" y="4522209"/>
                </a:cubicBezTo>
                <a:cubicBezTo>
                  <a:pt x="10154522" y="4522672"/>
                  <a:pt x="10157418" y="4522979"/>
                  <a:pt x="10157672" y="4521192"/>
                </a:cubicBezTo>
                <a:cubicBezTo>
                  <a:pt x="10134507" y="4518727"/>
                  <a:pt x="10159193" y="4510466"/>
                  <a:pt x="10136028" y="4508002"/>
                </a:cubicBezTo>
                <a:close/>
                <a:moveTo>
                  <a:pt x="9807316" y="4504535"/>
                </a:moveTo>
                <a:cubicBezTo>
                  <a:pt x="9801593" y="4503431"/>
                  <a:pt x="9795801" y="4502815"/>
                  <a:pt x="9795526" y="4504765"/>
                </a:cubicBezTo>
                <a:cubicBezTo>
                  <a:pt x="9801040" y="4507331"/>
                  <a:pt x="9806694" y="4508922"/>
                  <a:pt x="9811038" y="4509385"/>
                </a:cubicBezTo>
                <a:cubicBezTo>
                  <a:pt x="9815379" y="4509848"/>
                  <a:pt x="9818414" y="4509179"/>
                  <a:pt x="9818691" y="4507229"/>
                </a:cubicBezTo>
                <a:cubicBezTo>
                  <a:pt x="9818691" y="4507229"/>
                  <a:pt x="9813037" y="4505639"/>
                  <a:pt x="9807316" y="4504535"/>
                </a:cubicBezTo>
                <a:close/>
                <a:moveTo>
                  <a:pt x="10179971" y="4502120"/>
                </a:moveTo>
                <a:cubicBezTo>
                  <a:pt x="10169678" y="4501025"/>
                  <a:pt x="10161709" y="4501937"/>
                  <a:pt x="10157541" y="4503692"/>
                </a:cubicBezTo>
                <a:cubicBezTo>
                  <a:pt x="10153373" y="4505449"/>
                  <a:pt x="10153005" y="4508050"/>
                  <a:pt x="10157907" y="4510331"/>
                </a:cubicBezTo>
                <a:cubicBezTo>
                  <a:pt x="10168694" y="4507960"/>
                  <a:pt x="10168694" y="4507960"/>
                  <a:pt x="10179479" y="4505586"/>
                </a:cubicBezTo>
                <a:cubicBezTo>
                  <a:pt x="10179479" y="4505586"/>
                  <a:pt x="10179971" y="4502120"/>
                  <a:pt x="10179971" y="4502120"/>
                </a:cubicBezTo>
                <a:close/>
                <a:moveTo>
                  <a:pt x="10402441" y="4499396"/>
                </a:moveTo>
                <a:lnTo>
                  <a:pt x="10405640" y="4503792"/>
                </a:lnTo>
                <a:lnTo>
                  <a:pt x="10402055" y="4506627"/>
                </a:lnTo>
                <a:lnTo>
                  <a:pt x="10391039" y="4506101"/>
                </a:lnTo>
                <a:cubicBezTo>
                  <a:pt x="10391039" y="4506101"/>
                  <a:pt x="10401334" y="4507197"/>
                  <a:pt x="10401334" y="4507197"/>
                </a:cubicBezTo>
                <a:lnTo>
                  <a:pt x="10402055" y="4506627"/>
                </a:lnTo>
                <a:lnTo>
                  <a:pt x="10407906" y="4506906"/>
                </a:lnTo>
                <a:lnTo>
                  <a:pt x="10405640" y="4503792"/>
                </a:lnTo>
                <a:lnTo>
                  <a:pt x="10405748" y="4503707"/>
                </a:lnTo>
                <a:cubicBezTo>
                  <a:pt x="10404739" y="4501620"/>
                  <a:pt x="10402441" y="4499396"/>
                  <a:pt x="10402441" y="4499396"/>
                </a:cubicBezTo>
                <a:close/>
                <a:moveTo>
                  <a:pt x="10356845" y="4498504"/>
                </a:moveTo>
                <a:cubicBezTo>
                  <a:pt x="10356845" y="4498504"/>
                  <a:pt x="10344707" y="4501172"/>
                  <a:pt x="10344707" y="4501172"/>
                </a:cubicBezTo>
                <a:cubicBezTo>
                  <a:pt x="10350499" y="4501787"/>
                  <a:pt x="10356290" y="4502404"/>
                  <a:pt x="10360702" y="4502379"/>
                </a:cubicBezTo>
                <a:cubicBezTo>
                  <a:pt x="10365115" y="4502354"/>
                  <a:pt x="10368149" y="4501687"/>
                  <a:pt x="10368425" y="4499736"/>
                </a:cubicBezTo>
                <a:cubicBezTo>
                  <a:pt x="10356845" y="4498504"/>
                  <a:pt x="10356845" y="4498504"/>
                  <a:pt x="10356845" y="4498504"/>
                </a:cubicBezTo>
                <a:close/>
                <a:moveTo>
                  <a:pt x="10620498" y="4490925"/>
                </a:moveTo>
                <a:cubicBezTo>
                  <a:pt x="10620498" y="4490925"/>
                  <a:pt x="10620130" y="4493525"/>
                  <a:pt x="10620130" y="4493525"/>
                </a:cubicBezTo>
                <a:cubicBezTo>
                  <a:pt x="10632082" y="4492157"/>
                  <a:pt x="10620498" y="4490925"/>
                  <a:pt x="10620498" y="4490925"/>
                </a:cubicBezTo>
                <a:close/>
                <a:moveTo>
                  <a:pt x="10127801" y="4488651"/>
                </a:moveTo>
                <a:cubicBezTo>
                  <a:pt x="10127801" y="4488651"/>
                  <a:pt x="10116475" y="4491140"/>
                  <a:pt x="10105664" y="4489992"/>
                </a:cubicBezTo>
                <a:cubicBezTo>
                  <a:pt x="10116475" y="4491140"/>
                  <a:pt x="10115956" y="4494782"/>
                  <a:pt x="10115956" y="4494782"/>
                </a:cubicBezTo>
                <a:cubicBezTo>
                  <a:pt x="10105147" y="4493631"/>
                  <a:pt x="10105147" y="4493631"/>
                  <a:pt x="10094336" y="4492481"/>
                </a:cubicBezTo>
                <a:cubicBezTo>
                  <a:pt x="10083010" y="4494971"/>
                  <a:pt x="10093820" y="4496122"/>
                  <a:pt x="10083010" y="4494971"/>
                </a:cubicBezTo>
                <a:cubicBezTo>
                  <a:pt x="10103597" y="4504551"/>
                  <a:pt x="10115440" y="4498422"/>
                  <a:pt x="10137062" y="4500722"/>
                </a:cubicBezTo>
                <a:cubicBezTo>
                  <a:pt x="10137578" y="4497082"/>
                  <a:pt x="10127283" y="4492292"/>
                  <a:pt x="10127801" y="4488651"/>
                </a:cubicBezTo>
                <a:close/>
                <a:moveTo>
                  <a:pt x="10205077" y="4486315"/>
                </a:moveTo>
                <a:cubicBezTo>
                  <a:pt x="10204032" y="4493682"/>
                  <a:pt x="10193092" y="4492518"/>
                  <a:pt x="10192569" y="4496201"/>
                </a:cubicBezTo>
                <a:cubicBezTo>
                  <a:pt x="10214449" y="4498529"/>
                  <a:pt x="10201941" y="4508417"/>
                  <a:pt x="10212880" y="4509581"/>
                </a:cubicBezTo>
                <a:cubicBezTo>
                  <a:pt x="10224342" y="4507061"/>
                  <a:pt x="10224342" y="4507061"/>
                  <a:pt x="10213925" y="4502213"/>
                </a:cubicBezTo>
                <a:cubicBezTo>
                  <a:pt x="10235281" y="4508225"/>
                  <a:pt x="10258205" y="4503186"/>
                  <a:pt x="10259250" y="4495818"/>
                </a:cubicBezTo>
                <a:cubicBezTo>
                  <a:pt x="10248311" y="4494654"/>
                  <a:pt x="10248833" y="4490970"/>
                  <a:pt x="10237895" y="4489806"/>
                </a:cubicBezTo>
                <a:cubicBezTo>
                  <a:pt x="10236850" y="4497174"/>
                  <a:pt x="10216016" y="4487478"/>
                  <a:pt x="10205077" y="4486315"/>
                </a:cubicBezTo>
                <a:close/>
                <a:moveTo>
                  <a:pt x="10567000" y="4481274"/>
                </a:moveTo>
                <a:cubicBezTo>
                  <a:pt x="10558817" y="4483702"/>
                  <a:pt x="10558817" y="4483702"/>
                  <a:pt x="10558817" y="4483702"/>
                </a:cubicBezTo>
                <a:cubicBezTo>
                  <a:pt x="10566538" y="4484524"/>
                  <a:pt x="10566538" y="4484524"/>
                  <a:pt x="10566538" y="4484524"/>
                </a:cubicBezTo>
                <a:cubicBezTo>
                  <a:pt x="10567000" y="4481274"/>
                  <a:pt x="10567000" y="4481274"/>
                  <a:pt x="10567000" y="4481274"/>
                </a:cubicBezTo>
                <a:close/>
                <a:moveTo>
                  <a:pt x="10602302" y="4481071"/>
                </a:moveTo>
                <a:cubicBezTo>
                  <a:pt x="10602026" y="4483022"/>
                  <a:pt x="10598852" y="4484663"/>
                  <a:pt x="10597198" y="4485971"/>
                </a:cubicBezTo>
                <a:cubicBezTo>
                  <a:pt x="10595541" y="4487280"/>
                  <a:pt x="10595402" y="4488255"/>
                  <a:pt x="10601196" y="4488871"/>
                </a:cubicBezTo>
                <a:cubicBezTo>
                  <a:pt x="10601749" y="4484972"/>
                  <a:pt x="10613884" y="4482303"/>
                  <a:pt x="10602302" y="4481071"/>
                </a:cubicBezTo>
                <a:close/>
                <a:moveTo>
                  <a:pt x="10408539" y="4479423"/>
                </a:moveTo>
                <a:cubicBezTo>
                  <a:pt x="10405575" y="4479603"/>
                  <a:pt x="10402541" y="4480270"/>
                  <a:pt x="10402265" y="4482220"/>
                </a:cubicBezTo>
                <a:cubicBezTo>
                  <a:pt x="10408056" y="4482837"/>
                  <a:pt x="10413985" y="4482478"/>
                  <a:pt x="10417019" y="4481811"/>
                </a:cubicBezTo>
                <a:cubicBezTo>
                  <a:pt x="10420054" y="4481145"/>
                  <a:pt x="10420191" y="4480169"/>
                  <a:pt x="10414401" y="4479553"/>
                </a:cubicBezTo>
                <a:cubicBezTo>
                  <a:pt x="10414401" y="4479553"/>
                  <a:pt x="10411505" y="4479245"/>
                  <a:pt x="10408539" y="4479423"/>
                </a:cubicBezTo>
                <a:close/>
                <a:moveTo>
                  <a:pt x="9798407" y="4472743"/>
                </a:moveTo>
                <a:cubicBezTo>
                  <a:pt x="9796911" y="4471760"/>
                  <a:pt x="9795821" y="4472054"/>
                  <a:pt x="9795135" y="4473630"/>
                </a:cubicBezTo>
                <a:cubicBezTo>
                  <a:pt x="9795135" y="4473630"/>
                  <a:pt x="9794043" y="4473925"/>
                  <a:pt x="9794043" y="4473925"/>
                </a:cubicBezTo>
                <a:cubicBezTo>
                  <a:pt x="9792955" y="4474221"/>
                  <a:pt x="9792955" y="4474221"/>
                  <a:pt x="9793358" y="4475500"/>
                </a:cubicBezTo>
                <a:cubicBezTo>
                  <a:pt x="9792266" y="4475796"/>
                  <a:pt x="9792266" y="4475796"/>
                  <a:pt x="9792266" y="4475796"/>
                </a:cubicBezTo>
                <a:cubicBezTo>
                  <a:pt x="9792794" y="4481212"/>
                  <a:pt x="9792917" y="4485348"/>
                  <a:pt x="9794535" y="4490467"/>
                </a:cubicBezTo>
                <a:cubicBezTo>
                  <a:pt x="9794939" y="4491748"/>
                  <a:pt x="9795345" y="4493028"/>
                  <a:pt x="9795749" y="4494308"/>
                </a:cubicBezTo>
                <a:cubicBezTo>
                  <a:pt x="9796154" y="4495588"/>
                  <a:pt x="9796963" y="4498148"/>
                  <a:pt x="9797367" y="4499429"/>
                </a:cubicBezTo>
                <a:cubicBezTo>
                  <a:pt x="9797773" y="4500708"/>
                  <a:pt x="9799267" y="4501693"/>
                  <a:pt x="9800358" y="4501398"/>
                </a:cubicBezTo>
                <a:cubicBezTo>
                  <a:pt x="9801448" y="4501103"/>
                  <a:pt x="9802135" y="4499527"/>
                  <a:pt x="9801730" y="4498247"/>
                </a:cubicBezTo>
                <a:cubicBezTo>
                  <a:pt x="9801326" y="4496966"/>
                  <a:pt x="9800516" y="4494406"/>
                  <a:pt x="9799708" y="4491847"/>
                </a:cubicBezTo>
                <a:cubicBezTo>
                  <a:pt x="9798493" y="4488006"/>
                  <a:pt x="9796470" y="4481605"/>
                  <a:pt x="9797439" y="4477175"/>
                </a:cubicBezTo>
                <a:cubicBezTo>
                  <a:pt x="9798126" y="4475600"/>
                  <a:pt x="9799217" y="4475303"/>
                  <a:pt x="9798813" y="4474024"/>
                </a:cubicBezTo>
                <a:cubicBezTo>
                  <a:pt x="9799903" y="4473728"/>
                  <a:pt x="9799497" y="4472448"/>
                  <a:pt x="9798407" y="4472743"/>
                </a:cubicBezTo>
                <a:close/>
                <a:moveTo>
                  <a:pt x="10415507" y="4471753"/>
                </a:moveTo>
                <a:cubicBezTo>
                  <a:pt x="10415507" y="4471753"/>
                  <a:pt x="10415507" y="4471753"/>
                  <a:pt x="10414953" y="4475652"/>
                </a:cubicBezTo>
                <a:cubicBezTo>
                  <a:pt x="10414953" y="4475652"/>
                  <a:pt x="10414953" y="4475652"/>
                  <a:pt x="10426538" y="4476886"/>
                </a:cubicBezTo>
                <a:cubicBezTo>
                  <a:pt x="10427091" y="4472985"/>
                  <a:pt x="10427091" y="4472985"/>
                  <a:pt x="10427091" y="4472985"/>
                </a:cubicBezTo>
                <a:cubicBezTo>
                  <a:pt x="10415507" y="4471753"/>
                  <a:pt x="10415507" y="4471753"/>
                  <a:pt x="10415507" y="4471753"/>
                </a:cubicBezTo>
                <a:close/>
                <a:moveTo>
                  <a:pt x="10461384" y="4466076"/>
                </a:moveTo>
                <a:cubicBezTo>
                  <a:pt x="10450284" y="4464896"/>
                  <a:pt x="10438669" y="4467336"/>
                  <a:pt x="10438155" y="4470957"/>
                </a:cubicBezTo>
                <a:cubicBezTo>
                  <a:pt x="10448230" y="4479381"/>
                  <a:pt x="10424485" y="4487885"/>
                  <a:pt x="10411844" y="4497570"/>
                </a:cubicBezTo>
                <a:cubicBezTo>
                  <a:pt x="10434559" y="4496309"/>
                  <a:pt x="10421917" y="4505992"/>
                  <a:pt x="10432503" y="4510796"/>
                </a:cubicBezTo>
                <a:cubicBezTo>
                  <a:pt x="10435278" y="4511092"/>
                  <a:pt x="10436698" y="4511012"/>
                  <a:pt x="10437440" y="4510747"/>
                </a:cubicBezTo>
                <a:cubicBezTo>
                  <a:pt x="10439668" y="4509950"/>
                  <a:pt x="10435791" y="4507469"/>
                  <a:pt x="10444120" y="4508355"/>
                </a:cubicBezTo>
                <a:cubicBezTo>
                  <a:pt x="10445147" y="4501112"/>
                  <a:pt x="10445660" y="4497491"/>
                  <a:pt x="10456760" y="4498672"/>
                </a:cubicBezTo>
                <a:cubicBezTo>
                  <a:pt x="10456246" y="4502293"/>
                  <a:pt x="10456246" y="4502293"/>
                  <a:pt x="10467345" y="4503474"/>
                </a:cubicBezTo>
                <a:cubicBezTo>
                  <a:pt x="10466833" y="4507096"/>
                  <a:pt x="10466833" y="4507096"/>
                  <a:pt x="10477931" y="4508276"/>
                </a:cubicBezTo>
                <a:cubicBezTo>
                  <a:pt x="10466833" y="4507096"/>
                  <a:pt x="10466833" y="4507096"/>
                  <a:pt x="10466833" y="4507096"/>
                </a:cubicBezTo>
                <a:cubicBezTo>
                  <a:pt x="10477419" y="4511898"/>
                  <a:pt x="10476391" y="4519141"/>
                  <a:pt x="10499103" y="4517883"/>
                </a:cubicBezTo>
                <a:cubicBezTo>
                  <a:pt x="10488518" y="4513078"/>
                  <a:pt x="10489546" y="4505836"/>
                  <a:pt x="10478445" y="4504655"/>
                </a:cubicBezTo>
                <a:cubicBezTo>
                  <a:pt x="10478445" y="4504655"/>
                  <a:pt x="10467345" y="4503474"/>
                  <a:pt x="10467345" y="4503474"/>
                </a:cubicBezTo>
                <a:cubicBezTo>
                  <a:pt x="10478958" y="4501033"/>
                  <a:pt x="10467859" y="4499853"/>
                  <a:pt x="10468373" y="4496231"/>
                </a:cubicBezTo>
                <a:cubicBezTo>
                  <a:pt x="10468373" y="4496231"/>
                  <a:pt x="10479474" y="4497412"/>
                  <a:pt x="10479474" y="4497412"/>
                </a:cubicBezTo>
                <a:cubicBezTo>
                  <a:pt x="10482248" y="4497708"/>
                  <a:pt x="10483667" y="4497627"/>
                  <a:pt x="10484236" y="4497344"/>
                </a:cubicBezTo>
                <a:cubicBezTo>
                  <a:pt x="10485942" y="4496490"/>
                  <a:pt x="10479988" y="4493789"/>
                  <a:pt x="10479988" y="4493789"/>
                </a:cubicBezTo>
                <a:cubicBezTo>
                  <a:pt x="10468887" y="4492608"/>
                  <a:pt x="10468373" y="4496231"/>
                  <a:pt x="10468373" y="4496231"/>
                </a:cubicBezTo>
                <a:cubicBezTo>
                  <a:pt x="10468887" y="4492608"/>
                  <a:pt x="10457274" y="4495050"/>
                  <a:pt x="10458301" y="4487807"/>
                </a:cubicBezTo>
                <a:cubicBezTo>
                  <a:pt x="10458301" y="4487807"/>
                  <a:pt x="10469401" y="4488988"/>
                  <a:pt x="10469401" y="4488988"/>
                </a:cubicBezTo>
                <a:cubicBezTo>
                  <a:pt x="10470430" y="4481743"/>
                  <a:pt x="10481528" y="4482924"/>
                  <a:pt x="10482043" y="4479303"/>
                </a:cubicBezTo>
                <a:cubicBezTo>
                  <a:pt x="10470942" y="4478121"/>
                  <a:pt x="10471456" y="4474501"/>
                  <a:pt x="10483069" y="4472059"/>
                </a:cubicBezTo>
                <a:cubicBezTo>
                  <a:pt x="10471971" y="4470879"/>
                  <a:pt x="10460356" y="4473320"/>
                  <a:pt x="10460871" y="4469698"/>
                </a:cubicBezTo>
                <a:cubicBezTo>
                  <a:pt x="10471971" y="4470879"/>
                  <a:pt x="10460871" y="4469698"/>
                  <a:pt x="10461384" y="4466076"/>
                </a:cubicBezTo>
                <a:close/>
                <a:moveTo>
                  <a:pt x="9891519" y="4463510"/>
                </a:moveTo>
                <a:cubicBezTo>
                  <a:pt x="9890965" y="4467410"/>
                  <a:pt x="9890965" y="4467410"/>
                  <a:pt x="9890965" y="4467410"/>
                </a:cubicBezTo>
                <a:cubicBezTo>
                  <a:pt x="9898687" y="4468233"/>
                  <a:pt x="9898687" y="4468233"/>
                  <a:pt x="9898687" y="4468233"/>
                </a:cubicBezTo>
                <a:cubicBezTo>
                  <a:pt x="9898687" y="4468233"/>
                  <a:pt x="9898687" y="4468233"/>
                  <a:pt x="9899240" y="4464332"/>
                </a:cubicBezTo>
                <a:cubicBezTo>
                  <a:pt x="9899240" y="4464332"/>
                  <a:pt x="9899240" y="4464332"/>
                  <a:pt x="9891519" y="4463510"/>
                </a:cubicBezTo>
                <a:close/>
                <a:moveTo>
                  <a:pt x="10572712" y="4459446"/>
                </a:moveTo>
                <a:cubicBezTo>
                  <a:pt x="10562414" y="4458350"/>
                  <a:pt x="10571190" y="4470171"/>
                  <a:pt x="10560385" y="4472651"/>
                </a:cubicBezTo>
                <a:cubicBezTo>
                  <a:pt x="10570682" y="4473747"/>
                  <a:pt x="10580977" y="4474841"/>
                  <a:pt x="10591271" y="4475937"/>
                </a:cubicBezTo>
                <a:cubicBezTo>
                  <a:pt x="10591779" y="4472361"/>
                  <a:pt x="10591779" y="4472361"/>
                  <a:pt x="10591779" y="4472361"/>
                </a:cubicBezTo>
                <a:cubicBezTo>
                  <a:pt x="10581484" y="4471266"/>
                  <a:pt x="10592794" y="4465212"/>
                  <a:pt x="10583006" y="4460541"/>
                </a:cubicBezTo>
                <a:cubicBezTo>
                  <a:pt x="10583006" y="4460541"/>
                  <a:pt x="10583006" y="4460541"/>
                  <a:pt x="10572712" y="4459446"/>
                </a:cubicBezTo>
                <a:close/>
                <a:moveTo>
                  <a:pt x="10405953" y="4456220"/>
                </a:moveTo>
                <a:cubicBezTo>
                  <a:pt x="10405400" y="4460120"/>
                  <a:pt x="10405400" y="4460120"/>
                  <a:pt x="10416984" y="4461353"/>
                </a:cubicBezTo>
                <a:cubicBezTo>
                  <a:pt x="10429118" y="4458685"/>
                  <a:pt x="10417537" y="4457452"/>
                  <a:pt x="10405953" y="4456220"/>
                </a:cubicBezTo>
                <a:close/>
                <a:moveTo>
                  <a:pt x="10484644" y="4454035"/>
                </a:moveTo>
                <a:cubicBezTo>
                  <a:pt x="10484644" y="4454035"/>
                  <a:pt x="10484644" y="4454035"/>
                  <a:pt x="10484091" y="4457936"/>
                </a:cubicBezTo>
                <a:cubicBezTo>
                  <a:pt x="10489884" y="4458552"/>
                  <a:pt x="10492778" y="4458859"/>
                  <a:pt x="10494296" y="4458526"/>
                </a:cubicBezTo>
                <a:cubicBezTo>
                  <a:pt x="10495812" y="4458193"/>
                  <a:pt x="10495951" y="4457218"/>
                  <a:pt x="10496227" y="4455268"/>
                </a:cubicBezTo>
                <a:cubicBezTo>
                  <a:pt x="10496227" y="4455268"/>
                  <a:pt x="10496227" y="4455268"/>
                  <a:pt x="10484644" y="4454035"/>
                </a:cubicBezTo>
                <a:close/>
                <a:moveTo>
                  <a:pt x="10265856" y="4449232"/>
                </a:moveTo>
                <a:cubicBezTo>
                  <a:pt x="10265303" y="4453133"/>
                  <a:pt x="10265303" y="4453133"/>
                  <a:pt x="10265303" y="4453133"/>
                </a:cubicBezTo>
                <a:cubicBezTo>
                  <a:pt x="10265303" y="4453133"/>
                  <a:pt x="10268200" y="4453441"/>
                  <a:pt x="10271164" y="4453261"/>
                </a:cubicBezTo>
                <a:cubicBezTo>
                  <a:pt x="10274130" y="4453081"/>
                  <a:pt x="10277163" y="4452415"/>
                  <a:pt x="10277440" y="4450465"/>
                </a:cubicBezTo>
                <a:cubicBezTo>
                  <a:pt x="10277440" y="4450465"/>
                  <a:pt x="10277440" y="4450465"/>
                  <a:pt x="10265856" y="4449232"/>
                </a:cubicBezTo>
                <a:close/>
                <a:moveTo>
                  <a:pt x="9924987" y="4448595"/>
                </a:moveTo>
                <a:cubicBezTo>
                  <a:pt x="9913667" y="4451039"/>
                  <a:pt x="9902858" y="4449890"/>
                  <a:pt x="9902346" y="4453484"/>
                </a:cubicBezTo>
                <a:cubicBezTo>
                  <a:pt x="9891537" y="4452334"/>
                  <a:pt x="9891537" y="4452334"/>
                  <a:pt x="9891537" y="4452334"/>
                </a:cubicBezTo>
                <a:cubicBezTo>
                  <a:pt x="9891027" y="4455928"/>
                  <a:pt x="9891027" y="4455928"/>
                  <a:pt x="9891027" y="4455928"/>
                </a:cubicBezTo>
                <a:cubicBezTo>
                  <a:pt x="9891027" y="4455928"/>
                  <a:pt x="9891027" y="4455928"/>
                  <a:pt x="9901837" y="4457079"/>
                </a:cubicBezTo>
                <a:cubicBezTo>
                  <a:pt x="9901837" y="4457079"/>
                  <a:pt x="9912647" y="4458228"/>
                  <a:pt x="9912137" y="4461823"/>
                </a:cubicBezTo>
                <a:cubicBezTo>
                  <a:pt x="9889499" y="4466711"/>
                  <a:pt x="9920398" y="4480945"/>
                  <a:pt x="9897758" y="4485833"/>
                </a:cubicBezTo>
                <a:cubicBezTo>
                  <a:pt x="9886948" y="4484683"/>
                  <a:pt x="9886948" y="4484683"/>
                  <a:pt x="9886948" y="4484683"/>
                </a:cubicBezTo>
                <a:cubicBezTo>
                  <a:pt x="9887457" y="4481089"/>
                  <a:pt x="9887457" y="4481089"/>
                  <a:pt x="9876647" y="4479938"/>
                </a:cubicBezTo>
                <a:cubicBezTo>
                  <a:pt x="9876138" y="4483533"/>
                  <a:pt x="9872924" y="4486840"/>
                  <a:pt x="9871127" y="4489840"/>
                </a:cubicBezTo>
                <a:cubicBezTo>
                  <a:pt x="9869331" y="4492842"/>
                  <a:pt x="9868948" y="4495539"/>
                  <a:pt x="9874098" y="4497909"/>
                </a:cubicBezTo>
                <a:cubicBezTo>
                  <a:pt x="9874098" y="4497909"/>
                  <a:pt x="9874098" y="4497909"/>
                  <a:pt x="9884907" y="4499060"/>
                </a:cubicBezTo>
                <a:cubicBezTo>
                  <a:pt x="9885418" y="4495466"/>
                  <a:pt x="9885928" y="4491872"/>
                  <a:pt x="9897247" y="4489427"/>
                </a:cubicBezTo>
                <a:cubicBezTo>
                  <a:pt x="9907548" y="4494171"/>
                  <a:pt x="9906528" y="4501360"/>
                  <a:pt x="9905507" y="4508549"/>
                </a:cubicBezTo>
                <a:cubicBezTo>
                  <a:pt x="9916318" y="4509700"/>
                  <a:pt x="9905507" y="4508549"/>
                  <a:pt x="9916318" y="4509700"/>
                </a:cubicBezTo>
                <a:cubicBezTo>
                  <a:pt x="9916829" y="4506105"/>
                  <a:pt x="9917338" y="4502511"/>
                  <a:pt x="9917848" y="4498916"/>
                </a:cubicBezTo>
                <a:cubicBezTo>
                  <a:pt x="9917338" y="4502511"/>
                  <a:pt x="9927639" y="4507255"/>
                  <a:pt x="9928149" y="4503660"/>
                </a:cubicBezTo>
                <a:cubicBezTo>
                  <a:pt x="9939979" y="4497623"/>
                  <a:pt x="9919888" y="4484539"/>
                  <a:pt x="9943038" y="4476057"/>
                </a:cubicBezTo>
                <a:cubicBezTo>
                  <a:pt x="9953338" y="4480801"/>
                  <a:pt x="9964149" y="4481951"/>
                  <a:pt x="9975979" y="4475913"/>
                </a:cubicBezTo>
                <a:cubicBezTo>
                  <a:pt x="9965677" y="4471169"/>
                  <a:pt x="9954868" y="4470018"/>
                  <a:pt x="9933248" y="4467717"/>
                </a:cubicBezTo>
                <a:cubicBezTo>
                  <a:pt x="9933759" y="4464124"/>
                  <a:pt x="9934268" y="4460529"/>
                  <a:pt x="9923967" y="4455784"/>
                </a:cubicBezTo>
                <a:cubicBezTo>
                  <a:pt x="9924478" y="4452190"/>
                  <a:pt x="9924478" y="4452190"/>
                  <a:pt x="9924987" y="4448595"/>
                </a:cubicBezTo>
                <a:close/>
                <a:moveTo>
                  <a:pt x="10502789" y="4445862"/>
                </a:moveTo>
                <a:cubicBezTo>
                  <a:pt x="10500151" y="4446035"/>
                  <a:pt x="10497449" y="4446655"/>
                  <a:pt x="10497196" y="4448442"/>
                </a:cubicBezTo>
                <a:cubicBezTo>
                  <a:pt x="10507493" y="4449538"/>
                  <a:pt x="10506986" y="4453113"/>
                  <a:pt x="10506986" y="4453113"/>
                </a:cubicBezTo>
                <a:cubicBezTo>
                  <a:pt x="10506986" y="4453113"/>
                  <a:pt x="10506479" y="4456689"/>
                  <a:pt x="10516267" y="4461359"/>
                </a:cubicBezTo>
                <a:cubicBezTo>
                  <a:pt x="10516267" y="4461359"/>
                  <a:pt x="10526562" y="4462454"/>
                  <a:pt x="10526562" y="4462454"/>
                </a:cubicBezTo>
                <a:cubicBezTo>
                  <a:pt x="10527069" y="4458879"/>
                  <a:pt x="10527069" y="4458879"/>
                  <a:pt x="10527069" y="4458879"/>
                </a:cubicBezTo>
                <a:cubicBezTo>
                  <a:pt x="10527069" y="4458879"/>
                  <a:pt x="10516773" y="4457783"/>
                  <a:pt x="10516773" y="4457783"/>
                </a:cubicBezTo>
                <a:cubicBezTo>
                  <a:pt x="10516773" y="4457783"/>
                  <a:pt x="10517279" y="4454209"/>
                  <a:pt x="10517279" y="4454209"/>
                </a:cubicBezTo>
                <a:cubicBezTo>
                  <a:pt x="10528082" y="4451729"/>
                  <a:pt x="10517788" y="4450633"/>
                  <a:pt x="10508001" y="4445962"/>
                </a:cubicBezTo>
                <a:cubicBezTo>
                  <a:pt x="10508001" y="4445962"/>
                  <a:pt x="10505426" y="4445689"/>
                  <a:pt x="10502789" y="4445862"/>
                </a:cubicBezTo>
                <a:close/>
                <a:moveTo>
                  <a:pt x="10419567" y="4443152"/>
                </a:moveTo>
                <a:cubicBezTo>
                  <a:pt x="10414739" y="4442639"/>
                  <a:pt x="10409774" y="4443100"/>
                  <a:pt x="10407154" y="4444305"/>
                </a:cubicBezTo>
                <a:cubicBezTo>
                  <a:pt x="10404535" y="4445512"/>
                  <a:pt x="10404257" y="4447461"/>
                  <a:pt x="10408806" y="4449925"/>
                </a:cubicBezTo>
                <a:cubicBezTo>
                  <a:pt x="10418458" y="4450952"/>
                  <a:pt x="10419012" y="4447051"/>
                  <a:pt x="10419567" y="4443152"/>
                </a:cubicBezTo>
                <a:close/>
                <a:moveTo>
                  <a:pt x="10377094" y="4438632"/>
                </a:moveTo>
                <a:cubicBezTo>
                  <a:pt x="10377094" y="4438632"/>
                  <a:pt x="10377094" y="4438632"/>
                  <a:pt x="10376542" y="4442533"/>
                </a:cubicBezTo>
                <a:cubicBezTo>
                  <a:pt x="10376542" y="4442533"/>
                  <a:pt x="10388125" y="4443765"/>
                  <a:pt x="10388125" y="4443765"/>
                </a:cubicBezTo>
                <a:cubicBezTo>
                  <a:pt x="10388125" y="4443765"/>
                  <a:pt x="10388125" y="4443765"/>
                  <a:pt x="10388680" y="4439865"/>
                </a:cubicBezTo>
                <a:cubicBezTo>
                  <a:pt x="10388680" y="4439865"/>
                  <a:pt x="10377094" y="4438632"/>
                  <a:pt x="10377094" y="4438632"/>
                </a:cubicBezTo>
                <a:close/>
                <a:moveTo>
                  <a:pt x="10487230" y="4435834"/>
                </a:moveTo>
                <a:cubicBezTo>
                  <a:pt x="10486675" y="4439734"/>
                  <a:pt x="10475092" y="4438502"/>
                  <a:pt x="10475092" y="4438502"/>
                </a:cubicBezTo>
                <a:cubicBezTo>
                  <a:pt x="10486675" y="4439734"/>
                  <a:pt x="10486122" y="4443633"/>
                  <a:pt x="10486122" y="4443633"/>
                </a:cubicBezTo>
                <a:cubicBezTo>
                  <a:pt x="10498258" y="4440966"/>
                  <a:pt x="10487230" y="4435834"/>
                  <a:pt x="10487230" y="4435834"/>
                </a:cubicBezTo>
                <a:close/>
                <a:moveTo>
                  <a:pt x="10212911" y="4435680"/>
                </a:moveTo>
                <a:cubicBezTo>
                  <a:pt x="10212911" y="4435680"/>
                  <a:pt x="10212358" y="4439581"/>
                  <a:pt x="10212358" y="4439581"/>
                </a:cubicBezTo>
                <a:cubicBezTo>
                  <a:pt x="10223942" y="4440813"/>
                  <a:pt x="10223942" y="4440813"/>
                  <a:pt x="10223942" y="4440813"/>
                </a:cubicBezTo>
                <a:cubicBezTo>
                  <a:pt x="10223942" y="4440813"/>
                  <a:pt x="10224495" y="4436913"/>
                  <a:pt x="10224495" y="4436913"/>
                </a:cubicBezTo>
                <a:cubicBezTo>
                  <a:pt x="10224495" y="4436913"/>
                  <a:pt x="10224495" y="4436913"/>
                  <a:pt x="10212911" y="4435680"/>
                </a:cubicBezTo>
                <a:close/>
                <a:moveTo>
                  <a:pt x="9915433" y="4433063"/>
                </a:moveTo>
                <a:cubicBezTo>
                  <a:pt x="9915433" y="4433063"/>
                  <a:pt x="9915433" y="4433063"/>
                  <a:pt x="9914879" y="4436963"/>
                </a:cubicBezTo>
                <a:cubicBezTo>
                  <a:pt x="9914326" y="4440863"/>
                  <a:pt x="9914879" y="4436963"/>
                  <a:pt x="9926463" y="4438195"/>
                </a:cubicBezTo>
                <a:cubicBezTo>
                  <a:pt x="9926463" y="4438195"/>
                  <a:pt x="9927016" y="4434296"/>
                  <a:pt x="9927016" y="4434296"/>
                </a:cubicBezTo>
                <a:cubicBezTo>
                  <a:pt x="9915433" y="4433063"/>
                  <a:pt x="9915433" y="4433063"/>
                  <a:pt x="9915433" y="4433063"/>
                </a:cubicBezTo>
                <a:close/>
                <a:moveTo>
                  <a:pt x="9958825" y="4431081"/>
                </a:moveTo>
                <a:cubicBezTo>
                  <a:pt x="9958825" y="4431081"/>
                  <a:pt x="9951104" y="4430260"/>
                  <a:pt x="9950642" y="4433511"/>
                </a:cubicBezTo>
                <a:cubicBezTo>
                  <a:pt x="9954505" y="4433921"/>
                  <a:pt x="9956318" y="4434938"/>
                  <a:pt x="9957226" y="4435447"/>
                </a:cubicBezTo>
                <a:cubicBezTo>
                  <a:pt x="9958132" y="4435956"/>
                  <a:pt x="9958132" y="4435956"/>
                  <a:pt x="9958364" y="4434331"/>
                </a:cubicBezTo>
                <a:cubicBezTo>
                  <a:pt x="9958364" y="4434331"/>
                  <a:pt x="9958825" y="4431081"/>
                  <a:pt x="9958825" y="4431081"/>
                </a:cubicBezTo>
                <a:close/>
                <a:moveTo>
                  <a:pt x="10563199" y="4430390"/>
                </a:moveTo>
                <a:cubicBezTo>
                  <a:pt x="10559580" y="4430005"/>
                  <a:pt x="10554613" y="4430466"/>
                  <a:pt x="10554337" y="4432416"/>
                </a:cubicBezTo>
                <a:cubicBezTo>
                  <a:pt x="10563990" y="4433444"/>
                  <a:pt x="10563990" y="4433444"/>
                  <a:pt x="10563990" y="4433444"/>
                </a:cubicBezTo>
                <a:cubicBezTo>
                  <a:pt x="10569094" y="4432007"/>
                  <a:pt x="10566818" y="4430775"/>
                  <a:pt x="10563199" y="4430390"/>
                </a:cubicBezTo>
                <a:close/>
                <a:moveTo>
                  <a:pt x="10609864" y="4427768"/>
                </a:moveTo>
                <a:cubicBezTo>
                  <a:pt x="10604073" y="4427151"/>
                  <a:pt x="10598162" y="4427401"/>
                  <a:pt x="10595017" y="4428826"/>
                </a:cubicBezTo>
                <a:cubicBezTo>
                  <a:pt x="10591875" y="4430253"/>
                  <a:pt x="10591507" y="4432852"/>
                  <a:pt x="10596807" y="4436935"/>
                </a:cubicBezTo>
                <a:cubicBezTo>
                  <a:pt x="10608390" y="4438167"/>
                  <a:pt x="10608881" y="4434701"/>
                  <a:pt x="10609864" y="4427768"/>
                </a:cubicBezTo>
                <a:close/>
                <a:moveTo>
                  <a:pt x="10445313" y="4427415"/>
                </a:moveTo>
                <a:cubicBezTo>
                  <a:pt x="10445313" y="4427415"/>
                  <a:pt x="10444760" y="4431316"/>
                  <a:pt x="10444760" y="4431316"/>
                </a:cubicBezTo>
                <a:cubicBezTo>
                  <a:pt x="10444760" y="4431316"/>
                  <a:pt x="10444760" y="4431316"/>
                  <a:pt x="10456343" y="4432548"/>
                </a:cubicBezTo>
                <a:cubicBezTo>
                  <a:pt x="10456343" y="4432548"/>
                  <a:pt x="10456897" y="4428647"/>
                  <a:pt x="10456897" y="4428647"/>
                </a:cubicBezTo>
                <a:cubicBezTo>
                  <a:pt x="10445313" y="4427415"/>
                  <a:pt x="10445313" y="4427415"/>
                  <a:pt x="10445313" y="4427415"/>
                </a:cubicBezTo>
                <a:close/>
                <a:moveTo>
                  <a:pt x="10478228" y="4416400"/>
                </a:moveTo>
                <a:cubicBezTo>
                  <a:pt x="10477674" y="4420301"/>
                  <a:pt x="10466643" y="4415169"/>
                  <a:pt x="10466090" y="4419069"/>
                </a:cubicBezTo>
                <a:cubicBezTo>
                  <a:pt x="10471882" y="4419685"/>
                  <a:pt x="10477673" y="4420301"/>
                  <a:pt x="10480639" y="4420122"/>
                </a:cubicBezTo>
                <a:cubicBezTo>
                  <a:pt x="10483604" y="4419943"/>
                  <a:pt x="10483741" y="4418967"/>
                  <a:pt x="10478228" y="4416400"/>
                </a:cubicBezTo>
                <a:close/>
                <a:moveTo>
                  <a:pt x="10404318" y="4412496"/>
                </a:moveTo>
                <a:cubicBezTo>
                  <a:pt x="10404318" y="4412496"/>
                  <a:pt x="10403764" y="4416397"/>
                  <a:pt x="10403764" y="4416397"/>
                </a:cubicBezTo>
                <a:cubicBezTo>
                  <a:pt x="10407625" y="4416807"/>
                  <a:pt x="10409555" y="4417012"/>
                  <a:pt x="10410591" y="4416627"/>
                </a:cubicBezTo>
                <a:cubicBezTo>
                  <a:pt x="10411624" y="4416242"/>
                  <a:pt x="10411763" y="4415267"/>
                  <a:pt x="10412039" y="4413317"/>
                </a:cubicBezTo>
                <a:cubicBezTo>
                  <a:pt x="10412039" y="4413317"/>
                  <a:pt x="10404318" y="4412496"/>
                  <a:pt x="10404318" y="4412496"/>
                </a:cubicBezTo>
                <a:close/>
                <a:moveTo>
                  <a:pt x="10502360" y="4412041"/>
                </a:moveTo>
                <a:cubicBezTo>
                  <a:pt x="10496316" y="4413212"/>
                  <a:pt x="10495936" y="4415893"/>
                  <a:pt x="10498514" y="4418436"/>
                </a:cubicBezTo>
                <a:cubicBezTo>
                  <a:pt x="10501093" y="4420977"/>
                  <a:pt x="10506630" y="4423383"/>
                  <a:pt x="10512420" y="4423999"/>
                </a:cubicBezTo>
                <a:cubicBezTo>
                  <a:pt x="10512420" y="4423999"/>
                  <a:pt x="10512420" y="4423999"/>
                  <a:pt x="10512927" y="4420423"/>
                </a:cubicBezTo>
                <a:cubicBezTo>
                  <a:pt x="10512927" y="4420423"/>
                  <a:pt x="10513434" y="4416848"/>
                  <a:pt x="10513944" y="4413272"/>
                </a:cubicBezTo>
                <a:cubicBezTo>
                  <a:pt x="10513944" y="4413272"/>
                  <a:pt x="10513944" y="4413272"/>
                  <a:pt x="10502360" y="4412041"/>
                </a:cubicBezTo>
                <a:close/>
                <a:moveTo>
                  <a:pt x="10381155" y="4410032"/>
                </a:moveTo>
                <a:cubicBezTo>
                  <a:pt x="10380879" y="4411983"/>
                  <a:pt x="10377845" y="4412649"/>
                  <a:pt x="10376258" y="4413471"/>
                </a:cubicBezTo>
                <a:cubicBezTo>
                  <a:pt x="10374672" y="4414292"/>
                  <a:pt x="10374532" y="4415265"/>
                  <a:pt x="10380048" y="4417832"/>
                </a:cubicBezTo>
                <a:cubicBezTo>
                  <a:pt x="10380048" y="4417832"/>
                  <a:pt x="10382943" y="4418141"/>
                  <a:pt x="10385908" y="4417961"/>
                </a:cubicBezTo>
                <a:cubicBezTo>
                  <a:pt x="10388873" y="4417781"/>
                  <a:pt x="10391906" y="4417115"/>
                  <a:pt x="10392183" y="4415164"/>
                </a:cubicBezTo>
                <a:cubicBezTo>
                  <a:pt x="10380602" y="4413933"/>
                  <a:pt x="10381155" y="4410032"/>
                  <a:pt x="10381155" y="4410032"/>
                </a:cubicBezTo>
                <a:close/>
                <a:moveTo>
                  <a:pt x="10119437" y="4403960"/>
                </a:moveTo>
                <a:lnTo>
                  <a:pt x="10118976" y="4407211"/>
                </a:lnTo>
                <a:cubicBezTo>
                  <a:pt x="10118976" y="4407211"/>
                  <a:pt x="10120907" y="4407415"/>
                  <a:pt x="10121928" y="4407112"/>
                </a:cubicBezTo>
                <a:cubicBezTo>
                  <a:pt x="10122440" y="4406960"/>
                  <a:pt x="10122725" y="4406681"/>
                  <a:pt x="10122427" y="4406187"/>
                </a:cubicBezTo>
                <a:close/>
                <a:moveTo>
                  <a:pt x="10000282" y="4397587"/>
                </a:moveTo>
                <a:lnTo>
                  <a:pt x="10001363" y="4398808"/>
                </a:lnTo>
                <a:cubicBezTo>
                  <a:pt x="9999885" y="4399559"/>
                  <a:pt x="9997049" y="4400166"/>
                  <a:pt x="9996797" y="4401957"/>
                </a:cubicBezTo>
                <a:close/>
                <a:moveTo>
                  <a:pt x="10238891" y="4395885"/>
                </a:moveTo>
                <a:cubicBezTo>
                  <a:pt x="10235271" y="4395499"/>
                  <a:pt x="10230305" y="4395961"/>
                  <a:pt x="10230028" y="4397911"/>
                </a:cubicBezTo>
                <a:cubicBezTo>
                  <a:pt x="10230028" y="4397911"/>
                  <a:pt x="10239682" y="4398938"/>
                  <a:pt x="10239682" y="4398938"/>
                </a:cubicBezTo>
                <a:cubicBezTo>
                  <a:pt x="10244786" y="4397501"/>
                  <a:pt x="10242510" y="4396269"/>
                  <a:pt x="10238891" y="4395885"/>
                </a:cubicBezTo>
                <a:close/>
                <a:moveTo>
                  <a:pt x="10273301" y="4395308"/>
                </a:moveTo>
                <a:cubicBezTo>
                  <a:pt x="10272281" y="4402509"/>
                  <a:pt x="10272281" y="4402509"/>
                  <a:pt x="10271769" y="4406109"/>
                </a:cubicBezTo>
                <a:cubicBezTo>
                  <a:pt x="10271769" y="4406109"/>
                  <a:pt x="10261002" y="4404962"/>
                  <a:pt x="10261002" y="4404962"/>
                </a:cubicBezTo>
                <a:cubicBezTo>
                  <a:pt x="10260491" y="4408563"/>
                  <a:pt x="10260491" y="4408563"/>
                  <a:pt x="10260491" y="4408563"/>
                </a:cubicBezTo>
                <a:cubicBezTo>
                  <a:pt x="10250229" y="4403817"/>
                  <a:pt x="10238949" y="4406272"/>
                  <a:pt x="10227671" y="4408726"/>
                </a:cubicBezTo>
                <a:cubicBezTo>
                  <a:pt x="10227671" y="4408726"/>
                  <a:pt x="10227671" y="4408726"/>
                  <a:pt x="10228183" y="4405126"/>
                </a:cubicBezTo>
                <a:cubicBezTo>
                  <a:pt x="10228183" y="4405126"/>
                  <a:pt x="10217409" y="4403980"/>
                  <a:pt x="10217409" y="4403980"/>
                </a:cubicBezTo>
                <a:cubicBezTo>
                  <a:pt x="10216899" y="4407579"/>
                  <a:pt x="10216899" y="4407579"/>
                  <a:pt x="10216899" y="4407579"/>
                </a:cubicBezTo>
                <a:cubicBezTo>
                  <a:pt x="10227671" y="4408726"/>
                  <a:pt x="10227671" y="4408726"/>
                  <a:pt x="10227671" y="4408726"/>
                </a:cubicBezTo>
                <a:cubicBezTo>
                  <a:pt x="10227160" y="4412325"/>
                  <a:pt x="10248698" y="4414618"/>
                  <a:pt x="10248698" y="4414618"/>
                </a:cubicBezTo>
                <a:cubicBezTo>
                  <a:pt x="10248186" y="4418217"/>
                  <a:pt x="10237418" y="4417072"/>
                  <a:pt x="10236905" y="4420672"/>
                </a:cubicBezTo>
                <a:cubicBezTo>
                  <a:pt x="10236905" y="4420672"/>
                  <a:pt x="10236396" y="4424272"/>
                  <a:pt x="10236396" y="4424272"/>
                </a:cubicBezTo>
                <a:cubicBezTo>
                  <a:pt x="10236396" y="4424272"/>
                  <a:pt x="10225628" y="4423127"/>
                  <a:pt x="10225628" y="4423127"/>
                </a:cubicBezTo>
                <a:cubicBezTo>
                  <a:pt x="10225628" y="4423127"/>
                  <a:pt x="10225628" y="4423127"/>
                  <a:pt x="10225116" y="4426727"/>
                </a:cubicBezTo>
                <a:cubicBezTo>
                  <a:pt x="10236396" y="4424272"/>
                  <a:pt x="10236396" y="4424272"/>
                  <a:pt x="10236396" y="4424272"/>
                </a:cubicBezTo>
                <a:cubicBezTo>
                  <a:pt x="10236396" y="4424272"/>
                  <a:pt x="10247164" y="4425419"/>
                  <a:pt x="10247164" y="4425419"/>
                </a:cubicBezTo>
                <a:cubicBezTo>
                  <a:pt x="10246654" y="4429019"/>
                  <a:pt x="10246654" y="4429019"/>
                  <a:pt x="10245633" y="4436219"/>
                </a:cubicBezTo>
                <a:cubicBezTo>
                  <a:pt x="10267684" y="4434910"/>
                  <a:pt x="10267173" y="4438510"/>
                  <a:pt x="10266151" y="4445710"/>
                </a:cubicBezTo>
                <a:cubicBezTo>
                  <a:pt x="10298460" y="4449148"/>
                  <a:pt x="10289732" y="4433601"/>
                  <a:pt x="10311783" y="4432293"/>
                </a:cubicBezTo>
                <a:cubicBezTo>
                  <a:pt x="10322041" y="4437039"/>
                  <a:pt x="10322041" y="4437039"/>
                  <a:pt x="10332812" y="4438185"/>
                </a:cubicBezTo>
                <a:cubicBezTo>
                  <a:pt x="10332812" y="4438185"/>
                  <a:pt x="10333324" y="4434585"/>
                  <a:pt x="10344092" y="4435731"/>
                </a:cubicBezTo>
                <a:cubicBezTo>
                  <a:pt x="10343072" y="4442931"/>
                  <a:pt x="10353840" y="4444076"/>
                  <a:pt x="10353329" y="4447678"/>
                </a:cubicBezTo>
                <a:cubicBezTo>
                  <a:pt x="10352819" y="4451278"/>
                  <a:pt x="10341539" y="4453732"/>
                  <a:pt x="10341539" y="4453732"/>
                </a:cubicBezTo>
                <a:cubicBezTo>
                  <a:pt x="10341539" y="4453732"/>
                  <a:pt x="10341539" y="4453732"/>
                  <a:pt x="10330770" y="4452587"/>
                </a:cubicBezTo>
                <a:cubicBezTo>
                  <a:pt x="10318978" y="4458641"/>
                  <a:pt x="10317955" y="4465841"/>
                  <a:pt x="10316423" y="4476643"/>
                </a:cubicBezTo>
                <a:cubicBezTo>
                  <a:pt x="10338475" y="4475333"/>
                  <a:pt x="10360014" y="4477624"/>
                  <a:pt x="10348222" y="4483680"/>
                </a:cubicBezTo>
                <a:cubicBezTo>
                  <a:pt x="10358482" y="4488425"/>
                  <a:pt x="10357972" y="4492027"/>
                  <a:pt x="10369251" y="4489572"/>
                </a:cubicBezTo>
                <a:cubicBezTo>
                  <a:pt x="10380020" y="4490718"/>
                  <a:pt x="10381041" y="4483517"/>
                  <a:pt x="10402072" y="4489409"/>
                </a:cubicBezTo>
                <a:cubicBezTo>
                  <a:pt x="10402072" y="4489409"/>
                  <a:pt x="10412840" y="4490555"/>
                  <a:pt x="10412840" y="4490555"/>
                </a:cubicBezTo>
                <a:cubicBezTo>
                  <a:pt x="10412840" y="4490555"/>
                  <a:pt x="10413351" y="4486955"/>
                  <a:pt x="10413351" y="4486955"/>
                </a:cubicBezTo>
                <a:cubicBezTo>
                  <a:pt x="10413351" y="4486955"/>
                  <a:pt x="10402582" y="4485809"/>
                  <a:pt x="10402582" y="4485809"/>
                </a:cubicBezTo>
                <a:cubicBezTo>
                  <a:pt x="10403093" y="4482207"/>
                  <a:pt x="10392324" y="4481062"/>
                  <a:pt x="10392324" y="4481062"/>
                </a:cubicBezTo>
                <a:cubicBezTo>
                  <a:pt x="10392834" y="4477462"/>
                  <a:pt x="10392834" y="4477462"/>
                  <a:pt x="10392834" y="4477462"/>
                </a:cubicBezTo>
                <a:cubicBezTo>
                  <a:pt x="10393346" y="4473862"/>
                  <a:pt x="10393346" y="4473862"/>
                  <a:pt x="10393346" y="4473862"/>
                </a:cubicBezTo>
                <a:cubicBezTo>
                  <a:pt x="10393346" y="4473862"/>
                  <a:pt x="10393855" y="4470262"/>
                  <a:pt x="10393855" y="4470262"/>
                </a:cubicBezTo>
                <a:cubicBezTo>
                  <a:pt x="10382574" y="4472716"/>
                  <a:pt x="10382574" y="4472716"/>
                  <a:pt x="10382574" y="4472716"/>
                </a:cubicBezTo>
                <a:cubicBezTo>
                  <a:pt x="10382574" y="4472716"/>
                  <a:pt x="10382574" y="4472716"/>
                  <a:pt x="10382063" y="4476316"/>
                </a:cubicBezTo>
                <a:cubicBezTo>
                  <a:pt x="10382063" y="4476316"/>
                  <a:pt x="10382063" y="4476316"/>
                  <a:pt x="10381553" y="4479916"/>
                </a:cubicBezTo>
                <a:cubicBezTo>
                  <a:pt x="10361036" y="4470425"/>
                  <a:pt x="10394367" y="4466662"/>
                  <a:pt x="10384617" y="4458315"/>
                </a:cubicBezTo>
                <a:cubicBezTo>
                  <a:pt x="10365123" y="4441623"/>
                  <a:pt x="10366144" y="4434423"/>
                  <a:pt x="10357416" y="4418875"/>
                </a:cubicBezTo>
                <a:cubicBezTo>
                  <a:pt x="10379467" y="4417568"/>
                  <a:pt x="10369720" y="4409221"/>
                  <a:pt x="10381510" y="4403166"/>
                </a:cubicBezTo>
                <a:cubicBezTo>
                  <a:pt x="10370740" y="4402021"/>
                  <a:pt x="10365482" y="4400547"/>
                  <a:pt x="10361508" y="4399669"/>
                </a:cubicBezTo>
                <a:cubicBezTo>
                  <a:pt x="10357533" y="4398788"/>
                  <a:pt x="10354839" y="4398501"/>
                  <a:pt x="10349200" y="4399729"/>
                </a:cubicBezTo>
                <a:cubicBezTo>
                  <a:pt x="10359460" y="4404475"/>
                  <a:pt x="10358948" y="4408074"/>
                  <a:pt x="10357928" y="4415276"/>
                </a:cubicBezTo>
                <a:cubicBezTo>
                  <a:pt x="10357928" y="4415276"/>
                  <a:pt x="10357928" y="4415276"/>
                  <a:pt x="10357416" y="4418875"/>
                </a:cubicBezTo>
                <a:cubicBezTo>
                  <a:pt x="10346646" y="4417730"/>
                  <a:pt x="10356394" y="4426076"/>
                  <a:pt x="10355883" y="4429676"/>
                </a:cubicBezTo>
                <a:cubicBezTo>
                  <a:pt x="10345115" y="4428530"/>
                  <a:pt x="10345115" y="4428530"/>
                  <a:pt x="10345115" y="4428530"/>
                </a:cubicBezTo>
                <a:cubicBezTo>
                  <a:pt x="10323574" y="4426238"/>
                  <a:pt x="10335367" y="4420184"/>
                  <a:pt x="10336388" y="4412985"/>
                </a:cubicBezTo>
                <a:cubicBezTo>
                  <a:pt x="10325619" y="4411838"/>
                  <a:pt x="10336388" y="4412985"/>
                  <a:pt x="10325619" y="4411838"/>
                </a:cubicBezTo>
                <a:cubicBezTo>
                  <a:pt x="10325619" y="4411838"/>
                  <a:pt x="10325619" y="4411838"/>
                  <a:pt x="10314847" y="4410692"/>
                </a:cubicBezTo>
                <a:cubicBezTo>
                  <a:pt x="10326640" y="4404637"/>
                  <a:pt x="10295352" y="4394000"/>
                  <a:pt x="10273301" y="4395308"/>
                </a:cubicBezTo>
                <a:close/>
                <a:moveTo>
                  <a:pt x="10152260" y="4393596"/>
                </a:moveTo>
                <a:cubicBezTo>
                  <a:pt x="10151800" y="4396845"/>
                  <a:pt x="10163383" y="4398079"/>
                  <a:pt x="10174503" y="4402561"/>
                </a:cubicBezTo>
                <a:cubicBezTo>
                  <a:pt x="10175425" y="4396060"/>
                  <a:pt x="10152260" y="4393596"/>
                  <a:pt x="10152260" y="4393596"/>
                </a:cubicBezTo>
                <a:close/>
                <a:moveTo>
                  <a:pt x="10122141" y="4393526"/>
                </a:moveTo>
                <a:cubicBezTo>
                  <a:pt x="10120865" y="4393886"/>
                  <a:pt x="10120727" y="4394860"/>
                  <a:pt x="10120451" y="4396810"/>
                </a:cubicBezTo>
                <a:cubicBezTo>
                  <a:pt x="10120174" y="4398760"/>
                  <a:pt x="10122449" y="4399992"/>
                  <a:pt x="10126068" y="4400378"/>
                </a:cubicBezTo>
                <a:cubicBezTo>
                  <a:pt x="10129688" y="4400762"/>
                  <a:pt x="10134654" y="4400300"/>
                  <a:pt x="10139756" y="4398865"/>
                </a:cubicBezTo>
                <a:cubicBezTo>
                  <a:pt x="10130104" y="4397838"/>
                  <a:pt x="10130657" y="4393937"/>
                  <a:pt x="10130657" y="4393937"/>
                </a:cubicBezTo>
                <a:cubicBezTo>
                  <a:pt x="10125830" y="4393424"/>
                  <a:pt x="10123417" y="4393167"/>
                  <a:pt x="10122141" y="4393526"/>
                </a:cubicBezTo>
                <a:close/>
                <a:moveTo>
                  <a:pt x="9840829" y="4392627"/>
                </a:moveTo>
                <a:cubicBezTo>
                  <a:pt x="9837864" y="4392807"/>
                  <a:pt x="9834830" y="4393474"/>
                  <a:pt x="9834552" y="4395424"/>
                </a:cubicBezTo>
                <a:cubicBezTo>
                  <a:pt x="9834552" y="4395424"/>
                  <a:pt x="9846136" y="4396656"/>
                  <a:pt x="9846136" y="4396656"/>
                </a:cubicBezTo>
                <a:cubicBezTo>
                  <a:pt x="9846136" y="4396656"/>
                  <a:pt x="9846136" y="4396656"/>
                  <a:pt x="9846690" y="4392756"/>
                </a:cubicBezTo>
                <a:cubicBezTo>
                  <a:pt x="9846690" y="4392756"/>
                  <a:pt x="9843794" y="4392449"/>
                  <a:pt x="9840829" y="4392627"/>
                </a:cubicBezTo>
                <a:close/>
                <a:moveTo>
                  <a:pt x="10585861" y="4370776"/>
                </a:moveTo>
                <a:cubicBezTo>
                  <a:pt x="10582243" y="4370390"/>
                  <a:pt x="10579690" y="4371108"/>
                  <a:pt x="10584239" y="4373574"/>
                </a:cubicBezTo>
                <a:cubicBezTo>
                  <a:pt x="10584239" y="4373574"/>
                  <a:pt x="10584239" y="4373574"/>
                  <a:pt x="10593893" y="4374601"/>
                </a:cubicBezTo>
                <a:cubicBezTo>
                  <a:pt x="10594168" y="4372650"/>
                  <a:pt x="10589481" y="4371161"/>
                  <a:pt x="10585861" y="4370776"/>
                </a:cubicBezTo>
                <a:close/>
                <a:moveTo>
                  <a:pt x="9921029" y="4369446"/>
                </a:moveTo>
                <a:cubicBezTo>
                  <a:pt x="9915497" y="4369312"/>
                  <a:pt x="9912635" y="4369915"/>
                  <a:pt x="9912382" y="4371702"/>
                </a:cubicBezTo>
                <a:cubicBezTo>
                  <a:pt x="9911876" y="4375276"/>
                  <a:pt x="9923321" y="4372867"/>
                  <a:pt x="9923321" y="4372867"/>
                </a:cubicBezTo>
                <a:cubicBezTo>
                  <a:pt x="9934260" y="4374030"/>
                  <a:pt x="9923321" y="4372867"/>
                  <a:pt x="9922814" y="4376441"/>
                </a:cubicBezTo>
                <a:cubicBezTo>
                  <a:pt x="9922814" y="4376441"/>
                  <a:pt x="9933754" y="4377605"/>
                  <a:pt x="9933754" y="4377605"/>
                </a:cubicBezTo>
                <a:cubicBezTo>
                  <a:pt x="9933754" y="4377605"/>
                  <a:pt x="9933246" y="4381181"/>
                  <a:pt x="9933246" y="4381181"/>
                </a:cubicBezTo>
                <a:cubicBezTo>
                  <a:pt x="9932738" y="4384756"/>
                  <a:pt x="9932231" y="4388331"/>
                  <a:pt x="9931725" y="4391906"/>
                </a:cubicBezTo>
                <a:cubicBezTo>
                  <a:pt x="9931218" y="4395481"/>
                  <a:pt x="9920278" y="4394317"/>
                  <a:pt x="9919771" y="4397893"/>
                </a:cubicBezTo>
                <a:cubicBezTo>
                  <a:pt x="9919263" y="4401468"/>
                  <a:pt x="9930711" y="4399056"/>
                  <a:pt x="9930202" y="4402632"/>
                </a:cubicBezTo>
                <a:cubicBezTo>
                  <a:pt x="9919263" y="4401468"/>
                  <a:pt x="9908324" y="4400304"/>
                  <a:pt x="9907817" y="4403880"/>
                </a:cubicBezTo>
                <a:cubicBezTo>
                  <a:pt x="9918756" y="4405044"/>
                  <a:pt x="9918249" y="4408619"/>
                  <a:pt x="9928681" y="4413358"/>
                </a:cubicBezTo>
                <a:cubicBezTo>
                  <a:pt x="9934151" y="4413940"/>
                  <a:pt x="9939746" y="4413627"/>
                  <a:pt x="9944568" y="4412666"/>
                </a:cubicBezTo>
                <a:cubicBezTo>
                  <a:pt x="9959032" y="4409781"/>
                  <a:pt x="9966516" y="4401051"/>
                  <a:pt x="9942664" y="4393070"/>
                </a:cubicBezTo>
                <a:cubicBezTo>
                  <a:pt x="9931725" y="4391906"/>
                  <a:pt x="9931725" y="4391906"/>
                  <a:pt x="9931725" y="4391906"/>
                </a:cubicBezTo>
                <a:cubicBezTo>
                  <a:pt x="9932231" y="4388331"/>
                  <a:pt x="9943678" y="4385920"/>
                  <a:pt x="9944186" y="4382344"/>
                </a:cubicBezTo>
                <a:cubicBezTo>
                  <a:pt x="9944186" y="4382344"/>
                  <a:pt x="9944692" y="4378769"/>
                  <a:pt x="9944692" y="4378769"/>
                </a:cubicBezTo>
                <a:cubicBezTo>
                  <a:pt x="9945200" y="4375195"/>
                  <a:pt x="9945706" y="4371619"/>
                  <a:pt x="9945706" y="4371619"/>
                </a:cubicBezTo>
                <a:cubicBezTo>
                  <a:pt x="9934768" y="4370454"/>
                  <a:pt x="9926563" y="4369581"/>
                  <a:pt x="9921029" y="4369446"/>
                </a:cubicBezTo>
                <a:close/>
                <a:moveTo>
                  <a:pt x="10606584" y="4368031"/>
                </a:moveTo>
                <a:cubicBezTo>
                  <a:pt x="10595000" y="4366798"/>
                  <a:pt x="10594446" y="4370699"/>
                  <a:pt x="10594446" y="4370699"/>
                </a:cubicBezTo>
                <a:cubicBezTo>
                  <a:pt x="10594446" y="4370699"/>
                  <a:pt x="10594446" y="4370699"/>
                  <a:pt x="10606031" y="4371932"/>
                </a:cubicBezTo>
                <a:cubicBezTo>
                  <a:pt x="10606031" y="4371932"/>
                  <a:pt x="10606031" y="4371932"/>
                  <a:pt x="10606584" y="4368031"/>
                </a:cubicBezTo>
                <a:close/>
                <a:moveTo>
                  <a:pt x="10639911" y="4354091"/>
                </a:moveTo>
                <a:cubicBezTo>
                  <a:pt x="10639404" y="4357666"/>
                  <a:pt x="10638896" y="4361243"/>
                  <a:pt x="10638896" y="4361243"/>
                </a:cubicBezTo>
                <a:cubicBezTo>
                  <a:pt x="10650480" y="4362475"/>
                  <a:pt x="10661557" y="4367283"/>
                  <a:pt x="10673138" y="4368515"/>
                </a:cubicBezTo>
                <a:cubicBezTo>
                  <a:pt x="10674152" y="4361364"/>
                  <a:pt x="10674660" y="4357789"/>
                  <a:pt x="10675166" y="4354214"/>
                </a:cubicBezTo>
                <a:cubicBezTo>
                  <a:pt x="10663585" y="4352982"/>
                  <a:pt x="10662571" y="4360131"/>
                  <a:pt x="10639911" y="4354091"/>
                </a:cubicBezTo>
                <a:close/>
                <a:moveTo>
                  <a:pt x="10514120" y="4329160"/>
                </a:moveTo>
                <a:cubicBezTo>
                  <a:pt x="10502535" y="4327928"/>
                  <a:pt x="10501983" y="4331828"/>
                  <a:pt x="10501983" y="4331828"/>
                </a:cubicBezTo>
                <a:cubicBezTo>
                  <a:pt x="10501983" y="4331828"/>
                  <a:pt x="10501983" y="4331828"/>
                  <a:pt x="10513565" y="4333062"/>
                </a:cubicBezTo>
                <a:cubicBezTo>
                  <a:pt x="10513565" y="4333062"/>
                  <a:pt x="10513565" y="4333062"/>
                  <a:pt x="10514120" y="4329160"/>
                </a:cubicBezTo>
                <a:close/>
                <a:moveTo>
                  <a:pt x="9930188" y="4329056"/>
                </a:moveTo>
                <a:cubicBezTo>
                  <a:pt x="9939792" y="4337338"/>
                  <a:pt x="9929681" y="4332632"/>
                  <a:pt x="9928666" y="4339782"/>
                </a:cubicBezTo>
                <a:cubicBezTo>
                  <a:pt x="9928666" y="4339782"/>
                  <a:pt x="9928159" y="4343358"/>
                  <a:pt x="9939285" y="4340912"/>
                </a:cubicBezTo>
                <a:cubicBezTo>
                  <a:pt x="9940299" y="4333762"/>
                  <a:pt x="9971137" y="4344301"/>
                  <a:pt x="9962041" y="4332445"/>
                </a:cubicBezTo>
                <a:cubicBezTo>
                  <a:pt x="9951424" y="4331316"/>
                  <a:pt x="9940806" y="4330186"/>
                  <a:pt x="9930188" y="4329056"/>
                </a:cubicBezTo>
                <a:close/>
                <a:moveTo>
                  <a:pt x="10557509" y="4327179"/>
                </a:moveTo>
                <a:cubicBezTo>
                  <a:pt x="10551719" y="4326563"/>
                  <a:pt x="10545812" y="4326759"/>
                  <a:pt x="10542743" y="4327670"/>
                </a:cubicBezTo>
                <a:cubicBezTo>
                  <a:pt x="10539673" y="4328581"/>
                  <a:pt x="10539443" y="4330207"/>
                  <a:pt x="10545006" y="4332447"/>
                </a:cubicBezTo>
                <a:cubicBezTo>
                  <a:pt x="10545467" y="4329197"/>
                  <a:pt x="10557048" y="4330430"/>
                  <a:pt x="10557509" y="4327179"/>
                </a:cubicBezTo>
                <a:close/>
                <a:moveTo>
                  <a:pt x="10314635" y="4326413"/>
                </a:moveTo>
                <a:cubicBezTo>
                  <a:pt x="10313527" y="4334212"/>
                  <a:pt x="10313527" y="4334212"/>
                  <a:pt x="10325111" y="4335445"/>
                </a:cubicBezTo>
                <a:cubicBezTo>
                  <a:pt x="10336692" y="4336677"/>
                  <a:pt x="10337246" y="4332777"/>
                  <a:pt x="10348829" y="4334009"/>
                </a:cubicBezTo>
                <a:cubicBezTo>
                  <a:pt x="10348829" y="4334009"/>
                  <a:pt x="10348829" y="4334009"/>
                  <a:pt x="10360413" y="4335241"/>
                </a:cubicBezTo>
                <a:cubicBezTo>
                  <a:pt x="10360413" y="4335241"/>
                  <a:pt x="10360964" y="4331341"/>
                  <a:pt x="10360964" y="4331341"/>
                </a:cubicBezTo>
                <a:cubicBezTo>
                  <a:pt x="10360964" y="4331341"/>
                  <a:pt x="10349384" y="4330110"/>
                  <a:pt x="10349384" y="4330110"/>
                </a:cubicBezTo>
                <a:cubicBezTo>
                  <a:pt x="10338353" y="4324976"/>
                  <a:pt x="10326772" y="4323744"/>
                  <a:pt x="10314635" y="4326413"/>
                </a:cubicBezTo>
                <a:close/>
                <a:moveTo>
                  <a:pt x="10217134" y="4319997"/>
                </a:moveTo>
                <a:cubicBezTo>
                  <a:pt x="10216627" y="4323573"/>
                  <a:pt x="10206409" y="4318856"/>
                  <a:pt x="10195178" y="4321291"/>
                </a:cubicBezTo>
                <a:cubicBezTo>
                  <a:pt x="10205394" y="4326006"/>
                  <a:pt x="10204380" y="4333157"/>
                  <a:pt x="10193149" y="4335591"/>
                </a:cubicBezTo>
                <a:cubicBezTo>
                  <a:pt x="10182933" y="4330875"/>
                  <a:pt x="10171700" y="4333309"/>
                  <a:pt x="10160469" y="4335743"/>
                </a:cubicBezTo>
                <a:cubicBezTo>
                  <a:pt x="10160469" y="4335743"/>
                  <a:pt x="10159960" y="4339317"/>
                  <a:pt x="10159452" y="4342893"/>
                </a:cubicBezTo>
                <a:cubicBezTo>
                  <a:pt x="10170180" y="4344034"/>
                  <a:pt x="10170180" y="4344034"/>
                  <a:pt x="10170180" y="4344034"/>
                </a:cubicBezTo>
                <a:cubicBezTo>
                  <a:pt x="10170180" y="4344034"/>
                  <a:pt x="10170180" y="4344034"/>
                  <a:pt x="10170686" y="4340458"/>
                </a:cubicBezTo>
                <a:cubicBezTo>
                  <a:pt x="10159960" y="4339317"/>
                  <a:pt x="10170686" y="4340458"/>
                  <a:pt x="10171192" y="4336884"/>
                </a:cubicBezTo>
                <a:lnTo>
                  <a:pt x="10192643" y="4339166"/>
                </a:lnTo>
                <a:lnTo>
                  <a:pt x="10192389" y="4340953"/>
                </a:lnTo>
                <a:cubicBezTo>
                  <a:pt x="10189453" y="4342456"/>
                  <a:pt x="10186520" y="4343959"/>
                  <a:pt x="10191629" y="4346317"/>
                </a:cubicBezTo>
                <a:cubicBezTo>
                  <a:pt x="10213584" y="4345023"/>
                  <a:pt x="10214598" y="4337873"/>
                  <a:pt x="10226338" y="4331864"/>
                </a:cubicBezTo>
                <a:cubicBezTo>
                  <a:pt x="10237063" y="4333005"/>
                  <a:pt x="10247278" y="4337720"/>
                  <a:pt x="10258510" y="4335286"/>
                </a:cubicBezTo>
                <a:cubicBezTo>
                  <a:pt x="10248292" y="4330570"/>
                  <a:pt x="10248800" y="4326995"/>
                  <a:pt x="10238586" y="4322280"/>
                </a:cubicBezTo>
                <a:cubicBezTo>
                  <a:pt x="10238076" y="4325856"/>
                  <a:pt x="10227859" y="4321139"/>
                  <a:pt x="10217134" y="4319997"/>
                </a:cubicBezTo>
                <a:close/>
                <a:moveTo>
                  <a:pt x="9810502" y="4316324"/>
                </a:moveTo>
                <a:cubicBezTo>
                  <a:pt x="9809948" y="4320224"/>
                  <a:pt x="9809948" y="4320224"/>
                  <a:pt x="9809948" y="4320224"/>
                </a:cubicBezTo>
                <a:cubicBezTo>
                  <a:pt x="9810502" y="4316324"/>
                  <a:pt x="9810502" y="4316324"/>
                  <a:pt x="9822086" y="4317557"/>
                </a:cubicBezTo>
                <a:cubicBezTo>
                  <a:pt x="9822086" y="4317557"/>
                  <a:pt x="9822086" y="4317557"/>
                  <a:pt x="9810502" y="4316324"/>
                </a:cubicBezTo>
                <a:close/>
                <a:moveTo>
                  <a:pt x="10318479" y="4313130"/>
                </a:moveTo>
                <a:cubicBezTo>
                  <a:pt x="10313654" y="4312615"/>
                  <a:pt x="10308710" y="4312914"/>
                  <a:pt x="10308480" y="4314539"/>
                </a:cubicBezTo>
                <a:cubicBezTo>
                  <a:pt x="10318133" y="4315567"/>
                  <a:pt x="10317671" y="4318817"/>
                  <a:pt x="10327787" y="4316594"/>
                </a:cubicBezTo>
                <a:cubicBezTo>
                  <a:pt x="10328017" y="4314970"/>
                  <a:pt x="10323305" y="4313643"/>
                  <a:pt x="10318479" y="4313130"/>
                </a:cubicBezTo>
                <a:close/>
                <a:moveTo>
                  <a:pt x="9861293" y="4309971"/>
                </a:moveTo>
                <a:cubicBezTo>
                  <a:pt x="9854456" y="4309243"/>
                  <a:pt x="9846123" y="4309277"/>
                  <a:pt x="9834670" y="4311740"/>
                </a:cubicBezTo>
                <a:cubicBezTo>
                  <a:pt x="9856548" y="4314068"/>
                  <a:pt x="9844580" y="4320157"/>
                  <a:pt x="9832611" y="4326246"/>
                </a:cubicBezTo>
                <a:cubicBezTo>
                  <a:pt x="9843550" y="4327411"/>
                  <a:pt x="9854490" y="4328574"/>
                  <a:pt x="9853974" y="4332200"/>
                </a:cubicBezTo>
                <a:cubicBezTo>
                  <a:pt x="9852945" y="4339454"/>
                  <a:pt x="9841493" y="4341916"/>
                  <a:pt x="9840978" y="4345542"/>
                </a:cubicBezTo>
                <a:cubicBezTo>
                  <a:pt x="9840464" y="4349170"/>
                  <a:pt x="9829524" y="4348005"/>
                  <a:pt x="9829009" y="4351631"/>
                </a:cubicBezTo>
                <a:cubicBezTo>
                  <a:pt x="9872252" y="4359913"/>
                  <a:pt x="9826952" y="4366137"/>
                  <a:pt x="9847802" y="4375719"/>
                </a:cubicBezTo>
                <a:cubicBezTo>
                  <a:pt x="9870194" y="4374420"/>
                  <a:pt x="9892587" y="4373122"/>
                  <a:pt x="9882676" y="4364705"/>
                </a:cubicBezTo>
                <a:cubicBezTo>
                  <a:pt x="9882676" y="4364705"/>
                  <a:pt x="9882162" y="4368330"/>
                  <a:pt x="9871736" y="4363541"/>
                </a:cubicBezTo>
                <a:cubicBezTo>
                  <a:pt x="9872252" y="4359913"/>
                  <a:pt x="9872252" y="4359913"/>
                  <a:pt x="9872766" y="4356287"/>
                </a:cubicBezTo>
                <a:cubicBezTo>
                  <a:pt x="9873795" y="4349033"/>
                  <a:pt x="9863370" y="4344244"/>
                  <a:pt x="9864399" y="4336991"/>
                </a:cubicBezTo>
                <a:cubicBezTo>
                  <a:pt x="9864914" y="4333364"/>
                  <a:pt x="9865429" y="4329738"/>
                  <a:pt x="9865943" y="4326112"/>
                </a:cubicBezTo>
                <a:cubicBezTo>
                  <a:pt x="9866457" y="4322485"/>
                  <a:pt x="9877397" y="4323649"/>
                  <a:pt x="9888337" y="4324812"/>
                </a:cubicBezTo>
                <a:cubicBezTo>
                  <a:pt x="9899790" y="4322350"/>
                  <a:pt x="9867488" y="4315232"/>
                  <a:pt x="9878941" y="4312769"/>
                </a:cubicBezTo>
                <a:cubicBezTo>
                  <a:pt x="9873471" y="4312188"/>
                  <a:pt x="9868131" y="4310699"/>
                  <a:pt x="9861293" y="4309971"/>
                </a:cubicBezTo>
                <a:close/>
                <a:moveTo>
                  <a:pt x="10087331" y="4306186"/>
                </a:moveTo>
                <a:cubicBezTo>
                  <a:pt x="10076501" y="4305034"/>
                  <a:pt x="10065163" y="4307462"/>
                  <a:pt x="10064655" y="4311044"/>
                </a:cubicBezTo>
                <a:cubicBezTo>
                  <a:pt x="10064655" y="4311044"/>
                  <a:pt x="10075485" y="4312194"/>
                  <a:pt x="10074978" y="4315775"/>
                </a:cubicBezTo>
                <a:cubicBezTo>
                  <a:pt x="10064147" y="4314622"/>
                  <a:pt x="10064147" y="4314622"/>
                  <a:pt x="10064147" y="4314622"/>
                </a:cubicBezTo>
                <a:cubicBezTo>
                  <a:pt x="10074978" y="4315775"/>
                  <a:pt x="10074469" y="4319356"/>
                  <a:pt x="10074469" y="4319356"/>
                </a:cubicBezTo>
                <a:cubicBezTo>
                  <a:pt x="10074469" y="4319356"/>
                  <a:pt x="10063638" y="4318204"/>
                  <a:pt x="10063638" y="4318204"/>
                </a:cubicBezTo>
                <a:cubicBezTo>
                  <a:pt x="10062624" y="4325365"/>
                  <a:pt x="10051288" y="4327793"/>
                  <a:pt x="10040458" y="4326641"/>
                </a:cubicBezTo>
                <a:cubicBezTo>
                  <a:pt x="10040966" y="4323060"/>
                  <a:pt x="10030644" y="4318327"/>
                  <a:pt x="10041982" y="4315900"/>
                </a:cubicBezTo>
                <a:cubicBezTo>
                  <a:pt x="10052811" y="4317053"/>
                  <a:pt x="10053320" y="4313471"/>
                  <a:pt x="10053828" y="4309890"/>
                </a:cubicBezTo>
                <a:cubicBezTo>
                  <a:pt x="10042997" y="4308738"/>
                  <a:pt x="10042997" y="4308738"/>
                  <a:pt x="10031660" y="4311167"/>
                </a:cubicBezTo>
                <a:cubicBezTo>
                  <a:pt x="10042489" y="4312319"/>
                  <a:pt x="10042489" y="4312319"/>
                  <a:pt x="10042489" y="4312319"/>
                </a:cubicBezTo>
                <a:cubicBezTo>
                  <a:pt x="10031660" y="4311167"/>
                  <a:pt x="10031660" y="4311167"/>
                  <a:pt x="10031153" y="4314748"/>
                </a:cubicBezTo>
                <a:cubicBezTo>
                  <a:pt x="10020322" y="4313595"/>
                  <a:pt x="10020832" y="4310015"/>
                  <a:pt x="10010003" y="4308862"/>
                </a:cubicBezTo>
                <a:cubicBezTo>
                  <a:pt x="9987836" y="4310139"/>
                  <a:pt x="9974974" y="4323308"/>
                  <a:pt x="9932165" y="4315120"/>
                </a:cubicBezTo>
                <a:cubicBezTo>
                  <a:pt x="9931658" y="4318699"/>
                  <a:pt x="9941980" y="4323432"/>
                  <a:pt x="9941980" y="4323432"/>
                </a:cubicBezTo>
                <a:cubicBezTo>
                  <a:pt x="9952809" y="4324585"/>
                  <a:pt x="9952809" y="4324585"/>
                  <a:pt x="9963640" y="4325737"/>
                </a:cubicBezTo>
                <a:cubicBezTo>
                  <a:pt x="9995618" y="4332774"/>
                  <a:pt x="10004923" y="4344667"/>
                  <a:pt x="10013718" y="4360142"/>
                </a:cubicBezTo>
                <a:cubicBezTo>
                  <a:pt x="10002892" y="4358990"/>
                  <a:pt x="9992063" y="4357837"/>
                  <a:pt x="9991554" y="4361418"/>
                </a:cubicBezTo>
                <a:cubicBezTo>
                  <a:pt x="9991045" y="4364998"/>
                  <a:pt x="10001875" y="4366151"/>
                  <a:pt x="9991045" y="4364998"/>
                </a:cubicBezTo>
                <a:cubicBezTo>
                  <a:pt x="10012703" y="4367302"/>
                  <a:pt x="10012703" y="4367302"/>
                  <a:pt x="10024040" y="4364873"/>
                </a:cubicBezTo>
                <a:lnTo>
                  <a:pt x="10022009" y="4379196"/>
                </a:lnTo>
                <a:cubicBezTo>
                  <a:pt x="10021500" y="4382777"/>
                  <a:pt x="10010671" y="4381625"/>
                  <a:pt x="10010671" y="4381625"/>
                </a:cubicBezTo>
                <a:cubicBezTo>
                  <a:pt x="10010671" y="4381625"/>
                  <a:pt x="9999843" y="4380473"/>
                  <a:pt x="9999843" y="4380473"/>
                </a:cubicBezTo>
                <a:cubicBezTo>
                  <a:pt x="9999843" y="4380473"/>
                  <a:pt x="9999336" y="4384054"/>
                  <a:pt x="9999336" y="4384054"/>
                </a:cubicBezTo>
                <a:cubicBezTo>
                  <a:pt x="10010164" y="4385205"/>
                  <a:pt x="10010164" y="4385205"/>
                  <a:pt x="10010164" y="4385205"/>
                </a:cubicBezTo>
                <a:lnTo>
                  <a:pt x="10000282" y="4397587"/>
                </a:lnTo>
                <a:lnTo>
                  <a:pt x="9997812" y="4394795"/>
                </a:lnTo>
                <a:cubicBezTo>
                  <a:pt x="9987490" y="4390062"/>
                  <a:pt x="9976152" y="4392492"/>
                  <a:pt x="9964815" y="4394919"/>
                </a:cubicBezTo>
                <a:cubicBezTo>
                  <a:pt x="9964307" y="4398499"/>
                  <a:pt x="9975136" y="4399651"/>
                  <a:pt x="9974629" y="4403231"/>
                </a:cubicBezTo>
                <a:cubicBezTo>
                  <a:pt x="9963292" y="4405661"/>
                  <a:pt x="9961260" y="4419983"/>
                  <a:pt x="9971581" y="4424716"/>
                </a:cubicBezTo>
                <a:cubicBezTo>
                  <a:pt x="9971581" y="4424716"/>
                  <a:pt x="9971072" y="4428296"/>
                  <a:pt x="9970565" y="4431876"/>
                </a:cubicBezTo>
                <a:cubicBezTo>
                  <a:pt x="9980887" y="4436609"/>
                  <a:pt x="9969041" y="4442617"/>
                  <a:pt x="9978854" y="4450931"/>
                </a:cubicBezTo>
                <a:cubicBezTo>
                  <a:pt x="9978347" y="4454511"/>
                  <a:pt x="9957194" y="4448627"/>
                  <a:pt x="9967009" y="4456940"/>
                </a:cubicBezTo>
                <a:cubicBezTo>
                  <a:pt x="9966500" y="4460519"/>
                  <a:pt x="9967518" y="4453360"/>
                  <a:pt x="9977840" y="4458093"/>
                </a:cubicBezTo>
                <a:cubicBezTo>
                  <a:pt x="9977330" y="4461673"/>
                  <a:pt x="9977330" y="4461673"/>
                  <a:pt x="9976822" y="4465253"/>
                </a:cubicBezTo>
                <a:cubicBezTo>
                  <a:pt x="9987651" y="4466404"/>
                  <a:pt x="9988670" y="4459244"/>
                  <a:pt x="10010325" y="4461548"/>
                </a:cubicBezTo>
                <a:cubicBezTo>
                  <a:pt x="10010833" y="4457968"/>
                  <a:pt x="10011849" y="4450808"/>
                  <a:pt x="10022678" y="4451960"/>
                </a:cubicBezTo>
                <a:cubicBezTo>
                  <a:pt x="10010325" y="4461548"/>
                  <a:pt x="10009309" y="4468710"/>
                  <a:pt x="10018107" y="4484184"/>
                </a:cubicBezTo>
                <a:cubicBezTo>
                  <a:pt x="10007277" y="4483032"/>
                  <a:pt x="10007277" y="4483032"/>
                  <a:pt x="9996448" y="4481880"/>
                </a:cubicBezTo>
                <a:cubicBezTo>
                  <a:pt x="9996448" y="4481880"/>
                  <a:pt x="9996448" y="4481880"/>
                  <a:pt x="9985620" y="4480728"/>
                </a:cubicBezTo>
                <a:cubicBezTo>
                  <a:pt x="9985620" y="4480728"/>
                  <a:pt x="9985112" y="4484308"/>
                  <a:pt x="9985112" y="4484308"/>
                </a:cubicBezTo>
                <a:cubicBezTo>
                  <a:pt x="9995940" y="4485460"/>
                  <a:pt x="9995940" y="4485460"/>
                  <a:pt x="10006769" y="4486612"/>
                </a:cubicBezTo>
                <a:cubicBezTo>
                  <a:pt x="10006769" y="4486612"/>
                  <a:pt x="10006769" y="4486612"/>
                  <a:pt x="10017598" y="4487765"/>
                </a:cubicBezTo>
                <a:cubicBezTo>
                  <a:pt x="10017092" y="4491344"/>
                  <a:pt x="10016075" y="4498505"/>
                  <a:pt x="10015566" y="4502087"/>
                </a:cubicBezTo>
                <a:cubicBezTo>
                  <a:pt x="10004737" y="4500934"/>
                  <a:pt x="10005245" y="4497353"/>
                  <a:pt x="10005754" y="4493773"/>
                </a:cubicBezTo>
                <a:cubicBezTo>
                  <a:pt x="9994924" y="4492621"/>
                  <a:pt x="9973268" y="4490317"/>
                  <a:pt x="9962437" y="4489164"/>
                </a:cubicBezTo>
                <a:cubicBezTo>
                  <a:pt x="9951099" y="4491592"/>
                  <a:pt x="9938748" y="4501182"/>
                  <a:pt x="9959389" y="4510647"/>
                </a:cubicBezTo>
                <a:cubicBezTo>
                  <a:pt x="9959897" y="4507066"/>
                  <a:pt x="9960912" y="4499906"/>
                  <a:pt x="9972250" y="4497477"/>
                </a:cubicBezTo>
                <a:cubicBezTo>
                  <a:pt x="9971743" y="4501058"/>
                  <a:pt x="9982064" y="4505791"/>
                  <a:pt x="9992893" y="4506943"/>
                </a:cubicBezTo>
                <a:cubicBezTo>
                  <a:pt x="9982064" y="4505791"/>
                  <a:pt x="9981556" y="4509372"/>
                  <a:pt x="9981556" y="4509372"/>
                </a:cubicBezTo>
                <a:cubicBezTo>
                  <a:pt x="9981048" y="4512952"/>
                  <a:pt x="9981048" y="4512952"/>
                  <a:pt x="9991368" y="4517685"/>
                </a:cubicBezTo>
                <a:cubicBezTo>
                  <a:pt x="10002197" y="4518837"/>
                  <a:pt x="10014043" y="4512828"/>
                  <a:pt x="10014551" y="4509247"/>
                </a:cubicBezTo>
                <a:cubicBezTo>
                  <a:pt x="10035700" y="4515132"/>
                  <a:pt x="10048053" y="4505543"/>
                  <a:pt x="10069713" y="4507847"/>
                </a:cubicBezTo>
                <a:cubicBezTo>
                  <a:pt x="10058884" y="4506694"/>
                  <a:pt x="10070222" y="4504267"/>
                  <a:pt x="10070730" y="4500687"/>
                </a:cubicBezTo>
                <a:cubicBezTo>
                  <a:pt x="10071237" y="4497106"/>
                  <a:pt x="10060915" y="4492373"/>
                  <a:pt x="10061423" y="4488792"/>
                </a:cubicBezTo>
                <a:cubicBezTo>
                  <a:pt x="10061423" y="4488792"/>
                  <a:pt x="10061423" y="4488792"/>
                  <a:pt x="10072253" y="4489945"/>
                </a:cubicBezTo>
                <a:cubicBezTo>
                  <a:pt x="10073270" y="4482784"/>
                  <a:pt x="10073270" y="4482784"/>
                  <a:pt x="10073777" y="4479202"/>
                </a:cubicBezTo>
                <a:cubicBezTo>
                  <a:pt x="10073777" y="4479202"/>
                  <a:pt x="10073777" y="4479202"/>
                  <a:pt x="10074284" y="4475623"/>
                </a:cubicBezTo>
                <a:cubicBezTo>
                  <a:pt x="10074284" y="4475623"/>
                  <a:pt x="10074284" y="4475623"/>
                  <a:pt x="10085112" y="4476775"/>
                </a:cubicBezTo>
                <a:cubicBezTo>
                  <a:pt x="10095942" y="4477927"/>
                  <a:pt x="10084605" y="4480356"/>
                  <a:pt x="10106265" y="4482659"/>
                </a:cubicBezTo>
                <a:cubicBezTo>
                  <a:pt x="10118618" y="4473070"/>
                  <a:pt x="10120141" y="4462328"/>
                  <a:pt x="10142306" y="4461053"/>
                </a:cubicBezTo>
                <a:cubicBezTo>
                  <a:pt x="10153136" y="4462205"/>
                  <a:pt x="10152629" y="4465785"/>
                  <a:pt x="10152629" y="4465785"/>
                </a:cubicBezTo>
                <a:cubicBezTo>
                  <a:pt x="10162951" y="4470518"/>
                  <a:pt x="10174285" y="4468090"/>
                  <a:pt x="10174285" y="4468090"/>
                </a:cubicBezTo>
                <a:cubicBezTo>
                  <a:pt x="10173778" y="4471671"/>
                  <a:pt x="10173778" y="4471671"/>
                  <a:pt x="10173778" y="4471671"/>
                </a:cubicBezTo>
                <a:cubicBezTo>
                  <a:pt x="10184607" y="4472823"/>
                  <a:pt x="10184607" y="4472823"/>
                  <a:pt x="10184099" y="4476403"/>
                </a:cubicBezTo>
                <a:cubicBezTo>
                  <a:pt x="10205758" y="4478708"/>
                  <a:pt x="10217601" y="4472700"/>
                  <a:pt x="10227923" y="4477431"/>
                </a:cubicBezTo>
                <a:cubicBezTo>
                  <a:pt x="10238753" y="4478584"/>
                  <a:pt x="10239262" y="4475004"/>
                  <a:pt x="10250093" y="4476155"/>
                </a:cubicBezTo>
                <a:cubicBezTo>
                  <a:pt x="10249583" y="4479737"/>
                  <a:pt x="10238753" y="4478584"/>
                  <a:pt x="10238245" y="4482164"/>
                </a:cubicBezTo>
                <a:cubicBezTo>
                  <a:pt x="10237737" y="4485745"/>
                  <a:pt x="10248568" y="4486897"/>
                  <a:pt x="10259394" y="4488048"/>
                </a:cubicBezTo>
                <a:cubicBezTo>
                  <a:pt x="10259394" y="4488048"/>
                  <a:pt x="10269716" y="4492781"/>
                  <a:pt x="10280546" y="4493933"/>
                </a:cubicBezTo>
                <a:cubicBezTo>
                  <a:pt x="10290360" y="4502246"/>
                  <a:pt x="10322846" y="4505704"/>
                  <a:pt x="10320814" y="4520026"/>
                </a:cubicBezTo>
                <a:cubicBezTo>
                  <a:pt x="10321323" y="4516445"/>
                  <a:pt x="10309985" y="4518874"/>
                  <a:pt x="10309985" y="4518874"/>
                </a:cubicBezTo>
                <a:cubicBezTo>
                  <a:pt x="10309985" y="4518874"/>
                  <a:pt x="10309985" y="4518874"/>
                  <a:pt x="10309476" y="4522454"/>
                </a:cubicBezTo>
                <a:cubicBezTo>
                  <a:pt x="10309476" y="4522454"/>
                  <a:pt x="10309476" y="4522454"/>
                  <a:pt x="10298138" y="4524882"/>
                </a:cubicBezTo>
                <a:cubicBezTo>
                  <a:pt x="10298138" y="4524882"/>
                  <a:pt x="10287312" y="4523731"/>
                  <a:pt x="10287312" y="4523731"/>
                </a:cubicBezTo>
                <a:cubicBezTo>
                  <a:pt x="10275973" y="4526158"/>
                  <a:pt x="10254822" y="4520273"/>
                  <a:pt x="10243487" y="4522702"/>
                </a:cubicBezTo>
                <a:cubicBezTo>
                  <a:pt x="10243487" y="4522702"/>
                  <a:pt x="10243994" y="4519121"/>
                  <a:pt x="10233166" y="4517970"/>
                </a:cubicBezTo>
                <a:cubicBezTo>
                  <a:pt x="10233673" y="4514388"/>
                  <a:pt x="10233166" y="4517970"/>
                  <a:pt x="10234181" y="4510808"/>
                </a:cubicBezTo>
                <a:cubicBezTo>
                  <a:pt x="10223351" y="4509656"/>
                  <a:pt x="10222844" y="4513237"/>
                  <a:pt x="10222844" y="4513237"/>
                </a:cubicBezTo>
                <a:cubicBezTo>
                  <a:pt x="10200679" y="4514513"/>
                  <a:pt x="10212523" y="4508503"/>
                  <a:pt x="10190865" y="4506200"/>
                </a:cubicBezTo>
                <a:cubicBezTo>
                  <a:pt x="10190357" y="4509781"/>
                  <a:pt x="10179019" y="4512208"/>
                  <a:pt x="10189340" y="4516941"/>
                </a:cubicBezTo>
                <a:cubicBezTo>
                  <a:pt x="10200679" y="4514513"/>
                  <a:pt x="10210998" y="4519246"/>
                  <a:pt x="10232657" y="4521549"/>
                </a:cubicBezTo>
                <a:cubicBezTo>
                  <a:pt x="10231643" y="4528711"/>
                  <a:pt x="10220812" y="4527558"/>
                  <a:pt x="10209982" y="4526406"/>
                </a:cubicBezTo>
                <a:cubicBezTo>
                  <a:pt x="10220303" y="4531139"/>
                  <a:pt x="10241455" y="4537024"/>
                  <a:pt x="10219287" y="4538300"/>
                </a:cubicBezTo>
                <a:cubicBezTo>
                  <a:pt x="10230118" y="4539453"/>
                  <a:pt x="10230625" y="4535873"/>
                  <a:pt x="10241455" y="4537024"/>
                </a:cubicBezTo>
                <a:cubicBezTo>
                  <a:pt x="10249575" y="4537888"/>
                  <a:pt x="10244945" y="4541485"/>
                  <a:pt x="10246903" y="4542204"/>
                </a:cubicBezTo>
                <a:cubicBezTo>
                  <a:pt x="10247555" y="4542445"/>
                  <a:pt x="10248942" y="4542364"/>
                  <a:pt x="10251775" y="4541757"/>
                </a:cubicBezTo>
                <a:cubicBezTo>
                  <a:pt x="10262605" y="4542910"/>
                  <a:pt x="10263112" y="4539328"/>
                  <a:pt x="10274450" y="4536900"/>
                </a:cubicBezTo>
                <a:cubicBezTo>
                  <a:pt x="10285788" y="4534472"/>
                  <a:pt x="10297123" y="4532044"/>
                  <a:pt x="10286804" y="4527311"/>
                </a:cubicBezTo>
                <a:cubicBezTo>
                  <a:pt x="10297631" y="4528463"/>
                  <a:pt x="10297631" y="4528463"/>
                  <a:pt x="10297631" y="4528463"/>
                </a:cubicBezTo>
                <a:cubicBezTo>
                  <a:pt x="10297631" y="4528463"/>
                  <a:pt x="10297631" y="4528463"/>
                  <a:pt x="10308462" y="4529615"/>
                </a:cubicBezTo>
                <a:cubicBezTo>
                  <a:pt x="10308969" y="4526035"/>
                  <a:pt x="10308969" y="4526035"/>
                  <a:pt x="10308969" y="4526035"/>
                </a:cubicBezTo>
                <a:cubicBezTo>
                  <a:pt x="10308969" y="4526035"/>
                  <a:pt x="10309476" y="4522454"/>
                  <a:pt x="10320307" y="4523607"/>
                </a:cubicBezTo>
                <a:cubicBezTo>
                  <a:pt x="10331136" y="4524759"/>
                  <a:pt x="10319798" y="4527186"/>
                  <a:pt x="10330628" y="4528339"/>
                </a:cubicBezTo>
                <a:cubicBezTo>
                  <a:pt x="10342980" y="4518749"/>
                  <a:pt x="10332661" y="4514017"/>
                  <a:pt x="10355333" y="4509161"/>
                </a:cubicBezTo>
                <a:cubicBezTo>
                  <a:pt x="10334185" y="4503276"/>
                  <a:pt x="10336216" y="4488954"/>
                  <a:pt x="10303219" y="4489077"/>
                </a:cubicBezTo>
                <a:cubicBezTo>
                  <a:pt x="10304235" y="4481917"/>
                  <a:pt x="10304743" y="4478335"/>
                  <a:pt x="10305250" y="4474754"/>
                </a:cubicBezTo>
                <a:cubicBezTo>
                  <a:pt x="10283594" y="4472451"/>
                  <a:pt x="10262442" y="4466566"/>
                  <a:pt x="10274289" y="4460556"/>
                </a:cubicBezTo>
                <a:cubicBezTo>
                  <a:pt x="10262950" y="4462985"/>
                  <a:pt x="10263458" y="4459405"/>
                  <a:pt x="10252631" y="4458252"/>
                </a:cubicBezTo>
                <a:cubicBezTo>
                  <a:pt x="10253140" y="4454673"/>
                  <a:pt x="10242817" y="4449940"/>
                  <a:pt x="10231987" y="4448787"/>
                </a:cubicBezTo>
                <a:cubicBezTo>
                  <a:pt x="10231479" y="4452369"/>
                  <a:pt x="10242309" y="4453519"/>
                  <a:pt x="10231479" y="4452369"/>
                </a:cubicBezTo>
                <a:cubicBezTo>
                  <a:pt x="10209822" y="4450064"/>
                  <a:pt x="10210838" y="4442902"/>
                  <a:pt x="10200008" y="4441749"/>
                </a:cubicBezTo>
                <a:cubicBezTo>
                  <a:pt x="10189180" y="4440598"/>
                  <a:pt x="10188162" y="4447759"/>
                  <a:pt x="10177333" y="4446607"/>
                </a:cubicBezTo>
                <a:cubicBezTo>
                  <a:pt x="10166505" y="4445454"/>
                  <a:pt x="10155169" y="4447884"/>
                  <a:pt x="10144338" y="4446731"/>
                </a:cubicBezTo>
                <a:cubicBezTo>
                  <a:pt x="10144338" y="4446731"/>
                  <a:pt x="10144847" y="4443151"/>
                  <a:pt x="10145355" y="4439570"/>
                </a:cubicBezTo>
                <a:cubicBezTo>
                  <a:pt x="10134016" y="4441998"/>
                  <a:pt x="10145863" y="4435988"/>
                  <a:pt x="10135034" y="4434836"/>
                </a:cubicBezTo>
                <a:cubicBezTo>
                  <a:pt x="10112867" y="4436114"/>
                  <a:pt x="10103054" y="4427799"/>
                  <a:pt x="10080382" y="4432656"/>
                </a:cubicBezTo>
                <a:cubicBezTo>
                  <a:pt x="10081397" y="4425495"/>
                  <a:pt x="10092225" y="4426648"/>
                  <a:pt x="10092731" y="4423066"/>
                </a:cubicBezTo>
                <a:cubicBezTo>
                  <a:pt x="10092731" y="4423066"/>
                  <a:pt x="10093239" y="4419487"/>
                  <a:pt x="10093239" y="4419487"/>
                </a:cubicBezTo>
                <a:cubicBezTo>
                  <a:pt x="10082412" y="4418334"/>
                  <a:pt x="10082412" y="4418334"/>
                  <a:pt x="10082412" y="4418334"/>
                </a:cubicBezTo>
                <a:cubicBezTo>
                  <a:pt x="10071583" y="4417183"/>
                  <a:pt x="10071075" y="4420763"/>
                  <a:pt x="10060245" y="4419611"/>
                </a:cubicBezTo>
                <a:cubicBezTo>
                  <a:pt x="10071583" y="4417183"/>
                  <a:pt x="10061262" y="4412450"/>
                  <a:pt x="10072598" y="4410022"/>
                </a:cubicBezTo>
                <a:cubicBezTo>
                  <a:pt x="10072091" y="4413601"/>
                  <a:pt x="10083430" y="4411174"/>
                  <a:pt x="10094256" y="4412325"/>
                </a:cubicBezTo>
                <a:cubicBezTo>
                  <a:pt x="10095780" y="4401584"/>
                  <a:pt x="10095780" y="4401584"/>
                  <a:pt x="10107118" y="4399156"/>
                </a:cubicBezTo>
                <a:cubicBezTo>
                  <a:pt x="10096796" y="4394422"/>
                  <a:pt x="10096288" y="4398004"/>
                  <a:pt x="10096796" y="4394422"/>
                </a:cubicBezTo>
                <a:cubicBezTo>
                  <a:pt x="10096796" y="4394422"/>
                  <a:pt x="10096796" y="4394422"/>
                  <a:pt x="10097304" y="4390842"/>
                </a:cubicBezTo>
                <a:cubicBezTo>
                  <a:pt x="10086985" y="4386110"/>
                  <a:pt x="10097812" y="4387263"/>
                  <a:pt x="10098319" y="4383682"/>
                </a:cubicBezTo>
                <a:cubicBezTo>
                  <a:pt x="10108641" y="4388415"/>
                  <a:pt x="10130809" y="4387138"/>
                  <a:pt x="10142145" y="4384709"/>
                </a:cubicBezTo>
                <a:cubicBezTo>
                  <a:pt x="10141128" y="4391871"/>
                  <a:pt x="10152974" y="4385862"/>
                  <a:pt x="10163804" y="4387015"/>
                </a:cubicBezTo>
                <a:cubicBezTo>
                  <a:pt x="10174126" y="4391748"/>
                  <a:pt x="10183938" y="4400059"/>
                  <a:pt x="10195273" y="4397632"/>
                </a:cubicBezTo>
                <a:cubicBezTo>
                  <a:pt x="10184953" y="4392899"/>
                  <a:pt x="10195782" y="4394052"/>
                  <a:pt x="10196799" y="4386890"/>
                </a:cubicBezTo>
                <a:cubicBezTo>
                  <a:pt x="10207628" y="4388043"/>
                  <a:pt x="10207628" y="4388043"/>
                  <a:pt x="10218458" y="4389194"/>
                </a:cubicBezTo>
                <a:cubicBezTo>
                  <a:pt x="10218967" y="4385613"/>
                  <a:pt x="10208136" y="4384462"/>
                  <a:pt x="10197307" y="4383310"/>
                </a:cubicBezTo>
                <a:cubicBezTo>
                  <a:pt x="10197307" y="4383310"/>
                  <a:pt x="10196799" y="4386890"/>
                  <a:pt x="10185970" y="4385737"/>
                </a:cubicBezTo>
                <a:cubicBezTo>
                  <a:pt x="10186477" y="4382157"/>
                  <a:pt x="10164820" y="4379852"/>
                  <a:pt x="10153990" y="4378700"/>
                </a:cubicBezTo>
                <a:cubicBezTo>
                  <a:pt x="10165835" y="4372692"/>
                  <a:pt x="10155005" y="4371540"/>
                  <a:pt x="10166345" y="4369112"/>
                </a:cubicBezTo>
                <a:cubicBezTo>
                  <a:pt x="10166852" y="4365530"/>
                  <a:pt x="10156023" y="4364379"/>
                  <a:pt x="10156531" y="4360798"/>
                </a:cubicBezTo>
                <a:cubicBezTo>
                  <a:pt x="10156531" y="4360798"/>
                  <a:pt x="10157038" y="4357218"/>
                  <a:pt x="10157038" y="4357218"/>
                </a:cubicBezTo>
                <a:cubicBezTo>
                  <a:pt x="10157546" y="4353638"/>
                  <a:pt x="10146718" y="4352485"/>
                  <a:pt x="10135889" y="4351332"/>
                </a:cubicBezTo>
                <a:cubicBezTo>
                  <a:pt x="10135889" y="4351332"/>
                  <a:pt x="10135381" y="4354914"/>
                  <a:pt x="10135381" y="4354914"/>
                </a:cubicBezTo>
                <a:cubicBezTo>
                  <a:pt x="10136905" y="4344172"/>
                  <a:pt x="10114738" y="4345448"/>
                  <a:pt x="10115246" y="4341867"/>
                </a:cubicBezTo>
                <a:cubicBezTo>
                  <a:pt x="10126076" y="4343020"/>
                  <a:pt x="10126583" y="4339439"/>
                  <a:pt x="10126583" y="4339439"/>
                </a:cubicBezTo>
                <a:lnTo>
                  <a:pt x="10118606" y="4329242"/>
                </a:lnTo>
                <a:lnTo>
                  <a:pt x="10126776" y="4331498"/>
                </a:lnTo>
                <a:cubicBezTo>
                  <a:pt x="10127760" y="4324565"/>
                  <a:pt x="10138379" y="4325694"/>
                  <a:pt x="10129236" y="4314163"/>
                </a:cubicBezTo>
                <a:cubicBezTo>
                  <a:pt x="10129236" y="4314163"/>
                  <a:pt x="10118620" y="4313034"/>
                  <a:pt x="10119112" y="4309568"/>
                </a:cubicBezTo>
                <a:cubicBezTo>
                  <a:pt x="10108493" y="4308439"/>
                  <a:pt x="10097877" y="4307308"/>
                  <a:pt x="10096892" y="4314243"/>
                </a:cubicBezTo>
                <a:cubicBezTo>
                  <a:pt x="10107510" y="4315372"/>
                  <a:pt x="10117636" y="4319968"/>
                  <a:pt x="10106034" y="4325773"/>
                </a:cubicBezTo>
                <a:lnTo>
                  <a:pt x="10114563" y="4328127"/>
                </a:lnTo>
                <a:lnTo>
                  <a:pt x="10094604" y="4332403"/>
                </a:lnTo>
                <a:cubicBezTo>
                  <a:pt x="10095621" y="4325242"/>
                  <a:pt x="10086315" y="4313347"/>
                  <a:pt x="10087331" y="4306186"/>
                </a:cubicBezTo>
                <a:close/>
                <a:moveTo>
                  <a:pt x="10023600" y="4306004"/>
                </a:moveTo>
                <a:cubicBezTo>
                  <a:pt x="10023600" y="4306004"/>
                  <a:pt x="10023600" y="4306004"/>
                  <a:pt x="10023046" y="4309904"/>
                </a:cubicBezTo>
                <a:cubicBezTo>
                  <a:pt x="10023046" y="4309904"/>
                  <a:pt x="10023046" y="4309904"/>
                  <a:pt x="10031322" y="4306824"/>
                </a:cubicBezTo>
                <a:cubicBezTo>
                  <a:pt x="10023046" y="4309904"/>
                  <a:pt x="10023600" y="4306004"/>
                  <a:pt x="10023600" y="4306004"/>
                </a:cubicBezTo>
                <a:close/>
                <a:moveTo>
                  <a:pt x="10647058" y="4303713"/>
                </a:moveTo>
                <a:cubicBezTo>
                  <a:pt x="10646505" y="4307614"/>
                  <a:pt x="10646505" y="4307614"/>
                  <a:pt x="10646505" y="4307614"/>
                </a:cubicBezTo>
                <a:cubicBezTo>
                  <a:pt x="10646505" y="4307614"/>
                  <a:pt x="10658089" y="4308847"/>
                  <a:pt x="10658089" y="4308847"/>
                </a:cubicBezTo>
                <a:cubicBezTo>
                  <a:pt x="10658089" y="4308847"/>
                  <a:pt x="10658089" y="4308847"/>
                  <a:pt x="10658642" y="4304946"/>
                </a:cubicBezTo>
                <a:cubicBezTo>
                  <a:pt x="10658642" y="4304946"/>
                  <a:pt x="10658642" y="4304946"/>
                  <a:pt x="10647058" y="4303713"/>
                </a:cubicBezTo>
                <a:close/>
                <a:moveTo>
                  <a:pt x="10418896" y="4300554"/>
                </a:moveTo>
                <a:cubicBezTo>
                  <a:pt x="10418380" y="4304193"/>
                  <a:pt x="10415287" y="4307560"/>
                  <a:pt x="10413550" y="4310609"/>
                </a:cubicBezTo>
                <a:cubicBezTo>
                  <a:pt x="10411810" y="4313657"/>
                  <a:pt x="10411424" y="4316386"/>
                  <a:pt x="10416313" y="4318755"/>
                </a:cubicBezTo>
                <a:cubicBezTo>
                  <a:pt x="10427640" y="4312570"/>
                  <a:pt x="10428158" y="4308929"/>
                  <a:pt x="10438968" y="4306385"/>
                </a:cubicBezTo>
                <a:cubicBezTo>
                  <a:pt x="10428674" y="4305290"/>
                  <a:pt x="10429191" y="4301650"/>
                  <a:pt x="10418896" y="4300554"/>
                </a:cubicBezTo>
                <a:close/>
                <a:moveTo>
                  <a:pt x="9934247" y="4300456"/>
                </a:moveTo>
                <a:cubicBezTo>
                  <a:pt x="9934247" y="4300456"/>
                  <a:pt x="9933693" y="4304356"/>
                  <a:pt x="9933139" y="4308257"/>
                </a:cubicBezTo>
                <a:cubicBezTo>
                  <a:pt x="9944722" y="4309489"/>
                  <a:pt x="9944722" y="4309489"/>
                  <a:pt x="9956304" y="4310721"/>
                </a:cubicBezTo>
                <a:cubicBezTo>
                  <a:pt x="9956858" y="4306821"/>
                  <a:pt x="9957411" y="4302921"/>
                  <a:pt x="9934247" y="4300456"/>
                </a:cubicBezTo>
                <a:close/>
                <a:moveTo>
                  <a:pt x="10199077" y="4295642"/>
                </a:moveTo>
                <a:cubicBezTo>
                  <a:pt x="10198570" y="4299216"/>
                  <a:pt x="10197555" y="4306367"/>
                  <a:pt x="10186238" y="4308793"/>
                </a:cubicBezTo>
                <a:cubicBezTo>
                  <a:pt x="10185731" y="4312366"/>
                  <a:pt x="10185731" y="4312366"/>
                  <a:pt x="10185731" y="4312366"/>
                </a:cubicBezTo>
                <a:cubicBezTo>
                  <a:pt x="10185731" y="4312366"/>
                  <a:pt x="10174920" y="4311217"/>
                  <a:pt x="10164110" y="4310066"/>
                </a:cubicBezTo>
                <a:cubicBezTo>
                  <a:pt x="10163604" y="4313641"/>
                  <a:pt x="10163095" y="4317217"/>
                  <a:pt x="10162588" y="4320793"/>
                </a:cubicBezTo>
                <a:cubicBezTo>
                  <a:pt x="10173399" y="4321943"/>
                  <a:pt x="10173399" y="4321943"/>
                  <a:pt x="10173399" y="4321943"/>
                </a:cubicBezTo>
                <a:cubicBezTo>
                  <a:pt x="10184715" y="4319517"/>
                  <a:pt x="10184715" y="4319517"/>
                  <a:pt x="10185223" y="4315942"/>
                </a:cubicBezTo>
                <a:cubicBezTo>
                  <a:pt x="10185223" y="4315942"/>
                  <a:pt x="10196541" y="4313518"/>
                  <a:pt x="10196541" y="4313518"/>
                </a:cubicBezTo>
                <a:cubicBezTo>
                  <a:pt x="10207351" y="4314667"/>
                  <a:pt x="10218668" y="4312243"/>
                  <a:pt x="10219684" y="4305091"/>
                </a:cubicBezTo>
                <a:cubicBezTo>
                  <a:pt x="10198063" y="4302791"/>
                  <a:pt x="10220697" y="4297942"/>
                  <a:pt x="10199077" y="4295642"/>
                </a:cubicBezTo>
                <a:close/>
                <a:moveTo>
                  <a:pt x="10596136" y="4294337"/>
                </a:moveTo>
                <a:cubicBezTo>
                  <a:pt x="10605397" y="4302713"/>
                  <a:pt x="10584807" y="4300522"/>
                  <a:pt x="10583773" y="4307802"/>
                </a:cubicBezTo>
                <a:cubicBezTo>
                  <a:pt x="10583773" y="4307802"/>
                  <a:pt x="10594070" y="4308899"/>
                  <a:pt x="10593553" y="4312539"/>
                </a:cubicBezTo>
                <a:cubicBezTo>
                  <a:pt x="10582223" y="4318723"/>
                  <a:pt x="10582223" y="4318723"/>
                  <a:pt x="10592003" y="4323459"/>
                </a:cubicBezTo>
                <a:cubicBezTo>
                  <a:pt x="10592003" y="4323459"/>
                  <a:pt x="10602299" y="4324554"/>
                  <a:pt x="10602299" y="4324554"/>
                </a:cubicBezTo>
                <a:cubicBezTo>
                  <a:pt x="10613110" y="4322009"/>
                  <a:pt x="10611561" y="4332930"/>
                  <a:pt x="10622374" y="4330384"/>
                </a:cubicBezTo>
                <a:cubicBezTo>
                  <a:pt x="10622891" y="4326746"/>
                  <a:pt x="10623407" y="4323105"/>
                  <a:pt x="10643997" y="4325295"/>
                </a:cubicBezTo>
                <a:cubicBezTo>
                  <a:pt x="10645029" y="4318015"/>
                  <a:pt x="10635768" y="4309640"/>
                  <a:pt x="10626506" y="4301263"/>
                </a:cubicBezTo>
                <a:cubicBezTo>
                  <a:pt x="10615694" y="4303809"/>
                  <a:pt x="10616726" y="4296528"/>
                  <a:pt x="10596136" y="4294337"/>
                </a:cubicBezTo>
                <a:close/>
                <a:moveTo>
                  <a:pt x="10243290" y="4291166"/>
                </a:moveTo>
                <a:cubicBezTo>
                  <a:pt x="10236359" y="4290493"/>
                  <a:pt x="10228797" y="4291347"/>
                  <a:pt x="10226846" y="4293436"/>
                </a:cubicBezTo>
                <a:cubicBezTo>
                  <a:pt x="10225548" y="4294829"/>
                  <a:pt x="10226741" y="4296771"/>
                  <a:pt x="10232279" y="4299174"/>
                </a:cubicBezTo>
                <a:cubicBezTo>
                  <a:pt x="10244370" y="4296831"/>
                  <a:pt x="10243863" y="4300406"/>
                  <a:pt x="10255950" y="4298064"/>
                </a:cubicBezTo>
                <a:cubicBezTo>
                  <a:pt x="10256520" y="4294042"/>
                  <a:pt x="10250221" y="4291840"/>
                  <a:pt x="10243290" y="4291166"/>
                </a:cubicBezTo>
                <a:close/>
                <a:moveTo>
                  <a:pt x="10223279" y="4279741"/>
                </a:moveTo>
                <a:cubicBezTo>
                  <a:pt x="10203975" y="4277687"/>
                  <a:pt x="10203422" y="4281587"/>
                  <a:pt x="10202868" y="4285487"/>
                </a:cubicBezTo>
                <a:cubicBezTo>
                  <a:pt x="10207695" y="4286002"/>
                  <a:pt x="10210107" y="4286258"/>
                  <a:pt x="10212590" y="4286027"/>
                </a:cubicBezTo>
                <a:cubicBezTo>
                  <a:pt x="10215072" y="4285796"/>
                  <a:pt x="10217623" y="4285077"/>
                  <a:pt x="10222727" y="4283641"/>
                </a:cubicBezTo>
                <a:cubicBezTo>
                  <a:pt x="10222727" y="4283641"/>
                  <a:pt x="10222727" y="4283641"/>
                  <a:pt x="10223279" y="4279741"/>
                </a:cubicBezTo>
                <a:close/>
                <a:moveTo>
                  <a:pt x="9948369" y="4276885"/>
                </a:moveTo>
                <a:cubicBezTo>
                  <a:pt x="9937751" y="4275754"/>
                  <a:pt x="9936736" y="4282905"/>
                  <a:pt x="9936229" y="4286479"/>
                </a:cubicBezTo>
                <a:cubicBezTo>
                  <a:pt x="9943814" y="4290009"/>
                  <a:pt x="9963625" y="4292798"/>
                  <a:pt x="9973270" y="4292462"/>
                </a:cubicBezTo>
                <a:cubicBezTo>
                  <a:pt x="9976487" y="4292351"/>
                  <a:pt x="9978573" y="4291892"/>
                  <a:pt x="9978699" y="4290999"/>
                </a:cubicBezTo>
                <a:cubicBezTo>
                  <a:pt x="9968587" y="4286293"/>
                  <a:pt x="9958480" y="4281589"/>
                  <a:pt x="9948369" y="4276885"/>
                </a:cubicBezTo>
                <a:close/>
                <a:moveTo>
                  <a:pt x="10325879" y="4265582"/>
                </a:moveTo>
                <a:cubicBezTo>
                  <a:pt x="10325386" y="4269048"/>
                  <a:pt x="10315091" y="4267953"/>
                  <a:pt x="10314598" y="4271421"/>
                </a:cubicBezTo>
                <a:cubicBezTo>
                  <a:pt x="10314229" y="4274021"/>
                  <a:pt x="10325721" y="4275903"/>
                  <a:pt x="10331695" y="4275220"/>
                </a:cubicBezTo>
                <a:cubicBezTo>
                  <a:pt x="10333688" y="4274991"/>
                  <a:pt x="10335066" y="4274479"/>
                  <a:pt x="10335190" y="4273612"/>
                </a:cubicBezTo>
                <a:cubicBezTo>
                  <a:pt x="10335190" y="4273612"/>
                  <a:pt x="10346468" y="4267773"/>
                  <a:pt x="10325879" y="4265582"/>
                </a:cubicBezTo>
                <a:close/>
                <a:moveTo>
                  <a:pt x="10281646" y="4264835"/>
                </a:moveTo>
                <a:cubicBezTo>
                  <a:pt x="10281133" y="4268437"/>
                  <a:pt x="10280622" y="4272042"/>
                  <a:pt x="10269322" y="4274497"/>
                </a:cubicBezTo>
                <a:cubicBezTo>
                  <a:pt x="10269322" y="4274497"/>
                  <a:pt x="10269322" y="4274497"/>
                  <a:pt x="10258533" y="4273348"/>
                </a:cubicBezTo>
                <a:cubicBezTo>
                  <a:pt x="10258533" y="4273348"/>
                  <a:pt x="10258025" y="4276951"/>
                  <a:pt x="10258025" y="4276951"/>
                </a:cubicBezTo>
                <a:cubicBezTo>
                  <a:pt x="10246215" y="4283010"/>
                  <a:pt x="10246215" y="4283010"/>
                  <a:pt x="10245191" y="4290216"/>
                </a:cubicBezTo>
                <a:cubicBezTo>
                  <a:pt x="10245191" y="4290216"/>
                  <a:pt x="10255978" y="4291363"/>
                  <a:pt x="10266767" y="4292511"/>
                </a:cubicBezTo>
                <a:cubicBezTo>
                  <a:pt x="10267789" y="4285305"/>
                  <a:pt x="10279088" y="4282850"/>
                  <a:pt x="10289875" y="4283998"/>
                </a:cubicBezTo>
                <a:cubicBezTo>
                  <a:pt x="10289875" y="4283998"/>
                  <a:pt x="10300663" y="4285146"/>
                  <a:pt x="10300663" y="4285146"/>
                </a:cubicBezTo>
                <a:cubicBezTo>
                  <a:pt x="10289363" y="4287601"/>
                  <a:pt x="10300151" y="4288748"/>
                  <a:pt x="10299640" y="4292352"/>
                </a:cubicBezTo>
                <a:cubicBezTo>
                  <a:pt x="10299640" y="4292352"/>
                  <a:pt x="10300151" y="4288748"/>
                  <a:pt x="10310429" y="4293499"/>
                </a:cubicBezTo>
                <a:cubicBezTo>
                  <a:pt x="10309918" y="4297103"/>
                  <a:pt x="10309407" y="4300706"/>
                  <a:pt x="10298619" y="4299558"/>
                </a:cubicBezTo>
                <a:cubicBezTo>
                  <a:pt x="10298619" y="4299558"/>
                  <a:pt x="10299131" y="4295955"/>
                  <a:pt x="10299131" y="4295955"/>
                </a:cubicBezTo>
                <a:cubicBezTo>
                  <a:pt x="10288340" y="4294808"/>
                  <a:pt x="10277554" y="4293659"/>
                  <a:pt x="10277044" y="4297263"/>
                </a:cubicBezTo>
                <a:cubicBezTo>
                  <a:pt x="10276021" y="4304468"/>
                  <a:pt x="10286807" y="4305616"/>
                  <a:pt x="10286296" y="4309219"/>
                </a:cubicBezTo>
                <a:cubicBezTo>
                  <a:pt x="10275511" y="4308071"/>
                  <a:pt x="10275511" y="4308071"/>
                  <a:pt x="10264722" y="4306924"/>
                </a:cubicBezTo>
                <a:cubicBezTo>
                  <a:pt x="10264722" y="4306924"/>
                  <a:pt x="10264210" y="4310526"/>
                  <a:pt x="10264210" y="4310526"/>
                </a:cubicBezTo>
                <a:cubicBezTo>
                  <a:pt x="10264210" y="4310526"/>
                  <a:pt x="10274999" y="4311674"/>
                  <a:pt x="10274999" y="4311674"/>
                </a:cubicBezTo>
                <a:cubicBezTo>
                  <a:pt x="10274999" y="4311674"/>
                  <a:pt x="10274999" y="4311674"/>
                  <a:pt x="10285786" y="4312823"/>
                </a:cubicBezTo>
                <a:cubicBezTo>
                  <a:pt x="10285786" y="4312823"/>
                  <a:pt x="10285786" y="4312823"/>
                  <a:pt x="10297084" y="4310367"/>
                </a:cubicBezTo>
                <a:cubicBezTo>
                  <a:pt x="10307873" y="4311515"/>
                  <a:pt x="10307873" y="4311515"/>
                  <a:pt x="10308383" y="4307912"/>
                </a:cubicBezTo>
                <a:cubicBezTo>
                  <a:pt x="10319170" y="4309059"/>
                  <a:pt x="10319682" y="4305457"/>
                  <a:pt x="10319682" y="4305457"/>
                </a:cubicBezTo>
                <a:cubicBezTo>
                  <a:pt x="10330980" y="4303001"/>
                  <a:pt x="10320192" y="4301853"/>
                  <a:pt x="10320704" y="4298250"/>
                </a:cubicBezTo>
                <a:cubicBezTo>
                  <a:pt x="10331493" y="4299397"/>
                  <a:pt x="10342791" y="4296943"/>
                  <a:pt x="10354089" y="4294487"/>
                </a:cubicBezTo>
                <a:cubicBezTo>
                  <a:pt x="10353066" y="4301694"/>
                  <a:pt x="10352555" y="4305296"/>
                  <a:pt x="10362832" y="4310048"/>
                </a:cubicBezTo>
                <a:cubicBezTo>
                  <a:pt x="10362832" y="4310048"/>
                  <a:pt x="10362322" y="4313650"/>
                  <a:pt x="10362322" y="4313650"/>
                </a:cubicBezTo>
                <a:cubicBezTo>
                  <a:pt x="10361298" y="4320857"/>
                  <a:pt x="10361298" y="4320857"/>
                  <a:pt x="10349999" y="4323312"/>
                </a:cubicBezTo>
                <a:cubicBezTo>
                  <a:pt x="10371576" y="4325608"/>
                  <a:pt x="10381850" y="4330359"/>
                  <a:pt x="10380828" y="4337564"/>
                </a:cubicBezTo>
                <a:cubicBezTo>
                  <a:pt x="10413191" y="4341007"/>
                  <a:pt x="10412680" y="4344611"/>
                  <a:pt x="10422446" y="4352965"/>
                </a:cubicBezTo>
                <a:cubicBezTo>
                  <a:pt x="10445043" y="4348054"/>
                  <a:pt x="10454297" y="4360011"/>
                  <a:pt x="10432213" y="4361318"/>
                </a:cubicBezTo>
                <a:cubicBezTo>
                  <a:pt x="10432722" y="4357716"/>
                  <a:pt x="10421936" y="4356568"/>
                  <a:pt x="10421423" y="4360171"/>
                </a:cubicBezTo>
                <a:cubicBezTo>
                  <a:pt x="10410124" y="4362626"/>
                  <a:pt x="10431190" y="4368524"/>
                  <a:pt x="10431701" y="4364922"/>
                </a:cubicBezTo>
                <a:cubicBezTo>
                  <a:pt x="10431701" y="4364922"/>
                  <a:pt x="10442488" y="4366069"/>
                  <a:pt x="10442488" y="4366069"/>
                </a:cubicBezTo>
                <a:cubicBezTo>
                  <a:pt x="10441465" y="4373275"/>
                  <a:pt x="10419889" y="4370979"/>
                  <a:pt x="10418869" y="4378186"/>
                </a:cubicBezTo>
                <a:cubicBezTo>
                  <a:pt x="10418357" y="4381789"/>
                  <a:pt x="10428634" y="4386539"/>
                  <a:pt x="10428122" y="4390144"/>
                </a:cubicBezTo>
                <a:cubicBezTo>
                  <a:pt x="10416822" y="4392598"/>
                  <a:pt x="10416312" y="4396201"/>
                  <a:pt x="10405523" y="4395054"/>
                </a:cubicBezTo>
                <a:cubicBezTo>
                  <a:pt x="10394736" y="4393905"/>
                  <a:pt x="10395249" y="4390302"/>
                  <a:pt x="10395249" y="4390302"/>
                </a:cubicBezTo>
                <a:cubicBezTo>
                  <a:pt x="10395761" y="4386700"/>
                  <a:pt x="10395761" y="4386700"/>
                  <a:pt x="10395761" y="4386700"/>
                </a:cubicBezTo>
                <a:cubicBezTo>
                  <a:pt x="10396271" y="4383096"/>
                  <a:pt x="10407057" y="4384244"/>
                  <a:pt x="10407057" y="4384244"/>
                </a:cubicBezTo>
                <a:cubicBezTo>
                  <a:pt x="10396783" y="4379494"/>
                  <a:pt x="10385994" y="4378345"/>
                  <a:pt x="10375716" y="4373595"/>
                </a:cubicBezTo>
                <a:cubicBezTo>
                  <a:pt x="10375206" y="4377198"/>
                  <a:pt x="10374694" y="4380801"/>
                  <a:pt x="10364419" y="4376051"/>
                </a:cubicBezTo>
                <a:cubicBezTo>
                  <a:pt x="10353630" y="4374902"/>
                  <a:pt x="10353630" y="4374902"/>
                  <a:pt x="10354143" y="4371301"/>
                </a:cubicBezTo>
                <a:cubicBezTo>
                  <a:pt x="10354143" y="4371301"/>
                  <a:pt x="10365442" y="4368844"/>
                  <a:pt x="10365953" y="4365241"/>
                </a:cubicBezTo>
                <a:cubicBezTo>
                  <a:pt x="10355676" y="4360490"/>
                  <a:pt x="10335124" y="4350989"/>
                  <a:pt x="10313037" y="4352296"/>
                </a:cubicBezTo>
                <a:cubicBezTo>
                  <a:pt x="10301227" y="4358355"/>
                  <a:pt x="10268354" y="4358514"/>
                  <a:pt x="10258588" y="4350161"/>
                </a:cubicBezTo>
                <a:cubicBezTo>
                  <a:pt x="10258588" y="4350161"/>
                  <a:pt x="10259099" y="4346557"/>
                  <a:pt x="10259099" y="4346557"/>
                </a:cubicBezTo>
                <a:cubicBezTo>
                  <a:pt x="10259609" y="4342954"/>
                  <a:pt x="10259609" y="4342954"/>
                  <a:pt x="10259609" y="4342954"/>
                </a:cubicBezTo>
                <a:cubicBezTo>
                  <a:pt x="10248822" y="4341806"/>
                  <a:pt x="10248822" y="4341806"/>
                  <a:pt x="10248822" y="4341806"/>
                </a:cubicBezTo>
                <a:cubicBezTo>
                  <a:pt x="10248310" y="4345409"/>
                  <a:pt x="10248310" y="4345409"/>
                  <a:pt x="10247799" y="4349012"/>
                </a:cubicBezTo>
                <a:cubicBezTo>
                  <a:pt x="10226224" y="4346718"/>
                  <a:pt x="10246777" y="4356218"/>
                  <a:pt x="10235480" y="4358675"/>
                </a:cubicBezTo>
                <a:cubicBezTo>
                  <a:pt x="10235480" y="4358675"/>
                  <a:pt x="10224692" y="4357526"/>
                  <a:pt x="10224692" y="4357526"/>
                </a:cubicBezTo>
                <a:cubicBezTo>
                  <a:pt x="10213393" y="4359981"/>
                  <a:pt x="10212369" y="4367187"/>
                  <a:pt x="10201584" y="4366040"/>
                </a:cubicBezTo>
                <a:cubicBezTo>
                  <a:pt x="10212369" y="4367187"/>
                  <a:pt x="10212369" y="4367187"/>
                  <a:pt x="10212369" y="4367187"/>
                </a:cubicBezTo>
                <a:cubicBezTo>
                  <a:pt x="10211859" y="4370790"/>
                  <a:pt x="10211859" y="4370790"/>
                  <a:pt x="10200561" y="4373247"/>
                </a:cubicBezTo>
                <a:cubicBezTo>
                  <a:pt x="10201072" y="4369642"/>
                  <a:pt x="10201072" y="4369642"/>
                  <a:pt x="10190284" y="4368494"/>
                </a:cubicBezTo>
                <a:cubicBezTo>
                  <a:pt x="10189773" y="4372098"/>
                  <a:pt x="10178985" y="4370951"/>
                  <a:pt x="10178474" y="4374554"/>
                </a:cubicBezTo>
                <a:cubicBezTo>
                  <a:pt x="10189262" y="4375702"/>
                  <a:pt x="10200049" y="4376849"/>
                  <a:pt x="10199538" y="4380451"/>
                </a:cubicBezTo>
                <a:cubicBezTo>
                  <a:pt x="10210325" y="4381600"/>
                  <a:pt x="10210836" y="4377997"/>
                  <a:pt x="10221113" y="4382747"/>
                </a:cubicBezTo>
                <a:cubicBezTo>
                  <a:pt x="10221113" y="4382747"/>
                  <a:pt x="10220602" y="4386351"/>
                  <a:pt x="10220602" y="4386351"/>
                </a:cubicBezTo>
                <a:cubicBezTo>
                  <a:pt x="10231390" y="4387499"/>
                  <a:pt x="10231390" y="4387499"/>
                  <a:pt x="10242177" y="4388646"/>
                </a:cubicBezTo>
                <a:cubicBezTo>
                  <a:pt x="10242688" y="4385043"/>
                  <a:pt x="10231901" y="4383896"/>
                  <a:pt x="10231901" y="4383896"/>
                </a:cubicBezTo>
                <a:cubicBezTo>
                  <a:pt x="10232413" y="4380292"/>
                  <a:pt x="10243198" y="4381440"/>
                  <a:pt x="10243198" y="4381440"/>
                </a:cubicBezTo>
                <a:cubicBezTo>
                  <a:pt x="10253476" y="4386191"/>
                  <a:pt x="10253987" y="4382588"/>
                  <a:pt x="10264775" y="4383735"/>
                </a:cubicBezTo>
                <a:cubicBezTo>
                  <a:pt x="10264775" y="4383735"/>
                  <a:pt x="10264265" y="4387338"/>
                  <a:pt x="10264265" y="4387338"/>
                </a:cubicBezTo>
                <a:cubicBezTo>
                  <a:pt x="10275561" y="4384884"/>
                  <a:pt x="10286861" y="4382428"/>
                  <a:pt x="10297139" y="4387179"/>
                </a:cubicBezTo>
                <a:cubicBezTo>
                  <a:pt x="10297649" y="4383575"/>
                  <a:pt x="10298160" y="4379973"/>
                  <a:pt x="10309457" y="4377517"/>
                </a:cubicBezTo>
                <a:cubicBezTo>
                  <a:pt x="10319735" y="4382268"/>
                  <a:pt x="10330012" y="4387018"/>
                  <a:pt x="10329500" y="4390623"/>
                </a:cubicBezTo>
                <a:cubicBezTo>
                  <a:pt x="10329500" y="4390623"/>
                  <a:pt x="10340286" y="4391770"/>
                  <a:pt x="10351074" y="4392918"/>
                </a:cubicBezTo>
                <a:cubicBezTo>
                  <a:pt x="10351074" y="4392918"/>
                  <a:pt x="10350564" y="4396521"/>
                  <a:pt x="10361353" y="4397668"/>
                </a:cubicBezTo>
                <a:cubicBezTo>
                  <a:pt x="10372138" y="4398816"/>
                  <a:pt x="10373161" y="4391610"/>
                  <a:pt x="10373672" y="4388006"/>
                </a:cubicBezTo>
                <a:cubicBezTo>
                  <a:pt x="10373672" y="4388006"/>
                  <a:pt x="10384972" y="4385552"/>
                  <a:pt x="10384972" y="4385552"/>
                </a:cubicBezTo>
                <a:cubicBezTo>
                  <a:pt x="10384972" y="4385552"/>
                  <a:pt x="10384972" y="4385552"/>
                  <a:pt x="10384460" y="4389154"/>
                </a:cubicBezTo>
                <a:cubicBezTo>
                  <a:pt x="10384460" y="4389154"/>
                  <a:pt x="10384460" y="4389154"/>
                  <a:pt x="10383948" y="4392757"/>
                </a:cubicBezTo>
                <a:cubicBezTo>
                  <a:pt x="10394736" y="4393905"/>
                  <a:pt x="10394736" y="4393905"/>
                  <a:pt x="10394736" y="4393905"/>
                </a:cubicBezTo>
                <a:cubicBezTo>
                  <a:pt x="10394736" y="4393905"/>
                  <a:pt x="10394736" y="4393905"/>
                  <a:pt x="10405523" y="4395054"/>
                </a:cubicBezTo>
                <a:cubicBezTo>
                  <a:pt x="10405012" y="4398657"/>
                  <a:pt x="10405012" y="4398657"/>
                  <a:pt x="10404501" y="4402260"/>
                </a:cubicBezTo>
                <a:cubicBezTo>
                  <a:pt x="10415289" y="4403407"/>
                  <a:pt x="10415801" y="4399805"/>
                  <a:pt x="10426590" y="4400953"/>
                </a:cubicBezTo>
                <a:cubicBezTo>
                  <a:pt x="10425567" y="4408158"/>
                  <a:pt x="10436864" y="4405703"/>
                  <a:pt x="10447141" y="4410454"/>
                </a:cubicBezTo>
                <a:cubicBezTo>
                  <a:pt x="10447651" y="4406850"/>
                  <a:pt x="10448164" y="4403248"/>
                  <a:pt x="10458952" y="4404396"/>
                </a:cubicBezTo>
                <a:cubicBezTo>
                  <a:pt x="10469739" y="4405544"/>
                  <a:pt x="10469739" y="4405544"/>
                  <a:pt x="10480526" y="4406691"/>
                </a:cubicBezTo>
                <a:cubicBezTo>
                  <a:pt x="10481037" y="4403088"/>
                  <a:pt x="10481037" y="4403088"/>
                  <a:pt x="10491825" y="4404237"/>
                </a:cubicBezTo>
                <a:cubicBezTo>
                  <a:pt x="10492337" y="4400632"/>
                  <a:pt x="10482060" y="4395882"/>
                  <a:pt x="10482060" y="4395882"/>
                </a:cubicBezTo>
                <a:cubicBezTo>
                  <a:pt x="10471785" y="4391131"/>
                  <a:pt x="10471274" y="4394734"/>
                  <a:pt x="10460485" y="4393587"/>
                </a:cubicBezTo>
                <a:cubicBezTo>
                  <a:pt x="10460996" y="4389984"/>
                  <a:pt x="10450207" y="4388835"/>
                  <a:pt x="10450207" y="4388835"/>
                </a:cubicBezTo>
                <a:cubicBezTo>
                  <a:pt x="10462018" y="4382778"/>
                  <a:pt x="10472295" y="4387528"/>
                  <a:pt x="10483081" y="4388676"/>
                </a:cubicBezTo>
                <a:cubicBezTo>
                  <a:pt x="10484104" y="4381470"/>
                  <a:pt x="10472807" y="4383926"/>
                  <a:pt x="10473320" y="4380322"/>
                </a:cubicBezTo>
                <a:cubicBezTo>
                  <a:pt x="10474341" y="4373117"/>
                  <a:pt x="10463043" y="4375571"/>
                  <a:pt x="10452765" y="4370821"/>
                </a:cubicBezTo>
                <a:cubicBezTo>
                  <a:pt x="10453275" y="4367217"/>
                  <a:pt x="10453275" y="4367217"/>
                  <a:pt x="10453786" y="4363614"/>
                </a:cubicBezTo>
                <a:cubicBezTo>
                  <a:pt x="10474852" y="4369512"/>
                  <a:pt x="10475363" y="4365910"/>
                  <a:pt x="10475874" y="4362307"/>
                </a:cubicBezTo>
                <a:cubicBezTo>
                  <a:pt x="10486661" y="4363455"/>
                  <a:pt x="10486661" y="4363455"/>
                  <a:pt x="10486661" y="4363455"/>
                </a:cubicBezTo>
                <a:cubicBezTo>
                  <a:pt x="10486149" y="4367057"/>
                  <a:pt x="10486149" y="4367057"/>
                  <a:pt x="10485637" y="4370661"/>
                </a:cubicBezTo>
                <a:cubicBezTo>
                  <a:pt x="10496426" y="4371809"/>
                  <a:pt x="10496939" y="4368205"/>
                  <a:pt x="10497448" y="4364602"/>
                </a:cubicBezTo>
                <a:cubicBezTo>
                  <a:pt x="10497959" y="4361000"/>
                  <a:pt x="10497959" y="4361000"/>
                  <a:pt x="10497959" y="4361000"/>
                </a:cubicBezTo>
                <a:cubicBezTo>
                  <a:pt x="10497448" y="4364602"/>
                  <a:pt x="10507725" y="4369353"/>
                  <a:pt x="10507215" y="4372956"/>
                </a:cubicBezTo>
                <a:cubicBezTo>
                  <a:pt x="10518000" y="4374105"/>
                  <a:pt x="10518000" y="4374105"/>
                  <a:pt x="10528789" y="4375252"/>
                </a:cubicBezTo>
                <a:cubicBezTo>
                  <a:pt x="10529301" y="4371648"/>
                  <a:pt x="10529811" y="4368046"/>
                  <a:pt x="10530323" y="4364442"/>
                </a:cubicBezTo>
                <a:cubicBezTo>
                  <a:pt x="10530323" y="4364442"/>
                  <a:pt x="10540600" y="4369194"/>
                  <a:pt x="10551896" y="4366739"/>
                </a:cubicBezTo>
                <a:cubicBezTo>
                  <a:pt x="10552408" y="4363134"/>
                  <a:pt x="10531344" y="4357237"/>
                  <a:pt x="10543155" y="4351178"/>
                </a:cubicBezTo>
                <a:cubicBezTo>
                  <a:pt x="10521578" y="4348882"/>
                  <a:pt x="10498981" y="4353794"/>
                  <a:pt x="10520046" y="4359691"/>
                </a:cubicBezTo>
                <a:cubicBezTo>
                  <a:pt x="10520046" y="4359691"/>
                  <a:pt x="10509259" y="4358543"/>
                  <a:pt x="10498471" y="4357395"/>
                </a:cubicBezTo>
                <a:cubicBezTo>
                  <a:pt x="10487682" y="4356247"/>
                  <a:pt x="10487171" y="4359852"/>
                  <a:pt x="10487171" y="4359852"/>
                </a:cubicBezTo>
                <a:cubicBezTo>
                  <a:pt x="10487171" y="4359852"/>
                  <a:pt x="10487171" y="4359852"/>
                  <a:pt x="10476387" y="4358703"/>
                </a:cubicBezTo>
                <a:cubicBezTo>
                  <a:pt x="10476387" y="4358703"/>
                  <a:pt x="10477407" y="4351498"/>
                  <a:pt x="10477920" y="4347894"/>
                </a:cubicBezTo>
                <a:cubicBezTo>
                  <a:pt x="10488705" y="4349043"/>
                  <a:pt x="10488193" y="4352645"/>
                  <a:pt x="10498981" y="4353794"/>
                </a:cubicBezTo>
                <a:cubicBezTo>
                  <a:pt x="10499493" y="4350189"/>
                  <a:pt x="10510283" y="4351337"/>
                  <a:pt x="10510793" y="4347735"/>
                </a:cubicBezTo>
                <a:cubicBezTo>
                  <a:pt x="10500515" y="4342984"/>
                  <a:pt x="10490239" y="4338233"/>
                  <a:pt x="10490749" y="4334630"/>
                </a:cubicBezTo>
                <a:cubicBezTo>
                  <a:pt x="10479963" y="4333483"/>
                  <a:pt x="10468663" y="4335937"/>
                  <a:pt x="10458387" y="4331187"/>
                </a:cubicBezTo>
                <a:cubicBezTo>
                  <a:pt x="10468663" y="4335937"/>
                  <a:pt x="10468663" y="4335937"/>
                  <a:pt x="10468153" y="4339541"/>
                </a:cubicBezTo>
                <a:cubicBezTo>
                  <a:pt x="10457364" y="4338394"/>
                  <a:pt x="10456853" y="4341996"/>
                  <a:pt x="10446066" y="4340849"/>
                </a:cubicBezTo>
                <a:cubicBezTo>
                  <a:pt x="10446575" y="4337245"/>
                  <a:pt x="10457364" y="4338394"/>
                  <a:pt x="10457875" y="4334788"/>
                </a:cubicBezTo>
                <a:cubicBezTo>
                  <a:pt x="10447087" y="4333640"/>
                  <a:pt x="10447599" y="4330039"/>
                  <a:pt x="10436813" y="4328891"/>
                </a:cubicBezTo>
                <a:cubicBezTo>
                  <a:pt x="10436813" y="4328891"/>
                  <a:pt x="10436813" y="4328891"/>
                  <a:pt x="10437324" y="4325289"/>
                </a:cubicBezTo>
                <a:cubicBezTo>
                  <a:pt x="10448109" y="4326436"/>
                  <a:pt x="10448622" y="4322832"/>
                  <a:pt x="10448622" y="4322832"/>
                </a:cubicBezTo>
                <a:cubicBezTo>
                  <a:pt x="10449132" y="4319230"/>
                  <a:pt x="10449132" y="4319230"/>
                  <a:pt x="10449132" y="4319230"/>
                </a:cubicBezTo>
                <a:cubicBezTo>
                  <a:pt x="10449132" y="4319230"/>
                  <a:pt x="10449132" y="4319230"/>
                  <a:pt x="10438347" y="4318083"/>
                </a:cubicBezTo>
                <a:cubicBezTo>
                  <a:pt x="10438859" y="4314480"/>
                  <a:pt x="10427558" y="4316934"/>
                  <a:pt x="10427558" y="4316934"/>
                </a:cubicBezTo>
                <a:cubicBezTo>
                  <a:pt x="10416258" y="4319389"/>
                  <a:pt x="10427047" y="4320537"/>
                  <a:pt x="10415747" y="4322992"/>
                </a:cubicBezTo>
                <a:cubicBezTo>
                  <a:pt x="10426535" y="4324141"/>
                  <a:pt x="10426023" y="4327743"/>
                  <a:pt x="10426023" y="4327743"/>
                </a:cubicBezTo>
                <a:cubicBezTo>
                  <a:pt x="10425002" y="4334950"/>
                  <a:pt x="10424491" y="4338553"/>
                  <a:pt x="10413702" y="4337406"/>
                </a:cubicBezTo>
                <a:cubicBezTo>
                  <a:pt x="10425002" y="4334950"/>
                  <a:pt x="10403939" y="4329050"/>
                  <a:pt x="10404450" y="4325448"/>
                </a:cubicBezTo>
                <a:cubicBezTo>
                  <a:pt x="10404961" y="4321844"/>
                  <a:pt x="10415747" y="4322992"/>
                  <a:pt x="10405472" y="4318241"/>
                </a:cubicBezTo>
                <a:cubicBezTo>
                  <a:pt x="10394685" y="4317094"/>
                  <a:pt x="10383383" y="4319550"/>
                  <a:pt x="10373110" y="4314798"/>
                </a:cubicBezTo>
                <a:cubicBezTo>
                  <a:pt x="10373110" y="4314798"/>
                  <a:pt x="10373621" y="4311196"/>
                  <a:pt x="10373621" y="4311196"/>
                </a:cubicBezTo>
                <a:cubicBezTo>
                  <a:pt x="10385428" y="4305136"/>
                  <a:pt x="10385940" y="4301534"/>
                  <a:pt x="10376689" y="4289577"/>
                </a:cubicBezTo>
                <a:cubicBezTo>
                  <a:pt x="10365899" y="4288430"/>
                  <a:pt x="10365388" y="4292031"/>
                  <a:pt x="10354089" y="4294487"/>
                </a:cubicBezTo>
                <a:cubicBezTo>
                  <a:pt x="10354600" y="4290884"/>
                  <a:pt x="10355111" y="4287281"/>
                  <a:pt x="10344325" y="4286135"/>
                </a:cubicBezTo>
                <a:cubicBezTo>
                  <a:pt x="10343304" y="4293340"/>
                  <a:pt x="10311963" y="4282691"/>
                  <a:pt x="10300663" y="4285146"/>
                </a:cubicBezTo>
                <a:cubicBezTo>
                  <a:pt x="10300663" y="4285146"/>
                  <a:pt x="10301174" y="4281542"/>
                  <a:pt x="10301174" y="4281542"/>
                </a:cubicBezTo>
                <a:cubicBezTo>
                  <a:pt x="10290896" y="4276792"/>
                  <a:pt x="10302707" y="4270734"/>
                  <a:pt x="10281646" y="4264835"/>
                </a:cubicBezTo>
                <a:close/>
                <a:moveTo>
                  <a:pt x="9763361" y="4260500"/>
                </a:moveTo>
                <a:lnTo>
                  <a:pt x="9773204" y="4261547"/>
                </a:lnTo>
                <a:lnTo>
                  <a:pt x="9764371" y="4263488"/>
                </a:lnTo>
                <a:close/>
                <a:moveTo>
                  <a:pt x="9876075" y="4254676"/>
                </a:moveTo>
                <a:cubicBezTo>
                  <a:pt x="9875116" y="4261437"/>
                  <a:pt x="9842779" y="4254564"/>
                  <a:pt x="9842298" y="4257944"/>
                </a:cubicBezTo>
                <a:cubicBezTo>
                  <a:pt x="9852760" y="4262490"/>
                  <a:pt x="9852278" y="4265870"/>
                  <a:pt x="9863697" y="4263653"/>
                </a:cubicBezTo>
                <a:cubicBezTo>
                  <a:pt x="9863218" y="4267033"/>
                  <a:pt x="9862739" y="4270413"/>
                  <a:pt x="9862739" y="4270413"/>
                </a:cubicBezTo>
                <a:cubicBezTo>
                  <a:pt x="9873678" y="4271577"/>
                  <a:pt x="9882002" y="4271605"/>
                  <a:pt x="9887591" y="4271342"/>
                </a:cubicBezTo>
                <a:cubicBezTo>
                  <a:pt x="9893181" y="4271079"/>
                  <a:pt x="9896035" y="4270525"/>
                  <a:pt x="9896035" y="4270525"/>
                </a:cubicBezTo>
                <a:cubicBezTo>
                  <a:pt x="9896035" y="4270525"/>
                  <a:pt x="9907454" y="4268309"/>
                  <a:pt x="9907454" y="4268309"/>
                </a:cubicBezTo>
                <a:cubicBezTo>
                  <a:pt x="9907454" y="4268309"/>
                  <a:pt x="9907454" y="4268309"/>
                  <a:pt x="9896515" y="4267145"/>
                </a:cubicBezTo>
                <a:cubicBezTo>
                  <a:pt x="9886055" y="4262601"/>
                  <a:pt x="9875594" y="4258057"/>
                  <a:pt x="9876075" y="4254676"/>
                </a:cubicBezTo>
                <a:close/>
                <a:moveTo>
                  <a:pt x="10276474" y="4250098"/>
                </a:moveTo>
                <a:cubicBezTo>
                  <a:pt x="10273532" y="4250116"/>
                  <a:pt x="10270543" y="4250457"/>
                  <a:pt x="10270360" y="4251757"/>
                </a:cubicBezTo>
                <a:cubicBezTo>
                  <a:pt x="10276151" y="4252374"/>
                  <a:pt x="10282034" y="4252339"/>
                  <a:pt x="10285022" y="4251998"/>
                </a:cubicBezTo>
                <a:cubicBezTo>
                  <a:pt x="10288009" y="4251655"/>
                  <a:pt x="10288102" y="4251006"/>
                  <a:pt x="10282311" y="4250390"/>
                </a:cubicBezTo>
                <a:cubicBezTo>
                  <a:pt x="10282311" y="4250390"/>
                  <a:pt x="10279416" y="4250081"/>
                  <a:pt x="10276474" y="4250098"/>
                </a:cubicBezTo>
                <a:close/>
                <a:moveTo>
                  <a:pt x="10690106" y="4248909"/>
                </a:moveTo>
                <a:cubicBezTo>
                  <a:pt x="10689553" y="4252810"/>
                  <a:pt x="10689553" y="4252810"/>
                  <a:pt x="10689553" y="4252810"/>
                </a:cubicBezTo>
                <a:cubicBezTo>
                  <a:pt x="10689553" y="4252810"/>
                  <a:pt x="10701137" y="4254041"/>
                  <a:pt x="10701137" y="4254041"/>
                </a:cubicBezTo>
                <a:cubicBezTo>
                  <a:pt x="10701137" y="4254041"/>
                  <a:pt x="10701137" y="4254041"/>
                  <a:pt x="10701690" y="4250141"/>
                </a:cubicBezTo>
                <a:cubicBezTo>
                  <a:pt x="10701690" y="4250141"/>
                  <a:pt x="10690106" y="4248909"/>
                  <a:pt x="10690106" y="4248909"/>
                </a:cubicBezTo>
                <a:close/>
                <a:moveTo>
                  <a:pt x="9771119" y="4248622"/>
                </a:moveTo>
                <a:cubicBezTo>
                  <a:pt x="9768154" y="4248801"/>
                  <a:pt x="9765119" y="4249468"/>
                  <a:pt x="9765119" y="4249468"/>
                </a:cubicBezTo>
                <a:cubicBezTo>
                  <a:pt x="9776150" y="4254601"/>
                  <a:pt x="9776150" y="4254601"/>
                  <a:pt x="9776150" y="4254601"/>
                </a:cubicBezTo>
                <a:cubicBezTo>
                  <a:pt x="9781940" y="4255218"/>
                  <a:pt x="9784836" y="4255526"/>
                  <a:pt x="9786351" y="4255192"/>
                </a:cubicBezTo>
                <a:cubicBezTo>
                  <a:pt x="9787870" y="4254859"/>
                  <a:pt x="9788008" y="4253884"/>
                  <a:pt x="9788286" y="4251933"/>
                </a:cubicBezTo>
                <a:cubicBezTo>
                  <a:pt x="9788286" y="4251933"/>
                  <a:pt x="9788286" y="4251933"/>
                  <a:pt x="9776703" y="4250701"/>
                </a:cubicBezTo>
                <a:cubicBezTo>
                  <a:pt x="9776980" y="4248751"/>
                  <a:pt x="9774084" y="4248443"/>
                  <a:pt x="9771119" y="4248622"/>
                </a:cubicBezTo>
                <a:close/>
                <a:moveTo>
                  <a:pt x="10545595" y="4245411"/>
                </a:moveTo>
                <a:cubicBezTo>
                  <a:pt x="10545079" y="4249050"/>
                  <a:pt x="10544046" y="4256332"/>
                  <a:pt x="10543530" y="4259972"/>
                </a:cubicBezTo>
                <a:cubicBezTo>
                  <a:pt x="10543530" y="4259972"/>
                  <a:pt x="10554597" y="4264844"/>
                  <a:pt x="10566182" y="4266077"/>
                </a:cubicBezTo>
                <a:cubicBezTo>
                  <a:pt x="10566697" y="4262436"/>
                  <a:pt x="10567213" y="4258796"/>
                  <a:pt x="10579310" y="4256388"/>
                </a:cubicBezTo>
                <a:cubicBezTo>
                  <a:pt x="10567730" y="4255156"/>
                  <a:pt x="10557179" y="4246642"/>
                  <a:pt x="10545595" y="4245411"/>
                </a:cubicBezTo>
                <a:close/>
                <a:moveTo>
                  <a:pt x="9811962" y="4243895"/>
                </a:moveTo>
                <a:cubicBezTo>
                  <a:pt x="9800851" y="4246232"/>
                  <a:pt x="9799869" y="4253165"/>
                  <a:pt x="9799376" y="4256633"/>
                </a:cubicBezTo>
                <a:cubicBezTo>
                  <a:pt x="9799007" y="4259233"/>
                  <a:pt x="9822528" y="4264376"/>
                  <a:pt x="9834727" y="4263858"/>
                </a:cubicBezTo>
                <a:cubicBezTo>
                  <a:pt x="9838792" y="4263685"/>
                  <a:pt x="9841601" y="4262884"/>
                  <a:pt x="9841847" y="4261152"/>
                </a:cubicBezTo>
                <a:cubicBezTo>
                  <a:pt x="9831229" y="4260022"/>
                  <a:pt x="9831719" y="4256555"/>
                  <a:pt x="9821597" y="4251959"/>
                </a:cubicBezTo>
                <a:cubicBezTo>
                  <a:pt x="9832211" y="4253088"/>
                  <a:pt x="9842338" y="4257685"/>
                  <a:pt x="9842831" y="4254218"/>
                </a:cubicBezTo>
                <a:cubicBezTo>
                  <a:pt x="9832703" y="4249621"/>
                  <a:pt x="9833195" y="4246154"/>
                  <a:pt x="9811962" y="4243895"/>
                </a:cubicBezTo>
                <a:close/>
                <a:moveTo>
                  <a:pt x="9966083" y="4241818"/>
                </a:moveTo>
                <a:cubicBezTo>
                  <a:pt x="9954500" y="4240585"/>
                  <a:pt x="9953515" y="4247518"/>
                  <a:pt x="9953024" y="4250986"/>
                </a:cubicBezTo>
                <a:cubicBezTo>
                  <a:pt x="9953024" y="4250986"/>
                  <a:pt x="9953024" y="4250986"/>
                  <a:pt x="9964607" y="4252219"/>
                </a:cubicBezTo>
                <a:cubicBezTo>
                  <a:pt x="9965098" y="4248752"/>
                  <a:pt x="9966083" y="4241818"/>
                  <a:pt x="9966083" y="4241818"/>
                </a:cubicBezTo>
                <a:close/>
                <a:moveTo>
                  <a:pt x="10600749" y="4231317"/>
                </a:moveTo>
                <a:cubicBezTo>
                  <a:pt x="10597059" y="4231420"/>
                  <a:pt x="10594508" y="4232138"/>
                  <a:pt x="10594508" y="4232138"/>
                </a:cubicBezTo>
                <a:cubicBezTo>
                  <a:pt x="10594508" y="4232138"/>
                  <a:pt x="10603606" y="4237066"/>
                  <a:pt x="10603606" y="4237066"/>
                </a:cubicBezTo>
                <a:cubicBezTo>
                  <a:pt x="10613813" y="4234192"/>
                  <a:pt x="10613813" y="4234192"/>
                  <a:pt x="10613813" y="4234192"/>
                </a:cubicBezTo>
                <a:cubicBezTo>
                  <a:pt x="10609262" y="4231730"/>
                  <a:pt x="10604437" y="4231215"/>
                  <a:pt x="10600749" y="4231317"/>
                </a:cubicBezTo>
                <a:close/>
                <a:moveTo>
                  <a:pt x="10307848" y="4230379"/>
                </a:moveTo>
                <a:cubicBezTo>
                  <a:pt x="10301691" y="4235222"/>
                  <a:pt x="10301049" y="4239737"/>
                  <a:pt x="10304579" y="4243777"/>
                </a:cubicBezTo>
                <a:cubicBezTo>
                  <a:pt x="10308110" y="4247820"/>
                  <a:pt x="10315809" y="4251387"/>
                  <a:pt x="10326330" y="4254340"/>
                </a:cubicBezTo>
                <a:cubicBezTo>
                  <a:pt x="10337620" y="4251875"/>
                  <a:pt x="10337620" y="4251875"/>
                  <a:pt x="10348399" y="4253022"/>
                </a:cubicBezTo>
                <a:cubicBezTo>
                  <a:pt x="10347885" y="4256633"/>
                  <a:pt x="10347885" y="4256633"/>
                  <a:pt x="10336596" y="4259098"/>
                </a:cubicBezTo>
                <a:cubicBezTo>
                  <a:pt x="10357640" y="4265002"/>
                  <a:pt x="10335058" y="4269932"/>
                  <a:pt x="10345323" y="4274690"/>
                </a:cubicBezTo>
                <a:cubicBezTo>
                  <a:pt x="10356102" y="4275838"/>
                  <a:pt x="10356102" y="4275838"/>
                  <a:pt x="10367394" y="4273371"/>
                </a:cubicBezTo>
                <a:cubicBezTo>
                  <a:pt x="10377148" y="4281741"/>
                  <a:pt x="10408969" y="4288793"/>
                  <a:pt x="10408456" y="4292404"/>
                </a:cubicBezTo>
                <a:cubicBezTo>
                  <a:pt x="10418722" y="4297163"/>
                  <a:pt x="10439767" y="4303067"/>
                  <a:pt x="10450544" y="4304214"/>
                </a:cubicBezTo>
                <a:cubicBezTo>
                  <a:pt x="10461322" y="4305361"/>
                  <a:pt x="10452081" y="4293381"/>
                  <a:pt x="10452594" y="4289768"/>
                </a:cubicBezTo>
                <a:cubicBezTo>
                  <a:pt x="10441815" y="4288623"/>
                  <a:pt x="10442327" y="4285012"/>
                  <a:pt x="10442327" y="4285012"/>
                </a:cubicBezTo>
                <a:cubicBezTo>
                  <a:pt x="10453619" y="4282546"/>
                  <a:pt x="10464909" y="4280082"/>
                  <a:pt x="10465421" y="4276470"/>
                </a:cubicBezTo>
                <a:cubicBezTo>
                  <a:pt x="10464909" y="4280082"/>
                  <a:pt x="10476200" y="4277616"/>
                  <a:pt x="10475687" y="4281229"/>
                </a:cubicBezTo>
                <a:cubicBezTo>
                  <a:pt x="10475175" y="4284840"/>
                  <a:pt x="10463372" y="4290915"/>
                  <a:pt x="10473125" y="4299285"/>
                </a:cubicBezTo>
                <a:cubicBezTo>
                  <a:pt x="10495193" y="4297967"/>
                  <a:pt x="10494168" y="4305190"/>
                  <a:pt x="10504435" y="4309948"/>
                </a:cubicBezTo>
                <a:cubicBezTo>
                  <a:pt x="10504178" y="4311753"/>
                  <a:pt x="10506744" y="4312943"/>
                  <a:pt x="10509439" y="4313229"/>
                </a:cubicBezTo>
                <a:cubicBezTo>
                  <a:pt x="10512134" y="4313517"/>
                  <a:pt x="10514957" y="4312901"/>
                  <a:pt x="10515215" y="4311094"/>
                </a:cubicBezTo>
                <a:cubicBezTo>
                  <a:pt x="10515725" y="4307483"/>
                  <a:pt x="10504946" y="4306337"/>
                  <a:pt x="10504946" y="4306337"/>
                </a:cubicBezTo>
                <a:cubicBezTo>
                  <a:pt x="10527530" y="4301408"/>
                  <a:pt x="10506484" y="4295503"/>
                  <a:pt x="10528554" y="4294185"/>
                </a:cubicBezTo>
                <a:cubicBezTo>
                  <a:pt x="10528554" y="4294185"/>
                  <a:pt x="10528042" y="4297796"/>
                  <a:pt x="10528042" y="4297796"/>
                </a:cubicBezTo>
                <a:cubicBezTo>
                  <a:pt x="10538817" y="4298943"/>
                  <a:pt x="10538306" y="4302554"/>
                  <a:pt x="10549596" y="4300089"/>
                </a:cubicBezTo>
                <a:cubicBezTo>
                  <a:pt x="10550109" y="4296479"/>
                  <a:pt x="10539843" y="4291721"/>
                  <a:pt x="10540354" y="4288109"/>
                </a:cubicBezTo>
                <a:cubicBezTo>
                  <a:pt x="10518801" y="4285815"/>
                  <a:pt x="10519824" y="4278594"/>
                  <a:pt x="10520338" y="4274982"/>
                </a:cubicBezTo>
                <a:cubicBezTo>
                  <a:pt x="10498780" y="4272688"/>
                  <a:pt x="10499806" y="4265466"/>
                  <a:pt x="10478250" y="4263173"/>
                </a:cubicBezTo>
                <a:cubicBezTo>
                  <a:pt x="10477225" y="4270395"/>
                  <a:pt x="10476712" y="4274006"/>
                  <a:pt x="10465935" y="4272859"/>
                </a:cubicBezTo>
                <a:cubicBezTo>
                  <a:pt x="10466445" y="4269248"/>
                  <a:pt x="10455667" y="4268101"/>
                  <a:pt x="10444889" y="4266955"/>
                </a:cubicBezTo>
                <a:cubicBezTo>
                  <a:pt x="10445913" y="4259732"/>
                  <a:pt x="10435649" y="4254974"/>
                  <a:pt x="10424871" y="4253827"/>
                </a:cubicBezTo>
                <a:cubicBezTo>
                  <a:pt x="10424871" y="4253827"/>
                  <a:pt x="10414092" y="4252680"/>
                  <a:pt x="10414092" y="4252680"/>
                </a:cubicBezTo>
                <a:cubicBezTo>
                  <a:pt x="10414604" y="4249069"/>
                  <a:pt x="10403827" y="4247922"/>
                  <a:pt x="10403827" y="4247922"/>
                </a:cubicBezTo>
                <a:cubicBezTo>
                  <a:pt x="10404339" y="4244310"/>
                  <a:pt x="10393559" y="4243164"/>
                  <a:pt x="10394072" y="4239554"/>
                </a:cubicBezTo>
                <a:cubicBezTo>
                  <a:pt x="10383809" y="4234795"/>
                  <a:pt x="10383297" y="4238406"/>
                  <a:pt x="10372516" y="4237259"/>
                </a:cubicBezTo>
                <a:cubicBezTo>
                  <a:pt x="10373029" y="4233648"/>
                  <a:pt x="10373029" y="4233648"/>
                  <a:pt x="10362251" y="4232501"/>
                </a:cubicBezTo>
                <a:cubicBezTo>
                  <a:pt x="10362251" y="4232501"/>
                  <a:pt x="10361227" y="4239724"/>
                  <a:pt x="10361738" y="4236113"/>
                </a:cubicBezTo>
                <a:cubicBezTo>
                  <a:pt x="10350960" y="4234966"/>
                  <a:pt x="10350447" y="4238577"/>
                  <a:pt x="10350447" y="4238577"/>
                </a:cubicBezTo>
                <a:cubicBezTo>
                  <a:pt x="10339668" y="4237429"/>
                  <a:pt x="10350960" y="4234966"/>
                  <a:pt x="10340182" y="4233819"/>
                </a:cubicBezTo>
                <a:cubicBezTo>
                  <a:pt x="10328893" y="4236284"/>
                  <a:pt x="10319138" y="4227914"/>
                  <a:pt x="10307848" y="4230379"/>
                </a:cubicBezTo>
                <a:close/>
                <a:moveTo>
                  <a:pt x="10568038" y="4221899"/>
                </a:moveTo>
                <a:cubicBezTo>
                  <a:pt x="10563626" y="4221924"/>
                  <a:pt x="10560592" y="4222592"/>
                  <a:pt x="10560315" y="4224541"/>
                </a:cubicBezTo>
                <a:cubicBezTo>
                  <a:pt x="10560315" y="4224541"/>
                  <a:pt x="10559208" y="4232342"/>
                  <a:pt x="10571345" y="4229673"/>
                </a:cubicBezTo>
                <a:cubicBezTo>
                  <a:pt x="10574102" y="4230956"/>
                  <a:pt x="10576239" y="4231431"/>
                  <a:pt x="10577902" y="4231361"/>
                </a:cubicBezTo>
                <a:cubicBezTo>
                  <a:pt x="10582893" y="4231151"/>
                  <a:pt x="10583618" y="4226032"/>
                  <a:pt x="10584034" y="4223105"/>
                </a:cubicBezTo>
                <a:cubicBezTo>
                  <a:pt x="10578242" y="4222489"/>
                  <a:pt x="10572451" y="4221873"/>
                  <a:pt x="10568038" y="4221899"/>
                </a:cubicBezTo>
                <a:close/>
                <a:moveTo>
                  <a:pt x="9814502" y="4219090"/>
                </a:moveTo>
                <a:cubicBezTo>
                  <a:pt x="9814502" y="4219090"/>
                  <a:pt x="9812088" y="4218833"/>
                  <a:pt x="9810824" y="4219112"/>
                </a:cubicBezTo>
                <a:cubicBezTo>
                  <a:pt x="9809560" y="4219390"/>
                  <a:pt x="9809445" y="4220203"/>
                  <a:pt x="9814040" y="4222341"/>
                </a:cubicBezTo>
                <a:cubicBezTo>
                  <a:pt x="9814040" y="4222341"/>
                  <a:pt x="9813580" y="4225592"/>
                  <a:pt x="9823693" y="4223368"/>
                </a:cubicBezTo>
                <a:cubicBezTo>
                  <a:pt x="9823693" y="4223368"/>
                  <a:pt x="9814040" y="4222341"/>
                  <a:pt x="9814502" y="4219090"/>
                </a:cubicBezTo>
                <a:close/>
                <a:moveTo>
                  <a:pt x="9872693" y="4209447"/>
                </a:moveTo>
                <a:cubicBezTo>
                  <a:pt x="9872693" y="4209447"/>
                  <a:pt x="9872693" y="4209447"/>
                  <a:pt x="9872140" y="4213347"/>
                </a:cubicBezTo>
                <a:cubicBezTo>
                  <a:pt x="9882438" y="4214442"/>
                  <a:pt x="9882438" y="4214442"/>
                  <a:pt x="9892732" y="4215538"/>
                </a:cubicBezTo>
                <a:cubicBezTo>
                  <a:pt x="9882992" y="4210542"/>
                  <a:pt x="9882992" y="4210542"/>
                  <a:pt x="9882992" y="4210542"/>
                </a:cubicBezTo>
                <a:cubicBezTo>
                  <a:pt x="9882992" y="4210542"/>
                  <a:pt x="9872693" y="4209447"/>
                  <a:pt x="9872693" y="4209447"/>
                </a:cubicBezTo>
                <a:close/>
                <a:moveTo>
                  <a:pt x="10605734" y="4208259"/>
                </a:moveTo>
                <a:cubicBezTo>
                  <a:pt x="10605734" y="4208259"/>
                  <a:pt x="10605734" y="4208259"/>
                  <a:pt x="10605365" y="4210859"/>
                </a:cubicBezTo>
                <a:cubicBezTo>
                  <a:pt x="10616949" y="4212091"/>
                  <a:pt x="10616949" y="4212091"/>
                  <a:pt x="10616949" y="4212091"/>
                </a:cubicBezTo>
                <a:cubicBezTo>
                  <a:pt x="10617319" y="4209491"/>
                  <a:pt x="10617319" y="4209491"/>
                  <a:pt x="10605734" y="4208259"/>
                </a:cubicBezTo>
                <a:close/>
                <a:moveTo>
                  <a:pt x="10377065" y="4205034"/>
                </a:moveTo>
                <a:cubicBezTo>
                  <a:pt x="10376555" y="4208627"/>
                  <a:pt x="10375535" y="4215812"/>
                  <a:pt x="10364711" y="4214661"/>
                </a:cubicBezTo>
                <a:cubicBezTo>
                  <a:pt x="10364711" y="4214661"/>
                  <a:pt x="10364711" y="4214661"/>
                  <a:pt x="10353888" y="4213509"/>
                </a:cubicBezTo>
                <a:cubicBezTo>
                  <a:pt x="10353888" y="4213509"/>
                  <a:pt x="10354398" y="4209916"/>
                  <a:pt x="10354398" y="4209916"/>
                </a:cubicBezTo>
                <a:cubicBezTo>
                  <a:pt x="10364711" y="4214661"/>
                  <a:pt x="10365730" y="4207476"/>
                  <a:pt x="10377065" y="4205034"/>
                </a:cubicBezTo>
                <a:close/>
                <a:moveTo>
                  <a:pt x="10509741" y="4204645"/>
                </a:moveTo>
                <a:cubicBezTo>
                  <a:pt x="10509227" y="4208285"/>
                  <a:pt x="10508709" y="4211925"/>
                  <a:pt x="10498126" y="4207104"/>
                </a:cubicBezTo>
                <a:cubicBezTo>
                  <a:pt x="10497610" y="4210744"/>
                  <a:pt x="10485478" y="4216843"/>
                  <a:pt x="10483928" y="4227763"/>
                </a:cubicBezTo>
                <a:cubicBezTo>
                  <a:pt x="10493478" y="4239865"/>
                  <a:pt x="10459659" y="4239963"/>
                  <a:pt x="10447527" y="4246062"/>
                </a:cubicBezTo>
                <a:cubicBezTo>
                  <a:pt x="10479796" y="4256886"/>
                  <a:pt x="10503544" y="4248327"/>
                  <a:pt x="10536327" y="4255510"/>
                </a:cubicBezTo>
                <a:cubicBezTo>
                  <a:pt x="10536844" y="4251869"/>
                  <a:pt x="10537360" y="4248230"/>
                  <a:pt x="10537875" y="4244590"/>
                </a:cubicBezTo>
                <a:cubicBezTo>
                  <a:pt x="10538393" y="4240949"/>
                  <a:pt x="10527293" y="4239768"/>
                  <a:pt x="10527293" y="4239768"/>
                </a:cubicBezTo>
                <a:cubicBezTo>
                  <a:pt x="10527810" y="4236128"/>
                  <a:pt x="10538909" y="4237308"/>
                  <a:pt x="10539427" y="4233669"/>
                </a:cubicBezTo>
                <a:cubicBezTo>
                  <a:pt x="10518259" y="4224026"/>
                  <a:pt x="10530391" y="4217927"/>
                  <a:pt x="10509741" y="4204645"/>
                </a:cubicBezTo>
                <a:close/>
                <a:moveTo>
                  <a:pt x="10673029" y="4203542"/>
                </a:moveTo>
                <a:cubicBezTo>
                  <a:pt x="10684059" y="4208675"/>
                  <a:pt x="10671922" y="4211343"/>
                  <a:pt x="10683505" y="4212575"/>
                </a:cubicBezTo>
                <a:cubicBezTo>
                  <a:pt x="10684059" y="4208675"/>
                  <a:pt x="10695640" y="4209907"/>
                  <a:pt x="10695640" y="4209907"/>
                </a:cubicBezTo>
                <a:cubicBezTo>
                  <a:pt x="10684059" y="4208675"/>
                  <a:pt x="10684611" y="4204775"/>
                  <a:pt x="10673029" y="4203542"/>
                </a:cubicBezTo>
                <a:close/>
                <a:moveTo>
                  <a:pt x="10575402" y="4201072"/>
                </a:moveTo>
                <a:cubicBezTo>
                  <a:pt x="10563816" y="4199839"/>
                  <a:pt x="10563264" y="4203740"/>
                  <a:pt x="10563264" y="4203740"/>
                </a:cubicBezTo>
                <a:cubicBezTo>
                  <a:pt x="10563264" y="4203740"/>
                  <a:pt x="10563264" y="4203740"/>
                  <a:pt x="10574847" y="4204972"/>
                </a:cubicBezTo>
                <a:cubicBezTo>
                  <a:pt x="10574847" y="4204972"/>
                  <a:pt x="10575402" y="4201072"/>
                  <a:pt x="10575402" y="4201072"/>
                </a:cubicBezTo>
                <a:close/>
                <a:moveTo>
                  <a:pt x="10695829" y="4199370"/>
                </a:moveTo>
                <a:cubicBezTo>
                  <a:pt x="10690428" y="4200610"/>
                  <a:pt x="10689920" y="4204185"/>
                  <a:pt x="10692112" y="4207139"/>
                </a:cubicBezTo>
                <a:cubicBezTo>
                  <a:pt x="10694308" y="4210095"/>
                  <a:pt x="10699200" y="4212430"/>
                  <a:pt x="10704601" y="4211190"/>
                </a:cubicBezTo>
                <a:cubicBezTo>
                  <a:pt x="10705109" y="4207614"/>
                  <a:pt x="10715911" y="4205135"/>
                  <a:pt x="10695829" y="4199370"/>
                </a:cubicBezTo>
                <a:close/>
                <a:moveTo>
                  <a:pt x="10046996" y="4196319"/>
                </a:moveTo>
                <a:cubicBezTo>
                  <a:pt x="10046996" y="4196319"/>
                  <a:pt x="10038813" y="4198749"/>
                  <a:pt x="10038813" y="4198749"/>
                </a:cubicBezTo>
                <a:cubicBezTo>
                  <a:pt x="10038813" y="4198749"/>
                  <a:pt x="10038353" y="4201999"/>
                  <a:pt x="10038353" y="4201999"/>
                </a:cubicBezTo>
                <a:cubicBezTo>
                  <a:pt x="10046074" y="4202819"/>
                  <a:pt x="10046074" y="4202819"/>
                  <a:pt x="10046074" y="4202819"/>
                </a:cubicBezTo>
                <a:cubicBezTo>
                  <a:pt x="10046074" y="4202819"/>
                  <a:pt x="10046535" y="4199570"/>
                  <a:pt x="10046535" y="4199570"/>
                </a:cubicBezTo>
                <a:cubicBezTo>
                  <a:pt x="10046996" y="4196319"/>
                  <a:pt x="10046996" y="4196319"/>
                  <a:pt x="10046996" y="4196319"/>
                </a:cubicBezTo>
                <a:close/>
                <a:moveTo>
                  <a:pt x="9780907" y="4190003"/>
                </a:moveTo>
                <a:cubicBezTo>
                  <a:pt x="9776441" y="4190408"/>
                  <a:pt x="9773299" y="4191832"/>
                  <a:pt x="9772807" y="4195300"/>
                </a:cubicBezTo>
                <a:cubicBezTo>
                  <a:pt x="9784143" y="4198266"/>
                  <a:pt x="9792707" y="4200057"/>
                  <a:pt x="9800008" y="4200393"/>
                </a:cubicBezTo>
                <a:cubicBezTo>
                  <a:pt x="9807310" y="4200730"/>
                  <a:pt x="9813346" y="4199612"/>
                  <a:pt x="9819629" y="4196762"/>
                </a:cubicBezTo>
                <a:cubicBezTo>
                  <a:pt x="9808048" y="4195530"/>
                  <a:pt x="9796956" y="4190831"/>
                  <a:pt x="9796956" y="4190831"/>
                </a:cubicBezTo>
                <a:cubicBezTo>
                  <a:pt x="9791166" y="4190214"/>
                  <a:pt x="9785374" y="4189598"/>
                  <a:pt x="9780907" y="4190003"/>
                </a:cubicBezTo>
                <a:close/>
                <a:moveTo>
                  <a:pt x="10656305" y="4183287"/>
                </a:moveTo>
                <a:lnTo>
                  <a:pt x="10653724" y="4201486"/>
                </a:lnTo>
                <a:lnTo>
                  <a:pt x="10643620" y="4189856"/>
                </a:lnTo>
                <a:cubicBezTo>
                  <a:pt x="10632036" y="4188624"/>
                  <a:pt x="10626000" y="4189740"/>
                  <a:pt x="10624244" y="4191753"/>
                </a:cubicBezTo>
                <a:cubicBezTo>
                  <a:pt x="10622488" y="4193767"/>
                  <a:pt x="10625013" y="4196675"/>
                  <a:pt x="10630560" y="4199023"/>
                </a:cubicBezTo>
                <a:lnTo>
                  <a:pt x="10653722" y="4201488"/>
                </a:lnTo>
                <a:lnTo>
                  <a:pt x="10653671" y="4201860"/>
                </a:lnTo>
                <a:cubicBezTo>
                  <a:pt x="10653144" y="4205573"/>
                  <a:pt x="10653144" y="4205573"/>
                  <a:pt x="10653144" y="4205573"/>
                </a:cubicBezTo>
                <a:cubicBezTo>
                  <a:pt x="10663968" y="4202955"/>
                  <a:pt x="10665022" y="4195526"/>
                  <a:pt x="10665549" y="4191810"/>
                </a:cubicBezTo>
                <a:cubicBezTo>
                  <a:pt x="10675844" y="4192906"/>
                  <a:pt x="10676371" y="4189193"/>
                  <a:pt x="10686666" y="4190288"/>
                </a:cubicBezTo>
                <a:cubicBezTo>
                  <a:pt x="10666075" y="4188097"/>
                  <a:pt x="10676898" y="4185478"/>
                  <a:pt x="10656305" y="4183287"/>
                </a:cubicBezTo>
                <a:close/>
                <a:moveTo>
                  <a:pt x="9787401" y="4175298"/>
                </a:moveTo>
                <a:cubicBezTo>
                  <a:pt x="9786847" y="4179197"/>
                  <a:pt x="9786847" y="4179197"/>
                  <a:pt x="9786847" y="4179197"/>
                </a:cubicBezTo>
                <a:cubicBezTo>
                  <a:pt x="9798431" y="4180430"/>
                  <a:pt x="9798431" y="4180430"/>
                  <a:pt x="9798431" y="4180430"/>
                </a:cubicBezTo>
                <a:cubicBezTo>
                  <a:pt x="9798431" y="4180430"/>
                  <a:pt x="9798985" y="4176530"/>
                  <a:pt x="9798985" y="4176530"/>
                </a:cubicBezTo>
                <a:cubicBezTo>
                  <a:pt x="9798985" y="4176530"/>
                  <a:pt x="9787401" y="4175298"/>
                  <a:pt x="9787401" y="4175298"/>
                </a:cubicBezTo>
                <a:close/>
                <a:moveTo>
                  <a:pt x="9756517" y="4172011"/>
                </a:moveTo>
                <a:lnTo>
                  <a:pt x="9756516" y="4172012"/>
                </a:lnTo>
                <a:lnTo>
                  <a:pt x="9756515" y="4172012"/>
                </a:lnTo>
                <a:close/>
                <a:moveTo>
                  <a:pt x="9745486" y="4166878"/>
                </a:moveTo>
                <a:cubicBezTo>
                  <a:pt x="9745486" y="4166878"/>
                  <a:pt x="9744933" y="4170779"/>
                  <a:pt x="9744933" y="4170779"/>
                </a:cubicBezTo>
                <a:cubicBezTo>
                  <a:pt x="9744933" y="4170779"/>
                  <a:pt x="9744933" y="4170779"/>
                  <a:pt x="9746381" y="4170932"/>
                </a:cubicBezTo>
                <a:lnTo>
                  <a:pt x="9756515" y="4172012"/>
                </a:lnTo>
                <a:lnTo>
                  <a:pt x="9756514" y="4172012"/>
                </a:lnTo>
                <a:cubicBezTo>
                  <a:pt x="9756514" y="4172012"/>
                  <a:pt x="9756514" y="4172012"/>
                  <a:pt x="9755961" y="4175911"/>
                </a:cubicBezTo>
                <a:cubicBezTo>
                  <a:pt x="9755961" y="4175911"/>
                  <a:pt x="9767544" y="4177144"/>
                  <a:pt x="9767544" y="4177144"/>
                </a:cubicBezTo>
                <a:cubicBezTo>
                  <a:pt x="9768098" y="4173244"/>
                  <a:pt x="9768098" y="4173244"/>
                  <a:pt x="9768098" y="4173244"/>
                </a:cubicBezTo>
                <a:cubicBezTo>
                  <a:pt x="9768098" y="4173244"/>
                  <a:pt x="9768651" y="4169344"/>
                  <a:pt x="9768651" y="4169344"/>
                </a:cubicBezTo>
                <a:cubicBezTo>
                  <a:pt x="9768651" y="4169344"/>
                  <a:pt x="9765755" y="4169036"/>
                  <a:pt x="9762791" y="4169215"/>
                </a:cubicBezTo>
                <a:lnTo>
                  <a:pt x="9756517" y="4172011"/>
                </a:lnTo>
                <a:lnTo>
                  <a:pt x="9756586" y="4171524"/>
                </a:lnTo>
                <a:cubicBezTo>
                  <a:pt x="9756656" y="4171036"/>
                  <a:pt x="9756793" y="4170061"/>
                  <a:pt x="9757070" y="4168111"/>
                </a:cubicBezTo>
                <a:cubicBezTo>
                  <a:pt x="9745486" y="4166878"/>
                  <a:pt x="9745486" y="4166878"/>
                  <a:pt x="9745486" y="4166878"/>
                </a:cubicBezTo>
                <a:close/>
                <a:moveTo>
                  <a:pt x="9843483" y="4166747"/>
                </a:moveTo>
                <a:cubicBezTo>
                  <a:pt x="9842930" y="4170647"/>
                  <a:pt x="9831346" y="4169416"/>
                  <a:pt x="9831346" y="4169416"/>
                </a:cubicBezTo>
                <a:cubicBezTo>
                  <a:pt x="9837138" y="4170031"/>
                  <a:pt x="9842929" y="4170647"/>
                  <a:pt x="9845895" y="4170468"/>
                </a:cubicBezTo>
                <a:cubicBezTo>
                  <a:pt x="9848860" y="4170289"/>
                  <a:pt x="9848999" y="4169314"/>
                  <a:pt x="9843483" y="4166747"/>
                </a:cubicBezTo>
                <a:close/>
                <a:moveTo>
                  <a:pt x="9814072" y="4153061"/>
                </a:moveTo>
                <a:cubicBezTo>
                  <a:pt x="9813843" y="4154686"/>
                  <a:pt x="9810714" y="4156003"/>
                  <a:pt x="9809095" y="4157066"/>
                </a:cubicBezTo>
                <a:cubicBezTo>
                  <a:pt x="9807475" y="4158133"/>
                  <a:pt x="9807360" y="4158945"/>
                  <a:pt x="9813150" y="4159562"/>
                </a:cubicBezTo>
                <a:cubicBezTo>
                  <a:pt x="9816045" y="4159869"/>
                  <a:pt x="9817524" y="4159820"/>
                  <a:pt x="9818116" y="4159523"/>
                </a:cubicBezTo>
                <a:cubicBezTo>
                  <a:pt x="9819895" y="4158629"/>
                  <a:pt x="9813728" y="4155498"/>
                  <a:pt x="9814072" y="4153061"/>
                </a:cubicBezTo>
                <a:close/>
                <a:moveTo>
                  <a:pt x="10241894" y="4150994"/>
                </a:moveTo>
                <a:cubicBezTo>
                  <a:pt x="10244664" y="4150833"/>
                  <a:pt x="10247370" y="4151121"/>
                  <a:pt x="10252782" y="4151696"/>
                </a:cubicBezTo>
                <a:cubicBezTo>
                  <a:pt x="10252782" y="4151696"/>
                  <a:pt x="10252272" y="4155288"/>
                  <a:pt x="10252272" y="4155288"/>
                </a:cubicBezTo>
                <a:cubicBezTo>
                  <a:pt x="10262079" y="4163627"/>
                  <a:pt x="10284235" y="4162337"/>
                  <a:pt x="10294550" y="4167081"/>
                </a:cubicBezTo>
                <a:cubicBezTo>
                  <a:pt x="10305882" y="4164640"/>
                  <a:pt x="10305882" y="4164640"/>
                  <a:pt x="10316708" y="4165791"/>
                </a:cubicBezTo>
                <a:cubicBezTo>
                  <a:pt x="10316708" y="4165791"/>
                  <a:pt x="10327533" y="4166942"/>
                  <a:pt x="10327533" y="4166942"/>
                </a:cubicBezTo>
                <a:cubicBezTo>
                  <a:pt x="10327533" y="4166942"/>
                  <a:pt x="10338355" y="4168095"/>
                  <a:pt x="10338355" y="4168095"/>
                </a:cubicBezTo>
                <a:cubicBezTo>
                  <a:pt x="10337335" y="4175281"/>
                  <a:pt x="10347650" y="4180023"/>
                  <a:pt x="10347140" y="4183616"/>
                </a:cubicBezTo>
                <a:cubicBezTo>
                  <a:pt x="10346631" y="4187209"/>
                  <a:pt x="10346631" y="4187209"/>
                  <a:pt x="10346631" y="4187209"/>
                </a:cubicBezTo>
                <a:cubicBezTo>
                  <a:pt x="10335807" y="4186057"/>
                  <a:pt x="10334787" y="4193242"/>
                  <a:pt x="10323964" y="4192091"/>
                </a:cubicBezTo>
                <a:cubicBezTo>
                  <a:pt x="10324984" y="4184906"/>
                  <a:pt x="10335807" y="4186057"/>
                  <a:pt x="10336316" y="4182465"/>
                </a:cubicBezTo>
                <a:cubicBezTo>
                  <a:pt x="10315178" y="4176569"/>
                  <a:pt x="10314668" y="4180162"/>
                  <a:pt x="10303335" y="4182603"/>
                </a:cubicBezTo>
                <a:cubicBezTo>
                  <a:pt x="10293020" y="4177859"/>
                  <a:pt x="10294550" y="4167081"/>
                  <a:pt x="10272901" y="4164777"/>
                </a:cubicBezTo>
                <a:cubicBezTo>
                  <a:pt x="10272901" y="4164777"/>
                  <a:pt x="10261569" y="4167219"/>
                  <a:pt x="10261569" y="4167219"/>
                </a:cubicBezTo>
                <a:cubicBezTo>
                  <a:pt x="10262079" y="4163627"/>
                  <a:pt x="10239919" y="4164915"/>
                  <a:pt x="10251254" y="4162474"/>
                </a:cubicBezTo>
                <a:cubicBezTo>
                  <a:pt x="10240937" y="4157730"/>
                  <a:pt x="10240429" y="4161323"/>
                  <a:pt x="10229606" y="4160171"/>
                </a:cubicBezTo>
                <a:cubicBezTo>
                  <a:pt x="10230115" y="4156578"/>
                  <a:pt x="10230115" y="4156578"/>
                  <a:pt x="10230625" y="4152985"/>
                </a:cubicBezTo>
                <a:cubicBezTo>
                  <a:pt x="10236292" y="4151765"/>
                  <a:pt x="10239125" y="4151155"/>
                  <a:pt x="10241894" y="4150994"/>
                </a:cubicBezTo>
                <a:close/>
                <a:moveTo>
                  <a:pt x="4640476" y="4149038"/>
                </a:moveTo>
                <a:lnTo>
                  <a:pt x="4641637" y="4152371"/>
                </a:lnTo>
                <a:lnTo>
                  <a:pt x="4641794" y="4155965"/>
                </a:lnTo>
                <a:lnTo>
                  <a:pt x="4640247" y="4151997"/>
                </a:lnTo>
                <a:close/>
                <a:moveTo>
                  <a:pt x="10651582" y="4139234"/>
                </a:moveTo>
                <a:cubicBezTo>
                  <a:pt x="10635369" y="4137509"/>
                  <a:pt x="10618296" y="4141818"/>
                  <a:pt x="10624242" y="4147042"/>
                </a:cubicBezTo>
                <a:cubicBezTo>
                  <a:pt x="10626224" y="4148784"/>
                  <a:pt x="10630764" y="4150628"/>
                  <a:pt x="10638743" y="4152386"/>
                </a:cubicBezTo>
                <a:cubicBezTo>
                  <a:pt x="10639758" y="4145235"/>
                  <a:pt x="10661378" y="4147535"/>
                  <a:pt x="10651582" y="4139234"/>
                </a:cubicBezTo>
                <a:close/>
                <a:moveTo>
                  <a:pt x="10739807" y="4119588"/>
                </a:moveTo>
                <a:cubicBezTo>
                  <a:pt x="10739255" y="4123489"/>
                  <a:pt x="10739255" y="4123489"/>
                  <a:pt x="10739255" y="4123489"/>
                </a:cubicBezTo>
                <a:cubicBezTo>
                  <a:pt x="10750837" y="4124720"/>
                  <a:pt x="10750837" y="4124720"/>
                  <a:pt x="10750837" y="4124720"/>
                </a:cubicBezTo>
                <a:cubicBezTo>
                  <a:pt x="10750837" y="4124720"/>
                  <a:pt x="10750837" y="4124720"/>
                  <a:pt x="10751391" y="4120821"/>
                </a:cubicBezTo>
                <a:cubicBezTo>
                  <a:pt x="10751391" y="4120821"/>
                  <a:pt x="10751391" y="4120821"/>
                  <a:pt x="10739807" y="4119588"/>
                </a:cubicBezTo>
                <a:close/>
                <a:moveTo>
                  <a:pt x="9807084" y="4119445"/>
                </a:moveTo>
                <a:cubicBezTo>
                  <a:pt x="9807084" y="4119445"/>
                  <a:pt x="9818022" y="4120610"/>
                  <a:pt x="9818022" y="4120610"/>
                </a:cubicBezTo>
                <a:cubicBezTo>
                  <a:pt x="9806571" y="4123050"/>
                  <a:pt x="9806061" y="4126655"/>
                  <a:pt x="9806061" y="4126655"/>
                </a:cubicBezTo>
                <a:close/>
                <a:moveTo>
                  <a:pt x="9938466" y="4118786"/>
                </a:moveTo>
                <a:cubicBezTo>
                  <a:pt x="9928813" y="4117759"/>
                  <a:pt x="9927892" y="4124260"/>
                  <a:pt x="9937543" y="4125288"/>
                </a:cubicBezTo>
                <a:cubicBezTo>
                  <a:pt x="9938006" y="4122037"/>
                  <a:pt x="9947657" y="4123064"/>
                  <a:pt x="9947657" y="4123064"/>
                </a:cubicBezTo>
                <a:cubicBezTo>
                  <a:pt x="9938006" y="4122037"/>
                  <a:pt x="9948118" y="4119813"/>
                  <a:pt x="9938466" y="4118786"/>
                </a:cubicBezTo>
                <a:close/>
                <a:moveTo>
                  <a:pt x="10700836" y="4109535"/>
                </a:moveTo>
                <a:cubicBezTo>
                  <a:pt x="10696877" y="4109257"/>
                  <a:pt x="10692986" y="4109492"/>
                  <a:pt x="10697892" y="4111170"/>
                </a:cubicBezTo>
                <a:cubicBezTo>
                  <a:pt x="10700834" y="4111153"/>
                  <a:pt x="10702865" y="4111080"/>
                  <a:pt x="10704190" y="4110973"/>
                </a:cubicBezTo>
                <a:cubicBezTo>
                  <a:pt x="10708823" y="4110600"/>
                  <a:pt x="10704795" y="4109811"/>
                  <a:pt x="10700836" y="4109535"/>
                </a:cubicBezTo>
                <a:close/>
                <a:moveTo>
                  <a:pt x="9918338" y="4108726"/>
                </a:moveTo>
                <a:cubicBezTo>
                  <a:pt x="9917786" y="4112627"/>
                  <a:pt x="9917786" y="4112627"/>
                  <a:pt x="9917786" y="4112627"/>
                </a:cubicBezTo>
                <a:cubicBezTo>
                  <a:pt x="9917786" y="4112627"/>
                  <a:pt x="9920681" y="4112935"/>
                  <a:pt x="9923646" y="4112756"/>
                </a:cubicBezTo>
                <a:cubicBezTo>
                  <a:pt x="9926611" y="4112578"/>
                  <a:pt x="9929645" y="4111909"/>
                  <a:pt x="9929923" y="4109958"/>
                </a:cubicBezTo>
                <a:cubicBezTo>
                  <a:pt x="9918338" y="4108726"/>
                  <a:pt x="9917786" y="4112627"/>
                  <a:pt x="9918338" y="4108726"/>
                </a:cubicBezTo>
                <a:close/>
                <a:moveTo>
                  <a:pt x="9776312" y="4101535"/>
                </a:moveTo>
                <a:cubicBezTo>
                  <a:pt x="9764350" y="4107581"/>
                  <a:pt x="9764350" y="4107581"/>
                  <a:pt x="9763327" y="4114790"/>
                </a:cubicBezTo>
                <a:cubicBezTo>
                  <a:pt x="9757857" y="4114208"/>
                  <a:pt x="9752260" y="4114528"/>
                  <a:pt x="9749268" y="4116038"/>
                </a:cubicBezTo>
                <a:cubicBezTo>
                  <a:pt x="9746279" y="4117550"/>
                  <a:pt x="9745896" y="4120253"/>
                  <a:pt x="9750853" y="4124440"/>
                </a:cubicBezTo>
                <a:cubicBezTo>
                  <a:pt x="9761792" y="4125604"/>
                  <a:pt x="9773243" y="4123163"/>
                  <a:pt x="9773243" y="4123163"/>
                </a:cubicBezTo>
                <a:cubicBezTo>
                  <a:pt x="9761792" y="4125604"/>
                  <a:pt x="9771709" y="4133978"/>
                  <a:pt x="9771197" y="4137582"/>
                </a:cubicBezTo>
                <a:cubicBezTo>
                  <a:pt x="9792564" y="4143516"/>
                  <a:pt x="9794099" y="4132701"/>
                  <a:pt x="9794610" y="4129096"/>
                </a:cubicBezTo>
                <a:cubicBezTo>
                  <a:pt x="9805549" y="4130260"/>
                  <a:pt x="9805549" y="4130260"/>
                  <a:pt x="9805549" y="4130260"/>
                </a:cubicBezTo>
                <a:cubicBezTo>
                  <a:pt x="9805037" y="4133864"/>
                  <a:pt x="9815977" y="4135029"/>
                  <a:pt x="9827428" y="4132588"/>
                </a:cubicBezTo>
                <a:cubicBezTo>
                  <a:pt x="9859223" y="4143289"/>
                  <a:pt x="9824360" y="4154216"/>
                  <a:pt x="9856665" y="4161312"/>
                </a:cubicBezTo>
                <a:cubicBezTo>
                  <a:pt x="9857178" y="4157707"/>
                  <a:pt x="9857178" y="4157707"/>
                  <a:pt x="9868116" y="4158872"/>
                </a:cubicBezTo>
                <a:cubicBezTo>
                  <a:pt x="9866070" y="4173290"/>
                  <a:pt x="9864535" y="4184106"/>
                  <a:pt x="9896327" y="4194806"/>
                </a:cubicBezTo>
                <a:cubicBezTo>
                  <a:pt x="9931702" y="4180273"/>
                  <a:pt x="9913916" y="4149107"/>
                  <a:pt x="9917496" y="4123874"/>
                </a:cubicBezTo>
                <a:cubicBezTo>
                  <a:pt x="9906556" y="4122711"/>
                  <a:pt x="9896640" y="4114337"/>
                  <a:pt x="9896127" y="4117942"/>
                </a:cubicBezTo>
                <a:cubicBezTo>
                  <a:pt x="9896127" y="4117942"/>
                  <a:pt x="9884168" y="4123988"/>
                  <a:pt x="9894083" y="4132361"/>
                </a:cubicBezTo>
                <a:cubicBezTo>
                  <a:pt x="9882635" y="4134802"/>
                  <a:pt x="9861268" y="4128870"/>
                  <a:pt x="9850840" y="4124101"/>
                </a:cubicBezTo>
                <a:cubicBezTo>
                  <a:pt x="9839390" y="4126542"/>
                  <a:pt x="9839390" y="4126542"/>
                  <a:pt x="9818022" y="4120610"/>
                </a:cubicBezTo>
                <a:cubicBezTo>
                  <a:pt x="9829473" y="4118168"/>
                  <a:pt x="9818534" y="4117004"/>
                  <a:pt x="9829985" y="4114564"/>
                </a:cubicBezTo>
                <a:cubicBezTo>
                  <a:pt x="9819556" y="4109796"/>
                  <a:pt x="9818534" y="4117004"/>
                  <a:pt x="9808107" y="4112236"/>
                </a:cubicBezTo>
                <a:lnTo>
                  <a:pt x="9807595" y="4115841"/>
                </a:lnTo>
                <a:cubicBezTo>
                  <a:pt x="9796657" y="4114676"/>
                  <a:pt x="9797677" y="4107468"/>
                  <a:pt x="9798190" y="4103862"/>
                </a:cubicBezTo>
                <a:cubicBezTo>
                  <a:pt x="9787252" y="4102699"/>
                  <a:pt x="9787252" y="4102699"/>
                  <a:pt x="9776312" y="4101535"/>
                </a:cubicBezTo>
                <a:close/>
                <a:moveTo>
                  <a:pt x="10710585" y="4095364"/>
                </a:moveTo>
                <a:cubicBezTo>
                  <a:pt x="10704945" y="4098283"/>
                  <a:pt x="10707149" y="4101157"/>
                  <a:pt x="10712174" y="4102571"/>
                </a:cubicBezTo>
                <a:cubicBezTo>
                  <a:pt x="10717199" y="4103985"/>
                  <a:pt x="10725044" y="4103940"/>
                  <a:pt x="10730683" y="4101021"/>
                </a:cubicBezTo>
                <a:cubicBezTo>
                  <a:pt x="10720389" y="4099925"/>
                  <a:pt x="10720879" y="4096458"/>
                  <a:pt x="10710585" y="4095364"/>
                </a:cubicBezTo>
                <a:close/>
                <a:moveTo>
                  <a:pt x="9810788" y="4093326"/>
                </a:moveTo>
                <a:cubicBezTo>
                  <a:pt x="9810235" y="4097227"/>
                  <a:pt x="9799206" y="4092094"/>
                  <a:pt x="9798652" y="4095994"/>
                </a:cubicBezTo>
                <a:cubicBezTo>
                  <a:pt x="9809683" y="4101125"/>
                  <a:pt x="9809683" y="4101125"/>
                  <a:pt x="9820713" y="4106258"/>
                </a:cubicBezTo>
                <a:cubicBezTo>
                  <a:pt x="9832294" y="4107491"/>
                  <a:pt x="9832847" y="4103592"/>
                  <a:pt x="9833400" y="4099691"/>
                </a:cubicBezTo>
                <a:cubicBezTo>
                  <a:pt x="9821819" y="4098459"/>
                  <a:pt x="9822372" y="4094557"/>
                  <a:pt x="9810788" y="4093326"/>
                </a:cubicBezTo>
                <a:close/>
                <a:moveTo>
                  <a:pt x="10504045" y="4087584"/>
                </a:moveTo>
                <a:cubicBezTo>
                  <a:pt x="10513795" y="4095901"/>
                  <a:pt x="10513288" y="4099487"/>
                  <a:pt x="10501502" y="4105511"/>
                </a:cubicBezTo>
                <a:cubicBezTo>
                  <a:pt x="10512270" y="4106656"/>
                  <a:pt x="10523039" y="4107803"/>
                  <a:pt x="10522531" y="4111387"/>
                </a:cubicBezTo>
                <a:cubicBezTo>
                  <a:pt x="10511762" y="4110241"/>
                  <a:pt x="10511253" y="4113827"/>
                  <a:pt x="10510745" y="4117411"/>
                </a:cubicBezTo>
                <a:cubicBezTo>
                  <a:pt x="10499975" y="4116265"/>
                  <a:pt x="10499975" y="4116265"/>
                  <a:pt x="10489204" y="4115120"/>
                </a:cubicBezTo>
                <a:cubicBezTo>
                  <a:pt x="10489204" y="4115120"/>
                  <a:pt x="10489204" y="4115120"/>
                  <a:pt x="10488697" y="4118704"/>
                </a:cubicBezTo>
                <a:cubicBezTo>
                  <a:pt x="10488697" y="4118704"/>
                  <a:pt x="10488697" y="4118704"/>
                  <a:pt x="10499467" y="4119851"/>
                </a:cubicBezTo>
                <a:cubicBezTo>
                  <a:pt x="10499975" y="4116265"/>
                  <a:pt x="10499975" y="4116265"/>
                  <a:pt x="10510745" y="4117411"/>
                </a:cubicBezTo>
                <a:cubicBezTo>
                  <a:pt x="10519988" y="4129312"/>
                  <a:pt x="10497432" y="4134191"/>
                  <a:pt x="10485645" y="4140214"/>
                </a:cubicBezTo>
                <a:cubicBezTo>
                  <a:pt x="10496415" y="4141362"/>
                  <a:pt x="10507183" y="4142507"/>
                  <a:pt x="10506675" y="4146092"/>
                </a:cubicBezTo>
                <a:cubicBezTo>
                  <a:pt x="10495398" y="4148531"/>
                  <a:pt x="10495398" y="4148531"/>
                  <a:pt x="10494890" y="4152116"/>
                </a:cubicBezTo>
                <a:cubicBezTo>
                  <a:pt x="10484117" y="4150970"/>
                  <a:pt x="10484117" y="4150970"/>
                  <a:pt x="10472841" y="4153408"/>
                </a:cubicBezTo>
                <a:cubicBezTo>
                  <a:pt x="10473857" y="4146239"/>
                  <a:pt x="10441039" y="4146387"/>
                  <a:pt x="10441549" y="4142801"/>
                </a:cubicBezTo>
                <a:cubicBezTo>
                  <a:pt x="10430271" y="4145241"/>
                  <a:pt x="10440531" y="4149971"/>
                  <a:pt x="10440022" y="4153557"/>
                </a:cubicBezTo>
                <a:cubicBezTo>
                  <a:pt x="10439515" y="4157142"/>
                  <a:pt x="10429254" y="4152411"/>
                  <a:pt x="10418485" y="4151265"/>
                </a:cubicBezTo>
                <a:cubicBezTo>
                  <a:pt x="10419503" y="4144095"/>
                  <a:pt x="10431288" y="4138071"/>
                  <a:pt x="10410257" y="4132193"/>
                </a:cubicBezTo>
                <a:cubicBezTo>
                  <a:pt x="10398470" y="4138217"/>
                  <a:pt x="10396944" y="4148974"/>
                  <a:pt x="10374896" y="4150267"/>
                </a:cubicBezTo>
                <a:cubicBezTo>
                  <a:pt x="10373878" y="4157436"/>
                  <a:pt x="10385159" y="4154997"/>
                  <a:pt x="10395927" y="4156143"/>
                </a:cubicBezTo>
                <a:cubicBezTo>
                  <a:pt x="10405680" y="4164460"/>
                  <a:pt x="10394910" y="4163313"/>
                  <a:pt x="10393893" y="4170484"/>
                </a:cubicBezTo>
                <a:cubicBezTo>
                  <a:pt x="10393384" y="4174069"/>
                  <a:pt x="10414923" y="4176361"/>
                  <a:pt x="10415433" y="4172775"/>
                </a:cubicBezTo>
                <a:cubicBezTo>
                  <a:pt x="10415942" y="4169189"/>
                  <a:pt x="10416959" y="4162019"/>
                  <a:pt x="10427727" y="4163166"/>
                </a:cubicBezTo>
                <a:cubicBezTo>
                  <a:pt x="10426711" y="4170336"/>
                  <a:pt x="10447231" y="4179799"/>
                  <a:pt x="10435446" y="4185823"/>
                </a:cubicBezTo>
                <a:cubicBezTo>
                  <a:pt x="10456986" y="4188113"/>
                  <a:pt x="10479540" y="4183236"/>
                  <a:pt x="10511849" y="4186674"/>
                </a:cubicBezTo>
                <a:cubicBezTo>
                  <a:pt x="10511339" y="4190257"/>
                  <a:pt x="10511339" y="4190257"/>
                  <a:pt x="10510832" y="4193843"/>
                </a:cubicBezTo>
                <a:cubicBezTo>
                  <a:pt x="10510832" y="4193843"/>
                  <a:pt x="10510832" y="4193843"/>
                  <a:pt x="10510324" y="4197428"/>
                </a:cubicBezTo>
                <a:cubicBezTo>
                  <a:pt x="10521095" y="4198575"/>
                  <a:pt x="10520586" y="4202158"/>
                  <a:pt x="10530846" y="4206889"/>
                </a:cubicBezTo>
                <a:cubicBezTo>
                  <a:pt x="10530846" y="4206889"/>
                  <a:pt x="10531864" y="4199720"/>
                  <a:pt x="10531864" y="4199720"/>
                </a:cubicBezTo>
                <a:cubicBezTo>
                  <a:pt x="10542632" y="4200865"/>
                  <a:pt x="10542124" y="4204451"/>
                  <a:pt x="10553405" y="4202012"/>
                </a:cubicBezTo>
                <a:cubicBezTo>
                  <a:pt x="10555439" y="4187671"/>
                  <a:pt x="10534916" y="4178210"/>
                  <a:pt x="10536950" y="4163870"/>
                </a:cubicBezTo>
                <a:cubicBezTo>
                  <a:pt x="10547719" y="4165014"/>
                  <a:pt x="10548228" y="4161430"/>
                  <a:pt x="10558999" y="4162576"/>
                </a:cubicBezTo>
                <a:cubicBezTo>
                  <a:pt x="10560017" y="4155407"/>
                  <a:pt x="10549753" y="4150675"/>
                  <a:pt x="10550263" y="4147090"/>
                </a:cubicBezTo>
                <a:cubicBezTo>
                  <a:pt x="10550772" y="4143505"/>
                  <a:pt x="10550772" y="4143505"/>
                  <a:pt x="10561542" y="4144652"/>
                </a:cubicBezTo>
                <a:cubicBezTo>
                  <a:pt x="10562051" y="4141066"/>
                  <a:pt x="10551280" y="4139921"/>
                  <a:pt x="10551789" y="4136334"/>
                </a:cubicBezTo>
                <a:cubicBezTo>
                  <a:pt x="10562559" y="4137480"/>
                  <a:pt x="10552297" y="4132750"/>
                  <a:pt x="10563068" y="4133896"/>
                </a:cubicBezTo>
                <a:cubicBezTo>
                  <a:pt x="10573837" y="4135042"/>
                  <a:pt x="10573837" y="4135042"/>
                  <a:pt x="10584607" y="4136187"/>
                </a:cubicBezTo>
                <a:cubicBezTo>
                  <a:pt x="10564594" y="4123140"/>
                  <a:pt x="10577398" y="4109946"/>
                  <a:pt x="10546105" y="4099339"/>
                </a:cubicBezTo>
                <a:cubicBezTo>
                  <a:pt x="10556874" y="4100485"/>
                  <a:pt x="10556874" y="4100485"/>
                  <a:pt x="10556874" y="4100485"/>
                </a:cubicBezTo>
                <a:cubicBezTo>
                  <a:pt x="10568154" y="4098046"/>
                  <a:pt x="10546615" y="4095753"/>
                  <a:pt x="10558400" y="4089729"/>
                </a:cubicBezTo>
                <a:cubicBezTo>
                  <a:pt x="10547122" y="4092169"/>
                  <a:pt x="10536355" y="4091022"/>
                  <a:pt x="10525074" y="4093461"/>
                </a:cubicBezTo>
                <a:cubicBezTo>
                  <a:pt x="10525582" y="4089877"/>
                  <a:pt x="10514813" y="4088731"/>
                  <a:pt x="10504045" y="4087584"/>
                </a:cubicBezTo>
                <a:close/>
                <a:moveTo>
                  <a:pt x="10586339" y="4082557"/>
                </a:moveTo>
                <a:cubicBezTo>
                  <a:pt x="10583384" y="4082655"/>
                  <a:pt x="10580373" y="4083160"/>
                  <a:pt x="10580142" y="4084784"/>
                </a:cubicBezTo>
                <a:cubicBezTo>
                  <a:pt x="10591726" y="4086017"/>
                  <a:pt x="10579681" y="4088036"/>
                  <a:pt x="10591265" y="4089267"/>
                </a:cubicBezTo>
                <a:cubicBezTo>
                  <a:pt x="10603307" y="4087249"/>
                  <a:pt x="10603769" y="4083998"/>
                  <a:pt x="10592189" y="4082766"/>
                </a:cubicBezTo>
                <a:cubicBezTo>
                  <a:pt x="10592189" y="4082766"/>
                  <a:pt x="10589292" y="4082458"/>
                  <a:pt x="10586339" y="4082557"/>
                </a:cubicBezTo>
                <a:close/>
                <a:moveTo>
                  <a:pt x="9790387" y="4080597"/>
                </a:moveTo>
                <a:cubicBezTo>
                  <a:pt x="9780091" y="4079501"/>
                  <a:pt x="9779576" y="4083142"/>
                  <a:pt x="9769279" y="4082046"/>
                </a:cubicBezTo>
                <a:cubicBezTo>
                  <a:pt x="9768762" y="4085687"/>
                  <a:pt x="9768762" y="4085687"/>
                  <a:pt x="9768246" y="4089327"/>
                </a:cubicBezTo>
                <a:cubicBezTo>
                  <a:pt x="9778542" y="4090422"/>
                  <a:pt x="9777509" y="4097703"/>
                  <a:pt x="9777509" y="4097703"/>
                </a:cubicBezTo>
                <a:cubicBezTo>
                  <a:pt x="9788320" y="4095159"/>
                  <a:pt x="9798616" y="4096254"/>
                  <a:pt x="9799648" y="4088973"/>
                </a:cubicBezTo>
                <a:cubicBezTo>
                  <a:pt x="9778542" y="4090422"/>
                  <a:pt x="9779576" y="4083142"/>
                  <a:pt x="9790387" y="4080597"/>
                </a:cubicBezTo>
                <a:close/>
                <a:moveTo>
                  <a:pt x="9836352" y="4078890"/>
                </a:moveTo>
                <a:cubicBezTo>
                  <a:pt x="9836352" y="4078890"/>
                  <a:pt x="9835983" y="4081489"/>
                  <a:pt x="9835983" y="4081489"/>
                </a:cubicBezTo>
                <a:cubicBezTo>
                  <a:pt x="9835983" y="4081489"/>
                  <a:pt x="9843704" y="4082311"/>
                  <a:pt x="9843704" y="4082311"/>
                </a:cubicBezTo>
                <a:cubicBezTo>
                  <a:pt x="9843704" y="4082311"/>
                  <a:pt x="9844074" y="4079712"/>
                  <a:pt x="9844074" y="4079712"/>
                </a:cubicBezTo>
                <a:cubicBezTo>
                  <a:pt x="9844074" y="4079712"/>
                  <a:pt x="9836352" y="4078890"/>
                  <a:pt x="9836352" y="4078890"/>
                </a:cubicBezTo>
                <a:close/>
                <a:moveTo>
                  <a:pt x="10691290" y="4074835"/>
                </a:moveTo>
                <a:cubicBezTo>
                  <a:pt x="10681635" y="4073809"/>
                  <a:pt x="10679109" y="4074363"/>
                  <a:pt x="10678936" y="4075583"/>
                </a:cubicBezTo>
                <a:cubicBezTo>
                  <a:pt x="10678762" y="4076801"/>
                  <a:pt x="10680944" y="4078684"/>
                  <a:pt x="10680713" y="4080309"/>
                </a:cubicBezTo>
                <a:cubicBezTo>
                  <a:pt x="10680713" y="4080309"/>
                  <a:pt x="10680713" y="4080309"/>
                  <a:pt x="10690366" y="4081336"/>
                </a:cubicBezTo>
                <a:cubicBezTo>
                  <a:pt x="10690828" y="4078086"/>
                  <a:pt x="10691290" y="4074835"/>
                  <a:pt x="10691290" y="4074835"/>
                </a:cubicBezTo>
                <a:close/>
                <a:moveTo>
                  <a:pt x="10044665" y="4074659"/>
                </a:moveTo>
                <a:cubicBezTo>
                  <a:pt x="10033082" y="4073426"/>
                  <a:pt x="10032528" y="4077327"/>
                  <a:pt x="10031422" y="4085126"/>
                </a:cubicBezTo>
                <a:cubicBezTo>
                  <a:pt x="10043559" y="4082458"/>
                  <a:pt x="10055693" y="4079792"/>
                  <a:pt x="10044665" y="4074659"/>
                </a:cubicBezTo>
                <a:close/>
                <a:moveTo>
                  <a:pt x="9791877" y="4066080"/>
                </a:moveTo>
                <a:cubicBezTo>
                  <a:pt x="9789345" y="4066660"/>
                  <a:pt x="9787933" y="4067984"/>
                  <a:pt x="9787709" y="4069548"/>
                </a:cubicBezTo>
                <a:cubicBezTo>
                  <a:pt x="9787266" y="4072677"/>
                  <a:pt x="9791585" y="4076766"/>
                  <a:pt x="9801237" y="4077793"/>
                </a:cubicBezTo>
                <a:cubicBezTo>
                  <a:pt x="9801745" y="4074218"/>
                  <a:pt x="9802251" y="4070643"/>
                  <a:pt x="9802759" y="4067068"/>
                </a:cubicBezTo>
                <a:cubicBezTo>
                  <a:pt x="9798059" y="4065660"/>
                  <a:pt x="9794408" y="4065497"/>
                  <a:pt x="9791877" y="4066080"/>
                </a:cubicBezTo>
                <a:close/>
                <a:moveTo>
                  <a:pt x="10627683" y="4053551"/>
                </a:moveTo>
                <a:cubicBezTo>
                  <a:pt x="10627176" y="4057125"/>
                  <a:pt x="10627176" y="4057125"/>
                  <a:pt x="10627176" y="4057125"/>
                </a:cubicBezTo>
                <a:cubicBezTo>
                  <a:pt x="10626669" y="4060699"/>
                  <a:pt x="10638252" y="4061934"/>
                  <a:pt x="10638252" y="4061934"/>
                </a:cubicBezTo>
                <a:cubicBezTo>
                  <a:pt x="10626669" y="4060699"/>
                  <a:pt x="10626669" y="4060699"/>
                  <a:pt x="10626669" y="4060699"/>
                </a:cubicBezTo>
                <a:cubicBezTo>
                  <a:pt x="10626161" y="4064276"/>
                  <a:pt x="10626161" y="4064276"/>
                  <a:pt x="10626161" y="4064276"/>
                </a:cubicBezTo>
                <a:cubicBezTo>
                  <a:pt x="10625653" y="4067851"/>
                  <a:pt x="10637238" y="4069085"/>
                  <a:pt x="10637238" y="4069085"/>
                </a:cubicBezTo>
                <a:cubicBezTo>
                  <a:pt x="10637238" y="4069085"/>
                  <a:pt x="10637238" y="4069085"/>
                  <a:pt x="10637744" y="4065509"/>
                </a:cubicBezTo>
                <a:cubicBezTo>
                  <a:pt x="10637744" y="4065509"/>
                  <a:pt x="10649329" y="4066741"/>
                  <a:pt x="10649329" y="4066741"/>
                </a:cubicBezTo>
                <a:cubicBezTo>
                  <a:pt x="10649329" y="4066741"/>
                  <a:pt x="10648822" y="4070316"/>
                  <a:pt x="10648822" y="4070316"/>
                </a:cubicBezTo>
                <a:cubicBezTo>
                  <a:pt x="10648822" y="4070316"/>
                  <a:pt x="10648822" y="4070316"/>
                  <a:pt x="10660403" y="4071549"/>
                </a:cubicBezTo>
                <a:cubicBezTo>
                  <a:pt x="10660403" y="4071549"/>
                  <a:pt x="10660403" y="4071549"/>
                  <a:pt x="10660909" y="4067973"/>
                </a:cubicBezTo>
                <a:cubicBezTo>
                  <a:pt x="10660909" y="4067973"/>
                  <a:pt x="10649836" y="4063166"/>
                  <a:pt x="10649836" y="4063166"/>
                </a:cubicBezTo>
                <a:cubicBezTo>
                  <a:pt x="10649836" y="4063166"/>
                  <a:pt x="10638252" y="4061934"/>
                  <a:pt x="10638252" y="4061934"/>
                </a:cubicBezTo>
                <a:cubicBezTo>
                  <a:pt x="10638252" y="4061934"/>
                  <a:pt x="10638759" y="4058358"/>
                  <a:pt x="10638759" y="4058358"/>
                </a:cubicBezTo>
                <a:cubicBezTo>
                  <a:pt x="10638759" y="4058358"/>
                  <a:pt x="10639266" y="4054783"/>
                  <a:pt x="10639266" y="4054783"/>
                </a:cubicBezTo>
                <a:cubicBezTo>
                  <a:pt x="10627683" y="4053551"/>
                  <a:pt x="10627683" y="4053551"/>
                  <a:pt x="10627683" y="4053551"/>
                </a:cubicBezTo>
                <a:close/>
                <a:moveTo>
                  <a:pt x="9840409" y="4050287"/>
                </a:moveTo>
                <a:cubicBezTo>
                  <a:pt x="9840409" y="4050287"/>
                  <a:pt x="9839948" y="4053537"/>
                  <a:pt x="9839488" y="4056788"/>
                </a:cubicBezTo>
                <a:cubicBezTo>
                  <a:pt x="9839488" y="4056788"/>
                  <a:pt x="9841418" y="4056994"/>
                  <a:pt x="9843406" y="4056793"/>
                </a:cubicBezTo>
                <a:cubicBezTo>
                  <a:pt x="9845395" y="4056592"/>
                  <a:pt x="9847440" y="4055984"/>
                  <a:pt x="9847672" y="4054360"/>
                </a:cubicBezTo>
                <a:cubicBezTo>
                  <a:pt x="9847672" y="4054360"/>
                  <a:pt x="9848132" y="4051109"/>
                  <a:pt x="9840409" y="4050287"/>
                </a:cubicBezTo>
                <a:close/>
                <a:moveTo>
                  <a:pt x="9705154" y="4046058"/>
                </a:moveTo>
                <a:cubicBezTo>
                  <a:pt x="9706322" y="4049751"/>
                  <a:pt x="9707099" y="4052213"/>
                  <a:pt x="9710864" y="4052529"/>
                </a:cubicBezTo>
                <a:cubicBezTo>
                  <a:pt x="9710842" y="4050531"/>
                  <a:pt x="9710638" y="4048916"/>
                  <a:pt x="9709827" y="4047798"/>
                </a:cubicBezTo>
                <a:cubicBezTo>
                  <a:pt x="9709016" y="4046682"/>
                  <a:pt x="9707599" y="4046063"/>
                  <a:pt x="9705154" y="4046058"/>
                </a:cubicBezTo>
                <a:close/>
                <a:moveTo>
                  <a:pt x="10037140" y="4044826"/>
                </a:moveTo>
                <a:cubicBezTo>
                  <a:pt x="10036612" y="4048540"/>
                  <a:pt x="10036087" y="4052255"/>
                  <a:pt x="10036087" y="4052255"/>
                </a:cubicBezTo>
                <a:cubicBezTo>
                  <a:pt x="10035558" y="4055969"/>
                  <a:pt x="10035558" y="4055969"/>
                  <a:pt x="10035558" y="4055969"/>
                </a:cubicBezTo>
                <a:cubicBezTo>
                  <a:pt x="10029505" y="4057211"/>
                  <a:pt x="10029109" y="4059996"/>
                  <a:pt x="10030162" y="4062935"/>
                </a:cubicBezTo>
                <a:cubicBezTo>
                  <a:pt x="10031213" y="4065875"/>
                  <a:pt x="10033714" y="4068969"/>
                  <a:pt x="10033451" y="4070827"/>
                </a:cubicBezTo>
                <a:cubicBezTo>
                  <a:pt x="10045560" y="4068344"/>
                  <a:pt x="10057670" y="4065864"/>
                  <a:pt x="10046615" y="4060916"/>
                </a:cubicBezTo>
                <a:cubicBezTo>
                  <a:pt x="10047141" y="4057202"/>
                  <a:pt x="10047668" y="4053486"/>
                  <a:pt x="10047668" y="4053486"/>
                </a:cubicBezTo>
                <a:cubicBezTo>
                  <a:pt x="10048196" y="4049772"/>
                  <a:pt x="10048196" y="4049772"/>
                  <a:pt x="10048724" y="4046059"/>
                </a:cubicBezTo>
                <a:cubicBezTo>
                  <a:pt x="10048724" y="4046059"/>
                  <a:pt x="10037140" y="4044826"/>
                  <a:pt x="10037140" y="4044826"/>
                </a:cubicBezTo>
                <a:close/>
                <a:moveTo>
                  <a:pt x="10078118" y="4039123"/>
                </a:moveTo>
                <a:cubicBezTo>
                  <a:pt x="10075153" y="4039304"/>
                  <a:pt x="10075016" y="4040277"/>
                  <a:pt x="10080531" y="4042844"/>
                </a:cubicBezTo>
                <a:cubicBezTo>
                  <a:pt x="10081084" y="4038943"/>
                  <a:pt x="10092113" y="4044077"/>
                  <a:pt x="10092665" y="4040177"/>
                </a:cubicBezTo>
                <a:cubicBezTo>
                  <a:pt x="10086876" y="4039560"/>
                  <a:pt x="10081084" y="4038943"/>
                  <a:pt x="10078118" y="4039123"/>
                </a:cubicBezTo>
                <a:close/>
                <a:moveTo>
                  <a:pt x="10697740" y="4038570"/>
                </a:moveTo>
                <a:cubicBezTo>
                  <a:pt x="10687445" y="4037473"/>
                  <a:pt x="10696695" y="4045937"/>
                  <a:pt x="10686400" y="4044842"/>
                </a:cubicBezTo>
                <a:cubicBezTo>
                  <a:pt x="10686400" y="4044842"/>
                  <a:pt x="10676103" y="4043746"/>
                  <a:pt x="10675580" y="4047430"/>
                </a:cubicBezTo>
                <a:cubicBezTo>
                  <a:pt x="10675057" y="4051113"/>
                  <a:pt x="10684832" y="4055893"/>
                  <a:pt x="10694604" y="4060672"/>
                </a:cubicBezTo>
                <a:cubicBezTo>
                  <a:pt x="10695650" y="4053305"/>
                  <a:pt x="10706989" y="4047032"/>
                  <a:pt x="10697740" y="4038570"/>
                </a:cubicBezTo>
                <a:close/>
                <a:moveTo>
                  <a:pt x="10740809" y="4036554"/>
                </a:moveTo>
                <a:cubicBezTo>
                  <a:pt x="10740316" y="4040021"/>
                  <a:pt x="10729702" y="4038892"/>
                  <a:pt x="10729702" y="4038892"/>
                </a:cubicBezTo>
                <a:cubicBezTo>
                  <a:pt x="10719083" y="4037762"/>
                  <a:pt x="10708465" y="4036632"/>
                  <a:pt x="10707973" y="4040099"/>
                </a:cubicBezTo>
                <a:cubicBezTo>
                  <a:pt x="10707481" y="4043566"/>
                  <a:pt x="10718101" y="4044696"/>
                  <a:pt x="10728717" y="4045825"/>
                </a:cubicBezTo>
                <a:cubicBezTo>
                  <a:pt x="10728717" y="4045825"/>
                  <a:pt x="10729208" y="4042359"/>
                  <a:pt x="10729208" y="4042359"/>
                </a:cubicBezTo>
                <a:cubicBezTo>
                  <a:pt x="10729208" y="4042359"/>
                  <a:pt x="10739333" y="4046955"/>
                  <a:pt x="10739333" y="4046955"/>
                </a:cubicBezTo>
                <a:cubicBezTo>
                  <a:pt x="10750936" y="4041151"/>
                  <a:pt x="10740316" y="4040021"/>
                  <a:pt x="10740809" y="4036554"/>
                </a:cubicBezTo>
                <a:close/>
                <a:moveTo>
                  <a:pt x="10105722" y="4031008"/>
                </a:moveTo>
                <a:cubicBezTo>
                  <a:pt x="10105354" y="4033608"/>
                  <a:pt x="10105354" y="4033608"/>
                  <a:pt x="10105354" y="4033608"/>
                </a:cubicBezTo>
                <a:cubicBezTo>
                  <a:pt x="10105354" y="4033608"/>
                  <a:pt x="10105354" y="4033608"/>
                  <a:pt x="10116937" y="4034840"/>
                </a:cubicBezTo>
                <a:cubicBezTo>
                  <a:pt x="10116937" y="4034840"/>
                  <a:pt x="10116937" y="4034840"/>
                  <a:pt x="10117306" y="4032239"/>
                </a:cubicBezTo>
                <a:cubicBezTo>
                  <a:pt x="10105722" y="4031008"/>
                  <a:pt x="10105722" y="4031008"/>
                  <a:pt x="10105722" y="4031008"/>
                </a:cubicBezTo>
                <a:close/>
                <a:moveTo>
                  <a:pt x="4577529" y="4030406"/>
                </a:moveTo>
                <a:cubicBezTo>
                  <a:pt x="4577529" y="4030406"/>
                  <a:pt x="4577392" y="4032178"/>
                  <a:pt x="4577392" y="4032178"/>
                </a:cubicBezTo>
                <a:cubicBezTo>
                  <a:pt x="4582887" y="4032525"/>
                  <a:pt x="4582887" y="4032525"/>
                  <a:pt x="4582887" y="4032525"/>
                </a:cubicBezTo>
                <a:cubicBezTo>
                  <a:pt x="4582887" y="4032525"/>
                  <a:pt x="4583022" y="4030755"/>
                  <a:pt x="4583022" y="4030755"/>
                </a:cubicBezTo>
                <a:cubicBezTo>
                  <a:pt x="4583022" y="4030755"/>
                  <a:pt x="4583022" y="4030755"/>
                  <a:pt x="4577529" y="4030406"/>
                </a:cubicBezTo>
                <a:close/>
                <a:moveTo>
                  <a:pt x="10430738" y="4029462"/>
                </a:moveTo>
                <a:cubicBezTo>
                  <a:pt x="10426280" y="4029812"/>
                  <a:pt x="10423154" y="4031129"/>
                  <a:pt x="10422692" y="4034380"/>
                </a:cubicBezTo>
                <a:cubicBezTo>
                  <a:pt x="10428484" y="4034996"/>
                  <a:pt x="10434274" y="4035612"/>
                  <a:pt x="10438676" y="4035669"/>
                </a:cubicBezTo>
                <a:cubicBezTo>
                  <a:pt x="10443076" y="4035724"/>
                  <a:pt x="10446087" y="4035219"/>
                  <a:pt x="10446318" y="4033594"/>
                </a:cubicBezTo>
                <a:cubicBezTo>
                  <a:pt x="10446779" y="4030345"/>
                  <a:pt x="10446779" y="4030345"/>
                  <a:pt x="10446779" y="4030345"/>
                </a:cubicBezTo>
                <a:cubicBezTo>
                  <a:pt x="10440988" y="4029728"/>
                  <a:pt x="10435197" y="4029112"/>
                  <a:pt x="10430738" y="4029462"/>
                </a:cubicBezTo>
                <a:close/>
                <a:moveTo>
                  <a:pt x="9810492" y="4022911"/>
                </a:moveTo>
                <a:cubicBezTo>
                  <a:pt x="9803192" y="4022574"/>
                  <a:pt x="9797277" y="4022825"/>
                  <a:pt x="9796784" y="4026292"/>
                </a:cubicBezTo>
                <a:cubicBezTo>
                  <a:pt x="9807877" y="4030990"/>
                  <a:pt x="9819949" y="4028755"/>
                  <a:pt x="9842623" y="4034687"/>
                </a:cubicBezTo>
                <a:lnTo>
                  <a:pt x="9842069" y="4038587"/>
                </a:lnTo>
                <a:cubicBezTo>
                  <a:pt x="9842069" y="4038587"/>
                  <a:pt x="9842069" y="4038587"/>
                  <a:pt x="9849791" y="4039409"/>
                </a:cubicBezTo>
                <a:cubicBezTo>
                  <a:pt x="9850346" y="4035508"/>
                  <a:pt x="9850346" y="4035508"/>
                  <a:pt x="9850346" y="4035508"/>
                </a:cubicBezTo>
                <a:cubicBezTo>
                  <a:pt x="9850346" y="4035508"/>
                  <a:pt x="9842623" y="4034687"/>
                  <a:pt x="9842623" y="4034687"/>
                </a:cubicBezTo>
                <a:cubicBezTo>
                  <a:pt x="9843115" y="4031221"/>
                  <a:pt x="9831533" y="4029989"/>
                  <a:pt x="9832517" y="4023054"/>
                </a:cubicBezTo>
                <a:cubicBezTo>
                  <a:pt x="9826479" y="4024171"/>
                  <a:pt x="9817792" y="4023248"/>
                  <a:pt x="9810492" y="4022911"/>
                </a:cubicBezTo>
                <a:close/>
                <a:moveTo>
                  <a:pt x="10016923" y="4021560"/>
                </a:moveTo>
                <a:cubicBezTo>
                  <a:pt x="10016461" y="4024810"/>
                  <a:pt x="10016461" y="4024810"/>
                  <a:pt x="10016461" y="4024810"/>
                </a:cubicBezTo>
                <a:cubicBezTo>
                  <a:pt x="10016461" y="4024810"/>
                  <a:pt x="10016000" y="4028061"/>
                  <a:pt x="10016000" y="4028061"/>
                </a:cubicBezTo>
                <a:cubicBezTo>
                  <a:pt x="10021792" y="4028676"/>
                  <a:pt x="10024689" y="4028985"/>
                  <a:pt x="10026193" y="4028732"/>
                </a:cubicBezTo>
                <a:cubicBezTo>
                  <a:pt x="10027700" y="4028481"/>
                  <a:pt x="10027815" y="4027667"/>
                  <a:pt x="10028045" y="4026042"/>
                </a:cubicBezTo>
                <a:cubicBezTo>
                  <a:pt x="10028506" y="4022792"/>
                  <a:pt x="10028506" y="4022792"/>
                  <a:pt x="10028506" y="4022792"/>
                </a:cubicBezTo>
                <a:cubicBezTo>
                  <a:pt x="10028506" y="4022792"/>
                  <a:pt x="10016923" y="4021560"/>
                  <a:pt x="10016923" y="4021560"/>
                </a:cubicBezTo>
                <a:close/>
                <a:moveTo>
                  <a:pt x="9876462" y="4017172"/>
                </a:moveTo>
                <a:cubicBezTo>
                  <a:pt x="9875969" y="4020640"/>
                  <a:pt x="9864878" y="4015940"/>
                  <a:pt x="9863893" y="4022874"/>
                </a:cubicBezTo>
                <a:cubicBezTo>
                  <a:pt x="9875477" y="4024107"/>
                  <a:pt x="9875477" y="4024107"/>
                  <a:pt x="9886568" y="4028805"/>
                </a:cubicBezTo>
                <a:cubicBezTo>
                  <a:pt x="9898641" y="4026571"/>
                  <a:pt x="9887552" y="4021871"/>
                  <a:pt x="9876462" y="4017172"/>
                </a:cubicBezTo>
                <a:close/>
                <a:moveTo>
                  <a:pt x="9942748" y="4005748"/>
                </a:moveTo>
                <a:cubicBezTo>
                  <a:pt x="9920869" y="4003420"/>
                  <a:pt x="9929272" y="4022461"/>
                  <a:pt x="9906379" y="4027283"/>
                </a:cubicBezTo>
                <a:cubicBezTo>
                  <a:pt x="9916304" y="4035598"/>
                  <a:pt x="9914781" y="4046323"/>
                  <a:pt x="9936660" y="4048652"/>
                </a:cubicBezTo>
                <a:cubicBezTo>
                  <a:pt x="9937169" y="4045075"/>
                  <a:pt x="9948614" y="4042664"/>
                  <a:pt x="9960567" y="4036678"/>
                </a:cubicBezTo>
                <a:cubicBezTo>
                  <a:pt x="9960567" y="4036678"/>
                  <a:pt x="9960567" y="4036678"/>
                  <a:pt x="9961075" y="4033104"/>
                </a:cubicBezTo>
                <a:cubicBezTo>
                  <a:pt x="9961075" y="4033104"/>
                  <a:pt x="9961075" y="4033104"/>
                  <a:pt x="9972014" y="4034268"/>
                </a:cubicBezTo>
                <a:cubicBezTo>
                  <a:pt x="9972014" y="4034268"/>
                  <a:pt x="9972014" y="4034268"/>
                  <a:pt x="9972522" y="4030692"/>
                </a:cubicBezTo>
                <a:cubicBezTo>
                  <a:pt x="9972522" y="4030692"/>
                  <a:pt x="9961581" y="4029528"/>
                  <a:pt x="9961581" y="4029528"/>
                </a:cubicBezTo>
                <a:cubicBezTo>
                  <a:pt x="9961075" y="4033104"/>
                  <a:pt x="9961075" y="4033104"/>
                  <a:pt x="9961075" y="4033104"/>
                </a:cubicBezTo>
                <a:cubicBezTo>
                  <a:pt x="9961075" y="4033104"/>
                  <a:pt x="9960567" y="4036678"/>
                  <a:pt x="9949628" y="4035514"/>
                </a:cubicBezTo>
                <a:cubicBezTo>
                  <a:pt x="9938690" y="4034351"/>
                  <a:pt x="9940718" y="4020049"/>
                  <a:pt x="9951658" y="4021213"/>
                </a:cubicBezTo>
                <a:cubicBezTo>
                  <a:pt x="9962596" y="4022377"/>
                  <a:pt x="9962596" y="4022377"/>
                  <a:pt x="9962596" y="4022377"/>
                </a:cubicBezTo>
                <a:cubicBezTo>
                  <a:pt x="9962596" y="4022377"/>
                  <a:pt x="9963104" y="4018802"/>
                  <a:pt x="9963104" y="4018802"/>
                </a:cubicBezTo>
                <a:cubicBezTo>
                  <a:pt x="9952672" y="4014062"/>
                  <a:pt x="9953178" y="4010488"/>
                  <a:pt x="9942748" y="4005748"/>
                </a:cubicBezTo>
                <a:close/>
                <a:moveTo>
                  <a:pt x="10591855" y="4002231"/>
                </a:moveTo>
                <a:cubicBezTo>
                  <a:pt x="10591486" y="4004830"/>
                  <a:pt x="10591486" y="4004830"/>
                  <a:pt x="10591486" y="4004830"/>
                </a:cubicBezTo>
                <a:cubicBezTo>
                  <a:pt x="10591486" y="4004830"/>
                  <a:pt x="10591486" y="4004830"/>
                  <a:pt x="10603069" y="4006063"/>
                </a:cubicBezTo>
                <a:cubicBezTo>
                  <a:pt x="10603069" y="4006063"/>
                  <a:pt x="10603069" y="4006063"/>
                  <a:pt x="10603438" y="4003463"/>
                </a:cubicBezTo>
                <a:cubicBezTo>
                  <a:pt x="10603438" y="4003463"/>
                  <a:pt x="10603438" y="4003463"/>
                  <a:pt x="10591855" y="4002231"/>
                </a:cubicBezTo>
                <a:close/>
                <a:moveTo>
                  <a:pt x="9889340" y="4000067"/>
                </a:moveTo>
                <a:cubicBezTo>
                  <a:pt x="9889088" y="4001855"/>
                  <a:pt x="9886003" y="4005155"/>
                  <a:pt x="9885560" y="4008284"/>
                </a:cubicBezTo>
                <a:cubicBezTo>
                  <a:pt x="9885118" y="4011413"/>
                  <a:pt x="9887311" y="4014367"/>
                  <a:pt x="9897605" y="4015463"/>
                </a:cubicBezTo>
                <a:cubicBezTo>
                  <a:pt x="9908915" y="4009407"/>
                  <a:pt x="9899634" y="4001162"/>
                  <a:pt x="9889340" y="4000067"/>
                </a:cubicBezTo>
                <a:close/>
                <a:moveTo>
                  <a:pt x="10693491" y="3998527"/>
                </a:moveTo>
                <a:cubicBezTo>
                  <a:pt x="10693012" y="4001907"/>
                  <a:pt x="10693012" y="4001907"/>
                  <a:pt x="10693012" y="4001907"/>
                </a:cubicBezTo>
                <a:cubicBezTo>
                  <a:pt x="10686648" y="4008092"/>
                  <a:pt x="10697338" y="4010088"/>
                  <a:pt x="10706977" y="4009827"/>
                </a:cubicBezTo>
                <a:cubicBezTo>
                  <a:pt x="10716616" y="4009565"/>
                  <a:pt x="10725203" y="4007049"/>
                  <a:pt x="10714632" y="4004208"/>
                </a:cubicBezTo>
                <a:cubicBezTo>
                  <a:pt x="10714153" y="4007588"/>
                  <a:pt x="10704303" y="3999676"/>
                  <a:pt x="10693491" y="3998527"/>
                </a:cubicBezTo>
                <a:close/>
                <a:moveTo>
                  <a:pt x="10647567" y="3996280"/>
                </a:moveTo>
                <a:cubicBezTo>
                  <a:pt x="10635984" y="3995048"/>
                  <a:pt x="10635431" y="3998949"/>
                  <a:pt x="10635431" y="3998949"/>
                </a:cubicBezTo>
                <a:cubicBezTo>
                  <a:pt x="10635431" y="3998949"/>
                  <a:pt x="10635431" y="3998949"/>
                  <a:pt x="10647013" y="4000180"/>
                </a:cubicBezTo>
                <a:cubicBezTo>
                  <a:pt x="10647013" y="4000180"/>
                  <a:pt x="10658595" y="4001412"/>
                  <a:pt x="10658595" y="4001412"/>
                </a:cubicBezTo>
                <a:cubicBezTo>
                  <a:pt x="10659148" y="3997513"/>
                  <a:pt x="10647567" y="3996280"/>
                  <a:pt x="10647567" y="3996280"/>
                </a:cubicBezTo>
                <a:close/>
                <a:moveTo>
                  <a:pt x="4593499" y="3983610"/>
                </a:moveTo>
                <a:lnTo>
                  <a:pt x="4594527" y="3986607"/>
                </a:lnTo>
                <a:cubicBezTo>
                  <a:pt x="4595111" y="3984146"/>
                  <a:pt x="4599433" y="3986831"/>
                  <a:pt x="4600574" y="3991305"/>
                </a:cubicBezTo>
                <a:cubicBezTo>
                  <a:pt x="4602000" y="3996898"/>
                  <a:pt x="4599690" y="3997344"/>
                  <a:pt x="4600544" y="4000701"/>
                </a:cubicBezTo>
                <a:cubicBezTo>
                  <a:pt x="4599391" y="4000923"/>
                  <a:pt x="4599104" y="3999805"/>
                  <a:pt x="4598820" y="3998687"/>
                </a:cubicBezTo>
                <a:cubicBezTo>
                  <a:pt x="4598820" y="3998687"/>
                  <a:pt x="4598534" y="3997568"/>
                  <a:pt x="4598534" y="3997568"/>
                </a:cubicBezTo>
                <a:cubicBezTo>
                  <a:pt x="4597379" y="3997792"/>
                  <a:pt x="4597666" y="3998911"/>
                  <a:pt x="4597666" y="3998911"/>
                </a:cubicBezTo>
                <a:cubicBezTo>
                  <a:pt x="4597950" y="4000029"/>
                  <a:pt x="4597950" y="4000029"/>
                  <a:pt x="4597950" y="4000029"/>
                </a:cubicBezTo>
                <a:cubicBezTo>
                  <a:pt x="4598235" y="4001148"/>
                  <a:pt x="4598519" y="4002266"/>
                  <a:pt x="4599960" y="4003160"/>
                </a:cubicBezTo>
                <a:lnTo>
                  <a:pt x="4606713" y="4025902"/>
                </a:lnTo>
                <a:lnTo>
                  <a:pt x="4601808" y="4031948"/>
                </a:lnTo>
                <a:cubicBezTo>
                  <a:pt x="4597049" y="4035940"/>
                  <a:pt x="4590374" y="4040016"/>
                  <a:pt x="4582590" y="4041976"/>
                </a:cubicBezTo>
                <a:cubicBezTo>
                  <a:pt x="4567402" y="4041010"/>
                  <a:pt x="4567903" y="4034496"/>
                  <a:pt x="4558030" y="4030598"/>
                </a:cubicBezTo>
                <a:cubicBezTo>
                  <a:pt x="4547776" y="4031581"/>
                  <a:pt x="4562715" y="4035804"/>
                  <a:pt x="4552464" y="4036788"/>
                </a:cubicBezTo>
                <a:cubicBezTo>
                  <a:pt x="4547776" y="4031581"/>
                  <a:pt x="4548152" y="4026695"/>
                  <a:pt x="4563342" y="4027662"/>
                </a:cubicBezTo>
                <a:cubicBezTo>
                  <a:pt x="4569286" y="4016586"/>
                  <a:pt x="4565101" y="4004867"/>
                  <a:pt x="4590666" y="4003221"/>
                </a:cubicBezTo>
                <a:close/>
                <a:moveTo>
                  <a:pt x="10572044" y="3981646"/>
                </a:moveTo>
                <a:cubicBezTo>
                  <a:pt x="10560220" y="3987647"/>
                  <a:pt x="10539613" y="3978196"/>
                  <a:pt x="10539105" y="3981771"/>
                </a:cubicBezTo>
                <a:cubicBezTo>
                  <a:pt x="10549916" y="3982921"/>
                  <a:pt x="10527788" y="3984196"/>
                  <a:pt x="10538091" y="3988921"/>
                </a:cubicBezTo>
                <a:cubicBezTo>
                  <a:pt x="10548649" y="3991859"/>
                  <a:pt x="10559458" y="3993010"/>
                  <a:pt x="10566467" y="3991940"/>
                </a:cubicBezTo>
                <a:cubicBezTo>
                  <a:pt x="10573478" y="3990872"/>
                  <a:pt x="10576687" y="3987583"/>
                  <a:pt x="10572044" y="3981646"/>
                </a:cubicBezTo>
                <a:close/>
                <a:moveTo>
                  <a:pt x="9948180" y="3981253"/>
                </a:moveTo>
                <a:cubicBezTo>
                  <a:pt x="9947719" y="3984504"/>
                  <a:pt x="9947259" y="3987753"/>
                  <a:pt x="9947259" y="3987753"/>
                </a:cubicBezTo>
                <a:cubicBezTo>
                  <a:pt x="9949671" y="3988011"/>
                  <a:pt x="9952141" y="3987862"/>
                  <a:pt x="9954188" y="3987460"/>
                </a:cubicBezTo>
                <a:cubicBezTo>
                  <a:pt x="9960331" y="3986257"/>
                  <a:pt x="9962658" y="3982793"/>
                  <a:pt x="9948180" y="3981253"/>
                </a:cubicBezTo>
                <a:close/>
                <a:moveTo>
                  <a:pt x="10096933" y="3979015"/>
                </a:moveTo>
                <a:cubicBezTo>
                  <a:pt x="10092532" y="3978960"/>
                  <a:pt x="10089521" y="3979465"/>
                  <a:pt x="10089289" y="3981091"/>
                </a:cubicBezTo>
                <a:cubicBezTo>
                  <a:pt x="10100874" y="3982323"/>
                  <a:pt x="10111993" y="3986805"/>
                  <a:pt x="10111993" y="3986805"/>
                </a:cubicBezTo>
                <a:lnTo>
                  <a:pt x="10112917" y="3980306"/>
                </a:lnTo>
                <a:lnTo>
                  <a:pt x="10112916" y="3980305"/>
                </a:lnTo>
                <a:cubicBezTo>
                  <a:pt x="10107126" y="3979689"/>
                  <a:pt x="10101335" y="3979072"/>
                  <a:pt x="10096933" y="3979015"/>
                </a:cubicBezTo>
                <a:close/>
                <a:moveTo>
                  <a:pt x="10145831" y="3976211"/>
                </a:moveTo>
                <a:cubicBezTo>
                  <a:pt x="10144812" y="3983396"/>
                  <a:pt x="10132966" y="3989430"/>
                  <a:pt x="10131948" y="3996616"/>
                </a:cubicBezTo>
                <a:cubicBezTo>
                  <a:pt x="10121632" y="3991872"/>
                  <a:pt x="10122140" y="3988279"/>
                  <a:pt x="10111319" y="3987127"/>
                </a:cubicBezTo>
                <a:cubicBezTo>
                  <a:pt x="10111319" y="3987127"/>
                  <a:pt x="10110809" y="3990719"/>
                  <a:pt x="10099983" y="3989569"/>
                </a:cubicBezTo>
                <a:cubicBezTo>
                  <a:pt x="10099983" y="3989569"/>
                  <a:pt x="10099983" y="3989569"/>
                  <a:pt x="10089159" y="3988416"/>
                </a:cubicBezTo>
                <a:cubicBezTo>
                  <a:pt x="10088651" y="3992008"/>
                  <a:pt x="10066493" y="3993298"/>
                  <a:pt x="10076298" y="4001635"/>
                </a:cubicBezTo>
                <a:cubicBezTo>
                  <a:pt x="10076298" y="4001635"/>
                  <a:pt x="10087120" y="4002786"/>
                  <a:pt x="10087120" y="4002786"/>
                </a:cubicBezTo>
                <a:cubicBezTo>
                  <a:pt x="10086611" y="4006378"/>
                  <a:pt x="10097437" y="4007531"/>
                  <a:pt x="10096416" y="4014717"/>
                </a:cubicBezTo>
                <a:cubicBezTo>
                  <a:pt x="10106731" y="4019460"/>
                  <a:pt x="10119084" y="4009834"/>
                  <a:pt x="10118574" y="4013426"/>
                </a:cubicBezTo>
                <a:cubicBezTo>
                  <a:pt x="10128380" y="4021764"/>
                  <a:pt x="10117045" y="4024204"/>
                  <a:pt x="10126341" y="4036133"/>
                </a:cubicBezTo>
                <a:cubicBezTo>
                  <a:pt x="10137165" y="4037285"/>
                  <a:pt x="10137165" y="4037285"/>
                  <a:pt x="10137165" y="4037285"/>
                </a:cubicBezTo>
                <a:cubicBezTo>
                  <a:pt x="10125321" y="4043319"/>
                  <a:pt x="10113476" y="4049352"/>
                  <a:pt x="10103673" y="4041016"/>
                </a:cubicBezTo>
                <a:cubicBezTo>
                  <a:pt x="10091829" y="4047048"/>
                  <a:pt x="10079986" y="4053082"/>
                  <a:pt x="10069163" y="4051931"/>
                </a:cubicBezTo>
                <a:cubicBezTo>
                  <a:pt x="10067634" y="4062708"/>
                  <a:pt x="10067634" y="4062708"/>
                  <a:pt x="10056299" y="4065148"/>
                </a:cubicBezTo>
                <a:cubicBezTo>
                  <a:pt x="10055790" y="4068741"/>
                  <a:pt x="10077947" y="4067452"/>
                  <a:pt x="10077435" y="4071045"/>
                </a:cubicBezTo>
                <a:cubicBezTo>
                  <a:pt x="10076417" y="4078230"/>
                  <a:pt x="10065085" y="4080672"/>
                  <a:pt x="10064576" y="4084263"/>
                </a:cubicBezTo>
                <a:cubicBezTo>
                  <a:pt x="10064066" y="4087856"/>
                  <a:pt x="10064576" y="4084263"/>
                  <a:pt x="10074889" y="4089008"/>
                </a:cubicBezTo>
                <a:cubicBezTo>
                  <a:pt x="10053241" y="4086704"/>
                  <a:pt x="10064066" y="4087856"/>
                  <a:pt x="10063556" y="4091449"/>
                </a:cubicBezTo>
                <a:cubicBezTo>
                  <a:pt x="10074379" y="4092599"/>
                  <a:pt x="10085203" y="4093752"/>
                  <a:pt x="10085714" y="4090159"/>
                </a:cubicBezTo>
                <a:cubicBezTo>
                  <a:pt x="10085714" y="4090159"/>
                  <a:pt x="10086222" y="4086566"/>
                  <a:pt x="10086222" y="4086566"/>
                </a:cubicBezTo>
                <a:cubicBezTo>
                  <a:pt x="10097047" y="4087718"/>
                  <a:pt x="10097047" y="4087718"/>
                  <a:pt x="10097047" y="4087718"/>
                </a:cubicBezTo>
                <a:cubicBezTo>
                  <a:pt x="10108380" y="4085278"/>
                  <a:pt x="10097557" y="4084127"/>
                  <a:pt x="10098067" y="4080534"/>
                </a:cubicBezTo>
                <a:cubicBezTo>
                  <a:pt x="10108890" y="4081685"/>
                  <a:pt x="10109400" y="4078092"/>
                  <a:pt x="10108890" y="4081685"/>
                </a:cubicBezTo>
                <a:cubicBezTo>
                  <a:pt x="10108890" y="4081685"/>
                  <a:pt x="10119715" y="4082837"/>
                  <a:pt x="10119715" y="4082837"/>
                </a:cubicBezTo>
                <a:cubicBezTo>
                  <a:pt x="10120225" y="4079244"/>
                  <a:pt x="10120225" y="4079244"/>
                  <a:pt x="10120225" y="4079244"/>
                </a:cubicBezTo>
                <a:cubicBezTo>
                  <a:pt x="10131049" y="4080395"/>
                  <a:pt x="10131049" y="4080395"/>
                  <a:pt x="10131049" y="4080395"/>
                </a:cubicBezTo>
                <a:cubicBezTo>
                  <a:pt x="10130538" y="4083989"/>
                  <a:pt x="10130030" y="4087581"/>
                  <a:pt x="10140852" y="4088733"/>
                </a:cubicBezTo>
                <a:cubicBezTo>
                  <a:pt x="10139833" y="4095918"/>
                  <a:pt x="10129010" y="4094766"/>
                  <a:pt x="10128501" y="4098359"/>
                </a:cubicBezTo>
                <a:cubicBezTo>
                  <a:pt x="10117165" y="4100800"/>
                  <a:pt x="10126972" y="4109136"/>
                  <a:pt x="10105323" y="4106832"/>
                </a:cubicBezTo>
                <a:cubicBezTo>
                  <a:pt x="10095008" y="4102088"/>
                  <a:pt x="10084694" y="4097344"/>
                  <a:pt x="10073869" y="4096193"/>
                </a:cubicBezTo>
                <a:cubicBezTo>
                  <a:pt x="10062027" y="4102226"/>
                  <a:pt x="10060498" y="4113003"/>
                  <a:pt x="10038848" y="4110701"/>
                </a:cubicBezTo>
                <a:cubicBezTo>
                  <a:pt x="10049164" y="4115445"/>
                  <a:pt x="10048654" y="4119038"/>
                  <a:pt x="10037320" y="4121478"/>
                </a:cubicBezTo>
                <a:cubicBezTo>
                  <a:pt x="10058969" y="4123782"/>
                  <a:pt x="10058459" y="4127373"/>
                  <a:pt x="10057949" y="4130967"/>
                </a:cubicBezTo>
                <a:cubicBezTo>
                  <a:pt x="10057439" y="4134559"/>
                  <a:pt x="10057439" y="4134559"/>
                  <a:pt x="10057439" y="4134559"/>
                </a:cubicBezTo>
                <a:cubicBezTo>
                  <a:pt x="10046614" y="4133408"/>
                  <a:pt x="10047125" y="4129815"/>
                  <a:pt x="10047125" y="4129815"/>
                </a:cubicBezTo>
                <a:cubicBezTo>
                  <a:pt x="10036299" y="4128663"/>
                  <a:pt x="10035790" y="4132256"/>
                  <a:pt x="10035280" y="4135849"/>
                </a:cubicBezTo>
                <a:cubicBezTo>
                  <a:pt x="10035280" y="4135849"/>
                  <a:pt x="10046106" y="4137000"/>
                  <a:pt x="10046106" y="4137000"/>
                </a:cubicBezTo>
                <a:cubicBezTo>
                  <a:pt x="10045087" y="4144185"/>
                  <a:pt x="10054891" y="4152523"/>
                  <a:pt x="10054382" y="4156116"/>
                </a:cubicBezTo>
                <a:cubicBezTo>
                  <a:pt x="10054382" y="4156116"/>
                  <a:pt x="10064694" y="4160859"/>
                  <a:pt x="10053363" y="4163300"/>
                </a:cubicBezTo>
                <a:cubicBezTo>
                  <a:pt x="10041008" y="4172926"/>
                  <a:pt x="10019360" y="4170623"/>
                  <a:pt x="10017322" y="4184994"/>
                </a:cubicBezTo>
                <a:cubicBezTo>
                  <a:pt x="10006498" y="4183841"/>
                  <a:pt x="10006498" y="4183841"/>
                  <a:pt x="10006498" y="4183841"/>
                </a:cubicBezTo>
                <a:cubicBezTo>
                  <a:pt x="10006498" y="4183841"/>
                  <a:pt x="10007007" y="4180249"/>
                  <a:pt x="10007007" y="4180249"/>
                </a:cubicBezTo>
                <a:cubicBezTo>
                  <a:pt x="10007517" y="4176656"/>
                  <a:pt x="10007517" y="4176656"/>
                  <a:pt x="10007517" y="4176656"/>
                </a:cubicBezTo>
                <a:cubicBezTo>
                  <a:pt x="10007517" y="4176656"/>
                  <a:pt x="10008026" y="4173064"/>
                  <a:pt x="9997201" y="4171911"/>
                </a:cubicBezTo>
                <a:cubicBezTo>
                  <a:pt x="9996693" y="4175505"/>
                  <a:pt x="9996693" y="4175505"/>
                  <a:pt x="9985869" y="4174352"/>
                </a:cubicBezTo>
                <a:cubicBezTo>
                  <a:pt x="9986378" y="4170760"/>
                  <a:pt x="9986378" y="4170760"/>
                  <a:pt x="9986890" y="4167167"/>
                </a:cubicBezTo>
                <a:cubicBezTo>
                  <a:pt x="9976064" y="4166017"/>
                  <a:pt x="9975553" y="4169608"/>
                  <a:pt x="9976064" y="4166017"/>
                </a:cubicBezTo>
                <a:cubicBezTo>
                  <a:pt x="9963711" y="4175641"/>
                  <a:pt x="9973515" y="4183979"/>
                  <a:pt x="9962180" y="4186420"/>
                </a:cubicBezTo>
                <a:cubicBezTo>
                  <a:pt x="9961671" y="4190012"/>
                  <a:pt x="9971986" y="4194756"/>
                  <a:pt x="9971477" y="4198348"/>
                </a:cubicBezTo>
                <a:cubicBezTo>
                  <a:pt x="9971477" y="4198348"/>
                  <a:pt x="9982811" y="4195908"/>
                  <a:pt x="9983321" y="4192314"/>
                </a:cubicBezTo>
                <a:cubicBezTo>
                  <a:pt x="9994144" y="4193467"/>
                  <a:pt x="9995162" y="4186281"/>
                  <a:pt x="10016812" y="4188585"/>
                </a:cubicBezTo>
                <a:cubicBezTo>
                  <a:pt x="10028145" y="4186144"/>
                  <a:pt x="10049284" y="4192040"/>
                  <a:pt x="10070931" y="4194343"/>
                </a:cubicBezTo>
                <a:cubicBezTo>
                  <a:pt x="10070931" y="4194343"/>
                  <a:pt x="10070423" y="4197935"/>
                  <a:pt x="10070423" y="4197935"/>
                </a:cubicBezTo>
                <a:cubicBezTo>
                  <a:pt x="10070423" y="4197935"/>
                  <a:pt x="10070423" y="4197935"/>
                  <a:pt x="10059598" y="4196784"/>
                </a:cubicBezTo>
                <a:cubicBezTo>
                  <a:pt x="10059087" y="4200378"/>
                  <a:pt x="10059087" y="4200378"/>
                  <a:pt x="10059087" y="4200378"/>
                </a:cubicBezTo>
                <a:cubicBezTo>
                  <a:pt x="10059087" y="4200378"/>
                  <a:pt x="10069912" y="4201528"/>
                  <a:pt x="10069912" y="4201528"/>
                </a:cubicBezTo>
                <a:cubicBezTo>
                  <a:pt x="10069912" y="4201528"/>
                  <a:pt x="10069912" y="4201528"/>
                  <a:pt x="10080738" y="4202680"/>
                </a:cubicBezTo>
                <a:cubicBezTo>
                  <a:pt x="10069404" y="4205121"/>
                  <a:pt x="10080228" y="4206273"/>
                  <a:pt x="10080228" y="4206273"/>
                </a:cubicBezTo>
                <a:cubicBezTo>
                  <a:pt x="10068893" y="4208714"/>
                  <a:pt x="10058067" y="4207563"/>
                  <a:pt x="10046737" y="4210003"/>
                </a:cubicBezTo>
                <a:cubicBezTo>
                  <a:pt x="10046737" y="4210003"/>
                  <a:pt x="10046737" y="4210003"/>
                  <a:pt x="10046227" y="4213595"/>
                </a:cubicBezTo>
                <a:cubicBezTo>
                  <a:pt x="10045717" y="4217188"/>
                  <a:pt x="10045717" y="4217188"/>
                  <a:pt x="10045717" y="4217188"/>
                </a:cubicBezTo>
                <a:cubicBezTo>
                  <a:pt x="10045717" y="4217188"/>
                  <a:pt x="10046227" y="4213595"/>
                  <a:pt x="10057050" y="4214747"/>
                </a:cubicBezTo>
                <a:cubicBezTo>
                  <a:pt x="10056539" y="4218340"/>
                  <a:pt x="10055520" y="4225525"/>
                  <a:pt x="10055011" y="4229118"/>
                </a:cubicBezTo>
                <a:cubicBezTo>
                  <a:pt x="10065835" y="4230268"/>
                  <a:pt x="10076151" y="4235014"/>
                  <a:pt x="10098307" y="4233725"/>
                </a:cubicBezTo>
                <a:cubicBezTo>
                  <a:pt x="10086973" y="4236164"/>
                  <a:pt x="10097797" y="4237317"/>
                  <a:pt x="10097287" y="4240909"/>
                </a:cubicBezTo>
                <a:cubicBezTo>
                  <a:pt x="10097287" y="4240909"/>
                  <a:pt x="10086463" y="4239757"/>
                  <a:pt x="10085954" y="4243350"/>
                </a:cubicBezTo>
                <a:cubicBezTo>
                  <a:pt x="10096779" y="4244501"/>
                  <a:pt x="10107094" y="4249245"/>
                  <a:pt x="10106583" y="4252838"/>
                </a:cubicBezTo>
                <a:cubicBezTo>
                  <a:pt x="10095759" y="4251687"/>
                  <a:pt x="10105565" y="4260023"/>
                  <a:pt x="10094230" y="4262464"/>
                </a:cubicBezTo>
                <a:cubicBezTo>
                  <a:pt x="10083915" y="4257720"/>
                  <a:pt x="10084935" y="4250535"/>
                  <a:pt x="10062777" y="4251825"/>
                </a:cubicBezTo>
                <a:cubicBezTo>
                  <a:pt x="10051443" y="4254265"/>
                  <a:pt x="10062267" y="4255418"/>
                  <a:pt x="10061758" y="4259010"/>
                </a:cubicBezTo>
                <a:cubicBezTo>
                  <a:pt x="10050933" y="4257857"/>
                  <a:pt x="10050933" y="4257857"/>
                  <a:pt x="10050933" y="4257857"/>
                </a:cubicBezTo>
                <a:cubicBezTo>
                  <a:pt x="10051443" y="4254265"/>
                  <a:pt x="10040621" y="4253115"/>
                  <a:pt x="10029796" y="4251962"/>
                </a:cubicBezTo>
                <a:cubicBezTo>
                  <a:pt x="10029796" y="4251962"/>
                  <a:pt x="10029285" y="4255554"/>
                  <a:pt x="10018460" y="4254403"/>
                </a:cubicBezTo>
                <a:cubicBezTo>
                  <a:pt x="10027757" y="4266332"/>
                  <a:pt x="10003050" y="4285584"/>
                  <a:pt x="10035524" y="4289039"/>
                </a:cubicBezTo>
                <a:cubicBezTo>
                  <a:pt x="10045836" y="4293784"/>
                  <a:pt x="10034505" y="4296224"/>
                  <a:pt x="10033994" y="4299816"/>
                </a:cubicBezTo>
                <a:cubicBezTo>
                  <a:pt x="10033994" y="4299816"/>
                  <a:pt x="10033994" y="4299816"/>
                  <a:pt x="10033484" y="4303409"/>
                </a:cubicBezTo>
                <a:cubicBezTo>
                  <a:pt x="10044307" y="4304561"/>
                  <a:pt x="10044307" y="4304561"/>
                  <a:pt x="10044307" y="4304561"/>
                </a:cubicBezTo>
                <a:cubicBezTo>
                  <a:pt x="10044307" y="4304561"/>
                  <a:pt x="10043797" y="4308154"/>
                  <a:pt x="10055131" y="4305712"/>
                </a:cubicBezTo>
                <a:cubicBezTo>
                  <a:pt x="10077798" y="4300831"/>
                  <a:pt x="10110271" y="4304285"/>
                  <a:pt x="10132939" y="4299404"/>
                </a:cubicBezTo>
                <a:cubicBezTo>
                  <a:pt x="10144781" y="4293370"/>
                  <a:pt x="10145800" y="4286185"/>
                  <a:pt x="10167960" y="4284897"/>
                </a:cubicBezTo>
                <a:cubicBezTo>
                  <a:pt x="10158155" y="4276559"/>
                  <a:pt x="10136507" y="4274256"/>
                  <a:pt x="10126192" y="4269511"/>
                </a:cubicBezTo>
                <a:cubicBezTo>
                  <a:pt x="10126703" y="4265918"/>
                  <a:pt x="10137017" y="4270663"/>
                  <a:pt x="10148349" y="4268223"/>
                </a:cubicBezTo>
                <a:cubicBezTo>
                  <a:pt x="10138036" y="4263479"/>
                  <a:pt x="10138036" y="4263479"/>
                  <a:pt x="10127211" y="4262326"/>
                </a:cubicBezTo>
                <a:cubicBezTo>
                  <a:pt x="10138545" y="4259887"/>
                  <a:pt x="10149368" y="4261038"/>
                  <a:pt x="10149368" y="4261038"/>
                </a:cubicBezTo>
                <a:cubicBezTo>
                  <a:pt x="10150388" y="4253852"/>
                  <a:pt x="10161723" y="4251411"/>
                  <a:pt x="10151917" y="4243075"/>
                </a:cubicBezTo>
                <a:cubicBezTo>
                  <a:pt x="10162741" y="4244227"/>
                  <a:pt x="10162741" y="4244227"/>
                  <a:pt x="10163251" y="4240634"/>
                </a:cubicBezTo>
                <a:cubicBezTo>
                  <a:pt x="10163251" y="4240634"/>
                  <a:pt x="10174076" y="4241786"/>
                  <a:pt x="10174076" y="4241786"/>
                </a:cubicBezTo>
                <a:cubicBezTo>
                  <a:pt x="10174076" y="4241786"/>
                  <a:pt x="10174076" y="4241786"/>
                  <a:pt x="10173566" y="4245379"/>
                </a:cubicBezTo>
                <a:cubicBezTo>
                  <a:pt x="10162232" y="4247819"/>
                  <a:pt x="10183370" y="4253714"/>
                  <a:pt x="10171528" y="4259749"/>
                </a:cubicBezTo>
                <a:cubicBezTo>
                  <a:pt x="10181841" y="4264492"/>
                  <a:pt x="10181331" y="4268085"/>
                  <a:pt x="10180821" y="4271677"/>
                </a:cubicBezTo>
                <a:cubicBezTo>
                  <a:pt x="10180821" y="4271677"/>
                  <a:pt x="10180311" y="4275270"/>
                  <a:pt x="10180311" y="4275270"/>
                </a:cubicBezTo>
                <a:cubicBezTo>
                  <a:pt x="10191136" y="4276421"/>
                  <a:pt x="10191136" y="4276421"/>
                  <a:pt x="10191136" y="4276421"/>
                </a:cubicBezTo>
                <a:cubicBezTo>
                  <a:pt x="10191136" y="4276421"/>
                  <a:pt x="10191646" y="4272828"/>
                  <a:pt x="10191646" y="4272828"/>
                </a:cubicBezTo>
                <a:cubicBezTo>
                  <a:pt x="10192156" y="4269237"/>
                  <a:pt x="10192666" y="4265644"/>
                  <a:pt x="10203490" y="4266796"/>
                </a:cubicBezTo>
                <a:cubicBezTo>
                  <a:pt x="10202981" y="4270388"/>
                  <a:pt x="10213805" y="4271541"/>
                  <a:pt x="10213805" y="4271541"/>
                </a:cubicBezTo>
                <a:cubicBezTo>
                  <a:pt x="10245768" y="4278588"/>
                  <a:pt x="10236982" y="4263065"/>
                  <a:pt x="10259649" y="4258183"/>
                </a:cubicBezTo>
                <a:cubicBezTo>
                  <a:pt x="10270472" y="4259335"/>
                  <a:pt x="10270472" y="4259335"/>
                  <a:pt x="10270983" y="4255743"/>
                </a:cubicBezTo>
                <a:cubicBezTo>
                  <a:pt x="10271492" y="4252151"/>
                  <a:pt x="10261687" y="4243814"/>
                  <a:pt x="10239531" y="4245103"/>
                </a:cubicBezTo>
                <a:cubicBezTo>
                  <a:pt x="10240040" y="4241510"/>
                  <a:pt x="10240040" y="4241510"/>
                  <a:pt x="10229215" y="4240359"/>
                </a:cubicBezTo>
                <a:cubicBezTo>
                  <a:pt x="10228706" y="4243951"/>
                  <a:pt x="10217885" y="4242799"/>
                  <a:pt x="10217374" y="4246392"/>
                </a:cubicBezTo>
                <a:cubicBezTo>
                  <a:pt x="10217885" y="4242799"/>
                  <a:pt x="10217885" y="4242799"/>
                  <a:pt x="10217885" y="4242799"/>
                </a:cubicBezTo>
                <a:cubicBezTo>
                  <a:pt x="10217885" y="4242799"/>
                  <a:pt x="10207059" y="4241648"/>
                  <a:pt x="10207059" y="4241648"/>
                </a:cubicBezTo>
                <a:cubicBezTo>
                  <a:pt x="10206549" y="4245241"/>
                  <a:pt x="10206549" y="4245241"/>
                  <a:pt x="10206549" y="4245241"/>
                </a:cubicBezTo>
                <a:cubicBezTo>
                  <a:pt x="10195724" y="4244089"/>
                  <a:pt x="10195724" y="4244089"/>
                  <a:pt x="10195724" y="4244089"/>
                </a:cubicBezTo>
                <a:cubicBezTo>
                  <a:pt x="10195724" y="4244089"/>
                  <a:pt x="10184899" y="4242937"/>
                  <a:pt x="10184899" y="4242937"/>
                </a:cubicBezTo>
                <a:cubicBezTo>
                  <a:pt x="10174076" y="4241786"/>
                  <a:pt x="10174076" y="4241786"/>
                  <a:pt x="10174586" y="4238194"/>
                </a:cubicBezTo>
                <a:cubicBezTo>
                  <a:pt x="10174586" y="4238194"/>
                  <a:pt x="10174586" y="4238194"/>
                  <a:pt x="10185918" y="4235752"/>
                </a:cubicBezTo>
                <a:cubicBezTo>
                  <a:pt x="10207568" y="4238055"/>
                  <a:pt x="10218904" y="4235614"/>
                  <a:pt x="10209606" y="4223685"/>
                </a:cubicBezTo>
                <a:cubicBezTo>
                  <a:pt x="10220430" y="4224838"/>
                  <a:pt x="10220941" y="4221245"/>
                  <a:pt x="10231763" y="4222396"/>
                </a:cubicBezTo>
                <a:cubicBezTo>
                  <a:pt x="10231254" y="4225988"/>
                  <a:pt x="10231254" y="4225988"/>
                  <a:pt x="10231254" y="4225988"/>
                </a:cubicBezTo>
                <a:cubicBezTo>
                  <a:pt x="10242589" y="4223548"/>
                  <a:pt x="10253414" y="4224700"/>
                  <a:pt x="10265256" y="4218666"/>
                </a:cubicBezTo>
                <a:cubicBezTo>
                  <a:pt x="10275571" y="4223409"/>
                  <a:pt x="10286396" y="4224562"/>
                  <a:pt x="10296708" y="4229306"/>
                </a:cubicBezTo>
                <a:cubicBezTo>
                  <a:pt x="10297218" y="4225712"/>
                  <a:pt x="10308044" y="4226866"/>
                  <a:pt x="10308552" y="4223273"/>
                </a:cubicBezTo>
                <a:cubicBezTo>
                  <a:pt x="10297728" y="4222120"/>
                  <a:pt x="10298746" y="4214936"/>
                  <a:pt x="10310082" y="4212494"/>
                </a:cubicBezTo>
                <a:cubicBezTo>
                  <a:pt x="10299766" y="4207751"/>
                  <a:pt x="10300277" y="4204157"/>
                  <a:pt x="10289454" y="4203006"/>
                </a:cubicBezTo>
                <a:cubicBezTo>
                  <a:pt x="10288943" y="4206600"/>
                  <a:pt x="10278629" y="4201854"/>
                  <a:pt x="10267294" y="4204296"/>
                </a:cubicBezTo>
                <a:cubicBezTo>
                  <a:pt x="10267294" y="4204296"/>
                  <a:pt x="10267803" y="4200704"/>
                  <a:pt x="10267803" y="4200704"/>
                </a:cubicBezTo>
                <a:cubicBezTo>
                  <a:pt x="10267803" y="4200704"/>
                  <a:pt x="10256471" y="4203144"/>
                  <a:pt x="10256981" y="4199551"/>
                </a:cubicBezTo>
                <a:cubicBezTo>
                  <a:pt x="10268823" y="4193519"/>
                  <a:pt x="10289454" y="4203006"/>
                  <a:pt x="10301296" y="4196973"/>
                </a:cubicBezTo>
                <a:cubicBezTo>
                  <a:pt x="10300786" y="4200565"/>
                  <a:pt x="10311611" y="4201716"/>
                  <a:pt x="10322435" y="4202869"/>
                </a:cubicBezTo>
                <a:cubicBezTo>
                  <a:pt x="10321925" y="4206462"/>
                  <a:pt x="10321925" y="4206462"/>
                  <a:pt x="10321416" y="4210054"/>
                </a:cubicBezTo>
                <a:cubicBezTo>
                  <a:pt x="10332239" y="4211205"/>
                  <a:pt x="10344082" y="4205172"/>
                  <a:pt x="10353888" y="4213509"/>
                </a:cubicBezTo>
                <a:cubicBezTo>
                  <a:pt x="10348730" y="4211136"/>
                  <a:pt x="10346023" y="4210849"/>
                  <a:pt x="10344481" y="4212053"/>
                </a:cubicBezTo>
                <a:cubicBezTo>
                  <a:pt x="10342936" y="4213255"/>
                  <a:pt x="10342554" y="4215950"/>
                  <a:pt x="10342045" y="4219543"/>
                </a:cubicBezTo>
                <a:cubicBezTo>
                  <a:pt x="10347456" y="4220118"/>
                  <a:pt x="10352868" y="4220694"/>
                  <a:pt x="10357054" y="4220228"/>
                </a:cubicBezTo>
                <a:cubicBezTo>
                  <a:pt x="10361240" y="4219761"/>
                  <a:pt x="10364202" y="4218254"/>
                  <a:pt x="10364711" y="4214661"/>
                </a:cubicBezTo>
                <a:cubicBezTo>
                  <a:pt x="10375027" y="4219405"/>
                  <a:pt x="10374516" y="4222997"/>
                  <a:pt x="10374007" y="4226589"/>
                </a:cubicBezTo>
                <a:lnTo>
                  <a:pt x="10374624" y="4226779"/>
                </a:lnTo>
                <a:lnTo>
                  <a:pt x="10332541" y="4222303"/>
                </a:lnTo>
                <a:cubicBezTo>
                  <a:pt x="10332541" y="4222303"/>
                  <a:pt x="10321238" y="4224619"/>
                  <a:pt x="10321730" y="4221150"/>
                </a:cubicBezTo>
                <a:cubicBezTo>
                  <a:pt x="10321730" y="4221150"/>
                  <a:pt x="10321238" y="4224619"/>
                  <a:pt x="10321238" y="4224619"/>
                </a:cubicBezTo>
                <a:cubicBezTo>
                  <a:pt x="10321238" y="4224619"/>
                  <a:pt x="10332048" y="4225768"/>
                  <a:pt x="10332048" y="4225768"/>
                </a:cubicBezTo>
                <a:cubicBezTo>
                  <a:pt x="10342858" y="4226918"/>
                  <a:pt x="10342366" y="4230386"/>
                  <a:pt x="10363987" y="4232687"/>
                </a:cubicBezTo>
                <a:lnTo>
                  <a:pt x="10375491" y="4227045"/>
                </a:lnTo>
                <a:lnTo>
                  <a:pt x="10399011" y="4234265"/>
                </a:lnTo>
                <a:cubicBezTo>
                  <a:pt x="10402752" y="4236942"/>
                  <a:pt x="10405204" y="4239028"/>
                  <a:pt x="10416284" y="4238382"/>
                </a:cubicBezTo>
                <a:cubicBezTo>
                  <a:pt x="10427617" y="4235940"/>
                  <a:pt x="10428636" y="4228756"/>
                  <a:pt x="10418831" y="4220419"/>
                </a:cubicBezTo>
                <a:cubicBezTo>
                  <a:pt x="10430165" y="4217978"/>
                  <a:pt x="10409537" y="4208489"/>
                  <a:pt x="10410046" y="4204897"/>
                </a:cubicBezTo>
                <a:cubicBezTo>
                  <a:pt x="10398712" y="4207337"/>
                  <a:pt x="10400240" y="4196561"/>
                  <a:pt x="10388909" y="4199001"/>
                </a:cubicBezTo>
                <a:cubicBezTo>
                  <a:pt x="10388909" y="4199001"/>
                  <a:pt x="10377574" y="4201443"/>
                  <a:pt x="10377574" y="4201443"/>
                </a:cubicBezTo>
                <a:cubicBezTo>
                  <a:pt x="10367258" y="4196698"/>
                  <a:pt x="10367768" y="4193105"/>
                  <a:pt x="10356946" y="4191954"/>
                </a:cubicBezTo>
                <a:cubicBezTo>
                  <a:pt x="10357457" y="4188361"/>
                  <a:pt x="10357457" y="4188361"/>
                  <a:pt x="10357457" y="4188361"/>
                </a:cubicBezTo>
                <a:cubicBezTo>
                  <a:pt x="10368787" y="4185920"/>
                  <a:pt x="10379612" y="4187072"/>
                  <a:pt x="10390438" y="4188223"/>
                </a:cubicBezTo>
                <a:cubicBezTo>
                  <a:pt x="10389928" y="4191816"/>
                  <a:pt x="10389928" y="4191816"/>
                  <a:pt x="10389420" y="4195408"/>
                </a:cubicBezTo>
                <a:cubicBezTo>
                  <a:pt x="10411065" y="4197711"/>
                  <a:pt x="10423421" y="4188086"/>
                  <a:pt x="10413105" y="4183342"/>
                </a:cubicBezTo>
                <a:cubicBezTo>
                  <a:pt x="10380633" y="4179888"/>
                  <a:pt x="10370317" y="4175143"/>
                  <a:pt x="10371846" y="4164364"/>
                </a:cubicBezTo>
                <a:cubicBezTo>
                  <a:pt x="10349690" y="4165653"/>
                  <a:pt x="10349690" y="4165653"/>
                  <a:pt x="10328551" y="4159757"/>
                </a:cubicBezTo>
                <a:cubicBezTo>
                  <a:pt x="10329061" y="4156164"/>
                  <a:pt x="10329571" y="4152573"/>
                  <a:pt x="10319256" y="4147830"/>
                </a:cubicBezTo>
                <a:cubicBezTo>
                  <a:pt x="10297608" y="4145526"/>
                  <a:pt x="10297098" y="4149119"/>
                  <a:pt x="10286274" y="4147967"/>
                </a:cubicBezTo>
                <a:cubicBezTo>
                  <a:pt x="10274941" y="4150407"/>
                  <a:pt x="10284746" y="4158744"/>
                  <a:pt x="10273920" y="4157591"/>
                </a:cubicBezTo>
                <a:cubicBezTo>
                  <a:pt x="10274430" y="4153999"/>
                  <a:pt x="10263608" y="4152849"/>
                  <a:pt x="10263608" y="4152849"/>
                </a:cubicBezTo>
                <a:cubicBezTo>
                  <a:pt x="10264117" y="4149256"/>
                  <a:pt x="10264117" y="4149256"/>
                  <a:pt x="10264117" y="4149256"/>
                </a:cubicBezTo>
                <a:cubicBezTo>
                  <a:pt x="10253292" y="4148103"/>
                  <a:pt x="10253292" y="4148103"/>
                  <a:pt x="10253292" y="4148103"/>
                </a:cubicBezTo>
                <a:cubicBezTo>
                  <a:pt x="10253292" y="4148103"/>
                  <a:pt x="10252782" y="4151696"/>
                  <a:pt x="10252782" y="4151696"/>
                </a:cubicBezTo>
                <a:cubicBezTo>
                  <a:pt x="10253801" y="4144511"/>
                  <a:pt x="10231645" y="4145800"/>
                  <a:pt x="10231645" y="4145800"/>
                </a:cubicBezTo>
                <a:cubicBezTo>
                  <a:pt x="10232664" y="4138616"/>
                  <a:pt x="10233175" y="4135023"/>
                  <a:pt x="10233683" y="4131430"/>
                </a:cubicBezTo>
                <a:cubicBezTo>
                  <a:pt x="10223369" y="4126687"/>
                  <a:pt x="10222349" y="4133872"/>
                  <a:pt x="10211524" y="4132719"/>
                </a:cubicBezTo>
                <a:cubicBezTo>
                  <a:pt x="10212035" y="4129127"/>
                  <a:pt x="10201211" y="4127975"/>
                  <a:pt x="10201718" y="4124383"/>
                </a:cubicBezTo>
                <a:cubicBezTo>
                  <a:pt x="10202229" y="4120790"/>
                  <a:pt x="10202229" y="4120790"/>
                  <a:pt x="10202229" y="4120790"/>
                </a:cubicBezTo>
                <a:cubicBezTo>
                  <a:pt x="10202229" y="4120790"/>
                  <a:pt x="10202229" y="4120790"/>
                  <a:pt x="10202738" y="4117198"/>
                </a:cubicBezTo>
                <a:cubicBezTo>
                  <a:pt x="10202738" y="4117198"/>
                  <a:pt x="10202738" y="4117198"/>
                  <a:pt x="10203248" y="4113605"/>
                </a:cubicBezTo>
                <a:cubicBezTo>
                  <a:pt x="10192425" y="4112454"/>
                  <a:pt x="10192425" y="4112454"/>
                  <a:pt x="10192425" y="4112454"/>
                </a:cubicBezTo>
                <a:cubicBezTo>
                  <a:pt x="10192425" y="4112454"/>
                  <a:pt x="10192425" y="4112454"/>
                  <a:pt x="10192934" y="4108861"/>
                </a:cubicBezTo>
                <a:cubicBezTo>
                  <a:pt x="10204268" y="4106420"/>
                  <a:pt x="10204777" y="4102828"/>
                  <a:pt x="10215602" y="4103979"/>
                </a:cubicBezTo>
                <a:cubicBezTo>
                  <a:pt x="10226428" y="4105131"/>
                  <a:pt x="10237251" y="4106283"/>
                  <a:pt x="10247564" y="4111026"/>
                </a:cubicBezTo>
                <a:cubicBezTo>
                  <a:pt x="10247054" y="4114619"/>
                  <a:pt x="10247054" y="4114619"/>
                  <a:pt x="10247054" y="4114619"/>
                </a:cubicBezTo>
                <a:cubicBezTo>
                  <a:pt x="10247054" y="4114619"/>
                  <a:pt x="10235722" y="4117061"/>
                  <a:pt x="10235722" y="4117061"/>
                </a:cubicBezTo>
                <a:cubicBezTo>
                  <a:pt x="10224897" y="4115909"/>
                  <a:pt x="10224388" y="4119502"/>
                  <a:pt x="10223878" y="4123094"/>
                </a:cubicBezTo>
                <a:cubicBezTo>
                  <a:pt x="10234194" y="4127837"/>
                  <a:pt x="10234703" y="4124245"/>
                  <a:pt x="10246035" y="4121805"/>
                </a:cubicBezTo>
                <a:cubicBezTo>
                  <a:pt x="10246544" y="4118212"/>
                  <a:pt x="10246544" y="4118212"/>
                  <a:pt x="10257879" y="4115771"/>
                </a:cubicBezTo>
                <a:cubicBezTo>
                  <a:pt x="10257879" y="4115771"/>
                  <a:pt x="10269215" y="4113330"/>
                  <a:pt x="10279526" y="4118074"/>
                </a:cubicBezTo>
                <a:cubicBezTo>
                  <a:pt x="10280547" y="4110889"/>
                  <a:pt x="10269724" y="4109737"/>
                  <a:pt x="10281055" y="4107296"/>
                </a:cubicBezTo>
                <a:cubicBezTo>
                  <a:pt x="10281055" y="4107296"/>
                  <a:pt x="10281565" y="4103705"/>
                  <a:pt x="10292391" y="4104856"/>
                </a:cubicBezTo>
                <a:cubicBezTo>
                  <a:pt x="10302704" y="4109600"/>
                  <a:pt x="10291372" y="4112040"/>
                  <a:pt x="10290861" y="4115633"/>
                </a:cubicBezTo>
                <a:cubicBezTo>
                  <a:pt x="10323334" y="4119088"/>
                  <a:pt x="10342943" y="4135762"/>
                  <a:pt x="10375413" y="4139216"/>
                </a:cubicBezTo>
                <a:cubicBezTo>
                  <a:pt x="10376943" y="4128440"/>
                  <a:pt x="10356315" y="4118950"/>
                  <a:pt x="10346000" y="4114207"/>
                </a:cubicBezTo>
                <a:cubicBezTo>
                  <a:pt x="10357844" y="4108173"/>
                  <a:pt x="10378471" y="4117662"/>
                  <a:pt x="10389296" y="4118812"/>
                </a:cubicBezTo>
                <a:cubicBezTo>
                  <a:pt x="10390827" y="4108035"/>
                  <a:pt x="10379492" y="4110477"/>
                  <a:pt x="10381530" y="4096106"/>
                </a:cubicBezTo>
                <a:cubicBezTo>
                  <a:pt x="10391845" y="4100850"/>
                  <a:pt x="10402160" y="4105595"/>
                  <a:pt x="10412473" y="4110339"/>
                </a:cubicBezTo>
                <a:cubicBezTo>
                  <a:pt x="10412473" y="4110339"/>
                  <a:pt x="10423299" y="4111490"/>
                  <a:pt x="10423299" y="4111490"/>
                </a:cubicBezTo>
                <a:cubicBezTo>
                  <a:pt x="10433614" y="4116235"/>
                  <a:pt x="10422789" y="4115083"/>
                  <a:pt x="10433614" y="4116235"/>
                </a:cubicBezTo>
                <a:cubicBezTo>
                  <a:pt x="10444436" y="4117386"/>
                  <a:pt x="10444946" y="4113793"/>
                  <a:pt x="10455261" y="4118538"/>
                </a:cubicBezTo>
                <a:cubicBezTo>
                  <a:pt x="10445455" y="4110201"/>
                  <a:pt x="10424318" y="4104305"/>
                  <a:pt x="10436671" y="4094679"/>
                </a:cubicBezTo>
                <a:cubicBezTo>
                  <a:pt x="10437181" y="4091086"/>
                  <a:pt x="10425846" y="4093529"/>
                  <a:pt x="10426866" y="4086343"/>
                </a:cubicBezTo>
                <a:cubicBezTo>
                  <a:pt x="10437691" y="4087494"/>
                  <a:pt x="10458828" y="4093391"/>
                  <a:pt x="10459847" y="4086205"/>
                </a:cubicBezTo>
                <a:cubicBezTo>
                  <a:pt x="10459338" y="4089798"/>
                  <a:pt x="10469653" y="4094542"/>
                  <a:pt x="10469653" y="4094542"/>
                </a:cubicBezTo>
                <a:cubicBezTo>
                  <a:pt x="10492321" y="4089660"/>
                  <a:pt x="10472712" y="4072987"/>
                  <a:pt x="10495378" y="4068103"/>
                </a:cubicBezTo>
                <a:cubicBezTo>
                  <a:pt x="10506204" y="4069257"/>
                  <a:pt x="10516517" y="4074000"/>
                  <a:pt x="10526830" y="4078745"/>
                </a:cubicBezTo>
                <a:cubicBezTo>
                  <a:pt x="10527340" y="4075153"/>
                  <a:pt x="10527850" y="4071560"/>
                  <a:pt x="10527850" y="4071560"/>
                </a:cubicBezTo>
                <a:cubicBezTo>
                  <a:pt x="10539185" y="4069119"/>
                  <a:pt x="10549501" y="4073863"/>
                  <a:pt x="10550010" y="4070270"/>
                </a:cubicBezTo>
                <a:cubicBezTo>
                  <a:pt x="10539185" y="4069119"/>
                  <a:pt x="10550520" y="4066677"/>
                  <a:pt x="10551030" y="4063084"/>
                </a:cubicBezTo>
                <a:cubicBezTo>
                  <a:pt x="10551539" y="4059492"/>
                  <a:pt x="10562361" y="4060645"/>
                  <a:pt x="10563381" y="4053459"/>
                </a:cubicBezTo>
                <a:cubicBezTo>
                  <a:pt x="10563381" y="4053459"/>
                  <a:pt x="10563892" y="4049867"/>
                  <a:pt x="10563892" y="4049867"/>
                </a:cubicBezTo>
                <a:cubicBezTo>
                  <a:pt x="10553068" y="4048714"/>
                  <a:pt x="10542243" y="4047564"/>
                  <a:pt x="10543262" y="4040379"/>
                </a:cubicBezTo>
                <a:cubicBezTo>
                  <a:pt x="10499967" y="4035772"/>
                  <a:pt x="10508241" y="4054887"/>
                  <a:pt x="10475260" y="4055024"/>
                </a:cubicBezTo>
                <a:cubicBezTo>
                  <a:pt x="10473731" y="4065801"/>
                  <a:pt x="10472712" y="4072987"/>
                  <a:pt x="10450553" y="4074276"/>
                </a:cubicBezTo>
                <a:cubicBezTo>
                  <a:pt x="10451062" y="4070684"/>
                  <a:pt x="10451062" y="4070684"/>
                  <a:pt x="10452081" y="4063498"/>
                </a:cubicBezTo>
                <a:cubicBezTo>
                  <a:pt x="10441259" y="4062346"/>
                  <a:pt x="10440750" y="4065939"/>
                  <a:pt x="10441259" y="4062346"/>
                </a:cubicBezTo>
                <a:cubicBezTo>
                  <a:pt x="10441770" y="4058753"/>
                  <a:pt x="10431962" y="4050417"/>
                  <a:pt x="10432983" y="4043232"/>
                </a:cubicBezTo>
                <a:cubicBezTo>
                  <a:pt x="10411336" y="4040929"/>
                  <a:pt x="10409806" y="4051706"/>
                  <a:pt x="10388156" y="4049404"/>
                </a:cubicBezTo>
                <a:cubicBezTo>
                  <a:pt x="10389176" y="4042219"/>
                  <a:pt x="10378864" y="4037473"/>
                  <a:pt x="10379373" y="4033881"/>
                </a:cubicBezTo>
                <a:cubicBezTo>
                  <a:pt x="10368547" y="4032730"/>
                  <a:pt x="10368547" y="4032730"/>
                  <a:pt x="10358232" y="4027984"/>
                </a:cubicBezTo>
                <a:cubicBezTo>
                  <a:pt x="10346900" y="4030425"/>
                  <a:pt x="10346391" y="4034018"/>
                  <a:pt x="10335566" y="4032868"/>
                </a:cubicBezTo>
                <a:cubicBezTo>
                  <a:pt x="10336076" y="4029275"/>
                  <a:pt x="10325760" y="4024530"/>
                  <a:pt x="10326271" y="4020938"/>
                </a:cubicBezTo>
                <a:cubicBezTo>
                  <a:pt x="10315958" y="4016194"/>
                  <a:pt x="10315958" y="4016194"/>
                  <a:pt x="10316467" y="4012601"/>
                </a:cubicBezTo>
                <a:cubicBezTo>
                  <a:pt x="10327290" y="4013752"/>
                  <a:pt x="10327799" y="4010160"/>
                  <a:pt x="10328310" y="4006567"/>
                </a:cubicBezTo>
                <a:cubicBezTo>
                  <a:pt x="10307171" y="4000671"/>
                  <a:pt x="10295328" y="4006705"/>
                  <a:pt x="10284504" y="4005553"/>
                </a:cubicBezTo>
                <a:cubicBezTo>
                  <a:pt x="10260816" y="4017620"/>
                  <a:pt x="10262345" y="4006842"/>
                  <a:pt x="10252544" y="3998506"/>
                </a:cubicBezTo>
                <a:cubicBezTo>
                  <a:pt x="10241718" y="3997354"/>
                  <a:pt x="10241208" y="4000947"/>
                  <a:pt x="10229873" y="4003388"/>
                </a:cubicBezTo>
                <a:cubicBezTo>
                  <a:pt x="10230383" y="3999794"/>
                  <a:pt x="10219558" y="3998643"/>
                  <a:pt x="10220067" y="3995050"/>
                </a:cubicBezTo>
                <a:cubicBezTo>
                  <a:pt x="10209755" y="3990306"/>
                  <a:pt x="10219047" y="4002237"/>
                  <a:pt x="10208224" y="4001085"/>
                </a:cubicBezTo>
                <a:cubicBezTo>
                  <a:pt x="10197402" y="3999932"/>
                  <a:pt x="10197910" y="3996340"/>
                  <a:pt x="10176263" y="3994037"/>
                </a:cubicBezTo>
                <a:cubicBezTo>
                  <a:pt x="10188105" y="3988002"/>
                  <a:pt x="10166967" y="3982107"/>
                  <a:pt x="10167476" y="3978514"/>
                </a:cubicBezTo>
                <a:cubicBezTo>
                  <a:pt x="10156651" y="3977364"/>
                  <a:pt x="10156651" y="3977364"/>
                  <a:pt x="10145831" y="3976211"/>
                </a:cubicBezTo>
                <a:close/>
                <a:moveTo>
                  <a:pt x="9960870" y="3974685"/>
                </a:moveTo>
                <a:cubicBezTo>
                  <a:pt x="9960316" y="3978584"/>
                  <a:pt x="9960316" y="3978584"/>
                  <a:pt x="9969416" y="3983512"/>
                </a:cubicBezTo>
                <a:cubicBezTo>
                  <a:pt x="9969416" y="3983512"/>
                  <a:pt x="9969970" y="3979612"/>
                  <a:pt x="9979622" y="3980639"/>
                </a:cubicBezTo>
                <a:cubicBezTo>
                  <a:pt x="9980175" y="3976739"/>
                  <a:pt x="9970523" y="3975713"/>
                  <a:pt x="9960870" y="3974685"/>
                </a:cubicBezTo>
                <a:close/>
                <a:moveTo>
                  <a:pt x="10740790" y="3974527"/>
                </a:moveTo>
                <a:lnTo>
                  <a:pt x="10728838" y="3975895"/>
                </a:lnTo>
                <a:cubicBezTo>
                  <a:pt x="10740421" y="3977127"/>
                  <a:pt x="10740421" y="3977127"/>
                  <a:pt x="10740421" y="3977127"/>
                </a:cubicBezTo>
                <a:cubicBezTo>
                  <a:pt x="10740790" y="3974527"/>
                  <a:pt x="10740790" y="3974527"/>
                  <a:pt x="10740790" y="3974527"/>
                </a:cubicBezTo>
                <a:close/>
                <a:moveTo>
                  <a:pt x="9815992" y="3973787"/>
                </a:moveTo>
                <a:cubicBezTo>
                  <a:pt x="9803886" y="3976238"/>
                  <a:pt x="9803363" y="3979921"/>
                  <a:pt x="9802318" y="3987289"/>
                </a:cubicBezTo>
                <a:cubicBezTo>
                  <a:pt x="9802318" y="3987289"/>
                  <a:pt x="9802318" y="3987289"/>
                  <a:pt x="9813902" y="3988521"/>
                </a:cubicBezTo>
                <a:cubicBezTo>
                  <a:pt x="9813380" y="3992204"/>
                  <a:pt x="9813380" y="3992204"/>
                  <a:pt x="9812857" y="3995888"/>
                </a:cubicBezTo>
                <a:lnTo>
                  <a:pt x="9793552" y="3993834"/>
                </a:lnTo>
                <a:cubicBezTo>
                  <a:pt x="9792570" y="4000769"/>
                  <a:pt x="9801904" y="4012318"/>
                  <a:pt x="9823031" y="4018085"/>
                </a:cubicBezTo>
                <a:cubicBezTo>
                  <a:pt x="9846127" y="4009986"/>
                  <a:pt x="9814190" y="4003069"/>
                  <a:pt x="9815172" y="3996134"/>
                </a:cubicBezTo>
                <a:lnTo>
                  <a:pt x="9812857" y="3995888"/>
                </a:lnTo>
                <a:cubicBezTo>
                  <a:pt x="9818648" y="3996505"/>
                  <a:pt x="9824440" y="3997121"/>
                  <a:pt x="9828914" y="3996662"/>
                </a:cubicBezTo>
                <a:cubicBezTo>
                  <a:pt x="9833390" y="3996203"/>
                  <a:pt x="9836544" y="3994669"/>
                  <a:pt x="9837067" y="3990985"/>
                </a:cubicBezTo>
                <a:cubicBezTo>
                  <a:pt x="9837067" y="3990985"/>
                  <a:pt x="9825485" y="3989753"/>
                  <a:pt x="9825485" y="3989753"/>
                </a:cubicBezTo>
                <a:cubicBezTo>
                  <a:pt x="9826008" y="3986070"/>
                  <a:pt x="9827576" y="3975019"/>
                  <a:pt x="9815992" y="3973787"/>
                </a:cubicBezTo>
                <a:close/>
                <a:moveTo>
                  <a:pt x="10595913" y="3973629"/>
                </a:moveTo>
                <a:cubicBezTo>
                  <a:pt x="10583838" y="3975863"/>
                  <a:pt x="10583838" y="3975863"/>
                  <a:pt x="10583345" y="3979331"/>
                </a:cubicBezTo>
                <a:cubicBezTo>
                  <a:pt x="10582854" y="3982797"/>
                  <a:pt x="10582854" y="3982797"/>
                  <a:pt x="10594437" y="3984029"/>
                </a:cubicBezTo>
                <a:cubicBezTo>
                  <a:pt x="10594929" y="3980563"/>
                  <a:pt x="10595421" y="3977096"/>
                  <a:pt x="10595913" y="3973629"/>
                </a:cubicBezTo>
                <a:close/>
                <a:moveTo>
                  <a:pt x="9861311" y="3972011"/>
                </a:moveTo>
                <a:cubicBezTo>
                  <a:pt x="9860811" y="3975539"/>
                  <a:pt x="9860309" y="3979068"/>
                  <a:pt x="9860309" y="3979068"/>
                </a:cubicBezTo>
                <a:cubicBezTo>
                  <a:pt x="9859809" y="3982596"/>
                  <a:pt x="9859809" y="3982596"/>
                  <a:pt x="9859308" y="3986126"/>
                </a:cubicBezTo>
                <a:cubicBezTo>
                  <a:pt x="9849154" y="3988628"/>
                  <a:pt x="9848654" y="3992157"/>
                  <a:pt x="9858307" y="3993183"/>
                </a:cubicBezTo>
                <a:cubicBezTo>
                  <a:pt x="9858307" y="3993183"/>
                  <a:pt x="9857806" y="3996712"/>
                  <a:pt x="9857806" y="3996712"/>
                </a:cubicBezTo>
                <a:cubicBezTo>
                  <a:pt x="9857806" y="3996712"/>
                  <a:pt x="9867459" y="3997739"/>
                  <a:pt x="9867459" y="3997739"/>
                </a:cubicBezTo>
                <a:cubicBezTo>
                  <a:pt x="9867960" y="3994210"/>
                  <a:pt x="9867960" y="3994210"/>
                  <a:pt x="9867960" y="3994210"/>
                </a:cubicBezTo>
                <a:cubicBezTo>
                  <a:pt x="9867960" y="3994210"/>
                  <a:pt x="9868961" y="3987153"/>
                  <a:pt x="9868961" y="3987153"/>
                </a:cubicBezTo>
                <a:cubicBezTo>
                  <a:pt x="9869461" y="3983623"/>
                  <a:pt x="9869461" y="3983623"/>
                  <a:pt x="9869461" y="3983623"/>
                </a:cubicBezTo>
                <a:cubicBezTo>
                  <a:pt x="9869962" y="3980095"/>
                  <a:pt x="9870463" y="3976567"/>
                  <a:pt x="9870463" y="3976567"/>
                </a:cubicBezTo>
                <a:cubicBezTo>
                  <a:pt x="9870964" y="3973037"/>
                  <a:pt x="9870964" y="3973037"/>
                  <a:pt x="9870964" y="3973037"/>
                </a:cubicBezTo>
                <a:cubicBezTo>
                  <a:pt x="9870964" y="3973037"/>
                  <a:pt x="9870964" y="3973037"/>
                  <a:pt x="9861311" y="3972011"/>
                </a:cubicBezTo>
                <a:close/>
                <a:moveTo>
                  <a:pt x="10695749" y="3969734"/>
                </a:moveTo>
                <a:cubicBezTo>
                  <a:pt x="10685453" y="3968639"/>
                  <a:pt x="10679799" y="3971667"/>
                  <a:pt x="10680579" y="3975379"/>
                </a:cubicBezTo>
                <a:cubicBezTo>
                  <a:pt x="10681358" y="3979090"/>
                  <a:pt x="10688574" y="3983487"/>
                  <a:pt x="10704016" y="3985130"/>
                </a:cubicBezTo>
                <a:cubicBezTo>
                  <a:pt x="10694228" y="3980459"/>
                  <a:pt x="10705536" y="3974405"/>
                  <a:pt x="10695749" y="3969734"/>
                </a:cubicBezTo>
                <a:close/>
                <a:moveTo>
                  <a:pt x="10114945" y="3966004"/>
                </a:moveTo>
                <a:cubicBezTo>
                  <a:pt x="10114485" y="3969255"/>
                  <a:pt x="10114485" y="3969255"/>
                  <a:pt x="10114024" y="3972505"/>
                </a:cubicBezTo>
                <a:cubicBezTo>
                  <a:pt x="10119814" y="3973121"/>
                  <a:pt x="10122711" y="3973429"/>
                  <a:pt x="10124216" y="3973178"/>
                </a:cubicBezTo>
                <a:cubicBezTo>
                  <a:pt x="10125721" y="3972925"/>
                  <a:pt x="10125837" y="3972112"/>
                  <a:pt x="10126067" y="3970488"/>
                </a:cubicBezTo>
                <a:cubicBezTo>
                  <a:pt x="10126067" y="3970488"/>
                  <a:pt x="10126067" y="3970488"/>
                  <a:pt x="10114945" y="3966004"/>
                </a:cubicBezTo>
                <a:close/>
                <a:moveTo>
                  <a:pt x="9818567" y="3965978"/>
                </a:moveTo>
                <a:cubicBezTo>
                  <a:pt x="9817120" y="3965824"/>
                  <a:pt x="9817004" y="3966637"/>
                  <a:pt x="9816543" y="3969887"/>
                </a:cubicBezTo>
                <a:cubicBezTo>
                  <a:pt x="9816543" y="3969887"/>
                  <a:pt x="9816543" y="3969887"/>
                  <a:pt x="9828127" y="3971120"/>
                </a:cubicBezTo>
                <a:cubicBezTo>
                  <a:pt x="9828127" y="3971120"/>
                  <a:pt x="9828589" y="3967868"/>
                  <a:pt x="9828589" y="3967868"/>
                </a:cubicBezTo>
                <a:cubicBezTo>
                  <a:pt x="9822796" y="3967251"/>
                  <a:pt x="9820015" y="3966132"/>
                  <a:pt x="9818567" y="3965978"/>
                </a:cubicBezTo>
                <a:close/>
                <a:moveTo>
                  <a:pt x="9952792" y="3948752"/>
                </a:moveTo>
                <a:cubicBezTo>
                  <a:pt x="9952792" y="3948752"/>
                  <a:pt x="9952792" y="3948752"/>
                  <a:pt x="9952239" y="3952651"/>
                </a:cubicBezTo>
                <a:cubicBezTo>
                  <a:pt x="9952239" y="3952651"/>
                  <a:pt x="9963823" y="3953884"/>
                  <a:pt x="9963823" y="3953884"/>
                </a:cubicBezTo>
                <a:cubicBezTo>
                  <a:pt x="9952239" y="3952651"/>
                  <a:pt x="9952792" y="3948752"/>
                  <a:pt x="9952792" y="3948752"/>
                </a:cubicBezTo>
                <a:close/>
                <a:moveTo>
                  <a:pt x="10700016" y="3944274"/>
                </a:moveTo>
                <a:cubicBezTo>
                  <a:pt x="10688917" y="3943094"/>
                  <a:pt x="10688396" y="3946758"/>
                  <a:pt x="10687877" y="3950421"/>
                </a:cubicBezTo>
                <a:cubicBezTo>
                  <a:pt x="10693426" y="3951010"/>
                  <a:pt x="10696202" y="3951307"/>
                  <a:pt x="10699042" y="3951143"/>
                </a:cubicBezTo>
                <a:cubicBezTo>
                  <a:pt x="10701881" y="3950981"/>
                  <a:pt x="10704786" y="3950360"/>
                  <a:pt x="10710596" y="3949119"/>
                </a:cubicBezTo>
                <a:cubicBezTo>
                  <a:pt x="10710596" y="3949119"/>
                  <a:pt x="10711117" y="3945455"/>
                  <a:pt x="10700016" y="3944274"/>
                </a:cubicBezTo>
                <a:close/>
                <a:moveTo>
                  <a:pt x="10533741" y="3941074"/>
                </a:moveTo>
                <a:cubicBezTo>
                  <a:pt x="10530943" y="3941230"/>
                  <a:pt x="10530817" y="3942124"/>
                  <a:pt x="10536033" y="3944494"/>
                </a:cubicBezTo>
                <a:cubicBezTo>
                  <a:pt x="10546972" y="3945657"/>
                  <a:pt x="10524079" y="3950479"/>
                  <a:pt x="10512632" y="3952892"/>
                </a:cubicBezTo>
                <a:cubicBezTo>
                  <a:pt x="10523064" y="3957629"/>
                  <a:pt x="10534004" y="3958793"/>
                  <a:pt x="10545451" y="3956383"/>
                </a:cubicBezTo>
                <a:cubicBezTo>
                  <a:pt x="10556388" y="3957547"/>
                  <a:pt x="10556388" y="3957547"/>
                  <a:pt x="10556388" y="3957547"/>
                </a:cubicBezTo>
                <a:cubicBezTo>
                  <a:pt x="10556388" y="3957547"/>
                  <a:pt x="10555882" y="3961121"/>
                  <a:pt x="10555882" y="3961121"/>
                </a:cubicBezTo>
                <a:cubicBezTo>
                  <a:pt x="10555375" y="3964697"/>
                  <a:pt x="10534004" y="3958793"/>
                  <a:pt x="10532989" y="3965943"/>
                </a:cubicBezTo>
                <a:cubicBezTo>
                  <a:pt x="10543929" y="3967108"/>
                  <a:pt x="10554360" y="3971847"/>
                  <a:pt x="10565808" y="3969436"/>
                </a:cubicBezTo>
                <a:cubicBezTo>
                  <a:pt x="10566315" y="3965860"/>
                  <a:pt x="10577762" y="3963450"/>
                  <a:pt x="10578268" y="3959874"/>
                </a:cubicBezTo>
                <a:cubicBezTo>
                  <a:pt x="10567328" y="3958710"/>
                  <a:pt x="10567328" y="3958710"/>
                  <a:pt x="10567328" y="3958710"/>
                </a:cubicBezTo>
                <a:cubicBezTo>
                  <a:pt x="10556896" y="3953971"/>
                  <a:pt x="10556896" y="3953971"/>
                  <a:pt x="10545957" y="3952807"/>
                </a:cubicBezTo>
                <a:cubicBezTo>
                  <a:pt x="10546464" y="3949232"/>
                  <a:pt x="10557404" y="3950395"/>
                  <a:pt x="10557911" y="3946822"/>
                </a:cubicBezTo>
                <a:cubicBezTo>
                  <a:pt x="10546972" y="3945657"/>
                  <a:pt x="10547478" y="3942081"/>
                  <a:pt x="10547478" y="3942081"/>
                </a:cubicBezTo>
                <a:cubicBezTo>
                  <a:pt x="10542009" y="3941499"/>
                  <a:pt x="10536539" y="3940918"/>
                  <a:pt x="10533741" y="3941074"/>
                </a:cubicBezTo>
                <a:close/>
                <a:moveTo>
                  <a:pt x="9953898" y="3940951"/>
                </a:moveTo>
                <a:cubicBezTo>
                  <a:pt x="9953898" y="3940951"/>
                  <a:pt x="9953343" y="3944852"/>
                  <a:pt x="9953343" y="3944852"/>
                </a:cubicBezTo>
                <a:cubicBezTo>
                  <a:pt x="9964926" y="3946084"/>
                  <a:pt x="9964926" y="3946084"/>
                  <a:pt x="9964926" y="3946084"/>
                </a:cubicBezTo>
                <a:cubicBezTo>
                  <a:pt x="9964926" y="3946084"/>
                  <a:pt x="9965482" y="3942184"/>
                  <a:pt x="9965482" y="3942184"/>
                </a:cubicBezTo>
                <a:cubicBezTo>
                  <a:pt x="9953898" y="3940951"/>
                  <a:pt x="9953898" y="3940951"/>
                  <a:pt x="9953898" y="3940951"/>
                </a:cubicBezTo>
                <a:close/>
                <a:moveTo>
                  <a:pt x="9943238" y="3933219"/>
                </a:moveTo>
                <a:cubicBezTo>
                  <a:pt x="9942871" y="3935819"/>
                  <a:pt x="9942871" y="3935819"/>
                  <a:pt x="9942871" y="3935819"/>
                </a:cubicBezTo>
                <a:cubicBezTo>
                  <a:pt x="9954453" y="3937052"/>
                  <a:pt x="9954453" y="3937052"/>
                  <a:pt x="9954453" y="3937052"/>
                </a:cubicBezTo>
                <a:cubicBezTo>
                  <a:pt x="9954453" y="3937052"/>
                  <a:pt x="9954453" y="3937052"/>
                  <a:pt x="9954822" y="3934451"/>
                </a:cubicBezTo>
                <a:cubicBezTo>
                  <a:pt x="9954822" y="3934451"/>
                  <a:pt x="9954822" y="3934451"/>
                  <a:pt x="9943238" y="3933219"/>
                </a:cubicBezTo>
                <a:close/>
                <a:moveTo>
                  <a:pt x="9889188" y="3927468"/>
                </a:moveTo>
                <a:cubicBezTo>
                  <a:pt x="9888957" y="3929092"/>
                  <a:pt x="9885945" y="3929598"/>
                  <a:pt x="9884382" y="3930256"/>
                </a:cubicBezTo>
                <a:cubicBezTo>
                  <a:pt x="9882821" y="3930914"/>
                  <a:pt x="9882705" y="3931727"/>
                  <a:pt x="9888266" y="3933967"/>
                </a:cubicBezTo>
                <a:cubicBezTo>
                  <a:pt x="9888266" y="3933967"/>
                  <a:pt x="9900307" y="3931949"/>
                  <a:pt x="9889188" y="3927468"/>
                </a:cubicBezTo>
                <a:close/>
                <a:moveTo>
                  <a:pt x="9911941" y="3925928"/>
                </a:moveTo>
                <a:cubicBezTo>
                  <a:pt x="9906130" y="3928892"/>
                  <a:pt x="9902601" y="3934786"/>
                  <a:pt x="9904628" y="3939479"/>
                </a:cubicBezTo>
                <a:cubicBezTo>
                  <a:pt x="9906658" y="3944173"/>
                  <a:pt x="9914246" y="3947666"/>
                  <a:pt x="9930671" y="3945832"/>
                </a:cubicBezTo>
                <a:cubicBezTo>
                  <a:pt x="9942291" y="3939904"/>
                  <a:pt x="9943292" y="3932846"/>
                  <a:pt x="9922559" y="3927059"/>
                </a:cubicBezTo>
                <a:cubicBezTo>
                  <a:pt x="9922559" y="3927059"/>
                  <a:pt x="9922559" y="3927059"/>
                  <a:pt x="9911941" y="3925928"/>
                </a:cubicBezTo>
                <a:close/>
                <a:moveTo>
                  <a:pt x="9822910" y="3920416"/>
                </a:moveTo>
                <a:cubicBezTo>
                  <a:pt x="9822402" y="3923992"/>
                  <a:pt x="9821389" y="3931141"/>
                  <a:pt x="9820881" y="3934717"/>
                </a:cubicBezTo>
                <a:cubicBezTo>
                  <a:pt x="9820881" y="3934717"/>
                  <a:pt x="9820375" y="3938291"/>
                  <a:pt x="9820375" y="3938291"/>
                </a:cubicBezTo>
                <a:cubicBezTo>
                  <a:pt x="9819867" y="3941867"/>
                  <a:pt x="9830805" y="3943032"/>
                  <a:pt x="9830300" y="3946606"/>
                </a:cubicBezTo>
                <a:cubicBezTo>
                  <a:pt x="9819360" y="3945442"/>
                  <a:pt x="9819360" y="3945442"/>
                  <a:pt x="9819360" y="3945442"/>
                </a:cubicBezTo>
                <a:cubicBezTo>
                  <a:pt x="9807406" y="3951429"/>
                  <a:pt x="9840224" y="3954920"/>
                  <a:pt x="9827763" y="3964482"/>
                </a:cubicBezTo>
                <a:cubicBezTo>
                  <a:pt x="9850149" y="3963235"/>
                  <a:pt x="9862102" y="3957249"/>
                  <a:pt x="9873549" y="3954836"/>
                </a:cubicBezTo>
                <a:cubicBezTo>
                  <a:pt x="9862609" y="3953673"/>
                  <a:pt x="9863625" y="3946521"/>
                  <a:pt x="9852685" y="3945358"/>
                </a:cubicBezTo>
                <a:cubicBezTo>
                  <a:pt x="9853192" y="3941784"/>
                  <a:pt x="9864131" y="3942947"/>
                  <a:pt x="9864637" y="3939373"/>
                </a:cubicBezTo>
                <a:cubicBezTo>
                  <a:pt x="9864637" y="3939373"/>
                  <a:pt x="9864637" y="3939373"/>
                  <a:pt x="9865145" y="3935797"/>
                </a:cubicBezTo>
                <a:cubicBezTo>
                  <a:pt x="9865145" y="3935797"/>
                  <a:pt x="9865653" y="3932221"/>
                  <a:pt x="9865653" y="3932221"/>
                </a:cubicBezTo>
                <a:cubicBezTo>
                  <a:pt x="9855220" y="3927482"/>
                  <a:pt x="9833343" y="3925154"/>
                  <a:pt x="9822910" y="3920416"/>
                </a:cubicBezTo>
                <a:close/>
                <a:moveTo>
                  <a:pt x="10704175" y="3914964"/>
                </a:moveTo>
                <a:cubicBezTo>
                  <a:pt x="10693076" y="3913782"/>
                  <a:pt x="10681453" y="3916264"/>
                  <a:pt x="10670353" y="3915084"/>
                </a:cubicBezTo>
                <a:cubicBezTo>
                  <a:pt x="10657695" y="3924895"/>
                  <a:pt x="10679373" y="3930920"/>
                  <a:pt x="10701056" y="3936946"/>
                </a:cubicBezTo>
                <a:cubicBezTo>
                  <a:pt x="10712676" y="3934463"/>
                  <a:pt x="10723255" y="3939308"/>
                  <a:pt x="10734354" y="3940490"/>
                </a:cubicBezTo>
                <a:cubicBezTo>
                  <a:pt x="10734874" y="3936825"/>
                  <a:pt x="10745974" y="3938006"/>
                  <a:pt x="10746493" y="3934342"/>
                </a:cubicBezTo>
                <a:cubicBezTo>
                  <a:pt x="10735914" y="3929498"/>
                  <a:pt x="10726894" y="3913661"/>
                  <a:pt x="10714235" y="3923472"/>
                </a:cubicBezTo>
                <a:cubicBezTo>
                  <a:pt x="10725855" y="3920989"/>
                  <a:pt x="10724814" y="3928317"/>
                  <a:pt x="10724814" y="3928317"/>
                </a:cubicBezTo>
                <a:cubicBezTo>
                  <a:pt x="10713715" y="3927136"/>
                  <a:pt x="10713196" y="3930799"/>
                  <a:pt x="10713196" y="3930799"/>
                </a:cubicBezTo>
                <a:cubicBezTo>
                  <a:pt x="10702095" y="3929618"/>
                  <a:pt x="10702615" y="3925955"/>
                  <a:pt x="10691514" y="3924774"/>
                </a:cubicBezTo>
                <a:cubicBezTo>
                  <a:pt x="10703135" y="3922292"/>
                  <a:pt x="10703654" y="3918627"/>
                  <a:pt x="10704175" y="3914964"/>
                </a:cubicBezTo>
                <a:close/>
                <a:moveTo>
                  <a:pt x="10658225" y="3912514"/>
                </a:moveTo>
                <a:cubicBezTo>
                  <a:pt x="10657080" y="3911952"/>
                  <a:pt x="10654667" y="3911695"/>
                  <a:pt x="10649595" y="3912916"/>
                </a:cubicBezTo>
                <a:cubicBezTo>
                  <a:pt x="10639943" y="3911889"/>
                  <a:pt x="10639452" y="3915356"/>
                  <a:pt x="10638959" y="3918822"/>
                </a:cubicBezTo>
                <a:cubicBezTo>
                  <a:pt x="10648611" y="3919850"/>
                  <a:pt x="10648611" y="3919850"/>
                  <a:pt x="10658264" y="3920876"/>
                </a:cubicBezTo>
                <a:cubicBezTo>
                  <a:pt x="10658756" y="3917410"/>
                  <a:pt x="10649103" y="3916383"/>
                  <a:pt x="10659247" y="3913942"/>
                </a:cubicBezTo>
                <a:cubicBezTo>
                  <a:pt x="10659247" y="3913942"/>
                  <a:pt x="10659370" y="3913076"/>
                  <a:pt x="10658225" y="3912514"/>
                </a:cubicBezTo>
                <a:close/>
                <a:moveTo>
                  <a:pt x="9977810" y="3910504"/>
                </a:moveTo>
                <a:cubicBezTo>
                  <a:pt x="9977810" y="3910504"/>
                  <a:pt x="9977258" y="3914404"/>
                  <a:pt x="9977258" y="3914404"/>
                </a:cubicBezTo>
                <a:cubicBezTo>
                  <a:pt x="9977258" y="3914404"/>
                  <a:pt x="9976705" y="3918303"/>
                  <a:pt x="9976705" y="3918303"/>
                </a:cubicBezTo>
                <a:cubicBezTo>
                  <a:pt x="9976705" y="3918303"/>
                  <a:pt x="9988288" y="3919537"/>
                  <a:pt x="9988288" y="3919537"/>
                </a:cubicBezTo>
                <a:cubicBezTo>
                  <a:pt x="9988288" y="3919537"/>
                  <a:pt x="9988841" y="3915636"/>
                  <a:pt x="9988841" y="3915636"/>
                </a:cubicBezTo>
                <a:cubicBezTo>
                  <a:pt x="9988841" y="3915636"/>
                  <a:pt x="9989395" y="3911737"/>
                  <a:pt x="9989395" y="3911737"/>
                </a:cubicBezTo>
                <a:cubicBezTo>
                  <a:pt x="9989395" y="3911737"/>
                  <a:pt x="9977810" y="3910504"/>
                  <a:pt x="9977810" y="3910504"/>
                </a:cubicBezTo>
                <a:close/>
                <a:moveTo>
                  <a:pt x="9946928" y="3907217"/>
                </a:moveTo>
                <a:cubicBezTo>
                  <a:pt x="9934791" y="3909885"/>
                  <a:pt x="9934237" y="3913785"/>
                  <a:pt x="9933684" y="3917685"/>
                </a:cubicBezTo>
                <a:cubicBezTo>
                  <a:pt x="9939475" y="3918301"/>
                  <a:pt x="9945406" y="3917943"/>
                  <a:pt x="9951474" y="3916609"/>
                </a:cubicBezTo>
                <a:cubicBezTo>
                  <a:pt x="9957543" y="3915274"/>
                  <a:pt x="9963749" y="3912966"/>
                  <a:pt x="9970094" y="3909682"/>
                </a:cubicBezTo>
                <a:cubicBezTo>
                  <a:pt x="9957958" y="3912350"/>
                  <a:pt x="9946928" y="3907217"/>
                  <a:pt x="9946928" y="3907217"/>
                </a:cubicBezTo>
                <a:close/>
                <a:moveTo>
                  <a:pt x="9859470" y="3902135"/>
                </a:moveTo>
                <a:cubicBezTo>
                  <a:pt x="9859470" y="3902135"/>
                  <a:pt x="9858972" y="3905645"/>
                  <a:pt x="9858972" y="3905645"/>
                </a:cubicBezTo>
                <a:cubicBezTo>
                  <a:pt x="9857977" y="3912665"/>
                  <a:pt x="9868095" y="3917305"/>
                  <a:pt x="9878712" y="3918435"/>
                </a:cubicBezTo>
                <a:cubicBezTo>
                  <a:pt x="9879211" y="3914924"/>
                  <a:pt x="9879710" y="3911414"/>
                  <a:pt x="9869589" y="3906774"/>
                </a:cubicBezTo>
                <a:cubicBezTo>
                  <a:pt x="9869589" y="3906774"/>
                  <a:pt x="9870087" y="3903265"/>
                  <a:pt x="9859470" y="3902135"/>
                </a:cubicBezTo>
                <a:close/>
                <a:moveTo>
                  <a:pt x="10590878" y="3898613"/>
                </a:moveTo>
                <a:cubicBezTo>
                  <a:pt x="10588890" y="3898813"/>
                  <a:pt x="10586844" y="3899420"/>
                  <a:pt x="10586844" y="3899420"/>
                </a:cubicBezTo>
                <a:cubicBezTo>
                  <a:pt x="10586383" y="3902671"/>
                  <a:pt x="10586383" y="3902671"/>
                  <a:pt x="10594104" y="3903492"/>
                </a:cubicBezTo>
                <a:cubicBezTo>
                  <a:pt x="10594104" y="3903492"/>
                  <a:pt x="10594566" y="3900241"/>
                  <a:pt x="10594566" y="3900241"/>
                </a:cubicBezTo>
                <a:cubicBezTo>
                  <a:pt x="10594797" y="3898617"/>
                  <a:pt x="10592867" y="3898411"/>
                  <a:pt x="10590878" y="3898613"/>
                </a:cubicBezTo>
                <a:close/>
                <a:moveTo>
                  <a:pt x="10729473" y="3895462"/>
                </a:moveTo>
                <a:cubicBezTo>
                  <a:pt x="10718305" y="3898231"/>
                  <a:pt x="10707133" y="3901002"/>
                  <a:pt x="10695961" y="3903772"/>
                </a:cubicBezTo>
                <a:cubicBezTo>
                  <a:pt x="10706303" y="3906853"/>
                  <a:pt x="10716920" y="3907983"/>
                  <a:pt x="10725161" y="3906880"/>
                </a:cubicBezTo>
                <a:cubicBezTo>
                  <a:pt x="10733400" y="3905776"/>
                  <a:pt x="10739261" y="3902441"/>
                  <a:pt x="10740091" y="3896591"/>
                </a:cubicBezTo>
                <a:cubicBezTo>
                  <a:pt x="10729473" y="3895462"/>
                  <a:pt x="10740091" y="3896591"/>
                  <a:pt x="10729473" y="3895462"/>
                </a:cubicBezTo>
                <a:close/>
                <a:moveTo>
                  <a:pt x="9998024" y="3892363"/>
                </a:moveTo>
                <a:cubicBezTo>
                  <a:pt x="9995127" y="3892055"/>
                  <a:pt x="9992115" y="3892559"/>
                  <a:pt x="9991885" y="3894184"/>
                </a:cubicBezTo>
                <a:cubicBezTo>
                  <a:pt x="9991885" y="3894184"/>
                  <a:pt x="9991885" y="3894184"/>
                  <a:pt x="9991424" y="3897435"/>
                </a:cubicBezTo>
                <a:cubicBezTo>
                  <a:pt x="9997217" y="3898051"/>
                  <a:pt x="10000226" y="3897546"/>
                  <a:pt x="10001791" y="3896889"/>
                </a:cubicBezTo>
                <a:cubicBezTo>
                  <a:pt x="10003354" y="3896230"/>
                  <a:pt x="10003470" y="3895418"/>
                  <a:pt x="10003470" y="3895418"/>
                </a:cubicBezTo>
                <a:cubicBezTo>
                  <a:pt x="10003701" y="3893793"/>
                  <a:pt x="10000920" y="3892671"/>
                  <a:pt x="9998024" y="3892363"/>
                </a:cubicBezTo>
                <a:close/>
                <a:moveTo>
                  <a:pt x="9992900" y="3887033"/>
                </a:moveTo>
                <a:cubicBezTo>
                  <a:pt x="9992900" y="3887033"/>
                  <a:pt x="9992900" y="3887033"/>
                  <a:pt x="9992347" y="3890934"/>
                </a:cubicBezTo>
                <a:cubicBezTo>
                  <a:pt x="10003930" y="3892167"/>
                  <a:pt x="10003930" y="3892167"/>
                  <a:pt x="10003930" y="3892167"/>
                </a:cubicBezTo>
                <a:cubicBezTo>
                  <a:pt x="10004483" y="3888266"/>
                  <a:pt x="10004483" y="3888266"/>
                  <a:pt x="10004483" y="3888266"/>
                </a:cubicBezTo>
                <a:cubicBezTo>
                  <a:pt x="10004483" y="3888266"/>
                  <a:pt x="10004483" y="3888266"/>
                  <a:pt x="9992900" y="3887033"/>
                </a:cubicBezTo>
                <a:close/>
                <a:moveTo>
                  <a:pt x="9606189" y="3882638"/>
                </a:moveTo>
                <a:lnTo>
                  <a:pt x="9608701" y="3883443"/>
                </a:lnTo>
                <a:lnTo>
                  <a:pt x="9609023" y="3884465"/>
                </a:lnTo>
                <a:lnTo>
                  <a:pt x="9607924" y="3885229"/>
                </a:lnTo>
                <a:cubicBezTo>
                  <a:pt x="9606831" y="3884675"/>
                  <a:pt x="9605591" y="3883650"/>
                  <a:pt x="9605029" y="3883803"/>
                </a:cubicBezTo>
                <a:cubicBezTo>
                  <a:pt x="9604435" y="3881923"/>
                  <a:pt x="9605097" y="3882084"/>
                  <a:pt x="9606189" y="3882638"/>
                </a:cubicBezTo>
                <a:close/>
                <a:moveTo>
                  <a:pt x="9851840" y="3879944"/>
                </a:moveTo>
                <a:cubicBezTo>
                  <a:pt x="9851342" y="3883453"/>
                  <a:pt x="9840227" y="3885835"/>
                  <a:pt x="9839230" y="3892855"/>
                </a:cubicBezTo>
                <a:cubicBezTo>
                  <a:pt x="9849849" y="3893984"/>
                  <a:pt x="9849849" y="3893984"/>
                  <a:pt x="9849351" y="3897495"/>
                </a:cubicBezTo>
                <a:cubicBezTo>
                  <a:pt x="9859969" y="3898624"/>
                  <a:pt x="9859969" y="3898624"/>
                  <a:pt x="9859969" y="3898624"/>
                </a:cubicBezTo>
                <a:cubicBezTo>
                  <a:pt x="9859969" y="3898624"/>
                  <a:pt x="9860468" y="3895114"/>
                  <a:pt x="9860468" y="3895114"/>
                </a:cubicBezTo>
                <a:cubicBezTo>
                  <a:pt x="9871082" y="3896244"/>
                  <a:pt x="9871082" y="3896244"/>
                  <a:pt x="9871082" y="3896244"/>
                </a:cubicBezTo>
                <a:cubicBezTo>
                  <a:pt x="9882198" y="3893863"/>
                  <a:pt x="9871581" y="3892733"/>
                  <a:pt x="9872576" y="3885713"/>
                </a:cubicBezTo>
                <a:cubicBezTo>
                  <a:pt x="9861962" y="3884583"/>
                  <a:pt x="9862460" y="3881073"/>
                  <a:pt x="9851840" y="3879944"/>
                </a:cubicBezTo>
                <a:close/>
                <a:moveTo>
                  <a:pt x="10116091" y="3875067"/>
                </a:moveTo>
                <a:cubicBezTo>
                  <a:pt x="10103524" y="3880769"/>
                  <a:pt x="10115106" y="3882001"/>
                  <a:pt x="10114122" y="3888935"/>
                </a:cubicBezTo>
                <a:cubicBezTo>
                  <a:pt x="10114122" y="3888935"/>
                  <a:pt x="10102539" y="3887702"/>
                  <a:pt x="10102539" y="3887702"/>
                </a:cubicBezTo>
                <a:cubicBezTo>
                  <a:pt x="10102539" y="3887702"/>
                  <a:pt x="10102539" y="3887702"/>
                  <a:pt x="10102048" y="3891169"/>
                </a:cubicBezTo>
                <a:cubicBezTo>
                  <a:pt x="10125706" y="3890166"/>
                  <a:pt x="10113632" y="3892401"/>
                  <a:pt x="10124723" y="3897100"/>
                </a:cubicBezTo>
                <a:cubicBezTo>
                  <a:pt x="10137288" y="3891398"/>
                  <a:pt x="10138764" y="3880999"/>
                  <a:pt x="10116091" y="3875067"/>
                </a:cubicBezTo>
                <a:close/>
                <a:moveTo>
                  <a:pt x="9628456" y="3868866"/>
                </a:moveTo>
                <a:cubicBezTo>
                  <a:pt x="9627729" y="3870455"/>
                  <a:pt x="9627729" y="3870455"/>
                  <a:pt x="9628861" y="3870148"/>
                </a:cubicBezTo>
                <a:cubicBezTo>
                  <a:pt x="9629267" y="3871430"/>
                  <a:pt x="9629671" y="3872714"/>
                  <a:pt x="9629671" y="3872714"/>
                </a:cubicBezTo>
                <a:cubicBezTo>
                  <a:pt x="9627813" y="3874609"/>
                  <a:pt x="9625951" y="3876505"/>
                  <a:pt x="9623685" y="3877119"/>
                </a:cubicBezTo>
                <a:cubicBezTo>
                  <a:pt x="9628300" y="3880045"/>
                  <a:pt x="9623768" y="3881273"/>
                  <a:pt x="9628383" y="3884201"/>
                </a:cubicBezTo>
                <a:cubicBezTo>
                  <a:pt x="9627655" y="3885788"/>
                  <a:pt x="9628061" y="3887071"/>
                  <a:pt x="9628465" y="3888354"/>
                </a:cubicBezTo>
                <a:cubicBezTo>
                  <a:pt x="9628872" y="3889636"/>
                  <a:pt x="9629276" y="3890918"/>
                  <a:pt x="9629682" y="3892200"/>
                </a:cubicBezTo>
                <a:cubicBezTo>
                  <a:pt x="9630087" y="3893483"/>
                  <a:pt x="9630087" y="3893483"/>
                  <a:pt x="9631220" y="3893176"/>
                </a:cubicBezTo>
                <a:cubicBezTo>
                  <a:pt x="9631220" y="3893176"/>
                  <a:pt x="9632354" y="3892870"/>
                  <a:pt x="9631947" y="3891586"/>
                </a:cubicBezTo>
                <a:cubicBezTo>
                  <a:pt x="9632675" y="3889998"/>
                  <a:pt x="9632269" y="3888716"/>
                  <a:pt x="9631864" y="3887432"/>
                </a:cubicBezTo>
                <a:cubicBezTo>
                  <a:pt x="9631458" y="3886152"/>
                  <a:pt x="9631053" y="3884867"/>
                  <a:pt x="9631781" y="3883279"/>
                </a:cubicBezTo>
                <a:cubicBezTo>
                  <a:pt x="9636030" y="3882129"/>
                  <a:pt x="9636770" y="3876446"/>
                  <a:pt x="9634963" y="3874195"/>
                </a:cubicBezTo>
                <a:cubicBezTo>
                  <a:pt x="9634361" y="3873445"/>
                  <a:pt x="9633476" y="3873075"/>
                  <a:pt x="9632343" y="3873382"/>
                </a:cubicBezTo>
                <a:cubicBezTo>
                  <a:pt x="9631210" y="3873689"/>
                  <a:pt x="9631210" y="3873689"/>
                  <a:pt x="9631210" y="3873689"/>
                </a:cubicBezTo>
                <a:cubicBezTo>
                  <a:pt x="9631938" y="3872100"/>
                  <a:pt x="9631533" y="3870817"/>
                  <a:pt x="9629994" y="3869842"/>
                </a:cubicBezTo>
                <a:cubicBezTo>
                  <a:pt x="9629589" y="3868558"/>
                  <a:pt x="9628456" y="3868866"/>
                  <a:pt x="9628456" y="3868866"/>
                </a:cubicBezTo>
                <a:close/>
                <a:moveTo>
                  <a:pt x="10689653" y="3865365"/>
                </a:moveTo>
                <a:cubicBezTo>
                  <a:pt x="10683155" y="3865128"/>
                  <a:pt x="10677754" y="3866367"/>
                  <a:pt x="10677500" y="3868156"/>
                </a:cubicBezTo>
                <a:cubicBezTo>
                  <a:pt x="10688305" y="3865676"/>
                  <a:pt x="10686782" y="3876402"/>
                  <a:pt x="10697079" y="3877497"/>
                </a:cubicBezTo>
                <a:cubicBezTo>
                  <a:pt x="10707879" y="3875017"/>
                  <a:pt x="10707879" y="3875017"/>
                  <a:pt x="10708385" y="3871442"/>
                </a:cubicBezTo>
                <a:cubicBezTo>
                  <a:pt x="10703746" y="3867319"/>
                  <a:pt x="10696152" y="3865603"/>
                  <a:pt x="10689653" y="3865365"/>
                </a:cubicBezTo>
                <a:close/>
                <a:moveTo>
                  <a:pt x="9877729" y="3856305"/>
                </a:moveTo>
                <a:cubicBezTo>
                  <a:pt x="9877223" y="3859881"/>
                  <a:pt x="9876715" y="3863456"/>
                  <a:pt x="9866097" y="3862327"/>
                </a:cubicBezTo>
                <a:cubicBezTo>
                  <a:pt x="9866097" y="3862327"/>
                  <a:pt x="9865591" y="3865901"/>
                  <a:pt x="9865591" y="3865901"/>
                </a:cubicBezTo>
                <a:cubicBezTo>
                  <a:pt x="9865591" y="3865901"/>
                  <a:pt x="9854972" y="3864771"/>
                  <a:pt x="9854972" y="3864771"/>
                </a:cubicBezTo>
                <a:cubicBezTo>
                  <a:pt x="9865591" y="3865901"/>
                  <a:pt x="9865082" y="3869477"/>
                  <a:pt x="9865082" y="3869477"/>
                </a:cubicBezTo>
                <a:cubicBezTo>
                  <a:pt x="9865591" y="3865901"/>
                  <a:pt x="9876207" y="3867031"/>
                  <a:pt x="9876207" y="3867031"/>
                </a:cubicBezTo>
                <a:cubicBezTo>
                  <a:pt x="9876207" y="3867031"/>
                  <a:pt x="9886823" y="3868161"/>
                  <a:pt x="9886823" y="3868161"/>
                </a:cubicBezTo>
                <a:cubicBezTo>
                  <a:pt x="9886823" y="3868161"/>
                  <a:pt x="9897949" y="3865715"/>
                  <a:pt x="9898963" y="3858565"/>
                </a:cubicBezTo>
                <a:cubicBezTo>
                  <a:pt x="9888344" y="3857435"/>
                  <a:pt x="9888344" y="3857435"/>
                  <a:pt x="9877729" y="3856305"/>
                </a:cubicBezTo>
                <a:close/>
                <a:moveTo>
                  <a:pt x="10130809" y="3854199"/>
                </a:moveTo>
                <a:cubicBezTo>
                  <a:pt x="10130809" y="3854199"/>
                  <a:pt x="10130809" y="3854199"/>
                  <a:pt x="10130254" y="3858099"/>
                </a:cubicBezTo>
                <a:cubicBezTo>
                  <a:pt x="10130254" y="3858099"/>
                  <a:pt x="10130254" y="3858099"/>
                  <a:pt x="10129700" y="3861999"/>
                </a:cubicBezTo>
                <a:cubicBezTo>
                  <a:pt x="10141284" y="3863232"/>
                  <a:pt x="10141284" y="3863232"/>
                  <a:pt x="10141284" y="3863232"/>
                </a:cubicBezTo>
                <a:cubicBezTo>
                  <a:pt x="10141838" y="3859332"/>
                  <a:pt x="10141838" y="3859332"/>
                  <a:pt x="10141838" y="3859332"/>
                </a:cubicBezTo>
                <a:cubicBezTo>
                  <a:pt x="10141838" y="3859332"/>
                  <a:pt x="10141838" y="3859332"/>
                  <a:pt x="10130809" y="3854199"/>
                </a:cubicBezTo>
                <a:close/>
                <a:moveTo>
                  <a:pt x="10515502" y="3843661"/>
                </a:moveTo>
                <a:cubicBezTo>
                  <a:pt x="10504349" y="3842475"/>
                  <a:pt x="10503334" y="3849626"/>
                  <a:pt x="10491675" y="3852014"/>
                </a:cubicBezTo>
                <a:cubicBezTo>
                  <a:pt x="10513473" y="3857963"/>
                  <a:pt x="10558088" y="3862710"/>
                  <a:pt x="10568227" y="3871047"/>
                </a:cubicBezTo>
                <a:cubicBezTo>
                  <a:pt x="10567719" y="3874621"/>
                  <a:pt x="10557074" y="3869859"/>
                  <a:pt x="10556565" y="3873435"/>
                </a:cubicBezTo>
                <a:cubicBezTo>
                  <a:pt x="10561888" y="3875815"/>
                  <a:pt x="10567466" y="3876410"/>
                  <a:pt x="10573170" y="3876108"/>
                </a:cubicBezTo>
                <a:cubicBezTo>
                  <a:pt x="10578874" y="3875808"/>
                  <a:pt x="10584703" y="3874615"/>
                  <a:pt x="10590533" y="3873420"/>
                </a:cubicBezTo>
                <a:cubicBezTo>
                  <a:pt x="10591547" y="3866270"/>
                  <a:pt x="10569241" y="3863896"/>
                  <a:pt x="10559103" y="3855559"/>
                </a:cubicBezTo>
                <a:cubicBezTo>
                  <a:pt x="10558595" y="3859135"/>
                  <a:pt x="10537303" y="3849610"/>
                  <a:pt x="10536796" y="3853185"/>
                </a:cubicBezTo>
                <a:cubicBezTo>
                  <a:pt x="10525643" y="3851998"/>
                  <a:pt x="10526657" y="3844849"/>
                  <a:pt x="10515502" y="3843661"/>
                </a:cubicBezTo>
                <a:close/>
                <a:moveTo>
                  <a:pt x="10716251" y="3838461"/>
                </a:moveTo>
                <a:cubicBezTo>
                  <a:pt x="10715113" y="3837845"/>
                  <a:pt x="10715113" y="3837845"/>
                  <a:pt x="10714837" y="3839795"/>
                </a:cubicBezTo>
                <a:cubicBezTo>
                  <a:pt x="10714283" y="3843696"/>
                  <a:pt x="10705183" y="3838769"/>
                  <a:pt x="10704631" y="3842668"/>
                </a:cubicBezTo>
                <a:cubicBezTo>
                  <a:pt x="10709457" y="3843183"/>
                  <a:pt x="10714283" y="3843696"/>
                  <a:pt x="10717972" y="3843594"/>
                </a:cubicBezTo>
                <a:cubicBezTo>
                  <a:pt x="10721661" y="3843491"/>
                  <a:pt x="10724213" y="3842773"/>
                  <a:pt x="10724489" y="3840822"/>
                </a:cubicBezTo>
                <a:cubicBezTo>
                  <a:pt x="10719662" y="3840309"/>
                  <a:pt x="10717388" y="3839077"/>
                  <a:pt x="10716251" y="3838461"/>
                </a:cubicBezTo>
                <a:close/>
                <a:moveTo>
                  <a:pt x="10561780" y="3827471"/>
                </a:moveTo>
                <a:cubicBezTo>
                  <a:pt x="10549682" y="3829878"/>
                  <a:pt x="10560231" y="3838391"/>
                  <a:pt x="10548132" y="3840799"/>
                </a:cubicBezTo>
                <a:cubicBezTo>
                  <a:pt x="10553666" y="3843235"/>
                  <a:pt x="10559456" y="3843852"/>
                  <a:pt x="10563929" y="3843404"/>
                </a:cubicBezTo>
                <a:cubicBezTo>
                  <a:pt x="10568402" y="3842956"/>
                  <a:pt x="10571554" y="3841443"/>
                  <a:pt x="10571814" y="3839624"/>
                </a:cubicBezTo>
                <a:cubicBezTo>
                  <a:pt x="10571814" y="3839624"/>
                  <a:pt x="10572330" y="3835983"/>
                  <a:pt x="10572330" y="3835983"/>
                </a:cubicBezTo>
                <a:cubicBezTo>
                  <a:pt x="10572846" y="3832342"/>
                  <a:pt x="10561265" y="3831112"/>
                  <a:pt x="10561780" y="3827471"/>
                </a:cubicBezTo>
                <a:close/>
                <a:moveTo>
                  <a:pt x="9870847" y="3826540"/>
                </a:moveTo>
                <a:cubicBezTo>
                  <a:pt x="9870602" y="3828273"/>
                  <a:pt x="9867782" y="3829732"/>
                  <a:pt x="9866248" y="3831329"/>
                </a:cubicBezTo>
                <a:cubicBezTo>
                  <a:pt x="9864715" y="3832926"/>
                  <a:pt x="9864469" y="3834660"/>
                  <a:pt x="9869372" y="3836940"/>
                </a:cubicBezTo>
                <a:cubicBezTo>
                  <a:pt x="9869864" y="3833474"/>
                  <a:pt x="9890453" y="3835665"/>
                  <a:pt x="9890453" y="3835665"/>
                </a:cubicBezTo>
                <a:cubicBezTo>
                  <a:pt x="9890946" y="3832197"/>
                  <a:pt x="9890946" y="3832197"/>
                  <a:pt x="9891436" y="3828730"/>
                </a:cubicBezTo>
                <a:cubicBezTo>
                  <a:pt x="9891436" y="3828730"/>
                  <a:pt x="9881142" y="3827636"/>
                  <a:pt x="9870847" y="3826540"/>
                </a:cubicBezTo>
                <a:close/>
                <a:moveTo>
                  <a:pt x="10652238" y="3825217"/>
                </a:moveTo>
                <a:cubicBezTo>
                  <a:pt x="10652238" y="3825217"/>
                  <a:pt x="10652238" y="3825217"/>
                  <a:pt x="10651685" y="3829118"/>
                </a:cubicBezTo>
                <a:cubicBezTo>
                  <a:pt x="10651685" y="3829118"/>
                  <a:pt x="10651685" y="3829118"/>
                  <a:pt x="10659408" y="3829940"/>
                </a:cubicBezTo>
                <a:cubicBezTo>
                  <a:pt x="10659961" y="3826039"/>
                  <a:pt x="10659961" y="3826039"/>
                  <a:pt x="10659961" y="3826039"/>
                </a:cubicBezTo>
                <a:cubicBezTo>
                  <a:pt x="10652238" y="3825217"/>
                  <a:pt x="10652238" y="3825217"/>
                  <a:pt x="10652238" y="3825217"/>
                </a:cubicBezTo>
                <a:close/>
                <a:moveTo>
                  <a:pt x="10495778" y="3823087"/>
                </a:moveTo>
                <a:cubicBezTo>
                  <a:pt x="10495778" y="3823087"/>
                  <a:pt x="10495225" y="3826987"/>
                  <a:pt x="10495225" y="3826987"/>
                </a:cubicBezTo>
                <a:cubicBezTo>
                  <a:pt x="10495225" y="3826987"/>
                  <a:pt x="10495225" y="3826987"/>
                  <a:pt x="10506808" y="3828220"/>
                </a:cubicBezTo>
                <a:cubicBezTo>
                  <a:pt x="10518390" y="3829451"/>
                  <a:pt x="10518390" y="3829451"/>
                  <a:pt x="10518390" y="3829451"/>
                </a:cubicBezTo>
                <a:cubicBezTo>
                  <a:pt x="10518390" y="3829451"/>
                  <a:pt x="10518390" y="3829451"/>
                  <a:pt x="10518942" y="3825551"/>
                </a:cubicBezTo>
                <a:cubicBezTo>
                  <a:pt x="10518942" y="3825551"/>
                  <a:pt x="10507361" y="3824319"/>
                  <a:pt x="10507361" y="3824319"/>
                </a:cubicBezTo>
                <a:cubicBezTo>
                  <a:pt x="10507361" y="3824319"/>
                  <a:pt x="10507361" y="3824319"/>
                  <a:pt x="10495778" y="3823087"/>
                </a:cubicBezTo>
                <a:close/>
                <a:moveTo>
                  <a:pt x="10113950" y="3817653"/>
                </a:moveTo>
                <a:cubicBezTo>
                  <a:pt x="10106526" y="3818183"/>
                  <a:pt x="10100366" y="3820166"/>
                  <a:pt x="10100118" y="3821900"/>
                </a:cubicBezTo>
                <a:cubicBezTo>
                  <a:pt x="10108806" y="3822826"/>
                  <a:pt x="10124010" y="3824443"/>
                  <a:pt x="10131274" y="3823730"/>
                </a:cubicBezTo>
                <a:cubicBezTo>
                  <a:pt x="10133697" y="3823493"/>
                  <a:pt x="10135237" y="3822997"/>
                  <a:pt x="10135360" y="3822130"/>
                </a:cubicBezTo>
                <a:cubicBezTo>
                  <a:pt x="10130061" y="3818048"/>
                  <a:pt x="10121374" y="3817123"/>
                  <a:pt x="10113950" y="3817653"/>
                </a:cubicBezTo>
                <a:close/>
                <a:moveTo>
                  <a:pt x="9881332" y="3817096"/>
                </a:moveTo>
                <a:cubicBezTo>
                  <a:pt x="9881056" y="3819047"/>
                  <a:pt x="9878987" y="3819816"/>
                  <a:pt x="9877953" y="3820202"/>
                </a:cubicBezTo>
                <a:cubicBezTo>
                  <a:pt x="9876918" y="3820586"/>
                  <a:pt x="9876918" y="3820586"/>
                  <a:pt x="9880778" y="3820997"/>
                </a:cubicBezTo>
                <a:cubicBezTo>
                  <a:pt x="9881332" y="3817096"/>
                  <a:pt x="9881332" y="3817096"/>
                  <a:pt x="9881332" y="3817096"/>
                </a:cubicBezTo>
                <a:close/>
                <a:moveTo>
                  <a:pt x="10715689" y="3807884"/>
                </a:moveTo>
                <a:cubicBezTo>
                  <a:pt x="10712208" y="3806524"/>
                  <a:pt x="10709795" y="3806266"/>
                  <a:pt x="10709243" y="3810167"/>
                </a:cubicBezTo>
                <a:cubicBezTo>
                  <a:pt x="10709243" y="3810167"/>
                  <a:pt x="10708689" y="3814068"/>
                  <a:pt x="10708689" y="3814068"/>
                </a:cubicBezTo>
                <a:cubicBezTo>
                  <a:pt x="10713514" y="3814582"/>
                  <a:pt x="10718341" y="3815095"/>
                  <a:pt x="10722030" y="3814993"/>
                </a:cubicBezTo>
                <a:cubicBezTo>
                  <a:pt x="10725720" y="3814890"/>
                  <a:pt x="10728270" y="3814172"/>
                  <a:pt x="10728546" y="3812221"/>
                </a:cubicBezTo>
                <a:cubicBezTo>
                  <a:pt x="10723720" y="3811707"/>
                  <a:pt x="10719171" y="3809244"/>
                  <a:pt x="10715689" y="3807884"/>
                </a:cubicBezTo>
                <a:close/>
                <a:moveTo>
                  <a:pt x="10565470" y="3801469"/>
                </a:moveTo>
                <a:cubicBezTo>
                  <a:pt x="10555818" y="3800443"/>
                  <a:pt x="10550715" y="3801879"/>
                  <a:pt x="10549234" y="3803701"/>
                </a:cubicBezTo>
                <a:cubicBezTo>
                  <a:pt x="10547747" y="3805522"/>
                  <a:pt x="10549886" y="3807730"/>
                  <a:pt x="10554711" y="3808242"/>
                </a:cubicBezTo>
                <a:cubicBezTo>
                  <a:pt x="10564364" y="3809269"/>
                  <a:pt x="10564916" y="3805370"/>
                  <a:pt x="10565470" y="3801469"/>
                </a:cubicBezTo>
                <a:close/>
                <a:moveTo>
                  <a:pt x="10621919" y="3790319"/>
                </a:moveTo>
                <a:cubicBezTo>
                  <a:pt x="10621459" y="3793570"/>
                  <a:pt x="10620997" y="3796820"/>
                  <a:pt x="10620997" y="3796820"/>
                </a:cubicBezTo>
                <a:cubicBezTo>
                  <a:pt x="10626789" y="3797435"/>
                  <a:pt x="10632695" y="3797239"/>
                  <a:pt x="10637212" y="3796483"/>
                </a:cubicBezTo>
                <a:cubicBezTo>
                  <a:pt x="10641728" y="3795726"/>
                  <a:pt x="10644854" y="3794409"/>
                  <a:pt x="10645084" y="3792783"/>
                </a:cubicBezTo>
                <a:cubicBezTo>
                  <a:pt x="10633503" y="3791552"/>
                  <a:pt x="10633503" y="3791552"/>
                  <a:pt x="10621919" y="3790319"/>
                </a:cubicBezTo>
                <a:close/>
                <a:moveTo>
                  <a:pt x="10590665" y="3789633"/>
                </a:moveTo>
                <a:cubicBezTo>
                  <a:pt x="10590111" y="3793533"/>
                  <a:pt x="10590111" y="3793533"/>
                  <a:pt x="10589558" y="3797433"/>
                </a:cubicBezTo>
                <a:cubicBezTo>
                  <a:pt x="10589558" y="3797433"/>
                  <a:pt x="10601141" y="3798665"/>
                  <a:pt x="10601141" y="3798665"/>
                </a:cubicBezTo>
                <a:cubicBezTo>
                  <a:pt x="10601694" y="3794765"/>
                  <a:pt x="10590111" y="3793533"/>
                  <a:pt x="10590665" y="3789633"/>
                </a:cubicBezTo>
                <a:close/>
                <a:moveTo>
                  <a:pt x="10028723" y="3789231"/>
                </a:moveTo>
                <a:cubicBezTo>
                  <a:pt x="10028215" y="3792806"/>
                  <a:pt x="10005073" y="3801229"/>
                  <a:pt x="10025680" y="3810681"/>
                </a:cubicBezTo>
                <a:cubicBezTo>
                  <a:pt x="10025173" y="3814256"/>
                  <a:pt x="10014360" y="3813106"/>
                  <a:pt x="10013854" y="3816681"/>
                </a:cubicBezTo>
                <a:cubicBezTo>
                  <a:pt x="10013854" y="3816681"/>
                  <a:pt x="10013854" y="3816681"/>
                  <a:pt x="10024665" y="3817832"/>
                </a:cubicBezTo>
                <a:cubicBezTo>
                  <a:pt x="10025173" y="3814256"/>
                  <a:pt x="10025173" y="3814256"/>
                  <a:pt x="10035982" y="3815406"/>
                </a:cubicBezTo>
                <a:cubicBezTo>
                  <a:pt x="10035982" y="3815406"/>
                  <a:pt x="10036489" y="3811831"/>
                  <a:pt x="10036489" y="3811831"/>
                </a:cubicBezTo>
                <a:cubicBezTo>
                  <a:pt x="10047300" y="3812981"/>
                  <a:pt x="10048315" y="3805830"/>
                  <a:pt x="10059632" y="3803407"/>
                </a:cubicBezTo>
                <a:cubicBezTo>
                  <a:pt x="10049329" y="3798680"/>
                  <a:pt x="10050343" y="3791531"/>
                  <a:pt x="10028723" y="3789231"/>
                </a:cubicBezTo>
                <a:close/>
                <a:moveTo>
                  <a:pt x="10547641" y="3789014"/>
                </a:moveTo>
                <a:cubicBezTo>
                  <a:pt x="10547641" y="3789014"/>
                  <a:pt x="10547087" y="3792914"/>
                  <a:pt x="10547087" y="3792914"/>
                </a:cubicBezTo>
                <a:cubicBezTo>
                  <a:pt x="10547087" y="3792914"/>
                  <a:pt x="10556740" y="3793941"/>
                  <a:pt x="10556740" y="3793941"/>
                </a:cubicBezTo>
                <a:cubicBezTo>
                  <a:pt x="10556740" y="3793941"/>
                  <a:pt x="10556740" y="3793941"/>
                  <a:pt x="10566393" y="3794968"/>
                </a:cubicBezTo>
                <a:cubicBezTo>
                  <a:pt x="10566946" y="3791068"/>
                  <a:pt x="10557294" y="3790041"/>
                  <a:pt x="10557294" y="3790041"/>
                </a:cubicBezTo>
                <a:cubicBezTo>
                  <a:pt x="10557294" y="3790041"/>
                  <a:pt x="10547641" y="3789014"/>
                  <a:pt x="10547641" y="3789014"/>
                </a:cubicBezTo>
                <a:close/>
                <a:moveTo>
                  <a:pt x="10041672" y="3782689"/>
                </a:moveTo>
                <a:cubicBezTo>
                  <a:pt x="10041117" y="3786589"/>
                  <a:pt x="10041117" y="3786589"/>
                  <a:pt x="10030820" y="3785493"/>
                </a:cubicBezTo>
                <a:cubicBezTo>
                  <a:pt x="10041117" y="3786589"/>
                  <a:pt x="10040563" y="3790489"/>
                  <a:pt x="10051412" y="3787684"/>
                </a:cubicBezTo>
                <a:cubicBezTo>
                  <a:pt x="10050859" y="3791585"/>
                  <a:pt x="10050859" y="3791585"/>
                  <a:pt x="10050859" y="3791585"/>
                </a:cubicBezTo>
                <a:cubicBezTo>
                  <a:pt x="10061154" y="3792680"/>
                  <a:pt x="10061154" y="3792680"/>
                  <a:pt x="10061154" y="3792680"/>
                </a:cubicBezTo>
                <a:cubicBezTo>
                  <a:pt x="10061706" y="3788780"/>
                  <a:pt x="10061706" y="3788780"/>
                  <a:pt x="10061706" y="3788780"/>
                </a:cubicBezTo>
                <a:cubicBezTo>
                  <a:pt x="10051412" y="3787684"/>
                  <a:pt x="10051412" y="3787684"/>
                  <a:pt x="10051412" y="3787684"/>
                </a:cubicBezTo>
                <a:cubicBezTo>
                  <a:pt x="10051412" y="3787684"/>
                  <a:pt x="10051965" y="3783784"/>
                  <a:pt x="10051965" y="3783784"/>
                </a:cubicBezTo>
                <a:cubicBezTo>
                  <a:pt x="10041672" y="3782689"/>
                  <a:pt x="10041672" y="3782689"/>
                  <a:pt x="10041672" y="3782689"/>
                </a:cubicBezTo>
                <a:close/>
                <a:moveTo>
                  <a:pt x="10637620" y="3781636"/>
                </a:moveTo>
                <a:cubicBezTo>
                  <a:pt x="10633783" y="3780509"/>
                  <a:pt x="10627786" y="3780056"/>
                  <a:pt x="10623026" y="3782519"/>
                </a:cubicBezTo>
                <a:cubicBezTo>
                  <a:pt x="10631575" y="3784418"/>
                  <a:pt x="10636643" y="3784957"/>
                  <a:pt x="10639237" y="3784800"/>
                </a:cubicBezTo>
                <a:cubicBezTo>
                  <a:pt x="10643129" y="3784565"/>
                  <a:pt x="10641455" y="3782763"/>
                  <a:pt x="10637620" y="3781636"/>
                </a:cubicBezTo>
                <a:close/>
                <a:moveTo>
                  <a:pt x="9953054" y="3781178"/>
                </a:moveTo>
                <a:cubicBezTo>
                  <a:pt x="9947032" y="3782186"/>
                  <a:pt x="9946916" y="3783000"/>
                  <a:pt x="9948249" y="3783966"/>
                </a:cubicBezTo>
                <a:cubicBezTo>
                  <a:pt x="9949580" y="3784933"/>
                  <a:pt x="9952362" y="3786054"/>
                  <a:pt x="9952131" y="3787680"/>
                </a:cubicBezTo>
                <a:cubicBezTo>
                  <a:pt x="9963713" y="3788911"/>
                  <a:pt x="9963713" y="3788911"/>
                  <a:pt x="9986877" y="3791376"/>
                </a:cubicBezTo>
                <a:cubicBezTo>
                  <a:pt x="9987339" y="3788126"/>
                  <a:pt x="9975296" y="3790143"/>
                  <a:pt x="9976219" y="3783643"/>
                </a:cubicBezTo>
                <a:cubicBezTo>
                  <a:pt x="9964635" y="3782410"/>
                  <a:pt x="9953054" y="3781178"/>
                  <a:pt x="9953054" y="3781178"/>
                </a:cubicBezTo>
                <a:close/>
                <a:moveTo>
                  <a:pt x="9999700" y="3778690"/>
                </a:moveTo>
                <a:cubicBezTo>
                  <a:pt x="9998427" y="3779023"/>
                  <a:pt x="9998297" y="3779943"/>
                  <a:pt x="9998036" y="3781785"/>
                </a:cubicBezTo>
                <a:cubicBezTo>
                  <a:pt x="9998036" y="3781785"/>
                  <a:pt x="9997514" y="3785469"/>
                  <a:pt x="9997514" y="3785469"/>
                </a:cubicBezTo>
                <a:cubicBezTo>
                  <a:pt x="9997514" y="3785469"/>
                  <a:pt x="9996991" y="3789152"/>
                  <a:pt x="9996991" y="3789152"/>
                </a:cubicBezTo>
                <a:cubicBezTo>
                  <a:pt x="9991904" y="3790481"/>
                  <a:pt x="9991513" y="3793244"/>
                  <a:pt x="9992392" y="3795675"/>
                </a:cubicBezTo>
                <a:cubicBezTo>
                  <a:pt x="9993272" y="3798105"/>
                  <a:pt x="9995422" y="3800203"/>
                  <a:pt x="9995422" y="3800203"/>
                </a:cubicBezTo>
                <a:cubicBezTo>
                  <a:pt x="10005599" y="3797547"/>
                  <a:pt x="10006120" y="3793863"/>
                  <a:pt x="10006120" y="3793863"/>
                </a:cubicBezTo>
                <a:cubicBezTo>
                  <a:pt x="10006120" y="3793863"/>
                  <a:pt x="10006644" y="3790180"/>
                  <a:pt x="9996991" y="3789152"/>
                </a:cubicBezTo>
                <a:cubicBezTo>
                  <a:pt x="10006644" y="3790180"/>
                  <a:pt x="10007166" y="3786496"/>
                  <a:pt x="10007166" y="3786496"/>
                </a:cubicBezTo>
                <a:cubicBezTo>
                  <a:pt x="10007166" y="3786496"/>
                  <a:pt x="10007690" y="3782812"/>
                  <a:pt x="10007690" y="3782812"/>
                </a:cubicBezTo>
                <a:cubicBezTo>
                  <a:pt x="10007690" y="3782812"/>
                  <a:pt x="10007690" y="3782812"/>
                  <a:pt x="10008211" y="3779129"/>
                </a:cubicBezTo>
                <a:cubicBezTo>
                  <a:pt x="10003385" y="3778615"/>
                  <a:pt x="10000972" y="3778359"/>
                  <a:pt x="9999700" y="3778690"/>
                </a:cubicBezTo>
                <a:close/>
                <a:moveTo>
                  <a:pt x="10495066" y="3772862"/>
                </a:moveTo>
                <a:cubicBezTo>
                  <a:pt x="10495066" y="3772862"/>
                  <a:pt x="10495066" y="3772862"/>
                  <a:pt x="10494574" y="3776330"/>
                </a:cubicBezTo>
                <a:cubicBezTo>
                  <a:pt x="10494574" y="3776330"/>
                  <a:pt x="10505382" y="3777480"/>
                  <a:pt x="10505382" y="3777480"/>
                </a:cubicBezTo>
                <a:cubicBezTo>
                  <a:pt x="10515701" y="3782097"/>
                  <a:pt x="10515209" y="3785564"/>
                  <a:pt x="10526020" y="3786715"/>
                </a:cubicBezTo>
                <a:cubicBezTo>
                  <a:pt x="10526512" y="3783249"/>
                  <a:pt x="10537323" y="3784398"/>
                  <a:pt x="10548132" y="3785548"/>
                </a:cubicBezTo>
                <a:cubicBezTo>
                  <a:pt x="10548624" y="3782081"/>
                  <a:pt x="10548624" y="3782081"/>
                  <a:pt x="10549116" y="3778614"/>
                </a:cubicBezTo>
                <a:cubicBezTo>
                  <a:pt x="10537815" y="3780931"/>
                  <a:pt x="10527004" y="3779781"/>
                  <a:pt x="10516194" y="3778630"/>
                </a:cubicBezTo>
                <a:cubicBezTo>
                  <a:pt x="10505875" y="3774013"/>
                  <a:pt x="10505875" y="3774013"/>
                  <a:pt x="10505875" y="3774013"/>
                </a:cubicBezTo>
                <a:cubicBezTo>
                  <a:pt x="10495066" y="3772862"/>
                  <a:pt x="10495066" y="3772862"/>
                  <a:pt x="10495066" y="3772862"/>
                </a:cubicBezTo>
                <a:close/>
                <a:moveTo>
                  <a:pt x="9899556" y="3771528"/>
                </a:moveTo>
                <a:cubicBezTo>
                  <a:pt x="9899063" y="3774995"/>
                  <a:pt x="9886988" y="3777230"/>
                  <a:pt x="9886496" y="3780695"/>
                </a:cubicBezTo>
                <a:cubicBezTo>
                  <a:pt x="9898080" y="3781928"/>
                  <a:pt x="9898080" y="3781928"/>
                  <a:pt x="9910152" y="3779693"/>
                </a:cubicBezTo>
                <a:cubicBezTo>
                  <a:pt x="9910152" y="3779693"/>
                  <a:pt x="9921736" y="3780926"/>
                  <a:pt x="9921736" y="3780926"/>
                </a:cubicBezTo>
                <a:cubicBezTo>
                  <a:pt x="9933809" y="3778691"/>
                  <a:pt x="9911136" y="3772759"/>
                  <a:pt x="9910644" y="3776226"/>
                </a:cubicBezTo>
                <a:cubicBezTo>
                  <a:pt x="9899063" y="3774995"/>
                  <a:pt x="9911136" y="3772759"/>
                  <a:pt x="9899556" y="3771528"/>
                </a:cubicBezTo>
                <a:close/>
                <a:moveTo>
                  <a:pt x="9586335" y="3770017"/>
                </a:moveTo>
                <a:cubicBezTo>
                  <a:pt x="9581084" y="3772820"/>
                  <a:pt x="9583421" y="3776332"/>
                  <a:pt x="9578419" y="3772160"/>
                </a:cubicBezTo>
                <a:cubicBezTo>
                  <a:pt x="9582767" y="3782034"/>
                  <a:pt x="9582592" y="3793134"/>
                  <a:pt x="9591062" y="3800512"/>
                </a:cubicBezTo>
                <a:cubicBezTo>
                  <a:pt x="9591465" y="3801785"/>
                  <a:pt x="9591465" y="3801785"/>
                  <a:pt x="9591465" y="3801785"/>
                </a:cubicBezTo>
                <a:cubicBezTo>
                  <a:pt x="9589279" y="3806522"/>
                  <a:pt x="9595085" y="3813239"/>
                  <a:pt x="9597825" y="3818024"/>
                </a:cubicBezTo>
                <a:cubicBezTo>
                  <a:pt x="9601218" y="3817105"/>
                  <a:pt x="9603479" y="3816493"/>
                  <a:pt x="9606873" y="3815574"/>
                </a:cubicBezTo>
                <a:cubicBezTo>
                  <a:pt x="9607198" y="3812722"/>
                  <a:pt x="9606092" y="3809223"/>
                  <a:pt x="9604240" y="3806271"/>
                </a:cubicBezTo>
                <a:cubicBezTo>
                  <a:pt x="9602384" y="3803318"/>
                  <a:pt x="9599784" y="3800914"/>
                  <a:pt x="9597118" y="3800254"/>
                </a:cubicBezTo>
                <a:cubicBezTo>
                  <a:pt x="9596717" y="3798981"/>
                  <a:pt x="9596717" y="3798981"/>
                  <a:pt x="9596717" y="3798981"/>
                </a:cubicBezTo>
                <a:cubicBezTo>
                  <a:pt x="9602623" y="3790474"/>
                  <a:pt x="9584628" y="3780150"/>
                  <a:pt x="9586335" y="3770017"/>
                </a:cubicBezTo>
                <a:close/>
                <a:moveTo>
                  <a:pt x="10801373" y="3768502"/>
                </a:moveTo>
                <a:cubicBezTo>
                  <a:pt x="10801373" y="3768502"/>
                  <a:pt x="10800819" y="3772402"/>
                  <a:pt x="10800819" y="3772402"/>
                </a:cubicBezTo>
                <a:cubicBezTo>
                  <a:pt x="10812956" y="3769734"/>
                  <a:pt x="10801373" y="3768502"/>
                  <a:pt x="10801373" y="3768502"/>
                </a:cubicBezTo>
                <a:close/>
                <a:moveTo>
                  <a:pt x="10701060" y="3768387"/>
                </a:moveTo>
                <a:cubicBezTo>
                  <a:pt x="10678924" y="3769726"/>
                  <a:pt x="10677375" y="3780647"/>
                  <a:pt x="10665531" y="3786777"/>
                </a:cubicBezTo>
                <a:cubicBezTo>
                  <a:pt x="10675825" y="3791567"/>
                  <a:pt x="10674792" y="3798848"/>
                  <a:pt x="10706706" y="3805939"/>
                </a:cubicBezTo>
                <a:cubicBezTo>
                  <a:pt x="10707223" y="3802299"/>
                  <a:pt x="10696412" y="3801149"/>
                  <a:pt x="10696412" y="3801149"/>
                </a:cubicBezTo>
                <a:cubicBezTo>
                  <a:pt x="10696928" y="3797508"/>
                  <a:pt x="10708771" y="3791378"/>
                  <a:pt x="10709288" y="3787737"/>
                </a:cubicBezTo>
                <a:cubicBezTo>
                  <a:pt x="10721647" y="3777968"/>
                  <a:pt x="10711354" y="3773178"/>
                  <a:pt x="10701060" y="3768387"/>
                </a:cubicBezTo>
                <a:close/>
                <a:moveTo>
                  <a:pt x="10124275" y="3760753"/>
                </a:moveTo>
                <a:lnTo>
                  <a:pt x="10100098" y="3766801"/>
                </a:lnTo>
                <a:lnTo>
                  <a:pt x="10099591" y="3770376"/>
                </a:lnTo>
                <a:cubicBezTo>
                  <a:pt x="10121212" y="3772676"/>
                  <a:pt x="10132529" y="3770251"/>
                  <a:pt x="10153642" y="3776127"/>
                </a:cubicBezTo>
                <a:cubicBezTo>
                  <a:pt x="10154149" y="3772551"/>
                  <a:pt x="10154149" y="3772551"/>
                  <a:pt x="10154657" y="3768976"/>
                </a:cubicBezTo>
                <a:cubicBezTo>
                  <a:pt x="10144354" y="3764251"/>
                  <a:pt x="10133796" y="3761313"/>
                  <a:pt x="10124275" y="3760753"/>
                </a:cubicBezTo>
                <a:close/>
                <a:moveTo>
                  <a:pt x="10504815" y="3759383"/>
                </a:moveTo>
                <a:cubicBezTo>
                  <a:pt x="10497094" y="3758562"/>
                  <a:pt x="10497094" y="3758562"/>
                  <a:pt x="10496633" y="3761811"/>
                </a:cubicBezTo>
                <a:cubicBezTo>
                  <a:pt x="10496633" y="3761811"/>
                  <a:pt x="10496633" y="3761811"/>
                  <a:pt x="10496171" y="3765062"/>
                </a:cubicBezTo>
                <a:cubicBezTo>
                  <a:pt x="10496633" y="3761811"/>
                  <a:pt x="10504354" y="3762634"/>
                  <a:pt x="10504815" y="3759383"/>
                </a:cubicBezTo>
                <a:close/>
                <a:moveTo>
                  <a:pt x="10528534" y="3757948"/>
                </a:moveTo>
                <a:cubicBezTo>
                  <a:pt x="10528534" y="3757948"/>
                  <a:pt x="10528534" y="3757948"/>
                  <a:pt x="10528073" y="3761197"/>
                </a:cubicBezTo>
                <a:cubicBezTo>
                  <a:pt x="10538371" y="3762293"/>
                  <a:pt x="10548204" y="3766640"/>
                  <a:pt x="10548204" y="3766640"/>
                </a:cubicBezTo>
                <a:cubicBezTo>
                  <a:pt x="10559419" y="3761234"/>
                  <a:pt x="10538830" y="3759044"/>
                  <a:pt x="10528534" y="3757948"/>
                </a:cubicBezTo>
                <a:close/>
                <a:moveTo>
                  <a:pt x="6883414" y="3757922"/>
                </a:moveTo>
                <a:cubicBezTo>
                  <a:pt x="6883147" y="3758657"/>
                  <a:pt x="6882486" y="3759688"/>
                  <a:pt x="6882153" y="3760606"/>
                </a:cubicBezTo>
                <a:cubicBezTo>
                  <a:pt x="6881819" y="3761527"/>
                  <a:pt x="6881813" y="3762336"/>
                  <a:pt x="6882854" y="3762631"/>
                </a:cubicBezTo>
                <a:cubicBezTo>
                  <a:pt x="6883387" y="3761160"/>
                  <a:pt x="6886512" y="3762042"/>
                  <a:pt x="6887046" y="3760570"/>
                </a:cubicBezTo>
                <a:cubicBezTo>
                  <a:pt x="6884963" y="3759982"/>
                  <a:pt x="6885497" y="3758510"/>
                  <a:pt x="6883414" y="3757922"/>
                </a:cubicBezTo>
                <a:close/>
                <a:moveTo>
                  <a:pt x="10530009" y="3747548"/>
                </a:moveTo>
                <a:lnTo>
                  <a:pt x="10534382" y="3749042"/>
                </a:lnTo>
                <a:lnTo>
                  <a:pt x="10534168" y="3749310"/>
                </a:lnTo>
                <a:cubicBezTo>
                  <a:pt x="10532628" y="3749805"/>
                  <a:pt x="10529639" y="3750149"/>
                  <a:pt x="10529639" y="3750149"/>
                </a:cubicBezTo>
                <a:cubicBezTo>
                  <a:pt x="10541224" y="3751381"/>
                  <a:pt x="10541224" y="3751381"/>
                  <a:pt x="10541224" y="3751381"/>
                </a:cubicBezTo>
                <a:cubicBezTo>
                  <a:pt x="10541224" y="3751381"/>
                  <a:pt x="10538421" y="3750422"/>
                  <a:pt x="10535617" y="3749464"/>
                </a:cubicBezTo>
                <a:lnTo>
                  <a:pt x="10534382" y="3749042"/>
                </a:lnTo>
                <a:lnTo>
                  <a:pt x="10534838" y="3748474"/>
                </a:lnTo>
                <a:cubicBezTo>
                  <a:pt x="10534331" y="3748173"/>
                  <a:pt x="10532906" y="3747856"/>
                  <a:pt x="10530009" y="3747548"/>
                </a:cubicBezTo>
                <a:close/>
                <a:moveTo>
                  <a:pt x="10662344" y="3747111"/>
                </a:moveTo>
                <a:cubicBezTo>
                  <a:pt x="10661863" y="3750492"/>
                  <a:pt x="10661863" y="3750492"/>
                  <a:pt x="10661384" y="3753871"/>
                </a:cubicBezTo>
                <a:cubicBezTo>
                  <a:pt x="10661384" y="3753871"/>
                  <a:pt x="10672002" y="3755001"/>
                  <a:pt x="10672002" y="3755001"/>
                </a:cubicBezTo>
                <a:cubicBezTo>
                  <a:pt x="10660904" y="3757252"/>
                  <a:pt x="10660904" y="3757252"/>
                  <a:pt x="10650286" y="3756122"/>
                </a:cubicBezTo>
                <a:cubicBezTo>
                  <a:pt x="10649806" y="3759502"/>
                  <a:pt x="10649806" y="3759502"/>
                  <a:pt x="10649328" y="3762882"/>
                </a:cubicBezTo>
                <a:cubicBezTo>
                  <a:pt x="10659944" y="3764012"/>
                  <a:pt x="10671043" y="3761762"/>
                  <a:pt x="10681659" y="3762891"/>
                </a:cubicBezTo>
                <a:cubicBezTo>
                  <a:pt x="10682137" y="3759511"/>
                  <a:pt x="10682137" y="3759511"/>
                  <a:pt x="10692757" y="3760640"/>
                </a:cubicBezTo>
                <a:cubicBezTo>
                  <a:pt x="10693237" y="3757260"/>
                  <a:pt x="10693715" y="3753880"/>
                  <a:pt x="10694196" y="3750501"/>
                </a:cubicBezTo>
                <a:cubicBezTo>
                  <a:pt x="10683577" y="3749370"/>
                  <a:pt x="10672480" y="3751621"/>
                  <a:pt x="10662344" y="3747111"/>
                </a:cubicBezTo>
                <a:close/>
                <a:moveTo>
                  <a:pt x="10067794" y="3745878"/>
                </a:moveTo>
                <a:cubicBezTo>
                  <a:pt x="10067794" y="3745878"/>
                  <a:pt x="10067794" y="3745878"/>
                  <a:pt x="10067332" y="3749128"/>
                </a:cubicBezTo>
                <a:cubicBezTo>
                  <a:pt x="10067332" y="3749128"/>
                  <a:pt x="10066871" y="3752378"/>
                  <a:pt x="10066871" y="3752378"/>
                </a:cubicBezTo>
                <a:cubicBezTo>
                  <a:pt x="10067332" y="3749128"/>
                  <a:pt x="10079377" y="3747110"/>
                  <a:pt x="10067794" y="3745878"/>
                </a:cubicBezTo>
                <a:close/>
                <a:moveTo>
                  <a:pt x="10377409" y="3745829"/>
                </a:moveTo>
                <a:cubicBezTo>
                  <a:pt x="10377409" y="3745829"/>
                  <a:pt x="10377409" y="3745829"/>
                  <a:pt x="10377042" y="3748428"/>
                </a:cubicBezTo>
                <a:cubicBezTo>
                  <a:pt x="10377042" y="3748428"/>
                  <a:pt x="10388993" y="3747061"/>
                  <a:pt x="10377409" y="3745829"/>
                </a:cubicBezTo>
                <a:close/>
                <a:moveTo>
                  <a:pt x="10168828" y="3738151"/>
                </a:moveTo>
                <a:cubicBezTo>
                  <a:pt x="10163774" y="3739263"/>
                  <a:pt x="10163658" y="3740076"/>
                  <a:pt x="10164750" y="3741017"/>
                </a:cubicBezTo>
                <a:cubicBezTo>
                  <a:pt x="10165840" y="3741957"/>
                  <a:pt x="10168137" y="3743026"/>
                  <a:pt x="10167906" y="3744651"/>
                </a:cubicBezTo>
                <a:cubicBezTo>
                  <a:pt x="10167906" y="3744651"/>
                  <a:pt x="10178019" y="3742429"/>
                  <a:pt x="10178019" y="3742429"/>
                </a:cubicBezTo>
                <a:cubicBezTo>
                  <a:pt x="10168828" y="3738151"/>
                  <a:pt x="10168828" y="3738151"/>
                  <a:pt x="10168828" y="3738151"/>
                </a:cubicBezTo>
                <a:close/>
                <a:moveTo>
                  <a:pt x="9927473" y="3733586"/>
                </a:moveTo>
                <a:cubicBezTo>
                  <a:pt x="9926965" y="3737163"/>
                  <a:pt x="9923931" y="3739561"/>
                  <a:pt x="9922285" y="3741654"/>
                </a:cubicBezTo>
                <a:cubicBezTo>
                  <a:pt x="9920641" y="3743748"/>
                  <a:pt x="9920387" y="3745535"/>
                  <a:pt x="9925444" y="3747889"/>
                </a:cubicBezTo>
                <a:cubicBezTo>
                  <a:pt x="9936060" y="3749018"/>
                  <a:pt x="9944151" y="3748972"/>
                  <a:pt x="9949650" y="3748196"/>
                </a:cubicBezTo>
                <a:cubicBezTo>
                  <a:pt x="9955147" y="3747420"/>
                  <a:pt x="9958056" y="3745915"/>
                  <a:pt x="9958310" y="3744127"/>
                </a:cubicBezTo>
                <a:cubicBezTo>
                  <a:pt x="9948200" y="3739422"/>
                  <a:pt x="9938090" y="3734716"/>
                  <a:pt x="9927473" y="3733586"/>
                </a:cubicBezTo>
                <a:close/>
                <a:moveTo>
                  <a:pt x="10685194" y="3731066"/>
                </a:moveTo>
                <a:cubicBezTo>
                  <a:pt x="10673118" y="3733301"/>
                  <a:pt x="10672626" y="3736767"/>
                  <a:pt x="10672134" y="3740234"/>
                </a:cubicBezTo>
                <a:cubicBezTo>
                  <a:pt x="10683718" y="3741467"/>
                  <a:pt x="10683718" y="3741467"/>
                  <a:pt x="10695302" y="3742699"/>
                </a:cubicBezTo>
                <a:cubicBezTo>
                  <a:pt x="10695302" y="3742699"/>
                  <a:pt x="10707376" y="3740466"/>
                  <a:pt x="10707865" y="3736998"/>
                </a:cubicBezTo>
                <a:cubicBezTo>
                  <a:pt x="10696286" y="3735765"/>
                  <a:pt x="10684702" y="3734533"/>
                  <a:pt x="10685194" y="3731066"/>
                </a:cubicBezTo>
                <a:close/>
                <a:moveTo>
                  <a:pt x="10126823" y="3725764"/>
                </a:moveTo>
                <a:cubicBezTo>
                  <a:pt x="10121420" y="3727004"/>
                  <a:pt x="10116147" y="3727351"/>
                  <a:pt x="10113381" y="3728417"/>
                </a:cubicBezTo>
                <a:cubicBezTo>
                  <a:pt x="10110618" y="3729484"/>
                  <a:pt x="10110366" y="3731272"/>
                  <a:pt x="10115006" y="3735395"/>
                </a:cubicBezTo>
                <a:cubicBezTo>
                  <a:pt x="10115006" y="3735395"/>
                  <a:pt x="10125301" y="3736490"/>
                  <a:pt x="10135087" y="3741161"/>
                </a:cubicBezTo>
                <a:cubicBezTo>
                  <a:pt x="10125301" y="3736490"/>
                  <a:pt x="10136611" y="3730434"/>
                  <a:pt x="10126823" y="3725764"/>
                </a:cubicBezTo>
                <a:close/>
                <a:moveTo>
                  <a:pt x="10490457" y="3716946"/>
                </a:moveTo>
                <a:cubicBezTo>
                  <a:pt x="10490457" y="3716946"/>
                  <a:pt x="10489950" y="3720522"/>
                  <a:pt x="10489950" y="3720522"/>
                </a:cubicBezTo>
                <a:cubicBezTo>
                  <a:pt x="10478633" y="3722945"/>
                  <a:pt x="10487921" y="3734821"/>
                  <a:pt x="10476603" y="3737246"/>
                </a:cubicBezTo>
                <a:cubicBezTo>
                  <a:pt x="10487413" y="3738397"/>
                  <a:pt x="10487413" y="3738397"/>
                  <a:pt x="10497716" y="3743122"/>
                </a:cubicBezTo>
                <a:cubicBezTo>
                  <a:pt x="10497716" y="3743122"/>
                  <a:pt x="10486400" y="3745548"/>
                  <a:pt x="10486400" y="3745548"/>
                </a:cubicBezTo>
                <a:cubicBezTo>
                  <a:pt x="10497209" y="3746698"/>
                  <a:pt x="10497209" y="3746698"/>
                  <a:pt x="10497209" y="3746698"/>
                </a:cubicBezTo>
                <a:cubicBezTo>
                  <a:pt x="10508021" y="3747848"/>
                  <a:pt x="10519337" y="3745423"/>
                  <a:pt x="10530148" y="3746573"/>
                </a:cubicBezTo>
                <a:cubicBezTo>
                  <a:pt x="10531670" y="3735847"/>
                  <a:pt x="10487413" y="3738397"/>
                  <a:pt x="10499745" y="3728821"/>
                </a:cubicBezTo>
                <a:cubicBezTo>
                  <a:pt x="10499745" y="3728821"/>
                  <a:pt x="10510556" y="3729971"/>
                  <a:pt x="10510556" y="3729971"/>
                </a:cubicBezTo>
                <a:cubicBezTo>
                  <a:pt x="10510556" y="3729971"/>
                  <a:pt x="10510556" y="3729971"/>
                  <a:pt x="10511064" y="3726397"/>
                </a:cubicBezTo>
                <a:cubicBezTo>
                  <a:pt x="10511064" y="3726397"/>
                  <a:pt x="10500252" y="3725246"/>
                  <a:pt x="10500252" y="3725246"/>
                </a:cubicBezTo>
                <a:cubicBezTo>
                  <a:pt x="10500252" y="3725246"/>
                  <a:pt x="10489444" y="3724096"/>
                  <a:pt x="10489950" y="3720522"/>
                </a:cubicBezTo>
                <a:cubicBezTo>
                  <a:pt x="10489950" y="3720522"/>
                  <a:pt x="10500760" y="3721672"/>
                  <a:pt x="10500760" y="3721672"/>
                </a:cubicBezTo>
                <a:cubicBezTo>
                  <a:pt x="10500760" y="3721672"/>
                  <a:pt x="10501267" y="3718096"/>
                  <a:pt x="10501267" y="3718096"/>
                </a:cubicBezTo>
                <a:cubicBezTo>
                  <a:pt x="10490457" y="3716946"/>
                  <a:pt x="10490457" y="3716946"/>
                  <a:pt x="10490457" y="3716946"/>
                </a:cubicBezTo>
                <a:close/>
                <a:moveTo>
                  <a:pt x="9919806" y="3711656"/>
                </a:moveTo>
                <a:cubicBezTo>
                  <a:pt x="9919312" y="3715124"/>
                  <a:pt x="9916170" y="3716549"/>
                  <a:pt x="9914540" y="3717695"/>
                </a:cubicBezTo>
                <a:cubicBezTo>
                  <a:pt x="9912905" y="3718840"/>
                  <a:pt x="9912782" y="3719707"/>
                  <a:pt x="9918329" y="3722057"/>
                </a:cubicBezTo>
                <a:cubicBezTo>
                  <a:pt x="9924121" y="3722673"/>
                  <a:pt x="9929912" y="3723288"/>
                  <a:pt x="9934378" y="3722884"/>
                </a:cubicBezTo>
                <a:cubicBezTo>
                  <a:pt x="9938846" y="3722480"/>
                  <a:pt x="9941986" y="3721054"/>
                  <a:pt x="9942479" y="3717588"/>
                </a:cubicBezTo>
                <a:cubicBezTo>
                  <a:pt x="9930405" y="3719823"/>
                  <a:pt x="9931390" y="3712888"/>
                  <a:pt x="9919806" y="3711656"/>
                </a:cubicBezTo>
                <a:close/>
                <a:moveTo>
                  <a:pt x="10777226" y="3703906"/>
                </a:moveTo>
                <a:cubicBezTo>
                  <a:pt x="10777226" y="3703906"/>
                  <a:pt x="10767020" y="3706781"/>
                  <a:pt x="10767020" y="3706781"/>
                </a:cubicBezTo>
                <a:cubicBezTo>
                  <a:pt x="10776673" y="3707807"/>
                  <a:pt x="10776119" y="3711708"/>
                  <a:pt x="10786325" y="3708834"/>
                </a:cubicBezTo>
                <a:cubicBezTo>
                  <a:pt x="10786325" y="3708834"/>
                  <a:pt x="10777226" y="3703906"/>
                  <a:pt x="10777226" y="3703906"/>
                </a:cubicBezTo>
                <a:close/>
                <a:moveTo>
                  <a:pt x="6917947" y="3698803"/>
                </a:moveTo>
                <a:cubicBezTo>
                  <a:pt x="6913374" y="3696659"/>
                  <a:pt x="6910506" y="3698830"/>
                  <a:pt x="6909314" y="3702114"/>
                </a:cubicBezTo>
                <a:cubicBezTo>
                  <a:pt x="6908122" y="3705398"/>
                  <a:pt x="6908608" y="3709792"/>
                  <a:pt x="6910745" y="3712100"/>
                </a:cubicBezTo>
                <a:cubicBezTo>
                  <a:pt x="6914541" y="3711469"/>
                  <a:pt x="6920579" y="3704657"/>
                  <a:pt x="6917947" y="3698803"/>
                </a:cubicBezTo>
                <a:close/>
                <a:moveTo>
                  <a:pt x="10646784" y="3697946"/>
                </a:moveTo>
                <a:cubicBezTo>
                  <a:pt x="10640746" y="3699064"/>
                  <a:pt x="10640503" y="3700797"/>
                  <a:pt x="10643149" y="3702839"/>
                </a:cubicBezTo>
                <a:cubicBezTo>
                  <a:pt x="10645799" y="3704880"/>
                  <a:pt x="10651344" y="3707230"/>
                  <a:pt x="10656889" y="3709579"/>
                </a:cubicBezTo>
                <a:cubicBezTo>
                  <a:pt x="10657874" y="3702646"/>
                  <a:pt x="10646292" y="3701414"/>
                  <a:pt x="10646784" y="3697946"/>
                </a:cubicBezTo>
                <a:close/>
                <a:moveTo>
                  <a:pt x="6881765" y="3695398"/>
                </a:moveTo>
                <a:cubicBezTo>
                  <a:pt x="6879862" y="3696534"/>
                  <a:pt x="6879180" y="3697387"/>
                  <a:pt x="6879158" y="3697956"/>
                </a:cubicBezTo>
                <a:cubicBezTo>
                  <a:pt x="6879130" y="3698811"/>
                  <a:pt x="6880588" y="3699026"/>
                  <a:pt x="6881651" y="3698600"/>
                </a:cubicBezTo>
                <a:cubicBezTo>
                  <a:pt x="6882714" y="3698175"/>
                  <a:pt x="6883380" y="3697107"/>
                  <a:pt x="6881765" y="3695398"/>
                </a:cubicBezTo>
                <a:close/>
                <a:moveTo>
                  <a:pt x="10636307" y="3688913"/>
                </a:moveTo>
                <a:cubicBezTo>
                  <a:pt x="10636030" y="3690863"/>
                  <a:pt x="10632857" y="3692505"/>
                  <a:pt x="10631201" y="3693814"/>
                </a:cubicBezTo>
                <a:cubicBezTo>
                  <a:pt x="10629546" y="3695123"/>
                  <a:pt x="10629406" y="3696097"/>
                  <a:pt x="10635200" y="3696714"/>
                </a:cubicBezTo>
                <a:cubicBezTo>
                  <a:pt x="10635200" y="3696714"/>
                  <a:pt x="10646781" y="3697946"/>
                  <a:pt x="10646781" y="3697946"/>
                </a:cubicBezTo>
                <a:cubicBezTo>
                  <a:pt x="10647336" y="3694046"/>
                  <a:pt x="10647889" y="3690146"/>
                  <a:pt x="10636307" y="3688913"/>
                </a:cubicBezTo>
                <a:close/>
                <a:moveTo>
                  <a:pt x="10507791" y="3683159"/>
                </a:moveTo>
                <a:cubicBezTo>
                  <a:pt x="10507791" y="3683159"/>
                  <a:pt x="10518444" y="3685776"/>
                  <a:pt x="10523925" y="3685989"/>
                </a:cubicBezTo>
                <a:cubicBezTo>
                  <a:pt x="10525753" y="3686059"/>
                  <a:pt x="10527005" y="3685863"/>
                  <a:pt x="10527097" y="3685212"/>
                </a:cubicBezTo>
                <a:cubicBezTo>
                  <a:pt x="10517446" y="3684185"/>
                  <a:pt x="10507791" y="3683159"/>
                  <a:pt x="10507791" y="3683159"/>
                </a:cubicBezTo>
                <a:close/>
                <a:moveTo>
                  <a:pt x="9954752" y="3682876"/>
                </a:moveTo>
                <a:cubicBezTo>
                  <a:pt x="9954684" y="3683364"/>
                  <a:pt x="9956957" y="3684596"/>
                  <a:pt x="9956681" y="3686546"/>
                </a:cubicBezTo>
                <a:cubicBezTo>
                  <a:pt x="9961507" y="3687060"/>
                  <a:pt x="9963920" y="3687317"/>
                  <a:pt x="9965196" y="3686958"/>
                </a:cubicBezTo>
                <a:cubicBezTo>
                  <a:pt x="9966472" y="3686598"/>
                  <a:pt x="9966609" y="3685623"/>
                  <a:pt x="9966888" y="3683673"/>
                </a:cubicBezTo>
                <a:cubicBezTo>
                  <a:pt x="9957233" y="3682646"/>
                  <a:pt x="9954821" y="3682390"/>
                  <a:pt x="9954752" y="3682876"/>
                </a:cubicBezTo>
                <a:close/>
                <a:moveTo>
                  <a:pt x="6901429" y="3680753"/>
                </a:moveTo>
                <a:cubicBezTo>
                  <a:pt x="6900869" y="3682297"/>
                  <a:pt x="6900308" y="3683844"/>
                  <a:pt x="6899748" y="3685388"/>
                </a:cubicBezTo>
                <a:cubicBezTo>
                  <a:pt x="6902592" y="3687895"/>
                  <a:pt x="6908799" y="3681131"/>
                  <a:pt x="6904834" y="3681715"/>
                </a:cubicBezTo>
                <a:cubicBezTo>
                  <a:pt x="6904273" y="3683259"/>
                  <a:pt x="6902564" y="3681073"/>
                  <a:pt x="6901429" y="3680753"/>
                </a:cubicBezTo>
                <a:close/>
                <a:moveTo>
                  <a:pt x="10661502" y="3677078"/>
                </a:moveTo>
                <a:cubicBezTo>
                  <a:pt x="10660999" y="3680606"/>
                  <a:pt x="10660499" y="3684135"/>
                  <a:pt x="10660499" y="3684135"/>
                </a:cubicBezTo>
                <a:cubicBezTo>
                  <a:pt x="10660499" y="3684135"/>
                  <a:pt x="10659998" y="3687662"/>
                  <a:pt x="10671117" y="3685265"/>
                </a:cubicBezTo>
                <a:cubicBezTo>
                  <a:pt x="10670616" y="3688792"/>
                  <a:pt x="10670616" y="3688792"/>
                  <a:pt x="10670616" y="3688792"/>
                </a:cubicBezTo>
                <a:cubicBezTo>
                  <a:pt x="10670616" y="3688792"/>
                  <a:pt x="10670116" y="3692322"/>
                  <a:pt x="10670116" y="3692322"/>
                </a:cubicBezTo>
                <a:cubicBezTo>
                  <a:pt x="10664557" y="3693520"/>
                  <a:pt x="10664181" y="3696168"/>
                  <a:pt x="10666524" y="3698656"/>
                </a:cubicBezTo>
                <a:cubicBezTo>
                  <a:pt x="10668863" y="3701145"/>
                  <a:pt x="10673923" y="3703474"/>
                  <a:pt x="10679232" y="3704037"/>
                </a:cubicBezTo>
                <a:cubicBezTo>
                  <a:pt x="10679232" y="3704037"/>
                  <a:pt x="10679232" y="3704037"/>
                  <a:pt x="10679732" y="3700509"/>
                </a:cubicBezTo>
                <a:cubicBezTo>
                  <a:pt x="10679732" y="3700509"/>
                  <a:pt x="10680734" y="3693452"/>
                  <a:pt x="10680734" y="3693452"/>
                </a:cubicBezTo>
                <a:cubicBezTo>
                  <a:pt x="10680734" y="3693452"/>
                  <a:pt x="10680734" y="3693452"/>
                  <a:pt x="10681235" y="3689922"/>
                </a:cubicBezTo>
                <a:cubicBezTo>
                  <a:pt x="10681235" y="3689922"/>
                  <a:pt x="10680734" y="3693452"/>
                  <a:pt x="10690849" y="3698111"/>
                </a:cubicBezTo>
                <a:cubicBezTo>
                  <a:pt x="10691349" y="3694582"/>
                  <a:pt x="10702468" y="3692181"/>
                  <a:pt x="10692350" y="3687523"/>
                </a:cubicBezTo>
                <a:cubicBezTo>
                  <a:pt x="10687044" y="3686959"/>
                  <a:pt x="10684514" y="3685794"/>
                  <a:pt x="10681923" y="3685071"/>
                </a:cubicBezTo>
                <a:cubicBezTo>
                  <a:pt x="10679331" y="3684347"/>
                  <a:pt x="10676677" y="3684065"/>
                  <a:pt x="10671117" y="3685265"/>
                </a:cubicBezTo>
                <a:cubicBezTo>
                  <a:pt x="10671117" y="3685265"/>
                  <a:pt x="10671618" y="3681736"/>
                  <a:pt x="10671618" y="3681736"/>
                </a:cubicBezTo>
                <a:cubicBezTo>
                  <a:pt x="10672119" y="3678207"/>
                  <a:pt x="10672119" y="3678207"/>
                  <a:pt x="10661502" y="3677078"/>
                </a:cubicBezTo>
                <a:close/>
                <a:moveTo>
                  <a:pt x="10595311" y="3673994"/>
                </a:moveTo>
                <a:cubicBezTo>
                  <a:pt x="10595311" y="3673994"/>
                  <a:pt x="10594850" y="3677245"/>
                  <a:pt x="10594390" y="3680495"/>
                </a:cubicBezTo>
                <a:cubicBezTo>
                  <a:pt x="10594850" y="3677245"/>
                  <a:pt x="10606433" y="3678478"/>
                  <a:pt x="10606433" y="3678478"/>
                </a:cubicBezTo>
                <a:cubicBezTo>
                  <a:pt x="10606433" y="3678478"/>
                  <a:pt x="10606895" y="3675227"/>
                  <a:pt x="10595311" y="3673994"/>
                </a:cubicBezTo>
                <a:close/>
                <a:moveTo>
                  <a:pt x="9958710" y="3672246"/>
                </a:moveTo>
                <a:cubicBezTo>
                  <a:pt x="9948596" y="3674469"/>
                  <a:pt x="9958249" y="3675496"/>
                  <a:pt x="9948136" y="3677719"/>
                </a:cubicBezTo>
                <a:cubicBezTo>
                  <a:pt x="9957787" y="3678745"/>
                  <a:pt x="9957787" y="3678745"/>
                  <a:pt x="9957787" y="3678745"/>
                </a:cubicBezTo>
                <a:cubicBezTo>
                  <a:pt x="9967441" y="3679773"/>
                  <a:pt x="9967902" y="3676523"/>
                  <a:pt x="9958710" y="3672246"/>
                </a:cubicBezTo>
                <a:close/>
                <a:moveTo>
                  <a:pt x="10112353" y="3666613"/>
                </a:moveTo>
                <a:cubicBezTo>
                  <a:pt x="10109513" y="3666765"/>
                  <a:pt x="10106612" y="3667363"/>
                  <a:pt x="10100809" y="3668560"/>
                </a:cubicBezTo>
                <a:cubicBezTo>
                  <a:pt x="10111907" y="3669741"/>
                  <a:pt x="10110893" y="3676891"/>
                  <a:pt x="10099287" y="3679285"/>
                </a:cubicBezTo>
                <a:cubicBezTo>
                  <a:pt x="10099287" y="3679285"/>
                  <a:pt x="10099794" y="3675710"/>
                  <a:pt x="10088693" y="3674529"/>
                </a:cubicBezTo>
                <a:cubicBezTo>
                  <a:pt x="10076578" y="3680498"/>
                  <a:pt x="10069887" y="3687952"/>
                  <a:pt x="10067422" y="3695402"/>
                </a:cubicBezTo>
                <a:cubicBezTo>
                  <a:pt x="10064957" y="3702851"/>
                  <a:pt x="10066717" y="3710297"/>
                  <a:pt x="10071506" y="3716250"/>
                </a:cubicBezTo>
                <a:cubicBezTo>
                  <a:pt x="10076930" y="3717735"/>
                  <a:pt x="10081091" y="3718178"/>
                  <a:pt x="10084458" y="3718025"/>
                </a:cubicBezTo>
                <a:cubicBezTo>
                  <a:pt x="10094560" y="3717569"/>
                  <a:pt x="10097497" y="3711758"/>
                  <a:pt x="10105821" y="3712643"/>
                </a:cubicBezTo>
                <a:cubicBezTo>
                  <a:pt x="10106836" y="3705494"/>
                  <a:pt x="10095228" y="3707886"/>
                  <a:pt x="10095735" y="3704313"/>
                </a:cubicBezTo>
                <a:cubicBezTo>
                  <a:pt x="10096244" y="3700737"/>
                  <a:pt x="10096751" y="3697162"/>
                  <a:pt x="10107850" y="3698342"/>
                </a:cubicBezTo>
                <a:cubicBezTo>
                  <a:pt x="10107850" y="3698342"/>
                  <a:pt x="10107850" y="3698342"/>
                  <a:pt x="10118951" y="3699523"/>
                </a:cubicBezTo>
                <a:cubicBezTo>
                  <a:pt x="10118951" y="3699523"/>
                  <a:pt x="10119457" y="3695947"/>
                  <a:pt x="10119457" y="3695947"/>
                </a:cubicBezTo>
                <a:cubicBezTo>
                  <a:pt x="10108357" y="3694767"/>
                  <a:pt x="10108357" y="3694767"/>
                  <a:pt x="10108357" y="3694767"/>
                </a:cubicBezTo>
                <a:cubicBezTo>
                  <a:pt x="10108864" y="3691191"/>
                  <a:pt x="10097258" y="3693586"/>
                  <a:pt x="10097258" y="3693586"/>
                </a:cubicBezTo>
                <a:cubicBezTo>
                  <a:pt x="10087677" y="3681679"/>
                  <a:pt x="10155293" y="3681615"/>
                  <a:pt x="10123516" y="3667347"/>
                </a:cubicBezTo>
                <a:cubicBezTo>
                  <a:pt x="10117966" y="3666757"/>
                  <a:pt x="10115191" y="3666461"/>
                  <a:pt x="10112353" y="3666613"/>
                </a:cubicBezTo>
                <a:close/>
                <a:moveTo>
                  <a:pt x="10625270" y="3663106"/>
                </a:moveTo>
                <a:cubicBezTo>
                  <a:pt x="10622795" y="3663282"/>
                  <a:pt x="10620259" y="3663892"/>
                  <a:pt x="10620014" y="3665626"/>
                </a:cubicBezTo>
                <a:cubicBezTo>
                  <a:pt x="10629667" y="3666652"/>
                  <a:pt x="10619030" y="3672559"/>
                  <a:pt x="10628683" y="3673586"/>
                </a:cubicBezTo>
                <a:cubicBezTo>
                  <a:pt x="10638827" y="3671146"/>
                  <a:pt x="10629667" y="3666652"/>
                  <a:pt x="10630159" y="3663186"/>
                </a:cubicBezTo>
                <a:cubicBezTo>
                  <a:pt x="10630159" y="3663186"/>
                  <a:pt x="10627746" y="3662929"/>
                  <a:pt x="10625270" y="3663106"/>
                </a:cubicBezTo>
                <a:close/>
                <a:moveTo>
                  <a:pt x="10105348" y="3646937"/>
                </a:moveTo>
                <a:cubicBezTo>
                  <a:pt x="10093764" y="3645705"/>
                  <a:pt x="10104364" y="3653872"/>
                  <a:pt x="10092290" y="3656106"/>
                </a:cubicBezTo>
                <a:cubicBezTo>
                  <a:pt x="10098081" y="3656722"/>
                  <a:pt x="10103994" y="3656471"/>
                  <a:pt x="10108461" y="3656066"/>
                </a:cubicBezTo>
                <a:cubicBezTo>
                  <a:pt x="10112928" y="3655662"/>
                  <a:pt x="10115945" y="3655102"/>
                  <a:pt x="10115945" y="3655102"/>
                </a:cubicBezTo>
                <a:cubicBezTo>
                  <a:pt x="10116437" y="3651636"/>
                  <a:pt x="10116929" y="3648169"/>
                  <a:pt x="10105348" y="3646937"/>
                </a:cubicBezTo>
                <a:close/>
                <a:moveTo>
                  <a:pt x="10642394" y="3646010"/>
                </a:moveTo>
                <a:cubicBezTo>
                  <a:pt x="10642394" y="3646010"/>
                  <a:pt x="10630348" y="3648028"/>
                  <a:pt x="10629887" y="3651280"/>
                </a:cubicBezTo>
                <a:cubicBezTo>
                  <a:pt x="10641470" y="3652512"/>
                  <a:pt x="10653974" y="3647244"/>
                  <a:pt x="10642394" y="3646010"/>
                </a:cubicBezTo>
                <a:close/>
                <a:moveTo>
                  <a:pt x="10580076" y="3640242"/>
                </a:moveTo>
                <a:cubicBezTo>
                  <a:pt x="10578093" y="3639975"/>
                  <a:pt x="10576550" y="3640490"/>
                  <a:pt x="10576296" y="3642279"/>
                </a:cubicBezTo>
                <a:cubicBezTo>
                  <a:pt x="10576296" y="3642279"/>
                  <a:pt x="10575283" y="3649428"/>
                  <a:pt x="10586866" y="3650661"/>
                </a:cubicBezTo>
                <a:cubicBezTo>
                  <a:pt x="10595934" y="3648904"/>
                  <a:pt x="10586025" y="3641045"/>
                  <a:pt x="10580076" y="3640242"/>
                </a:cubicBezTo>
                <a:close/>
                <a:moveTo>
                  <a:pt x="10655021" y="3639876"/>
                </a:moveTo>
                <a:cubicBezTo>
                  <a:pt x="10649291" y="3638827"/>
                  <a:pt x="10643377" y="3639078"/>
                  <a:pt x="10642886" y="3642546"/>
                </a:cubicBezTo>
                <a:cubicBezTo>
                  <a:pt x="10642886" y="3642546"/>
                  <a:pt x="10653977" y="3647244"/>
                  <a:pt x="10666050" y="3645009"/>
                </a:cubicBezTo>
                <a:cubicBezTo>
                  <a:pt x="10666295" y="3643275"/>
                  <a:pt x="10660751" y="3640926"/>
                  <a:pt x="10655021" y="3639876"/>
                </a:cubicBezTo>
                <a:close/>
                <a:moveTo>
                  <a:pt x="6943542" y="3635578"/>
                </a:moveTo>
                <a:cubicBezTo>
                  <a:pt x="6942701" y="3637894"/>
                  <a:pt x="6941616" y="3639291"/>
                  <a:pt x="6940931" y="3640377"/>
                </a:cubicBezTo>
                <a:cubicBezTo>
                  <a:pt x="6940249" y="3641461"/>
                  <a:pt x="6939968" y="3642234"/>
                  <a:pt x="6940739" y="3643303"/>
                </a:cubicBezTo>
                <a:cubicBezTo>
                  <a:pt x="6942912" y="3640510"/>
                  <a:pt x="6947607" y="3643539"/>
                  <a:pt x="6947189" y="3638309"/>
                </a:cubicBezTo>
                <a:cubicBezTo>
                  <a:pt x="6945085" y="3637716"/>
                  <a:pt x="6944034" y="3637419"/>
                  <a:pt x="6943542" y="3635578"/>
                </a:cubicBezTo>
                <a:close/>
                <a:moveTo>
                  <a:pt x="6969378" y="3634355"/>
                </a:moveTo>
                <a:cubicBezTo>
                  <a:pt x="6969379" y="3636866"/>
                  <a:pt x="6965042" y="3638150"/>
                  <a:pt x="6965197" y="3639292"/>
                </a:cubicBezTo>
                <a:cubicBezTo>
                  <a:pt x="6965247" y="3639674"/>
                  <a:pt x="6965798" y="3640037"/>
                  <a:pt x="6967175" y="3640426"/>
                </a:cubicBezTo>
                <a:cubicBezTo>
                  <a:pt x="6967175" y="3640426"/>
                  <a:pt x="6972131" y="3636805"/>
                  <a:pt x="6969378" y="3634355"/>
                </a:cubicBezTo>
                <a:close/>
                <a:moveTo>
                  <a:pt x="10108754" y="3633277"/>
                </a:moveTo>
                <a:cubicBezTo>
                  <a:pt x="10107237" y="3633610"/>
                  <a:pt x="10107099" y="3634586"/>
                  <a:pt x="10106820" y="3636537"/>
                </a:cubicBezTo>
                <a:cubicBezTo>
                  <a:pt x="10118405" y="3637769"/>
                  <a:pt x="10118405" y="3637769"/>
                  <a:pt x="10118405" y="3637769"/>
                </a:cubicBezTo>
                <a:cubicBezTo>
                  <a:pt x="10118405" y="3637769"/>
                  <a:pt x="10118958" y="3633868"/>
                  <a:pt x="10118958" y="3633868"/>
                </a:cubicBezTo>
                <a:cubicBezTo>
                  <a:pt x="10113167" y="3633252"/>
                  <a:pt x="10110272" y="3632943"/>
                  <a:pt x="10108754" y="3633277"/>
                </a:cubicBezTo>
                <a:close/>
                <a:moveTo>
                  <a:pt x="10048473" y="3632454"/>
                </a:moveTo>
                <a:cubicBezTo>
                  <a:pt x="10045533" y="3632760"/>
                  <a:pt x="10042587" y="3633936"/>
                  <a:pt x="10040205" y="3636487"/>
                </a:cubicBezTo>
                <a:cubicBezTo>
                  <a:pt x="10050561" y="3639458"/>
                  <a:pt x="10056532" y="3640093"/>
                  <a:pt x="10059468" y="3639588"/>
                </a:cubicBezTo>
                <a:cubicBezTo>
                  <a:pt x="10066071" y="3638449"/>
                  <a:pt x="10057295" y="3631536"/>
                  <a:pt x="10048473" y="3632454"/>
                </a:cubicBezTo>
                <a:close/>
                <a:moveTo>
                  <a:pt x="9965346" y="3631216"/>
                </a:moveTo>
                <a:cubicBezTo>
                  <a:pt x="9963477" y="3631732"/>
                  <a:pt x="9962926" y="3633323"/>
                  <a:pt x="9963292" y="3635342"/>
                </a:cubicBezTo>
                <a:cubicBezTo>
                  <a:pt x="9964026" y="3639380"/>
                  <a:pt x="9968435" y="3645128"/>
                  <a:pt x="9973337" y="3647409"/>
                </a:cubicBezTo>
                <a:cubicBezTo>
                  <a:pt x="9984617" y="3641569"/>
                  <a:pt x="9985108" y="3638103"/>
                  <a:pt x="9975305" y="3633541"/>
                </a:cubicBezTo>
                <a:cubicBezTo>
                  <a:pt x="9970403" y="3631260"/>
                  <a:pt x="9967216" y="3630700"/>
                  <a:pt x="9965346" y="3631216"/>
                </a:cubicBezTo>
                <a:close/>
                <a:moveTo>
                  <a:pt x="10030161" y="3624421"/>
                </a:moveTo>
                <a:cubicBezTo>
                  <a:pt x="10018023" y="3627088"/>
                  <a:pt x="10018023" y="3627088"/>
                  <a:pt x="10017470" y="3630990"/>
                </a:cubicBezTo>
                <a:cubicBezTo>
                  <a:pt x="10023262" y="3631606"/>
                  <a:pt x="10029053" y="3632222"/>
                  <a:pt x="10032086" y="3631555"/>
                </a:cubicBezTo>
                <a:cubicBezTo>
                  <a:pt x="10035121" y="3630888"/>
                  <a:pt x="10035399" y="3628938"/>
                  <a:pt x="10030161" y="3624421"/>
                </a:cubicBezTo>
                <a:close/>
                <a:moveTo>
                  <a:pt x="6944122" y="3624181"/>
                </a:moveTo>
                <a:cubicBezTo>
                  <a:pt x="6943054" y="3627124"/>
                  <a:pt x="6940864" y="3626506"/>
                  <a:pt x="6939236" y="3627668"/>
                </a:cubicBezTo>
                <a:cubicBezTo>
                  <a:pt x="6940891" y="3629758"/>
                  <a:pt x="6945270" y="3630996"/>
                  <a:pt x="6940919" y="3633011"/>
                </a:cubicBezTo>
                <a:cubicBezTo>
                  <a:pt x="6943108" y="3633628"/>
                  <a:pt x="6946660" y="3633821"/>
                  <a:pt x="6949179" y="3633113"/>
                </a:cubicBezTo>
                <a:cubicBezTo>
                  <a:pt x="6951699" y="3632405"/>
                  <a:pt x="6953189" y="3630798"/>
                  <a:pt x="6951252" y="3627818"/>
                </a:cubicBezTo>
                <a:cubicBezTo>
                  <a:pt x="6948556" y="3631922"/>
                  <a:pt x="6947406" y="3625109"/>
                  <a:pt x="6944122" y="3624181"/>
                </a:cubicBezTo>
                <a:close/>
                <a:moveTo>
                  <a:pt x="10019496" y="3616688"/>
                </a:moveTo>
                <a:cubicBezTo>
                  <a:pt x="10019128" y="3619289"/>
                  <a:pt x="10019128" y="3619289"/>
                  <a:pt x="10019128" y="3619289"/>
                </a:cubicBezTo>
                <a:cubicBezTo>
                  <a:pt x="10030710" y="3620521"/>
                  <a:pt x="10030710" y="3620521"/>
                  <a:pt x="10030710" y="3620521"/>
                </a:cubicBezTo>
                <a:cubicBezTo>
                  <a:pt x="10031079" y="3617921"/>
                  <a:pt x="10031079" y="3617921"/>
                  <a:pt x="10042661" y="3619153"/>
                </a:cubicBezTo>
                <a:cubicBezTo>
                  <a:pt x="10031079" y="3617921"/>
                  <a:pt x="10031079" y="3617921"/>
                  <a:pt x="10031079" y="3617921"/>
                </a:cubicBezTo>
                <a:cubicBezTo>
                  <a:pt x="10031079" y="3617921"/>
                  <a:pt x="10019496" y="3616688"/>
                  <a:pt x="10019496" y="3616688"/>
                </a:cubicBezTo>
                <a:close/>
                <a:moveTo>
                  <a:pt x="10733911" y="3613848"/>
                </a:moveTo>
                <a:cubicBezTo>
                  <a:pt x="10730292" y="3613464"/>
                  <a:pt x="10725234" y="3614575"/>
                  <a:pt x="10724774" y="3617825"/>
                </a:cubicBezTo>
                <a:cubicBezTo>
                  <a:pt x="10734426" y="3618853"/>
                  <a:pt x="10734426" y="3618853"/>
                  <a:pt x="10734426" y="3618853"/>
                </a:cubicBezTo>
                <a:cubicBezTo>
                  <a:pt x="10739713" y="3616116"/>
                  <a:pt x="10737530" y="3614234"/>
                  <a:pt x="10733911" y="3613848"/>
                </a:cubicBezTo>
                <a:close/>
                <a:moveTo>
                  <a:pt x="6948889" y="3613359"/>
                </a:moveTo>
                <a:cubicBezTo>
                  <a:pt x="6945023" y="3614852"/>
                  <a:pt x="6943497" y="3616145"/>
                  <a:pt x="6943280" y="3617108"/>
                </a:cubicBezTo>
                <a:cubicBezTo>
                  <a:pt x="6942956" y="3618552"/>
                  <a:pt x="6945576" y="3619252"/>
                  <a:pt x="6947669" y="3618773"/>
                </a:cubicBezTo>
                <a:cubicBezTo>
                  <a:pt x="6949763" y="3618291"/>
                  <a:pt x="6951327" y="3616633"/>
                  <a:pt x="6948889" y="3613359"/>
                </a:cubicBezTo>
                <a:close/>
                <a:moveTo>
                  <a:pt x="6961419" y="3608989"/>
                </a:moveTo>
                <a:cubicBezTo>
                  <a:pt x="6960379" y="3611857"/>
                  <a:pt x="6955336" y="3608851"/>
                  <a:pt x="6954365" y="3614905"/>
                </a:cubicBezTo>
                <a:cubicBezTo>
                  <a:pt x="6958816" y="3616163"/>
                  <a:pt x="6965349" y="3611680"/>
                  <a:pt x="6961419" y="3608989"/>
                </a:cubicBezTo>
                <a:close/>
                <a:moveTo>
                  <a:pt x="6979443" y="3603330"/>
                </a:moveTo>
                <a:cubicBezTo>
                  <a:pt x="6978024" y="3604349"/>
                  <a:pt x="6976952" y="3606480"/>
                  <a:pt x="6975884" y="3609422"/>
                </a:cubicBezTo>
                <a:cubicBezTo>
                  <a:pt x="6982407" y="3611265"/>
                  <a:pt x="6984562" y="3608628"/>
                  <a:pt x="6985076" y="3603907"/>
                </a:cubicBezTo>
                <a:cubicBezTo>
                  <a:pt x="6982625" y="3602404"/>
                  <a:pt x="6980862" y="3602311"/>
                  <a:pt x="6979443" y="3603330"/>
                </a:cubicBezTo>
                <a:close/>
                <a:moveTo>
                  <a:pt x="10649998" y="3599311"/>
                </a:moveTo>
                <a:cubicBezTo>
                  <a:pt x="10649483" y="3602953"/>
                  <a:pt x="10639384" y="3598182"/>
                  <a:pt x="10628249" y="3600694"/>
                </a:cubicBezTo>
                <a:cubicBezTo>
                  <a:pt x="10627732" y="3604333"/>
                  <a:pt x="10627215" y="3607972"/>
                  <a:pt x="10616082" y="3610483"/>
                </a:cubicBezTo>
                <a:cubicBezTo>
                  <a:pt x="10626184" y="3615254"/>
                  <a:pt x="10637317" y="3612744"/>
                  <a:pt x="10647416" y="3617514"/>
                </a:cubicBezTo>
                <a:cubicBezTo>
                  <a:pt x="10638350" y="3605464"/>
                  <a:pt x="10659584" y="3607723"/>
                  <a:pt x="10649998" y="3599311"/>
                </a:cubicBezTo>
                <a:close/>
                <a:moveTo>
                  <a:pt x="10527872" y="3596874"/>
                </a:moveTo>
                <a:cubicBezTo>
                  <a:pt x="10527318" y="3600776"/>
                  <a:pt x="10527318" y="3600776"/>
                  <a:pt x="10538902" y="3602009"/>
                </a:cubicBezTo>
                <a:cubicBezTo>
                  <a:pt x="10538902" y="3602009"/>
                  <a:pt x="10538902" y="3602009"/>
                  <a:pt x="10539455" y="3598108"/>
                </a:cubicBezTo>
                <a:cubicBezTo>
                  <a:pt x="10539455" y="3598108"/>
                  <a:pt x="10539455" y="3598108"/>
                  <a:pt x="10527872" y="3596874"/>
                </a:cubicBezTo>
                <a:close/>
                <a:moveTo>
                  <a:pt x="10046352" y="3593151"/>
                </a:moveTo>
                <a:cubicBezTo>
                  <a:pt x="10040286" y="3594485"/>
                  <a:pt x="10036973" y="3597103"/>
                  <a:pt x="10038074" y="3599693"/>
                </a:cubicBezTo>
                <a:cubicBezTo>
                  <a:pt x="10039179" y="3602287"/>
                  <a:pt x="10044693" y="3604852"/>
                  <a:pt x="10056274" y="3606085"/>
                </a:cubicBezTo>
                <a:cubicBezTo>
                  <a:pt x="10056827" y="3602185"/>
                  <a:pt x="10056827" y="3602185"/>
                  <a:pt x="10056827" y="3602185"/>
                </a:cubicBezTo>
                <a:cubicBezTo>
                  <a:pt x="10045246" y="3600951"/>
                  <a:pt x="10057934" y="3594384"/>
                  <a:pt x="10046352" y="3593151"/>
                </a:cubicBezTo>
                <a:close/>
                <a:moveTo>
                  <a:pt x="6968103" y="3591635"/>
                </a:moveTo>
                <a:cubicBezTo>
                  <a:pt x="6966605" y="3592048"/>
                  <a:pt x="6965511" y="3593412"/>
                  <a:pt x="6964953" y="3596600"/>
                </a:cubicBezTo>
                <a:cubicBezTo>
                  <a:pt x="6970390" y="3598135"/>
                  <a:pt x="6971491" y="3595101"/>
                  <a:pt x="6973679" y="3592372"/>
                </a:cubicBezTo>
                <a:cubicBezTo>
                  <a:pt x="6971504" y="3591759"/>
                  <a:pt x="6969602" y="3591222"/>
                  <a:pt x="6968103" y="3591635"/>
                </a:cubicBezTo>
                <a:close/>
                <a:moveTo>
                  <a:pt x="10464169" y="3590097"/>
                </a:moveTo>
                <a:cubicBezTo>
                  <a:pt x="10464169" y="3590097"/>
                  <a:pt x="10463662" y="3593673"/>
                  <a:pt x="10463155" y="3597249"/>
                </a:cubicBezTo>
                <a:cubicBezTo>
                  <a:pt x="10457847" y="3596684"/>
                  <a:pt x="10452283" y="3597907"/>
                  <a:pt x="10449376" y="3599410"/>
                </a:cubicBezTo>
                <a:cubicBezTo>
                  <a:pt x="10446467" y="3600916"/>
                  <a:pt x="10446214" y="3602704"/>
                  <a:pt x="10451522" y="3603269"/>
                </a:cubicBezTo>
                <a:cubicBezTo>
                  <a:pt x="10451522" y="3603269"/>
                  <a:pt x="10462648" y="3600824"/>
                  <a:pt x="10462648" y="3600824"/>
                </a:cubicBezTo>
                <a:cubicBezTo>
                  <a:pt x="10462648" y="3600824"/>
                  <a:pt x="10473265" y="3601951"/>
                  <a:pt x="10473265" y="3601951"/>
                </a:cubicBezTo>
                <a:cubicBezTo>
                  <a:pt x="10473265" y="3601951"/>
                  <a:pt x="10473265" y="3601951"/>
                  <a:pt x="10472755" y="3605528"/>
                </a:cubicBezTo>
                <a:cubicBezTo>
                  <a:pt x="10483375" y="3606657"/>
                  <a:pt x="10483375" y="3606657"/>
                  <a:pt x="10483375" y="3606657"/>
                </a:cubicBezTo>
                <a:cubicBezTo>
                  <a:pt x="10483375" y="3606657"/>
                  <a:pt x="10483375" y="3606657"/>
                  <a:pt x="10483882" y="3603082"/>
                </a:cubicBezTo>
                <a:cubicBezTo>
                  <a:pt x="10483882" y="3603082"/>
                  <a:pt x="10473265" y="3601951"/>
                  <a:pt x="10473772" y="3598378"/>
                </a:cubicBezTo>
                <a:cubicBezTo>
                  <a:pt x="10474278" y="3594802"/>
                  <a:pt x="10484389" y="3599507"/>
                  <a:pt x="10474278" y="3594802"/>
                </a:cubicBezTo>
                <a:cubicBezTo>
                  <a:pt x="10474278" y="3594802"/>
                  <a:pt x="10474786" y="3591227"/>
                  <a:pt x="10464169" y="3590097"/>
                </a:cubicBezTo>
                <a:close/>
                <a:moveTo>
                  <a:pt x="10719573" y="3581969"/>
                </a:moveTo>
                <a:cubicBezTo>
                  <a:pt x="10718078" y="3582140"/>
                  <a:pt x="10717986" y="3582792"/>
                  <a:pt x="10717801" y="3584091"/>
                </a:cubicBezTo>
                <a:cubicBezTo>
                  <a:pt x="10717801" y="3584091"/>
                  <a:pt x="10723592" y="3584707"/>
                  <a:pt x="10727981" y="3584844"/>
                </a:cubicBezTo>
                <a:cubicBezTo>
                  <a:pt x="10732372" y="3584982"/>
                  <a:pt x="10735360" y="3584640"/>
                  <a:pt x="10729754" y="3582723"/>
                </a:cubicBezTo>
                <a:cubicBezTo>
                  <a:pt x="10723963" y="3582107"/>
                  <a:pt x="10721067" y="3581799"/>
                  <a:pt x="10719573" y="3581969"/>
                </a:cubicBezTo>
                <a:close/>
                <a:moveTo>
                  <a:pt x="9983026" y="3580255"/>
                </a:moveTo>
                <a:cubicBezTo>
                  <a:pt x="9981517" y="3580534"/>
                  <a:pt x="9981395" y="3581401"/>
                  <a:pt x="9981149" y="3583135"/>
                </a:cubicBezTo>
                <a:cubicBezTo>
                  <a:pt x="9980656" y="3586602"/>
                  <a:pt x="9992241" y="3587834"/>
                  <a:pt x="9992241" y="3587834"/>
                </a:cubicBezTo>
                <a:cubicBezTo>
                  <a:pt x="9991748" y="3591301"/>
                  <a:pt x="9991748" y="3591301"/>
                  <a:pt x="9991256" y="3594767"/>
                </a:cubicBezTo>
                <a:cubicBezTo>
                  <a:pt x="9990764" y="3598235"/>
                  <a:pt x="9979180" y="3597003"/>
                  <a:pt x="9979180" y="3597003"/>
                </a:cubicBezTo>
                <a:cubicBezTo>
                  <a:pt x="9990764" y="3598235"/>
                  <a:pt x="9990272" y="3601702"/>
                  <a:pt x="10001856" y="3602934"/>
                </a:cubicBezTo>
                <a:cubicBezTo>
                  <a:pt x="10001856" y="3602934"/>
                  <a:pt x="10014420" y="3597233"/>
                  <a:pt x="10002840" y="3596000"/>
                </a:cubicBezTo>
                <a:cubicBezTo>
                  <a:pt x="10003332" y="3592533"/>
                  <a:pt x="10003332" y="3592533"/>
                  <a:pt x="10003332" y="3592533"/>
                </a:cubicBezTo>
                <a:cubicBezTo>
                  <a:pt x="10015405" y="3590299"/>
                  <a:pt x="10015896" y="3586831"/>
                  <a:pt x="10004806" y="3582133"/>
                </a:cubicBezTo>
                <a:cubicBezTo>
                  <a:pt x="10004806" y="3582133"/>
                  <a:pt x="9993224" y="3580900"/>
                  <a:pt x="9993224" y="3580900"/>
                </a:cubicBezTo>
                <a:cubicBezTo>
                  <a:pt x="9987431" y="3580283"/>
                  <a:pt x="9984535" y="3579975"/>
                  <a:pt x="9983026" y="3580255"/>
                </a:cubicBezTo>
                <a:close/>
                <a:moveTo>
                  <a:pt x="10531788" y="3576177"/>
                </a:moveTo>
                <a:cubicBezTo>
                  <a:pt x="10520665" y="3578622"/>
                  <a:pt x="10509540" y="3581068"/>
                  <a:pt x="10498414" y="3583514"/>
                </a:cubicBezTo>
                <a:cubicBezTo>
                  <a:pt x="10503471" y="3585866"/>
                  <a:pt x="10514214" y="3586102"/>
                  <a:pt x="10522493" y="3584715"/>
                </a:cubicBezTo>
                <a:cubicBezTo>
                  <a:pt x="10530774" y="3583327"/>
                  <a:pt x="10536589" y="3580316"/>
                  <a:pt x="10531788" y="3576177"/>
                </a:cubicBezTo>
                <a:close/>
                <a:moveTo>
                  <a:pt x="6114085" y="3570662"/>
                </a:moveTo>
                <a:cubicBezTo>
                  <a:pt x="6114752" y="3569153"/>
                  <a:pt x="6118878" y="3570142"/>
                  <a:pt x="6123460" y="3571504"/>
                </a:cubicBezTo>
                <a:lnTo>
                  <a:pt x="6134862" y="3574410"/>
                </a:lnTo>
                <a:lnTo>
                  <a:pt x="6133780" y="3576451"/>
                </a:lnTo>
                <a:cubicBezTo>
                  <a:pt x="6133589" y="3577183"/>
                  <a:pt x="6133932" y="3577490"/>
                  <a:pt x="6135305" y="3577038"/>
                </a:cubicBezTo>
                <a:cubicBezTo>
                  <a:pt x="6135866" y="3572162"/>
                  <a:pt x="6137514" y="3570947"/>
                  <a:pt x="6140804" y="3571878"/>
                </a:cubicBezTo>
                <a:cubicBezTo>
                  <a:pt x="6140789" y="3578587"/>
                  <a:pt x="6136921" y="3589243"/>
                  <a:pt x="6125402" y="3587668"/>
                </a:cubicBezTo>
                <a:cubicBezTo>
                  <a:pt x="6125402" y="3587668"/>
                  <a:pt x="6125954" y="3586146"/>
                  <a:pt x="6125409" y="3584313"/>
                </a:cubicBezTo>
                <a:cubicBezTo>
                  <a:pt x="6121840" y="3585823"/>
                  <a:pt x="6118270" y="3587331"/>
                  <a:pt x="6114699" y="3588422"/>
                </a:cubicBezTo>
                <a:lnTo>
                  <a:pt x="6109743" y="3589160"/>
                </a:lnTo>
                <a:lnTo>
                  <a:pt x="6109990" y="3585994"/>
                </a:lnTo>
                <a:cubicBezTo>
                  <a:pt x="6111421" y="3583226"/>
                  <a:pt x="6112952" y="3580710"/>
                  <a:pt x="6111410" y="3576699"/>
                </a:cubicBezTo>
                <a:cubicBezTo>
                  <a:pt x="6111410" y="3576699"/>
                  <a:pt x="6112849" y="3577195"/>
                  <a:pt x="6112849" y="3577195"/>
                </a:cubicBezTo>
                <a:cubicBezTo>
                  <a:pt x="6120047" y="3579677"/>
                  <a:pt x="6120047" y="3579677"/>
                  <a:pt x="6120047" y="3579677"/>
                </a:cubicBezTo>
                <a:cubicBezTo>
                  <a:pt x="6120047" y="3579677"/>
                  <a:pt x="6121486" y="3580173"/>
                  <a:pt x="6122153" y="3578663"/>
                </a:cubicBezTo>
                <a:cubicBezTo>
                  <a:pt x="6122153" y="3578663"/>
                  <a:pt x="6120714" y="3578168"/>
                  <a:pt x="6120714" y="3578168"/>
                </a:cubicBezTo>
                <a:cubicBezTo>
                  <a:pt x="6113518" y="3575686"/>
                  <a:pt x="6113518" y="3575686"/>
                  <a:pt x="6113518" y="3575686"/>
                </a:cubicBezTo>
                <a:cubicBezTo>
                  <a:pt x="6112079" y="3575190"/>
                  <a:pt x="6112079" y="3575190"/>
                  <a:pt x="6112747" y="3573680"/>
                </a:cubicBezTo>
                <a:cubicBezTo>
                  <a:pt x="6118504" y="3575666"/>
                  <a:pt x="6111977" y="3571674"/>
                  <a:pt x="6114085" y="3570662"/>
                </a:cubicBezTo>
                <a:close/>
                <a:moveTo>
                  <a:pt x="10116599" y="3567632"/>
                </a:moveTo>
                <a:cubicBezTo>
                  <a:pt x="10105016" y="3566400"/>
                  <a:pt x="10092879" y="3569069"/>
                  <a:pt x="10091772" y="3576869"/>
                </a:cubicBezTo>
                <a:cubicBezTo>
                  <a:pt x="10091772" y="3576869"/>
                  <a:pt x="10103355" y="3578102"/>
                  <a:pt x="10114939" y="3579333"/>
                </a:cubicBezTo>
                <a:cubicBezTo>
                  <a:pt x="10115492" y="3575433"/>
                  <a:pt x="10127626" y="3572765"/>
                  <a:pt x="10116599" y="3567632"/>
                </a:cubicBezTo>
                <a:close/>
                <a:moveTo>
                  <a:pt x="10072198" y="3562909"/>
                </a:moveTo>
                <a:cubicBezTo>
                  <a:pt x="10071644" y="3566810"/>
                  <a:pt x="10071091" y="3570709"/>
                  <a:pt x="10071091" y="3570709"/>
                </a:cubicBezTo>
                <a:cubicBezTo>
                  <a:pt x="10071091" y="3570709"/>
                  <a:pt x="10068677" y="3570453"/>
                  <a:pt x="10067403" y="3570811"/>
                </a:cubicBezTo>
                <a:cubicBezTo>
                  <a:pt x="10066128" y="3571172"/>
                  <a:pt x="10065990" y="3572146"/>
                  <a:pt x="10070537" y="3574611"/>
                </a:cubicBezTo>
                <a:cubicBezTo>
                  <a:pt x="10080744" y="3571736"/>
                  <a:pt x="10081297" y="3567836"/>
                  <a:pt x="10081850" y="3563936"/>
                </a:cubicBezTo>
                <a:cubicBezTo>
                  <a:pt x="10081850" y="3563936"/>
                  <a:pt x="10072198" y="3562909"/>
                  <a:pt x="10072198" y="3562909"/>
                </a:cubicBezTo>
                <a:close/>
                <a:moveTo>
                  <a:pt x="10556619" y="3559984"/>
                </a:moveTo>
                <a:cubicBezTo>
                  <a:pt x="10555110" y="3570619"/>
                  <a:pt x="10586460" y="3577555"/>
                  <a:pt x="10563716" y="3585932"/>
                </a:cubicBezTo>
                <a:cubicBezTo>
                  <a:pt x="10563716" y="3585932"/>
                  <a:pt x="10574333" y="3587062"/>
                  <a:pt x="10563214" y="3589478"/>
                </a:cubicBezTo>
                <a:cubicBezTo>
                  <a:pt x="10563214" y="3589478"/>
                  <a:pt x="10552597" y="3588348"/>
                  <a:pt x="10552093" y="3591894"/>
                </a:cubicBezTo>
                <a:cubicBezTo>
                  <a:pt x="10562208" y="3596569"/>
                  <a:pt x="10583945" y="3595283"/>
                  <a:pt x="10594059" y="3599959"/>
                </a:cubicBezTo>
                <a:cubicBezTo>
                  <a:pt x="10584447" y="3591737"/>
                  <a:pt x="10595066" y="3592868"/>
                  <a:pt x="10605681" y="3593997"/>
                </a:cubicBezTo>
                <a:cubicBezTo>
                  <a:pt x="10606185" y="3590450"/>
                  <a:pt x="10606688" y="3586906"/>
                  <a:pt x="10617808" y="3584488"/>
                </a:cubicBezTo>
                <a:cubicBezTo>
                  <a:pt x="10617305" y="3588035"/>
                  <a:pt x="10617305" y="3588035"/>
                  <a:pt x="10616803" y="3591580"/>
                </a:cubicBezTo>
                <a:cubicBezTo>
                  <a:pt x="10616300" y="3595127"/>
                  <a:pt x="10606185" y="3590450"/>
                  <a:pt x="10605179" y="3597541"/>
                </a:cubicBezTo>
                <a:cubicBezTo>
                  <a:pt x="10626415" y="3599801"/>
                  <a:pt x="10626918" y="3596255"/>
                  <a:pt x="10637533" y="3597387"/>
                </a:cubicBezTo>
                <a:cubicBezTo>
                  <a:pt x="10638036" y="3593839"/>
                  <a:pt x="10627925" y="3589164"/>
                  <a:pt x="10639043" y="3586748"/>
                </a:cubicBezTo>
                <a:cubicBezTo>
                  <a:pt x="10628427" y="3585619"/>
                  <a:pt x="10628930" y="3582073"/>
                  <a:pt x="10619317" y="3573853"/>
                </a:cubicBezTo>
                <a:cubicBezTo>
                  <a:pt x="10608196" y="3576268"/>
                  <a:pt x="10607693" y="3579814"/>
                  <a:pt x="10585957" y="3581100"/>
                </a:cubicBezTo>
                <a:cubicBezTo>
                  <a:pt x="10586460" y="3577555"/>
                  <a:pt x="10597581" y="3575139"/>
                  <a:pt x="10586963" y="3574009"/>
                </a:cubicBezTo>
                <a:cubicBezTo>
                  <a:pt x="10587968" y="3566918"/>
                  <a:pt x="10578357" y="3558696"/>
                  <a:pt x="10556619" y="3559984"/>
                </a:cubicBezTo>
                <a:close/>
                <a:moveTo>
                  <a:pt x="9996395" y="3558539"/>
                </a:moveTo>
                <a:cubicBezTo>
                  <a:pt x="9995880" y="3562179"/>
                  <a:pt x="9995364" y="3565820"/>
                  <a:pt x="9994330" y="3573100"/>
                </a:cubicBezTo>
                <a:cubicBezTo>
                  <a:pt x="10004948" y="3574229"/>
                  <a:pt x="10004948" y="3574229"/>
                  <a:pt x="10015567" y="3575360"/>
                </a:cubicBezTo>
                <a:cubicBezTo>
                  <a:pt x="10016599" y="3568080"/>
                  <a:pt x="10038350" y="3566699"/>
                  <a:pt x="10028248" y="3561928"/>
                </a:cubicBezTo>
                <a:cubicBezTo>
                  <a:pt x="10017633" y="3560798"/>
                  <a:pt x="10017633" y="3560798"/>
                  <a:pt x="10007015" y="3559669"/>
                </a:cubicBezTo>
                <a:cubicBezTo>
                  <a:pt x="9996395" y="3558539"/>
                  <a:pt x="9996395" y="3558539"/>
                  <a:pt x="9996395" y="3558539"/>
                </a:cubicBezTo>
                <a:close/>
                <a:moveTo>
                  <a:pt x="10709724" y="3558157"/>
                </a:moveTo>
                <a:cubicBezTo>
                  <a:pt x="10703685" y="3559275"/>
                  <a:pt x="10703316" y="3561875"/>
                  <a:pt x="10705969" y="3563916"/>
                </a:cubicBezTo>
                <a:lnTo>
                  <a:pt x="10708840" y="3564398"/>
                </a:lnTo>
                <a:lnTo>
                  <a:pt x="10708741" y="3565092"/>
                </a:lnTo>
                <a:lnTo>
                  <a:pt x="10710753" y="3564719"/>
                </a:lnTo>
                <a:lnTo>
                  <a:pt x="10720322" y="3566324"/>
                </a:lnTo>
                <a:cubicBezTo>
                  <a:pt x="10720322" y="3566324"/>
                  <a:pt x="10720814" y="3562857"/>
                  <a:pt x="10720814" y="3562857"/>
                </a:cubicBezTo>
                <a:lnTo>
                  <a:pt x="10710753" y="3564719"/>
                </a:lnTo>
                <a:lnTo>
                  <a:pt x="10708840" y="3564398"/>
                </a:lnTo>
                <a:close/>
                <a:moveTo>
                  <a:pt x="10149917" y="3553758"/>
                </a:moveTo>
                <a:cubicBezTo>
                  <a:pt x="10149917" y="3553758"/>
                  <a:pt x="10149401" y="3557400"/>
                  <a:pt x="10148885" y="3561038"/>
                </a:cubicBezTo>
                <a:cubicBezTo>
                  <a:pt x="10154160" y="3565294"/>
                  <a:pt x="10159952" y="3565911"/>
                  <a:pt x="10163040" y="3564854"/>
                </a:cubicBezTo>
                <a:cubicBezTo>
                  <a:pt x="10166130" y="3563798"/>
                  <a:pt x="10166519" y="3561067"/>
                  <a:pt x="10160984" y="3558631"/>
                </a:cubicBezTo>
                <a:cubicBezTo>
                  <a:pt x="10161500" y="3554991"/>
                  <a:pt x="10161500" y="3554991"/>
                  <a:pt x="10161500" y="3554991"/>
                </a:cubicBezTo>
                <a:cubicBezTo>
                  <a:pt x="10161500" y="3554991"/>
                  <a:pt x="10149917" y="3553758"/>
                  <a:pt x="10149917" y="3553758"/>
                </a:cubicBezTo>
                <a:close/>
                <a:moveTo>
                  <a:pt x="10536445" y="3550279"/>
                </a:moveTo>
                <a:cubicBezTo>
                  <a:pt x="10530875" y="3551555"/>
                  <a:pt x="10528556" y="3553646"/>
                  <a:pt x="10528394" y="3555965"/>
                </a:cubicBezTo>
                <a:cubicBezTo>
                  <a:pt x="10528034" y="3561185"/>
                  <a:pt x="10538591" y="3567567"/>
                  <a:pt x="10547581" y="3568458"/>
                </a:cubicBezTo>
                <a:cubicBezTo>
                  <a:pt x="10550579" y="3568754"/>
                  <a:pt x="10553402" y="3568442"/>
                  <a:pt x="10555589" y="3567272"/>
                </a:cubicBezTo>
                <a:cubicBezTo>
                  <a:pt x="10534354" y="3565012"/>
                  <a:pt x="10557680" y="3552537"/>
                  <a:pt x="10536445" y="3550279"/>
                </a:cubicBezTo>
                <a:close/>
                <a:moveTo>
                  <a:pt x="7001289" y="3549673"/>
                </a:moveTo>
                <a:cubicBezTo>
                  <a:pt x="6994613" y="3547787"/>
                  <a:pt x="6992983" y="3552280"/>
                  <a:pt x="6990784" y="3554963"/>
                </a:cubicBezTo>
                <a:cubicBezTo>
                  <a:pt x="6994692" y="3557717"/>
                  <a:pt x="6996497" y="3557814"/>
                  <a:pt x="6997877" y="3556966"/>
                </a:cubicBezTo>
                <a:cubicBezTo>
                  <a:pt x="6999257" y="3556118"/>
                  <a:pt x="7000216" y="3554323"/>
                  <a:pt x="7002427" y="3553298"/>
                </a:cubicBezTo>
                <a:cubicBezTo>
                  <a:pt x="7001315" y="3552983"/>
                  <a:pt x="7000203" y="3552668"/>
                  <a:pt x="7001289" y="3549673"/>
                </a:cubicBezTo>
                <a:close/>
                <a:moveTo>
                  <a:pt x="6123443" y="3549535"/>
                </a:moveTo>
                <a:lnTo>
                  <a:pt x="6124384" y="3549718"/>
                </a:lnTo>
                <a:lnTo>
                  <a:pt x="6124131" y="3549847"/>
                </a:lnTo>
                <a:close/>
                <a:moveTo>
                  <a:pt x="10119179" y="3549432"/>
                </a:moveTo>
                <a:cubicBezTo>
                  <a:pt x="10107597" y="3548199"/>
                  <a:pt x="10095462" y="3550867"/>
                  <a:pt x="10094908" y="3554769"/>
                </a:cubicBezTo>
                <a:cubicBezTo>
                  <a:pt x="10100699" y="3555384"/>
                  <a:pt x="10105076" y="3555602"/>
                  <a:pt x="10108394" y="3555522"/>
                </a:cubicBezTo>
                <a:cubicBezTo>
                  <a:pt x="10118348" y="3555282"/>
                  <a:pt x="10118763" y="3552357"/>
                  <a:pt x="10119179" y="3549432"/>
                </a:cubicBezTo>
                <a:close/>
                <a:moveTo>
                  <a:pt x="10185343" y="3542803"/>
                </a:moveTo>
                <a:cubicBezTo>
                  <a:pt x="10185343" y="3542803"/>
                  <a:pt x="10185343" y="3542803"/>
                  <a:pt x="10184833" y="3546394"/>
                </a:cubicBezTo>
                <a:lnTo>
                  <a:pt x="10183029" y="3546203"/>
                </a:lnTo>
                <a:close/>
                <a:moveTo>
                  <a:pt x="10602173" y="3542755"/>
                </a:moveTo>
                <a:cubicBezTo>
                  <a:pt x="10601646" y="3546469"/>
                  <a:pt x="10601646" y="3546469"/>
                  <a:pt x="10601646" y="3546469"/>
                </a:cubicBezTo>
                <a:cubicBezTo>
                  <a:pt x="10601646" y="3546469"/>
                  <a:pt x="10601118" y="3550183"/>
                  <a:pt x="10601118" y="3550183"/>
                </a:cubicBezTo>
                <a:cubicBezTo>
                  <a:pt x="10600592" y="3553898"/>
                  <a:pt x="10600064" y="3557613"/>
                  <a:pt x="10599537" y="3561328"/>
                </a:cubicBezTo>
                <a:cubicBezTo>
                  <a:pt x="10611122" y="3562561"/>
                  <a:pt x="10610067" y="3569989"/>
                  <a:pt x="10621648" y="3571222"/>
                </a:cubicBezTo>
                <a:cubicBezTo>
                  <a:pt x="10622703" y="3563793"/>
                  <a:pt x="10623757" y="3556364"/>
                  <a:pt x="10613229" y="3547703"/>
                </a:cubicBezTo>
                <a:cubicBezTo>
                  <a:pt x="10613229" y="3547703"/>
                  <a:pt x="10613756" y="3543988"/>
                  <a:pt x="10613756" y="3543988"/>
                </a:cubicBezTo>
                <a:cubicBezTo>
                  <a:pt x="10613756" y="3543988"/>
                  <a:pt x="10602173" y="3542755"/>
                  <a:pt x="10602173" y="3542755"/>
                </a:cubicBezTo>
                <a:close/>
                <a:moveTo>
                  <a:pt x="663657" y="3538614"/>
                </a:moveTo>
                <a:lnTo>
                  <a:pt x="657124" y="3566566"/>
                </a:lnTo>
                <a:cubicBezTo>
                  <a:pt x="658213" y="3561908"/>
                  <a:pt x="648174" y="3555218"/>
                  <a:pt x="650352" y="3545901"/>
                </a:cubicBezTo>
                <a:cubicBezTo>
                  <a:pt x="661479" y="3547931"/>
                  <a:pt x="663657" y="3538614"/>
                  <a:pt x="663657" y="3538614"/>
                </a:cubicBezTo>
                <a:close/>
                <a:moveTo>
                  <a:pt x="10037037" y="3534505"/>
                </a:moveTo>
                <a:cubicBezTo>
                  <a:pt x="10034085" y="3534604"/>
                  <a:pt x="10031072" y="3535109"/>
                  <a:pt x="10030842" y="3536734"/>
                </a:cubicBezTo>
                <a:cubicBezTo>
                  <a:pt x="10030842" y="3536734"/>
                  <a:pt x="10030842" y="3536734"/>
                  <a:pt x="10030381" y="3539984"/>
                </a:cubicBezTo>
                <a:cubicBezTo>
                  <a:pt x="10030381" y="3539984"/>
                  <a:pt x="10041966" y="3541216"/>
                  <a:pt x="10053546" y="3542449"/>
                </a:cubicBezTo>
                <a:cubicBezTo>
                  <a:pt x="10054008" y="3539199"/>
                  <a:pt x="10042426" y="3537966"/>
                  <a:pt x="10042887" y="3534716"/>
                </a:cubicBezTo>
                <a:cubicBezTo>
                  <a:pt x="10042887" y="3534716"/>
                  <a:pt x="10039991" y="3534408"/>
                  <a:pt x="10037037" y="3534505"/>
                </a:cubicBezTo>
                <a:close/>
                <a:moveTo>
                  <a:pt x="10109624" y="3533899"/>
                </a:moveTo>
                <a:cubicBezTo>
                  <a:pt x="10109624" y="3533899"/>
                  <a:pt x="10109070" y="3537799"/>
                  <a:pt x="10109070" y="3537799"/>
                </a:cubicBezTo>
                <a:cubicBezTo>
                  <a:pt x="10120655" y="3539031"/>
                  <a:pt x="10120655" y="3539031"/>
                  <a:pt x="10120655" y="3539031"/>
                </a:cubicBezTo>
                <a:cubicBezTo>
                  <a:pt x="10120655" y="3539031"/>
                  <a:pt x="10121208" y="3535132"/>
                  <a:pt x="10121208" y="3535132"/>
                </a:cubicBezTo>
                <a:cubicBezTo>
                  <a:pt x="10109624" y="3533899"/>
                  <a:pt x="10109624" y="3533899"/>
                  <a:pt x="10109624" y="3533899"/>
                </a:cubicBezTo>
                <a:close/>
                <a:moveTo>
                  <a:pt x="10445952" y="3525144"/>
                </a:moveTo>
                <a:cubicBezTo>
                  <a:pt x="10442917" y="3525810"/>
                  <a:pt x="10439745" y="3527452"/>
                  <a:pt x="10439469" y="3529402"/>
                </a:cubicBezTo>
                <a:cubicBezTo>
                  <a:pt x="10445259" y="3530019"/>
                  <a:pt x="10451051" y="3530635"/>
                  <a:pt x="10454015" y="3530456"/>
                </a:cubicBezTo>
                <a:cubicBezTo>
                  <a:pt x="10456980" y="3530276"/>
                  <a:pt x="10457119" y="3529302"/>
                  <a:pt x="10451605" y="3526735"/>
                </a:cubicBezTo>
                <a:cubicBezTo>
                  <a:pt x="10451882" y="3524785"/>
                  <a:pt x="10448985" y="3524477"/>
                  <a:pt x="10445952" y="3525144"/>
                </a:cubicBezTo>
                <a:close/>
                <a:moveTo>
                  <a:pt x="10594097" y="3516821"/>
                </a:moveTo>
                <a:cubicBezTo>
                  <a:pt x="10594097" y="3516821"/>
                  <a:pt x="10586375" y="3515999"/>
                  <a:pt x="10585822" y="3519900"/>
                </a:cubicBezTo>
                <a:cubicBezTo>
                  <a:pt x="10593542" y="3520722"/>
                  <a:pt x="10593542" y="3520722"/>
                  <a:pt x="10593542" y="3520722"/>
                </a:cubicBezTo>
                <a:cubicBezTo>
                  <a:pt x="10593542" y="3520722"/>
                  <a:pt x="10593542" y="3520722"/>
                  <a:pt x="10594097" y="3516821"/>
                </a:cubicBezTo>
                <a:close/>
                <a:moveTo>
                  <a:pt x="10014580" y="3513228"/>
                </a:moveTo>
                <a:cubicBezTo>
                  <a:pt x="10013596" y="3520163"/>
                  <a:pt x="10013105" y="3523630"/>
                  <a:pt x="10022757" y="3524656"/>
                </a:cubicBezTo>
                <a:cubicBezTo>
                  <a:pt x="10023249" y="3521190"/>
                  <a:pt x="10033393" y="3518749"/>
                  <a:pt x="10024233" y="3514256"/>
                </a:cubicBezTo>
                <a:cubicBezTo>
                  <a:pt x="10024233" y="3514256"/>
                  <a:pt x="10024233" y="3514256"/>
                  <a:pt x="10014580" y="3513228"/>
                </a:cubicBezTo>
                <a:close/>
                <a:moveTo>
                  <a:pt x="10100994" y="3511866"/>
                </a:moveTo>
                <a:cubicBezTo>
                  <a:pt x="10100994" y="3511866"/>
                  <a:pt x="10100441" y="3515765"/>
                  <a:pt x="10100441" y="3515765"/>
                </a:cubicBezTo>
                <a:cubicBezTo>
                  <a:pt x="10100441" y="3515765"/>
                  <a:pt x="10112024" y="3516999"/>
                  <a:pt x="10112024" y="3516999"/>
                </a:cubicBezTo>
                <a:cubicBezTo>
                  <a:pt x="10112024" y="3516999"/>
                  <a:pt x="10112578" y="3513097"/>
                  <a:pt x="10112578" y="3513097"/>
                </a:cubicBezTo>
                <a:cubicBezTo>
                  <a:pt x="10112578" y="3513097"/>
                  <a:pt x="10100994" y="3511866"/>
                  <a:pt x="10100994" y="3511866"/>
                </a:cubicBezTo>
                <a:close/>
                <a:moveTo>
                  <a:pt x="10554112" y="3508608"/>
                </a:moveTo>
                <a:cubicBezTo>
                  <a:pt x="10545785" y="3508618"/>
                  <a:pt x="10541494" y="3509504"/>
                  <a:pt x="10539901" y="3510958"/>
                </a:cubicBezTo>
                <a:cubicBezTo>
                  <a:pt x="10535117" y="3515318"/>
                  <a:pt x="10554596" y="3524778"/>
                  <a:pt x="10562047" y="3530945"/>
                </a:cubicBezTo>
                <a:cubicBezTo>
                  <a:pt x="10567267" y="3533291"/>
                  <a:pt x="10572611" y="3534756"/>
                  <a:pt x="10576713" y="3535192"/>
                </a:cubicBezTo>
                <a:cubicBezTo>
                  <a:pt x="10580817" y="3535628"/>
                  <a:pt x="10583676" y="3535037"/>
                  <a:pt x="10583927" y="3533274"/>
                </a:cubicBezTo>
                <a:cubicBezTo>
                  <a:pt x="10573989" y="3525052"/>
                  <a:pt x="10564551" y="3513301"/>
                  <a:pt x="10554112" y="3508608"/>
                </a:cubicBezTo>
                <a:close/>
                <a:moveTo>
                  <a:pt x="10046943" y="3506114"/>
                </a:moveTo>
                <a:cubicBezTo>
                  <a:pt x="10046434" y="3509690"/>
                  <a:pt x="10045927" y="3513264"/>
                  <a:pt x="10045421" y="3516840"/>
                </a:cubicBezTo>
                <a:cubicBezTo>
                  <a:pt x="10050958" y="3519244"/>
                  <a:pt x="10053855" y="3519552"/>
                  <a:pt x="10055431" y="3518811"/>
                </a:cubicBezTo>
                <a:cubicBezTo>
                  <a:pt x="10057006" y="3518071"/>
                  <a:pt x="10057257" y="3516285"/>
                  <a:pt x="10057512" y="3514497"/>
                </a:cubicBezTo>
                <a:cubicBezTo>
                  <a:pt x="10058019" y="3510923"/>
                  <a:pt x="10058526" y="3507347"/>
                  <a:pt x="10046943" y="3506114"/>
                </a:cubicBezTo>
                <a:close/>
                <a:moveTo>
                  <a:pt x="10680561" y="3501277"/>
                </a:moveTo>
                <a:cubicBezTo>
                  <a:pt x="10677620" y="3501294"/>
                  <a:pt x="10674633" y="3501636"/>
                  <a:pt x="10674448" y="3502936"/>
                </a:cubicBezTo>
                <a:cubicBezTo>
                  <a:pt x="10686032" y="3504168"/>
                  <a:pt x="10686032" y="3504168"/>
                  <a:pt x="10686032" y="3504168"/>
                </a:cubicBezTo>
                <a:cubicBezTo>
                  <a:pt x="10686032" y="3504168"/>
                  <a:pt x="10686032" y="3504168"/>
                  <a:pt x="10686400" y="3501569"/>
                </a:cubicBezTo>
                <a:cubicBezTo>
                  <a:pt x="10686400" y="3501569"/>
                  <a:pt x="10683503" y="3501261"/>
                  <a:pt x="10680561" y="3501277"/>
                </a:cubicBezTo>
                <a:close/>
                <a:moveTo>
                  <a:pt x="10059633" y="3499547"/>
                </a:moveTo>
                <a:cubicBezTo>
                  <a:pt x="10059633" y="3499547"/>
                  <a:pt x="10047497" y="3502215"/>
                  <a:pt x="10047497" y="3502215"/>
                </a:cubicBezTo>
                <a:cubicBezTo>
                  <a:pt x="10053288" y="3502831"/>
                  <a:pt x="10059079" y="3503447"/>
                  <a:pt x="10062043" y="3503268"/>
                </a:cubicBezTo>
                <a:cubicBezTo>
                  <a:pt x="10065008" y="3503087"/>
                  <a:pt x="10065147" y="3502113"/>
                  <a:pt x="10059633" y="3499547"/>
                </a:cubicBezTo>
                <a:close/>
                <a:moveTo>
                  <a:pt x="10103025" y="3497564"/>
                </a:moveTo>
                <a:cubicBezTo>
                  <a:pt x="10102795" y="3499189"/>
                  <a:pt x="10099783" y="3499695"/>
                  <a:pt x="10098221" y="3500353"/>
                </a:cubicBezTo>
                <a:cubicBezTo>
                  <a:pt x="10096656" y="3501010"/>
                  <a:pt x="10096541" y="3501823"/>
                  <a:pt x="10102103" y="3504066"/>
                </a:cubicBezTo>
                <a:cubicBezTo>
                  <a:pt x="10104999" y="3504373"/>
                  <a:pt x="10107952" y="3504275"/>
                  <a:pt x="10110391" y="3503916"/>
                </a:cubicBezTo>
                <a:cubicBezTo>
                  <a:pt x="10117708" y="3502839"/>
                  <a:pt x="10120400" y="3499413"/>
                  <a:pt x="10103025" y="3497564"/>
                </a:cubicBezTo>
                <a:close/>
                <a:moveTo>
                  <a:pt x="10565791" y="3495335"/>
                </a:moveTo>
                <a:cubicBezTo>
                  <a:pt x="10565238" y="3499235"/>
                  <a:pt x="10587850" y="3505600"/>
                  <a:pt x="10587850" y="3505600"/>
                </a:cubicBezTo>
                <a:cubicBezTo>
                  <a:pt x="10588404" y="3501701"/>
                  <a:pt x="10588957" y="3497800"/>
                  <a:pt x="10577376" y="3496567"/>
                </a:cubicBezTo>
                <a:cubicBezTo>
                  <a:pt x="10577376" y="3496567"/>
                  <a:pt x="10565791" y="3495335"/>
                  <a:pt x="10565791" y="3495335"/>
                </a:cubicBezTo>
                <a:close/>
                <a:moveTo>
                  <a:pt x="10455618" y="3491531"/>
                </a:moveTo>
                <a:cubicBezTo>
                  <a:pt x="10432422" y="3496189"/>
                  <a:pt x="10453127" y="3509080"/>
                  <a:pt x="10440533" y="3518430"/>
                </a:cubicBezTo>
                <a:cubicBezTo>
                  <a:pt x="10462735" y="3520792"/>
                  <a:pt x="10473337" y="3525484"/>
                  <a:pt x="10495536" y="3527846"/>
                </a:cubicBezTo>
                <a:cubicBezTo>
                  <a:pt x="10495536" y="3527846"/>
                  <a:pt x="10495536" y="3527846"/>
                  <a:pt x="10495037" y="3531356"/>
                </a:cubicBezTo>
                <a:cubicBezTo>
                  <a:pt x="10495037" y="3531356"/>
                  <a:pt x="10506138" y="3532537"/>
                  <a:pt x="10506138" y="3532537"/>
                </a:cubicBezTo>
                <a:cubicBezTo>
                  <a:pt x="10506138" y="3532537"/>
                  <a:pt x="10517736" y="3530208"/>
                  <a:pt x="10517736" y="3530208"/>
                </a:cubicBezTo>
                <a:cubicBezTo>
                  <a:pt x="10495536" y="3527846"/>
                  <a:pt x="10497031" y="3517315"/>
                  <a:pt x="10508130" y="3518496"/>
                </a:cubicBezTo>
                <a:cubicBezTo>
                  <a:pt x="10508130" y="3518496"/>
                  <a:pt x="10497031" y="3517315"/>
                  <a:pt x="10497527" y="3513804"/>
                </a:cubicBezTo>
                <a:cubicBezTo>
                  <a:pt x="10497527" y="3513804"/>
                  <a:pt x="10498026" y="3510294"/>
                  <a:pt x="10498523" y="3506785"/>
                </a:cubicBezTo>
                <a:cubicBezTo>
                  <a:pt x="10487424" y="3505604"/>
                  <a:pt x="10487922" y="3502095"/>
                  <a:pt x="10476823" y="3500914"/>
                </a:cubicBezTo>
                <a:cubicBezTo>
                  <a:pt x="10465723" y="3499731"/>
                  <a:pt x="10465225" y="3503241"/>
                  <a:pt x="10465225" y="3503241"/>
                </a:cubicBezTo>
                <a:cubicBezTo>
                  <a:pt x="10465723" y="3499731"/>
                  <a:pt x="10465723" y="3499731"/>
                  <a:pt x="10455618" y="3491531"/>
                </a:cubicBezTo>
                <a:close/>
                <a:moveTo>
                  <a:pt x="7004589" y="3486722"/>
                </a:moveTo>
                <a:cubicBezTo>
                  <a:pt x="7003376" y="3487596"/>
                  <a:pt x="6998832" y="3490267"/>
                  <a:pt x="6998234" y="3492685"/>
                </a:cubicBezTo>
                <a:cubicBezTo>
                  <a:pt x="6998035" y="3493490"/>
                  <a:pt x="6998274" y="3494267"/>
                  <a:pt x="6999222" y="3494941"/>
                </a:cubicBezTo>
                <a:cubicBezTo>
                  <a:pt x="7001373" y="3492303"/>
                  <a:pt x="7003536" y="3492915"/>
                  <a:pt x="7006232" y="3492052"/>
                </a:cubicBezTo>
                <a:cubicBezTo>
                  <a:pt x="7005698" y="3493525"/>
                  <a:pt x="7006778" y="3493830"/>
                  <a:pt x="7007313" y="3492359"/>
                </a:cubicBezTo>
                <a:cubicBezTo>
                  <a:pt x="7005151" y="3491747"/>
                  <a:pt x="7007834" y="3487638"/>
                  <a:pt x="7004589" y="3486722"/>
                </a:cubicBezTo>
                <a:close/>
                <a:moveTo>
                  <a:pt x="10457597" y="3479863"/>
                </a:moveTo>
                <a:cubicBezTo>
                  <a:pt x="10457597" y="3479863"/>
                  <a:pt x="10457082" y="3483504"/>
                  <a:pt x="10446143" y="3482340"/>
                </a:cubicBezTo>
                <a:cubicBezTo>
                  <a:pt x="10446143" y="3482340"/>
                  <a:pt x="10445626" y="3485979"/>
                  <a:pt x="10445626" y="3485979"/>
                </a:cubicBezTo>
                <a:cubicBezTo>
                  <a:pt x="10467504" y="3488308"/>
                  <a:pt x="10477928" y="3493112"/>
                  <a:pt x="10487833" y="3501556"/>
                </a:cubicBezTo>
                <a:cubicBezTo>
                  <a:pt x="10488349" y="3497916"/>
                  <a:pt x="10498772" y="3502721"/>
                  <a:pt x="10498772" y="3502721"/>
                </a:cubicBezTo>
                <a:cubicBezTo>
                  <a:pt x="10498772" y="3502721"/>
                  <a:pt x="10501506" y="3503012"/>
                  <a:pt x="10504306" y="3502847"/>
                </a:cubicBezTo>
                <a:cubicBezTo>
                  <a:pt x="10507106" y="3502684"/>
                  <a:pt x="10509971" y="3502065"/>
                  <a:pt x="10510227" y="3500243"/>
                </a:cubicBezTo>
                <a:cubicBezTo>
                  <a:pt x="10510227" y="3500243"/>
                  <a:pt x="10510227" y="3500243"/>
                  <a:pt x="10510744" y="3496604"/>
                </a:cubicBezTo>
                <a:cubicBezTo>
                  <a:pt x="10510744" y="3496604"/>
                  <a:pt x="10510744" y="3496604"/>
                  <a:pt x="10499805" y="3495440"/>
                </a:cubicBezTo>
                <a:cubicBezTo>
                  <a:pt x="10500321" y="3491799"/>
                  <a:pt x="10500838" y="3488160"/>
                  <a:pt x="10500838" y="3488160"/>
                </a:cubicBezTo>
                <a:cubicBezTo>
                  <a:pt x="10490414" y="3483356"/>
                  <a:pt x="10489900" y="3486997"/>
                  <a:pt x="10478959" y="3485831"/>
                </a:cubicBezTo>
                <a:cubicBezTo>
                  <a:pt x="10478959" y="3485831"/>
                  <a:pt x="10468537" y="3481027"/>
                  <a:pt x="10457597" y="3479863"/>
                </a:cubicBezTo>
                <a:close/>
                <a:moveTo>
                  <a:pt x="10117742" y="3476697"/>
                </a:moveTo>
                <a:cubicBezTo>
                  <a:pt x="10117742" y="3476697"/>
                  <a:pt x="10105605" y="3479364"/>
                  <a:pt x="10105605" y="3479364"/>
                </a:cubicBezTo>
                <a:cubicBezTo>
                  <a:pt x="10111120" y="3481931"/>
                  <a:pt x="10117050" y="3481572"/>
                  <a:pt x="10120153" y="3480417"/>
                </a:cubicBezTo>
                <a:cubicBezTo>
                  <a:pt x="10123255" y="3479263"/>
                  <a:pt x="10123534" y="3477313"/>
                  <a:pt x="10117742" y="3476697"/>
                </a:cubicBezTo>
                <a:close/>
                <a:moveTo>
                  <a:pt x="10068871" y="3475868"/>
                </a:moveTo>
                <a:cubicBezTo>
                  <a:pt x="10065918" y="3475965"/>
                  <a:pt x="10062907" y="3476469"/>
                  <a:pt x="10062676" y="3478095"/>
                </a:cubicBezTo>
                <a:cubicBezTo>
                  <a:pt x="10068237" y="3480337"/>
                  <a:pt x="10074144" y="3480141"/>
                  <a:pt x="10077214" y="3479229"/>
                </a:cubicBezTo>
                <a:cubicBezTo>
                  <a:pt x="10080282" y="3478319"/>
                  <a:pt x="10080512" y="3476693"/>
                  <a:pt x="10074721" y="3476077"/>
                </a:cubicBezTo>
                <a:cubicBezTo>
                  <a:pt x="10074721" y="3476077"/>
                  <a:pt x="10071825" y="3475769"/>
                  <a:pt x="10068871" y="3475868"/>
                </a:cubicBezTo>
                <a:close/>
                <a:moveTo>
                  <a:pt x="6137446" y="3471147"/>
                </a:moveTo>
                <a:lnTo>
                  <a:pt x="6136643" y="3473357"/>
                </a:lnTo>
                <a:cubicBezTo>
                  <a:pt x="6132800" y="3473952"/>
                  <a:pt x="6131696" y="3476995"/>
                  <a:pt x="6130590" y="3480040"/>
                </a:cubicBezTo>
                <a:lnTo>
                  <a:pt x="6128833" y="3482226"/>
                </a:lnTo>
                <a:lnTo>
                  <a:pt x="6125965" y="3474082"/>
                </a:lnTo>
                <a:cubicBezTo>
                  <a:pt x="6126238" y="3472763"/>
                  <a:pt x="6127167" y="3471724"/>
                  <a:pt x="6129098" y="3471167"/>
                </a:cubicBezTo>
                <a:close/>
                <a:moveTo>
                  <a:pt x="10129833" y="3467424"/>
                </a:moveTo>
                <a:cubicBezTo>
                  <a:pt x="10129327" y="3471000"/>
                  <a:pt x="10129327" y="3471000"/>
                  <a:pt x="10128818" y="3474575"/>
                </a:cubicBezTo>
                <a:cubicBezTo>
                  <a:pt x="10139437" y="3475705"/>
                  <a:pt x="10149039" y="3483986"/>
                  <a:pt x="10160164" y="3481539"/>
                </a:cubicBezTo>
                <a:cubicBezTo>
                  <a:pt x="10160671" y="3477964"/>
                  <a:pt x="10161179" y="3474389"/>
                  <a:pt x="10161685" y="3470813"/>
                </a:cubicBezTo>
                <a:cubicBezTo>
                  <a:pt x="10151067" y="3469683"/>
                  <a:pt x="10151067" y="3469683"/>
                  <a:pt x="10129833" y="3467424"/>
                </a:cubicBezTo>
                <a:close/>
                <a:moveTo>
                  <a:pt x="6148818" y="3466100"/>
                </a:moveTo>
                <a:cubicBezTo>
                  <a:pt x="6148152" y="3467603"/>
                  <a:pt x="6146417" y="3468739"/>
                  <a:pt x="6146179" y="3469740"/>
                </a:cubicBezTo>
                <a:cubicBezTo>
                  <a:pt x="6145941" y="3470740"/>
                  <a:pt x="6147198" y="3471608"/>
                  <a:pt x="6152517" y="3472574"/>
                </a:cubicBezTo>
                <a:cubicBezTo>
                  <a:pt x="6153183" y="3471071"/>
                  <a:pt x="6152424" y="3469077"/>
                  <a:pt x="6148818" y="3466100"/>
                </a:cubicBezTo>
                <a:close/>
                <a:moveTo>
                  <a:pt x="6160144" y="3454961"/>
                </a:moveTo>
                <a:lnTo>
                  <a:pt x="6161841" y="3463061"/>
                </a:lnTo>
                <a:cubicBezTo>
                  <a:pt x="6160666" y="3467135"/>
                  <a:pt x="6158321" y="3471927"/>
                  <a:pt x="6156938" y="3477411"/>
                </a:cubicBezTo>
                <a:cubicBezTo>
                  <a:pt x="6158035" y="3477720"/>
                  <a:pt x="6159132" y="3478031"/>
                  <a:pt x="6159677" y="3479862"/>
                </a:cubicBezTo>
                <a:cubicBezTo>
                  <a:pt x="6159806" y="3482837"/>
                  <a:pt x="6159042" y="3486606"/>
                  <a:pt x="6157670" y="3490703"/>
                </a:cubicBezTo>
                <a:lnTo>
                  <a:pt x="6156830" y="3492603"/>
                </a:lnTo>
                <a:lnTo>
                  <a:pt x="6151620" y="3489670"/>
                </a:lnTo>
                <a:cubicBezTo>
                  <a:pt x="6150181" y="3489173"/>
                  <a:pt x="6150181" y="3489173"/>
                  <a:pt x="6150181" y="3489173"/>
                </a:cubicBezTo>
                <a:cubicBezTo>
                  <a:pt x="6148742" y="3488677"/>
                  <a:pt x="6148742" y="3488677"/>
                  <a:pt x="6148742" y="3488677"/>
                </a:cubicBezTo>
                <a:cubicBezTo>
                  <a:pt x="6149410" y="3487167"/>
                  <a:pt x="6146531" y="3486175"/>
                  <a:pt x="6145761" y="3484170"/>
                </a:cubicBezTo>
                <a:cubicBezTo>
                  <a:pt x="6144322" y="3483673"/>
                  <a:pt x="6141441" y="3482681"/>
                  <a:pt x="6140003" y="3482185"/>
                </a:cubicBezTo>
                <a:cubicBezTo>
                  <a:pt x="6136457" y="3482701"/>
                  <a:pt x="6135789" y="3484211"/>
                  <a:pt x="6138667" y="3485203"/>
                </a:cubicBezTo>
                <a:cubicBezTo>
                  <a:pt x="6138667" y="3485203"/>
                  <a:pt x="6138667" y="3485203"/>
                  <a:pt x="6140106" y="3485700"/>
                </a:cubicBezTo>
                <a:cubicBezTo>
                  <a:pt x="6138667" y="3485203"/>
                  <a:pt x="6137227" y="3484707"/>
                  <a:pt x="6135121" y="3485719"/>
                </a:cubicBezTo>
                <a:lnTo>
                  <a:pt x="6132489" y="3484812"/>
                </a:lnTo>
                <a:lnTo>
                  <a:pt x="6133880" y="3480971"/>
                </a:lnTo>
                <a:cubicBezTo>
                  <a:pt x="6134986" y="3477925"/>
                  <a:pt x="6135538" y="3476402"/>
                  <a:pt x="6139381" y="3475810"/>
                </a:cubicBezTo>
                <a:cubicBezTo>
                  <a:pt x="6142127" y="3474907"/>
                  <a:pt x="6142127" y="3474907"/>
                  <a:pt x="6142127" y="3474907"/>
                </a:cubicBezTo>
                <a:cubicBezTo>
                  <a:pt x="6141584" y="3473074"/>
                  <a:pt x="6141584" y="3473074"/>
                  <a:pt x="6141584" y="3473074"/>
                </a:cubicBezTo>
                <a:cubicBezTo>
                  <a:pt x="6139397" y="3469100"/>
                  <a:pt x="6142150" y="3464843"/>
                  <a:pt x="6144352" y="3462108"/>
                </a:cubicBezTo>
                <a:cubicBezTo>
                  <a:pt x="6144905" y="3460585"/>
                  <a:pt x="6146554" y="3459372"/>
                  <a:pt x="6147107" y="3457851"/>
                </a:cubicBezTo>
                <a:cubicBezTo>
                  <a:pt x="6148202" y="3458161"/>
                  <a:pt x="6148747" y="3459992"/>
                  <a:pt x="6151493" y="3459090"/>
                </a:cubicBezTo>
                <a:cubicBezTo>
                  <a:pt x="6150941" y="3460613"/>
                  <a:pt x="6148739" y="3463347"/>
                  <a:pt x="6150933" y="3463966"/>
                </a:cubicBezTo>
                <a:cubicBezTo>
                  <a:pt x="6153679" y="3463063"/>
                  <a:pt x="6154792" y="3456664"/>
                  <a:pt x="6157536" y="3455761"/>
                </a:cubicBezTo>
                <a:cubicBezTo>
                  <a:pt x="6158634" y="3456071"/>
                  <a:pt x="6158634" y="3456071"/>
                  <a:pt x="6158634" y="3456071"/>
                </a:cubicBezTo>
                <a:close/>
                <a:moveTo>
                  <a:pt x="6160112" y="3454811"/>
                </a:moveTo>
                <a:lnTo>
                  <a:pt x="6160283" y="3454858"/>
                </a:lnTo>
                <a:lnTo>
                  <a:pt x="6160144" y="3454961"/>
                </a:lnTo>
                <a:close/>
                <a:moveTo>
                  <a:pt x="6159738" y="3453026"/>
                </a:moveTo>
                <a:lnTo>
                  <a:pt x="6160112" y="3454811"/>
                </a:lnTo>
                <a:lnTo>
                  <a:pt x="6159186" y="3454549"/>
                </a:lnTo>
                <a:cubicBezTo>
                  <a:pt x="6158089" y="3454240"/>
                  <a:pt x="6158089" y="3454240"/>
                  <a:pt x="6158089" y="3454240"/>
                </a:cubicBezTo>
                <a:cubicBezTo>
                  <a:pt x="6158643" y="3452717"/>
                  <a:pt x="6158643" y="3452717"/>
                  <a:pt x="6159738" y="3453026"/>
                </a:cubicBezTo>
                <a:close/>
                <a:moveTo>
                  <a:pt x="6124255" y="3452056"/>
                </a:moveTo>
                <a:cubicBezTo>
                  <a:pt x="6123670" y="3453372"/>
                  <a:pt x="6126451" y="3455629"/>
                  <a:pt x="6133344" y="3457140"/>
                </a:cubicBezTo>
                <a:cubicBezTo>
                  <a:pt x="6134009" y="3455636"/>
                  <a:pt x="6134676" y="3454134"/>
                  <a:pt x="6135342" y="3452629"/>
                </a:cubicBezTo>
                <a:cubicBezTo>
                  <a:pt x="6128783" y="3450367"/>
                  <a:pt x="6124837" y="3450740"/>
                  <a:pt x="6124255" y="3452056"/>
                </a:cubicBezTo>
                <a:close/>
                <a:moveTo>
                  <a:pt x="10111506" y="3446999"/>
                </a:moveTo>
                <a:cubicBezTo>
                  <a:pt x="10110982" y="3450683"/>
                  <a:pt x="10100687" y="3449587"/>
                  <a:pt x="10100165" y="3453271"/>
                </a:cubicBezTo>
                <a:cubicBezTo>
                  <a:pt x="10110461" y="3454366"/>
                  <a:pt x="10110461" y="3454366"/>
                  <a:pt x="10110461" y="3454366"/>
                </a:cubicBezTo>
                <a:cubicBezTo>
                  <a:pt x="10109937" y="3458050"/>
                  <a:pt x="10109937" y="3458050"/>
                  <a:pt x="10109937" y="3458050"/>
                </a:cubicBezTo>
                <a:cubicBezTo>
                  <a:pt x="10089868" y="3452176"/>
                  <a:pt x="10119709" y="3462829"/>
                  <a:pt x="10108369" y="3469100"/>
                </a:cubicBezTo>
                <a:cubicBezTo>
                  <a:pt x="10118664" y="3470196"/>
                  <a:pt x="10119188" y="3466513"/>
                  <a:pt x="10120231" y="3459145"/>
                </a:cubicBezTo>
                <a:cubicBezTo>
                  <a:pt x="10120231" y="3459145"/>
                  <a:pt x="10120754" y="3455463"/>
                  <a:pt x="10120754" y="3455463"/>
                </a:cubicBezTo>
                <a:cubicBezTo>
                  <a:pt x="10121278" y="3451778"/>
                  <a:pt x="10121800" y="3448095"/>
                  <a:pt x="10111506" y="3446999"/>
                </a:cubicBezTo>
                <a:close/>
                <a:moveTo>
                  <a:pt x="10066758" y="3438278"/>
                </a:moveTo>
                <a:cubicBezTo>
                  <a:pt x="10045138" y="3435978"/>
                  <a:pt x="10065236" y="3449004"/>
                  <a:pt x="10053917" y="3451429"/>
                </a:cubicBezTo>
                <a:cubicBezTo>
                  <a:pt x="10064729" y="3452579"/>
                  <a:pt x="10075539" y="3453731"/>
                  <a:pt x="10086350" y="3454879"/>
                </a:cubicBezTo>
                <a:cubicBezTo>
                  <a:pt x="10086350" y="3454879"/>
                  <a:pt x="10097666" y="3452455"/>
                  <a:pt x="10087363" y="3447729"/>
                </a:cubicBezTo>
                <a:cubicBezTo>
                  <a:pt x="10077061" y="3443004"/>
                  <a:pt x="10065743" y="3445429"/>
                  <a:pt x="10066758" y="3438278"/>
                </a:cubicBezTo>
                <a:close/>
                <a:moveTo>
                  <a:pt x="10366701" y="3434562"/>
                </a:moveTo>
                <a:cubicBezTo>
                  <a:pt x="10366333" y="3437162"/>
                  <a:pt x="10385636" y="3439215"/>
                  <a:pt x="10385636" y="3439215"/>
                </a:cubicBezTo>
                <a:cubicBezTo>
                  <a:pt x="10375985" y="3438188"/>
                  <a:pt x="10376353" y="3435589"/>
                  <a:pt x="10366701" y="3434562"/>
                </a:cubicBezTo>
                <a:close/>
                <a:moveTo>
                  <a:pt x="10574464" y="3434232"/>
                </a:moveTo>
                <a:cubicBezTo>
                  <a:pt x="10573909" y="3438132"/>
                  <a:pt x="10562326" y="3436899"/>
                  <a:pt x="10561773" y="3440799"/>
                </a:cubicBezTo>
                <a:cubicBezTo>
                  <a:pt x="10567564" y="3441415"/>
                  <a:pt x="10573357" y="3442032"/>
                  <a:pt x="10579217" y="3442161"/>
                </a:cubicBezTo>
                <a:cubicBezTo>
                  <a:pt x="10585079" y="3442289"/>
                  <a:pt x="10591008" y="3441929"/>
                  <a:pt x="10597076" y="3440595"/>
                </a:cubicBezTo>
                <a:cubicBezTo>
                  <a:pt x="10585493" y="3439363"/>
                  <a:pt x="10586046" y="3435464"/>
                  <a:pt x="10574464" y="3434232"/>
                </a:cubicBezTo>
                <a:close/>
                <a:moveTo>
                  <a:pt x="6128810" y="3433235"/>
                </a:moveTo>
                <a:cubicBezTo>
                  <a:pt x="6131659" y="3434217"/>
                  <a:pt x="6131028" y="3435639"/>
                  <a:pt x="6130399" y="3437061"/>
                </a:cubicBezTo>
                <a:cubicBezTo>
                  <a:pt x="6135385" y="3438779"/>
                  <a:pt x="6140287" y="3438830"/>
                  <a:pt x="6143131" y="3437968"/>
                </a:cubicBezTo>
                <a:cubicBezTo>
                  <a:pt x="6145977" y="3437107"/>
                  <a:pt x="6146764" y="3435329"/>
                  <a:pt x="6143517" y="3433391"/>
                </a:cubicBezTo>
                <a:cubicBezTo>
                  <a:pt x="6142260" y="3436232"/>
                  <a:pt x="6130070" y="3430392"/>
                  <a:pt x="6128810" y="3433235"/>
                </a:cubicBezTo>
                <a:close/>
                <a:moveTo>
                  <a:pt x="10662806" y="3429609"/>
                </a:moveTo>
                <a:cubicBezTo>
                  <a:pt x="10661288" y="3429942"/>
                  <a:pt x="10661150" y="3430917"/>
                  <a:pt x="10660874" y="3432868"/>
                </a:cubicBezTo>
                <a:cubicBezTo>
                  <a:pt x="10660874" y="3432868"/>
                  <a:pt x="10660874" y="3432868"/>
                  <a:pt x="10672457" y="3434100"/>
                </a:cubicBezTo>
                <a:cubicBezTo>
                  <a:pt x="10673011" y="3430201"/>
                  <a:pt x="10673011" y="3430201"/>
                  <a:pt x="10673011" y="3430201"/>
                </a:cubicBezTo>
                <a:cubicBezTo>
                  <a:pt x="10667219" y="3429583"/>
                  <a:pt x="10664322" y="3429275"/>
                  <a:pt x="10662806" y="3429609"/>
                </a:cubicBezTo>
                <a:close/>
                <a:moveTo>
                  <a:pt x="10124935" y="3425993"/>
                </a:moveTo>
                <a:cubicBezTo>
                  <a:pt x="10114317" y="3424863"/>
                  <a:pt x="10103701" y="3423734"/>
                  <a:pt x="10092567" y="3426244"/>
                </a:cubicBezTo>
                <a:cubicBezTo>
                  <a:pt x="10080399" y="3436035"/>
                  <a:pt x="10112768" y="3435785"/>
                  <a:pt x="10111735" y="3443066"/>
                </a:cubicBezTo>
                <a:cubicBezTo>
                  <a:pt x="10122869" y="3440554"/>
                  <a:pt x="10123903" y="3433274"/>
                  <a:pt x="10124935" y="3425993"/>
                </a:cubicBezTo>
                <a:close/>
                <a:moveTo>
                  <a:pt x="10105590" y="3417337"/>
                </a:moveTo>
                <a:cubicBezTo>
                  <a:pt x="10105129" y="3420588"/>
                  <a:pt x="10105590" y="3417337"/>
                  <a:pt x="10094509" y="3419457"/>
                </a:cubicBezTo>
                <a:cubicBezTo>
                  <a:pt x="10099819" y="3420022"/>
                  <a:pt x="10105012" y="3421399"/>
                  <a:pt x="10108937" y="3422230"/>
                </a:cubicBezTo>
                <a:cubicBezTo>
                  <a:pt x="10112861" y="3423060"/>
                  <a:pt x="10115517" y="3423342"/>
                  <a:pt x="10115746" y="3421717"/>
                </a:cubicBezTo>
                <a:cubicBezTo>
                  <a:pt x="10116207" y="3418466"/>
                  <a:pt x="10116207" y="3418466"/>
                  <a:pt x="10105590" y="3417337"/>
                </a:cubicBezTo>
                <a:close/>
                <a:moveTo>
                  <a:pt x="10663456" y="3414667"/>
                </a:moveTo>
                <a:cubicBezTo>
                  <a:pt x="10655734" y="3413845"/>
                  <a:pt x="10655181" y="3417745"/>
                  <a:pt x="10655181" y="3417745"/>
                </a:cubicBezTo>
                <a:cubicBezTo>
                  <a:pt x="10655181" y="3417745"/>
                  <a:pt x="10662902" y="3418567"/>
                  <a:pt x="10662902" y="3418567"/>
                </a:cubicBezTo>
                <a:cubicBezTo>
                  <a:pt x="10662902" y="3418567"/>
                  <a:pt x="10662902" y="3418567"/>
                  <a:pt x="10663456" y="3414667"/>
                </a:cubicBezTo>
                <a:close/>
                <a:moveTo>
                  <a:pt x="10401276" y="3411845"/>
                </a:moveTo>
                <a:cubicBezTo>
                  <a:pt x="10400243" y="3419126"/>
                  <a:pt x="10400243" y="3419126"/>
                  <a:pt x="10399210" y="3426407"/>
                </a:cubicBezTo>
                <a:cubicBezTo>
                  <a:pt x="10409633" y="3431212"/>
                  <a:pt x="10421088" y="3428735"/>
                  <a:pt x="10420573" y="3432375"/>
                </a:cubicBezTo>
                <a:cubicBezTo>
                  <a:pt x="10409117" y="3434852"/>
                  <a:pt x="10408084" y="3442132"/>
                  <a:pt x="10397145" y="3440967"/>
                </a:cubicBezTo>
                <a:cubicBezTo>
                  <a:pt x="10407050" y="3449412"/>
                  <a:pt x="10417473" y="3454216"/>
                  <a:pt x="10405502" y="3460333"/>
                </a:cubicBezTo>
                <a:cubicBezTo>
                  <a:pt x="10405502" y="3460333"/>
                  <a:pt x="10405502" y="3460333"/>
                  <a:pt x="10415924" y="3465136"/>
                </a:cubicBezTo>
                <a:cubicBezTo>
                  <a:pt x="10415924" y="3465136"/>
                  <a:pt x="10415924" y="3465136"/>
                  <a:pt x="10416442" y="3461496"/>
                </a:cubicBezTo>
                <a:cubicBezTo>
                  <a:pt x="10426863" y="3466300"/>
                  <a:pt x="10426347" y="3469940"/>
                  <a:pt x="10448226" y="3472269"/>
                </a:cubicBezTo>
                <a:cubicBezTo>
                  <a:pt x="10459166" y="3473432"/>
                  <a:pt x="10459681" y="3469792"/>
                  <a:pt x="10460713" y="3462511"/>
                </a:cubicBezTo>
                <a:cubicBezTo>
                  <a:pt x="10450291" y="3457707"/>
                  <a:pt x="10438836" y="3460183"/>
                  <a:pt x="10439353" y="3456544"/>
                </a:cubicBezTo>
                <a:cubicBezTo>
                  <a:pt x="10451325" y="3450428"/>
                  <a:pt x="10451841" y="3446788"/>
                  <a:pt x="10463813" y="3440671"/>
                </a:cubicBezTo>
                <a:cubicBezTo>
                  <a:pt x="10442451" y="3434703"/>
                  <a:pt x="10444515" y="3420143"/>
                  <a:pt x="10423155" y="3414174"/>
                </a:cubicBezTo>
                <a:cubicBezTo>
                  <a:pt x="10422639" y="3417814"/>
                  <a:pt x="10412215" y="3413010"/>
                  <a:pt x="10401276" y="3411845"/>
                </a:cubicBezTo>
                <a:close/>
                <a:moveTo>
                  <a:pt x="10565922" y="3411547"/>
                </a:moveTo>
                <a:cubicBezTo>
                  <a:pt x="10565922" y="3411547"/>
                  <a:pt x="10565922" y="3411547"/>
                  <a:pt x="10565461" y="3414798"/>
                </a:cubicBezTo>
                <a:cubicBezTo>
                  <a:pt x="10565461" y="3414798"/>
                  <a:pt x="10577045" y="3416030"/>
                  <a:pt x="10588627" y="3417262"/>
                </a:cubicBezTo>
                <a:cubicBezTo>
                  <a:pt x="10589088" y="3414013"/>
                  <a:pt x="10566384" y="3408296"/>
                  <a:pt x="10565922" y="3411547"/>
                </a:cubicBezTo>
                <a:close/>
                <a:moveTo>
                  <a:pt x="10620988" y="3410148"/>
                </a:moveTo>
                <a:cubicBezTo>
                  <a:pt x="10620528" y="3413399"/>
                  <a:pt x="10626203" y="3414827"/>
                  <a:pt x="10630604" y="3414884"/>
                </a:cubicBezTo>
                <a:cubicBezTo>
                  <a:pt x="10635006" y="3414939"/>
                  <a:pt x="10638132" y="3413622"/>
                  <a:pt x="10632572" y="3411381"/>
                </a:cubicBezTo>
                <a:cubicBezTo>
                  <a:pt x="10632572" y="3411381"/>
                  <a:pt x="10632572" y="3411381"/>
                  <a:pt x="10620988" y="3410148"/>
                </a:cubicBezTo>
                <a:close/>
                <a:moveTo>
                  <a:pt x="10104230" y="3406194"/>
                </a:moveTo>
                <a:cubicBezTo>
                  <a:pt x="10104230" y="3406194"/>
                  <a:pt x="10103737" y="3409661"/>
                  <a:pt x="10103246" y="3413128"/>
                </a:cubicBezTo>
                <a:lnTo>
                  <a:pt x="10126411" y="3415592"/>
                </a:lnTo>
                <a:close/>
                <a:moveTo>
                  <a:pt x="10228909" y="3390626"/>
                </a:moveTo>
                <a:cubicBezTo>
                  <a:pt x="10228400" y="3394218"/>
                  <a:pt x="10239222" y="3395370"/>
                  <a:pt x="10227892" y="3397810"/>
                </a:cubicBezTo>
                <a:cubicBezTo>
                  <a:pt x="10227892" y="3397810"/>
                  <a:pt x="10227892" y="3397810"/>
                  <a:pt x="10217067" y="3396659"/>
                </a:cubicBezTo>
                <a:cubicBezTo>
                  <a:pt x="10217575" y="3393066"/>
                  <a:pt x="10228400" y="3394218"/>
                  <a:pt x="10228909" y="3390626"/>
                </a:cubicBezTo>
                <a:close/>
                <a:moveTo>
                  <a:pt x="6175082" y="3387238"/>
                </a:moveTo>
                <a:cubicBezTo>
                  <a:pt x="6174479" y="3387660"/>
                  <a:pt x="6174837" y="3388729"/>
                  <a:pt x="6177238" y="3390817"/>
                </a:cubicBezTo>
                <a:cubicBezTo>
                  <a:pt x="6187350" y="3390523"/>
                  <a:pt x="6176890" y="3385970"/>
                  <a:pt x="6175082" y="3387238"/>
                </a:cubicBezTo>
                <a:close/>
                <a:moveTo>
                  <a:pt x="6175665" y="3380033"/>
                </a:moveTo>
                <a:cubicBezTo>
                  <a:pt x="6174943" y="3379785"/>
                  <a:pt x="6174589" y="3379878"/>
                  <a:pt x="6174488" y="3380169"/>
                </a:cubicBezTo>
                <a:cubicBezTo>
                  <a:pt x="6174180" y="3381038"/>
                  <a:pt x="6176137" y="3383663"/>
                  <a:pt x="6177219" y="3384035"/>
                </a:cubicBezTo>
                <a:cubicBezTo>
                  <a:pt x="6182324" y="3387528"/>
                  <a:pt x="6177774" y="3379026"/>
                  <a:pt x="6175665" y="3380033"/>
                </a:cubicBezTo>
                <a:close/>
                <a:moveTo>
                  <a:pt x="10220123" y="3375103"/>
                </a:moveTo>
                <a:cubicBezTo>
                  <a:pt x="10187650" y="3371648"/>
                  <a:pt x="10217575" y="3393066"/>
                  <a:pt x="10184592" y="3393204"/>
                </a:cubicBezTo>
                <a:cubicBezTo>
                  <a:pt x="10195417" y="3394355"/>
                  <a:pt x="10183063" y="3403981"/>
                  <a:pt x="10193889" y="3405134"/>
                </a:cubicBezTo>
                <a:cubicBezTo>
                  <a:pt x="10193889" y="3405134"/>
                  <a:pt x="10193380" y="3408726"/>
                  <a:pt x="10193380" y="3408726"/>
                </a:cubicBezTo>
                <a:cubicBezTo>
                  <a:pt x="10193380" y="3408726"/>
                  <a:pt x="10193380" y="3408726"/>
                  <a:pt x="10192870" y="3412319"/>
                </a:cubicBezTo>
                <a:cubicBezTo>
                  <a:pt x="10192870" y="3412319"/>
                  <a:pt x="10203692" y="3413469"/>
                  <a:pt x="10203183" y="3417063"/>
                </a:cubicBezTo>
                <a:cubicBezTo>
                  <a:pt x="10212477" y="3428992"/>
                  <a:pt x="10201144" y="3431432"/>
                  <a:pt x="10188791" y="3441059"/>
                </a:cubicBezTo>
                <a:cubicBezTo>
                  <a:pt x="10199104" y="3445803"/>
                  <a:pt x="10200123" y="3438618"/>
                  <a:pt x="10199613" y="3442211"/>
                </a:cubicBezTo>
                <a:cubicBezTo>
                  <a:pt x="10209421" y="3450547"/>
                  <a:pt x="10198594" y="3449396"/>
                  <a:pt x="10208910" y="3454140"/>
                </a:cubicBezTo>
                <a:lnTo>
                  <a:pt x="10199524" y="3454469"/>
                </a:lnTo>
                <a:lnTo>
                  <a:pt x="10198085" y="3452989"/>
                </a:lnTo>
                <a:cubicBezTo>
                  <a:pt x="10198085" y="3452989"/>
                  <a:pt x="10197959" y="3453887"/>
                  <a:pt x="10199247" y="3454479"/>
                </a:cubicBezTo>
                <a:lnTo>
                  <a:pt x="10199524" y="3454469"/>
                </a:lnTo>
                <a:lnTo>
                  <a:pt x="10202280" y="3457309"/>
                </a:lnTo>
                <a:cubicBezTo>
                  <a:pt x="10203641" y="3462241"/>
                  <a:pt x="10198625" y="3468545"/>
                  <a:pt x="10206361" y="3472102"/>
                </a:cubicBezTo>
                <a:cubicBezTo>
                  <a:pt x="10184714" y="3469799"/>
                  <a:pt x="10183186" y="3480578"/>
                  <a:pt x="10193498" y="3485322"/>
                </a:cubicBezTo>
                <a:cubicBezTo>
                  <a:pt x="10181656" y="3491355"/>
                  <a:pt x="10202794" y="3497250"/>
                  <a:pt x="10213108" y="3501995"/>
                </a:cubicBezTo>
                <a:cubicBezTo>
                  <a:pt x="10202284" y="3500843"/>
                  <a:pt x="10212600" y="3505588"/>
                  <a:pt x="10212090" y="3509180"/>
                </a:cubicBezTo>
                <a:cubicBezTo>
                  <a:pt x="10222912" y="3510332"/>
                  <a:pt x="10233738" y="3511483"/>
                  <a:pt x="10245071" y="3509042"/>
                </a:cubicBezTo>
                <a:cubicBezTo>
                  <a:pt x="10256914" y="3503008"/>
                  <a:pt x="10235776" y="3497113"/>
                  <a:pt x="10236795" y="3489929"/>
                </a:cubicBezTo>
                <a:cubicBezTo>
                  <a:pt x="10237304" y="3486337"/>
                  <a:pt x="10248131" y="3487487"/>
                  <a:pt x="10248639" y="3483894"/>
                </a:cubicBezTo>
                <a:cubicBezTo>
                  <a:pt x="10259462" y="3485046"/>
                  <a:pt x="10259462" y="3485046"/>
                  <a:pt x="10259462" y="3485046"/>
                </a:cubicBezTo>
                <a:cubicBezTo>
                  <a:pt x="10257934" y="3495824"/>
                  <a:pt x="10279072" y="3501719"/>
                  <a:pt x="10267228" y="3507753"/>
                </a:cubicBezTo>
                <a:cubicBezTo>
                  <a:pt x="10266719" y="3511345"/>
                  <a:pt x="10277543" y="3512498"/>
                  <a:pt x="10277033" y="3516090"/>
                </a:cubicBezTo>
                <a:cubicBezTo>
                  <a:pt x="10277033" y="3516090"/>
                  <a:pt x="10266208" y="3514938"/>
                  <a:pt x="10265700" y="3518530"/>
                </a:cubicBezTo>
                <a:cubicBezTo>
                  <a:pt x="10276523" y="3519683"/>
                  <a:pt x="10286327" y="3528017"/>
                  <a:pt x="10275505" y="3526868"/>
                </a:cubicBezTo>
                <a:cubicBezTo>
                  <a:pt x="10264681" y="3525716"/>
                  <a:pt x="10265190" y="3522123"/>
                  <a:pt x="10254365" y="3520971"/>
                </a:cubicBezTo>
                <a:cubicBezTo>
                  <a:pt x="10243543" y="3519820"/>
                  <a:pt x="10243032" y="3523413"/>
                  <a:pt x="10242522" y="3527006"/>
                </a:cubicBezTo>
                <a:cubicBezTo>
                  <a:pt x="10231697" y="3525852"/>
                  <a:pt x="10231697" y="3525852"/>
                  <a:pt x="10220873" y="3524701"/>
                </a:cubicBezTo>
                <a:cubicBezTo>
                  <a:pt x="10210051" y="3523549"/>
                  <a:pt x="10210561" y="3519957"/>
                  <a:pt x="10211071" y="3516364"/>
                </a:cubicBezTo>
                <a:cubicBezTo>
                  <a:pt x="10189420" y="3514060"/>
                  <a:pt x="10198207" y="3529584"/>
                  <a:pt x="10176560" y="3527280"/>
                </a:cubicBezTo>
                <a:cubicBezTo>
                  <a:pt x="10176049" y="3530871"/>
                  <a:pt x="10197697" y="3533176"/>
                  <a:pt x="10196677" y="3540361"/>
                </a:cubicBezTo>
                <a:cubicBezTo>
                  <a:pt x="10185852" y="3539209"/>
                  <a:pt x="10185852" y="3539209"/>
                  <a:pt x="10185343" y="3542803"/>
                </a:cubicBezTo>
                <a:cubicBezTo>
                  <a:pt x="10185343" y="3542803"/>
                  <a:pt x="10174521" y="3541651"/>
                  <a:pt x="10174521" y="3541651"/>
                </a:cubicBezTo>
                <a:cubicBezTo>
                  <a:pt x="10174521" y="3541651"/>
                  <a:pt x="10174010" y="3545244"/>
                  <a:pt x="10174010" y="3545244"/>
                </a:cubicBezTo>
                <a:lnTo>
                  <a:pt x="10183029" y="3546203"/>
                </a:lnTo>
                <a:lnTo>
                  <a:pt x="10171461" y="3563206"/>
                </a:lnTo>
                <a:cubicBezTo>
                  <a:pt x="10192600" y="3569101"/>
                  <a:pt x="10190562" y="3583472"/>
                  <a:pt x="10168403" y="3584761"/>
                </a:cubicBezTo>
                <a:cubicBezTo>
                  <a:pt x="10169423" y="3577575"/>
                  <a:pt x="10146754" y="3582458"/>
                  <a:pt x="10135933" y="3581306"/>
                </a:cubicBezTo>
                <a:cubicBezTo>
                  <a:pt x="10135422" y="3584899"/>
                  <a:pt x="10124088" y="3587340"/>
                  <a:pt x="10122558" y="3598116"/>
                </a:cubicBezTo>
                <a:cubicBezTo>
                  <a:pt x="10122558" y="3598116"/>
                  <a:pt x="10111733" y="3596966"/>
                  <a:pt x="10100401" y="3599407"/>
                </a:cubicBezTo>
                <a:cubicBezTo>
                  <a:pt x="10111223" y="3600558"/>
                  <a:pt x="10122048" y="3601710"/>
                  <a:pt x="10121539" y="3605303"/>
                </a:cubicBezTo>
                <a:cubicBezTo>
                  <a:pt x="10121539" y="3605303"/>
                  <a:pt x="10110204" y="3607744"/>
                  <a:pt x="10109695" y="3611335"/>
                </a:cubicBezTo>
                <a:cubicBezTo>
                  <a:pt x="10120519" y="3612486"/>
                  <a:pt x="10142167" y="3614790"/>
                  <a:pt x="10142678" y="3611197"/>
                </a:cubicBezTo>
                <a:cubicBezTo>
                  <a:pt x="10142678" y="3611197"/>
                  <a:pt x="10132365" y="3606455"/>
                  <a:pt x="10132365" y="3606455"/>
                </a:cubicBezTo>
                <a:cubicBezTo>
                  <a:pt x="10154011" y="3608758"/>
                  <a:pt x="10156051" y="3594387"/>
                  <a:pt x="10177698" y="3596690"/>
                </a:cubicBezTo>
                <a:cubicBezTo>
                  <a:pt x="10177698" y="3596690"/>
                  <a:pt x="10188523" y="3597842"/>
                  <a:pt x="10188013" y="3601435"/>
                </a:cubicBezTo>
                <a:cubicBezTo>
                  <a:pt x="10187503" y="3605027"/>
                  <a:pt x="10176678" y="3603875"/>
                  <a:pt x="10176168" y="3607468"/>
                </a:cubicBezTo>
                <a:cubicBezTo>
                  <a:pt x="10174640" y="3618245"/>
                  <a:pt x="10184954" y="3622990"/>
                  <a:pt x="10194760" y="3631327"/>
                </a:cubicBezTo>
                <a:cubicBezTo>
                  <a:pt x="10193231" y="3642104"/>
                  <a:pt x="10179857" y="3658915"/>
                  <a:pt x="10189663" y="3667252"/>
                </a:cubicBezTo>
                <a:cubicBezTo>
                  <a:pt x="10178329" y="3669694"/>
                  <a:pt x="10187624" y="3681623"/>
                  <a:pt x="10175781" y="3687656"/>
                </a:cubicBezTo>
                <a:cubicBezTo>
                  <a:pt x="10175781" y="3687656"/>
                  <a:pt x="10186605" y="3688807"/>
                  <a:pt x="10186605" y="3688807"/>
                </a:cubicBezTo>
                <a:cubicBezTo>
                  <a:pt x="10185076" y="3699586"/>
                  <a:pt x="10163425" y="3697281"/>
                  <a:pt x="10161898" y="3708060"/>
                </a:cubicBezTo>
                <a:cubicBezTo>
                  <a:pt x="10161387" y="3711652"/>
                  <a:pt x="10194369" y="3711514"/>
                  <a:pt x="10194369" y="3711514"/>
                </a:cubicBezTo>
                <a:cubicBezTo>
                  <a:pt x="10194369" y="3711514"/>
                  <a:pt x="10194369" y="3711514"/>
                  <a:pt x="10204684" y="3716258"/>
                </a:cubicBezTo>
                <a:cubicBezTo>
                  <a:pt x="10182017" y="3721141"/>
                  <a:pt x="10180488" y="3731918"/>
                  <a:pt x="10178959" y="3742696"/>
                </a:cubicBezTo>
                <a:cubicBezTo>
                  <a:pt x="10210922" y="3749744"/>
                  <a:pt x="10209903" y="3756928"/>
                  <a:pt x="10198059" y="3762962"/>
                </a:cubicBezTo>
                <a:cubicBezTo>
                  <a:pt x="10198059" y="3762962"/>
                  <a:pt x="10187234" y="3761810"/>
                  <a:pt x="10186723" y="3765402"/>
                </a:cubicBezTo>
                <a:cubicBezTo>
                  <a:pt x="10197549" y="3766554"/>
                  <a:pt x="10208374" y="3767706"/>
                  <a:pt x="10197040" y="3770148"/>
                </a:cubicBezTo>
                <a:cubicBezTo>
                  <a:pt x="10197040" y="3770148"/>
                  <a:pt x="10197040" y="3770148"/>
                  <a:pt x="10186214" y="3768995"/>
                </a:cubicBezTo>
                <a:cubicBezTo>
                  <a:pt x="10174373" y="3775029"/>
                  <a:pt x="10194490" y="3788110"/>
                  <a:pt x="10172333" y="3789398"/>
                </a:cubicBezTo>
                <a:cubicBezTo>
                  <a:pt x="10161509" y="3788248"/>
                  <a:pt x="10161509" y="3788248"/>
                  <a:pt x="10161509" y="3788248"/>
                </a:cubicBezTo>
                <a:cubicBezTo>
                  <a:pt x="10161509" y="3788248"/>
                  <a:pt x="10161509" y="3788248"/>
                  <a:pt x="10161000" y="3791840"/>
                </a:cubicBezTo>
                <a:cubicBezTo>
                  <a:pt x="10171825" y="3792991"/>
                  <a:pt x="10171825" y="3792991"/>
                  <a:pt x="10171825" y="3792991"/>
                </a:cubicBezTo>
                <a:cubicBezTo>
                  <a:pt x="10171314" y="3796583"/>
                  <a:pt x="10182137" y="3797736"/>
                  <a:pt x="10181628" y="3801328"/>
                </a:cubicBezTo>
                <a:cubicBezTo>
                  <a:pt x="10158960" y="3806210"/>
                  <a:pt x="10189395" y="3824035"/>
                  <a:pt x="10166726" y="3828918"/>
                </a:cubicBezTo>
                <a:cubicBezTo>
                  <a:pt x="10156413" y="3824173"/>
                  <a:pt x="10144569" y="3830206"/>
                  <a:pt x="10133745" y="3829054"/>
                </a:cubicBezTo>
                <a:cubicBezTo>
                  <a:pt x="10145077" y="3826613"/>
                  <a:pt x="10134254" y="3825463"/>
                  <a:pt x="10123430" y="3824310"/>
                </a:cubicBezTo>
                <a:cubicBezTo>
                  <a:pt x="10122920" y="3827902"/>
                  <a:pt x="10122410" y="3831494"/>
                  <a:pt x="10132726" y="3836239"/>
                </a:cubicBezTo>
                <a:cubicBezTo>
                  <a:pt x="10111075" y="3833937"/>
                  <a:pt x="10110566" y="3837529"/>
                  <a:pt x="10120882" y="3842273"/>
                </a:cubicBezTo>
                <a:cubicBezTo>
                  <a:pt x="10120372" y="3845866"/>
                  <a:pt x="10109547" y="3844714"/>
                  <a:pt x="10109037" y="3848307"/>
                </a:cubicBezTo>
                <a:cubicBezTo>
                  <a:pt x="10098215" y="3847155"/>
                  <a:pt x="10098215" y="3847155"/>
                  <a:pt x="10097706" y="3850747"/>
                </a:cubicBezTo>
                <a:cubicBezTo>
                  <a:pt x="10108528" y="3851899"/>
                  <a:pt x="10108528" y="3851899"/>
                  <a:pt x="10108528" y="3851899"/>
                </a:cubicBezTo>
                <a:cubicBezTo>
                  <a:pt x="10108528" y="3851899"/>
                  <a:pt x="10109037" y="3848307"/>
                  <a:pt x="10119862" y="3849458"/>
                </a:cubicBezTo>
                <a:cubicBezTo>
                  <a:pt x="10130687" y="3850610"/>
                  <a:pt x="10131198" y="3847018"/>
                  <a:pt x="10142019" y="3848169"/>
                </a:cubicBezTo>
                <a:cubicBezTo>
                  <a:pt x="10141509" y="3851762"/>
                  <a:pt x="10141509" y="3851762"/>
                  <a:pt x="10152334" y="3852913"/>
                </a:cubicBezTo>
                <a:cubicBezTo>
                  <a:pt x="10161630" y="3864842"/>
                  <a:pt x="10171434" y="3873180"/>
                  <a:pt x="10147748" y="3885246"/>
                </a:cubicBezTo>
                <a:cubicBezTo>
                  <a:pt x="10158062" y="3889989"/>
                  <a:pt x="10157553" y="3893584"/>
                  <a:pt x="10157042" y="3897174"/>
                </a:cubicBezTo>
                <a:cubicBezTo>
                  <a:pt x="10146218" y="3896023"/>
                  <a:pt x="10156024" y="3904361"/>
                  <a:pt x="10144688" y="3906802"/>
                </a:cubicBezTo>
                <a:cubicBezTo>
                  <a:pt x="10133864" y="3905650"/>
                  <a:pt x="10134374" y="3902057"/>
                  <a:pt x="10123553" y="3900905"/>
                </a:cubicBezTo>
                <a:cubicBezTo>
                  <a:pt x="10112727" y="3899754"/>
                  <a:pt x="10112727" y="3899754"/>
                  <a:pt x="10112217" y="3903347"/>
                </a:cubicBezTo>
                <a:cubicBezTo>
                  <a:pt x="10112217" y="3903347"/>
                  <a:pt x="10111707" y="3906940"/>
                  <a:pt x="10111707" y="3906940"/>
                </a:cubicBezTo>
                <a:cubicBezTo>
                  <a:pt x="10122023" y="3911683"/>
                  <a:pt x="10144688" y="3906802"/>
                  <a:pt x="10143670" y="3913987"/>
                </a:cubicBezTo>
                <a:cubicBezTo>
                  <a:pt x="10143160" y="3917578"/>
                  <a:pt x="10142650" y="3921172"/>
                  <a:pt x="10142650" y="3921172"/>
                </a:cubicBezTo>
                <a:cubicBezTo>
                  <a:pt x="10131825" y="3920019"/>
                  <a:pt x="10131825" y="3920019"/>
                  <a:pt x="10121003" y="3918868"/>
                </a:cubicBezTo>
                <a:cubicBezTo>
                  <a:pt x="10108649" y="3928495"/>
                  <a:pt x="10129786" y="3934390"/>
                  <a:pt x="10118453" y="3936831"/>
                </a:cubicBezTo>
                <a:cubicBezTo>
                  <a:pt x="10128767" y="3941574"/>
                  <a:pt x="10128767" y="3941574"/>
                  <a:pt x="10150418" y="3943878"/>
                </a:cubicBezTo>
                <a:cubicBezTo>
                  <a:pt x="10160220" y="3952215"/>
                  <a:pt x="10159200" y="3959401"/>
                  <a:pt x="10180850" y="3961704"/>
                </a:cubicBezTo>
                <a:cubicBezTo>
                  <a:pt x="10181360" y="3958111"/>
                  <a:pt x="10182379" y="3950925"/>
                  <a:pt x="10204536" y="3949637"/>
                </a:cubicBezTo>
                <a:cubicBezTo>
                  <a:pt x="10194731" y="3941300"/>
                  <a:pt x="10205556" y="3942452"/>
                  <a:pt x="10206576" y="3935266"/>
                </a:cubicBezTo>
                <a:cubicBezTo>
                  <a:pt x="10228223" y="3937570"/>
                  <a:pt x="10228731" y="3933977"/>
                  <a:pt x="10250891" y="3932689"/>
                </a:cubicBezTo>
                <a:cubicBezTo>
                  <a:pt x="10239556" y="3935129"/>
                  <a:pt x="10250382" y="3936281"/>
                  <a:pt x="10249873" y="3939874"/>
                </a:cubicBezTo>
                <a:cubicBezTo>
                  <a:pt x="10227712" y="3941162"/>
                  <a:pt x="10216890" y="3940011"/>
                  <a:pt x="10216380" y="3943603"/>
                </a:cubicBezTo>
                <a:cubicBezTo>
                  <a:pt x="10225164" y="3959125"/>
                  <a:pt x="10213323" y="3965159"/>
                  <a:pt x="10190653" y="3970040"/>
                </a:cubicBezTo>
                <a:cubicBezTo>
                  <a:pt x="10191162" y="3966447"/>
                  <a:pt x="10180340" y="3965296"/>
                  <a:pt x="10180340" y="3965296"/>
                </a:cubicBezTo>
                <a:cubicBezTo>
                  <a:pt x="10179831" y="3968889"/>
                  <a:pt x="10179321" y="3972482"/>
                  <a:pt x="10179321" y="3972482"/>
                </a:cubicBezTo>
                <a:cubicBezTo>
                  <a:pt x="10190144" y="3973633"/>
                  <a:pt x="10212303" y="3972344"/>
                  <a:pt x="10222106" y="3980680"/>
                </a:cubicBezTo>
                <a:cubicBezTo>
                  <a:pt x="10200457" y="3978377"/>
                  <a:pt x="10189634" y="3977226"/>
                  <a:pt x="10177793" y="3983260"/>
                </a:cubicBezTo>
                <a:cubicBezTo>
                  <a:pt x="10199439" y="3985562"/>
                  <a:pt x="10210264" y="3986715"/>
                  <a:pt x="10220578" y="3991458"/>
                </a:cubicBezTo>
                <a:cubicBezTo>
                  <a:pt x="10242228" y="3993762"/>
                  <a:pt x="10274189" y="4000809"/>
                  <a:pt x="10285525" y="3998368"/>
                </a:cubicBezTo>
                <a:cubicBezTo>
                  <a:pt x="10286033" y="3994776"/>
                  <a:pt x="10297365" y="3992334"/>
                  <a:pt x="10297365" y="3992334"/>
                </a:cubicBezTo>
                <a:cubicBezTo>
                  <a:pt x="10287053" y="3987591"/>
                  <a:pt x="10275718" y="3990032"/>
                  <a:pt x="10265403" y="3985287"/>
                </a:cubicBezTo>
                <a:cubicBezTo>
                  <a:pt x="10287562" y="3983998"/>
                  <a:pt x="10330857" y="3988605"/>
                  <a:pt x="10341172" y="3993348"/>
                </a:cubicBezTo>
                <a:cubicBezTo>
                  <a:pt x="10340663" y="3996941"/>
                  <a:pt x="10340663" y="3996941"/>
                  <a:pt x="10340153" y="4000534"/>
                </a:cubicBezTo>
                <a:cubicBezTo>
                  <a:pt x="10329327" y="3999382"/>
                  <a:pt x="10329837" y="3995790"/>
                  <a:pt x="10329837" y="3995790"/>
                </a:cubicBezTo>
                <a:cubicBezTo>
                  <a:pt x="10318506" y="3998231"/>
                  <a:pt x="10318506" y="3998231"/>
                  <a:pt x="10317996" y="4001823"/>
                </a:cubicBezTo>
                <a:cubicBezTo>
                  <a:pt x="10317996" y="4001823"/>
                  <a:pt x="10328310" y="4006567"/>
                  <a:pt x="10339644" y="4004126"/>
                </a:cubicBezTo>
                <a:cubicBezTo>
                  <a:pt x="10360272" y="4013614"/>
                  <a:pt x="10384471" y="3997956"/>
                  <a:pt x="10404588" y="4011036"/>
                </a:cubicBezTo>
                <a:cubicBezTo>
                  <a:pt x="10393254" y="4013477"/>
                  <a:pt x="10381411" y="4019512"/>
                  <a:pt x="10403059" y="4021815"/>
                </a:cubicBezTo>
                <a:cubicBezTo>
                  <a:pt x="10403568" y="4018221"/>
                  <a:pt x="10414903" y="4015780"/>
                  <a:pt x="10415413" y="4012188"/>
                </a:cubicBezTo>
                <a:cubicBezTo>
                  <a:pt x="10436551" y="4018083"/>
                  <a:pt x="10437569" y="4010899"/>
                  <a:pt x="10447885" y="4015643"/>
                </a:cubicBezTo>
                <a:cubicBezTo>
                  <a:pt x="10447885" y="4015643"/>
                  <a:pt x="10437060" y="4014491"/>
                  <a:pt x="10447375" y="4019236"/>
                </a:cubicBezTo>
                <a:cubicBezTo>
                  <a:pt x="10447375" y="4019236"/>
                  <a:pt x="10446866" y="4022828"/>
                  <a:pt x="10457688" y="4023979"/>
                </a:cubicBezTo>
                <a:cubicBezTo>
                  <a:pt x="10468512" y="4025131"/>
                  <a:pt x="10469532" y="4017946"/>
                  <a:pt x="10469532" y="4017946"/>
                </a:cubicBezTo>
                <a:cubicBezTo>
                  <a:pt x="10480357" y="4019098"/>
                  <a:pt x="10479847" y="4022690"/>
                  <a:pt x="10479336" y="4026283"/>
                </a:cubicBezTo>
                <a:cubicBezTo>
                  <a:pt x="10479847" y="4022690"/>
                  <a:pt x="10491180" y="4020249"/>
                  <a:pt x="10491180" y="4020249"/>
                </a:cubicBezTo>
                <a:cubicBezTo>
                  <a:pt x="10501495" y="4024994"/>
                  <a:pt x="10500985" y="4028587"/>
                  <a:pt x="10511810" y="4029737"/>
                </a:cubicBezTo>
                <a:cubicBezTo>
                  <a:pt x="10533967" y="4028448"/>
                  <a:pt x="10557147" y="4019975"/>
                  <a:pt x="10589109" y="4027022"/>
                </a:cubicBezTo>
                <a:cubicBezTo>
                  <a:pt x="10590128" y="4019837"/>
                  <a:pt x="10557147" y="4019975"/>
                  <a:pt x="10558165" y="4012790"/>
                </a:cubicBezTo>
                <a:cubicBezTo>
                  <a:pt x="10559186" y="4005604"/>
                  <a:pt x="10548870" y="4000861"/>
                  <a:pt x="10549380" y="3997267"/>
                </a:cubicBezTo>
                <a:cubicBezTo>
                  <a:pt x="10549380" y="3997267"/>
                  <a:pt x="10539063" y="3992523"/>
                  <a:pt x="10538554" y="3996116"/>
                </a:cubicBezTo>
                <a:cubicBezTo>
                  <a:pt x="10528747" y="3987779"/>
                  <a:pt x="10529257" y="3984187"/>
                  <a:pt x="10518945" y="3979443"/>
                </a:cubicBezTo>
                <a:cubicBezTo>
                  <a:pt x="10496786" y="3980731"/>
                  <a:pt x="10497806" y="3973547"/>
                  <a:pt x="10486473" y="3975987"/>
                </a:cubicBezTo>
                <a:cubicBezTo>
                  <a:pt x="10474630" y="3982021"/>
                  <a:pt x="10484435" y="3990358"/>
                  <a:pt x="10483416" y="3997542"/>
                </a:cubicBezTo>
                <a:cubicBezTo>
                  <a:pt x="10494238" y="3998693"/>
                  <a:pt x="10494238" y="3998693"/>
                  <a:pt x="10505573" y="3996255"/>
                </a:cubicBezTo>
                <a:cubicBezTo>
                  <a:pt x="10495256" y="3991509"/>
                  <a:pt x="10506592" y="3989068"/>
                  <a:pt x="10517417" y="3990220"/>
                </a:cubicBezTo>
                <a:cubicBezTo>
                  <a:pt x="10516905" y="3993813"/>
                  <a:pt x="10516905" y="3993813"/>
                  <a:pt x="10516905" y="3993813"/>
                </a:cubicBezTo>
                <a:cubicBezTo>
                  <a:pt x="10505573" y="3996255"/>
                  <a:pt x="10494238" y="3998693"/>
                  <a:pt x="10504043" y="4007031"/>
                </a:cubicBezTo>
                <a:cubicBezTo>
                  <a:pt x="10493218" y="4005879"/>
                  <a:pt x="10482395" y="4004728"/>
                  <a:pt x="10471571" y="4003576"/>
                </a:cubicBezTo>
                <a:cubicBezTo>
                  <a:pt x="10461765" y="3995239"/>
                  <a:pt x="10429292" y="3991785"/>
                  <a:pt x="10442157" y="3978566"/>
                </a:cubicBezTo>
                <a:cubicBezTo>
                  <a:pt x="10442668" y="3974974"/>
                  <a:pt x="10452982" y="3979717"/>
                  <a:pt x="10454000" y="3972533"/>
                </a:cubicBezTo>
                <a:cubicBezTo>
                  <a:pt x="10454000" y="3972533"/>
                  <a:pt x="10442668" y="3974974"/>
                  <a:pt x="10443175" y="3971381"/>
                </a:cubicBezTo>
                <a:cubicBezTo>
                  <a:pt x="10444705" y="3960605"/>
                  <a:pt x="10433881" y="3959451"/>
                  <a:pt x="10445725" y="3953418"/>
                </a:cubicBezTo>
                <a:cubicBezTo>
                  <a:pt x="10434901" y="3952266"/>
                  <a:pt x="10435409" y="3948674"/>
                  <a:pt x="10435409" y="3948674"/>
                </a:cubicBezTo>
                <a:cubicBezTo>
                  <a:pt x="10446234" y="3949826"/>
                  <a:pt x="10447764" y="3939047"/>
                  <a:pt x="10468901" y="3944944"/>
                </a:cubicBezTo>
                <a:cubicBezTo>
                  <a:pt x="10469921" y="3937759"/>
                  <a:pt x="10459100" y="3936607"/>
                  <a:pt x="10459608" y="3933015"/>
                </a:cubicBezTo>
                <a:cubicBezTo>
                  <a:pt x="10437958" y="3930711"/>
                  <a:pt x="10439486" y="3919933"/>
                  <a:pt x="10417840" y="3917630"/>
                </a:cubicBezTo>
                <a:cubicBezTo>
                  <a:pt x="10429173" y="3915189"/>
                  <a:pt x="10419370" y="3906853"/>
                  <a:pt x="10419370" y="3906853"/>
                </a:cubicBezTo>
                <a:cubicBezTo>
                  <a:pt x="10441016" y="3909155"/>
                  <a:pt x="10462156" y="3915052"/>
                  <a:pt x="10483804" y="3917355"/>
                </a:cubicBezTo>
                <a:cubicBezTo>
                  <a:pt x="10483804" y="3917355"/>
                  <a:pt x="10483804" y="3917355"/>
                  <a:pt x="10483294" y="3920947"/>
                </a:cubicBezTo>
                <a:cubicBezTo>
                  <a:pt x="10494118" y="3922099"/>
                  <a:pt x="10494628" y="3918506"/>
                  <a:pt x="10505451" y="3919658"/>
                </a:cubicBezTo>
                <a:cubicBezTo>
                  <a:pt x="10504941" y="3923251"/>
                  <a:pt x="10504941" y="3923251"/>
                  <a:pt x="10504431" y="3926843"/>
                </a:cubicBezTo>
                <a:cubicBezTo>
                  <a:pt x="10515765" y="3924402"/>
                  <a:pt x="10515256" y="3927995"/>
                  <a:pt x="10526081" y="3929147"/>
                </a:cubicBezTo>
                <a:cubicBezTo>
                  <a:pt x="10525571" y="3932740"/>
                  <a:pt x="10514746" y="3931587"/>
                  <a:pt x="10514236" y="3935180"/>
                </a:cubicBezTo>
                <a:cubicBezTo>
                  <a:pt x="10513727" y="3938772"/>
                  <a:pt x="10513727" y="3938772"/>
                  <a:pt x="10513217" y="3942365"/>
                </a:cubicBezTo>
                <a:cubicBezTo>
                  <a:pt x="10513727" y="3938772"/>
                  <a:pt x="10524551" y="3939925"/>
                  <a:pt x="10524551" y="3939925"/>
                </a:cubicBezTo>
                <a:cubicBezTo>
                  <a:pt x="10525061" y="3936331"/>
                  <a:pt x="10546709" y="3938634"/>
                  <a:pt x="10547220" y="3935044"/>
                </a:cubicBezTo>
                <a:cubicBezTo>
                  <a:pt x="10547220" y="3935044"/>
                  <a:pt x="10547220" y="3935044"/>
                  <a:pt x="10558045" y="3936195"/>
                </a:cubicBezTo>
                <a:cubicBezTo>
                  <a:pt x="10568868" y="3937346"/>
                  <a:pt x="10568868" y="3937346"/>
                  <a:pt x="10590516" y="3939649"/>
                </a:cubicBezTo>
                <a:cubicBezTo>
                  <a:pt x="10591026" y="3936056"/>
                  <a:pt x="10580201" y="3934905"/>
                  <a:pt x="10581221" y="3927719"/>
                </a:cubicBezTo>
                <a:cubicBezTo>
                  <a:pt x="10591534" y="3932464"/>
                  <a:pt x="10592045" y="3928871"/>
                  <a:pt x="10603379" y="3926431"/>
                </a:cubicBezTo>
                <a:cubicBezTo>
                  <a:pt x="10603379" y="3926431"/>
                  <a:pt x="10602869" y="3930023"/>
                  <a:pt x="10602869" y="3930023"/>
                </a:cubicBezTo>
                <a:cubicBezTo>
                  <a:pt x="10613691" y="3931175"/>
                  <a:pt x="10613691" y="3931175"/>
                  <a:pt x="10613691" y="3931175"/>
                </a:cubicBezTo>
                <a:cubicBezTo>
                  <a:pt x="10614202" y="3927582"/>
                  <a:pt x="10614202" y="3927582"/>
                  <a:pt x="10614202" y="3927582"/>
                </a:cubicBezTo>
                <a:cubicBezTo>
                  <a:pt x="10614711" y="3923989"/>
                  <a:pt x="10603889" y="3922838"/>
                  <a:pt x="10603889" y="3922838"/>
                </a:cubicBezTo>
                <a:cubicBezTo>
                  <a:pt x="10582241" y="3920533"/>
                  <a:pt x="10581730" y="3924127"/>
                  <a:pt x="10571417" y="3919383"/>
                </a:cubicBezTo>
                <a:cubicBezTo>
                  <a:pt x="10572437" y="3912199"/>
                  <a:pt x="10572945" y="3908606"/>
                  <a:pt x="10562630" y="3903861"/>
                </a:cubicBezTo>
                <a:cubicBezTo>
                  <a:pt x="10551297" y="3906301"/>
                  <a:pt x="10530160" y="3900406"/>
                  <a:pt x="10529649" y="3903998"/>
                </a:cubicBezTo>
                <a:cubicBezTo>
                  <a:pt x="10519336" y="3899254"/>
                  <a:pt x="10519844" y="3895662"/>
                  <a:pt x="10520353" y="3892069"/>
                </a:cubicBezTo>
                <a:cubicBezTo>
                  <a:pt x="10509528" y="3890918"/>
                  <a:pt x="10497686" y="3896951"/>
                  <a:pt x="10498706" y="3889767"/>
                </a:cubicBezTo>
                <a:cubicBezTo>
                  <a:pt x="10510037" y="3887325"/>
                  <a:pt x="10520862" y="3888477"/>
                  <a:pt x="10531689" y="3889629"/>
                </a:cubicBezTo>
                <a:cubicBezTo>
                  <a:pt x="10520862" y="3888477"/>
                  <a:pt x="10544039" y="3880002"/>
                  <a:pt x="10533727" y="3875258"/>
                </a:cubicBezTo>
                <a:cubicBezTo>
                  <a:pt x="10523411" y="3870514"/>
                  <a:pt x="10533216" y="3878852"/>
                  <a:pt x="10522902" y="3874106"/>
                </a:cubicBezTo>
                <a:cubicBezTo>
                  <a:pt x="10523411" y="3870514"/>
                  <a:pt x="10512586" y="3869362"/>
                  <a:pt x="10512586" y="3869362"/>
                </a:cubicBezTo>
                <a:cubicBezTo>
                  <a:pt x="10501765" y="3868210"/>
                  <a:pt x="10501254" y="3871803"/>
                  <a:pt x="10490430" y="3870652"/>
                </a:cubicBezTo>
                <a:cubicBezTo>
                  <a:pt x="10470311" y="3857570"/>
                  <a:pt x="10465603" y="3813309"/>
                  <a:pt x="10508899" y="3817915"/>
                </a:cubicBezTo>
                <a:cubicBezTo>
                  <a:pt x="10508390" y="3821508"/>
                  <a:pt x="10519211" y="3822660"/>
                  <a:pt x="10519211" y="3822660"/>
                </a:cubicBezTo>
                <a:cubicBezTo>
                  <a:pt x="10519721" y="3819067"/>
                  <a:pt x="10519721" y="3819067"/>
                  <a:pt x="10519721" y="3819067"/>
                </a:cubicBezTo>
                <a:cubicBezTo>
                  <a:pt x="10519721" y="3819067"/>
                  <a:pt x="10508899" y="3817915"/>
                  <a:pt x="10509410" y="3814323"/>
                </a:cubicBezTo>
                <a:cubicBezTo>
                  <a:pt x="10509410" y="3814323"/>
                  <a:pt x="10509918" y="3810729"/>
                  <a:pt x="10510430" y="3807137"/>
                </a:cubicBezTo>
                <a:cubicBezTo>
                  <a:pt x="10532076" y="3809441"/>
                  <a:pt x="10532076" y="3809441"/>
                  <a:pt x="10533095" y="3802256"/>
                </a:cubicBezTo>
                <a:cubicBezTo>
                  <a:pt x="10510430" y="3807137"/>
                  <a:pt x="10512978" y="3789174"/>
                  <a:pt x="10490307" y="3794056"/>
                </a:cubicBezTo>
                <a:cubicBezTo>
                  <a:pt x="10480505" y="3785720"/>
                  <a:pt x="10471719" y="3770199"/>
                  <a:pt x="10461914" y="3761860"/>
                </a:cubicBezTo>
                <a:cubicBezTo>
                  <a:pt x="10461404" y="3765453"/>
                  <a:pt x="10440265" y="3759557"/>
                  <a:pt x="10440776" y="3755965"/>
                </a:cubicBezTo>
                <a:cubicBezTo>
                  <a:pt x="10453130" y="3746339"/>
                  <a:pt x="10409323" y="3745325"/>
                  <a:pt x="10387168" y="3746615"/>
                </a:cubicBezTo>
                <a:cubicBezTo>
                  <a:pt x="10386656" y="3750206"/>
                  <a:pt x="10386656" y="3750206"/>
                  <a:pt x="10386147" y="3753799"/>
                </a:cubicBezTo>
                <a:cubicBezTo>
                  <a:pt x="10375322" y="3752648"/>
                  <a:pt x="10363988" y="3755089"/>
                  <a:pt x="10374303" y="3759834"/>
                </a:cubicBezTo>
                <a:cubicBezTo>
                  <a:pt x="10374303" y="3759834"/>
                  <a:pt x="10395440" y="3765729"/>
                  <a:pt x="10394931" y="3769322"/>
                </a:cubicBezTo>
                <a:cubicBezTo>
                  <a:pt x="10372774" y="3770611"/>
                  <a:pt x="10352146" y="3761123"/>
                  <a:pt x="10352655" y="3757530"/>
                </a:cubicBezTo>
                <a:cubicBezTo>
                  <a:pt x="10353164" y="3753937"/>
                  <a:pt x="10363988" y="3755089"/>
                  <a:pt x="10375831" y="3749055"/>
                </a:cubicBezTo>
                <a:cubicBezTo>
                  <a:pt x="10365006" y="3747904"/>
                  <a:pt x="10365006" y="3747904"/>
                  <a:pt x="10354185" y="3746752"/>
                </a:cubicBezTo>
                <a:cubicBezTo>
                  <a:pt x="10354694" y="3743160"/>
                  <a:pt x="10354694" y="3743160"/>
                  <a:pt x="10354694" y="3743160"/>
                </a:cubicBezTo>
                <a:cubicBezTo>
                  <a:pt x="10354694" y="3743160"/>
                  <a:pt x="10344379" y="3738415"/>
                  <a:pt x="10344379" y="3738415"/>
                </a:cubicBezTo>
                <a:cubicBezTo>
                  <a:pt x="10333553" y="3737264"/>
                  <a:pt x="10333044" y="3740856"/>
                  <a:pt x="10333044" y="3740856"/>
                </a:cubicBezTo>
                <a:cubicBezTo>
                  <a:pt x="10333044" y="3740856"/>
                  <a:pt x="10333044" y="3740856"/>
                  <a:pt x="10343869" y="3742008"/>
                </a:cubicBezTo>
                <a:cubicBezTo>
                  <a:pt x="10343869" y="3742008"/>
                  <a:pt x="10343869" y="3742008"/>
                  <a:pt x="10343358" y="3745600"/>
                </a:cubicBezTo>
                <a:cubicBezTo>
                  <a:pt x="10342849" y="3749193"/>
                  <a:pt x="10353164" y="3753937"/>
                  <a:pt x="10342339" y="3752785"/>
                </a:cubicBezTo>
                <a:cubicBezTo>
                  <a:pt x="10331515" y="3751633"/>
                  <a:pt x="10332025" y="3748041"/>
                  <a:pt x="10332025" y="3748041"/>
                </a:cubicBezTo>
                <a:cubicBezTo>
                  <a:pt x="10321203" y="3746889"/>
                  <a:pt x="10320692" y="3750482"/>
                  <a:pt x="10299553" y="3744586"/>
                </a:cubicBezTo>
                <a:cubicBezTo>
                  <a:pt x="10299553" y="3744586"/>
                  <a:pt x="10299553" y="3744586"/>
                  <a:pt x="10300062" y="3740993"/>
                </a:cubicBezTo>
                <a:cubicBezTo>
                  <a:pt x="10300062" y="3740993"/>
                  <a:pt x="10300062" y="3740993"/>
                  <a:pt x="10300572" y="3737401"/>
                </a:cubicBezTo>
                <a:cubicBezTo>
                  <a:pt x="10321712" y="3743296"/>
                  <a:pt x="10322731" y="3736111"/>
                  <a:pt x="10334064" y="3733671"/>
                </a:cubicBezTo>
                <a:cubicBezTo>
                  <a:pt x="10333553" y="3737264"/>
                  <a:pt x="10344379" y="3738415"/>
                  <a:pt x="10355203" y="3739568"/>
                </a:cubicBezTo>
                <a:cubicBezTo>
                  <a:pt x="10355713" y="3735974"/>
                  <a:pt x="10356222" y="3732382"/>
                  <a:pt x="10367045" y="3733532"/>
                </a:cubicBezTo>
                <a:cubicBezTo>
                  <a:pt x="10387675" y="3743022"/>
                  <a:pt x="10431989" y="3740443"/>
                  <a:pt x="10463951" y="3747491"/>
                </a:cubicBezTo>
                <a:cubicBezTo>
                  <a:pt x="10474777" y="3748643"/>
                  <a:pt x="10474777" y="3748643"/>
                  <a:pt x="10475286" y="3745050"/>
                </a:cubicBezTo>
                <a:cubicBezTo>
                  <a:pt x="10475796" y="3741458"/>
                  <a:pt x="10464971" y="3740306"/>
                  <a:pt x="10465481" y="3736713"/>
                </a:cubicBezTo>
                <a:cubicBezTo>
                  <a:pt x="10465990" y="3733122"/>
                  <a:pt x="10455168" y="3731969"/>
                  <a:pt x="10455168" y="3731969"/>
                </a:cubicBezTo>
                <a:cubicBezTo>
                  <a:pt x="10465990" y="3733122"/>
                  <a:pt x="10465990" y="3733122"/>
                  <a:pt x="10465990" y="3733122"/>
                </a:cubicBezTo>
                <a:cubicBezTo>
                  <a:pt x="10466500" y="3729529"/>
                  <a:pt x="10455679" y="3728376"/>
                  <a:pt x="10444853" y="3727226"/>
                </a:cubicBezTo>
                <a:cubicBezTo>
                  <a:pt x="10466500" y="3729529"/>
                  <a:pt x="10467519" y="3722343"/>
                  <a:pt x="10468539" y="3715157"/>
                </a:cubicBezTo>
                <a:cubicBezTo>
                  <a:pt x="10468539" y="3715157"/>
                  <a:pt x="10468539" y="3715157"/>
                  <a:pt x="10479365" y="3716309"/>
                </a:cubicBezTo>
                <a:cubicBezTo>
                  <a:pt x="10479874" y="3712717"/>
                  <a:pt x="10479874" y="3712717"/>
                  <a:pt x="10480383" y="3709125"/>
                </a:cubicBezTo>
                <a:cubicBezTo>
                  <a:pt x="10480893" y="3705532"/>
                  <a:pt x="10480893" y="3705532"/>
                  <a:pt x="10480893" y="3705532"/>
                </a:cubicBezTo>
                <a:cubicBezTo>
                  <a:pt x="10491718" y="3706684"/>
                  <a:pt x="10491718" y="3706684"/>
                  <a:pt x="10492228" y="3703090"/>
                </a:cubicBezTo>
                <a:cubicBezTo>
                  <a:pt x="10492737" y="3699498"/>
                  <a:pt x="10504069" y="3697058"/>
                  <a:pt x="10514894" y="3698209"/>
                </a:cubicBezTo>
                <a:cubicBezTo>
                  <a:pt x="10514385" y="3701802"/>
                  <a:pt x="10514385" y="3701802"/>
                  <a:pt x="10514385" y="3701802"/>
                </a:cubicBezTo>
                <a:cubicBezTo>
                  <a:pt x="10513875" y="3705394"/>
                  <a:pt x="10513875" y="3705394"/>
                  <a:pt x="10513875" y="3705394"/>
                </a:cubicBezTo>
                <a:cubicBezTo>
                  <a:pt x="10514385" y="3701802"/>
                  <a:pt x="10513875" y="3705394"/>
                  <a:pt x="10503050" y="3704243"/>
                </a:cubicBezTo>
                <a:cubicBezTo>
                  <a:pt x="10502031" y="3711428"/>
                  <a:pt x="10512855" y="3712579"/>
                  <a:pt x="10534503" y="3714882"/>
                </a:cubicBezTo>
                <a:cubicBezTo>
                  <a:pt x="10535012" y="3711290"/>
                  <a:pt x="10535523" y="3707697"/>
                  <a:pt x="10525209" y="3702953"/>
                </a:cubicBezTo>
                <a:cubicBezTo>
                  <a:pt x="10525209" y="3702953"/>
                  <a:pt x="10525719" y="3699361"/>
                  <a:pt x="10525719" y="3699361"/>
                </a:cubicBezTo>
                <a:cubicBezTo>
                  <a:pt x="10526228" y="3695768"/>
                  <a:pt x="10526228" y="3695768"/>
                  <a:pt x="10526739" y="3692175"/>
                </a:cubicBezTo>
                <a:cubicBezTo>
                  <a:pt x="10505598" y="3686280"/>
                  <a:pt x="10483950" y="3683977"/>
                  <a:pt x="10472106" y="3690010"/>
                </a:cubicBezTo>
                <a:cubicBezTo>
                  <a:pt x="10461795" y="3685267"/>
                  <a:pt x="10462303" y="3681674"/>
                  <a:pt x="10462814" y="3678081"/>
                </a:cubicBezTo>
                <a:cubicBezTo>
                  <a:pt x="10473635" y="3679232"/>
                  <a:pt x="10494776" y="3685128"/>
                  <a:pt x="10506618" y="3679095"/>
                </a:cubicBezTo>
                <a:cubicBezTo>
                  <a:pt x="10507129" y="3675501"/>
                  <a:pt x="10485480" y="3673200"/>
                  <a:pt x="10485990" y="3669606"/>
                </a:cubicBezTo>
                <a:cubicBezTo>
                  <a:pt x="10475164" y="3668455"/>
                  <a:pt x="10453010" y="3669743"/>
                  <a:pt x="10442693" y="3665001"/>
                </a:cubicBezTo>
                <a:cubicBezTo>
                  <a:pt x="10443203" y="3661407"/>
                  <a:pt x="10443203" y="3661407"/>
                  <a:pt x="10443203" y="3661407"/>
                </a:cubicBezTo>
                <a:cubicBezTo>
                  <a:pt x="10443713" y="3657815"/>
                  <a:pt x="10443713" y="3657815"/>
                  <a:pt x="10444223" y="3654222"/>
                </a:cubicBezTo>
                <a:cubicBezTo>
                  <a:pt x="10455048" y="3655374"/>
                  <a:pt x="10466381" y="3652932"/>
                  <a:pt x="10477204" y="3654084"/>
                </a:cubicBezTo>
                <a:cubicBezTo>
                  <a:pt x="10477713" y="3650492"/>
                  <a:pt x="10466891" y="3649339"/>
                  <a:pt x="10467402" y="3645747"/>
                </a:cubicBezTo>
                <a:cubicBezTo>
                  <a:pt x="10477713" y="3650492"/>
                  <a:pt x="10489048" y="3648051"/>
                  <a:pt x="10499873" y="3649204"/>
                </a:cubicBezTo>
                <a:cubicBezTo>
                  <a:pt x="10500383" y="3645612"/>
                  <a:pt x="10500892" y="3642019"/>
                  <a:pt x="10500892" y="3642019"/>
                </a:cubicBezTo>
                <a:cubicBezTo>
                  <a:pt x="10501402" y="3638426"/>
                  <a:pt x="10490577" y="3637273"/>
                  <a:pt x="10480771" y="3628937"/>
                </a:cubicBezTo>
                <a:cubicBezTo>
                  <a:pt x="10491597" y="3630088"/>
                  <a:pt x="10492105" y="3626496"/>
                  <a:pt x="10502932" y="3627648"/>
                </a:cubicBezTo>
                <a:cubicBezTo>
                  <a:pt x="10503442" y="3624055"/>
                  <a:pt x="10493125" y="3619311"/>
                  <a:pt x="10483319" y="3610974"/>
                </a:cubicBezTo>
                <a:cubicBezTo>
                  <a:pt x="10472497" y="3609822"/>
                  <a:pt x="10450848" y="3607518"/>
                  <a:pt x="10449829" y="3614703"/>
                </a:cubicBezTo>
                <a:cubicBezTo>
                  <a:pt x="10460654" y="3615857"/>
                  <a:pt x="10460654" y="3615857"/>
                  <a:pt x="10460144" y="3619449"/>
                </a:cubicBezTo>
                <a:cubicBezTo>
                  <a:pt x="10449319" y="3618296"/>
                  <a:pt x="10427162" y="3619586"/>
                  <a:pt x="10417357" y="3611249"/>
                </a:cubicBezTo>
                <a:cubicBezTo>
                  <a:pt x="10428691" y="3608808"/>
                  <a:pt x="10429199" y="3605215"/>
                  <a:pt x="10430220" y="3598031"/>
                </a:cubicBezTo>
                <a:cubicBezTo>
                  <a:pt x="10430730" y="3594438"/>
                  <a:pt x="10420415" y="3589694"/>
                  <a:pt x="10410103" y="3584950"/>
                </a:cubicBezTo>
                <a:cubicBezTo>
                  <a:pt x="10421434" y="3582510"/>
                  <a:pt x="10421434" y="3582510"/>
                  <a:pt x="10421944" y="3578917"/>
                </a:cubicBezTo>
                <a:cubicBezTo>
                  <a:pt x="10421944" y="3578917"/>
                  <a:pt x="10432768" y="3580068"/>
                  <a:pt x="10432768" y="3580068"/>
                </a:cubicBezTo>
                <a:cubicBezTo>
                  <a:pt x="10453907" y="3585963"/>
                  <a:pt x="10454926" y="3578779"/>
                  <a:pt x="10465750" y="3579929"/>
                </a:cubicBezTo>
                <a:cubicBezTo>
                  <a:pt x="10477086" y="3577490"/>
                  <a:pt x="10478105" y="3570304"/>
                  <a:pt x="10479125" y="3563119"/>
                </a:cubicBezTo>
                <a:cubicBezTo>
                  <a:pt x="10479125" y="3563119"/>
                  <a:pt x="10478613" y="3566712"/>
                  <a:pt x="10489946" y="3564270"/>
                </a:cubicBezTo>
                <a:cubicBezTo>
                  <a:pt x="10489946" y="3564270"/>
                  <a:pt x="10489946" y="3564270"/>
                  <a:pt x="10500771" y="3565422"/>
                </a:cubicBezTo>
                <a:cubicBezTo>
                  <a:pt x="10500771" y="3565422"/>
                  <a:pt x="10501281" y="3561830"/>
                  <a:pt x="10501281" y="3561830"/>
                </a:cubicBezTo>
                <a:cubicBezTo>
                  <a:pt x="10501281" y="3561830"/>
                  <a:pt x="10490456" y="3560678"/>
                  <a:pt x="10490456" y="3560678"/>
                </a:cubicBezTo>
                <a:cubicBezTo>
                  <a:pt x="10480144" y="3555934"/>
                  <a:pt x="10490965" y="3557086"/>
                  <a:pt x="10491984" y="3549901"/>
                </a:cubicBezTo>
                <a:cubicBezTo>
                  <a:pt x="10470339" y="3547598"/>
                  <a:pt x="10471357" y="3540412"/>
                  <a:pt x="10461042" y="3535668"/>
                </a:cubicBezTo>
                <a:cubicBezTo>
                  <a:pt x="10449709" y="3538109"/>
                  <a:pt x="10459513" y="3546445"/>
                  <a:pt x="10448690" y="3545294"/>
                </a:cubicBezTo>
                <a:cubicBezTo>
                  <a:pt x="10448690" y="3545294"/>
                  <a:pt x="10437866" y="3544143"/>
                  <a:pt x="10437866" y="3544143"/>
                </a:cubicBezTo>
                <a:cubicBezTo>
                  <a:pt x="10437866" y="3544143"/>
                  <a:pt x="10438375" y="3540550"/>
                  <a:pt x="10438375" y="3540550"/>
                </a:cubicBezTo>
                <a:cubicBezTo>
                  <a:pt x="10438884" y="3536957"/>
                  <a:pt x="10427551" y="3539397"/>
                  <a:pt x="10427551" y="3539397"/>
                </a:cubicBezTo>
                <a:cubicBezTo>
                  <a:pt x="10438884" y="3536957"/>
                  <a:pt x="10439395" y="3533364"/>
                  <a:pt x="10439395" y="3533364"/>
                </a:cubicBezTo>
                <a:cubicBezTo>
                  <a:pt x="10418258" y="3527470"/>
                  <a:pt x="10419787" y="3516690"/>
                  <a:pt x="10398647" y="3510795"/>
                </a:cubicBezTo>
                <a:cubicBezTo>
                  <a:pt x="10399155" y="3507202"/>
                  <a:pt x="10409980" y="3508355"/>
                  <a:pt x="10421826" y="3502320"/>
                </a:cubicBezTo>
                <a:cubicBezTo>
                  <a:pt x="10400175" y="3500017"/>
                  <a:pt x="10410490" y="3504762"/>
                  <a:pt x="10388843" y="3502458"/>
                </a:cubicBezTo>
                <a:cubicBezTo>
                  <a:pt x="10389863" y="3495273"/>
                  <a:pt x="10390371" y="3491681"/>
                  <a:pt x="10380057" y="3486936"/>
                </a:cubicBezTo>
                <a:cubicBezTo>
                  <a:pt x="10390883" y="3488088"/>
                  <a:pt x="10391391" y="3484497"/>
                  <a:pt x="10402213" y="3485647"/>
                </a:cubicBezTo>
                <a:cubicBezTo>
                  <a:pt x="10402213" y="3485647"/>
                  <a:pt x="10401704" y="3489240"/>
                  <a:pt x="10401704" y="3489240"/>
                </a:cubicBezTo>
                <a:cubicBezTo>
                  <a:pt x="10413548" y="3483206"/>
                  <a:pt x="10402723" y="3482055"/>
                  <a:pt x="10392920" y="3473719"/>
                </a:cubicBezTo>
                <a:cubicBezTo>
                  <a:pt x="10393431" y="3470125"/>
                  <a:pt x="10393431" y="3470125"/>
                  <a:pt x="10404253" y="3471276"/>
                </a:cubicBezTo>
                <a:cubicBezTo>
                  <a:pt x="10404762" y="3467685"/>
                  <a:pt x="10404762" y="3467685"/>
                  <a:pt x="10405272" y="3464092"/>
                </a:cubicBezTo>
                <a:cubicBezTo>
                  <a:pt x="10394449" y="3462941"/>
                  <a:pt x="10394959" y="3459348"/>
                  <a:pt x="10384134" y="3458196"/>
                </a:cubicBezTo>
                <a:cubicBezTo>
                  <a:pt x="10384134" y="3458196"/>
                  <a:pt x="10384643" y="3454604"/>
                  <a:pt x="10384643" y="3454604"/>
                </a:cubicBezTo>
                <a:cubicBezTo>
                  <a:pt x="10385663" y="3447419"/>
                  <a:pt x="10374838" y="3446266"/>
                  <a:pt x="10375349" y="3442674"/>
                </a:cubicBezTo>
                <a:cubicBezTo>
                  <a:pt x="10364527" y="3441522"/>
                  <a:pt x="10353191" y="3443963"/>
                  <a:pt x="10342367" y="3442811"/>
                </a:cubicBezTo>
                <a:cubicBezTo>
                  <a:pt x="10354720" y="3433187"/>
                  <a:pt x="10345424" y="3421257"/>
                  <a:pt x="10336131" y="3409326"/>
                </a:cubicBezTo>
                <a:cubicBezTo>
                  <a:pt x="10336131" y="3409326"/>
                  <a:pt x="10346953" y="3410479"/>
                  <a:pt x="10347464" y="3406886"/>
                </a:cubicBezTo>
                <a:cubicBezTo>
                  <a:pt x="10347464" y="3406886"/>
                  <a:pt x="10358288" y="3408038"/>
                  <a:pt x="10358288" y="3408038"/>
                </a:cubicBezTo>
                <a:cubicBezTo>
                  <a:pt x="10359307" y="3400852"/>
                  <a:pt x="10369622" y="3405597"/>
                  <a:pt x="10370132" y="3402004"/>
                </a:cubicBezTo>
                <a:cubicBezTo>
                  <a:pt x="10359818" y="3397259"/>
                  <a:pt x="10338170" y="3394956"/>
                  <a:pt x="10337150" y="3402141"/>
                </a:cubicBezTo>
                <a:cubicBezTo>
                  <a:pt x="10337150" y="3402141"/>
                  <a:pt x="10336641" y="3405734"/>
                  <a:pt x="10336641" y="3405734"/>
                </a:cubicBezTo>
                <a:cubicBezTo>
                  <a:pt x="10326325" y="3400991"/>
                  <a:pt x="10315500" y="3399838"/>
                  <a:pt x="10326836" y="3397397"/>
                </a:cubicBezTo>
                <a:cubicBezTo>
                  <a:pt x="10337660" y="3398549"/>
                  <a:pt x="10338170" y="3394956"/>
                  <a:pt x="10349502" y="3392516"/>
                </a:cubicBezTo>
                <a:cubicBezTo>
                  <a:pt x="10339189" y="3387772"/>
                  <a:pt x="10328873" y="3383027"/>
                  <a:pt x="10317538" y="3385468"/>
                </a:cubicBezTo>
                <a:cubicBezTo>
                  <a:pt x="10306205" y="3387909"/>
                  <a:pt x="10317031" y="3389061"/>
                  <a:pt x="10305695" y="3391501"/>
                </a:cubicBezTo>
                <a:cubicBezTo>
                  <a:pt x="10294872" y="3390351"/>
                  <a:pt x="10284558" y="3385607"/>
                  <a:pt x="10273223" y="3388047"/>
                </a:cubicBezTo>
                <a:cubicBezTo>
                  <a:pt x="10273733" y="3384455"/>
                  <a:pt x="10273733" y="3384455"/>
                  <a:pt x="10263420" y="3379711"/>
                </a:cubicBezTo>
                <a:cubicBezTo>
                  <a:pt x="10262911" y="3383303"/>
                  <a:pt x="10252087" y="3382152"/>
                  <a:pt x="10251576" y="3385744"/>
                </a:cubicBezTo>
                <a:cubicBezTo>
                  <a:pt x="10251576" y="3385744"/>
                  <a:pt x="10251067" y="3389336"/>
                  <a:pt x="10261891" y="3390487"/>
                </a:cubicBezTo>
                <a:cubicBezTo>
                  <a:pt x="10251067" y="3389336"/>
                  <a:pt x="10239732" y="3391777"/>
                  <a:pt x="10228909" y="3390626"/>
                </a:cubicBezTo>
                <a:cubicBezTo>
                  <a:pt x="10229419" y="3387033"/>
                  <a:pt x="10217575" y="3393066"/>
                  <a:pt x="10218085" y="3389474"/>
                </a:cubicBezTo>
                <a:cubicBezTo>
                  <a:pt x="10219104" y="3382288"/>
                  <a:pt x="10208788" y="3377545"/>
                  <a:pt x="10220123" y="3375103"/>
                </a:cubicBezTo>
                <a:close/>
                <a:moveTo>
                  <a:pt x="10145184" y="3366123"/>
                </a:moveTo>
                <a:lnTo>
                  <a:pt x="10133050" y="3368790"/>
                </a:lnTo>
                <a:cubicBezTo>
                  <a:pt x="10121925" y="3371236"/>
                  <a:pt x="10111814" y="3366533"/>
                  <a:pt x="10111814" y="3366533"/>
                </a:cubicBezTo>
                <a:cubicBezTo>
                  <a:pt x="10110801" y="3373681"/>
                  <a:pt x="10110801" y="3373681"/>
                  <a:pt x="10099677" y="3376127"/>
                </a:cubicBezTo>
                <a:cubicBezTo>
                  <a:pt x="10099677" y="3376127"/>
                  <a:pt x="10110293" y="3377256"/>
                  <a:pt x="10109787" y="3380832"/>
                </a:cubicBezTo>
                <a:cubicBezTo>
                  <a:pt x="10099170" y="3379702"/>
                  <a:pt x="10098664" y="3383278"/>
                  <a:pt x="10088551" y="3378573"/>
                </a:cubicBezTo>
                <a:cubicBezTo>
                  <a:pt x="10088044" y="3382148"/>
                  <a:pt x="10088044" y="3382148"/>
                  <a:pt x="10087537" y="3385723"/>
                </a:cubicBezTo>
                <a:cubicBezTo>
                  <a:pt x="10098156" y="3386853"/>
                  <a:pt x="10108771" y="3387983"/>
                  <a:pt x="10108771" y="3387983"/>
                </a:cubicBezTo>
                <a:cubicBezTo>
                  <a:pt x="10108264" y="3391557"/>
                  <a:pt x="10118374" y="3396264"/>
                  <a:pt x="10128993" y="3397392"/>
                </a:cubicBezTo>
                <a:cubicBezTo>
                  <a:pt x="10129500" y="3393817"/>
                  <a:pt x="10140117" y="3394947"/>
                  <a:pt x="10140117" y="3394947"/>
                </a:cubicBezTo>
                <a:cubicBezTo>
                  <a:pt x="10129500" y="3393817"/>
                  <a:pt x="10119389" y="3389112"/>
                  <a:pt x="10130514" y="3386667"/>
                </a:cubicBezTo>
                <a:cubicBezTo>
                  <a:pt x="10130514" y="3386667"/>
                  <a:pt x="10141131" y="3387797"/>
                  <a:pt x="10141131" y="3387797"/>
                </a:cubicBezTo>
                <a:cubicBezTo>
                  <a:pt x="10141131" y="3387797"/>
                  <a:pt x="10151749" y="3388927"/>
                  <a:pt x="10140624" y="3391371"/>
                </a:cubicBezTo>
                <a:cubicBezTo>
                  <a:pt x="10151240" y="3392501"/>
                  <a:pt x="10172475" y="3394760"/>
                  <a:pt x="10172475" y="3394760"/>
                </a:cubicBezTo>
                <a:cubicBezTo>
                  <a:pt x="10173490" y="3387611"/>
                  <a:pt x="10173997" y="3384035"/>
                  <a:pt x="10174503" y="3380460"/>
                </a:cubicBezTo>
                <a:cubicBezTo>
                  <a:pt x="10153269" y="3378200"/>
                  <a:pt x="10152763" y="3381776"/>
                  <a:pt x="10141637" y="3384221"/>
                </a:cubicBezTo>
                <a:cubicBezTo>
                  <a:pt x="10131022" y="3383093"/>
                  <a:pt x="10131022" y="3383093"/>
                  <a:pt x="10131022" y="3383093"/>
                </a:cubicBezTo>
                <a:lnTo>
                  <a:pt x="10133050" y="3368791"/>
                </a:lnTo>
                <a:lnTo>
                  <a:pt x="10155659" y="3375155"/>
                </a:lnTo>
                <a:cubicBezTo>
                  <a:pt x="10156213" y="3371257"/>
                  <a:pt x="10156213" y="3371257"/>
                  <a:pt x="10156213" y="3371257"/>
                </a:cubicBezTo>
                <a:cubicBezTo>
                  <a:pt x="10145184" y="3366123"/>
                  <a:pt x="10156213" y="3371257"/>
                  <a:pt x="10144632" y="3370023"/>
                </a:cubicBezTo>
                <a:cubicBezTo>
                  <a:pt x="10144632" y="3370023"/>
                  <a:pt x="10145184" y="3366123"/>
                  <a:pt x="10145184" y="3366123"/>
                </a:cubicBezTo>
                <a:close/>
                <a:moveTo>
                  <a:pt x="10396224" y="3364591"/>
                </a:moveTo>
                <a:cubicBezTo>
                  <a:pt x="10385126" y="3366840"/>
                  <a:pt x="10363893" y="3364583"/>
                  <a:pt x="10352796" y="3366833"/>
                </a:cubicBezTo>
                <a:cubicBezTo>
                  <a:pt x="10362934" y="3371343"/>
                  <a:pt x="10373553" y="3372471"/>
                  <a:pt x="10383687" y="3376982"/>
                </a:cubicBezTo>
                <a:cubicBezTo>
                  <a:pt x="10383687" y="3376982"/>
                  <a:pt x="10384168" y="3373601"/>
                  <a:pt x="10384168" y="3373601"/>
                </a:cubicBezTo>
                <a:cubicBezTo>
                  <a:pt x="10384648" y="3370222"/>
                  <a:pt x="10395266" y="3371353"/>
                  <a:pt x="10396224" y="3364591"/>
                </a:cubicBezTo>
                <a:close/>
                <a:moveTo>
                  <a:pt x="10168862" y="3358084"/>
                </a:moveTo>
                <a:cubicBezTo>
                  <a:pt x="10157738" y="3360530"/>
                  <a:pt x="10157738" y="3360530"/>
                  <a:pt x="10157230" y="3364105"/>
                </a:cubicBezTo>
                <a:cubicBezTo>
                  <a:pt x="10167849" y="3365235"/>
                  <a:pt x="10166833" y="3372385"/>
                  <a:pt x="10177959" y="3369939"/>
                </a:cubicBezTo>
                <a:cubicBezTo>
                  <a:pt x="10178467" y="3366364"/>
                  <a:pt x="10178467" y="3366364"/>
                  <a:pt x="10178974" y="3362789"/>
                </a:cubicBezTo>
                <a:cubicBezTo>
                  <a:pt x="10179481" y="3359215"/>
                  <a:pt x="10179481" y="3359215"/>
                  <a:pt x="10168862" y="3358084"/>
                </a:cubicBezTo>
                <a:close/>
                <a:moveTo>
                  <a:pt x="10573577" y="3357594"/>
                </a:moveTo>
                <a:cubicBezTo>
                  <a:pt x="10573116" y="3360846"/>
                  <a:pt x="10561994" y="3356363"/>
                  <a:pt x="10561534" y="3359613"/>
                </a:cubicBezTo>
                <a:cubicBezTo>
                  <a:pt x="10561534" y="3359613"/>
                  <a:pt x="10561071" y="3362863"/>
                  <a:pt x="10561071" y="3362863"/>
                </a:cubicBezTo>
                <a:cubicBezTo>
                  <a:pt x="10561534" y="3359613"/>
                  <a:pt x="10573116" y="3360846"/>
                  <a:pt x="10573577" y="3357594"/>
                </a:cubicBezTo>
                <a:close/>
                <a:moveTo>
                  <a:pt x="6201702" y="3353930"/>
                </a:moveTo>
                <a:cubicBezTo>
                  <a:pt x="6199041" y="3351526"/>
                  <a:pt x="6196759" y="3352947"/>
                  <a:pt x="6195543" y="3355081"/>
                </a:cubicBezTo>
                <a:cubicBezTo>
                  <a:pt x="6194327" y="3357215"/>
                  <a:pt x="6194177" y="3360062"/>
                  <a:pt x="6195779" y="3360515"/>
                </a:cubicBezTo>
                <a:cubicBezTo>
                  <a:pt x="6197935" y="3357821"/>
                  <a:pt x="6200071" y="3358425"/>
                  <a:pt x="6201702" y="3353930"/>
                </a:cubicBezTo>
                <a:close/>
                <a:moveTo>
                  <a:pt x="10432377" y="3349171"/>
                </a:moveTo>
                <a:cubicBezTo>
                  <a:pt x="10409984" y="3350470"/>
                  <a:pt x="10419894" y="3358887"/>
                  <a:pt x="10430318" y="3363676"/>
                </a:cubicBezTo>
                <a:cubicBezTo>
                  <a:pt x="10418865" y="3366139"/>
                  <a:pt x="10412624" y="3370997"/>
                  <a:pt x="10413349" y="3375676"/>
                </a:cubicBezTo>
                <a:cubicBezTo>
                  <a:pt x="10414074" y="3380355"/>
                  <a:pt x="10421763" y="3384854"/>
                  <a:pt x="10438171" y="3386601"/>
                </a:cubicBezTo>
                <a:cubicBezTo>
                  <a:pt x="10437656" y="3390225"/>
                  <a:pt x="10437656" y="3390225"/>
                  <a:pt x="10437656" y="3390225"/>
                </a:cubicBezTo>
                <a:cubicBezTo>
                  <a:pt x="10426717" y="3389062"/>
                  <a:pt x="10426202" y="3392688"/>
                  <a:pt x="10426202" y="3392688"/>
                </a:cubicBezTo>
                <a:cubicBezTo>
                  <a:pt x="10436626" y="3397479"/>
                  <a:pt x="10447566" y="3398643"/>
                  <a:pt x="10446537" y="3405895"/>
                </a:cubicBezTo>
                <a:cubicBezTo>
                  <a:pt x="10457477" y="3407060"/>
                  <a:pt x="10446022" y="3409523"/>
                  <a:pt x="10456961" y="3410686"/>
                </a:cubicBezTo>
                <a:cubicBezTo>
                  <a:pt x="10468415" y="3408224"/>
                  <a:pt x="10457991" y="3403433"/>
                  <a:pt x="10468931" y="3404597"/>
                </a:cubicBezTo>
                <a:cubicBezTo>
                  <a:pt x="10468415" y="3408224"/>
                  <a:pt x="10468415" y="3408224"/>
                  <a:pt x="10467901" y="3411851"/>
                </a:cubicBezTo>
                <a:cubicBezTo>
                  <a:pt x="10489779" y="3414178"/>
                  <a:pt x="10479354" y="3409387"/>
                  <a:pt x="10490295" y="3410552"/>
                </a:cubicBezTo>
                <a:cubicBezTo>
                  <a:pt x="10489779" y="3414178"/>
                  <a:pt x="10489779" y="3414178"/>
                  <a:pt x="10500720" y="3415342"/>
                </a:cubicBezTo>
                <a:cubicBezTo>
                  <a:pt x="10478326" y="3416641"/>
                  <a:pt x="10488236" y="3425058"/>
                  <a:pt x="10487207" y="3432310"/>
                </a:cubicBezTo>
                <a:cubicBezTo>
                  <a:pt x="10487207" y="3432310"/>
                  <a:pt x="10498147" y="3433474"/>
                  <a:pt x="10508571" y="3438265"/>
                </a:cubicBezTo>
                <a:cubicBezTo>
                  <a:pt x="10508571" y="3438265"/>
                  <a:pt x="10509601" y="3431012"/>
                  <a:pt x="10520025" y="3435803"/>
                </a:cubicBezTo>
                <a:cubicBezTo>
                  <a:pt x="10520025" y="3435803"/>
                  <a:pt x="10530964" y="3436966"/>
                  <a:pt x="10530450" y="3440593"/>
                </a:cubicBezTo>
                <a:cubicBezTo>
                  <a:pt x="10519511" y="3439429"/>
                  <a:pt x="10497119" y="3440727"/>
                  <a:pt x="10496602" y="3444354"/>
                </a:cubicBezTo>
                <a:cubicBezTo>
                  <a:pt x="10507543" y="3445518"/>
                  <a:pt x="10505998" y="3456398"/>
                  <a:pt x="10516424" y="3461188"/>
                </a:cubicBezTo>
                <a:cubicBezTo>
                  <a:pt x="10515909" y="3464814"/>
                  <a:pt x="10515909" y="3464814"/>
                  <a:pt x="10515909" y="3464814"/>
                </a:cubicBezTo>
                <a:cubicBezTo>
                  <a:pt x="10514365" y="3475694"/>
                  <a:pt x="10535215" y="3485274"/>
                  <a:pt x="10533672" y="3496155"/>
                </a:cubicBezTo>
                <a:cubicBezTo>
                  <a:pt x="10522732" y="3494991"/>
                  <a:pt x="10522732" y="3494991"/>
                  <a:pt x="10522732" y="3494991"/>
                </a:cubicBezTo>
                <a:cubicBezTo>
                  <a:pt x="10522218" y="3498616"/>
                  <a:pt x="10522218" y="3498616"/>
                  <a:pt x="10522218" y="3498616"/>
                </a:cubicBezTo>
                <a:cubicBezTo>
                  <a:pt x="10522218" y="3498616"/>
                  <a:pt x="10533156" y="3499780"/>
                  <a:pt x="10533156" y="3499780"/>
                </a:cubicBezTo>
                <a:cubicBezTo>
                  <a:pt x="10555546" y="3498481"/>
                  <a:pt x="10566486" y="3499646"/>
                  <a:pt x="10568029" y="3488766"/>
                </a:cubicBezTo>
                <a:cubicBezTo>
                  <a:pt x="10578454" y="3493556"/>
                  <a:pt x="10578454" y="3493556"/>
                  <a:pt x="10578968" y="3489930"/>
                </a:cubicBezTo>
                <a:cubicBezTo>
                  <a:pt x="10589909" y="3491095"/>
                  <a:pt x="10579483" y="3486303"/>
                  <a:pt x="10590937" y="3483841"/>
                </a:cubicBezTo>
                <a:cubicBezTo>
                  <a:pt x="10569059" y="3481513"/>
                  <a:pt x="10582056" y="3468171"/>
                  <a:pt x="10560178" y="3465843"/>
                </a:cubicBezTo>
                <a:cubicBezTo>
                  <a:pt x="10559664" y="3469470"/>
                  <a:pt x="10569572" y="3477886"/>
                  <a:pt x="10558636" y="3476723"/>
                </a:cubicBezTo>
                <a:cubicBezTo>
                  <a:pt x="10547695" y="3475559"/>
                  <a:pt x="10548210" y="3471932"/>
                  <a:pt x="10548724" y="3468305"/>
                </a:cubicBezTo>
                <a:cubicBezTo>
                  <a:pt x="10537274" y="3470769"/>
                  <a:pt x="10537786" y="3467142"/>
                  <a:pt x="10527362" y="3462350"/>
                </a:cubicBezTo>
                <a:cubicBezTo>
                  <a:pt x="10527362" y="3462350"/>
                  <a:pt x="10527877" y="3458726"/>
                  <a:pt x="10527877" y="3458726"/>
                </a:cubicBezTo>
                <a:cubicBezTo>
                  <a:pt x="10538816" y="3459890"/>
                  <a:pt x="10538816" y="3459890"/>
                  <a:pt x="10538816" y="3459890"/>
                </a:cubicBezTo>
                <a:cubicBezTo>
                  <a:pt x="10538816" y="3459890"/>
                  <a:pt x="10539331" y="3456263"/>
                  <a:pt x="10539331" y="3456263"/>
                </a:cubicBezTo>
                <a:cubicBezTo>
                  <a:pt x="10539331" y="3456263"/>
                  <a:pt x="10528391" y="3455099"/>
                  <a:pt x="10528391" y="3455099"/>
                </a:cubicBezTo>
                <a:cubicBezTo>
                  <a:pt x="10539845" y="3452636"/>
                  <a:pt x="10540875" y="3445383"/>
                  <a:pt x="10540875" y="3445383"/>
                </a:cubicBezTo>
                <a:cubicBezTo>
                  <a:pt x="10540875" y="3445383"/>
                  <a:pt x="10540875" y="3445383"/>
                  <a:pt x="10551811" y="3446547"/>
                </a:cubicBezTo>
                <a:cubicBezTo>
                  <a:pt x="10563779" y="3440459"/>
                  <a:pt x="10542933" y="3430876"/>
                  <a:pt x="10543962" y="3423624"/>
                </a:cubicBezTo>
                <a:cubicBezTo>
                  <a:pt x="10544992" y="3416370"/>
                  <a:pt x="10556441" y="3413907"/>
                  <a:pt x="10545504" y="3412744"/>
                </a:cubicBezTo>
                <a:cubicBezTo>
                  <a:pt x="10545504" y="3412744"/>
                  <a:pt x="10546020" y="3409117"/>
                  <a:pt x="10546020" y="3409117"/>
                </a:cubicBezTo>
                <a:cubicBezTo>
                  <a:pt x="10551488" y="3409699"/>
                  <a:pt x="10554093" y="3410898"/>
                  <a:pt x="10555396" y="3411496"/>
                </a:cubicBezTo>
                <a:cubicBezTo>
                  <a:pt x="10556698" y="3412095"/>
                  <a:pt x="10556698" y="3412095"/>
                  <a:pt x="10556957" y="3410281"/>
                </a:cubicBezTo>
                <a:cubicBezTo>
                  <a:pt x="10557471" y="3406654"/>
                  <a:pt x="10568923" y="3404193"/>
                  <a:pt x="10568923" y="3404193"/>
                </a:cubicBezTo>
                <a:cubicBezTo>
                  <a:pt x="10569439" y="3400566"/>
                  <a:pt x="10557985" y="3403028"/>
                  <a:pt x="10547563" y="3398239"/>
                </a:cubicBezTo>
                <a:cubicBezTo>
                  <a:pt x="10548077" y="3394612"/>
                  <a:pt x="10548077" y="3394612"/>
                  <a:pt x="10548593" y="3390985"/>
                </a:cubicBezTo>
                <a:cubicBezTo>
                  <a:pt x="10548593" y="3390985"/>
                  <a:pt x="10549106" y="3387359"/>
                  <a:pt x="10549106" y="3387359"/>
                </a:cubicBezTo>
                <a:cubicBezTo>
                  <a:pt x="10549106" y="3387359"/>
                  <a:pt x="10538682" y="3382569"/>
                  <a:pt x="10538682" y="3382569"/>
                </a:cubicBezTo>
                <a:cubicBezTo>
                  <a:pt x="10538682" y="3382569"/>
                  <a:pt x="10538682" y="3382569"/>
                  <a:pt x="10527742" y="3381405"/>
                </a:cubicBezTo>
                <a:cubicBezTo>
                  <a:pt x="10538168" y="3386195"/>
                  <a:pt x="10538168" y="3386195"/>
                  <a:pt x="10538168" y="3386195"/>
                </a:cubicBezTo>
                <a:cubicBezTo>
                  <a:pt x="10538168" y="3386195"/>
                  <a:pt x="10537653" y="3389822"/>
                  <a:pt x="10537653" y="3389822"/>
                </a:cubicBezTo>
                <a:cubicBezTo>
                  <a:pt x="10537138" y="3393449"/>
                  <a:pt x="10526198" y="3392284"/>
                  <a:pt x="10525170" y="3399537"/>
                </a:cubicBezTo>
                <a:cubicBezTo>
                  <a:pt x="10524655" y="3403163"/>
                  <a:pt x="10535595" y="3404328"/>
                  <a:pt x="10546020" y="3409117"/>
                </a:cubicBezTo>
                <a:cubicBezTo>
                  <a:pt x="10535080" y="3407954"/>
                  <a:pt x="10535080" y="3407954"/>
                  <a:pt x="10535080" y="3407954"/>
                </a:cubicBezTo>
                <a:cubicBezTo>
                  <a:pt x="10523626" y="3410416"/>
                  <a:pt x="10523112" y="3414042"/>
                  <a:pt x="10523112" y="3414042"/>
                </a:cubicBezTo>
                <a:cubicBezTo>
                  <a:pt x="10501748" y="3408090"/>
                  <a:pt x="10514745" y="3394747"/>
                  <a:pt x="10492867" y="3392420"/>
                </a:cubicBezTo>
                <a:cubicBezTo>
                  <a:pt x="10493897" y="3385166"/>
                  <a:pt x="10472017" y="3382838"/>
                  <a:pt x="10473047" y="3375585"/>
                </a:cubicBezTo>
                <a:cubicBezTo>
                  <a:pt x="10473047" y="3375585"/>
                  <a:pt x="10462107" y="3374422"/>
                  <a:pt x="10462622" y="3370795"/>
                </a:cubicBezTo>
                <a:cubicBezTo>
                  <a:pt x="10462622" y="3370795"/>
                  <a:pt x="10474075" y="3368332"/>
                  <a:pt x="10474591" y="3364706"/>
                </a:cubicBezTo>
                <a:cubicBezTo>
                  <a:pt x="10441772" y="3361213"/>
                  <a:pt x="10454255" y="3351500"/>
                  <a:pt x="10432377" y="3349171"/>
                </a:cubicBezTo>
                <a:close/>
                <a:moveTo>
                  <a:pt x="6125087" y="3325566"/>
                </a:moveTo>
                <a:cubicBezTo>
                  <a:pt x="6124361" y="3327206"/>
                  <a:pt x="6124361" y="3327206"/>
                  <a:pt x="6123635" y="3328847"/>
                </a:cubicBezTo>
                <a:cubicBezTo>
                  <a:pt x="6126574" y="3329861"/>
                  <a:pt x="6128043" y="3330368"/>
                  <a:pt x="6130982" y="3331380"/>
                </a:cubicBezTo>
                <a:cubicBezTo>
                  <a:pt x="6131707" y="3329740"/>
                  <a:pt x="6131707" y="3329740"/>
                  <a:pt x="6132433" y="3328100"/>
                </a:cubicBezTo>
                <a:cubicBezTo>
                  <a:pt x="6129495" y="3327087"/>
                  <a:pt x="6128025" y="3326580"/>
                  <a:pt x="6125087" y="3325566"/>
                </a:cubicBezTo>
                <a:close/>
                <a:moveTo>
                  <a:pt x="10240001" y="3322103"/>
                </a:moveTo>
                <a:cubicBezTo>
                  <a:pt x="10229191" y="3320953"/>
                  <a:pt x="10217348" y="3327083"/>
                  <a:pt x="10216831" y="3330723"/>
                </a:cubicBezTo>
                <a:cubicBezTo>
                  <a:pt x="10216831" y="3330723"/>
                  <a:pt x="10216315" y="3334364"/>
                  <a:pt x="10216315" y="3334364"/>
                </a:cubicBezTo>
                <a:cubicBezTo>
                  <a:pt x="10227641" y="3331874"/>
                  <a:pt x="10227641" y="3331874"/>
                  <a:pt x="10227641" y="3331874"/>
                </a:cubicBezTo>
                <a:cubicBezTo>
                  <a:pt x="10238452" y="3333024"/>
                  <a:pt x="10237935" y="3336665"/>
                  <a:pt x="10237935" y="3336665"/>
                </a:cubicBezTo>
                <a:cubicBezTo>
                  <a:pt x="10237935" y="3336665"/>
                  <a:pt x="10237418" y="3340305"/>
                  <a:pt x="10237418" y="3340305"/>
                </a:cubicBezTo>
                <a:cubicBezTo>
                  <a:pt x="10237418" y="3340305"/>
                  <a:pt x="10248229" y="3341454"/>
                  <a:pt x="10248229" y="3341454"/>
                </a:cubicBezTo>
                <a:cubicBezTo>
                  <a:pt x="10270365" y="3340115"/>
                  <a:pt x="10261105" y="3328044"/>
                  <a:pt x="10238968" y="3329384"/>
                </a:cubicBezTo>
                <a:cubicBezTo>
                  <a:pt x="10239484" y="3325745"/>
                  <a:pt x="10239484" y="3325745"/>
                  <a:pt x="10240001" y="3322103"/>
                </a:cubicBezTo>
                <a:close/>
                <a:moveTo>
                  <a:pt x="9416775" y="3317451"/>
                </a:moveTo>
                <a:cubicBezTo>
                  <a:pt x="9415311" y="3315431"/>
                  <a:pt x="9413442" y="3319964"/>
                  <a:pt x="9417857" y="3321990"/>
                </a:cubicBezTo>
                <a:cubicBezTo>
                  <a:pt x="9417706" y="3319525"/>
                  <a:pt x="9417263" y="3318124"/>
                  <a:pt x="9416775" y="3317451"/>
                </a:cubicBezTo>
                <a:close/>
                <a:moveTo>
                  <a:pt x="10139137" y="3314828"/>
                </a:moveTo>
                <a:cubicBezTo>
                  <a:pt x="10138627" y="3318419"/>
                  <a:pt x="10138118" y="3322010"/>
                  <a:pt x="10138118" y="3322010"/>
                </a:cubicBezTo>
                <a:cubicBezTo>
                  <a:pt x="10148419" y="3326750"/>
                  <a:pt x="10148419" y="3326750"/>
                  <a:pt x="10148419" y="3326750"/>
                </a:cubicBezTo>
                <a:cubicBezTo>
                  <a:pt x="10148419" y="3326750"/>
                  <a:pt x="10137609" y="3325601"/>
                  <a:pt x="10137609" y="3325601"/>
                </a:cubicBezTo>
                <a:cubicBezTo>
                  <a:pt x="10137609" y="3325601"/>
                  <a:pt x="10137609" y="3325601"/>
                  <a:pt x="10126288" y="3328040"/>
                </a:cubicBezTo>
                <a:cubicBezTo>
                  <a:pt x="10126288" y="3328040"/>
                  <a:pt x="10125778" y="3331632"/>
                  <a:pt x="10125778" y="3331632"/>
                </a:cubicBezTo>
                <a:cubicBezTo>
                  <a:pt x="10125778" y="3331632"/>
                  <a:pt x="10136589" y="3332781"/>
                  <a:pt x="10136589" y="3332781"/>
                </a:cubicBezTo>
                <a:cubicBezTo>
                  <a:pt x="10137099" y="3329191"/>
                  <a:pt x="10137099" y="3329191"/>
                  <a:pt x="10137099" y="3329191"/>
                </a:cubicBezTo>
                <a:cubicBezTo>
                  <a:pt x="10147399" y="3333933"/>
                  <a:pt x="10135569" y="3339963"/>
                  <a:pt x="10113951" y="3337662"/>
                </a:cubicBezTo>
                <a:cubicBezTo>
                  <a:pt x="10112804" y="3345741"/>
                  <a:pt x="10132826" y="3351459"/>
                  <a:pt x="10149002" y="3352156"/>
                </a:cubicBezTo>
                <a:cubicBezTo>
                  <a:pt x="10154393" y="3352388"/>
                  <a:pt x="10159359" y="3352062"/>
                  <a:pt x="10162970" y="3351079"/>
                </a:cubicBezTo>
                <a:cubicBezTo>
                  <a:pt x="10167785" y="3349770"/>
                  <a:pt x="10170195" y="3347293"/>
                  <a:pt x="10168001" y="3343414"/>
                </a:cubicBezTo>
                <a:cubicBezTo>
                  <a:pt x="10168001" y="3343414"/>
                  <a:pt x="10167492" y="3347005"/>
                  <a:pt x="10178812" y="3344564"/>
                </a:cubicBezTo>
                <a:cubicBezTo>
                  <a:pt x="10168512" y="3339823"/>
                  <a:pt x="10191151" y="3334941"/>
                  <a:pt x="10191659" y="3331351"/>
                </a:cubicBezTo>
                <a:cubicBezTo>
                  <a:pt x="10192169" y="3327760"/>
                  <a:pt x="10181868" y="3323020"/>
                  <a:pt x="10182378" y="3319429"/>
                </a:cubicBezTo>
                <a:cubicBezTo>
                  <a:pt x="10171058" y="3321870"/>
                  <a:pt x="10149947" y="3315979"/>
                  <a:pt x="10149436" y="3319569"/>
                </a:cubicBezTo>
                <a:cubicBezTo>
                  <a:pt x="10149436" y="3319569"/>
                  <a:pt x="10149436" y="3319569"/>
                  <a:pt x="10149947" y="3315979"/>
                </a:cubicBezTo>
                <a:cubicBezTo>
                  <a:pt x="10149947" y="3315979"/>
                  <a:pt x="10149947" y="3315979"/>
                  <a:pt x="10139137" y="3314828"/>
                </a:cubicBezTo>
                <a:close/>
                <a:moveTo>
                  <a:pt x="730151" y="3297566"/>
                </a:moveTo>
                <a:lnTo>
                  <a:pt x="731405" y="3298401"/>
                </a:lnTo>
                <a:cubicBezTo>
                  <a:pt x="731405" y="3298401"/>
                  <a:pt x="742532" y="3300433"/>
                  <a:pt x="742532" y="3300433"/>
                </a:cubicBezTo>
                <a:cubicBezTo>
                  <a:pt x="741444" y="3305091"/>
                  <a:pt x="741444" y="3305091"/>
                  <a:pt x="741444" y="3305091"/>
                </a:cubicBezTo>
                <a:cubicBezTo>
                  <a:pt x="730316" y="3303059"/>
                  <a:pt x="739267" y="3314408"/>
                  <a:pt x="728139" y="3312377"/>
                </a:cubicBezTo>
                <a:lnTo>
                  <a:pt x="725960" y="3321694"/>
                </a:lnTo>
                <a:cubicBezTo>
                  <a:pt x="722031" y="3313692"/>
                  <a:pt x="723120" y="3309034"/>
                  <a:pt x="725465" y="3305210"/>
                </a:cubicBezTo>
                <a:close/>
                <a:moveTo>
                  <a:pt x="10284245" y="3297558"/>
                </a:moveTo>
                <a:cubicBezTo>
                  <a:pt x="10284245" y="3297558"/>
                  <a:pt x="10282677" y="3308608"/>
                  <a:pt x="10294261" y="3309841"/>
                </a:cubicBezTo>
                <a:cubicBezTo>
                  <a:pt x="10293737" y="3313524"/>
                  <a:pt x="10293737" y="3313524"/>
                  <a:pt x="10282154" y="3312291"/>
                </a:cubicBezTo>
                <a:cubicBezTo>
                  <a:pt x="10282154" y="3312291"/>
                  <a:pt x="10281632" y="3315976"/>
                  <a:pt x="10281632" y="3315976"/>
                </a:cubicBezTo>
                <a:cubicBezTo>
                  <a:pt x="10293737" y="3313524"/>
                  <a:pt x="10293737" y="3313524"/>
                  <a:pt x="10294261" y="3309841"/>
                </a:cubicBezTo>
                <a:cubicBezTo>
                  <a:pt x="10306363" y="3307390"/>
                  <a:pt x="10307932" y="3296338"/>
                  <a:pt x="10284245" y="3297558"/>
                </a:cubicBezTo>
                <a:close/>
                <a:moveTo>
                  <a:pt x="732494" y="3293743"/>
                </a:moveTo>
                <a:lnTo>
                  <a:pt x="730151" y="3297566"/>
                </a:lnTo>
                <a:lnTo>
                  <a:pt x="729399" y="3297064"/>
                </a:lnTo>
                <a:close/>
                <a:moveTo>
                  <a:pt x="10230162" y="3292024"/>
                </a:moveTo>
                <a:cubicBezTo>
                  <a:pt x="10229179" y="3298957"/>
                  <a:pt x="10228687" y="3302424"/>
                  <a:pt x="10240270" y="3303656"/>
                </a:cubicBezTo>
                <a:cubicBezTo>
                  <a:pt x="10252343" y="3301423"/>
                  <a:pt x="10252836" y="3297955"/>
                  <a:pt x="10252836" y="3297955"/>
                </a:cubicBezTo>
                <a:cubicBezTo>
                  <a:pt x="10241255" y="3296723"/>
                  <a:pt x="10241746" y="3293256"/>
                  <a:pt x="10230162" y="3292024"/>
                </a:cubicBezTo>
                <a:close/>
                <a:moveTo>
                  <a:pt x="10238371" y="3285968"/>
                </a:moveTo>
                <a:cubicBezTo>
                  <a:pt x="10234026" y="3285507"/>
                  <a:pt x="10230991" y="3286174"/>
                  <a:pt x="10230715" y="3288124"/>
                </a:cubicBezTo>
                <a:cubicBezTo>
                  <a:pt x="10230302" y="3291048"/>
                  <a:pt x="10243226" y="3293166"/>
                  <a:pt x="10249949" y="3292397"/>
                </a:cubicBezTo>
                <a:cubicBezTo>
                  <a:pt x="10252191" y="3292140"/>
                  <a:pt x="10253742" y="3291563"/>
                  <a:pt x="10253881" y="3290588"/>
                </a:cubicBezTo>
                <a:cubicBezTo>
                  <a:pt x="10248366" y="3288022"/>
                  <a:pt x="10242713" y="3286430"/>
                  <a:pt x="10238371" y="3285968"/>
                </a:cubicBezTo>
                <a:close/>
                <a:moveTo>
                  <a:pt x="10299487" y="3273006"/>
                </a:moveTo>
                <a:cubicBezTo>
                  <a:pt x="10293416" y="3274339"/>
                  <a:pt x="10289969" y="3277930"/>
                  <a:pt x="10290932" y="3281498"/>
                </a:cubicBezTo>
                <a:cubicBezTo>
                  <a:pt x="10291897" y="3285065"/>
                  <a:pt x="10297273" y="3288605"/>
                  <a:pt x="10308854" y="3289838"/>
                </a:cubicBezTo>
                <a:cubicBezTo>
                  <a:pt x="10298380" y="3280806"/>
                  <a:pt x="10311068" y="3274238"/>
                  <a:pt x="10299487" y="3273006"/>
                </a:cubicBezTo>
                <a:close/>
                <a:moveTo>
                  <a:pt x="10681898" y="3263957"/>
                </a:moveTo>
                <a:cubicBezTo>
                  <a:pt x="10679428" y="3264107"/>
                  <a:pt x="10676899" y="3264663"/>
                  <a:pt x="10676669" y="3266288"/>
                </a:cubicBezTo>
                <a:cubicBezTo>
                  <a:pt x="10676208" y="3269538"/>
                  <a:pt x="10685862" y="3270565"/>
                  <a:pt x="10685862" y="3270565"/>
                </a:cubicBezTo>
                <a:cubicBezTo>
                  <a:pt x="10686322" y="3267315"/>
                  <a:pt x="10696437" y="3265092"/>
                  <a:pt x="10686783" y="3264065"/>
                </a:cubicBezTo>
                <a:cubicBezTo>
                  <a:pt x="10686783" y="3264065"/>
                  <a:pt x="10684370" y="3263808"/>
                  <a:pt x="10681898" y="3263957"/>
                </a:cubicBezTo>
                <a:close/>
                <a:moveTo>
                  <a:pt x="10479308" y="3248588"/>
                </a:moveTo>
                <a:cubicBezTo>
                  <a:pt x="10479308" y="3248588"/>
                  <a:pt x="10478755" y="3252488"/>
                  <a:pt x="10478755" y="3252488"/>
                </a:cubicBezTo>
                <a:cubicBezTo>
                  <a:pt x="10490338" y="3253720"/>
                  <a:pt x="10490338" y="3253720"/>
                  <a:pt x="10490338" y="3253720"/>
                </a:cubicBezTo>
                <a:cubicBezTo>
                  <a:pt x="10490338" y="3253720"/>
                  <a:pt x="10490891" y="3249820"/>
                  <a:pt x="10490891" y="3249820"/>
                </a:cubicBezTo>
                <a:cubicBezTo>
                  <a:pt x="10490891" y="3249820"/>
                  <a:pt x="10490891" y="3249820"/>
                  <a:pt x="10479308" y="3248588"/>
                </a:cubicBezTo>
                <a:close/>
                <a:moveTo>
                  <a:pt x="10405398" y="3244684"/>
                </a:moveTo>
                <a:cubicBezTo>
                  <a:pt x="10405398" y="3244684"/>
                  <a:pt x="10405398" y="3244684"/>
                  <a:pt x="10404844" y="3248584"/>
                </a:cubicBezTo>
                <a:cubicBezTo>
                  <a:pt x="10404844" y="3248584"/>
                  <a:pt x="10404844" y="3248584"/>
                  <a:pt x="10412566" y="3249406"/>
                </a:cubicBezTo>
                <a:cubicBezTo>
                  <a:pt x="10413119" y="3245505"/>
                  <a:pt x="10413119" y="3245505"/>
                  <a:pt x="10413119" y="3245505"/>
                </a:cubicBezTo>
                <a:cubicBezTo>
                  <a:pt x="10405398" y="3244684"/>
                  <a:pt x="10405398" y="3244684"/>
                  <a:pt x="10405398" y="3244684"/>
                </a:cubicBezTo>
                <a:close/>
                <a:moveTo>
                  <a:pt x="10383712" y="3231819"/>
                </a:moveTo>
                <a:cubicBezTo>
                  <a:pt x="10383481" y="3233445"/>
                  <a:pt x="10380355" y="3234761"/>
                  <a:pt x="10378734" y="3235824"/>
                </a:cubicBezTo>
                <a:cubicBezTo>
                  <a:pt x="10377113" y="3236890"/>
                  <a:pt x="10376998" y="3237703"/>
                  <a:pt x="10382788" y="3238319"/>
                </a:cubicBezTo>
                <a:cubicBezTo>
                  <a:pt x="10383249" y="3235068"/>
                  <a:pt x="10383712" y="3231819"/>
                  <a:pt x="10383712" y="3231819"/>
                </a:cubicBezTo>
                <a:close/>
                <a:moveTo>
                  <a:pt x="10197740" y="3227043"/>
                </a:moveTo>
                <a:cubicBezTo>
                  <a:pt x="10196222" y="3227377"/>
                  <a:pt x="10196084" y="3228351"/>
                  <a:pt x="10195807" y="3230302"/>
                </a:cubicBezTo>
                <a:cubicBezTo>
                  <a:pt x="10195807" y="3230302"/>
                  <a:pt x="10207391" y="3231535"/>
                  <a:pt x="10207391" y="3231535"/>
                </a:cubicBezTo>
                <a:cubicBezTo>
                  <a:pt x="10207391" y="3231535"/>
                  <a:pt x="10207943" y="3227634"/>
                  <a:pt x="10207943" y="3227634"/>
                </a:cubicBezTo>
                <a:cubicBezTo>
                  <a:pt x="10202153" y="3227018"/>
                  <a:pt x="10199256" y="3226710"/>
                  <a:pt x="10197740" y="3227043"/>
                </a:cubicBezTo>
                <a:close/>
                <a:moveTo>
                  <a:pt x="10208470" y="3212860"/>
                </a:moveTo>
                <a:cubicBezTo>
                  <a:pt x="10197661" y="3211710"/>
                  <a:pt x="10207960" y="3216450"/>
                  <a:pt x="10196641" y="3218892"/>
                </a:cubicBezTo>
                <a:cubicBezTo>
                  <a:pt x="10218262" y="3221192"/>
                  <a:pt x="10217753" y="3224781"/>
                  <a:pt x="10228562" y="3225931"/>
                </a:cubicBezTo>
                <a:cubicBezTo>
                  <a:pt x="10228053" y="3229523"/>
                  <a:pt x="10217242" y="3228372"/>
                  <a:pt x="10216733" y="3231963"/>
                </a:cubicBezTo>
                <a:cubicBezTo>
                  <a:pt x="10216224" y="3235553"/>
                  <a:pt x="10227545" y="3233114"/>
                  <a:pt x="10227035" y="3236705"/>
                </a:cubicBezTo>
                <a:cubicBezTo>
                  <a:pt x="10226525" y="3240295"/>
                  <a:pt x="10215715" y="3239143"/>
                  <a:pt x="10215205" y="3242736"/>
                </a:cubicBezTo>
                <a:cubicBezTo>
                  <a:pt x="10215715" y="3239143"/>
                  <a:pt x="10215715" y="3239143"/>
                  <a:pt x="10215715" y="3239143"/>
                </a:cubicBezTo>
                <a:cubicBezTo>
                  <a:pt x="10215715" y="3239143"/>
                  <a:pt x="10204905" y="3237994"/>
                  <a:pt x="10194094" y="3236844"/>
                </a:cubicBezTo>
                <a:cubicBezTo>
                  <a:pt x="10204905" y="3237994"/>
                  <a:pt x="10204395" y="3241585"/>
                  <a:pt x="10215205" y="3242736"/>
                </a:cubicBezTo>
                <a:cubicBezTo>
                  <a:pt x="10214697" y="3246326"/>
                  <a:pt x="10204395" y="3241585"/>
                  <a:pt x="10203886" y="3245174"/>
                </a:cubicBezTo>
                <a:cubicBezTo>
                  <a:pt x="10203377" y="3248766"/>
                  <a:pt x="10202866" y="3252357"/>
                  <a:pt x="10191548" y="3254797"/>
                </a:cubicBezTo>
                <a:cubicBezTo>
                  <a:pt x="10192056" y="3251206"/>
                  <a:pt x="10181247" y="3250056"/>
                  <a:pt x="10181247" y="3250056"/>
                </a:cubicBezTo>
                <a:cubicBezTo>
                  <a:pt x="10169418" y="3256087"/>
                  <a:pt x="10168399" y="3263268"/>
                  <a:pt x="10178699" y="3268010"/>
                </a:cubicBezTo>
                <a:cubicBezTo>
                  <a:pt x="10178699" y="3268010"/>
                  <a:pt x="10178189" y="3271600"/>
                  <a:pt x="10178189" y="3271600"/>
                </a:cubicBezTo>
                <a:cubicBezTo>
                  <a:pt x="10177681" y="3275191"/>
                  <a:pt x="10166871" y="3274041"/>
                  <a:pt x="10166362" y="3277632"/>
                </a:cubicBezTo>
                <a:cubicBezTo>
                  <a:pt x="10165851" y="3281222"/>
                  <a:pt x="10176662" y="3282373"/>
                  <a:pt x="10175642" y="3289554"/>
                </a:cubicBezTo>
                <a:cubicBezTo>
                  <a:pt x="10175642" y="3289554"/>
                  <a:pt x="10164832" y="3288403"/>
                  <a:pt x="10164832" y="3288403"/>
                </a:cubicBezTo>
                <a:cubicBezTo>
                  <a:pt x="10164832" y="3288403"/>
                  <a:pt x="10165342" y="3284814"/>
                  <a:pt x="10154532" y="3283663"/>
                </a:cubicBezTo>
                <a:cubicBezTo>
                  <a:pt x="10154022" y="3287254"/>
                  <a:pt x="10154022" y="3287254"/>
                  <a:pt x="10154022" y="3287254"/>
                </a:cubicBezTo>
                <a:cubicBezTo>
                  <a:pt x="10154022" y="3287254"/>
                  <a:pt x="10153512" y="3290845"/>
                  <a:pt x="10153512" y="3290845"/>
                </a:cubicBezTo>
                <a:cubicBezTo>
                  <a:pt x="10164323" y="3291994"/>
                  <a:pt x="10164323" y="3291994"/>
                  <a:pt x="10164323" y="3291994"/>
                </a:cubicBezTo>
                <a:cubicBezTo>
                  <a:pt x="10164323" y="3291994"/>
                  <a:pt x="10174115" y="3300326"/>
                  <a:pt x="10163305" y="3299176"/>
                </a:cubicBezTo>
                <a:cubicBezTo>
                  <a:pt x="10152494" y="3298026"/>
                  <a:pt x="10153005" y="3294434"/>
                  <a:pt x="10141683" y="3296876"/>
                </a:cubicBezTo>
                <a:cubicBezTo>
                  <a:pt x="10141174" y="3300467"/>
                  <a:pt x="10141174" y="3300467"/>
                  <a:pt x="10140666" y="3304057"/>
                </a:cubicBezTo>
                <a:cubicBezTo>
                  <a:pt x="10140666" y="3304057"/>
                  <a:pt x="10140666" y="3304057"/>
                  <a:pt x="10140155" y="3307647"/>
                </a:cubicBezTo>
                <a:cubicBezTo>
                  <a:pt x="10162285" y="3306357"/>
                  <a:pt x="10161775" y="3309947"/>
                  <a:pt x="10172586" y="3311098"/>
                </a:cubicBezTo>
                <a:cubicBezTo>
                  <a:pt x="10172586" y="3311098"/>
                  <a:pt x="10182888" y="3315839"/>
                  <a:pt x="10182888" y="3315839"/>
                </a:cubicBezTo>
                <a:cubicBezTo>
                  <a:pt x="10182888" y="3315839"/>
                  <a:pt x="10183397" y="3312248"/>
                  <a:pt x="10183397" y="3312248"/>
                </a:cubicBezTo>
                <a:cubicBezTo>
                  <a:pt x="10194206" y="3313398"/>
                  <a:pt x="10194716" y="3309808"/>
                  <a:pt x="10206036" y="3307368"/>
                </a:cubicBezTo>
                <a:cubicBezTo>
                  <a:pt x="10208582" y="3289415"/>
                  <a:pt x="10220922" y="3279791"/>
                  <a:pt x="10223469" y="3261839"/>
                </a:cubicBezTo>
                <a:cubicBezTo>
                  <a:pt x="10223469" y="3261839"/>
                  <a:pt x="10212659" y="3260687"/>
                  <a:pt x="10213169" y="3257098"/>
                </a:cubicBezTo>
                <a:cubicBezTo>
                  <a:pt x="10213169" y="3257098"/>
                  <a:pt x="10223978" y="3258248"/>
                  <a:pt x="10223978" y="3258248"/>
                </a:cubicBezTo>
                <a:cubicBezTo>
                  <a:pt x="10236317" y="3248626"/>
                  <a:pt x="10239373" y="3227082"/>
                  <a:pt x="10240901" y="3216311"/>
                </a:cubicBezTo>
                <a:cubicBezTo>
                  <a:pt x="10219791" y="3210419"/>
                  <a:pt x="10218771" y="3217600"/>
                  <a:pt x="10208470" y="3212860"/>
                </a:cubicBezTo>
                <a:close/>
                <a:moveTo>
                  <a:pt x="6243628" y="3207932"/>
                </a:moveTo>
                <a:cubicBezTo>
                  <a:pt x="6243094" y="3209404"/>
                  <a:pt x="6242560" y="3210876"/>
                  <a:pt x="6242027" y="3212347"/>
                </a:cubicBezTo>
                <a:cubicBezTo>
                  <a:pt x="6243228" y="3212686"/>
                  <a:pt x="6244429" y="3213026"/>
                  <a:pt x="6245632" y="3213366"/>
                </a:cubicBezTo>
                <a:cubicBezTo>
                  <a:pt x="6246165" y="3211894"/>
                  <a:pt x="6246699" y="3210422"/>
                  <a:pt x="6247233" y="3208950"/>
                </a:cubicBezTo>
                <a:cubicBezTo>
                  <a:pt x="6246031" y="3208611"/>
                  <a:pt x="6244830" y="3208272"/>
                  <a:pt x="6243628" y="3207932"/>
                </a:cubicBezTo>
                <a:close/>
                <a:moveTo>
                  <a:pt x="6258110" y="3174909"/>
                </a:moveTo>
                <a:cubicBezTo>
                  <a:pt x="6256692" y="3177095"/>
                  <a:pt x="6256196" y="3178463"/>
                  <a:pt x="6256197" y="3179217"/>
                </a:cubicBezTo>
                <a:cubicBezTo>
                  <a:pt x="6256198" y="3181479"/>
                  <a:pt x="6260664" y="3178216"/>
                  <a:pt x="6258110" y="3174909"/>
                </a:cubicBezTo>
                <a:close/>
                <a:moveTo>
                  <a:pt x="737463" y="3173217"/>
                </a:moveTo>
                <a:cubicBezTo>
                  <a:pt x="747502" y="3179907"/>
                  <a:pt x="747502" y="3179907"/>
                  <a:pt x="747502" y="3179907"/>
                </a:cubicBezTo>
                <a:cubicBezTo>
                  <a:pt x="747502" y="3179907"/>
                  <a:pt x="748590" y="3175250"/>
                  <a:pt x="748590" y="3175250"/>
                </a:cubicBezTo>
                <a:cubicBezTo>
                  <a:pt x="748590" y="3175250"/>
                  <a:pt x="737463" y="3173217"/>
                  <a:pt x="737463" y="3173217"/>
                </a:cubicBezTo>
                <a:close/>
                <a:moveTo>
                  <a:pt x="5822500" y="3161319"/>
                </a:moveTo>
                <a:lnTo>
                  <a:pt x="5822785" y="3163183"/>
                </a:lnTo>
                <a:cubicBezTo>
                  <a:pt x="5822291" y="3164535"/>
                  <a:pt x="5821025" y="3165403"/>
                  <a:pt x="5818396" y="3165311"/>
                </a:cubicBezTo>
                <a:lnTo>
                  <a:pt x="5812633" y="3163649"/>
                </a:lnTo>
                <a:lnTo>
                  <a:pt x="5814407" y="3163192"/>
                </a:lnTo>
                <a:lnTo>
                  <a:pt x="5809932" y="3162869"/>
                </a:lnTo>
                <a:lnTo>
                  <a:pt x="5807873" y="3162275"/>
                </a:lnTo>
                <a:lnTo>
                  <a:pt x="5817926" y="3161464"/>
                </a:lnTo>
                <a:close/>
                <a:moveTo>
                  <a:pt x="5807166" y="3160359"/>
                </a:moveTo>
                <a:lnTo>
                  <a:pt x="5806782" y="3161959"/>
                </a:lnTo>
                <a:lnTo>
                  <a:pt x="5805823" y="3161683"/>
                </a:lnTo>
                <a:close/>
                <a:moveTo>
                  <a:pt x="5926056" y="3153119"/>
                </a:moveTo>
                <a:lnTo>
                  <a:pt x="5926299" y="3153158"/>
                </a:lnTo>
                <a:lnTo>
                  <a:pt x="5926546" y="3154369"/>
                </a:lnTo>
                <a:close/>
                <a:moveTo>
                  <a:pt x="6280539" y="3149607"/>
                </a:moveTo>
                <a:cubicBezTo>
                  <a:pt x="6280539" y="3149607"/>
                  <a:pt x="6279471" y="3149305"/>
                  <a:pt x="6278919" y="3150822"/>
                </a:cubicBezTo>
                <a:cubicBezTo>
                  <a:pt x="6277818" y="3153857"/>
                  <a:pt x="6277818" y="3153857"/>
                  <a:pt x="6277818" y="3153857"/>
                </a:cubicBezTo>
                <a:cubicBezTo>
                  <a:pt x="6277818" y="3153857"/>
                  <a:pt x="6278336" y="3155677"/>
                  <a:pt x="6278336" y="3155677"/>
                </a:cubicBezTo>
                <a:cubicBezTo>
                  <a:pt x="6279403" y="3155977"/>
                  <a:pt x="6281024" y="3154762"/>
                  <a:pt x="6281024" y="3154762"/>
                </a:cubicBezTo>
                <a:cubicBezTo>
                  <a:pt x="6282124" y="3151727"/>
                  <a:pt x="6282124" y="3151727"/>
                  <a:pt x="6282124" y="3151727"/>
                </a:cubicBezTo>
                <a:cubicBezTo>
                  <a:pt x="6282675" y="3150210"/>
                  <a:pt x="6281607" y="3149907"/>
                  <a:pt x="6280539" y="3149607"/>
                </a:cubicBezTo>
                <a:close/>
                <a:moveTo>
                  <a:pt x="5919405" y="3145610"/>
                </a:moveTo>
                <a:cubicBezTo>
                  <a:pt x="5916542" y="3144623"/>
                  <a:pt x="5914454" y="3145614"/>
                  <a:pt x="5914454" y="3145614"/>
                </a:cubicBezTo>
                <a:cubicBezTo>
                  <a:pt x="5913797" y="3147099"/>
                  <a:pt x="5914568" y="3149075"/>
                  <a:pt x="5915344" y="3151053"/>
                </a:cubicBezTo>
                <a:cubicBezTo>
                  <a:pt x="5916118" y="3153032"/>
                  <a:pt x="5917548" y="3153523"/>
                  <a:pt x="5918323" y="3155501"/>
                </a:cubicBezTo>
                <a:cubicBezTo>
                  <a:pt x="5918323" y="3155501"/>
                  <a:pt x="5920527" y="3157972"/>
                  <a:pt x="5923390" y="3158959"/>
                </a:cubicBezTo>
                <a:cubicBezTo>
                  <a:pt x="5924821" y="3159453"/>
                  <a:pt x="5926909" y="3158462"/>
                  <a:pt x="5926909" y="3158462"/>
                </a:cubicBezTo>
                <a:cubicBezTo>
                  <a:pt x="5926909" y="3158462"/>
                  <a:pt x="5926909" y="3158462"/>
                  <a:pt x="5927566" y="3156978"/>
                </a:cubicBezTo>
                <a:lnTo>
                  <a:pt x="5927322" y="3156355"/>
                </a:lnTo>
                <a:lnTo>
                  <a:pt x="5931401" y="3151721"/>
                </a:lnTo>
                <a:cubicBezTo>
                  <a:pt x="5932816" y="3150386"/>
                  <a:pt x="5932953" y="3149411"/>
                  <a:pt x="5928127" y="3148897"/>
                </a:cubicBezTo>
                <a:lnTo>
                  <a:pt x="5924191" y="3148877"/>
                </a:lnTo>
                <a:close/>
                <a:moveTo>
                  <a:pt x="5907818" y="3140139"/>
                </a:moveTo>
                <a:cubicBezTo>
                  <a:pt x="5907357" y="3143389"/>
                  <a:pt x="5884652" y="3137674"/>
                  <a:pt x="5895773" y="3142157"/>
                </a:cubicBezTo>
                <a:cubicBezTo>
                  <a:pt x="5895542" y="3143781"/>
                  <a:pt x="5901333" y="3144397"/>
                  <a:pt x="5905793" y="3144046"/>
                </a:cubicBezTo>
                <a:cubicBezTo>
                  <a:pt x="5910250" y="3143696"/>
                  <a:pt x="5913378" y="3142379"/>
                  <a:pt x="5907818" y="3140139"/>
                </a:cubicBezTo>
                <a:close/>
                <a:moveTo>
                  <a:pt x="6285649" y="3132797"/>
                </a:moveTo>
                <a:cubicBezTo>
                  <a:pt x="6283493" y="3135433"/>
                  <a:pt x="6281337" y="3138068"/>
                  <a:pt x="6279737" y="3142485"/>
                </a:cubicBezTo>
                <a:cubicBezTo>
                  <a:pt x="6281373" y="3143758"/>
                  <a:pt x="6282831" y="3143865"/>
                  <a:pt x="6284032" y="3143292"/>
                </a:cubicBezTo>
                <a:cubicBezTo>
                  <a:pt x="6287634" y="3141572"/>
                  <a:pt x="6288910" y="3133717"/>
                  <a:pt x="6285649" y="3132797"/>
                </a:cubicBezTo>
                <a:close/>
                <a:moveTo>
                  <a:pt x="6303300" y="3127440"/>
                </a:moveTo>
                <a:cubicBezTo>
                  <a:pt x="6301348" y="3128560"/>
                  <a:pt x="6300653" y="3129410"/>
                  <a:pt x="6300639" y="3129982"/>
                </a:cubicBezTo>
                <a:cubicBezTo>
                  <a:pt x="6300618" y="3130838"/>
                  <a:pt x="6302129" y="3131069"/>
                  <a:pt x="6303222" y="3130653"/>
                </a:cubicBezTo>
                <a:cubicBezTo>
                  <a:pt x="6304315" y="3130236"/>
                  <a:pt x="6304991" y="3129172"/>
                  <a:pt x="6303300" y="3127440"/>
                </a:cubicBezTo>
                <a:close/>
                <a:moveTo>
                  <a:pt x="6278390" y="3125677"/>
                </a:moveTo>
                <a:cubicBezTo>
                  <a:pt x="6278133" y="3128038"/>
                  <a:pt x="6276783" y="3129280"/>
                  <a:pt x="6276111" y="3130307"/>
                </a:cubicBezTo>
                <a:cubicBezTo>
                  <a:pt x="6275440" y="3131334"/>
                  <a:pt x="6275445" y="3132146"/>
                  <a:pt x="6277895" y="3133649"/>
                </a:cubicBezTo>
                <a:cubicBezTo>
                  <a:pt x="6277876" y="3130399"/>
                  <a:pt x="6283273" y="3125433"/>
                  <a:pt x="6278390" y="3125677"/>
                </a:cubicBezTo>
                <a:close/>
                <a:moveTo>
                  <a:pt x="6963695" y="3122904"/>
                </a:moveTo>
                <a:cubicBezTo>
                  <a:pt x="6963161" y="3124376"/>
                  <a:pt x="6965890" y="3126769"/>
                  <a:pt x="6962094" y="3127318"/>
                </a:cubicBezTo>
                <a:cubicBezTo>
                  <a:pt x="6962627" y="3125847"/>
                  <a:pt x="6962073" y="3124068"/>
                  <a:pt x="6961006" y="3127011"/>
                </a:cubicBezTo>
                <a:cubicBezTo>
                  <a:pt x="6963181" y="3127625"/>
                  <a:pt x="6961560" y="3128791"/>
                  <a:pt x="6960492" y="3131734"/>
                </a:cubicBezTo>
                <a:cubicBezTo>
                  <a:pt x="6965928" y="3133269"/>
                  <a:pt x="6966442" y="3128547"/>
                  <a:pt x="6969151" y="3127689"/>
                </a:cubicBezTo>
                <a:cubicBezTo>
                  <a:pt x="6966976" y="3127074"/>
                  <a:pt x="6969132" y="3124439"/>
                  <a:pt x="6966957" y="3123825"/>
                </a:cubicBezTo>
                <a:cubicBezTo>
                  <a:pt x="6966423" y="3125296"/>
                  <a:pt x="6965869" y="3123518"/>
                  <a:pt x="6963695" y="3122904"/>
                </a:cubicBezTo>
                <a:close/>
                <a:moveTo>
                  <a:pt x="7505007" y="3111196"/>
                </a:moveTo>
                <a:cubicBezTo>
                  <a:pt x="7498867" y="3110405"/>
                  <a:pt x="7497391" y="3113224"/>
                  <a:pt x="7495916" y="3116044"/>
                </a:cubicBezTo>
                <a:cubicBezTo>
                  <a:pt x="7495179" y="3117453"/>
                  <a:pt x="7494441" y="3118863"/>
                  <a:pt x="7499842" y="3121063"/>
                </a:cubicBezTo>
                <a:cubicBezTo>
                  <a:pt x="7499842" y="3121063"/>
                  <a:pt x="7505984" y="3121854"/>
                  <a:pt x="7505984" y="3121854"/>
                </a:cubicBezTo>
                <a:cubicBezTo>
                  <a:pt x="7507459" y="3119036"/>
                  <a:pt x="7508935" y="3116217"/>
                  <a:pt x="7515077" y="3117009"/>
                </a:cubicBezTo>
                <a:cubicBezTo>
                  <a:pt x="7515077" y="3117009"/>
                  <a:pt x="7515813" y="3115598"/>
                  <a:pt x="7516550" y="3114189"/>
                </a:cubicBezTo>
                <a:cubicBezTo>
                  <a:pt x="7511147" y="3111988"/>
                  <a:pt x="7505744" y="3109787"/>
                  <a:pt x="7505007" y="3111196"/>
                </a:cubicBezTo>
                <a:close/>
                <a:moveTo>
                  <a:pt x="5854666" y="3103749"/>
                </a:moveTo>
                <a:cubicBezTo>
                  <a:pt x="5853999" y="3105252"/>
                  <a:pt x="5853999" y="3105252"/>
                  <a:pt x="5853999" y="3105252"/>
                </a:cubicBezTo>
                <a:cubicBezTo>
                  <a:pt x="5851890" y="3106259"/>
                  <a:pt x="5851890" y="3106259"/>
                  <a:pt x="5851224" y="3107761"/>
                </a:cubicBezTo>
                <a:cubicBezTo>
                  <a:pt x="5852001" y="3109762"/>
                  <a:pt x="5853444" y="3110261"/>
                  <a:pt x="5854110" y="3108757"/>
                </a:cubicBezTo>
                <a:cubicBezTo>
                  <a:pt x="5855553" y="3109255"/>
                  <a:pt x="5856218" y="3107751"/>
                  <a:pt x="5856885" y="3106248"/>
                </a:cubicBezTo>
                <a:cubicBezTo>
                  <a:pt x="5857551" y="3104744"/>
                  <a:pt x="5857551" y="3104744"/>
                  <a:pt x="5856108" y="3104246"/>
                </a:cubicBezTo>
                <a:cubicBezTo>
                  <a:pt x="5854666" y="3103749"/>
                  <a:pt x="5854666" y="3103749"/>
                  <a:pt x="5854666" y="3103749"/>
                </a:cubicBezTo>
                <a:close/>
                <a:moveTo>
                  <a:pt x="5826944" y="3101444"/>
                </a:moveTo>
                <a:cubicBezTo>
                  <a:pt x="5825451" y="3106416"/>
                  <a:pt x="5825451" y="3106416"/>
                  <a:pt x="5825451" y="3106416"/>
                </a:cubicBezTo>
                <a:cubicBezTo>
                  <a:pt x="5825451" y="3106416"/>
                  <a:pt x="5823960" y="3111386"/>
                  <a:pt x="5837149" y="3109311"/>
                </a:cubicBezTo>
                <a:cubicBezTo>
                  <a:pt x="5825451" y="3106416"/>
                  <a:pt x="5826944" y="3101444"/>
                  <a:pt x="5826944" y="3101444"/>
                </a:cubicBezTo>
                <a:close/>
                <a:moveTo>
                  <a:pt x="6957492" y="3100466"/>
                </a:moveTo>
                <a:cubicBezTo>
                  <a:pt x="6955866" y="3100008"/>
                  <a:pt x="6954704" y="3100534"/>
                  <a:pt x="6953866" y="3101661"/>
                </a:cubicBezTo>
                <a:cubicBezTo>
                  <a:pt x="6951350" y="3105042"/>
                  <a:pt x="6951751" y="3113817"/>
                  <a:pt x="6951298" y="3117539"/>
                </a:cubicBezTo>
                <a:cubicBezTo>
                  <a:pt x="6952382" y="3117845"/>
                  <a:pt x="6948482" y="3125300"/>
                  <a:pt x="6951734" y="3126218"/>
                </a:cubicBezTo>
                <a:cubicBezTo>
                  <a:pt x="6964347" y="3117801"/>
                  <a:pt x="6958971" y="3112861"/>
                  <a:pt x="6957492" y="3100466"/>
                </a:cubicBezTo>
                <a:close/>
                <a:moveTo>
                  <a:pt x="6301735" y="3098402"/>
                </a:moveTo>
                <a:cubicBezTo>
                  <a:pt x="6301185" y="3099920"/>
                  <a:pt x="6301185" y="3099920"/>
                  <a:pt x="6298961" y="3102638"/>
                </a:cubicBezTo>
                <a:cubicBezTo>
                  <a:pt x="6298400" y="3102480"/>
                  <a:pt x="6298400" y="3102480"/>
                  <a:pt x="6298471" y="3102709"/>
                </a:cubicBezTo>
                <a:cubicBezTo>
                  <a:pt x="6298544" y="3102939"/>
                  <a:pt x="6298687" y="3103397"/>
                  <a:pt x="6298410" y="3104156"/>
                </a:cubicBezTo>
                <a:cubicBezTo>
                  <a:pt x="6299533" y="3104473"/>
                  <a:pt x="6300654" y="3104790"/>
                  <a:pt x="6301205" y="3103272"/>
                </a:cubicBezTo>
                <a:cubicBezTo>
                  <a:pt x="6302876" y="3102071"/>
                  <a:pt x="6303427" y="3100553"/>
                  <a:pt x="6304549" y="3100870"/>
                </a:cubicBezTo>
                <a:cubicBezTo>
                  <a:pt x="6304549" y="3100870"/>
                  <a:pt x="6304549" y="3100870"/>
                  <a:pt x="6305100" y="3099352"/>
                </a:cubicBezTo>
                <a:cubicBezTo>
                  <a:pt x="6305100" y="3099352"/>
                  <a:pt x="6303977" y="3099036"/>
                  <a:pt x="6303977" y="3099036"/>
                </a:cubicBezTo>
                <a:cubicBezTo>
                  <a:pt x="6302857" y="3098717"/>
                  <a:pt x="6301735" y="3098402"/>
                  <a:pt x="6301735" y="3098402"/>
                </a:cubicBezTo>
                <a:close/>
                <a:moveTo>
                  <a:pt x="6297820" y="3085737"/>
                </a:moveTo>
                <a:cubicBezTo>
                  <a:pt x="6296687" y="3085416"/>
                  <a:pt x="6295552" y="3085096"/>
                  <a:pt x="6293882" y="3086247"/>
                </a:cubicBezTo>
                <a:cubicBezTo>
                  <a:pt x="6293348" y="3087718"/>
                  <a:pt x="6292815" y="3089190"/>
                  <a:pt x="6291679" y="3088870"/>
                </a:cubicBezTo>
                <a:cubicBezTo>
                  <a:pt x="6291147" y="3090341"/>
                  <a:pt x="6291147" y="3090341"/>
                  <a:pt x="6291147" y="3090341"/>
                </a:cubicBezTo>
                <a:cubicBezTo>
                  <a:pt x="6290612" y="3091813"/>
                  <a:pt x="6290078" y="3093285"/>
                  <a:pt x="6291214" y="3093606"/>
                </a:cubicBezTo>
                <a:cubicBezTo>
                  <a:pt x="6292348" y="3093926"/>
                  <a:pt x="6294616" y="3094567"/>
                  <a:pt x="6295152" y="3093094"/>
                </a:cubicBezTo>
                <a:cubicBezTo>
                  <a:pt x="6295686" y="3091623"/>
                  <a:pt x="6295686" y="3091623"/>
                  <a:pt x="6295686" y="3091623"/>
                </a:cubicBezTo>
                <a:cubicBezTo>
                  <a:pt x="6297355" y="3090472"/>
                  <a:pt x="6297355" y="3090472"/>
                  <a:pt x="6297889" y="3089002"/>
                </a:cubicBezTo>
                <a:cubicBezTo>
                  <a:pt x="6299024" y="3089320"/>
                  <a:pt x="6299024" y="3089320"/>
                  <a:pt x="6299024" y="3089320"/>
                </a:cubicBezTo>
                <a:cubicBezTo>
                  <a:pt x="6299558" y="3087849"/>
                  <a:pt x="6298956" y="3086058"/>
                  <a:pt x="6297820" y="3085737"/>
                </a:cubicBezTo>
                <a:close/>
                <a:moveTo>
                  <a:pt x="6966166" y="3073104"/>
                </a:moveTo>
                <a:cubicBezTo>
                  <a:pt x="6965047" y="3072787"/>
                  <a:pt x="6963373" y="3073989"/>
                  <a:pt x="6963373" y="3073989"/>
                </a:cubicBezTo>
                <a:cubicBezTo>
                  <a:pt x="6962822" y="3075506"/>
                  <a:pt x="6962271" y="3077023"/>
                  <a:pt x="6962271" y="3077023"/>
                </a:cubicBezTo>
                <a:cubicBezTo>
                  <a:pt x="6960599" y="3078225"/>
                  <a:pt x="6960049" y="3079741"/>
                  <a:pt x="6960070" y="3083094"/>
                </a:cubicBezTo>
                <a:cubicBezTo>
                  <a:pt x="6959519" y="3084611"/>
                  <a:pt x="6960641" y="3084928"/>
                  <a:pt x="6961762" y="3085246"/>
                </a:cubicBezTo>
                <a:cubicBezTo>
                  <a:pt x="6962883" y="3085562"/>
                  <a:pt x="6964555" y="3084362"/>
                  <a:pt x="6965106" y="3082843"/>
                </a:cubicBezTo>
                <a:cubicBezTo>
                  <a:pt x="6964536" y="3081009"/>
                  <a:pt x="6965656" y="3081326"/>
                  <a:pt x="6966757" y="3078291"/>
                </a:cubicBezTo>
                <a:cubicBezTo>
                  <a:pt x="6966757" y="3078291"/>
                  <a:pt x="6967309" y="3076773"/>
                  <a:pt x="6967309" y="3076773"/>
                </a:cubicBezTo>
                <a:cubicBezTo>
                  <a:pt x="6967860" y="3075255"/>
                  <a:pt x="6967288" y="3073421"/>
                  <a:pt x="6966166" y="3073104"/>
                </a:cubicBezTo>
                <a:close/>
                <a:moveTo>
                  <a:pt x="6316152" y="3072052"/>
                </a:moveTo>
                <a:cubicBezTo>
                  <a:pt x="6312808" y="3078105"/>
                  <a:pt x="6314424" y="3076812"/>
                  <a:pt x="6311081" y="3082865"/>
                </a:cubicBezTo>
                <a:cubicBezTo>
                  <a:pt x="6315713" y="3085921"/>
                  <a:pt x="6318234" y="3072642"/>
                  <a:pt x="6316152" y="3072052"/>
                </a:cubicBezTo>
                <a:close/>
                <a:moveTo>
                  <a:pt x="6896391" y="3068608"/>
                </a:moveTo>
                <a:cubicBezTo>
                  <a:pt x="6894758" y="3069821"/>
                  <a:pt x="6894208" y="3071337"/>
                  <a:pt x="6895288" y="3071643"/>
                </a:cubicBezTo>
                <a:cubicBezTo>
                  <a:pt x="6894739" y="3073161"/>
                  <a:pt x="6895819" y="3073466"/>
                  <a:pt x="6895819" y="3073466"/>
                </a:cubicBezTo>
                <a:cubicBezTo>
                  <a:pt x="6895003" y="3074073"/>
                  <a:pt x="6894050" y="3075058"/>
                  <a:pt x="6893298" y="3076310"/>
                </a:cubicBezTo>
                <a:cubicBezTo>
                  <a:pt x="6892546" y="3077562"/>
                  <a:pt x="6891995" y="3079078"/>
                  <a:pt x="6891985" y="3080750"/>
                </a:cubicBezTo>
                <a:cubicBezTo>
                  <a:pt x="6893067" y="3081055"/>
                  <a:pt x="6894148" y="3081360"/>
                  <a:pt x="6894680" y="3083182"/>
                </a:cubicBezTo>
                <a:cubicBezTo>
                  <a:pt x="6894128" y="3084701"/>
                  <a:pt x="6893047" y="3084396"/>
                  <a:pt x="6892497" y="3085913"/>
                </a:cubicBezTo>
                <a:cubicBezTo>
                  <a:pt x="6891946" y="3087431"/>
                  <a:pt x="6893027" y="3087737"/>
                  <a:pt x="6893027" y="3087737"/>
                </a:cubicBezTo>
                <a:cubicBezTo>
                  <a:pt x="6894109" y="3088043"/>
                  <a:pt x="6894109" y="3088043"/>
                  <a:pt x="6894661" y="3086524"/>
                </a:cubicBezTo>
                <a:cubicBezTo>
                  <a:pt x="6894661" y="3086524"/>
                  <a:pt x="6895211" y="3085007"/>
                  <a:pt x="6896292" y="3085312"/>
                </a:cubicBezTo>
                <a:cubicBezTo>
                  <a:pt x="6897924" y="3084100"/>
                  <a:pt x="6900087" y="3084711"/>
                  <a:pt x="6900637" y="3083193"/>
                </a:cubicBezTo>
                <a:cubicBezTo>
                  <a:pt x="6898475" y="3082582"/>
                  <a:pt x="6897943" y="3080760"/>
                  <a:pt x="6901188" y="3081675"/>
                </a:cubicBezTo>
                <a:cubicBezTo>
                  <a:pt x="6903921" y="3077427"/>
                  <a:pt x="6905023" y="3074393"/>
                  <a:pt x="6901778" y="3073477"/>
                </a:cubicBezTo>
                <a:cubicBezTo>
                  <a:pt x="6900696" y="3073171"/>
                  <a:pt x="6900696" y="3073171"/>
                  <a:pt x="6900696" y="3073171"/>
                </a:cubicBezTo>
                <a:cubicBezTo>
                  <a:pt x="6900696" y="3073171"/>
                  <a:pt x="6900165" y="3071348"/>
                  <a:pt x="6900165" y="3071348"/>
                </a:cubicBezTo>
                <a:cubicBezTo>
                  <a:pt x="6899635" y="3069524"/>
                  <a:pt x="6897472" y="3068914"/>
                  <a:pt x="6896391" y="3068608"/>
                </a:cubicBezTo>
                <a:close/>
                <a:moveTo>
                  <a:pt x="6305096" y="3062238"/>
                </a:moveTo>
                <a:cubicBezTo>
                  <a:pt x="6303153" y="3064244"/>
                  <a:pt x="6300100" y="3067642"/>
                  <a:pt x="6298632" y="3070846"/>
                </a:cubicBezTo>
                <a:cubicBezTo>
                  <a:pt x="6297165" y="3074052"/>
                  <a:pt x="6297286" y="3077068"/>
                  <a:pt x="6301692" y="3078312"/>
                </a:cubicBezTo>
                <a:cubicBezTo>
                  <a:pt x="6307240" y="3073065"/>
                  <a:pt x="6314989" y="3068440"/>
                  <a:pt x="6305096" y="3062238"/>
                </a:cubicBezTo>
                <a:close/>
                <a:moveTo>
                  <a:pt x="6903944" y="3062071"/>
                </a:moveTo>
                <a:cubicBezTo>
                  <a:pt x="6902017" y="3061528"/>
                  <a:pt x="6898987" y="3061508"/>
                  <a:pt x="6899264" y="3064096"/>
                </a:cubicBezTo>
                <a:cubicBezTo>
                  <a:pt x="6899539" y="3065011"/>
                  <a:pt x="6900227" y="3064787"/>
                  <a:pt x="6900847" y="3064334"/>
                </a:cubicBezTo>
                <a:cubicBezTo>
                  <a:pt x="6901466" y="3063881"/>
                  <a:pt x="6902017" y="3063200"/>
                  <a:pt x="6902017" y="3063200"/>
                </a:cubicBezTo>
                <a:cubicBezTo>
                  <a:pt x="6906698" y="3063686"/>
                  <a:pt x="6905873" y="3062616"/>
                  <a:pt x="6903944" y="3062071"/>
                </a:cubicBezTo>
                <a:close/>
                <a:moveTo>
                  <a:pt x="6967507" y="3056447"/>
                </a:moveTo>
                <a:cubicBezTo>
                  <a:pt x="6965260" y="3059290"/>
                  <a:pt x="6964689" y="3060866"/>
                  <a:pt x="6965219" y="3062754"/>
                </a:cubicBezTo>
                <a:cubicBezTo>
                  <a:pt x="6964647" y="3064332"/>
                  <a:pt x="6965177" y="3066219"/>
                  <a:pt x="6964604" y="3067796"/>
                </a:cubicBezTo>
                <a:cubicBezTo>
                  <a:pt x="6964604" y="3067796"/>
                  <a:pt x="6964604" y="3067796"/>
                  <a:pt x="6965705" y="3068106"/>
                </a:cubicBezTo>
                <a:cubicBezTo>
                  <a:pt x="6965705" y="3068106"/>
                  <a:pt x="6966806" y="3068418"/>
                  <a:pt x="6966806" y="3068418"/>
                </a:cubicBezTo>
                <a:cubicBezTo>
                  <a:pt x="6966806" y="3068418"/>
                  <a:pt x="6967380" y="3066841"/>
                  <a:pt x="6967380" y="3066841"/>
                </a:cubicBezTo>
                <a:cubicBezTo>
                  <a:pt x="6967951" y="3065264"/>
                  <a:pt x="6966849" y="3064953"/>
                  <a:pt x="6967421" y="3063377"/>
                </a:cubicBezTo>
                <a:cubicBezTo>
                  <a:pt x="6966893" y="3061488"/>
                  <a:pt x="6967465" y="3059911"/>
                  <a:pt x="6969138" y="3058646"/>
                </a:cubicBezTo>
                <a:cubicBezTo>
                  <a:pt x="6969138" y="3058646"/>
                  <a:pt x="6969710" y="3057068"/>
                  <a:pt x="6969710" y="3057068"/>
                </a:cubicBezTo>
                <a:cubicBezTo>
                  <a:pt x="6968608" y="3056758"/>
                  <a:pt x="6967507" y="3056447"/>
                  <a:pt x="6967507" y="3056447"/>
                </a:cubicBezTo>
                <a:close/>
                <a:moveTo>
                  <a:pt x="6921883" y="3055609"/>
                </a:moveTo>
                <a:cubicBezTo>
                  <a:pt x="6920782" y="3055298"/>
                  <a:pt x="6918018" y="3056221"/>
                  <a:pt x="6916356" y="3057455"/>
                </a:cubicBezTo>
                <a:cubicBezTo>
                  <a:pt x="6915526" y="3058072"/>
                  <a:pt x="6915384" y="3058459"/>
                  <a:pt x="6915382" y="3058884"/>
                </a:cubicBezTo>
                <a:cubicBezTo>
                  <a:pt x="6915379" y="3059308"/>
                  <a:pt x="6915515" y="3059773"/>
                  <a:pt x="6915235" y="3060546"/>
                </a:cubicBezTo>
                <a:cubicBezTo>
                  <a:pt x="6916337" y="3060856"/>
                  <a:pt x="6917438" y="3061168"/>
                  <a:pt x="6919100" y="3059933"/>
                </a:cubicBezTo>
                <a:cubicBezTo>
                  <a:pt x="6920201" y="3060245"/>
                  <a:pt x="6921862" y="3059012"/>
                  <a:pt x="6922965" y="3059321"/>
                </a:cubicBezTo>
                <a:cubicBezTo>
                  <a:pt x="6924066" y="3059632"/>
                  <a:pt x="6924627" y="3058088"/>
                  <a:pt x="6924627" y="3058088"/>
                </a:cubicBezTo>
                <a:cubicBezTo>
                  <a:pt x="6925188" y="3056542"/>
                  <a:pt x="6925188" y="3056542"/>
                  <a:pt x="6925188" y="3056542"/>
                </a:cubicBezTo>
                <a:cubicBezTo>
                  <a:pt x="6924087" y="3056230"/>
                  <a:pt x="6923546" y="3054374"/>
                  <a:pt x="6921883" y="3055609"/>
                </a:cubicBezTo>
                <a:close/>
                <a:moveTo>
                  <a:pt x="6321116" y="3055203"/>
                </a:moveTo>
                <a:cubicBezTo>
                  <a:pt x="6320583" y="3056673"/>
                  <a:pt x="6320049" y="3058148"/>
                  <a:pt x="6319515" y="3059618"/>
                </a:cubicBezTo>
                <a:cubicBezTo>
                  <a:pt x="6320583" y="3059920"/>
                  <a:pt x="6321651" y="3060220"/>
                  <a:pt x="6322719" y="3060524"/>
                </a:cubicBezTo>
                <a:cubicBezTo>
                  <a:pt x="6323253" y="3059051"/>
                  <a:pt x="6323786" y="3057579"/>
                  <a:pt x="6324322" y="3056107"/>
                </a:cubicBezTo>
                <a:cubicBezTo>
                  <a:pt x="6323253" y="3055806"/>
                  <a:pt x="6322184" y="3055505"/>
                  <a:pt x="6321116" y="3055203"/>
                </a:cubicBezTo>
                <a:close/>
                <a:moveTo>
                  <a:pt x="6905922" y="3045746"/>
                </a:moveTo>
                <a:cubicBezTo>
                  <a:pt x="6904268" y="3050299"/>
                  <a:pt x="6898311" y="3050290"/>
                  <a:pt x="6897740" y="3055148"/>
                </a:cubicBezTo>
                <a:cubicBezTo>
                  <a:pt x="6901516" y="3057887"/>
                  <a:pt x="6901555" y="3051206"/>
                  <a:pt x="6904780" y="3055463"/>
                </a:cubicBezTo>
                <a:cubicBezTo>
                  <a:pt x="6905330" y="3053946"/>
                  <a:pt x="6908044" y="3053039"/>
                  <a:pt x="6910227" y="3050309"/>
                </a:cubicBezTo>
                <a:cubicBezTo>
                  <a:pt x="6906982" y="3049393"/>
                  <a:pt x="6907533" y="3047875"/>
                  <a:pt x="6905922" y="3045746"/>
                </a:cubicBezTo>
                <a:close/>
                <a:moveTo>
                  <a:pt x="6972511" y="3042650"/>
                </a:moveTo>
                <a:cubicBezTo>
                  <a:pt x="6969694" y="3047070"/>
                  <a:pt x="6965818" y="3047713"/>
                  <a:pt x="6963571" y="3050556"/>
                </a:cubicBezTo>
                <a:cubicBezTo>
                  <a:pt x="6968507" y="3053687"/>
                  <a:pt x="6974672" y="3046737"/>
                  <a:pt x="6972511" y="3042650"/>
                </a:cubicBezTo>
                <a:close/>
                <a:moveTo>
                  <a:pt x="8811698" y="3042113"/>
                </a:moveTo>
                <a:cubicBezTo>
                  <a:pt x="8811698" y="3042113"/>
                  <a:pt x="8810573" y="3042417"/>
                  <a:pt x="8810573" y="3042417"/>
                </a:cubicBezTo>
                <a:cubicBezTo>
                  <a:pt x="8809448" y="3042722"/>
                  <a:pt x="8809448" y="3042722"/>
                  <a:pt x="8809448" y="3042722"/>
                </a:cubicBezTo>
                <a:cubicBezTo>
                  <a:pt x="8809857" y="3044013"/>
                  <a:pt x="8809857" y="3044013"/>
                  <a:pt x="8809857" y="3044013"/>
                </a:cubicBezTo>
                <a:cubicBezTo>
                  <a:pt x="8811390" y="3045004"/>
                  <a:pt x="8812923" y="3045990"/>
                  <a:pt x="8814865" y="3048271"/>
                </a:cubicBezTo>
                <a:cubicBezTo>
                  <a:pt x="8816399" y="3049259"/>
                  <a:pt x="8819466" y="3051235"/>
                  <a:pt x="8819874" y="3052527"/>
                </a:cubicBezTo>
                <a:cubicBezTo>
                  <a:pt x="8820283" y="3053820"/>
                  <a:pt x="8821408" y="3053515"/>
                  <a:pt x="8821408" y="3053515"/>
                </a:cubicBezTo>
                <a:cubicBezTo>
                  <a:pt x="8822532" y="3053211"/>
                  <a:pt x="8822532" y="3053211"/>
                  <a:pt x="8822124" y="3051918"/>
                </a:cubicBezTo>
                <a:cubicBezTo>
                  <a:pt x="8820182" y="3049638"/>
                  <a:pt x="8818647" y="3048649"/>
                  <a:pt x="8816707" y="3046370"/>
                </a:cubicBezTo>
                <a:cubicBezTo>
                  <a:pt x="8815174" y="3045382"/>
                  <a:pt x="8813640" y="3044394"/>
                  <a:pt x="8811698" y="3042113"/>
                </a:cubicBezTo>
                <a:close/>
                <a:moveTo>
                  <a:pt x="6930227" y="3039226"/>
                </a:moveTo>
                <a:cubicBezTo>
                  <a:pt x="6929134" y="3038918"/>
                  <a:pt x="6927489" y="3040131"/>
                  <a:pt x="6925844" y="3041347"/>
                </a:cubicBezTo>
                <a:cubicBezTo>
                  <a:pt x="6926385" y="3043177"/>
                  <a:pt x="6926385" y="3043177"/>
                  <a:pt x="6925831" y="3044699"/>
                </a:cubicBezTo>
                <a:cubicBezTo>
                  <a:pt x="6925831" y="3044699"/>
                  <a:pt x="6926372" y="3046529"/>
                  <a:pt x="6926372" y="3046529"/>
                </a:cubicBezTo>
                <a:cubicBezTo>
                  <a:pt x="6927464" y="3046837"/>
                  <a:pt x="6928017" y="3045316"/>
                  <a:pt x="6928017" y="3045316"/>
                </a:cubicBezTo>
                <a:cubicBezTo>
                  <a:pt x="6928570" y="3043793"/>
                  <a:pt x="6929121" y="3042271"/>
                  <a:pt x="6929121" y="3042271"/>
                </a:cubicBezTo>
                <a:cubicBezTo>
                  <a:pt x="6929121" y="3042271"/>
                  <a:pt x="6929673" y="3040748"/>
                  <a:pt x="6930767" y="3041056"/>
                </a:cubicBezTo>
                <a:cubicBezTo>
                  <a:pt x="6930767" y="3041056"/>
                  <a:pt x="6931858" y="3041365"/>
                  <a:pt x="6931858" y="3041365"/>
                </a:cubicBezTo>
                <a:cubicBezTo>
                  <a:pt x="6932399" y="3043196"/>
                  <a:pt x="6931294" y="3046240"/>
                  <a:pt x="6930740" y="3047763"/>
                </a:cubicBezTo>
                <a:cubicBezTo>
                  <a:pt x="6929638" y="3050809"/>
                  <a:pt x="6928532" y="3053853"/>
                  <a:pt x="6929073" y="3055684"/>
                </a:cubicBezTo>
                <a:cubicBezTo>
                  <a:pt x="6925783" y="3058112"/>
                  <a:pt x="6923033" y="3062371"/>
                  <a:pt x="6919204" y="3062967"/>
                </a:cubicBezTo>
                <a:cubicBezTo>
                  <a:pt x="6921389" y="3063585"/>
                  <a:pt x="6921928" y="3065415"/>
                  <a:pt x="6921377" y="3066937"/>
                </a:cubicBezTo>
                <a:cubicBezTo>
                  <a:pt x="6920283" y="3066628"/>
                  <a:pt x="6917007" y="3065703"/>
                  <a:pt x="6916454" y="3067226"/>
                </a:cubicBezTo>
                <a:cubicBezTo>
                  <a:pt x="6920812" y="3071813"/>
                  <a:pt x="6911483" y="3080926"/>
                  <a:pt x="6921857" y="3085534"/>
                </a:cubicBezTo>
                <a:cubicBezTo>
                  <a:pt x="6931712" y="3081605"/>
                  <a:pt x="6932841" y="3071853"/>
                  <a:pt x="6935038" y="3069117"/>
                </a:cubicBezTo>
                <a:cubicBezTo>
                  <a:pt x="6935038" y="3069117"/>
                  <a:pt x="6938316" y="3070042"/>
                  <a:pt x="6938316" y="3070042"/>
                </a:cubicBezTo>
                <a:cubicBezTo>
                  <a:pt x="6942698" y="3067924"/>
                  <a:pt x="6942723" y="3061217"/>
                  <a:pt x="6941642" y="3057555"/>
                </a:cubicBezTo>
                <a:cubicBezTo>
                  <a:pt x="6938328" y="3066689"/>
                  <a:pt x="6940008" y="3055416"/>
                  <a:pt x="6934524" y="3060579"/>
                </a:cubicBezTo>
                <a:cubicBezTo>
                  <a:pt x="6935076" y="3059057"/>
                  <a:pt x="6932891" y="3058441"/>
                  <a:pt x="6932350" y="3056609"/>
                </a:cubicBezTo>
                <a:cubicBezTo>
                  <a:pt x="6933443" y="3056918"/>
                  <a:pt x="6934534" y="3057226"/>
                  <a:pt x="6935087" y="3055705"/>
                </a:cubicBezTo>
                <a:cubicBezTo>
                  <a:pt x="6933995" y="3055397"/>
                  <a:pt x="6932903" y="3055088"/>
                  <a:pt x="6931809" y="3054779"/>
                </a:cubicBezTo>
                <a:cubicBezTo>
                  <a:pt x="6931258" y="3056300"/>
                  <a:pt x="6931258" y="3056300"/>
                  <a:pt x="6931258" y="3056300"/>
                </a:cubicBezTo>
                <a:cubicBezTo>
                  <a:pt x="6931270" y="3052948"/>
                  <a:pt x="6931822" y="3051425"/>
                  <a:pt x="6932926" y="3048381"/>
                </a:cubicBezTo>
                <a:cubicBezTo>
                  <a:pt x="6933478" y="3046858"/>
                  <a:pt x="6934583" y="3043813"/>
                  <a:pt x="6934596" y="3040460"/>
                </a:cubicBezTo>
                <a:cubicBezTo>
                  <a:pt x="6933503" y="3040152"/>
                  <a:pt x="6933503" y="3040152"/>
                  <a:pt x="6933503" y="3040152"/>
                </a:cubicBezTo>
                <a:cubicBezTo>
                  <a:pt x="6932412" y="3039842"/>
                  <a:pt x="6931318" y="3039534"/>
                  <a:pt x="6930227" y="3039226"/>
                </a:cubicBezTo>
                <a:close/>
                <a:moveTo>
                  <a:pt x="6939622" y="3026669"/>
                </a:moveTo>
                <a:cubicBezTo>
                  <a:pt x="6939020" y="3028324"/>
                  <a:pt x="6936361" y="3025748"/>
                  <a:pt x="6935159" y="3029059"/>
                </a:cubicBezTo>
                <a:cubicBezTo>
                  <a:pt x="6936489" y="3030348"/>
                  <a:pt x="6938692" y="3030057"/>
                  <a:pt x="6940019" y="3029291"/>
                </a:cubicBezTo>
                <a:cubicBezTo>
                  <a:pt x="6941346" y="3028525"/>
                  <a:pt x="6941798" y="3027284"/>
                  <a:pt x="6939622" y="3026669"/>
                </a:cubicBezTo>
                <a:close/>
                <a:moveTo>
                  <a:pt x="6904717" y="3025329"/>
                </a:moveTo>
                <a:cubicBezTo>
                  <a:pt x="6900550" y="3024152"/>
                  <a:pt x="6898388" y="3026948"/>
                  <a:pt x="6897266" y="3030040"/>
                </a:cubicBezTo>
                <a:cubicBezTo>
                  <a:pt x="6900871" y="3032761"/>
                  <a:pt x="6902554" y="3028125"/>
                  <a:pt x="6904717" y="3025329"/>
                </a:cubicBezTo>
                <a:close/>
                <a:moveTo>
                  <a:pt x="8792662" y="3025045"/>
                </a:moveTo>
                <a:lnTo>
                  <a:pt x="8794228" y="3025283"/>
                </a:lnTo>
                <a:lnTo>
                  <a:pt x="8797469" y="3025776"/>
                </a:lnTo>
                <a:lnTo>
                  <a:pt x="8795504" y="3030097"/>
                </a:lnTo>
                <a:close/>
                <a:moveTo>
                  <a:pt x="8810672" y="3024349"/>
                </a:moveTo>
                <a:cubicBezTo>
                  <a:pt x="8809922" y="3025955"/>
                  <a:pt x="8809922" y="3025955"/>
                  <a:pt x="8810330" y="3027248"/>
                </a:cubicBezTo>
                <a:cubicBezTo>
                  <a:pt x="8813465" y="3029205"/>
                  <a:pt x="8813465" y="3029205"/>
                  <a:pt x="8813465" y="3029205"/>
                </a:cubicBezTo>
                <a:cubicBezTo>
                  <a:pt x="8813873" y="3030498"/>
                  <a:pt x="8816192" y="3029870"/>
                  <a:pt x="8817350" y="3029556"/>
                </a:cubicBezTo>
                <a:cubicBezTo>
                  <a:pt x="8818510" y="3029242"/>
                  <a:pt x="8818100" y="3027949"/>
                  <a:pt x="8817693" y="3026656"/>
                </a:cubicBezTo>
                <a:cubicBezTo>
                  <a:pt x="8814558" y="3024700"/>
                  <a:pt x="8814558" y="3024700"/>
                  <a:pt x="8814558" y="3024700"/>
                </a:cubicBezTo>
                <a:cubicBezTo>
                  <a:pt x="8814151" y="3023407"/>
                  <a:pt x="8811832" y="3024035"/>
                  <a:pt x="8810672" y="3024349"/>
                </a:cubicBezTo>
                <a:close/>
                <a:moveTo>
                  <a:pt x="6335399" y="3019082"/>
                </a:moveTo>
                <a:cubicBezTo>
                  <a:pt x="6334331" y="3018780"/>
                  <a:pt x="6333796" y="3020252"/>
                  <a:pt x="6333796" y="3020252"/>
                </a:cubicBezTo>
                <a:cubicBezTo>
                  <a:pt x="6331662" y="3026139"/>
                  <a:pt x="6331662" y="3026139"/>
                  <a:pt x="6331662" y="3026139"/>
                </a:cubicBezTo>
                <a:cubicBezTo>
                  <a:pt x="6331662" y="3026139"/>
                  <a:pt x="6331127" y="3027610"/>
                  <a:pt x="6332195" y="3027912"/>
                </a:cubicBezTo>
                <a:cubicBezTo>
                  <a:pt x="6333264" y="3028213"/>
                  <a:pt x="6334866" y="3027044"/>
                  <a:pt x="6334866" y="3027044"/>
                </a:cubicBezTo>
                <a:cubicBezTo>
                  <a:pt x="6337001" y="3021157"/>
                  <a:pt x="6337001" y="3021157"/>
                  <a:pt x="6337001" y="3021157"/>
                </a:cubicBezTo>
                <a:cubicBezTo>
                  <a:pt x="6337001" y="3021157"/>
                  <a:pt x="6336466" y="3019384"/>
                  <a:pt x="6335399" y="3019082"/>
                </a:cubicBezTo>
                <a:close/>
                <a:moveTo>
                  <a:pt x="5903935" y="3018314"/>
                </a:moveTo>
                <a:cubicBezTo>
                  <a:pt x="5893124" y="3017163"/>
                  <a:pt x="5890035" y="3019607"/>
                  <a:pt x="5892350" y="3022623"/>
                </a:cubicBezTo>
                <a:cubicBezTo>
                  <a:pt x="5894665" y="3025642"/>
                  <a:pt x="5902385" y="3029234"/>
                  <a:pt x="5913196" y="3030385"/>
                </a:cubicBezTo>
                <a:cubicBezTo>
                  <a:pt x="5912680" y="3034025"/>
                  <a:pt x="5912680" y="3034025"/>
                  <a:pt x="5912162" y="3037665"/>
                </a:cubicBezTo>
                <a:cubicBezTo>
                  <a:pt x="5917568" y="3038240"/>
                  <a:pt x="5921010" y="3038145"/>
                  <a:pt x="5923311" y="3037638"/>
                </a:cubicBezTo>
                <a:cubicBezTo>
                  <a:pt x="5930214" y="3036122"/>
                  <a:pt x="5926838" y="3030912"/>
                  <a:pt x="5935333" y="3029044"/>
                </a:cubicBezTo>
                <a:cubicBezTo>
                  <a:pt x="5925039" y="3024254"/>
                  <a:pt x="5902902" y="3025595"/>
                  <a:pt x="5903935" y="3018314"/>
                </a:cubicBezTo>
                <a:close/>
                <a:moveTo>
                  <a:pt x="6329283" y="3015650"/>
                </a:moveTo>
                <a:cubicBezTo>
                  <a:pt x="6328202" y="3013763"/>
                  <a:pt x="6327009" y="3014613"/>
                  <a:pt x="6326356" y="3016010"/>
                </a:cubicBezTo>
                <a:cubicBezTo>
                  <a:pt x="6325703" y="3017408"/>
                  <a:pt x="6325585" y="3019352"/>
                  <a:pt x="6326653" y="3019653"/>
                </a:cubicBezTo>
                <a:cubicBezTo>
                  <a:pt x="6326653" y="3019653"/>
                  <a:pt x="6329803" y="3014216"/>
                  <a:pt x="6329283" y="3015650"/>
                </a:cubicBezTo>
                <a:close/>
                <a:moveTo>
                  <a:pt x="5851993" y="3010612"/>
                </a:moveTo>
                <a:cubicBezTo>
                  <a:pt x="5851993" y="3010612"/>
                  <a:pt x="5851993" y="3010612"/>
                  <a:pt x="5839637" y="3012478"/>
                </a:cubicBezTo>
                <a:cubicBezTo>
                  <a:pt x="5839637" y="3012478"/>
                  <a:pt x="5838262" y="3017061"/>
                  <a:pt x="5838262" y="3017061"/>
                </a:cubicBezTo>
                <a:lnTo>
                  <a:pt x="5832762" y="3035389"/>
                </a:lnTo>
                <a:cubicBezTo>
                  <a:pt x="5832762" y="3035389"/>
                  <a:pt x="5846492" y="3028941"/>
                  <a:pt x="5838262" y="3017061"/>
                </a:cubicBezTo>
                <a:cubicBezTo>
                  <a:pt x="5838262" y="3017061"/>
                  <a:pt x="5849244" y="3019775"/>
                  <a:pt x="5850618" y="3015194"/>
                </a:cubicBezTo>
                <a:cubicBezTo>
                  <a:pt x="5850618" y="3015194"/>
                  <a:pt x="5851993" y="3010612"/>
                  <a:pt x="5851993" y="3010612"/>
                </a:cubicBezTo>
                <a:close/>
                <a:moveTo>
                  <a:pt x="774525" y="3005340"/>
                </a:moveTo>
                <a:cubicBezTo>
                  <a:pt x="763563" y="3008169"/>
                  <a:pt x="769113" y="3028502"/>
                  <a:pt x="760316" y="3022068"/>
                </a:cubicBezTo>
                <a:cubicBezTo>
                  <a:pt x="758150" y="3031330"/>
                  <a:pt x="754902" y="3045228"/>
                  <a:pt x="743940" y="3048057"/>
                </a:cubicBezTo>
                <a:cubicBezTo>
                  <a:pt x="753820" y="3049860"/>
                  <a:pt x="752737" y="3054491"/>
                  <a:pt x="751652" y="3059124"/>
                </a:cubicBezTo>
                <a:cubicBezTo>
                  <a:pt x="752737" y="3054491"/>
                  <a:pt x="763698" y="3051664"/>
                  <a:pt x="763698" y="3051664"/>
                </a:cubicBezTo>
                <a:cubicBezTo>
                  <a:pt x="768029" y="3033134"/>
                  <a:pt x="770194" y="3023869"/>
                  <a:pt x="774525" y="3005340"/>
                </a:cubicBezTo>
                <a:close/>
                <a:moveTo>
                  <a:pt x="6916450" y="3003697"/>
                </a:moveTo>
                <a:cubicBezTo>
                  <a:pt x="6914217" y="3004739"/>
                  <a:pt x="6913313" y="3005530"/>
                  <a:pt x="6913158" y="3006061"/>
                </a:cubicBezTo>
                <a:cubicBezTo>
                  <a:pt x="6912926" y="3006859"/>
                  <a:pt x="6914384" y="3007076"/>
                  <a:pt x="6915582" y="3006689"/>
                </a:cubicBezTo>
                <a:cubicBezTo>
                  <a:pt x="6916781" y="3006300"/>
                  <a:pt x="6917719" y="3005311"/>
                  <a:pt x="6916450" y="3003697"/>
                </a:cubicBezTo>
                <a:close/>
                <a:moveTo>
                  <a:pt x="6978214" y="2999239"/>
                </a:moveTo>
                <a:cubicBezTo>
                  <a:pt x="6977113" y="3002274"/>
                  <a:pt x="6977664" y="3004102"/>
                  <a:pt x="6976563" y="3007138"/>
                </a:cubicBezTo>
                <a:cubicBezTo>
                  <a:pt x="6976564" y="3010485"/>
                  <a:pt x="6976565" y="3013831"/>
                  <a:pt x="6972159" y="3015933"/>
                </a:cubicBezTo>
                <a:cubicBezTo>
                  <a:pt x="6972159" y="3015933"/>
                  <a:pt x="6972159" y="3015933"/>
                  <a:pt x="6971608" y="3017450"/>
                </a:cubicBezTo>
                <a:cubicBezTo>
                  <a:pt x="6971608" y="3017450"/>
                  <a:pt x="6972709" y="3017761"/>
                  <a:pt x="6973811" y="3018072"/>
                </a:cubicBezTo>
                <a:cubicBezTo>
                  <a:pt x="6977114" y="3015660"/>
                  <a:pt x="6977666" y="3014141"/>
                  <a:pt x="6978216" y="3012625"/>
                </a:cubicBezTo>
                <a:cubicBezTo>
                  <a:pt x="6979318" y="3009588"/>
                  <a:pt x="6979867" y="3008070"/>
                  <a:pt x="6979318" y="3006242"/>
                </a:cubicBezTo>
                <a:cubicBezTo>
                  <a:pt x="6979867" y="3004725"/>
                  <a:pt x="6979316" y="3002897"/>
                  <a:pt x="6981518" y="3000172"/>
                </a:cubicBezTo>
                <a:cubicBezTo>
                  <a:pt x="6981518" y="3000172"/>
                  <a:pt x="6980417" y="2999861"/>
                  <a:pt x="6980417" y="2999861"/>
                </a:cubicBezTo>
                <a:cubicBezTo>
                  <a:pt x="6979317" y="2999549"/>
                  <a:pt x="6979317" y="2999549"/>
                  <a:pt x="6978214" y="2999239"/>
                </a:cubicBezTo>
                <a:close/>
                <a:moveTo>
                  <a:pt x="780095" y="2997029"/>
                </a:moveTo>
                <a:cubicBezTo>
                  <a:pt x="778568" y="2997358"/>
                  <a:pt x="778295" y="2998523"/>
                  <a:pt x="777751" y="3000854"/>
                </a:cubicBezTo>
                <a:cubicBezTo>
                  <a:pt x="777751" y="3000854"/>
                  <a:pt x="777751" y="3000854"/>
                  <a:pt x="776663" y="3005511"/>
                </a:cubicBezTo>
                <a:cubicBezTo>
                  <a:pt x="776663" y="3005511"/>
                  <a:pt x="775574" y="3010170"/>
                  <a:pt x="775574" y="3010170"/>
                </a:cubicBezTo>
                <a:cubicBezTo>
                  <a:pt x="772308" y="3024144"/>
                  <a:pt x="767952" y="3042779"/>
                  <a:pt x="765773" y="3052097"/>
                </a:cubicBezTo>
                <a:cubicBezTo>
                  <a:pt x="764686" y="3056755"/>
                  <a:pt x="764686" y="3056755"/>
                  <a:pt x="763596" y="3061413"/>
                </a:cubicBezTo>
                <a:cubicBezTo>
                  <a:pt x="763596" y="3061413"/>
                  <a:pt x="762507" y="3066071"/>
                  <a:pt x="762507" y="3066071"/>
                </a:cubicBezTo>
                <a:lnTo>
                  <a:pt x="764384" y="3075557"/>
                </a:lnTo>
                <a:lnTo>
                  <a:pt x="758152" y="3084705"/>
                </a:lnTo>
                <a:cubicBezTo>
                  <a:pt x="758152" y="3084705"/>
                  <a:pt x="762024" y="3080553"/>
                  <a:pt x="764503" y="3076150"/>
                </a:cubicBezTo>
                <a:lnTo>
                  <a:pt x="764384" y="3075557"/>
                </a:lnTo>
                <a:lnTo>
                  <a:pt x="775813" y="3058787"/>
                </a:lnTo>
                <a:cubicBezTo>
                  <a:pt x="775813" y="3058787"/>
                  <a:pt x="765773" y="3052097"/>
                  <a:pt x="765773" y="3052097"/>
                </a:cubicBezTo>
                <a:cubicBezTo>
                  <a:pt x="779079" y="3044809"/>
                  <a:pt x="771218" y="3028804"/>
                  <a:pt x="786703" y="3012200"/>
                </a:cubicBezTo>
                <a:cubicBezTo>
                  <a:pt x="786703" y="3012200"/>
                  <a:pt x="787792" y="3007543"/>
                  <a:pt x="787792" y="3007543"/>
                </a:cubicBezTo>
                <a:cubicBezTo>
                  <a:pt x="788880" y="3002884"/>
                  <a:pt x="788880" y="3002884"/>
                  <a:pt x="788880" y="3002884"/>
                </a:cubicBezTo>
                <a:cubicBezTo>
                  <a:pt x="789969" y="2998225"/>
                  <a:pt x="789969" y="2998225"/>
                  <a:pt x="789969" y="2998225"/>
                </a:cubicBezTo>
                <a:cubicBezTo>
                  <a:pt x="784404" y="2997209"/>
                  <a:pt x="781622" y="2996701"/>
                  <a:pt x="780095" y="2997029"/>
                </a:cubicBezTo>
                <a:close/>
                <a:moveTo>
                  <a:pt x="6917184" y="2991736"/>
                </a:moveTo>
                <a:cubicBezTo>
                  <a:pt x="6915936" y="2992688"/>
                  <a:pt x="6911235" y="2997554"/>
                  <a:pt x="6910829" y="2998986"/>
                </a:cubicBezTo>
                <a:cubicBezTo>
                  <a:pt x="6910692" y="2999465"/>
                  <a:pt x="6911033" y="2999560"/>
                  <a:pt x="6912139" y="2999004"/>
                </a:cubicBezTo>
                <a:cubicBezTo>
                  <a:pt x="6914375" y="2996158"/>
                  <a:pt x="6923167" y="2995166"/>
                  <a:pt x="6917184" y="2991736"/>
                </a:cubicBezTo>
                <a:close/>
                <a:moveTo>
                  <a:pt x="6940161" y="2991533"/>
                </a:moveTo>
                <a:cubicBezTo>
                  <a:pt x="6937918" y="2996045"/>
                  <a:pt x="6934855" y="2999466"/>
                  <a:pt x="6933659" y="3002343"/>
                </a:cubicBezTo>
                <a:cubicBezTo>
                  <a:pt x="6932465" y="3005220"/>
                  <a:pt x="6933135" y="3007553"/>
                  <a:pt x="6938361" y="3009886"/>
                </a:cubicBezTo>
                <a:cubicBezTo>
                  <a:pt x="6938925" y="3008332"/>
                  <a:pt x="6938925" y="3008332"/>
                  <a:pt x="6938925" y="3008332"/>
                </a:cubicBezTo>
                <a:cubicBezTo>
                  <a:pt x="6939463" y="3010198"/>
                  <a:pt x="6939463" y="3010198"/>
                  <a:pt x="6940565" y="3010508"/>
                </a:cubicBezTo>
                <a:cubicBezTo>
                  <a:pt x="6940565" y="3010508"/>
                  <a:pt x="6941666" y="3010819"/>
                  <a:pt x="6942766" y="3011131"/>
                </a:cubicBezTo>
                <a:cubicBezTo>
                  <a:pt x="6942766" y="3011131"/>
                  <a:pt x="6943331" y="3009576"/>
                  <a:pt x="6943331" y="3009576"/>
                </a:cubicBezTo>
                <a:cubicBezTo>
                  <a:pt x="6943331" y="3009576"/>
                  <a:pt x="6943331" y="3009576"/>
                  <a:pt x="6942794" y="3007709"/>
                </a:cubicBezTo>
                <a:cubicBezTo>
                  <a:pt x="6942794" y="3007709"/>
                  <a:pt x="6941693" y="3007397"/>
                  <a:pt x="6941693" y="3007397"/>
                </a:cubicBezTo>
                <a:cubicBezTo>
                  <a:pt x="6942821" y="3004287"/>
                  <a:pt x="6943896" y="3008020"/>
                  <a:pt x="6945562" y="3006776"/>
                </a:cubicBezTo>
                <a:cubicBezTo>
                  <a:pt x="6946125" y="3005220"/>
                  <a:pt x="6946125" y="3005220"/>
                  <a:pt x="6946125" y="3005220"/>
                </a:cubicBezTo>
                <a:cubicBezTo>
                  <a:pt x="6945562" y="3006776"/>
                  <a:pt x="6946662" y="3007086"/>
                  <a:pt x="6947764" y="3007398"/>
                </a:cubicBezTo>
                <a:cubicBezTo>
                  <a:pt x="6947764" y="3007398"/>
                  <a:pt x="6948865" y="3007710"/>
                  <a:pt x="6949429" y="3006154"/>
                </a:cubicBezTo>
                <a:cubicBezTo>
                  <a:pt x="6949429" y="3006154"/>
                  <a:pt x="6949429" y="3006154"/>
                  <a:pt x="6948329" y="3005843"/>
                </a:cubicBezTo>
                <a:cubicBezTo>
                  <a:pt x="6948329" y="3005843"/>
                  <a:pt x="6948329" y="3005843"/>
                  <a:pt x="6948893" y="3004287"/>
                </a:cubicBezTo>
                <a:cubicBezTo>
                  <a:pt x="6951660" y="3003354"/>
                  <a:pt x="6953891" y="3000554"/>
                  <a:pt x="6950047" y="2997755"/>
                </a:cubicBezTo>
                <a:cubicBezTo>
                  <a:pt x="6945079" y="2998066"/>
                  <a:pt x="6942902" y="2994023"/>
                  <a:pt x="6940161" y="2991533"/>
                </a:cubicBezTo>
                <a:close/>
                <a:moveTo>
                  <a:pt x="6911493" y="2990216"/>
                </a:moveTo>
                <a:cubicBezTo>
                  <a:pt x="6915623" y="2991384"/>
                  <a:pt x="6908923" y="2992278"/>
                  <a:pt x="6907875" y="2994071"/>
                </a:cubicBezTo>
                <a:cubicBezTo>
                  <a:pt x="6907524" y="2994670"/>
                  <a:pt x="6907802" y="2995368"/>
                  <a:pt x="6909319" y="2996208"/>
                </a:cubicBezTo>
                <a:cubicBezTo>
                  <a:pt x="6911506" y="2993523"/>
                  <a:pt x="6919733" y="2987589"/>
                  <a:pt x="6911493" y="2990216"/>
                </a:cubicBezTo>
                <a:close/>
                <a:moveTo>
                  <a:pt x="6928613" y="2986933"/>
                </a:moveTo>
                <a:cubicBezTo>
                  <a:pt x="6926439" y="2986320"/>
                  <a:pt x="6924791" y="2987558"/>
                  <a:pt x="6923144" y="2988797"/>
                </a:cubicBezTo>
                <a:cubicBezTo>
                  <a:pt x="6922056" y="2988489"/>
                  <a:pt x="6921494" y="2990035"/>
                  <a:pt x="6922583" y="2990341"/>
                </a:cubicBezTo>
                <a:cubicBezTo>
                  <a:pt x="6923670" y="2990649"/>
                  <a:pt x="6923670" y="2990649"/>
                  <a:pt x="6924757" y="2990956"/>
                </a:cubicBezTo>
                <a:cubicBezTo>
                  <a:pt x="6926404" y="2989717"/>
                  <a:pt x="6926404" y="2989717"/>
                  <a:pt x="6927491" y="2990024"/>
                </a:cubicBezTo>
                <a:cubicBezTo>
                  <a:pt x="6928579" y="2990332"/>
                  <a:pt x="6930754" y="2990945"/>
                  <a:pt x="6931280" y="2992798"/>
                </a:cubicBezTo>
                <a:lnTo>
                  <a:pt x="6931807" y="2994651"/>
                </a:lnTo>
                <a:cubicBezTo>
                  <a:pt x="6933455" y="2993413"/>
                  <a:pt x="6933455" y="2993413"/>
                  <a:pt x="6933455" y="2993413"/>
                </a:cubicBezTo>
                <a:cubicBezTo>
                  <a:pt x="6933455" y="2993413"/>
                  <a:pt x="6934015" y="2991868"/>
                  <a:pt x="6935103" y="2992173"/>
                </a:cubicBezTo>
                <a:cubicBezTo>
                  <a:pt x="6935103" y="2992173"/>
                  <a:pt x="6936750" y="2990936"/>
                  <a:pt x="6936750" y="2990936"/>
                </a:cubicBezTo>
                <a:cubicBezTo>
                  <a:pt x="6937837" y="2991242"/>
                  <a:pt x="6937837" y="2991242"/>
                  <a:pt x="6938399" y="2989697"/>
                </a:cubicBezTo>
                <a:cubicBezTo>
                  <a:pt x="6938399" y="2989697"/>
                  <a:pt x="6938399" y="2989697"/>
                  <a:pt x="6937310" y="2989391"/>
                </a:cubicBezTo>
                <a:cubicBezTo>
                  <a:pt x="6937872" y="2987846"/>
                  <a:pt x="6936784" y="2987539"/>
                  <a:pt x="6935137" y="2988777"/>
                </a:cubicBezTo>
                <a:cubicBezTo>
                  <a:pt x="6935137" y="2988777"/>
                  <a:pt x="6934050" y="2988470"/>
                  <a:pt x="6933490" y="2990014"/>
                </a:cubicBezTo>
                <a:cubicBezTo>
                  <a:pt x="6933490" y="2990014"/>
                  <a:pt x="6933490" y="2990014"/>
                  <a:pt x="6932401" y="2989708"/>
                </a:cubicBezTo>
                <a:cubicBezTo>
                  <a:pt x="6931874" y="2987855"/>
                  <a:pt x="6930787" y="2987548"/>
                  <a:pt x="6928613" y="2986933"/>
                </a:cubicBezTo>
                <a:close/>
                <a:moveTo>
                  <a:pt x="6986224" y="2984466"/>
                </a:moveTo>
                <a:cubicBezTo>
                  <a:pt x="6984087" y="2983860"/>
                  <a:pt x="6980883" y="2982957"/>
                  <a:pt x="6980316" y="2984519"/>
                </a:cubicBezTo>
                <a:cubicBezTo>
                  <a:pt x="6984589" y="2985727"/>
                  <a:pt x="6976411" y="2992037"/>
                  <a:pt x="6980685" y="2993244"/>
                </a:cubicBezTo>
                <a:cubicBezTo>
                  <a:pt x="6981251" y="2991679"/>
                  <a:pt x="6982319" y="2991982"/>
                  <a:pt x="6984456" y="2992584"/>
                </a:cubicBezTo>
                <a:cubicBezTo>
                  <a:pt x="6988861" y="2986932"/>
                  <a:pt x="6980250" y="2987950"/>
                  <a:pt x="6986224" y="2984466"/>
                </a:cubicBezTo>
                <a:close/>
                <a:moveTo>
                  <a:pt x="6948747" y="2980994"/>
                </a:moveTo>
                <a:cubicBezTo>
                  <a:pt x="6949835" y="2981302"/>
                  <a:pt x="6949835" y="2981302"/>
                  <a:pt x="6949835" y="2981302"/>
                </a:cubicBezTo>
                <a:cubicBezTo>
                  <a:pt x="6949280" y="2982830"/>
                  <a:pt x="6948193" y="2982524"/>
                  <a:pt x="6946552" y="2983744"/>
                </a:cubicBezTo>
                <a:cubicBezTo>
                  <a:pt x="6947106" y="2982216"/>
                  <a:pt x="6948193" y="2982524"/>
                  <a:pt x="6948747" y="2980994"/>
                </a:cubicBezTo>
                <a:close/>
                <a:moveTo>
                  <a:pt x="6364311" y="2978573"/>
                </a:moveTo>
                <a:cubicBezTo>
                  <a:pt x="6363766" y="2983375"/>
                  <a:pt x="6358331" y="2981840"/>
                  <a:pt x="6357787" y="2986640"/>
                </a:cubicBezTo>
                <a:cubicBezTo>
                  <a:pt x="6362681" y="2989672"/>
                  <a:pt x="6367029" y="2980991"/>
                  <a:pt x="6364311" y="2978573"/>
                </a:cubicBezTo>
                <a:close/>
                <a:moveTo>
                  <a:pt x="807627" y="2972305"/>
                </a:moveTo>
                <a:lnTo>
                  <a:pt x="805450" y="2981622"/>
                </a:lnTo>
                <a:cubicBezTo>
                  <a:pt x="795411" y="2974932"/>
                  <a:pt x="806538" y="2976961"/>
                  <a:pt x="807627" y="2972305"/>
                </a:cubicBezTo>
                <a:close/>
                <a:moveTo>
                  <a:pt x="8774836" y="2972226"/>
                </a:moveTo>
                <a:lnTo>
                  <a:pt x="8774813" y="2973884"/>
                </a:lnTo>
                <a:cubicBezTo>
                  <a:pt x="8769306" y="2973875"/>
                  <a:pt x="8769280" y="2975532"/>
                  <a:pt x="8769256" y="2977189"/>
                </a:cubicBezTo>
                <a:cubicBezTo>
                  <a:pt x="8769256" y="2977189"/>
                  <a:pt x="8769231" y="2978846"/>
                  <a:pt x="8774736" y="2978855"/>
                </a:cubicBezTo>
                <a:cubicBezTo>
                  <a:pt x="8774736" y="2978855"/>
                  <a:pt x="8774736" y="2978855"/>
                  <a:pt x="8774761" y="2977197"/>
                </a:cubicBezTo>
                <a:cubicBezTo>
                  <a:pt x="8774761" y="2977197"/>
                  <a:pt x="8774786" y="2975541"/>
                  <a:pt x="8780293" y="2975550"/>
                </a:cubicBezTo>
                <a:cubicBezTo>
                  <a:pt x="8780293" y="2975550"/>
                  <a:pt x="8780267" y="2977205"/>
                  <a:pt x="8780242" y="2978863"/>
                </a:cubicBezTo>
                <a:cubicBezTo>
                  <a:pt x="8774736" y="2978855"/>
                  <a:pt x="8780217" y="2980521"/>
                  <a:pt x="8780217" y="2980521"/>
                </a:cubicBezTo>
                <a:cubicBezTo>
                  <a:pt x="8780217" y="2980521"/>
                  <a:pt x="8785722" y="2980528"/>
                  <a:pt x="8785747" y="2978870"/>
                </a:cubicBezTo>
                <a:cubicBezTo>
                  <a:pt x="8785771" y="2977215"/>
                  <a:pt x="8785771" y="2977215"/>
                  <a:pt x="8785795" y="2975558"/>
                </a:cubicBezTo>
                <a:cubicBezTo>
                  <a:pt x="8785795" y="2975558"/>
                  <a:pt x="8785822" y="2973900"/>
                  <a:pt x="8785822" y="2973900"/>
                </a:cubicBezTo>
                <a:cubicBezTo>
                  <a:pt x="8780342" y="2972235"/>
                  <a:pt x="8774836" y="2972226"/>
                  <a:pt x="8774836" y="2972226"/>
                </a:cubicBezTo>
                <a:close/>
                <a:moveTo>
                  <a:pt x="5778568" y="2969198"/>
                </a:moveTo>
                <a:cubicBezTo>
                  <a:pt x="5778568" y="2969198"/>
                  <a:pt x="5778568" y="2969198"/>
                  <a:pt x="5789507" y="2970361"/>
                </a:cubicBezTo>
                <a:lnTo>
                  <a:pt x="5788170" y="2979780"/>
                </a:lnTo>
                <a:lnTo>
                  <a:pt x="5785612" y="2978806"/>
                </a:lnTo>
                <a:cubicBezTo>
                  <a:pt x="5783037" y="2980015"/>
                  <a:pt x="5785091" y="2987907"/>
                  <a:pt x="5777888" y="2982434"/>
                </a:cubicBezTo>
                <a:cubicBezTo>
                  <a:pt x="5776511" y="2987015"/>
                  <a:pt x="5773762" y="2996180"/>
                  <a:pt x="5773762" y="2996180"/>
                </a:cubicBezTo>
                <a:cubicBezTo>
                  <a:pt x="5775135" y="2991597"/>
                  <a:pt x="5762780" y="2993463"/>
                  <a:pt x="5762780" y="2993463"/>
                </a:cubicBezTo>
                <a:cubicBezTo>
                  <a:pt x="5764156" y="2988882"/>
                  <a:pt x="5765531" y="2984298"/>
                  <a:pt x="5766908" y="2979717"/>
                </a:cubicBezTo>
                <a:lnTo>
                  <a:pt x="5768172" y="2975504"/>
                </a:lnTo>
                <a:lnTo>
                  <a:pt x="5777031" y="2980031"/>
                </a:lnTo>
                <a:cubicBezTo>
                  <a:pt x="5777031" y="2980031"/>
                  <a:pt x="5777543" y="2976419"/>
                  <a:pt x="5778055" y="2972809"/>
                </a:cubicBezTo>
                <a:cubicBezTo>
                  <a:pt x="5778055" y="2972809"/>
                  <a:pt x="5778568" y="2969198"/>
                  <a:pt x="5778568" y="2969198"/>
                </a:cubicBezTo>
                <a:close/>
                <a:moveTo>
                  <a:pt x="6978354" y="2965814"/>
                </a:moveTo>
                <a:cubicBezTo>
                  <a:pt x="6979158" y="2968552"/>
                  <a:pt x="6975071" y="2969907"/>
                  <a:pt x="6974812" y="2970931"/>
                </a:cubicBezTo>
                <a:cubicBezTo>
                  <a:pt x="6974726" y="2971274"/>
                  <a:pt x="6975064" y="2971578"/>
                  <a:pt x="6976152" y="2971886"/>
                </a:cubicBezTo>
                <a:cubicBezTo>
                  <a:pt x="6976702" y="2970368"/>
                  <a:pt x="6977788" y="2970675"/>
                  <a:pt x="6979964" y="2971290"/>
                </a:cubicBezTo>
                <a:cubicBezTo>
                  <a:pt x="6979964" y="2971290"/>
                  <a:pt x="6980514" y="2969770"/>
                  <a:pt x="6981064" y="2968254"/>
                </a:cubicBezTo>
                <a:cubicBezTo>
                  <a:pt x="6978890" y="2967639"/>
                  <a:pt x="6979441" y="2966121"/>
                  <a:pt x="6978354" y="2965814"/>
                </a:cubicBezTo>
                <a:close/>
                <a:moveTo>
                  <a:pt x="6982917" y="2963455"/>
                </a:moveTo>
                <a:cubicBezTo>
                  <a:pt x="6980748" y="2966086"/>
                  <a:pt x="6979611" y="2962519"/>
                  <a:pt x="6979078" y="2963991"/>
                </a:cubicBezTo>
                <a:cubicBezTo>
                  <a:pt x="6981281" y="2964614"/>
                  <a:pt x="6980212" y="2967558"/>
                  <a:pt x="6982418" y="2968180"/>
                </a:cubicBezTo>
                <a:cubicBezTo>
                  <a:pt x="6982950" y="2966708"/>
                  <a:pt x="6984019" y="2963766"/>
                  <a:pt x="6982917" y="2963455"/>
                </a:cubicBezTo>
                <a:close/>
                <a:moveTo>
                  <a:pt x="5773002" y="2959409"/>
                </a:moveTo>
                <a:lnTo>
                  <a:pt x="5773012" y="2959441"/>
                </a:lnTo>
                <a:cubicBezTo>
                  <a:pt x="5773504" y="2960868"/>
                  <a:pt x="5773653" y="2962258"/>
                  <a:pt x="5772932" y="2963671"/>
                </a:cubicBezTo>
                <a:lnTo>
                  <a:pt x="5771327" y="2964993"/>
                </a:lnTo>
                <a:close/>
                <a:moveTo>
                  <a:pt x="6925794" y="2957360"/>
                </a:moveTo>
                <a:cubicBezTo>
                  <a:pt x="6926905" y="2957674"/>
                  <a:pt x="6926905" y="2957674"/>
                  <a:pt x="6926354" y="2959191"/>
                </a:cubicBezTo>
                <a:cubicBezTo>
                  <a:pt x="6923016" y="2958247"/>
                  <a:pt x="6920242" y="2959138"/>
                  <a:pt x="6918577" y="2960341"/>
                </a:cubicBezTo>
                <a:cubicBezTo>
                  <a:pt x="6919691" y="2960656"/>
                  <a:pt x="6920252" y="2962487"/>
                  <a:pt x="6919703" y="2964005"/>
                </a:cubicBezTo>
                <a:cubicBezTo>
                  <a:pt x="6920956" y="2964778"/>
                  <a:pt x="6922310" y="2964636"/>
                  <a:pt x="6923549" y="2964019"/>
                </a:cubicBezTo>
                <a:cubicBezTo>
                  <a:pt x="6927269" y="2962168"/>
                  <a:pt x="6929956" y="2956026"/>
                  <a:pt x="6925794" y="2957360"/>
                </a:cubicBezTo>
                <a:close/>
                <a:moveTo>
                  <a:pt x="7779375" y="2955761"/>
                </a:moveTo>
                <a:cubicBezTo>
                  <a:pt x="7778285" y="2960420"/>
                  <a:pt x="7788326" y="2967110"/>
                  <a:pt x="7788326" y="2967110"/>
                </a:cubicBezTo>
                <a:cubicBezTo>
                  <a:pt x="7787236" y="2971766"/>
                  <a:pt x="7786147" y="2976427"/>
                  <a:pt x="7786147" y="2976427"/>
                </a:cubicBezTo>
                <a:cubicBezTo>
                  <a:pt x="7785059" y="2981085"/>
                  <a:pt x="7785059" y="2981085"/>
                  <a:pt x="7783970" y="2985744"/>
                </a:cubicBezTo>
                <a:cubicBezTo>
                  <a:pt x="7780703" y="2999719"/>
                  <a:pt x="7778525" y="3009035"/>
                  <a:pt x="7765218" y="3016323"/>
                </a:cubicBezTo>
                <a:cubicBezTo>
                  <a:pt x="7764130" y="3020980"/>
                  <a:pt x="7773081" y="3032329"/>
                  <a:pt x="7774170" y="3027669"/>
                </a:cubicBezTo>
                <a:cubicBezTo>
                  <a:pt x="7776348" y="3018354"/>
                  <a:pt x="7778525" y="3009035"/>
                  <a:pt x="7780703" y="2999719"/>
                </a:cubicBezTo>
                <a:cubicBezTo>
                  <a:pt x="7790740" y="3006408"/>
                  <a:pt x="7775258" y="3023012"/>
                  <a:pt x="7771992" y="3036987"/>
                </a:cubicBezTo>
                <a:cubicBezTo>
                  <a:pt x="7769815" y="3046304"/>
                  <a:pt x="7778763" y="3057653"/>
                  <a:pt x="7777672" y="3062311"/>
                </a:cubicBezTo>
                <a:cubicBezTo>
                  <a:pt x="7775495" y="3071628"/>
                  <a:pt x="7763281" y="3074256"/>
                  <a:pt x="7762192" y="3078914"/>
                </a:cubicBezTo>
                <a:cubicBezTo>
                  <a:pt x="7765458" y="3064938"/>
                  <a:pt x="7767637" y="3055621"/>
                  <a:pt x="7770903" y="3041645"/>
                </a:cubicBezTo>
                <a:cubicBezTo>
                  <a:pt x="7759775" y="3039615"/>
                  <a:pt x="7757597" y="3048932"/>
                  <a:pt x="7757597" y="3048932"/>
                </a:cubicBezTo>
                <a:cubicBezTo>
                  <a:pt x="7759775" y="3039615"/>
                  <a:pt x="7760865" y="3034956"/>
                  <a:pt x="7763042" y="3025639"/>
                </a:cubicBezTo>
                <a:cubicBezTo>
                  <a:pt x="7763042" y="3025639"/>
                  <a:pt x="7750827" y="3028268"/>
                  <a:pt x="7751915" y="3023608"/>
                </a:cubicBezTo>
                <a:cubicBezTo>
                  <a:pt x="7754095" y="3014292"/>
                  <a:pt x="7764130" y="3020980"/>
                  <a:pt x="7766310" y="3011664"/>
                </a:cubicBezTo>
                <a:cubicBezTo>
                  <a:pt x="7755182" y="3009632"/>
                  <a:pt x="7757362" y="3000315"/>
                  <a:pt x="7759539" y="2990998"/>
                </a:cubicBezTo>
                <a:cubicBezTo>
                  <a:pt x="7759539" y="2990998"/>
                  <a:pt x="7770664" y="2993029"/>
                  <a:pt x="7770664" y="2993029"/>
                </a:cubicBezTo>
                <a:cubicBezTo>
                  <a:pt x="7772843" y="2983712"/>
                  <a:pt x="7772843" y="2983712"/>
                  <a:pt x="7775019" y="2974395"/>
                </a:cubicBezTo>
                <a:cubicBezTo>
                  <a:pt x="7777197" y="2965078"/>
                  <a:pt x="7777197" y="2965078"/>
                  <a:pt x="7779375" y="2955761"/>
                </a:cubicBezTo>
                <a:close/>
                <a:moveTo>
                  <a:pt x="5900717" y="2955369"/>
                </a:moveTo>
                <a:cubicBezTo>
                  <a:pt x="5898246" y="2955518"/>
                  <a:pt x="5895717" y="2956075"/>
                  <a:pt x="5890891" y="2955560"/>
                </a:cubicBezTo>
                <a:cubicBezTo>
                  <a:pt x="5890891" y="2955560"/>
                  <a:pt x="5890891" y="2955560"/>
                  <a:pt x="5890430" y="2958812"/>
                </a:cubicBezTo>
                <a:cubicBezTo>
                  <a:pt x="5890430" y="2958812"/>
                  <a:pt x="5890430" y="2958812"/>
                  <a:pt x="5900083" y="2959839"/>
                </a:cubicBezTo>
                <a:cubicBezTo>
                  <a:pt x="5904908" y="2960351"/>
                  <a:pt x="5907322" y="2960608"/>
                  <a:pt x="5908586" y="2960330"/>
                </a:cubicBezTo>
                <a:cubicBezTo>
                  <a:pt x="5909849" y="2960051"/>
                  <a:pt x="5909965" y="2959240"/>
                  <a:pt x="5910196" y="2957615"/>
                </a:cubicBezTo>
                <a:cubicBezTo>
                  <a:pt x="5905601" y="2955476"/>
                  <a:pt x="5903188" y="2955220"/>
                  <a:pt x="5900717" y="2955369"/>
                </a:cubicBezTo>
                <a:close/>
                <a:moveTo>
                  <a:pt x="5856238" y="2951213"/>
                </a:moveTo>
                <a:cubicBezTo>
                  <a:pt x="5855684" y="2955116"/>
                  <a:pt x="5855684" y="2955116"/>
                  <a:pt x="5855684" y="2955116"/>
                </a:cubicBezTo>
                <a:cubicBezTo>
                  <a:pt x="5861199" y="2957681"/>
                  <a:pt x="5863957" y="2958963"/>
                  <a:pt x="5866853" y="2959272"/>
                </a:cubicBezTo>
                <a:cubicBezTo>
                  <a:pt x="5869748" y="2959580"/>
                  <a:pt x="5872782" y="2958913"/>
                  <a:pt x="5878850" y="2957579"/>
                </a:cubicBezTo>
                <a:cubicBezTo>
                  <a:pt x="5867268" y="2956347"/>
                  <a:pt x="5867821" y="2952446"/>
                  <a:pt x="5856238" y="2951213"/>
                </a:cubicBezTo>
                <a:close/>
                <a:moveTo>
                  <a:pt x="6427651" y="2947789"/>
                </a:moveTo>
                <a:cubicBezTo>
                  <a:pt x="6425974" y="2949852"/>
                  <a:pt x="6421468" y="2953965"/>
                  <a:pt x="6421451" y="2957209"/>
                </a:cubicBezTo>
                <a:cubicBezTo>
                  <a:pt x="6421446" y="2958288"/>
                  <a:pt x="6421938" y="2959273"/>
                  <a:pt x="6423201" y="2960053"/>
                </a:cubicBezTo>
                <a:cubicBezTo>
                  <a:pt x="6424861" y="2952070"/>
                  <a:pt x="6426010" y="2962536"/>
                  <a:pt x="6427679" y="2957938"/>
                </a:cubicBezTo>
                <a:cubicBezTo>
                  <a:pt x="6423192" y="2956669"/>
                  <a:pt x="6433258" y="2949372"/>
                  <a:pt x="6427651" y="2947789"/>
                </a:cubicBezTo>
                <a:close/>
                <a:moveTo>
                  <a:pt x="6409405" y="2947765"/>
                </a:moveTo>
                <a:cubicBezTo>
                  <a:pt x="6407814" y="2945663"/>
                  <a:pt x="6406334" y="2947309"/>
                  <a:pt x="6405518" y="2949556"/>
                </a:cubicBezTo>
                <a:cubicBezTo>
                  <a:pt x="6404702" y="2951802"/>
                  <a:pt x="6404552" y="2954652"/>
                  <a:pt x="6405620" y="2954953"/>
                </a:cubicBezTo>
                <a:cubicBezTo>
                  <a:pt x="6406184" y="2950158"/>
                  <a:pt x="6409912" y="2952862"/>
                  <a:pt x="6409405" y="2947765"/>
                </a:cubicBezTo>
                <a:close/>
                <a:moveTo>
                  <a:pt x="6985019" y="2947619"/>
                </a:moveTo>
                <a:cubicBezTo>
                  <a:pt x="6982908" y="2950187"/>
                  <a:pt x="6980252" y="2951018"/>
                  <a:pt x="6979730" y="2952454"/>
                </a:cubicBezTo>
                <a:cubicBezTo>
                  <a:pt x="6982415" y="2954795"/>
                  <a:pt x="6987702" y="2949959"/>
                  <a:pt x="6985019" y="2947619"/>
                </a:cubicBezTo>
                <a:close/>
                <a:moveTo>
                  <a:pt x="6946811" y="2943382"/>
                </a:moveTo>
                <a:cubicBezTo>
                  <a:pt x="6946234" y="2948274"/>
                  <a:pt x="6942972" y="2947353"/>
                  <a:pt x="6941864" y="2950408"/>
                </a:cubicBezTo>
                <a:cubicBezTo>
                  <a:pt x="6941864" y="2950408"/>
                  <a:pt x="6940222" y="2951629"/>
                  <a:pt x="6940222" y="2951629"/>
                </a:cubicBezTo>
                <a:cubicBezTo>
                  <a:pt x="6938580" y="2952851"/>
                  <a:pt x="6936940" y="2954071"/>
                  <a:pt x="6935297" y="2955293"/>
                </a:cubicBezTo>
                <a:cubicBezTo>
                  <a:pt x="6934210" y="2954986"/>
                  <a:pt x="6933656" y="2956513"/>
                  <a:pt x="6934743" y="2956821"/>
                </a:cubicBezTo>
                <a:cubicBezTo>
                  <a:pt x="6934188" y="2958350"/>
                  <a:pt x="6935275" y="2958658"/>
                  <a:pt x="6936918" y="2957435"/>
                </a:cubicBezTo>
                <a:cubicBezTo>
                  <a:pt x="6938559" y="2956214"/>
                  <a:pt x="6940200" y="2954993"/>
                  <a:pt x="6941288" y="2955300"/>
                </a:cubicBezTo>
                <a:cubicBezTo>
                  <a:pt x="6942930" y="2954080"/>
                  <a:pt x="6944570" y="2952859"/>
                  <a:pt x="6944570" y="2952859"/>
                </a:cubicBezTo>
                <a:cubicBezTo>
                  <a:pt x="6945658" y="2953165"/>
                  <a:pt x="6945658" y="2953165"/>
                  <a:pt x="6945658" y="2953165"/>
                </a:cubicBezTo>
                <a:cubicBezTo>
                  <a:pt x="6945658" y="2953165"/>
                  <a:pt x="6946745" y="2953472"/>
                  <a:pt x="6947834" y="2953779"/>
                </a:cubicBezTo>
                <a:cubicBezTo>
                  <a:pt x="6944528" y="2959586"/>
                  <a:pt x="6945594" y="2963255"/>
                  <a:pt x="6941202" y="2968755"/>
                </a:cubicBezTo>
                <a:cubicBezTo>
                  <a:pt x="6947703" y="2973961"/>
                  <a:pt x="6942224" y="2979152"/>
                  <a:pt x="6946552" y="2983744"/>
                </a:cubicBezTo>
                <a:cubicBezTo>
                  <a:pt x="6946552" y="2983744"/>
                  <a:pt x="6945997" y="2985273"/>
                  <a:pt x="6945997" y="2985273"/>
                </a:cubicBezTo>
                <a:cubicBezTo>
                  <a:pt x="6945997" y="2985273"/>
                  <a:pt x="6947084" y="2985580"/>
                  <a:pt x="6947084" y="2985580"/>
                </a:cubicBezTo>
                <a:cubicBezTo>
                  <a:pt x="6949814" y="2984667"/>
                  <a:pt x="6951455" y="2983446"/>
                  <a:pt x="6952010" y="2981916"/>
                </a:cubicBezTo>
                <a:cubicBezTo>
                  <a:pt x="6952564" y="2980388"/>
                  <a:pt x="6952564" y="2980388"/>
                  <a:pt x="6952564" y="2980388"/>
                </a:cubicBezTo>
                <a:cubicBezTo>
                  <a:pt x="6951477" y="2980080"/>
                  <a:pt x="6951477" y="2980080"/>
                  <a:pt x="6951477" y="2980080"/>
                </a:cubicBezTo>
                <a:cubicBezTo>
                  <a:pt x="6951477" y="2980080"/>
                  <a:pt x="6950389" y="2979773"/>
                  <a:pt x="6949302" y="2979466"/>
                </a:cubicBezTo>
                <a:cubicBezTo>
                  <a:pt x="6949857" y="2977938"/>
                  <a:pt x="6953118" y="2978860"/>
                  <a:pt x="6953671" y="2977330"/>
                </a:cubicBezTo>
                <a:cubicBezTo>
                  <a:pt x="6949345" y="2972739"/>
                  <a:pt x="6958597" y="2973669"/>
                  <a:pt x="6959173" y="2968777"/>
                </a:cubicBezTo>
                <a:cubicBezTo>
                  <a:pt x="6954291" y="2965712"/>
                  <a:pt x="6953717" y="2970603"/>
                  <a:pt x="6951542" y="2969989"/>
                </a:cubicBezTo>
                <a:cubicBezTo>
                  <a:pt x="6952671" y="2963570"/>
                  <a:pt x="6958640" y="2966942"/>
                  <a:pt x="6954312" y="2962349"/>
                </a:cubicBezTo>
                <a:cubicBezTo>
                  <a:pt x="6960305" y="2962356"/>
                  <a:pt x="6957554" y="2966634"/>
                  <a:pt x="6959728" y="2967248"/>
                </a:cubicBezTo>
                <a:cubicBezTo>
                  <a:pt x="6960838" y="2964190"/>
                  <a:pt x="6960325" y="2958991"/>
                  <a:pt x="6965208" y="2962056"/>
                </a:cubicBezTo>
                <a:cubicBezTo>
                  <a:pt x="6964675" y="2960221"/>
                  <a:pt x="6966317" y="2958999"/>
                  <a:pt x="6964142" y="2958385"/>
                </a:cubicBezTo>
                <a:cubicBezTo>
                  <a:pt x="6964142" y="2958385"/>
                  <a:pt x="6964696" y="2956858"/>
                  <a:pt x="6965250" y="2955328"/>
                </a:cubicBezTo>
                <a:cubicBezTo>
                  <a:pt x="6965805" y="2953802"/>
                  <a:pt x="6965805" y="2953802"/>
                  <a:pt x="6964718" y="2953494"/>
                </a:cubicBezTo>
                <a:cubicBezTo>
                  <a:pt x="6963630" y="2953186"/>
                  <a:pt x="6962543" y="2952880"/>
                  <a:pt x="6961990" y="2954408"/>
                </a:cubicBezTo>
                <a:cubicBezTo>
                  <a:pt x="6961990" y="2954408"/>
                  <a:pt x="6961434" y="2955936"/>
                  <a:pt x="6961434" y="2955936"/>
                </a:cubicBezTo>
                <a:cubicBezTo>
                  <a:pt x="6959260" y="2955322"/>
                  <a:pt x="6957087" y="2954707"/>
                  <a:pt x="6957640" y="2953180"/>
                </a:cubicBezTo>
                <a:cubicBezTo>
                  <a:pt x="6959815" y="2953793"/>
                  <a:pt x="6960368" y="2952266"/>
                  <a:pt x="6960390" y="2948902"/>
                </a:cubicBezTo>
                <a:cubicBezTo>
                  <a:pt x="6958215" y="2948287"/>
                  <a:pt x="6956574" y="2949508"/>
                  <a:pt x="6953313" y="2948587"/>
                </a:cubicBezTo>
                <a:lnTo>
                  <a:pt x="6951672" y="2949809"/>
                </a:lnTo>
                <a:cubicBezTo>
                  <a:pt x="6953313" y="2948587"/>
                  <a:pt x="6954955" y="2947365"/>
                  <a:pt x="6955508" y="2945839"/>
                </a:cubicBezTo>
                <a:cubicBezTo>
                  <a:pt x="6956063" y="2944310"/>
                  <a:pt x="6954975" y="2944003"/>
                  <a:pt x="6954975" y="2944003"/>
                </a:cubicBezTo>
                <a:cubicBezTo>
                  <a:pt x="6953890" y="2943695"/>
                  <a:pt x="6953335" y="2945224"/>
                  <a:pt x="6953335" y="2945224"/>
                </a:cubicBezTo>
                <a:cubicBezTo>
                  <a:pt x="6953335" y="2945224"/>
                  <a:pt x="6952779" y="2946752"/>
                  <a:pt x="6951692" y="2946445"/>
                </a:cubicBezTo>
                <a:cubicBezTo>
                  <a:pt x="6950072" y="2944302"/>
                  <a:pt x="6950050" y="2947666"/>
                  <a:pt x="6947876" y="2947051"/>
                </a:cubicBezTo>
                <a:cubicBezTo>
                  <a:pt x="6946789" y="2946746"/>
                  <a:pt x="6947898" y="2943690"/>
                  <a:pt x="6946811" y="2943382"/>
                </a:cubicBezTo>
                <a:close/>
                <a:moveTo>
                  <a:pt x="6383089" y="2937029"/>
                </a:moveTo>
                <a:cubicBezTo>
                  <a:pt x="6381987" y="2936718"/>
                  <a:pt x="6380885" y="2936406"/>
                  <a:pt x="6380342" y="2937905"/>
                </a:cubicBezTo>
                <a:cubicBezTo>
                  <a:pt x="6378697" y="2939092"/>
                  <a:pt x="6377610" y="2942087"/>
                  <a:pt x="6377066" y="2943585"/>
                </a:cubicBezTo>
                <a:cubicBezTo>
                  <a:pt x="6377066" y="2943585"/>
                  <a:pt x="6377625" y="2945395"/>
                  <a:pt x="6377625" y="2945395"/>
                </a:cubicBezTo>
                <a:cubicBezTo>
                  <a:pt x="6377082" y="2946893"/>
                  <a:pt x="6377082" y="2946893"/>
                  <a:pt x="6378182" y="2947203"/>
                </a:cubicBezTo>
                <a:cubicBezTo>
                  <a:pt x="6380386" y="2947825"/>
                  <a:pt x="6380386" y="2947825"/>
                  <a:pt x="6380929" y="2946328"/>
                </a:cubicBezTo>
                <a:cubicBezTo>
                  <a:pt x="6380929" y="2946328"/>
                  <a:pt x="6381472" y="2944830"/>
                  <a:pt x="6382017" y="2943332"/>
                </a:cubicBezTo>
                <a:cubicBezTo>
                  <a:pt x="6382560" y="2941833"/>
                  <a:pt x="6382560" y="2941833"/>
                  <a:pt x="6383103" y="2940336"/>
                </a:cubicBezTo>
                <a:cubicBezTo>
                  <a:pt x="6383103" y="2940336"/>
                  <a:pt x="6383647" y="2938838"/>
                  <a:pt x="6383647" y="2938838"/>
                </a:cubicBezTo>
                <a:cubicBezTo>
                  <a:pt x="6383647" y="2938838"/>
                  <a:pt x="6384189" y="2937341"/>
                  <a:pt x="6383089" y="2937029"/>
                </a:cubicBezTo>
                <a:close/>
                <a:moveTo>
                  <a:pt x="6412772" y="2935069"/>
                </a:moveTo>
                <a:cubicBezTo>
                  <a:pt x="6412325" y="2938776"/>
                  <a:pt x="6408841" y="2939708"/>
                  <a:pt x="6409183" y="2941242"/>
                </a:cubicBezTo>
                <a:cubicBezTo>
                  <a:pt x="6409297" y="2941754"/>
                  <a:pt x="6409837" y="2942333"/>
                  <a:pt x="6411055" y="2943102"/>
                </a:cubicBezTo>
                <a:cubicBezTo>
                  <a:pt x="6412176" y="2940012"/>
                  <a:pt x="6416033" y="2935990"/>
                  <a:pt x="6412772" y="2935069"/>
                </a:cubicBezTo>
                <a:close/>
                <a:moveTo>
                  <a:pt x="6417936" y="2934702"/>
                </a:moveTo>
                <a:cubicBezTo>
                  <a:pt x="6417514" y="2935862"/>
                  <a:pt x="6414291" y="2939102"/>
                  <a:pt x="6414097" y="2941044"/>
                </a:cubicBezTo>
                <a:cubicBezTo>
                  <a:pt x="6414033" y="2941693"/>
                  <a:pt x="6414306" y="2942195"/>
                  <a:pt x="6415133" y="2942427"/>
                </a:cubicBezTo>
                <a:cubicBezTo>
                  <a:pt x="6416253" y="2939337"/>
                  <a:pt x="6422883" y="2937804"/>
                  <a:pt x="6417936" y="2934702"/>
                </a:cubicBezTo>
                <a:close/>
                <a:moveTo>
                  <a:pt x="5928510" y="2911395"/>
                </a:moveTo>
                <a:lnTo>
                  <a:pt x="5933200" y="2912716"/>
                </a:lnTo>
                <a:lnTo>
                  <a:pt x="5932577" y="2913806"/>
                </a:lnTo>
                <a:cubicBezTo>
                  <a:pt x="5930990" y="2914627"/>
                  <a:pt x="5927956" y="2915295"/>
                  <a:pt x="5927956" y="2915295"/>
                </a:cubicBezTo>
                <a:cubicBezTo>
                  <a:pt x="5939540" y="2916528"/>
                  <a:pt x="5939540" y="2916528"/>
                  <a:pt x="5951121" y="2917760"/>
                </a:cubicBezTo>
                <a:cubicBezTo>
                  <a:pt x="5958842" y="2918581"/>
                  <a:pt x="5958842" y="2918581"/>
                  <a:pt x="5958842" y="2918581"/>
                </a:cubicBezTo>
                <a:cubicBezTo>
                  <a:pt x="5958842" y="2918581"/>
                  <a:pt x="5959397" y="2914681"/>
                  <a:pt x="5959397" y="2914681"/>
                </a:cubicBezTo>
                <a:cubicBezTo>
                  <a:pt x="5959397" y="2914681"/>
                  <a:pt x="5959397" y="2914681"/>
                  <a:pt x="5951675" y="2913858"/>
                </a:cubicBezTo>
                <a:cubicBezTo>
                  <a:pt x="5951675" y="2913858"/>
                  <a:pt x="5951121" y="2917760"/>
                  <a:pt x="5951121" y="2917760"/>
                </a:cubicBezTo>
                <a:cubicBezTo>
                  <a:pt x="5945330" y="2917144"/>
                  <a:pt x="5942573" y="2915860"/>
                  <a:pt x="5939816" y="2914576"/>
                </a:cubicBezTo>
                <a:lnTo>
                  <a:pt x="5933200" y="2912716"/>
                </a:lnTo>
                <a:lnTo>
                  <a:pt x="5933310" y="2912524"/>
                </a:lnTo>
                <a:cubicBezTo>
                  <a:pt x="5932819" y="2912100"/>
                  <a:pt x="5931406" y="2911702"/>
                  <a:pt x="5928510" y="2911395"/>
                </a:cubicBezTo>
                <a:close/>
                <a:moveTo>
                  <a:pt x="5886042" y="2906876"/>
                </a:moveTo>
                <a:cubicBezTo>
                  <a:pt x="5885765" y="2908826"/>
                  <a:pt x="5882454" y="2911442"/>
                  <a:pt x="5880592" y="2914214"/>
                </a:cubicBezTo>
                <a:cubicBezTo>
                  <a:pt x="5878730" y="2916986"/>
                  <a:pt x="5878315" y="2919910"/>
                  <a:pt x="5883828" y="2922476"/>
                </a:cubicBezTo>
                <a:cubicBezTo>
                  <a:pt x="5895410" y="2923709"/>
                  <a:pt x="5895964" y="2919808"/>
                  <a:pt x="5896517" y="2915908"/>
                </a:cubicBezTo>
                <a:cubicBezTo>
                  <a:pt x="5884936" y="2914676"/>
                  <a:pt x="5897624" y="2908108"/>
                  <a:pt x="5886042" y="2906876"/>
                </a:cubicBezTo>
                <a:close/>
                <a:moveTo>
                  <a:pt x="6983111" y="2906318"/>
                </a:moveTo>
                <a:cubicBezTo>
                  <a:pt x="6982008" y="2906007"/>
                  <a:pt x="6981458" y="2907524"/>
                  <a:pt x="6981458" y="2907524"/>
                </a:cubicBezTo>
                <a:cubicBezTo>
                  <a:pt x="6980908" y="2909042"/>
                  <a:pt x="6980908" y="2909042"/>
                  <a:pt x="6980908" y="2909042"/>
                </a:cubicBezTo>
                <a:cubicBezTo>
                  <a:pt x="6980358" y="2910560"/>
                  <a:pt x="6980358" y="2910560"/>
                  <a:pt x="6980908" y="2912389"/>
                </a:cubicBezTo>
                <a:cubicBezTo>
                  <a:pt x="6980908" y="2912389"/>
                  <a:pt x="6982009" y="2912699"/>
                  <a:pt x="6983111" y="2913011"/>
                </a:cubicBezTo>
                <a:cubicBezTo>
                  <a:pt x="6983111" y="2913011"/>
                  <a:pt x="6984213" y="2913322"/>
                  <a:pt x="6984764" y="2911803"/>
                </a:cubicBezTo>
                <a:cubicBezTo>
                  <a:pt x="6984764" y="2911803"/>
                  <a:pt x="6983662" y="2911493"/>
                  <a:pt x="6983662" y="2911493"/>
                </a:cubicBezTo>
                <a:cubicBezTo>
                  <a:pt x="6983662" y="2911493"/>
                  <a:pt x="6984212" y="2909974"/>
                  <a:pt x="6984212" y="2909974"/>
                </a:cubicBezTo>
                <a:cubicBezTo>
                  <a:pt x="6984212" y="2909974"/>
                  <a:pt x="6984763" y="2908458"/>
                  <a:pt x="6984763" y="2908458"/>
                </a:cubicBezTo>
                <a:cubicBezTo>
                  <a:pt x="6984763" y="2908458"/>
                  <a:pt x="6984212" y="2906628"/>
                  <a:pt x="6983111" y="2906318"/>
                </a:cubicBezTo>
                <a:close/>
                <a:moveTo>
                  <a:pt x="5773816" y="2904309"/>
                </a:moveTo>
                <a:lnTo>
                  <a:pt x="5772442" y="2907250"/>
                </a:lnTo>
                <a:lnTo>
                  <a:pt x="5765578" y="2905551"/>
                </a:lnTo>
                <a:close/>
                <a:moveTo>
                  <a:pt x="6971047" y="2902911"/>
                </a:moveTo>
                <a:cubicBezTo>
                  <a:pt x="6968862" y="2902294"/>
                  <a:pt x="6966121" y="2903206"/>
                  <a:pt x="6963383" y="2904121"/>
                </a:cubicBezTo>
                <a:cubicBezTo>
                  <a:pt x="6960642" y="2905033"/>
                  <a:pt x="6958995" y="2906255"/>
                  <a:pt x="6957365" y="2904108"/>
                </a:cubicBezTo>
                <a:cubicBezTo>
                  <a:pt x="6955179" y="2903491"/>
                  <a:pt x="6955179" y="2903491"/>
                  <a:pt x="6955179" y="2903491"/>
                </a:cubicBezTo>
                <a:cubicBezTo>
                  <a:pt x="6954625" y="2905021"/>
                  <a:pt x="6954625" y="2905021"/>
                  <a:pt x="6954625" y="2905021"/>
                </a:cubicBezTo>
                <a:cubicBezTo>
                  <a:pt x="6952978" y="2906243"/>
                  <a:pt x="6951330" y="2907464"/>
                  <a:pt x="6950775" y="2908993"/>
                </a:cubicBezTo>
                <a:cubicBezTo>
                  <a:pt x="6950220" y="2910525"/>
                  <a:pt x="6948572" y="2911746"/>
                  <a:pt x="6948572" y="2911746"/>
                </a:cubicBezTo>
                <a:cubicBezTo>
                  <a:pt x="6948018" y="2913276"/>
                  <a:pt x="6948018" y="2913276"/>
                  <a:pt x="6948018" y="2913276"/>
                </a:cubicBezTo>
                <a:cubicBezTo>
                  <a:pt x="6947463" y="2914806"/>
                  <a:pt x="6950184" y="2917263"/>
                  <a:pt x="6951814" y="2919410"/>
                </a:cubicBezTo>
                <a:cubicBezTo>
                  <a:pt x="6952906" y="2919718"/>
                  <a:pt x="6952906" y="2919718"/>
                  <a:pt x="6952906" y="2919718"/>
                </a:cubicBezTo>
                <a:cubicBezTo>
                  <a:pt x="6954000" y="2920027"/>
                  <a:pt x="6954000" y="2920027"/>
                  <a:pt x="6954000" y="2920027"/>
                </a:cubicBezTo>
                <a:cubicBezTo>
                  <a:pt x="6954554" y="2918497"/>
                  <a:pt x="6954554" y="2918497"/>
                  <a:pt x="6955647" y="2918806"/>
                </a:cubicBezTo>
                <a:cubicBezTo>
                  <a:pt x="6956740" y="2919114"/>
                  <a:pt x="6957294" y="2917583"/>
                  <a:pt x="6957294" y="2917583"/>
                </a:cubicBezTo>
                <a:cubicBezTo>
                  <a:pt x="6956758" y="2915745"/>
                  <a:pt x="6956758" y="2915745"/>
                  <a:pt x="6955664" y="2915437"/>
                </a:cubicBezTo>
                <a:cubicBezTo>
                  <a:pt x="6954573" y="2915127"/>
                  <a:pt x="6954016" y="2916657"/>
                  <a:pt x="6952924" y="2916349"/>
                </a:cubicBezTo>
                <a:cubicBezTo>
                  <a:pt x="6952387" y="2914510"/>
                  <a:pt x="6951293" y="2914202"/>
                  <a:pt x="6951293" y="2914202"/>
                </a:cubicBezTo>
                <a:cubicBezTo>
                  <a:pt x="6951851" y="2912672"/>
                  <a:pt x="6953497" y="2911450"/>
                  <a:pt x="6953497" y="2911450"/>
                </a:cubicBezTo>
                <a:cubicBezTo>
                  <a:pt x="6954052" y="2909920"/>
                  <a:pt x="6954607" y="2908390"/>
                  <a:pt x="6956254" y="2907169"/>
                </a:cubicBezTo>
                <a:cubicBezTo>
                  <a:pt x="6958977" y="2909624"/>
                  <a:pt x="6961717" y="2908711"/>
                  <a:pt x="6964457" y="2907798"/>
                </a:cubicBezTo>
                <a:cubicBezTo>
                  <a:pt x="6966105" y="2906576"/>
                  <a:pt x="6967197" y="2906885"/>
                  <a:pt x="6969936" y="2905971"/>
                </a:cubicBezTo>
                <a:cubicBezTo>
                  <a:pt x="6969383" y="2907501"/>
                  <a:pt x="6969383" y="2907501"/>
                  <a:pt x="6968827" y="2909033"/>
                </a:cubicBezTo>
                <a:cubicBezTo>
                  <a:pt x="6968271" y="2910563"/>
                  <a:pt x="6967716" y="2912091"/>
                  <a:pt x="6968809" y="2912401"/>
                </a:cubicBezTo>
                <a:cubicBezTo>
                  <a:pt x="6967161" y="2913622"/>
                  <a:pt x="6965514" y="2914844"/>
                  <a:pt x="6964959" y="2916374"/>
                </a:cubicBezTo>
                <a:cubicBezTo>
                  <a:pt x="6963866" y="2916066"/>
                  <a:pt x="6963866" y="2916066"/>
                  <a:pt x="6963866" y="2916066"/>
                </a:cubicBezTo>
                <a:cubicBezTo>
                  <a:pt x="6960571" y="2918509"/>
                  <a:pt x="6954519" y="2925234"/>
                  <a:pt x="6956129" y="2930750"/>
                </a:cubicBezTo>
                <a:cubicBezTo>
                  <a:pt x="6957778" y="2929529"/>
                  <a:pt x="6957778" y="2929529"/>
                  <a:pt x="6957778" y="2929529"/>
                </a:cubicBezTo>
                <a:cubicBezTo>
                  <a:pt x="6957223" y="2931058"/>
                  <a:pt x="6957223" y="2931058"/>
                  <a:pt x="6955575" y="2932280"/>
                </a:cubicBezTo>
                <a:cubicBezTo>
                  <a:pt x="6952853" y="2929826"/>
                  <a:pt x="6950669" y="2929208"/>
                  <a:pt x="6947390" y="2928283"/>
                </a:cubicBezTo>
                <a:cubicBezTo>
                  <a:pt x="6947390" y="2928283"/>
                  <a:pt x="6946297" y="2927974"/>
                  <a:pt x="6945743" y="2929504"/>
                </a:cubicBezTo>
                <a:cubicBezTo>
                  <a:pt x="6945188" y="2931033"/>
                  <a:pt x="6946281" y="2931342"/>
                  <a:pt x="6946281" y="2931342"/>
                </a:cubicBezTo>
                <a:cubicBezTo>
                  <a:pt x="6949557" y="2932268"/>
                  <a:pt x="6951743" y="2932886"/>
                  <a:pt x="6954464" y="2935342"/>
                </a:cubicBezTo>
                <a:cubicBezTo>
                  <a:pt x="6956113" y="2934120"/>
                  <a:pt x="6956113" y="2934120"/>
                  <a:pt x="6956113" y="2934120"/>
                </a:cubicBezTo>
                <a:cubicBezTo>
                  <a:pt x="6957203" y="2934427"/>
                  <a:pt x="6959944" y="2933515"/>
                  <a:pt x="6960500" y="2931984"/>
                </a:cubicBezTo>
                <a:cubicBezTo>
                  <a:pt x="6963778" y="2932911"/>
                  <a:pt x="6963778" y="2932911"/>
                  <a:pt x="6963778" y="2932911"/>
                </a:cubicBezTo>
                <a:cubicBezTo>
                  <a:pt x="6964871" y="2933220"/>
                  <a:pt x="6965424" y="2931688"/>
                  <a:pt x="6965424" y="2931688"/>
                </a:cubicBezTo>
                <a:cubicBezTo>
                  <a:pt x="6965424" y="2931688"/>
                  <a:pt x="6965981" y="2930159"/>
                  <a:pt x="6964888" y="2929849"/>
                </a:cubicBezTo>
                <a:cubicBezTo>
                  <a:pt x="6962703" y="2929234"/>
                  <a:pt x="6962703" y="2929234"/>
                  <a:pt x="6962703" y="2929234"/>
                </a:cubicBezTo>
                <a:cubicBezTo>
                  <a:pt x="6963257" y="2927703"/>
                  <a:pt x="6965442" y="2928319"/>
                  <a:pt x="6967091" y="2927098"/>
                </a:cubicBezTo>
                <a:cubicBezTo>
                  <a:pt x="6966555" y="2925259"/>
                  <a:pt x="6963812" y="2926172"/>
                  <a:pt x="6964368" y="2924642"/>
                </a:cubicBezTo>
                <a:cubicBezTo>
                  <a:pt x="6969831" y="2926185"/>
                  <a:pt x="6972051" y="2920064"/>
                  <a:pt x="6968237" y="2917300"/>
                </a:cubicBezTo>
                <a:cubicBezTo>
                  <a:pt x="6969884" y="2916077"/>
                  <a:pt x="6970439" y="2914549"/>
                  <a:pt x="6971532" y="2914857"/>
                </a:cubicBezTo>
                <a:cubicBezTo>
                  <a:pt x="6972087" y="2913327"/>
                  <a:pt x="6972087" y="2913327"/>
                  <a:pt x="6972087" y="2913327"/>
                </a:cubicBezTo>
                <a:cubicBezTo>
                  <a:pt x="6971550" y="2911487"/>
                  <a:pt x="6971550" y="2911487"/>
                  <a:pt x="6972103" y="2909957"/>
                </a:cubicBezTo>
                <a:cubicBezTo>
                  <a:pt x="6972660" y="2908427"/>
                  <a:pt x="6973769" y="2905368"/>
                  <a:pt x="6972140" y="2903219"/>
                </a:cubicBezTo>
                <a:cubicBezTo>
                  <a:pt x="6971047" y="2902911"/>
                  <a:pt x="6971047" y="2902911"/>
                  <a:pt x="6971047" y="2902911"/>
                </a:cubicBezTo>
                <a:close/>
                <a:moveTo>
                  <a:pt x="6472306" y="2901385"/>
                </a:moveTo>
                <a:cubicBezTo>
                  <a:pt x="6472306" y="2901385"/>
                  <a:pt x="6470554" y="2902564"/>
                  <a:pt x="6470554" y="2902564"/>
                </a:cubicBezTo>
                <a:cubicBezTo>
                  <a:pt x="6470554" y="2902564"/>
                  <a:pt x="6470554" y="2902564"/>
                  <a:pt x="6470003" y="2904080"/>
                </a:cubicBezTo>
                <a:cubicBezTo>
                  <a:pt x="6470003" y="2904080"/>
                  <a:pt x="6469453" y="2905598"/>
                  <a:pt x="6469453" y="2905598"/>
                </a:cubicBezTo>
                <a:cubicBezTo>
                  <a:pt x="6468902" y="2907116"/>
                  <a:pt x="6470104" y="2907455"/>
                  <a:pt x="6471306" y="2907795"/>
                </a:cubicBezTo>
                <a:cubicBezTo>
                  <a:pt x="6471856" y="2906276"/>
                  <a:pt x="6471856" y="2906276"/>
                  <a:pt x="6471856" y="2906276"/>
                </a:cubicBezTo>
                <a:cubicBezTo>
                  <a:pt x="6472407" y="2904760"/>
                  <a:pt x="6472407" y="2904760"/>
                  <a:pt x="6472407" y="2904760"/>
                </a:cubicBezTo>
                <a:cubicBezTo>
                  <a:pt x="6472407" y="2904760"/>
                  <a:pt x="6472957" y="2903243"/>
                  <a:pt x="6472957" y="2903243"/>
                </a:cubicBezTo>
                <a:cubicBezTo>
                  <a:pt x="6472957" y="2903243"/>
                  <a:pt x="6473508" y="2901724"/>
                  <a:pt x="6472306" y="2901385"/>
                </a:cubicBezTo>
                <a:close/>
                <a:moveTo>
                  <a:pt x="6438259" y="2895419"/>
                </a:moveTo>
                <a:cubicBezTo>
                  <a:pt x="6431649" y="2893553"/>
                  <a:pt x="6424467" y="2899960"/>
                  <a:pt x="6425005" y="2905173"/>
                </a:cubicBezTo>
                <a:cubicBezTo>
                  <a:pt x="6424451" y="2906702"/>
                  <a:pt x="6423340" y="2909764"/>
                  <a:pt x="6422785" y="2911293"/>
                </a:cubicBezTo>
                <a:cubicBezTo>
                  <a:pt x="6419472" y="2913731"/>
                  <a:pt x="6417259" y="2916482"/>
                  <a:pt x="6415048" y="2919230"/>
                </a:cubicBezTo>
                <a:cubicBezTo>
                  <a:pt x="6418352" y="2920163"/>
                  <a:pt x="6416131" y="2926283"/>
                  <a:pt x="6421094" y="2925998"/>
                </a:cubicBezTo>
                <a:cubicBezTo>
                  <a:pt x="6426064" y="2922341"/>
                  <a:pt x="6428275" y="2919592"/>
                  <a:pt x="6428293" y="2912849"/>
                </a:cubicBezTo>
                <a:cubicBezTo>
                  <a:pt x="6428293" y="2912849"/>
                  <a:pt x="6428848" y="2911318"/>
                  <a:pt x="6428848" y="2911318"/>
                </a:cubicBezTo>
                <a:cubicBezTo>
                  <a:pt x="6429402" y="2909788"/>
                  <a:pt x="6429958" y="2908258"/>
                  <a:pt x="6430513" y="2906729"/>
                </a:cubicBezTo>
                <a:cubicBezTo>
                  <a:pt x="6431615" y="2907038"/>
                  <a:pt x="6432161" y="2908881"/>
                  <a:pt x="6433262" y="2909191"/>
                </a:cubicBezTo>
                <a:cubicBezTo>
                  <a:pt x="6433280" y="2902449"/>
                  <a:pt x="6434383" y="2902760"/>
                  <a:pt x="6438259" y="2895419"/>
                </a:cubicBezTo>
                <a:close/>
                <a:moveTo>
                  <a:pt x="6890418" y="2895350"/>
                </a:moveTo>
                <a:cubicBezTo>
                  <a:pt x="6887975" y="2897170"/>
                  <a:pt x="6883713" y="2898475"/>
                  <a:pt x="6882169" y="2901962"/>
                </a:cubicBezTo>
                <a:cubicBezTo>
                  <a:pt x="6881655" y="2903123"/>
                  <a:pt x="6881442" y="2904527"/>
                  <a:pt x="6881701" y="2906274"/>
                </a:cubicBezTo>
                <a:cubicBezTo>
                  <a:pt x="6884937" y="2907187"/>
                  <a:pt x="6886037" y="2904152"/>
                  <a:pt x="6887117" y="2904456"/>
                </a:cubicBezTo>
                <a:cubicBezTo>
                  <a:pt x="6887117" y="2904456"/>
                  <a:pt x="6886014" y="2907492"/>
                  <a:pt x="6888172" y="2908101"/>
                </a:cubicBezTo>
                <a:cubicBezTo>
                  <a:pt x="6888217" y="2901421"/>
                  <a:pt x="6896340" y="2898695"/>
                  <a:pt x="6890418" y="2895350"/>
                </a:cubicBezTo>
                <a:close/>
                <a:moveTo>
                  <a:pt x="5930908" y="2894493"/>
                </a:moveTo>
                <a:cubicBezTo>
                  <a:pt x="5930401" y="2898068"/>
                  <a:pt x="5930401" y="2898068"/>
                  <a:pt x="5929893" y="2901644"/>
                </a:cubicBezTo>
                <a:cubicBezTo>
                  <a:pt x="5929893" y="2901644"/>
                  <a:pt x="5940970" y="2906451"/>
                  <a:pt x="5929387" y="2905219"/>
                </a:cubicBezTo>
                <a:cubicBezTo>
                  <a:pt x="5929387" y="2905219"/>
                  <a:pt x="5928878" y="2908794"/>
                  <a:pt x="5928878" y="2908794"/>
                </a:cubicBezTo>
                <a:cubicBezTo>
                  <a:pt x="5928878" y="2908794"/>
                  <a:pt x="5940463" y="2910026"/>
                  <a:pt x="5940463" y="2910026"/>
                </a:cubicBezTo>
                <a:cubicBezTo>
                  <a:pt x="5940970" y="2906451"/>
                  <a:pt x="5940970" y="2906451"/>
                  <a:pt x="5940970" y="2906451"/>
                </a:cubicBezTo>
                <a:cubicBezTo>
                  <a:pt x="5941477" y="2902875"/>
                  <a:pt x="5941477" y="2902875"/>
                  <a:pt x="5941477" y="2902875"/>
                </a:cubicBezTo>
                <a:cubicBezTo>
                  <a:pt x="5941984" y="2899302"/>
                  <a:pt x="5941984" y="2899302"/>
                  <a:pt x="5941984" y="2899302"/>
                </a:cubicBezTo>
                <a:cubicBezTo>
                  <a:pt x="5942492" y="2895725"/>
                  <a:pt x="5942492" y="2895725"/>
                  <a:pt x="5930908" y="2894493"/>
                </a:cubicBezTo>
                <a:close/>
                <a:moveTo>
                  <a:pt x="838355" y="2890482"/>
                </a:moveTo>
                <a:cubicBezTo>
                  <a:pt x="838355" y="2890482"/>
                  <a:pt x="848390" y="2897171"/>
                  <a:pt x="847302" y="2901829"/>
                </a:cubicBezTo>
                <a:cubicBezTo>
                  <a:pt x="847302" y="2901829"/>
                  <a:pt x="836177" y="2899800"/>
                  <a:pt x="836177" y="2899800"/>
                </a:cubicBezTo>
                <a:close/>
                <a:moveTo>
                  <a:pt x="6407415" y="2886708"/>
                </a:moveTo>
                <a:cubicBezTo>
                  <a:pt x="6401807" y="2885126"/>
                  <a:pt x="6400206" y="2889541"/>
                  <a:pt x="6399138" y="2892483"/>
                </a:cubicBezTo>
                <a:cubicBezTo>
                  <a:pt x="6404212" y="2895539"/>
                  <a:pt x="6405814" y="2891124"/>
                  <a:pt x="6407415" y="2886708"/>
                </a:cubicBezTo>
                <a:close/>
                <a:moveTo>
                  <a:pt x="6415274" y="2882088"/>
                </a:moveTo>
                <a:cubicBezTo>
                  <a:pt x="6414722" y="2883611"/>
                  <a:pt x="6414722" y="2883611"/>
                  <a:pt x="6414722" y="2883611"/>
                </a:cubicBezTo>
                <a:cubicBezTo>
                  <a:pt x="6414722" y="2883611"/>
                  <a:pt x="6413620" y="2883300"/>
                  <a:pt x="6413068" y="2884821"/>
                </a:cubicBezTo>
                <a:cubicBezTo>
                  <a:pt x="6413068" y="2884821"/>
                  <a:pt x="6411416" y="2886032"/>
                  <a:pt x="6411416" y="2886032"/>
                </a:cubicBezTo>
                <a:cubicBezTo>
                  <a:pt x="6409760" y="2887241"/>
                  <a:pt x="6409760" y="2887241"/>
                  <a:pt x="6410862" y="2887554"/>
                </a:cubicBezTo>
                <a:cubicBezTo>
                  <a:pt x="6410310" y="2889075"/>
                  <a:pt x="6411412" y="2889386"/>
                  <a:pt x="6411965" y="2887865"/>
                </a:cubicBezTo>
                <a:cubicBezTo>
                  <a:pt x="6413065" y="2888175"/>
                  <a:pt x="6414720" y="2886965"/>
                  <a:pt x="6415272" y="2885443"/>
                </a:cubicBezTo>
                <a:cubicBezTo>
                  <a:pt x="6416373" y="2885754"/>
                  <a:pt x="6416923" y="2887587"/>
                  <a:pt x="6417471" y="2889420"/>
                </a:cubicBezTo>
                <a:cubicBezTo>
                  <a:pt x="6416368" y="2892464"/>
                  <a:pt x="6414162" y="2895196"/>
                  <a:pt x="6411404" y="2899452"/>
                </a:cubicBezTo>
                <a:cubicBezTo>
                  <a:pt x="6408645" y="2903705"/>
                  <a:pt x="6405889" y="2907959"/>
                  <a:pt x="6406435" y="2913147"/>
                </a:cubicBezTo>
                <a:cubicBezTo>
                  <a:pt x="6400376" y="2913113"/>
                  <a:pt x="6399268" y="2919512"/>
                  <a:pt x="6395962" y="2921933"/>
                </a:cubicBezTo>
                <a:cubicBezTo>
                  <a:pt x="6400921" y="2921656"/>
                  <a:pt x="6400916" y="2925010"/>
                  <a:pt x="6402568" y="2927154"/>
                </a:cubicBezTo>
                <a:cubicBezTo>
                  <a:pt x="6402017" y="2928676"/>
                  <a:pt x="6402017" y="2928676"/>
                  <a:pt x="6401462" y="2930198"/>
                </a:cubicBezTo>
                <a:cubicBezTo>
                  <a:pt x="6400912" y="2931719"/>
                  <a:pt x="6402013" y="2932031"/>
                  <a:pt x="6402013" y="2932031"/>
                </a:cubicBezTo>
                <a:cubicBezTo>
                  <a:pt x="6403115" y="2932342"/>
                  <a:pt x="6403115" y="2932342"/>
                  <a:pt x="6403667" y="2930820"/>
                </a:cubicBezTo>
                <a:cubicBezTo>
                  <a:pt x="6404219" y="2929300"/>
                  <a:pt x="6404771" y="2927776"/>
                  <a:pt x="6405324" y="2926255"/>
                </a:cubicBezTo>
                <a:cubicBezTo>
                  <a:pt x="6408078" y="2925355"/>
                  <a:pt x="6411942" y="2918057"/>
                  <a:pt x="6410841" y="2914391"/>
                </a:cubicBezTo>
                <a:cubicBezTo>
                  <a:pt x="6411396" y="2909514"/>
                  <a:pt x="6414155" y="2905261"/>
                  <a:pt x="6415810" y="2900695"/>
                </a:cubicBezTo>
                <a:cubicBezTo>
                  <a:pt x="6418016" y="2897962"/>
                  <a:pt x="6420222" y="2895229"/>
                  <a:pt x="6421878" y="2890665"/>
                </a:cubicBezTo>
                <a:cubicBezTo>
                  <a:pt x="6421878" y="2890665"/>
                  <a:pt x="6422430" y="2889143"/>
                  <a:pt x="6422430" y="2889143"/>
                </a:cubicBezTo>
                <a:cubicBezTo>
                  <a:pt x="6422983" y="2887621"/>
                  <a:pt x="6422983" y="2887621"/>
                  <a:pt x="6423535" y="2886099"/>
                </a:cubicBezTo>
                <a:cubicBezTo>
                  <a:pt x="6423535" y="2886099"/>
                  <a:pt x="6424086" y="2884577"/>
                  <a:pt x="6424086" y="2884577"/>
                </a:cubicBezTo>
                <a:cubicBezTo>
                  <a:pt x="6424086" y="2884577"/>
                  <a:pt x="6423537" y="2882745"/>
                  <a:pt x="6423537" y="2882745"/>
                </a:cubicBezTo>
                <a:cubicBezTo>
                  <a:pt x="6422436" y="2882433"/>
                  <a:pt x="6420781" y="2883644"/>
                  <a:pt x="6420781" y="2883644"/>
                </a:cubicBezTo>
                <a:cubicBezTo>
                  <a:pt x="6420230" y="2885167"/>
                  <a:pt x="6420230" y="2885167"/>
                  <a:pt x="6420230" y="2885167"/>
                </a:cubicBezTo>
                <a:cubicBezTo>
                  <a:pt x="6420230" y="2885167"/>
                  <a:pt x="6419678" y="2886688"/>
                  <a:pt x="6419678" y="2886688"/>
                </a:cubicBezTo>
                <a:cubicBezTo>
                  <a:pt x="6418027" y="2884543"/>
                  <a:pt x="6416925" y="2884232"/>
                  <a:pt x="6416375" y="2882400"/>
                </a:cubicBezTo>
                <a:cubicBezTo>
                  <a:pt x="6415274" y="2882088"/>
                  <a:pt x="6415274" y="2882088"/>
                  <a:pt x="6415274" y="2882088"/>
                </a:cubicBezTo>
                <a:close/>
                <a:moveTo>
                  <a:pt x="7001098" y="2879760"/>
                </a:moveTo>
                <a:cubicBezTo>
                  <a:pt x="7000029" y="2879459"/>
                  <a:pt x="6998962" y="2879157"/>
                  <a:pt x="6997334" y="2880400"/>
                </a:cubicBezTo>
                <a:cubicBezTo>
                  <a:pt x="6996772" y="2881947"/>
                  <a:pt x="6995144" y="2883190"/>
                  <a:pt x="6995144" y="2883190"/>
                </a:cubicBezTo>
                <a:cubicBezTo>
                  <a:pt x="6994583" y="2884734"/>
                  <a:pt x="6995090" y="2886582"/>
                  <a:pt x="6996160" y="2886884"/>
                </a:cubicBezTo>
                <a:cubicBezTo>
                  <a:pt x="6997227" y="2887185"/>
                  <a:pt x="6999363" y="2887788"/>
                  <a:pt x="6999925" y="2886243"/>
                </a:cubicBezTo>
                <a:cubicBezTo>
                  <a:pt x="7000484" y="2884698"/>
                  <a:pt x="7001046" y="2883153"/>
                  <a:pt x="7002113" y="2883455"/>
                </a:cubicBezTo>
                <a:cubicBezTo>
                  <a:pt x="7002113" y="2883455"/>
                  <a:pt x="7002673" y="2881908"/>
                  <a:pt x="7002673" y="2881908"/>
                </a:cubicBezTo>
                <a:cubicBezTo>
                  <a:pt x="7002673" y="2881908"/>
                  <a:pt x="7002165" y="2880062"/>
                  <a:pt x="7001098" y="2879760"/>
                </a:cubicBezTo>
                <a:close/>
                <a:moveTo>
                  <a:pt x="5899718" y="2879545"/>
                </a:moveTo>
                <a:cubicBezTo>
                  <a:pt x="5894949" y="2878625"/>
                  <a:pt x="5890007" y="2878925"/>
                  <a:pt x="5889546" y="2882174"/>
                </a:cubicBezTo>
                <a:cubicBezTo>
                  <a:pt x="5899199" y="2883201"/>
                  <a:pt x="5899199" y="2883201"/>
                  <a:pt x="5908852" y="2884229"/>
                </a:cubicBezTo>
                <a:cubicBezTo>
                  <a:pt x="5909083" y="2882605"/>
                  <a:pt x="5904487" y="2880464"/>
                  <a:pt x="5899718" y="2879545"/>
                </a:cubicBezTo>
                <a:close/>
                <a:moveTo>
                  <a:pt x="6662092" y="2878238"/>
                </a:moveTo>
                <a:cubicBezTo>
                  <a:pt x="6662640" y="2878394"/>
                  <a:pt x="6663187" y="2879387"/>
                  <a:pt x="6663872" y="2880000"/>
                </a:cubicBezTo>
                <a:lnTo>
                  <a:pt x="6665661" y="2879640"/>
                </a:lnTo>
                <a:lnTo>
                  <a:pt x="6664271" y="2885567"/>
                </a:lnTo>
                <a:cubicBezTo>
                  <a:pt x="6666464" y="2886186"/>
                  <a:pt x="6668656" y="2886807"/>
                  <a:pt x="6668106" y="2888327"/>
                </a:cubicBezTo>
                <a:cubicBezTo>
                  <a:pt x="6667009" y="2888019"/>
                  <a:pt x="6666455" y="2889540"/>
                  <a:pt x="6665903" y="2891064"/>
                </a:cubicBezTo>
                <a:cubicBezTo>
                  <a:pt x="6664263" y="2888921"/>
                  <a:pt x="6663166" y="2888611"/>
                  <a:pt x="6661524" y="2886470"/>
                </a:cubicBezTo>
                <a:cubicBezTo>
                  <a:pt x="6660428" y="2886160"/>
                  <a:pt x="6660428" y="2886160"/>
                  <a:pt x="6660428" y="2886160"/>
                </a:cubicBezTo>
                <a:cubicBezTo>
                  <a:pt x="6659875" y="2887682"/>
                  <a:pt x="6659875" y="2887682"/>
                  <a:pt x="6659875" y="2887682"/>
                </a:cubicBezTo>
                <a:cubicBezTo>
                  <a:pt x="6659323" y="2889203"/>
                  <a:pt x="6659323" y="2889203"/>
                  <a:pt x="6658771" y="2890727"/>
                </a:cubicBezTo>
                <a:cubicBezTo>
                  <a:pt x="6654936" y="2887965"/>
                  <a:pt x="6660980" y="2884638"/>
                  <a:pt x="6663726" y="2883735"/>
                </a:cubicBezTo>
                <a:cubicBezTo>
                  <a:pt x="6661532" y="2883115"/>
                  <a:pt x="6660988" y="2881283"/>
                  <a:pt x="6662092" y="2878238"/>
                </a:cubicBezTo>
                <a:close/>
                <a:moveTo>
                  <a:pt x="6666031" y="2878064"/>
                </a:moveTo>
                <a:lnTo>
                  <a:pt x="6666479" y="2879477"/>
                </a:lnTo>
                <a:lnTo>
                  <a:pt x="6665661" y="2879640"/>
                </a:lnTo>
                <a:close/>
                <a:moveTo>
                  <a:pt x="6924926" y="2873458"/>
                </a:moveTo>
                <a:cubicBezTo>
                  <a:pt x="6923858" y="2873157"/>
                  <a:pt x="6922239" y="2874372"/>
                  <a:pt x="6922239" y="2874372"/>
                </a:cubicBezTo>
                <a:cubicBezTo>
                  <a:pt x="6921688" y="2875890"/>
                  <a:pt x="6921688" y="2875890"/>
                  <a:pt x="6921138" y="2877408"/>
                </a:cubicBezTo>
                <a:cubicBezTo>
                  <a:pt x="6920587" y="2878926"/>
                  <a:pt x="6920038" y="2880443"/>
                  <a:pt x="6918419" y="2881659"/>
                </a:cubicBezTo>
                <a:cubicBezTo>
                  <a:pt x="6917350" y="2881359"/>
                  <a:pt x="6915732" y="2882573"/>
                  <a:pt x="6915732" y="2882573"/>
                </a:cubicBezTo>
                <a:cubicBezTo>
                  <a:pt x="6914112" y="2883790"/>
                  <a:pt x="6914112" y="2883790"/>
                  <a:pt x="6914630" y="2885609"/>
                </a:cubicBezTo>
                <a:cubicBezTo>
                  <a:pt x="6915698" y="2885910"/>
                  <a:pt x="6916766" y="2886212"/>
                  <a:pt x="6917317" y="2884694"/>
                </a:cubicBezTo>
                <a:cubicBezTo>
                  <a:pt x="6918385" y="2884996"/>
                  <a:pt x="6918385" y="2884996"/>
                  <a:pt x="6918385" y="2884996"/>
                </a:cubicBezTo>
                <a:cubicBezTo>
                  <a:pt x="6918902" y="2886815"/>
                  <a:pt x="6919420" y="2888636"/>
                  <a:pt x="6921555" y="2889239"/>
                </a:cubicBezTo>
                <a:cubicBezTo>
                  <a:pt x="6921006" y="2890756"/>
                  <a:pt x="6921006" y="2890756"/>
                  <a:pt x="6921006" y="2890756"/>
                </a:cubicBezTo>
                <a:cubicBezTo>
                  <a:pt x="6920457" y="2892274"/>
                  <a:pt x="6921524" y="2892576"/>
                  <a:pt x="6922592" y="2892877"/>
                </a:cubicBezTo>
                <a:cubicBezTo>
                  <a:pt x="6923660" y="2893179"/>
                  <a:pt x="6924728" y="2893480"/>
                  <a:pt x="6925279" y="2891963"/>
                </a:cubicBezTo>
                <a:cubicBezTo>
                  <a:pt x="6925829" y="2890445"/>
                  <a:pt x="6925829" y="2890445"/>
                  <a:pt x="6925311" y="2888625"/>
                </a:cubicBezTo>
                <a:cubicBezTo>
                  <a:pt x="6924794" y="2886806"/>
                  <a:pt x="6924794" y="2886806"/>
                  <a:pt x="6924794" y="2886806"/>
                </a:cubicBezTo>
                <a:cubicBezTo>
                  <a:pt x="6923726" y="2886504"/>
                  <a:pt x="6923209" y="2884685"/>
                  <a:pt x="6921623" y="2882564"/>
                </a:cubicBezTo>
                <a:cubicBezTo>
                  <a:pt x="6923241" y="2881348"/>
                  <a:pt x="6923792" y="2879831"/>
                  <a:pt x="6924342" y="2878313"/>
                </a:cubicBezTo>
                <a:cubicBezTo>
                  <a:pt x="6924893" y="2876796"/>
                  <a:pt x="6924893" y="2876796"/>
                  <a:pt x="6924893" y="2876796"/>
                </a:cubicBezTo>
                <a:cubicBezTo>
                  <a:pt x="6924893" y="2876796"/>
                  <a:pt x="6924893" y="2876796"/>
                  <a:pt x="6925443" y="2875278"/>
                </a:cubicBezTo>
                <a:cubicBezTo>
                  <a:pt x="6925443" y="2875278"/>
                  <a:pt x="6925995" y="2873761"/>
                  <a:pt x="6924926" y="2873458"/>
                </a:cubicBezTo>
                <a:close/>
                <a:moveTo>
                  <a:pt x="6444397" y="2871600"/>
                </a:moveTo>
                <a:cubicBezTo>
                  <a:pt x="6443262" y="2871280"/>
                  <a:pt x="6442127" y="2870960"/>
                  <a:pt x="6440431" y="2872183"/>
                </a:cubicBezTo>
                <a:cubicBezTo>
                  <a:pt x="6439871" y="2873730"/>
                  <a:pt x="6439311" y="2875275"/>
                  <a:pt x="6438751" y="2876821"/>
                </a:cubicBezTo>
                <a:cubicBezTo>
                  <a:pt x="6438191" y="2878365"/>
                  <a:pt x="6438766" y="2880231"/>
                  <a:pt x="6437069" y="2881456"/>
                </a:cubicBezTo>
                <a:cubicBezTo>
                  <a:pt x="6436222" y="2882068"/>
                  <a:pt x="6435940" y="2882841"/>
                  <a:pt x="6436014" y="2883501"/>
                </a:cubicBezTo>
                <a:cubicBezTo>
                  <a:pt x="6436088" y="2884160"/>
                  <a:pt x="6436515" y="2884706"/>
                  <a:pt x="6437082" y="2884867"/>
                </a:cubicBezTo>
                <a:cubicBezTo>
                  <a:pt x="6437658" y="2886732"/>
                  <a:pt x="6440489" y="2885828"/>
                  <a:pt x="6440489" y="2885828"/>
                </a:cubicBezTo>
                <a:cubicBezTo>
                  <a:pt x="6442743" y="2883058"/>
                  <a:pt x="6443303" y="2881512"/>
                  <a:pt x="6443864" y="2879968"/>
                </a:cubicBezTo>
                <a:cubicBezTo>
                  <a:pt x="6444424" y="2878423"/>
                  <a:pt x="6444424" y="2878423"/>
                  <a:pt x="6444424" y="2878423"/>
                </a:cubicBezTo>
                <a:cubicBezTo>
                  <a:pt x="6444985" y="2876877"/>
                  <a:pt x="6445546" y="2875332"/>
                  <a:pt x="6446107" y="2873788"/>
                </a:cubicBezTo>
                <a:cubicBezTo>
                  <a:pt x="6446667" y="2872241"/>
                  <a:pt x="6445532" y="2871921"/>
                  <a:pt x="6444397" y="2871600"/>
                </a:cubicBezTo>
                <a:close/>
                <a:moveTo>
                  <a:pt x="6899224" y="2868025"/>
                </a:moveTo>
                <a:cubicBezTo>
                  <a:pt x="6895953" y="2873726"/>
                  <a:pt x="6893225" y="2867988"/>
                  <a:pt x="6890502" y="2872187"/>
                </a:cubicBezTo>
                <a:cubicBezTo>
                  <a:pt x="6895408" y="2871915"/>
                  <a:pt x="6889411" y="2878504"/>
                  <a:pt x="6892138" y="2880929"/>
                </a:cubicBezTo>
                <a:cubicBezTo>
                  <a:pt x="6892138" y="2880929"/>
                  <a:pt x="6891593" y="2882432"/>
                  <a:pt x="6891046" y="2883934"/>
                </a:cubicBezTo>
                <a:cubicBezTo>
                  <a:pt x="6888866" y="2883319"/>
                  <a:pt x="6887367" y="2885792"/>
                  <a:pt x="6886891" y="2887936"/>
                </a:cubicBezTo>
                <a:lnTo>
                  <a:pt x="6887851" y="2888910"/>
                </a:lnTo>
                <a:lnTo>
                  <a:pt x="6887572" y="2889371"/>
                </a:lnTo>
                <a:cubicBezTo>
                  <a:pt x="6887777" y="2889636"/>
                  <a:pt x="6888322" y="2889790"/>
                  <a:pt x="6888866" y="2889944"/>
                </a:cubicBezTo>
                <a:lnTo>
                  <a:pt x="6887851" y="2888910"/>
                </a:lnTo>
                <a:lnTo>
                  <a:pt x="6888322" y="2888133"/>
                </a:lnTo>
                <a:cubicBezTo>
                  <a:pt x="6891593" y="2892370"/>
                  <a:pt x="6890503" y="2888748"/>
                  <a:pt x="6893228" y="2887863"/>
                </a:cubicBezTo>
                <a:cubicBezTo>
                  <a:pt x="6892683" y="2889365"/>
                  <a:pt x="6894865" y="2889981"/>
                  <a:pt x="6893774" y="2892986"/>
                </a:cubicBezTo>
                <a:cubicBezTo>
                  <a:pt x="6896228" y="2892851"/>
                  <a:pt x="6897864" y="2893312"/>
                  <a:pt x="6899089" y="2893659"/>
                </a:cubicBezTo>
                <a:cubicBezTo>
                  <a:pt x="6900317" y="2894005"/>
                  <a:pt x="6901135" y="2894237"/>
                  <a:pt x="6901952" y="2893638"/>
                </a:cubicBezTo>
                <a:cubicBezTo>
                  <a:pt x="6900862" y="2893331"/>
                  <a:pt x="6899772" y="2893023"/>
                  <a:pt x="6901407" y="2891828"/>
                </a:cubicBezTo>
                <a:cubicBezTo>
                  <a:pt x="6900862" y="2890018"/>
                  <a:pt x="6900862" y="2890018"/>
                  <a:pt x="6900862" y="2890018"/>
                </a:cubicBezTo>
                <a:cubicBezTo>
                  <a:pt x="6901407" y="2891828"/>
                  <a:pt x="6902498" y="2892137"/>
                  <a:pt x="6903588" y="2892445"/>
                </a:cubicBezTo>
                <a:cubicBezTo>
                  <a:pt x="6903588" y="2892445"/>
                  <a:pt x="6904679" y="2892753"/>
                  <a:pt x="6905224" y="2891250"/>
                </a:cubicBezTo>
                <a:cubicBezTo>
                  <a:pt x="6905224" y="2891250"/>
                  <a:pt x="6904133" y="2890942"/>
                  <a:pt x="6904133" y="2890942"/>
                </a:cubicBezTo>
                <a:cubicBezTo>
                  <a:pt x="6904133" y="2890942"/>
                  <a:pt x="6903042" y="2890634"/>
                  <a:pt x="6903586" y="2889132"/>
                </a:cubicBezTo>
                <a:cubicBezTo>
                  <a:pt x="6904133" y="2887630"/>
                  <a:pt x="6903586" y="2885820"/>
                  <a:pt x="6900861" y="2886705"/>
                </a:cubicBezTo>
                <a:cubicBezTo>
                  <a:pt x="6899772" y="2886398"/>
                  <a:pt x="6899772" y="2886398"/>
                  <a:pt x="6899772" y="2886398"/>
                </a:cubicBezTo>
                <a:cubicBezTo>
                  <a:pt x="6901406" y="2885204"/>
                  <a:pt x="6901951" y="2883702"/>
                  <a:pt x="6902496" y="2882198"/>
                </a:cubicBezTo>
                <a:cubicBezTo>
                  <a:pt x="6902496" y="2882198"/>
                  <a:pt x="6902496" y="2882198"/>
                  <a:pt x="6903042" y="2880697"/>
                </a:cubicBezTo>
                <a:cubicBezTo>
                  <a:pt x="6903042" y="2880697"/>
                  <a:pt x="6903042" y="2880697"/>
                  <a:pt x="6901951" y="2880388"/>
                </a:cubicBezTo>
                <a:cubicBezTo>
                  <a:pt x="6901951" y="2880388"/>
                  <a:pt x="6900861" y="2880081"/>
                  <a:pt x="6900861" y="2880081"/>
                </a:cubicBezTo>
                <a:cubicBezTo>
                  <a:pt x="6901406" y="2881890"/>
                  <a:pt x="6899771" y="2883085"/>
                  <a:pt x="6899226" y="2884588"/>
                </a:cubicBezTo>
                <a:cubicBezTo>
                  <a:pt x="6899226" y="2884588"/>
                  <a:pt x="6898134" y="2884280"/>
                  <a:pt x="6898134" y="2884280"/>
                </a:cubicBezTo>
                <a:cubicBezTo>
                  <a:pt x="6898680" y="2882777"/>
                  <a:pt x="6897590" y="2882469"/>
                  <a:pt x="6898134" y="2880967"/>
                </a:cubicBezTo>
                <a:cubicBezTo>
                  <a:pt x="6901406" y="2878577"/>
                  <a:pt x="6898134" y="2874342"/>
                  <a:pt x="6902496" y="2878887"/>
                </a:cubicBezTo>
                <a:cubicBezTo>
                  <a:pt x="6901405" y="2875266"/>
                  <a:pt x="6904131" y="2871067"/>
                  <a:pt x="6902494" y="2868948"/>
                </a:cubicBezTo>
                <a:cubicBezTo>
                  <a:pt x="6900859" y="2870142"/>
                  <a:pt x="6899769" y="2869835"/>
                  <a:pt x="6899224" y="2868025"/>
                </a:cubicBezTo>
                <a:close/>
                <a:moveTo>
                  <a:pt x="7868497" y="2865196"/>
                </a:moveTo>
                <a:cubicBezTo>
                  <a:pt x="7856641" y="2863032"/>
                  <a:pt x="7852367" y="2881321"/>
                  <a:pt x="7849160" y="2895037"/>
                </a:cubicBezTo>
                <a:cubicBezTo>
                  <a:pt x="7849160" y="2895037"/>
                  <a:pt x="7862084" y="2892628"/>
                  <a:pt x="7862084" y="2892628"/>
                </a:cubicBezTo>
                <a:cubicBezTo>
                  <a:pt x="7864222" y="2883484"/>
                  <a:pt x="7866358" y="2874340"/>
                  <a:pt x="7868497" y="2865196"/>
                </a:cubicBezTo>
                <a:close/>
                <a:moveTo>
                  <a:pt x="6391471" y="2863954"/>
                </a:moveTo>
                <a:cubicBezTo>
                  <a:pt x="6389935" y="2864775"/>
                  <a:pt x="6389452" y="2865684"/>
                  <a:pt x="6389518" y="2866460"/>
                </a:cubicBezTo>
                <a:cubicBezTo>
                  <a:pt x="6389617" y="2867627"/>
                  <a:pt x="6390953" y="2868494"/>
                  <a:pt x="6391842" y="2868323"/>
                </a:cubicBezTo>
                <a:cubicBezTo>
                  <a:pt x="6392730" y="2868152"/>
                  <a:pt x="6393168" y="2866943"/>
                  <a:pt x="6391471" y="2863954"/>
                </a:cubicBezTo>
                <a:close/>
                <a:moveTo>
                  <a:pt x="795446" y="2862965"/>
                </a:moveTo>
                <a:cubicBezTo>
                  <a:pt x="794359" y="2867614"/>
                  <a:pt x="783395" y="2870460"/>
                  <a:pt x="781220" y="2879757"/>
                </a:cubicBezTo>
                <a:cubicBezTo>
                  <a:pt x="780134" y="2884405"/>
                  <a:pt x="779048" y="2889056"/>
                  <a:pt x="777962" y="2893705"/>
                </a:cubicBezTo>
                <a:cubicBezTo>
                  <a:pt x="776873" y="2898354"/>
                  <a:pt x="776873" y="2898354"/>
                  <a:pt x="776873" y="2898354"/>
                </a:cubicBezTo>
                <a:cubicBezTo>
                  <a:pt x="776873" y="2898354"/>
                  <a:pt x="774701" y="2907652"/>
                  <a:pt x="772527" y="2916950"/>
                </a:cubicBezTo>
                <a:cubicBezTo>
                  <a:pt x="760477" y="2924444"/>
                  <a:pt x="755044" y="2947690"/>
                  <a:pt x="752869" y="2956988"/>
                </a:cubicBezTo>
                <a:cubicBezTo>
                  <a:pt x="753683" y="2953501"/>
                  <a:pt x="752054" y="2960475"/>
                  <a:pt x="755355" y="2964939"/>
                </a:cubicBezTo>
                <a:lnTo>
                  <a:pt x="760575" y="2968090"/>
                </a:lnTo>
                <a:lnTo>
                  <a:pt x="761662" y="2963440"/>
                </a:lnTo>
                <a:cubicBezTo>
                  <a:pt x="766008" y="2944844"/>
                  <a:pt x="771440" y="2921597"/>
                  <a:pt x="784580" y="2909455"/>
                </a:cubicBezTo>
                <a:cubicBezTo>
                  <a:pt x="785667" y="2904805"/>
                  <a:pt x="785667" y="2904805"/>
                  <a:pt x="786753" y="2900158"/>
                </a:cubicBezTo>
                <a:cubicBezTo>
                  <a:pt x="787840" y="2895507"/>
                  <a:pt x="790013" y="2886209"/>
                  <a:pt x="791099" y="2881561"/>
                </a:cubicBezTo>
                <a:cubicBezTo>
                  <a:pt x="793273" y="2872264"/>
                  <a:pt x="794359" y="2867614"/>
                  <a:pt x="795446" y="2862965"/>
                </a:cubicBezTo>
                <a:close/>
                <a:moveTo>
                  <a:pt x="6976196" y="2862384"/>
                </a:moveTo>
                <a:cubicBezTo>
                  <a:pt x="6976196" y="2862384"/>
                  <a:pt x="6975594" y="2864040"/>
                  <a:pt x="6975594" y="2864040"/>
                </a:cubicBezTo>
                <a:cubicBezTo>
                  <a:pt x="6974994" y="2865695"/>
                  <a:pt x="6975461" y="2867652"/>
                  <a:pt x="6976529" y="2867954"/>
                </a:cubicBezTo>
                <a:cubicBezTo>
                  <a:pt x="6976529" y="2867954"/>
                  <a:pt x="6977598" y="2868256"/>
                  <a:pt x="6977598" y="2868256"/>
                </a:cubicBezTo>
                <a:cubicBezTo>
                  <a:pt x="6978198" y="2866602"/>
                  <a:pt x="6978198" y="2866602"/>
                  <a:pt x="6978198" y="2866602"/>
                </a:cubicBezTo>
                <a:cubicBezTo>
                  <a:pt x="6977130" y="2866300"/>
                  <a:pt x="6977130" y="2866300"/>
                  <a:pt x="6977731" y="2864644"/>
                </a:cubicBezTo>
                <a:cubicBezTo>
                  <a:pt x="6977264" y="2862687"/>
                  <a:pt x="6977264" y="2862687"/>
                  <a:pt x="6976196" y="2862384"/>
                </a:cubicBezTo>
                <a:close/>
                <a:moveTo>
                  <a:pt x="6967282" y="2859868"/>
                </a:moveTo>
                <a:cubicBezTo>
                  <a:pt x="6967282" y="2859868"/>
                  <a:pt x="6966181" y="2859556"/>
                  <a:pt x="6965581" y="2861212"/>
                </a:cubicBezTo>
                <a:cubicBezTo>
                  <a:pt x="6965581" y="2861212"/>
                  <a:pt x="6965581" y="2861212"/>
                  <a:pt x="6966682" y="2861523"/>
                </a:cubicBezTo>
                <a:cubicBezTo>
                  <a:pt x="6966682" y="2861523"/>
                  <a:pt x="6967184" y="2863490"/>
                  <a:pt x="6968286" y="2863800"/>
                </a:cubicBezTo>
                <a:cubicBezTo>
                  <a:pt x="6967184" y="2863490"/>
                  <a:pt x="6967184" y="2863490"/>
                  <a:pt x="6967184" y="2863490"/>
                </a:cubicBezTo>
                <a:cubicBezTo>
                  <a:pt x="6967184" y="2863490"/>
                  <a:pt x="6965481" y="2864835"/>
                  <a:pt x="6966583" y="2865146"/>
                </a:cubicBezTo>
                <a:cubicBezTo>
                  <a:pt x="6966583" y="2865146"/>
                  <a:pt x="6966583" y="2865146"/>
                  <a:pt x="6967684" y="2865456"/>
                </a:cubicBezTo>
                <a:cubicBezTo>
                  <a:pt x="6968786" y="2865767"/>
                  <a:pt x="6968786" y="2865767"/>
                  <a:pt x="6968786" y="2865767"/>
                </a:cubicBezTo>
                <a:cubicBezTo>
                  <a:pt x="6969387" y="2864112"/>
                  <a:pt x="6969387" y="2864112"/>
                  <a:pt x="6969387" y="2864112"/>
                </a:cubicBezTo>
                <a:cubicBezTo>
                  <a:pt x="6969387" y="2864112"/>
                  <a:pt x="6969987" y="2862456"/>
                  <a:pt x="6969987" y="2862456"/>
                </a:cubicBezTo>
                <a:cubicBezTo>
                  <a:pt x="6969987" y="2862456"/>
                  <a:pt x="6968384" y="2860178"/>
                  <a:pt x="6967282" y="2859868"/>
                </a:cubicBezTo>
                <a:close/>
                <a:moveTo>
                  <a:pt x="6549122" y="2859066"/>
                </a:moveTo>
                <a:cubicBezTo>
                  <a:pt x="6549171" y="2859181"/>
                  <a:pt x="6549518" y="2859422"/>
                  <a:pt x="6550277" y="2859826"/>
                </a:cubicBezTo>
                <a:cubicBezTo>
                  <a:pt x="6551374" y="2860136"/>
                  <a:pt x="6549777" y="2861205"/>
                  <a:pt x="6553064" y="2862135"/>
                </a:cubicBezTo>
                <a:cubicBezTo>
                  <a:pt x="6555574" y="2862510"/>
                  <a:pt x="6556559" y="2862455"/>
                  <a:pt x="6556634" y="2862175"/>
                </a:cubicBezTo>
                <a:cubicBezTo>
                  <a:pt x="6556856" y="2861335"/>
                  <a:pt x="6548869" y="2858463"/>
                  <a:pt x="6549122" y="2859066"/>
                </a:cubicBezTo>
                <a:close/>
                <a:moveTo>
                  <a:pt x="6602913" y="2857859"/>
                </a:moveTo>
                <a:cubicBezTo>
                  <a:pt x="6601146" y="2859083"/>
                  <a:pt x="6600577" y="2860647"/>
                  <a:pt x="6599443" y="2863774"/>
                </a:cubicBezTo>
                <a:cubicBezTo>
                  <a:pt x="6599443" y="2863774"/>
                  <a:pt x="6599443" y="2863774"/>
                  <a:pt x="6598876" y="2865339"/>
                </a:cubicBezTo>
                <a:cubicBezTo>
                  <a:pt x="6598876" y="2865339"/>
                  <a:pt x="6600077" y="2865677"/>
                  <a:pt x="6600077" y="2865677"/>
                </a:cubicBezTo>
                <a:cubicBezTo>
                  <a:pt x="6601280" y="2866018"/>
                  <a:pt x="6601280" y="2866018"/>
                  <a:pt x="6601280" y="2866018"/>
                </a:cubicBezTo>
                <a:cubicBezTo>
                  <a:pt x="6601847" y="2864452"/>
                  <a:pt x="6601847" y="2864452"/>
                  <a:pt x="6602414" y="2862889"/>
                </a:cubicBezTo>
                <a:cubicBezTo>
                  <a:pt x="6602981" y="2861326"/>
                  <a:pt x="6603549" y="2859763"/>
                  <a:pt x="6604750" y="2860102"/>
                </a:cubicBezTo>
                <a:cubicBezTo>
                  <a:pt x="6604750" y="2860102"/>
                  <a:pt x="6605318" y="2858538"/>
                  <a:pt x="6605318" y="2858538"/>
                </a:cubicBezTo>
                <a:cubicBezTo>
                  <a:pt x="6604682" y="2856635"/>
                  <a:pt x="6604116" y="2858198"/>
                  <a:pt x="6602913" y="2857859"/>
                </a:cubicBezTo>
                <a:close/>
                <a:moveTo>
                  <a:pt x="6435610" y="2855734"/>
                </a:moveTo>
                <a:cubicBezTo>
                  <a:pt x="6434489" y="2855417"/>
                  <a:pt x="6433928" y="2856962"/>
                  <a:pt x="6433928" y="2856962"/>
                </a:cubicBezTo>
                <a:cubicBezTo>
                  <a:pt x="6433928" y="2856962"/>
                  <a:pt x="6433368" y="2858508"/>
                  <a:pt x="6432246" y="2858191"/>
                </a:cubicBezTo>
                <a:cubicBezTo>
                  <a:pt x="6431685" y="2859736"/>
                  <a:pt x="6430563" y="2859420"/>
                  <a:pt x="6430003" y="2860965"/>
                </a:cubicBezTo>
                <a:cubicBezTo>
                  <a:pt x="6429443" y="2862510"/>
                  <a:pt x="6430565" y="2862826"/>
                  <a:pt x="6431686" y="2863143"/>
                </a:cubicBezTo>
                <a:cubicBezTo>
                  <a:pt x="6432807" y="2863460"/>
                  <a:pt x="6433929" y="2863776"/>
                  <a:pt x="6434489" y="2862233"/>
                </a:cubicBezTo>
                <a:cubicBezTo>
                  <a:pt x="6434489" y="2862233"/>
                  <a:pt x="6434489" y="2862233"/>
                  <a:pt x="6435051" y="2860685"/>
                </a:cubicBezTo>
                <a:cubicBezTo>
                  <a:pt x="6436172" y="2861003"/>
                  <a:pt x="6436732" y="2859457"/>
                  <a:pt x="6437294" y="2857914"/>
                </a:cubicBezTo>
                <a:cubicBezTo>
                  <a:pt x="6437294" y="2857914"/>
                  <a:pt x="6437294" y="2857914"/>
                  <a:pt x="6437852" y="2856367"/>
                </a:cubicBezTo>
                <a:cubicBezTo>
                  <a:pt x="6437852" y="2856367"/>
                  <a:pt x="6436732" y="2856051"/>
                  <a:pt x="6435610" y="2855734"/>
                </a:cubicBezTo>
                <a:close/>
                <a:moveTo>
                  <a:pt x="6482665" y="2855637"/>
                </a:moveTo>
                <a:cubicBezTo>
                  <a:pt x="6479412" y="2854719"/>
                  <a:pt x="6475604" y="2855320"/>
                  <a:pt x="6473416" y="2858057"/>
                </a:cubicBezTo>
                <a:cubicBezTo>
                  <a:pt x="6477737" y="2862629"/>
                  <a:pt x="6473950" y="2859884"/>
                  <a:pt x="6472312" y="2861098"/>
                </a:cubicBezTo>
                <a:cubicBezTo>
                  <a:pt x="6473911" y="2866580"/>
                  <a:pt x="6466757" y="2883004"/>
                  <a:pt x="6460284" y="2874469"/>
                </a:cubicBezTo>
                <a:cubicBezTo>
                  <a:pt x="6456423" y="2885117"/>
                  <a:pt x="6454805" y="2882982"/>
                  <a:pt x="6460229" y="2884515"/>
                </a:cubicBezTo>
                <a:cubicBezTo>
                  <a:pt x="6455318" y="2888159"/>
                  <a:pt x="6450979" y="2886933"/>
                  <a:pt x="6448809" y="2886320"/>
                </a:cubicBezTo>
                <a:cubicBezTo>
                  <a:pt x="6452064" y="2887240"/>
                  <a:pt x="6448595" y="2888147"/>
                  <a:pt x="6447109" y="2890084"/>
                </a:cubicBezTo>
                <a:cubicBezTo>
                  <a:pt x="6446611" y="2890730"/>
                  <a:pt x="6446335" y="2891490"/>
                  <a:pt x="6446602" y="2892404"/>
                </a:cubicBezTo>
                <a:cubicBezTo>
                  <a:pt x="6445498" y="2895447"/>
                  <a:pt x="6444946" y="2896967"/>
                  <a:pt x="6444395" y="2898488"/>
                </a:cubicBezTo>
                <a:cubicBezTo>
                  <a:pt x="6443844" y="2900009"/>
                  <a:pt x="6443844" y="2900009"/>
                  <a:pt x="6443291" y="2901530"/>
                </a:cubicBezTo>
                <a:cubicBezTo>
                  <a:pt x="6443291" y="2901530"/>
                  <a:pt x="6442739" y="2903051"/>
                  <a:pt x="6443824" y="2903357"/>
                </a:cubicBezTo>
                <a:cubicBezTo>
                  <a:pt x="6444909" y="2903664"/>
                  <a:pt x="6446546" y="2902449"/>
                  <a:pt x="6446546" y="2902449"/>
                </a:cubicBezTo>
                <a:cubicBezTo>
                  <a:pt x="6447097" y="2900928"/>
                  <a:pt x="6447097" y="2900928"/>
                  <a:pt x="6447649" y="2899408"/>
                </a:cubicBezTo>
                <a:cubicBezTo>
                  <a:pt x="6448201" y="2897886"/>
                  <a:pt x="6448753" y="2896366"/>
                  <a:pt x="6449305" y="2894844"/>
                </a:cubicBezTo>
                <a:cubicBezTo>
                  <a:pt x="6451474" y="2895458"/>
                  <a:pt x="6452027" y="2893936"/>
                  <a:pt x="6454196" y="2894549"/>
                </a:cubicBezTo>
                <a:cubicBezTo>
                  <a:pt x="6457983" y="2897296"/>
                  <a:pt x="6454674" y="2906422"/>
                  <a:pt x="6450334" y="2905196"/>
                </a:cubicBezTo>
                <a:cubicBezTo>
                  <a:pt x="6453589" y="2906116"/>
                  <a:pt x="6449212" y="2911586"/>
                  <a:pt x="6449745" y="2913414"/>
                </a:cubicBezTo>
                <a:cubicBezTo>
                  <a:pt x="6452999" y="2914333"/>
                  <a:pt x="6452446" y="2915854"/>
                  <a:pt x="6455702" y="2916773"/>
                </a:cubicBezTo>
                <a:cubicBezTo>
                  <a:pt x="6462286" y="2905218"/>
                  <a:pt x="6474884" y="2886976"/>
                  <a:pt x="6477147" y="2870847"/>
                </a:cubicBezTo>
                <a:cubicBezTo>
                  <a:pt x="6479317" y="2871460"/>
                  <a:pt x="6478764" y="2872981"/>
                  <a:pt x="6479850" y="2873287"/>
                </a:cubicBezTo>
                <a:cubicBezTo>
                  <a:pt x="6482609" y="2865683"/>
                  <a:pt x="6477184" y="2864151"/>
                  <a:pt x="6484264" y="2861120"/>
                </a:cubicBezTo>
                <a:cubicBezTo>
                  <a:pt x="6481010" y="2860201"/>
                  <a:pt x="6481561" y="2858679"/>
                  <a:pt x="6482665" y="2855637"/>
                </a:cubicBezTo>
                <a:close/>
                <a:moveTo>
                  <a:pt x="5838447" y="2855622"/>
                </a:moveTo>
                <a:cubicBezTo>
                  <a:pt x="5838447" y="2855622"/>
                  <a:pt x="5826355" y="2857965"/>
                  <a:pt x="5826355" y="2857965"/>
                </a:cubicBezTo>
                <a:cubicBezTo>
                  <a:pt x="5834662" y="2861572"/>
                  <a:pt x="5836169" y="2866495"/>
                  <a:pt x="5841716" y="2866234"/>
                </a:cubicBezTo>
                <a:cubicBezTo>
                  <a:pt x="5843566" y="2866148"/>
                  <a:pt x="5845863" y="2865484"/>
                  <a:pt x="5849014" y="2864005"/>
                </a:cubicBezTo>
                <a:cubicBezTo>
                  <a:pt x="5837432" y="2862773"/>
                  <a:pt x="5850027" y="2856855"/>
                  <a:pt x="5838447" y="2855622"/>
                </a:cubicBezTo>
                <a:close/>
                <a:moveTo>
                  <a:pt x="7005635" y="2854271"/>
                </a:moveTo>
                <a:cubicBezTo>
                  <a:pt x="7004015" y="2855487"/>
                  <a:pt x="7002398" y="2856704"/>
                  <a:pt x="7001331" y="2856401"/>
                </a:cubicBezTo>
                <a:cubicBezTo>
                  <a:pt x="7001847" y="2858221"/>
                  <a:pt x="7002915" y="2858523"/>
                  <a:pt x="7002364" y="2860041"/>
                </a:cubicBezTo>
                <a:cubicBezTo>
                  <a:pt x="7003433" y="2860342"/>
                  <a:pt x="7004501" y="2860643"/>
                  <a:pt x="7005569" y="2860945"/>
                </a:cubicBezTo>
                <a:cubicBezTo>
                  <a:pt x="7006120" y="2859428"/>
                  <a:pt x="7007188" y="2859729"/>
                  <a:pt x="7007739" y="2858212"/>
                </a:cubicBezTo>
                <a:cubicBezTo>
                  <a:pt x="7006671" y="2857909"/>
                  <a:pt x="7002915" y="2858523"/>
                  <a:pt x="7004015" y="2855487"/>
                </a:cubicBezTo>
                <a:cubicBezTo>
                  <a:pt x="7005084" y="2855789"/>
                  <a:pt x="7008289" y="2856694"/>
                  <a:pt x="7005635" y="2854271"/>
                </a:cubicBezTo>
                <a:close/>
                <a:moveTo>
                  <a:pt x="6996735" y="2852823"/>
                </a:moveTo>
                <a:cubicBezTo>
                  <a:pt x="6994668" y="2852640"/>
                  <a:pt x="6992355" y="2853836"/>
                  <a:pt x="6991199" y="2856081"/>
                </a:cubicBezTo>
                <a:cubicBezTo>
                  <a:pt x="6990428" y="2857579"/>
                  <a:pt x="6990171" y="2859542"/>
                  <a:pt x="6990843" y="2861875"/>
                </a:cubicBezTo>
                <a:cubicBezTo>
                  <a:pt x="6989741" y="2861564"/>
                  <a:pt x="6989741" y="2861564"/>
                  <a:pt x="6989741" y="2861564"/>
                </a:cubicBezTo>
                <a:cubicBezTo>
                  <a:pt x="6989176" y="2863119"/>
                  <a:pt x="6989714" y="2864986"/>
                  <a:pt x="6990815" y="2865297"/>
                </a:cubicBezTo>
                <a:cubicBezTo>
                  <a:pt x="6991917" y="2865608"/>
                  <a:pt x="6993018" y="2865919"/>
                  <a:pt x="6993584" y="2864364"/>
                </a:cubicBezTo>
                <a:cubicBezTo>
                  <a:pt x="6994685" y="2864674"/>
                  <a:pt x="6995249" y="2863119"/>
                  <a:pt x="6995249" y="2863119"/>
                </a:cubicBezTo>
                <a:cubicBezTo>
                  <a:pt x="6995813" y="2861564"/>
                  <a:pt x="6995813" y="2861564"/>
                  <a:pt x="6995813" y="2861564"/>
                </a:cubicBezTo>
                <a:cubicBezTo>
                  <a:pt x="6998581" y="2860631"/>
                  <a:pt x="6996379" y="2860009"/>
                  <a:pt x="7000810" y="2857831"/>
                </a:cubicBezTo>
                <a:cubicBezTo>
                  <a:pt x="7000629" y="2854565"/>
                  <a:pt x="6998804" y="2853006"/>
                  <a:pt x="6996735" y="2852823"/>
                </a:cubicBezTo>
                <a:close/>
                <a:moveTo>
                  <a:pt x="6781970" y="2851813"/>
                </a:moveTo>
                <a:cubicBezTo>
                  <a:pt x="6781478" y="2851465"/>
                  <a:pt x="6781621" y="2851924"/>
                  <a:pt x="6781917" y="2854518"/>
                </a:cubicBezTo>
                <a:cubicBezTo>
                  <a:pt x="6781356" y="2854358"/>
                  <a:pt x="6780658" y="2854579"/>
                  <a:pt x="6780381" y="2854919"/>
                </a:cubicBezTo>
                <a:cubicBezTo>
                  <a:pt x="6780102" y="2855260"/>
                  <a:pt x="6780246" y="2855719"/>
                  <a:pt x="6781367" y="2856034"/>
                </a:cubicBezTo>
                <a:cubicBezTo>
                  <a:pt x="6782467" y="2852999"/>
                  <a:pt x="6784160" y="2855151"/>
                  <a:pt x="6785833" y="2853949"/>
                </a:cubicBezTo>
                <a:cubicBezTo>
                  <a:pt x="6783589" y="2853316"/>
                  <a:pt x="6782462" y="2852161"/>
                  <a:pt x="6781970" y="2851813"/>
                </a:cubicBezTo>
                <a:close/>
                <a:moveTo>
                  <a:pt x="5870437" y="2851108"/>
                </a:moveTo>
                <a:cubicBezTo>
                  <a:pt x="5870437" y="2851108"/>
                  <a:pt x="5869884" y="2855008"/>
                  <a:pt x="5869330" y="2858908"/>
                </a:cubicBezTo>
                <a:cubicBezTo>
                  <a:pt x="5869330" y="2858908"/>
                  <a:pt x="5872226" y="2859217"/>
                  <a:pt x="5875192" y="2859037"/>
                </a:cubicBezTo>
                <a:cubicBezTo>
                  <a:pt x="5878156" y="2858857"/>
                  <a:pt x="5881192" y="2858191"/>
                  <a:pt x="5881467" y="2856242"/>
                </a:cubicBezTo>
                <a:cubicBezTo>
                  <a:pt x="5869884" y="2855008"/>
                  <a:pt x="5870437" y="2851108"/>
                  <a:pt x="5870437" y="2851108"/>
                </a:cubicBezTo>
                <a:close/>
                <a:moveTo>
                  <a:pt x="7010601" y="2850807"/>
                </a:moveTo>
                <a:cubicBezTo>
                  <a:pt x="7011223" y="2852504"/>
                  <a:pt x="7007857" y="2851553"/>
                  <a:pt x="7006236" y="2852616"/>
                </a:cubicBezTo>
                <a:cubicBezTo>
                  <a:pt x="7008478" y="2853250"/>
                  <a:pt x="7009600" y="2853567"/>
                  <a:pt x="7011844" y="2854200"/>
                </a:cubicBezTo>
                <a:cubicBezTo>
                  <a:pt x="7012344" y="2852819"/>
                  <a:pt x="7012845" y="2851440"/>
                  <a:pt x="7010601" y="2850807"/>
                </a:cubicBezTo>
                <a:close/>
                <a:moveTo>
                  <a:pt x="6989252" y="2849522"/>
                </a:moveTo>
                <a:cubicBezTo>
                  <a:pt x="6995101" y="2852878"/>
                  <a:pt x="6983805" y="2854799"/>
                  <a:pt x="6989707" y="2854762"/>
                </a:cubicBezTo>
                <a:cubicBezTo>
                  <a:pt x="6990266" y="2853218"/>
                  <a:pt x="6992404" y="2853820"/>
                  <a:pt x="6994592" y="2851033"/>
                </a:cubicBezTo>
                <a:cubicBezTo>
                  <a:pt x="6990829" y="2851671"/>
                  <a:pt x="6990880" y="2848280"/>
                  <a:pt x="6989252" y="2849522"/>
                </a:cubicBezTo>
                <a:close/>
                <a:moveTo>
                  <a:pt x="848155" y="2848556"/>
                </a:moveTo>
                <a:cubicBezTo>
                  <a:pt x="847066" y="2853213"/>
                  <a:pt x="845977" y="2857872"/>
                  <a:pt x="856014" y="2864562"/>
                </a:cubicBezTo>
                <a:cubicBezTo>
                  <a:pt x="853836" y="2873879"/>
                  <a:pt x="840533" y="2881165"/>
                  <a:pt x="838355" y="2890482"/>
                </a:cubicBezTo>
                <a:cubicBezTo>
                  <a:pt x="827227" y="2888451"/>
                  <a:pt x="826138" y="2893110"/>
                  <a:pt x="825049" y="2897768"/>
                </a:cubicBezTo>
                <a:cubicBezTo>
                  <a:pt x="827227" y="2888451"/>
                  <a:pt x="831583" y="2869816"/>
                  <a:pt x="833760" y="2860499"/>
                </a:cubicBezTo>
                <a:cubicBezTo>
                  <a:pt x="835939" y="2851184"/>
                  <a:pt x="848155" y="2848556"/>
                  <a:pt x="845977" y="2857872"/>
                </a:cubicBezTo>
                <a:cubicBezTo>
                  <a:pt x="847066" y="2853213"/>
                  <a:pt x="848155" y="2848556"/>
                  <a:pt x="848155" y="2848556"/>
                </a:cubicBezTo>
                <a:close/>
                <a:moveTo>
                  <a:pt x="6473941" y="2846482"/>
                </a:moveTo>
                <a:cubicBezTo>
                  <a:pt x="6474362" y="2847879"/>
                  <a:pt x="6471313" y="2851169"/>
                  <a:pt x="6471182" y="2853128"/>
                </a:cubicBezTo>
                <a:cubicBezTo>
                  <a:pt x="6471139" y="2853783"/>
                  <a:pt x="6471419" y="2854287"/>
                  <a:pt x="6472260" y="2854524"/>
                </a:cubicBezTo>
                <a:cubicBezTo>
                  <a:pt x="6472261" y="2851117"/>
                  <a:pt x="6477307" y="2847432"/>
                  <a:pt x="6473941" y="2846482"/>
                </a:cubicBezTo>
                <a:close/>
                <a:moveTo>
                  <a:pt x="6966180" y="2846170"/>
                </a:moveTo>
                <a:cubicBezTo>
                  <a:pt x="6962918" y="2845249"/>
                  <a:pt x="6957791" y="2851331"/>
                  <a:pt x="6957044" y="2852767"/>
                </a:cubicBezTo>
                <a:cubicBezTo>
                  <a:pt x="6956795" y="2853246"/>
                  <a:pt x="6957033" y="2853209"/>
                  <a:pt x="6957991" y="2852224"/>
                </a:cubicBezTo>
                <a:cubicBezTo>
                  <a:pt x="6960715" y="2851320"/>
                  <a:pt x="6963991" y="2848900"/>
                  <a:pt x="6966180" y="2846170"/>
                </a:cubicBezTo>
                <a:close/>
                <a:moveTo>
                  <a:pt x="6607284" y="2845810"/>
                </a:moveTo>
                <a:cubicBezTo>
                  <a:pt x="6605658" y="2847784"/>
                  <a:pt x="6602192" y="2851064"/>
                  <a:pt x="6601489" y="2852842"/>
                </a:cubicBezTo>
                <a:cubicBezTo>
                  <a:pt x="6601255" y="2853437"/>
                  <a:pt x="6601329" y="2853862"/>
                  <a:pt x="6601879" y="2854017"/>
                </a:cubicBezTo>
                <a:cubicBezTo>
                  <a:pt x="6602412" y="2852546"/>
                  <a:pt x="6610624" y="2849998"/>
                  <a:pt x="6607284" y="2845810"/>
                </a:cubicBezTo>
                <a:close/>
                <a:moveTo>
                  <a:pt x="5894711" y="2845772"/>
                </a:moveTo>
                <a:cubicBezTo>
                  <a:pt x="5894158" y="2849673"/>
                  <a:pt x="5894158" y="2849673"/>
                  <a:pt x="5894158" y="2849673"/>
                </a:cubicBezTo>
                <a:cubicBezTo>
                  <a:pt x="5894158" y="2849673"/>
                  <a:pt x="5894158" y="2849673"/>
                  <a:pt x="5905741" y="2850905"/>
                </a:cubicBezTo>
                <a:cubicBezTo>
                  <a:pt x="5905741" y="2850905"/>
                  <a:pt x="5905741" y="2850905"/>
                  <a:pt x="5906295" y="2847004"/>
                </a:cubicBezTo>
                <a:cubicBezTo>
                  <a:pt x="5894711" y="2845772"/>
                  <a:pt x="5894711" y="2845772"/>
                  <a:pt x="5894711" y="2845772"/>
                </a:cubicBezTo>
                <a:close/>
                <a:moveTo>
                  <a:pt x="6446364" y="2842344"/>
                </a:moveTo>
                <a:cubicBezTo>
                  <a:pt x="6444140" y="2845124"/>
                  <a:pt x="6445764" y="2850691"/>
                  <a:pt x="6447986" y="2847913"/>
                </a:cubicBezTo>
                <a:cubicBezTo>
                  <a:pt x="6444682" y="2846979"/>
                  <a:pt x="6448566" y="2842965"/>
                  <a:pt x="6446364" y="2842344"/>
                </a:cubicBezTo>
                <a:close/>
                <a:moveTo>
                  <a:pt x="1752419" y="2840932"/>
                </a:moveTo>
                <a:cubicBezTo>
                  <a:pt x="1752374" y="2844087"/>
                  <a:pt x="1747528" y="2840923"/>
                  <a:pt x="1742610" y="2842494"/>
                </a:cubicBezTo>
                <a:cubicBezTo>
                  <a:pt x="1747504" y="2842502"/>
                  <a:pt x="1747455" y="2845657"/>
                  <a:pt x="1752349" y="2845666"/>
                </a:cubicBezTo>
                <a:cubicBezTo>
                  <a:pt x="1752374" y="2844087"/>
                  <a:pt x="1757313" y="2840938"/>
                  <a:pt x="1752419" y="2840932"/>
                </a:cubicBezTo>
                <a:close/>
                <a:moveTo>
                  <a:pt x="6554713" y="2840697"/>
                </a:moveTo>
                <a:cubicBezTo>
                  <a:pt x="6553061" y="2841903"/>
                  <a:pt x="6553061" y="2841903"/>
                  <a:pt x="6553061" y="2841903"/>
                </a:cubicBezTo>
                <a:cubicBezTo>
                  <a:pt x="6553611" y="2843732"/>
                  <a:pt x="6553611" y="2843732"/>
                  <a:pt x="6554713" y="2844044"/>
                </a:cubicBezTo>
                <a:cubicBezTo>
                  <a:pt x="6553611" y="2843732"/>
                  <a:pt x="6553061" y="2845250"/>
                  <a:pt x="6553061" y="2845250"/>
                </a:cubicBezTo>
                <a:cubicBezTo>
                  <a:pt x="6551959" y="2844940"/>
                  <a:pt x="6551959" y="2844940"/>
                  <a:pt x="6551410" y="2846456"/>
                </a:cubicBezTo>
                <a:cubicBezTo>
                  <a:pt x="6551410" y="2846456"/>
                  <a:pt x="6552511" y="2846767"/>
                  <a:pt x="6552511" y="2846767"/>
                </a:cubicBezTo>
                <a:cubicBezTo>
                  <a:pt x="6553612" y="2847079"/>
                  <a:pt x="6555264" y="2845872"/>
                  <a:pt x="6555264" y="2845872"/>
                </a:cubicBezTo>
                <a:lnTo>
                  <a:pt x="6556365" y="2846184"/>
                </a:lnTo>
                <a:cubicBezTo>
                  <a:pt x="6556916" y="2844666"/>
                  <a:pt x="6556916" y="2844666"/>
                  <a:pt x="6556916" y="2844666"/>
                </a:cubicBezTo>
                <a:cubicBezTo>
                  <a:pt x="6557467" y="2843148"/>
                  <a:pt x="6555265" y="2842527"/>
                  <a:pt x="6554713" y="2840697"/>
                </a:cubicBezTo>
                <a:close/>
                <a:moveTo>
                  <a:pt x="6917666" y="2838163"/>
                </a:moveTo>
                <a:cubicBezTo>
                  <a:pt x="6917333" y="2836872"/>
                  <a:pt x="6916336" y="2836277"/>
                  <a:pt x="6914709" y="2838326"/>
                </a:cubicBezTo>
                <a:cubicBezTo>
                  <a:pt x="6916294" y="2840449"/>
                  <a:pt x="6915225" y="2840147"/>
                  <a:pt x="6913607" y="2841363"/>
                </a:cubicBezTo>
                <a:cubicBezTo>
                  <a:pt x="6914935" y="2842575"/>
                  <a:pt x="6915938" y="2842647"/>
                  <a:pt x="6916628" y="2842164"/>
                </a:cubicBezTo>
                <a:cubicBezTo>
                  <a:pt x="6917664" y="2841437"/>
                  <a:pt x="6917998" y="2839453"/>
                  <a:pt x="6917666" y="2838163"/>
                </a:cubicBezTo>
                <a:close/>
                <a:moveTo>
                  <a:pt x="6634356" y="2838143"/>
                </a:moveTo>
                <a:cubicBezTo>
                  <a:pt x="6632956" y="2836886"/>
                  <a:pt x="6630845" y="2838444"/>
                  <a:pt x="6629365" y="2840397"/>
                </a:cubicBezTo>
                <a:cubicBezTo>
                  <a:pt x="6627883" y="2842350"/>
                  <a:pt x="6627032" y="2844695"/>
                  <a:pt x="6628153" y="2845010"/>
                </a:cubicBezTo>
                <a:cubicBezTo>
                  <a:pt x="6630964" y="2844081"/>
                  <a:pt x="6631544" y="2839073"/>
                  <a:pt x="6634356" y="2838143"/>
                </a:cubicBezTo>
                <a:close/>
                <a:moveTo>
                  <a:pt x="6936538" y="2837800"/>
                </a:moveTo>
                <a:cubicBezTo>
                  <a:pt x="6935436" y="2837488"/>
                  <a:pt x="6934335" y="2837178"/>
                  <a:pt x="6933784" y="2838696"/>
                </a:cubicBezTo>
                <a:cubicBezTo>
                  <a:pt x="6933784" y="2838696"/>
                  <a:pt x="6932683" y="2838384"/>
                  <a:pt x="6932133" y="2839902"/>
                </a:cubicBezTo>
                <a:cubicBezTo>
                  <a:pt x="6932133" y="2839902"/>
                  <a:pt x="6931031" y="2839591"/>
                  <a:pt x="6930479" y="2841108"/>
                </a:cubicBezTo>
                <a:cubicBezTo>
                  <a:pt x="6930479" y="2841108"/>
                  <a:pt x="6930479" y="2841108"/>
                  <a:pt x="6929929" y="2842626"/>
                </a:cubicBezTo>
                <a:cubicBezTo>
                  <a:pt x="6931032" y="2842936"/>
                  <a:pt x="6932133" y="2843248"/>
                  <a:pt x="6932683" y="2841730"/>
                </a:cubicBezTo>
                <a:cubicBezTo>
                  <a:pt x="6932683" y="2841730"/>
                  <a:pt x="6932683" y="2841730"/>
                  <a:pt x="6933785" y="2842041"/>
                </a:cubicBezTo>
                <a:cubicBezTo>
                  <a:pt x="6934336" y="2840524"/>
                  <a:pt x="6935437" y="2840835"/>
                  <a:pt x="6935988" y="2839317"/>
                </a:cubicBezTo>
                <a:cubicBezTo>
                  <a:pt x="6935988" y="2839317"/>
                  <a:pt x="6936538" y="2837800"/>
                  <a:pt x="6936538" y="2837800"/>
                </a:cubicBezTo>
                <a:close/>
                <a:moveTo>
                  <a:pt x="7000760" y="2837685"/>
                </a:moveTo>
                <a:cubicBezTo>
                  <a:pt x="6999691" y="2837383"/>
                  <a:pt x="6999140" y="2838900"/>
                  <a:pt x="6999140" y="2838900"/>
                </a:cubicBezTo>
                <a:cubicBezTo>
                  <a:pt x="6997522" y="2840117"/>
                  <a:pt x="6997522" y="2840117"/>
                  <a:pt x="6998040" y="2841936"/>
                </a:cubicBezTo>
                <a:cubicBezTo>
                  <a:pt x="6997488" y="2843453"/>
                  <a:pt x="6997488" y="2843453"/>
                  <a:pt x="6998557" y="2843756"/>
                </a:cubicBezTo>
                <a:cubicBezTo>
                  <a:pt x="6998557" y="2843756"/>
                  <a:pt x="7000176" y="2842538"/>
                  <a:pt x="7000176" y="2842538"/>
                </a:cubicBezTo>
                <a:cubicBezTo>
                  <a:pt x="6999658" y="2840719"/>
                  <a:pt x="6999658" y="2840719"/>
                  <a:pt x="7001278" y="2839505"/>
                </a:cubicBezTo>
                <a:cubicBezTo>
                  <a:pt x="7001278" y="2839505"/>
                  <a:pt x="7000209" y="2839202"/>
                  <a:pt x="7000760" y="2837685"/>
                </a:cubicBezTo>
                <a:close/>
                <a:moveTo>
                  <a:pt x="6945194" y="2837203"/>
                </a:moveTo>
                <a:cubicBezTo>
                  <a:pt x="6943381" y="2838819"/>
                  <a:pt x="6942717" y="2840016"/>
                  <a:pt x="6942679" y="2840803"/>
                </a:cubicBezTo>
                <a:cubicBezTo>
                  <a:pt x="6942625" y="2841986"/>
                  <a:pt x="6943982" y="2842248"/>
                  <a:pt x="6944988" y="2841636"/>
                </a:cubicBezTo>
                <a:cubicBezTo>
                  <a:pt x="6945993" y="2841021"/>
                  <a:pt x="6946649" y="2839531"/>
                  <a:pt x="6945194" y="2837203"/>
                </a:cubicBezTo>
                <a:close/>
                <a:moveTo>
                  <a:pt x="7837908" y="2836727"/>
                </a:moveTo>
                <a:lnTo>
                  <a:pt x="7841066" y="2840733"/>
                </a:lnTo>
                <a:cubicBezTo>
                  <a:pt x="7841066" y="2840733"/>
                  <a:pt x="7838556" y="2839060"/>
                  <a:pt x="7837573" y="2837059"/>
                </a:cubicBezTo>
                <a:close/>
                <a:moveTo>
                  <a:pt x="6615401" y="2831471"/>
                </a:moveTo>
                <a:cubicBezTo>
                  <a:pt x="6614905" y="2830724"/>
                  <a:pt x="6614205" y="2830121"/>
                  <a:pt x="6612291" y="2832014"/>
                </a:cubicBezTo>
                <a:cubicBezTo>
                  <a:pt x="6611758" y="2833484"/>
                  <a:pt x="6611802" y="2836743"/>
                  <a:pt x="6614027" y="2837371"/>
                </a:cubicBezTo>
                <a:cubicBezTo>
                  <a:pt x="6612870" y="2833799"/>
                  <a:pt x="6622306" y="2834842"/>
                  <a:pt x="6617276" y="2831799"/>
                </a:cubicBezTo>
                <a:cubicBezTo>
                  <a:pt x="6616185" y="2833112"/>
                  <a:pt x="6615895" y="2832220"/>
                  <a:pt x="6615401" y="2831471"/>
                </a:cubicBezTo>
                <a:close/>
                <a:moveTo>
                  <a:pt x="5908691" y="2830104"/>
                </a:moveTo>
                <a:cubicBezTo>
                  <a:pt x="5908322" y="2832703"/>
                  <a:pt x="5908322" y="2832703"/>
                  <a:pt x="5908322" y="2832703"/>
                </a:cubicBezTo>
                <a:cubicBezTo>
                  <a:pt x="5916042" y="2833526"/>
                  <a:pt x="5916042" y="2833526"/>
                  <a:pt x="5916042" y="2833526"/>
                </a:cubicBezTo>
                <a:cubicBezTo>
                  <a:pt x="5916411" y="2830925"/>
                  <a:pt x="5916042" y="2833526"/>
                  <a:pt x="5908691" y="2830104"/>
                </a:cubicBezTo>
                <a:close/>
                <a:moveTo>
                  <a:pt x="6946911" y="2829170"/>
                </a:moveTo>
                <a:cubicBezTo>
                  <a:pt x="6945255" y="2830325"/>
                  <a:pt x="6943012" y="2829690"/>
                  <a:pt x="6942479" y="2831162"/>
                </a:cubicBezTo>
                <a:cubicBezTo>
                  <a:pt x="6942479" y="2831162"/>
                  <a:pt x="6941944" y="2832633"/>
                  <a:pt x="6943067" y="2832951"/>
                </a:cubicBezTo>
                <a:cubicBezTo>
                  <a:pt x="6944188" y="2833268"/>
                  <a:pt x="6944188" y="2833268"/>
                  <a:pt x="6945843" y="2832112"/>
                </a:cubicBezTo>
                <a:cubicBezTo>
                  <a:pt x="6945843" y="2832112"/>
                  <a:pt x="6946965" y="2832431"/>
                  <a:pt x="6946965" y="2832431"/>
                </a:cubicBezTo>
                <a:cubicBezTo>
                  <a:pt x="6948087" y="2832746"/>
                  <a:pt x="6948621" y="2831274"/>
                  <a:pt x="6948621" y="2831274"/>
                </a:cubicBezTo>
                <a:cubicBezTo>
                  <a:pt x="6949154" y="2829803"/>
                  <a:pt x="6948032" y="2829487"/>
                  <a:pt x="6946911" y="2829170"/>
                </a:cubicBezTo>
                <a:close/>
                <a:moveTo>
                  <a:pt x="6435136" y="2827647"/>
                </a:moveTo>
                <a:cubicBezTo>
                  <a:pt x="6434836" y="2826951"/>
                  <a:pt x="6433966" y="2826917"/>
                  <a:pt x="6432337" y="2828161"/>
                </a:cubicBezTo>
                <a:cubicBezTo>
                  <a:pt x="6436049" y="2830912"/>
                  <a:pt x="6427958" y="2833738"/>
                  <a:pt x="6427396" y="2835284"/>
                </a:cubicBezTo>
                <a:cubicBezTo>
                  <a:pt x="6431783" y="2837800"/>
                  <a:pt x="6436033" y="2829737"/>
                  <a:pt x="6435136" y="2827647"/>
                </a:cubicBezTo>
                <a:close/>
                <a:moveTo>
                  <a:pt x="6938138" y="2823649"/>
                </a:moveTo>
                <a:cubicBezTo>
                  <a:pt x="6938138" y="2823649"/>
                  <a:pt x="6937588" y="2825167"/>
                  <a:pt x="6937588" y="2825167"/>
                </a:cubicBezTo>
                <a:cubicBezTo>
                  <a:pt x="6937038" y="2826686"/>
                  <a:pt x="6937038" y="2826686"/>
                  <a:pt x="6936487" y="2828203"/>
                </a:cubicBezTo>
                <a:cubicBezTo>
                  <a:pt x="6938622" y="2828806"/>
                  <a:pt x="6938622" y="2828806"/>
                  <a:pt x="6938622" y="2828806"/>
                </a:cubicBezTo>
                <a:cubicBezTo>
                  <a:pt x="6938105" y="2826986"/>
                  <a:pt x="6938105" y="2826986"/>
                  <a:pt x="6938105" y="2826986"/>
                </a:cubicBezTo>
                <a:cubicBezTo>
                  <a:pt x="6938105" y="2826986"/>
                  <a:pt x="6938105" y="2826986"/>
                  <a:pt x="6938656" y="2825469"/>
                </a:cubicBezTo>
                <a:cubicBezTo>
                  <a:pt x="6938656" y="2825469"/>
                  <a:pt x="6939207" y="2823952"/>
                  <a:pt x="6939207" y="2823952"/>
                </a:cubicBezTo>
                <a:cubicBezTo>
                  <a:pt x="6938138" y="2823649"/>
                  <a:pt x="6938138" y="2823649"/>
                  <a:pt x="6938138" y="2823649"/>
                </a:cubicBezTo>
                <a:close/>
                <a:moveTo>
                  <a:pt x="6468129" y="2823383"/>
                </a:moveTo>
                <a:cubicBezTo>
                  <a:pt x="6464694" y="2821477"/>
                  <a:pt x="6460051" y="2823967"/>
                  <a:pt x="6458027" y="2826899"/>
                </a:cubicBezTo>
                <a:cubicBezTo>
                  <a:pt x="6457352" y="2827876"/>
                  <a:pt x="6456969" y="2828904"/>
                  <a:pt x="6457019" y="2829835"/>
                </a:cubicBezTo>
                <a:cubicBezTo>
                  <a:pt x="6457085" y="2831074"/>
                  <a:pt x="6457920" y="2832142"/>
                  <a:pt x="6459861" y="2832690"/>
                </a:cubicBezTo>
                <a:cubicBezTo>
                  <a:pt x="6460423" y="2834511"/>
                  <a:pt x="6460423" y="2834511"/>
                  <a:pt x="6459876" y="2836021"/>
                </a:cubicBezTo>
                <a:cubicBezTo>
                  <a:pt x="6459328" y="2837528"/>
                  <a:pt x="6458781" y="2839036"/>
                  <a:pt x="6458233" y="2840545"/>
                </a:cubicBezTo>
                <a:cubicBezTo>
                  <a:pt x="6456578" y="2841741"/>
                  <a:pt x="6457688" y="2842054"/>
                  <a:pt x="6458249" y="2843875"/>
                </a:cubicBezTo>
                <a:cubicBezTo>
                  <a:pt x="6459358" y="2844188"/>
                  <a:pt x="6460467" y="2844501"/>
                  <a:pt x="6461015" y="2842993"/>
                </a:cubicBezTo>
                <a:cubicBezTo>
                  <a:pt x="6462672" y="2841798"/>
                  <a:pt x="6463219" y="2840289"/>
                  <a:pt x="6463219" y="2840289"/>
                </a:cubicBezTo>
                <a:cubicBezTo>
                  <a:pt x="6463767" y="2838782"/>
                  <a:pt x="6464314" y="2837273"/>
                  <a:pt x="6463204" y="2836960"/>
                </a:cubicBezTo>
                <a:cubicBezTo>
                  <a:pt x="6463752" y="2835452"/>
                  <a:pt x="6464298" y="2833943"/>
                  <a:pt x="6464298" y="2833943"/>
                </a:cubicBezTo>
                <a:cubicBezTo>
                  <a:pt x="6467611" y="2831554"/>
                  <a:pt x="6468144" y="2826714"/>
                  <a:pt x="6468129" y="2823383"/>
                </a:cubicBezTo>
                <a:close/>
                <a:moveTo>
                  <a:pt x="6752914" y="2822637"/>
                </a:moveTo>
                <a:cubicBezTo>
                  <a:pt x="6752952" y="2822020"/>
                  <a:pt x="6751357" y="2828471"/>
                  <a:pt x="6752183" y="2826195"/>
                </a:cubicBezTo>
                <a:cubicBezTo>
                  <a:pt x="6752707" y="2823834"/>
                  <a:pt x="6752903" y="2822842"/>
                  <a:pt x="6752914" y="2822637"/>
                </a:cubicBezTo>
                <a:close/>
                <a:moveTo>
                  <a:pt x="6793873" y="2821236"/>
                </a:moveTo>
                <a:cubicBezTo>
                  <a:pt x="6792651" y="2824607"/>
                  <a:pt x="6788729" y="2826287"/>
                  <a:pt x="6788639" y="2828816"/>
                </a:cubicBezTo>
                <a:cubicBezTo>
                  <a:pt x="6788609" y="2829658"/>
                  <a:pt x="6789005" y="2830597"/>
                  <a:pt x="6790069" y="2831721"/>
                </a:cubicBezTo>
                <a:cubicBezTo>
                  <a:pt x="6791156" y="2828726"/>
                  <a:pt x="6797602" y="2823941"/>
                  <a:pt x="6793873" y="2821236"/>
                </a:cubicBezTo>
                <a:close/>
                <a:moveTo>
                  <a:pt x="6784725" y="2820478"/>
                </a:moveTo>
                <a:cubicBezTo>
                  <a:pt x="6781922" y="2819687"/>
                  <a:pt x="6780241" y="2820915"/>
                  <a:pt x="6779329" y="2822575"/>
                </a:cubicBezTo>
                <a:cubicBezTo>
                  <a:pt x="6778419" y="2824235"/>
                  <a:pt x="6778278" y="2826324"/>
                  <a:pt x="6778559" y="2827255"/>
                </a:cubicBezTo>
                <a:cubicBezTo>
                  <a:pt x="6780241" y="2826027"/>
                  <a:pt x="6780241" y="2826027"/>
                  <a:pt x="6782484" y="2826659"/>
                </a:cubicBezTo>
                <a:cubicBezTo>
                  <a:pt x="6784166" y="2822024"/>
                  <a:pt x="6781363" y="2822937"/>
                  <a:pt x="6784725" y="2820478"/>
                </a:cubicBezTo>
                <a:close/>
                <a:moveTo>
                  <a:pt x="6925111" y="2819797"/>
                </a:moveTo>
                <a:cubicBezTo>
                  <a:pt x="6925137" y="2823106"/>
                  <a:pt x="6920686" y="2821849"/>
                  <a:pt x="6919600" y="2824846"/>
                </a:cubicBezTo>
                <a:cubicBezTo>
                  <a:pt x="6921274" y="2826145"/>
                  <a:pt x="6922493" y="2826592"/>
                  <a:pt x="6923473" y="2826533"/>
                </a:cubicBezTo>
                <a:cubicBezTo>
                  <a:pt x="6926411" y="2826356"/>
                  <a:pt x="6927206" y="2821628"/>
                  <a:pt x="6931786" y="2821682"/>
                </a:cubicBezTo>
                <a:cubicBezTo>
                  <a:pt x="6927880" y="2818927"/>
                  <a:pt x="6927906" y="2822238"/>
                  <a:pt x="6925111" y="2819797"/>
                </a:cubicBezTo>
                <a:close/>
                <a:moveTo>
                  <a:pt x="6999222" y="2818997"/>
                </a:moveTo>
                <a:cubicBezTo>
                  <a:pt x="6997569" y="2820205"/>
                  <a:pt x="6997569" y="2820205"/>
                  <a:pt x="6996468" y="2819893"/>
                </a:cubicBezTo>
                <a:cubicBezTo>
                  <a:pt x="6995918" y="2821411"/>
                  <a:pt x="6995918" y="2821411"/>
                  <a:pt x="6995918" y="2821411"/>
                </a:cubicBezTo>
                <a:cubicBezTo>
                  <a:pt x="6995918" y="2821411"/>
                  <a:pt x="6995368" y="2822928"/>
                  <a:pt x="6995368" y="2822928"/>
                </a:cubicBezTo>
                <a:cubicBezTo>
                  <a:pt x="6994817" y="2824446"/>
                  <a:pt x="6995919" y="2824758"/>
                  <a:pt x="6995919" y="2824758"/>
                </a:cubicBezTo>
                <a:cubicBezTo>
                  <a:pt x="6997020" y="2825069"/>
                  <a:pt x="6997571" y="2823551"/>
                  <a:pt x="6997571" y="2823551"/>
                </a:cubicBezTo>
                <a:cubicBezTo>
                  <a:pt x="6997571" y="2823551"/>
                  <a:pt x="6998121" y="2822033"/>
                  <a:pt x="6998121" y="2822033"/>
                </a:cubicBezTo>
                <a:cubicBezTo>
                  <a:pt x="6999223" y="2822345"/>
                  <a:pt x="6999774" y="2820827"/>
                  <a:pt x="7000875" y="2821138"/>
                </a:cubicBezTo>
                <a:cubicBezTo>
                  <a:pt x="7001425" y="2819620"/>
                  <a:pt x="7001425" y="2819620"/>
                  <a:pt x="7001425" y="2819620"/>
                </a:cubicBezTo>
                <a:cubicBezTo>
                  <a:pt x="7001425" y="2819620"/>
                  <a:pt x="7000324" y="2819308"/>
                  <a:pt x="7000324" y="2819308"/>
                </a:cubicBezTo>
                <a:cubicBezTo>
                  <a:pt x="7000324" y="2819308"/>
                  <a:pt x="6999222" y="2818997"/>
                  <a:pt x="6999222" y="2818997"/>
                </a:cubicBezTo>
                <a:close/>
                <a:moveTo>
                  <a:pt x="6666564" y="2818746"/>
                </a:moveTo>
                <a:cubicBezTo>
                  <a:pt x="6666013" y="2820263"/>
                  <a:pt x="6665463" y="2821782"/>
                  <a:pt x="6664912" y="2823298"/>
                </a:cubicBezTo>
                <a:cubicBezTo>
                  <a:pt x="6667766" y="2825777"/>
                  <a:pt x="6673373" y="2820668"/>
                  <a:pt x="6669968" y="2819707"/>
                </a:cubicBezTo>
                <a:cubicBezTo>
                  <a:pt x="6669419" y="2821225"/>
                  <a:pt x="6668833" y="2819387"/>
                  <a:pt x="6666564" y="2818746"/>
                </a:cubicBezTo>
                <a:close/>
                <a:moveTo>
                  <a:pt x="6645736" y="2816514"/>
                </a:moveTo>
                <a:cubicBezTo>
                  <a:pt x="6644734" y="2816231"/>
                  <a:pt x="6643189" y="2817445"/>
                  <a:pt x="6642647" y="2818943"/>
                </a:cubicBezTo>
                <a:cubicBezTo>
                  <a:pt x="6642647" y="2818943"/>
                  <a:pt x="6642102" y="2820441"/>
                  <a:pt x="6642102" y="2820441"/>
                </a:cubicBezTo>
                <a:cubicBezTo>
                  <a:pt x="6641558" y="2821939"/>
                  <a:pt x="6641558" y="2821939"/>
                  <a:pt x="6641015" y="2823437"/>
                </a:cubicBezTo>
                <a:cubicBezTo>
                  <a:pt x="6640471" y="2824936"/>
                  <a:pt x="6640471" y="2824936"/>
                  <a:pt x="6640930" y="2826718"/>
                </a:cubicBezTo>
                <a:cubicBezTo>
                  <a:pt x="6642932" y="2827282"/>
                  <a:pt x="6643476" y="2825785"/>
                  <a:pt x="6645021" y="2824568"/>
                </a:cubicBezTo>
                <a:cubicBezTo>
                  <a:pt x="6645021" y="2824568"/>
                  <a:pt x="6645563" y="2823071"/>
                  <a:pt x="6645563" y="2823071"/>
                </a:cubicBezTo>
                <a:cubicBezTo>
                  <a:pt x="6646108" y="2821573"/>
                  <a:pt x="6646651" y="2820075"/>
                  <a:pt x="6646651" y="2820075"/>
                </a:cubicBezTo>
                <a:cubicBezTo>
                  <a:pt x="6647194" y="2818577"/>
                  <a:pt x="6646737" y="2816796"/>
                  <a:pt x="6645736" y="2816514"/>
                </a:cubicBezTo>
                <a:close/>
                <a:moveTo>
                  <a:pt x="6946448" y="2810786"/>
                </a:moveTo>
                <a:cubicBezTo>
                  <a:pt x="6945347" y="2810476"/>
                  <a:pt x="6944245" y="2810165"/>
                  <a:pt x="6943725" y="2811600"/>
                </a:cubicBezTo>
                <a:cubicBezTo>
                  <a:pt x="6942103" y="2812724"/>
                  <a:pt x="6941582" y="2814158"/>
                  <a:pt x="6942164" y="2815903"/>
                </a:cubicBezTo>
                <a:cubicBezTo>
                  <a:pt x="6941643" y="2817339"/>
                  <a:pt x="6942744" y="2817650"/>
                  <a:pt x="6943845" y="2817960"/>
                </a:cubicBezTo>
                <a:cubicBezTo>
                  <a:pt x="6943845" y="2817960"/>
                  <a:pt x="6944947" y="2818273"/>
                  <a:pt x="6945468" y="2816837"/>
                </a:cubicBezTo>
                <a:cubicBezTo>
                  <a:pt x="6944887" y="2815091"/>
                  <a:pt x="6945408" y="2813656"/>
                  <a:pt x="6946509" y="2813967"/>
                </a:cubicBezTo>
                <a:cubicBezTo>
                  <a:pt x="6947029" y="2812533"/>
                  <a:pt x="6947029" y="2812533"/>
                  <a:pt x="6946448" y="2810786"/>
                </a:cubicBezTo>
                <a:close/>
                <a:moveTo>
                  <a:pt x="1646157" y="2809636"/>
                </a:moveTo>
                <a:lnTo>
                  <a:pt x="1646466" y="2809999"/>
                </a:lnTo>
                <a:lnTo>
                  <a:pt x="1646037" y="2810149"/>
                </a:lnTo>
                <a:close/>
                <a:moveTo>
                  <a:pt x="6474566" y="2808328"/>
                </a:moveTo>
                <a:cubicBezTo>
                  <a:pt x="6471896" y="2809196"/>
                  <a:pt x="6470293" y="2810367"/>
                  <a:pt x="6469759" y="2811838"/>
                </a:cubicBezTo>
                <a:cubicBezTo>
                  <a:pt x="6469225" y="2813309"/>
                  <a:pt x="6469225" y="2813309"/>
                  <a:pt x="6468692" y="2814780"/>
                </a:cubicBezTo>
                <a:cubicBezTo>
                  <a:pt x="6468157" y="2814631"/>
                  <a:pt x="6468022" y="2814998"/>
                  <a:pt x="6468157" y="2815442"/>
                </a:cubicBezTo>
                <a:cubicBezTo>
                  <a:pt x="6468290" y="2815885"/>
                  <a:pt x="6468691" y="2816403"/>
                  <a:pt x="6469225" y="2816555"/>
                </a:cubicBezTo>
                <a:cubicBezTo>
                  <a:pt x="6469225" y="2816555"/>
                  <a:pt x="6470294" y="2816857"/>
                  <a:pt x="6470827" y="2815385"/>
                </a:cubicBezTo>
                <a:cubicBezTo>
                  <a:pt x="6471896" y="2815686"/>
                  <a:pt x="6472429" y="2814213"/>
                  <a:pt x="6472429" y="2814213"/>
                </a:cubicBezTo>
                <a:cubicBezTo>
                  <a:pt x="6472964" y="2812743"/>
                  <a:pt x="6473496" y="2811271"/>
                  <a:pt x="6474565" y="2811573"/>
                </a:cubicBezTo>
                <a:cubicBezTo>
                  <a:pt x="6476168" y="2810403"/>
                  <a:pt x="6476168" y="2810403"/>
                  <a:pt x="6476168" y="2810403"/>
                </a:cubicBezTo>
                <a:cubicBezTo>
                  <a:pt x="6476168" y="2810403"/>
                  <a:pt x="6476168" y="2810403"/>
                  <a:pt x="6475633" y="2808630"/>
                </a:cubicBezTo>
                <a:cubicBezTo>
                  <a:pt x="6475633" y="2808630"/>
                  <a:pt x="6474566" y="2808328"/>
                  <a:pt x="6474566" y="2808328"/>
                </a:cubicBezTo>
                <a:close/>
                <a:moveTo>
                  <a:pt x="6500312" y="2807082"/>
                </a:moveTo>
                <a:cubicBezTo>
                  <a:pt x="6498643" y="2811679"/>
                  <a:pt x="6496440" y="2814439"/>
                  <a:pt x="6492613" y="2815046"/>
                </a:cubicBezTo>
                <a:cubicBezTo>
                  <a:pt x="6492057" y="2816579"/>
                  <a:pt x="6492057" y="2816579"/>
                  <a:pt x="6492057" y="2816579"/>
                </a:cubicBezTo>
                <a:cubicBezTo>
                  <a:pt x="6490966" y="2816272"/>
                  <a:pt x="6490432" y="2814431"/>
                  <a:pt x="6487694" y="2815348"/>
                </a:cubicBezTo>
                <a:cubicBezTo>
                  <a:pt x="6486049" y="2816573"/>
                  <a:pt x="6486049" y="2816573"/>
                  <a:pt x="6486049" y="2816573"/>
                </a:cubicBezTo>
                <a:cubicBezTo>
                  <a:pt x="6486049" y="2816573"/>
                  <a:pt x="6486049" y="2816573"/>
                  <a:pt x="6487138" y="2816881"/>
                </a:cubicBezTo>
                <a:cubicBezTo>
                  <a:pt x="6486581" y="2818413"/>
                  <a:pt x="6488230" y="2817189"/>
                  <a:pt x="6488230" y="2817189"/>
                </a:cubicBezTo>
                <a:cubicBezTo>
                  <a:pt x="6489320" y="2817498"/>
                  <a:pt x="6489320" y="2817498"/>
                  <a:pt x="6490410" y="2817805"/>
                </a:cubicBezTo>
                <a:cubicBezTo>
                  <a:pt x="6496887" y="2829774"/>
                  <a:pt x="6477194" y="2834353"/>
                  <a:pt x="6478753" y="2846624"/>
                </a:cubicBezTo>
                <a:cubicBezTo>
                  <a:pt x="6480977" y="2840491"/>
                  <a:pt x="6480934" y="2847239"/>
                  <a:pt x="6484206" y="2848163"/>
                </a:cubicBezTo>
                <a:cubicBezTo>
                  <a:pt x="6487498" y="2845713"/>
                  <a:pt x="6489167" y="2841114"/>
                  <a:pt x="6494618" y="2842654"/>
                </a:cubicBezTo>
                <a:cubicBezTo>
                  <a:pt x="6497999" y="2826709"/>
                  <a:pt x="6502383" y="2824566"/>
                  <a:pt x="6505742" y="2811994"/>
                </a:cubicBezTo>
                <a:cubicBezTo>
                  <a:pt x="6501336" y="2817510"/>
                  <a:pt x="6503583" y="2808004"/>
                  <a:pt x="6500312" y="2807082"/>
                </a:cubicBezTo>
                <a:close/>
                <a:moveTo>
                  <a:pt x="6592531" y="2806355"/>
                </a:moveTo>
                <a:cubicBezTo>
                  <a:pt x="6590364" y="2805743"/>
                  <a:pt x="6588725" y="2806961"/>
                  <a:pt x="6589256" y="2808794"/>
                </a:cubicBezTo>
                <a:cubicBezTo>
                  <a:pt x="6589256" y="2808794"/>
                  <a:pt x="6587620" y="2810012"/>
                  <a:pt x="6587620" y="2810012"/>
                </a:cubicBezTo>
                <a:cubicBezTo>
                  <a:pt x="6585983" y="2811230"/>
                  <a:pt x="6584877" y="2814280"/>
                  <a:pt x="6584323" y="2815806"/>
                </a:cubicBezTo>
                <a:cubicBezTo>
                  <a:pt x="6584323" y="2815806"/>
                  <a:pt x="6583239" y="2815500"/>
                  <a:pt x="6582686" y="2817024"/>
                </a:cubicBezTo>
                <a:cubicBezTo>
                  <a:pt x="6581603" y="2816717"/>
                  <a:pt x="6581603" y="2816717"/>
                  <a:pt x="6581603" y="2816717"/>
                </a:cubicBezTo>
                <a:cubicBezTo>
                  <a:pt x="6581579" y="2820074"/>
                  <a:pt x="6580473" y="2823123"/>
                  <a:pt x="6578282" y="2825867"/>
                </a:cubicBezTo>
                <a:cubicBezTo>
                  <a:pt x="6577729" y="2827392"/>
                  <a:pt x="6576624" y="2830442"/>
                  <a:pt x="6575516" y="2833492"/>
                </a:cubicBezTo>
                <a:cubicBezTo>
                  <a:pt x="6573066" y="2834481"/>
                  <a:pt x="6571460" y="2836024"/>
                  <a:pt x="6570354" y="2837890"/>
                </a:cubicBezTo>
                <a:cubicBezTo>
                  <a:pt x="6567033" y="2843495"/>
                  <a:pt x="6568198" y="2852018"/>
                  <a:pt x="6564498" y="2857278"/>
                </a:cubicBezTo>
                <a:cubicBezTo>
                  <a:pt x="6565582" y="2857584"/>
                  <a:pt x="6565582" y="2857584"/>
                  <a:pt x="6565582" y="2857584"/>
                </a:cubicBezTo>
                <a:cubicBezTo>
                  <a:pt x="6565028" y="2859109"/>
                  <a:pt x="6563944" y="2858802"/>
                  <a:pt x="6563393" y="2860328"/>
                </a:cubicBezTo>
                <a:cubicBezTo>
                  <a:pt x="6563393" y="2860328"/>
                  <a:pt x="6563922" y="2862158"/>
                  <a:pt x="6565005" y="2862464"/>
                </a:cubicBezTo>
                <a:cubicBezTo>
                  <a:pt x="6566091" y="2862771"/>
                  <a:pt x="6566642" y="2861245"/>
                  <a:pt x="6567727" y="2861551"/>
                </a:cubicBezTo>
                <a:cubicBezTo>
                  <a:pt x="6567727" y="2861551"/>
                  <a:pt x="6568281" y="2860027"/>
                  <a:pt x="6568281" y="2860027"/>
                </a:cubicBezTo>
                <a:cubicBezTo>
                  <a:pt x="6568281" y="2860027"/>
                  <a:pt x="6568281" y="2860027"/>
                  <a:pt x="6569363" y="2860333"/>
                </a:cubicBezTo>
                <a:cubicBezTo>
                  <a:pt x="6569363" y="2860333"/>
                  <a:pt x="6568810" y="2861858"/>
                  <a:pt x="6568810" y="2861858"/>
                </a:cubicBezTo>
                <a:cubicBezTo>
                  <a:pt x="6568258" y="2863383"/>
                  <a:pt x="6569341" y="2863689"/>
                  <a:pt x="6570425" y="2863996"/>
                </a:cubicBezTo>
                <a:cubicBezTo>
                  <a:pt x="6571509" y="2864301"/>
                  <a:pt x="6573146" y="2863083"/>
                  <a:pt x="6573146" y="2863083"/>
                </a:cubicBezTo>
                <a:cubicBezTo>
                  <a:pt x="6573700" y="2861557"/>
                  <a:pt x="6573700" y="2861557"/>
                  <a:pt x="6574252" y="2860033"/>
                </a:cubicBezTo>
                <a:cubicBezTo>
                  <a:pt x="6575381" y="2853627"/>
                  <a:pt x="6582483" y="2847228"/>
                  <a:pt x="6576003" y="2842035"/>
                </a:cubicBezTo>
                <a:cubicBezTo>
                  <a:pt x="6579785" y="2844784"/>
                  <a:pt x="6584764" y="2831059"/>
                  <a:pt x="6578768" y="2834411"/>
                </a:cubicBezTo>
                <a:cubicBezTo>
                  <a:pt x="6577685" y="2834104"/>
                  <a:pt x="6577685" y="2834104"/>
                  <a:pt x="6577685" y="2834104"/>
                </a:cubicBezTo>
                <a:cubicBezTo>
                  <a:pt x="6578791" y="2831055"/>
                  <a:pt x="6579345" y="2829528"/>
                  <a:pt x="6580450" y="2826479"/>
                </a:cubicBezTo>
                <a:cubicBezTo>
                  <a:pt x="6582640" y="2823736"/>
                  <a:pt x="6583748" y="2820686"/>
                  <a:pt x="6584853" y="2817636"/>
                </a:cubicBezTo>
                <a:cubicBezTo>
                  <a:pt x="6584853" y="2817636"/>
                  <a:pt x="6585937" y="2817942"/>
                  <a:pt x="6585937" y="2817942"/>
                </a:cubicBezTo>
                <a:cubicBezTo>
                  <a:pt x="6585385" y="2819468"/>
                  <a:pt x="6584831" y="2820992"/>
                  <a:pt x="6584831" y="2820992"/>
                </a:cubicBezTo>
                <a:cubicBezTo>
                  <a:pt x="6584277" y="2822518"/>
                  <a:pt x="6584277" y="2822518"/>
                  <a:pt x="6584277" y="2822518"/>
                </a:cubicBezTo>
                <a:cubicBezTo>
                  <a:pt x="6584277" y="2822518"/>
                  <a:pt x="6584808" y="2824348"/>
                  <a:pt x="6585893" y="2824655"/>
                </a:cubicBezTo>
                <a:cubicBezTo>
                  <a:pt x="6586976" y="2824961"/>
                  <a:pt x="6588613" y="2823741"/>
                  <a:pt x="6588613" y="2823741"/>
                </a:cubicBezTo>
                <a:cubicBezTo>
                  <a:pt x="6588613" y="2823741"/>
                  <a:pt x="6588613" y="2823741"/>
                  <a:pt x="6589167" y="2822216"/>
                </a:cubicBezTo>
                <a:cubicBezTo>
                  <a:pt x="6588083" y="2821911"/>
                  <a:pt x="6588083" y="2821911"/>
                  <a:pt x="6588083" y="2821911"/>
                </a:cubicBezTo>
                <a:cubicBezTo>
                  <a:pt x="6588637" y="2820386"/>
                  <a:pt x="6589189" y="2818860"/>
                  <a:pt x="6589743" y="2817336"/>
                </a:cubicBezTo>
                <a:cubicBezTo>
                  <a:pt x="6589743" y="2817336"/>
                  <a:pt x="6589743" y="2817336"/>
                  <a:pt x="6590295" y="2815811"/>
                </a:cubicBezTo>
                <a:cubicBezTo>
                  <a:pt x="6590295" y="2815811"/>
                  <a:pt x="6590850" y="2814286"/>
                  <a:pt x="6590850" y="2814286"/>
                </a:cubicBezTo>
                <a:cubicBezTo>
                  <a:pt x="6592487" y="2813068"/>
                  <a:pt x="6593039" y="2811542"/>
                  <a:pt x="6593592" y="2810018"/>
                </a:cubicBezTo>
                <a:cubicBezTo>
                  <a:pt x="6594146" y="2808492"/>
                  <a:pt x="6593614" y="2806662"/>
                  <a:pt x="6592531" y="2806355"/>
                </a:cubicBezTo>
                <a:close/>
                <a:moveTo>
                  <a:pt x="6688492" y="2804861"/>
                </a:moveTo>
                <a:cubicBezTo>
                  <a:pt x="6688492" y="2804861"/>
                  <a:pt x="6687391" y="2804550"/>
                  <a:pt x="6686831" y="2806096"/>
                </a:cubicBezTo>
                <a:cubicBezTo>
                  <a:pt x="6685728" y="2805785"/>
                  <a:pt x="6685169" y="2807329"/>
                  <a:pt x="6685169" y="2807329"/>
                </a:cubicBezTo>
                <a:cubicBezTo>
                  <a:pt x="6684608" y="2808875"/>
                  <a:pt x="6684047" y="2810419"/>
                  <a:pt x="6682944" y="2810109"/>
                </a:cubicBezTo>
                <a:cubicBezTo>
                  <a:pt x="6682384" y="2811653"/>
                  <a:pt x="6683487" y="2811966"/>
                  <a:pt x="6683487" y="2811966"/>
                </a:cubicBezTo>
                <a:cubicBezTo>
                  <a:pt x="6684587" y="2812277"/>
                  <a:pt x="6685689" y="2812587"/>
                  <a:pt x="6685689" y="2812587"/>
                </a:cubicBezTo>
                <a:cubicBezTo>
                  <a:pt x="6686250" y="2811042"/>
                  <a:pt x="6687912" y="2809808"/>
                  <a:pt x="6687912" y="2809808"/>
                </a:cubicBezTo>
                <a:cubicBezTo>
                  <a:pt x="6688474" y="2808263"/>
                  <a:pt x="6688474" y="2808263"/>
                  <a:pt x="6689034" y="2806718"/>
                </a:cubicBezTo>
                <a:cubicBezTo>
                  <a:pt x="6689034" y="2806718"/>
                  <a:pt x="6689594" y="2805173"/>
                  <a:pt x="6688492" y="2804861"/>
                </a:cubicBezTo>
                <a:close/>
                <a:moveTo>
                  <a:pt x="1754609" y="2803033"/>
                </a:moveTo>
                <a:cubicBezTo>
                  <a:pt x="1758846" y="2804991"/>
                  <a:pt x="1758846" y="2804991"/>
                  <a:pt x="1758195" y="2806401"/>
                </a:cubicBezTo>
                <a:cubicBezTo>
                  <a:pt x="1758195" y="2806401"/>
                  <a:pt x="1753307" y="2805853"/>
                  <a:pt x="1757544" y="2807810"/>
                </a:cubicBezTo>
                <a:cubicBezTo>
                  <a:pt x="1758195" y="2806401"/>
                  <a:pt x="1758195" y="2806401"/>
                  <a:pt x="1762431" y="2808356"/>
                </a:cubicBezTo>
                <a:cubicBezTo>
                  <a:pt x="1762431" y="2808356"/>
                  <a:pt x="1761782" y="2809765"/>
                  <a:pt x="1766668" y="2810311"/>
                </a:cubicBezTo>
                <a:cubicBezTo>
                  <a:pt x="1762431" y="2808356"/>
                  <a:pt x="1760148" y="2802171"/>
                  <a:pt x="1754609" y="2803033"/>
                </a:cubicBezTo>
                <a:close/>
                <a:moveTo>
                  <a:pt x="6691996" y="2799158"/>
                </a:moveTo>
                <a:cubicBezTo>
                  <a:pt x="6690861" y="2798838"/>
                  <a:pt x="6688592" y="2798197"/>
                  <a:pt x="6688031" y="2799740"/>
                </a:cubicBezTo>
                <a:cubicBezTo>
                  <a:pt x="6690301" y="2800382"/>
                  <a:pt x="6690875" y="2802248"/>
                  <a:pt x="6691446" y="2803261"/>
                </a:cubicBezTo>
                <a:cubicBezTo>
                  <a:pt x="6692017" y="2804275"/>
                  <a:pt x="6692585" y="2804434"/>
                  <a:pt x="6694841" y="2801665"/>
                </a:cubicBezTo>
                <a:cubicBezTo>
                  <a:pt x="6693705" y="2801344"/>
                  <a:pt x="6691436" y="2800704"/>
                  <a:pt x="6691996" y="2799158"/>
                </a:cubicBezTo>
                <a:close/>
                <a:moveTo>
                  <a:pt x="6641426" y="2798262"/>
                </a:moveTo>
                <a:cubicBezTo>
                  <a:pt x="6640898" y="2803067"/>
                  <a:pt x="6636493" y="2801822"/>
                  <a:pt x="6634860" y="2806316"/>
                </a:cubicBezTo>
                <a:cubicBezTo>
                  <a:pt x="6638709" y="2805750"/>
                  <a:pt x="6638724" y="2809058"/>
                  <a:pt x="6640369" y="2807871"/>
                </a:cubicBezTo>
                <a:cubicBezTo>
                  <a:pt x="6637064" y="2806939"/>
                  <a:pt x="6646392" y="2801316"/>
                  <a:pt x="6641426" y="2798262"/>
                </a:cubicBezTo>
                <a:close/>
                <a:moveTo>
                  <a:pt x="6420383" y="2797893"/>
                </a:moveTo>
                <a:cubicBezTo>
                  <a:pt x="6417593" y="2802177"/>
                  <a:pt x="6416481" y="2805242"/>
                  <a:pt x="6412568" y="2809206"/>
                </a:cubicBezTo>
                <a:cubicBezTo>
                  <a:pt x="6412568" y="2809206"/>
                  <a:pt x="6412013" y="2810739"/>
                  <a:pt x="6412013" y="2810739"/>
                </a:cubicBezTo>
                <a:cubicBezTo>
                  <a:pt x="6413133" y="2811057"/>
                  <a:pt x="6414255" y="2811373"/>
                  <a:pt x="6414255" y="2811373"/>
                </a:cubicBezTo>
                <a:cubicBezTo>
                  <a:pt x="6418168" y="2807408"/>
                  <a:pt x="6419835" y="2802808"/>
                  <a:pt x="6422626" y="2798526"/>
                </a:cubicBezTo>
                <a:cubicBezTo>
                  <a:pt x="6421504" y="2798209"/>
                  <a:pt x="6421504" y="2798209"/>
                  <a:pt x="6421504" y="2798209"/>
                </a:cubicBezTo>
                <a:cubicBezTo>
                  <a:pt x="6420383" y="2797893"/>
                  <a:pt x="6420383" y="2797893"/>
                  <a:pt x="6420383" y="2797893"/>
                </a:cubicBezTo>
                <a:close/>
                <a:moveTo>
                  <a:pt x="6771005" y="2797743"/>
                </a:moveTo>
                <a:cubicBezTo>
                  <a:pt x="6770389" y="2802785"/>
                  <a:pt x="6772023" y="2804983"/>
                  <a:pt x="6768760" y="2800586"/>
                </a:cubicBezTo>
                <a:cubicBezTo>
                  <a:pt x="6769246" y="2805939"/>
                  <a:pt x="6764268" y="2806270"/>
                  <a:pt x="6769204" y="2809403"/>
                </a:cubicBezTo>
                <a:cubicBezTo>
                  <a:pt x="6770920" y="2804672"/>
                  <a:pt x="6780346" y="2802120"/>
                  <a:pt x="6771005" y="2797743"/>
                </a:cubicBezTo>
                <a:close/>
                <a:moveTo>
                  <a:pt x="6787889" y="2797644"/>
                </a:moveTo>
                <a:cubicBezTo>
                  <a:pt x="6787321" y="2799209"/>
                  <a:pt x="6785634" y="2800455"/>
                  <a:pt x="6785065" y="2802019"/>
                </a:cubicBezTo>
                <a:cubicBezTo>
                  <a:pt x="6783376" y="2803266"/>
                  <a:pt x="6781689" y="2804513"/>
                  <a:pt x="6781121" y="2806077"/>
                </a:cubicBezTo>
                <a:cubicBezTo>
                  <a:pt x="6782242" y="2806392"/>
                  <a:pt x="6782242" y="2806392"/>
                  <a:pt x="6782242" y="2806392"/>
                </a:cubicBezTo>
                <a:cubicBezTo>
                  <a:pt x="6783930" y="2805146"/>
                  <a:pt x="6784498" y="2803582"/>
                  <a:pt x="6786187" y="2802335"/>
                </a:cubicBezTo>
                <a:cubicBezTo>
                  <a:pt x="6787307" y="2802652"/>
                  <a:pt x="6788996" y="2801404"/>
                  <a:pt x="6789564" y="2799842"/>
                </a:cubicBezTo>
                <a:cubicBezTo>
                  <a:pt x="6790131" y="2798277"/>
                  <a:pt x="6790131" y="2798277"/>
                  <a:pt x="6790131" y="2798277"/>
                </a:cubicBezTo>
                <a:cubicBezTo>
                  <a:pt x="6790131" y="2798277"/>
                  <a:pt x="6790131" y="2798277"/>
                  <a:pt x="6789010" y="2797962"/>
                </a:cubicBezTo>
                <a:cubicBezTo>
                  <a:pt x="6789010" y="2797962"/>
                  <a:pt x="6789010" y="2797962"/>
                  <a:pt x="6787889" y="2797644"/>
                </a:cubicBezTo>
                <a:close/>
                <a:moveTo>
                  <a:pt x="5976183" y="2796374"/>
                </a:moveTo>
                <a:cubicBezTo>
                  <a:pt x="5966531" y="2795347"/>
                  <a:pt x="5961429" y="2796783"/>
                  <a:pt x="5959877" y="2799093"/>
                </a:cubicBezTo>
                <a:cubicBezTo>
                  <a:pt x="5958323" y="2801402"/>
                  <a:pt x="5960322" y="2804583"/>
                  <a:pt x="5964871" y="2807048"/>
                </a:cubicBezTo>
                <a:cubicBezTo>
                  <a:pt x="5974523" y="2808075"/>
                  <a:pt x="5975630" y="2800275"/>
                  <a:pt x="5976183" y="2796374"/>
                </a:cubicBezTo>
                <a:close/>
                <a:moveTo>
                  <a:pt x="6729328" y="2796193"/>
                </a:moveTo>
                <a:cubicBezTo>
                  <a:pt x="6728766" y="2797740"/>
                  <a:pt x="6727165" y="2798991"/>
                  <a:pt x="6726604" y="2800537"/>
                </a:cubicBezTo>
                <a:cubicBezTo>
                  <a:pt x="6726604" y="2800537"/>
                  <a:pt x="6727086" y="2802376"/>
                  <a:pt x="6728126" y="2802671"/>
                </a:cubicBezTo>
                <a:cubicBezTo>
                  <a:pt x="6729169" y="2802964"/>
                  <a:pt x="6730771" y="2801713"/>
                  <a:pt x="6730771" y="2801713"/>
                </a:cubicBezTo>
                <a:cubicBezTo>
                  <a:pt x="6731331" y="2800166"/>
                  <a:pt x="6732933" y="2798917"/>
                  <a:pt x="6732933" y="2798917"/>
                </a:cubicBezTo>
                <a:cubicBezTo>
                  <a:pt x="6733492" y="2797371"/>
                  <a:pt x="6732453" y="2797076"/>
                  <a:pt x="6732453" y="2797076"/>
                </a:cubicBezTo>
                <a:cubicBezTo>
                  <a:pt x="6731972" y="2795237"/>
                  <a:pt x="6730369" y="2796489"/>
                  <a:pt x="6729328" y="2796193"/>
                </a:cubicBezTo>
                <a:close/>
                <a:moveTo>
                  <a:pt x="6936173" y="2795716"/>
                </a:moveTo>
                <a:cubicBezTo>
                  <a:pt x="6932809" y="2798173"/>
                  <a:pt x="6932247" y="2799719"/>
                  <a:pt x="6931687" y="2801263"/>
                </a:cubicBezTo>
                <a:cubicBezTo>
                  <a:pt x="6931687" y="2801263"/>
                  <a:pt x="6932248" y="2803125"/>
                  <a:pt x="6933370" y="2803443"/>
                </a:cubicBezTo>
                <a:cubicBezTo>
                  <a:pt x="6934492" y="2803759"/>
                  <a:pt x="6935051" y="2802213"/>
                  <a:pt x="6935051" y="2802213"/>
                </a:cubicBezTo>
                <a:cubicBezTo>
                  <a:pt x="6935613" y="2800668"/>
                  <a:pt x="6936173" y="2799124"/>
                  <a:pt x="6937855" y="2797896"/>
                </a:cubicBezTo>
                <a:cubicBezTo>
                  <a:pt x="6937855" y="2797896"/>
                  <a:pt x="6938976" y="2798211"/>
                  <a:pt x="6938976" y="2798211"/>
                </a:cubicBezTo>
                <a:cubicBezTo>
                  <a:pt x="6938976" y="2798211"/>
                  <a:pt x="6938416" y="2796349"/>
                  <a:pt x="6938416" y="2796349"/>
                </a:cubicBezTo>
                <a:cubicBezTo>
                  <a:pt x="6937293" y="2796033"/>
                  <a:pt x="6936173" y="2795716"/>
                  <a:pt x="6936173" y="2795716"/>
                </a:cubicBezTo>
                <a:close/>
                <a:moveTo>
                  <a:pt x="6777181" y="2794620"/>
                </a:moveTo>
                <a:cubicBezTo>
                  <a:pt x="6775578" y="2795790"/>
                  <a:pt x="6775578" y="2795790"/>
                  <a:pt x="6775578" y="2795790"/>
                </a:cubicBezTo>
                <a:cubicBezTo>
                  <a:pt x="6776112" y="2797563"/>
                  <a:pt x="6777181" y="2797865"/>
                  <a:pt x="6776647" y="2799336"/>
                </a:cubicBezTo>
                <a:cubicBezTo>
                  <a:pt x="6776647" y="2799336"/>
                  <a:pt x="6776647" y="2799336"/>
                  <a:pt x="6777714" y="2799638"/>
                </a:cubicBezTo>
                <a:cubicBezTo>
                  <a:pt x="6778249" y="2798167"/>
                  <a:pt x="6778782" y="2796695"/>
                  <a:pt x="6777714" y="2796392"/>
                </a:cubicBezTo>
                <a:cubicBezTo>
                  <a:pt x="6778249" y="2794921"/>
                  <a:pt x="6777181" y="2794620"/>
                  <a:pt x="6777181" y="2794620"/>
                </a:cubicBezTo>
                <a:close/>
                <a:moveTo>
                  <a:pt x="6887153" y="2793910"/>
                </a:moveTo>
                <a:cubicBezTo>
                  <a:pt x="6882140" y="2797578"/>
                  <a:pt x="6887146" y="2800688"/>
                  <a:pt x="6878240" y="2804952"/>
                </a:cubicBezTo>
                <a:cubicBezTo>
                  <a:pt x="6888259" y="2801002"/>
                  <a:pt x="6879347" y="2812044"/>
                  <a:pt x="6883240" y="2814838"/>
                </a:cubicBezTo>
                <a:cubicBezTo>
                  <a:pt x="6884910" y="2813615"/>
                  <a:pt x="6884355" y="2811763"/>
                  <a:pt x="6886581" y="2812392"/>
                </a:cubicBezTo>
                <a:cubicBezTo>
                  <a:pt x="6886581" y="2812392"/>
                  <a:pt x="6887134" y="2814244"/>
                  <a:pt x="6887694" y="2812706"/>
                </a:cubicBezTo>
                <a:cubicBezTo>
                  <a:pt x="6887137" y="2810853"/>
                  <a:pt x="6887696" y="2809317"/>
                  <a:pt x="6888253" y="2807780"/>
                </a:cubicBezTo>
                <a:cubicBezTo>
                  <a:pt x="6889924" y="2806556"/>
                  <a:pt x="6891592" y="2808722"/>
                  <a:pt x="6892149" y="2807186"/>
                </a:cubicBezTo>
                <a:cubicBezTo>
                  <a:pt x="6891036" y="2806871"/>
                  <a:pt x="6890481" y="2805021"/>
                  <a:pt x="6891594" y="2805334"/>
                </a:cubicBezTo>
                <a:cubicBezTo>
                  <a:pt x="6892707" y="2805648"/>
                  <a:pt x="6893820" y="2805963"/>
                  <a:pt x="6894932" y="2806276"/>
                </a:cubicBezTo>
                <a:cubicBezTo>
                  <a:pt x="6896045" y="2806591"/>
                  <a:pt x="6896045" y="2806591"/>
                  <a:pt x="6896045" y="2806591"/>
                </a:cubicBezTo>
                <a:cubicBezTo>
                  <a:pt x="6897715" y="2805368"/>
                  <a:pt x="6898273" y="2803831"/>
                  <a:pt x="6899943" y="2802607"/>
                </a:cubicBezTo>
                <a:cubicBezTo>
                  <a:pt x="6899943" y="2802607"/>
                  <a:pt x="6900501" y="2801070"/>
                  <a:pt x="6901614" y="2801384"/>
                </a:cubicBezTo>
                <a:cubicBezTo>
                  <a:pt x="6902172" y="2799847"/>
                  <a:pt x="6902172" y="2799847"/>
                  <a:pt x="6902172" y="2799847"/>
                </a:cubicBezTo>
                <a:cubicBezTo>
                  <a:pt x="6901059" y="2799533"/>
                  <a:pt x="6901059" y="2799533"/>
                  <a:pt x="6899947" y="2799217"/>
                </a:cubicBezTo>
                <a:cubicBezTo>
                  <a:pt x="6899388" y="2800756"/>
                  <a:pt x="6898276" y="2800441"/>
                  <a:pt x="6897719" y="2801978"/>
                </a:cubicBezTo>
                <a:cubicBezTo>
                  <a:pt x="6897161" y="2803515"/>
                  <a:pt x="6895491" y="2804739"/>
                  <a:pt x="6895491" y="2804739"/>
                </a:cubicBezTo>
                <a:cubicBezTo>
                  <a:pt x="6894378" y="2804424"/>
                  <a:pt x="6893265" y="2804110"/>
                  <a:pt x="6893265" y="2804110"/>
                </a:cubicBezTo>
                <a:cubicBezTo>
                  <a:pt x="6891043" y="2800092"/>
                  <a:pt x="6894385" y="2794259"/>
                  <a:pt x="6887153" y="2793910"/>
                </a:cubicBezTo>
                <a:close/>
                <a:moveTo>
                  <a:pt x="6452266" y="2793512"/>
                </a:moveTo>
                <a:cubicBezTo>
                  <a:pt x="6446658" y="2791928"/>
                  <a:pt x="6446658" y="2798743"/>
                  <a:pt x="6444416" y="2798110"/>
                </a:cubicBezTo>
                <a:cubicBezTo>
                  <a:pt x="6449462" y="2801239"/>
                  <a:pt x="6448341" y="2794107"/>
                  <a:pt x="6452266" y="2793512"/>
                </a:cubicBezTo>
                <a:close/>
                <a:moveTo>
                  <a:pt x="6908560" y="2793486"/>
                </a:moveTo>
                <a:lnTo>
                  <a:pt x="6906869" y="2794311"/>
                </a:lnTo>
                <a:lnTo>
                  <a:pt x="6904854" y="2795237"/>
                </a:lnTo>
                <a:lnTo>
                  <a:pt x="6905069" y="2795518"/>
                </a:lnTo>
                <a:lnTo>
                  <a:pt x="6903700" y="2796559"/>
                </a:lnTo>
                <a:cubicBezTo>
                  <a:pt x="6903416" y="2797132"/>
                  <a:pt x="6904027" y="2797513"/>
                  <a:pt x="6906478" y="2797369"/>
                </a:cubicBezTo>
                <a:lnTo>
                  <a:pt x="6905069" y="2795518"/>
                </a:lnTo>
                <a:lnTo>
                  <a:pt x="6906285" y="2794595"/>
                </a:lnTo>
                <a:lnTo>
                  <a:pt x="6906869" y="2794311"/>
                </a:lnTo>
                <a:lnTo>
                  <a:pt x="6907809" y="2793879"/>
                </a:lnTo>
                <a:cubicBezTo>
                  <a:pt x="6908387" y="2793602"/>
                  <a:pt x="6908598" y="2793484"/>
                  <a:pt x="6908560" y="2793486"/>
                </a:cubicBezTo>
                <a:close/>
                <a:moveTo>
                  <a:pt x="6528434" y="2793019"/>
                </a:moveTo>
                <a:cubicBezTo>
                  <a:pt x="6527158" y="2796538"/>
                  <a:pt x="6522748" y="2801110"/>
                  <a:pt x="6521776" y="2805684"/>
                </a:cubicBezTo>
                <a:cubicBezTo>
                  <a:pt x="6521452" y="2807209"/>
                  <a:pt x="6521511" y="2808733"/>
                  <a:pt x="6522195" y="2810219"/>
                </a:cubicBezTo>
                <a:cubicBezTo>
                  <a:pt x="6524438" y="2807405"/>
                  <a:pt x="6524414" y="2810847"/>
                  <a:pt x="6525523" y="2811159"/>
                </a:cubicBezTo>
                <a:cubicBezTo>
                  <a:pt x="6528308" y="2810222"/>
                  <a:pt x="6530578" y="2803968"/>
                  <a:pt x="6533905" y="2804908"/>
                </a:cubicBezTo>
                <a:cubicBezTo>
                  <a:pt x="6533905" y="2804908"/>
                  <a:pt x="6534448" y="2806785"/>
                  <a:pt x="6535015" y="2805220"/>
                </a:cubicBezTo>
                <a:cubicBezTo>
                  <a:pt x="6532822" y="2801153"/>
                  <a:pt x="6536767" y="2793649"/>
                  <a:pt x="6528434" y="2793019"/>
                </a:cubicBezTo>
                <a:close/>
                <a:moveTo>
                  <a:pt x="5796529" y="2792611"/>
                </a:moveTo>
                <a:lnTo>
                  <a:pt x="5782109" y="2811193"/>
                </a:lnTo>
                <a:cubicBezTo>
                  <a:pt x="5782109" y="2811193"/>
                  <a:pt x="5784858" y="2802030"/>
                  <a:pt x="5784858" y="2802030"/>
                </a:cubicBezTo>
                <a:cubicBezTo>
                  <a:pt x="5784858" y="2802030"/>
                  <a:pt x="5786234" y="2797447"/>
                  <a:pt x="5786234" y="2797447"/>
                </a:cubicBezTo>
                <a:close/>
                <a:moveTo>
                  <a:pt x="7004065" y="2791405"/>
                </a:moveTo>
                <a:cubicBezTo>
                  <a:pt x="7004065" y="2791405"/>
                  <a:pt x="7005187" y="2791723"/>
                  <a:pt x="7004627" y="2793268"/>
                </a:cubicBezTo>
                <a:cubicBezTo>
                  <a:pt x="7004066" y="2793109"/>
                  <a:pt x="7003504" y="2792952"/>
                  <a:pt x="7003154" y="2793065"/>
                </a:cubicBezTo>
                <a:cubicBezTo>
                  <a:pt x="7002805" y="2793179"/>
                  <a:pt x="7002663" y="2793564"/>
                  <a:pt x="7002945" y="2794496"/>
                </a:cubicBezTo>
                <a:cubicBezTo>
                  <a:pt x="7004067" y="2794812"/>
                  <a:pt x="7007431" y="2795763"/>
                  <a:pt x="7007992" y="2794219"/>
                </a:cubicBezTo>
                <a:cubicBezTo>
                  <a:pt x="7005187" y="2795129"/>
                  <a:pt x="7005746" y="2786770"/>
                  <a:pt x="7004065" y="2791405"/>
                </a:cubicBezTo>
                <a:close/>
                <a:moveTo>
                  <a:pt x="5834496" y="2790249"/>
                </a:moveTo>
                <a:cubicBezTo>
                  <a:pt x="5831514" y="2790549"/>
                  <a:pt x="5829952" y="2791208"/>
                  <a:pt x="5829836" y="2792021"/>
                </a:cubicBezTo>
                <a:cubicBezTo>
                  <a:pt x="5829605" y="2793645"/>
                  <a:pt x="5835165" y="2795887"/>
                  <a:pt x="5846747" y="2797120"/>
                </a:cubicBezTo>
                <a:cubicBezTo>
                  <a:pt x="5847207" y="2793869"/>
                  <a:pt x="5847207" y="2793869"/>
                  <a:pt x="5847668" y="2790619"/>
                </a:cubicBezTo>
                <a:cubicBezTo>
                  <a:pt x="5841877" y="2790002"/>
                  <a:pt x="5837478" y="2789946"/>
                  <a:pt x="5834496" y="2790249"/>
                </a:cubicBezTo>
                <a:close/>
                <a:moveTo>
                  <a:pt x="5706379" y="2789885"/>
                </a:moveTo>
                <a:lnTo>
                  <a:pt x="5721985" y="2792526"/>
                </a:lnTo>
                <a:cubicBezTo>
                  <a:pt x="5726707" y="2793774"/>
                  <a:pt x="5730011" y="2795156"/>
                  <a:pt x="5732608" y="2796578"/>
                </a:cubicBezTo>
                <a:lnTo>
                  <a:pt x="5736338" y="2798972"/>
                </a:lnTo>
                <a:lnTo>
                  <a:pt x="5710727" y="2813224"/>
                </a:lnTo>
                <a:cubicBezTo>
                  <a:pt x="5710727" y="2813224"/>
                  <a:pt x="5712103" y="2808640"/>
                  <a:pt x="5712103" y="2808640"/>
                </a:cubicBezTo>
                <a:cubicBezTo>
                  <a:pt x="5699749" y="2810507"/>
                  <a:pt x="5702500" y="2801343"/>
                  <a:pt x="5705251" y="2792179"/>
                </a:cubicBezTo>
                <a:close/>
                <a:moveTo>
                  <a:pt x="6469248" y="2789791"/>
                </a:moveTo>
                <a:cubicBezTo>
                  <a:pt x="6468127" y="2789474"/>
                  <a:pt x="6467006" y="2789157"/>
                  <a:pt x="6466450" y="2790689"/>
                </a:cubicBezTo>
                <a:cubicBezTo>
                  <a:pt x="6456984" y="2809963"/>
                  <a:pt x="6446953" y="2827391"/>
                  <a:pt x="6438608" y="2846982"/>
                </a:cubicBezTo>
                <a:cubicBezTo>
                  <a:pt x="6438608" y="2846982"/>
                  <a:pt x="6439174" y="2848831"/>
                  <a:pt x="6440296" y="2849148"/>
                </a:cubicBezTo>
                <a:cubicBezTo>
                  <a:pt x="6441417" y="2849464"/>
                  <a:pt x="6441972" y="2847934"/>
                  <a:pt x="6441972" y="2847934"/>
                </a:cubicBezTo>
                <a:cubicBezTo>
                  <a:pt x="6450883" y="2830190"/>
                  <a:pt x="6460348" y="2810914"/>
                  <a:pt x="6470382" y="2793488"/>
                </a:cubicBezTo>
                <a:lnTo>
                  <a:pt x="6470936" y="2791956"/>
                </a:lnTo>
                <a:cubicBezTo>
                  <a:pt x="6471491" y="2790424"/>
                  <a:pt x="6470371" y="2790107"/>
                  <a:pt x="6469248" y="2789791"/>
                </a:cubicBezTo>
                <a:close/>
                <a:moveTo>
                  <a:pt x="6888747" y="2789381"/>
                </a:moveTo>
                <a:cubicBezTo>
                  <a:pt x="6884860" y="2786701"/>
                  <a:pt x="6884982" y="2793062"/>
                  <a:pt x="6882257" y="2793875"/>
                </a:cubicBezTo>
                <a:cubicBezTo>
                  <a:pt x="6886665" y="2795119"/>
                  <a:pt x="6887706" y="2792249"/>
                  <a:pt x="6888747" y="2789381"/>
                </a:cubicBezTo>
                <a:close/>
                <a:moveTo>
                  <a:pt x="6598880" y="2789227"/>
                </a:moveTo>
                <a:cubicBezTo>
                  <a:pt x="6597665" y="2788032"/>
                  <a:pt x="6595622" y="2787881"/>
                  <a:pt x="6594781" y="2790199"/>
                </a:cubicBezTo>
                <a:cubicBezTo>
                  <a:pt x="6598044" y="2791120"/>
                  <a:pt x="6597484" y="2792665"/>
                  <a:pt x="6598011" y="2794517"/>
                </a:cubicBezTo>
                <a:cubicBezTo>
                  <a:pt x="6600482" y="2792660"/>
                  <a:pt x="6600095" y="2790421"/>
                  <a:pt x="6598880" y="2789227"/>
                </a:cubicBezTo>
                <a:close/>
                <a:moveTo>
                  <a:pt x="6977388" y="2789104"/>
                </a:moveTo>
                <a:cubicBezTo>
                  <a:pt x="6976287" y="2788792"/>
                  <a:pt x="6974625" y="2790027"/>
                  <a:pt x="6975166" y="2791884"/>
                </a:cubicBezTo>
                <a:cubicBezTo>
                  <a:pt x="6975166" y="2791884"/>
                  <a:pt x="6973503" y="2793118"/>
                  <a:pt x="6973503" y="2793118"/>
                </a:cubicBezTo>
                <a:cubicBezTo>
                  <a:pt x="6972943" y="2794663"/>
                  <a:pt x="6972943" y="2794663"/>
                  <a:pt x="6973483" y="2796519"/>
                </a:cubicBezTo>
                <a:cubicBezTo>
                  <a:pt x="6974585" y="2796829"/>
                  <a:pt x="6976247" y="2795596"/>
                  <a:pt x="6976247" y="2795596"/>
                </a:cubicBezTo>
                <a:cubicBezTo>
                  <a:pt x="6977909" y="2794362"/>
                  <a:pt x="6978471" y="2792817"/>
                  <a:pt x="6978471" y="2792817"/>
                </a:cubicBezTo>
                <a:cubicBezTo>
                  <a:pt x="6978471" y="2792817"/>
                  <a:pt x="6979031" y="2791271"/>
                  <a:pt x="6979031" y="2791271"/>
                </a:cubicBezTo>
                <a:cubicBezTo>
                  <a:pt x="6979031" y="2791271"/>
                  <a:pt x="6978490" y="2789415"/>
                  <a:pt x="6977388" y="2789104"/>
                </a:cubicBezTo>
                <a:close/>
                <a:moveTo>
                  <a:pt x="5912909" y="2786562"/>
                </a:moveTo>
                <a:cubicBezTo>
                  <a:pt x="5908331" y="2784316"/>
                  <a:pt x="5908209" y="2785184"/>
                  <a:pt x="5909168" y="2787044"/>
                </a:cubicBezTo>
                <a:cubicBezTo>
                  <a:pt x="5910129" y="2788906"/>
                  <a:pt x="5912171" y="2791764"/>
                  <a:pt x="5911926" y="2793496"/>
                </a:cubicBezTo>
                <a:cubicBezTo>
                  <a:pt x="5914339" y="2793753"/>
                  <a:pt x="5915576" y="2793664"/>
                  <a:pt x="5916082" y="2793334"/>
                </a:cubicBezTo>
                <a:cubicBezTo>
                  <a:pt x="5917601" y="2792342"/>
                  <a:pt x="5912540" y="2789163"/>
                  <a:pt x="5912909" y="2786562"/>
                </a:cubicBezTo>
                <a:close/>
                <a:moveTo>
                  <a:pt x="6486412" y="2786119"/>
                </a:moveTo>
                <a:cubicBezTo>
                  <a:pt x="6483108" y="2785186"/>
                  <a:pt x="6480321" y="2787008"/>
                  <a:pt x="6479117" y="2789492"/>
                </a:cubicBezTo>
                <a:cubicBezTo>
                  <a:pt x="6477912" y="2791977"/>
                  <a:pt x="6478288" y="2795124"/>
                  <a:pt x="6481307" y="2796846"/>
                </a:cubicBezTo>
                <a:cubicBezTo>
                  <a:pt x="6484654" y="2794315"/>
                  <a:pt x="6485267" y="2789273"/>
                  <a:pt x="6486412" y="2786119"/>
                </a:cubicBezTo>
                <a:close/>
                <a:moveTo>
                  <a:pt x="6781318" y="2786054"/>
                </a:moveTo>
                <a:cubicBezTo>
                  <a:pt x="6776832" y="2784787"/>
                  <a:pt x="6776912" y="2787973"/>
                  <a:pt x="6773106" y="2791644"/>
                </a:cubicBezTo>
                <a:cubicBezTo>
                  <a:pt x="6778716" y="2793228"/>
                  <a:pt x="6780276" y="2788924"/>
                  <a:pt x="6781318" y="2786054"/>
                </a:cubicBezTo>
                <a:close/>
                <a:moveTo>
                  <a:pt x="6847810" y="2785972"/>
                </a:moveTo>
                <a:cubicBezTo>
                  <a:pt x="6844538" y="2788293"/>
                  <a:pt x="6852818" y="2792253"/>
                  <a:pt x="6853351" y="2790781"/>
                </a:cubicBezTo>
                <a:cubicBezTo>
                  <a:pt x="6852249" y="2790470"/>
                  <a:pt x="6851149" y="2790159"/>
                  <a:pt x="6851681" y="2788688"/>
                </a:cubicBezTo>
                <a:cubicBezTo>
                  <a:pt x="6852784" y="2788998"/>
                  <a:pt x="6853885" y="2789311"/>
                  <a:pt x="6854419" y="2787838"/>
                </a:cubicBezTo>
                <a:cubicBezTo>
                  <a:pt x="6850013" y="2786594"/>
                  <a:pt x="6850581" y="2788376"/>
                  <a:pt x="6847810" y="2785972"/>
                </a:cubicBezTo>
                <a:close/>
                <a:moveTo>
                  <a:pt x="6709877" y="2785956"/>
                </a:moveTo>
                <a:cubicBezTo>
                  <a:pt x="6708790" y="2785648"/>
                  <a:pt x="6707702" y="2785342"/>
                  <a:pt x="6708256" y="2787120"/>
                </a:cubicBezTo>
                <a:cubicBezTo>
                  <a:pt x="6707722" y="2788592"/>
                  <a:pt x="6707722" y="2788592"/>
                  <a:pt x="6707722" y="2788592"/>
                </a:cubicBezTo>
                <a:cubicBezTo>
                  <a:pt x="6707188" y="2790063"/>
                  <a:pt x="6707742" y="2791842"/>
                  <a:pt x="6706654" y="2791535"/>
                </a:cubicBezTo>
                <a:cubicBezTo>
                  <a:pt x="6706120" y="2793006"/>
                  <a:pt x="6705033" y="2792700"/>
                  <a:pt x="6705033" y="2792700"/>
                </a:cubicBezTo>
                <a:cubicBezTo>
                  <a:pt x="6704499" y="2794172"/>
                  <a:pt x="6703965" y="2795643"/>
                  <a:pt x="6702879" y="2795336"/>
                </a:cubicBezTo>
                <a:cubicBezTo>
                  <a:pt x="6702344" y="2796808"/>
                  <a:pt x="6702897" y="2798586"/>
                  <a:pt x="6703983" y="2798893"/>
                </a:cubicBezTo>
                <a:cubicBezTo>
                  <a:pt x="6705071" y="2799201"/>
                  <a:pt x="6706159" y="2799507"/>
                  <a:pt x="6706693" y="2798036"/>
                </a:cubicBezTo>
                <a:cubicBezTo>
                  <a:pt x="6707780" y="2798344"/>
                  <a:pt x="6708315" y="2796871"/>
                  <a:pt x="6708847" y="2795400"/>
                </a:cubicBezTo>
                <a:cubicBezTo>
                  <a:pt x="6709936" y="2795707"/>
                  <a:pt x="6709936" y="2795707"/>
                  <a:pt x="6709936" y="2795707"/>
                </a:cubicBezTo>
                <a:cubicBezTo>
                  <a:pt x="6711023" y="2796014"/>
                  <a:pt x="6711023" y="2796014"/>
                  <a:pt x="6711023" y="2796014"/>
                </a:cubicBezTo>
                <a:cubicBezTo>
                  <a:pt x="6711557" y="2794542"/>
                  <a:pt x="6711557" y="2794542"/>
                  <a:pt x="6710469" y="2794235"/>
                </a:cubicBezTo>
                <a:cubicBezTo>
                  <a:pt x="6709383" y="2793929"/>
                  <a:pt x="6709383" y="2793929"/>
                  <a:pt x="6709383" y="2793929"/>
                </a:cubicBezTo>
                <a:cubicBezTo>
                  <a:pt x="6709383" y="2793929"/>
                  <a:pt x="6711004" y="2792763"/>
                  <a:pt x="6711004" y="2792763"/>
                </a:cubicBezTo>
                <a:cubicBezTo>
                  <a:pt x="6711536" y="2791291"/>
                  <a:pt x="6710984" y="2789513"/>
                  <a:pt x="6711517" y="2788040"/>
                </a:cubicBezTo>
                <a:cubicBezTo>
                  <a:pt x="6712051" y="2786569"/>
                  <a:pt x="6710963" y="2786263"/>
                  <a:pt x="6709877" y="2785956"/>
                </a:cubicBezTo>
                <a:close/>
                <a:moveTo>
                  <a:pt x="6789900" y="2784727"/>
                </a:moveTo>
                <a:lnTo>
                  <a:pt x="6789204" y="2787831"/>
                </a:lnTo>
                <a:lnTo>
                  <a:pt x="6788837" y="2787874"/>
                </a:lnTo>
                <a:lnTo>
                  <a:pt x="6782620" y="2786117"/>
                </a:lnTo>
                <a:cubicBezTo>
                  <a:pt x="6782052" y="2787681"/>
                  <a:pt x="6781901" y="2788931"/>
                  <a:pt x="6782168" y="2789438"/>
                </a:cubicBezTo>
                <a:cubicBezTo>
                  <a:pt x="6782436" y="2789945"/>
                  <a:pt x="6783123" y="2789708"/>
                  <a:pt x="6784237" y="2788299"/>
                </a:cubicBezTo>
                <a:cubicBezTo>
                  <a:pt x="6784237" y="2788299"/>
                  <a:pt x="6784923" y="2788277"/>
                  <a:pt x="6785909" y="2788205"/>
                </a:cubicBezTo>
                <a:lnTo>
                  <a:pt x="6788837" y="2787874"/>
                </a:lnTo>
                <a:lnTo>
                  <a:pt x="6789175" y="2787969"/>
                </a:lnTo>
                <a:lnTo>
                  <a:pt x="6789204" y="2787831"/>
                </a:lnTo>
                <a:lnTo>
                  <a:pt x="6789383" y="2787812"/>
                </a:lnTo>
                <a:cubicBezTo>
                  <a:pt x="6791785" y="2787412"/>
                  <a:pt x="6793849" y="2786703"/>
                  <a:pt x="6792494" y="2785457"/>
                </a:cubicBezTo>
                <a:cubicBezTo>
                  <a:pt x="6792494" y="2785457"/>
                  <a:pt x="6791927" y="2787022"/>
                  <a:pt x="6789741" y="2786405"/>
                </a:cubicBezTo>
                <a:cubicBezTo>
                  <a:pt x="6790308" y="2784841"/>
                  <a:pt x="6790178" y="2784373"/>
                  <a:pt x="6789900" y="2784727"/>
                </a:cubicBezTo>
                <a:close/>
                <a:moveTo>
                  <a:pt x="7009053" y="2784510"/>
                </a:moveTo>
                <a:cubicBezTo>
                  <a:pt x="7007416" y="2785719"/>
                  <a:pt x="7006451" y="2788376"/>
                  <a:pt x="7006511" y="2790275"/>
                </a:cubicBezTo>
                <a:cubicBezTo>
                  <a:pt x="7006571" y="2792174"/>
                  <a:pt x="7007655" y="2793318"/>
                  <a:pt x="7010113" y="2791501"/>
                </a:cubicBezTo>
                <a:cubicBezTo>
                  <a:pt x="7005211" y="2791792"/>
                  <a:pt x="7015040" y="2784527"/>
                  <a:pt x="7009053" y="2784510"/>
                </a:cubicBezTo>
                <a:close/>
                <a:moveTo>
                  <a:pt x="5709030" y="2784500"/>
                </a:moveTo>
                <a:lnTo>
                  <a:pt x="5713244" y="2785021"/>
                </a:lnTo>
                <a:lnTo>
                  <a:pt x="5707641" y="2787320"/>
                </a:lnTo>
                <a:close/>
                <a:moveTo>
                  <a:pt x="6695319" y="2783061"/>
                </a:moveTo>
                <a:cubicBezTo>
                  <a:pt x="6694197" y="2782744"/>
                  <a:pt x="6693097" y="2785780"/>
                  <a:pt x="6692546" y="2787297"/>
                </a:cubicBezTo>
                <a:cubicBezTo>
                  <a:pt x="6692546" y="2787297"/>
                  <a:pt x="6692546" y="2787297"/>
                  <a:pt x="6691994" y="2788815"/>
                </a:cubicBezTo>
                <a:cubicBezTo>
                  <a:pt x="6691994" y="2788815"/>
                  <a:pt x="6691994" y="2788815"/>
                  <a:pt x="6693117" y="2789132"/>
                </a:cubicBezTo>
                <a:cubicBezTo>
                  <a:pt x="6693117" y="2789132"/>
                  <a:pt x="6694239" y="2789448"/>
                  <a:pt x="6694239" y="2789448"/>
                </a:cubicBezTo>
                <a:cubicBezTo>
                  <a:pt x="6694239" y="2789448"/>
                  <a:pt x="6694789" y="2787931"/>
                  <a:pt x="6694789" y="2787931"/>
                </a:cubicBezTo>
                <a:cubicBezTo>
                  <a:pt x="6694789" y="2787931"/>
                  <a:pt x="6695890" y="2784895"/>
                  <a:pt x="6695890" y="2784895"/>
                </a:cubicBezTo>
                <a:cubicBezTo>
                  <a:pt x="6695890" y="2784895"/>
                  <a:pt x="6697012" y="2785213"/>
                  <a:pt x="6697012" y="2785213"/>
                </a:cubicBezTo>
                <a:cubicBezTo>
                  <a:pt x="6697583" y="2787047"/>
                  <a:pt x="6698133" y="2785528"/>
                  <a:pt x="6699256" y="2785845"/>
                </a:cubicBezTo>
                <a:cubicBezTo>
                  <a:pt x="6699256" y="2785845"/>
                  <a:pt x="6699806" y="2784328"/>
                  <a:pt x="6698684" y="2784011"/>
                </a:cubicBezTo>
                <a:cubicBezTo>
                  <a:pt x="6697562" y="2783694"/>
                  <a:pt x="6696440" y="2783377"/>
                  <a:pt x="6695319" y="2783061"/>
                </a:cubicBezTo>
                <a:close/>
                <a:moveTo>
                  <a:pt x="6852617" y="2782461"/>
                </a:moveTo>
                <a:cubicBezTo>
                  <a:pt x="6850714" y="2783597"/>
                  <a:pt x="6850032" y="2784451"/>
                  <a:pt x="6850011" y="2785019"/>
                </a:cubicBezTo>
                <a:cubicBezTo>
                  <a:pt x="6849981" y="2785875"/>
                  <a:pt x="6851439" y="2786090"/>
                  <a:pt x="6852503" y="2785664"/>
                </a:cubicBezTo>
                <a:cubicBezTo>
                  <a:pt x="6853565" y="2785240"/>
                  <a:pt x="6854232" y="2784173"/>
                  <a:pt x="6852617" y="2782461"/>
                </a:cubicBezTo>
                <a:close/>
                <a:moveTo>
                  <a:pt x="6741963" y="2781631"/>
                </a:moveTo>
                <a:cubicBezTo>
                  <a:pt x="6739634" y="2782190"/>
                  <a:pt x="6738339" y="2783042"/>
                  <a:pt x="6737739" y="2783861"/>
                </a:cubicBezTo>
                <a:cubicBezTo>
                  <a:pt x="6736837" y="2785089"/>
                  <a:pt x="6737500" y="2786246"/>
                  <a:pt x="6738583" y="2786240"/>
                </a:cubicBezTo>
                <a:cubicBezTo>
                  <a:pt x="6739669" y="2786231"/>
                  <a:pt x="6741176" y="2785060"/>
                  <a:pt x="6741963" y="2781631"/>
                </a:cubicBezTo>
                <a:close/>
                <a:moveTo>
                  <a:pt x="6942781" y="2781156"/>
                </a:moveTo>
                <a:cubicBezTo>
                  <a:pt x="6942700" y="2784539"/>
                  <a:pt x="6940538" y="2787336"/>
                  <a:pt x="6938935" y="2788588"/>
                </a:cubicBezTo>
                <a:cubicBezTo>
                  <a:pt x="6943100" y="2789764"/>
                  <a:pt x="6946947" y="2782333"/>
                  <a:pt x="6942781" y="2781156"/>
                </a:cubicBezTo>
                <a:close/>
                <a:moveTo>
                  <a:pt x="6911430" y="2780819"/>
                </a:moveTo>
                <a:cubicBezTo>
                  <a:pt x="6910361" y="2780517"/>
                  <a:pt x="6910361" y="2780517"/>
                  <a:pt x="6909840" y="2781953"/>
                </a:cubicBezTo>
                <a:cubicBezTo>
                  <a:pt x="6909840" y="2781953"/>
                  <a:pt x="6909840" y="2781953"/>
                  <a:pt x="6909320" y="2783388"/>
                </a:cubicBezTo>
                <a:cubicBezTo>
                  <a:pt x="6907732" y="2784520"/>
                  <a:pt x="6907211" y="2785956"/>
                  <a:pt x="6907759" y="2787691"/>
                </a:cubicBezTo>
                <a:cubicBezTo>
                  <a:pt x="6908828" y="2787994"/>
                  <a:pt x="6908828" y="2787994"/>
                  <a:pt x="6909895" y="2788296"/>
                </a:cubicBezTo>
                <a:cubicBezTo>
                  <a:pt x="6909895" y="2788296"/>
                  <a:pt x="6910416" y="2786861"/>
                  <a:pt x="6910416" y="2786861"/>
                </a:cubicBezTo>
                <a:cubicBezTo>
                  <a:pt x="6910416" y="2786861"/>
                  <a:pt x="6910936" y="2785426"/>
                  <a:pt x="6911457" y="2783990"/>
                </a:cubicBezTo>
                <a:cubicBezTo>
                  <a:pt x="6911457" y="2783990"/>
                  <a:pt x="6911978" y="2782556"/>
                  <a:pt x="6911978" y="2782556"/>
                </a:cubicBezTo>
                <a:cubicBezTo>
                  <a:pt x="6911978" y="2782556"/>
                  <a:pt x="6912498" y="2781121"/>
                  <a:pt x="6912498" y="2781121"/>
                </a:cubicBezTo>
                <a:cubicBezTo>
                  <a:pt x="6912498" y="2781121"/>
                  <a:pt x="6911430" y="2780819"/>
                  <a:pt x="6911430" y="2780819"/>
                </a:cubicBezTo>
                <a:close/>
                <a:moveTo>
                  <a:pt x="6957759" y="2779911"/>
                </a:moveTo>
                <a:cubicBezTo>
                  <a:pt x="6957759" y="2779911"/>
                  <a:pt x="6957759" y="2779911"/>
                  <a:pt x="6957203" y="2781444"/>
                </a:cubicBezTo>
                <a:cubicBezTo>
                  <a:pt x="6953889" y="2783886"/>
                  <a:pt x="6952777" y="2786953"/>
                  <a:pt x="6952221" y="2788486"/>
                </a:cubicBezTo>
                <a:cubicBezTo>
                  <a:pt x="6951664" y="2790018"/>
                  <a:pt x="6951109" y="2791552"/>
                  <a:pt x="6951109" y="2791552"/>
                </a:cubicBezTo>
                <a:cubicBezTo>
                  <a:pt x="6950552" y="2793085"/>
                  <a:pt x="6951653" y="2793397"/>
                  <a:pt x="6951653" y="2793397"/>
                </a:cubicBezTo>
                <a:cubicBezTo>
                  <a:pt x="6952755" y="2793707"/>
                  <a:pt x="6952755" y="2793707"/>
                  <a:pt x="6952755" y="2793707"/>
                </a:cubicBezTo>
                <a:cubicBezTo>
                  <a:pt x="6953312" y="2792174"/>
                  <a:pt x="6953868" y="2790641"/>
                  <a:pt x="6954424" y="2789109"/>
                </a:cubicBezTo>
                <a:cubicBezTo>
                  <a:pt x="6954980" y="2787574"/>
                  <a:pt x="6956091" y="2784509"/>
                  <a:pt x="6958850" y="2783599"/>
                </a:cubicBezTo>
                <a:cubicBezTo>
                  <a:pt x="6959963" y="2780532"/>
                  <a:pt x="6959963" y="2780532"/>
                  <a:pt x="6959963" y="2780532"/>
                </a:cubicBezTo>
                <a:cubicBezTo>
                  <a:pt x="6958862" y="2780220"/>
                  <a:pt x="6958862" y="2780220"/>
                  <a:pt x="6957759" y="2779911"/>
                </a:cubicBezTo>
                <a:close/>
                <a:moveTo>
                  <a:pt x="6950489" y="2772914"/>
                </a:moveTo>
                <a:cubicBezTo>
                  <a:pt x="6947515" y="2771198"/>
                  <a:pt x="6945419" y="2773668"/>
                  <a:pt x="6944692" y="2776086"/>
                </a:cubicBezTo>
                <a:lnTo>
                  <a:pt x="6945987" y="2777629"/>
                </a:lnTo>
                <a:lnTo>
                  <a:pt x="6945866" y="2777757"/>
                </a:lnTo>
                <a:cubicBezTo>
                  <a:pt x="6945712" y="2778232"/>
                  <a:pt x="6946011" y="2778646"/>
                  <a:pt x="6947100" y="2778953"/>
                </a:cubicBezTo>
                <a:lnTo>
                  <a:pt x="6945987" y="2777629"/>
                </a:lnTo>
                <a:lnTo>
                  <a:pt x="6947355" y="2776183"/>
                </a:lnTo>
                <a:cubicBezTo>
                  <a:pt x="6948810" y="2775063"/>
                  <a:pt x="6950744" y="2773860"/>
                  <a:pt x="6950489" y="2772914"/>
                </a:cubicBezTo>
                <a:close/>
                <a:moveTo>
                  <a:pt x="7947830" y="2772541"/>
                </a:moveTo>
                <a:cubicBezTo>
                  <a:pt x="7939927" y="2771098"/>
                  <a:pt x="7946844" y="2776753"/>
                  <a:pt x="7945862" y="2780964"/>
                </a:cubicBezTo>
                <a:cubicBezTo>
                  <a:pt x="7946844" y="2776753"/>
                  <a:pt x="7946844" y="2776753"/>
                  <a:pt x="7947830" y="2772541"/>
                </a:cubicBezTo>
                <a:close/>
                <a:moveTo>
                  <a:pt x="6746869" y="2770849"/>
                </a:moveTo>
                <a:cubicBezTo>
                  <a:pt x="6745767" y="2770539"/>
                  <a:pt x="6745767" y="2770539"/>
                  <a:pt x="6745207" y="2772083"/>
                </a:cubicBezTo>
                <a:cubicBezTo>
                  <a:pt x="6745207" y="2772083"/>
                  <a:pt x="6745207" y="2772083"/>
                  <a:pt x="6744646" y="2773629"/>
                </a:cubicBezTo>
                <a:cubicBezTo>
                  <a:pt x="6744646" y="2773629"/>
                  <a:pt x="6744086" y="2775174"/>
                  <a:pt x="6742983" y="2774863"/>
                </a:cubicBezTo>
                <a:cubicBezTo>
                  <a:pt x="6742423" y="2776407"/>
                  <a:pt x="6742423" y="2776407"/>
                  <a:pt x="6742965" y="2778265"/>
                </a:cubicBezTo>
                <a:cubicBezTo>
                  <a:pt x="6742965" y="2778265"/>
                  <a:pt x="6744065" y="2778576"/>
                  <a:pt x="6745168" y="2778887"/>
                </a:cubicBezTo>
                <a:cubicBezTo>
                  <a:pt x="6746830" y="2777653"/>
                  <a:pt x="6747390" y="2776108"/>
                  <a:pt x="6747952" y="2774563"/>
                </a:cubicBezTo>
                <a:cubicBezTo>
                  <a:pt x="6747952" y="2774563"/>
                  <a:pt x="6748512" y="2773017"/>
                  <a:pt x="6748512" y="2773017"/>
                </a:cubicBezTo>
                <a:cubicBezTo>
                  <a:pt x="6748512" y="2773017"/>
                  <a:pt x="6747970" y="2771161"/>
                  <a:pt x="6746869" y="2770849"/>
                </a:cubicBezTo>
                <a:close/>
                <a:moveTo>
                  <a:pt x="1778579" y="2768768"/>
                </a:moveTo>
                <a:cubicBezTo>
                  <a:pt x="1778579" y="2768768"/>
                  <a:pt x="1778554" y="2770544"/>
                  <a:pt x="1778554" y="2770544"/>
                </a:cubicBezTo>
                <a:cubicBezTo>
                  <a:pt x="1778554" y="2770544"/>
                  <a:pt x="1778554" y="2770544"/>
                  <a:pt x="1784059" y="2770552"/>
                </a:cubicBezTo>
                <a:cubicBezTo>
                  <a:pt x="1784059" y="2770552"/>
                  <a:pt x="1784086" y="2768775"/>
                  <a:pt x="1784086" y="2768775"/>
                </a:cubicBezTo>
                <a:cubicBezTo>
                  <a:pt x="1778579" y="2768768"/>
                  <a:pt x="1778579" y="2768768"/>
                  <a:pt x="1778579" y="2768768"/>
                </a:cubicBezTo>
                <a:close/>
                <a:moveTo>
                  <a:pt x="6918105" y="2768711"/>
                </a:moveTo>
                <a:cubicBezTo>
                  <a:pt x="6910927" y="2768408"/>
                  <a:pt x="6912029" y="2768719"/>
                  <a:pt x="6912530" y="2774032"/>
                </a:cubicBezTo>
                <a:cubicBezTo>
                  <a:pt x="6911429" y="2773720"/>
                  <a:pt x="6910895" y="2771846"/>
                  <a:pt x="6909226" y="2773098"/>
                </a:cubicBezTo>
                <a:cubicBezTo>
                  <a:pt x="6910861" y="2775285"/>
                  <a:pt x="6913066" y="2775905"/>
                  <a:pt x="6914867" y="2775123"/>
                </a:cubicBezTo>
                <a:cubicBezTo>
                  <a:pt x="6916669" y="2774340"/>
                  <a:pt x="6918072" y="2772149"/>
                  <a:pt x="6918105" y="2768711"/>
                </a:cubicBezTo>
                <a:close/>
                <a:moveTo>
                  <a:pt x="6543217" y="2768700"/>
                </a:moveTo>
                <a:cubicBezTo>
                  <a:pt x="6541575" y="2769922"/>
                  <a:pt x="6540488" y="2769615"/>
                  <a:pt x="6539933" y="2771143"/>
                </a:cubicBezTo>
                <a:cubicBezTo>
                  <a:pt x="6539911" y="2774507"/>
                  <a:pt x="6538270" y="2775727"/>
                  <a:pt x="6536074" y="2778477"/>
                </a:cubicBezTo>
                <a:cubicBezTo>
                  <a:pt x="6533878" y="2781226"/>
                  <a:pt x="6532236" y="2782448"/>
                  <a:pt x="6531127" y="2785504"/>
                </a:cubicBezTo>
                <a:cubicBezTo>
                  <a:pt x="6530573" y="2787033"/>
                  <a:pt x="6531660" y="2787339"/>
                  <a:pt x="6532747" y="2787647"/>
                </a:cubicBezTo>
                <a:cubicBezTo>
                  <a:pt x="6533835" y="2787953"/>
                  <a:pt x="6534922" y="2788260"/>
                  <a:pt x="6535477" y="2786733"/>
                </a:cubicBezTo>
                <a:cubicBezTo>
                  <a:pt x="6534944" y="2784897"/>
                  <a:pt x="6537140" y="2782147"/>
                  <a:pt x="6538782" y="2780926"/>
                </a:cubicBezTo>
                <a:cubicBezTo>
                  <a:pt x="6540978" y="2778177"/>
                  <a:pt x="6542619" y="2776955"/>
                  <a:pt x="6543728" y="2773898"/>
                </a:cubicBezTo>
                <a:cubicBezTo>
                  <a:pt x="6544282" y="2772372"/>
                  <a:pt x="6544282" y="2772372"/>
                  <a:pt x="6543750" y="2770535"/>
                </a:cubicBezTo>
                <a:cubicBezTo>
                  <a:pt x="6543750" y="2770535"/>
                  <a:pt x="6543217" y="2768700"/>
                  <a:pt x="6543217" y="2768700"/>
                </a:cubicBezTo>
                <a:close/>
                <a:moveTo>
                  <a:pt x="1695769" y="2767498"/>
                </a:moveTo>
                <a:lnTo>
                  <a:pt x="1699433" y="2773434"/>
                </a:lnTo>
                <a:cubicBezTo>
                  <a:pt x="1697822" y="2775480"/>
                  <a:pt x="1694645" y="2776587"/>
                  <a:pt x="1696515" y="2778308"/>
                </a:cubicBezTo>
                <a:cubicBezTo>
                  <a:pt x="1697822" y="2775480"/>
                  <a:pt x="1695863" y="2779723"/>
                  <a:pt x="1699602" y="2783166"/>
                </a:cubicBezTo>
                <a:cubicBezTo>
                  <a:pt x="1695210" y="2781136"/>
                  <a:pt x="1695210" y="2781136"/>
                  <a:pt x="1690817" y="2779109"/>
                </a:cubicBezTo>
                <a:cubicBezTo>
                  <a:pt x="1690165" y="2780523"/>
                  <a:pt x="1690165" y="2780523"/>
                  <a:pt x="1690165" y="2780523"/>
                </a:cubicBezTo>
                <a:cubicBezTo>
                  <a:pt x="1689510" y="2781938"/>
                  <a:pt x="1685117" y="2779910"/>
                  <a:pt x="1684464" y="2781324"/>
                </a:cubicBezTo>
                <a:cubicBezTo>
                  <a:pt x="1680071" y="2779296"/>
                  <a:pt x="1680071" y="2779296"/>
                  <a:pt x="1680071" y="2779296"/>
                </a:cubicBezTo>
                <a:lnTo>
                  <a:pt x="1679958" y="2779243"/>
                </a:lnTo>
                <a:lnTo>
                  <a:pt x="1682547" y="2778026"/>
                </a:lnTo>
                <a:cubicBezTo>
                  <a:pt x="1685465" y="2777952"/>
                  <a:pt x="1688247" y="2778460"/>
                  <a:pt x="1688247" y="2778460"/>
                </a:cubicBezTo>
                <a:lnTo>
                  <a:pt x="1690511" y="2768774"/>
                </a:lnTo>
                <a:lnTo>
                  <a:pt x="1694475" y="2768715"/>
                </a:lnTo>
                <a:close/>
                <a:moveTo>
                  <a:pt x="6649307" y="2766873"/>
                </a:moveTo>
                <a:cubicBezTo>
                  <a:pt x="6649310" y="2768547"/>
                  <a:pt x="6647241" y="2771726"/>
                  <a:pt x="6646140" y="2775180"/>
                </a:cubicBezTo>
                <a:cubicBezTo>
                  <a:pt x="6645041" y="2778634"/>
                  <a:pt x="6644910" y="2782362"/>
                  <a:pt x="6648798" y="2785132"/>
                </a:cubicBezTo>
                <a:cubicBezTo>
                  <a:pt x="6656544" y="2780628"/>
                  <a:pt x="6657647" y="2777593"/>
                  <a:pt x="6655412" y="2770270"/>
                </a:cubicBezTo>
                <a:cubicBezTo>
                  <a:pt x="6655412" y="2770270"/>
                  <a:pt x="6655962" y="2768751"/>
                  <a:pt x="6657072" y="2769065"/>
                </a:cubicBezTo>
                <a:cubicBezTo>
                  <a:pt x="6657623" y="2767547"/>
                  <a:pt x="6656513" y="2767234"/>
                  <a:pt x="6655403" y="2766921"/>
                </a:cubicBezTo>
                <a:cubicBezTo>
                  <a:pt x="6654295" y="2766607"/>
                  <a:pt x="6654295" y="2766607"/>
                  <a:pt x="6652634" y="2767812"/>
                </a:cubicBezTo>
                <a:cubicBezTo>
                  <a:pt x="6651525" y="2767499"/>
                  <a:pt x="6650966" y="2765668"/>
                  <a:pt x="6649307" y="2766873"/>
                </a:cubicBezTo>
                <a:close/>
                <a:moveTo>
                  <a:pt x="6839243" y="2765561"/>
                </a:moveTo>
                <a:cubicBezTo>
                  <a:pt x="6837889" y="2766047"/>
                  <a:pt x="6836124" y="2766854"/>
                  <a:pt x="6834808" y="2765612"/>
                </a:cubicBezTo>
                <a:cubicBezTo>
                  <a:pt x="6838509" y="2768396"/>
                  <a:pt x="6830956" y="2769739"/>
                  <a:pt x="6834656" y="2772522"/>
                </a:cubicBezTo>
                <a:cubicBezTo>
                  <a:pt x="6835380" y="2764034"/>
                  <a:pt x="6844917" y="2770206"/>
                  <a:pt x="6841217" y="2767422"/>
                </a:cubicBezTo>
                <a:cubicBezTo>
                  <a:pt x="6841541" y="2764907"/>
                  <a:pt x="6840597" y="2765074"/>
                  <a:pt x="6839243" y="2765561"/>
                </a:cubicBezTo>
                <a:close/>
                <a:moveTo>
                  <a:pt x="7028255" y="2765140"/>
                </a:moveTo>
                <a:cubicBezTo>
                  <a:pt x="7028255" y="2765140"/>
                  <a:pt x="7026520" y="2766272"/>
                  <a:pt x="7026520" y="2766272"/>
                </a:cubicBezTo>
                <a:cubicBezTo>
                  <a:pt x="7025453" y="2769216"/>
                  <a:pt x="7025453" y="2769216"/>
                  <a:pt x="7025453" y="2769216"/>
                </a:cubicBezTo>
                <a:cubicBezTo>
                  <a:pt x="7025453" y="2769216"/>
                  <a:pt x="7026653" y="2769555"/>
                  <a:pt x="7026653" y="2769555"/>
                </a:cubicBezTo>
                <a:cubicBezTo>
                  <a:pt x="7027856" y="2769895"/>
                  <a:pt x="7027856" y="2769895"/>
                  <a:pt x="7027856" y="2769895"/>
                </a:cubicBezTo>
                <a:cubicBezTo>
                  <a:pt x="7028923" y="2766950"/>
                  <a:pt x="7028923" y="2766950"/>
                  <a:pt x="7028923" y="2766950"/>
                </a:cubicBezTo>
                <a:cubicBezTo>
                  <a:pt x="7028923" y="2766950"/>
                  <a:pt x="7029457" y="2765480"/>
                  <a:pt x="7028255" y="2765140"/>
                </a:cubicBezTo>
                <a:close/>
                <a:moveTo>
                  <a:pt x="6853154" y="2764239"/>
                </a:moveTo>
                <a:cubicBezTo>
                  <a:pt x="6853154" y="2764239"/>
                  <a:pt x="6852879" y="2764162"/>
                  <a:pt x="6852671" y="2764317"/>
                </a:cubicBezTo>
                <a:cubicBezTo>
                  <a:pt x="6852464" y="2764470"/>
                  <a:pt x="6852323" y="2764858"/>
                  <a:pt x="6852594" y="2765785"/>
                </a:cubicBezTo>
                <a:cubicBezTo>
                  <a:pt x="6852594" y="2765785"/>
                  <a:pt x="6852032" y="2767331"/>
                  <a:pt x="6851472" y="2768875"/>
                </a:cubicBezTo>
                <a:cubicBezTo>
                  <a:pt x="6851472" y="2768875"/>
                  <a:pt x="6852014" y="2770732"/>
                  <a:pt x="6853115" y="2771042"/>
                </a:cubicBezTo>
                <a:cubicBezTo>
                  <a:pt x="6854217" y="2771354"/>
                  <a:pt x="6854217" y="2771354"/>
                  <a:pt x="6854776" y="2769809"/>
                </a:cubicBezTo>
                <a:cubicBezTo>
                  <a:pt x="6854776" y="2769809"/>
                  <a:pt x="6854776" y="2769809"/>
                  <a:pt x="6855338" y="2768263"/>
                </a:cubicBezTo>
                <a:cubicBezTo>
                  <a:pt x="6855338" y="2768263"/>
                  <a:pt x="6855899" y="2766719"/>
                  <a:pt x="6855358" y="2764861"/>
                </a:cubicBezTo>
                <a:cubicBezTo>
                  <a:pt x="6855918" y="2763317"/>
                  <a:pt x="6854816" y="2763005"/>
                  <a:pt x="6853154" y="2764239"/>
                </a:cubicBezTo>
                <a:close/>
                <a:moveTo>
                  <a:pt x="7871577" y="2763893"/>
                </a:moveTo>
                <a:cubicBezTo>
                  <a:pt x="7857557" y="2770993"/>
                  <a:pt x="7866164" y="2787054"/>
                  <a:pt x="7863999" y="2796318"/>
                </a:cubicBezTo>
                <a:close/>
                <a:moveTo>
                  <a:pt x="6482262" y="2763654"/>
                </a:moveTo>
                <a:cubicBezTo>
                  <a:pt x="6481143" y="2763338"/>
                  <a:pt x="6479479" y="2764510"/>
                  <a:pt x="6479479" y="2764510"/>
                </a:cubicBezTo>
                <a:cubicBezTo>
                  <a:pt x="6478940" y="2766000"/>
                  <a:pt x="6478940" y="2766000"/>
                  <a:pt x="6478940" y="2766000"/>
                </a:cubicBezTo>
                <a:cubicBezTo>
                  <a:pt x="6477858" y="2768980"/>
                  <a:pt x="6477358" y="2773768"/>
                  <a:pt x="6474033" y="2776115"/>
                </a:cubicBezTo>
                <a:cubicBezTo>
                  <a:pt x="6474033" y="2776115"/>
                  <a:pt x="6473493" y="2777605"/>
                  <a:pt x="6474614" y="2777921"/>
                </a:cubicBezTo>
                <a:cubicBezTo>
                  <a:pt x="6474614" y="2777921"/>
                  <a:pt x="6475735" y="2778238"/>
                  <a:pt x="6476857" y="2778555"/>
                </a:cubicBezTo>
                <a:cubicBezTo>
                  <a:pt x="6479061" y="2775891"/>
                  <a:pt x="6481263" y="2773228"/>
                  <a:pt x="6482344" y="2770248"/>
                </a:cubicBezTo>
                <a:cubicBezTo>
                  <a:pt x="6482885" y="2768759"/>
                  <a:pt x="6482885" y="2768759"/>
                  <a:pt x="6483425" y="2767268"/>
                </a:cubicBezTo>
                <a:cubicBezTo>
                  <a:pt x="6482845" y="2765461"/>
                  <a:pt x="6482845" y="2765461"/>
                  <a:pt x="6482845" y="2765461"/>
                </a:cubicBezTo>
                <a:cubicBezTo>
                  <a:pt x="6482845" y="2765461"/>
                  <a:pt x="6483386" y="2763972"/>
                  <a:pt x="6482262" y="2763654"/>
                </a:cubicBezTo>
                <a:close/>
                <a:moveTo>
                  <a:pt x="7964075" y="2761181"/>
                </a:moveTo>
                <a:cubicBezTo>
                  <a:pt x="7961897" y="2770500"/>
                  <a:pt x="7959720" y="2779816"/>
                  <a:pt x="7959720" y="2779816"/>
                </a:cubicBezTo>
                <a:cubicBezTo>
                  <a:pt x="7958631" y="2784474"/>
                  <a:pt x="7958631" y="2784474"/>
                  <a:pt x="7958631" y="2784474"/>
                </a:cubicBezTo>
                <a:cubicBezTo>
                  <a:pt x="7963649" y="2787819"/>
                  <a:pt x="7966158" y="2789490"/>
                  <a:pt x="7967549" y="2789745"/>
                </a:cubicBezTo>
                <a:cubicBezTo>
                  <a:pt x="7968940" y="2789998"/>
                  <a:pt x="7969213" y="2788834"/>
                  <a:pt x="7969755" y="2786505"/>
                </a:cubicBezTo>
                <a:cubicBezTo>
                  <a:pt x="7971935" y="2777187"/>
                  <a:pt x="7974112" y="2767870"/>
                  <a:pt x="7964075" y="2761181"/>
                </a:cubicBezTo>
                <a:close/>
                <a:moveTo>
                  <a:pt x="6543853" y="2760972"/>
                </a:moveTo>
                <a:cubicBezTo>
                  <a:pt x="6542136" y="2762464"/>
                  <a:pt x="6541546" y="2763483"/>
                  <a:pt x="6541559" y="2764104"/>
                </a:cubicBezTo>
                <a:cubicBezTo>
                  <a:pt x="6541580" y="2765036"/>
                  <a:pt x="6542958" y="2765074"/>
                  <a:pt x="6543932" y="2764469"/>
                </a:cubicBezTo>
                <a:cubicBezTo>
                  <a:pt x="6544903" y="2763862"/>
                  <a:pt x="6545468" y="2762613"/>
                  <a:pt x="6543853" y="2760972"/>
                </a:cubicBezTo>
                <a:close/>
                <a:moveTo>
                  <a:pt x="1778290" y="2759317"/>
                </a:moveTo>
                <a:cubicBezTo>
                  <a:pt x="1793510" y="2759340"/>
                  <a:pt x="1793413" y="2765872"/>
                  <a:pt x="1803510" y="2769152"/>
                </a:cubicBezTo>
                <a:cubicBezTo>
                  <a:pt x="1813682" y="2767534"/>
                  <a:pt x="1798511" y="2764247"/>
                  <a:pt x="1808682" y="2762629"/>
                </a:cubicBezTo>
                <a:cubicBezTo>
                  <a:pt x="1813682" y="2767534"/>
                  <a:pt x="1813609" y="2772435"/>
                  <a:pt x="1798387" y="2772411"/>
                </a:cubicBezTo>
                <a:cubicBezTo>
                  <a:pt x="1793142" y="2783833"/>
                  <a:pt x="1798046" y="2795270"/>
                  <a:pt x="1772630" y="2798498"/>
                </a:cubicBezTo>
                <a:cubicBezTo>
                  <a:pt x="1767262" y="2818086"/>
                  <a:pt x="1772068" y="2836056"/>
                  <a:pt x="1771774" y="2855650"/>
                </a:cubicBezTo>
                <a:cubicBezTo>
                  <a:pt x="1761540" y="2861351"/>
                  <a:pt x="1761406" y="2870332"/>
                  <a:pt x="1762531" y="2879927"/>
                </a:cubicBezTo>
                <a:lnTo>
                  <a:pt x="1762107" y="2886929"/>
                </a:lnTo>
                <a:lnTo>
                  <a:pt x="1759607" y="2885504"/>
                </a:lnTo>
                <a:cubicBezTo>
                  <a:pt x="1756698" y="2884591"/>
                  <a:pt x="1754339" y="2883930"/>
                  <a:pt x="1754991" y="2882516"/>
                </a:cubicBezTo>
                <a:cubicBezTo>
                  <a:pt x="1759384" y="2884543"/>
                  <a:pt x="1760038" y="2883131"/>
                  <a:pt x="1761343" y="2880301"/>
                </a:cubicBezTo>
                <a:cubicBezTo>
                  <a:pt x="1751905" y="2877659"/>
                  <a:pt x="1758257" y="2875444"/>
                  <a:pt x="1754517" y="2872002"/>
                </a:cubicBezTo>
                <a:cubicBezTo>
                  <a:pt x="1758909" y="2874029"/>
                  <a:pt x="1758909" y="2874029"/>
                  <a:pt x="1759563" y="2872616"/>
                </a:cubicBezTo>
                <a:cubicBezTo>
                  <a:pt x="1759563" y="2872616"/>
                  <a:pt x="1759563" y="2872616"/>
                  <a:pt x="1755170" y="2870587"/>
                </a:cubicBezTo>
                <a:cubicBezTo>
                  <a:pt x="1755170" y="2870587"/>
                  <a:pt x="1755170" y="2870587"/>
                  <a:pt x="1750776" y="2868560"/>
                </a:cubicBezTo>
                <a:cubicBezTo>
                  <a:pt x="1756475" y="2867760"/>
                  <a:pt x="1760868" y="2869788"/>
                  <a:pt x="1761521" y="2868373"/>
                </a:cubicBezTo>
                <a:cubicBezTo>
                  <a:pt x="1757783" y="2864930"/>
                  <a:pt x="1759087" y="2862102"/>
                  <a:pt x="1764133" y="2862716"/>
                </a:cubicBezTo>
                <a:cubicBezTo>
                  <a:pt x="1756000" y="2857245"/>
                  <a:pt x="1752734" y="2864317"/>
                  <a:pt x="1750302" y="2858045"/>
                </a:cubicBezTo>
                <a:cubicBezTo>
                  <a:pt x="1754695" y="2860073"/>
                  <a:pt x="1755349" y="2858659"/>
                  <a:pt x="1751607" y="2855217"/>
                </a:cubicBezTo>
                <a:cubicBezTo>
                  <a:pt x="1750953" y="2856631"/>
                  <a:pt x="1746561" y="2854603"/>
                  <a:pt x="1742169" y="2852575"/>
                </a:cubicBezTo>
                <a:cubicBezTo>
                  <a:pt x="1742169" y="2852575"/>
                  <a:pt x="1742820" y="2851160"/>
                  <a:pt x="1743474" y="2849747"/>
                </a:cubicBezTo>
                <a:cubicBezTo>
                  <a:pt x="1744128" y="2848333"/>
                  <a:pt x="1744128" y="2848333"/>
                  <a:pt x="1744780" y="2846917"/>
                </a:cubicBezTo>
                <a:cubicBezTo>
                  <a:pt x="1745433" y="2845503"/>
                  <a:pt x="1745433" y="2845503"/>
                  <a:pt x="1741041" y="2843475"/>
                </a:cubicBezTo>
                <a:cubicBezTo>
                  <a:pt x="1741693" y="2842061"/>
                  <a:pt x="1741693" y="2842061"/>
                  <a:pt x="1741693" y="2842061"/>
                </a:cubicBezTo>
                <a:lnTo>
                  <a:pt x="1739759" y="2837077"/>
                </a:lnTo>
                <a:lnTo>
                  <a:pt x="1741462" y="2837362"/>
                </a:lnTo>
                <a:lnTo>
                  <a:pt x="1739731" y="2834770"/>
                </a:lnTo>
                <a:lnTo>
                  <a:pt x="1739912" y="2834376"/>
                </a:lnTo>
                <a:cubicBezTo>
                  <a:pt x="1739912" y="2834376"/>
                  <a:pt x="1740564" y="2832962"/>
                  <a:pt x="1740564" y="2832962"/>
                </a:cubicBezTo>
                <a:cubicBezTo>
                  <a:pt x="1741219" y="2831548"/>
                  <a:pt x="1736825" y="2829518"/>
                  <a:pt x="1736172" y="2830932"/>
                </a:cubicBezTo>
                <a:cubicBezTo>
                  <a:pt x="1731779" y="2828904"/>
                  <a:pt x="1731779" y="2828904"/>
                  <a:pt x="1731779" y="2828904"/>
                </a:cubicBezTo>
                <a:cubicBezTo>
                  <a:pt x="1731779" y="2828904"/>
                  <a:pt x="1727384" y="2826876"/>
                  <a:pt x="1727384" y="2826876"/>
                </a:cubicBezTo>
                <a:lnTo>
                  <a:pt x="1727176" y="2826091"/>
                </a:lnTo>
                <a:lnTo>
                  <a:pt x="1731649" y="2824742"/>
                </a:lnTo>
                <a:cubicBezTo>
                  <a:pt x="1737458" y="2817940"/>
                  <a:pt x="1731993" y="2801705"/>
                  <a:pt x="1732142" y="2791906"/>
                </a:cubicBezTo>
                <a:cubicBezTo>
                  <a:pt x="1732166" y="2790274"/>
                  <a:pt x="1727116" y="2788632"/>
                  <a:pt x="1732237" y="2785376"/>
                </a:cubicBezTo>
                <a:cubicBezTo>
                  <a:pt x="1732337" y="2778844"/>
                  <a:pt x="1747557" y="2778866"/>
                  <a:pt x="1752606" y="2780508"/>
                </a:cubicBezTo>
                <a:cubicBezTo>
                  <a:pt x="1752629" y="2778875"/>
                  <a:pt x="1755228" y="2774796"/>
                  <a:pt x="1759731" y="2770516"/>
                </a:cubicBezTo>
                <a:lnTo>
                  <a:pt x="1765367" y="2767115"/>
                </a:lnTo>
                <a:lnTo>
                  <a:pt x="1766460" y="2767620"/>
                </a:lnTo>
                <a:cubicBezTo>
                  <a:pt x="1766460" y="2767620"/>
                  <a:pt x="1770048" y="2770986"/>
                  <a:pt x="1769398" y="2772396"/>
                </a:cubicBezTo>
                <a:cubicBezTo>
                  <a:pt x="1769398" y="2772396"/>
                  <a:pt x="1768747" y="2773805"/>
                  <a:pt x="1768747" y="2773805"/>
                </a:cubicBezTo>
                <a:cubicBezTo>
                  <a:pt x="1768747" y="2773805"/>
                  <a:pt x="1772984" y="2775761"/>
                  <a:pt x="1773635" y="2774351"/>
                </a:cubicBezTo>
                <a:cubicBezTo>
                  <a:pt x="1774284" y="2772942"/>
                  <a:pt x="1770698" y="2769576"/>
                  <a:pt x="1767113" y="2766211"/>
                </a:cubicBezTo>
                <a:lnTo>
                  <a:pt x="1766959" y="2766156"/>
                </a:lnTo>
                <a:close/>
                <a:moveTo>
                  <a:pt x="7025731" y="2758951"/>
                </a:moveTo>
                <a:cubicBezTo>
                  <a:pt x="7025716" y="2761458"/>
                  <a:pt x="7021144" y="2761734"/>
                  <a:pt x="7020908" y="2763000"/>
                </a:cubicBezTo>
                <a:cubicBezTo>
                  <a:pt x="7020830" y="2763424"/>
                  <a:pt x="7021233" y="2763956"/>
                  <a:pt x="7022448" y="2764717"/>
                </a:cubicBezTo>
                <a:cubicBezTo>
                  <a:pt x="7022998" y="2763198"/>
                  <a:pt x="7029507" y="2761690"/>
                  <a:pt x="7025731" y="2758951"/>
                </a:cubicBezTo>
                <a:close/>
                <a:moveTo>
                  <a:pt x="6494020" y="2758456"/>
                </a:moveTo>
                <a:cubicBezTo>
                  <a:pt x="6490700" y="2764259"/>
                  <a:pt x="6487928" y="2771899"/>
                  <a:pt x="6486265" y="2776484"/>
                </a:cubicBezTo>
                <a:cubicBezTo>
                  <a:pt x="6485709" y="2778013"/>
                  <a:pt x="6485709" y="2778013"/>
                  <a:pt x="6486812" y="2778324"/>
                </a:cubicBezTo>
                <a:cubicBezTo>
                  <a:pt x="6487913" y="2778635"/>
                  <a:pt x="6487913" y="2778635"/>
                  <a:pt x="6488468" y="2777106"/>
                </a:cubicBezTo>
                <a:cubicBezTo>
                  <a:pt x="6490131" y="2772522"/>
                  <a:pt x="6492904" y="2764880"/>
                  <a:pt x="6496769" y="2760918"/>
                </a:cubicBezTo>
                <a:cubicBezTo>
                  <a:pt x="6496769" y="2760918"/>
                  <a:pt x="6496769" y="2760918"/>
                  <a:pt x="6497324" y="2759390"/>
                </a:cubicBezTo>
                <a:cubicBezTo>
                  <a:pt x="6497324" y="2759390"/>
                  <a:pt x="6496223" y="2759078"/>
                  <a:pt x="6496223" y="2759078"/>
                </a:cubicBezTo>
                <a:cubicBezTo>
                  <a:pt x="6495121" y="2758768"/>
                  <a:pt x="6495121" y="2758768"/>
                  <a:pt x="6494020" y="2758456"/>
                </a:cubicBezTo>
                <a:close/>
                <a:moveTo>
                  <a:pt x="6518586" y="2756775"/>
                </a:moveTo>
                <a:cubicBezTo>
                  <a:pt x="6515807" y="2754697"/>
                  <a:pt x="6512315" y="2758237"/>
                  <a:pt x="6511855" y="2761177"/>
                </a:cubicBezTo>
                <a:cubicBezTo>
                  <a:pt x="6511703" y="2762159"/>
                  <a:pt x="6511885" y="2763072"/>
                  <a:pt x="6512545" y="2763690"/>
                </a:cubicBezTo>
                <a:cubicBezTo>
                  <a:pt x="6513112" y="2762125"/>
                  <a:pt x="6516317" y="2763030"/>
                  <a:pt x="6516884" y="2761467"/>
                </a:cubicBezTo>
                <a:cubicBezTo>
                  <a:pt x="6514748" y="2760862"/>
                  <a:pt x="6516951" y="2758038"/>
                  <a:pt x="6518586" y="2756775"/>
                </a:cubicBezTo>
                <a:close/>
                <a:moveTo>
                  <a:pt x="7017296" y="2755352"/>
                </a:moveTo>
                <a:cubicBezTo>
                  <a:pt x="7015694" y="2759767"/>
                  <a:pt x="7011899" y="2760318"/>
                  <a:pt x="7011366" y="2761790"/>
                </a:cubicBezTo>
                <a:cubicBezTo>
                  <a:pt x="7013816" y="2763293"/>
                  <a:pt x="7015442" y="2762940"/>
                  <a:pt x="7016862" y="2761922"/>
                </a:cubicBezTo>
                <a:cubicBezTo>
                  <a:pt x="7018280" y="2760903"/>
                  <a:pt x="7019490" y="2759217"/>
                  <a:pt x="7021113" y="2758053"/>
                </a:cubicBezTo>
                <a:cubicBezTo>
                  <a:pt x="7018402" y="2758909"/>
                  <a:pt x="7017850" y="2757131"/>
                  <a:pt x="7017296" y="2755352"/>
                </a:cubicBezTo>
                <a:close/>
                <a:moveTo>
                  <a:pt x="6447895" y="2755165"/>
                </a:moveTo>
                <a:cubicBezTo>
                  <a:pt x="6446800" y="2754857"/>
                  <a:pt x="6445153" y="2756070"/>
                  <a:pt x="6444601" y="2757593"/>
                </a:cubicBezTo>
                <a:cubicBezTo>
                  <a:pt x="6444026" y="2765828"/>
                  <a:pt x="6439617" y="2774658"/>
                  <a:pt x="6435206" y="2783489"/>
                </a:cubicBezTo>
                <a:cubicBezTo>
                  <a:pt x="6435206" y="2783489"/>
                  <a:pt x="6435206" y="2783489"/>
                  <a:pt x="6434653" y="2785012"/>
                </a:cubicBezTo>
                <a:cubicBezTo>
                  <a:pt x="6432462" y="2784394"/>
                  <a:pt x="6433005" y="2786226"/>
                  <a:pt x="6432453" y="2787749"/>
                </a:cubicBezTo>
                <a:cubicBezTo>
                  <a:pt x="6431901" y="2789273"/>
                  <a:pt x="6431901" y="2789273"/>
                  <a:pt x="6431901" y="2789273"/>
                </a:cubicBezTo>
                <a:cubicBezTo>
                  <a:pt x="6426957" y="2792916"/>
                  <a:pt x="6425289" y="2800842"/>
                  <a:pt x="6422526" y="2808457"/>
                </a:cubicBezTo>
                <a:cubicBezTo>
                  <a:pt x="6422515" y="2811813"/>
                  <a:pt x="6421411" y="2814861"/>
                  <a:pt x="6420858" y="2816383"/>
                </a:cubicBezTo>
                <a:cubicBezTo>
                  <a:pt x="6420858" y="2816383"/>
                  <a:pt x="6420305" y="2817907"/>
                  <a:pt x="6420305" y="2817907"/>
                </a:cubicBezTo>
                <a:cubicBezTo>
                  <a:pt x="6419210" y="2817597"/>
                  <a:pt x="6419210" y="2817597"/>
                  <a:pt x="6419210" y="2817597"/>
                </a:cubicBezTo>
                <a:cubicBezTo>
                  <a:pt x="6413725" y="2819407"/>
                  <a:pt x="6418095" y="2823999"/>
                  <a:pt x="6415343" y="2828259"/>
                </a:cubicBezTo>
                <a:cubicBezTo>
                  <a:pt x="6414248" y="2827951"/>
                  <a:pt x="6413704" y="2826119"/>
                  <a:pt x="6412057" y="2827332"/>
                </a:cubicBezTo>
                <a:cubicBezTo>
                  <a:pt x="6416437" y="2828569"/>
                  <a:pt x="6408763" y="2829760"/>
                  <a:pt x="6409295" y="2834949"/>
                </a:cubicBezTo>
                <a:cubicBezTo>
                  <a:pt x="6409295" y="2834949"/>
                  <a:pt x="6408199" y="2834639"/>
                  <a:pt x="6408199" y="2834639"/>
                </a:cubicBezTo>
                <a:cubicBezTo>
                  <a:pt x="6407115" y="2830974"/>
                  <a:pt x="6409315" y="2828237"/>
                  <a:pt x="6410420" y="2825190"/>
                </a:cubicBezTo>
                <a:cubicBezTo>
                  <a:pt x="6411516" y="2825500"/>
                  <a:pt x="6412068" y="2823976"/>
                  <a:pt x="6412068" y="2823976"/>
                </a:cubicBezTo>
                <a:cubicBezTo>
                  <a:pt x="6412620" y="2822453"/>
                  <a:pt x="6412620" y="2822453"/>
                  <a:pt x="6411525" y="2822143"/>
                </a:cubicBezTo>
                <a:cubicBezTo>
                  <a:pt x="6411525" y="2822143"/>
                  <a:pt x="6410431" y="2821835"/>
                  <a:pt x="6410431" y="2821835"/>
                </a:cubicBezTo>
                <a:cubicBezTo>
                  <a:pt x="6409878" y="2823359"/>
                  <a:pt x="6409326" y="2824881"/>
                  <a:pt x="6408230" y="2824573"/>
                </a:cubicBezTo>
                <a:cubicBezTo>
                  <a:pt x="6407125" y="2827618"/>
                  <a:pt x="6404373" y="2831879"/>
                  <a:pt x="6405457" y="2835544"/>
                </a:cubicBezTo>
                <a:cubicBezTo>
                  <a:pt x="6406552" y="2835854"/>
                  <a:pt x="6406552" y="2835854"/>
                  <a:pt x="6406552" y="2835854"/>
                </a:cubicBezTo>
                <a:cubicBezTo>
                  <a:pt x="6407648" y="2836163"/>
                  <a:pt x="6407648" y="2836163"/>
                  <a:pt x="6408743" y="2836472"/>
                </a:cubicBezTo>
                <a:cubicBezTo>
                  <a:pt x="6408189" y="2837996"/>
                  <a:pt x="6407636" y="2839519"/>
                  <a:pt x="6407636" y="2839519"/>
                </a:cubicBezTo>
                <a:cubicBezTo>
                  <a:pt x="6405979" y="2844088"/>
                  <a:pt x="6404872" y="2847134"/>
                  <a:pt x="6403215" y="2851705"/>
                </a:cubicBezTo>
                <a:cubicBezTo>
                  <a:pt x="6402662" y="2853227"/>
                  <a:pt x="6402662" y="2853227"/>
                  <a:pt x="6402662" y="2853227"/>
                </a:cubicBezTo>
                <a:cubicBezTo>
                  <a:pt x="6402109" y="2854751"/>
                  <a:pt x="6403205" y="2855061"/>
                  <a:pt x="6402653" y="2856584"/>
                </a:cubicBezTo>
                <a:cubicBezTo>
                  <a:pt x="6401558" y="2856274"/>
                  <a:pt x="6401558" y="2856274"/>
                  <a:pt x="6401558" y="2856274"/>
                </a:cubicBezTo>
                <a:cubicBezTo>
                  <a:pt x="6391663" y="2866916"/>
                  <a:pt x="6391067" y="2881862"/>
                  <a:pt x="6382258" y="2896166"/>
                </a:cubicBezTo>
                <a:cubicBezTo>
                  <a:pt x="6378962" y="2898594"/>
                  <a:pt x="6377857" y="2901641"/>
                  <a:pt x="6376751" y="2904688"/>
                </a:cubicBezTo>
                <a:cubicBezTo>
                  <a:pt x="6376751" y="2904688"/>
                  <a:pt x="6376199" y="2906211"/>
                  <a:pt x="6376199" y="2906211"/>
                </a:cubicBezTo>
                <a:cubicBezTo>
                  <a:pt x="6369599" y="2914423"/>
                  <a:pt x="6367379" y="2923871"/>
                  <a:pt x="6364063" y="2933011"/>
                </a:cubicBezTo>
                <a:cubicBezTo>
                  <a:pt x="6362405" y="2937582"/>
                  <a:pt x="6360747" y="2942151"/>
                  <a:pt x="6359089" y="2946721"/>
                </a:cubicBezTo>
                <a:cubicBezTo>
                  <a:pt x="6357993" y="2946412"/>
                  <a:pt x="6357993" y="2946412"/>
                  <a:pt x="6357993" y="2946412"/>
                </a:cubicBezTo>
                <a:cubicBezTo>
                  <a:pt x="6350840" y="2956147"/>
                  <a:pt x="6349162" y="2967429"/>
                  <a:pt x="6344762" y="2972903"/>
                </a:cubicBezTo>
                <a:cubicBezTo>
                  <a:pt x="6345856" y="2973213"/>
                  <a:pt x="6345866" y="2969857"/>
                  <a:pt x="6348057" y="2970475"/>
                </a:cubicBezTo>
                <a:cubicBezTo>
                  <a:pt x="6340350" y="2981733"/>
                  <a:pt x="6338703" y="2982948"/>
                  <a:pt x="6331529" y="2999394"/>
                </a:cubicBezTo>
                <a:cubicBezTo>
                  <a:pt x="6332626" y="2999703"/>
                  <a:pt x="6332626" y="2999703"/>
                  <a:pt x="6332626" y="2999703"/>
                </a:cubicBezTo>
                <a:cubicBezTo>
                  <a:pt x="6331525" y="3001073"/>
                  <a:pt x="6330563" y="3002061"/>
                  <a:pt x="6329873" y="3003125"/>
                </a:cubicBezTo>
                <a:cubicBezTo>
                  <a:pt x="6329186" y="3004192"/>
                  <a:pt x="6328773" y="3005333"/>
                  <a:pt x="6328766" y="3007011"/>
                </a:cubicBezTo>
                <a:cubicBezTo>
                  <a:pt x="6328214" y="3008534"/>
                  <a:pt x="6330403" y="3009153"/>
                  <a:pt x="6331499" y="3009462"/>
                </a:cubicBezTo>
                <a:cubicBezTo>
                  <a:pt x="6333147" y="3008249"/>
                  <a:pt x="6333147" y="3008249"/>
                  <a:pt x="6333699" y="3006725"/>
                </a:cubicBezTo>
                <a:cubicBezTo>
                  <a:pt x="6333156" y="3004893"/>
                  <a:pt x="6334805" y="3003679"/>
                  <a:pt x="6334805" y="3003679"/>
                </a:cubicBezTo>
                <a:cubicBezTo>
                  <a:pt x="6340288" y="3001870"/>
                  <a:pt x="6347431" y="2995489"/>
                  <a:pt x="6343604" y="2992729"/>
                </a:cubicBezTo>
                <a:cubicBezTo>
                  <a:pt x="6350174" y="2994583"/>
                  <a:pt x="6353500" y="2982088"/>
                  <a:pt x="6357326" y="2984849"/>
                </a:cubicBezTo>
                <a:cubicBezTo>
                  <a:pt x="6349694" y="2972617"/>
                  <a:pt x="6362331" y="2961073"/>
                  <a:pt x="6363468" y="2947957"/>
                </a:cubicBezTo>
                <a:cubicBezTo>
                  <a:pt x="6365126" y="2943389"/>
                  <a:pt x="6366784" y="2938818"/>
                  <a:pt x="6368441" y="2934249"/>
                </a:cubicBezTo>
                <a:cubicBezTo>
                  <a:pt x="6370663" y="2924799"/>
                  <a:pt x="6373978" y="2915660"/>
                  <a:pt x="6380025" y="2908972"/>
                </a:cubicBezTo>
                <a:cubicBezTo>
                  <a:pt x="6380025" y="2908972"/>
                  <a:pt x="6381121" y="2909280"/>
                  <a:pt x="6382215" y="2909591"/>
                </a:cubicBezTo>
                <a:cubicBezTo>
                  <a:pt x="6382215" y="2909591"/>
                  <a:pt x="6383310" y="2909899"/>
                  <a:pt x="6383310" y="2909899"/>
                </a:cubicBezTo>
                <a:cubicBezTo>
                  <a:pt x="6383310" y="2909899"/>
                  <a:pt x="6384405" y="2910208"/>
                  <a:pt x="6384405" y="2910208"/>
                </a:cubicBezTo>
                <a:cubicBezTo>
                  <a:pt x="6384958" y="2908685"/>
                  <a:pt x="6384958" y="2908685"/>
                  <a:pt x="6383864" y="2908375"/>
                </a:cubicBezTo>
                <a:cubicBezTo>
                  <a:pt x="6383864" y="2908375"/>
                  <a:pt x="6382768" y="2908067"/>
                  <a:pt x="6382768" y="2908067"/>
                </a:cubicBezTo>
                <a:cubicBezTo>
                  <a:pt x="6381673" y="2907757"/>
                  <a:pt x="6380578" y="2907448"/>
                  <a:pt x="6380578" y="2907448"/>
                </a:cubicBezTo>
                <a:cubicBezTo>
                  <a:pt x="6380578" y="2907448"/>
                  <a:pt x="6380037" y="2905614"/>
                  <a:pt x="6380037" y="2905614"/>
                </a:cubicBezTo>
                <a:cubicBezTo>
                  <a:pt x="6380589" y="2904091"/>
                  <a:pt x="6381152" y="2899213"/>
                  <a:pt x="6385543" y="2897094"/>
                </a:cubicBezTo>
                <a:cubicBezTo>
                  <a:pt x="6386638" y="2897403"/>
                  <a:pt x="6386638" y="2897403"/>
                  <a:pt x="6386638" y="2897403"/>
                </a:cubicBezTo>
                <a:cubicBezTo>
                  <a:pt x="6388827" y="2898022"/>
                  <a:pt x="6391016" y="2898640"/>
                  <a:pt x="6392663" y="2897425"/>
                </a:cubicBezTo>
                <a:cubicBezTo>
                  <a:pt x="6394341" y="2886145"/>
                  <a:pt x="6398200" y="2878838"/>
                  <a:pt x="6403686" y="2877029"/>
                </a:cubicBezTo>
                <a:cubicBezTo>
                  <a:pt x="6402058" y="2871530"/>
                  <a:pt x="6408660" y="2863318"/>
                  <a:pt x="6406490" y="2855989"/>
                </a:cubicBezTo>
                <a:cubicBezTo>
                  <a:pt x="6406490" y="2855989"/>
                  <a:pt x="6407042" y="2854465"/>
                  <a:pt x="6405947" y="2854155"/>
                </a:cubicBezTo>
                <a:cubicBezTo>
                  <a:pt x="6408137" y="2854774"/>
                  <a:pt x="6408689" y="2853250"/>
                  <a:pt x="6409784" y="2853559"/>
                </a:cubicBezTo>
                <a:cubicBezTo>
                  <a:pt x="6409243" y="2851729"/>
                  <a:pt x="6409243" y="2851729"/>
                  <a:pt x="6409243" y="2851729"/>
                </a:cubicBezTo>
                <a:cubicBezTo>
                  <a:pt x="6408148" y="2851418"/>
                  <a:pt x="6408148" y="2851418"/>
                  <a:pt x="6406501" y="2852633"/>
                </a:cubicBezTo>
                <a:cubicBezTo>
                  <a:pt x="6408157" y="2848062"/>
                  <a:pt x="6409264" y="2845016"/>
                  <a:pt x="6410921" y="2840446"/>
                </a:cubicBezTo>
                <a:cubicBezTo>
                  <a:pt x="6410921" y="2840446"/>
                  <a:pt x="6411474" y="2838922"/>
                  <a:pt x="6412026" y="2837400"/>
                </a:cubicBezTo>
                <a:cubicBezTo>
                  <a:pt x="6413122" y="2837710"/>
                  <a:pt x="6414769" y="2836495"/>
                  <a:pt x="6415321" y="2834972"/>
                </a:cubicBezTo>
                <a:cubicBezTo>
                  <a:pt x="6425176" y="2837754"/>
                  <a:pt x="6423016" y="2827067"/>
                  <a:pt x="6425238" y="2817620"/>
                </a:cubicBezTo>
                <a:cubicBezTo>
                  <a:pt x="6424143" y="2817311"/>
                  <a:pt x="6424143" y="2817311"/>
                  <a:pt x="6424143" y="2817311"/>
                </a:cubicBezTo>
                <a:cubicBezTo>
                  <a:pt x="6424695" y="2815787"/>
                  <a:pt x="6425799" y="2812741"/>
                  <a:pt x="6426906" y="2809695"/>
                </a:cubicBezTo>
                <a:cubicBezTo>
                  <a:pt x="6428022" y="2803291"/>
                  <a:pt x="6430784" y="2795675"/>
                  <a:pt x="6434633" y="2791724"/>
                </a:cubicBezTo>
                <a:cubicBezTo>
                  <a:pt x="6436269" y="2793866"/>
                  <a:pt x="6433516" y="2798127"/>
                  <a:pt x="6437354" y="2797530"/>
                </a:cubicBezTo>
                <a:cubicBezTo>
                  <a:pt x="6440659" y="2791746"/>
                  <a:pt x="6442307" y="2790533"/>
                  <a:pt x="6440680" y="2785035"/>
                </a:cubicBezTo>
                <a:cubicBezTo>
                  <a:pt x="6443433" y="2780774"/>
                  <a:pt x="6445643" y="2774681"/>
                  <a:pt x="6447302" y="2770111"/>
                </a:cubicBezTo>
                <a:cubicBezTo>
                  <a:pt x="6448959" y="2765542"/>
                  <a:pt x="6450065" y="2762494"/>
                  <a:pt x="6450627" y="2757616"/>
                </a:cubicBezTo>
                <a:cubicBezTo>
                  <a:pt x="6450085" y="2755783"/>
                  <a:pt x="6448990" y="2755474"/>
                  <a:pt x="6447895" y="2755165"/>
                </a:cubicBezTo>
                <a:close/>
                <a:moveTo>
                  <a:pt x="6983459" y="2752489"/>
                </a:moveTo>
                <a:cubicBezTo>
                  <a:pt x="6982324" y="2752169"/>
                  <a:pt x="6980055" y="2751527"/>
                  <a:pt x="6979510" y="2753025"/>
                </a:cubicBezTo>
                <a:cubicBezTo>
                  <a:pt x="6978672" y="2753614"/>
                  <a:pt x="6977697" y="2754576"/>
                  <a:pt x="6976938" y="2755808"/>
                </a:cubicBezTo>
                <a:cubicBezTo>
                  <a:pt x="6976178" y="2757039"/>
                  <a:pt x="6975635" y="2758536"/>
                  <a:pt x="6975660" y="2760194"/>
                </a:cubicBezTo>
                <a:cubicBezTo>
                  <a:pt x="6975116" y="2761692"/>
                  <a:pt x="6976250" y="2762013"/>
                  <a:pt x="6977385" y="2762334"/>
                </a:cubicBezTo>
                <a:cubicBezTo>
                  <a:pt x="6979655" y="2762973"/>
                  <a:pt x="6980790" y="2763295"/>
                  <a:pt x="6980198" y="2761476"/>
                </a:cubicBezTo>
                <a:cubicBezTo>
                  <a:pt x="6981286" y="2758480"/>
                  <a:pt x="6982963" y="2757303"/>
                  <a:pt x="6982963" y="2757303"/>
                </a:cubicBezTo>
                <a:cubicBezTo>
                  <a:pt x="6983507" y="2755805"/>
                  <a:pt x="6983507" y="2755805"/>
                  <a:pt x="6983507" y="2755805"/>
                </a:cubicBezTo>
                <a:cubicBezTo>
                  <a:pt x="6984050" y="2754308"/>
                  <a:pt x="6984050" y="2754308"/>
                  <a:pt x="6983459" y="2752489"/>
                </a:cubicBezTo>
                <a:close/>
                <a:moveTo>
                  <a:pt x="8707926" y="2752399"/>
                </a:moveTo>
                <a:lnTo>
                  <a:pt x="8716539" y="2756600"/>
                </a:lnTo>
                <a:cubicBezTo>
                  <a:pt x="8711440" y="2758226"/>
                  <a:pt x="8711416" y="2759858"/>
                  <a:pt x="8706318" y="2761484"/>
                </a:cubicBezTo>
                <a:cubicBezTo>
                  <a:pt x="8706343" y="2759851"/>
                  <a:pt x="8691171" y="2756562"/>
                  <a:pt x="8706417" y="2754952"/>
                </a:cubicBezTo>
                <a:cubicBezTo>
                  <a:pt x="8706393" y="2756585"/>
                  <a:pt x="8706368" y="2758219"/>
                  <a:pt x="8706368" y="2758219"/>
                </a:cubicBezTo>
                <a:cubicBezTo>
                  <a:pt x="8711466" y="2756593"/>
                  <a:pt x="8708953" y="2754957"/>
                  <a:pt x="8707075" y="2753321"/>
                </a:cubicBezTo>
                <a:close/>
                <a:moveTo>
                  <a:pt x="6727039" y="2751865"/>
                </a:moveTo>
                <a:cubicBezTo>
                  <a:pt x="6725960" y="2751559"/>
                  <a:pt x="6724881" y="2751254"/>
                  <a:pt x="6724332" y="2752774"/>
                </a:cubicBezTo>
                <a:cubicBezTo>
                  <a:pt x="6722702" y="2753986"/>
                  <a:pt x="6719445" y="2756412"/>
                  <a:pt x="6717265" y="2759142"/>
                </a:cubicBezTo>
                <a:cubicBezTo>
                  <a:pt x="6712400" y="2759442"/>
                  <a:pt x="6709648" y="2767030"/>
                  <a:pt x="6706963" y="2764599"/>
                </a:cubicBezTo>
                <a:cubicBezTo>
                  <a:pt x="6706412" y="2766116"/>
                  <a:pt x="6710681" y="2774014"/>
                  <a:pt x="6705244" y="2779171"/>
                </a:cubicBezTo>
                <a:cubicBezTo>
                  <a:pt x="6709558" y="2780389"/>
                  <a:pt x="6712287" y="2776141"/>
                  <a:pt x="6716074" y="2775537"/>
                </a:cubicBezTo>
                <a:cubicBezTo>
                  <a:pt x="6716646" y="2770680"/>
                  <a:pt x="6722636" y="2764004"/>
                  <a:pt x="6720478" y="2763397"/>
                </a:cubicBezTo>
                <a:cubicBezTo>
                  <a:pt x="6719926" y="2764914"/>
                  <a:pt x="6719400" y="2763091"/>
                  <a:pt x="6719950" y="2761574"/>
                </a:cubicBezTo>
                <a:cubicBezTo>
                  <a:pt x="6718872" y="2761269"/>
                  <a:pt x="6718872" y="2761269"/>
                  <a:pt x="6718872" y="2761269"/>
                </a:cubicBezTo>
                <a:cubicBezTo>
                  <a:pt x="6722130" y="2758842"/>
                  <a:pt x="6724309" y="2756113"/>
                  <a:pt x="6725938" y="2754899"/>
                </a:cubicBezTo>
                <a:cubicBezTo>
                  <a:pt x="6726489" y="2753381"/>
                  <a:pt x="6726489" y="2753381"/>
                  <a:pt x="6726489" y="2753381"/>
                </a:cubicBezTo>
                <a:cubicBezTo>
                  <a:pt x="6726489" y="2753381"/>
                  <a:pt x="6726489" y="2753381"/>
                  <a:pt x="6727039" y="2751865"/>
                </a:cubicBezTo>
                <a:close/>
                <a:moveTo>
                  <a:pt x="8706465" y="2751686"/>
                </a:moveTo>
                <a:lnTo>
                  <a:pt x="8708580" y="2751689"/>
                </a:lnTo>
                <a:lnTo>
                  <a:pt x="8707926" y="2752399"/>
                </a:lnTo>
                <a:close/>
                <a:moveTo>
                  <a:pt x="6772239" y="2751244"/>
                </a:moveTo>
                <a:cubicBezTo>
                  <a:pt x="6770580" y="2752449"/>
                  <a:pt x="6768370" y="2755171"/>
                  <a:pt x="6767266" y="2757370"/>
                </a:cubicBezTo>
                <a:cubicBezTo>
                  <a:pt x="6766163" y="2759567"/>
                  <a:pt x="6766167" y="2761242"/>
                  <a:pt x="6768937" y="2760350"/>
                </a:cubicBezTo>
                <a:cubicBezTo>
                  <a:pt x="6763941" y="2757267"/>
                  <a:pt x="6780013" y="2756786"/>
                  <a:pt x="6775017" y="2753703"/>
                </a:cubicBezTo>
                <a:cubicBezTo>
                  <a:pt x="6768378" y="2758519"/>
                  <a:pt x="6775017" y="2753703"/>
                  <a:pt x="6772239" y="2751244"/>
                </a:cubicBezTo>
                <a:close/>
                <a:moveTo>
                  <a:pt x="6719071" y="2749571"/>
                </a:moveTo>
                <a:lnTo>
                  <a:pt x="6718219" y="2750982"/>
                </a:lnTo>
                <a:lnTo>
                  <a:pt x="6715609" y="2755319"/>
                </a:lnTo>
                <a:cubicBezTo>
                  <a:pt x="6715417" y="2755634"/>
                  <a:pt x="6715798" y="2755001"/>
                  <a:pt x="6717326" y="2752466"/>
                </a:cubicBezTo>
                <a:lnTo>
                  <a:pt x="6718219" y="2750982"/>
                </a:lnTo>
                <a:lnTo>
                  <a:pt x="6718399" y="2750685"/>
                </a:lnTo>
                <a:cubicBezTo>
                  <a:pt x="6718864" y="2749913"/>
                  <a:pt x="6719167" y="2749408"/>
                  <a:pt x="6719071" y="2749571"/>
                </a:cubicBezTo>
                <a:close/>
                <a:moveTo>
                  <a:pt x="5670960" y="2749238"/>
                </a:moveTo>
                <a:cubicBezTo>
                  <a:pt x="5669585" y="2753820"/>
                  <a:pt x="5676437" y="2770282"/>
                  <a:pt x="5666834" y="2762983"/>
                </a:cubicBezTo>
                <a:close/>
                <a:moveTo>
                  <a:pt x="5841803" y="2749084"/>
                </a:moveTo>
                <a:cubicBezTo>
                  <a:pt x="5841249" y="2752985"/>
                  <a:pt x="5852280" y="2758116"/>
                  <a:pt x="5852833" y="2754217"/>
                </a:cubicBezTo>
                <a:cubicBezTo>
                  <a:pt x="5852833" y="2754217"/>
                  <a:pt x="5852833" y="2754217"/>
                  <a:pt x="5853386" y="2750317"/>
                </a:cubicBezTo>
                <a:cubicBezTo>
                  <a:pt x="5841803" y="2749084"/>
                  <a:pt x="5841803" y="2749084"/>
                  <a:pt x="5841803" y="2749084"/>
                </a:cubicBezTo>
                <a:close/>
                <a:moveTo>
                  <a:pt x="5590562" y="2747434"/>
                </a:moveTo>
                <a:lnTo>
                  <a:pt x="5595454" y="2765014"/>
                </a:lnTo>
                <a:cubicBezTo>
                  <a:pt x="5595454" y="2765014"/>
                  <a:pt x="5594077" y="2769597"/>
                  <a:pt x="5594077" y="2769597"/>
                </a:cubicBezTo>
                <a:cubicBezTo>
                  <a:pt x="5592702" y="2774179"/>
                  <a:pt x="5592702" y="2774179"/>
                  <a:pt x="5592702" y="2774179"/>
                </a:cubicBezTo>
                <a:cubicBezTo>
                  <a:pt x="5583099" y="2766881"/>
                  <a:pt x="5583099" y="2766881"/>
                  <a:pt x="5583099" y="2766881"/>
                </a:cubicBezTo>
                <a:cubicBezTo>
                  <a:pt x="5580010" y="2767348"/>
                  <a:pt x="5578209" y="2765979"/>
                  <a:pt x="5577267" y="2763593"/>
                </a:cubicBezTo>
                <a:lnTo>
                  <a:pt x="5577167" y="2762216"/>
                </a:lnTo>
                <a:lnTo>
                  <a:pt x="5583726" y="2761325"/>
                </a:lnTo>
                <a:lnTo>
                  <a:pt x="5584476" y="2762299"/>
                </a:lnTo>
                <a:cubicBezTo>
                  <a:pt x="5584476" y="2762299"/>
                  <a:pt x="5584476" y="2762299"/>
                  <a:pt x="5584647" y="2761726"/>
                </a:cubicBezTo>
                <a:lnTo>
                  <a:pt x="5585325" y="2759469"/>
                </a:lnTo>
                <a:lnTo>
                  <a:pt x="5590508" y="2752436"/>
                </a:lnTo>
                <a:lnTo>
                  <a:pt x="5587562" y="2752017"/>
                </a:lnTo>
                <a:lnTo>
                  <a:pt x="5588908" y="2747529"/>
                </a:lnTo>
                <a:close/>
                <a:moveTo>
                  <a:pt x="5608182" y="2746419"/>
                </a:moveTo>
                <a:lnTo>
                  <a:pt x="5607926" y="2754161"/>
                </a:lnTo>
                <a:lnTo>
                  <a:pt x="5604934" y="2755205"/>
                </a:lnTo>
                <a:cubicBezTo>
                  <a:pt x="5604494" y="2755715"/>
                  <a:pt x="5605165" y="2756158"/>
                  <a:pt x="5606578" y="2756555"/>
                </a:cubicBezTo>
                <a:lnTo>
                  <a:pt x="5607841" y="2756733"/>
                </a:lnTo>
                <a:lnTo>
                  <a:pt x="5607835" y="2756926"/>
                </a:lnTo>
                <a:cubicBezTo>
                  <a:pt x="5607552" y="2761548"/>
                  <a:pt x="5607121" y="2765440"/>
                  <a:pt x="5606433" y="2767731"/>
                </a:cubicBezTo>
                <a:cubicBezTo>
                  <a:pt x="5607809" y="2763149"/>
                  <a:pt x="5598205" y="2755851"/>
                  <a:pt x="5596828" y="2760433"/>
                </a:cubicBezTo>
                <a:lnTo>
                  <a:pt x="5599579" y="2751268"/>
                </a:lnTo>
                <a:lnTo>
                  <a:pt x="5600910" y="2746838"/>
                </a:lnTo>
                <a:close/>
                <a:moveTo>
                  <a:pt x="5775588" y="2746187"/>
                </a:moveTo>
                <a:cubicBezTo>
                  <a:pt x="5775088" y="2749715"/>
                  <a:pt x="5775088" y="2749715"/>
                  <a:pt x="5775088" y="2749715"/>
                </a:cubicBezTo>
                <a:cubicBezTo>
                  <a:pt x="5775088" y="2749715"/>
                  <a:pt x="5786119" y="2750888"/>
                  <a:pt x="5786119" y="2750888"/>
                </a:cubicBezTo>
                <a:cubicBezTo>
                  <a:pt x="5786119" y="2750888"/>
                  <a:pt x="5786119" y="2750888"/>
                  <a:pt x="5775588" y="2746187"/>
                </a:cubicBezTo>
                <a:close/>
                <a:moveTo>
                  <a:pt x="6711246" y="2746013"/>
                </a:moveTo>
                <a:cubicBezTo>
                  <a:pt x="6710158" y="2747357"/>
                  <a:pt x="6709072" y="2748701"/>
                  <a:pt x="6708392" y="2750161"/>
                </a:cubicBezTo>
                <a:cubicBezTo>
                  <a:pt x="6707714" y="2751621"/>
                  <a:pt x="6707440" y="2753197"/>
                  <a:pt x="6707985" y="2755001"/>
                </a:cubicBezTo>
                <a:cubicBezTo>
                  <a:pt x="6709072" y="2752005"/>
                  <a:pt x="6715596" y="2750545"/>
                  <a:pt x="6712334" y="2749623"/>
                </a:cubicBezTo>
                <a:cubicBezTo>
                  <a:pt x="6706354" y="2752889"/>
                  <a:pt x="6715050" y="2745437"/>
                  <a:pt x="6711246" y="2746013"/>
                </a:cubicBezTo>
                <a:close/>
                <a:moveTo>
                  <a:pt x="6648098" y="2745883"/>
                </a:moveTo>
                <a:cubicBezTo>
                  <a:pt x="6648184" y="2745698"/>
                  <a:pt x="6647938" y="2745839"/>
                  <a:pt x="6647587" y="2746158"/>
                </a:cubicBezTo>
                <a:lnTo>
                  <a:pt x="6647206" y="2746886"/>
                </a:lnTo>
                <a:lnTo>
                  <a:pt x="6646613" y="2747555"/>
                </a:lnTo>
                <a:cubicBezTo>
                  <a:pt x="6644617" y="2746154"/>
                  <a:pt x="6643644" y="2747971"/>
                  <a:pt x="6643589" y="2749418"/>
                </a:cubicBezTo>
                <a:cubicBezTo>
                  <a:pt x="6643561" y="2750144"/>
                  <a:pt x="6643762" y="2750775"/>
                  <a:pt x="6644179" y="2750867"/>
                </a:cubicBezTo>
                <a:cubicBezTo>
                  <a:pt x="6644594" y="2750959"/>
                  <a:pt x="6645226" y="2750510"/>
                  <a:pt x="6646062" y="2749072"/>
                </a:cubicBezTo>
                <a:lnTo>
                  <a:pt x="6647206" y="2746886"/>
                </a:lnTo>
                <a:close/>
                <a:moveTo>
                  <a:pt x="1710020" y="2745834"/>
                </a:moveTo>
                <a:lnTo>
                  <a:pt x="1709330" y="2747611"/>
                </a:lnTo>
                <a:lnTo>
                  <a:pt x="1707624" y="2746144"/>
                </a:lnTo>
                <a:close/>
                <a:moveTo>
                  <a:pt x="6752273" y="2745605"/>
                </a:moveTo>
                <a:cubicBezTo>
                  <a:pt x="6752273" y="2745605"/>
                  <a:pt x="6752273" y="2745605"/>
                  <a:pt x="6751739" y="2747078"/>
                </a:cubicBezTo>
                <a:cubicBezTo>
                  <a:pt x="6752940" y="2747417"/>
                  <a:pt x="6752407" y="2748890"/>
                  <a:pt x="6753609" y="2749229"/>
                </a:cubicBezTo>
                <a:cubicBezTo>
                  <a:pt x="6753075" y="2750700"/>
                  <a:pt x="6753075" y="2750700"/>
                  <a:pt x="6754278" y="2751039"/>
                </a:cubicBezTo>
                <a:cubicBezTo>
                  <a:pt x="6754278" y="2751039"/>
                  <a:pt x="6754278" y="2751039"/>
                  <a:pt x="6754811" y="2749567"/>
                </a:cubicBezTo>
                <a:cubicBezTo>
                  <a:pt x="6755344" y="2748096"/>
                  <a:pt x="6754143" y="2747755"/>
                  <a:pt x="6754677" y="2746284"/>
                </a:cubicBezTo>
                <a:cubicBezTo>
                  <a:pt x="6753474" y="2745946"/>
                  <a:pt x="6753474" y="2745946"/>
                  <a:pt x="6752273" y="2745605"/>
                </a:cubicBezTo>
                <a:close/>
                <a:moveTo>
                  <a:pt x="7933584" y="2745353"/>
                </a:moveTo>
                <a:cubicBezTo>
                  <a:pt x="7932403" y="2750406"/>
                  <a:pt x="7932403" y="2750406"/>
                  <a:pt x="7932403" y="2750406"/>
                </a:cubicBezTo>
                <a:cubicBezTo>
                  <a:pt x="7932107" y="2751668"/>
                  <a:pt x="7932774" y="2752120"/>
                  <a:pt x="7933756" y="2752052"/>
                </a:cubicBezTo>
                <a:cubicBezTo>
                  <a:pt x="7934737" y="2751984"/>
                  <a:pt x="7936034" y="2751397"/>
                  <a:pt x="7936997" y="2750585"/>
                </a:cubicBezTo>
                <a:cubicBezTo>
                  <a:pt x="7938920" y="2748961"/>
                  <a:pt x="7939511" y="2746433"/>
                  <a:pt x="7933584" y="2745353"/>
                </a:cubicBezTo>
                <a:close/>
                <a:moveTo>
                  <a:pt x="6928243" y="2744805"/>
                </a:moveTo>
                <a:cubicBezTo>
                  <a:pt x="6926006" y="2747649"/>
                  <a:pt x="6921586" y="2749877"/>
                  <a:pt x="6917735" y="2750529"/>
                </a:cubicBezTo>
                <a:cubicBezTo>
                  <a:pt x="6917735" y="2750529"/>
                  <a:pt x="6917320" y="2750846"/>
                  <a:pt x="6917040" y="2751201"/>
                </a:cubicBezTo>
                <a:cubicBezTo>
                  <a:pt x="6916760" y="2751557"/>
                  <a:pt x="6916616" y="2751951"/>
                  <a:pt x="6917163" y="2752105"/>
                </a:cubicBezTo>
                <a:cubicBezTo>
                  <a:pt x="6916592" y="2753683"/>
                  <a:pt x="6917685" y="2753990"/>
                  <a:pt x="6918776" y="2754298"/>
                </a:cubicBezTo>
                <a:cubicBezTo>
                  <a:pt x="6922626" y="2753647"/>
                  <a:pt x="6927048" y="2751421"/>
                  <a:pt x="6930948" y="2747306"/>
                </a:cubicBezTo>
                <a:cubicBezTo>
                  <a:pt x="6931521" y="2745730"/>
                  <a:pt x="6931521" y="2745730"/>
                  <a:pt x="6930427" y="2745422"/>
                </a:cubicBezTo>
                <a:cubicBezTo>
                  <a:pt x="6929335" y="2745113"/>
                  <a:pt x="6928243" y="2744805"/>
                  <a:pt x="6928243" y="2744805"/>
                </a:cubicBezTo>
                <a:close/>
                <a:moveTo>
                  <a:pt x="6861876" y="2744614"/>
                </a:moveTo>
                <a:cubicBezTo>
                  <a:pt x="6860815" y="2744755"/>
                  <a:pt x="6858563" y="2745238"/>
                  <a:pt x="6857661" y="2745806"/>
                </a:cubicBezTo>
                <a:cubicBezTo>
                  <a:pt x="6857059" y="2746185"/>
                  <a:pt x="6857055" y="2746602"/>
                  <a:pt x="6858404" y="2746983"/>
                </a:cubicBezTo>
                <a:cubicBezTo>
                  <a:pt x="6858404" y="2746983"/>
                  <a:pt x="6858955" y="2745467"/>
                  <a:pt x="6858955" y="2745467"/>
                </a:cubicBezTo>
                <a:cubicBezTo>
                  <a:pt x="6862810" y="2744672"/>
                  <a:pt x="6862938" y="2744473"/>
                  <a:pt x="6861876" y="2744614"/>
                </a:cubicBezTo>
                <a:close/>
                <a:moveTo>
                  <a:pt x="5820714" y="2743823"/>
                </a:moveTo>
                <a:lnTo>
                  <a:pt x="5823753" y="2744578"/>
                </a:lnTo>
                <a:lnTo>
                  <a:pt x="5820877" y="2744658"/>
                </a:lnTo>
                <a:lnTo>
                  <a:pt x="5820397" y="2744542"/>
                </a:lnTo>
                <a:close/>
                <a:moveTo>
                  <a:pt x="6899408" y="2743354"/>
                </a:moveTo>
                <a:cubicBezTo>
                  <a:pt x="6896722" y="2744267"/>
                  <a:pt x="6896171" y="2745786"/>
                  <a:pt x="6895620" y="2747303"/>
                </a:cubicBezTo>
                <a:cubicBezTo>
                  <a:pt x="6894553" y="2747001"/>
                  <a:pt x="6894553" y="2747001"/>
                  <a:pt x="6893485" y="2746700"/>
                </a:cubicBezTo>
                <a:cubicBezTo>
                  <a:pt x="6892416" y="2746398"/>
                  <a:pt x="6892416" y="2746398"/>
                  <a:pt x="6891865" y="2747915"/>
                </a:cubicBezTo>
                <a:cubicBezTo>
                  <a:pt x="6891865" y="2747915"/>
                  <a:pt x="6891865" y="2747915"/>
                  <a:pt x="6892935" y="2748217"/>
                </a:cubicBezTo>
                <a:cubicBezTo>
                  <a:pt x="6895070" y="2748820"/>
                  <a:pt x="6896138" y="2749123"/>
                  <a:pt x="6897206" y="2749424"/>
                </a:cubicBezTo>
                <a:cubicBezTo>
                  <a:pt x="6897757" y="2747906"/>
                  <a:pt x="6897757" y="2747906"/>
                  <a:pt x="6897757" y="2747906"/>
                </a:cubicBezTo>
                <a:cubicBezTo>
                  <a:pt x="6898306" y="2746388"/>
                  <a:pt x="6898306" y="2746388"/>
                  <a:pt x="6899927" y="2745173"/>
                </a:cubicBezTo>
                <a:cubicBezTo>
                  <a:pt x="6899927" y="2745173"/>
                  <a:pt x="6899927" y="2745173"/>
                  <a:pt x="6900477" y="2743655"/>
                </a:cubicBezTo>
                <a:cubicBezTo>
                  <a:pt x="6900477" y="2743655"/>
                  <a:pt x="6899408" y="2743354"/>
                  <a:pt x="6899408" y="2743354"/>
                </a:cubicBezTo>
                <a:close/>
                <a:moveTo>
                  <a:pt x="6831943" y="2743161"/>
                </a:moveTo>
                <a:cubicBezTo>
                  <a:pt x="6831409" y="2744633"/>
                  <a:pt x="6830876" y="2746103"/>
                  <a:pt x="6828632" y="2745471"/>
                </a:cubicBezTo>
                <a:cubicBezTo>
                  <a:pt x="6828632" y="2745471"/>
                  <a:pt x="6828351" y="2745392"/>
                  <a:pt x="6828145" y="2745536"/>
                </a:cubicBezTo>
                <a:cubicBezTo>
                  <a:pt x="6827937" y="2745680"/>
                  <a:pt x="6827804" y="2746048"/>
                  <a:pt x="6828098" y="2746941"/>
                </a:cubicBezTo>
                <a:cubicBezTo>
                  <a:pt x="6828098" y="2746941"/>
                  <a:pt x="6828098" y="2746941"/>
                  <a:pt x="6829220" y="2747260"/>
                </a:cubicBezTo>
                <a:cubicBezTo>
                  <a:pt x="6831463" y="2747892"/>
                  <a:pt x="6833650" y="2745266"/>
                  <a:pt x="6834186" y="2743793"/>
                </a:cubicBezTo>
                <a:cubicBezTo>
                  <a:pt x="6833063" y="2743477"/>
                  <a:pt x="6833063" y="2743477"/>
                  <a:pt x="6833063" y="2743477"/>
                </a:cubicBezTo>
                <a:cubicBezTo>
                  <a:pt x="6831943" y="2743161"/>
                  <a:pt x="6831943" y="2743161"/>
                  <a:pt x="6831943" y="2743161"/>
                </a:cubicBezTo>
                <a:close/>
                <a:moveTo>
                  <a:pt x="5929138" y="2741220"/>
                </a:moveTo>
                <a:cubicBezTo>
                  <a:pt x="5940214" y="2746028"/>
                  <a:pt x="5939201" y="2753179"/>
                  <a:pt x="5938693" y="2756754"/>
                </a:cubicBezTo>
                <a:cubicBezTo>
                  <a:pt x="5938693" y="2756754"/>
                  <a:pt x="5950278" y="2757986"/>
                  <a:pt x="5950278" y="2757986"/>
                </a:cubicBezTo>
                <a:cubicBezTo>
                  <a:pt x="5950785" y="2754411"/>
                  <a:pt x="5962873" y="2752068"/>
                  <a:pt x="5951799" y="2747262"/>
                </a:cubicBezTo>
                <a:cubicBezTo>
                  <a:pt x="5940214" y="2746028"/>
                  <a:pt x="5952306" y="2743686"/>
                  <a:pt x="5929138" y="2741220"/>
                </a:cubicBezTo>
                <a:close/>
                <a:moveTo>
                  <a:pt x="1708927" y="2739621"/>
                </a:moveTo>
                <a:lnTo>
                  <a:pt x="1709108" y="2739799"/>
                </a:lnTo>
                <a:lnTo>
                  <a:pt x="1710419" y="2739910"/>
                </a:lnTo>
                <a:lnTo>
                  <a:pt x="1711756" y="2741357"/>
                </a:lnTo>
                <a:lnTo>
                  <a:pt x="1710263" y="2745203"/>
                </a:lnTo>
                <a:lnTo>
                  <a:pt x="1707785" y="2744503"/>
                </a:lnTo>
                <a:lnTo>
                  <a:pt x="1707949" y="2743804"/>
                </a:lnTo>
                <a:close/>
                <a:moveTo>
                  <a:pt x="6847803" y="2739122"/>
                </a:moveTo>
                <a:cubicBezTo>
                  <a:pt x="6848189" y="2740498"/>
                  <a:pt x="6843453" y="2741378"/>
                  <a:pt x="6843079" y="2743017"/>
                </a:cubicBezTo>
                <a:cubicBezTo>
                  <a:pt x="6842955" y="2743562"/>
                  <a:pt x="6843314" y="2744192"/>
                  <a:pt x="6844510" y="2744952"/>
                </a:cubicBezTo>
                <a:cubicBezTo>
                  <a:pt x="6846981" y="2740580"/>
                  <a:pt x="6844782" y="2747247"/>
                  <a:pt x="6845369" y="2748522"/>
                </a:cubicBezTo>
                <a:cubicBezTo>
                  <a:pt x="6845564" y="2748947"/>
                  <a:pt x="6846069" y="2748772"/>
                  <a:pt x="6847160" y="2747391"/>
                </a:cubicBezTo>
                <a:cubicBezTo>
                  <a:pt x="6847715" y="2745857"/>
                  <a:pt x="6849341" y="2744626"/>
                  <a:pt x="6849896" y="2743093"/>
                </a:cubicBezTo>
                <a:cubicBezTo>
                  <a:pt x="6848828" y="2742793"/>
                  <a:pt x="6846691" y="2742187"/>
                  <a:pt x="6847247" y="2740655"/>
                </a:cubicBezTo>
                <a:cubicBezTo>
                  <a:pt x="6848316" y="2740957"/>
                  <a:pt x="6849942" y="2739726"/>
                  <a:pt x="6847803" y="2739122"/>
                </a:cubicBezTo>
                <a:close/>
                <a:moveTo>
                  <a:pt x="6799198" y="2736955"/>
                </a:moveTo>
                <a:cubicBezTo>
                  <a:pt x="6796408" y="2741278"/>
                  <a:pt x="6791970" y="2740026"/>
                  <a:pt x="6789180" y="2744347"/>
                </a:cubicBezTo>
                <a:cubicBezTo>
                  <a:pt x="6790837" y="2746518"/>
                  <a:pt x="6789156" y="2751155"/>
                  <a:pt x="6789144" y="2754559"/>
                </a:cubicBezTo>
                <a:cubicBezTo>
                  <a:pt x="6790254" y="2754871"/>
                  <a:pt x="6790254" y="2754871"/>
                  <a:pt x="6790254" y="2754871"/>
                </a:cubicBezTo>
                <a:cubicBezTo>
                  <a:pt x="6788582" y="2756104"/>
                  <a:pt x="6788582" y="2756104"/>
                  <a:pt x="6788582" y="2756104"/>
                </a:cubicBezTo>
                <a:cubicBezTo>
                  <a:pt x="6787474" y="2755790"/>
                  <a:pt x="6786364" y="2755477"/>
                  <a:pt x="6785254" y="2755163"/>
                </a:cubicBezTo>
                <a:cubicBezTo>
                  <a:pt x="6784146" y="2754850"/>
                  <a:pt x="6784146" y="2754850"/>
                  <a:pt x="6783035" y="2754537"/>
                </a:cubicBezTo>
                <a:cubicBezTo>
                  <a:pt x="6783035" y="2754537"/>
                  <a:pt x="6782476" y="2756082"/>
                  <a:pt x="6783585" y="2756396"/>
                </a:cubicBezTo>
                <a:cubicBezTo>
                  <a:pt x="6784135" y="2758253"/>
                  <a:pt x="6786352" y="2758880"/>
                  <a:pt x="6788571" y="2759508"/>
                </a:cubicBezTo>
                <a:cubicBezTo>
                  <a:pt x="6789130" y="2757961"/>
                  <a:pt x="6789130" y="2757961"/>
                  <a:pt x="6789130" y="2757961"/>
                </a:cubicBezTo>
                <a:cubicBezTo>
                  <a:pt x="6790241" y="2758274"/>
                  <a:pt x="6790802" y="2756729"/>
                  <a:pt x="6790802" y="2756729"/>
                </a:cubicBezTo>
                <a:cubicBezTo>
                  <a:pt x="6792471" y="2755498"/>
                  <a:pt x="6792471" y="2755498"/>
                  <a:pt x="6792471" y="2755498"/>
                </a:cubicBezTo>
                <a:cubicBezTo>
                  <a:pt x="6791910" y="2757044"/>
                  <a:pt x="6791910" y="2757044"/>
                  <a:pt x="6791910" y="2757044"/>
                </a:cubicBezTo>
                <a:cubicBezTo>
                  <a:pt x="6798029" y="2753661"/>
                  <a:pt x="6801941" y="2746247"/>
                  <a:pt x="6799198" y="2736955"/>
                </a:cubicBezTo>
                <a:close/>
                <a:moveTo>
                  <a:pt x="5822044" y="2736425"/>
                </a:moveTo>
                <a:cubicBezTo>
                  <a:pt x="5821553" y="2739891"/>
                  <a:pt x="5811901" y="2738865"/>
                  <a:pt x="5811409" y="2742332"/>
                </a:cubicBezTo>
                <a:lnTo>
                  <a:pt x="5820397" y="2744542"/>
                </a:lnTo>
                <a:lnTo>
                  <a:pt x="5818646" y="2748529"/>
                </a:lnTo>
                <a:cubicBezTo>
                  <a:pt x="5817079" y="2749705"/>
                  <a:pt x="5814195" y="2750294"/>
                  <a:pt x="5808680" y="2749708"/>
                </a:cubicBezTo>
                <a:cubicBezTo>
                  <a:pt x="5809180" y="2746178"/>
                  <a:pt x="5808180" y="2753237"/>
                  <a:pt x="5797150" y="2752062"/>
                </a:cubicBezTo>
                <a:cubicBezTo>
                  <a:pt x="5796650" y="2755591"/>
                  <a:pt x="5807679" y="2756766"/>
                  <a:pt x="5818710" y="2757940"/>
                </a:cubicBezTo>
                <a:cubicBezTo>
                  <a:pt x="5818210" y="2761467"/>
                  <a:pt x="5829743" y="2759113"/>
                  <a:pt x="5840273" y="2763815"/>
                </a:cubicBezTo>
                <a:cubicBezTo>
                  <a:pt x="5840273" y="2763815"/>
                  <a:pt x="5828741" y="2766171"/>
                  <a:pt x="5839773" y="2767344"/>
                </a:cubicBezTo>
                <a:cubicBezTo>
                  <a:pt x="5840273" y="2763815"/>
                  <a:pt x="5851803" y="2761460"/>
                  <a:pt x="5852303" y="2757931"/>
                </a:cubicBezTo>
                <a:cubicBezTo>
                  <a:pt x="5840774" y="2760286"/>
                  <a:pt x="5830243" y="2755583"/>
                  <a:pt x="5830243" y="2755583"/>
                </a:cubicBezTo>
                <a:cubicBezTo>
                  <a:pt x="5841775" y="2753229"/>
                  <a:pt x="5843278" y="2742642"/>
                  <a:pt x="5831745" y="2744998"/>
                </a:cubicBezTo>
                <a:cubicBezTo>
                  <a:pt x="5831495" y="2746762"/>
                  <a:pt x="5831495" y="2746762"/>
                  <a:pt x="5830179" y="2746173"/>
                </a:cubicBezTo>
                <a:lnTo>
                  <a:pt x="5823753" y="2744578"/>
                </a:lnTo>
                <a:lnTo>
                  <a:pt x="5830713" y="2744386"/>
                </a:lnTo>
                <a:cubicBezTo>
                  <a:pt x="5821553" y="2739891"/>
                  <a:pt x="5822044" y="2736425"/>
                  <a:pt x="5822044" y="2736425"/>
                </a:cubicBezTo>
                <a:close/>
                <a:moveTo>
                  <a:pt x="5580522" y="2736171"/>
                </a:moveTo>
                <a:lnTo>
                  <a:pt x="5591617" y="2740944"/>
                </a:lnTo>
                <a:lnTo>
                  <a:pt x="5590489" y="2747173"/>
                </a:lnTo>
                <a:lnTo>
                  <a:pt x="5590497" y="2747198"/>
                </a:lnTo>
                <a:lnTo>
                  <a:pt x="5588920" y="2747490"/>
                </a:lnTo>
                <a:lnTo>
                  <a:pt x="5589977" y="2743970"/>
                </a:lnTo>
                <a:lnTo>
                  <a:pt x="5584301" y="2751550"/>
                </a:lnTo>
                <a:lnTo>
                  <a:pt x="5579455" y="2750857"/>
                </a:lnTo>
                <a:lnTo>
                  <a:pt x="5576948" y="2752169"/>
                </a:lnTo>
                <a:lnTo>
                  <a:pt x="5578479" y="2743587"/>
                </a:lnTo>
                <a:cubicBezTo>
                  <a:pt x="5579253" y="2740394"/>
                  <a:pt x="5580028" y="2737818"/>
                  <a:pt x="5580372" y="2736671"/>
                </a:cubicBezTo>
                <a:close/>
                <a:moveTo>
                  <a:pt x="6505866" y="2735033"/>
                </a:moveTo>
                <a:cubicBezTo>
                  <a:pt x="6505866" y="2735033"/>
                  <a:pt x="6504799" y="2734730"/>
                  <a:pt x="6504278" y="2736166"/>
                </a:cubicBezTo>
                <a:cubicBezTo>
                  <a:pt x="6503757" y="2737601"/>
                  <a:pt x="6503236" y="2739035"/>
                  <a:pt x="6501648" y="2740168"/>
                </a:cubicBezTo>
                <a:cubicBezTo>
                  <a:pt x="6501648" y="2740168"/>
                  <a:pt x="6501126" y="2741604"/>
                  <a:pt x="6502195" y="2741906"/>
                </a:cubicBezTo>
                <a:cubicBezTo>
                  <a:pt x="6502195" y="2741906"/>
                  <a:pt x="6503264" y="2742206"/>
                  <a:pt x="6503783" y="2740772"/>
                </a:cubicBezTo>
                <a:cubicBezTo>
                  <a:pt x="6504853" y="2741073"/>
                  <a:pt x="6505893" y="2738204"/>
                  <a:pt x="6506413" y="2736769"/>
                </a:cubicBezTo>
                <a:cubicBezTo>
                  <a:pt x="6506933" y="2735334"/>
                  <a:pt x="6506933" y="2735334"/>
                  <a:pt x="6505866" y="2735033"/>
                </a:cubicBezTo>
                <a:close/>
                <a:moveTo>
                  <a:pt x="5592728" y="2734805"/>
                </a:moveTo>
                <a:lnTo>
                  <a:pt x="5592465" y="2736254"/>
                </a:lnTo>
                <a:lnTo>
                  <a:pt x="5592295" y="2736248"/>
                </a:lnTo>
                <a:close/>
                <a:moveTo>
                  <a:pt x="6933327" y="2733058"/>
                </a:moveTo>
                <a:cubicBezTo>
                  <a:pt x="6932575" y="2733048"/>
                  <a:pt x="6932269" y="2733064"/>
                  <a:pt x="6932275" y="2733093"/>
                </a:cubicBezTo>
                <a:cubicBezTo>
                  <a:pt x="6932293" y="2733198"/>
                  <a:pt x="6936147" y="2733494"/>
                  <a:pt x="6938203" y="2733611"/>
                </a:cubicBezTo>
                <a:cubicBezTo>
                  <a:pt x="6940256" y="2733727"/>
                  <a:pt x="6940509" y="2733665"/>
                  <a:pt x="6933327" y="2733058"/>
                </a:cubicBezTo>
                <a:close/>
                <a:moveTo>
                  <a:pt x="5687624" y="2733014"/>
                </a:moveTo>
                <a:lnTo>
                  <a:pt x="5683315" y="2747373"/>
                </a:lnTo>
                <a:cubicBezTo>
                  <a:pt x="5683315" y="2747373"/>
                  <a:pt x="5681938" y="2751955"/>
                  <a:pt x="5670960" y="2749238"/>
                </a:cubicBezTo>
                <a:lnTo>
                  <a:pt x="5672336" y="2744656"/>
                </a:lnTo>
                <a:cubicBezTo>
                  <a:pt x="5666158" y="2745590"/>
                  <a:pt x="5663412" y="2744910"/>
                  <a:pt x="5662556" y="2742852"/>
                </a:cubicBezTo>
                <a:lnTo>
                  <a:pt x="5663406" y="2737330"/>
                </a:lnTo>
                <a:lnTo>
                  <a:pt x="5665610" y="2737564"/>
                </a:lnTo>
                <a:cubicBezTo>
                  <a:pt x="5666963" y="2737708"/>
                  <a:pt x="5666963" y="2737708"/>
                  <a:pt x="5666963" y="2737708"/>
                </a:cubicBezTo>
                <a:cubicBezTo>
                  <a:pt x="5666963" y="2737708"/>
                  <a:pt x="5666963" y="2737708"/>
                  <a:pt x="5677793" y="2738860"/>
                </a:cubicBezTo>
                <a:cubicBezTo>
                  <a:pt x="5678300" y="2735280"/>
                  <a:pt x="5678300" y="2735280"/>
                  <a:pt x="5678300" y="2735280"/>
                </a:cubicBezTo>
                <a:cubicBezTo>
                  <a:pt x="5678300" y="2735280"/>
                  <a:pt x="5678428" y="2734384"/>
                  <a:pt x="5679908" y="2733634"/>
                </a:cubicBezTo>
                <a:close/>
                <a:moveTo>
                  <a:pt x="6576429" y="2731233"/>
                </a:moveTo>
                <a:cubicBezTo>
                  <a:pt x="6575328" y="2730921"/>
                  <a:pt x="6575328" y="2730921"/>
                  <a:pt x="6574775" y="2732446"/>
                </a:cubicBezTo>
                <a:cubicBezTo>
                  <a:pt x="6573669" y="2735495"/>
                  <a:pt x="6570909" y="2739755"/>
                  <a:pt x="6569802" y="2742804"/>
                </a:cubicBezTo>
                <a:cubicBezTo>
                  <a:pt x="6565940" y="2746756"/>
                  <a:pt x="6563728" y="2752851"/>
                  <a:pt x="6560977" y="2750395"/>
                </a:cubicBezTo>
                <a:cubicBezTo>
                  <a:pt x="6561801" y="2751467"/>
                  <a:pt x="6559457" y="2753746"/>
                  <a:pt x="6558145" y="2756104"/>
                </a:cubicBezTo>
                <a:cubicBezTo>
                  <a:pt x="6556834" y="2758465"/>
                  <a:pt x="6556555" y="2760909"/>
                  <a:pt x="6561513" y="2762307"/>
                </a:cubicBezTo>
                <a:cubicBezTo>
                  <a:pt x="6569780" y="2759602"/>
                  <a:pt x="6572542" y="2755340"/>
                  <a:pt x="6574210" y="2744049"/>
                </a:cubicBezTo>
                <a:cubicBezTo>
                  <a:pt x="6572555" y="2745262"/>
                  <a:pt x="6572555" y="2745262"/>
                  <a:pt x="6572555" y="2745262"/>
                </a:cubicBezTo>
                <a:cubicBezTo>
                  <a:pt x="6574213" y="2740690"/>
                  <a:pt x="6575319" y="2737641"/>
                  <a:pt x="6578080" y="2733380"/>
                </a:cubicBezTo>
                <a:cubicBezTo>
                  <a:pt x="6578633" y="2731856"/>
                  <a:pt x="6577529" y="2731543"/>
                  <a:pt x="6576429" y="2731233"/>
                </a:cubicBezTo>
                <a:close/>
                <a:moveTo>
                  <a:pt x="6757878" y="2730762"/>
                </a:moveTo>
                <a:cubicBezTo>
                  <a:pt x="6757912" y="2734017"/>
                  <a:pt x="6754608" y="2733083"/>
                  <a:pt x="6754109" y="2737809"/>
                </a:cubicBezTo>
                <a:cubicBezTo>
                  <a:pt x="6755209" y="2738120"/>
                  <a:pt x="6756178" y="2738800"/>
                  <a:pt x="6756937" y="2739216"/>
                </a:cubicBezTo>
                <a:cubicBezTo>
                  <a:pt x="6757697" y="2739634"/>
                  <a:pt x="6758248" y="2739790"/>
                  <a:pt x="6758514" y="2739053"/>
                </a:cubicBezTo>
                <a:cubicBezTo>
                  <a:pt x="6755209" y="2738120"/>
                  <a:pt x="6764488" y="2732629"/>
                  <a:pt x="6757878" y="2730762"/>
                </a:cubicBezTo>
                <a:close/>
                <a:moveTo>
                  <a:pt x="6745907" y="2730423"/>
                </a:moveTo>
                <a:cubicBezTo>
                  <a:pt x="6744795" y="2730109"/>
                  <a:pt x="6744244" y="2731627"/>
                  <a:pt x="6743132" y="2731312"/>
                </a:cubicBezTo>
                <a:cubicBezTo>
                  <a:pt x="6740918" y="2734033"/>
                  <a:pt x="6739816" y="2737068"/>
                  <a:pt x="6738715" y="2740104"/>
                </a:cubicBezTo>
                <a:cubicBezTo>
                  <a:pt x="6738715" y="2740104"/>
                  <a:pt x="6737602" y="2739789"/>
                  <a:pt x="6737052" y="2741306"/>
                </a:cubicBezTo>
                <a:cubicBezTo>
                  <a:pt x="6737602" y="2739789"/>
                  <a:pt x="6736490" y="2739475"/>
                  <a:pt x="6735927" y="2737644"/>
                </a:cubicBezTo>
                <a:cubicBezTo>
                  <a:pt x="6734814" y="2737329"/>
                  <a:pt x="6734814" y="2737329"/>
                  <a:pt x="6734814" y="2737329"/>
                </a:cubicBezTo>
                <a:cubicBezTo>
                  <a:pt x="6733702" y="2737014"/>
                  <a:pt x="6733702" y="2737014"/>
                  <a:pt x="6733702" y="2737014"/>
                </a:cubicBezTo>
                <a:cubicBezTo>
                  <a:pt x="6732039" y="2738218"/>
                  <a:pt x="6732039" y="2738218"/>
                  <a:pt x="6730927" y="2737904"/>
                </a:cubicBezTo>
                <a:cubicBezTo>
                  <a:pt x="6730376" y="2739421"/>
                  <a:pt x="6729263" y="2739107"/>
                  <a:pt x="6728151" y="2738793"/>
                </a:cubicBezTo>
                <a:cubicBezTo>
                  <a:pt x="6726487" y="2739997"/>
                  <a:pt x="6726487" y="2739997"/>
                  <a:pt x="6725936" y="2741515"/>
                </a:cubicBezTo>
                <a:cubicBezTo>
                  <a:pt x="6727049" y="2741829"/>
                  <a:pt x="6728163" y="2742143"/>
                  <a:pt x="6728163" y="2742143"/>
                </a:cubicBezTo>
                <a:cubicBezTo>
                  <a:pt x="6730387" y="2742772"/>
                  <a:pt x="6732050" y="2741568"/>
                  <a:pt x="6732050" y="2741568"/>
                </a:cubicBezTo>
                <a:cubicBezTo>
                  <a:pt x="6733714" y="2740365"/>
                  <a:pt x="6733714" y="2740365"/>
                  <a:pt x="6733714" y="2740365"/>
                </a:cubicBezTo>
                <a:cubicBezTo>
                  <a:pt x="6733714" y="2740365"/>
                  <a:pt x="6734276" y="2742196"/>
                  <a:pt x="6734276" y="2742196"/>
                </a:cubicBezTo>
                <a:cubicBezTo>
                  <a:pt x="6733724" y="2743714"/>
                  <a:pt x="6733724" y="2743714"/>
                  <a:pt x="6733724" y="2743714"/>
                </a:cubicBezTo>
                <a:cubicBezTo>
                  <a:pt x="6733724" y="2743714"/>
                  <a:pt x="6733174" y="2745232"/>
                  <a:pt x="6732063" y="2744917"/>
                </a:cubicBezTo>
                <a:cubicBezTo>
                  <a:pt x="6732063" y="2744917"/>
                  <a:pt x="6732623" y="2746749"/>
                  <a:pt x="6732623" y="2746749"/>
                </a:cubicBezTo>
                <a:cubicBezTo>
                  <a:pt x="6733736" y="2747063"/>
                  <a:pt x="6734850" y="2747377"/>
                  <a:pt x="6734850" y="2747377"/>
                </a:cubicBezTo>
                <a:cubicBezTo>
                  <a:pt x="6735398" y="2745861"/>
                  <a:pt x="6735398" y="2745861"/>
                  <a:pt x="6735398" y="2745861"/>
                </a:cubicBezTo>
                <a:cubicBezTo>
                  <a:pt x="6736513" y="2746173"/>
                  <a:pt x="6736513" y="2746173"/>
                  <a:pt x="6736513" y="2746173"/>
                </a:cubicBezTo>
                <a:cubicBezTo>
                  <a:pt x="6736513" y="2746173"/>
                  <a:pt x="6737625" y="2746488"/>
                  <a:pt x="6738187" y="2748320"/>
                </a:cubicBezTo>
                <a:cubicBezTo>
                  <a:pt x="6737075" y="2748007"/>
                  <a:pt x="6736523" y="2749523"/>
                  <a:pt x="6736523" y="2749523"/>
                </a:cubicBezTo>
                <a:cubicBezTo>
                  <a:pt x="6735974" y="2751041"/>
                  <a:pt x="6735974" y="2751041"/>
                  <a:pt x="6735423" y="2752559"/>
                </a:cubicBezTo>
                <a:cubicBezTo>
                  <a:pt x="6734872" y="2754078"/>
                  <a:pt x="6734872" y="2754078"/>
                  <a:pt x="6735984" y="2754391"/>
                </a:cubicBezTo>
                <a:cubicBezTo>
                  <a:pt x="6737097" y="2754706"/>
                  <a:pt x="6737097" y="2754706"/>
                  <a:pt x="6737648" y="2753187"/>
                </a:cubicBezTo>
                <a:cubicBezTo>
                  <a:pt x="6737648" y="2753187"/>
                  <a:pt x="6738198" y="2751669"/>
                  <a:pt x="6739312" y="2751984"/>
                </a:cubicBezTo>
                <a:cubicBezTo>
                  <a:pt x="6739863" y="2750468"/>
                  <a:pt x="6740413" y="2748949"/>
                  <a:pt x="6740413" y="2748949"/>
                </a:cubicBezTo>
                <a:cubicBezTo>
                  <a:pt x="6740413" y="2748949"/>
                  <a:pt x="6740413" y="2748949"/>
                  <a:pt x="6740963" y="2747432"/>
                </a:cubicBezTo>
                <a:cubicBezTo>
                  <a:pt x="6742076" y="2747746"/>
                  <a:pt x="6743189" y="2748059"/>
                  <a:pt x="6745965" y="2747170"/>
                </a:cubicBezTo>
                <a:cubicBezTo>
                  <a:pt x="6745965" y="2747170"/>
                  <a:pt x="6745965" y="2747170"/>
                  <a:pt x="6746515" y="2745654"/>
                </a:cubicBezTo>
                <a:cubicBezTo>
                  <a:pt x="6747065" y="2744135"/>
                  <a:pt x="6744841" y="2743507"/>
                  <a:pt x="6743727" y="2743192"/>
                </a:cubicBezTo>
                <a:cubicBezTo>
                  <a:pt x="6743178" y="2744710"/>
                  <a:pt x="6742065" y="2744395"/>
                  <a:pt x="6742065" y="2744395"/>
                </a:cubicBezTo>
                <a:cubicBezTo>
                  <a:pt x="6740952" y="2744082"/>
                  <a:pt x="6740952" y="2744082"/>
                  <a:pt x="6740390" y="2742249"/>
                </a:cubicBezTo>
                <a:cubicBezTo>
                  <a:pt x="6741502" y="2742565"/>
                  <a:pt x="6742053" y="2741045"/>
                  <a:pt x="6742053" y="2741045"/>
                </a:cubicBezTo>
                <a:cubicBezTo>
                  <a:pt x="6743154" y="2738011"/>
                  <a:pt x="6745368" y="2735289"/>
                  <a:pt x="6745918" y="2733772"/>
                </a:cubicBezTo>
                <a:cubicBezTo>
                  <a:pt x="6745918" y="2733772"/>
                  <a:pt x="6745918" y="2733772"/>
                  <a:pt x="6746469" y="2732255"/>
                </a:cubicBezTo>
                <a:cubicBezTo>
                  <a:pt x="6746469" y="2732255"/>
                  <a:pt x="6746469" y="2732255"/>
                  <a:pt x="6745907" y="2730423"/>
                </a:cubicBezTo>
                <a:close/>
                <a:moveTo>
                  <a:pt x="5595448" y="2729749"/>
                </a:moveTo>
                <a:lnTo>
                  <a:pt x="5601989" y="2730794"/>
                </a:lnTo>
                <a:lnTo>
                  <a:pt x="5598021" y="2733668"/>
                </a:lnTo>
                <a:lnTo>
                  <a:pt x="5595131" y="2731709"/>
                </a:lnTo>
                <a:close/>
                <a:moveTo>
                  <a:pt x="5593916" y="2729504"/>
                </a:moveTo>
                <a:lnTo>
                  <a:pt x="5594300" y="2729565"/>
                </a:lnTo>
                <a:lnTo>
                  <a:pt x="5594102" y="2730223"/>
                </a:lnTo>
                <a:close/>
                <a:moveTo>
                  <a:pt x="5583045" y="2727768"/>
                </a:moveTo>
                <a:lnTo>
                  <a:pt x="5583697" y="2727872"/>
                </a:lnTo>
                <a:lnTo>
                  <a:pt x="5582775" y="2733573"/>
                </a:lnTo>
                <a:lnTo>
                  <a:pt x="5586312" y="2735972"/>
                </a:lnTo>
                <a:lnTo>
                  <a:pt x="5580660" y="2735713"/>
                </a:lnTo>
                <a:lnTo>
                  <a:pt x="5581746" y="2732088"/>
                </a:lnTo>
                <a:close/>
                <a:moveTo>
                  <a:pt x="5933652" y="2723227"/>
                </a:moveTo>
                <a:cubicBezTo>
                  <a:pt x="5923999" y="2722199"/>
                  <a:pt x="5923507" y="2725665"/>
                  <a:pt x="5923507" y="2725665"/>
                </a:cubicBezTo>
                <a:cubicBezTo>
                  <a:pt x="5923015" y="2729132"/>
                  <a:pt x="5932667" y="2730160"/>
                  <a:pt x="5932175" y="2733626"/>
                </a:cubicBezTo>
                <a:cubicBezTo>
                  <a:pt x="5942321" y="2731188"/>
                  <a:pt x="5933159" y="2726693"/>
                  <a:pt x="5933652" y="2723227"/>
                </a:cubicBezTo>
                <a:close/>
                <a:moveTo>
                  <a:pt x="5525475" y="2723090"/>
                </a:moveTo>
                <a:cubicBezTo>
                  <a:pt x="5535078" y="2730388"/>
                  <a:pt x="5530950" y="2744134"/>
                  <a:pt x="5530950" y="2744134"/>
                </a:cubicBezTo>
                <a:cubicBezTo>
                  <a:pt x="5529577" y="2748716"/>
                  <a:pt x="5530950" y="2744134"/>
                  <a:pt x="5521349" y="2736837"/>
                </a:cubicBezTo>
                <a:cubicBezTo>
                  <a:pt x="5521349" y="2736837"/>
                  <a:pt x="5521349" y="2736837"/>
                  <a:pt x="5522724" y="2732255"/>
                </a:cubicBezTo>
                <a:lnTo>
                  <a:pt x="5523111" y="2730966"/>
                </a:lnTo>
                <a:lnTo>
                  <a:pt x="5527004" y="2730436"/>
                </a:lnTo>
                <a:lnTo>
                  <a:pt x="5523558" y="2729478"/>
                </a:lnTo>
                <a:close/>
                <a:moveTo>
                  <a:pt x="6974776" y="2722659"/>
                </a:moveTo>
                <a:cubicBezTo>
                  <a:pt x="6973217" y="2723921"/>
                  <a:pt x="6972093" y="2727011"/>
                  <a:pt x="6971532" y="2728557"/>
                </a:cubicBezTo>
                <a:cubicBezTo>
                  <a:pt x="6971413" y="2731930"/>
                  <a:pt x="6970853" y="2733476"/>
                  <a:pt x="6967730" y="2736000"/>
                </a:cubicBezTo>
                <a:cubicBezTo>
                  <a:pt x="6967730" y="2736000"/>
                  <a:pt x="6967730" y="2736000"/>
                  <a:pt x="6968169" y="2737828"/>
                </a:cubicBezTo>
                <a:cubicBezTo>
                  <a:pt x="6968169" y="2737828"/>
                  <a:pt x="6969171" y="2738110"/>
                  <a:pt x="6969732" y="2736566"/>
                </a:cubicBezTo>
                <a:cubicBezTo>
                  <a:pt x="6972296" y="2735586"/>
                  <a:pt x="6972415" y="2732212"/>
                  <a:pt x="6973536" y="2729121"/>
                </a:cubicBezTo>
                <a:cubicBezTo>
                  <a:pt x="6974096" y="2727576"/>
                  <a:pt x="6974656" y="2726032"/>
                  <a:pt x="6976780" y="2723224"/>
                </a:cubicBezTo>
                <a:cubicBezTo>
                  <a:pt x="6976780" y="2723224"/>
                  <a:pt x="6975778" y="2722941"/>
                  <a:pt x="6975778" y="2722941"/>
                </a:cubicBezTo>
                <a:cubicBezTo>
                  <a:pt x="6974776" y="2722659"/>
                  <a:pt x="6974776" y="2722659"/>
                  <a:pt x="6974776" y="2722659"/>
                </a:cubicBezTo>
                <a:close/>
                <a:moveTo>
                  <a:pt x="6511770" y="2722246"/>
                </a:moveTo>
                <a:cubicBezTo>
                  <a:pt x="6510535" y="2723863"/>
                  <a:pt x="6508777" y="2726348"/>
                  <a:pt x="6508750" y="2726578"/>
                </a:cubicBezTo>
                <a:cubicBezTo>
                  <a:pt x="6508730" y="2726733"/>
                  <a:pt x="6509479" y="2725883"/>
                  <a:pt x="6511664" y="2723110"/>
                </a:cubicBezTo>
                <a:cubicBezTo>
                  <a:pt x="6513720" y="2719877"/>
                  <a:pt x="6513005" y="2720629"/>
                  <a:pt x="6511770" y="2722246"/>
                </a:cubicBezTo>
                <a:close/>
                <a:moveTo>
                  <a:pt x="6841861" y="2722234"/>
                </a:moveTo>
                <a:cubicBezTo>
                  <a:pt x="6834383" y="2720122"/>
                  <a:pt x="6838072" y="2726183"/>
                  <a:pt x="6835386" y="2727099"/>
                </a:cubicBezTo>
                <a:cubicBezTo>
                  <a:pt x="6841795" y="2728907"/>
                  <a:pt x="6837554" y="2724365"/>
                  <a:pt x="6841861" y="2722234"/>
                </a:cubicBezTo>
                <a:close/>
                <a:moveTo>
                  <a:pt x="1713068" y="2721903"/>
                </a:moveTo>
                <a:lnTo>
                  <a:pt x="1714931" y="2723758"/>
                </a:lnTo>
                <a:cubicBezTo>
                  <a:pt x="1716001" y="2726362"/>
                  <a:pt x="1715959" y="2729219"/>
                  <a:pt x="1715278" y="2732280"/>
                </a:cubicBezTo>
                <a:lnTo>
                  <a:pt x="1714358" y="2734651"/>
                </a:lnTo>
                <a:lnTo>
                  <a:pt x="1710264" y="2733904"/>
                </a:lnTo>
                <a:cubicBezTo>
                  <a:pt x="1710808" y="2731575"/>
                  <a:pt x="1711624" y="2728082"/>
                  <a:pt x="1712442" y="2724587"/>
                </a:cubicBezTo>
                <a:close/>
                <a:moveTo>
                  <a:pt x="6566347" y="2721693"/>
                </a:moveTo>
                <a:cubicBezTo>
                  <a:pt x="6565279" y="2721391"/>
                  <a:pt x="6564211" y="2721090"/>
                  <a:pt x="6563659" y="2722613"/>
                </a:cubicBezTo>
                <a:cubicBezTo>
                  <a:pt x="6557176" y="2727499"/>
                  <a:pt x="6554964" y="2733591"/>
                  <a:pt x="6552202" y="2741207"/>
                </a:cubicBezTo>
                <a:cubicBezTo>
                  <a:pt x="6550545" y="2745777"/>
                  <a:pt x="6548888" y="2750346"/>
                  <a:pt x="6545093" y="2754312"/>
                </a:cubicBezTo>
                <a:cubicBezTo>
                  <a:pt x="6544541" y="2755835"/>
                  <a:pt x="6543988" y="2757359"/>
                  <a:pt x="6546125" y="2757961"/>
                </a:cubicBezTo>
                <a:cubicBezTo>
                  <a:pt x="6547193" y="2758263"/>
                  <a:pt x="6548260" y="2758566"/>
                  <a:pt x="6548814" y="2757042"/>
                </a:cubicBezTo>
                <a:cubicBezTo>
                  <a:pt x="6552608" y="2753076"/>
                  <a:pt x="6554817" y="2746983"/>
                  <a:pt x="6556474" y="2742414"/>
                </a:cubicBezTo>
                <a:cubicBezTo>
                  <a:pt x="6558686" y="2736321"/>
                  <a:pt x="6560896" y="2730229"/>
                  <a:pt x="6566310" y="2725041"/>
                </a:cubicBezTo>
                <a:cubicBezTo>
                  <a:pt x="6566862" y="2723518"/>
                  <a:pt x="6566862" y="2723518"/>
                  <a:pt x="6566347" y="2721693"/>
                </a:cubicBezTo>
                <a:close/>
                <a:moveTo>
                  <a:pt x="6502688" y="2720749"/>
                </a:moveTo>
                <a:cubicBezTo>
                  <a:pt x="6501645" y="2720456"/>
                  <a:pt x="6501645" y="2720456"/>
                  <a:pt x="6501093" y="2721979"/>
                </a:cubicBezTo>
                <a:cubicBezTo>
                  <a:pt x="6494585" y="2733586"/>
                  <a:pt x="6490227" y="2742437"/>
                  <a:pt x="6487462" y="2750057"/>
                </a:cubicBezTo>
                <a:cubicBezTo>
                  <a:pt x="6486908" y="2751581"/>
                  <a:pt x="6486908" y="2751581"/>
                  <a:pt x="6487949" y="2751875"/>
                </a:cubicBezTo>
                <a:cubicBezTo>
                  <a:pt x="6487949" y="2751875"/>
                  <a:pt x="6488991" y="2752169"/>
                  <a:pt x="6488991" y="2752169"/>
                </a:cubicBezTo>
                <a:cubicBezTo>
                  <a:pt x="6492310" y="2743024"/>
                  <a:pt x="6496669" y="2734174"/>
                  <a:pt x="6503175" y="2722568"/>
                </a:cubicBezTo>
                <a:cubicBezTo>
                  <a:pt x="6503729" y="2721044"/>
                  <a:pt x="6502688" y="2720749"/>
                  <a:pt x="6502688" y="2720749"/>
                </a:cubicBezTo>
                <a:close/>
                <a:moveTo>
                  <a:pt x="5609207" y="2719194"/>
                </a:moveTo>
                <a:cubicBezTo>
                  <a:pt x="5608864" y="2720339"/>
                  <a:pt x="5608691" y="2723373"/>
                  <a:pt x="5608581" y="2727422"/>
                </a:cubicBezTo>
                <a:lnTo>
                  <a:pt x="5608553" y="2729052"/>
                </a:lnTo>
                <a:lnTo>
                  <a:pt x="5602497" y="2727215"/>
                </a:lnTo>
                <a:cubicBezTo>
                  <a:pt x="5602751" y="2725424"/>
                  <a:pt x="5602751" y="2725424"/>
                  <a:pt x="5602815" y="2724977"/>
                </a:cubicBezTo>
                <a:lnTo>
                  <a:pt x="5603372" y="2721054"/>
                </a:lnTo>
                <a:close/>
                <a:moveTo>
                  <a:pt x="5529771" y="2719020"/>
                </a:moveTo>
                <a:lnTo>
                  <a:pt x="5525475" y="2723090"/>
                </a:lnTo>
                <a:lnTo>
                  <a:pt x="5526691" y="2719040"/>
                </a:lnTo>
                <a:lnTo>
                  <a:pt x="5527238" y="2719575"/>
                </a:lnTo>
                <a:close/>
                <a:moveTo>
                  <a:pt x="7916711" y="2718399"/>
                </a:moveTo>
                <a:cubicBezTo>
                  <a:pt x="7914824" y="2719865"/>
                  <a:pt x="7914011" y="2723339"/>
                  <a:pt x="7912928" y="2727971"/>
                </a:cubicBezTo>
                <a:cubicBezTo>
                  <a:pt x="7911846" y="2732604"/>
                  <a:pt x="7911846" y="2732604"/>
                  <a:pt x="7923701" y="2734768"/>
                </a:cubicBezTo>
                <a:cubicBezTo>
                  <a:pt x="7924783" y="2730135"/>
                  <a:pt x="7925867" y="2725503"/>
                  <a:pt x="7926949" y="2720871"/>
                </a:cubicBezTo>
                <a:cubicBezTo>
                  <a:pt x="7921564" y="2717473"/>
                  <a:pt x="7918599" y="2716932"/>
                  <a:pt x="7916711" y="2718399"/>
                </a:cubicBezTo>
                <a:close/>
                <a:moveTo>
                  <a:pt x="5642435" y="2715976"/>
                </a:moveTo>
                <a:lnTo>
                  <a:pt x="5643525" y="2717839"/>
                </a:lnTo>
                <a:cubicBezTo>
                  <a:pt x="5644210" y="2720469"/>
                  <a:pt x="5643523" y="2722760"/>
                  <a:pt x="5643523" y="2722760"/>
                </a:cubicBezTo>
                <a:close/>
                <a:moveTo>
                  <a:pt x="6681934" y="2714857"/>
                </a:moveTo>
                <a:lnTo>
                  <a:pt x="6681900" y="2715384"/>
                </a:lnTo>
                <a:lnTo>
                  <a:pt x="6681881" y="2715396"/>
                </a:lnTo>
                <a:close/>
                <a:moveTo>
                  <a:pt x="6659143" y="2712611"/>
                </a:moveTo>
                <a:cubicBezTo>
                  <a:pt x="6657439" y="2717302"/>
                  <a:pt x="6655212" y="2717966"/>
                  <a:pt x="6655077" y="2719705"/>
                </a:cubicBezTo>
                <a:cubicBezTo>
                  <a:pt x="6655033" y="2720286"/>
                  <a:pt x="6655221" y="2720985"/>
                  <a:pt x="6655738" y="2721994"/>
                </a:cubicBezTo>
                <a:cubicBezTo>
                  <a:pt x="6657373" y="2720731"/>
                  <a:pt x="6662346" y="2713516"/>
                  <a:pt x="6659143" y="2712611"/>
                </a:cubicBezTo>
                <a:close/>
                <a:moveTo>
                  <a:pt x="6839707" y="2712509"/>
                </a:moveTo>
                <a:cubicBezTo>
                  <a:pt x="6838757" y="2711832"/>
                  <a:pt x="6837387" y="2711843"/>
                  <a:pt x="6836545" y="2714162"/>
                </a:cubicBezTo>
                <a:cubicBezTo>
                  <a:pt x="6838609" y="2715169"/>
                  <a:pt x="6839781" y="2715288"/>
                  <a:pt x="6840342" y="2714994"/>
                </a:cubicBezTo>
                <a:cubicBezTo>
                  <a:pt x="6841184" y="2714554"/>
                  <a:pt x="6840657" y="2713187"/>
                  <a:pt x="6839707" y="2712509"/>
                </a:cubicBezTo>
                <a:close/>
                <a:moveTo>
                  <a:pt x="5600061" y="2712468"/>
                </a:moveTo>
                <a:lnTo>
                  <a:pt x="5609312" y="2713023"/>
                </a:lnTo>
                <a:lnTo>
                  <a:pt x="5609207" y="2719194"/>
                </a:lnTo>
                <a:cubicBezTo>
                  <a:pt x="5609207" y="2719194"/>
                  <a:pt x="5606463" y="2718515"/>
                  <a:pt x="5603890" y="2717263"/>
                </a:cubicBezTo>
                <a:close/>
                <a:moveTo>
                  <a:pt x="6584598" y="2711637"/>
                </a:moveTo>
                <a:cubicBezTo>
                  <a:pt x="6584598" y="2711637"/>
                  <a:pt x="6583477" y="2711320"/>
                  <a:pt x="6581787" y="2712567"/>
                </a:cubicBezTo>
                <a:cubicBezTo>
                  <a:pt x="6581220" y="2714131"/>
                  <a:pt x="6578965" y="2716940"/>
                  <a:pt x="6578397" y="2718505"/>
                </a:cubicBezTo>
                <a:cubicBezTo>
                  <a:pt x="6578953" y="2720385"/>
                  <a:pt x="6578953" y="2720385"/>
                  <a:pt x="6580073" y="2720702"/>
                </a:cubicBezTo>
                <a:cubicBezTo>
                  <a:pt x="6581195" y="2721020"/>
                  <a:pt x="6582316" y="2721336"/>
                  <a:pt x="6582884" y="2719771"/>
                </a:cubicBezTo>
                <a:cubicBezTo>
                  <a:pt x="6583452" y="2718208"/>
                  <a:pt x="6584018" y="2716645"/>
                  <a:pt x="6585707" y="2715399"/>
                </a:cubicBezTo>
                <a:cubicBezTo>
                  <a:pt x="6586274" y="2713834"/>
                  <a:pt x="6586274" y="2713834"/>
                  <a:pt x="6586274" y="2713834"/>
                </a:cubicBezTo>
                <a:cubicBezTo>
                  <a:pt x="6586274" y="2713834"/>
                  <a:pt x="6585721" y="2711953"/>
                  <a:pt x="6584598" y="2711637"/>
                </a:cubicBezTo>
                <a:close/>
                <a:moveTo>
                  <a:pt x="5583257" y="2711458"/>
                </a:moveTo>
                <a:lnTo>
                  <a:pt x="5599443" y="2712430"/>
                </a:lnTo>
                <a:lnTo>
                  <a:pt x="5598228" y="2716478"/>
                </a:lnTo>
                <a:lnTo>
                  <a:pt x="5601688" y="2720200"/>
                </a:lnTo>
                <a:lnTo>
                  <a:pt x="5593782" y="2720836"/>
                </a:lnTo>
                <a:cubicBezTo>
                  <a:pt x="5592301" y="2721586"/>
                  <a:pt x="5592175" y="2722482"/>
                  <a:pt x="5592175" y="2722482"/>
                </a:cubicBezTo>
                <a:lnTo>
                  <a:pt x="5581826" y="2722264"/>
                </a:lnTo>
                <a:lnTo>
                  <a:pt x="5579437" y="2721672"/>
                </a:lnTo>
                <a:lnTo>
                  <a:pt x="5575996" y="2720306"/>
                </a:lnTo>
                <a:lnTo>
                  <a:pt x="5573842" y="2719130"/>
                </a:lnTo>
                <a:lnTo>
                  <a:pt x="5575906" y="2712258"/>
                </a:lnTo>
                <a:lnTo>
                  <a:pt x="5576159" y="2712573"/>
                </a:lnTo>
                <a:cubicBezTo>
                  <a:pt x="5577135" y="2715481"/>
                  <a:pt x="5576743" y="2718244"/>
                  <a:pt x="5582212" y="2718826"/>
                </a:cubicBezTo>
                <a:cubicBezTo>
                  <a:pt x="5593675" y="2716305"/>
                  <a:pt x="5593675" y="2716305"/>
                  <a:pt x="5583257" y="2711458"/>
                </a:cubicBezTo>
                <a:close/>
                <a:moveTo>
                  <a:pt x="6764987" y="2710867"/>
                </a:moveTo>
                <a:cubicBezTo>
                  <a:pt x="6763886" y="2713902"/>
                  <a:pt x="6762233" y="2715945"/>
                  <a:pt x="6761407" y="2717803"/>
                </a:cubicBezTo>
                <a:cubicBezTo>
                  <a:pt x="6760581" y="2719661"/>
                  <a:pt x="6760582" y="2721334"/>
                  <a:pt x="6762786" y="2723629"/>
                </a:cubicBezTo>
                <a:cubicBezTo>
                  <a:pt x="6763886" y="2717247"/>
                  <a:pt x="6768292" y="2718492"/>
                  <a:pt x="6769944" y="2713939"/>
                </a:cubicBezTo>
                <a:cubicBezTo>
                  <a:pt x="6768841" y="2713629"/>
                  <a:pt x="6767740" y="2713318"/>
                  <a:pt x="6766639" y="2713006"/>
                </a:cubicBezTo>
                <a:cubicBezTo>
                  <a:pt x="6766639" y="2713006"/>
                  <a:pt x="6766088" y="2711177"/>
                  <a:pt x="6764987" y="2710867"/>
                </a:cubicBezTo>
                <a:close/>
                <a:moveTo>
                  <a:pt x="6544916" y="2710773"/>
                </a:moveTo>
                <a:cubicBezTo>
                  <a:pt x="6543827" y="2710465"/>
                  <a:pt x="6542735" y="2710158"/>
                  <a:pt x="6542184" y="2711680"/>
                </a:cubicBezTo>
                <a:cubicBezTo>
                  <a:pt x="6537240" y="2718677"/>
                  <a:pt x="6532835" y="2727506"/>
                  <a:pt x="6529521" y="2736642"/>
                </a:cubicBezTo>
                <a:cubicBezTo>
                  <a:pt x="6526760" y="2744257"/>
                  <a:pt x="6524548" y="2750348"/>
                  <a:pt x="6520695" y="2757653"/>
                </a:cubicBezTo>
                <a:cubicBezTo>
                  <a:pt x="6516320" y="2759777"/>
                  <a:pt x="6515724" y="2771359"/>
                  <a:pt x="6510272" y="2769818"/>
                </a:cubicBezTo>
                <a:cubicBezTo>
                  <a:pt x="6516804" y="2774182"/>
                  <a:pt x="6508909" y="2777303"/>
                  <a:pt x="6506162" y="2779753"/>
                </a:cubicBezTo>
                <a:cubicBezTo>
                  <a:pt x="6505244" y="2780569"/>
                  <a:pt x="6504901" y="2781313"/>
                  <a:pt x="6505853" y="2782001"/>
                </a:cubicBezTo>
                <a:cubicBezTo>
                  <a:pt x="6506405" y="2780478"/>
                  <a:pt x="6507496" y="2780787"/>
                  <a:pt x="6509676" y="2781401"/>
                </a:cubicBezTo>
                <a:cubicBezTo>
                  <a:pt x="6509125" y="2782924"/>
                  <a:pt x="6506943" y="2782308"/>
                  <a:pt x="6508020" y="2785970"/>
                </a:cubicBezTo>
                <a:cubicBezTo>
                  <a:pt x="6508020" y="2785970"/>
                  <a:pt x="6507466" y="2787493"/>
                  <a:pt x="6507466" y="2787493"/>
                </a:cubicBezTo>
                <a:cubicBezTo>
                  <a:pt x="6506915" y="2789015"/>
                  <a:pt x="6507452" y="2790847"/>
                  <a:pt x="6508544" y="2791153"/>
                </a:cubicBezTo>
                <a:cubicBezTo>
                  <a:pt x="6509633" y="2791463"/>
                  <a:pt x="6512366" y="2790555"/>
                  <a:pt x="6512918" y="2789031"/>
                </a:cubicBezTo>
                <a:cubicBezTo>
                  <a:pt x="6512918" y="2789031"/>
                  <a:pt x="6512918" y="2789031"/>
                  <a:pt x="6513471" y="2787510"/>
                </a:cubicBezTo>
                <a:cubicBezTo>
                  <a:pt x="6518951" y="2782343"/>
                  <a:pt x="6523895" y="2775345"/>
                  <a:pt x="6521743" y="2768022"/>
                </a:cubicBezTo>
                <a:cubicBezTo>
                  <a:pt x="6523895" y="2775345"/>
                  <a:pt x="6531063" y="2758901"/>
                  <a:pt x="6525058" y="2758886"/>
                </a:cubicBezTo>
                <a:cubicBezTo>
                  <a:pt x="6528910" y="2751580"/>
                  <a:pt x="6531121" y="2745489"/>
                  <a:pt x="6533883" y="2737875"/>
                </a:cubicBezTo>
                <a:cubicBezTo>
                  <a:pt x="6537197" y="2728738"/>
                  <a:pt x="6541049" y="2721431"/>
                  <a:pt x="6545455" y="2712603"/>
                </a:cubicBezTo>
                <a:cubicBezTo>
                  <a:pt x="6546545" y="2712911"/>
                  <a:pt x="6546545" y="2712911"/>
                  <a:pt x="6546545" y="2712911"/>
                </a:cubicBezTo>
                <a:cubicBezTo>
                  <a:pt x="6547097" y="2711390"/>
                  <a:pt x="6546007" y="2711081"/>
                  <a:pt x="6544916" y="2710773"/>
                </a:cubicBezTo>
                <a:close/>
                <a:moveTo>
                  <a:pt x="5771773" y="2708641"/>
                </a:moveTo>
                <a:lnTo>
                  <a:pt x="5774971" y="2713037"/>
                </a:lnTo>
                <a:lnTo>
                  <a:pt x="5771387" y="2715871"/>
                </a:lnTo>
                <a:lnTo>
                  <a:pt x="5760370" y="2715345"/>
                </a:lnTo>
                <a:cubicBezTo>
                  <a:pt x="5760370" y="2715345"/>
                  <a:pt x="5770666" y="2716441"/>
                  <a:pt x="5770666" y="2716441"/>
                </a:cubicBezTo>
                <a:lnTo>
                  <a:pt x="5771387" y="2715871"/>
                </a:lnTo>
                <a:lnTo>
                  <a:pt x="5777238" y="2716150"/>
                </a:lnTo>
                <a:lnTo>
                  <a:pt x="5774971" y="2713037"/>
                </a:lnTo>
                <a:lnTo>
                  <a:pt x="5775080" y="2712951"/>
                </a:lnTo>
                <a:cubicBezTo>
                  <a:pt x="5774070" y="2710865"/>
                  <a:pt x="5771773" y="2708641"/>
                  <a:pt x="5771773" y="2708641"/>
                </a:cubicBezTo>
                <a:close/>
                <a:moveTo>
                  <a:pt x="6518703" y="2708377"/>
                </a:moveTo>
                <a:cubicBezTo>
                  <a:pt x="6518037" y="2707837"/>
                  <a:pt x="6516591" y="2708132"/>
                  <a:pt x="6516050" y="2709242"/>
                </a:cubicBezTo>
                <a:cubicBezTo>
                  <a:pt x="6515691" y="2709980"/>
                  <a:pt x="6515734" y="2711079"/>
                  <a:pt x="6516679" y="2712533"/>
                </a:cubicBezTo>
                <a:cubicBezTo>
                  <a:pt x="6519257" y="2710295"/>
                  <a:pt x="6519370" y="2708918"/>
                  <a:pt x="6518703" y="2708377"/>
                </a:cubicBezTo>
                <a:close/>
                <a:moveTo>
                  <a:pt x="7988042" y="2708275"/>
                </a:moveTo>
                <a:lnTo>
                  <a:pt x="7988700" y="2708322"/>
                </a:lnTo>
                <a:lnTo>
                  <a:pt x="7987178" y="2711968"/>
                </a:lnTo>
                <a:cubicBezTo>
                  <a:pt x="7987178" y="2711968"/>
                  <a:pt x="7987451" y="2710804"/>
                  <a:pt x="7987859" y="2709055"/>
                </a:cubicBezTo>
                <a:close/>
                <a:moveTo>
                  <a:pt x="5659669" y="2708266"/>
                </a:moveTo>
                <a:lnTo>
                  <a:pt x="5660596" y="2708748"/>
                </a:lnTo>
                <a:cubicBezTo>
                  <a:pt x="5669383" y="2712182"/>
                  <a:pt x="5680265" y="2715383"/>
                  <a:pt x="5686092" y="2720320"/>
                </a:cubicBezTo>
                <a:lnTo>
                  <a:pt x="5690143" y="2729268"/>
                </a:lnTo>
                <a:lnTo>
                  <a:pt x="5690128" y="2729264"/>
                </a:lnTo>
                <a:lnTo>
                  <a:pt x="5684921" y="2727352"/>
                </a:lnTo>
                <a:cubicBezTo>
                  <a:pt x="5682151" y="2727512"/>
                  <a:pt x="5679316" y="2728119"/>
                  <a:pt x="5679316" y="2728119"/>
                </a:cubicBezTo>
                <a:cubicBezTo>
                  <a:pt x="5679316" y="2728119"/>
                  <a:pt x="5679316" y="2728119"/>
                  <a:pt x="5678808" y="2731699"/>
                </a:cubicBezTo>
                <a:cubicBezTo>
                  <a:pt x="5678808" y="2731699"/>
                  <a:pt x="5678808" y="2731699"/>
                  <a:pt x="5667470" y="2734127"/>
                </a:cubicBezTo>
                <a:lnTo>
                  <a:pt x="5663954" y="2733754"/>
                </a:lnTo>
                <a:lnTo>
                  <a:pt x="5664105" y="2732776"/>
                </a:lnTo>
                <a:cubicBezTo>
                  <a:pt x="5662731" y="2737358"/>
                  <a:pt x="5676461" y="2730909"/>
                  <a:pt x="5679213" y="2721745"/>
                </a:cubicBezTo>
                <a:cubicBezTo>
                  <a:pt x="5668231" y="2719030"/>
                  <a:pt x="5668231" y="2719030"/>
                  <a:pt x="5669607" y="2714447"/>
                </a:cubicBezTo>
                <a:cubicBezTo>
                  <a:pt x="5668231" y="2719030"/>
                  <a:pt x="5666858" y="2723611"/>
                  <a:pt x="5655878" y="2720895"/>
                </a:cubicBezTo>
                <a:close/>
                <a:moveTo>
                  <a:pt x="5726176" y="2707749"/>
                </a:moveTo>
                <a:cubicBezTo>
                  <a:pt x="5726176" y="2707749"/>
                  <a:pt x="5714038" y="2710416"/>
                  <a:pt x="5714038" y="2710416"/>
                </a:cubicBezTo>
                <a:cubicBezTo>
                  <a:pt x="5719831" y="2711032"/>
                  <a:pt x="5725622" y="2711649"/>
                  <a:pt x="5730034" y="2711625"/>
                </a:cubicBezTo>
                <a:cubicBezTo>
                  <a:pt x="5734447" y="2711598"/>
                  <a:pt x="5737481" y="2710932"/>
                  <a:pt x="5737757" y="2708981"/>
                </a:cubicBezTo>
                <a:cubicBezTo>
                  <a:pt x="5726176" y="2707749"/>
                  <a:pt x="5726176" y="2707749"/>
                  <a:pt x="5726176" y="2707749"/>
                </a:cubicBezTo>
                <a:close/>
                <a:moveTo>
                  <a:pt x="6684316" y="2706834"/>
                </a:moveTo>
                <a:cubicBezTo>
                  <a:pt x="6682771" y="2705764"/>
                  <a:pt x="6680336" y="2705921"/>
                  <a:pt x="6677884" y="2707764"/>
                </a:cubicBezTo>
                <a:cubicBezTo>
                  <a:pt x="6679392" y="2709140"/>
                  <a:pt x="6676440" y="2711397"/>
                  <a:pt x="6675107" y="2713542"/>
                </a:cubicBezTo>
                <a:cubicBezTo>
                  <a:pt x="6674661" y="2714257"/>
                  <a:pt x="6674397" y="2714959"/>
                  <a:pt x="6674536" y="2715611"/>
                </a:cubicBezTo>
                <a:cubicBezTo>
                  <a:pt x="6674721" y="2716483"/>
                  <a:pt x="6675625" y="2717268"/>
                  <a:pt x="6677782" y="2717877"/>
                </a:cubicBezTo>
                <a:lnTo>
                  <a:pt x="6681881" y="2715396"/>
                </a:lnTo>
                <a:lnTo>
                  <a:pt x="6681662" y="2717602"/>
                </a:lnTo>
                <a:cubicBezTo>
                  <a:pt x="6681569" y="2718754"/>
                  <a:pt x="6681538" y="2719449"/>
                  <a:pt x="6681757" y="2717629"/>
                </a:cubicBezTo>
                <a:lnTo>
                  <a:pt x="6681900" y="2715384"/>
                </a:lnTo>
                <a:lnTo>
                  <a:pt x="6685399" y="2713266"/>
                </a:lnTo>
                <a:cubicBezTo>
                  <a:pt x="6686512" y="2710200"/>
                  <a:pt x="6685859" y="2707904"/>
                  <a:pt x="6684316" y="2706834"/>
                </a:cubicBezTo>
                <a:close/>
                <a:moveTo>
                  <a:pt x="8834795" y="2705995"/>
                </a:moveTo>
                <a:cubicBezTo>
                  <a:pt x="8834770" y="2707771"/>
                  <a:pt x="8830208" y="2705988"/>
                  <a:pt x="8830181" y="2707765"/>
                </a:cubicBezTo>
                <a:cubicBezTo>
                  <a:pt x="8830181" y="2707765"/>
                  <a:pt x="8834770" y="2707771"/>
                  <a:pt x="8830154" y="2709539"/>
                </a:cubicBezTo>
                <a:cubicBezTo>
                  <a:pt x="8832449" y="2709543"/>
                  <a:pt x="8834742" y="2709547"/>
                  <a:pt x="8836466" y="2709326"/>
                </a:cubicBezTo>
                <a:cubicBezTo>
                  <a:pt x="8838191" y="2709107"/>
                  <a:pt x="8839343" y="2708666"/>
                  <a:pt x="8839357" y="2707779"/>
                </a:cubicBezTo>
                <a:cubicBezTo>
                  <a:pt x="8834770" y="2707771"/>
                  <a:pt x="8834770" y="2707771"/>
                  <a:pt x="8834770" y="2707771"/>
                </a:cubicBezTo>
                <a:cubicBezTo>
                  <a:pt x="8839357" y="2707779"/>
                  <a:pt x="8839383" y="2706003"/>
                  <a:pt x="8834795" y="2705995"/>
                </a:cubicBezTo>
                <a:close/>
                <a:moveTo>
                  <a:pt x="7021535" y="2705678"/>
                </a:moveTo>
                <a:cubicBezTo>
                  <a:pt x="7021143" y="2704719"/>
                  <a:pt x="7019961" y="2704525"/>
                  <a:pt x="7019294" y="2705735"/>
                </a:cubicBezTo>
                <a:cubicBezTo>
                  <a:pt x="7018852" y="2706540"/>
                  <a:pt x="7018635" y="2707970"/>
                  <a:pt x="7019036" y="2710212"/>
                </a:cubicBezTo>
                <a:cubicBezTo>
                  <a:pt x="7021531" y="2708362"/>
                  <a:pt x="7021928" y="2706637"/>
                  <a:pt x="7021535" y="2705678"/>
                </a:cubicBezTo>
                <a:close/>
                <a:moveTo>
                  <a:pt x="6988273" y="2705176"/>
                </a:moveTo>
                <a:cubicBezTo>
                  <a:pt x="6984969" y="2714282"/>
                  <a:pt x="6983888" y="2707282"/>
                  <a:pt x="6981129" y="2718215"/>
                </a:cubicBezTo>
                <a:cubicBezTo>
                  <a:pt x="6983318" y="2718834"/>
                  <a:pt x="6984413" y="2719143"/>
                  <a:pt x="6984964" y="2717626"/>
                </a:cubicBezTo>
                <a:cubicBezTo>
                  <a:pt x="6986609" y="2716417"/>
                  <a:pt x="6986609" y="2716417"/>
                  <a:pt x="6986609" y="2716417"/>
                </a:cubicBezTo>
                <a:cubicBezTo>
                  <a:pt x="6987153" y="2718244"/>
                  <a:pt x="6987697" y="2720071"/>
                  <a:pt x="6987697" y="2720071"/>
                </a:cubicBezTo>
                <a:cubicBezTo>
                  <a:pt x="6987147" y="2721587"/>
                  <a:pt x="6987147" y="2721587"/>
                  <a:pt x="6986053" y="2721279"/>
                </a:cubicBezTo>
                <a:cubicBezTo>
                  <a:pt x="6984406" y="2722488"/>
                  <a:pt x="6982210" y="2725214"/>
                  <a:pt x="6982755" y="2727040"/>
                </a:cubicBezTo>
                <a:cubicBezTo>
                  <a:pt x="6982204" y="2728558"/>
                  <a:pt x="6983299" y="2728867"/>
                  <a:pt x="6984394" y="2729176"/>
                </a:cubicBezTo>
                <a:cubicBezTo>
                  <a:pt x="6984394" y="2729176"/>
                  <a:pt x="6984939" y="2731004"/>
                  <a:pt x="6985483" y="2732831"/>
                </a:cubicBezTo>
                <a:cubicBezTo>
                  <a:pt x="6983293" y="2732213"/>
                  <a:pt x="6981104" y="2731594"/>
                  <a:pt x="6979458" y="2732802"/>
                </a:cubicBezTo>
                <a:cubicBezTo>
                  <a:pt x="6978907" y="2734320"/>
                  <a:pt x="6981641" y="2736764"/>
                  <a:pt x="6977806" y="2737354"/>
                </a:cubicBezTo>
                <a:cubicBezTo>
                  <a:pt x="6978357" y="2735837"/>
                  <a:pt x="6977812" y="2734010"/>
                  <a:pt x="6976711" y="2737046"/>
                </a:cubicBezTo>
                <a:cubicBezTo>
                  <a:pt x="6981091" y="2738282"/>
                  <a:pt x="6977250" y="2742217"/>
                  <a:pt x="6981629" y="2743454"/>
                </a:cubicBezTo>
                <a:cubicBezTo>
                  <a:pt x="6982729" y="2740419"/>
                  <a:pt x="6989850" y="2740756"/>
                  <a:pt x="6987666" y="2736793"/>
                </a:cubicBezTo>
                <a:cubicBezTo>
                  <a:pt x="6987123" y="2734966"/>
                  <a:pt x="6987123" y="2734966"/>
                  <a:pt x="6987123" y="2734966"/>
                </a:cubicBezTo>
                <a:cubicBezTo>
                  <a:pt x="6988767" y="2733759"/>
                  <a:pt x="6988767" y="2733759"/>
                  <a:pt x="6988767" y="2733759"/>
                </a:cubicBezTo>
                <a:cubicBezTo>
                  <a:pt x="6989869" y="2730722"/>
                  <a:pt x="6988229" y="2728586"/>
                  <a:pt x="6986039" y="2727968"/>
                </a:cubicBezTo>
                <a:cubicBezTo>
                  <a:pt x="6986590" y="2726450"/>
                  <a:pt x="6986590" y="2726450"/>
                  <a:pt x="6985495" y="2726141"/>
                </a:cubicBezTo>
                <a:cubicBezTo>
                  <a:pt x="6985495" y="2726141"/>
                  <a:pt x="6987140" y="2724933"/>
                  <a:pt x="6988786" y="2723726"/>
                </a:cubicBezTo>
                <a:cubicBezTo>
                  <a:pt x="6988786" y="2723726"/>
                  <a:pt x="6990432" y="2722516"/>
                  <a:pt x="6990432" y="2722516"/>
                </a:cubicBezTo>
                <a:cubicBezTo>
                  <a:pt x="6990982" y="2720999"/>
                  <a:pt x="6990982" y="2720999"/>
                  <a:pt x="6990982" y="2720999"/>
                </a:cubicBezTo>
                <a:cubicBezTo>
                  <a:pt x="6990439" y="2719173"/>
                  <a:pt x="6989894" y="2717344"/>
                  <a:pt x="6989894" y="2717344"/>
                </a:cubicBezTo>
                <a:cubicBezTo>
                  <a:pt x="6993728" y="2716754"/>
                  <a:pt x="6998128" y="2707958"/>
                  <a:pt x="6988273" y="2705176"/>
                </a:cubicBezTo>
                <a:close/>
                <a:moveTo>
                  <a:pt x="6571567" y="2704712"/>
                </a:moveTo>
                <a:cubicBezTo>
                  <a:pt x="6569890" y="2702514"/>
                  <a:pt x="6568201" y="2703761"/>
                  <a:pt x="6567353" y="2705676"/>
                </a:cubicBezTo>
                <a:cubicBezTo>
                  <a:pt x="6566503" y="2707591"/>
                  <a:pt x="6566493" y="2710174"/>
                  <a:pt x="6568176" y="2710649"/>
                </a:cubicBezTo>
                <a:cubicBezTo>
                  <a:pt x="6569311" y="2707522"/>
                  <a:pt x="6572120" y="2706592"/>
                  <a:pt x="6571567" y="2704712"/>
                </a:cubicBezTo>
                <a:close/>
                <a:moveTo>
                  <a:pt x="6838356" y="2704410"/>
                </a:moveTo>
                <a:cubicBezTo>
                  <a:pt x="6837710" y="2703912"/>
                  <a:pt x="6836890" y="2703997"/>
                  <a:pt x="6835762" y="2705369"/>
                </a:cubicBezTo>
                <a:cubicBezTo>
                  <a:pt x="6837494" y="2707549"/>
                  <a:pt x="6835238" y="2710290"/>
                  <a:pt x="6834094" y="2709968"/>
                </a:cubicBezTo>
                <a:cubicBezTo>
                  <a:pt x="6835531" y="2711220"/>
                  <a:pt x="6836528" y="2711078"/>
                  <a:pt x="6837738" y="2710787"/>
                </a:cubicBezTo>
                <a:cubicBezTo>
                  <a:pt x="6838949" y="2710494"/>
                  <a:pt x="6840372" y="2710051"/>
                  <a:pt x="6842660" y="2710697"/>
                </a:cubicBezTo>
                <a:cubicBezTo>
                  <a:pt x="6843217" y="2709165"/>
                  <a:pt x="6843773" y="2707630"/>
                  <a:pt x="6843184" y="2705774"/>
                </a:cubicBezTo>
                <a:cubicBezTo>
                  <a:pt x="6840680" y="2712673"/>
                  <a:pt x="6840296" y="2705910"/>
                  <a:pt x="6838356" y="2704410"/>
                </a:cubicBezTo>
                <a:close/>
                <a:moveTo>
                  <a:pt x="7989363" y="2702626"/>
                </a:moveTo>
                <a:lnTo>
                  <a:pt x="7990132" y="2702899"/>
                </a:lnTo>
                <a:lnTo>
                  <a:pt x="7989098" y="2703762"/>
                </a:lnTo>
                <a:lnTo>
                  <a:pt x="7989356" y="2702651"/>
                </a:lnTo>
                <a:close/>
                <a:moveTo>
                  <a:pt x="6812873" y="2702487"/>
                </a:moveTo>
                <a:cubicBezTo>
                  <a:pt x="6811830" y="2702193"/>
                  <a:pt x="6810788" y="2701899"/>
                  <a:pt x="6810235" y="2703425"/>
                </a:cubicBezTo>
                <a:cubicBezTo>
                  <a:pt x="6809680" y="2704951"/>
                  <a:pt x="6808574" y="2708002"/>
                  <a:pt x="6809063" y="2709823"/>
                </a:cubicBezTo>
                <a:cubicBezTo>
                  <a:pt x="6806849" y="2715925"/>
                  <a:pt x="6805187" y="2720502"/>
                  <a:pt x="6802486" y="2724785"/>
                </a:cubicBezTo>
                <a:cubicBezTo>
                  <a:pt x="6801688" y="2725401"/>
                  <a:pt x="6801550" y="2725783"/>
                  <a:pt x="6801611" y="2726009"/>
                </a:cubicBezTo>
                <a:cubicBezTo>
                  <a:pt x="6801673" y="2726238"/>
                  <a:pt x="6801932" y="2726311"/>
                  <a:pt x="6801932" y="2726311"/>
                </a:cubicBezTo>
                <a:cubicBezTo>
                  <a:pt x="6802420" y="2728132"/>
                  <a:pt x="6804015" y="2726900"/>
                  <a:pt x="6804015" y="2726900"/>
                </a:cubicBezTo>
                <a:cubicBezTo>
                  <a:pt x="6806164" y="2724142"/>
                  <a:pt x="6808314" y="2721386"/>
                  <a:pt x="6809419" y="2718334"/>
                </a:cubicBezTo>
                <a:cubicBezTo>
                  <a:pt x="6810527" y="2715281"/>
                  <a:pt x="6810038" y="2713461"/>
                  <a:pt x="6811145" y="2710410"/>
                </a:cubicBezTo>
                <a:cubicBezTo>
                  <a:pt x="6811699" y="2708884"/>
                  <a:pt x="6812806" y="2705832"/>
                  <a:pt x="6813359" y="2704307"/>
                </a:cubicBezTo>
                <a:cubicBezTo>
                  <a:pt x="6813914" y="2702781"/>
                  <a:pt x="6812873" y="2702487"/>
                  <a:pt x="6812873" y="2702487"/>
                </a:cubicBezTo>
                <a:close/>
                <a:moveTo>
                  <a:pt x="6890124" y="2702402"/>
                </a:moveTo>
                <a:cubicBezTo>
                  <a:pt x="6890124" y="2702402"/>
                  <a:pt x="6889057" y="2702100"/>
                  <a:pt x="6888522" y="2703572"/>
                </a:cubicBezTo>
                <a:cubicBezTo>
                  <a:pt x="6887987" y="2705043"/>
                  <a:pt x="6886386" y="2706213"/>
                  <a:pt x="6884250" y="2708855"/>
                </a:cubicBezTo>
                <a:cubicBezTo>
                  <a:pt x="6883716" y="2708703"/>
                  <a:pt x="6883583" y="2709072"/>
                  <a:pt x="6883583" y="2709478"/>
                </a:cubicBezTo>
                <a:cubicBezTo>
                  <a:pt x="6883583" y="2709883"/>
                  <a:pt x="6883716" y="2710327"/>
                  <a:pt x="6883716" y="2710327"/>
                </a:cubicBezTo>
                <a:cubicBezTo>
                  <a:pt x="6884785" y="2710628"/>
                  <a:pt x="6885853" y="2710930"/>
                  <a:pt x="6886386" y="2709459"/>
                </a:cubicBezTo>
                <a:cubicBezTo>
                  <a:pt x="6887988" y="2708288"/>
                  <a:pt x="6890125" y="2705648"/>
                  <a:pt x="6891727" y="2704476"/>
                </a:cubicBezTo>
                <a:cubicBezTo>
                  <a:pt x="6892261" y="2703004"/>
                  <a:pt x="6891193" y="2702704"/>
                  <a:pt x="6890124" y="2702402"/>
                </a:cubicBezTo>
                <a:close/>
                <a:moveTo>
                  <a:pt x="8708537" y="2702256"/>
                </a:moveTo>
                <a:cubicBezTo>
                  <a:pt x="8708526" y="2703143"/>
                  <a:pt x="8707281" y="2704473"/>
                  <a:pt x="8706652" y="2705582"/>
                </a:cubicBezTo>
                <a:cubicBezTo>
                  <a:pt x="8706024" y="2706691"/>
                  <a:pt x="8706011" y="2707579"/>
                  <a:pt x="8708458" y="2707582"/>
                </a:cubicBezTo>
                <a:cubicBezTo>
                  <a:pt x="8713378" y="2705814"/>
                  <a:pt x="8718245" y="2707596"/>
                  <a:pt x="8718324" y="2702270"/>
                </a:cubicBezTo>
                <a:cubicBezTo>
                  <a:pt x="8713431" y="2702262"/>
                  <a:pt x="8708537" y="2702256"/>
                  <a:pt x="8708537" y="2702256"/>
                </a:cubicBezTo>
                <a:close/>
                <a:moveTo>
                  <a:pt x="5989830" y="2700170"/>
                </a:moveTo>
                <a:cubicBezTo>
                  <a:pt x="5989830" y="2700170"/>
                  <a:pt x="5989461" y="2702769"/>
                  <a:pt x="5989461" y="2702769"/>
                </a:cubicBezTo>
                <a:cubicBezTo>
                  <a:pt x="6001414" y="2701402"/>
                  <a:pt x="5989830" y="2700170"/>
                  <a:pt x="5989830" y="2700170"/>
                </a:cubicBezTo>
                <a:close/>
                <a:moveTo>
                  <a:pt x="6793566" y="2698738"/>
                </a:moveTo>
                <a:cubicBezTo>
                  <a:pt x="6791762" y="2697377"/>
                  <a:pt x="6789901" y="2698555"/>
                  <a:pt x="6788948" y="2699990"/>
                </a:cubicBezTo>
                <a:cubicBezTo>
                  <a:pt x="6787996" y="2701426"/>
                  <a:pt x="6787957" y="2703117"/>
                  <a:pt x="6789800" y="2702786"/>
                </a:cubicBezTo>
                <a:cubicBezTo>
                  <a:pt x="6789800" y="2702786"/>
                  <a:pt x="6790361" y="2701240"/>
                  <a:pt x="6792444" y="2701828"/>
                </a:cubicBezTo>
                <a:cubicBezTo>
                  <a:pt x="6792444" y="2701828"/>
                  <a:pt x="6793003" y="2700284"/>
                  <a:pt x="6793566" y="2698738"/>
                </a:cubicBezTo>
                <a:close/>
                <a:moveTo>
                  <a:pt x="8682065" y="2697350"/>
                </a:moveTo>
                <a:cubicBezTo>
                  <a:pt x="8671812" y="2695691"/>
                  <a:pt x="8676877" y="2700630"/>
                  <a:pt x="8661487" y="2698964"/>
                </a:cubicBezTo>
                <a:cubicBezTo>
                  <a:pt x="8661462" y="2700607"/>
                  <a:pt x="8661437" y="2702251"/>
                  <a:pt x="8661414" y="2703896"/>
                </a:cubicBezTo>
                <a:cubicBezTo>
                  <a:pt x="8671713" y="2702267"/>
                  <a:pt x="8676730" y="2710494"/>
                  <a:pt x="8681941" y="2705570"/>
                </a:cubicBezTo>
                <a:cubicBezTo>
                  <a:pt x="8671690" y="2703911"/>
                  <a:pt x="8687128" y="2702289"/>
                  <a:pt x="8687153" y="2700645"/>
                </a:cubicBezTo>
                <a:cubicBezTo>
                  <a:pt x="8682015" y="2700638"/>
                  <a:pt x="8682039" y="2698994"/>
                  <a:pt x="8682065" y="2697350"/>
                </a:cubicBezTo>
                <a:close/>
                <a:moveTo>
                  <a:pt x="6989027" y="2696769"/>
                </a:moveTo>
                <a:cubicBezTo>
                  <a:pt x="6989027" y="2696769"/>
                  <a:pt x="6987258" y="2704889"/>
                  <a:pt x="6989461" y="2702063"/>
                </a:cubicBezTo>
                <a:cubicBezTo>
                  <a:pt x="6989461" y="2702063"/>
                  <a:pt x="6992799" y="2696110"/>
                  <a:pt x="6989027" y="2696769"/>
                </a:cubicBezTo>
                <a:close/>
                <a:moveTo>
                  <a:pt x="6512897" y="2696255"/>
                </a:moveTo>
                <a:cubicBezTo>
                  <a:pt x="6510083" y="2697198"/>
                  <a:pt x="6509511" y="2698776"/>
                  <a:pt x="6508939" y="2700352"/>
                </a:cubicBezTo>
                <a:cubicBezTo>
                  <a:pt x="6508366" y="2701929"/>
                  <a:pt x="6507794" y="2703505"/>
                  <a:pt x="6506101" y="2704765"/>
                </a:cubicBezTo>
                <a:cubicBezTo>
                  <a:pt x="6506101" y="2704765"/>
                  <a:pt x="6505529" y="2706342"/>
                  <a:pt x="6506649" y="2706659"/>
                </a:cubicBezTo>
                <a:cubicBezTo>
                  <a:pt x="6507771" y="2706976"/>
                  <a:pt x="6507771" y="2706976"/>
                  <a:pt x="6508893" y="2707292"/>
                </a:cubicBezTo>
                <a:cubicBezTo>
                  <a:pt x="6510588" y="2706031"/>
                  <a:pt x="6511159" y="2704456"/>
                  <a:pt x="6511731" y="2702878"/>
                </a:cubicBezTo>
                <a:cubicBezTo>
                  <a:pt x="6512302" y="2701302"/>
                  <a:pt x="6512875" y="2699724"/>
                  <a:pt x="6514569" y="2698467"/>
                </a:cubicBezTo>
                <a:cubicBezTo>
                  <a:pt x="6515141" y="2696890"/>
                  <a:pt x="6515141" y="2696890"/>
                  <a:pt x="6515141" y="2696890"/>
                </a:cubicBezTo>
                <a:cubicBezTo>
                  <a:pt x="6514020" y="2696572"/>
                  <a:pt x="6512897" y="2696255"/>
                  <a:pt x="6512897" y="2696255"/>
                </a:cubicBezTo>
                <a:close/>
                <a:moveTo>
                  <a:pt x="8642270" y="2695535"/>
                </a:moveTo>
                <a:cubicBezTo>
                  <a:pt x="8641136" y="2694721"/>
                  <a:pt x="8639994" y="2694311"/>
                  <a:pt x="8637677" y="2695936"/>
                </a:cubicBezTo>
                <a:cubicBezTo>
                  <a:pt x="8642264" y="2695943"/>
                  <a:pt x="8642264" y="2695943"/>
                  <a:pt x="8642240" y="2697569"/>
                </a:cubicBezTo>
                <a:cubicBezTo>
                  <a:pt x="8642240" y="2697569"/>
                  <a:pt x="8637651" y="2697563"/>
                  <a:pt x="8642215" y="2699198"/>
                </a:cubicBezTo>
                <a:cubicBezTo>
                  <a:pt x="8642240" y="2697569"/>
                  <a:pt x="8642240" y="2697569"/>
                  <a:pt x="8646827" y="2697577"/>
                </a:cubicBezTo>
                <a:cubicBezTo>
                  <a:pt x="8644533" y="2697573"/>
                  <a:pt x="8643405" y="2696351"/>
                  <a:pt x="8642270" y="2695535"/>
                </a:cubicBezTo>
                <a:close/>
                <a:moveTo>
                  <a:pt x="5615766" y="2695517"/>
                </a:moveTo>
                <a:lnTo>
                  <a:pt x="5628726" y="2697294"/>
                </a:lnTo>
                <a:cubicBezTo>
                  <a:pt x="5628726" y="2697294"/>
                  <a:pt x="5631307" y="2698477"/>
                  <a:pt x="5635241" y="2699804"/>
                </a:cubicBezTo>
                <a:lnTo>
                  <a:pt x="5640022" y="2700907"/>
                </a:lnTo>
                <a:lnTo>
                  <a:pt x="5642435" y="2715976"/>
                </a:lnTo>
                <a:lnTo>
                  <a:pt x="5641209" y="2713883"/>
                </a:lnTo>
                <a:cubicBezTo>
                  <a:pt x="5639925" y="2712641"/>
                  <a:pt x="5638038" y="2711559"/>
                  <a:pt x="5635292" y="2710880"/>
                </a:cubicBezTo>
                <a:cubicBezTo>
                  <a:pt x="5632541" y="2720044"/>
                  <a:pt x="5629790" y="2729209"/>
                  <a:pt x="5618812" y="2726492"/>
                </a:cubicBezTo>
                <a:cubicBezTo>
                  <a:pt x="5620189" y="2721910"/>
                  <a:pt x="5620189" y="2721910"/>
                  <a:pt x="5621563" y="2717327"/>
                </a:cubicBezTo>
                <a:cubicBezTo>
                  <a:pt x="5622940" y="2712745"/>
                  <a:pt x="5622940" y="2712745"/>
                  <a:pt x="5622940" y="2712745"/>
                </a:cubicBezTo>
                <a:lnTo>
                  <a:pt x="5622060" y="2710635"/>
                </a:lnTo>
                <a:lnTo>
                  <a:pt x="5624063" y="2710015"/>
                </a:lnTo>
                <a:cubicBezTo>
                  <a:pt x="5626692" y="2708600"/>
                  <a:pt x="5628321" y="2706903"/>
                  <a:pt x="5628582" y="2705062"/>
                </a:cubicBezTo>
                <a:lnTo>
                  <a:pt x="5618566" y="2702243"/>
                </a:lnTo>
                <a:lnTo>
                  <a:pt x="5616085" y="2696283"/>
                </a:lnTo>
                <a:close/>
                <a:moveTo>
                  <a:pt x="6769558" y="2695121"/>
                </a:moveTo>
                <a:cubicBezTo>
                  <a:pt x="6767928" y="2699615"/>
                  <a:pt x="6766841" y="2702611"/>
                  <a:pt x="6764027" y="2703468"/>
                </a:cubicBezTo>
                <a:cubicBezTo>
                  <a:pt x="6769159" y="2706569"/>
                  <a:pt x="6773554" y="2697901"/>
                  <a:pt x="6769558" y="2695121"/>
                </a:cubicBezTo>
                <a:close/>
                <a:moveTo>
                  <a:pt x="6589563" y="2694787"/>
                </a:moveTo>
                <a:cubicBezTo>
                  <a:pt x="6587389" y="2700779"/>
                  <a:pt x="6587389" y="2700779"/>
                  <a:pt x="6584638" y="2704956"/>
                </a:cubicBezTo>
                <a:cubicBezTo>
                  <a:pt x="6590789" y="2705041"/>
                  <a:pt x="6593506" y="2697551"/>
                  <a:pt x="6589563" y="2694787"/>
                </a:cubicBezTo>
                <a:close/>
                <a:moveTo>
                  <a:pt x="6748317" y="2693990"/>
                </a:moveTo>
                <a:cubicBezTo>
                  <a:pt x="6741172" y="2697084"/>
                  <a:pt x="6741645" y="2705736"/>
                  <a:pt x="6738872" y="2710063"/>
                </a:cubicBezTo>
                <a:cubicBezTo>
                  <a:pt x="6739965" y="2710370"/>
                  <a:pt x="6741057" y="2710680"/>
                  <a:pt x="6742149" y="2710988"/>
                </a:cubicBezTo>
                <a:cubicBezTo>
                  <a:pt x="6741029" y="2714079"/>
                  <a:pt x="6739907" y="2717169"/>
                  <a:pt x="6738786" y="2720259"/>
                </a:cubicBezTo>
                <a:cubicBezTo>
                  <a:pt x="6737694" y="2719951"/>
                  <a:pt x="6737133" y="2721496"/>
                  <a:pt x="6737133" y="2721496"/>
                </a:cubicBezTo>
                <a:cubicBezTo>
                  <a:pt x="6736572" y="2723041"/>
                  <a:pt x="6737665" y="2723350"/>
                  <a:pt x="6738757" y="2723658"/>
                </a:cubicBezTo>
                <a:cubicBezTo>
                  <a:pt x="6738197" y="2725203"/>
                  <a:pt x="6739849" y="2723967"/>
                  <a:pt x="6739849" y="2723967"/>
                </a:cubicBezTo>
                <a:cubicBezTo>
                  <a:pt x="6740411" y="2722420"/>
                  <a:pt x="6740971" y="2720877"/>
                  <a:pt x="6740971" y="2720877"/>
                </a:cubicBezTo>
                <a:cubicBezTo>
                  <a:pt x="6742625" y="2719640"/>
                  <a:pt x="6743745" y="2716550"/>
                  <a:pt x="6744305" y="2715004"/>
                </a:cubicBezTo>
                <a:cubicBezTo>
                  <a:pt x="6744867" y="2713457"/>
                  <a:pt x="6745427" y="2711913"/>
                  <a:pt x="6744895" y="2710059"/>
                </a:cubicBezTo>
                <a:cubicBezTo>
                  <a:pt x="6745987" y="2710367"/>
                  <a:pt x="6745987" y="2710367"/>
                  <a:pt x="6745987" y="2710367"/>
                </a:cubicBezTo>
                <a:cubicBezTo>
                  <a:pt x="6750947" y="2706658"/>
                  <a:pt x="6746605" y="2702025"/>
                  <a:pt x="6753189" y="2700478"/>
                </a:cubicBezTo>
                <a:cubicBezTo>
                  <a:pt x="6747727" y="2698935"/>
                  <a:pt x="6754311" y="2697387"/>
                  <a:pt x="6748317" y="2693990"/>
                </a:cubicBezTo>
                <a:close/>
                <a:moveTo>
                  <a:pt x="7818099" y="2690821"/>
                </a:moveTo>
                <a:cubicBezTo>
                  <a:pt x="7818099" y="2690821"/>
                  <a:pt x="7817011" y="2695478"/>
                  <a:pt x="7817011" y="2695478"/>
                </a:cubicBezTo>
                <a:cubicBezTo>
                  <a:pt x="7804796" y="2698107"/>
                  <a:pt x="7803707" y="2702767"/>
                  <a:pt x="7801530" y="2712082"/>
                </a:cubicBezTo>
                <a:cubicBezTo>
                  <a:pt x="7801530" y="2712082"/>
                  <a:pt x="7801530" y="2712082"/>
                  <a:pt x="7800440" y="2716741"/>
                </a:cubicBezTo>
                <a:cubicBezTo>
                  <a:pt x="7797174" y="2730717"/>
                  <a:pt x="7794996" y="2740034"/>
                  <a:pt x="7791728" y="2754010"/>
                </a:cubicBezTo>
                <a:cubicBezTo>
                  <a:pt x="7793907" y="2744693"/>
                  <a:pt x="7794996" y="2740034"/>
                  <a:pt x="7808299" y="2732749"/>
                </a:cubicBezTo>
                <a:cubicBezTo>
                  <a:pt x="7803944" y="2751382"/>
                  <a:pt x="7800677" y="2765359"/>
                  <a:pt x="7795233" y="2788650"/>
                </a:cubicBezTo>
                <a:cubicBezTo>
                  <a:pt x="7795233" y="2788650"/>
                  <a:pt x="7795233" y="2788650"/>
                  <a:pt x="7794143" y="2793309"/>
                </a:cubicBezTo>
                <a:cubicBezTo>
                  <a:pt x="7796321" y="2783992"/>
                  <a:pt x="7808538" y="2781364"/>
                  <a:pt x="7810716" y="2772047"/>
                </a:cubicBezTo>
                <a:cubicBezTo>
                  <a:pt x="7808538" y="2781364"/>
                  <a:pt x="7809627" y="2776707"/>
                  <a:pt x="7821842" y="2774078"/>
                </a:cubicBezTo>
                <a:cubicBezTo>
                  <a:pt x="7808538" y="2781364"/>
                  <a:pt x="7817486" y="2792712"/>
                  <a:pt x="7816397" y="2797371"/>
                </a:cubicBezTo>
                <a:cubicBezTo>
                  <a:pt x="7817486" y="2792712"/>
                  <a:pt x="7821085" y="2789727"/>
                  <a:pt x="7823429" y="2785904"/>
                </a:cubicBezTo>
                <a:cubicBezTo>
                  <a:pt x="7825773" y="2782082"/>
                  <a:pt x="7826861" y="2777423"/>
                  <a:pt x="7822930" y="2769419"/>
                </a:cubicBezTo>
                <a:cubicBezTo>
                  <a:pt x="7822930" y="2769419"/>
                  <a:pt x="7824019" y="2764761"/>
                  <a:pt x="7824019" y="2764761"/>
                </a:cubicBezTo>
                <a:cubicBezTo>
                  <a:pt x="7825108" y="2760103"/>
                  <a:pt x="7825108" y="2760103"/>
                  <a:pt x="7827286" y="2750785"/>
                </a:cubicBezTo>
                <a:cubicBezTo>
                  <a:pt x="7827286" y="2750785"/>
                  <a:pt x="7817250" y="2744096"/>
                  <a:pt x="7817250" y="2744096"/>
                </a:cubicBezTo>
                <a:cubicBezTo>
                  <a:pt x="7822694" y="2720802"/>
                  <a:pt x="7817011" y="2695478"/>
                  <a:pt x="7818099" y="2690821"/>
                </a:cubicBezTo>
                <a:close/>
                <a:moveTo>
                  <a:pt x="6757882" y="2690538"/>
                </a:moveTo>
                <a:cubicBezTo>
                  <a:pt x="6757840" y="2691022"/>
                  <a:pt x="6758287" y="2691673"/>
                  <a:pt x="6759527" y="2692441"/>
                </a:cubicBezTo>
                <a:lnTo>
                  <a:pt x="6761081" y="2691305"/>
                </a:lnTo>
                <a:lnTo>
                  <a:pt x="6761203" y="2691334"/>
                </a:lnTo>
                <a:lnTo>
                  <a:pt x="6761663" y="2693253"/>
                </a:lnTo>
                <a:cubicBezTo>
                  <a:pt x="6762144" y="2693598"/>
                  <a:pt x="6762831" y="2693375"/>
                  <a:pt x="6763382" y="2691856"/>
                </a:cubicBezTo>
                <a:lnTo>
                  <a:pt x="6761203" y="2691334"/>
                </a:lnTo>
                <a:lnTo>
                  <a:pt x="6761180" y="2691234"/>
                </a:lnTo>
                <a:lnTo>
                  <a:pt x="6761081" y="2691305"/>
                </a:lnTo>
                <a:close/>
                <a:moveTo>
                  <a:pt x="5936332" y="2690518"/>
                </a:moveTo>
                <a:cubicBezTo>
                  <a:pt x="5928149" y="2692946"/>
                  <a:pt x="5928149" y="2692946"/>
                  <a:pt x="5928149" y="2692946"/>
                </a:cubicBezTo>
                <a:cubicBezTo>
                  <a:pt x="5935870" y="2693769"/>
                  <a:pt x="5935870" y="2693769"/>
                  <a:pt x="5935870" y="2693769"/>
                </a:cubicBezTo>
                <a:cubicBezTo>
                  <a:pt x="5936332" y="2690518"/>
                  <a:pt x="5936332" y="2690518"/>
                  <a:pt x="5936332" y="2690518"/>
                </a:cubicBezTo>
                <a:close/>
                <a:moveTo>
                  <a:pt x="5971634" y="2690316"/>
                </a:moveTo>
                <a:cubicBezTo>
                  <a:pt x="5971358" y="2692267"/>
                  <a:pt x="5968184" y="2693908"/>
                  <a:pt x="5966529" y="2695216"/>
                </a:cubicBezTo>
                <a:cubicBezTo>
                  <a:pt x="5964873" y="2696524"/>
                  <a:pt x="5964734" y="2697500"/>
                  <a:pt x="5970528" y="2698116"/>
                </a:cubicBezTo>
                <a:cubicBezTo>
                  <a:pt x="5971081" y="2694217"/>
                  <a:pt x="5983215" y="2691547"/>
                  <a:pt x="5971634" y="2690316"/>
                </a:cubicBezTo>
                <a:close/>
                <a:moveTo>
                  <a:pt x="5777871" y="2688669"/>
                </a:moveTo>
                <a:cubicBezTo>
                  <a:pt x="5774906" y="2688849"/>
                  <a:pt x="5771871" y="2689514"/>
                  <a:pt x="5771596" y="2691465"/>
                </a:cubicBezTo>
                <a:cubicBezTo>
                  <a:pt x="5777387" y="2692083"/>
                  <a:pt x="5783317" y="2691722"/>
                  <a:pt x="5786350" y="2691056"/>
                </a:cubicBezTo>
                <a:cubicBezTo>
                  <a:pt x="5789385" y="2690389"/>
                  <a:pt x="5789523" y="2689415"/>
                  <a:pt x="5783733" y="2688798"/>
                </a:cubicBezTo>
                <a:cubicBezTo>
                  <a:pt x="5783733" y="2688798"/>
                  <a:pt x="5780837" y="2688490"/>
                  <a:pt x="5777871" y="2688669"/>
                </a:cubicBezTo>
                <a:close/>
                <a:moveTo>
                  <a:pt x="7091067" y="2688574"/>
                </a:moveTo>
                <a:cubicBezTo>
                  <a:pt x="7090465" y="2690230"/>
                  <a:pt x="7089866" y="2691887"/>
                  <a:pt x="7089352" y="2689917"/>
                </a:cubicBezTo>
                <a:cubicBezTo>
                  <a:pt x="7089352" y="2689917"/>
                  <a:pt x="7087728" y="2687632"/>
                  <a:pt x="7087128" y="2689288"/>
                </a:cubicBezTo>
                <a:cubicBezTo>
                  <a:pt x="7088496" y="2690587"/>
                  <a:pt x="7090850" y="2691708"/>
                  <a:pt x="7092177" y="2691854"/>
                </a:cubicBezTo>
                <a:cubicBezTo>
                  <a:pt x="7093505" y="2692002"/>
                  <a:pt x="7093804" y="2691171"/>
                  <a:pt x="7091067" y="2688574"/>
                </a:cubicBezTo>
                <a:close/>
                <a:moveTo>
                  <a:pt x="6554480" y="2687920"/>
                </a:moveTo>
                <a:cubicBezTo>
                  <a:pt x="6552906" y="2690518"/>
                  <a:pt x="6552369" y="2692215"/>
                  <a:pt x="6552388" y="2693197"/>
                </a:cubicBezTo>
                <a:cubicBezTo>
                  <a:pt x="6552416" y="2694671"/>
                  <a:pt x="6553689" y="2694542"/>
                  <a:pt x="6554582" y="2693449"/>
                </a:cubicBezTo>
                <a:cubicBezTo>
                  <a:pt x="6555472" y="2692357"/>
                  <a:pt x="6555981" y="2690300"/>
                  <a:pt x="6554480" y="2687920"/>
                </a:cubicBezTo>
                <a:close/>
                <a:moveTo>
                  <a:pt x="6908883" y="2687622"/>
                </a:moveTo>
                <a:cubicBezTo>
                  <a:pt x="6908348" y="2692338"/>
                  <a:pt x="6904610" y="2692904"/>
                  <a:pt x="6902474" y="2695546"/>
                </a:cubicBezTo>
                <a:cubicBezTo>
                  <a:pt x="6907815" y="2697054"/>
                  <a:pt x="6909950" y="2694413"/>
                  <a:pt x="6914224" y="2692375"/>
                </a:cubicBezTo>
                <a:cubicBezTo>
                  <a:pt x="6908348" y="2692338"/>
                  <a:pt x="6911018" y="2688225"/>
                  <a:pt x="6908883" y="2687622"/>
                </a:cubicBezTo>
                <a:close/>
                <a:moveTo>
                  <a:pt x="6695388" y="2685736"/>
                </a:moveTo>
                <a:cubicBezTo>
                  <a:pt x="6692183" y="2684829"/>
                  <a:pt x="6686448" y="2689077"/>
                  <a:pt x="6686242" y="2692684"/>
                </a:cubicBezTo>
                <a:cubicBezTo>
                  <a:pt x="6686174" y="2693888"/>
                  <a:pt x="6686721" y="2695020"/>
                  <a:pt x="6688179" y="2695867"/>
                </a:cubicBezTo>
                <a:cubicBezTo>
                  <a:pt x="6689895" y="2691137"/>
                  <a:pt x="6693672" y="2690465"/>
                  <a:pt x="6695388" y="2685736"/>
                </a:cubicBezTo>
                <a:close/>
                <a:moveTo>
                  <a:pt x="5619423" y="2685400"/>
                </a:moveTo>
                <a:cubicBezTo>
                  <a:pt x="5619168" y="2687191"/>
                  <a:pt x="5616334" y="2687797"/>
                  <a:pt x="5613500" y="2688405"/>
                </a:cubicBezTo>
                <a:lnTo>
                  <a:pt x="5612928" y="2688695"/>
                </a:lnTo>
                <a:lnTo>
                  <a:pt x="5611739" y="2685843"/>
                </a:lnTo>
                <a:close/>
                <a:moveTo>
                  <a:pt x="7023097" y="2682710"/>
                </a:moveTo>
                <a:cubicBezTo>
                  <a:pt x="7021716" y="2684808"/>
                  <a:pt x="7020201" y="2687284"/>
                  <a:pt x="7019726" y="2689017"/>
                </a:cubicBezTo>
                <a:cubicBezTo>
                  <a:pt x="7019252" y="2690750"/>
                  <a:pt x="7019821" y="2691740"/>
                  <a:pt x="7022609" y="2690867"/>
                </a:cubicBezTo>
                <a:cubicBezTo>
                  <a:pt x="7021488" y="2690552"/>
                  <a:pt x="7020366" y="2690234"/>
                  <a:pt x="7020913" y="2688729"/>
                </a:cubicBezTo>
                <a:cubicBezTo>
                  <a:pt x="7022035" y="2689047"/>
                  <a:pt x="7024278" y="2689680"/>
                  <a:pt x="7024823" y="2688175"/>
                </a:cubicBezTo>
                <a:cubicBezTo>
                  <a:pt x="7020913" y="2688729"/>
                  <a:pt x="7028646" y="2677639"/>
                  <a:pt x="7023097" y="2682710"/>
                </a:cubicBezTo>
                <a:close/>
                <a:moveTo>
                  <a:pt x="6607514" y="2681460"/>
                </a:moveTo>
                <a:cubicBezTo>
                  <a:pt x="6606407" y="2684510"/>
                  <a:pt x="6605301" y="2687560"/>
                  <a:pt x="6603092" y="2690298"/>
                </a:cubicBezTo>
                <a:cubicBezTo>
                  <a:pt x="6600880" y="2696398"/>
                  <a:pt x="6599220" y="2700971"/>
                  <a:pt x="6595358" y="2704924"/>
                </a:cubicBezTo>
                <a:cubicBezTo>
                  <a:pt x="6594250" y="2707976"/>
                  <a:pt x="6586520" y="2719241"/>
                  <a:pt x="6586515" y="2722601"/>
                </a:cubicBezTo>
                <a:cubicBezTo>
                  <a:pt x="6589277" y="2718338"/>
                  <a:pt x="6588166" y="2724749"/>
                  <a:pt x="6588714" y="2726584"/>
                </a:cubicBezTo>
                <a:cubicBezTo>
                  <a:pt x="6588161" y="2728110"/>
                  <a:pt x="6585953" y="2730849"/>
                  <a:pt x="6585400" y="2732373"/>
                </a:cubicBezTo>
                <a:cubicBezTo>
                  <a:pt x="6583745" y="2733588"/>
                  <a:pt x="6583745" y="2733588"/>
                  <a:pt x="6583192" y="2735111"/>
                </a:cubicBezTo>
                <a:cubicBezTo>
                  <a:pt x="6583192" y="2735111"/>
                  <a:pt x="6582639" y="2736637"/>
                  <a:pt x="6583740" y="2736947"/>
                </a:cubicBezTo>
                <a:cubicBezTo>
                  <a:pt x="6584843" y="2737258"/>
                  <a:pt x="6585943" y="2737570"/>
                  <a:pt x="6586497" y="2736045"/>
                </a:cubicBezTo>
                <a:cubicBezTo>
                  <a:pt x="6586497" y="2736045"/>
                  <a:pt x="6587049" y="2734520"/>
                  <a:pt x="6587049" y="2734520"/>
                </a:cubicBezTo>
                <a:cubicBezTo>
                  <a:pt x="6589258" y="2731781"/>
                  <a:pt x="6591466" y="2729043"/>
                  <a:pt x="6592019" y="2727519"/>
                </a:cubicBezTo>
                <a:cubicBezTo>
                  <a:pt x="6594222" y="2728140"/>
                  <a:pt x="6594771" y="2729976"/>
                  <a:pt x="6597527" y="2729074"/>
                </a:cubicBezTo>
                <a:cubicBezTo>
                  <a:pt x="6595888" y="2720204"/>
                  <a:pt x="6597551" y="2712268"/>
                  <a:pt x="6599764" y="2706170"/>
                </a:cubicBezTo>
                <a:cubicBezTo>
                  <a:pt x="6602526" y="2701907"/>
                  <a:pt x="6604185" y="2697331"/>
                  <a:pt x="6605844" y="2692756"/>
                </a:cubicBezTo>
                <a:cubicBezTo>
                  <a:pt x="6608052" y="2690018"/>
                  <a:pt x="6609158" y="2686968"/>
                  <a:pt x="6610265" y="2683918"/>
                </a:cubicBezTo>
                <a:cubicBezTo>
                  <a:pt x="6610818" y="2682394"/>
                  <a:pt x="6610818" y="2682394"/>
                  <a:pt x="6609716" y="2682082"/>
                </a:cubicBezTo>
                <a:cubicBezTo>
                  <a:pt x="6609169" y="2680245"/>
                  <a:pt x="6607514" y="2681460"/>
                  <a:pt x="6607514" y="2681460"/>
                </a:cubicBezTo>
                <a:close/>
                <a:moveTo>
                  <a:pt x="5784839" y="2680998"/>
                </a:moveTo>
                <a:cubicBezTo>
                  <a:pt x="5784839" y="2680998"/>
                  <a:pt x="5784839" y="2680998"/>
                  <a:pt x="5784285" y="2684898"/>
                </a:cubicBezTo>
                <a:cubicBezTo>
                  <a:pt x="5784285" y="2684898"/>
                  <a:pt x="5784285" y="2684898"/>
                  <a:pt x="5795870" y="2686131"/>
                </a:cubicBezTo>
                <a:cubicBezTo>
                  <a:pt x="5796423" y="2682230"/>
                  <a:pt x="5796423" y="2682230"/>
                  <a:pt x="5796423" y="2682230"/>
                </a:cubicBezTo>
                <a:cubicBezTo>
                  <a:pt x="5784839" y="2680998"/>
                  <a:pt x="5784839" y="2680998"/>
                  <a:pt x="5784839" y="2680998"/>
                </a:cubicBezTo>
                <a:close/>
                <a:moveTo>
                  <a:pt x="6824405" y="2680192"/>
                </a:moveTo>
                <a:cubicBezTo>
                  <a:pt x="6823323" y="2679886"/>
                  <a:pt x="6822242" y="2679580"/>
                  <a:pt x="6820588" y="2680852"/>
                </a:cubicBezTo>
                <a:cubicBezTo>
                  <a:pt x="6820017" y="2682428"/>
                  <a:pt x="6820017" y="2682428"/>
                  <a:pt x="6819445" y="2684005"/>
                </a:cubicBezTo>
                <a:cubicBezTo>
                  <a:pt x="6818363" y="2683700"/>
                  <a:pt x="6816200" y="2683090"/>
                  <a:pt x="6814546" y="2684360"/>
                </a:cubicBezTo>
                <a:cubicBezTo>
                  <a:pt x="6813974" y="2685936"/>
                  <a:pt x="6815056" y="2686242"/>
                  <a:pt x="6815056" y="2686242"/>
                </a:cubicBezTo>
                <a:cubicBezTo>
                  <a:pt x="6816709" y="2684971"/>
                  <a:pt x="6817791" y="2685276"/>
                  <a:pt x="6817791" y="2685276"/>
                </a:cubicBezTo>
                <a:cubicBezTo>
                  <a:pt x="6818872" y="2685583"/>
                  <a:pt x="6818300" y="2687158"/>
                  <a:pt x="6818300" y="2687158"/>
                </a:cubicBezTo>
                <a:cubicBezTo>
                  <a:pt x="6818300" y="2687158"/>
                  <a:pt x="6818300" y="2687158"/>
                  <a:pt x="6817728" y="2688736"/>
                </a:cubicBezTo>
                <a:cubicBezTo>
                  <a:pt x="6817728" y="2688736"/>
                  <a:pt x="6817156" y="2690312"/>
                  <a:pt x="6818237" y="2690617"/>
                </a:cubicBezTo>
                <a:cubicBezTo>
                  <a:pt x="6818237" y="2690617"/>
                  <a:pt x="6819319" y="2690923"/>
                  <a:pt x="6819891" y="2689346"/>
                </a:cubicBezTo>
                <a:cubicBezTo>
                  <a:pt x="6820973" y="2689651"/>
                  <a:pt x="6821545" y="2688075"/>
                  <a:pt x="6821545" y="2688075"/>
                </a:cubicBezTo>
                <a:cubicBezTo>
                  <a:pt x="6821545" y="2688075"/>
                  <a:pt x="6822117" y="2686500"/>
                  <a:pt x="6822117" y="2686500"/>
                </a:cubicBezTo>
                <a:cubicBezTo>
                  <a:pt x="6823769" y="2685227"/>
                  <a:pt x="6824341" y="2683650"/>
                  <a:pt x="6825997" y="2682379"/>
                </a:cubicBezTo>
                <a:cubicBezTo>
                  <a:pt x="6825997" y="2682379"/>
                  <a:pt x="6825486" y="2680496"/>
                  <a:pt x="6824405" y="2680192"/>
                </a:cubicBezTo>
                <a:close/>
                <a:moveTo>
                  <a:pt x="6520026" y="2680016"/>
                </a:moveTo>
                <a:cubicBezTo>
                  <a:pt x="6519956" y="2682582"/>
                  <a:pt x="6516904" y="2686243"/>
                  <a:pt x="6516702" y="2688289"/>
                </a:cubicBezTo>
                <a:cubicBezTo>
                  <a:pt x="6516635" y="2688970"/>
                  <a:pt x="6516882" y="2689470"/>
                  <a:pt x="6517663" y="2689691"/>
                </a:cubicBezTo>
                <a:cubicBezTo>
                  <a:pt x="6517756" y="2686270"/>
                  <a:pt x="6523149" y="2680897"/>
                  <a:pt x="6520026" y="2680016"/>
                </a:cubicBezTo>
                <a:close/>
                <a:moveTo>
                  <a:pt x="7999512" y="2679997"/>
                </a:moveTo>
                <a:lnTo>
                  <a:pt x="7999530" y="2680069"/>
                </a:lnTo>
                <a:lnTo>
                  <a:pt x="7998123" y="2685088"/>
                </a:lnTo>
                <a:lnTo>
                  <a:pt x="7991917" y="2683739"/>
                </a:lnTo>
                <a:cubicBezTo>
                  <a:pt x="7991917" y="2683739"/>
                  <a:pt x="7991942" y="2682110"/>
                  <a:pt x="7991966" y="2680481"/>
                </a:cubicBezTo>
                <a:cubicBezTo>
                  <a:pt x="7997012" y="2680488"/>
                  <a:pt x="7996989" y="2682118"/>
                  <a:pt x="7996989" y="2682118"/>
                </a:cubicBezTo>
                <a:close/>
                <a:moveTo>
                  <a:pt x="5539480" y="2677705"/>
                </a:moveTo>
                <a:lnTo>
                  <a:pt x="5536935" y="2686183"/>
                </a:lnTo>
                <a:cubicBezTo>
                  <a:pt x="5536935" y="2686183"/>
                  <a:pt x="5548631" y="2689079"/>
                  <a:pt x="5548631" y="2689079"/>
                </a:cubicBezTo>
                <a:cubicBezTo>
                  <a:pt x="5550025" y="2684439"/>
                  <a:pt x="5550025" y="2684439"/>
                  <a:pt x="5550025" y="2684439"/>
                </a:cubicBezTo>
                <a:lnTo>
                  <a:pt x="5550729" y="2682094"/>
                </a:lnTo>
                <a:lnTo>
                  <a:pt x="5552522" y="2682371"/>
                </a:lnTo>
                <a:cubicBezTo>
                  <a:pt x="5553812" y="2682963"/>
                  <a:pt x="5553685" y="2683858"/>
                  <a:pt x="5553431" y="2685648"/>
                </a:cubicBezTo>
                <a:cubicBezTo>
                  <a:pt x="5575090" y="2687952"/>
                  <a:pt x="5586933" y="2681945"/>
                  <a:pt x="5597255" y="2686676"/>
                </a:cubicBezTo>
                <a:lnTo>
                  <a:pt x="5608058" y="2686055"/>
                </a:lnTo>
                <a:lnTo>
                  <a:pt x="5608646" y="2690867"/>
                </a:lnTo>
                <a:lnTo>
                  <a:pt x="5607577" y="2691409"/>
                </a:lnTo>
                <a:lnTo>
                  <a:pt x="5608804" y="2692157"/>
                </a:lnTo>
                <a:lnTo>
                  <a:pt x="5609564" y="2698361"/>
                </a:lnTo>
                <a:lnTo>
                  <a:pt x="5609541" y="2699702"/>
                </a:lnTo>
                <a:lnTo>
                  <a:pt x="5607227" y="2699051"/>
                </a:lnTo>
                <a:cubicBezTo>
                  <a:pt x="5606703" y="2702735"/>
                  <a:pt x="5601234" y="2702153"/>
                  <a:pt x="5594528" y="2700505"/>
                </a:cubicBezTo>
                <a:lnTo>
                  <a:pt x="5580471" y="2697050"/>
                </a:lnTo>
                <a:lnTo>
                  <a:pt x="5581771" y="2692716"/>
                </a:lnTo>
                <a:cubicBezTo>
                  <a:pt x="5572166" y="2685417"/>
                  <a:pt x="5572166" y="2685417"/>
                  <a:pt x="5572166" y="2685417"/>
                </a:cubicBezTo>
                <a:cubicBezTo>
                  <a:pt x="5570791" y="2690000"/>
                  <a:pt x="5570791" y="2690000"/>
                  <a:pt x="5570791" y="2690000"/>
                </a:cubicBezTo>
                <a:cubicBezTo>
                  <a:pt x="5569416" y="2694581"/>
                  <a:pt x="5569416" y="2694581"/>
                  <a:pt x="5568040" y="2699164"/>
                </a:cubicBezTo>
                <a:lnTo>
                  <a:pt x="5567065" y="2702411"/>
                </a:lnTo>
                <a:lnTo>
                  <a:pt x="5561901" y="2705447"/>
                </a:lnTo>
                <a:lnTo>
                  <a:pt x="5565838" y="2706500"/>
                </a:lnTo>
                <a:lnTo>
                  <a:pt x="5565289" y="2708328"/>
                </a:lnTo>
                <a:cubicBezTo>
                  <a:pt x="5555686" y="2701030"/>
                  <a:pt x="5554311" y="2705612"/>
                  <a:pt x="5554311" y="2705612"/>
                </a:cubicBezTo>
                <a:cubicBezTo>
                  <a:pt x="5554311" y="2705612"/>
                  <a:pt x="5555686" y="2701030"/>
                  <a:pt x="5555686" y="2701030"/>
                </a:cubicBezTo>
                <a:cubicBezTo>
                  <a:pt x="5557062" y="2696448"/>
                  <a:pt x="5558437" y="2691866"/>
                  <a:pt x="5558437" y="2691866"/>
                </a:cubicBezTo>
                <a:cubicBezTo>
                  <a:pt x="5547456" y="2689149"/>
                  <a:pt x="5547456" y="2689149"/>
                  <a:pt x="5547456" y="2689149"/>
                </a:cubicBezTo>
                <a:lnTo>
                  <a:pt x="5544706" y="2698313"/>
                </a:lnTo>
                <a:cubicBezTo>
                  <a:pt x="5544706" y="2698313"/>
                  <a:pt x="5533728" y="2695597"/>
                  <a:pt x="5543331" y="2702895"/>
                </a:cubicBezTo>
                <a:cubicBezTo>
                  <a:pt x="5543331" y="2702895"/>
                  <a:pt x="5543331" y="2702895"/>
                  <a:pt x="5541955" y="2707476"/>
                </a:cubicBezTo>
                <a:lnTo>
                  <a:pt x="5536935" y="2712232"/>
                </a:lnTo>
                <a:lnTo>
                  <a:pt x="5528559" y="2712819"/>
                </a:lnTo>
                <a:lnTo>
                  <a:pt x="5530976" y="2704762"/>
                </a:lnTo>
                <a:lnTo>
                  <a:pt x="5537592" y="2677874"/>
                </a:lnTo>
                <a:close/>
                <a:moveTo>
                  <a:pt x="6582632" y="2677620"/>
                </a:moveTo>
                <a:cubicBezTo>
                  <a:pt x="6581429" y="2677280"/>
                  <a:pt x="6581429" y="2677280"/>
                  <a:pt x="6579681" y="2678445"/>
                </a:cubicBezTo>
                <a:cubicBezTo>
                  <a:pt x="6577388" y="2681115"/>
                  <a:pt x="6575751" y="2685630"/>
                  <a:pt x="6575314" y="2690486"/>
                </a:cubicBezTo>
                <a:cubicBezTo>
                  <a:pt x="6575314" y="2690486"/>
                  <a:pt x="6574768" y="2691991"/>
                  <a:pt x="6574768" y="2691991"/>
                </a:cubicBezTo>
                <a:cubicBezTo>
                  <a:pt x="6574221" y="2693496"/>
                  <a:pt x="6575424" y="2693835"/>
                  <a:pt x="6575424" y="2693835"/>
                </a:cubicBezTo>
                <a:cubicBezTo>
                  <a:pt x="6576626" y="2694175"/>
                  <a:pt x="6576626" y="2694175"/>
                  <a:pt x="6577171" y="2692670"/>
                </a:cubicBezTo>
                <a:cubicBezTo>
                  <a:pt x="6577171" y="2692670"/>
                  <a:pt x="6577717" y="2691165"/>
                  <a:pt x="6577717" y="2691165"/>
                </a:cubicBezTo>
                <a:cubicBezTo>
                  <a:pt x="6579355" y="2686649"/>
                  <a:pt x="6579245" y="2683300"/>
                  <a:pt x="6582086" y="2679125"/>
                </a:cubicBezTo>
                <a:cubicBezTo>
                  <a:pt x="6582086" y="2679125"/>
                  <a:pt x="6582632" y="2677620"/>
                  <a:pt x="6582632" y="2677620"/>
                </a:cubicBezTo>
                <a:close/>
                <a:moveTo>
                  <a:pt x="5830715" y="2675321"/>
                </a:moveTo>
                <a:cubicBezTo>
                  <a:pt x="5819616" y="2674141"/>
                  <a:pt x="5808001" y="2676580"/>
                  <a:pt x="5807487" y="2680203"/>
                </a:cubicBezTo>
                <a:cubicBezTo>
                  <a:pt x="5817562" y="2688627"/>
                  <a:pt x="5793817" y="2697130"/>
                  <a:pt x="5781176" y="2706815"/>
                </a:cubicBezTo>
                <a:cubicBezTo>
                  <a:pt x="5803890" y="2705554"/>
                  <a:pt x="5791249" y="2715237"/>
                  <a:pt x="5801835" y="2720041"/>
                </a:cubicBezTo>
                <a:cubicBezTo>
                  <a:pt x="5804610" y="2720336"/>
                  <a:pt x="5806030" y="2720257"/>
                  <a:pt x="5806771" y="2719991"/>
                </a:cubicBezTo>
                <a:cubicBezTo>
                  <a:pt x="5808999" y="2719195"/>
                  <a:pt x="5805123" y="2716714"/>
                  <a:pt x="5813451" y="2717599"/>
                </a:cubicBezTo>
                <a:cubicBezTo>
                  <a:pt x="5814478" y="2710358"/>
                  <a:pt x="5814992" y="2706735"/>
                  <a:pt x="5826091" y="2707916"/>
                </a:cubicBezTo>
                <a:cubicBezTo>
                  <a:pt x="5825577" y="2711538"/>
                  <a:pt x="5825577" y="2711538"/>
                  <a:pt x="5836677" y="2712719"/>
                </a:cubicBezTo>
                <a:cubicBezTo>
                  <a:pt x="5836164" y="2716341"/>
                  <a:pt x="5836164" y="2716341"/>
                  <a:pt x="5847263" y="2717521"/>
                </a:cubicBezTo>
                <a:cubicBezTo>
                  <a:pt x="5836164" y="2716341"/>
                  <a:pt x="5836164" y="2716341"/>
                  <a:pt x="5836164" y="2716341"/>
                </a:cubicBezTo>
                <a:cubicBezTo>
                  <a:pt x="5846750" y="2721143"/>
                  <a:pt x="5845722" y="2728386"/>
                  <a:pt x="5868435" y="2727129"/>
                </a:cubicBezTo>
                <a:cubicBezTo>
                  <a:pt x="5857849" y="2722323"/>
                  <a:pt x="5858877" y="2715080"/>
                  <a:pt x="5847777" y="2713899"/>
                </a:cubicBezTo>
                <a:cubicBezTo>
                  <a:pt x="5847777" y="2713899"/>
                  <a:pt x="5836677" y="2712719"/>
                  <a:pt x="5836677" y="2712719"/>
                </a:cubicBezTo>
                <a:cubicBezTo>
                  <a:pt x="5848290" y="2710278"/>
                  <a:pt x="5837191" y="2709097"/>
                  <a:pt x="5837705" y="2705476"/>
                </a:cubicBezTo>
                <a:cubicBezTo>
                  <a:pt x="5837705" y="2705476"/>
                  <a:pt x="5848806" y="2706657"/>
                  <a:pt x="5848806" y="2706657"/>
                </a:cubicBezTo>
                <a:cubicBezTo>
                  <a:pt x="5851579" y="2706952"/>
                  <a:pt x="5853000" y="2706873"/>
                  <a:pt x="5853568" y="2706589"/>
                </a:cubicBezTo>
                <a:cubicBezTo>
                  <a:pt x="5855274" y="2705736"/>
                  <a:pt x="5849319" y="2703034"/>
                  <a:pt x="5849319" y="2703034"/>
                </a:cubicBezTo>
                <a:cubicBezTo>
                  <a:pt x="5838219" y="2701853"/>
                  <a:pt x="5837705" y="2705476"/>
                  <a:pt x="5837705" y="2705476"/>
                </a:cubicBezTo>
                <a:cubicBezTo>
                  <a:pt x="5838219" y="2701853"/>
                  <a:pt x="5826605" y="2704295"/>
                  <a:pt x="5827633" y="2697052"/>
                </a:cubicBezTo>
                <a:cubicBezTo>
                  <a:pt x="5827633" y="2697052"/>
                  <a:pt x="5838733" y="2698232"/>
                  <a:pt x="5838733" y="2698232"/>
                </a:cubicBezTo>
                <a:cubicBezTo>
                  <a:pt x="5839761" y="2690988"/>
                  <a:pt x="5850860" y="2692169"/>
                  <a:pt x="5851375" y="2688547"/>
                </a:cubicBezTo>
                <a:cubicBezTo>
                  <a:pt x="5840274" y="2687366"/>
                  <a:pt x="5840788" y="2683746"/>
                  <a:pt x="5852401" y="2681305"/>
                </a:cubicBezTo>
                <a:cubicBezTo>
                  <a:pt x="5841302" y="2680124"/>
                  <a:pt x="5829688" y="2682564"/>
                  <a:pt x="5830202" y="2678943"/>
                </a:cubicBezTo>
                <a:cubicBezTo>
                  <a:pt x="5841302" y="2680124"/>
                  <a:pt x="5830202" y="2678943"/>
                  <a:pt x="5830715" y="2675321"/>
                </a:cubicBezTo>
                <a:close/>
                <a:moveTo>
                  <a:pt x="6997802" y="2672579"/>
                </a:moveTo>
                <a:cubicBezTo>
                  <a:pt x="6996600" y="2672240"/>
                  <a:pt x="6996600" y="2672240"/>
                  <a:pt x="6996067" y="2673711"/>
                </a:cubicBezTo>
                <a:cubicBezTo>
                  <a:pt x="6994999" y="2676655"/>
                  <a:pt x="6994999" y="2676655"/>
                  <a:pt x="6994999" y="2676655"/>
                </a:cubicBezTo>
                <a:cubicBezTo>
                  <a:pt x="6994999" y="2676655"/>
                  <a:pt x="6994999" y="2676655"/>
                  <a:pt x="6996201" y="2676995"/>
                </a:cubicBezTo>
                <a:cubicBezTo>
                  <a:pt x="6996201" y="2676995"/>
                  <a:pt x="6997403" y="2677333"/>
                  <a:pt x="6997403" y="2677333"/>
                </a:cubicBezTo>
                <a:cubicBezTo>
                  <a:pt x="6998470" y="2674389"/>
                  <a:pt x="6998470" y="2674389"/>
                  <a:pt x="6998470" y="2674389"/>
                </a:cubicBezTo>
                <a:cubicBezTo>
                  <a:pt x="6999005" y="2672919"/>
                  <a:pt x="6997802" y="2672579"/>
                  <a:pt x="6997802" y="2672579"/>
                </a:cubicBezTo>
                <a:close/>
                <a:moveTo>
                  <a:pt x="7995924" y="2671555"/>
                </a:moveTo>
                <a:lnTo>
                  <a:pt x="7997135" y="2672346"/>
                </a:lnTo>
                <a:lnTo>
                  <a:pt x="7995034" y="2672834"/>
                </a:lnTo>
                <a:close/>
                <a:moveTo>
                  <a:pt x="7683490" y="2671108"/>
                </a:moveTo>
                <a:cubicBezTo>
                  <a:pt x="7683490" y="2671108"/>
                  <a:pt x="7679135" y="2689743"/>
                  <a:pt x="7680222" y="2685084"/>
                </a:cubicBezTo>
                <a:cubicBezTo>
                  <a:pt x="7679135" y="2689743"/>
                  <a:pt x="7680222" y="2685084"/>
                  <a:pt x="7668007" y="2687710"/>
                </a:cubicBezTo>
                <a:cubicBezTo>
                  <a:pt x="7668007" y="2687710"/>
                  <a:pt x="7668007" y="2687710"/>
                  <a:pt x="7669094" y="2683053"/>
                </a:cubicBezTo>
                <a:cubicBezTo>
                  <a:pt x="7670185" y="2678394"/>
                  <a:pt x="7682401" y="2675768"/>
                  <a:pt x="7683490" y="2671108"/>
                </a:cubicBezTo>
                <a:close/>
                <a:moveTo>
                  <a:pt x="5368839" y="2670598"/>
                </a:moveTo>
                <a:lnTo>
                  <a:pt x="5376062" y="2670728"/>
                </a:lnTo>
                <a:lnTo>
                  <a:pt x="5374511" y="2675897"/>
                </a:lnTo>
                <a:close/>
                <a:moveTo>
                  <a:pt x="8673200" y="2669654"/>
                </a:moveTo>
                <a:cubicBezTo>
                  <a:pt x="8673174" y="2671292"/>
                  <a:pt x="8668193" y="2671285"/>
                  <a:pt x="8663189" y="2672916"/>
                </a:cubicBezTo>
                <a:cubicBezTo>
                  <a:pt x="8668119" y="2676201"/>
                  <a:pt x="8658133" y="2677825"/>
                  <a:pt x="8663041" y="2682748"/>
                </a:cubicBezTo>
                <a:cubicBezTo>
                  <a:pt x="8658061" y="2682741"/>
                  <a:pt x="8658061" y="2682741"/>
                  <a:pt x="8658061" y="2682741"/>
                </a:cubicBezTo>
                <a:cubicBezTo>
                  <a:pt x="8658061" y="2682741"/>
                  <a:pt x="8658036" y="2684381"/>
                  <a:pt x="8658036" y="2684381"/>
                </a:cubicBezTo>
                <a:cubicBezTo>
                  <a:pt x="8663016" y="2684386"/>
                  <a:pt x="8663016" y="2684386"/>
                  <a:pt x="8663016" y="2684386"/>
                </a:cubicBezTo>
                <a:cubicBezTo>
                  <a:pt x="8657988" y="2687657"/>
                  <a:pt x="8667948" y="2687673"/>
                  <a:pt x="8677860" y="2690965"/>
                </a:cubicBezTo>
                <a:cubicBezTo>
                  <a:pt x="8677885" y="2689327"/>
                  <a:pt x="8677935" y="2686048"/>
                  <a:pt x="8682915" y="2686056"/>
                </a:cubicBezTo>
                <a:cubicBezTo>
                  <a:pt x="8682964" y="2682779"/>
                  <a:pt x="8678033" y="2679493"/>
                  <a:pt x="8693024" y="2676238"/>
                </a:cubicBezTo>
                <a:cubicBezTo>
                  <a:pt x="8678058" y="2677855"/>
                  <a:pt x="8683135" y="2671306"/>
                  <a:pt x="8673200" y="2669654"/>
                </a:cubicBezTo>
                <a:close/>
                <a:moveTo>
                  <a:pt x="7939057" y="2669074"/>
                </a:moveTo>
                <a:cubicBezTo>
                  <a:pt x="7936892" y="2678337"/>
                  <a:pt x="7923953" y="2680807"/>
                  <a:pt x="7922870" y="2685438"/>
                </a:cubicBezTo>
                <a:cubicBezTo>
                  <a:pt x="7923953" y="2680807"/>
                  <a:pt x="7926119" y="2671543"/>
                  <a:pt x="7926119" y="2671543"/>
                </a:cubicBezTo>
                <a:cubicBezTo>
                  <a:pt x="7925036" y="2676174"/>
                  <a:pt x="7913183" y="2674011"/>
                  <a:pt x="7912101" y="2678643"/>
                </a:cubicBezTo>
                <a:cubicBezTo>
                  <a:pt x="7909935" y="2687908"/>
                  <a:pt x="7921789" y="2690072"/>
                  <a:pt x="7920704" y="2694703"/>
                </a:cubicBezTo>
                <a:cubicBezTo>
                  <a:pt x="7923128" y="2697560"/>
                  <a:pt x="7925147" y="2698835"/>
                  <a:pt x="7926898" y="2698778"/>
                </a:cubicBezTo>
                <a:cubicBezTo>
                  <a:pt x="7932154" y="2698603"/>
                  <a:pt x="7934996" y="2686444"/>
                  <a:pt x="7939057" y="2669074"/>
                </a:cubicBezTo>
                <a:close/>
                <a:moveTo>
                  <a:pt x="5942043" y="2668691"/>
                </a:moveTo>
                <a:cubicBezTo>
                  <a:pt x="5931745" y="2667595"/>
                  <a:pt x="5940522" y="2679416"/>
                  <a:pt x="5929716" y="2681896"/>
                </a:cubicBezTo>
                <a:cubicBezTo>
                  <a:pt x="5940014" y="2682992"/>
                  <a:pt x="5950309" y="2684086"/>
                  <a:pt x="5960603" y="2685182"/>
                </a:cubicBezTo>
                <a:cubicBezTo>
                  <a:pt x="5961111" y="2681606"/>
                  <a:pt x="5961111" y="2681606"/>
                  <a:pt x="5961111" y="2681606"/>
                </a:cubicBezTo>
                <a:cubicBezTo>
                  <a:pt x="5950816" y="2680513"/>
                  <a:pt x="5962126" y="2674456"/>
                  <a:pt x="5952338" y="2669786"/>
                </a:cubicBezTo>
                <a:cubicBezTo>
                  <a:pt x="5952338" y="2669786"/>
                  <a:pt x="5952338" y="2669786"/>
                  <a:pt x="5942043" y="2668691"/>
                </a:cubicBezTo>
                <a:close/>
                <a:moveTo>
                  <a:pt x="6614808" y="2668453"/>
                </a:moveTo>
                <a:cubicBezTo>
                  <a:pt x="6613740" y="2668152"/>
                  <a:pt x="6613740" y="2668152"/>
                  <a:pt x="6613190" y="2669669"/>
                </a:cubicBezTo>
                <a:cubicBezTo>
                  <a:pt x="6612638" y="2671188"/>
                  <a:pt x="6612638" y="2671188"/>
                  <a:pt x="6611021" y="2672403"/>
                </a:cubicBezTo>
                <a:cubicBezTo>
                  <a:pt x="6611021" y="2672403"/>
                  <a:pt x="6610469" y="2673922"/>
                  <a:pt x="6611538" y="2674223"/>
                </a:cubicBezTo>
                <a:cubicBezTo>
                  <a:pt x="6611538" y="2674223"/>
                  <a:pt x="6612606" y="2674524"/>
                  <a:pt x="6613156" y="2673007"/>
                </a:cubicBezTo>
                <a:cubicBezTo>
                  <a:pt x="6613156" y="2673007"/>
                  <a:pt x="6614776" y="2671790"/>
                  <a:pt x="6615325" y="2670274"/>
                </a:cubicBezTo>
                <a:cubicBezTo>
                  <a:pt x="6615876" y="2668755"/>
                  <a:pt x="6614808" y="2668453"/>
                  <a:pt x="6614808" y="2668453"/>
                </a:cubicBezTo>
                <a:close/>
                <a:moveTo>
                  <a:pt x="7086871" y="2667311"/>
                </a:moveTo>
                <a:cubicBezTo>
                  <a:pt x="7086471" y="2668416"/>
                  <a:pt x="7082381" y="2668478"/>
                  <a:pt x="7081983" y="2669583"/>
                </a:cubicBezTo>
                <a:cubicBezTo>
                  <a:pt x="7081848" y="2669950"/>
                  <a:pt x="7082124" y="2670435"/>
                  <a:pt x="7083083" y="2671109"/>
                </a:cubicBezTo>
                <a:cubicBezTo>
                  <a:pt x="7083617" y="2669639"/>
                  <a:pt x="7091799" y="2670327"/>
                  <a:pt x="7086871" y="2667311"/>
                </a:cubicBezTo>
                <a:close/>
                <a:moveTo>
                  <a:pt x="5775284" y="2665465"/>
                </a:moveTo>
                <a:cubicBezTo>
                  <a:pt x="5774731" y="2669366"/>
                  <a:pt x="5774731" y="2669366"/>
                  <a:pt x="5786315" y="2670598"/>
                </a:cubicBezTo>
                <a:cubicBezTo>
                  <a:pt x="5798450" y="2667930"/>
                  <a:pt x="5786869" y="2666697"/>
                  <a:pt x="5775284" y="2665465"/>
                </a:cubicBezTo>
                <a:close/>
                <a:moveTo>
                  <a:pt x="5853976" y="2663280"/>
                </a:moveTo>
                <a:cubicBezTo>
                  <a:pt x="5853976" y="2663280"/>
                  <a:pt x="5853976" y="2663280"/>
                  <a:pt x="5853422" y="2667180"/>
                </a:cubicBezTo>
                <a:cubicBezTo>
                  <a:pt x="5859215" y="2667796"/>
                  <a:pt x="5862110" y="2668104"/>
                  <a:pt x="5863628" y="2667771"/>
                </a:cubicBezTo>
                <a:cubicBezTo>
                  <a:pt x="5865144" y="2667438"/>
                  <a:pt x="5865283" y="2666462"/>
                  <a:pt x="5865559" y="2664512"/>
                </a:cubicBezTo>
                <a:cubicBezTo>
                  <a:pt x="5865559" y="2664512"/>
                  <a:pt x="5865559" y="2664512"/>
                  <a:pt x="5853976" y="2663280"/>
                </a:cubicBezTo>
                <a:close/>
                <a:moveTo>
                  <a:pt x="7825274" y="2662356"/>
                </a:moveTo>
                <a:cubicBezTo>
                  <a:pt x="7825274" y="2662356"/>
                  <a:pt x="7824224" y="2666848"/>
                  <a:pt x="7823174" y="2671339"/>
                </a:cubicBezTo>
                <a:cubicBezTo>
                  <a:pt x="7823174" y="2671339"/>
                  <a:pt x="7822124" y="2675831"/>
                  <a:pt x="7830027" y="2677274"/>
                </a:cubicBezTo>
                <a:cubicBezTo>
                  <a:pt x="7832126" y="2668290"/>
                  <a:pt x="7833177" y="2663799"/>
                  <a:pt x="7825274" y="2662356"/>
                </a:cubicBezTo>
                <a:close/>
                <a:moveTo>
                  <a:pt x="7092245" y="2662147"/>
                </a:moveTo>
                <a:cubicBezTo>
                  <a:pt x="7092251" y="2661778"/>
                  <a:pt x="7092006" y="2662449"/>
                  <a:pt x="7091297" y="2665216"/>
                </a:cubicBezTo>
                <a:cubicBezTo>
                  <a:pt x="7090966" y="2667346"/>
                  <a:pt x="7090859" y="2668289"/>
                  <a:pt x="7090884" y="2668488"/>
                </a:cubicBezTo>
                <a:cubicBezTo>
                  <a:pt x="7090960" y="2669084"/>
                  <a:pt x="7092234" y="2662977"/>
                  <a:pt x="7092245" y="2662147"/>
                </a:cubicBezTo>
                <a:close/>
                <a:moveTo>
                  <a:pt x="7900314" y="2658578"/>
                </a:moveTo>
                <a:cubicBezTo>
                  <a:pt x="7898201" y="2658807"/>
                  <a:pt x="7895673" y="2660804"/>
                  <a:pt x="7894572" y="2665521"/>
                </a:cubicBezTo>
                <a:cubicBezTo>
                  <a:pt x="7894572" y="2665521"/>
                  <a:pt x="7894572" y="2665521"/>
                  <a:pt x="7892366" y="2674954"/>
                </a:cubicBezTo>
                <a:cubicBezTo>
                  <a:pt x="7892366" y="2674954"/>
                  <a:pt x="7892366" y="2674954"/>
                  <a:pt x="7899167" y="2681114"/>
                </a:cubicBezTo>
                <a:cubicBezTo>
                  <a:pt x="7901371" y="2671680"/>
                  <a:pt x="7902473" y="2666963"/>
                  <a:pt x="7903575" y="2662247"/>
                </a:cubicBezTo>
                <a:cubicBezTo>
                  <a:pt x="7904128" y="2659888"/>
                  <a:pt x="7902428" y="2658349"/>
                  <a:pt x="7900314" y="2658578"/>
                </a:cubicBezTo>
                <a:close/>
                <a:moveTo>
                  <a:pt x="5635188" y="2658477"/>
                </a:moveTo>
                <a:cubicBezTo>
                  <a:pt x="5634635" y="2662378"/>
                  <a:pt x="5634635" y="2662378"/>
                  <a:pt x="5634635" y="2662378"/>
                </a:cubicBezTo>
                <a:cubicBezTo>
                  <a:pt x="5634635" y="2662378"/>
                  <a:pt x="5637531" y="2662686"/>
                  <a:pt x="5640496" y="2662506"/>
                </a:cubicBezTo>
                <a:cubicBezTo>
                  <a:pt x="5643462" y="2662326"/>
                  <a:pt x="5646495" y="2661660"/>
                  <a:pt x="5646772" y="2659709"/>
                </a:cubicBezTo>
                <a:cubicBezTo>
                  <a:pt x="5646772" y="2659709"/>
                  <a:pt x="5646772" y="2659709"/>
                  <a:pt x="5635188" y="2658477"/>
                </a:cubicBezTo>
                <a:close/>
                <a:moveTo>
                  <a:pt x="7076366" y="2655829"/>
                </a:moveTo>
                <a:cubicBezTo>
                  <a:pt x="7075832" y="2657300"/>
                  <a:pt x="7072570" y="2656378"/>
                  <a:pt x="7072037" y="2657850"/>
                </a:cubicBezTo>
                <a:cubicBezTo>
                  <a:pt x="7073400" y="2659047"/>
                  <a:pt x="7075569" y="2658849"/>
                  <a:pt x="7076855" y="2658197"/>
                </a:cubicBezTo>
                <a:cubicBezTo>
                  <a:pt x="7078139" y="2657546"/>
                  <a:pt x="7078541" y="2656442"/>
                  <a:pt x="7076366" y="2655829"/>
                </a:cubicBezTo>
                <a:close/>
                <a:moveTo>
                  <a:pt x="5872121" y="2655106"/>
                </a:moveTo>
                <a:cubicBezTo>
                  <a:pt x="5869483" y="2655280"/>
                  <a:pt x="5866781" y="2655899"/>
                  <a:pt x="5866527" y="2657687"/>
                </a:cubicBezTo>
                <a:cubicBezTo>
                  <a:pt x="5876825" y="2658783"/>
                  <a:pt x="5876318" y="2662358"/>
                  <a:pt x="5876318" y="2662358"/>
                </a:cubicBezTo>
                <a:cubicBezTo>
                  <a:pt x="5876318" y="2662358"/>
                  <a:pt x="5875811" y="2665934"/>
                  <a:pt x="5885599" y="2670603"/>
                </a:cubicBezTo>
                <a:cubicBezTo>
                  <a:pt x="5885599" y="2670603"/>
                  <a:pt x="5895894" y="2671699"/>
                  <a:pt x="5895894" y="2671699"/>
                </a:cubicBezTo>
                <a:cubicBezTo>
                  <a:pt x="5896400" y="2668123"/>
                  <a:pt x="5896400" y="2668123"/>
                  <a:pt x="5896400" y="2668123"/>
                </a:cubicBezTo>
                <a:cubicBezTo>
                  <a:pt x="5896400" y="2668123"/>
                  <a:pt x="5886105" y="2667027"/>
                  <a:pt x="5886105" y="2667027"/>
                </a:cubicBezTo>
                <a:cubicBezTo>
                  <a:pt x="5886105" y="2667027"/>
                  <a:pt x="5886611" y="2663455"/>
                  <a:pt x="5886611" y="2663455"/>
                </a:cubicBezTo>
                <a:cubicBezTo>
                  <a:pt x="5897414" y="2660974"/>
                  <a:pt x="5887119" y="2659878"/>
                  <a:pt x="5877333" y="2655207"/>
                </a:cubicBezTo>
                <a:cubicBezTo>
                  <a:pt x="5877333" y="2655207"/>
                  <a:pt x="5874758" y="2654933"/>
                  <a:pt x="5872121" y="2655106"/>
                </a:cubicBezTo>
                <a:close/>
                <a:moveTo>
                  <a:pt x="8601959" y="2654750"/>
                </a:moveTo>
                <a:cubicBezTo>
                  <a:pt x="8601959" y="2654750"/>
                  <a:pt x="8601959" y="2654750"/>
                  <a:pt x="8601935" y="2656394"/>
                </a:cubicBezTo>
                <a:cubicBezTo>
                  <a:pt x="8601860" y="2661326"/>
                  <a:pt x="8601860" y="2661326"/>
                  <a:pt x="8601860" y="2661326"/>
                </a:cubicBezTo>
                <a:cubicBezTo>
                  <a:pt x="8597116" y="2659675"/>
                  <a:pt x="8597116" y="2659675"/>
                  <a:pt x="8597116" y="2659675"/>
                </a:cubicBezTo>
                <a:cubicBezTo>
                  <a:pt x="8597065" y="2662962"/>
                  <a:pt x="8592294" y="2662956"/>
                  <a:pt x="8592245" y="2666243"/>
                </a:cubicBezTo>
                <a:cubicBezTo>
                  <a:pt x="8597017" y="2666251"/>
                  <a:pt x="8601787" y="2666259"/>
                  <a:pt x="8606559" y="2666265"/>
                </a:cubicBezTo>
                <a:cubicBezTo>
                  <a:pt x="8606559" y="2666265"/>
                  <a:pt x="8606535" y="2667908"/>
                  <a:pt x="8606535" y="2667908"/>
                </a:cubicBezTo>
                <a:cubicBezTo>
                  <a:pt x="8606535" y="2667908"/>
                  <a:pt x="8606535" y="2667908"/>
                  <a:pt x="8606509" y="2669553"/>
                </a:cubicBezTo>
                <a:cubicBezTo>
                  <a:pt x="8606509" y="2669553"/>
                  <a:pt x="8611281" y="2669560"/>
                  <a:pt x="8611304" y="2667916"/>
                </a:cubicBezTo>
                <a:cubicBezTo>
                  <a:pt x="8611304" y="2667916"/>
                  <a:pt x="8611304" y="2667916"/>
                  <a:pt x="8611329" y="2666272"/>
                </a:cubicBezTo>
                <a:cubicBezTo>
                  <a:pt x="8616102" y="2666280"/>
                  <a:pt x="8616102" y="2666280"/>
                  <a:pt x="8616102" y="2666280"/>
                </a:cubicBezTo>
                <a:cubicBezTo>
                  <a:pt x="8616124" y="2664636"/>
                  <a:pt x="8616124" y="2664636"/>
                  <a:pt x="8616175" y="2661348"/>
                </a:cubicBezTo>
                <a:cubicBezTo>
                  <a:pt x="8601860" y="2661326"/>
                  <a:pt x="8616175" y="2661348"/>
                  <a:pt x="8616199" y="2659704"/>
                </a:cubicBezTo>
                <a:cubicBezTo>
                  <a:pt x="8611429" y="2659696"/>
                  <a:pt x="8606657" y="2659688"/>
                  <a:pt x="8606657" y="2659688"/>
                </a:cubicBezTo>
                <a:cubicBezTo>
                  <a:pt x="8606707" y="2656401"/>
                  <a:pt x="8606707" y="2656401"/>
                  <a:pt x="8606707" y="2656401"/>
                </a:cubicBezTo>
                <a:cubicBezTo>
                  <a:pt x="8606732" y="2654758"/>
                  <a:pt x="8601959" y="2654750"/>
                  <a:pt x="8601959" y="2654750"/>
                </a:cubicBezTo>
                <a:close/>
                <a:moveTo>
                  <a:pt x="6571092" y="2652457"/>
                </a:moveTo>
                <a:cubicBezTo>
                  <a:pt x="6570052" y="2652164"/>
                  <a:pt x="6568466" y="2653367"/>
                  <a:pt x="6567922" y="2654865"/>
                </a:cubicBezTo>
                <a:cubicBezTo>
                  <a:pt x="6567922" y="2654865"/>
                  <a:pt x="6567379" y="2656364"/>
                  <a:pt x="6566836" y="2657862"/>
                </a:cubicBezTo>
                <a:cubicBezTo>
                  <a:pt x="6566836" y="2657862"/>
                  <a:pt x="6567334" y="2659653"/>
                  <a:pt x="6566792" y="2661151"/>
                </a:cubicBezTo>
                <a:cubicBezTo>
                  <a:pt x="6566792" y="2661151"/>
                  <a:pt x="6567288" y="2662944"/>
                  <a:pt x="6568330" y="2663238"/>
                </a:cubicBezTo>
                <a:cubicBezTo>
                  <a:pt x="6569372" y="2663532"/>
                  <a:pt x="6570958" y="2662327"/>
                  <a:pt x="6570958" y="2662327"/>
                </a:cubicBezTo>
                <a:cubicBezTo>
                  <a:pt x="6571501" y="2660829"/>
                  <a:pt x="6572045" y="2659332"/>
                  <a:pt x="6571546" y="2657540"/>
                </a:cubicBezTo>
                <a:cubicBezTo>
                  <a:pt x="6571546" y="2657540"/>
                  <a:pt x="6572088" y="2656042"/>
                  <a:pt x="6572088" y="2656042"/>
                </a:cubicBezTo>
                <a:cubicBezTo>
                  <a:pt x="6572632" y="2654544"/>
                  <a:pt x="6572136" y="2652752"/>
                  <a:pt x="6571092" y="2652457"/>
                </a:cubicBezTo>
                <a:close/>
                <a:moveTo>
                  <a:pt x="5788897" y="2652397"/>
                </a:moveTo>
                <a:cubicBezTo>
                  <a:pt x="5784071" y="2651884"/>
                  <a:pt x="5779106" y="2652345"/>
                  <a:pt x="5776486" y="2653550"/>
                </a:cubicBezTo>
                <a:cubicBezTo>
                  <a:pt x="5773866" y="2654756"/>
                  <a:pt x="5773589" y="2656707"/>
                  <a:pt x="5778138" y="2659170"/>
                </a:cubicBezTo>
                <a:cubicBezTo>
                  <a:pt x="5787790" y="2660197"/>
                  <a:pt x="5788344" y="2656296"/>
                  <a:pt x="5788897" y="2652397"/>
                </a:cubicBezTo>
                <a:close/>
                <a:moveTo>
                  <a:pt x="6800968" y="2652035"/>
                </a:moveTo>
                <a:cubicBezTo>
                  <a:pt x="6800939" y="2654581"/>
                  <a:pt x="6799107" y="2654703"/>
                  <a:pt x="6798869" y="2655514"/>
                </a:cubicBezTo>
                <a:cubicBezTo>
                  <a:pt x="6798788" y="2655784"/>
                  <a:pt x="6798887" y="2656131"/>
                  <a:pt x="6799289" y="2656670"/>
                </a:cubicBezTo>
                <a:lnTo>
                  <a:pt x="6805365" y="2654821"/>
                </a:lnTo>
                <a:lnTo>
                  <a:pt x="6805818" y="2655108"/>
                </a:lnTo>
                <a:lnTo>
                  <a:pt x="6805559" y="2654762"/>
                </a:lnTo>
                <a:lnTo>
                  <a:pt x="6805821" y="2654683"/>
                </a:lnTo>
                <a:cubicBezTo>
                  <a:pt x="6807329" y="2653404"/>
                  <a:pt x="6807480" y="2652170"/>
                  <a:pt x="6804215" y="2652951"/>
                </a:cubicBezTo>
                <a:lnTo>
                  <a:pt x="6805559" y="2654762"/>
                </a:lnTo>
                <a:lnTo>
                  <a:pt x="6805365" y="2654821"/>
                </a:lnTo>
                <a:close/>
                <a:moveTo>
                  <a:pt x="8657146" y="2651874"/>
                </a:moveTo>
                <a:lnTo>
                  <a:pt x="8653174" y="2653489"/>
                </a:lnTo>
                <a:lnTo>
                  <a:pt x="8652076" y="2653524"/>
                </a:lnTo>
                <a:lnTo>
                  <a:pt x="8652261" y="2653859"/>
                </a:lnTo>
                <a:lnTo>
                  <a:pt x="8652069" y="2653939"/>
                </a:lnTo>
                <a:cubicBezTo>
                  <a:pt x="8650802" y="2654349"/>
                  <a:pt x="8649539" y="2654348"/>
                  <a:pt x="8647029" y="2653516"/>
                </a:cubicBezTo>
                <a:cubicBezTo>
                  <a:pt x="8646979" y="2656830"/>
                  <a:pt x="8646954" y="2658486"/>
                  <a:pt x="8641882" y="2660137"/>
                </a:cubicBezTo>
                <a:cubicBezTo>
                  <a:pt x="8646930" y="2660144"/>
                  <a:pt x="8651975" y="2660152"/>
                  <a:pt x="8651975" y="2660152"/>
                </a:cubicBezTo>
                <a:cubicBezTo>
                  <a:pt x="8652001" y="2658495"/>
                  <a:pt x="8653274" y="2657669"/>
                  <a:pt x="8653919" y="2656840"/>
                </a:cubicBezTo>
                <a:lnTo>
                  <a:pt x="8652261" y="2653859"/>
                </a:lnTo>
                <a:lnTo>
                  <a:pt x="8653174" y="2653489"/>
                </a:lnTo>
                <a:lnTo>
                  <a:pt x="8658387" y="2653327"/>
                </a:lnTo>
                <a:cubicBezTo>
                  <a:pt x="8659650" y="2653120"/>
                  <a:pt x="8659658" y="2652707"/>
                  <a:pt x="8657146" y="2651874"/>
                </a:cubicBezTo>
                <a:close/>
                <a:moveTo>
                  <a:pt x="5147989" y="2650750"/>
                </a:moveTo>
                <a:lnTo>
                  <a:pt x="5156270" y="2656361"/>
                </a:lnTo>
                <a:lnTo>
                  <a:pt x="5147197" y="2667360"/>
                </a:lnTo>
                <a:lnTo>
                  <a:pt x="5143278" y="2660346"/>
                </a:lnTo>
                <a:lnTo>
                  <a:pt x="5143950" y="2658103"/>
                </a:lnTo>
                <a:lnTo>
                  <a:pt x="5148996" y="2656737"/>
                </a:lnTo>
                <a:close/>
                <a:moveTo>
                  <a:pt x="6911137" y="2647930"/>
                </a:moveTo>
                <a:cubicBezTo>
                  <a:pt x="6910036" y="2647618"/>
                  <a:pt x="6908935" y="2647308"/>
                  <a:pt x="6908392" y="2648805"/>
                </a:cubicBezTo>
                <a:cubicBezTo>
                  <a:pt x="6908392" y="2648805"/>
                  <a:pt x="6908392" y="2648805"/>
                  <a:pt x="6907848" y="2650304"/>
                </a:cubicBezTo>
                <a:cubicBezTo>
                  <a:pt x="6907304" y="2651800"/>
                  <a:pt x="6908407" y="2652112"/>
                  <a:pt x="6906760" y="2653299"/>
                </a:cubicBezTo>
                <a:cubicBezTo>
                  <a:pt x="6906217" y="2654798"/>
                  <a:pt x="6905674" y="2656294"/>
                  <a:pt x="6906775" y="2656606"/>
                </a:cubicBezTo>
                <a:cubicBezTo>
                  <a:pt x="6907877" y="2656918"/>
                  <a:pt x="6908978" y="2657229"/>
                  <a:pt x="6910623" y="2656042"/>
                </a:cubicBezTo>
                <a:cubicBezTo>
                  <a:pt x="6911168" y="2654545"/>
                  <a:pt x="6911168" y="2654545"/>
                  <a:pt x="6911711" y="2653046"/>
                </a:cubicBezTo>
                <a:cubicBezTo>
                  <a:pt x="6911711" y="2653046"/>
                  <a:pt x="6912255" y="2651548"/>
                  <a:pt x="6912797" y="2650050"/>
                </a:cubicBezTo>
                <a:cubicBezTo>
                  <a:pt x="6913341" y="2648553"/>
                  <a:pt x="6912782" y="2646742"/>
                  <a:pt x="6911137" y="2647930"/>
                </a:cubicBezTo>
                <a:close/>
                <a:moveTo>
                  <a:pt x="5746426" y="2647877"/>
                </a:moveTo>
                <a:cubicBezTo>
                  <a:pt x="5746426" y="2647877"/>
                  <a:pt x="5746426" y="2647877"/>
                  <a:pt x="5745874" y="2651777"/>
                </a:cubicBezTo>
                <a:cubicBezTo>
                  <a:pt x="5745874" y="2651777"/>
                  <a:pt x="5757457" y="2653011"/>
                  <a:pt x="5757457" y="2653011"/>
                </a:cubicBezTo>
                <a:cubicBezTo>
                  <a:pt x="5757457" y="2653011"/>
                  <a:pt x="5757457" y="2653011"/>
                  <a:pt x="5758011" y="2649110"/>
                </a:cubicBezTo>
                <a:cubicBezTo>
                  <a:pt x="5758011" y="2649110"/>
                  <a:pt x="5746426" y="2647877"/>
                  <a:pt x="5746426" y="2647877"/>
                </a:cubicBezTo>
                <a:close/>
                <a:moveTo>
                  <a:pt x="6594644" y="2647548"/>
                </a:moveTo>
                <a:cubicBezTo>
                  <a:pt x="6591329" y="2649993"/>
                  <a:pt x="6590773" y="2651526"/>
                  <a:pt x="6591319" y="2653370"/>
                </a:cubicBezTo>
                <a:cubicBezTo>
                  <a:pt x="6590207" y="2656436"/>
                  <a:pt x="6590207" y="2656436"/>
                  <a:pt x="6588550" y="2657657"/>
                </a:cubicBezTo>
                <a:cubicBezTo>
                  <a:pt x="6588550" y="2657657"/>
                  <a:pt x="6587993" y="2659190"/>
                  <a:pt x="6587993" y="2659190"/>
                </a:cubicBezTo>
                <a:cubicBezTo>
                  <a:pt x="6588538" y="2661034"/>
                  <a:pt x="6588538" y="2661034"/>
                  <a:pt x="6590196" y="2659814"/>
                </a:cubicBezTo>
                <a:cubicBezTo>
                  <a:pt x="6592955" y="2658902"/>
                  <a:pt x="6594068" y="2655836"/>
                  <a:pt x="6593523" y="2653991"/>
                </a:cubicBezTo>
                <a:cubicBezTo>
                  <a:pt x="6594077" y="2652458"/>
                  <a:pt x="6594634" y="2650926"/>
                  <a:pt x="6596291" y="2649704"/>
                </a:cubicBezTo>
                <a:cubicBezTo>
                  <a:pt x="6596291" y="2649704"/>
                  <a:pt x="6596848" y="2648171"/>
                  <a:pt x="6595746" y="2647859"/>
                </a:cubicBezTo>
                <a:cubicBezTo>
                  <a:pt x="6595746" y="2647859"/>
                  <a:pt x="6594644" y="2647548"/>
                  <a:pt x="6594644" y="2647548"/>
                </a:cubicBezTo>
                <a:close/>
                <a:moveTo>
                  <a:pt x="7860945" y="2647489"/>
                </a:moveTo>
                <a:cubicBezTo>
                  <a:pt x="7856064" y="2646712"/>
                  <a:pt x="7853595" y="2648247"/>
                  <a:pt x="7853572" y="2649786"/>
                </a:cubicBezTo>
                <a:cubicBezTo>
                  <a:pt x="7853548" y="2651324"/>
                  <a:pt x="7855973" y="2652868"/>
                  <a:pt x="7860877" y="2652105"/>
                </a:cubicBezTo>
                <a:cubicBezTo>
                  <a:pt x="7860901" y="2650566"/>
                  <a:pt x="7865794" y="2650573"/>
                  <a:pt x="7860945" y="2647489"/>
                </a:cubicBezTo>
                <a:close/>
                <a:moveTo>
                  <a:pt x="5148474" y="2645708"/>
                </a:moveTo>
                <a:lnTo>
                  <a:pt x="5147822" y="2649743"/>
                </a:lnTo>
                <a:lnTo>
                  <a:pt x="5147334" y="2646830"/>
                </a:lnTo>
                <a:lnTo>
                  <a:pt x="5147474" y="2646358"/>
                </a:lnTo>
                <a:close/>
                <a:moveTo>
                  <a:pt x="5856561" y="2645079"/>
                </a:moveTo>
                <a:cubicBezTo>
                  <a:pt x="5856007" y="2648980"/>
                  <a:pt x="5844424" y="2647746"/>
                  <a:pt x="5844424" y="2647746"/>
                </a:cubicBezTo>
                <a:cubicBezTo>
                  <a:pt x="5856007" y="2648980"/>
                  <a:pt x="5855454" y="2652878"/>
                  <a:pt x="5855454" y="2652878"/>
                </a:cubicBezTo>
                <a:cubicBezTo>
                  <a:pt x="5867589" y="2650212"/>
                  <a:pt x="5856561" y="2645079"/>
                  <a:pt x="5856561" y="2645079"/>
                </a:cubicBezTo>
                <a:close/>
                <a:moveTo>
                  <a:pt x="8680639" y="2644982"/>
                </a:moveTo>
                <a:cubicBezTo>
                  <a:pt x="8680245" y="2645058"/>
                  <a:pt x="8680868" y="2645576"/>
                  <a:pt x="8683373" y="2646824"/>
                </a:cubicBezTo>
                <a:cubicBezTo>
                  <a:pt x="8685870" y="2648484"/>
                  <a:pt x="8685865" y="2648899"/>
                  <a:pt x="8685865" y="2648899"/>
                </a:cubicBezTo>
                <a:cubicBezTo>
                  <a:pt x="8685865" y="2648899"/>
                  <a:pt x="8685870" y="2648484"/>
                  <a:pt x="8688393" y="2648488"/>
                </a:cubicBezTo>
                <a:cubicBezTo>
                  <a:pt x="8692178" y="2648495"/>
                  <a:pt x="8681826" y="2644750"/>
                  <a:pt x="8680639" y="2644982"/>
                </a:cubicBezTo>
                <a:close/>
                <a:moveTo>
                  <a:pt x="5582243" y="2644925"/>
                </a:moveTo>
                <a:cubicBezTo>
                  <a:pt x="5582243" y="2644925"/>
                  <a:pt x="5581690" y="2648826"/>
                  <a:pt x="5581690" y="2648826"/>
                </a:cubicBezTo>
                <a:cubicBezTo>
                  <a:pt x="5593275" y="2650058"/>
                  <a:pt x="5593275" y="2650058"/>
                  <a:pt x="5593275" y="2650058"/>
                </a:cubicBezTo>
                <a:cubicBezTo>
                  <a:pt x="5593275" y="2650058"/>
                  <a:pt x="5593827" y="2646158"/>
                  <a:pt x="5593827" y="2646158"/>
                </a:cubicBezTo>
                <a:cubicBezTo>
                  <a:pt x="5593827" y="2646158"/>
                  <a:pt x="5593827" y="2646158"/>
                  <a:pt x="5582243" y="2644925"/>
                </a:cubicBezTo>
                <a:close/>
                <a:moveTo>
                  <a:pt x="1696331" y="2644889"/>
                </a:moveTo>
                <a:lnTo>
                  <a:pt x="1698196" y="2644891"/>
                </a:lnTo>
                <a:cubicBezTo>
                  <a:pt x="1698831" y="2644892"/>
                  <a:pt x="1698831" y="2644892"/>
                  <a:pt x="1698831" y="2644892"/>
                </a:cubicBezTo>
                <a:cubicBezTo>
                  <a:pt x="1703904" y="2644901"/>
                  <a:pt x="1703928" y="2643268"/>
                  <a:pt x="1708977" y="2644909"/>
                </a:cubicBezTo>
                <a:cubicBezTo>
                  <a:pt x="1714027" y="2646548"/>
                  <a:pt x="1708928" y="2648174"/>
                  <a:pt x="1713929" y="2653081"/>
                </a:cubicBezTo>
                <a:cubicBezTo>
                  <a:pt x="1713904" y="2654713"/>
                  <a:pt x="1713904" y="2654713"/>
                  <a:pt x="1713879" y="2656346"/>
                </a:cubicBezTo>
                <a:cubicBezTo>
                  <a:pt x="1708783" y="2657972"/>
                  <a:pt x="1708757" y="2659605"/>
                  <a:pt x="1713830" y="2659612"/>
                </a:cubicBezTo>
                <a:cubicBezTo>
                  <a:pt x="1713807" y="2661245"/>
                  <a:pt x="1713807" y="2661245"/>
                  <a:pt x="1713807" y="2661245"/>
                </a:cubicBezTo>
                <a:cubicBezTo>
                  <a:pt x="1713783" y="2662878"/>
                  <a:pt x="1713783" y="2662878"/>
                  <a:pt x="1713783" y="2662878"/>
                </a:cubicBezTo>
                <a:cubicBezTo>
                  <a:pt x="1708489" y="2677567"/>
                  <a:pt x="1713587" y="2675942"/>
                  <a:pt x="1708292" y="2690629"/>
                </a:cubicBezTo>
                <a:cubicBezTo>
                  <a:pt x="1713342" y="2692269"/>
                  <a:pt x="1723513" y="2690651"/>
                  <a:pt x="1723463" y="2693917"/>
                </a:cubicBezTo>
                <a:cubicBezTo>
                  <a:pt x="1719586" y="2698811"/>
                  <a:pt x="1721399" y="2704630"/>
                  <a:pt x="1716078" y="2710671"/>
                </a:cubicBezTo>
                <a:lnTo>
                  <a:pt x="1711696" y="2713931"/>
                </a:lnTo>
                <a:lnTo>
                  <a:pt x="1708560" y="2712496"/>
                </a:lnTo>
                <a:cubicBezTo>
                  <a:pt x="1704579" y="2708581"/>
                  <a:pt x="1706213" y="2701593"/>
                  <a:pt x="1707847" y="2694606"/>
                </a:cubicBezTo>
                <a:cubicBezTo>
                  <a:pt x="1707847" y="2694606"/>
                  <a:pt x="1707847" y="2694606"/>
                  <a:pt x="1706758" y="2699264"/>
                </a:cubicBezTo>
                <a:lnTo>
                  <a:pt x="1701160" y="2723211"/>
                </a:lnTo>
                <a:lnTo>
                  <a:pt x="1699487" y="2721495"/>
                </a:lnTo>
                <a:cubicBezTo>
                  <a:pt x="1698197" y="2719592"/>
                  <a:pt x="1697336" y="2718325"/>
                  <a:pt x="1696673" y="2719761"/>
                </a:cubicBezTo>
                <a:cubicBezTo>
                  <a:pt x="1701439" y="2721961"/>
                  <a:pt x="1696010" y="2721195"/>
                  <a:pt x="1695347" y="2722631"/>
                </a:cubicBezTo>
                <a:lnTo>
                  <a:pt x="1700717" y="2725110"/>
                </a:lnTo>
                <a:lnTo>
                  <a:pt x="1699874" y="2728714"/>
                </a:lnTo>
                <a:lnTo>
                  <a:pt x="1698684" y="2727934"/>
                </a:lnTo>
                <a:lnTo>
                  <a:pt x="1699773" y="2729146"/>
                </a:lnTo>
                <a:lnTo>
                  <a:pt x="1698722" y="2733641"/>
                </a:lnTo>
                <a:lnTo>
                  <a:pt x="1696080" y="2733570"/>
                </a:lnTo>
                <a:lnTo>
                  <a:pt x="1698494" y="2734619"/>
                </a:lnTo>
                <a:lnTo>
                  <a:pt x="1696959" y="2741191"/>
                </a:lnTo>
                <a:cubicBezTo>
                  <a:pt x="1695870" y="2745851"/>
                  <a:pt x="1693690" y="2755165"/>
                  <a:pt x="1705908" y="2752539"/>
                </a:cubicBezTo>
                <a:lnTo>
                  <a:pt x="1706949" y="2748089"/>
                </a:lnTo>
                <a:lnTo>
                  <a:pt x="1709042" y="2748350"/>
                </a:lnTo>
                <a:lnTo>
                  <a:pt x="1707363" y="2752679"/>
                </a:lnTo>
                <a:lnTo>
                  <a:pt x="1707827" y="2755857"/>
                </a:lnTo>
                <a:lnTo>
                  <a:pt x="1707734" y="2755821"/>
                </a:lnTo>
                <a:cubicBezTo>
                  <a:pt x="1707049" y="2755736"/>
                  <a:pt x="1706871" y="2756120"/>
                  <a:pt x="1706517" y="2756890"/>
                </a:cubicBezTo>
                <a:cubicBezTo>
                  <a:pt x="1705807" y="2758427"/>
                  <a:pt x="1705807" y="2758427"/>
                  <a:pt x="1705807" y="2758427"/>
                </a:cubicBezTo>
                <a:lnTo>
                  <a:pt x="1708573" y="2760974"/>
                </a:lnTo>
                <a:lnTo>
                  <a:pt x="1709083" y="2764485"/>
                </a:lnTo>
                <a:lnTo>
                  <a:pt x="1708967" y="2764326"/>
                </a:lnTo>
                <a:cubicBezTo>
                  <a:pt x="1707482" y="2763212"/>
                  <a:pt x="1706221" y="2763059"/>
                  <a:pt x="1707437" y="2766193"/>
                </a:cubicBezTo>
                <a:cubicBezTo>
                  <a:pt x="1707437" y="2766193"/>
                  <a:pt x="1703045" y="2764166"/>
                  <a:pt x="1703045" y="2764166"/>
                </a:cubicBezTo>
                <a:cubicBezTo>
                  <a:pt x="1703699" y="2762751"/>
                  <a:pt x="1703699" y="2762751"/>
                  <a:pt x="1703699" y="2762751"/>
                </a:cubicBezTo>
                <a:cubicBezTo>
                  <a:pt x="1699305" y="2760722"/>
                  <a:pt x="1699305" y="2760722"/>
                  <a:pt x="1699305" y="2760722"/>
                </a:cubicBezTo>
                <a:cubicBezTo>
                  <a:pt x="1694913" y="2758694"/>
                  <a:pt x="1694260" y="2760108"/>
                  <a:pt x="1694260" y="2760108"/>
                </a:cubicBezTo>
                <a:cubicBezTo>
                  <a:pt x="1698653" y="2762136"/>
                  <a:pt x="1697999" y="2763551"/>
                  <a:pt x="1697999" y="2763551"/>
                </a:cubicBezTo>
                <a:cubicBezTo>
                  <a:pt x="1697999" y="2763551"/>
                  <a:pt x="1697999" y="2763551"/>
                  <a:pt x="1702392" y="2765580"/>
                </a:cubicBezTo>
                <a:lnTo>
                  <a:pt x="1693681" y="2763142"/>
                </a:lnTo>
                <a:lnTo>
                  <a:pt x="1692229" y="2761413"/>
                </a:lnTo>
                <a:lnTo>
                  <a:pt x="1693556" y="2755744"/>
                </a:lnTo>
                <a:lnTo>
                  <a:pt x="1697199" y="2756200"/>
                </a:lnTo>
                <a:lnTo>
                  <a:pt x="1693814" y="2754637"/>
                </a:lnTo>
                <a:lnTo>
                  <a:pt x="1694781" y="2750508"/>
                </a:lnTo>
                <a:cubicBezTo>
                  <a:pt x="1694781" y="2750508"/>
                  <a:pt x="1694781" y="2750508"/>
                  <a:pt x="1683656" y="2748477"/>
                </a:cubicBezTo>
                <a:lnTo>
                  <a:pt x="1684326" y="2745604"/>
                </a:lnTo>
                <a:lnTo>
                  <a:pt x="1685812" y="2745791"/>
                </a:lnTo>
                <a:lnTo>
                  <a:pt x="1684552" y="2744639"/>
                </a:lnTo>
                <a:lnTo>
                  <a:pt x="1698900" y="2683258"/>
                </a:lnTo>
                <a:cubicBezTo>
                  <a:pt x="1694423" y="2677584"/>
                  <a:pt x="1692729" y="2672417"/>
                  <a:pt x="1692838" y="2665757"/>
                </a:cubicBezTo>
                <a:lnTo>
                  <a:pt x="1693531" y="2660080"/>
                </a:lnTo>
                <a:lnTo>
                  <a:pt x="1693464" y="2664481"/>
                </a:lnTo>
                <a:cubicBezTo>
                  <a:pt x="1693464" y="2664481"/>
                  <a:pt x="1693464" y="2664481"/>
                  <a:pt x="1698537" y="2664489"/>
                </a:cubicBezTo>
                <a:cubicBezTo>
                  <a:pt x="1698586" y="2661222"/>
                  <a:pt x="1698611" y="2659589"/>
                  <a:pt x="1698636" y="2657958"/>
                </a:cubicBezTo>
                <a:cubicBezTo>
                  <a:pt x="1698672" y="2655507"/>
                  <a:pt x="1697434" y="2653465"/>
                  <a:pt x="1696196" y="2651421"/>
                </a:cubicBezTo>
                <a:lnTo>
                  <a:pt x="1695372" y="2649213"/>
                </a:lnTo>
                <a:close/>
                <a:moveTo>
                  <a:pt x="6873228" y="2642264"/>
                </a:moveTo>
                <a:cubicBezTo>
                  <a:pt x="6872693" y="2643736"/>
                  <a:pt x="6872160" y="2645208"/>
                  <a:pt x="6871625" y="2646679"/>
                </a:cubicBezTo>
                <a:cubicBezTo>
                  <a:pt x="6873575" y="2646419"/>
                  <a:pt x="6874576" y="2647918"/>
                  <a:pt x="6875291" y="2648931"/>
                </a:cubicBezTo>
                <a:cubicBezTo>
                  <a:pt x="6876006" y="2649944"/>
                  <a:pt x="6876434" y="2650471"/>
                  <a:pt x="6877233" y="2648263"/>
                </a:cubicBezTo>
                <a:cubicBezTo>
                  <a:pt x="6873870" y="2647313"/>
                  <a:pt x="6874937" y="2644370"/>
                  <a:pt x="6873228" y="2642264"/>
                </a:cubicBezTo>
                <a:close/>
                <a:moveTo>
                  <a:pt x="6981710" y="2640655"/>
                </a:moveTo>
                <a:cubicBezTo>
                  <a:pt x="6980642" y="2640354"/>
                  <a:pt x="6980642" y="2640354"/>
                  <a:pt x="6978973" y="2641708"/>
                </a:cubicBezTo>
                <a:cubicBezTo>
                  <a:pt x="6978973" y="2641708"/>
                  <a:pt x="6978973" y="2641708"/>
                  <a:pt x="6978372" y="2643363"/>
                </a:cubicBezTo>
                <a:cubicBezTo>
                  <a:pt x="6978372" y="2643363"/>
                  <a:pt x="6978372" y="2643363"/>
                  <a:pt x="6977772" y="2645020"/>
                </a:cubicBezTo>
                <a:cubicBezTo>
                  <a:pt x="6977772" y="2645020"/>
                  <a:pt x="6977172" y="2646674"/>
                  <a:pt x="6978238" y="2646977"/>
                </a:cubicBezTo>
                <a:cubicBezTo>
                  <a:pt x="6978238" y="2646977"/>
                  <a:pt x="6979307" y="2647278"/>
                  <a:pt x="6979909" y="2645622"/>
                </a:cubicBezTo>
                <a:cubicBezTo>
                  <a:pt x="6979909" y="2645622"/>
                  <a:pt x="6980509" y="2643966"/>
                  <a:pt x="6980509" y="2643966"/>
                </a:cubicBezTo>
                <a:cubicBezTo>
                  <a:pt x="6981577" y="2644268"/>
                  <a:pt x="6982178" y="2642614"/>
                  <a:pt x="6982178" y="2642614"/>
                </a:cubicBezTo>
                <a:cubicBezTo>
                  <a:pt x="6982178" y="2642614"/>
                  <a:pt x="6981710" y="2640655"/>
                  <a:pt x="6981710" y="2640655"/>
                </a:cubicBezTo>
                <a:close/>
                <a:moveTo>
                  <a:pt x="5932531" y="2639636"/>
                </a:moveTo>
                <a:cubicBezTo>
                  <a:pt x="5928910" y="2639250"/>
                  <a:pt x="5923946" y="2639711"/>
                  <a:pt x="5923669" y="2641661"/>
                </a:cubicBezTo>
                <a:cubicBezTo>
                  <a:pt x="5933322" y="2642688"/>
                  <a:pt x="5933322" y="2642688"/>
                  <a:pt x="5933322" y="2642688"/>
                </a:cubicBezTo>
                <a:cubicBezTo>
                  <a:pt x="5938425" y="2641252"/>
                  <a:pt x="5936149" y="2640020"/>
                  <a:pt x="5932531" y="2639636"/>
                </a:cubicBezTo>
                <a:close/>
                <a:moveTo>
                  <a:pt x="5979196" y="2637012"/>
                </a:moveTo>
                <a:cubicBezTo>
                  <a:pt x="5973405" y="2636395"/>
                  <a:pt x="5967493" y="2636646"/>
                  <a:pt x="5964349" y="2638072"/>
                </a:cubicBezTo>
                <a:cubicBezTo>
                  <a:pt x="5961207" y="2639498"/>
                  <a:pt x="5960839" y="2642097"/>
                  <a:pt x="5966139" y="2646180"/>
                </a:cubicBezTo>
                <a:cubicBezTo>
                  <a:pt x="5977721" y="2647413"/>
                  <a:pt x="5978213" y="2643946"/>
                  <a:pt x="5979196" y="2637012"/>
                </a:cubicBezTo>
                <a:close/>
                <a:moveTo>
                  <a:pt x="5814644" y="2636659"/>
                </a:moveTo>
                <a:cubicBezTo>
                  <a:pt x="5814644" y="2636659"/>
                  <a:pt x="5814091" y="2640561"/>
                  <a:pt x="5814091" y="2640561"/>
                </a:cubicBezTo>
                <a:cubicBezTo>
                  <a:pt x="5814091" y="2640561"/>
                  <a:pt x="5814091" y="2640561"/>
                  <a:pt x="5825674" y="2641793"/>
                </a:cubicBezTo>
                <a:cubicBezTo>
                  <a:pt x="5825674" y="2641793"/>
                  <a:pt x="5826228" y="2637892"/>
                  <a:pt x="5826228" y="2637892"/>
                </a:cubicBezTo>
                <a:cubicBezTo>
                  <a:pt x="5814644" y="2636659"/>
                  <a:pt x="5814644" y="2636659"/>
                  <a:pt x="5814644" y="2636659"/>
                </a:cubicBezTo>
                <a:close/>
                <a:moveTo>
                  <a:pt x="6577020" y="2635878"/>
                </a:moveTo>
                <a:cubicBezTo>
                  <a:pt x="6576218" y="2638087"/>
                  <a:pt x="6572638" y="2640422"/>
                  <a:pt x="6572533" y="2642597"/>
                </a:cubicBezTo>
                <a:cubicBezTo>
                  <a:pt x="6572496" y="2643321"/>
                  <a:pt x="6572848" y="2644029"/>
                  <a:pt x="6573816" y="2644710"/>
                </a:cubicBezTo>
                <a:cubicBezTo>
                  <a:pt x="6574883" y="2641766"/>
                  <a:pt x="6578188" y="2642699"/>
                  <a:pt x="6580358" y="2640066"/>
                </a:cubicBezTo>
                <a:cubicBezTo>
                  <a:pt x="6577620" y="2640916"/>
                  <a:pt x="6578690" y="2637972"/>
                  <a:pt x="6577020" y="2635878"/>
                </a:cubicBezTo>
                <a:close/>
                <a:moveTo>
                  <a:pt x="8652655" y="2635296"/>
                </a:moveTo>
                <a:cubicBezTo>
                  <a:pt x="8647686" y="2640260"/>
                  <a:pt x="8647613" y="2645231"/>
                  <a:pt x="8647537" y="2650202"/>
                </a:cubicBezTo>
                <a:cubicBezTo>
                  <a:pt x="8647537" y="2650202"/>
                  <a:pt x="8648754" y="2650618"/>
                  <a:pt x="8649976" y="2650828"/>
                </a:cubicBezTo>
                <a:cubicBezTo>
                  <a:pt x="8651196" y="2651037"/>
                  <a:pt x="8652420" y="2651038"/>
                  <a:pt x="8652430" y="2650210"/>
                </a:cubicBezTo>
                <a:cubicBezTo>
                  <a:pt x="8657324" y="2650217"/>
                  <a:pt x="8657324" y="2650217"/>
                  <a:pt x="8657351" y="2648560"/>
                </a:cubicBezTo>
                <a:cubicBezTo>
                  <a:pt x="8657400" y="2645246"/>
                  <a:pt x="8657448" y="2641932"/>
                  <a:pt x="8662393" y="2638626"/>
                </a:cubicBezTo>
                <a:cubicBezTo>
                  <a:pt x="8662416" y="2636969"/>
                  <a:pt x="8662416" y="2636969"/>
                  <a:pt x="8662416" y="2636969"/>
                </a:cubicBezTo>
                <a:cubicBezTo>
                  <a:pt x="8662416" y="2636969"/>
                  <a:pt x="8662441" y="2635311"/>
                  <a:pt x="8662441" y="2635311"/>
                </a:cubicBezTo>
                <a:cubicBezTo>
                  <a:pt x="8657548" y="2635304"/>
                  <a:pt x="8657548" y="2635304"/>
                  <a:pt x="8652655" y="2635296"/>
                </a:cubicBezTo>
                <a:close/>
                <a:moveTo>
                  <a:pt x="6842024" y="2635276"/>
                </a:moveTo>
                <a:cubicBezTo>
                  <a:pt x="6841472" y="2636796"/>
                  <a:pt x="6841472" y="2636796"/>
                  <a:pt x="6839801" y="2637995"/>
                </a:cubicBezTo>
                <a:cubicBezTo>
                  <a:pt x="6838965" y="2638596"/>
                  <a:pt x="6838827" y="2638976"/>
                  <a:pt x="6838898" y="2639205"/>
                </a:cubicBezTo>
                <a:cubicBezTo>
                  <a:pt x="6838970" y="2639434"/>
                  <a:pt x="6839250" y="2639513"/>
                  <a:pt x="6839250" y="2639513"/>
                </a:cubicBezTo>
                <a:cubicBezTo>
                  <a:pt x="6839821" y="2641348"/>
                  <a:pt x="6840943" y="2641664"/>
                  <a:pt x="6841492" y="2640147"/>
                </a:cubicBezTo>
                <a:cubicBezTo>
                  <a:pt x="6841492" y="2640147"/>
                  <a:pt x="6842616" y="2640464"/>
                  <a:pt x="6843165" y="2638946"/>
                </a:cubicBezTo>
                <a:cubicBezTo>
                  <a:pt x="6843165" y="2638946"/>
                  <a:pt x="6843165" y="2638946"/>
                  <a:pt x="6844838" y="2637745"/>
                </a:cubicBezTo>
                <a:cubicBezTo>
                  <a:pt x="6845389" y="2636228"/>
                  <a:pt x="6845389" y="2636228"/>
                  <a:pt x="6844267" y="2635910"/>
                </a:cubicBezTo>
                <a:cubicBezTo>
                  <a:pt x="6844267" y="2635910"/>
                  <a:pt x="6843145" y="2635593"/>
                  <a:pt x="6842024" y="2635276"/>
                </a:cubicBezTo>
                <a:close/>
                <a:moveTo>
                  <a:pt x="6541426" y="2634344"/>
                </a:moveTo>
                <a:cubicBezTo>
                  <a:pt x="6540336" y="2634874"/>
                  <a:pt x="6539754" y="2635650"/>
                  <a:pt x="6539436" y="2636528"/>
                </a:cubicBezTo>
                <a:cubicBezTo>
                  <a:pt x="6538481" y="2639159"/>
                  <a:pt x="6539896" y="2642695"/>
                  <a:pt x="6537037" y="2643143"/>
                </a:cubicBezTo>
                <a:cubicBezTo>
                  <a:pt x="6538119" y="2644286"/>
                  <a:pt x="6539140" y="2644365"/>
                  <a:pt x="6540010" y="2643827"/>
                </a:cubicBezTo>
                <a:cubicBezTo>
                  <a:pt x="6542619" y="2642211"/>
                  <a:pt x="6543873" y="2635035"/>
                  <a:pt x="6541426" y="2634344"/>
                </a:cubicBezTo>
                <a:close/>
                <a:moveTo>
                  <a:pt x="6883707" y="2633664"/>
                </a:moveTo>
                <a:cubicBezTo>
                  <a:pt x="6882630" y="2635011"/>
                  <a:pt x="6881685" y="2636808"/>
                  <a:pt x="6881271" y="2638756"/>
                </a:cubicBezTo>
                <a:cubicBezTo>
                  <a:pt x="6880859" y="2640704"/>
                  <a:pt x="6880980" y="2642803"/>
                  <a:pt x="6882039" y="2644754"/>
                </a:cubicBezTo>
                <a:cubicBezTo>
                  <a:pt x="6883108" y="2645054"/>
                  <a:pt x="6884176" y="2645356"/>
                  <a:pt x="6885788" y="2644160"/>
                </a:cubicBezTo>
                <a:cubicBezTo>
                  <a:pt x="6886331" y="2642661"/>
                  <a:pt x="6885263" y="2642360"/>
                  <a:pt x="6885263" y="2642360"/>
                </a:cubicBezTo>
                <a:cubicBezTo>
                  <a:pt x="6883670" y="2640259"/>
                  <a:pt x="6884757" y="2637264"/>
                  <a:pt x="6886368" y="2636067"/>
                </a:cubicBezTo>
                <a:cubicBezTo>
                  <a:pt x="6887437" y="2636370"/>
                  <a:pt x="6886912" y="2634569"/>
                  <a:pt x="6885845" y="2634268"/>
                </a:cubicBezTo>
                <a:cubicBezTo>
                  <a:pt x="6885845" y="2634268"/>
                  <a:pt x="6884776" y="2633965"/>
                  <a:pt x="6883707" y="2633664"/>
                </a:cubicBezTo>
                <a:close/>
                <a:moveTo>
                  <a:pt x="5481601" y="2633477"/>
                </a:moveTo>
                <a:cubicBezTo>
                  <a:pt x="5492583" y="2636194"/>
                  <a:pt x="5492583" y="2636194"/>
                  <a:pt x="5492583" y="2636194"/>
                </a:cubicBezTo>
                <a:lnTo>
                  <a:pt x="5490586" y="2642846"/>
                </a:lnTo>
                <a:lnTo>
                  <a:pt x="5480377" y="2641931"/>
                </a:lnTo>
                <a:lnTo>
                  <a:pt x="5480226" y="2638059"/>
                </a:lnTo>
                <a:close/>
                <a:moveTo>
                  <a:pt x="8353577" y="2633456"/>
                </a:moveTo>
                <a:lnTo>
                  <a:pt x="8351639" y="2641750"/>
                </a:lnTo>
                <a:lnTo>
                  <a:pt x="8348536" y="2641746"/>
                </a:lnTo>
                <a:cubicBezTo>
                  <a:pt x="8347901" y="2641745"/>
                  <a:pt x="8347901" y="2641745"/>
                  <a:pt x="8347901" y="2641745"/>
                </a:cubicBezTo>
                <a:cubicBezTo>
                  <a:pt x="8342829" y="2641737"/>
                  <a:pt x="8342829" y="2641737"/>
                  <a:pt x="8342829" y="2641737"/>
                </a:cubicBezTo>
                <a:lnTo>
                  <a:pt x="8341485" y="2641735"/>
                </a:lnTo>
                <a:lnTo>
                  <a:pt x="8342549" y="2635961"/>
                </a:lnTo>
                <a:lnTo>
                  <a:pt x="8344685" y="2635576"/>
                </a:lnTo>
                <a:close/>
                <a:moveTo>
                  <a:pt x="5340262" y="2632817"/>
                </a:moveTo>
                <a:lnTo>
                  <a:pt x="5340903" y="2633940"/>
                </a:lnTo>
                <a:lnTo>
                  <a:pt x="5340220" y="2632957"/>
                </a:lnTo>
                <a:close/>
                <a:moveTo>
                  <a:pt x="5847560" y="2625646"/>
                </a:moveTo>
                <a:cubicBezTo>
                  <a:pt x="5847006" y="2629546"/>
                  <a:pt x="5835975" y="2624413"/>
                  <a:pt x="5835422" y="2628314"/>
                </a:cubicBezTo>
                <a:cubicBezTo>
                  <a:pt x="5841214" y="2628930"/>
                  <a:pt x="5847005" y="2629546"/>
                  <a:pt x="5849971" y="2629366"/>
                </a:cubicBezTo>
                <a:cubicBezTo>
                  <a:pt x="5852935" y="2629187"/>
                  <a:pt x="5853073" y="2628212"/>
                  <a:pt x="5847560" y="2625646"/>
                </a:cubicBezTo>
                <a:close/>
                <a:moveTo>
                  <a:pt x="6588004" y="2625422"/>
                </a:moveTo>
                <a:cubicBezTo>
                  <a:pt x="6585558" y="2623905"/>
                  <a:pt x="6583247" y="2625319"/>
                  <a:pt x="6581889" y="2627411"/>
                </a:cubicBezTo>
                <a:cubicBezTo>
                  <a:pt x="6580530" y="2629505"/>
                  <a:pt x="6580123" y="2632279"/>
                  <a:pt x="6581483" y="2633489"/>
                </a:cubicBezTo>
                <a:cubicBezTo>
                  <a:pt x="6583112" y="2628995"/>
                  <a:pt x="6587463" y="2630224"/>
                  <a:pt x="6588004" y="2625422"/>
                </a:cubicBezTo>
                <a:close/>
                <a:moveTo>
                  <a:pt x="6547677" y="2623942"/>
                </a:moveTo>
                <a:cubicBezTo>
                  <a:pt x="6545199" y="2626589"/>
                  <a:pt x="6543995" y="2628443"/>
                  <a:pt x="6543572" y="2629607"/>
                </a:cubicBezTo>
                <a:cubicBezTo>
                  <a:pt x="6542940" y="2631349"/>
                  <a:pt x="6544070" y="2631531"/>
                  <a:pt x="6545306" y="2630478"/>
                </a:cubicBezTo>
                <a:cubicBezTo>
                  <a:pt x="6546542" y="2629425"/>
                  <a:pt x="6547883" y="2627137"/>
                  <a:pt x="6547677" y="2623942"/>
                </a:cubicBezTo>
                <a:close/>
                <a:moveTo>
                  <a:pt x="5773649" y="2621741"/>
                </a:moveTo>
                <a:cubicBezTo>
                  <a:pt x="5773649" y="2621741"/>
                  <a:pt x="5773096" y="2625641"/>
                  <a:pt x="5773096" y="2625641"/>
                </a:cubicBezTo>
                <a:cubicBezTo>
                  <a:pt x="5776957" y="2626052"/>
                  <a:pt x="5778887" y="2626257"/>
                  <a:pt x="5779922" y="2625872"/>
                </a:cubicBezTo>
                <a:cubicBezTo>
                  <a:pt x="5780956" y="2625487"/>
                  <a:pt x="5781095" y="2624512"/>
                  <a:pt x="5781371" y="2622562"/>
                </a:cubicBezTo>
                <a:cubicBezTo>
                  <a:pt x="5781371" y="2622562"/>
                  <a:pt x="5773649" y="2621741"/>
                  <a:pt x="5773649" y="2621741"/>
                </a:cubicBezTo>
                <a:close/>
                <a:moveTo>
                  <a:pt x="5871692" y="2621285"/>
                </a:moveTo>
                <a:cubicBezTo>
                  <a:pt x="5865647" y="2622457"/>
                  <a:pt x="5865267" y="2625137"/>
                  <a:pt x="5867845" y="2627681"/>
                </a:cubicBezTo>
                <a:cubicBezTo>
                  <a:pt x="5870424" y="2630222"/>
                  <a:pt x="5875961" y="2632627"/>
                  <a:pt x="5881752" y="2633243"/>
                </a:cubicBezTo>
                <a:cubicBezTo>
                  <a:pt x="5881752" y="2633243"/>
                  <a:pt x="5881752" y="2633243"/>
                  <a:pt x="5882259" y="2629667"/>
                </a:cubicBezTo>
                <a:cubicBezTo>
                  <a:pt x="5882259" y="2629667"/>
                  <a:pt x="5882766" y="2626093"/>
                  <a:pt x="5883275" y="2622517"/>
                </a:cubicBezTo>
                <a:cubicBezTo>
                  <a:pt x="5883275" y="2622517"/>
                  <a:pt x="5883275" y="2622517"/>
                  <a:pt x="5871692" y="2621285"/>
                </a:cubicBezTo>
                <a:close/>
                <a:moveTo>
                  <a:pt x="1694352" y="2620752"/>
                </a:moveTo>
                <a:lnTo>
                  <a:pt x="1694101" y="2622025"/>
                </a:lnTo>
                <a:lnTo>
                  <a:pt x="1691679" y="2627300"/>
                </a:lnTo>
                <a:lnTo>
                  <a:pt x="1689712" y="2623294"/>
                </a:lnTo>
                <a:close/>
                <a:moveTo>
                  <a:pt x="5750487" y="2619277"/>
                </a:moveTo>
                <a:cubicBezTo>
                  <a:pt x="5750210" y="2621228"/>
                  <a:pt x="5747176" y="2621893"/>
                  <a:pt x="5745590" y="2622716"/>
                </a:cubicBezTo>
                <a:cubicBezTo>
                  <a:pt x="5744003" y="2623536"/>
                  <a:pt x="5743863" y="2624510"/>
                  <a:pt x="5749381" y="2627077"/>
                </a:cubicBezTo>
                <a:cubicBezTo>
                  <a:pt x="5749381" y="2627077"/>
                  <a:pt x="5752275" y="2627386"/>
                  <a:pt x="5755241" y="2627206"/>
                </a:cubicBezTo>
                <a:cubicBezTo>
                  <a:pt x="5758204" y="2627027"/>
                  <a:pt x="5761238" y="2626359"/>
                  <a:pt x="5761515" y="2624409"/>
                </a:cubicBezTo>
                <a:cubicBezTo>
                  <a:pt x="5749933" y="2623178"/>
                  <a:pt x="5750487" y="2619277"/>
                  <a:pt x="5750487" y="2619277"/>
                </a:cubicBezTo>
                <a:close/>
                <a:moveTo>
                  <a:pt x="6888163" y="2617888"/>
                </a:moveTo>
                <a:cubicBezTo>
                  <a:pt x="6886808" y="2618340"/>
                  <a:pt x="6885990" y="2619365"/>
                  <a:pt x="6885569" y="2620579"/>
                </a:cubicBezTo>
                <a:cubicBezTo>
                  <a:pt x="6884303" y="2624222"/>
                  <a:pt x="6886606" y="2629578"/>
                  <a:pt x="6888658" y="2626393"/>
                </a:cubicBezTo>
                <a:cubicBezTo>
                  <a:pt x="6886493" y="2625782"/>
                  <a:pt x="6894655" y="2619722"/>
                  <a:pt x="6888163" y="2617888"/>
                </a:cubicBezTo>
                <a:close/>
                <a:moveTo>
                  <a:pt x="5488769" y="2613205"/>
                </a:moveTo>
                <a:lnTo>
                  <a:pt x="5488308" y="2616455"/>
                </a:lnTo>
                <a:cubicBezTo>
                  <a:pt x="5488308" y="2616455"/>
                  <a:pt x="5490238" y="2616660"/>
                  <a:pt x="5491260" y="2616357"/>
                </a:cubicBezTo>
                <a:cubicBezTo>
                  <a:pt x="5491772" y="2616206"/>
                  <a:pt x="5492057" y="2615927"/>
                  <a:pt x="5491759" y="2615431"/>
                </a:cubicBezTo>
                <a:close/>
                <a:moveTo>
                  <a:pt x="6784634" y="2610552"/>
                </a:moveTo>
                <a:cubicBezTo>
                  <a:pt x="6784634" y="2610552"/>
                  <a:pt x="6783501" y="2610232"/>
                  <a:pt x="6782953" y="2611737"/>
                </a:cubicBezTo>
                <a:cubicBezTo>
                  <a:pt x="6781819" y="2611416"/>
                  <a:pt x="6781819" y="2611416"/>
                  <a:pt x="6781819" y="2611416"/>
                </a:cubicBezTo>
                <a:cubicBezTo>
                  <a:pt x="6780433" y="2613514"/>
                  <a:pt x="6779046" y="2615611"/>
                  <a:pt x="6777943" y="2617789"/>
                </a:cubicBezTo>
                <a:cubicBezTo>
                  <a:pt x="6776840" y="2619966"/>
                  <a:pt x="6776020" y="2622224"/>
                  <a:pt x="6775770" y="2624642"/>
                </a:cubicBezTo>
                <a:cubicBezTo>
                  <a:pt x="6775770" y="2624642"/>
                  <a:pt x="6776359" y="2626468"/>
                  <a:pt x="6777494" y="2626789"/>
                </a:cubicBezTo>
                <a:cubicBezTo>
                  <a:pt x="6779175" y="2625603"/>
                  <a:pt x="6779175" y="2625603"/>
                  <a:pt x="6779721" y="2624098"/>
                </a:cubicBezTo>
                <a:cubicBezTo>
                  <a:pt x="6779678" y="2620767"/>
                  <a:pt x="6782451" y="2616573"/>
                  <a:pt x="6784677" y="2613883"/>
                </a:cubicBezTo>
                <a:cubicBezTo>
                  <a:pt x="6785224" y="2612379"/>
                  <a:pt x="6785224" y="2612379"/>
                  <a:pt x="6785224" y="2612379"/>
                </a:cubicBezTo>
                <a:cubicBezTo>
                  <a:pt x="6786360" y="2612698"/>
                  <a:pt x="6786360" y="2612698"/>
                  <a:pt x="6786360" y="2612698"/>
                </a:cubicBezTo>
                <a:cubicBezTo>
                  <a:pt x="6786906" y="2611193"/>
                  <a:pt x="6785771" y="2610873"/>
                  <a:pt x="6784634" y="2610552"/>
                </a:cubicBezTo>
                <a:close/>
                <a:moveTo>
                  <a:pt x="5470254" y="2610526"/>
                </a:moveTo>
                <a:lnTo>
                  <a:pt x="5474749" y="2617016"/>
                </a:lnTo>
                <a:cubicBezTo>
                  <a:pt x="5471999" y="2626179"/>
                  <a:pt x="5471999" y="2626179"/>
                  <a:pt x="5461018" y="2623462"/>
                </a:cubicBezTo>
                <a:lnTo>
                  <a:pt x="5461596" y="2621538"/>
                </a:lnTo>
                <a:lnTo>
                  <a:pt x="5463588" y="2621570"/>
                </a:lnTo>
                <a:cubicBezTo>
                  <a:pt x="5464350" y="2616200"/>
                  <a:pt x="5464732" y="2613513"/>
                  <a:pt x="5466339" y="2611868"/>
                </a:cubicBezTo>
                <a:close/>
                <a:moveTo>
                  <a:pt x="5370162" y="2607451"/>
                </a:moveTo>
                <a:lnTo>
                  <a:pt x="5370695" y="2608053"/>
                </a:lnTo>
                <a:lnTo>
                  <a:pt x="5369650" y="2608773"/>
                </a:lnTo>
                <a:close/>
                <a:moveTo>
                  <a:pt x="5608222" y="2605129"/>
                </a:moveTo>
                <a:cubicBezTo>
                  <a:pt x="5604603" y="2604745"/>
                  <a:pt x="5599638" y="2605206"/>
                  <a:pt x="5599360" y="2607156"/>
                </a:cubicBezTo>
                <a:cubicBezTo>
                  <a:pt x="5599360" y="2607156"/>
                  <a:pt x="5609014" y="2608183"/>
                  <a:pt x="5609014" y="2608183"/>
                </a:cubicBezTo>
                <a:cubicBezTo>
                  <a:pt x="5614117" y="2606748"/>
                  <a:pt x="5611843" y="2605515"/>
                  <a:pt x="5608222" y="2605129"/>
                </a:cubicBezTo>
                <a:close/>
                <a:moveTo>
                  <a:pt x="5642633" y="2604553"/>
                </a:moveTo>
                <a:cubicBezTo>
                  <a:pt x="5641613" y="2611754"/>
                  <a:pt x="5641613" y="2611754"/>
                  <a:pt x="5641101" y="2615354"/>
                </a:cubicBezTo>
                <a:cubicBezTo>
                  <a:pt x="5641101" y="2615354"/>
                  <a:pt x="5630333" y="2614208"/>
                  <a:pt x="5630333" y="2614208"/>
                </a:cubicBezTo>
                <a:cubicBezTo>
                  <a:pt x="5629822" y="2617808"/>
                  <a:pt x="5629822" y="2617808"/>
                  <a:pt x="5629822" y="2617808"/>
                </a:cubicBezTo>
                <a:cubicBezTo>
                  <a:pt x="5619561" y="2613061"/>
                  <a:pt x="5608281" y="2615516"/>
                  <a:pt x="5597002" y="2617970"/>
                </a:cubicBezTo>
                <a:cubicBezTo>
                  <a:pt x="5597002" y="2617970"/>
                  <a:pt x="5597002" y="2617970"/>
                  <a:pt x="5597514" y="2614371"/>
                </a:cubicBezTo>
                <a:cubicBezTo>
                  <a:pt x="5597514" y="2614371"/>
                  <a:pt x="5586740" y="2613225"/>
                  <a:pt x="5586740" y="2613225"/>
                </a:cubicBezTo>
                <a:cubicBezTo>
                  <a:pt x="5586230" y="2616824"/>
                  <a:pt x="5586230" y="2616824"/>
                  <a:pt x="5586230" y="2616824"/>
                </a:cubicBezTo>
                <a:cubicBezTo>
                  <a:pt x="5597002" y="2617970"/>
                  <a:pt x="5597002" y="2617970"/>
                  <a:pt x="5597002" y="2617970"/>
                </a:cubicBezTo>
                <a:cubicBezTo>
                  <a:pt x="5596491" y="2621570"/>
                  <a:pt x="5618029" y="2623861"/>
                  <a:pt x="5618029" y="2623861"/>
                </a:cubicBezTo>
                <a:cubicBezTo>
                  <a:pt x="5617518" y="2627462"/>
                  <a:pt x="5606749" y="2626316"/>
                  <a:pt x="5606237" y="2629917"/>
                </a:cubicBezTo>
                <a:cubicBezTo>
                  <a:pt x="5606237" y="2629917"/>
                  <a:pt x="5605728" y="2633518"/>
                  <a:pt x="5605728" y="2633518"/>
                </a:cubicBezTo>
                <a:cubicBezTo>
                  <a:pt x="5605728" y="2633518"/>
                  <a:pt x="5594959" y="2632372"/>
                  <a:pt x="5594959" y="2632372"/>
                </a:cubicBezTo>
                <a:cubicBezTo>
                  <a:pt x="5594959" y="2632372"/>
                  <a:pt x="5594959" y="2632372"/>
                  <a:pt x="5594447" y="2635972"/>
                </a:cubicBezTo>
                <a:cubicBezTo>
                  <a:pt x="5605728" y="2633518"/>
                  <a:pt x="5605728" y="2633518"/>
                  <a:pt x="5605728" y="2633518"/>
                </a:cubicBezTo>
                <a:cubicBezTo>
                  <a:pt x="5605728" y="2633518"/>
                  <a:pt x="5616496" y="2634663"/>
                  <a:pt x="5616496" y="2634663"/>
                </a:cubicBezTo>
                <a:cubicBezTo>
                  <a:pt x="5615987" y="2638263"/>
                  <a:pt x="5615987" y="2638263"/>
                  <a:pt x="5614965" y="2645464"/>
                </a:cubicBezTo>
                <a:cubicBezTo>
                  <a:pt x="5637016" y="2644154"/>
                  <a:pt x="5636505" y="2647755"/>
                  <a:pt x="5635483" y="2654955"/>
                </a:cubicBezTo>
                <a:cubicBezTo>
                  <a:pt x="5667791" y="2658393"/>
                  <a:pt x="5659064" y="2642846"/>
                  <a:pt x="5681115" y="2641538"/>
                </a:cubicBezTo>
                <a:cubicBezTo>
                  <a:pt x="5691373" y="2646285"/>
                  <a:pt x="5691373" y="2646285"/>
                  <a:pt x="5702144" y="2647430"/>
                </a:cubicBezTo>
                <a:cubicBezTo>
                  <a:pt x="5702144" y="2647430"/>
                  <a:pt x="5702656" y="2643830"/>
                  <a:pt x="5713424" y="2644976"/>
                </a:cubicBezTo>
                <a:cubicBezTo>
                  <a:pt x="5712403" y="2652176"/>
                  <a:pt x="5723172" y="2653322"/>
                  <a:pt x="5722661" y="2656923"/>
                </a:cubicBezTo>
                <a:cubicBezTo>
                  <a:pt x="5722151" y="2660523"/>
                  <a:pt x="5710870" y="2662976"/>
                  <a:pt x="5710870" y="2662976"/>
                </a:cubicBezTo>
                <a:cubicBezTo>
                  <a:pt x="5710870" y="2662976"/>
                  <a:pt x="5710870" y="2662976"/>
                  <a:pt x="5700102" y="2661832"/>
                </a:cubicBezTo>
                <a:cubicBezTo>
                  <a:pt x="5688310" y="2667885"/>
                  <a:pt x="5687286" y="2675086"/>
                  <a:pt x="5685755" y="2685887"/>
                </a:cubicBezTo>
                <a:cubicBezTo>
                  <a:pt x="5707806" y="2684577"/>
                  <a:pt x="5729346" y="2686870"/>
                  <a:pt x="5717555" y="2692924"/>
                </a:cubicBezTo>
                <a:cubicBezTo>
                  <a:pt x="5727814" y="2697670"/>
                  <a:pt x="5727304" y="2701272"/>
                  <a:pt x="5738583" y="2698816"/>
                </a:cubicBezTo>
                <a:cubicBezTo>
                  <a:pt x="5749352" y="2699962"/>
                  <a:pt x="5750373" y="2692762"/>
                  <a:pt x="5771404" y="2698654"/>
                </a:cubicBezTo>
                <a:cubicBezTo>
                  <a:pt x="5771404" y="2698654"/>
                  <a:pt x="5782172" y="2699800"/>
                  <a:pt x="5782172" y="2699800"/>
                </a:cubicBezTo>
                <a:cubicBezTo>
                  <a:pt x="5782172" y="2699800"/>
                  <a:pt x="5782683" y="2696200"/>
                  <a:pt x="5782683" y="2696200"/>
                </a:cubicBezTo>
                <a:cubicBezTo>
                  <a:pt x="5782683" y="2696200"/>
                  <a:pt x="5771914" y="2695053"/>
                  <a:pt x="5771914" y="2695053"/>
                </a:cubicBezTo>
                <a:cubicBezTo>
                  <a:pt x="5772425" y="2691453"/>
                  <a:pt x="5761656" y="2690307"/>
                  <a:pt x="5761656" y="2690307"/>
                </a:cubicBezTo>
                <a:cubicBezTo>
                  <a:pt x="5762166" y="2686707"/>
                  <a:pt x="5762166" y="2686707"/>
                  <a:pt x="5762166" y="2686707"/>
                </a:cubicBezTo>
                <a:cubicBezTo>
                  <a:pt x="5762677" y="2683107"/>
                  <a:pt x="5762677" y="2683107"/>
                  <a:pt x="5762677" y="2683107"/>
                </a:cubicBezTo>
                <a:cubicBezTo>
                  <a:pt x="5762677" y="2683107"/>
                  <a:pt x="5763187" y="2679507"/>
                  <a:pt x="5763187" y="2679507"/>
                </a:cubicBezTo>
                <a:cubicBezTo>
                  <a:pt x="5751906" y="2681961"/>
                  <a:pt x="5751906" y="2681961"/>
                  <a:pt x="5751906" y="2681961"/>
                </a:cubicBezTo>
                <a:cubicBezTo>
                  <a:pt x="5751906" y="2681961"/>
                  <a:pt x="5751906" y="2681961"/>
                  <a:pt x="5751395" y="2685562"/>
                </a:cubicBezTo>
                <a:cubicBezTo>
                  <a:pt x="5751395" y="2685562"/>
                  <a:pt x="5751395" y="2685562"/>
                  <a:pt x="5750884" y="2689161"/>
                </a:cubicBezTo>
                <a:cubicBezTo>
                  <a:pt x="5730368" y="2679669"/>
                  <a:pt x="5763699" y="2675906"/>
                  <a:pt x="5753949" y="2667560"/>
                </a:cubicBezTo>
                <a:cubicBezTo>
                  <a:pt x="5734455" y="2650868"/>
                  <a:pt x="5735476" y="2643668"/>
                  <a:pt x="5726747" y="2628120"/>
                </a:cubicBezTo>
                <a:cubicBezTo>
                  <a:pt x="5748799" y="2626813"/>
                  <a:pt x="5739052" y="2618466"/>
                  <a:pt x="5750842" y="2612411"/>
                </a:cubicBezTo>
                <a:cubicBezTo>
                  <a:pt x="5740071" y="2611265"/>
                  <a:pt x="5734813" y="2609793"/>
                  <a:pt x="5730839" y="2608913"/>
                </a:cubicBezTo>
                <a:cubicBezTo>
                  <a:pt x="5726863" y="2608034"/>
                  <a:pt x="5724172" y="2607747"/>
                  <a:pt x="5718532" y="2608974"/>
                </a:cubicBezTo>
                <a:cubicBezTo>
                  <a:pt x="5728791" y="2613720"/>
                  <a:pt x="5728279" y="2617320"/>
                  <a:pt x="5727259" y="2624521"/>
                </a:cubicBezTo>
                <a:cubicBezTo>
                  <a:pt x="5727259" y="2624521"/>
                  <a:pt x="5727259" y="2624521"/>
                  <a:pt x="5726747" y="2628120"/>
                </a:cubicBezTo>
                <a:cubicBezTo>
                  <a:pt x="5715978" y="2626975"/>
                  <a:pt x="5725725" y="2635321"/>
                  <a:pt x="5725215" y="2638922"/>
                </a:cubicBezTo>
                <a:cubicBezTo>
                  <a:pt x="5714447" y="2637775"/>
                  <a:pt x="5714447" y="2637775"/>
                  <a:pt x="5714447" y="2637775"/>
                </a:cubicBezTo>
                <a:cubicBezTo>
                  <a:pt x="5692906" y="2635483"/>
                  <a:pt x="5704699" y="2629430"/>
                  <a:pt x="5705720" y="2622230"/>
                </a:cubicBezTo>
                <a:cubicBezTo>
                  <a:pt x="5694950" y="2621083"/>
                  <a:pt x="5705720" y="2622230"/>
                  <a:pt x="5694950" y="2621083"/>
                </a:cubicBezTo>
                <a:cubicBezTo>
                  <a:pt x="5694950" y="2621083"/>
                  <a:pt x="5694950" y="2621083"/>
                  <a:pt x="5684180" y="2619937"/>
                </a:cubicBezTo>
                <a:cubicBezTo>
                  <a:pt x="5695971" y="2613882"/>
                  <a:pt x="5664682" y="2603244"/>
                  <a:pt x="5642633" y="2604553"/>
                </a:cubicBezTo>
                <a:close/>
                <a:moveTo>
                  <a:pt x="5521592" y="2602841"/>
                </a:moveTo>
                <a:cubicBezTo>
                  <a:pt x="5521131" y="2606090"/>
                  <a:pt x="5532714" y="2607324"/>
                  <a:pt x="5543834" y="2611806"/>
                </a:cubicBezTo>
                <a:cubicBezTo>
                  <a:pt x="5544756" y="2605304"/>
                  <a:pt x="5521592" y="2602841"/>
                  <a:pt x="5521592" y="2602841"/>
                </a:cubicBezTo>
                <a:close/>
                <a:moveTo>
                  <a:pt x="8362116" y="2596923"/>
                </a:moveTo>
                <a:lnTo>
                  <a:pt x="8361629" y="2598999"/>
                </a:lnTo>
                <a:lnTo>
                  <a:pt x="8359743" y="2598864"/>
                </a:lnTo>
                <a:cubicBezTo>
                  <a:pt x="8359287" y="2598680"/>
                  <a:pt x="8359597" y="2598419"/>
                  <a:pt x="8360212" y="2598105"/>
                </a:cubicBezTo>
                <a:close/>
                <a:moveTo>
                  <a:pt x="8786843" y="2595749"/>
                </a:moveTo>
                <a:cubicBezTo>
                  <a:pt x="8784518" y="2595892"/>
                  <a:pt x="8782189" y="2596346"/>
                  <a:pt x="8782181" y="2596929"/>
                </a:cubicBezTo>
                <a:cubicBezTo>
                  <a:pt x="8782174" y="2597317"/>
                  <a:pt x="8783199" y="2597764"/>
                  <a:pt x="8785948" y="2598210"/>
                </a:cubicBezTo>
                <a:cubicBezTo>
                  <a:pt x="8785935" y="2599098"/>
                  <a:pt x="8787310" y="2599100"/>
                  <a:pt x="8788693" y="2598659"/>
                </a:cubicBezTo>
                <a:cubicBezTo>
                  <a:pt x="8790075" y="2598217"/>
                  <a:pt x="8791464" y="2597331"/>
                  <a:pt x="8791478" y="2596443"/>
                </a:cubicBezTo>
                <a:cubicBezTo>
                  <a:pt x="8791488" y="2595776"/>
                  <a:pt x="8789169" y="2595607"/>
                  <a:pt x="8786843" y="2595749"/>
                </a:cubicBezTo>
                <a:close/>
                <a:moveTo>
                  <a:pt x="5375374" y="2594011"/>
                </a:moveTo>
                <a:lnTo>
                  <a:pt x="5378141" y="2594305"/>
                </a:lnTo>
                <a:cubicBezTo>
                  <a:pt x="5379495" y="2594450"/>
                  <a:pt x="5379495" y="2594450"/>
                  <a:pt x="5379495" y="2594450"/>
                </a:cubicBezTo>
                <a:lnTo>
                  <a:pt x="5371149" y="2604908"/>
                </a:lnTo>
                <a:close/>
                <a:moveTo>
                  <a:pt x="6790066" y="2588359"/>
                </a:moveTo>
                <a:cubicBezTo>
                  <a:pt x="6788946" y="2588041"/>
                  <a:pt x="6787262" y="2589270"/>
                  <a:pt x="6787262" y="2589270"/>
                </a:cubicBezTo>
                <a:cubicBezTo>
                  <a:pt x="6786702" y="2590816"/>
                  <a:pt x="6786142" y="2592360"/>
                  <a:pt x="6785581" y="2593906"/>
                </a:cubicBezTo>
                <a:cubicBezTo>
                  <a:pt x="6785581" y="2597312"/>
                  <a:pt x="6785021" y="2598858"/>
                  <a:pt x="6783339" y="2600087"/>
                </a:cubicBezTo>
                <a:cubicBezTo>
                  <a:pt x="6781656" y="2601316"/>
                  <a:pt x="6781097" y="2602861"/>
                  <a:pt x="6782218" y="2603177"/>
                </a:cubicBezTo>
                <a:cubicBezTo>
                  <a:pt x="6783339" y="2603493"/>
                  <a:pt x="6784459" y="2603811"/>
                  <a:pt x="6786143" y="2602582"/>
                </a:cubicBezTo>
                <a:cubicBezTo>
                  <a:pt x="6787826" y="2601354"/>
                  <a:pt x="6788386" y="2599808"/>
                  <a:pt x="6788946" y="2598263"/>
                </a:cubicBezTo>
                <a:cubicBezTo>
                  <a:pt x="6789506" y="2596718"/>
                  <a:pt x="6789506" y="2596718"/>
                  <a:pt x="6790067" y="2595173"/>
                </a:cubicBezTo>
                <a:cubicBezTo>
                  <a:pt x="6790628" y="2593627"/>
                  <a:pt x="6790066" y="2591765"/>
                  <a:pt x="6791188" y="2592082"/>
                </a:cubicBezTo>
                <a:cubicBezTo>
                  <a:pt x="6791750" y="2590538"/>
                  <a:pt x="6791188" y="2588674"/>
                  <a:pt x="6790066" y="2588359"/>
                </a:cubicBezTo>
                <a:close/>
                <a:moveTo>
                  <a:pt x="5237255" y="2583032"/>
                </a:moveTo>
                <a:lnTo>
                  <a:pt x="5234549" y="2592046"/>
                </a:lnTo>
                <a:cubicBezTo>
                  <a:pt x="5234549" y="2592046"/>
                  <a:pt x="5234549" y="2592046"/>
                  <a:pt x="5233173" y="2596628"/>
                </a:cubicBezTo>
                <a:cubicBezTo>
                  <a:pt x="5230423" y="2605793"/>
                  <a:pt x="5238653" y="2617673"/>
                  <a:pt x="5235901" y="2626838"/>
                </a:cubicBezTo>
                <a:cubicBezTo>
                  <a:pt x="5226297" y="2619538"/>
                  <a:pt x="5230423" y="2605793"/>
                  <a:pt x="5231799" y="2601208"/>
                </a:cubicBezTo>
                <a:cubicBezTo>
                  <a:pt x="5227673" y="2614957"/>
                  <a:pt x="5213940" y="2621403"/>
                  <a:pt x="5222171" y="2633286"/>
                </a:cubicBezTo>
                <a:cubicBezTo>
                  <a:pt x="5222171" y="2633286"/>
                  <a:pt x="5220796" y="2637866"/>
                  <a:pt x="5209814" y="2635151"/>
                </a:cubicBezTo>
                <a:lnTo>
                  <a:pt x="5225108" y="2584198"/>
                </a:lnTo>
                <a:close/>
                <a:moveTo>
                  <a:pt x="5284729" y="2582046"/>
                </a:moveTo>
                <a:lnTo>
                  <a:pt x="5286994" y="2582870"/>
                </a:lnTo>
                <a:cubicBezTo>
                  <a:pt x="5289791" y="2582714"/>
                  <a:pt x="5292652" y="2582112"/>
                  <a:pt x="5292652" y="2582112"/>
                </a:cubicBezTo>
                <a:cubicBezTo>
                  <a:pt x="5303593" y="2583275"/>
                  <a:pt x="5292652" y="2582112"/>
                  <a:pt x="5292147" y="2585686"/>
                </a:cubicBezTo>
                <a:cubicBezTo>
                  <a:pt x="5292147" y="2585686"/>
                  <a:pt x="5303086" y="2586850"/>
                  <a:pt x="5303086" y="2586850"/>
                </a:cubicBezTo>
                <a:cubicBezTo>
                  <a:pt x="5303086" y="2586850"/>
                  <a:pt x="5302578" y="2590426"/>
                  <a:pt x="5302578" y="2590426"/>
                </a:cubicBezTo>
                <a:cubicBezTo>
                  <a:pt x="5302071" y="2594000"/>
                  <a:pt x="5301563" y="2597576"/>
                  <a:pt x="5301057" y="2601151"/>
                </a:cubicBezTo>
                <a:cubicBezTo>
                  <a:pt x="5300549" y="2604726"/>
                  <a:pt x="5289611" y="2603562"/>
                  <a:pt x="5289103" y="2607138"/>
                </a:cubicBezTo>
                <a:cubicBezTo>
                  <a:pt x="5288595" y="2610713"/>
                  <a:pt x="5300043" y="2608301"/>
                  <a:pt x="5299535" y="2611877"/>
                </a:cubicBezTo>
                <a:lnTo>
                  <a:pt x="5287840" y="2610984"/>
                </a:lnTo>
                <a:lnTo>
                  <a:pt x="5289275" y="2606201"/>
                </a:lnTo>
                <a:cubicBezTo>
                  <a:pt x="5290135" y="2603336"/>
                  <a:pt x="5290823" y="2601045"/>
                  <a:pt x="5290823" y="2601045"/>
                </a:cubicBezTo>
                <a:cubicBezTo>
                  <a:pt x="5290823" y="2601045"/>
                  <a:pt x="5278468" y="2602912"/>
                  <a:pt x="5281218" y="2593746"/>
                </a:cubicBezTo>
                <a:cubicBezTo>
                  <a:pt x="5282593" y="2589164"/>
                  <a:pt x="5292198" y="2596464"/>
                  <a:pt x="5283968" y="2584582"/>
                </a:cubicBezTo>
                <a:close/>
                <a:moveTo>
                  <a:pt x="5955193" y="2580020"/>
                </a:moveTo>
                <a:cubicBezTo>
                  <a:pt x="5951574" y="2579635"/>
                  <a:pt x="5949022" y="2580353"/>
                  <a:pt x="5953571" y="2582819"/>
                </a:cubicBezTo>
                <a:cubicBezTo>
                  <a:pt x="5953571" y="2582819"/>
                  <a:pt x="5953571" y="2582819"/>
                  <a:pt x="5963225" y="2583846"/>
                </a:cubicBezTo>
                <a:cubicBezTo>
                  <a:pt x="5963501" y="2581895"/>
                  <a:pt x="5958814" y="2580406"/>
                  <a:pt x="5955193" y="2580020"/>
                </a:cubicBezTo>
                <a:close/>
                <a:moveTo>
                  <a:pt x="8338496" y="2577775"/>
                </a:moveTo>
                <a:cubicBezTo>
                  <a:pt x="8344002" y="2577783"/>
                  <a:pt x="8338471" y="2579432"/>
                  <a:pt x="8338445" y="2581090"/>
                </a:cubicBezTo>
                <a:cubicBezTo>
                  <a:pt x="8343976" y="2579441"/>
                  <a:pt x="8349431" y="2582763"/>
                  <a:pt x="8349456" y="2581105"/>
                </a:cubicBezTo>
                <a:cubicBezTo>
                  <a:pt x="8343952" y="2581096"/>
                  <a:pt x="8338546" y="2574460"/>
                  <a:pt x="8338496" y="2577775"/>
                </a:cubicBezTo>
                <a:close/>
                <a:moveTo>
                  <a:pt x="5975915" y="2577277"/>
                </a:moveTo>
                <a:cubicBezTo>
                  <a:pt x="5964331" y="2576043"/>
                  <a:pt x="5963778" y="2579945"/>
                  <a:pt x="5963778" y="2579945"/>
                </a:cubicBezTo>
                <a:cubicBezTo>
                  <a:pt x="5963778" y="2579945"/>
                  <a:pt x="5963778" y="2579945"/>
                  <a:pt x="5975362" y="2581177"/>
                </a:cubicBezTo>
                <a:cubicBezTo>
                  <a:pt x="5975362" y="2581177"/>
                  <a:pt x="5975362" y="2581177"/>
                  <a:pt x="5975915" y="2577277"/>
                </a:cubicBezTo>
                <a:close/>
                <a:moveTo>
                  <a:pt x="5392931" y="2577234"/>
                </a:moveTo>
                <a:lnTo>
                  <a:pt x="5391340" y="2588442"/>
                </a:lnTo>
                <a:cubicBezTo>
                  <a:pt x="5390832" y="2592022"/>
                  <a:pt x="5380003" y="2590869"/>
                  <a:pt x="5380003" y="2590869"/>
                </a:cubicBezTo>
                <a:lnTo>
                  <a:pt x="5378089" y="2590667"/>
                </a:lnTo>
                <a:lnTo>
                  <a:pt x="5377993" y="2590616"/>
                </a:lnTo>
                <a:cubicBezTo>
                  <a:pt x="5376965" y="2589131"/>
                  <a:pt x="5377309" y="2587986"/>
                  <a:pt x="5377309" y="2587986"/>
                </a:cubicBezTo>
                <a:cubicBezTo>
                  <a:pt x="5378684" y="2583404"/>
                  <a:pt x="5378684" y="2583404"/>
                  <a:pt x="5380058" y="2578822"/>
                </a:cubicBezTo>
                <a:cubicBezTo>
                  <a:pt x="5391036" y="2581538"/>
                  <a:pt x="5391036" y="2581538"/>
                  <a:pt x="5391036" y="2581538"/>
                </a:cubicBezTo>
                <a:close/>
                <a:moveTo>
                  <a:pt x="7936217" y="2575472"/>
                </a:moveTo>
                <a:cubicBezTo>
                  <a:pt x="7933986" y="2585016"/>
                  <a:pt x="7921015" y="2587626"/>
                  <a:pt x="7919900" y="2592398"/>
                </a:cubicBezTo>
                <a:cubicBezTo>
                  <a:pt x="7918785" y="2597171"/>
                  <a:pt x="7918785" y="2597171"/>
                  <a:pt x="7917669" y="2601945"/>
                </a:cubicBezTo>
                <a:cubicBezTo>
                  <a:pt x="7930640" y="2599334"/>
                  <a:pt x="7935100" y="2580244"/>
                  <a:pt x="7936217" y="2575472"/>
                </a:cubicBezTo>
                <a:close/>
                <a:moveTo>
                  <a:pt x="5362373" y="2574447"/>
                </a:moveTo>
                <a:lnTo>
                  <a:pt x="5369496" y="2575173"/>
                </a:lnTo>
                <a:lnTo>
                  <a:pt x="5369078" y="2576105"/>
                </a:lnTo>
                <a:close/>
                <a:moveTo>
                  <a:pt x="7719826" y="2571487"/>
                </a:moveTo>
                <a:cubicBezTo>
                  <a:pt x="7721353" y="2571159"/>
                  <a:pt x="7724135" y="2571667"/>
                  <a:pt x="7729698" y="2572682"/>
                </a:cubicBezTo>
                <a:cubicBezTo>
                  <a:pt x="7727521" y="2582000"/>
                  <a:pt x="7725343" y="2591317"/>
                  <a:pt x="7725343" y="2591317"/>
                </a:cubicBezTo>
                <a:cubicBezTo>
                  <a:pt x="7715304" y="2584627"/>
                  <a:pt x="7728609" y="2577340"/>
                  <a:pt x="7717482" y="2575310"/>
                </a:cubicBezTo>
                <a:cubicBezTo>
                  <a:pt x="7718027" y="2572980"/>
                  <a:pt x="7718299" y="2571816"/>
                  <a:pt x="7719826" y="2571487"/>
                </a:cubicBezTo>
                <a:close/>
                <a:moveTo>
                  <a:pt x="5382935" y="2569241"/>
                </a:moveTo>
                <a:lnTo>
                  <a:pt x="5383050" y="2569387"/>
                </a:lnTo>
                <a:lnTo>
                  <a:pt x="5382894" y="2569374"/>
                </a:lnTo>
                <a:close/>
                <a:moveTo>
                  <a:pt x="7951995" y="2564684"/>
                </a:moveTo>
                <a:cubicBezTo>
                  <a:pt x="7950908" y="2569343"/>
                  <a:pt x="7940871" y="2562655"/>
                  <a:pt x="7939781" y="2567313"/>
                </a:cubicBezTo>
                <a:cubicBezTo>
                  <a:pt x="7948127" y="2568836"/>
                  <a:pt x="7942729" y="2573315"/>
                  <a:pt x="7944663" y="2574351"/>
                </a:cubicBezTo>
                <a:cubicBezTo>
                  <a:pt x="7945305" y="2574696"/>
                  <a:pt x="7946765" y="2574659"/>
                  <a:pt x="7949819" y="2574001"/>
                </a:cubicBezTo>
                <a:cubicBezTo>
                  <a:pt x="7950908" y="2569343"/>
                  <a:pt x="7950908" y="2569343"/>
                  <a:pt x="7950908" y="2569343"/>
                </a:cubicBezTo>
                <a:cubicBezTo>
                  <a:pt x="7951995" y="2564684"/>
                  <a:pt x="7951995" y="2564684"/>
                  <a:pt x="7951995" y="2564684"/>
                </a:cubicBezTo>
                <a:close/>
                <a:moveTo>
                  <a:pt x="5337515" y="2563372"/>
                </a:moveTo>
                <a:lnTo>
                  <a:pt x="5334764" y="2572537"/>
                </a:lnTo>
                <a:cubicBezTo>
                  <a:pt x="5333390" y="2577120"/>
                  <a:pt x="5344369" y="2579836"/>
                  <a:pt x="5342995" y="2584418"/>
                </a:cubicBezTo>
                <a:lnTo>
                  <a:pt x="5344369" y="2579836"/>
                </a:lnTo>
                <a:cubicBezTo>
                  <a:pt x="5345746" y="2575254"/>
                  <a:pt x="5345746" y="2575254"/>
                  <a:pt x="5345746" y="2575254"/>
                </a:cubicBezTo>
                <a:cubicBezTo>
                  <a:pt x="5347118" y="2570673"/>
                  <a:pt x="5337515" y="2563372"/>
                  <a:pt x="5337515" y="2563372"/>
                </a:cubicBezTo>
                <a:close/>
                <a:moveTo>
                  <a:pt x="6009243" y="2563336"/>
                </a:moveTo>
                <a:cubicBezTo>
                  <a:pt x="6008736" y="2566912"/>
                  <a:pt x="6008228" y="2570488"/>
                  <a:pt x="6008228" y="2570488"/>
                </a:cubicBezTo>
                <a:cubicBezTo>
                  <a:pt x="6019812" y="2571720"/>
                  <a:pt x="6030889" y="2576528"/>
                  <a:pt x="6042470" y="2577760"/>
                </a:cubicBezTo>
                <a:cubicBezTo>
                  <a:pt x="6043484" y="2570610"/>
                  <a:pt x="6043991" y="2567034"/>
                  <a:pt x="6044498" y="2563458"/>
                </a:cubicBezTo>
                <a:cubicBezTo>
                  <a:pt x="6032917" y="2562227"/>
                  <a:pt x="6031903" y="2569376"/>
                  <a:pt x="6009243" y="2563336"/>
                </a:cubicBezTo>
                <a:close/>
                <a:moveTo>
                  <a:pt x="8572956" y="2560578"/>
                </a:moveTo>
                <a:cubicBezTo>
                  <a:pt x="8572283" y="2559541"/>
                  <a:pt x="8570907" y="2559539"/>
                  <a:pt x="8568116" y="2562021"/>
                </a:cubicBezTo>
                <a:cubicBezTo>
                  <a:pt x="8568116" y="2562021"/>
                  <a:pt x="8569492" y="2562022"/>
                  <a:pt x="8570866" y="2562232"/>
                </a:cubicBezTo>
                <a:lnTo>
                  <a:pt x="8573340" y="2563548"/>
                </a:lnTo>
                <a:lnTo>
                  <a:pt x="8573363" y="2563732"/>
                </a:lnTo>
                <a:lnTo>
                  <a:pt x="8569454" y="2564508"/>
                </a:lnTo>
                <a:cubicBezTo>
                  <a:pt x="8569450" y="2564923"/>
                  <a:pt x="8570819" y="2565338"/>
                  <a:pt x="8573572" y="2565343"/>
                </a:cubicBezTo>
                <a:lnTo>
                  <a:pt x="8573363" y="2563732"/>
                </a:lnTo>
                <a:lnTo>
                  <a:pt x="8573597" y="2563686"/>
                </a:lnTo>
                <a:lnTo>
                  <a:pt x="8573340" y="2563548"/>
                </a:lnTo>
                <a:close/>
                <a:moveTo>
                  <a:pt x="5362960" y="2554151"/>
                </a:moveTo>
                <a:cubicBezTo>
                  <a:pt x="5362960" y="2554151"/>
                  <a:pt x="5359291" y="2555913"/>
                  <a:pt x="5357268" y="2557414"/>
                </a:cubicBezTo>
                <a:cubicBezTo>
                  <a:pt x="5355247" y="2558917"/>
                  <a:pt x="5354873" y="2560159"/>
                  <a:pt x="5361468" y="2559120"/>
                </a:cubicBezTo>
                <a:cubicBezTo>
                  <a:pt x="5361468" y="2559120"/>
                  <a:pt x="5361468" y="2559120"/>
                  <a:pt x="5362960" y="2554151"/>
                </a:cubicBezTo>
                <a:close/>
                <a:moveTo>
                  <a:pt x="5304396" y="2553901"/>
                </a:moveTo>
                <a:cubicBezTo>
                  <a:pt x="5304396" y="2553901"/>
                  <a:pt x="5302904" y="2558872"/>
                  <a:pt x="5302904" y="2558872"/>
                </a:cubicBezTo>
                <a:cubicBezTo>
                  <a:pt x="5304396" y="2553901"/>
                  <a:pt x="5304396" y="2553901"/>
                  <a:pt x="5316094" y="2556795"/>
                </a:cubicBezTo>
                <a:cubicBezTo>
                  <a:pt x="5304396" y="2553901"/>
                  <a:pt x="5304396" y="2553901"/>
                  <a:pt x="5304396" y="2553901"/>
                </a:cubicBezTo>
                <a:close/>
                <a:moveTo>
                  <a:pt x="7931845" y="2541303"/>
                </a:moveTo>
                <a:cubicBezTo>
                  <a:pt x="7923943" y="2539860"/>
                  <a:pt x="7923943" y="2539860"/>
                  <a:pt x="7922875" y="2544434"/>
                </a:cubicBezTo>
                <a:cubicBezTo>
                  <a:pt x="7921806" y="2549005"/>
                  <a:pt x="7920737" y="2553577"/>
                  <a:pt x="7919667" y="2558150"/>
                </a:cubicBezTo>
                <a:cubicBezTo>
                  <a:pt x="7918599" y="2562722"/>
                  <a:pt x="7916463" y="2571866"/>
                  <a:pt x="7916463" y="2571866"/>
                </a:cubicBezTo>
                <a:cubicBezTo>
                  <a:pt x="7919667" y="2558150"/>
                  <a:pt x="7928640" y="2555019"/>
                  <a:pt x="7931845" y="2541303"/>
                </a:cubicBezTo>
                <a:close/>
                <a:moveTo>
                  <a:pt x="5883452" y="2538405"/>
                </a:moveTo>
                <a:cubicBezTo>
                  <a:pt x="5871867" y="2537173"/>
                  <a:pt x="5871315" y="2541073"/>
                  <a:pt x="5871315" y="2541073"/>
                </a:cubicBezTo>
                <a:cubicBezTo>
                  <a:pt x="5871315" y="2541073"/>
                  <a:pt x="5871315" y="2541073"/>
                  <a:pt x="5882897" y="2542307"/>
                </a:cubicBezTo>
                <a:cubicBezTo>
                  <a:pt x="5882897" y="2542307"/>
                  <a:pt x="5882897" y="2542307"/>
                  <a:pt x="5883452" y="2538405"/>
                </a:cubicBezTo>
                <a:close/>
                <a:moveTo>
                  <a:pt x="5299520" y="2538300"/>
                </a:moveTo>
                <a:cubicBezTo>
                  <a:pt x="5309125" y="2546582"/>
                  <a:pt x="5299013" y="2541877"/>
                  <a:pt x="5297998" y="2549027"/>
                </a:cubicBezTo>
                <a:cubicBezTo>
                  <a:pt x="5297998" y="2549027"/>
                  <a:pt x="5297491" y="2552603"/>
                  <a:pt x="5308617" y="2550156"/>
                </a:cubicBezTo>
                <a:cubicBezTo>
                  <a:pt x="5309632" y="2543007"/>
                  <a:pt x="5340469" y="2553546"/>
                  <a:pt x="5331372" y="2541690"/>
                </a:cubicBezTo>
                <a:cubicBezTo>
                  <a:pt x="5320756" y="2540561"/>
                  <a:pt x="5310139" y="2539431"/>
                  <a:pt x="5299520" y="2538300"/>
                </a:cubicBezTo>
                <a:close/>
                <a:moveTo>
                  <a:pt x="8225335" y="2536860"/>
                </a:moveTo>
                <a:lnTo>
                  <a:pt x="8224247" y="2541518"/>
                </a:lnTo>
                <a:lnTo>
                  <a:pt x="8224431" y="2537055"/>
                </a:lnTo>
                <a:close/>
                <a:moveTo>
                  <a:pt x="5926841" y="2536424"/>
                </a:moveTo>
                <a:cubicBezTo>
                  <a:pt x="5921051" y="2535807"/>
                  <a:pt x="5915144" y="2536003"/>
                  <a:pt x="5912074" y="2536915"/>
                </a:cubicBezTo>
                <a:cubicBezTo>
                  <a:pt x="5909005" y="2537826"/>
                  <a:pt x="5908775" y="2539453"/>
                  <a:pt x="5914337" y="2541692"/>
                </a:cubicBezTo>
                <a:cubicBezTo>
                  <a:pt x="5914799" y="2538442"/>
                  <a:pt x="5926379" y="2539675"/>
                  <a:pt x="5926841" y="2536424"/>
                </a:cubicBezTo>
                <a:close/>
                <a:moveTo>
                  <a:pt x="5683966" y="2535658"/>
                </a:moveTo>
                <a:cubicBezTo>
                  <a:pt x="5682859" y="2543457"/>
                  <a:pt x="5682859" y="2543457"/>
                  <a:pt x="5694443" y="2544690"/>
                </a:cubicBezTo>
                <a:cubicBezTo>
                  <a:pt x="5706024" y="2545922"/>
                  <a:pt x="5706578" y="2542022"/>
                  <a:pt x="5718161" y="2543254"/>
                </a:cubicBezTo>
                <a:cubicBezTo>
                  <a:pt x="5718161" y="2543254"/>
                  <a:pt x="5718161" y="2543254"/>
                  <a:pt x="5729744" y="2544486"/>
                </a:cubicBezTo>
                <a:cubicBezTo>
                  <a:pt x="5729744" y="2544486"/>
                  <a:pt x="5730295" y="2540587"/>
                  <a:pt x="5730295" y="2540587"/>
                </a:cubicBezTo>
                <a:cubicBezTo>
                  <a:pt x="5730295" y="2540587"/>
                  <a:pt x="5718715" y="2539354"/>
                  <a:pt x="5718715" y="2539354"/>
                </a:cubicBezTo>
                <a:cubicBezTo>
                  <a:pt x="5707684" y="2534221"/>
                  <a:pt x="5696103" y="2532989"/>
                  <a:pt x="5683966" y="2535658"/>
                </a:cubicBezTo>
                <a:close/>
                <a:moveTo>
                  <a:pt x="5242562" y="2532910"/>
                </a:moveTo>
                <a:lnTo>
                  <a:pt x="5246014" y="2533172"/>
                </a:lnTo>
                <a:lnTo>
                  <a:pt x="5245736" y="2535130"/>
                </a:lnTo>
                <a:lnTo>
                  <a:pt x="5241931" y="2565146"/>
                </a:lnTo>
                <a:lnTo>
                  <a:pt x="5237915" y="2555883"/>
                </a:lnTo>
                <a:cubicBezTo>
                  <a:pt x="5235566" y="2552873"/>
                  <a:pt x="5233218" y="2549862"/>
                  <a:pt x="5233731" y="2546235"/>
                </a:cubicBezTo>
                <a:cubicBezTo>
                  <a:pt x="5234248" y="2542609"/>
                  <a:pt x="5234762" y="2538983"/>
                  <a:pt x="5235275" y="2535358"/>
                </a:cubicBezTo>
                <a:cubicBezTo>
                  <a:pt x="5235533" y="2533543"/>
                  <a:pt x="5238395" y="2532928"/>
                  <a:pt x="5242562" y="2532910"/>
                </a:cubicBezTo>
                <a:close/>
                <a:moveTo>
                  <a:pt x="5158488" y="2530402"/>
                </a:moveTo>
                <a:cubicBezTo>
                  <a:pt x="5158488" y="2530402"/>
                  <a:pt x="5169368" y="2531561"/>
                  <a:pt x="5169368" y="2531561"/>
                </a:cubicBezTo>
                <a:cubicBezTo>
                  <a:pt x="5169368" y="2531561"/>
                  <a:pt x="5169368" y="2531561"/>
                  <a:pt x="5168857" y="2535160"/>
                </a:cubicBezTo>
                <a:cubicBezTo>
                  <a:pt x="5157977" y="2534003"/>
                  <a:pt x="5157977" y="2534003"/>
                  <a:pt x="5157465" y="2537602"/>
                </a:cubicBezTo>
                <a:cubicBezTo>
                  <a:pt x="5157465" y="2537602"/>
                  <a:pt x="5168346" y="2538760"/>
                  <a:pt x="5168346" y="2538760"/>
                </a:cubicBezTo>
                <a:cubicBezTo>
                  <a:pt x="5156954" y="2541205"/>
                  <a:pt x="5166813" y="2549562"/>
                  <a:pt x="5166305" y="2553161"/>
                </a:cubicBezTo>
                <a:lnTo>
                  <a:pt x="5175497" y="2553002"/>
                </a:lnTo>
                <a:lnTo>
                  <a:pt x="5173999" y="2557991"/>
                </a:lnTo>
                <a:cubicBezTo>
                  <a:pt x="5171077" y="2567728"/>
                  <a:pt x="5167983" y="2578038"/>
                  <a:pt x="5165919" y="2584910"/>
                </a:cubicBezTo>
                <a:cubicBezTo>
                  <a:pt x="5164545" y="2589494"/>
                  <a:pt x="5159043" y="2607822"/>
                  <a:pt x="5157667" y="2612404"/>
                </a:cubicBezTo>
                <a:lnTo>
                  <a:pt x="5155703" y="2618945"/>
                </a:lnTo>
                <a:lnTo>
                  <a:pt x="5150140" y="2605150"/>
                </a:lnTo>
                <a:lnTo>
                  <a:pt x="5149439" y="2600523"/>
                </a:lnTo>
                <a:lnTo>
                  <a:pt x="5149531" y="2597647"/>
                </a:lnTo>
                <a:lnTo>
                  <a:pt x="5151285" y="2594248"/>
                </a:lnTo>
                <a:cubicBezTo>
                  <a:pt x="5151102" y="2592224"/>
                  <a:pt x="5150397" y="2589996"/>
                  <a:pt x="5151272" y="2586994"/>
                </a:cubicBezTo>
                <a:lnTo>
                  <a:pt x="5149859" y="2587332"/>
                </a:lnTo>
                <a:lnTo>
                  <a:pt x="5150138" y="2578547"/>
                </a:lnTo>
                <a:cubicBezTo>
                  <a:pt x="5149456" y="2570994"/>
                  <a:pt x="5148774" y="2563441"/>
                  <a:pt x="5150837" y="2556567"/>
                </a:cubicBezTo>
                <a:cubicBezTo>
                  <a:pt x="5150837" y="2556567"/>
                  <a:pt x="5152212" y="2551987"/>
                  <a:pt x="5152212" y="2551987"/>
                </a:cubicBezTo>
                <a:cubicBezTo>
                  <a:pt x="5146723" y="2550628"/>
                  <a:pt x="5144666" y="2547659"/>
                  <a:pt x="5143982" y="2545027"/>
                </a:cubicBezTo>
                <a:lnTo>
                  <a:pt x="5143982" y="2544872"/>
                </a:lnTo>
                <a:lnTo>
                  <a:pt x="5143993" y="2544723"/>
                </a:lnTo>
                <a:lnTo>
                  <a:pt x="5143981" y="2544702"/>
                </a:lnTo>
                <a:lnTo>
                  <a:pt x="5143985" y="2540106"/>
                </a:lnTo>
                <a:lnTo>
                  <a:pt x="5143138" y="2542930"/>
                </a:lnTo>
                <a:lnTo>
                  <a:pt x="5137238" y="2530540"/>
                </a:lnTo>
                <a:lnTo>
                  <a:pt x="5140423" y="2531221"/>
                </a:lnTo>
                <a:cubicBezTo>
                  <a:pt x="5147224" y="2531944"/>
                  <a:pt x="5152791" y="2531623"/>
                  <a:pt x="5158488" y="2530402"/>
                </a:cubicBezTo>
                <a:close/>
                <a:moveTo>
                  <a:pt x="8604261" y="2530273"/>
                </a:moveTo>
                <a:cubicBezTo>
                  <a:pt x="8601740" y="2530074"/>
                  <a:pt x="8597956" y="2530067"/>
                  <a:pt x="8597943" y="2530856"/>
                </a:cubicBezTo>
                <a:cubicBezTo>
                  <a:pt x="8600443" y="2532438"/>
                  <a:pt x="8605478" y="2533236"/>
                  <a:pt x="8608000" y="2533239"/>
                </a:cubicBezTo>
                <a:cubicBezTo>
                  <a:pt x="8610525" y="2533242"/>
                  <a:pt x="8610537" y="2532453"/>
                  <a:pt x="8602991" y="2530865"/>
                </a:cubicBezTo>
                <a:cubicBezTo>
                  <a:pt x="8608037" y="2530872"/>
                  <a:pt x="8606781" y="2530476"/>
                  <a:pt x="8604261" y="2530273"/>
                </a:cubicBezTo>
                <a:close/>
                <a:moveTo>
                  <a:pt x="5586466" y="2529242"/>
                </a:moveTo>
                <a:cubicBezTo>
                  <a:pt x="5585959" y="2532818"/>
                  <a:pt x="5575741" y="2528101"/>
                  <a:pt x="5564510" y="2530536"/>
                </a:cubicBezTo>
                <a:cubicBezTo>
                  <a:pt x="5574726" y="2535252"/>
                  <a:pt x="5573712" y="2542401"/>
                  <a:pt x="5562480" y="2544836"/>
                </a:cubicBezTo>
                <a:cubicBezTo>
                  <a:pt x="5552263" y="2540120"/>
                  <a:pt x="5541031" y="2542553"/>
                  <a:pt x="5529800" y="2544987"/>
                </a:cubicBezTo>
                <a:cubicBezTo>
                  <a:pt x="5529800" y="2544987"/>
                  <a:pt x="5529292" y="2548562"/>
                  <a:pt x="5528785" y="2552138"/>
                </a:cubicBezTo>
                <a:cubicBezTo>
                  <a:pt x="5539510" y="2553279"/>
                  <a:pt x="5539510" y="2553279"/>
                  <a:pt x="5539510" y="2553279"/>
                </a:cubicBezTo>
                <a:cubicBezTo>
                  <a:pt x="5539510" y="2553279"/>
                  <a:pt x="5539510" y="2553279"/>
                  <a:pt x="5540018" y="2549703"/>
                </a:cubicBezTo>
                <a:cubicBezTo>
                  <a:pt x="5529292" y="2548562"/>
                  <a:pt x="5540018" y="2549703"/>
                  <a:pt x="5540524" y="2546129"/>
                </a:cubicBezTo>
                <a:lnTo>
                  <a:pt x="5561976" y="2548411"/>
                </a:lnTo>
                <a:lnTo>
                  <a:pt x="5561721" y="2550197"/>
                </a:lnTo>
                <a:cubicBezTo>
                  <a:pt x="5558786" y="2551701"/>
                  <a:pt x="5555851" y="2553203"/>
                  <a:pt x="5560961" y="2555562"/>
                </a:cubicBezTo>
                <a:cubicBezTo>
                  <a:pt x="5582915" y="2554268"/>
                  <a:pt x="5583930" y="2547118"/>
                  <a:pt x="5595670" y="2541108"/>
                </a:cubicBezTo>
                <a:cubicBezTo>
                  <a:pt x="5606395" y="2542249"/>
                  <a:pt x="5616610" y="2546965"/>
                  <a:pt x="5627843" y="2544531"/>
                </a:cubicBezTo>
                <a:cubicBezTo>
                  <a:pt x="5617624" y="2539814"/>
                  <a:pt x="5618131" y="2536239"/>
                  <a:pt x="5607916" y="2531525"/>
                </a:cubicBezTo>
                <a:cubicBezTo>
                  <a:pt x="5607408" y="2535100"/>
                  <a:pt x="5597191" y="2530384"/>
                  <a:pt x="5586466" y="2529242"/>
                </a:cubicBezTo>
                <a:close/>
                <a:moveTo>
                  <a:pt x="8452084" y="2529061"/>
                </a:moveTo>
                <a:cubicBezTo>
                  <a:pt x="8447010" y="2530828"/>
                  <a:pt x="8441963" y="2530821"/>
                  <a:pt x="8441936" y="2532597"/>
                </a:cubicBezTo>
                <a:cubicBezTo>
                  <a:pt x="8446984" y="2532604"/>
                  <a:pt x="8462150" y="2530851"/>
                  <a:pt x="8452084" y="2529061"/>
                </a:cubicBezTo>
                <a:close/>
                <a:moveTo>
                  <a:pt x="5179833" y="2525569"/>
                </a:moveTo>
                <a:cubicBezTo>
                  <a:pt x="5179280" y="2529468"/>
                  <a:pt x="5179280" y="2529468"/>
                  <a:pt x="5179280" y="2529468"/>
                </a:cubicBezTo>
                <a:cubicBezTo>
                  <a:pt x="5179833" y="2525569"/>
                  <a:pt x="5179833" y="2525569"/>
                  <a:pt x="5191417" y="2526801"/>
                </a:cubicBezTo>
                <a:cubicBezTo>
                  <a:pt x="5191417" y="2526801"/>
                  <a:pt x="5191417" y="2526801"/>
                  <a:pt x="5179833" y="2525569"/>
                </a:cubicBezTo>
                <a:close/>
                <a:moveTo>
                  <a:pt x="5247430" y="2523253"/>
                </a:moveTo>
                <a:lnTo>
                  <a:pt x="5247187" y="2524945"/>
                </a:lnTo>
                <a:lnTo>
                  <a:pt x="5246519" y="2524588"/>
                </a:lnTo>
                <a:close/>
                <a:moveTo>
                  <a:pt x="5687810" y="2522374"/>
                </a:moveTo>
                <a:cubicBezTo>
                  <a:pt x="5682985" y="2521861"/>
                  <a:pt x="5678044" y="2522159"/>
                  <a:pt x="5677812" y="2523786"/>
                </a:cubicBezTo>
                <a:cubicBezTo>
                  <a:pt x="5687464" y="2524812"/>
                  <a:pt x="5687003" y="2528062"/>
                  <a:pt x="5697119" y="2525839"/>
                </a:cubicBezTo>
                <a:cubicBezTo>
                  <a:pt x="5697348" y="2524215"/>
                  <a:pt x="5692638" y="2522889"/>
                  <a:pt x="5687810" y="2522374"/>
                </a:cubicBezTo>
                <a:close/>
                <a:moveTo>
                  <a:pt x="5705285" y="2516032"/>
                </a:moveTo>
                <a:cubicBezTo>
                  <a:pt x="5705285" y="2516032"/>
                  <a:pt x="5704043" y="2520173"/>
                  <a:pt x="5704043" y="2520173"/>
                </a:cubicBezTo>
                <a:cubicBezTo>
                  <a:pt x="5714496" y="2527210"/>
                  <a:pt x="5716982" y="2518926"/>
                  <a:pt x="5716982" y="2518926"/>
                </a:cubicBezTo>
                <a:cubicBezTo>
                  <a:pt x="5716982" y="2518926"/>
                  <a:pt x="5705285" y="2516032"/>
                  <a:pt x="5705285" y="2516032"/>
                </a:cubicBezTo>
                <a:close/>
                <a:moveTo>
                  <a:pt x="5392931" y="2515248"/>
                </a:moveTo>
                <a:cubicBezTo>
                  <a:pt x="5392931" y="2515248"/>
                  <a:pt x="5392931" y="2515248"/>
                  <a:pt x="5392377" y="2519150"/>
                </a:cubicBezTo>
                <a:cubicBezTo>
                  <a:pt x="5392377" y="2519150"/>
                  <a:pt x="5392377" y="2519150"/>
                  <a:pt x="5400653" y="2516070"/>
                </a:cubicBezTo>
                <a:cubicBezTo>
                  <a:pt x="5392377" y="2519150"/>
                  <a:pt x="5392931" y="2515248"/>
                  <a:pt x="5392931" y="2515248"/>
                </a:cubicBezTo>
                <a:close/>
                <a:moveTo>
                  <a:pt x="6016390" y="2512958"/>
                </a:moveTo>
                <a:cubicBezTo>
                  <a:pt x="6015837" y="2516859"/>
                  <a:pt x="6015837" y="2516859"/>
                  <a:pt x="6015837" y="2516859"/>
                </a:cubicBezTo>
                <a:cubicBezTo>
                  <a:pt x="6015837" y="2516859"/>
                  <a:pt x="6027420" y="2518092"/>
                  <a:pt x="6027420" y="2518092"/>
                </a:cubicBezTo>
                <a:cubicBezTo>
                  <a:pt x="6027420" y="2518092"/>
                  <a:pt x="6027420" y="2518092"/>
                  <a:pt x="6027974" y="2514191"/>
                </a:cubicBezTo>
                <a:cubicBezTo>
                  <a:pt x="6027974" y="2514191"/>
                  <a:pt x="6027974" y="2514191"/>
                  <a:pt x="6016390" y="2512958"/>
                </a:cubicBezTo>
                <a:close/>
                <a:moveTo>
                  <a:pt x="5788228" y="2509798"/>
                </a:moveTo>
                <a:cubicBezTo>
                  <a:pt x="5787711" y="2513438"/>
                  <a:pt x="5784619" y="2516804"/>
                  <a:pt x="5782882" y="2519853"/>
                </a:cubicBezTo>
                <a:cubicBezTo>
                  <a:pt x="5781142" y="2522901"/>
                  <a:pt x="5780756" y="2525632"/>
                  <a:pt x="5785646" y="2528000"/>
                </a:cubicBezTo>
                <a:cubicBezTo>
                  <a:pt x="5796973" y="2521815"/>
                  <a:pt x="5797489" y="2518174"/>
                  <a:pt x="5808300" y="2515630"/>
                </a:cubicBezTo>
                <a:cubicBezTo>
                  <a:pt x="5798006" y="2514535"/>
                  <a:pt x="5798523" y="2510894"/>
                  <a:pt x="5788228" y="2509798"/>
                </a:cubicBezTo>
                <a:close/>
                <a:moveTo>
                  <a:pt x="5303578" y="2509701"/>
                </a:moveTo>
                <a:cubicBezTo>
                  <a:pt x="5303578" y="2509701"/>
                  <a:pt x="5303024" y="2513601"/>
                  <a:pt x="5302472" y="2517502"/>
                </a:cubicBezTo>
                <a:cubicBezTo>
                  <a:pt x="5314054" y="2518733"/>
                  <a:pt x="5314054" y="2518733"/>
                  <a:pt x="5325636" y="2519966"/>
                </a:cubicBezTo>
                <a:cubicBezTo>
                  <a:pt x="5326190" y="2516065"/>
                  <a:pt x="5326742" y="2512166"/>
                  <a:pt x="5303578" y="2509701"/>
                </a:cubicBezTo>
                <a:close/>
                <a:moveTo>
                  <a:pt x="5568409" y="2504886"/>
                </a:moveTo>
                <a:cubicBezTo>
                  <a:pt x="5567902" y="2508461"/>
                  <a:pt x="5566886" y="2515612"/>
                  <a:pt x="5555570" y="2518037"/>
                </a:cubicBezTo>
                <a:cubicBezTo>
                  <a:pt x="5555063" y="2521611"/>
                  <a:pt x="5555063" y="2521611"/>
                  <a:pt x="5555063" y="2521611"/>
                </a:cubicBezTo>
                <a:cubicBezTo>
                  <a:pt x="5555063" y="2521611"/>
                  <a:pt x="5544252" y="2520462"/>
                  <a:pt x="5533442" y="2519312"/>
                </a:cubicBezTo>
                <a:cubicBezTo>
                  <a:pt x="5532935" y="2522887"/>
                  <a:pt x="5532426" y="2526462"/>
                  <a:pt x="5531920" y="2530038"/>
                </a:cubicBezTo>
                <a:cubicBezTo>
                  <a:pt x="5542731" y="2531188"/>
                  <a:pt x="5542731" y="2531188"/>
                  <a:pt x="5542731" y="2531188"/>
                </a:cubicBezTo>
                <a:cubicBezTo>
                  <a:pt x="5554047" y="2528762"/>
                  <a:pt x="5554047" y="2528762"/>
                  <a:pt x="5554555" y="2525188"/>
                </a:cubicBezTo>
                <a:cubicBezTo>
                  <a:pt x="5554555" y="2525188"/>
                  <a:pt x="5565873" y="2522763"/>
                  <a:pt x="5565873" y="2522763"/>
                </a:cubicBezTo>
                <a:cubicBezTo>
                  <a:pt x="5576683" y="2523912"/>
                  <a:pt x="5588000" y="2521489"/>
                  <a:pt x="5589015" y="2514336"/>
                </a:cubicBezTo>
                <a:cubicBezTo>
                  <a:pt x="5567395" y="2512036"/>
                  <a:pt x="5590029" y="2507185"/>
                  <a:pt x="5568409" y="2504886"/>
                </a:cubicBezTo>
                <a:close/>
                <a:moveTo>
                  <a:pt x="5965466" y="2503582"/>
                </a:moveTo>
                <a:cubicBezTo>
                  <a:pt x="5974729" y="2511958"/>
                  <a:pt x="5954138" y="2509767"/>
                  <a:pt x="5953105" y="2517047"/>
                </a:cubicBezTo>
                <a:cubicBezTo>
                  <a:pt x="5953105" y="2517047"/>
                  <a:pt x="5963402" y="2518143"/>
                  <a:pt x="5962885" y="2521783"/>
                </a:cubicBezTo>
                <a:cubicBezTo>
                  <a:pt x="5951555" y="2527968"/>
                  <a:pt x="5951555" y="2527968"/>
                  <a:pt x="5961335" y="2532704"/>
                </a:cubicBezTo>
                <a:cubicBezTo>
                  <a:pt x="5961335" y="2532704"/>
                  <a:pt x="5971631" y="2533799"/>
                  <a:pt x="5971631" y="2533799"/>
                </a:cubicBezTo>
                <a:cubicBezTo>
                  <a:pt x="5982442" y="2531254"/>
                  <a:pt x="5980892" y="2542175"/>
                  <a:pt x="5991706" y="2539630"/>
                </a:cubicBezTo>
                <a:cubicBezTo>
                  <a:pt x="5992223" y="2535991"/>
                  <a:pt x="5992739" y="2532350"/>
                  <a:pt x="6013328" y="2534541"/>
                </a:cubicBezTo>
                <a:cubicBezTo>
                  <a:pt x="6014361" y="2527259"/>
                  <a:pt x="6005100" y="2518885"/>
                  <a:pt x="5995837" y="2510508"/>
                </a:cubicBezTo>
                <a:cubicBezTo>
                  <a:pt x="5985024" y="2513054"/>
                  <a:pt x="5986058" y="2505773"/>
                  <a:pt x="5965466" y="2503582"/>
                </a:cubicBezTo>
                <a:close/>
                <a:moveTo>
                  <a:pt x="5612622" y="2500411"/>
                </a:moveTo>
                <a:cubicBezTo>
                  <a:pt x="5605689" y="2499739"/>
                  <a:pt x="5598129" y="2500591"/>
                  <a:pt x="5596178" y="2502681"/>
                </a:cubicBezTo>
                <a:cubicBezTo>
                  <a:pt x="5594880" y="2504074"/>
                  <a:pt x="5596073" y="2506016"/>
                  <a:pt x="5601610" y="2508418"/>
                </a:cubicBezTo>
                <a:cubicBezTo>
                  <a:pt x="5613702" y="2506076"/>
                  <a:pt x="5613195" y="2509651"/>
                  <a:pt x="5625282" y="2507310"/>
                </a:cubicBezTo>
                <a:cubicBezTo>
                  <a:pt x="5625853" y="2503287"/>
                  <a:pt x="5619552" y="2501085"/>
                  <a:pt x="5612622" y="2500411"/>
                </a:cubicBezTo>
                <a:close/>
                <a:moveTo>
                  <a:pt x="5592611" y="2488987"/>
                </a:moveTo>
                <a:cubicBezTo>
                  <a:pt x="5573306" y="2486932"/>
                  <a:pt x="5572754" y="2490832"/>
                  <a:pt x="5572200" y="2494732"/>
                </a:cubicBezTo>
                <a:cubicBezTo>
                  <a:pt x="5577026" y="2495246"/>
                  <a:pt x="5579439" y="2495504"/>
                  <a:pt x="5581921" y="2495271"/>
                </a:cubicBezTo>
                <a:cubicBezTo>
                  <a:pt x="5584403" y="2495041"/>
                  <a:pt x="5586955" y="2494323"/>
                  <a:pt x="5592059" y="2492887"/>
                </a:cubicBezTo>
                <a:cubicBezTo>
                  <a:pt x="5592059" y="2492887"/>
                  <a:pt x="5592059" y="2492887"/>
                  <a:pt x="5592611" y="2488987"/>
                </a:cubicBezTo>
                <a:close/>
                <a:moveTo>
                  <a:pt x="5317700" y="2486130"/>
                </a:moveTo>
                <a:cubicBezTo>
                  <a:pt x="5307083" y="2484999"/>
                  <a:pt x="5306068" y="2492150"/>
                  <a:pt x="5305560" y="2495724"/>
                </a:cubicBezTo>
                <a:cubicBezTo>
                  <a:pt x="5313144" y="2499254"/>
                  <a:pt x="5332956" y="2502042"/>
                  <a:pt x="5342602" y="2501707"/>
                </a:cubicBezTo>
                <a:cubicBezTo>
                  <a:pt x="5345819" y="2501596"/>
                  <a:pt x="5347905" y="2501137"/>
                  <a:pt x="5348031" y="2500243"/>
                </a:cubicBezTo>
                <a:cubicBezTo>
                  <a:pt x="5337920" y="2495539"/>
                  <a:pt x="5327812" y="2490834"/>
                  <a:pt x="5317700" y="2486130"/>
                </a:cubicBezTo>
                <a:close/>
                <a:moveTo>
                  <a:pt x="8319745" y="2485651"/>
                </a:moveTo>
                <a:cubicBezTo>
                  <a:pt x="8318566" y="2490705"/>
                  <a:pt x="8317385" y="2495758"/>
                  <a:pt x="8317385" y="2495758"/>
                </a:cubicBezTo>
                <a:cubicBezTo>
                  <a:pt x="8317974" y="2493232"/>
                  <a:pt x="8320541" y="2491066"/>
                  <a:pt x="8321969" y="2489351"/>
                </a:cubicBezTo>
                <a:cubicBezTo>
                  <a:pt x="8323401" y="2487636"/>
                  <a:pt x="8323695" y="2486372"/>
                  <a:pt x="8319745" y="2485651"/>
                </a:cubicBezTo>
                <a:close/>
                <a:moveTo>
                  <a:pt x="7900493" y="2481558"/>
                </a:moveTo>
                <a:cubicBezTo>
                  <a:pt x="7899405" y="2486206"/>
                  <a:pt x="7899405" y="2486206"/>
                  <a:pt x="7910692" y="2488265"/>
                </a:cubicBezTo>
                <a:cubicBezTo>
                  <a:pt x="7909606" y="2492912"/>
                  <a:pt x="7908520" y="2497558"/>
                  <a:pt x="7896147" y="2500145"/>
                </a:cubicBezTo>
                <a:cubicBezTo>
                  <a:pt x="7895060" y="2504792"/>
                  <a:pt x="7895060" y="2504792"/>
                  <a:pt x="7893973" y="2509438"/>
                </a:cubicBezTo>
                <a:cubicBezTo>
                  <a:pt x="7895060" y="2504792"/>
                  <a:pt x="7897233" y="2495498"/>
                  <a:pt x="7888114" y="2484144"/>
                </a:cubicBezTo>
                <a:cubicBezTo>
                  <a:pt x="7888114" y="2484144"/>
                  <a:pt x="7899405" y="2486206"/>
                  <a:pt x="7899405" y="2486206"/>
                </a:cubicBezTo>
                <a:close/>
                <a:moveTo>
                  <a:pt x="5695211" y="2474827"/>
                </a:moveTo>
                <a:cubicBezTo>
                  <a:pt x="5694719" y="2478294"/>
                  <a:pt x="5684422" y="2477198"/>
                  <a:pt x="5683930" y="2480666"/>
                </a:cubicBezTo>
                <a:cubicBezTo>
                  <a:pt x="5683561" y="2483266"/>
                  <a:pt x="5695052" y="2485147"/>
                  <a:pt x="5701026" y="2484465"/>
                </a:cubicBezTo>
                <a:cubicBezTo>
                  <a:pt x="5703020" y="2484237"/>
                  <a:pt x="5704398" y="2483723"/>
                  <a:pt x="5704522" y="2482857"/>
                </a:cubicBezTo>
                <a:cubicBezTo>
                  <a:pt x="5704522" y="2482857"/>
                  <a:pt x="5715800" y="2477018"/>
                  <a:pt x="5695211" y="2474827"/>
                </a:cubicBezTo>
                <a:close/>
                <a:moveTo>
                  <a:pt x="5650977" y="2474079"/>
                </a:moveTo>
                <a:cubicBezTo>
                  <a:pt x="5650465" y="2477682"/>
                  <a:pt x="5649954" y="2481287"/>
                  <a:pt x="5638654" y="2483742"/>
                </a:cubicBezTo>
                <a:cubicBezTo>
                  <a:pt x="5638654" y="2483742"/>
                  <a:pt x="5638654" y="2483742"/>
                  <a:pt x="5627865" y="2482593"/>
                </a:cubicBezTo>
                <a:cubicBezTo>
                  <a:pt x="5627865" y="2482593"/>
                  <a:pt x="5627356" y="2486196"/>
                  <a:pt x="5627356" y="2486196"/>
                </a:cubicBezTo>
                <a:cubicBezTo>
                  <a:pt x="5615546" y="2492255"/>
                  <a:pt x="5615546" y="2492255"/>
                  <a:pt x="5614523" y="2499462"/>
                </a:cubicBezTo>
                <a:cubicBezTo>
                  <a:pt x="5614523" y="2499462"/>
                  <a:pt x="5625310" y="2500609"/>
                  <a:pt x="5636099" y="2501755"/>
                </a:cubicBezTo>
                <a:cubicBezTo>
                  <a:pt x="5637120" y="2494550"/>
                  <a:pt x="5648420" y="2492094"/>
                  <a:pt x="5659207" y="2493243"/>
                </a:cubicBezTo>
                <a:cubicBezTo>
                  <a:pt x="5659207" y="2493243"/>
                  <a:pt x="5669995" y="2494390"/>
                  <a:pt x="5669995" y="2494390"/>
                </a:cubicBezTo>
                <a:cubicBezTo>
                  <a:pt x="5658695" y="2496845"/>
                  <a:pt x="5669483" y="2497993"/>
                  <a:pt x="5668972" y="2501596"/>
                </a:cubicBezTo>
                <a:cubicBezTo>
                  <a:pt x="5668972" y="2501596"/>
                  <a:pt x="5669483" y="2497993"/>
                  <a:pt x="5679761" y="2502744"/>
                </a:cubicBezTo>
                <a:cubicBezTo>
                  <a:pt x="5679250" y="2506349"/>
                  <a:pt x="5678739" y="2509950"/>
                  <a:pt x="5667951" y="2508803"/>
                </a:cubicBezTo>
                <a:cubicBezTo>
                  <a:pt x="5667951" y="2508803"/>
                  <a:pt x="5668462" y="2505200"/>
                  <a:pt x="5668462" y="2505200"/>
                </a:cubicBezTo>
                <a:cubicBezTo>
                  <a:pt x="5657672" y="2504052"/>
                  <a:pt x="5646886" y="2502904"/>
                  <a:pt x="5646376" y="2506508"/>
                </a:cubicBezTo>
                <a:cubicBezTo>
                  <a:pt x="5645353" y="2513713"/>
                  <a:pt x="5656139" y="2514861"/>
                  <a:pt x="5655629" y="2518464"/>
                </a:cubicBezTo>
                <a:cubicBezTo>
                  <a:pt x="5644842" y="2517316"/>
                  <a:pt x="5644842" y="2517316"/>
                  <a:pt x="5634054" y="2516168"/>
                </a:cubicBezTo>
                <a:cubicBezTo>
                  <a:pt x="5634054" y="2516168"/>
                  <a:pt x="5633542" y="2519772"/>
                  <a:pt x="5633542" y="2519772"/>
                </a:cubicBezTo>
                <a:cubicBezTo>
                  <a:pt x="5633542" y="2519772"/>
                  <a:pt x="5644331" y="2520919"/>
                  <a:pt x="5644331" y="2520919"/>
                </a:cubicBezTo>
                <a:cubicBezTo>
                  <a:pt x="5644331" y="2520919"/>
                  <a:pt x="5644331" y="2520919"/>
                  <a:pt x="5655117" y="2522068"/>
                </a:cubicBezTo>
                <a:cubicBezTo>
                  <a:pt x="5655117" y="2522068"/>
                  <a:pt x="5655117" y="2522068"/>
                  <a:pt x="5666416" y="2519612"/>
                </a:cubicBezTo>
                <a:cubicBezTo>
                  <a:pt x="5677205" y="2520761"/>
                  <a:pt x="5677205" y="2520761"/>
                  <a:pt x="5677715" y="2517156"/>
                </a:cubicBezTo>
                <a:cubicBezTo>
                  <a:pt x="5688502" y="2518304"/>
                  <a:pt x="5689013" y="2514702"/>
                  <a:pt x="5689013" y="2514702"/>
                </a:cubicBezTo>
                <a:cubicBezTo>
                  <a:pt x="5700312" y="2512246"/>
                  <a:pt x="5689524" y="2511098"/>
                  <a:pt x="5690036" y="2507494"/>
                </a:cubicBezTo>
                <a:cubicBezTo>
                  <a:pt x="5700824" y="2508643"/>
                  <a:pt x="5712123" y="2506189"/>
                  <a:pt x="5723421" y="2503732"/>
                </a:cubicBezTo>
                <a:cubicBezTo>
                  <a:pt x="5722397" y="2510938"/>
                  <a:pt x="5721887" y="2514543"/>
                  <a:pt x="5732164" y="2519293"/>
                </a:cubicBezTo>
                <a:cubicBezTo>
                  <a:pt x="5732164" y="2519293"/>
                  <a:pt x="5731653" y="2522895"/>
                  <a:pt x="5731653" y="2522895"/>
                </a:cubicBezTo>
                <a:cubicBezTo>
                  <a:pt x="5730630" y="2530102"/>
                  <a:pt x="5730630" y="2530102"/>
                  <a:pt x="5719331" y="2532557"/>
                </a:cubicBezTo>
                <a:cubicBezTo>
                  <a:pt x="5740908" y="2534853"/>
                  <a:pt x="5751182" y="2539604"/>
                  <a:pt x="5750160" y="2546810"/>
                </a:cubicBezTo>
                <a:cubicBezTo>
                  <a:pt x="5782523" y="2550252"/>
                  <a:pt x="5782012" y="2553855"/>
                  <a:pt x="5791778" y="2562209"/>
                </a:cubicBezTo>
                <a:cubicBezTo>
                  <a:pt x="5814375" y="2557298"/>
                  <a:pt x="5823629" y="2569256"/>
                  <a:pt x="5801544" y="2570563"/>
                </a:cubicBezTo>
                <a:cubicBezTo>
                  <a:pt x="5802054" y="2566960"/>
                  <a:pt x="5791267" y="2565813"/>
                  <a:pt x="5790755" y="2569416"/>
                </a:cubicBezTo>
                <a:cubicBezTo>
                  <a:pt x="5779456" y="2571870"/>
                  <a:pt x="5800521" y="2577769"/>
                  <a:pt x="5801033" y="2574167"/>
                </a:cubicBezTo>
                <a:cubicBezTo>
                  <a:pt x="5801033" y="2574167"/>
                  <a:pt x="5811819" y="2575313"/>
                  <a:pt x="5811819" y="2575313"/>
                </a:cubicBezTo>
                <a:cubicBezTo>
                  <a:pt x="5810796" y="2582520"/>
                  <a:pt x="5789221" y="2580224"/>
                  <a:pt x="5788200" y="2587431"/>
                </a:cubicBezTo>
                <a:cubicBezTo>
                  <a:pt x="5787689" y="2591034"/>
                  <a:pt x="5797965" y="2595784"/>
                  <a:pt x="5797454" y="2599389"/>
                </a:cubicBezTo>
                <a:cubicBezTo>
                  <a:pt x="5786154" y="2601842"/>
                  <a:pt x="5785643" y="2605447"/>
                  <a:pt x="5774855" y="2604298"/>
                </a:cubicBezTo>
                <a:cubicBezTo>
                  <a:pt x="5764068" y="2603150"/>
                  <a:pt x="5764580" y="2599547"/>
                  <a:pt x="5764580" y="2599547"/>
                </a:cubicBezTo>
                <a:cubicBezTo>
                  <a:pt x="5765092" y="2595945"/>
                  <a:pt x="5765092" y="2595945"/>
                  <a:pt x="5765092" y="2595945"/>
                </a:cubicBezTo>
                <a:cubicBezTo>
                  <a:pt x="5765603" y="2592341"/>
                  <a:pt x="5776389" y="2593491"/>
                  <a:pt x="5776389" y="2593491"/>
                </a:cubicBezTo>
                <a:cubicBezTo>
                  <a:pt x="5766115" y="2588738"/>
                  <a:pt x="5755326" y="2587590"/>
                  <a:pt x="5745048" y="2582840"/>
                </a:cubicBezTo>
                <a:cubicBezTo>
                  <a:pt x="5744537" y="2586442"/>
                  <a:pt x="5744026" y="2590046"/>
                  <a:pt x="5733751" y="2585297"/>
                </a:cubicBezTo>
                <a:cubicBezTo>
                  <a:pt x="5722962" y="2584147"/>
                  <a:pt x="5722962" y="2584147"/>
                  <a:pt x="5723474" y="2580544"/>
                </a:cubicBezTo>
                <a:cubicBezTo>
                  <a:pt x="5723474" y="2580544"/>
                  <a:pt x="5734774" y="2578089"/>
                  <a:pt x="5735285" y="2574486"/>
                </a:cubicBezTo>
                <a:cubicBezTo>
                  <a:pt x="5725008" y="2569736"/>
                  <a:pt x="5704456" y="2560233"/>
                  <a:pt x="5682368" y="2561541"/>
                </a:cubicBezTo>
                <a:cubicBezTo>
                  <a:pt x="5670559" y="2567599"/>
                  <a:pt x="5637685" y="2567759"/>
                  <a:pt x="5627920" y="2559405"/>
                </a:cubicBezTo>
                <a:cubicBezTo>
                  <a:pt x="5627920" y="2559405"/>
                  <a:pt x="5628431" y="2555803"/>
                  <a:pt x="5628431" y="2555803"/>
                </a:cubicBezTo>
                <a:cubicBezTo>
                  <a:pt x="5628941" y="2552200"/>
                  <a:pt x="5628941" y="2552200"/>
                  <a:pt x="5628941" y="2552200"/>
                </a:cubicBezTo>
                <a:cubicBezTo>
                  <a:pt x="5618153" y="2551051"/>
                  <a:pt x="5618153" y="2551051"/>
                  <a:pt x="5618153" y="2551051"/>
                </a:cubicBezTo>
                <a:cubicBezTo>
                  <a:pt x="5617642" y="2554654"/>
                  <a:pt x="5617642" y="2554654"/>
                  <a:pt x="5617131" y="2558257"/>
                </a:cubicBezTo>
                <a:cubicBezTo>
                  <a:pt x="5595556" y="2555962"/>
                  <a:pt x="5616108" y="2565464"/>
                  <a:pt x="5604811" y="2567921"/>
                </a:cubicBezTo>
                <a:cubicBezTo>
                  <a:pt x="5604811" y="2567921"/>
                  <a:pt x="5594024" y="2566771"/>
                  <a:pt x="5594024" y="2566771"/>
                </a:cubicBezTo>
                <a:cubicBezTo>
                  <a:pt x="5582725" y="2569226"/>
                  <a:pt x="5581701" y="2576432"/>
                  <a:pt x="5570915" y="2575284"/>
                </a:cubicBezTo>
                <a:cubicBezTo>
                  <a:pt x="5581701" y="2576432"/>
                  <a:pt x="5581701" y="2576432"/>
                  <a:pt x="5581701" y="2576432"/>
                </a:cubicBezTo>
                <a:cubicBezTo>
                  <a:pt x="5581191" y="2580036"/>
                  <a:pt x="5581191" y="2580036"/>
                  <a:pt x="5569893" y="2582492"/>
                </a:cubicBezTo>
                <a:cubicBezTo>
                  <a:pt x="5570404" y="2578887"/>
                  <a:pt x="5570404" y="2578887"/>
                  <a:pt x="5559617" y="2577738"/>
                </a:cubicBezTo>
                <a:cubicBezTo>
                  <a:pt x="5559105" y="2581344"/>
                  <a:pt x="5548317" y="2580195"/>
                  <a:pt x="5547805" y="2583799"/>
                </a:cubicBezTo>
                <a:cubicBezTo>
                  <a:pt x="5558593" y="2584947"/>
                  <a:pt x="5569381" y="2586094"/>
                  <a:pt x="5568870" y="2589696"/>
                </a:cubicBezTo>
                <a:cubicBezTo>
                  <a:pt x="5579657" y="2590846"/>
                  <a:pt x="5580167" y="2587242"/>
                  <a:pt x="5590445" y="2591993"/>
                </a:cubicBezTo>
                <a:cubicBezTo>
                  <a:pt x="5590445" y="2591993"/>
                  <a:pt x="5589933" y="2595596"/>
                  <a:pt x="5589933" y="2595596"/>
                </a:cubicBezTo>
                <a:cubicBezTo>
                  <a:pt x="5600723" y="2596744"/>
                  <a:pt x="5600723" y="2596744"/>
                  <a:pt x="5611509" y="2597891"/>
                </a:cubicBezTo>
                <a:cubicBezTo>
                  <a:pt x="5612020" y="2594288"/>
                  <a:pt x="5601233" y="2593141"/>
                  <a:pt x="5601233" y="2593141"/>
                </a:cubicBezTo>
                <a:cubicBezTo>
                  <a:pt x="5601744" y="2589538"/>
                  <a:pt x="5612530" y="2590685"/>
                  <a:pt x="5612530" y="2590685"/>
                </a:cubicBezTo>
                <a:cubicBezTo>
                  <a:pt x="5622808" y="2595436"/>
                  <a:pt x="5623319" y="2591833"/>
                  <a:pt x="5634107" y="2592980"/>
                </a:cubicBezTo>
                <a:cubicBezTo>
                  <a:pt x="5634107" y="2592980"/>
                  <a:pt x="5633597" y="2596582"/>
                  <a:pt x="5633597" y="2596582"/>
                </a:cubicBezTo>
                <a:cubicBezTo>
                  <a:pt x="5644893" y="2594129"/>
                  <a:pt x="5656192" y="2591673"/>
                  <a:pt x="5666470" y="2596424"/>
                </a:cubicBezTo>
                <a:cubicBezTo>
                  <a:pt x="5666981" y="2592820"/>
                  <a:pt x="5667492" y="2589219"/>
                  <a:pt x="5678789" y="2586763"/>
                </a:cubicBezTo>
                <a:cubicBezTo>
                  <a:pt x="5689067" y="2591514"/>
                  <a:pt x="5699345" y="2596263"/>
                  <a:pt x="5698832" y="2599868"/>
                </a:cubicBezTo>
                <a:cubicBezTo>
                  <a:pt x="5698832" y="2599868"/>
                  <a:pt x="5709618" y="2601015"/>
                  <a:pt x="5720406" y="2602163"/>
                </a:cubicBezTo>
                <a:cubicBezTo>
                  <a:pt x="5720406" y="2602163"/>
                  <a:pt x="5719896" y="2605766"/>
                  <a:pt x="5730684" y="2606913"/>
                </a:cubicBezTo>
                <a:cubicBezTo>
                  <a:pt x="5741470" y="2608061"/>
                  <a:pt x="5742493" y="2600854"/>
                  <a:pt x="5743004" y="2597251"/>
                </a:cubicBezTo>
                <a:cubicBezTo>
                  <a:pt x="5743004" y="2597251"/>
                  <a:pt x="5754304" y="2594797"/>
                  <a:pt x="5754304" y="2594797"/>
                </a:cubicBezTo>
                <a:cubicBezTo>
                  <a:pt x="5754304" y="2594797"/>
                  <a:pt x="5754304" y="2594797"/>
                  <a:pt x="5753792" y="2598399"/>
                </a:cubicBezTo>
                <a:cubicBezTo>
                  <a:pt x="5753792" y="2598399"/>
                  <a:pt x="5753792" y="2598399"/>
                  <a:pt x="5753280" y="2602002"/>
                </a:cubicBezTo>
                <a:cubicBezTo>
                  <a:pt x="5764068" y="2603150"/>
                  <a:pt x="5764068" y="2603150"/>
                  <a:pt x="5764068" y="2603150"/>
                </a:cubicBezTo>
                <a:cubicBezTo>
                  <a:pt x="5764068" y="2603150"/>
                  <a:pt x="5764068" y="2603150"/>
                  <a:pt x="5774855" y="2604298"/>
                </a:cubicBezTo>
                <a:cubicBezTo>
                  <a:pt x="5774344" y="2607902"/>
                  <a:pt x="5774344" y="2607902"/>
                  <a:pt x="5773833" y="2611504"/>
                </a:cubicBezTo>
                <a:cubicBezTo>
                  <a:pt x="5784621" y="2612653"/>
                  <a:pt x="5785133" y="2609049"/>
                  <a:pt x="5795921" y="2610199"/>
                </a:cubicBezTo>
                <a:cubicBezTo>
                  <a:pt x="5794899" y="2617402"/>
                  <a:pt x="5806195" y="2614947"/>
                  <a:pt x="5816472" y="2619699"/>
                </a:cubicBezTo>
                <a:cubicBezTo>
                  <a:pt x="5816983" y="2616096"/>
                  <a:pt x="5817495" y="2612493"/>
                  <a:pt x="5828283" y="2613641"/>
                </a:cubicBezTo>
                <a:cubicBezTo>
                  <a:pt x="5839071" y="2614789"/>
                  <a:pt x="5839071" y="2614789"/>
                  <a:pt x="5849857" y="2615936"/>
                </a:cubicBezTo>
                <a:cubicBezTo>
                  <a:pt x="5850368" y="2612333"/>
                  <a:pt x="5850368" y="2612333"/>
                  <a:pt x="5861159" y="2613480"/>
                </a:cubicBezTo>
                <a:cubicBezTo>
                  <a:pt x="5861669" y="2609877"/>
                  <a:pt x="5851392" y="2605127"/>
                  <a:pt x="5851392" y="2605127"/>
                </a:cubicBezTo>
                <a:cubicBezTo>
                  <a:pt x="5841117" y="2600375"/>
                  <a:pt x="5840606" y="2603979"/>
                  <a:pt x="5829817" y="2602832"/>
                </a:cubicBezTo>
                <a:cubicBezTo>
                  <a:pt x="5830328" y="2599228"/>
                  <a:pt x="5819539" y="2598080"/>
                  <a:pt x="5819539" y="2598080"/>
                </a:cubicBezTo>
                <a:cubicBezTo>
                  <a:pt x="5831350" y="2592024"/>
                  <a:pt x="5841627" y="2596773"/>
                  <a:pt x="5852413" y="2597921"/>
                </a:cubicBezTo>
                <a:cubicBezTo>
                  <a:pt x="5853436" y="2590715"/>
                  <a:pt x="5842139" y="2593171"/>
                  <a:pt x="5842651" y="2589567"/>
                </a:cubicBezTo>
                <a:cubicBezTo>
                  <a:pt x="5843674" y="2582361"/>
                  <a:pt x="5832374" y="2584816"/>
                  <a:pt x="5822096" y="2580065"/>
                </a:cubicBezTo>
                <a:cubicBezTo>
                  <a:pt x="5822607" y="2576462"/>
                  <a:pt x="5822607" y="2576462"/>
                  <a:pt x="5823118" y="2572858"/>
                </a:cubicBezTo>
                <a:cubicBezTo>
                  <a:pt x="5844184" y="2578758"/>
                  <a:pt x="5844694" y="2575154"/>
                  <a:pt x="5845206" y="2571552"/>
                </a:cubicBezTo>
                <a:cubicBezTo>
                  <a:pt x="5855991" y="2572699"/>
                  <a:pt x="5855991" y="2572699"/>
                  <a:pt x="5855991" y="2572699"/>
                </a:cubicBezTo>
                <a:cubicBezTo>
                  <a:pt x="5855480" y="2576302"/>
                  <a:pt x="5855480" y="2576302"/>
                  <a:pt x="5854970" y="2579906"/>
                </a:cubicBezTo>
                <a:cubicBezTo>
                  <a:pt x="5865758" y="2581053"/>
                  <a:pt x="5866270" y="2577450"/>
                  <a:pt x="5866779" y="2573848"/>
                </a:cubicBezTo>
                <a:cubicBezTo>
                  <a:pt x="5867291" y="2570245"/>
                  <a:pt x="5867291" y="2570245"/>
                  <a:pt x="5867291" y="2570245"/>
                </a:cubicBezTo>
                <a:cubicBezTo>
                  <a:pt x="5866779" y="2573848"/>
                  <a:pt x="5877057" y="2578597"/>
                  <a:pt x="5876546" y="2582201"/>
                </a:cubicBezTo>
                <a:cubicBezTo>
                  <a:pt x="5887332" y="2583349"/>
                  <a:pt x="5887332" y="2583349"/>
                  <a:pt x="5898121" y="2584497"/>
                </a:cubicBezTo>
                <a:cubicBezTo>
                  <a:pt x="5898633" y="2580893"/>
                  <a:pt x="5899143" y="2577291"/>
                  <a:pt x="5899655" y="2573686"/>
                </a:cubicBezTo>
                <a:cubicBezTo>
                  <a:pt x="5899655" y="2573686"/>
                  <a:pt x="5909932" y="2578439"/>
                  <a:pt x="5921228" y="2575984"/>
                </a:cubicBezTo>
                <a:cubicBezTo>
                  <a:pt x="5921739" y="2572379"/>
                  <a:pt x="5900676" y="2566481"/>
                  <a:pt x="5912487" y="2560423"/>
                </a:cubicBezTo>
                <a:cubicBezTo>
                  <a:pt x="5890910" y="2558127"/>
                  <a:pt x="5868313" y="2563039"/>
                  <a:pt x="5889377" y="2568936"/>
                </a:cubicBezTo>
                <a:cubicBezTo>
                  <a:pt x="5889377" y="2568936"/>
                  <a:pt x="5878591" y="2567789"/>
                  <a:pt x="5867803" y="2566640"/>
                </a:cubicBezTo>
                <a:cubicBezTo>
                  <a:pt x="5857014" y="2565491"/>
                  <a:pt x="5856503" y="2569097"/>
                  <a:pt x="5856503" y="2569097"/>
                </a:cubicBezTo>
                <a:cubicBezTo>
                  <a:pt x="5856503" y="2569097"/>
                  <a:pt x="5856503" y="2569097"/>
                  <a:pt x="5845718" y="2567948"/>
                </a:cubicBezTo>
                <a:cubicBezTo>
                  <a:pt x="5845718" y="2567948"/>
                  <a:pt x="5846739" y="2560742"/>
                  <a:pt x="5847251" y="2557140"/>
                </a:cubicBezTo>
                <a:cubicBezTo>
                  <a:pt x="5858037" y="2558288"/>
                  <a:pt x="5857525" y="2561890"/>
                  <a:pt x="5868313" y="2563039"/>
                </a:cubicBezTo>
                <a:cubicBezTo>
                  <a:pt x="5868825" y="2559436"/>
                  <a:pt x="5879614" y="2560582"/>
                  <a:pt x="5880125" y="2556980"/>
                </a:cubicBezTo>
                <a:cubicBezTo>
                  <a:pt x="5869847" y="2552229"/>
                  <a:pt x="5859571" y="2547478"/>
                  <a:pt x="5860081" y="2543875"/>
                </a:cubicBezTo>
                <a:cubicBezTo>
                  <a:pt x="5849295" y="2542727"/>
                  <a:pt x="5837995" y="2545181"/>
                  <a:pt x="5827718" y="2540432"/>
                </a:cubicBezTo>
                <a:cubicBezTo>
                  <a:pt x="5837995" y="2545181"/>
                  <a:pt x="5837995" y="2545181"/>
                  <a:pt x="5837485" y="2548786"/>
                </a:cubicBezTo>
                <a:cubicBezTo>
                  <a:pt x="5826696" y="2547638"/>
                  <a:pt x="5826185" y="2551241"/>
                  <a:pt x="5815397" y="2550093"/>
                </a:cubicBezTo>
                <a:cubicBezTo>
                  <a:pt x="5815908" y="2546490"/>
                  <a:pt x="5826696" y="2547638"/>
                  <a:pt x="5827207" y="2544034"/>
                </a:cubicBezTo>
                <a:cubicBezTo>
                  <a:pt x="5816419" y="2542886"/>
                  <a:pt x="5816930" y="2539284"/>
                  <a:pt x="5806145" y="2538136"/>
                </a:cubicBezTo>
                <a:cubicBezTo>
                  <a:pt x="5806145" y="2538136"/>
                  <a:pt x="5806145" y="2538136"/>
                  <a:pt x="5806655" y="2534534"/>
                </a:cubicBezTo>
                <a:cubicBezTo>
                  <a:pt x="5817441" y="2535681"/>
                  <a:pt x="5817953" y="2532078"/>
                  <a:pt x="5817953" y="2532078"/>
                </a:cubicBezTo>
                <a:cubicBezTo>
                  <a:pt x="5818464" y="2528476"/>
                  <a:pt x="5818464" y="2528476"/>
                  <a:pt x="5818464" y="2528476"/>
                </a:cubicBezTo>
                <a:cubicBezTo>
                  <a:pt x="5818464" y="2528476"/>
                  <a:pt x="5818464" y="2528476"/>
                  <a:pt x="5807678" y="2527327"/>
                </a:cubicBezTo>
                <a:cubicBezTo>
                  <a:pt x="5808189" y="2523725"/>
                  <a:pt x="5796890" y="2526179"/>
                  <a:pt x="5796890" y="2526179"/>
                </a:cubicBezTo>
                <a:cubicBezTo>
                  <a:pt x="5785590" y="2528634"/>
                  <a:pt x="5796379" y="2529781"/>
                  <a:pt x="5785079" y="2532237"/>
                </a:cubicBezTo>
                <a:cubicBezTo>
                  <a:pt x="5795867" y="2533386"/>
                  <a:pt x="5795355" y="2536987"/>
                  <a:pt x="5795355" y="2536987"/>
                </a:cubicBezTo>
                <a:cubicBezTo>
                  <a:pt x="5794334" y="2544194"/>
                  <a:pt x="5793823" y="2547798"/>
                  <a:pt x="5783034" y="2546651"/>
                </a:cubicBezTo>
                <a:cubicBezTo>
                  <a:pt x="5794334" y="2544194"/>
                  <a:pt x="5773271" y="2538295"/>
                  <a:pt x="5773782" y="2534693"/>
                </a:cubicBezTo>
                <a:cubicBezTo>
                  <a:pt x="5774293" y="2531089"/>
                  <a:pt x="5785079" y="2532237"/>
                  <a:pt x="5774804" y="2527486"/>
                </a:cubicBezTo>
                <a:cubicBezTo>
                  <a:pt x="5764016" y="2526339"/>
                  <a:pt x="5752716" y="2528794"/>
                  <a:pt x="5742442" y="2524043"/>
                </a:cubicBezTo>
                <a:cubicBezTo>
                  <a:pt x="5742442" y="2524043"/>
                  <a:pt x="5742953" y="2520441"/>
                  <a:pt x="5742953" y="2520441"/>
                </a:cubicBezTo>
                <a:cubicBezTo>
                  <a:pt x="5754760" y="2514381"/>
                  <a:pt x="5755272" y="2510778"/>
                  <a:pt x="5746020" y="2498822"/>
                </a:cubicBezTo>
                <a:cubicBezTo>
                  <a:pt x="5735231" y="2497675"/>
                  <a:pt x="5734720" y="2501276"/>
                  <a:pt x="5723421" y="2503732"/>
                </a:cubicBezTo>
                <a:cubicBezTo>
                  <a:pt x="5723932" y="2500129"/>
                  <a:pt x="5724443" y="2496527"/>
                  <a:pt x="5713657" y="2495379"/>
                </a:cubicBezTo>
                <a:cubicBezTo>
                  <a:pt x="5712635" y="2502585"/>
                  <a:pt x="5681294" y="2491936"/>
                  <a:pt x="5669995" y="2494390"/>
                </a:cubicBezTo>
                <a:cubicBezTo>
                  <a:pt x="5669995" y="2494390"/>
                  <a:pt x="5670506" y="2490787"/>
                  <a:pt x="5670506" y="2490787"/>
                </a:cubicBezTo>
                <a:cubicBezTo>
                  <a:pt x="5660228" y="2486038"/>
                  <a:pt x="5672039" y="2479979"/>
                  <a:pt x="5650977" y="2474079"/>
                </a:cubicBezTo>
                <a:close/>
                <a:moveTo>
                  <a:pt x="5132692" y="2469744"/>
                </a:moveTo>
                <a:lnTo>
                  <a:pt x="5142536" y="2470792"/>
                </a:lnTo>
                <a:lnTo>
                  <a:pt x="5133702" y="2472733"/>
                </a:lnTo>
                <a:close/>
                <a:moveTo>
                  <a:pt x="5245407" y="2463921"/>
                </a:moveTo>
                <a:cubicBezTo>
                  <a:pt x="5244447" y="2470683"/>
                  <a:pt x="5212110" y="2463810"/>
                  <a:pt x="5211631" y="2467189"/>
                </a:cubicBezTo>
                <a:cubicBezTo>
                  <a:pt x="5222091" y="2471734"/>
                  <a:pt x="5221610" y="2475115"/>
                  <a:pt x="5233030" y="2472898"/>
                </a:cubicBezTo>
                <a:cubicBezTo>
                  <a:pt x="5232550" y="2476278"/>
                  <a:pt x="5232070" y="2479658"/>
                  <a:pt x="5232070" y="2479658"/>
                </a:cubicBezTo>
                <a:cubicBezTo>
                  <a:pt x="5243010" y="2480822"/>
                  <a:pt x="5251335" y="2480851"/>
                  <a:pt x="5256923" y="2480587"/>
                </a:cubicBezTo>
                <a:cubicBezTo>
                  <a:pt x="5262513" y="2480323"/>
                  <a:pt x="5265367" y="2479770"/>
                  <a:pt x="5265367" y="2479770"/>
                </a:cubicBezTo>
                <a:cubicBezTo>
                  <a:pt x="5265367" y="2479770"/>
                  <a:pt x="5276785" y="2477554"/>
                  <a:pt x="5276785" y="2477554"/>
                </a:cubicBezTo>
                <a:cubicBezTo>
                  <a:pt x="5276785" y="2477554"/>
                  <a:pt x="5276785" y="2477554"/>
                  <a:pt x="5265847" y="2476390"/>
                </a:cubicBezTo>
                <a:cubicBezTo>
                  <a:pt x="5255387" y="2471846"/>
                  <a:pt x="5244926" y="2467303"/>
                  <a:pt x="5245407" y="2463921"/>
                </a:cubicBezTo>
                <a:close/>
                <a:moveTo>
                  <a:pt x="7772828" y="2461522"/>
                </a:moveTo>
                <a:cubicBezTo>
                  <a:pt x="7768384" y="2460710"/>
                  <a:pt x="7765146" y="2461349"/>
                  <a:pt x="7764044" y="2466065"/>
                </a:cubicBezTo>
                <a:cubicBezTo>
                  <a:pt x="7762941" y="2470781"/>
                  <a:pt x="7768040" y="2475400"/>
                  <a:pt x="7773967" y="2476482"/>
                </a:cubicBezTo>
                <a:cubicBezTo>
                  <a:pt x="7779893" y="2477564"/>
                  <a:pt x="7786646" y="2475109"/>
                  <a:pt x="7788851" y="2465676"/>
                </a:cubicBezTo>
                <a:cubicBezTo>
                  <a:pt x="7782924" y="2464594"/>
                  <a:pt x="7777273" y="2462333"/>
                  <a:pt x="7772828" y="2461522"/>
                </a:cubicBezTo>
                <a:close/>
                <a:moveTo>
                  <a:pt x="5645805" y="2459343"/>
                </a:moveTo>
                <a:cubicBezTo>
                  <a:pt x="5642863" y="2459360"/>
                  <a:pt x="5639875" y="2459702"/>
                  <a:pt x="5639691" y="2461002"/>
                </a:cubicBezTo>
                <a:cubicBezTo>
                  <a:pt x="5645483" y="2461618"/>
                  <a:pt x="5651366" y="2461585"/>
                  <a:pt x="5654354" y="2461243"/>
                </a:cubicBezTo>
                <a:cubicBezTo>
                  <a:pt x="5657341" y="2460900"/>
                  <a:pt x="5657434" y="2460251"/>
                  <a:pt x="5651642" y="2459635"/>
                </a:cubicBezTo>
                <a:cubicBezTo>
                  <a:pt x="5651642" y="2459635"/>
                  <a:pt x="5648747" y="2459327"/>
                  <a:pt x="5645805" y="2459343"/>
                </a:cubicBezTo>
                <a:close/>
                <a:moveTo>
                  <a:pt x="6059438" y="2458153"/>
                </a:moveTo>
                <a:cubicBezTo>
                  <a:pt x="6058885" y="2462054"/>
                  <a:pt x="6058885" y="2462054"/>
                  <a:pt x="6058885" y="2462054"/>
                </a:cubicBezTo>
                <a:cubicBezTo>
                  <a:pt x="6058885" y="2462054"/>
                  <a:pt x="6070469" y="2463286"/>
                  <a:pt x="6070469" y="2463286"/>
                </a:cubicBezTo>
                <a:cubicBezTo>
                  <a:pt x="6070469" y="2463286"/>
                  <a:pt x="6070469" y="2463286"/>
                  <a:pt x="6071022" y="2459385"/>
                </a:cubicBezTo>
                <a:cubicBezTo>
                  <a:pt x="6071022" y="2459385"/>
                  <a:pt x="6059438" y="2458153"/>
                  <a:pt x="6059438" y="2458153"/>
                </a:cubicBezTo>
                <a:close/>
                <a:moveTo>
                  <a:pt x="5140451" y="2457867"/>
                </a:moveTo>
                <a:cubicBezTo>
                  <a:pt x="5137486" y="2458046"/>
                  <a:pt x="5134451" y="2458714"/>
                  <a:pt x="5134451" y="2458714"/>
                </a:cubicBezTo>
                <a:cubicBezTo>
                  <a:pt x="5145482" y="2463846"/>
                  <a:pt x="5145482" y="2463846"/>
                  <a:pt x="5145482" y="2463846"/>
                </a:cubicBezTo>
                <a:cubicBezTo>
                  <a:pt x="5151272" y="2464462"/>
                  <a:pt x="5154167" y="2464770"/>
                  <a:pt x="5155683" y="2464437"/>
                </a:cubicBezTo>
                <a:cubicBezTo>
                  <a:pt x="5157202" y="2464104"/>
                  <a:pt x="5157340" y="2463128"/>
                  <a:pt x="5157618" y="2461179"/>
                </a:cubicBezTo>
                <a:cubicBezTo>
                  <a:pt x="5157618" y="2461179"/>
                  <a:pt x="5157618" y="2461179"/>
                  <a:pt x="5146036" y="2459946"/>
                </a:cubicBezTo>
                <a:cubicBezTo>
                  <a:pt x="5146312" y="2457996"/>
                  <a:pt x="5143416" y="2457688"/>
                  <a:pt x="5140451" y="2457867"/>
                </a:cubicBezTo>
                <a:close/>
                <a:moveTo>
                  <a:pt x="5914927" y="2454656"/>
                </a:moveTo>
                <a:cubicBezTo>
                  <a:pt x="5914411" y="2458295"/>
                  <a:pt x="5913378" y="2465576"/>
                  <a:pt x="5912862" y="2469216"/>
                </a:cubicBezTo>
                <a:cubicBezTo>
                  <a:pt x="5912862" y="2469216"/>
                  <a:pt x="5923929" y="2474090"/>
                  <a:pt x="5935513" y="2475323"/>
                </a:cubicBezTo>
                <a:cubicBezTo>
                  <a:pt x="5936029" y="2471682"/>
                  <a:pt x="5936545" y="2468041"/>
                  <a:pt x="5948642" y="2465633"/>
                </a:cubicBezTo>
                <a:cubicBezTo>
                  <a:pt x="5937061" y="2464401"/>
                  <a:pt x="5926511" y="2455887"/>
                  <a:pt x="5914927" y="2454656"/>
                </a:cubicBezTo>
                <a:close/>
                <a:moveTo>
                  <a:pt x="5181293" y="2453140"/>
                </a:moveTo>
                <a:cubicBezTo>
                  <a:pt x="5170183" y="2455476"/>
                  <a:pt x="5169200" y="2462410"/>
                  <a:pt x="5168708" y="2465878"/>
                </a:cubicBezTo>
                <a:cubicBezTo>
                  <a:pt x="5168339" y="2468478"/>
                  <a:pt x="5191860" y="2473621"/>
                  <a:pt x="5204058" y="2473103"/>
                </a:cubicBezTo>
                <a:cubicBezTo>
                  <a:pt x="5208125" y="2472930"/>
                  <a:pt x="5210933" y="2472129"/>
                  <a:pt x="5211179" y="2470397"/>
                </a:cubicBezTo>
                <a:cubicBezTo>
                  <a:pt x="5200559" y="2469267"/>
                  <a:pt x="5201052" y="2465799"/>
                  <a:pt x="5190929" y="2461204"/>
                </a:cubicBezTo>
                <a:cubicBezTo>
                  <a:pt x="5201543" y="2462333"/>
                  <a:pt x="5211670" y="2466930"/>
                  <a:pt x="5212162" y="2463463"/>
                </a:cubicBezTo>
                <a:cubicBezTo>
                  <a:pt x="5202036" y="2458866"/>
                  <a:pt x="5202527" y="2455399"/>
                  <a:pt x="5181293" y="2453140"/>
                </a:cubicBezTo>
                <a:close/>
                <a:moveTo>
                  <a:pt x="5335414" y="2451063"/>
                </a:moveTo>
                <a:cubicBezTo>
                  <a:pt x="5323830" y="2449830"/>
                  <a:pt x="5322847" y="2456763"/>
                  <a:pt x="5322356" y="2460231"/>
                </a:cubicBezTo>
                <a:cubicBezTo>
                  <a:pt x="5322356" y="2460231"/>
                  <a:pt x="5322356" y="2460231"/>
                  <a:pt x="5333940" y="2461462"/>
                </a:cubicBezTo>
                <a:cubicBezTo>
                  <a:pt x="5334430" y="2457997"/>
                  <a:pt x="5335414" y="2451063"/>
                  <a:pt x="5335414" y="2451063"/>
                </a:cubicBezTo>
                <a:close/>
                <a:moveTo>
                  <a:pt x="8490377" y="2443031"/>
                </a:moveTo>
                <a:cubicBezTo>
                  <a:pt x="8489266" y="2447779"/>
                  <a:pt x="8489266" y="2447779"/>
                  <a:pt x="8489266" y="2447779"/>
                </a:cubicBezTo>
                <a:cubicBezTo>
                  <a:pt x="8488157" y="2452525"/>
                  <a:pt x="8487047" y="2457272"/>
                  <a:pt x="8485937" y="2462020"/>
                </a:cubicBezTo>
                <a:cubicBezTo>
                  <a:pt x="8495572" y="2473678"/>
                  <a:pt x="8493355" y="2483172"/>
                  <a:pt x="8491135" y="2492666"/>
                </a:cubicBezTo>
                <a:cubicBezTo>
                  <a:pt x="8493355" y="2483172"/>
                  <a:pt x="8495572" y="2473678"/>
                  <a:pt x="8497792" y="2464182"/>
                </a:cubicBezTo>
                <a:cubicBezTo>
                  <a:pt x="8498903" y="2459436"/>
                  <a:pt x="8500012" y="2454689"/>
                  <a:pt x="8501121" y="2449943"/>
                </a:cubicBezTo>
                <a:cubicBezTo>
                  <a:pt x="8501121" y="2449943"/>
                  <a:pt x="8490377" y="2443031"/>
                  <a:pt x="8490377" y="2443031"/>
                </a:cubicBezTo>
                <a:close/>
                <a:moveTo>
                  <a:pt x="5970079" y="2440563"/>
                </a:moveTo>
                <a:cubicBezTo>
                  <a:pt x="5966390" y="2440665"/>
                  <a:pt x="5963840" y="2441383"/>
                  <a:pt x="5963840" y="2441383"/>
                </a:cubicBezTo>
                <a:cubicBezTo>
                  <a:pt x="5963840" y="2441383"/>
                  <a:pt x="5972938" y="2446312"/>
                  <a:pt x="5972938" y="2446312"/>
                </a:cubicBezTo>
                <a:cubicBezTo>
                  <a:pt x="5983144" y="2443437"/>
                  <a:pt x="5983144" y="2443437"/>
                  <a:pt x="5983144" y="2443437"/>
                </a:cubicBezTo>
                <a:cubicBezTo>
                  <a:pt x="5978594" y="2440974"/>
                  <a:pt x="5973768" y="2440462"/>
                  <a:pt x="5970079" y="2440563"/>
                </a:cubicBezTo>
                <a:close/>
                <a:moveTo>
                  <a:pt x="5677179" y="2439625"/>
                </a:moveTo>
                <a:cubicBezTo>
                  <a:pt x="5671022" y="2444467"/>
                  <a:pt x="5670381" y="2448982"/>
                  <a:pt x="5673911" y="2453023"/>
                </a:cubicBezTo>
                <a:cubicBezTo>
                  <a:pt x="5677441" y="2457065"/>
                  <a:pt x="5685140" y="2460632"/>
                  <a:pt x="5695662" y="2463585"/>
                </a:cubicBezTo>
                <a:cubicBezTo>
                  <a:pt x="5706952" y="2461121"/>
                  <a:pt x="5706952" y="2461121"/>
                  <a:pt x="5717731" y="2462267"/>
                </a:cubicBezTo>
                <a:cubicBezTo>
                  <a:pt x="5717217" y="2465878"/>
                  <a:pt x="5717217" y="2465878"/>
                  <a:pt x="5705927" y="2468342"/>
                </a:cubicBezTo>
                <a:cubicBezTo>
                  <a:pt x="5726973" y="2474248"/>
                  <a:pt x="5704390" y="2479177"/>
                  <a:pt x="5714655" y="2483935"/>
                </a:cubicBezTo>
                <a:cubicBezTo>
                  <a:pt x="5725434" y="2485082"/>
                  <a:pt x="5725434" y="2485082"/>
                  <a:pt x="5736725" y="2482616"/>
                </a:cubicBezTo>
                <a:cubicBezTo>
                  <a:pt x="5746479" y="2490987"/>
                  <a:pt x="5778301" y="2498038"/>
                  <a:pt x="5777787" y="2501649"/>
                </a:cubicBezTo>
                <a:cubicBezTo>
                  <a:pt x="5788054" y="2506408"/>
                  <a:pt x="5809097" y="2512312"/>
                  <a:pt x="5819876" y="2513458"/>
                </a:cubicBezTo>
                <a:cubicBezTo>
                  <a:pt x="5830654" y="2514606"/>
                  <a:pt x="5821413" y="2502625"/>
                  <a:pt x="5821926" y="2499014"/>
                </a:cubicBezTo>
                <a:cubicBezTo>
                  <a:pt x="5811147" y="2497868"/>
                  <a:pt x="5811659" y="2494257"/>
                  <a:pt x="5811659" y="2494257"/>
                </a:cubicBezTo>
                <a:cubicBezTo>
                  <a:pt x="5822950" y="2491791"/>
                  <a:pt x="5834241" y="2489327"/>
                  <a:pt x="5834753" y="2485715"/>
                </a:cubicBezTo>
                <a:cubicBezTo>
                  <a:pt x="5834241" y="2489327"/>
                  <a:pt x="5845532" y="2486861"/>
                  <a:pt x="5845019" y="2490474"/>
                </a:cubicBezTo>
                <a:cubicBezTo>
                  <a:pt x="5844507" y="2494084"/>
                  <a:pt x="5832704" y="2500160"/>
                  <a:pt x="5842457" y="2508530"/>
                </a:cubicBezTo>
                <a:cubicBezTo>
                  <a:pt x="5864525" y="2507212"/>
                  <a:pt x="5863500" y="2514435"/>
                  <a:pt x="5873767" y="2519192"/>
                </a:cubicBezTo>
                <a:cubicBezTo>
                  <a:pt x="5873510" y="2520998"/>
                  <a:pt x="5876076" y="2522188"/>
                  <a:pt x="5878771" y="2522474"/>
                </a:cubicBezTo>
                <a:cubicBezTo>
                  <a:pt x="5881466" y="2522763"/>
                  <a:pt x="5884288" y="2522146"/>
                  <a:pt x="5884545" y="2520339"/>
                </a:cubicBezTo>
                <a:cubicBezTo>
                  <a:pt x="5885057" y="2516729"/>
                  <a:pt x="5874278" y="2515581"/>
                  <a:pt x="5874278" y="2515581"/>
                </a:cubicBezTo>
                <a:cubicBezTo>
                  <a:pt x="5896861" y="2510653"/>
                  <a:pt x="5875816" y="2504748"/>
                  <a:pt x="5897885" y="2503431"/>
                </a:cubicBezTo>
                <a:cubicBezTo>
                  <a:pt x="5897885" y="2503431"/>
                  <a:pt x="5897373" y="2507041"/>
                  <a:pt x="5897373" y="2507041"/>
                </a:cubicBezTo>
                <a:cubicBezTo>
                  <a:pt x="5908149" y="2508189"/>
                  <a:pt x="5907638" y="2511799"/>
                  <a:pt x="5918927" y="2509334"/>
                </a:cubicBezTo>
                <a:cubicBezTo>
                  <a:pt x="5919441" y="2505724"/>
                  <a:pt x="5909174" y="2500965"/>
                  <a:pt x="5909686" y="2497354"/>
                </a:cubicBezTo>
                <a:cubicBezTo>
                  <a:pt x="5888132" y="2495060"/>
                  <a:pt x="5889156" y="2487839"/>
                  <a:pt x="5889668" y="2484227"/>
                </a:cubicBezTo>
                <a:cubicBezTo>
                  <a:pt x="5868112" y="2481934"/>
                  <a:pt x="5869137" y="2474711"/>
                  <a:pt x="5847581" y="2472418"/>
                </a:cubicBezTo>
                <a:cubicBezTo>
                  <a:pt x="5846556" y="2479640"/>
                  <a:pt x="5846044" y="2483251"/>
                  <a:pt x="5835265" y="2482104"/>
                </a:cubicBezTo>
                <a:cubicBezTo>
                  <a:pt x="5835777" y="2478493"/>
                  <a:pt x="5824999" y="2477345"/>
                  <a:pt x="5814221" y="2476200"/>
                </a:cubicBezTo>
                <a:cubicBezTo>
                  <a:pt x="5815245" y="2468977"/>
                  <a:pt x="5804980" y="2464220"/>
                  <a:pt x="5794202" y="2463072"/>
                </a:cubicBezTo>
                <a:cubicBezTo>
                  <a:pt x="5794202" y="2463072"/>
                  <a:pt x="5783424" y="2461925"/>
                  <a:pt x="5783424" y="2461925"/>
                </a:cubicBezTo>
                <a:cubicBezTo>
                  <a:pt x="5783937" y="2458314"/>
                  <a:pt x="5773158" y="2457166"/>
                  <a:pt x="5773158" y="2457166"/>
                </a:cubicBezTo>
                <a:cubicBezTo>
                  <a:pt x="5773671" y="2453555"/>
                  <a:pt x="5762891" y="2452409"/>
                  <a:pt x="5763404" y="2448798"/>
                </a:cubicBezTo>
                <a:cubicBezTo>
                  <a:pt x="5753141" y="2444041"/>
                  <a:pt x="5752628" y="2447651"/>
                  <a:pt x="5741848" y="2446504"/>
                </a:cubicBezTo>
                <a:cubicBezTo>
                  <a:pt x="5742361" y="2442893"/>
                  <a:pt x="5742361" y="2442893"/>
                  <a:pt x="5731583" y="2441746"/>
                </a:cubicBezTo>
                <a:cubicBezTo>
                  <a:pt x="5731583" y="2441746"/>
                  <a:pt x="5730559" y="2448969"/>
                  <a:pt x="5731070" y="2445358"/>
                </a:cubicBezTo>
                <a:cubicBezTo>
                  <a:pt x="5720292" y="2444211"/>
                  <a:pt x="5719779" y="2447822"/>
                  <a:pt x="5719779" y="2447822"/>
                </a:cubicBezTo>
                <a:cubicBezTo>
                  <a:pt x="5709000" y="2446674"/>
                  <a:pt x="5720292" y="2444211"/>
                  <a:pt x="5709513" y="2443064"/>
                </a:cubicBezTo>
                <a:cubicBezTo>
                  <a:pt x="5698224" y="2445529"/>
                  <a:pt x="5688470" y="2437159"/>
                  <a:pt x="5677179" y="2439625"/>
                </a:cubicBezTo>
                <a:close/>
                <a:moveTo>
                  <a:pt x="5937370" y="2431144"/>
                </a:moveTo>
                <a:cubicBezTo>
                  <a:pt x="5932957" y="2431169"/>
                  <a:pt x="5929924" y="2431836"/>
                  <a:pt x="5929647" y="2433785"/>
                </a:cubicBezTo>
                <a:cubicBezTo>
                  <a:pt x="5929647" y="2433785"/>
                  <a:pt x="5928540" y="2441586"/>
                  <a:pt x="5940677" y="2438919"/>
                </a:cubicBezTo>
                <a:cubicBezTo>
                  <a:pt x="5943434" y="2440201"/>
                  <a:pt x="5945571" y="2440676"/>
                  <a:pt x="5947234" y="2440608"/>
                </a:cubicBezTo>
                <a:cubicBezTo>
                  <a:pt x="5952223" y="2440396"/>
                  <a:pt x="5952950" y="2435276"/>
                  <a:pt x="5953365" y="2432350"/>
                </a:cubicBezTo>
                <a:cubicBezTo>
                  <a:pt x="5947574" y="2431735"/>
                  <a:pt x="5941783" y="2431118"/>
                  <a:pt x="5937370" y="2431144"/>
                </a:cubicBezTo>
                <a:close/>
                <a:moveTo>
                  <a:pt x="5183833" y="2428335"/>
                </a:moveTo>
                <a:cubicBezTo>
                  <a:pt x="5183833" y="2428335"/>
                  <a:pt x="5181420" y="2428078"/>
                  <a:pt x="5180156" y="2428356"/>
                </a:cubicBezTo>
                <a:cubicBezTo>
                  <a:pt x="5178892" y="2428635"/>
                  <a:pt x="5178778" y="2429448"/>
                  <a:pt x="5183372" y="2431587"/>
                </a:cubicBezTo>
                <a:cubicBezTo>
                  <a:pt x="5183372" y="2431587"/>
                  <a:pt x="5182911" y="2434836"/>
                  <a:pt x="5193024" y="2432614"/>
                </a:cubicBezTo>
                <a:cubicBezTo>
                  <a:pt x="5193024" y="2432614"/>
                  <a:pt x="5183372" y="2431587"/>
                  <a:pt x="5183833" y="2428335"/>
                </a:cubicBezTo>
                <a:close/>
                <a:moveTo>
                  <a:pt x="5242025" y="2418691"/>
                </a:moveTo>
                <a:cubicBezTo>
                  <a:pt x="5242025" y="2418691"/>
                  <a:pt x="5242025" y="2418691"/>
                  <a:pt x="5241472" y="2422591"/>
                </a:cubicBezTo>
                <a:cubicBezTo>
                  <a:pt x="5251771" y="2423686"/>
                  <a:pt x="5251771" y="2423686"/>
                  <a:pt x="5262064" y="2424782"/>
                </a:cubicBezTo>
                <a:cubicBezTo>
                  <a:pt x="5252323" y="2419787"/>
                  <a:pt x="5252323" y="2419787"/>
                  <a:pt x="5252323" y="2419787"/>
                </a:cubicBezTo>
                <a:cubicBezTo>
                  <a:pt x="5252323" y="2419787"/>
                  <a:pt x="5242025" y="2418691"/>
                  <a:pt x="5242025" y="2418691"/>
                </a:cubicBezTo>
                <a:close/>
                <a:moveTo>
                  <a:pt x="5975066" y="2417505"/>
                </a:moveTo>
                <a:cubicBezTo>
                  <a:pt x="5975066" y="2417505"/>
                  <a:pt x="5975066" y="2417505"/>
                  <a:pt x="5974697" y="2420105"/>
                </a:cubicBezTo>
                <a:cubicBezTo>
                  <a:pt x="5986281" y="2421337"/>
                  <a:pt x="5986281" y="2421337"/>
                  <a:pt x="5986281" y="2421337"/>
                </a:cubicBezTo>
                <a:cubicBezTo>
                  <a:pt x="5986650" y="2418735"/>
                  <a:pt x="5986650" y="2418735"/>
                  <a:pt x="5975066" y="2417505"/>
                </a:cubicBezTo>
                <a:close/>
                <a:moveTo>
                  <a:pt x="5746397" y="2414279"/>
                </a:moveTo>
                <a:cubicBezTo>
                  <a:pt x="5745886" y="2417872"/>
                  <a:pt x="5744867" y="2425057"/>
                  <a:pt x="5734042" y="2423906"/>
                </a:cubicBezTo>
                <a:cubicBezTo>
                  <a:pt x="5734042" y="2423906"/>
                  <a:pt x="5734042" y="2423906"/>
                  <a:pt x="5723220" y="2422754"/>
                </a:cubicBezTo>
                <a:cubicBezTo>
                  <a:pt x="5723220" y="2422754"/>
                  <a:pt x="5723730" y="2419163"/>
                  <a:pt x="5723730" y="2419163"/>
                </a:cubicBezTo>
                <a:cubicBezTo>
                  <a:pt x="5734042" y="2423906"/>
                  <a:pt x="5735061" y="2416720"/>
                  <a:pt x="5746397" y="2414279"/>
                </a:cubicBezTo>
                <a:close/>
                <a:moveTo>
                  <a:pt x="5879073" y="2413889"/>
                </a:moveTo>
                <a:cubicBezTo>
                  <a:pt x="5878558" y="2417529"/>
                  <a:pt x="5878041" y="2421169"/>
                  <a:pt x="5867458" y="2416348"/>
                </a:cubicBezTo>
                <a:cubicBezTo>
                  <a:pt x="5866941" y="2419989"/>
                  <a:pt x="5854809" y="2426089"/>
                  <a:pt x="5853260" y="2437008"/>
                </a:cubicBezTo>
                <a:cubicBezTo>
                  <a:pt x="5862809" y="2449110"/>
                  <a:pt x="5828991" y="2449209"/>
                  <a:pt x="5816859" y="2455305"/>
                </a:cubicBezTo>
                <a:cubicBezTo>
                  <a:pt x="5849128" y="2466130"/>
                  <a:pt x="5872875" y="2457572"/>
                  <a:pt x="5905658" y="2464756"/>
                </a:cubicBezTo>
                <a:cubicBezTo>
                  <a:pt x="5906175" y="2461114"/>
                  <a:pt x="5906692" y="2457474"/>
                  <a:pt x="5907207" y="2453835"/>
                </a:cubicBezTo>
                <a:cubicBezTo>
                  <a:pt x="5907725" y="2450194"/>
                  <a:pt x="5896624" y="2449013"/>
                  <a:pt x="5896624" y="2449013"/>
                </a:cubicBezTo>
                <a:cubicBezTo>
                  <a:pt x="5897142" y="2445373"/>
                  <a:pt x="5908241" y="2446553"/>
                  <a:pt x="5908758" y="2442914"/>
                </a:cubicBezTo>
                <a:cubicBezTo>
                  <a:pt x="5887590" y="2433271"/>
                  <a:pt x="5899723" y="2427171"/>
                  <a:pt x="5879073" y="2413889"/>
                </a:cubicBezTo>
                <a:close/>
                <a:moveTo>
                  <a:pt x="6042360" y="2412787"/>
                </a:moveTo>
                <a:cubicBezTo>
                  <a:pt x="6053391" y="2417920"/>
                  <a:pt x="6041254" y="2420587"/>
                  <a:pt x="6052837" y="2421820"/>
                </a:cubicBezTo>
                <a:cubicBezTo>
                  <a:pt x="6053391" y="2417920"/>
                  <a:pt x="6064972" y="2419151"/>
                  <a:pt x="6064972" y="2419151"/>
                </a:cubicBezTo>
                <a:cubicBezTo>
                  <a:pt x="6053391" y="2417920"/>
                  <a:pt x="6053943" y="2414020"/>
                  <a:pt x="6042360" y="2412787"/>
                </a:cubicBezTo>
                <a:close/>
                <a:moveTo>
                  <a:pt x="7881829" y="2410327"/>
                </a:moveTo>
                <a:lnTo>
                  <a:pt x="7881829" y="2410330"/>
                </a:lnTo>
                <a:lnTo>
                  <a:pt x="7881577" y="2411411"/>
                </a:lnTo>
                <a:close/>
                <a:moveTo>
                  <a:pt x="5944733" y="2410317"/>
                </a:moveTo>
                <a:cubicBezTo>
                  <a:pt x="5933148" y="2409084"/>
                  <a:pt x="5932596" y="2412985"/>
                  <a:pt x="5932596" y="2412985"/>
                </a:cubicBezTo>
                <a:cubicBezTo>
                  <a:pt x="5932596" y="2412985"/>
                  <a:pt x="5932596" y="2412985"/>
                  <a:pt x="5944178" y="2414217"/>
                </a:cubicBezTo>
                <a:cubicBezTo>
                  <a:pt x="5944178" y="2414217"/>
                  <a:pt x="5944733" y="2410317"/>
                  <a:pt x="5944733" y="2410317"/>
                </a:cubicBezTo>
                <a:close/>
                <a:moveTo>
                  <a:pt x="6065161" y="2408614"/>
                </a:moveTo>
                <a:cubicBezTo>
                  <a:pt x="6059759" y="2409855"/>
                  <a:pt x="6059251" y="2413429"/>
                  <a:pt x="6061444" y="2416384"/>
                </a:cubicBezTo>
                <a:cubicBezTo>
                  <a:pt x="6063640" y="2419340"/>
                  <a:pt x="6068532" y="2421675"/>
                  <a:pt x="6073933" y="2420435"/>
                </a:cubicBezTo>
                <a:cubicBezTo>
                  <a:pt x="6074441" y="2416859"/>
                  <a:pt x="6085243" y="2414380"/>
                  <a:pt x="6065161" y="2408614"/>
                </a:cubicBezTo>
                <a:close/>
                <a:moveTo>
                  <a:pt x="5416328" y="2405565"/>
                </a:moveTo>
                <a:cubicBezTo>
                  <a:pt x="5416328" y="2405565"/>
                  <a:pt x="5408145" y="2407994"/>
                  <a:pt x="5408145" y="2407994"/>
                </a:cubicBezTo>
                <a:cubicBezTo>
                  <a:pt x="5408145" y="2407994"/>
                  <a:pt x="5407685" y="2411243"/>
                  <a:pt x="5407685" y="2411243"/>
                </a:cubicBezTo>
                <a:cubicBezTo>
                  <a:pt x="5415406" y="2412064"/>
                  <a:pt x="5415406" y="2412064"/>
                  <a:pt x="5415406" y="2412064"/>
                </a:cubicBezTo>
                <a:cubicBezTo>
                  <a:pt x="5415406" y="2412064"/>
                  <a:pt x="5415866" y="2408815"/>
                  <a:pt x="5415866" y="2408815"/>
                </a:cubicBezTo>
                <a:cubicBezTo>
                  <a:pt x="5416328" y="2405565"/>
                  <a:pt x="5416328" y="2405565"/>
                  <a:pt x="5416328" y="2405565"/>
                </a:cubicBezTo>
                <a:close/>
                <a:moveTo>
                  <a:pt x="5150239" y="2399248"/>
                </a:moveTo>
                <a:cubicBezTo>
                  <a:pt x="5145773" y="2399653"/>
                  <a:pt x="5142630" y="2401079"/>
                  <a:pt x="5142138" y="2404546"/>
                </a:cubicBezTo>
                <a:cubicBezTo>
                  <a:pt x="5153475" y="2407511"/>
                  <a:pt x="5162039" y="2409302"/>
                  <a:pt x="5169340" y="2409639"/>
                </a:cubicBezTo>
                <a:cubicBezTo>
                  <a:pt x="5176642" y="2409975"/>
                  <a:pt x="5182678" y="2408859"/>
                  <a:pt x="5188961" y="2406007"/>
                </a:cubicBezTo>
                <a:cubicBezTo>
                  <a:pt x="5177380" y="2404775"/>
                  <a:pt x="5166286" y="2400076"/>
                  <a:pt x="5166286" y="2400076"/>
                </a:cubicBezTo>
                <a:cubicBezTo>
                  <a:pt x="5160497" y="2399460"/>
                  <a:pt x="5154705" y="2398843"/>
                  <a:pt x="5150239" y="2399248"/>
                </a:cubicBezTo>
                <a:close/>
                <a:moveTo>
                  <a:pt x="6025637" y="2392533"/>
                </a:moveTo>
                <a:lnTo>
                  <a:pt x="6023056" y="2410731"/>
                </a:lnTo>
                <a:lnTo>
                  <a:pt x="6012952" y="2399100"/>
                </a:lnTo>
                <a:cubicBezTo>
                  <a:pt x="6001368" y="2397869"/>
                  <a:pt x="5995331" y="2398985"/>
                  <a:pt x="5993576" y="2400998"/>
                </a:cubicBezTo>
                <a:cubicBezTo>
                  <a:pt x="5991820" y="2403012"/>
                  <a:pt x="5994345" y="2405920"/>
                  <a:pt x="5999892" y="2408268"/>
                </a:cubicBezTo>
                <a:lnTo>
                  <a:pt x="6023054" y="2410733"/>
                </a:lnTo>
                <a:lnTo>
                  <a:pt x="6023003" y="2411105"/>
                </a:lnTo>
                <a:cubicBezTo>
                  <a:pt x="6022476" y="2414818"/>
                  <a:pt x="6022476" y="2414818"/>
                  <a:pt x="6022476" y="2414818"/>
                </a:cubicBezTo>
                <a:cubicBezTo>
                  <a:pt x="6033300" y="2412201"/>
                  <a:pt x="6034354" y="2404771"/>
                  <a:pt x="6034880" y="2401056"/>
                </a:cubicBezTo>
                <a:cubicBezTo>
                  <a:pt x="6045176" y="2402151"/>
                  <a:pt x="6045703" y="2398438"/>
                  <a:pt x="6055997" y="2399533"/>
                </a:cubicBezTo>
                <a:cubicBezTo>
                  <a:pt x="6035407" y="2397342"/>
                  <a:pt x="6046230" y="2394723"/>
                  <a:pt x="6025637" y="2392533"/>
                </a:cubicBezTo>
                <a:close/>
                <a:moveTo>
                  <a:pt x="5156734" y="2384543"/>
                </a:moveTo>
                <a:cubicBezTo>
                  <a:pt x="5156179" y="2388443"/>
                  <a:pt x="5156179" y="2388443"/>
                  <a:pt x="5156179" y="2388443"/>
                </a:cubicBezTo>
                <a:cubicBezTo>
                  <a:pt x="5167763" y="2389675"/>
                  <a:pt x="5167763" y="2389675"/>
                  <a:pt x="5167763" y="2389675"/>
                </a:cubicBezTo>
                <a:cubicBezTo>
                  <a:pt x="5167763" y="2389675"/>
                  <a:pt x="5168316" y="2385775"/>
                  <a:pt x="5168316" y="2385775"/>
                </a:cubicBezTo>
                <a:cubicBezTo>
                  <a:pt x="5168316" y="2385775"/>
                  <a:pt x="5156734" y="2384543"/>
                  <a:pt x="5156734" y="2384543"/>
                </a:cubicBezTo>
                <a:close/>
                <a:moveTo>
                  <a:pt x="7855071" y="2376247"/>
                </a:moveTo>
                <a:lnTo>
                  <a:pt x="7850608" y="2395337"/>
                </a:lnTo>
                <a:cubicBezTo>
                  <a:pt x="7862463" y="2397501"/>
                  <a:pt x="7862463" y="2397501"/>
                  <a:pt x="7861348" y="2402275"/>
                </a:cubicBezTo>
                <a:cubicBezTo>
                  <a:pt x="7861348" y="2402275"/>
                  <a:pt x="7862463" y="2397501"/>
                  <a:pt x="7862463" y="2397501"/>
                </a:cubicBezTo>
                <a:cubicBezTo>
                  <a:pt x="7863578" y="2392729"/>
                  <a:pt x="7864693" y="2387956"/>
                  <a:pt x="7864693" y="2387956"/>
                </a:cubicBezTo>
                <a:cubicBezTo>
                  <a:pt x="7852839" y="2385793"/>
                  <a:pt x="7853955" y="2381020"/>
                  <a:pt x="7855071" y="2376247"/>
                </a:cubicBezTo>
                <a:close/>
                <a:moveTo>
                  <a:pt x="5114819" y="2376124"/>
                </a:moveTo>
                <a:cubicBezTo>
                  <a:pt x="5114819" y="2376124"/>
                  <a:pt x="5114266" y="2380024"/>
                  <a:pt x="5114266" y="2380024"/>
                </a:cubicBezTo>
                <a:cubicBezTo>
                  <a:pt x="5114266" y="2380024"/>
                  <a:pt x="5114266" y="2380024"/>
                  <a:pt x="5115713" y="2380177"/>
                </a:cubicBezTo>
                <a:lnTo>
                  <a:pt x="5125848" y="2381257"/>
                </a:lnTo>
                <a:lnTo>
                  <a:pt x="5125846" y="2381257"/>
                </a:lnTo>
                <a:cubicBezTo>
                  <a:pt x="5125846" y="2381257"/>
                  <a:pt x="5125846" y="2381257"/>
                  <a:pt x="5125294" y="2385156"/>
                </a:cubicBezTo>
                <a:cubicBezTo>
                  <a:pt x="5125294" y="2385156"/>
                  <a:pt x="5136877" y="2386389"/>
                  <a:pt x="5136877" y="2386389"/>
                </a:cubicBezTo>
                <a:cubicBezTo>
                  <a:pt x="5137431" y="2382490"/>
                  <a:pt x="5137431" y="2382490"/>
                  <a:pt x="5137431" y="2382490"/>
                </a:cubicBezTo>
                <a:cubicBezTo>
                  <a:pt x="5137431" y="2382490"/>
                  <a:pt x="5137984" y="2378588"/>
                  <a:pt x="5137984" y="2378588"/>
                </a:cubicBezTo>
                <a:cubicBezTo>
                  <a:pt x="5137984" y="2378588"/>
                  <a:pt x="5135087" y="2378281"/>
                  <a:pt x="5132125" y="2378459"/>
                </a:cubicBezTo>
                <a:lnTo>
                  <a:pt x="5125850" y="2381256"/>
                </a:lnTo>
                <a:lnTo>
                  <a:pt x="5125918" y="2380769"/>
                </a:lnTo>
                <a:cubicBezTo>
                  <a:pt x="5125988" y="2380280"/>
                  <a:pt x="5126125" y="2379306"/>
                  <a:pt x="5126402" y="2377356"/>
                </a:cubicBezTo>
                <a:cubicBezTo>
                  <a:pt x="5114819" y="2376124"/>
                  <a:pt x="5114819" y="2376124"/>
                  <a:pt x="5114819" y="2376124"/>
                </a:cubicBezTo>
                <a:close/>
                <a:moveTo>
                  <a:pt x="5212815" y="2375992"/>
                </a:moveTo>
                <a:cubicBezTo>
                  <a:pt x="5212262" y="2379892"/>
                  <a:pt x="5200678" y="2378659"/>
                  <a:pt x="5200678" y="2378659"/>
                </a:cubicBezTo>
                <a:cubicBezTo>
                  <a:pt x="5206471" y="2379277"/>
                  <a:pt x="5212262" y="2379892"/>
                  <a:pt x="5215227" y="2379713"/>
                </a:cubicBezTo>
                <a:cubicBezTo>
                  <a:pt x="5218191" y="2379534"/>
                  <a:pt x="5218330" y="2378558"/>
                  <a:pt x="5212815" y="2375992"/>
                </a:cubicBezTo>
                <a:close/>
                <a:moveTo>
                  <a:pt x="5183405" y="2362306"/>
                </a:moveTo>
                <a:cubicBezTo>
                  <a:pt x="5183174" y="2363932"/>
                  <a:pt x="5180047" y="2365247"/>
                  <a:pt x="5178426" y="2366312"/>
                </a:cubicBezTo>
                <a:cubicBezTo>
                  <a:pt x="5176806" y="2367378"/>
                  <a:pt x="5176692" y="2368191"/>
                  <a:pt x="5182482" y="2368807"/>
                </a:cubicBezTo>
                <a:cubicBezTo>
                  <a:pt x="5185377" y="2369114"/>
                  <a:pt x="5186854" y="2369065"/>
                  <a:pt x="5187448" y="2368768"/>
                </a:cubicBezTo>
                <a:cubicBezTo>
                  <a:pt x="5189226" y="2367874"/>
                  <a:pt x="5183059" y="2364743"/>
                  <a:pt x="5183405" y="2362306"/>
                </a:cubicBezTo>
                <a:close/>
                <a:moveTo>
                  <a:pt x="8011107" y="2360821"/>
                </a:moveTo>
                <a:cubicBezTo>
                  <a:pt x="8009926" y="2365874"/>
                  <a:pt x="8009926" y="2365874"/>
                  <a:pt x="8009926" y="2365874"/>
                </a:cubicBezTo>
                <a:cubicBezTo>
                  <a:pt x="8008745" y="2370928"/>
                  <a:pt x="8008745" y="2370928"/>
                  <a:pt x="8007563" y="2375982"/>
                </a:cubicBezTo>
                <a:cubicBezTo>
                  <a:pt x="8013490" y="2377063"/>
                  <a:pt x="8016454" y="2377604"/>
                  <a:pt x="8018084" y="2377243"/>
                </a:cubicBezTo>
                <a:cubicBezTo>
                  <a:pt x="8019712" y="2376882"/>
                  <a:pt x="8020008" y="2375618"/>
                  <a:pt x="8020599" y="2373092"/>
                </a:cubicBezTo>
                <a:cubicBezTo>
                  <a:pt x="8008745" y="2370928"/>
                  <a:pt x="8021781" y="2368037"/>
                  <a:pt x="8011107" y="2360821"/>
                </a:cubicBezTo>
                <a:close/>
                <a:moveTo>
                  <a:pt x="5611225" y="2360239"/>
                </a:moveTo>
                <a:cubicBezTo>
                  <a:pt x="5613995" y="2360078"/>
                  <a:pt x="5616701" y="2360365"/>
                  <a:pt x="5622113" y="2360941"/>
                </a:cubicBezTo>
                <a:cubicBezTo>
                  <a:pt x="5622113" y="2360941"/>
                  <a:pt x="5621604" y="2364533"/>
                  <a:pt x="5621604" y="2364533"/>
                </a:cubicBezTo>
                <a:cubicBezTo>
                  <a:pt x="5631410" y="2372871"/>
                  <a:pt x="5653567" y="2371581"/>
                  <a:pt x="5663882" y="2376326"/>
                </a:cubicBezTo>
                <a:cubicBezTo>
                  <a:pt x="5675214" y="2373885"/>
                  <a:pt x="5675214" y="2373885"/>
                  <a:pt x="5686039" y="2375037"/>
                </a:cubicBezTo>
                <a:cubicBezTo>
                  <a:pt x="5686039" y="2375037"/>
                  <a:pt x="5696864" y="2376188"/>
                  <a:pt x="5696864" y="2376188"/>
                </a:cubicBezTo>
                <a:cubicBezTo>
                  <a:pt x="5696864" y="2376188"/>
                  <a:pt x="5707686" y="2377340"/>
                  <a:pt x="5707686" y="2377340"/>
                </a:cubicBezTo>
                <a:cubicBezTo>
                  <a:pt x="5706666" y="2384526"/>
                  <a:pt x="5716982" y="2389268"/>
                  <a:pt x="5716472" y="2392861"/>
                </a:cubicBezTo>
                <a:cubicBezTo>
                  <a:pt x="5715963" y="2396454"/>
                  <a:pt x="5715963" y="2396454"/>
                  <a:pt x="5715963" y="2396454"/>
                </a:cubicBezTo>
                <a:cubicBezTo>
                  <a:pt x="5705139" y="2395304"/>
                  <a:pt x="5704119" y="2402488"/>
                  <a:pt x="5693295" y="2401335"/>
                </a:cubicBezTo>
                <a:cubicBezTo>
                  <a:pt x="5694316" y="2394150"/>
                  <a:pt x="5705139" y="2395304"/>
                  <a:pt x="5705648" y="2391710"/>
                </a:cubicBezTo>
                <a:cubicBezTo>
                  <a:pt x="5684509" y="2385815"/>
                  <a:pt x="5684000" y="2389407"/>
                  <a:pt x="5672667" y="2391849"/>
                </a:cubicBezTo>
                <a:cubicBezTo>
                  <a:pt x="5662352" y="2387104"/>
                  <a:pt x="5663882" y="2376326"/>
                  <a:pt x="5642233" y="2374022"/>
                </a:cubicBezTo>
                <a:cubicBezTo>
                  <a:pt x="5642233" y="2374022"/>
                  <a:pt x="5630901" y="2376464"/>
                  <a:pt x="5630901" y="2376464"/>
                </a:cubicBezTo>
                <a:cubicBezTo>
                  <a:pt x="5631410" y="2372871"/>
                  <a:pt x="5609250" y="2374160"/>
                  <a:pt x="5620586" y="2371719"/>
                </a:cubicBezTo>
                <a:cubicBezTo>
                  <a:pt x="5610269" y="2366976"/>
                  <a:pt x="5609760" y="2370568"/>
                  <a:pt x="5598938" y="2369416"/>
                </a:cubicBezTo>
                <a:cubicBezTo>
                  <a:pt x="5599447" y="2365823"/>
                  <a:pt x="5599447" y="2365823"/>
                  <a:pt x="5599957" y="2362230"/>
                </a:cubicBezTo>
                <a:cubicBezTo>
                  <a:pt x="5605623" y="2361010"/>
                  <a:pt x="5608456" y="2360400"/>
                  <a:pt x="5611225" y="2360239"/>
                </a:cubicBezTo>
                <a:close/>
                <a:moveTo>
                  <a:pt x="7964769" y="2357632"/>
                </a:moveTo>
                <a:cubicBezTo>
                  <a:pt x="7960424" y="2376219"/>
                  <a:pt x="7956081" y="2394805"/>
                  <a:pt x="7933502" y="2390684"/>
                </a:cubicBezTo>
                <a:cubicBezTo>
                  <a:pt x="7932416" y="2395331"/>
                  <a:pt x="7932416" y="2395331"/>
                  <a:pt x="7931328" y="2399977"/>
                </a:cubicBezTo>
                <a:cubicBezTo>
                  <a:pt x="7931328" y="2399977"/>
                  <a:pt x="7930244" y="2404624"/>
                  <a:pt x="7929157" y="2409270"/>
                </a:cubicBezTo>
                <a:cubicBezTo>
                  <a:pt x="7918955" y="2402563"/>
                  <a:pt x="7928071" y="2413918"/>
                  <a:pt x="7915699" y="2416504"/>
                </a:cubicBezTo>
                <a:cubicBezTo>
                  <a:pt x="7904407" y="2414443"/>
                  <a:pt x="7904407" y="2414443"/>
                  <a:pt x="7905494" y="2409797"/>
                </a:cubicBezTo>
                <a:cubicBezTo>
                  <a:pt x="7906581" y="2405149"/>
                  <a:pt x="7906581" y="2405149"/>
                  <a:pt x="7906581" y="2405149"/>
                </a:cubicBezTo>
                <a:cubicBezTo>
                  <a:pt x="7907666" y="2400504"/>
                  <a:pt x="7909838" y="2391211"/>
                  <a:pt x="7909838" y="2391211"/>
                </a:cubicBezTo>
                <a:cubicBezTo>
                  <a:pt x="7897463" y="2393797"/>
                  <a:pt x="7896377" y="2398443"/>
                  <a:pt x="7894205" y="2407736"/>
                </a:cubicBezTo>
                <a:cubicBezTo>
                  <a:pt x="7893118" y="2412382"/>
                  <a:pt x="7890945" y="2421677"/>
                  <a:pt x="7901151" y="2428383"/>
                </a:cubicBezTo>
                <a:cubicBezTo>
                  <a:pt x="7887687" y="2435618"/>
                  <a:pt x="7889859" y="2426323"/>
                  <a:pt x="7887687" y="2435618"/>
                </a:cubicBezTo>
                <a:cubicBezTo>
                  <a:pt x="7882587" y="2432263"/>
                  <a:pt x="7880579" y="2428263"/>
                  <a:pt x="7880119" y="2423940"/>
                </a:cubicBezTo>
                <a:lnTo>
                  <a:pt x="7881829" y="2410330"/>
                </a:lnTo>
                <a:lnTo>
                  <a:pt x="7881830" y="2410325"/>
                </a:lnTo>
                <a:lnTo>
                  <a:pt x="7881831" y="2410323"/>
                </a:lnTo>
                <a:lnTo>
                  <a:pt x="7882239" y="2408581"/>
                </a:lnTo>
                <a:cubicBezTo>
                  <a:pt x="7882918" y="2405676"/>
                  <a:pt x="7884003" y="2401029"/>
                  <a:pt x="7885090" y="2396382"/>
                </a:cubicBezTo>
                <a:cubicBezTo>
                  <a:pt x="7873800" y="2394322"/>
                  <a:pt x="7873800" y="2394322"/>
                  <a:pt x="7874886" y="2389676"/>
                </a:cubicBezTo>
                <a:cubicBezTo>
                  <a:pt x="7871627" y="2403615"/>
                  <a:pt x="7858165" y="2410847"/>
                  <a:pt x="7858165" y="2410847"/>
                </a:cubicBezTo>
                <a:cubicBezTo>
                  <a:pt x="7842530" y="2427374"/>
                  <a:pt x="7846218" y="2461963"/>
                  <a:pt x="7831670" y="2473842"/>
                </a:cubicBezTo>
                <a:cubicBezTo>
                  <a:pt x="7831670" y="2473842"/>
                  <a:pt x="7830582" y="2478488"/>
                  <a:pt x="7830582" y="2478488"/>
                </a:cubicBezTo>
                <a:cubicBezTo>
                  <a:pt x="7826240" y="2497075"/>
                  <a:pt x="7831012" y="2527016"/>
                  <a:pt x="7816465" y="2538895"/>
                </a:cubicBezTo>
                <a:lnTo>
                  <a:pt x="7812120" y="2557483"/>
                </a:lnTo>
                <a:cubicBezTo>
                  <a:pt x="7812120" y="2557483"/>
                  <a:pt x="7811033" y="2562130"/>
                  <a:pt x="7811033" y="2562130"/>
                </a:cubicBezTo>
                <a:cubicBezTo>
                  <a:pt x="7812120" y="2557483"/>
                  <a:pt x="7823410" y="2559543"/>
                  <a:pt x="7823410" y="2559543"/>
                </a:cubicBezTo>
                <a:lnTo>
                  <a:pt x="7822322" y="2564191"/>
                </a:lnTo>
                <a:cubicBezTo>
                  <a:pt x="7832526" y="2570898"/>
                  <a:pt x="7831440" y="2575545"/>
                  <a:pt x="7831440" y="2575545"/>
                </a:cubicBezTo>
                <a:cubicBezTo>
                  <a:pt x="7830355" y="2580191"/>
                  <a:pt x="7842730" y="2577605"/>
                  <a:pt x="7841644" y="2582254"/>
                </a:cubicBezTo>
                <a:lnTo>
                  <a:pt x="7845988" y="2563664"/>
                </a:lnTo>
                <a:cubicBezTo>
                  <a:pt x="7844902" y="2568312"/>
                  <a:pt x="7854019" y="2579666"/>
                  <a:pt x="7852930" y="2584313"/>
                </a:cubicBezTo>
                <a:cubicBezTo>
                  <a:pt x="7851845" y="2588960"/>
                  <a:pt x="7851845" y="2588960"/>
                  <a:pt x="7850758" y="2593605"/>
                </a:cubicBezTo>
                <a:cubicBezTo>
                  <a:pt x="7849672" y="2598252"/>
                  <a:pt x="7849672" y="2598252"/>
                  <a:pt x="7849672" y="2598252"/>
                </a:cubicBezTo>
                <a:cubicBezTo>
                  <a:pt x="7848586" y="2602899"/>
                  <a:pt x="7848586" y="2602899"/>
                  <a:pt x="7848586" y="2602899"/>
                </a:cubicBezTo>
                <a:cubicBezTo>
                  <a:pt x="7847500" y="2607545"/>
                  <a:pt x="7846415" y="2612192"/>
                  <a:pt x="7835127" y="2610132"/>
                </a:cubicBezTo>
                <a:cubicBezTo>
                  <a:pt x="7835127" y="2610132"/>
                  <a:pt x="7835127" y="2610132"/>
                  <a:pt x="7834041" y="2614779"/>
                </a:cubicBezTo>
                <a:cubicBezTo>
                  <a:pt x="7834041" y="2614779"/>
                  <a:pt x="7845328" y="2616839"/>
                  <a:pt x="7845328" y="2616839"/>
                </a:cubicBezTo>
                <a:cubicBezTo>
                  <a:pt x="7846415" y="2612192"/>
                  <a:pt x="7847500" y="2607545"/>
                  <a:pt x="7848586" y="2602899"/>
                </a:cubicBezTo>
                <a:cubicBezTo>
                  <a:pt x="7850758" y="2593605"/>
                  <a:pt x="7863135" y="2591019"/>
                  <a:pt x="7865306" y="2581726"/>
                </a:cubicBezTo>
                <a:cubicBezTo>
                  <a:pt x="7866394" y="2577080"/>
                  <a:pt x="7866394" y="2577080"/>
                  <a:pt x="7866394" y="2577080"/>
                </a:cubicBezTo>
                <a:cubicBezTo>
                  <a:pt x="7880941" y="2565200"/>
                  <a:pt x="7891142" y="2571907"/>
                  <a:pt x="7895487" y="2553320"/>
                </a:cubicBezTo>
                <a:cubicBezTo>
                  <a:pt x="7884200" y="2551259"/>
                  <a:pt x="7883115" y="2555906"/>
                  <a:pt x="7872909" y="2549199"/>
                </a:cubicBezTo>
                <a:cubicBezTo>
                  <a:pt x="7870739" y="2558493"/>
                  <a:pt x="7871824" y="2553846"/>
                  <a:pt x="7870739" y="2558493"/>
                </a:cubicBezTo>
                <a:cubicBezTo>
                  <a:pt x="7869650" y="2563139"/>
                  <a:pt x="7868566" y="2567786"/>
                  <a:pt x="7867479" y="2572433"/>
                </a:cubicBezTo>
                <a:cubicBezTo>
                  <a:pt x="7867479" y="2572433"/>
                  <a:pt x="7866394" y="2577080"/>
                  <a:pt x="7866394" y="2577080"/>
                </a:cubicBezTo>
                <a:cubicBezTo>
                  <a:pt x="7857276" y="2565725"/>
                  <a:pt x="7871824" y="2553846"/>
                  <a:pt x="7873996" y="2544553"/>
                </a:cubicBezTo>
                <a:cubicBezTo>
                  <a:pt x="7862706" y="2542491"/>
                  <a:pt x="7868137" y="2519258"/>
                  <a:pt x="7870308" y="2509965"/>
                </a:cubicBezTo>
                <a:cubicBezTo>
                  <a:pt x="7871396" y="2505317"/>
                  <a:pt x="7881599" y="2512026"/>
                  <a:pt x="7881599" y="2512026"/>
                </a:cubicBezTo>
                <a:cubicBezTo>
                  <a:pt x="7881599" y="2512026"/>
                  <a:pt x="7882684" y="2507379"/>
                  <a:pt x="7882684" y="2507379"/>
                </a:cubicBezTo>
                <a:cubicBezTo>
                  <a:pt x="7883771" y="2502732"/>
                  <a:pt x="7882684" y="2507379"/>
                  <a:pt x="7893973" y="2509438"/>
                </a:cubicBezTo>
                <a:cubicBezTo>
                  <a:pt x="7893973" y="2509438"/>
                  <a:pt x="7895060" y="2504792"/>
                  <a:pt x="7906347" y="2506853"/>
                </a:cubicBezTo>
                <a:lnTo>
                  <a:pt x="7910692" y="2488265"/>
                </a:lnTo>
                <a:lnTo>
                  <a:pt x="7911778" y="2483618"/>
                </a:lnTo>
                <a:cubicBezTo>
                  <a:pt x="7908520" y="2497558"/>
                  <a:pt x="7913293" y="2527499"/>
                  <a:pt x="7898745" y="2539379"/>
                </a:cubicBezTo>
                <a:cubicBezTo>
                  <a:pt x="7896572" y="2548673"/>
                  <a:pt x="7896572" y="2548673"/>
                  <a:pt x="7907863" y="2550734"/>
                </a:cubicBezTo>
                <a:cubicBezTo>
                  <a:pt x="7908950" y="2546087"/>
                  <a:pt x="7910035" y="2541440"/>
                  <a:pt x="7911121" y="2536794"/>
                </a:cubicBezTo>
                <a:cubicBezTo>
                  <a:pt x="7911121" y="2536794"/>
                  <a:pt x="7908950" y="2546087"/>
                  <a:pt x="7921326" y="2543501"/>
                </a:cubicBezTo>
                <a:cubicBezTo>
                  <a:pt x="7922411" y="2538854"/>
                  <a:pt x="7911121" y="2536794"/>
                  <a:pt x="7913293" y="2527499"/>
                </a:cubicBezTo>
                <a:cubicBezTo>
                  <a:pt x="7924582" y="2529561"/>
                  <a:pt x="7924582" y="2529561"/>
                  <a:pt x="7924582" y="2529561"/>
                </a:cubicBezTo>
                <a:cubicBezTo>
                  <a:pt x="7924582" y="2529561"/>
                  <a:pt x="7925669" y="2524915"/>
                  <a:pt x="7925669" y="2524915"/>
                </a:cubicBezTo>
                <a:cubicBezTo>
                  <a:pt x="7925669" y="2524915"/>
                  <a:pt x="7926755" y="2520268"/>
                  <a:pt x="7926755" y="2520268"/>
                </a:cubicBezTo>
                <a:cubicBezTo>
                  <a:pt x="7915465" y="2518207"/>
                  <a:pt x="7918724" y="2504267"/>
                  <a:pt x="7931100" y="2501680"/>
                </a:cubicBezTo>
                <a:cubicBezTo>
                  <a:pt x="7931100" y="2501680"/>
                  <a:pt x="7930012" y="2506327"/>
                  <a:pt x="7941303" y="2508389"/>
                </a:cubicBezTo>
                <a:cubicBezTo>
                  <a:pt x="7944561" y="2494448"/>
                  <a:pt x="7934358" y="2487739"/>
                  <a:pt x="7947821" y="2480507"/>
                </a:cubicBezTo>
                <a:cubicBezTo>
                  <a:pt x="7946734" y="2485153"/>
                  <a:pt x="7947821" y="2480507"/>
                  <a:pt x="7946734" y="2485153"/>
                </a:cubicBezTo>
                <a:cubicBezTo>
                  <a:pt x="7956936" y="2491861"/>
                  <a:pt x="7954763" y="2501155"/>
                  <a:pt x="7954763" y="2501155"/>
                </a:cubicBezTo>
                <a:cubicBezTo>
                  <a:pt x="7955848" y="2496509"/>
                  <a:pt x="7956936" y="2491861"/>
                  <a:pt x="7958022" y="2487214"/>
                </a:cubicBezTo>
                <a:cubicBezTo>
                  <a:pt x="7970397" y="2484629"/>
                  <a:pt x="7960195" y="2477922"/>
                  <a:pt x="7962365" y="2468627"/>
                </a:cubicBezTo>
                <a:cubicBezTo>
                  <a:pt x="7974743" y="2466042"/>
                  <a:pt x="7974743" y="2466042"/>
                  <a:pt x="7973655" y="2470688"/>
                </a:cubicBezTo>
                <a:cubicBezTo>
                  <a:pt x="7971483" y="2479982"/>
                  <a:pt x="7970397" y="2484629"/>
                  <a:pt x="7968224" y="2493921"/>
                </a:cubicBezTo>
                <a:cubicBezTo>
                  <a:pt x="7970397" y="2484629"/>
                  <a:pt x="7981687" y="2486689"/>
                  <a:pt x="7981687" y="2486689"/>
                </a:cubicBezTo>
                <a:cubicBezTo>
                  <a:pt x="7982773" y="2482043"/>
                  <a:pt x="7984945" y="2472748"/>
                  <a:pt x="7987118" y="2463455"/>
                </a:cubicBezTo>
                <a:cubicBezTo>
                  <a:pt x="7987118" y="2463455"/>
                  <a:pt x="7986031" y="2468102"/>
                  <a:pt x="7974743" y="2466042"/>
                </a:cubicBezTo>
                <a:cubicBezTo>
                  <a:pt x="7975827" y="2461394"/>
                  <a:pt x="7976914" y="2456747"/>
                  <a:pt x="7976914" y="2456747"/>
                </a:cubicBezTo>
                <a:cubicBezTo>
                  <a:pt x="7978000" y="2452102"/>
                  <a:pt x="7978000" y="2452102"/>
                  <a:pt x="7978000" y="2452102"/>
                </a:cubicBezTo>
                <a:cubicBezTo>
                  <a:pt x="7980173" y="2442808"/>
                  <a:pt x="7982344" y="2433513"/>
                  <a:pt x="7983430" y="2428867"/>
                </a:cubicBezTo>
                <a:cubicBezTo>
                  <a:pt x="7983430" y="2428867"/>
                  <a:pt x="7972141" y="2426807"/>
                  <a:pt x="7973227" y="2422160"/>
                </a:cubicBezTo>
                <a:cubicBezTo>
                  <a:pt x="7974312" y="2417512"/>
                  <a:pt x="7975401" y="2412866"/>
                  <a:pt x="7976485" y="2408220"/>
                </a:cubicBezTo>
                <a:lnTo>
                  <a:pt x="7977571" y="2403573"/>
                </a:lnTo>
                <a:lnTo>
                  <a:pt x="7978656" y="2398926"/>
                </a:lnTo>
                <a:cubicBezTo>
                  <a:pt x="7967370" y="2396865"/>
                  <a:pt x="7967370" y="2396865"/>
                  <a:pt x="7967370" y="2396865"/>
                </a:cubicBezTo>
                <a:cubicBezTo>
                  <a:pt x="7967370" y="2396865"/>
                  <a:pt x="7967370" y="2396865"/>
                  <a:pt x="7966285" y="2401513"/>
                </a:cubicBezTo>
                <a:cubicBezTo>
                  <a:pt x="7964111" y="2410807"/>
                  <a:pt x="7963026" y="2415452"/>
                  <a:pt x="7960856" y="2424747"/>
                </a:cubicBezTo>
                <a:cubicBezTo>
                  <a:pt x="7965197" y="2406160"/>
                  <a:pt x="7972800" y="2373634"/>
                  <a:pt x="7964769" y="2357632"/>
                </a:cubicBezTo>
                <a:close/>
                <a:moveTo>
                  <a:pt x="6020914" y="2348479"/>
                </a:moveTo>
                <a:cubicBezTo>
                  <a:pt x="6004700" y="2346754"/>
                  <a:pt x="5987627" y="2351062"/>
                  <a:pt x="5993573" y="2356286"/>
                </a:cubicBezTo>
                <a:cubicBezTo>
                  <a:pt x="5995555" y="2358030"/>
                  <a:pt x="6000096" y="2359873"/>
                  <a:pt x="6008074" y="2361631"/>
                </a:cubicBezTo>
                <a:cubicBezTo>
                  <a:pt x="6009090" y="2354480"/>
                  <a:pt x="6030709" y="2356780"/>
                  <a:pt x="6020914" y="2348479"/>
                </a:cubicBezTo>
                <a:close/>
                <a:moveTo>
                  <a:pt x="6109138" y="2328832"/>
                </a:moveTo>
                <a:cubicBezTo>
                  <a:pt x="6108586" y="2332733"/>
                  <a:pt x="6108586" y="2332733"/>
                  <a:pt x="6108586" y="2332733"/>
                </a:cubicBezTo>
                <a:cubicBezTo>
                  <a:pt x="6120168" y="2333966"/>
                  <a:pt x="6120168" y="2333966"/>
                  <a:pt x="6120168" y="2333966"/>
                </a:cubicBezTo>
                <a:cubicBezTo>
                  <a:pt x="6120168" y="2333966"/>
                  <a:pt x="6120168" y="2333966"/>
                  <a:pt x="6120723" y="2330066"/>
                </a:cubicBezTo>
                <a:cubicBezTo>
                  <a:pt x="6120723" y="2330066"/>
                  <a:pt x="6120723" y="2330066"/>
                  <a:pt x="6109138" y="2328832"/>
                </a:cubicBezTo>
                <a:close/>
                <a:moveTo>
                  <a:pt x="5176416" y="2328691"/>
                </a:moveTo>
                <a:cubicBezTo>
                  <a:pt x="5176416" y="2328691"/>
                  <a:pt x="5187354" y="2329854"/>
                  <a:pt x="5187354" y="2329854"/>
                </a:cubicBezTo>
                <a:cubicBezTo>
                  <a:pt x="5175903" y="2332296"/>
                  <a:pt x="5175392" y="2335901"/>
                  <a:pt x="5175392" y="2335901"/>
                </a:cubicBezTo>
                <a:close/>
                <a:moveTo>
                  <a:pt x="5307798" y="2328031"/>
                </a:moveTo>
                <a:cubicBezTo>
                  <a:pt x="5298145" y="2327004"/>
                  <a:pt x="5297224" y="2333506"/>
                  <a:pt x="5306875" y="2334533"/>
                </a:cubicBezTo>
                <a:cubicBezTo>
                  <a:pt x="5307337" y="2331282"/>
                  <a:pt x="5316990" y="2332310"/>
                  <a:pt x="5316990" y="2332310"/>
                </a:cubicBezTo>
                <a:cubicBezTo>
                  <a:pt x="5307337" y="2331282"/>
                  <a:pt x="5317450" y="2329058"/>
                  <a:pt x="5307798" y="2328031"/>
                </a:cubicBezTo>
                <a:close/>
                <a:moveTo>
                  <a:pt x="6070168" y="2318779"/>
                </a:moveTo>
                <a:cubicBezTo>
                  <a:pt x="6066209" y="2318503"/>
                  <a:pt x="6062318" y="2318738"/>
                  <a:pt x="6067224" y="2320414"/>
                </a:cubicBezTo>
                <a:cubicBezTo>
                  <a:pt x="6070166" y="2320397"/>
                  <a:pt x="6072197" y="2320325"/>
                  <a:pt x="6073521" y="2320219"/>
                </a:cubicBezTo>
                <a:cubicBezTo>
                  <a:pt x="6078155" y="2319846"/>
                  <a:pt x="6074127" y="2319057"/>
                  <a:pt x="6070168" y="2318779"/>
                </a:cubicBezTo>
                <a:close/>
                <a:moveTo>
                  <a:pt x="5287670" y="2317972"/>
                </a:moveTo>
                <a:cubicBezTo>
                  <a:pt x="5287118" y="2321871"/>
                  <a:pt x="5287118" y="2321871"/>
                  <a:pt x="5287118" y="2321871"/>
                </a:cubicBezTo>
                <a:cubicBezTo>
                  <a:pt x="5287118" y="2321871"/>
                  <a:pt x="5290013" y="2322181"/>
                  <a:pt x="5292978" y="2322002"/>
                </a:cubicBezTo>
                <a:cubicBezTo>
                  <a:pt x="5295944" y="2321822"/>
                  <a:pt x="5298977" y="2321154"/>
                  <a:pt x="5299254" y="2319204"/>
                </a:cubicBezTo>
                <a:cubicBezTo>
                  <a:pt x="5287670" y="2317972"/>
                  <a:pt x="5287118" y="2321871"/>
                  <a:pt x="5287670" y="2317972"/>
                </a:cubicBezTo>
                <a:close/>
                <a:moveTo>
                  <a:pt x="5145644" y="2310780"/>
                </a:moveTo>
                <a:cubicBezTo>
                  <a:pt x="5133682" y="2316826"/>
                  <a:pt x="5133682" y="2316826"/>
                  <a:pt x="5132660" y="2324034"/>
                </a:cubicBezTo>
                <a:cubicBezTo>
                  <a:pt x="5127190" y="2323453"/>
                  <a:pt x="5121592" y="2323772"/>
                  <a:pt x="5118600" y="2325282"/>
                </a:cubicBezTo>
                <a:cubicBezTo>
                  <a:pt x="5115612" y="2326794"/>
                  <a:pt x="5115228" y="2329497"/>
                  <a:pt x="5120185" y="2333685"/>
                </a:cubicBezTo>
                <a:cubicBezTo>
                  <a:pt x="5131125" y="2334849"/>
                  <a:pt x="5142575" y="2332409"/>
                  <a:pt x="5142575" y="2332409"/>
                </a:cubicBezTo>
                <a:cubicBezTo>
                  <a:pt x="5131125" y="2334849"/>
                  <a:pt x="5141041" y="2343223"/>
                  <a:pt x="5140529" y="2346827"/>
                </a:cubicBezTo>
                <a:cubicBezTo>
                  <a:pt x="5161896" y="2352761"/>
                  <a:pt x="5163430" y="2341946"/>
                  <a:pt x="5163942" y="2338341"/>
                </a:cubicBezTo>
                <a:cubicBezTo>
                  <a:pt x="5174881" y="2339505"/>
                  <a:pt x="5174881" y="2339505"/>
                  <a:pt x="5174881" y="2339505"/>
                </a:cubicBezTo>
                <a:cubicBezTo>
                  <a:pt x="5174369" y="2343110"/>
                  <a:pt x="5185309" y="2344274"/>
                  <a:pt x="5196759" y="2341833"/>
                </a:cubicBezTo>
                <a:cubicBezTo>
                  <a:pt x="5228555" y="2352534"/>
                  <a:pt x="5193692" y="2363462"/>
                  <a:pt x="5225997" y="2370557"/>
                </a:cubicBezTo>
                <a:cubicBezTo>
                  <a:pt x="5226509" y="2366952"/>
                  <a:pt x="5226509" y="2366952"/>
                  <a:pt x="5237449" y="2368117"/>
                </a:cubicBezTo>
                <a:cubicBezTo>
                  <a:pt x="5235402" y="2382535"/>
                  <a:pt x="5233867" y="2393351"/>
                  <a:pt x="5265659" y="2404052"/>
                </a:cubicBezTo>
                <a:cubicBezTo>
                  <a:pt x="5301034" y="2389518"/>
                  <a:pt x="5283247" y="2358352"/>
                  <a:pt x="5286827" y="2333120"/>
                </a:cubicBezTo>
                <a:cubicBezTo>
                  <a:pt x="5275887" y="2331957"/>
                  <a:pt x="5265971" y="2323582"/>
                  <a:pt x="5265460" y="2327187"/>
                </a:cubicBezTo>
                <a:cubicBezTo>
                  <a:pt x="5265460" y="2327187"/>
                  <a:pt x="5253500" y="2333233"/>
                  <a:pt x="5263414" y="2341606"/>
                </a:cubicBezTo>
                <a:cubicBezTo>
                  <a:pt x="5251967" y="2344047"/>
                  <a:pt x="5230599" y="2338116"/>
                  <a:pt x="5220171" y="2333345"/>
                </a:cubicBezTo>
                <a:cubicBezTo>
                  <a:pt x="5208722" y="2335787"/>
                  <a:pt x="5208722" y="2335787"/>
                  <a:pt x="5187354" y="2329854"/>
                </a:cubicBezTo>
                <a:cubicBezTo>
                  <a:pt x="5198805" y="2327413"/>
                  <a:pt x="5187866" y="2326248"/>
                  <a:pt x="5199317" y="2323809"/>
                </a:cubicBezTo>
                <a:cubicBezTo>
                  <a:pt x="5188889" y="2319040"/>
                  <a:pt x="5187866" y="2326248"/>
                  <a:pt x="5177438" y="2321482"/>
                </a:cubicBezTo>
                <a:lnTo>
                  <a:pt x="5176927" y="2325087"/>
                </a:lnTo>
                <a:cubicBezTo>
                  <a:pt x="5165989" y="2323921"/>
                  <a:pt x="5167009" y="2316713"/>
                  <a:pt x="5167522" y="2313108"/>
                </a:cubicBezTo>
                <a:cubicBezTo>
                  <a:pt x="5156582" y="2311944"/>
                  <a:pt x="5156582" y="2311944"/>
                  <a:pt x="5145644" y="2310780"/>
                </a:cubicBezTo>
                <a:close/>
                <a:moveTo>
                  <a:pt x="6079917" y="2304609"/>
                </a:moveTo>
                <a:cubicBezTo>
                  <a:pt x="6074276" y="2307528"/>
                  <a:pt x="6076481" y="2310403"/>
                  <a:pt x="6081506" y="2311818"/>
                </a:cubicBezTo>
                <a:cubicBezTo>
                  <a:pt x="6086530" y="2313230"/>
                  <a:pt x="6094375" y="2313186"/>
                  <a:pt x="6100015" y="2310267"/>
                </a:cubicBezTo>
                <a:cubicBezTo>
                  <a:pt x="6089719" y="2309171"/>
                  <a:pt x="6090210" y="2305704"/>
                  <a:pt x="6079917" y="2304609"/>
                </a:cubicBezTo>
                <a:close/>
                <a:moveTo>
                  <a:pt x="5180120" y="2302571"/>
                </a:moveTo>
                <a:cubicBezTo>
                  <a:pt x="5179567" y="2306471"/>
                  <a:pt x="5168537" y="2301338"/>
                  <a:pt x="5167984" y="2305238"/>
                </a:cubicBezTo>
                <a:cubicBezTo>
                  <a:pt x="5179014" y="2310370"/>
                  <a:pt x="5179014" y="2310370"/>
                  <a:pt x="5190045" y="2315503"/>
                </a:cubicBezTo>
                <a:cubicBezTo>
                  <a:pt x="5201625" y="2316736"/>
                  <a:pt x="5202179" y="2312836"/>
                  <a:pt x="5202733" y="2308936"/>
                </a:cubicBezTo>
                <a:cubicBezTo>
                  <a:pt x="5191151" y="2307704"/>
                  <a:pt x="5191704" y="2303802"/>
                  <a:pt x="5180120" y="2302571"/>
                </a:cubicBezTo>
                <a:close/>
                <a:moveTo>
                  <a:pt x="5873376" y="2296831"/>
                </a:moveTo>
                <a:cubicBezTo>
                  <a:pt x="5883127" y="2305145"/>
                  <a:pt x="5882620" y="2308733"/>
                  <a:pt x="5870833" y="2314757"/>
                </a:cubicBezTo>
                <a:cubicBezTo>
                  <a:pt x="5881602" y="2315901"/>
                  <a:pt x="5892371" y="2317047"/>
                  <a:pt x="5891863" y="2320633"/>
                </a:cubicBezTo>
                <a:cubicBezTo>
                  <a:pt x="5881094" y="2319486"/>
                  <a:pt x="5880585" y="2323070"/>
                  <a:pt x="5880077" y="2326657"/>
                </a:cubicBezTo>
                <a:cubicBezTo>
                  <a:pt x="5869307" y="2325510"/>
                  <a:pt x="5869307" y="2325510"/>
                  <a:pt x="5858536" y="2324365"/>
                </a:cubicBezTo>
                <a:cubicBezTo>
                  <a:pt x="5858536" y="2324365"/>
                  <a:pt x="5858536" y="2324365"/>
                  <a:pt x="5858028" y="2327949"/>
                </a:cubicBezTo>
                <a:cubicBezTo>
                  <a:pt x="5858028" y="2327949"/>
                  <a:pt x="5858028" y="2327949"/>
                  <a:pt x="5868798" y="2329095"/>
                </a:cubicBezTo>
                <a:cubicBezTo>
                  <a:pt x="5869307" y="2325510"/>
                  <a:pt x="5869307" y="2325510"/>
                  <a:pt x="5880077" y="2326657"/>
                </a:cubicBezTo>
                <a:cubicBezTo>
                  <a:pt x="5889320" y="2338557"/>
                  <a:pt x="5866764" y="2343436"/>
                  <a:pt x="5854977" y="2349460"/>
                </a:cubicBezTo>
                <a:cubicBezTo>
                  <a:pt x="5865747" y="2350607"/>
                  <a:pt x="5876515" y="2351751"/>
                  <a:pt x="5876007" y="2355338"/>
                </a:cubicBezTo>
                <a:cubicBezTo>
                  <a:pt x="5864731" y="2357775"/>
                  <a:pt x="5864731" y="2357775"/>
                  <a:pt x="5864221" y="2361361"/>
                </a:cubicBezTo>
                <a:cubicBezTo>
                  <a:pt x="5853449" y="2360215"/>
                  <a:pt x="5853449" y="2360215"/>
                  <a:pt x="5842173" y="2362653"/>
                </a:cubicBezTo>
                <a:cubicBezTo>
                  <a:pt x="5843189" y="2355484"/>
                  <a:pt x="5810371" y="2355631"/>
                  <a:pt x="5810880" y="2352046"/>
                </a:cubicBezTo>
                <a:cubicBezTo>
                  <a:pt x="5799603" y="2354486"/>
                  <a:pt x="5809864" y="2359216"/>
                  <a:pt x="5809354" y="2362802"/>
                </a:cubicBezTo>
                <a:cubicBezTo>
                  <a:pt x="5808846" y="2366386"/>
                  <a:pt x="5798586" y="2361656"/>
                  <a:pt x="5787816" y="2360510"/>
                </a:cubicBezTo>
                <a:cubicBezTo>
                  <a:pt x="5788834" y="2353339"/>
                  <a:pt x="5800620" y="2347315"/>
                  <a:pt x="5779588" y="2341439"/>
                </a:cubicBezTo>
                <a:cubicBezTo>
                  <a:pt x="5767802" y="2347463"/>
                  <a:pt x="5766276" y="2358218"/>
                  <a:pt x="5744228" y="2359511"/>
                </a:cubicBezTo>
                <a:cubicBezTo>
                  <a:pt x="5743210" y="2366682"/>
                  <a:pt x="5754491" y="2364243"/>
                  <a:pt x="5765259" y="2365388"/>
                </a:cubicBezTo>
                <a:cubicBezTo>
                  <a:pt x="5775011" y="2373705"/>
                  <a:pt x="5764242" y="2372558"/>
                  <a:pt x="5763225" y="2379730"/>
                </a:cubicBezTo>
                <a:cubicBezTo>
                  <a:pt x="5762716" y="2383314"/>
                  <a:pt x="5784255" y="2385606"/>
                  <a:pt x="5784765" y="2382020"/>
                </a:cubicBezTo>
                <a:cubicBezTo>
                  <a:pt x="5785274" y="2378434"/>
                  <a:pt x="5786291" y="2371264"/>
                  <a:pt x="5797059" y="2372410"/>
                </a:cubicBezTo>
                <a:cubicBezTo>
                  <a:pt x="5796042" y="2379580"/>
                  <a:pt x="5816563" y="2389043"/>
                  <a:pt x="5804777" y="2395068"/>
                </a:cubicBezTo>
                <a:cubicBezTo>
                  <a:pt x="5826318" y="2397359"/>
                  <a:pt x="5848872" y="2392480"/>
                  <a:pt x="5881181" y="2395918"/>
                </a:cubicBezTo>
                <a:cubicBezTo>
                  <a:pt x="5880671" y="2399502"/>
                  <a:pt x="5880671" y="2399502"/>
                  <a:pt x="5880164" y="2403088"/>
                </a:cubicBezTo>
                <a:cubicBezTo>
                  <a:pt x="5880164" y="2403088"/>
                  <a:pt x="5880164" y="2403088"/>
                  <a:pt x="5879656" y="2406673"/>
                </a:cubicBezTo>
                <a:cubicBezTo>
                  <a:pt x="5890426" y="2407820"/>
                  <a:pt x="5889918" y="2411405"/>
                  <a:pt x="5900178" y="2416135"/>
                </a:cubicBezTo>
                <a:cubicBezTo>
                  <a:pt x="5900178" y="2416135"/>
                  <a:pt x="5901196" y="2408964"/>
                  <a:pt x="5901196" y="2408964"/>
                </a:cubicBezTo>
                <a:cubicBezTo>
                  <a:pt x="5911964" y="2410111"/>
                  <a:pt x="5911456" y="2413695"/>
                  <a:pt x="5922737" y="2411258"/>
                </a:cubicBezTo>
                <a:cubicBezTo>
                  <a:pt x="5924771" y="2396916"/>
                  <a:pt x="5904247" y="2387455"/>
                  <a:pt x="5906282" y="2373115"/>
                </a:cubicBezTo>
                <a:cubicBezTo>
                  <a:pt x="5917051" y="2374259"/>
                  <a:pt x="5917559" y="2370675"/>
                  <a:pt x="5928331" y="2371820"/>
                </a:cubicBezTo>
                <a:cubicBezTo>
                  <a:pt x="5929349" y="2364651"/>
                  <a:pt x="5919085" y="2359920"/>
                  <a:pt x="5919594" y="2356335"/>
                </a:cubicBezTo>
                <a:cubicBezTo>
                  <a:pt x="5920103" y="2352749"/>
                  <a:pt x="5920103" y="2352749"/>
                  <a:pt x="5930874" y="2353897"/>
                </a:cubicBezTo>
                <a:cubicBezTo>
                  <a:pt x="5931382" y="2350311"/>
                  <a:pt x="5920612" y="2349166"/>
                  <a:pt x="5921120" y="2345579"/>
                </a:cubicBezTo>
                <a:cubicBezTo>
                  <a:pt x="5931891" y="2346726"/>
                  <a:pt x="5921628" y="2341997"/>
                  <a:pt x="5932400" y="2343142"/>
                </a:cubicBezTo>
                <a:cubicBezTo>
                  <a:pt x="5943169" y="2344287"/>
                  <a:pt x="5943169" y="2344287"/>
                  <a:pt x="5953938" y="2345432"/>
                </a:cubicBezTo>
                <a:cubicBezTo>
                  <a:pt x="5933926" y="2332386"/>
                  <a:pt x="5946730" y="2319191"/>
                  <a:pt x="5915437" y="2308585"/>
                </a:cubicBezTo>
                <a:cubicBezTo>
                  <a:pt x="5926206" y="2309730"/>
                  <a:pt x="5926206" y="2309730"/>
                  <a:pt x="5926206" y="2309730"/>
                </a:cubicBezTo>
                <a:cubicBezTo>
                  <a:pt x="5937486" y="2307291"/>
                  <a:pt x="5915947" y="2304998"/>
                  <a:pt x="5927732" y="2298975"/>
                </a:cubicBezTo>
                <a:cubicBezTo>
                  <a:pt x="5916454" y="2301414"/>
                  <a:pt x="5905686" y="2300267"/>
                  <a:pt x="5894406" y="2302706"/>
                </a:cubicBezTo>
                <a:cubicBezTo>
                  <a:pt x="5894914" y="2299122"/>
                  <a:pt x="5884145" y="2297976"/>
                  <a:pt x="5873376" y="2296831"/>
                </a:cubicBezTo>
                <a:close/>
                <a:moveTo>
                  <a:pt x="5955670" y="2291802"/>
                </a:moveTo>
                <a:cubicBezTo>
                  <a:pt x="5952716" y="2291900"/>
                  <a:pt x="5949705" y="2292406"/>
                  <a:pt x="5949474" y="2294029"/>
                </a:cubicBezTo>
                <a:cubicBezTo>
                  <a:pt x="5961058" y="2295262"/>
                  <a:pt x="5949013" y="2297280"/>
                  <a:pt x="5960597" y="2298513"/>
                </a:cubicBezTo>
                <a:cubicBezTo>
                  <a:pt x="5972639" y="2296494"/>
                  <a:pt x="5973100" y="2293243"/>
                  <a:pt x="5961520" y="2292011"/>
                </a:cubicBezTo>
                <a:cubicBezTo>
                  <a:pt x="5961520" y="2292011"/>
                  <a:pt x="5958624" y="2291704"/>
                  <a:pt x="5955670" y="2291802"/>
                </a:cubicBezTo>
                <a:close/>
                <a:moveTo>
                  <a:pt x="5159719" y="2289843"/>
                </a:moveTo>
                <a:cubicBezTo>
                  <a:pt x="5149423" y="2288746"/>
                  <a:pt x="5148907" y="2292388"/>
                  <a:pt x="5138610" y="2291291"/>
                </a:cubicBezTo>
                <a:cubicBezTo>
                  <a:pt x="5138094" y="2294932"/>
                  <a:pt x="5138094" y="2294932"/>
                  <a:pt x="5137578" y="2298572"/>
                </a:cubicBezTo>
                <a:cubicBezTo>
                  <a:pt x="5147874" y="2299668"/>
                  <a:pt x="5146841" y="2306948"/>
                  <a:pt x="5146841" y="2306948"/>
                </a:cubicBezTo>
                <a:cubicBezTo>
                  <a:pt x="5157652" y="2304402"/>
                  <a:pt x="5167948" y="2305498"/>
                  <a:pt x="5168981" y="2298218"/>
                </a:cubicBezTo>
                <a:cubicBezTo>
                  <a:pt x="5147874" y="2299668"/>
                  <a:pt x="5148907" y="2292388"/>
                  <a:pt x="5159719" y="2289843"/>
                </a:cubicBezTo>
                <a:close/>
                <a:moveTo>
                  <a:pt x="5205684" y="2288135"/>
                </a:moveTo>
                <a:cubicBezTo>
                  <a:pt x="5205684" y="2288135"/>
                  <a:pt x="5205314" y="2290733"/>
                  <a:pt x="5205314" y="2290733"/>
                </a:cubicBezTo>
                <a:cubicBezTo>
                  <a:pt x="5205314" y="2290733"/>
                  <a:pt x="5213036" y="2291557"/>
                  <a:pt x="5213036" y="2291557"/>
                </a:cubicBezTo>
                <a:cubicBezTo>
                  <a:pt x="5213036" y="2291557"/>
                  <a:pt x="5213406" y="2288957"/>
                  <a:pt x="5213406" y="2288957"/>
                </a:cubicBezTo>
                <a:cubicBezTo>
                  <a:pt x="5213406" y="2288957"/>
                  <a:pt x="5205684" y="2288135"/>
                  <a:pt x="5205684" y="2288135"/>
                </a:cubicBezTo>
                <a:close/>
                <a:moveTo>
                  <a:pt x="5413997" y="2283904"/>
                </a:moveTo>
                <a:cubicBezTo>
                  <a:pt x="5402413" y="2282672"/>
                  <a:pt x="5401860" y="2286573"/>
                  <a:pt x="5400754" y="2294373"/>
                </a:cubicBezTo>
                <a:cubicBezTo>
                  <a:pt x="5412891" y="2291704"/>
                  <a:pt x="5425025" y="2289037"/>
                  <a:pt x="5413997" y="2283904"/>
                </a:cubicBezTo>
                <a:close/>
                <a:moveTo>
                  <a:pt x="6050890" y="2283611"/>
                </a:moveTo>
                <a:cubicBezTo>
                  <a:pt x="6049030" y="2283776"/>
                  <a:pt x="6048355" y="2284219"/>
                  <a:pt x="6048268" y="2284830"/>
                </a:cubicBezTo>
                <a:cubicBezTo>
                  <a:pt x="6048094" y="2286047"/>
                  <a:pt x="6050276" y="2287929"/>
                  <a:pt x="6050045" y="2289555"/>
                </a:cubicBezTo>
                <a:cubicBezTo>
                  <a:pt x="6050045" y="2289555"/>
                  <a:pt x="6050045" y="2289555"/>
                  <a:pt x="6059698" y="2290581"/>
                </a:cubicBezTo>
                <a:cubicBezTo>
                  <a:pt x="6060159" y="2287331"/>
                  <a:pt x="6060621" y="2284081"/>
                  <a:pt x="6060621" y="2284081"/>
                </a:cubicBezTo>
                <a:cubicBezTo>
                  <a:pt x="6055794" y="2283566"/>
                  <a:pt x="6052749" y="2283449"/>
                  <a:pt x="6050890" y="2283611"/>
                </a:cubicBezTo>
                <a:close/>
                <a:moveTo>
                  <a:pt x="5161208" y="2275325"/>
                </a:moveTo>
                <a:cubicBezTo>
                  <a:pt x="5158676" y="2275906"/>
                  <a:pt x="5157265" y="2277231"/>
                  <a:pt x="5157041" y="2278794"/>
                </a:cubicBezTo>
                <a:cubicBezTo>
                  <a:pt x="5156598" y="2281921"/>
                  <a:pt x="5160917" y="2286013"/>
                  <a:pt x="5170569" y="2287038"/>
                </a:cubicBezTo>
                <a:cubicBezTo>
                  <a:pt x="5171076" y="2283463"/>
                  <a:pt x="5171583" y="2279887"/>
                  <a:pt x="5172090" y="2276312"/>
                </a:cubicBezTo>
                <a:cubicBezTo>
                  <a:pt x="5167391" y="2274906"/>
                  <a:pt x="5163740" y="2274744"/>
                  <a:pt x="5161208" y="2275325"/>
                </a:cubicBezTo>
                <a:close/>
                <a:moveTo>
                  <a:pt x="5997015" y="2262795"/>
                </a:moveTo>
                <a:cubicBezTo>
                  <a:pt x="5996508" y="2266371"/>
                  <a:pt x="5996508" y="2266371"/>
                  <a:pt x="5996508" y="2266371"/>
                </a:cubicBezTo>
                <a:cubicBezTo>
                  <a:pt x="5996000" y="2269944"/>
                  <a:pt x="6007583" y="2271179"/>
                  <a:pt x="6007583" y="2271179"/>
                </a:cubicBezTo>
                <a:cubicBezTo>
                  <a:pt x="5996000" y="2269944"/>
                  <a:pt x="5996000" y="2269944"/>
                  <a:pt x="5996000" y="2269944"/>
                </a:cubicBezTo>
                <a:cubicBezTo>
                  <a:pt x="5995493" y="2273521"/>
                  <a:pt x="5995493" y="2273521"/>
                  <a:pt x="5995493" y="2273521"/>
                </a:cubicBezTo>
                <a:cubicBezTo>
                  <a:pt x="5994984" y="2277096"/>
                  <a:pt x="6006570" y="2278329"/>
                  <a:pt x="6006570" y="2278329"/>
                </a:cubicBezTo>
                <a:cubicBezTo>
                  <a:pt x="6006570" y="2278329"/>
                  <a:pt x="6006570" y="2278329"/>
                  <a:pt x="6007075" y="2274754"/>
                </a:cubicBezTo>
                <a:cubicBezTo>
                  <a:pt x="6007075" y="2274754"/>
                  <a:pt x="6018661" y="2275986"/>
                  <a:pt x="6018661" y="2275986"/>
                </a:cubicBezTo>
                <a:cubicBezTo>
                  <a:pt x="6018661" y="2275986"/>
                  <a:pt x="6018153" y="2279561"/>
                  <a:pt x="6018153" y="2279561"/>
                </a:cubicBezTo>
                <a:cubicBezTo>
                  <a:pt x="6018153" y="2279561"/>
                  <a:pt x="6018153" y="2279561"/>
                  <a:pt x="6029734" y="2280794"/>
                </a:cubicBezTo>
                <a:cubicBezTo>
                  <a:pt x="6029734" y="2280794"/>
                  <a:pt x="6029734" y="2280794"/>
                  <a:pt x="6030241" y="2277218"/>
                </a:cubicBezTo>
                <a:cubicBezTo>
                  <a:pt x="6030241" y="2277218"/>
                  <a:pt x="6019168" y="2272412"/>
                  <a:pt x="6019168" y="2272412"/>
                </a:cubicBezTo>
                <a:cubicBezTo>
                  <a:pt x="6019168" y="2272412"/>
                  <a:pt x="6007583" y="2271179"/>
                  <a:pt x="6007583" y="2271179"/>
                </a:cubicBezTo>
                <a:cubicBezTo>
                  <a:pt x="6007583" y="2271179"/>
                  <a:pt x="6008091" y="2267603"/>
                  <a:pt x="6008091" y="2267603"/>
                </a:cubicBezTo>
                <a:cubicBezTo>
                  <a:pt x="6008091" y="2267603"/>
                  <a:pt x="6008598" y="2264029"/>
                  <a:pt x="6008598" y="2264029"/>
                </a:cubicBezTo>
                <a:cubicBezTo>
                  <a:pt x="5997015" y="2262795"/>
                  <a:pt x="5997015" y="2262795"/>
                  <a:pt x="5997015" y="2262795"/>
                </a:cubicBezTo>
                <a:close/>
                <a:moveTo>
                  <a:pt x="5209741" y="2259532"/>
                </a:moveTo>
                <a:cubicBezTo>
                  <a:pt x="5209741" y="2259532"/>
                  <a:pt x="5209280" y="2262783"/>
                  <a:pt x="5208819" y="2266034"/>
                </a:cubicBezTo>
                <a:cubicBezTo>
                  <a:pt x="5208819" y="2266034"/>
                  <a:pt x="5210751" y="2266239"/>
                  <a:pt x="5212738" y="2266037"/>
                </a:cubicBezTo>
                <a:cubicBezTo>
                  <a:pt x="5214728" y="2265837"/>
                  <a:pt x="5216771" y="2265229"/>
                  <a:pt x="5217003" y="2263605"/>
                </a:cubicBezTo>
                <a:cubicBezTo>
                  <a:pt x="5217003" y="2263605"/>
                  <a:pt x="5217464" y="2260355"/>
                  <a:pt x="5209741" y="2259532"/>
                </a:cubicBezTo>
                <a:close/>
                <a:moveTo>
                  <a:pt x="5074487" y="2255302"/>
                </a:moveTo>
                <a:cubicBezTo>
                  <a:pt x="5075654" y="2258997"/>
                  <a:pt x="5076431" y="2261457"/>
                  <a:pt x="5080195" y="2261774"/>
                </a:cubicBezTo>
                <a:cubicBezTo>
                  <a:pt x="5080174" y="2259777"/>
                  <a:pt x="5079970" y="2258162"/>
                  <a:pt x="5079159" y="2257043"/>
                </a:cubicBezTo>
                <a:cubicBezTo>
                  <a:pt x="5078348" y="2255927"/>
                  <a:pt x="5076931" y="2255308"/>
                  <a:pt x="5074487" y="2255302"/>
                </a:cubicBezTo>
                <a:close/>
                <a:moveTo>
                  <a:pt x="5406471" y="2254071"/>
                </a:moveTo>
                <a:cubicBezTo>
                  <a:pt x="5405944" y="2257786"/>
                  <a:pt x="5405418" y="2261500"/>
                  <a:pt x="5405418" y="2261500"/>
                </a:cubicBezTo>
                <a:cubicBezTo>
                  <a:pt x="5404890" y="2265214"/>
                  <a:pt x="5404890" y="2265214"/>
                  <a:pt x="5404890" y="2265214"/>
                </a:cubicBezTo>
                <a:cubicBezTo>
                  <a:pt x="5398835" y="2266456"/>
                  <a:pt x="5398441" y="2269241"/>
                  <a:pt x="5399493" y="2272180"/>
                </a:cubicBezTo>
                <a:cubicBezTo>
                  <a:pt x="5400545" y="2275121"/>
                  <a:pt x="5403045" y="2278214"/>
                  <a:pt x="5402782" y="2280072"/>
                </a:cubicBezTo>
                <a:cubicBezTo>
                  <a:pt x="5414892" y="2277591"/>
                  <a:pt x="5427001" y="2275108"/>
                  <a:pt x="5415947" y="2270161"/>
                </a:cubicBezTo>
                <a:cubicBezTo>
                  <a:pt x="5416473" y="2266447"/>
                  <a:pt x="5417000" y="2262732"/>
                  <a:pt x="5417000" y="2262732"/>
                </a:cubicBezTo>
                <a:cubicBezTo>
                  <a:pt x="5417528" y="2259017"/>
                  <a:pt x="5417528" y="2259017"/>
                  <a:pt x="5418055" y="2255303"/>
                </a:cubicBezTo>
                <a:cubicBezTo>
                  <a:pt x="5418055" y="2255303"/>
                  <a:pt x="5406471" y="2254071"/>
                  <a:pt x="5406471" y="2254071"/>
                </a:cubicBezTo>
                <a:close/>
                <a:moveTo>
                  <a:pt x="5447450" y="2248368"/>
                </a:moveTo>
                <a:cubicBezTo>
                  <a:pt x="5444485" y="2248550"/>
                  <a:pt x="5444347" y="2249522"/>
                  <a:pt x="5449863" y="2252090"/>
                </a:cubicBezTo>
                <a:cubicBezTo>
                  <a:pt x="5450416" y="2248189"/>
                  <a:pt x="5461445" y="2253323"/>
                  <a:pt x="5461997" y="2249423"/>
                </a:cubicBezTo>
                <a:cubicBezTo>
                  <a:pt x="5456208" y="2248805"/>
                  <a:pt x="5450416" y="2248189"/>
                  <a:pt x="5447450" y="2248368"/>
                </a:cubicBezTo>
                <a:close/>
                <a:moveTo>
                  <a:pt x="6067072" y="2247816"/>
                </a:moveTo>
                <a:cubicBezTo>
                  <a:pt x="6056776" y="2246719"/>
                  <a:pt x="6066027" y="2255183"/>
                  <a:pt x="6055732" y="2254088"/>
                </a:cubicBezTo>
                <a:cubicBezTo>
                  <a:pt x="6055732" y="2254088"/>
                  <a:pt x="6045435" y="2252991"/>
                  <a:pt x="6044912" y="2256675"/>
                </a:cubicBezTo>
                <a:cubicBezTo>
                  <a:pt x="6044389" y="2260359"/>
                  <a:pt x="6054164" y="2265137"/>
                  <a:pt x="6063936" y="2269916"/>
                </a:cubicBezTo>
                <a:cubicBezTo>
                  <a:pt x="6064982" y="2262550"/>
                  <a:pt x="6076321" y="2256278"/>
                  <a:pt x="6067072" y="2247816"/>
                </a:cubicBezTo>
                <a:close/>
                <a:moveTo>
                  <a:pt x="6110140" y="2245799"/>
                </a:moveTo>
                <a:cubicBezTo>
                  <a:pt x="6109648" y="2249266"/>
                  <a:pt x="6099032" y="2248136"/>
                  <a:pt x="6099032" y="2248136"/>
                </a:cubicBezTo>
                <a:cubicBezTo>
                  <a:pt x="6088415" y="2247007"/>
                  <a:pt x="6077797" y="2245877"/>
                  <a:pt x="6077305" y="2249344"/>
                </a:cubicBezTo>
                <a:cubicBezTo>
                  <a:pt x="6076813" y="2252811"/>
                  <a:pt x="6087432" y="2253940"/>
                  <a:pt x="6098049" y="2255070"/>
                </a:cubicBezTo>
                <a:cubicBezTo>
                  <a:pt x="6098049" y="2255070"/>
                  <a:pt x="6098540" y="2251604"/>
                  <a:pt x="6098540" y="2251604"/>
                </a:cubicBezTo>
                <a:cubicBezTo>
                  <a:pt x="6098540" y="2251604"/>
                  <a:pt x="6108665" y="2256199"/>
                  <a:pt x="6108665" y="2256199"/>
                </a:cubicBezTo>
                <a:cubicBezTo>
                  <a:pt x="6120268" y="2250396"/>
                  <a:pt x="6109648" y="2249266"/>
                  <a:pt x="6110140" y="2245799"/>
                </a:cubicBezTo>
                <a:close/>
                <a:moveTo>
                  <a:pt x="5475054" y="2240254"/>
                </a:moveTo>
                <a:cubicBezTo>
                  <a:pt x="5474685" y="2242853"/>
                  <a:pt x="5474685" y="2242853"/>
                  <a:pt x="5474685" y="2242853"/>
                </a:cubicBezTo>
                <a:cubicBezTo>
                  <a:pt x="5474685" y="2242853"/>
                  <a:pt x="5474685" y="2242853"/>
                  <a:pt x="5486269" y="2244085"/>
                </a:cubicBezTo>
                <a:cubicBezTo>
                  <a:pt x="5486269" y="2244085"/>
                  <a:pt x="5486269" y="2244085"/>
                  <a:pt x="5486638" y="2241485"/>
                </a:cubicBezTo>
                <a:cubicBezTo>
                  <a:pt x="5475054" y="2240254"/>
                  <a:pt x="5475054" y="2240254"/>
                  <a:pt x="5475054" y="2240254"/>
                </a:cubicBezTo>
                <a:close/>
                <a:moveTo>
                  <a:pt x="5800070" y="2238708"/>
                </a:moveTo>
                <a:cubicBezTo>
                  <a:pt x="5795612" y="2239058"/>
                  <a:pt x="5792485" y="2240375"/>
                  <a:pt x="5792024" y="2243624"/>
                </a:cubicBezTo>
                <a:cubicBezTo>
                  <a:pt x="5797815" y="2244242"/>
                  <a:pt x="5803606" y="2244858"/>
                  <a:pt x="5808008" y="2244914"/>
                </a:cubicBezTo>
                <a:cubicBezTo>
                  <a:pt x="5812408" y="2244970"/>
                  <a:pt x="5815420" y="2244465"/>
                  <a:pt x="5815650" y="2242839"/>
                </a:cubicBezTo>
                <a:cubicBezTo>
                  <a:pt x="5816111" y="2239589"/>
                  <a:pt x="5816111" y="2239589"/>
                  <a:pt x="5816111" y="2239589"/>
                </a:cubicBezTo>
                <a:cubicBezTo>
                  <a:pt x="5810320" y="2238973"/>
                  <a:pt x="5804528" y="2238357"/>
                  <a:pt x="5800070" y="2238708"/>
                </a:cubicBezTo>
                <a:close/>
                <a:moveTo>
                  <a:pt x="5179824" y="2232157"/>
                </a:moveTo>
                <a:cubicBezTo>
                  <a:pt x="5172523" y="2231819"/>
                  <a:pt x="5166609" y="2232071"/>
                  <a:pt x="5166116" y="2235536"/>
                </a:cubicBezTo>
                <a:cubicBezTo>
                  <a:pt x="5177209" y="2240236"/>
                  <a:pt x="5189281" y="2238000"/>
                  <a:pt x="5211955" y="2243931"/>
                </a:cubicBezTo>
                <a:lnTo>
                  <a:pt x="5211400" y="2247831"/>
                </a:lnTo>
                <a:cubicBezTo>
                  <a:pt x="5211400" y="2247831"/>
                  <a:pt x="5211400" y="2247831"/>
                  <a:pt x="5219123" y="2248654"/>
                </a:cubicBezTo>
                <a:cubicBezTo>
                  <a:pt x="5219677" y="2244755"/>
                  <a:pt x="5219677" y="2244755"/>
                  <a:pt x="5219677" y="2244755"/>
                </a:cubicBezTo>
                <a:cubicBezTo>
                  <a:pt x="5219677" y="2244755"/>
                  <a:pt x="5211955" y="2243931"/>
                  <a:pt x="5211955" y="2243931"/>
                </a:cubicBezTo>
                <a:cubicBezTo>
                  <a:pt x="5212447" y="2240466"/>
                  <a:pt x="5200865" y="2239234"/>
                  <a:pt x="5201849" y="2232299"/>
                </a:cubicBezTo>
                <a:cubicBezTo>
                  <a:pt x="5195811" y="2233416"/>
                  <a:pt x="5187123" y="2232492"/>
                  <a:pt x="5179824" y="2232157"/>
                </a:cubicBezTo>
                <a:close/>
                <a:moveTo>
                  <a:pt x="5386254" y="2230804"/>
                </a:moveTo>
                <a:cubicBezTo>
                  <a:pt x="5385793" y="2234055"/>
                  <a:pt x="5385793" y="2234055"/>
                  <a:pt x="5385793" y="2234055"/>
                </a:cubicBezTo>
                <a:cubicBezTo>
                  <a:pt x="5385793" y="2234055"/>
                  <a:pt x="5385333" y="2237306"/>
                  <a:pt x="5385333" y="2237306"/>
                </a:cubicBezTo>
                <a:cubicBezTo>
                  <a:pt x="5391124" y="2237922"/>
                  <a:pt x="5394021" y="2238230"/>
                  <a:pt x="5395525" y="2237977"/>
                </a:cubicBezTo>
                <a:cubicBezTo>
                  <a:pt x="5397032" y="2237726"/>
                  <a:pt x="5397147" y="2236913"/>
                  <a:pt x="5397377" y="2235287"/>
                </a:cubicBezTo>
                <a:cubicBezTo>
                  <a:pt x="5397838" y="2232038"/>
                  <a:pt x="5397838" y="2232038"/>
                  <a:pt x="5397838" y="2232038"/>
                </a:cubicBezTo>
                <a:cubicBezTo>
                  <a:pt x="5397838" y="2232038"/>
                  <a:pt x="5386254" y="2230804"/>
                  <a:pt x="5386254" y="2230804"/>
                </a:cubicBezTo>
                <a:close/>
                <a:moveTo>
                  <a:pt x="5245793" y="2226417"/>
                </a:moveTo>
                <a:cubicBezTo>
                  <a:pt x="5245301" y="2229884"/>
                  <a:pt x="5234208" y="2225185"/>
                  <a:pt x="5233225" y="2232118"/>
                </a:cubicBezTo>
                <a:cubicBezTo>
                  <a:pt x="5244809" y="2233352"/>
                  <a:pt x="5244809" y="2233352"/>
                  <a:pt x="5255900" y="2238051"/>
                </a:cubicBezTo>
                <a:cubicBezTo>
                  <a:pt x="5267973" y="2235816"/>
                  <a:pt x="5256884" y="2231116"/>
                  <a:pt x="5245793" y="2226417"/>
                </a:cubicBezTo>
                <a:close/>
                <a:moveTo>
                  <a:pt x="5312080" y="2214994"/>
                </a:moveTo>
                <a:cubicBezTo>
                  <a:pt x="5290200" y="2212665"/>
                  <a:pt x="5298604" y="2231706"/>
                  <a:pt x="5275711" y="2236528"/>
                </a:cubicBezTo>
                <a:cubicBezTo>
                  <a:pt x="5285634" y="2244843"/>
                  <a:pt x="5284113" y="2255568"/>
                  <a:pt x="5305991" y="2257897"/>
                </a:cubicBezTo>
                <a:cubicBezTo>
                  <a:pt x="5306499" y="2254321"/>
                  <a:pt x="5317947" y="2251909"/>
                  <a:pt x="5329899" y="2245922"/>
                </a:cubicBezTo>
                <a:cubicBezTo>
                  <a:pt x="5329899" y="2245922"/>
                  <a:pt x="5329899" y="2245922"/>
                  <a:pt x="5330407" y="2242348"/>
                </a:cubicBezTo>
                <a:cubicBezTo>
                  <a:pt x="5330407" y="2242348"/>
                  <a:pt x="5330407" y="2242348"/>
                  <a:pt x="5341346" y="2243513"/>
                </a:cubicBezTo>
                <a:cubicBezTo>
                  <a:pt x="5341346" y="2243513"/>
                  <a:pt x="5341346" y="2243513"/>
                  <a:pt x="5341853" y="2239937"/>
                </a:cubicBezTo>
                <a:cubicBezTo>
                  <a:pt x="5341853" y="2239937"/>
                  <a:pt x="5330913" y="2238774"/>
                  <a:pt x="5330913" y="2238774"/>
                </a:cubicBezTo>
                <a:cubicBezTo>
                  <a:pt x="5330407" y="2242348"/>
                  <a:pt x="5330407" y="2242348"/>
                  <a:pt x="5330407" y="2242348"/>
                </a:cubicBezTo>
                <a:cubicBezTo>
                  <a:pt x="5330407" y="2242348"/>
                  <a:pt x="5329899" y="2245922"/>
                  <a:pt x="5318960" y="2244759"/>
                </a:cubicBezTo>
                <a:cubicBezTo>
                  <a:pt x="5308022" y="2243596"/>
                  <a:pt x="5310050" y="2229294"/>
                  <a:pt x="5320989" y="2230459"/>
                </a:cubicBezTo>
                <a:cubicBezTo>
                  <a:pt x="5331928" y="2231622"/>
                  <a:pt x="5331928" y="2231622"/>
                  <a:pt x="5331928" y="2231622"/>
                </a:cubicBezTo>
                <a:cubicBezTo>
                  <a:pt x="5331928" y="2231622"/>
                  <a:pt x="5332436" y="2228047"/>
                  <a:pt x="5332436" y="2228047"/>
                </a:cubicBezTo>
                <a:cubicBezTo>
                  <a:pt x="5322003" y="2223307"/>
                  <a:pt x="5322509" y="2219734"/>
                  <a:pt x="5312080" y="2214994"/>
                </a:cubicBezTo>
                <a:close/>
                <a:moveTo>
                  <a:pt x="5961187" y="2211476"/>
                </a:moveTo>
                <a:cubicBezTo>
                  <a:pt x="5960818" y="2214076"/>
                  <a:pt x="5960818" y="2214076"/>
                  <a:pt x="5960818" y="2214076"/>
                </a:cubicBezTo>
                <a:cubicBezTo>
                  <a:pt x="5960818" y="2214076"/>
                  <a:pt x="5960818" y="2214076"/>
                  <a:pt x="5972401" y="2215308"/>
                </a:cubicBezTo>
                <a:cubicBezTo>
                  <a:pt x="5972401" y="2215308"/>
                  <a:pt x="5972401" y="2215308"/>
                  <a:pt x="5972770" y="2212709"/>
                </a:cubicBezTo>
                <a:cubicBezTo>
                  <a:pt x="5972770" y="2212709"/>
                  <a:pt x="5972770" y="2212709"/>
                  <a:pt x="5961187" y="2211476"/>
                </a:cubicBezTo>
                <a:close/>
                <a:moveTo>
                  <a:pt x="5258672" y="2209311"/>
                </a:moveTo>
                <a:cubicBezTo>
                  <a:pt x="5258419" y="2211100"/>
                  <a:pt x="5255335" y="2214400"/>
                  <a:pt x="5254892" y="2217528"/>
                </a:cubicBezTo>
                <a:cubicBezTo>
                  <a:pt x="5254448" y="2220657"/>
                  <a:pt x="5256643" y="2223612"/>
                  <a:pt x="5266937" y="2224709"/>
                </a:cubicBezTo>
                <a:cubicBezTo>
                  <a:pt x="5278247" y="2218652"/>
                  <a:pt x="5268966" y="2210406"/>
                  <a:pt x="5258672" y="2209311"/>
                </a:cubicBezTo>
                <a:close/>
                <a:moveTo>
                  <a:pt x="6062823" y="2207773"/>
                </a:moveTo>
                <a:cubicBezTo>
                  <a:pt x="6062344" y="2211151"/>
                  <a:pt x="6062344" y="2211151"/>
                  <a:pt x="6062344" y="2211151"/>
                </a:cubicBezTo>
                <a:cubicBezTo>
                  <a:pt x="6055980" y="2217338"/>
                  <a:pt x="6066670" y="2219333"/>
                  <a:pt x="6076309" y="2219073"/>
                </a:cubicBezTo>
                <a:cubicBezTo>
                  <a:pt x="6085948" y="2218810"/>
                  <a:pt x="6094535" y="2216294"/>
                  <a:pt x="6083964" y="2213453"/>
                </a:cubicBezTo>
                <a:cubicBezTo>
                  <a:pt x="6083485" y="2216833"/>
                  <a:pt x="6073633" y="2208922"/>
                  <a:pt x="6062823" y="2207773"/>
                </a:cubicBezTo>
                <a:close/>
                <a:moveTo>
                  <a:pt x="6016899" y="2205525"/>
                </a:moveTo>
                <a:cubicBezTo>
                  <a:pt x="6005315" y="2204292"/>
                  <a:pt x="6004762" y="2208194"/>
                  <a:pt x="6004762" y="2208194"/>
                </a:cubicBezTo>
                <a:cubicBezTo>
                  <a:pt x="6004762" y="2208194"/>
                  <a:pt x="6004762" y="2208194"/>
                  <a:pt x="6016345" y="2209426"/>
                </a:cubicBezTo>
                <a:cubicBezTo>
                  <a:pt x="6016345" y="2209426"/>
                  <a:pt x="6027926" y="2210658"/>
                  <a:pt x="6027926" y="2210658"/>
                </a:cubicBezTo>
                <a:cubicBezTo>
                  <a:pt x="6028480" y="2206758"/>
                  <a:pt x="6016899" y="2205525"/>
                  <a:pt x="6016899" y="2205525"/>
                </a:cubicBezTo>
                <a:close/>
                <a:moveTo>
                  <a:pt x="5317513" y="2190498"/>
                </a:moveTo>
                <a:cubicBezTo>
                  <a:pt x="5317051" y="2193750"/>
                  <a:pt x="5316590" y="2196999"/>
                  <a:pt x="5316590" y="2196999"/>
                </a:cubicBezTo>
                <a:cubicBezTo>
                  <a:pt x="5319003" y="2197256"/>
                  <a:pt x="5321474" y="2197106"/>
                  <a:pt x="5323520" y="2196705"/>
                </a:cubicBezTo>
                <a:cubicBezTo>
                  <a:pt x="5329662" y="2195503"/>
                  <a:pt x="5331990" y="2192038"/>
                  <a:pt x="5317513" y="2190498"/>
                </a:cubicBezTo>
                <a:close/>
                <a:moveTo>
                  <a:pt x="5912135" y="2190332"/>
                </a:moveTo>
                <a:cubicBezTo>
                  <a:pt x="5909947" y="2190042"/>
                  <a:pt x="5908564" y="2190122"/>
                  <a:pt x="5908437" y="2191015"/>
                </a:cubicBezTo>
                <a:cubicBezTo>
                  <a:pt x="5919248" y="2192165"/>
                  <a:pt x="5897120" y="2193440"/>
                  <a:pt x="5907423" y="2198166"/>
                </a:cubicBezTo>
                <a:cubicBezTo>
                  <a:pt x="5917980" y="2201104"/>
                  <a:pt x="5928789" y="2202254"/>
                  <a:pt x="5935799" y="2201185"/>
                </a:cubicBezTo>
                <a:cubicBezTo>
                  <a:pt x="5942810" y="2200118"/>
                  <a:pt x="5946019" y="2196829"/>
                  <a:pt x="5941376" y="2190891"/>
                </a:cubicBezTo>
                <a:cubicBezTo>
                  <a:pt x="5932507" y="2195392"/>
                  <a:pt x="5918699" y="2191202"/>
                  <a:pt x="5912135" y="2190332"/>
                </a:cubicBezTo>
                <a:close/>
                <a:moveTo>
                  <a:pt x="5466266" y="2188261"/>
                </a:moveTo>
                <a:cubicBezTo>
                  <a:pt x="5461863" y="2188205"/>
                  <a:pt x="5458852" y="2188710"/>
                  <a:pt x="5458621" y="2190336"/>
                </a:cubicBezTo>
                <a:cubicBezTo>
                  <a:pt x="5470206" y="2191568"/>
                  <a:pt x="5481325" y="2196050"/>
                  <a:pt x="5481325" y="2196050"/>
                </a:cubicBezTo>
                <a:lnTo>
                  <a:pt x="5482248" y="2189551"/>
                </a:lnTo>
                <a:lnTo>
                  <a:pt x="5482248" y="2189550"/>
                </a:lnTo>
                <a:cubicBezTo>
                  <a:pt x="5476458" y="2188934"/>
                  <a:pt x="5470666" y="2188316"/>
                  <a:pt x="5466266" y="2188261"/>
                </a:cubicBezTo>
                <a:close/>
                <a:moveTo>
                  <a:pt x="5515162" y="2185456"/>
                </a:moveTo>
                <a:cubicBezTo>
                  <a:pt x="5514143" y="2192641"/>
                  <a:pt x="5502298" y="2198675"/>
                  <a:pt x="5501279" y="2205861"/>
                </a:cubicBezTo>
                <a:cubicBezTo>
                  <a:pt x="5490963" y="2201116"/>
                  <a:pt x="5491472" y="2197523"/>
                  <a:pt x="5480651" y="2196372"/>
                </a:cubicBezTo>
                <a:cubicBezTo>
                  <a:pt x="5480651" y="2196372"/>
                  <a:pt x="5480141" y="2199966"/>
                  <a:pt x="5469315" y="2198814"/>
                </a:cubicBezTo>
                <a:cubicBezTo>
                  <a:pt x="5469315" y="2198814"/>
                  <a:pt x="5469315" y="2198814"/>
                  <a:pt x="5458491" y="2197662"/>
                </a:cubicBezTo>
                <a:cubicBezTo>
                  <a:pt x="5457982" y="2201253"/>
                  <a:pt x="5435825" y="2202543"/>
                  <a:pt x="5445630" y="2210880"/>
                </a:cubicBezTo>
                <a:cubicBezTo>
                  <a:pt x="5445630" y="2210880"/>
                  <a:pt x="5456452" y="2212031"/>
                  <a:pt x="5456452" y="2212031"/>
                </a:cubicBezTo>
                <a:cubicBezTo>
                  <a:pt x="5455943" y="2215624"/>
                  <a:pt x="5466768" y="2216776"/>
                  <a:pt x="5465748" y="2223962"/>
                </a:cubicBezTo>
                <a:cubicBezTo>
                  <a:pt x="5476063" y="2228705"/>
                  <a:pt x="5488415" y="2219079"/>
                  <a:pt x="5487906" y="2222672"/>
                </a:cubicBezTo>
                <a:cubicBezTo>
                  <a:pt x="5497711" y="2231010"/>
                  <a:pt x="5486377" y="2233449"/>
                  <a:pt x="5495672" y="2245378"/>
                </a:cubicBezTo>
                <a:cubicBezTo>
                  <a:pt x="5506496" y="2246531"/>
                  <a:pt x="5506496" y="2246531"/>
                  <a:pt x="5506496" y="2246531"/>
                </a:cubicBezTo>
                <a:cubicBezTo>
                  <a:pt x="5494653" y="2252563"/>
                  <a:pt x="5482808" y="2258598"/>
                  <a:pt x="5473005" y="2250260"/>
                </a:cubicBezTo>
                <a:cubicBezTo>
                  <a:pt x="5461161" y="2256293"/>
                  <a:pt x="5449317" y="2262328"/>
                  <a:pt x="5438494" y="2261175"/>
                </a:cubicBezTo>
                <a:cubicBezTo>
                  <a:pt x="5436966" y="2271953"/>
                  <a:pt x="5436966" y="2271953"/>
                  <a:pt x="5425631" y="2274393"/>
                </a:cubicBezTo>
                <a:cubicBezTo>
                  <a:pt x="5425121" y="2277986"/>
                  <a:pt x="5447278" y="2276698"/>
                  <a:pt x="5446767" y="2280290"/>
                </a:cubicBezTo>
                <a:cubicBezTo>
                  <a:pt x="5445749" y="2287475"/>
                  <a:pt x="5434417" y="2289917"/>
                  <a:pt x="5433907" y="2293508"/>
                </a:cubicBezTo>
                <a:cubicBezTo>
                  <a:pt x="5433398" y="2297101"/>
                  <a:pt x="5433907" y="2293508"/>
                  <a:pt x="5444220" y="2298253"/>
                </a:cubicBezTo>
                <a:cubicBezTo>
                  <a:pt x="5422573" y="2295950"/>
                  <a:pt x="5433398" y="2297101"/>
                  <a:pt x="5432887" y="2300694"/>
                </a:cubicBezTo>
                <a:cubicBezTo>
                  <a:pt x="5443710" y="2301844"/>
                  <a:pt x="5454535" y="2302998"/>
                  <a:pt x="5455046" y="2299405"/>
                </a:cubicBezTo>
                <a:cubicBezTo>
                  <a:pt x="5455046" y="2299405"/>
                  <a:pt x="5455553" y="2295811"/>
                  <a:pt x="5455553" y="2295811"/>
                </a:cubicBezTo>
                <a:cubicBezTo>
                  <a:pt x="5466379" y="2296963"/>
                  <a:pt x="5466379" y="2296963"/>
                  <a:pt x="5466379" y="2296963"/>
                </a:cubicBezTo>
                <a:cubicBezTo>
                  <a:pt x="5477712" y="2294523"/>
                  <a:pt x="5466889" y="2293373"/>
                  <a:pt x="5467398" y="2289779"/>
                </a:cubicBezTo>
                <a:cubicBezTo>
                  <a:pt x="5478222" y="2290928"/>
                  <a:pt x="5478731" y="2287336"/>
                  <a:pt x="5478222" y="2290928"/>
                </a:cubicBezTo>
                <a:cubicBezTo>
                  <a:pt x="5478222" y="2290928"/>
                  <a:pt x="5489046" y="2292082"/>
                  <a:pt x="5489046" y="2292082"/>
                </a:cubicBezTo>
                <a:cubicBezTo>
                  <a:pt x="5489557" y="2288489"/>
                  <a:pt x="5489557" y="2288489"/>
                  <a:pt x="5489557" y="2288489"/>
                </a:cubicBezTo>
                <a:cubicBezTo>
                  <a:pt x="5500381" y="2289640"/>
                  <a:pt x="5500381" y="2289640"/>
                  <a:pt x="5500381" y="2289640"/>
                </a:cubicBezTo>
                <a:cubicBezTo>
                  <a:pt x="5499870" y="2293234"/>
                  <a:pt x="5499362" y="2296827"/>
                  <a:pt x="5510184" y="2297978"/>
                </a:cubicBezTo>
                <a:cubicBezTo>
                  <a:pt x="5509165" y="2305163"/>
                  <a:pt x="5498342" y="2304010"/>
                  <a:pt x="5497832" y="2307603"/>
                </a:cubicBezTo>
                <a:cubicBezTo>
                  <a:pt x="5486497" y="2310045"/>
                  <a:pt x="5496304" y="2318381"/>
                  <a:pt x="5474654" y="2316078"/>
                </a:cubicBezTo>
                <a:cubicBezTo>
                  <a:pt x="5464340" y="2311334"/>
                  <a:pt x="5454025" y="2306590"/>
                  <a:pt x="5443201" y="2305438"/>
                </a:cubicBezTo>
                <a:cubicBezTo>
                  <a:pt x="5431359" y="2311471"/>
                  <a:pt x="5429830" y="2322248"/>
                  <a:pt x="5408180" y="2319946"/>
                </a:cubicBezTo>
                <a:cubicBezTo>
                  <a:pt x="5418496" y="2324690"/>
                  <a:pt x="5417986" y="2328282"/>
                  <a:pt x="5406651" y="2330723"/>
                </a:cubicBezTo>
                <a:cubicBezTo>
                  <a:pt x="5428301" y="2333027"/>
                  <a:pt x="5427791" y="2336618"/>
                  <a:pt x="5427281" y="2340212"/>
                </a:cubicBezTo>
                <a:cubicBezTo>
                  <a:pt x="5426771" y="2343805"/>
                  <a:pt x="5426771" y="2343805"/>
                  <a:pt x="5426771" y="2343805"/>
                </a:cubicBezTo>
                <a:cubicBezTo>
                  <a:pt x="5415946" y="2342654"/>
                  <a:pt x="5416456" y="2339060"/>
                  <a:pt x="5416456" y="2339060"/>
                </a:cubicBezTo>
                <a:cubicBezTo>
                  <a:pt x="5405631" y="2337908"/>
                  <a:pt x="5405122" y="2341500"/>
                  <a:pt x="5404612" y="2345093"/>
                </a:cubicBezTo>
                <a:cubicBezTo>
                  <a:pt x="5404612" y="2345093"/>
                  <a:pt x="5415437" y="2346245"/>
                  <a:pt x="5415437" y="2346245"/>
                </a:cubicBezTo>
                <a:cubicBezTo>
                  <a:pt x="5414418" y="2353431"/>
                  <a:pt x="5424222" y="2361767"/>
                  <a:pt x="5423713" y="2365360"/>
                </a:cubicBezTo>
                <a:cubicBezTo>
                  <a:pt x="5423713" y="2365360"/>
                  <a:pt x="5434026" y="2370103"/>
                  <a:pt x="5422695" y="2372545"/>
                </a:cubicBezTo>
                <a:cubicBezTo>
                  <a:pt x="5410340" y="2382170"/>
                  <a:pt x="5388692" y="2379867"/>
                  <a:pt x="5386653" y="2394239"/>
                </a:cubicBezTo>
                <a:cubicBezTo>
                  <a:pt x="5375830" y="2393087"/>
                  <a:pt x="5375830" y="2393087"/>
                  <a:pt x="5375830" y="2393087"/>
                </a:cubicBezTo>
                <a:cubicBezTo>
                  <a:pt x="5375830" y="2393087"/>
                  <a:pt x="5376338" y="2389494"/>
                  <a:pt x="5376338" y="2389494"/>
                </a:cubicBezTo>
                <a:cubicBezTo>
                  <a:pt x="5376849" y="2385902"/>
                  <a:pt x="5376849" y="2385902"/>
                  <a:pt x="5376849" y="2385902"/>
                </a:cubicBezTo>
                <a:cubicBezTo>
                  <a:pt x="5376849" y="2385902"/>
                  <a:pt x="5377358" y="2382309"/>
                  <a:pt x="5366533" y="2381156"/>
                </a:cubicBezTo>
                <a:cubicBezTo>
                  <a:pt x="5366025" y="2384749"/>
                  <a:pt x="5366025" y="2384749"/>
                  <a:pt x="5355201" y="2383597"/>
                </a:cubicBezTo>
                <a:cubicBezTo>
                  <a:pt x="5355710" y="2380006"/>
                  <a:pt x="5355710" y="2380006"/>
                  <a:pt x="5356221" y="2376412"/>
                </a:cubicBezTo>
                <a:cubicBezTo>
                  <a:pt x="5345396" y="2375261"/>
                  <a:pt x="5344886" y="2378854"/>
                  <a:pt x="5345396" y="2375261"/>
                </a:cubicBezTo>
                <a:cubicBezTo>
                  <a:pt x="5333042" y="2384886"/>
                  <a:pt x="5342847" y="2393223"/>
                  <a:pt x="5331513" y="2395664"/>
                </a:cubicBezTo>
                <a:cubicBezTo>
                  <a:pt x="5331003" y="2399256"/>
                  <a:pt x="5341318" y="2404001"/>
                  <a:pt x="5340809" y="2407595"/>
                </a:cubicBezTo>
                <a:cubicBezTo>
                  <a:pt x="5340809" y="2407595"/>
                  <a:pt x="5352144" y="2405153"/>
                  <a:pt x="5352653" y="2401559"/>
                </a:cubicBezTo>
                <a:cubicBezTo>
                  <a:pt x="5363475" y="2402712"/>
                  <a:pt x="5364494" y="2395527"/>
                  <a:pt x="5386144" y="2397829"/>
                </a:cubicBezTo>
                <a:cubicBezTo>
                  <a:pt x="5397477" y="2395390"/>
                  <a:pt x="5418616" y="2401285"/>
                  <a:pt x="5440263" y="2403588"/>
                </a:cubicBezTo>
                <a:cubicBezTo>
                  <a:pt x="5440263" y="2403588"/>
                  <a:pt x="5439754" y="2407181"/>
                  <a:pt x="5439754" y="2407181"/>
                </a:cubicBezTo>
                <a:cubicBezTo>
                  <a:pt x="5439754" y="2407181"/>
                  <a:pt x="5439754" y="2407181"/>
                  <a:pt x="5428930" y="2406029"/>
                </a:cubicBezTo>
                <a:cubicBezTo>
                  <a:pt x="5428419" y="2409622"/>
                  <a:pt x="5428419" y="2409622"/>
                  <a:pt x="5428419" y="2409622"/>
                </a:cubicBezTo>
                <a:cubicBezTo>
                  <a:pt x="5428419" y="2409622"/>
                  <a:pt x="5439244" y="2410774"/>
                  <a:pt x="5439244" y="2410774"/>
                </a:cubicBezTo>
                <a:cubicBezTo>
                  <a:pt x="5439244" y="2410774"/>
                  <a:pt x="5439244" y="2410774"/>
                  <a:pt x="5450069" y="2411925"/>
                </a:cubicBezTo>
                <a:cubicBezTo>
                  <a:pt x="5438734" y="2414367"/>
                  <a:pt x="5449560" y="2415518"/>
                  <a:pt x="5449560" y="2415518"/>
                </a:cubicBezTo>
                <a:cubicBezTo>
                  <a:pt x="5438225" y="2417959"/>
                  <a:pt x="5427398" y="2416808"/>
                  <a:pt x="5416069" y="2419249"/>
                </a:cubicBezTo>
                <a:cubicBezTo>
                  <a:pt x="5416069" y="2419249"/>
                  <a:pt x="5416069" y="2419249"/>
                  <a:pt x="5415558" y="2422840"/>
                </a:cubicBezTo>
                <a:cubicBezTo>
                  <a:pt x="5415048" y="2426432"/>
                  <a:pt x="5415048" y="2426432"/>
                  <a:pt x="5415048" y="2426432"/>
                </a:cubicBezTo>
                <a:cubicBezTo>
                  <a:pt x="5415048" y="2426432"/>
                  <a:pt x="5415558" y="2422840"/>
                  <a:pt x="5426382" y="2423991"/>
                </a:cubicBezTo>
                <a:cubicBezTo>
                  <a:pt x="5425871" y="2427585"/>
                  <a:pt x="5424852" y="2434770"/>
                  <a:pt x="5424343" y="2438363"/>
                </a:cubicBezTo>
                <a:cubicBezTo>
                  <a:pt x="5435167" y="2439513"/>
                  <a:pt x="5445482" y="2444259"/>
                  <a:pt x="5467639" y="2442969"/>
                </a:cubicBezTo>
                <a:cubicBezTo>
                  <a:pt x="5456304" y="2445409"/>
                  <a:pt x="5467129" y="2446561"/>
                  <a:pt x="5466619" y="2450154"/>
                </a:cubicBezTo>
                <a:cubicBezTo>
                  <a:pt x="5466619" y="2450154"/>
                  <a:pt x="5455794" y="2449002"/>
                  <a:pt x="5455286" y="2452596"/>
                </a:cubicBezTo>
                <a:cubicBezTo>
                  <a:pt x="5466110" y="2453746"/>
                  <a:pt x="5476425" y="2458490"/>
                  <a:pt x="5475914" y="2462083"/>
                </a:cubicBezTo>
                <a:cubicBezTo>
                  <a:pt x="5465091" y="2460932"/>
                  <a:pt x="5474897" y="2469269"/>
                  <a:pt x="5463562" y="2471709"/>
                </a:cubicBezTo>
                <a:cubicBezTo>
                  <a:pt x="5453247" y="2466966"/>
                  <a:pt x="5454265" y="2459780"/>
                  <a:pt x="5432108" y="2461068"/>
                </a:cubicBezTo>
                <a:cubicBezTo>
                  <a:pt x="5420775" y="2463510"/>
                  <a:pt x="5431599" y="2464662"/>
                  <a:pt x="5431089" y="2468254"/>
                </a:cubicBezTo>
                <a:cubicBezTo>
                  <a:pt x="5420265" y="2467102"/>
                  <a:pt x="5420265" y="2467102"/>
                  <a:pt x="5420265" y="2467102"/>
                </a:cubicBezTo>
                <a:cubicBezTo>
                  <a:pt x="5420775" y="2463510"/>
                  <a:pt x="5409952" y="2462359"/>
                  <a:pt x="5399127" y="2461208"/>
                </a:cubicBezTo>
                <a:cubicBezTo>
                  <a:pt x="5399127" y="2461208"/>
                  <a:pt x="5398617" y="2464800"/>
                  <a:pt x="5387792" y="2463648"/>
                </a:cubicBezTo>
                <a:cubicBezTo>
                  <a:pt x="5397088" y="2475577"/>
                  <a:pt x="5372382" y="2494829"/>
                  <a:pt x="5404855" y="2498286"/>
                </a:cubicBezTo>
                <a:cubicBezTo>
                  <a:pt x="5415168" y="2503028"/>
                  <a:pt x="5403836" y="2505469"/>
                  <a:pt x="5403326" y="2509061"/>
                </a:cubicBezTo>
                <a:cubicBezTo>
                  <a:pt x="5403326" y="2509061"/>
                  <a:pt x="5403326" y="2509061"/>
                  <a:pt x="5402816" y="2512653"/>
                </a:cubicBezTo>
                <a:cubicBezTo>
                  <a:pt x="5413638" y="2513805"/>
                  <a:pt x="5413638" y="2513805"/>
                  <a:pt x="5413638" y="2513805"/>
                </a:cubicBezTo>
                <a:cubicBezTo>
                  <a:pt x="5413638" y="2513805"/>
                  <a:pt x="5413129" y="2517399"/>
                  <a:pt x="5424463" y="2514957"/>
                </a:cubicBezTo>
                <a:cubicBezTo>
                  <a:pt x="5447130" y="2510075"/>
                  <a:pt x="5479602" y="2513530"/>
                  <a:pt x="5502271" y="2508649"/>
                </a:cubicBezTo>
                <a:cubicBezTo>
                  <a:pt x="5514113" y="2502616"/>
                  <a:pt x="5515131" y="2495430"/>
                  <a:pt x="5537292" y="2494142"/>
                </a:cubicBezTo>
                <a:cubicBezTo>
                  <a:pt x="5527487" y="2485804"/>
                  <a:pt x="5505839" y="2483501"/>
                  <a:pt x="5495524" y="2478756"/>
                </a:cubicBezTo>
                <a:cubicBezTo>
                  <a:pt x="5496034" y="2475164"/>
                  <a:pt x="5506349" y="2479908"/>
                  <a:pt x="5517681" y="2477468"/>
                </a:cubicBezTo>
                <a:cubicBezTo>
                  <a:pt x="5507368" y="2472724"/>
                  <a:pt x="5507368" y="2472724"/>
                  <a:pt x="5496543" y="2471571"/>
                </a:cubicBezTo>
                <a:cubicBezTo>
                  <a:pt x="5507877" y="2469131"/>
                  <a:pt x="5518700" y="2470283"/>
                  <a:pt x="5518700" y="2470283"/>
                </a:cubicBezTo>
                <a:cubicBezTo>
                  <a:pt x="5519720" y="2463098"/>
                  <a:pt x="5531055" y="2460656"/>
                  <a:pt x="5521248" y="2452320"/>
                </a:cubicBezTo>
                <a:cubicBezTo>
                  <a:pt x="5532074" y="2453472"/>
                  <a:pt x="5532074" y="2453472"/>
                  <a:pt x="5532583" y="2449879"/>
                </a:cubicBezTo>
                <a:cubicBezTo>
                  <a:pt x="5532583" y="2449879"/>
                  <a:pt x="5543408" y="2451030"/>
                  <a:pt x="5543408" y="2451030"/>
                </a:cubicBezTo>
                <a:cubicBezTo>
                  <a:pt x="5543408" y="2451030"/>
                  <a:pt x="5543408" y="2451030"/>
                  <a:pt x="5542898" y="2454624"/>
                </a:cubicBezTo>
                <a:cubicBezTo>
                  <a:pt x="5531564" y="2457065"/>
                  <a:pt x="5552702" y="2462959"/>
                  <a:pt x="5540860" y="2468995"/>
                </a:cubicBezTo>
                <a:cubicBezTo>
                  <a:pt x="5551173" y="2473737"/>
                  <a:pt x="5550663" y="2477329"/>
                  <a:pt x="5550153" y="2480923"/>
                </a:cubicBezTo>
                <a:cubicBezTo>
                  <a:pt x="5550153" y="2480923"/>
                  <a:pt x="5549643" y="2484515"/>
                  <a:pt x="5549643" y="2484515"/>
                </a:cubicBezTo>
                <a:cubicBezTo>
                  <a:pt x="5560468" y="2485666"/>
                  <a:pt x="5560468" y="2485666"/>
                  <a:pt x="5560468" y="2485666"/>
                </a:cubicBezTo>
                <a:cubicBezTo>
                  <a:pt x="5560468" y="2485666"/>
                  <a:pt x="5560978" y="2482074"/>
                  <a:pt x="5560978" y="2482074"/>
                </a:cubicBezTo>
                <a:cubicBezTo>
                  <a:pt x="5561488" y="2478482"/>
                  <a:pt x="5561997" y="2474889"/>
                  <a:pt x="5572822" y="2476042"/>
                </a:cubicBezTo>
                <a:cubicBezTo>
                  <a:pt x="5572313" y="2479634"/>
                  <a:pt x="5583137" y="2480785"/>
                  <a:pt x="5583137" y="2480785"/>
                </a:cubicBezTo>
                <a:cubicBezTo>
                  <a:pt x="5615100" y="2487833"/>
                  <a:pt x="5606314" y="2472310"/>
                  <a:pt x="5628980" y="2467428"/>
                </a:cubicBezTo>
                <a:cubicBezTo>
                  <a:pt x="5639804" y="2468580"/>
                  <a:pt x="5639804" y="2468580"/>
                  <a:pt x="5640315" y="2464987"/>
                </a:cubicBezTo>
                <a:cubicBezTo>
                  <a:pt x="5640824" y="2461395"/>
                  <a:pt x="5631019" y="2453060"/>
                  <a:pt x="5608863" y="2454348"/>
                </a:cubicBezTo>
                <a:cubicBezTo>
                  <a:pt x="5609372" y="2450756"/>
                  <a:pt x="5609372" y="2450756"/>
                  <a:pt x="5598546" y="2449604"/>
                </a:cubicBezTo>
                <a:cubicBezTo>
                  <a:pt x="5598038" y="2453196"/>
                  <a:pt x="5587215" y="2452045"/>
                  <a:pt x="5586705" y="2455637"/>
                </a:cubicBezTo>
                <a:cubicBezTo>
                  <a:pt x="5587215" y="2452045"/>
                  <a:pt x="5587215" y="2452045"/>
                  <a:pt x="5587215" y="2452045"/>
                </a:cubicBezTo>
                <a:cubicBezTo>
                  <a:pt x="5587215" y="2452045"/>
                  <a:pt x="5576390" y="2450893"/>
                  <a:pt x="5576390" y="2450893"/>
                </a:cubicBezTo>
                <a:cubicBezTo>
                  <a:pt x="5575881" y="2454486"/>
                  <a:pt x="5575881" y="2454486"/>
                  <a:pt x="5575881" y="2454486"/>
                </a:cubicBezTo>
                <a:cubicBezTo>
                  <a:pt x="5565055" y="2453335"/>
                  <a:pt x="5565055" y="2453335"/>
                  <a:pt x="5565055" y="2453335"/>
                </a:cubicBezTo>
                <a:cubicBezTo>
                  <a:pt x="5565055" y="2453335"/>
                  <a:pt x="5554230" y="2452183"/>
                  <a:pt x="5554230" y="2452183"/>
                </a:cubicBezTo>
                <a:cubicBezTo>
                  <a:pt x="5543408" y="2451030"/>
                  <a:pt x="5543408" y="2451030"/>
                  <a:pt x="5543918" y="2447438"/>
                </a:cubicBezTo>
                <a:cubicBezTo>
                  <a:pt x="5543918" y="2447438"/>
                  <a:pt x="5543918" y="2447438"/>
                  <a:pt x="5555249" y="2444997"/>
                </a:cubicBezTo>
                <a:cubicBezTo>
                  <a:pt x="5576899" y="2447300"/>
                  <a:pt x="5588234" y="2444859"/>
                  <a:pt x="5578938" y="2432930"/>
                </a:cubicBezTo>
                <a:cubicBezTo>
                  <a:pt x="5589762" y="2434083"/>
                  <a:pt x="5590273" y="2430490"/>
                  <a:pt x="5601095" y="2431640"/>
                </a:cubicBezTo>
                <a:cubicBezTo>
                  <a:pt x="5600586" y="2435234"/>
                  <a:pt x="5600586" y="2435234"/>
                  <a:pt x="5600586" y="2435234"/>
                </a:cubicBezTo>
                <a:cubicBezTo>
                  <a:pt x="5611920" y="2432794"/>
                  <a:pt x="5622746" y="2433945"/>
                  <a:pt x="5634588" y="2427911"/>
                </a:cubicBezTo>
                <a:cubicBezTo>
                  <a:pt x="5644903" y="2432654"/>
                  <a:pt x="5655728" y="2433806"/>
                  <a:pt x="5666040" y="2438552"/>
                </a:cubicBezTo>
                <a:cubicBezTo>
                  <a:pt x="5666550" y="2434957"/>
                  <a:pt x="5677375" y="2436110"/>
                  <a:pt x="5677884" y="2432517"/>
                </a:cubicBezTo>
                <a:cubicBezTo>
                  <a:pt x="5667059" y="2431365"/>
                  <a:pt x="5668078" y="2424181"/>
                  <a:pt x="5679414" y="2421740"/>
                </a:cubicBezTo>
                <a:cubicBezTo>
                  <a:pt x="5669098" y="2416996"/>
                  <a:pt x="5669608" y="2413402"/>
                  <a:pt x="5658785" y="2412251"/>
                </a:cubicBezTo>
                <a:cubicBezTo>
                  <a:pt x="5658275" y="2415844"/>
                  <a:pt x="5647960" y="2411099"/>
                  <a:pt x="5636625" y="2413540"/>
                </a:cubicBezTo>
                <a:cubicBezTo>
                  <a:pt x="5636625" y="2413540"/>
                  <a:pt x="5637136" y="2409948"/>
                  <a:pt x="5637136" y="2409948"/>
                </a:cubicBezTo>
                <a:cubicBezTo>
                  <a:pt x="5637136" y="2409948"/>
                  <a:pt x="5625803" y="2412389"/>
                  <a:pt x="5626314" y="2408796"/>
                </a:cubicBezTo>
                <a:cubicBezTo>
                  <a:pt x="5638155" y="2402762"/>
                  <a:pt x="5658785" y="2412251"/>
                  <a:pt x="5670627" y="2406218"/>
                </a:cubicBezTo>
                <a:cubicBezTo>
                  <a:pt x="5670117" y="2409811"/>
                  <a:pt x="5680943" y="2410961"/>
                  <a:pt x="5691767" y="2412114"/>
                </a:cubicBezTo>
                <a:cubicBezTo>
                  <a:pt x="5691257" y="2415707"/>
                  <a:pt x="5691257" y="2415707"/>
                  <a:pt x="5690748" y="2419299"/>
                </a:cubicBezTo>
                <a:cubicBezTo>
                  <a:pt x="5701570" y="2420450"/>
                  <a:pt x="5713414" y="2414416"/>
                  <a:pt x="5723220" y="2422754"/>
                </a:cubicBezTo>
                <a:cubicBezTo>
                  <a:pt x="5718063" y="2420382"/>
                  <a:pt x="5715355" y="2420093"/>
                  <a:pt x="5713812" y="2421297"/>
                </a:cubicBezTo>
                <a:cubicBezTo>
                  <a:pt x="5712267" y="2422501"/>
                  <a:pt x="5711885" y="2425195"/>
                  <a:pt x="5711376" y="2428788"/>
                </a:cubicBezTo>
                <a:cubicBezTo>
                  <a:pt x="5716787" y="2429362"/>
                  <a:pt x="5722199" y="2429940"/>
                  <a:pt x="5726386" y="2429472"/>
                </a:cubicBezTo>
                <a:cubicBezTo>
                  <a:pt x="5730572" y="2429007"/>
                  <a:pt x="5733533" y="2427499"/>
                  <a:pt x="5734042" y="2423906"/>
                </a:cubicBezTo>
                <a:cubicBezTo>
                  <a:pt x="5744358" y="2428650"/>
                  <a:pt x="5743848" y="2432242"/>
                  <a:pt x="5743338" y="2435834"/>
                </a:cubicBezTo>
                <a:lnTo>
                  <a:pt x="5743956" y="2436023"/>
                </a:lnTo>
                <a:lnTo>
                  <a:pt x="5701872" y="2431547"/>
                </a:lnTo>
                <a:cubicBezTo>
                  <a:pt x="5701872" y="2431547"/>
                  <a:pt x="5690570" y="2433864"/>
                  <a:pt x="5691062" y="2430395"/>
                </a:cubicBezTo>
                <a:cubicBezTo>
                  <a:pt x="5691062" y="2430395"/>
                  <a:pt x="5690570" y="2433864"/>
                  <a:pt x="5690570" y="2433864"/>
                </a:cubicBezTo>
                <a:cubicBezTo>
                  <a:pt x="5690570" y="2433864"/>
                  <a:pt x="5701379" y="2435013"/>
                  <a:pt x="5701379" y="2435013"/>
                </a:cubicBezTo>
                <a:cubicBezTo>
                  <a:pt x="5712190" y="2436164"/>
                  <a:pt x="5711698" y="2439631"/>
                  <a:pt x="5733319" y="2441932"/>
                </a:cubicBezTo>
                <a:lnTo>
                  <a:pt x="5744823" y="2436290"/>
                </a:lnTo>
                <a:lnTo>
                  <a:pt x="5768343" y="2443509"/>
                </a:lnTo>
                <a:cubicBezTo>
                  <a:pt x="5772084" y="2446186"/>
                  <a:pt x="5774536" y="2448272"/>
                  <a:pt x="5785616" y="2447626"/>
                </a:cubicBezTo>
                <a:cubicBezTo>
                  <a:pt x="5796949" y="2445185"/>
                  <a:pt x="5797967" y="2438000"/>
                  <a:pt x="5788163" y="2429664"/>
                </a:cubicBezTo>
                <a:cubicBezTo>
                  <a:pt x="5799496" y="2427223"/>
                  <a:pt x="5778869" y="2417734"/>
                  <a:pt x="5779378" y="2414142"/>
                </a:cubicBezTo>
                <a:cubicBezTo>
                  <a:pt x="5768044" y="2416583"/>
                  <a:pt x="5769572" y="2405805"/>
                  <a:pt x="5758241" y="2408246"/>
                </a:cubicBezTo>
                <a:cubicBezTo>
                  <a:pt x="5758241" y="2408246"/>
                  <a:pt x="5746906" y="2410689"/>
                  <a:pt x="5746906" y="2410689"/>
                </a:cubicBezTo>
                <a:cubicBezTo>
                  <a:pt x="5736590" y="2405943"/>
                  <a:pt x="5737100" y="2402351"/>
                  <a:pt x="5726278" y="2401199"/>
                </a:cubicBezTo>
                <a:cubicBezTo>
                  <a:pt x="5726788" y="2397606"/>
                  <a:pt x="5726788" y="2397606"/>
                  <a:pt x="5726788" y="2397606"/>
                </a:cubicBezTo>
                <a:cubicBezTo>
                  <a:pt x="5738119" y="2395165"/>
                  <a:pt x="5748944" y="2396317"/>
                  <a:pt x="5759769" y="2397468"/>
                </a:cubicBezTo>
                <a:cubicBezTo>
                  <a:pt x="5759259" y="2401062"/>
                  <a:pt x="5759259" y="2401062"/>
                  <a:pt x="5758750" y="2404654"/>
                </a:cubicBezTo>
                <a:cubicBezTo>
                  <a:pt x="5780397" y="2406956"/>
                  <a:pt x="5792752" y="2397331"/>
                  <a:pt x="5782436" y="2392587"/>
                </a:cubicBezTo>
                <a:cubicBezTo>
                  <a:pt x="5749964" y="2389132"/>
                  <a:pt x="5739649" y="2384387"/>
                  <a:pt x="5741178" y="2373609"/>
                </a:cubicBezTo>
                <a:cubicBezTo>
                  <a:pt x="5719021" y="2374899"/>
                  <a:pt x="5719021" y="2374899"/>
                  <a:pt x="5697883" y="2369002"/>
                </a:cubicBezTo>
                <a:cubicBezTo>
                  <a:pt x="5698393" y="2365410"/>
                  <a:pt x="5698903" y="2361818"/>
                  <a:pt x="5688588" y="2357075"/>
                </a:cubicBezTo>
                <a:cubicBezTo>
                  <a:pt x="5666940" y="2354771"/>
                  <a:pt x="5666430" y="2358363"/>
                  <a:pt x="5655606" y="2357212"/>
                </a:cubicBezTo>
                <a:cubicBezTo>
                  <a:pt x="5644271" y="2359652"/>
                  <a:pt x="5654077" y="2367989"/>
                  <a:pt x="5643252" y="2366836"/>
                </a:cubicBezTo>
                <a:cubicBezTo>
                  <a:pt x="5643762" y="2363245"/>
                  <a:pt x="5632939" y="2362093"/>
                  <a:pt x="5632939" y="2362093"/>
                </a:cubicBezTo>
                <a:cubicBezTo>
                  <a:pt x="5633449" y="2358501"/>
                  <a:pt x="5633449" y="2358501"/>
                  <a:pt x="5633449" y="2358501"/>
                </a:cubicBezTo>
                <a:cubicBezTo>
                  <a:pt x="5622624" y="2357349"/>
                  <a:pt x="5622624" y="2357349"/>
                  <a:pt x="5622624" y="2357349"/>
                </a:cubicBezTo>
                <a:cubicBezTo>
                  <a:pt x="5622624" y="2357349"/>
                  <a:pt x="5622113" y="2360941"/>
                  <a:pt x="5622113" y="2360941"/>
                </a:cubicBezTo>
                <a:cubicBezTo>
                  <a:pt x="5623133" y="2353757"/>
                  <a:pt x="5600976" y="2355045"/>
                  <a:pt x="5600976" y="2355045"/>
                </a:cubicBezTo>
                <a:cubicBezTo>
                  <a:pt x="5601996" y="2347861"/>
                  <a:pt x="5602506" y="2344268"/>
                  <a:pt x="5603015" y="2340675"/>
                </a:cubicBezTo>
                <a:cubicBezTo>
                  <a:pt x="5592702" y="2335932"/>
                  <a:pt x="5591681" y="2343117"/>
                  <a:pt x="5580856" y="2341965"/>
                </a:cubicBezTo>
                <a:cubicBezTo>
                  <a:pt x="5581366" y="2338372"/>
                  <a:pt x="5570541" y="2337221"/>
                  <a:pt x="5571051" y="2333628"/>
                </a:cubicBezTo>
                <a:cubicBezTo>
                  <a:pt x="5571560" y="2330035"/>
                  <a:pt x="5571560" y="2330035"/>
                  <a:pt x="5571560" y="2330035"/>
                </a:cubicBezTo>
                <a:cubicBezTo>
                  <a:pt x="5571560" y="2330035"/>
                  <a:pt x="5571560" y="2330035"/>
                  <a:pt x="5572070" y="2326443"/>
                </a:cubicBezTo>
                <a:cubicBezTo>
                  <a:pt x="5572070" y="2326443"/>
                  <a:pt x="5572070" y="2326443"/>
                  <a:pt x="5572579" y="2322851"/>
                </a:cubicBezTo>
                <a:cubicBezTo>
                  <a:pt x="5561756" y="2321699"/>
                  <a:pt x="5561756" y="2321699"/>
                  <a:pt x="5561756" y="2321699"/>
                </a:cubicBezTo>
                <a:cubicBezTo>
                  <a:pt x="5561756" y="2321699"/>
                  <a:pt x="5561756" y="2321699"/>
                  <a:pt x="5562266" y="2318107"/>
                </a:cubicBezTo>
                <a:cubicBezTo>
                  <a:pt x="5573599" y="2315665"/>
                  <a:pt x="5574109" y="2312072"/>
                  <a:pt x="5584934" y="2313224"/>
                </a:cubicBezTo>
                <a:cubicBezTo>
                  <a:pt x="5595759" y="2314376"/>
                  <a:pt x="5606583" y="2315528"/>
                  <a:pt x="5616895" y="2320272"/>
                </a:cubicBezTo>
                <a:cubicBezTo>
                  <a:pt x="5616386" y="2323864"/>
                  <a:pt x="5616386" y="2323864"/>
                  <a:pt x="5616386" y="2323864"/>
                </a:cubicBezTo>
                <a:cubicBezTo>
                  <a:pt x="5616386" y="2323864"/>
                  <a:pt x="5605053" y="2326306"/>
                  <a:pt x="5605053" y="2326306"/>
                </a:cubicBezTo>
                <a:cubicBezTo>
                  <a:pt x="5594228" y="2325153"/>
                  <a:pt x="5593719" y="2328746"/>
                  <a:pt x="5593210" y="2332338"/>
                </a:cubicBezTo>
                <a:cubicBezTo>
                  <a:pt x="5603525" y="2337083"/>
                  <a:pt x="5604034" y="2333490"/>
                  <a:pt x="5615367" y="2331050"/>
                </a:cubicBezTo>
                <a:cubicBezTo>
                  <a:pt x="5615876" y="2327456"/>
                  <a:pt x="5615876" y="2327456"/>
                  <a:pt x="5627210" y="2325016"/>
                </a:cubicBezTo>
                <a:cubicBezTo>
                  <a:pt x="5627210" y="2325016"/>
                  <a:pt x="5638546" y="2322575"/>
                  <a:pt x="5648858" y="2327319"/>
                </a:cubicBezTo>
                <a:cubicBezTo>
                  <a:pt x="5649879" y="2320134"/>
                  <a:pt x="5639056" y="2318982"/>
                  <a:pt x="5650387" y="2316541"/>
                </a:cubicBezTo>
                <a:cubicBezTo>
                  <a:pt x="5650387" y="2316541"/>
                  <a:pt x="5650897" y="2312949"/>
                  <a:pt x="5661722" y="2314101"/>
                </a:cubicBezTo>
                <a:cubicBezTo>
                  <a:pt x="5672036" y="2318845"/>
                  <a:pt x="5660704" y="2321286"/>
                  <a:pt x="5660193" y="2324879"/>
                </a:cubicBezTo>
                <a:cubicBezTo>
                  <a:pt x="5692665" y="2328333"/>
                  <a:pt x="5712274" y="2345006"/>
                  <a:pt x="5744745" y="2348461"/>
                </a:cubicBezTo>
                <a:cubicBezTo>
                  <a:pt x="5746275" y="2337684"/>
                  <a:pt x="5725647" y="2328196"/>
                  <a:pt x="5715332" y="2323451"/>
                </a:cubicBezTo>
                <a:cubicBezTo>
                  <a:pt x="5727176" y="2317417"/>
                  <a:pt x="5747803" y="2326907"/>
                  <a:pt x="5758628" y="2328058"/>
                </a:cubicBezTo>
                <a:cubicBezTo>
                  <a:pt x="5760159" y="2317280"/>
                  <a:pt x="5748824" y="2319721"/>
                  <a:pt x="5750861" y="2305351"/>
                </a:cubicBezTo>
                <a:cubicBezTo>
                  <a:pt x="5761177" y="2310095"/>
                  <a:pt x="5771492" y="2314840"/>
                  <a:pt x="5781805" y="2319584"/>
                </a:cubicBezTo>
                <a:cubicBezTo>
                  <a:pt x="5781805" y="2319584"/>
                  <a:pt x="5792630" y="2320735"/>
                  <a:pt x="5792630" y="2320735"/>
                </a:cubicBezTo>
                <a:cubicBezTo>
                  <a:pt x="5802945" y="2325479"/>
                  <a:pt x="5792121" y="2324328"/>
                  <a:pt x="5802945" y="2325479"/>
                </a:cubicBezTo>
                <a:cubicBezTo>
                  <a:pt x="5813768" y="2326631"/>
                  <a:pt x="5814278" y="2323038"/>
                  <a:pt x="5824593" y="2327783"/>
                </a:cubicBezTo>
                <a:cubicBezTo>
                  <a:pt x="5814787" y="2319446"/>
                  <a:pt x="5793649" y="2313550"/>
                  <a:pt x="5806003" y="2303924"/>
                </a:cubicBezTo>
                <a:cubicBezTo>
                  <a:pt x="5806513" y="2300331"/>
                  <a:pt x="5795178" y="2302773"/>
                  <a:pt x="5796198" y="2295588"/>
                </a:cubicBezTo>
                <a:cubicBezTo>
                  <a:pt x="5807023" y="2296740"/>
                  <a:pt x="5828159" y="2302636"/>
                  <a:pt x="5829179" y="2295450"/>
                </a:cubicBezTo>
                <a:cubicBezTo>
                  <a:pt x="5828670" y="2299044"/>
                  <a:pt x="5838985" y="2303787"/>
                  <a:pt x="5838985" y="2303787"/>
                </a:cubicBezTo>
                <a:cubicBezTo>
                  <a:pt x="5861652" y="2298904"/>
                  <a:pt x="5842043" y="2282231"/>
                  <a:pt x="5864710" y="2277350"/>
                </a:cubicBezTo>
                <a:cubicBezTo>
                  <a:pt x="5875536" y="2278502"/>
                  <a:pt x="5885848" y="2283246"/>
                  <a:pt x="5896162" y="2287989"/>
                </a:cubicBezTo>
                <a:cubicBezTo>
                  <a:pt x="5896672" y="2284396"/>
                  <a:pt x="5897182" y="2280805"/>
                  <a:pt x="5897182" y="2280805"/>
                </a:cubicBezTo>
                <a:cubicBezTo>
                  <a:pt x="5908517" y="2278364"/>
                  <a:pt x="5918832" y="2283108"/>
                  <a:pt x="5919342" y="2279515"/>
                </a:cubicBezTo>
                <a:cubicBezTo>
                  <a:pt x="5908517" y="2278364"/>
                  <a:pt x="5919852" y="2275922"/>
                  <a:pt x="5920362" y="2272329"/>
                </a:cubicBezTo>
                <a:cubicBezTo>
                  <a:pt x="5920871" y="2268737"/>
                  <a:pt x="5931693" y="2269890"/>
                  <a:pt x="5932713" y="2262704"/>
                </a:cubicBezTo>
                <a:cubicBezTo>
                  <a:pt x="5932713" y="2262704"/>
                  <a:pt x="5933222" y="2259112"/>
                  <a:pt x="5933222" y="2259112"/>
                </a:cubicBezTo>
                <a:cubicBezTo>
                  <a:pt x="5922400" y="2257959"/>
                  <a:pt x="5911574" y="2256809"/>
                  <a:pt x="5912594" y="2249623"/>
                </a:cubicBezTo>
                <a:cubicBezTo>
                  <a:pt x="5869297" y="2245017"/>
                  <a:pt x="5877573" y="2264131"/>
                  <a:pt x="5844592" y="2264269"/>
                </a:cubicBezTo>
                <a:cubicBezTo>
                  <a:pt x="5843062" y="2275046"/>
                  <a:pt x="5842043" y="2282231"/>
                  <a:pt x="5819884" y="2283520"/>
                </a:cubicBezTo>
                <a:cubicBezTo>
                  <a:pt x="5820393" y="2279928"/>
                  <a:pt x="5820393" y="2279928"/>
                  <a:pt x="5821413" y="2272742"/>
                </a:cubicBezTo>
                <a:cubicBezTo>
                  <a:pt x="5810590" y="2271591"/>
                  <a:pt x="5810081" y="2275184"/>
                  <a:pt x="5810590" y="2271591"/>
                </a:cubicBezTo>
                <a:cubicBezTo>
                  <a:pt x="5811100" y="2268000"/>
                  <a:pt x="5801294" y="2259661"/>
                  <a:pt x="5802314" y="2252476"/>
                </a:cubicBezTo>
                <a:cubicBezTo>
                  <a:pt x="5780668" y="2250173"/>
                  <a:pt x="5779138" y="2260951"/>
                  <a:pt x="5757488" y="2258649"/>
                </a:cubicBezTo>
                <a:cubicBezTo>
                  <a:pt x="5758508" y="2251463"/>
                  <a:pt x="5748195" y="2246718"/>
                  <a:pt x="5748704" y="2243126"/>
                </a:cubicBezTo>
                <a:cubicBezTo>
                  <a:pt x="5737880" y="2241976"/>
                  <a:pt x="5737880" y="2241976"/>
                  <a:pt x="5727564" y="2237230"/>
                </a:cubicBezTo>
                <a:cubicBezTo>
                  <a:pt x="5716232" y="2239671"/>
                  <a:pt x="5715723" y="2243263"/>
                  <a:pt x="5704898" y="2242112"/>
                </a:cubicBezTo>
                <a:cubicBezTo>
                  <a:pt x="5705407" y="2238519"/>
                  <a:pt x="5695092" y="2233775"/>
                  <a:pt x="5695602" y="2230184"/>
                </a:cubicBezTo>
                <a:cubicBezTo>
                  <a:pt x="5685290" y="2225439"/>
                  <a:pt x="5685290" y="2225439"/>
                  <a:pt x="5685798" y="2221846"/>
                </a:cubicBezTo>
                <a:cubicBezTo>
                  <a:pt x="5696621" y="2222998"/>
                  <a:pt x="5697131" y="2219406"/>
                  <a:pt x="5697640" y="2215813"/>
                </a:cubicBezTo>
                <a:cubicBezTo>
                  <a:pt x="5676503" y="2209916"/>
                  <a:pt x="5664659" y="2215949"/>
                  <a:pt x="5653836" y="2214799"/>
                </a:cubicBezTo>
                <a:cubicBezTo>
                  <a:pt x="5630148" y="2226866"/>
                  <a:pt x="5631676" y="2216088"/>
                  <a:pt x="5621875" y="2207751"/>
                </a:cubicBezTo>
                <a:cubicBezTo>
                  <a:pt x="5611049" y="2206600"/>
                  <a:pt x="5610539" y="2210192"/>
                  <a:pt x="5599204" y="2212633"/>
                </a:cubicBezTo>
                <a:cubicBezTo>
                  <a:pt x="5599714" y="2209039"/>
                  <a:pt x="5588889" y="2207888"/>
                  <a:pt x="5589399" y="2204297"/>
                </a:cubicBezTo>
                <a:cubicBezTo>
                  <a:pt x="5579087" y="2199552"/>
                  <a:pt x="5588379" y="2211481"/>
                  <a:pt x="5577556" y="2210330"/>
                </a:cubicBezTo>
                <a:cubicBezTo>
                  <a:pt x="5566733" y="2209178"/>
                  <a:pt x="5567242" y="2205584"/>
                  <a:pt x="5545595" y="2203281"/>
                </a:cubicBezTo>
                <a:cubicBezTo>
                  <a:pt x="5557437" y="2197247"/>
                  <a:pt x="5536298" y="2191353"/>
                  <a:pt x="5536808" y="2187761"/>
                </a:cubicBezTo>
                <a:cubicBezTo>
                  <a:pt x="5525984" y="2186610"/>
                  <a:pt x="5525984" y="2186610"/>
                  <a:pt x="5515162" y="2185456"/>
                </a:cubicBezTo>
                <a:close/>
                <a:moveTo>
                  <a:pt x="5330202" y="2183930"/>
                </a:moveTo>
                <a:cubicBezTo>
                  <a:pt x="5329649" y="2187829"/>
                  <a:pt x="5329649" y="2187829"/>
                  <a:pt x="5338747" y="2192758"/>
                </a:cubicBezTo>
                <a:cubicBezTo>
                  <a:pt x="5338747" y="2192758"/>
                  <a:pt x="5339302" y="2188857"/>
                  <a:pt x="5348955" y="2189884"/>
                </a:cubicBezTo>
                <a:cubicBezTo>
                  <a:pt x="5349507" y="2185984"/>
                  <a:pt x="5339855" y="2184958"/>
                  <a:pt x="5330202" y="2183930"/>
                </a:cubicBezTo>
                <a:close/>
                <a:moveTo>
                  <a:pt x="6110122" y="2183772"/>
                </a:moveTo>
                <a:lnTo>
                  <a:pt x="6098169" y="2185140"/>
                </a:lnTo>
                <a:cubicBezTo>
                  <a:pt x="6109753" y="2186371"/>
                  <a:pt x="6109753" y="2186371"/>
                  <a:pt x="6109753" y="2186371"/>
                </a:cubicBezTo>
                <a:cubicBezTo>
                  <a:pt x="6110122" y="2183772"/>
                  <a:pt x="6110122" y="2183772"/>
                  <a:pt x="6110122" y="2183772"/>
                </a:cubicBezTo>
                <a:close/>
                <a:moveTo>
                  <a:pt x="5185324" y="2183033"/>
                </a:moveTo>
                <a:cubicBezTo>
                  <a:pt x="5173218" y="2185484"/>
                  <a:pt x="5172695" y="2189166"/>
                  <a:pt x="5171651" y="2196535"/>
                </a:cubicBezTo>
                <a:cubicBezTo>
                  <a:pt x="5171651" y="2196535"/>
                  <a:pt x="5171651" y="2196535"/>
                  <a:pt x="5183234" y="2197766"/>
                </a:cubicBezTo>
                <a:cubicBezTo>
                  <a:pt x="5182711" y="2201450"/>
                  <a:pt x="5182711" y="2201450"/>
                  <a:pt x="5182190" y="2205134"/>
                </a:cubicBezTo>
                <a:lnTo>
                  <a:pt x="5162884" y="2203080"/>
                </a:lnTo>
                <a:cubicBezTo>
                  <a:pt x="5161902" y="2210014"/>
                  <a:pt x="5171236" y="2221564"/>
                  <a:pt x="5192363" y="2227330"/>
                </a:cubicBezTo>
                <a:cubicBezTo>
                  <a:pt x="5215459" y="2219231"/>
                  <a:pt x="5183521" y="2212314"/>
                  <a:pt x="5184505" y="2205380"/>
                </a:cubicBezTo>
                <a:lnTo>
                  <a:pt x="5182190" y="2205134"/>
                </a:lnTo>
                <a:cubicBezTo>
                  <a:pt x="5187980" y="2205751"/>
                  <a:pt x="5193774" y="2206366"/>
                  <a:pt x="5198246" y="2205907"/>
                </a:cubicBezTo>
                <a:cubicBezTo>
                  <a:pt x="5202721" y="2205450"/>
                  <a:pt x="5205876" y="2203914"/>
                  <a:pt x="5206398" y="2200231"/>
                </a:cubicBezTo>
                <a:cubicBezTo>
                  <a:pt x="5206398" y="2200231"/>
                  <a:pt x="5194817" y="2198999"/>
                  <a:pt x="5194817" y="2198999"/>
                </a:cubicBezTo>
                <a:cubicBezTo>
                  <a:pt x="5195340" y="2195315"/>
                  <a:pt x="5196908" y="2184263"/>
                  <a:pt x="5185324" y="2183033"/>
                </a:cubicBezTo>
                <a:close/>
                <a:moveTo>
                  <a:pt x="5965245" y="2182874"/>
                </a:moveTo>
                <a:cubicBezTo>
                  <a:pt x="5953170" y="2185108"/>
                  <a:pt x="5953170" y="2185108"/>
                  <a:pt x="5952677" y="2188577"/>
                </a:cubicBezTo>
                <a:cubicBezTo>
                  <a:pt x="5952186" y="2192042"/>
                  <a:pt x="5952186" y="2192042"/>
                  <a:pt x="5963769" y="2193274"/>
                </a:cubicBezTo>
                <a:cubicBezTo>
                  <a:pt x="5964261" y="2189809"/>
                  <a:pt x="5964753" y="2186341"/>
                  <a:pt x="5965245" y="2182874"/>
                </a:cubicBezTo>
                <a:close/>
                <a:moveTo>
                  <a:pt x="5230643" y="2181256"/>
                </a:moveTo>
                <a:cubicBezTo>
                  <a:pt x="5230143" y="2184785"/>
                  <a:pt x="5229641" y="2188313"/>
                  <a:pt x="5229641" y="2188313"/>
                </a:cubicBezTo>
                <a:cubicBezTo>
                  <a:pt x="5229141" y="2191841"/>
                  <a:pt x="5229141" y="2191841"/>
                  <a:pt x="5228639" y="2195371"/>
                </a:cubicBezTo>
                <a:cubicBezTo>
                  <a:pt x="5218486" y="2197873"/>
                  <a:pt x="5217986" y="2201401"/>
                  <a:pt x="5227639" y="2202427"/>
                </a:cubicBezTo>
                <a:cubicBezTo>
                  <a:pt x="5227639" y="2202427"/>
                  <a:pt x="5227138" y="2205956"/>
                  <a:pt x="5227138" y="2205956"/>
                </a:cubicBezTo>
                <a:cubicBezTo>
                  <a:pt x="5227138" y="2205956"/>
                  <a:pt x="5236791" y="2206984"/>
                  <a:pt x="5236791" y="2206984"/>
                </a:cubicBezTo>
                <a:cubicBezTo>
                  <a:pt x="5237292" y="2203456"/>
                  <a:pt x="5237292" y="2203456"/>
                  <a:pt x="5237292" y="2203456"/>
                </a:cubicBezTo>
                <a:cubicBezTo>
                  <a:pt x="5237292" y="2203456"/>
                  <a:pt x="5238293" y="2196398"/>
                  <a:pt x="5238293" y="2196398"/>
                </a:cubicBezTo>
                <a:cubicBezTo>
                  <a:pt x="5238793" y="2192869"/>
                  <a:pt x="5238793" y="2192869"/>
                  <a:pt x="5238793" y="2192869"/>
                </a:cubicBezTo>
                <a:cubicBezTo>
                  <a:pt x="5239294" y="2189340"/>
                  <a:pt x="5239795" y="2185813"/>
                  <a:pt x="5239795" y="2185813"/>
                </a:cubicBezTo>
                <a:cubicBezTo>
                  <a:pt x="5240295" y="2182282"/>
                  <a:pt x="5240295" y="2182282"/>
                  <a:pt x="5240295" y="2182282"/>
                </a:cubicBezTo>
                <a:cubicBezTo>
                  <a:pt x="5240295" y="2182282"/>
                  <a:pt x="5240295" y="2182282"/>
                  <a:pt x="5230643" y="2181256"/>
                </a:cubicBezTo>
                <a:close/>
                <a:moveTo>
                  <a:pt x="6065081" y="2178980"/>
                </a:moveTo>
                <a:cubicBezTo>
                  <a:pt x="6054784" y="2177884"/>
                  <a:pt x="6049131" y="2180911"/>
                  <a:pt x="6049911" y="2184624"/>
                </a:cubicBezTo>
                <a:cubicBezTo>
                  <a:pt x="6050689" y="2188335"/>
                  <a:pt x="6057904" y="2192732"/>
                  <a:pt x="6073348" y="2194376"/>
                </a:cubicBezTo>
                <a:cubicBezTo>
                  <a:pt x="6063560" y="2189704"/>
                  <a:pt x="6074868" y="2183649"/>
                  <a:pt x="6065081" y="2178980"/>
                </a:cubicBezTo>
                <a:close/>
                <a:moveTo>
                  <a:pt x="5484277" y="2175249"/>
                </a:moveTo>
                <a:cubicBezTo>
                  <a:pt x="5483817" y="2178500"/>
                  <a:pt x="5483817" y="2178500"/>
                  <a:pt x="5483355" y="2181750"/>
                </a:cubicBezTo>
                <a:cubicBezTo>
                  <a:pt x="5489146" y="2182367"/>
                  <a:pt x="5492043" y="2182674"/>
                  <a:pt x="5493547" y="2182423"/>
                </a:cubicBezTo>
                <a:cubicBezTo>
                  <a:pt x="5495053" y="2182170"/>
                  <a:pt x="5495168" y="2181357"/>
                  <a:pt x="5495399" y="2179733"/>
                </a:cubicBezTo>
                <a:cubicBezTo>
                  <a:pt x="5495399" y="2179733"/>
                  <a:pt x="5495399" y="2179733"/>
                  <a:pt x="5484277" y="2175249"/>
                </a:cubicBezTo>
                <a:close/>
                <a:moveTo>
                  <a:pt x="5187899" y="2175223"/>
                </a:moveTo>
                <a:cubicBezTo>
                  <a:pt x="5186452" y="2175070"/>
                  <a:pt x="5186336" y="2175882"/>
                  <a:pt x="5185875" y="2179132"/>
                </a:cubicBezTo>
                <a:cubicBezTo>
                  <a:pt x="5185875" y="2179132"/>
                  <a:pt x="5185875" y="2179132"/>
                  <a:pt x="5197459" y="2180365"/>
                </a:cubicBezTo>
                <a:cubicBezTo>
                  <a:pt x="5197459" y="2180365"/>
                  <a:pt x="5197920" y="2177114"/>
                  <a:pt x="5197920" y="2177114"/>
                </a:cubicBezTo>
                <a:cubicBezTo>
                  <a:pt x="5192128" y="2176497"/>
                  <a:pt x="5189348" y="2175377"/>
                  <a:pt x="5187899" y="2175223"/>
                </a:cubicBezTo>
                <a:close/>
                <a:moveTo>
                  <a:pt x="5322123" y="2157996"/>
                </a:moveTo>
                <a:cubicBezTo>
                  <a:pt x="5322123" y="2157996"/>
                  <a:pt x="5322123" y="2157996"/>
                  <a:pt x="5321569" y="2161896"/>
                </a:cubicBezTo>
                <a:cubicBezTo>
                  <a:pt x="5321569" y="2161896"/>
                  <a:pt x="5333154" y="2163130"/>
                  <a:pt x="5333154" y="2163130"/>
                </a:cubicBezTo>
                <a:cubicBezTo>
                  <a:pt x="5321569" y="2161896"/>
                  <a:pt x="5322123" y="2157996"/>
                  <a:pt x="5322123" y="2157996"/>
                </a:cubicBezTo>
                <a:close/>
                <a:moveTo>
                  <a:pt x="6069348" y="2153519"/>
                </a:moveTo>
                <a:cubicBezTo>
                  <a:pt x="6058248" y="2152338"/>
                  <a:pt x="6057728" y="2156002"/>
                  <a:pt x="6057208" y="2159666"/>
                </a:cubicBezTo>
                <a:cubicBezTo>
                  <a:pt x="6062758" y="2160256"/>
                  <a:pt x="6065534" y="2160553"/>
                  <a:pt x="6068374" y="2160388"/>
                </a:cubicBezTo>
                <a:cubicBezTo>
                  <a:pt x="6071213" y="2160226"/>
                  <a:pt x="6074118" y="2159605"/>
                  <a:pt x="6079928" y="2158364"/>
                </a:cubicBezTo>
                <a:cubicBezTo>
                  <a:pt x="6079928" y="2158364"/>
                  <a:pt x="6080448" y="2154700"/>
                  <a:pt x="6069348" y="2153519"/>
                </a:cubicBezTo>
                <a:close/>
                <a:moveTo>
                  <a:pt x="5903073" y="2150320"/>
                </a:moveTo>
                <a:cubicBezTo>
                  <a:pt x="5900275" y="2150475"/>
                  <a:pt x="5900148" y="2151369"/>
                  <a:pt x="5905364" y="2153739"/>
                </a:cubicBezTo>
                <a:cubicBezTo>
                  <a:pt x="5916303" y="2154902"/>
                  <a:pt x="5893410" y="2159723"/>
                  <a:pt x="5881964" y="2162137"/>
                </a:cubicBezTo>
                <a:cubicBezTo>
                  <a:pt x="5892396" y="2166874"/>
                  <a:pt x="5903335" y="2168040"/>
                  <a:pt x="5914782" y="2165628"/>
                </a:cubicBezTo>
                <a:cubicBezTo>
                  <a:pt x="5925721" y="2166793"/>
                  <a:pt x="5925721" y="2166793"/>
                  <a:pt x="5925721" y="2166793"/>
                </a:cubicBezTo>
                <a:cubicBezTo>
                  <a:pt x="5925721" y="2166793"/>
                  <a:pt x="5925214" y="2170367"/>
                  <a:pt x="5925214" y="2170367"/>
                </a:cubicBezTo>
                <a:cubicBezTo>
                  <a:pt x="5924707" y="2173943"/>
                  <a:pt x="5903335" y="2168040"/>
                  <a:pt x="5902320" y="2175188"/>
                </a:cubicBezTo>
                <a:cubicBezTo>
                  <a:pt x="5913260" y="2176352"/>
                  <a:pt x="5923692" y="2181093"/>
                  <a:pt x="5935140" y="2178680"/>
                </a:cubicBezTo>
                <a:cubicBezTo>
                  <a:pt x="5935646" y="2175105"/>
                  <a:pt x="5947092" y="2172696"/>
                  <a:pt x="5947600" y="2169119"/>
                </a:cubicBezTo>
                <a:cubicBezTo>
                  <a:pt x="5936660" y="2167955"/>
                  <a:pt x="5936660" y="2167955"/>
                  <a:pt x="5936660" y="2167955"/>
                </a:cubicBezTo>
                <a:cubicBezTo>
                  <a:pt x="5926227" y="2163216"/>
                  <a:pt x="5926227" y="2163216"/>
                  <a:pt x="5915289" y="2162053"/>
                </a:cubicBezTo>
                <a:cubicBezTo>
                  <a:pt x="5915796" y="2158476"/>
                  <a:pt x="5926735" y="2159641"/>
                  <a:pt x="5927243" y="2156067"/>
                </a:cubicBezTo>
                <a:cubicBezTo>
                  <a:pt x="5916303" y="2154902"/>
                  <a:pt x="5916810" y="2151327"/>
                  <a:pt x="5916810" y="2151327"/>
                </a:cubicBezTo>
                <a:cubicBezTo>
                  <a:pt x="5911341" y="2150745"/>
                  <a:pt x="5905870" y="2150163"/>
                  <a:pt x="5903073" y="2150320"/>
                </a:cubicBezTo>
                <a:close/>
                <a:moveTo>
                  <a:pt x="5323230" y="2150195"/>
                </a:moveTo>
                <a:cubicBezTo>
                  <a:pt x="5323230" y="2150195"/>
                  <a:pt x="5322675" y="2154097"/>
                  <a:pt x="5322675" y="2154097"/>
                </a:cubicBezTo>
                <a:cubicBezTo>
                  <a:pt x="5334259" y="2155329"/>
                  <a:pt x="5334259" y="2155329"/>
                  <a:pt x="5334259" y="2155329"/>
                </a:cubicBezTo>
                <a:cubicBezTo>
                  <a:pt x="5334259" y="2155329"/>
                  <a:pt x="5334814" y="2151429"/>
                  <a:pt x="5334814" y="2151429"/>
                </a:cubicBezTo>
                <a:cubicBezTo>
                  <a:pt x="5323230" y="2150195"/>
                  <a:pt x="5323230" y="2150195"/>
                  <a:pt x="5323230" y="2150195"/>
                </a:cubicBezTo>
                <a:close/>
                <a:moveTo>
                  <a:pt x="5312570" y="2142464"/>
                </a:moveTo>
                <a:cubicBezTo>
                  <a:pt x="5312202" y="2145064"/>
                  <a:pt x="5312202" y="2145064"/>
                  <a:pt x="5312202" y="2145064"/>
                </a:cubicBezTo>
                <a:cubicBezTo>
                  <a:pt x="5323785" y="2146296"/>
                  <a:pt x="5323785" y="2146296"/>
                  <a:pt x="5323785" y="2146296"/>
                </a:cubicBezTo>
                <a:cubicBezTo>
                  <a:pt x="5323785" y="2146296"/>
                  <a:pt x="5323785" y="2146296"/>
                  <a:pt x="5324153" y="2143696"/>
                </a:cubicBezTo>
                <a:cubicBezTo>
                  <a:pt x="5324153" y="2143696"/>
                  <a:pt x="5324153" y="2143696"/>
                  <a:pt x="5312570" y="2142464"/>
                </a:cubicBezTo>
                <a:close/>
                <a:moveTo>
                  <a:pt x="5258520" y="2136714"/>
                </a:moveTo>
                <a:cubicBezTo>
                  <a:pt x="5258288" y="2138337"/>
                  <a:pt x="5255277" y="2138842"/>
                  <a:pt x="5253715" y="2139501"/>
                </a:cubicBezTo>
                <a:cubicBezTo>
                  <a:pt x="5252153" y="2140158"/>
                  <a:pt x="5252037" y="2140972"/>
                  <a:pt x="5257597" y="2143212"/>
                </a:cubicBezTo>
                <a:cubicBezTo>
                  <a:pt x="5257597" y="2143212"/>
                  <a:pt x="5269640" y="2141195"/>
                  <a:pt x="5258520" y="2136714"/>
                </a:cubicBezTo>
                <a:close/>
                <a:moveTo>
                  <a:pt x="5281272" y="2135174"/>
                </a:moveTo>
                <a:cubicBezTo>
                  <a:pt x="5275462" y="2138137"/>
                  <a:pt x="5271933" y="2144031"/>
                  <a:pt x="5273961" y="2148723"/>
                </a:cubicBezTo>
                <a:cubicBezTo>
                  <a:pt x="5275990" y="2153417"/>
                  <a:pt x="5283578" y="2156910"/>
                  <a:pt x="5300003" y="2155078"/>
                </a:cubicBezTo>
                <a:cubicBezTo>
                  <a:pt x="5311623" y="2149149"/>
                  <a:pt x="5312623" y="2142091"/>
                  <a:pt x="5291891" y="2136303"/>
                </a:cubicBezTo>
                <a:cubicBezTo>
                  <a:pt x="5291891" y="2136303"/>
                  <a:pt x="5291891" y="2136303"/>
                  <a:pt x="5281272" y="2135174"/>
                </a:cubicBezTo>
                <a:close/>
                <a:moveTo>
                  <a:pt x="5192242" y="2129660"/>
                </a:moveTo>
                <a:cubicBezTo>
                  <a:pt x="5191734" y="2133236"/>
                  <a:pt x="5190721" y="2140387"/>
                  <a:pt x="5190213" y="2143963"/>
                </a:cubicBezTo>
                <a:cubicBezTo>
                  <a:pt x="5190213" y="2143963"/>
                  <a:pt x="5189707" y="2147538"/>
                  <a:pt x="5189707" y="2147538"/>
                </a:cubicBezTo>
                <a:cubicBezTo>
                  <a:pt x="5189199" y="2151111"/>
                  <a:pt x="5200137" y="2152276"/>
                  <a:pt x="5199632" y="2155851"/>
                </a:cubicBezTo>
                <a:cubicBezTo>
                  <a:pt x="5188694" y="2154687"/>
                  <a:pt x="5188694" y="2154687"/>
                  <a:pt x="5188694" y="2154687"/>
                </a:cubicBezTo>
                <a:cubicBezTo>
                  <a:pt x="5176737" y="2160674"/>
                  <a:pt x="5209557" y="2164166"/>
                  <a:pt x="5197097" y="2173727"/>
                </a:cubicBezTo>
                <a:cubicBezTo>
                  <a:pt x="5219482" y="2172479"/>
                  <a:pt x="5231434" y="2166494"/>
                  <a:pt x="5242880" y="2164082"/>
                </a:cubicBezTo>
                <a:cubicBezTo>
                  <a:pt x="5231942" y="2162918"/>
                  <a:pt x="5232956" y="2155768"/>
                  <a:pt x="5222017" y="2154603"/>
                </a:cubicBezTo>
                <a:cubicBezTo>
                  <a:pt x="5222524" y="2151028"/>
                  <a:pt x="5233463" y="2152193"/>
                  <a:pt x="5233969" y="2148617"/>
                </a:cubicBezTo>
                <a:cubicBezTo>
                  <a:pt x="5233969" y="2148617"/>
                  <a:pt x="5233969" y="2148617"/>
                  <a:pt x="5234477" y="2145042"/>
                </a:cubicBezTo>
                <a:cubicBezTo>
                  <a:pt x="5234477" y="2145042"/>
                  <a:pt x="5234986" y="2141467"/>
                  <a:pt x="5234986" y="2141467"/>
                </a:cubicBezTo>
                <a:cubicBezTo>
                  <a:pt x="5224552" y="2136727"/>
                  <a:pt x="5202674" y="2134400"/>
                  <a:pt x="5192242" y="2129660"/>
                </a:cubicBezTo>
                <a:close/>
                <a:moveTo>
                  <a:pt x="6073507" y="2124209"/>
                </a:moveTo>
                <a:cubicBezTo>
                  <a:pt x="6062407" y="2123028"/>
                  <a:pt x="6050785" y="2125510"/>
                  <a:pt x="6039684" y="2124329"/>
                </a:cubicBezTo>
                <a:cubicBezTo>
                  <a:pt x="6027026" y="2134141"/>
                  <a:pt x="6048705" y="2140165"/>
                  <a:pt x="6070388" y="2146190"/>
                </a:cubicBezTo>
                <a:cubicBezTo>
                  <a:pt x="6082008" y="2143708"/>
                  <a:pt x="6092587" y="2148552"/>
                  <a:pt x="6103686" y="2149735"/>
                </a:cubicBezTo>
                <a:cubicBezTo>
                  <a:pt x="6104206" y="2146071"/>
                  <a:pt x="6115306" y="2147251"/>
                  <a:pt x="6115825" y="2143587"/>
                </a:cubicBezTo>
                <a:cubicBezTo>
                  <a:pt x="6105246" y="2138743"/>
                  <a:pt x="6096226" y="2122907"/>
                  <a:pt x="6083566" y="2132717"/>
                </a:cubicBezTo>
                <a:cubicBezTo>
                  <a:pt x="6095186" y="2130233"/>
                  <a:pt x="6094146" y="2137563"/>
                  <a:pt x="6094146" y="2137563"/>
                </a:cubicBezTo>
                <a:cubicBezTo>
                  <a:pt x="6083046" y="2136382"/>
                  <a:pt x="6082527" y="2140045"/>
                  <a:pt x="6082527" y="2140045"/>
                </a:cubicBezTo>
                <a:cubicBezTo>
                  <a:pt x="6071428" y="2138863"/>
                  <a:pt x="6071947" y="2135200"/>
                  <a:pt x="6060846" y="2134019"/>
                </a:cubicBezTo>
                <a:cubicBezTo>
                  <a:pt x="6072466" y="2131537"/>
                  <a:pt x="6072986" y="2127872"/>
                  <a:pt x="6073507" y="2124209"/>
                </a:cubicBezTo>
                <a:close/>
                <a:moveTo>
                  <a:pt x="913524" y="2122178"/>
                </a:moveTo>
                <a:lnTo>
                  <a:pt x="910259" y="2136153"/>
                </a:lnTo>
                <a:cubicBezTo>
                  <a:pt x="910259" y="2136153"/>
                  <a:pt x="909169" y="2140813"/>
                  <a:pt x="909169" y="2140813"/>
                </a:cubicBezTo>
                <a:cubicBezTo>
                  <a:pt x="908080" y="2145471"/>
                  <a:pt x="908080" y="2145471"/>
                  <a:pt x="908080" y="2145471"/>
                </a:cubicBezTo>
                <a:cubicBezTo>
                  <a:pt x="906991" y="2150128"/>
                  <a:pt x="898040" y="2138782"/>
                  <a:pt x="900218" y="2129465"/>
                </a:cubicBezTo>
                <a:cubicBezTo>
                  <a:pt x="901307" y="2124805"/>
                  <a:pt x="912436" y="2126837"/>
                  <a:pt x="913524" y="2122178"/>
                </a:cubicBezTo>
                <a:close/>
                <a:moveTo>
                  <a:pt x="6027557" y="2121759"/>
                </a:moveTo>
                <a:cubicBezTo>
                  <a:pt x="6026412" y="2121197"/>
                  <a:pt x="6023999" y="2120941"/>
                  <a:pt x="6018927" y="2122161"/>
                </a:cubicBezTo>
                <a:cubicBezTo>
                  <a:pt x="6009275" y="2121134"/>
                  <a:pt x="6008783" y="2124601"/>
                  <a:pt x="6008290" y="2128067"/>
                </a:cubicBezTo>
                <a:cubicBezTo>
                  <a:pt x="6017943" y="2129094"/>
                  <a:pt x="6017943" y="2129094"/>
                  <a:pt x="6027595" y="2130120"/>
                </a:cubicBezTo>
                <a:cubicBezTo>
                  <a:pt x="6028088" y="2126655"/>
                  <a:pt x="6018435" y="2125629"/>
                  <a:pt x="6028579" y="2123187"/>
                </a:cubicBezTo>
                <a:cubicBezTo>
                  <a:pt x="6028579" y="2123187"/>
                  <a:pt x="6028702" y="2122321"/>
                  <a:pt x="6027557" y="2121759"/>
                </a:cubicBezTo>
                <a:close/>
                <a:moveTo>
                  <a:pt x="5347142" y="2119749"/>
                </a:moveTo>
                <a:cubicBezTo>
                  <a:pt x="5347142" y="2119749"/>
                  <a:pt x="5346590" y="2123649"/>
                  <a:pt x="5346590" y="2123649"/>
                </a:cubicBezTo>
                <a:cubicBezTo>
                  <a:pt x="5346590" y="2123649"/>
                  <a:pt x="5346037" y="2127549"/>
                  <a:pt x="5346037" y="2127549"/>
                </a:cubicBezTo>
                <a:cubicBezTo>
                  <a:pt x="5346037" y="2127549"/>
                  <a:pt x="5357620" y="2128782"/>
                  <a:pt x="5357620" y="2128782"/>
                </a:cubicBezTo>
                <a:cubicBezTo>
                  <a:pt x="5357620" y="2128782"/>
                  <a:pt x="5358173" y="2124882"/>
                  <a:pt x="5358173" y="2124882"/>
                </a:cubicBezTo>
                <a:cubicBezTo>
                  <a:pt x="5358173" y="2124882"/>
                  <a:pt x="5358727" y="2120982"/>
                  <a:pt x="5358727" y="2120982"/>
                </a:cubicBezTo>
                <a:cubicBezTo>
                  <a:pt x="5358727" y="2120982"/>
                  <a:pt x="5347142" y="2119749"/>
                  <a:pt x="5347142" y="2119749"/>
                </a:cubicBezTo>
                <a:close/>
                <a:moveTo>
                  <a:pt x="5316260" y="2116462"/>
                </a:moveTo>
                <a:cubicBezTo>
                  <a:pt x="5304123" y="2119130"/>
                  <a:pt x="5303570" y="2123030"/>
                  <a:pt x="5303015" y="2126930"/>
                </a:cubicBezTo>
                <a:cubicBezTo>
                  <a:pt x="5308807" y="2127546"/>
                  <a:pt x="5314738" y="2127188"/>
                  <a:pt x="5320806" y="2125853"/>
                </a:cubicBezTo>
                <a:cubicBezTo>
                  <a:pt x="5326876" y="2124520"/>
                  <a:pt x="5333080" y="2122211"/>
                  <a:pt x="5339425" y="2118927"/>
                </a:cubicBezTo>
                <a:cubicBezTo>
                  <a:pt x="5327289" y="2121596"/>
                  <a:pt x="5316260" y="2116462"/>
                  <a:pt x="5316260" y="2116462"/>
                </a:cubicBezTo>
                <a:close/>
                <a:moveTo>
                  <a:pt x="5228802" y="2111380"/>
                </a:moveTo>
                <a:cubicBezTo>
                  <a:pt x="5228802" y="2111380"/>
                  <a:pt x="5228305" y="2114890"/>
                  <a:pt x="5228305" y="2114890"/>
                </a:cubicBezTo>
                <a:cubicBezTo>
                  <a:pt x="5227309" y="2121910"/>
                  <a:pt x="5237426" y="2126550"/>
                  <a:pt x="5248045" y="2127681"/>
                </a:cubicBezTo>
                <a:cubicBezTo>
                  <a:pt x="5248542" y="2124169"/>
                  <a:pt x="5249042" y="2120659"/>
                  <a:pt x="5238921" y="2116019"/>
                </a:cubicBezTo>
                <a:cubicBezTo>
                  <a:pt x="5238921" y="2116019"/>
                  <a:pt x="5239419" y="2112510"/>
                  <a:pt x="5228802" y="2111380"/>
                </a:cubicBezTo>
                <a:close/>
                <a:moveTo>
                  <a:pt x="5960210" y="2107858"/>
                </a:moveTo>
                <a:cubicBezTo>
                  <a:pt x="5958222" y="2108057"/>
                  <a:pt x="5956176" y="2108666"/>
                  <a:pt x="5956176" y="2108666"/>
                </a:cubicBezTo>
                <a:cubicBezTo>
                  <a:pt x="5955716" y="2111916"/>
                  <a:pt x="5955716" y="2111916"/>
                  <a:pt x="5963436" y="2112738"/>
                </a:cubicBezTo>
                <a:cubicBezTo>
                  <a:pt x="5963436" y="2112738"/>
                  <a:pt x="5963898" y="2109487"/>
                  <a:pt x="5963898" y="2109487"/>
                </a:cubicBezTo>
                <a:cubicBezTo>
                  <a:pt x="5964129" y="2107861"/>
                  <a:pt x="5962199" y="2107657"/>
                  <a:pt x="5960210" y="2107858"/>
                </a:cubicBezTo>
                <a:close/>
                <a:moveTo>
                  <a:pt x="6098805" y="2104707"/>
                </a:moveTo>
                <a:cubicBezTo>
                  <a:pt x="6087636" y="2107476"/>
                  <a:pt x="6076465" y="2110248"/>
                  <a:pt x="6065293" y="2113017"/>
                </a:cubicBezTo>
                <a:cubicBezTo>
                  <a:pt x="6075635" y="2116097"/>
                  <a:pt x="6086252" y="2117228"/>
                  <a:pt x="6094491" y="2116125"/>
                </a:cubicBezTo>
                <a:cubicBezTo>
                  <a:pt x="6102732" y="2115021"/>
                  <a:pt x="6108593" y="2111686"/>
                  <a:pt x="6109423" y="2105836"/>
                </a:cubicBezTo>
                <a:cubicBezTo>
                  <a:pt x="6098805" y="2104707"/>
                  <a:pt x="6109423" y="2105836"/>
                  <a:pt x="6098805" y="2104707"/>
                </a:cubicBezTo>
                <a:close/>
                <a:moveTo>
                  <a:pt x="5367356" y="2101609"/>
                </a:moveTo>
                <a:cubicBezTo>
                  <a:pt x="5364458" y="2101301"/>
                  <a:pt x="5361447" y="2101804"/>
                  <a:pt x="5361217" y="2103429"/>
                </a:cubicBezTo>
                <a:cubicBezTo>
                  <a:pt x="5361217" y="2103429"/>
                  <a:pt x="5361217" y="2103429"/>
                  <a:pt x="5360756" y="2106679"/>
                </a:cubicBezTo>
                <a:cubicBezTo>
                  <a:pt x="5366549" y="2107297"/>
                  <a:pt x="5369558" y="2106792"/>
                  <a:pt x="5371123" y="2106133"/>
                </a:cubicBezTo>
                <a:cubicBezTo>
                  <a:pt x="5372686" y="2105474"/>
                  <a:pt x="5372801" y="2104663"/>
                  <a:pt x="5372801" y="2104663"/>
                </a:cubicBezTo>
                <a:cubicBezTo>
                  <a:pt x="5373032" y="2103038"/>
                  <a:pt x="5370251" y="2101917"/>
                  <a:pt x="5367356" y="2101609"/>
                </a:cubicBezTo>
                <a:close/>
                <a:moveTo>
                  <a:pt x="5362232" y="2096280"/>
                </a:moveTo>
                <a:cubicBezTo>
                  <a:pt x="5362232" y="2096280"/>
                  <a:pt x="5362232" y="2096280"/>
                  <a:pt x="5361678" y="2100180"/>
                </a:cubicBezTo>
                <a:cubicBezTo>
                  <a:pt x="5373262" y="2101412"/>
                  <a:pt x="5373262" y="2101412"/>
                  <a:pt x="5373262" y="2101412"/>
                </a:cubicBezTo>
                <a:cubicBezTo>
                  <a:pt x="5373815" y="2097511"/>
                  <a:pt x="5373815" y="2097511"/>
                  <a:pt x="5373815" y="2097511"/>
                </a:cubicBezTo>
                <a:cubicBezTo>
                  <a:pt x="5373815" y="2097511"/>
                  <a:pt x="5373815" y="2097511"/>
                  <a:pt x="5362232" y="2096280"/>
                </a:cubicBezTo>
                <a:close/>
                <a:moveTo>
                  <a:pt x="4975520" y="2091884"/>
                </a:moveTo>
                <a:lnTo>
                  <a:pt x="4978032" y="2092690"/>
                </a:lnTo>
                <a:lnTo>
                  <a:pt x="4978354" y="2093709"/>
                </a:lnTo>
                <a:lnTo>
                  <a:pt x="4977255" y="2094474"/>
                </a:lnTo>
                <a:cubicBezTo>
                  <a:pt x="4976163" y="2093920"/>
                  <a:pt x="4974923" y="2092894"/>
                  <a:pt x="4974361" y="2093047"/>
                </a:cubicBezTo>
                <a:cubicBezTo>
                  <a:pt x="4973768" y="2091167"/>
                  <a:pt x="4974430" y="2091328"/>
                  <a:pt x="4975520" y="2091884"/>
                </a:cubicBezTo>
                <a:close/>
                <a:moveTo>
                  <a:pt x="5221172" y="2089190"/>
                </a:moveTo>
                <a:cubicBezTo>
                  <a:pt x="5220674" y="2092699"/>
                  <a:pt x="5209558" y="2095080"/>
                  <a:pt x="5208563" y="2102099"/>
                </a:cubicBezTo>
                <a:cubicBezTo>
                  <a:pt x="5219181" y="2103229"/>
                  <a:pt x="5219181" y="2103229"/>
                  <a:pt x="5218683" y="2106740"/>
                </a:cubicBezTo>
                <a:cubicBezTo>
                  <a:pt x="5229300" y="2107869"/>
                  <a:pt x="5229300" y="2107869"/>
                  <a:pt x="5229300" y="2107869"/>
                </a:cubicBezTo>
                <a:cubicBezTo>
                  <a:pt x="5229300" y="2107869"/>
                  <a:pt x="5229800" y="2104359"/>
                  <a:pt x="5229800" y="2104359"/>
                </a:cubicBezTo>
                <a:cubicBezTo>
                  <a:pt x="5240414" y="2105489"/>
                  <a:pt x="5240414" y="2105489"/>
                  <a:pt x="5240414" y="2105489"/>
                </a:cubicBezTo>
                <a:cubicBezTo>
                  <a:pt x="5251530" y="2103107"/>
                  <a:pt x="5240913" y="2101979"/>
                  <a:pt x="5241908" y="2094956"/>
                </a:cubicBezTo>
                <a:cubicBezTo>
                  <a:pt x="5231292" y="2093830"/>
                  <a:pt x="5231791" y="2090318"/>
                  <a:pt x="5221172" y="2089190"/>
                </a:cubicBezTo>
                <a:close/>
                <a:moveTo>
                  <a:pt x="5485421" y="2084313"/>
                </a:moveTo>
                <a:cubicBezTo>
                  <a:pt x="5472855" y="2090015"/>
                  <a:pt x="5484438" y="2091246"/>
                  <a:pt x="5483454" y="2098179"/>
                </a:cubicBezTo>
                <a:cubicBezTo>
                  <a:pt x="5483454" y="2098179"/>
                  <a:pt x="5471871" y="2096948"/>
                  <a:pt x="5471871" y="2096948"/>
                </a:cubicBezTo>
                <a:cubicBezTo>
                  <a:pt x="5471871" y="2096948"/>
                  <a:pt x="5471871" y="2096948"/>
                  <a:pt x="5471380" y="2100414"/>
                </a:cubicBezTo>
                <a:cubicBezTo>
                  <a:pt x="5495038" y="2099411"/>
                  <a:pt x="5482963" y="2101647"/>
                  <a:pt x="5494054" y="2106346"/>
                </a:cubicBezTo>
                <a:cubicBezTo>
                  <a:pt x="5506620" y="2100643"/>
                  <a:pt x="5508096" y="2090243"/>
                  <a:pt x="5485421" y="2084313"/>
                </a:cubicBezTo>
                <a:close/>
                <a:moveTo>
                  <a:pt x="4997788" y="2078112"/>
                </a:moveTo>
                <a:cubicBezTo>
                  <a:pt x="4997061" y="2079700"/>
                  <a:pt x="4997061" y="2079700"/>
                  <a:pt x="4998193" y="2079393"/>
                </a:cubicBezTo>
                <a:cubicBezTo>
                  <a:pt x="4998598" y="2080675"/>
                  <a:pt x="4999003" y="2081959"/>
                  <a:pt x="4999003" y="2081959"/>
                </a:cubicBezTo>
                <a:cubicBezTo>
                  <a:pt x="4997145" y="2083854"/>
                  <a:pt x="4995283" y="2085750"/>
                  <a:pt x="4993017" y="2086364"/>
                </a:cubicBezTo>
                <a:cubicBezTo>
                  <a:pt x="4997632" y="2089290"/>
                  <a:pt x="4993099" y="2090519"/>
                  <a:pt x="4997714" y="2093445"/>
                </a:cubicBezTo>
                <a:cubicBezTo>
                  <a:pt x="4996986" y="2095033"/>
                  <a:pt x="4997393" y="2096315"/>
                  <a:pt x="4997797" y="2097599"/>
                </a:cubicBezTo>
                <a:cubicBezTo>
                  <a:pt x="4998203" y="2098881"/>
                  <a:pt x="4998608" y="2100164"/>
                  <a:pt x="4999015" y="2101445"/>
                </a:cubicBezTo>
                <a:cubicBezTo>
                  <a:pt x="4999419" y="2102728"/>
                  <a:pt x="4999419" y="2102728"/>
                  <a:pt x="5000552" y="2102422"/>
                </a:cubicBezTo>
                <a:cubicBezTo>
                  <a:pt x="5000552" y="2102422"/>
                  <a:pt x="5001686" y="2102115"/>
                  <a:pt x="5001279" y="2100832"/>
                </a:cubicBezTo>
                <a:cubicBezTo>
                  <a:pt x="5002007" y="2099243"/>
                  <a:pt x="5001601" y="2097960"/>
                  <a:pt x="5001197" y="2096678"/>
                </a:cubicBezTo>
                <a:cubicBezTo>
                  <a:pt x="5000791" y="2095396"/>
                  <a:pt x="5000385" y="2094112"/>
                  <a:pt x="5001114" y="2092523"/>
                </a:cubicBezTo>
                <a:cubicBezTo>
                  <a:pt x="5005362" y="2091374"/>
                  <a:pt x="5006101" y="2085692"/>
                  <a:pt x="5004295" y="2083440"/>
                </a:cubicBezTo>
                <a:cubicBezTo>
                  <a:pt x="5003692" y="2082690"/>
                  <a:pt x="5002808" y="2082322"/>
                  <a:pt x="5001675" y="2082627"/>
                </a:cubicBezTo>
                <a:cubicBezTo>
                  <a:pt x="5000542" y="2082934"/>
                  <a:pt x="5000542" y="2082934"/>
                  <a:pt x="5000542" y="2082934"/>
                </a:cubicBezTo>
                <a:cubicBezTo>
                  <a:pt x="5001270" y="2081345"/>
                  <a:pt x="5000864" y="2080062"/>
                  <a:pt x="4999326" y="2079087"/>
                </a:cubicBezTo>
                <a:cubicBezTo>
                  <a:pt x="4998921" y="2077804"/>
                  <a:pt x="4997788" y="2078112"/>
                  <a:pt x="4997788" y="2078112"/>
                </a:cubicBezTo>
                <a:close/>
                <a:moveTo>
                  <a:pt x="6058984" y="2074611"/>
                </a:moveTo>
                <a:cubicBezTo>
                  <a:pt x="6052487" y="2074373"/>
                  <a:pt x="6047085" y="2075613"/>
                  <a:pt x="6046832" y="2077401"/>
                </a:cubicBezTo>
                <a:cubicBezTo>
                  <a:pt x="6057636" y="2074923"/>
                  <a:pt x="6056114" y="2085646"/>
                  <a:pt x="6066410" y="2086742"/>
                </a:cubicBezTo>
                <a:cubicBezTo>
                  <a:pt x="6077211" y="2084262"/>
                  <a:pt x="6077211" y="2084262"/>
                  <a:pt x="6077717" y="2080687"/>
                </a:cubicBezTo>
                <a:cubicBezTo>
                  <a:pt x="6073078" y="2076564"/>
                  <a:pt x="6065483" y="2074848"/>
                  <a:pt x="6058984" y="2074611"/>
                </a:cubicBezTo>
                <a:close/>
                <a:moveTo>
                  <a:pt x="947608" y="2070964"/>
                </a:moveTo>
                <a:cubicBezTo>
                  <a:pt x="946559" y="2075455"/>
                  <a:pt x="945508" y="2079947"/>
                  <a:pt x="945508" y="2079947"/>
                </a:cubicBezTo>
                <a:cubicBezTo>
                  <a:pt x="944459" y="2084439"/>
                  <a:pt x="958412" y="2077619"/>
                  <a:pt x="957364" y="2082112"/>
                </a:cubicBezTo>
                <a:cubicBezTo>
                  <a:pt x="958412" y="2077619"/>
                  <a:pt x="957364" y="2082112"/>
                  <a:pt x="958412" y="2077619"/>
                </a:cubicBezTo>
                <a:cubicBezTo>
                  <a:pt x="959463" y="2073128"/>
                  <a:pt x="947608" y="2070964"/>
                  <a:pt x="947608" y="2070964"/>
                </a:cubicBezTo>
                <a:close/>
                <a:moveTo>
                  <a:pt x="5247061" y="2065549"/>
                </a:moveTo>
                <a:cubicBezTo>
                  <a:pt x="5246554" y="2069125"/>
                  <a:pt x="5246046" y="2072701"/>
                  <a:pt x="5235429" y="2071573"/>
                </a:cubicBezTo>
                <a:cubicBezTo>
                  <a:pt x="5235429" y="2071573"/>
                  <a:pt x="5234923" y="2075146"/>
                  <a:pt x="5234923" y="2075146"/>
                </a:cubicBezTo>
                <a:cubicBezTo>
                  <a:pt x="5234923" y="2075146"/>
                  <a:pt x="5224304" y="2074017"/>
                  <a:pt x="5224304" y="2074017"/>
                </a:cubicBezTo>
                <a:cubicBezTo>
                  <a:pt x="5234923" y="2075146"/>
                  <a:pt x="5234414" y="2078721"/>
                  <a:pt x="5234414" y="2078721"/>
                </a:cubicBezTo>
                <a:cubicBezTo>
                  <a:pt x="5234923" y="2075146"/>
                  <a:pt x="5245539" y="2076276"/>
                  <a:pt x="5245539" y="2076276"/>
                </a:cubicBezTo>
                <a:cubicBezTo>
                  <a:pt x="5245539" y="2076276"/>
                  <a:pt x="5256155" y="2077405"/>
                  <a:pt x="5256155" y="2077405"/>
                </a:cubicBezTo>
                <a:cubicBezTo>
                  <a:pt x="5256155" y="2077405"/>
                  <a:pt x="5267281" y="2074960"/>
                  <a:pt x="5268295" y="2067810"/>
                </a:cubicBezTo>
                <a:cubicBezTo>
                  <a:pt x="5257676" y="2066680"/>
                  <a:pt x="5257676" y="2066680"/>
                  <a:pt x="5247061" y="2065549"/>
                </a:cubicBezTo>
                <a:close/>
                <a:moveTo>
                  <a:pt x="5500140" y="2063444"/>
                </a:moveTo>
                <a:cubicBezTo>
                  <a:pt x="5500140" y="2063444"/>
                  <a:pt x="5500140" y="2063444"/>
                  <a:pt x="5499586" y="2067344"/>
                </a:cubicBezTo>
                <a:cubicBezTo>
                  <a:pt x="5499586" y="2067344"/>
                  <a:pt x="5499586" y="2067344"/>
                  <a:pt x="5499032" y="2071245"/>
                </a:cubicBezTo>
                <a:cubicBezTo>
                  <a:pt x="5510615" y="2072476"/>
                  <a:pt x="5510615" y="2072476"/>
                  <a:pt x="5510615" y="2072476"/>
                </a:cubicBezTo>
                <a:cubicBezTo>
                  <a:pt x="5511169" y="2068577"/>
                  <a:pt x="5511169" y="2068577"/>
                  <a:pt x="5511169" y="2068577"/>
                </a:cubicBezTo>
                <a:cubicBezTo>
                  <a:pt x="5511169" y="2068577"/>
                  <a:pt x="5511169" y="2068577"/>
                  <a:pt x="5500140" y="2063444"/>
                </a:cubicBezTo>
                <a:close/>
                <a:moveTo>
                  <a:pt x="5884834" y="2052907"/>
                </a:moveTo>
                <a:cubicBezTo>
                  <a:pt x="5873681" y="2051721"/>
                  <a:pt x="5872666" y="2058870"/>
                  <a:pt x="5861005" y="2061259"/>
                </a:cubicBezTo>
                <a:cubicBezTo>
                  <a:pt x="5882804" y="2067209"/>
                  <a:pt x="5927420" y="2071956"/>
                  <a:pt x="5937559" y="2080292"/>
                </a:cubicBezTo>
                <a:cubicBezTo>
                  <a:pt x="5937052" y="2083866"/>
                  <a:pt x="5926405" y="2079104"/>
                  <a:pt x="5925897" y="2082680"/>
                </a:cubicBezTo>
                <a:cubicBezTo>
                  <a:pt x="5931220" y="2085061"/>
                  <a:pt x="5936798" y="2085656"/>
                  <a:pt x="5942502" y="2085353"/>
                </a:cubicBezTo>
                <a:cubicBezTo>
                  <a:pt x="5948204" y="2085052"/>
                  <a:pt x="5954035" y="2083860"/>
                  <a:pt x="5959865" y="2082664"/>
                </a:cubicBezTo>
                <a:cubicBezTo>
                  <a:pt x="5960879" y="2075515"/>
                  <a:pt x="5938573" y="2073142"/>
                  <a:pt x="5928434" y="2064804"/>
                </a:cubicBezTo>
                <a:cubicBezTo>
                  <a:pt x="5927927" y="2068379"/>
                  <a:pt x="5906635" y="2058855"/>
                  <a:pt x="5906128" y="2062430"/>
                </a:cubicBezTo>
                <a:cubicBezTo>
                  <a:pt x="5894975" y="2061243"/>
                  <a:pt x="5895989" y="2054094"/>
                  <a:pt x="5884834" y="2052907"/>
                </a:cubicBezTo>
                <a:close/>
                <a:moveTo>
                  <a:pt x="6085582" y="2047707"/>
                </a:moveTo>
                <a:cubicBezTo>
                  <a:pt x="6084444" y="2047090"/>
                  <a:pt x="6084444" y="2047090"/>
                  <a:pt x="6084168" y="2049040"/>
                </a:cubicBezTo>
                <a:cubicBezTo>
                  <a:pt x="6083615" y="2052942"/>
                  <a:pt x="6074515" y="2048014"/>
                  <a:pt x="6073963" y="2051914"/>
                </a:cubicBezTo>
                <a:cubicBezTo>
                  <a:pt x="6078789" y="2052428"/>
                  <a:pt x="6083615" y="2052942"/>
                  <a:pt x="6087304" y="2052840"/>
                </a:cubicBezTo>
                <a:cubicBezTo>
                  <a:pt x="6090993" y="2052735"/>
                  <a:pt x="6093543" y="2052018"/>
                  <a:pt x="6093821" y="2050068"/>
                </a:cubicBezTo>
                <a:cubicBezTo>
                  <a:pt x="6088995" y="2049555"/>
                  <a:pt x="6086720" y="2048323"/>
                  <a:pt x="6085582" y="2047707"/>
                </a:cubicBezTo>
                <a:close/>
                <a:moveTo>
                  <a:pt x="5931112" y="2036715"/>
                </a:moveTo>
                <a:cubicBezTo>
                  <a:pt x="5919014" y="2039124"/>
                  <a:pt x="5929563" y="2047636"/>
                  <a:pt x="5917464" y="2050044"/>
                </a:cubicBezTo>
                <a:cubicBezTo>
                  <a:pt x="5922998" y="2052481"/>
                  <a:pt x="5928787" y="2053097"/>
                  <a:pt x="5933261" y="2052648"/>
                </a:cubicBezTo>
                <a:cubicBezTo>
                  <a:pt x="5937733" y="2052201"/>
                  <a:pt x="5940886" y="2050689"/>
                  <a:pt x="5941145" y="2048869"/>
                </a:cubicBezTo>
                <a:cubicBezTo>
                  <a:pt x="5941145" y="2048869"/>
                  <a:pt x="5941662" y="2045228"/>
                  <a:pt x="5941662" y="2045228"/>
                </a:cubicBezTo>
                <a:cubicBezTo>
                  <a:pt x="5942178" y="2041588"/>
                  <a:pt x="5930597" y="2040356"/>
                  <a:pt x="5931112" y="2036715"/>
                </a:cubicBezTo>
                <a:close/>
                <a:moveTo>
                  <a:pt x="5240179" y="2035785"/>
                </a:moveTo>
                <a:cubicBezTo>
                  <a:pt x="5239934" y="2037518"/>
                  <a:pt x="5237113" y="2038977"/>
                  <a:pt x="5235581" y="2040573"/>
                </a:cubicBezTo>
                <a:cubicBezTo>
                  <a:pt x="5234047" y="2042170"/>
                  <a:pt x="5233800" y="2043904"/>
                  <a:pt x="5238704" y="2046186"/>
                </a:cubicBezTo>
                <a:cubicBezTo>
                  <a:pt x="5239196" y="2042718"/>
                  <a:pt x="5259785" y="2044910"/>
                  <a:pt x="5259785" y="2044910"/>
                </a:cubicBezTo>
                <a:cubicBezTo>
                  <a:pt x="5260278" y="2041442"/>
                  <a:pt x="5260278" y="2041442"/>
                  <a:pt x="5260768" y="2037975"/>
                </a:cubicBezTo>
                <a:cubicBezTo>
                  <a:pt x="5260768" y="2037975"/>
                  <a:pt x="5250475" y="2036881"/>
                  <a:pt x="5240179" y="2035785"/>
                </a:cubicBezTo>
                <a:close/>
                <a:moveTo>
                  <a:pt x="6021571" y="2034462"/>
                </a:moveTo>
                <a:cubicBezTo>
                  <a:pt x="6021571" y="2034462"/>
                  <a:pt x="6021571" y="2034462"/>
                  <a:pt x="6021017" y="2038362"/>
                </a:cubicBezTo>
                <a:cubicBezTo>
                  <a:pt x="6021017" y="2038362"/>
                  <a:pt x="6021017" y="2038362"/>
                  <a:pt x="6028740" y="2039185"/>
                </a:cubicBezTo>
                <a:cubicBezTo>
                  <a:pt x="6029293" y="2035284"/>
                  <a:pt x="6029293" y="2035284"/>
                  <a:pt x="6029293" y="2035284"/>
                </a:cubicBezTo>
                <a:cubicBezTo>
                  <a:pt x="6021571" y="2034462"/>
                  <a:pt x="6021571" y="2034462"/>
                  <a:pt x="6021571" y="2034462"/>
                </a:cubicBezTo>
                <a:close/>
                <a:moveTo>
                  <a:pt x="5865110" y="2032332"/>
                </a:moveTo>
                <a:cubicBezTo>
                  <a:pt x="5865110" y="2032332"/>
                  <a:pt x="5864556" y="2036232"/>
                  <a:pt x="5864556" y="2036232"/>
                </a:cubicBezTo>
                <a:cubicBezTo>
                  <a:pt x="5864556" y="2036232"/>
                  <a:pt x="5864556" y="2036232"/>
                  <a:pt x="5876139" y="2037464"/>
                </a:cubicBezTo>
                <a:cubicBezTo>
                  <a:pt x="5887721" y="2038696"/>
                  <a:pt x="5887721" y="2038696"/>
                  <a:pt x="5887721" y="2038696"/>
                </a:cubicBezTo>
                <a:cubicBezTo>
                  <a:pt x="5887721" y="2038696"/>
                  <a:pt x="5887721" y="2038696"/>
                  <a:pt x="5888274" y="2034796"/>
                </a:cubicBezTo>
                <a:cubicBezTo>
                  <a:pt x="5888274" y="2034796"/>
                  <a:pt x="5876693" y="2033563"/>
                  <a:pt x="5876693" y="2033563"/>
                </a:cubicBezTo>
                <a:cubicBezTo>
                  <a:pt x="5876693" y="2033563"/>
                  <a:pt x="5876693" y="2033563"/>
                  <a:pt x="5865110" y="2032332"/>
                </a:cubicBezTo>
                <a:close/>
                <a:moveTo>
                  <a:pt x="5483281" y="2026898"/>
                </a:moveTo>
                <a:cubicBezTo>
                  <a:pt x="5475858" y="2027428"/>
                  <a:pt x="5469696" y="2029413"/>
                  <a:pt x="5469450" y="2031145"/>
                </a:cubicBezTo>
                <a:cubicBezTo>
                  <a:pt x="5478138" y="2032072"/>
                  <a:pt x="5493340" y="2033688"/>
                  <a:pt x="5500606" y="2032976"/>
                </a:cubicBezTo>
                <a:cubicBezTo>
                  <a:pt x="5503029" y="2032738"/>
                  <a:pt x="5504568" y="2032243"/>
                  <a:pt x="5504691" y="2031375"/>
                </a:cubicBezTo>
                <a:cubicBezTo>
                  <a:pt x="5499392" y="2027292"/>
                  <a:pt x="5490705" y="2026369"/>
                  <a:pt x="5483281" y="2026898"/>
                </a:cubicBezTo>
                <a:close/>
                <a:moveTo>
                  <a:pt x="5250663" y="2026342"/>
                </a:moveTo>
                <a:cubicBezTo>
                  <a:pt x="5250386" y="2028292"/>
                  <a:pt x="5248318" y="2029062"/>
                  <a:pt x="5247285" y="2029447"/>
                </a:cubicBezTo>
                <a:cubicBezTo>
                  <a:pt x="5246250" y="2029831"/>
                  <a:pt x="5246250" y="2029831"/>
                  <a:pt x="5250110" y="2030242"/>
                </a:cubicBezTo>
                <a:cubicBezTo>
                  <a:pt x="5250663" y="2026342"/>
                  <a:pt x="5250663" y="2026342"/>
                  <a:pt x="5250663" y="2026342"/>
                </a:cubicBezTo>
                <a:close/>
                <a:moveTo>
                  <a:pt x="6085021" y="2017128"/>
                </a:moveTo>
                <a:cubicBezTo>
                  <a:pt x="6081540" y="2015768"/>
                  <a:pt x="6079127" y="2015512"/>
                  <a:pt x="6078574" y="2019412"/>
                </a:cubicBezTo>
                <a:cubicBezTo>
                  <a:pt x="6078574" y="2019412"/>
                  <a:pt x="6078020" y="2023313"/>
                  <a:pt x="6078020" y="2023313"/>
                </a:cubicBezTo>
                <a:cubicBezTo>
                  <a:pt x="6082846" y="2023828"/>
                  <a:pt x="6087673" y="2024340"/>
                  <a:pt x="6091361" y="2024238"/>
                </a:cubicBezTo>
                <a:cubicBezTo>
                  <a:pt x="6095051" y="2024135"/>
                  <a:pt x="6097602" y="2023417"/>
                  <a:pt x="6097878" y="2021466"/>
                </a:cubicBezTo>
                <a:cubicBezTo>
                  <a:pt x="6093052" y="2020953"/>
                  <a:pt x="6088502" y="2018489"/>
                  <a:pt x="6085021" y="2017128"/>
                </a:cubicBezTo>
                <a:close/>
                <a:moveTo>
                  <a:pt x="5934802" y="2010715"/>
                </a:moveTo>
                <a:cubicBezTo>
                  <a:pt x="5925150" y="2009688"/>
                  <a:pt x="5920047" y="2011123"/>
                  <a:pt x="5918565" y="2012945"/>
                </a:cubicBezTo>
                <a:cubicBezTo>
                  <a:pt x="5917079" y="2014767"/>
                  <a:pt x="5919217" y="2016976"/>
                  <a:pt x="5924043" y="2017487"/>
                </a:cubicBezTo>
                <a:cubicBezTo>
                  <a:pt x="5933695" y="2018514"/>
                  <a:pt x="5934248" y="2014616"/>
                  <a:pt x="5934802" y="2010715"/>
                </a:cubicBezTo>
                <a:close/>
                <a:moveTo>
                  <a:pt x="5991251" y="1999565"/>
                </a:moveTo>
                <a:cubicBezTo>
                  <a:pt x="5990790" y="2002815"/>
                  <a:pt x="5990329" y="2006064"/>
                  <a:pt x="5990329" y="2006064"/>
                </a:cubicBezTo>
                <a:cubicBezTo>
                  <a:pt x="5996121" y="2006682"/>
                  <a:pt x="6002027" y="2006484"/>
                  <a:pt x="6006544" y="2005729"/>
                </a:cubicBezTo>
                <a:cubicBezTo>
                  <a:pt x="6011060" y="2004970"/>
                  <a:pt x="6014186" y="2003653"/>
                  <a:pt x="6014416" y="2002028"/>
                </a:cubicBezTo>
                <a:cubicBezTo>
                  <a:pt x="6002835" y="2000796"/>
                  <a:pt x="6002835" y="2000796"/>
                  <a:pt x="5991251" y="1999565"/>
                </a:cubicBezTo>
                <a:close/>
                <a:moveTo>
                  <a:pt x="5959997" y="1998878"/>
                </a:moveTo>
                <a:cubicBezTo>
                  <a:pt x="5959442" y="2002777"/>
                  <a:pt x="5959442" y="2002777"/>
                  <a:pt x="5958890" y="2006677"/>
                </a:cubicBezTo>
                <a:cubicBezTo>
                  <a:pt x="5958890" y="2006677"/>
                  <a:pt x="5970473" y="2007911"/>
                  <a:pt x="5970473" y="2007911"/>
                </a:cubicBezTo>
                <a:cubicBezTo>
                  <a:pt x="5971026" y="2004010"/>
                  <a:pt x="5959442" y="2002777"/>
                  <a:pt x="5959997" y="1998878"/>
                </a:cubicBezTo>
                <a:close/>
                <a:moveTo>
                  <a:pt x="5398055" y="1998476"/>
                </a:moveTo>
                <a:cubicBezTo>
                  <a:pt x="5397547" y="2002051"/>
                  <a:pt x="5374405" y="2010476"/>
                  <a:pt x="5395012" y="2019926"/>
                </a:cubicBezTo>
                <a:cubicBezTo>
                  <a:pt x="5394505" y="2023501"/>
                  <a:pt x="5383692" y="2022351"/>
                  <a:pt x="5383186" y="2025927"/>
                </a:cubicBezTo>
                <a:cubicBezTo>
                  <a:pt x="5383186" y="2025927"/>
                  <a:pt x="5383186" y="2025927"/>
                  <a:pt x="5393997" y="2027076"/>
                </a:cubicBezTo>
                <a:cubicBezTo>
                  <a:pt x="5394505" y="2023501"/>
                  <a:pt x="5394505" y="2023501"/>
                  <a:pt x="5405314" y="2024653"/>
                </a:cubicBezTo>
                <a:cubicBezTo>
                  <a:pt x="5405314" y="2024653"/>
                  <a:pt x="5405821" y="2021076"/>
                  <a:pt x="5405821" y="2021076"/>
                </a:cubicBezTo>
                <a:cubicBezTo>
                  <a:pt x="5416632" y="2022226"/>
                  <a:pt x="5417647" y="2015076"/>
                  <a:pt x="5428963" y="2012652"/>
                </a:cubicBezTo>
                <a:cubicBezTo>
                  <a:pt x="5418662" y="2007926"/>
                  <a:pt x="5419675" y="2000776"/>
                  <a:pt x="5398055" y="1998476"/>
                </a:cubicBezTo>
                <a:close/>
                <a:moveTo>
                  <a:pt x="5916973" y="1998260"/>
                </a:moveTo>
                <a:cubicBezTo>
                  <a:pt x="5916973" y="1998260"/>
                  <a:pt x="5916419" y="2002160"/>
                  <a:pt x="5916419" y="2002160"/>
                </a:cubicBezTo>
                <a:cubicBezTo>
                  <a:pt x="5916419" y="2002160"/>
                  <a:pt x="5926071" y="2003186"/>
                  <a:pt x="5926071" y="2003186"/>
                </a:cubicBezTo>
                <a:cubicBezTo>
                  <a:pt x="5926071" y="2003186"/>
                  <a:pt x="5926071" y="2003186"/>
                  <a:pt x="5935725" y="2004214"/>
                </a:cubicBezTo>
                <a:cubicBezTo>
                  <a:pt x="5936278" y="2000313"/>
                  <a:pt x="5926625" y="1999286"/>
                  <a:pt x="5926625" y="1999286"/>
                </a:cubicBezTo>
                <a:cubicBezTo>
                  <a:pt x="5926625" y="1999286"/>
                  <a:pt x="5916973" y="1998260"/>
                  <a:pt x="5916973" y="1998260"/>
                </a:cubicBezTo>
                <a:close/>
                <a:moveTo>
                  <a:pt x="952292" y="1998054"/>
                </a:moveTo>
                <a:cubicBezTo>
                  <a:pt x="949002" y="2012130"/>
                  <a:pt x="944614" y="2030899"/>
                  <a:pt x="941325" y="2044978"/>
                </a:cubicBezTo>
                <a:cubicBezTo>
                  <a:pt x="939130" y="2054362"/>
                  <a:pt x="926181" y="2056892"/>
                  <a:pt x="936937" y="2063747"/>
                </a:cubicBezTo>
                <a:cubicBezTo>
                  <a:pt x="936937" y="2063747"/>
                  <a:pt x="941325" y="2044978"/>
                  <a:pt x="953179" y="2047141"/>
                </a:cubicBezTo>
                <a:cubicBezTo>
                  <a:pt x="956470" y="2033063"/>
                  <a:pt x="961953" y="2009602"/>
                  <a:pt x="952292" y="1998054"/>
                </a:cubicBezTo>
                <a:close/>
                <a:moveTo>
                  <a:pt x="5411002" y="1991934"/>
                </a:moveTo>
                <a:cubicBezTo>
                  <a:pt x="5410450" y="1995833"/>
                  <a:pt x="5410450" y="1995833"/>
                  <a:pt x="5400152" y="1994738"/>
                </a:cubicBezTo>
                <a:cubicBezTo>
                  <a:pt x="5410450" y="1995833"/>
                  <a:pt x="5409895" y="1999734"/>
                  <a:pt x="5420745" y="1996928"/>
                </a:cubicBezTo>
                <a:cubicBezTo>
                  <a:pt x="5420190" y="2000829"/>
                  <a:pt x="5420190" y="2000829"/>
                  <a:pt x="5420190" y="2000829"/>
                </a:cubicBezTo>
                <a:cubicBezTo>
                  <a:pt x="5430486" y="2001924"/>
                  <a:pt x="5430486" y="2001924"/>
                  <a:pt x="5430486" y="2001924"/>
                </a:cubicBezTo>
                <a:cubicBezTo>
                  <a:pt x="5431038" y="1998025"/>
                  <a:pt x="5431038" y="1998025"/>
                  <a:pt x="5431038" y="1998025"/>
                </a:cubicBezTo>
                <a:cubicBezTo>
                  <a:pt x="5420745" y="1996928"/>
                  <a:pt x="5420745" y="1996928"/>
                  <a:pt x="5420745" y="1996928"/>
                </a:cubicBezTo>
                <a:cubicBezTo>
                  <a:pt x="5420745" y="1996928"/>
                  <a:pt x="5421297" y="1993030"/>
                  <a:pt x="5421297" y="1993030"/>
                </a:cubicBezTo>
                <a:cubicBezTo>
                  <a:pt x="5411002" y="1991934"/>
                  <a:pt x="5411002" y="1991934"/>
                  <a:pt x="5411002" y="1991934"/>
                </a:cubicBezTo>
                <a:close/>
                <a:moveTo>
                  <a:pt x="6006951" y="1990881"/>
                </a:moveTo>
                <a:cubicBezTo>
                  <a:pt x="6003115" y="1989754"/>
                  <a:pt x="5997116" y="1989301"/>
                  <a:pt x="5992357" y="1991764"/>
                </a:cubicBezTo>
                <a:cubicBezTo>
                  <a:pt x="6000907" y="1993664"/>
                  <a:pt x="6005975" y="1994203"/>
                  <a:pt x="6008568" y="1994045"/>
                </a:cubicBezTo>
                <a:cubicBezTo>
                  <a:pt x="6012460" y="1993810"/>
                  <a:pt x="6010787" y="1992008"/>
                  <a:pt x="6006951" y="1990881"/>
                </a:cubicBezTo>
                <a:close/>
                <a:moveTo>
                  <a:pt x="5322385" y="1990423"/>
                </a:moveTo>
                <a:cubicBezTo>
                  <a:pt x="5316364" y="1991431"/>
                  <a:pt x="5316249" y="1992245"/>
                  <a:pt x="5317580" y="1993213"/>
                </a:cubicBezTo>
                <a:cubicBezTo>
                  <a:pt x="5318912" y="1994178"/>
                  <a:pt x="5321694" y="1995299"/>
                  <a:pt x="5321463" y="1996924"/>
                </a:cubicBezTo>
                <a:cubicBezTo>
                  <a:pt x="5333044" y="1998156"/>
                  <a:pt x="5333044" y="1998156"/>
                  <a:pt x="5356209" y="2000621"/>
                </a:cubicBezTo>
                <a:cubicBezTo>
                  <a:pt x="5356670" y="1997371"/>
                  <a:pt x="5344629" y="1999389"/>
                  <a:pt x="5345551" y="1992888"/>
                </a:cubicBezTo>
                <a:cubicBezTo>
                  <a:pt x="5333967" y="1991657"/>
                  <a:pt x="5322385" y="1990423"/>
                  <a:pt x="5322385" y="1990423"/>
                </a:cubicBezTo>
                <a:close/>
                <a:moveTo>
                  <a:pt x="5369032" y="1987937"/>
                </a:moveTo>
                <a:cubicBezTo>
                  <a:pt x="5367759" y="1988269"/>
                  <a:pt x="5367628" y="1989189"/>
                  <a:pt x="5367369" y="1991031"/>
                </a:cubicBezTo>
                <a:cubicBezTo>
                  <a:pt x="5367369" y="1991031"/>
                  <a:pt x="5366845" y="1994713"/>
                  <a:pt x="5366845" y="1994713"/>
                </a:cubicBezTo>
                <a:cubicBezTo>
                  <a:pt x="5366845" y="1994713"/>
                  <a:pt x="5366323" y="1998397"/>
                  <a:pt x="5366323" y="1998397"/>
                </a:cubicBezTo>
                <a:cubicBezTo>
                  <a:pt x="5361236" y="1999726"/>
                  <a:pt x="5360844" y="2002489"/>
                  <a:pt x="5361724" y="2004920"/>
                </a:cubicBezTo>
                <a:cubicBezTo>
                  <a:pt x="5362604" y="2007351"/>
                  <a:pt x="5364754" y="2009448"/>
                  <a:pt x="5364754" y="2009448"/>
                </a:cubicBezTo>
                <a:cubicBezTo>
                  <a:pt x="5374930" y="2006792"/>
                  <a:pt x="5375452" y="2003108"/>
                  <a:pt x="5375452" y="2003108"/>
                </a:cubicBezTo>
                <a:cubicBezTo>
                  <a:pt x="5375452" y="2003108"/>
                  <a:pt x="5375975" y="1999424"/>
                  <a:pt x="5366323" y="1998397"/>
                </a:cubicBezTo>
                <a:cubicBezTo>
                  <a:pt x="5375975" y="1999424"/>
                  <a:pt x="5376498" y="1995741"/>
                  <a:pt x="5376498" y="1995741"/>
                </a:cubicBezTo>
                <a:cubicBezTo>
                  <a:pt x="5376498" y="1995741"/>
                  <a:pt x="5377021" y="1992057"/>
                  <a:pt x="5377021" y="1992057"/>
                </a:cubicBezTo>
                <a:cubicBezTo>
                  <a:pt x="5377021" y="1992057"/>
                  <a:pt x="5377021" y="1992057"/>
                  <a:pt x="5377543" y="1988374"/>
                </a:cubicBezTo>
                <a:cubicBezTo>
                  <a:pt x="5372718" y="1987860"/>
                  <a:pt x="5370304" y="1987604"/>
                  <a:pt x="5369032" y="1987937"/>
                </a:cubicBezTo>
                <a:close/>
                <a:moveTo>
                  <a:pt x="5864396" y="1982108"/>
                </a:moveTo>
                <a:cubicBezTo>
                  <a:pt x="5864396" y="1982108"/>
                  <a:pt x="5864396" y="1982108"/>
                  <a:pt x="5863906" y="1985575"/>
                </a:cubicBezTo>
                <a:cubicBezTo>
                  <a:pt x="5863906" y="1985575"/>
                  <a:pt x="5874714" y="1986725"/>
                  <a:pt x="5874714" y="1986725"/>
                </a:cubicBezTo>
                <a:cubicBezTo>
                  <a:pt x="5885033" y="1991342"/>
                  <a:pt x="5884541" y="1994809"/>
                  <a:pt x="5895351" y="1995960"/>
                </a:cubicBezTo>
                <a:cubicBezTo>
                  <a:pt x="5895844" y="1992494"/>
                  <a:pt x="5906655" y="1993643"/>
                  <a:pt x="5917464" y="1994794"/>
                </a:cubicBezTo>
                <a:cubicBezTo>
                  <a:pt x="5917956" y="1991327"/>
                  <a:pt x="5917956" y="1991327"/>
                  <a:pt x="5918448" y="1987859"/>
                </a:cubicBezTo>
                <a:cubicBezTo>
                  <a:pt x="5907146" y="1990176"/>
                  <a:pt x="5896336" y="1989026"/>
                  <a:pt x="5885525" y="1987875"/>
                </a:cubicBezTo>
                <a:cubicBezTo>
                  <a:pt x="5875207" y="1983258"/>
                  <a:pt x="5875207" y="1983258"/>
                  <a:pt x="5875207" y="1983258"/>
                </a:cubicBezTo>
                <a:cubicBezTo>
                  <a:pt x="5864396" y="1982108"/>
                  <a:pt x="5864396" y="1982108"/>
                  <a:pt x="5864396" y="1982108"/>
                </a:cubicBezTo>
                <a:close/>
                <a:moveTo>
                  <a:pt x="5268887" y="1980773"/>
                </a:moveTo>
                <a:cubicBezTo>
                  <a:pt x="5268395" y="1984239"/>
                  <a:pt x="5256319" y="1986474"/>
                  <a:pt x="5255828" y="1989940"/>
                </a:cubicBezTo>
                <a:cubicBezTo>
                  <a:pt x="5267412" y="1991174"/>
                  <a:pt x="5267412" y="1991174"/>
                  <a:pt x="5279484" y="1988939"/>
                </a:cubicBezTo>
                <a:cubicBezTo>
                  <a:pt x="5279484" y="1988939"/>
                  <a:pt x="5291068" y="1990171"/>
                  <a:pt x="5291068" y="1990171"/>
                </a:cubicBezTo>
                <a:cubicBezTo>
                  <a:pt x="5303141" y="1987937"/>
                  <a:pt x="5280469" y="1982004"/>
                  <a:pt x="5279976" y="1985472"/>
                </a:cubicBezTo>
                <a:cubicBezTo>
                  <a:pt x="5268395" y="1984239"/>
                  <a:pt x="5280469" y="1982004"/>
                  <a:pt x="5268887" y="1980773"/>
                </a:cubicBezTo>
                <a:close/>
                <a:moveTo>
                  <a:pt x="4955668" y="1979263"/>
                </a:moveTo>
                <a:cubicBezTo>
                  <a:pt x="4950415" y="1982065"/>
                  <a:pt x="4952753" y="1985577"/>
                  <a:pt x="4947750" y="1981405"/>
                </a:cubicBezTo>
                <a:cubicBezTo>
                  <a:pt x="4952099" y="1991279"/>
                  <a:pt x="4951925" y="2002379"/>
                  <a:pt x="4960394" y="2009757"/>
                </a:cubicBezTo>
                <a:cubicBezTo>
                  <a:pt x="4960798" y="2011030"/>
                  <a:pt x="4960798" y="2011030"/>
                  <a:pt x="4960798" y="2011030"/>
                </a:cubicBezTo>
                <a:cubicBezTo>
                  <a:pt x="4958611" y="2015767"/>
                  <a:pt x="4964417" y="2022484"/>
                  <a:pt x="4967157" y="2027269"/>
                </a:cubicBezTo>
                <a:cubicBezTo>
                  <a:pt x="4970549" y="2026350"/>
                  <a:pt x="4972810" y="2025737"/>
                  <a:pt x="4976205" y="2024819"/>
                </a:cubicBezTo>
                <a:cubicBezTo>
                  <a:pt x="4976531" y="2021967"/>
                  <a:pt x="4975426" y="2018468"/>
                  <a:pt x="4973570" y="2015516"/>
                </a:cubicBezTo>
                <a:cubicBezTo>
                  <a:pt x="4971716" y="2012564"/>
                  <a:pt x="4969115" y="2010159"/>
                  <a:pt x="4966450" y="2009499"/>
                </a:cubicBezTo>
                <a:cubicBezTo>
                  <a:pt x="4966050" y="2008227"/>
                  <a:pt x="4966050" y="2008227"/>
                  <a:pt x="4966050" y="2008227"/>
                </a:cubicBezTo>
                <a:cubicBezTo>
                  <a:pt x="4971955" y="1999719"/>
                  <a:pt x="4953959" y="1989395"/>
                  <a:pt x="4955668" y="1979263"/>
                </a:cubicBezTo>
                <a:close/>
                <a:moveTo>
                  <a:pt x="6170704" y="1977746"/>
                </a:moveTo>
                <a:cubicBezTo>
                  <a:pt x="6170704" y="1977746"/>
                  <a:pt x="6170151" y="1981647"/>
                  <a:pt x="6170151" y="1981647"/>
                </a:cubicBezTo>
                <a:cubicBezTo>
                  <a:pt x="6182288" y="1978978"/>
                  <a:pt x="6170704" y="1977746"/>
                  <a:pt x="6170704" y="1977746"/>
                </a:cubicBezTo>
                <a:close/>
                <a:moveTo>
                  <a:pt x="6070392" y="1977632"/>
                </a:moveTo>
                <a:cubicBezTo>
                  <a:pt x="6048255" y="1978972"/>
                  <a:pt x="6046706" y="1989892"/>
                  <a:pt x="6034863" y="1996023"/>
                </a:cubicBezTo>
                <a:cubicBezTo>
                  <a:pt x="6045157" y="2000813"/>
                  <a:pt x="6044124" y="2008093"/>
                  <a:pt x="6076038" y="2015184"/>
                </a:cubicBezTo>
                <a:cubicBezTo>
                  <a:pt x="6076554" y="2011543"/>
                  <a:pt x="6065744" y="2010394"/>
                  <a:pt x="6065744" y="2010394"/>
                </a:cubicBezTo>
                <a:cubicBezTo>
                  <a:pt x="6066259" y="2006753"/>
                  <a:pt x="6078103" y="2000624"/>
                  <a:pt x="6078620" y="1996984"/>
                </a:cubicBezTo>
                <a:cubicBezTo>
                  <a:pt x="6090979" y="1987213"/>
                  <a:pt x="6080686" y="1982422"/>
                  <a:pt x="6070392" y="1977632"/>
                </a:cubicBezTo>
                <a:close/>
                <a:moveTo>
                  <a:pt x="5493607" y="1969998"/>
                </a:moveTo>
                <a:lnTo>
                  <a:pt x="5469430" y="1976045"/>
                </a:lnTo>
                <a:lnTo>
                  <a:pt x="5468923" y="1979621"/>
                </a:lnTo>
                <a:cubicBezTo>
                  <a:pt x="5490544" y="1981921"/>
                  <a:pt x="5501861" y="1979496"/>
                  <a:pt x="5522973" y="1985372"/>
                </a:cubicBezTo>
                <a:cubicBezTo>
                  <a:pt x="5523481" y="1981796"/>
                  <a:pt x="5523481" y="1981796"/>
                  <a:pt x="5523988" y="1978221"/>
                </a:cubicBezTo>
                <a:cubicBezTo>
                  <a:pt x="5513685" y="1973496"/>
                  <a:pt x="5503128" y="1970558"/>
                  <a:pt x="5493607" y="1969998"/>
                </a:cubicBezTo>
                <a:close/>
                <a:moveTo>
                  <a:pt x="5867334" y="1968315"/>
                </a:moveTo>
                <a:cubicBezTo>
                  <a:pt x="5866310" y="1968619"/>
                  <a:pt x="5866195" y="1969431"/>
                  <a:pt x="5865965" y="1971056"/>
                </a:cubicBezTo>
                <a:cubicBezTo>
                  <a:pt x="5865965" y="1971056"/>
                  <a:pt x="5865965" y="1971056"/>
                  <a:pt x="5865503" y="1974308"/>
                </a:cubicBezTo>
                <a:cubicBezTo>
                  <a:pt x="5865965" y="1971056"/>
                  <a:pt x="5873686" y="1971879"/>
                  <a:pt x="5874147" y="1968628"/>
                </a:cubicBezTo>
                <a:cubicBezTo>
                  <a:pt x="5870285" y="1968218"/>
                  <a:pt x="5868357" y="1968012"/>
                  <a:pt x="5867334" y="1968315"/>
                </a:cubicBezTo>
                <a:close/>
                <a:moveTo>
                  <a:pt x="5897866" y="1967193"/>
                </a:moveTo>
                <a:cubicBezTo>
                  <a:pt x="5897866" y="1967193"/>
                  <a:pt x="5897866" y="1967193"/>
                  <a:pt x="5897405" y="1970442"/>
                </a:cubicBezTo>
                <a:cubicBezTo>
                  <a:pt x="5907702" y="1971539"/>
                  <a:pt x="5917535" y="1975886"/>
                  <a:pt x="5917535" y="1975886"/>
                </a:cubicBezTo>
                <a:cubicBezTo>
                  <a:pt x="5928751" y="1970479"/>
                  <a:pt x="5908162" y="1968288"/>
                  <a:pt x="5897866" y="1967193"/>
                </a:cubicBezTo>
                <a:close/>
                <a:moveTo>
                  <a:pt x="985017" y="1965222"/>
                </a:moveTo>
                <a:cubicBezTo>
                  <a:pt x="982838" y="1974539"/>
                  <a:pt x="967356" y="1991141"/>
                  <a:pt x="977394" y="1997831"/>
                </a:cubicBezTo>
                <a:cubicBezTo>
                  <a:pt x="979572" y="1988515"/>
                  <a:pt x="982838" y="1974539"/>
                  <a:pt x="985017" y="1965222"/>
                </a:cubicBezTo>
                <a:close/>
                <a:moveTo>
                  <a:pt x="5899340" y="1956793"/>
                </a:moveTo>
                <a:lnTo>
                  <a:pt x="5903714" y="1958287"/>
                </a:lnTo>
                <a:lnTo>
                  <a:pt x="5903500" y="1958555"/>
                </a:lnTo>
                <a:cubicBezTo>
                  <a:pt x="5901960" y="1959051"/>
                  <a:pt x="5898971" y="1959393"/>
                  <a:pt x="5898971" y="1959393"/>
                </a:cubicBezTo>
                <a:cubicBezTo>
                  <a:pt x="5910556" y="1960625"/>
                  <a:pt x="5910556" y="1960625"/>
                  <a:pt x="5910556" y="1960625"/>
                </a:cubicBezTo>
                <a:cubicBezTo>
                  <a:pt x="5910556" y="1960625"/>
                  <a:pt x="5907753" y="1959667"/>
                  <a:pt x="5904948" y="1958710"/>
                </a:cubicBezTo>
                <a:lnTo>
                  <a:pt x="5903714" y="1958287"/>
                </a:lnTo>
                <a:lnTo>
                  <a:pt x="5904169" y="1957719"/>
                </a:lnTo>
                <a:cubicBezTo>
                  <a:pt x="5903662" y="1957418"/>
                  <a:pt x="5902238" y="1957101"/>
                  <a:pt x="5899340" y="1956793"/>
                </a:cubicBezTo>
                <a:close/>
                <a:moveTo>
                  <a:pt x="6031675" y="1956356"/>
                </a:moveTo>
                <a:cubicBezTo>
                  <a:pt x="6031195" y="1959738"/>
                  <a:pt x="6031195" y="1959738"/>
                  <a:pt x="6030716" y="1963115"/>
                </a:cubicBezTo>
                <a:cubicBezTo>
                  <a:pt x="6030716" y="1963115"/>
                  <a:pt x="6041333" y="1964246"/>
                  <a:pt x="6041333" y="1964246"/>
                </a:cubicBezTo>
                <a:cubicBezTo>
                  <a:pt x="6030236" y="1966498"/>
                  <a:pt x="6030236" y="1966498"/>
                  <a:pt x="6019618" y="1965367"/>
                </a:cubicBezTo>
                <a:cubicBezTo>
                  <a:pt x="6019138" y="1968746"/>
                  <a:pt x="6019138" y="1968746"/>
                  <a:pt x="6018659" y="1972128"/>
                </a:cubicBezTo>
                <a:cubicBezTo>
                  <a:pt x="6029276" y="1973257"/>
                  <a:pt x="6040374" y="1971007"/>
                  <a:pt x="6050990" y="1972136"/>
                </a:cubicBezTo>
                <a:cubicBezTo>
                  <a:pt x="6051469" y="1968757"/>
                  <a:pt x="6051469" y="1968757"/>
                  <a:pt x="6062088" y="1969885"/>
                </a:cubicBezTo>
                <a:cubicBezTo>
                  <a:pt x="6062568" y="1966505"/>
                  <a:pt x="6063046" y="1963126"/>
                  <a:pt x="6063527" y="1959745"/>
                </a:cubicBezTo>
                <a:cubicBezTo>
                  <a:pt x="6052909" y="1958615"/>
                  <a:pt x="6041812" y="1960865"/>
                  <a:pt x="6031675" y="1956356"/>
                </a:cubicBezTo>
                <a:close/>
                <a:moveTo>
                  <a:pt x="5437125" y="1955123"/>
                </a:moveTo>
                <a:cubicBezTo>
                  <a:pt x="5437125" y="1955123"/>
                  <a:pt x="5437125" y="1955123"/>
                  <a:pt x="5436664" y="1958374"/>
                </a:cubicBezTo>
                <a:cubicBezTo>
                  <a:pt x="5436664" y="1958374"/>
                  <a:pt x="5436203" y="1961623"/>
                  <a:pt x="5436203" y="1961623"/>
                </a:cubicBezTo>
                <a:cubicBezTo>
                  <a:pt x="5436664" y="1958374"/>
                  <a:pt x="5448709" y="1956355"/>
                  <a:pt x="5437125" y="1955123"/>
                </a:cubicBezTo>
                <a:close/>
                <a:moveTo>
                  <a:pt x="5746741" y="1955075"/>
                </a:moveTo>
                <a:cubicBezTo>
                  <a:pt x="5746741" y="1955075"/>
                  <a:pt x="5746741" y="1955075"/>
                  <a:pt x="5746373" y="1957673"/>
                </a:cubicBezTo>
                <a:cubicBezTo>
                  <a:pt x="5746373" y="1957673"/>
                  <a:pt x="5758325" y="1956305"/>
                  <a:pt x="5746741" y="1955075"/>
                </a:cubicBezTo>
                <a:close/>
                <a:moveTo>
                  <a:pt x="5538160" y="1947397"/>
                </a:moveTo>
                <a:cubicBezTo>
                  <a:pt x="5533105" y="1948508"/>
                  <a:pt x="5532990" y="1949321"/>
                  <a:pt x="5534081" y="1950262"/>
                </a:cubicBezTo>
                <a:cubicBezTo>
                  <a:pt x="5535171" y="1951202"/>
                  <a:pt x="5537468" y="1952270"/>
                  <a:pt x="5537237" y="1953897"/>
                </a:cubicBezTo>
                <a:cubicBezTo>
                  <a:pt x="5537237" y="1953897"/>
                  <a:pt x="5547351" y="1951674"/>
                  <a:pt x="5547351" y="1951674"/>
                </a:cubicBezTo>
                <a:cubicBezTo>
                  <a:pt x="5538160" y="1947397"/>
                  <a:pt x="5538160" y="1947397"/>
                  <a:pt x="5538160" y="1947397"/>
                </a:cubicBezTo>
                <a:close/>
                <a:moveTo>
                  <a:pt x="5296805" y="1942832"/>
                </a:moveTo>
                <a:cubicBezTo>
                  <a:pt x="5296297" y="1946409"/>
                  <a:pt x="5293263" y="1948807"/>
                  <a:pt x="5291617" y="1950900"/>
                </a:cubicBezTo>
                <a:cubicBezTo>
                  <a:pt x="5289972" y="1952993"/>
                  <a:pt x="5289719" y="1954780"/>
                  <a:pt x="5294776" y="1957134"/>
                </a:cubicBezTo>
                <a:cubicBezTo>
                  <a:pt x="5305392" y="1958263"/>
                  <a:pt x="5313482" y="1958218"/>
                  <a:pt x="5318981" y="1957440"/>
                </a:cubicBezTo>
                <a:cubicBezTo>
                  <a:pt x="5324479" y="1956665"/>
                  <a:pt x="5327388" y="1955160"/>
                  <a:pt x="5327641" y="1953372"/>
                </a:cubicBezTo>
                <a:cubicBezTo>
                  <a:pt x="5317531" y="1948667"/>
                  <a:pt x="5307422" y="1943961"/>
                  <a:pt x="5296805" y="1942832"/>
                </a:cubicBezTo>
                <a:close/>
                <a:moveTo>
                  <a:pt x="6054525" y="1940311"/>
                </a:moveTo>
                <a:cubicBezTo>
                  <a:pt x="6042450" y="1942545"/>
                  <a:pt x="6041958" y="1946013"/>
                  <a:pt x="6041466" y="1949479"/>
                </a:cubicBezTo>
                <a:cubicBezTo>
                  <a:pt x="6053050" y="1950712"/>
                  <a:pt x="6053050" y="1950712"/>
                  <a:pt x="6064633" y="1951945"/>
                </a:cubicBezTo>
                <a:cubicBezTo>
                  <a:pt x="6064633" y="1951945"/>
                  <a:pt x="6076707" y="1949711"/>
                  <a:pt x="6077197" y="1946243"/>
                </a:cubicBezTo>
                <a:cubicBezTo>
                  <a:pt x="6065618" y="1945011"/>
                  <a:pt x="6054033" y="1943778"/>
                  <a:pt x="6054525" y="1940311"/>
                </a:cubicBezTo>
                <a:close/>
                <a:moveTo>
                  <a:pt x="953433" y="1940304"/>
                </a:moveTo>
                <a:cubicBezTo>
                  <a:pt x="952448" y="1944515"/>
                  <a:pt x="951464" y="1948724"/>
                  <a:pt x="943562" y="1947284"/>
                </a:cubicBezTo>
                <a:cubicBezTo>
                  <a:pt x="951464" y="1948724"/>
                  <a:pt x="951464" y="1948724"/>
                  <a:pt x="951464" y="1948724"/>
                </a:cubicBezTo>
                <a:cubicBezTo>
                  <a:pt x="952448" y="1944515"/>
                  <a:pt x="952448" y="1944515"/>
                  <a:pt x="953433" y="1940304"/>
                </a:cubicBezTo>
                <a:close/>
                <a:moveTo>
                  <a:pt x="5496154" y="1935010"/>
                </a:moveTo>
                <a:cubicBezTo>
                  <a:pt x="5490752" y="1936249"/>
                  <a:pt x="5485479" y="1936596"/>
                  <a:pt x="5482713" y="1937662"/>
                </a:cubicBezTo>
                <a:cubicBezTo>
                  <a:pt x="5479950" y="1938729"/>
                  <a:pt x="5479697" y="1940518"/>
                  <a:pt x="5484338" y="1944639"/>
                </a:cubicBezTo>
                <a:cubicBezTo>
                  <a:pt x="5484338" y="1944639"/>
                  <a:pt x="5494633" y="1945735"/>
                  <a:pt x="5504420" y="1950406"/>
                </a:cubicBezTo>
                <a:cubicBezTo>
                  <a:pt x="5494633" y="1945735"/>
                  <a:pt x="5505943" y="1939680"/>
                  <a:pt x="5496154" y="1935010"/>
                </a:cubicBezTo>
                <a:close/>
                <a:moveTo>
                  <a:pt x="5859789" y="1926191"/>
                </a:moveTo>
                <a:cubicBezTo>
                  <a:pt x="5859789" y="1926191"/>
                  <a:pt x="5859282" y="1929766"/>
                  <a:pt x="5859282" y="1929766"/>
                </a:cubicBezTo>
                <a:cubicBezTo>
                  <a:pt x="5847964" y="1932191"/>
                  <a:pt x="5857252" y="1944067"/>
                  <a:pt x="5845935" y="1946491"/>
                </a:cubicBezTo>
                <a:cubicBezTo>
                  <a:pt x="5856745" y="1947644"/>
                  <a:pt x="5856745" y="1947644"/>
                  <a:pt x="5867048" y="1952367"/>
                </a:cubicBezTo>
                <a:cubicBezTo>
                  <a:pt x="5867048" y="1952367"/>
                  <a:pt x="5855731" y="1954792"/>
                  <a:pt x="5855731" y="1954792"/>
                </a:cubicBezTo>
                <a:cubicBezTo>
                  <a:pt x="5866540" y="1955943"/>
                  <a:pt x="5866540" y="1955943"/>
                  <a:pt x="5866540" y="1955943"/>
                </a:cubicBezTo>
                <a:cubicBezTo>
                  <a:pt x="5877352" y="1957092"/>
                  <a:pt x="5888669" y="1954668"/>
                  <a:pt x="5899479" y="1955818"/>
                </a:cubicBezTo>
                <a:cubicBezTo>
                  <a:pt x="5901002" y="1945091"/>
                  <a:pt x="5856745" y="1947644"/>
                  <a:pt x="5869077" y="1938066"/>
                </a:cubicBezTo>
                <a:cubicBezTo>
                  <a:pt x="5869077" y="1938066"/>
                  <a:pt x="5879888" y="1939216"/>
                  <a:pt x="5879888" y="1939216"/>
                </a:cubicBezTo>
                <a:cubicBezTo>
                  <a:pt x="5879888" y="1939216"/>
                  <a:pt x="5879888" y="1939216"/>
                  <a:pt x="5880396" y="1935641"/>
                </a:cubicBezTo>
                <a:cubicBezTo>
                  <a:pt x="5880396" y="1935641"/>
                  <a:pt x="5869584" y="1934491"/>
                  <a:pt x="5869584" y="1934491"/>
                </a:cubicBezTo>
                <a:cubicBezTo>
                  <a:pt x="5869584" y="1934491"/>
                  <a:pt x="5858775" y="1933340"/>
                  <a:pt x="5859282" y="1929766"/>
                </a:cubicBezTo>
                <a:cubicBezTo>
                  <a:pt x="5859282" y="1929766"/>
                  <a:pt x="5870092" y="1930916"/>
                  <a:pt x="5870092" y="1930916"/>
                </a:cubicBezTo>
                <a:cubicBezTo>
                  <a:pt x="5870092" y="1930916"/>
                  <a:pt x="5870599" y="1927341"/>
                  <a:pt x="5870599" y="1927341"/>
                </a:cubicBezTo>
                <a:cubicBezTo>
                  <a:pt x="5859789" y="1926191"/>
                  <a:pt x="5859789" y="1926191"/>
                  <a:pt x="5859789" y="1926191"/>
                </a:cubicBezTo>
                <a:close/>
                <a:moveTo>
                  <a:pt x="5289138" y="1920902"/>
                </a:moveTo>
                <a:cubicBezTo>
                  <a:pt x="5288645" y="1924369"/>
                  <a:pt x="5285502" y="1925794"/>
                  <a:pt x="5283871" y="1926940"/>
                </a:cubicBezTo>
                <a:cubicBezTo>
                  <a:pt x="5282237" y="1928085"/>
                  <a:pt x="5282115" y="1928954"/>
                  <a:pt x="5287661" y="1931301"/>
                </a:cubicBezTo>
                <a:cubicBezTo>
                  <a:pt x="5293453" y="1931917"/>
                  <a:pt x="5299245" y="1932533"/>
                  <a:pt x="5303710" y="1932129"/>
                </a:cubicBezTo>
                <a:cubicBezTo>
                  <a:pt x="5308178" y="1931725"/>
                  <a:pt x="5311319" y="1930299"/>
                  <a:pt x="5311810" y="1926832"/>
                </a:cubicBezTo>
                <a:cubicBezTo>
                  <a:pt x="5299737" y="1929068"/>
                  <a:pt x="5300721" y="1922133"/>
                  <a:pt x="5289138" y="1920902"/>
                </a:cubicBezTo>
                <a:close/>
                <a:moveTo>
                  <a:pt x="6146558" y="1913152"/>
                </a:moveTo>
                <a:cubicBezTo>
                  <a:pt x="6146558" y="1913152"/>
                  <a:pt x="6136352" y="1916027"/>
                  <a:pt x="6136352" y="1916027"/>
                </a:cubicBezTo>
                <a:cubicBezTo>
                  <a:pt x="6146005" y="1917052"/>
                  <a:pt x="6145451" y="1920953"/>
                  <a:pt x="6155657" y="1918080"/>
                </a:cubicBezTo>
                <a:cubicBezTo>
                  <a:pt x="6155657" y="1918080"/>
                  <a:pt x="6146558" y="1913152"/>
                  <a:pt x="6146558" y="1913152"/>
                </a:cubicBezTo>
                <a:close/>
                <a:moveTo>
                  <a:pt x="6016115" y="1907192"/>
                </a:moveTo>
                <a:cubicBezTo>
                  <a:pt x="6010078" y="1908309"/>
                  <a:pt x="6009834" y="1910042"/>
                  <a:pt x="6012481" y="1912084"/>
                </a:cubicBezTo>
                <a:cubicBezTo>
                  <a:pt x="6015131" y="1914124"/>
                  <a:pt x="6020676" y="1916475"/>
                  <a:pt x="6026221" y="1918824"/>
                </a:cubicBezTo>
                <a:cubicBezTo>
                  <a:pt x="6027204" y="1911890"/>
                  <a:pt x="6015623" y="1910660"/>
                  <a:pt x="6016115" y="1907192"/>
                </a:cubicBezTo>
                <a:close/>
                <a:moveTo>
                  <a:pt x="951722" y="1906485"/>
                </a:moveTo>
                <a:cubicBezTo>
                  <a:pt x="950631" y="1911150"/>
                  <a:pt x="950631" y="1911150"/>
                  <a:pt x="949542" y="1915815"/>
                </a:cubicBezTo>
                <a:cubicBezTo>
                  <a:pt x="949542" y="1915815"/>
                  <a:pt x="948452" y="1920480"/>
                  <a:pt x="947361" y="1925144"/>
                </a:cubicBezTo>
                <a:cubicBezTo>
                  <a:pt x="957897" y="1927067"/>
                  <a:pt x="957897" y="1927067"/>
                  <a:pt x="957897" y="1927067"/>
                </a:cubicBezTo>
                <a:cubicBezTo>
                  <a:pt x="958987" y="1922404"/>
                  <a:pt x="960077" y="1917737"/>
                  <a:pt x="961167" y="1913073"/>
                </a:cubicBezTo>
                <a:cubicBezTo>
                  <a:pt x="961167" y="1913073"/>
                  <a:pt x="951722" y="1906485"/>
                  <a:pt x="951722" y="1906485"/>
                </a:cubicBezTo>
                <a:close/>
                <a:moveTo>
                  <a:pt x="929696" y="1900844"/>
                </a:moveTo>
                <a:cubicBezTo>
                  <a:pt x="927465" y="1910390"/>
                  <a:pt x="918541" y="1948569"/>
                  <a:pt x="916310" y="1958116"/>
                </a:cubicBezTo>
                <a:cubicBezTo>
                  <a:pt x="919656" y="1943797"/>
                  <a:pt x="932626" y="1941188"/>
                  <a:pt x="935971" y="1926872"/>
                </a:cubicBezTo>
                <a:cubicBezTo>
                  <a:pt x="924118" y="1924707"/>
                  <a:pt x="927465" y="1910390"/>
                  <a:pt x="929696" y="1900844"/>
                </a:cubicBezTo>
                <a:close/>
                <a:moveTo>
                  <a:pt x="6005638" y="1898160"/>
                </a:moveTo>
                <a:cubicBezTo>
                  <a:pt x="6005362" y="1900109"/>
                  <a:pt x="6002189" y="1901750"/>
                  <a:pt x="6000533" y="1903059"/>
                </a:cubicBezTo>
                <a:cubicBezTo>
                  <a:pt x="5998877" y="1904369"/>
                  <a:pt x="5998738" y="1905342"/>
                  <a:pt x="6004532" y="1905959"/>
                </a:cubicBezTo>
                <a:cubicBezTo>
                  <a:pt x="6004532" y="1905959"/>
                  <a:pt x="6016113" y="1907192"/>
                  <a:pt x="6016113" y="1907192"/>
                </a:cubicBezTo>
                <a:cubicBezTo>
                  <a:pt x="6016667" y="1903291"/>
                  <a:pt x="6017220" y="1899392"/>
                  <a:pt x="6005638" y="1898160"/>
                </a:cubicBezTo>
                <a:close/>
                <a:moveTo>
                  <a:pt x="5877123" y="1892405"/>
                </a:moveTo>
                <a:cubicBezTo>
                  <a:pt x="5877123" y="1892405"/>
                  <a:pt x="5887775" y="1895020"/>
                  <a:pt x="5893256" y="1895234"/>
                </a:cubicBezTo>
                <a:cubicBezTo>
                  <a:pt x="5895084" y="1895303"/>
                  <a:pt x="5896337" y="1895107"/>
                  <a:pt x="5896429" y="1894457"/>
                </a:cubicBezTo>
                <a:cubicBezTo>
                  <a:pt x="5886777" y="1893431"/>
                  <a:pt x="5877123" y="1892405"/>
                  <a:pt x="5877123" y="1892405"/>
                </a:cubicBezTo>
                <a:close/>
                <a:moveTo>
                  <a:pt x="5326560" y="1891953"/>
                </a:moveTo>
                <a:cubicBezTo>
                  <a:pt x="5324739" y="1891821"/>
                  <a:pt x="5324119" y="1891878"/>
                  <a:pt x="5324084" y="1892123"/>
                </a:cubicBezTo>
                <a:cubicBezTo>
                  <a:pt x="5324017" y="1892608"/>
                  <a:pt x="5326289" y="1893841"/>
                  <a:pt x="5326014" y="1895792"/>
                </a:cubicBezTo>
                <a:cubicBezTo>
                  <a:pt x="5330839" y="1896305"/>
                  <a:pt x="5333253" y="1896562"/>
                  <a:pt x="5334527" y="1896202"/>
                </a:cubicBezTo>
                <a:cubicBezTo>
                  <a:pt x="5335803" y="1895843"/>
                  <a:pt x="5335941" y="1894868"/>
                  <a:pt x="5336220" y="1892918"/>
                </a:cubicBezTo>
                <a:cubicBezTo>
                  <a:pt x="5331392" y="1892405"/>
                  <a:pt x="5328376" y="1892084"/>
                  <a:pt x="5326560" y="1891953"/>
                </a:cubicBezTo>
                <a:close/>
                <a:moveTo>
                  <a:pt x="6030832" y="1886322"/>
                </a:moveTo>
                <a:cubicBezTo>
                  <a:pt x="6030331" y="1889851"/>
                  <a:pt x="6029831" y="1893380"/>
                  <a:pt x="6029831" y="1893380"/>
                </a:cubicBezTo>
                <a:cubicBezTo>
                  <a:pt x="6029831" y="1893380"/>
                  <a:pt x="6029330" y="1896907"/>
                  <a:pt x="6040449" y="1894510"/>
                </a:cubicBezTo>
                <a:cubicBezTo>
                  <a:pt x="6039948" y="1898038"/>
                  <a:pt x="6039948" y="1898038"/>
                  <a:pt x="6039948" y="1898038"/>
                </a:cubicBezTo>
                <a:cubicBezTo>
                  <a:pt x="6039948" y="1898038"/>
                  <a:pt x="6039447" y="1901567"/>
                  <a:pt x="6039447" y="1901567"/>
                </a:cubicBezTo>
                <a:cubicBezTo>
                  <a:pt x="6033889" y="1902766"/>
                  <a:pt x="6033513" y="1905413"/>
                  <a:pt x="6035855" y="1907900"/>
                </a:cubicBezTo>
                <a:cubicBezTo>
                  <a:pt x="6038195" y="1910391"/>
                  <a:pt x="6043255" y="1912719"/>
                  <a:pt x="6048563" y="1913282"/>
                </a:cubicBezTo>
                <a:cubicBezTo>
                  <a:pt x="6048563" y="1913282"/>
                  <a:pt x="6048563" y="1913282"/>
                  <a:pt x="6049064" y="1909755"/>
                </a:cubicBezTo>
                <a:cubicBezTo>
                  <a:pt x="6049064" y="1909755"/>
                  <a:pt x="6050066" y="1902698"/>
                  <a:pt x="6050066" y="1902698"/>
                </a:cubicBezTo>
                <a:cubicBezTo>
                  <a:pt x="6050066" y="1902698"/>
                  <a:pt x="6050066" y="1902698"/>
                  <a:pt x="6050567" y="1899167"/>
                </a:cubicBezTo>
                <a:cubicBezTo>
                  <a:pt x="6050567" y="1899167"/>
                  <a:pt x="6050066" y="1902698"/>
                  <a:pt x="6060181" y="1907356"/>
                </a:cubicBezTo>
                <a:cubicBezTo>
                  <a:pt x="6060681" y="1903826"/>
                  <a:pt x="6071800" y="1901426"/>
                  <a:pt x="6061682" y="1896768"/>
                </a:cubicBezTo>
                <a:cubicBezTo>
                  <a:pt x="6056375" y="1896204"/>
                  <a:pt x="6053845" y="1895040"/>
                  <a:pt x="6051254" y="1894316"/>
                </a:cubicBezTo>
                <a:cubicBezTo>
                  <a:pt x="6048662" y="1893593"/>
                  <a:pt x="6046009" y="1893310"/>
                  <a:pt x="6040449" y="1894510"/>
                </a:cubicBezTo>
                <a:cubicBezTo>
                  <a:pt x="6040449" y="1894510"/>
                  <a:pt x="6040950" y="1890981"/>
                  <a:pt x="6040950" y="1890981"/>
                </a:cubicBezTo>
                <a:cubicBezTo>
                  <a:pt x="6041451" y="1887453"/>
                  <a:pt x="6041451" y="1887453"/>
                  <a:pt x="6030832" y="1886322"/>
                </a:cubicBezTo>
                <a:close/>
                <a:moveTo>
                  <a:pt x="5964643" y="1883239"/>
                </a:moveTo>
                <a:cubicBezTo>
                  <a:pt x="5964643" y="1883239"/>
                  <a:pt x="5964182" y="1886490"/>
                  <a:pt x="5963721" y="1889739"/>
                </a:cubicBezTo>
                <a:cubicBezTo>
                  <a:pt x="5964182" y="1886490"/>
                  <a:pt x="5975765" y="1887722"/>
                  <a:pt x="5975765" y="1887722"/>
                </a:cubicBezTo>
                <a:cubicBezTo>
                  <a:pt x="5975765" y="1887722"/>
                  <a:pt x="5976227" y="1884472"/>
                  <a:pt x="5964643" y="1883239"/>
                </a:cubicBezTo>
                <a:close/>
                <a:moveTo>
                  <a:pt x="5328041" y="1881491"/>
                </a:moveTo>
                <a:cubicBezTo>
                  <a:pt x="5317929" y="1883714"/>
                  <a:pt x="5327581" y="1884741"/>
                  <a:pt x="5317467" y="1886964"/>
                </a:cubicBezTo>
                <a:cubicBezTo>
                  <a:pt x="5327119" y="1887990"/>
                  <a:pt x="5327119" y="1887990"/>
                  <a:pt x="5327119" y="1887990"/>
                </a:cubicBezTo>
                <a:cubicBezTo>
                  <a:pt x="5336773" y="1889017"/>
                  <a:pt x="5337234" y="1885768"/>
                  <a:pt x="5328041" y="1881491"/>
                </a:cubicBezTo>
                <a:close/>
                <a:moveTo>
                  <a:pt x="5481684" y="1875858"/>
                </a:moveTo>
                <a:cubicBezTo>
                  <a:pt x="5478845" y="1876010"/>
                  <a:pt x="5475944" y="1876608"/>
                  <a:pt x="5470140" y="1877806"/>
                </a:cubicBezTo>
                <a:cubicBezTo>
                  <a:pt x="5481239" y="1878987"/>
                  <a:pt x="5480225" y="1886137"/>
                  <a:pt x="5468618" y="1888530"/>
                </a:cubicBezTo>
                <a:cubicBezTo>
                  <a:pt x="5468618" y="1888530"/>
                  <a:pt x="5469126" y="1884956"/>
                  <a:pt x="5458024" y="1883775"/>
                </a:cubicBezTo>
                <a:cubicBezTo>
                  <a:pt x="5445910" y="1889743"/>
                  <a:pt x="5439218" y="1897198"/>
                  <a:pt x="5436754" y="1904647"/>
                </a:cubicBezTo>
                <a:cubicBezTo>
                  <a:pt x="5434288" y="1912097"/>
                  <a:pt x="5436049" y="1919543"/>
                  <a:pt x="5440837" y="1925494"/>
                </a:cubicBezTo>
                <a:cubicBezTo>
                  <a:pt x="5446262" y="1926980"/>
                  <a:pt x="5450423" y="1927422"/>
                  <a:pt x="5453790" y="1927270"/>
                </a:cubicBezTo>
                <a:cubicBezTo>
                  <a:pt x="5463892" y="1926814"/>
                  <a:pt x="5466829" y="1921003"/>
                  <a:pt x="5475153" y="1921888"/>
                </a:cubicBezTo>
                <a:cubicBezTo>
                  <a:pt x="5476168" y="1914738"/>
                  <a:pt x="5464560" y="1917132"/>
                  <a:pt x="5465067" y="1913557"/>
                </a:cubicBezTo>
                <a:cubicBezTo>
                  <a:pt x="5465575" y="1909981"/>
                  <a:pt x="5466083" y="1906407"/>
                  <a:pt x="5477182" y="1907587"/>
                </a:cubicBezTo>
                <a:cubicBezTo>
                  <a:pt x="5477182" y="1907587"/>
                  <a:pt x="5477182" y="1907587"/>
                  <a:pt x="5488283" y="1908768"/>
                </a:cubicBezTo>
                <a:cubicBezTo>
                  <a:pt x="5488283" y="1908768"/>
                  <a:pt x="5488789" y="1905193"/>
                  <a:pt x="5488789" y="1905193"/>
                </a:cubicBezTo>
                <a:cubicBezTo>
                  <a:pt x="5477689" y="1904012"/>
                  <a:pt x="5477689" y="1904012"/>
                  <a:pt x="5477689" y="1904012"/>
                </a:cubicBezTo>
                <a:cubicBezTo>
                  <a:pt x="5478196" y="1900436"/>
                  <a:pt x="5466590" y="1902831"/>
                  <a:pt x="5466590" y="1902831"/>
                </a:cubicBezTo>
                <a:cubicBezTo>
                  <a:pt x="5457009" y="1890923"/>
                  <a:pt x="5524624" y="1890861"/>
                  <a:pt x="5492847" y="1876591"/>
                </a:cubicBezTo>
                <a:cubicBezTo>
                  <a:pt x="5487298" y="1876001"/>
                  <a:pt x="5484522" y="1875707"/>
                  <a:pt x="5481684" y="1875858"/>
                </a:cubicBezTo>
                <a:close/>
                <a:moveTo>
                  <a:pt x="5994602" y="1872351"/>
                </a:moveTo>
                <a:cubicBezTo>
                  <a:pt x="5992128" y="1872528"/>
                  <a:pt x="5989591" y="1873138"/>
                  <a:pt x="5989346" y="1874871"/>
                </a:cubicBezTo>
                <a:cubicBezTo>
                  <a:pt x="5998998" y="1875897"/>
                  <a:pt x="5988362" y="1881803"/>
                  <a:pt x="5998014" y="1882832"/>
                </a:cubicBezTo>
                <a:cubicBezTo>
                  <a:pt x="6008159" y="1880391"/>
                  <a:pt x="5998998" y="1875897"/>
                  <a:pt x="5999490" y="1872432"/>
                </a:cubicBezTo>
                <a:cubicBezTo>
                  <a:pt x="5999490" y="1872432"/>
                  <a:pt x="5997077" y="1872175"/>
                  <a:pt x="5994602" y="1872351"/>
                </a:cubicBezTo>
                <a:close/>
                <a:moveTo>
                  <a:pt x="5474680" y="1856182"/>
                </a:moveTo>
                <a:cubicBezTo>
                  <a:pt x="5463096" y="1854950"/>
                  <a:pt x="5473695" y="1863116"/>
                  <a:pt x="5461621" y="1865351"/>
                </a:cubicBezTo>
                <a:cubicBezTo>
                  <a:pt x="5467411" y="1865966"/>
                  <a:pt x="5473326" y="1865716"/>
                  <a:pt x="5477793" y="1865311"/>
                </a:cubicBezTo>
                <a:cubicBezTo>
                  <a:pt x="5482258" y="1864907"/>
                  <a:pt x="5485276" y="1864347"/>
                  <a:pt x="5485276" y="1864347"/>
                </a:cubicBezTo>
                <a:cubicBezTo>
                  <a:pt x="5485768" y="1860880"/>
                  <a:pt x="5486261" y="1857414"/>
                  <a:pt x="5474680" y="1856182"/>
                </a:cubicBezTo>
                <a:close/>
                <a:moveTo>
                  <a:pt x="6011725" y="1855255"/>
                </a:moveTo>
                <a:cubicBezTo>
                  <a:pt x="6011725" y="1855255"/>
                  <a:pt x="5999680" y="1857273"/>
                  <a:pt x="5999219" y="1860524"/>
                </a:cubicBezTo>
                <a:cubicBezTo>
                  <a:pt x="6010802" y="1861756"/>
                  <a:pt x="6023306" y="1856489"/>
                  <a:pt x="6011725" y="1855255"/>
                </a:cubicBezTo>
                <a:close/>
                <a:moveTo>
                  <a:pt x="5949407" y="1849487"/>
                </a:moveTo>
                <a:cubicBezTo>
                  <a:pt x="5947425" y="1849220"/>
                  <a:pt x="5945881" y="1849736"/>
                  <a:pt x="5945628" y="1851523"/>
                </a:cubicBezTo>
                <a:cubicBezTo>
                  <a:pt x="5945628" y="1851523"/>
                  <a:pt x="5944615" y="1858673"/>
                  <a:pt x="5956197" y="1859907"/>
                </a:cubicBezTo>
                <a:cubicBezTo>
                  <a:pt x="5965265" y="1858149"/>
                  <a:pt x="5955357" y="1850291"/>
                  <a:pt x="5949407" y="1849487"/>
                </a:cubicBezTo>
                <a:close/>
                <a:moveTo>
                  <a:pt x="6016321" y="1848762"/>
                </a:moveTo>
                <a:cubicBezTo>
                  <a:pt x="6014065" y="1849128"/>
                  <a:pt x="6012462" y="1850056"/>
                  <a:pt x="6012217" y="1851790"/>
                </a:cubicBezTo>
                <a:cubicBezTo>
                  <a:pt x="6012217" y="1851790"/>
                  <a:pt x="6023309" y="1856489"/>
                  <a:pt x="6035382" y="1854254"/>
                </a:cubicBezTo>
                <a:cubicBezTo>
                  <a:pt x="6035751" y="1851654"/>
                  <a:pt x="6023090" y="1847667"/>
                  <a:pt x="6016321" y="1848762"/>
                </a:cubicBezTo>
                <a:close/>
                <a:moveTo>
                  <a:pt x="5478085" y="1842522"/>
                </a:moveTo>
                <a:cubicBezTo>
                  <a:pt x="5476568" y="1842856"/>
                  <a:pt x="5476429" y="1843831"/>
                  <a:pt x="5476151" y="1845782"/>
                </a:cubicBezTo>
                <a:cubicBezTo>
                  <a:pt x="5487737" y="1847013"/>
                  <a:pt x="5487737" y="1847013"/>
                  <a:pt x="5487737" y="1847013"/>
                </a:cubicBezTo>
                <a:cubicBezTo>
                  <a:pt x="5487737" y="1847013"/>
                  <a:pt x="5488289" y="1843112"/>
                  <a:pt x="5488289" y="1843112"/>
                </a:cubicBezTo>
                <a:cubicBezTo>
                  <a:pt x="5482499" y="1842496"/>
                  <a:pt x="5479602" y="1842188"/>
                  <a:pt x="5478085" y="1842522"/>
                </a:cubicBezTo>
                <a:close/>
                <a:moveTo>
                  <a:pt x="5417805" y="1841700"/>
                </a:moveTo>
                <a:cubicBezTo>
                  <a:pt x="5414865" y="1842005"/>
                  <a:pt x="5411920" y="1843182"/>
                  <a:pt x="5409537" y="1845732"/>
                </a:cubicBezTo>
                <a:cubicBezTo>
                  <a:pt x="5419892" y="1848703"/>
                  <a:pt x="5425864" y="1849339"/>
                  <a:pt x="5428800" y="1848834"/>
                </a:cubicBezTo>
                <a:cubicBezTo>
                  <a:pt x="5435402" y="1847696"/>
                  <a:pt x="5426627" y="1840781"/>
                  <a:pt x="5417805" y="1841700"/>
                </a:cubicBezTo>
                <a:close/>
                <a:moveTo>
                  <a:pt x="5334678" y="1840461"/>
                </a:moveTo>
                <a:cubicBezTo>
                  <a:pt x="5332809" y="1840977"/>
                  <a:pt x="5332257" y="1842568"/>
                  <a:pt x="5332624" y="1844587"/>
                </a:cubicBezTo>
                <a:cubicBezTo>
                  <a:pt x="5333359" y="1848626"/>
                  <a:pt x="5337766" y="1854372"/>
                  <a:pt x="5342668" y="1856653"/>
                </a:cubicBezTo>
                <a:cubicBezTo>
                  <a:pt x="5353949" y="1850815"/>
                  <a:pt x="5354440" y="1847348"/>
                  <a:pt x="5344637" y="1842787"/>
                </a:cubicBezTo>
                <a:cubicBezTo>
                  <a:pt x="5339733" y="1840504"/>
                  <a:pt x="5336548" y="1839946"/>
                  <a:pt x="5334678" y="1840461"/>
                </a:cubicBezTo>
                <a:close/>
                <a:moveTo>
                  <a:pt x="5399491" y="1833665"/>
                </a:moveTo>
                <a:cubicBezTo>
                  <a:pt x="5387354" y="1836334"/>
                  <a:pt x="5387354" y="1836334"/>
                  <a:pt x="5386801" y="1840235"/>
                </a:cubicBezTo>
                <a:cubicBezTo>
                  <a:pt x="5392593" y="1840851"/>
                  <a:pt x="5398386" y="1841466"/>
                  <a:pt x="5401418" y="1840800"/>
                </a:cubicBezTo>
                <a:cubicBezTo>
                  <a:pt x="5404453" y="1840132"/>
                  <a:pt x="5404730" y="1838182"/>
                  <a:pt x="5399491" y="1833665"/>
                </a:cubicBezTo>
                <a:close/>
                <a:moveTo>
                  <a:pt x="5388828" y="1825932"/>
                </a:moveTo>
                <a:cubicBezTo>
                  <a:pt x="5388459" y="1828534"/>
                  <a:pt x="5388459" y="1828534"/>
                  <a:pt x="5388459" y="1828534"/>
                </a:cubicBezTo>
                <a:cubicBezTo>
                  <a:pt x="5400043" y="1829766"/>
                  <a:pt x="5400043" y="1829766"/>
                  <a:pt x="5400043" y="1829766"/>
                </a:cubicBezTo>
                <a:cubicBezTo>
                  <a:pt x="5400411" y="1827166"/>
                  <a:pt x="5400411" y="1827166"/>
                  <a:pt x="5411993" y="1828399"/>
                </a:cubicBezTo>
                <a:cubicBezTo>
                  <a:pt x="5400411" y="1827166"/>
                  <a:pt x="5400411" y="1827166"/>
                  <a:pt x="5400411" y="1827166"/>
                </a:cubicBezTo>
                <a:cubicBezTo>
                  <a:pt x="5400411" y="1827166"/>
                  <a:pt x="5388828" y="1825932"/>
                  <a:pt x="5388828" y="1825932"/>
                </a:cubicBezTo>
                <a:close/>
                <a:moveTo>
                  <a:pt x="6103243" y="1823094"/>
                </a:moveTo>
                <a:cubicBezTo>
                  <a:pt x="6099623" y="1822709"/>
                  <a:pt x="6094566" y="1823820"/>
                  <a:pt x="6094106" y="1827070"/>
                </a:cubicBezTo>
                <a:cubicBezTo>
                  <a:pt x="6103758" y="1828099"/>
                  <a:pt x="6103758" y="1828099"/>
                  <a:pt x="6103758" y="1828099"/>
                </a:cubicBezTo>
                <a:cubicBezTo>
                  <a:pt x="6109046" y="1825361"/>
                  <a:pt x="6106862" y="1823479"/>
                  <a:pt x="6103243" y="1823094"/>
                </a:cubicBezTo>
                <a:close/>
                <a:moveTo>
                  <a:pt x="6019329" y="1808557"/>
                </a:moveTo>
                <a:cubicBezTo>
                  <a:pt x="6018814" y="1812197"/>
                  <a:pt x="6008715" y="1807427"/>
                  <a:pt x="5997581" y="1809938"/>
                </a:cubicBezTo>
                <a:cubicBezTo>
                  <a:pt x="5997063" y="1813578"/>
                  <a:pt x="5996547" y="1817218"/>
                  <a:pt x="5985412" y="1819728"/>
                </a:cubicBezTo>
                <a:cubicBezTo>
                  <a:pt x="5995515" y="1824499"/>
                  <a:pt x="6006649" y="1821988"/>
                  <a:pt x="6016748" y="1826759"/>
                </a:cubicBezTo>
                <a:cubicBezTo>
                  <a:pt x="6007682" y="1814710"/>
                  <a:pt x="6028916" y="1816968"/>
                  <a:pt x="6019329" y="1808557"/>
                </a:cubicBezTo>
                <a:close/>
                <a:moveTo>
                  <a:pt x="5897204" y="1806120"/>
                </a:moveTo>
                <a:cubicBezTo>
                  <a:pt x="5896649" y="1810021"/>
                  <a:pt x="5896649" y="1810021"/>
                  <a:pt x="5908234" y="1811253"/>
                </a:cubicBezTo>
                <a:cubicBezTo>
                  <a:pt x="5908234" y="1811253"/>
                  <a:pt x="5908234" y="1811253"/>
                  <a:pt x="5908786" y="1807352"/>
                </a:cubicBezTo>
                <a:cubicBezTo>
                  <a:pt x="5908786" y="1807352"/>
                  <a:pt x="5908786" y="1807352"/>
                  <a:pt x="5897204" y="1806120"/>
                </a:cubicBezTo>
                <a:close/>
                <a:moveTo>
                  <a:pt x="5415684" y="1802396"/>
                </a:moveTo>
                <a:cubicBezTo>
                  <a:pt x="5409617" y="1803731"/>
                  <a:pt x="5406305" y="1806348"/>
                  <a:pt x="5407407" y="1808938"/>
                </a:cubicBezTo>
                <a:cubicBezTo>
                  <a:pt x="5408510" y="1811532"/>
                  <a:pt x="5414024" y="1814097"/>
                  <a:pt x="5425606" y="1815329"/>
                </a:cubicBezTo>
                <a:cubicBezTo>
                  <a:pt x="5426159" y="1811429"/>
                  <a:pt x="5426159" y="1811429"/>
                  <a:pt x="5426159" y="1811429"/>
                </a:cubicBezTo>
                <a:cubicBezTo>
                  <a:pt x="5414578" y="1810196"/>
                  <a:pt x="5427266" y="1803628"/>
                  <a:pt x="5415684" y="1802396"/>
                </a:cubicBezTo>
                <a:close/>
                <a:moveTo>
                  <a:pt x="5833501" y="1799343"/>
                </a:moveTo>
                <a:cubicBezTo>
                  <a:pt x="5833501" y="1799343"/>
                  <a:pt x="5832994" y="1802918"/>
                  <a:pt x="5832487" y="1806494"/>
                </a:cubicBezTo>
                <a:cubicBezTo>
                  <a:pt x="5827179" y="1805928"/>
                  <a:pt x="5821615" y="1807152"/>
                  <a:pt x="5818709" y="1808655"/>
                </a:cubicBezTo>
                <a:cubicBezTo>
                  <a:pt x="5815799" y="1810161"/>
                  <a:pt x="5815546" y="1811949"/>
                  <a:pt x="5820854" y="1812514"/>
                </a:cubicBezTo>
                <a:cubicBezTo>
                  <a:pt x="5820854" y="1812514"/>
                  <a:pt x="5831980" y="1810068"/>
                  <a:pt x="5831980" y="1810068"/>
                </a:cubicBezTo>
                <a:cubicBezTo>
                  <a:pt x="5831980" y="1810068"/>
                  <a:pt x="5842596" y="1811198"/>
                  <a:pt x="5842596" y="1811198"/>
                </a:cubicBezTo>
                <a:cubicBezTo>
                  <a:pt x="5842596" y="1811198"/>
                  <a:pt x="5842596" y="1811198"/>
                  <a:pt x="5842087" y="1814773"/>
                </a:cubicBezTo>
                <a:cubicBezTo>
                  <a:pt x="5852707" y="1815903"/>
                  <a:pt x="5852707" y="1815903"/>
                  <a:pt x="5852707" y="1815903"/>
                </a:cubicBezTo>
                <a:cubicBezTo>
                  <a:pt x="5852707" y="1815903"/>
                  <a:pt x="5852707" y="1815903"/>
                  <a:pt x="5853214" y="1812327"/>
                </a:cubicBezTo>
                <a:cubicBezTo>
                  <a:pt x="5853214" y="1812327"/>
                  <a:pt x="5842596" y="1811198"/>
                  <a:pt x="5843103" y="1807623"/>
                </a:cubicBezTo>
                <a:cubicBezTo>
                  <a:pt x="5843610" y="1804047"/>
                  <a:pt x="5853720" y="1808752"/>
                  <a:pt x="5843610" y="1804047"/>
                </a:cubicBezTo>
                <a:cubicBezTo>
                  <a:pt x="5843610" y="1804047"/>
                  <a:pt x="5844117" y="1800472"/>
                  <a:pt x="5833501" y="1799343"/>
                </a:cubicBezTo>
                <a:close/>
                <a:moveTo>
                  <a:pt x="6088904" y="1791215"/>
                </a:moveTo>
                <a:cubicBezTo>
                  <a:pt x="6087410" y="1791386"/>
                  <a:pt x="6087317" y="1792036"/>
                  <a:pt x="6087134" y="1793336"/>
                </a:cubicBezTo>
                <a:cubicBezTo>
                  <a:pt x="6087134" y="1793336"/>
                  <a:pt x="6092924" y="1793952"/>
                  <a:pt x="6097313" y="1794089"/>
                </a:cubicBezTo>
                <a:cubicBezTo>
                  <a:pt x="6101704" y="1794226"/>
                  <a:pt x="6104692" y="1793885"/>
                  <a:pt x="6099086" y="1791968"/>
                </a:cubicBezTo>
                <a:cubicBezTo>
                  <a:pt x="6093294" y="1791352"/>
                  <a:pt x="6090399" y="1791044"/>
                  <a:pt x="6088904" y="1791215"/>
                </a:cubicBezTo>
                <a:close/>
                <a:moveTo>
                  <a:pt x="5352358" y="1789500"/>
                </a:moveTo>
                <a:cubicBezTo>
                  <a:pt x="5350849" y="1789778"/>
                  <a:pt x="5350726" y="1790646"/>
                  <a:pt x="5350481" y="1792380"/>
                </a:cubicBezTo>
                <a:cubicBezTo>
                  <a:pt x="5349988" y="1795846"/>
                  <a:pt x="5361573" y="1797079"/>
                  <a:pt x="5361573" y="1797079"/>
                </a:cubicBezTo>
                <a:cubicBezTo>
                  <a:pt x="5361081" y="1800546"/>
                  <a:pt x="5361081" y="1800546"/>
                  <a:pt x="5360588" y="1804012"/>
                </a:cubicBezTo>
                <a:cubicBezTo>
                  <a:pt x="5360096" y="1807479"/>
                  <a:pt x="5348513" y="1806248"/>
                  <a:pt x="5348513" y="1806248"/>
                </a:cubicBezTo>
                <a:cubicBezTo>
                  <a:pt x="5360096" y="1807479"/>
                  <a:pt x="5359604" y="1810946"/>
                  <a:pt x="5371187" y="1812179"/>
                </a:cubicBezTo>
                <a:cubicBezTo>
                  <a:pt x="5371187" y="1812179"/>
                  <a:pt x="5383752" y="1806477"/>
                  <a:pt x="5372172" y="1805245"/>
                </a:cubicBezTo>
                <a:cubicBezTo>
                  <a:pt x="5372663" y="1801779"/>
                  <a:pt x="5372663" y="1801779"/>
                  <a:pt x="5372663" y="1801779"/>
                </a:cubicBezTo>
                <a:cubicBezTo>
                  <a:pt x="5384737" y="1799544"/>
                  <a:pt x="5385228" y="1796076"/>
                  <a:pt x="5374138" y="1791378"/>
                </a:cubicBezTo>
                <a:cubicBezTo>
                  <a:pt x="5374138" y="1791378"/>
                  <a:pt x="5362555" y="1790145"/>
                  <a:pt x="5362555" y="1790145"/>
                </a:cubicBezTo>
                <a:cubicBezTo>
                  <a:pt x="5356765" y="1789529"/>
                  <a:pt x="5353867" y="1789220"/>
                  <a:pt x="5352358" y="1789500"/>
                </a:cubicBezTo>
                <a:close/>
                <a:moveTo>
                  <a:pt x="5901120" y="1785421"/>
                </a:moveTo>
                <a:cubicBezTo>
                  <a:pt x="5889997" y="1787869"/>
                  <a:pt x="5878871" y="1790314"/>
                  <a:pt x="5867745" y="1792758"/>
                </a:cubicBezTo>
                <a:cubicBezTo>
                  <a:pt x="5872802" y="1795112"/>
                  <a:pt x="5883546" y="1795347"/>
                  <a:pt x="5891825" y="1793961"/>
                </a:cubicBezTo>
                <a:cubicBezTo>
                  <a:pt x="5900106" y="1792572"/>
                  <a:pt x="5905921" y="1789562"/>
                  <a:pt x="5901120" y="1785421"/>
                </a:cubicBezTo>
                <a:close/>
                <a:moveTo>
                  <a:pt x="5485930" y="1776877"/>
                </a:moveTo>
                <a:cubicBezTo>
                  <a:pt x="5474348" y="1775645"/>
                  <a:pt x="5462211" y="1778314"/>
                  <a:pt x="5461103" y="1786114"/>
                </a:cubicBezTo>
                <a:cubicBezTo>
                  <a:pt x="5461103" y="1786114"/>
                  <a:pt x="5472687" y="1787346"/>
                  <a:pt x="5484271" y="1788578"/>
                </a:cubicBezTo>
                <a:cubicBezTo>
                  <a:pt x="5484824" y="1784678"/>
                  <a:pt x="5496959" y="1782011"/>
                  <a:pt x="5485930" y="1776877"/>
                </a:cubicBezTo>
                <a:close/>
                <a:moveTo>
                  <a:pt x="982250" y="1775877"/>
                </a:moveTo>
                <a:cubicBezTo>
                  <a:pt x="981162" y="1780540"/>
                  <a:pt x="981162" y="1780540"/>
                  <a:pt x="970625" y="1778618"/>
                </a:cubicBezTo>
                <a:cubicBezTo>
                  <a:pt x="967354" y="1792612"/>
                  <a:pt x="960813" y="1820600"/>
                  <a:pt x="957542" y="1834594"/>
                </a:cubicBezTo>
                <a:cubicBezTo>
                  <a:pt x="968077" y="1836516"/>
                  <a:pt x="968077" y="1836516"/>
                  <a:pt x="968077" y="1836516"/>
                </a:cubicBezTo>
                <a:cubicBezTo>
                  <a:pt x="957542" y="1834594"/>
                  <a:pt x="957542" y="1834594"/>
                  <a:pt x="956452" y="1839258"/>
                </a:cubicBezTo>
                <a:cubicBezTo>
                  <a:pt x="954269" y="1848587"/>
                  <a:pt x="953181" y="1853252"/>
                  <a:pt x="962626" y="1859840"/>
                </a:cubicBezTo>
                <a:cubicBezTo>
                  <a:pt x="962626" y="1859840"/>
                  <a:pt x="963171" y="1857507"/>
                  <a:pt x="963579" y="1855759"/>
                </a:cubicBezTo>
                <a:lnTo>
                  <a:pt x="963716" y="1855175"/>
                </a:lnTo>
                <a:lnTo>
                  <a:pt x="965692" y="1866554"/>
                </a:lnTo>
                <a:cubicBezTo>
                  <a:pt x="965351" y="1870216"/>
                  <a:pt x="964169" y="1873801"/>
                  <a:pt x="962626" y="1877469"/>
                </a:cubicBezTo>
                <a:lnTo>
                  <a:pt x="960662" y="1882340"/>
                </a:lnTo>
                <a:lnTo>
                  <a:pt x="957174" y="1883164"/>
                </a:lnTo>
                <a:lnTo>
                  <a:pt x="952813" y="1901821"/>
                </a:lnTo>
                <a:lnTo>
                  <a:pt x="960662" y="1882340"/>
                </a:lnTo>
                <a:lnTo>
                  <a:pt x="968800" y="1880420"/>
                </a:lnTo>
                <a:cubicBezTo>
                  <a:pt x="972071" y="1866427"/>
                  <a:pt x="974251" y="1857097"/>
                  <a:pt x="986970" y="1849691"/>
                </a:cubicBezTo>
                <a:cubicBezTo>
                  <a:pt x="989150" y="1840363"/>
                  <a:pt x="980794" y="1829110"/>
                  <a:pt x="993512" y="1821703"/>
                </a:cubicBezTo>
                <a:cubicBezTo>
                  <a:pt x="982975" y="1819780"/>
                  <a:pt x="984064" y="1815116"/>
                  <a:pt x="984064" y="1815116"/>
                </a:cubicBezTo>
                <a:cubicBezTo>
                  <a:pt x="982975" y="1819780"/>
                  <a:pt x="978613" y="1838440"/>
                  <a:pt x="966987" y="1841181"/>
                </a:cubicBezTo>
                <a:cubicBezTo>
                  <a:pt x="966987" y="1841181"/>
                  <a:pt x="968077" y="1836516"/>
                  <a:pt x="968077" y="1836516"/>
                </a:cubicBezTo>
                <a:cubicBezTo>
                  <a:pt x="969167" y="1831852"/>
                  <a:pt x="971348" y="1822523"/>
                  <a:pt x="973528" y="1813193"/>
                </a:cubicBezTo>
                <a:cubicBezTo>
                  <a:pt x="976799" y="1799199"/>
                  <a:pt x="980071" y="1785205"/>
                  <a:pt x="982250" y="1775877"/>
                </a:cubicBezTo>
                <a:close/>
                <a:moveTo>
                  <a:pt x="5441530" y="1772155"/>
                </a:moveTo>
                <a:cubicBezTo>
                  <a:pt x="5440976" y="1776055"/>
                  <a:pt x="5440422" y="1779954"/>
                  <a:pt x="5440422" y="1779954"/>
                </a:cubicBezTo>
                <a:cubicBezTo>
                  <a:pt x="5440422" y="1779954"/>
                  <a:pt x="5438009" y="1779698"/>
                  <a:pt x="5436735" y="1780057"/>
                </a:cubicBezTo>
                <a:cubicBezTo>
                  <a:pt x="5435460" y="1780418"/>
                  <a:pt x="5435322" y="1781392"/>
                  <a:pt x="5439869" y="1783856"/>
                </a:cubicBezTo>
                <a:cubicBezTo>
                  <a:pt x="5450075" y="1780982"/>
                  <a:pt x="5450629" y="1777082"/>
                  <a:pt x="5451182" y="1773181"/>
                </a:cubicBezTo>
                <a:cubicBezTo>
                  <a:pt x="5451182" y="1773181"/>
                  <a:pt x="5441530" y="1772155"/>
                  <a:pt x="5441530" y="1772155"/>
                </a:cubicBezTo>
                <a:close/>
                <a:moveTo>
                  <a:pt x="5925951" y="1769228"/>
                </a:moveTo>
                <a:cubicBezTo>
                  <a:pt x="5924442" y="1779864"/>
                  <a:pt x="5955792" y="1786799"/>
                  <a:pt x="5933048" y="1795177"/>
                </a:cubicBezTo>
                <a:cubicBezTo>
                  <a:pt x="5933048" y="1795177"/>
                  <a:pt x="5943664" y="1796307"/>
                  <a:pt x="5932546" y="1798723"/>
                </a:cubicBezTo>
                <a:cubicBezTo>
                  <a:pt x="5932546" y="1798723"/>
                  <a:pt x="5921928" y="1797593"/>
                  <a:pt x="5921425" y="1801139"/>
                </a:cubicBezTo>
                <a:cubicBezTo>
                  <a:pt x="5931539" y="1805814"/>
                  <a:pt x="5953277" y="1804528"/>
                  <a:pt x="5963391" y="1809204"/>
                </a:cubicBezTo>
                <a:cubicBezTo>
                  <a:pt x="5953779" y="1800982"/>
                  <a:pt x="5964398" y="1802113"/>
                  <a:pt x="5975013" y="1803242"/>
                </a:cubicBezTo>
                <a:cubicBezTo>
                  <a:pt x="5975516" y="1799696"/>
                  <a:pt x="5976019" y="1796151"/>
                  <a:pt x="5987140" y="1793734"/>
                </a:cubicBezTo>
                <a:cubicBezTo>
                  <a:pt x="5986637" y="1797280"/>
                  <a:pt x="5986637" y="1797280"/>
                  <a:pt x="5986135" y="1800824"/>
                </a:cubicBezTo>
                <a:cubicBezTo>
                  <a:pt x="5985632" y="1804371"/>
                  <a:pt x="5975516" y="1799696"/>
                  <a:pt x="5974511" y="1806786"/>
                </a:cubicBezTo>
                <a:cubicBezTo>
                  <a:pt x="5995747" y="1809046"/>
                  <a:pt x="5996250" y="1805501"/>
                  <a:pt x="6006865" y="1806631"/>
                </a:cubicBezTo>
                <a:cubicBezTo>
                  <a:pt x="6007368" y="1803084"/>
                  <a:pt x="5997256" y="1798410"/>
                  <a:pt x="6008375" y="1795994"/>
                </a:cubicBezTo>
                <a:cubicBezTo>
                  <a:pt x="5997758" y="1794863"/>
                  <a:pt x="5998262" y="1791318"/>
                  <a:pt x="5988649" y="1783097"/>
                </a:cubicBezTo>
                <a:cubicBezTo>
                  <a:pt x="5977528" y="1785513"/>
                  <a:pt x="5977025" y="1789058"/>
                  <a:pt x="5955288" y="1790344"/>
                </a:cubicBezTo>
                <a:cubicBezTo>
                  <a:pt x="5955792" y="1786799"/>
                  <a:pt x="5966912" y="1784385"/>
                  <a:pt x="5956294" y="1783253"/>
                </a:cubicBezTo>
                <a:cubicBezTo>
                  <a:pt x="5957300" y="1776163"/>
                  <a:pt x="5947689" y="1767943"/>
                  <a:pt x="5925951" y="1769228"/>
                </a:cubicBezTo>
                <a:close/>
                <a:moveTo>
                  <a:pt x="5365727" y="1767785"/>
                </a:moveTo>
                <a:cubicBezTo>
                  <a:pt x="5365211" y="1771424"/>
                  <a:pt x="5364695" y="1775066"/>
                  <a:pt x="5363662" y="1782345"/>
                </a:cubicBezTo>
                <a:cubicBezTo>
                  <a:pt x="5374280" y="1783474"/>
                  <a:pt x="5374280" y="1783474"/>
                  <a:pt x="5384899" y="1784605"/>
                </a:cubicBezTo>
                <a:cubicBezTo>
                  <a:pt x="5385931" y="1777325"/>
                  <a:pt x="5407682" y="1775944"/>
                  <a:pt x="5397579" y="1771173"/>
                </a:cubicBezTo>
                <a:cubicBezTo>
                  <a:pt x="5386965" y="1770043"/>
                  <a:pt x="5386965" y="1770043"/>
                  <a:pt x="5376345" y="1768914"/>
                </a:cubicBezTo>
                <a:cubicBezTo>
                  <a:pt x="5365727" y="1767785"/>
                  <a:pt x="5365727" y="1767785"/>
                  <a:pt x="5365727" y="1767785"/>
                </a:cubicBezTo>
                <a:close/>
                <a:moveTo>
                  <a:pt x="6079055" y="1767402"/>
                </a:moveTo>
                <a:cubicBezTo>
                  <a:pt x="6073017" y="1768520"/>
                  <a:pt x="6072648" y="1771120"/>
                  <a:pt x="6075300" y="1773162"/>
                </a:cubicBezTo>
                <a:lnTo>
                  <a:pt x="6078172" y="1773643"/>
                </a:lnTo>
                <a:lnTo>
                  <a:pt x="6078073" y="1774337"/>
                </a:lnTo>
                <a:lnTo>
                  <a:pt x="6080085" y="1773964"/>
                </a:lnTo>
                <a:lnTo>
                  <a:pt x="6089654" y="1775569"/>
                </a:lnTo>
                <a:cubicBezTo>
                  <a:pt x="6089654" y="1775569"/>
                  <a:pt x="6090146" y="1772102"/>
                  <a:pt x="6090146" y="1772102"/>
                </a:cubicBezTo>
                <a:lnTo>
                  <a:pt x="6080085" y="1773964"/>
                </a:lnTo>
                <a:lnTo>
                  <a:pt x="6078172" y="1773643"/>
                </a:lnTo>
                <a:close/>
                <a:moveTo>
                  <a:pt x="5519249" y="1763003"/>
                </a:moveTo>
                <a:cubicBezTo>
                  <a:pt x="5519249" y="1763003"/>
                  <a:pt x="5518732" y="1766644"/>
                  <a:pt x="5518217" y="1770284"/>
                </a:cubicBezTo>
                <a:cubicBezTo>
                  <a:pt x="5523491" y="1774539"/>
                  <a:pt x="5529283" y="1775156"/>
                  <a:pt x="5532372" y="1774099"/>
                </a:cubicBezTo>
                <a:cubicBezTo>
                  <a:pt x="5535461" y="1773042"/>
                  <a:pt x="5535849" y="1770312"/>
                  <a:pt x="5530316" y="1767877"/>
                </a:cubicBezTo>
                <a:cubicBezTo>
                  <a:pt x="5530832" y="1764236"/>
                  <a:pt x="5530832" y="1764236"/>
                  <a:pt x="5530832" y="1764236"/>
                </a:cubicBezTo>
                <a:cubicBezTo>
                  <a:pt x="5530832" y="1764236"/>
                  <a:pt x="5519249" y="1763003"/>
                  <a:pt x="5519249" y="1763003"/>
                </a:cubicBezTo>
                <a:close/>
                <a:moveTo>
                  <a:pt x="1019746" y="1762336"/>
                </a:moveTo>
                <a:cubicBezTo>
                  <a:pt x="1018653" y="1767015"/>
                  <a:pt x="1014051" y="1773493"/>
                  <a:pt x="1010925" y="1780241"/>
                </a:cubicBezTo>
                <a:lnTo>
                  <a:pt x="1010996" y="1799768"/>
                </a:lnTo>
                <a:lnTo>
                  <a:pt x="996530" y="1841833"/>
                </a:lnTo>
                <a:lnTo>
                  <a:pt x="994123" y="1859590"/>
                </a:lnTo>
                <a:lnTo>
                  <a:pt x="992683" y="1863253"/>
                </a:lnTo>
                <a:lnTo>
                  <a:pt x="992502" y="1871547"/>
                </a:lnTo>
                <a:lnTo>
                  <a:pt x="990130" y="1889042"/>
                </a:lnTo>
                <a:cubicBezTo>
                  <a:pt x="990130" y="1889042"/>
                  <a:pt x="991229" y="1884345"/>
                  <a:pt x="992326" y="1879645"/>
                </a:cubicBezTo>
                <a:lnTo>
                  <a:pt x="992502" y="1871547"/>
                </a:lnTo>
                <a:lnTo>
                  <a:pt x="994123" y="1859590"/>
                </a:lnTo>
                <a:lnTo>
                  <a:pt x="1001250" y="1841468"/>
                </a:lnTo>
                <a:lnTo>
                  <a:pt x="1010996" y="1799768"/>
                </a:lnTo>
                <a:cubicBezTo>
                  <a:pt x="1011543" y="1797428"/>
                  <a:pt x="1016970" y="1787442"/>
                  <a:pt x="1020637" y="1778355"/>
                </a:cubicBezTo>
                <a:cubicBezTo>
                  <a:pt x="1024305" y="1769267"/>
                  <a:pt x="1026220" y="1761077"/>
                  <a:pt x="1019746" y="1762336"/>
                </a:cubicBezTo>
                <a:close/>
                <a:moveTo>
                  <a:pt x="5905776" y="1759523"/>
                </a:moveTo>
                <a:cubicBezTo>
                  <a:pt x="5900206" y="1760800"/>
                  <a:pt x="5897888" y="1762891"/>
                  <a:pt x="5897726" y="1765211"/>
                </a:cubicBezTo>
                <a:cubicBezTo>
                  <a:pt x="5897366" y="1770430"/>
                  <a:pt x="5907923" y="1776811"/>
                  <a:pt x="5916913" y="1777702"/>
                </a:cubicBezTo>
                <a:cubicBezTo>
                  <a:pt x="5919911" y="1778000"/>
                  <a:pt x="5922734" y="1777686"/>
                  <a:pt x="5924920" y="1776518"/>
                </a:cubicBezTo>
                <a:cubicBezTo>
                  <a:pt x="5903686" y="1774257"/>
                  <a:pt x="5927011" y="1761782"/>
                  <a:pt x="5905776" y="1759523"/>
                </a:cubicBezTo>
                <a:close/>
                <a:moveTo>
                  <a:pt x="5488511" y="1758677"/>
                </a:moveTo>
                <a:cubicBezTo>
                  <a:pt x="5476928" y="1757444"/>
                  <a:pt x="5464792" y="1760111"/>
                  <a:pt x="5464239" y="1764013"/>
                </a:cubicBezTo>
                <a:cubicBezTo>
                  <a:pt x="5470031" y="1764630"/>
                  <a:pt x="5474408" y="1764846"/>
                  <a:pt x="5477726" y="1764767"/>
                </a:cubicBezTo>
                <a:cubicBezTo>
                  <a:pt x="5487680" y="1764528"/>
                  <a:pt x="5488094" y="1761601"/>
                  <a:pt x="5488511" y="1758677"/>
                </a:cubicBezTo>
                <a:close/>
                <a:moveTo>
                  <a:pt x="5554675" y="1752047"/>
                </a:moveTo>
                <a:cubicBezTo>
                  <a:pt x="5554675" y="1752047"/>
                  <a:pt x="5554675" y="1752047"/>
                  <a:pt x="5554165" y="1755640"/>
                </a:cubicBezTo>
                <a:lnTo>
                  <a:pt x="5552360" y="1755448"/>
                </a:lnTo>
                <a:close/>
                <a:moveTo>
                  <a:pt x="5971505" y="1752001"/>
                </a:moveTo>
                <a:cubicBezTo>
                  <a:pt x="5970978" y="1755714"/>
                  <a:pt x="5970978" y="1755714"/>
                  <a:pt x="5970978" y="1755714"/>
                </a:cubicBezTo>
                <a:cubicBezTo>
                  <a:pt x="5970978" y="1755714"/>
                  <a:pt x="5970450" y="1759428"/>
                  <a:pt x="5970450" y="1759428"/>
                </a:cubicBezTo>
                <a:cubicBezTo>
                  <a:pt x="5969924" y="1763143"/>
                  <a:pt x="5969396" y="1766858"/>
                  <a:pt x="5968869" y="1770573"/>
                </a:cubicBezTo>
                <a:cubicBezTo>
                  <a:pt x="5980453" y="1771806"/>
                  <a:pt x="5979399" y="1779234"/>
                  <a:pt x="5990980" y="1780466"/>
                </a:cubicBezTo>
                <a:cubicBezTo>
                  <a:pt x="5992035" y="1773038"/>
                  <a:pt x="5993089" y="1765609"/>
                  <a:pt x="5982561" y="1756948"/>
                </a:cubicBezTo>
                <a:cubicBezTo>
                  <a:pt x="5982561" y="1756948"/>
                  <a:pt x="5983087" y="1753232"/>
                  <a:pt x="5983087" y="1753232"/>
                </a:cubicBezTo>
                <a:cubicBezTo>
                  <a:pt x="5983087" y="1753232"/>
                  <a:pt x="5971505" y="1752001"/>
                  <a:pt x="5971505" y="1752001"/>
                </a:cubicBezTo>
                <a:close/>
                <a:moveTo>
                  <a:pt x="5406369" y="1743752"/>
                </a:moveTo>
                <a:cubicBezTo>
                  <a:pt x="5403416" y="1743850"/>
                  <a:pt x="5400404" y="1744354"/>
                  <a:pt x="5400174" y="1745978"/>
                </a:cubicBezTo>
                <a:cubicBezTo>
                  <a:pt x="5400174" y="1745978"/>
                  <a:pt x="5400174" y="1745978"/>
                  <a:pt x="5399713" y="1749229"/>
                </a:cubicBezTo>
                <a:cubicBezTo>
                  <a:pt x="5399713" y="1749229"/>
                  <a:pt x="5411296" y="1750461"/>
                  <a:pt x="5422877" y="1751694"/>
                </a:cubicBezTo>
                <a:cubicBezTo>
                  <a:pt x="5423340" y="1748444"/>
                  <a:pt x="5411758" y="1747211"/>
                  <a:pt x="5412219" y="1743961"/>
                </a:cubicBezTo>
                <a:cubicBezTo>
                  <a:pt x="5412219" y="1743961"/>
                  <a:pt x="5409323" y="1743653"/>
                  <a:pt x="5406369" y="1743752"/>
                </a:cubicBezTo>
                <a:close/>
                <a:moveTo>
                  <a:pt x="5478955" y="1743144"/>
                </a:moveTo>
                <a:cubicBezTo>
                  <a:pt x="5478955" y="1743144"/>
                  <a:pt x="5478402" y="1747044"/>
                  <a:pt x="5478402" y="1747044"/>
                </a:cubicBezTo>
                <a:cubicBezTo>
                  <a:pt x="5489986" y="1748276"/>
                  <a:pt x="5489986" y="1748276"/>
                  <a:pt x="5489986" y="1748276"/>
                </a:cubicBezTo>
                <a:cubicBezTo>
                  <a:pt x="5489986" y="1748276"/>
                  <a:pt x="5490539" y="1744377"/>
                  <a:pt x="5490539" y="1744377"/>
                </a:cubicBezTo>
                <a:cubicBezTo>
                  <a:pt x="5478955" y="1743144"/>
                  <a:pt x="5478955" y="1743144"/>
                  <a:pt x="5478955" y="1743144"/>
                </a:cubicBezTo>
                <a:close/>
                <a:moveTo>
                  <a:pt x="5815283" y="1734388"/>
                </a:moveTo>
                <a:cubicBezTo>
                  <a:pt x="5812249" y="1735056"/>
                  <a:pt x="5809076" y="1736698"/>
                  <a:pt x="5808800" y="1738649"/>
                </a:cubicBezTo>
                <a:cubicBezTo>
                  <a:pt x="5814591" y="1739264"/>
                  <a:pt x="5820383" y="1739880"/>
                  <a:pt x="5823347" y="1739701"/>
                </a:cubicBezTo>
                <a:cubicBezTo>
                  <a:pt x="5826312" y="1739521"/>
                  <a:pt x="5826451" y="1738547"/>
                  <a:pt x="5820937" y="1735982"/>
                </a:cubicBezTo>
                <a:cubicBezTo>
                  <a:pt x="5821213" y="1734031"/>
                  <a:pt x="5818317" y="1733723"/>
                  <a:pt x="5815283" y="1734388"/>
                </a:cubicBezTo>
                <a:close/>
                <a:moveTo>
                  <a:pt x="5963429" y="1726065"/>
                </a:moveTo>
                <a:cubicBezTo>
                  <a:pt x="5963429" y="1726065"/>
                  <a:pt x="5955706" y="1725244"/>
                  <a:pt x="5955153" y="1729145"/>
                </a:cubicBezTo>
                <a:cubicBezTo>
                  <a:pt x="5962874" y="1729967"/>
                  <a:pt x="5962874" y="1729967"/>
                  <a:pt x="5962874" y="1729967"/>
                </a:cubicBezTo>
                <a:cubicBezTo>
                  <a:pt x="5962874" y="1729967"/>
                  <a:pt x="5962874" y="1729967"/>
                  <a:pt x="5963429" y="1726065"/>
                </a:cubicBezTo>
                <a:close/>
                <a:moveTo>
                  <a:pt x="5383911" y="1722474"/>
                </a:moveTo>
                <a:cubicBezTo>
                  <a:pt x="5382928" y="1729408"/>
                  <a:pt x="5382436" y="1732874"/>
                  <a:pt x="5392089" y="1733901"/>
                </a:cubicBezTo>
                <a:cubicBezTo>
                  <a:pt x="5392581" y="1730435"/>
                  <a:pt x="5402726" y="1727993"/>
                  <a:pt x="5393565" y="1723500"/>
                </a:cubicBezTo>
                <a:cubicBezTo>
                  <a:pt x="5393565" y="1723500"/>
                  <a:pt x="5393565" y="1723500"/>
                  <a:pt x="5383911" y="1722474"/>
                </a:cubicBezTo>
                <a:close/>
                <a:moveTo>
                  <a:pt x="1005870" y="1721824"/>
                </a:moveTo>
                <a:cubicBezTo>
                  <a:pt x="1003690" y="1731154"/>
                  <a:pt x="1000419" y="1745147"/>
                  <a:pt x="997148" y="1759141"/>
                </a:cubicBezTo>
                <a:lnTo>
                  <a:pt x="994967" y="1768470"/>
                </a:lnTo>
                <a:cubicBezTo>
                  <a:pt x="999329" y="1749811"/>
                  <a:pt x="1010958" y="1747070"/>
                  <a:pt x="1016408" y="1723747"/>
                </a:cubicBezTo>
                <a:cubicBezTo>
                  <a:pt x="1005870" y="1721824"/>
                  <a:pt x="1005870" y="1721824"/>
                  <a:pt x="1005870" y="1721824"/>
                </a:cubicBezTo>
                <a:close/>
                <a:moveTo>
                  <a:pt x="5470326" y="1721110"/>
                </a:moveTo>
                <a:cubicBezTo>
                  <a:pt x="5470326" y="1721110"/>
                  <a:pt x="5469772" y="1725010"/>
                  <a:pt x="5469772" y="1725010"/>
                </a:cubicBezTo>
                <a:cubicBezTo>
                  <a:pt x="5469772" y="1725010"/>
                  <a:pt x="5481356" y="1726244"/>
                  <a:pt x="5481356" y="1726244"/>
                </a:cubicBezTo>
                <a:cubicBezTo>
                  <a:pt x="5481356" y="1726244"/>
                  <a:pt x="5481910" y="1722342"/>
                  <a:pt x="5481910" y="1722342"/>
                </a:cubicBezTo>
                <a:cubicBezTo>
                  <a:pt x="5481910" y="1722342"/>
                  <a:pt x="5470326" y="1721110"/>
                  <a:pt x="5470326" y="1721110"/>
                </a:cubicBezTo>
                <a:close/>
                <a:moveTo>
                  <a:pt x="5923444" y="1717853"/>
                </a:moveTo>
                <a:cubicBezTo>
                  <a:pt x="5915116" y="1717863"/>
                  <a:pt x="5910826" y="1718750"/>
                  <a:pt x="5909232" y="1720205"/>
                </a:cubicBezTo>
                <a:cubicBezTo>
                  <a:pt x="5904448" y="1724563"/>
                  <a:pt x="5923928" y="1734022"/>
                  <a:pt x="5931380" y="1740190"/>
                </a:cubicBezTo>
                <a:cubicBezTo>
                  <a:pt x="5936599" y="1742536"/>
                  <a:pt x="5941943" y="1744001"/>
                  <a:pt x="5946045" y="1744437"/>
                </a:cubicBezTo>
                <a:cubicBezTo>
                  <a:pt x="5950149" y="1744873"/>
                  <a:pt x="5953008" y="1744282"/>
                  <a:pt x="5953259" y="1742518"/>
                </a:cubicBezTo>
                <a:cubicBezTo>
                  <a:pt x="5943320" y="1734296"/>
                  <a:pt x="5933883" y="1722546"/>
                  <a:pt x="5923444" y="1717853"/>
                </a:cubicBezTo>
                <a:close/>
                <a:moveTo>
                  <a:pt x="5416274" y="1715359"/>
                </a:moveTo>
                <a:cubicBezTo>
                  <a:pt x="5415766" y="1718936"/>
                  <a:pt x="5415259" y="1722510"/>
                  <a:pt x="5414753" y="1726084"/>
                </a:cubicBezTo>
                <a:cubicBezTo>
                  <a:pt x="5420290" y="1728490"/>
                  <a:pt x="5423187" y="1728798"/>
                  <a:pt x="5424762" y="1728055"/>
                </a:cubicBezTo>
                <a:cubicBezTo>
                  <a:pt x="5426337" y="1727318"/>
                  <a:pt x="5426589" y="1725530"/>
                  <a:pt x="5426844" y="1723741"/>
                </a:cubicBezTo>
                <a:cubicBezTo>
                  <a:pt x="5427351" y="1720168"/>
                  <a:pt x="5427858" y="1716592"/>
                  <a:pt x="5416274" y="1715359"/>
                </a:cubicBezTo>
                <a:close/>
                <a:moveTo>
                  <a:pt x="6049894" y="1710522"/>
                </a:moveTo>
                <a:cubicBezTo>
                  <a:pt x="6046953" y="1710540"/>
                  <a:pt x="6043964" y="1710880"/>
                  <a:pt x="6043780" y="1712182"/>
                </a:cubicBezTo>
                <a:cubicBezTo>
                  <a:pt x="6055364" y="1713414"/>
                  <a:pt x="6055364" y="1713414"/>
                  <a:pt x="6055364" y="1713414"/>
                </a:cubicBezTo>
                <a:cubicBezTo>
                  <a:pt x="6055364" y="1713414"/>
                  <a:pt x="6055364" y="1713414"/>
                  <a:pt x="6055732" y="1710814"/>
                </a:cubicBezTo>
                <a:cubicBezTo>
                  <a:pt x="6055732" y="1710814"/>
                  <a:pt x="6052836" y="1710506"/>
                  <a:pt x="6049894" y="1710522"/>
                </a:cubicBezTo>
                <a:close/>
                <a:moveTo>
                  <a:pt x="5428964" y="1708792"/>
                </a:moveTo>
                <a:cubicBezTo>
                  <a:pt x="5428964" y="1708792"/>
                  <a:pt x="5416827" y="1711460"/>
                  <a:pt x="5416827" y="1711460"/>
                </a:cubicBezTo>
                <a:cubicBezTo>
                  <a:pt x="5422620" y="1712076"/>
                  <a:pt x="5428411" y="1712693"/>
                  <a:pt x="5431375" y="1712513"/>
                </a:cubicBezTo>
                <a:cubicBezTo>
                  <a:pt x="5434340" y="1712333"/>
                  <a:pt x="5434478" y="1711358"/>
                  <a:pt x="5428964" y="1708792"/>
                </a:cubicBezTo>
                <a:close/>
                <a:moveTo>
                  <a:pt x="5472357" y="1706809"/>
                </a:moveTo>
                <a:cubicBezTo>
                  <a:pt x="5472127" y="1708434"/>
                  <a:pt x="5469115" y="1708939"/>
                  <a:pt x="5467553" y="1709599"/>
                </a:cubicBezTo>
                <a:cubicBezTo>
                  <a:pt x="5465987" y="1710256"/>
                  <a:pt x="5465873" y="1711068"/>
                  <a:pt x="5471435" y="1713310"/>
                </a:cubicBezTo>
                <a:cubicBezTo>
                  <a:pt x="5474331" y="1713618"/>
                  <a:pt x="5477284" y="1713520"/>
                  <a:pt x="5479723" y="1713161"/>
                </a:cubicBezTo>
                <a:cubicBezTo>
                  <a:pt x="5487040" y="1712084"/>
                  <a:pt x="5489731" y="1708658"/>
                  <a:pt x="5472357" y="1706809"/>
                </a:cubicBezTo>
                <a:close/>
                <a:moveTo>
                  <a:pt x="5935123" y="1704580"/>
                </a:moveTo>
                <a:cubicBezTo>
                  <a:pt x="5934570" y="1708480"/>
                  <a:pt x="5957182" y="1714844"/>
                  <a:pt x="5957182" y="1714844"/>
                </a:cubicBezTo>
                <a:cubicBezTo>
                  <a:pt x="5957735" y="1710945"/>
                  <a:pt x="5958288" y="1707044"/>
                  <a:pt x="5946707" y="1705812"/>
                </a:cubicBezTo>
                <a:cubicBezTo>
                  <a:pt x="5946707" y="1705812"/>
                  <a:pt x="5935123" y="1704580"/>
                  <a:pt x="5935123" y="1704580"/>
                </a:cubicBezTo>
                <a:close/>
                <a:moveTo>
                  <a:pt x="5824950" y="1700775"/>
                </a:moveTo>
                <a:cubicBezTo>
                  <a:pt x="5801752" y="1705434"/>
                  <a:pt x="5822458" y="1718325"/>
                  <a:pt x="5809865" y="1727675"/>
                </a:cubicBezTo>
                <a:cubicBezTo>
                  <a:pt x="5832066" y="1730037"/>
                  <a:pt x="5842669" y="1734730"/>
                  <a:pt x="5864868" y="1737091"/>
                </a:cubicBezTo>
                <a:cubicBezTo>
                  <a:pt x="5864868" y="1737091"/>
                  <a:pt x="5864868" y="1737091"/>
                  <a:pt x="5864369" y="1740601"/>
                </a:cubicBezTo>
                <a:cubicBezTo>
                  <a:pt x="5864369" y="1740601"/>
                  <a:pt x="5875470" y="1741782"/>
                  <a:pt x="5875470" y="1741782"/>
                </a:cubicBezTo>
                <a:cubicBezTo>
                  <a:pt x="5875470" y="1741782"/>
                  <a:pt x="5887068" y="1739454"/>
                  <a:pt x="5887068" y="1739454"/>
                </a:cubicBezTo>
                <a:cubicBezTo>
                  <a:pt x="5864868" y="1737091"/>
                  <a:pt x="5866363" y="1726561"/>
                  <a:pt x="5877462" y="1727741"/>
                </a:cubicBezTo>
                <a:cubicBezTo>
                  <a:pt x="5877462" y="1727741"/>
                  <a:pt x="5866363" y="1726561"/>
                  <a:pt x="5866859" y="1723050"/>
                </a:cubicBezTo>
                <a:cubicBezTo>
                  <a:pt x="5866859" y="1723050"/>
                  <a:pt x="5867358" y="1719540"/>
                  <a:pt x="5867855" y="1716029"/>
                </a:cubicBezTo>
                <a:cubicBezTo>
                  <a:pt x="5856756" y="1714849"/>
                  <a:pt x="5857253" y="1711339"/>
                  <a:pt x="5846155" y="1710158"/>
                </a:cubicBezTo>
                <a:cubicBezTo>
                  <a:pt x="5835054" y="1708976"/>
                  <a:pt x="5834556" y="1712488"/>
                  <a:pt x="5834556" y="1712488"/>
                </a:cubicBezTo>
                <a:cubicBezTo>
                  <a:pt x="5835054" y="1708976"/>
                  <a:pt x="5835054" y="1708976"/>
                  <a:pt x="5824950" y="1700775"/>
                </a:cubicBezTo>
                <a:close/>
                <a:moveTo>
                  <a:pt x="5826929" y="1689108"/>
                </a:moveTo>
                <a:cubicBezTo>
                  <a:pt x="5826929" y="1689108"/>
                  <a:pt x="5826414" y="1692750"/>
                  <a:pt x="5815474" y="1691585"/>
                </a:cubicBezTo>
                <a:cubicBezTo>
                  <a:pt x="5815474" y="1691585"/>
                  <a:pt x="5814958" y="1695225"/>
                  <a:pt x="5814958" y="1695225"/>
                </a:cubicBezTo>
                <a:cubicBezTo>
                  <a:pt x="5836836" y="1697553"/>
                  <a:pt x="5847260" y="1702356"/>
                  <a:pt x="5857165" y="1710801"/>
                </a:cubicBezTo>
                <a:cubicBezTo>
                  <a:pt x="5857681" y="1707161"/>
                  <a:pt x="5868104" y="1711966"/>
                  <a:pt x="5868104" y="1711966"/>
                </a:cubicBezTo>
                <a:cubicBezTo>
                  <a:pt x="5868104" y="1711966"/>
                  <a:pt x="5870838" y="1712256"/>
                  <a:pt x="5873637" y="1712092"/>
                </a:cubicBezTo>
                <a:cubicBezTo>
                  <a:pt x="5876438" y="1711928"/>
                  <a:pt x="5879302" y="1711310"/>
                  <a:pt x="5879559" y="1709488"/>
                </a:cubicBezTo>
                <a:cubicBezTo>
                  <a:pt x="5879559" y="1709488"/>
                  <a:pt x="5879559" y="1709488"/>
                  <a:pt x="5880075" y="1705849"/>
                </a:cubicBezTo>
                <a:cubicBezTo>
                  <a:pt x="5880075" y="1705849"/>
                  <a:pt x="5880075" y="1705849"/>
                  <a:pt x="5869137" y="1704685"/>
                </a:cubicBezTo>
                <a:cubicBezTo>
                  <a:pt x="5869653" y="1701044"/>
                  <a:pt x="5870170" y="1697404"/>
                  <a:pt x="5870170" y="1697404"/>
                </a:cubicBezTo>
                <a:cubicBezTo>
                  <a:pt x="5859746" y="1692601"/>
                  <a:pt x="5859231" y="1696242"/>
                  <a:pt x="5848291" y="1695075"/>
                </a:cubicBezTo>
                <a:cubicBezTo>
                  <a:pt x="5848291" y="1695075"/>
                  <a:pt x="5837869" y="1690272"/>
                  <a:pt x="5826929" y="1689108"/>
                </a:cubicBezTo>
                <a:close/>
                <a:moveTo>
                  <a:pt x="5487073" y="1685942"/>
                </a:moveTo>
                <a:cubicBezTo>
                  <a:pt x="5487073" y="1685942"/>
                  <a:pt x="5474937" y="1688609"/>
                  <a:pt x="5474937" y="1688609"/>
                </a:cubicBezTo>
                <a:cubicBezTo>
                  <a:pt x="5480452" y="1691176"/>
                  <a:pt x="5486382" y="1690817"/>
                  <a:pt x="5489484" y="1689662"/>
                </a:cubicBezTo>
                <a:cubicBezTo>
                  <a:pt x="5492587" y="1688507"/>
                  <a:pt x="5492865" y="1686558"/>
                  <a:pt x="5487073" y="1685942"/>
                </a:cubicBezTo>
                <a:close/>
                <a:moveTo>
                  <a:pt x="5438202" y="1685112"/>
                </a:moveTo>
                <a:cubicBezTo>
                  <a:pt x="5435249" y="1685211"/>
                  <a:pt x="5432239" y="1685716"/>
                  <a:pt x="5432008" y="1687341"/>
                </a:cubicBezTo>
                <a:cubicBezTo>
                  <a:pt x="5437568" y="1689582"/>
                  <a:pt x="5443476" y="1689385"/>
                  <a:pt x="5446545" y="1688474"/>
                </a:cubicBezTo>
                <a:cubicBezTo>
                  <a:pt x="5449613" y="1687563"/>
                  <a:pt x="5449844" y="1685938"/>
                  <a:pt x="5444052" y="1685322"/>
                </a:cubicBezTo>
                <a:cubicBezTo>
                  <a:pt x="5444052" y="1685322"/>
                  <a:pt x="5441158" y="1685014"/>
                  <a:pt x="5438202" y="1685112"/>
                </a:cubicBezTo>
                <a:close/>
                <a:moveTo>
                  <a:pt x="981670" y="1678497"/>
                </a:moveTo>
                <a:cubicBezTo>
                  <a:pt x="980686" y="1682709"/>
                  <a:pt x="967846" y="1684757"/>
                  <a:pt x="979702" y="1686921"/>
                </a:cubicBezTo>
                <a:cubicBezTo>
                  <a:pt x="980686" y="1682709"/>
                  <a:pt x="980686" y="1682709"/>
                  <a:pt x="981670" y="1678497"/>
                </a:cubicBezTo>
                <a:close/>
                <a:moveTo>
                  <a:pt x="5499165" y="1676669"/>
                </a:moveTo>
                <a:cubicBezTo>
                  <a:pt x="5498658" y="1680244"/>
                  <a:pt x="5498658" y="1680244"/>
                  <a:pt x="5498150" y="1683819"/>
                </a:cubicBezTo>
                <a:cubicBezTo>
                  <a:pt x="5508769" y="1684950"/>
                  <a:pt x="5518371" y="1693230"/>
                  <a:pt x="5529496" y="1690784"/>
                </a:cubicBezTo>
                <a:cubicBezTo>
                  <a:pt x="5530002" y="1687209"/>
                  <a:pt x="5530511" y="1683634"/>
                  <a:pt x="5531017" y="1680059"/>
                </a:cubicBezTo>
                <a:cubicBezTo>
                  <a:pt x="5520399" y="1678928"/>
                  <a:pt x="5520399" y="1678928"/>
                  <a:pt x="5499165" y="1676669"/>
                </a:cubicBezTo>
                <a:close/>
                <a:moveTo>
                  <a:pt x="5480837" y="1656244"/>
                </a:moveTo>
                <a:cubicBezTo>
                  <a:pt x="5480313" y="1659929"/>
                  <a:pt x="5470019" y="1658833"/>
                  <a:pt x="5469496" y="1662516"/>
                </a:cubicBezTo>
                <a:cubicBezTo>
                  <a:pt x="5479792" y="1663611"/>
                  <a:pt x="5479792" y="1663611"/>
                  <a:pt x="5479792" y="1663611"/>
                </a:cubicBezTo>
                <a:cubicBezTo>
                  <a:pt x="5479269" y="1667295"/>
                  <a:pt x="5479269" y="1667295"/>
                  <a:pt x="5479269" y="1667295"/>
                </a:cubicBezTo>
                <a:cubicBezTo>
                  <a:pt x="5459200" y="1661421"/>
                  <a:pt x="5489041" y="1672074"/>
                  <a:pt x="5477701" y="1678345"/>
                </a:cubicBezTo>
                <a:cubicBezTo>
                  <a:pt x="5487996" y="1679441"/>
                  <a:pt x="5488519" y="1675757"/>
                  <a:pt x="5489564" y="1668390"/>
                </a:cubicBezTo>
                <a:cubicBezTo>
                  <a:pt x="5489564" y="1668390"/>
                  <a:pt x="5490086" y="1664708"/>
                  <a:pt x="5490086" y="1664708"/>
                </a:cubicBezTo>
                <a:cubicBezTo>
                  <a:pt x="5490610" y="1661023"/>
                  <a:pt x="5491131" y="1657340"/>
                  <a:pt x="5480837" y="1656244"/>
                </a:cubicBezTo>
                <a:close/>
                <a:moveTo>
                  <a:pt x="5436089" y="1647523"/>
                </a:moveTo>
                <a:cubicBezTo>
                  <a:pt x="5414470" y="1645223"/>
                  <a:pt x="5434567" y="1658249"/>
                  <a:pt x="5423250" y="1660674"/>
                </a:cubicBezTo>
                <a:cubicBezTo>
                  <a:pt x="5434061" y="1661824"/>
                  <a:pt x="5444871" y="1662977"/>
                  <a:pt x="5455682" y="1664124"/>
                </a:cubicBezTo>
                <a:cubicBezTo>
                  <a:pt x="5455682" y="1664124"/>
                  <a:pt x="5466998" y="1661700"/>
                  <a:pt x="5456695" y="1656974"/>
                </a:cubicBezTo>
                <a:cubicBezTo>
                  <a:pt x="5446393" y="1652249"/>
                  <a:pt x="5435075" y="1654674"/>
                  <a:pt x="5436089" y="1647523"/>
                </a:cubicBezTo>
                <a:close/>
                <a:moveTo>
                  <a:pt x="5736033" y="1643807"/>
                </a:moveTo>
                <a:cubicBezTo>
                  <a:pt x="5735663" y="1646407"/>
                  <a:pt x="5754968" y="1648461"/>
                  <a:pt x="5754968" y="1648461"/>
                </a:cubicBezTo>
                <a:cubicBezTo>
                  <a:pt x="5745317" y="1647433"/>
                  <a:pt x="5745685" y="1644834"/>
                  <a:pt x="5736033" y="1643807"/>
                </a:cubicBezTo>
                <a:close/>
                <a:moveTo>
                  <a:pt x="5943796" y="1643477"/>
                </a:moveTo>
                <a:cubicBezTo>
                  <a:pt x="5943241" y="1647376"/>
                  <a:pt x="5931658" y="1646144"/>
                  <a:pt x="5931105" y="1650044"/>
                </a:cubicBezTo>
                <a:cubicBezTo>
                  <a:pt x="5936896" y="1650660"/>
                  <a:pt x="5942689" y="1651278"/>
                  <a:pt x="5948549" y="1651406"/>
                </a:cubicBezTo>
                <a:cubicBezTo>
                  <a:pt x="5954410" y="1651535"/>
                  <a:pt x="5960339" y="1651175"/>
                  <a:pt x="5966408" y="1649840"/>
                </a:cubicBezTo>
                <a:cubicBezTo>
                  <a:pt x="5954825" y="1648608"/>
                  <a:pt x="5955378" y="1644708"/>
                  <a:pt x="5943796" y="1643477"/>
                </a:cubicBezTo>
                <a:close/>
                <a:moveTo>
                  <a:pt x="6032138" y="1638854"/>
                </a:moveTo>
                <a:cubicBezTo>
                  <a:pt x="6030621" y="1639188"/>
                  <a:pt x="6030483" y="1640163"/>
                  <a:pt x="6030206" y="1642113"/>
                </a:cubicBezTo>
                <a:cubicBezTo>
                  <a:pt x="6030206" y="1642113"/>
                  <a:pt x="6030206" y="1642113"/>
                  <a:pt x="6041789" y="1643345"/>
                </a:cubicBezTo>
                <a:cubicBezTo>
                  <a:pt x="6042343" y="1639445"/>
                  <a:pt x="6042343" y="1639445"/>
                  <a:pt x="6042343" y="1639445"/>
                </a:cubicBezTo>
                <a:cubicBezTo>
                  <a:pt x="6036550" y="1638829"/>
                  <a:pt x="6033655" y="1638521"/>
                  <a:pt x="6032138" y="1638854"/>
                </a:cubicBezTo>
                <a:close/>
                <a:moveTo>
                  <a:pt x="5494267" y="1635238"/>
                </a:moveTo>
                <a:cubicBezTo>
                  <a:pt x="5483648" y="1634108"/>
                  <a:pt x="5473033" y="1632979"/>
                  <a:pt x="5461899" y="1635489"/>
                </a:cubicBezTo>
                <a:cubicBezTo>
                  <a:pt x="5449731" y="1645279"/>
                  <a:pt x="5482099" y="1645030"/>
                  <a:pt x="5481067" y="1652310"/>
                </a:cubicBezTo>
                <a:cubicBezTo>
                  <a:pt x="5492201" y="1649799"/>
                  <a:pt x="5493234" y="1642519"/>
                  <a:pt x="5494267" y="1635238"/>
                </a:cubicBezTo>
                <a:close/>
                <a:moveTo>
                  <a:pt x="5474922" y="1626583"/>
                </a:moveTo>
                <a:cubicBezTo>
                  <a:pt x="5474460" y="1629832"/>
                  <a:pt x="5474922" y="1626583"/>
                  <a:pt x="5463841" y="1628703"/>
                </a:cubicBezTo>
                <a:cubicBezTo>
                  <a:pt x="5469150" y="1629267"/>
                  <a:pt x="5474344" y="1630645"/>
                  <a:pt x="5478269" y="1631474"/>
                </a:cubicBezTo>
                <a:cubicBezTo>
                  <a:pt x="5482193" y="1632305"/>
                  <a:pt x="5484848" y="1632587"/>
                  <a:pt x="5485078" y="1630962"/>
                </a:cubicBezTo>
                <a:cubicBezTo>
                  <a:pt x="5485538" y="1627711"/>
                  <a:pt x="5485538" y="1627711"/>
                  <a:pt x="5474922" y="1626583"/>
                </a:cubicBezTo>
                <a:close/>
                <a:moveTo>
                  <a:pt x="6032788" y="1623911"/>
                </a:moveTo>
                <a:cubicBezTo>
                  <a:pt x="6025066" y="1623090"/>
                  <a:pt x="6024513" y="1626990"/>
                  <a:pt x="6024513" y="1626990"/>
                </a:cubicBezTo>
                <a:cubicBezTo>
                  <a:pt x="6024513" y="1626990"/>
                  <a:pt x="6032234" y="1627811"/>
                  <a:pt x="6032234" y="1627811"/>
                </a:cubicBezTo>
                <a:cubicBezTo>
                  <a:pt x="6032234" y="1627811"/>
                  <a:pt x="6032234" y="1627811"/>
                  <a:pt x="6032788" y="1623911"/>
                </a:cubicBezTo>
                <a:close/>
                <a:moveTo>
                  <a:pt x="5770608" y="1621091"/>
                </a:moveTo>
                <a:cubicBezTo>
                  <a:pt x="5769575" y="1628372"/>
                  <a:pt x="5769575" y="1628372"/>
                  <a:pt x="5768542" y="1635652"/>
                </a:cubicBezTo>
                <a:cubicBezTo>
                  <a:pt x="5778965" y="1640457"/>
                  <a:pt x="5790420" y="1637979"/>
                  <a:pt x="5789905" y="1641619"/>
                </a:cubicBezTo>
                <a:cubicBezTo>
                  <a:pt x="5778449" y="1644096"/>
                  <a:pt x="5777416" y="1651377"/>
                  <a:pt x="5766477" y="1650212"/>
                </a:cubicBezTo>
                <a:cubicBezTo>
                  <a:pt x="5776383" y="1658657"/>
                  <a:pt x="5786805" y="1663460"/>
                  <a:pt x="5774833" y="1669577"/>
                </a:cubicBezTo>
                <a:cubicBezTo>
                  <a:pt x="5774833" y="1669577"/>
                  <a:pt x="5774833" y="1669577"/>
                  <a:pt x="5785256" y="1674381"/>
                </a:cubicBezTo>
                <a:cubicBezTo>
                  <a:pt x="5785256" y="1674381"/>
                  <a:pt x="5785256" y="1674381"/>
                  <a:pt x="5785773" y="1670742"/>
                </a:cubicBezTo>
                <a:cubicBezTo>
                  <a:pt x="5796195" y="1675545"/>
                  <a:pt x="5795679" y="1679186"/>
                  <a:pt x="5817558" y="1681514"/>
                </a:cubicBezTo>
                <a:cubicBezTo>
                  <a:pt x="5828496" y="1682677"/>
                  <a:pt x="5829013" y="1679037"/>
                  <a:pt x="5830045" y="1671757"/>
                </a:cubicBezTo>
                <a:cubicBezTo>
                  <a:pt x="5819623" y="1666952"/>
                  <a:pt x="5808167" y="1669429"/>
                  <a:pt x="5808685" y="1665788"/>
                </a:cubicBezTo>
                <a:cubicBezTo>
                  <a:pt x="5820656" y="1659672"/>
                  <a:pt x="5821173" y="1656032"/>
                  <a:pt x="5833145" y="1649916"/>
                </a:cubicBezTo>
                <a:cubicBezTo>
                  <a:pt x="5811782" y="1643948"/>
                  <a:pt x="5813847" y="1629388"/>
                  <a:pt x="5792486" y="1623419"/>
                </a:cubicBezTo>
                <a:cubicBezTo>
                  <a:pt x="5791971" y="1627059"/>
                  <a:pt x="5781547" y="1622255"/>
                  <a:pt x="5770608" y="1621091"/>
                </a:cubicBezTo>
                <a:close/>
                <a:moveTo>
                  <a:pt x="5939063" y="1619857"/>
                </a:moveTo>
                <a:cubicBezTo>
                  <a:pt x="5936875" y="1619728"/>
                  <a:pt x="5935370" y="1619980"/>
                  <a:pt x="5935254" y="1620792"/>
                </a:cubicBezTo>
                <a:cubicBezTo>
                  <a:pt x="5935254" y="1620792"/>
                  <a:pt x="5935254" y="1620792"/>
                  <a:pt x="5934793" y="1624042"/>
                </a:cubicBezTo>
                <a:cubicBezTo>
                  <a:pt x="5934793" y="1624042"/>
                  <a:pt x="5946377" y="1625275"/>
                  <a:pt x="5957959" y="1626507"/>
                </a:cubicBezTo>
                <a:cubicBezTo>
                  <a:pt x="5958304" y="1624070"/>
                  <a:pt x="5945619" y="1620246"/>
                  <a:pt x="5939063" y="1619857"/>
                </a:cubicBezTo>
                <a:close/>
                <a:moveTo>
                  <a:pt x="5990320" y="1619394"/>
                </a:moveTo>
                <a:cubicBezTo>
                  <a:pt x="5989859" y="1622643"/>
                  <a:pt x="5995534" y="1624072"/>
                  <a:pt x="5999936" y="1624128"/>
                </a:cubicBezTo>
                <a:cubicBezTo>
                  <a:pt x="6004337" y="1624184"/>
                  <a:pt x="6007463" y="1622867"/>
                  <a:pt x="6001904" y="1620626"/>
                </a:cubicBezTo>
                <a:cubicBezTo>
                  <a:pt x="6001904" y="1620626"/>
                  <a:pt x="6001904" y="1620626"/>
                  <a:pt x="5990320" y="1619394"/>
                </a:cubicBezTo>
                <a:close/>
                <a:moveTo>
                  <a:pt x="5473562" y="1615439"/>
                </a:moveTo>
                <a:cubicBezTo>
                  <a:pt x="5473562" y="1615439"/>
                  <a:pt x="5473069" y="1618907"/>
                  <a:pt x="5472578" y="1622373"/>
                </a:cubicBezTo>
                <a:lnTo>
                  <a:pt x="5495742" y="1624837"/>
                </a:lnTo>
                <a:close/>
                <a:moveTo>
                  <a:pt x="5598240" y="1599871"/>
                </a:moveTo>
                <a:cubicBezTo>
                  <a:pt x="5597731" y="1603463"/>
                  <a:pt x="5608554" y="1604615"/>
                  <a:pt x="5597223" y="1607056"/>
                </a:cubicBezTo>
                <a:cubicBezTo>
                  <a:pt x="5597223" y="1607056"/>
                  <a:pt x="5597223" y="1607056"/>
                  <a:pt x="5586397" y="1605903"/>
                </a:cubicBezTo>
                <a:cubicBezTo>
                  <a:pt x="5586907" y="1602311"/>
                  <a:pt x="5597731" y="1603463"/>
                  <a:pt x="5598240" y="1599871"/>
                </a:cubicBezTo>
                <a:close/>
                <a:moveTo>
                  <a:pt x="5589454" y="1584348"/>
                </a:moveTo>
                <a:cubicBezTo>
                  <a:pt x="5556982" y="1580894"/>
                  <a:pt x="5586907" y="1602311"/>
                  <a:pt x="5553924" y="1602449"/>
                </a:cubicBezTo>
                <a:cubicBezTo>
                  <a:pt x="5564749" y="1603599"/>
                  <a:pt x="5552395" y="1613228"/>
                  <a:pt x="5563220" y="1614378"/>
                </a:cubicBezTo>
                <a:cubicBezTo>
                  <a:pt x="5563220" y="1614378"/>
                  <a:pt x="5562712" y="1617972"/>
                  <a:pt x="5562712" y="1617972"/>
                </a:cubicBezTo>
                <a:cubicBezTo>
                  <a:pt x="5562712" y="1617972"/>
                  <a:pt x="5562712" y="1617972"/>
                  <a:pt x="5562201" y="1621564"/>
                </a:cubicBezTo>
                <a:cubicBezTo>
                  <a:pt x="5562201" y="1621564"/>
                  <a:pt x="5573023" y="1622714"/>
                  <a:pt x="5572515" y="1626308"/>
                </a:cubicBezTo>
                <a:cubicBezTo>
                  <a:pt x="5581809" y="1638237"/>
                  <a:pt x="5570476" y="1640676"/>
                  <a:pt x="5558123" y="1650304"/>
                </a:cubicBezTo>
                <a:cubicBezTo>
                  <a:pt x="5568436" y="1655049"/>
                  <a:pt x="5569456" y="1647862"/>
                  <a:pt x="5568945" y="1651455"/>
                </a:cubicBezTo>
                <a:cubicBezTo>
                  <a:pt x="5578751" y="1659792"/>
                  <a:pt x="5567926" y="1658640"/>
                  <a:pt x="5578241" y="1663385"/>
                </a:cubicBezTo>
                <a:lnTo>
                  <a:pt x="5568855" y="1663714"/>
                </a:lnTo>
                <a:lnTo>
                  <a:pt x="5567416" y="1662233"/>
                </a:lnTo>
                <a:cubicBezTo>
                  <a:pt x="5567416" y="1662233"/>
                  <a:pt x="5567290" y="1663132"/>
                  <a:pt x="5568579" y="1663724"/>
                </a:cubicBezTo>
                <a:lnTo>
                  <a:pt x="5568855" y="1663714"/>
                </a:lnTo>
                <a:lnTo>
                  <a:pt x="5571611" y="1666553"/>
                </a:lnTo>
                <a:cubicBezTo>
                  <a:pt x="5572973" y="1671486"/>
                  <a:pt x="5567957" y="1677790"/>
                  <a:pt x="5575693" y="1681348"/>
                </a:cubicBezTo>
                <a:cubicBezTo>
                  <a:pt x="5554045" y="1679044"/>
                  <a:pt x="5552517" y="1689822"/>
                  <a:pt x="5562829" y="1694567"/>
                </a:cubicBezTo>
                <a:cubicBezTo>
                  <a:pt x="5550988" y="1700599"/>
                  <a:pt x="5572126" y="1706494"/>
                  <a:pt x="5582440" y="1711240"/>
                </a:cubicBezTo>
                <a:cubicBezTo>
                  <a:pt x="5571616" y="1710088"/>
                  <a:pt x="5581932" y="1714833"/>
                  <a:pt x="5581421" y="1718425"/>
                </a:cubicBezTo>
                <a:cubicBezTo>
                  <a:pt x="5592244" y="1719576"/>
                  <a:pt x="5603069" y="1720728"/>
                  <a:pt x="5614403" y="1718287"/>
                </a:cubicBezTo>
                <a:cubicBezTo>
                  <a:pt x="5626245" y="1712254"/>
                  <a:pt x="5605108" y="1706358"/>
                  <a:pt x="5606127" y="1699175"/>
                </a:cubicBezTo>
                <a:cubicBezTo>
                  <a:pt x="5606635" y="1695582"/>
                  <a:pt x="5617461" y="1696732"/>
                  <a:pt x="5617970" y="1693140"/>
                </a:cubicBezTo>
                <a:cubicBezTo>
                  <a:pt x="5628793" y="1694290"/>
                  <a:pt x="5628793" y="1694290"/>
                  <a:pt x="5628793" y="1694290"/>
                </a:cubicBezTo>
                <a:cubicBezTo>
                  <a:pt x="5627265" y="1705069"/>
                  <a:pt x="5648404" y="1710964"/>
                  <a:pt x="5636560" y="1716999"/>
                </a:cubicBezTo>
                <a:cubicBezTo>
                  <a:pt x="5636050" y="1720590"/>
                  <a:pt x="5646875" y="1721743"/>
                  <a:pt x="5646365" y="1725335"/>
                </a:cubicBezTo>
                <a:cubicBezTo>
                  <a:pt x="5646365" y="1725335"/>
                  <a:pt x="5635541" y="1724183"/>
                  <a:pt x="5635031" y="1727775"/>
                </a:cubicBezTo>
                <a:cubicBezTo>
                  <a:pt x="5645855" y="1728928"/>
                  <a:pt x="5655659" y="1737263"/>
                  <a:pt x="5644836" y="1736113"/>
                </a:cubicBezTo>
                <a:cubicBezTo>
                  <a:pt x="5634012" y="1734961"/>
                  <a:pt x="5634522" y="1731367"/>
                  <a:pt x="5623697" y="1730216"/>
                </a:cubicBezTo>
                <a:cubicBezTo>
                  <a:pt x="5612875" y="1729064"/>
                  <a:pt x="5612364" y="1732657"/>
                  <a:pt x="5611854" y="1736250"/>
                </a:cubicBezTo>
                <a:cubicBezTo>
                  <a:pt x="5601029" y="1735097"/>
                  <a:pt x="5601029" y="1735097"/>
                  <a:pt x="5590205" y="1733946"/>
                </a:cubicBezTo>
                <a:cubicBezTo>
                  <a:pt x="5579382" y="1732795"/>
                  <a:pt x="5579893" y="1729202"/>
                  <a:pt x="5580402" y="1725610"/>
                </a:cubicBezTo>
                <a:cubicBezTo>
                  <a:pt x="5558752" y="1723305"/>
                  <a:pt x="5567539" y="1738829"/>
                  <a:pt x="5545891" y="1736525"/>
                </a:cubicBezTo>
                <a:cubicBezTo>
                  <a:pt x="5545382" y="1740117"/>
                  <a:pt x="5567029" y="1742421"/>
                  <a:pt x="5566009" y="1749607"/>
                </a:cubicBezTo>
                <a:cubicBezTo>
                  <a:pt x="5555184" y="1748454"/>
                  <a:pt x="5555184" y="1748454"/>
                  <a:pt x="5554675" y="1752047"/>
                </a:cubicBezTo>
                <a:cubicBezTo>
                  <a:pt x="5554675" y="1752047"/>
                  <a:pt x="5543852" y="1750897"/>
                  <a:pt x="5543852" y="1750897"/>
                </a:cubicBezTo>
                <a:cubicBezTo>
                  <a:pt x="5543852" y="1750897"/>
                  <a:pt x="5543342" y="1754490"/>
                  <a:pt x="5543342" y="1754490"/>
                </a:cubicBezTo>
                <a:lnTo>
                  <a:pt x="5552360" y="1755448"/>
                </a:lnTo>
                <a:lnTo>
                  <a:pt x="5540793" y="1772450"/>
                </a:lnTo>
                <a:cubicBezTo>
                  <a:pt x="5561931" y="1778346"/>
                  <a:pt x="5559893" y="1792717"/>
                  <a:pt x="5537735" y="1794006"/>
                </a:cubicBezTo>
                <a:cubicBezTo>
                  <a:pt x="5538755" y="1786820"/>
                  <a:pt x="5516086" y="1791703"/>
                  <a:pt x="5505265" y="1790551"/>
                </a:cubicBezTo>
                <a:cubicBezTo>
                  <a:pt x="5504754" y="1794144"/>
                  <a:pt x="5493419" y="1796585"/>
                  <a:pt x="5491891" y="1807361"/>
                </a:cubicBezTo>
                <a:cubicBezTo>
                  <a:pt x="5491891" y="1807361"/>
                  <a:pt x="5481065" y="1806210"/>
                  <a:pt x="5469733" y="1808653"/>
                </a:cubicBezTo>
                <a:cubicBezTo>
                  <a:pt x="5480555" y="1809804"/>
                  <a:pt x="5491380" y="1810956"/>
                  <a:pt x="5490871" y="1814548"/>
                </a:cubicBezTo>
                <a:cubicBezTo>
                  <a:pt x="5490871" y="1814548"/>
                  <a:pt x="5479536" y="1816989"/>
                  <a:pt x="5479026" y="1820580"/>
                </a:cubicBezTo>
                <a:cubicBezTo>
                  <a:pt x="5489851" y="1821733"/>
                  <a:pt x="5511498" y="1824035"/>
                  <a:pt x="5512008" y="1820442"/>
                </a:cubicBezTo>
                <a:cubicBezTo>
                  <a:pt x="5512008" y="1820442"/>
                  <a:pt x="5501696" y="1815699"/>
                  <a:pt x="5501696" y="1815699"/>
                </a:cubicBezTo>
                <a:cubicBezTo>
                  <a:pt x="5523343" y="1818002"/>
                  <a:pt x="5525382" y="1803632"/>
                  <a:pt x="5547029" y="1805935"/>
                </a:cubicBezTo>
                <a:cubicBezTo>
                  <a:pt x="5547029" y="1805935"/>
                  <a:pt x="5557855" y="1807087"/>
                  <a:pt x="5557345" y="1810679"/>
                </a:cubicBezTo>
                <a:cubicBezTo>
                  <a:pt x="5556835" y="1814272"/>
                  <a:pt x="5546010" y="1813120"/>
                  <a:pt x="5545500" y="1816713"/>
                </a:cubicBezTo>
                <a:cubicBezTo>
                  <a:pt x="5543971" y="1827489"/>
                  <a:pt x="5554286" y="1832236"/>
                  <a:pt x="5564091" y="1840573"/>
                </a:cubicBezTo>
                <a:cubicBezTo>
                  <a:pt x="5562562" y="1851348"/>
                  <a:pt x="5549189" y="1868161"/>
                  <a:pt x="5558995" y="1876497"/>
                </a:cubicBezTo>
                <a:cubicBezTo>
                  <a:pt x="5547661" y="1878938"/>
                  <a:pt x="5556956" y="1890868"/>
                  <a:pt x="5545112" y="1896900"/>
                </a:cubicBezTo>
                <a:cubicBezTo>
                  <a:pt x="5545112" y="1896900"/>
                  <a:pt x="5555936" y="1898052"/>
                  <a:pt x="5555936" y="1898052"/>
                </a:cubicBezTo>
                <a:cubicBezTo>
                  <a:pt x="5554408" y="1908831"/>
                  <a:pt x="5532757" y="1906526"/>
                  <a:pt x="5531229" y="1917303"/>
                </a:cubicBezTo>
                <a:cubicBezTo>
                  <a:pt x="5530719" y="1920897"/>
                  <a:pt x="5563701" y="1920759"/>
                  <a:pt x="5563701" y="1920759"/>
                </a:cubicBezTo>
                <a:cubicBezTo>
                  <a:pt x="5563701" y="1920759"/>
                  <a:pt x="5563701" y="1920759"/>
                  <a:pt x="5574016" y="1925504"/>
                </a:cubicBezTo>
                <a:cubicBezTo>
                  <a:pt x="5551349" y="1930386"/>
                  <a:pt x="5549820" y="1941163"/>
                  <a:pt x="5548291" y="1951940"/>
                </a:cubicBezTo>
                <a:cubicBezTo>
                  <a:pt x="5580254" y="1958989"/>
                  <a:pt x="5579235" y="1966173"/>
                  <a:pt x="5567390" y="1972207"/>
                </a:cubicBezTo>
                <a:cubicBezTo>
                  <a:pt x="5567390" y="1972207"/>
                  <a:pt x="5556566" y="1971056"/>
                  <a:pt x="5556056" y="1974647"/>
                </a:cubicBezTo>
                <a:cubicBezTo>
                  <a:pt x="5566881" y="1975799"/>
                  <a:pt x="5577706" y="1976951"/>
                  <a:pt x="5566371" y="1979394"/>
                </a:cubicBezTo>
                <a:cubicBezTo>
                  <a:pt x="5566371" y="1979394"/>
                  <a:pt x="5566371" y="1979394"/>
                  <a:pt x="5555546" y="1978241"/>
                </a:cubicBezTo>
                <a:cubicBezTo>
                  <a:pt x="5543706" y="1984274"/>
                  <a:pt x="5563822" y="1997355"/>
                  <a:pt x="5541665" y="1998643"/>
                </a:cubicBezTo>
                <a:cubicBezTo>
                  <a:pt x="5530841" y="1997493"/>
                  <a:pt x="5530841" y="1997493"/>
                  <a:pt x="5530841" y="1997493"/>
                </a:cubicBezTo>
                <a:cubicBezTo>
                  <a:pt x="5530841" y="1997493"/>
                  <a:pt x="5530841" y="1997493"/>
                  <a:pt x="5530332" y="2001085"/>
                </a:cubicBezTo>
                <a:cubicBezTo>
                  <a:pt x="5541156" y="2002237"/>
                  <a:pt x="5541156" y="2002237"/>
                  <a:pt x="5541156" y="2002237"/>
                </a:cubicBezTo>
                <a:cubicBezTo>
                  <a:pt x="5540646" y="2005829"/>
                  <a:pt x="5551469" y="2006981"/>
                  <a:pt x="5550958" y="2010574"/>
                </a:cubicBezTo>
                <a:cubicBezTo>
                  <a:pt x="5528292" y="2015456"/>
                  <a:pt x="5558726" y="2033280"/>
                  <a:pt x="5536058" y="2038163"/>
                </a:cubicBezTo>
                <a:cubicBezTo>
                  <a:pt x="5525744" y="2033418"/>
                  <a:pt x="5513901" y="2039451"/>
                  <a:pt x="5503077" y="2038299"/>
                </a:cubicBezTo>
                <a:cubicBezTo>
                  <a:pt x="5514408" y="2035859"/>
                  <a:pt x="5503586" y="2034709"/>
                  <a:pt x="5492761" y="2033555"/>
                </a:cubicBezTo>
                <a:cubicBezTo>
                  <a:pt x="5492252" y="2037147"/>
                  <a:pt x="5491742" y="2040740"/>
                  <a:pt x="5502058" y="2045485"/>
                </a:cubicBezTo>
                <a:cubicBezTo>
                  <a:pt x="5480407" y="2043181"/>
                  <a:pt x="5479898" y="2046773"/>
                  <a:pt x="5490214" y="2051519"/>
                </a:cubicBezTo>
                <a:cubicBezTo>
                  <a:pt x="5489703" y="2055112"/>
                  <a:pt x="5478878" y="2053958"/>
                  <a:pt x="5478369" y="2057552"/>
                </a:cubicBezTo>
                <a:cubicBezTo>
                  <a:pt x="5467546" y="2056400"/>
                  <a:pt x="5467546" y="2056400"/>
                  <a:pt x="5467037" y="2059993"/>
                </a:cubicBezTo>
                <a:cubicBezTo>
                  <a:pt x="5477859" y="2061145"/>
                  <a:pt x="5477859" y="2061145"/>
                  <a:pt x="5477859" y="2061145"/>
                </a:cubicBezTo>
                <a:cubicBezTo>
                  <a:pt x="5477859" y="2061145"/>
                  <a:pt x="5478369" y="2057552"/>
                  <a:pt x="5489194" y="2058703"/>
                </a:cubicBezTo>
                <a:cubicBezTo>
                  <a:pt x="5500019" y="2059854"/>
                  <a:pt x="5500529" y="2056262"/>
                  <a:pt x="5511351" y="2057415"/>
                </a:cubicBezTo>
                <a:cubicBezTo>
                  <a:pt x="5510841" y="2061007"/>
                  <a:pt x="5510841" y="2061007"/>
                  <a:pt x="5521666" y="2062158"/>
                </a:cubicBezTo>
                <a:cubicBezTo>
                  <a:pt x="5530962" y="2074087"/>
                  <a:pt x="5540765" y="2082425"/>
                  <a:pt x="5517079" y="2094491"/>
                </a:cubicBezTo>
                <a:cubicBezTo>
                  <a:pt x="5527394" y="2099235"/>
                  <a:pt x="5526885" y="2102829"/>
                  <a:pt x="5526374" y="2106420"/>
                </a:cubicBezTo>
                <a:cubicBezTo>
                  <a:pt x="5515549" y="2105268"/>
                  <a:pt x="5525356" y="2113606"/>
                  <a:pt x="5514020" y="2116047"/>
                </a:cubicBezTo>
                <a:cubicBezTo>
                  <a:pt x="5503196" y="2114894"/>
                  <a:pt x="5503705" y="2111302"/>
                  <a:pt x="5492884" y="2110150"/>
                </a:cubicBezTo>
                <a:cubicBezTo>
                  <a:pt x="5482058" y="2108998"/>
                  <a:pt x="5482058" y="2108998"/>
                  <a:pt x="5481548" y="2112592"/>
                </a:cubicBezTo>
                <a:cubicBezTo>
                  <a:pt x="5481548" y="2112592"/>
                  <a:pt x="5481039" y="2116185"/>
                  <a:pt x="5481039" y="2116185"/>
                </a:cubicBezTo>
                <a:cubicBezTo>
                  <a:pt x="5491355" y="2120929"/>
                  <a:pt x="5514020" y="2116047"/>
                  <a:pt x="5513002" y="2123233"/>
                </a:cubicBezTo>
                <a:cubicBezTo>
                  <a:pt x="5512492" y="2126823"/>
                  <a:pt x="5511982" y="2130417"/>
                  <a:pt x="5511982" y="2130417"/>
                </a:cubicBezTo>
                <a:cubicBezTo>
                  <a:pt x="5501157" y="2129265"/>
                  <a:pt x="5501157" y="2129265"/>
                  <a:pt x="5490335" y="2128113"/>
                </a:cubicBezTo>
                <a:cubicBezTo>
                  <a:pt x="5477981" y="2137741"/>
                  <a:pt x="5499118" y="2143636"/>
                  <a:pt x="5487785" y="2146077"/>
                </a:cubicBezTo>
                <a:cubicBezTo>
                  <a:pt x="5498099" y="2150819"/>
                  <a:pt x="5498099" y="2150819"/>
                  <a:pt x="5519749" y="2153124"/>
                </a:cubicBezTo>
                <a:cubicBezTo>
                  <a:pt x="5529552" y="2161461"/>
                  <a:pt x="5528532" y="2168647"/>
                  <a:pt x="5550182" y="2170950"/>
                </a:cubicBezTo>
                <a:cubicBezTo>
                  <a:pt x="5550692" y="2167357"/>
                  <a:pt x="5551711" y="2160170"/>
                  <a:pt x="5573868" y="2158882"/>
                </a:cubicBezTo>
                <a:cubicBezTo>
                  <a:pt x="5564063" y="2150545"/>
                  <a:pt x="5574888" y="2151697"/>
                  <a:pt x="5575908" y="2144511"/>
                </a:cubicBezTo>
                <a:cubicBezTo>
                  <a:pt x="5597554" y="2146815"/>
                  <a:pt x="5598063" y="2143223"/>
                  <a:pt x="5620224" y="2141934"/>
                </a:cubicBezTo>
                <a:cubicBezTo>
                  <a:pt x="5608889" y="2144374"/>
                  <a:pt x="5619713" y="2145526"/>
                  <a:pt x="5619205" y="2149119"/>
                </a:cubicBezTo>
                <a:cubicBezTo>
                  <a:pt x="5597044" y="2150408"/>
                  <a:pt x="5586222" y="2149256"/>
                  <a:pt x="5585712" y="2152849"/>
                </a:cubicBezTo>
                <a:cubicBezTo>
                  <a:pt x="5594496" y="2168371"/>
                  <a:pt x="5582655" y="2174405"/>
                  <a:pt x="5559985" y="2179285"/>
                </a:cubicBezTo>
                <a:cubicBezTo>
                  <a:pt x="5560495" y="2175693"/>
                  <a:pt x="5549672" y="2174541"/>
                  <a:pt x="5549672" y="2174541"/>
                </a:cubicBezTo>
                <a:cubicBezTo>
                  <a:pt x="5549163" y="2178134"/>
                  <a:pt x="5548653" y="2181728"/>
                  <a:pt x="5548653" y="2181728"/>
                </a:cubicBezTo>
                <a:cubicBezTo>
                  <a:pt x="5559476" y="2182880"/>
                  <a:pt x="5581634" y="2181589"/>
                  <a:pt x="5591438" y="2189925"/>
                </a:cubicBezTo>
                <a:cubicBezTo>
                  <a:pt x="5569790" y="2187622"/>
                  <a:pt x="5558966" y="2186471"/>
                  <a:pt x="5547124" y="2192505"/>
                </a:cubicBezTo>
                <a:cubicBezTo>
                  <a:pt x="5568771" y="2194808"/>
                  <a:pt x="5579596" y="2195960"/>
                  <a:pt x="5589909" y="2200703"/>
                </a:cubicBezTo>
                <a:cubicBezTo>
                  <a:pt x="5611559" y="2203007"/>
                  <a:pt x="5643521" y="2210054"/>
                  <a:pt x="5654856" y="2207613"/>
                </a:cubicBezTo>
                <a:cubicBezTo>
                  <a:pt x="5655365" y="2204021"/>
                  <a:pt x="5666697" y="2201579"/>
                  <a:pt x="5666697" y="2201579"/>
                </a:cubicBezTo>
                <a:cubicBezTo>
                  <a:pt x="5656385" y="2196837"/>
                  <a:pt x="5645051" y="2199276"/>
                  <a:pt x="5634735" y="2194533"/>
                </a:cubicBezTo>
                <a:cubicBezTo>
                  <a:pt x="5656895" y="2193245"/>
                  <a:pt x="5700189" y="2197849"/>
                  <a:pt x="5710505" y="2202595"/>
                </a:cubicBezTo>
                <a:cubicBezTo>
                  <a:pt x="5709994" y="2206186"/>
                  <a:pt x="5709994" y="2206186"/>
                  <a:pt x="5709484" y="2209779"/>
                </a:cubicBezTo>
                <a:cubicBezTo>
                  <a:pt x="5698660" y="2208627"/>
                  <a:pt x="5699169" y="2205034"/>
                  <a:pt x="5699169" y="2205034"/>
                </a:cubicBezTo>
                <a:cubicBezTo>
                  <a:pt x="5687837" y="2207477"/>
                  <a:pt x="5687837" y="2207477"/>
                  <a:pt x="5687328" y="2211068"/>
                </a:cubicBezTo>
                <a:cubicBezTo>
                  <a:pt x="5687328" y="2211068"/>
                  <a:pt x="5697640" y="2215813"/>
                  <a:pt x="5708976" y="2213371"/>
                </a:cubicBezTo>
                <a:cubicBezTo>
                  <a:pt x="5729603" y="2222859"/>
                  <a:pt x="5753802" y="2207203"/>
                  <a:pt x="5773920" y="2220282"/>
                </a:cubicBezTo>
                <a:cubicBezTo>
                  <a:pt x="5762585" y="2222721"/>
                  <a:pt x="5750743" y="2228757"/>
                  <a:pt x="5772391" y="2231060"/>
                </a:cubicBezTo>
                <a:cubicBezTo>
                  <a:pt x="5772899" y="2227466"/>
                  <a:pt x="5784235" y="2225025"/>
                  <a:pt x="5784744" y="2221433"/>
                </a:cubicBezTo>
                <a:cubicBezTo>
                  <a:pt x="5805883" y="2227328"/>
                  <a:pt x="5806900" y="2220144"/>
                  <a:pt x="5817216" y="2224887"/>
                </a:cubicBezTo>
                <a:cubicBezTo>
                  <a:pt x="5817216" y="2224887"/>
                  <a:pt x="5806392" y="2223736"/>
                  <a:pt x="5816707" y="2228480"/>
                </a:cubicBezTo>
                <a:cubicBezTo>
                  <a:pt x="5816707" y="2228480"/>
                  <a:pt x="5816198" y="2232075"/>
                  <a:pt x="5827020" y="2233225"/>
                </a:cubicBezTo>
                <a:cubicBezTo>
                  <a:pt x="5837844" y="2234375"/>
                  <a:pt x="5838864" y="2227191"/>
                  <a:pt x="5838864" y="2227191"/>
                </a:cubicBezTo>
                <a:cubicBezTo>
                  <a:pt x="5849688" y="2228343"/>
                  <a:pt x="5849179" y="2231935"/>
                  <a:pt x="5848668" y="2235529"/>
                </a:cubicBezTo>
                <a:cubicBezTo>
                  <a:pt x="5849179" y="2231935"/>
                  <a:pt x="5860511" y="2229494"/>
                  <a:pt x="5860511" y="2229494"/>
                </a:cubicBezTo>
                <a:cubicBezTo>
                  <a:pt x="5870826" y="2234239"/>
                  <a:pt x="5870317" y="2237832"/>
                  <a:pt x="5881142" y="2238982"/>
                </a:cubicBezTo>
                <a:cubicBezTo>
                  <a:pt x="5903298" y="2237693"/>
                  <a:pt x="5926478" y="2229220"/>
                  <a:pt x="5958439" y="2236267"/>
                </a:cubicBezTo>
                <a:cubicBezTo>
                  <a:pt x="5959459" y="2229082"/>
                  <a:pt x="5926478" y="2229220"/>
                  <a:pt x="5927496" y="2222035"/>
                </a:cubicBezTo>
                <a:cubicBezTo>
                  <a:pt x="5928517" y="2214849"/>
                  <a:pt x="5918202" y="2210107"/>
                  <a:pt x="5918711" y="2206513"/>
                </a:cubicBezTo>
                <a:cubicBezTo>
                  <a:pt x="5918711" y="2206513"/>
                  <a:pt x="5908395" y="2201768"/>
                  <a:pt x="5907885" y="2205361"/>
                </a:cubicBezTo>
                <a:cubicBezTo>
                  <a:pt x="5898080" y="2197025"/>
                  <a:pt x="5898589" y="2193432"/>
                  <a:pt x="5888277" y="2188688"/>
                </a:cubicBezTo>
                <a:cubicBezTo>
                  <a:pt x="5866118" y="2189976"/>
                  <a:pt x="5867137" y="2182793"/>
                  <a:pt x="5855805" y="2185232"/>
                </a:cubicBezTo>
                <a:cubicBezTo>
                  <a:pt x="5843961" y="2191266"/>
                  <a:pt x="5853766" y="2199604"/>
                  <a:pt x="5852747" y="2206787"/>
                </a:cubicBezTo>
                <a:cubicBezTo>
                  <a:pt x="5863569" y="2207939"/>
                  <a:pt x="5863569" y="2207939"/>
                  <a:pt x="5874904" y="2205499"/>
                </a:cubicBezTo>
                <a:cubicBezTo>
                  <a:pt x="5864588" y="2200754"/>
                  <a:pt x="5875923" y="2198313"/>
                  <a:pt x="5886748" y="2199465"/>
                </a:cubicBezTo>
                <a:cubicBezTo>
                  <a:pt x="5886237" y="2203059"/>
                  <a:pt x="5886237" y="2203059"/>
                  <a:pt x="5886237" y="2203059"/>
                </a:cubicBezTo>
                <a:cubicBezTo>
                  <a:pt x="5874904" y="2205499"/>
                  <a:pt x="5863569" y="2207939"/>
                  <a:pt x="5873374" y="2216275"/>
                </a:cubicBezTo>
                <a:cubicBezTo>
                  <a:pt x="5862550" y="2215124"/>
                  <a:pt x="5851726" y="2213974"/>
                  <a:pt x="5840902" y="2212821"/>
                </a:cubicBezTo>
                <a:cubicBezTo>
                  <a:pt x="5831097" y="2204484"/>
                  <a:pt x="5798624" y="2201029"/>
                  <a:pt x="5811489" y="2187812"/>
                </a:cubicBezTo>
                <a:cubicBezTo>
                  <a:pt x="5811999" y="2184219"/>
                  <a:pt x="5822314" y="2188963"/>
                  <a:pt x="5823332" y="2181778"/>
                </a:cubicBezTo>
                <a:cubicBezTo>
                  <a:pt x="5823332" y="2181778"/>
                  <a:pt x="5811999" y="2184219"/>
                  <a:pt x="5812507" y="2180625"/>
                </a:cubicBezTo>
                <a:cubicBezTo>
                  <a:pt x="5814037" y="2169849"/>
                  <a:pt x="5803212" y="2168696"/>
                  <a:pt x="5815057" y="2162662"/>
                </a:cubicBezTo>
                <a:cubicBezTo>
                  <a:pt x="5804231" y="2161511"/>
                  <a:pt x="5804741" y="2157919"/>
                  <a:pt x="5804741" y="2157919"/>
                </a:cubicBezTo>
                <a:cubicBezTo>
                  <a:pt x="5815566" y="2159070"/>
                  <a:pt x="5817096" y="2148293"/>
                  <a:pt x="5838233" y="2154190"/>
                </a:cubicBezTo>
                <a:cubicBezTo>
                  <a:pt x="5839253" y="2147004"/>
                  <a:pt x="5828431" y="2145852"/>
                  <a:pt x="5828939" y="2142259"/>
                </a:cubicBezTo>
                <a:cubicBezTo>
                  <a:pt x="5807290" y="2139956"/>
                  <a:pt x="5808818" y="2129178"/>
                  <a:pt x="5787172" y="2126875"/>
                </a:cubicBezTo>
                <a:cubicBezTo>
                  <a:pt x="5798505" y="2124434"/>
                  <a:pt x="5788700" y="2116097"/>
                  <a:pt x="5788700" y="2116097"/>
                </a:cubicBezTo>
                <a:cubicBezTo>
                  <a:pt x="5810348" y="2118401"/>
                  <a:pt x="5831488" y="2124296"/>
                  <a:pt x="5853135" y="2126600"/>
                </a:cubicBezTo>
                <a:cubicBezTo>
                  <a:pt x="5853135" y="2126600"/>
                  <a:pt x="5853135" y="2126600"/>
                  <a:pt x="5852624" y="2130193"/>
                </a:cubicBezTo>
                <a:cubicBezTo>
                  <a:pt x="5863450" y="2131344"/>
                  <a:pt x="5863960" y="2127751"/>
                  <a:pt x="5874783" y="2128903"/>
                </a:cubicBezTo>
                <a:cubicBezTo>
                  <a:pt x="5874273" y="2132496"/>
                  <a:pt x="5874273" y="2132496"/>
                  <a:pt x="5873763" y="2136088"/>
                </a:cubicBezTo>
                <a:cubicBezTo>
                  <a:pt x="5885097" y="2133647"/>
                  <a:pt x="5884588" y="2137240"/>
                  <a:pt x="5895413" y="2138393"/>
                </a:cubicBezTo>
                <a:cubicBezTo>
                  <a:pt x="5894903" y="2141985"/>
                  <a:pt x="5884078" y="2140833"/>
                  <a:pt x="5883568" y="2144425"/>
                </a:cubicBezTo>
                <a:cubicBezTo>
                  <a:pt x="5883059" y="2148018"/>
                  <a:pt x="5883059" y="2148018"/>
                  <a:pt x="5882549" y="2151610"/>
                </a:cubicBezTo>
                <a:cubicBezTo>
                  <a:pt x="5883059" y="2148018"/>
                  <a:pt x="5893883" y="2149171"/>
                  <a:pt x="5893883" y="2149171"/>
                </a:cubicBezTo>
                <a:cubicBezTo>
                  <a:pt x="5894392" y="2145577"/>
                  <a:pt x="5916040" y="2147879"/>
                  <a:pt x="5916550" y="2144288"/>
                </a:cubicBezTo>
                <a:cubicBezTo>
                  <a:pt x="5916550" y="2144288"/>
                  <a:pt x="5916550" y="2144288"/>
                  <a:pt x="5927376" y="2145440"/>
                </a:cubicBezTo>
                <a:cubicBezTo>
                  <a:pt x="5938200" y="2146592"/>
                  <a:pt x="5938200" y="2146592"/>
                  <a:pt x="5959848" y="2148894"/>
                </a:cubicBezTo>
                <a:cubicBezTo>
                  <a:pt x="5960357" y="2145301"/>
                  <a:pt x="5949533" y="2144150"/>
                  <a:pt x="5950552" y="2136966"/>
                </a:cubicBezTo>
                <a:cubicBezTo>
                  <a:pt x="5960866" y="2141710"/>
                  <a:pt x="5961376" y="2138117"/>
                  <a:pt x="5972711" y="2135676"/>
                </a:cubicBezTo>
                <a:cubicBezTo>
                  <a:pt x="5972711" y="2135676"/>
                  <a:pt x="5972201" y="2139268"/>
                  <a:pt x="5972201" y="2139268"/>
                </a:cubicBezTo>
                <a:cubicBezTo>
                  <a:pt x="5983023" y="2140419"/>
                  <a:pt x="5983023" y="2140419"/>
                  <a:pt x="5983023" y="2140419"/>
                </a:cubicBezTo>
                <a:cubicBezTo>
                  <a:pt x="5983533" y="2136827"/>
                  <a:pt x="5983533" y="2136827"/>
                  <a:pt x="5983533" y="2136827"/>
                </a:cubicBezTo>
                <a:cubicBezTo>
                  <a:pt x="5984043" y="2133233"/>
                  <a:pt x="5973221" y="2132083"/>
                  <a:pt x="5973221" y="2132083"/>
                </a:cubicBezTo>
                <a:cubicBezTo>
                  <a:pt x="5951571" y="2129779"/>
                  <a:pt x="5951062" y="2133372"/>
                  <a:pt x="5940749" y="2128629"/>
                </a:cubicBezTo>
                <a:cubicBezTo>
                  <a:pt x="5941768" y="2121444"/>
                  <a:pt x="5942277" y="2117851"/>
                  <a:pt x="5931962" y="2113107"/>
                </a:cubicBezTo>
                <a:cubicBezTo>
                  <a:pt x="5920628" y="2115548"/>
                  <a:pt x="5899491" y="2109651"/>
                  <a:pt x="5898981" y="2113244"/>
                </a:cubicBezTo>
                <a:cubicBezTo>
                  <a:pt x="5888667" y="2108498"/>
                  <a:pt x="5889175" y="2104906"/>
                  <a:pt x="5889684" y="2101315"/>
                </a:cubicBezTo>
                <a:cubicBezTo>
                  <a:pt x="5878859" y="2100164"/>
                  <a:pt x="5867018" y="2106196"/>
                  <a:pt x="5868037" y="2099011"/>
                </a:cubicBezTo>
                <a:cubicBezTo>
                  <a:pt x="5879369" y="2096570"/>
                  <a:pt x="5890194" y="2097722"/>
                  <a:pt x="5901019" y="2098874"/>
                </a:cubicBezTo>
                <a:cubicBezTo>
                  <a:pt x="5890194" y="2097722"/>
                  <a:pt x="5913371" y="2089248"/>
                  <a:pt x="5903058" y="2084503"/>
                </a:cubicBezTo>
                <a:cubicBezTo>
                  <a:pt x="5892743" y="2079759"/>
                  <a:pt x="5902548" y="2088097"/>
                  <a:pt x="5892234" y="2083353"/>
                </a:cubicBezTo>
                <a:cubicBezTo>
                  <a:pt x="5892743" y="2079759"/>
                  <a:pt x="5881918" y="2078606"/>
                  <a:pt x="5881918" y="2078606"/>
                </a:cubicBezTo>
                <a:cubicBezTo>
                  <a:pt x="5871096" y="2077455"/>
                  <a:pt x="5870586" y="2081050"/>
                  <a:pt x="5859762" y="2079897"/>
                </a:cubicBezTo>
                <a:cubicBezTo>
                  <a:pt x="5839643" y="2066815"/>
                  <a:pt x="5834934" y="2022553"/>
                  <a:pt x="5878231" y="2027161"/>
                </a:cubicBezTo>
                <a:cubicBezTo>
                  <a:pt x="5877721" y="2030753"/>
                  <a:pt x="5888543" y="2031904"/>
                  <a:pt x="5888543" y="2031904"/>
                </a:cubicBezTo>
                <a:cubicBezTo>
                  <a:pt x="5889053" y="2028312"/>
                  <a:pt x="5889053" y="2028312"/>
                  <a:pt x="5889053" y="2028312"/>
                </a:cubicBezTo>
                <a:cubicBezTo>
                  <a:pt x="5889053" y="2028312"/>
                  <a:pt x="5878231" y="2027161"/>
                  <a:pt x="5878741" y="2023567"/>
                </a:cubicBezTo>
                <a:cubicBezTo>
                  <a:pt x="5878741" y="2023567"/>
                  <a:pt x="5879250" y="2019974"/>
                  <a:pt x="5879760" y="2016382"/>
                </a:cubicBezTo>
                <a:cubicBezTo>
                  <a:pt x="5901408" y="2018685"/>
                  <a:pt x="5901408" y="2018685"/>
                  <a:pt x="5902427" y="2011501"/>
                </a:cubicBezTo>
                <a:cubicBezTo>
                  <a:pt x="5879760" y="2016382"/>
                  <a:pt x="5882310" y="1998419"/>
                  <a:pt x="5859639" y="2003301"/>
                </a:cubicBezTo>
                <a:cubicBezTo>
                  <a:pt x="5849837" y="1994966"/>
                  <a:pt x="5841051" y="1979443"/>
                  <a:pt x="5831245" y="1971106"/>
                </a:cubicBezTo>
                <a:cubicBezTo>
                  <a:pt x="5830735" y="1974698"/>
                  <a:pt x="5809597" y="1968803"/>
                  <a:pt x="5810108" y="1965210"/>
                </a:cubicBezTo>
                <a:cubicBezTo>
                  <a:pt x="5822461" y="1955584"/>
                  <a:pt x="5778654" y="1954571"/>
                  <a:pt x="5756498" y="1955860"/>
                </a:cubicBezTo>
                <a:cubicBezTo>
                  <a:pt x="5755988" y="1959452"/>
                  <a:pt x="5755988" y="1959452"/>
                  <a:pt x="5755478" y="1963045"/>
                </a:cubicBezTo>
                <a:cubicBezTo>
                  <a:pt x="5744654" y="1961894"/>
                  <a:pt x="5733319" y="1964334"/>
                  <a:pt x="5743634" y="1969078"/>
                </a:cubicBezTo>
                <a:cubicBezTo>
                  <a:pt x="5743634" y="1969078"/>
                  <a:pt x="5764772" y="1974973"/>
                  <a:pt x="5764263" y="1978567"/>
                </a:cubicBezTo>
                <a:cubicBezTo>
                  <a:pt x="5742106" y="1979855"/>
                  <a:pt x="5721477" y="1970368"/>
                  <a:pt x="5721987" y="1966774"/>
                </a:cubicBezTo>
                <a:cubicBezTo>
                  <a:pt x="5722495" y="1963182"/>
                  <a:pt x="5733319" y="1964334"/>
                  <a:pt x="5745163" y="1958300"/>
                </a:cubicBezTo>
                <a:cubicBezTo>
                  <a:pt x="5734338" y="1957148"/>
                  <a:pt x="5734338" y="1957148"/>
                  <a:pt x="5723516" y="1955997"/>
                </a:cubicBezTo>
                <a:cubicBezTo>
                  <a:pt x="5724026" y="1952404"/>
                  <a:pt x="5724026" y="1952404"/>
                  <a:pt x="5724026" y="1952404"/>
                </a:cubicBezTo>
                <a:cubicBezTo>
                  <a:pt x="5724026" y="1952404"/>
                  <a:pt x="5713710" y="1947661"/>
                  <a:pt x="5713710" y="1947661"/>
                </a:cubicBezTo>
                <a:cubicBezTo>
                  <a:pt x="5702885" y="1946508"/>
                  <a:pt x="5702376" y="1950101"/>
                  <a:pt x="5702376" y="1950101"/>
                </a:cubicBezTo>
                <a:cubicBezTo>
                  <a:pt x="5702376" y="1950101"/>
                  <a:pt x="5702376" y="1950101"/>
                  <a:pt x="5713201" y="1951253"/>
                </a:cubicBezTo>
                <a:cubicBezTo>
                  <a:pt x="5713201" y="1951253"/>
                  <a:pt x="5713201" y="1951253"/>
                  <a:pt x="5712690" y="1954845"/>
                </a:cubicBezTo>
                <a:cubicBezTo>
                  <a:pt x="5712181" y="1958439"/>
                  <a:pt x="5722495" y="1963182"/>
                  <a:pt x="5711671" y="1962031"/>
                </a:cubicBezTo>
                <a:cubicBezTo>
                  <a:pt x="5700848" y="1960878"/>
                  <a:pt x="5701356" y="1957287"/>
                  <a:pt x="5701356" y="1957287"/>
                </a:cubicBezTo>
                <a:cubicBezTo>
                  <a:pt x="5690534" y="1956134"/>
                  <a:pt x="5690024" y="1959727"/>
                  <a:pt x="5668885" y="1953831"/>
                </a:cubicBezTo>
                <a:cubicBezTo>
                  <a:pt x="5668885" y="1953831"/>
                  <a:pt x="5668885" y="1953831"/>
                  <a:pt x="5669393" y="1950239"/>
                </a:cubicBezTo>
                <a:cubicBezTo>
                  <a:pt x="5669393" y="1950239"/>
                  <a:pt x="5669393" y="1950239"/>
                  <a:pt x="5669903" y="1946646"/>
                </a:cubicBezTo>
                <a:cubicBezTo>
                  <a:pt x="5691044" y="1952542"/>
                  <a:pt x="5692063" y="1945357"/>
                  <a:pt x="5703396" y="1942916"/>
                </a:cubicBezTo>
                <a:cubicBezTo>
                  <a:pt x="5702885" y="1946508"/>
                  <a:pt x="5713710" y="1947661"/>
                  <a:pt x="5724534" y="1948812"/>
                </a:cubicBezTo>
                <a:cubicBezTo>
                  <a:pt x="5725045" y="1945219"/>
                  <a:pt x="5725554" y="1941627"/>
                  <a:pt x="5736377" y="1942778"/>
                </a:cubicBezTo>
                <a:cubicBezTo>
                  <a:pt x="5757007" y="1952268"/>
                  <a:pt x="5801321" y="1949688"/>
                  <a:pt x="5833283" y="1956738"/>
                </a:cubicBezTo>
                <a:cubicBezTo>
                  <a:pt x="5844109" y="1957888"/>
                  <a:pt x="5844109" y="1957888"/>
                  <a:pt x="5844618" y="1954296"/>
                </a:cubicBezTo>
                <a:cubicBezTo>
                  <a:pt x="5845128" y="1950703"/>
                  <a:pt x="5834303" y="1949552"/>
                  <a:pt x="5834813" y="1945959"/>
                </a:cubicBezTo>
                <a:cubicBezTo>
                  <a:pt x="5835322" y="1942366"/>
                  <a:pt x="5824500" y="1941214"/>
                  <a:pt x="5824500" y="1941214"/>
                </a:cubicBezTo>
                <a:cubicBezTo>
                  <a:pt x="5835322" y="1942366"/>
                  <a:pt x="5835322" y="1942366"/>
                  <a:pt x="5835322" y="1942366"/>
                </a:cubicBezTo>
                <a:cubicBezTo>
                  <a:pt x="5835832" y="1938774"/>
                  <a:pt x="5825011" y="1937622"/>
                  <a:pt x="5814185" y="1936471"/>
                </a:cubicBezTo>
                <a:cubicBezTo>
                  <a:pt x="5835832" y="1938774"/>
                  <a:pt x="5836851" y="1931587"/>
                  <a:pt x="5837871" y="1924402"/>
                </a:cubicBezTo>
                <a:cubicBezTo>
                  <a:pt x="5837871" y="1924402"/>
                  <a:pt x="5837871" y="1924402"/>
                  <a:pt x="5848696" y="1925554"/>
                </a:cubicBezTo>
                <a:cubicBezTo>
                  <a:pt x="5849206" y="1921963"/>
                  <a:pt x="5849206" y="1921963"/>
                  <a:pt x="5849715" y="1918370"/>
                </a:cubicBezTo>
                <a:cubicBezTo>
                  <a:pt x="5850224" y="1914778"/>
                  <a:pt x="5850224" y="1914778"/>
                  <a:pt x="5850224" y="1914778"/>
                </a:cubicBezTo>
                <a:cubicBezTo>
                  <a:pt x="5861050" y="1915929"/>
                  <a:pt x="5861050" y="1915929"/>
                  <a:pt x="5861560" y="1912335"/>
                </a:cubicBezTo>
                <a:cubicBezTo>
                  <a:pt x="5862069" y="1908743"/>
                  <a:pt x="5873400" y="1906302"/>
                  <a:pt x="5884226" y="1907454"/>
                </a:cubicBezTo>
                <a:cubicBezTo>
                  <a:pt x="5883716" y="1911047"/>
                  <a:pt x="5883716" y="1911047"/>
                  <a:pt x="5883716" y="1911047"/>
                </a:cubicBezTo>
                <a:cubicBezTo>
                  <a:pt x="5883207" y="1914640"/>
                  <a:pt x="5883207" y="1914640"/>
                  <a:pt x="5883207" y="1914640"/>
                </a:cubicBezTo>
                <a:cubicBezTo>
                  <a:pt x="5883716" y="1911047"/>
                  <a:pt x="5883207" y="1914640"/>
                  <a:pt x="5872382" y="1913487"/>
                </a:cubicBezTo>
                <a:cubicBezTo>
                  <a:pt x="5871363" y="1920673"/>
                  <a:pt x="5882187" y="1921825"/>
                  <a:pt x="5903834" y="1924127"/>
                </a:cubicBezTo>
                <a:cubicBezTo>
                  <a:pt x="5904344" y="1920535"/>
                  <a:pt x="5904854" y="1916942"/>
                  <a:pt x="5894541" y="1912198"/>
                </a:cubicBezTo>
                <a:cubicBezTo>
                  <a:pt x="5894541" y="1912198"/>
                  <a:pt x="5895051" y="1908605"/>
                  <a:pt x="5895051" y="1908605"/>
                </a:cubicBezTo>
                <a:cubicBezTo>
                  <a:pt x="5895560" y="1905013"/>
                  <a:pt x="5895560" y="1905013"/>
                  <a:pt x="5896070" y="1901421"/>
                </a:cubicBezTo>
                <a:cubicBezTo>
                  <a:pt x="5874930" y="1895525"/>
                  <a:pt x="5853283" y="1893221"/>
                  <a:pt x="5841438" y="1899255"/>
                </a:cubicBezTo>
                <a:cubicBezTo>
                  <a:pt x="5831126" y="1894512"/>
                  <a:pt x="5831635" y="1890919"/>
                  <a:pt x="5832145" y="1887325"/>
                </a:cubicBezTo>
                <a:cubicBezTo>
                  <a:pt x="5842967" y="1888477"/>
                  <a:pt x="5864108" y="1894374"/>
                  <a:pt x="5875950" y="1888341"/>
                </a:cubicBezTo>
                <a:cubicBezTo>
                  <a:pt x="5876460" y="1884747"/>
                  <a:pt x="5854812" y="1882443"/>
                  <a:pt x="5855321" y="1878851"/>
                </a:cubicBezTo>
                <a:cubicBezTo>
                  <a:pt x="5844496" y="1877701"/>
                  <a:pt x="5822341" y="1878988"/>
                  <a:pt x="5812025" y="1874245"/>
                </a:cubicBezTo>
                <a:cubicBezTo>
                  <a:pt x="5812534" y="1870653"/>
                  <a:pt x="5812534" y="1870653"/>
                  <a:pt x="5812534" y="1870653"/>
                </a:cubicBezTo>
                <a:cubicBezTo>
                  <a:pt x="5813044" y="1867059"/>
                  <a:pt x="5813044" y="1867059"/>
                  <a:pt x="5813553" y="1863466"/>
                </a:cubicBezTo>
                <a:cubicBezTo>
                  <a:pt x="5824378" y="1864619"/>
                  <a:pt x="5835713" y="1862178"/>
                  <a:pt x="5846535" y="1863330"/>
                </a:cubicBezTo>
                <a:cubicBezTo>
                  <a:pt x="5847045" y="1859737"/>
                  <a:pt x="5836222" y="1858585"/>
                  <a:pt x="5836734" y="1854994"/>
                </a:cubicBezTo>
                <a:cubicBezTo>
                  <a:pt x="5847045" y="1859737"/>
                  <a:pt x="5858380" y="1857297"/>
                  <a:pt x="5869205" y="1858449"/>
                </a:cubicBezTo>
                <a:cubicBezTo>
                  <a:pt x="5869715" y="1854856"/>
                  <a:pt x="5870224" y="1851263"/>
                  <a:pt x="5870224" y="1851263"/>
                </a:cubicBezTo>
                <a:cubicBezTo>
                  <a:pt x="5870734" y="1847670"/>
                  <a:pt x="5859909" y="1846518"/>
                  <a:pt x="5850103" y="1838180"/>
                </a:cubicBezTo>
                <a:cubicBezTo>
                  <a:pt x="5860928" y="1839334"/>
                  <a:pt x="5861437" y="1835741"/>
                  <a:pt x="5872264" y="1836893"/>
                </a:cubicBezTo>
                <a:cubicBezTo>
                  <a:pt x="5872772" y="1833301"/>
                  <a:pt x="5862457" y="1828556"/>
                  <a:pt x="5852651" y="1820220"/>
                </a:cubicBezTo>
                <a:cubicBezTo>
                  <a:pt x="5841829" y="1819068"/>
                  <a:pt x="5820179" y="1816763"/>
                  <a:pt x="5819161" y="1823950"/>
                </a:cubicBezTo>
                <a:cubicBezTo>
                  <a:pt x="5829985" y="1825101"/>
                  <a:pt x="5829985" y="1825101"/>
                  <a:pt x="5829476" y="1828694"/>
                </a:cubicBezTo>
                <a:cubicBezTo>
                  <a:pt x="5818651" y="1827541"/>
                  <a:pt x="5796494" y="1828830"/>
                  <a:pt x="5786689" y="1820495"/>
                </a:cubicBezTo>
                <a:cubicBezTo>
                  <a:pt x="5798022" y="1818053"/>
                  <a:pt x="5798531" y="1814461"/>
                  <a:pt x="5799552" y="1807277"/>
                </a:cubicBezTo>
                <a:cubicBezTo>
                  <a:pt x="5800061" y="1803684"/>
                  <a:pt x="5789747" y="1798938"/>
                  <a:pt x="5779435" y="1794195"/>
                </a:cubicBezTo>
                <a:cubicBezTo>
                  <a:pt x="5790766" y="1791754"/>
                  <a:pt x="5790766" y="1791754"/>
                  <a:pt x="5791275" y="1788161"/>
                </a:cubicBezTo>
                <a:cubicBezTo>
                  <a:pt x="5791275" y="1788161"/>
                  <a:pt x="5802100" y="1789313"/>
                  <a:pt x="5802100" y="1789313"/>
                </a:cubicBezTo>
                <a:cubicBezTo>
                  <a:pt x="5823238" y="1795208"/>
                  <a:pt x="5824258" y="1788024"/>
                  <a:pt x="5835082" y="1789176"/>
                </a:cubicBezTo>
                <a:cubicBezTo>
                  <a:pt x="5846417" y="1786734"/>
                  <a:pt x="5847437" y="1779548"/>
                  <a:pt x="5848456" y="1772364"/>
                </a:cubicBezTo>
                <a:cubicBezTo>
                  <a:pt x="5848456" y="1772364"/>
                  <a:pt x="5847945" y="1775956"/>
                  <a:pt x="5859277" y="1773516"/>
                </a:cubicBezTo>
                <a:cubicBezTo>
                  <a:pt x="5859277" y="1773516"/>
                  <a:pt x="5859277" y="1773516"/>
                  <a:pt x="5870102" y="1774668"/>
                </a:cubicBezTo>
                <a:cubicBezTo>
                  <a:pt x="5870102" y="1774668"/>
                  <a:pt x="5870613" y="1771075"/>
                  <a:pt x="5870613" y="1771075"/>
                </a:cubicBezTo>
                <a:cubicBezTo>
                  <a:pt x="5870613" y="1771075"/>
                  <a:pt x="5859788" y="1769924"/>
                  <a:pt x="5859788" y="1769924"/>
                </a:cubicBezTo>
                <a:cubicBezTo>
                  <a:pt x="5849475" y="1765179"/>
                  <a:pt x="5860297" y="1766332"/>
                  <a:pt x="5861316" y="1759146"/>
                </a:cubicBezTo>
                <a:cubicBezTo>
                  <a:pt x="5839670" y="1756843"/>
                  <a:pt x="5840689" y="1749657"/>
                  <a:pt x="5830374" y="1744913"/>
                </a:cubicBezTo>
                <a:cubicBezTo>
                  <a:pt x="5819041" y="1747354"/>
                  <a:pt x="5828845" y="1755689"/>
                  <a:pt x="5818021" y="1754539"/>
                </a:cubicBezTo>
                <a:cubicBezTo>
                  <a:pt x="5818021" y="1754539"/>
                  <a:pt x="5807198" y="1753388"/>
                  <a:pt x="5807198" y="1753388"/>
                </a:cubicBezTo>
                <a:cubicBezTo>
                  <a:pt x="5807198" y="1753388"/>
                  <a:pt x="5807707" y="1749794"/>
                  <a:pt x="5807707" y="1749794"/>
                </a:cubicBezTo>
                <a:cubicBezTo>
                  <a:pt x="5808216" y="1746201"/>
                  <a:pt x="5796883" y="1748642"/>
                  <a:pt x="5796883" y="1748642"/>
                </a:cubicBezTo>
                <a:cubicBezTo>
                  <a:pt x="5808216" y="1746201"/>
                  <a:pt x="5808726" y="1742610"/>
                  <a:pt x="5808726" y="1742610"/>
                </a:cubicBezTo>
                <a:cubicBezTo>
                  <a:pt x="5787589" y="1736714"/>
                  <a:pt x="5789118" y="1725937"/>
                  <a:pt x="5767978" y="1720040"/>
                </a:cubicBezTo>
                <a:cubicBezTo>
                  <a:pt x="5768486" y="1716448"/>
                  <a:pt x="5779311" y="1717601"/>
                  <a:pt x="5791157" y="1711566"/>
                </a:cubicBezTo>
                <a:cubicBezTo>
                  <a:pt x="5769507" y="1709263"/>
                  <a:pt x="5779822" y="1714007"/>
                  <a:pt x="5758174" y="1711703"/>
                </a:cubicBezTo>
                <a:cubicBezTo>
                  <a:pt x="5759194" y="1704518"/>
                  <a:pt x="5759703" y="1700926"/>
                  <a:pt x="5749389" y="1696182"/>
                </a:cubicBezTo>
                <a:cubicBezTo>
                  <a:pt x="5760214" y="1697332"/>
                  <a:pt x="5760723" y="1693741"/>
                  <a:pt x="5771545" y="1694892"/>
                </a:cubicBezTo>
                <a:cubicBezTo>
                  <a:pt x="5771545" y="1694892"/>
                  <a:pt x="5771036" y="1698486"/>
                  <a:pt x="5771036" y="1698486"/>
                </a:cubicBezTo>
                <a:cubicBezTo>
                  <a:pt x="5782880" y="1692450"/>
                  <a:pt x="5772055" y="1691300"/>
                  <a:pt x="5762252" y="1682963"/>
                </a:cubicBezTo>
                <a:cubicBezTo>
                  <a:pt x="5762763" y="1679370"/>
                  <a:pt x="5762763" y="1679370"/>
                  <a:pt x="5773585" y="1680521"/>
                </a:cubicBezTo>
                <a:cubicBezTo>
                  <a:pt x="5774094" y="1676930"/>
                  <a:pt x="5774094" y="1676930"/>
                  <a:pt x="5774604" y="1673337"/>
                </a:cubicBezTo>
                <a:cubicBezTo>
                  <a:pt x="5763780" y="1672185"/>
                  <a:pt x="5764291" y="1668593"/>
                  <a:pt x="5753466" y="1667443"/>
                </a:cubicBezTo>
                <a:cubicBezTo>
                  <a:pt x="5753466" y="1667443"/>
                  <a:pt x="5753975" y="1663849"/>
                  <a:pt x="5753975" y="1663849"/>
                </a:cubicBezTo>
                <a:cubicBezTo>
                  <a:pt x="5754995" y="1656665"/>
                  <a:pt x="5744170" y="1655511"/>
                  <a:pt x="5744680" y="1651918"/>
                </a:cubicBezTo>
                <a:cubicBezTo>
                  <a:pt x="5733858" y="1650768"/>
                  <a:pt x="5722522" y="1653207"/>
                  <a:pt x="5711698" y="1652057"/>
                </a:cubicBezTo>
                <a:cubicBezTo>
                  <a:pt x="5724051" y="1642431"/>
                  <a:pt x="5714756" y="1630502"/>
                  <a:pt x="5705463" y="1618571"/>
                </a:cubicBezTo>
                <a:cubicBezTo>
                  <a:pt x="5705463" y="1618571"/>
                  <a:pt x="5716285" y="1619724"/>
                  <a:pt x="5716796" y="1616131"/>
                </a:cubicBezTo>
                <a:cubicBezTo>
                  <a:pt x="5716796" y="1616131"/>
                  <a:pt x="5727620" y="1617283"/>
                  <a:pt x="5727620" y="1617283"/>
                </a:cubicBezTo>
                <a:cubicBezTo>
                  <a:pt x="5728639" y="1610098"/>
                  <a:pt x="5738955" y="1614841"/>
                  <a:pt x="5739464" y="1611249"/>
                </a:cubicBezTo>
                <a:cubicBezTo>
                  <a:pt x="5729149" y="1606504"/>
                  <a:pt x="5707502" y="1604201"/>
                  <a:pt x="5706482" y="1611386"/>
                </a:cubicBezTo>
                <a:cubicBezTo>
                  <a:pt x="5706482" y="1611386"/>
                  <a:pt x="5705973" y="1614979"/>
                  <a:pt x="5705973" y="1614979"/>
                </a:cubicBezTo>
                <a:cubicBezTo>
                  <a:pt x="5695657" y="1610236"/>
                  <a:pt x="5684832" y="1609084"/>
                  <a:pt x="5696167" y="1606644"/>
                </a:cubicBezTo>
                <a:cubicBezTo>
                  <a:pt x="5706992" y="1607795"/>
                  <a:pt x="5707502" y="1604201"/>
                  <a:pt x="5718834" y="1601761"/>
                </a:cubicBezTo>
                <a:cubicBezTo>
                  <a:pt x="5708520" y="1597018"/>
                  <a:pt x="5698205" y="1592271"/>
                  <a:pt x="5686870" y="1594713"/>
                </a:cubicBezTo>
                <a:cubicBezTo>
                  <a:pt x="5675537" y="1597155"/>
                  <a:pt x="5686362" y="1598306"/>
                  <a:pt x="5675027" y="1600747"/>
                </a:cubicBezTo>
                <a:cubicBezTo>
                  <a:pt x="5664204" y="1599595"/>
                  <a:pt x="5653890" y="1594852"/>
                  <a:pt x="5642555" y="1597292"/>
                </a:cubicBezTo>
                <a:cubicBezTo>
                  <a:pt x="5643065" y="1593700"/>
                  <a:pt x="5643065" y="1593700"/>
                  <a:pt x="5632752" y="1588956"/>
                </a:cubicBezTo>
                <a:cubicBezTo>
                  <a:pt x="5632243" y="1592549"/>
                  <a:pt x="5621417" y="1591396"/>
                  <a:pt x="5620908" y="1594988"/>
                </a:cubicBezTo>
                <a:cubicBezTo>
                  <a:pt x="5620908" y="1594988"/>
                  <a:pt x="5620398" y="1598581"/>
                  <a:pt x="5631223" y="1599733"/>
                </a:cubicBezTo>
                <a:cubicBezTo>
                  <a:pt x="5620398" y="1598581"/>
                  <a:pt x="5609064" y="1601022"/>
                  <a:pt x="5598240" y="1599871"/>
                </a:cubicBezTo>
                <a:cubicBezTo>
                  <a:pt x="5598751" y="1596278"/>
                  <a:pt x="5586907" y="1602311"/>
                  <a:pt x="5587416" y="1598718"/>
                </a:cubicBezTo>
                <a:cubicBezTo>
                  <a:pt x="5588435" y="1591533"/>
                  <a:pt x="5578120" y="1586790"/>
                  <a:pt x="5589454" y="1584348"/>
                </a:cubicBezTo>
                <a:close/>
                <a:moveTo>
                  <a:pt x="5514516" y="1575368"/>
                </a:moveTo>
                <a:lnTo>
                  <a:pt x="5502382" y="1578035"/>
                </a:lnTo>
                <a:cubicBezTo>
                  <a:pt x="5491256" y="1580481"/>
                  <a:pt x="5481146" y="1575778"/>
                  <a:pt x="5481146" y="1575778"/>
                </a:cubicBezTo>
                <a:cubicBezTo>
                  <a:pt x="5480132" y="1582926"/>
                  <a:pt x="5480132" y="1582926"/>
                  <a:pt x="5469009" y="1585371"/>
                </a:cubicBezTo>
                <a:cubicBezTo>
                  <a:pt x="5469009" y="1585371"/>
                  <a:pt x="5479625" y="1586501"/>
                  <a:pt x="5479117" y="1590078"/>
                </a:cubicBezTo>
                <a:cubicBezTo>
                  <a:pt x="5468502" y="1588947"/>
                  <a:pt x="5467995" y="1592523"/>
                  <a:pt x="5457883" y="1587817"/>
                </a:cubicBezTo>
                <a:cubicBezTo>
                  <a:pt x="5457376" y="1591393"/>
                  <a:pt x="5457376" y="1591393"/>
                  <a:pt x="5456868" y="1594967"/>
                </a:cubicBezTo>
                <a:cubicBezTo>
                  <a:pt x="5467487" y="1596098"/>
                  <a:pt x="5478103" y="1597227"/>
                  <a:pt x="5478103" y="1597227"/>
                </a:cubicBezTo>
                <a:cubicBezTo>
                  <a:pt x="5477596" y="1600802"/>
                  <a:pt x="5487706" y="1605508"/>
                  <a:pt x="5498325" y="1606637"/>
                </a:cubicBezTo>
                <a:cubicBezTo>
                  <a:pt x="5498832" y="1603062"/>
                  <a:pt x="5509448" y="1604191"/>
                  <a:pt x="5509448" y="1604191"/>
                </a:cubicBezTo>
                <a:cubicBezTo>
                  <a:pt x="5498832" y="1603062"/>
                  <a:pt x="5488721" y="1598357"/>
                  <a:pt x="5499846" y="1595911"/>
                </a:cubicBezTo>
                <a:cubicBezTo>
                  <a:pt x="5499846" y="1595911"/>
                  <a:pt x="5510462" y="1597042"/>
                  <a:pt x="5510462" y="1597042"/>
                </a:cubicBezTo>
                <a:cubicBezTo>
                  <a:pt x="5510462" y="1597042"/>
                  <a:pt x="5521080" y="1598170"/>
                  <a:pt x="5509956" y="1600616"/>
                </a:cubicBezTo>
                <a:cubicBezTo>
                  <a:pt x="5520573" y="1601747"/>
                  <a:pt x="5541806" y="1604006"/>
                  <a:pt x="5541806" y="1604006"/>
                </a:cubicBezTo>
                <a:cubicBezTo>
                  <a:pt x="5542822" y="1596854"/>
                  <a:pt x="5543329" y="1593279"/>
                  <a:pt x="5543835" y="1589705"/>
                </a:cubicBezTo>
                <a:cubicBezTo>
                  <a:pt x="5522601" y="1587445"/>
                  <a:pt x="5522095" y="1591020"/>
                  <a:pt x="5510969" y="1593467"/>
                </a:cubicBezTo>
                <a:cubicBezTo>
                  <a:pt x="5500354" y="1592337"/>
                  <a:pt x="5500354" y="1592337"/>
                  <a:pt x="5500354" y="1592337"/>
                </a:cubicBezTo>
                <a:lnTo>
                  <a:pt x="5502382" y="1578036"/>
                </a:lnTo>
                <a:lnTo>
                  <a:pt x="5524991" y="1584401"/>
                </a:lnTo>
                <a:cubicBezTo>
                  <a:pt x="5525545" y="1580503"/>
                  <a:pt x="5525545" y="1580503"/>
                  <a:pt x="5525545" y="1580503"/>
                </a:cubicBezTo>
                <a:cubicBezTo>
                  <a:pt x="5514516" y="1575368"/>
                  <a:pt x="5525545" y="1580503"/>
                  <a:pt x="5513964" y="1579269"/>
                </a:cubicBezTo>
                <a:cubicBezTo>
                  <a:pt x="5513964" y="1579269"/>
                  <a:pt x="5514516" y="1575368"/>
                  <a:pt x="5514516" y="1575368"/>
                </a:cubicBezTo>
                <a:close/>
                <a:moveTo>
                  <a:pt x="5765555" y="1573836"/>
                </a:moveTo>
                <a:cubicBezTo>
                  <a:pt x="5754458" y="1576085"/>
                  <a:pt x="5733225" y="1573827"/>
                  <a:pt x="5722126" y="1576078"/>
                </a:cubicBezTo>
                <a:cubicBezTo>
                  <a:pt x="5732266" y="1580588"/>
                  <a:pt x="5742884" y="1581716"/>
                  <a:pt x="5753020" y="1586226"/>
                </a:cubicBezTo>
                <a:cubicBezTo>
                  <a:pt x="5753020" y="1586226"/>
                  <a:pt x="5753499" y="1582846"/>
                  <a:pt x="5753499" y="1582846"/>
                </a:cubicBezTo>
                <a:cubicBezTo>
                  <a:pt x="5753980" y="1579467"/>
                  <a:pt x="5764597" y="1580598"/>
                  <a:pt x="5765555" y="1573836"/>
                </a:cubicBezTo>
                <a:close/>
                <a:moveTo>
                  <a:pt x="5538194" y="1567329"/>
                </a:moveTo>
                <a:cubicBezTo>
                  <a:pt x="5527069" y="1569774"/>
                  <a:pt x="5527069" y="1569774"/>
                  <a:pt x="5526562" y="1573350"/>
                </a:cubicBezTo>
                <a:cubicBezTo>
                  <a:pt x="5537180" y="1574480"/>
                  <a:pt x="5536165" y="1581631"/>
                  <a:pt x="5547291" y="1579184"/>
                </a:cubicBezTo>
                <a:cubicBezTo>
                  <a:pt x="5547798" y="1575609"/>
                  <a:pt x="5547798" y="1575609"/>
                  <a:pt x="5548304" y="1572034"/>
                </a:cubicBezTo>
                <a:cubicBezTo>
                  <a:pt x="5548813" y="1568459"/>
                  <a:pt x="5548813" y="1568459"/>
                  <a:pt x="5538194" y="1567329"/>
                </a:cubicBezTo>
                <a:close/>
                <a:moveTo>
                  <a:pt x="5942909" y="1566840"/>
                </a:moveTo>
                <a:cubicBezTo>
                  <a:pt x="5942448" y="1570092"/>
                  <a:pt x="5931326" y="1565607"/>
                  <a:pt x="5930865" y="1568858"/>
                </a:cubicBezTo>
                <a:cubicBezTo>
                  <a:pt x="5930865" y="1568858"/>
                  <a:pt x="5930403" y="1572108"/>
                  <a:pt x="5930403" y="1572108"/>
                </a:cubicBezTo>
                <a:cubicBezTo>
                  <a:pt x="5930865" y="1568858"/>
                  <a:pt x="5942448" y="1570092"/>
                  <a:pt x="5942909" y="1566840"/>
                </a:cubicBezTo>
                <a:close/>
                <a:moveTo>
                  <a:pt x="5801709" y="1558416"/>
                </a:moveTo>
                <a:cubicBezTo>
                  <a:pt x="5779316" y="1559714"/>
                  <a:pt x="5789226" y="1568131"/>
                  <a:pt x="5799650" y="1572921"/>
                </a:cubicBezTo>
                <a:cubicBezTo>
                  <a:pt x="5788197" y="1575385"/>
                  <a:pt x="5781956" y="1580242"/>
                  <a:pt x="5782681" y="1584921"/>
                </a:cubicBezTo>
                <a:cubicBezTo>
                  <a:pt x="5783405" y="1589599"/>
                  <a:pt x="5791094" y="1594099"/>
                  <a:pt x="5807503" y="1595844"/>
                </a:cubicBezTo>
                <a:cubicBezTo>
                  <a:pt x="5806987" y="1599470"/>
                  <a:pt x="5806987" y="1599470"/>
                  <a:pt x="5806987" y="1599470"/>
                </a:cubicBezTo>
                <a:cubicBezTo>
                  <a:pt x="5796049" y="1598307"/>
                  <a:pt x="5795534" y="1601933"/>
                  <a:pt x="5795534" y="1601933"/>
                </a:cubicBezTo>
                <a:cubicBezTo>
                  <a:pt x="5805958" y="1606724"/>
                  <a:pt x="5816898" y="1607888"/>
                  <a:pt x="5815869" y="1615140"/>
                </a:cubicBezTo>
                <a:cubicBezTo>
                  <a:pt x="5826808" y="1616306"/>
                  <a:pt x="5815355" y="1618768"/>
                  <a:pt x="5826293" y="1619932"/>
                </a:cubicBezTo>
                <a:cubicBezTo>
                  <a:pt x="5837747" y="1617469"/>
                  <a:pt x="5827323" y="1612678"/>
                  <a:pt x="5838262" y="1613842"/>
                </a:cubicBezTo>
                <a:cubicBezTo>
                  <a:pt x="5837747" y="1617469"/>
                  <a:pt x="5837747" y="1617469"/>
                  <a:pt x="5837233" y="1621096"/>
                </a:cubicBezTo>
                <a:cubicBezTo>
                  <a:pt x="5859111" y="1623424"/>
                  <a:pt x="5848686" y="1618632"/>
                  <a:pt x="5859626" y="1619796"/>
                </a:cubicBezTo>
                <a:cubicBezTo>
                  <a:pt x="5859111" y="1623424"/>
                  <a:pt x="5859111" y="1623424"/>
                  <a:pt x="5870051" y="1624587"/>
                </a:cubicBezTo>
                <a:cubicBezTo>
                  <a:pt x="5847657" y="1625886"/>
                  <a:pt x="5857568" y="1634303"/>
                  <a:pt x="5856539" y="1641556"/>
                </a:cubicBezTo>
                <a:cubicBezTo>
                  <a:pt x="5856539" y="1641556"/>
                  <a:pt x="5867479" y="1642719"/>
                  <a:pt x="5877903" y="1647509"/>
                </a:cubicBezTo>
                <a:cubicBezTo>
                  <a:pt x="5877903" y="1647509"/>
                  <a:pt x="5878932" y="1640257"/>
                  <a:pt x="5889356" y="1645048"/>
                </a:cubicBezTo>
                <a:cubicBezTo>
                  <a:pt x="5889356" y="1645048"/>
                  <a:pt x="5900296" y="1646212"/>
                  <a:pt x="5899781" y="1649837"/>
                </a:cubicBezTo>
                <a:cubicBezTo>
                  <a:pt x="5888843" y="1648673"/>
                  <a:pt x="5866450" y="1649973"/>
                  <a:pt x="5865934" y="1653600"/>
                </a:cubicBezTo>
                <a:cubicBezTo>
                  <a:pt x="5876874" y="1654762"/>
                  <a:pt x="5875330" y="1665643"/>
                  <a:pt x="5885755" y="1670432"/>
                </a:cubicBezTo>
                <a:cubicBezTo>
                  <a:pt x="5885241" y="1674059"/>
                  <a:pt x="5885241" y="1674059"/>
                  <a:pt x="5885241" y="1674059"/>
                </a:cubicBezTo>
                <a:cubicBezTo>
                  <a:pt x="5883696" y="1684939"/>
                  <a:pt x="5904547" y="1694519"/>
                  <a:pt x="5903003" y="1705399"/>
                </a:cubicBezTo>
                <a:cubicBezTo>
                  <a:pt x="5892064" y="1704236"/>
                  <a:pt x="5892064" y="1704236"/>
                  <a:pt x="5892064" y="1704236"/>
                </a:cubicBezTo>
                <a:cubicBezTo>
                  <a:pt x="5891550" y="1707861"/>
                  <a:pt x="5891550" y="1707861"/>
                  <a:pt x="5891550" y="1707861"/>
                </a:cubicBezTo>
                <a:cubicBezTo>
                  <a:pt x="5891550" y="1707861"/>
                  <a:pt x="5902488" y="1709025"/>
                  <a:pt x="5902488" y="1709025"/>
                </a:cubicBezTo>
                <a:cubicBezTo>
                  <a:pt x="5924878" y="1707726"/>
                  <a:pt x="5935818" y="1708891"/>
                  <a:pt x="5937361" y="1698011"/>
                </a:cubicBezTo>
                <a:cubicBezTo>
                  <a:pt x="5947786" y="1702801"/>
                  <a:pt x="5947786" y="1702801"/>
                  <a:pt x="5948300" y="1699175"/>
                </a:cubicBezTo>
                <a:cubicBezTo>
                  <a:pt x="5959240" y="1700339"/>
                  <a:pt x="5948814" y="1695550"/>
                  <a:pt x="5960269" y="1693085"/>
                </a:cubicBezTo>
                <a:cubicBezTo>
                  <a:pt x="5938389" y="1690758"/>
                  <a:pt x="5951387" y="1677416"/>
                  <a:pt x="5929509" y="1675089"/>
                </a:cubicBezTo>
                <a:cubicBezTo>
                  <a:pt x="5928995" y="1678714"/>
                  <a:pt x="5938904" y="1687131"/>
                  <a:pt x="5927966" y="1685967"/>
                </a:cubicBezTo>
                <a:cubicBezTo>
                  <a:pt x="5917027" y="1684803"/>
                  <a:pt x="5917542" y="1681179"/>
                  <a:pt x="5918056" y="1677550"/>
                </a:cubicBezTo>
                <a:cubicBezTo>
                  <a:pt x="5906605" y="1680014"/>
                  <a:pt x="5907118" y="1676387"/>
                  <a:pt x="5896694" y="1671596"/>
                </a:cubicBezTo>
                <a:cubicBezTo>
                  <a:pt x="5896694" y="1671596"/>
                  <a:pt x="5897209" y="1667971"/>
                  <a:pt x="5897209" y="1667971"/>
                </a:cubicBezTo>
                <a:cubicBezTo>
                  <a:pt x="5908148" y="1669135"/>
                  <a:pt x="5908148" y="1669135"/>
                  <a:pt x="5908148" y="1669135"/>
                </a:cubicBezTo>
                <a:cubicBezTo>
                  <a:pt x="5908148" y="1669135"/>
                  <a:pt x="5908663" y="1665508"/>
                  <a:pt x="5908663" y="1665508"/>
                </a:cubicBezTo>
                <a:cubicBezTo>
                  <a:pt x="5908663" y="1665508"/>
                  <a:pt x="5897723" y="1664345"/>
                  <a:pt x="5897723" y="1664345"/>
                </a:cubicBezTo>
                <a:cubicBezTo>
                  <a:pt x="5909177" y="1661881"/>
                  <a:pt x="5910206" y="1654628"/>
                  <a:pt x="5910206" y="1654628"/>
                </a:cubicBezTo>
                <a:cubicBezTo>
                  <a:pt x="5910206" y="1654628"/>
                  <a:pt x="5910206" y="1654628"/>
                  <a:pt x="5921142" y="1655791"/>
                </a:cubicBezTo>
                <a:cubicBezTo>
                  <a:pt x="5933111" y="1649703"/>
                  <a:pt x="5912264" y="1640121"/>
                  <a:pt x="5913294" y="1632869"/>
                </a:cubicBezTo>
                <a:cubicBezTo>
                  <a:pt x="5914323" y="1625617"/>
                  <a:pt x="5925773" y="1623152"/>
                  <a:pt x="5914837" y="1621989"/>
                </a:cubicBezTo>
                <a:cubicBezTo>
                  <a:pt x="5914837" y="1621989"/>
                  <a:pt x="5915352" y="1618364"/>
                  <a:pt x="5915352" y="1618364"/>
                </a:cubicBezTo>
                <a:cubicBezTo>
                  <a:pt x="5920820" y="1618944"/>
                  <a:pt x="5923424" y="1620141"/>
                  <a:pt x="5924728" y="1620741"/>
                </a:cubicBezTo>
                <a:cubicBezTo>
                  <a:pt x="5926030" y="1621340"/>
                  <a:pt x="5926030" y="1621340"/>
                  <a:pt x="5926288" y="1619526"/>
                </a:cubicBezTo>
                <a:cubicBezTo>
                  <a:pt x="5926802" y="1615900"/>
                  <a:pt x="5938256" y="1613438"/>
                  <a:pt x="5938256" y="1613438"/>
                </a:cubicBezTo>
                <a:cubicBezTo>
                  <a:pt x="5938771" y="1609811"/>
                  <a:pt x="5927317" y="1612274"/>
                  <a:pt x="5916894" y="1607483"/>
                </a:cubicBezTo>
                <a:cubicBezTo>
                  <a:pt x="5917409" y="1603857"/>
                  <a:pt x="5917409" y="1603857"/>
                  <a:pt x="5917924" y="1600229"/>
                </a:cubicBezTo>
                <a:cubicBezTo>
                  <a:pt x="5917924" y="1600229"/>
                  <a:pt x="5918438" y="1596604"/>
                  <a:pt x="5918438" y="1596604"/>
                </a:cubicBezTo>
                <a:cubicBezTo>
                  <a:pt x="5918438" y="1596604"/>
                  <a:pt x="5908014" y="1591813"/>
                  <a:pt x="5908014" y="1591813"/>
                </a:cubicBezTo>
                <a:cubicBezTo>
                  <a:pt x="5908014" y="1591813"/>
                  <a:pt x="5908014" y="1591813"/>
                  <a:pt x="5897074" y="1590650"/>
                </a:cubicBezTo>
                <a:cubicBezTo>
                  <a:pt x="5907498" y="1595440"/>
                  <a:pt x="5907498" y="1595440"/>
                  <a:pt x="5907498" y="1595440"/>
                </a:cubicBezTo>
                <a:cubicBezTo>
                  <a:pt x="5907498" y="1595440"/>
                  <a:pt x="5906985" y="1599066"/>
                  <a:pt x="5906985" y="1599066"/>
                </a:cubicBezTo>
                <a:cubicBezTo>
                  <a:pt x="5906469" y="1602694"/>
                  <a:pt x="5895530" y="1601530"/>
                  <a:pt x="5894502" y="1608782"/>
                </a:cubicBezTo>
                <a:cubicBezTo>
                  <a:pt x="5893987" y="1612408"/>
                  <a:pt x="5904926" y="1613573"/>
                  <a:pt x="5915352" y="1618364"/>
                </a:cubicBezTo>
                <a:cubicBezTo>
                  <a:pt x="5904412" y="1617199"/>
                  <a:pt x="5904412" y="1617199"/>
                  <a:pt x="5904412" y="1617199"/>
                </a:cubicBezTo>
                <a:cubicBezTo>
                  <a:pt x="5892958" y="1619662"/>
                  <a:pt x="5892444" y="1623288"/>
                  <a:pt x="5892444" y="1623288"/>
                </a:cubicBezTo>
                <a:cubicBezTo>
                  <a:pt x="5871080" y="1617335"/>
                  <a:pt x="5884076" y="1603991"/>
                  <a:pt x="5862199" y="1601665"/>
                </a:cubicBezTo>
                <a:cubicBezTo>
                  <a:pt x="5863228" y="1594411"/>
                  <a:pt x="5841349" y="1592083"/>
                  <a:pt x="5842378" y="1584830"/>
                </a:cubicBezTo>
                <a:cubicBezTo>
                  <a:pt x="5842378" y="1584830"/>
                  <a:pt x="5831439" y="1583667"/>
                  <a:pt x="5831954" y="1580041"/>
                </a:cubicBezTo>
                <a:cubicBezTo>
                  <a:pt x="5831954" y="1580041"/>
                  <a:pt x="5843407" y="1577577"/>
                  <a:pt x="5843922" y="1573953"/>
                </a:cubicBezTo>
                <a:cubicBezTo>
                  <a:pt x="5811104" y="1570458"/>
                  <a:pt x="5823587" y="1560744"/>
                  <a:pt x="5801709" y="1558416"/>
                </a:cubicBezTo>
                <a:close/>
                <a:moveTo>
                  <a:pt x="5609333" y="1531348"/>
                </a:moveTo>
                <a:cubicBezTo>
                  <a:pt x="5598522" y="1530198"/>
                  <a:pt x="5586679" y="1536328"/>
                  <a:pt x="5586163" y="1539968"/>
                </a:cubicBezTo>
                <a:cubicBezTo>
                  <a:pt x="5586163" y="1539968"/>
                  <a:pt x="5585646" y="1543609"/>
                  <a:pt x="5585646" y="1543609"/>
                </a:cubicBezTo>
                <a:cubicBezTo>
                  <a:pt x="5596972" y="1541120"/>
                  <a:pt x="5596972" y="1541120"/>
                  <a:pt x="5596972" y="1541120"/>
                </a:cubicBezTo>
                <a:cubicBezTo>
                  <a:pt x="5607784" y="1542269"/>
                  <a:pt x="5607266" y="1545909"/>
                  <a:pt x="5607266" y="1545909"/>
                </a:cubicBezTo>
                <a:cubicBezTo>
                  <a:pt x="5607266" y="1545909"/>
                  <a:pt x="5606750" y="1549550"/>
                  <a:pt x="5606750" y="1549550"/>
                </a:cubicBezTo>
                <a:cubicBezTo>
                  <a:pt x="5606750" y="1549550"/>
                  <a:pt x="5617561" y="1550700"/>
                  <a:pt x="5617561" y="1550700"/>
                </a:cubicBezTo>
                <a:cubicBezTo>
                  <a:pt x="5639697" y="1549360"/>
                  <a:pt x="5630437" y="1537289"/>
                  <a:pt x="5608299" y="1538629"/>
                </a:cubicBezTo>
                <a:cubicBezTo>
                  <a:pt x="5608816" y="1534990"/>
                  <a:pt x="5608816" y="1534990"/>
                  <a:pt x="5609333" y="1531348"/>
                </a:cubicBezTo>
                <a:close/>
                <a:moveTo>
                  <a:pt x="4786107" y="1526696"/>
                </a:moveTo>
                <a:cubicBezTo>
                  <a:pt x="4784644" y="1524676"/>
                  <a:pt x="4782774" y="1529209"/>
                  <a:pt x="4787190" y="1531235"/>
                </a:cubicBezTo>
                <a:cubicBezTo>
                  <a:pt x="4787038" y="1528771"/>
                  <a:pt x="4786595" y="1527371"/>
                  <a:pt x="4786107" y="1526696"/>
                </a:cubicBezTo>
                <a:close/>
                <a:moveTo>
                  <a:pt x="5508468" y="1524074"/>
                </a:moveTo>
                <a:cubicBezTo>
                  <a:pt x="5507959" y="1527664"/>
                  <a:pt x="5507450" y="1531254"/>
                  <a:pt x="5507450" y="1531254"/>
                </a:cubicBezTo>
                <a:cubicBezTo>
                  <a:pt x="5517750" y="1535996"/>
                  <a:pt x="5517750" y="1535996"/>
                  <a:pt x="5517750" y="1535996"/>
                </a:cubicBezTo>
                <a:cubicBezTo>
                  <a:pt x="5517750" y="1535996"/>
                  <a:pt x="5506940" y="1534846"/>
                  <a:pt x="5506940" y="1534846"/>
                </a:cubicBezTo>
                <a:cubicBezTo>
                  <a:pt x="5506940" y="1534846"/>
                  <a:pt x="5506940" y="1534846"/>
                  <a:pt x="5495620" y="1537285"/>
                </a:cubicBezTo>
                <a:cubicBezTo>
                  <a:pt x="5495620" y="1537285"/>
                  <a:pt x="5495110" y="1540878"/>
                  <a:pt x="5495110" y="1540878"/>
                </a:cubicBezTo>
                <a:cubicBezTo>
                  <a:pt x="5495110" y="1540878"/>
                  <a:pt x="5505921" y="1542026"/>
                  <a:pt x="5505921" y="1542026"/>
                </a:cubicBezTo>
                <a:cubicBezTo>
                  <a:pt x="5506430" y="1538436"/>
                  <a:pt x="5506430" y="1538436"/>
                  <a:pt x="5506430" y="1538436"/>
                </a:cubicBezTo>
                <a:cubicBezTo>
                  <a:pt x="5516731" y="1543178"/>
                  <a:pt x="5504902" y="1549209"/>
                  <a:pt x="5483283" y="1546907"/>
                </a:cubicBezTo>
                <a:cubicBezTo>
                  <a:pt x="5482137" y="1554986"/>
                  <a:pt x="5502158" y="1560704"/>
                  <a:pt x="5518333" y="1561400"/>
                </a:cubicBezTo>
                <a:cubicBezTo>
                  <a:pt x="5523725" y="1561633"/>
                  <a:pt x="5528691" y="1561307"/>
                  <a:pt x="5532302" y="1560324"/>
                </a:cubicBezTo>
                <a:cubicBezTo>
                  <a:pt x="5537117" y="1559015"/>
                  <a:pt x="5539526" y="1556537"/>
                  <a:pt x="5537333" y="1552658"/>
                </a:cubicBezTo>
                <a:cubicBezTo>
                  <a:pt x="5537333" y="1552658"/>
                  <a:pt x="5536823" y="1556248"/>
                  <a:pt x="5548144" y="1553809"/>
                </a:cubicBezTo>
                <a:cubicBezTo>
                  <a:pt x="5537844" y="1549067"/>
                  <a:pt x="5560482" y="1544187"/>
                  <a:pt x="5560991" y="1540596"/>
                </a:cubicBezTo>
                <a:cubicBezTo>
                  <a:pt x="5561502" y="1537005"/>
                  <a:pt x="5551200" y="1532265"/>
                  <a:pt x="5551709" y="1528674"/>
                </a:cubicBezTo>
                <a:cubicBezTo>
                  <a:pt x="5540390" y="1531115"/>
                  <a:pt x="5519278" y="1525223"/>
                  <a:pt x="5518768" y="1528814"/>
                </a:cubicBezTo>
                <a:cubicBezTo>
                  <a:pt x="5518768" y="1528814"/>
                  <a:pt x="5518768" y="1528814"/>
                  <a:pt x="5519278" y="1525223"/>
                </a:cubicBezTo>
                <a:cubicBezTo>
                  <a:pt x="5519278" y="1525223"/>
                  <a:pt x="5519278" y="1525223"/>
                  <a:pt x="5508468" y="1524074"/>
                </a:cubicBezTo>
                <a:close/>
                <a:moveTo>
                  <a:pt x="5653577" y="1506802"/>
                </a:moveTo>
                <a:cubicBezTo>
                  <a:pt x="5653577" y="1506802"/>
                  <a:pt x="5652008" y="1517853"/>
                  <a:pt x="5663593" y="1519086"/>
                </a:cubicBezTo>
                <a:cubicBezTo>
                  <a:pt x="5663070" y="1522769"/>
                  <a:pt x="5663070" y="1522769"/>
                  <a:pt x="5651485" y="1521537"/>
                </a:cubicBezTo>
                <a:cubicBezTo>
                  <a:pt x="5651485" y="1521537"/>
                  <a:pt x="5650963" y="1525221"/>
                  <a:pt x="5650963" y="1525221"/>
                </a:cubicBezTo>
                <a:cubicBezTo>
                  <a:pt x="5663070" y="1522769"/>
                  <a:pt x="5663070" y="1522769"/>
                  <a:pt x="5663593" y="1519086"/>
                </a:cubicBezTo>
                <a:cubicBezTo>
                  <a:pt x="5675695" y="1516635"/>
                  <a:pt x="5677264" y="1505584"/>
                  <a:pt x="5653577" y="1506802"/>
                </a:cubicBezTo>
                <a:close/>
                <a:moveTo>
                  <a:pt x="5599494" y="1501270"/>
                </a:moveTo>
                <a:cubicBezTo>
                  <a:pt x="5598510" y="1508201"/>
                  <a:pt x="5598018" y="1511669"/>
                  <a:pt x="5609602" y="1512901"/>
                </a:cubicBezTo>
                <a:cubicBezTo>
                  <a:pt x="5621675" y="1510668"/>
                  <a:pt x="5622167" y="1507200"/>
                  <a:pt x="5622167" y="1507200"/>
                </a:cubicBezTo>
                <a:cubicBezTo>
                  <a:pt x="5610586" y="1505967"/>
                  <a:pt x="5611077" y="1502501"/>
                  <a:pt x="5599494" y="1501270"/>
                </a:cubicBezTo>
                <a:close/>
                <a:moveTo>
                  <a:pt x="5607702" y="1495214"/>
                </a:moveTo>
                <a:cubicBezTo>
                  <a:pt x="5603358" y="1494752"/>
                  <a:pt x="5600323" y="1495419"/>
                  <a:pt x="5600047" y="1497369"/>
                </a:cubicBezTo>
                <a:cubicBezTo>
                  <a:pt x="5599633" y="1500292"/>
                  <a:pt x="5612558" y="1502411"/>
                  <a:pt x="5619281" y="1501642"/>
                </a:cubicBezTo>
                <a:cubicBezTo>
                  <a:pt x="5621522" y="1501385"/>
                  <a:pt x="5623074" y="1500808"/>
                  <a:pt x="5623212" y="1499833"/>
                </a:cubicBezTo>
                <a:cubicBezTo>
                  <a:pt x="5617697" y="1497266"/>
                  <a:pt x="5612045" y="1495675"/>
                  <a:pt x="5607702" y="1495214"/>
                </a:cubicBezTo>
                <a:close/>
                <a:moveTo>
                  <a:pt x="5668818" y="1482251"/>
                </a:moveTo>
                <a:cubicBezTo>
                  <a:pt x="5662748" y="1483585"/>
                  <a:pt x="5659301" y="1487176"/>
                  <a:pt x="5660264" y="1490743"/>
                </a:cubicBezTo>
                <a:cubicBezTo>
                  <a:pt x="5661229" y="1494309"/>
                  <a:pt x="5666605" y="1497851"/>
                  <a:pt x="5678186" y="1499082"/>
                </a:cubicBezTo>
                <a:cubicBezTo>
                  <a:pt x="5667711" y="1490051"/>
                  <a:pt x="5680399" y="1483483"/>
                  <a:pt x="5668818" y="1482251"/>
                </a:cubicBezTo>
                <a:close/>
                <a:moveTo>
                  <a:pt x="6051231" y="1473203"/>
                </a:moveTo>
                <a:cubicBezTo>
                  <a:pt x="6048760" y="1473352"/>
                  <a:pt x="6046230" y="1473908"/>
                  <a:pt x="6046000" y="1475532"/>
                </a:cubicBezTo>
                <a:cubicBezTo>
                  <a:pt x="6045540" y="1478783"/>
                  <a:pt x="6055192" y="1479811"/>
                  <a:pt x="6055192" y="1479811"/>
                </a:cubicBezTo>
                <a:cubicBezTo>
                  <a:pt x="6055654" y="1476560"/>
                  <a:pt x="6065768" y="1474338"/>
                  <a:pt x="6056115" y="1473310"/>
                </a:cubicBezTo>
                <a:cubicBezTo>
                  <a:pt x="6056115" y="1473310"/>
                  <a:pt x="6053702" y="1473054"/>
                  <a:pt x="6051231" y="1473203"/>
                </a:cubicBezTo>
                <a:close/>
                <a:moveTo>
                  <a:pt x="5848640" y="1457833"/>
                </a:moveTo>
                <a:cubicBezTo>
                  <a:pt x="5848640" y="1457833"/>
                  <a:pt x="5848087" y="1461733"/>
                  <a:pt x="5848087" y="1461733"/>
                </a:cubicBezTo>
                <a:cubicBezTo>
                  <a:pt x="5859670" y="1462965"/>
                  <a:pt x="5859670" y="1462965"/>
                  <a:pt x="5859670" y="1462965"/>
                </a:cubicBezTo>
                <a:cubicBezTo>
                  <a:pt x="5859670" y="1462965"/>
                  <a:pt x="5860223" y="1459066"/>
                  <a:pt x="5860223" y="1459066"/>
                </a:cubicBezTo>
                <a:cubicBezTo>
                  <a:pt x="5860223" y="1459066"/>
                  <a:pt x="5860223" y="1459066"/>
                  <a:pt x="5848640" y="1457833"/>
                </a:cubicBezTo>
                <a:close/>
                <a:moveTo>
                  <a:pt x="5774730" y="1453929"/>
                </a:moveTo>
                <a:cubicBezTo>
                  <a:pt x="5774730" y="1453929"/>
                  <a:pt x="5774730" y="1453929"/>
                  <a:pt x="5774176" y="1457828"/>
                </a:cubicBezTo>
                <a:cubicBezTo>
                  <a:pt x="5774176" y="1457828"/>
                  <a:pt x="5774176" y="1457828"/>
                  <a:pt x="5781898" y="1458651"/>
                </a:cubicBezTo>
                <a:cubicBezTo>
                  <a:pt x="5782451" y="1454750"/>
                  <a:pt x="5782451" y="1454750"/>
                  <a:pt x="5782451" y="1454750"/>
                </a:cubicBezTo>
                <a:cubicBezTo>
                  <a:pt x="5774730" y="1453929"/>
                  <a:pt x="5774730" y="1453929"/>
                  <a:pt x="5774730" y="1453929"/>
                </a:cubicBezTo>
                <a:close/>
                <a:moveTo>
                  <a:pt x="5753043" y="1441064"/>
                </a:moveTo>
                <a:cubicBezTo>
                  <a:pt x="5752812" y="1442689"/>
                  <a:pt x="5749687" y="1444005"/>
                  <a:pt x="5748065" y="1445071"/>
                </a:cubicBezTo>
                <a:cubicBezTo>
                  <a:pt x="5746444" y="1446135"/>
                  <a:pt x="5746330" y="1446948"/>
                  <a:pt x="5752120" y="1447565"/>
                </a:cubicBezTo>
                <a:cubicBezTo>
                  <a:pt x="5752581" y="1444314"/>
                  <a:pt x="5753043" y="1441064"/>
                  <a:pt x="5753043" y="1441064"/>
                </a:cubicBezTo>
                <a:close/>
                <a:moveTo>
                  <a:pt x="5567072" y="1436288"/>
                </a:moveTo>
                <a:cubicBezTo>
                  <a:pt x="5565555" y="1436622"/>
                  <a:pt x="5565415" y="1437597"/>
                  <a:pt x="5565139" y="1439547"/>
                </a:cubicBezTo>
                <a:cubicBezTo>
                  <a:pt x="5565139" y="1439547"/>
                  <a:pt x="5576723" y="1440779"/>
                  <a:pt x="5576723" y="1440779"/>
                </a:cubicBezTo>
                <a:cubicBezTo>
                  <a:pt x="5576723" y="1440779"/>
                  <a:pt x="5577275" y="1436878"/>
                  <a:pt x="5577275" y="1436878"/>
                </a:cubicBezTo>
                <a:cubicBezTo>
                  <a:pt x="5571484" y="1436263"/>
                  <a:pt x="5568589" y="1435955"/>
                  <a:pt x="5567072" y="1436288"/>
                </a:cubicBezTo>
                <a:close/>
                <a:moveTo>
                  <a:pt x="5577802" y="1422105"/>
                </a:moveTo>
                <a:cubicBezTo>
                  <a:pt x="5566992" y="1420954"/>
                  <a:pt x="5577293" y="1425695"/>
                  <a:pt x="5565972" y="1428137"/>
                </a:cubicBezTo>
                <a:cubicBezTo>
                  <a:pt x="5587593" y="1430437"/>
                  <a:pt x="5587085" y="1434027"/>
                  <a:pt x="5597894" y="1435176"/>
                </a:cubicBezTo>
                <a:cubicBezTo>
                  <a:pt x="5597385" y="1438767"/>
                  <a:pt x="5586574" y="1437617"/>
                  <a:pt x="5586065" y="1441208"/>
                </a:cubicBezTo>
                <a:cubicBezTo>
                  <a:pt x="5585556" y="1444798"/>
                  <a:pt x="5596877" y="1442358"/>
                  <a:pt x="5596366" y="1445949"/>
                </a:cubicBezTo>
                <a:cubicBezTo>
                  <a:pt x="5595856" y="1449541"/>
                  <a:pt x="5585047" y="1448388"/>
                  <a:pt x="5584537" y="1451981"/>
                </a:cubicBezTo>
                <a:cubicBezTo>
                  <a:pt x="5585047" y="1448388"/>
                  <a:pt x="5585047" y="1448388"/>
                  <a:pt x="5585047" y="1448388"/>
                </a:cubicBezTo>
                <a:cubicBezTo>
                  <a:pt x="5585047" y="1448388"/>
                  <a:pt x="5574236" y="1447239"/>
                  <a:pt x="5563426" y="1446089"/>
                </a:cubicBezTo>
                <a:cubicBezTo>
                  <a:pt x="5574236" y="1447239"/>
                  <a:pt x="5573727" y="1450830"/>
                  <a:pt x="5584537" y="1451981"/>
                </a:cubicBezTo>
                <a:cubicBezTo>
                  <a:pt x="5584028" y="1455570"/>
                  <a:pt x="5573727" y="1450830"/>
                  <a:pt x="5573219" y="1454420"/>
                </a:cubicBezTo>
                <a:cubicBezTo>
                  <a:pt x="5572708" y="1458011"/>
                  <a:pt x="5572198" y="1461602"/>
                  <a:pt x="5560879" y="1464042"/>
                </a:cubicBezTo>
                <a:cubicBezTo>
                  <a:pt x="5561389" y="1460452"/>
                  <a:pt x="5550578" y="1459301"/>
                  <a:pt x="5550578" y="1459301"/>
                </a:cubicBezTo>
                <a:cubicBezTo>
                  <a:pt x="5538749" y="1465333"/>
                  <a:pt x="5537731" y="1472512"/>
                  <a:pt x="5548031" y="1477256"/>
                </a:cubicBezTo>
                <a:cubicBezTo>
                  <a:pt x="5548031" y="1477256"/>
                  <a:pt x="5547522" y="1480845"/>
                  <a:pt x="5547522" y="1480845"/>
                </a:cubicBezTo>
                <a:cubicBezTo>
                  <a:pt x="5547012" y="1484437"/>
                  <a:pt x="5536202" y="1483286"/>
                  <a:pt x="5535694" y="1486877"/>
                </a:cubicBezTo>
                <a:cubicBezTo>
                  <a:pt x="5535182" y="1490468"/>
                  <a:pt x="5545994" y="1491617"/>
                  <a:pt x="5544974" y="1498799"/>
                </a:cubicBezTo>
                <a:cubicBezTo>
                  <a:pt x="5544974" y="1498799"/>
                  <a:pt x="5534164" y="1497648"/>
                  <a:pt x="5534164" y="1497648"/>
                </a:cubicBezTo>
                <a:cubicBezTo>
                  <a:pt x="5534164" y="1497648"/>
                  <a:pt x="5534674" y="1494059"/>
                  <a:pt x="5523864" y="1492907"/>
                </a:cubicBezTo>
                <a:cubicBezTo>
                  <a:pt x="5523354" y="1496499"/>
                  <a:pt x="5523354" y="1496499"/>
                  <a:pt x="5523354" y="1496499"/>
                </a:cubicBezTo>
                <a:cubicBezTo>
                  <a:pt x="5523354" y="1496499"/>
                  <a:pt x="5522844" y="1500091"/>
                  <a:pt x="5522844" y="1500091"/>
                </a:cubicBezTo>
                <a:cubicBezTo>
                  <a:pt x="5533655" y="1501239"/>
                  <a:pt x="5533655" y="1501239"/>
                  <a:pt x="5533655" y="1501239"/>
                </a:cubicBezTo>
                <a:cubicBezTo>
                  <a:pt x="5533655" y="1501239"/>
                  <a:pt x="5543446" y="1509572"/>
                  <a:pt x="5532636" y="1508421"/>
                </a:cubicBezTo>
                <a:cubicBezTo>
                  <a:pt x="5521825" y="1507272"/>
                  <a:pt x="5522336" y="1503679"/>
                  <a:pt x="5511015" y="1506121"/>
                </a:cubicBezTo>
                <a:cubicBezTo>
                  <a:pt x="5510506" y="1509711"/>
                  <a:pt x="5510506" y="1509711"/>
                  <a:pt x="5509997" y="1513303"/>
                </a:cubicBezTo>
                <a:cubicBezTo>
                  <a:pt x="5509997" y="1513303"/>
                  <a:pt x="5509997" y="1513303"/>
                  <a:pt x="5509487" y="1516893"/>
                </a:cubicBezTo>
                <a:cubicBezTo>
                  <a:pt x="5531616" y="1515603"/>
                  <a:pt x="5531107" y="1519192"/>
                  <a:pt x="5541918" y="1520343"/>
                </a:cubicBezTo>
                <a:cubicBezTo>
                  <a:pt x="5541918" y="1520343"/>
                  <a:pt x="5552219" y="1525084"/>
                  <a:pt x="5552219" y="1525084"/>
                </a:cubicBezTo>
                <a:cubicBezTo>
                  <a:pt x="5552219" y="1525084"/>
                  <a:pt x="5552728" y="1521493"/>
                  <a:pt x="5552728" y="1521493"/>
                </a:cubicBezTo>
                <a:cubicBezTo>
                  <a:pt x="5563538" y="1522642"/>
                  <a:pt x="5564048" y="1519053"/>
                  <a:pt x="5575368" y="1516613"/>
                </a:cubicBezTo>
                <a:cubicBezTo>
                  <a:pt x="5577914" y="1498661"/>
                  <a:pt x="5590253" y="1489038"/>
                  <a:pt x="5592801" y="1471083"/>
                </a:cubicBezTo>
                <a:cubicBezTo>
                  <a:pt x="5592801" y="1471083"/>
                  <a:pt x="5581991" y="1469932"/>
                  <a:pt x="5582499" y="1466342"/>
                </a:cubicBezTo>
                <a:cubicBezTo>
                  <a:pt x="5582499" y="1466342"/>
                  <a:pt x="5593309" y="1467492"/>
                  <a:pt x="5593309" y="1467492"/>
                </a:cubicBezTo>
                <a:cubicBezTo>
                  <a:pt x="5605648" y="1457870"/>
                  <a:pt x="5608704" y="1436328"/>
                  <a:pt x="5610233" y="1425555"/>
                </a:cubicBezTo>
                <a:cubicBezTo>
                  <a:pt x="5589123" y="1419664"/>
                  <a:pt x="5588103" y="1426845"/>
                  <a:pt x="5577802" y="1422105"/>
                </a:cubicBezTo>
                <a:close/>
                <a:moveTo>
                  <a:pt x="1102693" y="1354596"/>
                </a:moveTo>
                <a:cubicBezTo>
                  <a:pt x="1101611" y="1359228"/>
                  <a:pt x="1099445" y="1368493"/>
                  <a:pt x="1098363" y="1373125"/>
                </a:cubicBezTo>
                <a:cubicBezTo>
                  <a:pt x="1099445" y="1368493"/>
                  <a:pt x="1103222" y="1365560"/>
                  <a:pt x="1105381" y="1362934"/>
                </a:cubicBezTo>
                <a:cubicBezTo>
                  <a:pt x="1107537" y="1360311"/>
                  <a:pt x="1108078" y="1357994"/>
                  <a:pt x="1102693" y="1354596"/>
                </a:cubicBezTo>
                <a:close/>
                <a:moveTo>
                  <a:pt x="4181030" y="1251358"/>
                </a:moveTo>
                <a:cubicBezTo>
                  <a:pt x="4181030" y="1251358"/>
                  <a:pt x="4179905" y="1251662"/>
                  <a:pt x="4179905" y="1251662"/>
                </a:cubicBezTo>
                <a:cubicBezTo>
                  <a:pt x="4178780" y="1251968"/>
                  <a:pt x="4178780" y="1251968"/>
                  <a:pt x="4178780" y="1251968"/>
                </a:cubicBezTo>
                <a:cubicBezTo>
                  <a:pt x="4179189" y="1253258"/>
                  <a:pt x="4179189" y="1253258"/>
                  <a:pt x="4179189" y="1253258"/>
                </a:cubicBezTo>
                <a:cubicBezTo>
                  <a:pt x="4180723" y="1254249"/>
                  <a:pt x="4182255" y="1255236"/>
                  <a:pt x="4184197" y="1257516"/>
                </a:cubicBezTo>
                <a:cubicBezTo>
                  <a:pt x="4185731" y="1258504"/>
                  <a:pt x="4188797" y="1260479"/>
                  <a:pt x="4189206" y="1261773"/>
                </a:cubicBezTo>
                <a:cubicBezTo>
                  <a:pt x="4189615" y="1263065"/>
                  <a:pt x="4190739" y="1262760"/>
                  <a:pt x="4190739" y="1262760"/>
                </a:cubicBezTo>
                <a:cubicBezTo>
                  <a:pt x="4191865" y="1262456"/>
                  <a:pt x="4191865" y="1262456"/>
                  <a:pt x="4191456" y="1261163"/>
                </a:cubicBezTo>
                <a:cubicBezTo>
                  <a:pt x="4189513" y="1258883"/>
                  <a:pt x="4187979" y="1257894"/>
                  <a:pt x="4186039" y="1255614"/>
                </a:cubicBezTo>
                <a:cubicBezTo>
                  <a:pt x="4184506" y="1254626"/>
                  <a:pt x="4182972" y="1253638"/>
                  <a:pt x="4181030" y="1251358"/>
                </a:cubicBezTo>
                <a:close/>
                <a:moveTo>
                  <a:pt x="4161994" y="1234289"/>
                </a:moveTo>
                <a:lnTo>
                  <a:pt x="4163559" y="1234530"/>
                </a:lnTo>
                <a:lnTo>
                  <a:pt x="4166800" y="1235022"/>
                </a:lnTo>
                <a:lnTo>
                  <a:pt x="4164836" y="1239342"/>
                </a:lnTo>
                <a:close/>
                <a:moveTo>
                  <a:pt x="4180004" y="1233593"/>
                </a:moveTo>
                <a:cubicBezTo>
                  <a:pt x="4179254" y="1235200"/>
                  <a:pt x="4179254" y="1235200"/>
                  <a:pt x="4179662" y="1236493"/>
                </a:cubicBezTo>
                <a:cubicBezTo>
                  <a:pt x="4182797" y="1238450"/>
                  <a:pt x="4182797" y="1238450"/>
                  <a:pt x="4182797" y="1238450"/>
                </a:cubicBezTo>
                <a:cubicBezTo>
                  <a:pt x="4183205" y="1239744"/>
                  <a:pt x="4185523" y="1239114"/>
                  <a:pt x="4186683" y="1238801"/>
                </a:cubicBezTo>
                <a:cubicBezTo>
                  <a:pt x="4187841" y="1238488"/>
                  <a:pt x="4187432" y="1237194"/>
                  <a:pt x="4187024" y="1235901"/>
                </a:cubicBezTo>
                <a:cubicBezTo>
                  <a:pt x="4183890" y="1233945"/>
                  <a:pt x="4183890" y="1233945"/>
                  <a:pt x="4183890" y="1233945"/>
                </a:cubicBezTo>
                <a:cubicBezTo>
                  <a:pt x="4183482" y="1232651"/>
                  <a:pt x="4181164" y="1233280"/>
                  <a:pt x="4180004" y="1233593"/>
                </a:cubicBezTo>
                <a:close/>
                <a:moveTo>
                  <a:pt x="4144167" y="1181471"/>
                </a:moveTo>
                <a:lnTo>
                  <a:pt x="4144144" y="1183127"/>
                </a:lnTo>
                <a:cubicBezTo>
                  <a:pt x="4138637" y="1183120"/>
                  <a:pt x="4138612" y="1184777"/>
                  <a:pt x="4138588" y="1186434"/>
                </a:cubicBezTo>
                <a:cubicBezTo>
                  <a:pt x="4138588" y="1186434"/>
                  <a:pt x="4138562" y="1188092"/>
                  <a:pt x="4144067" y="1188100"/>
                </a:cubicBezTo>
                <a:cubicBezTo>
                  <a:pt x="4144067" y="1188100"/>
                  <a:pt x="4144067" y="1188100"/>
                  <a:pt x="4144093" y="1186441"/>
                </a:cubicBezTo>
                <a:cubicBezTo>
                  <a:pt x="4144093" y="1186441"/>
                  <a:pt x="4144119" y="1184786"/>
                  <a:pt x="4149626" y="1184795"/>
                </a:cubicBezTo>
                <a:cubicBezTo>
                  <a:pt x="4149626" y="1184795"/>
                  <a:pt x="4149599" y="1186450"/>
                  <a:pt x="4149574" y="1188108"/>
                </a:cubicBezTo>
                <a:cubicBezTo>
                  <a:pt x="4144067" y="1188100"/>
                  <a:pt x="4149550" y="1189765"/>
                  <a:pt x="4149550" y="1189765"/>
                </a:cubicBezTo>
                <a:cubicBezTo>
                  <a:pt x="4149550" y="1189765"/>
                  <a:pt x="4155053" y="1189772"/>
                  <a:pt x="4155078" y="1188116"/>
                </a:cubicBezTo>
                <a:cubicBezTo>
                  <a:pt x="4155103" y="1186460"/>
                  <a:pt x="4155103" y="1186460"/>
                  <a:pt x="4155128" y="1184803"/>
                </a:cubicBezTo>
                <a:cubicBezTo>
                  <a:pt x="4155128" y="1184803"/>
                  <a:pt x="4155153" y="1183145"/>
                  <a:pt x="4155153" y="1183145"/>
                </a:cubicBezTo>
                <a:cubicBezTo>
                  <a:pt x="4149674" y="1181480"/>
                  <a:pt x="4144167" y="1181471"/>
                  <a:pt x="4144167" y="1181471"/>
                </a:cubicBezTo>
                <a:close/>
                <a:moveTo>
                  <a:pt x="3148706" y="1165006"/>
                </a:moveTo>
                <a:cubicBezTo>
                  <a:pt x="3147619" y="1169664"/>
                  <a:pt x="3157658" y="1176355"/>
                  <a:pt x="3157658" y="1176355"/>
                </a:cubicBezTo>
                <a:cubicBezTo>
                  <a:pt x="3156567" y="1181011"/>
                  <a:pt x="3155479" y="1185671"/>
                  <a:pt x="3155479" y="1185671"/>
                </a:cubicBezTo>
                <a:cubicBezTo>
                  <a:pt x="3154390" y="1190330"/>
                  <a:pt x="3154390" y="1190330"/>
                  <a:pt x="3153301" y="1194989"/>
                </a:cubicBezTo>
                <a:cubicBezTo>
                  <a:pt x="3150035" y="1208964"/>
                  <a:pt x="3147857" y="1218281"/>
                  <a:pt x="3134550" y="1225568"/>
                </a:cubicBezTo>
                <a:cubicBezTo>
                  <a:pt x="3133463" y="1230226"/>
                  <a:pt x="3142411" y="1241574"/>
                  <a:pt x="3143503" y="1236915"/>
                </a:cubicBezTo>
                <a:cubicBezTo>
                  <a:pt x="3145679" y="1227599"/>
                  <a:pt x="3147857" y="1218281"/>
                  <a:pt x="3150035" y="1208964"/>
                </a:cubicBezTo>
                <a:cubicBezTo>
                  <a:pt x="3160071" y="1215654"/>
                  <a:pt x="3144590" y="1232257"/>
                  <a:pt x="3141324" y="1246231"/>
                </a:cubicBezTo>
                <a:cubicBezTo>
                  <a:pt x="3139145" y="1255548"/>
                  <a:pt x="3148094" y="1266898"/>
                  <a:pt x="3147004" y="1271557"/>
                </a:cubicBezTo>
                <a:cubicBezTo>
                  <a:pt x="3144826" y="1280874"/>
                  <a:pt x="3132612" y="1283501"/>
                  <a:pt x="3131523" y="1288160"/>
                </a:cubicBezTo>
                <a:cubicBezTo>
                  <a:pt x="3134790" y="1274183"/>
                  <a:pt x="3136969" y="1264866"/>
                  <a:pt x="3140235" y="1250891"/>
                </a:cubicBezTo>
                <a:cubicBezTo>
                  <a:pt x="3129108" y="1248860"/>
                  <a:pt x="3126929" y="1258177"/>
                  <a:pt x="3126929" y="1258177"/>
                </a:cubicBezTo>
                <a:cubicBezTo>
                  <a:pt x="3129108" y="1248860"/>
                  <a:pt x="3130198" y="1244201"/>
                  <a:pt x="3132373" y="1234884"/>
                </a:cubicBezTo>
                <a:cubicBezTo>
                  <a:pt x="3132373" y="1234884"/>
                  <a:pt x="3120160" y="1237512"/>
                  <a:pt x="3121247" y="1232854"/>
                </a:cubicBezTo>
                <a:cubicBezTo>
                  <a:pt x="3123427" y="1223536"/>
                  <a:pt x="3133463" y="1230226"/>
                  <a:pt x="3135640" y="1220908"/>
                </a:cubicBezTo>
                <a:cubicBezTo>
                  <a:pt x="3124515" y="1218878"/>
                  <a:pt x="3126693" y="1209560"/>
                  <a:pt x="3128871" y="1200243"/>
                </a:cubicBezTo>
                <a:cubicBezTo>
                  <a:pt x="3128871" y="1200243"/>
                  <a:pt x="3139996" y="1202274"/>
                  <a:pt x="3139996" y="1202274"/>
                </a:cubicBezTo>
                <a:cubicBezTo>
                  <a:pt x="3142174" y="1192957"/>
                  <a:pt x="3142174" y="1192957"/>
                  <a:pt x="3144352" y="1183640"/>
                </a:cubicBezTo>
                <a:cubicBezTo>
                  <a:pt x="3146529" y="1174323"/>
                  <a:pt x="3146529" y="1174323"/>
                  <a:pt x="3148706" y="1165006"/>
                </a:cubicBezTo>
                <a:close/>
                <a:moveTo>
                  <a:pt x="2405045" y="1087738"/>
                </a:moveTo>
                <a:cubicBezTo>
                  <a:pt x="2405045" y="1087738"/>
                  <a:pt x="2403920" y="1088042"/>
                  <a:pt x="2403920" y="1088042"/>
                </a:cubicBezTo>
                <a:cubicBezTo>
                  <a:pt x="2402797" y="1088348"/>
                  <a:pt x="2402797" y="1088348"/>
                  <a:pt x="2402797" y="1088348"/>
                </a:cubicBezTo>
                <a:cubicBezTo>
                  <a:pt x="2403204" y="1089639"/>
                  <a:pt x="2403204" y="1089639"/>
                  <a:pt x="2403204" y="1089639"/>
                </a:cubicBezTo>
                <a:cubicBezTo>
                  <a:pt x="2404738" y="1090629"/>
                  <a:pt x="2406271" y="1091615"/>
                  <a:pt x="2408213" y="1093896"/>
                </a:cubicBezTo>
                <a:cubicBezTo>
                  <a:pt x="2409748" y="1094885"/>
                  <a:pt x="2412815" y="1096860"/>
                  <a:pt x="2413222" y="1098153"/>
                </a:cubicBezTo>
                <a:cubicBezTo>
                  <a:pt x="2413630" y="1099446"/>
                  <a:pt x="2414757" y="1099141"/>
                  <a:pt x="2414757" y="1099141"/>
                </a:cubicBezTo>
                <a:cubicBezTo>
                  <a:pt x="2415881" y="1098836"/>
                  <a:pt x="2415881" y="1098836"/>
                  <a:pt x="2415473" y="1097543"/>
                </a:cubicBezTo>
                <a:cubicBezTo>
                  <a:pt x="2413531" y="1095264"/>
                  <a:pt x="2411997" y="1094275"/>
                  <a:pt x="2410055" y="1091995"/>
                </a:cubicBezTo>
                <a:cubicBezTo>
                  <a:pt x="2408521" y="1091007"/>
                  <a:pt x="2406988" y="1090019"/>
                  <a:pt x="2405045" y="1087738"/>
                </a:cubicBezTo>
                <a:close/>
                <a:moveTo>
                  <a:pt x="3237828" y="1074442"/>
                </a:moveTo>
                <a:cubicBezTo>
                  <a:pt x="3225973" y="1072278"/>
                  <a:pt x="3221699" y="1090566"/>
                  <a:pt x="3218492" y="1104281"/>
                </a:cubicBezTo>
                <a:cubicBezTo>
                  <a:pt x="3218492" y="1104281"/>
                  <a:pt x="3231415" y="1101874"/>
                  <a:pt x="3231415" y="1101874"/>
                </a:cubicBezTo>
                <a:cubicBezTo>
                  <a:pt x="3233553" y="1092729"/>
                  <a:pt x="3235690" y="1083585"/>
                  <a:pt x="3237828" y="1074442"/>
                </a:cubicBezTo>
                <a:close/>
                <a:moveTo>
                  <a:pt x="2386011" y="1070670"/>
                </a:moveTo>
                <a:lnTo>
                  <a:pt x="2387575" y="1070909"/>
                </a:lnTo>
                <a:lnTo>
                  <a:pt x="2390817" y="1071403"/>
                </a:lnTo>
                <a:lnTo>
                  <a:pt x="2388852" y="1075722"/>
                </a:lnTo>
                <a:close/>
                <a:moveTo>
                  <a:pt x="2404021" y="1069974"/>
                </a:moveTo>
                <a:cubicBezTo>
                  <a:pt x="2403270" y="1071580"/>
                  <a:pt x="2403270" y="1071580"/>
                  <a:pt x="2403679" y="1072873"/>
                </a:cubicBezTo>
                <a:cubicBezTo>
                  <a:pt x="2406813" y="1074830"/>
                  <a:pt x="2406813" y="1074830"/>
                  <a:pt x="2406813" y="1074830"/>
                </a:cubicBezTo>
                <a:cubicBezTo>
                  <a:pt x="2407223" y="1076123"/>
                  <a:pt x="2409540" y="1075495"/>
                  <a:pt x="2410699" y="1075181"/>
                </a:cubicBezTo>
                <a:cubicBezTo>
                  <a:pt x="2411858" y="1074868"/>
                  <a:pt x="2411449" y="1073574"/>
                  <a:pt x="2411041" y="1072281"/>
                </a:cubicBezTo>
                <a:cubicBezTo>
                  <a:pt x="2407907" y="1070326"/>
                  <a:pt x="2407907" y="1070326"/>
                  <a:pt x="2407907" y="1070326"/>
                </a:cubicBezTo>
                <a:cubicBezTo>
                  <a:pt x="2407498" y="1069032"/>
                  <a:pt x="2405179" y="1069660"/>
                  <a:pt x="2404021" y="1069974"/>
                </a:cubicBezTo>
                <a:close/>
                <a:moveTo>
                  <a:pt x="3207241" y="1045972"/>
                </a:moveTo>
                <a:lnTo>
                  <a:pt x="3210398" y="1049977"/>
                </a:lnTo>
                <a:cubicBezTo>
                  <a:pt x="3210398" y="1049977"/>
                  <a:pt x="3207888" y="1048305"/>
                  <a:pt x="3206906" y="1046305"/>
                </a:cubicBezTo>
                <a:close/>
                <a:moveTo>
                  <a:pt x="2368183" y="1017852"/>
                </a:moveTo>
                <a:lnTo>
                  <a:pt x="2368161" y="1019509"/>
                </a:lnTo>
                <a:cubicBezTo>
                  <a:pt x="2362654" y="1019500"/>
                  <a:pt x="2362628" y="1021158"/>
                  <a:pt x="2362605" y="1022814"/>
                </a:cubicBezTo>
                <a:cubicBezTo>
                  <a:pt x="2362605" y="1022814"/>
                  <a:pt x="2362579" y="1024471"/>
                  <a:pt x="2368085" y="1024480"/>
                </a:cubicBezTo>
                <a:cubicBezTo>
                  <a:pt x="2368085" y="1024480"/>
                  <a:pt x="2368085" y="1024480"/>
                  <a:pt x="2368110" y="1022823"/>
                </a:cubicBezTo>
                <a:cubicBezTo>
                  <a:pt x="2368110" y="1022823"/>
                  <a:pt x="2368135" y="1021166"/>
                  <a:pt x="2373640" y="1021175"/>
                </a:cubicBezTo>
                <a:cubicBezTo>
                  <a:pt x="2373640" y="1021175"/>
                  <a:pt x="2373615" y="1022830"/>
                  <a:pt x="2373590" y="1024489"/>
                </a:cubicBezTo>
                <a:cubicBezTo>
                  <a:pt x="2368085" y="1024480"/>
                  <a:pt x="2373566" y="1026146"/>
                  <a:pt x="2373566" y="1026146"/>
                </a:cubicBezTo>
                <a:cubicBezTo>
                  <a:pt x="2373566" y="1026146"/>
                  <a:pt x="2379070" y="1026153"/>
                  <a:pt x="2379096" y="1024496"/>
                </a:cubicBezTo>
                <a:cubicBezTo>
                  <a:pt x="2379120" y="1022840"/>
                  <a:pt x="2379120" y="1022840"/>
                  <a:pt x="2379144" y="1021183"/>
                </a:cubicBezTo>
                <a:cubicBezTo>
                  <a:pt x="2379144" y="1021183"/>
                  <a:pt x="2379170" y="1019525"/>
                  <a:pt x="2379170" y="1019525"/>
                </a:cubicBezTo>
                <a:cubicBezTo>
                  <a:pt x="2373690" y="1017860"/>
                  <a:pt x="2368183" y="1017852"/>
                  <a:pt x="2368183" y="1017852"/>
                </a:cubicBezTo>
                <a:close/>
                <a:moveTo>
                  <a:pt x="1372721" y="1001386"/>
                </a:moveTo>
                <a:cubicBezTo>
                  <a:pt x="1371634" y="1006045"/>
                  <a:pt x="1381674" y="1012734"/>
                  <a:pt x="1381674" y="1012734"/>
                </a:cubicBezTo>
                <a:cubicBezTo>
                  <a:pt x="1380585" y="1017392"/>
                  <a:pt x="1379496" y="1022052"/>
                  <a:pt x="1379496" y="1022052"/>
                </a:cubicBezTo>
                <a:cubicBezTo>
                  <a:pt x="1378406" y="1026710"/>
                  <a:pt x="1378406" y="1026710"/>
                  <a:pt x="1377318" y="1031370"/>
                </a:cubicBezTo>
                <a:cubicBezTo>
                  <a:pt x="1374051" y="1045344"/>
                  <a:pt x="1371873" y="1054661"/>
                  <a:pt x="1358566" y="1061948"/>
                </a:cubicBezTo>
                <a:cubicBezTo>
                  <a:pt x="1357478" y="1066606"/>
                  <a:pt x="1366429" y="1077954"/>
                  <a:pt x="1367518" y="1073294"/>
                </a:cubicBezTo>
                <a:cubicBezTo>
                  <a:pt x="1369695" y="1063979"/>
                  <a:pt x="1371873" y="1054661"/>
                  <a:pt x="1374051" y="1045344"/>
                </a:cubicBezTo>
                <a:cubicBezTo>
                  <a:pt x="1384087" y="1052034"/>
                  <a:pt x="1368606" y="1068638"/>
                  <a:pt x="1365340" y="1082612"/>
                </a:cubicBezTo>
                <a:cubicBezTo>
                  <a:pt x="1363162" y="1091930"/>
                  <a:pt x="1372110" y="1103278"/>
                  <a:pt x="1371020" y="1107936"/>
                </a:cubicBezTo>
                <a:cubicBezTo>
                  <a:pt x="1368843" y="1117254"/>
                  <a:pt x="1356628" y="1119881"/>
                  <a:pt x="1355540" y="1124539"/>
                </a:cubicBezTo>
                <a:cubicBezTo>
                  <a:pt x="1358806" y="1110564"/>
                  <a:pt x="1360985" y="1101246"/>
                  <a:pt x="1364251" y="1087271"/>
                </a:cubicBezTo>
                <a:cubicBezTo>
                  <a:pt x="1353123" y="1085241"/>
                  <a:pt x="1350945" y="1094557"/>
                  <a:pt x="1350945" y="1094557"/>
                </a:cubicBezTo>
                <a:cubicBezTo>
                  <a:pt x="1353123" y="1085241"/>
                  <a:pt x="1354212" y="1080582"/>
                  <a:pt x="1356390" y="1071264"/>
                </a:cubicBezTo>
                <a:cubicBezTo>
                  <a:pt x="1356390" y="1071264"/>
                  <a:pt x="1344175" y="1073893"/>
                  <a:pt x="1345264" y="1069234"/>
                </a:cubicBezTo>
                <a:cubicBezTo>
                  <a:pt x="1347442" y="1059918"/>
                  <a:pt x="1357478" y="1066606"/>
                  <a:pt x="1359656" y="1057289"/>
                </a:cubicBezTo>
                <a:cubicBezTo>
                  <a:pt x="1348532" y="1055258"/>
                  <a:pt x="1350709" y="1045941"/>
                  <a:pt x="1352887" y="1036624"/>
                </a:cubicBezTo>
                <a:cubicBezTo>
                  <a:pt x="1352887" y="1036624"/>
                  <a:pt x="1364012" y="1038654"/>
                  <a:pt x="1364012" y="1038654"/>
                </a:cubicBezTo>
                <a:cubicBezTo>
                  <a:pt x="1366191" y="1029337"/>
                  <a:pt x="1366191" y="1029337"/>
                  <a:pt x="1368368" y="1020021"/>
                </a:cubicBezTo>
                <a:cubicBezTo>
                  <a:pt x="1370545" y="1010703"/>
                  <a:pt x="1370545" y="1010703"/>
                  <a:pt x="1372721" y="1001386"/>
                </a:cubicBezTo>
                <a:close/>
                <a:moveTo>
                  <a:pt x="3317161" y="981786"/>
                </a:moveTo>
                <a:cubicBezTo>
                  <a:pt x="3309258" y="980342"/>
                  <a:pt x="3316177" y="985997"/>
                  <a:pt x="3315193" y="990209"/>
                </a:cubicBezTo>
                <a:cubicBezTo>
                  <a:pt x="3316177" y="985997"/>
                  <a:pt x="3316177" y="985997"/>
                  <a:pt x="3317161" y="981786"/>
                </a:cubicBezTo>
                <a:close/>
                <a:moveTo>
                  <a:pt x="3240909" y="973137"/>
                </a:moveTo>
                <a:cubicBezTo>
                  <a:pt x="3226889" y="980237"/>
                  <a:pt x="3235496" y="996298"/>
                  <a:pt x="3233331" y="1005562"/>
                </a:cubicBezTo>
                <a:close/>
                <a:moveTo>
                  <a:pt x="3333408" y="970426"/>
                </a:moveTo>
                <a:cubicBezTo>
                  <a:pt x="3331229" y="979744"/>
                  <a:pt x="3329051" y="989061"/>
                  <a:pt x="3329051" y="989061"/>
                </a:cubicBezTo>
                <a:cubicBezTo>
                  <a:pt x="3327964" y="993718"/>
                  <a:pt x="3327964" y="993718"/>
                  <a:pt x="3327964" y="993718"/>
                </a:cubicBezTo>
                <a:cubicBezTo>
                  <a:pt x="3332981" y="997063"/>
                  <a:pt x="3335490" y="998734"/>
                  <a:pt x="3336881" y="998989"/>
                </a:cubicBezTo>
                <a:cubicBezTo>
                  <a:pt x="3338271" y="999243"/>
                  <a:pt x="3338544" y="998079"/>
                  <a:pt x="3339087" y="995749"/>
                </a:cubicBezTo>
                <a:cubicBezTo>
                  <a:pt x="3341266" y="986432"/>
                  <a:pt x="3343444" y="977115"/>
                  <a:pt x="3333408" y="970426"/>
                </a:cubicBezTo>
                <a:close/>
                <a:moveTo>
                  <a:pt x="4077258" y="961643"/>
                </a:moveTo>
                <a:lnTo>
                  <a:pt x="4085871" y="965845"/>
                </a:lnTo>
                <a:cubicBezTo>
                  <a:pt x="4080772" y="967471"/>
                  <a:pt x="4080748" y="969102"/>
                  <a:pt x="4075651" y="970729"/>
                </a:cubicBezTo>
                <a:cubicBezTo>
                  <a:pt x="4075675" y="969096"/>
                  <a:pt x="4060503" y="965807"/>
                  <a:pt x="4075749" y="964197"/>
                </a:cubicBezTo>
                <a:cubicBezTo>
                  <a:pt x="4075724" y="965830"/>
                  <a:pt x="4075699" y="967463"/>
                  <a:pt x="4075699" y="967463"/>
                </a:cubicBezTo>
                <a:cubicBezTo>
                  <a:pt x="4080798" y="965837"/>
                  <a:pt x="4078286" y="964201"/>
                  <a:pt x="4076408" y="962565"/>
                </a:cubicBezTo>
                <a:close/>
                <a:moveTo>
                  <a:pt x="4075797" y="960930"/>
                </a:moveTo>
                <a:lnTo>
                  <a:pt x="4077912" y="960934"/>
                </a:lnTo>
                <a:lnTo>
                  <a:pt x="4077258" y="961643"/>
                </a:lnTo>
                <a:close/>
                <a:moveTo>
                  <a:pt x="3302916" y="954597"/>
                </a:moveTo>
                <a:cubicBezTo>
                  <a:pt x="3301735" y="959651"/>
                  <a:pt x="3301735" y="959651"/>
                  <a:pt x="3301735" y="959651"/>
                </a:cubicBezTo>
                <a:cubicBezTo>
                  <a:pt x="3301439" y="960913"/>
                  <a:pt x="3302106" y="961365"/>
                  <a:pt x="3303088" y="961297"/>
                </a:cubicBezTo>
                <a:cubicBezTo>
                  <a:pt x="3304068" y="961229"/>
                  <a:pt x="3305365" y="960642"/>
                  <a:pt x="3306327" y="959830"/>
                </a:cubicBezTo>
                <a:cubicBezTo>
                  <a:pt x="3308252" y="958206"/>
                  <a:pt x="3308844" y="955678"/>
                  <a:pt x="3302916" y="954597"/>
                </a:cubicBezTo>
                <a:close/>
                <a:moveTo>
                  <a:pt x="3286044" y="927644"/>
                </a:moveTo>
                <a:cubicBezTo>
                  <a:pt x="3284155" y="929111"/>
                  <a:pt x="3283343" y="932584"/>
                  <a:pt x="3282260" y="937216"/>
                </a:cubicBezTo>
                <a:cubicBezTo>
                  <a:pt x="3281179" y="941848"/>
                  <a:pt x="3281179" y="941848"/>
                  <a:pt x="3293033" y="944012"/>
                </a:cubicBezTo>
                <a:cubicBezTo>
                  <a:pt x="3294115" y="939380"/>
                  <a:pt x="3295198" y="934746"/>
                  <a:pt x="3296281" y="930116"/>
                </a:cubicBezTo>
                <a:cubicBezTo>
                  <a:pt x="3290896" y="926718"/>
                  <a:pt x="3287932" y="926176"/>
                  <a:pt x="3286044" y="927644"/>
                </a:cubicBezTo>
                <a:close/>
                <a:moveTo>
                  <a:pt x="3357374" y="917520"/>
                </a:moveTo>
                <a:lnTo>
                  <a:pt x="3358032" y="917566"/>
                </a:lnTo>
                <a:lnTo>
                  <a:pt x="3356510" y="921213"/>
                </a:lnTo>
                <a:cubicBezTo>
                  <a:pt x="3356510" y="921213"/>
                  <a:pt x="3356784" y="920048"/>
                  <a:pt x="3357191" y="918301"/>
                </a:cubicBezTo>
                <a:close/>
                <a:moveTo>
                  <a:pt x="4204127" y="915240"/>
                </a:moveTo>
                <a:cubicBezTo>
                  <a:pt x="4204102" y="917017"/>
                  <a:pt x="4199540" y="915232"/>
                  <a:pt x="4199513" y="917010"/>
                </a:cubicBezTo>
                <a:cubicBezTo>
                  <a:pt x="4199513" y="917010"/>
                  <a:pt x="4204102" y="917017"/>
                  <a:pt x="4199487" y="918783"/>
                </a:cubicBezTo>
                <a:cubicBezTo>
                  <a:pt x="4201781" y="918787"/>
                  <a:pt x="4204074" y="918792"/>
                  <a:pt x="4205797" y="918571"/>
                </a:cubicBezTo>
                <a:cubicBezTo>
                  <a:pt x="4207523" y="918352"/>
                  <a:pt x="4208674" y="917911"/>
                  <a:pt x="4208689" y="917023"/>
                </a:cubicBezTo>
                <a:cubicBezTo>
                  <a:pt x="4204102" y="917017"/>
                  <a:pt x="4204102" y="917017"/>
                  <a:pt x="4204102" y="917017"/>
                </a:cubicBezTo>
                <a:cubicBezTo>
                  <a:pt x="4208689" y="917023"/>
                  <a:pt x="4208715" y="915247"/>
                  <a:pt x="4204127" y="915240"/>
                </a:cubicBezTo>
                <a:close/>
                <a:moveTo>
                  <a:pt x="3358695" y="911870"/>
                </a:moveTo>
                <a:lnTo>
                  <a:pt x="3359464" y="912145"/>
                </a:lnTo>
                <a:lnTo>
                  <a:pt x="3358429" y="913007"/>
                </a:lnTo>
                <a:lnTo>
                  <a:pt x="3358688" y="911895"/>
                </a:lnTo>
                <a:close/>
                <a:moveTo>
                  <a:pt x="4077869" y="911500"/>
                </a:moveTo>
                <a:cubicBezTo>
                  <a:pt x="4077857" y="912389"/>
                  <a:pt x="4076614" y="913718"/>
                  <a:pt x="4075984" y="914827"/>
                </a:cubicBezTo>
                <a:cubicBezTo>
                  <a:pt x="4075355" y="915936"/>
                  <a:pt x="4075343" y="916823"/>
                  <a:pt x="4077789" y="916826"/>
                </a:cubicBezTo>
                <a:cubicBezTo>
                  <a:pt x="4082709" y="915059"/>
                  <a:pt x="4087575" y="916841"/>
                  <a:pt x="4087656" y="911515"/>
                </a:cubicBezTo>
                <a:cubicBezTo>
                  <a:pt x="4082762" y="911507"/>
                  <a:pt x="4077869" y="911500"/>
                  <a:pt x="4077869" y="911500"/>
                </a:cubicBezTo>
                <a:close/>
                <a:moveTo>
                  <a:pt x="1461844" y="910821"/>
                </a:moveTo>
                <a:cubicBezTo>
                  <a:pt x="1449989" y="908658"/>
                  <a:pt x="1445715" y="926946"/>
                  <a:pt x="1442508" y="940662"/>
                </a:cubicBezTo>
                <a:cubicBezTo>
                  <a:pt x="1442508" y="940662"/>
                  <a:pt x="1455432" y="938254"/>
                  <a:pt x="1455432" y="938254"/>
                </a:cubicBezTo>
                <a:cubicBezTo>
                  <a:pt x="1457570" y="929110"/>
                  <a:pt x="1459706" y="919965"/>
                  <a:pt x="1461844" y="910821"/>
                </a:cubicBezTo>
                <a:close/>
                <a:moveTo>
                  <a:pt x="4051396" y="906595"/>
                </a:moveTo>
                <a:cubicBezTo>
                  <a:pt x="4041144" y="904936"/>
                  <a:pt x="4046208" y="909875"/>
                  <a:pt x="4030819" y="908209"/>
                </a:cubicBezTo>
                <a:cubicBezTo>
                  <a:pt x="4030794" y="909853"/>
                  <a:pt x="4030769" y="911495"/>
                  <a:pt x="4030745" y="913140"/>
                </a:cubicBezTo>
                <a:cubicBezTo>
                  <a:pt x="4041046" y="911512"/>
                  <a:pt x="4046061" y="919737"/>
                  <a:pt x="4051273" y="914815"/>
                </a:cubicBezTo>
                <a:cubicBezTo>
                  <a:pt x="4041020" y="913155"/>
                  <a:pt x="4056460" y="911534"/>
                  <a:pt x="4056485" y="909891"/>
                </a:cubicBezTo>
                <a:cubicBezTo>
                  <a:pt x="4051346" y="909882"/>
                  <a:pt x="4051371" y="908238"/>
                  <a:pt x="4051396" y="906595"/>
                </a:cubicBezTo>
                <a:close/>
                <a:moveTo>
                  <a:pt x="4011602" y="904781"/>
                </a:moveTo>
                <a:cubicBezTo>
                  <a:pt x="4010467" y="903965"/>
                  <a:pt x="4009325" y="903557"/>
                  <a:pt x="4007008" y="905181"/>
                </a:cubicBezTo>
                <a:cubicBezTo>
                  <a:pt x="4011595" y="905187"/>
                  <a:pt x="4011595" y="905187"/>
                  <a:pt x="4011571" y="906814"/>
                </a:cubicBezTo>
                <a:cubicBezTo>
                  <a:pt x="4011571" y="906814"/>
                  <a:pt x="4006983" y="906808"/>
                  <a:pt x="4011548" y="908443"/>
                </a:cubicBezTo>
                <a:cubicBezTo>
                  <a:pt x="4011571" y="906814"/>
                  <a:pt x="4011571" y="906814"/>
                  <a:pt x="4016159" y="906822"/>
                </a:cubicBezTo>
                <a:cubicBezTo>
                  <a:pt x="4013867" y="906818"/>
                  <a:pt x="4012736" y="905596"/>
                  <a:pt x="4011602" y="904781"/>
                </a:cubicBezTo>
                <a:close/>
                <a:moveTo>
                  <a:pt x="3187431" y="900065"/>
                </a:moveTo>
                <a:cubicBezTo>
                  <a:pt x="3187431" y="900065"/>
                  <a:pt x="3186342" y="904724"/>
                  <a:pt x="3186342" y="904724"/>
                </a:cubicBezTo>
                <a:cubicBezTo>
                  <a:pt x="3174127" y="907352"/>
                  <a:pt x="3173039" y="912011"/>
                  <a:pt x="3170861" y="921327"/>
                </a:cubicBezTo>
                <a:cubicBezTo>
                  <a:pt x="3170861" y="921327"/>
                  <a:pt x="3170861" y="921327"/>
                  <a:pt x="3169772" y="925985"/>
                </a:cubicBezTo>
                <a:cubicBezTo>
                  <a:pt x="3166506" y="939961"/>
                  <a:pt x="3164328" y="949279"/>
                  <a:pt x="3161060" y="963254"/>
                </a:cubicBezTo>
                <a:cubicBezTo>
                  <a:pt x="3163239" y="953937"/>
                  <a:pt x="3164328" y="949279"/>
                  <a:pt x="3177630" y="941994"/>
                </a:cubicBezTo>
                <a:cubicBezTo>
                  <a:pt x="3173276" y="960626"/>
                  <a:pt x="3170009" y="974603"/>
                  <a:pt x="3164564" y="997895"/>
                </a:cubicBezTo>
                <a:cubicBezTo>
                  <a:pt x="3164564" y="997895"/>
                  <a:pt x="3164564" y="997895"/>
                  <a:pt x="3163475" y="1002554"/>
                </a:cubicBezTo>
                <a:cubicBezTo>
                  <a:pt x="3165652" y="993237"/>
                  <a:pt x="3177870" y="990610"/>
                  <a:pt x="3180048" y="981292"/>
                </a:cubicBezTo>
                <a:cubicBezTo>
                  <a:pt x="3177870" y="990610"/>
                  <a:pt x="3178958" y="985951"/>
                  <a:pt x="3191174" y="983322"/>
                </a:cubicBezTo>
                <a:cubicBezTo>
                  <a:pt x="3177870" y="990610"/>
                  <a:pt x="3186819" y="1001957"/>
                  <a:pt x="3185728" y="1006615"/>
                </a:cubicBezTo>
                <a:cubicBezTo>
                  <a:pt x="3186819" y="1001957"/>
                  <a:pt x="3190416" y="998971"/>
                  <a:pt x="3192761" y="995149"/>
                </a:cubicBezTo>
                <a:cubicBezTo>
                  <a:pt x="3195105" y="991326"/>
                  <a:pt x="3196194" y="986668"/>
                  <a:pt x="3192262" y="978664"/>
                </a:cubicBezTo>
                <a:cubicBezTo>
                  <a:pt x="3192262" y="978664"/>
                  <a:pt x="3193351" y="974006"/>
                  <a:pt x="3193351" y="974006"/>
                </a:cubicBezTo>
                <a:cubicBezTo>
                  <a:pt x="3194439" y="969347"/>
                  <a:pt x="3194439" y="969347"/>
                  <a:pt x="3196618" y="960030"/>
                </a:cubicBezTo>
                <a:cubicBezTo>
                  <a:pt x="3196618" y="960030"/>
                  <a:pt x="3186581" y="953341"/>
                  <a:pt x="3186581" y="953341"/>
                </a:cubicBezTo>
                <a:cubicBezTo>
                  <a:pt x="3192026" y="930047"/>
                  <a:pt x="3186342" y="904724"/>
                  <a:pt x="3187431" y="900065"/>
                </a:cubicBezTo>
                <a:close/>
                <a:moveTo>
                  <a:pt x="3368843" y="889241"/>
                </a:moveTo>
                <a:lnTo>
                  <a:pt x="3368860" y="889314"/>
                </a:lnTo>
                <a:lnTo>
                  <a:pt x="3367455" y="894333"/>
                </a:lnTo>
                <a:lnTo>
                  <a:pt x="3361249" y="892983"/>
                </a:lnTo>
                <a:cubicBezTo>
                  <a:pt x="3361249" y="892983"/>
                  <a:pt x="3361273" y="891355"/>
                  <a:pt x="3361298" y="889725"/>
                </a:cubicBezTo>
                <a:cubicBezTo>
                  <a:pt x="3366343" y="889733"/>
                  <a:pt x="3366320" y="891362"/>
                  <a:pt x="3366320" y="891362"/>
                </a:cubicBezTo>
                <a:close/>
                <a:moveTo>
                  <a:pt x="1431256" y="882353"/>
                </a:moveTo>
                <a:lnTo>
                  <a:pt x="1434414" y="886358"/>
                </a:lnTo>
                <a:cubicBezTo>
                  <a:pt x="1434414" y="886358"/>
                  <a:pt x="1431905" y="884685"/>
                  <a:pt x="1430921" y="882685"/>
                </a:cubicBezTo>
                <a:close/>
                <a:moveTo>
                  <a:pt x="3365257" y="880800"/>
                </a:moveTo>
                <a:lnTo>
                  <a:pt x="3366466" y="881590"/>
                </a:lnTo>
                <a:lnTo>
                  <a:pt x="3364366" y="882078"/>
                </a:lnTo>
                <a:close/>
                <a:moveTo>
                  <a:pt x="3052821" y="880353"/>
                </a:moveTo>
                <a:cubicBezTo>
                  <a:pt x="3052821" y="880353"/>
                  <a:pt x="3048468" y="898986"/>
                  <a:pt x="3049555" y="894329"/>
                </a:cubicBezTo>
                <a:cubicBezTo>
                  <a:pt x="3048468" y="898986"/>
                  <a:pt x="3049555" y="894329"/>
                  <a:pt x="3037339" y="896956"/>
                </a:cubicBezTo>
                <a:cubicBezTo>
                  <a:pt x="3037339" y="896956"/>
                  <a:pt x="3037339" y="896956"/>
                  <a:pt x="3038427" y="892298"/>
                </a:cubicBezTo>
                <a:cubicBezTo>
                  <a:pt x="3039516" y="887638"/>
                  <a:pt x="3051734" y="885011"/>
                  <a:pt x="3052821" y="880353"/>
                </a:cubicBezTo>
                <a:close/>
                <a:moveTo>
                  <a:pt x="4042531" y="878898"/>
                </a:moveTo>
                <a:cubicBezTo>
                  <a:pt x="4042506" y="880537"/>
                  <a:pt x="4037525" y="880530"/>
                  <a:pt x="4032520" y="882160"/>
                </a:cubicBezTo>
                <a:cubicBezTo>
                  <a:pt x="4037451" y="885445"/>
                  <a:pt x="4027465" y="887069"/>
                  <a:pt x="4032373" y="891993"/>
                </a:cubicBezTo>
                <a:cubicBezTo>
                  <a:pt x="4027392" y="891986"/>
                  <a:pt x="4027392" y="891986"/>
                  <a:pt x="4027392" y="891986"/>
                </a:cubicBezTo>
                <a:cubicBezTo>
                  <a:pt x="4027392" y="891986"/>
                  <a:pt x="4027368" y="893625"/>
                  <a:pt x="4027368" y="893625"/>
                </a:cubicBezTo>
                <a:cubicBezTo>
                  <a:pt x="4032348" y="893631"/>
                  <a:pt x="4032348" y="893631"/>
                  <a:pt x="4032348" y="893631"/>
                </a:cubicBezTo>
                <a:cubicBezTo>
                  <a:pt x="4027319" y="896902"/>
                  <a:pt x="4037279" y="896918"/>
                  <a:pt x="4047192" y="900210"/>
                </a:cubicBezTo>
                <a:cubicBezTo>
                  <a:pt x="4047217" y="898571"/>
                  <a:pt x="4047265" y="895293"/>
                  <a:pt x="4052247" y="895301"/>
                </a:cubicBezTo>
                <a:cubicBezTo>
                  <a:pt x="4052296" y="892023"/>
                  <a:pt x="4047364" y="888738"/>
                  <a:pt x="4062357" y="885483"/>
                </a:cubicBezTo>
                <a:cubicBezTo>
                  <a:pt x="4047389" y="887100"/>
                  <a:pt x="4052467" y="880551"/>
                  <a:pt x="4042531" y="878898"/>
                </a:cubicBezTo>
                <a:close/>
                <a:moveTo>
                  <a:pt x="3308388" y="878319"/>
                </a:moveTo>
                <a:cubicBezTo>
                  <a:pt x="3306222" y="887582"/>
                  <a:pt x="3293285" y="890051"/>
                  <a:pt x="3292202" y="894683"/>
                </a:cubicBezTo>
                <a:cubicBezTo>
                  <a:pt x="3293285" y="890051"/>
                  <a:pt x="3295450" y="880787"/>
                  <a:pt x="3295450" y="880787"/>
                </a:cubicBezTo>
                <a:cubicBezTo>
                  <a:pt x="3294368" y="885419"/>
                  <a:pt x="3282515" y="883255"/>
                  <a:pt x="3281433" y="887888"/>
                </a:cubicBezTo>
                <a:cubicBezTo>
                  <a:pt x="3279266" y="897152"/>
                  <a:pt x="3291120" y="899316"/>
                  <a:pt x="3290036" y="903948"/>
                </a:cubicBezTo>
                <a:cubicBezTo>
                  <a:pt x="3292458" y="906805"/>
                  <a:pt x="3294479" y="908079"/>
                  <a:pt x="3296230" y="908022"/>
                </a:cubicBezTo>
                <a:cubicBezTo>
                  <a:pt x="3301485" y="907849"/>
                  <a:pt x="3304328" y="895689"/>
                  <a:pt x="3308388" y="878319"/>
                </a:cubicBezTo>
                <a:close/>
                <a:moveTo>
                  <a:pt x="3194606" y="871600"/>
                </a:moveTo>
                <a:cubicBezTo>
                  <a:pt x="3194606" y="871600"/>
                  <a:pt x="3193555" y="876092"/>
                  <a:pt x="3192507" y="880583"/>
                </a:cubicBezTo>
                <a:cubicBezTo>
                  <a:pt x="3192507" y="880583"/>
                  <a:pt x="3191457" y="885075"/>
                  <a:pt x="3199358" y="886519"/>
                </a:cubicBezTo>
                <a:cubicBezTo>
                  <a:pt x="3201457" y="877535"/>
                  <a:pt x="3202510" y="873043"/>
                  <a:pt x="3194606" y="871600"/>
                </a:cubicBezTo>
                <a:close/>
                <a:moveTo>
                  <a:pt x="3269646" y="867823"/>
                </a:moveTo>
                <a:cubicBezTo>
                  <a:pt x="3267532" y="868052"/>
                  <a:pt x="3265005" y="870049"/>
                  <a:pt x="3263903" y="874766"/>
                </a:cubicBezTo>
                <a:cubicBezTo>
                  <a:pt x="3263903" y="874766"/>
                  <a:pt x="3263903" y="874766"/>
                  <a:pt x="3261698" y="884198"/>
                </a:cubicBezTo>
                <a:cubicBezTo>
                  <a:pt x="3261698" y="884198"/>
                  <a:pt x="3261698" y="884198"/>
                  <a:pt x="3268499" y="890357"/>
                </a:cubicBezTo>
                <a:cubicBezTo>
                  <a:pt x="3270702" y="880925"/>
                  <a:pt x="3271804" y="876208"/>
                  <a:pt x="3272907" y="871491"/>
                </a:cubicBezTo>
                <a:cubicBezTo>
                  <a:pt x="3273459" y="869133"/>
                  <a:pt x="3271758" y="867594"/>
                  <a:pt x="3269646" y="867823"/>
                </a:cubicBezTo>
                <a:close/>
                <a:moveTo>
                  <a:pt x="3971292" y="863995"/>
                </a:moveTo>
                <a:cubicBezTo>
                  <a:pt x="3971292" y="863995"/>
                  <a:pt x="3971292" y="863995"/>
                  <a:pt x="3971267" y="865638"/>
                </a:cubicBezTo>
                <a:cubicBezTo>
                  <a:pt x="3971193" y="870571"/>
                  <a:pt x="3971193" y="870571"/>
                  <a:pt x="3971193" y="870571"/>
                </a:cubicBezTo>
                <a:cubicBezTo>
                  <a:pt x="3966449" y="868920"/>
                  <a:pt x="3966449" y="868920"/>
                  <a:pt x="3966449" y="868920"/>
                </a:cubicBezTo>
                <a:cubicBezTo>
                  <a:pt x="3966397" y="872207"/>
                  <a:pt x="3961626" y="872201"/>
                  <a:pt x="3961576" y="875488"/>
                </a:cubicBezTo>
                <a:cubicBezTo>
                  <a:pt x="3966349" y="875495"/>
                  <a:pt x="3971119" y="875503"/>
                  <a:pt x="3975892" y="875509"/>
                </a:cubicBezTo>
                <a:cubicBezTo>
                  <a:pt x="3975892" y="875509"/>
                  <a:pt x="3975866" y="877153"/>
                  <a:pt x="3975866" y="877153"/>
                </a:cubicBezTo>
                <a:cubicBezTo>
                  <a:pt x="3975866" y="877153"/>
                  <a:pt x="3975866" y="877153"/>
                  <a:pt x="3975841" y="878798"/>
                </a:cubicBezTo>
                <a:cubicBezTo>
                  <a:pt x="3975841" y="878798"/>
                  <a:pt x="3980612" y="878805"/>
                  <a:pt x="3980636" y="877161"/>
                </a:cubicBezTo>
                <a:cubicBezTo>
                  <a:pt x="3980636" y="877161"/>
                  <a:pt x="3980636" y="877161"/>
                  <a:pt x="3980661" y="875517"/>
                </a:cubicBezTo>
                <a:cubicBezTo>
                  <a:pt x="3985432" y="875524"/>
                  <a:pt x="3985432" y="875524"/>
                  <a:pt x="3985432" y="875524"/>
                </a:cubicBezTo>
                <a:cubicBezTo>
                  <a:pt x="3985456" y="873880"/>
                  <a:pt x="3985456" y="873880"/>
                  <a:pt x="3985508" y="870591"/>
                </a:cubicBezTo>
                <a:cubicBezTo>
                  <a:pt x="3971193" y="870571"/>
                  <a:pt x="3985508" y="870591"/>
                  <a:pt x="3985533" y="868947"/>
                </a:cubicBezTo>
                <a:cubicBezTo>
                  <a:pt x="3980761" y="868941"/>
                  <a:pt x="3975988" y="868934"/>
                  <a:pt x="3975988" y="868934"/>
                </a:cubicBezTo>
                <a:cubicBezTo>
                  <a:pt x="3976038" y="865646"/>
                  <a:pt x="3976038" y="865646"/>
                  <a:pt x="3976038" y="865646"/>
                </a:cubicBezTo>
                <a:cubicBezTo>
                  <a:pt x="3976063" y="864002"/>
                  <a:pt x="3971292" y="863995"/>
                  <a:pt x="3971292" y="863995"/>
                </a:cubicBezTo>
                <a:close/>
                <a:moveTo>
                  <a:pt x="4026478" y="861119"/>
                </a:moveTo>
                <a:lnTo>
                  <a:pt x="4022504" y="862734"/>
                </a:lnTo>
                <a:lnTo>
                  <a:pt x="4021407" y="862768"/>
                </a:lnTo>
                <a:lnTo>
                  <a:pt x="4021594" y="863104"/>
                </a:lnTo>
                <a:lnTo>
                  <a:pt x="4021401" y="863183"/>
                </a:lnTo>
                <a:cubicBezTo>
                  <a:pt x="4020134" y="863594"/>
                  <a:pt x="4018871" y="863593"/>
                  <a:pt x="4016361" y="862761"/>
                </a:cubicBezTo>
                <a:cubicBezTo>
                  <a:pt x="4016311" y="866075"/>
                  <a:pt x="4016287" y="867731"/>
                  <a:pt x="4011214" y="869382"/>
                </a:cubicBezTo>
                <a:cubicBezTo>
                  <a:pt x="4016260" y="869388"/>
                  <a:pt x="4021307" y="869397"/>
                  <a:pt x="4021307" y="869397"/>
                </a:cubicBezTo>
                <a:cubicBezTo>
                  <a:pt x="4021333" y="867740"/>
                  <a:pt x="4022607" y="866913"/>
                  <a:pt x="4023249" y="866085"/>
                </a:cubicBezTo>
                <a:lnTo>
                  <a:pt x="4021594" y="863104"/>
                </a:lnTo>
                <a:lnTo>
                  <a:pt x="4022504" y="862734"/>
                </a:lnTo>
                <a:lnTo>
                  <a:pt x="4027718" y="862571"/>
                </a:lnTo>
                <a:cubicBezTo>
                  <a:pt x="4028982" y="862366"/>
                  <a:pt x="4028990" y="861952"/>
                  <a:pt x="4026478" y="861119"/>
                </a:cubicBezTo>
                <a:close/>
                <a:moveTo>
                  <a:pt x="3230278" y="856734"/>
                </a:moveTo>
                <a:cubicBezTo>
                  <a:pt x="3225396" y="855956"/>
                  <a:pt x="3222926" y="857492"/>
                  <a:pt x="3222904" y="859031"/>
                </a:cubicBezTo>
                <a:cubicBezTo>
                  <a:pt x="3222880" y="860570"/>
                  <a:pt x="3225306" y="862112"/>
                  <a:pt x="3230208" y="861350"/>
                </a:cubicBezTo>
                <a:cubicBezTo>
                  <a:pt x="3230232" y="859810"/>
                  <a:pt x="3235126" y="859817"/>
                  <a:pt x="3230278" y="856734"/>
                </a:cubicBezTo>
                <a:close/>
                <a:moveTo>
                  <a:pt x="4049971" y="854226"/>
                </a:moveTo>
                <a:cubicBezTo>
                  <a:pt x="4049577" y="854303"/>
                  <a:pt x="4050200" y="854821"/>
                  <a:pt x="4052704" y="856068"/>
                </a:cubicBezTo>
                <a:cubicBezTo>
                  <a:pt x="4055201" y="857728"/>
                  <a:pt x="4055196" y="858144"/>
                  <a:pt x="4055196" y="858144"/>
                </a:cubicBezTo>
                <a:cubicBezTo>
                  <a:pt x="4055196" y="858144"/>
                  <a:pt x="4055201" y="857728"/>
                  <a:pt x="4057725" y="857732"/>
                </a:cubicBezTo>
                <a:cubicBezTo>
                  <a:pt x="4061510" y="857739"/>
                  <a:pt x="4051159" y="853995"/>
                  <a:pt x="4049971" y="854226"/>
                </a:cubicBezTo>
                <a:close/>
                <a:moveTo>
                  <a:pt x="4021986" y="844540"/>
                </a:moveTo>
                <a:cubicBezTo>
                  <a:pt x="4017019" y="849505"/>
                  <a:pt x="4016945" y="854476"/>
                  <a:pt x="4016869" y="859447"/>
                </a:cubicBezTo>
                <a:cubicBezTo>
                  <a:pt x="4016869" y="859447"/>
                  <a:pt x="4018086" y="859863"/>
                  <a:pt x="4019306" y="860072"/>
                </a:cubicBezTo>
                <a:cubicBezTo>
                  <a:pt x="4020527" y="860282"/>
                  <a:pt x="4021751" y="860283"/>
                  <a:pt x="4021762" y="859455"/>
                </a:cubicBezTo>
                <a:cubicBezTo>
                  <a:pt x="4026657" y="859461"/>
                  <a:pt x="4026657" y="859461"/>
                  <a:pt x="4026682" y="857805"/>
                </a:cubicBezTo>
                <a:cubicBezTo>
                  <a:pt x="4026731" y="854490"/>
                  <a:pt x="4026780" y="851176"/>
                  <a:pt x="4031723" y="847870"/>
                </a:cubicBezTo>
                <a:cubicBezTo>
                  <a:pt x="4031749" y="846213"/>
                  <a:pt x="4031749" y="846213"/>
                  <a:pt x="4031749" y="846213"/>
                </a:cubicBezTo>
                <a:cubicBezTo>
                  <a:pt x="4031749" y="846213"/>
                  <a:pt x="4031772" y="844556"/>
                  <a:pt x="4031772" y="844556"/>
                </a:cubicBezTo>
                <a:cubicBezTo>
                  <a:pt x="4026881" y="844549"/>
                  <a:pt x="4026881" y="844549"/>
                  <a:pt x="4021986" y="844540"/>
                </a:cubicBezTo>
                <a:close/>
                <a:moveTo>
                  <a:pt x="3722908" y="842700"/>
                </a:moveTo>
                <a:lnTo>
                  <a:pt x="3720970" y="850995"/>
                </a:lnTo>
                <a:lnTo>
                  <a:pt x="3717868" y="850991"/>
                </a:lnTo>
                <a:cubicBezTo>
                  <a:pt x="3717232" y="850989"/>
                  <a:pt x="3717232" y="850989"/>
                  <a:pt x="3717232" y="850989"/>
                </a:cubicBezTo>
                <a:cubicBezTo>
                  <a:pt x="3712160" y="850981"/>
                  <a:pt x="3712160" y="850981"/>
                  <a:pt x="3712160" y="850981"/>
                </a:cubicBezTo>
                <a:lnTo>
                  <a:pt x="3710816" y="850979"/>
                </a:lnTo>
                <a:lnTo>
                  <a:pt x="3711879" y="845206"/>
                </a:lnTo>
                <a:lnTo>
                  <a:pt x="3714017" y="844821"/>
                </a:lnTo>
                <a:close/>
                <a:moveTo>
                  <a:pt x="1541177" y="818166"/>
                </a:moveTo>
                <a:cubicBezTo>
                  <a:pt x="1533275" y="816723"/>
                  <a:pt x="1540192" y="822378"/>
                  <a:pt x="1539209" y="826590"/>
                </a:cubicBezTo>
                <a:cubicBezTo>
                  <a:pt x="1540192" y="822378"/>
                  <a:pt x="1540192" y="822378"/>
                  <a:pt x="1541177" y="818166"/>
                </a:cubicBezTo>
                <a:close/>
                <a:moveTo>
                  <a:pt x="1464925" y="809518"/>
                </a:moveTo>
                <a:cubicBezTo>
                  <a:pt x="1450905" y="816618"/>
                  <a:pt x="1459512" y="832679"/>
                  <a:pt x="1457347" y="841943"/>
                </a:cubicBezTo>
                <a:close/>
                <a:moveTo>
                  <a:pt x="1557423" y="806806"/>
                </a:moveTo>
                <a:cubicBezTo>
                  <a:pt x="1555245" y="816124"/>
                  <a:pt x="1553068" y="825441"/>
                  <a:pt x="1553068" y="825441"/>
                </a:cubicBezTo>
                <a:cubicBezTo>
                  <a:pt x="1551979" y="830099"/>
                  <a:pt x="1551979" y="830099"/>
                  <a:pt x="1551979" y="830099"/>
                </a:cubicBezTo>
                <a:cubicBezTo>
                  <a:pt x="1556997" y="833444"/>
                  <a:pt x="1559506" y="835115"/>
                  <a:pt x="1560897" y="835370"/>
                </a:cubicBezTo>
                <a:cubicBezTo>
                  <a:pt x="1562288" y="835623"/>
                  <a:pt x="1562560" y="834459"/>
                  <a:pt x="1563103" y="832130"/>
                </a:cubicBezTo>
                <a:cubicBezTo>
                  <a:pt x="1565282" y="822813"/>
                  <a:pt x="1567461" y="813495"/>
                  <a:pt x="1557423" y="806806"/>
                </a:cubicBezTo>
                <a:close/>
                <a:moveTo>
                  <a:pt x="3731447" y="806168"/>
                </a:moveTo>
                <a:lnTo>
                  <a:pt x="3730962" y="808244"/>
                </a:lnTo>
                <a:lnTo>
                  <a:pt x="3729075" y="808109"/>
                </a:lnTo>
                <a:cubicBezTo>
                  <a:pt x="3728619" y="807924"/>
                  <a:pt x="3728928" y="807663"/>
                  <a:pt x="3729544" y="807350"/>
                </a:cubicBezTo>
                <a:close/>
                <a:moveTo>
                  <a:pt x="4156175" y="804994"/>
                </a:moveTo>
                <a:cubicBezTo>
                  <a:pt x="4153852" y="805137"/>
                  <a:pt x="4151521" y="805591"/>
                  <a:pt x="4151513" y="806173"/>
                </a:cubicBezTo>
                <a:cubicBezTo>
                  <a:pt x="4151507" y="806562"/>
                  <a:pt x="4152532" y="807008"/>
                  <a:pt x="4155279" y="807456"/>
                </a:cubicBezTo>
                <a:cubicBezTo>
                  <a:pt x="4155266" y="808342"/>
                  <a:pt x="4156641" y="808345"/>
                  <a:pt x="4158024" y="807903"/>
                </a:cubicBezTo>
                <a:cubicBezTo>
                  <a:pt x="4159407" y="807462"/>
                  <a:pt x="4160796" y="806576"/>
                  <a:pt x="4160809" y="805687"/>
                </a:cubicBezTo>
                <a:cubicBezTo>
                  <a:pt x="4160820" y="805023"/>
                  <a:pt x="4158500" y="804853"/>
                  <a:pt x="4156175" y="804994"/>
                </a:cubicBezTo>
                <a:close/>
                <a:moveTo>
                  <a:pt x="2301274" y="798024"/>
                </a:moveTo>
                <a:lnTo>
                  <a:pt x="2309886" y="802225"/>
                </a:lnTo>
                <a:cubicBezTo>
                  <a:pt x="2304789" y="803851"/>
                  <a:pt x="2304765" y="805484"/>
                  <a:pt x="2299667" y="807110"/>
                </a:cubicBezTo>
                <a:cubicBezTo>
                  <a:pt x="2299691" y="805476"/>
                  <a:pt x="2284520" y="802187"/>
                  <a:pt x="2299766" y="800578"/>
                </a:cubicBezTo>
                <a:cubicBezTo>
                  <a:pt x="2299740" y="802210"/>
                  <a:pt x="2299716" y="803844"/>
                  <a:pt x="2299716" y="803844"/>
                </a:cubicBezTo>
                <a:cubicBezTo>
                  <a:pt x="2304814" y="802218"/>
                  <a:pt x="2302302" y="800582"/>
                  <a:pt x="2300424" y="798946"/>
                </a:cubicBezTo>
                <a:close/>
                <a:moveTo>
                  <a:pt x="2299813" y="797312"/>
                </a:moveTo>
                <a:lnTo>
                  <a:pt x="2301928" y="797315"/>
                </a:lnTo>
                <a:lnTo>
                  <a:pt x="2301274" y="798024"/>
                </a:lnTo>
                <a:close/>
                <a:moveTo>
                  <a:pt x="1526932" y="790979"/>
                </a:moveTo>
                <a:cubicBezTo>
                  <a:pt x="1525751" y="796031"/>
                  <a:pt x="1525751" y="796031"/>
                  <a:pt x="1525751" y="796031"/>
                </a:cubicBezTo>
                <a:cubicBezTo>
                  <a:pt x="1525456" y="797295"/>
                  <a:pt x="1526122" y="797746"/>
                  <a:pt x="1527104" y="797677"/>
                </a:cubicBezTo>
                <a:cubicBezTo>
                  <a:pt x="1528085" y="797609"/>
                  <a:pt x="1529382" y="797022"/>
                  <a:pt x="1530344" y="796210"/>
                </a:cubicBezTo>
                <a:cubicBezTo>
                  <a:pt x="1532269" y="794586"/>
                  <a:pt x="1532859" y="792058"/>
                  <a:pt x="1526932" y="790979"/>
                </a:cubicBezTo>
                <a:close/>
                <a:moveTo>
                  <a:pt x="3707829" y="787020"/>
                </a:moveTo>
                <a:cubicBezTo>
                  <a:pt x="3713333" y="787028"/>
                  <a:pt x="3707802" y="788677"/>
                  <a:pt x="3707779" y="790334"/>
                </a:cubicBezTo>
                <a:cubicBezTo>
                  <a:pt x="3713309" y="788685"/>
                  <a:pt x="3718763" y="792008"/>
                  <a:pt x="3718789" y="790349"/>
                </a:cubicBezTo>
                <a:cubicBezTo>
                  <a:pt x="3713284" y="790342"/>
                  <a:pt x="3707877" y="783705"/>
                  <a:pt x="3707829" y="787020"/>
                </a:cubicBezTo>
                <a:close/>
                <a:moveTo>
                  <a:pt x="3305550" y="784717"/>
                </a:moveTo>
                <a:cubicBezTo>
                  <a:pt x="3303316" y="794261"/>
                  <a:pt x="3290347" y="796871"/>
                  <a:pt x="3289232" y="801643"/>
                </a:cubicBezTo>
                <a:cubicBezTo>
                  <a:pt x="3288116" y="806416"/>
                  <a:pt x="3288116" y="806416"/>
                  <a:pt x="3287000" y="811189"/>
                </a:cubicBezTo>
                <a:cubicBezTo>
                  <a:pt x="3299972" y="808579"/>
                  <a:pt x="3304432" y="789489"/>
                  <a:pt x="3305550" y="784717"/>
                </a:cubicBezTo>
                <a:close/>
                <a:moveTo>
                  <a:pt x="3089157" y="780732"/>
                </a:moveTo>
                <a:cubicBezTo>
                  <a:pt x="3090684" y="780403"/>
                  <a:pt x="3093467" y="780911"/>
                  <a:pt x="3099031" y="781926"/>
                </a:cubicBezTo>
                <a:cubicBezTo>
                  <a:pt x="3096854" y="791245"/>
                  <a:pt x="3094675" y="800562"/>
                  <a:pt x="3094675" y="800562"/>
                </a:cubicBezTo>
                <a:cubicBezTo>
                  <a:pt x="3084635" y="793871"/>
                  <a:pt x="3097941" y="786584"/>
                  <a:pt x="3086814" y="784554"/>
                </a:cubicBezTo>
                <a:cubicBezTo>
                  <a:pt x="3087358" y="782225"/>
                  <a:pt x="3087630" y="781060"/>
                  <a:pt x="3089157" y="780732"/>
                </a:cubicBezTo>
                <a:close/>
                <a:moveTo>
                  <a:pt x="3321327" y="773929"/>
                </a:moveTo>
                <a:cubicBezTo>
                  <a:pt x="3320239" y="778587"/>
                  <a:pt x="3310203" y="771900"/>
                  <a:pt x="3309113" y="776558"/>
                </a:cubicBezTo>
                <a:cubicBezTo>
                  <a:pt x="3317457" y="778080"/>
                  <a:pt x="3312060" y="782560"/>
                  <a:pt x="3313994" y="783596"/>
                </a:cubicBezTo>
                <a:cubicBezTo>
                  <a:pt x="3314637" y="783941"/>
                  <a:pt x="3316096" y="783904"/>
                  <a:pt x="3319152" y="783246"/>
                </a:cubicBezTo>
                <a:cubicBezTo>
                  <a:pt x="3320239" y="778587"/>
                  <a:pt x="3320239" y="778587"/>
                  <a:pt x="3320239" y="778587"/>
                </a:cubicBezTo>
                <a:cubicBezTo>
                  <a:pt x="3321327" y="773929"/>
                  <a:pt x="3321327" y="773929"/>
                  <a:pt x="3321327" y="773929"/>
                </a:cubicBezTo>
                <a:close/>
                <a:moveTo>
                  <a:pt x="3942288" y="769823"/>
                </a:moveTo>
                <a:cubicBezTo>
                  <a:pt x="3941615" y="768786"/>
                  <a:pt x="3940238" y="768784"/>
                  <a:pt x="3937448" y="771265"/>
                </a:cubicBezTo>
                <a:cubicBezTo>
                  <a:pt x="3937448" y="771265"/>
                  <a:pt x="3938824" y="771267"/>
                  <a:pt x="3940197" y="771477"/>
                </a:cubicBezTo>
                <a:lnTo>
                  <a:pt x="3942671" y="772793"/>
                </a:lnTo>
                <a:lnTo>
                  <a:pt x="3942695" y="772977"/>
                </a:lnTo>
                <a:lnTo>
                  <a:pt x="3938787" y="773753"/>
                </a:lnTo>
                <a:cubicBezTo>
                  <a:pt x="3938781" y="774168"/>
                  <a:pt x="3940151" y="774583"/>
                  <a:pt x="3942903" y="774588"/>
                </a:cubicBezTo>
                <a:lnTo>
                  <a:pt x="3942695" y="772977"/>
                </a:lnTo>
                <a:lnTo>
                  <a:pt x="3942928" y="772931"/>
                </a:lnTo>
                <a:lnTo>
                  <a:pt x="3942671" y="772793"/>
                </a:lnTo>
                <a:close/>
                <a:moveTo>
                  <a:pt x="1510060" y="764023"/>
                </a:moveTo>
                <a:cubicBezTo>
                  <a:pt x="1508172" y="765490"/>
                  <a:pt x="1507359" y="768965"/>
                  <a:pt x="1506276" y="773596"/>
                </a:cubicBezTo>
                <a:cubicBezTo>
                  <a:pt x="1505194" y="778229"/>
                  <a:pt x="1505194" y="778229"/>
                  <a:pt x="1517048" y="780393"/>
                </a:cubicBezTo>
                <a:cubicBezTo>
                  <a:pt x="1518131" y="775760"/>
                  <a:pt x="1519216" y="771128"/>
                  <a:pt x="1520297" y="766496"/>
                </a:cubicBezTo>
                <a:cubicBezTo>
                  <a:pt x="1514911" y="763097"/>
                  <a:pt x="1511947" y="762557"/>
                  <a:pt x="1510060" y="764023"/>
                </a:cubicBezTo>
                <a:close/>
                <a:moveTo>
                  <a:pt x="1581390" y="753900"/>
                </a:moveTo>
                <a:lnTo>
                  <a:pt x="1582048" y="753947"/>
                </a:lnTo>
                <a:lnTo>
                  <a:pt x="1580526" y="757593"/>
                </a:lnTo>
                <a:cubicBezTo>
                  <a:pt x="1580526" y="757593"/>
                  <a:pt x="1580800" y="756429"/>
                  <a:pt x="1581207" y="754681"/>
                </a:cubicBezTo>
                <a:close/>
                <a:moveTo>
                  <a:pt x="2428143" y="751620"/>
                </a:moveTo>
                <a:cubicBezTo>
                  <a:pt x="2428117" y="753397"/>
                  <a:pt x="2423556" y="751613"/>
                  <a:pt x="2423530" y="753390"/>
                </a:cubicBezTo>
                <a:cubicBezTo>
                  <a:pt x="2423530" y="753390"/>
                  <a:pt x="2428117" y="753397"/>
                  <a:pt x="2423503" y="755164"/>
                </a:cubicBezTo>
                <a:cubicBezTo>
                  <a:pt x="2425797" y="755168"/>
                  <a:pt x="2428090" y="755172"/>
                  <a:pt x="2429815" y="754951"/>
                </a:cubicBezTo>
                <a:cubicBezTo>
                  <a:pt x="2431539" y="754733"/>
                  <a:pt x="2432690" y="754291"/>
                  <a:pt x="2432707" y="753404"/>
                </a:cubicBezTo>
                <a:cubicBezTo>
                  <a:pt x="2428117" y="753397"/>
                  <a:pt x="2428117" y="753397"/>
                  <a:pt x="2428117" y="753397"/>
                </a:cubicBezTo>
                <a:cubicBezTo>
                  <a:pt x="2432707" y="753404"/>
                  <a:pt x="2432731" y="751629"/>
                  <a:pt x="2428143" y="751620"/>
                </a:cubicBezTo>
                <a:close/>
                <a:moveTo>
                  <a:pt x="3294129" y="749858"/>
                </a:moveTo>
                <a:cubicBezTo>
                  <a:pt x="3293008" y="750249"/>
                  <a:pt x="3292741" y="751392"/>
                  <a:pt x="3292207" y="753678"/>
                </a:cubicBezTo>
                <a:cubicBezTo>
                  <a:pt x="3291138" y="758250"/>
                  <a:pt x="3290069" y="762822"/>
                  <a:pt x="3288999" y="767394"/>
                </a:cubicBezTo>
                <a:cubicBezTo>
                  <a:pt x="3287932" y="771967"/>
                  <a:pt x="3285794" y="781110"/>
                  <a:pt x="3285794" y="781110"/>
                </a:cubicBezTo>
                <a:cubicBezTo>
                  <a:pt x="3288999" y="767394"/>
                  <a:pt x="3297971" y="764265"/>
                  <a:pt x="3301177" y="750548"/>
                </a:cubicBezTo>
                <a:cubicBezTo>
                  <a:pt x="3297226" y="749827"/>
                  <a:pt x="3295251" y="749466"/>
                  <a:pt x="3294129" y="749858"/>
                </a:cubicBezTo>
                <a:close/>
                <a:moveTo>
                  <a:pt x="1582711" y="748252"/>
                </a:moveTo>
                <a:lnTo>
                  <a:pt x="1583480" y="748525"/>
                </a:lnTo>
                <a:lnTo>
                  <a:pt x="1582445" y="749387"/>
                </a:lnTo>
                <a:lnTo>
                  <a:pt x="1582703" y="748276"/>
                </a:lnTo>
                <a:close/>
                <a:moveTo>
                  <a:pt x="2301885" y="747881"/>
                </a:moveTo>
                <a:cubicBezTo>
                  <a:pt x="2301874" y="748769"/>
                  <a:pt x="2300630" y="750099"/>
                  <a:pt x="2300000" y="751207"/>
                </a:cubicBezTo>
                <a:cubicBezTo>
                  <a:pt x="2299371" y="752316"/>
                  <a:pt x="2299360" y="753204"/>
                  <a:pt x="2301807" y="753207"/>
                </a:cubicBezTo>
                <a:cubicBezTo>
                  <a:pt x="2306725" y="751439"/>
                  <a:pt x="2311592" y="753222"/>
                  <a:pt x="2311671" y="747895"/>
                </a:cubicBezTo>
                <a:cubicBezTo>
                  <a:pt x="2306779" y="747888"/>
                  <a:pt x="2301885" y="747881"/>
                  <a:pt x="2301885" y="747881"/>
                </a:cubicBezTo>
                <a:close/>
                <a:moveTo>
                  <a:pt x="3594667" y="746106"/>
                </a:moveTo>
                <a:lnTo>
                  <a:pt x="3593580" y="750762"/>
                </a:lnTo>
                <a:lnTo>
                  <a:pt x="3593762" y="746299"/>
                </a:lnTo>
                <a:close/>
                <a:moveTo>
                  <a:pt x="2275413" y="742976"/>
                </a:moveTo>
                <a:cubicBezTo>
                  <a:pt x="2265160" y="741316"/>
                  <a:pt x="2270224" y="746255"/>
                  <a:pt x="2254834" y="744589"/>
                </a:cubicBezTo>
                <a:cubicBezTo>
                  <a:pt x="2254811" y="746233"/>
                  <a:pt x="2254785" y="747877"/>
                  <a:pt x="2254762" y="749521"/>
                </a:cubicBezTo>
                <a:cubicBezTo>
                  <a:pt x="2265062" y="747892"/>
                  <a:pt x="2270078" y="756119"/>
                  <a:pt x="2275288" y="751196"/>
                </a:cubicBezTo>
                <a:cubicBezTo>
                  <a:pt x="2265037" y="749536"/>
                  <a:pt x="2280476" y="747914"/>
                  <a:pt x="2280501" y="746271"/>
                </a:cubicBezTo>
                <a:cubicBezTo>
                  <a:pt x="2275364" y="746263"/>
                  <a:pt x="2275389" y="744620"/>
                  <a:pt x="2275413" y="742976"/>
                </a:cubicBezTo>
                <a:close/>
                <a:moveTo>
                  <a:pt x="2235618" y="741161"/>
                </a:moveTo>
                <a:cubicBezTo>
                  <a:pt x="2234483" y="740345"/>
                  <a:pt x="2233342" y="739937"/>
                  <a:pt x="2231023" y="741561"/>
                </a:cubicBezTo>
                <a:cubicBezTo>
                  <a:pt x="2235612" y="741568"/>
                  <a:pt x="2235612" y="741568"/>
                  <a:pt x="2235588" y="743195"/>
                </a:cubicBezTo>
                <a:cubicBezTo>
                  <a:pt x="2235588" y="743195"/>
                  <a:pt x="2230999" y="743188"/>
                  <a:pt x="2235563" y="744823"/>
                </a:cubicBezTo>
                <a:cubicBezTo>
                  <a:pt x="2235588" y="743195"/>
                  <a:pt x="2235588" y="743195"/>
                  <a:pt x="2240175" y="743202"/>
                </a:cubicBezTo>
                <a:cubicBezTo>
                  <a:pt x="2237881" y="743199"/>
                  <a:pt x="2236753" y="741975"/>
                  <a:pt x="2235618" y="741161"/>
                </a:cubicBezTo>
                <a:close/>
                <a:moveTo>
                  <a:pt x="3973593" y="739518"/>
                </a:moveTo>
                <a:cubicBezTo>
                  <a:pt x="3971074" y="739318"/>
                  <a:pt x="3967287" y="739312"/>
                  <a:pt x="3967276" y="740101"/>
                </a:cubicBezTo>
                <a:cubicBezTo>
                  <a:pt x="3969777" y="741683"/>
                  <a:pt x="3974810" y="742480"/>
                  <a:pt x="3977333" y="742484"/>
                </a:cubicBezTo>
                <a:cubicBezTo>
                  <a:pt x="3979856" y="742487"/>
                  <a:pt x="3979868" y="741698"/>
                  <a:pt x="3972323" y="740108"/>
                </a:cubicBezTo>
                <a:cubicBezTo>
                  <a:pt x="3977367" y="740117"/>
                  <a:pt x="3976113" y="739720"/>
                  <a:pt x="3973593" y="739518"/>
                </a:cubicBezTo>
                <a:close/>
                <a:moveTo>
                  <a:pt x="3821416" y="738306"/>
                </a:moveTo>
                <a:cubicBezTo>
                  <a:pt x="3816343" y="740073"/>
                  <a:pt x="3811295" y="740066"/>
                  <a:pt x="3811268" y="741841"/>
                </a:cubicBezTo>
                <a:cubicBezTo>
                  <a:pt x="3816316" y="741849"/>
                  <a:pt x="3831482" y="740096"/>
                  <a:pt x="3821416" y="738306"/>
                </a:cubicBezTo>
                <a:close/>
                <a:moveTo>
                  <a:pt x="1411447" y="736446"/>
                </a:moveTo>
                <a:cubicBezTo>
                  <a:pt x="1411447" y="736446"/>
                  <a:pt x="1410358" y="741104"/>
                  <a:pt x="1410358" y="741104"/>
                </a:cubicBezTo>
                <a:cubicBezTo>
                  <a:pt x="1398143" y="743732"/>
                  <a:pt x="1397055" y="748392"/>
                  <a:pt x="1394877" y="757707"/>
                </a:cubicBezTo>
                <a:cubicBezTo>
                  <a:pt x="1394877" y="757707"/>
                  <a:pt x="1394877" y="757707"/>
                  <a:pt x="1393787" y="762366"/>
                </a:cubicBezTo>
                <a:cubicBezTo>
                  <a:pt x="1390522" y="776342"/>
                  <a:pt x="1388344" y="785660"/>
                  <a:pt x="1385076" y="799636"/>
                </a:cubicBezTo>
                <a:cubicBezTo>
                  <a:pt x="1387255" y="790318"/>
                  <a:pt x="1388344" y="785660"/>
                  <a:pt x="1401646" y="778374"/>
                </a:cubicBezTo>
                <a:cubicBezTo>
                  <a:pt x="1397292" y="797007"/>
                  <a:pt x="1394024" y="810984"/>
                  <a:pt x="1388581" y="834276"/>
                </a:cubicBezTo>
                <a:cubicBezTo>
                  <a:pt x="1388581" y="834276"/>
                  <a:pt x="1388581" y="834276"/>
                  <a:pt x="1387492" y="838933"/>
                </a:cubicBezTo>
                <a:cubicBezTo>
                  <a:pt x="1389670" y="829617"/>
                  <a:pt x="1401886" y="826990"/>
                  <a:pt x="1404064" y="817673"/>
                </a:cubicBezTo>
                <a:cubicBezTo>
                  <a:pt x="1401886" y="826990"/>
                  <a:pt x="1402975" y="822332"/>
                  <a:pt x="1415190" y="819703"/>
                </a:cubicBezTo>
                <a:cubicBezTo>
                  <a:pt x="1401886" y="826990"/>
                  <a:pt x="1410834" y="838337"/>
                  <a:pt x="1409745" y="842996"/>
                </a:cubicBezTo>
                <a:cubicBezTo>
                  <a:pt x="1410834" y="838337"/>
                  <a:pt x="1414434" y="835352"/>
                  <a:pt x="1416777" y="831529"/>
                </a:cubicBezTo>
                <a:cubicBezTo>
                  <a:pt x="1419121" y="827707"/>
                  <a:pt x="1420209" y="823048"/>
                  <a:pt x="1416279" y="815045"/>
                </a:cubicBezTo>
                <a:cubicBezTo>
                  <a:pt x="1416279" y="815045"/>
                  <a:pt x="1417367" y="810386"/>
                  <a:pt x="1417367" y="810386"/>
                </a:cubicBezTo>
                <a:cubicBezTo>
                  <a:pt x="1418456" y="805728"/>
                  <a:pt x="1418456" y="805728"/>
                  <a:pt x="1420635" y="796411"/>
                </a:cubicBezTo>
                <a:cubicBezTo>
                  <a:pt x="1420635" y="796411"/>
                  <a:pt x="1410597" y="789721"/>
                  <a:pt x="1410597" y="789721"/>
                </a:cubicBezTo>
                <a:cubicBezTo>
                  <a:pt x="1416042" y="766428"/>
                  <a:pt x="1410358" y="741104"/>
                  <a:pt x="1411447" y="736446"/>
                </a:cubicBezTo>
                <a:close/>
                <a:moveTo>
                  <a:pt x="1592859" y="725623"/>
                </a:moveTo>
                <a:lnTo>
                  <a:pt x="1592877" y="725694"/>
                </a:lnTo>
                <a:lnTo>
                  <a:pt x="1591469" y="730713"/>
                </a:lnTo>
                <a:lnTo>
                  <a:pt x="1585264" y="729364"/>
                </a:lnTo>
                <a:cubicBezTo>
                  <a:pt x="1585264" y="729364"/>
                  <a:pt x="1585290" y="727735"/>
                  <a:pt x="1585314" y="726106"/>
                </a:cubicBezTo>
                <a:cubicBezTo>
                  <a:pt x="1590361" y="726113"/>
                  <a:pt x="1590337" y="727743"/>
                  <a:pt x="1590337" y="727743"/>
                </a:cubicBezTo>
                <a:close/>
                <a:moveTo>
                  <a:pt x="1589272" y="717180"/>
                </a:moveTo>
                <a:lnTo>
                  <a:pt x="1590482" y="717971"/>
                </a:lnTo>
                <a:lnTo>
                  <a:pt x="1588382" y="718459"/>
                </a:lnTo>
                <a:close/>
                <a:moveTo>
                  <a:pt x="1276838" y="716733"/>
                </a:moveTo>
                <a:cubicBezTo>
                  <a:pt x="1276838" y="716733"/>
                  <a:pt x="1272483" y="735368"/>
                  <a:pt x="1273571" y="730709"/>
                </a:cubicBezTo>
                <a:cubicBezTo>
                  <a:pt x="1272483" y="735368"/>
                  <a:pt x="1273571" y="730709"/>
                  <a:pt x="1261355" y="733337"/>
                </a:cubicBezTo>
                <a:cubicBezTo>
                  <a:pt x="1261355" y="733337"/>
                  <a:pt x="1261355" y="733337"/>
                  <a:pt x="1262443" y="728678"/>
                </a:cubicBezTo>
                <a:cubicBezTo>
                  <a:pt x="1263533" y="724019"/>
                  <a:pt x="1275749" y="721392"/>
                  <a:pt x="1276838" y="716733"/>
                </a:cubicBezTo>
                <a:close/>
                <a:moveTo>
                  <a:pt x="2266547" y="715279"/>
                </a:moveTo>
                <a:cubicBezTo>
                  <a:pt x="2266522" y="716917"/>
                  <a:pt x="2261542" y="716910"/>
                  <a:pt x="2256536" y="718541"/>
                </a:cubicBezTo>
                <a:cubicBezTo>
                  <a:pt x="2261468" y="721826"/>
                  <a:pt x="2251481" y="723451"/>
                  <a:pt x="2256390" y="728373"/>
                </a:cubicBezTo>
                <a:cubicBezTo>
                  <a:pt x="2251409" y="728366"/>
                  <a:pt x="2251409" y="728366"/>
                  <a:pt x="2251409" y="728366"/>
                </a:cubicBezTo>
                <a:cubicBezTo>
                  <a:pt x="2251409" y="728366"/>
                  <a:pt x="2251383" y="730006"/>
                  <a:pt x="2251383" y="730006"/>
                </a:cubicBezTo>
                <a:cubicBezTo>
                  <a:pt x="2256365" y="730011"/>
                  <a:pt x="2256365" y="730011"/>
                  <a:pt x="2256365" y="730011"/>
                </a:cubicBezTo>
                <a:cubicBezTo>
                  <a:pt x="2251335" y="733283"/>
                  <a:pt x="2261297" y="733298"/>
                  <a:pt x="2271208" y="736591"/>
                </a:cubicBezTo>
                <a:cubicBezTo>
                  <a:pt x="2271233" y="734953"/>
                  <a:pt x="2271283" y="731673"/>
                  <a:pt x="2276264" y="731681"/>
                </a:cubicBezTo>
                <a:cubicBezTo>
                  <a:pt x="2276311" y="728405"/>
                  <a:pt x="2271381" y="725119"/>
                  <a:pt x="2286373" y="721863"/>
                </a:cubicBezTo>
                <a:cubicBezTo>
                  <a:pt x="2271404" y="723480"/>
                  <a:pt x="2276484" y="716931"/>
                  <a:pt x="2266547" y="715279"/>
                </a:cubicBezTo>
                <a:close/>
                <a:moveTo>
                  <a:pt x="1532405" y="714700"/>
                </a:moveTo>
                <a:cubicBezTo>
                  <a:pt x="1530240" y="723962"/>
                  <a:pt x="1517301" y="726432"/>
                  <a:pt x="1516218" y="731063"/>
                </a:cubicBezTo>
                <a:cubicBezTo>
                  <a:pt x="1517301" y="726432"/>
                  <a:pt x="1519467" y="717168"/>
                  <a:pt x="1519467" y="717168"/>
                </a:cubicBezTo>
                <a:cubicBezTo>
                  <a:pt x="1518385" y="721799"/>
                  <a:pt x="1506531" y="719636"/>
                  <a:pt x="1505449" y="724268"/>
                </a:cubicBezTo>
                <a:cubicBezTo>
                  <a:pt x="1503284" y="733533"/>
                  <a:pt x="1515137" y="735697"/>
                  <a:pt x="1514052" y="740328"/>
                </a:cubicBezTo>
                <a:cubicBezTo>
                  <a:pt x="1516476" y="743185"/>
                  <a:pt x="1518495" y="744460"/>
                  <a:pt x="1520246" y="744403"/>
                </a:cubicBezTo>
                <a:cubicBezTo>
                  <a:pt x="1525502" y="744229"/>
                  <a:pt x="1528344" y="732069"/>
                  <a:pt x="1532405" y="714700"/>
                </a:cubicBezTo>
                <a:close/>
                <a:moveTo>
                  <a:pt x="1418622" y="707981"/>
                </a:moveTo>
                <a:cubicBezTo>
                  <a:pt x="1418622" y="707981"/>
                  <a:pt x="1417571" y="712473"/>
                  <a:pt x="1416522" y="716964"/>
                </a:cubicBezTo>
                <a:cubicBezTo>
                  <a:pt x="1416522" y="716964"/>
                  <a:pt x="1415472" y="721456"/>
                  <a:pt x="1423375" y="722899"/>
                </a:cubicBezTo>
                <a:cubicBezTo>
                  <a:pt x="1425475" y="713915"/>
                  <a:pt x="1426525" y="709424"/>
                  <a:pt x="1418622" y="707981"/>
                </a:cubicBezTo>
                <a:close/>
                <a:moveTo>
                  <a:pt x="1493662" y="704203"/>
                </a:moveTo>
                <a:cubicBezTo>
                  <a:pt x="1491548" y="704432"/>
                  <a:pt x="1489021" y="706430"/>
                  <a:pt x="1487919" y="711146"/>
                </a:cubicBezTo>
                <a:cubicBezTo>
                  <a:pt x="1487919" y="711146"/>
                  <a:pt x="1487919" y="711146"/>
                  <a:pt x="1485714" y="720579"/>
                </a:cubicBezTo>
                <a:cubicBezTo>
                  <a:pt x="1485714" y="720579"/>
                  <a:pt x="1485714" y="720579"/>
                  <a:pt x="1492514" y="726739"/>
                </a:cubicBezTo>
                <a:cubicBezTo>
                  <a:pt x="1494719" y="717305"/>
                  <a:pt x="1495821" y="712588"/>
                  <a:pt x="1496924" y="707872"/>
                </a:cubicBezTo>
                <a:cubicBezTo>
                  <a:pt x="1497475" y="705514"/>
                  <a:pt x="1495775" y="703975"/>
                  <a:pt x="1493662" y="704203"/>
                </a:cubicBezTo>
                <a:close/>
                <a:moveTo>
                  <a:pt x="2195307" y="700376"/>
                </a:moveTo>
                <a:cubicBezTo>
                  <a:pt x="2195307" y="700376"/>
                  <a:pt x="2195307" y="700376"/>
                  <a:pt x="2195283" y="702019"/>
                </a:cubicBezTo>
                <a:cubicBezTo>
                  <a:pt x="2195210" y="706952"/>
                  <a:pt x="2195210" y="706952"/>
                  <a:pt x="2195210" y="706952"/>
                </a:cubicBezTo>
                <a:cubicBezTo>
                  <a:pt x="2190464" y="705300"/>
                  <a:pt x="2190464" y="705300"/>
                  <a:pt x="2190464" y="705300"/>
                </a:cubicBezTo>
                <a:cubicBezTo>
                  <a:pt x="2190414" y="708588"/>
                  <a:pt x="2185643" y="708581"/>
                  <a:pt x="2185594" y="711868"/>
                </a:cubicBezTo>
                <a:cubicBezTo>
                  <a:pt x="2190365" y="711876"/>
                  <a:pt x="2195136" y="711884"/>
                  <a:pt x="2199907" y="711890"/>
                </a:cubicBezTo>
                <a:cubicBezTo>
                  <a:pt x="2199907" y="711890"/>
                  <a:pt x="2199882" y="713533"/>
                  <a:pt x="2199882" y="713533"/>
                </a:cubicBezTo>
                <a:cubicBezTo>
                  <a:pt x="2199882" y="713533"/>
                  <a:pt x="2199882" y="713533"/>
                  <a:pt x="2199859" y="715178"/>
                </a:cubicBezTo>
                <a:cubicBezTo>
                  <a:pt x="2199859" y="715178"/>
                  <a:pt x="2204629" y="715186"/>
                  <a:pt x="2204653" y="713541"/>
                </a:cubicBezTo>
                <a:cubicBezTo>
                  <a:pt x="2204653" y="713541"/>
                  <a:pt x="2204653" y="713541"/>
                  <a:pt x="2204677" y="711897"/>
                </a:cubicBezTo>
                <a:cubicBezTo>
                  <a:pt x="2209450" y="711905"/>
                  <a:pt x="2209450" y="711905"/>
                  <a:pt x="2209450" y="711905"/>
                </a:cubicBezTo>
                <a:cubicBezTo>
                  <a:pt x="2209474" y="710261"/>
                  <a:pt x="2209474" y="710261"/>
                  <a:pt x="2209523" y="706972"/>
                </a:cubicBezTo>
                <a:cubicBezTo>
                  <a:pt x="2195210" y="706952"/>
                  <a:pt x="2209523" y="706972"/>
                  <a:pt x="2209548" y="705329"/>
                </a:cubicBezTo>
                <a:cubicBezTo>
                  <a:pt x="2204776" y="705321"/>
                  <a:pt x="2200004" y="705315"/>
                  <a:pt x="2200004" y="705315"/>
                </a:cubicBezTo>
                <a:cubicBezTo>
                  <a:pt x="2200055" y="702026"/>
                  <a:pt x="2200055" y="702026"/>
                  <a:pt x="2200055" y="702026"/>
                </a:cubicBezTo>
                <a:cubicBezTo>
                  <a:pt x="2200080" y="700383"/>
                  <a:pt x="2195307" y="700376"/>
                  <a:pt x="2195307" y="700376"/>
                </a:cubicBezTo>
                <a:close/>
                <a:moveTo>
                  <a:pt x="2250495" y="697499"/>
                </a:moveTo>
                <a:lnTo>
                  <a:pt x="2246521" y="699114"/>
                </a:lnTo>
                <a:lnTo>
                  <a:pt x="2245423" y="699149"/>
                </a:lnTo>
                <a:lnTo>
                  <a:pt x="2245610" y="699485"/>
                </a:lnTo>
                <a:lnTo>
                  <a:pt x="2245416" y="699564"/>
                </a:lnTo>
                <a:cubicBezTo>
                  <a:pt x="2244150" y="699974"/>
                  <a:pt x="2242887" y="699973"/>
                  <a:pt x="2240376" y="699142"/>
                </a:cubicBezTo>
                <a:cubicBezTo>
                  <a:pt x="2240326" y="702456"/>
                  <a:pt x="2240303" y="704111"/>
                  <a:pt x="2235230" y="705762"/>
                </a:cubicBezTo>
                <a:cubicBezTo>
                  <a:pt x="2240278" y="705769"/>
                  <a:pt x="2245324" y="705777"/>
                  <a:pt x="2245324" y="705777"/>
                </a:cubicBezTo>
                <a:cubicBezTo>
                  <a:pt x="2245349" y="704120"/>
                  <a:pt x="2246623" y="703294"/>
                  <a:pt x="2247265" y="702466"/>
                </a:cubicBezTo>
                <a:lnTo>
                  <a:pt x="2245610" y="699485"/>
                </a:lnTo>
                <a:lnTo>
                  <a:pt x="2246521" y="699114"/>
                </a:lnTo>
                <a:lnTo>
                  <a:pt x="2251733" y="698952"/>
                </a:lnTo>
                <a:cubicBezTo>
                  <a:pt x="2252998" y="698746"/>
                  <a:pt x="2253005" y="698332"/>
                  <a:pt x="2250495" y="697499"/>
                </a:cubicBezTo>
                <a:close/>
                <a:moveTo>
                  <a:pt x="3689077" y="694896"/>
                </a:moveTo>
                <a:cubicBezTo>
                  <a:pt x="3687897" y="699949"/>
                  <a:pt x="3686716" y="705003"/>
                  <a:pt x="3686716" y="705003"/>
                </a:cubicBezTo>
                <a:cubicBezTo>
                  <a:pt x="3687306" y="702477"/>
                  <a:pt x="3689873" y="700311"/>
                  <a:pt x="3691302" y="698595"/>
                </a:cubicBezTo>
                <a:cubicBezTo>
                  <a:pt x="3692733" y="696880"/>
                  <a:pt x="3693028" y="695617"/>
                  <a:pt x="3689077" y="694896"/>
                </a:cubicBezTo>
                <a:close/>
                <a:moveTo>
                  <a:pt x="1454294" y="693114"/>
                </a:moveTo>
                <a:cubicBezTo>
                  <a:pt x="1449412" y="692338"/>
                  <a:pt x="1446942" y="693873"/>
                  <a:pt x="1446920" y="695411"/>
                </a:cubicBezTo>
                <a:cubicBezTo>
                  <a:pt x="1446896" y="696950"/>
                  <a:pt x="1449320" y="698493"/>
                  <a:pt x="1454225" y="697731"/>
                </a:cubicBezTo>
                <a:cubicBezTo>
                  <a:pt x="1454249" y="696191"/>
                  <a:pt x="1459142" y="696198"/>
                  <a:pt x="1454294" y="693114"/>
                </a:cubicBezTo>
                <a:close/>
                <a:moveTo>
                  <a:pt x="3269823" y="690803"/>
                </a:moveTo>
                <a:cubicBezTo>
                  <a:pt x="3268738" y="695451"/>
                  <a:pt x="3268738" y="695451"/>
                  <a:pt x="3280024" y="697511"/>
                </a:cubicBezTo>
                <a:cubicBezTo>
                  <a:pt x="3278937" y="702157"/>
                  <a:pt x="3277852" y="706803"/>
                  <a:pt x="3265479" y="709390"/>
                </a:cubicBezTo>
                <a:cubicBezTo>
                  <a:pt x="3264391" y="714036"/>
                  <a:pt x="3264391" y="714036"/>
                  <a:pt x="3263306" y="718683"/>
                </a:cubicBezTo>
                <a:cubicBezTo>
                  <a:pt x="3264391" y="714036"/>
                  <a:pt x="3266565" y="704743"/>
                  <a:pt x="3257446" y="693389"/>
                </a:cubicBezTo>
                <a:cubicBezTo>
                  <a:pt x="3257446" y="693389"/>
                  <a:pt x="3268738" y="695451"/>
                  <a:pt x="3268738" y="695451"/>
                </a:cubicBezTo>
                <a:close/>
                <a:moveTo>
                  <a:pt x="2273988" y="690607"/>
                </a:moveTo>
                <a:cubicBezTo>
                  <a:pt x="2273594" y="690683"/>
                  <a:pt x="2274216" y="691202"/>
                  <a:pt x="2276721" y="692449"/>
                </a:cubicBezTo>
                <a:cubicBezTo>
                  <a:pt x="2279218" y="694110"/>
                  <a:pt x="2279212" y="694524"/>
                  <a:pt x="2279212" y="694524"/>
                </a:cubicBezTo>
                <a:cubicBezTo>
                  <a:pt x="2279212" y="694524"/>
                  <a:pt x="2279218" y="694110"/>
                  <a:pt x="2281741" y="694113"/>
                </a:cubicBezTo>
                <a:cubicBezTo>
                  <a:pt x="2285528" y="694119"/>
                  <a:pt x="2275174" y="690375"/>
                  <a:pt x="2273988" y="690607"/>
                </a:cubicBezTo>
                <a:close/>
                <a:moveTo>
                  <a:pt x="2246003" y="680922"/>
                </a:moveTo>
                <a:cubicBezTo>
                  <a:pt x="2241034" y="685885"/>
                  <a:pt x="2240961" y="690856"/>
                  <a:pt x="2240886" y="695827"/>
                </a:cubicBezTo>
                <a:cubicBezTo>
                  <a:pt x="2240886" y="695827"/>
                  <a:pt x="2242102" y="696244"/>
                  <a:pt x="2243323" y="696453"/>
                </a:cubicBezTo>
                <a:cubicBezTo>
                  <a:pt x="2244544" y="696662"/>
                  <a:pt x="2245766" y="696663"/>
                  <a:pt x="2245779" y="695835"/>
                </a:cubicBezTo>
                <a:cubicBezTo>
                  <a:pt x="2250673" y="695842"/>
                  <a:pt x="2250673" y="695842"/>
                  <a:pt x="2250697" y="694185"/>
                </a:cubicBezTo>
                <a:cubicBezTo>
                  <a:pt x="2250747" y="690871"/>
                  <a:pt x="2250797" y="687557"/>
                  <a:pt x="2255740" y="684251"/>
                </a:cubicBezTo>
                <a:cubicBezTo>
                  <a:pt x="2255763" y="682593"/>
                  <a:pt x="2255763" y="682593"/>
                  <a:pt x="2255763" y="682593"/>
                </a:cubicBezTo>
                <a:cubicBezTo>
                  <a:pt x="2255763" y="682593"/>
                  <a:pt x="2255789" y="680937"/>
                  <a:pt x="2255789" y="680937"/>
                </a:cubicBezTo>
                <a:cubicBezTo>
                  <a:pt x="2250896" y="680929"/>
                  <a:pt x="2250896" y="680929"/>
                  <a:pt x="2246003" y="680922"/>
                </a:cubicBezTo>
                <a:close/>
                <a:moveTo>
                  <a:pt x="1946925" y="679081"/>
                </a:moveTo>
                <a:lnTo>
                  <a:pt x="1944987" y="687375"/>
                </a:lnTo>
                <a:lnTo>
                  <a:pt x="1941883" y="687371"/>
                </a:lnTo>
                <a:cubicBezTo>
                  <a:pt x="1941249" y="687370"/>
                  <a:pt x="1941249" y="687370"/>
                  <a:pt x="1941249" y="687370"/>
                </a:cubicBezTo>
                <a:cubicBezTo>
                  <a:pt x="1936176" y="687362"/>
                  <a:pt x="1936176" y="687362"/>
                  <a:pt x="1936176" y="687362"/>
                </a:cubicBezTo>
                <a:lnTo>
                  <a:pt x="1934833" y="687360"/>
                </a:lnTo>
                <a:lnTo>
                  <a:pt x="1935897" y="681586"/>
                </a:lnTo>
                <a:lnTo>
                  <a:pt x="1938032" y="681201"/>
                </a:lnTo>
                <a:close/>
                <a:moveTo>
                  <a:pt x="3142160" y="670767"/>
                </a:moveTo>
                <a:cubicBezTo>
                  <a:pt x="3137716" y="669955"/>
                  <a:pt x="3134477" y="670593"/>
                  <a:pt x="3133374" y="675310"/>
                </a:cubicBezTo>
                <a:cubicBezTo>
                  <a:pt x="3132271" y="680026"/>
                  <a:pt x="3137372" y="684645"/>
                  <a:pt x="3143298" y="685726"/>
                </a:cubicBezTo>
                <a:cubicBezTo>
                  <a:pt x="3149224" y="686809"/>
                  <a:pt x="3155978" y="684353"/>
                  <a:pt x="3158183" y="674921"/>
                </a:cubicBezTo>
                <a:cubicBezTo>
                  <a:pt x="3152256" y="673839"/>
                  <a:pt x="3146604" y="671577"/>
                  <a:pt x="3142160" y="670767"/>
                </a:cubicBezTo>
                <a:close/>
                <a:moveTo>
                  <a:pt x="3859708" y="652276"/>
                </a:moveTo>
                <a:cubicBezTo>
                  <a:pt x="3858597" y="657023"/>
                  <a:pt x="3858597" y="657023"/>
                  <a:pt x="3858597" y="657023"/>
                </a:cubicBezTo>
                <a:cubicBezTo>
                  <a:pt x="3857488" y="661770"/>
                  <a:pt x="3856380" y="666516"/>
                  <a:pt x="3855268" y="671264"/>
                </a:cubicBezTo>
                <a:cubicBezTo>
                  <a:pt x="3864904" y="682922"/>
                  <a:pt x="3862686" y="692416"/>
                  <a:pt x="3860469" y="701911"/>
                </a:cubicBezTo>
                <a:cubicBezTo>
                  <a:pt x="3862686" y="692416"/>
                  <a:pt x="3864904" y="682922"/>
                  <a:pt x="3867124" y="673428"/>
                </a:cubicBezTo>
                <a:cubicBezTo>
                  <a:pt x="3868234" y="668680"/>
                  <a:pt x="3869343" y="663934"/>
                  <a:pt x="3870453" y="659188"/>
                </a:cubicBezTo>
                <a:cubicBezTo>
                  <a:pt x="3870453" y="659188"/>
                  <a:pt x="3859708" y="652276"/>
                  <a:pt x="3859708" y="652276"/>
                </a:cubicBezTo>
                <a:close/>
                <a:moveTo>
                  <a:pt x="1955464" y="642548"/>
                </a:moveTo>
                <a:lnTo>
                  <a:pt x="1954980" y="644624"/>
                </a:lnTo>
                <a:lnTo>
                  <a:pt x="1953090" y="644490"/>
                </a:lnTo>
                <a:cubicBezTo>
                  <a:pt x="1952636" y="644305"/>
                  <a:pt x="1952945" y="644044"/>
                  <a:pt x="1953561" y="643730"/>
                </a:cubicBezTo>
                <a:close/>
                <a:moveTo>
                  <a:pt x="2380191" y="641375"/>
                </a:moveTo>
                <a:cubicBezTo>
                  <a:pt x="2377868" y="641516"/>
                  <a:pt x="2375538" y="641971"/>
                  <a:pt x="2375529" y="642554"/>
                </a:cubicBezTo>
                <a:cubicBezTo>
                  <a:pt x="2375523" y="642942"/>
                  <a:pt x="2376548" y="643389"/>
                  <a:pt x="2379295" y="643836"/>
                </a:cubicBezTo>
                <a:cubicBezTo>
                  <a:pt x="2379282" y="644723"/>
                  <a:pt x="2380657" y="644726"/>
                  <a:pt x="2382040" y="644284"/>
                </a:cubicBezTo>
                <a:cubicBezTo>
                  <a:pt x="2383424" y="643842"/>
                  <a:pt x="2384813" y="642956"/>
                  <a:pt x="2384825" y="642068"/>
                </a:cubicBezTo>
                <a:cubicBezTo>
                  <a:pt x="2384836" y="641402"/>
                  <a:pt x="2382516" y="641232"/>
                  <a:pt x="2380191" y="641375"/>
                </a:cubicBezTo>
                <a:close/>
                <a:moveTo>
                  <a:pt x="1931845" y="623401"/>
                </a:moveTo>
                <a:cubicBezTo>
                  <a:pt x="1937350" y="623409"/>
                  <a:pt x="1931818" y="625058"/>
                  <a:pt x="1931794" y="626715"/>
                </a:cubicBezTo>
                <a:cubicBezTo>
                  <a:pt x="1937324" y="625065"/>
                  <a:pt x="1942780" y="628388"/>
                  <a:pt x="1942804" y="626731"/>
                </a:cubicBezTo>
                <a:cubicBezTo>
                  <a:pt x="1937300" y="626722"/>
                  <a:pt x="1931894" y="620086"/>
                  <a:pt x="1931845" y="623401"/>
                </a:cubicBezTo>
                <a:close/>
                <a:moveTo>
                  <a:pt x="1529564" y="621097"/>
                </a:moveTo>
                <a:cubicBezTo>
                  <a:pt x="1527333" y="630642"/>
                  <a:pt x="1514363" y="633251"/>
                  <a:pt x="1513248" y="638024"/>
                </a:cubicBezTo>
                <a:cubicBezTo>
                  <a:pt x="1512133" y="642797"/>
                  <a:pt x="1512133" y="642797"/>
                  <a:pt x="1511017" y="647570"/>
                </a:cubicBezTo>
                <a:cubicBezTo>
                  <a:pt x="1523988" y="644960"/>
                  <a:pt x="1528448" y="625869"/>
                  <a:pt x="1529564" y="621097"/>
                </a:cubicBezTo>
                <a:close/>
                <a:moveTo>
                  <a:pt x="3251161" y="619572"/>
                </a:moveTo>
                <a:lnTo>
                  <a:pt x="3251161" y="619575"/>
                </a:lnTo>
                <a:lnTo>
                  <a:pt x="3250908" y="620655"/>
                </a:lnTo>
                <a:close/>
                <a:moveTo>
                  <a:pt x="1313174" y="617113"/>
                </a:moveTo>
                <a:cubicBezTo>
                  <a:pt x="1314701" y="616784"/>
                  <a:pt x="1317483" y="617292"/>
                  <a:pt x="1323047" y="618306"/>
                </a:cubicBezTo>
                <a:cubicBezTo>
                  <a:pt x="1320869" y="627625"/>
                  <a:pt x="1318691" y="636943"/>
                  <a:pt x="1318691" y="636943"/>
                </a:cubicBezTo>
                <a:cubicBezTo>
                  <a:pt x="1308651" y="630252"/>
                  <a:pt x="1321957" y="622965"/>
                  <a:pt x="1310830" y="620935"/>
                </a:cubicBezTo>
                <a:cubicBezTo>
                  <a:pt x="1311375" y="618606"/>
                  <a:pt x="1311647" y="617441"/>
                  <a:pt x="1313174" y="617113"/>
                </a:cubicBezTo>
                <a:close/>
                <a:moveTo>
                  <a:pt x="1545343" y="610310"/>
                </a:moveTo>
                <a:cubicBezTo>
                  <a:pt x="1544255" y="614968"/>
                  <a:pt x="1534219" y="608280"/>
                  <a:pt x="1533129" y="612938"/>
                </a:cubicBezTo>
                <a:cubicBezTo>
                  <a:pt x="1541474" y="614461"/>
                  <a:pt x="1536077" y="618941"/>
                  <a:pt x="1538010" y="619976"/>
                </a:cubicBezTo>
                <a:cubicBezTo>
                  <a:pt x="1538653" y="620321"/>
                  <a:pt x="1540113" y="620284"/>
                  <a:pt x="1543166" y="619626"/>
                </a:cubicBezTo>
                <a:cubicBezTo>
                  <a:pt x="1544255" y="614968"/>
                  <a:pt x="1544255" y="614968"/>
                  <a:pt x="1544255" y="614968"/>
                </a:cubicBezTo>
                <a:cubicBezTo>
                  <a:pt x="1545343" y="610310"/>
                  <a:pt x="1545343" y="610310"/>
                  <a:pt x="1545343" y="610310"/>
                </a:cubicBezTo>
                <a:close/>
                <a:moveTo>
                  <a:pt x="2166303" y="606204"/>
                </a:moveTo>
                <a:cubicBezTo>
                  <a:pt x="2165631" y="605166"/>
                  <a:pt x="2164255" y="605164"/>
                  <a:pt x="2161464" y="607646"/>
                </a:cubicBezTo>
                <a:cubicBezTo>
                  <a:pt x="2161464" y="607646"/>
                  <a:pt x="2162840" y="607647"/>
                  <a:pt x="2164214" y="607857"/>
                </a:cubicBezTo>
                <a:lnTo>
                  <a:pt x="2166688" y="609173"/>
                </a:lnTo>
                <a:lnTo>
                  <a:pt x="2166712" y="609358"/>
                </a:lnTo>
                <a:lnTo>
                  <a:pt x="2162804" y="610133"/>
                </a:lnTo>
                <a:cubicBezTo>
                  <a:pt x="2162798" y="610548"/>
                  <a:pt x="2164166" y="610964"/>
                  <a:pt x="2166920" y="610968"/>
                </a:cubicBezTo>
                <a:lnTo>
                  <a:pt x="2166712" y="609358"/>
                </a:lnTo>
                <a:lnTo>
                  <a:pt x="2166946" y="609311"/>
                </a:lnTo>
                <a:lnTo>
                  <a:pt x="2166688" y="609173"/>
                </a:lnTo>
                <a:close/>
                <a:moveTo>
                  <a:pt x="1525193" y="586929"/>
                </a:moveTo>
                <a:cubicBezTo>
                  <a:pt x="1517292" y="585486"/>
                  <a:pt x="1517292" y="585486"/>
                  <a:pt x="1516223" y="590059"/>
                </a:cubicBezTo>
                <a:cubicBezTo>
                  <a:pt x="1515154" y="594631"/>
                  <a:pt x="1514085" y="599203"/>
                  <a:pt x="1513016" y="603775"/>
                </a:cubicBezTo>
                <a:cubicBezTo>
                  <a:pt x="1511947" y="608347"/>
                  <a:pt x="1509811" y="617491"/>
                  <a:pt x="1509811" y="617491"/>
                </a:cubicBezTo>
                <a:cubicBezTo>
                  <a:pt x="1513016" y="603775"/>
                  <a:pt x="1521987" y="600646"/>
                  <a:pt x="1525193" y="586929"/>
                </a:cubicBezTo>
                <a:close/>
                <a:moveTo>
                  <a:pt x="3224402" y="585492"/>
                </a:moveTo>
                <a:lnTo>
                  <a:pt x="3219939" y="604582"/>
                </a:lnTo>
                <a:cubicBezTo>
                  <a:pt x="3231795" y="606746"/>
                  <a:pt x="3231795" y="606746"/>
                  <a:pt x="3230679" y="611519"/>
                </a:cubicBezTo>
                <a:cubicBezTo>
                  <a:pt x="3230679" y="611519"/>
                  <a:pt x="3231795" y="606746"/>
                  <a:pt x="3231795" y="606746"/>
                </a:cubicBezTo>
                <a:cubicBezTo>
                  <a:pt x="3232910" y="601974"/>
                  <a:pt x="3234026" y="597202"/>
                  <a:pt x="3234026" y="597202"/>
                </a:cubicBezTo>
                <a:cubicBezTo>
                  <a:pt x="3222171" y="595037"/>
                  <a:pt x="3223287" y="590264"/>
                  <a:pt x="3224402" y="585492"/>
                </a:cubicBezTo>
                <a:close/>
                <a:moveTo>
                  <a:pt x="1818683" y="582486"/>
                </a:moveTo>
                <a:lnTo>
                  <a:pt x="1817595" y="587144"/>
                </a:lnTo>
                <a:lnTo>
                  <a:pt x="1817779" y="582680"/>
                </a:lnTo>
                <a:close/>
                <a:moveTo>
                  <a:pt x="2197608" y="575898"/>
                </a:moveTo>
                <a:cubicBezTo>
                  <a:pt x="2195088" y="575697"/>
                  <a:pt x="2191303" y="575692"/>
                  <a:pt x="2191292" y="576481"/>
                </a:cubicBezTo>
                <a:cubicBezTo>
                  <a:pt x="2193792" y="578064"/>
                  <a:pt x="2198827" y="578861"/>
                  <a:pt x="2201348" y="578865"/>
                </a:cubicBezTo>
                <a:cubicBezTo>
                  <a:pt x="2203873" y="578867"/>
                  <a:pt x="2203885" y="578078"/>
                  <a:pt x="2196339" y="576489"/>
                </a:cubicBezTo>
                <a:cubicBezTo>
                  <a:pt x="2201384" y="576497"/>
                  <a:pt x="2200129" y="576100"/>
                  <a:pt x="2197608" y="575898"/>
                </a:cubicBezTo>
                <a:close/>
                <a:moveTo>
                  <a:pt x="2045433" y="574686"/>
                </a:moveTo>
                <a:cubicBezTo>
                  <a:pt x="2040358" y="576454"/>
                  <a:pt x="2035311" y="576446"/>
                  <a:pt x="2035285" y="578222"/>
                </a:cubicBezTo>
                <a:cubicBezTo>
                  <a:pt x="2040332" y="578229"/>
                  <a:pt x="2055498" y="576476"/>
                  <a:pt x="2045433" y="574686"/>
                </a:cubicBezTo>
                <a:close/>
                <a:moveTo>
                  <a:pt x="3380438" y="570065"/>
                </a:moveTo>
                <a:cubicBezTo>
                  <a:pt x="3379258" y="575118"/>
                  <a:pt x="3379258" y="575118"/>
                  <a:pt x="3379258" y="575118"/>
                </a:cubicBezTo>
                <a:cubicBezTo>
                  <a:pt x="3378077" y="580173"/>
                  <a:pt x="3378077" y="580173"/>
                  <a:pt x="3376895" y="585225"/>
                </a:cubicBezTo>
                <a:cubicBezTo>
                  <a:pt x="3382822" y="586309"/>
                  <a:pt x="3385786" y="586849"/>
                  <a:pt x="3387417" y="586488"/>
                </a:cubicBezTo>
                <a:cubicBezTo>
                  <a:pt x="3389044" y="586127"/>
                  <a:pt x="3389340" y="584863"/>
                  <a:pt x="3389931" y="582337"/>
                </a:cubicBezTo>
                <a:cubicBezTo>
                  <a:pt x="3378077" y="580173"/>
                  <a:pt x="3391112" y="577282"/>
                  <a:pt x="3380438" y="570065"/>
                </a:cubicBezTo>
                <a:close/>
                <a:moveTo>
                  <a:pt x="3334102" y="566877"/>
                </a:moveTo>
                <a:cubicBezTo>
                  <a:pt x="3329757" y="585463"/>
                  <a:pt x="3325412" y="604050"/>
                  <a:pt x="3302834" y="599928"/>
                </a:cubicBezTo>
                <a:cubicBezTo>
                  <a:pt x="3301747" y="604575"/>
                  <a:pt x="3301747" y="604575"/>
                  <a:pt x="3300660" y="609222"/>
                </a:cubicBezTo>
                <a:cubicBezTo>
                  <a:pt x="3300660" y="609222"/>
                  <a:pt x="3299575" y="613869"/>
                  <a:pt x="3298490" y="618515"/>
                </a:cubicBezTo>
                <a:cubicBezTo>
                  <a:pt x="3288288" y="611808"/>
                  <a:pt x="3297402" y="623163"/>
                  <a:pt x="3285029" y="625749"/>
                </a:cubicBezTo>
                <a:cubicBezTo>
                  <a:pt x="3273739" y="623688"/>
                  <a:pt x="3273739" y="623688"/>
                  <a:pt x="3274825" y="619043"/>
                </a:cubicBezTo>
                <a:cubicBezTo>
                  <a:pt x="3275912" y="614394"/>
                  <a:pt x="3275912" y="614394"/>
                  <a:pt x="3275912" y="614394"/>
                </a:cubicBezTo>
                <a:cubicBezTo>
                  <a:pt x="3276998" y="609748"/>
                  <a:pt x="3279171" y="600455"/>
                  <a:pt x="3279171" y="600455"/>
                </a:cubicBezTo>
                <a:cubicBezTo>
                  <a:pt x="3266795" y="603041"/>
                  <a:pt x="3265708" y="607688"/>
                  <a:pt x="3263535" y="616981"/>
                </a:cubicBezTo>
                <a:cubicBezTo>
                  <a:pt x="3262451" y="621627"/>
                  <a:pt x="3260277" y="630922"/>
                  <a:pt x="3270481" y="637628"/>
                </a:cubicBezTo>
                <a:cubicBezTo>
                  <a:pt x="3257019" y="644862"/>
                  <a:pt x="3259192" y="635568"/>
                  <a:pt x="3257019" y="644862"/>
                </a:cubicBezTo>
                <a:cubicBezTo>
                  <a:pt x="3251920" y="641508"/>
                  <a:pt x="3249911" y="637507"/>
                  <a:pt x="3249451" y="633184"/>
                </a:cubicBezTo>
                <a:lnTo>
                  <a:pt x="3251161" y="619575"/>
                </a:lnTo>
                <a:lnTo>
                  <a:pt x="3251163" y="619570"/>
                </a:lnTo>
                <a:lnTo>
                  <a:pt x="3251161" y="619572"/>
                </a:lnTo>
                <a:lnTo>
                  <a:pt x="3251162" y="619569"/>
                </a:lnTo>
                <a:lnTo>
                  <a:pt x="3251571" y="617825"/>
                </a:lnTo>
                <a:cubicBezTo>
                  <a:pt x="3252250" y="614921"/>
                  <a:pt x="3253336" y="610274"/>
                  <a:pt x="3254421" y="605627"/>
                </a:cubicBezTo>
                <a:cubicBezTo>
                  <a:pt x="3243132" y="603566"/>
                  <a:pt x="3243132" y="603566"/>
                  <a:pt x="3244217" y="598920"/>
                </a:cubicBezTo>
                <a:cubicBezTo>
                  <a:pt x="3240959" y="612860"/>
                  <a:pt x="3227496" y="620092"/>
                  <a:pt x="3227496" y="620092"/>
                </a:cubicBezTo>
                <a:cubicBezTo>
                  <a:pt x="3211862" y="636619"/>
                  <a:pt x="3215550" y="671207"/>
                  <a:pt x="3201002" y="683087"/>
                </a:cubicBezTo>
                <a:cubicBezTo>
                  <a:pt x="3201002" y="683087"/>
                  <a:pt x="3199916" y="687733"/>
                  <a:pt x="3199916" y="687733"/>
                </a:cubicBezTo>
                <a:cubicBezTo>
                  <a:pt x="3195570" y="706320"/>
                  <a:pt x="3200343" y="736261"/>
                  <a:pt x="3185796" y="748140"/>
                </a:cubicBezTo>
                <a:lnTo>
                  <a:pt x="3181452" y="766728"/>
                </a:lnTo>
                <a:cubicBezTo>
                  <a:pt x="3181452" y="766728"/>
                  <a:pt x="3180363" y="771375"/>
                  <a:pt x="3180363" y="771375"/>
                </a:cubicBezTo>
                <a:cubicBezTo>
                  <a:pt x="3181452" y="766728"/>
                  <a:pt x="3192741" y="768788"/>
                  <a:pt x="3192741" y="768788"/>
                </a:cubicBezTo>
                <a:lnTo>
                  <a:pt x="3191654" y="773435"/>
                </a:lnTo>
                <a:cubicBezTo>
                  <a:pt x="3201857" y="780142"/>
                  <a:pt x="3200773" y="784790"/>
                  <a:pt x="3200773" y="784790"/>
                </a:cubicBezTo>
                <a:cubicBezTo>
                  <a:pt x="3199685" y="789435"/>
                  <a:pt x="3212063" y="786849"/>
                  <a:pt x="3210975" y="791498"/>
                </a:cubicBezTo>
                <a:lnTo>
                  <a:pt x="3215320" y="772908"/>
                </a:lnTo>
                <a:cubicBezTo>
                  <a:pt x="3214234" y="777556"/>
                  <a:pt x="3223349" y="788910"/>
                  <a:pt x="3222262" y="793557"/>
                </a:cubicBezTo>
                <a:cubicBezTo>
                  <a:pt x="3221177" y="798204"/>
                  <a:pt x="3221177" y="798204"/>
                  <a:pt x="3220091" y="802849"/>
                </a:cubicBezTo>
                <a:cubicBezTo>
                  <a:pt x="3219004" y="807497"/>
                  <a:pt x="3219004" y="807497"/>
                  <a:pt x="3219004" y="807497"/>
                </a:cubicBezTo>
                <a:cubicBezTo>
                  <a:pt x="3217918" y="812144"/>
                  <a:pt x="3217918" y="812144"/>
                  <a:pt x="3217918" y="812144"/>
                </a:cubicBezTo>
                <a:cubicBezTo>
                  <a:pt x="3216831" y="816790"/>
                  <a:pt x="3215745" y="821437"/>
                  <a:pt x="3204459" y="819376"/>
                </a:cubicBezTo>
                <a:cubicBezTo>
                  <a:pt x="3204459" y="819376"/>
                  <a:pt x="3204459" y="819376"/>
                  <a:pt x="3203373" y="824024"/>
                </a:cubicBezTo>
                <a:cubicBezTo>
                  <a:pt x="3203373" y="824024"/>
                  <a:pt x="3214660" y="826084"/>
                  <a:pt x="3214660" y="826084"/>
                </a:cubicBezTo>
                <a:cubicBezTo>
                  <a:pt x="3215745" y="821437"/>
                  <a:pt x="3216831" y="816790"/>
                  <a:pt x="3217918" y="812144"/>
                </a:cubicBezTo>
                <a:cubicBezTo>
                  <a:pt x="3220091" y="802849"/>
                  <a:pt x="3232466" y="800264"/>
                  <a:pt x="3234638" y="790970"/>
                </a:cubicBezTo>
                <a:cubicBezTo>
                  <a:pt x="3235726" y="786325"/>
                  <a:pt x="3235726" y="786325"/>
                  <a:pt x="3235726" y="786325"/>
                </a:cubicBezTo>
                <a:cubicBezTo>
                  <a:pt x="3250272" y="774444"/>
                  <a:pt x="3260474" y="781151"/>
                  <a:pt x="3264819" y="762565"/>
                </a:cubicBezTo>
                <a:cubicBezTo>
                  <a:pt x="3253531" y="760504"/>
                  <a:pt x="3252446" y="765151"/>
                  <a:pt x="3242241" y="758444"/>
                </a:cubicBezTo>
                <a:cubicBezTo>
                  <a:pt x="3240070" y="767738"/>
                  <a:pt x="3241156" y="763091"/>
                  <a:pt x="3240070" y="767738"/>
                </a:cubicBezTo>
                <a:cubicBezTo>
                  <a:pt x="3238983" y="772384"/>
                  <a:pt x="3237897" y="777031"/>
                  <a:pt x="3236811" y="781677"/>
                </a:cubicBezTo>
                <a:cubicBezTo>
                  <a:pt x="3236811" y="781677"/>
                  <a:pt x="3235726" y="786325"/>
                  <a:pt x="3235726" y="786325"/>
                </a:cubicBezTo>
                <a:cubicBezTo>
                  <a:pt x="3226608" y="774969"/>
                  <a:pt x="3241156" y="763091"/>
                  <a:pt x="3243327" y="753798"/>
                </a:cubicBezTo>
                <a:cubicBezTo>
                  <a:pt x="3232037" y="751736"/>
                  <a:pt x="3237469" y="728502"/>
                  <a:pt x="3239640" y="719209"/>
                </a:cubicBezTo>
                <a:cubicBezTo>
                  <a:pt x="3240728" y="714561"/>
                  <a:pt x="3250931" y="721270"/>
                  <a:pt x="3250931" y="721270"/>
                </a:cubicBezTo>
                <a:cubicBezTo>
                  <a:pt x="3250931" y="721270"/>
                  <a:pt x="3252016" y="716623"/>
                  <a:pt x="3252016" y="716623"/>
                </a:cubicBezTo>
                <a:cubicBezTo>
                  <a:pt x="3253102" y="711976"/>
                  <a:pt x="3252016" y="716623"/>
                  <a:pt x="3263306" y="718683"/>
                </a:cubicBezTo>
                <a:cubicBezTo>
                  <a:pt x="3263306" y="718683"/>
                  <a:pt x="3264391" y="714036"/>
                  <a:pt x="3275679" y="716097"/>
                </a:cubicBezTo>
                <a:lnTo>
                  <a:pt x="3280024" y="697511"/>
                </a:lnTo>
                <a:lnTo>
                  <a:pt x="3281110" y="692863"/>
                </a:lnTo>
                <a:cubicBezTo>
                  <a:pt x="3277852" y="706803"/>
                  <a:pt x="3282625" y="736744"/>
                  <a:pt x="3268076" y="748625"/>
                </a:cubicBezTo>
                <a:cubicBezTo>
                  <a:pt x="3265904" y="757918"/>
                  <a:pt x="3265904" y="757918"/>
                  <a:pt x="3277196" y="759979"/>
                </a:cubicBezTo>
                <a:cubicBezTo>
                  <a:pt x="3278281" y="755332"/>
                  <a:pt x="3279367" y="750685"/>
                  <a:pt x="3280452" y="746039"/>
                </a:cubicBezTo>
                <a:cubicBezTo>
                  <a:pt x="3280452" y="746039"/>
                  <a:pt x="3278281" y="755332"/>
                  <a:pt x="3290657" y="752746"/>
                </a:cubicBezTo>
                <a:cubicBezTo>
                  <a:pt x="3291743" y="748100"/>
                  <a:pt x="3280452" y="746039"/>
                  <a:pt x="3282625" y="736744"/>
                </a:cubicBezTo>
                <a:cubicBezTo>
                  <a:pt x="3293914" y="738806"/>
                  <a:pt x="3293914" y="738806"/>
                  <a:pt x="3293914" y="738806"/>
                </a:cubicBezTo>
                <a:cubicBezTo>
                  <a:pt x="3293914" y="738806"/>
                  <a:pt x="3294999" y="734159"/>
                  <a:pt x="3294999" y="734159"/>
                </a:cubicBezTo>
                <a:cubicBezTo>
                  <a:pt x="3294999" y="734159"/>
                  <a:pt x="3296088" y="729512"/>
                  <a:pt x="3296088" y="729512"/>
                </a:cubicBezTo>
                <a:cubicBezTo>
                  <a:pt x="3284797" y="727453"/>
                  <a:pt x="3288055" y="713510"/>
                  <a:pt x="3300432" y="710924"/>
                </a:cubicBezTo>
                <a:cubicBezTo>
                  <a:pt x="3300432" y="710924"/>
                  <a:pt x="3299344" y="715571"/>
                  <a:pt x="3310635" y="717633"/>
                </a:cubicBezTo>
                <a:cubicBezTo>
                  <a:pt x="3313893" y="703693"/>
                  <a:pt x="3303690" y="696984"/>
                  <a:pt x="3317152" y="689752"/>
                </a:cubicBezTo>
                <a:cubicBezTo>
                  <a:pt x="3316066" y="694398"/>
                  <a:pt x="3317152" y="689752"/>
                  <a:pt x="3316066" y="694398"/>
                </a:cubicBezTo>
                <a:cubicBezTo>
                  <a:pt x="3326268" y="701106"/>
                  <a:pt x="3324095" y="710399"/>
                  <a:pt x="3324095" y="710399"/>
                </a:cubicBezTo>
                <a:cubicBezTo>
                  <a:pt x="3325180" y="705752"/>
                  <a:pt x="3326268" y="701106"/>
                  <a:pt x="3327353" y="696459"/>
                </a:cubicBezTo>
                <a:cubicBezTo>
                  <a:pt x="3339729" y="693874"/>
                  <a:pt x="3329525" y="687167"/>
                  <a:pt x="3331696" y="677872"/>
                </a:cubicBezTo>
                <a:cubicBezTo>
                  <a:pt x="3344074" y="675287"/>
                  <a:pt x="3344074" y="675287"/>
                  <a:pt x="3342987" y="679933"/>
                </a:cubicBezTo>
                <a:cubicBezTo>
                  <a:pt x="3340814" y="689227"/>
                  <a:pt x="3339729" y="693874"/>
                  <a:pt x="3337556" y="703166"/>
                </a:cubicBezTo>
                <a:cubicBezTo>
                  <a:pt x="3339729" y="693874"/>
                  <a:pt x="3351019" y="695934"/>
                  <a:pt x="3351019" y="695934"/>
                </a:cubicBezTo>
                <a:cubicBezTo>
                  <a:pt x="3352105" y="691288"/>
                  <a:pt x="3354277" y="681993"/>
                  <a:pt x="3356449" y="672700"/>
                </a:cubicBezTo>
                <a:cubicBezTo>
                  <a:pt x="3356449" y="672700"/>
                  <a:pt x="3355363" y="677347"/>
                  <a:pt x="3344074" y="675287"/>
                </a:cubicBezTo>
                <a:cubicBezTo>
                  <a:pt x="3345160" y="670639"/>
                  <a:pt x="3346246" y="665992"/>
                  <a:pt x="3346246" y="665992"/>
                </a:cubicBezTo>
                <a:cubicBezTo>
                  <a:pt x="3347331" y="661346"/>
                  <a:pt x="3347331" y="661346"/>
                  <a:pt x="3347331" y="661346"/>
                </a:cubicBezTo>
                <a:cubicBezTo>
                  <a:pt x="3349504" y="652052"/>
                  <a:pt x="3351677" y="642759"/>
                  <a:pt x="3352762" y="638112"/>
                </a:cubicBezTo>
                <a:cubicBezTo>
                  <a:pt x="3352762" y="638112"/>
                  <a:pt x="3341472" y="636052"/>
                  <a:pt x="3342559" y="631405"/>
                </a:cubicBezTo>
                <a:cubicBezTo>
                  <a:pt x="3343643" y="626757"/>
                  <a:pt x="3344731" y="622111"/>
                  <a:pt x="3345817" y="617465"/>
                </a:cubicBezTo>
                <a:lnTo>
                  <a:pt x="3346903" y="612819"/>
                </a:lnTo>
                <a:lnTo>
                  <a:pt x="3347989" y="608170"/>
                </a:lnTo>
                <a:cubicBezTo>
                  <a:pt x="3336702" y="606110"/>
                  <a:pt x="3336702" y="606110"/>
                  <a:pt x="3336702" y="606110"/>
                </a:cubicBezTo>
                <a:cubicBezTo>
                  <a:pt x="3336702" y="606110"/>
                  <a:pt x="3336702" y="606110"/>
                  <a:pt x="3335617" y="610758"/>
                </a:cubicBezTo>
                <a:cubicBezTo>
                  <a:pt x="3333443" y="620052"/>
                  <a:pt x="3332358" y="624698"/>
                  <a:pt x="3330186" y="633992"/>
                </a:cubicBezTo>
                <a:cubicBezTo>
                  <a:pt x="3334528" y="615405"/>
                  <a:pt x="3342132" y="582878"/>
                  <a:pt x="3334102" y="566877"/>
                </a:cubicBezTo>
                <a:close/>
                <a:moveTo>
                  <a:pt x="1913093" y="531277"/>
                </a:moveTo>
                <a:cubicBezTo>
                  <a:pt x="1911913" y="536330"/>
                  <a:pt x="1910733" y="541384"/>
                  <a:pt x="1910733" y="541384"/>
                </a:cubicBezTo>
                <a:cubicBezTo>
                  <a:pt x="1911323" y="538857"/>
                  <a:pt x="1913888" y="536691"/>
                  <a:pt x="1915318" y="534975"/>
                </a:cubicBezTo>
                <a:cubicBezTo>
                  <a:pt x="1916749" y="533261"/>
                  <a:pt x="1917044" y="531999"/>
                  <a:pt x="1913093" y="531277"/>
                </a:cubicBezTo>
                <a:close/>
                <a:moveTo>
                  <a:pt x="1493840" y="527183"/>
                </a:moveTo>
                <a:cubicBezTo>
                  <a:pt x="1492753" y="531831"/>
                  <a:pt x="1492753" y="531831"/>
                  <a:pt x="1504040" y="533891"/>
                </a:cubicBezTo>
                <a:cubicBezTo>
                  <a:pt x="1502954" y="538537"/>
                  <a:pt x="1501867" y="543183"/>
                  <a:pt x="1489495" y="545771"/>
                </a:cubicBezTo>
                <a:cubicBezTo>
                  <a:pt x="1488409" y="550417"/>
                  <a:pt x="1488409" y="550417"/>
                  <a:pt x="1487323" y="555063"/>
                </a:cubicBezTo>
                <a:cubicBezTo>
                  <a:pt x="1488409" y="550417"/>
                  <a:pt x="1490581" y="541123"/>
                  <a:pt x="1481463" y="529769"/>
                </a:cubicBezTo>
                <a:cubicBezTo>
                  <a:pt x="1481463" y="529769"/>
                  <a:pt x="1492753" y="531831"/>
                  <a:pt x="1492753" y="531831"/>
                </a:cubicBezTo>
                <a:close/>
                <a:moveTo>
                  <a:pt x="1366176" y="507147"/>
                </a:moveTo>
                <a:cubicBezTo>
                  <a:pt x="1361731" y="506335"/>
                  <a:pt x="1358493" y="506974"/>
                  <a:pt x="1357391" y="511690"/>
                </a:cubicBezTo>
                <a:cubicBezTo>
                  <a:pt x="1356288" y="516406"/>
                  <a:pt x="1361388" y="521025"/>
                  <a:pt x="1367314" y="522107"/>
                </a:cubicBezTo>
                <a:cubicBezTo>
                  <a:pt x="1373242" y="523189"/>
                  <a:pt x="1379994" y="520734"/>
                  <a:pt x="1382200" y="511301"/>
                </a:cubicBezTo>
                <a:cubicBezTo>
                  <a:pt x="1376271" y="510218"/>
                  <a:pt x="1370621" y="507959"/>
                  <a:pt x="1366176" y="507147"/>
                </a:cubicBezTo>
                <a:close/>
                <a:moveTo>
                  <a:pt x="2083725" y="488657"/>
                </a:moveTo>
                <a:cubicBezTo>
                  <a:pt x="2082614" y="493404"/>
                  <a:pt x="2082614" y="493404"/>
                  <a:pt x="2082614" y="493404"/>
                </a:cubicBezTo>
                <a:cubicBezTo>
                  <a:pt x="2081505" y="498151"/>
                  <a:pt x="2080396" y="502897"/>
                  <a:pt x="2079286" y="507645"/>
                </a:cubicBezTo>
                <a:cubicBezTo>
                  <a:pt x="2088922" y="519303"/>
                  <a:pt x="2086702" y="528797"/>
                  <a:pt x="2084483" y="538291"/>
                </a:cubicBezTo>
                <a:cubicBezTo>
                  <a:pt x="2086702" y="528797"/>
                  <a:pt x="2088922" y="519303"/>
                  <a:pt x="2091139" y="509808"/>
                </a:cubicBezTo>
                <a:cubicBezTo>
                  <a:pt x="2092251" y="505061"/>
                  <a:pt x="2093360" y="500315"/>
                  <a:pt x="2094469" y="495568"/>
                </a:cubicBezTo>
                <a:cubicBezTo>
                  <a:pt x="2094469" y="495568"/>
                  <a:pt x="2083725" y="488657"/>
                  <a:pt x="2083725" y="488657"/>
                </a:cubicBezTo>
                <a:close/>
                <a:moveTo>
                  <a:pt x="1475176" y="455953"/>
                </a:moveTo>
                <a:lnTo>
                  <a:pt x="1475176" y="455959"/>
                </a:lnTo>
                <a:lnTo>
                  <a:pt x="1474924" y="457036"/>
                </a:lnTo>
                <a:close/>
                <a:moveTo>
                  <a:pt x="1475177" y="455950"/>
                </a:moveTo>
                <a:lnTo>
                  <a:pt x="1475177" y="455952"/>
                </a:lnTo>
                <a:lnTo>
                  <a:pt x="1475176" y="455953"/>
                </a:lnTo>
                <a:close/>
                <a:moveTo>
                  <a:pt x="1475178" y="455948"/>
                </a:moveTo>
                <a:lnTo>
                  <a:pt x="1475178" y="455950"/>
                </a:lnTo>
                <a:lnTo>
                  <a:pt x="1475177" y="455950"/>
                </a:lnTo>
                <a:close/>
                <a:moveTo>
                  <a:pt x="1448419" y="421873"/>
                </a:moveTo>
                <a:lnTo>
                  <a:pt x="1443955" y="440963"/>
                </a:lnTo>
                <a:cubicBezTo>
                  <a:pt x="1455809" y="443127"/>
                  <a:pt x="1455809" y="443127"/>
                  <a:pt x="1454695" y="447901"/>
                </a:cubicBezTo>
                <a:cubicBezTo>
                  <a:pt x="1454695" y="447901"/>
                  <a:pt x="1455809" y="443127"/>
                  <a:pt x="1455809" y="443127"/>
                </a:cubicBezTo>
                <a:cubicBezTo>
                  <a:pt x="1456925" y="438354"/>
                  <a:pt x="1458041" y="433582"/>
                  <a:pt x="1458041" y="433582"/>
                </a:cubicBezTo>
                <a:cubicBezTo>
                  <a:pt x="1446188" y="431418"/>
                  <a:pt x="1447303" y="426646"/>
                  <a:pt x="1448419" y="421873"/>
                </a:cubicBezTo>
                <a:close/>
                <a:moveTo>
                  <a:pt x="1604454" y="406447"/>
                </a:moveTo>
                <a:cubicBezTo>
                  <a:pt x="1603273" y="411500"/>
                  <a:pt x="1603273" y="411500"/>
                  <a:pt x="1603273" y="411500"/>
                </a:cubicBezTo>
                <a:cubicBezTo>
                  <a:pt x="1602092" y="416553"/>
                  <a:pt x="1602092" y="416553"/>
                  <a:pt x="1600911" y="421607"/>
                </a:cubicBezTo>
                <a:cubicBezTo>
                  <a:pt x="1606839" y="422689"/>
                  <a:pt x="1609802" y="423230"/>
                  <a:pt x="1611432" y="422868"/>
                </a:cubicBezTo>
                <a:cubicBezTo>
                  <a:pt x="1613061" y="422508"/>
                  <a:pt x="1613356" y="421243"/>
                  <a:pt x="1613947" y="418717"/>
                </a:cubicBezTo>
                <a:cubicBezTo>
                  <a:pt x="1602092" y="416553"/>
                  <a:pt x="1615128" y="413663"/>
                  <a:pt x="1604454" y="406447"/>
                </a:cubicBezTo>
                <a:close/>
                <a:moveTo>
                  <a:pt x="1639940" y="404142"/>
                </a:moveTo>
                <a:cubicBezTo>
                  <a:pt x="1638850" y="408800"/>
                  <a:pt x="1637761" y="413459"/>
                  <a:pt x="1625547" y="416087"/>
                </a:cubicBezTo>
                <a:cubicBezTo>
                  <a:pt x="1635585" y="422774"/>
                  <a:pt x="1634495" y="427435"/>
                  <a:pt x="1632318" y="436751"/>
                </a:cubicBezTo>
                <a:cubicBezTo>
                  <a:pt x="1622281" y="430061"/>
                  <a:pt x="1620104" y="439378"/>
                  <a:pt x="1619015" y="444038"/>
                </a:cubicBezTo>
                <a:cubicBezTo>
                  <a:pt x="1619015" y="444038"/>
                  <a:pt x="1620104" y="439378"/>
                  <a:pt x="1620104" y="439378"/>
                </a:cubicBezTo>
                <a:cubicBezTo>
                  <a:pt x="1607886" y="442007"/>
                  <a:pt x="1606797" y="446665"/>
                  <a:pt x="1606797" y="446665"/>
                </a:cubicBezTo>
                <a:cubicBezTo>
                  <a:pt x="1606797" y="446665"/>
                  <a:pt x="1608975" y="437346"/>
                  <a:pt x="1598936" y="430659"/>
                </a:cubicBezTo>
                <a:cubicBezTo>
                  <a:pt x="1598936" y="430659"/>
                  <a:pt x="1597851" y="435317"/>
                  <a:pt x="1597851" y="435317"/>
                </a:cubicBezTo>
                <a:cubicBezTo>
                  <a:pt x="1585631" y="437945"/>
                  <a:pt x="1583455" y="447261"/>
                  <a:pt x="1580189" y="461237"/>
                </a:cubicBezTo>
                <a:cubicBezTo>
                  <a:pt x="1580189" y="461237"/>
                  <a:pt x="1578010" y="470555"/>
                  <a:pt x="1576921" y="475213"/>
                </a:cubicBezTo>
                <a:cubicBezTo>
                  <a:pt x="1575834" y="479871"/>
                  <a:pt x="1572568" y="493848"/>
                  <a:pt x="1571477" y="498504"/>
                </a:cubicBezTo>
                <a:cubicBezTo>
                  <a:pt x="1583694" y="495879"/>
                  <a:pt x="1575834" y="479871"/>
                  <a:pt x="1588050" y="477243"/>
                </a:cubicBezTo>
                <a:cubicBezTo>
                  <a:pt x="1586961" y="481902"/>
                  <a:pt x="1586961" y="481902"/>
                  <a:pt x="1586961" y="481902"/>
                </a:cubicBezTo>
                <a:cubicBezTo>
                  <a:pt x="1585871" y="486560"/>
                  <a:pt x="1584783" y="491219"/>
                  <a:pt x="1582606" y="500536"/>
                </a:cubicBezTo>
                <a:cubicBezTo>
                  <a:pt x="1578248" y="519170"/>
                  <a:pt x="1577161" y="523828"/>
                  <a:pt x="1573894" y="537804"/>
                </a:cubicBezTo>
                <a:cubicBezTo>
                  <a:pt x="1572806" y="542463"/>
                  <a:pt x="1561677" y="540432"/>
                  <a:pt x="1560588" y="545091"/>
                </a:cubicBezTo>
                <a:cubicBezTo>
                  <a:pt x="1570627" y="551780"/>
                  <a:pt x="1569539" y="556437"/>
                  <a:pt x="1568450" y="561096"/>
                </a:cubicBezTo>
                <a:cubicBezTo>
                  <a:pt x="1569539" y="556437"/>
                  <a:pt x="1570627" y="551780"/>
                  <a:pt x="1581753" y="553811"/>
                </a:cubicBezTo>
                <a:cubicBezTo>
                  <a:pt x="1579576" y="563129"/>
                  <a:pt x="1566272" y="570415"/>
                  <a:pt x="1565184" y="575072"/>
                </a:cubicBezTo>
                <a:lnTo>
                  <a:pt x="1568185" y="584238"/>
                </a:lnTo>
                <a:lnTo>
                  <a:pt x="1563114" y="583313"/>
                </a:lnTo>
                <a:lnTo>
                  <a:pt x="1565279" y="574048"/>
                </a:lnTo>
                <a:cubicBezTo>
                  <a:pt x="1565279" y="574048"/>
                  <a:pt x="1554507" y="567252"/>
                  <a:pt x="1555590" y="562621"/>
                </a:cubicBezTo>
                <a:cubicBezTo>
                  <a:pt x="1554507" y="567252"/>
                  <a:pt x="1554507" y="567252"/>
                  <a:pt x="1554507" y="567252"/>
                </a:cubicBezTo>
                <a:cubicBezTo>
                  <a:pt x="1552343" y="576517"/>
                  <a:pt x="1552343" y="576517"/>
                  <a:pt x="1563114" y="583313"/>
                </a:cubicBezTo>
                <a:lnTo>
                  <a:pt x="1560752" y="593419"/>
                </a:lnTo>
                <a:lnTo>
                  <a:pt x="1571856" y="595446"/>
                </a:lnTo>
                <a:lnTo>
                  <a:pt x="1571953" y="595738"/>
                </a:lnTo>
                <a:lnTo>
                  <a:pt x="1572014" y="595475"/>
                </a:lnTo>
                <a:lnTo>
                  <a:pt x="1572607" y="595584"/>
                </a:lnTo>
                <a:lnTo>
                  <a:pt x="1574607" y="587024"/>
                </a:lnTo>
                <a:lnTo>
                  <a:pt x="1583082" y="597769"/>
                </a:lnTo>
                <a:cubicBezTo>
                  <a:pt x="1581992" y="602427"/>
                  <a:pt x="1583082" y="597769"/>
                  <a:pt x="1581992" y="602427"/>
                </a:cubicBezTo>
                <a:lnTo>
                  <a:pt x="1577636" y="621063"/>
                </a:lnTo>
                <a:cubicBezTo>
                  <a:pt x="1566510" y="619031"/>
                  <a:pt x="1565420" y="623689"/>
                  <a:pt x="1564332" y="628348"/>
                </a:cubicBezTo>
                <a:cubicBezTo>
                  <a:pt x="1564332" y="628348"/>
                  <a:pt x="1575459" y="630379"/>
                  <a:pt x="1574369" y="635037"/>
                </a:cubicBezTo>
                <a:cubicBezTo>
                  <a:pt x="1574369" y="635037"/>
                  <a:pt x="1563242" y="633007"/>
                  <a:pt x="1563242" y="633007"/>
                </a:cubicBezTo>
                <a:cubicBezTo>
                  <a:pt x="1562153" y="637665"/>
                  <a:pt x="1561064" y="642322"/>
                  <a:pt x="1561064" y="642322"/>
                </a:cubicBezTo>
                <a:cubicBezTo>
                  <a:pt x="1561064" y="642322"/>
                  <a:pt x="1563242" y="633007"/>
                  <a:pt x="1553205" y="626317"/>
                </a:cubicBezTo>
                <a:cubicBezTo>
                  <a:pt x="1552117" y="630975"/>
                  <a:pt x="1552117" y="630975"/>
                  <a:pt x="1551028" y="635635"/>
                </a:cubicBezTo>
                <a:cubicBezTo>
                  <a:pt x="1540989" y="628944"/>
                  <a:pt x="1542077" y="624287"/>
                  <a:pt x="1542077" y="624287"/>
                </a:cubicBezTo>
                <a:lnTo>
                  <a:pt x="1533366" y="661554"/>
                </a:lnTo>
                <a:cubicBezTo>
                  <a:pt x="1544494" y="663585"/>
                  <a:pt x="1556708" y="660958"/>
                  <a:pt x="1554531" y="670274"/>
                </a:cubicBezTo>
                <a:cubicBezTo>
                  <a:pt x="1555618" y="665616"/>
                  <a:pt x="1556708" y="660958"/>
                  <a:pt x="1556708" y="660958"/>
                </a:cubicBezTo>
                <a:cubicBezTo>
                  <a:pt x="1568925" y="658330"/>
                  <a:pt x="1563481" y="681624"/>
                  <a:pt x="1560214" y="695598"/>
                </a:cubicBezTo>
                <a:cubicBezTo>
                  <a:pt x="1560214" y="695598"/>
                  <a:pt x="1560214" y="695598"/>
                  <a:pt x="1549087" y="693568"/>
                </a:cubicBezTo>
                <a:cubicBezTo>
                  <a:pt x="1549087" y="693568"/>
                  <a:pt x="1550176" y="688907"/>
                  <a:pt x="1550176" y="688907"/>
                </a:cubicBezTo>
                <a:cubicBezTo>
                  <a:pt x="1551265" y="684250"/>
                  <a:pt x="1562393" y="686281"/>
                  <a:pt x="1552353" y="679592"/>
                </a:cubicBezTo>
                <a:cubicBezTo>
                  <a:pt x="1551265" y="684250"/>
                  <a:pt x="1541227" y="677561"/>
                  <a:pt x="1539049" y="686878"/>
                </a:cubicBezTo>
                <a:cubicBezTo>
                  <a:pt x="1541227" y="677561"/>
                  <a:pt x="1543406" y="668244"/>
                  <a:pt x="1543406" y="668244"/>
                </a:cubicBezTo>
                <a:cubicBezTo>
                  <a:pt x="1540138" y="682219"/>
                  <a:pt x="1525744" y="694163"/>
                  <a:pt x="1532517" y="714829"/>
                </a:cubicBezTo>
                <a:cubicBezTo>
                  <a:pt x="1533605" y="710171"/>
                  <a:pt x="1536872" y="696194"/>
                  <a:pt x="1537961" y="691536"/>
                </a:cubicBezTo>
                <a:cubicBezTo>
                  <a:pt x="1536872" y="696194"/>
                  <a:pt x="1547997" y="698226"/>
                  <a:pt x="1547997" y="698226"/>
                </a:cubicBezTo>
                <a:cubicBezTo>
                  <a:pt x="1545820" y="707542"/>
                  <a:pt x="1545820" y="707542"/>
                  <a:pt x="1543642" y="716860"/>
                </a:cubicBezTo>
                <a:cubicBezTo>
                  <a:pt x="1543642" y="716860"/>
                  <a:pt x="1542552" y="721518"/>
                  <a:pt x="1541464" y="726177"/>
                </a:cubicBezTo>
                <a:cubicBezTo>
                  <a:pt x="1539286" y="735495"/>
                  <a:pt x="1539286" y="735495"/>
                  <a:pt x="1536021" y="749469"/>
                </a:cubicBezTo>
                <a:cubicBezTo>
                  <a:pt x="1536021" y="749469"/>
                  <a:pt x="1524894" y="747439"/>
                  <a:pt x="1523806" y="752096"/>
                </a:cubicBezTo>
                <a:cubicBezTo>
                  <a:pt x="1522717" y="756756"/>
                  <a:pt x="1519450" y="770733"/>
                  <a:pt x="1518361" y="775390"/>
                </a:cubicBezTo>
                <a:cubicBezTo>
                  <a:pt x="1531664" y="768104"/>
                  <a:pt x="1534930" y="754128"/>
                  <a:pt x="1549327" y="742184"/>
                </a:cubicBezTo>
                <a:cubicBezTo>
                  <a:pt x="1547149" y="751501"/>
                  <a:pt x="1548236" y="746842"/>
                  <a:pt x="1547149" y="751501"/>
                </a:cubicBezTo>
                <a:cubicBezTo>
                  <a:pt x="1547149" y="751501"/>
                  <a:pt x="1558272" y="753532"/>
                  <a:pt x="1560452" y="744214"/>
                </a:cubicBezTo>
                <a:cubicBezTo>
                  <a:pt x="1549327" y="742184"/>
                  <a:pt x="1550415" y="737525"/>
                  <a:pt x="1552592" y="728208"/>
                </a:cubicBezTo>
                <a:cubicBezTo>
                  <a:pt x="1563717" y="730240"/>
                  <a:pt x="1553680" y="723549"/>
                  <a:pt x="1564806" y="725580"/>
                </a:cubicBezTo>
                <a:cubicBezTo>
                  <a:pt x="1564806" y="725580"/>
                  <a:pt x="1562628" y="734898"/>
                  <a:pt x="1561540" y="739556"/>
                </a:cubicBezTo>
                <a:cubicBezTo>
                  <a:pt x="1573757" y="736929"/>
                  <a:pt x="1574846" y="732270"/>
                  <a:pt x="1574846" y="732270"/>
                </a:cubicBezTo>
                <a:cubicBezTo>
                  <a:pt x="1577021" y="722953"/>
                  <a:pt x="1564806" y="725580"/>
                  <a:pt x="1566984" y="716264"/>
                </a:cubicBezTo>
                <a:cubicBezTo>
                  <a:pt x="1572548" y="717280"/>
                  <a:pt x="1577839" y="719460"/>
                  <a:pt x="1582013" y="720220"/>
                </a:cubicBezTo>
                <a:lnTo>
                  <a:pt x="1582310" y="720207"/>
                </a:lnTo>
                <a:lnTo>
                  <a:pt x="1580340" y="721213"/>
                </a:lnTo>
                <a:cubicBezTo>
                  <a:pt x="1580340" y="721213"/>
                  <a:pt x="1580316" y="722842"/>
                  <a:pt x="1580292" y="724470"/>
                </a:cubicBezTo>
                <a:cubicBezTo>
                  <a:pt x="1575197" y="727720"/>
                  <a:pt x="1575172" y="729348"/>
                  <a:pt x="1575123" y="732606"/>
                </a:cubicBezTo>
                <a:cubicBezTo>
                  <a:pt x="1580170" y="732613"/>
                  <a:pt x="1580170" y="732613"/>
                  <a:pt x="1580170" y="732613"/>
                </a:cubicBezTo>
                <a:lnTo>
                  <a:pt x="1590619" y="733755"/>
                </a:lnTo>
                <a:lnTo>
                  <a:pt x="1589598" y="737391"/>
                </a:lnTo>
                <a:lnTo>
                  <a:pt x="1584956" y="747187"/>
                </a:lnTo>
                <a:lnTo>
                  <a:pt x="1584386" y="745904"/>
                </a:lnTo>
                <a:lnTo>
                  <a:pt x="1583171" y="746279"/>
                </a:lnTo>
                <a:lnTo>
                  <a:pt x="1583793" y="743618"/>
                </a:lnTo>
                <a:cubicBezTo>
                  <a:pt x="1572667" y="741588"/>
                  <a:pt x="1571579" y="746245"/>
                  <a:pt x="1571579" y="746245"/>
                </a:cubicBezTo>
                <a:cubicBezTo>
                  <a:pt x="1568312" y="760221"/>
                  <a:pt x="1567223" y="764880"/>
                  <a:pt x="1566133" y="769538"/>
                </a:cubicBezTo>
                <a:cubicBezTo>
                  <a:pt x="1577260" y="771568"/>
                  <a:pt x="1578349" y="766909"/>
                  <a:pt x="1578349" y="766909"/>
                </a:cubicBezTo>
                <a:lnTo>
                  <a:pt x="1581060" y="778990"/>
                </a:lnTo>
                <a:lnTo>
                  <a:pt x="1574366" y="783097"/>
                </a:lnTo>
                <a:cubicBezTo>
                  <a:pt x="1579414" y="783103"/>
                  <a:pt x="1579388" y="784732"/>
                  <a:pt x="1579388" y="784732"/>
                </a:cubicBezTo>
                <a:cubicBezTo>
                  <a:pt x="1579363" y="786361"/>
                  <a:pt x="1579363" y="786361"/>
                  <a:pt x="1579363" y="786361"/>
                </a:cubicBezTo>
                <a:cubicBezTo>
                  <a:pt x="1579363" y="786361"/>
                  <a:pt x="1579363" y="786361"/>
                  <a:pt x="1579996" y="786362"/>
                </a:cubicBezTo>
                <a:lnTo>
                  <a:pt x="1582715" y="786366"/>
                </a:lnTo>
                <a:lnTo>
                  <a:pt x="1584032" y="792235"/>
                </a:lnTo>
                <a:lnTo>
                  <a:pt x="1583880" y="792883"/>
                </a:lnTo>
                <a:lnTo>
                  <a:pt x="1579897" y="792876"/>
                </a:lnTo>
                <a:cubicBezTo>
                  <a:pt x="1579266" y="792876"/>
                  <a:pt x="1579266" y="792876"/>
                  <a:pt x="1579266" y="792876"/>
                </a:cubicBezTo>
                <a:cubicBezTo>
                  <a:pt x="1579243" y="794505"/>
                  <a:pt x="1579243" y="794505"/>
                  <a:pt x="1579243" y="794505"/>
                </a:cubicBezTo>
                <a:lnTo>
                  <a:pt x="1583500" y="794511"/>
                </a:lnTo>
                <a:lnTo>
                  <a:pt x="1582325" y="799538"/>
                </a:lnTo>
                <a:lnTo>
                  <a:pt x="1581663" y="801227"/>
                </a:lnTo>
                <a:cubicBezTo>
                  <a:pt x="1581632" y="803465"/>
                  <a:pt x="1581596" y="805909"/>
                  <a:pt x="1579023" y="809163"/>
                </a:cubicBezTo>
                <a:lnTo>
                  <a:pt x="1579477" y="811715"/>
                </a:lnTo>
                <a:lnTo>
                  <a:pt x="1577920" y="818380"/>
                </a:lnTo>
                <a:lnTo>
                  <a:pt x="1576674" y="818600"/>
                </a:lnTo>
                <a:cubicBezTo>
                  <a:pt x="1574126" y="820175"/>
                  <a:pt x="1575347" y="822874"/>
                  <a:pt x="1575318" y="824860"/>
                </a:cubicBezTo>
                <a:lnTo>
                  <a:pt x="1574752" y="825638"/>
                </a:lnTo>
                <a:lnTo>
                  <a:pt x="1571761" y="827068"/>
                </a:lnTo>
                <a:lnTo>
                  <a:pt x="1569292" y="827065"/>
                </a:lnTo>
                <a:cubicBezTo>
                  <a:pt x="1568661" y="827063"/>
                  <a:pt x="1568661" y="827063"/>
                  <a:pt x="1568661" y="827063"/>
                </a:cubicBezTo>
                <a:cubicBezTo>
                  <a:pt x="1568661" y="827063"/>
                  <a:pt x="1568636" y="828692"/>
                  <a:pt x="1568636" y="828692"/>
                </a:cubicBezTo>
                <a:lnTo>
                  <a:pt x="1570799" y="828695"/>
                </a:lnTo>
                <a:lnTo>
                  <a:pt x="1570604" y="831070"/>
                </a:lnTo>
                <a:cubicBezTo>
                  <a:pt x="1571451" y="833653"/>
                  <a:pt x="1573687" y="836491"/>
                  <a:pt x="1573143" y="838819"/>
                </a:cubicBezTo>
                <a:cubicBezTo>
                  <a:pt x="1562015" y="836788"/>
                  <a:pt x="1562015" y="836788"/>
                  <a:pt x="1562015" y="836788"/>
                </a:cubicBezTo>
                <a:cubicBezTo>
                  <a:pt x="1560927" y="841448"/>
                  <a:pt x="1559839" y="846106"/>
                  <a:pt x="1558749" y="850764"/>
                </a:cubicBezTo>
                <a:cubicBezTo>
                  <a:pt x="1558749" y="850764"/>
                  <a:pt x="1560927" y="841448"/>
                  <a:pt x="1550890" y="834758"/>
                </a:cubicBezTo>
                <a:cubicBezTo>
                  <a:pt x="1549801" y="839416"/>
                  <a:pt x="1549801" y="839416"/>
                  <a:pt x="1549801" y="839416"/>
                </a:cubicBezTo>
                <a:cubicBezTo>
                  <a:pt x="1539761" y="832726"/>
                  <a:pt x="1537584" y="842043"/>
                  <a:pt x="1536495" y="846703"/>
                </a:cubicBezTo>
                <a:cubicBezTo>
                  <a:pt x="1538673" y="837385"/>
                  <a:pt x="1526459" y="840013"/>
                  <a:pt x="1527547" y="835355"/>
                </a:cubicBezTo>
                <a:lnTo>
                  <a:pt x="1526459" y="840013"/>
                </a:lnTo>
                <a:cubicBezTo>
                  <a:pt x="1526459" y="840013"/>
                  <a:pt x="1514243" y="842640"/>
                  <a:pt x="1512065" y="851958"/>
                </a:cubicBezTo>
                <a:cubicBezTo>
                  <a:pt x="1512065" y="851958"/>
                  <a:pt x="1513153" y="847298"/>
                  <a:pt x="1513153" y="847298"/>
                </a:cubicBezTo>
                <a:cubicBezTo>
                  <a:pt x="1513153" y="847298"/>
                  <a:pt x="1513153" y="847298"/>
                  <a:pt x="1502028" y="845268"/>
                </a:cubicBezTo>
                <a:cubicBezTo>
                  <a:pt x="1514243" y="842640"/>
                  <a:pt x="1516419" y="833324"/>
                  <a:pt x="1505294" y="831293"/>
                </a:cubicBezTo>
                <a:lnTo>
                  <a:pt x="1512916" y="798683"/>
                </a:lnTo>
                <a:cubicBezTo>
                  <a:pt x="1500700" y="801310"/>
                  <a:pt x="1498521" y="810627"/>
                  <a:pt x="1498521" y="810627"/>
                </a:cubicBezTo>
                <a:cubicBezTo>
                  <a:pt x="1498521" y="810627"/>
                  <a:pt x="1497433" y="815285"/>
                  <a:pt x="1495255" y="824602"/>
                </a:cubicBezTo>
                <a:cubicBezTo>
                  <a:pt x="1495255" y="824602"/>
                  <a:pt x="1494166" y="829262"/>
                  <a:pt x="1481952" y="831889"/>
                </a:cubicBezTo>
                <a:cubicBezTo>
                  <a:pt x="1480863" y="836548"/>
                  <a:pt x="1490899" y="843238"/>
                  <a:pt x="1489811" y="847896"/>
                </a:cubicBezTo>
                <a:cubicBezTo>
                  <a:pt x="1488722" y="852554"/>
                  <a:pt x="1484367" y="871188"/>
                  <a:pt x="1472151" y="873815"/>
                </a:cubicBezTo>
                <a:cubicBezTo>
                  <a:pt x="1473242" y="869158"/>
                  <a:pt x="1474329" y="864499"/>
                  <a:pt x="1464291" y="857810"/>
                </a:cubicBezTo>
                <a:cubicBezTo>
                  <a:pt x="1462113" y="867127"/>
                  <a:pt x="1472151" y="873815"/>
                  <a:pt x="1468886" y="887791"/>
                </a:cubicBezTo>
                <a:cubicBezTo>
                  <a:pt x="1480011" y="889822"/>
                  <a:pt x="1461262" y="920401"/>
                  <a:pt x="1459084" y="929719"/>
                </a:cubicBezTo>
                <a:cubicBezTo>
                  <a:pt x="1457996" y="934378"/>
                  <a:pt x="1454731" y="948353"/>
                  <a:pt x="1452553" y="957670"/>
                </a:cubicBezTo>
                <a:cubicBezTo>
                  <a:pt x="1451464" y="962329"/>
                  <a:pt x="1451464" y="962329"/>
                  <a:pt x="1451464" y="962329"/>
                </a:cubicBezTo>
                <a:cubicBezTo>
                  <a:pt x="1451464" y="962329"/>
                  <a:pt x="1449286" y="971645"/>
                  <a:pt x="1449286" y="971645"/>
                </a:cubicBezTo>
                <a:cubicBezTo>
                  <a:pt x="1438158" y="969613"/>
                  <a:pt x="1451464" y="962329"/>
                  <a:pt x="1440336" y="960297"/>
                </a:cubicBezTo>
                <a:cubicBezTo>
                  <a:pt x="1437069" y="974273"/>
                  <a:pt x="1434892" y="983590"/>
                  <a:pt x="1431623" y="997565"/>
                </a:cubicBezTo>
                <a:cubicBezTo>
                  <a:pt x="1421585" y="990876"/>
                  <a:pt x="1421585" y="990876"/>
                  <a:pt x="1422674" y="986217"/>
                </a:cubicBezTo>
                <a:cubicBezTo>
                  <a:pt x="1434892" y="983590"/>
                  <a:pt x="1428119" y="962924"/>
                  <a:pt x="1431386" y="948948"/>
                </a:cubicBezTo>
                <a:cubicBezTo>
                  <a:pt x="1432474" y="944290"/>
                  <a:pt x="1432474" y="944290"/>
                  <a:pt x="1433562" y="939631"/>
                </a:cubicBezTo>
                <a:cubicBezTo>
                  <a:pt x="1435740" y="930315"/>
                  <a:pt x="1436830" y="925656"/>
                  <a:pt x="1439006" y="916339"/>
                </a:cubicBezTo>
                <a:cubicBezTo>
                  <a:pt x="1427883" y="914307"/>
                  <a:pt x="1427883" y="914307"/>
                  <a:pt x="1428971" y="909650"/>
                </a:cubicBezTo>
                <a:lnTo>
                  <a:pt x="1434414" y="886358"/>
                </a:lnTo>
                <a:lnTo>
                  <a:pt x="1436592" y="877040"/>
                </a:lnTo>
                <a:lnTo>
                  <a:pt x="1431256" y="882353"/>
                </a:lnTo>
                <a:lnTo>
                  <a:pt x="1425464" y="875009"/>
                </a:lnTo>
                <a:cubicBezTo>
                  <a:pt x="1424377" y="879667"/>
                  <a:pt x="1424377" y="879667"/>
                  <a:pt x="1423288" y="884327"/>
                </a:cubicBezTo>
                <a:cubicBezTo>
                  <a:pt x="1422199" y="888984"/>
                  <a:pt x="1422199" y="888984"/>
                  <a:pt x="1420021" y="898302"/>
                </a:cubicBezTo>
                <a:cubicBezTo>
                  <a:pt x="1421109" y="893643"/>
                  <a:pt x="1413252" y="877637"/>
                  <a:pt x="1416518" y="863661"/>
                </a:cubicBezTo>
                <a:cubicBezTo>
                  <a:pt x="1416518" y="863661"/>
                  <a:pt x="1416518" y="863661"/>
                  <a:pt x="1415429" y="868320"/>
                </a:cubicBezTo>
                <a:cubicBezTo>
                  <a:pt x="1412161" y="882295"/>
                  <a:pt x="1407806" y="900931"/>
                  <a:pt x="1403451" y="919564"/>
                </a:cubicBezTo>
                <a:cubicBezTo>
                  <a:pt x="1403451" y="919564"/>
                  <a:pt x="1404538" y="914906"/>
                  <a:pt x="1415665" y="916936"/>
                </a:cubicBezTo>
                <a:cubicBezTo>
                  <a:pt x="1412399" y="930911"/>
                  <a:pt x="1408043" y="949545"/>
                  <a:pt x="1402598" y="972839"/>
                </a:cubicBezTo>
                <a:cubicBezTo>
                  <a:pt x="1400419" y="982156"/>
                  <a:pt x="1398243" y="991472"/>
                  <a:pt x="1397154" y="996131"/>
                </a:cubicBezTo>
                <a:cubicBezTo>
                  <a:pt x="1386028" y="994101"/>
                  <a:pt x="1387117" y="989443"/>
                  <a:pt x="1387117" y="989443"/>
                </a:cubicBezTo>
                <a:cubicBezTo>
                  <a:pt x="1384939" y="998760"/>
                  <a:pt x="1384939" y="998760"/>
                  <a:pt x="1372721" y="1001386"/>
                </a:cubicBezTo>
                <a:cubicBezTo>
                  <a:pt x="1373811" y="996728"/>
                  <a:pt x="1377079" y="982751"/>
                  <a:pt x="1388207" y="984783"/>
                </a:cubicBezTo>
                <a:cubicBezTo>
                  <a:pt x="1390384" y="975466"/>
                  <a:pt x="1392562" y="966150"/>
                  <a:pt x="1383613" y="954801"/>
                </a:cubicBezTo>
                <a:cubicBezTo>
                  <a:pt x="1384157" y="952473"/>
                  <a:pt x="1387755" y="949486"/>
                  <a:pt x="1389828" y="946828"/>
                </a:cubicBezTo>
                <a:cubicBezTo>
                  <a:pt x="1391900" y="944171"/>
                  <a:pt x="1392444" y="941841"/>
                  <a:pt x="1386878" y="940825"/>
                </a:cubicBezTo>
                <a:cubicBezTo>
                  <a:pt x="1385790" y="945484"/>
                  <a:pt x="1383613" y="954801"/>
                  <a:pt x="1383613" y="954801"/>
                </a:cubicBezTo>
                <a:cubicBezTo>
                  <a:pt x="1385790" y="945484"/>
                  <a:pt x="1374664" y="943453"/>
                  <a:pt x="1375752" y="938795"/>
                </a:cubicBezTo>
                <a:lnTo>
                  <a:pt x="1374664" y="943453"/>
                </a:lnTo>
                <a:cubicBezTo>
                  <a:pt x="1362446" y="946080"/>
                  <a:pt x="1361358" y="950739"/>
                  <a:pt x="1360269" y="955398"/>
                </a:cubicBezTo>
                <a:cubicBezTo>
                  <a:pt x="1349144" y="953367"/>
                  <a:pt x="1352411" y="939391"/>
                  <a:pt x="1355677" y="925416"/>
                </a:cubicBezTo>
                <a:cubicBezTo>
                  <a:pt x="1366803" y="927447"/>
                  <a:pt x="1366803" y="927447"/>
                  <a:pt x="1367891" y="922788"/>
                </a:cubicBezTo>
                <a:cubicBezTo>
                  <a:pt x="1367891" y="922788"/>
                  <a:pt x="1367891" y="922788"/>
                  <a:pt x="1366803" y="927447"/>
                </a:cubicBezTo>
                <a:cubicBezTo>
                  <a:pt x="1379020" y="924819"/>
                  <a:pt x="1376841" y="934135"/>
                  <a:pt x="1376841" y="934135"/>
                </a:cubicBezTo>
                <a:cubicBezTo>
                  <a:pt x="1381198" y="915502"/>
                  <a:pt x="1387731" y="887551"/>
                  <a:pt x="1399946" y="884922"/>
                </a:cubicBezTo>
                <a:cubicBezTo>
                  <a:pt x="1402123" y="875605"/>
                  <a:pt x="1389907" y="878234"/>
                  <a:pt x="1392086" y="868917"/>
                </a:cubicBezTo>
                <a:cubicBezTo>
                  <a:pt x="1382047" y="862227"/>
                  <a:pt x="1395353" y="854942"/>
                  <a:pt x="1385314" y="848250"/>
                </a:cubicBezTo>
                <a:cubicBezTo>
                  <a:pt x="1385314" y="848250"/>
                  <a:pt x="1384226" y="852910"/>
                  <a:pt x="1384226" y="852910"/>
                </a:cubicBezTo>
                <a:cubicBezTo>
                  <a:pt x="1383135" y="857568"/>
                  <a:pt x="1382047" y="862227"/>
                  <a:pt x="1378780" y="876203"/>
                </a:cubicBezTo>
                <a:cubicBezTo>
                  <a:pt x="1378780" y="876203"/>
                  <a:pt x="1378780" y="876203"/>
                  <a:pt x="1377692" y="880861"/>
                </a:cubicBezTo>
                <a:cubicBezTo>
                  <a:pt x="1375514" y="890177"/>
                  <a:pt x="1375514" y="890177"/>
                  <a:pt x="1373336" y="899495"/>
                </a:cubicBezTo>
                <a:cubicBezTo>
                  <a:pt x="1373336" y="899495"/>
                  <a:pt x="1372248" y="904153"/>
                  <a:pt x="1361122" y="902122"/>
                </a:cubicBezTo>
                <a:cubicBezTo>
                  <a:pt x="1361122" y="902122"/>
                  <a:pt x="1363299" y="892807"/>
                  <a:pt x="1364388" y="888147"/>
                </a:cubicBezTo>
                <a:cubicBezTo>
                  <a:pt x="1355438" y="876799"/>
                  <a:pt x="1359794" y="858166"/>
                  <a:pt x="1363060" y="844189"/>
                </a:cubicBezTo>
                <a:cubicBezTo>
                  <a:pt x="1368505" y="820896"/>
                  <a:pt x="1366327" y="830213"/>
                  <a:pt x="1355199" y="828183"/>
                </a:cubicBezTo>
                <a:cubicBezTo>
                  <a:pt x="1368505" y="820896"/>
                  <a:pt x="1367416" y="825556"/>
                  <a:pt x="1368505" y="820896"/>
                </a:cubicBezTo>
                <a:cubicBezTo>
                  <a:pt x="1369594" y="816238"/>
                  <a:pt x="1371772" y="806921"/>
                  <a:pt x="1370682" y="811579"/>
                </a:cubicBezTo>
                <a:cubicBezTo>
                  <a:pt x="1373949" y="797603"/>
                  <a:pt x="1377217" y="783628"/>
                  <a:pt x="1379394" y="774311"/>
                </a:cubicBezTo>
                <a:cubicBezTo>
                  <a:pt x="1381571" y="764995"/>
                  <a:pt x="1385927" y="746359"/>
                  <a:pt x="1398143" y="743732"/>
                </a:cubicBezTo>
                <a:cubicBezTo>
                  <a:pt x="1388105" y="737042"/>
                  <a:pt x="1400322" y="734414"/>
                  <a:pt x="1390283" y="727726"/>
                </a:cubicBezTo>
                <a:cubicBezTo>
                  <a:pt x="1390283" y="727726"/>
                  <a:pt x="1391372" y="723067"/>
                  <a:pt x="1391372" y="723067"/>
                </a:cubicBezTo>
                <a:cubicBezTo>
                  <a:pt x="1405765" y="711123"/>
                  <a:pt x="1394638" y="709092"/>
                  <a:pt x="1397904" y="695117"/>
                </a:cubicBezTo>
                <a:cubicBezTo>
                  <a:pt x="1409033" y="697147"/>
                  <a:pt x="1409033" y="697147"/>
                  <a:pt x="1410122" y="692490"/>
                </a:cubicBezTo>
                <a:cubicBezTo>
                  <a:pt x="1411210" y="687831"/>
                  <a:pt x="1413387" y="678514"/>
                  <a:pt x="1414477" y="673854"/>
                </a:cubicBezTo>
                <a:lnTo>
                  <a:pt x="1415641" y="668875"/>
                </a:lnTo>
                <a:lnTo>
                  <a:pt x="1420912" y="671736"/>
                </a:lnTo>
                <a:cubicBezTo>
                  <a:pt x="1421061" y="671105"/>
                  <a:pt x="1421355" y="669841"/>
                  <a:pt x="1427284" y="670923"/>
                </a:cubicBezTo>
                <a:cubicBezTo>
                  <a:pt x="1427284" y="670923"/>
                  <a:pt x="1428464" y="665871"/>
                  <a:pt x="1428464" y="665871"/>
                </a:cubicBezTo>
                <a:lnTo>
                  <a:pt x="1415681" y="668704"/>
                </a:lnTo>
                <a:lnTo>
                  <a:pt x="1420378" y="648609"/>
                </a:lnTo>
                <a:lnTo>
                  <a:pt x="1430648" y="646464"/>
                </a:lnTo>
                <a:cubicBezTo>
                  <a:pt x="1430648" y="646464"/>
                  <a:pt x="1431734" y="641818"/>
                  <a:pt x="1431734" y="641818"/>
                </a:cubicBezTo>
                <a:lnTo>
                  <a:pt x="1432820" y="637171"/>
                </a:lnTo>
                <a:lnTo>
                  <a:pt x="1421648" y="643173"/>
                </a:lnTo>
                <a:lnTo>
                  <a:pt x="1422100" y="641245"/>
                </a:lnTo>
                <a:lnTo>
                  <a:pt x="1420738" y="643660"/>
                </a:lnTo>
                <a:lnTo>
                  <a:pt x="1419357" y="644403"/>
                </a:lnTo>
                <a:lnTo>
                  <a:pt x="1418673" y="647330"/>
                </a:lnTo>
                <a:lnTo>
                  <a:pt x="1402260" y="676483"/>
                </a:lnTo>
                <a:cubicBezTo>
                  <a:pt x="1403350" y="671824"/>
                  <a:pt x="1404438" y="667166"/>
                  <a:pt x="1406617" y="657848"/>
                </a:cubicBezTo>
                <a:cubicBezTo>
                  <a:pt x="1406617" y="657848"/>
                  <a:pt x="1408795" y="648531"/>
                  <a:pt x="1409882" y="643873"/>
                </a:cubicBezTo>
                <a:cubicBezTo>
                  <a:pt x="1410972" y="639213"/>
                  <a:pt x="1412061" y="634556"/>
                  <a:pt x="1414239" y="625238"/>
                </a:cubicBezTo>
                <a:cubicBezTo>
                  <a:pt x="1413148" y="629896"/>
                  <a:pt x="1412061" y="634556"/>
                  <a:pt x="1400932" y="632524"/>
                </a:cubicBezTo>
                <a:cubicBezTo>
                  <a:pt x="1402020" y="627865"/>
                  <a:pt x="1404199" y="618548"/>
                  <a:pt x="1393073" y="616518"/>
                </a:cubicBezTo>
                <a:lnTo>
                  <a:pt x="1398518" y="593224"/>
                </a:lnTo>
                <a:cubicBezTo>
                  <a:pt x="1398518" y="593224"/>
                  <a:pt x="1387390" y="591193"/>
                  <a:pt x="1388478" y="586534"/>
                </a:cubicBezTo>
                <a:cubicBezTo>
                  <a:pt x="1390656" y="577219"/>
                  <a:pt x="1391745" y="572560"/>
                  <a:pt x="1403962" y="569931"/>
                </a:cubicBezTo>
                <a:cubicBezTo>
                  <a:pt x="1393923" y="563242"/>
                  <a:pt x="1395012" y="558583"/>
                  <a:pt x="1396101" y="553925"/>
                </a:cubicBezTo>
                <a:cubicBezTo>
                  <a:pt x="1398280" y="544609"/>
                  <a:pt x="1402635" y="525973"/>
                  <a:pt x="1390420" y="528602"/>
                </a:cubicBezTo>
                <a:cubicBezTo>
                  <a:pt x="1387155" y="542578"/>
                  <a:pt x="1386064" y="547237"/>
                  <a:pt x="1373849" y="549863"/>
                </a:cubicBezTo>
                <a:cubicBezTo>
                  <a:pt x="1374936" y="545205"/>
                  <a:pt x="1363810" y="543174"/>
                  <a:pt x="1363810" y="543174"/>
                </a:cubicBezTo>
                <a:cubicBezTo>
                  <a:pt x="1361633" y="552491"/>
                  <a:pt x="1360544" y="557151"/>
                  <a:pt x="1359456" y="561808"/>
                </a:cubicBezTo>
                <a:cubicBezTo>
                  <a:pt x="1355100" y="580442"/>
                  <a:pt x="1341794" y="587728"/>
                  <a:pt x="1338528" y="601704"/>
                </a:cubicBezTo>
                <a:cubicBezTo>
                  <a:pt x="1336350" y="611022"/>
                  <a:pt x="1334172" y="620338"/>
                  <a:pt x="1323047" y="618306"/>
                </a:cubicBezTo>
                <a:cubicBezTo>
                  <a:pt x="1311919" y="616277"/>
                  <a:pt x="1325224" y="608991"/>
                  <a:pt x="1315185" y="602301"/>
                </a:cubicBezTo>
                <a:cubicBezTo>
                  <a:pt x="1328491" y="595015"/>
                  <a:pt x="1328491" y="595015"/>
                  <a:pt x="1341794" y="587728"/>
                </a:cubicBezTo>
                <a:cubicBezTo>
                  <a:pt x="1342884" y="583070"/>
                  <a:pt x="1331758" y="581039"/>
                  <a:pt x="1332846" y="576381"/>
                </a:cubicBezTo>
                <a:cubicBezTo>
                  <a:pt x="1338293" y="553088"/>
                  <a:pt x="1314949" y="553685"/>
                  <a:pt x="1318215" y="539709"/>
                </a:cubicBezTo>
                <a:cubicBezTo>
                  <a:pt x="1305999" y="542337"/>
                  <a:pt x="1305999" y="542337"/>
                  <a:pt x="1304910" y="546996"/>
                </a:cubicBezTo>
                <a:cubicBezTo>
                  <a:pt x="1310594" y="572319"/>
                  <a:pt x="1294021" y="593581"/>
                  <a:pt x="1289666" y="612215"/>
                </a:cubicBezTo>
                <a:cubicBezTo>
                  <a:pt x="1287487" y="621531"/>
                  <a:pt x="1286399" y="626190"/>
                  <a:pt x="1285309" y="630849"/>
                </a:cubicBezTo>
                <a:cubicBezTo>
                  <a:pt x="1270915" y="642793"/>
                  <a:pt x="1267650" y="656768"/>
                  <a:pt x="1263293" y="675403"/>
                </a:cubicBezTo>
                <a:cubicBezTo>
                  <a:pt x="1274421" y="677435"/>
                  <a:pt x="1260027" y="689379"/>
                  <a:pt x="1272243" y="686752"/>
                </a:cubicBezTo>
                <a:cubicBezTo>
                  <a:pt x="1275510" y="672775"/>
                  <a:pt x="1283371" y="688782"/>
                  <a:pt x="1279016" y="707416"/>
                </a:cubicBezTo>
                <a:cubicBezTo>
                  <a:pt x="1279016" y="707416"/>
                  <a:pt x="1277927" y="712075"/>
                  <a:pt x="1276838" y="716733"/>
                </a:cubicBezTo>
                <a:cubicBezTo>
                  <a:pt x="1265711" y="714702"/>
                  <a:pt x="1267887" y="705385"/>
                  <a:pt x="1268976" y="700728"/>
                </a:cubicBezTo>
                <a:cubicBezTo>
                  <a:pt x="1257849" y="698696"/>
                  <a:pt x="1255671" y="708013"/>
                  <a:pt x="1254581" y="712672"/>
                </a:cubicBezTo>
                <a:cubicBezTo>
                  <a:pt x="1253493" y="717330"/>
                  <a:pt x="1253493" y="717330"/>
                  <a:pt x="1253493" y="717330"/>
                </a:cubicBezTo>
                <a:cubicBezTo>
                  <a:pt x="1252405" y="721988"/>
                  <a:pt x="1262443" y="728678"/>
                  <a:pt x="1250227" y="731305"/>
                </a:cubicBezTo>
                <a:cubicBezTo>
                  <a:pt x="1249139" y="735963"/>
                  <a:pt x="1250227" y="731305"/>
                  <a:pt x="1249139" y="735963"/>
                </a:cubicBezTo>
                <a:cubicBezTo>
                  <a:pt x="1248048" y="740623"/>
                  <a:pt x="1250227" y="731305"/>
                  <a:pt x="1260267" y="737995"/>
                </a:cubicBezTo>
                <a:cubicBezTo>
                  <a:pt x="1246960" y="745281"/>
                  <a:pt x="1244782" y="754598"/>
                  <a:pt x="1243693" y="759257"/>
                </a:cubicBezTo>
                <a:cubicBezTo>
                  <a:pt x="1253732" y="765946"/>
                  <a:pt x="1241515" y="768573"/>
                  <a:pt x="1241515" y="768573"/>
                </a:cubicBezTo>
                <a:cubicBezTo>
                  <a:pt x="1240426" y="773233"/>
                  <a:pt x="1238249" y="782550"/>
                  <a:pt x="1237160" y="787208"/>
                </a:cubicBezTo>
                <a:cubicBezTo>
                  <a:pt x="1248288" y="789239"/>
                  <a:pt x="1248288" y="789239"/>
                  <a:pt x="1248288" y="789239"/>
                </a:cubicBezTo>
                <a:cubicBezTo>
                  <a:pt x="1247199" y="793898"/>
                  <a:pt x="1248288" y="789239"/>
                  <a:pt x="1245022" y="803214"/>
                </a:cubicBezTo>
                <a:cubicBezTo>
                  <a:pt x="1246111" y="798556"/>
                  <a:pt x="1253971" y="814563"/>
                  <a:pt x="1243932" y="807873"/>
                </a:cubicBezTo>
                <a:cubicBezTo>
                  <a:pt x="1253971" y="814563"/>
                  <a:pt x="1253971" y="814563"/>
                  <a:pt x="1251793" y="823880"/>
                </a:cubicBezTo>
                <a:cubicBezTo>
                  <a:pt x="1251793" y="823880"/>
                  <a:pt x="1251793" y="823880"/>
                  <a:pt x="1250704" y="828539"/>
                </a:cubicBezTo>
                <a:cubicBezTo>
                  <a:pt x="1251793" y="823880"/>
                  <a:pt x="1248527" y="837856"/>
                  <a:pt x="1247438" y="842515"/>
                </a:cubicBezTo>
                <a:cubicBezTo>
                  <a:pt x="1247438" y="842515"/>
                  <a:pt x="1246350" y="847172"/>
                  <a:pt x="1246350" y="847172"/>
                </a:cubicBezTo>
                <a:cubicBezTo>
                  <a:pt x="1246350" y="847172"/>
                  <a:pt x="1246350" y="847172"/>
                  <a:pt x="1245261" y="851832"/>
                </a:cubicBezTo>
                <a:cubicBezTo>
                  <a:pt x="1245261" y="851832"/>
                  <a:pt x="1244172" y="856490"/>
                  <a:pt x="1244172" y="856490"/>
                </a:cubicBezTo>
                <a:cubicBezTo>
                  <a:pt x="1244172" y="856490"/>
                  <a:pt x="1244172" y="856490"/>
                  <a:pt x="1255297" y="858520"/>
                </a:cubicBezTo>
                <a:cubicBezTo>
                  <a:pt x="1243083" y="861148"/>
                  <a:pt x="1243083" y="861148"/>
                  <a:pt x="1253119" y="867837"/>
                </a:cubicBezTo>
                <a:cubicBezTo>
                  <a:pt x="1240905" y="870467"/>
                  <a:pt x="1252031" y="872496"/>
                  <a:pt x="1249853" y="881813"/>
                </a:cubicBezTo>
                <a:cubicBezTo>
                  <a:pt x="1238727" y="879782"/>
                  <a:pt x="1248764" y="886472"/>
                  <a:pt x="1236549" y="889100"/>
                </a:cubicBezTo>
                <a:cubicBezTo>
                  <a:pt x="1225421" y="887069"/>
                  <a:pt x="1224333" y="891728"/>
                  <a:pt x="1225421" y="887069"/>
                </a:cubicBezTo>
                <a:cubicBezTo>
                  <a:pt x="1221066" y="905703"/>
                  <a:pt x="1213444" y="938312"/>
                  <a:pt x="1221304" y="954318"/>
                </a:cubicBezTo>
                <a:cubicBezTo>
                  <a:pt x="1207999" y="961605"/>
                  <a:pt x="1216950" y="972953"/>
                  <a:pt x="1214771" y="982270"/>
                </a:cubicBezTo>
                <a:cubicBezTo>
                  <a:pt x="1215860" y="977610"/>
                  <a:pt x="1203643" y="980239"/>
                  <a:pt x="1202556" y="984897"/>
                </a:cubicBezTo>
                <a:cubicBezTo>
                  <a:pt x="1201465" y="989556"/>
                  <a:pt x="1191427" y="982866"/>
                  <a:pt x="1191427" y="982866"/>
                </a:cubicBezTo>
                <a:cubicBezTo>
                  <a:pt x="1190338" y="987525"/>
                  <a:pt x="1188161" y="996843"/>
                  <a:pt x="1188161" y="996843"/>
                </a:cubicBezTo>
                <a:cubicBezTo>
                  <a:pt x="1199287" y="998874"/>
                  <a:pt x="1200377" y="994214"/>
                  <a:pt x="1201465" y="989556"/>
                </a:cubicBezTo>
                <a:cubicBezTo>
                  <a:pt x="1201465" y="989556"/>
                  <a:pt x="1201465" y="989556"/>
                  <a:pt x="1202556" y="984897"/>
                </a:cubicBezTo>
                <a:cubicBezTo>
                  <a:pt x="1202556" y="984897"/>
                  <a:pt x="1214771" y="982270"/>
                  <a:pt x="1213683" y="986929"/>
                </a:cubicBezTo>
                <a:cubicBezTo>
                  <a:pt x="1213683" y="986929"/>
                  <a:pt x="1213683" y="986929"/>
                  <a:pt x="1212595" y="991588"/>
                </a:cubicBezTo>
                <a:cubicBezTo>
                  <a:pt x="1212595" y="991588"/>
                  <a:pt x="1212595" y="991588"/>
                  <a:pt x="1210416" y="1000905"/>
                </a:cubicBezTo>
                <a:cubicBezTo>
                  <a:pt x="1199287" y="998874"/>
                  <a:pt x="1194934" y="1017507"/>
                  <a:pt x="1192755" y="1026824"/>
                </a:cubicBezTo>
                <a:cubicBezTo>
                  <a:pt x="1192755" y="1026824"/>
                  <a:pt x="1182716" y="1020134"/>
                  <a:pt x="1182716" y="1020134"/>
                </a:cubicBezTo>
                <a:cubicBezTo>
                  <a:pt x="1180537" y="1029452"/>
                  <a:pt x="1179448" y="1034111"/>
                  <a:pt x="1176183" y="1048086"/>
                </a:cubicBezTo>
                <a:cubicBezTo>
                  <a:pt x="1176183" y="1048086"/>
                  <a:pt x="1187310" y="1050117"/>
                  <a:pt x="1187310" y="1050117"/>
                </a:cubicBezTo>
                <a:cubicBezTo>
                  <a:pt x="1182954" y="1068752"/>
                  <a:pt x="1176422" y="1096703"/>
                  <a:pt x="1172066" y="1115336"/>
                </a:cubicBezTo>
                <a:cubicBezTo>
                  <a:pt x="1160939" y="1113305"/>
                  <a:pt x="1162026" y="1108648"/>
                  <a:pt x="1159850" y="1117965"/>
                </a:cubicBezTo>
                <a:cubicBezTo>
                  <a:pt x="1159850" y="1117965"/>
                  <a:pt x="1163117" y="1103988"/>
                  <a:pt x="1163117" y="1103988"/>
                </a:cubicBezTo>
                <a:cubicBezTo>
                  <a:pt x="1151990" y="1101957"/>
                  <a:pt x="1151990" y="1101957"/>
                  <a:pt x="1151990" y="1101957"/>
                </a:cubicBezTo>
                <a:cubicBezTo>
                  <a:pt x="1148724" y="1115933"/>
                  <a:pt x="1145457" y="1129908"/>
                  <a:pt x="1153316" y="1145916"/>
                </a:cubicBezTo>
                <a:lnTo>
                  <a:pt x="1155494" y="1136599"/>
                </a:lnTo>
                <a:cubicBezTo>
                  <a:pt x="1166622" y="1138629"/>
                  <a:pt x="1167710" y="1133972"/>
                  <a:pt x="1167710" y="1133972"/>
                </a:cubicBezTo>
                <a:lnTo>
                  <a:pt x="1166622" y="1138629"/>
                </a:lnTo>
                <a:cubicBezTo>
                  <a:pt x="1165531" y="1143289"/>
                  <a:pt x="1165531" y="1143289"/>
                  <a:pt x="1164444" y="1147946"/>
                </a:cubicBezTo>
                <a:cubicBezTo>
                  <a:pt x="1164444" y="1147946"/>
                  <a:pt x="1163355" y="1152605"/>
                  <a:pt x="1162266" y="1157264"/>
                </a:cubicBezTo>
                <a:cubicBezTo>
                  <a:pt x="1157911" y="1175898"/>
                  <a:pt x="1164682" y="1196564"/>
                  <a:pt x="1160328" y="1215197"/>
                </a:cubicBezTo>
                <a:cubicBezTo>
                  <a:pt x="1159239" y="1219857"/>
                  <a:pt x="1159239" y="1219857"/>
                  <a:pt x="1158149" y="1224515"/>
                </a:cubicBezTo>
                <a:cubicBezTo>
                  <a:pt x="1155972" y="1233831"/>
                  <a:pt x="1153794" y="1243148"/>
                  <a:pt x="1151617" y="1252466"/>
                </a:cubicBezTo>
                <a:cubicBezTo>
                  <a:pt x="1147259" y="1271099"/>
                  <a:pt x="1145082" y="1280416"/>
                  <a:pt x="1143994" y="1285075"/>
                </a:cubicBezTo>
                <a:cubicBezTo>
                  <a:pt x="1146171" y="1275758"/>
                  <a:pt x="1133955" y="1278385"/>
                  <a:pt x="1135044" y="1273728"/>
                </a:cubicBezTo>
                <a:lnTo>
                  <a:pt x="1132865" y="1283044"/>
                </a:lnTo>
                <a:cubicBezTo>
                  <a:pt x="1132865" y="1283044"/>
                  <a:pt x="1133955" y="1278385"/>
                  <a:pt x="1122826" y="1276355"/>
                </a:cubicBezTo>
                <a:cubicBezTo>
                  <a:pt x="1121738" y="1281013"/>
                  <a:pt x="1120649" y="1285671"/>
                  <a:pt x="1119559" y="1290331"/>
                </a:cubicBezTo>
                <a:cubicBezTo>
                  <a:pt x="1119559" y="1290331"/>
                  <a:pt x="1118471" y="1294988"/>
                  <a:pt x="1118471" y="1294988"/>
                </a:cubicBezTo>
                <a:cubicBezTo>
                  <a:pt x="1117382" y="1299648"/>
                  <a:pt x="1117382" y="1299648"/>
                  <a:pt x="1117382" y="1299648"/>
                </a:cubicBezTo>
                <a:cubicBezTo>
                  <a:pt x="1117382" y="1299648"/>
                  <a:pt x="1116294" y="1304306"/>
                  <a:pt x="1116294" y="1304306"/>
                </a:cubicBezTo>
                <a:cubicBezTo>
                  <a:pt x="1116294" y="1304306"/>
                  <a:pt x="1116294" y="1304306"/>
                  <a:pt x="1115206" y="1308964"/>
                </a:cubicBezTo>
                <a:cubicBezTo>
                  <a:pt x="1115206" y="1308964"/>
                  <a:pt x="1126332" y="1310996"/>
                  <a:pt x="1126332" y="1310996"/>
                </a:cubicBezTo>
                <a:cubicBezTo>
                  <a:pt x="1127422" y="1306337"/>
                  <a:pt x="1127422" y="1306337"/>
                  <a:pt x="1117382" y="1299648"/>
                </a:cubicBezTo>
                <a:cubicBezTo>
                  <a:pt x="1117382" y="1299648"/>
                  <a:pt x="1128510" y="1301679"/>
                  <a:pt x="1128510" y="1301679"/>
                </a:cubicBezTo>
                <a:lnTo>
                  <a:pt x="1129600" y="1297020"/>
                </a:lnTo>
                <a:cubicBezTo>
                  <a:pt x="1129600" y="1297020"/>
                  <a:pt x="1129600" y="1297020"/>
                  <a:pt x="1139639" y="1303709"/>
                </a:cubicBezTo>
                <a:cubicBezTo>
                  <a:pt x="1137460" y="1313026"/>
                  <a:pt x="1120889" y="1334289"/>
                  <a:pt x="1128749" y="1350295"/>
                </a:cubicBezTo>
                <a:cubicBezTo>
                  <a:pt x="1127661" y="1354953"/>
                  <a:pt x="1127661" y="1354953"/>
                  <a:pt x="1127661" y="1354953"/>
                </a:cubicBezTo>
                <a:cubicBezTo>
                  <a:pt x="1127661" y="1354953"/>
                  <a:pt x="1127661" y="1354953"/>
                  <a:pt x="1126571" y="1359613"/>
                </a:cubicBezTo>
                <a:cubicBezTo>
                  <a:pt x="1123306" y="1373588"/>
                  <a:pt x="1111089" y="1376214"/>
                  <a:pt x="1120039" y="1387563"/>
                </a:cubicBezTo>
                <a:cubicBezTo>
                  <a:pt x="1106733" y="1394850"/>
                  <a:pt x="1104554" y="1404166"/>
                  <a:pt x="1101288" y="1418142"/>
                </a:cubicBezTo>
                <a:cubicBezTo>
                  <a:pt x="1111326" y="1424832"/>
                  <a:pt x="1101288" y="1418142"/>
                  <a:pt x="1110239" y="1429491"/>
                </a:cubicBezTo>
                <a:cubicBezTo>
                  <a:pt x="1099111" y="1427459"/>
                  <a:pt x="1099111" y="1427459"/>
                  <a:pt x="1099111" y="1427459"/>
                </a:cubicBezTo>
                <a:cubicBezTo>
                  <a:pt x="1099111" y="1427459"/>
                  <a:pt x="1099111" y="1427459"/>
                  <a:pt x="1098021" y="1432119"/>
                </a:cubicBezTo>
                <a:cubicBezTo>
                  <a:pt x="1098021" y="1432119"/>
                  <a:pt x="1098021" y="1432119"/>
                  <a:pt x="1096932" y="1436775"/>
                </a:cubicBezTo>
                <a:cubicBezTo>
                  <a:pt x="1102497" y="1437792"/>
                  <a:pt x="1105279" y="1438298"/>
                  <a:pt x="1106806" y="1437971"/>
                </a:cubicBezTo>
                <a:cubicBezTo>
                  <a:pt x="1108333" y="1437642"/>
                  <a:pt x="1108605" y="1436479"/>
                  <a:pt x="1109151" y="1434149"/>
                </a:cubicBezTo>
                <a:lnTo>
                  <a:pt x="1110239" y="1429491"/>
                </a:lnTo>
                <a:lnTo>
                  <a:pt x="1113504" y="1415514"/>
                </a:lnTo>
                <a:cubicBezTo>
                  <a:pt x="1114594" y="1410856"/>
                  <a:pt x="1115682" y="1406198"/>
                  <a:pt x="1116772" y="1401538"/>
                </a:cubicBezTo>
                <a:cubicBezTo>
                  <a:pt x="1127897" y="1403570"/>
                  <a:pt x="1128986" y="1398909"/>
                  <a:pt x="1128986" y="1398909"/>
                </a:cubicBezTo>
                <a:cubicBezTo>
                  <a:pt x="1125720" y="1412886"/>
                  <a:pt x="1121364" y="1431521"/>
                  <a:pt x="1118097" y="1445496"/>
                </a:cubicBezTo>
                <a:cubicBezTo>
                  <a:pt x="1118097" y="1445496"/>
                  <a:pt x="1106973" y="1443466"/>
                  <a:pt x="1106973" y="1443466"/>
                </a:cubicBezTo>
                <a:cubicBezTo>
                  <a:pt x="1102617" y="1462099"/>
                  <a:pt x="1107210" y="1492082"/>
                  <a:pt x="1102853" y="1510717"/>
                </a:cubicBezTo>
                <a:cubicBezTo>
                  <a:pt x="1101764" y="1515375"/>
                  <a:pt x="1100675" y="1520033"/>
                  <a:pt x="1100675" y="1520033"/>
                </a:cubicBezTo>
                <a:cubicBezTo>
                  <a:pt x="1099586" y="1524692"/>
                  <a:pt x="1096319" y="1538667"/>
                  <a:pt x="1084105" y="1541296"/>
                </a:cubicBezTo>
                <a:cubicBezTo>
                  <a:pt x="1095230" y="1543326"/>
                  <a:pt x="1094142" y="1547985"/>
                  <a:pt x="1094142" y="1547985"/>
                </a:cubicBezTo>
                <a:cubicBezTo>
                  <a:pt x="1094142" y="1547985"/>
                  <a:pt x="1093051" y="1552644"/>
                  <a:pt x="1093051" y="1552644"/>
                </a:cubicBezTo>
                <a:cubicBezTo>
                  <a:pt x="1090875" y="1561959"/>
                  <a:pt x="1090875" y="1561959"/>
                  <a:pt x="1088697" y="1571278"/>
                </a:cubicBezTo>
                <a:cubicBezTo>
                  <a:pt x="1087609" y="1575937"/>
                  <a:pt x="1087609" y="1575937"/>
                  <a:pt x="1085430" y="1585254"/>
                </a:cubicBezTo>
                <a:cubicBezTo>
                  <a:pt x="1084342" y="1589912"/>
                  <a:pt x="1082164" y="1599230"/>
                  <a:pt x="1081075" y="1603887"/>
                </a:cubicBezTo>
                <a:cubicBezTo>
                  <a:pt x="1079986" y="1608546"/>
                  <a:pt x="1077808" y="1617863"/>
                  <a:pt x="1075630" y="1627179"/>
                </a:cubicBezTo>
                <a:cubicBezTo>
                  <a:pt x="1073454" y="1636497"/>
                  <a:pt x="1071276" y="1645814"/>
                  <a:pt x="1070186" y="1650473"/>
                </a:cubicBezTo>
                <a:cubicBezTo>
                  <a:pt x="1069098" y="1655132"/>
                  <a:pt x="1069098" y="1655132"/>
                  <a:pt x="1068008" y="1659790"/>
                </a:cubicBezTo>
                <a:cubicBezTo>
                  <a:pt x="1068008" y="1659790"/>
                  <a:pt x="1066919" y="1664448"/>
                  <a:pt x="1066919" y="1664448"/>
                </a:cubicBezTo>
                <a:cubicBezTo>
                  <a:pt x="1066919" y="1664448"/>
                  <a:pt x="1065831" y="1669107"/>
                  <a:pt x="1065831" y="1669107"/>
                </a:cubicBezTo>
                <a:cubicBezTo>
                  <a:pt x="1063653" y="1678423"/>
                  <a:pt x="1060385" y="1692399"/>
                  <a:pt x="1048172" y="1695028"/>
                </a:cubicBezTo>
                <a:cubicBezTo>
                  <a:pt x="1047083" y="1699685"/>
                  <a:pt x="1059297" y="1697057"/>
                  <a:pt x="1058209" y="1701716"/>
                </a:cubicBezTo>
                <a:cubicBezTo>
                  <a:pt x="1057119" y="1706375"/>
                  <a:pt x="1045994" y="1704344"/>
                  <a:pt x="1045994" y="1704344"/>
                </a:cubicBezTo>
                <a:cubicBezTo>
                  <a:pt x="1042726" y="1718320"/>
                  <a:pt x="1043816" y="1713661"/>
                  <a:pt x="1041638" y="1722979"/>
                </a:cubicBezTo>
                <a:cubicBezTo>
                  <a:pt x="1040550" y="1727638"/>
                  <a:pt x="1052765" y="1725009"/>
                  <a:pt x="1051675" y="1729668"/>
                </a:cubicBezTo>
                <a:cubicBezTo>
                  <a:pt x="1050587" y="1734325"/>
                  <a:pt x="1037283" y="1741612"/>
                  <a:pt x="1037283" y="1741612"/>
                </a:cubicBezTo>
                <a:cubicBezTo>
                  <a:pt x="1035106" y="1750929"/>
                  <a:pt x="1034017" y="1755588"/>
                  <a:pt x="1032927" y="1760247"/>
                </a:cubicBezTo>
                <a:cubicBezTo>
                  <a:pt x="1031839" y="1764905"/>
                  <a:pt x="1030750" y="1769564"/>
                  <a:pt x="1029661" y="1774222"/>
                </a:cubicBezTo>
                <a:cubicBezTo>
                  <a:pt x="1029661" y="1774222"/>
                  <a:pt x="1027482" y="1783539"/>
                  <a:pt x="1026393" y="1788199"/>
                </a:cubicBezTo>
                <a:cubicBezTo>
                  <a:pt x="1023128" y="1802173"/>
                  <a:pt x="1019862" y="1816150"/>
                  <a:pt x="1017684" y="1825467"/>
                </a:cubicBezTo>
                <a:cubicBezTo>
                  <a:pt x="1015505" y="1834783"/>
                  <a:pt x="1013327" y="1844101"/>
                  <a:pt x="1011149" y="1853418"/>
                </a:cubicBezTo>
                <a:cubicBezTo>
                  <a:pt x="996755" y="1865362"/>
                  <a:pt x="1002439" y="1890686"/>
                  <a:pt x="998083" y="1909321"/>
                </a:cubicBezTo>
                <a:cubicBezTo>
                  <a:pt x="986954" y="1907289"/>
                  <a:pt x="986954" y="1907289"/>
                  <a:pt x="985867" y="1911947"/>
                </a:cubicBezTo>
                <a:cubicBezTo>
                  <a:pt x="984777" y="1916607"/>
                  <a:pt x="985867" y="1911947"/>
                  <a:pt x="995905" y="1918637"/>
                </a:cubicBezTo>
                <a:cubicBezTo>
                  <a:pt x="994816" y="1923296"/>
                  <a:pt x="989372" y="1946589"/>
                  <a:pt x="1002677" y="1939302"/>
                </a:cubicBezTo>
                <a:cubicBezTo>
                  <a:pt x="1001587" y="1943961"/>
                  <a:pt x="1002677" y="1939302"/>
                  <a:pt x="1001587" y="1943961"/>
                </a:cubicBezTo>
                <a:cubicBezTo>
                  <a:pt x="999408" y="1953277"/>
                  <a:pt x="996142" y="1967253"/>
                  <a:pt x="993964" y="1976570"/>
                </a:cubicBezTo>
                <a:cubicBezTo>
                  <a:pt x="992874" y="1981229"/>
                  <a:pt x="992874" y="1981229"/>
                  <a:pt x="991786" y="1985888"/>
                </a:cubicBezTo>
                <a:cubicBezTo>
                  <a:pt x="985254" y="2013839"/>
                  <a:pt x="981986" y="2027815"/>
                  <a:pt x="965416" y="2049077"/>
                </a:cubicBezTo>
                <a:cubicBezTo>
                  <a:pt x="968684" y="2035101"/>
                  <a:pt x="973039" y="2016468"/>
                  <a:pt x="976305" y="2002491"/>
                </a:cubicBezTo>
                <a:cubicBezTo>
                  <a:pt x="959733" y="2023752"/>
                  <a:pt x="965416" y="2049077"/>
                  <a:pt x="962151" y="2063052"/>
                </a:cubicBezTo>
                <a:cubicBezTo>
                  <a:pt x="961061" y="2067711"/>
                  <a:pt x="957794" y="2081687"/>
                  <a:pt x="954527" y="2095662"/>
                </a:cubicBezTo>
                <a:cubicBezTo>
                  <a:pt x="942310" y="2098289"/>
                  <a:pt x="940133" y="2107606"/>
                  <a:pt x="940133" y="2107606"/>
                </a:cubicBezTo>
                <a:cubicBezTo>
                  <a:pt x="941222" y="2102948"/>
                  <a:pt x="941222" y="2102948"/>
                  <a:pt x="942310" y="2098289"/>
                </a:cubicBezTo>
                <a:cubicBezTo>
                  <a:pt x="930094" y="2100914"/>
                  <a:pt x="932271" y="2091599"/>
                  <a:pt x="933360" y="2086940"/>
                </a:cubicBezTo>
                <a:cubicBezTo>
                  <a:pt x="931183" y="2096258"/>
                  <a:pt x="917880" y="2103544"/>
                  <a:pt x="914613" y="2117520"/>
                </a:cubicBezTo>
                <a:lnTo>
                  <a:pt x="921147" y="2089569"/>
                </a:lnTo>
                <a:cubicBezTo>
                  <a:pt x="913286" y="2073562"/>
                  <a:pt x="928768" y="2056959"/>
                  <a:pt x="929857" y="2052300"/>
                </a:cubicBezTo>
                <a:cubicBezTo>
                  <a:pt x="935302" y="2029007"/>
                  <a:pt x="940746" y="2005714"/>
                  <a:pt x="945102" y="1987080"/>
                </a:cubicBezTo>
                <a:cubicBezTo>
                  <a:pt x="956228" y="1989112"/>
                  <a:pt x="955138" y="1993770"/>
                  <a:pt x="955138" y="1993770"/>
                </a:cubicBezTo>
                <a:cubicBezTo>
                  <a:pt x="956228" y="1989112"/>
                  <a:pt x="957316" y="1984454"/>
                  <a:pt x="958405" y="1979795"/>
                </a:cubicBezTo>
                <a:cubicBezTo>
                  <a:pt x="947279" y="1977763"/>
                  <a:pt x="961671" y="1965819"/>
                  <a:pt x="951634" y="1959129"/>
                </a:cubicBezTo>
                <a:cubicBezTo>
                  <a:pt x="950546" y="1963788"/>
                  <a:pt x="951634" y="1959129"/>
                  <a:pt x="940507" y="1957098"/>
                </a:cubicBezTo>
                <a:cubicBezTo>
                  <a:pt x="938330" y="1966416"/>
                  <a:pt x="938330" y="1966416"/>
                  <a:pt x="936152" y="1975733"/>
                </a:cubicBezTo>
                <a:cubicBezTo>
                  <a:pt x="932883" y="1989708"/>
                  <a:pt x="940746" y="2005714"/>
                  <a:pt x="927441" y="2013001"/>
                </a:cubicBezTo>
                <a:cubicBezTo>
                  <a:pt x="916316" y="2010969"/>
                  <a:pt x="916316" y="2010969"/>
                  <a:pt x="915227" y="2015630"/>
                </a:cubicBezTo>
                <a:cubicBezTo>
                  <a:pt x="920303" y="2031127"/>
                  <a:pt x="912865" y="2044341"/>
                  <a:pt x="910306" y="2064594"/>
                </a:cubicBezTo>
                <a:lnTo>
                  <a:pt x="910019" y="2087538"/>
                </a:lnTo>
                <a:lnTo>
                  <a:pt x="909746" y="2088702"/>
                </a:lnTo>
                <a:cubicBezTo>
                  <a:pt x="909202" y="2091033"/>
                  <a:pt x="908385" y="2094525"/>
                  <a:pt x="907841" y="2096855"/>
                </a:cubicBezTo>
                <a:lnTo>
                  <a:pt x="900218" y="2129465"/>
                </a:lnTo>
                <a:lnTo>
                  <a:pt x="895863" y="2148098"/>
                </a:lnTo>
                <a:cubicBezTo>
                  <a:pt x="893685" y="2157415"/>
                  <a:pt x="892596" y="2162074"/>
                  <a:pt x="889329" y="2176049"/>
                </a:cubicBezTo>
                <a:cubicBezTo>
                  <a:pt x="888242" y="2180708"/>
                  <a:pt x="888242" y="2180708"/>
                  <a:pt x="887152" y="2185366"/>
                </a:cubicBezTo>
                <a:cubicBezTo>
                  <a:pt x="884974" y="2194684"/>
                  <a:pt x="870583" y="2206628"/>
                  <a:pt x="869493" y="2211287"/>
                </a:cubicBezTo>
                <a:cubicBezTo>
                  <a:pt x="867316" y="2220603"/>
                  <a:pt x="864050" y="2234580"/>
                  <a:pt x="862959" y="2239237"/>
                </a:cubicBezTo>
                <a:cubicBezTo>
                  <a:pt x="861872" y="2243897"/>
                  <a:pt x="859693" y="2253214"/>
                  <a:pt x="869729" y="2259904"/>
                </a:cubicBezTo>
                <a:lnTo>
                  <a:pt x="871908" y="2250587"/>
                </a:lnTo>
                <a:cubicBezTo>
                  <a:pt x="869729" y="2259904"/>
                  <a:pt x="879768" y="2266593"/>
                  <a:pt x="877590" y="2275909"/>
                </a:cubicBezTo>
                <a:cubicBezTo>
                  <a:pt x="876502" y="2280570"/>
                  <a:pt x="863196" y="2287854"/>
                  <a:pt x="873236" y="2294544"/>
                </a:cubicBezTo>
                <a:cubicBezTo>
                  <a:pt x="872147" y="2299203"/>
                  <a:pt x="873236" y="2294544"/>
                  <a:pt x="872147" y="2299203"/>
                </a:cubicBezTo>
                <a:cubicBezTo>
                  <a:pt x="872147" y="2299203"/>
                  <a:pt x="871058" y="2303861"/>
                  <a:pt x="869970" y="2308519"/>
                </a:cubicBezTo>
                <a:cubicBezTo>
                  <a:pt x="868879" y="2313179"/>
                  <a:pt x="868879" y="2313179"/>
                  <a:pt x="867791" y="2317836"/>
                </a:cubicBezTo>
                <a:cubicBezTo>
                  <a:pt x="865612" y="2327152"/>
                  <a:pt x="863436" y="2336472"/>
                  <a:pt x="861257" y="2345789"/>
                </a:cubicBezTo>
                <a:cubicBezTo>
                  <a:pt x="860167" y="2350446"/>
                  <a:pt x="860167" y="2350446"/>
                  <a:pt x="859080" y="2355105"/>
                </a:cubicBezTo>
                <a:cubicBezTo>
                  <a:pt x="856902" y="2364422"/>
                  <a:pt x="855813" y="2369081"/>
                  <a:pt x="854724" y="2373738"/>
                </a:cubicBezTo>
                <a:cubicBezTo>
                  <a:pt x="853635" y="2378398"/>
                  <a:pt x="852547" y="2383056"/>
                  <a:pt x="852547" y="2383056"/>
                </a:cubicBezTo>
                <a:cubicBezTo>
                  <a:pt x="848191" y="2401690"/>
                  <a:pt x="844925" y="2415666"/>
                  <a:pt x="841657" y="2429642"/>
                </a:cubicBezTo>
                <a:cubicBezTo>
                  <a:pt x="837302" y="2448276"/>
                  <a:pt x="845161" y="2464281"/>
                  <a:pt x="829679" y="2480885"/>
                </a:cubicBezTo>
                <a:cubicBezTo>
                  <a:pt x="827502" y="2490204"/>
                  <a:pt x="822059" y="2513495"/>
                  <a:pt x="829916" y="2529501"/>
                </a:cubicBezTo>
                <a:cubicBezTo>
                  <a:pt x="828827" y="2534161"/>
                  <a:pt x="816614" y="2536787"/>
                  <a:pt x="815524" y="2541447"/>
                </a:cubicBezTo>
                <a:cubicBezTo>
                  <a:pt x="826650" y="2543477"/>
                  <a:pt x="826650" y="2543477"/>
                  <a:pt x="824472" y="2552794"/>
                </a:cubicBezTo>
                <a:cubicBezTo>
                  <a:pt x="836690" y="2550166"/>
                  <a:pt x="830156" y="2578118"/>
                  <a:pt x="815761" y="2590063"/>
                </a:cubicBezTo>
                <a:cubicBezTo>
                  <a:pt x="815761" y="2590063"/>
                  <a:pt x="815761" y="2590063"/>
                  <a:pt x="814672" y="2594721"/>
                </a:cubicBezTo>
                <a:cubicBezTo>
                  <a:pt x="814672" y="2594721"/>
                  <a:pt x="814672" y="2594721"/>
                  <a:pt x="813583" y="2599379"/>
                </a:cubicBezTo>
                <a:cubicBezTo>
                  <a:pt x="813583" y="2599379"/>
                  <a:pt x="812494" y="2604038"/>
                  <a:pt x="812494" y="2604038"/>
                </a:cubicBezTo>
                <a:cubicBezTo>
                  <a:pt x="812494" y="2604038"/>
                  <a:pt x="812494" y="2604038"/>
                  <a:pt x="823622" y="2606070"/>
                </a:cubicBezTo>
                <a:lnTo>
                  <a:pt x="820355" y="2620045"/>
                </a:lnTo>
                <a:cubicBezTo>
                  <a:pt x="818178" y="2629363"/>
                  <a:pt x="811644" y="2657313"/>
                  <a:pt x="808378" y="2671289"/>
                </a:cubicBezTo>
                <a:cubicBezTo>
                  <a:pt x="807289" y="2675948"/>
                  <a:pt x="808378" y="2671289"/>
                  <a:pt x="820594" y="2668661"/>
                </a:cubicBezTo>
                <a:cubicBezTo>
                  <a:pt x="816241" y="2687295"/>
                  <a:pt x="801845" y="2699240"/>
                  <a:pt x="799667" y="2708557"/>
                </a:cubicBezTo>
                <a:cubicBezTo>
                  <a:pt x="795312" y="2727191"/>
                  <a:pt x="805351" y="2733882"/>
                  <a:pt x="800995" y="2752515"/>
                </a:cubicBezTo>
                <a:cubicBezTo>
                  <a:pt x="799906" y="2757173"/>
                  <a:pt x="798818" y="2761834"/>
                  <a:pt x="797729" y="2766491"/>
                </a:cubicBezTo>
                <a:cubicBezTo>
                  <a:pt x="798818" y="2761834"/>
                  <a:pt x="809943" y="2763863"/>
                  <a:pt x="811031" y="2759204"/>
                </a:cubicBezTo>
                <a:cubicBezTo>
                  <a:pt x="806676" y="2777840"/>
                  <a:pt x="790106" y="2799102"/>
                  <a:pt x="794699" y="2829085"/>
                </a:cubicBezTo>
                <a:cubicBezTo>
                  <a:pt x="794699" y="2829085"/>
                  <a:pt x="805826" y="2831115"/>
                  <a:pt x="805826" y="2831115"/>
                </a:cubicBezTo>
                <a:lnTo>
                  <a:pt x="811270" y="2807821"/>
                </a:lnTo>
                <a:cubicBezTo>
                  <a:pt x="822397" y="2809851"/>
                  <a:pt x="810182" y="2812479"/>
                  <a:pt x="822397" y="2809851"/>
                </a:cubicBezTo>
                <a:cubicBezTo>
                  <a:pt x="826752" y="2791218"/>
                  <a:pt x="832195" y="2767926"/>
                  <a:pt x="837641" y="2744633"/>
                </a:cubicBezTo>
                <a:cubicBezTo>
                  <a:pt x="837641" y="2744633"/>
                  <a:pt x="839820" y="2735315"/>
                  <a:pt x="850947" y="2737346"/>
                </a:cubicBezTo>
                <a:lnTo>
                  <a:pt x="848768" y="2746664"/>
                </a:lnTo>
                <a:lnTo>
                  <a:pt x="847679" y="2751321"/>
                </a:lnTo>
                <a:lnTo>
                  <a:pt x="846590" y="2755981"/>
                </a:lnTo>
                <a:lnTo>
                  <a:pt x="845500" y="2760639"/>
                </a:lnTo>
                <a:cubicBezTo>
                  <a:pt x="854450" y="2771988"/>
                  <a:pt x="840057" y="2783933"/>
                  <a:pt x="837880" y="2793250"/>
                </a:cubicBezTo>
                <a:cubicBezTo>
                  <a:pt x="837880" y="2793250"/>
                  <a:pt x="838968" y="2788592"/>
                  <a:pt x="850094" y="2790621"/>
                </a:cubicBezTo>
                <a:cubicBezTo>
                  <a:pt x="849004" y="2795281"/>
                  <a:pt x="847916" y="2799937"/>
                  <a:pt x="846828" y="2804596"/>
                </a:cubicBezTo>
                <a:cubicBezTo>
                  <a:pt x="845737" y="2809256"/>
                  <a:pt x="844649" y="2813914"/>
                  <a:pt x="843560" y="2818573"/>
                </a:cubicBezTo>
                <a:cubicBezTo>
                  <a:pt x="841382" y="2827889"/>
                  <a:pt x="838115" y="2841865"/>
                  <a:pt x="826989" y="2839835"/>
                </a:cubicBezTo>
                <a:cubicBezTo>
                  <a:pt x="824813" y="2849152"/>
                  <a:pt x="824813" y="2849152"/>
                  <a:pt x="822636" y="2858469"/>
                </a:cubicBezTo>
                <a:cubicBezTo>
                  <a:pt x="822636" y="2858469"/>
                  <a:pt x="822636" y="2858469"/>
                  <a:pt x="810417" y="2861096"/>
                </a:cubicBezTo>
                <a:cubicBezTo>
                  <a:pt x="808241" y="2870412"/>
                  <a:pt x="804974" y="2884388"/>
                  <a:pt x="804974" y="2884388"/>
                </a:cubicBezTo>
                <a:cubicBezTo>
                  <a:pt x="804974" y="2884388"/>
                  <a:pt x="802795" y="2893706"/>
                  <a:pt x="802795" y="2893706"/>
                </a:cubicBezTo>
                <a:cubicBezTo>
                  <a:pt x="802795" y="2893706"/>
                  <a:pt x="801707" y="2898365"/>
                  <a:pt x="801707" y="2898365"/>
                </a:cubicBezTo>
                <a:cubicBezTo>
                  <a:pt x="784048" y="2924284"/>
                  <a:pt x="780781" y="2938261"/>
                  <a:pt x="774248" y="2966212"/>
                </a:cubicBezTo>
                <a:cubicBezTo>
                  <a:pt x="785374" y="2968241"/>
                  <a:pt x="785374" y="2968241"/>
                  <a:pt x="786462" y="2963584"/>
                </a:cubicBezTo>
                <a:cubicBezTo>
                  <a:pt x="792996" y="2935633"/>
                  <a:pt x="799528" y="2907681"/>
                  <a:pt x="813924" y="2895737"/>
                </a:cubicBezTo>
                <a:cubicBezTo>
                  <a:pt x="822871" y="2907084"/>
                  <a:pt x="822871" y="2907084"/>
                  <a:pt x="819604" y="2921060"/>
                </a:cubicBezTo>
                <a:cubicBezTo>
                  <a:pt x="820694" y="2916402"/>
                  <a:pt x="820694" y="2916402"/>
                  <a:pt x="820694" y="2916402"/>
                </a:cubicBezTo>
                <a:cubicBezTo>
                  <a:pt x="831822" y="2918432"/>
                  <a:pt x="832910" y="2913775"/>
                  <a:pt x="832910" y="2913775"/>
                </a:cubicBezTo>
                <a:cubicBezTo>
                  <a:pt x="832910" y="2913775"/>
                  <a:pt x="831822" y="2918432"/>
                  <a:pt x="830732" y="2923090"/>
                </a:cubicBezTo>
                <a:cubicBezTo>
                  <a:pt x="828555" y="2932408"/>
                  <a:pt x="816338" y="2935036"/>
                  <a:pt x="815250" y="2939695"/>
                </a:cubicBezTo>
                <a:cubicBezTo>
                  <a:pt x="815250" y="2939695"/>
                  <a:pt x="816338" y="2935036"/>
                  <a:pt x="816338" y="2935036"/>
                </a:cubicBezTo>
                <a:cubicBezTo>
                  <a:pt x="815250" y="2939695"/>
                  <a:pt x="801946" y="2946982"/>
                  <a:pt x="798679" y="2960956"/>
                </a:cubicBezTo>
                <a:cubicBezTo>
                  <a:pt x="798679" y="2960956"/>
                  <a:pt x="797590" y="2965615"/>
                  <a:pt x="797590" y="2965615"/>
                </a:cubicBezTo>
                <a:cubicBezTo>
                  <a:pt x="796502" y="2970273"/>
                  <a:pt x="795411" y="2974932"/>
                  <a:pt x="794323" y="2979590"/>
                </a:cubicBezTo>
                <a:cubicBezTo>
                  <a:pt x="793234" y="2984249"/>
                  <a:pt x="793234" y="2984249"/>
                  <a:pt x="793234" y="2984249"/>
                </a:cubicBezTo>
                <a:cubicBezTo>
                  <a:pt x="793234" y="2984249"/>
                  <a:pt x="793234" y="2984249"/>
                  <a:pt x="804361" y="2986280"/>
                </a:cubicBezTo>
                <a:lnTo>
                  <a:pt x="801094" y="3000254"/>
                </a:lnTo>
                <a:cubicBezTo>
                  <a:pt x="800005" y="3004915"/>
                  <a:pt x="811134" y="3006945"/>
                  <a:pt x="811134" y="3006945"/>
                </a:cubicBezTo>
                <a:cubicBezTo>
                  <a:pt x="807866" y="3020921"/>
                  <a:pt x="807866" y="3020921"/>
                  <a:pt x="806778" y="3025578"/>
                </a:cubicBezTo>
                <a:cubicBezTo>
                  <a:pt x="793471" y="3032865"/>
                  <a:pt x="795648" y="3023548"/>
                  <a:pt x="796738" y="3018889"/>
                </a:cubicBezTo>
                <a:cubicBezTo>
                  <a:pt x="782346" y="3030835"/>
                  <a:pt x="791294" y="3042182"/>
                  <a:pt x="786939" y="3060817"/>
                </a:cubicBezTo>
                <a:lnTo>
                  <a:pt x="790204" y="3046841"/>
                </a:lnTo>
                <a:cubicBezTo>
                  <a:pt x="790204" y="3046841"/>
                  <a:pt x="791294" y="3042182"/>
                  <a:pt x="802422" y="3044213"/>
                </a:cubicBezTo>
                <a:cubicBezTo>
                  <a:pt x="799154" y="3058191"/>
                  <a:pt x="785850" y="3065475"/>
                  <a:pt x="793710" y="3081481"/>
                </a:cubicBezTo>
                <a:cubicBezTo>
                  <a:pt x="792621" y="3086139"/>
                  <a:pt x="781494" y="3084108"/>
                  <a:pt x="780404" y="3088768"/>
                </a:cubicBezTo>
                <a:lnTo>
                  <a:pt x="781494" y="3084108"/>
                </a:lnTo>
                <a:cubicBezTo>
                  <a:pt x="769279" y="3086736"/>
                  <a:pt x="767102" y="3096054"/>
                  <a:pt x="766013" y="3100713"/>
                </a:cubicBezTo>
                <a:cubicBezTo>
                  <a:pt x="767102" y="3096054"/>
                  <a:pt x="768191" y="3091396"/>
                  <a:pt x="755973" y="3094023"/>
                </a:cubicBezTo>
                <a:cubicBezTo>
                  <a:pt x="755973" y="3094023"/>
                  <a:pt x="755157" y="3097517"/>
                  <a:pt x="754476" y="3100429"/>
                </a:cubicBezTo>
                <a:lnTo>
                  <a:pt x="753766" y="3103469"/>
                </a:lnTo>
                <a:lnTo>
                  <a:pt x="753796" y="3103339"/>
                </a:lnTo>
                <a:cubicBezTo>
                  <a:pt x="753522" y="3104503"/>
                  <a:pt x="753522" y="3104503"/>
                  <a:pt x="753676" y="3103849"/>
                </a:cubicBezTo>
                <a:lnTo>
                  <a:pt x="753766" y="3103469"/>
                </a:lnTo>
                <a:lnTo>
                  <a:pt x="750530" y="3117316"/>
                </a:lnTo>
                <a:cubicBezTo>
                  <a:pt x="749440" y="3121974"/>
                  <a:pt x="749440" y="3121974"/>
                  <a:pt x="749440" y="3121974"/>
                </a:cubicBezTo>
                <a:cubicBezTo>
                  <a:pt x="748352" y="3126631"/>
                  <a:pt x="748352" y="3126631"/>
                  <a:pt x="758391" y="3133323"/>
                </a:cubicBezTo>
                <a:cubicBezTo>
                  <a:pt x="747263" y="3131290"/>
                  <a:pt x="747263" y="3131290"/>
                  <a:pt x="747263" y="3131290"/>
                </a:cubicBezTo>
                <a:cubicBezTo>
                  <a:pt x="756212" y="3142639"/>
                  <a:pt x="742907" y="3149925"/>
                  <a:pt x="739641" y="3163901"/>
                </a:cubicBezTo>
                <a:cubicBezTo>
                  <a:pt x="740730" y="3159242"/>
                  <a:pt x="740730" y="3159242"/>
                  <a:pt x="751858" y="3161274"/>
                </a:cubicBezTo>
                <a:cubicBezTo>
                  <a:pt x="749680" y="3170590"/>
                  <a:pt x="752946" y="3156614"/>
                  <a:pt x="761894" y="3167962"/>
                </a:cubicBezTo>
                <a:cubicBezTo>
                  <a:pt x="760806" y="3172620"/>
                  <a:pt x="758627" y="3181937"/>
                  <a:pt x="757539" y="3186598"/>
                </a:cubicBezTo>
                <a:cubicBezTo>
                  <a:pt x="743146" y="3198542"/>
                  <a:pt x="751005" y="3214548"/>
                  <a:pt x="747738" y="3228524"/>
                </a:cubicBezTo>
                <a:cubicBezTo>
                  <a:pt x="749917" y="3219207"/>
                  <a:pt x="739879" y="3212517"/>
                  <a:pt x="740967" y="3207858"/>
                </a:cubicBezTo>
                <a:lnTo>
                  <a:pt x="746413" y="3184567"/>
                </a:lnTo>
                <a:cubicBezTo>
                  <a:pt x="733108" y="3191851"/>
                  <a:pt x="740967" y="3207858"/>
                  <a:pt x="739879" y="3212517"/>
                </a:cubicBezTo>
                <a:cubicBezTo>
                  <a:pt x="738790" y="3217176"/>
                  <a:pt x="737702" y="3221833"/>
                  <a:pt x="736614" y="3226493"/>
                </a:cubicBezTo>
                <a:cubicBezTo>
                  <a:pt x="731169" y="3249786"/>
                  <a:pt x="725724" y="3273078"/>
                  <a:pt x="721369" y="3291714"/>
                </a:cubicBezTo>
                <a:lnTo>
                  <a:pt x="729399" y="3297064"/>
                </a:lnTo>
                <a:lnTo>
                  <a:pt x="717013" y="3310347"/>
                </a:lnTo>
                <a:cubicBezTo>
                  <a:pt x="717013" y="3310347"/>
                  <a:pt x="718102" y="3305688"/>
                  <a:pt x="706974" y="3303657"/>
                </a:cubicBezTo>
                <a:cubicBezTo>
                  <a:pt x="703708" y="3317633"/>
                  <a:pt x="711568" y="3333641"/>
                  <a:pt x="709390" y="3342957"/>
                </a:cubicBezTo>
                <a:lnTo>
                  <a:pt x="710480" y="3338298"/>
                </a:lnTo>
                <a:cubicBezTo>
                  <a:pt x="711568" y="3333641"/>
                  <a:pt x="711568" y="3333641"/>
                  <a:pt x="712658" y="3328981"/>
                </a:cubicBezTo>
                <a:cubicBezTo>
                  <a:pt x="712658" y="3328981"/>
                  <a:pt x="713746" y="3324323"/>
                  <a:pt x="713746" y="3324323"/>
                </a:cubicBezTo>
                <a:cubicBezTo>
                  <a:pt x="713746" y="3324323"/>
                  <a:pt x="714835" y="3319663"/>
                  <a:pt x="714835" y="3319663"/>
                </a:cubicBezTo>
                <a:cubicBezTo>
                  <a:pt x="714835" y="3319663"/>
                  <a:pt x="713746" y="3324323"/>
                  <a:pt x="724872" y="3326354"/>
                </a:cubicBezTo>
                <a:cubicBezTo>
                  <a:pt x="723782" y="3331012"/>
                  <a:pt x="721605" y="3340328"/>
                  <a:pt x="721605" y="3340328"/>
                </a:cubicBezTo>
                <a:cubicBezTo>
                  <a:pt x="720516" y="3344986"/>
                  <a:pt x="721605" y="3340328"/>
                  <a:pt x="720516" y="3344986"/>
                </a:cubicBezTo>
                <a:cubicBezTo>
                  <a:pt x="718339" y="3354304"/>
                  <a:pt x="718339" y="3354304"/>
                  <a:pt x="717250" y="3358964"/>
                </a:cubicBezTo>
                <a:cubicBezTo>
                  <a:pt x="705035" y="3361591"/>
                  <a:pt x="702858" y="3370908"/>
                  <a:pt x="701768" y="3375565"/>
                </a:cubicBezTo>
                <a:cubicBezTo>
                  <a:pt x="691729" y="3368876"/>
                  <a:pt x="692818" y="3364218"/>
                  <a:pt x="692818" y="3364218"/>
                </a:cubicBezTo>
                <a:cubicBezTo>
                  <a:pt x="692818" y="3364218"/>
                  <a:pt x="692818" y="3364218"/>
                  <a:pt x="693908" y="3359559"/>
                </a:cubicBezTo>
                <a:cubicBezTo>
                  <a:pt x="693908" y="3359559"/>
                  <a:pt x="696085" y="3350242"/>
                  <a:pt x="697174" y="3345585"/>
                </a:cubicBezTo>
                <a:cubicBezTo>
                  <a:pt x="686049" y="3343553"/>
                  <a:pt x="683870" y="3352871"/>
                  <a:pt x="683870" y="3352871"/>
                </a:cubicBezTo>
                <a:cubicBezTo>
                  <a:pt x="679515" y="3371505"/>
                  <a:pt x="676248" y="3385481"/>
                  <a:pt x="671894" y="3404114"/>
                </a:cubicBezTo>
                <a:cubicBezTo>
                  <a:pt x="670803" y="3408773"/>
                  <a:pt x="670803" y="3408773"/>
                  <a:pt x="669715" y="3413431"/>
                </a:cubicBezTo>
                <a:lnTo>
                  <a:pt x="668627" y="3418089"/>
                </a:lnTo>
                <a:lnTo>
                  <a:pt x="667537" y="3422747"/>
                </a:lnTo>
                <a:lnTo>
                  <a:pt x="666449" y="3427405"/>
                </a:lnTo>
                <a:cubicBezTo>
                  <a:pt x="665359" y="3432065"/>
                  <a:pt x="665359" y="3432065"/>
                  <a:pt x="664270" y="3436724"/>
                </a:cubicBezTo>
                <a:cubicBezTo>
                  <a:pt x="664270" y="3436724"/>
                  <a:pt x="664270" y="3436724"/>
                  <a:pt x="663181" y="3441382"/>
                </a:cubicBezTo>
                <a:cubicBezTo>
                  <a:pt x="662093" y="3446042"/>
                  <a:pt x="661005" y="3450699"/>
                  <a:pt x="659914" y="3455358"/>
                </a:cubicBezTo>
                <a:cubicBezTo>
                  <a:pt x="655561" y="3473991"/>
                  <a:pt x="652292" y="3487967"/>
                  <a:pt x="647938" y="3506602"/>
                </a:cubicBezTo>
                <a:lnTo>
                  <a:pt x="642492" y="3529894"/>
                </a:lnTo>
                <a:lnTo>
                  <a:pt x="635960" y="3557845"/>
                </a:lnTo>
                <a:cubicBezTo>
                  <a:pt x="624832" y="3555814"/>
                  <a:pt x="623744" y="3560474"/>
                  <a:pt x="622654" y="3565133"/>
                </a:cubicBezTo>
                <a:cubicBezTo>
                  <a:pt x="622654" y="3565133"/>
                  <a:pt x="622654" y="3565133"/>
                  <a:pt x="621566" y="3569790"/>
                </a:cubicBezTo>
                <a:cubicBezTo>
                  <a:pt x="632694" y="3571821"/>
                  <a:pt x="632694" y="3571821"/>
                  <a:pt x="632694" y="3571821"/>
                </a:cubicBezTo>
                <a:cubicBezTo>
                  <a:pt x="632694" y="3571821"/>
                  <a:pt x="632694" y="3571821"/>
                  <a:pt x="633781" y="3567164"/>
                </a:cubicBezTo>
                <a:cubicBezTo>
                  <a:pt x="633781" y="3567164"/>
                  <a:pt x="634871" y="3562505"/>
                  <a:pt x="634871" y="3562505"/>
                </a:cubicBezTo>
                <a:cubicBezTo>
                  <a:pt x="635960" y="3557846"/>
                  <a:pt x="640373" y="3551365"/>
                  <a:pt x="643261" y="3545213"/>
                </a:cubicBezTo>
                <a:cubicBezTo>
                  <a:pt x="646151" y="3539062"/>
                  <a:pt x="647511" y="3533240"/>
                  <a:pt x="642492" y="3529894"/>
                </a:cubicBezTo>
                <a:cubicBezTo>
                  <a:pt x="643582" y="3525236"/>
                  <a:pt x="645759" y="3515920"/>
                  <a:pt x="657974" y="3513291"/>
                </a:cubicBezTo>
                <a:cubicBezTo>
                  <a:pt x="655796" y="3522607"/>
                  <a:pt x="653619" y="3531925"/>
                  <a:pt x="650352" y="3545901"/>
                </a:cubicBezTo>
                <a:cubicBezTo>
                  <a:pt x="649263" y="3550561"/>
                  <a:pt x="649263" y="3550561"/>
                  <a:pt x="649263" y="3550561"/>
                </a:cubicBezTo>
                <a:cubicBezTo>
                  <a:pt x="648174" y="3555218"/>
                  <a:pt x="647086" y="3559876"/>
                  <a:pt x="645997" y="3564536"/>
                </a:cubicBezTo>
                <a:cubicBezTo>
                  <a:pt x="657124" y="3566566"/>
                  <a:pt x="658213" y="3561908"/>
                  <a:pt x="657124" y="3566566"/>
                </a:cubicBezTo>
                <a:lnTo>
                  <a:pt x="653857" y="3580541"/>
                </a:lnTo>
                <a:cubicBezTo>
                  <a:pt x="653313" y="3582870"/>
                  <a:pt x="650531" y="3582363"/>
                  <a:pt x="647614" y="3582438"/>
                </a:cubicBezTo>
                <a:lnTo>
                  <a:pt x="646747" y="3583099"/>
                </a:lnTo>
                <a:lnTo>
                  <a:pt x="646304" y="3583065"/>
                </a:lnTo>
                <a:lnTo>
                  <a:pt x="643861" y="3585302"/>
                </a:lnTo>
                <a:lnTo>
                  <a:pt x="640551" y="3587827"/>
                </a:lnTo>
                <a:lnTo>
                  <a:pt x="640426" y="3588364"/>
                </a:lnTo>
                <a:lnTo>
                  <a:pt x="637585" y="3590642"/>
                </a:lnTo>
                <a:cubicBezTo>
                  <a:pt x="633226" y="3593169"/>
                  <a:pt x="633227" y="3588118"/>
                  <a:pt x="631046" y="3588117"/>
                </a:cubicBezTo>
                <a:cubicBezTo>
                  <a:pt x="622328" y="3590643"/>
                  <a:pt x="620148" y="3598220"/>
                  <a:pt x="611429" y="3593169"/>
                </a:cubicBezTo>
                <a:cubicBezTo>
                  <a:pt x="604890" y="3600745"/>
                  <a:pt x="609250" y="3608323"/>
                  <a:pt x="598350" y="3610849"/>
                </a:cubicBezTo>
                <a:cubicBezTo>
                  <a:pt x="596170" y="3603271"/>
                  <a:pt x="596170" y="3600746"/>
                  <a:pt x="591811" y="3595695"/>
                </a:cubicBezTo>
                <a:cubicBezTo>
                  <a:pt x="593992" y="3588118"/>
                  <a:pt x="607069" y="3578015"/>
                  <a:pt x="598350" y="3575488"/>
                </a:cubicBezTo>
                <a:cubicBezTo>
                  <a:pt x="598350" y="3575488"/>
                  <a:pt x="591811" y="3578014"/>
                  <a:pt x="585273" y="3580539"/>
                </a:cubicBezTo>
                <a:cubicBezTo>
                  <a:pt x="587451" y="3583065"/>
                  <a:pt x="587451" y="3583065"/>
                  <a:pt x="587451" y="3583065"/>
                </a:cubicBezTo>
                <a:cubicBezTo>
                  <a:pt x="583092" y="3583066"/>
                  <a:pt x="580914" y="3583065"/>
                  <a:pt x="578733" y="3588118"/>
                </a:cubicBezTo>
                <a:cubicBezTo>
                  <a:pt x="578733" y="3585592"/>
                  <a:pt x="578733" y="3585592"/>
                  <a:pt x="578733" y="3585592"/>
                </a:cubicBezTo>
                <a:cubicBezTo>
                  <a:pt x="576554" y="3580540"/>
                  <a:pt x="572194" y="3590642"/>
                  <a:pt x="570014" y="3590643"/>
                </a:cubicBezTo>
                <a:cubicBezTo>
                  <a:pt x="570013" y="3595696"/>
                  <a:pt x="570014" y="3598220"/>
                  <a:pt x="570014" y="3603272"/>
                </a:cubicBezTo>
                <a:cubicBezTo>
                  <a:pt x="561296" y="3605798"/>
                  <a:pt x="550398" y="3610849"/>
                  <a:pt x="541678" y="3600746"/>
                </a:cubicBezTo>
                <a:cubicBezTo>
                  <a:pt x="537319" y="3620952"/>
                  <a:pt x="524240" y="3608323"/>
                  <a:pt x="515522" y="3608323"/>
                </a:cubicBezTo>
                <a:cubicBezTo>
                  <a:pt x="502442" y="3605799"/>
                  <a:pt x="491545" y="3636106"/>
                  <a:pt x="482825" y="3615901"/>
                </a:cubicBezTo>
                <a:cubicBezTo>
                  <a:pt x="471927" y="3623478"/>
                  <a:pt x="458850" y="3636106"/>
                  <a:pt x="447950" y="3623479"/>
                </a:cubicBezTo>
                <a:cubicBezTo>
                  <a:pt x="443590" y="3633581"/>
                  <a:pt x="439231" y="3628530"/>
                  <a:pt x="434872" y="3636107"/>
                </a:cubicBezTo>
                <a:cubicBezTo>
                  <a:pt x="426154" y="3618426"/>
                  <a:pt x="417434" y="3628530"/>
                  <a:pt x="406535" y="3638632"/>
                </a:cubicBezTo>
                <a:cubicBezTo>
                  <a:pt x="395637" y="3636106"/>
                  <a:pt x="397816" y="3633581"/>
                  <a:pt x="384738" y="3636106"/>
                </a:cubicBezTo>
                <a:cubicBezTo>
                  <a:pt x="384738" y="3638632"/>
                  <a:pt x="384739" y="3643685"/>
                  <a:pt x="380379" y="3643685"/>
                </a:cubicBezTo>
                <a:cubicBezTo>
                  <a:pt x="378199" y="3643685"/>
                  <a:pt x="378199" y="3646210"/>
                  <a:pt x="376019" y="3646210"/>
                </a:cubicBezTo>
                <a:cubicBezTo>
                  <a:pt x="365120" y="3643685"/>
                  <a:pt x="347683" y="3641159"/>
                  <a:pt x="334606" y="3646210"/>
                </a:cubicBezTo>
                <a:cubicBezTo>
                  <a:pt x="332426" y="3648736"/>
                  <a:pt x="328066" y="3653786"/>
                  <a:pt x="325886" y="3656314"/>
                </a:cubicBezTo>
                <a:cubicBezTo>
                  <a:pt x="310627" y="3663891"/>
                  <a:pt x="286651" y="3661364"/>
                  <a:pt x="271393" y="3666417"/>
                </a:cubicBezTo>
                <a:cubicBezTo>
                  <a:pt x="238697" y="3673994"/>
                  <a:pt x="206003" y="3691673"/>
                  <a:pt x="190743" y="3724508"/>
                </a:cubicBezTo>
                <a:cubicBezTo>
                  <a:pt x="168947" y="3734612"/>
                  <a:pt x="142790" y="3742189"/>
                  <a:pt x="134071" y="3775023"/>
                </a:cubicBezTo>
                <a:cubicBezTo>
                  <a:pt x="127532" y="3772499"/>
                  <a:pt x="127531" y="3790179"/>
                  <a:pt x="123173" y="3785127"/>
                </a:cubicBezTo>
                <a:cubicBezTo>
                  <a:pt x="123172" y="3790179"/>
                  <a:pt x="118812" y="3790179"/>
                  <a:pt x="120992" y="3795230"/>
                </a:cubicBezTo>
                <a:cubicBezTo>
                  <a:pt x="99195" y="3802808"/>
                  <a:pt x="92655" y="3812910"/>
                  <a:pt x="90476" y="3838168"/>
                </a:cubicBezTo>
                <a:cubicBezTo>
                  <a:pt x="81758" y="3843221"/>
                  <a:pt x="70858" y="3855849"/>
                  <a:pt x="70859" y="3865952"/>
                </a:cubicBezTo>
                <a:cubicBezTo>
                  <a:pt x="62140" y="3871003"/>
                  <a:pt x="55601" y="3876055"/>
                  <a:pt x="44703" y="3876055"/>
                </a:cubicBezTo>
                <a:cubicBezTo>
                  <a:pt x="38163" y="3886157"/>
                  <a:pt x="29444" y="3896261"/>
                  <a:pt x="16366" y="3903838"/>
                </a:cubicBezTo>
                <a:cubicBezTo>
                  <a:pt x="18547" y="3908890"/>
                  <a:pt x="14187" y="3911416"/>
                  <a:pt x="16366" y="3918993"/>
                </a:cubicBezTo>
                <a:cubicBezTo>
                  <a:pt x="9827" y="3916467"/>
                  <a:pt x="12006" y="3926571"/>
                  <a:pt x="12006" y="3931621"/>
                </a:cubicBezTo>
                <a:cubicBezTo>
                  <a:pt x="12006" y="3931621"/>
                  <a:pt x="22904" y="3936673"/>
                  <a:pt x="22905" y="3944252"/>
                </a:cubicBezTo>
                <a:cubicBezTo>
                  <a:pt x="16365" y="3954353"/>
                  <a:pt x="5467" y="3974561"/>
                  <a:pt x="3287" y="3987188"/>
                </a:cubicBezTo>
                <a:cubicBezTo>
                  <a:pt x="3287" y="3994766"/>
                  <a:pt x="5468" y="3992241"/>
                  <a:pt x="3287" y="3997292"/>
                </a:cubicBezTo>
                <a:cubicBezTo>
                  <a:pt x="-5432" y="4017498"/>
                  <a:pt x="5467" y="4032652"/>
                  <a:pt x="9827" y="4050334"/>
                </a:cubicBezTo>
                <a:cubicBezTo>
                  <a:pt x="20725" y="4050333"/>
                  <a:pt x="29443" y="4057911"/>
                  <a:pt x="31623" y="4070539"/>
                </a:cubicBezTo>
                <a:cubicBezTo>
                  <a:pt x="42523" y="4078115"/>
                  <a:pt x="53422" y="4075591"/>
                  <a:pt x="62140" y="4085694"/>
                </a:cubicBezTo>
                <a:cubicBezTo>
                  <a:pt x="75218" y="4085695"/>
                  <a:pt x="86116" y="4083169"/>
                  <a:pt x="90476" y="4098323"/>
                </a:cubicBezTo>
                <a:cubicBezTo>
                  <a:pt x="94836" y="4113478"/>
                  <a:pt x="77398" y="4133683"/>
                  <a:pt x="77398" y="4148838"/>
                </a:cubicBezTo>
                <a:cubicBezTo>
                  <a:pt x="77398" y="4156415"/>
                  <a:pt x="81758" y="4161467"/>
                  <a:pt x="81758" y="4169045"/>
                </a:cubicBezTo>
                <a:cubicBezTo>
                  <a:pt x="81758" y="4181672"/>
                  <a:pt x="92655" y="4186725"/>
                  <a:pt x="94835" y="4209456"/>
                </a:cubicBezTo>
                <a:cubicBezTo>
                  <a:pt x="88296" y="4209456"/>
                  <a:pt x="88297" y="4217033"/>
                  <a:pt x="83936" y="4219560"/>
                </a:cubicBezTo>
                <a:cubicBezTo>
                  <a:pt x="83937" y="4229663"/>
                  <a:pt x="86117" y="4234713"/>
                  <a:pt x="88297" y="4239767"/>
                </a:cubicBezTo>
                <a:cubicBezTo>
                  <a:pt x="77398" y="4262497"/>
                  <a:pt x="92655" y="4287755"/>
                  <a:pt x="90477" y="4313014"/>
                </a:cubicBezTo>
                <a:cubicBezTo>
                  <a:pt x="90477" y="4315539"/>
                  <a:pt x="90477" y="4328167"/>
                  <a:pt x="90476" y="4330693"/>
                </a:cubicBezTo>
                <a:cubicBezTo>
                  <a:pt x="90476" y="4340797"/>
                  <a:pt x="97016" y="4348375"/>
                  <a:pt x="97016" y="4358477"/>
                </a:cubicBezTo>
                <a:cubicBezTo>
                  <a:pt x="99194" y="4363528"/>
                  <a:pt x="97016" y="4368580"/>
                  <a:pt x="97016" y="4373631"/>
                </a:cubicBezTo>
                <a:cubicBezTo>
                  <a:pt x="97016" y="4388786"/>
                  <a:pt x="103555" y="4403941"/>
                  <a:pt x="103554" y="4421621"/>
                </a:cubicBezTo>
                <a:cubicBezTo>
                  <a:pt x="101376" y="4424147"/>
                  <a:pt x="101375" y="4431724"/>
                  <a:pt x="99195" y="4434251"/>
                </a:cubicBezTo>
                <a:cubicBezTo>
                  <a:pt x="99194" y="4482239"/>
                  <a:pt x="123173" y="4507498"/>
                  <a:pt x="140610" y="4542857"/>
                </a:cubicBezTo>
                <a:cubicBezTo>
                  <a:pt x="138430" y="4552961"/>
                  <a:pt x="142790" y="4555487"/>
                  <a:pt x="144970" y="4563063"/>
                </a:cubicBezTo>
                <a:cubicBezTo>
                  <a:pt x="155869" y="4563064"/>
                  <a:pt x="164587" y="4578218"/>
                  <a:pt x="173306" y="4575692"/>
                </a:cubicBezTo>
                <a:cubicBezTo>
                  <a:pt x="171126" y="4583269"/>
                  <a:pt x="195102" y="4580744"/>
                  <a:pt x="197283" y="4595898"/>
                </a:cubicBezTo>
                <a:cubicBezTo>
                  <a:pt x="208182" y="4595899"/>
                  <a:pt x="216900" y="4608528"/>
                  <a:pt x="227798" y="4608528"/>
                </a:cubicBezTo>
                <a:cubicBezTo>
                  <a:pt x="232159" y="4611054"/>
                  <a:pt x="236518" y="4606001"/>
                  <a:pt x="240878" y="4608527"/>
                </a:cubicBezTo>
                <a:cubicBezTo>
                  <a:pt x="262674" y="4611053"/>
                  <a:pt x="273573" y="4636311"/>
                  <a:pt x="288830" y="4653992"/>
                </a:cubicBezTo>
                <a:cubicBezTo>
                  <a:pt x="286652" y="4653991"/>
                  <a:pt x="286651" y="4656517"/>
                  <a:pt x="286651" y="4659043"/>
                </a:cubicBezTo>
                <a:cubicBezTo>
                  <a:pt x="299729" y="4669145"/>
                  <a:pt x="306268" y="4686826"/>
                  <a:pt x="321526" y="4694405"/>
                </a:cubicBezTo>
                <a:cubicBezTo>
                  <a:pt x="325886" y="4694405"/>
                  <a:pt x="332426" y="4691878"/>
                  <a:pt x="336785" y="4694404"/>
                </a:cubicBezTo>
                <a:cubicBezTo>
                  <a:pt x="338965" y="4694405"/>
                  <a:pt x="341144" y="4696930"/>
                  <a:pt x="345503" y="4696929"/>
                </a:cubicBezTo>
                <a:cubicBezTo>
                  <a:pt x="345504" y="4699455"/>
                  <a:pt x="349862" y="4694404"/>
                  <a:pt x="352042" y="4696929"/>
                </a:cubicBezTo>
                <a:cubicBezTo>
                  <a:pt x="352042" y="4696929"/>
                  <a:pt x="354222" y="4699455"/>
                  <a:pt x="354222" y="4699455"/>
                </a:cubicBezTo>
                <a:cubicBezTo>
                  <a:pt x="380378" y="4709558"/>
                  <a:pt x="413074" y="4709558"/>
                  <a:pt x="437051" y="4727238"/>
                </a:cubicBezTo>
                <a:cubicBezTo>
                  <a:pt x="456669" y="4727238"/>
                  <a:pt x="478465" y="4729765"/>
                  <a:pt x="506803" y="4727239"/>
                </a:cubicBezTo>
                <a:cubicBezTo>
                  <a:pt x="512252" y="4734184"/>
                  <a:pt x="518382" y="4737657"/>
                  <a:pt x="524853" y="4739315"/>
                </a:cubicBezTo>
                <a:lnTo>
                  <a:pt x="537445" y="4740056"/>
                </a:lnTo>
                <a:lnTo>
                  <a:pt x="539898" y="4742353"/>
                </a:lnTo>
                <a:cubicBezTo>
                  <a:pt x="542478" y="4742683"/>
                  <a:pt x="545384" y="4742303"/>
                  <a:pt x="546601" y="4741144"/>
                </a:cubicBezTo>
                <a:lnTo>
                  <a:pt x="546236" y="4740514"/>
                </a:lnTo>
                <a:lnTo>
                  <a:pt x="565043" y="4740736"/>
                </a:lnTo>
                <a:cubicBezTo>
                  <a:pt x="571513" y="4741761"/>
                  <a:pt x="577643" y="4744288"/>
                  <a:pt x="583092" y="4749971"/>
                </a:cubicBezTo>
                <a:lnTo>
                  <a:pt x="588487" y="4750198"/>
                </a:lnTo>
                <a:lnTo>
                  <a:pt x="583250" y="4762491"/>
                </a:lnTo>
                <a:cubicBezTo>
                  <a:pt x="569717" y="4780264"/>
                  <a:pt x="556835" y="4796622"/>
                  <a:pt x="552086" y="4818450"/>
                </a:cubicBezTo>
                <a:cubicBezTo>
                  <a:pt x="551432" y="4819865"/>
                  <a:pt x="550781" y="4821279"/>
                  <a:pt x="550127" y="4822693"/>
                </a:cubicBezTo>
                <a:cubicBezTo>
                  <a:pt x="536771" y="4828538"/>
                  <a:pt x="532852" y="4837024"/>
                  <a:pt x="528284" y="4846923"/>
                </a:cubicBezTo>
                <a:cubicBezTo>
                  <a:pt x="542113" y="4851593"/>
                  <a:pt x="540154" y="4855836"/>
                  <a:pt x="544548" y="4857863"/>
                </a:cubicBezTo>
                <a:cubicBezTo>
                  <a:pt x="551552" y="4854236"/>
                  <a:pt x="557252" y="4853435"/>
                  <a:pt x="559210" y="4849192"/>
                </a:cubicBezTo>
                <a:cubicBezTo>
                  <a:pt x="566037" y="4857491"/>
                  <a:pt x="578088" y="4854476"/>
                  <a:pt x="571262" y="4846176"/>
                </a:cubicBezTo>
                <a:cubicBezTo>
                  <a:pt x="562474" y="4842120"/>
                  <a:pt x="564909" y="4848392"/>
                  <a:pt x="560516" y="4846363"/>
                </a:cubicBezTo>
                <a:cubicBezTo>
                  <a:pt x="553689" y="4838064"/>
                  <a:pt x="567047" y="4832220"/>
                  <a:pt x="558913" y="4826750"/>
                </a:cubicBezTo>
                <a:cubicBezTo>
                  <a:pt x="554519" y="4824721"/>
                  <a:pt x="554519" y="4824721"/>
                  <a:pt x="554519" y="4824721"/>
                </a:cubicBezTo>
                <a:cubicBezTo>
                  <a:pt x="558913" y="4826750"/>
                  <a:pt x="559566" y="4825334"/>
                  <a:pt x="560218" y="4823920"/>
                </a:cubicBezTo>
                <a:cubicBezTo>
                  <a:pt x="560218" y="4823920"/>
                  <a:pt x="560871" y="4822506"/>
                  <a:pt x="556479" y="4820479"/>
                </a:cubicBezTo>
                <a:cubicBezTo>
                  <a:pt x="560871" y="4822506"/>
                  <a:pt x="560871" y="4822506"/>
                  <a:pt x="560871" y="4822506"/>
                </a:cubicBezTo>
                <a:cubicBezTo>
                  <a:pt x="576663" y="4822934"/>
                  <a:pt x="571794" y="4810391"/>
                  <a:pt x="586933" y="4812233"/>
                </a:cubicBezTo>
                <a:cubicBezTo>
                  <a:pt x="586279" y="4813647"/>
                  <a:pt x="585627" y="4815062"/>
                  <a:pt x="590019" y="4817089"/>
                </a:cubicBezTo>
                <a:cubicBezTo>
                  <a:pt x="595065" y="4817704"/>
                  <a:pt x="602723" y="4812661"/>
                  <a:pt x="590197" y="4805162"/>
                </a:cubicBezTo>
                <a:cubicBezTo>
                  <a:pt x="589543" y="4806577"/>
                  <a:pt x="588891" y="4807991"/>
                  <a:pt x="583845" y="4807377"/>
                </a:cubicBezTo>
                <a:cubicBezTo>
                  <a:pt x="586456" y="4801720"/>
                  <a:pt x="582717" y="4798277"/>
                  <a:pt x="592809" y="4799505"/>
                </a:cubicBezTo>
                <a:cubicBezTo>
                  <a:pt x="593937" y="4808604"/>
                  <a:pt x="614120" y="4811060"/>
                  <a:pt x="610203" y="4819545"/>
                </a:cubicBezTo>
                <a:cubicBezTo>
                  <a:pt x="614597" y="4821574"/>
                  <a:pt x="614597" y="4821574"/>
                  <a:pt x="614597" y="4821574"/>
                </a:cubicBezTo>
                <a:cubicBezTo>
                  <a:pt x="609550" y="4820961"/>
                  <a:pt x="608244" y="4823789"/>
                  <a:pt x="608244" y="4823789"/>
                </a:cubicBezTo>
                <a:cubicBezTo>
                  <a:pt x="611985" y="4827231"/>
                  <a:pt x="611985" y="4827231"/>
                  <a:pt x="611985" y="4827231"/>
                </a:cubicBezTo>
                <a:cubicBezTo>
                  <a:pt x="616377" y="4829260"/>
                  <a:pt x="617031" y="4827845"/>
                  <a:pt x="617031" y="4827845"/>
                </a:cubicBezTo>
                <a:cubicBezTo>
                  <a:pt x="617031" y="4827845"/>
                  <a:pt x="617683" y="4826431"/>
                  <a:pt x="618336" y="4825017"/>
                </a:cubicBezTo>
                <a:cubicBezTo>
                  <a:pt x="623383" y="4825630"/>
                  <a:pt x="634127" y="4825444"/>
                  <a:pt x="637866" y="4828886"/>
                </a:cubicBezTo>
                <a:cubicBezTo>
                  <a:pt x="631990" y="4841615"/>
                  <a:pt x="628073" y="4850101"/>
                  <a:pt x="609669" y="4855331"/>
                </a:cubicBezTo>
                <a:cubicBezTo>
                  <a:pt x="602843" y="4847031"/>
                  <a:pt x="619287" y="4846044"/>
                  <a:pt x="601714" y="4837931"/>
                </a:cubicBezTo>
                <a:cubicBezTo>
                  <a:pt x="589663" y="4840947"/>
                  <a:pt x="590792" y="4850047"/>
                  <a:pt x="583134" y="4855091"/>
                </a:cubicBezTo>
                <a:cubicBezTo>
                  <a:pt x="581176" y="4859333"/>
                  <a:pt x="562121" y="4865976"/>
                  <a:pt x="553334" y="4861921"/>
                </a:cubicBezTo>
                <a:cubicBezTo>
                  <a:pt x="553334" y="4861921"/>
                  <a:pt x="548287" y="4861307"/>
                  <a:pt x="542589" y="4862107"/>
                </a:cubicBezTo>
                <a:cubicBezTo>
                  <a:pt x="538196" y="4860078"/>
                  <a:pt x="524364" y="4855409"/>
                  <a:pt x="518667" y="4856209"/>
                </a:cubicBezTo>
                <a:cubicBezTo>
                  <a:pt x="520446" y="4863894"/>
                  <a:pt x="524839" y="4865923"/>
                  <a:pt x="517182" y="4870966"/>
                </a:cubicBezTo>
                <a:cubicBezTo>
                  <a:pt x="512788" y="4868938"/>
                  <a:pt x="511484" y="4871766"/>
                  <a:pt x="504004" y="4864882"/>
                </a:cubicBezTo>
                <a:cubicBezTo>
                  <a:pt x="502697" y="4867711"/>
                  <a:pt x="506437" y="4871153"/>
                  <a:pt x="510177" y="4874596"/>
                </a:cubicBezTo>
                <a:cubicBezTo>
                  <a:pt x="491299" y="4869311"/>
                  <a:pt x="496167" y="4881854"/>
                  <a:pt x="492901" y="4888926"/>
                </a:cubicBezTo>
                <a:cubicBezTo>
                  <a:pt x="483939" y="4896798"/>
                  <a:pt x="479367" y="4906697"/>
                  <a:pt x="477884" y="4921453"/>
                </a:cubicBezTo>
                <a:cubicBezTo>
                  <a:pt x="480971" y="4926311"/>
                  <a:pt x="492368" y="4924710"/>
                  <a:pt x="491064" y="4927539"/>
                </a:cubicBezTo>
                <a:cubicBezTo>
                  <a:pt x="491064" y="4927539"/>
                  <a:pt x="490409" y="4928953"/>
                  <a:pt x="490409" y="4928953"/>
                </a:cubicBezTo>
                <a:cubicBezTo>
                  <a:pt x="489758" y="4930367"/>
                  <a:pt x="489104" y="4931781"/>
                  <a:pt x="487798" y="4934609"/>
                </a:cubicBezTo>
                <a:cubicBezTo>
                  <a:pt x="487798" y="4934609"/>
                  <a:pt x="487145" y="4936024"/>
                  <a:pt x="491538" y="4938053"/>
                </a:cubicBezTo>
                <a:cubicBezTo>
                  <a:pt x="491538" y="4938053"/>
                  <a:pt x="490886" y="4939467"/>
                  <a:pt x="490886" y="4939467"/>
                </a:cubicBezTo>
                <a:cubicBezTo>
                  <a:pt x="490886" y="4939467"/>
                  <a:pt x="490886" y="4939467"/>
                  <a:pt x="490233" y="4940882"/>
                </a:cubicBezTo>
                <a:cubicBezTo>
                  <a:pt x="483880" y="4943096"/>
                  <a:pt x="478834" y="4942482"/>
                  <a:pt x="466309" y="4934983"/>
                </a:cubicBezTo>
                <a:cubicBezTo>
                  <a:pt x="448558" y="4938798"/>
                  <a:pt x="453902" y="4961854"/>
                  <a:pt x="443633" y="4972555"/>
                </a:cubicBezTo>
                <a:cubicBezTo>
                  <a:pt x="443633" y="4972555"/>
                  <a:pt x="442979" y="4973970"/>
                  <a:pt x="442979" y="4973970"/>
                </a:cubicBezTo>
                <a:cubicBezTo>
                  <a:pt x="442327" y="4975383"/>
                  <a:pt x="446720" y="4977412"/>
                  <a:pt x="446720" y="4977412"/>
                </a:cubicBezTo>
                <a:cubicBezTo>
                  <a:pt x="451112" y="4979441"/>
                  <a:pt x="451112" y="4979441"/>
                  <a:pt x="451765" y="4978026"/>
                </a:cubicBezTo>
                <a:cubicBezTo>
                  <a:pt x="451765" y="4978026"/>
                  <a:pt x="451765" y="4978026"/>
                  <a:pt x="456159" y="4980055"/>
                </a:cubicBezTo>
                <a:cubicBezTo>
                  <a:pt x="470644" y="4983310"/>
                  <a:pt x="451289" y="4967511"/>
                  <a:pt x="465775" y="4970769"/>
                </a:cubicBezTo>
                <a:cubicBezTo>
                  <a:pt x="468862" y="4975625"/>
                  <a:pt x="466250" y="4981282"/>
                  <a:pt x="469337" y="4986139"/>
                </a:cubicBezTo>
                <a:cubicBezTo>
                  <a:pt x="471949" y="4980481"/>
                  <a:pt x="483168" y="4990809"/>
                  <a:pt x="476816" y="4993023"/>
                </a:cubicBezTo>
                <a:cubicBezTo>
                  <a:pt x="505133" y="5000950"/>
                  <a:pt x="487916" y="4968979"/>
                  <a:pt x="503707" y="4969407"/>
                </a:cubicBezTo>
                <a:cubicBezTo>
                  <a:pt x="509703" y="4991049"/>
                  <a:pt x="508220" y="5005807"/>
                  <a:pt x="494686" y="5023578"/>
                </a:cubicBezTo>
                <a:cubicBezTo>
                  <a:pt x="480201" y="5020323"/>
                  <a:pt x="488334" y="5025792"/>
                  <a:pt x="485721" y="5031450"/>
                </a:cubicBezTo>
                <a:cubicBezTo>
                  <a:pt x="477589" y="5025981"/>
                  <a:pt x="482160" y="5016080"/>
                  <a:pt x="477766" y="5014051"/>
                </a:cubicBezTo>
                <a:cubicBezTo>
                  <a:pt x="443930" y="4994998"/>
                  <a:pt x="433482" y="5017626"/>
                  <a:pt x="459186" y="5031209"/>
                </a:cubicBezTo>
                <a:cubicBezTo>
                  <a:pt x="464231" y="5031824"/>
                  <a:pt x="480676" y="5030836"/>
                  <a:pt x="483762" y="5035693"/>
                </a:cubicBezTo>
                <a:cubicBezTo>
                  <a:pt x="470227" y="5053466"/>
                  <a:pt x="472960" y="5082180"/>
                  <a:pt x="455032" y="5097923"/>
                </a:cubicBezTo>
                <a:cubicBezTo>
                  <a:pt x="470644" y="5110278"/>
                  <a:pt x="456159" y="5107022"/>
                  <a:pt x="449155" y="5110651"/>
                </a:cubicBezTo>
                <a:cubicBezTo>
                  <a:pt x="442803" y="5112866"/>
                  <a:pt x="449630" y="5121166"/>
                  <a:pt x="447671" y="5125408"/>
                </a:cubicBezTo>
                <a:cubicBezTo>
                  <a:pt x="445712" y="5129651"/>
                  <a:pt x="440014" y="5130452"/>
                  <a:pt x="433660" y="5132667"/>
                </a:cubicBezTo>
                <a:cubicBezTo>
                  <a:pt x="422739" y="5144782"/>
                  <a:pt x="428083" y="5167838"/>
                  <a:pt x="418465" y="5177125"/>
                </a:cubicBezTo>
                <a:cubicBezTo>
                  <a:pt x="417160" y="5179953"/>
                  <a:pt x="407720" y="5177311"/>
                  <a:pt x="406415" y="5180139"/>
                </a:cubicBezTo>
                <a:cubicBezTo>
                  <a:pt x="398103" y="5186596"/>
                  <a:pt x="403624" y="5197724"/>
                  <a:pt x="400361" y="5204797"/>
                </a:cubicBezTo>
                <a:cubicBezTo>
                  <a:pt x="404101" y="5208239"/>
                  <a:pt x="408494" y="5210266"/>
                  <a:pt x="407187" y="5213095"/>
                </a:cubicBezTo>
                <a:cubicBezTo>
                  <a:pt x="405882" y="5215924"/>
                  <a:pt x="396442" y="5213282"/>
                  <a:pt x="395790" y="5214697"/>
                </a:cubicBezTo>
                <a:cubicBezTo>
                  <a:pt x="387480" y="5221153"/>
                  <a:pt x="404873" y="5241196"/>
                  <a:pt x="389735" y="5239354"/>
                </a:cubicBezTo>
                <a:cubicBezTo>
                  <a:pt x="378991" y="5239539"/>
                  <a:pt x="368898" y="5238311"/>
                  <a:pt x="366287" y="5243969"/>
                </a:cubicBezTo>
                <a:cubicBezTo>
                  <a:pt x="360586" y="5244769"/>
                  <a:pt x="368067" y="5251654"/>
                  <a:pt x="362368" y="5252455"/>
                </a:cubicBezTo>
                <a:cubicBezTo>
                  <a:pt x="370502" y="5257925"/>
                  <a:pt x="371807" y="5255097"/>
                  <a:pt x="374894" y="5259954"/>
                </a:cubicBezTo>
                <a:cubicBezTo>
                  <a:pt x="382374" y="5266840"/>
                  <a:pt x="364625" y="5270654"/>
                  <a:pt x="363972" y="5272068"/>
                </a:cubicBezTo>
                <a:cubicBezTo>
                  <a:pt x="363319" y="5273483"/>
                  <a:pt x="363319" y="5273483"/>
                  <a:pt x="363319" y="5273483"/>
                </a:cubicBezTo>
                <a:cubicBezTo>
                  <a:pt x="358926" y="5271455"/>
                  <a:pt x="359578" y="5270040"/>
                  <a:pt x="359578" y="5270040"/>
                </a:cubicBezTo>
                <a:cubicBezTo>
                  <a:pt x="360232" y="5268627"/>
                  <a:pt x="360232" y="5268627"/>
                  <a:pt x="355839" y="5266599"/>
                </a:cubicBezTo>
                <a:cubicBezTo>
                  <a:pt x="355186" y="5268013"/>
                  <a:pt x="355186" y="5268013"/>
                  <a:pt x="355186" y="5268013"/>
                </a:cubicBezTo>
                <a:cubicBezTo>
                  <a:pt x="354534" y="5269427"/>
                  <a:pt x="354534" y="5269427"/>
                  <a:pt x="358926" y="5271455"/>
                </a:cubicBezTo>
                <a:cubicBezTo>
                  <a:pt x="354534" y="5269427"/>
                  <a:pt x="354534" y="5269427"/>
                  <a:pt x="354534" y="5269427"/>
                </a:cubicBezTo>
                <a:cubicBezTo>
                  <a:pt x="353880" y="5270841"/>
                  <a:pt x="353880" y="5270841"/>
                  <a:pt x="353227" y="5272255"/>
                </a:cubicBezTo>
                <a:cubicBezTo>
                  <a:pt x="373233" y="5286639"/>
                  <a:pt x="351090" y="5288427"/>
                  <a:pt x="338387" y="5292856"/>
                </a:cubicBezTo>
                <a:cubicBezTo>
                  <a:pt x="326337" y="5295871"/>
                  <a:pt x="333636" y="5314685"/>
                  <a:pt x="325981" y="5319727"/>
                </a:cubicBezTo>
                <a:cubicBezTo>
                  <a:pt x="330373" y="5321757"/>
                  <a:pt x="334113" y="5325198"/>
                  <a:pt x="337853" y="5328641"/>
                </a:cubicBezTo>
                <a:cubicBezTo>
                  <a:pt x="333935" y="5337127"/>
                  <a:pt x="314405" y="5333256"/>
                  <a:pt x="320578" y="5342971"/>
                </a:cubicBezTo>
                <a:cubicBezTo>
                  <a:pt x="316186" y="5340941"/>
                  <a:pt x="316186" y="5340941"/>
                  <a:pt x="316186" y="5340941"/>
                </a:cubicBezTo>
                <a:cubicBezTo>
                  <a:pt x="316186" y="5340941"/>
                  <a:pt x="316186" y="5340941"/>
                  <a:pt x="311139" y="5340328"/>
                </a:cubicBezTo>
                <a:cubicBezTo>
                  <a:pt x="311792" y="5338915"/>
                  <a:pt x="311792" y="5338915"/>
                  <a:pt x="311792" y="5338915"/>
                </a:cubicBezTo>
                <a:cubicBezTo>
                  <a:pt x="310843" y="5317886"/>
                  <a:pt x="323072" y="5302942"/>
                  <a:pt x="330907" y="5285971"/>
                </a:cubicBezTo>
                <a:cubicBezTo>
                  <a:pt x="334172" y="5278900"/>
                  <a:pt x="331085" y="5274043"/>
                  <a:pt x="329303" y="5266358"/>
                </a:cubicBezTo>
                <a:cubicBezTo>
                  <a:pt x="338921" y="5257071"/>
                  <a:pt x="351623" y="5252642"/>
                  <a:pt x="342363" y="5238072"/>
                </a:cubicBezTo>
                <a:cubicBezTo>
                  <a:pt x="348063" y="5237271"/>
                  <a:pt x="350675" y="5231614"/>
                  <a:pt x="356373" y="5230812"/>
                </a:cubicBezTo>
                <a:cubicBezTo>
                  <a:pt x="351030" y="5207758"/>
                  <a:pt x="382789" y="5196683"/>
                  <a:pt x="386230" y="5177684"/>
                </a:cubicBezTo>
                <a:cubicBezTo>
                  <a:pt x="385935" y="5155241"/>
                  <a:pt x="410688" y="5147795"/>
                  <a:pt x="412350" y="5121111"/>
                </a:cubicBezTo>
                <a:cubicBezTo>
                  <a:pt x="407958" y="5119084"/>
                  <a:pt x="407958" y="5119084"/>
                  <a:pt x="407958" y="5119084"/>
                </a:cubicBezTo>
                <a:cubicBezTo>
                  <a:pt x="408612" y="5117669"/>
                  <a:pt x="413657" y="5118282"/>
                  <a:pt x="414308" y="5116869"/>
                </a:cubicBezTo>
                <a:cubicBezTo>
                  <a:pt x="431405" y="5114467"/>
                  <a:pt x="433543" y="5098295"/>
                  <a:pt x="438114" y="5088396"/>
                </a:cubicBezTo>
                <a:cubicBezTo>
                  <a:pt x="443337" y="5077081"/>
                  <a:pt x="462393" y="5070438"/>
                  <a:pt x="454437" y="5053039"/>
                </a:cubicBezTo>
                <a:cubicBezTo>
                  <a:pt x="460789" y="5050823"/>
                  <a:pt x="469100" y="5044366"/>
                  <a:pt x="455920" y="5038281"/>
                </a:cubicBezTo>
                <a:cubicBezTo>
                  <a:pt x="439478" y="5039268"/>
                  <a:pt x="435562" y="5047755"/>
                  <a:pt x="425944" y="5057040"/>
                </a:cubicBezTo>
                <a:cubicBezTo>
                  <a:pt x="418109" y="5074013"/>
                  <a:pt x="399527" y="5091170"/>
                  <a:pt x="401131" y="5110784"/>
                </a:cubicBezTo>
                <a:cubicBezTo>
                  <a:pt x="400479" y="5112198"/>
                  <a:pt x="399825" y="5113613"/>
                  <a:pt x="399172" y="5115028"/>
                </a:cubicBezTo>
                <a:cubicBezTo>
                  <a:pt x="392166" y="5118656"/>
                  <a:pt x="385815" y="5120871"/>
                  <a:pt x="378810" y="5124499"/>
                </a:cubicBezTo>
                <a:cubicBezTo>
                  <a:pt x="381719" y="5141284"/>
                  <a:pt x="369491" y="5156228"/>
                  <a:pt x="361656" y="5173200"/>
                </a:cubicBezTo>
                <a:cubicBezTo>
                  <a:pt x="357737" y="5181686"/>
                  <a:pt x="349427" y="5188144"/>
                  <a:pt x="346815" y="5193801"/>
                </a:cubicBezTo>
                <a:cubicBezTo>
                  <a:pt x="346815" y="5193801"/>
                  <a:pt x="347468" y="5192386"/>
                  <a:pt x="343076" y="5190358"/>
                </a:cubicBezTo>
                <a:cubicBezTo>
                  <a:pt x="341769" y="5193187"/>
                  <a:pt x="346162" y="5195214"/>
                  <a:pt x="349902" y="5198657"/>
                </a:cubicBezTo>
                <a:cubicBezTo>
                  <a:pt x="322713" y="5199830"/>
                  <a:pt x="329363" y="5220058"/>
                  <a:pt x="310960" y="5225288"/>
                </a:cubicBezTo>
                <a:cubicBezTo>
                  <a:pt x="320221" y="5239859"/>
                  <a:pt x="310427" y="5261074"/>
                  <a:pt x="284544" y="5259418"/>
                </a:cubicBezTo>
                <a:cubicBezTo>
                  <a:pt x="285020" y="5269932"/>
                  <a:pt x="296892" y="5278845"/>
                  <a:pt x="297368" y="5289359"/>
                </a:cubicBezTo>
                <a:cubicBezTo>
                  <a:pt x="292320" y="5288745"/>
                  <a:pt x="291016" y="5291574"/>
                  <a:pt x="285969" y="5290959"/>
                </a:cubicBezTo>
                <a:cubicBezTo>
                  <a:pt x="293271" y="5309774"/>
                  <a:pt x="265904" y="5322875"/>
                  <a:pt x="281993" y="5345745"/>
                </a:cubicBezTo>
                <a:cubicBezTo>
                  <a:pt x="258842" y="5372803"/>
                  <a:pt x="263533" y="5397274"/>
                  <a:pt x="268043" y="5433672"/>
                </a:cubicBezTo>
                <a:cubicBezTo>
                  <a:pt x="280569" y="5441172"/>
                  <a:pt x="279264" y="5444000"/>
                  <a:pt x="293096" y="5448671"/>
                </a:cubicBezTo>
                <a:cubicBezTo>
                  <a:pt x="301704" y="5464654"/>
                  <a:pt x="287693" y="5471913"/>
                  <a:pt x="291908" y="5485869"/>
                </a:cubicBezTo>
                <a:cubicBezTo>
                  <a:pt x="290603" y="5488698"/>
                  <a:pt x="294343" y="5492140"/>
                  <a:pt x="298083" y="5495583"/>
                </a:cubicBezTo>
                <a:cubicBezTo>
                  <a:pt x="296124" y="5499825"/>
                  <a:pt x="283419" y="5504256"/>
                  <a:pt x="290901" y="5511140"/>
                </a:cubicBezTo>
                <a:cubicBezTo>
                  <a:pt x="290901" y="5511140"/>
                  <a:pt x="290249" y="5512554"/>
                  <a:pt x="290249" y="5512554"/>
                </a:cubicBezTo>
                <a:cubicBezTo>
                  <a:pt x="290249" y="5512554"/>
                  <a:pt x="290249" y="5512554"/>
                  <a:pt x="289594" y="5513968"/>
                </a:cubicBezTo>
                <a:cubicBezTo>
                  <a:pt x="276238" y="5519812"/>
                  <a:pt x="279146" y="5536598"/>
                  <a:pt x="278316" y="5549941"/>
                </a:cubicBezTo>
                <a:cubicBezTo>
                  <a:pt x="276180" y="5566113"/>
                  <a:pt x="260863" y="5576198"/>
                  <a:pt x="275824" y="5589969"/>
                </a:cubicBezTo>
                <a:cubicBezTo>
                  <a:pt x="282176" y="5587754"/>
                  <a:pt x="284787" y="5582096"/>
                  <a:pt x="286746" y="5577854"/>
                </a:cubicBezTo>
                <a:cubicBezTo>
                  <a:pt x="295234" y="5559468"/>
                  <a:pt x="299983" y="5537640"/>
                  <a:pt x="299033" y="5516612"/>
                </a:cubicBezTo>
                <a:cubicBezTo>
                  <a:pt x="299033" y="5516612"/>
                  <a:pt x="303425" y="5518639"/>
                  <a:pt x="304078" y="5517226"/>
                </a:cubicBezTo>
                <a:cubicBezTo>
                  <a:pt x="311737" y="5512182"/>
                  <a:pt x="309956" y="5504497"/>
                  <a:pt x="318918" y="5496625"/>
                </a:cubicBezTo>
                <a:cubicBezTo>
                  <a:pt x="310312" y="5480640"/>
                  <a:pt x="317493" y="5465082"/>
                  <a:pt x="309539" y="5447684"/>
                </a:cubicBezTo>
                <a:cubicBezTo>
                  <a:pt x="324024" y="5450940"/>
                  <a:pt x="326636" y="5445281"/>
                  <a:pt x="332987" y="5443068"/>
                </a:cubicBezTo>
                <a:cubicBezTo>
                  <a:pt x="378878" y="5459106"/>
                  <a:pt x="354597" y="5477065"/>
                  <a:pt x="360118" y="5488193"/>
                </a:cubicBezTo>
                <a:cubicBezTo>
                  <a:pt x="360118" y="5488193"/>
                  <a:pt x="356377" y="5484751"/>
                  <a:pt x="355726" y="5486164"/>
                </a:cubicBezTo>
                <a:cubicBezTo>
                  <a:pt x="367599" y="5495078"/>
                  <a:pt x="371990" y="5497106"/>
                  <a:pt x="373773" y="5504791"/>
                </a:cubicBezTo>
                <a:cubicBezTo>
                  <a:pt x="371814" y="5509034"/>
                  <a:pt x="364809" y="5512663"/>
                  <a:pt x="362850" y="5516906"/>
                </a:cubicBezTo>
                <a:cubicBezTo>
                  <a:pt x="361543" y="5519735"/>
                  <a:pt x="365936" y="5521764"/>
                  <a:pt x="369024" y="5526619"/>
                </a:cubicBezTo>
                <a:cubicBezTo>
                  <a:pt x="366709" y="5554720"/>
                  <a:pt x="363742" y="5584234"/>
                  <a:pt x="364335" y="5629118"/>
                </a:cubicBezTo>
                <a:cubicBezTo>
                  <a:pt x="359942" y="5627089"/>
                  <a:pt x="360595" y="5625675"/>
                  <a:pt x="355550" y="5625062"/>
                </a:cubicBezTo>
                <a:cubicBezTo>
                  <a:pt x="364335" y="5629118"/>
                  <a:pt x="357983" y="5631332"/>
                  <a:pt x="357330" y="5632745"/>
                </a:cubicBezTo>
                <a:cubicBezTo>
                  <a:pt x="364811" y="5639631"/>
                  <a:pt x="368551" y="5643074"/>
                  <a:pt x="370331" y="5650759"/>
                </a:cubicBezTo>
                <a:cubicBezTo>
                  <a:pt x="373419" y="5655617"/>
                  <a:pt x="360061" y="5661459"/>
                  <a:pt x="378286" y="5668158"/>
                </a:cubicBezTo>
                <a:cubicBezTo>
                  <a:pt x="383986" y="5667358"/>
                  <a:pt x="384817" y="5654015"/>
                  <a:pt x="402388" y="5662128"/>
                </a:cubicBezTo>
                <a:cubicBezTo>
                  <a:pt x="404169" y="5669814"/>
                  <a:pt x="396512" y="5674858"/>
                  <a:pt x="412777" y="5685799"/>
                </a:cubicBezTo>
                <a:cubicBezTo>
                  <a:pt x="414085" y="5682969"/>
                  <a:pt x="418476" y="5684999"/>
                  <a:pt x="423523" y="5685613"/>
                </a:cubicBezTo>
                <a:cubicBezTo>
                  <a:pt x="442876" y="5701411"/>
                  <a:pt x="443649" y="5734366"/>
                  <a:pt x="412719" y="5732097"/>
                </a:cubicBezTo>
                <a:cubicBezTo>
                  <a:pt x="404586" y="5726627"/>
                  <a:pt x="405239" y="5725211"/>
                  <a:pt x="405892" y="5723798"/>
                </a:cubicBezTo>
                <a:cubicBezTo>
                  <a:pt x="400847" y="5723185"/>
                  <a:pt x="396453" y="5721156"/>
                  <a:pt x="392713" y="5717714"/>
                </a:cubicBezTo>
                <a:cubicBezTo>
                  <a:pt x="383097" y="5727000"/>
                  <a:pt x="398532" y="5751283"/>
                  <a:pt x="366475" y="5739916"/>
                </a:cubicBezTo>
                <a:cubicBezTo>
                  <a:pt x="337327" y="5745332"/>
                  <a:pt x="354544" y="5777301"/>
                  <a:pt x="371938" y="5797342"/>
                </a:cubicBezTo>
                <a:cubicBezTo>
                  <a:pt x="380070" y="5802813"/>
                  <a:pt x="394556" y="5806069"/>
                  <a:pt x="394556" y="5806069"/>
                </a:cubicBezTo>
                <a:cubicBezTo>
                  <a:pt x="429047" y="5823708"/>
                  <a:pt x="454274" y="5826778"/>
                  <a:pt x="490903" y="5828247"/>
                </a:cubicBezTo>
                <a:cubicBezTo>
                  <a:pt x="494642" y="5831688"/>
                  <a:pt x="499035" y="5833717"/>
                  <a:pt x="502123" y="5838574"/>
                </a:cubicBezTo>
                <a:cubicBezTo>
                  <a:pt x="520348" y="5845272"/>
                  <a:pt x="532221" y="5854185"/>
                  <a:pt x="551099" y="5859469"/>
                </a:cubicBezTo>
                <a:cubicBezTo>
                  <a:pt x="576626" y="5884982"/>
                  <a:pt x="590636" y="5877724"/>
                  <a:pt x="623996" y="5886263"/>
                </a:cubicBezTo>
                <a:cubicBezTo>
                  <a:pt x="648099" y="5880232"/>
                  <a:pt x="670893" y="5877031"/>
                  <a:pt x="689298" y="5871800"/>
                </a:cubicBezTo>
                <a:cubicBezTo>
                  <a:pt x="689298" y="5871800"/>
                  <a:pt x="689298" y="5871800"/>
                  <a:pt x="689950" y="5870387"/>
                </a:cubicBezTo>
                <a:cubicBezTo>
                  <a:pt x="705089" y="5872228"/>
                  <a:pt x="710134" y="5872842"/>
                  <a:pt x="714052" y="5864356"/>
                </a:cubicBezTo>
                <a:cubicBezTo>
                  <a:pt x="718445" y="5866384"/>
                  <a:pt x="719097" y="5864970"/>
                  <a:pt x="723491" y="5866999"/>
                </a:cubicBezTo>
                <a:cubicBezTo>
                  <a:pt x="728536" y="5867612"/>
                  <a:pt x="725448" y="5862756"/>
                  <a:pt x="725448" y="5862756"/>
                </a:cubicBezTo>
                <a:cubicBezTo>
                  <a:pt x="726756" y="5859928"/>
                  <a:pt x="736846" y="5861155"/>
                  <a:pt x="741893" y="5861769"/>
                </a:cubicBezTo>
                <a:cubicBezTo>
                  <a:pt x="746939" y="5862383"/>
                  <a:pt x="750204" y="5855312"/>
                  <a:pt x="756556" y="5853096"/>
                </a:cubicBezTo>
                <a:cubicBezTo>
                  <a:pt x="757862" y="5850268"/>
                  <a:pt x="773000" y="5852110"/>
                  <a:pt x="773000" y="5852110"/>
                </a:cubicBezTo>
                <a:cubicBezTo>
                  <a:pt x="790750" y="5848295"/>
                  <a:pt x="806064" y="5838207"/>
                  <a:pt x="821379" y="5828121"/>
                </a:cubicBezTo>
                <a:cubicBezTo>
                  <a:pt x="829690" y="5821662"/>
                  <a:pt x="846135" y="5820676"/>
                  <a:pt x="849399" y="5813604"/>
                </a:cubicBezTo>
                <a:cubicBezTo>
                  <a:pt x="855752" y="5811389"/>
                  <a:pt x="853318" y="5805119"/>
                  <a:pt x="855275" y="5800876"/>
                </a:cubicBezTo>
                <a:cubicBezTo>
                  <a:pt x="867980" y="5796446"/>
                  <a:pt x="875162" y="5780888"/>
                  <a:pt x="881692" y="5766746"/>
                </a:cubicBezTo>
                <a:cubicBezTo>
                  <a:pt x="894098" y="5739874"/>
                  <a:pt x="898848" y="5718045"/>
                  <a:pt x="916951" y="5690374"/>
                </a:cubicBezTo>
                <a:cubicBezTo>
                  <a:pt x="923482" y="5676230"/>
                  <a:pt x="935237" y="5650773"/>
                  <a:pt x="949246" y="5643516"/>
                </a:cubicBezTo>
                <a:cubicBezTo>
                  <a:pt x="962603" y="5637671"/>
                  <a:pt x="967827" y="5626357"/>
                  <a:pt x="973702" y="5613627"/>
                </a:cubicBezTo>
                <a:cubicBezTo>
                  <a:pt x="979105" y="5590385"/>
                  <a:pt x="991333" y="5575442"/>
                  <a:pt x="996082" y="5553614"/>
                </a:cubicBezTo>
                <a:cubicBezTo>
                  <a:pt x="1000473" y="5555641"/>
                  <a:pt x="1000473" y="5555641"/>
                  <a:pt x="1001128" y="5554227"/>
                </a:cubicBezTo>
                <a:cubicBezTo>
                  <a:pt x="1011101" y="5521085"/>
                  <a:pt x="1041256" y="5490397"/>
                  <a:pt x="1070759" y="5461123"/>
                </a:cubicBezTo>
                <a:cubicBezTo>
                  <a:pt x="1082335" y="5447595"/>
                  <a:pt x="1087559" y="5436280"/>
                  <a:pt x="1098481" y="5424166"/>
                </a:cubicBezTo>
                <a:cubicBezTo>
                  <a:pt x="1105485" y="5420537"/>
                  <a:pt x="1108099" y="5414879"/>
                  <a:pt x="1115103" y="5411251"/>
                </a:cubicBezTo>
                <a:cubicBezTo>
                  <a:pt x="1117715" y="5405594"/>
                  <a:pt x="1127807" y="5406821"/>
                  <a:pt x="1129114" y="5403993"/>
                </a:cubicBezTo>
                <a:cubicBezTo>
                  <a:pt x="1129114" y="5403993"/>
                  <a:pt x="1126026" y="5399135"/>
                  <a:pt x="1127332" y="5396307"/>
                </a:cubicBezTo>
                <a:cubicBezTo>
                  <a:pt x="1135643" y="5389849"/>
                  <a:pt x="1147039" y="5388248"/>
                  <a:pt x="1154699" y="5383204"/>
                </a:cubicBezTo>
                <a:cubicBezTo>
                  <a:pt x="1164316" y="5373918"/>
                  <a:pt x="1165146" y="5360576"/>
                  <a:pt x="1169716" y="5350676"/>
                </a:cubicBezTo>
                <a:cubicBezTo>
                  <a:pt x="1181292" y="5337147"/>
                  <a:pt x="1202307" y="5326260"/>
                  <a:pt x="1209489" y="5310703"/>
                </a:cubicBezTo>
                <a:cubicBezTo>
                  <a:pt x="1217191" y="5302677"/>
                  <a:pt x="1228099" y="5294201"/>
                  <a:pt x="1233422" y="5284837"/>
                </a:cubicBezTo>
                <a:lnTo>
                  <a:pt x="1235423" y="5278664"/>
                </a:lnTo>
                <a:lnTo>
                  <a:pt x="1238278" y="5280260"/>
                </a:lnTo>
                <a:cubicBezTo>
                  <a:pt x="1239523" y="5279821"/>
                  <a:pt x="1240761" y="5278543"/>
                  <a:pt x="1241746" y="5277186"/>
                </a:cubicBezTo>
                <a:cubicBezTo>
                  <a:pt x="1240245" y="5276706"/>
                  <a:pt x="1238994" y="5276305"/>
                  <a:pt x="1237870" y="5276363"/>
                </a:cubicBezTo>
                <a:lnTo>
                  <a:pt x="1235738" y="5277693"/>
                </a:lnTo>
                <a:lnTo>
                  <a:pt x="1236559" y="5275158"/>
                </a:lnTo>
                <a:cubicBezTo>
                  <a:pt x="1234778" y="5267472"/>
                  <a:pt x="1241129" y="5265258"/>
                  <a:pt x="1247479" y="5263043"/>
                </a:cubicBezTo>
                <a:cubicBezTo>
                  <a:pt x="1250091" y="5257386"/>
                  <a:pt x="1247658" y="5251115"/>
                  <a:pt x="1254010" y="5248900"/>
                </a:cubicBezTo>
                <a:cubicBezTo>
                  <a:pt x="1257274" y="5241829"/>
                  <a:pt x="1255495" y="5234143"/>
                  <a:pt x="1258106" y="5228487"/>
                </a:cubicBezTo>
                <a:cubicBezTo>
                  <a:pt x="1262024" y="5220001"/>
                  <a:pt x="1274074" y="5216985"/>
                  <a:pt x="1277340" y="5209913"/>
                </a:cubicBezTo>
                <a:lnTo>
                  <a:pt x="1279090" y="5206755"/>
                </a:lnTo>
                <a:lnTo>
                  <a:pt x="1280631" y="5208778"/>
                </a:lnTo>
                <a:cubicBezTo>
                  <a:pt x="1276755" y="5217528"/>
                  <a:pt x="1284058" y="5214870"/>
                  <a:pt x="1286518" y="5223983"/>
                </a:cubicBezTo>
                <a:cubicBezTo>
                  <a:pt x="1288707" y="5222185"/>
                  <a:pt x="1290409" y="5221065"/>
                  <a:pt x="1291623" y="5219373"/>
                </a:cubicBezTo>
                <a:cubicBezTo>
                  <a:pt x="1292836" y="5217679"/>
                  <a:pt x="1293563" y="5215414"/>
                  <a:pt x="1293796" y="5211326"/>
                </a:cubicBezTo>
                <a:cubicBezTo>
                  <a:pt x="1280156" y="5213621"/>
                  <a:pt x="1292302" y="5199193"/>
                  <a:pt x="1288875" y="5193101"/>
                </a:cubicBezTo>
                <a:lnTo>
                  <a:pt x="1286897" y="5192661"/>
                </a:lnTo>
                <a:lnTo>
                  <a:pt x="1292326" y="5182865"/>
                </a:lnTo>
                <a:cubicBezTo>
                  <a:pt x="1297501" y="5172735"/>
                  <a:pt x="1302897" y="5161769"/>
                  <a:pt x="1308629" y="5150796"/>
                </a:cubicBezTo>
                <a:lnTo>
                  <a:pt x="1318962" y="5132691"/>
                </a:lnTo>
                <a:lnTo>
                  <a:pt x="1322514" y="5138160"/>
                </a:lnTo>
                <a:cubicBezTo>
                  <a:pt x="1328787" y="5131803"/>
                  <a:pt x="1326866" y="5131187"/>
                  <a:pt x="1333595" y="5133341"/>
                </a:cubicBezTo>
                <a:cubicBezTo>
                  <a:pt x="1333599" y="5131669"/>
                  <a:pt x="1334808" y="5129547"/>
                  <a:pt x="1335596" y="5127499"/>
                </a:cubicBezTo>
                <a:cubicBezTo>
                  <a:pt x="1336385" y="5125450"/>
                  <a:pt x="1336752" y="5123476"/>
                  <a:pt x="1335073" y="5122103"/>
                </a:cubicBezTo>
                <a:lnTo>
                  <a:pt x="1321980" y="5127402"/>
                </a:lnTo>
                <a:lnTo>
                  <a:pt x="1326948" y="5118692"/>
                </a:lnTo>
                <a:cubicBezTo>
                  <a:pt x="1333470" y="5108540"/>
                  <a:pt x="1340441" y="5099212"/>
                  <a:pt x="1347981" y="5091540"/>
                </a:cubicBezTo>
                <a:lnTo>
                  <a:pt x="1363366" y="5075789"/>
                </a:lnTo>
                <a:lnTo>
                  <a:pt x="1364344" y="5077351"/>
                </a:lnTo>
                <a:cubicBezTo>
                  <a:pt x="1364825" y="5079602"/>
                  <a:pt x="1364819" y="5082119"/>
                  <a:pt x="1365057" y="5084712"/>
                </a:cubicBezTo>
                <a:cubicBezTo>
                  <a:pt x="1360192" y="5096581"/>
                  <a:pt x="1338867" y="5106539"/>
                  <a:pt x="1347082" y="5114203"/>
                </a:cubicBezTo>
                <a:cubicBezTo>
                  <a:pt x="1347555" y="5119390"/>
                  <a:pt x="1337843" y="5133066"/>
                  <a:pt x="1340732" y="5140704"/>
                </a:cubicBezTo>
                <a:cubicBezTo>
                  <a:pt x="1332972" y="5148289"/>
                  <a:pt x="1337310" y="5158068"/>
                  <a:pt x="1327618" y="5161681"/>
                </a:cubicBezTo>
                <a:cubicBezTo>
                  <a:pt x="1318908" y="5158893"/>
                  <a:pt x="1314543" y="5162531"/>
                  <a:pt x="1308243" y="5165550"/>
                </a:cubicBezTo>
                <a:cubicBezTo>
                  <a:pt x="1314028" y="5177472"/>
                  <a:pt x="1301421" y="5186863"/>
                  <a:pt x="1310109" y="5199715"/>
                </a:cubicBezTo>
                <a:cubicBezTo>
                  <a:pt x="1314968" y="5191199"/>
                  <a:pt x="1314501" y="5182659"/>
                  <a:pt x="1320810" y="5176286"/>
                </a:cubicBezTo>
                <a:cubicBezTo>
                  <a:pt x="1320801" y="5179640"/>
                  <a:pt x="1323218" y="5182092"/>
                  <a:pt x="1320789" y="5186349"/>
                </a:cubicBezTo>
                <a:cubicBezTo>
                  <a:pt x="1315463" y="5186322"/>
                  <a:pt x="1318812" y="5205856"/>
                  <a:pt x="1312999" y="5207353"/>
                </a:cubicBezTo>
                <a:cubicBezTo>
                  <a:pt x="1311063" y="5206733"/>
                  <a:pt x="1311063" y="5206733"/>
                  <a:pt x="1309608" y="5207945"/>
                </a:cubicBezTo>
                <a:cubicBezTo>
                  <a:pt x="1311069" y="5203378"/>
                  <a:pt x="1309623" y="5201236"/>
                  <a:pt x="1305264" y="5201520"/>
                </a:cubicBezTo>
                <a:cubicBezTo>
                  <a:pt x="1297981" y="5210937"/>
                  <a:pt x="1292634" y="5220975"/>
                  <a:pt x="1293096" y="5232870"/>
                </a:cubicBezTo>
                <a:cubicBezTo>
                  <a:pt x="1293582" y="5231349"/>
                  <a:pt x="1296485" y="5232278"/>
                  <a:pt x="1295999" y="5233801"/>
                </a:cubicBezTo>
                <a:cubicBezTo>
                  <a:pt x="1294063" y="5233181"/>
                  <a:pt x="1293096" y="5232870"/>
                  <a:pt x="1292120" y="5235915"/>
                </a:cubicBezTo>
                <a:cubicBezTo>
                  <a:pt x="1291632" y="5237437"/>
                  <a:pt x="1290178" y="5238651"/>
                  <a:pt x="1289692" y="5240173"/>
                </a:cubicBezTo>
                <a:cubicBezTo>
                  <a:pt x="1289203" y="5241695"/>
                  <a:pt x="1289203" y="5241695"/>
                  <a:pt x="1289683" y="5243527"/>
                </a:cubicBezTo>
                <a:cubicBezTo>
                  <a:pt x="1289197" y="5245050"/>
                  <a:pt x="1290165" y="5245359"/>
                  <a:pt x="1291132" y="5245669"/>
                </a:cubicBezTo>
                <a:cubicBezTo>
                  <a:pt x="1293068" y="5246288"/>
                  <a:pt x="1293555" y="5244767"/>
                  <a:pt x="1294042" y="5243244"/>
                </a:cubicBezTo>
                <a:cubicBezTo>
                  <a:pt x="1293562" y="5241411"/>
                  <a:pt x="1294530" y="5241721"/>
                  <a:pt x="1295017" y="5240199"/>
                </a:cubicBezTo>
                <a:cubicBezTo>
                  <a:pt x="1295985" y="5240510"/>
                  <a:pt x="1295985" y="5240510"/>
                  <a:pt x="1296951" y="5240819"/>
                </a:cubicBezTo>
                <a:cubicBezTo>
                  <a:pt x="1297417" y="5249360"/>
                  <a:pt x="1295950" y="5257282"/>
                  <a:pt x="1297871" y="5264611"/>
                </a:cubicBezTo>
                <a:cubicBezTo>
                  <a:pt x="1290130" y="5262132"/>
                  <a:pt x="1287680" y="5276453"/>
                  <a:pt x="1282376" y="5266363"/>
                </a:cubicBezTo>
                <a:cubicBezTo>
                  <a:pt x="1279465" y="5268788"/>
                  <a:pt x="1276554" y="5271214"/>
                  <a:pt x="1275093" y="5275781"/>
                </a:cubicBezTo>
                <a:cubicBezTo>
                  <a:pt x="1278964" y="5277019"/>
                  <a:pt x="1283328" y="5273382"/>
                  <a:pt x="1283316" y="5280090"/>
                </a:cubicBezTo>
                <a:cubicBezTo>
                  <a:pt x="1281861" y="5281304"/>
                  <a:pt x="1277988" y="5280065"/>
                  <a:pt x="1276527" y="5284632"/>
                </a:cubicBezTo>
                <a:cubicBezTo>
                  <a:pt x="1277488" y="5288296"/>
                  <a:pt x="1282327" y="5289844"/>
                  <a:pt x="1283287" y="5293510"/>
                </a:cubicBezTo>
                <a:cubicBezTo>
                  <a:pt x="1278921" y="5297147"/>
                  <a:pt x="1278421" y="5305379"/>
                  <a:pt x="1278902" y="5307211"/>
                </a:cubicBezTo>
                <a:cubicBezTo>
                  <a:pt x="1275511" y="5307805"/>
                  <a:pt x="1273575" y="5307184"/>
                  <a:pt x="1272121" y="5308397"/>
                </a:cubicBezTo>
                <a:cubicBezTo>
                  <a:pt x="1272121" y="5308397"/>
                  <a:pt x="1271153" y="5308086"/>
                  <a:pt x="1270186" y="5307778"/>
                </a:cubicBezTo>
                <a:cubicBezTo>
                  <a:pt x="1269218" y="5307468"/>
                  <a:pt x="1268249" y="5307157"/>
                  <a:pt x="1267283" y="5306848"/>
                </a:cubicBezTo>
                <a:cubicBezTo>
                  <a:pt x="1266315" y="5306538"/>
                  <a:pt x="1266315" y="5306538"/>
                  <a:pt x="1265827" y="5308060"/>
                </a:cubicBezTo>
                <a:cubicBezTo>
                  <a:pt x="1265827" y="5308060"/>
                  <a:pt x="1265339" y="5309582"/>
                  <a:pt x="1266308" y="5309893"/>
                </a:cubicBezTo>
                <a:cubicBezTo>
                  <a:pt x="1267276" y="5310203"/>
                  <a:pt x="1268244" y="5310512"/>
                  <a:pt x="1269211" y="5310822"/>
                </a:cubicBezTo>
                <a:cubicBezTo>
                  <a:pt x="1270178" y="5311132"/>
                  <a:pt x="1271147" y="5311442"/>
                  <a:pt x="1273081" y="5312061"/>
                </a:cubicBezTo>
                <a:cubicBezTo>
                  <a:pt x="1272106" y="5315105"/>
                  <a:pt x="1277440" y="5311777"/>
                  <a:pt x="1275978" y="5316345"/>
                </a:cubicBezTo>
                <a:cubicBezTo>
                  <a:pt x="1273549" y="5320602"/>
                  <a:pt x="1270157" y="5321195"/>
                  <a:pt x="1268697" y="5325762"/>
                </a:cubicBezTo>
                <a:cubicBezTo>
                  <a:pt x="1274014" y="5329144"/>
                  <a:pt x="1269170" y="5330949"/>
                  <a:pt x="1271579" y="5336755"/>
                </a:cubicBezTo>
                <a:cubicBezTo>
                  <a:pt x="1260418" y="5348288"/>
                  <a:pt x="1248339" y="5336030"/>
                  <a:pt x="1246912" y="5323825"/>
                </a:cubicBezTo>
                <a:cubicBezTo>
                  <a:pt x="1243042" y="5322585"/>
                  <a:pt x="1240132" y="5325011"/>
                  <a:pt x="1239157" y="5328056"/>
                </a:cubicBezTo>
                <a:cubicBezTo>
                  <a:pt x="1244950" y="5336622"/>
                  <a:pt x="1235246" y="5346944"/>
                  <a:pt x="1239583" y="5356724"/>
                </a:cubicBezTo>
                <a:cubicBezTo>
                  <a:pt x="1239583" y="5356724"/>
                  <a:pt x="1239583" y="5356724"/>
                  <a:pt x="1239095" y="5358245"/>
                </a:cubicBezTo>
                <a:cubicBezTo>
                  <a:pt x="1227956" y="5359716"/>
                  <a:pt x="1236157" y="5374089"/>
                  <a:pt x="1225492" y="5380747"/>
                </a:cubicBezTo>
                <a:cubicBezTo>
                  <a:pt x="1225971" y="5382578"/>
                  <a:pt x="1227420" y="5384720"/>
                  <a:pt x="1227901" y="5386552"/>
                </a:cubicBezTo>
                <a:cubicBezTo>
                  <a:pt x="1222087" y="5388048"/>
                  <a:pt x="1221580" y="5399634"/>
                  <a:pt x="1222541" y="5403299"/>
                </a:cubicBezTo>
                <a:cubicBezTo>
                  <a:pt x="1224476" y="5403918"/>
                  <a:pt x="1226411" y="5404538"/>
                  <a:pt x="1227866" y="5403325"/>
                </a:cubicBezTo>
                <a:cubicBezTo>
                  <a:pt x="1226891" y="5406369"/>
                  <a:pt x="1226891" y="5406369"/>
                  <a:pt x="1226891" y="5406369"/>
                </a:cubicBezTo>
                <a:cubicBezTo>
                  <a:pt x="1226891" y="5406369"/>
                  <a:pt x="1226891" y="5406369"/>
                  <a:pt x="1227859" y="5406679"/>
                </a:cubicBezTo>
                <a:cubicBezTo>
                  <a:pt x="1228834" y="5403634"/>
                  <a:pt x="1228834" y="5403634"/>
                  <a:pt x="1228834" y="5403634"/>
                </a:cubicBezTo>
                <a:cubicBezTo>
                  <a:pt x="1238538" y="5393314"/>
                  <a:pt x="1236149" y="5377443"/>
                  <a:pt x="1242478" y="5361007"/>
                </a:cubicBezTo>
                <a:cubicBezTo>
                  <a:pt x="1242966" y="5359485"/>
                  <a:pt x="1243452" y="5357963"/>
                  <a:pt x="1243940" y="5356441"/>
                </a:cubicBezTo>
                <a:cubicBezTo>
                  <a:pt x="1247825" y="5350970"/>
                  <a:pt x="1248785" y="5354634"/>
                  <a:pt x="1253631" y="5352830"/>
                </a:cubicBezTo>
                <a:cubicBezTo>
                  <a:pt x="1255072" y="5358325"/>
                  <a:pt x="1260392" y="5361706"/>
                  <a:pt x="1257468" y="5370841"/>
                </a:cubicBezTo>
                <a:cubicBezTo>
                  <a:pt x="1241978" y="5369240"/>
                  <a:pt x="1250170" y="5386969"/>
                  <a:pt x="1246280" y="5395792"/>
                </a:cubicBezTo>
                <a:cubicBezTo>
                  <a:pt x="1245793" y="5397314"/>
                  <a:pt x="1243377" y="5394862"/>
                  <a:pt x="1242890" y="5396386"/>
                </a:cubicBezTo>
                <a:cubicBezTo>
                  <a:pt x="1242403" y="5397908"/>
                  <a:pt x="1245793" y="5397314"/>
                  <a:pt x="1245306" y="5398838"/>
                </a:cubicBezTo>
                <a:cubicBezTo>
                  <a:pt x="1240934" y="5405830"/>
                  <a:pt x="1236562" y="5412822"/>
                  <a:pt x="1232676" y="5418292"/>
                </a:cubicBezTo>
                <a:cubicBezTo>
                  <a:pt x="1231237" y="5412796"/>
                  <a:pt x="1226871" y="5416433"/>
                  <a:pt x="1221552" y="5413051"/>
                </a:cubicBezTo>
                <a:cubicBezTo>
                  <a:pt x="1216213" y="5419735"/>
                  <a:pt x="1206042" y="5421515"/>
                  <a:pt x="1200729" y="5414779"/>
                </a:cubicBezTo>
                <a:cubicBezTo>
                  <a:pt x="1193462" y="5417487"/>
                  <a:pt x="1192961" y="5425719"/>
                  <a:pt x="1189090" y="5424480"/>
                </a:cubicBezTo>
                <a:cubicBezTo>
                  <a:pt x="1193441" y="5427550"/>
                  <a:pt x="1192946" y="5432428"/>
                  <a:pt x="1194875" y="5436402"/>
                </a:cubicBezTo>
                <a:cubicBezTo>
                  <a:pt x="1199239" y="5432764"/>
                  <a:pt x="1208430" y="5437384"/>
                  <a:pt x="1208923" y="5432506"/>
                </a:cubicBezTo>
                <a:cubicBezTo>
                  <a:pt x="1218114" y="5437126"/>
                  <a:pt x="1205018" y="5448041"/>
                  <a:pt x="1210824" y="5449899"/>
                </a:cubicBezTo>
                <a:cubicBezTo>
                  <a:pt x="1206459" y="5453536"/>
                  <a:pt x="1203543" y="5459318"/>
                  <a:pt x="1197241" y="5462336"/>
                </a:cubicBezTo>
                <a:cubicBezTo>
                  <a:pt x="1200139" y="5466618"/>
                  <a:pt x="1204009" y="5467859"/>
                  <a:pt x="1209816" y="5469717"/>
                </a:cubicBezTo>
                <a:cubicBezTo>
                  <a:pt x="1212245" y="5465459"/>
                  <a:pt x="1213707" y="5460893"/>
                  <a:pt x="1219026" y="5464273"/>
                </a:cubicBezTo>
                <a:cubicBezTo>
                  <a:pt x="1215141" y="5469743"/>
                  <a:pt x="1215141" y="5469743"/>
                  <a:pt x="1212711" y="5474000"/>
                </a:cubicBezTo>
                <a:cubicBezTo>
                  <a:pt x="1205451" y="5473355"/>
                  <a:pt x="1201567" y="5478824"/>
                  <a:pt x="1196720" y="5480631"/>
                </a:cubicBezTo>
                <a:cubicBezTo>
                  <a:pt x="1196234" y="5482153"/>
                  <a:pt x="1196234" y="5482153"/>
                  <a:pt x="1196234" y="5482153"/>
                </a:cubicBezTo>
                <a:cubicBezTo>
                  <a:pt x="1195265" y="5481843"/>
                  <a:pt x="1192843" y="5482745"/>
                  <a:pt x="1191387" y="5483959"/>
                </a:cubicBezTo>
                <a:cubicBezTo>
                  <a:pt x="1190907" y="5482127"/>
                  <a:pt x="1190907" y="5482127"/>
                  <a:pt x="1190907" y="5482127"/>
                </a:cubicBezTo>
                <a:cubicBezTo>
                  <a:pt x="1190907" y="5482127"/>
                  <a:pt x="1189940" y="5481817"/>
                  <a:pt x="1189940" y="5481817"/>
                </a:cubicBezTo>
                <a:cubicBezTo>
                  <a:pt x="1190914" y="5478773"/>
                  <a:pt x="1190922" y="5475417"/>
                  <a:pt x="1189961" y="5471753"/>
                </a:cubicBezTo>
                <a:cubicBezTo>
                  <a:pt x="1188025" y="5471133"/>
                  <a:pt x="1175446" y="5467107"/>
                  <a:pt x="1170592" y="5472267"/>
                </a:cubicBezTo>
                <a:cubicBezTo>
                  <a:pt x="1171087" y="5467390"/>
                  <a:pt x="1169145" y="5470125"/>
                  <a:pt x="1165273" y="5468886"/>
                </a:cubicBezTo>
                <a:cubicBezTo>
                  <a:pt x="1162843" y="5473144"/>
                  <a:pt x="1161870" y="5476189"/>
                  <a:pt x="1158960" y="5478614"/>
                </a:cubicBezTo>
                <a:cubicBezTo>
                  <a:pt x="1161863" y="5479543"/>
                  <a:pt x="1162344" y="5481375"/>
                  <a:pt x="1164279" y="5481995"/>
                </a:cubicBezTo>
                <a:cubicBezTo>
                  <a:pt x="1168156" y="5479878"/>
                  <a:pt x="1171547" y="5479285"/>
                  <a:pt x="1172520" y="5476241"/>
                </a:cubicBezTo>
                <a:cubicBezTo>
                  <a:pt x="1175892" y="5485711"/>
                  <a:pt x="1184601" y="5488499"/>
                  <a:pt x="1178294" y="5494872"/>
                </a:cubicBezTo>
                <a:cubicBezTo>
                  <a:pt x="1177318" y="5497917"/>
                  <a:pt x="1183132" y="5496421"/>
                  <a:pt x="1182157" y="5499464"/>
                </a:cubicBezTo>
                <a:cubicBezTo>
                  <a:pt x="1177304" y="5504626"/>
                  <a:pt x="1186516" y="5499182"/>
                  <a:pt x="1181657" y="5507697"/>
                </a:cubicBezTo>
                <a:cubicBezTo>
                  <a:pt x="1171972" y="5507955"/>
                  <a:pt x="1165670" y="5510972"/>
                  <a:pt x="1155974" y="5517938"/>
                </a:cubicBezTo>
                <a:cubicBezTo>
                  <a:pt x="1160813" y="5519487"/>
                  <a:pt x="1151595" y="5528285"/>
                  <a:pt x="1160304" y="5531074"/>
                </a:cubicBezTo>
                <a:cubicBezTo>
                  <a:pt x="1162734" y="5526817"/>
                  <a:pt x="1166123" y="5526222"/>
                  <a:pt x="1169035" y="5523798"/>
                </a:cubicBezTo>
                <a:cubicBezTo>
                  <a:pt x="1168059" y="5526843"/>
                  <a:pt x="1170002" y="5524107"/>
                  <a:pt x="1172905" y="5525036"/>
                </a:cubicBezTo>
                <a:cubicBezTo>
                  <a:pt x="1171931" y="5528080"/>
                  <a:pt x="1176273" y="5534507"/>
                  <a:pt x="1178217" y="5531773"/>
                </a:cubicBezTo>
                <a:cubicBezTo>
                  <a:pt x="1175801" y="5529320"/>
                  <a:pt x="1186940" y="5527850"/>
                  <a:pt x="1187435" y="5522973"/>
                </a:cubicBezTo>
                <a:cubicBezTo>
                  <a:pt x="1192746" y="5529709"/>
                  <a:pt x="1178203" y="5538482"/>
                  <a:pt x="1179157" y="5545500"/>
                </a:cubicBezTo>
                <a:cubicBezTo>
                  <a:pt x="1177716" y="5540003"/>
                  <a:pt x="1178670" y="5547022"/>
                  <a:pt x="1179152" y="5548854"/>
                </a:cubicBezTo>
                <a:cubicBezTo>
                  <a:pt x="1172384" y="5543331"/>
                  <a:pt x="1174319" y="5543951"/>
                  <a:pt x="1166083" y="5546350"/>
                </a:cubicBezTo>
                <a:cubicBezTo>
                  <a:pt x="1165624" y="5534454"/>
                  <a:pt x="1146235" y="5545032"/>
                  <a:pt x="1153482" y="5552387"/>
                </a:cubicBezTo>
                <a:cubicBezTo>
                  <a:pt x="1152515" y="5552077"/>
                  <a:pt x="1151067" y="5549934"/>
                  <a:pt x="1150579" y="5551457"/>
                </a:cubicBezTo>
                <a:cubicBezTo>
                  <a:pt x="1144258" y="5564539"/>
                  <a:pt x="1163619" y="5567380"/>
                  <a:pt x="1162630" y="5577134"/>
                </a:cubicBezTo>
                <a:cubicBezTo>
                  <a:pt x="1155362" y="5579843"/>
                  <a:pt x="1147614" y="5580719"/>
                  <a:pt x="1148073" y="5592615"/>
                </a:cubicBezTo>
                <a:cubicBezTo>
                  <a:pt x="1151471" y="5588667"/>
                  <a:pt x="1156296" y="5596925"/>
                  <a:pt x="1162103" y="5598783"/>
                </a:cubicBezTo>
                <a:cubicBezTo>
                  <a:pt x="1160166" y="5598163"/>
                  <a:pt x="1158231" y="5597543"/>
                  <a:pt x="1156776" y="5598757"/>
                </a:cubicBezTo>
                <a:cubicBezTo>
                  <a:pt x="1162582" y="5600615"/>
                  <a:pt x="1160640" y="5603351"/>
                  <a:pt x="1161121" y="5605181"/>
                </a:cubicBezTo>
                <a:cubicBezTo>
                  <a:pt x="1164030" y="5602757"/>
                  <a:pt x="1165974" y="5600022"/>
                  <a:pt x="1170811" y="5601570"/>
                </a:cubicBezTo>
                <a:cubicBezTo>
                  <a:pt x="1171278" y="5610112"/>
                  <a:pt x="1169823" y="5611325"/>
                  <a:pt x="1169322" y="5619555"/>
                </a:cubicBezTo>
                <a:cubicBezTo>
                  <a:pt x="1168354" y="5619246"/>
                  <a:pt x="1168361" y="5615892"/>
                  <a:pt x="1166419" y="5618627"/>
                </a:cubicBezTo>
                <a:cubicBezTo>
                  <a:pt x="1169795" y="5624742"/>
                  <a:pt x="1165903" y="5633567"/>
                  <a:pt x="1164435" y="5641488"/>
                </a:cubicBezTo>
                <a:cubicBezTo>
                  <a:pt x="1166371" y="5642108"/>
                  <a:pt x="1164421" y="5648198"/>
                  <a:pt x="1167798" y="5654314"/>
                </a:cubicBezTo>
                <a:cubicBezTo>
                  <a:pt x="1161017" y="5655500"/>
                  <a:pt x="1168752" y="5661333"/>
                  <a:pt x="1162946" y="5659475"/>
                </a:cubicBezTo>
                <a:cubicBezTo>
                  <a:pt x="1167289" y="5665899"/>
                  <a:pt x="1161958" y="5669227"/>
                  <a:pt x="1164853" y="5673512"/>
                </a:cubicBezTo>
                <a:cubicBezTo>
                  <a:pt x="1162919" y="5672892"/>
                  <a:pt x="1163405" y="5671371"/>
                  <a:pt x="1161950" y="5672582"/>
                </a:cubicBezTo>
                <a:cubicBezTo>
                  <a:pt x="1161429" y="5690877"/>
                  <a:pt x="1146384" y="5707880"/>
                  <a:pt x="1142967" y="5721892"/>
                </a:cubicBezTo>
                <a:cubicBezTo>
                  <a:pt x="1148300" y="5718564"/>
                  <a:pt x="1140537" y="5726149"/>
                  <a:pt x="1143927" y="5725556"/>
                </a:cubicBezTo>
                <a:cubicBezTo>
                  <a:pt x="1147805" y="5723441"/>
                  <a:pt x="1146810" y="5736549"/>
                  <a:pt x="1146322" y="5738072"/>
                </a:cubicBezTo>
                <a:cubicBezTo>
                  <a:pt x="1150681" y="5737787"/>
                  <a:pt x="1142904" y="5752082"/>
                  <a:pt x="1148711" y="5753940"/>
                </a:cubicBezTo>
                <a:cubicBezTo>
                  <a:pt x="1143371" y="5760623"/>
                  <a:pt x="1145773" y="5769785"/>
                  <a:pt x="1138972" y="5781035"/>
                </a:cubicBezTo>
                <a:cubicBezTo>
                  <a:pt x="1142348" y="5787150"/>
                  <a:pt x="1138953" y="5791098"/>
                  <a:pt x="1141842" y="5798737"/>
                </a:cubicBezTo>
                <a:cubicBezTo>
                  <a:pt x="1139898" y="5801471"/>
                  <a:pt x="1137469" y="5805730"/>
                  <a:pt x="1141340" y="5806967"/>
                </a:cubicBezTo>
                <a:cubicBezTo>
                  <a:pt x="1136487" y="5812128"/>
                  <a:pt x="1142280" y="5820695"/>
                  <a:pt x="1138395" y="5826165"/>
                </a:cubicBezTo>
                <a:cubicBezTo>
                  <a:pt x="1144690" y="5826502"/>
                  <a:pt x="1144200" y="5828023"/>
                  <a:pt x="1149527" y="5828049"/>
                </a:cubicBezTo>
                <a:cubicBezTo>
                  <a:pt x="1148559" y="5827741"/>
                  <a:pt x="1148559" y="5827741"/>
                  <a:pt x="1147104" y="5828953"/>
                </a:cubicBezTo>
                <a:cubicBezTo>
                  <a:pt x="1146617" y="5830475"/>
                  <a:pt x="1147585" y="5830785"/>
                  <a:pt x="1147585" y="5830785"/>
                </a:cubicBezTo>
                <a:lnTo>
                  <a:pt x="1151818" y="5827257"/>
                </a:lnTo>
                <a:lnTo>
                  <a:pt x="1151462" y="5828671"/>
                </a:lnTo>
                <a:cubicBezTo>
                  <a:pt x="1151462" y="5828671"/>
                  <a:pt x="1151462" y="5828671"/>
                  <a:pt x="1151948" y="5827148"/>
                </a:cubicBezTo>
                <a:lnTo>
                  <a:pt x="1151818" y="5827257"/>
                </a:lnTo>
                <a:lnTo>
                  <a:pt x="1155367" y="5813137"/>
                </a:lnTo>
                <a:cubicBezTo>
                  <a:pt x="1153426" y="5815873"/>
                  <a:pt x="1151002" y="5816774"/>
                  <a:pt x="1147613" y="5817367"/>
                </a:cubicBezTo>
                <a:cubicBezTo>
                  <a:pt x="1149075" y="5812800"/>
                  <a:pt x="1150536" y="5808233"/>
                  <a:pt x="1145210" y="5808207"/>
                </a:cubicBezTo>
                <a:cubicBezTo>
                  <a:pt x="1145210" y="5808207"/>
                  <a:pt x="1145697" y="5806684"/>
                  <a:pt x="1145697" y="5806684"/>
                </a:cubicBezTo>
                <a:cubicBezTo>
                  <a:pt x="1147640" y="5803948"/>
                  <a:pt x="1147166" y="5798763"/>
                  <a:pt x="1150070" y="5799691"/>
                </a:cubicBezTo>
                <a:cubicBezTo>
                  <a:pt x="1150070" y="5799691"/>
                  <a:pt x="1150550" y="5801524"/>
                  <a:pt x="1151516" y="5801832"/>
                </a:cubicBezTo>
                <a:cubicBezTo>
                  <a:pt x="1151516" y="5801832"/>
                  <a:pt x="1152484" y="5802143"/>
                  <a:pt x="1152484" y="5802143"/>
                </a:cubicBezTo>
                <a:cubicBezTo>
                  <a:pt x="1152973" y="5800621"/>
                  <a:pt x="1152973" y="5800621"/>
                  <a:pt x="1152973" y="5800621"/>
                </a:cubicBezTo>
                <a:cubicBezTo>
                  <a:pt x="1152006" y="5800311"/>
                  <a:pt x="1151525" y="5798480"/>
                  <a:pt x="1151525" y="5798480"/>
                </a:cubicBezTo>
                <a:cubicBezTo>
                  <a:pt x="1153459" y="5799098"/>
                  <a:pt x="1155869" y="5804904"/>
                  <a:pt x="1156843" y="5801859"/>
                </a:cubicBezTo>
                <a:cubicBezTo>
                  <a:pt x="1157817" y="5798816"/>
                  <a:pt x="1160728" y="5796390"/>
                  <a:pt x="1156863" y="5791797"/>
                </a:cubicBezTo>
                <a:cubicBezTo>
                  <a:pt x="1161694" y="5796700"/>
                  <a:pt x="1158318" y="5790584"/>
                  <a:pt x="1157838" y="5788752"/>
                </a:cubicBezTo>
                <a:cubicBezTo>
                  <a:pt x="1158332" y="5783875"/>
                  <a:pt x="1163192" y="5775361"/>
                  <a:pt x="1163687" y="5770484"/>
                </a:cubicBezTo>
                <a:cubicBezTo>
                  <a:pt x="1160302" y="5767722"/>
                  <a:pt x="1161256" y="5774740"/>
                  <a:pt x="1156904" y="5771669"/>
                </a:cubicBezTo>
                <a:cubicBezTo>
                  <a:pt x="1161751" y="5769863"/>
                  <a:pt x="1156919" y="5764960"/>
                  <a:pt x="1162731" y="5763465"/>
                </a:cubicBezTo>
                <a:cubicBezTo>
                  <a:pt x="1164654" y="5770792"/>
                  <a:pt x="1162731" y="5763465"/>
                  <a:pt x="1172890" y="5768394"/>
                </a:cubicBezTo>
                <a:cubicBezTo>
                  <a:pt x="1170460" y="5772651"/>
                  <a:pt x="1168516" y="5775386"/>
                  <a:pt x="1168030" y="5776909"/>
                </a:cubicBezTo>
                <a:cubicBezTo>
                  <a:pt x="1170941" y="5774484"/>
                  <a:pt x="1170925" y="5781192"/>
                  <a:pt x="1168496" y="5785449"/>
                </a:cubicBezTo>
                <a:cubicBezTo>
                  <a:pt x="1168496" y="5785449"/>
                  <a:pt x="1168496" y="5785449"/>
                  <a:pt x="1167529" y="5785140"/>
                </a:cubicBezTo>
                <a:cubicBezTo>
                  <a:pt x="1167529" y="5785140"/>
                  <a:pt x="1167529" y="5785140"/>
                  <a:pt x="1167042" y="5786663"/>
                </a:cubicBezTo>
                <a:cubicBezTo>
                  <a:pt x="1167042" y="5786663"/>
                  <a:pt x="1167042" y="5786663"/>
                  <a:pt x="1168010" y="5786973"/>
                </a:cubicBezTo>
                <a:cubicBezTo>
                  <a:pt x="1168010" y="5786973"/>
                  <a:pt x="1168977" y="5787283"/>
                  <a:pt x="1169945" y="5787591"/>
                </a:cubicBezTo>
                <a:cubicBezTo>
                  <a:pt x="1169459" y="5789114"/>
                  <a:pt x="1168483" y="5792160"/>
                  <a:pt x="1167997" y="5793681"/>
                </a:cubicBezTo>
                <a:cubicBezTo>
                  <a:pt x="1168963" y="5793991"/>
                  <a:pt x="1171866" y="5794920"/>
                  <a:pt x="1171380" y="5796443"/>
                </a:cubicBezTo>
                <a:cubicBezTo>
                  <a:pt x="1167968" y="5807098"/>
                  <a:pt x="1161653" y="5816827"/>
                  <a:pt x="1169863" y="5827846"/>
                </a:cubicBezTo>
                <a:cubicBezTo>
                  <a:pt x="1177145" y="5818429"/>
                  <a:pt x="1174254" y="5810791"/>
                  <a:pt x="1180577" y="5797708"/>
                </a:cubicBezTo>
                <a:cubicBezTo>
                  <a:pt x="1183938" y="5810532"/>
                  <a:pt x="1197981" y="5809992"/>
                  <a:pt x="1199416" y="5818844"/>
                </a:cubicBezTo>
                <a:cubicBezTo>
                  <a:pt x="1207658" y="5813090"/>
                  <a:pt x="1206182" y="5824366"/>
                  <a:pt x="1206657" y="5829552"/>
                </a:cubicBezTo>
                <a:cubicBezTo>
                  <a:pt x="1211502" y="5827747"/>
                  <a:pt x="1207129" y="5834740"/>
                  <a:pt x="1212461" y="5831412"/>
                </a:cubicBezTo>
                <a:cubicBezTo>
                  <a:pt x="1211495" y="5831102"/>
                  <a:pt x="1210527" y="5830792"/>
                  <a:pt x="1211980" y="5829579"/>
                </a:cubicBezTo>
                <a:cubicBezTo>
                  <a:pt x="1213910" y="5833554"/>
                  <a:pt x="1213423" y="5835076"/>
                  <a:pt x="1216326" y="5836006"/>
                </a:cubicBezTo>
                <a:cubicBezTo>
                  <a:pt x="1217281" y="5843025"/>
                  <a:pt x="1206148" y="5841140"/>
                  <a:pt x="1206133" y="5847848"/>
                </a:cubicBezTo>
                <a:cubicBezTo>
                  <a:pt x="1205166" y="5847538"/>
                  <a:pt x="1203712" y="5848750"/>
                  <a:pt x="1202744" y="5848441"/>
                </a:cubicBezTo>
                <a:cubicBezTo>
                  <a:pt x="1202256" y="5849964"/>
                  <a:pt x="1202256" y="5849964"/>
                  <a:pt x="1202256" y="5849964"/>
                </a:cubicBezTo>
                <a:cubicBezTo>
                  <a:pt x="1201770" y="5851485"/>
                  <a:pt x="1201770" y="5851485"/>
                  <a:pt x="1202737" y="5851795"/>
                </a:cubicBezTo>
                <a:cubicBezTo>
                  <a:pt x="1203217" y="5853628"/>
                  <a:pt x="1204673" y="5852415"/>
                  <a:pt x="1205640" y="5852725"/>
                </a:cubicBezTo>
                <a:cubicBezTo>
                  <a:pt x="1206128" y="5851202"/>
                  <a:pt x="1207094" y="5851512"/>
                  <a:pt x="1207094" y="5851512"/>
                </a:cubicBezTo>
                <a:cubicBezTo>
                  <a:pt x="1207094" y="5851512"/>
                  <a:pt x="1208063" y="5851822"/>
                  <a:pt x="1208063" y="5851822"/>
                </a:cubicBezTo>
                <a:cubicBezTo>
                  <a:pt x="1210479" y="5854273"/>
                  <a:pt x="1203698" y="5855461"/>
                  <a:pt x="1206594" y="5859744"/>
                </a:cubicBezTo>
                <a:cubicBezTo>
                  <a:pt x="1208049" y="5858530"/>
                  <a:pt x="1217239" y="5863150"/>
                  <a:pt x="1219670" y="5858893"/>
                </a:cubicBezTo>
                <a:cubicBezTo>
                  <a:pt x="1219682" y="5852184"/>
                  <a:pt x="1224048" y="5848546"/>
                  <a:pt x="1225990" y="5845812"/>
                </a:cubicBezTo>
                <a:cubicBezTo>
                  <a:pt x="1225015" y="5848855"/>
                  <a:pt x="1230327" y="5855592"/>
                  <a:pt x="1225481" y="5857398"/>
                </a:cubicBezTo>
                <a:cubicBezTo>
                  <a:pt x="1233223" y="5859875"/>
                  <a:pt x="1221103" y="5867744"/>
                  <a:pt x="1229813" y="5870531"/>
                </a:cubicBezTo>
                <a:cubicBezTo>
                  <a:pt x="1228357" y="5871745"/>
                  <a:pt x="1225941" y="5869293"/>
                  <a:pt x="1225453" y="5870816"/>
                </a:cubicBezTo>
                <a:cubicBezTo>
                  <a:pt x="1228837" y="5873576"/>
                  <a:pt x="1228350" y="5875100"/>
                  <a:pt x="1230285" y="5875718"/>
                </a:cubicBezTo>
                <a:cubicBezTo>
                  <a:pt x="1226888" y="5879667"/>
                  <a:pt x="1229304" y="5882118"/>
                  <a:pt x="1225433" y="5880879"/>
                </a:cubicBezTo>
                <a:cubicBezTo>
                  <a:pt x="1226387" y="5887898"/>
                  <a:pt x="1230265" y="5885782"/>
                  <a:pt x="1232193" y="5889757"/>
                </a:cubicBezTo>
                <a:cubicBezTo>
                  <a:pt x="1236559" y="5886118"/>
                  <a:pt x="1238001" y="5891615"/>
                  <a:pt x="1243333" y="5888286"/>
                </a:cubicBezTo>
                <a:cubicBezTo>
                  <a:pt x="1242358" y="5891332"/>
                  <a:pt x="1242358" y="5891332"/>
                  <a:pt x="1242358" y="5891332"/>
                </a:cubicBezTo>
                <a:cubicBezTo>
                  <a:pt x="1237520" y="5889783"/>
                  <a:pt x="1235577" y="5892518"/>
                  <a:pt x="1234116" y="5897084"/>
                </a:cubicBezTo>
                <a:cubicBezTo>
                  <a:pt x="1234116" y="5897084"/>
                  <a:pt x="1234116" y="5897084"/>
                  <a:pt x="1232660" y="5898297"/>
                </a:cubicBezTo>
                <a:cubicBezTo>
                  <a:pt x="1231213" y="5896156"/>
                  <a:pt x="1231213" y="5896156"/>
                  <a:pt x="1230732" y="5894323"/>
                </a:cubicBezTo>
                <a:cubicBezTo>
                  <a:pt x="1231219" y="5892801"/>
                  <a:pt x="1231219" y="5892801"/>
                  <a:pt x="1230251" y="5892492"/>
                </a:cubicBezTo>
                <a:cubicBezTo>
                  <a:pt x="1229284" y="5892181"/>
                  <a:pt x="1229284" y="5892181"/>
                  <a:pt x="1228797" y="5893704"/>
                </a:cubicBezTo>
                <a:cubicBezTo>
                  <a:pt x="1228789" y="5897058"/>
                  <a:pt x="1229270" y="5898891"/>
                  <a:pt x="1232172" y="5899819"/>
                </a:cubicBezTo>
                <a:cubicBezTo>
                  <a:pt x="1233141" y="5900129"/>
                  <a:pt x="1233141" y="5900129"/>
                  <a:pt x="1233141" y="5900129"/>
                </a:cubicBezTo>
                <a:cubicBezTo>
                  <a:pt x="1234109" y="5900440"/>
                  <a:pt x="1234109" y="5900440"/>
                  <a:pt x="1235563" y="5899226"/>
                </a:cubicBezTo>
                <a:cubicBezTo>
                  <a:pt x="1235563" y="5899226"/>
                  <a:pt x="1236531" y="5899536"/>
                  <a:pt x="1236531" y="5899536"/>
                </a:cubicBezTo>
                <a:cubicBezTo>
                  <a:pt x="1233621" y="5901962"/>
                  <a:pt x="1234102" y="5903795"/>
                  <a:pt x="1236518" y="5906246"/>
                </a:cubicBezTo>
                <a:cubicBezTo>
                  <a:pt x="1239908" y="5905652"/>
                  <a:pt x="1240869" y="5909317"/>
                  <a:pt x="1246689" y="5904466"/>
                </a:cubicBezTo>
                <a:cubicBezTo>
                  <a:pt x="1246681" y="5907820"/>
                  <a:pt x="1239900" y="5909007"/>
                  <a:pt x="1244739" y="5910556"/>
                </a:cubicBezTo>
                <a:cubicBezTo>
                  <a:pt x="1247169" y="5906299"/>
                  <a:pt x="1246669" y="5914530"/>
                  <a:pt x="1249572" y="5915459"/>
                </a:cubicBezTo>
                <a:cubicBezTo>
                  <a:pt x="1255871" y="5912441"/>
                  <a:pt x="1254429" y="5906944"/>
                  <a:pt x="1258809" y="5896597"/>
                </a:cubicBezTo>
                <a:cubicBezTo>
                  <a:pt x="1254939" y="5895358"/>
                  <a:pt x="1252997" y="5898092"/>
                  <a:pt x="1250093" y="5897164"/>
                </a:cubicBezTo>
                <a:cubicBezTo>
                  <a:pt x="1251068" y="5894120"/>
                  <a:pt x="1248163" y="5893190"/>
                  <a:pt x="1248171" y="5889836"/>
                </a:cubicBezTo>
                <a:cubicBezTo>
                  <a:pt x="1246716" y="5891048"/>
                  <a:pt x="1247196" y="5892880"/>
                  <a:pt x="1245261" y="5892261"/>
                </a:cubicBezTo>
                <a:cubicBezTo>
                  <a:pt x="1246235" y="5889215"/>
                  <a:pt x="1246235" y="5889215"/>
                  <a:pt x="1246235" y="5889215"/>
                </a:cubicBezTo>
                <a:cubicBezTo>
                  <a:pt x="1248652" y="5891667"/>
                  <a:pt x="1251088" y="5884056"/>
                  <a:pt x="1248185" y="5883126"/>
                </a:cubicBezTo>
                <a:cubicBezTo>
                  <a:pt x="1247697" y="5884649"/>
                  <a:pt x="1246242" y="5885861"/>
                  <a:pt x="1247217" y="5882817"/>
                </a:cubicBezTo>
                <a:cubicBezTo>
                  <a:pt x="1251575" y="5882533"/>
                  <a:pt x="1250601" y="5885577"/>
                  <a:pt x="1256414" y="5884082"/>
                </a:cubicBezTo>
                <a:cubicBezTo>
                  <a:pt x="1257388" y="5881037"/>
                  <a:pt x="1261746" y="5880754"/>
                  <a:pt x="1262722" y="5877709"/>
                </a:cubicBezTo>
                <a:cubicBezTo>
                  <a:pt x="1260305" y="5875257"/>
                  <a:pt x="1259329" y="5878301"/>
                  <a:pt x="1257876" y="5879515"/>
                </a:cubicBezTo>
                <a:cubicBezTo>
                  <a:pt x="1258851" y="5876470"/>
                  <a:pt x="1259338" y="5874948"/>
                  <a:pt x="1259825" y="5873426"/>
                </a:cubicBezTo>
                <a:cubicBezTo>
                  <a:pt x="1267078" y="5877426"/>
                  <a:pt x="1276777" y="5870459"/>
                  <a:pt x="1271910" y="5882330"/>
                </a:cubicBezTo>
                <a:cubicBezTo>
                  <a:pt x="1272398" y="5880807"/>
                  <a:pt x="1273365" y="5881116"/>
                  <a:pt x="1274333" y="5881426"/>
                </a:cubicBezTo>
                <a:cubicBezTo>
                  <a:pt x="1274333" y="5881426"/>
                  <a:pt x="1272879" y="5882639"/>
                  <a:pt x="1272879" y="5882639"/>
                </a:cubicBezTo>
                <a:cubicBezTo>
                  <a:pt x="1272391" y="5884161"/>
                  <a:pt x="1271905" y="5885685"/>
                  <a:pt x="1271905" y="5885685"/>
                </a:cubicBezTo>
                <a:cubicBezTo>
                  <a:pt x="1270929" y="5888729"/>
                  <a:pt x="1269956" y="5891773"/>
                  <a:pt x="1271402" y="5893915"/>
                </a:cubicBezTo>
                <a:cubicBezTo>
                  <a:pt x="1271402" y="5893915"/>
                  <a:pt x="1270917" y="5895437"/>
                  <a:pt x="1271883" y="5895747"/>
                </a:cubicBezTo>
                <a:cubicBezTo>
                  <a:pt x="1272365" y="5897580"/>
                  <a:pt x="1273330" y="5897888"/>
                  <a:pt x="1273812" y="5899721"/>
                </a:cubicBezTo>
                <a:cubicBezTo>
                  <a:pt x="1274779" y="5900032"/>
                  <a:pt x="1274779" y="5900032"/>
                  <a:pt x="1274294" y="5901553"/>
                </a:cubicBezTo>
                <a:cubicBezTo>
                  <a:pt x="1274294" y="5901553"/>
                  <a:pt x="1273805" y="5903075"/>
                  <a:pt x="1273805" y="5903075"/>
                </a:cubicBezTo>
                <a:cubicBezTo>
                  <a:pt x="1273317" y="5904598"/>
                  <a:pt x="1273317" y="5904598"/>
                  <a:pt x="1274285" y="5904908"/>
                </a:cubicBezTo>
                <a:cubicBezTo>
                  <a:pt x="1275253" y="5905217"/>
                  <a:pt x="1275253" y="5905217"/>
                  <a:pt x="1276707" y="5904004"/>
                </a:cubicBezTo>
                <a:cubicBezTo>
                  <a:pt x="1277196" y="5902483"/>
                  <a:pt x="1277196" y="5902483"/>
                  <a:pt x="1277196" y="5902483"/>
                </a:cubicBezTo>
                <a:cubicBezTo>
                  <a:pt x="1278163" y="5902792"/>
                  <a:pt x="1278163" y="5902792"/>
                  <a:pt x="1278163" y="5902792"/>
                </a:cubicBezTo>
                <a:cubicBezTo>
                  <a:pt x="1280579" y="5905243"/>
                  <a:pt x="1277662" y="5911023"/>
                  <a:pt x="1281533" y="5912263"/>
                </a:cubicBezTo>
                <a:cubicBezTo>
                  <a:pt x="1281046" y="5913785"/>
                  <a:pt x="1281046" y="5913785"/>
                  <a:pt x="1281046" y="5913785"/>
                </a:cubicBezTo>
                <a:cubicBezTo>
                  <a:pt x="1279591" y="5914997"/>
                  <a:pt x="1279591" y="5914997"/>
                  <a:pt x="1279591" y="5914997"/>
                </a:cubicBezTo>
                <a:cubicBezTo>
                  <a:pt x="1280070" y="5916830"/>
                  <a:pt x="1280070" y="5916830"/>
                  <a:pt x="1280070" y="5916830"/>
                </a:cubicBezTo>
                <a:cubicBezTo>
                  <a:pt x="1280070" y="5916830"/>
                  <a:pt x="1280552" y="5918661"/>
                  <a:pt x="1281520" y="5918971"/>
                </a:cubicBezTo>
                <a:cubicBezTo>
                  <a:pt x="1272315" y="5921060"/>
                  <a:pt x="1272308" y="5924415"/>
                  <a:pt x="1265033" y="5930478"/>
                </a:cubicBezTo>
                <a:cubicBezTo>
                  <a:pt x="1266969" y="5931099"/>
                  <a:pt x="1268905" y="5931718"/>
                  <a:pt x="1268417" y="5933240"/>
                </a:cubicBezTo>
                <a:cubicBezTo>
                  <a:pt x="1267450" y="5932930"/>
                  <a:pt x="1264546" y="5932000"/>
                  <a:pt x="1264059" y="5933524"/>
                </a:cubicBezTo>
                <a:cubicBezTo>
                  <a:pt x="1265988" y="5937498"/>
                  <a:pt x="1265994" y="5934143"/>
                  <a:pt x="1269865" y="5935381"/>
                </a:cubicBezTo>
                <a:cubicBezTo>
                  <a:pt x="1264045" y="5940233"/>
                  <a:pt x="1270826" y="5939045"/>
                  <a:pt x="1271306" y="5940879"/>
                </a:cubicBezTo>
                <a:cubicBezTo>
                  <a:pt x="1269845" y="5945446"/>
                  <a:pt x="1259193" y="5945393"/>
                  <a:pt x="1260154" y="5949057"/>
                </a:cubicBezTo>
                <a:cubicBezTo>
                  <a:pt x="1265005" y="5943897"/>
                  <a:pt x="1258204" y="5955146"/>
                  <a:pt x="1261596" y="5954553"/>
                </a:cubicBezTo>
                <a:cubicBezTo>
                  <a:pt x="1263537" y="5951818"/>
                  <a:pt x="1266921" y="5954579"/>
                  <a:pt x="1268376" y="5953367"/>
                </a:cubicBezTo>
                <a:cubicBezTo>
                  <a:pt x="1264979" y="5957315"/>
                  <a:pt x="1264965" y="5964023"/>
                  <a:pt x="1269797" y="5968927"/>
                </a:cubicBezTo>
                <a:cubicBezTo>
                  <a:pt x="1265912" y="5974397"/>
                  <a:pt x="1263009" y="5973467"/>
                  <a:pt x="1262027" y="5979866"/>
                </a:cubicBezTo>
                <a:cubicBezTo>
                  <a:pt x="1258652" y="5973751"/>
                  <a:pt x="1258143" y="5985337"/>
                  <a:pt x="1255247" y="5981054"/>
                </a:cubicBezTo>
                <a:cubicBezTo>
                  <a:pt x="1255239" y="5984408"/>
                  <a:pt x="1252317" y="5993543"/>
                  <a:pt x="1249900" y="5991091"/>
                </a:cubicBezTo>
                <a:cubicBezTo>
                  <a:pt x="1253277" y="5997206"/>
                  <a:pt x="1257148" y="5998446"/>
                  <a:pt x="1260537" y="5997852"/>
                </a:cubicBezTo>
                <a:cubicBezTo>
                  <a:pt x="1260058" y="5996021"/>
                  <a:pt x="1269260" y="5993931"/>
                  <a:pt x="1270242" y="5987531"/>
                </a:cubicBezTo>
                <a:cubicBezTo>
                  <a:pt x="1269275" y="5987221"/>
                  <a:pt x="1267339" y="5986603"/>
                  <a:pt x="1267826" y="5985079"/>
                </a:cubicBezTo>
                <a:cubicBezTo>
                  <a:pt x="1272672" y="5983275"/>
                  <a:pt x="1269288" y="5980513"/>
                  <a:pt x="1275101" y="5979017"/>
                </a:cubicBezTo>
                <a:cubicBezTo>
                  <a:pt x="1270242" y="5987531"/>
                  <a:pt x="1276049" y="5989390"/>
                  <a:pt x="1275546" y="5997622"/>
                </a:cubicBezTo>
                <a:cubicBezTo>
                  <a:pt x="1274573" y="6000667"/>
                  <a:pt x="1272630" y="6003402"/>
                  <a:pt x="1273598" y="6003711"/>
                </a:cubicBezTo>
                <a:cubicBezTo>
                  <a:pt x="1273591" y="6007066"/>
                  <a:pt x="1277469" y="6004950"/>
                  <a:pt x="1276982" y="6006472"/>
                </a:cubicBezTo>
                <a:cubicBezTo>
                  <a:pt x="1276495" y="6007995"/>
                  <a:pt x="1271649" y="6009800"/>
                  <a:pt x="1272129" y="6011632"/>
                </a:cubicBezTo>
                <a:cubicBezTo>
                  <a:pt x="1277449" y="6015014"/>
                  <a:pt x="1276982" y="6006472"/>
                  <a:pt x="1280372" y="6005880"/>
                </a:cubicBezTo>
                <a:cubicBezTo>
                  <a:pt x="1279397" y="6008924"/>
                  <a:pt x="1278911" y="6010447"/>
                  <a:pt x="1277455" y="6011658"/>
                </a:cubicBezTo>
                <a:cubicBezTo>
                  <a:pt x="1280839" y="6014420"/>
                  <a:pt x="1285204" y="6010783"/>
                  <a:pt x="1280839" y="6014420"/>
                </a:cubicBezTo>
                <a:cubicBezTo>
                  <a:pt x="1289068" y="6015376"/>
                  <a:pt x="1292945" y="6013261"/>
                  <a:pt x="1296817" y="6014500"/>
                </a:cubicBezTo>
                <a:cubicBezTo>
                  <a:pt x="1296817" y="6014500"/>
                  <a:pt x="1296817" y="6014500"/>
                  <a:pt x="1296329" y="6016022"/>
                </a:cubicBezTo>
                <a:cubicBezTo>
                  <a:pt x="1302623" y="6016358"/>
                  <a:pt x="1303603" y="6009959"/>
                  <a:pt x="1310370" y="6015482"/>
                </a:cubicBezTo>
                <a:cubicBezTo>
                  <a:pt x="1305527" y="6017287"/>
                  <a:pt x="1314716" y="6021907"/>
                  <a:pt x="1307934" y="6023094"/>
                </a:cubicBezTo>
                <a:cubicBezTo>
                  <a:pt x="1309397" y="6018528"/>
                  <a:pt x="1307454" y="6021261"/>
                  <a:pt x="1305032" y="6022164"/>
                </a:cubicBezTo>
                <a:cubicBezTo>
                  <a:pt x="1305518" y="6020642"/>
                  <a:pt x="1305518" y="6020642"/>
                  <a:pt x="1304552" y="6020331"/>
                </a:cubicBezTo>
                <a:cubicBezTo>
                  <a:pt x="1304071" y="6018501"/>
                  <a:pt x="1303103" y="6018191"/>
                  <a:pt x="1301648" y="6019402"/>
                </a:cubicBezTo>
                <a:cubicBezTo>
                  <a:pt x="1300194" y="6020616"/>
                  <a:pt x="1299706" y="6022138"/>
                  <a:pt x="1299706" y="6022138"/>
                </a:cubicBezTo>
                <a:cubicBezTo>
                  <a:pt x="1298737" y="6021828"/>
                  <a:pt x="1298737" y="6021828"/>
                  <a:pt x="1298737" y="6021828"/>
                </a:cubicBezTo>
                <a:cubicBezTo>
                  <a:pt x="1295828" y="6024253"/>
                  <a:pt x="1297758" y="6028228"/>
                  <a:pt x="1295329" y="6032486"/>
                </a:cubicBezTo>
                <a:cubicBezTo>
                  <a:pt x="1294359" y="6032175"/>
                  <a:pt x="1294359" y="6032175"/>
                  <a:pt x="1293871" y="6033697"/>
                </a:cubicBezTo>
                <a:cubicBezTo>
                  <a:pt x="1293871" y="6033697"/>
                  <a:pt x="1293384" y="6035220"/>
                  <a:pt x="1292417" y="6034911"/>
                </a:cubicBezTo>
                <a:cubicBezTo>
                  <a:pt x="1292417" y="6034911"/>
                  <a:pt x="1291450" y="6034600"/>
                  <a:pt x="1290481" y="6034290"/>
                </a:cubicBezTo>
                <a:cubicBezTo>
                  <a:pt x="1291944" y="6029724"/>
                  <a:pt x="1282760" y="6021750"/>
                  <a:pt x="1283741" y="6015350"/>
                </a:cubicBezTo>
                <a:cubicBezTo>
                  <a:pt x="1279378" y="6018988"/>
                  <a:pt x="1271627" y="6019865"/>
                  <a:pt x="1269206" y="6020767"/>
                </a:cubicBezTo>
                <a:cubicBezTo>
                  <a:pt x="1274037" y="6025671"/>
                  <a:pt x="1265328" y="6022883"/>
                  <a:pt x="1266289" y="6026547"/>
                </a:cubicBezTo>
                <a:cubicBezTo>
                  <a:pt x="1265321" y="6026237"/>
                  <a:pt x="1264354" y="6025927"/>
                  <a:pt x="1263866" y="6027450"/>
                </a:cubicBezTo>
                <a:cubicBezTo>
                  <a:pt x="1261945" y="6020122"/>
                  <a:pt x="1266804" y="6011607"/>
                  <a:pt x="1263907" y="6007322"/>
                </a:cubicBezTo>
                <a:cubicBezTo>
                  <a:pt x="1263420" y="6008845"/>
                  <a:pt x="1262452" y="6008535"/>
                  <a:pt x="1261004" y="6006393"/>
                </a:cubicBezTo>
                <a:cubicBezTo>
                  <a:pt x="1259543" y="6010959"/>
                  <a:pt x="1257606" y="6010341"/>
                  <a:pt x="1255667" y="6013076"/>
                </a:cubicBezTo>
                <a:cubicBezTo>
                  <a:pt x="1255191" y="6007890"/>
                  <a:pt x="1247429" y="6015474"/>
                  <a:pt x="1250332" y="6016404"/>
                </a:cubicBezTo>
                <a:cubicBezTo>
                  <a:pt x="1251787" y="6015192"/>
                  <a:pt x="1251781" y="6018546"/>
                  <a:pt x="1255177" y="6014599"/>
                </a:cubicBezTo>
                <a:cubicBezTo>
                  <a:pt x="1255170" y="6017953"/>
                  <a:pt x="1249832" y="6024636"/>
                  <a:pt x="1253701" y="6025875"/>
                </a:cubicBezTo>
                <a:cubicBezTo>
                  <a:pt x="1255157" y="6024662"/>
                  <a:pt x="1254182" y="6027706"/>
                  <a:pt x="1254176" y="6031062"/>
                </a:cubicBezTo>
                <a:cubicBezTo>
                  <a:pt x="1254176" y="6031062"/>
                  <a:pt x="1253687" y="6032583"/>
                  <a:pt x="1252720" y="6032273"/>
                </a:cubicBezTo>
                <a:cubicBezTo>
                  <a:pt x="1250784" y="6031655"/>
                  <a:pt x="1249330" y="6032867"/>
                  <a:pt x="1247874" y="6034080"/>
                </a:cubicBezTo>
                <a:cubicBezTo>
                  <a:pt x="1248843" y="6034391"/>
                  <a:pt x="1248843" y="6034391"/>
                  <a:pt x="1248843" y="6034391"/>
                </a:cubicBezTo>
                <a:cubicBezTo>
                  <a:pt x="1244965" y="6036505"/>
                  <a:pt x="1244965" y="6036505"/>
                  <a:pt x="1244965" y="6036505"/>
                </a:cubicBezTo>
                <a:cubicBezTo>
                  <a:pt x="1244476" y="6038027"/>
                  <a:pt x="1244476" y="6038027"/>
                  <a:pt x="1244476" y="6038027"/>
                </a:cubicBezTo>
                <a:cubicBezTo>
                  <a:pt x="1245445" y="6038338"/>
                  <a:pt x="1245445" y="6038338"/>
                  <a:pt x="1246412" y="6038646"/>
                </a:cubicBezTo>
                <a:cubicBezTo>
                  <a:pt x="1247869" y="6037434"/>
                  <a:pt x="1247869" y="6037434"/>
                  <a:pt x="1247869" y="6037434"/>
                </a:cubicBezTo>
                <a:cubicBezTo>
                  <a:pt x="1255122" y="6041435"/>
                  <a:pt x="1244931" y="6053278"/>
                  <a:pt x="1251219" y="6056968"/>
                </a:cubicBezTo>
                <a:cubicBezTo>
                  <a:pt x="1256543" y="6056994"/>
                  <a:pt x="1256084" y="6045099"/>
                  <a:pt x="1261409" y="6045126"/>
                </a:cubicBezTo>
                <a:cubicBezTo>
                  <a:pt x="1259473" y="6044506"/>
                  <a:pt x="1258994" y="6042674"/>
                  <a:pt x="1258513" y="6040842"/>
                </a:cubicBezTo>
                <a:cubicBezTo>
                  <a:pt x="1258513" y="6040842"/>
                  <a:pt x="1258513" y="6040842"/>
                  <a:pt x="1259480" y="6041152"/>
                </a:cubicBezTo>
                <a:cubicBezTo>
                  <a:pt x="1259480" y="6041152"/>
                  <a:pt x="1259480" y="6041152"/>
                  <a:pt x="1259968" y="6039629"/>
                </a:cubicBezTo>
                <a:cubicBezTo>
                  <a:pt x="1259968" y="6039629"/>
                  <a:pt x="1259968" y="6039629"/>
                  <a:pt x="1259000" y="6039319"/>
                </a:cubicBezTo>
                <a:cubicBezTo>
                  <a:pt x="1258032" y="6039009"/>
                  <a:pt x="1258032" y="6039009"/>
                  <a:pt x="1257063" y="6038700"/>
                </a:cubicBezTo>
                <a:cubicBezTo>
                  <a:pt x="1257063" y="6038700"/>
                  <a:pt x="1257553" y="6037178"/>
                  <a:pt x="1257553" y="6037178"/>
                </a:cubicBezTo>
                <a:cubicBezTo>
                  <a:pt x="1258038" y="6035656"/>
                  <a:pt x="1258038" y="6035656"/>
                  <a:pt x="1259494" y="6034442"/>
                </a:cubicBezTo>
                <a:cubicBezTo>
                  <a:pt x="1260950" y="6033230"/>
                  <a:pt x="1261923" y="6030185"/>
                  <a:pt x="1262411" y="6028662"/>
                </a:cubicBezTo>
                <a:cubicBezTo>
                  <a:pt x="1262411" y="6028662"/>
                  <a:pt x="1262411" y="6028662"/>
                  <a:pt x="1263379" y="6028972"/>
                </a:cubicBezTo>
                <a:cubicBezTo>
                  <a:pt x="1264347" y="6029282"/>
                  <a:pt x="1265802" y="6028069"/>
                  <a:pt x="1266769" y="6028379"/>
                </a:cubicBezTo>
                <a:cubicBezTo>
                  <a:pt x="1267243" y="6033565"/>
                  <a:pt x="1264821" y="6034468"/>
                  <a:pt x="1260942" y="6036585"/>
                </a:cubicBezTo>
                <a:cubicBezTo>
                  <a:pt x="1263845" y="6037513"/>
                  <a:pt x="1266748" y="6038443"/>
                  <a:pt x="1265287" y="6043010"/>
                </a:cubicBezTo>
                <a:cubicBezTo>
                  <a:pt x="1265287" y="6043010"/>
                  <a:pt x="1263832" y="6044223"/>
                  <a:pt x="1263344" y="6045745"/>
                </a:cubicBezTo>
                <a:cubicBezTo>
                  <a:pt x="1263344" y="6045745"/>
                  <a:pt x="1262857" y="6047266"/>
                  <a:pt x="1263338" y="6049099"/>
                </a:cubicBezTo>
                <a:cubicBezTo>
                  <a:pt x="1262850" y="6050622"/>
                  <a:pt x="1262850" y="6050622"/>
                  <a:pt x="1262362" y="6052143"/>
                </a:cubicBezTo>
                <a:cubicBezTo>
                  <a:pt x="1261395" y="6051834"/>
                  <a:pt x="1261395" y="6051834"/>
                  <a:pt x="1261395" y="6051834"/>
                </a:cubicBezTo>
                <a:cubicBezTo>
                  <a:pt x="1259460" y="6051215"/>
                  <a:pt x="1260434" y="6048170"/>
                  <a:pt x="1259467" y="6047860"/>
                </a:cubicBezTo>
                <a:cubicBezTo>
                  <a:pt x="1258004" y="6052428"/>
                  <a:pt x="1258958" y="6059446"/>
                  <a:pt x="1256048" y="6061872"/>
                </a:cubicBezTo>
                <a:cubicBezTo>
                  <a:pt x="1260888" y="6063421"/>
                  <a:pt x="1261862" y="6060376"/>
                  <a:pt x="1263797" y="6060995"/>
                </a:cubicBezTo>
                <a:cubicBezTo>
                  <a:pt x="1264764" y="6061305"/>
                  <a:pt x="1264764" y="6061305"/>
                  <a:pt x="1265733" y="6061614"/>
                </a:cubicBezTo>
                <a:cubicBezTo>
                  <a:pt x="1265245" y="6063137"/>
                  <a:pt x="1265245" y="6063137"/>
                  <a:pt x="1265245" y="6063137"/>
                </a:cubicBezTo>
                <a:cubicBezTo>
                  <a:pt x="1262822" y="6064040"/>
                  <a:pt x="1259912" y="6066465"/>
                  <a:pt x="1257971" y="6069200"/>
                </a:cubicBezTo>
                <a:cubicBezTo>
                  <a:pt x="1255547" y="6070103"/>
                  <a:pt x="1255060" y="6071625"/>
                  <a:pt x="1254574" y="6073147"/>
                </a:cubicBezTo>
                <a:cubicBezTo>
                  <a:pt x="1254086" y="6074670"/>
                  <a:pt x="1253598" y="6076193"/>
                  <a:pt x="1253598" y="6076193"/>
                </a:cubicBezTo>
                <a:cubicBezTo>
                  <a:pt x="1252143" y="6077406"/>
                  <a:pt x="1251177" y="6077095"/>
                  <a:pt x="1250208" y="6076786"/>
                </a:cubicBezTo>
                <a:cubicBezTo>
                  <a:pt x="1249241" y="6076476"/>
                  <a:pt x="1248753" y="6077998"/>
                  <a:pt x="1248753" y="6077998"/>
                </a:cubicBezTo>
                <a:cubicBezTo>
                  <a:pt x="1249232" y="6079831"/>
                  <a:pt x="1249232" y="6079831"/>
                  <a:pt x="1250201" y="6080142"/>
                </a:cubicBezTo>
                <a:cubicBezTo>
                  <a:pt x="1251169" y="6080450"/>
                  <a:pt x="1252624" y="6079238"/>
                  <a:pt x="1253591" y="6079546"/>
                </a:cubicBezTo>
                <a:cubicBezTo>
                  <a:pt x="1253105" y="6081069"/>
                  <a:pt x="1254073" y="6081379"/>
                  <a:pt x="1254073" y="6081379"/>
                </a:cubicBezTo>
                <a:cubicBezTo>
                  <a:pt x="1254073" y="6081379"/>
                  <a:pt x="1253586" y="6082901"/>
                  <a:pt x="1253586" y="6082901"/>
                </a:cubicBezTo>
                <a:cubicBezTo>
                  <a:pt x="1253578" y="6086257"/>
                  <a:pt x="1256481" y="6087186"/>
                  <a:pt x="1258417" y="6087805"/>
                </a:cubicBezTo>
                <a:cubicBezTo>
                  <a:pt x="1259872" y="6086592"/>
                  <a:pt x="1260840" y="6086901"/>
                  <a:pt x="1262295" y="6085689"/>
                </a:cubicBezTo>
                <a:cubicBezTo>
                  <a:pt x="1263750" y="6084477"/>
                  <a:pt x="1263750" y="6084477"/>
                  <a:pt x="1264717" y="6084787"/>
                </a:cubicBezTo>
                <a:cubicBezTo>
                  <a:pt x="1264717" y="6084787"/>
                  <a:pt x="1266171" y="6083573"/>
                  <a:pt x="1266171" y="6083573"/>
                </a:cubicBezTo>
                <a:cubicBezTo>
                  <a:pt x="1267139" y="6083884"/>
                  <a:pt x="1266651" y="6085406"/>
                  <a:pt x="1267619" y="6085715"/>
                </a:cubicBezTo>
                <a:cubicBezTo>
                  <a:pt x="1266165" y="6086929"/>
                  <a:pt x="1266165" y="6086929"/>
                  <a:pt x="1265678" y="6088450"/>
                </a:cubicBezTo>
                <a:cubicBezTo>
                  <a:pt x="1265198" y="6086619"/>
                  <a:pt x="1265198" y="6086619"/>
                  <a:pt x="1265198" y="6086619"/>
                </a:cubicBezTo>
                <a:cubicBezTo>
                  <a:pt x="1262287" y="6089044"/>
                  <a:pt x="1260832" y="6090256"/>
                  <a:pt x="1263248" y="6092707"/>
                </a:cubicBezTo>
                <a:cubicBezTo>
                  <a:pt x="1264703" y="6091495"/>
                  <a:pt x="1267607" y="6092425"/>
                  <a:pt x="1269062" y="6091211"/>
                </a:cubicBezTo>
                <a:cubicBezTo>
                  <a:pt x="1269062" y="6091211"/>
                  <a:pt x="1270036" y="6088166"/>
                  <a:pt x="1268100" y="6087549"/>
                </a:cubicBezTo>
                <a:cubicBezTo>
                  <a:pt x="1269068" y="6087858"/>
                  <a:pt x="1269068" y="6087858"/>
                  <a:pt x="1269556" y="6086335"/>
                </a:cubicBezTo>
                <a:cubicBezTo>
                  <a:pt x="1269556" y="6086335"/>
                  <a:pt x="1269556" y="6086335"/>
                  <a:pt x="1269075" y="6084503"/>
                </a:cubicBezTo>
                <a:cubicBezTo>
                  <a:pt x="1271010" y="6085122"/>
                  <a:pt x="1273427" y="6087574"/>
                  <a:pt x="1274401" y="6084529"/>
                </a:cubicBezTo>
                <a:cubicBezTo>
                  <a:pt x="1271985" y="6082077"/>
                  <a:pt x="1278279" y="6082414"/>
                  <a:pt x="1276350" y="6078441"/>
                </a:cubicBezTo>
                <a:cubicBezTo>
                  <a:pt x="1277798" y="6080582"/>
                  <a:pt x="1281195" y="6076634"/>
                  <a:pt x="1281202" y="6073280"/>
                </a:cubicBezTo>
                <a:cubicBezTo>
                  <a:pt x="1281689" y="6071757"/>
                  <a:pt x="1281689" y="6071757"/>
                  <a:pt x="1281689" y="6071757"/>
                </a:cubicBezTo>
                <a:cubicBezTo>
                  <a:pt x="1282171" y="6073590"/>
                  <a:pt x="1282171" y="6073590"/>
                  <a:pt x="1282649" y="6075422"/>
                </a:cubicBezTo>
                <a:cubicBezTo>
                  <a:pt x="1283619" y="6075731"/>
                  <a:pt x="1283131" y="6077253"/>
                  <a:pt x="1284098" y="6077563"/>
                </a:cubicBezTo>
                <a:cubicBezTo>
                  <a:pt x="1284098" y="6077563"/>
                  <a:pt x="1283612" y="6079085"/>
                  <a:pt x="1283612" y="6079085"/>
                </a:cubicBezTo>
                <a:cubicBezTo>
                  <a:pt x="1283612" y="6079085"/>
                  <a:pt x="1283612" y="6079085"/>
                  <a:pt x="1283124" y="6080608"/>
                </a:cubicBezTo>
                <a:cubicBezTo>
                  <a:pt x="1281669" y="6081821"/>
                  <a:pt x="1278759" y="6084245"/>
                  <a:pt x="1277785" y="6087291"/>
                </a:cubicBezTo>
                <a:cubicBezTo>
                  <a:pt x="1277785" y="6087291"/>
                  <a:pt x="1277298" y="6088814"/>
                  <a:pt x="1278264" y="6089123"/>
                </a:cubicBezTo>
                <a:cubicBezTo>
                  <a:pt x="1279232" y="6089433"/>
                  <a:pt x="1279719" y="6087911"/>
                  <a:pt x="1279719" y="6087911"/>
                </a:cubicBezTo>
                <a:cubicBezTo>
                  <a:pt x="1280207" y="6086388"/>
                  <a:pt x="1282149" y="6083652"/>
                  <a:pt x="1284572" y="6082751"/>
                </a:cubicBezTo>
                <a:cubicBezTo>
                  <a:pt x="1284572" y="6082751"/>
                  <a:pt x="1285540" y="6083060"/>
                  <a:pt x="1286507" y="6083370"/>
                </a:cubicBezTo>
                <a:cubicBezTo>
                  <a:pt x="1288909" y="6092530"/>
                  <a:pt x="1273413" y="6094283"/>
                  <a:pt x="1277750" y="6104064"/>
                </a:cubicBezTo>
                <a:cubicBezTo>
                  <a:pt x="1278237" y="6102542"/>
                  <a:pt x="1279212" y="6099496"/>
                  <a:pt x="1280180" y="6099806"/>
                </a:cubicBezTo>
                <a:cubicBezTo>
                  <a:pt x="1281134" y="6106825"/>
                  <a:pt x="1276762" y="6113818"/>
                  <a:pt x="1281600" y="6115366"/>
                </a:cubicBezTo>
                <a:cubicBezTo>
                  <a:pt x="1278690" y="6117791"/>
                  <a:pt x="1273365" y="6117765"/>
                  <a:pt x="1270454" y="6120190"/>
                </a:cubicBezTo>
                <a:cubicBezTo>
                  <a:pt x="1273357" y="6121119"/>
                  <a:pt x="1278683" y="6121145"/>
                  <a:pt x="1275285" y="6125093"/>
                </a:cubicBezTo>
                <a:cubicBezTo>
                  <a:pt x="1274317" y="6124784"/>
                  <a:pt x="1273838" y="6122952"/>
                  <a:pt x="1272383" y="6124164"/>
                </a:cubicBezTo>
                <a:cubicBezTo>
                  <a:pt x="1274311" y="6128138"/>
                  <a:pt x="1274785" y="6133325"/>
                  <a:pt x="1270900" y="6138795"/>
                </a:cubicBezTo>
                <a:cubicBezTo>
                  <a:pt x="1270414" y="6140317"/>
                  <a:pt x="1269445" y="6140007"/>
                  <a:pt x="1268477" y="6139698"/>
                </a:cubicBezTo>
                <a:lnTo>
                  <a:pt x="1267510" y="6139388"/>
                </a:lnTo>
                <a:cubicBezTo>
                  <a:pt x="1267997" y="6137866"/>
                  <a:pt x="1274297" y="6134847"/>
                  <a:pt x="1271393" y="6133917"/>
                </a:cubicBezTo>
                <a:cubicBezTo>
                  <a:pt x="1268484" y="6136343"/>
                  <a:pt x="1270440" y="6126899"/>
                  <a:pt x="1265114" y="6126873"/>
                </a:cubicBezTo>
                <a:cubicBezTo>
                  <a:pt x="1264629" y="6128395"/>
                  <a:pt x="1264620" y="6131749"/>
                  <a:pt x="1262684" y="6131130"/>
                </a:cubicBezTo>
                <a:cubicBezTo>
                  <a:pt x="1263172" y="6129607"/>
                  <a:pt x="1261236" y="6128987"/>
                  <a:pt x="1259782" y="6130201"/>
                </a:cubicBezTo>
                <a:cubicBezTo>
                  <a:pt x="1259301" y="6128370"/>
                  <a:pt x="1257853" y="6126226"/>
                  <a:pt x="1255918" y="6125608"/>
                </a:cubicBezTo>
                <a:cubicBezTo>
                  <a:pt x="1255918" y="6125608"/>
                  <a:pt x="1254950" y="6125298"/>
                  <a:pt x="1254950" y="6125298"/>
                </a:cubicBezTo>
                <a:cubicBezTo>
                  <a:pt x="1254463" y="6126819"/>
                  <a:pt x="1254463" y="6126819"/>
                  <a:pt x="1254463" y="6126819"/>
                </a:cubicBezTo>
                <a:cubicBezTo>
                  <a:pt x="1255912" y="6128962"/>
                  <a:pt x="1256878" y="6129271"/>
                  <a:pt x="1257360" y="6131104"/>
                </a:cubicBezTo>
                <a:cubicBezTo>
                  <a:pt x="1256392" y="6130794"/>
                  <a:pt x="1256392" y="6130794"/>
                  <a:pt x="1256392" y="6130794"/>
                </a:cubicBezTo>
                <a:cubicBezTo>
                  <a:pt x="1250090" y="6133811"/>
                  <a:pt x="1261710" y="6134174"/>
                  <a:pt x="1258313" y="6138122"/>
                </a:cubicBezTo>
                <a:cubicBezTo>
                  <a:pt x="1260249" y="6138742"/>
                  <a:pt x="1260249" y="6138742"/>
                  <a:pt x="1260249" y="6138742"/>
                </a:cubicBezTo>
                <a:cubicBezTo>
                  <a:pt x="1258794" y="6139955"/>
                  <a:pt x="1258305" y="6141477"/>
                  <a:pt x="1257819" y="6143000"/>
                </a:cubicBezTo>
                <a:cubicBezTo>
                  <a:pt x="1256365" y="6144213"/>
                  <a:pt x="1255397" y="6143903"/>
                  <a:pt x="1254916" y="6142070"/>
                </a:cubicBezTo>
                <a:cubicBezTo>
                  <a:pt x="1256371" y="6140858"/>
                  <a:pt x="1256866" y="6135980"/>
                  <a:pt x="1252995" y="6134741"/>
                </a:cubicBezTo>
                <a:cubicBezTo>
                  <a:pt x="1252514" y="6132910"/>
                  <a:pt x="1253000" y="6131387"/>
                  <a:pt x="1252520" y="6129555"/>
                </a:cubicBezTo>
                <a:cubicBezTo>
                  <a:pt x="1251551" y="6129246"/>
                  <a:pt x="1251551" y="6129246"/>
                  <a:pt x="1250585" y="6128936"/>
                </a:cubicBezTo>
                <a:cubicBezTo>
                  <a:pt x="1250098" y="6130458"/>
                  <a:pt x="1250098" y="6130458"/>
                  <a:pt x="1250098" y="6130458"/>
                </a:cubicBezTo>
                <a:cubicBezTo>
                  <a:pt x="1250579" y="6132290"/>
                  <a:pt x="1250579" y="6132290"/>
                  <a:pt x="1251060" y="6134122"/>
                </a:cubicBezTo>
                <a:cubicBezTo>
                  <a:pt x="1250090" y="6133811"/>
                  <a:pt x="1250090" y="6133811"/>
                  <a:pt x="1250090" y="6133811"/>
                </a:cubicBezTo>
                <a:cubicBezTo>
                  <a:pt x="1244292" y="6128599"/>
                  <a:pt x="1248156" y="6133193"/>
                  <a:pt x="1249116" y="6136857"/>
                </a:cubicBezTo>
                <a:cubicBezTo>
                  <a:pt x="1249597" y="6138689"/>
                  <a:pt x="1249597" y="6138689"/>
                  <a:pt x="1249597" y="6138689"/>
                </a:cubicBezTo>
                <a:cubicBezTo>
                  <a:pt x="1248629" y="6138380"/>
                  <a:pt x="1247661" y="6138069"/>
                  <a:pt x="1246694" y="6137760"/>
                </a:cubicBezTo>
                <a:cubicBezTo>
                  <a:pt x="1244758" y="6137140"/>
                  <a:pt x="1242823" y="6136522"/>
                  <a:pt x="1240886" y="6135902"/>
                </a:cubicBezTo>
                <a:cubicBezTo>
                  <a:pt x="1240886" y="6135902"/>
                  <a:pt x="1241376" y="6134378"/>
                  <a:pt x="1241376" y="6134378"/>
                </a:cubicBezTo>
                <a:cubicBezTo>
                  <a:pt x="1240895" y="6132547"/>
                  <a:pt x="1241381" y="6131024"/>
                  <a:pt x="1241868" y="6129503"/>
                </a:cubicBezTo>
                <a:cubicBezTo>
                  <a:pt x="1242356" y="6127979"/>
                  <a:pt x="1242356" y="6127979"/>
                  <a:pt x="1242843" y="6126457"/>
                </a:cubicBezTo>
                <a:cubicBezTo>
                  <a:pt x="1242843" y="6126457"/>
                  <a:pt x="1242363" y="6124626"/>
                  <a:pt x="1241396" y="6124316"/>
                </a:cubicBezTo>
                <a:cubicBezTo>
                  <a:pt x="1240428" y="6124005"/>
                  <a:pt x="1238974" y="6125219"/>
                  <a:pt x="1238974" y="6125219"/>
                </a:cubicBezTo>
                <a:cubicBezTo>
                  <a:pt x="1239452" y="6127051"/>
                  <a:pt x="1238485" y="6126741"/>
                  <a:pt x="1237998" y="6128262"/>
                </a:cubicBezTo>
                <a:cubicBezTo>
                  <a:pt x="1237998" y="6128262"/>
                  <a:pt x="1237510" y="6129786"/>
                  <a:pt x="1237510" y="6129786"/>
                </a:cubicBezTo>
                <a:cubicBezTo>
                  <a:pt x="1237024" y="6131307"/>
                  <a:pt x="1237016" y="6134663"/>
                  <a:pt x="1237498" y="6136495"/>
                </a:cubicBezTo>
                <a:cubicBezTo>
                  <a:pt x="1238465" y="6136804"/>
                  <a:pt x="1237978" y="6138326"/>
                  <a:pt x="1236522" y="6139540"/>
                </a:cubicBezTo>
                <a:cubicBezTo>
                  <a:pt x="1236522" y="6139540"/>
                  <a:pt x="1235555" y="6139230"/>
                  <a:pt x="1234099" y="6140443"/>
                </a:cubicBezTo>
                <a:cubicBezTo>
                  <a:pt x="1234099" y="6140443"/>
                  <a:pt x="1233612" y="6141965"/>
                  <a:pt x="1233612" y="6141965"/>
                </a:cubicBezTo>
                <a:cubicBezTo>
                  <a:pt x="1233612" y="6141965"/>
                  <a:pt x="1234579" y="6142275"/>
                  <a:pt x="1235548" y="6142585"/>
                </a:cubicBezTo>
                <a:cubicBezTo>
                  <a:pt x="1236035" y="6141061"/>
                  <a:pt x="1237003" y="6141371"/>
                  <a:pt x="1237970" y="6141681"/>
                </a:cubicBezTo>
                <a:cubicBezTo>
                  <a:pt x="1238457" y="6140159"/>
                  <a:pt x="1238457" y="6140159"/>
                  <a:pt x="1238457" y="6140159"/>
                </a:cubicBezTo>
                <a:cubicBezTo>
                  <a:pt x="1239426" y="6140468"/>
                  <a:pt x="1239914" y="6138947"/>
                  <a:pt x="1240400" y="6137424"/>
                </a:cubicBezTo>
                <a:cubicBezTo>
                  <a:pt x="1242335" y="6138043"/>
                  <a:pt x="1244271" y="6138663"/>
                  <a:pt x="1246207" y="6139283"/>
                </a:cubicBezTo>
                <a:cubicBezTo>
                  <a:pt x="1246207" y="6139283"/>
                  <a:pt x="1247174" y="6139592"/>
                  <a:pt x="1248143" y="6139902"/>
                </a:cubicBezTo>
                <a:cubicBezTo>
                  <a:pt x="1247654" y="6141424"/>
                  <a:pt x="1247654" y="6141424"/>
                  <a:pt x="1247654" y="6141424"/>
                </a:cubicBezTo>
                <a:cubicBezTo>
                  <a:pt x="1247168" y="6142946"/>
                  <a:pt x="1246680" y="6144470"/>
                  <a:pt x="1246680" y="6144470"/>
                </a:cubicBezTo>
                <a:cubicBezTo>
                  <a:pt x="1247161" y="6146302"/>
                  <a:pt x="1247161" y="6146302"/>
                  <a:pt x="1247161" y="6146302"/>
                </a:cubicBezTo>
                <a:cubicBezTo>
                  <a:pt x="1246672" y="6147824"/>
                  <a:pt x="1247153" y="6149656"/>
                  <a:pt x="1248121" y="6149966"/>
                </a:cubicBezTo>
                <a:cubicBezTo>
                  <a:pt x="1249577" y="6148753"/>
                  <a:pt x="1250544" y="6149062"/>
                  <a:pt x="1251031" y="6147541"/>
                </a:cubicBezTo>
                <a:cubicBezTo>
                  <a:pt x="1250064" y="6147232"/>
                  <a:pt x="1250550" y="6145708"/>
                  <a:pt x="1250550" y="6145708"/>
                </a:cubicBezTo>
                <a:cubicBezTo>
                  <a:pt x="1251037" y="6144186"/>
                  <a:pt x="1251037" y="6144186"/>
                  <a:pt x="1251526" y="6142663"/>
                </a:cubicBezTo>
                <a:cubicBezTo>
                  <a:pt x="1252493" y="6142973"/>
                  <a:pt x="1252493" y="6142973"/>
                  <a:pt x="1252493" y="6142973"/>
                </a:cubicBezTo>
                <a:cubicBezTo>
                  <a:pt x="1253940" y="6145114"/>
                  <a:pt x="1256845" y="6146044"/>
                  <a:pt x="1259267" y="6145142"/>
                </a:cubicBezTo>
                <a:cubicBezTo>
                  <a:pt x="1259754" y="6143619"/>
                  <a:pt x="1259754" y="6143619"/>
                  <a:pt x="1259754" y="6143619"/>
                </a:cubicBezTo>
                <a:cubicBezTo>
                  <a:pt x="1260241" y="6142096"/>
                  <a:pt x="1260241" y="6142096"/>
                  <a:pt x="1260241" y="6142096"/>
                </a:cubicBezTo>
                <a:cubicBezTo>
                  <a:pt x="1261210" y="6142407"/>
                  <a:pt x="1262178" y="6142717"/>
                  <a:pt x="1262658" y="6144547"/>
                </a:cubicBezTo>
                <a:cubicBezTo>
                  <a:pt x="1263625" y="6144858"/>
                  <a:pt x="1263625" y="6144858"/>
                  <a:pt x="1263625" y="6144858"/>
                </a:cubicBezTo>
                <a:cubicBezTo>
                  <a:pt x="1263139" y="6146380"/>
                  <a:pt x="1261682" y="6147594"/>
                  <a:pt x="1261682" y="6147594"/>
                </a:cubicBezTo>
                <a:cubicBezTo>
                  <a:pt x="1261196" y="6149116"/>
                  <a:pt x="1260709" y="6150637"/>
                  <a:pt x="1260709" y="6150637"/>
                </a:cubicBezTo>
                <a:cubicBezTo>
                  <a:pt x="1260709" y="6150637"/>
                  <a:pt x="1260221" y="6152160"/>
                  <a:pt x="1260221" y="6152160"/>
                </a:cubicBezTo>
                <a:cubicBezTo>
                  <a:pt x="1260221" y="6152160"/>
                  <a:pt x="1259734" y="6153682"/>
                  <a:pt x="1260701" y="6153993"/>
                </a:cubicBezTo>
                <a:cubicBezTo>
                  <a:pt x="1261670" y="6154302"/>
                  <a:pt x="1262637" y="6154613"/>
                  <a:pt x="1264092" y="6153398"/>
                </a:cubicBezTo>
                <a:cubicBezTo>
                  <a:pt x="1264580" y="6151877"/>
                  <a:pt x="1264580" y="6151877"/>
                  <a:pt x="1266034" y="6150664"/>
                </a:cubicBezTo>
                <a:cubicBezTo>
                  <a:pt x="1266520" y="6149142"/>
                  <a:pt x="1266520" y="6149142"/>
                  <a:pt x="1266520" y="6149142"/>
                </a:cubicBezTo>
                <a:cubicBezTo>
                  <a:pt x="1268457" y="6149761"/>
                  <a:pt x="1269424" y="6150071"/>
                  <a:pt x="1271360" y="6150690"/>
                </a:cubicBezTo>
                <a:cubicBezTo>
                  <a:pt x="1272327" y="6151000"/>
                  <a:pt x="1272327" y="6151000"/>
                  <a:pt x="1272327" y="6151000"/>
                </a:cubicBezTo>
                <a:cubicBezTo>
                  <a:pt x="1273783" y="6149788"/>
                  <a:pt x="1273783" y="6149788"/>
                  <a:pt x="1276205" y="6148884"/>
                </a:cubicBezTo>
                <a:cubicBezTo>
                  <a:pt x="1275718" y="6150408"/>
                  <a:pt x="1275718" y="6150408"/>
                  <a:pt x="1275718" y="6150408"/>
                </a:cubicBezTo>
                <a:cubicBezTo>
                  <a:pt x="1275718" y="6150408"/>
                  <a:pt x="1276686" y="6150718"/>
                  <a:pt x="1276686" y="6150718"/>
                </a:cubicBezTo>
                <a:cubicBezTo>
                  <a:pt x="1273288" y="6154665"/>
                  <a:pt x="1271827" y="6159231"/>
                  <a:pt x="1270365" y="6163799"/>
                </a:cubicBezTo>
                <a:cubicBezTo>
                  <a:pt x="1269390" y="6166845"/>
                  <a:pt x="1268416" y="6169888"/>
                  <a:pt x="1266472" y="6172623"/>
                </a:cubicBezTo>
                <a:cubicBezTo>
                  <a:pt x="1266472" y="6172623"/>
                  <a:pt x="1265506" y="6172313"/>
                  <a:pt x="1264539" y="6172004"/>
                </a:cubicBezTo>
                <a:cubicBezTo>
                  <a:pt x="1262115" y="6172907"/>
                  <a:pt x="1259212" y="6171978"/>
                  <a:pt x="1257751" y="6176545"/>
                </a:cubicBezTo>
                <a:cubicBezTo>
                  <a:pt x="1257262" y="6178066"/>
                  <a:pt x="1258231" y="6178377"/>
                  <a:pt x="1259199" y="6178687"/>
                </a:cubicBezTo>
                <a:cubicBezTo>
                  <a:pt x="1260166" y="6178996"/>
                  <a:pt x="1261621" y="6177784"/>
                  <a:pt x="1261621" y="6177784"/>
                </a:cubicBezTo>
                <a:cubicBezTo>
                  <a:pt x="1262107" y="6176262"/>
                  <a:pt x="1262107" y="6176262"/>
                  <a:pt x="1264043" y="6176882"/>
                </a:cubicBezTo>
                <a:cubicBezTo>
                  <a:pt x="1265499" y="6175668"/>
                  <a:pt x="1267435" y="6176289"/>
                  <a:pt x="1268403" y="6176597"/>
                </a:cubicBezTo>
                <a:cubicBezTo>
                  <a:pt x="1268890" y="6175074"/>
                  <a:pt x="1268890" y="6175074"/>
                  <a:pt x="1268890" y="6175074"/>
                </a:cubicBezTo>
                <a:cubicBezTo>
                  <a:pt x="1270831" y="6172340"/>
                  <a:pt x="1272293" y="6167773"/>
                  <a:pt x="1274236" y="6165037"/>
                </a:cubicBezTo>
                <a:cubicBezTo>
                  <a:pt x="1275697" y="6160470"/>
                  <a:pt x="1277160" y="6155904"/>
                  <a:pt x="1279102" y="6153168"/>
                </a:cubicBezTo>
                <a:cubicBezTo>
                  <a:pt x="1286355" y="6157170"/>
                  <a:pt x="1282978" y="6151052"/>
                  <a:pt x="1286370" y="6150460"/>
                </a:cubicBezTo>
                <a:cubicBezTo>
                  <a:pt x="1282972" y="6154408"/>
                  <a:pt x="1291208" y="6152009"/>
                  <a:pt x="1289746" y="6156575"/>
                </a:cubicBezTo>
                <a:cubicBezTo>
                  <a:pt x="1287812" y="6155956"/>
                  <a:pt x="1286844" y="6155647"/>
                  <a:pt x="1286355" y="6157170"/>
                </a:cubicBezTo>
                <a:cubicBezTo>
                  <a:pt x="1287324" y="6157479"/>
                  <a:pt x="1287324" y="6157479"/>
                  <a:pt x="1287324" y="6157479"/>
                </a:cubicBezTo>
                <a:cubicBezTo>
                  <a:pt x="1285869" y="6158692"/>
                  <a:pt x="1284414" y="6159903"/>
                  <a:pt x="1283927" y="6161426"/>
                </a:cubicBezTo>
                <a:cubicBezTo>
                  <a:pt x="1283439" y="6162948"/>
                  <a:pt x="1283439" y="6162948"/>
                  <a:pt x="1282953" y="6164471"/>
                </a:cubicBezTo>
                <a:cubicBezTo>
                  <a:pt x="1282953" y="6164471"/>
                  <a:pt x="1283431" y="6166303"/>
                  <a:pt x="1284399" y="6166614"/>
                </a:cubicBezTo>
                <a:cubicBezTo>
                  <a:pt x="1283425" y="6169658"/>
                  <a:pt x="1283425" y="6169658"/>
                  <a:pt x="1283425" y="6169658"/>
                </a:cubicBezTo>
                <a:cubicBezTo>
                  <a:pt x="1282451" y="6172702"/>
                  <a:pt x="1281963" y="6174225"/>
                  <a:pt x="1280508" y="6175436"/>
                </a:cubicBezTo>
                <a:cubicBezTo>
                  <a:pt x="1280021" y="6176961"/>
                  <a:pt x="1278566" y="6178173"/>
                  <a:pt x="1278078" y="6179694"/>
                </a:cubicBezTo>
                <a:cubicBezTo>
                  <a:pt x="1278078" y="6179694"/>
                  <a:pt x="1278559" y="6181527"/>
                  <a:pt x="1278559" y="6181527"/>
                </a:cubicBezTo>
                <a:cubicBezTo>
                  <a:pt x="1279527" y="6181836"/>
                  <a:pt x="1280014" y="6180314"/>
                  <a:pt x="1280014" y="6180314"/>
                </a:cubicBezTo>
                <a:cubicBezTo>
                  <a:pt x="1280501" y="6178791"/>
                  <a:pt x="1281958" y="6177580"/>
                  <a:pt x="1282444" y="6176057"/>
                </a:cubicBezTo>
                <a:cubicBezTo>
                  <a:pt x="1283898" y="6174845"/>
                  <a:pt x="1284386" y="6173322"/>
                  <a:pt x="1284874" y="6171799"/>
                </a:cubicBezTo>
                <a:cubicBezTo>
                  <a:pt x="1286801" y="6175773"/>
                  <a:pt x="1286801" y="6175773"/>
                  <a:pt x="1286801" y="6175773"/>
                </a:cubicBezTo>
                <a:cubicBezTo>
                  <a:pt x="1285834" y="6175464"/>
                  <a:pt x="1285834" y="6175464"/>
                  <a:pt x="1285834" y="6175464"/>
                </a:cubicBezTo>
                <a:cubicBezTo>
                  <a:pt x="1282437" y="6179412"/>
                  <a:pt x="1284845" y="6185217"/>
                  <a:pt x="1280481" y="6188857"/>
                </a:cubicBezTo>
                <a:cubicBezTo>
                  <a:pt x="1288710" y="6189811"/>
                  <a:pt x="1279506" y="6191900"/>
                  <a:pt x="1282890" y="6194661"/>
                </a:cubicBezTo>
                <a:cubicBezTo>
                  <a:pt x="1284344" y="6193449"/>
                  <a:pt x="1285800" y="6192237"/>
                  <a:pt x="1288702" y="6193166"/>
                </a:cubicBezTo>
                <a:cubicBezTo>
                  <a:pt x="1285793" y="6195591"/>
                  <a:pt x="1285298" y="6200467"/>
                  <a:pt x="1282877" y="6201371"/>
                </a:cubicBezTo>
                <a:cubicBezTo>
                  <a:pt x="1283836" y="6205036"/>
                  <a:pt x="1287234" y="6201089"/>
                  <a:pt x="1286260" y="6204132"/>
                </a:cubicBezTo>
                <a:cubicBezTo>
                  <a:pt x="1285292" y="6203822"/>
                  <a:pt x="1284805" y="6205345"/>
                  <a:pt x="1285285" y="6207177"/>
                </a:cubicBezTo>
                <a:cubicBezTo>
                  <a:pt x="1281420" y="6202584"/>
                  <a:pt x="1285278" y="6210532"/>
                  <a:pt x="1279951" y="6210506"/>
                </a:cubicBezTo>
                <a:cubicBezTo>
                  <a:pt x="1284304" y="6213576"/>
                  <a:pt x="1277034" y="6216285"/>
                  <a:pt x="1279930" y="6220569"/>
                </a:cubicBezTo>
                <a:cubicBezTo>
                  <a:pt x="1278964" y="6220259"/>
                  <a:pt x="1278964" y="6220259"/>
                  <a:pt x="1278964" y="6220259"/>
                </a:cubicBezTo>
                <a:cubicBezTo>
                  <a:pt x="1278964" y="6220259"/>
                  <a:pt x="1277996" y="6219950"/>
                  <a:pt x="1277509" y="6221471"/>
                </a:cubicBezTo>
                <a:cubicBezTo>
                  <a:pt x="1277509" y="6221471"/>
                  <a:pt x="1278477" y="6221780"/>
                  <a:pt x="1278477" y="6221780"/>
                </a:cubicBezTo>
                <a:lnTo>
                  <a:pt x="1280412" y="6222401"/>
                </a:lnTo>
                <a:cubicBezTo>
                  <a:pt x="1279436" y="6225445"/>
                  <a:pt x="1280385" y="6235819"/>
                  <a:pt x="1274084" y="6238838"/>
                </a:cubicBezTo>
                <a:cubicBezTo>
                  <a:pt x="1278436" y="6241909"/>
                  <a:pt x="1276500" y="6241289"/>
                  <a:pt x="1280377" y="6239174"/>
                </a:cubicBezTo>
                <a:cubicBezTo>
                  <a:pt x="1277461" y="6244952"/>
                  <a:pt x="1273583" y="6247069"/>
                  <a:pt x="1274543" y="6250733"/>
                </a:cubicBezTo>
                <a:lnTo>
                  <a:pt x="1275511" y="6251043"/>
                </a:lnTo>
                <a:cubicBezTo>
                  <a:pt x="1274543" y="6250733"/>
                  <a:pt x="1274056" y="6252256"/>
                  <a:pt x="1274056" y="6252256"/>
                </a:cubicBezTo>
                <a:cubicBezTo>
                  <a:pt x="1273081" y="6255300"/>
                  <a:pt x="1273563" y="6257132"/>
                  <a:pt x="1274044" y="6258965"/>
                </a:cubicBezTo>
                <a:cubicBezTo>
                  <a:pt x="1274044" y="6258965"/>
                  <a:pt x="1274044" y="6258965"/>
                  <a:pt x="1273554" y="6260487"/>
                </a:cubicBezTo>
                <a:cubicBezTo>
                  <a:pt x="1273554" y="6260487"/>
                  <a:pt x="1274523" y="6260797"/>
                  <a:pt x="1274523" y="6260797"/>
                </a:cubicBezTo>
                <a:cubicBezTo>
                  <a:pt x="1273068" y="6262009"/>
                  <a:pt x="1273068" y="6262009"/>
                  <a:pt x="1272581" y="6263532"/>
                </a:cubicBezTo>
                <a:cubicBezTo>
                  <a:pt x="1273548" y="6263841"/>
                  <a:pt x="1273548" y="6263841"/>
                  <a:pt x="1273548" y="6263841"/>
                </a:cubicBezTo>
                <a:cubicBezTo>
                  <a:pt x="1275484" y="6264460"/>
                  <a:pt x="1274997" y="6265984"/>
                  <a:pt x="1275477" y="6267816"/>
                </a:cubicBezTo>
                <a:cubicBezTo>
                  <a:pt x="1275958" y="6269647"/>
                  <a:pt x="1276926" y="6269957"/>
                  <a:pt x="1278373" y="6272099"/>
                </a:cubicBezTo>
                <a:cubicBezTo>
                  <a:pt x="1280796" y="6271196"/>
                  <a:pt x="1282250" y="6269983"/>
                  <a:pt x="1283705" y="6268771"/>
                </a:cubicBezTo>
                <a:cubicBezTo>
                  <a:pt x="1283226" y="6266938"/>
                  <a:pt x="1283226" y="6266938"/>
                  <a:pt x="1283226" y="6266938"/>
                </a:cubicBezTo>
                <a:cubicBezTo>
                  <a:pt x="1282258" y="6266628"/>
                  <a:pt x="1282258" y="6266628"/>
                  <a:pt x="1282258" y="6266628"/>
                </a:cubicBezTo>
                <a:cubicBezTo>
                  <a:pt x="1282745" y="6265106"/>
                  <a:pt x="1283719" y="6262061"/>
                  <a:pt x="1284207" y="6260539"/>
                </a:cubicBezTo>
                <a:cubicBezTo>
                  <a:pt x="1282759" y="6258398"/>
                  <a:pt x="1282759" y="6258398"/>
                  <a:pt x="1281790" y="6258087"/>
                </a:cubicBezTo>
                <a:cubicBezTo>
                  <a:pt x="1285187" y="6254140"/>
                  <a:pt x="1283254" y="6253521"/>
                  <a:pt x="1287131" y="6251405"/>
                </a:cubicBezTo>
                <a:cubicBezTo>
                  <a:pt x="1283259" y="6250166"/>
                  <a:pt x="1285203" y="6247432"/>
                  <a:pt x="1284722" y="6245599"/>
                </a:cubicBezTo>
                <a:cubicBezTo>
                  <a:pt x="1285690" y="6245908"/>
                  <a:pt x="1286170" y="6247741"/>
                  <a:pt x="1287624" y="6246529"/>
                </a:cubicBezTo>
                <a:cubicBezTo>
                  <a:pt x="1289583" y="6237085"/>
                  <a:pt x="1292499" y="6231305"/>
                  <a:pt x="1294447" y="6225216"/>
                </a:cubicBezTo>
                <a:cubicBezTo>
                  <a:pt x="1294447" y="6225216"/>
                  <a:pt x="1295902" y="6224002"/>
                  <a:pt x="1295902" y="6224002"/>
                </a:cubicBezTo>
                <a:cubicBezTo>
                  <a:pt x="1297837" y="6224623"/>
                  <a:pt x="1300259" y="6223719"/>
                  <a:pt x="1299781" y="6221887"/>
                </a:cubicBezTo>
                <a:cubicBezTo>
                  <a:pt x="1299781" y="6221887"/>
                  <a:pt x="1300267" y="6220365"/>
                  <a:pt x="1300267" y="6220365"/>
                </a:cubicBezTo>
                <a:cubicBezTo>
                  <a:pt x="1298819" y="6218224"/>
                  <a:pt x="1296883" y="6217603"/>
                  <a:pt x="1296403" y="6215772"/>
                </a:cubicBezTo>
                <a:cubicBezTo>
                  <a:pt x="1297371" y="6216080"/>
                  <a:pt x="1297371" y="6216080"/>
                  <a:pt x="1297371" y="6216080"/>
                </a:cubicBezTo>
                <a:cubicBezTo>
                  <a:pt x="1297377" y="6212726"/>
                  <a:pt x="1297866" y="6211204"/>
                  <a:pt x="1295456" y="6205398"/>
                </a:cubicBezTo>
                <a:cubicBezTo>
                  <a:pt x="1298833" y="6211513"/>
                  <a:pt x="1297907" y="6191076"/>
                  <a:pt x="1306134" y="6192033"/>
                </a:cubicBezTo>
                <a:cubicBezTo>
                  <a:pt x="1303705" y="6196290"/>
                  <a:pt x="1306609" y="6197218"/>
                  <a:pt x="1305635" y="6200263"/>
                </a:cubicBezTo>
                <a:cubicBezTo>
                  <a:pt x="1306603" y="6200573"/>
                  <a:pt x="1308538" y="6201193"/>
                  <a:pt x="1309025" y="6199670"/>
                </a:cubicBezTo>
                <a:cubicBezTo>
                  <a:pt x="1309506" y="6201503"/>
                  <a:pt x="1309506" y="6201503"/>
                  <a:pt x="1309018" y="6203024"/>
                </a:cubicBezTo>
                <a:cubicBezTo>
                  <a:pt x="1309018" y="6203024"/>
                  <a:pt x="1309018" y="6203024"/>
                  <a:pt x="1309986" y="6203335"/>
                </a:cubicBezTo>
                <a:cubicBezTo>
                  <a:pt x="1309499" y="6204857"/>
                  <a:pt x="1310953" y="6203645"/>
                  <a:pt x="1310953" y="6203645"/>
                </a:cubicBezTo>
                <a:cubicBezTo>
                  <a:pt x="1311440" y="6202122"/>
                  <a:pt x="1310960" y="6200289"/>
                  <a:pt x="1310480" y="6198459"/>
                </a:cubicBezTo>
                <a:cubicBezTo>
                  <a:pt x="1310480" y="6198459"/>
                  <a:pt x="1310968" y="6196936"/>
                  <a:pt x="1311455" y="6195413"/>
                </a:cubicBezTo>
                <a:cubicBezTo>
                  <a:pt x="1312422" y="6195723"/>
                  <a:pt x="1311936" y="6197244"/>
                  <a:pt x="1312902" y="6197555"/>
                </a:cubicBezTo>
                <a:cubicBezTo>
                  <a:pt x="1312415" y="6199078"/>
                  <a:pt x="1311929" y="6200599"/>
                  <a:pt x="1313383" y="6199388"/>
                </a:cubicBezTo>
                <a:cubicBezTo>
                  <a:pt x="1314350" y="6199696"/>
                  <a:pt x="1315317" y="6200006"/>
                  <a:pt x="1316286" y="6200317"/>
                </a:cubicBezTo>
                <a:cubicBezTo>
                  <a:pt x="1315312" y="6203361"/>
                  <a:pt x="1313863" y="6201219"/>
                  <a:pt x="1312408" y="6202431"/>
                </a:cubicBezTo>
                <a:cubicBezTo>
                  <a:pt x="1313856" y="6204574"/>
                  <a:pt x="1316279" y="6203671"/>
                  <a:pt x="1316759" y="6205503"/>
                </a:cubicBezTo>
                <a:cubicBezTo>
                  <a:pt x="1314337" y="6206406"/>
                  <a:pt x="1310451" y="6211875"/>
                  <a:pt x="1312875" y="6210973"/>
                </a:cubicBezTo>
                <a:cubicBezTo>
                  <a:pt x="1313364" y="6209450"/>
                  <a:pt x="1314811" y="6211592"/>
                  <a:pt x="1315777" y="6211901"/>
                </a:cubicBezTo>
                <a:cubicBezTo>
                  <a:pt x="1316257" y="6213735"/>
                  <a:pt x="1316738" y="6215567"/>
                  <a:pt x="1317705" y="6215877"/>
                </a:cubicBezTo>
                <a:cubicBezTo>
                  <a:pt x="1317219" y="6217398"/>
                  <a:pt x="1318187" y="6217709"/>
                  <a:pt x="1318187" y="6217709"/>
                </a:cubicBezTo>
                <a:cubicBezTo>
                  <a:pt x="1316732" y="6218920"/>
                  <a:pt x="1316732" y="6218920"/>
                  <a:pt x="1315765" y="6218612"/>
                </a:cubicBezTo>
                <a:cubicBezTo>
                  <a:pt x="1315277" y="6220134"/>
                  <a:pt x="1315277" y="6220134"/>
                  <a:pt x="1314309" y="6219824"/>
                </a:cubicBezTo>
                <a:cubicBezTo>
                  <a:pt x="1314309" y="6219824"/>
                  <a:pt x="1314309" y="6219824"/>
                  <a:pt x="1313823" y="6221345"/>
                </a:cubicBezTo>
                <a:cubicBezTo>
                  <a:pt x="1314302" y="6223179"/>
                  <a:pt x="1315270" y="6223489"/>
                  <a:pt x="1315270" y="6223489"/>
                </a:cubicBezTo>
                <a:cubicBezTo>
                  <a:pt x="1316725" y="6222275"/>
                  <a:pt x="1316725" y="6222275"/>
                  <a:pt x="1316725" y="6222275"/>
                </a:cubicBezTo>
                <a:cubicBezTo>
                  <a:pt x="1317693" y="6222586"/>
                  <a:pt x="1317693" y="6222586"/>
                  <a:pt x="1319148" y="6221372"/>
                </a:cubicBezTo>
                <a:cubicBezTo>
                  <a:pt x="1320115" y="6221682"/>
                  <a:pt x="1320115" y="6221682"/>
                  <a:pt x="1321083" y="6221993"/>
                </a:cubicBezTo>
                <a:cubicBezTo>
                  <a:pt x="1320109" y="6225037"/>
                  <a:pt x="1322532" y="6224133"/>
                  <a:pt x="1322044" y="6225657"/>
                </a:cubicBezTo>
                <a:cubicBezTo>
                  <a:pt x="1320109" y="6225037"/>
                  <a:pt x="1320582" y="6230224"/>
                  <a:pt x="1318645" y="6229604"/>
                </a:cubicBezTo>
                <a:cubicBezTo>
                  <a:pt x="1319601" y="6236623"/>
                  <a:pt x="1318634" y="6236313"/>
                  <a:pt x="1316196" y="6243925"/>
                </a:cubicBezTo>
                <a:cubicBezTo>
                  <a:pt x="1327816" y="6244287"/>
                  <a:pt x="1323465" y="6241216"/>
                  <a:pt x="1327342" y="6239100"/>
                </a:cubicBezTo>
                <a:cubicBezTo>
                  <a:pt x="1328819" y="6227825"/>
                  <a:pt x="1332223" y="6220523"/>
                  <a:pt x="1328853" y="6211053"/>
                </a:cubicBezTo>
                <a:cubicBezTo>
                  <a:pt x="1325456" y="6215000"/>
                  <a:pt x="1321103" y="6211928"/>
                  <a:pt x="1321098" y="6215283"/>
                </a:cubicBezTo>
                <a:cubicBezTo>
                  <a:pt x="1321098" y="6215283"/>
                  <a:pt x="1320129" y="6214973"/>
                  <a:pt x="1320129" y="6214973"/>
                </a:cubicBezTo>
                <a:cubicBezTo>
                  <a:pt x="1319650" y="6213142"/>
                  <a:pt x="1318682" y="6212832"/>
                  <a:pt x="1319168" y="6211309"/>
                </a:cubicBezTo>
                <a:cubicBezTo>
                  <a:pt x="1322078" y="6208884"/>
                  <a:pt x="1326436" y="6208601"/>
                  <a:pt x="1323540" y="6204317"/>
                </a:cubicBezTo>
                <a:cubicBezTo>
                  <a:pt x="1327405" y="6208910"/>
                  <a:pt x="1328879" y="6197633"/>
                  <a:pt x="1335167" y="6201325"/>
                </a:cubicBezTo>
                <a:cubicBezTo>
                  <a:pt x="1341969" y="6190075"/>
                  <a:pt x="1340039" y="6186100"/>
                  <a:pt x="1343931" y="6177277"/>
                </a:cubicBezTo>
                <a:cubicBezTo>
                  <a:pt x="1344412" y="6179108"/>
                  <a:pt x="1342957" y="6180322"/>
                  <a:pt x="1344892" y="6180940"/>
                </a:cubicBezTo>
                <a:cubicBezTo>
                  <a:pt x="1345387" y="6176064"/>
                  <a:pt x="1348769" y="6178825"/>
                  <a:pt x="1349743" y="6175782"/>
                </a:cubicBezTo>
                <a:cubicBezTo>
                  <a:pt x="1346841" y="6174852"/>
                  <a:pt x="1346355" y="6176374"/>
                  <a:pt x="1343451" y="6175445"/>
                </a:cubicBezTo>
                <a:cubicBezTo>
                  <a:pt x="1345637" y="6171949"/>
                  <a:pt x="1347345" y="6165781"/>
                  <a:pt x="1349110" y="6160262"/>
                </a:cubicBezTo>
                <a:lnTo>
                  <a:pt x="1355125" y="6148971"/>
                </a:lnTo>
                <a:lnTo>
                  <a:pt x="1355118" y="6152324"/>
                </a:lnTo>
                <a:cubicBezTo>
                  <a:pt x="1354151" y="6152015"/>
                  <a:pt x="1354639" y="6150492"/>
                  <a:pt x="1355125" y="6148970"/>
                </a:cubicBezTo>
                <a:lnTo>
                  <a:pt x="1355125" y="6148971"/>
                </a:lnTo>
                <a:lnTo>
                  <a:pt x="1355131" y="6145615"/>
                </a:lnTo>
                <a:cubicBezTo>
                  <a:pt x="1355131" y="6145615"/>
                  <a:pt x="1355620" y="6144094"/>
                  <a:pt x="1356587" y="6144404"/>
                </a:cubicBezTo>
                <a:cubicBezTo>
                  <a:pt x="1356587" y="6144404"/>
                  <a:pt x="1357555" y="6144714"/>
                  <a:pt x="1357555" y="6144714"/>
                </a:cubicBezTo>
                <a:cubicBezTo>
                  <a:pt x="1357555" y="6144714"/>
                  <a:pt x="1358523" y="6145024"/>
                  <a:pt x="1359009" y="6143500"/>
                </a:cubicBezTo>
                <a:cubicBezTo>
                  <a:pt x="1358041" y="6143191"/>
                  <a:pt x="1358041" y="6143191"/>
                  <a:pt x="1357074" y="6142880"/>
                </a:cubicBezTo>
                <a:cubicBezTo>
                  <a:pt x="1356107" y="6142571"/>
                  <a:pt x="1355139" y="6142263"/>
                  <a:pt x="1353683" y="6143474"/>
                </a:cubicBezTo>
                <a:cubicBezTo>
                  <a:pt x="1354172" y="6141952"/>
                  <a:pt x="1354172" y="6141952"/>
                  <a:pt x="1354172" y="6141952"/>
                </a:cubicBezTo>
                <a:cubicBezTo>
                  <a:pt x="1355152" y="6135552"/>
                  <a:pt x="1357095" y="6132819"/>
                  <a:pt x="1359999" y="6133746"/>
                </a:cubicBezTo>
                <a:cubicBezTo>
                  <a:pt x="1359030" y="6133436"/>
                  <a:pt x="1358549" y="6131605"/>
                  <a:pt x="1359038" y="6130082"/>
                </a:cubicBezTo>
                <a:cubicBezTo>
                  <a:pt x="1360974" y="6130701"/>
                  <a:pt x="1360486" y="6132225"/>
                  <a:pt x="1361454" y="6132534"/>
                </a:cubicBezTo>
                <a:cubicBezTo>
                  <a:pt x="1362421" y="6132844"/>
                  <a:pt x="1362421" y="6132844"/>
                  <a:pt x="1362421" y="6132844"/>
                </a:cubicBezTo>
                <a:cubicBezTo>
                  <a:pt x="1361933" y="6134366"/>
                  <a:pt x="1363869" y="6134987"/>
                  <a:pt x="1364351" y="6136818"/>
                </a:cubicBezTo>
                <a:cubicBezTo>
                  <a:pt x="1364351" y="6136818"/>
                  <a:pt x="1365804" y="6135604"/>
                  <a:pt x="1365804" y="6135604"/>
                </a:cubicBezTo>
                <a:cubicBezTo>
                  <a:pt x="1366772" y="6135915"/>
                  <a:pt x="1366291" y="6134083"/>
                  <a:pt x="1365324" y="6133773"/>
                </a:cubicBezTo>
                <a:cubicBezTo>
                  <a:pt x="1365324" y="6133773"/>
                  <a:pt x="1364355" y="6133463"/>
                  <a:pt x="1364844" y="6131941"/>
                </a:cubicBezTo>
                <a:cubicBezTo>
                  <a:pt x="1364844" y="6131941"/>
                  <a:pt x="1364844" y="6131941"/>
                  <a:pt x="1365331" y="6130419"/>
                </a:cubicBezTo>
                <a:cubicBezTo>
                  <a:pt x="1367266" y="6131038"/>
                  <a:pt x="1367259" y="6134393"/>
                  <a:pt x="1368234" y="6131348"/>
                </a:cubicBezTo>
                <a:cubicBezTo>
                  <a:pt x="1364851" y="6128586"/>
                  <a:pt x="1375516" y="6121930"/>
                  <a:pt x="1375990" y="6127116"/>
                </a:cubicBezTo>
                <a:cubicBezTo>
                  <a:pt x="1372118" y="6125878"/>
                  <a:pt x="1370663" y="6127090"/>
                  <a:pt x="1370657" y="6130445"/>
                </a:cubicBezTo>
                <a:cubicBezTo>
                  <a:pt x="1369683" y="6133489"/>
                  <a:pt x="1375015" y="6130163"/>
                  <a:pt x="1375975" y="6133826"/>
                </a:cubicBezTo>
                <a:cubicBezTo>
                  <a:pt x="1376943" y="6134135"/>
                  <a:pt x="1376943" y="6134135"/>
                  <a:pt x="1376943" y="6134135"/>
                </a:cubicBezTo>
                <a:cubicBezTo>
                  <a:pt x="1375488" y="6135349"/>
                  <a:pt x="1375000" y="6136871"/>
                  <a:pt x="1375000" y="6136871"/>
                </a:cubicBezTo>
                <a:cubicBezTo>
                  <a:pt x="1374514" y="6138392"/>
                  <a:pt x="1374514" y="6138392"/>
                  <a:pt x="1374514" y="6138392"/>
                </a:cubicBezTo>
                <a:cubicBezTo>
                  <a:pt x="1374026" y="6139916"/>
                  <a:pt x="1374026" y="6139916"/>
                  <a:pt x="1374026" y="6139916"/>
                </a:cubicBezTo>
                <a:cubicBezTo>
                  <a:pt x="1374995" y="6140225"/>
                  <a:pt x="1374995" y="6140225"/>
                  <a:pt x="1374995" y="6140225"/>
                </a:cubicBezTo>
                <a:cubicBezTo>
                  <a:pt x="1376442" y="6142367"/>
                  <a:pt x="1378857" y="6144819"/>
                  <a:pt x="1382248" y="6144225"/>
                </a:cubicBezTo>
                <a:cubicBezTo>
                  <a:pt x="1379818" y="6148483"/>
                  <a:pt x="1379317" y="6156714"/>
                  <a:pt x="1378343" y="6159760"/>
                </a:cubicBezTo>
                <a:cubicBezTo>
                  <a:pt x="1379797" y="6158546"/>
                  <a:pt x="1381733" y="6159166"/>
                  <a:pt x="1384156" y="6158263"/>
                </a:cubicBezTo>
                <a:cubicBezTo>
                  <a:pt x="1383669" y="6159787"/>
                  <a:pt x="1384636" y="6160096"/>
                  <a:pt x="1384149" y="6161618"/>
                </a:cubicBezTo>
                <a:cubicBezTo>
                  <a:pt x="1382214" y="6160997"/>
                  <a:pt x="1381240" y="6164042"/>
                  <a:pt x="1379784" y="6165255"/>
                </a:cubicBezTo>
                <a:cubicBezTo>
                  <a:pt x="1380753" y="6165565"/>
                  <a:pt x="1380753" y="6165565"/>
                  <a:pt x="1380753" y="6165565"/>
                </a:cubicBezTo>
                <a:cubicBezTo>
                  <a:pt x="1379784" y="6165255"/>
                  <a:pt x="1378328" y="6166468"/>
                  <a:pt x="1378328" y="6166468"/>
                </a:cubicBezTo>
                <a:cubicBezTo>
                  <a:pt x="1377362" y="6166159"/>
                  <a:pt x="1377362" y="6166159"/>
                  <a:pt x="1377362" y="6166159"/>
                </a:cubicBezTo>
                <a:cubicBezTo>
                  <a:pt x="1376874" y="6167680"/>
                  <a:pt x="1376874" y="6167680"/>
                  <a:pt x="1376874" y="6167680"/>
                </a:cubicBezTo>
                <a:cubicBezTo>
                  <a:pt x="1377843" y="6167990"/>
                  <a:pt x="1377843" y="6167990"/>
                  <a:pt x="1378810" y="6168300"/>
                </a:cubicBezTo>
                <a:cubicBezTo>
                  <a:pt x="1378810" y="6168300"/>
                  <a:pt x="1378323" y="6169823"/>
                  <a:pt x="1378323" y="6169823"/>
                </a:cubicBezTo>
                <a:cubicBezTo>
                  <a:pt x="1377835" y="6171345"/>
                  <a:pt x="1377348" y="6172867"/>
                  <a:pt x="1376861" y="6174389"/>
                </a:cubicBezTo>
                <a:cubicBezTo>
                  <a:pt x="1376861" y="6174389"/>
                  <a:pt x="1376861" y="6174389"/>
                  <a:pt x="1376374" y="6175912"/>
                </a:cubicBezTo>
                <a:cubicBezTo>
                  <a:pt x="1376374" y="6175912"/>
                  <a:pt x="1375406" y="6175603"/>
                  <a:pt x="1375406" y="6175603"/>
                </a:cubicBezTo>
                <a:cubicBezTo>
                  <a:pt x="1375406" y="6175603"/>
                  <a:pt x="1374438" y="6175292"/>
                  <a:pt x="1374438" y="6175292"/>
                </a:cubicBezTo>
                <a:cubicBezTo>
                  <a:pt x="1374438" y="6175292"/>
                  <a:pt x="1375406" y="6175603"/>
                  <a:pt x="1374918" y="6177124"/>
                </a:cubicBezTo>
                <a:cubicBezTo>
                  <a:pt x="1374918" y="6177124"/>
                  <a:pt x="1374918" y="6177124"/>
                  <a:pt x="1375886" y="6177434"/>
                </a:cubicBezTo>
                <a:cubicBezTo>
                  <a:pt x="1375886" y="6177434"/>
                  <a:pt x="1376853" y="6177744"/>
                  <a:pt x="1376853" y="6177744"/>
                </a:cubicBezTo>
                <a:cubicBezTo>
                  <a:pt x="1376853" y="6177744"/>
                  <a:pt x="1377822" y="6178054"/>
                  <a:pt x="1377822" y="6178054"/>
                </a:cubicBezTo>
                <a:cubicBezTo>
                  <a:pt x="1378789" y="6178364"/>
                  <a:pt x="1378789" y="6178364"/>
                  <a:pt x="1378303" y="6179885"/>
                </a:cubicBezTo>
                <a:cubicBezTo>
                  <a:pt x="1379269" y="6180196"/>
                  <a:pt x="1380237" y="6180506"/>
                  <a:pt x="1380237" y="6180506"/>
                </a:cubicBezTo>
                <a:cubicBezTo>
                  <a:pt x="1381204" y="6180815"/>
                  <a:pt x="1381693" y="6179293"/>
                  <a:pt x="1381693" y="6179293"/>
                </a:cubicBezTo>
                <a:cubicBezTo>
                  <a:pt x="1381212" y="6177461"/>
                  <a:pt x="1381212" y="6177461"/>
                  <a:pt x="1381212" y="6177461"/>
                </a:cubicBezTo>
                <a:cubicBezTo>
                  <a:pt x="1381212" y="6177461"/>
                  <a:pt x="1381212" y="6177461"/>
                  <a:pt x="1381700" y="6175939"/>
                </a:cubicBezTo>
                <a:cubicBezTo>
                  <a:pt x="1382186" y="6174417"/>
                  <a:pt x="1382674" y="6172893"/>
                  <a:pt x="1382674" y="6172893"/>
                </a:cubicBezTo>
                <a:cubicBezTo>
                  <a:pt x="1387032" y="6172610"/>
                  <a:pt x="1387527" y="6167734"/>
                  <a:pt x="1388501" y="6164689"/>
                </a:cubicBezTo>
                <a:cubicBezTo>
                  <a:pt x="1387533" y="6164379"/>
                  <a:pt x="1387533" y="6164379"/>
                  <a:pt x="1387533" y="6164379"/>
                </a:cubicBezTo>
                <a:cubicBezTo>
                  <a:pt x="1387533" y="6164379"/>
                  <a:pt x="1388987" y="6163166"/>
                  <a:pt x="1388987" y="6163166"/>
                </a:cubicBezTo>
                <a:cubicBezTo>
                  <a:pt x="1388987" y="6163166"/>
                  <a:pt x="1389476" y="6161645"/>
                  <a:pt x="1389476" y="6161645"/>
                </a:cubicBezTo>
                <a:cubicBezTo>
                  <a:pt x="1390443" y="6161954"/>
                  <a:pt x="1391410" y="6162264"/>
                  <a:pt x="1393346" y="6162882"/>
                </a:cubicBezTo>
                <a:cubicBezTo>
                  <a:pt x="1389942" y="6170185"/>
                  <a:pt x="1395754" y="6168689"/>
                  <a:pt x="1395268" y="6170211"/>
                </a:cubicBezTo>
                <a:cubicBezTo>
                  <a:pt x="1394294" y="6173256"/>
                  <a:pt x="1394773" y="6175088"/>
                  <a:pt x="1395254" y="6176921"/>
                </a:cubicBezTo>
                <a:cubicBezTo>
                  <a:pt x="1390409" y="6178726"/>
                  <a:pt x="1390895" y="6177204"/>
                  <a:pt x="1387506" y="6177797"/>
                </a:cubicBezTo>
                <a:cubicBezTo>
                  <a:pt x="1388466" y="6181462"/>
                  <a:pt x="1384110" y="6181744"/>
                  <a:pt x="1382165" y="6184480"/>
                </a:cubicBezTo>
                <a:cubicBezTo>
                  <a:pt x="1384582" y="6186931"/>
                  <a:pt x="1385556" y="6183888"/>
                  <a:pt x="1386999" y="6189383"/>
                </a:cubicBezTo>
                <a:cubicBezTo>
                  <a:pt x="1386511" y="6190906"/>
                  <a:pt x="1387958" y="6193047"/>
                  <a:pt x="1388438" y="6194879"/>
                </a:cubicBezTo>
                <a:lnTo>
                  <a:pt x="1386502" y="6194260"/>
                </a:lnTo>
                <a:cubicBezTo>
                  <a:pt x="1385536" y="6193950"/>
                  <a:pt x="1385536" y="6193950"/>
                  <a:pt x="1384568" y="6193641"/>
                </a:cubicBezTo>
                <a:cubicBezTo>
                  <a:pt x="1384568" y="6193641"/>
                  <a:pt x="1385050" y="6195472"/>
                  <a:pt x="1385050" y="6195472"/>
                </a:cubicBezTo>
                <a:cubicBezTo>
                  <a:pt x="1386017" y="6195783"/>
                  <a:pt x="1387951" y="6196401"/>
                  <a:pt x="1388432" y="6198234"/>
                </a:cubicBezTo>
                <a:cubicBezTo>
                  <a:pt x="1388432" y="6198234"/>
                  <a:pt x="1387464" y="6197924"/>
                  <a:pt x="1386977" y="6199447"/>
                </a:cubicBezTo>
                <a:cubicBezTo>
                  <a:pt x="1386489" y="6200968"/>
                  <a:pt x="1386489" y="6200968"/>
                  <a:pt x="1386489" y="6200968"/>
                </a:cubicBezTo>
                <a:cubicBezTo>
                  <a:pt x="1386489" y="6200968"/>
                  <a:pt x="1386489" y="6200968"/>
                  <a:pt x="1386002" y="6202491"/>
                </a:cubicBezTo>
                <a:cubicBezTo>
                  <a:pt x="1385034" y="6202182"/>
                  <a:pt x="1385034" y="6202182"/>
                  <a:pt x="1385034" y="6202182"/>
                </a:cubicBezTo>
                <a:cubicBezTo>
                  <a:pt x="1384067" y="6201872"/>
                  <a:pt x="1383100" y="6201561"/>
                  <a:pt x="1381163" y="6200942"/>
                </a:cubicBezTo>
                <a:cubicBezTo>
                  <a:pt x="1379702" y="6205510"/>
                  <a:pt x="1376798" y="6204580"/>
                  <a:pt x="1376304" y="6209458"/>
                </a:cubicBezTo>
                <a:cubicBezTo>
                  <a:pt x="1376304" y="6209458"/>
                  <a:pt x="1375337" y="6209148"/>
                  <a:pt x="1375337" y="6209148"/>
                </a:cubicBezTo>
                <a:cubicBezTo>
                  <a:pt x="1374368" y="6208838"/>
                  <a:pt x="1373883" y="6210361"/>
                  <a:pt x="1372915" y="6210051"/>
                </a:cubicBezTo>
                <a:cubicBezTo>
                  <a:pt x="1371946" y="6209741"/>
                  <a:pt x="1371946" y="6209741"/>
                  <a:pt x="1370979" y="6209431"/>
                </a:cubicBezTo>
                <a:cubicBezTo>
                  <a:pt x="1370491" y="6210953"/>
                  <a:pt x="1370491" y="6210953"/>
                  <a:pt x="1370491" y="6210953"/>
                </a:cubicBezTo>
                <a:cubicBezTo>
                  <a:pt x="1369524" y="6210644"/>
                  <a:pt x="1369524" y="6210644"/>
                  <a:pt x="1369524" y="6210644"/>
                </a:cubicBezTo>
                <a:cubicBezTo>
                  <a:pt x="1367582" y="6213379"/>
                  <a:pt x="1364671" y="6215804"/>
                  <a:pt x="1363210" y="6220371"/>
                </a:cubicBezTo>
                <a:cubicBezTo>
                  <a:pt x="1362242" y="6220062"/>
                  <a:pt x="1361275" y="6219751"/>
                  <a:pt x="1360307" y="6219442"/>
                </a:cubicBezTo>
                <a:cubicBezTo>
                  <a:pt x="1359339" y="6219133"/>
                  <a:pt x="1359339" y="6219133"/>
                  <a:pt x="1358852" y="6220655"/>
                </a:cubicBezTo>
                <a:cubicBezTo>
                  <a:pt x="1358852" y="6220655"/>
                  <a:pt x="1358364" y="6222176"/>
                  <a:pt x="1359331" y="6222486"/>
                </a:cubicBezTo>
                <a:cubicBezTo>
                  <a:pt x="1360299" y="6222796"/>
                  <a:pt x="1360299" y="6222796"/>
                  <a:pt x="1361266" y="6223106"/>
                </a:cubicBezTo>
                <a:cubicBezTo>
                  <a:pt x="1360780" y="6224628"/>
                  <a:pt x="1360292" y="6226151"/>
                  <a:pt x="1358837" y="6227363"/>
                </a:cubicBezTo>
                <a:cubicBezTo>
                  <a:pt x="1358837" y="6227363"/>
                  <a:pt x="1358350" y="6228886"/>
                  <a:pt x="1358350" y="6228886"/>
                </a:cubicBezTo>
                <a:cubicBezTo>
                  <a:pt x="1358350" y="6228886"/>
                  <a:pt x="1357863" y="6230408"/>
                  <a:pt x="1358830" y="6230718"/>
                </a:cubicBezTo>
                <a:cubicBezTo>
                  <a:pt x="1359798" y="6231028"/>
                  <a:pt x="1360766" y="6231337"/>
                  <a:pt x="1362220" y="6230125"/>
                </a:cubicBezTo>
                <a:cubicBezTo>
                  <a:pt x="1363676" y="6228913"/>
                  <a:pt x="1364651" y="6225867"/>
                  <a:pt x="1365626" y="6222823"/>
                </a:cubicBezTo>
                <a:cubicBezTo>
                  <a:pt x="1366600" y="6219778"/>
                  <a:pt x="1368543" y="6217044"/>
                  <a:pt x="1371940" y="6213096"/>
                </a:cubicBezTo>
                <a:cubicBezTo>
                  <a:pt x="1371940" y="6213096"/>
                  <a:pt x="1372907" y="6213405"/>
                  <a:pt x="1372907" y="6213405"/>
                </a:cubicBezTo>
                <a:cubicBezTo>
                  <a:pt x="1373875" y="6213715"/>
                  <a:pt x="1375329" y="6212503"/>
                  <a:pt x="1376297" y="6212813"/>
                </a:cubicBezTo>
                <a:cubicBezTo>
                  <a:pt x="1373380" y="6218592"/>
                  <a:pt x="1380649" y="6215884"/>
                  <a:pt x="1380162" y="6217406"/>
                </a:cubicBezTo>
                <a:cubicBezTo>
                  <a:pt x="1378705" y="6218618"/>
                  <a:pt x="1378219" y="6220140"/>
                  <a:pt x="1381609" y="6219547"/>
                </a:cubicBezTo>
                <a:cubicBezTo>
                  <a:pt x="1381122" y="6221070"/>
                  <a:pt x="1379667" y="6222282"/>
                  <a:pt x="1379181" y="6223804"/>
                </a:cubicBezTo>
                <a:cubicBezTo>
                  <a:pt x="1378693" y="6225327"/>
                  <a:pt x="1378693" y="6225327"/>
                  <a:pt x="1378693" y="6225327"/>
                </a:cubicBezTo>
                <a:cubicBezTo>
                  <a:pt x="1379661" y="6225636"/>
                  <a:pt x="1380628" y="6225947"/>
                  <a:pt x="1380628" y="6225947"/>
                </a:cubicBezTo>
                <a:cubicBezTo>
                  <a:pt x="1382083" y="6224734"/>
                  <a:pt x="1384026" y="6221999"/>
                  <a:pt x="1384033" y="6218644"/>
                </a:cubicBezTo>
                <a:cubicBezTo>
                  <a:pt x="1385001" y="6218954"/>
                  <a:pt x="1385001" y="6218954"/>
                  <a:pt x="1385001" y="6218954"/>
                </a:cubicBezTo>
                <a:cubicBezTo>
                  <a:pt x="1385013" y="6212246"/>
                  <a:pt x="1394216" y="6210156"/>
                  <a:pt x="1393264" y="6203138"/>
                </a:cubicBezTo>
                <a:cubicBezTo>
                  <a:pt x="1392769" y="6208015"/>
                  <a:pt x="1390840" y="6204040"/>
                  <a:pt x="1390361" y="6202208"/>
                </a:cubicBezTo>
                <a:cubicBezTo>
                  <a:pt x="1391329" y="6202518"/>
                  <a:pt x="1391815" y="6200996"/>
                  <a:pt x="1391815" y="6200996"/>
                </a:cubicBezTo>
                <a:cubicBezTo>
                  <a:pt x="1393751" y="6201615"/>
                  <a:pt x="1395205" y="6200402"/>
                  <a:pt x="1395205" y="6200402"/>
                </a:cubicBezTo>
                <a:cubicBezTo>
                  <a:pt x="1396173" y="6200712"/>
                  <a:pt x="1398110" y="6201331"/>
                  <a:pt x="1400043" y="6201950"/>
                </a:cubicBezTo>
                <a:cubicBezTo>
                  <a:pt x="1400043" y="6201950"/>
                  <a:pt x="1400532" y="6200429"/>
                  <a:pt x="1400532" y="6200429"/>
                </a:cubicBezTo>
                <a:cubicBezTo>
                  <a:pt x="1400532" y="6200429"/>
                  <a:pt x="1400051" y="6198597"/>
                  <a:pt x="1399565" y="6200119"/>
                </a:cubicBezTo>
                <a:cubicBezTo>
                  <a:pt x="1398597" y="6199809"/>
                  <a:pt x="1397629" y="6199499"/>
                  <a:pt x="1396181" y="6197357"/>
                </a:cubicBezTo>
                <a:cubicBezTo>
                  <a:pt x="1396181" y="6197357"/>
                  <a:pt x="1395212" y="6197048"/>
                  <a:pt x="1394245" y="6196737"/>
                </a:cubicBezTo>
                <a:cubicBezTo>
                  <a:pt x="1393764" y="6194905"/>
                  <a:pt x="1392798" y="6194596"/>
                  <a:pt x="1392317" y="6192765"/>
                </a:cubicBezTo>
                <a:cubicBezTo>
                  <a:pt x="1392804" y="6191242"/>
                  <a:pt x="1391835" y="6190932"/>
                  <a:pt x="1391354" y="6189099"/>
                </a:cubicBezTo>
                <a:cubicBezTo>
                  <a:pt x="1398631" y="6183036"/>
                  <a:pt x="1404931" y="6180017"/>
                  <a:pt x="1405447" y="6165078"/>
                </a:cubicBezTo>
                <a:cubicBezTo>
                  <a:pt x="1407381" y="6165697"/>
                  <a:pt x="1408342" y="6169362"/>
                  <a:pt x="1409317" y="6166317"/>
                </a:cubicBezTo>
                <a:cubicBezTo>
                  <a:pt x="1408349" y="6166007"/>
                  <a:pt x="1407868" y="6164174"/>
                  <a:pt x="1407388" y="6162343"/>
                </a:cubicBezTo>
                <a:cubicBezTo>
                  <a:pt x="1407388" y="6162343"/>
                  <a:pt x="1407875" y="6160820"/>
                  <a:pt x="1407875" y="6160820"/>
                </a:cubicBezTo>
                <a:cubicBezTo>
                  <a:pt x="1408844" y="6161129"/>
                  <a:pt x="1409330" y="6159608"/>
                  <a:pt x="1410299" y="6159919"/>
                </a:cubicBezTo>
                <a:cubicBezTo>
                  <a:pt x="1410299" y="6159919"/>
                  <a:pt x="1411265" y="6160228"/>
                  <a:pt x="1411265" y="6160228"/>
                </a:cubicBezTo>
                <a:cubicBezTo>
                  <a:pt x="1405934" y="6163555"/>
                  <a:pt x="1411739" y="6165413"/>
                  <a:pt x="1412220" y="6167245"/>
                </a:cubicBezTo>
                <a:cubicBezTo>
                  <a:pt x="1408829" y="6167839"/>
                  <a:pt x="1410278" y="6169981"/>
                  <a:pt x="1412213" y="6170599"/>
                </a:cubicBezTo>
                <a:cubicBezTo>
                  <a:pt x="1411001" y="6171052"/>
                  <a:pt x="1410152" y="6172040"/>
                  <a:pt x="1409544" y="6173523"/>
                </a:cubicBezTo>
                <a:lnTo>
                  <a:pt x="1408361" y="6179232"/>
                </a:lnTo>
                <a:lnTo>
                  <a:pt x="1407943" y="6177898"/>
                </a:lnTo>
                <a:cubicBezTo>
                  <a:pt x="1407943" y="6177898"/>
                  <a:pt x="1406971" y="6177586"/>
                  <a:pt x="1406971" y="6177586"/>
                </a:cubicBezTo>
                <a:cubicBezTo>
                  <a:pt x="1406000" y="6177275"/>
                  <a:pt x="1406000" y="6177275"/>
                  <a:pt x="1406000" y="6177275"/>
                </a:cubicBezTo>
                <a:cubicBezTo>
                  <a:pt x="1405558" y="6178655"/>
                  <a:pt x="1405558" y="6178655"/>
                  <a:pt x="1405558" y="6178655"/>
                </a:cubicBezTo>
                <a:cubicBezTo>
                  <a:pt x="1405558" y="6178655"/>
                  <a:pt x="1407059" y="6180657"/>
                  <a:pt x="1407059" y="6180657"/>
                </a:cubicBezTo>
                <a:cubicBezTo>
                  <a:pt x="1408031" y="6180967"/>
                  <a:pt x="1408031" y="6180967"/>
                  <a:pt x="1408031" y="6180967"/>
                </a:cubicBezTo>
                <a:cubicBezTo>
                  <a:pt x="1409445" y="6179900"/>
                  <a:pt x="1408474" y="6179588"/>
                  <a:pt x="1408474" y="6179588"/>
                </a:cubicBezTo>
                <a:lnTo>
                  <a:pt x="1408421" y="6179424"/>
                </a:lnTo>
                <a:lnTo>
                  <a:pt x="1411408" y="6179364"/>
                </a:lnTo>
                <a:cubicBezTo>
                  <a:pt x="1412196" y="6178986"/>
                  <a:pt x="1412923" y="6178381"/>
                  <a:pt x="1414135" y="6177929"/>
                </a:cubicBezTo>
                <a:cubicBezTo>
                  <a:pt x="1413647" y="6179451"/>
                  <a:pt x="1414615" y="6179762"/>
                  <a:pt x="1414127" y="6181284"/>
                </a:cubicBezTo>
                <a:cubicBezTo>
                  <a:pt x="1414127" y="6181284"/>
                  <a:pt x="1414127" y="6181284"/>
                  <a:pt x="1413160" y="6180974"/>
                </a:cubicBezTo>
                <a:cubicBezTo>
                  <a:pt x="1413160" y="6180974"/>
                  <a:pt x="1412673" y="6182495"/>
                  <a:pt x="1412673" y="6182495"/>
                </a:cubicBezTo>
                <a:cubicBezTo>
                  <a:pt x="1412673" y="6182495"/>
                  <a:pt x="1412673" y="6182495"/>
                  <a:pt x="1413641" y="6182805"/>
                </a:cubicBezTo>
                <a:cubicBezTo>
                  <a:pt x="1414608" y="6183116"/>
                  <a:pt x="1414608" y="6183116"/>
                  <a:pt x="1416063" y="6181903"/>
                </a:cubicBezTo>
                <a:cubicBezTo>
                  <a:pt x="1415576" y="6183425"/>
                  <a:pt x="1415576" y="6183425"/>
                  <a:pt x="1415576" y="6183425"/>
                </a:cubicBezTo>
                <a:cubicBezTo>
                  <a:pt x="1419447" y="6184664"/>
                  <a:pt x="1421375" y="6188639"/>
                  <a:pt x="1422817" y="6194135"/>
                </a:cubicBezTo>
                <a:cubicBezTo>
                  <a:pt x="1427173" y="6193852"/>
                  <a:pt x="1431045" y="6195090"/>
                  <a:pt x="1426695" y="6192020"/>
                </a:cubicBezTo>
                <a:cubicBezTo>
                  <a:pt x="1431059" y="6188382"/>
                  <a:pt x="1435409" y="6191453"/>
                  <a:pt x="1438801" y="6190860"/>
                </a:cubicBezTo>
                <a:cubicBezTo>
                  <a:pt x="1433969" y="6185956"/>
                  <a:pt x="1449466" y="6184203"/>
                  <a:pt x="1438814" y="6184151"/>
                </a:cubicBezTo>
                <a:cubicBezTo>
                  <a:pt x="1440271" y="6182937"/>
                  <a:pt x="1441725" y="6181725"/>
                  <a:pt x="1440276" y="6179583"/>
                </a:cubicBezTo>
                <a:cubicBezTo>
                  <a:pt x="1447050" y="6181752"/>
                  <a:pt x="1452864" y="6180257"/>
                  <a:pt x="1457709" y="6178449"/>
                </a:cubicBezTo>
                <a:cubicBezTo>
                  <a:pt x="1454814" y="6174165"/>
                  <a:pt x="1464998" y="6165677"/>
                  <a:pt x="1467434" y="6158065"/>
                </a:cubicBezTo>
                <a:cubicBezTo>
                  <a:pt x="1468889" y="6156854"/>
                  <a:pt x="1466474" y="6154402"/>
                  <a:pt x="1466479" y="6151048"/>
                </a:cubicBezTo>
                <a:cubicBezTo>
                  <a:pt x="1466479" y="6151048"/>
                  <a:pt x="1475690" y="6145603"/>
                  <a:pt x="1468916" y="6143434"/>
                </a:cubicBezTo>
                <a:cubicBezTo>
                  <a:pt x="1467948" y="6143125"/>
                  <a:pt x="1467455" y="6148003"/>
                  <a:pt x="1464072" y="6145241"/>
                </a:cubicBezTo>
                <a:cubicBezTo>
                  <a:pt x="1466494" y="6144338"/>
                  <a:pt x="1466981" y="6142815"/>
                  <a:pt x="1463110" y="6141576"/>
                </a:cubicBezTo>
                <a:cubicBezTo>
                  <a:pt x="1461655" y="6142789"/>
                  <a:pt x="1460200" y="6144001"/>
                  <a:pt x="1457778" y="6144904"/>
                </a:cubicBezTo>
                <a:cubicBezTo>
                  <a:pt x="1456337" y="6139409"/>
                  <a:pt x="1461662" y="6139435"/>
                  <a:pt x="1460213" y="6137293"/>
                </a:cubicBezTo>
                <a:cubicBezTo>
                  <a:pt x="1459727" y="6138815"/>
                  <a:pt x="1457792" y="6138195"/>
                  <a:pt x="1456337" y="6139409"/>
                </a:cubicBezTo>
                <a:cubicBezTo>
                  <a:pt x="1456824" y="6137885"/>
                  <a:pt x="1456824" y="6137885"/>
                  <a:pt x="1456824" y="6137885"/>
                </a:cubicBezTo>
                <a:lnTo>
                  <a:pt x="1457311" y="6136364"/>
                </a:lnTo>
                <a:cubicBezTo>
                  <a:pt x="1459734" y="6135460"/>
                  <a:pt x="1458286" y="6133319"/>
                  <a:pt x="1460228" y="6130584"/>
                </a:cubicBezTo>
                <a:cubicBezTo>
                  <a:pt x="1459260" y="6130273"/>
                  <a:pt x="1459260" y="6130273"/>
                  <a:pt x="1459260" y="6130273"/>
                </a:cubicBezTo>
                <a:cubicBezTo>
                  <a:pt x="1460715" y="6129062"/>
                  <a:pt x="1461202" y="6127539"/>
                  <a:pt x="1461690" y="6126016"/>
                </a:cubicBezTo>
                <a:cubicBezTo>
                  <a:pt x="1462665" y="6122972"/>
                  <a:pt x="1463152" y="6121449"/>
                  <a:pt x="1463639" y="6119928"/>
                </a:cubicBezTo>
                <a:cubicBezTo>
                  <a:pt x="1465580" y="6117192"/>
                  <a:pt x="1466542" y="6120856"/>
                  <a:pt x="1467029" y="6119333"/>
                </a:cubicBezTo>
                <a:lnTo>
                  <a:pt x="1467431" y="6117393"/>
                </a:lnTo>
                <a:lnTo>
                  <a:pt x="1468778" y="6122202"/>
                </a:lnTo>
                <a:cubicBezTo>
                  <a:pt x="1468714" y="6124069"/>
                  <a:pt x="1467744" y="6125436"/>
                  <a:pt x="1465080" y="6125424"/>
                </a:cubicBezTo>
                <a:cubicBezTo>
                  <a:pt x="1467015" y="6126043"/>
                  <a:pt x="1467984" y="6126353"/>
                  <a:pt x="1469919" y="6126972"/>
                </a:cubicBezTo>
                <a:cubicBezTo>
                  <a:pt x="1469919" y="6126972"/>
                  <a:pt x="1470887" y="6127282"/>
                  <a:pt x="1470887" y="6127282"/>
                </a:cubicBezTo>
                <a:cubicBezTo>
                  <a:pt x="1470400" y="6128805"/>
                  <a:pt x="1468458" y="6131539"/>
                  <a:pt x="1467489" y="6131230"/>
                </a:cubicBezTo>
                <a:cubicBezTo>
                  <a:pt x="1466521" y="6130920"/>
                  <a:pt x="1467009" y="6129398"/>
                  <a:pt x="1465555" y="6130609"/>
                </a:cubicBezTo>
                <a:cubicBezTo>
                  <a:pt x="1465547" y="6133964"/>
                  <a:pt x="1465547" y="6133964"/>
                  <a:pt x="1465547" y="6133964"/>
                </a:cubicBezTo>
                <a:cubicBezTo>
                  <a:pt x="1466034" y="6132443"/>
                  <a:pt x="1466034" y="6132443"/>
                  <a:pt x="1466034" y="6132443"/>
                </a:cubicBezTo>
                <a:cubicBezTo>
                  <a:pt x="1468936" y="6133371"/>
                  <a:pt x="1471847" y="6130946"/>
                  <a:pt x="1472823" y="6127902"/>
                </a:cubicBezTo>
                <a:cubicBezTo>
                  <a:pt x="1471855" y="6127592"/>
                  <a:pt x="1472341" y="6126069"/>
                  <a:pt x="1471374" y="6125760"/>
                </a:cubicBezTo>
                <a:cubicBezTo>
                  <a:pt x="1472830" y="6124547"/>
                  <a:pt x="1474284" y="6123334"/>
                  <a:pt x="1475251" y="6123643"/>
                </a:cubicBezTo>
                <a:cubicBezTo>
                  <a:pt x="1477667" y="6126095"/>
                  <a:pt x="1476693" y="6129139"/>
                  <a:pt x="1479109" y="6131592"/>
                </a:cubicBezTo>
                <a:cubicBezTo>
                  <a:pt x="1483000" y="6122768"/>
                  <a:pt x="1497042" y="6122227"/>
                  <a:pt x="1492691" y="6119156"/>
                </a:cubicBezTo>
                <a:cubicBezTo>
                  <a:pt x="1496568" y="6117040"/>
                  <a:pt x="1500941" y="6110048"/>
                  <a:pt x="1504812" y="6111287"/>
                </a:cubicBezTo>
                <a:cubicBezTo>
                  <a:pt x="1502395" y="6108836"/>
                  <a:pt x="1510625" y="6109791"/>
                  <a:pt x="1509183" y="6104295"/>
                </a:cubicBezTo>
                <a:cubicBezTo>
                  <a:pt x="1508216" y="6103985"/>
                  <a:pt x="1508216" y="6103985"/>
                  <a:pt x="1508216" y="6103985"/>
                </a:cubicBezTo>
                <a:cubicBezTo>
                  <a:pt x="1509183" y="6104295"/>
                  <a:pt x="1510638" y="6103082"/>
                  <a:pt x="1510638" y="6103082"/>
                </a:cubicBezTo>
                <a:cubicBezTo>
                  <a:pt x="1510638" y="6103082"/>
                  <a:pt x="1511126" y="6101559"/>
                  <a:pt x="1511126" y="6101559"/>
                </a:cubicBezTo>
                <a:cubicBezTo>
                  <a:pt x="1510158" y="6101250"/>
                  <a:pt x="1510158" y="6101250"/>
                  <a:pt x="1510158" y="6101250"/>
                </a:cubicBezTo>
                <a:cubicBezTo>
                  <a:pt x="1508702" y="6102462"/>
                  <a:pt x="1508702" y="6102462"/>
                  <a:pt x="1507736" y="6102153"/>
                </a:cubicBezTo>
                <a:cubicBezTo>
                  <a:pt x="1506767" y="6101843"/>
                  <a:pt x="1493700" y="6099339"/>
                  <a:pt x="1488855" y="6101144"/>
                </a:cubicBezTo>
                <a:cubicBezTo>
                  <a:pt x="1492739" y="6095675"/>
                  <a:pt x="1496624" y="6090203"/>
                  <a:pt x="1500027" y="6082902"/>
                </a:cubicBezTo>
                <a:cubicBezTo>
                  <a:pt x="1500516" y="6081379"/>
                  <a:pt x="1501483" y="6081689"/>
                  <a:pt x="1501971" y="6080167"/>
                </a:cubicBezTo>
                <a:cubicBezTo>
                  <a:pt x="1502938" y="6080477"/>
                  <a:pt x="1502938" y="6080477"/>
                  <a:pt x="1502938" y="6080477"/>
                </a:cubicBezTo>
                <a:cubicBezTo>
                  <a:pt x="1504385" y="6082620"/>
                  <a:pt x="1503411" y="6085664"/>
                  <a:pt x="1503893" y="6087496"/>
                </a:cubicBezTo>
                <a:cubicBezTo>
                  <a:pt x="1502925" y="6087186"/>
                  <a:pt x="1502925" y="6087186"/>
                  <a:pt x="1502925" y="6087186"/>
                </a:cubicBezTo>
                <a:cubicBezTo>
                  <a:pt x="1501462" y="6091754"/>
                  <a:pt x="1501943" y="6093585"/>
                  <a:pt x="1503391" y="6095726"/>
                </a:cubicBezTo>
                <a:cubicBezTo>
                  <a:pt x="1504846" y="6094515"/>
                  <a:pt x="1506301" y="6093301"/>
                  <a:pt x="1507269" y="6093612"/>
                </a:cubicBezTo>
                <a:cubicBezTo>
                  <a:pt x="1507269" y="6093612"/>
                  <a:pt x="1508236" y="6093922"/>
                  <a:pt x="1508236" y="6093922"/>
                </a:cubicBezTo>
                <a:cubicBezTo>
                  <a:pt x="1510171" y="6094541"/>
                  <a:pt x="1513075" y="6095470"/>
                  <a:pt x="1515497" y="6094567"/>
                </a:cubicBezTo>
                <a:cubicBezTo>
                  <a:pt x="1516953" y="6093354"/>
                  <a:pt x="1516953" y="6093354"/>
                  <a:pt x="1516472" y="6091522"/>
                </a:cubicBezTo>
                <a:cubicBezTo>
                  <a:pt x="1515504" y="6091212"/>
                  <a:pt x="1514537" y="6090903"/>
                  <a:pt x="1514050" y="6092425"/>
                </a:cubicBezTo>
                <a:cubicBezTo>
                  <a:pt x="1513083" y="6092115"/>
                  <a:pt x="1512115" y="6091806"/>
                  <a:pt x="1510178" y="6091186"/>
                </a:cubicBezTo>
                <a:cubicBezTo>
                  <a:pt x="1509210" y="6090877"/>
                  <a:pt x="1509210" y="6090877"/>
                  <a:pt x="1508243" y="6090566"/>
                </a:cubicBezTo>
                <a:cubicBezTo>
                  <a:pt x="1508731" y="6089044"/>
                  <a:pt x="1509218" y="6087523"/>
                  <a:pt x="1508250" y="6087212"/>
                </a:cubicBezTo>
                <a:cubicBezTo>
                  <a:pt x="1507770" y="6085380"/>
                  <a:pt x="1508744" y="6082336"/>
                  <a:pt x="1507783" y="6078671"/>
                </a:cubicBezTo>
                <a:cubicBezTo>
                  <a:pt x="1507783" y="6078671"/>
                  <a:pt x="1507783" y="6078671"/>
                  <a:pt x="1508270" y="6077149"/>
                </a:cubicBezTo>
                <a:cubicBezTo>
                  <a:pt x="1510206" y="6077768"/>
                  <a:pt x="1522305" y="6079963"/>
                  <a:pt x="1516973" y="6083290"/>
                </a:cubicBezTo>
                <a:cubicBezTo>
                  <a:pt x="1525201" y="6084245"/>
                  <a:pt x="1528133" y="6071757"/>
                  <a:pt x="1533925" y="6080325"/>
                </a:cubicBezTo>
                <a:cubicBezTo>
                  <a:pt x="1534905" y="6073926"/>
                  <a:pt x="1540706" y="6079138"/>
                  <a:pt x="1541193" y="6077616"/>
                </a:cubicBezTo>
                <a:cubicBezTo>
                  <a:pt x="1542161" y="6077926"/>
                  <a:pt x="1547021" y="6069411"/>
                  <a:pt x="1548461" y="6074908"/>
                </a:cubicBezTo>
                <a:cubicBezTo>
                  <a:pt x="1547006" y="6076121"/>
                  <a:pt x="1546519" y="6077643"/>
                  <a:pt x="1545551" y="6077333"/>
                </a:cubicBezTo>
                <a:cubicBezTo>
                  <a:pt x="1544584" y="6077023"/>
                  <a:pt x="1544104" y="6075192"/>
                  <a:pt x="1542648" y="6076404"/>
                </a:cubicBezTo>
                <a:cubicBezTo>
                  <a:pt x="1547960" y="6083140"/>
                  <a:pt x="1533433" y="6085202"/>
                  <a:pt x="1541172" y="6087681"/>
                </a:cubicBezTo>
                <a:cubicBezTo>
                  <a:pt x="1540686" y="6089202"/>
                  <a:pt x="1540686" y="6089202"/>
                  <a:pt x="1539231" y="6090416"/>
                </a:cubicBezTo>
                <a:cubicBezTo>
                  <a:pt x="1538263" y="6090106"/>
                  <a:pt x="1536809" y="6091318"/>
                  <a:pt x="1536809" y="6091318"/>
                </a:cubicBezTo>
                <a:cubicBezTo>
                  <a:pt x="1535840" y="6091008"/>
                  <a:pt x="1535840" y="6091008"/>
                  <a:pt x="1535840" y="6091008"/>
                </a:cubicBezTo>
                <a:cubicBezTo>
                  <a:pt x="1535353" y="6092530"/>
                  <a:pt x="1535353" y="6092530"/>
                  <a:pt x="1535353" y="6092530"/>
                </a:cubicBezTo>
                <a:cubicBezTo>
                  <a:pt x="1535353" y="6092530"/>
                  <a:pt x="1534866" y="6094053"/>
                  <a:pt x="1535834" y="6094363"/>
                </a:cubicBezTo>
                <a:cubicBezTo>
                  <a:pt x="1535834" y="6094363"/>
                  <a:pt x="1535346" y="6095884"/>
                  <a:pt x="1535346" y="6095884"/>
                </a:cubicBezTo>
                <a:cubicBezTo>
                  <a:pt x="1533410" y="6095266"/>
                  <a:pt x="1535353" y="6092530"/>
                  <a:pt x="1533905" y="6090389"/>
                </a:cubicBezTo>
                <a:cubicBezTo>
                  <a:pt x="1534391" y="6088866"/>
                  <a:pt x="1534391" y="6088866"/>
                  <a:pt x="1533424" y="6088557"/>
                </a:cubicBezTo>
                <a:cubicBezTo>
                  <a:pt x="1533424" y="6088557"/>
                  <a:pt x="1532457" y="6088248"/>
                  <a:pt x="1531969" y="6089769"/>
                </a:cubicBezTo>
                <a:cubicBezTo>
                  <a:pt x="1523754" y="6082105"/>
                  <a:pt x="1521290" y="6103134"/>
                  <a:pt x="1519829" y="6107702"/>
                </a:cubicBezTo>
                <a:cubicBezTo>
                  <a:pt x="1517886" y="6110436"/>
                  <a:pt x="1517879" y="6113792"/>
                  <a:pt x="1516905" y="6116836"/>
                </a:cubicBezTo>
                <a:cubicBezTo>
                  <a:pt x="1516416" y="6118358"/>
                  <a:pt x="1515442" y="6121404"/>
                  <a:pt x="1514955" y="6122926"/>
                </a:cubicBezTo>
                <a:cubicBezTo>
                  <a:pt x="1514468" y="6124448"/>
                  <a:pt x="1513981" y="6125971"/>
                  <a:pt x="1515916" y="6126590"/>
                </a:cubicBezTo>
                <a:cubicBezTo>
                  <a:pt x="1516885" y="6126900"/>
                  <a:pt x="1518339" y="6125687"/>
                  <a:pt x="1518339" y="6125687"/>
                </a:cubicBezTo>
                <a:cubicBezTo>
                  <a:pt x="1520282" y="6122952"/>
                  <a:pt x="1521256" y="6119908"/>
                  <a:pt x="1521742" y="6118385"/>
                </a:cubicBezTo>
                <a:cubicBezTo>
                  <a:pt x="1521749" y="6115030"/>
                  <a:pt x="1522238" y="6113508"/>
                  <a:pt x="1524179" y="6110773"/>
                </a:cubicBezTo>
                <a:cubicBezTo>
                  <a:pt x="1526115" y="6111392"/>
                  <a:pt x="1525627" y="6112915"/>
                  <a:pt x="1527563" y="6113535"/>
                </a:cubicBezTo>
                <a:cubicBezTo>
                  <a:pt x="1528531" y="6113844"/>
                  <a:pt x="1528531" y="6113844"/>
                  <a:pt x="1528531" y="6113844"/>
                </a:cubicBezTo>
                <a:cubicBezTo>
                  <a:pt x="1529499" y="6114154"/>
                  <a:pt x="1529010" y="6115676"/>
                  <a:pt x="1528036" y="6118721"/>
                </a:cubicBezTo>
                <a:cubicBezTo>
                  <a:pt x="1527549" y="6120242"/>
                  <a:pt x="1527549" y="6120242"/>
                  <a:pt x="1527549" y="6120242"/>
                </a:cubicBezTo>
                <a:cubicBezTo>
                  <a:pt x="1528518" y="6120552"/>
                  <a:pt x="1528518" y="6120552"/>
                  <a:pt x="1528518" y="6120552"/>
                </a:cubicBezTo>
                <a:cubicBezTo>
                  <a:pt x="1530453" y="6121172"/>
                  <a:pt x="1532388" y="6121793"/>
                  <a:pt x="1533842" y="6120579"/>
                </a:cubicBezTo>
                <a:cubicBezTo>
                  <a:pt x="1535298" y="6119367"/>
                  <a:pt x="1535298" y="6119367"/>
                  <a:pt x="1535298" y="6119367"/>
                </a:cubicBezTo>
                <a:cubicBezTo>
                  <a:pt x="1537240" y="6116631"/>
                  <a:pt x="1540150" y="6114207"/>
                  <a:pt x="1543060" y="6111782"/>
                </a:cubicBezTo>
                <a:cubicBezTo>
                  <a:pt x="1543060" y="6111782"/>
                  <a:pt x="1543546" y="6110259"/>
                  <a:pt x="1542579" y="6109949"/>
                </a:cubicBezTo>
                <a:cubicBezTo>
                  <a:pt x="1543066" y="6108427"/>
                  <a:pt x="1542099" y="6108116"/>
                  <a:pt x="1540644" y="6109331"/>
                </a:cubicBezTo>
                <a:cubicBezTo>
                  <a:pt x="1537734" y="6111755"/>
                  <a:pt x="1534825" y="6114180"/>
                  <a:pt x="1532883" y="6116915"/>
                </a:cubicBezTo>
                <a:cubicBezTo>
                  <a:pt x="1532394" y="6118438"/>
                  <a:pt x="1532394" y="6118438"/>
                  <a:pt x="1532394" y="6118438"/>
                </a:cubicBezTo>
                <a:cubicBezTo>
                  <a:pt x="1531427" y="6118127"/>
                  <a:pt x="1531427" y="6118127"/>
                  <a:pt x="1531427" y="6118127"/>
                </a:cubicBezTo>
                <a:cubicBezTo>
                  <a:pt x="1531915" y="6116605"/>
                  <a:pt x="1532402" y="6115083"/>
                  <a:pt x="1531922" y="6113251"/>
                </a:cubicBezTo>
                <a:cubicBezTo>
                  <a:pt x="1534352" y="6108994"/>
                  <a:pt x="1535805" y="6107780"/>
                  <a:pt x="1537740" y="6108401"/>
                </a:cubicBezTo>
                <a:cubicBezTo>
                  <a:pt x="1534356" y="6105639"/>
                  <a:pt x="1541153" y="6097744"/>
                  <a:pt x="1538737" y="6095292"/>
                </a:cubicBezTo>
                <a:cubicBezTo>
                  <a:pt x="1538737" y="6095292"/>
                  <a:pt x="1539223" y="6093770"/>
                  <a:pt x="1539223" y="6093770"/>
                </a:cubicBezTo>
                <a:cubicBezTo>
                  <a:pt x="1539223" y="6093770"/>
                  <a:pt x="1539223" y="6093770"/>
                  <a:pt x="1540678" y="6092558"/>
                </a:cubicBezTo>
                <a:cubicBezTo>
                  <a:pt x="1541648" y="6092867"/>
                  <a:pt x="1544069" y="6091963"/>
                  <a:pt x="1545044" y="6088919"/>
                </a:cubicBezTo>
                <a:cubicBezTo>
                  <a:pt x="1545044" y="6088919"/>
                  <a:pt x="1545531" y="6087397"/>
                  <a:pt x="1546019" y="6085874"/>
                </a:cubicBezTo>
                <a:cubicBezTo>
                  <a:pt x="1547955" y="6086493"/>
                  <a:pt x="1550370" y="6088945"/>
                  <a:pt x="1551343" y="6085901"/>
                </a:cubicBezTo>
                <a:cubicBezTo>
                  <a:pt x="1548441" y="6084971"/>
                  <a:pt x="1547473" y="6084662"/>
                  <a:pt x="1549416" y="6081926"/>
                </a:cubicBezTo>
                <a:cubicBezTo>
                  <a:pt x="1549904" y="6080405"/>
                  <a:pt x="1551357" y="6079191"/>
                  <a:pt x="1551845" y="6077669"/>
                </a:cubicBezTo>
                <a:cubicBezTo>
                  <a:pt x="1552325" y="6079501"/>
                  <a:pt x="1553292" y="6079812"/>
                  <a:pt x="1552807" y="6081334"/>
                </a:cubicBezTo>
                <a:cubicBezTo>
                  <a:pt x="1556189" y="6084095"/>
                  <a:pt x="1557651" y="6079528"/>
                  <a:pt x="1561041" y="6078935"/>
                </a:cubicBezTo>
                <a:cubicBezTo>
                  <a:pt x="1558126" y="6084714"/>
                  <a:pt x="1562964" y="6086263"/>
                  <a:pt x="1557638" y="6086237"/>
                </a:cubicBezTo>
                <a:cubicBezTo>
                  <a:pt x="1555701" y="6085618"/>
                  <a:pt x="1556189" y="6084095"/>
                  <a:pt x="1555709" y="6082263"/>
                </a:cubicBezTo>
                <a:cubicBezTo>
                  <a:pt x="1549402" y="6088636"/>
                  <a:pt x="1550362" y="6092300"/>
                  <a:pt x="1546471" y="6101125"/>
                </a:cubicBezTo>
                <a:cubicBezTo>
                  <a:pt x="1545985" y="6102648"/>
                  <a:pt x="1545985" y="6102648"/>
                  <a:pt x="1545985" y="6102648"/>
                </a:cubicBezTo>
                <a:cubicBezTo>
                  <a:pt x="1545496" y="6104169"/>
                  <a:pt x="1545496" y="6104169"/>
                  <a:pt x="1545496" y="6104169"/>
                </a:cubicBezTo>
                <a:cubicBezTo>
                  <a:pt x="1545496" y="6104169"/>
                  <a:pt x="1545976" y="6106001"/>
                  <a:pt x="1546944" y="6106312"/>
                </a:cubicBezTo>
                <a:cubicBezTo>
                  <a:pt x="1547912" y="6106621"/>
                  <a:pt x="1548879" y="6106931"/>
                  <a:pt x="1549368" y="6105409"/>
                </a:cubicBezTo>
                <a:cubicBezTo>
                  <a:pt x="1549855" y="6103886"/>
                  <a:pt x="1549855" y="6103886"/>
                  <a:pt x="1550824" y="6104195"/>
                </a:cubicBezTo>
                <a:cubicBezTo>
                  <a:pt x="1555675" y="6099035"/>
                  <a:pt x="1559559" y="6093566"/>
                  <a:pt x="1566341" y="6092379"/>
                </a:cubicBezTo>
                <a:cubicBezTo>
                  <a:pt x="1562462" y="6094495"/>
                  <a:pt x="1564878" y="6096946"/>
                  <a:pt x="1565359" y="6098778"/>
                </a:cubicBezTo>
                <a:cubicBezTo>
                  <a:pt x="1564871" y="6100302"/>
                  <a:pt x="1564871" y="6100302"/>
                  <a:pt x="1564384" y="6101823"/>
                </a:cubicBezTo>
                <a:cubicBezTo>
                  <a:pt x="1562455" y="6097849"/>
                  <a:pt x="1562442" y="6104557"/>
                  <a:pt x="1559058" y="6101796"/>
                </a:cubicBezTo>
                <a:cubicBezTo>
                  <a:pt x="1556621" y="6109409"/>
                  <a:pt x="1552730" y="6118233"/>
                  <a:pt x="1555628" y="6122518"/>
                </a:cubicBezTo>
                <a:cubicBezTo>
                  <a:pt x="1556114" y="6120995"/>
                  <a:pt x="1556600" y="6119474"/>
                  <a:pt x="1559504" y="6120401"/>
                </a:cubicBezTo>
                <a:lnTo>
                  <a:pt x="1560472" y="6120711"/>
                </a:lnTo>
                <a:cubicBezTo>
                  <a:pt x="1559985" y="6122235"/>
                  <a:pt x="1559985" y="6122235"/>
                  <a:pt x="1559497" y="6123756"/>
                </a:cubicBezTo>
                <a:cubicBezTo>
                  <a:pt x="1559497" y="6123756"/>
                  <a:pt x="1559497" y="6123756"/>
                  <a:pt x="1560464" y="6124066"/>
                </a:cubicBezTo>
                <a:cubicBezTo>
                  <a:pt x="1560464" y="6124066"/>
                  <a:pt x="1561433" y="6124376"/>
                  <a:pt x="1561921" y="6122852"/>
                </a:cubicBezTo>
                <a:cubicBezTo>
                  <a:pt x="1561921" y="6122852"/>
                  <a:pt x="1562407" y="6121331"/>
                  <a:pt x="1561440" y="6121021"/>
                </a:cubicBezTo>
                <a:cubicBezTo>
                  <a:pt x="1561927" y="6119499"/>
                  <a:pt x="1561927" y="6119499"/>
                  <a:pt x="1561927" y="6119499"/>
                </a:cubicBezTo>
                <a:cubicBezTo>
                  <a:pt x="1561927" y="6119499"/>
                  <a:pt x="1560959" y="6119189"/>
                  <a:pt x="1560959" y="6119189"/>
                </a:cubicBezTo>
                <a:cubicBezTo>
                  <a:pt x="1562915" y="6109746"/>
                  <a:pt x="1566298" y="6112507"/>
                  <a:pt x="1567768" y="6104585"/>
                </a:cubicBezTo>
                <a:cubicBezTo>
                  <a:pt x="1566800" y="6104274"/>
                  <a:pt x="1566800" y="6104274"/>
                  <a:pt x="1566800" y="6104274"/>
                </a:cubicBezTo>
                <a:cubicBezTo>
                  <a:pt x="1567287" y="6102753"/>
                  <a:pt x="1568741" y="6101539"/>
                  <a:pt x="1569229" y="6100018"/>
                </a:cubicBezTo>
                <a:cubicBezTo>
                  <a:pt x="1569229" y="6100018"/>
                  <a:pt x="1569717" y="6098495"/>
                  <a:pt x="1568748" y="6098186"/>
                </a:cubicBezTo>
                <a:cubicBezTo>
                  <a:pt x="1569717" y="6098495"/>
                  <a:pt x="1569717" y="6098495"/>
                  <a:pt x="1569717" y="6098495"/>
                </a:cubicBezTo>
                <a:cubicBezTo>
                  <a:pt x="1575057" y="6091813"/>
                  <a:pt x="1579442" y="6078111"/>
                  <a:pt x="1584294" y="6072951"/>
                </a:cubicBezTo>
                <a:cubicBezTo>
                  <a:pt x="1583808" y="6074473"/>
                  <a:pt x="1585748" y="6071738"/>
                  <a:pt x="1586717" y="6072048"/>
                </a:cubicBezTo>
                <a:cubicBezTo>
                  <a:pt x="1587196" y="6073880"/>
                  <a:pt x="1586710" y="6075402"/>
                  <a:pt x="1588647" y="6076022"/>
                </a:cubicBezTo>
                <a:cubicBezTo>
                  <a:pt x="1588659" y="6069312"/>
                  <a:pt x="1598335" y="6072411"/>
                  <a:pt x="1593985" y="6069340"/>
                </a:cubicBezTo>
                <a:cubicBezTo>
                  <a:pt x="1590115" y="6068100"/>
                  <a:pt x="1599819" y="6057780"/>
                  <a:pt x="1603201" y="6060541"/>
                </a:cubicBezTo>
                <a:cubicBezTo>
                  <a:pt x="1597869" y="6063869"/>
                  <a:pt x="1607067" y="6065135"/>
                  <a:pt x="1606579" y="6066656"/>
                </a:cubicBezTo>
                <a:cubicBezTo>
                  <a:pt x="1601246" y="6069985"/>
                  <a:pt x="1599770" y="6081262"/>
                  <a:pt x="1594437" y="6084591"/>
                </a:cubicBezTo>
                <a:cubicBezTo>
                  <a:pt x="1593471" y="6084280"/>
                  <a:pt x="1593471" y="6084280"/>
                  <a:pt x="1593471" y="6084280"/>
                </a:cubicBezTo>
                <a:cubicBezTo>
                  <a:pt x="1593958" y="6082757"/>
                  <a:pt x="1592990" y="6082446"/>
                  <a:pt x="1592509" y="6080615"/>
                </a:cubicBezTo>
                <a:cubicBezTo>
                  <a:pt x="1592509" y="6080615"/>
                  <a:pt x="1590574" y="6079995"/>
                  <a:pt x="1590086" y="6081518"/>
                </a:cubicBezTo>
                <a:cubicBezTo>
                  <a:pt x="1589118" y="6081209"/>
                  <a:pt x="1589118" y="6081209"/>
                  <a:pt x="1588633" y="6082731"/>
                </a:cubicBezTo>
                <a:cubicBezTo>
                  <a:pt x="1588633" y="6082731"/>
                  <a:pt x="1588633" y="6082731"/>
                  <a:pt x="1589112" y="6084563"/>
                </a:cubicBezTo>
                <a:cubicBezTo>
                  <a:pt x="1582818" y="6084228"/>
                  <a:pt x="1585234" y="6086679"/>
                  <a:pt x="1587169" y="6087297"/>
                </a:cubicBezTo>
                <a:cubicBezTo>
                  <a:pt x="1583293" y="6089414"/>
                  <a:pt x="1580382" y="6091839"/>
                  <a:pt x="1578920" y="6096405"/>
                </a:cubicBezTo>
                <a:cubicBezTo>
                  <a:pt x="1579888" y="6096715"/>
                  <a:pt x="1579888" y="6096715"/>
                  <a:pt x="1579888" y="6096715"/>
                </a:cubicBezTo>
                <a:cubicBezTo>
                  <a:pt x="1579401" y="6098239"/>
                  <a:pt x="1579401" y="6098239"/>
                  <a:pt x="1579401" y="6098239"/>
                </a:cubicBezTo>
                <a:cubicBezTo>
                  <a:pt x="1578913" y="6099760"/>
                  <a:pt x="1578426" y="6101283"/>
                  <a:pt x="1578906" y="6103115"/>
                </a:cubicBezTo>
                <a:cubicBezTo>
                  <a:pt x="1577452" y="6104327"/>
                  <a:pt x="1576964" y="6105850"/>
                  <a:pt x="1576477" y="6107372"/>
                </a:cubicBezTo>
                <a:cubicBezTo>
                  <a:pt x="1576477" y="6107372"/>
                  <a:pt x="1575989" y="6108894"/>
                  <a:pt x="1575989" y="6108894"/>
                </a:cubicBezTo>
                <a:cubicBezTo>
                  <a:pt x="1575989" y="6108894"/>
                  <a:pt x="1575023" y="6108585"/>
                  <a:pt x="1574535" y="6110108"/>
                </a:cubicBezTo>
                <a:cubicBezTo>
                  <a:pt x="1573568" y="6109798"/>
                  <a:pt x="1573079" y="6111320"/>
                  <a:pt x="1573079" y="6111320"/>
                </a:cubicBezTo>
                <a:cubicBezTo>
                  <a:pt x="1571625" y="6112533"/>
                  <a:pt x="1569681" y="6115268"/>
                  <a:pt x="1569196" y="6116789"/>
                </a:cubicBezTo>
                <a:cubicBezTo>
                  <a:pt x="1568220" y="6119836"/>
                  <a:pt x="1568700" y="6121667"/>
                  <a:pt x="1569180" y="6123499"/>
                </a:cubicBezTo>
                <a:cubicBezTo>
                  <a:pt x="1570148" y="6123809"/>
                  <a:pt x="1570148" y="6123809"/>
                  <a:pt x="1570148" y="6123809"/>
                </a:cubicBezTo>
                <a:cubicBezTo>
                  <a:pt x="1571116" y="6124119"/>
                  <a:pt x="1573051" y="6124738"/>
                  <a:pt x="1574508" y="6123526"/>
                </a:cubicBezTo>
                <a:cubicBezTo>
                  <a:pt x="1574508" y="6123526"/>
                  <a:pt x="1575477" y="6123836"/>
                  <a:pt x="1574995" y="6122003"/>
                </a:cubicBezTo>
                <a:cubicBezTo>
                  <a:pt x="1575482" y="6120480"/>
                  <a:pt x="1574513" y="6120171"/>
                  <a:pt x="1573058" y="6121383"/>
                </a:cubicBezTo>
                <a:cubicBezTo>
                  <a:pt x="1573058" y="6121383"/>
                  <a:pt x="1572091" y="6121074"/>
                  <a:pt x="1572091" y="6121074"/>
                </a:cubicBezTo>
                <a:cubicBezTo>
                  <a:pt x="1571610" y="6119241"/>
                  <a:pt x="1573554" y="6116507"/>
                  <a:pt x="1574527" y="6113462"/>
                </a:cubicBezTo>
                <a:cubicBezTo>
                  <a:pt x="1575008" y="6115294"/>
                  <a:pt x="1575976" y="6115603"/>
                  <a:pt x="1577911" y="6116223"/>
                </a:cubicBezTo>
                <a:cubicBezTo>
                  <a:pt x="1576937" y="6119268"/>
                  <a:pt x="1576937" y="6119268"/>
                  <a:pt x="1576937" y="6119268"/>
                </a:cubicBezTo>
                <a:cubicBezTo>
                  <a:pt x="1576937" y="6119268"/>
                  <a:pt x="1576937" y="6119268"/>
                  <a:pt x="1577904" y="6119578"/>
                </a:cubicBezTo>
                <a:cubicBezTo>
                  <a:pt x="1577904" y="6119578"/>
                  <a:pt x="1578872" y="6119888"/>
                  <a:pt x="1578872" y="6119888"/>
                </a:cubicBezTo>
                <a:cubicBezTo>
                  <a:pt x="1579847" y="6116844"/>
                  <a:pt x="1579847" y="6116844"/>
                  <a:pt x="1579847" y="6116844"/>
                </a:cubicBezTo>
                <a:cubicBezTo>
                  <a:pt x="1581781" y="6117462"/>
                  <a:pt x="1582757" y="6114417"/>
                  <a:pt x="1583244" y="6112896"/>
                </a:cubicBezTo>
                <a:cubicBezTo>
                  <a:pt x="1582764" y="6111062"/>
                  <a:pt x="1581796" y="6110754"/>
                  <a:pt x="1581796" y="6110754"/>
                </a:cubicBezTo>
                <a:cubicBezTo>
                  <a:pt x="1580829" y="6110444"/>
                  <a:pt x="1580829" y="6110444"/>
                  <a:pt x="1581314" y="6108921"/>
                </a:cubicBezTo>
                <a:cubicBezTo>
                  <a:pt x="1581314" y="6108921"/>
                  <a:pt x="1581802" y="6107400"/>
                  <a:pt x="1583258" y="6106185"/>
                </a:cubicBezTo>
                <a:cubicBezTo>
                  <a:pt x="1584226" y="6106496"/>
                  <a:pt x="1585193" y="6106805"/>
                  <a:pt x="1585680" y="6105283"/>
                </a:cubicBezTo>
                <a:cubicBezTo>
                  <a:pt x="1587616" y="6105904"/>
                  <a:pt x="1589071" y="6104689"/>
                  <a:pt x="1588584" y="6106212"/>
                </a:cubicBezTo>
                <a:cubicBezTo>
                  <a:pt x="1588097" y="6107735"/>
                  <a:pt x="1589065" y="6108045"/>
                  <a:pt x="1589065" y="6108045"/>
                </a:cubicBezTo>
                <a:cubicBezTo>
                  <a:pt x="1588097" y="6107735"/>
                  <a:pt x="1588097" y="6107735"/>
                  <a:pt x="1588097" y="6107735"/>
                </a:cubicBezTo>
                <a:cubicBezTo>
                  <a:pt x="1582269" y="6115940"/>
                  <a:pt x="1586128" y="6123888"/>
                  <a:pt x="1579820" y="6130260"/>
                </a:cubicBezTo>
                <a:cubicBezTo>
                  <a:pt x="1578858" y="6126597"/>
                  <a:pt x="1582249" y="6126003"/>
                  <a:pt x="1579833" y="6123551"/>
                </a:cubicBezTo>
                <a:cubicBezTo>
                  <a:pt x="1575467" y="6127190"/>
                  <a:pt x="1574493" y="6130234"/>
                  <a:pt x="1574479" y="6136943"/>
                </a:cubicBezTo>
                <a:cubicBezTo>
                  <a:pt x="1575447" y="6137254"/>
                  <a:pt x="1575447" y="6137254"/>
                  <a:pt x="1575447" y="6137254"/>
                </a:cubicBezTo>
                <a:cubicBezTo>
                  <a:pt x="1574479" y="6136943"/>
                  <a:pt x="1573992" y="6138466"/>
                  <a:pt x="1573992" y="6138466"/>
                </a:cubicBezTo>
                <a:cubicBezTo>
                  <a:pt x="1573504" y="6139988"/>
                  <a:pt x="1573504" y="6139988"/>
                  <a:pt x="1573504" y="6139988"/>
                </a:cubicBezTo>
                <a:cubicBezTo>
                  <a:pt x="1574473" y="6140297"/>
                  <a:pt x="1574473" y="6140297"/>
                  <a:pt x="1575441" y="6140608"/>
                </a:cubicBezTo>
                <a:cubicBezTo>
                  <a:pt x="1575928" y="6139086"/>
                  <a:pt x="1575928" y="6139086"/>
                  <a:pt x="1575928" y="6139086"/>
                </a:cubicBezTo>
                <a:cubicBezTo>
                  <a:pt x="1577864" y="6139705"/>
                  <a:pt x="1575921" y="6142440"/>
                  <a:pt x="1578824" y="6143369"/>
                </a:cubicBezTo>
                <a:cubicBezTo>
                  <a:pt x="1578824" y="6143369"/>
                  <a:pt x="1579305" y="6145201"/>
                  <a:pt x="1579305" y="6145201"/>
                </a:cubicBezTo>
                <a:cubicBezTo>
                  <a:pt x="1579305" y="6145201"/>
                  <a:pt x="1580272" y="6145511"/>
                  <a:pt x="1581240" y="6145820"/>
                </a:cubicBezTo>
                <a:cubicBezTo>
                  <a:pt x="1582208" y="6146131"/>
                  <a:pt x="1582695" y="6144608"/>
                  <a:pt x="1581728" y="6144299"/>
                </a:cubicBezTo>
                <a:cubicBezTo>
                  <a:pt x="1581728" y="6144299"/>
                  <a:pt x="1582215" y="6142775"/>
                  <a:pt x="1581248" y="6142466"/>
                </a:cubicBezTo>
                <a:cubicBezTo>
                  <a:pt x="1582215" y="6142775"/>
                  <a:pt x="1582215" y="6142775"/>
                  <a:pt x="1582215" y="6142775"/>
                </a:cubicBezTo>
                <a:cubicBezTo>
                  <a:pt x="1587047" y="6147678"/>
                  <a:pt x="1579804" y="6136969"/>
                  <a:pt x="1585618" y="6135474"/>
                </a:cubicBezTo>
                <a:cubicBezTo>
                  <a:pt x="1584643" y="6138519"/>
                  <a:pt x="1585611" y="6138828"/>
                  <a:pt x="1588034" y="6137926"/>
                </a:cubicBezTo>
                <a:cubicBezTo>
                  <a:pt x="1582215" y="6142775"/>
                  <a:pt x="1590436" y="6147086"/>
                  <a:pt x="1589462" y="6150130"/>
                </a:cubicBezTo>
                <a:cubicBezTo>
                  <a:pt x="1583176" y="6146441"/>
                  <a:pt x="1584623" y="6148582"/>
                  <a:pt x="1580265" y="6148866"/>
                </a:cubicBezTo>
                <a:cubicBezTo>
                  <a:pt x="1580265" y="6148866"/>
                  <a:pt x="1579785" y="6147035"/>
                  <a:pt x="1579297" y="6148556"/>
                </a:cubicBezTo>
                <a:cubicBezTo>
                  <a:pt x="1578331" y="6148245"/>
                  <a:pt x="1578331" y="6148245"/>
                  <a:pt x="1578331" y="6148245"/>
                </a:cubicBezTo>
                <a:cubicBezTo>
                  <a:pt x="1578331" y="6148245"/>
                  <a:pt x="1578331" y="6148245"/>
                  <a:pt x="1577841" y="6149768"/>
                </a:cubicBezTo>
                <a:cubicBezTo>
                  <a:pt x="1577841" y="6149768"/>
                  <a:pt x="1578323" y="6151601"/>
                  <a:pt x="1577835" y="6153123"/>
                </a:cubicBezTo>
                <a:cubicBezTo>
                  <a:pt x="1576867" y="6152813"/>
                  <a:pt x="1576867" y="6152813"/>
                  <a:pt x="1576867" y="6152813"/>
                </a:cubicBezTo>
                <a:cubicBezTo>
                  <a:pt x="1583134" y="6166567"/>
                  <a:pt x="1565694" y="6171054"/>
                  <a:pt x="1558906" y="6175596"/>
                </a:cubicBezTo>
                <a:cubicBezTo>
                  <a:pt x="1563711" y="6193918"/>
                  <a:pt x="1554019" y="6197529"/>
                  <a:pt x="1553018" y="6213992"/>
                </a:cubicBezTo>
                <a:cubicBezTo>
                  <a:pt x="1553018" y="6213992"/>
                  <a:pt x="1552530" y="6215514"/>
                  <a:pt x="1552530" y="6215514"/>
                </a:cubicBezTo>
                <a:cubicBezTo>
                  <a:pt x="1552043" y="6217036"/>
                  <a:pt x="1551556" y="6218559"/>
                  <a:pt x="1551069" y="6220082"/>
                </a:cubicBezTo>
                <a:cubicBezTo>
                  <a:pt x="1549120" y="6226171"/>
                  <a:pt x="1546683" y="6233783"/>
                  <a:pt x="1543766" y="6239564"/>
                </a:cubicBezTo>
                <a:cubicBezTo>
                  <a:pt x="1542792" y="6242607"/>
                  <a:pt x="1542304" y="6244130"/>
                  <a:pt x="1541329" y="6247175"/>
                </a:cubicBezTo>
                <a:cubicBezTo>
                  <a:pt x="1540842" y="6248697"/>
                  <a:pt x="1541809" y="6249008"/>
                  <a:pt x="1542777" y="6249318"/>
                </a:cubicBezTo>
                <a:cubicBezTo>
                  <a:pt x="1542777" y="6249318"/>
                  <a:pt x="1543745" y="6249627"/>
                  <a:pt x="1544233" y="6248104"/>
                </a:cubicBezTo>
                <a:cubicBezTo>
                  <a:pt x="1544720" y="6246581"/>
                  <a:pt x="1545694" y="6243536"/>
                  <a:pt x="1546670" y="6240492"/>
                </a:cubicBezTo>
                <a:cubicBezTo>
                  <a:pt x="1549585" y="6234712"/>
                  <a:pt x="1551534" y="6228623"/>
                  <a:pt x="1554939" y="6221320"/>
                </a:cubicBezTo>
                <a:cubicBezTo>
                  <a:pt x="1555906" y="6221630"/>
                  <a:pt x="1556873" y="6221940"/>
                  <a:pt x="1557842" y="6222250"/>
                </a:cubicBezTo>
                <a:cubicBezTo>
                  <a:pt x="1559299" y="6221037"/>
                  <a:pt x="1559299" y="6221037"/>
                  <a:pt x="1559785" y="6219515"/>
                </a:cubicBezTo>
                <a:cubicBezTo>
                  <a:pt x="1559785" y="6219515"/>
                  <a:pt x="1559304" y="6217683"/>
                  <a:pt x="1557850" y="6218894"/>
                </a:cubicBezTo>
                <a:cubicBezTo>
                  <a:pt x="1556881" y="6218586"/>
                  <a:pt x="1555915" y="6218276"/>
                  <a:pt x="1554947" y="6217965"/>
                </a:cubicBezTo>
                <a:cubicBezTo>
                  <a:pt x="1554947" y="6217965"/>
                  <a:pt x="1555434" y="6216443"/>
                  <a:pt x="1555434" y="6216443"/>
                </a:cubicBezTo>
                <a:cubicBezTo>
                  <a:pt x="1557856" y="6215540"/>
                  <a:pt x="1557383" y="6210354"/>
                  <a:pt x="1562703" y="6213736"/>
                </a:cubicBezTo>
                <a:cubicBezTo>
                  <a:pt x="1562214" y="6215258"/>
                  <a:pt x="1562214" y="6215258"/>
                  <a:pt x="1562214" y="6215258"/>
                </a:cubicBezTo>
                <a:cubicBezTo>
                  <a:pt x="1562207" y="6218613"/>
                  <a:pt x="1562207" y="6218613"/>
                  <a:pt x="1561721" y="6220135"/>
                </a:cubicBezTo>
                <a:cubicBezTo>
                  <a:pt x="1560753" y="6219825"/>
                  <a:pt x="1560266" y="6221346"/>
                  <a:pt x="1560745" y="6223180"/>
                </a:cubicBezTo>
                <a:cubicBezTo>
                  <a:pt x="1561713" y="6223489"/>
                  <a:pt x="1562683" y="6223798"/>
                  <a:pt x="1564137" y="6222586"/>
                </a:cubicBezTo>
                <a:cubicBezTo>
                  <a:pt x="1566079" y="6219850"/>
                  <a:pt x="1565599" y="6218019"/>
                  <a:pt x="1566573" y="6214973"/>
                </a:cubicBezTo>
                <a:cubicBezTo>
                  <a:pt x="1565605" y="6214664"/>
                  <a:pt x="1565605" y="6214664"/>
                  <a:pt x="1565605" y="6214664"/>
                </a:cubicBezTo>
                <a:cubicBezTo>
                  <a:pt x="1570937" y="6211337"/>
                  <a:pt x="1569016" y="6204008"/>
                  <a:pt x="1572886" y="6205247"/>
                </a:cubicBezTo>
                <a:cubicBezTo>
                  <a:pt x="1571939" y="6194874"/>
                  <a:pt x="1586963" y="6187934"/>
                  <a:pt x="1583593" y="6178463"/>
                </a:cubicBezTo>
                <a:cubicBezTo>
                  <a:pt x="1583593" y="6178463"/>
                  <a:pt x="1584080" y="6176941"/>
                  <a:pt x="1584080" y="6176941"/>
                </a:cubicBezTo>
                <a:cubicBezTo>
                  <a:pt x="1585049" y="6177251"/>
                  <a:pt x="1585049" y="6177251"/>
                  <a:pt x="1586504" y="6176037"/>
                </a:cubicBezTo>
                <a:cubicBezTo>
                  <a:pt x="1587471" y="6176347"/>
                  <a:pt x="1587958" y="6174825"/>
                  <a:pt x="1587958" y="6174825"/>
                </a:cubicBezTo>
                <a:cubicBezTo>
                  <a:pt x="1592316" y="6174541"/>
                  <a:pt x="1592310" y="6177897"/>
                  <a:pt x="1589879" y="6182154"/>
                </a:cubicBezTo>
                <a:cubicBezTo>
                  <a:pt x="1608747" y="6189871"/>
                  <a:pt x="1612673" y="6164274"/>
                  <a:pt x="1604477" y="6146546"/>
                </a:cubicBezTo>
                <a:cubicBezTo>
                  <a:pt x="1602056" y="6147448"/>
                  <a:pt x="1602040" y="6154158"/>
                  <a:pt x="1598657" y="6151397"/>
                </a:cubicBezTo>
                <a:cubicBezTo>
                  <a:pt x="1601094" y="6143784"/>
                  <a:pt x="1604499" y="6136482"/>
                  <a:pt x="1598206" y="6136146"/>
                </a:cubicBezTo>
                <a:cubicBezTo>
                  <a:pt x="1603544" y="6129464"/>
                  <a:pt x="1606469" y="6120330"/>
                  <a:pt x="1614704" y="6117931"/>
                </a:cubicBezTo>
                <a:cubicBezTo>
                  <a:pt x="1613723" y="6124330"/>
                  <a:pt x="1609352" y="6131322"/>
                  <a:pt x="1605947" y="6138624"/>
                </a:cubicBezTo>
                <a:cubicBezTo>
                  <a:pt x="1605459" y="6140146"/>
                  <a:pt x="1605940" y="6141979"/>
                  <a:pt x="1606908" y="6142289"/>
                </a:cubicBezTo>
                <a:cubicBezTo>
                  <a:pt x="1608842" y="6142908"/>
                  <a:pt x="1610299" y="6141695"/>
                  <a:pt x="1610786" y="6140174"/>
                </a:cubicBezTo>
                <a:cubicBezTo>
                  <a:pt x="1615158" y="6133180"/>
                  <a:pt x="1618562" y="6125879"/>
                  <a:pt x="1620518" y="6116435"/>
                </a:cubicBezTo>
                <a:cubicBezTo>
                  <a:pt x="1623426" y="6114010"/>
                  <a:pt x="1624416" y="6104255"/>
                  <a:pt x="1628773" y="6103973"/>
                </a:cubicBezTo>
                <a:cubicBezTo>
                  <a:pt x="1634601" y="6095767"/>
                  <a:pt x="1634190" y="6060389"/>
                  <a:pt x="1652596" y="6056211"/>
                </a:cubicBezTo>
                <a:cubicBezTo>
                  <a:pt x="1650676" y="6048882"/>
                  <a:pt x="1658918" y="6043130"/>
                  <a:pt x="1657971" y="6032757"/>
                </a:cubicBezTo>
                <a:cubicBezTo>
                  <a:pt x="1657483" y="6034279"/>
                  <a:pt x="1655082" y="6025118"/>
                  <a:pt x="1657990" y="6022693"/>
                </a:cubicBezTo>
                <a:cubicBezTo>
                  <a:pt x="1658958" y="6023002"/>
                  <a:pt x="1658958" y="6023002"/>
                  <a:pt x="1658958" y="6023002"/>
                </a:cubicBezTo>
                <a:cubicBezTo>
                  <a:pt x="1658471" y="6024525"/>
                  <a:pt x="1659440" y="6024835"/>
                  <a:pt x="1659440" y="6024835"/>
                </a:cubicBezTo>
                <a:cubicBezTo>
                  <a:pt x="1657971" y="6032757"/>
                  <a:pt x="1668136" y="6034330"/>
                  <a:pt x="1662789" y="6044368"/>
                </a:cubicBezTo>
                <a:cubicBezTo>
                  <a:pt x="1663756" y="6044678"/>
                  <a:pt x="1664724" y="6044989"/>
                  <a:pt x="1665692" y="6045297"/>
                </a:cubicBezTo>
                <a:cubicBezTo>
                  <a:pt x="1664228" y="6049864"/>
                  <a:pt x="1664228" y="6049864"/>
                  <a:pt x="1664228" y="6049864"/>
                </a:cubicBezTo>
                <a:cubicBezTo>
                  <a:pt x="1664228" y="6049864"/>
                  <a:pt x="1663743" y="6051387"/>
                  <a:pt x="1663743" y="6051387"/>
                </a:cubicBezTo>
                <a:cubicBezTo>
                  <a:pt x="1663256" y="6052910"/>
                  <a:pt x="1664216" y="6056573"/>
                  <a:pt x="1664697" y="6058406"/>
                </a:cubicBezTo>
                <a:cubicBezTo>
                  <a:pt x="1665664" y="6058716"/>
                  <a:pt x="1665664" y="6058716"/>
                  <a:pt x="1665664" y="6058716"/>
                </a:cubicBezTo>
                <a:cubicBezTo>
                  <a:pt x="1669535" y="6059954"/>
                  <a:pt x="1672925" y="6059362"/>
                  <a:pt x="1673900" y="6056317"/>
                </a:cubicBezTo>
                <a:cubicBezTo>
                  <a:pt x="1674388" y="6054795"/>
                  <a:pt x="1674388" y="6054795"/>
                  <a:pt x="1674388" y="6054795"/>
                </a:cubicBezTo>
                <a:cubicBezTo>
                  <a:pt x="1673421" y="6054485"/>
                  <a:pt x="1673421" y="6054485"/>
                  <a:pt x="1673421" y="6054485"/>
                </a:cubicBezTo>
                <a:cubicBezTo>
                  <a:pt x="1672940" y="6052651"/>
                  <a:pt x="1671971" y="6052343"/>
                  <a:pt x="1671004" y="6052034"/>
                </a:cubicBezTo>
                <a:cubicBezTo>
                  <a:pt x="1670036" y="6051723"/>
                  <a:pt x="1669556" y="6049892"/>
                  <a:pt x="1668588" y="6049581"/>
                </a:cubicBezTo>
                <a:cubicBezTo>
                  <a:pt x="1669562" y="6046536"/>
                  <a:pt x="1669562" y="6046536"/>
                  <a:pt x="1669562" y="6046536"/>
                </a:cubicBezTo>
                <a:cubicBezTo>
                  <a:pt x="1671992" y="6042279"/>
                  <a:pt x="1674902" y="6039853"/>
                  <a:pt x="1676837" y="6040473"/>
                </a:cubicBezTo>
                <a:cubicBezTo>
                  <a:pt x="1674916" y="6033146"/>
                  <a:pt x="1682658" y="6035623"/>
                  <a:pt x="1677346" y="6028887"/>
                </a:cubicBezTo>
                <a:cubicBezTo>
                  <a:pt x="1678800" y="6027675"/>
                  <a:pt x="1684133" y="6024346"/>
                  <a:pt x="1682685" y="6022205"/>
                </a:cubicBezTo>
                <a:cubicBezTo>
                  <a:pt x="1681711" y="6025250"/>
                  <a:pt x="1678326" y="6022488"/>
                  <a:pt x="1680270" y="6019754"/>
                </a:cubicBezTo>
                <a:cubicBezTo>
                  <a:pt x="1680270" y="6019754"/>
                  <a:pt x="1680270" y="6019754"/>
                  <a:pt x="1680757" y="6018231"/>
                </a:cubicBezTo>
                <a:cubicBezTo>
                  <a:pt x="1684140" y="6020992"/>
                  <a:pt x="1681739" y="6011832"/>
                  <a:pt x="1685122" y="6014592"/>
                </a:cubicBezTo>
                <a:cubicBezTo>
                  <a:pt x="1683179" y="6017327"/>
                  <a:pt x="1687050" y="6018568"/>
                  <a:pt x="1688986" y="6019187"/>
                </a:cubicBezTo>
                <a:cubicBezTo>
                  <a:pt x="1688498" y="6020709"/>
                  <a:pt x="1688498" y="6020709"/>
                  <a:pt x="1688498" y="6020709"/>
                </a:cubicBezTo>
                <a:cubicBezTo>
                  <a:pt x="1688491" y="6024063"/>
                  <a:pt x="1687516" y="6027108"/>
                  <a:pt x="1686061" y="6028321"/>
                </a:cubicBezTo>
                <a:cubicBezTo>
                  <a:pt x="1686061" y="6028321"/>
                  <a:pt x="1685574" y="6029842"/>
                  <a:pt x="1685574" y="6029842"/>
                </a:cubicBezTo>
                <a:cubicBezTo>
                  <a:pt x="1686543" y="6030153"/>
                  <a:pt x="1686543" y="6030153"/>
                  <a:pt x="1687511" y="6030463"/>
                </a:cubicBezTo>
                <a:cubicBezTo>
                  <a:pt x="1689452" y="6027728"/>
                  <a:pt x="1690427" y="6024683"/>
                  <a:pt x="1690921" y="6019805"/>
                </a:cubicBezTo>
                <a:cubicBezTo>
                  <a:pt x="1694305" y="6022567"/>
                  <a:pt x="1693831" y="6017380"/>
                  <a:pt x="1696734" y="6018310"/>
                </a:cubicBezTo>
                <a:cubicBezTo>
                  <a:pt x="1698663" y="6022283"/>
                  <a:pt x="1697688" y="6025328"/>
                  <a:pt x="1693810" y="6027444"/>
                </a:cubicBezTo>
                <a:cubicBezTo>
                  <a:pt x="1699130" y="6030826"/>
                  <a:pt x="1693797" y="6034153"/>
                  <a:pt x="1698148" y="6037224"/>
                </a:cubicBezTo>
                <a:cubicBezTo>
                  <a:pt x="1709788" y="6027523"/>
                  <a:pt x="1705938" y="6016221"/>
                  <a:pt x="1715162" y="6004069"/>
                </a:cubicBezTo>
                <a:cubicBezTo>
                  <a:pt x="1715649" y="6002546"/>
                  <a:pt x="1715649" y="6002546"/>
                  <a:pt x="1715649" y="6002546"/>
                </a:cubicBezTo>
                <a:cubicBezTo>
                  <a:pt x="1715162" y="6004069"/>
                  <a:pt x="1716130" y="6004377"/>
                  <a:pt x="1716130" y="6004377"/>
                </a:cubicBezTo>
                <a:cubicBezTo>
                  <a:pt x="1717097" y="6004688"/>
                  <a:pt x="1717097" y="6004688"/>
                  <a:pt x="1718064" y="6004998"/>
                </a:cubicBezTo>
                <a:cubicBezTo>
                  <a:pt x="1718058" y="6008351"/>
                  <a:pt x="1718051" y="6011706"/>
                  <a:pt x="1719500" y="6013848"/>
                </a:cubicBezTo>
                <a:cubicBezTo>
                  <a:pt x="1720467" y="6014158"/>
                  <a:pt x="1720467" y="6014158"/>
                  <a:pt x="1720467" y="6014158"/>
                </a:cubicBezTo>
                <a:cubicBezTo>
                  <a:pt x="1714159" y="6020530"/>
                  <a:pt x="1711723" y="6028142"/>
                  <a:pt x="1709767" y="6037587"/>
                </a:cubicBezTo>
                <a:cubicBezTo>
                  <a:pt x="1708306" y="6042154"/>
                  <a:pt x="1705870" y="6049766"/>
                  <a:pt x="1703438" y="6054024"/>
                </a:cubicBezTo>
                <a:cubicBezTo>
                  <a:pt x="1702952" y="6055546"/>
                  <a:pt x="1702952" y="6055546"/>
                  <a:pt x="1702952" y="6055546"/>
                </a:cubicBezTo>
                <a:cubicBezTo>
                  <a:pt x="1702952" y="6055546"/>
                  <a:pt x="1702465" y="6057069"/>
                  <a:pt x="1703432" y="6057379"/>
                </a:cubicBezTo>
                <a:cubicBezTo>
                  <a:pt x="1704399" y="6057688"/>
                  <a:pt x="1705368" y="6057997"/>
                  <a:pt x="1705854" y="6056475"/>
                </a:cubicBezTo>
                <a:cubicBezTo>
                  <a:pt x="1708773" y="6050696"/>
                  <a:pt x="1710721" y="6044606"/>
                  <a:pt x="1713157" y="6036993"/>
                </a:cubicBezTo>
                <a:cubicBezTo>
                  <a:pt x="1715595" y="6029381"/>
                  <a:pt x="1717063" y="6021460"/>
                  <a:pt x="1722882" y="6016609"/>
                </a:cubicBezTo>
                <a:cubicBezTo>
                  <a:pt x="1730151" y="6013901"/>
                  <a:pt x="1728230" y="6006572"/>
                  <a:pt x="1732114" y="6001102"/>
                </a:cubicBezTo>
                <a:cubicBezTo>
                  <a:pt x="1736487" y="5994110"/>
                  <a:pt x="1743754" y="5991401"/>
                  <a:pt x="1746671" y="5985621"/>
                </a:cubicBezTo>
                <a:cubicBezTo>
                  <a:pt x="1746671" y="5985621"/>
                  <a:pt x="1750090" y="5971610"/>
                  <a:pt x="1749614" y="5966424"/>
                </a:cubicBezTo>
                <a:cubicBezTo>
                  <a:pt x="1742347" y="5969132"/>
                  <a:pt x="1739897" y="5983452"/>
                  <a:pt x="1732629" y="5986163"/>
                </a:cubicBezTo>
                <a:cubicBezTo>
                  <a:pt x="1734090" y="5981594"/>
                  <a:pt x="1735066" y="5978550"/>
                  <a:pt x="1736040" y="5975505"/>
                </a:cubicBezTo>
                <a:cubicBezTo>
                  <a:pt x="1737014" y="5972460"/>
                  <a:pt x="1737503" y="5970939"/>
                  <a:pt x="1737988" y="5969416"/>
                </a:cubicBezTo>
                <a:cubicBezTo>
                  <a:pt x="1743328" y="5962733"/>
                  <a:pt x="1746733" y="5955430"/>
                  <a:pt x="1753994" y="5956077"/>
                </a:cubicBezTo>
                <a:cubicBezTo>
                  <a:pt x="1754002" y="5952722"/>
                  <a:pt x="1756904" y="5953651"/>
                  <a:pt x="1758367" y="5949084"/>
                </a:cubicBezTo>
                <a:cubicBezTo>
                  <a:pt x="1757398" y="5948773"/>
                  <a:pt x="1757398" y="5948773"/>
                  <a:pt x="1757398" y="5948773"/>
                </a:cubicBezTo>
                <a:cubicBezTo>
                  <a:pt x="1758853" y="5947562"/>
                  <a:pt x="1759341" y="5946039"/>
                  <a:pt x="1759828" y="5944517"/>
                </a:cubicBezTo>
                <a:cubicBezTo>
                  <a:pt x="1759828" y="5944517"/>
                  <a:pt x="1759348" y="5942685"/>
                  <a:pt x="1759348" y="5942685"/>
                </a:cubicBezTo>
                <a:cubicBezTo>
                  <a:pt x="1758379" y="5942375"/>
                  <a:pt x="1757892" y="5943897"/>
                  <a:pt x="1757892" y="5943897"/>
                </a:cubicBezTo>
                <a:cubicBezTo>
                  <a:pt x="1757405" y="5945420"/>
                  <a:pt x="1756918" y="5946943"/>
                  <a:pt x="1756431" y="5948464"/>
                </a:cubicBezTo>
                <a:cubicBezTo>
                  <a:pt x="1755463" y="5948155"/>
                  <a:pt x="1754496" y="5947845"/>
                  <a:pt x="1753529" y="5947536"/>
                </a:cubicBezTo>
                <a:cubicBezTo>
                  <a:pt x="1758374" y="5945730"/>
                  <a:pt x="1758407" y="5928957"/>
                  <a:pt x="1764682" y="5939356"/>
                </a:cubicBezTo>
                <a:cubicBezTo>
                  <a:pt x="1770534" y="5917734"/>
                  <a:pt x="1781221" y="5901014"/>
                  <a:pt x="1785627" y="5877250"/>
                </a:cubicBezTo>
                <a:cubicBezTo>
                  <a:pt x="1773528" y="5875054"/>
                  <a:pt x="1781742" y="5882719"/>
                  <a:pt x="1773018" y="5886640"/>
                </a:cubicBezTo>
                <a:cubicBezTo>
                  <a:pt x="1776444" y="5869274"/>
                  <a:pt x="1781770" y="5869301"/>
                  <a:pt x="1785675" y="5853767"/>
                </a:cubicBezTo>
                <a:cubicBezTo>
                  <a:pt x="1789059" y="5856529"/>
                  <a:pt x="1792449" y="5855936"/>
                  <a:pt x="1794871" y="5855032"/>
                </a:cubicBezTo>
                <a:cubicBezTo>
                  <a:pt x="1796334" y="5850465"/>
                  <a:pt x="1797803" y="5842544"/>
                  <a:pt x="1792476" y="5842518"/>
                </a:cubicBezTo>
                <a:cubicBezTo>
                  <a:pt x="1797824" y="5832480"/>
                  <a:pt x="1802189" y="5828842"/>
                  <a:pt x="1799786" y="5819681"/>
                </a:cubicBezTo>
                <a:cubicBezTo>
                  <a:pt x="1803658" y="5820921"/>
                  <a:pt x="1805119" y="5816354"/>
                  <a:pt x="1807542" y="5815451"/>
                </a:cubicBezTo>
                <a:cubicBezTo>
                  <a:pt x="1806580" y="5811787"/>
                  <a:pt x="1807075" y="5806910"/>
                  <a:pt x="1806115" y="5803245"/>
                </a:cubicBezTo>
                <a:cubicBezTo>
                  <a:pt x="1822648" y="5768258"/>
                  <a:pt x="1840156" y="5730225"/>
                  <a:pt x="1853788" y="5694306"/>
                </a:cubicBezTo>
                <a:cubicBezTo>
                  <a:pt x="1860602" y="5676347"/>
                  <a:pt x="1875161" y="5660867"/>
                  <a:pt x="1867452" y="5641617"/>
                </a:cubicBezTo>
                <a:cubicBezTo>
                  <a:pt x="1880554" y="5627348"/>
                  <a:pt x="1885926" y="5603893"/>
                  <a:pt x="1898056" y="5592669"/>
                </a:cubicBezTo>
                <a:cubicBezTo>
                  <a:pt x="1896112" y="5595404"/>
                  <a:pt x="1898527" y="5597856"/>
                  <a:pt x="1898041" y="5599378"/>
                </a:cubicBezTo>
                <a:cubicBezTo>
                  <a:pt x="1899009" y="5599687"/>
                  <a:pt x="1899009" y="5599687"/>
                  <a:pt x="1899009" y="5599687"/>
                </a:cubicBezTo>
                <a:cubicBezTo>
                  <a:pt x="1898521" y="5601210"/>
                  <a:pt x="1897554" y="5600900"/>
                  <a:pt x="1897067" y="5602422"/>
                </a:cubicBezTo>
                <a:cubicBezTo>
                  <a:pt x="1896579" y="5603946"/>
                  <a:pt x="1897548" y="5604255"/>
                  <a:pt x="1899483" y="5604874"/>
                </a:cubicBezTo>
                <a:cubicBezTo>
                  <a:pt x="1900449" y="5605183"/>
                  <a:pt x="1901417" y="5605493"/>
                  <a:pt x="1901905" y="5603972"/>
                </a:cubicBezTo>
                <a:cubicBezTo>
                  <a:pt x="1902392" y="5602449"/>
                  <a:pt x="1902392" y="5602449"/>
                  <a:pt x="1902880" y="5600927"/>
                </a:cubicBezTo>
                <a:cubicBezTo>
                  <a:pt x="1903847" y="5601236"/>
                  <a:pt x="1903368" y="5599404"/>
                  <a:pt x="1903368" y="5599404"/>
                </a:cubicBezTo>
                <a:lnTo>
                  <a:pt x="1904259" y="5597597"/>
                </a:lnTo>
                <a:lnTo>
                  <a:pt x="1904273" y="5598169"/>
                </a:lnTo>
                <a:cubicBezTo>
                  <a:pt x="1904273" y="5598169"/>
                  <a:pt x="1904948" y="5600149"/>
                  <a:pt x="1906205" y="5600641"/>
                </a:cubicBezTo>
                <a:cubicBezTo>
                  <a:pt x="1908717" y="5601624"/>
                  <a:pt x="1910557" y="5600624"/>
                  <a:pt x="1910557" y="5600624"/>
                </a:cubicBezTo>
                <a:cubicBezTo>
                  <a:pt x="1910466" y="5597150"/>
                  <a:pt x="1912305" y="5596150"/>
                  <a:pt x="1912888" y="5594659"/>
                </a:cubicBezTo>
                <a:cubicBezTo>
                  <a:pt x="1913470" y="5593168"/>
                  <a:pt x="1914222" y="5592172"/>
                  <a:pt x="1914816" y="5591115"/>
                </a:cubicBezTo>
                <a:cubicBezTo>
                  <a:pt x="1915411" y="5590059"/>
                  <a:pt x="1915847" y="5588940"/>
                  <a:pt x="1915802" y="5587204"/>
                </a:cubicBezTo>
                <a:cubicBezTo>
                  <a:pt x="1915802" y="5587204"/>
                  <a:pt x="1913871" y="5584730"/>
                  <a:pt x="1912615" y="5584240"/>
                </a:cubicBezTo>
                <a:lnTo>
                  <a:pt x="1910692" y="5584556"/>
                </a:lnTo>
                <a:lnTo>
                  <a:pt x="1915523" y="5574763"/>
                </a:lnTo>
                <a:cubicBezTo>
                  <a:pt x="1916976" y="5573550"/>
                  <a:pt x="1916976" y="5573550"/>
                  <a:pt x="1916976" y="5573550"/>
                </a:cubicBezTo>
                <a:cubicBezTo>
                  <a:pt x="1917464" y="5572029"/>
                  <a:pt x="1917953" y="5570505"/>
                  <a:pt x="1918919" y="5570815"/>
                </a:cubicBezTo>
                <a:cubicBezTo>
                  <a:pt x="1919406" y="5569292"/>
                  <a:pt x="1919406" y="5569292"/>
                  <a:pt x="1919406" y="5569292"/>
                </a:cubicBezTo>
                <a:cubicBezTo>
                  <a:pt x="1918439" y="5568983"/>
                  <a:pt x="1918926" y="5567460"/>
                  <a:pt x="1918926" y="5567460"/>
                </a:cubicBezTo>
                <a:cubicBezTo>
                  <a:pt x="1920381" y="5566247"/>
                  <a:pt x="1920868" y="5564725"/>
                  <a:pt x="1921356" y="5563203"/>
                </a:cubicBezTo>
                <a:cubicBezTo>
                  <a:pt x="1922810" y="5561990"/>
                  <a:pt x="1921843" y="5561681"/>
                  <a:pt x="1921843" y="5561681"/>
                </a:cubicBezTo>
                <a:cubicBezTo>
                  <a:pt x="1925232" y="5561089"/>
                  <a:pt x="1926697" y="5556520"/>
                  <a:pt x="1928638" y="5553786"/>
                </a:cubicBezTo>
                <a:cubicBezTo>
                  <a:pt x="1924287" y="5550714"/>
                  <a:pt x="1925270" y="5544314"/>
                  <a:pt x="1928665" y="5540367"/>
                </a:cubicBezTo>
                <a:cubicBezTo>
                  <a:pt x="1927697" y="5540057"/>
                  <a:pt x="1927697" y="5540057"/>
                  <a:pt x="1927697" y="5540057"/>
                </a:cubicBezTo>
                <a:cubicBezTo>
                  <a:pt x="1929152" y="5538845"/>
                  <a:pt x="1929639" y="5537323"/>
                  <a:pt x="1930126" y="5535800"/>
                </a:cubicBezTo>
                <a:lnTo>
                  <a:pt x="1933524" y="5525186"/>
                </a:lnTo>
                <a:lnTo>
                  <a:pt x="1936641" y="5531435"/>
                </a:lnTo>
                <a:cubicBezTo>
                  <a:pt x="1944482" y="5539636"/>
                  <a:pt x="1960773" y="5549917"/>
                  <a:pt x="1945738" y="5551870"/>
                </a:cubicBezTo>
                <a:cubicBezTo>
                  <a:pt x="1941929" y="5550382"/>
                  <a:pt x="1941929" y="5550382"/>
                  <a:pt x="1941929" y="5550382"/>
                </a:cubicBezTo>
                <a:cubicBezTo>
                  <a:pt x="1939389" y="5549388"/>
                  <a:pt x="1936850" y="5548395"/>
                  <a:pt x="1936260" y="5549904"/>
                </a:cubicBezTo>
                <a:cubicBezTo>
                  <a:pt x="1936260" y="5549904"/>
                  <a:pt x="1938210" y="5552407"/>
                  <a:pt x="1940749" y="5553399"/>
                </a:cubicBezTo>
                <a:cubicBezTo>
                  <a:pt x="1944559" y="5554889"/>
                  <a:pt x="1944559" y="5554889"/>
                  <a:pt x="1944559" y="5554889"/>
                </a:cubicBezTo>
                <a:cubicBezTo>
                  <a:pt x="1956257" y="5569898"/>
                  <a:pt x="1957799" y="5580937"/>
                  <a:pt x="1948002" y="5591025"/>
                </a:cubicBezTo>
                <a:cubicBezTo>
                  <a:pt x="1955031" y="5595511"/>
                  <a:pt x="1962060" y="5599999"/>
                  <a:pt x="1965960" y="5605001"/>
                </a:cubicBezTo>
                <a:cubicBezTo>
                  <a:pt x="1943783" y="5598074"/>
                  <a:pt x="1954302" y="5616102"/>
                  <a:pt x="1958883" y="5623109"/>
                </a:cubicBezTo>
                <a:cubicBezTo>
                  <a:pt x="1954483" y="5623130"/>
                  <a:pt x="1948723" y="5619139"/>
                  <a:pt x="1948814" y="5622655"/>
                </a:cubicBezTo>
                <a:cubicBezTo>
                  <a:pt x="1945455" y="5638737"/>
                  <a:pt x="1977882" y="5653150"/>
                  <a:pt x="1958016" y="5662781"/>
                </a:cubicBezTo>
                <a:cubicBezTo>
                  <a:pt x="1956745" y="5662285"/>
                  <a:pt x="1956745" y="5662285"/>
                  <a:pt x="1956745" y="5662285"/>
                </a:cubicBezTo>
                <a:cubicBezTo>
                  <a:pt x="1947857" y="5658811"/>
                  <a:pt x="1947857" y="5658811"/>
                  <a:pt x="1947857" y="5658811"/>
                </a:cubicBezTo>
                <a:cubicBezTo>
                  <a:pt x="1945319" y="5657818"/>
                  <a:pt x="1943459" y="5658832"/>
                  <a:pt x="1943459" y="5658832"/>
                </a:cubicBezTo>
                <a:cubicBezTo>
                  <a:pt x="1942868" y="5660340"/>
                  <a:pt x="1944138" y="5660837"/>
                  <a:pt x="1946678" y="5661829"/>
                </a:cubicBezTo>
                <a:cubicBezTo>
                  <a:pt x="1953027" y="5664310"/>
                  <a:pt x="1953027" y="5664310"/>
                  <a:pt x="1953027" y="5664310"/>
                </a:cubicBezTo>
                <a:cubicBezTo>
                  <a:pt x="1951848" y="5667329"/>
                  <a:pt x="1961326" y="5669294"/>
                  <a:pt x="1960146" y="5672313"/>
                </a:cubicBezTo>
                <a:cubicBezTo>
                  <a:pt x="1949488" y="5673366"/>
                  <a:pt x="1965588" y="5688355"/>
                  <a:pt x="1959419" y="5692902"/>
                </a:cubicBezTo>
                <a:cubicBezTo>
                  <a:pt x="1966448" y="5697389"/>
                  <a:pt x="1968396" y="5699891"/>
                  <a:pt x="1972296" y="5704894"/>
                </a:cubicBezTo>
                <a:cubicBezTo>
                  <a:pt x="1976107" y="5706383"/>
                  <a:pt x="1981686" y="5703343"/>
                  <a:pt x="1984905" y="5706343"/>
                </a:cubicBezTo>
                <a:cubicBezTo>
                  <a:pt x="1983816" y="5712874"/>
                  <a:pt x="1978237" y="5715914"/>
                  <a:pt x="1964359" y="5713968"/>
                </a:cubicBezTo>
                <a:cubicBezTo>
                  <a:pt x="1968349" y="5722486"/>
                  <a:pt x="1971570" y="5725483"/>
                  <a:pt x="1964811" y="5731540"/>
                </a:cubicBezTo>
                <a:cubicBezTo>
                  <a:pt x="1970569" y="5735530"/>
                  <a:pt x="1976830" y="5734498"/>
                  <a:pt x="1980049" y="5737496"/>
                </a:cubicBezTo>
                <a:cubicBezTo>
                  <a:pt x="1980229" y="5744524"/>
                  <a:pt x="1977870" y="5750560"/>
                  <a:pt x="1972972" y="5755604"/>
                </a:cubicBezTo>
                <a:cubicBezTo>
                  <a:pt x="1979411" y="5761601"/>
                  <a:pt x="1985760" y="5764082"/>
                  <a:pt x="1994739" y="5771070"/>
                </a:cubicBezTo>
                <a:cubicBezTo>
                  <a:pt x="1997279" y="5772063"/>
                  <a:pt x="1997959" y="5774068"/>
                  <a:pt x="2002948" y="5772538"/>
                </a:cubicBezTo>
                <a:cubicBezTo>
                  <a:pt x="2002358" y="5774049"/>
                  <a:pt x="2003039" y="5776053"/>
                  <a:pt x="2002448" y="5777561"/>
                </a:cubicBezTo>
                <a:cubicBezTo>
                  <a:pt x="2002448" y="5777561"/>
                  <a:pt x="2002448" y="5777561"/>
                  <a:pt x="2001858" y="5779071"/>
                </a:cubicBezTo>
                <a:cubicBezTo>
                  <a:pt x="2007028" y="5784570"/>
                  <a:pt x="2004579" y="5787093"/>
                  <a:pt x="2009748" y="5792592"/>
                </a:cubicBezTo>
                <a:cubicBezTo>
                  <a:pt x="2019227" y="5794557"/>
                  <a:pt x="2019047" y="5787528"/>
                  <a:pt x="2033694" y="5794993"/>
                </a:cubicBezTo>
                <a:cubicBezTo>
                  <a:pt x="2033694" y="5794993"/>
                  <a:pt x="2034965" y="5795489"/>
                  <a:pt x="2034965" y="5795489"/>
                </a:cubicBezTo>
                <a:cubicBezTo>
                  <a:pt x="2035644" y="5797494"/>
                  <a:pt x="2036325" y="5799500"/>
                  <a:pt x="2037594" y="5799995"/>
                </a:cubicBezTo>
                <a:cubicBezTo>
                  <a:pt x="2038864" y="5800493"/>
                  <a:pt x="2040134" y="5800988"/>
                  <a:pt x="2040134" y="5800988"/>
                </a:cubicBezTo>
                <a:cubicBezTo>
                  <a:pt x="2041404" y="5801484"/>
                  <a:pt x="2041404" y="5801484"/>
                  <a:pt x="2040724" y="5799480"/>
                </a:cubicBezTo>
                <a:cubicBezTo>
                  <a:pt x="2039453" y="5798983"/>
                  <a:pt x="2039453" y="5798983"/>
                  <a:pt x="2038773" y="5796978"/>
                </a:cubicBezTo>
                <a:cubicBezTo>
                  <a:pt x="2038773" y="5796978"/>
                  <a:pt x="2038095" y="5794973"/>
                  <a:pt x="2038095" y="5794973"/>
                </a:cubicBezTo>
                <a:cubicBezTo>
                  <a:pt x="2039365" y="5795469"/>
                  <a:pt x="2039365" y="5795469"/>
                  <a:pt x="2039365" y="5795469"/>
                </a:cubicBezTo>
                <a:cubicBezTo>
                  <a:pt x="2051972" y="5796917"/>
                  <a:pt x="2051972" y="5796917"/>
                  <a:pt x="2045442" y="5787408"/>
                </a:cubicBezTo>
                <a:cubicBezTo>
                  <a:pt x="2050521" y="5789392"/>
                  <a:pt x="2055600" y="5791378"/>
                  <a:pt x="2060680" y="5793362"/>
                </a:cubicBezTo>
                <a:cubicBezTo>
                  <a:pt x="2058321" y="5799399"/>
                  <a:pt x="2060950" y="5803906"/>
                  <a:pt x="2061723" y="5809425"/>
                </a:cubicBezTo>
                <a:cubicBezTo>
                  <a:pt x="2062991" y="5809921"/>
                  <a:pt x="2062991" y="5809921"/>
                  <a:pt x="2062991" y="5809921"/>
                </a:cubicBezTo>
                <a:cubicBezTo>
                  <a:pt x="2061223" y="5814449"/>
                  <a:pt x="2061312" y="5817962"/>
                  <a:pt x="2060812" y="5822987"/>
                </a:cubicBezTo>
                <a:cubicBezTo>
                  <a:pt x="2060223" y="5824495"/>
                  <a:pt x="2060223" y="5824495"/>
                  <a:pt x="2060223" y="5824495"/>
                </a:cubicBezTo>
                <a:cubicBezTo>
                  <a:pt x="2059633" y="5826004"/>
                  <a:pt x="2062173" y="5826997"/>
                  <a:pt x="2064713" y="5827990"/>
                </a:cubicBezTo>
                <a:cubicBezTo>
                  <a:pt x="2067253" y="5828983"/>
                  <a:pt x="2068523" y="5829479"/>
                  <a:pt x="2069112" y="5827970"/>
                </a:cubicBezTo>
                <a:cubicBezTo>
                  <a:pt x="2069021" y="5824456"/>
                  <a:pt x="2069021" y="5824456"/>
                  <a:pt x="2069021" y="5824456"/>
                </a:cubicBezTo>
                <a:cubicBezTo>
                  <a:pt x="2070201" y="5821437"/>
                  <a:pt x="2070112" y="5817922"/>
                  <a:pt x="2071880" y="5813395"/>
                </a:cubicBezTo>
                <a:cubicBezTo>
                  <a:pt x="2088707" y="5807794"/>
                  <a:pt x="2075148" y="5793797"/>
                  <a:pt x="2086124" y="5780691"/>
                </a:cubicBezTo>
                <a:cubicBezTo>
                  <a:pt x="2072068" y="5771718"/>
                  <a:pt x="2087125" y="5770645"/>
                  <a:pt x="2087715" y="5769137"/>
                </a:cubicBezTo>
                <a:cubicBezTo>
                  <a:pt x="2087035" y="5767130"/>
                  <a:pt x="2080005" y="5762644"/>
                  <a:pt x="2080594" y="5761135"/>
                </a:cubicBezTo>
                <a:cubicBezTo>
                  <a:pt x="2080414" y="5754106"/>
                  <a:pt x="2090392" y="5751048"/>
                  <a:pt x="2083272" y="5743046"/>
                </a:cubicBezTo>
                <a:cubicBezTo>
                  <a:pt x="2094021" y="5745507"/>
                  <a:pt x="2097059" y="5741477"/>
                  <a:pt x="2098919" y="5740464"/>
                </a:cubicBezTo>
                <a:cubicBezTo>
                  <a:pt x="2111618" y="5745427"/>
                  <a:pt x="2118328" y="5761967"/>
                  <a:pt x="2110210" y="5764011"/>
                </a:cubicBezTo>
                <a:cubicBezTo>
                  <a:pt x="2121500" y="5787560"/>
                  <a:pt x="2097325" y="5800725"/>
                  <a:pt x="2114874" y="5823240"/>
                </a:cubicBezTo>
                <a:cubicBezTo>
                  <a:pt x="2110475" y="5823261"/>
                  <a:pt x="2109297" y="5826278"/>
                  <a:pt x="2115643" y="5828761"/>
                </a:cubicBezTo>
                <a:cubicBezTo>
                  <a:pt x="2115054" y="5830269"/>
                  <a:pt x="2115054" y="5830269"/>
                  <a:pt x="2115054" y="5830269"/>
                </a:cubicBezTo>
                <a:cubicBezTo>
                  <a:pt x="2115054" y="5830269"/>
                  <a:pt x="2115054" y="5830269"/>
                  <a:pt x="2116324" y="5830765"/>
                </a:cubicBezTo>
                <a:cubicBezTo>
                  <a:pt x="2117595" y="5831260"/>
                  <a:pt x="2118865" y="5831758"/>
                  <a:pt x="2118865" y="5831758"/>
                </a:cubicBezTo>
                <a:cubicBezTo>
                  <a:pt x="2119453" y="5830249"/>
                  <a:pt x="2119453" y="5830249"/>
                  <a:pt x="2119453" y="5830249"/>
                </a:cubicBezTo>
                <a:cubicBezTo>
                  <a:pt x="2146801" y="5842675"/>
                  <a:pt x="2127482" y="5824687"/>
                  <a:pt x="2138140" y="5823636"/>
                </a:cubicBezTo>
                <a:cubicBezTo>
                  <a:pt x="2148979" y="5829611"/>
                  <a:pt x="2147028" y="5827109"/>
                  <a:pt x="2152200" y="5832608"/>
                </a:cubicBezTo>
                <a:cubicBezTo>
                  <a:pt x="2153379" y="5829592"/>
                  <a:pt x="2164127" y="5832051"/>
                  <a:pt x="2160227" y="5827049"/>
                </a:cubicBezTo>
                <a:cubicBezTo>
                  <a:pt x="2150658" y="5821570"/>
                  <a:pt x="2153197" y="5822561"/>
                  <a:pt x="2147438" y="5818571"/>
                </a:cubicBezTo>
                <a:cubicBezTo>
                  <a:pt x="2157507" y="5819028"/>
                  <a:pt x="2157417" y="5815513"/>
                  <a:pt x="2150978" y="5809516"/>
                </a:cubicBezTo>
                <a:cubicBezTo>
                  <a:pt x="2164265" y="5812971"/>
                  <a:pt x="2160274" y="5804453"/>
                  <a:pt x="2156285" y="5795936"/>
                </a:cubicBezTo>
                <a:cubicBezTo>
                  <a:pt x="2163815" y="5795398"/>
                  <a:pt x="2162363" y="5787874"/>
                  <a:pt x="2173022" y="5786821"/>
                </a:cubicBezTo>
                <a:cubicBezTo>
                  <a:pt x="2167852" y="5781321"/>
                  <a:pt x="2166492" y="5777310"/>
                  <a:pt x="2160732" y="5773319"/>
                </a:cubicBezTo>
                <a:cubicBezTo>
                  <a:pt x="2181639" y="5779751"/>
                  <a:pt x="2171890" y="5767243"/>
                  <a:pt x="2183229" y="5768196"/>
                </a:cubicBezTo>
                <a:cubicBezTo>
                  <a:pt x="2183909" y="5770201"/>
                  <a:pt x="2186448" y="5771193"/>
                  <a:pt x="2188398" y="5773695"/>
                </a:cubicBezTo>
                <a:cubicBezTo>
                  <a:pt x="2188398" y="5773695"/>
                  <a:pt x="2187129" y="5773198"/>
                  <a:pt x="2186538" y="5774707"/>
                </a:cubicBezTo>
                <a:cubicBezTo>
                  <a:pt x="2186538" y="5774707"/>
                  <a:pt x="2185950" y="5776217"/>
                  <a:pt x="2187218" y="5776713"/>
                </a:cubicBezTo>
                <a:cubicBezTo>
                  <a:pt x="2188489" y="5777209"/>
                  <a:pt x="2191029" y="5778201"/>
                  <a:pt x="2191618" y="5776693"/>
                </a:cubicBezTo>
                <a:cubicBezTo>
                  <a:pt x="2192887" y="5777188"/>
                  <a:pt x="2194746" y="5776175"/>
                  <a:pt x="2194067" y="5774170"/>
                </a:cubicBezTo>
                <a:cubicBezTo>
                  <a:pt x="2195336" y="5774667"/>
                  <a:pt x="2195336" y="5774667"/>
                  <a:pt x="2195336" y="5774667"/>
                </a:cubicBezTo>
                <a:cubicBezTo>
                  <a:pt x="2204316" y="5781656"/>
                  <a:pt x="2194837" y="5779691"/>
                  <a:pt x="2194337" y="5784714"/>
                </a:cubicBezTo>
                <a:cubicBezTo>
                  <a:pt x="2191799" y="5783720"/>
                  <a:pt x="2181548" y="5776237"/>
                  <a:pt x="2182319" y="5781756"/>
                </a:cubicBezTo>
                <a:cubicBezTo>
                  <a:pt x="2179871" y="5784279"/>
                  <a:pt x="2195018" y="5786720"/>
                  <a:pt x="2195108" y="5790234"/>
                </a:cubicBezTo>
                <a:cubicBezTo>
                  <a:pt x="2190571" y="5809334"/>
                  <a:pt x="2170976" y="5829509"/>
                  <a:pt x="2176097" y="5857604"/>
                </a:cubicBezTo>
                <a:cubicBezTo>
                  <a:pt x="2176097" y="5857604"/>
                  <a:pt x="2181765" y="5858080"/>
                  <a:pt x="2182446" y="5860086"/>
                </a:cubicBezTo>
                <a:cubicBezTo>
                  <a:pt x="2181857" y="5861595"/>
                  <a:pt x="2179996" y="5862608"/>
                  <a:pt x="2183806" y="5864097"/>
                </a:cubicBezTo>
                <a:cubicBezTo>
                  <a:pt x="2183217" y="5865607"/>
                  <a:pt x="2183217" y="5865607"/>
                  <a:pt x="2183217" y="5865607"/>
                </a:cubicBezTo>
                <a:cubicBezTo>
                  <a:pt x="2178318" y="5870650"/>
                  <a:pt x="2182307" y="5879168"/>
                  <a:pt x="2177909" y="5879188"/>
                </a:cubicBezTo>
                <a:cubicBezTo>
                  <a:pt x="2195686" y="5886136"/>
                  <a:pt x="2190336" y="5873608"/>
                  <a:pt x="2206164" y="5878054"/>
                </a:cubicBezTo>
                <a:cubicBezTo>
                  <a:pt x="2199815" y="5875572"/>
                  <a:pt x="2199225" y="5877080"/>
                  <a:pt x="2192876" y="5874599"/>
                </a:cubicBezTo>
                <a:cubicBezTo>
                  <a:pt x="2192196" y="5872595"/>
                  <a:pt x="2199046" y="5870052"/>
                  <a:pt x="2192695" y="5867572"/>
                </a:cubicBezTo>
                <a:cubicBezTo>
                  <a:pt x="2203943" y="5865009"/>
                  <a:pt x="2194194" y="5852500"/>
                  <a:pt x="2199184" y="5850970"/>
                </a:cubicBezTo>
                <a:cubicBezTo>
                  <a:pt x="2201632" y="5848450"/>
                  <a:pt x="2207982" y="5850932"/>
                  <a:pt x="2209841" y="5849918"/>
                </a:cubicBezTo>
                <a:cubicBezTo>
                  <a:pt x="2210431" y="5848410"/>
                  <a:pt x="2200771" y="5839415"/>
                  <a:pt x="2212791" y="5842371"/>
                </a:cubicBezTo>
                <a:cubicBezTo>
                  <a:pt x="2212020" y="5836852"/>
                  <a:pt x="2205399" y="5823828"/>
                  <a:pt x="2226398" y="5833774"/>
                </a:cubicBezTo>
                <a:cubicBezTo>
                  <a:pt x="2221409" y="5835303"/>
                  <a:pt x="2217189" y="5842353"/>
                  <a:pt x="2227438" y="5849838"/>
                </a:cubicBezTo>
                <a:cubicBezTo>
                  <a:pt x="2218549" y="5846363"/>
                  <a:pt x="2223719" y="5851862"/>
                  <a:pt x="2216189" y="5852400"/>
                </a:cubicBezTo>
                <a:cubicBezTo>
                  <a:pt x="2220680" y="5855893"/>
                  <a:pt x="2214329" y="5853412"/>
                  <a:pt x="2214420" y="5856927"/>
                </a:cubicBezTo>
                <a:cubicBezTo>
                  <a:pt x="2213831" y="5858436"/>
                  <a:pt x="2222130" y="5863419"/>
                  <a:pt x="2221540" y="5864928"/>
                </a:cubicBezTo>
                <a:cubicBezTo>
                  <a:pt x="2219861" y="5872970"/>
                  <a:pt x="2201675" y="5874560"/>
                  <a:pt x="2213284" y="5886055"/>
                </a:cubicBezTo>
                <a:cubicBezTo>
                  <a:pt x="2212694" y="5887564"/>
                  <a:pt x="2212694" y="5887564"/>
                  <a:pt x="2212694" y="5887564"/>
                </a:cubicBezTo>
                <a:cubicBezTo>
                  <a:pt x="2211515" y="5890582"/>
                  <a:pt x="2209746" y="5895108"/>
                  <a:pt x="2219222" y="5897075"/>
                </a:cubicBezTo>
                <a:cubicBezTo>
                  <a:pt x="2224302" y="5899059"/>
                  <a:pt x="2226662" y="5893023"/>
                  <a:pt x="2222172" y="5889527"/>
                </a:cubicBezTo>
                <a:cubicBezTo>
                  <a:pt x="2239498" y="5878905"/>
                  <a:pt x="2238186" y="5852298"/>
                  <a:pt x="2250933" y="5834665"/>
                </a:cubicBezTo>
                <a:cubicBezTo>
                  <a:pt x="2255741" y="5826108"/>
                  <a:pt x="2266310" y="5821540"/>
                  <a:pt x="2271798" y="5814987"/>
                </a:cubicBezTo>
                <a:cubicBezTo>
                  <a:pt x="2274246" y="5812466"/>
                  <a:pt x="2270346" y="5807462"/>
                  <a:pt x="2272797" y="5804941"/>
                </a:cubicBezTo>
                <a:cubicBezTo>
                  <a:pt x="2278197" y="5794872"/>
                  <a:pt x="2295700" y="5791277"/>
                  <a:pt x="2296022" y="5779225"/>
                </a:cubicBezTo>
                <a:cubicBezTo>
                  <a:pt x="2319877" y="5778111"/>
                  <a:pt x="2310037" y="5762088"/>
                  <a:pt x="2315526" y="5755537"/>
                </a:cubicBezTo>
                <a:cubicBezTo>
                  <a:pt x="2315526" y="5755537"/>
                  <a:pt x="2323055" y="5755000"/>
                  <a:pt x="2322465" y="5756508"/>
                </a:cubicBezTo>
                <a:cubicBezTo>
                  <a:pt x="2323643" y="5753490"/>
                  <a:pt x="2323553" y="5749975"/>
                  <a:pt x="2326004" y="5747455"/>
                </a:cubicBezTo>
                <a:cubicBezTo>
                  <a:pt x="2343739" y="5728292"/>
                  <a:pt x="2362654" y="5706112"/>
                  <a:pt x="2381749" y="5690961"/>
                </a:cubicBezTo>
                <a:cubicBezTo>
                  <a:pt x="2377940" y="5689471"/>
                  <a:pt x="2374130" y="5687983"/>
                  <a:pt x="2375989" y="5686971"/>
                </a:cubicBezTo>
                <a:cubicBezTo>
                  <a:pt x="2378439" y="5684448"/>
                  <a:pt x="2383519" y="5686434"/>
                  <a:pt x="2386650" y="5685917"/>
                </a:cubicBezTo>
                <a:cubicBezTo>
                  <a:pt x="2384697" y="5683415"/>
                  <a:pt x="2388417" y="5681389"/>
                  <a:pt x="2384518" y="5676387"/>
                </a:cubicBezTo>
                <a:cubicBezTo>
                  <a:pt x="2401934" y="5669276"/>
                  <a:pt x="2405292" y="5653193"/>
                  <a:pt x="2415001" y="5639591"/>
                </a:cubicBezTo>
                <a:lnTo>
                  <a:pt x="2417953" y="5636483"/>
                </a:lnTo>
                <a:lnTo>
                  <a:pt x="2423922" y="5637534"/>
                </a:lnTo>
                <a:cubicBezTo>
                  <a:pt x="2428029" y="5635619"/>
                  <a:pt x="2426094" y="5633962"/>
                  <a:pt x="2422104" y="5633259"/>
                </a:cubicBezTo>
                <a:lnTo>
                  <a:pt x="2420894" y="5633384"/>
                </a:lnTo>
                <a:lnTo>
                  <a:pt x="2438943" y="5614377"/>
                </a:lnTo>
                <a:cubicBezTo>
                  <a:pt x="2446819" y="5605928"/>
                  <a:pt x="2453510" y="5597237"/>
                  <a:pt x="2455779" y="5587686"/>
                </a:cubicBezTo>
                <a:lnTo>
                  <a:pt x="2455800" y="5583026"/>
                </a:lnTo>
                <a:lnTo>
                  <a:pt x="2458521" y="5583263"/>
                </a:lnTo>
                <a:lnTo>
                  <a:pt x="2458804" y="5576942"/>
                </a:lnTo>
                <a:lnTo>
                  <a:pt x="2462696" y="5575604"/>
                </a:lnTo>
                <a:lnTo>
                  <a:pt x="2463157" y="5575445"/>
                </a:lnTo>
                <a:lnTo>
                  <a:pt x="2467760" y="5578957"/>
                </a:lnTo>
                <a:cubicBezTo>
                  <a:pt x="2476791" y="5579362"/>
                  <a:pt x="2481353" y="5578518"/>
                  <a:pt x="2482543" y="5577260"/>
                </a:cubicBezTo>
                <a:cubicBezTo>
                  <a:pt x="2483728" y="5576002"/>
                  <a:pt x="2481543" y="5574332"/>
                  <a:pt x="2477072" y="5573085"/>
                </a:cubicBezTo>
                <a:lnTo>
                  <a:pt x="2469111" y="5572730"/>
                </a:lnTo>
                <a:lnTo>
                  <a:pt x="2471853" y="5568092"/>
                </a:lnTo>
                <a:cubicBezTo>
                  <a:pt x="2472346" y="5565894"/>
                  <a:pt x="2472449" y="5563758"/>
                  <a:pt x="2472744" y="5563004"/>
                </a:cubicBezTo>
                <a:cubicBezTo>
                  <a:pt x="2472744" y="5563004"/>
                  <a:pt x="2479683" y="5563977"/>
                  <a:pt x="2480274" y="5562468"/>
                </a:cubicBezTo>
                <a:cubicBezTo>
                  <a:pt x="2483223" y="5554922"/>
                  <a:pt x="2479822" y="5544896"/>
                  <a:pt x="2489118" y="5539832"/>
                </a:cubicBezTo>
                <a:cubicBezTo>
                  <a:pt x="2489118" y="5539832"/>
                  <a:pt x="2489118" y="5539832"/>
                  <a:pt x="2490389" y="5540328"/>
                </a:cubicBezTo>
                <a:cubicBezTo>
                  <a:pt x="2491069" y="5542334"/>
                  <a:pt x="2491069" y="5542334"/>
                  <a:pt x="2491069" y="5542334"/>
                </a:cubicBezTo>
                <a:lnTo>
                  <a:pt x="2493609" y="5543326"/>
                </a:lnTo>
                <a:cubicBezTo>
                  <a:pt x="2500048" y="5549321"/>
                  <a:pt x="2500638" y="5547813"/>
                  <a:pt x="2503767" y="5547296"/>
                </a:cubicBezTo>
                <a:cubicBezTo>
                  <a:pt x="2503177" y="5548805"/>
                  <a:pt x="2506987" y="5550294"/>
                  <a:pt x="2507668" y="5552299"/>
                </a:cubicBezTo>
                <a:cubicBezTo>
                  <a:pt x="2492519" y="5549857"/>
                  <a:pt x="2503540" y="5562863"/>
                  <a:pt x="2499230" y="5566398"/>
                </a:cubicBezTo>
                <a:lnTo>
                  <a:pt x="2495485" y="5566063"/>
                </a:lnTo>
                <a:lnTo>
                  <a:pt x="2495521" y="5565262"/>
                </a:lnTo>
                <a:cubicBezTo>
                  <a:pt x="2486489" y="5564859"/>
                  <a:pt x="2486489" y="5564859"/>
                  <a:pt x="2486489" y="5564859"/>
                </a:cubicBezTo>
                <a:cubicBezTo>
                  <a:pt x="2486454" y="5565643"/>
                  <a:pt x="2486438" y="5566035"/>
                  <a:pt x="2487557" y="5566283"/>
                </a:cubicBezTo>
                <a:lnTo>
                  <a:pt x="2488035" y="5566315"/>
                </a:lnTo>
                <a:lnTo>
                  <a:pt x="2488571" y="5567451"/>
                </a:lnTo>
                <a:cubicBezTo>
                  <a:pt x="2496190" y="5570429"/>
                  <a:pt x="2481224" y="5575016"/>
                  <a:pt x="2487574" y="5577497"/>
                </a:cubicBezTo>
                <a:cubicBezTo>
                  <a:pt x="2488844" y="5577993"/>
                  <a:pt x="2488844" y="5577993"/>
                  <a:pt x="2488844" y="5577993"/>
                </a:cubicBezTo>
                <a:cubicBezTo>
                  <a:pt x="2487574" y="5577497"/>
                  <a:pt x="2486984" y="5579007"/>
                  <a:pt x="2486984" y="5579007"/>
                </a:cubicBezTo>
                <a:cubicBezTo>
                  <a:pt x="2485714" y="5578510"/>
                  <a:pt x="2483853" y="5579523"/>
                  <a:pt x="2481994" y="5580535"/>
                </a:cubicBezTo>
                <a:cubicBezTo>
                  <a:pt x="2481994" y="5580535"/>
                  <a:pt x="2483263" y="5581032"/>
                  <a:pt x="2484534" y="5581528"/>
                </a:cubicBezTo>
                <a:cubicBezTo>
                  <a:pt x="2485803" y="5582025"/>
                  <a:pt x="2485803" y="5582025"/>
                  <a:pt x="2487073" y="5582522"/>
                </a:cubicBezTo>
                <a:cubicBezTo>
                  <a:pt x="2487665" y="5581012"/>
                  <a:pt x="2488933" y="5581509"/>
                  <a:pt x="2490792" y="5580496"/>
                </a:cubicBezTo>
                <a:cubicBezTo>
                  <a:pt x="2490792" y="5580496"/>
                  <a:pt x="2490792" y="5580496"/>
                  <a:pt x="2492062" y="5580991"/>
                </a:cubicBezTo>
                <a:cubicBezTo>
                  <a:pt x="2496462" y="5580971"/>
                  <a:pt x="2497142" y="5582978"/>
                  <a:pt x="2502811" y="5583453"/>
                </a:cubicBezTo>
                <a:cubicBezTo>
                  <a:pt x="2491063" y="5591039"/>
                  <a:pt x="2493693" y="5595545"/>
                  <a:pt x="2487615" y="5603607"/>
                </a:cubicBezTo>
                <a:cubicBezTo>
                  <a:pt x="2497364" y="5616115"/>
                  <a:pt x="2480129" y="5630254"/>
                  <a:pt x="2475820" y="5633788"/>
                </a:cubicBezTo>
                <a:lnTo>
                  <a:pt x="2468046" y="5650511"/>
                </a:lnTo>
                <a:lnTo>
                  <a:pt x="2464573" y="5650355"/>
                </a:lnTo>
                <a:cubicBezTo>
                  <a:pt x="2464573" y="5650355"/>
                  <a:pt x="2464573" y="5650355"/>
                  <a:pt x="2464477" y="5652513"/>
                </a:cubicBezTo>
                <a:lnTo>
                  <a:pt x="2466364" y="5653054"/>
                </a:lnTo>
                <a:lnTo>
                  <a:pt x="2457764" y="5665003"/>
                </a:lnTo>
                <a:cubicBezTo>
                  <a:pt x="2457175" y="5666512"/>
                  <a:pt x="2457175" y="5666512"/>
                  <a:pt x="2457175" y="5666512"/>
                </a:cubicBezTo>
                <a:cubicBezTo>
                  <a:pt x="2453955" y="5663513"/>
                  <a:pt x="2453955" y="5663513"/>
                  <a:pt x="2453955" y="5663513"/>
                </a:cubicBezTo>
                <a:cubicBezTo>
                  <a:pt x="2452687" y="5663018"/>
                  <a:pt x="2452687" y="5663018"/>
                  <a:pt x="2451415" y="5662522"/>
                </a:cubicBezTo>
                <a:lnTo>
                  <a:pt x="2452474" y="5663507"/>
                </a:lnTo>
                <a:lnTo>
                  <a:pt x="2449990" y="5661692"/>
                </a:lnTo>
                <a:cubicBezTo>
                  <a:pt x="2447030" y="5660446"/>
                  <a:pt x="2443066" y="5659155"/>
                  <a:pt x="2439103" y="5657865"/>
                </a:cubicBezTo>
                <a:cubicBezTo>
                  <a:pt x="2438903" y="5662310"/>
                  <a:pt x="2430679" y="5666398"/>
                  <a:pt x="2438506" y="5671202"/>
                </a:cubicBezTo>
                <a:cubicBezTo>
                  <a:pt x="2446534" y="5671562"/>
                  <a:pt x="2438705" y="5666756"/>
                  <a:pt x="2446732" y="5667114"/>
                </a:cubicBezTo>
                <a:cubicBezTo>
                  <a:pt x="2446732" y="5667114"/>
                  <a:pt x="2448739" y="5667205"/>
                  <a:pt x="2450759" y="5667016"/>
                </a:cubicBezTo>
                <a:lnTo>
                  <a:pt x="2453353" y="5665899"/>
                </a:lnTo>
                <a:lnTo>
                  <a:pt x="2453280" y="5670861"/>
                </a:lnTo>
                <a:cubicBezTo>
                  <a:pt x="2453546" y="5672052"/>
                  <a:pt x="2453886" y="5673055"/>
                  <a:pt x="2453637" y="5675566"/>
                </a:cubicBezTo>
                <a:cubicBezTo>
                  <a:pt x="2458716" y="5677553"/>
                  <a:pt x="2459306" y="5676043"/>
                  <a:pt x="2463115" y="5677531"/>
                </a:cubicBezTo>
                <a:cubicBezTo>
                  <a:pt x="2461256" y="5678544"/>
                  <a:pt x="2461935" y="5680550"/>
                  <a:pt x="2463885" y="5683052"/>
                </a:cubicBezTo>
                <a:cubicBezTo>
                  <a:pt x="2455676" y="5681583"/>
                  <a:pt x="2453045" y="5677075"/>
                  <a:pt x="2445518" y="5677613"/>
                </a:cubicBezTo>
                <a:cubicBezTo>
                  <a:pt x="2448329" y="5689148"/>
                  <a:pt x="2426152" y="5682220"/>
                  <a:pt x="2426922" y="5687741"/>
                </a:cubicBezTo>
                <a:lnTo>
                  <a:pt x="2431990" y="5688990"/>
                </a:lnTo>
                <a:lnTo>
                  <a:pt x="2425113" y="5690131"/>
                </a:lnTo>
                <a:cubicBezTo>
                  <a:pt x="2423630" y="5690801"/>
                  <a:pt x="2424123" y="5691589"/>
                  <a:pt x="2428316" y="5692287"/>
                </a:cubicBezTo>
                <a:cubicBezTo>
                  <a:pt x="2428362" y="5691267"/>
                  <a:pt x="2430445" y="5691871"/>
                  <a:pt x="2433571" y="5692778"/>
                </a:cubicBezTo>
                <a:lnTo>
                  <a:pt x="2434038" y="5692871"/>
                </a:lnTo>
                <a:lnTo>
                  <a:pt x="2434057" y="5693709"/>
                </a:lnTo>
                <a:cubicBezTo>
                  <a:pt x="2434445" y="5694704"/>
                  <a:pt x="2435458" y="5695860"/>
                  <a:pt x="2437850" y="5697230"/>
                </a:cubicBezTo>
                <a:cubicBezTo>
                  <a:pt x="2419074" y="5700329"/>
                  <a:pt x="2421295" y="5713375"/>
                  <a:pt x="2412768" y="5723958"/>
                </a:cubicBezTo>
                <a:cubicBezTo>
                  <a:pt x="2409048" y="5725983"/>
                  <a:pt x="2397029" y="5723026"/>
                  <a:pt x="2392041" y="5724554"/>
                </a:cubicBezTo>
                <a:cubicBezTo>
                  <a:pt x="2402291" y="5732040"/>
                  <a:pt x="2386371" y="5724078"/>
                  <a:pt x="2396620" y="5731564"/>
                </a:cubicBezTo>
                <a:cubicBezTo>
                  <a:pt x="2391492" y="5752174"/>
                  <a:pt x="2370947" y="5759800"/>
                  <a:pt x="2364549" y="5779915"/>
                </a:cubicBezTo>
                <a:cubicBezTo>
                  <a:pt x="2333845" y="5783570"/>
                  <a:pt x="2355792" y="5806064"/>
                  <a:pt x="2332798" y="5816213"/>
                </a:cubicBezTo>
                <a:cubicBezTo>
                  <a:pt x="2337877" y="5818199"/>
                  <a:pt x="2346677" y="5818157"/>
                  <a:pt x="2348036" y="5822167"/>
                </a:cubicBezTo>
                <a:cubicBezTo>
                  <a:pt x="2350666" y="5826675"/>
                  <a:pt x="2338648" y="5823718"/>
                  <a:pt x="2344997" y="5826198"/>
                </a:cubicBezTo>
                <a:cubicBezTo>
                  <a:pt x="2341957" y="5830229"/>
                  <a:pt x="2340778" y="5833249"/>
                  <a:pt x="2338329" y="5835771"/>
                </a:cubicBezTo>
                <a:cubicBezTo>
                  <a:pt x="2337738" y="5837280"/>
                  <a:pt x="2337150" y="5838788"/>
                  <a:pt x="2337150" y="5838788"/>
                </a:cubicBezTo>
                <a:cubicBezTo>
                  <a:pt x="2334019" y="5839304"/>
                  <a:pt x="2334019" y="5839304"/>
                  <a:pt x="2333431" y="5840813"/>
                </a:cubicBezTo>
                <a:cubicBezTo>
                  <a:pt x="2322001" y="5836347"/>
                  <a:pt x="2317602" y="5836367"/>
                  <a:pt x="2308123" y="5834403"/>
                </a:cubicBezTo>
                <a:cubicBezTo>
                  <a:pt x="2313744" y="5857474"/>
                  <a:pt x="2296737" y="5856045"/>
                  <a:pt x="2309798" y="5875066"/>
                </a:cubicBezTo>
                <a:cubicBezTo>
                  <a:pt x="2304717" y="5873082"/>
                  <a:pt x="2302179" y="5872089"/>
                  <a:pt x="2300318" y="5873102"/>
                </a:cubicBezTo>
                <a:cubicBezTo>
                  <a:pt x="2310566" y="5880586"/>
                  <a:pt x="2293559" y="5879157"/>
                  <a:pt x="2295599" y="5885175"/>
                </a:cubicBezTo>
                <a:cubicBezTo>
                  <a:pt x="2307029" y="5889641"/>
                  <a:pt x="2310068" y="5885610"/>
                  <a:pt x="2313377" y="5892122"/>
                </a:cubicBezTo>
                <a:cubicBezTo>
                  <a:pt x="2331383" y="5883503"/>
                  <a:pt x="2342680" y="5858346"/>
                  <a:pt x="2345446" y="5843771"/>
                </a:cubicBezTo>
                <a:cubicBezTo>
                  <a:pt x="2346038" y="5842262"/>
                  <a:pt x="2347897" y="5841250"/>
                  <a:pt x="2348487" y="5839740"/>
                </a:cubicBezTo>
                <a:cubicBezTo>
                  <a:pt x="2349667" y="5836723"/>
                  <a:pt x="2352118" y="5834201"/>
                  <a:pt x="2354565" y="5831679"/>
                </a:cubicBezTo>
                <a:cubicBezTo>
                  <a:pt x="2367174" y="5833127"/>
                  <a:pt x="2360055" y="5825127"/>
                  <a:pt x="2361235" y="5822107"/>
                </a:cubicBezTo>
                <a:cubicBezTo>
                  <a:pt x="2363502" y="5812556"/>
                  <a:pt x="2382869" y="5807948"/>
                  <a:pt x="2390218" y="5800384"/>
                </a:cubicBezTo>
                <a:cubicBezTo>
                  <a:pt x="2398155" y="5791309"/>
                  <a:pt x="2395345" y="5779773"/>
                  <a:pt x="2397704" y="5773737"/>
                </a:cubicBezTo>
                <a:cubicBezTo>
                  <a:pt x="2400563" y="5762677"/>
                  <a:pt x="2412580" y="5765635"/>
                  <a:pt x="2420019" y="5761583"/>
                </a:cubicBezTo>
                <a:cubicBezTo>
                  <a:pt x="2420314" y="5760828"/>
                  <a:pt x="2420122" y="5759449"/>
                  <a:pt x="2420320" y="5758005"/>
                </a:cubicBezTo>
                <a:lnTo>
                  <a:pt x="2420549" y="5757660"/>
                </a:lnTo>
                <a:lnTo>
                  <a:pt x="2421181" y="5757689"/>
                </a:lnTo>
                <a:cubicBezTo>
                  <a:pt x="2422733" y="5757760"/>
                  <a:pt x="2419629" y="5757620"/>
                  <a:pt x="2425837" y="5757898"/>
                </a:cubicBezTo>
                <a:cubicBezTo>
                  <a:pt x="2434218" y="5755913"/>
                  <a:pt x="2442604" y="5753929"/>
                  <a:pt x="2450987" y="5751946"/>
                </a:cubicBezTo>
                <a:cubicBezTo>
                  <a:pt x="2442762" y="5750398"/>
                  <a:pt x="2434483" y="5750029"/>
                  <a:pt x="2428221" y="5750929"/>
                </a:cubicBezTo>
                <a:lnTo>
                  <a:pt x="2426433" y="5751471"/>
                </a:lnTo>
                <a:lnTo>
                  <a:pt x="2435843" y="5744502"/>
                </a:lnTo>
                <a:cubicBezTo>
                  <a:pt x="2437643" y="5742705"/>
                  <a:pt x="2438870" y="5740737"/>
                  <a:pt x="2438922" y="5738501"/>
                </a:cubicBezTo>
                <a:lnTo>
                  <a:pt x="2437969" y="5736677"/>
                </a:lnTo>
                <a:lnTo>
                  <a:pt x="2444080" y="5737736"/>
                </a:lnTo>
                <a:cubicBezTo>
                  <a:pt x="2446218" y="5738386"/>
                  <a:pt x="2448357" y="5739035"/>
                  <a:pt x="2452684" y="5739229"/>
                </a:cubicBezTo>
                <a:cubicBezTo>
                  <a:pt x="2443931" y="5741054"/>
                  <a:pt x="2443832" y="5743264"/>
                  <a:pt x="2443733" y="5745476"/>
                </a:cubicBezTo>
                <a:cubicBezTo>
                  <a:pt x="2452389" y="5745863"/>
                  <a:pt x="2461144" y="5744038"/>
                  <a:pt x="2469798" y="5744425"/>
                </a:cubicBezTo>
                <a:cubicBezTo>
                  <a:pt x="2478747" y="5738178"/>
                  <a:pt x="2461538" y="5735194"/>
                  <a:pt x="2444325" y="5732210"/>
                </a:cubicBezTo>
                <a:lnTo>
                  <a:pt x="2435722" y="5732374"/>
                </a:lnTo>
                <a:lnTo>
                  <a:pt x="2434945" y="5730885"/>
                </a:lnTo>
                <a:lnTo>
                  <a:pt x="2443134" y="5727520"/>
                </a:lnTo>
                <a:lnTo>
                  <a:pt x="2444524" y="5727788"/>
                </a:lnTo>
                <a:cubicBezTo>
                  <a:pt x="2453177" y="5728174"/>
                  <a:pt x="2453276" y="5725963"/>
                  <a:pt x="2453375" y="5723751"/>
                </a:cubicBezTo>
                <a:lnTo>
                  <a:pt x="2452338" y="5723739"/>
                </a:lnTo>
                <a:lnTo>
                  <a:pt x="2455625" y="5722387"/>
                </a:lnTo>
                <a:cubicBezTo>
                  <a:pt x="2460863" y="5718292"/>
                  <a:pt x="2464816" y="5713205"/>
                  <a:pt x="2468610" y="5707946"/>
                </a:cubicBezTo>
                <a:lnTo>
                  <a:pt x="2478754" y="5694885"/>
                </a:lnTo>
                <a:lnTo>
                  <a:pt x="2480673" y="5695098"/>
                </a:lnTo>
                <a:cubicBezTo>
                  <a:pt x="2489703" y="5695501"/>
                  <a:pt x="2489810" y="5693147"/>
                  <a:pt x="2489810" y="5693147"/>
                </a:cubicBezTo>
                <a:cubicBezTo>
                  <a:pt x="2489810" y="5693147"/>
                  <a:pt x="2489810" y="5693147"/>
                  <a:pt x="2480778" y="5692743"/>
                </a:cubicBezTo>
                <a:lnTo>
                  <a:pt x="2480431" y="5692728"/>
                </a:lnTo>
                <a:lnTo>
                  <a:pt x="2480628" y="5692475"/>
                </a:lnTo>
                <a:cubicBezTo>
                  <a:pt x="2485217" y="5687693"/>
                  <a:pt x="2490768" y="5683556"/>
                  <a:pt x="2498400" y="5680884"/>
                </a:cubicBezTo>
                <a:cubicBezTo>
                  <a:pt x="2496450" y="5678383"/>
                  <a:pt x="2493820" y="5673875"/>
                  <a:pt x="2492459" y="5669864"/>
                </a:cubicBezTo>
                <a:cubicBezTo>
                  <a:pt x="2513866" y="5671274"/>
                  <a:pt x="2496998" y="5650763"/>
                  <a:pt x="2521443" y="5648141"/>
                </a:cubicBezTo>
                <a:cubicBezTo>
                  <a:pt x="2525252" y="5649629"/>
                  <a:pt x="2522804" y="5652151"/>
                  <a:pt x="2526613" y="5653640"/>
                </a:cubicBezTo>
                <a:cubicBezTo>
                  <a:pt x="2532781" y="5649092"/>
                  <a:pt x="2520173" y="5647645"/>
                  <a:pt x="2519493" y="5645640"/>
                </a:cubicBezTo>
                <a:cubicBezTo>
                  <a:pt x="2521058" y="5645382"/>
                  <a:pt x="2521653" y="5644092"/>
                  <a:pt x="2521944" y="5642411"/>
                </a:cubicBezTo>
                <a:lnTo>
                  <a:pt x="2522082" y="5641179"/>
                </a:lnTo>
                <a:lnTo>
                  <a:pt x="2525356" y="5640098"/>
                </a:lnTo>
                <a:lnTo>
                  <a:pt x="2522245" y="5639717"/>
                </a:lnTo>
                <a:lnTo>
                  <a:pt x="2522566" y="5636839"/>
                </a:lnTo>
                <a:cubicBezTo>
                  <a:pt x="2523260" y="5633194"/>
                  <a:pt x="2525391" y="5630548"/>
                  <a:pt x="2534280" y="5634022"/>
                </a:cubicBezTo>
                <a:cubicBezTo>
                  <a:pt x="2521535" y="5627302"/>
                  <a:pt x="2522672" y="5622527"/>
                  <a:pt x="2527456" y="5619178"/>
                </a:cubicBezTo>
                <a:lnTo>
                  <a:pt x="2529078" y="5618424"/>
                </a:lnTo>
                <a:lnTo>
                  <a:pt x="2530852" y="5620574"/>
                </a:lnTo>
                <a:cubicBezTo>
                  <a:pt x="2533845" y="5624230"/>
                  <a:pt x="2537900" y="5627663"/>
                  <a:pt x="2550397" y="5630390"/>
                </a:cubicBezTo>
                <a:cubicBezTo>
                  <a:pt x="2542000" y="5630014"/>
                  <a:pt x="2542000" y="5630014"/>
                  <a:pt x="2542000" y="5630014"/>
                </a:cubicBezTo>
                <a:cubicBezTo>
                  <a:pt x="2533505" y="5631803"/>
                  <a:pt x="2550301" y="5632553"/>
                  <a:pt x="2541711" y="5636505"/>
                </a:cubicBezTo>
                <a:cubicBezTo>
                  <a:pt x="2550204" y="5634717"/>
                  <a:pt x="2558601" y="5635091"/>
                  <a:pt x="2567096" y="5633303"/>
                </a:cubicBezTo>
                <a:cubicBezTo>
                  <a:pt x="2566999" y="5635466"/>
                  <a:pt x="2575396" y="5635841"/>
                  <a:pt x="2583793" y="5636216"/>
                </a:cubicBezTo>
                <a:cubicBezTo>
                  <a:pt x="2575590" y="5631514"/>
                  <a:pt x="2575686" y="5629350"/>
                  <a:pt x="2584275" y="5625400"/>
                </a:cubicBezTo>
                <a:cubicBezTo>
                  <a:pt x="2575880" y="5625024"/>
                  <a:pt x="2567483" y="5624650"/>
                  <a:pt x="2567580" y="5622486"/>
                </a:cubicBezTo>
                <a:cubicBezTo>
                  <a:pt x="2575976" y="5622860"/>
                  <a:pt x="2576073" y="5620697"/>
                  <a:pt x="2576169" y="5618534"/>
                </a:cubicBezTo>
                <a:cubicBezTo>
                  <a:pt x="2584566" y="5618909"/>
                  <a:pt x="2584566" y="5618909"/>
                  <a:pt x="2592965" y="5619284"/>
                </a:cubicBezTo>
                <a:cubicBezTo>
                  <a:pt x="2592965" y="5619284"/>
                  <a:pt x="2592965" y="5619284"/>
                  <a:pt x="2593062" y="5617120"/>
                </a:cubicBezTo>
                <a:cubicBezTo>
                  <a:pt x="2593062" y="5617120"/>
                  <a:pt x="2593062" y="5617120"/>
                  <a:pt x="2584662" y="5616745"/>
                </a:cubicBezTo>
                <a:cubicBezTo>
                  <a:pt x="2584566" y="5618909"/>
                  <a:pt x="2584566" y="5618909"/>
                  <a:pt x="2576169" y="5618534"/>
                </a:cubicBezTo>
                <a:cubicBezTo>
                  <a:pt x="2568062" y="5611667"/>
                  <a:pt x="2585049" y="5608092"/>
                  <a:pt x="2593641" y="5604138"/>
                </a:cubicBezTo>
                <a:cubicBezTo>
                  <a:pt x="2585241" y="5603763"/>
                  <a:pt x="2576846" y="5603388"/>
                  <a:pt x="2576944" y="5601225"/>
                </a:cubicBezTo>
                <a:cubicBezTo>
                  <a:pt x="2585435" y="5599437"/>
                  <a:pt x="2585435" y="5599437"/>
                  <a:pt x="2585533" y="5597273"/>
                </a:cubicBezTo>
                <a:cubicBezTo>
                  <a:pt x="2593928" y="5597647"/>
                  <a:pt x="2593928" y="5597647"/>
                  <a:pt x="2602424" y="5595860"/>
                </a:cubicBezTo>
                <a:cubicBezTo>
                  <a:pt x="2602230" y="5600186"/>
                  <a:pt x="2627518" y="5599148"/>
                  <a:pt x="2627422" y="5601312"/>
                </a:cubicBezTo>
                <a:cubicBezTo>
                  <a:pt x="2635914" y="5599523"/>
                  <a:pt x="2627616" y="5596985"/>
                  <a:pt x="2627713" y="5594820"/>
                </a:cubicBezTo>
                <a:cubicBezTo>
                  <a:pt x="2627809" y="5592658"/>
                  <a:pt x="2636109" y="5595196"/>
                  <a:pt x="2644505" y="5595571"/>
                </a:cubicBezTo>
                <a:cubicBezTo>
                  <a:pt x="2644312" y="5599898"/>
                  <a:pt x="2635722" y="5603850"/>
                  <a:pt x="2652421" y="5606763"/>
                </a:cubicBezTo>
                <a:cubicBezTo>
                  <a:pt x="2661011" y="5602812"/>
                  <a:pt x="2661299" y="5596321"/>
                  <a:pt x="2678191" y="5594907"/>
                </a:cubicBezTo>
                <a:cubicBezTo>
                  <a:pt x="2678385" y="5590581"/>
                  <a:pt x="2669891" y="5592369"/>
                  <a:pt x="2661492" y="5591994"/>
                </a:cubicBezTo>
                <a:cubicBezTo>
                  <a:pt x="2653290" y="5587293"/>
                  <a:pt x="2661685" y="5587667"/>
                  <a:pt x="2661880" y="5583340"/>
                </a:cubicBezTo>
                <a:cubicBezTo>
                  <a:pt x="2661976" y="5581177"/>
                  <a:pt x="2645180" y="5580426"/>
                  <a:pt x="2645084" y="5582591"/>
                </a:cubicBezTo>
                <a:cubicBezTo>
                  <a:pt x="2644987" y="5584755"/>
                  <a:pt x="2644795" y="5589080"/>
                  <a:pt x="2636399" y="5588705"/>
                </a:cubicBezTo>
                <a:cubicBezTo>
                  <a:pt x="2636593" y="5584379"/>
                  <a:pt x="2619992" y="5579302"/>
                  <a:pt x="2628581" y="5575349"/>
                </a:cubicBezTo>
                <a:cubicBezTo>
                  <a:pt x="2611787" y="5574599"/>
                  <a:pt x="2594799" y="5578176"/>
                  <a:pt x="2569609" y="5577051"/>
                </a:cubicBezTo>
                <a:cubicBezTo>
                  <a:pt x="2569705" y="5574888"/>
                  <a:pt x="2569705" y="5574888"/>
                  <a:pt x="2569802" y="5572725"/>
                </a:cubicBezTo>
                <a:cubicBezTo>
                  <a:pt x="2569802" y="5572725"/>
                  <a:pt x="2569802" y="5572725"/>
                  <a:pt x="2569899" y="5570561"/>
                </a:cubicBezTo>
                <a:cubicBezTo>
                  <a:pt x="2561500" y="5570185"/>
                  <a:pt x="2561596" y="5568021"/>
                  <a:pt x="2553298" y="5565482"/>
                </a:cubicBezTo>
                <a:cubicBezTo>
                  <a:pt x="2553298" y="5565482"/>
                  <a:pt x="2553103" y="5569810"/>
                  <a:pt x="2553103" y="5569810"/>
                </a:cubicBezTo>
                <a:lnTo>
                  <a:pt x="2547432" y="5569006"/>
                </a:lnTo>
                <a:lnTo>
                  <a:pt x="2549560" y="5564377"/>
                </a:lnTo>
                <a:cubicBezTo>
                  <a:pt x="2551169" y="5562016"/>
                  <a:pt x="2553428" y="5559746"/>
                  <a:pt x="2556830" y="5557596"/>
                </a:cubicBezTo>
                <a:lnTo>
                  <a:pt x="2555756" y="5555795"/>
                </a:lnTo>
                <a:lnTo>
                  <a:pt x="2557151" y="5557127"/>
                </a:lnTo>
                <a:cubicBezTo>
                  <a:pt x="2559202" y="5559694"/>
                  <a:pt x="2561245" y="5562537"/>
                  <a:pt x="2569752" y="5566219"/>
                </a:cubicBezTo>
                <a:cubicBezTo>
                  <a:pt x="2569801" y="5565120"/>
                  <a:pt x="2569851" y="5564021"/>
                  <a:pt x="2570957" y="5563521"/>
                </a:cubicBezTo>
                <a:lnTo>
                  <a:pt x="2571708" y="5563609"/>
                </a:lnTo>
                <a:lnTo>
                  <a:pt x="2571131" y="5565084"/>
                </a:lnTo>
                <a:cubicBezTo>
                  <a:pt x="2571131" y="5565084"/>
                  <a:pt x="2573136" y="5567602"/>
                  <a:pt x="2574432" y="5568108"/>
                </a:cubicBezTo>
                <a:cubicBezTo>
                  <a:pt x="2576316" y="5567111"/>
                  <a:pt x="2577613" y="5567617"/>
                  <a:pt x="2577613" y="5567617"/>
                </a:cubicBezTo>
                <a:cubicBezTo>
                  <a:pt x="2578201" y="5566114"/>
                  <a:pt x="2578201" y="5566114"/>
                  <a:pt x="2578788" y="5564611"/>
                </a:cubicBezTo>
                <a:lnTo>
                  <a:pt x="2578534" y="5564377"/>
                </a:lnTo>
                <a:lnTo>
                  <a:pt x="2583052" y="5559659"/>
                </a:lnTo>
                <a:cubicBezTo>
                  <a:pt x="2585315" y="5557559"/>
                  <a:pt x="2587601" y="5554909"/>
                  <a:pt x="2587749" y="5551614"/>
                </a:cubicBezTo>
                <a:lnTo>
                  <a:pt x="2587405" y="5549264"/>
                </a:lnTo>
                <a:lnTo>
                  <a:pt x="2587875" y="5548855"/>
                </a:lnTo>
                <a:lnTo>
                  <a:pt x="2587185" y="5547773"/>
                </a:lnTo>
                <a:lnTo>
                  <a:pt x="2587126" y="5547356"/>
                </a:lnTo>
                <a:cubicBezTo>
                  <a:pt x="2591345" y="5543932"/>
                  <a:pt x="2607664" y="5542598"/>
                  <a:pt x="2614303" y="5539592"/>
                </a:cubicBezTo>
                <a:lnTo>
                  <a:pt x="2588740" y="5537842"/>
                </a:lnTo>
                <a:lnTo>
                  <a:pt x="2590553" y="5536855"/>
                </a:lnTo>
                <a:cubicBezTo>
                  <a:pt x="2591755" y="5534715"/>
                  <a:pt x="2591687" y="5532079"/>
                  <a:pt x="2591302" y="5529320"/>
                </a:cubicBezTo>
                <a:lnTo>
                  <a:pt x="2591717" y="5525151"/>
                </a:lnTo>
                <a:lnTo>
                  <a:pt x="2597903" y="5524065"/>
                </a:lnTo>
                <a:cubicBezTo>
                  <a:pt x="2597806" y="5526243"/>
                  <a:pt x="2606209" y="5526618"/>
                  <a:pt x="2614613" y="5526994"/>
                </a:cubicBezTo>
                <a:cubicBezTo>
                  <a:pt x="2614419" y="5531353"/>
                  <a:pt x="2622724" y="5533906"/>
                  <a:pt x="2631129" y="5534282"/>
                </a:cubicBezTo>
                <a:cubicBezTo>
                  <a:pt x="2631129" y="5534282"/>
                  <a:pt x="2639532" y="5534658"/>
                  <a:pt x="2639532" y="5534658"/>
                </a:cubicBezTo>
                <a:cubicBezTo>
                  <a:pt x="2639436" y="5536838"/>
                  <a:pt x="2647838" y="5537213"/>
                  <a:pt x="2647838" y="5537213"/>
                </a:cubicBezTo>
                <a:cubicBezTo>
                  <a:pt x="2647741" y="5539392"/>
                  <a:pt x="2656146" y="5539768"/>
                  <a:pt x="2656050" y="5541947"/>
                </a:cubicBezTo>
                <a:cubicBezTo>
                  <a:pt x="2664355" y="5544501"/>
                  <a:pt x="2664451" y="5542321"/>
                  <a:pt x="2672854" y="5542697"/>
                </a:cubicBezTo>
                <a:cubicBezTo>
                  <a:pt x="2672758" y="5544877"/>
                  <a:pt x="2672758" y="5544877"/>
                  <a:pt x="2681161" y="5545252"/>
                </a:cubicBezTo>
                <a:cubicBezTo>
                  <a:pt x="2681161" y="5545252"/>
                  <a:pt x="2681356" y="5540894"/>
                  <a:pt x="2681259" y="5543072"/>
                </a:cubicBezTo>
                <a:cubicBezTo>
                  <a:pt x="2689663" y="5543448"/>
                  <a:pt x="2689761" y="5541268"/>
                  <a:pt x="2689761" y="5541268"/>
                </a:cubicBezTo>
                <a:cubicBezTo>
                  <a:pt x="2698165" y="5541643"/>
                  <a:pt x="2689663" y="5543448"/>
                  <a:pt x="2698069" y="5543823"/>
                </a:cubicBezTo>
                <a:cubicBezTo>
                  <a:pt x="2706568" y="5542020"/>
                  <a:pt x="2714776" y="5546752"/>
                  <a:pt x="2723278" y="5544949"/>
                </a:cubicBezTo>
                <a:cubicBezTo>
                  <a:pt x="2727626" y="5541867"/>
                  <a:pt x="2727748" y="5539144"/>
                  <a:pt x="2724694" y="5536823"/>
                </a:cubicBezTo>
                <a:cubicBezTo>
                  <a:pt x="2721640" y="5534503"/>
                  <a:pt x="2715408" y="5532588"/>
                  <a:pt x="2707053" y="5531122"/>
                </a:cubicBezTo>
                <a:cubicBezTo>
                  <a:pt x="2698555" y="5532926"/>
                  <a:pt x="2698555" y="5532926"/>
                  <a:pt x="2690149" y="5532551"/>
                </a:cubicBezTo>
                <a:cubicBezTo>
                  <a:pt x="2690248" y="5530372"/>
                  <a:pt x="2690248" y="5530372"/>
                  <a:pt x="2698750" y="5528568"/>
                </a:cubicBezTo>
                <a:cubicBezTo>
                  <a:pt x="2682038" y="5525638"/>
                  <a:pt x="2699041" y="5522029"/>
                  <a:pt x="2690734" y="5519475"/>
                </a:cubicBezTo>
                <a:cubicBezTo>
                  <a:pt x="2682330" y="5519099"/>
                  <a:pt x="2682330" y="5519099"/>
                  <a:pt x="2673827" y="5520904"/>
                </a:cubicBezTo>
                <a:cubicBezTo>
                  <a:pt x="2665620" y="5516170"/>
                  <a:pt x="2640505" y="5512864"/>
                  <a:pt x="2640604" y="5510684"/>
                </a:cubicBezTo>
                <a:cubicBezTo>
                  <a:pt x="2632296" y="5508130"/>
                  <a:pt x="2615587" y="5505200"/>
                  <a:pt x="2607185" y="5504824"/>
                </a:cubicBezTo>
                <a:cubicBezTo>
                  <a:pt x="2598778" y="5504449"/>
                  <a:pt x="2606891" y="5511362"/>
                  <a:pt x="2606793" y="5513542"/>
                </a:cubicBezTo>
                <a:cubicBezTo>
                  <a:pt x="2615199" y="5513918"/>
                  <a:pt x="2615101" y="5516097"/>
                  <a:pt x="2615101" y="5516097"/>
                </a:cubicBezTo>
                <a:cubicBezTo>
                  <a:pt x="2606599" y="5517900"/>
                  <a:pt x="2598098" y="5519706"/>
                  <a:pt x="2598000" y="5521884"/>
                </a:cubicBezTo>
                <a:cubicBezTo>
                  <a:pt x="2598098" y="5519706"/>
                  <a:pt x="2589596" y="5521508"/>
                  <a:pt x="2589693" y="5519330"/>
                </a:cubicBezTo>
                <a:lnTo>
                  <a:pt x="2590754" y="5517911"/>
                </a:lnTo>
                <a:lnTo>
                  <a:pt x="2601746" y="5513832"/>
                </a:lnTo>
                <a:cubicBezTo>
                  <a:pt x="2603560" y="5511061"/>
                  <a:pt x="2603618" y="5507170"/>
                  <a:pt x="2603188" y="5502654"/>
                </a:cubicBezTo>
                <a:cubicBezTo>
                  <a:pt x="2601917" y="5502157"/>
                  <a:pt x="2601917" y="5502157"/>
                  <a:pt x="2601917" y="5502157"/>
                </a:cubicBezTo>
                <a:cubicBezTo>
                  <a:pt x="2602508" y="5500646"/>
                  <a:pt x="2602508" y="5500646"/>
                  <a:pt x="2602508" y="5500646"/>
                </a:cubicBezTo>
                <a:cubicBezTo>
                  <a:pt x="2602508" y="5500646"/>
                  <a:pt x="2604366" y="5499634"/>
                  <a:pt x="2604366" y="5499634"/>
                </a:cubicBezTo>
                <a:cubicBezTo>
                  <a:pt x="2604957" y="5498125"/>
                  <a:pt x="2604957" y="5498125"/>
                  <a:pt x="2604957" y="5498125"/>
                </a:cubicBezTo>
                <a:cubicBezTo>
                  <a:pt x="2603687" y="5497629"/>
                  <a:pt x="2604277" y="5496120"/>
                  <a:pt x="2603007" y="5495624"/>
                </a:cubicBezTo>
                <a:cubicBezTo>
                  <a:pt x="2601737" y="5495127"/>
                  <a:pt x="2602327" y="5493619"/>
                  <a:pt x="2602327" y="5493619"/>
                </a:cubicBezTo>
                <a:cubicBezTo>
                  <a:pt x="2606386" y="5492596"/>
                  <a:pt x="2610128" y="5491449"/>
                  <a:pt x="2612124" y="5489620"/>
                </a:cubicBezTo>
                <a:lnTo>
                  <a:pt x="2612071" y="5488995"/>
                </a:lnTo>
                <a:lnTo>
                  <a:pt x="2615735" y="5489636"/>
                </a:lnTo>
                <a:cubicBezTo>
                  <a:pt x="2615735" y="5489636"/>
                  <a:pt x="2615735" y="5489636"/>
                  <a:pt x="2615638" y="5491811"/>
                </a:cubicBezTo>
                <a:cubicBezTo>
                  <a:pt x="2607228" y="5491435"/>
                  <a:pt x="2607131" y="5493610"/>
                  <a:pt x="2607131" y="5493610"/>
                </a:cubicBezTo>
                <a:cubicBezTo>
                  <a:pt x="2607034" y="5495783"/>
                  <a:pt x="2607034" y="5495783"/>
                  <a:pt x="2607034" y="5495783"/>
                </a:cubicBezTo>
                <a:cubicBezTo>
                  <a:pt x="2607034" y="5495783"/>
                  <a:pt x="2607034" y="5495783"/>
                  <a:pt x="2615444" y="5496159"/>
                </a:cubicBezTo>
                <a:cubicBezTo>
                  <a:pt x="2615348" y="5498333"/>
                  <a:pt x="2623855" y="5496534"/>
                  <a:pt x="2623855" y="5496534"/>
                </a:cubicBezTo>
                <a:cubicBezTo>
                  <a:pt x="2632365" y="5494736"/>
                  <a:pt x="2623952" y="5494361"/>
                  <a:pt x="2632461" y="5492562"/>
                </a:cubicBezTo>
                <a:cubicBezTo>
                  <a:pt x="2624050" y="5492186"/>
                  <a:pt x="2624147" y="5490012"/>
                  <a:pt x="2624147" y="5490012"/>
                </a:cubicBezTo>
                <a:cubicBezTo>
                  <a:pt x="2624342" y="5485663"/>
                  <a:pt x="2624438" y="5483488"/>
                  <a:pt x="2632849" y="5483864"/>
                </a:cubicBezTo>
                <a:cubicBezTo>
                  <a:pt x="2624342" y="5485663"/>
                  <a:pt x="2641065" y="5488589"/>
                  <a:pt x="2640969" y="5490762"/>
                </a:cubicBezTo>
                <a:cubicBezTo>
                  <a:pt x="2640871" y="5492937"/>
                  <a:pt x="2632461" y="5492562"/>
                  <a:pt x="2640774" y="5495112"/>
                </a:cubicBezTo>
                <a:cubicBezTo>
                  <a:pt x="2649186" y="5495488"/>
                  <a:pt x="2657695" y="5493689"/>
                  <a:pt x="2666007" y="5496239"/>
                </a:cubicBezTo>
                <a:cubicBezTo>
                  <a:pt x="2666007" y="5496239"/>
                  <a:pt x="2665910" y="5498413"/>
                  <a:pt x="2665910" y="5498413"/>
                </a:cubicBezTo>
                <a:cubicBezTo>
                  <a:pt x="2657305" y="5502386"/>
                  <a:pt x="2657210" y="5504561"/>
                  <a:pt x="2665328" y="5511460"/>
                </a:cubicBezTo>
                <a:cubicBezTo>
                  <a:pt x="2673739" y="5511835"/>
                  <a:pt x="2673837" y="5509662"/>
                  <a:pt x="2682345" y="5507863"/>
                </a:cubicBezTo>
                <a:cubicBezTo>
                  <a:pt x="2682248" y="5510037"/>
                  <a:pt x="2682151" y="5512211"/>
                  <a:pt x="2690561" y="5512586"/>
                </a:cubicBezTo>
                <a:cubicBezTo>
                  <a:pt x="2690757" y="5508238"/>
                  <a:pt x="2715795" y="5513713"/>
                  <a:pt x="2724303" y="5511915"/>
                </a:cubicBezTo>
                <a:cubicBezTo>
                  <a:pt x="2724303" y="5511915"/>
                  <a:pt x="2724207" y="5514089"/>
                  <a:pt x="2724207" y="5514089"/>
                </a:cubicBezTo>
                <a:cubicBezTo>
                  <a:pt x="2732520" y="5516640"/>
                  <a:pt x="2723915" y="5520612"/>
                  <a:pt x="2740640" y="5523539"/>
                </a:cubicBezTo>
                <a:cubicBezTo>
                  <a:pt x="2740736" y="5521364"/>
                  <a:pt x="2740834" y="5519189"/>
                  <a:pt x="2749343" y="5517391"/>
                </a:cubicBezTo>
                <a:cubicBezTo>
                  <a:pt x="2749343" y="5517391"/>
                  <a:pt x="2749343" y="5517391"/>
                  <a:pt x="2757754" y="5517766"/>
                </a:cubicBezTo>
                <a:cubicBezTo>
                  <a:pt x="2757754" y="5517766"/>
                  <a:pt x="2757851" y="5515592"/>
                  <a:pt x="2757851" y="5515592"/>
                </a:cubicBezTo>
                <a:cubicBezTo>
                  <a:pt x="2766456" y="5511619"/>
                  <a:pt x="2766456" y="5511619"/>
                  <a:pt x="2766650" y="5507270"/>
                </a:cubicBezTo>
                <a:cubicBezTo>
                  <a:pt x="2766650" y="5507270"/>
                  <a:pt x="2758240" y="5506894"/>
                  <a:pt x="2749828" y="5506519"/>
                </a:cubicBezTo>
                <a:cubicBezTo>
                  <a:pt x="2749633" y="5510868"/>
                  <a:pt x="2741124" y="5512667"/>
                  <a:pt x="2732715" y="5512292"/>
                </a:cubicBezTo>
                <a:cubicBezTo>
                  <a:pt x="2732715" y="5512292"/>
                  <a:pt x="2724303" y="5511915"/>
                  <a:pt x="2724303" y="5511915"/>
                </a:cubicBezTo>
                <a:cubicBezTo>
                  <a:pt x="2732812" y="5510116"/>
                  <a:pt x="2724400" y="5509740"/>
                  <a:pt x="2724499" y="5507566"/>
                </a:cubicBezTo>
                <a:cubicBezTo>
                  <a:pt x="2724499" y="5507566"/>
                  <a:pt x="2724400" y="5509740"/>
                  <a:pt x="2716086" y="5507190"/>
                </a:cubicBezTo>
                <a:cubicBezTo>
                  <a:pt x="2716184" y="5505016"/>
                  <a:pt x="2716280" y="5502841"/>
                  <a:pt x="2724691" y="5503217"/>
                </a:cubicBezTo>
                <a:cubicBezTo>
                  <a:pt x="2724691" y="5503217"/>
                  <a:pt x="2724593" y="5505392"/>
                  <a:pt x="2724593" y="5505392"/>
                </a:cubicBezTo>
                <a:cubicBezTo>
                  <a:pt x="2733005" y="5505768"/>
                  <a:pt x="2741416" y="5506143"/>
                  <a:pt x="2741512" y="5503969"/>
                </a:cubicBezTo>
                <a:cubicBezTo>
                  <a:pt x="2741708" y="5499620"/>
                  <a:pt x="2733297" y="5499243"/>
                  <a:pt x="2733394" y="5497070"/>
                </a:cubicBezTo>
                <a:cubicBezTo>
                  <a:pt x="2741805" y="5497445"/>
                  <a:pt x="2741805" y="5497445"/>
                  <a:pt x="2750217" y="5497821"/>
                </a:cubicBezTo>
                <a:cubicBezTo>
                  <a:pt x="2750217" y="5497821"/>
                  <a:pt x="2750314" y="5495646"/>
                  <a:pt x="2750314" y="5495646"/>
                </a:cubicBezTo>
                <a:cubicBezTo>
                  <a:pt x="2750314" y="5495646"/>
                  <a:pt x="2741901" y="5495271"/>
                  <a:pt x="2741901" y="5495271"/>
                </a:cubicBezTo>
                <a:cubicBezTo>
                  <a:pt x="2741901" y="5495271"/>
                  <a:pt x="2741901" y="5495271"/>
                  <a:pt x="2733492" y="5494895"/>
                </a:cubicBezTo>
                <a:cubicBezTo>
                  <a:pt x="2733492" y="5494895"/>
                  <a:pt x="2733492" y="5494895"/>
                  <a:pt x="2724983" y="5496694"/>
                </a:cubicBezTo>
                <a:cubicBezTo>
                  <a:pt x="2716572" y="5496319"/>
                  <a:pt x="2716572" y="5496319"/>
                  <a:pt x="2716475" y="5498493"/>
                </a:cubicBezTo>
                <a:cubicBezTo>
                  <a:pt x="2708065" y="5498118"/>
                  <a:pt x="2707967" y="5500292"/>
                  <a:pt x="2707967" y="5500292"/>
                </a:cubicBezTo>
                <a:cubicBezTo>
                  <a:pt x="2699458" y="5502090"/>
                  <a:pt x="2707870" y="5502466"/>
                  <a:pt x="2707773" y="5504640"/>
                </a:cubicBezTo>
                <a:cubicBezTo>
                  <a:pt x="2699362" y="5504265"/>
                  <a:pt x="2690852" y="5506063"/>
                  <a:pt x="2682345" y="5507863"/>
                </a:cubicBezTo>
                <a:cubicBezTo>
                  <a:pt x="2682540" y="5503514"/>
                  <a:pt x="2682636" y="5501339"/>
                  <a:pt x="2674322" y="5498788"/>
                </a:cubicBezTo>
                <a:cubicBezTo>
                  <a:pt x="2674322" y="5498788"/>
                  <a:pt x="2674419" y="5496614"/>
                  <a:pt x="2674419" y="5496614"/>
                </a:cubicBezTo>
                <a:cubicBezTo>
                  <a:pt x="2674614" y="5492266"/>
                  <a:pt x="2674614" y="5492266"/>
                  <a:pt x="2683123" y="5490467"/>
                </a:cubicBezTo>
                <a:cubicBezTo>
                  <a:pt x="2666299" y="5489716"/>
                  <a:pt x="2657987" y="5487166"/>
                  <a:pt x="2658180" y="5482817"/>
                </a:cubicBezTo>
                <a:cubicBezTo>
                  <a:pt x="2632948" y="5481690"/>
                  <a:pt x="2633044" y="5479516"/>
                  <a:pt x="2624827" y="5474792"/>
                </a:cubicBezTo>
                <a:lnTo>
                  <a:pt x="2616260" y="5475565"/>
                </a:lnTo>
                <a:lnTo>
                  <a:pt x="2615573" y="5470962"/>
                </a:lnTo>
                <a:lnTo>
                  <a:pt x="2614494" y="5470540"/>
                </a:lnTo>
                <a:lnTo>
                  <a:pt x="2616608" y="5470067"/>
                </a:lnTo>
                <a:cubicBezTo>
                  <a:pt x="2616513" y="5472242"/>
                  <a:pt x="2624924" y="5472617"/>
                  <a:pt x="2625021" y="5470444"/>
                </a:cubicBezTo>
                <a:cubicBezTo>
                  <a:pt x="2633529" y="5468645"/>
                  <a:pt x="2616804" y="5465718"/>
                  <a:pt x="2616705" y="5467893"/>
                </a:cubicBezTo>
                <a:lnTo>
                  <a:pt x="2614882" y="5467811"/>
                </a:lnTo>
                <a:lnTo>
                  <a:pt x="2614213" y="5466951"/>
                </a:lnTo>
                <a:cubicBezTo>
                  <a:pt x="2611673" y="5465959"/>
                  <a:pt x="2610403" y="5465462"/>
                  <a:pt x="2609814" y="5466971"/>
                </a:cubicBezTo>
                <a:lnTo>
                  <a:pt x="2608776" y="5467539"/>
                </a:lnTo>
                <a:lnTo>
                  <a:pt x="2608296" y="5467516"/>
                </a:lnTo>
                <a:cubicBezTo>
                  <a:pt x="2608490" y="5463168"/>
                  <a:pt x="2625311" y="5463920"/>
                  <a:pt x="2625507" y="5459570"/>
                </a:cubicBezTo>
                <a:cubicBezTo>
                  <a:pt x="2625555" y="5458483"/>
                  <a:pt x="2623501" y="5457303"/>
                  <a:pt x="2621446" y="5456121"/>
                </a:cubicBezTo>
                <a:lnTo>
                  <a:pt x="2618789" y="5453864"/>
                </a:lnTo>
                <a:lnTo>
                  <a:pt x="2621257" y="5451486"/>
                </a:lnTo>
                <a:lnTo>
                  <a:pt x="2625930" y="5450057"/>
                </a:lnTo>
                <a:cubicBezTo>
                  <a:pt x="2628070" y="5449336"/>
                  <a:pt x="2630198" y="5448886"/>
                  <a:pt x="2634403" y="5449074"/>
                </a:cubicBezTo>
                <a:cubicBezTo>
                  <a:pt x="2642814" y="5449449"/>
                  <a:pt x="2642717" y="5451624"/>
                  <a:pt x="2642717" y="5451624"/>
                </a:cubicBezTo>
                <a:cubicBezTo>
                  <a:pt x="2642620" y="5453798"/>
                  <a:pt x="2642620" y="5453798"/>
                  <a:pt x="2642620" y="5453798"/>
                </a:cubicBezTo>
                <a:cubicBezTo>
                  <a:pt x="2642522" y="5455973"/>
                  <a:pt x="2634113" y="5455597"/>
                  <a:pt x="2634113" y="5455597"/>
                </a:cubicBezTo>
                <a:cubicBezTo>
                  <a:pt x="2642426" y="5458148"/>
                  <a:pt x="2650836" y="5458524"/>
                  <a:pt x="2659152" y="5461073"/>
                </a:cubicBezTo>
                <a:cubicBezTo>
                  <a:pt x="2659249" y="5458900"/>
                  <a:pt x="2659347" y="5456725"/>
                  <a:pt x="2667658" y="5459275"/>
                </a:cubicBezTo>
                <a:cubicBezTo>
                  <a:pt x="2676071" y="5459650"/>
                  <a:pt x="2676071" y="5459650"/>
                  <a:pt x="2675973" y="5461824"/>
                </a:cubicBezTo>
                <a:cubicBezTo>
                  <a:pt x="2675973" y="5461824"/>
                  <a:pt x="2667466" y="5463623"/>
                  <a:pt x="2667367" y="5465798"/>
                </a:cubicBezTo>
                <a:cubicBezTo>
                  <a:pt x="2675682" y="5468347"/>
                  <a:pt x="2692309" y="5473449"/>
                  <a:pt x="2709229" y="5472025"/>
                </a:cubicBezTo>
                <a:cubicBezTo>
                  <a:pt x="2717834" y="5468052"/>
                  <a:pt x="2743166" y="5467005"/>
                  <a:pt x="2751381" y="5471728"/>
                </a:cubicBezTo>
                <a:cubicBezTo>
                  <a:pt x="2751381" y="5471728"/>
                  <a:pt x="2751285" y="5473904"/>
                  <a:pt x="2751285" y="5473904"/>
                </a:cubicBezTo>
                <a:cubicBezTo>
                  <a:pt x="2751188" y="5476078"/>
                  <a:pt x="2751188" y="5476078"/>
                  <a:pt x="2751188" y="5476078"/>
                </a:cubicBezTo>
                <a:cubicBezTo>
                  <a:pt x="2759600" y="5476453"/>
                  <a:pt x="2759600" y="5476453"/>
                  <a:pt x="2759600" y="5476453"/>
                </a:cubicBezTo>
                <a:cubicBezTo>
                  <a:pt x="2759696" y="5474279"/>
                  <a:pt x="2759696" y="5474279"/>
                  <a:pt x="2759794" y="5472105"/>
                </a:cubicBezTo>
                <a:cubicBezTo>
                  <a:pt x="2776616" y="5472856"/>
                  <a:pt x="2759988" y="5467756"/>
                  <a:pt x="2768495" y="5465957"/>
                </a:cubicBezTo>
                <a:cubicBezTo>
                  <a:pt x="2768495" y="5465957"/>
                  <a:pt x="2776907" y="5466332"/>
                  <a:pt x="2776907" y="5466332"/>
                </a:cubicBezTo>
                <a:cubicBezTo>
                  <a:pt x="2785415" y="5464534"/>
                  <a:pt x="2785610" y="5460185"/>
                  <a:pt x="2794020" y="5460561"/>
                </a:cubicBezTo>
                <a:cubicBezTo>
                  <a:pt x="2785610" y="5460185"/>
                  <a:pt x="2785610" y="5460185"/>
                  <a:pt x="2785610" y="5460185"/>
                </a:cubicBezTo>
                <a:cubicBezTo>
                  <a:pt x="2785707" y="5458011"/>
                  <a:pt x="2785707" y="5458011"/>
                  <a:pt x="2794214" y="5456212"/>
                </a:cubicBezTo>
                <a:cubicBezTo>
                  <a:pt x="2794116" y="5458386"/>
                  <a:pt x="2794116" y="5458386"/>
                  <a:pt x="2802528" y="5458762"/>
                </a:cubicBezTo>
                <a:cubicBezTo>
                  <a:pt x="2802625" y="5456587"/>
                  <a:pt x="2811038" y="5456963"/>
                  <a:pt x="2811135" y="5454788"/>
                </a:cubicBezTo>
                <a:cubicBezTo>
                  <a:pt x="2802722" y="5454413"/>
                  <a:pt x="2794310" y="5454038"/>
                  <a:pt x="2794408" y="5451864"/>
                </a:cubicBezTo>
                <a:cubicBezTo>
                  <a:pt x="2785999" y="5451488"/>
                  <a:pt x="2785901" y="5453662"/>
                  <a:pt x="2777586" y="5451112"/>
                </a:cubicBezTo>
                <a:cubicBezTo>
                  <a:pt x="2777586" y="5451112"/>
                  <a:pt x="2777684" y="5448937"/>
                  <a:pt x="2777684" y="5448937"/>
                </a:cubicBezTo>
                <a:cubicBezTo>
                  <a:pt x="2769272" y="5448561"/>
                  <a:pt x="2769272" y="5448561"/>
                  <a:pt x="2760862" y="5448186"/>
                </a:cubicBezTo>
                <a:cubicBezTo>
                  <a:pt x="2760764" y="5450360"/>
                  <a:pt x="2769174" y="5450736"/>
                  <a:pt x="2769174" y="5450736"/>
                </a:cubicBezTo>
                <a:cubicBezTo>
                  <a:pt x="2769078" y="5452910"/>
                  <a:pt x="2760669" y="5452534"/>
                  <a:pt x="2760669" y="5452534"/>
                </a:cubicBezTo>
                <a:cubicBezTo>
                  <a:pt x="2752353" y="5449985"/>
                  <a:pt x="2752255" y="5452159"/>
                  <a:pt x="2743844" y="5451783"/>
                </a:cubicBezTo>
                <a:cubicBezTo>
                  <a:pt x="2743844" y="5451783"/>
                  <a:pt x="2743942" y="5449610"/>
                  <a:pt x="2743942" y="5449610"/>
                </a:cubicBezTo>
                <a:cubicBezTo>
                  <a:pt x="2735435" y="5451409"/>
                  <a:pt x="2726926" y="5453207"/>
                  <a:pt x="2718610" y="5450657"/>
                </a:cubicBezTo>
                <a:cubicBezTo>
                  <a:pt x="2718514" y="5452831"/>
                  <a:pt x="2718416" y="5455006"/>
                  <a:pt x="2709909" y="5456804"/>
                </a:cubicBezTo>
                <a:cubicBezTo>
                  <a:pt x="2701595" y="5454255"/>
                  <a:pt x="2693280" y="5451704"/>
                  <a:pt x="2693378" y="5449529"/>
                </a:cubicBezTo>
                <a:cubicBezTo>
                  <a:pt x="2693378" y="5449529"/>
                  <a:pt x="2684967" y="5449154"/>
                  <a:pt x="2676556" y="5448778"/>
                </a:cubicBezTo>
                <a:cubicBezTo>
                  <a:pt x="2676556" y="5448778"/>
                  <a:pt x="2676652" y="5446604"/>
                  <a:pt x="2668241" y="5446227"/>
                </a:cubicBezTo>
                <a:cubicBezTo>
                  <a:pt x="2659831" y="5445852"/>
                  <a:pt x="2659638" y="5450202"/>
                  <a:pt x="2659539" y="5452376"/>
                </a:cubicBezTo>
                <a:cubicBezTo>
                  <a:pt x="2659539" y="5452376"/>
                  <a:pt x="2651033" y="5454174"/>
                  <a:pt x="2651033" y="5454174"/>
                </a:cubicBezTo>
                <a:cubicBezTo>
                  <a:pt x="2651033" y="5454174"/>
                  <a:pt x="2651033" y="5454174"/>
                  <a:pt x="2651128" y="5452001"/>
                </a:cubicBezTo>
                <a:cubicBezTo>
                  <a:pt x="2651128" y="5452001"/>
                  <a:pt x="2651128" y="5452001"/>
                  <a:pt x="2651225" y="5449825"/>
                </a:cubicBezTo>
                <a:cubicBezTo>
                  <a:pt x="2642814" y="5449449"/>
                  <a:pt x="2642814" y="5449449"/>
                  <a:pt x="2642814" y="5449449"/>
                </a:cubicBezTo>
                <a:cubicBezTo>
                  <a:pt x="2642814" y="5449449"/>
                  <a:pt x="2642814" y="5449449"/>
                  <a:pt x="2634403" y="5449074"/>
                </a:cubicBezTo>
                <a:cubicBezTo>
                  <a:pt x="2634501" y="5446899"/>
                  <a:pt x="2634501" y="5446899"/>
                  <a:pt x="2634598" y="5444725"/>
                </a:cubicBezTo>
                <a:cubicBezTo>
                  <a:pt x="2630393" y="5444537"/>
                  <a:pt x="2628265" y="5444988"/>
                  <a:pt x="2626139" y="5445437"/>
                </a:cubicBezTo>
                <a:lnTo>
                  <a:pt x="2625261" y="5445511"/>
                </a:lnTo>
                <a:lnTo>
                  <a:pt x="2625343" y="5444940"/>
                </a:lnTo>
                <a:cubicBezTo>
                  <a:pt x="2620969" y="5443231"/>
                  <a:pt x="2617149" y="5442404"/>
                  <a:pt x="2614019" y="5442235"/>
                </a:cubicBezTo>
                <a:lnTo>
                  <a:pt x="2611251" y="5442711"/>
                </a:lnTo>
                <a:lnTo>
                  <a:pt x="2601050" y="5441047"/>
                </a:lnTo>
                <a:cubicBezTo>
                  <a:pt x="2601001" y="5442136"/>
                  <a:pt x="2600952" y="5443223"/>
                  <a:pt x="2599866" y="5443991"/>
                </a:cubicBezTo>
                <a:lnTo>
                  <a:pt x="2593995" y="5444805"/>
                </a:lnTo>
                <a:lnTo>
                  <a:pt x="2601473" y="5435878"/>
                </a:lnTo>
                <a:cubicBezTo>
                  <a:pt x="2604715" y="5427580"/>
                  <a:pt x="2606905" y="5421041"/>
                  <a:pt x="2609253" y="5414566"/>
                </a:cubicBezTo>
                <a:lnTo>
                  <a:pt x="2614031" y="5403107"/>
                </a:lnTo>
                <a:lnTo>
                  <a:pt x="2619257" y="5403340"/>
                </a:lnTo>
                <a:cubicBezTo>
                  <a:pt x="2620385" y="5403391"/>
                  <a:pt x="2620385" y="5403391"/>
                  <a:pt x="2620385" y="5403391"/>
                </a:cubicBezTo>
                <a:cubicBezTo>
                  <a:pt x="2620385" y="5403391"/>
                  <a:pt x="2620385" y="5403391"/>
                  <a:pt x="2620490" y="5401037"/>
                </a:cubicBezTo>
                <a:cubicBezTo>
                  <a:pt x="2620490" y="5401037"/>
                  <a:pt x="2620490" y="5401037"/>
                  <a:pt x="2619362" y="5400987"/>
                </a:cubicBezTo>
                <a:lnTo>
                  <a:pt x="2614996" y="5400792"/>
                </a:lnTo>
                <a:lnTo>
                  <a:pt x="2617987" y="5393625"/>
                </a:lnTo>
                <a:lnTo>
                  <a:pt x="2620825" y="5393547"/>
                </a:lnTo>
                <a:lnTo>
                  <a:pt x="2620795" y="5394218"/>
                </a:lnTo>
                <a:cubicBezTo>
                  <a:pt x="2620795" y="5394218"/>
                  <a:pt x="2629190" y="5394593"/>
                  <a:pt x="2629190" y="5394593"/>
                </a:cubicBezTo>
                <a:cubicBezTo>
                  <a:pt x="2629142" y="5395679"/>
                  <a:pt x="2631219" y="5396315"/>
                  <a:pt x="2633306" y="5396682"/>
                </a:cubicBezTo>
                <a:lnTo>
                  <a:pt x="2634274" y="5396787"/>
                </a:lnTo>
                <a:lnTo>
                  <a:pt x="2631886" y="5401568"/>
                </a:lnTo>
                <a:lnTo>
                  <a:pt x="2626612" y="5410200"/>
                </a:lnTo>
                <a:lnTo>
                  <a:pt x="2620105" y="5409668"/>
                </a:lnTo>
                <a:cubicBezTo>
                  <a:pt x="2615538" y="5410643"/>
                  <a:pt x="2615511" y="5411231"/>
                  <a:pt x="2617755" y="5411626"/>
                </a:cubicBezTo>
                <a:lnTo>
                  <a:pt x="2625410" y="5412167"/>
                </a:lnTo>
                <a:lnTo>
                  <a:pt x="2622360" y="5417163"/>
                </a:lnTo>
                <a:lnTo>
                  <a:pt x="2620700" y="5417457"/>
                </a:lnTo>
                <a:cubicBezTo>
                  <a:pt x="2619720" y="5418298"/>
                  <a:pt x="2619667" y="5419474"/>
                  <a:pt x="2619613" y="5420651"/>
                </a:cubicBezTo>
                <a:lnTo>
                  <a:pt x="2620272" y="5420578"/>
                </a:lnTo>
                <a:lnTo>
                  <a:pt x="2616929" y="5426053"/>
                </a:lnTo>
                <a:cubicBezTo>
                  <a:pt x="2616342" y="5427556"/>
                  <a:pt x="2618834" y="5428530"/>
                  <a:pt x="2621327" y="5429504"/>
                </a:cubicBezTo>
                <a:cubicBezTo>
                  <a:pt x="2623819" y="5430479"/>
                  <a:pt x="2626313" y="5431452"/>
                  <a:pt x="2626899" y="5429950"/>
                </a:cubicBezTo>
                <a:cubicBezTo>
                  <a:pt x="2631379" y="5422167"/>
                  <a:pt x="2636004" y="5414010"/>
                  <a:pt x="2640767" y="5405039"/>
                </a:cubicBezTo>
                <a:lnTo>
                  <a:pt x="2641942" y="5402654"/>
                </a:lnTo>
                <a:lnTo>
                  <a:pt x="2644634" y="5402086"/>
                </a:lnTo>
                <a:cubicBezTo>
                  <a:pt x="2645695" y="5401861"/>
                  <a:pt x="2645695" y="5401861"/>
                  <a:pt x="2645695" y="5401861"/>
                </a:cubicBezTo>
                <a:cubicBezTo>
                  <a:pt x="2645695" y="5401861"/>
                  <a:pt x="2645695" y="5401861"/>
                  <a:pt x="2645792" y="5399688"/>
                </a:cubicBezTo>
                <a:cubicBezTo>
                  <a:pt x="2645792" y="5399688"/>
                  <a:pt x="2645792" y="5399688"/>
                  <a:pt x="2645889" y="5397516"/>
                </a:cubicBezTo>
                <a:cubicBezTo>
                  <a:pt x="2662488" y="5402611"/>
                  <a:pt x="2637103" y="5405831"/>
                  <a:pt x="2645307" y="5410551"/>
                </a:cubicBezTo>
                <a:cubicBezTo>
                  <a:pt x="2661713" y="5419991"/>
                  <a:pt x="2661518" y="5424337"/>
                  <a:pt x="2669529" y="5433402"/>
                </a:cubicBezTo>
                <a:cubicBezTo>
                  <a:pt x="2652637" y="5434825"/>
                  <a:pt x="2660840" y="5439547"/>
                  <a:pt x="2652249" y="5443516"/>
                </a:cubicBezTo>
                <a:cubicBezTo>
                  <a:pt x="2669042" y="5444267"/>
                  <a:pt x="2668946" y="5446439"/>
                  <a:pt x="2677438" y="5444642"/>
                </a:cubicBezTo>
                <a:cubicBezTo>
                  <a:pt x="2669141" y="5442094"/>
                  <a:pt x="2669238" y="5439922"/>
                  <a:pt x="2669432" y="5435575"/>
                </a:cubicBezTo>
                <a:cubicBezTo>
                  <a:pt x="2669432" y="5435575"/>
                  <a:pt x="2669432" y="5435575"/>
                  <a:pt x="2669529" y="5433402"/>
                </a:cubicBezTo>
                <a:cubicBezTo>
                  <a:pt x="2677925" y="5433778"/>
                  <a:pt x="2669723" y="5429058"/>
                  <a:pt x="2669819" y="5426886"/>
                </a:cubicBezTo>
                <a:cubicBezTo>
                  <a:pt x="2678217" y="5427260"/>
                  <a:pt x="2678217" y="5427260"/>
                  <a:pt x="2678217" y="5427260"/>
                </a:cubicBezTo>
                <a:cubicBezTo>
                  <a:pt x="2695011" y="5428009"/>
                  <a:pt x="2686417" y="5431981"/>
                  <a:pt x="2686225" y="5436326"/>
                </a:cubicBezTo>
                <a:cubicBezTo>
                  <a:pt x="2694622" y="5436701"/>
                  <a:pt x="2686225" y="5436326"/>
                  <a:pt x="2694622" y="5436701"/>
                </a:cubicBezTo>
                <a:cubicBezTo>
                  <a:pt x="2694622" y="5436701"/>
                  <a:pt x="2694622" y="5436701"/>
                  <a:pt x="2703019" y="5437076"/>
                </a:cubicBezTo>
                <a:cubicBezTo>
                  <a:pt x="2694429" y="5441046"/>
                  <a:pt x="2719426" y="5446517"/>
                  <a:pt x="2736317" y="5445094"/>
                </a:cubicBezTo>
                <a:cubicBezTo>
                  <a:pt x="2736511" y="5440748"/>
                  <a:pt x="2736511" y="5440748"/>
                  <a:pt x="2736608" y="5438575"/>
                </a:cubicBezTo>
                <a:cubicBezTo>
                  <a:pt x="2736608" y="5438575"/>
                  <a:pt x="2745004" y="5438950"/>
                  <a:pt x="2745004" y="5438950"/>
                </a:cubicBezTo>
                <a:cubicBezTo>
                  <a:pt x="2745101" y="5436777"/>
                  <a:pt x="2745101" y="5436777"/>
                  <a:pt x="2745101" y="5436777"/>
                </a:cubicBezTo>
                <a:cubicBezTo>
                  <a:pt x="2753402" y="5439326"/>
                  <a:pt x="2761896" y="5437528"/>
                  <a:pt x="2770390" y="5435731"/>
                </a:cubicBezTo>
                <a:cubicBezTo>
                  <a:pt x="2770390" y="5435731"/>
                  <a:pt x="2770390" y="5435731"/>
                  <a:pt x="2770291" y="5437904"/>
                </a:cubicBezTo>
                <a:cubicBezTo>
                  <a:pt x="2770291" y="5437904"/>
                  <a:pt x="2778691" y="5438279"/>
                  <a:pt x="2778691" y="5438279"/>
                </a:cubicBezTo>
                <a:cubicBezTo>
                  <a:pt x="2778789" y="5436106"/>
                  <a:pt x="2778789" y="5436106"/>
                  <a:pt x="2778789" y="5436106"/>
                </a:cubicBezTo>
                <a:cubicBezTo>
                  <a:pt x="2770390" y="5435731"/>
                  <a:pt x="2770390" y="5435731"/>
                  <a:pt x="2770390" y="5435731"/>
                </a:cubicBezTo>
                <a:cubicBezTo>
                  <a:pt x="2770487" y="5433559"/>
                  <a:pt x="2753695" y="5432808"/>
                  <a:pt x="2753695" y="5432808"/>
                </a:cubicBezTo>
                <a:cubicBezTo>
                  <a:pt x="2753791" y="5430635"/>
                  <a:pt x="2762187" y="5431011"/>
                  <a:pt x="2762285" y="5428837"/>
                </a:cubicBezTo>
                <a:cubicBezTo>
                  <a:pt x="2762285" y="5428837"/>
                  <a:pt x="2762383" y="5426665"/>
                  <a:pt x="2762383" y="5426665"/>
                </a:cubicBezTo>
                <a:cubicBezTo>
                  <a:pt x="2762383" y="5426665"/>
                  <a:pt x="2770777" y="5427039"/>
                  <a:pt x="2770777" y="5427039"/>
                </a:cubicBezTo>
                <a:cubicBezTo>
                  <a:pt x="2770777" y="5427039"/>
                  <a:pt x="2770777" y="5427039"/>
                  <a:pt x="2770875" y="5424867"/>
                </a:cubicBezTo>
                <a:cubicBezTo>
                  <a:pt x="2762383" y="5426665"/>
                  <a:pt x="2762383" y="5426665"/>
                  <a:pt x="2762383" y="5426665"/>
                </a:cubicBezTo>
                <a:cubicBezTo>
                  <a:pt x="2762383" y="5426665"/>
                  <a:pt x="2753985" y="5426289"/>
                  <a:pt x="2753985" y="5426289"/>
                </a:cubicBezTo>
                <a:cubicBezTo>
                  <a:pt x="2754081" y="5424117"/>
                  <a:pt x="2754081" y="5424117"/>
                  <a:pt x="2754276" y="5419771"/>
                </a:cubicBezTo>
                <a:cubicBezTo>
                  <a:pt x="2737383" y="5421195"/>
                  <a:pt x="2737481" y="5419022"/>
                  <a:pt x="2737675" y="5414677"/>
                </a:cubicBezTo>
                <a:cubicBezTo>
                  <a:pt x="2712484" y="5413551"/>
                  <a:pt x="2720494" y="5422617"/>
                  <a:pt x="2703602" y="5424041"/>
                </a:cubicBezTo>
                <a:cubicBezTo>
                  <a:pt x="2695302" y="5421493"/>
                  <a:pt x="2695302" y="5421493"/>
                  <a:pt x="2686902" y="5421117"/>
                </a:cubicBezTo>
                <a:cubicBezTo>
                  <a:pt x="2686902" y="5421117"/>
                  <a:pt x="2686807" y="5423290"/>
                  <a:pt x="2678411" y="5422914"/>
                </a:cubicBezTo>
                <a:cubicBezTo>
                  <a:pt x="2678604" y="5418568"/>
                  <a:pt x="2670207" y="5418193"/>
                  <a:pt x="2670305" y="5416021"/>
                </a:cubicBezTo>
                <a:cubicBezTo>
                  <a:pt x="2670402" y="5413849"/>
                  <a:pt x="2678895" y="5412052"/>
                  <a:pt x="2678895" y="5412052"/>
                </a:cubicBezTo>
                <a:cubicBezTo>
                  <a:pt x="2678895" y="5412052"/>
                  <a:pt x="2678895" y="5412052"/>
                  <a:pt x="2687291" y="5412426"/>
                </a:cubicBezTo>
                <a:cubicBezTo>
                  <a:pt x="2695885" y="5408456"/>
                  <a:pt x="2696078" y="5404111"/>
                  <a:pt x="2696369" y="5397592"/>
                </a:cubicBezTo>
                <a:cubicBezTo>
                  <a:pt x="2679478" y="5399016"/>
                  <a:pt x="2662682" y="5398265"/>
                  <a:pt x="2671273" y="5394295"/>
                </a:cubicBezTo>
                <a:cubicBezTo>
                  <a:pt x="2667126" y="5393020"/>
                  <a:pt x="2665073" y="5391841"/>
                  <a:pt x="2662998" y="5391204"/>
                </a:cubicBezTo>
                <a:cubicBezTo>
                  <a:pt x="2660923" y="5390568"/>
                  <a:pt x="2658824" y="5390473"/>
                  <a:pt x="2654577" y="5391373"/>
                </a:cubicBezTo>
                <a:lnTo>
                  <a:pt x="2646923" y="5392559"/>
                </a:lnTo>
                <a:lnTo>
                  <a:pt x="2655462" y="5375252"/>
                </a:lnTo>
                <a:cubicBezTo>
                  <a:pt x="2656048" y="5373748"/>
                  <a:pt x="2654803" y="5373261"/>
                  <a:pt x="2652310" y="5372287"/>
                </a:cubicBezTo>
                <a:cubicBezTo>
                  <a:pt x="2649817" y="5371313"/>
                  <a:pt x="2647325" y="5370339"/>
                  <a:pt x="2646736" y="5371841"/>
                </a:cubicBezTo>
                <a:lnTo>
                  <a:pt x="2636104" y="5393125"/>
                </a:lnTo>
                <a:lnTo>
                  <a:pt x="2629994" y="5392492"/>
                </a:lnTo>
                <a:lnTo>
                  <a:pt x="2631774" y="5392055"/>
                </a:lnTo>
                <a:cubicBezTo>
                  <a:pt x="2631094" y="5390050"/>
                  <a:pt x="2630878" y="5387791"/>
                  <a:pt x="2630028" y="5385285"/>
                </a:cubicBezTo>
                <a:lnTo>
                  <a:pt x="2627886" y="5382099"/>
                </a:lnTo>
                <a:lnTo>
                  <a:pt x="2636419" y="5382095"/>
                </a:lnTo>
                <a:cubicBezTo>
                  <a:pt x="2636419" y="5382095"/>
                  <a:pt x="2628390" y="5381736"/>
                  <a:pt x="2628390" y="5381736"/>
                </a:cubicBezTo>
                <a:lnTo>
                  <a:pt x="2627885" y="5382097"/>
                </a:lnTo>
                <a:lnTo>
                  <a:pt x="2624475" y="5377025"/>
                </a:lnTo>
                <a:cubicBezTo>
                  <a:pt x="2628011" y="5367971"/>
                  <a:pt x="2629192" y="5364953"/>
                  <a:pt x="2638490" y="5359888"/>
                </a:cubicBezTo>
                <a:cubicBezTo>
                  <a:pt x="2635861" y="5355381"/>
                  <a:pt x="2635179" y="5353377"/>
                  <a:pt x="2635089" y="5349862"/>
                </a:cubicBezTo>
                <a:lnTo>
                  <a:pt x="2636194" y="5345358"/>
                </a:lnTo>
                <a:lnTo>
                  <a:pt x="2640390" y="5343792"/>
                </a:lnTo>
                <a:cubicBezTo>
                  <a:pt x="2651817" y="5341233"/>
                  <a:pt x="2667998" y="5340726"/>
                  <a:pt x="2674668" y="5336112"/>
                </a:cubicBezTo>
                <a:cubicBezTo>
                  <a:pt x="2648865" y="5334958"/>
                  <a:pt x="2649061" y="5330600"/>
                  <a:pt x="2640556" y="5328037"/>
                </a:cubicBezTo>
                <a:lnTo>
                  <a:pt x="2640444" y="5328049"/>
                </a:lnTo>
                <a:lnTo>
                  <a:pt x="2640575" y="5327516"/>
                </a:lnTo>
                <a:lnTo>
                  <a:pt x="2649246" y="5308687"/>
                </a:lnTo>
                <a:lnTo>
                  <a:pt x="2664481" y="5309104"/>
                </a:lnTo>
                <a:cubicBezTo>
                  <a:pt x="2669735" y="5309068"/>
                  <a:pt x="2673951" y="5308714"/>
                  <a:pt x="2673999" y="5307630"/>
                </a:cubicBezTo>
                <a:cubicBezTo>
                  <a:pt x="2682289" y="5310172"/>
                  <a:pt x="2673612" y="5316298"/>
                  <a:pt x="2681997" y="5316672"/>
                </a:cubicBezTo>
                <a:cubicBezTo>
                  <a:pt x="2690386" y="5317048"/>
                  <a:pt x="2698771" y="5317421"/>
                  <a:pt x="2698964" y="5313087"/>
                </a:cubicBezTo>
                <a:cubicBezTo>
                  <a:pt x="2699061" y="5310920"/>
                  <a:pt x="2690772" y="5308379"/>
                  <a:pt x="2690868" y="5306212"/>
                </a:cubicBezTo>
                <a:cubicBezTo>
                  <a:pt x="2690868" y="5306212"/>
                  <a:pt x="2699350" y="5304420"/>
                  <a:pt x="2699449" y="5302253"/>
                </a:cubicBezTo>
                <a:cubicBezTo>
                  <a:pt x="2691158" y="5299712"/>
                  <a:pt x="2691158" y="5299712"/>
                  <a:pt x="2691256" y="5297545"/>
                </a:cubicBezTo>
                <a:cubicBezTo>
                  <a:pt x="2699738" y="5295752"/>
                  <a:pt x="2708028" y="5298294"/>
                  <a:pt x="2716510" y="5296501"/>
                </a:cubicBezTo>
                <a:cubicBezTo>
                  <a:pt x="2716510" y="5296501"/>
                  <a:pt x="2716510" y="5296501"/>
                  <a:pt x="2716415" y="5298668"/>
                </a:cubicBezTo>
                <a:cubicBezTo>
                  <a:pt x="2716415" y="5298668"/>
                  <a:pt x="2716415" y="5298668"/>
                  <a:pt x="2724799" y="5299043"/>
                </a:cubicBezTo>
                <a:cubicBezTo>
                  <a:pt x="2724799" y="5299043"/>
                  <a:pt x="2724799" y="5299043"/>
                  <a:pt x="2724896" y="5296875"/>
                </a:cubicBezTo>
                <a:cubicBezTo>
                  <a:pt x="2724992" y="5294708"/>
                  <a:pt x="2733474" y="5292917"/>
                  <a:pt x="2733571" y="5290750"/>
                </a:cubicBezTo>
                <a:cubicBezTo>
                  <a:pt x="2733571" y="5290750"/>
                  <a:pt x="2733571" y="5290750"/>
                  <a:pt x="2725187" y="5290375"/>
                </a:cubicBezTo>
                <a:cubicBezTo>
                  <a:pt x="2725187" y="5290375"/>
                  <a:pt x="2725284" y="5288208"/>
                  <a:pt x="2725284" y="5288208"/>
                </a:cubicBezTo>
                <a:cubicBezTo>
                  <a:pt x="2733765" y="5286416"/>
                  <a:pt x="2733861" y="5284249"/>
                  <a:pt x="2725477" y="5283875"/>
                </a:cubicBezTo>
                <a:cubicBezTo>
                  <a:pt x="2725477" y="5283875"/>
                  <a:pt x="2725477" y="5283875"/>
                  <a:pt x="2717090" y="5283501"/>
                </a:cubicBezTo>
                <a:cubicBezTo>
                  <a:pt x="2716995" y="5285667"/>
                  <a:pt x="2716995" y="5285667"/>
                  <a:pt x="2716898" y="5287834"/>
                </a:cubicBezTo>
                <a:cubicBezTo>
                  <a:pt x="2716801" y="5290001"/>
                  <a:pt x="2716801" y="5290001"/>
                  <a:pt x="2716801" y="5290001"/>
                </a:cubicBezTo>
                <a:cubicBezTo>
                  <a:pt x="2716801" y="5290001"/>
                  <a:pt x="2716704" y="5292167"/>
                  <a:pt x="2716704" y="5292167"/>
                </a:cubicBezTo>
                <a:cubicBezTo>
                  <a:pt x="2708414" y="5289627"/>
                  <a:pt x="2699835" y="5293585"/>
                  <a:pt x="2683064" y="5292837"/>
                </a:cubicBezTo>
                <a:cubicBezTo>
                  <a:pt x="2682868" y="5297171"/>
                  <a:pt x="2674388" y="5298963"/>
                  <a:pt x="2674098" y="5305463"/>
                </a:cubicBezTo>
                <a:cubicBezTo>
                  <a:pt x="2667880" y="5303557"/>
                  <a:pt x="2656837" y="5303879"/>
                  <a:pt x="2651624" y="5305987"/>
                </a:cubicBezTo>
                <a:lnTo>
                  <a:pt x="2649636" y="5307843"/>
                </a:lnTo>
                <a:lnTo>
                  <a:pt x="2649942" y="5307177"/>
                </a:lnTo>
                <a:cubicBezTo>
                  <a:pt x="2656911" y="5294027"/>
                  <a:pt x="2664759" y="5281438"/>
                  <a:pt x="2670067" y="5267857"/>
                </a:cubicBezTo>
                <a:lnTo>
                  <a:pt x="2675199" y="5251041"/>
                </a:lnTo>
                <a:lnTo>
                  <a:pt x="2678462" y="5251187"/>
                </a:lnTo>
                <a:cubicBezTo>
                  <a:pt x="2674048" y="5255420"/>
                  <a:pt x="2680295" y="5257362"/>
                  <a:pt x="2689768" y="5258062"/>
                </a:cubicBezTo>
                <a:lnTo>
                  <a:pt x="2719749" y="5257504"/>
                </a:lnTo>
                <a:lnTo>
                  <a:pt x="2722643" y="5262744"/>
                </a:lnTo>
                <a:cubicBezTo>
                  <a:pt x="2721513" y="5264584"/>
                  <a:pt x="2719352" y="5266109"/>
                  <a:pt x="2719352" y="5266109"/>
                </a:cubicBezTo>
                <a:cubicBezTo>
                  <a:pt x="2710893" y="5267894"/>
                  <a:pt x="2719255" y="5268268"/>
                  <a:pt x="2719158" y="5270425"/>
                </a:cubicBezTo>
                <a:cubicBezTo>
                  <a:pt x="2719158" y="5270425"/>
                  <a:pt x="2719063" y="5272583"/>
                  <a:pt x="2710700" y="5272209"/>
                </a:cubicBezTo>
                <a:cubicBezTo>
                  <a:pt x="2710700" y="5272209"/>
                  <a:pt x="2719063" y="5272583"/>
                  <a:pt x="2719063" y="5272583"/>
                </a:cubicBezTo>
                <a:cubicBezTo>
                  <a:pt x="2727423" y="5272956"/>
                  <a:pt x="2727328" y="5275114"/>
                  <a:pt x="2727328" y="5275114"/>
                </a:cubicBezTo>
                <a:cubicBezTo>
                  <a:pt x="2735689" y="5275487"/>
                  <a:pt x="2727423" y="5272956"/>
                  <a:pt x="2735785" y="5273329"/>
                </a:cubicBezTo>
                <a:cubicBezTo>
                  <a:pt x="2744148" y="5273703"/>
                  <a:pt x="2744051" y="5275860"/>
                  <a:pt x="2743954" y="5278018"/>
                </a:cubicBezTo>
                <a:cubicBezTo>
                  <a:pt x="2760774" y="5276607"/>
                  <a:pt x="2760485" y="5283081"/>
                  <a:pt x="2777307" y="5281668"/>
                </a:cubicBezTo>
                <a:cubicBezTo>
                  <a:pt x="2777403" y="5279512"/>
                  <a:pt x="2777499" y="5277353"/>
                  <a:pt x="2777596" y="5275197"/>
                </a:cubicBezTo>
                <a:cubicBezTo>
                  <a:pt x="2769234" y="5274823"/>
                  <a:pt x="2760870" y="5274449"/>
                  <a:pt x="2752510" y="5274077"/>
                </a:cubicBezTo>
                <a:cubicBezTo>
                  <a:pt x="2752704" y="5269762"/>
                  <a:pt x="2752799" y="5267602"/>
                  <a:pt x="2761257" y="5265819"/>
                </a:cubicBezTo>
                <a:cubicBezTo>
                  <a:pt x="2769619" y="5266193"/>
                  <a:pt x="2777980" y="5266566"/>
                  <a:pt x="2778077" y="5264408"/>
                </a:cubicBezTo>
                <a:cubicBezTo>
                  <a:pt x="2786441" y="5264782"/>
                  <a:pt x="2786441" y="5264782"/>
                  <a:pt x="2786537" y="5262625"/>
                </a:cubicBezTo>
                <a:cubicBezTo>
                  <a:pt x="2786537" y="5262625"/>
                  <a:pt x="2778175" y="5262251"/>
                  <a:pt x="2778175" y="5262251"/>
                </a:cubicBezTo>
                <a:cubicBezTo>
                  <a:pt x="2761450" y="5261505"/>
                  <a:pt x="2753185" y="5258973"/>
                  <a:pt x="2744822" y="5258600"/>
                </a:cubicBezTo>
                <a:cubicBezTo>
                  <a:pt x="2740690" y="5257334"/>
                  <a:pt x="2734443" y="5256513"/>
                  <a:pt x="2729217" y="5256281"/>
                </a:cubicBezTo>
                <a:lnTo>
                  <a:pt x="2720270" y="5257412"/>
                </a:lnTo>
                <a:lnTo>
                  <a:pt x="2712176" y="5252693"/>
                </a:lnTo>
                <a:cubicBezTo>
                  <a:pt x="2695317" y="5251939"/>
                  <a:pt x="2695317" y="5251939"/>
                  <a:pt x="2678462" y="5251187"/>
                </a:cubicBezTo>
                <a:cubicBezTo>
                  <a:pt x="2678462" y="5251187"/>
                  <a:pt x="2678559" y="5248975"/>
                  <a:pt x="2678559" y="5248975"/>
                </a:cubicBezTo>
                <a:cubicBezTo>
                  <a:pt x="2686989" y="5249353"/>
                  <a:pt x="2695317" y="5251939"/>
                  <a:pt x="2695417" y="5249729"/>
                </a:cubicBezTo>
                <a:cubicBezTo>
                  <a:pt x="2687088" y="5247141"/>
                  <a:pt x="2695813" y="5240885"/>
                  <a:pt x="2678856" y="5242344"/>
                </a:cubicBezTo>
                <a:cubicBezTo>
                  <a:pt x="2683022" y="5243637"/>
                  <a:pt x="2682971" y="5244743"/>
                  <a:pt x="2680829" y="5245478"/>
                </a:cubicBezTo>
                <a:lnTo>
                  <a:pt x="2676792" y="5245824"/>
                </a:lnTo>
                <a:lnTo>
                  <a:pt x="2678293" y="5240901"/>
                </a:lnTo>
                <a:lnTo>
                  <a:pt x="2678927" y="5240720"/>
                </a:lnTo>
                <a:lnTo>
                  <a:pt x="2678368" y="5240661"/>
                </a:lnTo>
                <a:lnTo>
                  <a:pt x="2679027" y="5238497"/>
                </a:lnTo>
                <a:lnTo>
                  <a:pt x="2679025" y="5238563"/>
                </a:lnTo>
                <a:cubicBezTo>
                  <a:pt x="2679025" y="5238563"/>
                  <a:pt x="2685044" y="5238830"/>
                  <a:pt x="2685044" y="5238830"/>
                </a:cubicBezTo>
                <a:cubicBezTo>
                  <a:pt x="2685044" y="5238830"/>
                  <a:pt x="2683567" y="5238174"/>
                  <a:pt x="2682088" y="5237520"/>
                </a:cubicBezTo>
                <a:lnTo>
                  <a:pt x="2679747" y="5236482"/>
                </a:lnTo>
                <a:lnTo>
                  <a:pt x="2684693" y="5223370"/>
                </a:lnTo>
                <a:lnTo>
                  <a:pt x="2704412" y="5224251"/>
                </a:lnTo>
                <a:cubicBezTo>
                  <a:pt x="2704412" y="5224251"/>
                  <a:pt x="2704412" y="5224251"/>
                  <a:pt x="2704508" y="5222082"/>
                </a:cubicBezTo>
                <a:cubicBezTo>
                  <a:pt x="2704508" y="5222082"/>
                  <a:pt x="2712956" y="5222459"/>
                  <a:pt x="2712956" y="5222459"/>
                </a:cubicBezTo>
                <a:cubicBezTo>
                  <a:pt x="2721406" y="5222836"/>
                  <a:pt x="2721406" y="5222836"/>
                  <a:pt x="2721406" y="5222836"/>
                </a:cubicBezTo>
                <a:cubicBezTo>
                  <a:pt x="2721308" y="5225006"/>
                  <a:pt x="2721308" y="5225006"/>
                  <a:pt x="2721213" y="5227174"/>
                </a:cubicBezTo>
                <a:cubicBezTo>
                  <a:pt x="2729469" y="5231890"/>
                  <a:pt x="2746561" y="5228308"/>
                  <a:pt x="2754915" y="5230853"/>
                </a:cubicBezTo>
                <a:cubicBezTo>
                  <a:pt x="2754817" y="5233022"/>
                  <a:pt x="2754719" y="5235191"/>
                  <a:pt x="2754624" y="5237361"/>
                </a:cubicBezTo>
                <a:cubicBezTo>
                  <a:pt x="2746174" y="5236984"/>
                  <a:pt x="2737626" y="5238775"/>
                  <a:pt x="2729177" y="5238398"/>
                </a:cubicBezTo>
                <a:cubicBezTo>
                  <a:pt x="2729080" y="5240567"/>
                  <a:pt x="2720630" y="5240189"/>
                  <a:pt x="2712181" y="5239813"/>
                </a:cubicBezTo>
                <a:cubicBezTo>
                  <a:pt x="2712181" y="5239813"/>
                  <a:pt x="2712084" y="5241982"/>
                  <a:pt x="2712084" y="5241982"/>
                </a:cubicBezTo>
                <a:cubicBezTo>
                  <a:pt x="2712084" y="5241982"/>
                  <a:pt x="2712084" y="5241982"/>
                  <a:pt x="2720534" y="5242358"/>
                </a:cubicBezTo>
                <a:cubicBezTo>
                  <a:pt x="2720534" y="5242358"/>
                  <a:pt x="2729080" y="5240567"/>
                  <a:pt x="2737530" y="5240944"/>
                </a:cubicBezTo>
                <a:cubicBezTo>
                  <a:pt x="2737626" y="5238775"/>
                  <a:pt x="2746077" y="5239153"/>
                  <a:pt x="2754527" y="5239531"/>
                </a:cubicBezTo>
                <a:cubicBezTo>
                  <a:pt x="2763072" y="5237738"/>
                  <a:pt x="2763169" y="5235568"/>
                  <a:pt x="2780067" y="5236324"/>
                </a:cubicBezTo>
                <a:cubicBezTo>
                  <a:pt x="2788615" y="5234532"/>
                  <a:pt x="2788711" y="5232364"/>
                  <a:pt x="2788808" y="5230193"/>
                </a:cubicBezTo>
                <a:cubicBezTo>
                  <a:pt x="2797258" y="5230570"/>
                  <a:pt x="2797258" y="5230570"/>
                  <a:pt x="2797258" y="5230570"/>
                </a:cubicBezTo>
                <a:cubicBezTo>
                  <a:pt x="2805708" y="5230948"/>
                  <a:pt x="2814154" y="5231325"/>
                  <a:pt x="2822703" y="5229534"/>
                </a:cubicBezTo>
                <a:cubicBezTo>
                  <a:pt x="2822797" y="5227366"/>
                  <a:pt x="2822797" y="5227366"/>
                  <a:pt x="2822797" y="5227366"/>
                </a:cubicBezTo>
                <a:cubicBezTo>
                  <a:pt x="2831151" y="5229911"/>
                  <a:pt x="2839504" y="5232458"/>
                  <a:pt x="2847952" y="5232835"/>
                </a:cubicBezTo>
                <a:cubicBezTo>
                  <a:pt x="2839311" y="5236796"/>
                  <a:pt x="2856113" y="5239720"/>
                  <a:pt x="2855919" y="5244058"/>
                </a:cubicBezTo>
                <a:cubicBezTo>
                  <a:pt x="2855919" y="5244058"/>
                  <a:pt x="2847372" y="5245850"/>
                  <a:pt x="2847372" y="5245850"/>
                </a:cubicBezTo>
                <a:cubicBezTo>
                  <a:pt x="2855725" y="5248396"/>
                  <a:pt x="2855725" y="5248396"/>
                  <a:pt x="2864076" y="5250942"/>
                </a:cubicBezTo>
                <a:cubicBezTo>
                  <a:pt x="2855531" y="5252736"/>
                  <a:pt x="2838825" y="5247641"/>
                  <a:pt x="2830279" y="5249434"/>
                </a:cubicBezTo>
                <a:cubicBezTo>
                  <a:pt x="2830279" y="5249434"/>
                  <a:pt x="2821831" y="5249056"/>
                  <a:pt x="2821831" y="5249056"/>
                </a:cubicBezTo>
                <a:cubicBezTo>
                  <a:pt x="2813575" y="5244341"/>
                  <a:pt x="2796772" y="5241416"/>
                  <a:pt x="2796966" y="5237078"/>
                </a:cubicBezTo>
                <a:cubicBezTo>
                  <a:pt x="2788421" y="5238871"/>
                  <a:pt x="2780067" y="5236324"/>
                  <a:pt x="2779970" y="5238493"/>
                </a:cubicBezTo>
                <a:cubicBezTo>
                  <a:pt x="2788323" y="5241039"/>
                  <a:pt x="2779776" y="5242831"/>
                  <a:pt x="2779679" y="5245001"/>
                </a:cubicBezTo>
                <a:cubicBezTo>
                  <a:pt x="2779679" y="5245001"/>
                  <a:pt x="2788130" y="5245379"/>
                  <a:pt x="2788033" y="5247547"/>
                </a:cubicBezTo>
                <a:cubicBezTo>
                  <a:pt x="2788130" y="5245379"/>
                  <a:pt x="2788130" y="5245379"/>
                  <a:pt x="2788130" y="5245379"/>
                </a:cubicBezTo>
                <a:cubicBezTo>
                  <a:pt x="2796676" y="5243585"/>
                  <a:pt x="2804932" y="5248301"/>
                  <a:pt x="2796288" y="5252261"/>
                </a:cubicBezTo>
                <a:cubicBezTo>
                  <a:pt x="2804738" y="5252638"/>
                  <a:pt x="2813282" y="5250849"/>
                  <a:pt x="2813186" y="5253017"/>
                </a:cubicBezTo>
                <a:cubicBezTo>
                  <a:pt x="2813089" y="5255187"/>
                  <a:pt x="2804641" y="5254809"/>
                  <a:pt x="2804641" y="5254809"/>
                </a:cubicBezTo>
                <a:cubicBezTo>
                  <a:pt x="2804448" y="5259146"/>
                  <a:pt x="2821346" y="5259901"/>
                  <a:pt x="2821151" y="5264240"/>
                </a:cubicBezTo>
                <a:cubicBezTo>
                  <a:pt x="2829601" y="5264618"/>
                  <a:pt x="2821346" y="5259901"/>
                  <a:pt x="2838148" y="5262825"/>
                </a:cubicBezTo>
                <a:cubicBezTo>
                  <a:pt x="2838051" y="5264995"/>
                  <a:pt x="2854853" y="5267918"/>
                  <a:pt x="2863301" y="5268295"/>
                </a:cubicBezTo>
                <a:cubicBezTo>
                  <a:pt x="2871751" y="5268672"/>
                  <a:pt x="2871945" y="5264335"/>
                  <a:pt x="2871945" y="5264335"/>
                </a:cubicBezTo>
                <a:cubicBezTo>
                  <a:pt x="2880395" y="5264712"/>
                  <a:pt x="2880395" y="5264712"/>
                  <a:pt x="2888844" y="5265090"/>
                </a:cubicBezTo>
                <a:cubicBezTo>
                  <a:pt x="2880395" y="5264712"/>
                  <a:pt x="2888650" y="5269428"/>
                  <a:pt x="2880200" y="5269049"/>
                </a:cubicBezTo>
                <a:cubicBezTo>
                  <a:pt x="2871654" y="5270842"/>
                  <a:pt x="2888360" y="5275935"/>
                  <a:pt x="2871363" y="5277349"/>
                </a:cubicBezTo>
                <a:cubicBezTo>
                  <a:pt x="2871363" y="5277349"/>
                  <a:pt x="2871459" y="5275180"/>
                  <a:pt x="2871459" y="5275180"/>
                </a:cubicBezTo>
                <a:cubicBezTo>
                  <a:pt x="2862913" y="5276973"/>
                  <a:pt x="2854466" y="5276595"/>
                  <a:pt x="2854466" y="5276595"/>
                </a:cubicBezTo>
                <a:cubicBezTo>
                  <a:pt x="2862720" y="5281311"/>
                  <a:pt x="2845531" y="5287063"/>
                  <a:pt x="2853787" y="5291780"/>
                </a:cubicBezTo>
                <a:cubicBezTo>
                  <a:pt x="2853787" y="5291780"/>
                  <a:pt x="2853690" y="5293948"/>
                  <a:pt x="2853690" y="5293948"/>
                </a:cubicBezTo>
                <a:cubicBezTo>
                  <a:pt x="2853690" y="5293948"/>
                  <a:pt x="2862139" y="5294325"/>
                  <a:pt x="2862139" y="5294325"/>
                </a:cubicBezTo>
                <a:cubicBezTo>
                  <a:pt x="2862139" y="5294325"/>
                  <a:pt x="2862139" y="5294325"/>
                  <a:pt x="2862235" y="5292157"/>
                </a:cubicBezTo>
                <a:cubicBezTo>
                  <a:pt x="2879135" y="5292911"/>
                  <a:pt x="2862623" y="5283480"/>
                  <a:pt x="2887972" y="5284612"/>
                </a:cubicBezTo>
                <a:cubicBezTo>
                  <a:pt x="2879328" y="5288572"/>
                  <a:pt x="2887778" y="5288950"/>
                  <a:pt x="2887585" y="5293288"/>
                </a:cubicBezTo>
                <a:cubicBezTo>
                  <a:pt x="2887682" y="5291120"/>
                  <a:pt x="2879233" y="5290741"/>
                  <a:pt x="2879233" y="5290741"/>
                </a:cubicBezTo>
                <a:cubicBezTo>
                  <a:pt x="2879135" y="5292911"/>
                  <a:pt x="2879039" y="5295079"/>
                  <a:pt x="2879039" y="5295079"/>
                </a:cubicBezTo>
                <a:cubicBezTo>
                  <a:pt x="2887391" y="5297627"/>
                  <a:pt x="2887585" y="5293288"/>
                  <a:pt x="2887488" y="5295457"/>
                </a:cubicBezTo>
                <a:cubicBezTo>
                  <a:pt x="2879039" y="5295079"/>
                  <a:pt x="2887293" y="5299795"/>
                  <a:pt x="2878747" y="5301587"/>
                </a:cubicBezTo>
                <a:cubicBezTo>
                  <a:pt x="2887101" y="5304133"/>
                  <a:pt x="2903903" y="5307058"/>
                  <a:pt x="2895258" y="5311019"/>
                </a:cubicBezTo>
                <a:cubicBezTo>
                  <a:pt x="2903710" y="5311396"/>
                  <a:pt x="2903611" y="5313565"/>
                  <a:pt x="2903514" y="5315734"/>
                </a:cubicBezTo>
                <a:cubicBezTo>
                  <a:pt x="2895065" y="5315357"/>
                  <a:pt x="2894969" y="5317526"/>
                  <a:pt x="2894872" y="5319696"/>
                </a:cubicBezTo>
                <a:cubicBezTo>
                  <a:pt x="2894872" y="5319696"/>
                  <a:pt x="2903321" y="5320073"/>
                  <a:pt x="2903225" y="5322242"/>
                </a:cubicBezTo>
                <a:cubicBezTo>
                  <a:pt x="2903225" y="5322242"/>
                  <a:pt x="2903127" y="5324411"/>
                  <a:pt x="2903031" y="5326580"/>
                </a:cubicBezTo>
                <a:cubicBezTo>
                  <a:pt x="2919831" y="5329503"/>
                  <a:pt x="2893902" y="5341387"/>
                  <a:pt x="2893709" y="5345724"/>
                </a:cubicBezTo>
                <a:cubicBezTo>
                  <a:pt x="2902062" y="5348270"/>
                  <a:pt x="2910412" y="5350817"/>
                  <a:pt x="2901771" y="5354778"/>
                </a:cubicBezTo>
                <a:cubicBezTo>
                  <a:pt x="2910219" y="5355155"/>
                  <a:pt x="2910219" y="5355155"/>
                  <a:pt x="2910219" y="5355155"/>
                </a:cubicBezTo>
                <a:cubicBezTo>
                  <a:pt x="2918669" y="5355533"/>
                  <a:pt x="2927117" y="5355910"/>
                  <a:pt x="2935665" y="5354119"/>
                </a:cubicBezTo>
                <a:cubicBezTo>
                  <a:pt x="2943921" y="5358834"/>
                  <a:pt x="2935470" y="5358457"/>
                  <a:pt x="2935374" y="5360626"/>
                </a:cubicBezTo>
                <a:cubicBezTo>
                  <a:pt x="2952273" y="5361380"/>
                  <a:pt x="2960431" y="5368266"/>
                  <a:pt x="2977523" y="5364682"/>
                </a:cubicBezTo>
                <a:cubicBezTo>
                  <a:pt x="2977718" y="5360344"/>
                  <a:pt x="2978105" y="5351666"/>
                  <a:pt x="2995102" y="5350252"/>
                </a:cubicBezTo>
                <a:cubicBezTo>
                  <a:pt x="2995102" y="5350252"/>
                  <a:pt x="3003551" y="5350630"/>
                  <a:pt x="3003551" y="5350630"/>
                </a:cubicBezTo>
                <a:cubicBezTo>
                  <a:pt x="3003551" y="5350630"/>
                  <a:pt x="3003454" y="5352799"/>
                  <a:pt x="3003454" y="5352799"/>
                </a:cubicBezTo>
                <a:cubicBezTo>
                  <a:pt x="3011901" y="5353176"/>
                  <a:pt x="3011999" y="5351008"/>
                  <a:pt x="3011999" y="5351008"/>
                </a:cubicBezTo>
                <a:cubicBezTo>
                  <a:pt x="3012192" y="5346669"/>
                  <a:pt x="3012386" y="5342330"/>
                  <a:pt x="3012482" y="5340162"/>
                </a:cubicBezTo>
                <a:cubicBezTo>
                  <a:pt x="3004228" y="5335447"/>
                  <a:pt x="2995586" y="5339407"/>
                  <a:pt x="2987136" y="5339030"/>
                </a:cubicBezTo>
                <a:cubicBezTo>
                  <a:pt x="2995683" y="5337238"/>
                  <a:pt x="2995779" y="5335069"/>
                  <a:pt x="3004228" y="5335447"/>
                </a:cubicBezTo>
                <a:cubicBezTo>
                  <a:pt x="3004228" y="5335447"/>
                  <a:pt x="3012676" y="5335824"/>
                  <a:pt x="3021126" y="5336202"/>
                </a:cubicBezTo>
                <a:cubicBezTo>
                  <a:pt x="3021223" y="5334033"/>
                  <a:pt x="3029673" y="5334408"/>
                  <a:pt x="3021321" y="5331863"/>
                </a:cubicBezTo>
                <a:cubicBezTo>
                  <a:pt x="3012871" y="5331486"/>
                  <a:pt x="3012871" y="5331486"/>
                  <a:pt x="3012774" y="5333655"/>
                </a:cubicBezTo>
                <a:cubicBezTo>
                  <a:pt x="3004325" y="5333278"/>
                  <a:pt x="3004325" y="5333278"/>
                  <a:pt x="3004325" y="5333278"/>
                </a:cubicBezTo>
                <a:cubicBezTo>
                  <a:pt x="2996070" y="5328562"/>
                  <a:pt x="2987523" y="5330352"/>
                  <a:pt x="2987620" y="5328184"/>
                </a:cubicBezTo>
                <a:cubicBezTo>
                  <a:pt x="2987718" y="5326015"/>
                  <a:pt x="2987911" y="5321676"/>
                  <a:pt x="2996361" y="5322055"/>
                </a:cubicBezTo>
                <a:cubicBezTo>
                  <a:pt x="2996263" y="5324223"/>
                  <a:pt x="2996167" y="5326393"/>
                  <a:pt x="2996070" y="5328562"/>
                </a:cubicBezTo>
                <a:cubicBezTo>
                  <a:pt x="3013065" y="5327148"/>
                  <a:pt x="3021610" y="5325356"/>
                  <a:pt x="3030158" y="5323563"/>
                </a:cubicBezTo>
                <a:cubicBezTo>
                  <a:pt x="3038606" y="5323941"/>
                  <a:pt x="3038509" y="5326110"/>
                  <a:pt x="3055408" y="5326866"/>
                </a:cubicBezTo>
                <a:cubicBezTo>
                  <a:pt x="3055505" y="5324696"/>
                  <a:pt x="3055600" y="5322527"/>
                  <a:pt x="3055698" y="5320358"/>
                </a:cubicBezTo>
                <a:cubicBezTo>
                  <a:pt x="3055698" y="5320358"/>
                  <a:pt x="3047153" y="5322150"/>
                  <a:pt x="3047251" y="5319980"/>
                </a:cubicBezTo>
                <a:cubicBezTo>
                  <a:pt x="3047540" y="5313473"/>
                  <a:pt x="3056375" y="5305175"/>
                  <a:pt x="3031125" y="5301871"/>
                </a:cubicBezTo>
                <a:cubicBezTo>
                  <a:pt x="3030933" y="5306211"/>
                  <a:pt x="3039383" y="5306588"/>
                  <a:pt x="3039188" y="5310926"/>
                </a:cubicBezTo>
                <a:cubicBezTo>
                  <a:pt x="3030738" y="5310549"/>
                  <a:pt x="3030738" y="5310549"/>
                  <a:pt x="3030738" y="5310549"/>
                </a:cubicBezTo>
                <a:cubicBezTo>
                  <a:pt x="3022289" y="5310172"/>
                  <a:pt x="3022483" y="5305834"/>
                  <a:pt x="3014033" y="5305456"/>
                </a:cubicBezTo>
                <a:cubicBezTo>
                  <a:pt x="3005585" y="5305079"/>
                  <a:pt x="3005585" y="5305079"/>
                  <a:pt x="2997038" y="5306871"/>
                </a:cubicBezTo>
                <a:cubicBezTo>
                  <a:pt x="2997038" y="5306871"/>
                  <a:pt x="2996942" y="5309039"/>
                  <a:pt x="2996942" y="5309039"/>
                </a:cubicBezTo>
                <a:cubicBezTo>
                  <a:pt x="2996942" y="5309039"/>
                  <a:pt x="2996845" y="5311208"/>
                  <a:pt x="2996845" y="5311208"/>
                </a:cubicBezTo>
                <a:cubicBezTo>
                  <a:pt x="2996845" y="5311208"/>
                  <a:pt x="2996748" y="5313377"/>
                  <a:pt x="2996748" y="5313377"/>
                </a:cubicBezTo>
                <a:cubicBezTo>
                  <a:pt x="2979849" y="5312623"/>
                  <a:pt x="2988686" y="5304324"/>
                  <a:pt x="2980333" y="5301778"/>
                </a:cubicBezTo>
                <a:cubicBezTo>
                  <a:pt x="2988879" y="5299986"/>
                  <a:pt x="2988879" y="5299986"/>
                  <a:pt x="2988879" y="5299986"/>
                </a:cubicBezTo>
                <a:cubicBezTo>
                  <a:pt x="2980527" y="5297440"/>
                  <a:pt x="2972175" y="5294893"/>
                  <a:pt x="2972271" y="5292723"/>
                </a:cubicBezTo>
                <a:cubicBezTo>
                  <a:pt x="2989169" y="5293477"/>
                  <a:pt x="2989267" y="5291308"/>
                  <a:pt x="2997716" y="5291686"/>
                </a:cubicBezTo>
                <a:cubicBezTo>
                  <a:pt x="3006071" y="5294234"/>
                  <a:pt x="2997331" y="5300363"/>
                  <a:pt x="3005683" y="5302910"/>
                </a:cubicBezTo>
                <a:cubicBezTo>
                  <a:pt x="3005683" y="5302910"/>
                  <a:pt x="3005683" y="5302910"/>
                  <a:pt x="3014129" y="5303287"/>
                </a:cubicBezTo>
                <a:cubicBezTo>
                  <a:pt x="3014518" y="5294611"/>
                  <a:pt x="3031708" y="5288858"/>
                  <a:pt x="3048316" y="5296120"/>
                </a:cubicBezTo>
                <a:cubicBezTo>
                  <a:pt x="3048316" y="5296120"/>
                  <a:pt x="3048316" y="5296120"/>
                  <a:pt x="3048219" y="5298289"/>
                </a:cubicBezTo>
                <a:cubicBezTo>
                  <a:pt x="3056667" y="5298667"/>
                  <a:pt x="3056667" y="5298667"/>
                  <a:pt x="3056667" y="5298667"/>
                </a:cubicBezTo>
                <a:cubicBezTo>
                  <a:pt x="3056667" y="5298667"/>
                  <a:pt x="3056763" y="5296498"/>
                  <a:pt x="3056763" y="5296498"/>
                </a:cubicBezTo>
                <a:cubicBezTo>
                  <a:pt x="3056861" y="5294329"/>
                  <a:pt x="3056861" y="5294329"/>
                  <a:pt x="3065310" y="5294705"/>
                </a:cubicBezTo>
                <a:cubicBezTo>
                  <a:pt x="3082016" y="5299799"/>
                  <a:pt x="3039188" y="5310926"/>
                  <a:pt x="3072888" y="5314605"/>
                </a:cubicBezTo>
                <a:cubicBezTo>
                  <a:pt x="3081532" y="5310645"/>
                  <a:pt x="3073372" y="5303759"/>
                  <a:pt x="3073663" y="5297252"/>
                </a:cubicBezTo>
                <a:cubicBezTo>
                  <a:pt x="3090563" y="5298007"/>
                  <a:pt x="3107460" y="5298761"/>
                  <a:pt x="3116104" y="5294801"/>
                </a:cubicBezTo>
                <a:cubicBezTo>
                  <a:pt x="3099304" y="5291877"/>
                  <a:pt x="3082501" y="5288952"/>
                  <a:pt x="3074245" y="5284237"/>
                </a:cubicBezTo>
                <a:cubicBezTo>
                  <a:pt x="3065796" y="5283860"/>
                  <a:pt x="3065796" y="5283860"/>
                  <a:pt x="3057345" y="5283483"/>
                </a:cubicBezTo>
                <a:cubicBezTo>
                  <a:pt x="3057442" y="5281313"/>
                  <a:pt x="3049188" y="5276598"/>
                  <a:pt x="3057831" y="5272637"/>
                </a:cubicBezTo>
                <a:cubicBezTo>
                  <a:pt x="3057831" y="5272637"/>
                  <a:pt x="3057831" y="5272637"/>
                  <a:pt x="3066280" y="5273013"/>
                </a:cubicBezTo>
                <a:cubicBezTo>
                  <a:pt x="3066280" y="5273013"/>
                  <a:pt x="3066376" y="5270845"/>
                  <a:pt x="3066376" y="5270845"/>
                </a:cubicBezTo>
                <a:cubicBezTo>
                  <a:pt x="3066376" y="5270845"/>
                  <a:pt x="3066376" y="5270845"/>
                  <a:pt x="3057926" y="5270468"/>
                </a:cubicBezTo>
                <a:lnTo>
                  <a:pt x="3064045" y="5266177"/>
                </a:lnTo>
                <a:lnTo>
                  <a:pt x="3066571" y="5266508"/>
                </a:lnTo>
                <a:cubicBezTo>
                  <a:pt x="3066666" y="5264337"/>
                  <a:pt x="3074923" y="5269053"/>
                  <a:pt x="3074923" y="5269053"/>
                </a:cubicBezTo>
                <a:cubicBezTo>
                  <a:pt x="3083469" y="5267262"/>
                  <a:pt x="3092015" y="5265470"/>
                  <a:pt x="3100562" y="5263679"/>
                </a:cubicBezTo>
                <a:cubicBezTo>
                  <a:pt x="3075213" y="5262546"/>
                  <a:pt x="3083953" y="5256416"/>
                  <a:pt x="3075697" y="5251700"/>
                </a:cubicBezTo>
                <a:cubicBezTo>
                  <a:pt x="3067249" y="5251322"/>
                  <a:pt x="3067152" y="5253492"/>
                  <a:pt x="3067152" y="5253492"/>
                </a:cubicBezTo>
                <a:cubicBezTo>
                  <a:pt x="3058895" y="5248777"/>
                  <a:pt x="3059088" y="5244439"/>
                  <a:pt x="3059283" y="5240100"/>
                </a:cubicBezTo>
                <a:cubicBezTo>
                  <a:pt x="3050834" y="5239724"/>
                  <a:pt x="3050834" y="5239724"/>
                  <a:pt x="3042386" y="5239346"/>
                </a:cubicBezTo>
                <a:cubicBezTo>
                  <a:pt x="3033741" y="5243306"/>
                  <a:pt x="3041997" y="5248022"/>
                  <a:pt x="3033549" y="5247645"/>
                </a:cubicBezTo>
                <a:cubicBezTo>
                  <a:pt x="3033549" y="5247645"/>
                  <a:pt x="3025196" y="5245098"/>
                  <a:pt x="3025293" y="5242928"/>
                </a:cubicBezTo>
                <a:cubicBezTo>
                  <a:pt x="3016842" y="5242552"/>
                  <a:pt x="2999848" y="5243966"/>
                  <a:pt x="3000043" y="5239629"/>
                </a:cubicBezTo>
                <a:cubicBezTo>
                  <a:pt x="3000043" y="5239629"/>
                  <a:pt x="3008491" y="5240006"/>
                  <a:pt x="3008589" y="5237836"/>
                </a:cubicBezTo>
                <a:cubicBezTo>
                  <a:pt x="3008589" y="5237836"/>
                  <a:pt x="3000043" y="5239629"/>
                  <a:pt x="3000139" y="5237458"/>
                </a:cubicBezTo>
                <a:cubicBezTo>
                  <a:pt x="3008781" y="5233498"/>
                  <a:pt x="3000719" y="5224444"/>
                  <a:pt x="3017811" y="5220861"/>
                </a:cubicBezTo>
                <a:cubicBezTo>
                  <a:pt x="3017714" y="5223030"/>
                  <a:pt x="3017617" y="5225198"/>
                  <a:pt x="3026164" y="5223407"/>
                </a:cubicBezTo>
                <a:cubicBezTo>
                  <a:pt x="3026164" y="5223407"/>
                  <a:pt x="3026260" y="5221238"/>
                  <a:pt x="3034711" y="5221615"/>
                </a:cubicBezTo>
                <a:cubicBezTo>
                  <a:pt x="3051513" y="5224539"/>
                  <a:pt x="3068314" y="5227464"/>
                  <a:pt x="3085020" y="5232556"/>
                </a:cubicBezTo>
                <a:cubicBezTo>
                  <a:pt x="3085117" y="5230387"/>
                  <a:pt x="3085310" y="5226049"/>
                  <a:pt x="3093855" y="5224257"/>
                </a:cubicBezTo>
                <a:cubicBezTo>
                  <a:pt x="3093855" y="5224257"/>
                  <a:pt x="3093855" y="5224257"/>
                  <a:pt x="3102307" y="5224634"/>
                </a:cubicBezTo>
                <a:cubicBezTo>
                  <a:pt x="3102307" y="5224634"/>
                  <a:pt x="3102209" y="5226804"/>
                  <a:pt x="3110657" y="5227181"/>
                </a:cubicBezTo>
                <a:cubicBezTo>
                  <a:pt x="3110754" y="5225011"/>
                  <a:pt x="3119301" y="5223220"/>
                  <a:pt x="3110851" y="5222841"/>
                </a:cubicBezTo>
                <a:cubicBezTo>
                  <a:pt x="3102500" y="5220296"/>
                  <a:pt x="3102403" y="5222464"/>
                  <a:pt x="3102403" y="5222464"/>
                </a:cubicBezTo>
                <a:cubicBezTo>
                  <a:pt x="3094050" y="5219919"/>
                  <a:pt x="3085794" y="5215203"/>
                  <a:pt x="3094340" y="5213411"/>
                </a:cubicBezTo>
                <a:cubicBezTo>
                  <a:pt x="3102791" y="5213788"/>
                  <a:pt x="3094147" y="5217750"/>
                  <a:pt x="3102597" y="5218126"/>
                </a:cubicBezTo>
                <a:cubicBezTo>
                  <a:pt x="3119687" y="5214543"/>
                  <a:pt x="3119978" y="5208036"/>
                  <a:pt x="3111820" y="5201151"/>
                </a:cubicBezTo>
                <a:cubicBezTo>
                  <a:pt x="3103371" y="5200773"/>
                  <a:pt x="3103371" y="5200773"/>
                  <a:pt x="3094922" y="5200397"/>
                </a:cubicBezTo>
                <a:cubicBezTo>
                  <a:pt x="3095117" y="5196058"/>
                  <a:pt x="3095405" y="5189552"/>
                  <a:pt x="3095601" y="5185212"/>
                </a:cubicBezTo>
                <a:cubicBezTo>
                  <a:pt x="3087150" y="5184835"/>
                  <a:pt x="3087150" y="5184835"/>
                  <a:pt x="3078700" y="5184458"/>
                </a:cubicBezTo>
                <a:cubicBezTo>
                  <a:pt x="3078604" y="5186627"/>
                  <a:pt x="3087054" y="5187006"/>
                  <a:pt x="3078604" y="5186627"/>
                </a:cubicBezTo>
                <a:cubicBezTo>
                  <a:pt x="3070154" y="5186249"/>
                  <a:pt x="3070252" y="5184080"/>
                  <a:pt x="3070349" y="5181911"/>
                </a:cubicBezTo>
                <a:cubicBezTo>
                  <a:pt x="3070349" y="5181911"/>
                  <a:pt x="3070349" y="5181911"/>
                  <a:pt x="3078799" y="5182289"/>
                </a:cubicBezTo>
                <a:cubicBezTo>
                  <a:pt x="3078799" y="5182289"/>
                  <a:pt x="3078895" y="5180120"/>
                  <a:pt x="3078895" y="5180120"/>
                </a:cubicBezTo>
                <a:lnTo>
                  <a:pt x="3087344" y="5180497"/>
                </a:lnTo>
                <a:cubicBezTo>
                  <a:pt x="3078895" y="5180120"/>
                  <a:pt x="3087344" y="5180497"/>
                  <a:pt x="3087247" y="5182666"/>
                </a:cubicBezTo>
                <a:cubicBezTo>
                  <a:pt x="3104049" y="5185590"/>
                  <a:pt x="3087635" y="5173989"/>
                  <a:pt x="3104534" y="5174744"/>
                </a:cubicBezTo>
                <a:cubicBezTo>
                  <a:pt x="3104437" y="5176914"/>
                  <a:pt x="3104340" y="5179083"/>
                  <a:pt x="3112788" y="5179460"/>
                </a:cubicBezTo>
                <a:cubicBezTo>
                  <a:pt x="3112885" y="5177292"/>
                  <a:pt x="3121238" y="5179838"/>
                  <a:pt x="3121335" y="5177670"/>
                </a:cubicBezTo>
                <a:cubicBezTo>
                  <a:pt x="3129784" y="5178047"/>
                  <a:pt x="3129784" y="5178047"/>
                  <a:pt x="3129784" y="5178047"/>
                </a:cubicBezTo>
                <a:cubicBezTo>
                  <a:pt x="3146684" y="5178800"/>
                  <a:pt x="3146780" y="5176632"/>
                  <a:pt x="3163679" y="5177387"/>
                </a:cubicBezTo>
                <a:cubicBezTo>
                  <a:pt x="3163582" y="5179555"/>
                  <a:pt x="3163582" y="5179555"/>
                  <a:pt x="3163582" y="5179555"/>
                </a:cubicBezTo>
                <a:cubicBezTo>
                  <a:pt x="3163582" y="5179555"/>
                  <a:pt x="3155037" y="5181347"/>
                  <a:pt x="3155037" y="5181347"/>
                </a:cubicBezTo>
                <a:cubicBezTo>
                  <a:pt x="3154940" y="5183516"/>
                  <a:pt x="3154940" y="5183516"/>
                  <a:pt x="3154843" y="5185686"/>
                </a:cubicBezTo>
                <a:cubicBezTo>
                  <a:pt x="3154843" y="5185686"/>
                  <a:pt x="3154746" y="5187855"/>
                  <a:pt x="3154746" y="5187855"/>
                </a:cubicBezTo>
                <a:cubicBezTo>
                  <a:pt x="3146200" y="5189646"/>
                  <a:pt x="3154649" y="5190023"/>
                  <a:pt x="3163000" y="5192570"/>
                </a:cubicBezTo>
                <a:cubicBezTo>
                  <a:pt x="3162805" y="5196909"/>
                  <a:pt x="3145716" y="5200491"/>
                  <a:pt x="3154067" y="5203038"/>
                </a:cubicBezTo>
                <a:cubicBezTo>
                  <a:pt x="3162613" y="5201246"/>
                  <a:pt x="3162515" y="5203416"/>
                  <a:pt x="3162515" y="5203416"/>
                </a:cubicBezTo>
                <a:cubicBezTo>
                  <a:pt x="3162419" y="5205584"/>
                  <a:pt x="3162419" y="5205584"/>
                  <a:pt x="3162419" y="5205584"/>
                </a:cubicBezTo>
                <a:cubicBezTo>
                  <a:pt x="3162419" y="5205584"/>
                  <a:pt x="3170774" y="5208132"/>
                  <a:pt x="3162321" y="5207754"/>
                </a:cubicBezTo>
                <a:cubicBezTo>
                  <a:pt x="3162321" y="5207754"/>
                  <a:pt x="3162225" y="5209923"/>
                  <a:pt x="3170676" y="5210300"/>
                </a:cubicBezTo>
                <a:cubicBezTo>
                  <a:pt x="3170676" y="5210300"/>
                  <a:pt x="3170676" y="5210300"/>
                  <a:pt x="3170774" y="5208132"/>
                </a:cubicBezTo>
                <a:cubicBezTo>
                  <a:pt x="3170774" y="5208132"/>
                  <a:pt x="3170871" y="5205963"/>
                  <a:pt x="3170871" y="5205963"/>
                </a:cubicBezTo>
                <a:cubicBezTo>
                  <a:pt x="3170967" y="5203794"/>
                  <a:pt x="3170967" y="5203794"/>
                  <a:pt x="3170967" y="5203794"/>
                </a:cubicBezTo>
                <a:cubicBezTo>
                  <a:pt x="3171064" y="5201624"/>
                  <a:pt x="3179513" y="5202001"/>
                  <a:pt x="3179611" y="5199831"/>
                </a:cubicBezTo>
                <a:cubicBezTo>
                  <a:pt x="3179611" y="5199831"/>
                  <a:pt x="3188058" y="5200209"/>
                  <a:pt x="3188154" y="5198040"/>
                </a:cubicBezTo>
                <a:cubicBezTo>
                  <a:pt x="3196896" y="5191911"/>
                  <a:pt x="3179902" y="5193324"/>
                  <a:pt x="3180096" y="5188986"/>
                </a:cubicBezTo>
                <a:cubicBezTo>
                  <a:pt x="3171645" y="5188609"/>
                  <a:pt x="3171645" y="5188609"/>
                  <a:pt x="3163194" y="5188232"/>
                </a:cubicBezTo>
                <a:cubicBezTo>
                  <a:pt x="3163290" y="5186063"/>
                  <a:pt x="3154940" y="5183516"/>
                  <a:pt x="3163388" y="5183893"/>
                </a:cubicBezTo>
                <a:cubicBezTo>
                  <a:pt x="3163485" y="5181725"/>
                  <a:pt x="3163485" y="5181725"/>
                  <a:pt x="3163485" y="5181725"/>
                </a:cubicBezTo>
                <a:cubicBezTo>
                  <a:pt x="3171936" y="5182102"/>
                  <a:pt x="3171936" y="5182102"/>
                  <a:pt x="3171838" y="5184271"/>
                </a:cubicBezTo>
                <a:cubicBezTo>
                  <a:pt x="3197282" y="5183234"/>
                  <a:pt x="3180774" y="5173802"/>
                  <a:pt x="3172516" y="5169087"/>
                </a:cubicBezTo>
                <a:cubicBezTo>
                  <a:pt x="3172614" y="5166918"/>
                  <a:pt x="3172712" y="5164749"/>
                  <a:pt x="3172807" y="5162580"/>
                </a:cubicBezTo>
                <a:cubicBezTo>
                  <a:pt x="3164357" y="5162202"/>
                  <a:pt x="3147555" y="5159279"/>
                  <a:pt x="3139010" y="5161070"/>
                </a:cubicBezTo>
                <a:cubicBezTo>
                  <a:pt x="3138816" y="5165408"/>
                  <a:pt x="3138719" y="5167577"/>
                  <a:pt x="3130075" y="5171539"/>
                </a:cubicBezTo>
                <a:cubicBezTo>
                  <a:pt x="3121626" y="5171161"/>
                  <a:pt x="3121819" y="5166823"/>
                  <a:pt x="3113370" y="5166446"/>
                </a:cubicBezTo>
                <a:cubicBezTo>
                  <a:pt x="3104921" y="5166068"/>
                  <a:pt x="3113176" y="5170784"/>
                  <a:pt x="3096375" y="5167861"/>
                </a:cubicBezTo>
                <a:cubicBezTo>
                  <a:pt x="3096375" y="5167861"/>
                  <a:pt x="3096471" y="5165691"/>
                  <a:pt x="3096471" y="5165691"/>
                </a:cubicBezTo>
                <a:cubicBezTo>
                  <a:pt x="3105502" y="5153053"/>
                  <a:pt x="3106278" y="5135699"/>
                  <a:pt x="3098409" y="5122308"/>
                </a:cubicBezTo>
                <a:cubicBezTo>
                  <a:pt x="3089960" y="5121932"/>
                  <a:pt x="3089863" y="5124100"/>
                  <a:pt x="3089766" y="5126269"/>
                </a:cubicBezTo>
                <a:cubicBezTo>
                  <a:pt x="3089766" y="5126269"/>
                  <a:pt x="3081316" y="5125891"/>
                  <a:pt x="3081316" y="5125891"/>
                </a:cubicBezTo>
                <a:cubicBezTo>
                  <a:pt x="3081510" y="5121553"/>
                  <a:pt x="3081706" y="5117215"/>
                  <a:pt x="3081897" y="5112878"/>
                </a:cubicBezTo>
                <a:cubicBezTo>
                  <a:pt x="3098700" y="5115801"/>
                  <a:pt x="3090057" y="5119763"/>
                  <a:pt x="3106955" y="5120517"/>
                </a:cubicBezTo>
                <a:cubicBezTo>
                  <a:pt x="3106955" y="5120517"/>
                  <a:pt x="3107150" y="5116179"/>
                  <a:pt x="3107246" y="5114009"/>
                </a:cubicBezTo>
                <a:cubicBezTo>
                  <a:pt x="3115695" y="5114386"/>
                  <a:pt x="3124144" y="5114764"/>
                  <a:pt x="3124241" y="5112596"/>
                </a:cubicBezTo>
                <a:cubicBezTo>
                  <a:pt x="3124338" y="5110427"/>
                  <a:pt x="3124338" y="5110427"/>
                  <a:pt x="3124338" y="5110427"/>
                </a:cubicBezTo>
                <a:cubicBezTo>
                  <a:pt x="3132884" y="5108634"/>
                  <a:pt x="3115888" y="5110049"/>
                  <a:pt x="3124532" y="5106089"/>
                </a:cubicBezTo>
                <a:cubicBezTo>
                  <a:pt x="3124532" y="5106089"/>
                  <a:pt x="3132982" y="5106465"/>
                  <a:pt x="3132982" y="5106465"/>
                </a:cubicBezTo>
                <a:cubicBezTo>
                  <a:pt x="3133078" y="5104296"/>
                  <a:pt x="3141528" y="5104673"/>
                  <a:pt x="3141625" y="5102504"/>
                </a:cubicBezTo>
                <a:cubicBezTo>
                  <a:pt x="3124726" y="5101751"/>
                  <a:pt x="3125016" y="5095242"/>
                  <a:pt x="3133562" y="5093450"/>
                </a:cubicBezTo>
                <a:cubicBezTo>
                  <a:pt x="3133756" y="5089112"/>
                  <a:pt x="3133853" y="5086943"/>
                  <a:pt x="3134047" y="5082605"/>
                </a:cubicBezTo>
                <a:cubicBezTo>
                  <a:pt x="3117148" y="5081850"/>
                  <a:pt x="3125501" y="5084397"/>
                  <a:pt x="3116954" y="5086188"/>
                </a:cubicBezTo>
                <a:cubicBezTo>
                  <a:pt x="3108701" y="5081473"/>
                  <a:pt x="3117148" y="5081850"/>
                  <a:pt x="3117245" y="5079681"/>
                </a:cubicBezTo>
                <a:cubicBezTo>
                  <a:pt x="3117245" y="5079681"/>
                  <a:pt x="3117245" y="5079681"/>
                  <a:pt x="3125694" y="5080058"/>
                </a:cubicBezTo>
                <a:cubicBezTo>
                  <a:pt x="3125694" y="5080058"/>
                  <a:pt x="3125694" y="5080058"/>
                  <a:pt x="3125791" y="5077890"/>
                </a:cubicBezTo>
                <a:cubicBezTo>
                  <a:pt x="3134241" y="5078266"/>
                  <a:pt x="3134241" y="5078266"/>
                  <a:pt x="3134338" y="5076097"/>
                </a:cubicBezTo>
                <a:cubicBezTo>
                  <a:pt x="3126081" y="5071383"/>
                  <a:pt x="3134629" y="5069589"/>
                  <a:pt x="3134724" y="5067420"/>
                </a:cubicBezTo>
                <a:cubicBezTo>
                  <a:pt x="3126371" y="5064875"/>
                  <a:pt x="3135209" y="5056575"/>
                  <a:pt x="3135307" y="5054406"/>
                </a:cubicBezTo>
                <a:cubicBezTo>
                  <a:pt x="3118407" y="5053652"/>
                  <a:pt x="3126566" y="5060536"/>
                  <a:pt x="3109670" y="5059781"/>
                </a:cubicBezTo>
                <a:cubicBezTo>
                  <a:pt x="3109960" y="5053274"/>
                  <a:pt x="3118505" y="5051483"/>
                  <a:pt x="3118697" y="5047144"/>
                </a:cubicBezTo>
                <a:cubicBezTo>
                  <a:pt x="3127147" y="5047521"/>
                  <a:pt x="3127340" y="5043183"/>
                  <a:pt x="3135694" y="5045730"/>
                </a:cubicBezTo>
                <a:cubicBezTo>
                  <a:pt x="3127439" y="5041015"/>
                  <a:pt x="3144725" y="5033093"/>
                  <a:pt x="3127923" y="5030170"/>
                </a:cubicBezTo>
                <a:cubicBezTo>
                  <a:pt x="3128019" y="5028000"/>
                  <a:pt x="3128019" y="5028000"/>
                  <a:pt x="3128019" y="5028000"/>
                </a:cubicBezTo>
                <a:cubicBezTo>
                  <a:pt x="3119570" y="5027622"/>
                  <a:pt x="3119570" y="5027622"/>
                  <a:pt x="3119570" y="5027622"/>
                </a:cubicBezTo>
                <a:cubicBezTo>
                  <a:pt x="3119570" y="5027622"/>
                  <a:pt x="3119667" y="5025453"/>
                  <a:pt x="3119667" y="5025453"/>
                </a:cubicBezTo>
                <a:cubicBezTo>
                  <a:pt x="3119763" y="5023285"/>
                  <a:pt x="3128214" y="5023663"/>
                  <a:pt x="3136857" y="5019700"/>
                </a:cubicBezTo>
                <a:cubicBezTo>
                  <a:pt x="3136953" y="5017531"/>
                  <a:pt x="3137050" y="5015362"/>
                  <a:pt x="3137244" y="5011024"/>
                </a:cubicBezTo>
                <a:cubicBezTo>
                  <a:pt x="3145597" y="5013570"/>
                  <a:pt x="3145888" y="5007063"/>
                  <a:pt x="3162689" y="5009987"/>
                </a:cubicBezTo>
                <a:cubicBezTo>
                  <a:pt x="3162689" y="5009987"/>
                  <a:pt x="3162714" y="5009445"/>
                  <a:pt x="3163795" y="5008949"/>
                </a:cubicBezTo>
                <a:lnTo>
                  <a:pt x="3169437" y="5008377"/>
                </a:lnTo>
                <a:lnTo>
                  <a:pt x="3171122" y="5010706"/>
                </a:lnTo>
                <a:lnTo>
                  <a:pt x="3170848" y="5016871"/>
                </a:lnTo>
                <a:lnTo>
                  <a:pt x="3175238" y="5016394"/>
                </a:lnTo>
                <a:lnTo>
                  <a:pt x="3177843" y="5019994"/>
                </a:lnTo>
                <a:lnTo>
                  <a:pt x="3168335" y="5020905"/>
                </a:lnTo>
                <a:lnTo>
                  <a:pt x="3179540" y="5022339"/>
                </a:lnTo>
                <a:lnTo>
                  <a:pt x="3181222" y="5024664"/>
                </a:lnTo>
                <a:lnTo>
                  <a:pt x="3179024" y="5028952"/>
                </a:lnTo>
                <a:lnTo>
                  <a:pt x="3173616" y="5029288"/>
                </a:lnTo>
                <a:cubicBezTo>
                  <a:pt x="3170194" y="5029936"/>
                  <a:pt x="3167889" y="5030900"/>
                  <a:pt x="3167841" y="5031965"/>
                </a:cubicBezTo>
                <a:cubicBezTo>
                  <a:pt x="3167746" y="5034094"/>
                  <a:pt x="3176776" y="5034498"/>
                  <a:pt x="3176776" y="5034498"/>
                </a:cubicBezTo>
                <a:cubicBezTo>
                  <a:pt x="3176681" y="5036627"/>
                  <a:pt x="3167461" y="5040483"/>
                  <a:pt x="3176395" y="5043016"/>
                </a:cubicBezTo>
                <a:cubicBezTo>
                  <a:pt x="3176444" y="5041951"/>
                  <a:pt x="3178702" y="5042052"/>
                  <a:pt x="3180948" y="5042419"/>
                </a:cubicBezTo>
                <a:lnTo>
                  <a:pt x="3181567" y="5042558"/>
                </a:lnTo>
                <a:lnTo>
                  <a:pt x="3182886" y="5046684"/>
                </a:lnTo>
                <a:lnTo>
                  <a:pt x="3168964" y="5051886"/>
                </a:lnTo>
                <a:cubicBezTo>
                  <a:pt x="3166822" y="5054802"/>
                  <a:pt x="3168682" y="5058170"/>
                  <a:pt x="3176612" y="5060715"/>
                </a:cubicBezTo>
                <a:cubicBezTo>
                  <a:pt x="3176417" y="5065086"/>
                  <a:pt x="3168291" y="5066913"/>
                  <a:pt x="3167999" y="5073469"/>
                </a:cubicBezTo>
                <a:cubicBezTo>
                  <a:pt x="3176027" y="5073828"/>
                  <a:pt x="3175930" y="5076013"/>
                  <a:pt x="3184053" y="5074187"/>
                </a:cubicBezTo>
                <a:cubicBezTo>
                  <a:pt x="3184103" y="5073094"/>
                  <a:pt x="3186159" y="5072089"/>
                  <a:pt x="3189206" y="5071406"/>
                </a:cubicBezTo>
                <a:lnTo>
                  <a:pt x="3198954" y="5070639"/>
                </a:lnTo>
                <a:lnTo>
                  <a:pt x="3201110" y="5080522"/>
                </a:lnTo>
                <a:cubicBezTo>
                  <a:pt x="3196240" y="5080159"/>
                  <a:pt x="3198345" y="5083813"/>
                  <a:pt x="3194934" y="5084513"/>
                </a:cubicBezTo>
                <a:cubicBezTo>
                  <a:pt x="3195903" y="5088402"/>
                  <a:pt x="3196548" y="5090994"/>
                  <a:pt x="3197517" y="5094881"/>
                </a:cubicBezTo>
                <a:cubicBezTo>
                  <a:pt x="3207256" y="5095607"/>
                  <a:pt x="3214217" y="5109162"/>
                  <a:pt x="3211929" y="5119169"/>
                </a:cubicBezTo>
                <a:cubicBezTo>
                  <a:pt x="3211116" y="5120698"/>
                  <a:pt x="3206892" y="5122927"/>
                  <a:pt x="3206723" y="5127049"/>
                </a:cubicBezTo>
                <a:cubicBezTo>
                  <a:pt x="3204927" y="5134229"/>
                  <a:pt x="3206374" y="5144830"/>
                  <a:pt x="3214162" y="5147318"/>
                </a:cubicBezTo>
                <a:cubicBezTo>
                  <a:pt x="3209769" y="5153669"/>
                  <a:pt x="3216744" y="5157687"/>
                  <a:pt x="3217054" y="5168521"/>
                </a:cubicBezTo>
                <a:cubicBezTo>
                  <a:pt x="3215103" y="5170285"/>
                  <a:pt x="3212831" y="5170752"/>
                  <a:pt x="3213798" y="5174639"/>
                </a:cubicBezTo>
                <a:cubicBezTo>
                  <a:pt x="3220927" y="5184074"/>
                  <a:pt x="3217826" y="5195609"/>
                  <a:pt x="3228043" y="5203048"/>
                </a:cubicBezTo>
                <a:cubicBezTo>
                  <a:pt x="3224760" y="5228243"/>
                  <a:pt x="3242892" y="5262665"/>
                  <a:pt x="3248702" y="5285994"/>
                </a:cubicBezTo>
                <a:cubicBezTo>
                  <a:pt x="3251298" y="5286821"/>
                  <a:pt x="3253081" y="5289181"/>
                  <a:pt x="3254542" y="5290243"/>
                </a:cubicBezTo>
                <a:cubicBezTo>
                  <a:pt x="3252408" y="5305666"/>
                  <a:pt x="3266485" y="5338196"/>
                  <a:pt x="3282862" y="5351181"/>
                </a:cubicBezTo>
                <a:cubicBezTo>
                  <a:pt x="3273754" y="5362586"/>
                  <a:pt x="3308627" y="5382674"/>
                  <a:pt x="3287186" y="5392525"/>
                </a:cubicBezTo>
                <a:cubicBezTo>
                  <a:pt x="3285713" y="5401000"/>
                  <a:pt x="3292687" y="5405018"/>
                  <a:pt x="3298526" y="5409269"/>
                </a:cubicBezTo>
                <a:cubicBezTo>
                  <a:pt x="3293151" y="5421271"/>
                  <a:pt x="3312952" y="5424017"/>
                  <a:pt x="3308391" y="5434490"/>
                </a:cubicBezTo>
                <a:cubicBezTo>
                  <a:pt x="3313260" y="5434852"/>
                  <a:pt x="3313415" y="5440269"/>
                  <a:pt x="3317148" y="5440866"/>
                </a:cubicBezTo>
                <a:cubicBezTo>
                  <a:pt x="3329119" y="5469741"/>
                  <a:pt x="3365157" y="5470516"/>
                  <a:pt x="3381520" y="5493040"/>
                </a:cubicBezTo>
                <a:cubicBezTo>
                  <a:pt x="3387036" y="5495995"/>
                  <a:pt x="3393043" y="5496124"/>
                  <a:pt x="3397098" y="5498015"/>
                </a:cubicBezTo>
                <a:cubicBezTo>
                  <a:pt x="3402121" y="5503796"/>
                  <a:pt x="3410556" y="5508877"/>
                  <a:pt x="3413307" y="5515122"/>
                </a:cubicBezTo>
                <a:cubicBezTo>
                  <a:pt x="3415089" y="5517480"/>
                  <a:pt x="3413785" y="5521835"/>
                  <a:pt x="3414430" y="5524428"/>
                </a:cubicBezTo>
                <a:cubicBezTo>
                  <a:pt x="3421222" y="5542105"/>
                  <a:pt x="3437276" y="5553796"/>
                  <a:pt x="3447002" y="5564058"/>
                </a:cubicBezTo>
                <a:cubicBezTo>
                  <a:pt x="3453485" y="5570901"/>
                  <a:pt x="3459971" y="5577745"/>
                  <a:pt x="3466452" y="5584586"/>
                </a:cubicBezTo>
                <a:cubicBezTo>
                  <a:pt x="3475855" y="5593556"/>
                  <a:pt x="3484289" y="5598634"/>
                  <a:pt x="3489959" y="5607007"/>
                </a:cubicBezTo>
                <a:cubicBezTo>
                  <a:pt x="3511374" y="5616234"/>
                  <a:pt x="3530825" y="5636762"/>
                  <a:pt x="3554359" y="5640104"/>
                </a:cubicBezTo>
                <a:cubicBezTo>
                  <a:pt x="3560197" y="5644355"/>
                  <a:pt x="3564898" y="5648838"/>
                  <a:pt x="3574315" y="5648268"/>
                </a:cubicBezTo>
                <a:cubicBezTo>
                  <a:pt x="3580475" y="5653815"/>
                  <a:pt x="3590215" y="5654540"/>
                  <a:pt x="3597512" y="5659853"/>
                </a:cubicBezTo>
                <a:cubicBezTo>
                  <a:pt x="3616022" y="5657415"/>
                  <a:pt x="3620709" y="5671438"/>
                  <a:pt x="3640357" y="5668767"/>
                </a:cubicBezTo>
                <a:cubicBezTo>
                  <a:pt x="3660802" y="5674106"/>
                  <a:pt x="3673602" y="5691913"/>
                  <a:pt x="3686078" y="5708423"/>
                </a:cubicBezTo>
                <a:cubicBezTo>
                  <a:pt x="3704084" y="5718350"/>
                  <a:pt x="3716278" y="5704948"/>
                  <a:pt x="3723757" y="5696600"/>
                </a:cubicBezTo>
                <a:cubicBezTo>
                  <a:pt x="3731741" y="5675889"/>
                  <a:pt x="3735994" y="5654583"/>
                  <a:pt x="3745438" y="5634935"/>
                </a:cubicBezTo>
                <a:cubicBezTo>
                  <a:pt x="3752411" y="5638951"/>
                  <a:pt x="3764915" y="5636384"/>
                  <a:pt x="3767499" y="5646752"/>
                </a:cubicBezTo>
                <a:cubicBezTo>
                  <a:pt x="3782920" y="5646310"/>
                  <a:pt x="3806637" y="5635992"/>
                  <a:pt x="3811001" y="5648720"/>
                </a:cubicBezTo>
                <a:cubicBezTo>
                  <a:pt x="3816362" y="5646257"/>
                  <a:pt x="3816516" y="5651675"/>
                  <a:pt x="3821878" y="5649212"/>
                </a:cubicBezTo>
                <a:cubicBezTo>
                  <a:pt x="3820753" y="5639907"/>
                  <a:pt x="3838127" y="5637701"/>
                  <a:pt x="3845101" y="5641720"/>
                </a:cubicBezTo>
                <a:cubicBezTo>
                  <a:pt x="3845917" y="5640191"/>
                  <a:pt x="3844946" y="5636301"/>
                  <a:pt x="3850630" y="5635135"/>
                </a:cubicBezTo>
                <a:cubicBezTo>
                  <a:pt x="3844637" y="5625467"/>
                  <a:pt x="3843991" y="5622875"/>
                  <a:pt x="3845788" y="5615696"/>
                </a:cubicBezTo>
                <a:cubicBezTo>
                  <a:pt x="3852285" y="5613000"/>
                  <a:pt x="3854067" y="5615358"/>
                  <a:pt x="3856174" y="5619012"/>
                </a:cubicBezTo>
                <a:cubicBezTo>
                  <a:pt x="3853899" y="5619478"/>
                  <a:pt x="3851626" y="5619946"/>
                  <a:pt x="3849353" y="5620412"/>
                </a:cubicBezTo>
                <a:cubicBezTo>
                  <a:pt x="3850799" y="5631014"/>
                  <a:pt x="3858910" y="5634798"/>
                  <a:pt x="3857113" y="5641977"/>
                </a:cubicBezTo>
                <a:cubicBezTo>
                  <a:pt x="3856792" y="5640682"/>
                  <a:pt x="3856468" y="5639385"/>
                  <a:pt x="3853059" y="5640087"/>
                </a:cubicBezTo>
                <a:cubicBezTo>
                  <a:pt x="3851109" y="5641849"/>
                  <a:pt x="3854349" y="5645270"/>
                  <a:pt x="3849479" y="5644907"/>
                </a:cubicBezTo>
                <a:cubicBezTo>
                  <a:pt x="3854020" y="5648744"/>
                  <a:pt x="3857258" y="5654549"/>
                  <a:pt x="3859826" y="5660663"/>
                </a:cubicBezTo>
                <a:lnTo>
                  <a:pt x="3862954" y="5669364"/>
                </a:lnTo>
                <a:lnTo>
                  <a:pt x="3862072" y="5669520"/>
                </a:lnTo>
                <a:cubicBezTo>
                  <a:pt x="3861429" y="5670091"/>
                  <a:pt x="3861367" y="5670903"/>
                  <a:pt x="3861304" y="5671714"/>
                </a:cubicBezTo>
                <a:cubicBezTo>
                  <a:pt x="3861304" y="5671714"/>
                  <a:pt x="3861304" y="5671714"/>
                  <a:pt x="3856542" y="5671411"/>
                </a:cubicBezTo>
                <a:cubicBezTo>
                  <a:pt x="3856417" y="5673034"/>
                  <a:pt x="3856417" y="5673034"/>
                  <a:pt x="3856417" y="5673034"/>
                </a:cubicBezTo>
                <a:cubicBezTo>
                  <a:pt x="3856417" y="5673034"/>
                  <a:pt x="3856293" y="5674657"/>
                  <a:pt x="3861053" y="5674959"/>
                </a:cubicBezTo>
                <a:cubicBezTo>
                  <a:pt x="3861053" y="5674959"/>
                  <a:pt x="3861053" y="5674959"/>
                  <a:pt x="3861649" y="5674997"/>
                </a:cubicBezTo>
                <a:lnTo>
                  <a:pt x="3865056" y="5675214"/>
                </a:lnTo>
                <a:lnTo>
                  <a:pt x="3865765" y="5677190"/>
                </a:lnTo>
                <a:lnTo>
                  <a:pt x="3864076" y="5677136"/>
                </a:lnTo>
                <a:lnTo>
                  <a:pt x="3863414" y="5677391"/>
                </a:lnTo>
                <a:lnTo>
                  <a:pt x="3861284" y="5676711"/>
                </a:lnTo>
                <a:cubicBezTo>
                  <a:pt x="3859662" y="5676193"/>
                  <a:pt x="3857795" y="5675894"/>
                  <a:pt x="3854955" y="5676479"/>
                </a:cubicBezTo>
                <a:cubicBezTo>
                  <a:pt x="3854585" y="5678598"/>
                  <a:pt x="3855670" y="5686549"/>
                  <a:pt x="3860071" y="5689604"/>
                </a:cubicBezTo>
                <a:lnTo>
                  <a:pt x="3863280" y="5690195"/>
                </a:lnTo>
                <a:lnTo>
                  <a:pt x="3858827" y="5689525"/>
                </a:lnTo>
                <a:cubicBezTo>
                  <a:pt x="3858571" y="5692829"/>
                  <a:pt x="3858443" y="5694483"/>
                  <a:pt x="3863810" y="5696484"/>
                </a:cubicBezTo>
                <a:cubicBezTo>
                  <a:pt x="3861256" y="5693831"/>
                  <a:pt x="3864065" y="5693179"/>
                  <a:pt x="3867548" y="5692777"/>
                </a:cubicBezTo>
                <a:lnTo>
                  <a:pt x="3872595" y="5692155"/>
                </a:lnTo>
                <a:lnTo>
                  <a:pt x="3874094" y="5695257"/>
                </a:lnTo>
                <a:lnTo>
                  <a:pt x="3869442" y="5695061"/>
                </a:lnTo>
                <a:cubicBezTo>
                  <a:pt x="3869306" y="5696833"/>
                  <a:pt x="3870424" y="5698237"/>
                  <a:pt x="3872187" y="5699240"/>
                </a:cubicBezTo>
                <a:lnTo>
                  <a:pt x="3876806" y="5700466"/>
                </a:lnTo>
                <a:lnTo>
                  <a:pt x="3880719" y="5707970"/>
                </a:lnTo>
                <a:cubicBezTo>
                  <a:pt x="3878930" y="5710380"/>
                  <a:pt x="3878398" y="5714238"/>
                  <a:pt x="3879206" y="5717477"/>
                </a:cubicBezTo>
                <a:lnTo>
                  <a:pt x="3879461" y="5717706"/>
                </a:lnTo>
                <a:lnTo>
                  <a:pt x="3876932" y="5716747"/>
                </a:lnTo>
                <a:cubicBezTo>
                  <a:pt x="3875125" y="5714829"/>
                  <a:pt x="3872683" y="5712674"/>
                  <a:pt x="3867433" y="5713140"/>
                </a:cubicBezTo>
                <a:cubicBezTo>
                  <a:pt x="3856809" y="5715666"/>
                  <a:pt x="3856073" y="5725227"/>
                  <a:pt x="3876705" y="5728140"/>
                </a:cubicBezTo>
                <a:cubicBezTo>
                  <a:pt x="3879423" y="5726711"/>
                  <a:pt x="3882171" y="5724885"/>
                  <a:pt x="3883605" y="5723174"/>
                </a:cubicBezTo>
                <a:lnTo>
                  <a:pt x="3883095" y="5720942"/>
                </a:lnTo>
                <a:lnTo>
                  <a:pt x="3885731" y="5723290"/>
                </a:lnTo>
                <a:cubicBezTo>
                  <a:pt x="3883304" y="5718338"/>
                  <a:pt x="3892550" y="5721889"/>
                  <a:pt x="3894825" y="5721423"/>
                </a:cubicBezTo>
                <a:cubicBezTo>
                  <a:pt x="3895960" y="5721190"/>
                  <a:pt x="3897097" y="5720956"/>
                  <a:pt x="3898556" y="5722019"/>
                </a:cubicBezTo>
                <a:cubicBezTo>
                  <a:pt x="3899693" y="5721786"/>
                  <a:pt x="3900509" y="5720256"/>
                  <a:pt x="3900509" y="5720256"/>
                </a:cubicBezTo>
                <a:cubicBezTo>
                  <a:pt x="3900184" y="5718960"/>
                  <a:pt x="3899049" y="5719193"/>
                  <a:pt x="3899049" y="5719193"/>
                </a:cubicBezTo>
                <a:cubicBezTo>
                  <a:pt x="3897912" y="5719426"/>
                  <a:pt x="3897912" y="5719426"/>
                  <a:pt x="3897912" y="5719426"/>
                </a:cubicBezTo>
                <a:cubicBezTo>
                  <a:pt x="3897434" y="5712713"/>
                  <a:pt x="3897280" y="5707296"/>
                  <a:pt x="3894529" y="5701048"/>
                </a:cubicBezTo>
                <a:cubicBezTo>
                  <a:pt x="3896480" y="5699286"/>
                  <a:pt x="3898430" y="5697524"/>
                  <a:pt x="3903299" y="5697886"/>
                </a:cubicBezTo>
                <a:cubicBezTo>
                  <a:pt x="3892437" y="5687855"/>
                  <a:pt x="3889868" y="5667949"/>
                  <a:pt x="3880144" y="5657684"/>
                </a:cubicBezTo>
                <a:cubicBezTo>
                  <a:pt x="3874783" y="5660147"/>
                  <a:pt x="3873815" y="5656259"/>
                  <a:pt x="3870895" y="5654134"/>
                </a:cubicBezTo>
                <a:cubicBezTo>
                  <a:pt x="3873337" y="5649546"/>
                  <a:pt x="3878699" y="5647084"/>
                  <a:pt x="3878542" y="5641665"/>
                </a:cubicBezTo>
                <a:cubicBezTo>
                  <a:pt x="3874654" y="5635653"/>
                  <a:pt x="3867849" y="5627514"/>
                  <a:pt x="3858756" y="5629381"/>
                </a:cubicBezTo>
                <a:cubicBezTo>
                  <a:pt x="3860061" y="5625026"/>
                  <a:pt x="3866235" y="5621032"/>
                  <a:pt x="3862180" y="5619141"/>
                </a:cubicBezTo>
                <a:cubicBezTo>
                  <a:pt x="3864779" y="5617586"/>
                  <a:pt x="3866829" y="5617420"/>
                  <a:pt x="3868545" y="5618090"/>
                </a:cubicBezTo>
                <a:lnTo>
                  <a:pt x="3870484" y="5619847"/>
                </a:lnTo>
                <a:lnTo>
                  <a:pt x="3869728" y="5619768"/>
                </a:lnTo>
                <a:cubicBezTo>
                  <a:pt x="3869728" y="5619768"/>
                  <a:pt x="3869728" y="5619768"/>
                  <a:pt x="3869604" y="5621390"/>
                </a:cubicBezTo>
                <a:cubicBezTo>
                  <a:pt x="3869352" y="5624637"/>
                  <a:pt x="3869352" y="5624637"/>
                  <a:pt x="3869352" y="5624637"/>
                </a:cubicBezTo>
                <a:cubicBezTo>
                  <a:pt x="3869229" y="5626259"/>
                  <a:pt x="3869229" y="5626259"/>
                  <a:pt x="3869229" y="5626259"/>
                </a:cubicBezTo>
                <a:cubicBezTo>
                  <a:pt x="3871974" y="5626434"/>
                  <a:pt x="3873349" y="5626521"/>
                  <a:pt x="3874050" y="5626360"/>
                </a:cubicBezTo>
                <a:lnTo>
                  <a:pt x="3874834" y="5625009"/>
                </a:lnTo>
                <a:lnTo>
                  <a:pt x="3876572" y="5627682"/>
                </a:lnTo>
                <a:cubicBezTo>
                  <a:pt x="3877819" y="5629468"/>
                  <a:pt x="3879167" y="5630980"/>
                  <a:pt x="3880829" y="5631660"/>
                </a:cubicBezTo>
                <a:cubicBezTo>
                  <a:pt x="3878699" y="5647084"/>
                  <a:pt x="3892970" y="5656413"/>
                  <a:pt x="3902372" y="5665381"/>
                </a:cubicBezTo>
                <a:lnTo>
                  <a:pt x="3907433" y="5662071"/>
                </a:lnTo>
                <a:lnTo>
                  <a:pt x="3907684" y="5668023"/>
                </a:lnTo>
                <a:cubicBezTo>
                  <a:pt x="3915137" y="5670339"/>
                  <a:pt x="3916753" y="5674122"/>
                  <a:pt x="3916102" y="5678309"/>
                </a:cubicBezTo>
                <a:lnTo>
                  <a:pt x="3911917" y="5688565"/>
                </a:lnTo>
                <a:lnTo>
                  <a:pt x="3909725" y="5690990"/>
                </a:lnTo>
                <a:lnTo>
                  <a:pt x="3909114" y="5698000"/>
                </a:lnTo>
                <a:lnTo>
                  <a:pt x="3905297" y="5698961"/>
                </a:lnTo>
                <a:lnTo>
                  <a:pt x="3908857" y="5700924"/>
                </a:lnTo>
                <a:lnTo>
                  <a:pt x="3908838" y="5701142"/>
                </a:lnTo>
                <a:lnTo>
                  <a:pt x="3909040" y="5701023"/>
                </a:lnTo>
                <a:lnTo>
                  <a:pt x="3912008" y="5702659"/>
                </a:lnTo>
                <a:cubicBezTo>
                  <a:pt x="3913845" y="5703594"/>
                  <a:pt x="3915049" y="5704488"/>
                  <a:pt x="3914921" y="5706117"/>
                </a:cubicBezTo>
                <a:cubicBezTo>
                  <a:pt x="3919859" y="5708067"/>
                  <a:pt x="3909607" y="5709051"/>
                  <a:pt x="3909481" y="5710680"/>
                </a:cubicBezTo>
                <a:cubicBezTo>
                  <a:pt x="3909481" y="5710680"/>
                  <a:pt x="3914420" y="5712630"/>
                  <a:pt x="3914169" y="5715886"/>
                </a:cubicBezTo>
                <a:cubicBezTo>
                  <a:pt x="3918226" y="5729234"/>
                  <a:pt x="3902411" y="5736411"/>
                  <a:pt x="3901907" y="5742922"/>
                </a:cubicBezTo>
                <a:cubicBezTo>
                  <a:pt x="3902032" y="5741294"/>
                  <a:pt x="3906970" y="5743245"/>
                  <a:pt x="3906845" y="5744872"/>
                </a:cubicBezTo>
                <a:cubicBezTo>
                  <a:pt x="3906845" y="5744872"/>
                  <a:pt x="3906845" y="5744872"/>
                  <a:pt x="3901780" y="5744551"/>
                </a:cubicBezTo>
                <a:cubicBezTo>
                  <a:pt x="3896592" y="5745856"/>
                  <a:pt x="3891404" y="5747164"/>
                  <a:pt x="3886216" y="5748469"/>
                </a:cubicBezTo>
                <a:cubicBezTo>
                  <a:pt x="3886216" y="5748469"/>
                  <a:pt x="3886090" y="5750097"/>
                  <a:pt x="3881027" y="5749775"/>
                </a:cubicBezTo>
                <a:cubicBezTo>
                  <a:pt x="3881151" y="5748148"/>
                  <a:pt x="3881151" y="5748148"/>
                  <a:pt x="3881278" y="5746520"/>
                </a:cubicBezTo>
                <a:cubicBezTo>
                  <a:pt x="3881278" y="5746520"/>
                  <a:pt x="3881402" y="5744891"/>
                  <a:pt x="3881402" y="5744891"/>
                </a:cubicBezTo>
                <a:cubicBezTo>
                  <a:pt x="3876466" y="5742942"/>
                  <a:pt x="3876341" y="5744570"/>
                  <a:pt x="3871278" y="5744248"/>
                </a:cubicBezTo>
                <a:cubicBezTo>
                  <a:pt x="3871150" y="5745876"/>
                  <a:pt x="3871150" y="5745876"/>
                  <a:pt x="3871027" y="5747504"/>
                </a:cubicBezTo>
                <a:cubicBezTo>
                  <a:pt x="3870900" y="5749134"/>
                  <a:pt x="3870900" y="5749134"/>
                  <a:pt x="3870900" y="5749134"/>
                </a:cubicBezTo>
                <a:cubicBezTo>
                  <a:pt x="3870776" y="5750760"/>
                  <a:pt x="3875712" y="5752711"/>
                  <a:pt x="3875712" y="5752711"/>
                </a:cubicBezTo>
                <a:cubicBezTo>
                  <a:pt x="3875712" y="5752711"/>
                  <a:pt x="3875588" y="5754339"/>
                  <a:pt x="3875588" y="5754339"/>
                </a:cubicBezTo>
                <a:cubicBezTo>
                  <a:pt x="3875460" y="5755969"/>
                  <a:pt x="3875460" y="5755969"/>
                  <a:pt x="3875334" y="5757596"/>
                </a:cubicBezTo>
                <a:cubicBezTo>
                  <a:pt x="3875334" y="5757596"/>
                  <a:pt x="3875211" y="5759223"/>
                  <a:pt x="3875211" y="5759223"/>
                </a:cubicBezTo>
                <a:cubicBezTo>
                  <a:pt x="3880148" y="5761174"/>
                  <a:pt x="3880148" y="5761174"/>
                  <a:pt x="3885211" y="5761496"/>
                </a:cubicBezTo>
                <a:cubicBezTo>
                  <a:pt x="3890274" y="5761818"/>
                  <a:pt x="3890274" y="5761818"/>
                  <a:pt x="3890399" y="5760190"/>
                </a:cubicBezTo>
                <a:cubicBezTo>
                  <a:pt x="3890525" y="5758561"/>
                  <a:pt x="3890525" y="5758561"/>
                  <a:pt x="3885462" y="5758240"/>
                </a:cubicBezTo>
                <a:cubicBezTo>
                  <a:pt x="3885587" y="5756610"/>
                  <a:pt x="3885587" y="5756610"/>
                  <a:pt x="3885587" y="5756610"/>
                </a:cubicBezTo>
                <a:cubicBezTo>
                  <a:pt x="3885713" y="5754983"/>
                  <a:pt x="3885839" y="5753354"/>
                  <a:pt x="3885964" y="5751726"/>
                </a:cubicBezTo>
                <a:cubicBezTo>
                  <a:pt x="3891027" y="5752049"/>
                  <a:pt x="3891027" y="5752049"/>
                  <a:pt x="3896215" y="5750742"/>
                </a:cubicBezTo>
                <a:cubicBezTo>
                  <a:pt x="3896342" y="5749114"/>
                  <a:pt x="3901531" y="5747807"/>
                  <a:pt x="3906593" y="5748128"/>
                </a:cubicBezTo>
                <a:cubicBezTo>
                  <a:pt x="3906593" y="5748128"/>
                  <a:pt x="3896215" y="5750742"/>
                  <a:pt x="3901028" y="5754321"/>
                </a:cubicBezTo>
                <a:cubicBezTo>
                  <a:pt x="3900902" y="5755949"/>
                  <a:pt x="3906091" y="5754642"/>
                  <a:pt x="3905965" y="5756271"/>
                </a:cubicBezTo>
                <a:cubicBezTo>
                  <a:pt x="3905463" y="5762784"/>
                  <a:pt x="3890022" y="5765074"/>
                  <a:pt x="3884457" y="5771266"/>
                </a:cubicBezTo>
                <a:cubicBezTo>
                  <a:pt x="3884457" y="5771266"/>
                  <a:pt x="3889395" y="5773216"/>
                  <a:pt x="3889269" y="5774844"/>
                </a:cubicBezTo>
                <a:cubicBezTo>
                  <a:pt x="3889142" y="5776472"/>
                  <a:pt x="3878640" y="5780712"/>
                  <a:pt x="3878768" y="5779085"/>
                </a:cubicBezTo>
                <a:cubicBezTo>
                  <a:pt x="3893578" y="5784936"/>
                  <a:pt x="3882951" y="5790805"/>
                  <a:pt x="3882573" y="5795689"/>
                </a:cubicBezTo>
                <a:cubicBezTo>
                  <a:pt x="3882698" y="5794061"/>
                  <a:pt x="3887637" y="5796011"/>
                  <a:pt x="3887511" y="5797639"/>
                </a:cubicBezTo>
                <a:cubicBezTo>
                  <a:pt x="3892072" y="5804475"/>
                  <a:pt x="3886255" y="5813922"/>
                  <a:pt x="3895376" y="5827590"/>
                </a:cubicBezTo>
                <a:cubicBezTo>
                  <a:pt x="3880439" y="5823369"/>
                  <a:pt x="3895251" y="5829220"/>
                  <a:pt x="3895125" y="5830847"/>
                </a:cubicBezTo>
                <a:cubicBezTo>
                  <a:pt x="3884748" y="5833461"/>
                  <a:pt x="3894120" y="5843875"/>
                  <a:pt x="3884120" y="5841602"/>
                </a:cubicBezTo>
                <a:cubicBezTo>
                  <a:pt x="3893742" y="5848759"/>
                  <a:pt x="3872737" y="5857240"/>
                  <a:pt x="3887927" y="5858206"/>
                </a:cubicBezTo>
                <a:cubicBezTo>
                  <a:pt x="3877424" y="5862446"/>
                  <a:pt x="3892362" y="5866669"/>
                  <a:pt x="3891986" y="5871553"/>
                </a:cubicBezTo>
                <a:cubicBezTo>
                  <a:pt x="3897174" y="5870247"/>
                  <a:pt x="3897174" y="5870247"/>
                  <a:pt x="3902238" y="5870568"/>
                </a:cubicBezTo>
                <a:cubicBezTo>
                  <a:pt x="3901610" y="5878710"/>
                  <a:pt x="3901862" y="5875454"/>
                  <a:pt x="3911735" y="5879354"/>
                </a:cubicBezTo>
                <a:cubicBezTo>
                  <a:pt x="3911612" y="5880982"/>
                  <a:pt x="3896296" y="5881646"/>
                  <a:pt x="3906420" y="5882289"/>
                </a:cubicBezTo>
                <a:cubicBezTo>
                  <a:pt x="3911735" y="5879354"/>
                  <a:pt x="3911359" y="5884239"/>
                  <a:pt x="3916422" y="5884562"/>
                </a:cubicBezTo>
                <a:cubicBezTo>
                  <a:pt x="3911735" y="5879354"/>
                  <a:pt x="3921988" y="5878370"/>
                  <a:pt x="3932115" y="5879014"/>
                </a:cubicBezTo>
                <a:cubicBezTo>
                  <a:pt x="3931862" y="5882270"/>
                  <a:pt x="3926675" y="5883576"/>
                  <a:pt x="3936548" y="5887478"/>
                </a:cubicBezTo>
                <a:cubicBezTo>
                  <a:pt x="3931486" y="5887155"/>
                  <a:pt x="3926548" y="5885205"/>
                  <a:pt x="3926423" y="5886833"/>
                </a:cubicBezTo>
                <a:cubicBezTo>
                  <a:pt x="3936548" y="5887478"/>
                  <a:pt x="3926299" y="5888461"/>
                  <a:pt x="3926046" y="5891718"/>
                </a:cubicBezTo>
                <a:cubicBezTo>
                  <a:pt x="3951362" y="5893327"/>
                  <a:pt x="3930355" y="5901809"/>
                  <a:pt x="3935293" y="5903759"/>
                </a:cubicBezTo>
                <a:cubicBezTo>
                  <a:pt x="3935418" y="5902131"/>
                  <a:pt x="3930355" y="5901809"/>
                  <a:pt x="3925292" y="5901487"/>
                </a:cubicBezTo>
                <a:cubicBezTo>
                  <a:pt x="3920481" y="5897909"/>
                  <a:pt x="3920606" y="5896282"/>
                  <a:pt x="3920858" y="5893024"/>
                </a:cubicBezTo>
                <a:cubicBezTo>
                  <a:pt x="3920858" y="5893024"/>
                  <a:pt x="3920983" y="5891396"/>
                  <a:pt x="3915919" y="5891075"/>
                </a:cubicBezTo>
                <a:cubicBezTo>
                  <a:pt x="3916044" y="5889447"/>
                  <a:pt x="3916044" y="5889447"/>
                  <a:pt x="3910982" y="5889124"/>
                </a:cubicBezTo>
                <a:cubicBezTo>
                  <a:pt x="3910982" y="5889124"/>
                  <a:pt x="3910982" y="5889124"/>
                  <a:pt x="3910856" y="5890751"/>
                </a:cubicBezTo>
                <a:cubicBezTo>
                  <a:pt x="3910731" y="5892380"/>
                  <a:pt x="3910731" y="5892380"/>
                  <a:pt x="3910605" y="5894009"/>
                </a:cubicBezTo>
                <a:cubicBezTo>
                  <a:pt x="3910354" y="5897265"/>
                  <a:pt x="3915166" y="5900843"/>
                  <a:pt x="3920104" y="5902794"/>
                </a:cubicBezTo>
                <a:cubicBezTo>
                  <a:pt x="3919979" y="5904421"/>
                  <a:pt x="3919979" y="5904421"/>
                  <a:pt x="3919979" y="5904421"/>
                </a:cubicBezTo>
                <a:cubicBezTo>
                  <a:pt x="3925042" y="5904744"/>
                  <a:pt x="3929979" y="5906694"/>
                  <a:pt x="3935042" y="5907016"/>
                </a:cubicBezTo>
                <a:cubicBezTo>
                  <a:pt x="3959605" y="5918395"/>
                  <a:pt x="3928723" y="5922975"/>
                  <a:pt x="3953411" y="5932726"/>
                </a:cubicBezTo>
                <a:cubicBezTo>
                  <a:pt x="3943411" y="5930454"/>
                  <a:pt x="3953161" y="5935983"/>
                  <a:pt x="3953161" y="5935983"/>
                </a:cubicBezTo>
                <a:cubicBezTo>
                  <a:pt x="3953161" y="5935983"/>
                  <a:pt x="3948097" y="5935661"/>
                  <a:pt x="3948097" y="5935661"/>
                </a:cubicBezTo>
                <a:cubicBezTo>
                  <a:pt x="3948097" y="5935661"/>
                  <a:pt x="3952785" y="5940868"/>
                  <a:pt x="3947595" y="5942173"/>
                </a:cubicBezTo>
                <a:cubicBezTo>
                  <a:pt x="3947595" y="5942173"/>
                  <a:pt x="3942782" y="5938596"/>
                  <a:pt x="3942532" y="5941852"/>
                </a:cubicBezTo>
                <a:cubicBezTo>
                  <a:pt x="3942406" y="5943480"/>
                  <a:pt x="3952281" y="5947382"/>
                  <a:pt x="3937091" y="5946416"/>
                </a:cubicBezTo>
                <a:cubicBezTo>
                  <a:pt x="3937218" y="5944787"/>
                  <a:pt x="3937342" y="5943158"/>
                  <a:pt x="3932280" y="5942837"/>
                </a:cubicBezTo>
                <a:cubicBezTo>
                  <a:pt x="3932280" y="5942837"/>
                  <a:pt x="3932406" y="5941209"/>
                  <a:pt x="3932406" y="5941209"/>
                </a:cubicBezTo>
                <a:cubicBezTo>
                  <a:pt x="3932406" y="5941209"/>
                  <a:pt x="3932531" y="5939581"/>
                  <a:pt x="3927467" y="5939258"/>
                </a:cubicBezTo>
                <a:cubicBezTo>
                  <a:pt x="3927342" y="5940887"/>
                  <a:pt x="3927342" y="5940887"/>
                  <a:pt x="3927342" y="5940887"/>
                </a:cubicBezTo>
                <a:cubicBezTo>
                  <a:pt x="3927215" y="5942516"/>
                  <a:pt x="3927215" y="5942516"/>
                  <a:pt x="3927215" y="5942516"/>
                </a:cubicBezTo>
                <a:cubicBezTo>
                  <a:pt x="3916336" y="5951640"/>
                  <a:pt x="3921149" y="5955220"/>
                  <a:pt x="3920520" y="5963360"/>
                </a:cubicBezTo>
                <a:cubicBezTo>
                  <a:pt x="3925710" y="5962054"/>
                  <a:pt x="3925459" y="5965310"/>
                  <a:pt x="3930646" y="5964004"/>
                </a:cubicBezTo>
                <a:cubicBezTo>
                  <a:pt x="3930773" y="5962376"/>
                  <a:pt x="3930773" y="5962376"/>
                  <a:pt x="3930773" y="5962376"/>
                </a:cubicBezTo>
                <a:cubicBezTo>
                  <a:pt x="3930646" y="5964004"/>
                  <a:pt x="3935583" y="5965954"/>
                  <a:pt x="3935583" y="5965954"/>
                </a:cubicBezTo>
                <a:cubicBezTo>
                  <a:pt x="3930396" y="5967260"/>
                  <a:pt x="3930396" y="5967260"/>
                  <a:pt x="3930396" y="5967260"/>
                </a:cubicBezTo>
                <a:cubicBezTo>
                  <a:pt x="3930396" y="5967260"/>
                  <a:pt x="3930270" y="5968890"/>
                  <a:pt x="3930270" y="5968890"/>
                </a:cubicBezTo>
                <a:cubicBezTo>
                  <a:pt x="3935458" y="5967582"/>
                  <a:pt x="3935458" y="5967582"/>
                  <a:pt x="3935458" y="5967582"/>
                </a:cubicBezTo>
                <a:lnTo>
                  <a:pt x="3938413" y="5967770"/>
                </a:lnTo>
                <a:lnTo>
                  <a:pt x="3935208" y="5970839"/>
                </a:lnTo>
                <a:cubicBezTo>
                  <a:pt x="3940020" y="5974417"/>
                  <a:pt x="3945460" y="5969854"/>
                  <a:pt x="3945209" y="5973110"/>
                </a:cubicBezTo>
                <a:cubicBezTo>
                  <a:pt x="3945209" y="5973110"/>
                  <a:pt x="3940145" y="5972789"/>
                  <a:pt x="3940020" y="5974417"/>
                </a:cubicBezTo>
                <a:cubicBezTo>
                  <a:pt x="3935083" y="5972467"/>
                  <a:pt x="3935208" y="5970839"/>
                  <a:pt x="3930145" y="5970517"/>
                </a:cubicBezTo>
                <a:cubicBezTo>
                  <a:pt x="3927487" y="5971985"/>
                  <a:pt x="3924830" y="5973451"/>
                  <a:pt x="3924071" y="5975040"/>
                </a:cubicBezTo>
                <a:lnTo>
                  <a:pt x="3929388" y="5980284"/>
                </a:lnTo>
                <a:lnTo>
                  <a:pt x="3929033" y="5980237"/>
                </a:lnTo>
                <a:cubicBezTo>
                  <a:pt x="3924149" y="5979927"/>
                  <a:pt x="3919143" y="5981239"/>
                  <a:pt x="3924025" y="5981549"/>
                </a:cubicBezTo>
                <a:cubicBezTo>
                  <a:pt x="3928846" y="5982671"/>
                  <a:pt x="3931381" y="5981611"/>
                  <a:pt x="3932070" y="5980634"/>
                </a:cubicBezTo>
                <a:lnTo>
                  <a:pt x="3929394" y="5980285"/>
                </a:lnTo>
                <a:lnTo>
                  <a:pt x="3934705" y="5977352"/>
                </a:lnTo>
                <a:cubicBezTo>
                  <a:pt x="3934705" y="5977352"/>
                  <a:pt x="3939769" y="5977674"/>
                  <a:pt x="3939769" y="5977674"/>
                </a:cubicBezTo>
                <a:cubicBezTo>
                  <a:pt x="3939517" y="5980930"/>
                  <a:pt x="3944581" y="5981252"/>
                  <a:pt x="3944581" y="5981252"/>
                </a:cubicBezTo>
                <a:cubicBezTo>
                  <a:pt x="3939517" y="5980930"/>
                  <a:pt x="3939392" y="5982559"/>
                  <a:pt x="3934328" y="5982237"/>
                </a:cubicBezTo>
                <a:cubicBezTo>
                  <a:pt x="3938637" y="5992328"/>
                  <a:pt x="3943576" y="5994278"/>
                  <a:pt x="3952949" y="6004691"/>
                </a:cubicBezTo>
                <a:cubicBezTo>
                  <a:pt x="3947885" y="6004371"/>
                  <a:pt x="3947885" y="6004371"/>
                  <a:pt x="3947885" y="6004371"/>
                </a:cubicBezTo>
                <a:cubicBezTo>
                  <a:pt x="3947885" y="6004371"/>
                  <a:pt x="3947760" y="6005997"/>
                  <a:pt x="3947760" y="6005997"/>
                </a:cubicBezTo>
                <a:cubicBezTo>
                  <a:pt x="3952822" y="6006320"/>
                  <a:pt x="3952822" y="6006320"/>
                  <a:pt x="3952822" y="6006320"/>
                </a:cubicBezTo>
                <a:cubicBezTo>
                  <a:pt x="3947508" y="6009254"/>
                  <a:pt x="3968011" y="6007286"/>
                  <a:pt x="3967760" y="6010542"/>
                </a:cubicBezTo>
                <a:cubicBezTo>
                  <a:pt x="3962698" y="6010219"/>
                  <a:pt x="3957510" y="6011527"/>
                  <a:pt x="3962446" y="6013476"/>
                </a:cubicBezTo>
                <a:cubicBezTo>
                  <a:pt x="3967760" y="6010542"/>
                  <a:pt x="3972446" y="6015749"/>
                  <a:pt x="3982572" y="6016392"/>
                </a:cubicBezTo>
                <a:cubicBezTo>
                  <a:pt x="3982448" y="6018021"/>
                  <a:pt x="3982448" y="6018021"/>
                  <a:pt x="3982448" y="6018021"/>
                </a:cubicBezTo>
                <a:cubicBezTo>
                  <a:pt x="3982448" y="6018021"/>
                  <a:pt x="3987385" y="6019970"/>
                  <a:pt x="3987511" y="6018341"/>
                </a:cubicBezTo>
                <a:cubicBezTo>
                  <a:pt x="3987511" y="6018341"/>
                  <a:pt x="3992573" y="6018664"/>
                  <a:pt x="3987637" y="6016713"/>
                </a:cubicBezTo>
                <a:cubicBezTo>
                  <a:pt x="3987637" y="6016713"/>
                  <a:pt x="3987637" y="6016713"/>
                  <a:pt x="3987760" y="6015085"/>
                </a:cubicBezTo>
                <a:cubicBezTo>
                  <a:pt x="3992949" y="6013779"/>
                  <a:pt x="3992949" y="6013779"/>
                  <a:pt x="3998139" y="6012473"/>
                </a:cubicBezTo>
                <a:cubicBezTo>
                  <a:pt x="3998139" y="6012473"/>
                  <a:pt x="3998012" y="6014102"/>
                  <a:pt x="3998012" y="6014102"/>
                </a:cubicBezTo>
                <a:cubicBezTo>
                  <a:pt x="4003077" y="6014422"/>
                  <a:pt x="4002952" y="6016052"/>
                  <a:pt x="4002952" y="6016052"/>
                </a:cubicBezTo>
                <a:cubicBezTo>
                  <a:pt x="4008015" y="6016373"/>
                  <a:pt x="4008015" y="6016373"/>
                  <a:pt x="4008015" y="6016373"/>
                </a:cubicBezTo>
                <a:cubicBezTo>
                  <a:pt x="4003077" y="6014422"/>
                  <a:pt x="4003077" y="6014422"/>
                  <a:pt x="4003077" y="6014422"/>
                </a:cubicBezTo>
                <a:cubicBezTo>
                  <a:pt x="4003201" y="6012795"/>
                  <a:pt x="4003201" y="6012795"/>
                  <a:pt x="4003327" y="6011166"/>
                </a:cubicBezTo>
                <a:cubicBezTo>
                  <a:pt x="4003327" y="6011166"/>
                  <a:pt x="4003327" y="6011166"/>
                  <a:pt x="4003453" y="6009538"/>
                </a:cubicBezTo>
                <a:cubicBezTo>
                  <a:pt x="3998514" y="6007588"/>
                  <a:pt x="3998767" y="6004331"/>
                  <a:pt x="3999017" y="6001074"/>
                </a:cubicBezTo>
                <a:cubicBezTo>
                  <a:pt x="4003955" y="6003026"/>
                  <a:pt x="4003955" y="6003026"/>
                  <a:pt x="4009018" y="6003347"/>
                </a:cubicBezTo>
                <a:cubicBezTo>
                  <a:pt x="4014081" y="6003670"/>
                  <a:pt x="4014081" y="6003670"/>
                  <a:pt x="4014208" y="6002041"/>
                </a:cubicBezTo>
                <a:cubicBezTo>
                  <a:pt x="4019019" y="6005618"/>
                  <a:pt x="4023581" y="6012454"/>
                  <a:pt x="4013453" y="6011810"/>
                </a:cubicBezTo>
                <a:cubicBezTo>
                  <a:pt x="4023328" y="6015710"/>
                  <a:pt x="4023328" y="6015710"/>
                  <a:pt x="4028140" y="6019288"/>
                </a:cubicBezTo>
                <a:cubicBezTo>
                  <a:pt x="4028140" y="6019288"/>
                  <a:pt x="4023204" y="6017339"/>
                  <a:pt x="4022953" y="6020595"/>
                </a:cubicBezTo>
                <a:cubicBezTo>
                  <a:pt x="4022701" y="6023852"/>
                  <a:pt x="4028014" y="6020917"/>
                  <a:pt x="4027890" y="6022544"/>
                </a:cubicBezTo>
                <a:cubicBezTo>
                  <a:pt x="4027890" y="6022544"/>
                  <a:pt x="4017387" y="6026787"/>
                  <a:pt x="4027637" y="6025802"/>
                </a:cubicBezTo>
                <a:cubicBezTo>
                  <a:pt x="4027512" y="6027429"/>
                  <a:pt x="4027512" y="6027429"/>
                  <a:pt x="4027512" y="6027429"/>
                </a:cubicBezTo>
                <a:cubicBezTo>
                  <a:pt x="4017135" y="6030042"/>
                  <a:pt x="4017135" y="6030042"/>
                  <a:pt x="4017135" y="6030042"/>
                </a:cubicBezTo>
                <a:cubicBezTo>
                  <a:pt x="4017261" y="6028414"/>
                  <a:pt x="4022324" y="6028736"/>
                  <a:pt x="4017387" y="6026787"/>
                </a:cubicBezTo>
                <a:cubicBezTo>
                  <a:pt x="4012198" y="6028092"/>
                  <a:pt x="4007009" y="6029399"/>
                  <a:pt x="4001820" y="6030705"/>
                </a:cubicBezTo>
                <a:cubicBezTo>
                  <a:pt x="4001946" y="6029077"/>
                  <a:pt x="4001946" y="6029077"/>
                  <a:pt x="4001946" y="6029077"/>
                </a:cubicBezTo>
                <a:cubicBezTo>
                  <a:pt x="4001946" y="6029077"/>
                  <a:pt x="4001946" y="6029077"/>
                  <a:pt x="3996882" y="6028754"/>
                </a:cubicBezTo>
                <a:cubicBezTo>
                  <a:pt x="3996758" y="6030383"/>
                  <a:pt x="3996758" y="6030383"/>
                  <a:pt x="4001695" y="6032334"/>
                </a:cubicBezTo>
                <a:cubicBezTo>
                  <a:pt x="3996631" y="6032011"/>
                  <a:pt x="3996631" y="6032011"/>
                  <a:pt x="3996631" y="6032011"/>
                </a:cubicBezTo>
                <a:cubicBezTo>
                  <a:pt x="3996380" y="6035268"/>
                  <a:pt x="3996129" y="6038524"/>
                  <a:pt x="4001067" y="6040474"/>
                </a:cubicBezTo>
                <a:cubicBezTo>
                  <a:pt x="4011192" y="6041120"/>
                  <a:pt x="4011569" y="6036234"/>
                  <a:pt x="4016760" y="6034927"/>
                </a:cubicBezTo>
                <a:cubicBezTo>
                  <a:pt x="4016760" y="6034927"/>
                  <a:pt x="4016632" y="6036556"/>
                  <a:pt x="4016632" y="6036556"/>
                </a:cubicBezTo>
                <a:cubicBezTo>
                  <a:pt x="4016508" y="6038184"/>
                  <a:pt x="4021571" y="6038505"/>
                  <a:pt x="4021571" y="6038505"/>
                </a:cubicBezTo>
                <a:cubicBezTo>
                  <a:pt x="4026634" y="6038828"/>
                  <a:pt x="4026759" y="6037200"/>
                  <a:pt x="4026759" y="6037200"/>
                </a:cubicBezTo>
                <a:cubicBezTo>
                  <a:pt x="4026885" y="6035571"/>
                  <a:pt x="4027010" y="6033942"/>
                  <a:pt x="4022073" y="6031993"/>
                </a:cubicBezTo>
                <a:cubicBezTo>
                  <a:pt x="4032451" y="6029379"/>
                  <a:pt x="4032451" y="6029379"/>
                  <a:pt x="4032451" y="6029379"/>
                </a:cubicBezTo>
                <a:cubicBezTo>
                  <a:pt x="4047263" y="6035230"/>
                  <a:pt x="4036759" y="6039472"/>
                  <a:pt x="4051447" y="6046950"/>
                </a:cubicBezTo>
                <a:cubicBezTo>
                  <a:pt x="4041195" y="6047935"/>
                  <a:pt x="4060820" y="6057362"/>
                  <a:pt x="4056259" y="6050527"/>
                </a:cubicBezTo>
                <a:cubicBezTo>
                  <a:pt x="4058476" y="6054759"/>
                  <a:pt x="4059460" y="6058504"/>
                  <a:pt x="4061755" y="6061718"/>
                </a:cubicBezTo>
                <a:lnTo>
                  <a:pt x="4062988" y="6062864"/>
                </a:lnTo>
                <a:lnTo>
                  <a:pt x="4061596" y="6067499"/>
                </a:lnTo>
                <a:lnTo>
                  <a:pt x="4058207" y="6078790"/>
                </a:lnTo>
                <a:lnTo>
                  <a:pt x="4053945" y="6076685"/>
                </a:lnTo>
                <a:cubicBezTo>
                  <a:pt x="4048782" y="6077988"/>
                  <a:pt x="4049033" y="6074742"/>
                  <a:pt x="4043621" y="6079291"/>
                </a:cubicBezTo>
                <a:cubicBezTo>
                  <a:pt x="4043746" y="6077668"/>
                  <a:pt x="4038711" y="6077348"/>
                  <a:pt x="4038585" y="6078970"/>
                </a:cubicBezTo>
                <a:cubicBezTo>
                  <a:pt x="4048658" y="6079610"/>
                  <a:pt x="4038210" y="6083839"/>
                  <a:pt x="4038210" y="6083839"/>
                </a:cubicBezTo>
                <a:cubicBezTo>
                  <a:pt x="4040727" y="6084000"/>
                  <a:pt x="4045702" y="6085131"/>
                  <a:pt x="4050707" y="6085858"/>
                </a:cubicBezTo>
                <a:lnTo>
                  <a:pt x="4056141" y="6085678"/>
                </a:lnTo>
                <a:lnTo>
                  <a:pt x="4053343" y="6094992"/>
                </a:lnTo>
                <a:cubicBezTo>
                  <a:pt x="4057446" y="6120618"/>
                  <a:pt x="4076654" y="6135216"/>
                  <a:pt x="4086259" y="6142514"/>
                </a:cubicBezTo>
                <a:cubicBezTo>
                  <a:pt x="4097238" y="6145229"/>
                  <a:pt x="4098614" y="6140648"/>
                  <a:pt x="4098614" y="6140648"/>
                </a:cubicBezTo>
                <a:cubicBezTo>
                  <a:pt x="4105468" y="6157112"/>
                  <a:pt x="4120572" y="6146080"/>
                  <a:pt x="4127426" y="6162544"/>
                </a:cubicBezTo>
                <a:cubicBezTo>
                  <a:pt x="4138406" y="6165260"/>
                  <a:pt x="4138406" y="6165260"/>
                  <a:pt x="4139780" y="6160678"/>
                </a:cubicBezTo>
                <a:cubicBezTo>
                  <a:pt x="4148010" y="6172558"/>
                  <a:pt x="4160366" y="6170693"/>
                  <a:pt x="4161742" y="6166111"/>
                </a:cubicBezTo>
                <a:cubicBezTo>
                  <a:pt x="4160366" y="6170693"/>
                  <a:pt x="4157615" y="6179857"/>
                  <a:pt x="4165846" y="6191738"/>
                </a:cubicBezTo>
                <a:cubicBezTo>
                  <a:pt x="4175448" y="6199036"/>
                  <a:pt x="4189181" y="6192589"/>
                  <a:pt x="4198783" y="6199887"/>
                </a:cubicBezTo>
                <a:cubicBezTo>
                  <a:pt x="4198783" y="6199887"/>
                  <a:pt x="4197406" y="6204468"/>
                  <a:pt x="4197406" y="6204468"/>
                </a:cubicBezTo>
                <a:cubicBezTo>
                  <a:pt x="4197406" y="6204468"/>
                  <a:pt x="4208388" y="6207185"/>
                  <a:pt x="4208388" y="6207185"/>
                </a:cubicBezTo>
                <a:cubicBezTo>
                  <a:pt x="4208388" y="6207185"/>
                  <a:pt x="4207013" y="6211768"/>
                  <a:pt x="4207013" y="6211768"/>
                </a:cubicBezTo>
                <a:cubicBezTo>
                  <a:pt x="4217992" y="6214484"/>
                  <a:pt x="4220742" y="6205320"/>
                  <a:pt x="4233097" y="6203454"/>
                </a:cubicBezTo>
                <a:cubicBezTo>
                  <a:pt x="4244076" y="6206169"/>
                  <a:pt x="4246828" y="6197005"/>
                  <a:pt x="4246828" y="6197005"/>
                </a:cubicBezTo>
                <a:cubicBezTo>
                  <a:pt x="4246828" y="6197005"/>
                  <a:pt x="4245451" y="6201588"/>
                  <a:pt x="4244076" y="6206169"/>
                </a:cubicBezTo>
                <a:cubicBezTo>
                  <a:pt x="4257809" y="6199721"/>
                  <a:pt x="4260557" y="6190559"/>
                  <a:pt x="4266060" y="6172229"/>
                </a:cubicBezTo>
                <a:cubicBezTo>
                  <a:pt x="4266060" y="6172229"/>
                  <a:pt x="4270186" y="6158483"/>
                  <a:pt x="4271562" y="6153900"/>
                </a:cubicBezTo>
                <a:lnTo>
                  <a:pt x="4272453" y="6150932"/>
                </a:lnTo>
                <a:lnTo>
                  <a:pt x="4280324" y="6152180"/>
                </a:lnTo>
                <a:cubicBezTo>
                  <a:pt x="4285576" y="6154808"/>
                  <a:pt x="4284209" y="6160225"/>
                  <a:pt x="4292046" y="6157053"/>
                </a:cubicBezTo>
                <a:cubicBezTo>
                  <a:pt x="4277064" y="6154470"/>
                  <a:pt x="4287386" y="6151863"/>
                  <a:pt x="4292549" y="6150562"/>
                </a:cubicBezTo>
                <a:cubicBezTo>
                  <a:pt x="4282597" y="6148298"/>
                  <a:pt x="4282348" y="6151544"/>
                  <a:pt x="4282348" y="6151544"/>
                </a:cubicBezTo>
                <a:cubicBezTo>
                  <a:pt x="4282473" y="6149922"/>
                  <a:pt x="4279988" y="6149355"/>
                  <a:pt x="4277453" y="6149399"/>
                </a:cubicBezTo>
                <a:lnTo>
                  <a:pt x="4272481" y="6150845"/>
                </a:lnTo>
                <a:lnTo>
                  <a:pt x="4274368" y="6144557"/>
                </a:lnTo>
                <a:lnTo>
                  <a:pt x="4281252" y="6143909"/>
                </a:lnTo>
                <a:cubicBezTo>
                  <a:pt x="4283299" y="6143226"/>
                  <a:pt x="4284604" y="6142205"/>
                  <a:pt x="4285304" y="6141095"/>
                </a:cubicBezTo>
                <a:lnTo>
                  <a:pt x="4284261" y="6138086"/>
                </a:lnTo>
                <a:lnTo>
                  <a:pt x="4284309" y="6138066"/>
                </a:lnTo>
                <a:cubicBezTo>
                  <a:pt x="4284661" y="6137484"/>
                  <a:pt x="4284420" y="6136628"/>
                  <a:pt x="4283295" y="6135296"/>
                </a:cubicBezTo>
                <a:lnTo>
                  <a:pt x="4284261" y="6138086"/>
                </a:lnTo>
                <a:lnTo>
                  <a:pt x="4281770" y="6139190"/>
                </a:lnTo>
                <a:lnTo>
                  <a:pt x="4275511" y="6140744"/>
                </a:lnTo>
                <a:lnTo>
                  <a:pt x="4277343" y="6134641"/>
                </a:lnTo>
                <a:lnTo>
                  <a:pt x="4280185" y="6125171"/>
                </a:lnTo>
                <a:lnTo>
                  <a:pt x="4283944" y="6124725"/>
                </a:lnTo>
                <a:cubicBezTo>
                  <a:pt x="4284609" y="6124358"/>
                  <a:pt x="4284640" y="6123950"/>
                  <a:pt x="4284640" y="6123950"/>
                </a:cubicBezTo>
                <a:lnTo>
                  <a:pt x="4280838" y="6122996"/>
                </a:lnTo>
                <a:lnTo>
                  <a:pt x="4281520" y="6120723"/>
                </a:lnTo>
                <a:lnTo>
                  <a:pt x="4281710" y="6120696"/>
                </a:lnTo>
                <a:cubicBezTo>
                  <a:pt x="4283625" y="6120613"/>
                  <a:pt x="4284891" y="6120693"/>
                  <a:pt x="4284891" y="6120693"/>
                </a:cubicBezTo>
                <a:lnTo>
                  <a:pt x="4281899" y="6119461"/>
                </a:lnTo>
                <a:lnTo>
                  <a:pt x="4283768" y="6113234"/>
                </a:lnTo>
                <a:lnTo>
                  <a:pt x="4285346" y="6107976"/>
                </a:lnTo>
                <a:lnTo>
                  <a:pt x="4291347" y="6109070"/>
                </a:lnTo>
                <a:cubicBezTo>
                  <a:pt x="4293165" y="6110120"/>
                  <a:pt x="4291156" y="6111550"/>
                  <a:pt x="4292973" y="6112598"/>
                </a:cubicBezTo>
                <a:lnTo>
                  <a:pt x="4294830" y="6112937"/>
                </a:lnTo>
                <a:lnTo>
                  <a:pt x="4291138" y="6127748"/>
                </a:lnTo>
                <a:lnTo>
                  <a:pt x="4288430" y="6127575"/>
                </a:lnTo>
                <a:cubicBezTo>
                  <a:pt x="4288430" y="6127575"/>
                  <a:pt x="4283178" y="6128878"/>
                  <a:pt x="4283178" y="6128878"/>
                </a:cubicBezTo>
                <a:cubicBezTo>
                  <a:pt x="4283178" y="6128878"/>
                  <a:pt x="4288306" y="6129204"/>
                  <a:pt x="4288306" y="6129204"/>
                </a:cubicBezTo>
                <a:lnTo>
                  <a:pt x="4290724" y="6129357"/>
                </a:lnTo>
                <a:lnTo>
                  <a:pt x="4289419" y="6133707"/>
                </a:lnTo>
                <a:cubicBezTo>
                  <a:pt x="4288731" y="6135998"/>
                  <a:pt x="4288044" y="6138289"/>
                  <a:pt x="4288044" y="6138289"/>
                </a:cubicBezTo>
                <a:cubicBezTo>
                  <a:pt x="4301774" y="6131840"/>
                  <a:pt x="4305201" y="6140072"/>
                  <a:pt x="4308455" y="6148877"/>
                </a:cubicBezTo>
                <a:lnTo>
                  <a:pt x="4311098" y="6154092"/>
                </a:lnTo>
                <a:lnTo>
                  <a:pt x="4306936" y="6154887"/>
                </a:lnTo>
                <a:cubicBezTo>
                  <a:pt x="4312430" y="6155235"/>
                  <a:pt x="4306686" y="6158132"/>
                  <a:pt x="4312179" y="6158482"/>
                </a:cubicBezTo>
                <a:cubicBezTo>
                  <a:pt x="4310869" y="6157582"/>
                  <a:pt x="4310572" y="6156952"/>
                  <a:pt x="4310867" y="6156486"/>
                </a:cubicBezTo>
                <a:lnTo>
                  <a:pt x="4312045" y="6155957"/>
                </a:lnTo>
                <a:lnTo>
                  <a:pt x="4314473" y="6160749"/>
                </a:lnTo>
                <a:cubicBezTo>
                  <a:pt x="4317282" y="6163674"/>
                  <a:pt x="4321314" y="6164979"/>
                  <a:pt x="4327835" y="6162901"/>
                </a:cubicBezTo>
                <a:lnTo>
                  <a:pt x="4325086" y="6172065"/>
                </a:lnTo>
                <a:lnTo>
                  <a:pt x="4321770" y="6183106"/>
                </a:lnTo>
                <a:lnTo>
                  <a:pt x="4314398" y="6181157"/>
                </a:lnTo>
                <a:cubicBezTo>
                  <a:pt x="4311219" y="6181379"/>
                  <a:pt x="4309894" y="6182141"/>
                  <a:pt x="4314995" y="6181619"/>
                </a:cubicBezTo>
                <a:cubicBezTo>
                  <a:pt x="4320162" y="6180254"/>
                  <a:pt x="4314345" y="6190050"/>
                  <a:pt x="4319772" y="6185310"/>
                </a:cubicBezTo>
                <a:cubicBezTo>
                  <a:pt x="4319772" y="6185310"/>
                  <a:pt x="4319806" y="6184890"/>
                  <a:pt x="4320468" y="6184507"/>
                </a:cubicBezTo>
                <a:lnTo>
                  <a:pt x="4321385" y="6184393"/>
                </a:lnTo>
                <a:lnTo>
                  <a:pt x="4315457" y="6204140"/>
                </a:lnTo>
                <a:cubicBezTo>
                  <a:pt x="4319583" y="6190393"/>
                  <a:pt x="4333313" y="6183945"/>
                  <a:pt x="4325086" y="6172065"/>
                </a:cubicBezTo>
                <a:cubicBezTo>
                  <a:pt x="4326461" y="6167482"/>
                  <a:pt x="4338814" y="6165618"/>
                  <a:pt x="4336062" y="6174781"/>
                </a:cubicBezTo>
                <a:lnTo>
                  <a:pt x="4328606" y="6212926"/>
                </a:lnTo>
                <a:lnTo>
                  <a:pt x="4323765" y="6215080"/>
                </a:lnTo>
                <a:cubicBezTo>
                  <a:pt x="4323765" y="6215080"/>
                  <a:pt x="4318881" y="6214769"/>
                  <a:pt x="4323636" y="6216732"/>
                </a:cubicBezTo>
                <a:lnTo>
                  <a:pt x="4328335" y="6214317"/>
                </a:lnTo>
                <a:lnTo>
                  <a:pt x="4322295" y="6245212"/>
                </a:lnTo>
                <a:cubicBezTo>
                  <a:pt x="4319879" y="6267994"/>
                  <a:pt x="4319524" y="6288827"/>
                  <a:pt x="4320887" y="6303932"/>
                </a:cubicBezTo>
                <a:cubicBezTo>
                  <a:pt x="4344245" y="6265409"/>
                  <a:pt x="4330539" y="6232484"/>
                  <a:pt x="4341542" y="6195826"/>
                </a:cubicBezTo>
                <a:lnTo>
                  <a:pt x="4345143" y="6196149"/>
                </a:lnTo>
                <a:lnTo>
                  <a:pt x="4349057" y="6198666"/>
                </a:lnTo>
                <a:lnTo>
                  <a:pt x="4350801" y="6204270"/>
                </a:lnTo>
                <a:cubicBezTo>
                  <a:pt x="4351828" y="6210677"/>
                  <a:pt x="4352509" y="6218229"/>
                  <a:pt x="4358000" y="6219587"/>
                </a:cubicBezTo>
                <a:cubicBezTo>
                  <a:pt x="4359375" y="6215005"/>
                  <a:pt x="4360922" y="6209850"/>
                  <a:pt x="4362555" y="6205024"/>
                </a:cubicBezTo>
                <a:lnTo>
                  <a:pt x="4364964" y="6199043"/>
                </a:lnTo>
                <a:lnTo>
                  <a:pt x="4366796" y="6199487"/>
                </a:lnTo>
                <a:cubicBezTo>
                  <a:pt x="4368741" y="6199611"/>
                  <a:pt x="4370072" y="6199275"/>
                  <a:pt x="4370134" y="6198438"/>
                </a:cubicBezTo>
                <a:cubicBezTo>
                  <a:pt x="4370134" y="6198438"/>
                  <a:pt x="4371432" y="6198520"/>
                  <a:pt x="4372097" y="6198354"/>
                </a:cubicBezTo>
                <a:cubicBezTo>
                  <a:pt x="4372761" y="6198186"/>
                  <a:pt x="4372795" y="6197768"/>
                  <a:pt x="4370264" y="6196766"/>
                </a:cubicBezTo>
                <a:lnTo>
                  <a:pt x="4365549" y="6197590"/>
                </a:lnTo>
                <a:lnTo>
                  <a:pt x="4367624" y="6192434"/>
                </a:lnTo>
                <a:cubicBezTo>
                  <a:pt x="4371059" y="6185902"/>
                  <a:pt x="4374492" y="6184288"/>
                  <a:pt x="4377233" y="6194810"/>
                </a:cubicBezTo>
                <a:cubicBezTo>
                  <a:pt x="4375858" y="6199393"/>
                  <a:pt x="4374481" y="6203975"/>
                  <a:pt x="4373106" y="6208557"/>
                </a:cubicBezTo>
                <a:cubicBezTo>
                  <a:pt x="4384085" y="6211274"/>
                  <a:pt x="4386837" y="6202110"/>
                  <a:pt x="4397816" y="6204825"/>
                </a:cubicBezTo>
                <a:cubicBezTo>
                  <a:pt x="4397816" y="6204825"/>
                  <a:pt x="4396441" y="6209407"/>
                  <a:pt x="4395065" y="6213990"/>
                </a:cubicBezTo>
                <a:cubicBezTo>
                  <a:pt x="4395065" y="6213990"/>
                  <a:pt x="4393690" y="6218572"/>
                  <a:pt x="4392315" y="6223156"/>
                </a:cubicBezTo>
                <a:cubicBezTo>
                  <a:pt x="4395041" y="6253363"/>
                  <a:pt x="4399145" y="6278990"/>
                  <a:pt x="4392267" y="6301903"/>
                </a:cubicBezTo>
                <a:cubicBezTo>
                  <a:pt x="4388141" y="6315647"/>
                  <a:pt x="4397743" y="6322945"/>
                  <a:pt x="4396368" y="6327528"/>
                </a:cubicBezTo>
                <a:lnTo>
                  <a:pt x="4408334" y="6211986"/>
                </a:lnTo>
                <a:lnTo>
                  <a:pt x="4419775" y="6210258"/>
                </a:lnTo>
                <a:cubicBezTo>
                  <a:pt x="4418400" y="6214840"/>
                  <a:pt x="4418400" y="6214840"/>
                  <a:pt x="4417023" y="6219424"/>
                </a:cubicBezTo>
                <a:cubicBezTo>
                  <a:pt x="4414274" y="6228588"/>
                  <a:pt x="4412897" y="6233169"/>
                  <a:pt x="4410148" y="6242334"/>
                </a:cubicBezTo>
                <a:cubicBezTo>
                  <a:pt x="4410148" y="6242334"/>
                  <a:pt x="4412897" y="6233169"/>
                  <a:pt x="4421124" y="6245048"/>
                </a:cubicBezTo>
                <a:lnTo>
                  <a:pt x="4434769" y="6235087"/>
                </a:lnTo>
                <a:lnTo>
                  <a:pt x="4434799" y="6236283"/>
                </a:lnTo>
                <a:lnTo>
                  <a:pt x="4427816" y="6247321"/>
                </a:lnTo>
                <a:cubicBezTo>
                  <a:pt x="4428672" y="6249379"/>
                  <a:pt x="4432107" y="6247766"/>
                  <a:pt x="4434857" y="6238602"/>
                </a:cubicBezTo>
                <a:lnTo>
                  <a:pt x="4434799" y="6236283"/>
                </a:lnTo>
                <a:lnTo>
                  <a:pt x="4436231" y="6234020"/>
                </a:lnTo>
                <a:lnTo>
                  <a:pt x="4434769" y="6235087"/>
                </a:lnTo>
                <a:lnTo>
                  <a:pt x="4434522" y="6224981"/>
                </a:lnTo>
                <a:cubicBezTo>
                  <a:pt x="4435213" y="6217770"/>
                  <a:pt x="4437621" y="6209750"/>
                  <a:pt x="4444484" y="6206527"/>
                </a:cubicBezTo>
                <a:cubicBezTo>
                  <a:pt x="4443111" y="6211108"/>
                  <a:pt x="4441734" y="6215691"/>
                  <a:pt x="4440359" y="6220272"/>
                </a:cubicBezTo>
                <a:cubicBezTo>
                  <a:pt x="4440359" y="6220272"/>
                  <a:pt x="4451337" y="6222989"/>
                  <a:pt x="4449962" y="6227572"/>
                </a:cubicBezTo>
                <a:cubicBezTo>
                  <a:pt x="4434857" y="6238602"/>
                  <a:pt x="4441709" y="6255063"/>
                  <a:pt x="4437585" y="6268812"/>
                </a:cubicBezTo>
                <a:cubicBezTo>
                  <a:pt x="4447188" y="6276110"/>
                  <a:pt x="4440332" y="6259647"/>
                  <a:pt x="4451314" y="6262363"/>
                </a:cubicBezTo>
                <a:cubicBezTo>
                  <a:pt x="4449939" y="6266945"/>
                  <a:pt x="4449939" y="6266945"/>
                  <a:pt x="4447188" y="6276110"/>
                </a:cubicBezTo>
                <a:cubicBezTo>
                  <a:pt x="4445812" y="6280693"/>
                  <a:pt x="4447188" y="6276110"/>
                  <a:pt x="4445812" y="6280693"/>
                </a:cubicBezTo>
                <a:cubicBezTo>
                  <a:pt x="4444439" y="6285275"/>
                  <a:pt x="4441686" y="6294438"/>
                  <a:pt x="4441686" y="6294438"/>
                </a:cubicBezTo>
                <a:cubicBezTo>
                  <a:pt x="4454044" y="6292572"/>
                  <a:pt x="4459544" y="6274245"/>
                  <a:pt x="4460920" y="6269662"/>
                </a:cubicBezTo>
                <a:cubicBezTo>
                  <a:pt x="4463670" y="6260497"/>
                  <a:pt x="4459544" y="6274245"/>
                  <a:pt x="4471899" y="6272378"/>
                </a:cubicBezTo>
                <a:cubicBezTo>
                  <a:pt x="4471899" y="6272378"/>
                  <a:pt x="4470522" y="6276961"/>
                  <a:pt x="4469148" y="6281543"/>
                </a:cubicBezTo>
                <a:cubicBezTo>
                  <a:pt x="4469148" y="6281543"/>
                  <a:pt x="4470522" y="6276961"/>
                  <a:pt x="4481504" y="6279676"/>
                </a:cubicBezTo>
                <a:lnTo>
                  <a:pt x="4478753" y="6288841"/>
                </a:lnTo>
                <a:lnTo>
                  <a:pt x="4473252" y="6307169"/>
                </a:lnTo>
                <a:cubicBezTo>
                  <a:pt x="4473252" y="6307169"/>
                  <a:pt x="4471877" y="6311752"/>
                  <a:pt x="4471877" y="6311752"/>
                </a:cubicBezTo>
                <a:cubicBezTo>
                  <a:pt x="4482854" y="6314469"/>
                  <a:pt x="4482854" y="6314469"/>
                  <a:pt x="4482854" y="6314469"/>
                </a:cubicBezTo>
                <a:cubicBezTo>
                  <a:pt x="4484229" y="6309885"/>
                  <a:pt x="4484229" y="6309885"/>
                  <a:pt x="4484229" y="6309885"/>
                </a:cubicBezTo>
                <a:cubicBezTo>
                  <a:pt x="4473252" y="6307169"/>
                  <a:pt x="4473252" y="6307169"/>
                  <a:pt x="4473252" y="6307169"/>
                </a:cubicBezTo>
                <a:cubicBezTo>
                  <a:pt x="4485605" y="6305304"/>
                  <a:pt x="4476002" y="6298005"/>
                  <a:pt x="4478753" y="6288841"/>
                </a:cubicBezTo>
                <a:cubicBezTo>
                  <a:pt x="4491106" y="6286976"/>
                  <a:pt x="4493857" y="6277811"/>
                  <a:pt x="4493857" y="6277811"/>
                </a:cubicBezTo>
                <a:cubicBezTo>
                  <a:pt x="4496609" y="6268646"/>
                  <a:pt x="4499359" y="6259483"/>
                  <a:pt x="4508965" y="6266782"/>
                </a:cubicBezTo>
                <a:cubicBezTo>
                  <a:pt x="4506214" y="6275945"/>
                  <a:pt x="4504839" y="6280527"/>
                  <a:pt x="4503462" y="6285109"/>
                </a:cubicBezTo>
                <a:cubicBezTo>
                  <a:pt x="4503462" y="6285109"/>
                  <a:pt x="4502088" y="6289691"/>
                  <a:pt x="4514440" y="6287827"/>
                </a:cubicBezTo>
                <a:cubicBezTo>
                  <a:pt x="4517192" y="6278662"/>
                  <a:pt x="4518568" y="6274079"/>
                  <a:pt x="4518568" y="6274079"/>
                </a:cubicBezTo>
                <a:cubicBezTo>
                  <a:pt x="4517192" y="6278662"/>
                  <a:pt x="4526798" y="6285959"/>
                  <a:pt x="4525422" y="6290542"/>
                </a:cubicBezTo>
                <a:cubicBezTo>
                  <a:pt x="4513065" y="6292407"/>
                  <a:pt x="4510314" y="6301572"/>
                  <a:pt x="4507563" y="6310736"/>
                </a:cubicBezTo>
                <a:cubicBezTo>
                  <a:pt x="4507563" y="6310736"/>
                  <a:pt x="4507563" y="6310736"/>
                  <a:pt x="4506190" y="6315318"/>
                </a:cubicBezTo>
                <a:cubicBezTo>
                  <a:pt x="4507563" y="6310736"/>
                  <a:pt x="4506190" y="6315318"/>
                  <a:pt x="4517169" y="6318035"/>
                </a:cubicBezTo>
                <a:cubicBezTo>
                  <a:pt x="4518544" y="6313453"/>
                  <a:pt x="4521297" y="6304289"/>
                  <a:pt x="4521297" y="6304289"/>
                </a:cubicBezTo>
                <a:cubicBezTo>
                  <a:pt x="4519920" y="6308871"/>
                  <a:pt x="4532273" y="6307005"/>
                  <a:pt x="4530898" y="6311587"/>
                </a:cubicBezTo>
                <a:cubicBezTo>
                  <a:pt x="4532273" y="6307005"/>
                  <a:pt x="4533648" y="6302423"/>
                  <a:pt x="4544629" y="6305140"/>
                </a:cubicBezTo>
                <a:lnTo>
                  <a:pt x="4546005" y="6300557"/>
                </a:lnTo>
                <a:cubicBezTo>
                  <a:pt x="4546005" y="6300557"/>
                  <a:pt x="4546005" y="6300557"/>
                  <a:pt x="4547381" y="6295975"/>
                </a:cubicBezTo>
                <a:cubicBezTo>
                  <a:pt x="4548757" y="6291392"/>
                  <a:pt x="4548757" y="6291392"/>
                  <a:pt x="4548757" y="6291392"/>
                </a:cubicBezTo>
                <a:cubicBezTo>
                  <a:pt x="4548757" y="6291392"/>
                  <a:pt x="4559734" y="6294108"/>
                  <a:pt x="4558359" y="6298691"/>
                </a:cubicBezTo>
                <a:cubicBezTo>
                  <a:pt x="4558359" y="6298691"/>
                  <a:pt x="4555609" y="6307856"/>
                  <a:pt x="4554232" y="6312438"/>
                </a:cubicBezTo>
                <a:cubicBezTo>
                  <a:pt x="4554232" y="6312438"/>
                  <a:pt x="4555609" y="6307856"/>
                  <a:pt x="4566589" y="6310571"/>
                </a:cubicBezTo>
                <a:cubicBezTo>
                  <a:pt x="4562462" y="6324320"/>
                  <a:pt x="4558337" y="6338064"/>
                  <a:pt x="4548732" y="6330766"/>
                </a:cubicBezTo>
                <a:cubicBezTo>
                  <a:pt x="4545981" y="6339930"/>
                  <a:pt x="4545981" y="6339930"/>
                  <a:pt x="4544605" y="6344512"/>
                </a:cubicBezTo>
                <a:cubicBezTo>
                  <a:pt x="4555585" y="6347229"/>
                  <a:pt x="4555585" y="6347229"/>
                  <a:pt x="4556960" y="6342647"/>
                </a:cubicBezTo>
                <a:cubicBezTo>
                  <a:pt x="4555585" y="6347229"/>
                  <a:pt x="4567943" y="6345364"/>
                  <a:pt x="4567943" y="6345364"/>
                </a:cubicBezTo>
                <a:cubicBezTo>
                  <a:pt x="4567943" y="6345364"/>
                  <a:pt x="4566566" y="6349946"/>
                  <a:pt x="4565191" y="6354527"/>
                </a:cubicBezTo>
                <a:cubicBezTo>
                  <a:pt x="4576170" y="6357244"/>
                  <a:pt x="4576170" y="6357244"/>
                  <a:pt x="4576170" y="6357244"/>
                </a:cubicBezTo>
                <a:cubicBezTo>
                  <a:pt x="4574795" y="6361827"/>
                  <a:pt x="4573417" y="6366408"/>
                  <a:pt x="4572042" y="6370990"/>
                </a:cubicBezTo>
                <a:cubicBezTo>
                  <a:pt x="4570668" y="6375571"/>
                  <a:pt x="4567918" y="6384737"/>
                  <a:pt x="4566541" y="6389317"/>
                </a:cubicBezTo>
                <a:cubicBezTo>
                  <a:pt x="4565167" y="6393901"/>
                  <a:pt x="4565167" y="6393901"/>
                  <a:pt x="4565167" y="6393901"/>
                </a:cubicBezTo>
                <a:cubicBezTo>
                  <a:pt x="4576147" y="6396618"/>
                  <a:pt x="4576147" y="6396618"/>
                  <a:pt x="4576147" y="6396618"/>
                </a:cubicBezTo>
                <a:cubicBezTo>
                  <a:pt x="4574772" y="6401200"/>
                  <a:pt x="4576147" y="6396618"/>
                  <a:pt x="4574772" y="6401200"/>
                </a:cubicBezTo>
                <a:cubicBezTo>
                  <a:pt x="4576147" y="6396618"/>
                  <a:pt x="4577523" y="6392035"/>
                  <a:pt x="4589877" y="6390169"/>
                </a:cubicBezTo>
                <a:cubicBezTo>
                  <a:pt x="4580273" y="6382871"/>
                  <a:pt x="4581648" y="6378288"/>
                  <a:pt x="4584399" y="6369124"/>
                </a:cubicBezTo>
                <a:cubicBezTo>
                  <a:pt x="4594002" y="6376424"/>
                  <a:pt x="4596752" y="6367259"/>
                  <a:pt x="4598128" y="6362676"/>
                </a:cubicBezTo>
                <a:cubicBezTo>
                  <a:pt x="4598128" y="6362676"/>
                  <a:pt x="4596752" y="6367259"/>
                  <a:pt x="4596752" y="6367259"/>
                </a:cubicBezTo>
                <a:cubicBezTo>
                  <a:pt x="4609109" y="6365392"/>
                  <a:pt x="4610486" y="6360810"/>
                  <a:pt x="4610486" y="6360810"/>
                </a:cubicBezTo>
                <a:cubicBezTo>
                  <a:pt x="4610486" y="6360810"/>
                  <a:pt x="4607734" y="6369976"/>
                  <a:pt x="4617337" y="6377273"/>
                </a:cubicBezTo>
                <a:cubicBezTo>
                  <a:pt x="4617337" y="6377273"/>
                  <a:pt x="4618711" y="6372691"/>
                  <a:pt x="4618711" y="6372691"/>
                </a:cubicBezTo>
                <a:cubicBezTo>
                  <a:pt x="4631069" y="6370825"/>
                  <a:pt x="4633820" y="6361661"/>
                  <a:pt x="4637945" y="6347915"/>
                </a:cubicBezTo>
                <a:cubicBezTo>
                  <a:pt x="4637945" y="6347915"/>
                  <a:pt x="4640696" y="6338750"/>
                  <a:pt x="4642071" y="6334168"/>
                </a:cubicBezTo>
                <a:cubicBezTo>
                  <a:pt x="4643446" y="6329586"/>
                  <a:pt x="4647572" y="6315840"/>
                  <a:pt x="4648947" y="6311259"/>
                </a:cubicBezTo>
                <a:cubicBezTo>
                  <a:pt x="4636592" y="6313123"/>
                  <a:pt x="4643446" y="6329586"/>
                  <a:pt x="4631091" y="6331453"/>
                </a:cubicBezTo>
                <a:cubicBezTo>
                  <a:pt x="4632466" y="6326871"/>
                  <a:pt x="4632466" y="6326871"/>
                  <a:pt x="4632466" y="6326871"/>
                </a:cubicBezTo>
                <a:cubicBezTo>
                  <a:pt x="4633842" y="6322287"/>
                  <a:pt x="4635217" y="6317705"/>
                  <a:pt x="4637968" y="6308542"/>
                </a:cubicBezTo>
                <a:cubicBezTo>
                  <a:pt x="4643471" y="6290213"/>
                  <a:pt x="4644844" y="6285630"/>
                  <a:pt x="4648970" y="6271884"/>
                </a:cubicBezTo>
                <a:cubicBezTo>
                  <a:pt x="4650346" y="6267302"/>
                  <a:pt x="4661326" y="6270019"/>
                  <a:pt x="4662702" y="6265436"/>
                </a:cubicBezTo>
                <a:cubicBezTo>
                  <a:pt x="4653097" y="6258139"/>
                  <a:pt x="4654472" y="6253557"/>
                  <a:pt x="4655846" y="6248974"/>
                </a:cubicBezTo>
                <a:cubicBezTo>
                  <a:pt x="4654472" y="6253557"/>
                  <a:pt x="4653097" y="6258139"/>
                  <a:pt x="4642118" y="6255421"/>
                </a:cubicBezTo>
                <a:cubicBezTo>
                  <a:pt x="4644868" y="6246257"/>
                  <a:pt x="4658598" y="6239809"/>
                  <a:pt x="4659972" y="6235228"/>
                </a:cubicBezTo>
                <a:lnTo>
                  <a:pt x="4657546" y="6225894"/>
                </a:lnTo>
                <a:lnTo>
                  <a:pt x="4662550" y="6227132"/>
                </a:lnTo>
                <a:lnTo>
                  <a:pt x="4659813" y="6236243"/>
                </a:lnTo>
                <a:cubicBezTo>
                  <a:pt x="4659813" y="6236243"/>
                  <a:pt x="4670144" y="6243693"/>
                  <a:pt x="4668776" y="6248249"/>
                </a:cubicBezTo>
                <a:cubicBezTo>
                  <a:pt x="4670144" y="6243693"/>
                  <a:pt x="4670144" y="6243693"/>
                  <a:pt x="4670144" y="6243693"/>
                </a:cubicBezTo>
                <a:cubicBezTo>
                  <a:pt x="4672879" y="6234582"/>
                  <a:pt x="4672879" y="6234582"/>
                  <a:pt x="4662550" y="6227131"/>
                </a:cubicBezTo>
                <a:lnTo>
                  <a:pt x="4665534" y="6217190"/>
                </a:lnTo>
                <a:lnTo>
                  <a:pt x="4654575" y="6214480"/>
                </a:lnTo>
                <a:lnTo>
                  <a:pt x="4654498" y="6214182"/>
                </a:lnTo>
                <a:lnTo>
                  <a:pt x="4654420" y="6214441"/>
                </a:lnTo>
                <a:lnTo>
                  <a:pt x="4653835" y="6214296"/>
                </a:lnTo>
                <a:lnTo>
                  <a:pt x="4651309" y="6222715"/>
                </a:lnTo>
                <a:lnTo>
                  <a:pt x="4643516" y="6211466"/>
                </a:lnTo>
                <a:cubicBezTo>
                  <a:pt x="4644891" y="6206884"/>
                  <a:pt x="4643516" y="6211466"/>
                  <a:pt x="4644891" y="6206884"/>
                </a:cubicBezTo>
                <a:lnTo>
                  <a:pt x="4650394" y="6188554"/>
                </a:lnTo>
                <a:cubicBezTo>
                  <a:pt x="4661372" y="6191272"/>
                  <a:pt x="4662749" y="6186690"/>
                  <a:pt x="4664125" y="6182107"/>
                </a:cubicBezTo>
                <a:cubicBezTo>
                  <a:pt x="4664125" y="6182107"/>
                  <a:pt x="4653144" y="6179390"/>
                  <a:pt x="4654520" y="6174809"/>
                </a:cubicBezTo>
                <a:cubicBezTo>
                  <a:pt x="4654520" y="6174809"/>
                  <a:pt x="4665499" y="6177525"/>
                  <a:pt x="4665499" y="6177525"/>
                </a:cubicBezTo>
                <a:cubicBezTo>
                  <a:pt x="4666876" y="6172943"/>
                  <a:pt x="4668250" y="6168361"/>
                  <a:pt x="4668250" y="6168361"/>
                </a:cubicBezTo>
                <a:cubicBezTo>
                  <a:pt x="4668250" y="6168361"/>
                  <a:pt x="4665499" y="6177525"/>
                  <a:pt x="4675104" y="6184823"/>
                </a:cubicBezTo>
                <a:cubicBezTo>
                  <a:pt x="4676477" y="6180241"/>
                  <a:pt x="4676477" y="6180241"/>
                  <a:pt x="4677854" y="6175659"/>
                </a:cubicBezTo>
                <a:cubicBezTo>
                  <a:pt x="4687459" y="6182959"/>
                  <a:pt x="4686083" y="6187540"/>
                  <a:pt x="4686083" y="6187540"/>
                </a:cubicBezTo>
                <a:lnTo>
                  <a:pt x="4697087" y="6150883"/>
                </a:lnTo>
                <a:cubicBezTo>
                  <a:pt x="4686106" y="6148167"/>
                  <a:pt x="4673752" y="6150032"/>
                  <a:pt x="4676503" y="6140869"/>
                </a:cubicBezTo>
                <a:cubicBezTo>
                  <a:pt x="4675129" y="6145450"/>
                  <a:pt x="4673752" y="6150032"/>
                  <a:pt x="4673752" y="6150032"/>
                </a:cubicBezTo>
                <a:cubicBezTo>
                  <a:pt x="4661395" y="6151899"/>
                  <a:pt x="4668275" y="6128986"/>
                  <a:pt x="4672400" y="6115242"/>
                </a:cubicBezTo>
                <a:cubicBezTo>
                  <a:pt x="4672400" y="6115242"/>
                  <a:pt x="4672400" y="6115242"/>
                  <a:pt x="4683380" y="6117957"/>
                </a:cubicBezTo>
                <a:cubicBezTo>
                  <a:pt x="4683380" y="6117957"/>
                  <a:pt x="4682005" y="6122541"/>
                  <a:pt x="4682005" y="6122541"/>
                </a:cubicBezTo>
                <a:cubicBezTo>
                  <a:pt x="4680628" y="6127122"/>
                  <a:pt x="4669649" y="6124406"/>
                  <a:pt x="4679254" y="6131703"/>
                </a:cubicBezTo>
                <a:cubicBezTo>
                  <a:pt x="4680628" y="6127122"/>
                  <a:pt x="4690233" y="6134419"/>
                  <a:pt x="4692983" y="6125257"/>
                </a:cubicBezTo>
                <a:cubicBezTo>
                  <a:pt x="4690233" y="6134419"/>
                  <a:pt x="4687482" y="6143584"/>
                  <a:pt x="4687482" y="6143584"/>
                </a:cubicBezTo>
                <a:cubicBezTo>
                  <a:pt x="4691609" y="6129838"/>
                  <a:pt x="4706714" y="6118808"/>
                  <a:pt x="4701235" y="6097763"/>
                </a:cubicBezTo>
                <a:cubicBezTo>
                  <a:pt x="4699861" y="6102344"/>
                  <a:pt x="4695734" y="6116093"/>
                  <a:pt x="4694359" y="6120675"/>
                </a:cubicBezTo>
                <a:cubicBezTo>
                  <a:pt x="4695734" y="6116093"/>
                  <a:pt x="4684755" y="6113376"/>
                  <a:pt x="4684755" y="6113376"/>
                </a:cubicBezTo>
                <a:cubicBezTo>
                  <a:pt x="4687507" y="6104212"/>
                  <a:pt x="4687507" y="6104212"/>
                  <a:pt x="4690258" y="6095047"/>
                </a:cubicBezTo>
                <a:cubicBezTo>
                  <a:pt x="4690258" y="6095047"/>
                  <a:pt x="4691633" y="6090465"/>
                  <a:pt x="4693007" y="6085884"/>
                </a:cubicBezTo>
                <a:cubicBezTo>
                  <a:pt x="4695759" y="6076718"/>
                  <a:pt x="4695759" y="6076718"/>
                  <a:pt x="4699885" y="6062972"/>
                </a:cubicBezTo>
                <a:cubicBezTo>
                  <a:pt x="4699885" y="6062972"/>
                  <a:pt x="4710863" y="6065688"/>
                  <a:pt x="4712239" y="6061106"/>
                </a:cubicBezTo>
                <a:cubicBezTo>
                  <a:pt x="4713614" y="6056524"/>
                  <a:pt x="4717740" y="6042777"/>
                  <a:pt x="4719117" y="6038195"/>
                </a:cubicBezTo>
                <a:cubicBezTo>
                  <a:pt x="4705386" y="6044644"/>
                  <a:pt x="4701260" y="6058391"/>
                  <a:pt x="4686152" y="6069420"/>
                </a:cubicBezTo>
                <a:cubicBezTo>
                  <a:pt x="4688904" y="6060255"/>
                  <a:pt x="4687529" y="6064837"/>
                  <a:pt x="4688904" y="6060255"/>
                </a:cubicBezTo>
                <a:cubicBezTo>
                  <a:pt x="4688904" y="6060255"/>
                  <a:pt x="4677926" y="6057540"/>
                  <a:pt x="4675175" y="6066704"/>
                </a:cubicBezTo>
                <a:cubicBezTo>
                  <a:pt x="4686152" y="6069420"/>
                  <a:pt x="4684778" y="6074001"/>
                  <a:pt x="4682027" y="6083167"/>
                </a:cubicBezTo>
                <a:cubicBezTo>
                  <a:pt x="4671051" y="6080450"/>
                  <a:pt x="4680652" y="6087748"/>
                  <a:pt x="4669674" y="6085033"/>
                </a:cubicBezTo>
                <a:cubicBezTo>
                  <a:pt x="4669674" y="6085033"/>
                  <a:pt x="4672425" y="6075868"/>
                  <a:pt x="4673800" y="6071286"/>
                </a:cubicBezTo>
                <a:cubicBezTo>
                  <a:pt x="4661442" y="6073152"/>
                  <a:pt x="4660068" y="6077733"/>
                  <a:pt x="4660068" y="6077733"/>
                </a:cubicBezTo>
                <a:cubicBezTo>
                  <a:pt x="4657318" y="6086897"/>
                  <a:pt x="4669674" y="6085033"/>
                  <a:pt x="4666923" y="6094195"/>
                </a:cubicBezTo>
                <a:cubicBezTo>
                  <a:pt x="4661434" y="6092837"/>
                  <a:pt x="4656287" y="6090334"/>
                  <a:pt x="4652169" y="6089316"/>
                </a:cubicBezTo>
                <a:lnTo>
                  <a:pt x="4651871" y="6089311"/>
                </a:lnTo>
                <a:lnTo>
                  <a:pt x="4653898" y="6088429"/>
                </a:lnTo>
                <a:cubicBezTo>
                  <a:pt x="4653898" y="6088429"/>
                  <a:pt x="4654025" y="6086806"/>
                  <a:pt x="4654149" y="6085181"/>
                </a:cubicBezTo>
                <a:cubicBezTo>
                  <a:pt x="4659437" y="6082253"/>
                  <a:pt x="4659561" y="6080629"/>
                  <a:pt x="4659812" y="6077382"/>
                </a:cubicBezTo>
                <a:cubicBezTo>
                  <a:pt x="4654776" y="6077061"/>
                  <a:pt x="4654776" y="6077061"/>
                  <a:pt x="4654776" y="6077061"/>
                </a:cubicBezTo>
                <a:lnTo>
                  <a:pt x="4644417" y="6075274"/>
                </a:lnTo>
                <a:lnTo>
                  <a:pt x="4645660" y="6071709"/>
                </a:lnTo>
                <a:lnTo>
                  <a:pt x="4650901" y="6062219"/>
                </a:lnTo>
                <a:lnTo>
                  <a:pt x="4651390" y="6063535"/>
                </a:lnTo>
                <a:lnTo>
                  <a:pt x="4652626" y="6063235"/>
                </a:lnTo>
                <a:lnTo>
                  <a:pt x="4651841" y="6065853"/>
                </a:lnTo>
                <a:cubicBezTo>
                  <a:pt x="4662820" y="6068569"/>
                  <a:pt x="4664195" y="6063987"/>
                  <a:pt x="4664195" y="6063987"/>
                </a:cubicBezTo>
                <a:cubicBezTo>
                  <a:pt x="4668321" y="6050240"/>
                  <a:pt x="4669695" y="6045657"/>
                  <a:pt x="4671072" y="6041077"/>
                </a:cubicBezTo>
                <a:cubicBezTo>
                  <a:pt x="4660093" y="6038361"/>
                  <a:pt x="4658719" y="6042943"/>
                  <a:pt x="4658719" y="6042943"/>
                </a:cubicBezTo>
                <a:lnTo>
                  <a:pt x="4656759" y="6030718"/>
                </a:lnTo>
                <a:lnTo>
                  <a:pt x="4663695" y="6027034"/>
                </a:lnTo>
                <a:cubicBezTo>
                  <a:pt x="4658657" y="6026715"/>
                  <a:pt x="4658784" y="6025090"/>
                  <a:pt x="4658784" y="6025090"/>
                </a:cubicBezTo>
                <a:cubicBezTo>
                  <a:pt x="4658909" y="6023466"/>
                  <a:pt x="4658909" y="6023466"/>
                  <a:pt x="4658909" y="6023466"/>
                </a:cubicBezTo>
                <a:cubicBezTo>
                  <a:pt x="4658909" y="6023466"/>
                  <a:pt x="4658909" y="6023466"/>
                  <a:pt x="4658278" y="6023426"/>
                </a:cubicBezTo>
                <a:lnTo>
                  <a:pt x="4655565" y="6023254"/>
                </a:lnTo>
                <a:lnTo>
                  <a:pt x="4654614" y="6017316"/>
                </a:lnTo>
                <a:lnTo>
                  <a:pt x="4654805" y="6016677"/>
                </a:lnTo>
                <a:lnTo>
                  <a:pt x="4658781" y="6016931"/>
                </a:lnTo>
                <a:cubicBezTo>
                  <a:pt x="4659410" y="6016970"/>
                  <a:pt x="4659410" y="6016970"/>
                  <a:pt x="4659410" y="6016970"/>
                </a:cubicBezTo>
                <a:cubicBezTo>
                  <a:pt x="4659536" y="6015346"/>
                  <a:pt x="4659536" y="6015346"/>
                  <a:pt x="4659536" y="6015346"/>
                </a:cubicBezTo>
                <a:lnTo>
                  <a:pt x="4655287" y="6015076"/>
                </a:lnTo>
                <a:lnTo>
                  <a:pt x="4656770" y="6010131"/>
                </a:lnTo>
                <a:lnTo>
                  <a:pt x="4657533" y="6008486"/>
                </a:lnTo>
                <a:cubicBezTo>
                  <a:pt x="4657707" y="6006255"/>
                  <a:pt x="4657893" y="6003817"/>
                  <a:pt x="4660663" y="6000730"/>
                </a:cubicBezTo>
                <a:lnTo>
                  <a:pt x="4660366" y="5998154"/>
                </a:lnTo>
                <a:lnTo>
                  <a:pt x="4662333" y="5991599"/>
                </a:lnTo>
                <a:lnTo>
                  <a:pt x="4663592" y="5991456"/>
                </a:lnTo>
                <a:cubicBezTo>
                  <a:pt x="4666231" y="5990041"/>
                  <a:pt x="4665180" y="5987272"/>
                  <a:pt x="4665332" y="5985293"/>
                </a:cubicBezTo>
                <a:lnTo>
                  <a:pt x="4665946" y="5984551"/>
                </a:lnTo>
                <a:lnTo>
                  <a:pt x="4669019" y="5983308"/>
                </a:lnTo>
                <a:lnTo>
                  <a:pt x="4671483" y="5983465"/>
                </a:lnTo>
                <a:cubicBezTo>
                  <a:pt x="4672114" y="5983505"/>
                  <a:pt x="4672114" y="5983505"/>
                  <a:pt x="4672114" y="5983505"/>
                </a:cubicBezTo>
                <a:cubicBezTo>
                  <a:pt x="4672114" y="5983505"/>
                  <a:pt x="4672239" y="5981881"/>
                  <a:pt x="4672239" y="5981881"/>
                </a:cubicBezTo>
                <a:lnTo>
                  <a:pt x="4670081" y="5981743"/>
                </a:lnTo>
                <a:lnTo>
                  <a:pt x="4670423" y="5979386"/>
                </a:lnTo>
                <a:cubicBezTo>
                  <a:pt x="4669737" y="5976755"/>
                  <a:pt x="4667680" y="5973785"/>
                  <a:pt x="4668368" y="5971494"/>
                </a:cubicBezTo>
                <a:cubicBezTo>
                  <a:pt x="4679349" y="5974211"/>
                  <a:pt x="4679349" y="5974211"/>
                  <a:pt x="4679349" y="5974211"/>
                </a:cubicBezTo>
                <a:cubicBezTo>
                  <a:pt x="4680724" y="5969627"/>
                  <a:pt x="4682100" y="5965046"/>
                  <a:pt x="4683475" y="5960464"/>
                </a:cubicBezTo>
                <a:cubicBezTo>
                  <a:pt x="4683475" y="5960464"/>
                  <a:pt x="4680724" y="5969627"/>
                  <a:pt x="4690328" y="5976927"/>
                </a:cubicBezTo>
                <a:cubicBezTo>
                  <a:pt x="4691703" y="5972344"/>
                  <a:pt x="4691703" y="5972344"/>
                  <a:pt x="4691703" y="5972344"/>
                </a:cubicBezTo>
                <a:cubicBezTo>
                  <a:pt x="4701308" y="5979644"/>
                  <a:pt x="4704059" y="5970480"/>
                  <a:pt x="4705433" y="5965897"/>
                </a:cubicBezTo>
                <a:cubicBezTo>
                  <a:pt x="4702684" y="5975061"/>
                  <a:pt x="4715038" y="5973195"/>
                  <a:pt x="4713661" y="5977777"/>
                </a:cubicBezTo>
                <a:lnTo>
                  <a:pt x="4715038" y="5973195"/>
                </a:lnTo>
                <a:cubicBezTo>
                  <a:pt x="4715038" y="5973195"/>
                  <a:pt x="4727394" y="5971330"/>
                  <a:pt x="4730144" y="5962165"/>
                </a:cubicBezTo>
                <a:cubicBezTo>
                  <a:pt x="4730144" y="5962165"/>
                  <a:pt x="4728767" y="5966748"/>
                  <a:pt x="4728767" y="5966748"/>
                </a:cubicBezTo>
                <a:cubicBezTo>
                  <a:pt x="4728767" y="5966748"/>
                  <a:pt x="4728767" y="5966748"/>
                  <a:pt x="4739746" y="5969464"/>
                </a:cubicBezTo>
                <a:cubicBezTo>
                  <a:pt x="4727394" y="5971330"/>
                  <a:pt x="4724643" y="5980494"/>
                  <a:pt x="4735620" y="5983210"/>
                </a:cubicBezTo>
                <a:lnTo>
                  <a:pt x="4725992" y="6015285"/>
                </a:lnTo>
                <a:cubicBezTo>
                  <a:pt x="4738349" y="6013419"/>
                  <a:pt x="4741100" y="6004255"/>
                  <a:pt x="4741100" y="6004255"/>
                </a:cubicBezTo>
                <a:cubicBezTo>
                  <a:pt x="4741100" y="6004255"/>
                  <a:pt x="4742475" y="5999673"/>
                  <a:pt x="4745225" y="5990509"/>
                </a:cubicBezTo>
                <a:cubicBezTo>
                  <a:pt x="4745225" y="5990509"/>
                  <a:pt x="4746600" y="5985926"/>
                  <a:pt x="4758955" y="5984061"/>
                </a:cubicBezTo>
                <a:cubicBezTo>
                  <a:pt x="4760331" y="5979478"/>
                  <a:pt x="4750728" y="5972180"/>
                  <a:pt x="4752104" y="5967598"/>
                </a:cubicBezTo>
                <a:cubicBezTo>
                  <a:pt x="4753477" y="5963016"/>
                  <a:pt x="4758980" y="5944688"/>
                  <a:pt x="4771334" y="5942822"/>
                </a:cubicBezTo>
                <a:cubicBezTo>
                  <a:pt x="4769959" y="5947402"/>
                  <a:pt x="4768582" y="5951985"/>
                  <a:pt x="4778187" y="5959284"/>
                </a:cubicBezTo>
                <a:cubicBezTo>
                  <a:pt x="4780938" y="5950120"/>
                  <a:pt x="4771334" y="5942822"/>
                  <a:pt x="4775459" y="5929075"/>
                </a:cubicBezTo>
                <a:cubicBezTo>
                  <a:pt x="4764481" y="5926360"/>
                  <a:pt x="4785087" y="5897000"/>
                  <a:pt x="4787839" y="5887836"/>
                </a:cubicBezTo>
                <a:cubicBezTo>
                  <a:pt x="4788526" y="5885544"/>
                  <a:pt x="4789901" y="5880962"/>
                  <a:pt x="4791449" y="5875807"/>
                </a:cubicBezTo>
                <a:lnTo>
                  <a:pt x="4795221" y="5863239"/>
                </a:lnTo>
                <a:lnTo>
                  <a:pt x="4802633" y="5872607"/>
                </a:lnTo>
                <a:lnTo>
                  <a:pt x="4813063" y="5882397"/>
                </a:lnTo>
                <a:lnTo>
                  <a:pt x="4807050" y="5902433"/>
                </a:lnTo>
                <a:cubicBezTo>
                  <a:pt x="4818027" y="5905150"/>
                  <a:pt x="4818027" y="5905150"/>
                  <a:pt x="4816651" y="5909731"/>
                </a:cubicBezTo>
                <a:lnTo>
                  <a:pt x="4809775" y="5932641"/>
                </a:lnTo>
                <a:lnTo>
                  <a:pt x="4807026" y="5941806"/>
                </a:lnTo>
                <a:lnTo>
                  <a:pt x="4812680" y="5936835"/>
                </a:lnTo>
                <a:lnTo>
                  <a:pt x="4818006" y="5944523"/>
                </a:lnTo>
                <a:cubicBezTo>
                  <a:pt x="4819380" y="5939941"/>
                  <a:pt x="4819380" y="5939941"/>
                  <a:pt x="4820754" y="5935358"/>
                </a:cubicBezTo>
                <a:cubicBezTo>
                  <a:pt x="4822129" y="5930777"/>
                  <a:pt x="4822129" y="5930777"/>
                  <a:pt x="4824881" y="5921613"/>
                </a:cubicBezTo>
                <a:cubicBezTo>
                  <a:pt x="4823507" y="5926194"/>
                  <a:pt x="4830358" y="5942657"/>
                  <a:pt x="4826232" y="5956404"/>
                </a:cubicBezTo>
                <a:cubicBezTo>
                  <a:pt x="4826232" y="5956404"/>
                  <a:pt x="4826232" y="5956404"/>
                  <a:pt x="4827606" y="5951821"/>
                </a:cubicBezTo>
                <a:cubicBezTo>
                  <a:pt x="4831734" y="5938075"/>
                  <a:pt x="4837235" y="5919745"/>
                  <a:pt x="4842738" y="5901417"/>
                </a:cubicBezTo>
                <a:cubicBezTo>
                  <a:pt x="4842738" y="5901417"/>
                  <a:pt x="4841362" y="5905999"/>
                  <a:pt x="4830383" y="5903283"/>
                </a:cubicBezTo>
                <a:lnTo>
                  <a:pt x="4834128" y="5890811"/>
                </a:lnTo>
                <a:lnTo>
                  <a:pt x="4841518" y="5892972"/>
                </a:lnTo>
                <a:lnTo>
                  <a:pt x="4865383" y="5902303"/>
                </a:lnTo>
                <a:lnTo>
                  <a:pt x="4859713" y="5918538"/>
                </a:lnTo>
                <a:cubicBezTo>
                  <a:pt x="4855418" y="5927936"/>
                  <a:pt x="4850266" y="5935276"/>
                  <a:pt x="4844088" y="5936210"/>
                </a:cubicBezTo>
                <a:cubicBezTo>
                  <a:pt x="4841340" y="5945373"/>
                  <a:pt x="4853693" y="5943508"/>
                  <a:pt x="4850941" y="5952672"/>
                </a:cubicBezTo>
                <a:cubicBezTo>
                  <a:pt x="4860548" y="5959969"/>
                  <a:pt x="4846817" y="5966417"/>
                  <a:pt x="4856421" y="5973718"/>
                </a:cubicBezTo>
                <a:cubicBezTo>
                  <a:pt x="4856421" y="5973718"/>
                  <a:pt x="4857796" y="5969134"/>
                  <a:pt x="4857796" y="5969134"/>
                </a:cubicBezTo>
                <a:cubicBezTo>
                  <a:pt x="4859173" y="5964553"/>
                  <a:pt x="4860548" y="5959969"/>
                  <a:pt x="4864673" y="5946224"/>
                </a:cubicBezTo>
                <a:cubicBezTo>
                  <a:pt x="4864673" y="5946224"/>
                  <a:pt x="4864673" y="5946224"/>
                  <a:pt x="4866049" y="5941643"/>
                </a:cubicBezTo>
                <a:cubicBezTo>
                  <a:pt x="4868798" y="5932478"/>
                  <a:pt x="4868798" y="5932478"/>
                  <a:pt x="4871550" y="5923314"/>
                </a:cubicBezTo>
                <a:cubicBezTo>
                  <a:pt x="4871550" y="5923314"/>
                  <a:pt x="4872926" y="5918732"/>
                  <a:pt x="4883903" y="5921447"/>
                </a:cubicBezTo>
                <a:cubicBezTo>
                  <a:pt x="4883903" y="5921447"/>
                  <a:pt x="4881153" y="5930610"/>
                  <a:pt x="4879777" y="5935194"/>
                </a:cubicBezTo>
                <a:cubicBezTo>
                  <a:pt x="4888008" y="5947075"/>
                  <a:pt x="4882506" y="5965402"/>
                  <a:pt x="4878380" y="5979149"/>
                </a:cubicBezTo>
                <a:cubicBezTo>
                  <a:pt x="4871502" y="6002060"/>
                  <a:pt x="4874253" y="5992896"/>
                  <a:pt x="4885234" y="5995612"/>
                </a:cubicBezTo>
                <a:cubicBezTo>
                  <a:pt x="4871502" y="6002060"/>
                  <a:pt x="4872879" y="5997477"/>
                  <a:pt x="4871502" y="6002060"/>
                </a:cubicBezTo>
                <a:cubicBezTo>
                  <a:pt x="4870127" y="6006642"/>
                  <a:pt x="4867376" y="6015807"/>
                  <a:pt x="4868753" y="6011224"/>
                </a:cubicBezTo>
                <a:cubicBezTo>
                  <a:pt x="4864627" y="6024972"/>
                  <a:pt x="4860500" y="6038717"/>
                  <a:pt x="4857751" y="6047881"/>
                </a:cubicBezTo>
                <a:cubicBezTo>
                  <a:pt x="4854999" y="6057046"/>
                  <a:pt x="4849496" y="6075375"/>
                  <a:pt x="4837141" y="6077240"/>
                </a:cubicBezTo>
                <a:cubicBezTo>
                  <a:pt x="4846745" y="6084538"/>
                  <a:pt x="4834389" y="6086405"/>
                  <a:pt x="4843995" y="6093703"/>
                </a:cubicBezTo>
                <a:cubicBezTo>
                  <a:pt x="4843995" y="6093703"/>
                  <a:pt x="4842618" y="6098285"/>
                  <a:pt x="4842618" y="6098285"/>
                </a:cubicBezTo>
                <a:cubicBezTo>
                  <a:pt x="4827514" y="6109314"/>
                  <a:pt x="4838494" y="6112030"/>
                  <a:pt x="4834368" y="6125778"/>
                </a:cubicBezTo>
                <a:cubicBezTo>
                  <a:pt x="4823387" y="6123061"/>
                  <a:pt x="4823387" y="6123061"/>
                  <a:pt x="4822010" y="6127642"/>
                </a:cubicBezTo>
                <a:cubicBezTo>
                  <a:pt x="4820636" y="6132224"/>
                  <a:pt x="4817885" y="6141389"/>
                  <a:pt x="4816511" y="6145972"/>
                </a:cubicBezTo>
                <a:lnTo>
                  <a:pt x="4815039" y="6150871"/>
                </a:lnTo>
                <a:lnTo>
                  <a:pt x="4809956" y="6147687"/>
                </a:lnTo>
                <a:cubicBezTo>
                  <a:pt x="4809768" y="6148308"/>
                  <a:pt x="4809397" y="6149551"/>
                  <a:pt x="4803545" y="6148104"/>
                </a:cubicBezTo>
                <a:cubicBezTo>
                  <a:pt x="4803545" y="6148104"/>
                  <a:pt x="4802056" y="6153074"/>
                  <a:pt x="4802056" y="6153074"/>
                </a:cubicBezTo>
                <a:lnTo>
                  <a:pt x="4814990" y="6151038"/>
                </a:lnTo>
                <a:lnTo>
                  <a:pt x="4809057" y="6170802"/>
                </a:lnTo>
                <a:lnTo>
                  <a:pt x="4798674" y="6172307"/>
                </a:lnTo>
                <a:cubicBezTo>
                  <a:pt x="4798674" y="6172307"/>
                  <a:pt x="4797302" y="6176878"/>
                  <a:pt x="4797302" y="6176878"/>
                </a:cubicBezTo>
                <a:lnTo>
                  <a:pt x="4795929" y="6181449"/>
                </a:lnTo>
                <a:lnTo>
                  <a:pt x="4807450" y="6176151"/>
                </a:lnTo>
                <a:lnTo>
                  <a:pt x="4806880" y="6178047"/>
                </a:lnTo>
                <a:lnTo>
                  <a:pt x="4808389" y="6175720"/>
                </a:lnTo>
                <a:lnTo>
                  <a:pt x="4809814" y="6175064"/>
                </a:lnTo>
                <a:lnTo>
                  <a:pt x="4810678" y="6172186"/>
                </a:lnTo>
                <a:lnTo>
                  <a:pt x="4828865" y="6144105"/>
                </a:lnTo>
                <a:cubicBezTo>
                  <a:pt x="4827491" y="6148688"/>
                  <a:pt x="4826115" y="6153270"/>
                  <a:pt x="4823366" y="6162435"/>
                </a:cubicBezTo>
                <a:cubicBezTo>
                  <a:pt x="4823366" y="6162435"/>
                  <a:pt x="4820613" y="6171599"/>
                  <a:pt x="4819238" y="6176181"/>
                </a:cubicBezTo>
                <a:cubicBezTo>
                  <a:pt x="4817863" y="6180763"/>
                  <a:pt x="4816487" y="6185345"/>
                  <a:pt x="4813736" y="6194509"/>
                </a:cubicBezTo>
                <a:cubicBezTo>
                  <a:pt x="4815113" y="6189928"/>
                  <a:pt x="4816487" y="6185345"/>
                  <a:pt x="4827468" y="6188061"/>
                </a:cubicBezTo>
                <a:cubicBezTo>
                  <a:pt x="4826093" y="6192644"/>
                  <a:pt x="4823341" y="6201809"/>
                  <a:pt x="4834320" y="6204524"/>
                </a:cubicBezTo>
                <a:lnTo>
                  <a:pt x="4827444" y="6227435"/>
                </a:lnTo>
                <a:cubicBezTo>
                  <a:pt x="4827444" y="6227435"/>
                  <a:pt x="4838423" y="6230153"/>
                  <a:pt x="4837049" y="6234734"/>
                </a:cubicBezTo>
                <a:cubicBezTo>
                  <a:pt x="4834298" y="6243898"/>
                  <a:pt x="4832923" y="6248480"/>
                  <a:pt x="4820566" y="6250347"/>
                </a:cubicBezTo>
                <a:cubicBezTo>
                  <a:pt x="4830173" y="6257645"/>
                  <a:pt x="4828795" y="6262227"/>
                  <a:pt x="4827422" y="6266809"/>
                </a:cubicBezTo>
                <a:cubicBezTo>
                  <a:pt x="4824671" y="6275972"/>
                  <a:pt x="4819168" y="6294302"/>
                  <a:pt x="4831522" y="6292436"/>
                </a:cubicBezTo>
                <a:cubicBezTo>
                  <a:pt x="4835647" y="6278689"/>
                  <a:pt x="4837025" y="6274106"/>
                  <a:pt x="4849379" y="6272241"/>
                </a:cubicBezTo>
                <a:cubicBezTo>
                  <a:pt x="4848004" y="6276823"/>
                  <a:pt x="4858983" y="6279539"/>
                  <a:pt x="4858983" y="6279539"/>
                </a:cubicBezTo>
                <a:cubicBezTo>
                  <a:pt x="4861733" y="6270376"/>
                  <a:pt x="4863108" y="6265794"/>
                  <a:pt x="4864484" y="6261212"/>
                </a:cubicBezTo>
                <a:cubicBezTo>
                  <a:pt x="4869987" y="6242882"/>
                  <a:pt x="4883718" y="6236436"/>
                  <a:pt x="4887842" y="6222689"/>
                </a:cubicBezTo>
                <a:cubicBezTo>
                  <a:pt x="4890594" y="6213524"/>
                  <a:pt x="4893344" y="6204360"/>
                  <a:pt x="4904322" y="6207076"/>
                </a:cubicBezTo>
                <a:cubicBezTo>
                  <a:pt x="4915304" y="6209793"/>
                  <a:pt x="4901573" y="6216240"/>
                  <a:pt x="4911176" y="6223539"/>
                </a:cubicBezTo>
                <a:cubicBezTo>
                  <a:pt x="4897447" y="6229986"/>
                  <a:pt x="4897447" y="6229986"/>
                  <a:pt x="4883718" y="6236436"/>
                </a:cubicBezTo>
                <a:cubicBezTo>
                  <a:pt x="4882341" y="6241017"/>
                  <a:pt x="4893320" y="6243733"/>
                  <a:pt x="4891944" y="6248314"/>
                </a:cubicBezTo>
                <a:cubicBezTo>
                  <a:pt x="4885066" y="6271227"/>
                  <a:pt x="4908402" y="6272077"/>
                  <a:pt x="4904275" y="6285824"/>
                </a:cubicBezTo>
                <a:cubicBezTo>
                  <a:pt x="4916631" y="6283958"/>
                  <a:pt x="4916631" y="6283958"/>
                  <a:pt x="4918007" y="6279375"/>
                </a:cubicBezTo>
                <a:cubicBezTo>
                  <a:pt x="4913904" y="6253746"/>
                  <a:pt x="4931761" y="6233554"/>
                  <a:pt x="4937263" y="6215226"/>
                </a:cubicBezTo>
                <a:cubicBezTo>
                  <a:pt x="4940014" y="6206061"/>
                  <a:pt x="4941389" y="6201479"/>
                  <a:pt x="4942766" y="6196896"/>
                </a:cubicBezTo>
                <a:cubicBezTo>
                  <a:pt x="4957871" y="6185867"/>
                  <a:pt x="4961997" y="6172122"/>
                  <a:pt x="4967499" y="6153791"/>
                </a:cubicBezTo>
                <a:cubicBezTo>
                  <a:pt x="4956518" y="6151075"/>
                  <a:pt x="4971625" y="6140046"/>
                  <a:pt x="4959269" y="6141911"/>
                </a:cubicBezTo>
                <a:cubicBezTo>
                  <a:pt x="4955142" y="6155659"/>
                  <a:pt x="4948288" y="6139195"/>
                  <a:pt x="4953791" y="6120866"/>
                </a:cubicBezTo>
                <a:cubicBezTo>
                  <a:pt x="4953791" y="6120866"/>
                  <a:pt x="4955166" y="6116283"/>
                  <a:pt x="4956541" y="6111702"/>
                </a:cubicBezTo>
                <a:cubicBezTo>
                  <a:pt x="4967520" y="6114419"/>
                  <a:pt x="4964770" y="6123583"/>
                  <a:pt x="4963395" y="6128165"/>
                </a:cubicBezTo>
                <a:cubicBezTo>
                  <a:pt x="4974376" y="6130881"/>
                  <a:pt x="4977127" y="6121716"/>
                  <a:pt x="4978503" y="6117135"/>
                </a:cubicBezTo>
                <a:cubicBezTo>
                  <a:pt x="4979878" y="6112552"/>
                  <a:pt x="4979878" y="6112552"/>
                  <a:pt x="4979878" y="6112552"/>
                </a:cubicBezTo>
                <a:cubicBezTo>
                  <a:pt x="4981252" y="6107972"/>
                  <a:pt x="4971648" y="6100673"/>
                  <a:pt x="4984004" y="6098807"/>
                </a:cubicBezTo>
                <a:cubicBezTo>
                  <a:pt x="4985379" y="6094225"/>
                  <a:pt x="4984004" y="6098807"/>
                  <a:pt x="4985379" y="6094225"/>
                </a:cubicBezTo>
                <a:cubicBezTo>
                  <a:pt x="4986755" y="6089642"/>
                  <a:pt x="4984004" y="6098807"/>
                  <a:pt x="4974398" y="6091508"/>
                </a:cubicBezTo>
                <a:cubicBezTo>
                  <a:pt x="4988130" y="6085060"/>
                  <a:pt x="4990881" y="6075896"/>
                  <a:pt x="4992256" y="6071314"/>
                </a:cubicBezTo>
                <a:cubicBezTo>
                  <a:pt x="4982650" y="6064015"/>
                  <a:pt x="4995006" y="6062151"/>
                  <a:pt x="4995006" y="6062151"/>
                </a:cubicBezTo>
                <a:cubicBezTo>
                  <a:pt x="4996383" y="6057568"/>
                  <a:pt x="4999132" y="6048402"/>
                  <a:pt x="5000507" y="6043821"/>
                </a:cubicBezTo>
                <a:cubicBezTo>
                  <a:pt x="4989528" y="6041104"/>
                  <a:pt x="4989528" y="6041104"/>
                  <a:pt x="4989528" y="6041104"/>
                </a:cubicBezTo>
                <a:cubicBezTo>
                  <a:pt x="4990904" y="6036521"/>
                  <a:pt x="4989528" y="6041104"/>
                  <a:pt x="4993654" y="6027358"/>
                </a:cubicBezTo>
                <a:cubicBezTo>
                  <a:pt x="4992277" y="6031940"/>
                  <a:pt x="4985425" y="6015477"/>
                  <a:pt x="4995029" y="6022777"/>
                </a:cubicBezTo>
                <a:cubicBezTo>
                  <a:pt x="4985425" y="6015477"/>
                  <a:pt x="4985425" y="6015477"/>
                  <a:pt x="4988174" y="6006313"/>
                </a:cubicBezTo>
                <a:cubicBezTo>
                  <a:pt x="4988174" y="6006313"/>
                  <a:pt x="4988174" y="6006313"/>
                  <a:pt x="4989550" y="6001730"/>
                </a:cubicBezTo>
                <a:cubicBezTo>
                  <a:pt x="4988174" y="6006313"/>
                  <a:pt x="4992302" y="5992566"/>
                  <a:pt x="4993676" y="5987984"/>
                </a:cubicBezTo>
                <a:cubicBezTo>
                  <a:pt x="4993676" y="5987984"/>
                  <a:pt x="4995051" y="5983402"/>
                  <a:pt x="4995051" y="5983402"/>
                </a:cubicBezTo>
                <a:cubicBezTo>
                  <a:pt x="4995051" y="5983402"/>
                  <a:pt x="4995051" y="5983402"/>
                  <a:pt x="4996428" y="5978820"/>
                </a:cubicBezTo>
                <a:cubicBezTo>
                  <a:pt x="4996428" y="5978820"/>
                  <a:pt x="4997803" y="5974238"/>
                  <a:pt x="4997803" y="5974238"/>
                </a:cubicBezTo>
                <a:cubicBezTo>
                  <a:pt x="4997803" y="5974238"/>
                  <a:pt x="4997803" y="5974238"/>
                  <a:pt x="4986825" y="5971522"/>
                </a:cubicBezTo>
                <a:cubicBezTo>
                  <a:pt x="4993002" y="5970589"/>
                  <a:pt x="4996089" y="5970123"/>
                  <a:pt x="4996433" y="5968976"/>
                </a:cubicBezTo>
                <a:lnTo>
                  <a:pt x="4992817" y="5965486"/>
                </a:lnTo>
                <a:lnTo>
                  <a:pt x="4998870" y="5957233"/>
                </a:lnTo>
                <a:cubicBezTo>
                  <a:pt x="5001644" y="5954711"/>
                  <a:pt x="5007299" y="5953182"/>
                  <a:pt x="5008635" y="5950164"/>
                </a:cubicBezTo>
                <a:lnTo>
                  <a:pt x="5009883" y="5942323"/>
                </a:lnTo>
                <a:lnTo>
                  <a:pt x="5017554" y="5942821"/>
                </a:lnTo>
                <a:cubicBezTo>
                  <a:pt x="5019098" y="5942588"/>
                  <a:pt x="5019098" y="5942588"/>
                  <a:pt x="5018411" y="5944879"/>
                </a:cubicBezTo>
                <a:lnTo>
                  <a:pt x="5021413" y="5933197"/>
                </a:lnTo>
                <a:lnTo>
                  <a:pt x="5033723" y="5930982"/>
                </a:lnTo>
                <a:cubicBezTo>
                  <a:pt x="5041485" y="5928440"/>
                  <a:pt x="5057577" y="5918333"/>
                  <a:pt x="5060250" y="5912296"/>
                </a:cubicBezTo>
                <a:cubicBezTo>
                  <a:pt x="5064362" y="5906757"/>
                  <a:pt x="5057733" y="5899251"/>
                  <a:pt x="5057527" y="5892222"/>
                </a:cubicBezTo>
                <a:cubicBezTo>
                  <a:pt x="5058763" y="5885690"/>
                  <a:pt x="5066423" y="5879633"/>
                  <a:pt x="5066218" y="5872605"/>
                </a:cubicBezTo>
                <a:cubicBezTo>
                  <a:pt x="5070489" y="5847983"/>
                  <a:pt x="5080618" y="5828862"/>
                  <a:pt x="5092083" y="5806722"/>
                </a:cubicBezTo>
                <a:cubicBezTo>
                  <a:pt x="5095424" y="5799176"/>
                  <a:pt x="5107970" y="5789585"/>
                  <a:pt x="5112648" y="5779023"/>
                </a:cubicBezTo>
                <a:cubicBezTo>
                  <a:pt x="5114653" y="5774494"/>
                  <a:pt x="5109462" y="5767486"/>
                  <a:pt x="5112136" y="5761450"/>
                </a:cubicBezTo>
                <a:cubicBezTo>
                  <a:pt x="5112805" y="5759940"/>
                  <a:pt x="5115684" y="5760933"/>
                  <a:pt x="5116351" y="5759425"/>
                </a:cubicBezTo>
                <a:cubicBezTo>
                  <a:pt x="5123909" y="5749855"/>
                  <a:pt x="5119285" y="5737821"/>
                  <a:pt x="5123965" y="5727258"/>
                </a:cubicBezTo>
                <a:cubicBezTo>
                  <a:pt x="5129210" y="5711671"/>
                  <a:pt x="5135123" y="5694575"/>
                  <a:pt x="5141706" y="5675970"/>
                </a:cubicBezTo>
                <a:cubicBezTo>
                  <a:pt x="5150395" y="5656353"/>
                  <a:pt x="5158314" y="5634729"/>
                  <a:pt x="5174972" y="5619598"/>
                </a:cubicBezTo>
                <a:cubicBezTo>
                  <a:pt x="5180523" y="5614554"/>
                  <a:pt x="5188953" y="5610504"/>
                  <a:pt x="5193735" y="5603454"/>
                </a:cubicBezTo>
                <a:cubicBezTo>
                  <a:pt x="5212964" y="5578773"/>
                  <a:pt x="5226333" y="5548590"/>
                  <a:pt x="5254866" y="5525379"/>
                </a:cubicBezTo>
                <a:cubicBezTo>
                  <a:pt x="5263245" y="5519568"/>
                  <a:pt x="5267667" y="5512395"/>
                  <a:pt x="5271021" y="5505289"/>
                </a:cubicBezTo>
                <a:lnTo>
                  <a:pt x="5273046" y="5501203"/>
                </a:lnTo>
                <a:lnTo>
                  <a:pt x="5276377" y="5502590"/>
                </a:lnTo>
                <a:cubicBezTo>
                  <a:pt x="5277997" y="5503813"/>
                  <a:pt x="5279231" y="5505548"/>
                  <a:pt x="5279847" y="5508072"/>
                </a:cubicBezTo>
                <a:cubicBezTo>
                  <a:pt x="5292795" y="5502393"/>
                  <a:pt x="5300194" y="5509493"/>
                  <a:pt x="5311409" y="5510202"/>
                </a:cubicBezTo>
                <a:lnTo>
                  <a:pt x="5314643" y="5509666"/>
                </a:lnTo>
                <a:lnTo>
                  <a:pt x="5309275" y="5527304"/>
                </a:lnTo>
                <a:cubicBezTo>
                  <a:pt x="5310916" y="5529446"/>
                  <a:pt x="5310909" y="5532800"/>
                  <a:pt x="5311452" y="5534632"/>
                </a:cubicBezTo>
                <a:cubicBezTo>
                  <a:pt x="5305673" y="5542231"/>
                  <a:pt x="5300564" y="5556313"/>
                  <a:pt x="5297580" y="5571205"/>
                </a:cubicBezTo>
                <a:lnTo>
                  <a:pt x="5297315" y="5573386"/>
                </a:lnTo>
                <a:lnTo>
                  <a:pt x="5295810" y="5574985"/>
                </a:lnTo>
                <a:lnTo>
                  <a:pt x="5284397" y="5582988"/>
                </a:lnTo>
                <a:lnTo>
                  <a:pt x="5284322" y="5579331"/>
                </a:lnTo>
                <a:cubicBezTo>
                  <a:pt x="5283237" y="5581459"/>
                  <a:pt x="5282983" y="5582807"/>
                  <a:pt x="5283140" y="5583561"/>
                </a:cubicBezTo>
                <a:lnTo>
                  <a:pt x="5283392" y="5583693"/>
                </a:lnTo>
                <a:lnTo>
                  <a:pt x="5279391" y="5586498"/>
                </a:lnTo>
                <a:cubicBezTo>
                  <a:pt x="5276913" y="5586498"/>
                  <a:pt x="5274435" y="5589056"/>
                  <a:pt x="5271957" y="5589056"/>
                </a:cubicBezTo>
                <a:cubicBezTo>
                  <a:pt x="5269480" y="5589056"/>
                  <a:pt x="5269479" y="5591615"/>
                  <a:pt x="5269480" y="5594174"/>
                </a:cubicBezTo>
                <a:cubicBezTo>
                  <a:pt x="5269480" y="5594174"/>
                  <a:pt x="5269480" y="5596732"/>
                  <a:pt x="5271957" y="5596732"/>
                </a:cubicBezTo>
                <a:cubicBezTo>
                  <a:pt x="5274435" y="5594174"/>
                  <a:pt x="5279391" y="5594174"/>
                  <a:pt x="5281869" y="5591615"/>
                </a:cubicBezTo>
                <a:cubicBezTo>
                  <a:pt x="5283727" y="5596092"/>
                  <a:pt x="5286051" y="5598652"/>
                  <a:pt x="5288762" y="5600010"/>
                </a:cubicBezTo>
                <a:lnTo>
                  <a:pt x="5295491" y="5600886"/>
                </a:lnTo>
                <a:lnTo>
                  <a:pt x="5296457" y="5612636"/>
                </a:lnTo>
                <a:cubicBezTo>
                  <a:pt x="5281622" y="5620196"/>
                  <a:pt x="5297994" y="5658387"/>
                  <a:pt x="5273852" y="5658282"/>
                </a:cubicBezTo>
                <a:cubicBezTo>
                  <a:pt x="5267246" y="5666488"/>
                  <a:pt x="5270519" y="5674126"/>
                  <a:pt x="5272698" y="5681453"/>
                </a:cubicBezTo>
                <a:cubicBezTo>
                  <a:pt x="5260602" y="5691465"/>
                  <a:pt x="5275389" y="5704033"/>
                  <a:pt x="5264942" y="5712830"/>
                </a:cubicBezTo>
                <a:cubicBezTo>
                  <a:pt x="5268779" y="5715592"/>
                  <a:pt x="5265472" y="5721372"/>
                  <a:pt x="5268210" y="5723824"/>
                </a:cubicBezTo>
                <a:cubicBezTo>
                  <a:pt x="5259894" y="5760078"/>
                  <a:pt x="5289485" y="5778504"/>
                  <a:pt x="5288860" y="5810219"/>
                </a:cubicBezTo>
                <a:cubicBezTo>
                  <a:pt x="5291593" y="5816024"/>
                  <a:pt x="5296523" y="5819095"/>
                  <a:pt x="5298710" y="5823069"/>
                </a:cubicBezTo>
                <a:cubicBezTo>
                  <a:pt x="5299238" y="5831610"/>
                  <a:pt x="5303059" y="5841080"/>
                  <a:pt x="5301392" y="5849003"/>
                </a:cubicBezTo>
                <a:cubicBezTo>
                  <a:pt x="5301386" y="5852357"/>
                  <a:pt x="5297534" y="5856304"/>
                  <a:pt x="5296429" y="5859349"/>
                </a:cubicBezTo>
                <a:cubicBezTo>
                  <a:pt x="5290891" y="5881282"/>
                  <a:pt x="5296881" y="5901437"/>
                  <a:pt x="5298491" y="5916996"/>
                </a:cubicBezTo>
                <a:cubicBezTo>
                  <a:pt x="5299564" y="5927368"/>
                  <a:pt x="5300638" y="5937742"/>
                  <a:pt x="5301710" y="5948115"/>
                </a:cubicBezTo>
                <a:cubicBezTo>
                  <a:pt x="5303872" y="5962153"/>
                  <a:pt x="5307694" y="5971622"/>
                  <a:pt x="5307115" y="5983209"/>
                </a:cubicBezTo>
                <a:cubicBezTo>
                  <a:pt x="5319142" y="6003389"/>
                  <a:pt x="5322363" y="6034507"/>
                  <a:pt x="5339888" y="6049528"/>
                </a:cubicBezTo>
                <a:cubicBezTo>
                  <a:pt x="5342065" y="6056857"/>
                  <a:pt x="5343147" y="6063876"/>
                  <a:pt x="5351368" y="6067876"/>
                </a:cubicBezTo>
                <a:cubicBezTo>
                  <a:pt x="5352994" y="6076727"/>
                  <a:pt x="5360664" y="6082250"/>
                  <a:pt x="5363387" y="6091410"/>
                </a:cubicBezTo>
                <a:cubicBezTo>
                  <a:pt x="5380382" y="6097889"/>
                  <a:pt x="5375405" y="6114944"/>
                  <a:pt x="5393498" y="6121732"/>
                </a:cubicBezTo>
                <a:cubicBezTo>
                  <a:pt x="5407181" y="6137346"/>
                  <a:pt x="5406574" y="6162350"/>
                  <a:pt x="5406519" y="6185831"/>
                </a:cubicBezTo>
                <a:cubicBezTo>
                  <a:pt x="5415256" y="6205081"/>
                  <a:pt x="5433931" y="6196929"/>
                  <a:pt x="5445468" y="6191795"/>
                </a:cubicBezTo>
                <a:cubicBezTo>
                  <a:pt x="5465264" y="6173889"/>
                  <a:pt x="5482323" y="6153531"/>
                  <a:pt x="5502665" y="6137458"/>
                </a:cubicBezTo>
                <a:cubicBezTo>
                  <a:pt x="5505938" y="6145095"/>
                  <a:pt x="5518004" y="6148505"/>
                  <a:pt x="5513586" y="6160683"/>
                </a:cubicBezTo>
                <a:cubicBezTo>
                  <a:pt x="5526739" y="6167753"/>
                  <a:pt x="5553078" y="6168479"/>
                  <a:pt x="5548653" y="6184013"/>
                </a:cubicBezTo>
                <a:cubicBezTo>
                  <a:pt x="5554688" y="6184038"/>
                  <a:pt x="5551382" y="6189818"/>
                  <a:pt x="5557418" y="6189845"/>
                </a:cubicBezTo>
                <a:cubicBezTo>
                  <a:pt x="5562382" y="6179497"/>
                  <a:pt x="5578281" y="6185667"/>
                  <a:pt x="5581556" y="6193305"/>
                </a:cubicBezTo>
                <a:cubicBezTo>
                  <a:pt x="5583205" y="6192093"/>
                  <a:pt x="5584861" y="6187525"/>
                  <a:pt x="5590346" y="6189074"/>
                </a:cubicBezTo>
                <a:cubicBezTo>
                  <a:pt x="5591473" y="6175965"/>
                  <a:pt x="5592579" y="6172919"/>
                  <a:pt x="5598630" y="6166238"/>
                </a:cubicBezTo>
                <a:cubicBezTo>
                  <a:pt x="5605764" y="6166575"/>
                  <a:pt x="5605755" y="6169929"/>
                  <a:pt x="5605196" y="6174805"/>
                </a:cubicBezTo>
                <a:cubicBezTo>
                  <a:pt x="5603002" y="6174186"/>
                  <a:pt x="5600808" y="6173567"/>
                  <a:pt x="5598615" y="6172946"/>
                </a:cubicBezTo>
                <a:cubicBezTo>
                  <a:pt x="5593101" y="6184816"/>
                  <a:pt x="5597471" y="6192764"/>
                  <a:pt x="5591420" y="6199447"/>
                </a:cubicBezTo>
                <a:cubicBezTo>
                  <a:pt x="5591971" y="6197924"/>
                  <a:pt x="5592523" y="6196402"/>
                  <a:pt x="5589233" y="6195473"/>
                </a:cubicBezTo>
                <a:cubicBezTo>
                  <a:pt x="5586488" y="6196377"/>
                  <a:pt x="5587024" y="6201562"/>
                  <a:pt x="5583189" y="6198801"/>
                </a:cubicBezTo>
                <a:cubicBezTo>
                  <a:pt x="5585903" y="6211316"/>
                  <a:pt x="5579276" y="6229584"/>
                  <a:pt x="5575955" y="6242073"/>
                </a:cubicBezTo>
                <a:cubicBezTo>
                  <a:pt x="5573216" y="6239623"/>
                  <a:pt x="5573224" y="6236267"/>
                  <a:pt x="5567740" y="6234719"/>
                </a:cubicBezTo>
                <a:cubicBezTo>
                  <a:pt x="5565540" y="6237454"/>
                  <a:pt x="5558919" y="6252368"/>
                  <a:pt x="5567693" y="6254846"/>
                </a:cubicBezTo>
                <a:cubicBezTo>
                  <a:pt x="5569351" y="6250279"/>
                  <a:pt x="5571000" y="6249066"/>
                  <a:pt x="5574289" y="6249996"/>
                </a:cubicBezTo>
                <a:cubicBezTo>
                  <a:pt x="5574274" y="6256704"/>
                  <a:pt x="5569305" y="6270405"/>
                  <a:pt x="5569280" y="6280470"/>
                </a:cubicBezTo>
                <a:cubicBezTo>
                  <a:pt x="5563236" y="6283798"/>
                  <a:pt x="5557721" y="6295667"/>
                  <a:pt x="5563749" y="6299049"/>
                </a:cubicBezTo>
                <a:cubicBezTo>
                  <a:pt x="5564862" y="6292648"/>
                  <a:pt x="5570330" y="6300906"/>
                  <a:pt x="5572523" y="6301525"/>
                </a:cubicBezTo>
                <a:cubicBezTo>
                  <a:pt x="5573620" y="6301836"/>
                  <a:pt x="5574717" y="6302145"/>
                  <a:pt x="5575263" y="6303978"/>
                </a:cubicBezTo>
                <a:cubicBezTo>
                  <a:pt x="5576358" y="6304287"/>
                  <a:pt x="5578007" y="6303074"/>
                  <a:pt x="5578007" y="6303074"/>
                </a:cubicBezTo>
                <a:cubicBezTo>
                  <a:pt x="5578561" y="6301552"/>
                  <a:pt x="5577463" y="6301242"/>
                  <a:pt x="5577463" y="6301242"/>
                </a:cubicBezTo>
                <a:cubicBezTo>
                  <a:pt x="5576366" y="6300933"/>
                  <a:pt x="5576366" y="6300933"/>
                  <a:pt x="5576366" y="6300933"/>
                </a:cubicBezTo>
                <a:cubicBezTo>
                  <a:pt x="5580225" y="6293630"/>
                  <a:pt x="5583532" y="6287850"/>
                  <a:pt x="5585196" y="6279929"/>
                </a:cubicBezTo>
                <a:cubicBezTo>
                  <a:pt x="5587941" y="6279027"/>
                  <a:pt x="5590687" y="6278123"/>
                  <a:pt x="5594522" y="6280885"/>
                </a:cubicBezTo>
                <a:cubicBezTo>
                  <a:pt x="5591816" y="6265015"/>
                  <a:pt x="5602293" y="6242799"/>
                  <a:pt x="5600682" y="6227238"/>
                </a:cubicBezTo>
                <a:cubicBezTo>
                  <a:pt x="5594647" y="6227212"/>
                  <a:pt x="5596305" y="6222645"/>
                  <a:pt x="5595215" y="6218981"/>
                </a:cubicBezTo>
                <a:cubicBezTo>
                  <a:pt x="5600162" y="6215343"/>
                  <a:pt x="5606198" y="6215370"/>
                  <a:pt x="5609504" y="6209589"/>
                </a:cubicBezTo>
                <a:cubicBezTo>
                  <a:pt x="5610074" y="6201358"/>
                  <a:pt x="5609552" y="6189463"/>
                  <a:pt x="5600777" y="6186985"/>
                </a:cubicBezTo>
                <a:cubicBezTo>
                  <a:pt x="5604627" y="6183037"/>
                  <a:pt x="5612313" y="6181851"/>
                  <a:pt x="5610128" y="6177877"/>
                </a:cubicBezTo>
                <a:cubicBezTo>
                  <a:pt x="5622752" y="6176407"/>
                  <a:pt x="5613931" y="6194056"/>
                  <a:pt x="5617758" y="6200172"/>
                </a:cubicBezTo>
                <a:cubicBezTo>
                  <a:pt x="5606198" y="6215370"/>
                  <a:pt x="5612196" y="6232168"/>
                  <a:pt x="5614358" y="6246206"/>
                </a:cubicBezTo>
                <a:cubicBezTo>
                  <a:pt x="5620947" y="6244710"/>
                  <a:pt x="5629176" y="6245355"/>
                  <a:pt x="5633580" y="6239886"/>
                </a:cubicBezTo>
                <a:cubicBezTo>
                  <a:pt x="5634676" y="6240195"/>
                  <a:pt x="5635221" y="6242028"/>
                  <a:pt x="5636318" y="6242337"/>
                </a:cubicBezTo>
                <a:cubicBezTo>
                  <a:pt x="5636318" y="6242337"/>
                  <a:pt x="5637414" y="6242648"/>
                  <a:pt x="5637414" y="6242648"/>
                </a:cubicBezTo>
                <a:cubicBezTo>
                  <a:pt x="5637959" y="6244478"/>
                  <a:pt x="5636853" y="6247523"/>
                  <a:pt x="5636302" y="6249046"/>
                </a:cubicBezTo>
                <a:cubicBezTo>
                  <a:pt x="5635750" y="6250569"/>
                  <a:pt x="5635750" y="6250569"/>
                  <a:pt x="5635750" y="6250569"/>
                </a:cubicBezTo>
                <a:cubicBezTo>
                  <a:pt x="5635750" y="6250569"/>
                  <a:pt x="5636294" y="6252401"/>
                  <a:pt x="5637391" y="6252710"/>
                </a:cubicBezTo>
                <a:cubicBezTo>
                  <a:pt x="5639584" y="6253330"/>
                  <a:pt x="5641233" y="6252118"/>
                  <a:pt x="5641786" y="6250596"/>
                </a:cubicBezTo>
                <a:cubicBezTo>
                  <a:pt x="5642339" y="6249073"/>
                  <a:pt x="5643442" y="6246027"/>
                  <a:pt x="5643450" y="6242673"/>
                </a:cubicBezTo>
                <a:cubicBezTo>
                  <a:pt x="5643450" y="6242673"/>
                  <a:pt x="5642353" y="6242363"/>
                  <a:pt x="5642353" y="6242363"/>
                </a:cubicBezTo>
                <a:cubicBezTo>
                  <a:pt x="5642906" y="6240841"/>
                  <a:pt x="5642906" y="6240841"/>
                  <a:pt x="5644003" y="6241151"/>
                </a:cubicBezTo>
                <a:cubicBezTo>
                  <a:pt x="5644556" y="6239630"/>
                  <a:pt x="5645108" y="6238106"/>
                  <a:pt x="5645108" y="6238106"/>
                </a:cubicBezTo>
                <a:cubicBezTo>
                  <a:pt x="5645660" y="6236585"/>
                  <a:pt x="5645660" y="6236585"/>
                  <a:pt x="5646212" y="6235061"/>
                </a:cubicBezTo>
                <a:cubicBezTo>
                  <a:pt x="5646766" y="6233540"/>
                  <a:pt x="5648966" y="6230804"/>
                  <a:pt x="5649517" y="6229282"/>
                </a:cubicBezTo>
                <a:cubicBezTo>
                  <a:pt x="5649517" y="6229282"/>
                  <a:pt x="5650071" y="6227760"/>
                  <a:pt x="5650071" y="6227760"/>
                </a:cubicBezTo>
                <a:cubicBezTo>
                  <a:pt x="5650071" y="6227760"/>
                  <a:pt x="5650071" y="6227760"/>
                  <a:pt x="5651168" y="6228069"/>
                </a:cubicBezTo>
                <a:cubicBezTo>
                  <a:pt x="5653906" y="6230521"/>
                  <a:pt x="5650055" y="6234468"/>
                  <a:pt x="5653346" y="6235398"/>
                </a:cubicBezTo>
                <a:cubicBezTo>
                  <a:pt x="5653346" y="6235398"/>
                  <a:pt x="5654442" y="6235707"/>
                  <a:pt x="5654442" y="6235707"/>
                </a:cubicBezTo>
                <a:cubicBezTo>
                  <a:pt x="5654987" y="6237540"/>
                  <a:pt x="5654435" y="6239062"/>
                  <a:pt x="5654435" y="6239062"/>
                </a:cubicBezTo>
                <a:cubicBezTo>
                  <a:pt x="5653882" y="6240584"/>
                  <a:pt x="5653882" y="6240584"/>
                  <a:pt x="5654979" y="6240894"/>
                </a:cubicBezTo>
                <a:cubicBezTo>
                  <a:pt x="5656076" y="6241204"/>
                  <a:pt x="5657173" y="6241514"/>
                  <a:pt x="5657725" y="6239990"/>
                </a:cubicBezTo>
                <a:cubicBezTo>
                  <a:pt x="5658276" y="6238469"/>
                  <a:pt x="5657731" y="6236636"/>
                  <a:pt x="5657188" y="6234805"/>
                </a:cubicBezTo>
                <a:cubicBezTo>
                  <a:pt x="5667074" y="6230884"/>
                  <a:pt x="5678013" y="6247399"/>
                  <a:pt x="5669758" y="6256816"/>
                </a:cubicBezTo>
                <a:cubicBezTo>
                  <a:pt x="5682920" y="6260534"/>
                  <a:pt x="5680228" y="6237956"/>
                  <a:pt x="5697225" y="6244434"/>
                </a:cubicBezTo>
                <a:cubicBezTo>
                  <a:pt x="5697778" y="6242912"/>
                  <a:pt x="5697785" y="6239557"/>
                  <a:pt x="5700530" y="6238653"/>
                </a:cubicBezTo>
                <a:cubicBezTo>
                  <a:pt x="5715886" y="6242990"/>
                  <a:pt x="5736212" y="6233626"/>
                  <a:pt x="5751543" y="6248026"/>
                </a:cubicBezTo>
                <a:cubicBezTo>
                  <a:pt x="5762519" y="6247768"/>
                  <a:pt x="5773487" y="6250866"/>
                  <a:pt x="5789947" y="6252158"/>
                </a:cubicBezTo>
                <a:cubicBezTo>
                  <a:pt x="5792694" y="6251255"/>
                  <a:pt x="5793797" y="6248210"/>
                  <a:pt x="5797095" y="6245784"/>
                </a:cubicBezTo>
                <a:cubicBezTo>
                  <a:pt x="5802580" y="6247333"/>
                  <a:pt x="5802019" y="6252210"/>
                  <a:pt x="5807504" y="6253758"/>
                </a:cubicBezTo>
                <a:cubicBezTo>
                  <a:pt x="5810265" y="6246147"/>
                  <a:pt x="5810265" y="6246147"/>
                  <a:pt x="5816854" y="6244652"/>
                </a:cubicBezTo>
                <a:cubicBezTo>
                  <a:pt x="5825083" y="6245297"/>
                  <a:pt x="5822883" y="6248031"/>
                  <a:pt x="5828917" y="6248058"/>
                </a:cubicBezTo>
                <a:cubicBezTo>
                  <a:pt x="5843207" y="6238668"/>
                  <a:pt x="5844888" y="6224037"/>
                  <a:pt x="5850411" y="6208813"/>
                </a:cubicBezTo>
                <a:cubicBezTo>
                  <a:pt x="5851515" y="6205769"/>
                  <a:pt x="5855910" y="6203653"/>
                  <a:pt x="5857015" y="6200608"/>
                </a:cubicBezTo>
                <a:cubicBezTo>
                  <a:pt x="5858120" y="6197563"/>
                  <a:pt x="5852675" y="6179243"/>
                  <a:pt x="5863642" y="6182338"/>
                </a:cubicBezTo>
                <a:cubicBezTo>
                  <a:pt x="5870814" y="6165904"/>
                  <a:pt x="5886746" y="6158653"/>
                  <a:pt x="5883494" y="6140951"/>
                </a:cubicBezTo>
                <a:cubicBezTo>
                  <a:pt x="5888449" y="6133959"/>
                  <a:pt x="5898335" y="6130037"/>
                  <a:pt x="5903844" y="6121524"/>
                </a:cubicBezTo>
                <a:cubicBezTo>
                  <a:pt x="5907702" y="6114221"/>
                  <a:pt x="5903898" y="6098042"/>
                  <a:pt x="5919261" y="6099024"/>
                </a:cubicBezTo>
                <a:cubicBezTo>
                  <a:pt x="5940738" y="6066488"/>
                  <a:pt x="5973728" y="6038880"/>
                  <a:pt x="5990817" y="6005103"/>
                </a:cubicBezTo>
                <a:cubicBezTo>
                  <a:pt x="5997975" y="5995375"/>
                  <a:pt x="6012818" y="5984462"/>
                  <a:pt x="6018884" y="5971072"/>
                </a:cubicBezTo>
                <a:cubicBezTo>
                  <a:pt x="6019989" y="5968027"/>
                  <a:pt x="6020550" y="5963149"/>
                  <a:pt x="6022751" y="5960414"/>
                </a:cubicBezTo>
                <a:cubicBezTo>
                  <a:pt x="6024400" y="5959201"/>
                  <a:pt x="6028241" y="5958608"/>
                  <a:pt x="6029891" y="5957396"/>
                </a:cubicBezTo>
                <a:cubicBezTo>
                  <a:pt x="6030996" y="5954351"/>
                  <a:pt x="6031003" y="5950997"/>
                  <a:pt x="6033758" y="5946739"/>
                </a:cubicBezTo>
                <a:cubicBezTo>
                  <a:pt x="6039817" y="5936702"/>
                  <a:pt x="6053553" y="5928833"/>
                  <a:pt x="6050288" y="5917839"/>
                </a:cubicBezTo>
                <a:cubicBezTo>
                  <a:pt x="6066786" y="5902360"/>
                  <a:pt x="6078361" y="5880452"/>
                  <a:pt x="6089936" y="5858547"/>
                </a:cubicBezTo>
                <a:cubicBezTo>
                  <a:pt x="6086669" y="5847553"/>
                  <a:pt x="6077357" y="5839889"/>
                  <a:pt x="6068600" y="5830701"/>
                </a:cubicBezTo>
                <a:cubicBezTo>
                  <a:pt x="6069168" y="5822471"/>
                  <a:pt x="6063692" y="5817566"/>
                  <a:pt x="6069751" y="5807529"/>
                </a:cubicBezTo>
                <a:cubicBezTo>
                  <a:pt x="6073594" y="5806937"/>
                  <a:pt x="6075795" y="5804201"/>
                  <a:pt x="6080725" y="5807273"/>
                </a:cubicBezTo>
                <a:cubicBezTo>
                  <a:pt x="6081799" y="5817647"/>
                  <a:pt x="6082320" y="5829543"/>
                  <a:pt x="6097676" y="5833878"/>
                </a:cubicBezTo>
                <a:cubicBezTo>
                  <a:pt x="6111145" y="5823416"/>
                  <a:pt x="6120089" y="5812096"/>
                  <a:pt x="6128007" y="5799017"/>
                </a:cubicBezTo>
                <a:lnTo>
                  <a:pt x="6132667" y="5790270"/>
                </a:lnTo>
                <a:lnTo>
                  <a:pt x="6135347" y="5793450"/>
                </a:lnTo>
                <a:cubicBezTo>
                  <a:pt x="6136975" y="5798456"/>
                  <a:pt x="6129292" y="5800152"/>
                  <a:pt x="6127627" y="5803334"/>
                </a:cubicBezTo>
                <a:cubicBezTo>
                  <a:pt x="6128367" y="5801920"/>
                  <a:pt x="6132607" y="5805361"/>
                  <a:pt x="6131866" y="5806777"/>
                </a:cubicBezTo>
                <a:cubicBezTo>
                  <a:pt x="6133884" y="5814462"/>
                  <a:pt x="6124465" y="5820918"/>
                  <a:pt x="6128503" y="5836291"/>
                </a:cubicBezTo>
                <a:cubicBezTo>
                  <a:pt x="6115046" y="5827377"/>
                  <a:pt x="6127761" y="5837704"/>
                  <a:pt x="6127023" y="5839119"/>
                </a:cubicBezTo>
                <a:cubicBezTo>
                  <a:pt x="6115583" y="5837892"/>
                  <a:pt x="6121102" y="5850433"/>
                  <a:pt x="6111883" y="5844963"/>
                </a:cubicBezTo>
                <a:cubicBezTo>
                  <a:pt x="6118881" y="5854676"/>
                  <a:pt x="6094525" y="5855050"/>
                  <a:pt x="6109462" y="5861134"/>
                </a:cubicBezTo>
                <a:cubicBezTo>
                  <a:pt x="6097283" y="5861321"/>
                  <a:pt x="6110740" y="5870234"/>
                  <a:pt x="6108521" y="5874477"/>
                </a:cubicBezTo>
                <a:cubicBezTo>
                  <a:pt x="6114240" y="5875090"/>
                  <a:pt x="6114240" y="5875090"/>
                  <a:pt x="6119218" y="5877118"/>
                </a:cubicBezTo>
                <a:cubicBezTo>
                  <a:pt x="6115518" y="5884191"/>
                  <a:pt x="6116999" y="5881363"/>
                  <a:pt x="6125476" y="5888247"/>
                </a:cubicBezTo>
                <a:cubicBezTo>
                  <a:pt x="6124736" y="5889661"/>
                  <a:pt x="6109058" y="5884991"/>
                  <a:pt x="6119018" y="5889046"/>
                </a:cubicBezTo>
                <a:cubicBezTo>
                  <a:pt x="6125476" y="5888247"/>
                  <a:pt x="6123256" y="5892490"/>
                  <a:pt x="6128234" y="5894517"/>
                </a:cubicBezTo>
                <a:cubicBezTo>
                  <a:pt x="6125476" y="5888247"/>
                  <a:pt x="6136175" y="5890889"/>
                  <a:pt x="6146132" y="5894945"/>
                </a:cubicBezTo>
                <a:cubicBezTo>
                  <a:pt x="6144653" y="5897773"/>
                  <a:pt x="6138933" y="5897160"/>
                  <a:pt x="6147410" y="5904045"/>
                </a:cubicBezTo>
                <a:cubicBezTo>
                  <a:pt x="6142432" y="5902017"/>
                  <a:pt x="6138191" y="5898574"/>
                  <a:pt x="6137453" y="5899989"/>
                </a:cubicBezTo>
                <a:cubicBezTo>
                  <a:pt x="6147410" y="5904045"/>
                  <a:pt x="6136713" y="5901403"/>
                  <a:pt x="6135233" y="5904231"/>
                </a:cubicBezTo>
                <a:cubicBezTo>
                  <a:pt x="6160127" y="5914372"/>
                  <a:pt x="6135770" y="5914745"/>
                  <a:pt x="6140009" y="5918187"/>
                </a:cubicBezTo>
                <a:cubicBezTo>
                  <a:pt x="6140750" y="5916774"/>
                  <a:pt x="6135770" y="5914745"/>
                  <a:pt x="6130792" y="5912717"/>
                </a:cubicBezTo>
                <a:cubicBezTo>
                  <a:pt x="6127293" y="5907860"/>
                  <a:pt x="6128033" y="5906446"/>
                  <a:pt x="6129514" y="5903618"/>
                </a:cubicBezTo>
                <a:cubicBezTo>
                  <a:pt x="6129514" y="5903618"/>
                  <a:pt x="6130255" y="5902204"/>
                  <a:pt x="6125274" y="5900174"/>
                </a:cubicBezTo>
                <a:cubicBezTo>
                  <a:pt x="6126014" y="5898761"/>
                  <a:pt x="6126014" y="5898761"/>
                  <a:pt x="6121036" y="5896732"/>
                </a:cubicBezTo>
                <a:cubicBezTo>
                  <a:pt x="6121036" y="5896732"/>
                  <a:pt x="6121036" y="5896732"/>
                  <a:pt x="6120295" y="5898147"/>
                </a:cubicBezTo>
                <a:cubicBezTo>
                  <a:pt x="6119556" y="5899560"/>
                  <a:pt x="6119556" y="5899560"/>
                  <a:pt x="6118815" y="5900975"/>
                </a:cubicBezTo>
                <a:cubicBezTo>
                  <a:pt x="6117335" y="5903804"/>
                  <a:pt x="6120834" y="5908662"/>
                  <a:pt x="6125072" y="5912103"/>
                </a:cubicBezTo>
                <a:cubicBezTo>
                  <a:pt x="6124334" y="5913517"/>
                  <a:pt x="6124334" y="5913517"/>
                  <a:pt x="6124334" y="5913517"/>
                </a:cubicBezTo>
                <a:cubicBezTo>
                  <a:pt x="6129313" y="5915546"/>
                  <a:pt x="6133550" y="5918988"/>
                  <a:pt x="6138529" y="5921016"/>
                </a:cubicBezTo>
                <a:cubicBezTo>
                  <a:pt x="6158984" y="5939643"/>
                  <a:pt x="6126150" y="5933131"/>
                  <a:pt x="6147344" y="5950344"/>
                </a:cubicBezTo>
                <a:cubicBezTo>
                  <a:pt x="6138127" y="5944873"/>
                  <a:pt x="6145864" y="5953172"/>
                  <a:pt x="6145864" y="5953172"/>
                </a:cubicBezTo>
                <a:cubicBezTo>
                  <a:pt x="6145864" y="5953172"/>
                  <a:pt x="6140885" y="5951144"/>
                  <a:pt x="6140885" y="5951144"/>
                </a:cubicBezTo>
                <a:cubicBezTo>
                  <a:pt x="6140885" y="5951144"/>
                  <a:pt x="6143645" y="5957415"/>
                  <a:pt x="6137925" y="5956801"/>
                </a:cubicBezTo>
                <a:cubicBezTo>
                  <a:pt x="6137925" y="5956801"/>
                  <a:pt x="6134426" y="5951944"/>
                  <a:pt x="6132946" y="5954773"/>
                </a:cubicBezTo>
                <a:cubicBezTo>
                  <a:pt x="6132206" y="5956188"/>
                  <a:pt x="6140684" y="5963073"/>
                  <a:pt x="6125746" y="5956987"/>
                </a:cubicBezTo>
                <a:cubicBezTo>
                  <a:pt x="6126487" y="5955574"/>
                  <a:pt x="6127227" y="5954158"/>
                  <a:pt x="6122248" y="5952131"/>
                </a:cubicBezTo>
                <a:cubicBezTo>
                  <a:pt x="6122248" y="5952131"/>
                  <a:pt x="6122988" y="5950717"/>
                  <a:pt x="6122988" y="5950717"/>
                </a:cubicBezTo>
                <a:cubicBezTo>
                  <a:pt x="6122988" y="5950717"/>
                  <a:pt x="6123729" y="5949303"/>
                  <a:pt x="6118750" y="5947274"/>
                </a:cubicBezTo>
                <a:cubicBezTo>
                  <a:pt x="6118010" y="5948688"/>
                  <a:pt x="6118010" y="5948688"/>
                  <a:pt x="6118010" y="5948688"/>
                </a:cubicBezTo>
                <a:cubicBezTo>
                  <a:pt x="6117269" y="5950103"/>
                  <a:pt x="6117269" y="5950103"/>
                  <a:pt x="6117269" y="5950103"/>
                </a:cubicBezTo>
                <a:cubicBezTo>
                  <a:pt x="6102870" y="5954531"/>
                  <a:pt x="6106368" y="5959390"/>
                  <a:pt x="6102670" y="5966460"/>
                </a:cubicBezTo>
                <a:cubicBezTo>
                  <a:pt x="6108388" y="5967074"/>
                  <a:pt x="6106908" y="5969903"/>
                  <a:pt x="6112626" y="5970518"/>
                </a:cubicBezTo>
                <a:cubicBezTo>
                  <a:pt x="6113366" y="5969102"/>
                  <a:pt x="6113366" y="5969102"/>
                  <a:pt x="6113366" y="5969102"/>
                </a:cubicBezTo>
                <a:cubicBezTo>
                  <a:pt x="6112626" y="5970518"/>
                  <a:pt x="6116867" y="5973959"/>
                  <a:pt x="6116867" y="5973959"/>
                </a:cubicBezTo>
                <a:cubicBezTo>
                  <a:pt x="6111147" y="5973346"/>
                  <a:pt x="6111147" y="5973346"/>
                  <a:pt x="6111147" y="5973346"/>
                </a:cubicBezTo>
                <a:cubicBezTo>
                  <a:pt x="6111147" y="5973346"/>
                  <a:pt x="6110407" y="5974760"/>
                  <a:pt x="6110407" y="5974760"/>
                </a:cubicBezTo>
                <a:cubicBezTo>
                  <a:pt x="6116125" y="5975373"/>
                  <a:pt x="6116125" y="5975373"/>
                  <a:pt x="6116125" y="5975373"/>
                </a:cubicBezTo>
                <a:lnTo>
                  <a:pt x="6119031" y="5976557"/>
                </a:lnTo>
                <a:lnTo>
                  <a:pt x="6114646" y="5978203"/>
                </a:lnTo>
                <a:cubicBezTo>
                  <a:pt x="6118145" y="5983059"/>
                  <a:pt x="6125345" y="5980845"/>
                  <a:pt x="6123862" y="5983674"/>
                </a:cubicBezTo>
                <a:cubicBezTo>
                  <a:pt x="6123862" y="5983674"/>
                  <a:pt x="6118886" y="5981644"/>
                  <a:pt x="6118145" y="5983059"/>
                </a:cubicBezTo>
                <a:cubicBezTo>
                  <a:pt x="6113905" y="5979617"/>
                  <a:pt x="6114646" y="5978203"/>
                  <a:pt x="6109667" y="5976175"/>
                </a:cubicBezTo>
                <a:cubicBezTo>
                  <a:pt x="6106436" y="5976574"/>
                  <a:pt x="6103207" y="5976974"/>
                  <a:pt x="6101844" y="5978135"/>
                </a:cubicBezTo>
                <a:lnTo>
                  <a:pt x="6105224" y="5984656"/>
                </a:lnTo>
                <a:lnTo>
                  <a:pt x="6104884" y="5984494"/>
                </a:lnTo>
                <a:cubicBezTo>
                  <a:pt x="6100082" y="5982538"/>
                  <a:pt x="6094542" y="5981990"/>
                  <a:pt x="6099344" y="5983947"/>
                </a:cubicBezTo>
                <a:cubicBezTo>
                  <a:pt x="6103778" y="5986607"/>
                  <a:pt x="6106733" y="5986528"/>
                  <a:pt x="6107794" y="5985892"/>
                </a:cubicBezTo>
                <a:lnTo>
                  <a:pt x="6105231" y="5984659"/>
                </a:lnTo>
                <a:lnTo>
                  <a:pt x="6111686" y="5983859"/>
                </a:lnTo>
                <a:cubicBezTo>
                  <a:pt x="6111686" y="5983859"/>
                  <a:pt x="6116664" y="5985887"/>
                  <a:pt x="6116664" y="5985887"/>
                </a:cubicBezTo>
                <a:cubicBezTo>
                  <a:pt x="6115184" y="5988716"/>
                  <a:pt x="6120163" y="5990745"/>
                  <a:pt x="6120163" y="5990745"/>
                </a:cubicBezTo>
                <a:cubicBezTo>
                  <a:pt x="6115184" y="5988716"/>
                  <a:pt x="6114444" y="5990130"/>
                  <a:pt x="6109465" y="5988102"/>
                </a:cubicBezTo>
                <a:cubicBezTo>
                  <a:pt x="6110004" y="5998616"/>
                  <a:pt x="6114242" y="6002059"/>
                  <a:pt x="6119762" y="6014601"/>
                </a:cubicBezTo>
                <a:cubicBezTo>
                  <a:pt x="6114781" y="6012573"/>
                  <a:pt x="6114781" y="6012573"/>
                  <a:pt x="6114781" y="6012573"/>
                </a:cubicBezTo>
                <a:cubicBezTo>
                  <a:pt x="6114781" y="6012573"/>
                  <a:pt x="6114041" y="6013987"/>
                  <a:pt x="6114041" y="6013987"/>
                </a:cubicBezTo>
                <a:cubicBezTo>
                  <a:pt x="6119020" y="6016015"/>
                  <a:pt x="6119020" y="6016015"/>
                  <a:pt x="6119020" y="6016015"/>
                </a:cubicBezTo>
                <a:cubicBezTo>
                  <a:pt x="6112562" y="6016816"/>
                  <a:pt x="6133956" y="6022100"/>
                  <a:pt x="6132476" y="6024929"/>
                </a:cubicBezTo>
                <a:cubicBezTo>
                  <a:pt x="6127498" y="6022901"/>
                  <a:pt x="6121779" y="6022287"/>
                  <a:pt x="6126018" y="6025729"/>
                </a:cubicBezTo>
                <a:cubicBezTo>
                  <a:pt x="6132476" y="6024929"/>
                  <a:pt x="6135235" y="6031199"/>
                  <a:pt x="6145193" y="6035256"/>
                </a:cubicBezTo>
                <a:cubicBezTo>
                  <a:pt x="6144452" y="6036671"/>
                  <a:pt x="6144452" y="6036671"/>
                  <a:pt x="6144452" y="6036671"/>
                </a:cubicBezTo>
                <a:cubicBezTo>
                  <a:pt x="6144452" y="6036671"/>
                  <a:pt x="6148692" y="6040113"/>
                  <a:pt x="6149431" y="6038699"/>
                </a:cubicBezTo>
                <a:cubicBezTo>
                  <a:pt x="6149431" y="6038699"/>
                  <a:pt x="6154411" y="6040726"/>
                  <a:pt x="6150172" y="6037285"/>
                </a:cubicBezTo>
                <a:cubicBezTo>
                  <a:pt x="6150172" y="6037285"/>
                  <a:pt x="6150172" y="6037285"/>
                  <a:pt x="6150912" y="6035870"/>
                </a:cubicBezTo>
                <a:cubicBezTo>
                  <a:pt x="6156630" y="6036484"/>
                  <a:pt x="6156630" y="6036484"/>
                  <a:pt x="6162350" y="6037096"/>
                </a:cubicBezTo>
                <a:cubicBezTo>
                  <a:pt x="6162350" y="6037096"/>
                  <a:pt x="6161610" y="6038512"/>
                  <a:pt x="6161610" y="6038512"/>
                </a:cubicBezTo>
                <a:cubicBezTo>
                  <a:pt x="6166588" y="6040540"/>
                  <a:pt x="6165848" y="6041954"/>
                  <a:pt x="6165848" y="6041954"/>
                </a:cubicBezTo>
                <a:cubicBezTo>
                  <a:pt x="6170827" y="6043983"/>
                  <a:pt x="6170827" y="6043983"/>
                  <a:pt x="6170827" y="6043983"/>
                </a:cubicBezTo>
                <a:cubicBezTo>
                  <a:pt x="6166588" y="6040540"/>
                  <a:pt x="6166588" y="6040540"/>
                  <a:pt x="6166588" y="6040540"/>
                </a:cubicBezTo>
                <a:cubicBezTo>
                  <a:pt x="6167329" y="6039125"/>
                  <a:pt x="6167329" y="6039125"/>
                  <a:pt x="6168070" y="6037710"/>
                </a:cubicBezTo>
                <a:cubicBezTo>
                  <a:pt x="6168070" y="6037710"/>
                  <a:pt x="6168070" y="6037710"/>
                  <a:pt x="6168809" y="6036297"/>
                </a:cubicBezTo>
                <a:cubicBezTo>
                  <a:pt x="6164570" y="6032855"/>
                  <a:pt x="6166049" y="6030026"/>
                  <a:pt x="6167530" y="6027197"/>
                </a:cubicBezTo>
                <a:cubicBezTo>
                  <a:pt x="6171768" y="6030640"/>
                  <a:pt x="6171768" y="6030640"/>
                  <a:pt x="6176747" y="6032668"/>
                </a:cubicBezTo>
                <a:cubicBezTo>
                  <a:pt x="6181727" y="6034697"/>
                  <a:pt x="6181727" y="6034697"/>
                  <a:pt x="6182468" y="6033282"/>
                </a:cubicBezTo>
                <a:cubicBezTo>
                  <a:pt x="6185966" y="6038140"/>
                  <a:pt x="6187985" y="6045823"/>
                  <a:pt x="6178026" y="6041768"/>
                </a:cubicBezTo>
                <a:cubicBezTo>
                  <a:pt x="6186505" y="6048653"/>
                  <a:pt x="6186505" y="6048653"/>
                  <a:pt x="6190003" y="6053510"/>
                </a:cubicBezTo>
                <a:cubicBezTo>
                  <a:pt x="6190003" y="6053510"/>
                  <a:pt x="6185763" y="6050067"/>
                  <a:pt x="6184283" y="6052895"/>
                </a:cubicBezTo>
                <a:cubicBezTo>
                  <a:pt x="6182804" y="6055724"/>
                  <a:pt x="6189262" y="6054925"/>
                  <a:pt x="6188523" y="6056338"/>
                </a:cubicBezTo>
                <a:cubicBezTo>
                  <a:pt x="6188523" y="6056338"/>
                  <a:pt x="6176345" y="6056525"/>
                  <a:pt x="6187043" y="6059167"/>
                </a:cubicBezTo>
                <a:cubicBezTo>
                  <a:pt x="6186304" y="6060580"/>
                  <a:pt x="6186304" y="6060580"/>
                  <a:pt x="6186304" y="6060580"/>
                </a:cubicBezTo>
                <a:cubicBezTo>
                  <a:pt x="6174866" y="6059353"/>
                  <a:pt x="6174866" y="6059353"/>
                  <a:pt x="6174866" y="6059353"/>
                </a:cubicBezTo>
                <a:cubicBezTo>
                  <a:pt x="6175606" y="6057939"/>
                  <a:pt x="6180584" y="6059967"/>
                  <a:pt x="6176345" y="6056525"/>
                </a:cubicBezTo>
                <a:cubicBezTo>
                  <a:pt x="6170626" y="6055912"/>
                  <a:pt x="6164906" y="6055297"/>
                  <a:pt x="6159188" y="6054683"/>
                </a:cubicBezTo>
                <a:cubicBezTo>
                  <a:pt x="6159927" y="6053268"/>
                  <a:pt x="6159927" y="6053268"/>
                  <a:pt x="6159927" y="6053268"/>
                </a:cubicBezTo>
                <a:cubicBezTo>
                  <a:pt x="6159927" y="6053268"/>
                  <a:pt x="6159927" y="6053268"/>
                  <a:pt x="6154950" y="6051241"/>
                </a:cubicBezTo>
                <a:cubicBezTo>
                  <a:pt x="6154208" y="6052654"/>
                  <a:pt x="6154208" y="6052654"/>
                  <a:pt x="6158448" y="6056097"/>
                </a:cubicBezTo>
                <a:cubicBezTo>
                  <a:pt x="6153469" y="6054069"/>
                  <a:pt x="6153469" y="6054069"/>
                  <a:pt x="6153469" y="6054069"/>
                </a:cubicBezTo>
                <a:cubicBezTo>
                  <a:pt x="6151989" y="6056898"/>
                  <a:pt x="6150506" y="6059726"/>
                  <a:pt x="6154747" y="6063170"/>
                </a:cubicBezTo>
                <a:cubicBezTo>
                  <a:pt x="6164706" y="6067225"/>
                  <a:pt x="6166925" y="6062983"/>
                  <a:pt x="6172644" y="6063597"/>
                </a:cubicBezTo>
                <a:cubicBezTo>
                  <a:pt x="6172644" y="6063597"/>
                  <a:pt x="6171904" y="6065011"/>
                  <a:pt x="6171904" y="6065011"/>
                </a:cubicBezTo>
                <a:cubicBezTo>
                  <a:pt x="6171164" y="6066425"/>
                  <a:pt x="6176143" y="6068453"/>
                  <a:pt x="6176143" y="6068453"/>
                </a:cubicBezTo>
                <a:cubicBezTo>
                  <a:pt x="6181122" y="6070482"/>
                  <a:pt x="6181862" y="6069067"/>
                  <a:pt x="6181862" y="6069067"/>
                </a:cubicBezTo>
                <a:cubicBezTo>
                  <a:pt x="6182604" y="6067653"/>
                  <a:pt x="6183343" y="6066239"/>
                  <a:pt x="6179104" y="6062795"/>
                </a:cubicBezTo>
                <a:cubicBezTo>
                  <a:pt x="6190542" y="6064023"/>
                  <a:pt x="6190542" y="6064023"/>
                  <a:pt x="6190542" y="6064023"/>
                </a:cubicBezTo>
                <a:cubicBezTo>
                  <a:pt x="6203258" y="6074351"/>
                  <a:pt x="6191080" y="6074537"/>
                  <a:pt x="6203058" y="6086280"/>
                </a:cubicBezTo>
                <a:cubicBezTo>
                  <a:pt x="6192358" y="6083637"/>
                  <a:pt x="6208574" y="6098822"/>
                  <a:pt x="6206555" y="6091137"/>
                </a:cubicBezTo>
                <a:cubicBezTo>
                  <a:pt x="6207835" y="6100236"/>
                  <a:pt x="6204874" y="6105892"/>
                  <a:pt x="6218331" y="6114807"/>
                </a:cubicBezTo>
                <a:cubicBezTo>
                  <a:pt x="6220552" y="6110564"/>
                  <a:pt x="6226808" y="6121690"/>
                  <a:pt x="6229029" y="6117448"/>
                </a:cubicBezTo>
                <a:cubicBezTo>
                  <a:pt x="6243966" y="6123532"/>
                  <a:pt x="6264622" y="6130233"/>
                  <a:pt x="6276800" y="6130045"/>
                </a:cubicBezTo>
                <a:cubicBezTo>
                  <a:pt x="6274311" y="6129031"/>
                  <a:pt x="6274127" y="6129384"/>
                  <a:pt x="6274564" y="6129992"/>
                </a:cubicBezTo>
                <a:cubicBezTo>
                  <a:pt x="6275001" y="6130599"/>
                  <a:pt x="6276060" y="6131460"/>
                  <a:pt x="6276060" y="6131460"/>
                </a:cubicBezTo>
                <a:cubicBezTo>
                  <a:pt x="6273435" y="6127817"/>
                  <a:pt x="6286367" y="6133406"/>
                  <a:pt x="6289419" y="6133523"/>
                </a:cubicBezTo>
                <a:cubicBezTo>
                  <a:pt x="6290436" y="6133563"/>
                  <a:pt x="6290357" y="6132994"/>
                  <a:pt x="6288237" y="6131273"/>
                </a:cubicBezTo>
                <a:cubicBezTo>
                  <a:pt x="6288237" y="6131273"/>
                  <a:pt x="6277540" y="6128631"/>
                  <a:pt x="6276800" y="6130045"/>
                </a:cubicBezTo>
                <a:cubicBezTo>
                  <a:pt x="6277540" y="6128631"/>
                  <a:pt x="6278280" y="6127215"/>
                  <a:pt x="6279761" y="6124387"/>
                </a:cubicBezTo>
                <a:cubicBezTo>
                  <a:pt x="6279761" y="6124387"/>
                  <a:pt x="6274783" y="6122360"/>
                  <a:pt x="6269802" y="6120331"/>
                </a:cubicBezTo>
                <a:cubicBezTo>
                  <a:pt x="6270543" y="6118918"/>
                  <a:pt x="6270543" y="6118918"/>
                  <a:pt x="6271282" y="6117504"/>
                </a:cubicBezTo>
                <a:cubicBezTo>
                  <a:pt x="6271282" y="6117504"/>
                  <a:pt x="6267045" y="6114060"/>
                  <a:pt x="6267045" y="6114060"/>
                </a:cubicBezTo>
                <a:cubicBezTo>
                  <a:pt x="6266304" y="6115474"/>
                  <a:pt x="6266304" y="6115474"/>
                  <a:pt x="6266304" y="6115474"/>
                </a:cubicBezTo>
                <a:cubicBezTo>
                  <a:pt x="6265563" y="6116889"/>
                  <a:pt x="6264824" y="6118304"/>
                  <a:pt x="6264824" y="6118304"/>
                </a:cubicBezTo>
                <a:cubicBezTo>
                  <a:pt x="6264824" y="6118304"/>
                  <a:pt x="6269062" y="6121746"/>
                  <a:pt x="6269062" y="6121746"/>
                </a:cubicBezTo>
                <a:cubicBezTo>
                  <a:pt x="6264085" y="6119717"/>
                  <a:pt x="6264085" y="6119717"/>
                  <a:pt x="6264085" y="6119717"/>
                </a:cubicBezTo>
                <a:cubicBezTo>
                  <a:pt x="6247667" y="6116463"/>
                  <a:pt x="6247128" y="6105948"/>
                  <a:pt x="6248608" y="6103118"/>
                </a:cubicBezTo>
                <a:cubicBezTo>
                  <a:pt x="6254327" y="6103733"/>
                  <a:pt x="6259307" y="6105761"/>
                  <a:pt x="6260046" y="6104347"/>
                </a:cubicBezTo>
                <a:cubicBezTo>
                  <a:pt x="6259307" y="6105761"/>
                  <a:pt x="6259307" y="6105761"/>
                  <a:pt x="6259307" y="6105761"/>
                </a:cubicBezTo>
                <a:cubicBezTo>
                  <a:pt x="6265025" y="6106374"/>
                  <a:pt x="6265025" y="6106374"/>
                  <a:pt x="6265025" y="6106374"/>
                </a:cubicBezTo>
                <a:cubicBezTo>
                  <a:pt x="6270003" y="6108402"/>
                  <a:pt x="6274982" y="6110431"/>
                  <a:pt x="6279962" y="6112460"/>
                </a:cubicBezTo>
                <a:cubicBezTo>
                  <a:pt x="6279222" y="6113874"/>
                  <a:pt x="6279222" y="6113874"/>
                  <a:pt x="6279222" y="6113874"/>
                </a:cubicBezTo>
                <a:cubicBezTo>
                  <a:pt x="6279222" y="6113874"/>
                  <a:pt x="6279222" y="6113874"/>
                  <a:pt x="6284202" y="6115903"/>
                </a:cubicBezTo>
                <a:cubicBezTo>
                  <a:pt x="6282721" y="6118731"/>
                  <a:pt x="6273503" y="6113259"/>
                  <a:pt x="6281981" y="6120146"/>
                </a:cubicBezTo>
                <a:cubicBezTo>
                  <a:pt x="6286591" y="6122880"/>
                  <a:pt x="6287144" y="6121820"/>
                  <a:pt x="6287793" y="6120581"/>
                </a:cubicBezTo>
                <a:lnTo>
                  <a:pt x="6293575" y="6120016"/>
                </a:lnTo>
                <a:lnTo>
                  <a:pt x="6292678" y="6122785"/>
                </a:lnTo>
                <a:cubicBezTo>
                  <a:pt x="6292678" y="6122785"/>
                  <a:pt x="6293417" y="6121372"/>
                  <a:pt x="6294158" y="6119958"/>
                </a:cubicBezTo>
                <a:lnTo>
                  <a:pt x="6293575" y="6120016"/>
                </a:lnTo>
                <a:lnTo>
                  <a:pt x="6293906" y="6118998"/>
                </a:lnTo>
                <a:cubicBezTo>
                  <a:pt x="6292593" y="6117175"/>
                  <a:pt x="6290660" y="6115101"/>
                  <a:pt x="6291398" y="6113687"/>
                </a:cubicBezTo>
                <a:cubicBezTo>
                  <a:pt x="6304855" y="6122600"/>
                  <a:pt x="6293620" y="6109443"/>
                  <a:pt x="6288642" y="6107416"/>
                </a:cubicBezTo>
                <a:cubicBezTo>
                  <a:pt x="6283663" y="6105388"/>
                  <a:pt x="6283663" y="6105388"/>
                  <a:pt x="6283663" y="6105388"/>
                </a:cubicBezTo>
                <a:cubicBezTo>
                  <a:pt x="6284403" y="6103975"/>
                  <a:pt x="6290122" y="6104588"/>
                  <a:pt x="6290122" y="6104588"/>
                </a:cubicBezTo>
                <a:cubicBezTo>
                  <a:pt x="6290122" y="6104588"/>
                  <a:pt x="6290863" y="6103174"/>
                  <a:pt x="6285883" y="6101145"/>
                </a:cubicBezTo>
                <a:cubicBezTo>
                  <a:pt x="6280164" y="6100531"/>
                  <a:pt x="6280164" y="6100531"/>
                  <a:pt x="6280164" y="6100531"/>
                </a:cubicBezTo>
                <a:cubicBezTo>
                  <a:pt x="6280164" y="6100531"/>
                  <a:pt x="6280164" y="6100531"/>
                  <a:pt x="6275185" y="6098503"/>
                </a:cubicBezTo>
                <a:cubicBezTo>
                  <a:pt x="6275924" y="6097089"/>
                  <a:pt x="6275924" y="6097089"/>
                  <a:pt x="6270947" y="6095061"/>
                </a:cubicBezTo>
                <a:cubicBezTo>
                  <a:pt x="6271687" y="6093646"/>
                  <a:pt x="6271687" y="6093646"/>
                  <a:pt x="6271687" y="6093646"/>
                </a:cubicBezTo>
                <a:cubicBezTo>
                  <a:pt x="6265966" y="6093032"/>
                  <a:pt x="6265966" y="6093032"/>
                  <a:pt x="6265966" y="6093032"/>
                </a:cubicBezTo>
                <a:cubicBezTo>
                  <a:pt x="6266706" y="6091618"/>
                  <a:pt x="6256750" y="6087561"/>
                  <a:pt x="6257489" y="6086147"/>
                </a:cubicBezTo>
                <a:cubicBezTo>
                  <a:pt x="6258969" y="6083319"/>
                  <a:pt x="6263948" y="6085347"/>
                  <a:pt x="6270407" y="6084548"/>
                </a:cubicBezTo>
                <a:lnTo>
                  <a:pt x="6271147" y="6083132"/>
                </a:lnTo>
                <a:cubicBezTo>
                  <a:pt x="6271887" y="6081718"/>
                  <a:pt x="6276866" y="6083746"/>
                  <a:pt x="6277608" y="6082332"/>
                </a:cubicBezTo>
                <a:cubicBezTo>
                  <a:pt x="6283326" y="6082945"/>
                  <a:pt x="6283326" y="6082945"/>
                  <a:pt x="6283326" y="6082945"/>
                </a:cubicBezTo>
                <a:cubicBezTo>
                  <a:pt x="6284067" y="6081531"/>
                  <a:pt x="6279086" y="6079504"/>
                  <a:pt x="6278346" y="6080917"/>
                </a:cubicBezTo>
                <a:cubicBezTo>
                  <a:pt x="6272628" y="6080304"/>
                  <a:pt x="6272628" y="6080304"/>
                  <a:pt x="6272628" y="6080304"/>
                </a:cubicBezTo>
                <a:cubicBezTo>
                  <a:pt x="6272628" y="6080304"/>
                  <a:pt x="6271887" y="6081718"/>
                  <a:pt x="6271887" y="6081718"/>
                </a:cubicBezTo>
                <a:cubicBezTo>
                  <a:pt x="6266908" y="6079688"/>
                  <a:pt x="6261929" y="6077661"/>
                  <a:pt x="6256950" y="6075633"/>
                </a:cubicBezTo>
                <a:cubicBezTo>
                  <a:pt x="6267649" y="6078275"/>
                  <a:pt x="6254932" y="6067947"/>
                  <a:pt x="6265630" y="6070591"/>
                </a:cubicBezTo>
                <a:cubicBezTo>
                  <a:pt x="6270609" y="6072618"/>
                  <a:pt x="6271349" y="6071204"/>
                  <a:pt x="6276328" y="6073233"/>
                </a:cubicBezTo>
                <a:cubicBezTo>
                  <a:pt x="6275588" y="6074647"/>
                  <a:pt x="6275588" y="6074647"/>
                  <a:pt x="6274848" y="6076061"/>
                </a:cubicBezTo>
                <a:cubicBezTo>
                  <a:pt x="6285545" y="6078702"/>
                  <a:pt x="6289044" y="6083559"/>
                  <a:pt x="6299002" y="6087617"/>
                </a:cubicBezTo>
                <a:cubicBezTo>
                  <a:pt x="6298263" y="6089031"/>
                  <a:pt x="6298263" y="6089031"/>
                  <a:pt x="6297523" y="6090444"/>
                </a:cubicBezTo>
                <a:cubicBezTo>
                  <a:pt x="6296783" y="6091860"/>
                  <a:pt x="6291803" y="6089830"/>
                  <a:pt x="6291064" y="6091245"/>
                </a:cubicBezTo>
                <a:cubicBezTo>
                  <a:pt x="6290322" y="6092660"/>
                  <a:pt x="6295302" y="6094688"/>
                  <a:pt x="6295302" y="6094688"/>
                </a:cubicBezTo>
                <a:cubicBezTo>
                  <a:pt x="6295302" y="6094688"/>
                  <a:pt x="6296042" y="6093274"/>
                  <a:pt x="6296042" y="6093274"/>
                </a:cubicBezTo>
                <a:cubicBezTo>
                  <a:pt x="6296042" y="6093274"/>
                  <a:pt x="6296783" y="6091860"/>
                  <a:pt x="6301759" y="6093886"/>
                </a:cubicBezTo>
                <a:cubicBezTo>
                  <a:pt x="6301020" y="6095301"/>
                  <a:pt x="6305259" y="6098744"/>
                  <a:pt x="6304518" y="6100158"/>
                </a:cubicBezTo>
                <a:cubicBezTo>
                  <a:pt x="6304518" y="6100158"/>
                  <a:pt x="6308758" y="6103600"/>
                  <a:pt x="6308758" y="6103600"/>
                </a:cubicBezTo>
                <a:cubicBezTo>
                  <a:pt x="6308758" y="6103600"/>
                  <a:pt x="6308758" y="6103600"/>
                  <a:pt x="6308018" y="6105014"/>
                </a:cubicBezTo>
                <a:cubicBezTo>
                  <a:pt x="6307278" y="6106428"/>
                  <a:pt x="6305797" y="6109258"/>
                  <a:pt x="6310036" y="6112701"/>
                </a:cubicBezTo>
                <a:cubicBezTo>
                  <a:pt x="6309296" y="6114114"/>
                  <a:pt x="6309296" y="6114114"/>
                  <a:pt x="6309296" y="6114114"/>
                </a:cubicBezTo>
                <a:cubicBezTo>
                  <a:pt x="6308556" y="6115529"/>
                  <a:pt x="6307815" y="6116943"/>
                  <a:pt x="6307815" y="6116943"/>
                </a:cubicBezTo>
                <a:cubicBezTo>
                  <a:pt x="6312796" y="6118972"/>
                  <a:pt x="6312796" y="6118972"/>
                  <a:pt x="6312796" y="6118972"/>
                </a:cubicBezTo>
                <a:cubicBezTo>
                  <a:pt x="6317034" y="6122413"/>
                  <a:pt x="6317774" y="6120999"/>
                  <a:pt x="6322753" y="6123027"/>
                </a:cubicBezTo>
                <a:cubicBezTo>
                  <a:pt x="6322753" y="6123027"/>
                  <a:pt x="6328472" y="6123641"/>
                  <a:pt x="6323493" y="6121612"/>
                </a:cubicBezTo>
                <a:cubicBezTo>
                  <a:pt x="6324234" y="6120199"/>
                  <a:pt x="6324234" y="6120199"/>
                  <a:pt x="6324234" y="6120199"/>
                </a:cubicBezTo>
                <a:cubicBezTo>
                  <a:pt x="6318515" y="6119585"/>
                  <a:pt x="6318515" y="6119585"/>
                  <a:pt x="6313537" y="6117557"/>
                </a:cubicBezTo>
                <a:cubicBezTo>
                  <a:pt x="6313537" y="6117557"/>
                  <a:pt x="6313537" y="6117557"/>
                  <a:pt x="6314274" y="6116142"/>
                </a:cubicBezTo>
                <a:cubicBezTo>
                  <a:pt x="6319995" y="6116757"/>
                  <a:pt x="6324974" y="6118784"/>
                  <a:pt x="6325713" y="6117370"/>
                </a:cubicBezTo>
                <a:cubicBezTo>
                  <a:pt x="6332171" y="6116569"/>
                  <a:pt x="6332914" y="6115155"/>
                  <a:pt x="6328673" y="6111713"/>
                </a:cubicBezTo>
                <a:cubicBezTo>
                  <a:pt x="6328673" y="6111713"/>
                  <a:pt x="6329414" y="6110299"/>
                  <a:pt x="6329414" y="6110299"/>
                </a:cubicBezTo>
                <a:cubicBezTo>
                  <a:pt x="6324434" y="6108271"/>
                  <a:pt x="6325175" y="6106856"/>
                  <a:pt x="6325916" y="6105442"/>
                </a:cubicBezTo>
                <a:cubicBezTo>
                  <a:pt x="6329414" y="6110299"/>
                  <a:pt x="6341592" y="6110112"/>
                  <a:pt x="6340112" y="6112941"/>
                </a:cubicBezTo>
                <a:cubicBezTo>
                  <a:pt x="6335133" y="6110913"/>
                  <a:pt x="6334393" y="6112326"/>
                  <a:pt x="6332914" y="6115155"/>
                </a:cubicBezTo>
                <a:cubicBezTo>
                  <a:pt x="6343610" y="6117798"/>
                  <a:pt x="6336412" y="6120013"/>
                  <a:pt x="6340650" y="6123455"/>
                </a:cubicBezTo>
                <a:cubicBezTo>
                  <a:pt x="6335671" y="6121427"/>
                  <a:pt x="6335671" y="6121427"/>
                  <a:pt x="6334930" y="6122842"/>
                </a:cubicBezTo>
                <a:cubicBezTo>
                  <a:pt x="6334930" y="6122842"/>
                  <a:pt x="6334930" y="6122842"/>
                  <a:pt x="6339910" y="6124869"/>
                </a:cubicBezTo>
                <a:cubicBezTo>
                  <a:pt x="6339910" y="6124869"/>
                  <a:pt x="6339910" y="6124869"/>
                  <a:pt x="6344889" y="6126897"/>
                </a:cubicBezTo>
                <a:cubicBezTo>
                  <a:pt x="6338430" y="6127697"/>
                  <a:pt x="6333452" y="6125670"/>
                  <a:pt x="6332711" y="6127084"/>
                </a:cubicBezTo>
                <a:cubicBezTo>
                  <a:pt x="6336949" y="6130526"/>
                  <a:pt x="6335470" y="6133355"/>
                  <a:pt x="6329750" y="6132741"/>
                </a:cubicBezTo>
                <a:cubicBezTo>
                  <a:pt x="6338968" y="6138211"/>
                  <a:pt x="6342670" y="6131140"/>
                  <a:pt x="6345427" y="6137410"/>
                </a:cubicBezTo>
                <a:cubicBezTo>
                  <a:pt x="6340448" y="6135383"/>
                  <a:pt x="6339708" y="6136797"/>
                  <a:pt x="6343948" y="6140240"/>
                </a:cubicBezTo>
                <a:cubicBezTo>
                  <a:pt x="6344688" y="6138825"/>
                  <a:pt x="6349666" y="6140855"/>
                  <a:pt x="6354646" y="6142882"/>
                </a:cubicBezTo>
                <a:cubicBezTo>
                  <a:pt x="6354646" y="6142882"/>
                  <a:pt x="6353905" y="6144297"/>
                  <a:pt x="6353165" y="6145710"/>
                </a:cubicBezTo>
                <a:cubicBezTo>
                  <a:pt x="6352426" y="6147125"/>
                  <a:pt x="6352426" y="6147125"/>
                  <a:pt x="6351686" y="6148539"/>
                </a:cubicBezTo>
                <a:cubicBezTo>
                  <a:pt x="6350946" y="6149954"/>
                  <a:pt x="6350946" y="6149954"/>
                  <a:pt x="6355924" y="6151982"/>
                </a:cubicBezTo>
                <a:cubicBezTo>
                  <a:pt x="6355184" y="6153396"/>
                  <a:pt x="6355184" y="6153396"/>
                  <a:pt x="6355184" y="6153396"/>
                </a:cubicBezTo>
                <a:cubicBezTo>
                  <a:pt x="6354444" y="6154810"/>
                  <a:pt x="6353705" y="6156224"/>
                  <a:pt x="6357943" y="6159667"/>
                </a:cubicBezTo>
                <a:cubicBezTo>
                  <a:pt x="6357943" y="6159667"/>
                  <a:pt x="6357202" y="6161081"/>
                  <a:pt x="6357202" y="6161081"/>
                </a:cubicBezTo>
                <a:cubicBezTo>
                  <a:pt x="6357202" y="6161081"/>
                  <a:pt x="6356463" y="6162495"/>
                  <a:pt x="6356463" y="6162495"/>
                </a:cubicBezTo>
                <a:cubicBezTo>
                  <a:pt x="6355723" y="6163910"/>
                  <a:pt x="6360701" y="6165939"/>
                  <a:pt x="6361442" y="6164525"/>
                </a:cubicBezTo>
                <a:cubicBezTo>
                  <a:pt x="6366421" y="6166553"/>
                  <a:pt x="6366421" y="6166553"/>
                  <a:pt x="6366421" y="6166553"/>
                </a:cubicBezTo>
                <a:cubicBezTo>
                  <a:pt x="6366421" y="6166553"/>
                  <a:pt x="6371400" y="6168580"/>
                  <a:pt x="6371400" y="6168580"/>
                </a:cubicBezTo>
                <a:cubicBezTo>
                  <a:pt x="6380617" y="6174051"/>
                  <a:pt x="6364200" y="6170795"/>
                  <a:pt x="6374159" y="6174850"/>
                </a:cubicBezTo>
                <a:cubicBezTo>
                  <a:pt x="6374159" y="6174850"/>
                  <a:pt x="6374159" y="6174850"/>
                  <a:pt x="6368439" y="6174237"/>
                </a:cubicBezTo>
                <a:cubicBezTo>
                  <a:pt x="6368439" y="6174237"/>
                  <a:pt x="6368439" y="6174237"/>
                  <a:pt x="6372679" y="6177680"/>
                </a:cubicBezTo>
                <a:cubicBezTo>
                  <a:pt x="6372679" y="6177680"/>
                  <a:pt x="6372679" y="6177680"/>
                  <a:pt x="6378398" y="6178293"/>
                </a:cubicBezTo>
                <a:lnTo>
                  <a:pt x="6382485" y="6179218"/>
                </a:lnTo>
                <a:lnTo>
                  <a:pt x="6381602" y="6179384"/>
                </a:lnTo>
                <a:cubicBezTo>
                  <a:pt x="6380887" y="6179308"/>
                  <a:pt x="6380887" y="6179308"/>
                  <a:pt x="6383377" y="6180322"/>
                </a:cubicBezTo>
                <a:cubicBezTo>
                  <a:pt x="6382636" y="6181737"/>
                  <a:pt x="6382636" y="6181737"/>
                  <a:pt x="6382636" y="6181737"/>
                </a:cubicBezTo>
                <a:cubicBezTo>
                  <a:pt x="6376917" y="6181122"/>
                  <a:pt x="6371198" y="6180508"/>
                  <a:pt x="6370458" y="6181922"/>
                </a:cubicBezTo>
                <a:cubicBezTo>
                  <a:pt x="6370458" y="6181922"/>
                  <a:pt x="6369718" y="6183337"/>
                  <a:pt x="6369718" y="6183337"/>
                </a:cubicBezTo>
                <a:cubicBezTo>
                  <a:pt x="6364739" y="6181309"/>
                  <a:pt x="6364739" y="6181309"/>
                  <a:pt x="6364739" y="6181309"/>
                </a:cubicBezTo>
                <a:cubicBezTo>
                  <a:pt x="6364739" y="6181309"/>
                  <a:pt x="6364739" y="6181309"/>
                  <a:pt x="6364000" y="6182723"/>
                </a:cubicBezTo>
                <a:cubicBezTo>
                  <a:pt x="6364000" y="6182723"/>
                  <a:pt x="6363259" y="6184137"/>
                  <a:pt x="6368980" y="6184751"/>
                </a:cubicBezTo>
                <a:cubicBezTo>
                  <a:pt x="6368238" y="6186166"/>
                  <a:pt x="6368238" y="6186166"/>
                  <a:pt x="6368238" y="6186166"/>
                </a:cubicBezTo>
                <a:cubicBezTo>
                  <a:pt x="6372477" y="6189609"/>
                  <a:pt x="6372477" y="6189609"/>
                  <a:pt x="6372477" y="6189609"/>
                </a:cubicBezTo>
                <a:cubicBezTo>
                  <a:pt x="6371737" y="6191023"/>
                  <a:pt x="6376715" y="6193051"/>
                  <a:pt x="6375976" y="6194466"/>
                </a:cubicBezTo>
                <a:cubicBezTo>
                  <a:pt x="6375976" y="6194466"/>
                  <a:pt x="6375976" y="6194466"/>
                  <a:pt x="6375235" y="6195880"/>
                </a:cubicBezTo>
                <a:cubicBezTo>
                  <a:pt x="6375235" y="6195880"/>
                  <a:pt x="6374496" y="6197293"/>
                  <a:pt x="6373756" y="6198708"/>
                </a:cubicBezTo>
                <a:cubicBezTo>
                  <a:pt x="6377256" y="6203564"/>
                  <a:pt x="6379475" y="6199322"/>
                  <a:pt x="6382974" y="6204179"/>
                </a:cubicBezTo>
                <a:cubicBezTo>
                  <a:pt x="6368037" y="6198094"/>
                  <a:pt x="6384993" y="6211863"/>
                  <a:pt x="6384251" y="6213279"/>
                </a:cubicBezTo>
                <a:cubicBezTo>
                  <a:pt x="6387752" y="6218136"/>
                  <a:pt x="6384791" y="6223793"/>
                  <a:pt x="6389030" y="6227235"/>
                </a:cubicBezTo>
                <a:cubicBezTo>
                  <a:pt x="6388290" y="6228649"/>
                  <a:pt x="6396767" y="6235533"/>
                  <a:pt x="6394009" y="6229263"/>
                </a:cubicBezTo>
                <a:cubicBezTo>
                  <a:pt x="6394009" y="6229263"/>
                  <a:pt x="6398988" y="6231290"/>
                  <a:pt x="6398988" y="6231290"/>
                </a:cubicBezTo>
                <a:cubicBezTo>
                  <a:pt x="6398247" y="6232706"/>
                  <a:pt x="6398247" y="6232706"/>
                  <a:pt x="6398247" y="6232706"/>
                </a:cubicBezTo>
                <a:cubicBezTo>
                  <a:pt x="6403226" y="6234735"/>
                  <a:pt x="6403226" y="6234735"/>
                  <a:pt x="6403226" y="6234735"/>
                </a:cubicBezTo>
                <a:cubicBezTo>
                  <a:pt x="6408205" y="6236763"/>
                  <a:pt x="6408945" y="6235348"/>
                  <a:pt x="6408945" y="6235348"/>
                </a:cubicBezTo>
                <a:cubicBezTo>
                  <a:pt x="6403967" y="6233321"/>
                  <a:pt x="6404706" y="6231905"/>
                  <a:pt x="6404706" y="6231905"/>
                </a:cubicBezTo>
                <a:cubicBezTo>
                  <a:pt x="6404706" y="6231905"/>
                  <a:pt x="6404706" y="6231905"/>
                  <a:pt x="6399727" y="6229876"/>
                </a:cubicBezTo>
                <a:cubicBezTo>
                  <a:pt x="6405447" y="6230491"/>
                  <a:pt x="6410425" y="6232519"/>
                  <a:pt x="6410425" y="6232519"/>
                </a:cubicBezTo>
                <a:cubicBezTo>
                  <a:pt x="6391988" y="6221578"/>
                  <a:pt x="6410627" y="6220591"/>
                  <a:pt x="6406388" y="6217149"/>
                </a:cubicBezTo>
                <a:cubicBezTo>
                  <a:pt x="6404909" y="6219977"/>
                  <a:pt x="6407128" y="6215733"/>
                  <a:pt x="6402890" y="6212291"/>
                </a:cubicBezTo>
                <a:cubicBezTo>
                  <a:pt x="6407869" y="6214320"/>
                  <a:pt x="6407869" y="6214320"/>
                  <a:pt x="6412847" y="6216347"/>
                </a:cubicBezTo>
                <a:cubicBezTo>
                  <a:pt x="6413588" y="6214933"/>
                  <a:pt x="6413588" y="6214933"/>
                  <a:pt x="6413588" y="6214933"/>
                </a:cubicBezTo>
                <a:cubicBezTo>
                  <a:pt x="6414328" y="6213519"/>
                  <a:pt x="6419308" y="6215547"/>
                  <a:pt x="6420046" y="6214133"/>
                </a:cubicBezTo>
                <a:cubicBezTo>
                  <a:pt x="6425026" y="6216161"/>
                  <a:pt x="6425026" y="6216161"/>
                  <a:pt x="6425026" y="6216161"/>
                </a:cubicBezTo>
                <a:cubicBezTo>
                  <a:pt x="6430004" y="6218189"/>
                  <a:pt x="6430004" y="6218189"/>
                  <a:pt x="6430004" y="6218189"/>
                </a:cubicBezTo>
                <a:cubicBezTo>
                  <a:pt x="6434982" y="6220218"/>
                  <a:pt x="6434982" y="6220218"/>
                  <a:pt x="6434982" y="6220218"/>
                </a:cubicBezTo>
                <a:cubicBezTo>
                  <a:pt x="6439961" y="6222246"/>
                  <a:pt x="6439961" y="6222246"/>
                  <a:pt x="6439961" y="6222246"/>
                </a:cubicBezTo>
                <a:cubicBezTo>
                  <a:pt x="6444940" y="6224274"/>
                  <a:pt x="6445680" y="6222860"/>
                  <a:pt x="6450659" y="6224887"/>
                </a:cubicBezTo>
                <a:cubicBezTo>
                  <a:pt x="6449919" y="6226301"/>
                  <a:pt x="6454899" y="6228330"/>
                  <a:pt x="6460617" y="6228943"/>
                </a:cubicBezTo>
                <a:cubicBezTo>
                  <a:pt x="6461356" y="6227530"/>
                  <a:pt x="6469297" y="6223901"/>
                  <a:pt x="6459338" y="6219845"/>
                </a:cubicBezTo>
                <a:cubicBezTo>
                  <a:pt x="6460079" y="6218430"/>
                  <a:pt x="6460079" y="6218430"/>
                  <a:pt x="6460079" y="6218430"/>
                </a:cubicBezTo>
                <a:cubicBezTo>
                  <a:pt x="6460079" y="6218430"/>
                  <a:pt x="6460820" y="6217015"/>
                  <a:pt x="6460820" y="6217015"/>
                </a:cubicBezTo>
                <a:cubicBezTo>
                  <a:pt x="6466537" y="6217630"/>
                  <a:pt x="6467278" y="6216215"/>
                  <a:pt x="6468759" y="6213386"/>
                </a:cubicBezTo>
                <a:cubicBezTo>
                  <a:pt x="6469498" y="6211972"/>
                  <a:pt x="6469498" y="6211972"/>
                  <a:pt x="6469498" y="6211972"/>
                </a:cubicBezTo>
                <a:cubicBezTo>
                  <a:pt x="6464519" y="6209945"/>
                  <a:pt x="6464519" y="6209945"/>
                  <a:pt x="6460281" y="6206502"/>
                </a:cubicBezTo>
                <a:cubicBezTo>
                  <a:pt x="6461021" y="6205087"/>
                  <a:pt x="6467479" y="6204288"/>
                  <a:pt x="6468959" y="6201459"/>
                </a:cubicBezTo>
                <a:cubicBezTo>
                  <a:pt x="6466740" y="6205701"/>
                  <a:pt x="6475218" y="6212586"/>
                  <a:pt x="6481677" y="6211786"/>
                </a:cubicBezTo>
                <a:cubicBezTo>
                  <a:pt x="6480937" y="6213200"/>
                  <a:pt x="6485176" y="6216643"/>
                  <a:pt x="6484435" y="6218057"/>
                </a:cubicBezTo>
                <a:cubicBezTo>
                  <a:pt x="6483695" y="6219472"/>
                  <a:pt x="6482955" y="6220886"/>
                  <a:pt x="6482215" y="6222301"/>
                </a:cubicBezTo>
                <a:cubicBezTo>
                  <a:pt x="6482215" y="6222301"/>
                  <a:pt x="6482215" y="6222301"/>
                  <a:pt x="6481475" y="6223714"/>
                </a:cubicBezTo>
                <a:cubicBezTo>
                  <a:pt x="6486454" y="6225743"/>
                  <a:pt x="6485714" y="6227157"/>
                  <a:pt x="6484235" y="6229986"/>
                </a:cubicBezTo>
                <a:cubicBezTo>
                  <a:pt x="6483493" y="6231399"/>
                  <a:pt x="6482014" y="6234228"/>
                  <a:pt x="6486253" y="6237670"/>
                </a:cubicBezTo>
                <a:cubicBezTo>
                  <a:pt x="6491232" y="6239699"/>
                  <a:pt x="6491232" y="6239699"/>
                  <a:pt x="6496211" y="6241728"/>
                </a:cubicBezTo>
                <a:cubicBezTo>
                  <a:pt x="6496951" y="6240314"/>
                  <a:pt x="6496951" y="6240314"/>
                  <a:pt x="6492711" y="6236870"/>
                </a:cubicBezTo>
                <a:cubicBezTo>
                  <a:pt x="6492711" y="6236870"/>
                  <a:pt x="6493452" y="6235455"/>
                  <a:pt x="6494192" y="6234041"/>
                </a:cubicBezTo>
                <a:cubicBezTo>
                  <a:pt x="6494933" y="6232627"/>
                  <a:pt x="6496412" y="6229798"/>
                  <a:pt x="6497153" y="6228384"/>
                </a:cubicBezTo>
                <a:cubicBezTo>
                  <a:pt x="6497153" y="6228384"/>
                  <a:pt x="6507110" y="6232442"/>
                  <a:pt x="6507851" y="6231026"/>
                </a:cubicBezTo>
                <a:cubicBezTo>
                  <a:pt x="6512829" y="6233056"/>
                  <a:pt x="6513569" y="6231640"/>
                  <a:pt x="6514310" y="6230226"/>
                </a:cubicBezTo>
                <a:cubicBezTo>
                  <a:pt x="6514310" y="6230226"/>
                  <a:pt x="6514310" y="6230226"/>
                  <a:pt x="6509331" y="6228198"/>
                </a:cubicBezTo>
                <a:cubicBezTo>
                  <a:pt x="6508591" y="6229612"/>
                  <a:pt x="6508591" y="6229612"/>
                  <a:pt x="6503611" y="6227584"/>
                </a:cubicBezTo>
                <a:cubicBezTo>
                  <a:pt x="6502871" y="6228999"/>
                  <a:pt x="6497893" y="6226970"/>
                  <a:pt x="6492913" y="6224942"/>
                </a:cubicBezTo>
                <a:cubicBezTo>
                  <a:pt x="6493653" y="6223528"/>
                  <a:pt x="6493653" y="6223528"/>
                  <a:pt x="6494393" y="6222113"/>
                </a:cubicBezTo>
                <a:cubicBezTo>
                  <a:pt x="6495133" y="6220699"/>
                  <a:pt x="6491634" y="6215843"/>
                  <a:pt x="6492375" y="6214428"/>
                </a:cubicBezTo>
                <a:cubicBezTo>
                  <a:pt x="6498834" y="6213628"/>
                  <a:pt x="6490355" y="6206743"/>
                  <a:pt x="6498295" y="6203113"/>
                </a:cubicBezTo>
                <a:cubicBezTo>
                  <a:pt x="6483358" y="6197028"/>
                  <a:pt x="6477638" y="6196415"/>
                  <a:pt x="6470440" y="6198631"/>
                </a:cubicBezTo>
                <a:cubicBezTo>
                  <a:pt x="6470440" y="6198631"/>
                  <a:pt x="6465460" y="6196602"/>
                  <a:pt x="6465460" y="6196602"/>
                </a:cubicBezTo>
                <a:cubicBezTo>
                  <a:pt x="6466201" y="6195187"/>
                  <a:pt x="6466201" y="6195187"/>
                  <a:pt x="6466201" y="6195187"/>
                </a:cubicBezTo>
                <a:cubicBezTo>
                  <a:pt x="6466201" y="6195187"/>
                  <a:pt x="6461962" y="6191744"/>
                  <a:pt x="6462702" y="6190331"/>
                </a:cubicBezTo>
                <a:cubicBezTo>
                  <a:pt x="6457722" y="6188302"/>
                  <a:pt x="6457722" y="6188302"/>
                  <a:pt x="6457722" y="6188302"/>
                </a:cubicBezTo>
                <a:cubicBezTo>
                  <a:pt x="6463442" y="6188916"/>
                  <a:pt x="6463442" y="6188916"/>
                  <a:pt x="6463442" y="6188916"/>
                </a:cubicBezTo>
                <a:cubicBezTo>
                  <a:pt x="6464183" y="6187501"/>
                  <a:pt x="6460683" y="6182645"/>
                  <a:pt x="6465662" y="6184673"/>
                </a:cubicBezTo>
                <a:cubicBezTo>
                  <a:pt x="6462702" y="6190331"/>
                  <a:pt x="6485578" y="6192786"/>
                  <a:pt x="6473401" y="6192973"/>
                </a:cubicBezTo>
                <a:cubicBezTo>
                  <a:pt x="6478379" y="6195001"/>
                  <a:pt x="6488338" y="6199057"/>
                  <a:pt x="6499036" y="6201699"/>
                </a:cubicBezTo>
                <a:cubicBezTo>
                  <a:pt x="6489076" y="6197642"/>
                  <a:pt x="6484838" y="6194201"/>
                  <a:pt x="6487059" y="6189958"/>
                </a:cubicBezTo>
                <a:cubicBezTo>
                  <a:pt x="6492037" y="6191985"/>
                  <a:pt x="6492037" y="6191985"/>
                  <a:pt x="6492037" y="6191985"/>
                </a:cubicBezTo>
                <a:cubicBezTo>
                  <a:pt x="6496276" y="6195429"/>
                  <a:pt x="6497017" y="6194014"/>
                  <a:pt x="6497017" y="6194014"/>
                </a:cubicBezTo>
                <a:cubicBezTo>
                  <a:pt x="6497017" y="6194014"/>
                  <a:pt x="6497017" y="6194014"/>
                  <a:pt x="6497757" y="6192599"/>
                </a:cubicBezTo>
                <a:cubicBezTo>
                  <a:pt x="6497757" y="6192599"/>
                  <a:pt x="6497757" y="6192599"/>
                  <a:pt x="6492777" y="6190571"/>
                </a:cubicBezTo>
                <a:cubicBezTo>
                  <a:pt x="6497757" y="6192599"/>
                  <a:pt x="6503476" y="6193213"/>
                  <a:pt x="6509935" y="6192414"/>
                </a:cubicBezTo>
                <a:cubicBezTo>
                  <a:pt x="6499237" y="6189770"/>
                  <a:pt x="6506437" y="6187556"/>
                  <a:pt x="6507175" y="6186143"/>
                </a:cubicBezTo>
                <a:cubicBezTo>
                  <a:pt x="6502198" y="6184113"/>
                  <a:pt x="6502198" y="6184113"/>
                  <a:pt x="6502198" y="6184113"/>
                </a:cubicBezTo>
                <a:cubicBezTo>
                  <a:pt x="6507917" y="6184728"/>
                  <a:pt x="6514375" y="6183927"/>
                  <a:pt x="6515116" y="6182513"/>
                </a:cubicBezTo>
                <a:cubicBezTo>
                  <a:pt x="6515856" y="6181099"/>
                  <a:pt x="6515856" y="6181099"/>
                  <a:pt x="6511617" y="6177656"/>
                </a:cubicBezTo>
                <a:cubicBezTo>
                  <a:pt x="6511617" y="6177656"/>
                  <a:pt x="6511617" y="6177656"/>
                  <a:pt x="6516596" y="6179685"/>
                </a:cubicBezTo>
                <a:cubicBezTo>
                  <a:pt x="6517336" y="6178270"/>
                  <a:pt x="6518077" y="6176857"/>
                  <a:pt x="6513837" y="6173413"/>
                </a:cubicBezTo>
                <a:cubicBezTo>
                  <a:pt x="6508859" y="6171384"/>
                  <a:pt x="6508859" y="6171384"/>
                  <a:pt x="6513096" y="6174828"/>
                </a:cubicBezTo>
                <a:cubicBezTo>
                  <a:pt x="6513096" y="6174828"/>
                  <a:pt x="6512356" y="6176243"/>
                  <a:pt x="6512356" y="6176243"/>
                </a:cubicBezTo>
                <a:cubicBezTo>
                  <a:pt x="6502399" y="6172185"/>
                  <a:pt x="6508859" y="6171384"/>
                  <a:pt x="6509598" y="6169971"/>
                </a:cubicBezTo>
                <a:cubicBezTo>
                  <a:pt x="6510338" y="6168556"/>
                  <a:pt x="6511078" y="6167142"/>
                  <a:pt x="6511078" y="6167142"/>
                </a:cubicBezTo>
                <a:cubicBezTo>
                  <a:pt x="6511818" y="6165728"/>
                  <a:pt x="6511818" y="6165728"/>
                  <a:pt x="6511818" y="6165728"/>
                </a:cubicBezTo>
                <a:cubicBezTo>
                  <a:pt x="6511818" y="6165728"/>
                  <a:pt x="6512559" y="6164314"/>
                  <a:pt x="6507579" y="6162286"/>
                </a:cubicBezTo>
                <a:cubicBezTo>
                  <a:pt x="6507579" y="6162286"/>
                  <a:pt x="6501859" y="6161672"/>
                  <a:pt x="6501859" y="6161672"/>
                </a:cubicBezTo>
                <a:cubicBezTo>
                  <a:pt x="6501121" y="6163086"/>
                  <a:pt x="6501121" y="6163086"/>
                  <a:pt x="6501121" y="6163086"/>
                </a:cubicBezTo>
                <a:cubicBezTo>
                  <a:pt x="6501121" y="6163086"/>
                  <a:pt x="6500380" y="6164500"/>
                  <a:pt x="6500380" y="6164500"/>
                </a:cubicBezTo>
                <a:cubicBezTo>
                  <a:pt x="6500380" y="6164500"/>
                  <a:pt x="6499640" y="6165915"/>
                  <a:pt x="6494661" y="6163887"/>
                </a:cubicBezTo>
                <a:cubicBezTo>
                  <a:pt x="6494661" y="6163887"/>
                  <a:pt x="6506840" y="6163700"/>
                  <a:pt x="6496882" y="6159643"/>
                </a:cubicBezTo>
                <a:cubicBezTo>
                  <a:pt x="6496882" y="6159643"/>
                  <a:pt x="6486182" y="6157001"/>
                  <a:pt x="6482684" y="6152145"/>
                </a:cubicBezTo>
                <a:cubicBezTo>
                  <a:pt x="6496142" y="6161058"/>
                  <a:pt x="6498361" y="6156815"/>
                  <a:pt x="6514778" y="6160070"/>
                </a:cubicBezTo>
                <a:cubicBezTo>
                  <a:pt x="6514241" y="6149557"/>
                  <a:pt x="6521238" y="6159270"/>
                  <a:pt x="6510001" y="6146115"/>
                </a:cubicBezTo>
                <a:cubicBezTo>
                  <a:pt x="6510742" y="6144699"/>
                  <a:pt x="6510742" y="6144699"/>
                  <a:pt x="6510742" y="6144699"/>
                </a:cubicBezTo>
                <a:cubicBezTo>
                  <a:pt x="6514979" y="6148142"/>
                  <a:pt x="6514979" y="6148142"/>
                  <a:pt x="6519959" y="6150170"/>
                </a:cubicBezTo>
                <a:cubicBezTo>
                  <a:pt x="6523458" y="6155028"/>
                  <a:pt x="6528436" y="6157056"/>
                  <a:pt x="6520497" y="6160685"/>
                </a:cubicBezTo>
                <a:cubicBezTo>
                  <a:pt x="6531195" y="6163326"/>
                  <a:pt x="6513299" y="6162899"/>
                  <a:pt x="6529715" y="6166156"/>
                </a:cubicBezTo>
                <a:cubicBezTo>
                  <a:pt x="6523996" y="6165542"/>
                  <a:pt x="6523256" y="6166956"/>
                  <a:pt x="6523256" y="6166956"/>
                </a:cubicBezTo>
                <a:cubicBezTo>
                  <a:pt x="6522516" y="6168370"/>
                  <a:pt x="6522516" y="6168370"/>
                  <a:pt x="6522516" y="6168370"/>
                </a:cubicBezTo>
                <a:cubicBezTo>
                  <a:pt x="6522516" y="6168370"/>
                  <a:pt x="6522516" y="6168370"/>
                  <a:pt x="6527495" y="6170398"/>
                </a:cubicBezTo>
                <a:cubicBezTo>
                  <a:pt x="6528235" y="6168984"/>
                  <a:pt x="6533955" y="6169598"/>
                  <a:pt x="6533955" y="6169598"/>
                </a:cubicBezTo>
                <a:cubicBezTo>
                  <a:pt x="6533955" y="6169598"/>
                  <a:pt x="6534694" y="6168184"/>
                  <a:pt x="6534694" y="6168184"/>
                </a:cubicBezTo>
                <a:cubicBezTo>
                  <a:pt x="6545392" y="6170825"/>
                  <a:pt x="6551313" y="6159510"/>
                  <a:pt x="6557570" y="6170639"/>
                </a:cubicBezTo>
                <a:cubicBezTo>
                  <a:pt x="6556831" y="6172053"/>
                  <a:pt x="6556831" y="6172053"/>
                  <a:pt x="6556091" y="6173467"/>
                </a:cubicBezTo>
                <a:cubicBezTo>
                  <a:pt x="6551111" y="6171440"/>
                  <a:pt x="6551111" y="6171440"/>
                  <a:pt x="6551111" y="6171440"/>
                </a:cubicBezTo>
                <a:cubicBezTo>
                  <a:pt x="6551111" y="6171440"/>
                  <a:pt x="6551111" y="6171440"/>
                  <a:pt x="6550372" y="6172854"/>
                </a:cubicBezTo>
                <a:cubicBezTo>
                  <a:pt x="6555351" y="6174882"/>
                  <a:pt x="6555351" y="6174882"/>
                  <a:pt x="6555351" y="6174882"/>
                </a:cubicBezTo>
                <a:cubicBezTo>
                  <a:pt x="6559590" y="6178325"/>
                  <a:pt x="6559590" y="6178325"/>
                  <a:pt x="6564568" y="6180352"/>
                </a:cubicBezTo>
                <a:cubicBezTo>
                  <a:pt x="6563828" y="6181767"/>
                  <a:pt x="6568808" y="6183795"/>
                  <a:pt x="6568067" y="6185208"/>
                </a:cubicBezTo>
                <a:cubicBezTo>
                  <a:pt x="6558109" y="6181153"/>
                  <a:pt x="6558850" y="6179738"/>
                  <a:pt x="6562348" y="6184595"/>
                </a:cubicBezTo>
                <a:cubicBezTo>
                  <a:pt x="6556628" y="6183981"/>
                  <a:pt x="6555889" y="6185395"/>
                  <a:pt x="6555148" y="6186810"/>
                </a:cubicBezTo>
                <a:cubicBezTo>
                  <a:pt x="6555148" y="6186810"/>
                  <a:pt x="6554410" y="6188224"/>
                  <a:pt x="6554410" y="6188224"/>
                </a:cubicBezTo>
                <a:cubicBezTo>
                  <a:pt x="6549430" y="6186196"/>
                  <a:pt x="6548690" y="6187610"/>
                  <a:pt x="6543711" y="6185582"/>
                </a:cubicBezTo>
                <a:cubicBezTo>
                  <a:pt x="6543711" y="6185582"/>
                  <a:pt x="6544450" y="6184169"/>
                  <a:pt x="6544450" y="6184169"/>
                </a:cubicBezTo>
                <a:cubicBezTo>
                  <a:pt x="6545191" y="6182754"/>
                  <a:pt x="6545191" y="6182754"/>
                  <a:pt x="6540211" y="6180725"/>
                </a:cubicBezTo>
                <a:cubicBezTo>
                  <a:pt x="6540211" y="6180725"/>
                  <a:pt x="6540211" y="6180725"/>
                  <a:pt x="6539470" y="6182140"/>
                </a:cubicBezTo>
                <a:cubicBezTo>
                  <a:pt x="6525275" y="6174641"/>
                  <a:pt x="6526554" y="6183740"/>
                  <a:pt x="6530792" y="6187183"/>
                </a:cubicBezTo>
                <a:cubicBezTo>
                  <a:pt x="6536511" y="6187797"/>
                  <a:pt x="6532272" y="6184354"/>
                  <a:pt x="6537253" y="6186383"/>
                </a:cubicBezTo>
                <a:cubicBezTo>
                  <a:pt x="6535772" y="6189212"/>
                  <a:pt x="6545730" y="6193267"/>
                  <a:pt x="6544249" y="6196097"/>
                </a:cubicBezTo>
                <a:cubicBezTo>
                  <a:pt x="6540751" y="6191240"/>
                  <a:pt x="6538529" y="6195483"/>
                  <a:pt x="6528573" y="6191425"/>
                </a:cubicBezTo>
                <a:cubicBezTo>
                  <a:pt x="6537051" y="6198311"/>
                  <a:pt x="6535570" y="6201140"/>
                  <a:pt x="6529110" y="6201940"/>
                </a:cubicBezTo>
                <a:cubicBezTo>
                  <a:pt x="6538330" y="6207411"/>
                  <a:pt x="6541289" y="6201753"/>
                  <a:pt x="6544788" y="6206611"/>
                </a:cubicBezTo>
                <a:cubicBezTo>
                  <a:pt x="6544047" y="6208024"/>
                  <a:pt x="6544047" y="6208024"/>
                  <a:pt x="6543308" y="6209439"/>
                </a:cubicBezTo>
                <a:cubicBezTo>
                  <a:pt x="6543308" y="6209439"/>
                  <a:pt x="6547546" y="6212882"/>
                  <a:pt x="6546807" y="6214296"/>
                </a:cubicBezTo>
                <a:cubicBezTo>
                  <a:pt x="6525409" y="6209012"/>
                  <a:pt x="6525409" y="6209012"/>
                  <a:pt x="6527430" y="6216697"/>
                </a:cubicBezTo>
                <a:cubicBezTo>
                  <a:pt x="6538127" y="6219339"/>
                  <a:pt x="6535907" y="6223582"/>
                  <a:pt x="6540147" y="6227024"/>
                </a:cubicBezTo>
                <a:cubicBezTo>
                  <a:pt x="6539405" y="6228439"/>
                  <a:pt x="6538666" y="6229854"/>
                  <a:pt x="6538666" y="6229854"/>
                </a:cubicBezTo>
                <a:cubicBezTo>
                  <a:pt x="6537925" y="6231267"/>
                  <a:pt x="6537186" y="6232682"/>
                  <a:pt x="6541424" y="6236125"/>
                </a:cubicBezTo>
                <a:cubicBezTo>
                  <a:pt x="6540685" y="6237539"/>
                  <a:pt x="6540685" y="6237539"/>
                  <a:pt x="6545664" y="6239567"/>
                </a:cubicBezTo>
                <a:cubicBezTo>
                  <a:pt x="6545664" y="6239567"/>
                  <a:pt x="6546403" y="6238153"/>
                  <a:pt x="6546403" y="6238153"/>
                </a:cubicBezTo>
                <a:cubicBezTo>
                  <a:pt x="6547144" y="6236739"/>
                  <a:pt x="6547883" y="6235323"/>
                  <a:pt x="6548623" y="6233909"/>
                </a:cubicBezTo>
                <a:cubicBezTo>
                  <a:pt x="6549363" y="6232495"/>
                  <a:pt x="6549363" y="6232495"/>
                  <a:pt x="6550104" y="6231081"/>
                </a:cubicBezTo>
                <a:cubicBezTo>
                  <a:pt x="6555821" y="6231695"/>
                  <a:pt x="6557303" y="6228865"/>
                  <a:pt x="6553065" y="6225424"/>
                </a:cubicBezTo>
                <a:cubicBezTo>
                  <a:pt x="6558043" y="6227452"/>
                  <a:pt x="6558043" y="6227452"/>
                  <a:pt x="6563022" y="6229479"/>
                </a:cubicBezTo>
                <a:cubicBezTo>
                  <a:pt x="6555083" y="6233109"/>
                  <a:pt x="6569279" y="6240608"/>
                  <a:pt x="6558581" y="6237967"/>
                </a:cubicBezTo>
                <a:cubicBezTo>
                  <a:pt x="6557842" y="6239380"/>
                  <a:pt x="6562822" y="6241408"/>
                  <a:pt x="6567060" y="6244851"/>
                </a:cubicBezTo>
                <a:cubicBezTo>
                  <a:pt x="6555621" y="6243624"/>
                  <a:pt x="6564099" y="6250508"/>
                  <a:pt x="6557639" y="6251309"/>
                </a:cubicBezTo>
                <a:cubicBezTo>
                  <a:pt x="6562618" y="6253336"/>
                  <a:pt x="6568338" y="6253950"/>
                  <a:pt x="6573317" y="6255979"/>
                </a:cubicBezTo>
                <a:cubicBezTo>
                  <a:pt x="6573317" y="6255979"/>
                  <a:pt x="6573317" y="6255979"/>
                  <a:pt x="6572577" y="6257393"/>
                </a:cubicBezTo>
                <a:cubicBezTo>
                  <a:pt x="6572577" y="6257393"/>
                  <a:pt x="6567598" y="6255365"/>
                  <a:pt x="6566858" y="6256780"/>
                </a:cubicBezTo>
                <a:cubicBezTo>
                  <a:pt x="6571836" y="6258807"/>
                  <a:pt x="6571836" y="6258807"/>
                  <a:pt x="6571836" y="6258807"/>
                </a:cubicBezTo>
                <a:cubicBezTo>
                  <a:pt x="6576817" y="6260836"/>
                  <a:pt x="6576076" y="6262250"/>
                  <a:pt x="6575337" y="6263665"/>
                </a:cubicBezTo>
                <a:cubicBezTo>
                  <a:pt x="6575337" y="6263665"/>
                  <a:pt x="6574595" y="6265079"/>
                  <a:pt x="6579574" y="6267107"/>
                </a:cubicBezTo>
                <a:cubicBezTo>
                  <a:pt x="6578836" y="6268521"/>
                  <a:pt x="6578836" y="6268521"/>
                  <a:pt x="6578836" y="6268521"/>
                </a:cubicBezTo>
                <a:cubicBezTo>
                  <a:pt x="6573856" y="6266493"/>
                  <a:pt x="6568137" y="6265878"/>
                  <a:pt x="6562418" y="6265265"/>
                </a:cubicBezTo>
                <a:cubicBezTo>
                  <a:pt x="6583073" y="6271963"/>
                  <a:pt x="6559457" y="6270922"/>
                  <a:pt x="6575874" y="6274178"/>
                </a:cubicBezTo>
                <a:cubicBezTo>
                  <a:pt x="6575874" y="6274178"/>
                  <a:pt x="6575134" y="6275593"/>
                  <a:pt x="6575134" y="6275593"/>
                </a:cubicBezTo>
                <a:cubicBezTo>
                  <a:pt x="6569416" y="6274979"/>
                  <a:pt x="6571433" y="6282664"/>
                  <a:pt x="6580651" y="6288135"/>
                </a:cubicBezTo>
                <a:cubicBezTo>
                  <a:pt x="6580651" y="6288135"/>
                  <a:pt x="6580651" y="6288135"/>
                  <a:pt x="6579912" y="6289549"/>
                </a:cubicBezTo>
                <a:cubicBezTo>
                  <a:pt x="6579912" y="6289549"/>
                  <a:pt x="6579172" y="6290963"/>
                  <a:pt x="6579172" y="6290963"/>
                </a:cubicBezTo>
                <a:cubicBezTo>
                  <a:pt x="6579172" y="6290963"/>
                  <a:pt x="6578432" y="6292377"/>
                  <a:pt x="6578432" y="6292377"/>
                </a:cubicBezTo>
                <a:cubicBezTo>
                  <a:pt x="6583410" y="6294407"/>
                  <a:pt x="6583410" y="6294407"/>
                  <a:pt x="6584151" y="6292992"/>
                </a:cubicBezTo>
                <a:cubicBezTo>
                  <a:pt x="6584151" y="6292992"/>
                  <a:pt x="6584891" y="6291578"/>
                  <a:pt x="6584891" y="6291578"/>
                </a:cubicBezTo>
                <a:cubicBezTo>
                  <a:pt x="6589869" y="6293605"/>
                  <a:pt x="6589869" y="6293605"/>
                  <a:pt x="6594849" y="6295634"/>
                </a:cubicBezTo>
                <a:cubicBezTo>
                  <a:pt x="6594849" y="6295634"/>
                  <a:pt x="6594109" y="6297047"/>
                  <a:pt x="6594109" y="6297047"/>
                </a:cubicBezTo>
                <a:cubicBezTo>
                  <a:pt x="6594109" y="6297047"/>
                  <a:pt x="6593368" y="6298462"/>
                  <a:pt x="6593368" y="6298462"/>
                </a:cubicBezTo>
                <a:cubicBezTo>
                  <a:pt x="6593368" y="6298462"/>
                  <a:pt x="6599087" y="6299075"/>
                  <a:pt x="6599087" y="6299075"/>
                </a:cubicBezTo>
                <a:cubicBezTo>
                  <a:pt x="6599087" y="6299075"/>
                  <a:pt x="6599827" y="6297661"/>
                  <a:pt x="6599827" y="6297661"/>
                </a:cubicBezTo>
                <a:cubicBezTo>
                  <a:pt x="6594849" y="6295634"/>
                  <a:pt x="6594849" y="6295634"/>
                  <a:pt x="6594849" y="6295634"/>
                </a:cubicBezTo>
                <a:cubicBezTo>
                  <a:pt x="6595589" y="6294219"/>
                  <a:pt x="6590610" y="6292191"/>
                  <a:pt x="6585632" y="6290163"/>
                </a:cubicBezTo>
                <a:cubicBezTo>
                  <a:pt x="6585632" y="6290163"/>
                  <a:pt x="6586371" y="6288749"/>
                  <a:pt x="6586371" y="6288749"/>
                </a:cubicBezTo>
                <a:cubicBezTo>
                  <a:pt x="6593570" y="6286534"/>
                  <a:pt x="6592090" y="6289363"/>
                  <a:pt x="6587851" y="6285920"/>
                </a:cubicBezTo>
                <a:cubicBezTo>
                  <a:pt x="6589332" y="6283092"/>
                  <a:pt x="6598549" y="6288562"/>
                  <a:pt x="6590072" y="6281677"/>
                </a:cubicBezTo>
                <a:lnTo>
                  <a:pt x="6597644" y="6284763"/>
                </a:lnTo>
                <a:lnTo>
                  <a:pt x="6597147" y="6284747"/>
                </a:lnTo>
                <a:cubicBezTo>
                  <a:pt x="6596732" y="6284820"/>
                  <a:pt x="6597355" y="6285073"/>
                  <a:pt x="6600030" y="6285734"/>
                </a:cubicBezTo>
                <a:lnTo>
                  <a:pt x="6597644" y="6284763"/>
                </a:lnTo>
                <a:lnTo>
                  <a:pt x="6600491" y="6284849"/>
                </a:lnTo>
                <a:cubicBezTo>
                  <a:pt x="6603443" y="6284980"/>
                  <a:pt x="6606488" y="6284932"/>
                  <a:pt x="6601509" y="6282906"/>
                </a:cubicBezTo>
                <a:cubicBezTo>
                  <a:pt x="6600770" y="6284320"/>
                  <a:pt x="6595790" y="6282292"/>
                  <a:pt x="6590811" y="6280262"/>
                </a:cubicBezTo>
                <a:cubicBezTo>
                  <a:pt x="6590811" y="6280262"/>
                  <a:pt x="6590811" y="6280262"/>
                  <a:pt x="6585832" y="6278235"/>
                </a:cubicBezTo>
                <a:cubicBezTo>
                  <a:pt x="6586572" y="6276820"/>
                  <a:pt x="6586572" y="6276820"/>
                  <a:pt x="6586572" y="6276820"/>
                </a:cubicBezTo>
                <a:cubicBezTo>
                  <a:pt x="6586572" y="6276820"/>
                  <a:pt x="6592292" y="6277434"/>
                  <a:pt x="6587313" y="6275406"/>
                </a:cubicBezTo>
                <a:cubicBezTo>
                  <a:pt x="6588793" y="6272578"/>
                  <a:pt x="6589533" y="6271164"/>
                  <a:pt x="6590273" y="6269748"/>
                </a:cubicBezTo>
                <a:cubicBezTo>
                  <a:pt x="6585294" y="6267720"/>
                  <a:pt x="6585294" y="6267720"/>
                  <a:pt x="6585294" y="6267720"/>
                </a:cubicBezTo>
                <a:cubicBezTo>
                  <a:pt x="6596732" y="6268949"/>
                  <a:pt x="6589734" y="6259235"/>
                  <a:pt x="6591215" y="6256406"/>
                </a:cubicBezTo>
                <a:cubicBezTo>
                  <a:pt x="6591215" y="6256406"/>
                  <a:pt x="6591215" y="6256406"/>
                  <a:pt x="6596194" y="6258435"/>
                </a:cubicBezTo>
                <a:cubicBezTo>
                  <a:pt x="6595452" y="6259848"/>
                  <a:pt x="6599692" y="6263291"/>
                  <a:pt x="6599692" y="6263291"/>
                </a:cubicBezTo>
                <a:cubicBezTo>
                  <a:pt x="6599692" y="6263291"/>
                  <a:pt x="6598951" y="6264705"/>
                  <a:pt x="6598951" y="6264705"/>
                </a:cubicBezTo>
                <a:cubicBezTo>
                  <a:pt x="6598951" y="6264705"/>
                  <a:pt x="6598951" y="6264705"/>
                  <a:pt x="6598213" y="6266120"/>
                </a:cubicBezTo>
                <a:cubicBezTo>
                  <a:pt x="6598213" y="6266120"/>
                  <a:pt x="6603192" y="6268148"/>
                  <a:pt x="6603192" y="6268148"/>
                </a:cubicBezTo>
                <a:cubicBezTo>
                  <a:pt x="6603192" y="6268148"/>
                  <a:pt x="6608171" y="6270177"/>
                  <a:pt x="6608171" y="6270177"/>
                </a:cubicBezTo>
                <a:cubicBezTo>
                  <a:pt x="6608910" y="6268762"/>
                  <a:pt x="6609650" y="6267348"/>
                  <a:pt x="6610391" y="6265933"/>
                </a:cubicBezTo>
                <a:cubicBezTo>
                  <a:pt x="6619608" y="6271404"/>
                  <a:pt x="6610187" y="6277861"/>
                  <a:pt x="6618666" y="6284747"/>
                </a:cubicBezTo>
                <a:cubicBezTo>
                  <a:pt x="6617925" y="6286161"/>
                  <a:pt x="6617925" y="6286161"/>
                  <a:pt x="6617186" y="6287576"/>
                </a:cubicBezTo>
                <a:cubicBezTo>
                  <a:pt x="6617186" y="6287576"/>
                  <a:pt x="6611466" y="6286962"/>
                  <a:pt x="6611466" y="6286962"/>
                </a:cubicBezTo>
                <a:cubicBezTo>
                  <a:pt x="6610726" y="6288374"/>
                  <a:pt x="6610726" y="6288374"/>
                  <a:pt x="6610726" y="6288374"/>
                </a:cubicBezTo>
                <a:cubicBezTo>
                  <a:pt x="6609986" y="6289790"/>
                  <a:pt x="6609986" y="6289790"/>
                  <a:pt x="6609246" y="6291204"/>
                </a:cubicBezTo>
                <a:cubicBezTo>
                  <a:pt x="6608506" y="6292617"/>
                  <a:pt x="6612745" y="6296060"/>
                  <a:pt x="6612005" y="6297476"/>
                </a:cubicBezTo>
                <a:cubicBezTo>
                  <a:pt x="6607026" y="6295446"/>
                  <a:pt x="6607026" y="6295446"/>
                  <a:pt x="6607026" y="6295446"/>
                </a:cubicBezTo>
                <a:cubicBezTo>
                  <a:pt x="6607026" y="6295446"/>
                  <a:pt x="6606285" y="6296862"/>
                  <a:pt x="6606285" y="6296862"/>
                </a:cubicBezTo>
                <a:cubicBezTo>
                  <a:pt x="6605546" y="6298276"/>
                  <a:pt x="6605546" y="6298276"/>
                  <a:pt x="6610525" y="6300304"/>
                </a:cubicBezTo>
                <a:cubicBezTo>
                  <a:pt x="6611265" y="6298889"/>
                  <a:pt x="6611265" y="6298889"/>
                  <a:pt x="6611265" y="6298889"/>
                </a:cubicBezTo>
                <a:cubicBezTo>
                  <a:pt x="6609784" y="6301718"/>
                  <a:pt x="6608305" y="6304546"/>
                  <a:pt x="6612542" y="6307989"/>
                </a:cubicBezTo>
                <a:cubicBezTo>
                  <a:pt x="6611803" y="6309403"/>
                  <a:pt x="6610324" y="6312232"/>
                  <a:pt x="6615303" y="6314260"/>
                </a:cubicBezTo>
                <a:cubicBezTo>
                  <a:pt x="6614561" y="6315674"/>
                  <a:pt x="6619542" y="6317702"/>
                  <a:pt x="6619542" y="6317702"/>
                </a:cubicBezTo>
                <a:cubicBezTo>
                  <a:pt x="6624519" y="6319731"/>
                  <a:pt x="6624519" y="6319731"/>
                  <a:pt x="6625259" y="6318317"/>
                </a:cubicBezTo>
                <a:cubicBezTo>
                  <a:pt x="6626000" y="6316903"/>
                  <a:pt x="6626000" y="6316903"/>
                  <a:pt x="6621021" y="6314874"/>
                </a:cubicBezTo>
                <a:cubicBezTo>
                  <a:pt x="6621021" y="6314874"/>
                  <a:pt x="6621760" y="6313459"/>
                  <a:pt x="6622502" y="6312045"/>
                </a:cubicBezTo>
                <a:cubicBezTo>
                  <a:pt x="6626000" y="6316903"/>
                  <a:pt x="6632459" y="6316103"/>
                  <a:pt x="6638178" y="6316716"/>
                </a:cubicBezTo>
                <a:cubicBezTo>
                  <a:pt x="6633939" y="6313273"/>
                  <a:pt x="6628220" y="6312660"/>
                  <a:pt x="6628960" y="6311245"/>
                </a:cubicBezTo>
                <a:cubicBezTo>
                  <a:pt x="6644638" y="6315915"/>
                  <a:pt x="6620483" y="6304360"/>
                  <a:pt x="6631921" y="6305587"/>
                </a:cubicBezTo>
                <a:cubicBezTo>
                  <a:pt x="6632661" y="6304173"/>
                  <a:pt x="6633402" y="6302758"/>
                  <a:pt x="6633402" y="6302758"/>
                </a:cubicBezTo>
                <a:cubicBezTo>
                  <a:pt x="6634141" y="6301344"/>
                  <a:pt x="6634141" y="6301344"/>
                  <a:pt x="6634880" y="6299931"/>
                </a:cubicBezTo>
                <a:cubicBezTo>
                  <a:pt x="6634141" y="6301344"/>
                  <a:pt x="6639120" y="6303373"/>
                  <a:pt x="6639120" y="6303373"/>
                </a:cubicBezTo>
                <a:cubicBezTo>
                  <a:pt x="6658497" y="6300971"/>
                  <a:pt x="6632862" y="6292244"/>
                  <a:pt x="6651500" y="6291258"/>
                </a:cubicBezTo>
                <a:cubicBezTo>
                  <a:pt x="6653518" y="6298944"/>
                  <a:pt x="6643560" y="6294888"/>
                  <a:pt x="6653518" y="6298944"/>
                </a:cubicBezTo>
                <a:cubicBezTo>
                  <a:pt x="6655536" y="6306628"/>
                  <a:pt x="6638379" y="6304787"/>
                  <a:pt x="6646858" y="6311672"/>
                </a:cubicBezTo>
                <a:cubicBezTo>
                  <a:pt x="6647598" y="6310257"/>
                  <a:pt x="6653317" y="6310870"/>
                  <a:pt x="6658294" y="6312901"/>
                </a:cubicBezTo>
                <a:cubicBezTo>
                  <a:pt x="6646858" y="6311672"/>
                  <a:pt x="6655335" y="6318558"/>
                  <a:pt x="6653115" y="6322800"/>
                </a:cubicBezTo>
                <a:cubicBezTo>
                  <a:pt x="6658835" y="6323414"/>
                  <a:pt x="6658835" y="6323414"/>
                  <a:pt x="6658835" y="6323414"/>
                </a:cubicBezTo>
                <a:cubicBezTo>
                  <a:pt x="6658094" y="6324828"/>
                  <a:pt x="6658094" y="6324828"/>
                  <a:pt x="6658094" y="6324828"/>
                </a:cubicBezTo>
                <a:cubicBezTo>
                  <a:pt x="6658094" y="6324828"/>
                  <a:pt x="6657354" y="6326243"/>
                  <a:pt x="6656615" y="6327657"/>
                </a:cubicBezTo>
                <a:cubicBezTo>
                  <a:pt x="6645915" y="6325015"/>
                  <a:pt x="6645915" y="6325015"/>
                  <a:pt x="6640197" y="6324401"/>
                </a:cubicBezTo>
                <a:cubicBezTo>
                  <a:pt x="6645175" y="6326428"/>
                  <a:pt x="6649416" y="6329872"/>
                  <a:pt x="6647934" y="6332700"/>
                </a:cubicBezTo>
                <a:cubicBezTo>
                  <a:pt x="6647934" y="6332700"/>
                  <a:pt x="6647195" y="6334115"/>
                  <a:pt x="6647195" y="6334115"/>
                </a:cubicBezTo>
                <a:cubicBezTo>
                  <a:pt x="6646454" y="6335530"/>
                  <a:pt x="6651434" y="6337558"/>
                  <a:pt x="6651434" y="6337558"/>
                </a:cubicBezTo>
                <a:cubicBezTo>
                  <a:pt x="6655673" y="6340999"/>
                  <a:pt x="6656412" y="6339585"/>
                  <a:pt x="6657152" y="6338171"/>
                </a:cubicBezTo>
                <a:cubicBezTo>
                  <a:pt x="6662130" y="6340199"/>
                  <a:pt x="6662872" y="6338785"/>
                  <a:pt x="6668591" y="6339399"/>
                </a:cubicBezTo>
                <a:cubicBezTo>
                  <a:pt x="6672828" y="6342841"/>
                  <a:pt x="6677810" y="6344870"/>
                  <a:pt x="6682788" y="6346898"/>
                </a:cubicBezTo>
                <a:cubicBezTo>
                  <a:pt x="6683528" y="6345483"/>
                  <a:pt x="6683528" y="6345483"/>
                  <a:pt x="6683528" y="6345483"/>
                </a:cubicBezTo>
                <a:cubicBezTo>
                  <a:pt x="6683528" y="6345483"/>
                  <a:pt x="6683528" y="6345483"/>
                  <a:pt x="6684268" y="6344068"/>
                </a:cubicBezTo>
                <a:cubicBezTo>
                  <a:pt x="6684268" y="6344068"/>
                  <a:pt x="6689987" y="6344682"/>
                  <a:pt x="6690727" y="6343269"/>
                </a:cubicBezTo>
                <a:cubicBezTo>
                  <a:pt x="6690727" y="6343269"/>
                  <a:pt x="6691466" y="6341853"/>
                  <a:pt x="6696445" y="6343883"/>
                </a:cubicBezTo>
                <a:cubicBezTo>
                  <a:pt x="6697186" y="6342468"/>
                  <a:pt x="6697186" y="6342468"/>
                  <a:pt x="6692208" y="6340440"/>
                </a:cubicBezTo>
                <a:cubicBezTo>
                  <a:pt x="6691466" y="6341853"/>
                  <a:pt x="6686489" y="6339826"/>
                  <a:pt x="6686489" y="6339826"/>
                </a:cubicBezTo>
                <a:cubicBezTo>
                  <a:pt x="6686489" y="6339826"/>
                  <a:pt x="6685747" y="6341241"/>
                  <a:pt x="6685747" y="6341241"/>
                </a:cubicBezTo>
                <a:cubicBezTo>
                  <a:pt x="6680769" y="6339213"/>
                  <a:pt x="6680769" y="6339213"/>
                  <a:pt x="6680769" y="6339213"/>
                </a:cubicBezTo>
                <a:cubicBezTo>
                  <a:pt x="6681509" y="6337797"/>
                  <a:pt x="6682250" y="6336384"/>
                  <a:pt x="6683730" y="6333555"/>
                </a:cubicBezTo>
                <a:cubicBezTo>
                  <a:pt x="6683730" y="6333555"/>
                  <a:pt x="6683730" y="6333555"/>
                  <a:pt x="6678750" y="6331527"/>
                </a:cubicBezTo>
                <a:cubicBezTo>
                  <a:pt x="6678010" y="6332941"/>
                  <a:pt x="6678010" y="6332941"/>
                  <a:pt x="6678010" y="6332941"/>
                </a:cubicBezTo>
                <a:cubicBezTo>
                  <a:pt x="6677270" y="6334356"/>
                  <a:pt x="6675790" y="6337184"/>
                  <a:pt x="6680769" y="6339213"/>
                </a:cubicBezTo>
                <a:cubicBezTo>
                  <a:pt x="6680028" y="6340627"/>
                  <a:pt x="6680028" y="6340627"/>
                  <a:pt x="6680028" y="6340627"/>
                </a:cubicBezTo>
                <a:cubicBezTo>
                  <a:pt x="6680028" y="6340627"/>
                  <a:pt x="6680028" y="6340627"/>
                  <a:pt x="6679289" y="6342042"/>
                </a:cubicBezTo>
                <a:cubicBezTo>
                  <a:pt x="6679289" y="6342042"/>
                  <a:pt x="6674309" y="6340012"/>
                  <a:pt x="6669331" y="6337984"/>
                </a:cubicBezTo>
                <a:cubicBezTo>
                  <a:pt x="6665092" y="6334542"/>
                  <a:pt x="6665092" y="6334542"/>
                  <a:pt x="6665092" y="6334542"/>
                </a:cubicBezTo>
                <a:cubicBezTo>
                  <a:pt x="6675790" y="6337184"/>
                  <a:pt x="6677270" y="6334356"/>
                  <a:pt x="6665831" y="6333128"/>
                </a:cubicBezTo>
                <a:cubicBezTo>
                  <a:pt x="6666572" y="6331713"/>
                  <a:pt x="6666572" y="6331713"/>
                  <a:pt x="6667312" y="6330299"/>
                </a:cubicBezTo>
                <a:cubicBezTo>
                  <a:pt x="6662333" y="6328271"/>
                  <a:pt x="6667312" y="6330299"/>
                  <a:pt x="6663074" y="6326857"/>
                </a:cubicBezTo>
                <a:cubicBezTo>
                  <a:pt x="6673030" y="6330913"/>
                  <a:pt x="6671014" y="6323228"/>
                  <a:pt x="6676731" y="6323841"/>
                </a:cubicBezTo>
                <a:cubicBezTo>
                  <a:pt x="6690928" y="6331341"/>
                  <a:pt x="6669533" y="6326055"/>
                  <a:pt x="6679491" y="6330113"/>
                </a:cubicBezTo>
                <a:cubicBezTo>
                  <a:pt x="6680229" y="6328700"/>
                  <a:pt x="6685209" y="6330727"/>
                  <a:pt x="6685949" y="6329312"/>
                </a:cubicBezTo>
                <a:cubicBezTo>
                  <a:pt x="6690928" y="6331341"/>
                  <a:pt x="6690928" y="6331341"/>
                  <a:pt x="6690928" y="6331341"/>
                </a:cubicBezTo>
                <a:cubicBezTo>
                  <a:pt x="6690928" y="6331341"/>
                  <a:pt x="6695906" y="6333369"/>
                  <a:pt x="6695168" y="6334782"/>
                </a:cubicBezTo>
                <a:cubicBezTo>
                  <a:pt x="6700146" y="6336811"/>
                  <a:pt x="6700146" y="6336811"/>
                  <a:pt x="6700886" y="6335396"/>
                </a:cubicBezTo>
                <a:cubicBezTo>
                  <a:pt x="6695906" y="6333369"/>
                  <a:pt x="6696647" y="6331954"/>
                  <a:pt x="6696647" y="6331954"/>
                </a:cubicBezTo>
                <a:cubicBezTo>
                  <a:pt x="6691668" y="6329927"/>
                  <a:pt x="6691668" y="6329927"/>
                  <a:pt x="6691668" y="6329927"/>
                </a:cubicBezTo>
                <a:cubicBezTo>
                  <a:pt x="6691668" y="6329927"/>
                  <a:pt x="6691668" y="6329927"/>
                  <a:pt x="6686689" y="6327897"/>
                </a:cubicBezTo>
                <a:cubicBezTo>
                  <a:pt x="6687429" y="6326484"/>
                  <a:pt x="6687429" y="6326484"/>
                  <a:pt x="6687429" y="6326484"/>
                </a:cubicBezTo>
                <a:cubicBezTo>
                  <a:pt x="6693889" y="6325683"/>
                  <a:pt x="6707346" y="6334597"/>
                  <a:pt x="6704587" y="6328326"/>
                </a:cubicBezTo>
                <a:cubicBezTo>
                  <a:pt x="6704587" y="6328326"/>
                  <a:pt x="6709768" y="6318426"/>
                  <a:pt x="6709768" y="6318426"/>
                </a:cubicBezTo>
                <a:cubicBezTo>
                  <a:pt x="6704789" y="6316397"/>
                  <a:pt x="6709026" y="6319839"/>
                  <a:pt x="6703308" y="6319225"/>
                </a:cubicBezTo>
                <a:cubicBezTo>
                  <a:pt x="6704047" y="6317811"/>
                  <a:pt x="6704047" y="6317811"/>
                  <a:pt x="6704047" y="6317811"/>
                </a:cubicBezTo>
                <a:cubicBezTo>
                  <a:pt x="6699069" y="6315783"/>
                  <a:pt x="6699069" y="6315783"/>
                  <a:pt x="6699069" y="6315783"/>
                </a:cubicBezTo>
                <a:cubicBezTo>
                  <a:pt x="6704789" y="6316397"/>
                  <a:pt x="6704789" y="6316397"/>
                  <a:pt x="6705528" y="6314983"/>
                </a:cubicBezTo>
                <a:cubicBezTo>
                  <a:pt x="6706268" y="6313568"/>
                  <a:pt x="6706268" y="6313568"/>
                  <a:pt x="6706268" y="6313568"/>
                </a:cubicBezTo>
                <a:cubicBezTo>
                  <a:pt x="6701289" y="6311540"/>
                  <a:pt x="6701289" y="6311540"/>
                  <a:pt x="6701289" y="6311540"/>
                </a:cubicBezTo>
                <a:cubicBezTo>
                  <a:pt x="6700549" y="6312955"/>
                  <a:pt x="6700549" y="6312955"/>
                  <a:pt x="6700549" y="6312955"/>
                </a:cubicBezTo>
                <a:cubicBezTo>
                  <a:pt x="6700549" y="6312955"/>
                  <a:pt x="6699809" y="6314369"/>
                  <a:pt x="6699809" y="6314369"/>
                </a:cubicBezTo>
                <a:cubicBezTo>
                  <a:pt x="6694830" y="6312340"/>
                  <a:pt x="6695570" y="6310927"/>
                  <a:pt x="6690591" y="6308898"/>
                </a:cubicBezTo>
                <a:cubicBezTo>
                  <a:pt x="6689851" y="6310311"/>
                  <a:pt x="6694090" y="6313756"/>
                  <a:pt x="6688371" y="6313141"/>
                </a:cubicBezTo>
                <a:cubicBezTo>
                  <a:pt x="6679153" y="6307670"/>
                  <a:pt x="6686353" y="6305456"/>
                  <a:pt x="6687093" y="6304041"/>
                </a:cubicBezTo>
                <a:cubicBezTo>
                  <a:pt x="6692072" y="6306069"/>
                  <a:pt x="6692072" y="6306069"/>
                  <a:pt x="6692072" y="6306069"/>
                </a:cubicBezTo>
                <a:cubicBezTo>
                  <a:pt x="6692072" y="6306069"/>
                  <a:pt x="6692812" y="6304654"/>
                  <a:pt x="6692812" y="6304654"/>
                </a:cubicBezTo>
                <a:cubicBezTo>
                  <a:pt x="6687833" y="6302627"/>
                  <a:pt x="6687833" y="6302627"/>
                  <a:pt x="6687833" y="6302627"/>
                </a:cubicBezTo>
                <a:cubicBezTo>
                  <a:pt x="6695032" y="6300412"/>
                  <a:pt x="6686555" y="6293527"/>
                  <a:pt x="6695772" y="6298998"/>
                </a:cubicBezTo>
                <a:cubicBezTo>
                  <a:pt x="6701492" y="6299611"/>
                  <a:pt x="6687295" y="6292113"/>
                  <a:pt x="6697993" y="6294755"/>
                </a:cubicBezTo>
                <a:cubicBezTo>
                  <a:pt x="6697252" y="6296169"/>
                  <a:pt x="6696513" y="6297584"/>
                  <a:pt x="6701492" y="6299611"/>
                </a:cubicBezTo>
                <a:cubicBezTo>
                  <a:pt x="6707950" y="6298812"/>
                  <a:pt x="6697993" y="6294755"/>
                  <a:pt x="6704452" y="6293954"/>
                </a:cubicBezTo>
                <a:cubicBezTo>
                  <a:pt x="6704452" y="6293954"/>
                  <a:pt x="6709431" y="6295983"/>
                  <a:pt x="6709431" y="6295983"/>
                </a:cubicBezTo>
                <a:cubicBezTo>
                  <a:pt x="6709431" y="6295983"/>
                  <a:pt x="6708690" y="6297397"/>
                  <a:pt x="6707950" y="6298812"/>
                </a:cubicBezTo>
                <a:cubicBezTo>
                  <a:pt x="6707210" y="6300226"/>
                  <a:pt x="6705730" y="6303055"/>
                  <a:pt x="6709969" y="6306497"/>
                </a:cubicBezTo>
                <a:cubicBezTo>
                  <a:pt x="6709969" y="6306497"/>
                  <a:pt x="6709229" y="6307910"/>
                  <a:pt x="6714208" y="6309939"/>
                </a:cubicBezTo>
                <a:cubicBezTo>
                  <a:pt x="6714947" y="6308524"/>
                  <a:pt x="6719927" y="6310553"/>
                  <a:pt x="6720667" y="6309138"/>
                </a:cubicBezTo>
                <a:cubicBezTo>
                  <a:pt x="6716428" y="6305696"/>
                  <a:pt x="6717168" y="6304281"/>
                  <a:pt x="6717909" y="6302868"/>
                </a:cubicBezTo>
                <a:cubicBezTo>
                  <a:pt x="6718648" y="6301453"/>
                  <a:pt x="6720128" y="6298625"/>
                  <a:pt x="6720869" y="6297211"/>
                </a:cubicBezTo>
                <a:cubicBezTo>
                  <a:pt x="6721610" y="6295796"/>
                  <a:pt x="6721610" y="6295796"/>
                  <a:pt x="6722348" y="6294382"/>
                </a:cubicBezTo>
                <a:cubicBezTo>
                  <a:pt x="6732308" y="6298439"/>
                  <a:pt x="6723828" y="6291554"/>
                  <a:pt x="6730289" y="6290753"/>
                </a:cubicBezTo>
                <a:cubicBezTo>
                  <a:pt x="6730289" y="6290753"/>
                  <a:pt x="6735266" y="6292781"/>
                  <a:pt x="6736008" y="6291367"/>
                </a:cubicBezTo>
                <a:cubicBezTo>
                  <a:pt x="6736748" y="6289952"/>
                  <a:pt x="6736748" y="6289952"/>
                  <a:pt x="6737487" y="6288538"/>
                </a:cubicBezTo>
                <a:cubicBezTo>
                  <a:pt x="6732509" y="6286510"/>
                  <a:pt x="6732509" y="6286510"/>
                  <a:pt x="6727531" y="6284482"/>
                </a:cubicBezTo>
                <a:cubicBezTo>
                  <a:pt x="6727531" y="6284482"/>
                  <a:pt x="6722550" y="6282454"/>
                  <a:pt x="6728269" y="6283067"/>
                </a:cubicBezTo>
                <a:cubicBezTo>
                  <a:pt x="6723290" y="6281040"/>
                  <a:pt x="6723290" y="6281040"/>
                  <a:pt x="6723290" y="6281040"/>
                </a:cubicBezTo>
                <a:cubicBezTo>
                  <a:pt x="6729010" y="6281653"/>
                  <a:pt x="6729749" y="6280239"/>
                  <a:pt x="6730489" y="6278825"/>
                </a:cubicBezTo>
                <a:cubicBezTo>
                  <a:pt x="6730489" y="6278825"/>
                  <a:pt x="6731230" y="6277410"/>
                  <a:pt x="6731230" y="6277410"/>
                </a:cubicBezTo>
                <a:cubicBezTo>
                  <a:pt x="6731230" y="6277410"/>
                  <a:pt x="6735468" y="6280853"/>
                  <a:pt x="6736208" y="6279438"/>
                </a:cubicBezTo>
                <a:cubicBezTo>
                  <a:pt x="6733449" y="6273167"/>
                  <a:pt x="6741389" y="6269539"/>
                  <a:pt x="6742869" y="6266710"/>
                </a:cubicBezTo>
                <a:cubicBezTo>
                  <a:pt x="6742869" y="6266710"/>
                  <a:pt x="6738630" y="6263268"/>
                  <a:pt x="6738630" y="6263268"/>
                </a:cubicBezTo>
                <a:cubicBezTo>
                  <a:pt x="6731632" y="6253553"/>
                  <a:pt x="6740110" y="6260438"/>
                  <a:pt x="6753030" y="6258837"/>
                </a:cubicBezTo>
                <a:cubicBezTo>
                  <a:pt x="6747310" y="6258224"/>
                  <a:pt x="6744551" y="6251952"/>
                  <a:pt x="6753768" y="6257424"/>
                </a:cubicBezTo>
                <a:cubicBezTo>
                  <a:pt x="6741051" y="6247096"/>
                  <a:pt x="6753970" y="6245495"/>
                  <a:pt x="6760429" y="6244696"/>
                </a:cubicBezTo>
                <a:cubicBezTo>
                  <a:pt x="6757670" y="6238425"/>
                  <a:pt x="6762650" y="6240453"/>
                  <a:pt x="6754172" y="6233566"/>
                </a:cubicBezTo>
                <a:cubicBezTo>
                  <a:pt x="6755652" y="6230738"/>
                  <a:pt x="6759891" y="6234181"/>
                  <a:pt x="6765611" y="6234795"/>
                </a:cubicBezTo>
                <a:cubicBezTo>
                  <a:pt x="6756762" y="6228616"/>
                  <a:pt x="6760916" y="6226448"/>
                  <a:pt x="6765945" y="6225495"/>
                </a:cubicBezTo>
                <a:lnTo>
                  <a:pt x="6770272" y="6224932"/>
                </a:lnTo>
                <a:lnTo>
                  <a:pt x="6770543" y="6225008"/>
                </a:lnTo>
                <a:lnTo>
                  <a:pt x="6770619" y="6224887"/>
                </a:lnTo>
                <a:lnTo>
                  <a:pt x="6772630" y="6224626"/>
                </a:lnTo>
                <a:cubicBezTo>
                  <a:pt x="6774066" y="6224406"/>
                  <a:pt x="6774205" y="6224141"/>
                  <a:pt x="6771530" y="6223481"/>
                </a:cubicBezTo>
                <a:lnTo>
                  <a:pt x="6770619" y="6224887"/>
                </a:lnTo>
                <a:lnTo>
                  <a:pt x="6770272" y="6224932"/>
                </a:lnTo>
                <a:lnTo>
                  <a:pt x="6765441" y="6223575"/>
                </a:lnTo>
                <a:cubicBezTo>
                  <a:pt x="6761708" y="6222052"/>
                  <a:pt x="6758342" y="6219824"/>
                  <a:pt x="6761572" y="6219424"/>
                </a:cubicBezTo>
                <a:cubicBezTo>
                  <a:pt x="6766552" y="6221452"/>
                  <a:pt x="6775972" y="6214995"/>
                  <a:pt x="6775232" y="6216409"/>
                </a:cubicBezTo>
                <a:cubicBezTo>
                  <a:pt x="6768771" y="6217209"/>
                  <a:pt x="6771732" y="6211551"/>
                  <a:pt x="6766753" y="6209524"/>
                </a:cubicBezTo>
                <a:cubicBezTo>
                  <a:pt x="6775232" y="6216409"/>
                  <a:pt x="6778191" y="6210752"/>
                  <a:pt x="6783170" y="6212780"/>
                </a:cubicBezTo>
                <a:cubicBezTo>
                  <a:pt x="6773952" y="6207310"/>
                  <a:pt x="6772471" y="6210137"/>
                  <a:pt x="6769714" y="6203866"/>
                </a:cubicBezTo>
                <a:cubicBezTo>
                  <a:pt x="6770453" y="6202452"/>
                  <a:pt x="6770453" y="6202452"/>
                  <a:pt x="6770453" y="6202452"/>
                </a:cubicBezTo>
                <a:cubicBezTo>
                  <a:pt x="6769714" y="6203866"/>
                  <a:pt x="6774692" y="6205894"/>
                  <a:pt x="6774692" y="6205894"/>
                </a:cubicBezTo>
                <a:cubicBezTo>
                  <a:pt x="6774692" y="6205894"/>
                  <a:pt x="6779671" y="6207924"/>
                  <a:pt x="6779671" y="6207924"/>
                </a:cubicBezTo>
                <a:cubicBezTo>
                  <a:pt x="6780412" y="6206508"/>
                  <a:pt x="6780412" y="6206508"/>
                  <a:pt x="6775432" y="6204480"/>
                </a:cubicBezTo>
                <a:cubicBezTo>
                  <a:pt x="6785391" y="6208538"/>
                  <a:pt x="6783372" y="6200851"/>
                  <a:pt x="6777653" y="6200238"/>
                </a:cubicBezTo>
                <a:cubicBezTo>
                  <a:pt x="6789091" y="6201466"/>
                  <a:pt x="6785592" y="6196609"/>
                  <a:pt x="6794810" y="6202080"/>
                </a:cubicBezTo>
                <a:cubicBezTo>
                  <a:pt x="6778594" y="6186895"/>
                  <a:pt x="6796693" y="6175394"/>
                  <a:pt x="6804094" y="6161251"/>
                </a:cubicBezTo>
                <a:cubicBezTo>
                  <a:pt x="6794136" y="6157195"/>
                  <a:pt x="6800595" y="6156394"/>
                  <a:pt x="6796356" y="6152953"/>
                </a:cubicBezTo>
                <a:cubicBezTo>
                  <a:pt x="6809813" y="6161864"/>
                  <a:pt x="6797096" y="6151537"/>
                  <a:pt x="6797836" y="6150123"/>
                </a:cubicBezTo>
                <a:cubicBezTo>
                  <a:pt x="6800796" y="6144466"/>
                  <a:pt x="6818694" y="6144893"/>
                  <a:pt x="6820174" y="6142064"/>
                </a:cubicBezTo>
                <a:cubicBezTo>
                  <a:pt x="6820174" y="6142064"/>
                  <a:pt x="6825153" y="6144093"/>
                  <a:pt x="6825893" y="6142678"/>
                </a:cubicBezTo>
                <a:cubicBezTo>
                  <a:pt x="6821654" y="6139236"/>
                  <a:pt x="6821654" y="6139236"/>
                  <a:pt x="6818155" y="6134380"/>
                </a:cubicBezTo>
                <a:cubicBezTo>
                  <a:pt x="6830335" y="6134192"/>
                  <a:pt x="6818895" y="6132966"/>
                  <a:pt x="6815396" y="6128108"/>
                </a:cubicBezTo>
                <a:cubicBezTo>
                  <a:pt x="6816877" y="6125280"/>
                  <a:pt x="6821116" y="6128722"/>
                  <a:pt x="6822595" y="6125894"/>
                </a:cubicBezTo>
                <a:cubicBezTo>
                  <a:pt x="6826296" y="6118822"/>
                  <a:pt x="6835178" y="6101850"/>
                  <a:pt x="6839617" y="6093364"/>
                </a:cubicBezTo>
                <a:cubicBezTo>
                  <a:pt x="6839617" y="6093364"/>
                  <a:pt x="6833899" y="6092750"/>
                  <a:pt x="6834639" y="6091336"/>
                </a:cubicBezTo>
                <a:cubicBezTo>
                  <a:pt x="6841096" y="6090536"/>
                  <a:pt x="6836859" y="6087093"/>
                  <a:pt x="6841838" y="6089122"/>
                </a:cubicBezTo>
                <a:cubicBezTo>
                  <a:pt x="6841838" y="6089122"/>
                  <a:pt x="6846077" y="6092565"/>
                  <a:pt x="6846816" y="6091150"/>
                </a:cubicBezTo>
                <a:cubicBezTo>
                  <a:pt x="6842578" y="6087706"/>
                  <a:pt x="6838338" y="6084265"/>
                  <a:pt x="6844057" y="6084878"/>
                </a:cubicBezTo>
                <a:cubicBezTo>
                  <a:pt x="6844057" y="6084878"/>
                  <a:pt x="6844798" y="6083464"/>
                  <a:pt x="6844798" y="6083464"/>
                </a:cubicBezTo>
                <a:cubicBezTo>
                  <a:pt x="6845538" y="6082050"/>
                  <a:pt x="6845538" y="6082050"/>
                  <a:pt x="6845538" y="6082050"/>
                </a:cubicBezTo>
                <a:cubicBezTo>
                  <a:pt x="6844260" y="6072951"/>
                  <a:pt x="6836522" y="6064651"/>
                  <a:pt x="6852940" y="6067906"/>
                </a:cubicBezTo>
                <a:cubicBezTo>
                  <a:pt x="6848700" y="6064465"/>
                  <a:pt x="6848700" y="6064465"/>
                  <a:pt x="6844461" y="6061022"/>
                </a:cubicBezTo>
                <a:cubicBezTo>
                  <a:pt x="6849440" y="6063051"/>
                  <a:pt x="6855159" y="6063664"/>
                  <a:pt x="6855898" y="6062249"/>
                </a:cubicBezTo>
                <a:cubicBezTo>
                  <a:pt x="6842443" y="6053336"/>
                  <a:pt x="6861821" y="6050935"/>
                  <a:pt x="6862560" y="6049520"/>
                </a:cubicBezTo>
                <a:cubicBezTo>
                  <a:pt x="6858321" y="6046078"/>
                  <a:pt x="6853344" y="6044050"/>
                  <a:pt x="6854082" y="6042635"/>
                </a:cubicBezTo>
                <a:cubicBezTo>
                  <a:pt x="6854082" y="6042635"/>
                  <a:pt x="6863300" y="6048107"/>
                  <a:pt x="6864040" y="6046692"/>
                </a:cubicBezTo>
                <a:cubicBezTo>
                  <a:pt x="6859801" y="6043250"/>
                  <a:pt x="6857043" y="6036980"/>
                  <a:pt x="6858522" y="6034150"/>
                </a:cubicBezTo>
                <a:cubicBezTo>
                  <a:pt x="6859262" y="6032735"/>
                  <a:pt x="6859262" y="6032735"/>
                  <a:pt x="6860003" y="6031322"/>
                </a:cubicBezTo>
                <a:cubicBezTo>
                  <a:pt x="6860743" y="6029907"/>
                  <a:pt x="6861483" y="6028492"/>
                  <a:pt x="6857244" y="6025050"/>
                </a:cubicBezTo>
                <a:cubicBezTo>
                  <a:pt x="6862222" y="6027079"/>
                  <a:pt x="6862222" y="6027079"/>
                  <a:pt x="6862222" y="6027079"/>
                </a:cubicBezTo>
                <a:cubicBezTo>
                  <a:pt x="6864443" y="6022835"/>
                  <a:pt x="6869624" y="6012935"/>
                  <a:pt x="6879583" y="6016992"/>
                </a:cubicBezTo>
                <a:cubicBezTo>
                  <a:pt x="6876823" y="6010722"/>
                  <a:pt x="6879044" y="6006477"/>
                  <a:pt x="6875544" y="6001620"/>
                </a:cubicBezTo>
                <a:cubicBezTo>
                  <a:pt x="6871305" y="5998178"/>
                  <a:pt x="6872046" y="5996764"/>
                  <a:pt x="6872785" y="5995350"/>
                </a:cubicBezTo>
                <a:cubicBezTo>
                  <a:pt x="6872785" y="5995350"/>
                  <a:pt x="6873526" y="5993935"/>
                  <a:pt x="6873526" y="5993935"/>
                </a:cubicBezTo>
                <a:cubicBezTo>
                  <a:pt x="6879986" y="5993136"/>
                  <a:pt x="6875745" y="5989693"/>
                  <a:pt x="6891423" y="5994364"/>
                </a:cubicBezTo>
                <a:cubicBezTo>
                  <a:pt x="6885165" y="5983235"/>
                  <a:pt x="6884829" y="5960793"/>
                  <a:pt x="6898486" y="5957777"/>
                </a:cubicBezTo>
                <a:cubicBezTo>
                  <a:pt x="6904205" y="5958391"/>
                  <a:pt x="6902726" y="5961220"/>
                  <a:pt x="6908445" y="5961834"/>
                </a:cubicBezTo>
                <a:cubicBezTo>
                  <a:pt x="6894249" y="5954335"/>
                  <a:pt x="6903667" y="5947878"/>
                  <a:pt x="6913626" y="5951935"/>
                </a:cubicBezTo>
                <a:cubicBezTo>
                  <a:pt x="6902927" y="5949293"/>
                  <a:pt x="6905147" y="5945049"/>
                  <a:pt x="6905886" y="5943635"/>
                </a:cubicBezTo>
                <a:cubicBezTo>
                  <a:pt x="6910865" y="5945663"/>
                  <a:pt x="6912348" y="5942833"/>
                  <a:pt x="6918805" y="5942034"/>
                </a:cubicBezTo>
                <a:cubicBezTo>
                  <a:pt x="6900369" y="5931092"/>
                  <a:pt x="6901850" y="5928264"/>
                  <a:pt x="6906290" y="5919778"/>
                </a:cubicBezTo>
                <a:cubicBezTo>
                  <a:pt x="6911269" y="5921806"/>
                  <a:pt x="6916989" y="5922421"/>
                  <a:pt x="6917729" y="5921006"/>
                </a:cubicBezTo>
                <a:cubicBezTo>
                  <a:pt x="6904272" y="5912093"/>
                  <a:pt x="6924928" y="5918792"/>
                  <a:pt x="6922169" y="5912520"/>
                </a:cubicBezTo>
                <a:cubicBezTo>
                  <a:pt x="6927148" y="5914549"/>
                  <a:pt x="6927887" y="5913135"/>
                  <a:pt x="6932127" y="5916577"/>
                </a:cubicBezTo>
                <a:cubicBezTo>
                  <a:pt x="6935087" y="5910920"/>
                  <a:pt x="6946727" y="5900219"/>
                  <a:pt x="6946927" y="5888291"/>
                </a:cubicBezTo>
                <a:cubicBezTo>
                  <a:pt x="6961125" y="5895789"/>
                  <a:pt x="6956349" y="5881832"/>
                  <a:pt x="6953589" y="5875561"/>
                </a:cubicBezTo>
                <a:cubicBezTo>
                  <a:pt x="6961058" y="5878604"/>
                  <a:pt x="6966643" y="5876589"/>
                  <a:pt x="6968215" y="5873584"/>
                </a:cubicBezTo>
                <a:cubicBezTo>
                  <a:pt x="6969786" y="5870578"/>
                  <a:pt x="6967347" y="5866582"/>
                  <a:pt x="6958770" y="5865661"/>
                </a:cubicBezTo>
                <a:cubicBezTo>
                  <a:pt x="6966710" y="5862032"/>
                  <a:pt x="6958232" y="5855147"/>
                  <a:pt x="6967651" y="5848690"/>
                </a:cubicBezTo>
                <a:cubicBezTo>
                  <a:pt x="6980368" y="5859018"/>
                  <a:pt x="6981308" y="5845675"/>
                  <a:pt x="6982050" y="5844260"/>
                </a:cubicBezTo>
                <a:cubicBezTo>
                  <a:pt x="6975590" y="5845061"/>
                  <a:pt x="6973773" y="5825449"/>
                  <a:pt x="6978751" y="5827475"/>
                </a:cubicBezTo>
                <a:cubicBezTo>
                  <a:pt x="6979492" y="5826062"/>
                  <a:pt x="6982992" y="5830918"/>
                  <a:pt x="6983730" y="5829504"/>
                </a:cubicBezTo>
                <a:cubicBezTo>
                  <a:pt x="6984471" y="5828088"/>
                  <a:pt x="6979492" y="5826062"/>
                  <a:pt x="6980231" y="5824647"/>
                </a:cubicBezTo>
                <a:cubicBezTo>
                  <a:pt x="6980231" y="5824647"/>
                  <a:pt x="6985951" y="5825260"/>
                  <a:pt x="6986693" y="5823846"/>
                </a:cubicBezTo>
                <a:lnTo>
                  <a:pt x="6988244" y="5820344"/>
                </a:lnTo>
                <a:lnTo>
                  <a:pt x="6994088" y="5819088"/>
                </a:lnTo>
                <a:cubicBezTo>
                  <a:pt x="6994088" y="5819088"/>
                  <a:pt x="6995177" y="5814429"/>
                  <a:pt x="6995177" y="5814429"/>
                </a:cubicBezTo>
                <a:lnTo>
                  <a:pt x="6999532" y="5795795"/>
                </a:lnTo>
                <a:cubicBezTo>
                  <a:pt x="6999532" y="5795795"/>
                  <a:pt x="6986226" y="5803081"/>
                  <a:pt x="6995177" y="5814429"/>
                </a:cubicBezTo>
                <a:lnTo>
                  <a:pt x="6990891" y="5814103"/>
                </a:lnTo>
                <a:lnTo>
                  <a:pt x="6991333" y="5803432"/>
                </a:lnTo>
                <a:cubicBezTo>
                  <a:pt x="6990593" y="5804847"/>
                  <a:pt x="6985614" y="5802819"/>
                  <a:pt x="6986355" y="5801404"/>
                </a:cubicBezTo>
                <a:cubicBezTo>
                  <a:pt x="6992813" y="5800604"/>
                  <a:pt x="6990054" y="5794333"/>
                  <a:pt x="6987296" y="5788061"/>
                </a:cubicBezTo>
                <a:cubicBezTo>
                  <a:pt x="6990526" y="5787661"/>
                  <a:pt x="6989836" y="5786093"/>
                  <a:pt x="6989424" y="5783995"/>
                </a:cubicBezTo>
                <a:lnTo>
                  <a:pt x="6991637" y="5779766"/>
                </a:lnTo>
                <a:lnTo>
                  <a:pt x="7001710" y="5786478"/>
                </a:lnTo>
                <a:lnTo>
                  <a:pt x="7003049" y="5780752"/>
                </a:lnTo>
                <a:lnTo>
                  <a:pt x="7003174" y="5780803"/>
                </a:lnTo>
                <a:lnTo>
                  <a:pt x="7003085" y="5780600"/>
                </a:lnTo>
                <a:lnTo>
                  <a:pt x="7003888" y="5777161"/>
                </a:lnTo>
                <a:cubicBezTo>
                  <a:pt x="7015013" y="5779192"/>
                  <a:pt x="7012835" y="5788510"/>
                  <a:pt x="7010658" y="5797825"/>
                </a:cubicBezTo>
                <a:cubicBezTo>
                  <a:pt x="7010658" y="5797825"/>
                  <a:pt x="7009568" y="5802484"/>
                  <a:pt x="7009568" y="5802484"/>
                </a:cubicBezTo>
                <a:lnTo>
                  <a:pt x="7008480" y="5807142"/>
                </a:lnTo>
                <a:cubicBezTo>
                  <a:pt x="7008480" y="5807142"/>
                  <a:pt x="7007390" y="5811802"/>
                  <a:pt x="7007390" y="5811802"/>
                </a:cubicBezTo>
                <a:lnTo>
                  <a:pt x="7003036" y="5830436"/>
                </a:lnTo>
                <a:cubicBezTo>
                  <a:pt x="7014164" y="5832467"/>
                  <a:pt x="7010897" y="5846443"/>
                  <a:pt x="7011986" y="5841784"/>
                </a:cubicBezTo>
                <a:cubicBezTo>
                  <a:pt x="7019844" y="5857790"/>
                  <a:pt x="7007630" y="5860418"/>
                  <a:pt x="7002186" y="5883711"/>
                </a:cubicBezTo>
                <a:cubicBezTo>
                  <a:pt x="7002186" y="5883711"/>
                  <a:pt x="7001097" y="5888369"/>
                  <a:pt x="7000007" y="5893027"/>
                </a:cubicBezTo>
                <a:lnTo>
                  <a:pt x="7004472" y="5898690"/>
                </a:lnTo>
                <a:lnTo>
                  <a:pt x="6998005" y="5901159"/>
                </a:lnTo>
                <a:cubicBezTo>
                  <a:pt x="6995094" y="5903821"/>
                  <a:pt x="6994501" y="5907855"/>
                  <a:pt x="7000530" y="5913731"/>
                </a:cubicBezTo>
                <a:cubicBezTo>
                  <a:pt x="7000530" y="5913731"/>
                  <a:pt x="7000530" y="5913731"/>
                  <a:pt x="6999793" y="5915140"/>
                </a:cubicBezTo>
                <a:cubicBezTo>
                  <a:pt x="7004057" y="5918589"/>
                  <a:pt x="7004057" y="5918589"/>
                  <a:pt x="6997580" y="5919369"/>
                </a:cubicBezTo>
                <a:cubicBezTo>
                  <a:pt x="6997580" y="5919369"/>
                  <a:pt x="6992576" y="5917331"/>
                  <a:pt x="6992576" y="5917331"/>
                </a:cubicBezTo>
                <a:cubicBezTo>
                  <a:pt x="6991102" y="5920151"/>
                  <a:pt x="6985360" y="5919524"/>
                  <a:pt x="6983888" y="5922342"/>
                </a:cubicBezTo>
                <a:cubicBezTo>
                  <a:pt x="6983888" y="5922342"/>
                  <a:pt x="6983148" y="5923751"/>
                  <a:pt x="6987414" y="5927199"/>
                </a:cubicBezTo>
                <a:cubicBezTo>
                  <a:pt x="6986676" y="5928609"/>
                  <a:pt x="6986676" y="5928609"/>
                  <a:pt x="6991678" y="5930647"/>
                </a:cubicBezTo>
                <a:lnTo>
                  <a:pt x="6992705" y="5930523"/>
                </a:lnTo>
                <a:lnTo>
                  <a:pt x="6992687" y="5930551"/>
                </a:lnTo>
                <a:lnTo>
                  <a:pt x="6991891" y="5933332"/>
                </a:lnTo>
                <a:lnTo>
                  <a:pt x="6979286" y="5929024"/>
                </a:lnTo>
                <a:cubicBezTo>
                  <a:pt x="6977069" y="5933260"/>
                  <a:pt x="6963224" y="5936185"/>
                  <a:pt x="6969679" y="5947381"/>
                </a:cubicBezTo>
                <a:cubicBezTo>
                  <a:pt x="6969679" y="5947381"/>
                  <a:pt x="6968941" y="5948792"/>
                  <a:pt x="6968941" y="5948792"/>
                </a:cubicBezTo>
                <a:cubicBezTo>
                  <a:pt x="6968202" y="5950204"/>
                  <a:pt x="6967464" y="5951616"/>
                  <a:pt x="6966724" y="5953029"/>
                </a:cubicBezTo>
                <a:cubicBezTo>
                  <a:pt x="6965986" y="5954441"/>
                  <a:pt x="6965986" y="5954441"/>
                  <a:pt x="6965246" y="5955852"/>
                </a:cubicBezTo>
                <a:cubicBezTo>
                  <a:pt x="6959433" y="5955197"/>
                  <a:pt x="6958693" y="5956609"/>
                  <a:pt x="6957216" y="5959433"/>
                </a:cubicBezTo>
                <a:cubicBezTo>
                  <a:pt x="6956476" y="5960844"/>
                  <a:pt x="6955737" y="5962257"/>
                  <a:pt x="6960074" y="5965737"/>
                </a:cubicBezTo>
                <a:cubicBezTo>
                  <a:pt x="6959335" y="5967149"/>
                  <a:pt x="6959335" y="5967149"/>
                  <a:pt x="6959335" y="5967149"/>
                </a:cubicBezTo>
                <a:cubicBezTo>
                  <a:pt x="6964411" y="5969215"/>
                  <a:pt x="6964411" y="5969215"/>
                  <a:pt x="6964411" y="5969215"/>
                </a:cubicBezTo>
                <a:cubicBezTo>
                  <a:pt x="6963671" y="5970627"/>
                  <a:pt x="6962195" y="5973453"/>
                  <a:pt x="6961455" y="5974863"/>
                </a:cubicBezTo>
                <a:cubicBezTo>
                  <a:pt x="6961455" y="5974863"/>
                  <a:pt x="6956379" y="5972797"/>
                  <a:pt x="6956379" y="5972797"/>
                </a:cubicBezTo>
                <a:lnTo>
                  <a:pt x="6957858" y="5969974"/>
                </a:lnTo>
                <a:cubicBezTo>
                  <a:pt x="6957858" y="5969974"/>
                  <a:pt x="6957858" y="5969974"/>
                  <a:pt x="6958596" y="5968561"/>
                </a:cubicBezTo>
                <a:cubicBezTo>
                  <a:pt x="6958596" y="5968561"/>
                  <a:pt x="6953522" y="5966493"/>
                  <a:pt x="6952781" y="5967906"/>
                </a:cubicBezTo>
                <a:cubicBezTo>
                  <a:pt x="6952781" y="5967906"/>
                  <a:pt x="6952043" y="5969318"/>
                  <a:pt x="6952043" y="5969318"/>
                </a:cubicBezTo>
                <a:lnTo>
                  <a:pt x="6951304" y="5970729"/>
                </a:lnTo>
                <a:cubicBezTo>
                  <a:pt x="6951304" y="5970729"/>
                  <a:pt x="6945491" y="5970074"/>
                  <a:pt x="6945491" y="5970074"/>
                </a:cubicBezTo>
                <a:cubicBezTo>
                  <a:pt x="6945491" y="5970074"/>
                  <a:pt x="6940417" y="5968007"/>
                  <a:pt x="6939677" y="5969420"/>
                </a:cubicBezTo>
                <a:cubicBezTo>
                  <a:pt x="6938938" y="5970831"/>
                  <a:pt x="6938938" y="5970831"/>
                  <a:pt x="6944013" y="5972899"/>
                </a:cubicBezTo>
                <a:cubicBezTo>
                  <a:pt x="6943273" y="5974310"/>
                  <a:pt x="6943273" y="5974310"/>
                  <a:pt x="6943273" y="5974310"/>
                </a:cubicBezTo>
                <a:cubicBezTo>
                  <a:pt x="6943273" y="5974310"/>
                  <a:pt x="6942537" y="5975721"/>
                  <a:pt x="6942537" y="5975721"/>
                </a:cubicBezTo>
                <a:cubicBezTo>
                  <a:pt x="6941797" y="5977134"/>
                  <a:pt x="6941057" y="5978546"/>
                  <a:pt x="6944655" y="5983438"/>
                </a:cubicBezTo>
                <a:cubicBezTo>
                  <a:pt x="6939580" y="5981370"/>
                  <a:pt x="6939580" y="5981370"/>
                  <a:pt x="6939580" y="5981370"/>
                </a:cubicBezTo>
                <a:cubicBezTo>
                  <a:pt x="6929429" y="5977235"/>
                  <a:pt x="6943916" y="5984849"/>
                  <a:pt x="6937363" y="5985606"/>
                </a:cubicBezTo>
                <a:cubicBezTo>
                  <a:pt x="6941699" y="5989085"/>
                  <a:pt x="6940961" y="5990498"/>
                  <a:pt x="6940222" y="5991910"/>
                </a:cubicBezTo>
                <a:cubicBezTo>
                  <a:pt x="6939482" y="5993322"/>
                  <a:pt x="6938006" y="5996146"/>
                  <a:pt x="6937265" y="5997559"/>
                </a:cubicBezTo>
                <a:cubicBezTo>
                  <a:pt x="6936527" y="5998970"/>
                  <a:pt x="6941602" y="6001038"/>
                  <a:pt x="6941602" y="6001038"/>
                </a:cubicBezTo>
                <a:cubicBezTo>
                  <a:pt x="6944141" y="6002071"/>
                  <a:pt x="6945593" y="6002234"/>
                  <a:pt x="6946412" y="6002140"/>
                </a:cubicBezTo>
                <a:cubicBezTo>
                  <a:pt x="6947233" y="6002046"/>
                  <a:pt x="6947416" y="6001693"/>
                  <a:pt x="6947416" y="6001693"/>
                </a:cubicBezTo>
                <a:cubicBezTo>
                  <a:pt x="6943080" y="5998213"/>
                  <a:pt x="6944558" y="5995390"/>
                  <a:pt x="6945297" y="5993978"/>
                </a:cubicBezTo>
                <a:cubicBezTo>
                  <a:pt x="6951111" y="5994632"/>
                  <a:pt x="6951850" y="5993221"/>
                  <a:pt x="6947514" y="5989741"/>
                </a:cubicBezTo>
                <a:cubicBezTo>
                  <a:pt x="6958402" y="5992463"/>
                  <a:pt x="6956187" y="5996700"/>
                  <a:pt x="6961260" y="5998768"/>
                </a:cubicBezTo>
                <a:cubicBezTo>
                  <a:pt x="6959141" y="5991053"/>
                  <a:pt x="6977965" y="6002146"/>
                  <a:pt x="6969294" y="5995188"/>
                </a:cubicBezTo>
                <a:cubicBezTo>
                  <a:pt x="6970033" y="5993775"/>
                  <a:pt x="6970771" y="5992363"/>
                  <a:pt x="6970771" y="5992363"/>
                </a:cubicBezTo>
                <a:cubicBezTo>
                  <a:pt x="6971511" y="5990951"/>
                  <a:pt x="6966434" y="5988884"/>
                  <a:pt x="6966434" y="5988884"/>
                </a:cubicBezTo>
                <a:cubicBezTo>
                  <a:pt x="6966434" y="5988884"/>
                  <a:pt x="6961359" y="5986815"/>
                  <a:pt x="6960620" y="5988229"/>
                </a:cubicBezTo>
                <a:cubicBezTo>
                  <a:pt x="6960620" y="5988229"/>
                  <a:pt x="6960620" y="5988229"/>
                  <a:pt x="6959880" y="5989641"/>
                </a:cubicBezTo>
                <a:cubicBezTo>
                  <a:pt x="6954805" y="5987572"/>
                  <a:pt x="6955545" y="5986160"/>
                  <a:pt x="6951207" y="5982682"/>
                </a:cubicBezTo>
                <a:cubicBezTo>
                  <a:pt x="6951947" y="5981269"/>
                  <a:pt x="6951947" y="5981269"/>
                  <a:pt x="6952687" y="5979857"/>
                </a:cubicBezTo>
                <a:cubicBezTo>
                  <a:pt x="6957761" y="5981924"/>
                  <a:pt x="6951207" y="5982682"/>
                  <a:pt x="6962096" y="5985403"/>
                </a:cubicBezTo>
                <a:cubicBezTo>
                  <a:pt x="6962836" y="5983992"/>
                  <a:pt x="6964314" y="5981168"/>
                  <a:pt x="6965052" y="5979755"/>
                </a:cubicBezTo>
                <a:cubicBezTo>
                  <a:pt x="6959978" y="5977688"/>
                  <a:pt x="6959978" y="5977688"/>
                  <a:pt x="6959978" y="5977688"/>
                </a:cubicBezTo>
                <a:cubicBezTo>
                  <a:pt x="6965792" y="5978343"/>
                  <a:pt x="6965792" y="5978343"/>
                  <a:pt x="6965792" y="5978343"/>
                </a:cubicBezTo>
                <a:cubicBezTo>
                  <a:pt x="6970867" y="5980411"/>
                  <a:pt x="6975943" y="5982479"/>
                  <a:pt x="6975943" y="5982479"/>
                </a:cubicBezTo>
                <a:cubicBezTo>
                  <a:pt x="6975943" y="5982479"/>
                  <a:pt x="6975943" y="5982479"/>
                  <a:pt x="6976682" y="5981067"/>
                </a:cubicBezTo>
                <a:cubicBezTo>
                  <a:pt x="6971606" y="5979001"/>
                  <a:pt x="6971606" y="5979001"/>
                  <a:pt x="6966531" y="5976932"/>
                </a:cubicBezTo>
                <a:cubicBezTo>
                  <a:pt x="6967270" y="5975520"/>
                  <a:pt x="6968747" y="5972695"/>
                  <a:pt x="6969487" y="5971284"/>
                </a:cubicBezTo>
                <a:lnTo>
                  <a:pt x="6981589" y="5972648"/>
                </a:lnTo>
                <a:lnTo>
                  <a:pt x="6982367" y="5976252"/>
                </a:lnTo>
                <a:lnTo>
                  <a:pt x="6985729" y="5973115"/>
                </a:lnTo>
                <a:lnTo>
                  <a:pt x="6986930" y="5973250"/>
                </a:lnTo>
                <a:cubicBezTo>
                  <a:pt x="6987668" y="5971838"/>
                  <a:pt x="6987668" y="5971838"/>
                  <a:pt x="6987668" y="5971838"/>
                </a:cubicBezTo>
                <a:lnTo>
                  <a:pt x="6988645" y="5969973"/>
                </a:lnTo>
                <a:lnTo>
                  <a:pt x="6993181" y="5964110"/>
                </a:lnTo>
                <a:cubicBezTo>
                  <a:pt x="6994786" y="5961898"/>
                  <a:pt x="6995890" y="5960278"/>
                  <a:pt x="6995890" y="5960278"/>
                </a:cubicBezTo>
                <a:cubicBezTo>
                  <a:pt x="6996978" y="5955620"/>
                  <a:pt x="7009195" y="5952992"/>
                  <a:pt x="7010284" y="5948333"/>
                </a:cubicBezTo>
                <a:lnTo>
                  <a:pt x="7006427" y="5946335"/>
                </a:lnTo>
                <a:lnTo>
                  <a:pt x="7006517" y="5946113"/>
                </a:lnTo>
                <a:cubicBezTo>
                  <a:pt x="7008629" y="5943547"/>
                  <a:pt x="7010107" y="5940723"/>
                  <a:pt x="7005402" y="5937949"/>
                </a:cubicBezTo>
                <a:lnTo>
                  <a:pt x="7001425" y="5936590"/>
                </a:lnTo>
                <a:lnTo>
                  <a:pt x="7003511" y="5927667"/>
                </a:lnTo>
                <a:lnTo>
                  <a:pt x="7003926" y="5925894"/>
                </a:lnTo>
                <a:lnTo>
                  <a:pt x="7010375" y="5929711"/>
                </a:lnTo>
                <a:cubicBezTo>
                  <a:pt x="7009636" y="5931121"/>
                  <a:pt x="7009636" y="5931121"/>
                  <a:pt x="7009636" y="5931121"/>
                </a:cubicBezTo>
                <a:cubicBezTo>
                  <a:pt x="7008900" y="5932531"/>
                  <a:pt x="7008900" y="5932531"/>
                  <a:pt x="7008900" y="5932531"/>
                </a:cubicBezTo>
                <a:cubicBezTo>
                  <a:pt x="7008900" y="5932531"/>
                  <a:pt x="7008900" y="5932531"/>
                  <a:pt x="7008162" y="5933940"/>
                </a:cubicBezTo>
                <a:cubicBezTo>
                  <a:pt x="7013165" y="5935979"/>
                  <a:pt x="7013165" y="5935979"/>
                  <a:pt x="7013165" y="5935979"/>
                </a:cubicBezTo>
                <a:cubicBezTo>
                  <a:pt x="7013903" y="5934569"/>
                  <a:pt x="7013903" y="5934569"/>
                  <a:pt x="7013903" y="5934569"/>
                </a:cubicBezTo>
                <a:cubicBezTo>
                  <a:pt x="7014641" y="5933160"/>
                  <a:pt x="7014641" y="5933160"/>
                  <a:pt x="7014641" y="5933160"/>
                </a:cubicBezTo>
                <a:cubicBezTo>
                  <a:pt x="7020379" y="5933787"/>
                  <a:pt x="7020379" y="5933787"/>
                  <a:pt x="7020379" y="5933787"/>
                </a:cubicBezTo>
                <a:cubicBezTo>
                  <a:pt x="7021117" y="5932378"/>
                  <a:pt x="7017590" y="5927522"/>
                  <a:pt x="7018329" y="5926111"/>
                </a:cubicBezTo>
                <a:cubicBezTo>
                  <a:pt x="7019804" y="5923292"/>
                  <a:pt x="7020542" y="5921882"/>
                  <a:pt x="7022017" y="5919064"/>
                </a:cubicBezTo>
                <a:cubicBezTo>
                  <a:pt x="7027018" y="5921101"/>
                  <a:pt x="7027018" y="5921101"/>
                  <a:pt x="7027018" y="5921101"/>
                </a:cubicBezTo>
                <a:lnTo>
                  <a:pt x="7033657" y="5908414"/>
                </a:lnTo>
                <a:cubicBezTo>
                  <a:pt x="7034395" y="5907005"/>
                  <a:pt x="7034395" y="5907005"/>
                  <a:pt x="7034395" y="5907005"/>
                </a:cubicBezTo>
                <a:cubicBezTo>
                  <a:pt x="7035133" y="5905595"/>
                  <a:pt x="7035870" y="5904184"/>
                  <a:pt x="7040873" y="5906223"/>
                </a:cubicBezTo>
                <a:cubicBezTo>
                  <a:pt x="7041610" y="5904814"/>
                  <a:pt x="7042348" y="5903404"/>
                  <a:pt x="7037345" y="5901365"/>
                </a:cubicBezTo>
                <a:cubicBezTo>
                  <a:pt x="7032343" y="5899329"/>
                  <a:pt x="7032343" y="5899329"/>
                  <a:pt x="7031605" y="5900738"/>
                </a:cubicBezTo>
                <a:cubicBezTo>
                  <a:pt x="7025866" y="5900110"/>
                  <a:pt x="7025127" y="5901520"/>
                  <a:pt x="7025127" y="5901520"/>
                </a:cubicBezTo>
                <a:cubicBezTo>
                  <a:pt x="7025127" y="5901520"/>
                  <a:pt x="7024389" y="5902929"/>
                  <a:pt x="7024389" y="5902929"/>
                </a:cubicBezTo>
                <a:lnTo>
                  <a:pt x="7015861" y="5899455"/>
                </a:lnTo>
                <a:lnTo>
                  <a:pt x="7023351" y="5892431"/>
                </a:lnTo>
                <a:lnTo>
                  <a:pt x="7023485" y="5891849"/>
                </a:lnTo>
                <a:cubicBezTo>
                  <a:pt x="7023895" y="5890101"/>
                  <a:pt x="7024439" y="5887772"/>
                  <a:pt x="7024439" y="5887772"/>
                </a:cubicBezTo>
                <a:cubicBezTo>
                  <a:pt x="7025528" y="5883115"/>
                  <a:pt x="7025528" y="5883115"/>
                  <a:pt x="7025528" y="5883115"/>
                </a:cubicBezTo>
                <a:lnTo>
                  <a:pt x="7026617" y="5878455"/>
                </a:lnTo>
                <a:cubicBezTo>
                  <a:pt x="7037743" y="5880486"/>
                  <a:pt x="7041009" y="5866511"/>
                  <a:pt x="7037743" y="5880486"/>
                </a:cubicBezTo>
                <a:cubicBezTo>
                  <a:pt x="7039920" y="5871169"/>
                  <a:pt x="7039920" y="5871169"/>
                  <a:pt x="7041009" y="5866511"/>
                </a:cubicBezTo>
                <a:cubicBezTo>
                  <a:pt x="7043186" y="5857194"/>
                  <a:pt x="7042098" y="5861852"/>
                  <a:pt x="7044275" y="5852535"/>
                </a:cubicBezTo>
                <a:lnTo>
                  <a:pt x="7045365" y="5847876"/>
                </a:lnTo>
                <a:cubicBezTo>
                  <a:pt x="7052893" y="5852894"/>
                  <a:pt x="7050353" y="5845145"/>
                  <a:pt x="7052848" y="5843778"/>
                </a:cubicBezTo>
                <a:lnTo>
                  <a:pt x="7055773" y="5844688"/>
                </a:lnTo>
                <a:lnTo>
                  <a:pt x="7052760" y="5845927"/>
                </a:lnTo>
                <a:cubicBezTo>
                  <a:pt x="7052023" y="5847337"/>
                  <a:pt x="7052023" y="5847337"/>
                  <a:pt x="7051286" y="5848745"/>
                </a:cubicBezTo>
                <a:cubicBezTo>
                  <a:pt x="7051286" y="5848745"/>
                  <a:pt x="7050547" y="5850156"/>
                  <a:pt x="7050547" y="5850156"/>
                </a:cubicBezTo>
                <a:cubicBezTo>
                  <a:pt x="7053249" y="5851257"/>
                  <a:pt x="7054599" y="5851807"/>
                  <a:pt x="7055368" y="5851905"/>
                </a:cubicBezTo>
                <a:cubicBezTo>
                  <a:pt x="7056135" y="5852005"/>
                  <a:pt x="7056320" y="5851653"/>
                  <a:pt x="7056689" y="5850947"/>
                </a:cubicBezTo>
                <a:cubicBezTo>
                  <a:pt x="7056689" y="5850947"/>
                  <a:pt x="7057425" y="5849537"/>
                  <a:pt x="7057425" y="5849537"/>
                </a:cubicBezTo>
                <a:cubicBezTo>
                  <a:pt x="7064304" y="5848919"/>
                  <a:pt x="7065042" y="5847511"/>
                  <a:pt x="7065779" y="5846101"/>
                </a:cubicBezTo>
                <a:cubicBezTo>
                  <a:pt x="7068849" y="5846497"/>
                  <a:pt x="7069034" y="5846143"/>
                  <a:pt x="7068451" y="5845693"/>
                </a:cubicBezTo>
                <a:cubicBezTo>
                  <a:pt x="7067866" y="5845241"/>
                  <a:pt x="7066517" y="5844691"/>
                  <a:pt x="7066517" y="5844691"/>
                </a:cubicBezTo>
                <a:cubicBezTo>
                  <a:pt x="7067255" y="5843282"/>
                  <a:pt x="7066517" y="5844691"/>
                  <a:pt x="7061113" y="5842491"/>
                </a:cubicBezTo>
                <a:lnTo>
                  <a:pt x="7057918" y="5843805"/>
                </a:lnTo>
                <a:lnTo>
                  <a:pt x="7059622" y="5836514"/>
                </a:lnTo>
                <a:lnTo>
                  <a:pt x="7060305" y="5833593"/>
                </a:lnTo>
                <a:lnTo>
                  <a:pt x="7068818" y="5840291"/>
                </a:lnTo>
                <a:lnTo>
                  <a:pt x="7071575" y="5835022"/>
                </a:lnTo>
                <a:lnTo>
                  <a:pt x="7068708" y="5847280"/>
                </a:lnTo>
                <a:cubicBezTo>
                  <a:pt x="7067620" y="5851938"/>
                  <a:pt x="7065443" y="5861255"/>
                  <a:pt x="7065443" y="5861255"/>
                </a:cubicBezTo>
                <a:cubicBezTo>
                  <a:pt x="7063265" y="5870573"/>
                  <a:pt x="7063265" y="5870573"/>
                  <a:pt x="7061087" y="5879890"/>
                </a:cubicBezTo>
                <a:cubicBezTo>
                  <a:pt x="7059998" y="5884548"/>
                  <a:pt x="7071123" y="5886579"/>
                  <a:pt x="7071123" y="5886579"/>
                </a:cubicBezTo>
                <a:lnTo>
                  <a:pt x="7074391" y="5872605"/>
                </a:lnTo>
                <a:cubicBezTo>
                  <a:pt x="7084429" y="5879293"/>
                  <a:pt x="7086607" y="5869977"/>
                  <a:pt x="7085518" y="5874635"/>
                </a:cubicBezTo>
                <a:lnTo>
                  <a:pt x="7067675" y="5919951"/>
                </a:lnTo>
                <a:lnTo>
                  <a:pt x="7063501" y="5919189"/>
                </a:lnTo>
                <a:cubicBezTo>
                  <a:pt x="7063501" y="5919189"/>
                  <a:pt x="7063501" y="5919189"/>
                  <a:pt x="7064589" y="5914531"/>
                </a:cubicBezTo>
                <a:cubicBezTo>
                  <a:pt x="7064589" y="5914531"/>
                  <a:pt x="7064589" y="5914531"/>
                  <a:pt x="7054554" y="5907841"/>
                </a:cubicBezTo>
                <a:lnTo>
                  <a:pt x="7053464" y="5912500"/>
                </a:lnTo>
                <a:cubicBezTo>
                  <a:pt x="7053464" y="5912500"/>
                  <a:pt x="7052376" y="5917158"/>
                  <a:pt x="7063501" y="5919189"/>
                </a:cubicBezTo>
                <a:cubicBezTo>
                  <a:pt x="7062412" y="5923848"/>
                  <a:pt x="7062412" y="5923848"/>
                  <a:pt x="7062412" y="5923848"/>
                </a:cubicBezTo>
                <a:lnTo>
                  <a:pt x="7066484" y="5922972"/>
                </a:lnTo>
                <a:lnTo>
                  <a:pt x="7056968" y="5947141"/>
                </a:lnTo>
                <a:cubicBezTo>
                  <a:pt x="7056968" y="5947141"/>
                  <a:pt x="7059147" y="5937822"/>
                  <a:pt x="7048020" y="5935793"/>
                </a:cubicBezTo>
                <a:cubicBezTo>
                  <a:pt x="7046931" y="5940451"/>
                  <a:pt x="7044754" y="5949768"/>
                  <a:pt x="7043664" y="5954427"/>
                </a:cubicBezTo>
                <a:cubicBezTo>
                  <a:pt x="7044754" y="5949768"/>
                  <a:pt x="7045843" y="5945109"/>
                  <a:pt x="7035803" y="5938420"/>
                </a:cubicBezTo>
                <a:cubicBezTo>
                  <a:pt x="7031449" y="5957054"/>
                  <a:pt x="7028181" y="5971030"/>
                  <a:pt x="7023826" y="5989664"/>
                </a:cubicBezTo>
                <a:cubicBezTo>
                  <a:pt x="7023826" y="5989664"/>
                  <a:pt x="7022737" y="5994323"/>
                  <a:pt x="7011609" y="5992291"/>
                </a:cubicBezTo>
                <a:lnTo>
                  <a:pt x="7010519" y="5996949"/>
                </a:lnTo>
                <a:cubicBezTo>
                  <a:pt x="7020560" y="6003639"/>
                  <a:pt x="7022737" y="5994323"/>
                  <a:pt x="7017292" y="6017615"/>
                </a:cubicBezTo>
                <a:cubicBezTo>
                  <a:pt x="7017292" y="6017615"/>
                  <a:pt x="7028420" y="6019648"/>
                  <a:pt x="7028420" y="6019648"/>
                </a:cubicBezTo>
                <a:cubicBezTo>
                  <a:pt x="7027332" y="6024304"/>
                  <a:pt x="7025153" y="6033622"/>
                  <a:pt x="7024064" y="6038281"/>
                </a:cubicBezTo>
                <a:cubicBezTo>
                  <a:pt x="7024064" y="6038281"/>
                  <a:pt x="7026243" y="6028963"/>
                  <a:pt x="7035190" y="6040311"/>
                </a:cubicBezTo>
                <a:cubicBezTo>
                  <a:pt x="7036279" y="6035652"/>
                  <a:pt x="7037368" y="6030995"/>
                  <a:pt x="7048496" y="6033026"/>
                </a:cubicBezTo>
                <a:lnTo>
                  <a:pt x="7047407" y="6037682"/>
                </a:lnTo>
                <a:lnTo>
                  <a:pt x="7050735" y="6035862"/>
                </a:lnTo>
                <a:lnTo>
                  <a:pt x="7046317" y="6042343"/>
                </a:lnTo>
                <a:cubicBezTo>
                  <a:pt x="7045230" y="6047001"/>
                  <a:pt x="7045230" y="6047001"/>
                  <a:pt x="7045230" y="6047001"/>
                </a:cubicBezTo>
                <a:cubicBezTo>
                  <a:pt x="7045230" y="6047001"/>
                  <a:pt x="7056354" y="6049032"/>
                  <a:pt x="7056354" y="6049032"/>
                </a:cubicBezTo>
                <a:lnTo>
                  <a:pt x="7055265" y="6053690"/>
                </a:lnTo>
                <a:lnTo>
                  <a:pt x="7054177" y="6058348"/>
                </a:lnTo>
                <a:lnTo>
                  <a:pt x="7053088" y="6063007"/>
                </a:lnTo>
                <a:cubicBezTo>
                  <a:pt x="7065305" y="6060380"/>
                  <a:pt x="7066395" y="6055721"/>
                  <a:pt x="7065305" y="6060380"/>
                </a:cubicBezTo>
                <a:cubicBezTo>
                  <a:pt x="7067482" y="6051063"/>
                  <a:pt x="7068571" y="6046404"/>
                  <a:pt x="7069661" y="6041746"/>
                </a:cubicBezTo>
                <a:cubicBezTo>
                  <a:pt x="7079696" y="6048436"/>
                  <a:pt x="7080786" y="6043776"/>
                  <a:pt x="7079696" y="6048436"/>
                </a:cubicBezTo>
                <a:cubicBezTo>
                  <a:pt x="7094091" y="6036491"/>
                  <a:pt x="7121790" y="6017261"/>
                  <a:pt x="7135095" y="6009973"/>
                </a:cubicBezTo>
                <a:cubicBezTo>
                  <a:pt x="7135095" y="6009973"/>
                  <a:pt x="7134006" y="6014633"/>
                  <a:pt x="7134006" y="6014633"/>
                </a:cubicBezTo>
                <a:cubicBezTo>
                  <a:pt x="7146220" y="6012004"/>
                  <a:pt x="7144042" y="6021321"/>
                  <a:pt x="7141865" y="6030639"/>
                </a:cubicBezTo>
                <a:cubicBezTo>
                  <a:pt x="7140776" y="6035296"/>
                  <a:pt x="7138599" y="6044614"/>
                  <a:pt x="7128561" y="6037925"/>
                </a:cubicBezTo>
                <a:cubicBezTo>
                  <a:pt x="7127473" y="6042583"/>
                  <a:pt x="7126384" y="6047242"/>
                  <a:pt x="7125295" y="6051901"/>
                </a:cubicBezTo>
                <a:cubicBezTo>
                  <a:pt x="7114167" y="6049869"/>
                  <a:pt x="7098684" y="6066473"/>
                  <a:pt x="7096506" y="6075789"/>
                </a:cubicBezTo>
                <a:cubicBezTo>
                  <a:pt x="7092150" y="6094424"/>
                  <a:pt x="7107634" y="6077821"/>
                  <a:pt x="7107634" y="6077821"/>
                </a:cubicBezTo>
                <a:cubicBezTo>
                  <a:pt x="7106544" y="6082478"/>
                  <a:pt x="7105455" y="6087137"/>
                  <a:pt x="7104367" y="6091797"/>
                </a:cubicBezTo>
                <a:cubicBezTo>
                  <a:pt x="7102188" y="6101114"/>
                  <a:pt x="7104367" y="6091797"/>
                  <a:pt x="7116583" y="6089169"/>
                </a:cubicBezTo>
                <a:cubicBezTo>
                  <a:pt x="7117673" y="6084509"/>
                  <a:pt x="7129887" y="6081883"/>
                  <a:pt x="7129887" y="6081883"/>
                </a:cubicBezTo>
                <a:cubicBezTo>
                  <a:pt x="7139925" y="6088573"/>
                  <a:pt x="7128798" y="6086542"/>
                  <a:pt x="7126619" y="6095857"/>
                </a:cubicBezTo>
                <a:cubicBezTo>
                  <a:pt x="7126619" y="6095857"/>
                  <a:pt x="7126619" y="6095857"/>
                  <a:pt x="7137749" y="6097889"/>
                </a:cubicBezTo>
                <a:cubicBezTo>
                  <a:pt x="7138837" y="6093231"/>
                  <a:pt x="7152141" y="6085944"/>
                  <a:pt x="7162180" y="6092634"/>
                </a:cubicBezTo>
                <a:cubicBezTo>
                  <a:pt x="7163269" y="6087975"/>
                  <a:pt x="7164357" y="6083317"/>
                  <a:pt x="7166535" y="6073999"/>
                </a:cubicBezTo>
                <a:cubicBezTo>
                  <a:pt x="7166535" y="6073999"/>
                  <a:pt x="7167624" y="6069341"/>
                  <a:pt x="7178749" y="6071373"/>
                </a:cubicBezTo>
                <a:lnTo>
                  <a:pt x="7177661" y="6076030"/>
                </a:lnTo>
                <a:cubicBezTo>
                  <a:pt x="7189877" y="6073403"/>
                  <a:pt x="7188788" y="6078062"/>
                  <a:pt x="7186611" y="6087378"/>
                </a:cubicBezTo>
                <a:cubicBezTo>
                  <a:pt x="7187699" y="6082720"/>
                  <a:pt x="7174394" y="6090007"/>
                  <a:pt x="7172216" y="6099323"/>
                </a:cubicBezTo>
                <a:cubicBezTo>
                  <a:pt x="7183345" y="6101354"/>
                  <a:pt x="7183345" y="6101354"/>
                  <a:pt x="7182255" y="6106013"/>
                </a:cubicBezTo>
                <a:cubicBezTo>
                  <a:pt x="7183345" y="6101354"/>
                  <a:pt x="7184432" y="6096696"/>
                  <a:pt x="7195559" y="6098726"/>
                </a:cubicBezTo>
                <a:cubicBezTo>
                  <a:pt x="7194470" y="6103385"/>
                  <a:pt x="7192292" y="6112703"/>
                  <a:pt x="7190114" y="6122019"/>
                </a:cubicBezTo>
                <a:cubicBezTo>
                  <a:pt x="7189025" y="6126679"/>
                  <a:pt x="7189025" y="6126679"/>
                  <a:pt x="7187936" y="6131335"/>
                </a:cubicBezTo>
                <a:cubicBezTo>
                  <a:pt x="7186847" y="6135996"/>
                  <a:pt x="7186847" y="6135996"/>
                  <a:pt x="7185758" y="6140653"/>
                </a:cubicBezTo>
                <a:cubicBezTo>
                  <a:pt x="7183581" y="6149971"/>
                  <a:pt x="7194708" y="6152003"/>
                  <a:pt x="7192530" y="6161319"/>
                </a:cubicBezTo>
                <a:lnTo>
                  <a:pt x="7193621" y="6156660"/>
                </a:lnTo>
                <a:cubicBezTo>
                  <a:pt x="7193621" y="6156660"/>
                  <a:pt x="7193621" y="6156660"/>
                  <a:pt x="7204748" y="6158691"/>
                </a:cubicBezTo>
                <a:lnTo>
                  <a:pt x="7206924" y="6149374"/>
                </a:lnTo>
                <a:cubicBezTo>
                  <a:pt x="7206924" y="6149374"/>
                  <a:pt x="7205836" y="6154033"/>
                  <a:pt x="7194708" y="6152003"/>
                </a:cubicBezTo>
                <a:cubicBezTo>
                  <a:pt x="7195797" y="6147343"/>
                  <a:pt x="7196886" y="6142684"/>
                  <a:pt x="7197975" y="6138027"/>
                </a:cubicBezTo>
                <a:cubicBezTo>
                  <a:pt x="7210191" y="6135399"/>
                  <a:pt x="7209103" y="6140057"/>
                  <a:pt x="7209103" y="6140057"/>
                </a:cubicBezTo>
                <a:cubicBezTo>
                  <a:pt x="7209103" y="6140057"/>
                  <a:pt x="7208015" y="6144716"/>
                  <a:pt x="7219140" y="6146746"/>
                </a:cubicBezTo>
                <a:cubicBezTo>
                  <a:pt x="7219140" y="6146746"/>
                  <a:pt x="7219140" y="6146746"/>
                  <a:pt x="7220228" y="6142088"/>
                </a:cubicBezTo>
                <a:cubicBezTo>
                  <a:pt x="7220228" y="6142088"/>
                  <a:pt x="7209103" y="6140057"/>
                  <a:pt x="7210191" y="6135399"/>
                </a:cubicBezTo>
                <a:cubicBezTo>
                  <a:pt x="7211281" y="6130740"/>
                  <a:pt x="7212642" y="6124916"/>
                  <a:pt x="7212748" y="6118257"/>
                </a:cubicBezTo>
                <a:lnTo>
                  <a:pt x="7209280" y="6102802"/>
                </a:lnTo>
                <a:lnTo>
                  <a:pt x="7210633" y="6104817"/>
                </a:lnTo>
                <a:cubicBezTo>
                  <a:pt x="7211992" y="6105977"/>
                  <a:pt x="7213943" y="6106940"/>
                  <a:pt x="7216725" y="6107446"/>
                </a:cubicBezTo>
                <a:cubicBezTo>
                  <a:pt x="7218903" y="6098131"/>
                  <a:pt x="7221081" y="6088813"/>
                  <a:pt x="7232206" y="6090844"/>
                </a:cubicBezTo>
                <a:cubicBezTo>
                  <a:pt x="7231117" y="6095503"/>
                  <a:pt x="7231117" y="6095503"/>
                  <a:pt x="7230028" y="6100162"/>
                </a:cubicBezTo>
                <a:cubicBezTo>
                  <a:pt x="7228940" y="6104820"/>
                  <a:pt x="7228940" y="6104820"/>
                  <a:pt x="7228940" y="6104820"/>
                </a:cubicBezTo>
                <a:cubicBezTo>
                  <a:pt x="7238979" y="6111509"/>
                  <a:pt x="7234622" y="6130144"/>
                  <a:pt x="7244659" y="6136833"/>
                </a:cubicBezTo>
                <a:lnTo>
                  <a:pt x="7245749" y="6132174"/>
                </a:lnTo>
                <a:cubicBezTo>
                  <a:pt x="7247926" y="6122857"/>
                  <a:pt x="7237889" y="6116167"/>
                  <a:pt x="7242245" y="6097533"/>
                </a:cubicBezTo>
                <a:cubicBezTo>
                  <a:pt x="7242245" y="6097533"/>
                  <a:pt x="7253372" y="6099564"/>
                  <a:pt x="7252282" y="6104223"/>
                </a:cubicBezTo>
                <a:lnTo>
                  <a:pt x="7253372" y="6099564"/>
                </a:lnTo>
                <a:cubicBezTo>
                  <a:pt x="7253916" y="6097236"/>
                  <a:pt x="7251406" y="6095563"/>
                  <a:pt x="7248625" y="6095055"/>
                </a:cubicBezTo>
                <a:cubicBezTo>
                  <a:pt x="7245843" y="6094547"/>
                  <a:pt x="7242791" y="6095203"/>
                  <a:pt x="7242245" y="6097533"/>
                </a:cubicBezTo>
                <a:cubicBezTo>
                  <a:pt x="7243334" y="6092876"/>
                  <a:pt x="7239828" y="6058234"/>
                  <a:pt x="7242006" y="6048918"/>
                </a:cubicBezTo>
                <a:cubicBezTo>
                  <a:pt x="7240918" y="6053575"/>
                  <a:pt x="7250957" y="6060265"/>
                  <a:pt x="7252045" y="6055607"/>
                </a:cubicBezTo>
                <a:lnTo>
                  <a:pt x="7249868" y="6064924"/>
                </a:lnTo>
                <a:lnTo>
                  <a:pt x="7248778" y="6069583"/>
                </a:lnTo>
                <a:lnTo>
                  <a:pt x="7246600" y="6078900"/>
                </a:lnTo>
                <a:cubicBezTo>
                  <a:pt x="7258815" y="6076271"/>
                  <a:pt x="7255548" y="6090246"/>
                  <a:pt x="7254460" y="6094906"/>
                </a:cubicBezTo>
                <a:cubicBezTo>
                  <a:pt x="7255548" y="6090246"/>
                  <a:pt x="7255548" y="6090246"/>
                  <a:pt x="7256638" y="6085589"/>
                </a:cubicBezTo>
                <a:cubicBezTo>
                  <a:pt x="7256638" y="6085589"/>
                  <a:pt x="7255548" y="6090246"/>
                  <a:pt x="7266677" y="6092278"/>
                </a:cubicBezTo>
                <a:cubicBezTo>
                  <a:pt x="7266677" y="6092278"/>
                  <a:pt x="7277803" y="6094309"/>
                  <a:pt x="7277803" y="6094309"/>
                </a:cubicBezTo>
                <a:cubicBezTo>
                  <a:pt x="7277803" y="6094309"/>
                  <a:pt x="7276712" y="6098967"/>
                  <a:pt x="7274536" y="6108285"/>
                </a:cubicBezTo>
                <a:cubicBezTo>
                  <a:pt x="7274536" y="6108285"/>
                  <a:pt x="7273445" y="6112943"/>
                  <a:pt x="7273445" y="6112943"/>
                </a:cubicBezTo>
                <a:cubicBezTo>
                  <a:pt x="7272358" y="6117601"/>
                  <a:pt x="7271269" y="6122260"/>
                  <a:pt x="7271269" y="6122260"/>
                </a:cubicBezTo>
                <a:cubicBezTo>
                  <a:pt x="7281308" y="6128950"/>
                  <a:pt x="7281308" y="6128950"/>
                  <a:pt x="7281308" y="6128950"/>
                </a:cubicBezTo>
                <a:cubicBezTo>
                  <a:pt x="7282396" y="6124291"/>
                  <a:pt x="7282396" y="6124291"/>
                  <a:pt x="7282396" y="6124291"/>
                </a:cubicBezTo>
                <a:cubicBezTo>
                  <a:pt x="7283485" y="6119633"/>
                  <a:pt x="7283485" y="6119633"/>
                  <a:pt x="7284575" y="6114974"/>
                </a:cubicBezTo>
                <a:lnTo>
                  <a:pt x="7285664" y="6110316"/>
                </a:lnTo>
                <a:cubicBezTo>
                  <a:pt x="7286752" y="6105657"/>
                  <a:pt x="7286752" y="6105657"/>
                  <a:pt x="7286752" y="6105657"/>
                </a:cubicBezTo>
                <a:cubicBezTo>
                  <a:pt x="7296788" y="6112347"/>
                  <a:pt x="7297876" y="6107688"/>
                  <a:pt x="7297876" y="6107688"/>
                </a:cubicBezTo>
                <a:cubicBezTo>
                  <a:pt x="7297876" y="6107688"/>
                  <a:pt x="7296788" y="6112347"/>
                  <a:pt x="7296788" y="6112347"/>
                </a:cubicBezTo>
                <a:cubicBezTo>
                  <a:pt x="7295700" y="6117005"/>
                  <a:pt x="7294610" y="6121664"/>
                  <a:pt x="7294610" y="6121664"/>
                </a:cubicBezTo>
                <a:cubicBezTo>
                  <a:pt x="7305740" y="6123695"/>
                  <a:pt x="7305740" y="6123695"/>
                  <a:pt x="7305740" y="6123695"/>
                </a:cubicBezTo>
                <a:lnTo>
                  <a:pt x="7307916" y="6114379"/>
                </a:lnTo>
                <a:cubicBezTo>
                  <a:pt x="7307916" y="6114379"/>
                  <a:pt x="7319041" y="6116408"/>
                  <a:pt x="7309006" y="6109720"/>
                </a:cubicBezTo>
                <a:cubicBezTo>
                  <a:pt x="7309006" y="6109720"/>
                  <a:pt x="7309006" y="6109720"/>
                  <a:pt x="7310094" y="6105061"/>
                </a:cubicBezTo>
                <a:cubicBezTo>
                  <a:pt x="7312273" y="6095744"/>
                  <a:pt x="7323398" y="6097774"/>
                  <a:pt x="7325575" y="6088457"/>
                </a:cubicBezTo>
                <a:lnTo>
                  <a:pt x="7324486" y="6093116"/>
                </a:lnTo>
                <a:cubicBezTo>
                  <a:pt x="7324486" y="6093116"/>
                  <a:pt x="7324486" y="6093116"/>
                  <a:pt x="7323398" y="6097774"/>
                </a:cubicBezTo>
                <a:cubicBezTo>
                  <a:pt x="7322308" y="6102433"/>
                  <a:pt x="7322308" y="6102433"/>
                  <a:pt x="7321219" y="6107091"/>
                </a:cubicBezTo>
                <a:cubicBezTo>
                  <a:pt x="7317953" y="6121067"/>
                  <a:pt x="7311420" y="6149018"/>
                  <a:pt x="7320369" y="6160367"/>
                </a:cubicBezTo>
                <a:cubicBezTo>
                  <a:pt x="7321459" y="6155707"/>
                  <a:pt x="7321459" y="6155707"/>
                  <a:pt x="7333675" y="6153082"/>
                </a:cubicBezTo>
                <a:cubicBezTo>
                  <a:pt x="7331497" y="6162398"/>
                  <a:pt x="7329320" y="6171714"/>
                  <a:pt x="7339356" y="6178404"/>
                </a:cubicBezTo>
                <a:cubicBezTo>
                  <a:pt x="7339356" y="6178404"/>
                  <a:pt x="7338267" y="6183062"/>
                  <a:pt x="7338267" y="6183062"/>
                </a:cubicBezTo>
                <a:cubicBezTo>
                  <a:pt x="7337179" y="6187722"/>
                  <a:pt x="7337179" y="6187722"/>
                  <a:pt x="7347218" y="6194411"/>
                </a:cubicBezTo>
                <a:cubicBezTo>
                  <a:pt x="7348307" y="6189752"/>
                  <a:pt x="7349395" y="6185094"/>
                  <a:pt x="7350484" y="6180435"/>
                </a:cubicBezTo>
                <a:cubicBezTo>
                  <a:pt x="7348307" y="6189752"/>
                  <a:pt x="7358344" y="6196441"/>
                  <a:pt x="7356165" y="6205759"/>
                </a:cubicBezTo>
                <a:cubicBezTo>
                  <a:pt x="7357254" y="6201099"/>
                  <a:pt x="7359432" y="6191783"/>
                  <a:pt x="7361611" y="6182467"/>
                </a:cubicBezTo>
                <a:cubicBezTo>
                  <a:pt x="7362698" y="6177806"/>
                  <a:pt x="7373827" y="6179838"/>
                  <a:pt x="7374916" y="6175180"/>
                </a:cubicBezTo>
                <a:lnTo>
                  <a:pt x="7371650" y="6189155"/>
                </a:lnTo>
                <a:cubicBezTo>
                  <a:pt x="7382775" y="6191186"/>
                  <a:pt x="7380597" y="6200503"/>
                  <a:pt x="7379508" y="6205162"/>
                </a:cubicBezTo>
                <a:cubicBezTo>
                  <a:pt x="7390636" y="6207193"/>
                  <a:pt x="7393903" y="6193218"/>
                  <a:pt x="7382775" y="6191186"/>
                </a:cubicBezTo>
                <a:cubicBezTo>
                  <a:pt x="7384952" y="6181870"/>
                  <a:pt x="7384952" y="6181870"/>
                  <a:pt x="7396080" y="6183900"/>
                </a:cubicBezTo>
                <a:cubicBezTo>
                  <a:pt x="7395535" y="6186230"/>
                  <a:pt x="7395196" y="6187684"/>
                  <a:pt x="7394991" y="6188560"/>
                </a:cubicBezTo>
                <a:lnTo>
                  <a:pt x="7398376" y="6198891"/>
                </a:lnTo>
                <a:cubicBezTo>
                  <a:pt x="7400341" y="6202892"/>
                  <a:pt x="7402305" y="6206894"/>
                  <a:pt x="7401761" y="6209223"/>
                </a:cubicBezTo>
                <a:cubicBezTo>
                  <a:pt x="7401761" y="6209223"/>
                  <a:pt x="7405028" y="6195248"/>
                  <a:pt x="7415066" y="6201938"/>
                </a:cubicBezTo>
                <a:cubicBezTo>
                  <a:pt x="7416155" y="6197280"/>
                  <a:pt x="7416155" y="6197280"/>
                  <a:pt x="7417245" y="6192620"/>
                </a:cubicBezTo>
                <a:cubicBezTo>
                  <a:pt x="7417245" y="6192620"/>
                  <a:pt x="7417789" y="6190291"/>
                  <a:pt x="7418197" y="6188544"/>
                </a:cubicBezTo>
                <a:lnTo>
                  <a:pt x="7418334" y="6187961"/>
                </a:lnTo>
                <a:lnTo>
                  <a:pt x="7422809" y="6193636"/>
                </a:lnTo>
                <a:cubicBezTo>
                  <a:pt x="7425318" y="6195309"/>
                  <a:pt x="7427829" y="6196981"/>
                  <a:pt x="7427284" y="6199310"/>
                </a:cubicBezTo>
                <a:cubicBezTo>
                  <a:pt x="7429462" y="6189993"/>
                  <a:pt x="7440587" y="6192023"/>
                  <a:pt x="7441676" y="6187366"/>
                </a:cubicBezTo>
                <a:lnTo>
                  <a:pt x="7442766" y="6182708"/>
                </a:lnTo>
                <a:cubicBezTo>
                  <a:pt x="7441676" y="6187366"/>
                  <a:pt x="7453893" y="6184740"/>
                  <a:pt x="7452804" y="6189396"/>
                </a:cubicBezTo>
                <a:lnTo>
                  <a:pt x="7453893" y="6184740"/>
                </a:lnTo>
                <a:cubicBezTo>
                  <a:pt x="7462840" y="6196085"/>
                  <a:pt x="7449537" y="6203373"/>
                  <a:pt x="7449537" y="6203373"/>
                </a:cubicBezTo>
                <a:cubicBezTo>
                  <a:pt x="7450627" y="6198714"/>
                  <a:pt x="7450627" y="6198714"/>
                  <a:pt x="7450627" y="6198714"/>
                </a:cubicBezTo>
                <a:cubicBezTo>
                  <a:pt x="7450627" y="6198714"/>
                  <a:pt x="7451716" y="6194055"/>
                  <a:pt x="7451716" y="6194055"/>
                </a:cubicBezTo>
                <a:cubicBezTo>
                  <a:pt x="7451716" y="6194055"/>
                  <a:pt x="7451716" y="6194055"/>
                  <a:pt x="7440587" y="6192023"/>
                </a:cubicBezTo>
                <a:cubicBezTo>
                  <a:pt x="7439499" y="6196683"/>
                  <a:pt x="7439499" y="6196683"/>
                  <a:pt x="7438409" y="6201341"/>
                </a:cubicBezTo>
                <a:cubicBezTo>
                  <a:pt x="7438409" y="6201341"/>
                  <a:pt x="7438409" y="6201341"/>
                  <a:pt x="7449537" y="6203373"/>
                </a:cubicBezTo>
                <a:cubicBezTo>
                  <a:pt x="7459574" y="6210062"/>
                  <a:pt x="7461751" y="6200744"/>
                  <a:pt x="7460663" y="6205404"/>
                </a:cubicBezTo>
                <a:cubicBezTo>
                  <a:pt x="7462840" y="6196085"/>
                  <a:pt x="7470463" y="6163476"/>
                  <a:pt x="7471551" y="6158817"/>
                </a:cubicBezTo>
                <a:cubicBezTo>
                  <a:pt x="7472640" y="6154159"/>
                  <a:pt x="7472640" y="6154159"/>
                  <a:pt x="7473731" y="6149500"/>
                </a:cubicBezTo>
                <a:cubicBezTo>
                  <a:pt x="7474817" y="6144843"/>
                  <a:pt x="7475906" y="6140182"/>
                  <a:pt x="7475906" y="6140182"/>
                </a:cubicBezTo>
                <a:cubicBezTo>
                  <a:pt x="7475906" y="6140182"/>
                  <a:pt x="7476997" y="6135525"/>
                  <a:pt x="7476997" y="6135525"/>
                </a:cubicBezTo>
                <a:cubicBezTo>
                  <a:pt x="7475906" y="6140182"/>
                  <a:pt x="7479173" y="6126207"/>
                  <a:pt x="7479173" y="6126207"/>
                </a:cubicBezTo>
                <a:cubicBezTo>
                  <a:pt x="7489214" y="6132897"/>
                  <a:pt x="7489214" y="6132897"/>
                  <a:pt x="7487035" y="6142214"/>
                </a:cubicBezTo>
                <a:cubicBezTo>
                  <a:pt x="7487035" y="6142214"/>
                  <a:pt x="7487035" y="6142214"/>
                  <a:pt x="7485946" y="6146873"/>
                </a:cubicBezTo>
                <a:cubicBezTo>
                  <a:pt x="7485946" y="6146873"/>
                  <a:pt x="7495984" y="6153563"/>
                  <a:pt x="7492716" y="6167539"/>
                </a:cubicBezTo>
                <a:cubicBezTo>
                  <a:pt x="7492716" y="6167539"/>
                  <a:pt x="7492716" y="6167539"/>
                  <a:pt x="7503843" y="6169569"/>
                </a:cubicBezTo>
                <a:cubicBezTo>
                  <a:pt x="7491626" y="6172196"/>
                  <a:pt x="7502755" y="6174229"/>
                  <a:pt x="7500577" y="6183544"/>
                </a:cubicBezTo>
                <a:cubicBezTo>
                  <a:pt x="7488360" y="6186173"/>
                  <a:pt x="7486184" y="6195488"/>
                  <a:pt x="7482916" y="6209464"/>
                </a:cubicBezTo>
                <a:cubicBezTo>
                  <a:pt x="7482916" y="6209464"/>
                  <a:pt x="7471790" y="6207434"/>
                  <a:pt x="7471790" y="6207434"/>
                </a:cubicBezTo>
                <a:cubicBezTo>
                  <a:pt x="7482916" y="6209464"/>
                  <a:pt x="7481826" y="6214123"/>
                  <a:pt x="7481826" y="6214123"/>
                </a:cubicBezTo>
                <a:cubicBezTo>
                  <a:pt x="7480738" y="6218781"/>
                  <a:pt x="7480738" y="6218781"/>
                  <a:pt x="7479651" y="6223440"/>
                </a:cubicBezTo>
                <a:cubicBezTo>
                  <a:pt x="7468524" y="6221408"/>
                  <a:pt x="7468524" y="6221408"/>
                  <a:pt x="7468524" y="6221408"/>
                </a:cubicBezTo>
                <a:cubicBezTo>
                  <a:pt x="7466346" y="6230728"/>
                  <a:pt x="7465257" y="6235386"/>
                  <a:pt x="7453041" y="6238013"/>
                </a:cubicBezTo>
                <a:cubicBezTo>
                  <a:pt x="7455005" y="6242014"/>
                  <a:pt x="7457379" y="6244269"/>
                  <a:pt x="7459885" y="6245182"/>
                </a:cubicBezTo>
                <a:cubicBezTo>
                  <a:pt x="7467402" y="6247919"/>
                  <a:pt x="7476110" y="6238581"/>
                  <a:pt x="7478560" y="6228098"/>
                </a:cubicBezTo>
                <a:lnTo>
                  <a:pt x="7476384" y="6237416"/>
                </a:lnTo>
                <a:cubicBezTo>
                  <a:pt x="7486421" y="6244105"/>
                  <a:pt x="7489687" y="6230130"/>
                  <a:pt x="7490778" y="6225471"/>
                </a:cubicBezTo>
                <a:cubicBezTo>
                  <a:pt x="7501904" y="6227501"/>
                  <a:pt x="7501904" y="6227501"/>
                  <a:pt x="7501904" y="6227501"/>
                </a:cubicBezTo>
                <a:cubicBezTo>
                  <a:pt x="7501904" y="6227501"/>
                  <a:pt x="7502991" y="6222843"/>
                  <a:pt x="7502991" y="6222843"/>
                </a:cubicBezTo>
                <a:cubicBezTo>
                  <a:pt x="7490778" y="6225471"/>
                  <a:pt x="7490778" y="6225471"/>
                  <a:pt x="7490778" y="6225471"/>
                </a:cubicBezTo>
                <a:cubicBezTo>
                  <a:pt x="7491866" y="6220813"/>
                  <a:pt x="7494044" y="6211496"/>
                  <a:pt x="7494044" y="6211496"/>
                </a:cubicBezTo>
                <a:cubicBezTo>
                  <a:pt x="7495133" y="6206837"/>
                  <a:pt x="7494044" y="6211496"/>
                  <a:pt x="7495133" y="6206837"/>
                </a:cubicBezTo>
                <a:cubicBezTo>
                  <a:pt x="7497310" y="6197520"/>
                  <a:pt x="7498400" y="6192862"/>
                  <a:pt x="7499489" y="6188203"/>
                </a:cubicBezTo>
                <a:lnTo>
                  <a:pt x="7500577" y="6183544"/>
                </a:lnTo>
                <a:lnTo>
                  <a:pt x="7503843" y="6169569"/>
                </a:lnTo>
                <a:cubicBezTo>
                  <a:pt x="7504933" y="6164911"/>
                  <a:pt x="7504933" y="6164911"/>
                  <a:pt x="7504933" y="6164911"/>
                </a:cubicBezTo>
                <a:cubicBezTo>
                  <a:pt x="7506022" y="6160252"/>
                  <a:pt x="7507110" y="6155594"/>
                  <a:pt x="7507110" y="6155594"/>
                </a:cubicBezTo>
                <a:cubicBezTo>
                  <a:pt x="7506022" y="6160252"/>
                  <a:pt x="7517148" y="6162283"/>
                  <a:pt x="7516058" y="6166940"/>
                </a:cubicBezTo>
                <a:cubicBezTo>
                  <a:pt x="7514968" y="6171601"/>
                  <a:pt x="7514968" y="6171601"/>
                  <a:pt x="7514968" y="6171601"/>
                </a:cubicBezTo>
                <a:cubicBezTo>
                  <a:pt x="7513882" y="6176258"/>
                  <a:pt x="7511703" y="6185576"/>
                  <a:pt x="7509524" y="6194893"/>
                </a:cubicBezTo>
                <a:cubicBezTo>
                  <a:pt x="7507347" y="6204209"/>
                  <a:pt x="7519563" y="6201583"/>
                  <a:pt x="7517387" y="6210899"/>
                </a:cubicBezTo>
                <a:lnTo>
                  <a:pt x="7518475" y="6206242"/>
                </a:lnTo>
                <a:cubicBezTo>
                  <a:pt x="7519563" y="6201583"/>
                  <a:pt x="7519563" y="6201583"/>
                  <a:pt x="7520654" y="6196924"/>
                </a:cubicBezTo>
                <a:cubicBezTo>
                  <a:pt x="7522830" y="6187608"/>
                  <a:pt x="7526096" y="6173632"/>
                  <a:pt x="7529364" y="6159656"/>
                </a:cubicBezTo>
                <a:cubicBezTo>
                  <a:pt x="7529364" y="6159656"/>
                  <a:pt x="7530453" y="6154997"/>
                  <a:pt x="7531541" y="6150338"/>
                </a:cubicBezTo>
                <a:cubicBezTo>
                  <a:pt x="7541580" y="6157029"/>
                  <a:pt x="7542669" y="6152369"/>
                  <a:pt x="7542669" y="6152369"/>
                </a:cubicBezTo>
                <a:cubicBezTo>
                  <a:pt x="7542669" y="6152369"/>
                  <a:pt x="7543759" y="6147712"/>
                  <a:pt x="7543759" y="6147712"/>
                </a:cubicBezTo>
                <a:lnTo>
                  <a:pt x="7547025" y="6133736"/>
                </a:lnTo>
                <a:cubicBezTo>
                  <a:pt x="7545935" y="6138393"/>
                  <a:pt x="7557061" y="6140424"/>
                  <a:pt x="7555973" y="6145083"/>
                </a:cubicBezTo>
                <a:cubicBezTo>
                  <a:pt x="7554885" y="6149742"/>
                  <a:pt x="7553795" y="6154401"/>
                  <a:pt x="7564922" y="6156432"/>
                </a:cubicBezTo>
                <a:cubicBezTo>
                  <a:pt x="7567102" y="6147114"/>
                  <a:pt x="7576049" y="6158461"/>
                  <a:pt x="7562744" y="6165749"/>
                </a:cubicBezTo>
                <a:cubicBezTo>
                  <a:pt x="7572782" y="6172437"/>
                  <a:pt x="7571693" y="6177096"/>
                  <a:pt x="7570603" y="6181755"/>
                </a:cubicBezTo>
                <a:cubicBezTo>
                  <a:pt x="7569514" y="6186414"/>
                  <a:pt x="7567337" y="6195730"/>
                  <a:pt x="7567337" y="6195730"/>
                </a:cubicBezTo>
                <a:cubicBezTo>
                  <a:pt x="7567337" y="6195730"/>
                  <a:pt x="7579555" y="6193103"/>
                  <a:pt x="7577375" y="6202420"/>
                </a:cubicBezTo>
                <a:cubicBezTo>
                  <a:pt x="7576288" y="6207079"/>
                  <a:pt x="7566248" y="6200389"/>
                  <a:pt x="7575198" y="6211738"/>
                </a:cubicBezTo>
                <a:cubicBezTo>
                  <a:pt x="7574109" y="6216396"/>
                  <a:pt x="7575198" y="6211738"/>
                  <a:pt x="7573022" y="6221054"/>
                </a:cubicBezTo>
                <a:cubicBezTo>
                  <a:pt x="7571931" y="6225713"/>
                  <a:pt x="7570843" y="6230371"/>
                  <a:pt x="7568665" y="6239687"/>
                </a:cubicBezTo>
                <a:cubicBezTo>
                  <a:pt x="7578701" y="6246378"/>
                  <a:pt x="7578701" y="6246378"/>
                  <a:pt x="7576523" y="6255695"/>
                </a:cubicBezTo>
                <a:cubicBezTo>
                  <a:pt x="7577613" y="6251036"/>
                  <a:pt x="7577613" y="6251036"/>
                  <a:pt x="7578701" y="6246378"/>
                </a:cubicBezTo>
                <a:cubicBezTo>
                  <a:pt x="7579790" y="6241718"/>
                  <a:pt x="7579790" y="6241718"/>
                  <a:pt x="7579790" y="6241718"/>
                </a:cubicBezTo>
                <a:cubicBezTo>
                  <a:pt x="7581969" y="6232402"/>
                  <a:pt x="7573022" y="6221054"/>
                  <a:pt x="7586323" y="6213767"/>
                </a:cubicBezTo>
                <a:cubicBezTo>
                  <a:pt x="7578465" y="6197763"/>
                  <a:pt x="7579555" y="6193103"/>
                  <a:pt x="7593946" y="6181157"/>
                </a:cubicBezTo>
                <a:cubicBezTo>
                  <a:pt x="7583908" y="6174469"/>
                  <a:pt x="7586087" y="6165152"/>
                  <a:pt x="7587176" y="6160493"/>
                </a:cubicBezTo>
                <a:cubicBezTo>
                  <a:pt x="7588264" y="6155835"/>
                  <a:pt x="7588264" y="6155835"/>
                  <a:pt x="7588264" y="6155835"/>
                </a:cubicBezTo>
                <a:cubicBezTo>
                  <a:pt x="7599390" y="6157865"/>
                  <a:pt x="7584999" y="6169810"/>
                  <a:pt x="7597212" y="6167183"/>
                </a:cubicBezTo>
                <a:cubicBezTo>
                  <a:pt x="7596124" y="6171841"/>
                  <a:pt x="7595034" y="6176499"/>
                  <a:pt x="7595034" y="6176499"/>
                </a:cubicBezTo>
                <a:cubicBezTo>
                  <a:pt x="7606163" y="6178530"/>
                  <a:pt x="7596124" y="6171841"/>
                  <a:pt x="7608340" y="6169214"/>
                </a:cubicBezTo>
                <a:cubicBezTo>
                  <a:pt x="7605074" y="6183190"/>
                  <a:pt x="7599629" y="6206482"/>
                  <a:pt x="7609665" y="6213171"/>
                </a:cubicBezTo>
                <a:cubicBezTo>
                  <a:pt x="7608577" y="6217831"/>
                  <a:pt x="7608577" y="6217831"/>
                  <a:pt x="7607488" y="6222488"/>
                </a:cubicBezTo>
                <a:cubicBezTo>
                  <a:pt x="7607488" y="6222488"/>
                  <a:pt x="7607488" y="6222488"/>
                  <a:pt x="7606400" y="6227146"/>
                </a:cubicBezTo>
                <a:cubicBezTo>
                  <a:pt x="7605310" y="6231805"/>
                  <a:pt x="7604221" y="6236464"/>
                  <a:pt x="7602044" y="6245780"/>
                </a:cubicBezTo>
                <a:cubicBezTo>
                  <a:pt x="7599866" y="6255099"/>
                  <a:pt x="7609906" y="6261787"/>
                  <a:pt x="7605550" y="6280422"/>
                </a:cubicBezTo>
                <a:cubicBezTo>
                  <a:pt x="7604461" y="6285079"/>
                  <a:pt x="7604461" y="6285079"/>
                  <a:pt x="7603372" y="6289738"/>
                </a:cubicBezTo>
                <a:cubicBezTo>
                  <a:pt x="7602283" y="6294397"/>
                  <a:pt x="7602283" y="6294397"/>
                  <a:pt x="7602283" y="6294397"/>
                </a:cubicBezTo>
                <a:cubicBezTo>
                  <a:pt x="7613411" y="6296429"/>
                  <a:pt x="7613411" y="6296429"/>
                  <a:pt x="7613411" y="6296429"/>
                </a:cubicBezTo>
                <a:cubicBezTo>
                  <a:pt x="7611233" y="6305746"/>
                  <a:pt x="7610145" y="6310404"/>
                  <a:pt x="7621271" y="6312436"/>
                </a:cubicBezTo>
                <a:lnTo>
                  <a:pt x="7622362" y="6307777"/>
                </a:lnTo>
                <a:cubicBezTo>
                  <a:pt x="7622362" y="6307777"/>
                  <a:pt x="7623450" y="6303117"/>
                  <a:pt x="7623450" y="6303117"/>
                </a:cubicBezTo>
                <a:cubicBezTo>
                  <a:pt x="7624538" y="6298459"/>
                  <a:pt x="7624538" y="6298459"/>
                  <a:pt x="7613411" y="6296429"/>
                </a:cubicBezTo>
                <a:cubicBezTo>
                  <a:pt x="7619944" y="6268477"/>
                  <a:pt x="7613174" y="6247811"/>
                  <a:pt x="7618616" y="6224519"/>
                </a:cubicBezTo>
                <a:lnTo>
                  <a:pt x="7624060" y="6201226"/>
                </a:lnTo>
                <a:cubicBezTo>
                  <a:pt x="7624060" y="6201226"/>
                  <a:pt x="7624060" y="6201226"/>
                  <a:pt x="7625150" y="6196568"/>
                </a:cubicBezTo>
                <a:cubicBezTo>
                  <a:pt x="7627327" y="6187251"/>
                  <a:pt x="7618377" y="6175903"/>
                  <a:pt x="7620556" y="6166585"/>
                </a:cubicBezTo>
                <a:cubicBezTo>
                  <a:pt x="7630594" y="6173276"/>
                  <a:pt x="7627327" y="6187251"/>
                  <a:pt x="7626238" y="6191911"/>
                </a:cubicBezTo>
                <a:cubicBezTo>
                  <a:pt x="7629504" y="6177934"/>
                  <a:pt x="7642811" y="6170649"/>
                  <a:pt x="7633860" y="6159299"/>
                </a:cubicBezTo>
                <a:cubicBezTo>
                  <a:pt x="7633860" y="6159299"/>
                  <a:pt x="7634950" y="6154642"/>
                  <a:pt x="7646078" y="6156672"/>
                </a:cubicBezTo>
                <a:cubicBezTo>
                  <a:pt x="7640632" y="6179965"/>
                  <a:pt x="7635189" y="6203258"/>
                  <a:pt x="7629744" y="6226551"/>
                </a:cubicBezTo>
                <a:cubicBezTo>
                  <a:pt x="7629744" y="6226551"/>
                  <a:pt x="7628656" y="6231209"/>
                  <a:pt x="7628656" y="6231209"/>
                </a:cubicBezTo>
                <a:cubicBezTo>
                  <a:pt x="7638694" y="6237899"/>
                  <a:pt x="7637605" y="6242557"/>
                  <a:pt x="7637605" y="6242557"/>
                </a:cubicBezTo>
                <a:cubicBezTo>
                  <a:pt x="7636515" y="6247216"/>
                  <a:pt x="7636515" y="6247216"/>
                  <a:pt x="7635428" y="6251874"/>
                </a:cubicBezTo>
                <a:cubicBezTo>
                  <a:pt x="7636515" y="6247216"/>
                  <a:pt x="7645464" y="6258564"/>
                  <a:pt x="7633249" y="6261192"/>
                </a:cubicBezTo>
                <a:cubicBezTo>
                  <a:pt x="7633249" y="6261192"/>
                  <a:pt x="7633249" y="6261192"/>
                  <a:pt x="7632162" y="6265850"/>
                </a:cubicBezTo>
                <a:cubicBezTo>
                  <a:pt x="7644376" y="6263223"/>
                  <a:pt x="7643285" y="6267880"/>
                  <a:pt x="7643285" y="6267880"/>
                </a:cubicBezTo>
                <a:cubicBezTo>
                  <a:pt x="7647641" y="6249246"/>
                  <a:pt x="7640873" y="6228581"/>
                  <a:pt x="7656352" y="6211979"/>
                </a:cubicBezTo>
                <a:cubicBezTo>
                  <a:pt x="7657442" y="6207319"/>
                  <a:pt x="7657442" y="6207319"/>
                  <a:pt x="7658530" y="6202661"/>
                </a:cubicBezTo>
                <a:cubicBezTo>
                  <a:pt x="7658530" y="6202661"/>
                  <a:pt x="7657442" y="6207319"/>
                  <a:pt x="7646317" y="6205289"/>
                </a:cubicBezTo>
                <a:lnTo>
                  <a:pt x="7649584" y="6191314"/>
                </a:lnTo>
                <a:cubicBezTo>
                  <a:pt x="7648494" y="6195973"/>
                  <a:pt x="7659620" y="6198004"/>
                  <a:pt x="7659620" y="6198004"/>
                </a:cubicBezTo>
                <a:cubicBezTo>
                  <a:pt x="7659620" y="6198004"/>
                  <a:pt x="7659620" y="6198004"/>
                  <a:pt x="7660708" y="6193344"/>
                </a:cubicBezTo>
                <a:cubicBezTo>
                  <a:pt x="7660708" y="6193344"/>
                  <a:pt x="7660708" y="6193344"/>
                  <a:pt x="7661796" y="6188686"/>
                </a:cubicBezTo>
                <a:cubicBezTo>
                  <a:pt x="7661796" y="6188686"/>
                  <a:pt x="7662888" y="6184027"/>
                  <a:pt x="7663975" y="6179369"/>
                </a:cubicBezTo>
                <a:cubicBezTo>
                  <a:pt x="7653939" y="6172679"/>
                  <a:pt x="7666155" y="6170051"/>
                  <a:pt x="7667242" y="6165392"/>
                </a:cubicBezTo>
                <a:cubicBezTo>
                  <a:pt x="7668330" y="6160734"/>
                  <a:pt x="7668330" y="6160734"/>
                  <a:pt x="7669420" y="6156076"/>
                </a:cubicBezTo>
                <a:cubicBezTo>
                  <a:pt x="7663975" y="6179369"/>
                  <a:pt x="7671836" y="6195375"/>
                  <a:pt x="7665303" y="6223327"/>
                </a:cubicBezTo>
                <a:cubicBezTo>
                  <a:pt x="7665303" y="6223327"/>
                  <a:pt x="7666392" y="6218667"/>
                  <a:pt x="7677518" y="6220699"/>
                </a:cubicBezTo>
                <a:cubicBezTo>
                  <a:pt x="7677518" y="6220699"/>
                  <a:pt x="7676429" y="6225357"/>
                  <a:pt x="7676429" y="6225357"/>
                </a:cubicBezTo>
                <a:cubicBezTo>
                  <a:pt x="7676429" y="6225357"/>
                  <a:pt x="7675340" y="6230016"/>
                  <a:pt x="7675340" y="6230016"/>
                </a:cubicBezTo>
                <a:cubicBezTo>
                  <a:pt x="7674251" y="6234674"/>
                  <a:pt x="7674251" y="6234674"/>
                  <a:pt x="7673162" y="6239333"/>
                </a:cubicBezTo>
                <a:cubicBezTo>
                  <a:pt x="7672073" y="6243991"/>
                  <a:pt x="7672073" y="6243991"/>
                  <a:pt x="7672073" y="6243991"/>
                </a:cubicBezTo>
                <a:cubicBezTo>
                  <a:pt x="7670984" y="6248651"/>
                  <a:pt x="7670984" y="6248651"/>
                  <a:pt x="7670984" y="6248651"/>
                </a:cubicBezTo>
                <a:cubicBezTo>
                  <a:pt x="7659860" y="6246620"/>
                  <a:pt x="7667717" y="6262625"/>
                  <a:pt x="7667717" y="6262625"/>
                </a:cubicBezTo>
                <a:lnTo>
                  <a:pt x="7668807" y="6257966"/>
                </a:lnTo>
                <a:cubicBezTo>
                  <a:pt x="7679934" y="6259997"/>
                  <a:pt x="7679934" y="6259997"/>
                  <a:pt x="7679934" y="6259997"/>
                </a:cubicBezTo>
                <a:cubicBezTo>
                  <a:pt x="7681023" y="6255340"/>
                  <a:pt x="7681023" y="6255340"/>
                  <a:pt x="7681023" y="6255340"/>
                </a:cubicBezTo>
                <a:cubicBezTo>
                  <a:pt x="7683200" y="6246022"/>
                  <a:pt x="7689734" y="6218072"/>
                  <a:pt x="7693000" y="6204096"/>
                </a:cubicBezTo>
                <a:cubicBezTo>
                  <a:pt x="7694090" y="6199437"/>
                  <a:pt x="7698446" y="6180804"/>
                  <a:pt x="7699534" y="6176144"/>
                </a:cubicBezTo>
                <a:cubicBezTo>
                  <a:pt x="7701712" y="6166828"/>
                  <a:pt x="7700623" y="6171486"/>
                  <a:pt x="7703890" y="6157511"/>
                </a:cubicBezTo>
                <a:cubicBezTo>
                  <a:pt x="7706068" y="6148193"/>
                  <a:pt x="7703890" y="6157511"/>
                  <a:pt x="7706068" y="6148193"/>
                </a:cubicBezTo>
                <a:cubicBezTo>
                  <a:pt x="7715016" y="6159540"/>
                  <a:pt x="7700623" y="6171486"/>
                  <a:pt x="7708481" y="6187493"/>
                </a:cubicBezTo>
                <a:cubicBezTo>
                  <a:pt x="7705215" y="6201467"/>
                  <a:pt x="7713076" y="6217474"/>
                  <a:pt x="7709810" y="6231451"/>
                </a:cubicBezTo>
                <a:cubicBezTo>
                  <a:pt x="7709810" y="6231451"/>
                  <a:pt x="7708721" y="6236109"/>
                  <a:pt x="7708721" y="6236109"/>
                </a:cubicBezTo>
                <a:cubicBezTo>
                  <a:pt x="7719846" y="6238139"/>
                  <a:pt x="7717668" y="6247457"/>
                  <a:pt x="7717668" y="6247457"/>
                </a:cubicBezTo>
                <a:cubicBezTo>
                  <a:pt x="7718758" y="6242797"/>
                  <a:pt x="7719846" y="6238139"/>
                  <a:pt x="7722024" y="6228822"/>
                </a:cubicBezTo>
                <a:cubicBezTo>
                  <a:pt x="7723113" y="6224165"/>
                  <a:pt x="7725291" y="6214846"/>
                  <a:pt x="7725291" y="6214846"/>
                </a:cubicBezTo>
                <a:cubicBezTo>
                  <a:pt x="7722024" y="6228822"/>
                  <a:pt x="7718758" y="6242797"/>
                  <a:pt x="7729885" y="6244828"/>
                </a:cubicBezTo>
                <a:cubicBezTo>
                  <a:pt x="7735330" y="6221537"/>
                  <a:pt x="7739686" y="6202902"/>
                  <a:pt x="7741863" y="6193586"/>
                </a:cubicBezTo>
                <a:cubicBezTo>
                  <a:pt x="7750811" y="6204932"/>
                  <a:pt x="7735330" y="6221537"/>
                  <a:pt x="7745365" y="6228226"/>
                </a:cubicBezTo>
                <a:cubicBezTo>
                  <a:pt x="7746456" y="6223566"/>
                  <a:pt x="7747544" y="6218909"/>
                  <a:pt x="7748633" y="6214251"/>
                </a:cubicBezTo>
                <a:cubicBezTo>
                  <a:pt x="7748633" y="6214251"/>
                  <a:pt x="7749724" y="6209591"/>
                  <a:pt x="7749724" y="6209591"/>
                </a:cubicBezTo>
                <a:cubicBezTo>
                  <a:pt x="7754078" y="6190957"/>
                  <a:pt x="7761700" y="6158347"/>
                  <a:pt x="7767143" y="6135054"/>
                </a:cubicBezTo>
                <a:cubicBezTo>
                  <a:pt x="7767143" y="6135054"/>
                  <a:pt x="7769322" y="6125738"/>
                  <a:pt x="7780450" y="6127769"/>
                </a:cubicBezTo>
                <a:lnTo>
                  <a:pt x="7777183" y="6141744"/>
                </a:lnTo>
                <a:cubicBezTo>
                  <a:pt x="7787223" y="6148434"/>
                  <a:pt x="7790489" y="6134460"/>
                  <a:pt x="7789401" y="6139117"/>
                </a:cubicBezTo>
                <a:cubicBezTo>
                  <a:pt x="7788311" y="6143775"/>
                  <a:pt x="7787223" y="6148434"/>
                  <a:pt x="7786133" y="6153092"/>
                </a:cubicBezTo>
                <a:cubicBezTo>
                  <a:pt x="7786133" y="6153092"/>
                  <a:pt x="7782866" y="6167068"/>
                  <a:pt x="7782866" y="6167068"/>
                </a:cubicBezTo>
                <a:cubicBezTo>
                  <a:pt x="7785045" y="6157751"/>
                  <a:pt x="7787223" y="6148434"/>
                  <a:pt x="7799438" y="6145806"/>
                </a:cubicBezTo>
                <a:cubicBezTo>
                  <a:pt x="7799438" y="6145806"/>
                  <a:pt x="7797259" y="6155124"/>
                  <a:pt x="7797259" y="6155124"/>
                </a:cubicBezTo>
                <a:cubicBezTo>
                  <a:pt x="7799438" y="6145806"/>
                  <a:pt x="7810565" y="6147837"/>
                  <a:pt x="7810565" y="6147837"/>
                </a:cubicBezTo>
                <a:cubicBezTo>
                  <a:pt x="7808386" y="6157154"/>
                  <a:pt x="7807297" y="6161814"/>
                  <a:pt x="7793992" y="6169100"/>
                </a:cubicBezTo>
                <a:lnTo>
                  <a:pt x="7792903" y="6173758"/>
                </a:lnTo>
                <a:cubicBezTo>
                  <a:pt x="7792903" y="6173758"/>
                  <a:pt x="7792903" y="6173758"/>
                  <a:pt x="7805119" y="6171130"/>
                </a:cubicBezTo>
                <a:cubicBezTo>
                  <a:pt x="7804031" y="6175789"/>
                  <a:pt x="7804031" y="6175789"/>
                  <a:pt x="7804031" y="6175789"/>
                </a:cubicBezTo>
                <a:cubicBezTo>
                  <a:pt x="7802944" y="6180449"/>
                  <a:pt x="7804031" y="6175789"/>
                  <a:pt x="7802944" y="6180449"/>
                </a:cubicBezTo>
                <a:cubicBezTo>
                  <a:pt x="7800765" y="6189764"/>
                  <a:pt x="7799677" y="6194423"/>
                  <a:pt x="7799677" y="6194423"/>
                </a:cubicBezTo>
                <a:cubicBezTo>
                  <a:pt x="7797497" y="6203741"/>
                  <a:pt x="7786369" y="6201709"/>
                  <a:pt x="7785282" y="6206367"/>
                </a:cubicBezTo>
                <a:cubicBezTo>
                  <a:pt x="7795319" y="6213057"/>
                  <a:pt x="7794231" y="6217716"/>
                  <a:pt x="7793143" y="6222375"/>
                </a:cubicBezTo>
                <a:cubicBezTo>
                  <a:pt x="7792053" y="6227032"/>
                  <a:pt x="7792053" y="6227032"/>
                  <a:pt x="7792053" y="6227032"/>
                </a:cubicBezTo>
                <a:lnTo>
                  <a:pt x="7790964" y="6231691"/>
                </a:lnTo>
                <a:cubicBezTo>
                  <a:pt x="7807534" y="6210429"/>
                  <a:pt x="7817334" y="6168502"/>
                  <a:pt x="7822778" y="6145210"/>
                </a:cubicBezTo>
                <a:cubicBezTo>
                  <a:pt x="7823868" y="6140552"/>
                  <a:pt x="7822778" y="6145210"/>
                  <a:pt x="7823868" y="6140552"/>
                </a:cubicBezTo>
                <a:cubicBezTo>
                  <a:pt x="7827135" y="6126575"/>
                  <a:pt x="7832578" y="6103283"/>
                  <a:pt x="7835845" y="6089307"/>
                </a:cubicBezTo>
                <a:cubicBezTo>
                  <a:pt x="7824721" y="6087277"/>
                  <a:pt x="7832578" y="6103283"/>
                  <a:pt x="7821455" y="6101252"/>
                </a:cubicBezTo>
                <a:cubicBezTo>
                  <a:pt x="7822541" y="6096594"/>
                  <a:pt x="7824721" y="6087277"/>
                  <a:pt x="7825808" y="6082618"/>
                </a:cubicBezTo>
                <a:cubicBezTo>
                  <a:pt x="7836936" y="6084648"/>
                  <a:pt x="7836936" y="6084648"/>
                  <a:pt x="7836936" y="6084648"/>
                </a:cubicBezTo>
                <a:cubicBezTo>
                  <a:pt x="7839112" y="6075332"/>
                  <a:pt x="7840201" y="6070672"/>
                  <a:pt x="7841290" y="6066015"/>
                </a:cubicBezTo>
                <a:cubicBezTo>
                  <a:pt x="7830165" y="6063984"/>
                  <a:pt x="7829075" y="6068642"/>
                  <a:pt x="7830165" y="6063984"/>
                </a:cubicBezTo>
                <a:lnTo>
                  <a:pt x="7835609" y="6040690"/>
                </a:lnTo>
                <a:cubicBezTo>
                  <a:pt x="7823391" y="6043318"/>
                  <a:pt x="7830165" y="6063984"/>
                  <a:pt x="7819036" y="6061953"/>
                </a:cubicBezTo>
                <a:cubicBezTo>
                  <a:pt x="7809000" y="6055263"/>
                  <a:pt x="7823391" y="6043318"/>
                  <a:pt x="7826658" y="6029343"/>
                </a:cubicBezTo>
                <a:cubicBezTo>
                  <a:pt x="7827748" y="6024684"/>
                  <a:pt x="7828837" y="6020026"/>
                  <a:pt x="7829925" y="6015367"/>
                </a:cubicBezTo>
                <a:cubicBezTo>
                  <a:pt x="7832103" y="6006050"/>
                  <a:pt x="7832103" y="6006050"/>
                  <a:pt x="7834281" y="5996733"/>
                </a:cubicBezTo>
                <a:cubicBezTo>
                  <a:pt x="7835371" y="5992073"/>
                  <a:pt x="7835371" y="5992073"/>
                  <a:pt x="7825333" y="5985384"/>
                </a:cubicBezTo>
                <a:cubicBezTo>
                  <a:pt x="7826422" y="5980728"/>
                  <a:pt x="7826422" y="5980728"/>
                  <a:pt x="7827510" y="5976068"/>
                </a:cubicBezTo>
                <a:cubicBezTo>
                  <a:pt x="7829689" y="5966751"/>
                  <a:pt x="7831867" y="5957434"/>
                  <a:pt x="7835133" y="5943459"/>
                </a:cubicBezTo>
                <a:cubicBezTo>
                  <a:pt x="7836222" y="5938800"/>
                  <a:pt x="7836222" y="5938800"/>
                  <a:pt x="7838398" y="5929483"/>
                </a:cubicBezTo>
                <a:cubicBezTo>
                  <a:pt x="7850614" y="5926856"/>
                  <a:pt x="7857148" y="5898904"/>
                  <a:pt x="7867187" y="5905593"/>
                </a:cubicBezTo>
                <a:cubicBezTo>
                  <a:pt x="7867187" y="5905593"/>
                  <a:pt x="7867187" y="5905593"/>
                  <a:pt x="7868274" y="5900935"/>
                </a:cubicBezTo>
                <a:cubicBezTo>
                  <a:pt x="7869365" y="5896277"/>
                  <a:pt x="7869365" y="5896277"/>
                  <a:pt x="7870454" y="5891619"/>
                </a:cubicBezTo>
                <a:cubicBezTo>
                  <a:pt x="7870454" y="5891619"/>
                  <a:pt x="7859326" y="5889587"/>
                  <a:pt x="7859326" y="5889587"/>
                </a:cubicBezTo>
                <a:cubicBezTo>
                  <a:pt x="7859326" y="5889587"/>
                  <a:pt x="7859326" y="5889587"/>
                  <a:pt x="7860414" y="5884927"/>
                </a:cubicBezTo>
                <a:lnTo>
                  <a:pt x="7861503" y="5880269"/>
                </a:lnTo>
                <a:lnTo>
                  <a:pt x="7870696" y="5884375"/>
                </a:lnTo>
                <a:cubicBezTo>
                  <a:pt x="7871815" y="5885795"/>
                  <a:pt x="7871543" y="5886958"/>
                  <a:pt x="7871543" y="5886958"/>
                </a:cubicBezTo>
                <a:cubicBezTo>
                  <a:pt x="7872631" y="5882301"/>
                  <a:pt x="7873719" y="5877644"/>
                  <a:pt x="7875898" y="5868326"/>
                </a:cubicBezTo>
                <a:cubicBezTo>
                  <a:pt x="7875898" y="5868326"/>
                  <a:pt x="7875898" y="5868326"/>
                  <a:pt x="7863681" y="5870953"/>
                </a:cubicBezTo>
                <a:cubicBezTo>
                  <a:pt x="7853646" y="5864264"/>
                  <a:pt x="7859088" y="5840970"/>
                  <a:pt x="7860178" y="5836312"/>
                </a:cubicBezTo>
                <a:cubicBezTo>
                  <a:pt x="7859088" y="5840970"/>
                  <a:pt x="7858000" y="5845630"/>
                  <a:pt x="7870213" y="5843001"/>
                </a:cubicBezTo>
                <a:cubicBezTo>
                  <a:pt x="7871303" y="5838343"/>
                  <a:pt x="7873480" y="5829025"/>
                  <a:pt x="7877836" y="5810392"/>
                </a:cubicBezTo>
                <a:cubicBezTo>
                  <a:pt x="7880013" y="5801074"/>
                  <a:pt x="7884370" y="5782441"/>
                  <a:pt x="7896587" y="5779812"/>
                </a:cubicBezTo>
                <a:lnTo>
                  <a:pt x="7899643" y="5766734"/>
                </a:lnTo>
                <a:lnTo>
                  <a:pt x="7899854" y="5765836"/>
                </a:lnTo>
                <a:lnTo>
                  <a:pt x="7899657" y="5766677"/>
                </a:lnTo>
                <a:lnTo>
                  <a:pt x="7900261" y="5764091"/>
                </a:lnTo>
                <a:cubicBezTo>
                  <a:pt x="7900942" y="5761179"/>
                  <a:pt x="7902030" y="5756520"/>
                  <a:pt x="7903121" y="5751861"/>
                </a:cubicBezTo>
                <a:cubicBezTo>
                  <a:pt x="7891992" y="5749831"/>
                  <a:pt x="7889814" y="5759148"/>
                  <a:pt x="7889814" y="5759148"/>
                </a:cubicBezTo>
                <a:cubicBezTo>
                  <a:pt x="7887637" y="5768465"/>
                  <a:pt x="7886548" y="5773124"/>
                  <a:pt x="7874332" y="5775751"/>
                </a:cubicBezTo>
                <a:cubicBezTo>
                  <a:pt x="7876511" y="5766435"/>
                  <a:pt x="7877599" y="5761776"/>
                  <a:pt x="7879778" y="5752458"/>
                </a:cubicBezTo>
                <a:lnTo>
                  <a:pt x="7884132" y="5733824"/>
                </a:lnTo>
                <a:cubicBezTo>
                  <a:pt x="7881957" y="5743142"/>
                  <a:pt x="7880866" y="5747800"/>
                  <a:pt x="7890904" y="5754489"/>
                </a:cubicBezTo>
                <a:cubicBezTo>
                  <a:pt x="7890904" y="5754489"/>
                  <a:pt x="7893080" y="5745172"/>
                  <a:pt x="7893080" y="5745172"/>
                </a:cubicBezTo>
                <a:cubicBezTo>
                  <a:pt x="7893080" y="5745172"/>
                  <a:pt x="7893080" y="5745172"/>
                  <a:pt x="7904208" y="5747204"/>
                </a:cubicBezTo>
                <a:cubicBezTo>
                  <a:pt x="7906387" y="5737886"/>
                  <a:pt x="7895258" y="5735856"/>
                  <a:pt x="7896348" y="5731196"/>
                </a:cubicBezTo>
                <a:cubicBezTo>
                  <a:pt x="7896348" y="5731196"/>
                  <a:pt x="7884132" y="5733824"/>
                  <a:pt x="7884132" y="5733824"/>
                </a:cubicBezTo>
                <a:lnTo>
                  <a:pt x="7887400" y="5719848"/>
                </a:lnTo>
                <a:cubicBezTo>
                  <a:pt x="7888488" y="5715190"/>
                  <a:pt x="7878451" y="5708499"/>
                  <a:pt x="7880628" y="5699183"/>
                </a:cubicBezTo>
                <a:cubicBezTo>
                  <a:pt x="7868409" y="5701811"/>
                  <a:pt x="7864055" y="5720445"/>
                  <a:pt x="7852929" y="5718414"/>
                </a:cubicBezTo>
                <a:lnTo>
                  <a:pt x="7855107" y="5709097"/>
                </a:lnTo>
                <a:cubicBezTo>
                  <a:pt x="7845069" y="5702407"/>
                  <a:pt x="7842890" y="5711723"/>
                  <a:pt x="7841802" y="5716383"/>
                </a:cubicBezTo>
                <a:cubicBezTo>
                  <a:pt x="7832854" y="5705035"/>
                  <a:pt x="7838300" y="5681742"/>
                  <a:pt x="7851602" y="5674456"/>
                </a:cubicBezTo>
                <a:cubicBezTo>
                  <a:pt x="7852690" y="5669798"/>
                  <a:pt x="7854869" y="5660481"/>
                  <a:pt x="7843743" y="5658449"/>
                </a:cubicBezTo>
                <a:lnTo>
                  <a:pt x="7847009" y="5644473"/>
                </a:lnTo>
                <a:cubicBezTo>
                  <a:pt x="7835881" y="5642443"/>
                  <a:pt x="7842414" y="5614493"/>
                  <a:pt x="7852454" y="5621181"/>
                </a:cubicBezTo>
                <a:cubicBezTo>
                  <a:pt x="7853542" y="5616524"/>
                  <a:pt x="7853542" y="5616524"/>
                  <a:pt x="7855720" y="5607205"/>
                </a:cubicBezTo>
                <a:cubicBezTo>
                  <a:pt x="7855720" y="5607205"/>
                  <a:pt x="7855720" y="5607205"/>
                  <a:pt x="7857899" y="5597889"/>
                </a:cubicBezTo>
                <a:cubicBezTo>
                  <a:pt x="7858987" y="5593229"/>
                  <a:pt x="7858987" y="5593229"/>
                  <a:pt x="7858987" y="5593229"/>
                </a:cubicBezTo>
                <a:cubicBezTo>
                  <a:pt x="7862254" y="5579254"/>
                  <a:pt x="7866610" y="5560621"/>
                  <a:pt x="7858748" y="5544613"/>
                </a:cubicBezTo>
                <a:cubicBezTo>
                  <a:pt x="7873144" y="5532669"/>
                  <a:pt x="7863103" y="5525979"/>
                  <a:pt x="7865282" y="5516663"/>
                </a:cubicBezTo>
                <a:lnTo>
                  <a:pt x="7866371" y="5512003"/>
                </a:lnTo>
                <a:lnTo>
                  <a:pt x="7874656" y="5501373"/>
                </a:lnTo>
                <a:cubicBezTo>
                  <a:pt x="7878255" y="5498387"/>
                  <a:pt x="7881853" y="5495401"/>
                  <a:pt x="7882942" y="5490742"/>
                </a:cubicBezTo>
                <a:cubicBezTo>
                  <a:pt x="7872904" y="5484053"/>
                  <a:pt x="7871814" y="5488711"/>
                  <a:pt x="7872904" y="5484053"/>
                </a:cubicBezTo>
                <a:cubicBezTo>
                  <a:pt x="7872904" y="5484053"/>
                  <a:pt x="7873993" y="5479394"/>
                  <a:pt x="7873993" y="5479394"/>
                </a:cubicBezTo>
                <a:cubicBezTo>
                  <a:pt x="7876172" y="5470078"/>
                  <a:pt x="7877259" y="5465418"/>
                  <a:pt x="7879438" y="5456101"/>
                </a:cubicBezTo>
                <a:cubicBezTo>
                  <a:pt x="7879438" y="5456101"/>
                  <a:pt x="7880526" y="5451443"/>
                  <a:pt x="7881615" y="5446784"/>
                </a:cubicBezTo>
                <a:cubicBezTo>
                  <a:pt x="7881615" y="5446784"/>
                  <a:pt x="7881615" y="5446784"/>
                  <a:pt x="7892743" y="5448816"/>
                </a:cubicBezTo>
                <a:cubicBezTo>
                  <a:pt x="7893831" y="5444157"/>
                  <a:pt x="7881615" y="5446784"/>
                  <a:pt x="7882704" y="5442126"/>
                </a:cubicBezTo>
                <a:cubicBezTo>
                  <a:pt x="7884881" y="5432808"/>
                  <a:pt x="7885971" y="5428150"/>
                  <a:pt x="7897098" y="5430182"/>
                </a:cubicBezTo>
                <a:cubicBezTo>
                  <a:pt x="7888148" y="5418834"/>
                  <a:pt x="7890325" y="5409516"/>
                  <a:pt x="7892503" y="5400200"/>
                </a:cubicBezTo>
                <a:cubicBezTo>
                  <a:pt x="7894682" y="5390882"/>
                  <a:pt x="7900126" y="5367589"/>
                  <a:pt x="7912342" y="5364963"/>
                </a:cubicBezTo>
                <a:cubicBezTo>
                  <a:pt x="7911253" y="5369621"/>
                  <a:pt x="7910164" y="5374279"/>
                  <a:pt x="7909076" y="5378937"/>
                </a:cubicBezTo>
                <a:cubicBezTo>
                  <a:pt x="7907987" y="5383596"/>
                  <a:pt x="7907987" y="5383596"/>
                  <a:pt x="7907987" y="5383596"/>
                </a:cubicBezTo>
                <a:cubicBezTo>
                  <a:pt x="7919113" y="5385626"/>
                  <a:pt x="7918023" y="5390285"/>
                  <a:pt x="7918023" y="5390285"/>
                </a:cubicBezTo>
                <a:cubicBezTo>
                  <a:pt x="7920202" y="5380968"/>
                  <a:pt x="7922380" y="5371651"/>
                  <a:pt x="7934595" y="5369024"/>
                </a:cubicBezTo>
                <a:lnTo>
                  <a:pt x="7938918" y="5350533"/>
                </a:lnTo>
                <a:lnTo>
                  <a:pt x="7949972" y="5349246"/>
                </a:lnTo>
                <a:cubicBezTo>
                  <a:pt x="7952443" y="5346720"/>
                  <a:pt x="7957385" y="5341670"/>
                  <a:pt x="7959855" y="5339143"/>
                </a:cubicBezTo>
                <a:cubicBezTo>
                  <a:pt x="7977150" y="5331565"/>
                  <a:pt x="8004325" y="5334093"/>
                  <a:pt x="8021617" y="5329040"/>
                </a:cubicBezTo>
                <a:cubicBezTo>
                  <a:pt x="8040145" y="5325251"/>
                  <a:pt x="8058674" y="5318937"/>
                  <a:pt x="8074732" y="5309466"/>
                </a:cubicBezTo>
                <a:lnTo>
                  <a:pt x="8110314" y="5273677"/>
                </a:lnTo>
                <a:lnTo>
                  <a:pt x="8110596" y="5273677"/>
                </a:lnTo>
                <a:cubicBezTo>
                  <a:pt x="8114413" y="5272866"/>
                  <a:pt x="8115698" y="5271848"/>
                  <a:pt x="8115715" y="5270725"/>
                </a:cubicBezTo>
                <a:lnTo>
                  <a:pt x="8115200" y="5269983"/>
                </a:lnTo>
                <a:lnTo>
                  <a:pt x="8121022" y="5267397"/>
                </a:lnTo>
                <a:lnTo>
                  <a:pt x="8125817" y="5273699"/>
                </a:lnTo>
                <a:cubicBezTo>
                  <a:pt x="8125915" y="5267168"/>
                  <a:pt x="8141060" y="5272090"/>
                  <a:pt x="8135914" y="5276980"/>
                </a:cubicBezTo>
                <a:cubicBezTo>
                  <a:pt x="8151171" y="5274554"/>
                  <a:pt x="8151274" y="5267614"/>
                  <a:pt x="8149479" y="5260467"/>
                </a:cubicBezTo>
                <a:lnTo>
                  <a:pt x="8148250" y="5255303"/>
                </a:lnTo>
                <a:lnTo>
                  <a:pt x="8150700" y="5254214"/>
                </a:lnTo>
                <a:lnTo>
                  <a:pt x="8155762" y="5249911"/>
                </a:lnTo>
                <a:lnTo>
                  <a:pt x="8166479" y="5268657"/>
                </a:lnTo>
                <a:cubicBezTo>
                  <a:pt x="8168883" y="5277437"/>
                  <a:pt x="8168743" y="5286827"/>
                  <a:pt x="8166035" y="5298253"/>
                </a:cubicBezTo>
                <a:cubicBezTo>
                  <a:pt x="8150767" y="5301496"/>
                  <a:pt x="8160889" y="5303144"/>
                  <a:pt x="8160792" y="5309677"/>
                </a:cubicBezTo>
                <a:cubicBezTo>
                  <a:pt x="8150668" y="5308029"/>
                  <a:pt x="8150840" y="5296597"/>
                  <a:pt x="8145766" y="5296590"/>
                </a:cubicBezTo>
                <a:cubicBezTo>
                  <a:pt x="8105230" y="5293264"/>
                  <a:pt x="8104839" y="5319391"/>
                  <a:pt x="8135253" y="5321069"/>
                </a:cubicBezTo>
                <a:cubicBezTo>
                  <a:pt x="8140351" y="5319443"/>
                  <a:pt x="8155692" y="5311301"/>
                  <a:pt x="8160717" y="5314576"/>
                </a:cubicBezTo>
                <a:cubicBezTo>
                  <a:pt x="8155302" y="5337428"/>
                  <a:pt x="8170131" y="5363577"/>
                  <a:pt x="8159640" y="5386423"/>
                </a:cubicBezTo>
                <a:cubicBezTo>
                  <a:pt x="8179862" y="5391352"/>
                  <a:pt x="8164592" y="5394595"/>
                  <a:pt x="8159421" y="5401118"/>
                </a:cubicBezTo>
                <a:cubicBezTo>
                  <a:pt x="8154274" y="5406010"/>
                  <a:pt x="8164346" y="5410923"/>
                  <a:pt x="8164273" y="5415823"/>
                </a:cubicBezTo>
                <a:cubicBezTo>
                  <a:pt x="8164200" y="5420721"/>
                  <a:pt x="8159078" y="5423979"/>
                  <a:pt x="8153931" y="5428870"/>
                </a:cubicBezTo>
                <a:cubicBezTo>
                  <a:pt x="8148614" y="5445191"/>
                  <a:pt x="8163540" y="5464810"/>
                  <a:pt x="8158271" y="5477865"/>
                </a:cubicBezTo>
                <a:cubicBezTo>
                  <a:pt x="8158221" y="5481131"/>
                  <a:pt x="8148050" y="5482748"/>
                  <a:pt x="8148001" y="5486014"/>
                </a:cubicBezTo>
                <a:cubicBezTo>
                  <a:pt x="8142781" y="5495804"/>
                  <a:pt x="8152806" y="5503983"/>
                  <a:pt x="8152683" y="5512148"/>
                </a:cubicBezTo>
                <a:cubicBezTo>
                  <a:pt x="8157731" y="5513788"/>
                  <a:pt x="8162805" y="5513796"/>
                  <a:pt x="8162756" y="5517062"/>
                </a:cubicBezTo>
                <a:cubicBezTo>
                  <a:pt x="8162707" y="5520327"/>
                  <a:pt x="8152536" y="5521945"/>
                  <a:pt x="8152512" y="5523578"/>
                </a:cubicBezTo>
                <a:cubicBezTo>
                  <a:pt x="8147291" y="5533368"/>
                  <a:pt x="8172487" y="5544836"/>
                  <a:pt x="8157193" y="5549713"/>
                </a:cubicBezTo>
                <a:cubicBezTo>
                  <a:pt x="8146973" y="5554595"/>
                  <a:pt x="8136778" y="5557846"/>
                  <a:pt x="8136679" y="5564378"/>
                </a:cubicBezTo>
                <a:cubicBezTo>
                  <a:pt x="8131558" y="5567636"/>
                  <a:pt x="8141656" y="5570917"/>
                  <a:pt x="8136533" y="5574176"/>
                </a:cubicBezTo>
                <a:cubicBezTo>
                  <a:pt x="8146655" y="5575823"/>
                  <a:pt x="8146706" y="5572557"/>
                  <a:pt x="8151729" y="5575831"/>
                </a:cubicBezTo>
                <a:cubicBezTo>
                  <a:pt x="8161827" y="5579112"/>
                  <a:pt x="8146436" y="5590520"/>
                  <a:pt x="8146411" y="5592151"/>
                </a:cubicBezTo>
                <a:cubicBezTo>
                  <a:pt x="8146386" y="5593785"/>
                  <a:pt x="8146386" y="5593785"/>
                  <a:pt x="8146386" y="5593785"/>
                </a:cubicBezTo>
                <a:cubicBezTo>
                  <a:pt x="8141312" y="5593777"/>
                  <a:pt x="8141338" y="5592144"/>
                  <a:pt x="8141338" y="5592144"/>
                </a:cubicBezTo>
                <a:cubicBezTo>
                  <a:pt x="8141362" y="5590512"/>
                  <a:pt x="8141362" y="5590512"/>
                  <a:pt x="8136289" y="5590504"/>
                </a:cubicBezTo>
                <a:cubicBezTo>
                  <a:pt x="8136264" y="5592136"/>
                  <a:pt x="8136264" y="5592136"/>
                  <a:pt x="8136264" y="5592136"/>
                </a:cubicBezTo>
                <a:cubicBezTo>
                  <a:pt x="8136240" y="5593770"/>
                  <a:pt x="8136240" y="5593770"/>
                  <a:pt x="8141312" y="5593777"/>
                </a:cubicBezTo>
                <a:cubicBezTo>
                  <a:pt x="8136240" y="5593770"/>
                  <a:pt x="8136240" y="5593770"/>
                  <a:pt x="8136240" y="5593770"/>
                </a:cubicBezTo>
                <a:cubicBezTo>
                  <a:pt x="8136214" y="5595403"/>
                  <a:pt x="8136214" y="5595403"/>
                  <a:pt x="8136191" y="5597036"/>
                </a:cubicBezTo>
                <a:cubicBezTo>
                  <a:pt x="8161483" y="5601973"/>
                  <a:pt x="8141018" y="5613373"/>
                  <a:pt x="8130726" y="5623155"/>
                </a:cubicBezTo>
                <a:cubicBezTo>
                  <a:pt x="8120459" y="5631303"/>
                  <a:pt x="8135457" y="5646023"/>
                  <a:pt x="8130261" y="5654179"/>
                </a:cubicBezTo>
                <a:cubicBezTo>
                  <a:pt x="8135334" y="5654187"/>
                  <a:pt x="8140382" y="5655828"/>
                  <a:pt x="8145432" y="5657468"/>
                </a:cubicBezTo>
                <a:cubicBezTo>
                  <a:pt x="8145284" y="5667265"/>
                  <a:pt x="8124918" y="5672134"/>
                  <a:pt x="8134966" y="5678681"/>
                </a:cubicBezTo>
                <a:cubicBezTo>
                  <a:pt x="8129893" y="5678674"/>
                  <a:pt x="8129893" y="5678674"/>
                  <a:pt x="8129893" y="5678674"/>
                </a:cubicBezTo>
                <a:cubicBezTo>
                  <a:pt x="8129893" y="5678674"/>
                  <a:pt x="8129893" y="5678674"/>
                  <a:pt x="8124797" y="5680298"/>
                </a:cubicBezTo>
                <a:cubicBezTo>
                  <a:pt x="8124820" y="5678666"/>
                  <a:pt x="8124820" y="5678666"/>
                  <a:pt x="8124820" y="5678666"/>
                </a:cubicBezTo>
                <a:cubicBezTo>
                  <a:pt x="8114968" y="5659056"/>
                  <a:pt x="8120335" y="5639468"/>
                  <a:pt x="8120628" y="5619873"/>
                </a:cubicBezTo>
                <a:cubicBezTo>
                  <a:pt x="8120751" y="5611710"/>
                  <a:pt x="8115727" y="5608436"/>
                  <a:pt x="8110752" y="5601896"/>
                </a:cubicBezTo>
                <a:cubicBezTo>
                  <a:pt x="8116020" y="5588841"/>
                  <a:pt x="8126313" y="5579060"/>
                  <a:pt x="8111241" y="5569239"/>
                </a:cubicBezTo>
                <a:cubicBezTo>
                  <a:pt x="8116362" y="5565981"/>
                  <a:pt x="8116460" y="5559450"/>
                  <a:pt x="8121583" y="5556190"/>
                </a:cubicBezTo>
                <a:cubicBezTo>
                  <a:pt x="8106657" y="5536573"/>
                  <a:pt x="8132389" y="5512119"/>
                  <a:pt x="8127610" y="5492515"/>
                </a:cubicBezTo>
                <a:cubicBezTo>
                  <a:pt x="8117783" y="5471272"/>
                  <a:pt x="8138343" y="5453341"/>
                  <a:pt x="8128588" y="5427199"/>
                </a:cubicBezTo>
                <a:cubicBezTo>
                  <a:pt x="8123518" y="5427192"/>
                  <a:pt x="8123518" y="5427192"/>
                  <a:pt x="8123518" y="5427192"/>
                </a:cubicBezTo>
                <a:cubicBezTo>
                  <a:pt x="8123541" y="5425559"/>
                  <a:pt x="8128638" y="5423933"/>
                  <a:pt x="8128662" y="5422301"/>
                </a:cubicBezTo>
                <a:cubicBezTo>
                  <a:pt x="8144029" y="5412525"/>
                  <a:pt x="8139200" y="5396190"/>
                  <a:pt x="8139371" y="5384759"/>
                </a:cubicBezTo>
                <a:cubicBezTo>
                  <a:pt x="8139566" y="5371696"/>
                  <a:pt x="8155008" y="5357022"/>
                  <a:pt x="8139983" y="5343937"/>
                </a:cubicBezTo>
                <a:cubicBezTo>
                  <a:pt x="8145130" y="5339046"/>
                  <a:pt x="8150350" y="5329256"/>
                  <a:pt x="8135131" y="5329234"/>
                </a:cubicBezTo>
                <a:cubicBezTo>
                  <a:pt x="8119790" y="5337375"/>
                  <a:pt x="8119644" y="5347172"/>
                  <a:pt x="8114372" y="5360228"/>
                </a:cubicBezTo>
                <a:cubicBezTo>
                  <a:pt x="8114079" y="5379823"/>
                  <a:pt x="8103566" y="5404301"/>
                  <a:pt x="8113444" y="5422279"/>
                </a:cubicBezTo>
                <a:cubicBezTo>
                  <a:pt x="8113419" y="5423912"/>
                  <a:pt x="8113394" y="5425544"/>
                  <a:pt x="8113370" y="5427177"/>
                </a:cubicBezTo>
                <a:cubicBezTo>
                  <a:pt x="8108198" y="5433701"/>
                  <a:pt x="8103052" y="5438592"/>
                  <a:pt x="8097880" y="5445116"/>
                </a:cubicBezTo>
                <a:cubicBezTo>
                  <a:pt x="8107807" y="5459827"/>
                  <a:pt x="8102440" y="5479413"/>
                  <a:pt x="8102146" y="5499009"/>
                </a:cubicBezTo>
                <a:cubicBezTo>
                  <a:pt x="8102001" y="5508806"/>
                  <a:pt x="8096781" y="5518596"/>
                  <a:pt x="8096682" y="5525128"/>
                </a:cubicBezTo>
                <a:cubicBezTo>
                  <a:pt x="8096682" y="5525128"/>
                  <a:pt x="8096706" y="5523495"/>
                  <a:pt x="8091634" y="5523487"/>
                </a:cubicBezTo>
                <a:cubicBezTo>
                  <a:pt x="8091585" y="5526753"/>
                  <a:pt x="8096659" y="5526760"/>
                  <a:pt x="8101706" y="5528402"/>
                </a:cubicBezTo>
                <a:cubicBezTo>
                  <a:pt x="8076144" y="5541426"/>
                  <a:pt x="8091119" y="5557778"/>
                  <a:pt x="8075702" y="5570819"/>
                </a:cubicBezTo>
                <a:cubicBezTo>
                  <a:pt x="8090776" y="5580639"/>
                  <a:pt x="8090409" y="5605132"/>
                  <a:pt x="8064895" y="5614892"/>
                </a:cubicBezTo>
                <a:cubicBezTo>
                  <a:pt x="8069822" y="5624697"/>
                  <a:pt x="8084993" y="5627985"/>
                  <a:pt x="8089919" y="5637790"/>
                </a:cubicBezTo>
                <a:cubicBezTo>
                  <a:pt x="8084822" y="5639415"/>
                  <a:pt x="8084773" y="5642681"/>
                  <a:pt x="8079677" y="5644307"/>
                </a:cubicBezTo>
                <a:cubicBezTo>
                  <a:pt x="8094675" y="5659025"/>
                  <a:pt x="8074015" y="5683489"/>
                  <a:pt x="8099161" y="5698221"/>
                </a:cubicBezTo>
                <a:cubicBezTo>
                  <a:pt x="8088477" y="5734130"/>
                  <a:pt x="8103378" y="5755381"/>
                  <a:pt x="8123181" y="5788070"/>
                </a:cubicBezTo>
                <a:cubicBezTo>
                  <a:pt x="8138376" y="5789724"/>
                  <a:pt x="8138327" y="5792990"/>
                  <a:pt x="8153571" y="5791381"/>
                </a:cubicBezTo>
                <a:cubicBezTo>
                  <a:pt x="8168620" y="5802834"/>
                  <a:pt x="8158279" y="5815881"/>
                  <a:pt x="8168253" y="5827327"/>
                </a:cubicBezTo>
                <a:cubicBezTo>
                  <a:pt x="8168205" y="5830593"/>
                  <a:pt x="8173253" y="5832234"/>
                  <a:pt x="8178303" y="5833873"/>
                </a:cubicBezTo>
                <a:cubicBezTo>
                  <a:pt x="8178229" y="5838773"/>
                  <a:pt x="8167935" y="5848555"/>
                  <a:pt x="8178033" y="5851835"/>
                </a:cubicBezTo>
                <a:cubicBezTo>
                  <a:pt x="8178033" y="5851835"/>
                  <a:pt x="8178009" y="5853469"/>
                  <a:pt x="8178009" y="5853469"/>
                </a:cubicBezTo>
                <a:cubicBezTo>
                  <a:pt x="8178009" y="5853469"/>
                  <a:pt x="8178009" y="5853469"/>
                  <a:pt x="8177984" y="5855101"/>
                </a:cubicBezTo>
                <a:cubicBezTo>
                  <a:pt x="8167667" y="5866517"/>
                  <a:pt x="8177591" y="5881228"/>
                  <a:pt x="8182469" y="5894298"/>
                </a:cubicBezTo>
                <a:cubicBezTo>
                  <a:pt x="8187299" y="5910636"/>
                  <a:pt x="8176907" y="5926948"/>
                  <a:pt x="8197103" y="5933512"/>
                </a:cubicBezTo>
                <a:cubicBezTo>
                  <a:pt x="8202251" y="5928620"/>
                  <a:pt x="8202347" y="5922089"/>
                  <a:pt x="8202421" y="5917189"/>
                </a:cubicBezTo>
                <a:cubicBezTo>
                  <a:pt x="8202739" y="5895962"/>
                  <a:pt x="8198008" y="5873093"/>
                  <a:pt x="8188155" y="5853484"/>
                </a:cubicBezTo>
                <a:cubicBezTo>
                  <a:pt x="8188155" y="5853484"/>
                  <a:pt x="8193228" y="5853492"/>
                  <a:pt x="8193253" y="5851858"/>
                </a:cubicBezTo>
                <a:cubicBezTo>
                  <a:pt x="8198449" y="5843702"/>
                  <a:pt x="8193473" y="5837162"/>
                  <a:pt x="8198717" y="5825739"/>
                </a:cubicBezTo>
                <a:cubicBezTo>
                  <a:pt x="8183669" y="5814286"/>
                  <a:pt x="8183938" y="5796325"/>
                  <a:pt x="8168913" y="5783238"/>
                </a:cubicBezTo>
                <a:cubicBezTo>
                  <a:pt x="8184183" y="5779996"/>
                  <a:pt x="8184281" y="5773463"/>
                  <a:pt x="8189427" y="5768574"/>
                </a:cubicBezTo>
                <a:cubicBezTo>
                  <a:pt x="8240235" y="5763751"/>
                  <a:pt x="8224597" y="5791486"/>
                  <a:pt x="8234623" y="5799667"/>
                </a:cubicBezTo>
                <a:cubicBezTo>
                  <a:pt x="8234623" y="5799667"/>
                  <a:pt x="8229573" y="5798026"/>
                  <a:pt x="8229549" y="5799659"/>
                </a:cubicBezTo>
                <a:cubicBezTo>
                  <a:pt x="8244720" y="5802948"/>
                  <a:pt x="8249793" y="5802954"/>
                  <a:pt x="8254769" y="5809493"/>
                </a:cubicBezTo>
                <a:cubicBezTo>
                  <a:pt x="8254695" y="5814392"/>
                  <a:pt x="8249525" y="5820917"/>
                  <a:pt x="8249451" y="5825815"/>
                </a:cubicBezTo>
                <a:cubicBezTo>
                  <a:pt x="8249403" y="5829082"/>
                  <a:pt x="8254475" y="5829089"/>
                  <a:pt x="8259501" y="5832362"/>
                </a:cubicBezTo>
                <a:cubicBezTo>
                  <a:pt x="8269231" y="5860137"/>
                  <a:pt x="8278937" y="5889544"/>
                  <a:pt x="8298593" y="5932029"/>
                </a:cubicBezTo>
                <a:cubicBezTo>
                  <a:pt x="8293519" y="5932022"/>
                  <a:pt x="8293545" y="5930389"/>
                  <a:pt x="8288447" y="5932014"/>
                </a:cubicBezTo>
                <a:cubicBezTo>
                  <a:pt x="8298593" y="5932029"/>
                  <a:pt x="8293445" y="5936920"/>
                  <a:pt x="8293421" y="5938554"/>
                </a:cubicBezTo>
                <a:cubicBezTo>
                  <a:pt x="8303519" y="5941835"/>
                  <a:pt x="8308568" y="5943475"/>
                  <a:pt x="8313544" y="5950015"/>
                </a:cubicBezTo>
                <a:cubicBezTo>
                  <a:pt x="8318567" y="5953287"/>
                  <a:pt x="8308249" y="5964703"/>
                  <a:pt x="8328569" y="5963100"/>
                </a:cubicBezTo>
                <a:cubicBezTo>
                  <a:pt x="8333689" y="5959842"/>
                  <a:pt x="8328812" y="5946771"/>
                  <a:pt x="8349106" y="5946801"/>
                </a:cubicBezTo>
                <a:cubicBezTo>
                  <a:pt x="8354081" y="5953341"/>
                  <a:pt x="8348885" y="5961497"/>
                  <a:pt x="8369131" y="5964793"/>
                </a:cubicBezTo>
                <a:cubicBezTo>
                  <a:pt x="8369180" y="5961528"/>
                  <a:pt x="8374251" y="5961536"/>
                  <a:pt x="8379351" y="5959911"/>
                </a:cubicBezTo>
                <a:cubicBezTo>
                  <a:pt x="8404618" y="5966479"/>
                  <a:pt x="8419373" y="5997528"/>
                  <a:pt x="8388762" y="6008913"/>
                </a:cubicBezTo>
                <a:cubicBezTo>
                  <a:pt x="8378640" y="6007265"/>
                  <a:pt x="8378664" y="6005631"/>
                  <a:pt x="8378690" y="6003999"/>
                </a:cubicBezTo>
                <a:cubicBezTo>
                  <a:pt x="8373591" y="6005624"/>
                  <a:pt x="8368518" y="6005616"/>
                  <a:pt x="8363469" y="6003975"/>
                </a:cubicBezTo>
                <a:cubicBezTo>
                  <a:pt x="8358200" y="6017030"/>
                  <a:pt x="8383323" y="6033398"/>
                  <a:pt x="8347759" y="6036610"/>
                </a:cubicBezTo>
                <a:cubicBezTo>
                  <a:pt x="8322123" y="6054534"/>
                  <a:pt x="8352221" y="6077441"/>
                  <a:pt x="8377418" y="6088909"/>
                </a:cubicBezTo>
                <a:cubicBezTo>
                  <a:pt x="8387539" y="6090557"/>
                  <a:pt x="8402808" y="6087314"/>
                  <a:pt x="8402808" y="6087314"/>
                </a:cubicBezTo>
                <a:cubicBezTo>
                  <a:pt x="8443370" y="6089007"/>
                  <a:pt x="8468859" y="6080881"/>
                  <a:pt x="8504591" y="6066238"/>
                </a:cubicBezTo>
                <a:cubicBezTo>
                  <a:pt x="8509640" y="6067877"/>
                  <a:pt x="8514715" y="6067886"/>
                  <a:pt x="8519738" y="6071160"/>
                </a:cubicBezTo>
                <a:cubicBezTo>
                  <a:pt x="8540056" y="6069557"/>
                  <a:pt x="8555228" y="6072845"/>
                  <a:pt x="8575568" y="6069609"/>
                </a:cubicBezTo>
                <a:cubicBezTo>
                  <a:pt x="8610887" y="6082726"/>
                  <a:pt x="8621229" y="6069677"/>
                  <a:pt x="8656839" y="6063200"/>
                </a:cubicBezTo>
                <a:cubicBezTo>
                  <a:pt x="8677377" y="6046901"/>
                  <a:pt x="8697868" y="6033869"/>
                  <a:pt x="8713282" y="6020828"/>
                </a:cubicBezTo>
                <a:cubicBezTo>
                  <a:pt x="8713282" y="6020828"/>
                  <a:pt x="8713282" y="6020828"/>
                  <a:pt x="8713306" y="6019194"/>
                </a:cubicBezTo>
                <a:cubicBezTo>
                  <a:pt x="8728600" y="6014319"/>
                  <a:pt x="8733698" y="6012693"/>
                  <a:pt x="8733845" y="6002896"/>
                </a:cubicBezTo>
                <a:cubicBezTo>
                  <a:pt x="8738918" y="6002905"/>
                  <a:pt x="8738943" y="6001271"/>
                  <a:pt x="8744016" y="6001278"/>
                </a:cubicBezTo>
                <a:cubicBezTo>
                  <a:pt x="8749113" y="5999653"/>
                  <a:pt x="8744089" y="5996380"/>
                  <a:pt x="8744089" y="5996380"/>
                </a:cubicBezTo>
                <a:cubicBezTo>
                  <a:pt x="8744138" y="5993115"/>
                  <a:pt x="8754335" y="5989864"/>
                  <a:pt x="8759432" y="5988237"/>
                </a:cubicBezTo>
                <a:cubicBezTo>
                  <a:pt x="8764529" y="5986613"/>
                  <a:pt x="8764653" y="5978447"/>
                  <a:pt x="8769799" y="5973558"/>
                </a:cubicBezTo>
                <a:cubicBezTo>
                  <a:pt x="8769849" y="5970290"/>
                  <a:pt x="8785141" y="5965415"/>
                  <a:pt x="8785141" y="5965415"/>
                </a:cubicBezTo>
                <a:cubicBezTo>
                  <a:pt x="8800533" y="5954008"/>
                  <a:pt x="8810923" y="5937694"/>
                  <a:pt x="8821314" y="5921380"/>
                </a:cubicBezTo>
                <a:cubicBezTo>
                  <a:pt x="8826533" y="5911590"/>
                  <a:pt x="8841876" y="5903448"/>
                  <a:pt x="8841999" y="5895283"/>
                </a:cubicBezTo>
                <a:cubicBezTo>
                  <a:pt x="8847145" y="5890393"/>
                  <a:pt x="8842145" y="5885486"/>
                  <a:pt x="8842220" y="5880588"/>
                </a:cubicBezTo>
                <a:cubicBezTo>
                  <a:pt x="8852513" y="5870806"/>
                  <a:pt x="8852783" y="5852843"/>
                  <a:pt x="8853026" y="5836515"/>
                </a:cubicBezTo>
                <a:cubicBezTo>
                  <a:pt x="8853492" y="5805490"/>
                  <a:pt x="8848760" y="5782622"/>
                  <a:pt x="8854348" y="5748339"/>
                </a:cubicBezTo>
                <a:cubicBezTo>
                  <a:pt x="8854591" y="5732009"/>
                  <a:pt x="8855033" y="5702618"/>
                  <a:pt x="8865377" y="5689569"/>
                </a:cubicBezTo>
                <a:cubicBezTo>
                  <a:pt x="8875694" y="5678154"/>
                  <a:pt x="8875889" y="5665090"/>
                  <a:pt x="8876109" y="5650395"/>
                </a:cubicBezTo>
                <a:cubicBezTo>
                  <a:pt x="8871404" y="5625893"/>
                  <a:pt x="8876771" y="5606307"/>
                  <a:pt x="8872040" y="5583439"/>
                </a:cubicBezTo>
                <a:cubicBezTo>
                  <a:pt x="8877112" y="5583446"/>
                  <a:pt x="8877112" y="5583446"/>
                  <a:pt x="8877138" y="5581814"/>
                </a:cubicBezTo>
                <a:cubicBezTo>
                  <a:pt x="8872603" y="5545882"/>
                  <a:pt x="8888459" y="5503450"/>
                  <a:pt x="8904290" y="5462650"/>
                </a:cubicBezTo>
                <a:cubicBezTo>
                  <a:pt x="8909632" y="5444696"/>
                  <a:pt x="8909828" y="5431632"/>
                  <a:pt x="8915146" y="5415311"/>
                </a:cubicBezTo>
                <a:cubicBezTo>
                  <a:pt x="8920318" y="5408788"/>
                  <a:pt x="8920416" y="5402256"/>
                  <a:pt x="8925586" y="5395732"/>
                </a:cubicBezTo>
                <a:cubicBezTo>
                  <a:pt x="8925684" y="5389201"/>
                  <a:pt x="8935880" y="5385949"/>
                  <a:pt x="8935930" y="5382683"/>
                </a:cubicBezTo>
                <a:cubicBezTo>
                  <a:pt x="8935930" y="5382683"/>
                  <a:pt x="8930905" y="5379410"/>
                  <a:pt x="8930953" y="5376145"/>
                </a:cubicBezTo>
                <a:cubicBezTo>
                  <a:pt x="8936175" y="5366355"/>
                  <a:pt x="8946418" y="5359838"/>
                  <a:pt x="8951614" y="5351682"/>
                </a:cubicBezTo>
                <a:cubicBezTo>
                  <a:pt x="8956884" y="5338626"/>
                  <a:pt x="8952006" y="5325555"/>
                  <a:pt x="8952177" y="5314125"/>
                </a:cubicBezTo>
                <a:cubicBezTo>
                  <a:pt x="8957519" y="5296171"/>
                  <a:pt x="8973032" y="5276599"/>
                  <a:pt x="8973302" y="5258637"/>
                </a:cubicBezTo>
                <a:cubicBezTo>
                  <a:pt x="8978596" y="5243948"/>
                  <a:pt x="8989010" y="5226001"/>
                  <a:pt x="8984135" y="5212931"/>
                </a:cubicBezTo>
                <a:cubicBezTo>
                  <a:pt x="8979159" y="5206391"/>
                  <a:pt x="8984307" y="5201499"/>
                  <a:pt x="8989451" y="5196609"/>
                </a:cubicBezTo>
                <a:cubicBezTo>
                  <a:pt x="8989549" y="5190078"/>
                  <a:pt x="8984552" y="5185172"/>
                  <a:pt x="8989696" y="5180280"/>
                </a:cubicBezTo>
                <a:cubicBezTo>
                  <a:pt x="8989818" y="5172116"/>
                  <a:pt x="8984844" y="5165576"/>
                  <a:pt x="8984942" y="5159046"/>
                </a:cubicBezTo>
                <a:cubicBezTo>
                  <a:pt x="8985088" y="5149247"/>
                  <a:pt x="8995358" y="5141099"/>
                  <a:pt x="8995478" y="5132934"/>
                </a:cubicBezTo>
                <a:cubicBezTo>
                  <a:pt x="8999707" y="5104772"/>
                  <a:pt x="8998446" y="5061905"/>
                  <a:pt x="9004242" y="5024331"/>
                </a:cubicBezTo>
                <a:lnTo>
                  <a:pt x="9007273" y="5011985"/>
                </a:lnTo>
                <a:lnTo>
                  <a:pt x="9008454" y="5015723"/>
                </a:lnTo>
                <a:cubicBezTo>
                  <a:pt x="9014938" y="5012631"/>
                  <a:pt x="9016860" y="5014783"/>
                  <a:pt x="9017984" y="5010468"/>
                </a:cubicBezTo>
                <a:cubicBezTo>
                  <a:pt x="9013962" y="5009553"/>
                  <a:pt x="9015524" y="5006375"/>
                  <a:pt x="9013008" y="5005238"/>
                </a:cubicBezTo>
                <a:lnTo>
                  <a:pt x="9008997" y="5004960"/>
                </a:lnTo>
                <a:lnTo>
                  <a:pt x="9012852" y="4989262"/>
                </a:lnTo>
                <a:lnTo>
                  <a:pt x="9017973" y="4975433"/>
                </a:lnTo>
                <a:lnTo>
                  <a:pt x="9018930" y="4979787"/>
                </a:lnTo>
                <a:cubicBezTo>
                  <a:pt x="9022333" y="4980937"/>
                  <a:pt x="9025637" y="4981771"/>
                  <a:pt x="9028710" y="4982841"/>
                </a:cubicBezTo>
                <a:lnTo>
                  <a:pt x="9030181" y="4983623"/>
                </a:lnTo>
                <a:lnTo>
                  <a:pt x="9031117" y="4986697"/>
                </a:lnTo>
                <a:cubicBezTo>
                  <a:pt x="9031951" y="4987681"/>
                  <a:pt x="9032926" y="4988064"/>
                  <a:pt x="9033762" y="4989047"/>
                </a:cubicBezTo>
                <a:cubicBezTo>
                  <a:pt x="9034526" y="4988614"/>
                  <a:pt x="9034753" y="4987496"/>
                  <a:pt x="9034632" y="4986160"/>
                </a:cubicBezTo>
                <a:lnTo>
                  <a:pt x="9034549" y="4985943"/>
                </a:lnTo>
                <a:lnTo>
                  <a:pt x="9037113" y="4987305"/>
                </a:lnTo>
                <a:cubicBezTo>
                  <a:pt x="9037113" y="4987305"/>
                  <a:pt x="9037113" y="4987305"/>
                  <a:pt x="9036397" y="4988882"/>
                </a:cubicBezTo>
                <a:cubicBezTo>
                  <a:pt x="9033035" y="4989792"/>
                  <a:pt x="9030794" y="4990399"/>
                  <a:pt x="9024792" y="4990642"/>
                </a:cubicBezTo>
                <a:cubicBezTo>
                  <a:pt x="9024967" y="4998889"/>
                  <a:pt x="9034960" y="4992035"/>
                  <a:pt x="9035852" y="4998707"/>
                </a:cubicBezTo>
                <a:cubicBezTo>
                  <a:pt x="9026892" y="5001134"/>
                  <a:pt x="9033472" y="5010411"/>
                  <a:pt x="9024511" y="5012838"/>
                </a:cubicBezTo>
                <a:cubicBezTo>
                  <a:pt x="9026839" y="5016355"/>
                  <a:pt x="9024598" y="5016961"/>
                  <a:pt x="9024284" y="5019812"/>
                </a:cubicBezTo>
                <a:cubicBezTo>
                  <a:pt x="9023567" y="5021389"/>
                  <a:pt x="9023567" y="5021389"/>
                  <a:pt x="9022848" y="5022966"/>
                </a:cubicBezTo>
                <a:cubicBezTo>
                  <a:pt x="9021729" y="5023269"/>
                  <a:pt x="9021729" y="5023269"/>
                  <a:pt x="9021729" y="5023269"/>
                </a:cubicBezTo>
                <a:cubicBezTo>
                  <a:pt x="9019489" y="5023876"/>
                  <a:pt x="9019174" y="5026727"/>
                  <a:pt x="9014693" y="5027940"/>
                </a:cubicBezTo>
                <a:cubicBezTo>
                  <a:pt x="9021100" y="5028969"/>
                  <a:pt x="9022307" y="5032791"/>
                  <a:pt x="9019437" y="5039098"/>
                </a:cubicBezTo>
                <a:cubicBezTo>
                  <a:pt x="9023513" y="5036611"/>
                  <a:pt x="9023601" y="5040735"/>
                  <a:pt x="9026243" y="5041402"/>
                </a:cubicBezTo>
                <a:cubicBezTo>
                  <a:pt x="9024002" y="5042008"/>
                  <a:pt x="9022167" y="5043889"/>
                  <a:pt x="9022569" y="5045162"/>
                </a:cubicBezTo>
                <a:cubicBezTo>
                  <a:pt x="9021448" y="5045465"/>
                  <a:pt x="9019610" y="5047346"/>
                  <a:pt x="9018491" y="5047649"/>
                </a:cubicBezTo>
                <a:cubicBezTo>
                  <a:pt x="9016250" y="5048256"/>
                  <a:pt x="9015446" y="5045709"/>
                  <a:pt x="9013205" y="5046316"/>
                </a:cubicBezTo>
                <a:cubicBezTo>
                  <a:pt x="9015532" y="5049833"/>
                  <a:pt x="9011052" y="5051046"/>
                  <a:pt x="9014816" y="5051409"/>
                </a:cubicBezTo>
                <a:cubicBezTo>
                  <a:pt x="9017056" y="5050803"/>
                  <a:pt x="9020819" y="5051166"/>
                  <a:pt x="9021536" y="5049589"/>
                </a:cubicBezTo>
                <a:cubicBezTo>
                  <a:pt x="9020014" y="5048620"/>
                  <a:pt x="9020014" y="5048620"/>
                  <a:pt x="9020014" y="5048620"/>
                </a:cubicBezTo>
                <a:cubicBezTo>
                  <a:pt x="9022253" y="5048012"/>
                  <a:pt x="9023373" y="5047709"/>
                  <a:pt x="9024494" y="5047406"/>
                </a:cubicBezTo>
                <a:cubicBezTo>
                  <a:pt x="9024896" y="5048680"/>
                  <a:pt x="9024896" y="5048680"/>
                  <a:pt x="9024896" y="5048680"/>
                </a:cubicBezTo>
                <a:cubicBezTo>
                  <a:pt x="9024896" y="5048680"/>
                  <a:pt x="9026419" y="5049650"/>
                  <a:pt x="9028256" y="5047769"/>
                </a:cubicBezTo>
                <a:cubicBezTo>
                  <a:pt x="9031616" y="5046861"/>
                  <a:pt x="9030812" y="5044312"/>
                  <a:pt x="9034170" y="5043403"/>
                </a:cubicBezTo>
                <a:cubicBezTo>
                  <a:pt x="9029114" y="5035095"/>
                  <a:pt x="9033910" y="5031030"/>
                  <a:pt x="9036063" y="5026301"/>
                </a:cubicBezTo>
                <a:cubicBezTo>
                  <a:pt x="9034855" y="5022480"/>
                  <a:pt x="9028939" y="5026847"/>
                  <a:pt x="9027731" y="5023026"/>
                </a:cubicBezTo>
                <a:cubicBezTo>
                  <a:pt x="9027731" y="5023026"/>
                  <a:pt x="9028851" y="5022722"/>
                  <a:pt x="9028449" y="5021450"/>
                </a:cubicBezTo>
                <a:cubicBezTo>
                  <a:pt x="9029569" y="5021146"/>
                  <a:pt x="9029569" y="5021146"/>
                  <a:pt x="9029569" y="5021146"/>
                </a:cubicBezTo>
                <a:cubicBezTo>
                  <a:pt x="9030690" y="5020842"/>
                  <a:pt x="9030690" y="5020842"/>
                  <a:pt x="9030690" y="5020842"/>
                </a:cubicBezTo>
                <a:cubicBezTo>
                  <a:pt x="9034654" y="5021844"/>
                  <a:pt x="9037373" y="5023958"/>
                  <a:pt x="9039445" y="5026723"/>
                </a:cubicBezTo>
                <a:lnTo>
                  <a:pt x="9039478" y="5026793"/>
                </a:lnTo>
                <a:lnTo>
                  <a:pt x="9038925" y="5030230"/>
                </a:lnTo>
                <a:cubicBezTo>
                  <a:pt x="9039820" y="5035076"/>
                  <a:pt x="9044730" y="5040967"/>
                  <a:pt x="9046231" y="5046854"/>
                </a:cubicBezTo>
                <a:lnTo>
                  <a:pt x="9048625" y="5046918"/>
                </a:lnTo>
                <a:lnTo>
                  <a:pt x="9048836" y="5047424"/>
                </a:lnTo>
                <a:lnTo>
                  <a:pt x="9053503" y="5052985"/>
                </a:lnTo>
                <a:lnTo>
                  <a:pt x="9055148" y="5058073"/>
                </a:lnTo>
                <a:lnTo>
                  <a:pt x="9055968" y="5055921"/>
                </a:lnTo>
                <a:lnTo>
                  <a:pt x="9056607" y="5056683"/>
                </a:lnTo>
                <a:lnTo>
                  <a:pt x="9058142" y="5053964"/>
                </a:lnTo>
                <a:lnTo>
                  <a:pt x="9058908" y="5053815"/>
                </a:lnTo>
                <a:lnTo>
                  <a:pt x="9058927" y="5052572"/>
                </a:lnTo>
                <a:lnTo>
                  <a:pt x="9060407" y="5049951"/>
                </a:lnTo>
                <a:cubicBezTo>
                  <a:pt x="9061773" y="5048025"/>
                  <a:pt x="9063152" y="5046615"/>
                  <a:pt x="9064272" y="5046311"/>
                </a:cubicBezTo>
                <a:cubicBezTo>
                  <a:pt x="9068773" y="5046129"/>
                  <a:pt x="9066572" y="5048539"/>
                  <a:pt x="9067155" y="5052723"/>
                </a:cubicBezTo>
                <a:lnTo>
                  <a:pt x="9068744" y="5056781"/>
                </a:lnTo>
                <a:lnTo>
                  <a:pt x="9068389" y="5057712"/>
                </a:lnTo>
                <a:cubicBezTo>
                  <a:pt x="9069816" y="5063304"/>
                  <a:pt x="9071894" y="5067891"/>
                  <a:pt x="9073685" y="5071945"/>
                </a:cubicBezTo>
                <a:lnTo>
                  <a:pt x="9075305" y="5076950"/>
                </a:lnTo>
                <a:lnTo>
                  <a:pt x="9069410" y="5082711"/>
                </a:lnTo>
                <a:lnTo>
                  <a:pt x="9068601" y="5082319"/>
                </a:lnTo>
                <a:lnTo>
                  <a:pt x="9068822" y="5083285"/>
                </a:lnTo>
                <a:lnTo>
                  <a:pt x="9068350" y="5083744"/>
                </a:lnTo>
                <a:cubicBezTo>
                  <a:pt x="9066877" y="5085095"/>
                  <a:pt x="9065756" y="5086478"/>
                  <a:pt x="9065186" y="5088339"/>
                </a:cubicBezTo>
                <a:lnTo>
                  <a:pt x="9065292" y="5094197"/>
                </a:lnTo>
                <a:lnTo>
                  <a:pt x="9065247" y="5094118"/>
                </a:lnTo>
                <a:cubicBezTo>
                  <a:pt x="9064316" y="5091657"/>
                  <a:pt x="9063390" y="5088023"/>
                  <a:pt x="9062241" y="5085897"/>
                </a:cubicBezTo>
                <a:cubicBezTo>
                  <a:pt x="9060216" y="5087463"/>
                  <a:pt x="9059632" y="5089923"/>
                  <a:pt x="9061057" y="5095516"/>
                </a:cubicBezTo>
                <a:cubicBezTo>
                  <a:pt x="9063068" y="5098648"/>
                  <a:pt x="9065378" y="5098202"/>
                  <a:pt x="9066520" y="5102675"/>
                </a:cubicBezTo>
                <a:cubicBezTo>
                  <a:pt x="9068229" y="5109387"/>
                  <a:pt x="9065049" y="5111176"/>
                  <a:pt x="9065891" y="5119229"/>
                </a:cubicBezTo>
                <a:cubicBezTo>
                  <a:pt x="9068771" y="5121018"/>
                  <a:pt x="9071922" y="5128625"/>
                  <a:pt x="9074503" y="5133994"/>
                </a:cubicBezTo>
                <a:cubicBezTo>
                  <a:pt x="9076813" y="5133547"/>
                  <a:pt x="9079980" y="5136455"/>
                  <a:pt x="9082575" y="5137126"/>
                </a:cubicBezTo>
                <a:lnTo>
                  <a:pt x="9085529" y="5132568"/>
                </a:lnTo>
                <a:lnTo>
                  <a:pt x="9087650" y="5139523"/>
                </a:lnTo>
                <a:lnTo>
                  <a:pt x="9088086" y="5139724"/>
                </a:lnTo>
                <a:lnTo>
                  <a:pt x="9091722" y="5153986"/>
                </a:lnTo>
                <a:lnTo>
                  <a:pt x="9091087" y="5155006"/>
                </a:lnTo>
                <a:lnTo>
                  <a:pt x="9090910" y="5155556"/>
                </a:lnTo>
                <a:lnTo>
                  <a:pt x="9090023" y="5155050"/>
                </a:lnTo>
                <a:cubicBezTo>
                  <a:pt x="9089305" y="5154015"/>
                  <a:pt x="9088441" y="5153008"/>
                  <a:pt x="9086852" y="5153904"/>
                </a:cubicBezTo>
                <a:cubicBezTo>
                  <a:pt x="9089419" y="5163970"/>
                  <a:pt x="9095479" y="5163970"/>
                  <a:pt x="9096320" y="5172023"/>
                </a:cubicBezTo>
                <a:cubicBezTo>
                  <a:pt x="9096606" y="5173142"/>
                  <a:pt x="9097176" y="5175379"/>
                  <a:pt x="9097462" y="5176498"/>
                </a:cubicBezTo>
                <a:cubicBezTo>
                  <a:pt x="9098032" y="5178735"/>
                  <a:pt x="9098603" y="5180972"/>
                  <a:pt x="9100327" y="5182985"/>
                </a:cubicBezTo>
                <a:lnTo>
                  <a:pt x="9101277" y="5181520"/>
                </a:lnTo>
                <a:lnTo>
                  <a:pt x="9101643" y="5182136"/>
                </a:lnTo>
                <a:cubicBezTo>
                  <a:pt x="9102425" y="5182721"/>
                  <a:pt x="9103547" y="5183088"/>
                  <a:pt x="9105097" y="5183185"/>
                </a:cubicBezTo>
                <a:cubicBezTo>
                  <a:pt x="9105960" y="5183989"/>
                  <a:pt x="9106507" y="5185483"/>
                  <a:pt x="9106956" y="5187327"/>
                </a:cubicBezTo>
                <a:lnTo>
                  <a:pt x="9107589" y="5190432"/>
                </a:lnTo>
                <a:lnTo>
                  <a:pt x="9107568" y="5190735"/>
                </a:lnTo>
                <a:cubicBezTo>
                  <a:pt x="9107345" y="5194465"/>
                  <a:pt x="9107278" y="5198365"/>
                  <a:pt x="9107770" y="5202672"/>
                </a:cubicBezTo>
                <a:cubicBezTo>
                  <a:pt x="9106330" y="5201777"/>
                  <a:pt x="9106330" y="5201777"/>
                  <a:pt x="9104891" y="5200880"/>
                </a:cubicBezTo>
                <a:cubicBezTo>
                  <a:pt x="9104305" y="5203342"/>
                  <a:pt x="9104006" y="5206922"/>
                  <a:pt x="9104576" y="5209158"/>
                </a:cubicBezTo>
                <a:cubicBezTo>
                  <a:pt x="9104860" y="5210278"/>
                  <a:pt x="9104860" y="5210278"/>
                  <a:pt x="9105146" y="5211396"/>
                </a:cubicBezTo>
                <a:cubicBezTo>
                  <a:pt x="9105430" y="5212514"/>
                  <a:pt x="9105430" y="5212514"/>
                  <a:pt x="9105430" y="5212514"/>
                </a:cubicBezTo>
                <a:cubicBezTo>
                  <a:pt x="9106871" y="5213409"/>
                  <a:pt x="9106585" y="5212291"/>
                  <a:pt x="9106300" y="5211173"/>
                </a:cubicBezTo>
                <a:cubicBezTo>
                  <a:pt x="9106300" y="5211173"/>
                  <a:pt x="9106017" y="5210054"/>
                  <a:pt x="9106017" y="5210054"/>
                </a:cubicBezTo>
                <a:cubicBezTo>
                  <a:pt x="9106602" y="5207592"/>
                  <a:pt x="9106031" y="5205355"/>
                  <a:pt x="9105745" y="5204237"/>
                </a:cubicBezTo>
                <a:cubicBezTo>
                  <a:pt x="9106901" y="5204014"/>
                  <a:pt x="9107186" y="5205131"/>
                  <a:pt x="9107186" y="5205131"/>
                </a:cubicBezTo>
                <a:cubicBezTo>
                  <a:pt x="9107756" y="5207368"/>
                  <a:pt x="9110922" y="5210277"/>
                  <a:pt x="9110907" y="5214974"/>
                </a:cubicBezTo>
                <a:lnTo>
                  <a:pt x="9116047" y="5218852"/>
                </a:lnTo>
                <a:lnTo>
                  <a:pt x="9116256" y="5219999"/>
                </a:lnTo>
                <a:cubicBezTo>
                  <a:pt x="9116096" y="5221597"/>
                  <a:pt x="9115334" y="5223273"/>
                  <a:pt x="9113498" y="5225152"/>
                </a:cubicBezTo>
                <a:lnTo>
                  <a:pt x="9112226" y="5225641"/>
                </a:lnTo>
                <a:lnTo>
                  <a:pt x="9112036" y="5224148"/>
                </a:lnTo>
                <a:cubicBezTo>
                  <a:pt x="9110023" y="5221016"/>
                  <a:pt x="9106572" y="5216988"/>
                  <a:pt x="9103992" y="5211619"/>
                </a:cubicBezTo>
                <a:cubicBezTo>
                  <a:pt x="9101680" y="5212067"/>
                  <a:pt x="9103391" y="5218778"/>
                  <a:pt x="9101082" y="5219224"/>
                </a:cubicBezTo>
                <a:cubicBezTo>
                  <a:pt x="9098487" y="5218553"/>
                  <a:pt x="9099371" y="5212514"/>
                  <a:pt x="9096776" y="5211842"/>
                </a:cubicBezTo>
                <a:cubicBezTo>
                  <a:pt x="9099057" y="5220791"/>
                  <a:pt x="9096731" y="5225936"/>
                  <a:pt x="9091840" y="5221014"/>
                </a:cubicBezTo>
                <a:cubicBezTo>
                  <a:pt x="9091255" y="5223474"/>
                  <a:pt x="9090956" y="5227054"/>
                  <a:pt x="9087491" y="5227724"/>
                </a:cubicBezTo>
                <a:cubicBezTo>
                  <a:pt x="9087760" y="5233541"/>
                  <a:pt x="9090628" y="5240028"/>
                  <a:pt x="9091468" y="5248081"/>
                </a:cubicBezTo>
                <a:cubicBezTo>
                  <a:pt x="9093485" y="5248865"/>
                  <a:pt x="9094574" y="5247186"/>
                  <a:pt x="9095698" y="5245061"/>
                </a:cubicBezTo>
                <a:lnTo>
                  <a:pt x="9099609" y="5240056"/>
                </a:lnTo>
                <a:lnTo>
                  <a:pt x="9103270" y="5242870"/>
                </a:lnTo>
                <a:cubicBezTo>
                  <a:pt x="9106674" y="5247781"/>
                  <a:pt x="9106626" y="5254166"/>
                  <a:pt x="9113397" y="5257894"/>
                </a:cubicBezTo>
                <a:lnTo>
                  <a:pt x="9114004" y="5258126"/>
                </a:lnTo>
                <a:lnTo>
                  <a:pt x="9115749" y="5263253"/>
                </a:lnTo>
                <a:lnTo>
                  <a:pt x="9114686" y="5263541"/>
                </a:lnTo>
                <a:cubicBezTo>
                  <a:pt x="9113022" y="5273669"/>
                  <a:pt x="9113600" y="5283190"/>
                  <a:pt x="9120897" y="5290892"/>
                </a:cubicBezTo>
                <a:cubicBezTo>
                  <a:pt x="9120494" y="5289619"/>
                  <a:pt x="9123856" y="5288709"/>
                  <a:pt x="9124257" y="5289982"/>
                </a:cubicBezTo>
                <a:cubicBezTo>
                  <a:pt x="9122018" y="5290588"/>
                  <a:pt x="9120897" y="5290892"/>
                  <a:pt x="9121702" y="5293438"/>
                </a:cubicBezTo>
                <a:lnTo>
                  <a:pt x="9121734" y="5294964"/>
                </a:lnTo>
                <a:lnTo>
                  <a:pt x="9121273" y="5293075"/>
                </a:lnTo>
                <a:cubicBezTo>
                  <a:pt x="9119482" y="5289020"/>
                  <a:pt x="9117035" y="5286560"/>
                  <a:pt x="9113855" y="5288348"/>
                </a:cubicBezTo>
                <a:cubicBezTo>
                  <a:pt x="9114126" y="5294165"/>
                  <a:pt x="9113827" y="5297745"/>
                  <a:pt x="9112657" y="5302664"/>
                </a:cubicBezTo>
                <a:cubicBezTo>
                  <a:pt x="9107752" y="5302441"/>
                  <a:pt x="9109462" y="5309152"/>
                  <a:pt x="9105712" y="5308705"/>
                </a:cubicBezTo>
                <a:cubicBezTo>
                  <a:pt x="9107138" y="5314297"/>
                  <a:pt x="9105099" y="5320561"/>
                  <a:pt x="9107394" y="5324811"/>
                </a:cubicBezTo>
                <a:cubicBezTo>
                  <a:pt x="9108564" y="5319890"/>
                  <a:pt x="9110844" y="5328839"/>
                  <a:pt x="9112571" y="5330852"/>
                </a:cubicBezTo>
                <a:cubicBezTo>
                  <a:pt x="9116035" y="5330180"/>
                  <a:pt x="9118333" y="5334431"/>
                  <a:pt x="9121796" y="5333760"/>
                </a:cubicBezTo>
                <a:cubicBezTo>
                  <a:pt x="9121812" y="5329062"/>
                  <a:pt x="9117491" y="5326378"/>
                  <a:pt x="9118946" y="5322575"/>
                </a:cubicBezTo>
                <a:cubicBezTo>
                  <a:pt x="9121255" y="5322128"/>
                  <a:pt x="9122696" y="5323022"/>
                  <a:pt x="9123267" y="5325260"/>
                </a:cubicBezTo>
                <a:cubicBezTo>
                  <a:pt x="9127559" y="5337341"/>
                  <a:pt x="9134445" y="5350091"/>
                  <a:pt x="9138138" y="5369330"/>
                </a:cubicBezTo>
                <a:cubicBezTo>
                  <a:pt x="9136549" y="5370225"/>
                  <a:pt x="9136395" y="5373189"/>
                  <a:pt x="9136672" y="5376655"/>
                </a:cubicBezTo>
                <a:lnTo>
                  <a:pt x="9137085" y="5380450"/>
                </a:lnTo>
                <a:lnTo>
                  <a:pt x="9136204" y="5380327"/>
                </a:lnTo>
                <a:cubicBezTo>
                  <a:pt x="9133192" y="5379328"/>
                  <a:pt x="9130437" y="5377827"/>
                  <a:pt x="9128333" y="5375977"/>
                </a:cubicBezTo>
                <a:cubicBezTo>
                  <a:pt x="9123852" y="5377191"/>
                  <a:pt x="9122418" y="5380344"/>
                  <a:pt x="9123223" y="5382892"/>
                </a:cubicBezTo>
                <a:lnTo>
                  <a:pt x="9127551" y="5385529"/>
                </a:lnTo>
                <a:lnTo>
                  <a:pt x="9127873" y="5387308"/>
                </a:lnTo>
                <a:cubicBezTo>
                  <a:pt x="9127474" y="5388120"/>
                  <a:pt x="9126678" y="5388568"/>
                  <a:pt x="9126243" y="5389238"/>
                </a:cubicBezTo>
                <a:cubicBezTo>
                  <a:pt x="9124804" y="5388343"/>
                  <a:pt x="9124533" y="5382526"/>
                  <a:pt x="9122508" y="5384093"/>
                </a:cubicBezTo>
                <a:cubicBezTo>
                  <a:pt x="9121923" y="5386553"/>
                  <a:pt x="9121053" y="5387895"/>
                  <a:pt x="9121909" y="5391250"/>
                </a:cubicBezTo>
                <a:cubicBezTo>
                  <a:pt x="9125074" y="5394158"/>
                  <a:pt x="9127084" y="5397291"/>
                  <a:pt x="9128797" y="5404001"/>
                </a:cubicBezTo>
                <a:cubicBezTo>
                  <a:pt x="9130236" y="5404896"/>
                  <a:pt x="9131392" y="5404673"/>
                  <a:pt x="9133117" y="5406687"/>
                </a:cubicBezTo>
                <a:cubicBezTo>
                  <a:pt x="9133117" y="5406687"/>
                  <a:pt x="9133401" y="5407805"/>
                  <a:pt x="9133401" y="5407805"/>
                </a:cubicBezTo>
                <a:cubicBezTo>
                  <a:pt x="9133687" y="5408924"/>
                  <a:pt x="9134258" y="5411160"/>
                  <a:pt x="9134542" y="5412279"/>
                </a:cubicBezTo>
                <a:cubicBezTo>
                  <a:pt x="9135391" y="5417983"/>
                  <a:pt x="9134012" y="5420891"/>
                  <a:pt x="9132595" y="5423660"/>
                </a:cubicBezTo>
                <a:lnTo>
                  <a:pt x="9132174" y="5425711"/>
                </a:lnTo>
                <a:lnTo>
                  <a:pt x="9131555" y="5426023"/>
                </a:lnTo>
                <a:cubicBezTo>
                  <a:pt x="9130793" y="5426671"/>
                  <a:pt x="9130316" y="5427452"/>
                  <a:pt x="9130527" y="5428205"/>
                </a:cubicBezTo>
                <a:lnTo>
                  <a:pt x="9131531" y="5428853"/>
                </a:lnTo>
                <a:lnTo>
                  <a:pt x="9130435" y="5434201"/>
                </a:lnTo>
                <a:cubicBezTo>
                  <a:pt x="9134186" y="5434648"/>
                  <a:pt x="9137351" y="5437558"/>
                  <a:pt x="9139346" y="5445387"/>
                </a:cubicBezTo>
                <a:cubicBezTo>
                  <a:pt x="9140502" y="5445164"/>
                  <a:pt x="9141658" y="5444940"/>
                  <a:pt x="9142812" y="5444716"/>
                </a:cubicBezTo>
                <a:cubicBezTo>
                  <a:pt x="9142541" y="5438899"/>
                  <a:pt x="9140816" y="5436886"/>
                  <a:pt x="9139105" y="5430176"/>
                </a:cubicBezTo>
                <a:cubicBezTo>
                  <a:pt x="9139404" y="5426597"/>
                  <a:pt x="9139990" y="5424135"/>
                  <a:pt x="9140574" y="5421675"/>
                </a:cubicBezTo>
                <a:lnTo>
                  <a:pt x="9141470" y="5422389"/>
                </a:lnTo>
                <a:lnTo>
                  <a:pt x="9140266" y="5425283"/>
                </a:lnTo>
                <a:lnTo>
                  <a:pt x="9144114" y="5427045"/>
                </a:lnTo>
                <a:lnTo>
                  <a:pt x="9144888" y="5430088"/>
                </a:lnTo>
                <a:lnTo>
                  <a:pt x="9144195" y="5431519"/>
                </a:lnTo>
                <a:cubicBezTo>
                  <a:pt x="9144051" y="5435576"/>
                  <a:pt x="9148098" y="5440442"/>
                  <a:pt x="9150381" y="5441898"/>
                </a:cubicBezTo>
                <a:cubicBezTo>
                  <a:pt x="9152622" y="5441291"/>
                  <a:pt x="9154861" y="5440685"/>
                  <a:pt x="9155580" y="5439108"/>
                </a:cubicBezTo>
                <a:cubicBezTo>
                  <a:pt x="9156384" y="5441655"/>
                  <a:pt x="9156384" y="5441655"/>
                  <a:pt x="9156384" y="5441655"/>
                </a:cubicBezTo>
                <a:cubicBezTo>
                  <a:pt x="9156384" y="5441655"/>
                  <a:pt x="9156384" y="5441655"/>
                  <a:pt x="9157504" y="5441351"/>
                </a:cubicBezTo>
                <a:cubicBezTo>
                  <a:pt x="9156700" y="5438805"/>
                  <a:pt x="9156700" y="5438805"/>
                  <a:pt x="9156700" y="5438805"/>
                </a:cubicBezTo>
                <a:cubicBezTo>
                  <a:pt x="9158449" y="5432800"/>
                  <a:pt x="9156458" y="5427463"/>
                  <a:pt x="9153618" y="5421839"/>
                </a:cubicBezTo>
                <a:lnTo>
                  <a:pt x="9152826" y="5420308"/>
                </a:lnTo>
                <a:lnTo>
                  <a:pt x="9153009" y="5413399"/>
                </a:lnTo>
                <a:cubicBezTo>
                  <a:pt x="9154435" y="5418992"/>
                  <a:pt x="9157616" y="5417203"/>
                  <a:pt x="9158173" y="5424137"/>
                </a:cubicBezTo>
                <a:cubicBezTo>
                  <a:pt x="9163662" y="5421900"/>
                  <a:pt x="9157930" y="5408926"/>
                  <a:pt x="9153324" y="5405122"/>
                </a:cubicBezTo>
                <a:cubicBezTo>
                  <a:pt x="9152170" y="5405346"/>
                  <a:pt x="9150143" y="5406911"/>
                  <a:pt x="9149289" y="5403556"/>
                </a:cubicBezTo>
                <a:lnTo>
                  <a:pt x="9147477" y="5394382"/>
                </a:lnTo>
                <a:lnTo>
                  <a:pt x="9151573" y="5391805"/>
                </a:lnTo>
                <a:cubicBezTo>
                  <a:pt x="9153856" y="5393259"/>
                  <a:pt x="9156779" y="5393850"/>
                  <a:pt x="9159432" y="5395033"/>
                </a:cubicBezTo>
                <a:lnTo>
                  <a:pt x="9159953" y="5395373"/>
                </a:lnTo>
                <a:lnTo>
                  <a:pt x="9163242" y="5403263"/>
                </a:lnTo>
                <a:lnTo>
                  <a:pt x="9161182" y="5404490"/>
                </a:lnTo>
                <a:cubicBezTo>
                  <a:pt x="9156027" y="5408992"/>
                  <a:pt x="9161730" y="5413658"/>
                  <a:pt x="9165820" y="5418491"/>
                </a:cubicBezTo>
                <a:lnTo>
                  <a:pt x="9165997" y="5418801"/>
                </a:lnTo>
                <a:lnTo>
                  <a:pt x="9166222" y="5426539"/>
                </a:lnTo>
                <a:lnTo>
                  <a:pt x="9166202" y="5426552"/>
                </a:lnTo>
                <a:lnTo>
                  <a:pt x="9166222" y="5426555"/>
                </a:lnTo>
                <a:lnTo>
                  <a:pt x="9166243" y="5427269"/>
                </a:lnTo>
                <a:cubicBezTo>
                  <a:pt x="9165088" y="5427494"/>
                  <a:pt x="9165088" y="5427494"/>
                  <a:pt x="9163934" y="5427717"/>
                </a:cubicBezTo>
                <a:cubicBezTo>
                  <a:pt x="9163633" y="5431296"/>
                  <a:pt x="9164490" y="5434651"/>
                  <a:pt x="9165061" y="5436888"/>
                </a:cubicBezTo>
                <a:lnTo>
                  <a:pt x="9169138" y="5441898"/>
                </a:lnTo>
                <a:lnTo>
                  <a:pt x="9168879" y="5446566"/>
                </a:lnTo>
                <a:cubicBezTo>
                  <a:pt x="9164312" y="5443655"/>
                  <a:pt x="9162160" y="5448386"/>
                  <a:pt x="9155037" y="5448933"/>
                </a:cubicBezTo>
                <a:cubicBezTo>
                  <a:pt x="9153689" y="5456210"/>
                  <a:pt x="9144815" y="5462760"/>
                  <a:pt x="9135768" y="5461063"/>
                </a:cubicBezTo>
                <a:cubicBezTo>
                  <a:pt x="9130255" y="5466704"/>
                  <a:pt x="9134508" y="5472465"/>
                  <a:pt x="9130027" y="5473678"/>
                </a:cubicBezTo>
                <a:cubicBezTo>
                  <a:pt x="9136030" y="5473435"/>
                  <a:pt x="9138357" y="5476952"/>
                  <a:pt x="9142523" y="5478590"/>
                </a:cubicBezTo>
                <a:cubicBezTo>
                  <a:pt x="9144675" y="5473859"/>
                  <a:pt x="9156278" y="5472098"/>
                  <a:pt x="9153951" y="5468582"/>
                </a:cubicBezTo>
                <a:cubicBezTo>
                  <a:pt x="9162653" y="5467262"/>
                  <a:pt x="9161196" y="5474915"/>
                  <a:pt x="9162759" y="5478055"/>
                </a:cubicBezTo>
                <a:lnTo>
                  <a:pt x="9163983" y="5478513"/>
                </a:lnTo>
                <a:lnTo>
                  <a:pt x="9163773" y="5479391"/>
                </a:lnTo>
                <a:cubicBezTo>
                  <a:pt x="9164059" y="5480510"/>
                  <a:pt x="9165214" y="5480286"/>
                  <a:pt x="9165214" y="5480286"/>
                </a:cubicBezTo>
                <a:lnTo>
                  <a:pt x="9165515" y="5480228"/>
                </a:lnTo>
                <a:lnTo>
                  <a:pt x="9163628" y="5486699"/>
                </a:lnTo>
                <a:lnTo>
                  <a:pt x="9161116" y="5491871"/>
                </a:lnTo>
                <a:lnTo>
                  <a:pt x="9160565" y="5490576"/>
                </a:lnTo>
                <a:cubicBezTo>
                  <a:pt x="9161135" y="5492813"/>
                  <a:pt x="9160264" y="5494154"/>
                  <a:pt x="9159109" y="5494378"/>
                </a:cubicBezTo>
                <a:cubicBezTo>
                  <a:pt x="9158825" y="5493260"/>
                  <a:pt x="9158541" y="5492142"/>
                  <a:pt x="9158255" y="5491023"/>
                </a:cubicBezTo>
                <a:cubicBezTo>
                  <a:pt x="9157113" y="5486550"/>
                  <a:pt x="9154234" y="5484759"/>
                  <a:pt x="9152792" y="5483863"/>
                </a:cubicBezTo>
                <a:cubicBezTo>
                  <a:pt x="9152208" y="5486325"/>
                  <a:pt x="9151324" y="5492365"/>
                  <a:pt x="9153049" y="5494377"/>
                </a:cubicBezTo>
                <a:cubicBezTo>
                  <a:pt x="9152765" y="5493259"/>
                  <a:pt x="9153635" y="5491918"/>
                  <a:pt x="9153635" y="5491918"/>
                </a:cubicBezTo>
                <a:cubicBezTo>
                  <a:pt x="9153919" y="5493037"/>
                  <a:pt x="9153919" y="5493037"/>
                  <a:pt x="9154204" y="5494155"/>
                </a:cubicBezTo>
                <a:cubicBezTo>
                  <a:pt x="9154490" y="5495273"/>
                  <a:pt x="9154774" y="5496393"/>
                  <a:pt x="9156215" y="5497287"/>
                </a:cubicBezTo>
                <a:cubicBezTo>
                  <a:pt x="9156215" y="5497287"/>
                  <a:pt x="9156500" y="5498405"/>
                  <a:pt x="9156500" y="5498405"/>
                </a:cubicBezTo>
                <a:cubicBezTo>
                  <a:pt x="9156786" y="5499524"/>
                  <a:pt x="9156786" y="5499524"/>
                  <a:pt x="9156786" y="5499524"/>
                </a:cubicBezTo>
                <a:cubicBezTo>
                  <a:pt x="9157941" y="5499300"/>
                  <a:pt x="9157941" y="5499300"/>
                  <a:pt x="9157941" y="5499300"/>
                </a:cubicBezTo>
                <a:cubicBezTo>
                  <a:pt x="9157656" y="5498182"/>
                  <a:pt x="9157656" y="5498182"/>
                  <a:pt x="9158809" y="5497957"/>
                </a:cubicBezTo>
                <a:cubicBezTo>
                  <a:pt x="9159666" y="5501313"/>
                  <a:pt x="9160449" y="5504389"/>
                  <a:pt x="9160624" y="5506850"/>
                </a:cubicBezTo>
                <a:lnTo>
                  <a:pt x="9160402" y="5507472"/>
                </a:lnTo>
                <a:lnTo>
                  <a:pt x="9158097" y="5504787"/>
                </a:lnTo>
                <a:cubicBezTo>
                  <a:pt x="9157537" y="5504939"/>
                  <a:pt x="9156207" y="5505298"/>
                  <a:pt x="9154499" y="5505848"/>
                </a:cubicBezTo>
                <a:lnTo>
                  <a:pt x="9153706" y="5506144"/>
                </a:lnTo>
                <a:lnTo>
                  <a:pt x="9153590" y="5506012"/>
                </a:lnTo>
                <a:cubicBezTo>
                  <a:pt x="9151552" y="5512275"/>
                  <a:pt x="9149269" y="5503326"/>
                  <a:pt x="9146375" y="5506233"/>
                </a:cubicBezTo>
                <a:lnTo>
                  <a:pt x="9146795" y="5509063"/>
                </a:lnTo>
                <a:lnTo>
                  <a:pt x="9142868" y="5511245"/>
                </a:lnTo>
                <a:cubicBezTo>
                  <a:pt x="9141222" y="5512468"/>
                  <a:pt x="9139984" y="5513840"/>
                  <a:pt x="9139547" y="5515342"/>
                </a:cubicBezTo>
                <a:cubicBezTo>
                  <a:pt x="9137219" y="5511823"/>
                  <a:pt x="9136905" y="5514674"/>
                  <a:pt x="9132424" y="5515887"/>
                </a:cubicBezTo>
                <a:cubicBezTo>
                  <a:pt x="9132511" y="5520013"/>
                  <a:pt x="9133316" y="5522557"/>
                  <a:pt x="9131882" y="5525712"/>
                </a:cubicBezTo>
                <a:cubicBezTo>
                  <a:pt x="9135240" y="5524802"/>
                  <a:pt x="9136764" y="5525773"/>
                  <a:pt x="9139004" y="5525166"/>
                </a:cubicBezTo>
                <a:cubicBezTo>
                  <a:pt x="9141559" y="5521709"/>
                  <a:pt x="9144517" y="5519525"/>
                  <a:pt x="9143712" y="5516978"/>
                </a:cubicBezTo>
                <a:lnTo>
                  <a:pt x="9148001" y="5518490"/>
                </a:lnTo>
                <a:lnTo>
                  <a:pt x="9147471" y="5524800"/>
                </a:lnTo>
                <a:cubicBezTo>
                  <a:pt x="9147757" y="5525919"/>
                  <a:pt x="9149197" y="5526814"/>
                  <a:pt x="9149197" y="5526814"/>
                </a:cubicBezTo>
                <a:cubicBezTo>
                  <a:pt x="9149197" y="5526814"/>
                  <a:pt x="9150354" y="5526591"/>
                  <a:pt x="9150067" y="5525472"/>
                </a:cubicBezTo>
                <a:cubicBezTo>
                  <a:pt x="9149497" y="5523234"/>
                  <a:pt x="9150081" y="5520775"/>
                  <a:pt x="9149796" y="5519655"/>
                </a:cubicBezTo>
                <a:cubicBezTo>
                  <a:pt x="9153548" y="5520103"/>
                  <a:pt x="9155843" y="5524353"/>
                  <a:pt x="9158724" y="5526145"/>
                </a:cubicBezTo>
                <a:cubicBezTo>
                  <a:pt x="9159864" y="5530618"/>
                  <a:pt x="9160135" y="5536434"/>
                  <a:pt x="9165040" y="5536658"/>
                </a:cubicBezTo>
                <a:cubicBezTo>
                  <a:pt x="9162460" y="5531288"/>
                  <a:pt x="9164485" y="5529722"/>
                  <a:pt x="9165640" y="5529500"/>
                </a:cubicBezTo>
                <a:cubicBezTo>
                  <a:pt x="9167515" y="5529723"/>
                  <a:pt x="9168956" y="5530618"/>
                  <a:pt x="9170393" y="5532100"/>
                </a:cubicBezTo>
                <a:lnTo>
                  <a:pt x="9170431" y="5532147"/>
                </a:lnTo>
                <a:lnTo>
                  <a:pt x="9170714" y="5533168"/>
                </a:lnTo>
                <a:cubicBezTo>
                  <a:pt x="9161439" y="5538445"/>
                  <a:pt x="9157047" y="5543783"/>
                  <a:pt x="9151622" y="5553547"/>
                </a:cubicBezTo>
                <a:cubicBezTo>
                  <a:pt x="9157221" y="5552030"/>
                  <a:pt x="9153318" y="5562765"/>
                  <a:pt x="9163397" y="5560035"/>
                </a:cubicBezTo>
                <a:cubicBezTo>
                  <a:pt x="9163311" y="5555910"/>
                  <a:pt x="9166268" y="5553728"/>
                  <a:pt x="9167704" y="5550574"/>
                </a:cubicBezTo>
                <a:cubicBezTo>
                  <a:pt x="9168509" y="5553121"/>
                  <a:pt x="9168826" y="5550272"/>
                  <a:pt x="9172184" y="5549361"/>
                </a:cubicBezTo>
                <a:cubicBezTo>
                  <a:pt x="9172787" y="5551270"/>
                  <a:pt x="9177398" y="5552874"/>
                  <a:pt x="9179800" y="5552354"/>
                </a:cubicBezTo>
                <a:lnTo>
                  <a:pt x="9180574" y="5551653"/>
                </a:lnTo>
                <a:lnTo>
                  <a:pt x="9181463" y="5557687"/>
                </a:lnTo>
                <a:lnTo>
                  <a:pt x="9179677" y="5565482"/>
                </a:lnTo>
                <a:lnTo>
                  <a:pt x="9179657" y="5565501"/>
                </a:lnTo>
                <a:lnTo>
                  <a:pt x="9178098" y="5563658"/>
                </a:lnTo>
                <a:cubicBezTo>
                  <a:pt x="9177728" y="5563838"/>
                  <a:pt x="9177472" y="5564622"/>
                  <a:pt x="9177218" y="5565404"/>
                </a:cubicBezTo>
                <a:lnTo>
                  <a:pt x="9176508" y="5566814"/>
                </a:lnTo>
                <a:lnTo>
                  <a:pt x="9175906" y="5566640"/>
                </a:lnTo>
                <a:lnTo>
                  <a:pt x="9174765" y="5565292"/>
                </a:lnTo>
                <a:lnTo>
                  <a:pt x="9174654" y="5566281"/>
                </a:lnTo>
                <a:lnTo>
                  <a:pt x="9171781" y="5565456"/>
                </a:lnTo>
                <a:cubicBezTo>
                  <a:pt x="9167686" y="5566565"/>
                  <a:pt x="9164066" y="5571347"/>
                  <a:pt x="9164619" y="5574655"/>
                </a:cubicBezTo>
                <a:lnTo>
                  <a:pt x="9165588" y="5576300"/>
                </a:lnTo>
                <a:lnTo>
                  <a:pt x="9165495" y="5576476"/>
                </a:lnTo>
                <a:cubicBezTo>
                  <a:pt x="9161459" y="5574910"/>
                  <a:pt x="9160246" y="5593924"/>
                  <a:pt x="9166293" y="5598623"/>
                </a:cubicBezTo>
                <a:cubicBezTo>
                  <a:pt x="9166578" y="5599741"/>
                  <a:pt x="9166862" y="5600860"/>
                  <a:pt x="9166862" y="5600860"/>
                </a:cubicBezTo>
                <a:cubicBezTo>
                  <a:pt x="9167149" y="5601978"/>
                  <a:pt x="9167149" y="5601978"/>
                  <a:pt x="9168303" y="5601754"/>
                </a:cubicBezTo>
                <a:cubicBezTo>
                  <a:pt x="9168303" y="5601754"/>
                  <a:pt x="9168018" y="5600637"/>
                  <a:pt x="9168018" y="5600637"/>
                </a:cubicBezTo>
                <a:cubicBezTo>
                  <a:pt x="9167734" y="5599517"/>
                  <a:pt x="9167449" y="5598399"/>
                  <a:pt x="9166293" y="5598623"/>
                </a:cubicBezTo>
                <a:cubicBezTo>
                  <a:pt x="9167449" y="5598399"/>
                  <a:pt x="9167449" y="5598399"/>
                  <a:pt x="9167449" y="5598399"/>
                </a:cubicBezTo>
                <a:cubicBezTo>
                  <a:pt x="9169472" y="5596833"/>
                  <a:pt x="9176975" y="5597729"/>
                  <a:pt x="9180994" y="5603992"/>
                </a:cubicBezTo>
                <a:cubicBezTo>
                  <a:pt x="9182421" y="5609585"/>
                  <a:pt x="9180967" y="5613387"/>
                  <a:pt x="9184118" y="5620993"/>
                </a:cubicBezTo>
                <a:cubicBezTo>
                  <a:pt x="9179513" y="5617190"/>
                  <a:pt x="9184373" y="5631508"/>
                  <a:pt x="9179183" y="5630165"/>
                </a:cubicBezTo>
                <a:cubicBezTo>
                  <a:pt x="9178612" y="5627928"/>
                  <a:pt x="9178612" y="5627928"/>
                  <a:pt x="9177173" y="5627033"/>
                </a:cubicBezTo>
                <a:cubicBezTo>
                  <a:pt x="9177173" y="5627033"/>
                  <a:pt x="9178328" y="5626810"/>
                  <a:pt x="9176889" y="5625914"/>
                </a:cubicBezTo>
                <a:cubicBezTo>
                  <a:pt x="9176603" y="5624796"/>
                  <a:pt x="9176317" y="5623677"/>
                  <a:pt x="9176032" y="5622559"/>
                </a:cubicBezTo>
                <a:cubicBezTo>
                  <a:pt x="9176331" y="5618981"/>
                  <a:pt x="9174321" y="5615848"/>
                  <a:pt x="9172881" y="5614953"/>
                </a:cubicBezTo>
                <a:cubicBezTo>
                  <a:pt x="9173167" y="5616072"/>
                  <a:pt x="9172281" y="5622112"/>
                  <a:pt x="9175162" y="5623902"/>
                </a:cubicBezTo>
                <a:cubicBezTo>
                  <a:pt x="9175447" y="5625020"/>
                  <a:pt x="9175731" y="5626139"/>
                  <a:pt x="9176016" y="5627257"/>
                </a:cubicBezTo>
                <a:cubicBezTo>
                  <a:pt x="9176016" y="5627257"/>
                  <a:pt x="9176302" y="5628376"/>
                  <a:pt x="9176302" y="5628376"/>
                </a:cubicBezTo>
                <a:cubicBezTo>
                  <a:pt x="9173993" y="5628823"/>
                  <a:pt x="9173993" y="5628823"/>
                  <a:pt x="9171396" y="5628150"/>
                </a:cubicBezTo>
                <a:cubicBezTo>
                  <a:pt x="9171682" y="5629269"/>
                  <a:pt x="9172252" y="5631507"/>
                  <a:pt x="9171097" y="5631730"/>
                </a:cubicBezTo>
                <a:cubicBezTo>
                  <a:pt x="9173963" y="5638218"/>
                  <a:pt x="9177443" y="5632850"/>
                  <a:pt x="9175973" y="5641350"/>
                </a:cubicBezTo>
                <a:cubicBezTo>
                  <a:pt x="9179723" y="5641797"/>
                  <a:pt x="9182020" y="5646048"/>
                  <a:pt x="9184317" y="5650297"/>
                </a:cubicBezTo>
                <a:cubicBezTo>
                  <a:pt x="9185171" y="5653654"/>
                  <a:pt x="9181421" y="5653207"/>
                  <a:pt x="9184871" y="5657234"/>
                </a:cubicBezTo>
                <a:cubicBezTo>
                  <a:pt x="9186882" y="5660365"/>
                  <a:pt x="9186041" y="5652312"/>
                  <a:pt x="9188638" y="5652984"/>
                </a:cubicBezTo>
                <a:cubicBezTo>
                  <a:pt x="9185771" y="5646496"/>
                  <a:pt x="9188666" y="5643589"/>
                  <a:pt x="9186370" y="5639338"/>
                </a:cubicBezTo>
                <a:cubicBezTo>
                  <a:pt x="9188396" y="5637772"/>
                  <a:pt x="9187839" y="5630838"/>
                  <a:pt x="9190735" y="5627929"/>
                </a:cubicBezTo>
                <a:cubicBezTo>
                  <a:pt x="9194770" y="5629495"/>
                  <a:pt x="9195055" y="5630614"/>
                  <a:pt x="9195325" y="5636430"/>
                </a:cubicBezTo>
                <a:cubicBezTo>
                  <a:pt x="9193015" y="5636877"/>
                  <a:pt x="9193301" y="5637995"/>
                  <a:pt x="9191859" y="5637101"/>
                </a:cubicBezTo>
                <a:cubicBezTo>
                  <a:pt x="9193001" y="5641575"/>
                  <a:pt x="9191261" y="5644260"/>
                  <a:pt x="9194426" y="5647168"/>
                </a:cubicBezTo>
                <a:cubicBezTo>
                  <a:pt x="9191247" y="5648957"/>
                  <a:pt x="9192959" y="5655667"/>
                  <a:pt x="9191504" y="5659471"/>
                </a:cubicBezTo>
                <a:cubicBezTo>
                  <a:pt x="9193499" y="5667300"/>
                  <a:pt x="9198119" y="5666406"/>
                  <a:pt x="9200415" y="5670657"/>
                </a:cubicBezTo>
                <a:cubicBezTo>
                  <a:pt x="9199574" y="5662603"/>
                  <a:pt x="9195269" y="5655221"/>
                  <a:pt x="9198748" y="5649853"/>
                </a:cubicBezTo>
                <a:cubicBezTo>
                  <a:pt x="9203069" y="5652536"/>
                  <a:pt x="9202199" y="5653879"/>
                  <a:pt x="9205350" y="5661485"/>
                </a:cubicBezTo>
                <a:cubicBezTo>
                  <a:pt x="9204194" y="5661709"/>
                  <a:pt x="9202470" y="5659695"/>
                  <a:pt x="9203040" y="5661932"/>
                </a:cubicBezTo>
                <a:cubicBezTo>
                  <a:pt x="9207361" y="5664617"/>
                  <a:pt x="9203325" y="5663051"/>
                  <a:pt x="9205335" y="5666182"/>
                </a:cubicBezTo>
                <a:cubicBezTo>
                  <a:pt x="9203597" y="5668867"/>
                  <a:pt x="9203581" y="5673565"/>
                  <a:pt x="9201555" y="5675130"/>
                </a:cubicBezTo>
                <a:cubicBezTo>
                  <a:pt x="9204707" y="5682736"/>
                  <a:pt x="9204707" y="5682736"/>
                  <a:pt x="9204978" y="5688552"/>
                </a:cubicBezTo>
                <a:cubicBezTo>
                  <a:pt x="9206133" y="5688329"/>
                  <a:pt x="9208444" y="5687881"/>
                  <a:pt x="9210169" y="5689895"/>
                </a:cubicBezTo>
                <a:cubicBezTo>
                  <a:pt x="9211879" y="5696606"/>
                  <a:pt x="9216771" y="5701528"/>
                  <a:pt x="9218753" y="5714056"/>
                </a:cubicBezTo>
                <a:cubicBezTo>
                  <a:pt x="9218454" y="5717633"/>
                  <a:pt x="9218153" y="5721214"/>
                  <a:pt x="9217570" y="5723675"/>
                </a:cubicBezTo>
                <a:cubicBezTo>
                  <a:pt x="9216127" y="5722779"/>
                  <a:pt x="9215272" y="5719424"/>
                  <a:pt x="9214118" y="5719647"/>
                </a:cubicBezTo>
                <a:cubicBezTo>
                  <a:pt x="9215259" y="5724121"/>
                  <a:pt x="9212949" y="5724569"/>
                  <a:pt x="9212933" y="5729266"/>
                </a:cubicBezTo>
                <a:cubicBezTo>
                  <a:pt x="9211207" y="5727252"/>
                  <a:pt x="9210923" y="5726134"/>
                  <a:pt x="9210638" y="5725015"/>
                </a:cubicBezTo>
                <a:cubicBezTo>
                  <a:pt x="9211793" y="5724792"/>
                  <a:pt x="9211793" y="5724792"/>
                  <a:pt x="9211793" y="5724792"/>
                </a:cubicBezTo>
                <a:cubicBezTo>
                  <a:pt x="9210653" y="5720319"/>
                  <a:pt x="9209211" y="5719424"/>
                  <a:pt x="9207187" y="5720989"/>
                </a:cubicBezTo>
                <a:cubicBezTo>
                  <a:pt x="9207758" y="5723226"/>
                  <a:pt x="9209483" y="5725240"/>
                  <a:pt x="9209768" y="5726358"/>
                </a:cubicBezTo>
                <a:cubicBezTo>
                  <a:pt x="9210054" y="5727477"/>
                  <a:pt x="9211492" y="5728371"/>
                  <a:pt x="9212064" y="5730608"/>
                </a:cubicBezTo>
                <a:cubicBezTo>
                  <a:pt x="9213504" y="5731503"/>
                  <a:pt x="9211479" y="5733069"/>
                  <a:pt x="9212050" y="5735306"/>
                </a:cubicBezTo>
                <a:cubicBezTo>
                  <a:pt x="9215514" y="5734635"/>
                  <a:pt x="9215785" y="5740452"/>
                  <a:pt x="9217511" y="5742465"/>
                </a:cubicBezTo>
                <a:cubicBezTo>
                  <a:pt x="9218367" y="5745820"/>
                  <a:pt x="9216341" y="5747386"/>
                  <a:pt x="9215756" y="5749847"/>
                </a:cubicBezTo>
                <a:cubicBezTo>
                  <a:pt x="9219762" y="5760808"/>
                  <a:pt x="9221175" y="5771098"/>
                  <a:pt x="9225195" y="5777362"/>
                </a:cubicBezTo>
                <a:cubicBezTo>
                  <a:pt x="9225779" y="5774902"/>
                  <a:pt x="9230101" y="5777586"/>
                  <a:pt x="9231243" y="5782061"/>
                </a:cubicBezTo>
                <a:cubicBezTo>
                  <a:pt x="9232668" y="5787654"/>
                  <a:pt x="9230358" y="5788099"/>
                  <a:pt x="9231212" y="5791456"/>
                </a:cubicBezTo>
                <a:cubicBezTo>
                  <a:pt x="9230059" y="5791679"/>
                  <a:pt x="9229772" y="5790561"/>
                  <a:pt x="9229488" y="5789442"/>
                </a:cubicBezTo>
                <a:cubicBezTo>
                  <a:pt x="9229488" y="5789442"/>
                  <a:pt x="9229203" y="5788323"/>
                  <a:pt x="9229203" y="5788323"/>
                </a:cubicBezTo>
                <a:cubicBezTo>
                  <a:pt x="9228047" y="5788548"/>
                  <a:pt x="9228334" y="5789667"/>
                  <a:pt x="9228334" y="5789667"/>
                </a:cubicBezTo>
                <a:cubicBezTo>
                  <a:pt x="9228617" y="5790785"/>
                  <a:pt x="9228617" y="5790785"/>
                  <a:pt x="9228617" y="5790785"/>
                </a:cubicBezTo>
                <a:cubicBezTo>
                  <a:pt x="9228903" y="5791904"/>
                  <a:pt x="9229187" y="5793022"/>
                  <a:pt x="9230628" y="5793916"/>
                </a:cubicBezTo>
                <a:cubicBezTo>
                  <a:pt x="9235504" y="5803537"/>
                  <a:pt x="9236345" y="5811588"/>
                  <a:pt x="9239198" y="5822774"/>
                </a:cubicBezTo>
                <a:cubicBezTo>
                  <a:pt x="9244345" y="5838210"/>
                  <a:pt x="9251518" y="5852079"/>
                  <a:pt x="9252344" y="5864830"/>
                </a:cubicBezTo>
                <a:cubicBezTo>
                  <a:pt x="9253784" y="5865726"/>
                  <a:pt x="9254640" y="5869081"/>
                  <a:pt x="9256665" y="5867516"/>
                </a:cubicBezTo>
                <a:cubicBezTo>
                  <a:pt x="9254955" y="5860803"/>
                  <a:pt x="9253528" y="5855211"/>
                  <a:pt x="9254413" y="5849172"/>
                </a:cubicBezTo>
                <a:cubicBezTo>
                  <a:pt x="9259319" y="5849396"/>
                  <a:pt x="9262213" y="5846488"/>
                  <a:pt x="9265680" y="5845817"/>
                </a:cubicBezTo>
                <a:cubicBezTo>
                  <a:pt x="9271412" y="5858792"/>
                  <a:pt x="9273650" y="5881833"/>
                  <a:pt x="9261813" y="5882950"/>
                </a:cubicBezTo>
                <a:cubicBezTo>
                  <a:pt x="9260387" y="5877359"/>
                  <a:pt x="9259831" y="5870424"/>
                  <a:pt x="9256650" y="5872213"/>
                </a:cubicBezTo>
                <a:cubicBezTo>
                  <a:pt x="9256636" y="5876910"/>
                  <a:pt x="9258077" y="5877805"/>
                  <a:pt x="9258931" y="5881161"/>
                </a:cubicBezTo>
                <a:cubicBezTo>
                  <a:pt x="9262068" y="5893465"/>
                  <a:pt x="9261754" y="5901743"/>
                  <a:pt x="9261155" y="5908900"/>
                </a:cubicBezTo>
                <a:cubicBezTo>
                  <a:pt x="9264307" y="5916506"/>
                  <a:pt x="9267429" y="5933506"/>
                  <a:pt x="9272306" y="5943127"/>
                </a:cubicBezTo>
                <a:cubicBezTo>
                  <a:pt x="9268809" y="5953193"/>
                  <a:pt x="9275398" y="5969523"/>
                  <a:pt x="9279977" y="5982722"/>
                </a:cubicBezTo>
                <a:cubicBezTo>
                  <a:pt x="9277352" y="5991447"/>
                  <a:pt x="9283054" y="6013816"/>
                  <a:pt x="9289086" y="6023211"/>
                </a:cubicBezTo>
                <a:cubicBezTo>
                  <a:pt x="9287931" y="6023435"/>
                  <a:pt x="9287931" y="6023435"/>
                  <a:pt x="9287931" y="6023435"/>
                </a:cubicBezTo>
                <a:cubicBezTo>
                  <a:pt x="9287931" y="6023435"/>
                  <a:pt x="9286776" y="6023659"/>
                  <a:pt x="9286776" y="6023659"/>
                </a:cubicBezTo>
                <a:cubicBezTo>
                  <a:pt x="9285621" y="6023882"/>
                  <a:pt x="9285892" y="6029699"/>
                  <a:pt x="9287333" y="6030594"/>
                </a:cubicBezTo>
                <a:cubicBezTo>
                  <a:pt x="9286476" y="6027238"/>
                  <a:pt x="9290797" y="6029924"/>
                  <a:pt x="9288502" y="6025673"/>
                </a:cubicBezTo>
                <a:cubicBezTo>
                  <a:pt x="9293393" y="6030594"/>
                  <a:pt x="9293707" y="6022318"/>
                  <a:pt x="9298028" y="6025002"/>
                </a:cubicBezTo>
                <a:cubicBezTo>
                  <a:pt x="9300324" y="6029253"/>
                  <a:pt x="9301749" y="6034845"/>
                  <a:pt x="9304046" y="6039096"/>
                </a:cubicBezTo>
                <a:cubicBezTo>
                  <a:pt x="9304046" y="6039096"/>
                  <a:pt x="9303176" y="6040438"/>
                  <a:pt x="9303461" y="6041556"/>
                </a:cubicBezTo>
                <a:cubicBezTo>
                  <a:pt x="9303461" y="6041556"/>
                  <a:pt x="9303745" y="6042676"/>
                  <a:pt x="9303745" y="6042676"/>
                </a:cubicBezTo>
                <a:cubicBezTo>
                  <a:pt x="9303745" y="6042676"/>
                  <a:pt x="9304031" y="6043794"/>
                  <a:pt x="9304031" y="6043794"/>
                </a:cubicBezTo>
                <a:cubicBezTo>
                  <a:pt x="9305471" y="6044689"/>
                  <a:pt x="9305471" y="6044689"/>
                  <a:pt x="9305186" y="6043570"/>
                </a:cubicBezTo>
                <a:cubicBezTo>
                  <a:pt x="9306056" y="6042227"/>
                  <a:pt x="9305771" y="6041110"/>
                  <a:pt x="9305487" y="6039991"/>
                </a:cubicBezTo>
                <a:cubicBezTo>
                  <a:pt x="9305487" y="6039991"/>
                  <a:pt x="9305487" y="6039991"/>
                  <a:pt x="9306641" y="6039767"/>
                </a:cubicBezTo>
                <a:cubicBezTo>
                  <a:pt x="9308667" y="6038201"/>
                  <a:pt x="9308651" y="6042899"/>
                  <a:pt x="9310377" y="6044912"/>
                </a:cubicBezTo>
                <a:cubicBezTo>
                  <a:pt x="9312688" y="6044466"/>
                  <a:pt x="9314998" y="6044018"/>
                  <a:pt x="9318463" y="6043347"/>
                </a:cubicBezTo>
                <a:cubicBezTo>
                  <a:pt x="9319019" y="6050281"/>
                  <a:pt x="9323083" y="6042452"/>
                  <a:pt x="9323925" y="6050505"/>
                </a:cubicBezTo>
                <a:cubicBezTo>
                  <a:pt x="9327975" y="6047375"/>
                  <a:pt x="9325122" y="6036190"/>
                  <a:pt x="9331185" y="6036190"/>
                </a:cubicBezTo>
                <a:cubicBezTo>
                  <a:pt x="9331185" y="6036190"/>
                  <a:pt x="9331470" y="6037309"/>
                  <a:pt x="9331470" y="6037309"/>
                </a:cubicBezTo>
                <a:cubicBezTo>
                  <a:pt x="9331755" y="6038427"/>
                  <a:pt x="9331755" y="6038427"/>
                  <a:pt x="9332041" y="6039545"/>
                </a:cubicBezTo>
                <a:cubicBezTo>
                  <a:pt x="9334321" y="6048493"/>
                  <a:pt x="9330555" y="6052743"/>
                  <a:pt x="9331982" y="6058336"/>
                </a:cubicBezTo>
                <a:cubicBezTo>
                  <a:pt x="9333436" y="6054533"/>
                  <a:pt x="9332837" y="6061692"/>
                  <a:pt x="9335432" y="6062362"/>
                </a:cubicBezTo>
                <a:cubicBezTo>
                  <a:pt x="9335147" y="6061244"/>
                  <a:pt x="9334577" y="6059008"/>
                  <a:pt x="9336887" y="6058560"/>
                </a:cubicBezTo>
                <a:cubicBezTo>
                  <a:pt x="9341779" y="6063482"/>
                  <a:pt x="9340067" y="6056770"/>
                  <a:pt x="9342663" y="6057442"/>
                </a:cubicBezTo>
                <a:cubicBezTo>
                  <a:pt x="9341224" y="6056547"/>
                  <a:pt x="9342934" y="6063258"/>
                  <a:pt x="9344388" y="6059456"/>
                </a:cubicBezTo>
                <a:cubicBezTo>
                  <a:pt x="9345544" y="6059231"/>
                  <a:pt x="9341523" y="6052968"/>
                  <a:pt x="9344988" y="6052297"/>
                </a:cubicBezTo>
                <a:cubicBezTo>
                  <a:pt x="9350165" y="6058338"/>
                  <a:pt x="9356225" y="6058338"/>
                  <a:pt x="9360530" y="6065720"/>
                </a:cubicBezTo>
                <a:cubicBezTo>
                  <a:pt x="9363127" y="6066392"/>
                  <a:pt x="9361701" y="6060798"/>
                  <a:pt x="9362001" y="6057220"/>
                </a:cubicBezTo>
                <a:cubicBezTo>
                  <a:pt x="9361131" y="6058562"/>
                  <a:pt x="9360546" y="6061022"/>
                  <a:pt x="9358250" y="6056772"/>
                </a:cubicBezTo>
                <a:cubicBezTo>
                  <a:pt x="9357409" y="6048719"/>
                  <a:pt x="9360005" y="6049391"/>
                  <a:pt x="9363185" y="6047601"/>
                </a:cubicBezTo>
                <a:cubicBezTo>
                  <a:pt x="9367506" y="6050285"/>
                  <a:pt x="9370371" y="6056773"/>
                  <a:pt x="9373538" y="6059681"/>
                </a:cubicBezTo>
                <a:cubicBezTo>
                  <a:pt x="9375847" y="6059235"/>
                  <a:pt x="9374706" y="6054760"/>
                  <a:pt x="9373566" y="6050285"/>
                </a:cubicBezTo>
                <a:cubicBezTo>
                  <a:pt x="9380497" y="6048944"/>
                  <a:pt x="9385988" y="6046708"/>
                  <a:pt x="9390623" y="6041116"/>
                </a:cubicBezTo>
                <a:cubicBezTo>
                  <a:pt x="9398980" y="6045367"/>
                  <a:pt x="9396311" y="6068183"/>
                  <a:pt x="9404383" y="6071316"/>
                </a:cubicBezTo>
                <a:cubicBezTo>
                  <a:pt x="9405852" y="6062814"/>
                  <a:pt x="9412740" y="6075566"/>
                  <a:pt x="9417374" y="6069975"/>
                </a:cubicBezTo>
                <a:cubicBezTo>
                  <a:pt x="9418529" y="6069751"/>
                  <a:pt x="9419670" y="6074225"/>
                  <a:pt x="9420541" y="6072883"/>
                </a:cubicBezTo>
                <a:cubicBezTo>
                  <a:pt x="9420840" y="6069303"/>
                  <a:pt x="9423150" y="6068857"/>
                  <a:pt x="9423735" y="6066397"/>
                </a:cubicBezTo>
                <a:cubicBezTo>
                  <a:pt x="9422879" y="6063040"/>
                  <a:pt x="9421439" y="6062145"/>
                  <a:pt x="9421740" y="6058565"/>
                </a:cubicBezTo>
                <a:cubicBezTo>
                  <a:pt x="9419428" y="6059014"/>
                  <a:pt x="9417417" y="6055882"/>
                  <a:pt x="9415692" y="6053869"/>
                </a:cubicBezTo>
                <a:cubicBezTo>
                  <a:pt x="9415707" y="6049170"/>
                  <a:pt x="9415723" y="6044473"/>
                  <a:pt x="9419185" y="6043802"/>
                </a:cubicBezTo>
                <a:cubicBezTo>
                  <a:pt x="9422067" y="6045592"/>
                  <a:pt x="9422608" y="6057224"/>
                  <a:pt x="9424920" y="6056777"/>
                </a:cubicBezTo>
                <a:cubicBezTo>
                  <a:pt x="9427799" y="6058566"/>
                  <a:pt x="9425219" y="6053197"/>
                  <a:pt x="9426088" y="6051855"/>
                </a:cubicBezTo>
                <a:cubicBezTo>
                  <a:pt x="9429225" y="6064159"/>
                  <a:pt x="9431821" y="6064830"/>
                  <a:pt x="9434403" y="6070199"/>
                </a:cubicBezTo>
                <a:cubicBezTo>
                  <a:pt x="9442473" y="6073332"/>
                  <a:pt x="9441918" y="6066397"/>
                  <a:pt x="9448848" y="6065056"/>
                </a:cubicBezTo>
                <a:cubicBezTo>
                  <a:pt x="9448592" y="6054541"/>
                  <a:pt x="9453768" y="6060582"/>
                  <a:pt x="9458689" y="6056109"/>
                </a:cubicBezTo>
                <a:cubicBezTo>
                  <a:pt x="9462425" y="6061254"/>
                  <a:pt x="9460099" y="6066398"/>
                  <a:pt x="9462110" y="6069531"/>
                </a:cubicBezTo>
                <a:cubicBezTo>
                  <a:pt x="9467871" y="6073110"/>
                  <a:pt x="9468199" y="6060136"/>
                  <a:pt x="9468799" y="6052977"/>
                </a:cubicBezTo>
                <a:cubicBezTo>
                  <a:pt x="9474561" y="6056557"/>
                  <a:pt x="9476315" y="6049175"/>
                  <a:pt x="9481791" y="6051637"/>
                </a:cubicBezTo>
                <a:cubicBezTo>
                  <a:pt x="9483274" y="6038438"/>
                  <a:pt x="9483318" y="6024345"/>
                  <a:pt x="9486527" y="6013160"/>
                </a:cubicBezTo>
                <a:cubicBezTo>
                  <a:pt x="9485386" y="6008687"/>
                  <a:pt x="9485687" y="6005107"/>
                  <a:pt x="9483960" y="6003093"/>
                </a:cubicBezTo>
                <a:cubicBezTo>
                  <a:pt x="9477900" y="6003093"/>
                  <a:pt x="9481907" y="6014055"/>
                  <a:pt x="9479012" y="6016963"/>
                </a:cubicBezTo>
                <a:cubicBezTo>
                  <a:pt x="9477572" y="6016068"/>
                  <a:pt x="9477002" y="6013830"/>
                  <a:pt x="9474706" y="6009580"/>
                </a:cubicBezTo>
                <a:cubicBezTo>
                  <a:pt x="9476161" y="6005778"/>
                  <a:pt x="9476745" y="6003317"/>
                  <a:pt x="9476475" y="5997500"/>
                </a:cubicBezTo>
                <a:cubicBezTo>
                  <a:pt x="9476774" y="5993922"/>
                  <a:pt x="9477359" y="5991461"/>
                  <a:pt x="9477943" y="5988999"/>
                </a:cubicBezTo>
                <a:cubicBezTo>
                  <a:pt x="9478813" y="5987659"/>
                  <a:pt x="9478528" y="5986540"/>
                  <a:pt x="9478528" y="5986540"/>
                </a:cubicBezTo>
                <a:cubicBezTo>
                  <a:pt x="9479683" y="5986315"/>
                  <a:pt x="9479683" y="5986315"/>
                  <a:pt x="9479683" y="5986315"/>
                </a:cubicBezTo>
                <a:cubicBezTo>
                  <a:pt x="9480269" y="5983855"/>
                  <a:pt x="9480283" y="5979158"/>
                  <a:pt x="9478273" y="5976025"/>
                </a:cubicBezTo>
                <a:cubicBezTo>
                  <a:pt x="9475677" y="5975355"/>
                  <a:pt x="9476532" y="5978709"/>
                  <a:pt x="9476233" y="5982290"/>
                </a:cubicBezTo>
                <a:cubicBezTo>
                  <a:pt x="9477673" y="5983184"/>
                  <a:pt x="9477673" y="5983184"/>
                  <a:pt x="9477673" y="5983184"/>
                </a:cubicBezTo>
                <a:cubicBezTo>
                  <a:pt x="9476803" y="5984526"/>
                  <a:pt x="9476803" y="5984526"/>
                  <a:pt x="9475934" y="5985868"/>
                </a:cubicBezTo>
                <a:cubicBezTo>
                  <a:pt x="9475349" y="5988328"/>
                  <a:pt x="9475050" y="5991908"/>
                  <a:pt x="9474749" y="5995487"/>
                </a:cubicBezTo>
                <a:cubicBezTo>
                  <a:pt x="9473594" y="5995710"/>
                  <a:pt x="9473008" y="5998171"/>
                  <a:pt x="9470413" y="5997500"/>
                </a:cubicBezTo>
                <a:cubicBezTo>
                  <a:pt x="9470099" y="6005777"/>
                  <a:pt x="9472952" y="6016962"/>
                  <a:pt x="9472352" y="6024120"/>
                </a:cubicBezTo>
                <a:cubicBezTo>
                  <a:pt x="9469171" y="6025910"/>
                  <a:pt x="9467747" y="6020317"/>
                  <a:pt x="9466019" y="6018304"/>
                </a:cubicBezTo>
                <a:cubicBezTo>
                  <a:pt x="9464894" y="6009132"/>
                  <a:pt x="9462328" y="5999065"/>
                  <a:pt x="9464081" y="5991684"/>
                </a:cubicBezTo>
                <a:cubicBezTo>
                  <a:pt x="9468117" y="5993249"/>
                  <a:pt x="9470457" y="5983408"/>
                  <a:pt x="9471342" y="5977368"/>
                </a:cubicBezTo>
                <a:cubicBezTo>
                  <a:pt x="9473082" y="5974684"/>
                  <a:pt x="9474821" y="5971998"/>
                  <a:pt x="9475122" y="5968419"/>
                </a:cubicBezTo>
                <a:cubicBezTo>
                  <a:pt x="9476276" y="5968196"/>
                  <a:pt x="9476861" y="5965735"/>
                  <a:pt x="9477731" y="5964393"/>
                </a:cubicBezTo>
                <a:cubicBezTo>
                  <a:pt x="9478601" y="5963051"/>
                  <a:pt x="9477161" y="5962156"/>
                  <a:pt x="9478315" y="5961933"/>
                </a:cubicBezTo>
                <a:cubicBezTo>
                  <a:pt x="9473153" y="5951195"/>
                  <a:pt x="9471471" y="5935088"/>
                  <a:pt x="9466582" y="5930166"/>
                </a:cubicBezTo>
                <a:cubicBezTo>
                  <a:pt x="9465425" y="5930390"/>
                  <a:pt x="9465425" y="5930390"/>
                  <a:pt x="9465425" y="5930390"/>
                </a:cubicBezTo>
                <a:cubicBezTo>
                  <a:pt x="9466010" y="5927929"/>
                  <a:pt x="9465439" y="5925692"/>
                  <a:pt x="9466024" y="5923232"/>
                </a:cubicBezTo>
                <a:cubicBezTo>
                  <a:pt x="9471230" y="5919876"/>
                  <a:pt x="9468978" y="5901533"/>
                  <a:pt x="9463516" y="5894375"/>
                </a:cubicBezTo>
                <a:cubicBezTo>
                  <a:pt x="9456586" y="5895717"/>
                  <a:pt x="9453091" y="5905782"/>
                  <a:pt x="9458253" y="5916520"/>
                </a:cubicBezTo>
                <a:cubicBezTo>
                  <a:pt x="9462289" y="5918086"/>
                  <a:pt x="9461419" y="5919428"/>
                  <a:pt x="9464584" y="5922337"/>
                </a:cubicBezTo>
                <a:cubicBezTo>
                  <a:pt x="9463999" y="5924798"/>
                  <a:pt x="9464569" y="5927034"/>
                  <a:pt x="9465140" y="5929271"/>
                </a:cubicBezTo>
                <a:cubicBezTo>
                  <a:pt x="9463115" y="5930838"/>
                  <a:pt x="9458209" y="5930614"/>
                  <a:pt x="9461361" y="5938219"/>
                </a:cubicBezTo>
                <a:cubicBezTo>
                  <a:pt x="9465110" y="5938667"/>
                  <a:pt x="9467392" y="5947615"/>
                  <a:pt x="9469388" y="5955445"/>
                </a:cubicBezTo>
                <a:cubicBezTo>
                  <a:pt x="9470500" y="5969314"/>
                  <a:pt x="9459578" y="5954997"/>
                  <a:pt x="9456411" y="5952089"/>
                </a:cubicBezTo>
                <a:cubicBezTo>
                  <a:pt x="9455256" y="5952311"/>
                  <a:pt x="9453231" y="5953877"/>
                  <a:pt x="9452947" y="5952759"/>
                </a:cubicBezTo>
                <a:cubicBezTo>
                  <a:pt x="9449495" y="5948731"/>
                  <a:pt x="9450666" y="5943812"/>
                  <a:pt x="9450094" y="5941575"/>
                </a:cubicBezTo>
                <a:cubicBezTo>
                  <a:pt x="9451534" y="5942469"/>
                  <a:pt x="9450679" y="5939113"/>
                  <a:pt x="9453275" y="5939784"/>
                </a:cubicBezTo>
                <a:cubicBezTo>
                  <a:pt x="9452162" y="5925914"/>
                  <a:pt x="9458268" y="5911823"/>
                  <a:pt x="9448500" y="5897281"/>
                </a:cubicBezTo>
                <a:cubicBezTo>
                  <a:pt x="9443024" y="5894821"/>
                  <a:pt x="9443579" y="5901754"/>
                  <a:pt x="9440684" y="5904662"/>
                </a:cubicBezTo>
                <a:cubicBezTo>
                  <a:pt x="9435793" y="5899741"/>
                  <a:pt x="9428321" y="5889451"/>
                  <a:pt x="9422816" y="5896384"/>
                </a:cubicBezTo>
                <a:cubicBezTo>
                  <a:pt x="9421960" y="5893029"/>
                  <a:pt x="9420236" y="5891016"/>
                  <a:pt x="9419094" y="5886542"/>
                </a:cubicBezTo>
                <a:cubicBezTo>
                  <a:pt x="9427794" y="5873119"/>
                  <a:pt x="9438775" y="5868648"/>
                  <a:pt x="9442870" y="5851422"/>
                </a:cubicBezTo>
                <a:cubicBezTo>
                  <a:pt x="9442014" y="5848068"/>
                  <a:pt x="9440858" y="5848291"/>
                  <a:pt x="9440286" y="5846053"/>
                </a:cubicBezTo>
                <a:cubicBezTo>
                  <a:pt x="9442176" y="5841579"/>
                  <a:pt x="9442915" y="5836155"/>
                  <a:pt x="9443259" y="5830367"/>
                </a:cubicBezTo>
                <a:lnTo>
                  <a:pt x="9443728" y="5816264"/>
                </a:lnTo>
                <a:lnTo>
                  <a:pt x="9445109" y="5812868"/>
                </a:lnTo>
                <a:lnTo>
                  <a:pt x="9443810" y="5813867"/>
                </a:lnTo>
                <a:lnTo>
                  <a:pt x="9443856" y="5812500"/>
                </a:lnTo>
                <a:cubicBezTo>
                  <a:pt x="9439576" y="5795721"/>
                  <a:pt x="9443642" y="5787893"/>
                  <a:pt x="9439079" y="5769996"/>
                </a:cubicBezTo>
                <a:lnTo>
                  <a:pt x="9440478" y="5767396"/>
                </a:lnTo>
                <a:lnTo>
                  <a:pt x="9441736" y="5768421"/>
                </a:lnTo>
                <a:cubicBezTo>
                  <a:pt x="9442777" y="5768831"/>
                  <a:pt x="9443998" y="5768846"/>
                  <a:pt x="9445678" y="5768391"/>
                </a:cubicBezTo>
                <a:cubicBezTo>
                  <a:pt x="9446799" y="5768087"/>
                  <a:pt x="9446799" y="5768087"/>
                  <a:pt x="9446799" y="5768087"/>
                </a:cubicBezTo>
                <a:cubicBezTo>
                  <a:pt x="9447918" y="5767784"/>
                  <a:pt x="9447918" y="5767784"/>
                  <a:pt x="9448636" y="5766206"/>
                </a:cubicBezTo>
                <a:cubicBezTo>
                  <a:pt x="9448636" y="5766206"/>
                  <a:pt x="9449756" y="5765904"/>
                  <a:pt x="9449756" y="5765904"/>
                </a:cubicBezTo>
                <a:cubicBezTo>
                  <a:pt x="9448322" y="5769057"/>
                  <a:pt x="9449843" y="5770027"/>
                  <a:pt x="9453606" y="5770391"/>
                </a:cubicBezTo>
                <a:cubicBezTo>
                  <a:pt x="9456564" y="5768208"/>
                  <a:pt x="9459610" y="5770149"/>
                  <a:pt x="9462480" y="5763841"/>
                </a:cubicBezTo>
                <a:cubicBezTo>
                  <a:pt x="9464404" y="5766084"/>
                  <a:pt x="9458490" y="5770451"/>
                  <a:pt x="9464089" y="5768935"/>
                </a:cubicBezTo>
                <a:cubicBezTo>
                  <a:pt x="9464002" y="5764811"/>
                  <a:pt x="9468255" y="5770572"/>
                  <a:pt x="9471614" y="5769663"/>
                </a:cubicBezTo>
                <a:cubicBezTo>
                  <a:pt x="9476007" y="5764324"/>
                  <a:pt x="9471441" y="5761415"/>
                  <a:pt x="9469743" y="5752197"/>
                </a:cubicBezTo>
                <a:cubicBezTo>
                  <a:pt x="9465262" y="5753409"/>
                  <a:pt x="9464947" y="5756260"/>
                  <a:pt x="9461586" y="5757170"/>
                </a:cubicBezTo>
                <a:cubicBezTo>
                  <a:pt x="9460782" y="5754623"/>
                  <a:pt x="9457421" y="5755533"/>
                  <a:pt x="9455497" y="5753289"/>
                </a:cubicBezTo>
                <a:cubicBezTo>
                  <a:pt x="9454779" y="5754866"/>
                  <a:pt x="9456302" y="5755837"/>
                  <a:pt x="9454062" y="5756443"/>
                </a:cubicBezTo>
                <a:cubicBezTo>
                  <a:pt x="9453256" y="5753896"/>
                  <a:pt x="9453256" y="5753896"/>
                  <a:pt x="9453256" y="5753896"/>
                </a:cubicBezTo>
                <a:cubicBezTo>
                  <a:pt x="9457019" y="5754260"/>
                  <a:pt x="9455007" y="5747891"/>
                  <a:pt x="9451646" y="5748802"/>
                </a:cubicBezTo>
                <a:cubicBezTo>
                  <a:pt x="9452051" y="5750076"/>
                  <a:pt x="9451331" y="5751653"/>
                  <a:pt x="9450527" y="5749105"/>
                </a:cubicBezTo>
                <a:cubicBezTo>
                  <a:pt x="9454604" y="5746618"/>
                  <a:pt x="9455408" y="5749165"/>
                  <a:pt x="9460204" y="5745102"/>
                </a:cubicBezTo>
                <a:cubicBezTo>
                  <a:pt x="9459399" y="5742554"/>
                  <a:pt x="9463478" y="5740067"/>
                  <a:pt x="9462672" y="5737521"/>
                </a:cubicBezTo>
                <a:cubicBezTo>
                  <a:pt x="9458909" y="5737157"/>
                  <a:pt x="9459715" y="5739705"/>
                  <a:pt x="9458997" y="5741281"/>
                </a:cubicBezTo>
                <a:cubicBezTo>
                  <a:pt x="9458192" y="5738734"/>
                  <a:pt x="9457790" y="5737460"/>
                  <a:pt x="9457388" y="5736187"/>
                </a:cubicBezTo>
                <a:cubicBezTo>
                  <a:pt x="9466750" y="5735034"/>
                  <a:pt x="9472176" y="5725269"/>
                  <a:pt x="9474275" y="5735761"/>
                </a:cubicBezTo>
                <a:cubicBezTo>
                  <a:pt x="9473872" y="5734486"/>
                  <a:pt x="9474992" y="5734183"/>
                  <a:pt x="9476113" y="5733880"/>
                </a:cubicBezTo>
                <a:cubicBezTo>
                  <a:pt x="9476113" y="5733880"/>
                  <a:pt x="9475396" y="5735458"/>
                  <a:pt x="9475396" y="5735458"/>
                </a:cubicBezTo>
                <a:cubicBezTo>
                  <a:pt x="9475798" y="5736732"/>
                  <a:pt x="9476201" y="5738005"/>
                  <a:pt x="9476201" y="5738005"/>
                </a:cubicBezTo>
                <a:cubicBezTo>
                  <a:pt x="9477005" y="5740552"/>
                  <a:pt x="9477811" y="5743098"/>
                  <a:pt x="9480453" y="5743766"/>
                </a:cubicBezTo>
                <a:cubicBezTo>
                  <a:pt x="9480453" y="5743766"/>
                  <a:pt x="9480855" y="5745039"/>
                  <a:pt x="9481975" y="5744735"/>
                </a:cubicBezTo>
                <a:cubicBezTo>
                  <a:pt x="9483498" y="5745706"/>
                  <a:pt x="9484617" y="5745403"/>
                  <a:pt x="9486141" y="5746373"/>
                </a:cubicBezTo>
                <a:cubicBezTo>
                  <a:pt x="9487261" y="5746070"/>
                  <a:pt x="9487261" y="5746070"/>
                  <a:pt x="9487662" y="5747343"/>
                </a:cubicBezTo>
                <a:cubicBezTo>
                  <a:pt x="9487662" y="5747343"/>
                  <a:pt x="9488067" y="5748616"/>
                  <a:pt x="9488067" y="5748616"/>
                </a:cubicBezTo>
                <a:cubicBezTo>
                  <a:pt x="9488468" y="5749890"/>
                  <a:pt x="9488468" y="5749890"/>
                  <a:pt x="9489588" y="5749586"/>
                </a:cubicBezTo>
                <a:cubicBezTo>
                  <a:pt x="9490709" y="5749283"/>
                  <a:pt x="9490709" y="5749283"/>
                  <a:pt x="9491425" y="5747707"/>
                </a:cubicBezTo>
                <a:cubicBezTo>
                  <a:pt x="9491023" y="5746433"/>
                  <a:pt x="9491023" y="5746433"/>
                  <a:pt x="9491023" y="5746433"/>
                </a:cubicBezTo>
                <a:cubicBezTo>
                  <a:pt x="9492142" y="5746130"/>
                  <a:pt x="9492142" y="5746130"/>
                  <a:pt x="9492142" y="5746130"/>
                </a:cubicBezTo>
                <a:cubicBezTo>
                  <a:pt x="9495906" y="5746493"/>
                  <a:pt x="9496395" y="5751890"/>
                  <a:pt x="9500877" y="5750677"/>
                </a:cubicBezTo>
                <a:cubicBezTo>
                  <a:pt x="9501279" y="5751951"/>
                  <a:pt x="9501279" y="5751951"/>
                  <a:pt x="9501279" y="5751951"/>
                </a:cubicBezTo>
                <a:cubicBezTo>
                  <a:pt x="9500561" y="5753528"/>
                  <a:pt x="9500561" y="5753528"/>
                  <a:pt x="9500561" y="5753528"/>
                </a:cubicBezTo>
                <a:cubicBezTo>
                  <a:pt x="9502083" y="5754498"/>
                  <a:pt x="9502083" y="5754498"/>
                  <a:pt x="9502083" y="5754498"/>
                </a:cubicBezTo>
                <a:cubicBezTo>
                  <a:pt x="9502083" y="5754498"/>
                  <a:pt x="9503607" y="5755468"/>
                  <a:pt x="9504725" y="5755165"/>
                </a:cubicBezTo>
                <a:cubicBezTo>
                  <a:pt x="9496973" y="5761411"/>
                  <a:pt x="9498897" y="5763656"/>
                  <a:pt x="9495309" y="5771540"/>
                </a:cubicBezTo>
                <a:cubicBezTo>
                  <a:pt x="9497550" y="5770933"/>
                  <a:pt x="9499791" y="5770326"/>
                  <a:pt x="9500192" y="5771600"/>
                </a:cubicBezTo>
                <a:cubicBezTo>
                  <a:pt x="9499072" y="5771904"/>
                  <a:pt x="9495712" y="5772814"/>
                  <a:pt x="9496115" y="5774088"/>
                </a:cubicBezTo>
                <a:cubicBezTo>
                  <a:pt x="9500280" y="5775724"/>
                  <a:pt x="9498355" y="5773480"/>
                  <a:pt x="9502835" y="5772268"/>
                </a:cubicBezTo>
                <a:cubicBezTo>
                  <a:pt x="9499966" y="5778575"/>
                  <a:pt x="9505882" y="5774207"/>
                  <a:pt x="9507403" y="5775177"/>
                </a:cubicBezTo>
                <a:cubicBezTo>
                  <a:pt x="9508610" y="5779000"/>
                  <a:pt x="9498215" y="5784579"/>
                  <a:pt x="9501260" y="5786520"/>
                </a:cubicBezTo>
                <a:cubicBezTo>
                  <a:pt x="9503010" y="5780515"/>
                  <a:pt x="9502870" y="5791613"/>
                  <a:pt x="9505828" y="5789430"/>
                </a:cubicBezTo>
                <a:cubicBezTo>
                  <a:pt x="9506142" y="5786579"/>
                  <a:pt x="9511025" y="5786639"/>
                  <a:pt x="9511743" y="5785063"/>
                </a:cubicBezTo>
                <a:cubicBezTo>
                  <a:pt x="9510711" y="5789490"/>
                  <a:pt x="9514560" y="5793977"/>
                  <a:pt x="9522084" y="5794705"/>
                </a:cubicBezTo>
                <a:cubicBezTo>
                  <a:pt x="9521456" y="5800406"/>
                  <a:pt x="9518095" y="5801315"/>
                  <a:pt x="9520824" y="5806106"/>
                </a:cubicBezTo>
                <a:cubicBezTo>
                  <a:pt x="9514017" y="5803802"/>
                  <a:pt x="9520194" y="5811807"/>
                  <a:pt x="9514909" y="5810473"/>
                </a:cubicBezTo>
                <a:cubicBezTo>
                  <a:pt x="9516833" y="5812717"/>
                  <a:pt x="9519250" y="5820358"/>
                  <a:pt x="9515487" y="5819996"/>
                </a:cubicBezTo>
                <a:cubicBezTo>
                  <a:pt x="9522294" y="5822298"/>
                  <a:pt x="9526774" y="5821085"/>
                  <a:pt x="9529732" y="5818902"/>
                </a:cubicBezTo>
                <a:cubicBezTo>
                  <a:pt x="9528210" y="5817932"/>
                  <a:pt x="9535964" y="5811684"/>
                  <a:pt x="9533233" y="5806894"/>
                </a:cubicBezTo>
                <a:cubicBezTo>
                  <a:pt x="9532113" y="5807198"/>
                  <a:pt x="9529873" y="5807804"/>
                  <a:pt x="9529470" y="5806529"/>
                </a:cubicBezTo>
                <a:cubicBezTo>
                  <a:pt x="9533145" y="5802769"/>
                  <a:pt x="9528262" y="5802709"/>
                  <a:pt x="9533058" y="5798646"/>
                </a:cubicBezTo>
                <a:cubicBezTo>
                  <a:pt x="9533233" y="5806894"/>
                  <a:pt x="9539953" y="5805075"/>
                  <a:pt x="9544205" y="5810835"/>
                </a:cubicBezTo>
                <a:cubicBezTo>
                  <a:pt x="9545011" y="5813382"/>
                  <a:pt x="9544695" y="5816232"/>
                  <a:pt x="9545815" y="5815928"/>
                </a:cubicBezTo>
                <a:cubicBezTo>
                  <a:pt x="9547740" y="5818173"/>
                  <a:pt x="9550296" y="5814715"/>
                  <a:pt x="9550698" y="5815988"/>
                </a:cubicBezTo>
                <a:cubicBezTo>
                  <a:pt x="9551101" y="5817262"/>
                  <a:pt x="9547425" y="5821024"/>
                  <a:pt x="9548948" y="5821994"/>
                </a:cubicBezTo>
                <a:cubicBezTo>
                  <a:pt x="9556070" y="5821446"/>
                  <a:pt x="9550698" y="5815988"/>
                  <a:pt x="9553656" y="5813805"/>
                </a:cubicBezTo>
                <a:cubicBezTo>
                  <a:pt x="9554460" y="5816352"/>
                  <a:pt x="9554863" y="5817627"/>
                  <a:pt x="9554145" y="5819203"/>
                </a:cubicBezTo>
                <a:cubicBezTo>
                  <a:pt x="9559029" y="5819263"/>
                  <a:pt x="9561181" y="5814533"/>
                  <a:pt x="9559029" y="5819263"/>
                </a:cubicBezTo>
                <a:cubicBezTo>
                  <a:pt x="9567588" y="5815563"/>
                  <a:pt x="9570141" y="5812106"/>
                  <a:pt x="9574622" y="5810893"/>
                </a:cubicBezTo>
                <a:cubicBezTo>
                  <a:pt x="9574622" y="5810893"/>
                  <a:pt x="9574622" y="5810893"/>
                  <a:pt x="9575025" y="5812166"/>
                </a:cubicBezTo>
                <a:cubicBezTo>
                  <a:pt x="9581342" y="5809072"/>
                  <a:pt x="9578612" y="5804282"/>
                  <a:pt x="9588378" y="5804402"/>
                </a:cubicBezTo>
                <a:cubicBezTo>
                  <a:pt x="9584703" y="5808164"/>
                  <a:pt x="9596306" y="5806403"/>
                  <a:pt x="9590390" y="5810771"/>
                </a:cubicBezTo>
                <a:cubicBezTo>
                  <a:pt x="9589183" y="5806949"/>
                  <a:pt x="9588866" y="5809800"/>
                  <a:pt x="9587029" y="5811680"/>
                </a:cubicBezTo>
                <a:cubicBezTo>
                  <a:pt x="9586628" y="5810406"/>
                  <a:pt x="9586628" y="5810406"/>
                  <a:pt x="9585507" y="5810709"/>
                </a:cubicBezTo>
                <a:cubicBezTo>
                  <a:pt x="9583985" y="5809740"/>
                  <a:pt x="9582865" y="5810043"/>
                  <a:pt x="9582148" y="5811619"/>
                </a:cubicBezTo>
                <a:cubicBezTo>
                  <a:pt x="9581429" y="5813197"/>
                  <a:pt x="9581831" y="5814471"/>
                  <a:pt x="9581831" y="5814471"/>
                </a:cubicBezTo>
                <a:cubicBezTo>
                  <a:pt x="9580713" y="5814774"/>
                  <a:pt x="9580713" y="5814774"/>
                  <a:pt x="9580713" y="5814774"/>
                </a:cubicBezTo>
                <a:cubicBezTo>
                  <a:pt x="9579277" y="5817927"/>
                  <a:pt x="9583441" y="5819563"/>
                  <a:pt x="9583530" y="5823689"/>
                </a:cubicBezTo>
                <a:cubicBezTo>
                  <a:pt x="9582409" y="5823991"/>
                  <a:pt x="9582409" y="5823991"/>
                  <a:pt x="9582812" y="5825265"/>
                </a:cubicBezTo>
                <a:cubicBezTo>
                  <a:pt x="9582812" y="5825265"/>
                  <a:pt x="9583214" y="5826539"/>
                  <a:pt x="9582095" y="5826842"/>
                </a:cubicBezTo>
                <a:cubicBezTo>
                  <a:pt x="9582095" y="5826842"/>
                  <a:pt x="9580974" y="5827145"/>
                  <a:pt x="9579854" y="5827448"/>
                </a:cubicBezTo>
                <a:cubicBezTo>
                  <a:pt x="9578647" y="5823628"/>
                  <a:pt x="9565118" y="5823144"/>
                  <a:pt x="9562389" y="5818353"/>
                </a:cubicBezTo>
                <a:cubicBezTo>
                  <a:pt x="9560236" y="5823084"/>
                  <a:pt x="9553200" y="5827754"/>
                  <a:pt x="9551363" y="5829635"/>
                </a:cubicBezTo>
                <a:cubicBezTo>
                  <a:pt x="9558888" y="5830360"/>
                  <a:pt x="9548808" y="5833092"/>
                  <a:pt x="9551852" y="5835032"/>
                </a:cubicBezTo>
                <a:cubicBezTo>
                  <a:pt x="9550732" y="5835335"/>
                  <a:pt x="9549613" y="5835639"/>
                  <a:pt x="9550016" y="5836912"/>
                </a:cubicBezTo>
                <a:cubicBezTo>
                  <a:pt x="9543925" y="5833032"/>
                  <a:pt x="9543750" y="5824783"/>
                  <a:pt x="9538465" y="5823449"/>
                </a:cubicBezTo>
                <a:cubicBezTo>
                  <a:pt x="9538868" y="5824723"/>
                  <a:pt x="9537747" y="5825027"/>
                  <a:pt x="9535105" y="5824358"/>
                </a:cubicBezTo>
                <a:cubicBezTo>
                  <a:pt x="9536311" y="5828180"/>
                  <a:pt x="9534072" y="5828786"/>
                  <a:pt x="9533757" y="5831636"/>
                </a:cubicBezTo>
                <a:cubicBezTo>
                  <a:pt x="9530310" y="5828423"/>
                  <a:pt x="9527123" y="5837581"/>
                  <a:pt x="9530485" y="5836671"/>
                </a:cubicBezTo>
                <a:cubicBezTo>
                  <a:pt x="9531202" y="5835093"/>
                  <a:pt x="9533127" y="5837338"/>
                  <a:pt x="9534159" y="5832910"/>
                </a:cubicBezTo>
                <a:cubicBezTo>
                  <a:pt x="9536085" y="5835155"/>
                  <a:pt x="9534737" y="5842432"/>
                  <a:pt x="9539216" y="5841219"/>
                </a:cubicBezTo>
                <a:cubicBezTo>
                  <a:pt x="9539935" y="5839641"/>
                  <a:pt x="9540740" y="5842189"/>
                  <a:pt x="9542665" y="5844432"/>
                </a:cubicBezTo>
                <a:cubicBezTo>
                  <a:pt x="9542665" y="5844432"/>
                  <a:pt x="9543069" y="5845705"/>
                  <a:pt x="9541948" y="5846010"/>
                </a:cubicBezTo>
                <a:cubicBezTo>
                  <a:pt x="9539707" y="5846617"/>
                  <a:pt x="9538990" y="5848193"/>
                  <a:pt x="9538272" y="5849770"/>
                </a:cubicBezTo>
                <a:cubicBezTo>
                  <a:pt x="9539392" y="5849467"/>
                  <a:pt x="9539392" y="5849467"/>
                  <a:pt x="9539392" y="5849467"/>
                </a:cubicBezTo>
                <a:cubicBezTo>
                  <a:pt x="9536836" y="5852924"/>
                  <a:pt x="9536836" y="5852924"/>
                  <a:pt x="9536836" y="5852924"/>
                </a:cubicBezTo>
                <a:cubicBezTo>
                  <a:pt x="9537240" y="5854198"/>
                  <a:pt x="9537240" y="5854198"/>
                  <a:pt x="9537240" y="5854198"/>
                </a:cubicBezTo>
                <a:cubicBezTo>
                  <a:pt x="9538359" y="5853893"/>
                  <a:pt x="9538359" y="5853893"/>
                  <a:pt x="9539479" y="5853590"/>
                </a:cubicBezTo>
                <a:cubicBezTo>
                  <a:pt x="9540198" y="5852013"/>
                  <a:pt x="9540198" y="5852013"/>
                  <a:pt x="9540198" y="5852013"/>
                </a:cubicBezTo>
                <a:cubicBezTo>
                  <a:pt x="9549560" y="5850861"/>
                  <a:pt x="9546462" y="5864142"/>
                  <a:pt x="9554704" y="5863292"/>
                </a:cubicBezTo>
                <a:cubicBezTo>
                  <a:pt x="9559901" y="5860502"/>
                  <a:pt x="9552603" y="5852800"/>
                  <a:pt x="9557802" y="5850011"/>
                </a:cubicBezTo>
                <a:cubicBezTo>
                  <a:pt x="9555562" y="5850618"/>
                  <a:pt x="9554040" y="5849647"/>
                  <a:pt x="9552517" y="5848678"/>
                </a:cubicBezTo>
                <a:cubicBezTo>
                  <a:pt x="9552517" y="5848678"/>
                  <a:pt x="9552517" y="5848678"/>
                  <a:pt x="9553637" y="5848374"/>
                </a:cubicBezTo>
                <a:cubicBezTo>
                  <a:pt x="9553637" y="5848374"/>
                  <a:pt x="9553637" y="5848374"/>
                  <a:pt x="9553236" y="5847100"/>
                </a:cubicBezTo>
                <a:cubicBezTo>
                  <a:pt x="9553236" y="5847100"/>
                  <a:pt x="9553236" y="5847100"/>
                  <a:pt x="9552115" y="5847404"/>
                </a:cubicBezTo>
                <a:cubicBezTo>
                  <a:pt x="9550995" y="5847707"/>
                  <a:pt x="9550995" y="5847707"/>
                  <a:pt x="9549874" y="5848010"/>
                </a:cubicBezTo>
                <a:cubicBezTo>
                  <a:pt x="9549874" y="5848010"/>
                  <a:pt x="9549472" y="5846736"/>
                  <a:pt x="9549472" y="5846736"/>
                </a:cubicBezTo>
                <a:cubicBezTo>
                  <a:pt x="9549070" y="5845463"/>
                  <a:pt x="9549070" y="5845463"/>
                  <a:pt x="9549786" y="5843885"/>
                </a:cubicBezTo>
                <a:cubicBezTo>
                  <a:pt x="9550506" y="5842309"/>
                  <a:pt x="9549700" y="5839762"/>
                  <a:pt x="9549297" y="5838489"/>
                </a:cubicBezTo>
                <a:cubicBezTo>
                  <a:pt x="9549297" y="5838489"/>
                  <a:pt x="9549297" y="5838489"/>
                  <a:pt x="9550417" y="5838185"/>
                </a:cubicBezTo>
                <a:cubicBezTo>
                  <a:pt x="9551538" y="5837882"/>
                  <a:pt x="9552255" y="5836305"/>
                  <a:pt x="9553376" y="5836002"/>
                </a:cubicBezTo>
                <a:cubicBezTo>
                  <a:pt x="9556822" y="5839216"/>
                  <a:pt x="9554985" y="5841096"/>
                  <a:pt x="9552429" y="5844553"/>
                </a:cubicBezTo>
                <a:cubicBezTo>
                  <a:pt x="9555790" y="5843643"/>
                  <a:pt x="9559151" y="5842733"/>
                  <a:pt x="9560357" y="5846554"/>
                </a:cubicBezTo>
                <a:cubicBezTo>
                  <a:pt x="9560357" y="5846554"/>
                  <a:pt x="9559639" y="5848130"/>
                  <a:pt x="9560043" y="5849403"/>
                </a:cubicBezTo>
                <a:cubicBezTo>
                  <a:pt x="9560043" y="5849403"/>
                  <a:pt x="9560445" y="5850677"/>
                  <a:pt x="9561968" y="5851648"/>
                </a:cubicBezTo>
                <a:cubicBezTo>
                  <a:pt x="9562371" y="5852921"/>
                  <a:pt x="9562371" y="5852921"/>
                  <a:pt x="9562771" y="5854195"/>
                </a:cubicBezTo>
                <a:cubicBezTo>
                  <a:pt x="9561652" y="5854499"/>
                  <a:pt x="9561652" y="5854499"/>
                  <a:pt x="9561652" y="5854499"/>
                </a:cubicBezTo>
                <a:cubicBezTo>
                  <a:pt x="9559413" y="5855105"/>
                  <a:pt x="9558608" y="5852558"/>
                  <a:pt x="9557487" y="5852862"/>
                </a:cubicBezTo>
                <a:cubicBezTo>
                  <a:pt x="9558694" y="5856682"/>
                  <a:pt x="9563665" y="5860866"/>
                  <a:pt x="9562230" y="5864020"/>
                </a:cubicBezTo>
                <a:cubicBezTo>
                  <a:pt x="9567829" y="5862504"/>
                  <a:pt x="9567024" y="5859956"/>
                  <a:pt x="9569265" y="5859349"/>
                </a:cubicBezTo>
                <a:cubicBezTo>
                  <a:pt x="9570386" y="5859047"/>
                  <a:pt x="9570386" y="5859047"/>
                  <a:pt x="9571506" y="5858743"/>
                </a:cubicBezTo>
                <a:cubicBezTo>
                  <a:pt x="9571908" y="5860016"/>
                  <a:pt x="9571908" y="5860016"/>
                  <a:pt x="9571908" y="5860016"/>
                </a:cubicBezTo>
                <a:cubicBezTo>
                  <a:pt x="9570070" y="5861896"/>
                  <a:pt x="9568636" y="5865050"/>
                  <a:pt x="9568321" y="5867900"/>
                </a:cubicBezTo>
                <a:cubicBezTo>
                  <a:pt x="9566482" y="5869780"/>
                  <a:pt x="9566885" y="5871055"/>
                  <a:pt x="9567288" y="5872328"/>
                </a:cubicBezTo>
                <a:cubicBezTo>
                  <a:pt x="9567690" y="5873601"/>
                  <a:pt x="9568092" y="5874874"/>
                  <a:pt x="9568092" y="5874874"/>
                </a:cubicBezTo>
                <a:cubicBezTo>
                  <a:pt x="9567374" y="5876452"/>
                  <a:pt x="9566254" y="5876755"/>
                  <a:pt x="9565134" y="5877058"/>
                </a:cubicBezTo>
                <a:cubicBezTo>
                  <a:pt x="9564015" y="5877361"/>
                  <a:pt x="9564417" y="5878634"/>
                  <a:pt x="9564417" y="5878634"/>
                </a:cubicBezTo>
                <a:cubicBezTo>
                  <a:pt x="9565939" y="5879606"/>
                  <a:pt x="9565939" y="5879606"/>
                  <a:pt x="9567060" y="5879302"/>
                </a:cubicBezTo>
                <a:cubicBezTo>
                  <a:pt x="9568179" y="5878999"/>
                  <a:pt x="9568898" y="5877422"/>
                  <a:pt x="9570018" y="5877118"/>
                </a:cubicBezTo>
                <a:cubicBezTo>
                  <a:pt x="9570420" y="5878392"/>
                  <a:pt x="9571541" y="5878089"/>
                  <a:pt x="9571541" y="5878089"/>
                </a:cubicBezTo>
                <a:cubicBezTo>
                  <a:pt x="9571541" y="5878089"/>
                  <a:pt x="9571942" y="5879363"/>
                  <a:pt x="9571942" y="5879363"/>
                </a:cubicBezTo>
                <a:cubicBezTo>
                  <a:pt x="9573868" y="5881606"/>
                  <a:pt x="9577228" y="5880696"/>
                  <a:pt x="9579468" y="5880090"/>
                </a:cubicBezTo>
                <a:cubicBezTo>
                  <a:pt x="9580186" y="5878512"/>
                  <a:pt x="9581305" y="5878208"/>
                  <a:pt x="9582022" y="5876632"/>
                </a:cubicBezTo>
                <a:cubicBezTo>
                  <a:pt x="9582740" y="5875057"/>
                  <a:pt x="9582740" y="5875057"/>
                  <a:pt x="9583862" y="5874752"/>
                </a:cubicBezTo>
                <a:cubicBezTo>
                  <a:pt x="9583862" y="5874752"/>
                  <a:pt x="9584578" y="5873175"/>
                  <a:pt x="9584578" y="5873175"/>
                </a:cubicBezTo>
                <a:cubicBezTo>
                  <a:pt x="9585698" y="5872871"/>
                  <a:pt x="9586100" y="5874145"/>
                  <a:pt x="9587220" y="5873841"/>
                </a:cubicBezTo>
                <a:cubicBezTo>
                  <a:pt x="9586503" y="5875419"/>
                  <a:pt x="9586503" y="5875419"/>
                  <a:pt x="9586905" y="5876693"/>
                </a:cubicBezTo>
                <a:cubicBezTo>
                  <a:pt x="9585382" y="5875722"/>
                  <a:pt x="9585382" y="5875722"/>
                  <a:pt x="9585382" y="5875722"/>
                </a:cubicBezTo>
                <a:cubicBezTo>
                  <a:pt x="9583949" y="5878876"/>
                  <a:pt x="9583230" y="5880453"/>
                  <a:pt x="9586992" y="5880817"/>
                </a:cubicBezTo>
                <a:cubicBezTo>
                  <a:pt x="9587711" y="5879240"/>
                  <a:pt x="9591071" y="5878330"/>
                  <a:pt x="9591788" y="5876753"/>
                </a:cubicBezTo>
                <a:cubicBezTo>
                  <a:pt x="9591788" y="5876753"/>
                  <a:pt x="9590983" y="5874205"/>
                  <a:pt x="9588743" y="5874813"/>
                </a:cubicBezTo>
                <a:cubicBezTo>
                  <a:pt x="9589864" y="5874509"/>
                  <a:pt x="9589864" y="5874509"/>
                  <a:pt x="9589460" y="5873235"/>
                </a:cubicBezTo>
                <a:cubicBezTo>
                  <a:pt x="9589460" y="5873235"/>
                  <a:pt x="9589460" y="5873235"/>
                  <a:pt x="9587939" y="5872265"/>
                </a:cubicBezTo>
                <a:cubicBezTo>
                  <a:pt x="9590178" y="5871658"/>
                  <a:pt x="9593941" y="5872022"/>
                  <a:pt x="9593136" y="5869475"/>
                </a:cubicBezTo>
                <a:cubicBezTo>
                  <a:pt x="9589373" y="5869112"/>
                  <a:pt x="9595691" y="5866019"/>
                  <a:pt x="9591526" y="5864381"/>
                </a:cubicBezTo>
                <a:cubicBezTo>
                  <a:pt x="9594168" y="5865047"/>
                  <a:pt x="9595200" y="5860620"/>
                  <a:pt x="9593276" y="5858377"/>
                </a:cubicBezTo>
                <a:cubicBezTo>
                  <a:pt x="9592873" y="5857104"/>
                  <a:pt x="9592873" y="5857104"/>
                  <a:pt x="9592873" y="5857104"/>
                </a:cubicBezTo>
                <a:cubicBezTo>
                  <a:pt x="9594396" y="5858074"/>
                  <a:pt x="9594396" y="5858074"/>
                  <a:pt x="9595919" y="5859043"/>
                </a:cubicBezTo>
                <a:cubicBezTo>
                  <a:pt x="9597038" y="5858739"/>
                  <a:pt x="9597441" y="5860014"/>
                  <a:pt x="9598561" y="5859710"/>
                </a:cubicBezTo>
                <a:cubicBezTo>
                  <a:pt x="9598561" y="5859710"/>
                  <a:pt x="9598964" y="5860985"/>
                  <a:pt x="9598964" y="5860985"/>
                </a:cubicBezTo>
                <a:cubicBezTo>
                  <a:pt x="9598964" y="5860985"/>
                  <a:pt x="9598964" y="5860985"/>
                  <a:pt x="9599367" y="5862258"/>
                </a:cubicBezTo>
                <a:cubicBezTo>
                  <a:pt x="9598648" y="5863835"/>
                  <a:pt x="9597213" y="5866989"/>
                  <a:pt x="9598018" y="5869535"/>
                </a:cubicBezTo>
                <a:cubicBezTo>
                  <a:pt x="9598018" y="5869535"/>
                  <a:pt x="9598420" y="5870809"/>
                  <a:pt x="9599540" y="5870505"/>
                </a:cubicBezTo>
                <a:cubicBezTo>
                  <a:pt x="9600661" y="5870203"/>
                  <a:pt x="9600258" y="5868929"/>
                  <a:pt x="9600258" y="5868929"/>
                </a:cubicBezTo>
                <a:cubicBezTo>
                  <a:pt x="9599856" y="5867654"/>
                  <a:pt x="9600170" y="5864805"/>
                  <a:pt x="9602009" y="5862924"/>
                </a:cubicBezTo>
                <a:cubicBezTo>
                  <a:pt x="9602009" y="5862924"/>
                  <a:pt x="9603129" y="5862621"/>
                  <a:pt x="9604249" y="5862318"/>
                </a:cubicBezTo>
                <a:cubicBezTo>
                  <a:pt x="9611862" y="5867170"/>
                  <a:pt x="9597791" y="5876510"/>
                  <a:pt x="9607644" y="5880755"/>
                </a:cubicBezTo>
                <a:cubicBezTo>
                  <a:pt x="9607241" y="5879480"/>
                  <a:pt x="9606436" y="5876933"/>
                  <a:pt x="9607556" y="5876629"/>
                </a:cubicBezTo>
                <a:cubicBezTo>
                  <a:pt x="9612527" y="5880815"/>
                  <a:pt x="9612298" y="5887789"/>
                  <a:pt x="9617898" y="5886273"/>
                </a:cubicBezTo>
                <a:cubicBezTo>
                  <a:pt x="9616464" y="5889426"/>
                  <a:pt x="9611267" y="5892215"/>
                  <a:pt x="9609831" y="5895370"/>
                </a:cubicBezTo>
                <a:cubicBezTo>
                  <a:pt x="9613190" y="5894460"/>
                  <a:pt x="9618388" y="5891669"/>
                  <a:pt x="9617356" y="5896096"/>
                </a:cubicBezTo>
                <a:cubicBezTo>
                  <a:pt x="9616236" y="5896400"/>
                  <a:pt x="9614714" y="5895430"/>
                  <a:pt x="9613996" y="5897008"/>
                </a:cubicBezTo>
                <a:cubicBezTo>
                  <a:pt x="9618161" y="5898644"/>
                  <a:pt x="9621607" y="5901857"/>
                  <a:pt x="9620980" y="5907558"/>
                </a:cubicBezTo>
                <a:cubicBezTo>
                  <a:pt x="9621380" y="5908832"/>
                  <a:pt x="9620261" y="5909135"/>
                  <a:pt x="9619140" y="5909439"/>
                </a:cubicBezTo>
                <a:lnTo>
                  <a:pt x="9618021" y="5909742"/>
                </a:lnTo>
                <a:cubicBezTo>
                  <a:pt x="9617618" y="5908468"/>
                  <a:pt x="9622011" y="5903131"/>
                  <a:pt x="9618650" y="5904042"/>
                </a:cubicBezTo>
                <a:cubicBezTo>
                  <a:pt x="9617216" y="5907195"/>
                  <a:pt x="9613681" y="5899857"/>
                  <a:pt x="9608482" y="5902646"/>
                </a:cubicBezTo>
                <a:cubicBezTo>
                  <a:pt x="9608886" y="5903920"/>
                  <a:pt x="9610812" y="5906165"/>
                  <a:pt x="9608570" y="5906771"/>
                </a:cubicBezTo>
                <a:cubicBezTo>
                  <a:pt x="9608168" y="5905497"/>
                  <a:pt x="9605928" y="5906104"/>
                  <a:pt x="9605209" y="5907682"/>
                </a:cubicBezTo>
                <a:cubicBezTo>
                  <a:pt x="9603688" y="5906710"/>
                  <a:pt x="9601045" y="5906043"/>
                  <a:pt x="9598805" y="5906650"/>
                </a:cubicBezTo>
                <a:cubicBezTo>
                  <a:pt x="9598805" y="5906650"/>
                  <a:pt x="9597684" y="5906955"/>
                  <a:pt x="9597684" y="5906955"/>
                </a:cubicBezTo>
                <a:cubicBezTo>
                  <a:pt x="9598087" y="5908227"/>
                  <a:pt x="9598087" y="5908227"/>
                  <a:pt x="9598087" y="5908227"/>
                </a:cubicBezTo>
                <a:cubicBezTo>
                  <a:pt x="9600730" y="5908894"/>
                  <a:pt x="9601850" y="5908591"/>
                  <a:pt x="9603373" y="5909561"/>
                </a:cubicBezTo>
                <a:cubicBezTo>
                  <a:pt x="9602253" y="5909865"/>
                  <a:pt x="9602253" y="5909865"/>
                  <a:pt x="9602253" y="5909865"/>
                </a:cubicBezTo>
                <a:cubicBezTo>
                  <a:pt x="9597859" y="5915202"/>
                  <a:pt x="9609375" y="5909318"/>
                  <a:pt x="9608342" y="5913745"/>
                </a:cubicBezTo>
                <a:cubicBezTo>
                  <a:pt x="9610582" y="5913139"/>
                  <a:pt x="9610582" y="5913139"/>
                  <a:pt x="9610582" y="5913139"/>
                </a:cubicBezTo>
                <a:cubicBezTo>
                  <a:pt x="9609865" y="5914716"/>
                  <a:pt x="9610268" y="5915989"/>
                  <a:pt x="9610670" y="5917263"/>
                </a:cubicBezTo>
                <a:cubicBezTo>
                  <a:pt x="9609952" y="5918839"/>
                  <a:pt x="9608832" y="5919143"/>
                  <a:pt x="9607310" y="5918173"/>
                </a:cubicBezTo>
                <a:cubicBezTo>
                  <a:pt x="9608027" y="5916596"/>
                  <a:pt x="9605700" y="5913078"/>
                  <a:pt x="9601221" y="5914292"/>
                </a:cubicBezTo>
                <a:cubicBezTo>
                  <a:pt x="9599698" y="5913322"/>
                  <a:pt x="9599294" y="5912047"/>
                  <a:pt x="9597772" y="5911079"/>
                </a:cubicBezTo>
                <a:cubicBezTo>
                  <a:pt x="9596651" y="5911381"/>
                  <a:pt x="9596651" y="5911381"/>
                  <a:pt x="9595532" y="5911685"/>
                </a:cubicBezTo>
                <a:cubicBezTo>
                  <a:pt x="9595935" y="5912958"/>
                  <a:pt x="9595935" y="5912958"/>
                  <a:pt x="9595935" y="5912958"/>
                </a:cubicBezTo>
                <a:cubicBezTo>
                  <a:pt x="9597458" y="5913929"/>
                  <a:pt x="9597458" y="5913929"/>
                  <a:pt x="9598979" y="5914899"/>
                </a:cubicBezTo>
                <a:cubicBezTo>
                  <a:pt x="9597859" y="5915202"/>
                  <a:pt x="9597859" y="5915202"/>
                  <a:pt x="9597859" y="5915202"/>
                </a:cubicBezTo>
                <a:cubicBezTo>
                  <a:pt x="9589214" y="5914778"/>
                  <a:pt x="9595619" y="5915809"/>
                  <a:pt x="9598664" y="5917748"/>
                </a:cubicBezTo>
                <a:cubicBezTo>
                  <a:pt x="9600188" y="5918720"/>
                  <a:pt x="9600188" y="5918720"/>
                  <a:pt x="9600188" y="5918720"/>
                </a:cubicBezTo>
                <a:cubicBezTo>
                  <a:pt x="9599069" y="5919022"/>
                  <a:pt x="9597947" y="5919325"/>
                  <a:pt x="9596827" y="5919628"/>
                </a:cubicBezTo>
                <a:cubicBezTo>
                  <a:pt x="9594586" y="5920236"/>
                  <a:pt x="9592347" y="5920842"/>
                  <a:pt x="9590107" y="5921449"/>
                </a:cubicBezTo>
                <a:cubicBezTo>
                  <a:pt x="9590107" y="5921449"/>
                  <a:pt x="9589703" y="5920175"/>
                  <a:pt x="9589703" y="5920175"/>
                </a:cubicBezTo>
                <a:cubicBezTo>
                  <a:pt x="9588181" y="5919206"/>
                  <a:pt x="9587780" y="5917932"/>
                  <a:pt x="9587376" y="5916659"/>
                </a:cubicBezTo>
                <a:cubicBezTo>
                  <a:pt x="9586974" y="5915384"/>
                  <a:pt x="9586974" y="5915384"/>
                  <a:pt x="9586572" y="5914111"/>
                </a:cubicBezTo>
                <a:cubicBezTo>
                  <a:pt x="9586572" y="5914111"/>
                  <a:pt x="9585049" y="5913141"/>
                  <a:pt x="9583930" y="5913445"/>
                </a:cubicBezTo>
                <a:cubicBezTo>
                  <a:pt x="9582810" y="5913748"/>
                  <a:pt x="9582091" y="5915325"/>
                  <a:pt x="9582091" y="5915325"/>
                </a:cubicBezTo>
                <a:cubicBezTo>
                  <a:pt x="9583614" y="5916295"/>
                  <a:pt x="9582495" y="5916598"/>
                  <a:pt x="9582897" y="5917872"/>
                </a:cubicBezTo>
                <a:cubicBezTo>
                  <a:pt x="9582897" y="5917872"/>
                  <a:pt x="9583299" y="5919145"/>
                  <a:pt x="9583299" y="5919145"/>
                </a:cubicBezTo>
                <a:cubicBezTo>
                  <a:pt x="9583701" y="5920418"/>
                  <a:pt x="9585628" y="5922663"/>
                  <a:pt x="9587149" y="5923632"/>
                </a:cubicBezTo>
                <a:cubicBezTo>
                  <a:pt x="9588270" y="5923328"/>
                  <a:pt x="9588671" y="5924601"/>
                  <a:pt x="9587954" y="5926179"/>
                </a:cubicBezTo>
                <a:cubicBezTo>
                  <a:pt x="9587954" y="5926179"/>
                  <a:pt x="9586834" y="5926483"/>
                  <a:pt x="9586116" y="5928060"/>
                </a:cubicBezTo>
                <a:cubicBezTo>
                  <a:pt x="9586116" y="5928060"/>
                  <a:pt x="9586519" y="5929333"/>
                  <a:pt x="9586519" y="5929333"/>
                </a:cubicBezTo>
                <a:cubicBezTo>
                  <a:pt x="9586519" y="5929333"/>
                  <a:pt x="9587639" y="5929030"/>
                  <a:pt x="9588759" y="5928727"/>
                </a:cubicBezTo>
                <a:cubicBezTo>
                  <a:pt x="9588358" y="5927454"/>
                  <a:pt x="9589477" y="5927150"/>
                  <a:pt x="9590596" y="5926847"/>
                </a:cubicBezTo>
                <a:cubicBezTo>
                  <a:pt x="9590194" y="5925573"/>
                  <a:pt x="9590194" y="5925573"/>
                  <a:pt x="9590194" y="5925573"/>
                </a:cubicBezTo>
                <a:cubicBezTo>
                  <a:pt x="9591314" y="5925270"/>
                  <a:pt x="9590911" y="5923996"/>
                  <a:pt x="9590509" y="5922722"/>
                </a:cubicBezTo>
                <a:cubicBezTo>
                  <a:pt x="9592749" y="5922116"/>
                  <a:pt x="9594990" y="5921509"/>
                  <a:pt x="9597229" y="5920902"/>
                </a:cubicBezTo>
                <a:cubicBezTo>
                  <a:pt x="9597229" y="5920902"/>
                  <a:pt x="9598349" y="5920599"/>
                  <a:pt x="9599468" y="5920296"/>
                </a:cubicBezTo>
                <a:cubicBezTo>
                  <a:pt x="9599872" y="5921569"/>
                  <a:pt x="9599872" y="5921569"/>
                  <a:pt x="9599872" y="5921569"/>
                </a:cubicBezTo>
                <a:cubicBezTo>
                  <a:pt x="9600274" y="5922843"/>
                  <a:pt x="9600677" y="5924117"/>
                  <a:pt x="9600677" y="5924117"/>
                </a:cubicBezTo>
                <a:cubicBezTo>
                  <a:pt x="9602200" y="5925086"/>
                  <a:pt x="9602200" y="5925086"/>
                  <a:pt x="9602200" y="5925086"/>
                </a:cubicBezTo>
                <a:cubicBezTo>
                  <a:pt x="9602602" y="5926359"/>
                  <a:pt x="9604124" y="5927331"/>
                  <a:pt x="9605245" y="5927027"/>
                </a:cubicBezTo>
                <a:cubicBezTo>
                  <a:pt x="9605962" y="5925451"/>
                  <a:pt x="9607081" y="5925147"/>
                  <a:pt x="9606680" y="5923873"/>
                </a:cubicBezTo>
                <a:cubicBezTo>
                  <a:pt x="9605560" y="5924176"/>
                  <a:pt x="9605157" y="5922904"/>
                  <a:pt x="9605157" y="5922904"/>
                </a:cubicBezTo>
                <a:cubicBezTo>
                  <a:pt x="9604754" y="5921630"/>
                  <a:pt x="9604754" y="5921630"/>
                  <a:pt x="9604352" y="5920356"/>
                </a:cubicBezTo>
                <a:cubicBezTo>
                  <a:pt x="9605472" y="5920053"/>
                  <a:pt x="9605472" y="5920053"/>
                  <a:pt x="9605472" y="5920053"/>
                </a:cubicBezTo>
                <a:cubicBezTo>
                  <a:pt x="9608115" y="5920721"/>
                  <a:pt x="9611475" y="5919809"/>
                  <a:pt x="9613313" y="5917930"/>
                </a:cubicBezTo>
                <a:cubicBezTo>
                  <a:pt x="9612909" y="5916656"/>
                  <a:pt x="9612909" y="5916656"/>
                  <a:pt x="9612909" y="5916656"/>
                </a:cubicBezTo>
                <a:cubicBezTo>
                  <a:pt x="9612508" y="5915383"/>
                  <a:pt x="9612508" y="5915383"/>
                  <a:pt x="9612508" y="5915383"/>
                </a:cubicBezTo>
                <a:cubicBezTo>
                  <a:pt x="9613628" y="5915079"/>
                  <a:pt x="9614747" y="5914777"/>
                  <a:pt x="9616271" y="5915747"/>
                </a:cubicBezTo>
                <a:cubicBezTo>
                  <a:pt x="9617391" y="5915443"/>
                  <a:pt x="9617391" y="5915443"/>
                  <a:pt x="9617391" y="5915443"/>
                </a:cubicBezTo>
                <a:cubicBezTo>
                  <a:pt x="9617794" y="5916716"/>
                  <a:pt x="9617075" y="5918293"/>
                  <a:pt x="9617075" y="5918293"/>
                </a:cubicBezTo>
                <a:cubicBezTo>
                  <a:pt x="9617478" y="5919567"/>
                  <a:pt x="9617880" y="5920840"/>
                  <a:pt x="9617880" y="5920840"/>
                </a:cubicBezTo>
                <a:cubicBezTo>
                  <a:pt x="9617880" y="5920840"/>
                  <a:pt x="9618282" y="5922114"/>
                  <a:pt x="9618282" y="5922114"/>
                </a:cubicBezTo>
                <a:cubicBezTo>
                  <a:pt x="9618282" y="5922114"/>
                  <a:pt x="9618684" y="5923388"/>
                  <a:pt x="9619804" y="5923085"/>
                </a:cubicBezTo>
                <a:cubicBezTo>
                  <a:pt x="9620926" y="5922781"/>
                  <a:pt x="9622046" y="5922478"/>
                  <a:pt x="9622762" y="5920900"/>
                </a:cubicBezTo>
                <a:cubicBezTo>
                  <a:pt x="9622360" y="5919627"/>
                  <a:pt x="9622360" y="5919627"/>
                  <a:pt x="9623078" y="5918050"/>
                </a:cubicBezTo>
                <a:cubicBezTo>
                  <a:pt x="9622676" y="5916777"/>
                  <a:pt x="9622676" y="5916777"/>
                  <a:pt x="9622676" y="5916777"/>
                </a:cubicBezTo>
                <a:cubicBezTo>
                  <a:pt x="9624915" y="5916170"/>
                  <a:pt x="9626036" y="5915867"/>
                  <a:pt x="9628276" y="5915260"/>
                </a:cubicBezTo>
                <a:cubicBezTo>
                  <a:pt x="9629396" y="5914957"/>
                  <a:pt x="9629396" y="5914957"/>
                  <a:pt x="9629396" y="5914957"/>
                </a:cubicBezTo>
                <a:cubicBezTo>
                  <a:pt x="9630113" y="5913380"/>
                  <a:pt x="9630113" y="5913380"/>
                  <a:pt x="9631951" y="5911499"/>
                </a:cubicBezTo>
                <a:cubicBezTo>
                  <a:pt x="9632354" y="5912773"/>
                  <a:pt x="9632354" y="5912773"/>
                  <a:pt x="9632354" y="5912773"/>
                </a:cubicBezTo>
                <a:cubicBezTo>
                  <a:pt x="9632354" y="5912773"/>
                  <a:pt x="9633474" y="5912470"/>
                  <a:pt x="9633474" y="5912470"/>
                </a:cubicBezTo>
                <a:cubicBezTo>
                  <a:pt x="9632441" y="5916897"/>
                  <a:pt x="9633649" y="5920718"/>
                  <a:pt x="9634855" y="5924538"/>
                </a:cubicBezTo>
                <a:cubicBezTo>
                  <a:pt x="9635661" y="5927085"/>
                  <a:pt x="9636466" y="5929632"/>
                  <a:pt x="9636151" y="5932483"/>
                </a:cubicBezTo>
                <a:cubicBezTo>
                  <a:pt x="9636151" y="5932483"/>
                  <a:pt x="9635031" y="5932787"/>
                  <a:pt x="9633911" y="5933089"/>
                </a:cubicBezTo>
                <a:cubicBezTo>
                  <a:pt x="9632073" y="5934970"/>
                  <a:pt x="9628712" y="5935880"/>
                  <a:pt x="9629920" y="5939700"/>
                </a:cubicBezTo>
                <a:cubicBezTo>
                  <a:pt x="9630322" y="5940973"/>
                  <a:pt x="9631442" y="5940670"/>
                  <a:pt x="9632562" y="5940367"/>
                </a:cubicBezTo>
                <a:cubicBezTo>
                  <a:pt x="9633683" y="5940064"/>
                  <a:pt x="9634400" y="5938486"/>
                  <a:pt x="9634400" y="5938486"/>
                </a:cubicBezTo>
                <a:cubicBezTo>
                  <a:pt x="9633999" y="5937213"/>
                  <a:pt x="9633999" y="5937213"/>
                  <a:pt x="9636237" y="5936607"/>
                </a:cubicBezTo>
                <a:cubicBezTo>
                  <a:pt x="9636955" y="5935029"/>
                  <a:pt x="9639195" y="5934423"/>
                  <a:pt x="9640315" y="5934120"/>
                </a:cubicBezTo>
                <a:cubicBezTo>
                  <a:pt x="9639915" y="5932846"/>
                  <a:pt x="9639915" y="5932846"/>
                  <a:pt x="9639915" y="5932846"/>
                </a:cubicBezTo>
                <a:cubicBezTo>
                  <a:pt x="9640228" y="5929996"/>
                  <a:pt x="9639020" y="5926176"/>
                  <a:pt x="9639337" y="5923326"/>
                </a:cubicBezTo>
                <a:cubicBezTo>
                  <a:pt x="9638128" y="5919504"/>
                  <a:pt x="9636921" y="5915684"/>
                  <a:pt x="9637237" y="5912833"/>
                </a:cubicBezTo>
                <a:cubicBezTo>
                  <a:pt x="9646599" y="5911681"/>
                  <a:pt x="9639792" y="5909376"/>
                  <a:pt x="9642748" y="5907193"/>
                </a:cubicBezTo>
                <a:cubicBezTo>
                  <a:pt x="9641716" y="5911620"/>
                  <a:pt x="9648350" y="5905676"/>
                  <a:pt x="9649557" y="5909498"/>
                </a:cubicBezTo>
                <a:cubicBezTo>
                  <a:pt x="9647317" y="5910104"/>
                  <a:pt x="9646197" y="5910407"/>
                  <a:pt x="9646599" y="5911681"/>
                </a:cubicBezTo>
                <a:cubicBezTo>
                  <a:pt x="9647718" y="5911377"/>
                  <a:pt x="9647718" y="5911377"/>
                  <a:pt x="9647718" y="5911377"/>
                </a:cubicBezTo>
                <a:cubicBezTo>
                  <a:pt x="9647001" y="5912953"/>
                  <a:pt x="9646285" y="5914530"/>
                  <a:pt x="9646687" y="5915804"/>
                </a:cubicBezTo>
                <a:cubicBezTo>
                  <a:pt x="9647088" y="5917078"/>
                  <a:pt x="9647088" y="5917078"/>
                  <a:pt x="9647491" y="5918351"/>
                </a:cubicBezTo>
                <a:cubicBezTo>
                  <a:pt x="9647491" y="5918351"/>
                  <a:pt x="9649013" y="5919321"/>
                  <a:pt x="9650134" y="5919018"/>
                </a:cubicBezTo>
                <a:cubicBezTo>
                  <a:pt x="9650938" y="5921565"/>
                  <a:pt x="9650938" y="5921565"/>
                  <a:pt x="9650938" y="5921565"/>
                </a:cubicBezTo>
                <a:cubicBezTo>
                  <a:pt x="9651745" y="5924113"/>
                  <a:pt x="9652147" y="5925386"/>
                  <a:pt x="9651428" y="5926963"/>
                </a:cubicBezTo>
                <a:cubicBezTo>
                  <a:pt x="9651831" y="5928237"/>
                  <a:pt x="9651114" y="5929813"/>
                  <a:pt x="9651516" y="5931086"/>
                </a:cubicBezTo>
                <a:cubicBezTo>
                  <a:pt x="9651516" y="5931086"/>
                  <a:pt x="9653039" y="5932056"/>
                  <a:pt x="9653039" y="5932056"/>
                </a:cubicBezTo>
                <a:cubicBezTo>
                  <a:pt x="9654158" y="5931754"/>
                  <a:pt x="9653756" y="5930479"/>
                  <a:pt x="9653756" y="5930479"/>
                </a:cubicBezTo>
                <a:cubicBezTo>
                  <a:pt x="9653354" y="5929205"/>
                  <a:pt x="9654071" y="5927629"/>
                  <a:pt x="9653669" y="5926355"/>
                </a:cubicBezTo>
                <a:cubicBezTo>
                  <a:pt x="9654386" y="5924779"/>
                  <a:pt x="9653984" y="5923506"/>
                  <a:pt x="9653581" y="5922233"/>
                </a:cubicBezTo>
                <a:cubicBezTo>
                  <a:pt x="9657747" y="5923869"/>
                  <a:pt x="9657747" y="5923869"/>
                  <a:pt x="9657747" y="5923869"/>
                </a:cubicBezTo>
                <a:cubicBezTo>
                  <a:pt x="9656627" y="5924173"/>
                  <a:pt x="9656627" y="5924173"/>
                  <a:pt x="9656627" y="5924173"/>
                </a:cubicBezTo>
                <a:cubicBezTo>
                  <a:pt x="9655593" y="5928599"/>
                  <a:pt x="9661282" y="5931207"/>
                  <a:pt x="9659129" y="5935937"/>
                </a:cubicBezTo>
                <a:cubicBezTo>
                  <a:pt x="9667686" y="5932237"/>
                  <a:pt x="9659934" y="5938485"/>
                  <a:pt x="9664816" y="5938545"/>
                </a:cubicBezTo>
                <a:cubicBezTo>
                  <a:pt x="9665534" y="5936968"/>
                  <a:pt x="9666251" y="5935391"/>
                  <a:pt x="9669611" y="5934481"/>
                </a:cubicBezTo>
                <a:cubicBezTo>
                  <a:pt x="9668176" y="5937636"/>
                  <a:pt x="9670505" y="5941151"/>
                  <a:pt x="9668666" y="5943032"/>
                </a:cubicBezTo>
                <a:cubicBezTo>
                  <a:pt x="9671710" y="5944973"/>
                  <a:pt x="9672744" y="5940545"/>
                  <a:pt x="9673549" y="5943093"/>
                </a:cubicBezTo>
                <a:cubicBezTo>
                  <a:pt x="9672430" y="5943396"/>
                  <a:pt x="9672830" y="5944670"/>
                  <a:pt x="9674354" y="5945640"/>
                </a:cubicBezTo>
                <a:cubicBezTo>
                  <a:pt x="9667948" y="5944609"/>
                  <a:pt x="9676279" y="5947883"/>
                  <a:pt x="9671082" y="5950673"/>
                </a:cubicBezTo>
                <a:cubicBezTo>
                  <a:pt x="9674082" y="5950552"/>
                  <a:pt x="9674205" y="5951901"/>
                  <a:pt x="9674237" y="5953449"/>
                </a:cubicBezTo>
                <a:lnTo>
                  <a:pt x="9676523" y="5956901"/>
                </a:lnTo>
                <a:lnTo>
                  <a:pt x="9667722" y="5958057"/>
                </a:lnTo>
                <a:cubicBezTo>
                  <a:pt x="9667213" y="5961657"/>
                  <a:pt x="9677512" y="5966407"/>
                  <a:pt x="9666191" y="5968858"/>
                </a:cubicBezTo>
                <a:cubicBezTo>
                  <a:pt x="9677512" y="5966407"/>
                  <a:pt x="9666191" y="5968858"/>
                  <a:pt x="9676490" y="5973608"/>
                </a:cubicBezTo>
                <a:cubicBezTo>
                  <a:pt x="9673533" y="5975120"/>
                  <a:pt x="9672603" y="5976847"/>
                  <a:pt x="9672853" y="5978702"/>
                </a:cubicBezTo>
                <a:lnTo>
                  <a:pt x="9675553" y="5983274"/>
                </a:lnTo>
                <a:lnTo>
                  <a:pt x="9675899" y="5984359"/>
                </a:lnTo>
                <a:cubicBezTo>
                  <a:pt x="9676299" y="5985630"/>
                  <a:pt x="9676299" y="5985630"/>
                  <a:pt x="9675609" y="5987195"/>
                </a:cubicBezTo>
                <a:cubicBezTo>
                  <a:pt x="9675609" y="5987195"/>
                  <a:pt x="9675609" y="5987195"/>
                  <a:pt x="9676010" y="5988464"/>
                </a:cubicBezTo>
                <a:cubicBezTo>
                  <a:pt x="9676010" y="5988464"/>
                  <a:pt x="9677101" y="5988169"/>
                  <a:pt x="9677101" y="5988169"/>
                </a:cubicBezTo>
                <a:lnTo>
                  <a:pt x="9677590" y="5985969"/>
                </a:lnTo>
                <a:lnTo>
                  <a:pt x="9681793" y="5990617"/>
                </a:lnTo>
                <a:cubicBezTo>
                  <a:pt x="9683396" y="5992614"/>
                  <a:pt x="9684492" y="5994559"/>
                  <a:pt x="9684236" y="5996358"/>
                </a:cubicBezTo>
                <a:cubicBezTo>
                  <a:pt x="9689640" y="5996934"/>
                  <a:pt x="9694919" y="5998410"/>
                  <a:pt x="9698909" y="5999291"/>
                </a:cubicBezTo>
                <a:cubicBezTo>
                  <a:pt x="9702899" y="6000171"/>
                  <a:pt x="9705601" y="6000459"/>
                  <a:pt x="9705856" y="5998658"/>
                </a:cubicBezTo>
                <a:cubicBezTo>
                  <a:pt x="9711772" y="5995634"/>
                  <a:pt x="9712156" y="5992935"/>
                  <a:pt x="9709835" y="5989947"/>
                </a:cubicBezTo>
                <a:lnTo>
                  <a:pt x="9707860" y="5988260"/>
                </a:lnTo>
                <a:lnTo>
                  <a:pt x="9708286" y="5987604"/>
                </a:lnTo>
                <a:cubicBezTo>
                  <a:pt x="9706764" y="5986634"/>
                  <a:pt x="9706764" y="5986634"/>
                  <a:pt x="9706764" y="5986634"/>
                </a:cubicBezTo>
                <a:lnTo>
                  <a:pt x="9706148" y="5986800"/>
                </a:lnTo>
                <a:lnTo>
                  <a:pt x="9705400" y="5986160"/>
                </a:lnTo>
                <a:lnTo>
                  <a:pt x="9704034" y="5981843"/>
                </a:lnTo>
                <a:cubicBezTo>
                  <a:pt x="9701392" y="5981175"/>
                  <a:pt x="9701392" y="5981175"/>
                  <a:pt x="9700271" y="5981480"/>
                </a:cubicBezTo>
                <a:cubicBezTo>
                  <a:pt x="9700788" y="5979265"/>
                  <a:pt x="9700486" y="5978311"/>
                  <a:pt x="9700374" y="5977476"/>
                </a:cubicBezTo>
                <a:lnTo>
                  <a:pt x="9700628" y="5976810"/>
                </a:lnTo>
                <a:lnTo>
                  <a:pt x="9708591" y="5969714"/>
                </a:lnTo>
                <a:cubicBezTo>
                  <a:pt x="9710453" y="5966258"/>
                  <a:pt x="9710964" y="5962658"/>
                  <a:pt x="9711475" y="5959057"/>
                </a:cubicBezTo>
                <a:cubicBezTo>
                  <a:pt x="9706070" y="5958482"/>
                  <a:pt x="9703496" y="5957294"/>
                  <a:pt x="9700921" y="5956107"/>
                </a:cubicBezTo>
                <a:lnTo>
                  <a:pt x="9694080" y="5954195"/>
                </a:lnTo>
                <a:lnTo>
                  <a:pt x="9693657" y="5952856"/>
                </a:lnTo>
                <a:cubicBezTo>
                  <a:pt x="9693657" y="5952856"/>
                  <a:pt x="9694374" y="5951278"/>
                  <a:pt x="9694374" y="5951278"/>
                </a:cubicBezTo>
                <a:cubicBezTo>
                  <a:pt x="9696615" y="5950672"/>
                  <a:pt x="9698452" y="5948791"/>
                  <a:pt x="9696929" y="5947821"/>
                </a:cubicBezTo>
                <a:cubicBezTo>
                  <a:pt x="9696929" y="5947821"/>
                  <a:pt x="9696528" y="5946547"/>
                  <a:pt x="9696528" y="5946547"/>
                </a:cubicBezTo>
                <a:cubicBezTo>
                  <a:pt x="9693884" y="5945881"/>
                  <a:pt x="9691645" y="5946488"/>
                  <a:pt x="9690122" y="5945517"/>
                </a:cubicBezTo>
                <a:cubicBezTo>
                  <a:pt x="9691241" y="5945213"/>
                  <a:pt x="9691241" y="5945213"/>
                  <a:pt x="9691241" y="5945213"/>
                </a:cubicBezTo>
                <a:cubicBezTo>
                  <a:pt x="9689317" y="5942970"/>
                  <a:pt x="9688914" y="5941696"/>
                  <a:pt x="9683227" y="5939089"/>
                </a:cubicBezTo>
                <a:cubicBezTo>
                  <a:pt x="9690034" y="5941393"/>
                  <a:pt x="9677365" y="5928234"/>
                  <a:pt x="9685923" y="5924534"/>
                </a:cubicBezTo>
                <a:cubicBezTo>
                  <a:pt x="9686010" y="5928658"/>
                  <a:pt x="9689369" y="5927748"/>
                  <a:pt x="9690175" y="5930295"/>
                </a:cubicBezTo>
                <a:lnTo>
                  <a:pt x="9691981" y="5928961"/>
                </a:lnTo>
                <a:lnTo>
                  <a:pt x="9691646" y="5931325"/>
                </a:lnTo>
                <a:lnTo>
                  <a:pt x="9702479" y="5931799"/>
                </a:lnTo>
                <a:lnTo>
                  <a:pt x="9702324" y="5932189"/>
                </a:lnTo>
                <a:cubicBezTo>
                  <a:pt x="9702168" y="5933614"/>
                  <a:pt x="9702469" y="5934569"/>
                  <a:pt x="9703389" y="5933628"/>
                </a:cubicBezTo>
                <a:cubicBezTo>
                  <a:pt x="9702985" y="5932356"/>
                  <a:pt x="9705627" y="5933022"/>
                  <a:pt x="9706747" y="5932719"/>
                </a:cubicBezTo>
                <a:cubicBezTo>
                  <a:pt x="9708271" y="5933690"/>
                  <a:pt x="9709793" y="5934659"/>
                  <a:pt x="9710913" y="5934356"/>
                </a:cubicBezTo>
                <a:cubicBezTo>
                  <a:pt x="9711315" y="5935631"/>
                  <a:pt x="9712435" y="5935327"/>
                  <a:pt x="9712435" y="5935327"/>
                </a:cubicBezTo>
                <a:cubicBezTo>
                  <a:pt x="9711719" y="5936904"/>
                  <a:pt x="9711719" y="5936904"/>
                  <a:pt x="9710599" y="5937207"/>
                </a:cubicBezTo>
                <a:cubicBezTo>
                  <a:pt x="9711000" y="5938480"/>
                  <a:pt x="9711000" y="5938480"/>
                  <a:pt x="9709880" y="5938784"/>
                </a:cubicBezTo>
                <a:cubicBezTo>
                  <a:pt x="9709880" y="5938784"/>
                  <a:pt x="9709880" y="5938784"/>
                  <a:pt x="9710283" y="5940057"/>
                </a:cubicBezTo>
                <a:cubicBezTo>
                  <a:pt x="9711805" y="5941028"/>
                  <a:pt x="9712925" y="5940725"/>
                  <a:pt x="9712925" y="5940725"/>
                </a:cubicBezTo>
                <a:cubicBezTo>
                  <a:pt x="9713643" y="5939147"/>
                  <a:pt x="9713643" y="5939147"/>
                  <a:pt x="9713643" y="5939147"/>
                </a:cubicBezTo>
                <a:cubicBezTo>
                  <a:pt x="9714763" y="5938843"/>
                  <a:pt x="9714763" y="5938843"/>
                  <a:pt x="9715482" y="5937266"/>
                </a:cubicBezTo>
                <a:cubicBezTo>
                  <a:pt x="9716601" y="5936963"/>
                  <a:pt x="9716601" y="5936963"/>
                  <a:pt x="9717721" y="5936660"/>
                </a:cubicBezTo>
                <a:cubicBezTo>
                  <a:pt x="9718526" y="5939207"/>
                  <a:pt x="9720363" y="5937327"/>
                  <a:pt x="9720766" y="5938600"/>
                </a:cubicBezTo>
                <a:cubicBezTo>
                  <a:pt x="9718526" y="5939207"/>
                  <a:pt x="9721973" y="5942421"/>
                  <a:pt x="9719734" y="5943028"/>
                </a:cubicBezTo>
                <a:cubicBezTo>
                  <a:pt x="9724704" y="5947212"/>
                  <a:pt x="9723584" y="5947516"/>
                  <a:pt x="9725595" y="5953883"/>
                </a:cubicBezTo>
                <a:cubicBezTo>
                  <a:pt x="9731353" y="5950941"/>
                  <a:pt x="9732731" y="5949531"/>
                  <a:pt x="9732990" y="5948424"/>
                </a:cubicBezTo>
                <a:lnTo>
                  <a:pt x="9733309" y="5946703"/>
                </a:lnTo>
                <a:lnTo>
                  <a:pt x="9733630" y="5946736"/>
                </a:lnTo>
                <a:cubicBezTo>
                  <a:pt x="9740235" y="5947439"/>
                  <a:pt x="9736171" y="5947007"/>
                  <a:pt x="9744299" y="5947871"/>
                </a:cubicBezTo>
                <a:cubicBezTo>
                  <a:pt x="9743789" y="5951465"/>
                  <a:pt x="9743278" y="5955060"/>
                  <a:pt x="9742768" y="5958654"/>
                </a:cubicBezTo>
                <a:cubicBezTo>
                  <a:pt x="9753605" y="5959808"/>
                  <a:pt x="9764444" y="5960961"/>
                  <a:pt x="9764444" y="5960961"/>
                </a:cubicBezTo>
                <a:cubicBezTo>
                  <a:pt x="9763932" y="5964555"/>
                  <a:pt x="9752585" y="5966997"/>
                  <a:pt x="9730911" y="5964691"/>
                </a:cubicBezTo>
                <a:cubicBezTo>
                  <a:pt x="9730403" y="5968285"/>
                  <a:pt x="9732857" y="5970371"/>
                  <a:pt x="9735374" y="5972006"/>
                </a:cubicBezTo>
                <a:lnTo>
                  <a:pt x="9738658" y="5975137"/>
                </a:lnTo>
                <a:lnTo>
                  <a:pt x="9738672" y="5975503"/>
                </a:lnTo>
                <a:lnTo>
                  <a:pt x="9738921" y="5975388"/>
                </a:lnTo>
                <a:lnTo>
                  <a:pt x="9740219" y="5976627"/>
                </a:lnTo>
                <a:cubicBezTo>
                  <a:pt x="9728362" y="5982662"/>
                  <a:pt x="9727341" y="5989850"/>
                  <a:pt x="9737159" y="5998192"/>
                </a:cubicBezTo>
                <a:cubicBezTo>
                  <a:pt x="9726322" y="5997039"/>
                  <a:pt x="9726833" y="5993444"/>
                  <a:pt x="9715486" y="5995886"/>
                </a:cubicBezTo>
                <a:cubicBezTo>
                  <a:pt x="9714976" y="5999480"/>
                  <a:pt x="9725812" y="6000633"/>
                  <a:pt x="9736650" y="6001787"/>
                </a:cubicBezTo>
                <a:cubicBezTo>
                  <a:pt x="9725303" y="6004228"/>
                  <a:pt x="9724793" y="6007822"/>
                  <a:pt x="9724283" y="6011417"/>
                </a:cubicBezTo>
                <a:cubicBezTo>
                  <a:pt x="9718863" y="6010841"/>
                  <a:pt x="9713445" y="6010264"/>
                  <a:pt x="9709318" y="6010280"/>
                </a:cubicBezTo>
                <a:lnTo>
                  <a:pt x="9709032" y="6010378"/>
                </a:lnTo>
                <a:lnTo>
                  <a:pt x="9709356" y="6009671"/>
                </a:lnTo>
                <a:cubicBezTo>
                  <a:pt x="9708967" y="6008440"/>
                  <a:pt x="9709669" y="6006913"/>
                  <a:pt x="9709981" y="6004156"/>
                </a:cubicBezTo>
                <a:cubicBezTo>
                  <a:pt x="9710526" y="6004007"/>
                  <a:pt x="9710429" y="6003700"/>
                  <a:pt x="9710195" y="6003429"/>
                </a:cubicBezTo>
                <a:cubicBezTo>
                  <a:pt x="9709963" y="6003158"/>
                  <a:pt x="9709593" y="6002924"/>
                  <a:pt x="9709593" y="6002924"/>
                </a:cubicBezTo>
                <a:cubicBezTo>
                  <a:pt x="9708501" y="6003220"/>
                  <a:pt x="9707411" y="6003514"/>
                  <a:pt x="9707800" y="6004746"/>
                </a:cubicBezTo>
                <a:cubicBezTo>
                  <a:pt x="9707098" y="6006272"/>
                  <a:pt x="9706785" y="6009030"/>
                  <a:pt x="9706085" y="6010557"/>
                </a:cubicBezTo>
                <a:lnTo>
                  <a:pt x="9707468" y="6010902"/>
                </a:lnTo>
                <a:lnTo>
                  <a:pt x="9702100" y="6012704"/>
                </a:lnTo>
                <a:cubicBezTo>
                  <a:pt x="9701589" y="6016298"/>
                  <a:pt x="9723263" y="6018605"/>
                  <a:pt x="9734100" y="6019759"/>
                </a:cubicBezTo>
                <a:cubicBezTo>
                  <a:pt x="9734100" y="6019759"/>
                  <a:pt x="9734610" y="6016164"/>
                  <a:pt x="9735119" y="6012570"/>
                </a:cubicBezTo>
                <a:cubicBezTo>
                  <a:pt x="9755775" y="6022064"/>
                  <a:pt x="9757304" y="6011281"/>
                  <a:pt x="9778975" y="6013587"/>
                </a:cubicBezTo>
                <a:cubicBezTo>
                  <a:pt x="9767628" y="6016030"/>
                  <a:pt x="9788793" y="6021928"/>
                  <a:pt x="9788282" y="6025523"/>
                </a:cubicBezTo>
                <a:cubicBezTo>
                  <a:pt x="9787772" y="6029116"/>
                  <a:pt x="9776936" y="6027964"/>
                  <a:pt x="9775916" y="6035153"/>
                </a:cubicBezTo>
                <a:cubicBezTo>
                  <a:pt x="9798099" y="6033864"/>
                  <a:pt x="9797079" y="6041053"/>
                  <a:pt x="9807917" y="6042207"/>
                </a:cubicBezTo>
                <a:cubicBezTo>
                  <a:pt x="9807917" y="6042207"/>
                  <a:pt x="9808427" y="6038612"/>
                  <a:pt x="9819263" y="6039765"/>
                </a:cubicBezTo>
                <a:cubicBezTo>
                  <a:pt x="9829588" y="6044512"/>
                  <a:pt x="9829078" y="6048107"/>
                  <a:pt x="9839916" y="6049259"/>
                </a:cubicBezTo>
                <a:cubicBezTo>
                  <a:pt x="9839405" y="6052854"/>
                  <a:pt x="9850243" y="6054006"/>
                  <a:pt x="9849732" y="6057601"/>
                </a:cubicBezTo>
                <a:cubicBezTo>
                  <a:pt x="9860570" y="6058755"/>
                  <a:pt x="9861080" y="6055160"/>
                  <a:pt x="9871916" y="6056313"/>
                </a:cubicBezTo>
                <a:cubicBezTo>
                  <a:pt x="9870896" y="6063502"/>
                  <a:pt x="9915774" y="6057331"/>
                  <a:pt x="9914243" y="6068114"/>
                </a:cubicBezTo>
                <a:cubicBezTo>
                  <a:pt x="9903405" y="6066961"/>
                  <a:pt x="9913224" y="6075303"/>
                  <a:pt x="9901875" y="6077744"/>
                </a:cubicBezTo>
                <a:cubicBezTo>
                  <a:pt x="9901364" y="6081338"/>
                  <a:pt x="9911693" y="6086084"/>
                  <a:pt x="9932857" y="6091984"/>
                </a:cubicBezTo>
                <a:cubicBezTo>
                  <a:pt x="9933367" y="6088391"/>
                  <a:pt x="9933876" y="6084796"/>
                  <a:pt x="9934897" y="6077607"/>
                </a:cubicBezTo>
                <a:cubicBezTo>
                  <a:pt x="9966896" y="6084661"/>
                  <a:pt x="9978753" y="6078626"/>
                  <a:pt x="10000426" y="6080932"/>
                </a:cubicBezTo>
                <a:cubicBezTo>
                  <a:pt x="9989080" y="6083373"/>
                  <a:pt x="10000426" y="6080932"/>
                  <a:pt x="9999916" y="6084527"/>
                </a:cubicBezTo>
                <a:cubicBezTo>
                  <a:pt x="10010244" y="6089273"/>
                  <a:pt x="10000426" y="6080932"/>
                  <a:pt x="10010754" y="6085679"/>
                </a:cubicBezTo>
                <a:cubicBezTo>
                  <a:pt x="10021079" y="6090427"/>
                  <a:pt x="10009733" y="6092868"/>
                  <a:pt x="10019549" y="6101207"/>
                </a:cubicBezTo>
                <a:cubicBezTo>
                  <a:pt x="10009224" y="6096462"/>
                  <a:pt x="9997877" y="6098902"/>
                  <a:pt x="9997877" y="6098902"/>
                </a:cubicBezTo>
                <a:cubicBezTo>
                  <a:pt x="9997368" y="6102497"/>
                  <a:pt x="9996856" y="6106091"/>
                  <a:pt x="10007184" y="6110838"/>
                </a:cubicBezTo>
                <a:cubicBezTo>
                  <a:pt x="10007184" y="6110838"/>
                  <a:pt x="10018018" y="6111992"/>
                  <a:pt x="10018018" y="6111992"/>
                </a:cubicBezTo>
                <a:cubicBezTo>
                  <a:pt x="10006675" y="6114433"/>
                  <a:pt x="10016999" y="6119180"/>
                  <a:pt x="10028345" y="6116739"/>
                </a:cubicBezTo>
                <a:cubicBezTo>
                  <a:pt x="10028345" y="6116739"/>
                  <a:pt x="10028857" y="6113145"/>
                  <a:pt x="10028857" y="6113145"/>
                </a:cubicBezTo>
                <a:cubicBezTo>
                  <a:pt x="10028857" y="6113145"/>
                  <a:pt x="10028857" y="6113145"/>
                  <a:pt x="10029365" y="6109550"/>
                </a:cubicBezTo>
                <a:cubicBezTo>
                  <a:pt x="10040202" y="6110703"/>
                  <a:pt x="10040202" y="6110703"/>
                  <a:pt x="10040202" y="6110703"/>
                </a:cubicBezTo>
                <a:cubicBezTo>
                  <a:pt x="10050020" y="6119044"/>
                  <a:pt x="10072713" y="6114162"/>
                  <a:pt x="10083548" y="6115314"/>
                </a:cubicBezTo>
                <a:cubicBezTo>
                  <a:pt x="10093875" y="6120063"/>
                  <a:pt x="10104202" y="6124810"/>
                  <a:pt x="10115550" y="6122368"/>
                </a:cubicBezTo>
                <a:cubicBezTo>
                  <a:pt x="10114530" y="6129556"/>
                  <a:pt x="10136201" y="6131863"/>
                  <a:pt x="10156855" y="6141357"/>
                </a:cubicBezTo>
                <a:cubicBezTo>
                  <a:pt x="10146528" y="6136610"/>
                  <a:pt x="10157367" y="6137763"/>
                  <a:pt x="10168712" y="6135322"/>
                </a:cubicBezTo>
                <a:cubicBezTo>
                  <a:pt x="10157874" y="6134169"/>
                  <a:pt x="10157874" y="6134169"/>
                  <a:pt x="10158386" y="6130574"/>
                </a:cubicBezTo>
                <a:cubicBezTo>
                  <a:pt x="10147548" y="6129422"/>
                  <a:pt x="10147548" y="6129422"/>
                  <a:pt x="10136711" y="6128268"/>
                </a:cubicBezTo>
                <a:cubicBezTo>
                  <a:pt x="10137731" y="6121080"/>
                  <a:pt x="10137731" y="6121080"/>
                  <a:pt x="10138240" y="6117486"/>
                </a:cubicBezTo>
                <a:cubicBezTo>
                  <a:pt x="10149078" y="6118638"/>
                  <a:pt x="10149588" y="6115045"/>
                  <a:pt x="10171262" y="6117351"/>
                </a:cubicBezTo>
                <a:cubicBezTo>
                  <a:pt x="10171262" y="6117351"/>
                  <a:pt x="10191915" y="6126844"/>
                  <a:pt x="10192935" y="6119656"/>
                </a:cubicBezTo>
                <a:cubicBezTo>
                  <a:pt x="10193445" y="6116062"/>
                  <a:pt x="10182100" y="6118503"/>
                  <a:pt x="10182608" y="6114909"/>
                </a:cubicBezTo>
                <a:cubicBezTo>
                  <a:pt x="10193956" y="6112468"/>
                  <a:pt x="10195485" y="6101685"/>
                  <a:pt x="10217158" y="6103991"/>
                </a:cubicBezTo>
                <a:cubicBezTo>
                  <a:pt x="10217158" y="6103991"/>
                  <a:pt x="10216647" y="6107586"/>
                  <a:pt x="10216647" y="6107586"/>
                </a:cubicBezTo>
                <a:cubicBezTo>
                  <a:pt x="10228504" y="6101550"/>
                  <a:pt x="10250177" y="6103856"/>
                  <a:pt x="10271850" y="6106162"/>
                </a:cubicBezTo>
                <a:cubicBezTo>
                  <a:pt x="10261015" y="6105010"/>
                  <a:pt x="10272359" y="6102567"/>
                  <a:pt x="10273380" y="6095379"/>
                </a:cubicBezTo>
                <a:cubicBezTo>
                  <a:pt x="10262036" y="6097821"/>
                  <a:pt x="10239851" y="6099109"/>
                  <a:pt x="10229014" y="6097956"/>
                </a:cubicBezTo>
                <a:cubicBezTo>
                  <a:pt x="10240361" y="6095515"/>
                  <a:pt x="10241891" y="6084731"/>
                  <a:pt x="10264076" y="6083443"/>
                </a:cubicBezTo>
                <a:cubicBezTo>
                  <a:pt x="10274909" y="6084596"/>
                  <a:pt x="10274399" y="6088190"/>
                  <a:pt x="10285236" y="6089344"/>
                </a:cubicBezTo>
                <a:cubicBezTo>
                  <a:pt x="10285236" y="6089344"/>
                  <a:pt x="10296074" y="6090496"/>
                  <a:pt x="10296584" y="6086902"/>
                </a:cubicBezTo>
                <a:cubicBezTo>
                  <a:pt x="10296584" y="6086902"/>
                  <a:pt x="10296584" y="6086902"/>
                  <a:pt x="10307419" y="6088055"/>
                </a:cubicBezTo>
                <a:cubicBezTo>
                  <a:pt x="10318258" y="6089208"/>
                  <a:pt x="10328583" y="6093955"/>
                  <a:pt x="10327565" y="6101144"/>
                </a:cubicBezTo>
                <a:cubicBezTo>
                  <a:pt x="10338399" y="6102297"/>
                  <a:pt x="10349237" y="6103450"/>
                  <a:pt x="10360072" y="6104603"/>
                </a:cubicBezTo>
                <a:cubicBezTo>
                  <a:pt x="10362113" y="6090225"/>
                  <a:pt x="10373971" y="6084190"/>
                  <a:pt x="10374990" y="6077002"/>
                </a:cubicBezTo>
                <a:cubicBezTo>
                  <a:pt x="10375500" y="6073407"/>
                  <a:pt x="10364664" y="6072254"/>
                  <a:pt x="10364664" y="6072254"/>
                </a:cubicBezTo>
                <a:cubicBezTo>
                  <a:pt x="10376521" y="6066219"/>
                  <a:pt x="10366192" y="6061472"/>
                  <a:pt x="10366702" y="6057877"/>
                </a:cubicBezTo>
                <a:cubicBezTo>
                  <a:pt x="10366702" y="6057877"/>
                  <a:pt x="10378050" y="6055436"/>
                  <a:pt x="10378050" y="6055436"/>
                </a:cubicBezTo>
                <a:cubicBezTo>
                  <a:pt x="10399723" y="6057742"/>
                  <a:pt x="10423435" y="6045670"/>
                  <a:pt x="10402273" y="6039770"/>
                </a:cubicBezTo>
                <a:cubicBezTo>
                  <a:pt x="10401254" y="6046959"/>
                  <a:pt x="10379579" y="6044652"/>
                  <a:pt x="10378559" y="6051841"/>
                </a:cubicBezTo>
                <a:cubicBezTo>
                  <a:pt x="10378050" y="6055436"/>
                  <a:pt x="10367213" y="6054283"/>
                  <a:pt x="10367213" y="6054283"/>
                </a:cubicBezTo>
                <a:cubicBezTo>
                  <a:pt x="10367213" y="6054283"/>
                  <a:pt x="10356376" y="6053129"/>
                  <a:pt x="10356376" y="6053129"/>
                </a:cubicBezTo>
                <a:cubicBezTo>
                  <a:pt x="10356886" y="6049536"/>
                  <a:pt x="10367213" y="6054283"/>
                  <a:pt x="10379069" y="6048247"/>
                </a:cubicBezTo>
                <a:cubicBezTo>
                  <a:pt x="10368742" y="6043499"/>
                  <a:pt x="10357906" y="6042347"/>
                  <a:pt x="10358926" y="6035158"/>
                </a:cubicBezTo>
                <a:cubicBezTo>
                  <a:pt x="10358926" y="6035158"/>
                  <a:pt x="10370272" y="6032716"/>
                  <a:pt x="10370272" y="6032716"/>
                </a:cubicBezTo>
                <a:cubicBezTo>
                  <a:pt x="10359946" y="6027970"/>
                  <a:pt x="10372312" y="6018339"/>
                  <a:pt x="10350637" y="6016034"/>
                </a:cubicBezTo>
                <a:cubicBezTo>
                  <a:pt x="10328456" y="6017322"/>
                  <a:pt x="10347068" y="6041193"/>
                  <a:pt x="10314559" y="6037734"/>
                </a:cubicBezTo>
                <a:cubicBezTo>
                  <a:pt x="10304234" y="6032987"/>
                  <a:pt x="10282049" y="6034275"/>
                  <a:pt x="10283069" y="6027087"/>
                </a:cubicBezTo>
                <a:cubicBezTo>
                  <a:pt x="10294415" y="6024645"/>
                  <a:pt x="10293905" y="6028239"/>
                  <a:pt x="10294415" y="6024645"/>
                </a:cubicBezTo>
                <a:cubicBezTo>
                  <a:pt x="10294925" y="6021051"/>
                  <a:pt x="10284598" y="6016304"/>
                  <a:pt x="10285108" y="6012709"/>
                </a:cubicBezTo>
                <a:cubicBezTo>
                  <a:pt x="10295945" y="6013863"/>
                  <a:pt x="10296455" y="6010269"/>
                  <a:pt x="10306783" y="6015016"/>
                </a:cubicBezTo>
                <a:cubicBezTo>
                  <a:pt x="10307293" y="6011421"/>
                  <a:pt x="10307803" y="6007827"/>
                  <a:pt x="10308312" y="6004232"/>
                </a:cubicBezTo>
                <a:cubicBezTo>
                  <a:pt x="10297984" y="5999486"/>
                  <a:pt x="10298494" y="5995892"/>
                  <a:pt x="10287148" y="5998332"/>
                </a:cubicBezTo>
                <a:cubicBezTo>
                  <a:pt x="10287148" y="5998332"/>
                  <a:pt x="10276314" y="5997181"/>
                  <a:pt x="10276823" y="5993586"/>
                </a:cubicBezTo>
                <a:cubicBezTo>
                  <a:pt x="10277332" y="5989992"/>
                  <a:pt x="10277332" y="5989992"/>
                  <a:pt x="10277332" y="5989992"/>
                </a:cubicBezTo>
                <a:cubicBezTo>
                  <a:pt x="10288169" y="5991144"/>
                  <a:pt x="10288169" y="5991144"/>
                  <a:pt x="10288169" y="5991144"/>
                </a:cubicBezTo>
                <a:cubicBezTo>
                  <a:pt x="10288169" y="5991144"/>
                  <a:pt x="10288678" y="5987550"/>
                  <a:pt x="10299004" y="5992298"/>
                </a:cubicBezTo>
                <a:cubicBezTo>
                  <a:pt x="10301554" y="5974327"/>
                  <a:pt x="10314431" y="5961102"/>
                  <a:pt x="10337635" y="5952624"/>
                </a:cubicBezTo>
                <a:cubicBezTo>
                  <a:pt x="10316471" y="5946724"/>
                  <a:pt x="10318001" y="5935942"/>
                  <a:pt x="10329857" y="5929905"/>
                </a:cubicBezTo>
                <a:cubicBezTo>
                  <a:pt x="10319022" y="5928753"/>
                  <a:pt x="10308183" y="5927600"/>
                  <a:pt x="10309203" y="5920411"/>
                </a:cubicBezTo>
                <a:cubicBezTo>
                  <a:pt x="10320040" y="5921564"/>
                  <a:pt x="10320040" y="5921564"/>
                  <a:pt x="10320550" y="5917970"/>
                </a:cubicBezTo>
                <a:cubicBezTo>
                  <a:pt x="10321060" y="5914376"/>
                  <a:pt x="10321571" y="5910781"/>
                  <a:pt x="10310733" y="5909627"/>
                </a:cubicBezTo>
                <a:cubicBezTo>
                  <a:pt x="10299388" y="5912069"/>
                  <a:pt x="10298366" y="5919257"/>
                  <a:pt x="10287022" y="5921699"/>
                </a:cubicBezTo>
                <a:cubicBezTo>
                  <a:pt x="10286512" y="5925294"/>
                  <a:pt x="10297347" y="5926446"/>
                  <a:pt x="10307674" y="5931194"/>
                </a:cubicBezTo>
                <a:cubicBezTo>
                  <a:pt x="10296326" y="5933635"/>
                  <a:pt x="10285492" y="5932483"/>
                  <a:pt x="10284982" y="5936077"/>
                </a:cubicBezTo>
                <a:cubicBezTo>
                  <a:pt x="10295308" y="5940823"/>
                  <a:pt x="10294797" y="5944418"/>
                  <a:pt x="10294797" y="5944418"/>
                </a:cubicBezTo>
                <a:cubicBezTo>
                  <a:pt x="10283452" y="5946861"/>
                  <a:pt x="10272615" y="5945706"/>
                  <a:pt x="10272106" y="5949301"/>
                </a:cubicBezTo>
                <a:cubicBezTo>
                  <a:pt x="10261269" y="5948148"/>
                  <a:pt x="10261269" y="5948148"/>
                  <a:pt x="10261269" y="5948148"/>
                </a:cubicBezTo>
                <a:cubicBezTo>
                  <a:pt x="10261778" y="5944553"/>
                  <a:pt x="10250941" y="5943400"/>
                  <a:pt x="10240105" y="5942248"/>
                </a:cubicBezTo>
                <a:cubicBezTo>
                  <a:pt x="10240105" y="5942248"/>
                  <a:pt x="10240105" y="5942248"/>
                  <a:pt x="10240614" y="5938653"/>
                </a:cubicBezTo>
                <a:cubicBezTo>
                  <a:pt x="10235195" y="5938076"/>
                  <a:pt x="10232486" y="5937788"/>
                  <a:pt x="10231067" y="5938093"/>
                </a:cubicBezTo>
                <a:cubicBezTo>
                  <a:pt x="10229648" y="5938398"/>
                  <a:pt x="10229522" y="5939297"/>
                  <a:pt x="10229267" y="5941095"/>
                </a:cubicBezTo>
                <a:cubicBezTo>
                  <a:pt x="10229267" y="5941095"/>
                  <a:pt x="10229267" y="5941095"/>
                  <a:pt x="10240105" y="5942248"/>
                </a:cubicBezTo>
                <a:cubicBezTo>
                  <a:pt x="10239595" y="5945842"/>
                  <a:pt x="10239595" y="5945842"/>
                  <a:pt x="10239595" y="5945842"/>
                </a:cubicBezTo>
                <a:cubicBezTo>
                  <a:pt x="10239085" y="5949436"/>
                  <a:pt x="10227227" y="5955472"/>
                  <a:pt x="10226717" y="5959066"/>
                </a:cubicBezTo>
                <a:cubicBezTo>
                  <a:pt x="10226717" y="5959066"/>
                  <a:pt x="10215884" y="5957913"/>
                  <a:pt x="10215884" y="5957913"/>
                </a:cubicBezTo>
                <a:cubicBezTo>
                  <a:pt x="10227227" y="5955472"/>
                  <a:pt x="10216902" y="5950724"/>
                  <a:pt x="10217923" y="5943535"/>
                </a:cubicBezTo>
                <a:cubicBezTo>
                  <a:pt x="10207085" y="5942384"/>
                  <a:pt x="10196758" y="5937636"/>
                  <a:pt x="10196758" y="5937636"/>
                </a:cubicBezTo>
                <a:cubicBezTo>
                  <a:pt x="10174574" y="5938924"/>
                  <a:pt x="10183372" y="5954455"/>
                  <a:pt x="10162209" y="5948554"/>
                </a:cubicBezTo>
                <a:cubicBezTo>
                  <a:pt x="10162209" y="5948554"/>
                  <a:pt x="10163227" y="5941365"/>
                  <a:pt x="10174574" y="5938924"/>
                </a:cubicBezTo>
                <a:cubicBezTo>
                  <a:pt x="10153924" y="5929430"/>
                  <a:pt x="10176614" y="5924547"/>
                  <a:pt x="10166287" y="5919799"/>
                </a:cubicBezTo>
                <a:cubicBezTo>
                  <a:pt x="10155454" y="5918646"/>
                  <a:pt x="10165778" y="5923394"/>
                  <a:pt x="10155454" y="5918646"/>
                </a:cubicBezTo>
                <a:cubicBezTo>
                  <a:pt x="10155963" y="5915052"/>
                  <a:pt x="10155963" y="5915052"/>
                  <a:pt x="10156473" y="5911457"/>
                </a:cubicBezTo>
                <a:cubicBezTo>
                  <a:pt x="10167817" y="5909017"/>
                  <a:pt x="10167308" y="5912611"/>
                  <a:pt x="10167308" y="5912611"/>
                </a:cubicBezTo>
                <a:cubicBezTo>
                  <a:pt x="10178654" y="5910169"/>
                  <a:pt x="10178654" y="5910169"/>
                  <a:pt x="10179164" y="5906575"/>
                </a:cubicBezTo>
                <a:cubicBezTo>
                  <a:pt x="10179164" y="5906575"/>
                  <a:pt x="10168328" y="5905422"/>
                  <a:pt x="10168837" y="5901828"/>
                </a:cubicBezTo>
                <a:lnTo>
                  <a:pt x="10166708" y="5899970"/>
                </a:lnTo>
                <a:lnTo>
                  <a:pt x="10167737" y="5899886"/>
                </a:lnTo>
                <a:lnTo>
                  <a:pt x="10168800" y="5898795"/>
                </a:lnTo>
                <a:lnTo>
                  <a:pt x="10169285" y="5898682"/>
                </a:lnTo>
                <a:cubicBezTo>
                  <a:pt x="10170670" y="5898603"/>
                  <a:pt x="10172042" y="5898634"/>
                  <a:pt x="10172387" y="5898613"/>
                </a:cubicBezTo>
                <a:cubicBezTo>
                  <a:pt x="10172733" y="5898593"/>
                  <a:pt x="10172057" y="5898522"/>
                  <a:pt x="10169348" y="5898234"/>
                </a:cubicBezTo>
                <a:lnTo>
                  <a:pt x="10168800" y="5898795"/>
                </a:lnTo>
                <a:lnTo>
                  <a:pt x="10166085" y="5899424"/>
                </a:lnTo>
                <a:lnTo>
                  <a:pt x="10166708" y="5899970"/>
                </a:lnTo>
                <a:lnTo>
                  <a:pt x="10158002" y="5900675"/>
                </a:lnTo>
                <a:cubicBezTo>
                  <a:pt x="10148185" y="5892333"/>
                  <a:pt x="10160040" y="5886298"/>
                  <a:pt x="10161574" y="5875515"/>
                </a:cubicBezTo>
                <a:cubicBezTo>
                  <a:pt x="10150735" y="5874362"/>
                  <a:pt x="10151755" y="5867173"/>
                  <a:pt x="10141428" y="5862426"/>
                </a:cubicBezTo>
                <a:cubicBezTo>
                  <a:pt x="10141428" y="5862426"/>
                  <a:pt x="10119753" y="5860119"/>
                  <a:pt x="10119243" y="5863713"/>
                </a:cubicBezTo>
                <a:cubicBezTo>
                  <a:pt x="10119243" y="5863713"/>
                  <a:pt x="10130081" y="5864867"/>
                  <a:pt x="10129570" y="5868462"/>
                </a:cubicBezTo>
                <a:cubicBezTo>
                  <a:pt x="10119243" y="5863713"/>
                  <a:pt x="10107900" y="5866156"/>
                  <a:pt x="10097571" y="5861408"/>
                </a:cubicBezTo>
                <a:cubicBezTo>
                  <a:pt x="10098082" y="5857814"/>
                  <a:pt x="10108920" y="5858967"/>
                  <a:pt x="10108920" y="5858967"/>
                </a:cubicBezTo>
                <a:cubicBezTo>
                  <a:pt x="10087244" y="5856660"/>
                  <a:pt x="10098593" y="5854219"/>
                  <a:pt x="10088264" y="5849472"/>
                </a:cubicBezTo>
                <a:cubicBezTo>
                  <a:pt x="10077938" y="5844725"/>
                  <a:pt x="10078958" y="5837537"/>
                  <a:pt x="10068629" y="5832790"/>
                </a:cubicBezTo>
                <a:cubicBezTo>
                  <a:pt x="10069140" y="5829196"/>
                  <a:pt x="10069140" y="5829196"/>
                  <a:pt x="10069140" y="5829196"/>
                </a:cubicBezTo>
                <a:cubicBezTo>
                  <a:pt x="10069140" y="5829196"/>
                  <a:pt x="10069140" y="5829196"/>
                  <a:pt x="10069651" y="5825601"/>
                </a:cubicBezTo>
                <a:cubicBezTo>
                  <a:pt x="10079977" y="5830348"/>
                  <a:pt x="10080487" y="5826754"/>
                  <a:pt x="10080487" y="5826754"/>
                </a:cubicBezTo>
                <a:cubicBezTo>
                  <a:pt x="10090305" y="5835095"/>
                  <a:pt x="10089794" y="5838690"/>
                  <a:pt x="10111469" y="5840995"/>
                </a:cubicBezTo>
                <a:cubicBezTo>
                  <a:pt x="10101142" y="5836249"/>
                  <a:pt x="10101651" y="5832655"/>
                  <a:pt x="10112998" y="5830212"/>
                </a:cubicBezTo>
                <a:cubicBezTo>
                  <a:pt x="10112998" y="5830212"/>
                  <a:pt x="10112998" y="5830212"/>
                  <a:pt x="10123832" y="5831366"/>
                </a:cubicBezTo>
                <a:cubicBezTo>
                  <a:pt x="10134160" y="5836112"/>
                  <a:pt x="10122813" y="5838554"/>
                  <a:pt x="10132631" y="5846896"/>
                </a:cubicBezTo>
                <a:cubicBezTo>
                  <a:pt x="10143467" y="5848049"/>
                  <a:pt x="10142959" y="5851643"/>
                  <a:pt x="10153795" y="5852797"/>
                </a:cubicBezTo>
                <a:cubicBezTo>
                  <a:pt x="10166161" y="5843167"/>
                  <a:pt x="10155834" y="5838419"/>
                  <a:pt x="10157366" y="5827636"/>
                </a:cubicBezTo>
                <a:cubicBezTo>
                  <a:pt x="10167692" y="5832383"/>
                  <a:pt x="10168711" y="5825194"/>
                  <a:pt x="10179036" y="5829942"/>
                </a:cubicBezTo>
                <a:cubicBezTo>
                  <a:pt x="10180566" y="5819159"/>
                  <a:pt x="10202748" y="5817871"/>
                  <a:pt x="10204280" y="5807088"/>
                </a:cubicBezTo>
                <a:cubicBezTo>
                  <a:pt x="10193442" y="5805934"/>
                  <a:pt x="10192932" y="5809529"/>
                  <a:pt x="10182606" y="5804782"/>
                </a:cubicBezTo>
                <a:cubicBezTo>
                  <a:pt x="10170752" y="5810817"/>
                  <a:pt x="10170242" y="5814412"/>
                  <a:pt x="10159404" y="5813259"/>
                </a:cubicBezTo>
                <a:cubicBezTo>
                  <a:pt x="10159914" y="5809664"/>
                  <a:pt x="10182094" y="5808376"/>
                  <a:pt x="10172281" y="5800035"/>
                </a:cubicBezTo>
                <a:cubicBezTo>
                  <a:pt x="10171770" y="5803629"/>
                  <a:pt x="10182606" y="5804782"/>
                  <a:pt x="10183116" y="5801187"/>
                </a:cubicBezTo>
                <a:cubicBezTo>
                  <a:pt x="10183626" y="5797593"/>
                  <a:pt x="10184135" y="5793998"/>
                  <a:pt x="10162464" y="5791693"/>
                </a:cubicBezTo>
                <a:cubicBezTo>
                  <a:pt x="10173810" y="5789251"/>
                  <a:pt x="10173810" y="5789251"/>
                  <a:pt x="10174830" y="5782063"/>
                </a:cubicBezTo>
                <a:cubicBezTo>
                  <a:pt x="10163993" y="5780908"/>
                  <a:pt x="10153666" y="5776161"/>
                  <a:pt x="10142829" y="5775010"/>
                </a:cubicBezTo>
                <a:cubicBezTo>
                  <a:pt x="10131482" y="5777450"/>
                  <a:pt x="10141301" y="5785793"/>
                  <a:pt x="10129952" y="5788234"/>
                </a:cubicBezTo>
                <a:cubicBezTo>
                  <a:pt x="10129952" y="5788234"/>
                  <a:pt x="10119117" y="5787081"/>
                  <a:pt x="10119117" y="5787081"/>
                </a:cubicBezTo>
                <a:cubicBezTo>
                  <a:pt x="10129443" y="5791828"/>
                  <a:pt x="10107771" y="5789521"/>
                  <a:pt x="10118098" y="5794270"/>
                </a:cubicBezTo>
                <a:cubicBezTo>
                  <a:pt x="10118098" y="5794270"/>
                  <a:pt x="10118098" y="5794270"/>
                  <a:pt x="10128933" y="5795423"/>
                </a:cubicBezTo>
                <a:cubicBezTo>
                  <a:pt x="10128422" y="5799017"/>
                  <a:pt x="10127402" y="5806206"/>
                  <a:pt x="10126894" y="5809800"/>
                </a:cubicBezTo>
                <a:cubicBezTo>
                  <a:pt x="10127913" y="5802611"/>
                  <a:pt x="10128422" y="5799017"/>
                  <a:pt x="10117588" y="5797864"/>
                </a:cubicBezTo>
                <a:cubicBezTo>
                  <a:pt x="10106751" y="5796711"/>
                  <a:pt x="10117077" y="5801460"/>
                  <a:pt x="10106241" y="5800306"/>
                </a:cubicBezTo>
                <a:cubicBezTo>
                  <a:pt x="10106751" y="5796711"/>
                  <a:pt x="10095914" y="5795559"/>
                  <a:pt x="10096423" y="5791963"/>
                </a:cubicBezTo>
                <a:cubicBezTo>
                  <a:pt x="10096935" y="5788370"/>
                  <a:pt x="10096935" y="5788370"/>
                  <a:pt x="10108281" y="5785928"/>
                </a:cubicBezTo>
                <a:cubicBezTo>
                  <a:pt x="10097954" y="5781181"/>
                  <a:pt x="10097444" y="5784774"/>
                  <a:pt x="10097954" y="5781181"/>
                </a:cubicBezTo>
                <a:cubicBezTo>
                  <a:pt x="10109812" y="5775145"/>
                  <a:pt x="10099483" y="5770397"/>
                  <a:pt x="10122178" y="5765515"/>
                </a:cubicBezTo>
                <a:cubicBezTo>
                  <a:pt x="10131993" y="5773856"/>
                  <a:pt x="10143339" y="5771415"/>
                  <a:pt x="10154176" y="5772569"/>
                </a:cubicBezTo>
                <a:cubicBezTo>
                  <a:pt x="10143849" y="5767822"/>
                  <a:pt x="10176869" y="5767686"/>
                  <a:pt x="10175850" y="5774874"/>
                </a:cubicBezTo>
                <a:cubicBezTo>
                  <a:pt x="10187704" y="5768838"/>
                  <a:pt x="10199052" y="5766397"/>
                  <a:pt x="10210400" y="5763956"/>
                </a:cubicBezTo>
                <a:cubicBezTo>
                  <a:pt x="10199562" y="5762802"/>
                  <a:pt x="10199562" y="5762802"/>
                  <a:pt x="10200072" y="5759208"/>
                </a:cubicBezTo>
                <a:cubicBezTo>
                  <a:pt x="10222255" y="5757921"/>
                  <a:pt x="10190255" y="5750867"/>
                  <a:pt x="10190765" y="5747273"/>
                </a:cubicBezTo>
                <a:cubicBezTo>
                  <a:pt x="10201602" y="5748425"/>
                  <a:pt x="10202111" y="5744831"/>
                  <a:pt x="10202622" y="5741237"/>
                </a:cubicBezTo>
                <a:cubicBezTo>
                  <a:pt x="10202622" y="5741237"/>
                  <a:pt x="10191784" y="5740084"/>
                  <a:pt x="10191784" y="5740084"/>
                </a:cubicBezTo>
                <a:cubicBezTo>
                  <a:pt x="10180949" y="5738930"/>
                  <a:pt x="10170623" y="5734185"/>
                  <a:pt x="10159274" y="5736625"/>
                </a:cubicBezTo>
                <a:cubicBezTo>
                  <a:pt x="10169603" y="5741373"/>
                  <a:pt x="10157236" y="5751002"/>
                  <a:pt x="10156726" y="5754595"/>
                </a:cubicBezTo>
                <a:cubicBezTo>
                  <a:pt x="10145888" y="5753443"/>
                  <a:pt x="10157236" y="5751002"/>
                  <a:pt x="10146399" y="5749849"/>
                </a:cubicBezTo>
                <a:cubicBezTo>
                  <a:pt x="10135562" y="5748697"/>
                  <a:pt x="10135052" y="5752291"/>
                  <a:pt x="10134542" y="5755885"/>
                </a:cubicBezTo>
                <a:cubicBezTo>
                  <a:pt x="10112870" y="5753579"/>
                  <a:pt x="10122688" y="5761920"/>
                  <a:pt x="10111850" y="5760768"/>
                </a:cubicBezTo>
                <a:cubicBezTo>
                  <a:pt x="10102034" y="5752426"/>
                  <a:pt x="10113890" y="5746390"/>
                  <a:pt x="10104583" y="5734455"/>
                </a:cubicBezTo>
                <a:cubicBezTo>
                  <a:pt x="10127276" y="5729572"/>
                  <a:pt x="10095276" y="5722519"/>
                  <a:pt x="10096296" y="5715331"/>
                </a:cubicBezTo>
                <a:cubicBezTo>
                  <a:pt x="10107642" y="5712889"/>
                  <a:pt x="10119500" y="5706854"/>
                  <a:pt x="10130846" y="5704413"/>
                </a:cubicBezTo>
                <a:cubicBezTo>
                  <a:pt x="10140662" y="5712754"/>
                  <a:pt x="10140662" y="5712754"/>
                  <a:pt x="10128807" y="5718789"/>
                </a:cubicBezTo>
                <a:cubicBezTo>
                  <a:pt x="10150479" y="5721095"/>
                  <a:pt x="10149970" y="5724689"/>
                  <a:pt x="10171132" y="5730590"/>
                </a:cubicBezTo>
                <a:cubicBezTo>
                  <a:pt x="10171643" y="5726996"/>
                  <a:pt x="10193314" y="5729301"/>
                  <a:pt x="10204151" y="5730454"/>
                </a:cubicBezTo>
                <a:cubicBezTo>
                  <a:pt x="10193314" y="5729301"/>
                  <a:pt x="10204661" y="5726860"/>
                  <a:pt x="10204661" y="5726860"/>
                </a:cubicBezTo>
                <a:cubicBezTo>
                  <a:pt x="10172153" y="5723401"/>
                  <a:pt x="10184519" y="5713772"/>
                  <a:pt x="10174193" y="5709023"/>
                </a:cubicBezTo>
                <a:cubicBezTo>
                  <a:pt x="10185539" y="5706583"/>
                  <a:pt x="10185539" y="5706583"/>
                  <a:pt x="10175212" y="5701834"/>
                </a:cubicBezTo>
                <a:cubicBezTo>
                  <a:pt x="10186048" y="5702989"/>
                  <a:pt x="10196884" y="5704142"/>
                  <a:pt x="10196884" y="5704142"/>
                </a:cubicBezTo>
                <a:cubicBezTo>
                  <a:pt x="10197905" y="5696953"/>
                  <a:pt x="10222127" y="5681287"/>
                  <a:pt x="10189109" y="5681423"/>
                </a:cubicBezTo>
                <a:cubicBezTo>
                  <a:pt x="10189109" y="5681423"/>
                  <a:pt x="10188088" y="5688612"/>
                  <a:pt x="10177761" y="5683864"/>
                </a:cubicBezTo>
                <a:lnTo>
                  <a:pt x="10176742" y="5691052"/>
                </a:lnTo>
                <a:cubicBezTo>
                  <a:pt x="10155068" y="5688746"/>
                  <a:pt x="10144741" y="5684000"/>
                  <a:pt x="10133396" y="5686440"/>
                </a:cubicBezTo>
                <a:cubicBezTo>
                  <a:pt x="10133907" y="5682846"/>
                  <a:pt x="10134416" y="5679252"/>
                  <a:pt x="10134926" y="5675657"/>
                </a:cubicBezTo>
                <a:cubicBezTo>
                  <a:pt x="10135435" y="5672063"/>
                  <a:pt x="10146781" y="5669621"/>
                  <a:pt x="10147289" y="5666027"/>
                </a:cubicBezTo>
                <a:cubicBezTo>
                  <a:pt x="10126128" y="5660127"/>
                  <a:pt x="10115293" y="5658974"/>
                  <a:pt x="10094127" y="5653074"/>
                </a:cubicBezTo>
                <a:cubicBezTo>
                  <a:pt x="10116311" y="5651786"/>
                  <a:pt x="10106494" y="5643443"/>
                  <a:pt x="10096167" y="5638696"/>
                </a:cubicBezTo>
                <a:cubicBezTo>
                  <a:pt x="10117841" y="5641003"/>
                  <a:pt x="10097186" y="5631508"/>
                  <a:pt x="10118862" y="5633815"/>
                </a:cubicBezTo>
                <a:cubicBezTo>
                  <a:pt x="10118351" y="5637409"/>
                  <a:pt x="10117841" y="5641003"/>
                  <a:pt x="10128678" y="5642156"/>
                </a:cubicBezTo>
                <a:cubicBezTo>
                  <a:pt x="10140026" y="5639714"/>
                  <a:pt x="10141044" y="5632526"/>
                  <a:pt x="10151880" y="5633679"/>
                </a:cubicBezTo>
                <a:cubicBezTo>
                  <a:pt x="10141044" y="5632526"/>
                  <a:pt x="10142065" y="5625338"/>
                  <a:pt x="10152900" y="5626490"/>
                </a:cubicBezTo>
                <a:cubicBezTo>
                  <a:pt x="10162716" y="5634832"/>
                  <a:pt x="10172533" y="5643174"/>
                  <a:pt x="10205043" y="5646633"/>
                </a:cubicBezTo>
                <a:cubicBezTo>
                  <a:pt x="10205553" y="5643038"/>
                  <a:pt x="10206063" y="5639444"/>
                  <a:pt x="10206063" y="5639444"/>
                </a:cubicBezTo>
                <a:cubicBezTo>
                  <a:pt x="10183880" y="5640732"/>
                  <a:pt x="10174573" y="5628796"/>
                  <a:pt x="10163737" y="5627643"/>
                </a:cubicBezTo>
                <a:cubicBezTo>
                  <a:pt x="10163737" y="5627643"/>
                  <a:pt x="10164247" y="5624048"/>
                  <a:pt x="10164247" y="5624048"/>
                </a:cubicBezTo>
                <a:cubicBezTo>
                  <a:pt x="10153408" y="5622895"/>
                  <a:pt x="10153408" y="5622895"/>
                  <a:pt x="10153408" y="5622895"/>
                </a:cubicBezTo>
                <a:cubicBezTo>
                  <a:pt x="10153919" y="5619301"/>
                  <a:pt x="10154430" y="5615706"/>
                  <a:pt x="10144105" y="5610961"/>
                </a:cubicBezTo>
                <a:cubicBezTo>
                  <a:pt x="10154938" y="5612112"/>
                  <a:pt x="10164757" y="5620454"/>
                  <a:pt x="10175593" y="5621608"/>
                </a:cubicBezTo>
                <a:cubicBezTo>
                  <a:pt x="10197778" y="5620318"/>
                  <a:pt x="10209631" y="5614284"/>
                  <a:pt x="10220469" y="5615437"/>
                </a:cubicBezTo>
                <a:cubicBezTo>
                  <a:pt x="10221489" y="5608249"/>
                  <a:pt x="10220469" y="5615437"/>
                  <a:pt x="10209631" y="5614284"/>
                </a:cubicBezTo>
                <a:cubicBezTo>
                  <a:pt x="10199307" y="5609537"/>
                  <a:pt x="10210142" y="5610690"/>
                  <a:pt x="10210652" y="5607095"/>
                </a:cubicBezTo>
                <a:cubicBezTo>
                  <a:pt x="10200328" y="5602349"/>
                  <a:pt x="10190511" y="5594006"/>
                  <a:pt x="10179672" y="5592853"/>
                </a:cubicBezTo>
                <a:cubicBezTo>
                  <a:pt x="10168836" y="5591701"/>
                  <a:pt x="10179672" y="5592853"/>
                  <a:pt x="10179163" y="5596448"/>
                </a:cubicBezTo>
                <a:cubicBezTo>
                  <a:pt x="10168326" y="5595294"/>
                  <a:pt x="10168326" y="5595294"/>
                  <a:pt x="10168326" y="5595294"/>
                </a:cubicBezTo>
                <a:cubicBezTo>
                  <a:pt x="10168326" y="5595294"/>
                  <a:pt x="10167816" y="5598889"/>
                  <a:pt x="10167816" y="5598889"/>
                </a:cubicBezTo>
                <a:cubicBezTo>
                  <a:pt x="10167816" y="5598889"/>
                  <a:pt x="10167816" y="5598889"/>
                  <a:pt x="10178653" y="5600043"/>
                </a:cubicBezTo>
                <a:cubicBezTo>
                  <a:pt x="10178653" y="5600043"/>
                  <a:pt x="10178142" y="5603636"/>
                  <a:pt x="10178142" y="5603636"/>
                </a:cubicBezTo>
                <a:cubicBezTo>
                  <a:pt x="10167307" y="5602483"/>
                  <a:pt x="10156979" y="5597735"/>
                  <a:pt x="10145635" y="5600178"/>
                </a:cubicBezTo>
                <a:cubicBezTo>
                  <a:pt x="10136327" y="5588242"/>
                  <a:pt x="10149205" y="5575018"/>
                  <a:pt x="10150224" y="5567829"/>
                </a:cubicBezTo>
                <a:cubicBezTo>
                  <a:pt x="10161058" y="5568982"/>
                  <a:pt x="10161058" y="5568982"/>
                  <a:pt x="10161058" y="5568982"/>
                </a:cubicBezTo>
                <a:cubicBezTo>
                  <a:pt x="10160548" y="5572576"/>
                  <a:pt x="10160039" y="5576170"/>
                  <a:pt x="10160039" y="5576170"/>
                </a:cubicBezTo>
                <a:cubicBezTo>
                  <a:pt x="10191529" y="5586817"/>
                  <a:pt x="10214222" y="5581934"/>
                  <a:pt x="10215750" y="5571152"/>
                </a:cubicBezTo>
                <a:cubicBezTo>
                  <a:pt x="10216261" y="5567558"/>
                  <a:pt x="10205936" y="5562810"/>
                  <a:pt x="10206957" y="5555621"/>
                </a:cubicBezTo>
                <a:cubicBezTo>
                  <a:pt x="10196630" y="5550875"/>
                  <a:pt x="10175465" y="5544973"/>
                  <a:pt x="10164119" y="5547415"/>
                </a:cubicBezTo>
                <a:cubicBezTo>
                  <a:pt x="10164628" y="5543821"/>
                  <a:pt x="10143977" y="5534326"/>
                  <a:pt x="10156344" y="5524697"/>
                </a:cubicBezTo>
                <a:cubicBezTo>
                  <a:pt x="10167688" y="5522256"/>
                  <a:pt x="10179035" y="5519814"/>
                  <a:pt x="10200708" y="5522120"/>
                </a:cubicBezTo>
                <a:cubicBezTo>
                  <a:pt x="10212057" y="5519678"/>
                  <a:pt x="10211547" y="5523274"/>
                  <a:pt x="10222380" y="5524425"/>
                </a:cubicBezTo>
                <a:cubicBezTo>
                  <a:pt x="10222892" y="5520831"/>
                  <a:pt x="10233727" y="5521985"/>
                  <a:pt x="10254891" y="5527885"/>
                </a:cubicBezTo>
                <a:cubicBezTo>
                  <a:pt x="10254891" y="5527885"/>
                  <a:pt x="10265218" y="5532632"/>
                  <a:pt x="10265218" y="5532632"/>
                </a:cubicBezTo>
                <a:cubicBezTo>
                  <a:pt x="10265729" y="5529038"/>
                  <a:pt x="10266238" y="5525443"/>
                  <a:pt x="10255401" y="5524290"/>
                </a:cubicBezTo>
                <a:cubicBezTo>
                  <a:pt x="10255911" y="5520695"/>
                  <a:pt x="10245075" y="5519543"/>
                  <a:pt x="10245584" y="5515949"/>
                </a:cubicBezTo>
                <a:cubicBezTo>
                  <a:pt x="10245584" y="5515949"/>
                  <a:pt x="10248293" y="5516237"/>
                  <a:pt x="10250940" y="5516975"/>
                </a:cubicBezTo>
                <a:lnTo>
                  <a:pt x="10251321" y="5517261"/>
                </a:lnTo>
                <a:lnTo>
                  <a:pt x="10251481" y="5518001"/>
                </a:lnTo>
                <a:cubicBezTo>
                  <a:pt x="10252070" y="5518691"/>
                  <a:pt x="10253329" y="5519509"/>
                  <a:pt x="10255911" y="5520695"/>
                </a:cubicBezTo>
                <a:lnTo>
                  <a:pt x="10251321" y="5517261"/>
                </a:lnTo>
                <a:lnTo>
                  <a:pt x="10251066" y="5516076"/>
                </a:lnTo>
                <a:cubicBezTo>
                  <a:pt x="10251257" y="5514728"/>
                  <a:pt x="10251513" y="5512932"/>
                  <a:pt x="10246605" y="5508760"/>
                </a:cubicBezTo>
                <a:cubicBezTo>
                  <a:pt x="10235768" y="5507607"/>
                  <a:pt x="10214096" y="5505301"/>
                  <a:pt x="10215115" y="5498112"/>
                </a:cubicBezTo>
                <a:cubicBezTo>
                  <a:pt x="10215115" y="5498112"/>
                  <a:pt x="10215115" y="5498112"/>
                  <a:pt x="10215626" y="5494518"/>
                </a:cubicBezTo>
                <a:cubicBezTo>
                  <a:pt x="10205297" y="5489772"/>
                  <a:pt x="10195480" y="5481430"/>
                  <a:pt x="10173807" y="5479125"/>
                </a:cubicBezTo>
                <a:cubicBezTo>
                  <a:pt x="10174827" y="5471936"/>
                  <a:pt x="10165012" y="5463593"/>
                  <a:pt x="10165521" y="5460000"/>
                </a:cubicBezTo>
                <a:cubicBezTo>
                  <a:pt x="10166033" y="5456405"/>
                  <a:pt x="10176867" y="5457559"/>
                  <a:pt x="10176867" y="5457559"/>
                </a:cubicBezTo>
                <a:cubicBezTo>
                  <a:pt x="10155195" y="5455251"/>
                  <a:pt x="10177887" y="5450370"/>
                  <a:pt x="10156214" y="5448062"/>
                </a:cubicBezTo>
                <a:cubicBezTo>
                  <a:pt x="10167053" y="5449217"/>
                  <a:pt x="10167561" y="5445622"/>
                  <a:pt x="10167561" y="5445622"/>
                </a:cubicBezTo>
                <a:cubicBezTo>
                  <a:pt x="10189233" y="5447927"/>
                  <a:pt x="10200579" y="5445487"/>
                  <a:pt x="10211417" y="5446639"/>
                </a:cubicBezTo>
                <a:cubicBezTo>
                  <a:pt x="10210907" y="5450234"/>
                  <a:pt x="10243416" y="5453692"/>
                  <a:pt x="10241887" y="5464475"/>
                </a:cubicBezTo>
                <a:cubicBezTo>
                  <a:pt x="10241887" y="5464475"/>
                  <a:pt x="10242396" y="5460881"/>
                  <a:pt x="10252723" y="5465629"/>
                </a:cubicBezTo>
                <a:cubicBezTo>
                  <a:pt x="10242906" y="5457287"/>
                  <a:pt x="10265090" y="5455999"/>
                  <a:pt x="10255273" y="5447657"/>
                </a:cubicBezTo>
                <a:cubicBezTo>
                  <a:pt x="10255273" y="5447657"/>
                  <a:pt x="10266110" y="5448810"/>
                  <a:pt x="10266110" y="5448810"/>
                </a:cubicBezTo>
                <a:cubicBezTo>
                  <a:pt x="10265600" y="5452404"/>
                  <a:pt x="10265090" y="5455999"/>
                  <a:pt x="10264580" y="5459594"/>
                </a:cubicBezTo>
                <a:cubicBezTo>
                  <a:pt x="10274908" y="5464341"/>
                  <a:pt x="10286256" y="5461900"/>
                  <a:pt x="10285744" y="5465494"/>
                </a:cubicBezTo>
                <a:cubicBezTo>
                  <a:pt x="10285236" y="5469088"/>
                  <a:pt x="10274397" y="5467935"/>
                  <a:pt x="10263050" y="5470377"/>
                </a:cubicBezTo>
                <a:cubicBezTo>
                  <a:pt x="10262540" y="5473971"/>
                  <a:pt x="10272868" y="5478719"/>
                  <a:pt x="10271848" y="5485907"/>
                </a:cubicBezTo>
                <a:cubicBezTo>
                  <a:pt x="10271337" y="5489500"/>
                  <a:pt x="10270828" y="5493096"/>
                  <a:pt x="10270318" y="5496689"/>
                </a:cubicBezTo>
                <a:cubicBezTo>
                  <a:pt x="10269810" y="5500283"/>
                  <a:pt x="10280136" y="5505030"/>
                  <a:pt x="10279625" y="5508624"/>
                </a:cubicBezTo>
                <a:cubicBezTo>
                  <a:pt x="10290459" y="5509778"/>
                  <a:pt x="10290970" y="5506184"/>
                  <a:pt x="10301807" y="5507336"/>
                </a:cubicBezTo>
                <a:cubicBezTo>
                  <a:pt x="10302827" y="5500148"/>
                  <a:pt x="10304357" y="5489365"/>
                  <a:pt x="10316213" y="5483330"/>
                </a:cubicBezTo>
                <a:cubicBezTo>
                  <a:pt x="10315703" y="5486924"/>
                  <a:pt x="10315703" y="5486924"/>
                  <a:pt x="10326541" y="5488077"/>
                </a:cubicBezTo>
                <a:cubicBezTo>
                  <a:pt x="10326541" y="5488077"/>
                  <a:pt x="10315703" y="5486924"/>
                  <a:pt x="10315703" y="5486924"/>
                </a:cubicBezTo>
                <a:cubicBezTo>
                  <a:pt x="10315193" y="5490519"/>
                  <a:pt x="10314684" y="5494113"/>
                  <a:pt x="10325521" y="5495266"/>
                </a:cubicBezTo>
                <a:cubicBezTo>
                  <a:pt x="10326030" y="5491672"/>
                  <a:pt x="10326030" y="5491672"/>
                  <a:pt x="10326541" y="5488077"/>
                </a:cubicBezTo>
                <a:cubicBezTo>
                  <a:pt x="10337377" y="5489230"/>
                  <a:pt x="10337888" y="5485635"/>
                  <a:pt x="10338397" y="5482041"/>
                </a:cubicBezTo>
                <a:cubicBezTo>
                  <a:pt x="10338397" y="5482041"/>
                  <a:pt x="10327561" y="5480888"/>
                  <a:pt x="10327561" y="5480888"/>
                </a:cubicBezTo>
                <a:cubicBezTo>
                  <a:pt x="10316724" y="5479735"/>
                  <a:pt x="10316724" y="5479735"/>
                  <a:pt x="10316724" y="5479735"/>
                </a:cubicBezTo>
                <a:cubicBezTo>
                  <a:pt x="10306907" y="5471394"/>
                  <a:pt x="10308436" y="5460612"/>
                  <a:pt x="10298619" y="5452268"/>
                </a:cubicBezTo>
                <a:cubicBezTo>
                  <a:pt x="10310986" y="5442640"/>
                  <a:pt x="10301678" y="5430704"/>
                  <a:pt x="10291864" y="5422361"/>
                </a:cubicBezTo>
                <a:cubicBezTo>
                  <a:pt x="10281027" y="5421209"/>
                  <a:pt x="10280517" y="5424803"/>
                  <a:pt x="10269680" y="5423650"/>
                </a:cubicBezTo>
                <a:cubicBezTo>
                  <a:pt x="10259352" y="5418902"/>
                  <a:pt x="10249025" y="5414155"/>
                  <a:pt x="10238189" y="5413002"/>
                </a:cubicBezTo>
                <a:cubicBezTo>
                  <a:pt x="10227354" y="5411850"/>
                  <a:pt x="10216007" y="5414291"/>
                  <a:pt x="10217027" y="5407103"/>
                </a:cubicBezTo>
                <a:cubicBezTo>
                  <a:pt x="10217027" y="5407103"/>
                  <a:pt x="10205680" y="5409543"/>
                  <a:pt x="10205680" y="5409543"/>
                </a:cubicBezTo>
                <a:cubicBezTo>
                  <a:pt x="10207209" y="5398760"/>
                  <a:pt x="10184515" y="5403643"/>
                  <a:pt x="10173682" y="5402490"/>
                </a:cubicBezTo>
                <a:cubicBezTo>
                  <a:pt x="10174192" y="5398896"/>
                  <a:pt x="10174192" y="5398896"/>
                  <a:pt x="10185535" y="5396454"/>
                </a:cubicBezTo>
                <a:cubicBezTo>
                  <a:pt x="10185535" y="5396454"/>
                  <a:pt x="10186046" y="5392860"/>
                  <a:pt x="10186046" y="5392860"/>
                </a:cubicBezTo>
                <a:cubicBezTo>
                  <a:pt x="10196628" y="5395810"/>
                  <a:pt x="10202047" y="5396387"/>
                  <a:pt x="10203528" y="5395632"/>
                </a:cubicBezTo>
                <a:cubicBezTo>
                  <a:pt x="10205010" y="5394879"/>
                  <a:pt x="10202556" y="5392793"/>
                  <a:pt x="10197393" y="5390419"/>
                </a:cubicBezTo>
                <a:cubicBezTo>
                  <a:pt x="10197393" y="5390419"/>
                  <a:pt x="10194683" y="5390130"/>
                  <a:pt x="10191911" y="5390291"/>
                </a:cubicBezTo>
                <a:cubicBezTo>
                  <a:pt x="10189138" y="5390452"/>
                  <a:pt x="10186301" y="5391063"/>
                  <a:pt x="10186046" y="5392860"/>
                </a:cubicBezTo>
                <a:cubicBezTo>
                  <a:pt x="10186556" y="5389265"/>
                  <a:pt x="10164883" y="5386961"/>
                  <a:pt x="10165395" y="5383366"/>
                </a:cubicBezTo>
                <a:cubicBezTo>
                  <a:pt x="10176232" y="5384519"/>
                  <a:pt x="10186556" y="5389265"/>
                  <a:pt x="10187065" y="5385672"/>
                </a:cubicBezTo>
                <a:cubicBezTo>
                  <a:pt x="10187065" y="5385672"/>
                  <a:pt x="10187065" y="5385672"/>
                  <a:pt x="10197902" y="5386824"/>
                </a:cubicBezTo>
                <a:cubicBezTo>
                  <a:pt x="10197902" y="5386824"/>
                  <a:pt x="10198411" y="5383230"/>
                  <a:pt x="10198411" y="5383230"/>
                </a:cubicBezTo>
                <a:cubicBezTo>
                  <a:pt x="10187576" y="5382077"/>
                  <a:pt x="10187576" y="5382077"/>
                  <a:pt x="10187576" y="5382077"/>
                </a:cubicBezTo>
                <a:cubicBezTo>
                  <a:pt x="10176740" y="5380924"/>
                  <a:pt x="10176740" y="5380924"/>
                  <a:pt x="10176740" y="5380924"/>
                </a:cubicBezTo>
                <a:cubicBezTo>
                  <a:pt x="10176740" y="5380924"/>
                  <a:pt x="10177250" y="5377330"/>
                  <a:pt x="10166923" y="5372583"/>
                </a:cubicBezTo>
                <a:cubicBezTo>
                  <a:pt x="10178781" y="5366548"/>
                  <a:pt x="10177761" y="5373735"/>
                  <a:pt x="10199942" y="5372446"/>
                </a:cubicBezTo>
                <a:cubicBezTo>
                  <a:pt x="10199433" y="5376041"/>
                  <a:pt x="10220597" y="5381941"/>
                  <a:pt x="10209250" y="5384383"/>
                </a:cubicBezTo>
                <a:cubicBezTo>
                  <a:pt x="10230924" y="5386688"/>
                  <a:pt x="10241249" y="5391437"/>
                  <a:pt x="10251575" y="5396184"/>
                </a:cubicBezTo>
                <a:cubicBezTo>
                  <a:pt x="10262412" y="5397335"/>
                  <a:pt x="10262922" y="5393743"/>
                  <a:pt x="10274269" y="5391301"/>
                </a:cubicBezTo>
                <a:cubicBezTo>
                  <a:pt x="10274779" y="5387707"/>
                  <a:pt x="10252595" y="5388995"/>
                  <a:pt x="10242268" y="5384249"/>
                </a:cubicBezTo>
                <a:cubicBezTo>
                  <a:pt x="10263942" y="5386553"/>
                  <a:pt x="10275799" y="5380518"/>
                  <a:pt x="10286637" y="5381671"/>
                </a:cubicBezTo>
                <a:cubicBezTo>
                  <a:pt x="10287146" y="5378077"/>
                  <a:pt x="10276309" y="5376924"/>
                  <a:pt x="10265472" y="5375771"/>
                </a:cubicBezTo>
                <a:cubicBezTo>
                  <a:pt x="10267002" y="5364989"/>
                  <a:pt x="10267512" y="5361394"/>
                  <a:pt x="10268533" y="5354205"/>
                </a:cubicBezTo>
                <a:cubicBezTo>
                  <a:pt x="10246348" y="5355494"/>
                  <a:pt x="10236532" y="5347153"/>
                  <a:pt x="10214859" y="5344847"/>
                </a:cubicBezTo>
                <a:cubicBezTo>
                  <a:pt x="10226716" y="5338810"/>
                  <a:pt x="10204531" y="5340100"/>
                  <a:pt x="10205552" y="5332911"/>
                </a:cubicBezTo>
                <a:cubicBezTo>
                  <a:pt x="10194714" y="5331757"/>
                  <a:pt x="10194204" y="5335351"/>
                  <a:pt x="10183371" y="5334199"/>
                </a:cubicBezTo>
                <a:cubicBezTo>
                  <a:pt x="10182860" y="5337793"/>
                  <a:pt x="10193185" y="5342540"/>
                  <a:pt x="10182350" y="5341388"/>
                </a:cubicBezTo>
                <a:cubicBezTo>
                  <a:pt x="10172532" y="5333046"/>
                  <a:pt x="10162206" y="5328298"/>
                  <a:pt x="10163736" y="5317515"/>
                </a:cubicBezTo>
                <a:cubicBezTo>
                  <a:pt x="10164245" y="5313921"/>
                  <a:pt x="10175592" y="5311480"/>
                  <a:pt x="10165265" y="5306732"/>
                </a:cubicBezTo>
                <a:cubicBezTo>
                  <a:pt x="10165775" y="5303138"/>
                  <a:pt x="10154938" y="5301985"/>
                  <a:pt x="10155449" y="5298390"/>
                </a:cubicBezTo>
                <a:cubicBezTo>
                  <a:pt x="10166795" y="5295950"/>
                  <a:pt x="10167305" y="5292356"/>
                  <a:pt x="10167815" y="5288762"/>
                </a:cubicBezTo>
                <a:cubicBezTo>
                  <a:pt x="10189490" y="5291066"/>
                  <a:pt x="10188469" y="5298256"/>
                  <a:pt x="10199303" y="5299410"/>
                </a:cubicBezTo>
                <a:cubicBezTo>
                  <a:pt x="10200323" y="5292221"/>
                  <a:pt x="10211161" y="5293372"/>
                  <a:pt x="10232835" y="5295679"/>
                </a:cubicBezTo>
                <a:cubicBezTo>
                  <a:pt x="10233345" y="5292085"/>
                  <a:pt x="10232835" y="5295679"/>
                  <a:pt x="10233345" y="5292085"/>
                </a:cubicBezTo>
                <a:cubicBezTo>
                  <a:pt x="10244181" y="5293237"/>
                  <a:pt x="10244181" y="5293237"/>
                  <a:pt x="10244181" y="5293237"/>
                </a:cubicBezTo>
                <a:cubicBezTo>
                  <a:pt x="10255526" y="5290796"/>
                  <a:pt x="10255526" y="5290796"/>
                  <a:pt x="10266364" y="5291948"/>
                </a:cubicBezTo>
                <a:cubicBezTo>
                  <a:pt x="10266364" y="5291948"/>
                  <a:pt x="10266874" y="5288355"/>
                  <a:pt x="10266874" y="5288355"/>
                </a:cubicBezTo>
                <a:cubicBezTo>
                  <a:pt x="10256038" y="5287202"/>
                  <a:pt x="10244691" y="5289643"/>
                  <a:pt x="10244691" y="5289643"/>
                </a:cubicBezTo>
                <a:cubicBezTo>
                  <a:pt x="10244691" y="5289643"/>
                  <a:pt x="10233856" y="5288490"/>
                  <a:pt x="10233856" y="5288490"/>
                </a:cubicBezTo>
                <a:cubicBezTo>
                  <a:pt x="10212181" y="5286183"/>
                  <a:pt x="10211672" y="5289778"/>
                  <a:pt x="10200835" y="5288625"/>
                </a:cubicBezTo>
                <a:cubicBezTo>
                  <a:pt x="10146651" y="5282861"/>
                  <a:pt x="10171384" y="5263600"/>
                  <a:pt x="10183242" y="5257565"/>
                </a:cubicBezTo>
                <a:cubicBezTo>
                  <a:pt x="10183242" y="5257565"/>
                  <a:pt x="10182733" y="5261159"/>
                  <a:pt x="10182733" y="5261159"/>
                </a:cubicBezTo>
                <a:cubicBezTo>
                  <a:pt x="10193060" y="5265907"/>
                  <a:pt x="10193060" y="5265907"/>
                  <a:pt x="10214731" y="5268212"/>
                </a:cubicBezTo>
                <a:cubicBezTo>
                  <a:pt x="10204403" y="5263465"/>
                  <a:pt x="10194078" y="5258718"/>
                  <a:pt x="10205422" y="5256276"/>
                </a:cubicBezTo>
                <a:cubicBezTo>
                  <a:pt x="10205422" y="5256276"/>
                  <a:pt x="10205933" y="5252682"/>
                  <a:pt x="10205933" y="5252682"/>
                </a:cubicBezTo>
                <a:cubicBezTo>
                  <a:pt x="10226587" y="5262177"/>
                  <a:pt x="10260116" y="5258447"/>
                  <a:pt x="10281789" y="5260753"/>
                </a:cubicBezTo>
                <a:cubicBezTo>
                  <a:pt x="10271463" y="5256006"/>
                  <a:pt x="10261646" y="5247663"/>
                  <a:pt x="10251321" y="5242917"/>
                </a:cubicBezTo>
                <a:cubicBezTo>
                  <a:pt x="10262155" y="5244069"/>
                  <a:pt x="10262155" y="5244069"/>
                  <a:pt x="10262666" y="5240474"/>
                </a:cubicBezTo>
                <a:cubicBezTo>
                  <a:pt x="10252341" y="5235728"/>
                  <a:pt x="10240994" y="5238170"/>
                  <a:pt x="10241504" y="5234576"/>
                </a:cubicBezTo>
                <a:cubicBezTo>
                  <a:pt x="10253360" y="5228539"/>
                  <a:pt x="10221870" y="5217891"/>
                  <a:pt x="10200198" y="5215585"/>
                </a:cubicBezTo>
                <a:cubicBezTo>
                  <a:pt x="10199687" y="5219181"/>
                  <a:pt x="10210522" y="5220334"/>
                  <a:pt x="10210013" y="5223928"/>
                </a:cubicBezTo>
                <a:cubicBezTo>
                  <a:pt x="10178014" y="5216875"/>
                  <a:pt x="10197648" y="5233558"/>
                  <a:pt x="10186811" y="5232405"/>
                </a:cubicBezTo>
                <a:cubicBezTo>
                  <a:pt x="10187320" y="5228811"/>
                  <a:pt x="10178523" y="5213280"/>
                  <a:pt x="10190381" y="5207244"/>
                </a:cubicBezTo>
                <a:cubicBezTo>
                  <a:pt x="10200707" y="5211993"/>
                  <a:pt x="10211543" y="5213145"/>
                  <a:pt x="10222891" y="5210703"/>
                </a:cubicBezTo>
                <a:cubicBezTo>
                  <a:pt x="10212052" y="5209550"/>
                  <a:pt x="10212562" y="5205957"/>
                  <a:pt x="10213071" y="5202362"/>
                </a:cubicBezTo>
                <a:cubicBezTo>
                  <a:pt x="10202747" y="5197616"/>
                  <a:pt x="10190890" y="5203651"/>
                  <a:pt x="10180053" y="5202498"/>
                </a:cubicBezTo>
                <a:cubicBezTo>
                  <a:pt x="10180053" y="5202498"/>
                  <a:pt x="10180564" y="5198904"/>
                  <a:pt x="10180564" y="5198904"/>
                </a:cubicBezTo>
                <a:cubicBezTo>
                  <a:pt x="10170237" y="5194156"/>
                  <a:pt x="10159399" y="5193003"/>
                  <a:pt x="10159399" y="5193003"/>
                </a:cubicBezTo>
                <a:cubicBezTo>
                  <a:pt x="10159910" y="5189409"/>
                  <a:pt x="10159910" y="5189409"/>
                  <a:pt x="10159910" y="5189409"/>
                </a:cubicBezTo>
                <a:cubicBezTo>
                  <a:pt x="10159910" y="5189409"/>
                  <a:pt x="10160419" y="5185814"/>
                  <a:pt x="10160419" y="5185814"/>
                </a:cubicBezTo>
                <a:cubicBezTo>
                  <a:pt x="10160928" y="5182220"/>
                  <a:pt x="10139767" y="5176320"/>
                  <a:pt x="10138749" y="5183508"/>
                </a:cubicBezTo>
                <a:cubicBezTo>
                  <a:pt x="10118094" y="5174015"/>
                  <a:pt x="10096420" y="5171707"/>
                  <a:pt x="10087112" y="5159772"/>
                </a:cubicBezTo>
                <a:cubicBezTo>
                  <a:pt x="10109296" y="5158483"/>
                  <a:pt x="10121153" y="5152448"/>
                  <a:pt x="10133010" y="5146412"/>
                </a:cubicBezTo>
                <a:cubicBezTo>
                  <a:pt x="10176866" y="5147429"/>
                  <a:pt x="10140787" y="5169131"/>
                  <a:pt x="10161439" y="5178625"/>
                </a:cubicBezTo>
                <a:cubicBezTo>
                  <a:pt x="10172787" y="5176185"/>
                  <a:pt x="10172276" y="5179779"/>
                  <a:pt x="10183623" y="5177338"/>
                </a:cubicBezTo>
                <a:cubicBezTo>
                  <a:pt x="10183623" y="5177338"/>
                  <a:pt x="10183623" y="5177338"/>
                  <a:pt x="10184134" y="5173743"/>
                </a:cubicBezTo>
                <a:cubicBezTo>
                  <a:pt x="10184134" y="5173743"/>
                  <a:pt x="10184134" y="5173743"/>
                  <a:pt x="10173296" y="5172591"/>
                </a:cubicBezTo>
                <a:cubicBezTo>
                  <a:pt x="10185152" y="5166554"/>
                  <a:pt x="10163479" y="5164248"/>
                  <a:pt x="10163988" y="5160654"/>
                </a:cubicBezTo>
                <a:cubicBezTo>
                  <a:pt x="10175846" y="5154618"/>
                  <a:pt x="10165518" y="5149871"/>
                  <a:pt x="10165518" y="5149871"/>
                </a:cubicBezTo>
                <a:cubicBezTo>
                  <a:pt x="10165518" y="5149871"/>
                  <a:pt x="10176356" y="5151024"/>
                  <a:pt x="10176356" y="5151024"/>
                </a:cubicBezTo>
                <a:cubicBezTo>
                  <a:pt x="10176356" y="5151024"/>
                  <a:pt x="10175846" y="5154618"/>
                  <a:pt x="10175846" y="5154618"/>
                </a:cubicBezTo>
                <a:cubicBezTo>
                  <a:pt x="10175846" y="5154618"/>
                  <a:pt x="10175846" y="5154618"/>
                  <a:pt x="10186684" y="5155771"/>
                </a:cubicBezTo>
                <a:cubicBezTo>
                  <a:pt x="10187192" y="5152176"/>
                  <a:pt x="10187192" y="5152176"/>
                  <a:pt x="10187192" y="5152176"/>
                </a:cubicBezTo>
                <a:cubicBezTo>
                  <a:pt x="10199560" y="5142547"/>
                  <a:pt x="10179415" y="5129458"/>
                  <a:pt x="10191272" y="5123422"/>
                </a:cubicBezTo>
                <a:cubicBezTo>
                  <a:pt x="10191272" y="5123422"/>
                  <a:pt x="10180435" y="5122270"/>
                  <a:pt x="10180435" y="5122270"/>
                </a:cubicBezTo>
                <a:cubicBezTo>
                  <a:pt x="10179925" y="5125864"/>
                  <a:pt x="10179415" y="5129458"/>
                  <a:pt x="10168580" y="5128305"/>
                </a:cubicBezTo>
                <a:cubicBezTo>
                  <a:pt x="10157742" y="5127152"/>
                  <a:pt x="10136580" y="5121253"/>
                  <a:pt x="10137091" y="5117658"/>
                </a:cubicBezTo>
                <a:cubicBezTo>
                  <a:pt x="10148946" y="5111623"/>
                  <a:pt x="10148436" y="5115216"/>
                  <a:pt x="10159273" y="5116369"/>
                </a:cubicBezTo>
                <a:lnTo>
                  <a:pt x="10167571" y="5112144"/>
                </a:lnTo>
                <a:lnTo>
                  <a:pt x="10170618" y="5113928"/>
                </a:lnTo>
                <a:cubicBezTo>
                  <a:pt x="10203640" y="5113792"/>
                  <a:pt x="10217536" y="5093381"/>
                  <a:pt x="10174698" y="5085172"/>
                </a:cubicBezTo>
                <a:cubicBezTo>
                  <a:pt x="10162331" y="5094804"/>
                  <a:pt x="10162331" y="5094804"/>
                  <a:pt x="10172658" y="5099550"/>
                </a:cubicBezTo>
                <a:cubicBezTo>
                  <a:pt x="10161822" y="5098397"/>
                  <a:pt x="10161822" y="5098397"/>
                  <a:pt x="10150986" y="5097244"/>
                </a:cubicBezTo>
                <a:cubicBezTo>
                  <a:pt x="10150477" y="5100839"/>
                  <a:pt x="10161311" y="5101992"/>
                  <a:pt x="10161311" y="5101992"/>
                </a:cubicBezTo>
                <a:cubicBezTo>
                  <a:pt x="10149967" y="5104433"/>
                  <a:pt x="10127272" y="5109316"/>
                  <a:pt x="10137599" y="5114064"/>
                </a:cubicBezTo>
                <a:cubicBezTo>
                  <a:pt x="10137599" y="5114064"/>
                  <a:pt x="10137091" y="5117658"/>
                  <a:pt x="10137091" y="5117658"/>
                </a:cubicBezTo>
                <a:cubicBezTo>
                  <a:pt x="10127272" y="5109316"/>
                  <a:pt x="10116436" y="5108163"/>
                  <a:pt x="10105088" y="5110605"/>
                </a:cubicBezTo>
                <a:cubicBezTo>
                  <a:pt x="10094761" y="5105856"/>
                  <a:pt x="10083927" y="5104705"/>
                  <a:pt x="10073090" y="5103551"/>
                </a:cubicBezTo>
                <a:cubicBezTo>
                  <a:pt x="10073090" y="5103551"/>
                  <a:pt x="10073600" y="5099958"/>
                  <a:pt x="10073600" y="5099958"/>
                </a:cubicBezTo>
                <a:cubicBezTo>
                  <a:pt x="10062762" y="5098803"/>
                  <a:pt x="10062253" y="5102398"/>
                  <a:pt x="10051416" y="5101245"/>
                </a:cubicBezTo>
                <a:cubicBezTo>
                  <a:pt x="10040578" y="5100091"/>
                  <a:pt x="10029232" y="5102533"/>
                  <a:pt x="10028722" y="5106128"/>
                </a:cubicBezTo>
                <a:cubicBezTo>
                  <a:pt x="10050397" y="5108433"/>
                  <a:pt x="10038028" y="5118063"/>
                  <a:pt x="10027193" y="5116911"/>
                </a:cubicBezTo>
                <a:cubicBezTo>
                  <a:pt x="10037520" y="5121658"/>
                  <a:pt x="10026172" y="5124100"/>
                  <a:pt x="10037009" y="5125252"/>
                </a:cubicBezTo>
                <a:cubicBezTo>
                  <a:pt x="10015339" y="5122947"/>
                  <a:pt x="10014828" y="5126540"/>
                  <a:pt x="10014317" y="5130135"/>
                </a:cubicBezTo>
                <a:cubicBezTo>
                  <a:pt x="10014828" y="5126540"/>
                  <a:pt x="10003990" y="5125388"/>
                  <a:pt x="10003482" y="5128982"/>
                </a:cubicBezTo>
                <a:cubicBezTo>
                  <a:pt x="9993664" y="5120641"/>
                  <a:pt x="10006031" y="5111011"/>
                  <a:pt x="9973519" y="5107551"/>
                </a:cubicBezTo>
                <a:cubicBezTo>
                  <a:pt x="9973009" y="5111145"/>
                  <a:pt x="9983336" y="5115893"/>
                  <a:pt x="9972500" y="5114741"/>
                </a:cubicBezTo>
                <a:cubicBezTo>
                  <a:pt x="9962682" y="5106398"/>
                  <a:pt x="9973519" y="5107551"/>
                  <a:pt x="9963191" y="5102805"/>
                </a:cubicBezTo>
                <a:cubicBezTo>
                  <a:pt x="9975049" y="5096769"/>
                  <a:pt x="9985376" y="5101516"/>
                  <a:pt x="9996213" y="5102669"/>
                </a:cubicBezTo>
                <a:cubicBezTo>
                  <a:pt x="10018397" y="5101381"/>
                  <a:pt x="10008581" y="5093038"/>
                  <a:pt x="10020947" y="5083409"/>
                </a:cubicBezTo>
                <a:cubicBezTo>
                  <a:pt x="10020438" y="5087003"/>
                  <a:pt x="10031271" y="5088156"/>
                  <a:pt x="10031271" y="5088156"/>
                </a:cubicBezTo>
                <a:cubicBezTo>
                  <a:pt x="10031782" y="5084562"/>
                  <a:pt x="10031782" y="5084562"/>
                  <a:pt x="10021457" y="5079815"/>
                </a:cubicBezTo>
                <a:cubicBezTo>
                  <a:pt x="10020947" y="5083409"/>
                  <a:pt x="10020947" y="5083409"/>
                  <a:pt x="10020947" y="5083409"/>
                </a:cubicBezTo>
                <a:cubicBezTo>
                  <a:pt x="10010619" y="5078661"/>
                  <a:pt x="10022477" y="5072627"/>
                  <a:pt x="10022477" y="5072627"/>
                </a:cubicBezTo>
                <a:cubicBezTo>
                  <a:pt x="10033312" y="5073780"/>
                  <a:pt x="10033312" y="5073780"/>
                  <a:pt x="10033312" y="5073780"/>
                </a:cubicBezTo>
                <a:cubicBezTo>
                  <a:pt x="10032802" y="5077372"/>
                  <a:pt x="10044148" y="5074932"/>
                  <a:pt x="10043638" y="5078527"/>
                </a:cubicBezTo>
                <a:cubicBezTo>
                  <a:pt x="10043129" y="5082121"/>
                  <a:pt x="10043129" y="5082121"/>
                  <a:pt x="10043129" y="5082121"/>
                </a:cubicBezTo>
                <a:cubicBezTo>
                  <a:pt x="10042619" y="5085715"/>
                  <a:pt x="10042619" y="5085715"/>
                  <a:pt x="10053966" y="5083275"/>
                </a:cubicBezTo>
                <a:cubicBezTo>
                  <a:pt x="10054475" y="5079679"/>
                  <a:pt x="10054985" y="5076086"/>
                  <a:pt x="10066332" y="5073643"/>
                </a:cubicBezTo>
                <a:cubicBezTo>
                  <a:pt x="10065313" y="5080832"/>
                  <a:pt x="10075130" y="5089174"/>
                  <a:pt x="10063272" y="5095210"/>
                </a:cubicBezTo>
                <a:cubicBezTo>
                  <a:pt x="10074110" y="5096363"/>
                  <a:pt x="10074110" y="5096363"/>
                  <a:pt x="10074110" y="5096363"/>
                </a:cubicBezTo>
                <a:cubicBezTo>
                  <a:pt x="10084947" y="5097515"/>
                  <a:pt x="10085455" y="5093922"/>
                  <a:pt x="10096292" y="5095073"/>
                </a:cubicBezTo>
                <a:cubicBezTo>
                  <a:pt x="10095781" y="5098669"/>
                  <a:pt x="10106108" y="5103416"/>
                  <a:pt x="10116945" y="5104569"/>
                </a:cubicBezTo>
                <a:cubicBezTo>
                  <a:pt x="10117965" y="5097380"/>
                  <a:pt x="10107128" y="5096228"/>
                  <a:pt x="10096801" y="5091479"/>
                </a:cubicBezTo>
                <a:cubicBezTo>
                  <a:pt x="10108149" y="5089039"/>
                  <a:pt x="10118476" y="5093785"/>
                  <a:pt x="10118985" y="5090191"/>
                </a:cubicBezTo>
                <a:cubicBezTo>
                  <a:pt x="10108658" y="5085444"/>
                  <a:pt x="10097821" y="5084291"/>
                  <a:pt x="10075639" y="5085581"/>
                </a:cubicBezTo>
                <a:cubicBezTo>
                  <a:pt x="10086988" y="5083138"/>
                  <a:pt x="10087496" y="5079545"/>
                  <a:pt x="10098841" y="5077103"/>
                </a:cubicBezTo>
                <a:cubicBezTo>
                  <a:pt x="10109168" y="5081851"/>
                  <a:pt x="10109678" y="5078255"/>
                  <a:pt x="10120515" y="5079408"/>
                </a:cubicBezTo>
                <a:cubicBezTo>
                  <a:pt x="10131353" y="5080562"/>
                  <a:pt x="10121535" y="5072220"/>
                  <a:pt x="10143209" y="5074526"/>
                </a:cubicBezTo>
                <a:cubicBezTo>
                  <a:pt x="10153536" y="5079274"/>
                  <a:pt x="10164881" y="5076832"/>
                  <a:pt x="10186045" y="5082733"/>
                </a:cubicBezTo>
                <a:cubicBezTo>
                  <a:pt x="10186045" y="5082733"/>
                  <a:pt x="10197392" y="5080291"/>
                  <a:pt x="10197392" y="5080291"/>
                </a:cubicBezTo>
                <a:cubicBezTo>
                  <a:pt x="10198921" y="5069509"/>
                  <a:pt x="10211289" y="5059880"/>
                  <a:pt x="10212818" y="5049095"/>
                </a:cubicBezTo>
                <a:cubicBezTo>
                  <a:pt x="10181837" y="5034854"/>
                  <a:pt x="10150348" y="5024206"/>
                  <a:pt x="10095657" y="5022035"/>
                </a:cubicBezTo>
                <a:cubicBezTo>
                  <a:pt x="10095657" y="5022035"/>
                  <a:pt x="10096166" y="5018441"/>
                  <a:pt x="10096166" y="5018441"/>
                </a:cubicBezTo>
                <a:cubicBezTo>
                  <a:pt x="10084819" y="5020882"/>
                  <a:pt x="10063654" y="5014983"/>
                  <a:pt x="10062124" y="5025765"/>
                </a:cubicBezTo>
                <a:cubicBezTo>
                  <a:pt x="10095145" y="5025630"/>
                  <a:pt x="10082780" y="5035259"/>
                  <a:pt x="10103940" y="5041160"/>
                </a:cubicBezTo>
                <a:cubicBezTo>
                  <a:pt x="10093107" y="5040008"/>
                  <a:pt x="10082269" y="5038853"/>
                  <a:pt x="10071432" y="5037701"/>
                </a:cubicBezTo>
                <a:cubicBezTo>
                  <a:pt x="10060594" y="5036547"/>
                  <a:pt x="10060594" y="5036547"/>
                  <a:pt x="10060594" y="5036547"/>
                </a:cubicBezTo>
                <a:cubicBezTo>
                  <a:pt x="10061105" y="5032954"/>
                  <a:pt x="10061105" y="5032954"/>
                  <a:pt x="10061105" y="5032954"/>
                </a:cubicBezTo>
                <a:cubicBezTo>
                  <a:pt x="10050267" y="5031801"/>
                  <a:pt x="10050267" y="5031801"/>
                  <a:pt x="10050267" y="5031801"/>
                </a:cubicBezTo>
                <a:cubicBezTo>
                  <a:pt x="10049757" y="5035395"/>
                  <a:pt x="10049757" y="5035395"/>
                  <a:pt x="10049757" y="5035395"/>
                </a:cubicBezTo>
                <a:cubicBezTo>
                  <a:pt x="10048738" y="5042583"/>
                  <a:pt x="10016739" y="5035530"/>
                  <a:pt x="10017759" y="5028342"/>
                </a:cubicBezTo>
                <a:cubicBezTo>
                  <a:pt x="10017250" y="5031937"/>
                  <a:pt x="10006412" y="5030783"/>
                  <a:pt x="10006923" y="5027190"/>
                </a:cubicBezTo>
                <a:cubicBezTo>
                  <a:pt x="10018269" y="5024748"/>
                  <a:pt x="10039432" y="5030648"/>
                  <a:pt x="10040451" y="5023458"/>
                </a:cubicBezTo>
                <a:cubicBezTo>
                  <a:pt x="10030127" y="5018712"/>
                  <a:pt x="10007942" y="5020001"/>
                  <a:pt x="9997615" y="5015251"/>
                </a:cubicBezTo>
                <a:cubicBezTo>
                  <a:pt x="10008962" y="5012812"/>
                  <a:pt x="10008452" y="5016405"/>
                  <a:pt x="10030636" y="5015118"/>
                </a:cubicBezTo>
                <a:cubicBezTo>
                  <a:pt x="10031655" y="5007930"/>
                  <a:pt x="10032166" y="5004335"/>
                  <a:pt x="10033185" y="4997146"/>
                </a:cubicBezTo>
                <a:cubicBezTo>
                  <a:pt x="10044021" y="4998299"/>
                  <a:pt x="10054857" y="4999451"/>
                  <a:pt x="10065693" y="5000605"/>
                </a:cubicBezTo>
                <a:cubicBezTo>
                  <a:pt x="10076531" y="5001757"/>
                  <a:pt x="10077041" y="4998163"/>
                  <a:pt x="10087368" y="5002911"/>
                </a:cubicBezTo>
                <a:cubicBezTo>
                  <a:pt x="10098207" y="5004063"/>
                  <a:pt x="10098716" y="5000469"/>
                  <a:pt x="10098716" y="5000469"/>
                </a:cubicBezTo>
                <a:cubicBezTo>
                  <a:pt x="10098716" y="5000469"/>
                  <a:pt x="10098716" y="5000469"/>
                  <a:pt x="10087878" y="4999316"/>
                </a:cubicBezTo>
                <a:cubicBezTo>
                  <a:pt x="10077041" y="4998163"/>
                  <a:pt x="10077041" y="4998163"/>
                  <a:pt x="10066204" y="4997011"/>
                </a:cubicBezTo>
                <a:cubicBezTo>
                  <a:pt x="10055367" y="4995858"/>
                  <a:pt x="10044021" y="4998299"/>
                  <a:pt x="10033185" y="4997146"/>
                </a:cubicBezTo>
                <a:cubicBezTo>
                  <a:pt x="10033695" y="4993551"/>
                  <a:pt x="10045551" y="4987515"/>
                  <a:pt x="10046060" y="4983921"/>
                </a:cubicBezTo>
                <a:cubicBezTo>
                  <a:pt x="10024898" y="4978021"/>
                  <a:pt x="10037775" y="4964797"/>
                  <a:pt x="10049120" y="4962355"/>
                </a:cubicBezTo>
                <a:cubicBezTo>
                  <a:pt x="10071303" y="4961067"/>
                  <a:pt x="10080612" y="4973004"/>
                  <a:pt x="10114139" y="4969274"/>
                </a:cubicBezTo>
                <a:cubicBezTo>
                  <a:pt x="10114139" y="4969274"/>
                  <a:pt x="10114139" y="4969274"/>
                  <a:pt x="10113630" y="4972868"/>
                </a:cubicBezTo>
                <a:cubicBezTo>
                  <a:pt x="10113630" y="4972868"/>
                  <a:pt x="10113630" y="4972868"/>
                  <a:pt x="10113119" y="4976462"/>
                </a:cubicBezTo>
                <a:cubicBezTo>
                  <a:pt x="10112608" y="4980056"/>
                  <a:pt x="10112608" y="4980056"/>
                  <a:pt x="10112608" y="4980056"/>
                </a:cubicBezTo>
                <a:cubicBezTo>
                  <a:pt x="10123446" y="4981209"/>
                  <a:pt x="10144610" y="4987109"/>
                  <a:pt x="10145630" y="4979921"/>
                </a:cubicBezTo>
                <a:cubicBezTo>
                  <a:pt x="10145630" y="4979921"/>
                  <a:pt x="10134794" y="4978768"/>
                  <a:pt x="10135303" y="4975174"/>
                </a:cubicBezTo>
                <a:cubicBezTo>
                  <a:pt x="10135558" y="4973377"/>
                  <a:pt x="10144451" y="4968850"/>
                  <a:pt x="10152053" y="4963730"/>
                </a:cubicBezTo>
                <a:lnTo>
                  <a:pt x="10160973" y="4956105"/>
                </a:lnTo>
                <a:lnTo>
                  <a:pt x="10172398" y="4958427"/>
                </a:lnTo>
                <a:cubicBezTo>
                  <a:pt x="10181230" y="4961590"/>
                  <a:pt x="10180562" y="4966307"/>
                  <a:pt x="10180179" y="4969003"/>
                </a:cubicBezTo>
                <a:cubicBezTo>
                  <a:pt x="10179669" y="4972597"/>
                  <a:pt x="10168323" y="4975039"/>
                  <a:pt x="10167814" y="4978633"/>
                </a:cubicBezTo>
                <a:cubicBezTo>
                  <a:pt x="10178138" y="4983380"/>
                  <a:pt x="10178648" y="4979786"/>
                  <a:pt x="10178648" y="4979786"/>
                </a:cubicBezTo>
                <a:cubicBezTo>
                  <a:pt x="10178138" y="4983380"/>
                  <a:pt x="10188976" y="4984533"/>
                  <a:pt x="10188465" y="4988126"/>
                </a:cubicBezTo>
                <a:cubicBezTo>
                  <a:pt x="10199812" y="4985686"/>
                  <a:pt x="10186937" y="4998910"/>
                  <a:pt x="10209121" y="4997622"/>
                </a:cubicBezTo>
                <a:cubicBezTo>
                  <a:pt x="10220977" y="4991586"/>
                  <a:pt x="10234873" y="4971173"/>
                  <a:pt x="10203382" y="4960526"/>
                </a:cubicBezTo>
                <a:cubicBezTo>
                  <a:pt x="10203892" y="4956931"/>
                  <a:pt x="10203892" y="4956931"/>
                  <a:pt x="10204403" y="4953338"/>
                </a:cubicBezTo>
                <a:cubicBezTo>
                  <a:pt x="10198985" y="4952761"/>
                  <a:pt x="10193438" y="4953083"/>
                  <a:pt x="10186538" y="4953262"/>
                </a:cubicBezTo>
                <a:lnTo>
                  <a:pt x="10161152" y="4952343"/>
                </a:lnTo>
                <a:lnTo>
                  <a:pt x="10161057" y="4948726"/>
                </a:lnTo>
                <a:cubicBezTo>
                  <a:pt x="10161057" y="4948726"/>
                  <a:pt x="10161057" y="4948726"/>
                  <a:pt x="10172404" y="4946285"/>
                </a:cubicBezTo>
                <a:cubicBezTo>
                  <a:pt x="10161568" y="4945132"/>
                  <a:pt x="10162078" y="4941537"/>
                  <a:pt x="10162078" y="4941537"/>
                </a:cubicBezTo>
                <a:cubicBezTo>
                  <a:pt x="10162586" y="4937943"/>
                  <a:pt x="10173424" y="4939096"/>
                  <a:pt x="10173933" y="4935502"/>
                </a:cubicBezTo>
                <a:cubicBezTo>
                  <a:pt x="10174443" y="4931907"/>
                  <a:pt x="10185279" y="4933060"/>
                  <a:pt x="10174443" y="4931907"/>
                </a:cubicBezTo>
                <a:cubicBezTo>
                  <a:pt x="10185788" y="4929466"/>
                  <a:pt x="10196115" y="4934213"/>
                  <a:pt x="10207462" y="4931772"/>
                </a:cubicBezTo>
                <a:cubicBezTo>
                  <a:pt x="10206952" y="4935366"/>
                  <a:pt x="10206952" y="4935366"/>
                  <a:pt x="10196115" y="4934213"/>
                </a:cubicBezTo>
                <a:cubicBezTo>
                  <a:pt x="10217788" y="4936519"/>
                  <a:pt x="10205932" y="4942554"/>
                  <a:pt x="10227607" y="4944861"/>
                </a:cubicBezTo>
                <a:cubicBezTo>
                  <a:pt x="10228626" y="4937672"/>
                  <a:pt x="10218299" y="4932925"/>
                  <a:pt x="10229647" y="4930483"/>
                </a:cubicBezTo>
                <a:cubicBezTo>
                  <a:pt x="10219319" y="4925736"/>
                  <a:pt x="10208482" y="4924583"/>
                  <a:pt x="10197644" y="4923430"/>
                </a:cubicBezTo>
                <a:cubicBezTo>
                  <a:pt x="10198156" y="4919836"/>
                  <a:pt x="10198665" y="4916241"/>
                  <a:pt x="10187827" y="4915089"/>
                </a:cubicBezTo>
                <a:cubicBezTo>
                  <a:pt x="10187827" y="4915089"/>
                  <a:pt x="10186807" y="4922277"/>
                  <a:pt x="10175974" y="4921124"/>
                </a:cubicBezTo>
                <a:cubicBezTo>
                  <a:pt x="10176483" y="4917530"/>
                  <a:pt x="10154810" y="4915224"/>
                  <a:pt x="10155319" y="4911630"/>
                </a:cubicBezTo>
                <a:cubicBezTo>
                  <a:pt x="10166156" y="4912782"/>
                  <a:pt x="10167177" y="4905593"/>
                  <a:pt x="10178013" y="4906747"/>
                </a:cubicBezTo>
                <a:cubicBezTo>
                  <a:pt x="10167177" y="4905593"/>
                  <a:pt x="10189867" y="4900711"/>
                  <a:pt x="10179543" y="4895964"/>
                </a:cubicBezTo>
                <a:cubicBezTo>
                  <a:pt x="10179033" y="4899558"/>
                  <a:pt x="10189867" y="4900711"/>
                  <a:pt x="10189867" y="4900711"/>
                </a:cubicBezTo>
                <a:cubicBezTo>
                  <a:pt x="10189357" y="4904305"/>
                  <a:pt x="10177503" y="4910340"/>
                  <a:pt x="10199175" y="4912647"/>
                </a:cubicBezTo>
                <a:cubicBezTo>
                  <a:pt x="10199684" y="4909052"/>
                  <a:pt x="10211031" y="4906611"/>
                  <a:pt x="10211541" y="4903017"/>
                </a:cubicBezTo>
                <a:cubicBezTo>
                  <a:pt x="10222378" y="4904170"/>
                  <a:pt x="10221868" y="4907764"/>
                  <a:pt x="10221359" y="4911358"/>
                </a:cubicBezTo>
                <a:lnTo>
                  <a:pt x="10232195" y="4912512"/>
                </a:lnTo>
                <a:cubicBezTo>
                  <a:pt x="10232706" y="4908917"/>
                  <a:pt x="10233727" y="4901729"/>
                  <a:pt x="10233727" y="4901729"/>
                </a:cubicBezTo>
                <a:cubicBezTo>
                  <a:pt x="10256417" y="4896845"/>
                  <a:pt x="10236275" y="4883757"/>
                  <a:pt x="10258967" y="4878874"/>
                </a:cubicBezTo>
                <a:cubicBezTo>
                  <a:pt x="10257948" y="4886063"/>
                  <a:pt x="10269805" y="4880027"/>
                  <a:pt x="10280131" y="4884774"/>
                </a:cubicBezTo>
                <a:cubicBezTo>
                  <a:pt x="10280641" y="4881181"/>
                  <a:pt x="10281150" y="4877586"/>
                  <a:pt x="10281662" y="4873991"/>
                </a:cubicBezTo>
                <a:cubicBezTo>
                  <a:pt x="10271333" y="4869244"/>
                  <a:pt x="10259476" y="4875280"/>
                  <a:pt x="10248642" y="4874127"/>
                </a:cubicBezTo>
                <a:cubicBezTo>
                  <a:pt x="10237805" y="4872974"/>
                  <a:pt x="10227987" y="4864633"/>
                  <a:pt x="10217151" y="4863479"/>
                </a:cubicBezTo>
                <a:cubicBezTo>
                  <a:pt x="10206314" y="4862326"/>
                  <a:pt x="10195476" y="4861173"/>
                  <a:pt x="10184132" y="4863615"/>
                </a:cubicBezTo>
                <a:cubicBezTo>
                  <a:pt x="10194966" y="4864767"/>
                  <a:pt x="10183623" y="4867209"/>
                  <a:pt x="10183112" y="4870803"/>
                </a:cubicBezTo>
                <a:cubicBezTo>
                  <a:pt x="10182603" y="4874397"/>
                  <a:pt x="10160928" y="4872092"/>
                  <a:pt x="10161438" y="4868498"/>
                </a:cubicBezTo>
                <a:cubicBezTo>
                  <a:pt x="10149582" y="4874533"/>
                  <a:pt x="10160419" y="4875686"/>
                  <a:pt x="10159909" y="4879280"/>
                </a:cubicBezTo>
                <a:cubicBezTo>
                  <a:pt x="10159909" y="4879280"/>
                  <a:pt x="10148561" y="4881722"/>
                  <a:pt x="10148561" y="4881722"/>
                </a:cubicBezTo>
                <a:lnTo>
                  <a:pt x="10152540" y="4884699"/>
                </a:lnTo>
                <a:lnTo>
                  <a:pt x="10148306" y="4883520"/>
                </a:lnTo>
                <a:cubicBezTo>
                  <a:pt x="10145852" y="4881434"/>
                  <a:pt x="10143397" y="4879348"/>
                  <a:pt x="10137725" y="4880569"/>
                </a:cubicBezTo>
                <a:cubicBezTo>
                  <a:pt x="10126378" y="4883010"/>
                  <a:pt x="10135685" y="4894946"/>
                  <a:pt x="10124848" y="4893793"/>
                </a:cubicBezTo>
                <a:cubicBezTo>
                  <a:pt x="10125869" y="4886605"/>
                  <a:pt x="10103686" y="4887893"/>
                  <a:pt x="10092848" y="4886741"/>
                </a:cubicBezTo>
                <a:cubicBezTo>
                  <a:pt x="10092338" y="4890334"/>
                  <a:pt x="10092338" y="4890334"/>
                  <a:pt x="10091829" y="4893929"/>
                </a:cubicBezTo>
                <a:cubicBezTo>
                  <a:pt x="10080992" y="4892775"/>
                  <a:pt x="10081503" y="4889180"/>
                  <a:pt x="10081503" y="4889180"/>
                </a:cubicBezTo>
                <a:cubicBezTo>
                  <a:pt x="10071685" y="4880840"/>
                  <a:pt x="10061867" y="4872498"/>
                  <a:pt x="10063398" y="4861715"/>
                </a:cubicBezTo>
                <a:cubicBezTo>
                  <a:pt x="10074745" y="4859274"/>
                  <a:pt x="10074745" y="4859274"/>
                  <a:pt x="10085582" y="4860427"/>
                </a:cubicBezTo>
                <a:cubicBezTo>
                  <a:pt x="10086091" y="4856833"/>
                  <a:pt x="10087112" y="4849644"/>
                  <a:pt x="10076784" y="4844897"/>
                </a:cubicBezTo>
                <a:cubicBezTo>
                  <a:pt x="10087622" y="4846049"/>
                  <a:pt x="10098458" y="4847202"/>
                  <a:pt x="10098968" y="4843608"/>
                </a:cubicBezTo>
                <a:lnTo>
                  <a:pt x="10097440" y="4854392"/>
                </a:lnTo>
                <a:cubicBezTo>
                  <a:pt x="10119112" y="4856697"/>
                  <a:pt x="10130968" y="4850661"/>
                  <a:pt x="10131477" y="4847066"/>
                </a:cubicBezTo>
                <a:cubicBezTo>
                  <a:pt x="10121152" y="4842320"/>
                  <a:pt x="10121662" y="4838726"/>
                  <a:pt x="10133006" y="4836284"/>
                </a:cubicBezTo>
                <a:cubicBezTo>
                  <a:pt x="10154170" y="4842185"/>
                  <a:pt x="10152130" y="4856562"/>
                  <a:pt x="10173804" y="4858867"/>
                </a:cubicBezTo>
                <a:cubicBezTo>
                  <a:pt x="10185152" y="4856426"/>
                  <a:pt x="10186683" y="4845643"/>
                  <a:pt x="10197517" y="4846796"/>
                </a:cubicBezTo>
                <a:cubicBezTo>
                  <a:pt x="10197006" y="4850392"/>
                  <a:pt x="10218680" y="4852697"/>
                  <a:pt x="10218680" y="4852697"/>
                </a:cubicBezTo>
                <a:cubicBezTo>
                  <a:pt x="10219702" y="4845508"/>
                  <a:pt x="10209883" y="4837167"/>
                  <a:pt x="10231558" y="4839473"/>
                </a:cubicBezTo>
                <a:cubicBezTo>
                  <a:pt x="10242394" y="4840626"/>
                  <a:pt x="10230537" y="4846661"/>
                  <a:pt x="10230028" y="4850255"/>
                </a:cubicBezTo>
                <a:cubicBezTo>
                  <a:pt x="10240866" y="4851408"/>
                  <a:pt x="10240866" y="4851408"/>
                  <a:pt x="10251702" y="4852561"/>
                </a:cubicBezTo>
                <a:cubicBezTo>
                  <a:pt x="10241884" y="4844219"/>
                  <a:pt x="10264066" y="4842932"/>
                  <a:pt x="10275413" y="4840490"/>
                </a:cubicBezTo>
                <a:cubicBezTo>
                  <a:pt x="10285231" y="4848832"/>
                  <a:pt x="10307923" y="4843950"/>
                  <a:pt x="10330106" y="4842661"/>
                </a:cubicBezTo>
                <a:cubicBezTo>
                  <a:pt x="10330106" y="4842661"/>
                  <a:pt x="10329596" y="4846255"/>
                  <a:pt x="10340433" y="4847408"/>
                </a:cubicBezTo>
                <a:cubicBezTo>
                  <a:pt x="10340433" y="4847408"/>
                  <a:pt x="10340433" y="4847408"/>
                  <a:pt x="10351270" y="4848562"/>
                </a:cubicBezTo>
                <a:cubicBezTo>
                  <a:pt x="10351780" y="4844967"/>
                  <a:pt x="10341454" y="4840220"/>
                  <a:pt x="10352799" y="4837778"/>
                </a:cubicBezTo>
                <a:cubicBezTo>
                  <a:pt x="10341963" y="4836626"/>
                  <a:pt x="10330616" y="4839066"/>
                  <a:pt x="10331635" y="4831877"/>
                </a:cubicBezTo>
                <a:cubicBezTo>
                  <a:pt x="10308944" y="4836761"/>
                  <a:pt x="10287270" y="4834456"/>
                  <a:pt x="10254252" y="4834591"/>
                </a:cubicBezTo>
                <a:cubicBezTo>
                  <a:pt x="10266105" y="4828554"/>
                  <a:pt x="10267125" y="4821365"/>
                  <a:pt x="10268654" y="4810582"/>
                </a:cubicBezTo>
                <a:cubicBezTo>
                  <a:pt x="10268654" y="4810582"/>
                  <a:pt x="10269165" y="4806988"/>
                  <a:pt x="10269165" y="4806988"/>
                </a:cubicBezTo>
                <a:cubicBezTo>
                  <a:pt x="10269675" y="4803394"/>
                  <a:pt x="10270185" y="4799799"/>
                  <a:pt x="10259351" y="4798646"/>
                </a:cubicBezTo>
                <a:cubicBezTo>
                  <a:pt x="10270694" y="4796206"/>
                  <a:pt x="10259862" y="4795052"/>
                  <a:pt x="10260370" y="4791459"/>
                </a:cubicBezTo>
                <a:cubicBezTo>
                  <a:pt x="10249534" y="4790306"/>
                  <a:pt x="10238187" y="4792747"/>
                  <a:pt x="10238187" y="4792747"/>
                </a:cubicBezTo>
                <a:cubicBezTo>
                  <a:pt x="10237677" y="4796340"/>
                  <a:pt x="10248514" y="4797494"/>
                  <a:pt x="10248514" y="4797494"/>
                </a:cubicBezTo>
                <a:cubicBezTo>
                  <a:pt x="10258841" y="4802241"/>
                  <a:pt x="10258331" y="4805837"/>
                  <a:pt x="10257821" y="4809430"/>
                </a:cubicBezTo>
                <a:cubicBezTo>
                  <a:pt x="10246985" y="4808277"/>
                  <a:pt x="10247494" y="4804683"/>
                  <a:pt x="10236657" y="4803529"/>
                </a:cubicBezTo>
                <a:cubicBezTo>
                  <a:pt x="10225310" y="4805971"/>
                  <a:pt x="10235637" y="4810718"/>
                  <a:pt x="10224801" y="4809566"/>
                </a:cubicBezTo>
                <a:cubicBezTo>
                  <a:pt x="10224801" y="4809566"/>
                  <a:pt x="10225310" y="4805971"/>
                  <a:pt x="10225310" y="4805971"/>
                </a:cubicBezTo>
                <a:cubicBezTo>
                  <a:pt x="10225310" y="4805971"/>
                  <a:pt x="10225821" y="4802378"/>
                  <a:pt x="10225821" y="4802378"/>
                </a:cubicBezTo>
                <a:cubicBezTo>
                  <a:pt x="10215494" y="4797630"/>
                  <a:pt x="10215494" y="4797630"/>
                  <a:pt x="10215494" y="4797630"/>
                </a:cubicBezTo>
                <a:cubicBezTo>
                  <a:pt x="10204655" y="4796476"/>
                  <a:pt x="10204655" y="4796476"/>
                  <a:pt x="10204655" y="4796476"/>
                </a:cubicBezTo>
                <a:cubicBezTo>
                  <a:pt x="10204655" y="4796476"/>
                  <a:pt x="10205166" y="4792883"/>
                  <a:pt x="10194332" y="4791730"/>
                </a:cubicBezTo>
                <a:cubicBezTo>
                  <a:pt x="10182473" y="4797765"/>
                  <a:pt x="10149964" y="4794306"/>
                  <a:pt x="10139126" y="4793153"/>
                </a:cubicBezTo>
                <a:cubicBezTo>
                  <a:pt x="10138615" y="4796747"/>
                  <a:pt x="10138615" y="4796747"/>
                  <a:pt x="10138615" y="4796747"/>
                </a:cubicBezTo>
                <a:cubicBezTo>
                  <a:pt x="10138106" y="4800342"/>
                  <a:pt x="10148943" y="4801493"/>
                  <a:pt x="10148943" y="4801493"/>
                </a:cubicBezTo>
                <a:cubicBezTo>
                  <a:pt x="10148432" y="4805089"/>
                  <a:pt x="10148432" y="4805089"/>
                  <a:pt x="10148432" y="4805089"/>
                </a:cubicBezTo>
                <a:cubicBezTo>
                  <a:pt x="10147923" y="4808683"/>
                  <a:pt x="10147923" y="4808683"/>
                  <a:pt x="10147923" y="4808683"/>
                </a:cubicBezTo>
                <a:cubicBezTo>
                  <a:pt x="10147923" y="4808683"/>
                  <a:pt x="10137087" y="4807530"/>
                  <a:pt x="10137087" y="4807530"/>
                </a:cubicBezTo>
                <a:cubicBezTo>
                  <a:pt x="10125233" y="4813566"/>
                  <a:pt x="10092211" y="4813701"/>
                  <a:pt x="10080864" y="4816143"/>
                </a:cubicBezTo>
                <a:cubicBezTo>
                  <a:pt x="10091699" y="4817295"/>
                  <a:pt x="10079845" y="4823332"/>
                  <a:pt x="10068497" y="4825771"/>
                </a:cubicBezTo>
                <a:cubicBezTo>
                  <a:pt x="10070027" y="4814989"/>
                  <a:pt x="10059702" y="4810242"/>
                  <a:pt x="10061742" y="4795865"/>
                </a:cubicBezTo>
                <a:cubicBezTo>
                  <a:pt x="10061742" y="4795865"/>
                  <a:pt x="10062252" y="4792270"/>
                  <a:pt x="10062252" y="4792270"/>
                </a:cubicBezTo>
                <a:cubicBezTo>
                  <a:pt x="10062252" y="4792270"/>
                  <a:pt x="10051413" y="4791118"/>
                  <a:pt x="10051413" y="4791118"/>
                </a:cubicBezTo>
                <a:cubicBezTo>
                  <a:pt x="10051925" y="4787524"/>
                  <a:pt x="10051925" y="4787524"/>
                  <a:pt x="10051925" y="4787524"/>
                </a:cubicBezTo>
                <a:cubicBezTo>
                  <a:pt x="10063272" y="4785082"/>
                  <a:pt x="10063272" y="4785082"/>
                  <a:pt x="10063272" y="4785082"/>
                </a:cubicBezTo>
                <a:cubicBezTo>
                  <a:pt x="10074616" y="4782642"/>
                  <a:pt x="10064802" y="4774300"/>
                  <a:pt x="10075636" y="4775453"/>
                </a:cubicBezTo>
                <a:cubicBezTo>
                  <a:pt x="10097310" y="4777758"/>
                  <a:pt x="10098331" y="4770570"/>
                  <a:pt x="10109676" y="4768128"/>
                </a:cubicBezTo>
                <a:cubicBezTo>
                  <a:pt x="10109167" y="4771722"/>
                  <a:pt x="10120513" y="4769280"/>
                  <a:pt x="10131352" y="4770435"/>
                </a:cubicBezTo>
                <a:cubicBezTo>
                  <a:pt x="10131352" y="4770435"/>
                  <a:pt x="10141676" y="4775181"/>
                  <a:pt x="10142185" y="4771587"/>
                </a:cubicBezTo>
                <a:cubicBezTo>
                  <a:pt x="10153023" y="4772739"/>
                  <a:pt x="10153023" y="4772739"/>
                  <a:pt x="10153023" y="4772739"/>
                </a:cubicBezTo>
                <a:cubicBezTo>
                  <a:pt x="10153023" y="4772739"/>
                  <a:pt x="10153533" y="4769146"/>
                  <a:pt x="10153533" y="4769146"/>
                </a:cubicBezTo>
                <a:cubicBezTo>
                  <a:pt x="10142696" y="4767992"/>
                  <a:pt x="10142696" y="4767992"/>
                  <a:pt x="10142696" y="4767992"/>
                </a:cubicBezTo>
                <a:cubicBezTo>
                  <a:pt x="10154041" y="4765552"/>
                  <a:pt x="10154041" y="4765552"/>
                  <a:pt x="10154552" y="4761958"/>
                </a:cubicBezTo>
                <a:cubicBezTo>
                  <a:pt x="10155063" y="4758363"/>
                  <a:pt x="10144736" y="4753615"/>
                  <a:pt x="10133901" y="4752462"/>
                </a:cubicBezTo>
                <a:cubicBezTo>
                  <a:pt x="10134411" y="4748868"/>
                  <a:pt x="10145245" y="4750021"/>
                  <a:pt x="10156084" y="4751174"/>
                </a:cubicBezTo>
                <a:cubicBezTo>
                  <a:pt x="10156084" y="4751174"/>
                  <a:pt x="10156084" y="4751174"/>
                  <a:pt x="10166920" y="4752327"/>
                </a:cubicBezTo>
                <a:cubicBezTo>
                  <a:pt x="10166409" y="4755922"/>
                  <a:pt x="10156084" y="4751174"/>
                  <a:pt x="10155572" y="4754769"/>
                </a:cubicBezTo>
                <a:cubicBezTo>
                  <a:pt x="10165899" y="4759516"/>
                  <a:pt x="10153533" y="4769146"/>
                  <a:pt x="10185534" y="4776199"/>
                </a:cubicBezTo>
                <a:cubicBezTo>
                  <a:pt x="10186044" y="4772605"/>
                  <a:pt x="10175206" y="4771452"/>
                  <a:pt x="10175717" y="4767858"/>
                </a:cubicBezTo>
                <a:cubicBezTo>
                  <a:pt x="10208736" y="4767722"/>
                  <a:pt x="10229899" y="4773623"/>
                  <a:pt x="10241756" y="4767587"/>
                </a:cubicBezTo>
                <a:cubicBezTo>
                  <a:pt x="10252593" y="4768740"/>
                  <a:pt x="10252593" y="4768740"/>
                  <a:pt x="10252593" y="4768740"/>
                </a:cubicBezTo>
                <a:cubicBezTo>
                  <a:pt x="10252593" y="4768740"/>
                  <a:pt x="10252593" y="4768740"/>
                  <a:pt x="10263431" y="4769892"/>
                </a:cubicBezTo>
                <a:cubicBezTo>
                  <a:pt x="10274264" y="4771046"/>
                  <a:pt x="10274264" y="4771046"/>
                  <a:pt x="10274774" y="4767452"/>
                </a:cubicBezTo>
                <a:cubicBezTo>
                  <a:pt x="10296450" y="4769758"/>
                  <a:pt x="10295939" y="4773351"/>
                  <a:pt x="10295428" y="4776946"/>
                </a:cubicBezTo>
                <a:cubicBezTo>
                  <a:pt x="10306777" y="4774505"/>
                  <a:pt x="10307286" y="4770910"/>
                  <a:pt x="10307286" y="4770910"/>
                </a:cubicBezTo>
                <a:cubicBezTo>
                  <a:pt x="10306777" y="4774505"/>
                  <a:pt x="10318123" y="4772063"/>
                  <a:pt x="10317613" y="4775657"/>
                </a:cubicBezTo>
                <a:cubicBezTo>
                  <a:pt x="10317613" y="4775657"/>
                  <a:pt x="10317613" y="4775657"/>
                  <a:pt x="10317102" y="4779252"/>
                </a:cubicBezTo>
                <a:cubicBezTo>
                  <a:pt x="10327939" y="4780405"/>
                  <a:pt x="10338265" y="4785152"/>
                  <a:pt x="10326917" y="4787593"/>
                </a:cubicBezTo>
                <a:cubicBezTo>
                  <a:pt x="10337755" y="4788746"/>
                  <a:pt x="10348592" y="4789899"/>
                  <a:pt x="10348081" y="4793492"/>
                </a:cubicBezTo>
                <a:cubicBezTo>
                  <a:pt x="10358919" y="4794646"/>
                  <a:pt x="10369756" y="4795799"/>
                  <a:pt x="10380593" y="4796952"/>
                </a:cubicBezTo>
                <a:cubicBezTo>
                  <a:pt x="10381103" y="4793358"/>
                  <a:pt x="10383142" y="4778982"/>
                  <a:pt x="10373326" y="4770639"/>
                </a:cubicBezTo>
                <a:cubicBezTo>
                  <a:pt x="10362489" y="4769486"/>
                  <a:pt x="10351652" y="4768334"/>
                  <a:pt x="10363000" y="4765892"/>
                </a:cubicBezTo>
                <a:cubicBezTo>
                  <a:pt x="10352672" y="4761145"/>
                  <a:pt x="10351652" y="4768334"/>
                  <a:pt x="10340815" y="4767180"/>
                </a:cubicBezTo>
                <a:cubicBezTo>
                  <a:pt x="10352161" y="4764739"/>
                  <a:pt x="10331509" y="4755244"/>
                  <a:pt x="10320163" y="4757686"/>
                </a:cubicBezTo>
                <a:cubicBezTo>
                  <a:pt x="10319652" y="4761280"/>
                  <a:pt x="10319142" y="4764874"/>
                  <a:pt x="10318633" y="4768468"/>
                </a:cubicBezTo>
                <a:cubicBezTo>
                  <a:pt x="10307796" y="4767316"/>
                  <a:pt x="10307796" y="4767316"/>
                  <a:pt x="10307796" y="4767316"/>
                </a:cubicBezTo>
                <a:cubicBezTo>
                  <a:pt x="10296959" y="4766163"/>
                  <a:pt x="10286121" y="4765010"/>
                  <a:pt x="10275285" y="4763857"/>
                </a:cubicBezTo>
                <a:cubicBezTo>
                  <a:pt x="10275285" y="4763857"/>
                  <a:pt x="10275285" y="4763857"/>
                  <a:pt x="10274774" y="4767452"/>
                </a:cubicBezTo>
                <a:cubicBezTo>
                  <a:pt x="10274774" y="4767452"/>
                  <a:pt x="10263940" y="4766298"/>
                  <a:pt x="10263940" y="4766298"/>
                </a:cubicBezTo>
                <a:cubicBezTo>
                  <a:pt x="10253104" y="4765145"/>
                  <a:pt x="10253104" y="4765145"/>
                  <a:pt x="10253104" y="4765145"/>
                </a:cubicBezTo>
                <a:cubicBezTo>
                  <a:pt x="10253612" y="4761551"/>
                  <a:pt x="10253612" y="4761551"/>
                  <a:pt x="10254123" y="4757956"/>
                </a:cubicBezTo>
                <a:cubicBezTo>
                  <a:pt x="10244306" y="4749615"/>
                  <a:pt x="10221612" y="4754498"/>
                  <a:pt x="10211286" y="4749750"/>
                </a:cubicBezTo>
                <a:cubicBezTo>
                  <a:pt x="10211794" y="4746156"/>
                  <a:pt x="10212306" y="4742562"/>
                  <a:pt x="10212815" y="4738968"/>
                </a:cubicBezTo>
                <a:cubicBezTo>
                  <a:pt x="10223651" y="4740120"/>
                  <a:pt x="10234998" y="4737679"/>
                  <a:pt x="10245835" y="4738832"/>
                </a:cubicBezTo>
                <a:cubicBezTo>
                  <a:pt x="10246347" y="4735238"/>
                  <a:pt x="10257183" y="4736390"/>
                  <a:pt x="10268019" y="4737544"/>
                </a:cubicBezTo>
                <a:cubicBezTo>
                  <a:pt x="10268019" y="4737544"/>
                  <a:pt x="10268531" y="4733950"/>
                  <a:pt x="10268531" y="4733950"/>
                </a:cubicBezTo>
                <a:cubicBezTo>
                  <a:pt x="10268531" y="4733950"/>
                  <a:pt x="10268531" y="4733950"/>
                  <a:pt x="10257693" y="4732796"/>
                </a:cubicBezTo>
                <a:cubicBezTo>
                  <a:pt x="10257693" y="4732796"/>
                  <a:pt x="10246347" y="4735238"/>
                  <a:pt x="10235508" y="4734085"/>
                </a:cubicBezTo>
                <a:cubicBezTo>
                  <a:pt x="10234998" y="4737679"/>
                  <a:pt x="10224162" y="4736525"/>
                  <a:pt x="10213325" y="4735373"/>
                </a:cubicBezTo>
                <a:cubicBezTo>
                  <a:pt x="10201981" y="4737814"/>
                  <a:pt x="10201470" y="4741408"/>
                  <a:pt x="10179797" y="4739104"/>
                </a:cubicBezTo>
                <a:cubicBezTo>
                  <a:pt x="10168449" y="4741544"/>
                  <a:pt x="10167940" y="4745138"/>
                  <a:pt x="10167428" y="4748733"/>
                </a:cubicBezTo>
                <a:cubicBezTo>
                  <a:pt x="10156593" y="4747580"/>
                  <a:pt x="10156593" y="4747580"/>
                  <a:pt x="10156593" y="4747580"/>
                </a:cubicBezTo>
                <a:cubicBezTo>
                  <a:pt x="10145756" y="4746426"/>
                  <a:pt x="10134921" y="4745274"/>
                  <a:pt x="10123575" y="4747715"/>
                </a:cubicBezTo>
                <a:cubicBezTo>
                  <a:pt x="10123064" y="4751310"/>
                  <a:pt x="10123064" y="4751310"/>
                  <a:pt x="10123064" y="4751310"/>
                </a:cubicBezTo>
                <a:cubicBezTo>
                  <a:pt x="10112736" y="4746562"/>
                  <a:pt x="10102411" y="4741815"/>
                  <a:pt x="10091572" y="4740661"/>
                </a:cubicBezTo>
                <a:cubicBezTo>
                  <a:pt x="10103430" y="4734627"/>
                  <a:pt x="10082265" y="4728725"/>
                  <a:pt x="10083285" y="4721537"/>
                </a:cubicBezTo>
                <a:cubicBezTo>
                  <a:pt x="10083285" y="4721537"/>
                  <a:pt x="10094632" y="4719096"/>
                  <a:pt x="10094632" y="4719096"/>
                </a:cubicBezTo>
                <a:cubicBezTo>
                  <a:pt x="10084305" y="4714348"/>
                  <a:pt x="10084305" y="4714348"/>
                  <a:pt x="10073980" y="4709603"/>
                </a:cubicBezTo>
                <a:cubicBezTo>
                  <a:pt x="10085326" y="4707160"/>
                  <a:pt x="10105980" y="4716654"/>
                  <a:pt x="10117327" y="4714215"/>
                </a:cubicBezTo>
                <a:cubicBezTo>
                  <a:pt x="10117327" y="4714215"/>
                  <a:pt x="10128162" y="4715367"/>
                  <a:pt x="10128162" y="4715367"/>
                </a:cubicBezTo>
                <a:cubicBezTo>
                  <a:pt x="10137980" y="4723708"/>
                  <a:pt x="10159142" y="4729608"/>
                  <a:pt x="10158122" y="4736796"/>
                </a:cubicBezTo>
                <a:cubicBezTo>
                  <a:pt x="10169470" y="4734355"/>
                  <a:pt x="10179797" y="4739104"/>
                  <a:pt x="10180306" y="4735509"/>
                </a:cubicBezTo>
                <a:cubicBezTo>
                  <a:pt x="10169979" y="4730761"/>
                  <a:pt x="10181326" y="4728320"/>
                  <a:pt x="10181836" y="4724726"/>
                </a:cubicBezTo>
                <a:cubicBezTo>
                  <a:pt x="10181836" y="4724726"/>
                  <a:pt x="10170998" y="4723572"/>
                  <a:pt x="10171509" y="4719978"/>
                </a:cubicBezTo>
                <a:cubicBezTo>
                  <a:pt x="10170998" y="4723572"/>
                  <a:pt x="10170998" y="4723572"/>
                  <a:pt x="10170998" y="4723572"/>
                </a:cubicBezTo>
                <a:cubicBezTo>
                  <a:pt x="10159652" y="4726014"/>
                  <a:pt x="10149834" y="4717673"/>
                  <a:pt x="10161692" y="4711637"/>
                </a:cubicBezTo>
                <a:cubicBezTo>
                  <a:pt x="10150855" y="4710485"/>
                  <a:pt x="10139510" y="4712924"/>
                  <a:pt x="10140021" y="4709331"/>
                </a:cubicBezTo>
                <a:cubicBezTo>
                  <a:pt x="10140530" y="4705736"/>
                  <a:pt x="10151364" y="4706889"/>
                  <a:pt x="10151364" y="4706889"/>
                </a:cubicBezTo>
                <a:cubicBezTo>
                  <a:pt x="10152384" y="4699701"/>
                  <a:pt x="10130713" y="4697395"/>
                  <a:pt x="10131732" y="4690207"/>
                </a:cubicBezTo>
                <a:cubicBezTo>
                  <a:pt x="10120895" y="4689054"/>
                  <a:pt x="10130713" y="4697395"/>
                  <a:pt x="10109549" y="4691495"/>
                </a:cubicBezTo>
                <a:cubicBezTo>
                  <a:pt x="10110059" y="4687900"/>
                  <a:pt x="10088895" y="4682000"/>
                  <a:pt x="10078060" y="4680847"/>
                </a:cubicBezTo>
                <a:cubicBezTo>
                  <a:pt x="10067224" y="4679694"/>
                  <a:pt x="10066202" y="4686883"/>
                  <a:pt x="10066202" y="4686883"/>
                </a:cubicBezTo>
                <a:cubicBezTo>
                  <a:pt x="10055366" y="4685731"/>
                  <a:pt x="10055366" y="4685731"/>
                  <a:pt x="10044528" y="4684577"/>
                </a:cubicBezTo>
                <a:cubicBezTo>
                  <a:pt x="10055366" y="4685731"/>
                  <a:pt x="10045549" y="4677388"/>
                  <a:pt x="10056386" y="4678542"/>
                </a:cubicBezTo>
                <a:cubicBezTo>
                  <a:pt x="10067732" y="4676100"/>
                  <a:pt x="10047079" y="4666605"/>
                  <a:pt x="10069262" y="4665317"/>
                </a:cubicBezTo>
                <a:cubicBezTo>
                  <a:pt x="10069262" y="4665317"/>
                  <a:pt x="10068752" y="4668911"/>
                  <a:pt x="10068752" y="4668911"/>
                </a:cubicBezTo>
                <a:cubicBezTo>
                  <a:pt x="10080100" y="4666471"/>
                  <a:pt x="10090934" y="4667623"/>
                  <a:pt x="10090934" y="4667623"/>
                </a:cubicBezTo>
                <a:cubicBezTo>
                  <a:pt x="10081119" y="4659283"/>
                  <a:pt x="10104321" y="4650805"/>
                  <a:pt x="10094504" y="4642463"/>
                </a:cubicBezTo>
                <a:cubicBezTo>
                  <a:pt x="10094504" y="4642463"/>
                  <a:pt x="10095014" y="4638868"/>
                  <a:pt x="10095014" y="4638868"/>
                </a:cubicBezTo>
                <a:cubicBezTo>
                  <a:pt x="10095014" y="4638868"/>
                  <a:pt x="10084179" y="4637716"/>
                  <a:pt x="10084179" y="4637716"/>
                </a:cubicBezTo>
                <a:cubicBezTo>
                  <a:pt x="10084179" y="4637716"/>
                  <a:pt x="10084179" y="4637716"/>
                  <a:pt x="10083670" y="4641309"/>
                </a:cubicBezTo>
                <a:cubicBezTo>
                  <a:pt x="10061995" y="4639004"/>
                  <a:pt x="10081629" y="4655687"/>
                  <a:pt x="10049118" y="4652229"/>
                </a:cubicBezTo>
                <a:cubicBezTo>
                  <a:pt x="10060977" y="4646193"/>
                  <a:pt x="10050137" y="4645040"/>
                  <a:pt x="10051158" y="4637851"/>
                </a:cubicBezTo>
                <a:cubicBezTo>
                  <a:pt x="10050648" y="4641446"/>
                  <a:pt x="10061485" y="4642599"/>
                  <a:pt x="10061485" y="4642599"/>
                </a:cubicBezTo>
                <a:cubicBezTo>
                  <a:pt x="10061995" y="4639004"/>
                  <a:pt x="10062506" y="4635410"/>
                  <a:pt x="10062506" y="4635410"/>
                </a:cubicBezTo>
                <a:cubicBezTo>
                  <a:pt x="10052178" y="4630662"/>
                  <a:pt x="10051158" y="4637851"/>
                  <a:pt x="10051668" y="4634257"/>
                </a:cubicBezTo>
                <a:cubicBezTo>
                  <a:pt x="10062506" y="4635410"/>
                  <a:pt x="10052687" y="4627068"/>
                  <a:pt x="10064035" y="4624627"/>
                </a:cubicBezTo>
                <a:cubicBezTo>
                  <a:pt x="10053707" y="4619880"/>
                  <a:pt x="10032543" y="4613978"/>
                  <a:pt x="10044401" y="4607944"/>
                </a:cubicBezTo>
                <a:cubicBezTo>
                  <a:pt x="10033564" y="4606789"/>
                  <a:pt x="10034073" y="4603195"/>
                  <a:pt x="10034584" y="4599600"/>
                </a:cubicBezTo>
                <a:cubicBezTo>
                  <a:pt x="10045421" y="4600754"/>
                  <a:pt x="10045930" y="4597160"/>
                  <a:pt x="10046442" y="4593566"/>
                </a:cubicBezTo>
                <a:cubicBezTo>
                  <a:pt x="10046442" y="4593566"/>
                  <a:pt x="10035603" y="4592412"/>
                  <a:pt x="10036113" y="4588819"/>
                </a:cubicBezTo>
                <a:cubicBezTo>
                  <a:pt x="10036113" y="4588819"/>
                  <a:pt x="10036623" y="4585225"/>
                  <a:pt x="10037134" y="4581630"/>
                </a:cubicBezTo>
                <a:cubicBezTo>
                  <a:pt x="10015973" y="4575731"/>
                  <a:pt x="10051539" y="4557624"/>
                  <a:pt x="10052560" y="4550435"/>
                </a:cubicBezTo>
                <a:cubicBezTo>
                  <a:pt x="10042232" y="4545688"/>
                  <a:pt x="10031907" y="4540940"/>
                  <a:pt x="10043761" y="4534904"/>
                </a:cubicBezTo>
                <a:cubicBezTo>
                  <a:pt x="10032927" y="4533752"/>
                  <a:pt x="10032927" y="4533752"/>
                  <a:pt x="10032927" y="4533752"/>
                </a:cubicBezTo>
                <a:cubicBezTo>
                  <a:pt x="10022090" y="4532598"/>
                  <a:pt x="10011254" y="4531446"/>
                  <a:pt x="9999908" y="4533886"/>
                </a:cubicBezTo>
                <a:cubicBezTo>
                  <a:pt x="9990090" y="4525544"/>
                  <a:pt x="10000927" y="4526698"/>
                  <a:pt x="10001436" y="4523104"/>
                </a:cubicBezTo>
                <a:cubicBezTo>
                  <a:pt x="9979763" y="4520798"/>
                  <a:pt x="9970458" y="4508862"/>
                  <a:pt x="9947765" y="4513745"/>
                </a:cubicBezTo>
                <a:cubicBezTo>
                  <a:pt x="9946744" y="4520933"/>
                  <a:pt x="9944704" y="4535311"/>
                  <a:pt x="9922520" y="4536599"/>
                </a:cubicBezTo>
                <a:cubicBezTo>
                  <a:pt x="9922520" y="4536599"/>
                  <a:pt x="9911683" y="4535446"/>
                  <a:pt x="9911683" y="4535446"/>
                </a:cubicBezTo>
                <a:cubicBezTo>
                  <a:pt x="9911683" y="4535446"/>
                  <a:pt x="9912193" y="4531851"/>
                  <a:pt x="9912193" y="4531851"/>
                </a:cubicBezTo>
                <a:cubicBezTo>
                  <a:pt x="9901358" y="4530699"/>
                  <a:pt x="9900849" y="4534293"/>
                  <a:pt x="9900849" y="4534293"/>
                </a:cubicBezTo>
                <a:cubicBezTo>
                  <a:pt x="9899828" y="4541482"/>
                  <a:pt x="9898808" y="4548670"/>
                  <a:pt x="9898299" y="4552265"/>
                </a:cubicBezTo>
                <a:cubicBezTo>
                  <a:pt x="9908113" y="4560605"/>
                  <a:pt x="9919970" y="4554570"/>
                  <a:pt x="9930807" y="4555723"/>
                </a:cubicBezTo>
                <a:cubicBezTo>
                  <a:pt x="9919461" y="4558164"/>
                  <a:pt x="9918951" y="4561758"/>
                  <a:pt x="9908113" y="4560605"/>
                </a:cubicBezTo>
                <a:cubicBezTo>
                  <a:pt x="9908113" y="4560605"/>
                  <a:pt x="9897279" y="4559453"/>
                  <a:pt x="9886443" y="4558299"/>
                </a:cubicBezTo>
                <a:cubicBezTo>
                  <a:pt x="9885932" y="4561894"/>
                  <a:pt x="9875094" y="4560742"/>
                  <a:pt x="9885422" y="4565488"/>
                </a:cubicBezTo>
                <a:cubicBezTo>
                  <a:pt x="9896258" y="4566642"/>
                  <a:pt x="9896258" y="4566642"/>
                  <a:pt x="9896769" y="4563048"/>
                </a:cubicBezTo>
                <a:cubicBezTo>
                  <a:pt x="9907603" y="4564201"/>
                  <a:pt x="9907603" y="4564201"/>
                  <a:pt x="9907603" y="4564201"/>
                </a:cubicBezTo>
                <a:cubicBezTo>
                  <a:pt x="9917420" y="4572542"/>
                  <a:pt x="9928768" y="4570100"/>
                  <a:pt x="9928258" y="4573696"/>
                </a:cubicBezTo>
                <a:cubicBezTo>
                  <a:pt x="9927747" y="4577290"/>
                  <a:pt x="9926728" y="4584478"/>
                  <a:pt x="9915891" y="4583325"/>
                </a:cubicBezTo>
                <a:cubicBezTo>
                  <a:pt x="9916401" y="4579730"/>
                  <a:pt x="9916911" y="4576136"/>
                  <a:pt x="9917420" y="4572542"/>
                </a:cubicBezTo>
                <a:cubicBezTo>
                  <a:pt x="9895239" y="4573830"/>
                  <a:pt x="9883894" y="4576271"/>
                  <a:pt x="9872545" y="4578713"/>
                </a:cubicBezTo>
                <a:cubicBezTo>
                  <a:pt x="9861709" y="4577559"/>
                  <a:pt x="9862218" y="4573964"/>
                  <a:pt x="9840548" y="4571659"/>
                </a:cubicBezTo>
                <a:cubicBezTo>
                  <a:pt x="9840036" y="4575253"/>
                  <a:pt x="9839527" y="4578847"/>
                  <a:pt x="9839016" y="4582441"/>
                </a:cubicBezTo>
                <a:cubicBezTo>
                  <a:pt x="9839016" y="4582441"/>
                  <a:pt x="9850362" y="4580000"/>
                  <a:pt x="9849851" y="4583594"/>
                </a:cubicBezTo>
                <a:cubicBezTo>
                  <a:pt x="9848322" y="4594378"/>
                  <a:pt x="9835447" y="4607602"/>
                  <a:pt x="9867445" y="4614655"/>
                </a:cubicBezTo>
                <a:cubicBezTo>
                  <a:pt x="9868467" y="4607466"/>
                  <a:pt x="9857628" y="4606315"/>
                  <a:pt x="9858649" y="4599126"/>
                </a:cubicBezTo>
                <a:cubicBezTo>
                  <a:pt x="9869485" y="4600278"/>
                  <a:pt x="9869485" y="4600278"/>
                  <a:pt x="9869485" y="4600278"/>
                </a:cubicBezTo>
                <a:cubicBezTo>
                  <a:pt x="9880323" y="4601431"/>
                  <a:pt x="9879303" y="4608620"/>
                  <a:pt x="9890140" y="4609774"/>
                </a:cubicBezTo>
                <a:cubicBezTo>
                  <a:pt x="9900975" y="4610927"/>
                  <a:pt x="9900975" y="4610927"/>
                  <a:pt x="9912321" y="4608485"/>
                </a:cubicBezTo>
                <a:cubicBezTo>
                  <a:pt x="9912321" y="4608485"/>
                  <a:pt x="9912832" y="4604891"/>
                  <a:pt x="9912832" y="4604891"/>
                </a:cubicBezTo>
                <a:cubicBezTo>
                  <a:pt x="9912832" y="4604891"/>
                  <a:pt x="9913342" y="4601296"/>
                  <a:pt x="9913342" y="4601296"/>
                </a:cubicBezTo>
                <a:cubicBezTo>
                  <a:pt x="9913342" y="4601296"/>
                  <a:pt x="9913851" y="4597702"/>
                  <a:pt x="9913851" y="4597702"/>
                </a:cubicBezTo>
                <a:cubicBezTo>
                  <a:pt x="9935525" y="4600007"/>
                  <a:pt x="9922648" y="4613232"/>
                  <a:pt x="9932976" y="4617980"/>
                </a:cubicBezTo>
                <a:cubicBezTo>
                  <a:pt x="9921628" y="4620419"/>
                  <a:pt x="9921628" y="4620419"/>
                  <a:pt x="9921628" y="4620419"/>
                </a:cubicBezTo>
                <a:cubicBezTo>
                  <a:pt x="9931956" y="4625169"/>
                  <a:pt x="9942283" y="4629916"/>
                  <a:pt x="9941774" y="4633510"/>
                </a:cubicBezTo>
                <a:cubicBezTo>
                  <a:pt x="9920098" y="4631203"/>
                  <a:pt x="9919589" y="4634797"/>
                  <a:pt x="9908751" y="4633646"/>
                </a:cubicBezTo>
                <a:cubicBezTo>
                  <a:pt x="9898424" y="4628897"/>
                  <a:pt x="9910793" y="4619268"/>
                  <a:pt x="9900465" y="4614520"/>
                </a:cubicBezTo>
                <a:cubicBezTo>
                  <a:pt x="9900465" y="4614520"/>
                  <a:pt x="9900465" y="4614520"/>
                  <a:pt x="9889630" y="4613367"/>
                </a:cubicBezTo>
                <a:cubicBezTo>
                  <a:pt x="9887589" y="4627744"/>
                  <a:pt x="9864386" y="4636221"/>
                  <a:pt x="9844242" y="4623132"/>
                </a:cubicBezTo>
                <a:cubicBezTo>
                  <a:pt x="9844242" y="4623132"/>
                  <a:pt x="9844242" y="4623132"/>
                  <a:pt x="9844752" y="4619538"/>
                </a:cubicBezTo>
                <a:cubicBezTo>
                  <a:pt x="9833917" y="4618385"/>
                  <a:pt x="9833917" y="4618385"/>
                  <a:pt x="9833917" y="4618385"/>
                </a:cubicBezTo>
                <a:cubicBezTo>
                  <a:pt x="9833917" y="4618385"/>
                  <a:pt x="9833407" y="4621980"/>
                  <a:pt x="9833407" y="4621980"/>
                </a:cubicBezTo>
                <a:cubicBezTo>
                  <a:pt x="9832897" y="4625574"/>
                  <a:pt x="9832897" y="4625574"/>
                  <a:pt x="9822061" y="4624421"/>
                </a:cubicBezTo>
                <a:lnTo>
                  <a:pt x="9820341" y="4622939"/>
                </a:lnTo>
                <a:lnTo>
                  <a:pt x="9819666" y="4616389"/>
                </a:lnTo>
                <a:lnTo>
                  <a:pt x="9818358" y="4616541"/>
                </a:lnTo>
                <a:lnTo>
                  <a:pt x="9818394" y="4616335"/>
                </a:lnTo>
                <a:cubicBezTo>
                  <a:pt x="9822876" y="4608974"/>
                  <a:pt x="9840407" y="4600506"/>
                  <a:pt x="9827533" y="4594325"/>
                </a:cubicBezTo>
                <a:lnTo>
                  <a:pt x="9816120" y="4591009"/>
                </a:lnTo>
                <a:lnTo>
                  <a:pt x="9815935" y="4584390"/>
                </a:lnTo>
                <a:cubicBezTo>
                  <a:pt x="9815495" y="4579152"/>
                  <a:pt x="9813706" y="4574451"/>
                  <a:pt x="9805981" y="4573088"/>
                </a:cubicBezTo>
                <a:lnTo>
                  <a:pt x="9808250" y="4568941"/>
                </a:lnTo>
                <a:lnTo>
                  <a:pt x="9811113" y="4568926"/>
                </a:lnTo>
                <a:cubicBezTo>
                  <a:pt x="9816519" y="4569501"/>
                  <a:pt x="9819094" y="4570691"/>
                  <a:pt x="9818837" y="4572497"/>
                </a:cubicBezTo>
                <a:cubicBezTo>
                  <a:pt x="9807513" y="4574957"/>
                  <a:pt x="9828622" y="4580869"/>
                  <a:pt x="9828622" y="4580869"/>
                </a:cubicBezTo>
                <a:cubicBezTo>
                  <a:pt x="9840458" y="4574796"/>
                  <a:pt x="9831184" y="4562813"/>
                  <a:pt x="9843532" y="4553128"/>
                </a:cubicBezTo>
                <a:cubicBezTo>
                  <a:pt x="9833235" y="4548368"/>
                  <a:pt x="9833235" y="4548368"/>
                  <a:pt x="9822422" y="4547217"/>
                </a:cubicBezTo>
                <a:cubicBezTo>
                  <a:pt x="9821910" y="4550828"/>
                  <a:pt x="9820887" y="4558052"/>
                  <a:pt x="9820374" y="4561663"/>
                </a:cubicBezTo>
                <a:lnTo>
                  <a:pt x="9811226" y="4563016"/>
                </a:lnTo>
                <a:lnTo>
                  <a:pt x="9813069" y="4553195"/>
                </a:lnTo>
                <a:cubicBezTo>
                  <a:pt x="9811949" y="4553498"/>
                  <a:pt x="9811949" y="4553498"/>
                  <a:pt x="9811949" y="4553498"/>
                </a:cubicBezTo>
                <a:cubicBezTo>
                  <a:pt x="9812666" y="4551922"/>
                  <a:pt x="9811862" y="4549376"/>
                  <a:pt x="9810340" y="4548405"/>
                </a:cubicBezTo>
                <a:cubicBezTo>
                  <a:pt x="9811459" y="4548101"/>
                  <a:pt x="9811459" y="4548101"/>
                  <a:pt x="9811459" y="4548101"/>
                </a:cubicBezTo>
                <a:cubicBezTo>
                  <a:pt x="9814819" y="4547191"/>
                  <a:pt x="9809850" y="4543007"/>
                  <a:pt x="9810164" y="4540156"/>
                </a:cubicBezTo>
                <a:cubicBezTo>
                  <a:pt x="9809045" y="4540460"/>
                  <a:pt x="9809045" y="4540460"/>
                  <a:pt x="9809045" y="4540460"/>
                </a:cubicBezTo>
                <a:lnTo>
                  <a:pt x="9807593" y="4529606"/>
                </a:lnTo>
                <a:lnTo>
                  <a:pt x="9814332" y="4528761"/>
                </a:lnTo>
                <a:cubicBezTo>
                  <a:pt x="9814332" y="4528761"/>
                  <a:pt x="9814332" y="4528761"/>
                  <a:pt x="9825269" y="4529925"/>
                </a:cubicBezTo>
                <a:cubicBezTo>
                  <a:pt x="9836721" y="4527477"/>
                  <a:pt x="9848172" y="4525030"/>
                  <a:pt x="9860136" y="4518971"/>
                </a:cubicBezTo>
                <a:cubicBezTo>
                  <a:pt x="9849196" y="4517807"/>
                  <a:pt x="9848685" y="4521417"/>
                  <a:pt x="9838258" y="4516642"/>
                </a:cubicBezTo>
                <a:cubicBezTo>
                  <a:pt x="9849709" y="4514196"/>
                  <a:pt x="9850221" y="4510584"/>
                  <a:pt x="9839282" y="4509420"/>
                </a:cubicBezTo>
                <a:cubicBezTo>
                  <a:pt x="9827832" y="4511867"/>
                  <a:pt x="9821722" y="4515801"/>
                  <a:pt x="9814373" y="4518685"/>
                </a:cubicBezTo>
                <a:lnTo>
                  <a:pt x="9807395" y="4520446"/>
                </a:lnTo>
                <a:lnTo>
                  <a:pt x="9807442" y="4518081"/>
                </a:lnTo>
                <a:cubicBezTo>
                  <a:pt x="9807097" y="4515064"/>
                  <a:pt x="9806192" y="4512199"/>
                  <a:pt x="9804269" y="4509955"/>
                </a:cubicBezTo>
                <a:cubicBezTo>
                  <a:pt x="9803865" y="4508681"/>
                  <a:pt x="9801223" y="4508015"/>
                  <a:pt x="9800504" y="4509591"/>
                </a:cubicBezTo>
                <a:cubicBezTo>
                  <a:pt x="9799384" y="4509894"/>
                  <a:pt x="9799787" y="4511168"/>
                  <a:pt x="9799787" y="4511168"/>
                </a:cubicBezTo>
                <a:lnTo>
                  <a:pt x="9801536" y="4521907"/>
                </a:lnTo>
                <a:lnTo>
                  <a:pt x="9785762" y="4521704"/>
                </a:lnTo>
                <a:lnTo>
                  <a:pt x="9785092" y="4513246"/>
                </a:lnTo>
                <a:cubicBezTo>
                  <a:pt x="9785289" y="4504726"/>
                  <a:pt x="9785953" y="4496251"/>
                  <a:pt x="9785734" y="4485941"/>
                </a:cubicBezTo>
                <a:cubicBezTo>
                  <a:pt x="9782374" y="4486851"/>
                  <a:pt x="9781168" y="4483030"/>
                  <a:pt x="9779644" y="4482060"/>
                </a:cubicBezTo>
                <a:cubicBezTo>
                  <a:pt x="9785788" y="4470718"/>
                  <a:pt x="9780239" y="4457013"/>
                  <a:pt x="9772944" y="4449311"/>
                </a:cubicBezTo>
                <a:cubicBezTo>
                  <a:pt x="9775184" y="4448704"/>
                  <a:pt x="9777422" y="4448098"/>
                  <a:pt x="9779663" y="4447492"/>
                </a:cubicBezTo>
                <a:cubicBezTo>
                  <a:pt x="9772367" y="4439790"/>
                  <a:pt x="9778998" y="4433846"/>
                  <a:pt x="9789796" y="4429540"/>
                </a:cubicBezTo>
                <a:lnTo>
                  <a:pt x="9788800" y="4423567"/>
                </a:lnTo>
                <a:lnTo>
                  <a:pt x="9796537" y="4425980"/>
                </a:lnTo>
                <a:cubicBezTo>
                  <a:pt x="9797736" y="4427035"/>
                  <a:pt x="9797605" y="4427950"/>
                  <a:pt x="9797605" y="4427950"/>
                </a:cubicBezTo>
                <a:cubicBezTo>
                  <a:pt x="9797605" y="4427950"/>
                  <a:pt x="9797605" y="4427950"/>
                  <a:pt x="9797086" y="4431606"/>
                </a:cubicBezTo>
                <a:cubicBezTo>
                  <a:pt x="9797086" y="4431606"/>
                  <a:pt x="9796569" y="4435263"/>
                  <a:pt x="9796569" y="4435263"/>
                </a:cubicBezTo>
                <a:cubicBezTo>
                  <a:pt x="9807183" y="4436392"/>
                  <a:pt x="9807183" y="4436392"/>
                  <a:pt x="9806665" y="4440048"/>
                </a:cubicBezTo>
                <a:cubicBezTo>
                  <a:pt x="9806665" y="4440048"/>
                  <a:pt x="9806146" y="4443705"/>
                  <a:pt x="9806146" y="4443705"/>
                </a:cubicBezTo>
                <a:cubicBezTo>
                  <a:pt x="9805628" y="4447361"/>
                  <a:pt x="9783874" y="4448759"/>
                  <a:pt x="9793974" y="4453545"/>
                </a:cubicBezTo>
                <a:cubicBezTo>
                  <a:pt x="9793974" y="4453545"/>
                  <a:pt x="9793974" y="4453545"/>
                  <a:pt x="9804590" y="4454675"/>
                </a:cubicBezTo>
                <a:cubicBezTo>
                  <a:pt x="9804590" y="4454675"/>
                  <a:pt x="9804071" y="4458332"/>
                  <a:pt x="9814689" y="4459461"/>
                </a:cubicBezTo>
                <a:cubicBezTo>
                  <a:pt x="9815208" y="4455805"/>
                  <a:pt x="9815208" y="4455805"/>
                  <a:pt x="9815208" y="4455805"/>
                </a:cubicBezTo>
                <a:cubicBezTo>
                  <a:pt x="9825826" y="4456934"/>
                  <a:pt x="9825826" y="4456934"/>
                  <a:pt x="9826345" y="4453277"/>
                </a:cubicBezTo>
                <a:cubicBezTo>
                  <a:pt x="9825826" y="4456934"/>
                  <a:pt x="9825826" y="4456934"/>
                  <a:pt x="9825826" y="4456934"/>
                </a:cubicBezTo>
                <a:cubicBezTo>
                  <a:pt x="9836441" y="4458064"/>
                  <a:pt x="9824270" y="4467904"/>
                  <a:pt x="9823751" y="4471559"/>
                </a:cubicBezTo>
                <a:cubicBezTo>
                  <a:pt x="9813134" y="4470430"/>
                  <a:pt x="9813134" y="4470430"/>
                  <a:pt x="9813134" y="4470430"/>
                </a:cubicBezTo>
                <a:cubicBezTo>
                  <a:pt x="9813134" y="4470430"/>
                  <a:pt x="9813134" y="4470430"/>
                  <a:pt x="9812615" y="4474087"/>
                </a:cubicBezTo>
                <a:cubicBezTo>
                  <a:pt x="9823233" y="4475216"/>
                  <a:pt x="9823233" y="4475216"/>
                  <a:pt x="9823233" y="4475216"/>
                </a:cubicBezTo>
                <a:cubicBezTo>
                  <a:pt x="9822714" y="4478873"/>
                  <a:pt x="9822714" y="4478873"/>
                  <a:pt x="9822194" y="4482529"/>
                </a:cubicBezTo>
                <a:cubicBezTo>
                  <a:pt x="9832812" y="4483659"/>
                  <a:pt x="9840774" y="4484506"/>
                  <a:pt x="9847476" y="4484755"/>
                </a:cubicBezTo>
                <a:cubicBezTo>
                  <a:pt x="9854175" y="4485004"/>
                  <a:pt x="9859614" y="4484655"/>
                  <a:pt x="9865182" y="4483391"/>
                </a:cubicBezTo>
                <a:cubicBezTo>
                  <a:pt x="9854565" y="4482262"/>
                  <a:pt x="9854565" y="4482262"/>
                  <a:pt x="9855084" y="4478604"/>
                </a:cubicBezTo>
                <a:cubicBezTo>
                  <a:pt x="9855084" y="4478604"/>
                  <a:pt x="9865701" y="4479735"/>
                  <a:pt x="9866219" y="4476078"/>
                </a:cubicBezTo>
                <a:cubicBezTo>
                  <a:pt x="9855604" y="4474948"/>
                  <a:pt x="9856122" y="4471293"/>
                  <a:pt x="9856640" y="4467636"/>
                </a:cubicBezTo>
                <a:cubicBezTo>
                  <a:pt x="9847579" y="4455537"/>
                  <a:pt x="9849134" y="4444567"/>
                  <a:pt x="9850173" y="4437256"/>
                </a:cubicBezTo>
                <a:cubicBezTo>
                  <a:pt x="9850691" y="4433598"/>
                  <a:pt x="9871925" y="4435857"/>
                  <a:pt x="9861828" y="4431072"/>
                </a:cubicBezTo>
                <a:cubicBezTo>
                  <a:pt x="9862347" y="4427416"/>
                  <a:pt x="9861828" y="4431072"/>
                  <a:pt x="9851209" y="4429941"/>
                </a:cubicBezTo>
                <a:cubicBezTo>
                  <a:pt x="9840593" y="4428812"/>
                  <a:pt x="9840593" y="4428812"/>
                  <a:pt x="9840593" y="4428812"/>
                </a:cubicBezTo>
                <a:cubicBezTo>
                  <a:pt x="9819358" y="4426552"/>
                  <a:pt x="9818839" y="4430209"/>
                  <a:pt x="9808222" y="4429080"/>
                </a:cubicBezTo>
                <a:cubicBezTo>
                  <a:pt x="9808740" y="4425424"/>
                  <a:pt x="9809259" y="4421766"/>
                  <a:pt x="9809259" y="4421766"/>
                </a:cubicBezTo>
                <a:cubicBezTo>
                  <a:pt x="9798642" y="4420637"/>
                  <a:pt x="9798642" y="4420637"/>
                  <a:pt x="9798642" y="4420637"/>
                </a:cubicBezTo>
                <a:cubicBezTo>
                  <a:pt x="9798642" y="4420637"/>
                  <a:pt x="9795988" y="4420354"/>
                  <a:pt x="9793333" y="4420072"/>
                </a:cubicBezTo>
                <a:lnTo>
                  <a:pt x="9788126" y="4419518"/>
                </a:lnTo>
                <a:lnTo>
                  <a:pt x="9786571" y="4410195"/>
                </a:lnTo>
                <a:cubicBezTo>
                  <a:pt x="9785588" y="4403720"/>
                  <a:pt x="9783856" y="4397277"/>
                  <a:pt x="9778842" y="4391031"/>
                </a:cubicBezTo>
                <a:cubicBezTo>
                  <a:pt x="9784757" y="4386664"/>
                  <a:pt x="9780190" y="4383752"/>
                  <a:pt x="9781940" y="4377749"/>
                </a:cubicBezTo>
                <a:cubicBezTo>
                  <a:pt x="9775132" y="4375445"/>
                  <a:pt x="9766347" y="4386119"/>
                  <a:pt x="9762094" y="4380358"/>
                </a:cubicBezTo>
                <a:cubicBezTo>
                  <a:pt x="9763214" y="4380055"/>
                  <a:pt x="9763931" y="4378478"/>
                  <a:pt x="9763529" y="4377204"/>
                </a:cubicBezTo>
                <a:cubicBezTo>
                  <a:pt x="9764651" y="4376901"/>
                  <a:pt x="9765771" y="4376598"/>
                  <a:pt x="9765771" y="4376598"/>
                </a:cubicBezTo>
                <a:cubicBezTo>
                  <a:pt x="9774012" y="4375748"/>
                  <a:pt x="9772892" y="4376051"/>
                  <a:pt x="9779613" y="4374231"/>
                </a:cubicBezTo>
                <a:cubicBezTo>
                  <a:pt x="9768868" y="4363316"/>
                  <a:pt x="9775554" y="4342150"/>
                  <a:pt x="9774661" y="4335478"/>
                </a:cubicBezTo>
                <a:lnTo>
                  <a:pt x="9767907" y="4321295"/>
                </a:lnTo>
                <a:lnTo>
                  <a:pt x="9771091" y="4321977"/>
                </a:lnTo>
                <a:cubicBezTo>
                  <a:pt x="9777891" y="4322700"/>
                  <a:pt x="9783459" y="4322378"/>
                  <a:pt x="9789154" y="4321157"/>
                </a:cubicBezTo>
                <a:cubicBezTo>
                  <a:pt x="9789154" y="4321157"/>
                  <a:pt x="9800036" y="4322316"/>
                  <a:pt x="9800036" y="4322316"/>
                </a:cubicBezTo>
                <a:cubicBezTo>
                  <a:pt x="9800036" y="4322316"/>
                  <a:pt x="9800036" y="4322316"/>
                  <a:pt x="9799525" y="4325915"/>
                </a:cubicBezTo>
                <a:cubicBezTo>
                  <a:pt x="9788646" y="4324758"/>
                  <a:pt x="9788646" y="4324758"/>
                  <a:pt x="9788135" y="4328358"/>
                </a:cubicBezTo>
                <a:cubicBezTo>
                  <a:pt x="9788135" y="4328358"/>
                  <a:pt x="9799015" y="4329516"/>
                  <a:pt x="9799015" y="4329516"/>
                </a:cubicBezTo>
                <a:cubicBezTo>
                  <a:pt x="9787622" y="4331960"/>
                  <a:pt x="9797481" y="4340317"/>
                  <a:pt x="9796972" y="4343917"/>
                </a:cubicBezTo>
                <a:cubicBezTo>
                  <a:pt x="9808360" y="4341475"/>
                  <a:pt x="9807849" y="4345075"/>
                  <a:pt x="9818732" y="4346233"/>
                </a:cubicBezTo>
                <a:cubicBezTo>
                  <a:pt x="9820264" y="4335432"/>
                  <a:pt x="9832165" y="4329389"/>
                  <a:pt x="9810914" y="4323474"/>
                </a:cubicBezTo>
                <a:cubicBezTo>
                  <a:pt x="9800036" y="4322316"/>
                  <a:pt x="9800036" y="4322316"/>
                  <a:pt x="9800036" y="4322316"/>
                </a:cubicBezTo>
                <a:cubicBezTo>
                  <a:pt x="9800036" y="4322316"/>
                  <a:pt x="9800546" y="4318716"/>
                  <a:pt x="9800546" y="4318716"/>
                </a:cubicBezTo>
                <a:cubicBezTo>
                  <a:pt x="9800546" y="4318716"/>
                  <a:pt x="9789666" y="4317558"/>
                  <a:pt x="9789666" y="4317558"/>
                </a:cubicBezTo>
                <a:cubicBezTo>
                  <a:pt x="9790176" y="4313959"/>
                  <a:pt x="9767904" y="4315242"/>
                  <a:pt x="9768415" y="4311642"/>
                </a:cubicBezTo>
                <a:lnTo>
                  <a:pt x="9765513" y="4311925"/>
                </a:lnTo>
                <a:lnTo>
                  <a:pt x="9766209" y="4308736"/>
                </a:lnTo>
                <a:lnTo>
                  <a:pt x="9764994" y="4303752"/>
                </a:lnTo>
                <a:lnTo>
                  <a:pt x="9776217" y="4304441"/>
                </a:lnTo>
                <a:cubicBezTo>
                  <a:pt x="9778351" y="4304200"/>
                  <a:pt x="9779829" y="4303657"/>
                  <a:pt x="9779958" y="4302736"/>
                </a:cubicBezTo>
                <a:cubicBezTo>
                  <a:pt x="9768927" y="4301563"/>
                  <a:pt x="9790989" y="4303909"/>
                  <a:pt x="9780480" y="4299052"/>
                </a:cubicBezTo>
                <a:cubicBezTo>
                  <a:pt x="9791510" y="4300226"/>
                  <a:pt x="9791510" y="4300226"/>
                  <a:pt x="9792032" y="4296543"/>
                </a:cubicBezTo>
                <a:cubicBezTo>
                  <a:pt x="9791510" y="4300226"/>
                  <a:pt x="9791510" y="4300226"/>
                  <a:pt x="9791510" y="4300226"/>
                </a:cubicBezTo>
                <a:cubicBezTo>
                  <a:pt x="9803066" y="4297717"/>
                  <a:pt x="9814618" y="4295206"/>
                  <a:pt x="9815142" y="4291523"/>
                </a:cubicBezTo>
                <a:cubicBezTo>
                  <a:pt x="9815142" y="4291523"/>
                  <a:pt x="9826173" y="4292697"/>
                  <a:pt x="9826173" y="4292697"/>
                </a:cubicBezTo>
                <a:cubicBezTo>
                  <a:pt x="9837202" y="4293871"/>
                  <a:pt x="9837725" y="4290186"/>
                  <a:pt x="9826696" y="4289012"/>
                </a:cubicBezTo>
                <a:cubicBezTo>
                  <a:pt x="9826173" y="4292697"/>
                  <a:pt x="9815142" y="4291523"/>
                  <a:pt x="9815142" y="4291523"/>
                </a:cubicBezTo>
                <a:cubicBezTo>
                  <a:pt x="9804632" y="4286664"/>
                  <a:pt x="9804110" y="4290349"/>
                  <a:pt x="9793600" y="4285491"/>
                </a:cubicBezTo>
                <a:cubicBezTo>
                  <a:pt x="9793077" y="4289176"/>
                  <a:pt x="9792555" y="4292860"/>
                  <a:pt x="9792032" y="4296543"/>
                </a:cubicBezTo>
                <a:cubicBezTo>
                  <a:pt x="9781003" y="4295368"/>
                  <a:pt x="9781003" y="4295368"/>
                  <a:pt x="9781003" y="4295368"/>
                </a:cubicBezTo>
                <a:cubicBezTo>
                  <a:pt x="9781003" y="4295368"/>
                  <a:pt x="9781003" y="4295368"/>
                  <a:pt x="9769973" y="4294195"/>
                </a:cubicBezTo>
                <a:lnTo>
                  <a:pt x="9769073" y="4294430"/>
                </a:lnTo>
                <a:lnTo>
                  <a:pt x="9766929" y="4285038"/>
                </a:lnTo>
                <a:cubicBezTo>
                  <a:pt x="9766380" y="4281383"/>
                  <a:pt x="9765554" y="4277805"/>
                  <a:pt x="9762867" y="4275076"/>
                </a:cubicBezTo>
                <a:cubicBezTo>
                  <a:pt x="9764525" y="4273591"/>
                  <a:pt x="9765263" y="4271836"/>
                  <a:pt x="9765410" y="4269895"/>
                </a:cubicBezTo>
                <a:lnTo>
                  <a:pt x="9764458" y="4263916"/>
                </a:lnTo>
                <a:lnTo>
                  <a:pt x="9773225" y="4264848"/>
                </a:lnTo>
                <a:cubicBezTo>
                  <a:pt x="9774674" y="4265002"/>
                  <a:pt x="9774674" y="4265002"/>
                  <a:pt x="9774674" y="4265002"/>
                </a:cubicBezTo>
                <a:cubicBezTo>
                  <a:pt x="9774674" y="4265002"/>
                  <a:pt x="9777569" y="4265310"/>
                  <a:pt x="9779086" y="4264977"/>
                </a:cubicBezTo>
                <a:cubicBezTo>
                  <a:pt x="9780603" y="4264643"/>
                  <a:pt x="9780740" y="4263669"/>
                  <a:pt x="9775228" y="4261102"/>
                </a:cubicBezTo>
                <a:lnTo>
                  <a:pt x="9774149" y="4261339"/>
                </a:lnTo>
                <a:lnTo>
                  <a:pt x="9764966" y="4257495"/>
                </a:lnTo>
                <a:lnTo>
                  <a:pt x="9762196" y="4257047"/>
                </a:lnTo>
                <a:lnTo>
                  <a:pt x="9759702" y="4249666"/>
                </a:lnTo>
                <a:cubicBezTo>
                  <a:pt x="9759702" y="4249666"/>
                  <a:pt x="9759702" y="4249666"/>
                  <a:pt x="9758580" y="4249969"/>
                </a:cubicBezTo>
                <a:cubicBezTo>
                  <a:pt x="9755850" y="4245179"/>
                  <a:pt x="9754959" y="4238508"/>
                  <a:pt x="9753349" y="4233414"/>
                </a:cubicBezTo>
                <a:cubicBezTo>
                  <a:pt x="9758056" y="4225225"/>
                  <a:pt x="9745876" y="4217465"/>
                  <a:pt x="9748659" y="4207033"/>
                </a:cubicBezTo>
                <a:cubicBezTo>
                  <a:pt x="9745500" y="4208579"/>
                  <a:pt x="9743675" y="4206655"/>
                  <a:pt x="9743441" y="4204472"/>
                </a:cubicBezTo>
                <a:lnTo>
                  <a:pt x="9745930" y="4202106"/>
                </a:lnTo>
                <a:lnTo>
                  <a:pt x="9751907" y="4204513"/>
                </a:lnTo>
                <a:cubicBezTo>
                  <a:pt x="9763487" y="4205746"/>
                  <a:pt x="9763487" y="4205746"/>
                  <a:pt x="9763487" y="4205746"/>
                </a:cubicBezTo>
                <a:cubicBezTo>
                  <a:pt x="9764502" y="4198596"/>
                  <a:pt x="9752920" y="4197363"/>
                  <a:pt x="9765517" y="4191444"/>
                </a:cubicBezTo>
                <a:cubicBezTo>
                  <a:pt x="9756829" y="4190520"/>
                  <a:pt x="9750911" y="4190799"/>
                  <a:pt x="9747100" y="4191753"/>
                </a:cubicBezTo>
                <a:lnTo>
                  <a:pt x="9745891" y="4192672"/>
                </a:lnTo>
                <a:lnTo>
                  <a:pt x="9745198" y="4189825"/>
                </a:lnTo>
                <a:cubicBezTo>
                  <a:pt x="9744480" y="4187080"/>
                  <a:pt x="9743497" y="4184928"/>
                  <a:pt x="9741012" y="4182836"/>
                </a:cubicBezTo>
                <a:cubicBezTo>
                  <a:pt x="9745492" y="4181622"/>
                  <a:pt x="9741554" y="4173011"/>
                  <a:pt x="9738107" y="4169797"/>
                </a:cubicBezTo>
                <a:cubicBezTo>
                  <a:pt x="9740173" y="4160943"/>
                  <a:pt x="9737040" y="4154879"/>
                  <a:pt x="9735255" y="4141536"/>
                </a:cubicBezTo>
                <a:cubicBezTo>
                  <a:pt x="9731177" y="4144023"/>
                  <a:pt x="9729252" y="4141779"/>
                  <a:pt x="9728044" y="4137958"/>
                </a:cubicBezTo>
                <a:cubicBezTo>
                  <a:pt x="9730284" y="4137352"/>
                  <a:pt x="9731405" y="4137050"/>
                  <a:pt x="9733645" y="4136442"/>
                </a:cubicBezTo>
                <a:cubicBezTo>
                  <a:pt x="9728501" y="4124010"/>
                  <a:pt x="9728868" y="4105938"/>
                  <a:pt x="9726454" y="4098296"/>
                </a:cubicBezTo>
                <a:cubicBezTo>
                  <a:pt x="9725421" y="4102724"/>
                  <a:pt x="9722113" y="4088412"/>
                  <a:pt x="9722113" y="4088412"/>
                </a:cubicBezTo>
                <a:cubicBezTo>
                  <a:pt x="9722113" y="4088412"/>
                  <a:pt x="9725475" y="4087501"/>
                  <a:pt x="9725475" y="4087501"/>
                </a:cubicBezTo>
                <a:cubicBezTo>
                  <a:pt x="9724425" y="4082256"/>
                  <a:pt x="9723195" y="4077405"/>
                  <a:pt x="9720996" y="4073334"/>
                </a:cubicBezTo>
                <a:cubicBezTo>
                  <a:pt x="9718797" y="4069262"/>
                  <a:pt x="9715630" y="4065973"/>
                  <a:pt x="9710704" y="4063850"/>
                </a:cubicBezTo>
                <a:cubicBezTo>
                  <a:pt x="9715446" y="4075009"/>
                  <a:pt x="9693359" y="4078225"/>
                  <a:pt x="9686955" y="4077195"/>
                </a:cubicBezTo>
                <a:cubicBezTo>
                  <a:pt x="9691348" y="4071857"/>
                  <a:pt x="9690456" y="4065187"/>
                  <a:pt x="9685889" y="4062276"/>
                </a:cubicBezTo>
                <a:cubicBezTo>
                  <a:pt x="9689738" y="4066764"/>
                  <a:pt x="9682931" y="4064460"/>
                  <a:pt x="9681408" y="4063490"/>
                </a:cubicBezTo>
                <a:cubicBezTo>
                  <a:pt x="9694673" y="4051602"/>
                  <a:pt x="9670225" y="4031954"/>
                  <a:pt x="9691823" y="4023341"/>
                </a:cubicBezTo>
                <a:cubicBezTo>
                  <a:pt x="9694867" y="4025282"/>
                  <a:pt x="9696477" y="4030375"/>
                  <a:pt x="9701360" y="4030436"/>
                </a:cubicBezTo>
                <a:cubicBezTo>
                  <a:pt x="9704229" y="4024128"/>
                  <a:pt x="9701815" y="4016487"/>
                  <a:pt x="9695007" y="4014182"/>
                </a:cubicBezTo>
                <a:cubicBezTo>
                  <a:pt x="9694517" y="4008787"/>
                  <a:pt x="9695062" y="3998962"/>
                  <a:pt x="9689372" y="3996353"/>
                </a:cubicBezTo>
                <a:cubicBezTo>
                  <a:pt x="9689058" y="3999204"/>
                  <a:pt x="9687220" y="4001085"/>
                  <a:pt x="9684981" y="4001691"/>
                </a:cubicBezTo>
                <a:cubicBezTo>
                  <a:pt x="9682251" y="3996900"/>
                  <a:pt x="9681358" y="3990229"/>
                  <a:pt x="9673027" y="3986955"/>
                </a:cubicBezTo>
                <a:cubicBezTo>
                  <a:pt x="9673833" y="3989502"/>
                  <a:pt x="9675759" y="3991746"/>
                  <a:pt x="9670874" y="3991685"/>
                </a:cubicBezTo>
                <a:cubicBezTo>
                  <a:pt x="9668144" y="3986894"/>
                  <a:pt x="9673343" y="3984104"/>
                  <a:pt x="9673659" y="3981253"/>
                </a:cubicBezTo>
                <a:cubicBezTo>
                  <a:pt x="9668372" y="3979921"/>
                  <a:pt x="9663892" y="3981134"/>
                  <a:pt x="9662282" y="3976039"/>
                </a:cubicBezTo>
                <a:cubicBezTo>
                  <a:pt x="9666360" y="3973552"/>
                  <a:pt x="9663630" y="3968761"/>
                  <a:pt x="9670752" y="3968215"/>
                </a:cubicBezTo>
                <a:cubicBezTo>
                  <a:pt x="9666903" y="3963728"/>
                  <a:pt x="9675059" y="3958755"/>
                  <a:pt x="9670088" y="3954570"/>
                </a:cubicBezTo>
                <a:cubicBezTo>
                  <a:pt x="9671295" y="3958391"/>
                  <a:pt x="9662878" y="3950992"/>
                  <a:pt x="9662248" y="3956693"/>
                </a:cubicBezTo>
                <a:cubicBezTo>
                  <a:pt x="9664085" y="3954813"/>
                  <a:pt x="9663859" y="3961788"/>
                  <a:pt x="9661618" y="3962395"/>
                </a:cubicBezTo>
                <a:cubicBezTo>
                  <a:pt x="9657364" y="3956634"/>
                  <a:pt x="9658888" y="3957603"/>
                  <a:pt x="9657138" y="3963608"/>
                </a:cubicBezTo>
                <a:cubicBezTo>
                  <a:pt x="9653918" y="3953419"/>
                  <a:pt x="9649578" y="3943535"/>
                  <a:pt x="9659973" y="3937953"/>
                </a:cubicBezTo>
                <a:cubicBezTo>
                  <a:pt x="9653621" y="3921702"/>
                  <a:pt x="9653673" y="3906479"/>
                  <a:pt x="9642525" y="3894290"/>
                </a:cubicBezTo>
                <a:cubicBezTo>
                  <a:pt x="9636523" y="3894533"/>
                  <a:pt x="9638133" y="3899627"/>
                  <a:pt x="9632849" y="3898294"/>
                </a:cubicBezTo>
                <a:cubicBezTo>
                  <a:pt x="9634054" y="3902114"/>
                  <a:pt x="9636785" y="3906905"/>
                  <a:pt x="9630065" y="3908726"/>
                </a:cubicBezTo>
                <a:cubicBezTo>
                  <a:pt x="9629574" y="3903328"/>
                  <a:pt x="9626216" y="3904238"/>
                  <a:pt x="9626129" y="3900113"/>
                </a:cubicBezTo>
                <a:cubicBezTo>
                  <a:pt x="9620527" y="3901630"/>
                  <a:pt x="9619723" y="3899083"/>
                  <a:pt x="9614524" y="3901874"/>
                </a:cubicBezTo>
                <a:lnTo>
                  <a:pt x="9609023" y="3884465"/>
                </a:lnTo>
                <a:lnTo>
                  <a:pt x="9609925" y="3883837"/>
                </a:lnTo>
                <a:lnTo>
                  <a:pt x="9608701" y="3883443"/>
                </a:lnTo>
                <a:lnTo>
                  <a:pt x="9602450" y="3863668"/>
                </a:lnTo>
                <a:cubicBezTo>
                  <a:pt x="9609084" y="3857723"/>
                  <a:pt x="9616696" y="3862575"/>
                  <a:pt x="9619339" y="3863241"/>
                </a:cubicBezTo>
                <a:cubicBezTo>
                  <a:pt x="9618849" y="3857844"/>
                  <a:pt x="9618045" y="3855298"/>
                  <a:pt x="9618761" y="3853721"/>
                </a:cubicBezTo>
                <a:cubicBezTo>
                  <a:pt x="9621403" y="3854387"/>
                  <a:pt x="9623644" y="3853780"/>
                  <a:pt x="9625482" y="3851901"/>
                </a:cubicBezTo>
                <a:cubicBezTo>
                  <a:pt x="9626024" y="3842076"/>
                  <a:pt x="9611289" y="3837771"/>
                  <a:pt x="9615280" y="3831160"/>
                </a:cubicBezTo>
                <a:cubicBezTo>
                  <a:pt x="9611921" y="3832071"/>
                  <a:pt x="9611115" y="3829523"/>
                  <a:pt x="9608873" y="3830130"/>
                </a:cubicBezTo>
                <a:cubicBezTo>
                  <a:pt x="9606721" y="3834860"/>
                  <a:pt x="9601298" y="3844625"/>
                  <a:pt x="9602906" y="3849719"/>
                </a:cubicBezTo>
                <a:cubicBezTo>
                  <a:pt x="9580786" y="3833588"/>
                  <a:pt x="9580979" y="3807269"/>
                  <a:pt x="9562044" y="3781980"/>
                </a:cubicBezTo>
                <a:cubicBezTo>
                  <a:pt x="9565316" y="3776947"/>
                  <a:pt x="9558422" y="3770520"/>
                  <a:pt x="9561381" y="3768337"/>
                </a:cubicBezTo>
                <a:cubicBezTo>
                  <a:pt x="9569220" y="3766212"/>
                  <a:pt x="9572265" y="3768153"/>
                  <a:pt x="9579388" y="3767606"/>
                </a:cubicBezTo>
                <a:cubicBezTo>
                  <a:pt x="9584814" y="3757842"/>
                  <a:pt x="9568870" y="3749716"/>
                  <a:pt x="9572773" y="3738981"/>
                </a:cubicBezTo>
                <a:cubicBezTo>
                  <a:pt x="9570445" y="3735466"/>
                  <a:pt x="9563725" y="3737285"/>
                  <a:pt x="9561398" y="3733766"/>
                </a:cubicBezTo>
                <a:cubicBezTo>
                  <a:pt x="9559700" y="3724549"/>
                  <a:pt x="9564811" y="3717635"/>
                  <a:pt x="9554959" y="3713391"/>
                </a:cubicBezTo>
                <a:cubicBezTo>
                  <a:pt x="9563831" y="3706840"/>
                  <a:pt x="9546770" y="3699018"/>
                  <a:pt x="9548833" y="3690164"/>
                </a:cubicBezTo>
                <a:cubicBezTo>
                  <a:pt x="9545789" y="3688223"/>
                  <a:pt x="9540906" y="3688164"/>
                  <a:pt x="9538579" y="3684646"/>
                </a:cubicBezTo>
                <a:cubicBezTo>
                  <a:pt x="9543200" y="3672335"/>
                  <a:pt x="9534521" y="3652565"/>
                  <a:pt x="9522742" y="3646076"/>
                </a:cubicBezTo>
                <a:cubicBezTo>
                  <a:pt x="9530493" y="3639829"/>
                  <a:pt x="9517826" y="3626670"/>
                  <a:pt x="9518455" y="3620969"/>
                </a:cubicBezTo>
                <a:cubicBezTo>
                  <a:pt x="9500043" y="3620425"/>
                  <a:pt x="9506818" y="3603383"/>
                  <a:pt x="9499432" y="3591558"/>
                </a:cubicBezTo>
                <a:cubicBezTo>
                  <a:pt x="9504315" y="3591618"/>
                  <a:pt x="9501987" y="3588101"/>
                  <a:pt x="9505349" y="3587191"/>
                </a:cubicBezTo>
                <a:cubicBezTo>
                  <a:pt x="9504140" y="3583370"/>
                  <a:pt x="9503336" y="3580823"/>
                  <a:pt x="9502128" y="3577003"/>
                </a:cubicBezTo>
                <a:cubicBezTo>
                  <a:pt x="9492363" y="3576882"/>
                  <a:pt x="9484575" y="3563783"/>
                  <a:pt x="9486238" y="3553655"/>
                </a:cubicBezTo>
                <a:cubicBezTo>
                  <a:pt x="9486955" y="3552077"/>
                  <a:pt x="9491033" y="3549592"/>
                  <a:pt x="9490946" y="3545467"/>
                </a:cubicBezTo>
                <a:cubicBezTo>
                  <a:pt x="9492295" y="3538190"/>
                  <a:pt x="9490193" y="3527699"/>
                  <a:pt x="9482267" y="3525697"/>
                </a:cubicBezTo>
                <a:cubicBezTo>
                  <a:pt x="9486257" y="3519087"/>
                  <a:pt x="9479047" y="3515509"/>
                  <a:pt x="9478066" y="3504715"/>
                </a:cubicBezTo>
                <a:cubicBezTo>
                  <a:pt x="9479905" y="3502834"/>
                  <a:pt x="9482144" y="3502228"/>
                  <a:pt x="9480938" y="3498407"/>
                </a:cubicBezTo>
                <a:cubicBezTo>
                  <a:pt x="9473238" y="3489432"/>
                  <a:pt x="9475617" y="3477728"/>
                  <a:pt x="9464959" y="3470936"/>
                </a:cubicBezTo>
                <a:cubicBezTo>
                  <a:pt x="9466675" y="3445586"/>
                  <a:pt x="9446446" y="3412353"/>
                  <a:pt x="9439202" y="3389429"/>
                </a:cubicBezTo>
                <a:cubicBezTo>
                  <a:pt x="9436560" y="3388763"/>
                  <a:pt x="9434633" y="3386519"/>
                  <a:pt x="9433110" y="3385549"/>
                </a:cubicBezTo>
                <a:cubicBezTo>
                  <a:pt x="9434284" y="3370024"/>
                  <a:pt x="9418220" y="3338428"/>
                  <a:pt x="9401068" y="3326482"/>
                </a:cubicBezTo>
                <a:cubicBezTo>
                  <a:pt x="9409454" y="3314535"/>
                  <a:pt x="9373401" y="3296647"/>
                  <a:pt x="9394192" y="3285485"/>
                </a:cubicBezTo>
                <a:cubicBezTo>
                  <a:pt x="9395137" y="3276936"/>
                  <a:pt x="9387927" y="3273358"/>
                  <a:pt x="9381837" y="3269477"/>
                </a:cubicBezTo>
                <a:cubicBezTo>
                  <a:pt x="9386457" y="3257165"/>
                  <a:pt x="9366525" y="3255651"/>
                  <a:pt x="9370428" y="3244916"/>
                </a:cubicBezTo>
                <a:cubicBezTo>
                  <a:pt x="9365546" y="3244856"/>
                  <a:pt x="9365055" y="3239459"/>
                  <a:pt x="9361293" y="3239095"/>
                </a:cubicBezTo>
                <a:cubicBezTo>
                  <a:pt x="9347556" y="3211016"/>
                  <a:pt x="9311539" y="3212475"/>
                  <a:pt x="9293810" y="3191008"/>
                </a:cubicBezTo>
                <a:cubicBezTo>
                  <a:pt x="9288123" y="3188402"/>
                  <a:pt x="9282120" y="3188644"/>
                  <a:pt x="9277956" y="3187007"/>
                </a:cubicBezTo>
                <a:cubicBezTo>
                  <a:pt x="9272583" y="3181549"/>
                  <a:pt x="9263851" y="3177001"/>
                  <a:pt x="9260718" y="3170938"/>
                </a:cubicBezTo>
                <a:cubicBezTo>
                  <a:pt x="9258794" y="3168694"/>
                  <a:pt x="9259826" y="3164267"/>
                  <a:pt x="9259021" y="3161719"/>
                </a:cubicBezTo>
                <a:cubicBezTo>
                  <a:pt x="9251147" y="3144496"/>
                  <a:pt x="9234399" y="3133824"/>
                  <a:pt x="9224055" y="3124182"/>
                </a:cubicBezTo>
                <a:cubicBezTo>
                  <a:pt x="9217161" y="3117755"/>
                  <a:pt x="9210264" y="3111327"/>
                  <a:pt x="9203372" y="3104898"/>
                </a:cubicBezTo>
                <a:cubicBezTo>
                  <a:pt x="9193431" y="3096530"/>
                  <a:pt x="9184698" y="3091983"/>
                  <a:pt x="9178521" y="3083978"/>
                </a:cubicBezTo>
                <a:cubicBezTo>
                  <a:pt x="9156575" y="3076096"/>
                  <a:pt x="9135889" y="3056812"/>
                  <a:pt x="9112194" y="3054934"/>
                </a:cubicBezTo>
                <a:cubicBezTo>
                  <a:pt x="9106105" y="3051054"/>
                  <a:pt x="9101133" y="3046870"/>
                  <a:pt x="9091770" y="3048022"/>
                </a:cubicBezTo>
                <a:cubicBezTo>
                  <a:pt x="9085280" y="3042867"/>
                  <a:pt x="9075513" y="3042747"/>
                  <a:pt x="9067900" y="3037896"/>
                </a:cubicBezTo>
                <a:cubicBezTo>
                  <a:pt x="9049577" y="3041477"/>
                  <a:pt x="9044029" y="3027771"/>
                  <a:pt x="9024588" y="3031653"/>
                </a:cubicBezTo>
                <a:cubicBezTo>
                  <a:pt x="9003847" y="3027593"/>
                  <a:pt x="8989970" y="3010612"/>
                  <a:pt x="8976495" y="2994906"/>
                </a:cubicBezTo>
                <a:cubicBezTo>
                  <a:pt x="8957911" y="2986115"/>
                  <a:pt x="8946569" y="3000246"/>
                  <a:pt x="8939620" y="3009041"/>
                </a:cubicBezTo>
                <a:cubicBezTo>
                  <a:pt x="8932936" y="3030206"/>
                  <a:pt x="8930012" y="3051736"/>
                  <a:pt x="8921804" y="3071931"/>
                </a:cubicBezTo>
                <a:cubicBezTo>
                  <a:pt x="8914593" y="3068353"/>
                  <a:pt x="8902272" y="3071690"/>
                  <a:pt x="8899053" y="3061503"/>
                </a:cubicBezTo>
                <a:cubicBezTo>
                  <a:pt x="8883687" y="3062898"/>
                  <a:pt x="8860655" y="3074667"/>
                  <a:pt x="8855511" y="3062234"/>
                </a:cubicBezTo>
                <a:cubicBezTo>
                  <a:pt x="8850313" y="3065024"/>
                  <a:pt x="8849824" y="3059626"/>
                  <a:pt x="8844627" y="3062417"/>
                </a:cubicBezTo>
                <a:cubicBezTo>
                  <a:pt x="8846323" y="3071634"/>
                  <a:pt x="8829121" y="3074912"/>
                  <a:pt x="8821911" y="3071333"/>
                </a:cubicBezTo>
                <a:cubicBezTo>
                  <a:pt x="8821191" y="3072909"/>
                  <a:pt x="8822400" y="3076732"/>
                  <a:pt x="8816801" y="3078248"/>
                </a:cubicBezTo>
                <a:cubicBezTo>
                  <a:pt x="8823380" y="3087526"/>
                  <a:pt x="8824185" y="3090073"/>
                  <a:pt x="8822837" y="3097350"/>
                </a:cubicBezTo>
                <a:cubicBezTo>
                  <a:pt x="8816519" y="3100444"/>
                  <a:pt x="8814594" y="3098200"/>
                  <a:pt x="8812267" y="3094684"/>
                </a:cubicBezTo>
                <a:cubicBezTo>
                  <a:pt x="8814506" y="3094077"/>
                  <a:pt x="8816746" y="3093470"/>
                  <a:pt x="8818988" y="3092863"/>
                </a:cubicBezTo>
                <a:cubicBezTo>
                  <a:pt x="8816887" y="3082371"/>
                  <a:pt x="8808556" y="3079098"/>
                  <a:pt x="8809905" y="3071820"/>
                </a:cubicBezTo>
                <a:cubicBezTo>
                  <a:pt x="8810306" y="3073093"/>
                  <a:pt x="8810710" y="3074367"/>
                  <a:pt x="8814069" y="3073456"/>
                </a:cubicBezTo>
                <a:cubicBezTo>
                  <a:pt x="8815907" y="3071576"/>
                  <a:pt x="8812461" y="3068363"/>
                  <a:pt x="8817343" y="3068423"/>
                </a:cubicBezTo>
                <a:cubicBezTo>
                  <a:pt x="8812574" y="3064875"/>
                  <a:pt x="8808982" y="3059281"/>
                  <a:pt x="8806041" y="3053338"/>
                </a:cubicBezTo>
                <a:lnTo>
                  <a:pt x="8802380" y="3044848"/>
                </a:lnTo>
                <a:lnTo>
                  <a:pt x="8803250" y="3044638"/>
                </a:lnTo>
                <a:cubicBezTo>
                  <a:pt x="8803856" y="3044028"/>
                  <a:pt x="8803868" y="3043214"/>
                  <a:pt x="8803880" y="3042401"/>
                </a:cubicBezTo>
                <a:cubicBezTo>
                  <a:pt x="8803880" y="3042401"/>
                  <a:pt x="8803880" y="3042401"/>
                  <a:pt x="8808651" y="3042408"/>
                </a:cubicBezTo>
                <a:cubicBezTo>
                  <a:pt x="8808676" y="3040780"/>
                  <a:pt x="8808676" y="3040780"/>
                  <a:pt x="8808676" y="3040780"/>
                </a:cubicBezTo>
                <a:cubicBezTo>
                  <a:pt x="8808676" y="3040780"/>
                  <a:pt x="8808700" y="3039153"/>
                  <a:pt x="8803929" y="3039145"/>
                </a:cubicBezTo>
                <a:cubicBezTo>
                  <a:pt x="8803929" y="3039145"/>
                  <a:pt x="8803929" y="3039145"/>
                  <a:pt x="8803333" y="3039144"/>
                </a:cubicBezTo>
                <a:lnTo>
                  <a:pt x="8799919" y="3039140"/>
                </a:lnTo>
                <a:lnTo>
                  <a:pt x="8799088" y="3037211"/>
                </a:lnTo>
                <a:lnTo>
                  <a:pt x="8800777" y="3037162"/>
                </a:lnTo>
                <a:lnTo>
                  <a:pt x="8801425" y="3036864"/>
                </a:lnTo>
                <a:lnTo>
                  <a:pt x="8803592" y="3037412"/>
                </a:lnTo>
                <a:cubicBezTo>
                  <a:pt x="8805241" y="3037828"/>
                  <a:pt x="8807123" y="3038011"/>
                  <a:pt x="8809923" y="3037251"/>
                </a:cubicBezTo>
                <a:cubicBezTo>
                  <a:pt x="8810159" y="3035114"/>
                  <a:pt x="8808584" y="3027245"/>
                  <a:pt x="8804004" y="3024468"/>
                </a:cubicBezTo>
                <a:lnTo>
                  <a:pt x="8800762" y="3024078"/>
                </a:lnTo>
                <a:lnTo>
                  <a:pt x="8805250" y="3024469"/>
                </a:lnTo>
                <a:cubicBezTo>
                  <a:pt x="8805300" y="3021156"/>
                  <a:pt x="8805324" y="3019499"/>
                  <a:pt x="8799846" y="3017833"/>
                </a:cubicBezTo>
                <a:cubicBezTo>
                  <a:pt x="8802560" y="3020323"/>
                  <a:pt x="8799794" y="3021148"/>
                  <a:pt x="8796343" y="3021766"/>
                </a:cubicBezTo>
                <a:lnTo>
                  <a:pt x="8791344" y="3022698"/>
                </a:lnTo>
                <a:lnTo>
                  <a:pt x="8789657" y="3019695"/>
                </a:lnTo>
                <a:lnTo>
                  <a:pt x="8794311" y="3019602"/>
                </a:lnTo>
                <a:cubicBezTo>
                  <a:pt x="8794338" y="3017824"/>
                  <a:pt x="8793135" y="3016493"/>
                  <a:pt x="8791314" y="3015603"/>
                </a:cubicBezTo>
                <a:lnTo>
                  <a:pt x="8786626" y="3014665"/>
                </a:lnTo>
                <a:lnTo>
                  <a:pt x="8782256" y="3007416"/>
                </a:lnTo>
                <a:cubicBezTo>
                  <a:pt x="8783893" y="3004900"/>
                  <a:pt x="8784184" y="3001017"/>
                  <a:pt x="8783178" y="2997835"/>
                </a:cubicBezTo>
                <a:lnTo>
                  <a:pt x="8782908" y="2997621"/>
                </a:lnTo>
                <a:lnTo>
                  <a:pt x="8785493" y="2998423"/>
                </a:lnTo>
                <a:cubicBezTo>
                  <a:pt x="8787415" y="3000224"/>
                  <a:pt x="8789986" y="3002224"/>
                  <a:pt x="8795198" y="3001433"/>
                </a:cubicBezTo>
                <a:cubicBezTo>
                  <a:pt x="8805643" y="2998254"/>
                  <a:pt x="8805786" y="2988666"/>
                  <a:pt x="8785014" y="2987036"/>
                </a:cubicBezTo>
                <a:cubicBezTo>
                  <a:pt x="8782390" y="2988632"/>
                  <a:pt x="8779759" y="2990624"/>
                  <a:pt x="8778433" y="2992421"/>
                </a:cubicBezTo>
                <a:lnTo>
                  <a:pt x="8779080" y="2994617"/>
                </a:lnTo>
                <a:lnTo>
                  <a:pt x="8776307" y="2992437"/>
                </a:lnTo>
                <a:cubicBezTo>
                  <a:pt x="8779035" y="2997229"/>
                  <a:pt x="8769586" y="2994257"/>
                  <a:pt x="8767344" y="2994863"/>
                </a:cubicBezTo>
                <a:cubicBezTo>
                  <a:pt x="8766226" y="2995166"/>
                  <a:pt x="8765105" y="2995471"/>
                  <a:pt x="8763583" y="2994500"/>
                </a:cubicBezTo>
                <a:cubicBezTo>
                  <a:pt x="8762463" y="2994803"/>
                  <a:pt x="8761744" y="2996380"/>
                  <a:pt x="8761744" y="2996380"/>
                </a:cubicBezTo>
                <a:cubicBezTo>
                  <a:pt x="8762148" y="2997654"/>
                  <a:pt x="8763267" y="2997351"/>
                  <a:pt x="8763267" y="2997351"/>
                </a:cubicBezTo>
                <a:cubicBezTo>
                  <a:pt x="8764387" y="2997048"/>
                  <a:pt x="8764387" y="2997048"/>
                  <a:pt x="8764387" y="2997048"/>
                </a:cubicBezTo>
                <a:cubicBezTo>
                  <a:pt x="8765280" y="3003718"/>
                  <a:pt x="8765770" y="3009116"/>
                  <a:pt x="8768903" y="3015180"/>
                </a:cubicBezTo>
                <a:cubicBezTo>
                  <a:pt x="8767064" y="3017060"/>
                  <a:pt x="8765227" y="3018940"/>
                  <a:pt x="8760344" y="3018880"/>
                </a:cubicBezTo>
                <a:cubicBezTo>
                  <a:pt x="8771807" y="3028218"/>
                  <a:pt x="8775604" y="3047927"/>
                  <a:pt x="8785946" y="3057570"/>
                </a:cubicBezTo>
                <a:cubicBezTo>
                  <a:pt x="8791144" y="3054780"/>
                  <a:pt x="8792352" y="3058600"/>
                  <a:pt x="8795397" y="3060541"/>
                </a:cubicBezTo>
                <a:cubicBezTo>
                  <a:pt x="8793244" y="3065272"/>
                  <a:pt x="8788045" y="3068062"/>
                  <a:pt x="8788537" y="3073459"/>
                </a:cubicBezTo>
                <a:cubicBezTo>
                  <a:pt x="8792789" y="3079219"/>
                  <a:pt x="8800086" y="3086921"/>
                  <a:pt x="8809046" y="3084495"/>
                </a:cubicBezTo>
                <a:cubicBezTo>
                  <a:pt x="8808014" y="3088921"/>
                  <a:pt x="8802099" y="3093289"/>
                  <a:pt x="8806264" y="3094926"/>
                </a:cubicBezTo>
                <a:cubicBezTo>
                  <a:pt x="8803765" y="3096639"/>
                  <a:pt x="8801730" y="3096932"/>
                  <a:pt x="8799976" y="3096370"/>
                </a:cubicBezTo>
                <a:lnTo>
                  <a:pt x="8797931" y="3094736"/>
                </a:lnTo>
                <a:lnTo>
                  <a:pt x="8798692" y="3094769"/>
                </a:lnTo>
                <a:cubicBezTo>
                  <a:pt x="8798692" y="3094769"/>
                  <a:pt x="8798692" y="3094769"/>
                  <a:pt x="8798714" y="3093142"/>
                </a:cubicBezTo>
                <a:cubicBezTo>
                  <a:pt x="8798764" y="3089886"/>
                  <a:pt x="8798764" y="3089886"/>
                  <a:pt x="8798764" y="3089886"/>
                </a:cubicBezTo>
                <a:cubicBezTo>
                  <a:pt x="8798788" y="3088260"/>
                  <a:pt x="8798788" y="3088260"/>
                  <a:pt x="8798788" y="3088260"/>
                </a:cubicBezTo>
                <a:cubicBezTo>
                  <a:pt x="8796035" y="3088255"/>
                  <a:pt x="8794658" y="3088253"/>
                  <a:pt x="8793968" y="3088457"/>
                </a:cubicBezTo>
                <a:lnTo>
                  <a:pt x="8793269" y="3089855"/>
                </a:lnTo>
                <a:lnTo>
                  <a:pt x="8791369" y="3087295"/>
                </a:lnTo>
                <a:cubicBezTo>
                  <a:pt x="8790015" y="3085589"/>
                  <a:pt x="8788576" y="3084163"/>
                  <a:pt x="8786874" y="3083587"/>
                </a:cubicBezTo>
                <a:cubicBezTo>
                  <a:pt x="8788045" y="3068062"/>
                  <a:pt x="8773224" y="3059633"/>
                  <a:pt x="8763284" y="3051265"/>
                </a:cubicBezTo>
                <a:lnTo>
                  <a:pt x="8758437" y="3054882"/>
                </a:lnTo>
                <a:lnTo>
                  <a:pt x="8757819" y="3048957"/>
                </a:lnTo>
                <a:cubicBezTo>
                  <a:pt x="8750237" y="3047108"/>
                  <a:pt x="8748388" y="3043432"/>
                  <a:pt x="8748779" y="3039212"/>
                </a:cubicBezTo>
                <a:lnTo>
                  <a:pt x="8752321" y="3028717"/>
                </a:lnTo>
                <a:lnTo>
                  <a:pt x="8754358" y="3026161"/>
                </a:lnTo>
                <a:lnTo>
                  <a:pt x="8754535" y="3019126"/>
                </a:lnTo>
                <a:lnTo>
                  <a:pt x="8758283" y="3017931"/>
                </a:lnTo>
                <a:lnTo>
                  <a:pt x="8754610" y="3016193"/>
                </a:lnTo>
                <a:lnTo>
                  <a:pt x="8754614" y="3015974"/>
                </a:lnTo>
                <a:lnTo>
                  <a:pt x="8754421" y="3016105"/>
                </a:lnTo>
                <a:lnTo>
                  <a:pt x="8751357" y="3014656"/>
                </a:lnTo>
                <a:cubicBezTo>
                  <a:pt x="8749466" y="3013836"/>
                  <a:pt x="8748209" y="3013018"/>
                  <a:pt x="8748235" y="3011385"/>
                </a:cubicBezTo>
                <a:cubicBezTo>
                  <a:pt x="8743186" y="3009745"/>
                  <a:pt x="8753357" y="3008127"/>
                  <a:pt x="8753381" y="3006494"/>
                </a:cubicBezTo>
                <a:cubicBezTo>
                  <a:pt x="8753381" y="3006494"/>
                  <a:pt x="8748333" y="3004854"/>
                  <a:pt x="8748380" y="3001588"/>
                </a:cubicBezTo>
                <a:cubicBezTo>
                  <a:pt x="8743505" y="2988518"/>
                  <a:pt x="8758846" y="2980374"/>
                  <a:pt x="8758944" y="2973845"/>
                </a:cubicBezTo>
                <a:cubicBezTo>
                  <a:pt x="8758919" y="2975477"/>
                  <a:pt x="8753871" y="2973836"/>
                  <a:pt x="8753895" y="2972203"/>
                </a:cubicBezTo>
                <a:cubicBezTo>
                  <a:pt x="8753895" y="2972203"/>
                  <a:pt x="8753895" y="2972203"/>
                  <a:pt x="8758969" y="2972211"/>
                </a:cubicBezTo>
                <a:cubicBezTo>
                  <a:pt x="8764067" y="2970586"/>
                  <a:pt x="8769165" y="2968960"/>
                  <a:pt x="8774261" y="2967336"/>
                </a:cubicBezTo>
                <a:cubicBezTo>
                  <a:pt x="8774261" y="2967336"/>
                  <a:pt x="8774286" y="2965703"/>
                  <a:pt x="8779360" y="2965710"/>
                </a:cubicBezTo>
                <a:cubicBezTo>
                  <a:pt x="8779337" y="2967342"/>
                  <a:pt x="8779337" y="2967342"/>
                  <a:pt x="8779312" y="2968976"/>
                </a:cubicBezTo>
                <a:cubicBezTo>
                  <a:pt x="8779312" y="2968976"/>
                  <a:pt x="8779287" y="2970608"/>
                  <a:pt x="8779287" y="2970608"/>
                </a:cubicBezTo>
                <a:cubicBezTo>
                  <a:pt x="8784335" y="2972249"/>
                  <a:pt x="8784359" y="2970616"/>
                  <a:pt x="8789433" y="2970624"/>
                </a:cubicBezTo>
                <a:cubicBezTo>
                  <a:pt x="8789459" y="2968991"/>
                  <a:pt x="8789459" y="2968991"/>
                  <a:pt x="8789481" y="2967359"/>
                </a:cubicBezTo>
                <a:cubicBezTo>
                  <a:pt x="8789506" y="2965725"/>
                  <a:pt x="8789506" y="2965725"/>
                  <a:pt x="8789506" y="2965725"/>
                </a:cubicBezTo>
                <a:cubicBezTo>
                  <a:pt x="8789530" y="2964093"/>
                  <a:pt x="8784483" y="2962451"/>
                  <a:pt x="8784483" y="2962451"/>
                </a:cubicBezTo>
                <a:cubicBezTo>
                  <a:pt x="8784483" y="2962451"/>
                  <a:pt x="8784508" y="2960819"/>
                  <a:pt x="8784508" y="2960819"/>
                </a:cubicBezTo>
                <a:cubicBezTo>
                  <a:pt x="8784532" y="2959186"/>
                  <a:pt x="8784532" y="2959186"/>
                  <a:pt x="8784556" y="2957553"/>
                </a:cubicBezTo>
                <a:cubicBezTo>
                  <a:pt x="8784556" y="2957553"/>
                  <a:pt x="8784579" y="2955921"/>
                  <a:pt x="8784579" y="2955921"/>
                </a:cubicBezTo>
                <a:cubicBezTo>
                  <a:pt x="8779531" y="2954279"/>
                  <a:pt x="8779531" y="2954279"/>
                  <a:pt x="8774457" y="2954272"/>
                </a:cubicBezTo>
                <a:cubicBezTo>
                  <a:pt x="8769384" y="2954264"/>
                  <a:pt x="8769384" y="2954264"/>
                  <a:pt x="8769360" y="2955897"/>
                </a:cubicBezTo>
                <a:cubicBezTo>
                  <a:pt x="8769336" y="2957530"/>
                  <a:pt x="8769336" y="2957530"/>
                  <a:pt x="8774409" y="2957537"/>
                </a:cubicBezTo>
                <a:cubicBezTo>
                  <a:pt x="8774385" y="2959171"/>
                  <a:pt x="8774385" y="2959171"/>
                  <a:pt x="8774385" y="2959171"/>
                </a:cubicBezTo>
                <a:cubicBezTo>
                  <a:pt x="8774361" y="2960804"/>
                  <a:pt x="8774335" y="2962437"/>
                  <a:pt x="8774311" y="2964070"/>
                </a:cubicBezTo>
                <a:cubicBezTo>
                  <a:pt x="8769238" y="2964061"/>
                  <a:pt x="8769238" y="2964061"/>
                  <a:pt x="8764139" y="2965687"/>
                </a:cubicBezTo>
                <a:cubicBezTo>
                  <a:pt x="8764115" y="2967320"/>
                  <a:pt x="8759018" y="2968946"/>
                  <a:pt x="8753945" y="2968937"/>
                </a:cubicBezTo>
                <a:cubicBezTo>
                  <a:pt x="8753945" y="2968937"/>
                  <a:pt x="8764139" y="2965687"/>
                  <a:pt x="8759115" y="2962413"/>
                </a:cubicBezTo>
                <a:cubicBezTo>
                  <a:pt x="8759141" y="2960781"/>
                  <a:pt x="8754042" y="2962407"/>
                  <a:pt x="8754067" y="2960773"/>
                </a:cubicBezTo>
                <a:cubicBezTo>
                  <a:pt x="8754164" y="2954241"/>
                  <a:pt x="8769434" y="2950999"/>
                  <a:pt x="8774605" y="2944474"/>
                </a:cubicBezTo>
                <a:cubicBezTo>
                  <a:pt x="8774605" y="2944474"/>
                  <a:pt x="8769556" y="2942834"/>
                  <a:pt x="8769581" y="2941200"/>
                </a:cubicBezTo>
                <a:cubicBezTo>
                  <a:pt x="8769604" y="2939568"/>
                  <a:pt x="8779824" y="2934685"/>
                  <a:pt x="8779800" y="2936317"/>
                </a:cubicBezTo>
                <a:cubicBezTo>
                  <a:pt x="8764655" y="2931396"/>
                  <a:pt x="8774899" y="2924879"/>
                  <a:pt x="8774972" y="2919982"/>
                </a:cubicBezTo>
                <a:cubicBezTo>
                  <a:pt x="8774947" y="2921613"/>
                  <a:pt x="8769897" y="2919973"/>
                  <a:pt x="8769922" y="2918341"/>
                </a:cubicBezTo>
                <a:cubicBezTo>
                  <a:pt x="8764947" y="2911800"/>
                  <a:pt x="8770167" y="2902011"/>
                  <a:pt x="8760217" y="2888934"/>
                </a:cubicBezTo>
                <a:cubicBezTo>
                  <a:pt x="8775388" y="2892223"/>
                  <a:pt x="8760241" y="2887300"/>
                  <a:pt x="8760266" y="2885668"/>
                </a:cubicBezTo>
                <a:cubicBezTo>
                  <a:pt x="8770461" y="2882417"/>
                  <a:pt x="8760461" y="2872603"/>
                  <a:pt x="8770584" y="2874251"/>
                </a:cubicBezTo>
                <a:cubicBezTo>
                  <a:pt x="8760535" y="2867706"/>
                  <a:pt x="8780976" y="2857940"/>
                  <a:pt x="8765754" y="2857915"/>
                </a:cubicBezTo>
                <a:cubicBezTo>
                  <a:pt x="8775976" y="2853032"/>
                  <a:pt x="8760803" y="2849743"/>
                  <a:pt x="8760877" y="2844845"/>
                </a:cubicBezTo>
                <a:cubicBezTo>
                  <a:pt x="8755779" y="2846471"/>
                  <a:pt x="8755779" y="2846471"/>
                  <a:pt x="8750706" y="2846463"/>
                </a:cubicBezTo>
                <a:cubicBezTo>
                  <a:pt x="8750829" y="2838299"/>
                  <a:pt x="8750779" y="2841564"/>
                  <a:pt x="8740682" y="2838283"/>
                </a:cubicBezTo>
                <a:cubicBezTo>
                  <a:pt x="8740707" y="2836651"/>
                  <a:pt x="8755951" y="2835040"/>
                  <a:pt x="8745805" y="2835024"/>
                </a:cubicBezTo>
                <a:cubicBezTo>
                  <a:pt x="8740682" y="2838283"/>
                  <a:pt x="8740755" y="2833384"/>
                  <a:pt x="8735681" y="2833376"/>
                </a:cubicBezTo>
                <a:cubicBezTo>
                  <a:pt x="8740682" y="2838283"/>
                  <a:pt x="8730510" y="2839901"/>
                  <a:pt x="8720363" y="2839885"/>
                </a:cubicBezTo>
                <a:cubicBezTo>
                  <a:pt x="8720413" y="2836620"/>
                  <a:pt x="8725510" y="2834995"/>
                  <a:pt x="8715413" y="2831713"/>
                </a:cubicBezTo>
                <a:cubicBezTo>
                  <a:pt x="8720486" y="2831720"/>
                  <a:pt x="8725535" y="2833361"/>
                  <a:pt x="8725559" y="2831729"/>
                </a:cubicBezTo>
                <a:cubicBezTo>
                  <a:pt x="8715413" y="2831713"/>
                  <a:pt x="8725584" y="2830096"/>
                  <a:pt x="8725633" y="2826830"/>
                </a:cubicBezTo>
                <a:cubicBezTo>
                  <a:pt x="8700266" y="2826792"/>
                  <a:pt x="8720707" y="2817026"/>
                  <a:pt x="8715658" y="2815385"/>
                </a:cubicBezTo>
                <a:cubicBezTo>
                  <a:pt x="8715635" y="2817017"/>
                  <a:pt x="8720707" y="2817026"/>
                  <a:pt x="8725781" y="2817032"/>
                </a:cubicBezTo>
                <a:cubicBezTo>
                  <a:pt x="8730804" y="2820306"/>
                  <a:pt x="8730780" y="2821938"/>
                  <a:pt x="8730732" y="2825205"/>
                </a:cubicBezTo>
                <a:cubicBezTo>
                  <a:pt x="8730732" y="2825205"/>
                  <a:pt x="8730706" y="2826838"/>
                  <a:pt x="8735780" y="2826845"/>
                </a:cubicBezTo>
                <a:cubicBezTo>
                  <a:pt x="8735756" y="2828478"/>
                  <a:pt x="8735756" y="2828478"/>
                  <a:pt x="8740829" y="2828487"/>
                </a:cubicBezTo>
                <a:cubicBezTo>
                  <a:pt x="8740829" y="2828487"/>
                  <a:pt x="8740829" y="2828487"/>
                  <a:pt x="8740853" y="2826854"/>
                </a:cubicBezTo>
                <a:cubicBezTo>
                  <a:pt x="8740879" y="2825220"/>
                  <a:pt x="8740879" y="2825220"/>
                  <a:pt x="8740902" y="2823586"/>
                </a:cubicBezTo>
                <a:cubicBezTo>
                  <a:pt x="8740951" y="2820321"/>
                  <a:pt x="8735928" y="2817048"/>
                  <a:pt x="8730877" y="2815407"/>
                </a:cubicBezTo>
                <a:cubicBezTo>
                  <a:pt x="8730902" y="2813775"/>
                  <a:pt x="8730902" y="2813775"/>
                  <a:pt x="8730902" y="2813775"/>
                </a:cubicBezTo>
                <a:cubicBezTo>
                  <a:pt x="8725829" y="2813766"/>
                  <a:pt x="8720780" y="2812127"/>
                  <a:pt x="8715707" y="2812119"/>
                </a:cubicBezTo>
                <a:cubicBezTo>
                  <a:pt x="8690487" y="2802283"/>
                  <a:pt x="8721025" y="2795798"/>
                  <a:pt x="8695780" y="2787596"/>
                </a:cubicBezTo>
                <a:cubicBezTo>
                  <a:pt x="8705903" y="2789244"/>
                  <a:pt x="8695829" y="2784330"/>
                  <a:pt x="8695829" y="2784330"/>
                </a:cubicBezTo>
                <a:cubicBezTo>
                  <a:pt x="8695829" y="2784330"/>
                  <a:pt x="8700903" y="2784337"/>
                  <a:pt x="8700903" y="2784337"/>
                </a:cubicBezTo>
                <a:cubicBezTo>
                  <a:pt x="8700903" y="2784337"/>
                  <a:pt x="8695902" y="2779431"/>
                  <a:pt x="8701000" y="2777806"/>
                </a:cubicBezTo>
                <a:cubicBezTo>
                  <a:pt x="8701000" y="2777806"/>
                  <a:pt x="8706026" y="2781078"/>
                  <a:pt x="8706074" y="2777813"/>
                </a:cubicBezTo>
                <a:cubicBezTo>
                  <a:pt x="8706099" y="2776180"/>
                  <a:pt x="8696001" y="2772899"/>
                  <a:pt x="8711220" y="2772921"/>
                </a:cubicBezTo>
                <a:cubicBezTo>
                  <a:pt x="8711196" y="2774555"/>
                  <a:pt x="8711172" y="2776187"/>
                  <a:pt x="8716244" y="2776195"/>
                </a:cubicBezTo>
                <a:cubicBezTo>
                  <a:pt x="8716244" y="2776195"/>
                  <a:pt x="8716220" y="2777828"/>
                  <a:pt x="8716220" y="2777828"/>
                </a:cubicBezTo>
                <a:cubicBezTo>
                  <a:pt x="8716220" y="2777828"/>
                  <a:pt x="8716196" y="2779461"/>
                  <a:pt x="8721270" y="2779469"/>
                </a:cubicBezTo>
                <a:cubicBezTo>
                  <a:pt x="8721294" y="2777835"/>
                  <a:pt x="8721294" y="2777835"/>
                  <a:pt x="8721294" y="2777835"/>
                </a:cubicBezTo>
                <a:cubicBezTo>
                  <a:pt x="8721319" y="2776203"/>
                  <a:pt x="8721319" y="2776203"/>
                  <a:pt x="8721319" y="2776203"/>
                </a:cubicBezTo>
                <a:cubicBezTo>
                  <a:pt x="8731613" y="2766421"/>
                  <a:pt x="8726588" y="2763147"/>
                  <a:pt x="8726710" y="2754983"/>
                </a:cubicBezTo>
                <a:cubicBezTo>
                  <a:pt x="8721611" y="2756608"/>
                  <a:pt x="8721661" y="2753342"/>
                  <a:pt x="8716564" y="2754968"/>
                </a:cubicBezTo>
                <a:cubicBezTo>
                  <a:pt x="8716539" y="2756600"/>
                  <a:pt x="8716539" y="2756600"/>
                  <a:pt x="8716539" y="2756600"/>
                </a:cubicBezTo>
                <a:cubicBezTo>
                  <a:pt x="8716564" y="2754968"/>
                  <a:pt x="8711515" y="2753327"/>
                  <a:pt x="8711515" y="2753327"/>
                </a:cubicBezTo>
                <a:cubicBezTo>
                  <a:pt x="8716612" y="2751703"/>
                  <a:pt x="8716612" y="2751703"/>
                  <a:pt x="8716612" y="2751703"/>
                </a:cubicBezTo>
                <a:cubicBezTo>
                  <a:pt x="8716612" y="2751703"/>
                  <a:pt x="8716636" y="2750068"/>
                  <a:pt x="8716636" y="2750068"/>
                </a:cubicBezTo>
                <a:cubicBezTo>
                  <a:pt x="8711539" y="2751694"/>
                  <a:pt x="8711539" y="2751694"/>
                  <a:pt x="8711539" y="2751694"/>
                </a:cubicBezTo>
                <a:lnTo>
                  <a:pt x="8708580" y="2751689"/>
                </a:lnTo>
                <a:lnTo>
                  <a:pt x="8711588" y="2748428"/>
                </a:lnTo>
                <a:cubicBezTo>
                  <a:pt x="8706564" y="2745155"/>
                  <a:pt x="8701417" y="2750046"/>
                  <a:pt x="8701466" y="2746781"/>
                </a:cubicBezTo>
                <a:cubicBezTo>
                  <a:pt x="8701466" y="2746781"/>
                  <a:pt x="8706539" y="2746787"/>
                  <a:pt x="8706564" y="2745155"/>
                </a:cubicBezTo>
                <a:cubicBezTo>
                  <a:pt x="8711612" y="2746796"/>
                  <a:pt x="8711588" y="2748428"/>
                  <a:pt x="8716661" y="2748436"/>
                </a:cubicBezTo>
                <a:cubicBezTo>
                  <a:pt x="8719222" y="2746806"/>
                  <a:pt x="8721784" y="2745179"/>
                  <a:pt x="8722442" y="2743545"/>
                </a:cubicBezTo>
                <a:lnTo>
                  <a:pt x="8716810" y="2738641"/>
                </a:lnTo>
                <a:lnTo>
                  <a:pt x="8717168" y="2738666"/>
                </a:lnTo>
                <a:cubicBezTo>
                  <a:pt x="8722062" y="2738673"/>
                  <a:pt x="8726979" y="2737053"/>
                  <a:pt x="8722086" y="2737045"/>
                </a:cubicBezTo>
                <a:cubicBezTo>
                  <a:pt x="8717204" y="2736225"/>
                  <a:pt x="8714739" y="2737441"/>
                  <a:pt x="8714113" y="2738457"/>
                </a:cubicBezTo>
                <a:lnTo>
                  <a:pt x="8716804" y="2738640"/>
                </a:lnTo>
                <a:lnTo>
                  <a:pt x="8711686" y="2741897"/>
                </a:lnTo>
                <a:cubicBezTo>
                  <a:pt x="8711686" y="2741897"/>
                  <a:pt x="8706613" y="2741889"/>
                  <a:pt x="8706613" y="2741889"/>
                </a:cubicBezTo>
                <a:cubicBezTo>
                  <a:pt x="8706661" y="2738624"/>
                  <a:pt x="8701588" y="2738615"/>
                  <a:pt x="8701588" y="2738615"/>
                </a:cubicBezTo>
                <a:cubicBezTo>
                  <a:pt x="8706661" y="2738624"/>
                  <a:pt x="8706685" y="2736990"/>
                  <a:pt x="8711760" y="2736998"/>
                </a:cubicBezTo>
                <a:cubicBezTo>
                  <a:pt x="8706835" y="2727193"/>
                  <a:pt x="8701783" y="2725553"/>
                  <a:pt x="8691783" y="2715741"/>
                </a:cubicBezTo>
                <a:cubicBezTo>
                  <a:pt x="8696857" y="2715747"/>
                  <a:pt x="8696857" y="2715747"/>
                  <a:pt x="8696857" y="2715747"/>
                </a:cubicBezTo>
                <a:cubicBezTo>
                  <a:pt x="8696857" y="2715747"/>
                  <a:pt x="8696882" y="2714115"/>
                  <a:pt x="8696882" y="2714115"/>
                </a:cubicBezTo>
                <a:cubicBezTo>
                  <a:pt x="8691809" y="2714107"/>
                  <a:pt x="8691809" y="2714107"/>
                  <a:pt x="8691809" y="2714107"/>
                </a:cubicBezTo>
                <a:cubicBezTo>
                  <a:pt x="8696931" y="2710849"/>
                  <a:pt x="8676589" y="2714085"/>
                  <a:pt x="8676639" y="2710819"/>
                </a:cubicBezTo>
                <a:cubicBezTo>
                  <a:pt x="8681710" y="2710827"/>
                  <a:pt x="8686809" y="2709200"/>
                  <a:pt x="8681760" y="2707561"/>
                </a:cubicBezTo>
                <a:cubicBezTo>
                  <a:pt x="8676639" y="2710819"/>
                  <a:pt x="8671638" y="2705912"/>
                  <a:pt x="8661492" y="2705897"/>
                </a:cubicBezTo>
                <a:cubicBezTo>
                  <a:pt x="8661516" y="2704264"/>
                  <a:pt x="8661516" y="2704264"/>
                  <a:pt x="8661516" y="2704264"/>
                </a:cubicBezTo>
                <a:cubicBezTo>
                  <a:pt x="8661516" y="2704264"/>
                  <a:pt x="8656467" y="2702624"/>
                  <a:pt x="8656442" y="2704257"/>
                </a:cubicBezTo>
                <a:cubicBezTo>
                  <a:pt x="8656442" y="2704257"/>
                  <a:pt x="8651370" y="2704249"/>
                  <a:pt x="8656418" y="2705890"/>
                </a:cubicBezTo>
                <a:cubicBezTo>
                  <a:pt x="8656418" y="2705890"/>
                  <a:pt x="8656418" y="2705890"/>
                  <a:pt x="8656394" y="2707522"/>
                </a:cubicBezTo>
                <a:cubicBezTo>
                  <a:pt x="8651297" y="2709148"/>
                  <a:pt x="8651297" y="2709148"/>
                  <a:pt x="8646198" y="2710774"/>
                </a:cubicBezTo>
                <a:cubicBezTo>
                  <a:pt x="8646198" y="2710774"/>
                  <a:pt x="8646224" y="2709139"/>
                  <a:pt x="8646224" y="2709139"/>
                </a:cubicBezTo>
                <a:cubicBezTo>
                  <a:pt x="8641149" y="2709134"/>
                  <a:pt x="8641173" y="2707499"/>
                  <a:pt x="8641173" y="2707499"/>
                </a:cubicBezTo>
                <a:cubicBezTo>
                  <a:pt x="8636101" y="2707492"/>
                  <a:pt x="8636101" y="2707492"/>
                  <a:pt x="8636101" y="2707492"/>
                </a:cubicBezTo>
                <a:cubicBezTo>
                  <a:pt x="8641149" y="2709134"/>
                  <a:pt x="8641149" y="2709134"/>
                  <a:pt x="8641149" y="2709134"/>
                </a:cubicBezTo>
                <a:cubicBezTo>
                  <a:pt x="8641124" y="2710766"/>
                  <a:pt x="8641124" y="2710766"/>
                  <a:pt x="8641102" y="2712399"/>
                </a:cubicBezTo>
                <a:cubicBezTo>
                  <a:pt x="8641102" y="2712399"/>
                  <a:pt x="8641102" y="2712399"/>
                  <a:pt x="8641076" y="2714031"/>
                </a:cubicBezTo>
                <a:cubicBezTo>
                  <a:pt x="8646125" y="2715671"/>
                  <a:pt x="8646077" y="2718938"/>
                  <a:pt x="8646027" y="2722204"/>
                </a:cubicBezTo>
                <a:cubicBezTo>
                  <a:pt x="8640978" y="2720562"/>
                  <a:pt x="8640978" y="2720562"/>
                  <a:pt x="8635905" y="2720556"/>
                </a:cubicBezTo>
                <a:cubicBezTo>
                  <a:pt x="8630831" y="2720547"/>
                  <a:pt x="8630831" y="2720547"/>
                  <a:pt x="8630806" y="2722180"/>
                </a:cubicBezTo>
                <a:cubicBezTo>
                  <a:pt x="8625784" y="2718909"/>
                  <a:pt x="8620806" y="2712368"/>
                  <a:pt x="8630955" y="2712384"/>
                </a:cubicBezTo>
                <a:cubicBezTo>
                  <a:pt x="8620857" y="2709101"/>
                  <a:pt x="8620857" y="2709101"/>
                  <a:pt x="8615832" y="2705830"/>
                </a:cubicBezTo>
                <a:cubicBezTo>
                  <a:pt x="8615832" y="2705830"/>
                  <a:pt x="8620880" y="2707469"/>
                  <a:pt x="8620929" y="2704203"/>
                </a:cubicBezTo>
                <a:cubicBezTo>
                  <a:pt x="8620979" y="2700938"/>
                  <a:pt x="8615857" y="2704196"/>
                  <a:pt x="8615881" y="2702564"/>
                </a:cubicBezTo>
                <a:cubicBezTo>
                  <a:pt x="8615881" y="2702564"/>
                  <a:pt x="8626100" y="2697679"/>
                  <a:pt x="8615930" y="2699297"/>
                </a:cubicBezTo>
                <a:cubicBezTo>
                  <a:pt x="8615953" y="2697665"/>
                  <a:pt x="8615953" y="2697665"/>
                  <a:pt x="8615953" y="2697665"/>
                </a:cubicBezTo>
                <a:cubicBezTo>
                  <a:pt x="8626150" y="2694414"/>
                  <a:pt x="8626150" y="2694414"/>
                  <a:pt x="8626150" y="2694414"/>
                </a:cubicBezTo>
                <a:cubicBezTo>
                  <a:pt x="8626125" y="2696047"/>
                  <a:pt x="8621053" y="2696040"/>
                  <a:pt x="8626100" y="2697679"/>
                </a:cubicBezTo>
                <a:cubicBezTo>
                  <a:pt x="8631198" y="2696055"/>
                  <a:pt x="8636296" y="2694429"/>
                  <a:pt x="8641394" y="2692804"/>
                </a:cubicBezTo>
                <a:cubicBezTo>
                  <a:pt x="8641369" y="2694436"/>
                  <a:pt x="8641369" y="2694436"/>
                  <a:pt x="8641369" y="2694436"/>
                </a:cubicBezTo>
                <a:cubicBezTo>
                  <a:pt x="8641369" y="2694436"/>
                  <a:pt x="8641369" y="2694436"/>
                  <a:pt x="8646443" y="2694445"/>
                </a:cubicBezTo>
                <a:cubicBezTo>
                  <a:pt x="8646468" y="2692812"/>
                  <a:pt x="8646468" y="2692812"/>
                  <a:pt x="8641419" y="2691171"/>
                </a:cubicBezTo>
                <a:cubicBezTo>
                  <a:pt x="8646493" y="2691179"/>
                  <a:pt x="8646493" y="2691179"/>
                  <a:pt x="8646493" y="2691179"/>
                </a:cubicBezTo>
                <a:cubicBezTo>
                  <a:pt x="8646541" y="2687913"/>
                  <a:pt x="8646589" y="2684647"/>
                  <a:pt x="8641542" y="2683006"/>
                </a:cubicBezTo>
                <a:cubicBezTo>
                  <a:pt x="8631395" y="2682990"/>
                  <a:pt x="8631321" y="2687890"/>
                  <a:pt x="8626223" y="2689515"/>
                </a:cubicBezTo>
                <a:cubicBezTo>
                  <a:pt x="8626223" y="2689515"/>
                  <a:pt x="8626248" y="2687882"/>
                  <a:pt x="8626248" y="2687882"/>
                </a:cubicBezTo>
                <a:cubicBezTo>
                  <a:pt x="8626272" y="2686249"/>
                  <a:pt x="8621198" y="2686242"/>
                  <a:pt x="8621198" y="2686242"/>
                </a:cubicBezTo>
                <a:cubicBezTo>
                  <a:pt x="8616124" y="2686234"/>
                  <a:pt x="8616101" y="2687868"/>
                  <a:pt x="8616101" y="2687868"/>
                </a:cubicBezTo>
                <a:cubicBezTo>
                  <a:pt x="8616076" y="2689501"/>
                  <a:pt x="8616053" y="2691133"/>
                  <a:pt x="8621100" y="2692773"/>
                </a:cubicBezTo>
                <a:cubicBezTo>
                  <a:pt x="8610905" y="2696024"/>
                  <a:pt x="8610905" y="2696024"/>
                  <a:pt x="8610905" y="2696024"/>
                </a:cubicBezTo>
                <a:cubicBezTo>
                  <a:pt x="8595758" y="2691103"/>
                  <a:pt x="8605979" y="2686219"/>
                  <a:pt x="8590857" y="2679665"/>
                </a:cubicBezTo>
                <a:cubicBezTo>
                  <a:pt x="8601027" y="2678047"/>
                  <a:pt x="8580856" y="2669853"/>
                  <a:pt x="8585832" y="2676393"/>
                </a:cubicBezTo>
                <a:cubicBezTo>
                  <a:pt x="8583357" y="2672306"/>
                  <a:pt x="8582143" y="2668629"/>
                  <a:pt x="8579653" y="2665563"/>
                </a:cubicBezTo>
                <a:lnTo>
                  <a:pt x="8578351" y="2664495"/>
                </a:lnTo>
                <a:lnTo>
                  <a:pt x="8579453" y="2659784"/>
                </a:lnTo>
                <a:lnTo>
                  <a:pt x="8582137" y="2648304"/>
                </a:lnTo>
                <a:lnTo>
                  <a:pt x="8586522" y="2650141"/>
                </a:lnTo>
                <a:cubicBezTo>
                  <a:pt x="8591593" y="2648521"/>
                  <a:pt x="8591544" y="2651775"/>
                  <a:pt x="8596665" y="2646901"/>
                </a:cubicBezTo>
                <a:cubicBezTo>
                  <a:pt x="8596640" y="2648529"/>
                  <a:pt x="8601685" y="2648536"/>
                  <a:pt x="8601710" y="2646910"/>
                </a:cubicBezTo>
                <a:cubicBezTo>
                  <a:pt x="8591618" y="2646894"/>
                  <a:pt x="8601783" y="2642026"/>
                  <a:pt x="8601783" y="2642026"/>
                </a:cubicBezTo>
                <a:cubicBezTo>
                  <a:pt x="8599260" y="2642022"/>
                  <a:pt x="8594225" y="2641201"/>
                  <a:pt x="8589185" y="2640786"/>
                </a:cubicBezTo>
                <a:lnTo>
                  <a:pt x="8583774" y="2641301"/>
                </a:lnTo>
                <a:lnTo>
                  <a:pt x="8585987" y="2631833"/>
                </a:lnTo>
                <a:cubicBezTo>
                  <a:pt x="8580306" y="2606508"/>
                  <a:pt x="8560229" y="2593130"/>
                  <a:pt x="8550191" y="2586441"/>
                </a:cubicBezTo>
                <a:cubicBezTo>
                  <a:pt x="8539065" y="2584411"/>
                  <a:pt x="8537976" y="2589068"/>
                  <a:pt x="8537976" y="2589068"/>
                </a:cubicBezTo>
                <a:cubicBezTo>
                  <a:pt x="8530114" y="2573062"/>
                  <a:pt x="8515724" y="2585007"/>
                  <a:pt x="8507861" y="2568999"/>
                </a:cubicBezTo>
                <a:cubicBezTo>
                  <a:pt x="8496737" y="2566969"/>
                  <a:pt x="8496737" y="2566969"/>
                  <a:pt x="8495648" y="2571627"/>
                </a:cubicBezTo>
                <a:cubicBezTo>
                  <a:pt x="8486696" y="2560280"/>
                  <a:pt x="8474481" y="2562907"/>
                  <a:pt x="8473391" y="2567566"/>
                </a:cubicBezTo>
                <a:cubicBezTo>
                  <a:pt x="8474481" y="2562907"/>
                  <a:pt x="8476658" y="2553590"/>
                  <a:pt x="8467707" y="2542242"/>
                </a:cubicBezTo>
                <a:cubicBezTo>
                  <a:pt x="8457670" y="2535552"/>
                  <a:pt x="8444366" y="2542839"/>
                  <a:pt x="8434329" y="2536150"/>
                </a:cubicBezTo>
                <a:cubicBezTo>
                  <a:pt x="8434329" y="2536150"/>
                  <a:pt x="8435419" y="2531491"/>
                  <a:pt x="8435419" y="2531491"/>
                </a:cubicBezTo>
                <a:cubicBezTo>
                  <a:pt x="8435419" y="2531491"/>
                  <a:pt x="8424290" y="2529460"/>
                  <a:pt x="8424290" y="2529460"/>
                </a:cubicBezTo>
                <a:cubicBezTo>
                  <a:pt x="8424290" y="2529460"/>
                  <a:pt x="8425380" y="2524801"/>
                  <a:pt x="8425380" y="2524801"/>
                </a:cubicBezTo>
                <a:cubicBezTo>
                  <a:pt x="8414253" y="2522769"/>
                  <a:pt x="8412076" y="2532086"/>
                  <a:pt x="8399859" y="2534715"/>
                </a:cubicBezTo>
                <a:cubicBezTo>
                  <a:pt x="8388734" y="2532684"/>
                  <a:pt x="8386555" y="2542001"/>
                  <a:pt x="8386555" y="2542001"/>
                </a:cubicBezTo>
                <a:cubicBezTo>
                  <a:pt x="8386555" y="2542001"/>
                  <a:pt x="8387644" y="2537342"/>
                  <a:pt x="8388734" y="2532684"/>
                </a:cubicBezTo>
                <a:cubicBezTo>
                  <a:pt x="8375427" y="2539971"/>
                  <a:pt x="8373250" y="2549286"/>
                  <a:pt x="8368894" y="2567921"/>
                </a:cubicBezTo>
                <a:cubicBezTo>
                  <a:pt x="8368894" y="2567921"/>
                  <a:pt x="8365628" y="2581897"/>
                  <a:pt x="8364539" y="2586555"/>
                </a:cubicBezTo>
                <a:lnTo>
                  <a:pt x="8363833" y="2589574"/>
                </a:lnTo>
                <a:lnTo>
                  <a:pt x="8355901" y="2588816"/>
                </a:lnTo>
                <a:cubicBezTo>
                  <a:pt x="8350495" y="2586519"/>
                  <a:pt x="8351523" y="2581027"/>
                  <a:pt x="8343899" y="2584678"/>
                </a:cubicBezTo>
                <a:cubicBezTo>
                  <a:pt x="8359014" y="2586327"/>
                  <a:pt x="8348871" y="2589569"/>
                  <a:pt x="8343800" y="2591188"/>
                </a:cubicBezTo>
                <a:cubicBezTo>
                  <a:pt x="8353871" y="2592831"/>
                  <a:pt x="8353920" y="2589576"/>
                  <a:pt x="8353920" y="2589576"/>
                </a:cubicBezTo>
                <a:cubicBezTo>
                  <a:pt x="8353895" y="2591202"/>
                  <a:pt x="8356411" y="2591614"/>
                  <a:pt x="8358939" y="2591413"/>
                </a:cubicBezTo>
                <a:lnTo>
                  <a:pt x="8363813" y="2589662"/>
                </a:lnTo>
                <a:lnTo>
                  <a:pt x="8362318" y="2596056"/>
                </a:lnTo>
                <a:lnTo>
                  <a:pt x="8355487" y="2597129"/>
                </a:lnTo>
                <a:cubicBezTo>
                  <a:pt x="8353486" y="2597938"/>
                  <a:pt x="8352247" y="2599037"/>
                  <a:pt x="8351617" y="2600188"/>
                </a:cubicBezTo>
                <a:lnTo>
                  <a:pt x="8352843" y="2603126"/>
                </a:lnTo>
                <a:lnTo>
                  <a:pt x="8352797" y="2603150"/>
                </a:lnTo>
                <a:cubicBezTo>
                  <a:pt x="8352482" y="2603752"/>
                  <a:pt x="8352775" y="2604591"/>
                  <a:pt x="8353981" y="2605850"/>
                </a:cubicBezTo>
                <a:lnTo>
                  <a:pt x="8352843" y="2603126"/>
                </a:lnTo>
                <a:lnTo>
                  <a:pt x="8355262" y="2601870"/>
                </a:lnTo>
                <a:lnTo>
                  <a:pt x="8361413" y="2599932"/>
                </a:lnTo>
                <a:lnTo>
                  <a:pt x="8359963" y="2606135"/>
                </a:lnTo>
                <a:lnTo>
                  <a:pt x="8357712" y="2615765"/>
                </a:lnTo>
                <a:lnTo>
                  <a:pt x="8353987" y="2616443"/>
                </a:lnTo>
                <a:cubicBezTo>
                  <a:pt x="8353347" y="2616851"/>
                  <a:pt x="8353341" y="2617259"/>
                  <a:pt x="8353341" y="2617259"/>
                </a:cubicBezTo>
                <a:lnTo>
                  <a:pt x="8357195" y="2617975"/>
                </a:lnTo>
                <a:lnTo>
                  <a:pt x="8356655" y="2620287"/>
                </a:lnTo>
                <a:lnTo>
                  <a:pt x="8356466" y="2620325"/>
                </a:lnTo>
                <a:cubicBezTo>
                  <a:pt x="8354561" y="2620527"/>
                  <a:pt x="8353292" y="2620525"/>
                  <a:pt x="8353292" y="2620525"/>
                </a:cubicBezTo>
                <a:lnTo>
                  <a:pt x="8356354" y="2621569"/>
                </a:lnTo>
                <a:lnTo>
                  <a:pt x="8354875" y="2627900"/>
                </a:lnTo>
                <a:lnTo>
                  <a:pt x="8353627" y="2633246"/>
                </a:lnTo>
                <a:lnTo>
                  <a:pt x="8347568" y="2632525"/>
                </a:lnTo>
                <a:cubicBezTo>
                  <a:pt x="8345690" y="2631590"/>
                  <a:pt x="8347607" y="2630040"/>
                  <a:pt x="8345727" y="2629104"/>
                </a:cubicBezTo>
                <a:lnTo>
                  <a:pt x="8343855" y="2628882"/>
                </a:lnTo>
                <a:lnTo>
                  <a:pt x="8346621" y="2613870"/>
                </a:lnTo>
                <a:lnTo>
                  <a:pt x="8349333" y="2613875"/>
                </a:lnTo>
                <a:cubicBezTo>
                  <a:pt x="8349333" y="2613875"/>
                  <a:pt x="8354496" y="2612248"/>
                  <a:pt x="8354496" y="2612248"/>
                </a:cubicBezTo>
                <a:cubicBezTo>
                  <a:pt x="8354496" y="2612248"/>
                  <a:pt x="8349357" y="2612241"/>
                  <a:pt x="8349357" y="2612241"/>
                </a:cubicBezTo>
                <a:lnTo>
                  <a:pt x="8346933" y="2612238"/>
                </a:lnTo>
                <a:lnTo>
                  <a:pt x="8347968" y="2607817"/>
                </a:lnTo>
                <a:cubicBezTo>
                  <a:pt x="8348511" y="2605487"/>
                  <a:pt x="8349055" y="2603159"/>
                  <a:pt x="8349055" y="2603159"/>
                </a:cubicBezTo>
                <a:cubicBezTo>
                  <a:pt x="8335751" y="2610446"/>
                  <a:pt x="8331821" y="2602441"/>
                  <a:pt x="8328028" y="2593856"/>
                </a:cubicBezTo>
                <a:lnTo>
                  <a:pt x="8325066" y="2588815"/>
                </a:lnTo>
                <a:lnTo>
                  <a:pt x="8329173" y="2587763"/>
                </a:lnTo>
                <a:cubicBezTo>
                  <a:pt x="8323667" y="2587754"/>
                  <a:pt x="8329219" y="2584509"/>
                  <a:pt x="8323716" y="2584500"/>
                </a:cubicBezTo>
                <a:cubicBezTo>
                  <a:pt x="8325079" y="2585316"/>
                  <a:pt x="8325414" y="2585927"/>
                  <a:pt x="8325149" y="2586410"/>
                </a:cubicBezTo>
                <a:lnTo>
                  <a:pt x="8324005" y="2587011"/>
                </a:lnTo>
                <a:lnTo>
                  <a:pt x="8321285" y="2582379"/>
                </a:lnTo>
                <a:cubicBezTo>
                  <a:pt x="8318300" y="2579633"/>
                  <a:pt x="8314196" y="2578580"/>
                  <a:pt x="8307817" y="2581059"/>
                </a:cubicBezTo>
                <a:lnTo>
                  <a:pt x="8309993" y="2571741"/>
                </a:lnTo>
                <a:lnTo>
                  <a:pt x="8312617" y="2560516"/>
                </a:lnTo>
                <a:lnTo>
                  <a:pt x="8320097" y="2562005"/>
                </a:lnTo>
                <a:cubicBezTo>
                  <a:pt x="8323255" y="2561587"/>
                  <a:pt x="8324531" y="2560744"/>
                  <a:pt x="8319473" y="2561581"/>
                </a:cubicBezTo>
                <a:cubicBezTo>
                  <a:pt x="8314400" y="2563265"/>
                  <a:pt x="8319599" y="2553127"/>
                  <a:pt x="8314475" y="2558193"/>
                </a:cubicBezTo>
                <a:cubicBezTo>
                  <a:pt x="8314475" y="2558193"/>
                  <a:pt x="8314467" y="2558615"/>
                  <a:pt x="8313832" y="2559037"/>
                </a:cubicBezTo>
                <a:lnTo>
                  <a:pt x="8312923" y="2559209"/>
                </a:lnTo>
                <a:lnTo>
                  <a:pt x="8317615" y="2539131"/>
                </a:lnTo>
                <a:cubicBezTo>
                  <a:pt x="8314350" y="2553108"/>
                  <a:pt x="8301045" y="2560394"/>
                  <a:pt x="8309993" y="2571741"/>
                </a:cubicBezTo>
                <a:cubicBezTo>
                  <a:pt x="8308904" y="2576401"/>
                  <a:pt x="8296690" y="2579028"/>
                  <a:pt x="8298868" y="2569710"/>
                </a:cubicBezTo>
                <a:lnTo>
                  <a:pt x="8303947" y="2531178"/>
                </a:lnTo>
                <a:lnTo>
                  <a:pt x="8308647" y="2528727"/>
                </a:lnTo>
                <a:cubicBezTo>
                  <a:pt x="8308647" y="2528727"/>
                  <a:pt x="8313540" y="2528735"/>
                  <a:pt x="8308673" y="2527071"/>
                </a:cubicBezTo>
                <a:lnTo>
                  <a:pt x="8304131" y="2529772"/>
                </a:lnTo>
                <a:lnTo>
                  <a:pt x="8308246" y="2498563"/>
                </a:lnTo>
                <a:cubicBezTo>
                  <a:pt x="8309246" y="2475675"/>
                  <a:pt x="8308312" y="2454860"/>
                  <a:pt x="8306015" y="2439868"/>
                </a:cubicBezTo>
                <a:cubicBezTo>
                  <a:pt x="8285087" y="2479765"/>
                  <a:pt x="8300805" y="2511777"/>
                  <a:pt x="8292095" y="2549046"/>
                </a:cubicBezTo>
                <a:lnTo>
                  <a:pt x="8288483" y="2548948"/>
                </a:lnTo>
                <a:lnTo>
                  <a:pt x="8284420" y="2546676"/>
                </a:lnTo>
                <a:lnTo>
                  <a:pt x="8282331" y="2541192"/>
                </a:lnTo>
                <a:cubicBezTo>
                  <a:pt x="8280909" y="2534861"/>
                  <a:pt x="8279763" y="2527365"/>
                  <a:pt x="8274197" y="2526350"/>
                </a:cubicBezTo>
                <a:cubicBezTo>
                  <a:pt x="8273109" y="2531008"/>
                  <a:pt x="8271885" y="2536250"/>
                  <a:pt x="8270553" y="2541168"/>
                </a:cubicBezTo>
                <a:lnTo>
                  <a:pt x="8268520" y="2547286"/>
                </a:lnTo>
                <a:lnTo>
                  <a:pt x="8266663" y="2546956"/>
                </a:lnTo>
                <a:cubicBezTo>
                  <a:pt x="8264715" y="2546953"/>
                  <a:pt x="8263408" y="2547371"/>
                  <a:pt x="8263397" y="2548210"/>
                </a:cubicBezTo>
                <a:cubicBezTo>
                  <a:pt x="8263397" y="2548210"/>
                  <a:pt x="8262096" y="2548208"/>
                  <a:pt x="8261444" y="2548417"/>
                </a:cubicBezTo>
                <a:cubicBezTo>
                  <a:pt x="8260789" y="2548624"/>
                  <a:pt x="8260783" y="2549044"/>
                  <a:pt x="8263371" y="2549887"/>
                </a:cubicBezTo>
                <a:lnTo>
                  <a:pt x="8268027" y="2548773"/>
                </a:lnTo>
                <a:lnTo>
                  <a:pt x="8266273" y="2554048"/>
                </a:lnTo>
                <a:cubicBezTo>
                  <a:pt x="8263249" y="2560780"/>
                  <a:pt x="8259923" y="2562603"/>
                  <a:pt x="8256536" y="2552271"/>
                </a:cubicBezTo>
                <a:cubicBezTo>
                  <a:pt x="8257625" y="2547611"/>
                  <a:pt x="8258715" y="2542953"/>
                  <a:pt x="8259803" y="2538294"/>
                </a:cubicBezTo>
                <a:cubicBezTo>
                  <a:pt x="8248679" y="2536264"/>
                  <a:pt x="8246500" y="2545580"/>
                  <a:pt x="8235371" y="2543550"/>
                </a:cubicBezTo>
                <a:cubicBezTo>
                  <a:pt x="8235371" y="2543550"/>
                  <a:pt x="8236462" y="2538891"/>
                  <a:pt x="8237549" y="2534232"/>
                </a:cubicBezTo>
                <a:cubicBezTo>
                  <a:pt x="8237549" y="2534232"/>
                  <a:pt x="8238639" y="2529574"/>
                  <a:pt x="8239727" y="2524915"/>
                </a:cubicBezTo>
                <a:cubicBezTo>
                  <a:pt x="8235135" y="2494934"/>
                  <a:pt x="8229451" y="2469610"/>
                  <a:pt x="8234897" y="2446316"/>
                </a:cubicBezTo>
                <a:cubicBezTo>
                  <a:pt x="8238163" y="2432341"/>
                  <a:pt x="8228127" y="2425652"/>
                  <a:pt x="8229215" y="2420993"/>
                </a:cubicBezTo>
                <a:lnTo>
                  <a:pt x="8224431" y="2537055"/>
                </a:lnTo>
                <a:lnTo>
                  <a:pt x="8213119" y="2539487"/>
                </a:lnTo>
                <a:cubicBezTo>
                  <a:pt x="8214207" y="2534829"/>
                  <a:pt x="8214207" y="2534829"/>
                  <a:pt x="8215297" y="2530170"/>
                </a:cubicBezTo>
                <a:cubicBezTo>
                  <a:pt x="8217473" y="2520853"/>
                  <a:pt x="8218563" y="2516195"/>
                  <a:pt x="8220741" y="2506878"/>
                </a:cubicBezTo>
                <a:cubicBezTo>
                  <a:pt x="8220741" y="2506878"/>
                  <a:pt x="8218563" y="2516195"/>
                  <a:pt x="8209616" y="2504847"/>
                </a:cubicBezTo>
                <a:lnTo>
                  <a:pt x="8196615" y="2515636"/>
                </a:lnTo>
                <a:lnTo>
                  <a:pt x="8196512" y="2514444"/>
                </a:lnTo>
                <a:lnTo>
                  <a:pt x="8202799" y="2502996"/>
                </a:lnTo>
                <a:cubicBezTo>
                  <a:pt x="8201814" y="2500994"/>
                  <a:pt x="8198488" y="2502817"/>
                  <a:pt x="8196311" y="2512134"/>
                </a:cubicBezTo>
                <a:lnTo>
                  <a:pt x="8196512" y="2514444"/>
                </a:lnTo>
                <a:lnTo>
                  <a:pt x="8195221" y="2516792"/>
                </a:lnTo>
                <a:lnTo>
                  <a:pt x="8196615" y="2515636"/>
                </a:lnTo>
                <a:lnTo>
                  <a:pt x="8197489" y="2525706"/>
                </a:lnTo>
                <a:cubicBezTo>
                  <a:pt x="8197245" y="2532947"/>
                  <a:pt x="8195339" y="2541101"/>
                  <a:pt x="8188687" y="2544744"/>
                </a:cubicBezTo>
                <a:cubicBezTo>
                  <a:pt x="8189777" y="2540084"/>
                  <a:pt x="8190866" y="2535427"/>
                  <a:pt x="8191954" y="2530768"/>
                </a:cubicBezTo>
                <a:cubicBezTo>
                  <a:pt x="8191954" y="2530768"/>
                  <a:pt x="8180829" y="2528737"/>
                  <a:pt x="8181917" y="2524078"/>
                </a:cubicBezTo>
                <a:cubicBezTo>
                  <a:pt x="8196311" y="2512134"/>
                  <a:pt x="8188451" y="2496127"/>
                  <a:pt x="8191718" y="2482150"/>
                </a:cubicBezTo>
                <a:cubicBezTo>
                  <a:pt x="8181678" y="2475461"/>
                  <a:pt x="8189541" y="2491468"/>
                  <a:pt x="8178413" y="2489437"/>
                </a:cubicBezTo>
                <a:cubicBezTo>
                  <a:pt x="8179501" y="2484779"/>
                  <a:pt x="8179501" y="2484779"/>
                  <a:pt x="8181678" y="2475461"/>
                </a:cubicBezTo>
                <a:cubicBezTo>
                  <a:pt x="8182767" y="2470802"/>
                  <a:pt x="8181678" y="2475461"/>
                  <a:pt x="8182767" y="2470802"/>
                </a:cubicBezTo>
                <a:cubicBezTo>
                  <a:pt x="8183857" y="2466145"/>
                  <a:pt x="8186033" y="2456827"/>
                  <a:pt x="8186033" y="2456827"/>
                </a:cubicBezTo>
                <a:cubicBezTo>
                  <a:pt x="8173817" y="2459456"/>
                  <a:pt x="8169463" y="2478089"/>
                  <a:pt x="8168373" y="2482748"/>
                </a:cubicBezTo>
                <a:cubicBezTo>
                  <a:pt x="8166195" y="2492065"/>
                  <a:pt x="8169463" y="2478089"/>
                  <a:pt x="8157247" y="2480717"/>
                </a:cubicBezTo>
                <a:cubicBezTo>
                  <a:pt x="8157247" y="2480717"/>
                  <a:pt x="8158338" y="2476057"/>
                  <a:pt x="8159426" y="2471400"/>
                </a:cubicBezTo>
                <a:cubicBezTo>
                  <a:pt x="8159426" y="2471400"/>
                  <a:pt x="8158338" y="2476057"/>
                  <a:pt x="8147208" y="2474027"/>
                </a:cubicBezTo>
                <a:lnTo>
                  <a:pt x="8149386" y="2464710"/>
                </a:lnTo>
                <a:lnTo>
                  <a:pt x="8153741" y="2446076"/>
                </a:lnTo>
                <a:cubicBezTo>
                  <a:pt x="8153741" y="2446076"/>
                  <a:pt x="8154831" y="2441417"/>
                  <a:pt x="8154831" y="2441417"/>
                </a:cubicBezTo>
                <a:cubicBezTo>
                  <a:pt x="8143706" y="2439385"/>
                  <a:pt x="8143706" y="2439385"/>
                  <a:pt x="8143706" y="2439385"/>
                </a:cubicBezTo>
                <a:cubicBezTo>
                  <a:pt x="8142616" y="2444046"/>
                  <a:pt x="8142616" y="2444046"/>
                  <a:pt x="8142616" y="2444046"/>
                </a:cubicBezTo>
                <a:cubicBezTo>
                  <a:pt x="8153741" y="2446076"/>
                  <a:pt x="8153741" y="2446076"/>
                  <a:pt x="8153741" y="2446076"/>
                </a:cubicBezTo>
                <a:cubicBezTo>
                  <a:pt x="8141527" y="2448703"/>
                  <a:pt x="8151564" y="2455393"/>
                  <a:pt x="8149386" y="2464710"/>
                </a:cubicBezTo>
                <a:cubicBezTo>
                  <a:pt x="8137173" y="2467337"/>
                  <a:pt x="8134994" y="2476655"/>
                  <a:pt x="8134994" y="2476655"/>
                </a:cubicBezTo>
                <a:cubicBezTo>
                  <a:pt x="8132816" y="2485972"/>
                  <a:pt x="8130637" y="2495290"/>
                  <a:pt x="8120600" y="2488599"/>
                </a:cubicBezTo>
                <a:cubicBezTo>
                  <a:pt x="8122777" y="2479282"/>
                  <a:pt x="8123866" y="2474624"/>
                  <a:pt x="8124956" y="2469965"/>
                </a:cubicBezTo>
                <a:cubicBezTo>
                  <a:pt x="8124956" y="2469965"/>
                  <a:pt x="8126043" y="2465307"/>
                  <a:pt x="8113830" y="2467933"/>
                </a:cubicBezTo>
                <a:cubicBezTo>
                  <a:pt x="8111651" y="2477251"/>
                  <a:pt x="8110563" y="2481911"/>
                  <a:pt x="8110563" y="2481911"/>
                </a:cubicBezTo>
                <a:cubicBezTo>
                  <a:pt x="8111651" y="2477251"/>
                  <a:pt x="8101613" y="2470562"/>
                  <a:pt x="8102702" y="2465903"/>
                </a:cubicBezTo>
                <a:cubicBezTo>
                  <a:pt x="8114918" y="2463277"/>
                  <a:pt x="8117096" y="2453959"/>
                  <a:pt x="8119275" y="2444642"/>
                </a:cubicBezTo>
                <a:cubicBezTo>
                  <a:pt x="8119275" y="2444642"/>
                  <a:pt x="8119275" y="2444642"/>
                  <a:pt x="8120363" y="2439984"/>
                </a:cubicBezTo>
                <a:cubicBezTo>
                  <a:pt x="8119275" y="2444642"/>
                  <a:pt x="8120363" y="2439984"/>
                  <a:pt x="8109236" y="2437952"/>
                </a:cubicBezTo>
                <a:cubicBezTo>
                  <a:pt x="8108146" y="2442610"/>
                  <a:pt x="8105968" y="2451928"/>
                  <a:pt x="8105968" y="2451928"/>
                </a:cubicBezTo>
                <a:cubicBezTo>
                  <a:pt x="8107057" y="2447270"/>
                  <a:pt x="8094844" y="2449896"/>
                  <a:pt x="8095932" y="2445239"/>
                </a:cubicBezTo>
                <a:cubicBezTo>
                  <a:pt x="8094844" y="2449896"/>
                  <a:pt x="8093754" y="2454556"/>
                  <a:pt x="8082626" y="2452523"/>
                </a:cubicBezTo>
                <a:lnTo>
                  <a:pt x="8081538" y="2457183"/>
                </a:lnTo>
                <a:cubicBezTo>
                  <a:pt x="8081538" y="2457183"/>
                  <a:pt x="8081538" y="2457183"/>
                  <a:pt x="8080449" y="2461841"/>
                </a:cubicBezTo>
                <a:cubicBezTo>
                  <a:pt x="8079358" y="2466499"/>
                  <a:pt x="8079358" y="2466499"/>
                  <a:pt x="8079358" y="2466499"/>
                </a:cubicBezTo>
                <a:cubicBezTo>
                  <a:pt x="8079358" y="2466499"/>
                  <a:pt x="8068234" y="2464469"/>
                  <a:pt x="8069324" y="2459810"/>
                </a:cubicBezTo>
                <a:cubicBezTo>
                  <a:pt x="8069324" y="2459810"/>
                  <a:pt x="8071500" y="2450493"/>
                  <a:pt x="8072591" y="2445835"/>
                </a:cubicBezTo>
                <a:cubicBezTo>
                  <a:pt x="8072591" y="2445835"/>
                  <a:pt x="8071500" y="2450493"/>
                  <a:pt x="8060373" y="2448463"/>
                </a:cubicBezTo>
                <a:cubicBezTo>
                  <a:pt x="8063640" y="2434486"/>
                  <a:pt x="8066906" y="2420511"/>
                  <a:pt x="8076944" y="2427200"/>
                </a:cubicBezTo>
                <a:cubicBezTo>
                  <a:pt x="8079123" y="2417884"/>
                  <a:pt x="8079123" y="2417884"/>
                  <a:pt x="8080211" y="2413226"/>
                </a:cubicBezTo>
                <a:cubicBezTo>
                  <a:pt x="8069084" y="2411194"/>
                  <a:pt x="8069084" y="2411194"/>
                  <a:pt x="8067995" y="2415853"/>
                </a:cubicBezTo>
                <a:cubicBezTo>
                  <a:pt x="8069084" y="2411194"/>
                  <a:pt x="8056867" y="2413821"/>
                  <a:pt x="8056867" y="2413821"/>
                </a:cubicBezTo>
                <a:cubicBezTo>
                  <a:pt x="8056867" y="2413821"/>
                  <a:pt x="8057956" y="2409162"/>
                  <a:pt x="8059044" y="2404505"/>
                </a:cubicBezTo>
                <a:cubicBezTo>
                  <a:pt x="8047920" y="2402474"/>
                  <a:pt x="8047920" y="2402474"/>
                  <a:pt x="8047920" y="2402474"/>
                </a:cubicBezTo>
                <a:cubicBezTo>
                  <a:pt x="8049007" y="2397815"/>
                  <a:pt x="8050098" y="2393157"/>
                  <a:pt x="8051188" y="2388498"/>
                </a:cubicBezTo>
                <a:cubicBezTo>
                  <a:pt x="8052274" y="2383841"/>
                  <a:pt x="8054452" y="2374522"/>
                  <a:pt x="8055542" y="2369865"/>
                </a:cubicBezTo>
                <a:cubicBezTo>
                  <a:pt x="8056631" y="2365205"/>
                  <a:pt x="8056631" y="2365205"/>
                  <a:pt x="8056631" y="2365205"/>
                </a:cubicBezTo>
                <a:cubicBezTo>
                  <a:pt x="8045502" y="2363174"/>
                  <a:pt x="8045502" y="2363174"/>
                  <a:pt x="8045502" y="2363174"/>
                </a:cubicBezTo>
                <a:cubicBezTo>
                  <a:pt x="8046592" y="2358516"/>
                  <a:pt x="8045502" y="2363174"/>
                  <a:pt x="8046592" y="2358516"/>
                </a:cubicBezTo>
                <a:cubicBezTo>
                  <a:pt x="8045502" y="2363174"/>
                  <a:pt x="8044413" y="2367833"/>
                  <a:pt x="8032200" y="2370461"/>
                </a:cubicBezTo>
                <a:cubicBezTo>
                  <a:pt x="8042236" y="2377148"/>
                  <a:pt x="8041147" y="2381809"/>
                  <a:pt x="8038970" y="2391126"/>
                </a:cubicBezTo>
                <a:cubicBezTo>
                  <a:pt x="8028934" y="2384436"/>
                  <a:pt x="8026755" y="2393753"/>
                  <a:pt x="8025667" y="2398413"/>
                </a:cubicBezTo>
                <a:cubicBezTo>
                  <a:pt x="8025667" y="2398413"/>
                  <a:pt x="8026755" y="2393753"/>
                  <a:pt x="8026755" y="2393753"/>
                </a:cubicBezTo>
                <a:cubicBezTo>
                  <a:pt x="8014539" y="2396382"/>
                  <a:pt x="8013450" y="2401039"/>
                  <a:pt x="8013450" y="2401039"/>
                </a:cubicBezTo>
                <a:cubicBezTo>
                  <a:pt x="8013450" y="2401039"/>
                  <a:pt x="8015627" y="2391721"/>
                  <a:pt x="8005589" y="2385033"/>
                </a:cubicBezTo>
                <a:cubicBezTo>
                  <a:pt x="8005589" y="2385033"/>
                  <a:pt x="8004504" y="2389692"/>
                  <a:pt x="8004504" y="2389692"/>
                </a:cubicBezTo>
                <a:cubicBezTo>
                  <a:pt x="7992284" y="2392319"/>
                  <a:pt x="7990107" y="2401636"/>
                  <a:pt x="7986841" y="2415612"/>
                </a:cubicBezTo>
                <a:cubicBezTo>
                  <a:pt x="7986841" y="2415612"/>
                  <a:pt x="7984662" y="2424930"/>
                  <a:pt x="7983574" y="2429587"/>
                </a:cubicBezTo>
                <a:cubicBezTo>
                  <a:pt x="7982485" y="2434245"/>
                  <a:pt x="7979220" y="2448223"/>
                  <a:pt x="7978129" y="2452879"/>
                </a:cubicBezTo>
                <a:cubicBezTo>
                  <a:pt x="7990345" y="2450254"/>
                  <a:pt x="7982485" y="2434245"/>
                  <a:pt x="7994703" y="2431617"/>
                </a:cubicBezTo>
                <a:cubicBezTo>
                  <a:pt x="7993613" y="2436276"/>
                  <a:pt x="7993613" y="2436276"/>
                  <a:pt x="7993613" y="2436276"/>
                </a:cubicBezTo>
                <a:cubicBezTo>
                  <a:pt x="7992523" y="2440935"/>
                  <a:pt x="7991435" y="2445594"/>
                  <a:pt x="7989257" y="2454910"/>
                </a:cubicBezTo>
                <a:cubicBezTo>
                  <a:pt x="7984900" y="2473544"/>
                  <a:pt x="7983813" y="2478203"/>
                  <a:pt x="7980546" y="2492179"/>
                </a:cubicBezTo>
                <a:cubicBezTo>
                  <a:pt x="7979459" y="2496838"/>
                  <a:pt x="7968330" y="2494807"/>
                  <a:pt x="7967240" y="2499466"/>
                </a:cubicBezTo>
                <a:cubicBezTo>
                  <a:pt x="7977279" y="2506155"/>
                  <a:pt x="7976192" y="2510812"/>
                  <a:pt x="7975101" y="2515471"/>
                </a:cubicBezTo>
                <a:cubicBezTo>
                  <a:pt x="7976192" y="2510812"/>
                  <a:pt x="7977279" y="2506155"/>
                  <a:pt x="7988406" y="2508186"/>
                </a:cubicBezTo>
                <a:cubicBezTo>
                  <a:pt x="7986228" y="2517504"/>
                  <a:pt x="7972925" y="2524790"/>
                  <a:pt x="7971836" y="2529446"/>
                </a:cubicBezTo>
                <a:lnTo>
                  <a:pt x="7974837" y="2538613"/>
                </a:lnTo>
                <a:lnTo>
                  <a:pt x="7969766" y="2537686"/>
                </a:lnTo>
                <a:lnTo>
                  <a:pt x="7971931" y="2528423"/>
                </a:lnTo>
                <a:cubicBezTo>
                  <a:pt x="7971931" y="2528423"/>
                  <a:pt x="7961160" y="2521627"/>
                  <a:pt x="7962242" y="2516995"/>
                </a:cubicBezTo>
                <a:cubicBezTo>
                  <a:pt x="7961160" y="2521627"/>
                  <a:pt x="7961160" y="2521627"/>
                  <a:pt x="7961160" y="2521627"/>
                </a:cubicBezTo>
                <a:cubicBezTo>
                  <a:pt x="7958996" y="2530891"/>
                  <a:pt x="7958996" y="2530891"/>
                  <a:pt x="7969766" y="2537688"/>
                </a:cubicBezTo>
                <a:lnTo>
                  <a:pt x="7967404" y="2547794"/>
                </a:lnTo>
                <a:lnTo>
                  <a:pt x="7978508" y="2549821"/>
                </a:lnTo>
                <a:lnTo>
                  <a:pt x="7978605" y="2550113"/>
                </a:lnTo>
                <a:lnTo>
                  <a:pt x="7978667" y="2549849"/>
                </a:lnTo>
                <a:lnTo>
                  <a:pt x="7979259" y="2549958"/>
                </a:lnTo>
                <a:lnTo>
                  <a:pt x="7981259" y="2541398"/>
                </a:lnTo>
                <a:lnTo>
                  <a:pt x="7989733" y="2552144"/>
                </a:lnTo>
                <a:cubicBezTo>
                  <a:pt x="7988644" y="2556802"/>
                  <a:pt x="7989733" y="2552144"/>
                  <a:pt x="7988644" y="2556802"/>
                </a:cubicBezTo>
                <a:lnTo>
                  <a:pt x="7984287" y="2575438"/>
                </a:lnTo>
                <a:cubicBezTo>
                  <a:pt x="7973162" y="2573406"/>
                  <a:pt x="7972072" y="2578064"/>
                  <a:pt x="7970983" y="2582723"/>
                </a:cubicBezTo>
                <a:cubicBezTo>
                  <a:pt x="7970983" y="2582723"/>
                  <a:pt x="7982112" y="2584754"/>
                  <a:pt x="7981021" y="2589412"/>
                </a:cubicBezTo>
                <a:cubicBezTo>
                  <a:pt x="7981021" y="2589412"/>
                  <a:pt x="7969895" y="2587381"/>
                  <a:pt x="7969895" y="2587381"/>
                </a:cubicBezTo>
                <a:cubicBezTo>
                  <a:pt x="7968805" y="2592040"/>
                  <a:pt x="7967716" y="2596697"/>
                  <a:pt x="7967716" y="2596697"/>
                </a:cubicBezTo>
                <a:cubicBezTo>
                  <a:pt x="7967716" y="2596697"/>
                  <a:pt x="7969895" y="2587381"/>
                  <a:pt x="7959856" y="2580692"/>
                </a:cubicBezTo>
                <a:cubicBezTo>
                  <a:pt x="7958769" y="2585349"/>
                  <a:pt x="7958769" y="2585349"/>
                  <a:pt x="7957680" y="2590009"/>
                </a:cubicBezTo>
                <a:cubicBezTo>
                  <a:pt x="7947642" y="2583318"/>
                  <a:pt x="7948729" y="2578661"/>
                  <a:pt x="7948729" y="2578661"/>
                </a:cubicBezTo>
                <a:lnTo>
                  <a:pt x="7940018" y="2615929"/>
                </a:lnTo>
                <a:cubicBezTo>
                  <a:pt x="7951148" y="2617960"/>
                  <a:pt x="7963361" y="2615332"/>
                  <a:pt x="7961182" y="2624649"/>
                </a:cubicBezTo>
                <a:cubicBezTo>
                  <a:pt x="7962271" y="2619990"/>
                  <a:pt x="7963361" y="2615332"/>
                  <a:pt x="7963361" y="2615332"/>
                </a:cubicBezTo>
                <a:cubicBezTo>
                  <a:pt x="7975578" y="2612705"/>
                  <a:pt x="7970133" y="2635999"/>
                  <a:pt x="7966866" y="2649973"/>
                </a:cubicBezTo>
                <a:cubicBezTo>
                  <a:pt x="7966866" y="2649973"/>
                  <a:pt x="7966866" y="2649973"/>
                  <a:pt x="7955739" y="2647942"/>
                </a:cubicBezTo>
                <a:cubicBezTo>
                  <a:pt x="7955739" y="2647942"/>
                  <a:pt x="7956828" y="2643282"/>
                  <a:pt x="7956828" y="2643282"/>
                </a:cubicBezTo>
                <a:cubicBezTo>
                  <a:pt x="7957916" y="2638625"/>
                  <a:pt x="7969044" y="2640655"/>
                  <a:pt x="7959005" y="2633967"/>
                </a:cubicBezTo>
                <a:cubicBezTo>
                  <a:pt x="7957916" y="2638625"/>
                  <a:pt x="7947881" y="2631936"/>
                  <a:pt x="7945702" y="2641253"/>
                </a:cubicBezTo>
                <a:cubicBezTo>
                  <a:pt x="7947881" y="2631936"/>
                  <a:pt x="7950057" y="2622619"/>
                  <a:pt x="7950057" y="2622619"/>
                </a:cubicBezTo>
                <a:cubicBezTo>
                  <a:pt x="7946790" y="2636594"/>
                  <a:pt x="7932397" y="2648538"/>
                  <a:pt x="7939168" y="2669204"/>
                </a:cubicBezTo>
                <a:cubicBezTo>
                  <a:pt x="7940257" y="2664546"/>
                  <a:pt x="7943524" y="2650569"/>
                  <a:pt x="7944613" y="2645910"/>
                </a:cubicBezTo>
                <a:cubicBezTo>
                  <a:pt x="7943524" y="2650569"/>
                  <a:pt x="7954649" y="2652600"/>
                  <a:pt x="7954649" y="2652600"/>
                </a:cubicBezTo>
                <a:cubicBezTo>
                  <a:pt x="7952471" y="2661917"/>
                  <a:pt x="7952471" y="2661917"/>
                  <a:pt x="7950295" y="2671233"/>
                </a:cubicBezTo>
                <a:cubicBezTo>
                  <a:pt x="7950295" y="2671233"/>
                  <a:pt x="7949204" y="2675892"/>
                  <a:pt x="7948116" y="2680551"/>
                </a:cubicBezTo>
                <a:cubicBezTo>
                  <a:pt x="7945937" y="2689870"/>
                  <a:pt x="7945937" y="2689870"/>
                  <a:pt x="7942672" y="2703844"/>
                </a:cubicBezTo>
                <a:cubicBezTo>
                  <a:pt x="7942672" y="2703844"/>
                  <a:pt x="7931546" y="2701813"/>
                  <a:pt x="7930458" y="2706471"/>
                </a:cubicBezTo>
                <a:cubicBezTo>
                  <a:pt x="7929369" y="2711131"/>
                  <a:pt x="7926103" y="2725107"/>
                  <a:pt x="7925012" y="2729765"/>
                </a:cubicBezTo>
                <a:cubicBezTo>
                  <a:pt x="7938317" y="2722479"/>
                  <a:pt x="7941582" y="2708503"/>
                  <a:pt x="7955978" y="2696558"/>
                </a:cubicBezTo>
                <a:cubicBezTo>
                  <a:pt x="7953801" y="2705875"/>
                  <a:pt x="7954888" y="2701218"/>
                  <a:pt x="7953801" y="2705875"/>
                </a:cubicBezTo>
                <a:cubicBezTo>
                  <a:pt x="7953801" y="2705875"/>
                  <a:pt x="7964925" y="2707906"/>
                  <a:pt x="7967103" y="2698589"/>
                </a:cubicBezTo>
                <a:cubicBezTo>
                  <a:pt x="7955978" y="2696558"/>
                  <a:pt x="7957068" y="2691900"/>
                  <a:pt x="7959244" y="2682582"/>
                </a:cubicBezTo>
                <a:cubicBezTo>
                  <a:pt x="7970368" y="2684615"/>
                  <a:pt x="7960333" y="2677924"/>
                  <a:pt x="7971458" y="2679954"/>
                </a:cubicBezTo>
                <a:cubicBezTo>
                  <a:pt x="7971458" y="2679954"/>
                  <a:pt x="7969281" y="2689272"/>
                  <a:pt x="7968192" y="2693931"/>
                </a:cubicBezTo>
                <a:cubicBezTo>
                  <a:pt x="7980409" y="2691303"/>
                  <a:pt x="7981499" y="2686645"/>
                  <a:pt x="7981499" y="2686645"/>
                </a:cubicBezTo>
                <a:cubicBezTo>
                  <a:pt x="7983674" y="2677327"/>
                  <a:pt x="7971458" y="2679954"/>
                  <a:pt x="7973635" y="2670639"/>
                </a:cubicBezTo>
                <a:cubicBezTo>
                  <a:pt x="7979199" y="2671654"/>
                  <a:pt x="7984491" y="2673834"/>
                  <a:pt x="7988664" y="2674595"/>
                </a:cubicBezTo>
                <a:lnTo>
                  <a:pt x="7988962" y="2674582"/>
                </a:lnTo>
                <a:lnTo>
                  <a:pt x="7986993" y="2675588"/>
                </a:lnTo>
                <a:cubicBezTo>
                  <a:pt x="7986993" y="2675588"/>
                  <a:pt x="7986968" y="2677216"/>
                  <a:pt x="7986945" y="2678845"/>
                </a:cubicBezTo>
                <a:cubicBezTo>
                  <a:pt x="7981848" y="2682095"/>
                  <a:pt x="7981825" y="2683723"/>
                  <a:pt x="7981776" y="2686980"/>
                </a:cubicBezTo>
                <a:cubicBezTo>
                  <a:pt x="7986822" y="2686987"/>
                  <a:pt x="7986822" y="2686987"/>
                  <a:pt x="7986822" y="2686987"/>
                </a:cubicBezTo>
                <a:lnTo>
                  <a:pt x="7997271" y="2688130"/>
                </a:lnTo>
                <a:lnTo>
                  <a:pt x="7996251" y="2691766"/>
                </a:lnTo>
                <a:lnTo>
                  <a:pt x="7991608" y="2701561"/>
                </a:lnTo>
                <a:lnTo>
                  <a:pt x="7991038" y="2700279"/>
                </a:lnTo>
                <a:lnTo>
                  <a:pt x="7989823" y="2700654"/>
                </a:lnTo>
                <a:lnTo>
                  <a:pt x="7990445" y="2697993"/>
                </a:lnTo>
                <a:cubicBezTo>
                  <a:pt x="7979319" y="2695962"/>
                  <a:pt x="7978232" y="2700620"/>
                  <a:pt x="7978232" y="2700620"/>
                </a:cubicBezTo>
                <a:cubicBezTo>
                  <a:pt x="7974964" y="2714595"/>
                  <a:pt x="7973875" y="2719255"/>
                  <a:pt x="7972786" y="2723913"/>
                </a:cubicBezTo>
                <a:cubicBezTo>
                  <a:pt x="7983912" y="2725943"/>
                  <a:pt x="7985000" y="2721285"/>
                  <a:pt x="7985000" y="2721285"/>
                </a:cubicBezTo>
                <a:lnTo>
                  <a:pt x="7987712" y="2733365"/>
                </a:lnTo>
                <a:lnTo>
                  <a:pt x="7981018" y="2737470"/>
                </a:lnTo>
                <a:cubicBezTo>
                  <a:pt x="7986065" y="2737478"/>
                  <a:pt x="7986040" y="2739107"/>
                  <a:pt x="7986040" y="2739107"/>
                </a:cubicBezTo>
                <a:cubicBezTo>
                  <a:pt x="7986016" y="2740735"/>
                  <a:pt x="7986016" y="2740735"/>
                  <a:pt x="7986016" y="2740735"/>
                </a:cubicBezTo>
                <a:cubicBezTo>
                  <a:pt x="7986016" y="2740735"/>
                  <a:pt x="7986016" y="2740735"/>
                  <a:pt x="7986648" y="2740737"/>
                </a:cubicBezTo>
                <a:lnTo>
                  <a:pt x="7989367" y="2740740"/>
                </a:lnTo>
                <a:lnTo>
                  <a:pt x="7990685" y="2746608"/>
                </a:lnTo>
                <a:lnTo>
                  <a:pt x="7990533" y="2747258"/>
                </a:lnTo>
                <a:lnTo>
                  <a:pt x="7986549" y="2747251"/>
                </a:lnTo>
                <a:cubicBezTo>
                  <a:pt x="7985919" y="2747251"/>
                  <a:pt x="7985919" y="2747251"/>
                  <a:pt x="7985919" y="2747251"/>
                </a:cubicBezTo>
                <a:cubicBezTo>
                  <a:pt x="7985895" y="2748880"/>
                  <a:pt x="7985895" y="2748880"/>
                  <a:pt x="7985895" y="2748880"/>
                </a:cubicBezTo>
                <a:lnTo>
                  <a:pt x="7990151" y="2748886"/>
                </a:lnTo>
                <a:lnTo>
                  <a:pt x="7988977" y="2753913"/>
                </a:lnTo>
                <a:lnTo>
                  <a:pt x="7988317" y="2755602"/>
                </a:lnTo>
                <a:cubicBezTo>
                  <a:pt x="7988284" y="2757840"/>
                  <a:pt x="7988247" y="2760284"/>
                  <a:pt x="7985675" y="2763538"/>
                </a:cubicBezTo>
                <a:lnTo>
                  <a:pt x="7986130" y="2766089"/>
                </a:lnTo>
                <a:lnTo>
                  <a:pt x="7984572" y="2772754"/>
                </a:lnTo>
                <a:lnTo>
                  <a:pt x="7983325" y="2772975"/>
                </a:lnTo>
                <a:cubicBezTo>
                  <a:pt x="7980778" y="2774550"/>
                  <a:pt x="7982001" y="2777248"/>
                  <a:pt x="7981970" y="2779234"/>
                </a:cubicBezTo>
                <a:lnTo>
                  <a:pt x="7981404" y="2780013"/>
                </a:lnTo>
                <a:lnTo>
                  <a:pt x="7978413" y="2781443"/>
                </a:lnTo>
                <a:lnTo>
                  <a:pt x="7975944" y="2781440"/>
                </a:lnTo>
                <a:cubicBezTo>
                  <a:pt x="7975313" y="2781438"/>
                  <a:pt x="7975313" y="2781438"/>
                  <a:pt x="7975313" y="2781438"/>
                </a:cubicBezTo>
                <a:cubicBezTo>
                  <a:pt x="7975313" y="2781438"/>
                  <a:pt x="7975289" y="2783066"/>
                  <a:pt x="7975289" y="2783066"/>
                </a:cubicBezTo>
                <a:lnTo>
                  <a:pt x="7977451" y="2783070"/>
                </a:lnTo>
                <a:lnTo>
                  <a:pt x="7977256" y="2785445"/>
                </a:lnTo>
                <a:cubicBezTo>
                  <a:pt x="7978103" y="2788028"/>
                  <a:pt x="7980339" y="2790866"/>
                  <a:pt x="7979795" y="2793194"/>
                </a:cubicBezTo>
                <a:cubicBezTo>
                  <a:pt x="7968668" y="2791163"/>
                  <a:pt x="7968668" y="2791163"/>
                  <a:pt x="7968668" y="2791163"/>
                </a:cubicBezTo>
                <a:cubicBezTo>
                  <a:pt x="7967579" y="2795823"/>
                  <a:pt x="7966490" y="2800481"/>
                  <a:pt x="7965401" y="2805139"/>
                </a:cubicBezTo>
                <a:cubicBezTo>
                  <a:pt x="7965401" y="2805139"/>
                  <a:pt x="7967579" y="2795823"/>
                  <a:pt x="7957542" y="2789132"/>
                </a:cubicBezTo>
                <a:cubicBezTo>
                  <a:pt x="7956454" y="2793791"/>
                  <a:pt x="7956454" y="2793791"/>
                  <a:pt x="7956454" y="2793791"/>
                </a:cubicBezTo>
                <a:cubicBezTo>
                  <a:pt x="7946414" y="2787100"/>
                  <a:pt x="7944237" y="2796418"/>
                  <a:pt x="7943147" y="2801077"/>
                </a:cubicBezTo>
                <a:cubicBezTo>
                  <a:pt x="7945324" y="2791760"/>
                  <a:pt x="7933111" y="2794387"/>
                  <a:pt x="7934199" y="2789729"/>
                </a:cubicBezTo>
                <a:lnTo>
                  <a:pt x="7933111" y="2794387"/>
                </a:lnTo>
                <a:cubicBezTo>
                  <a:pt x="7933111" y="2794387"/>
                  <a:pt x="7920893" y="2797015"/>
                  <a:pt x="7918717" y="2806333"/>
                </a:cubicBezTo>
                <a:cubicBezTo>
                  <a:pt x="7918717" y="2806333"/>
                  <a:pt x="7919805" y="2801673"/>
                  <a:pt x="7919805" y="2801673"/>
                </a:cubicBezTo>
                <a:cubicBezTo>
                  <a:pt x="7919805" y="2801673"/>
                  <a:pt x="7919805" y="2801673"/>
                  <a:pt x="7908680" y="2799643"/>
                </a:cubicBezTo>
                <a:cubicBezTo>
                  <a:pt x="7920893" y="2797015"/>
                  <a:pt x="7923071" y="2787699"/>
                  <a:pt x="7911947" y="2785668"/>
                </a:cubicBezTo>
                <a:lnTo>
                  <a:pt x="7919569" y="2753058"/>
                </a:lnTo>
                <a:cubicBezTo>
                  <a:pt x="7907352" y="2755685"/>
                  <a:pt x="7905173" y="2765002"/>
                  <a:pt x="7905173" y="2765002"/>
                </a:cubicBezTo>
                <a:cubicBezTo>
                  <a:pt x="7905173" y="2765002"/>
                  <a:pt x="7904086" y="2769660"/>
                  <a:pt x="7901907" y="2778976"/>
                </a:cubicBezTo>
                <a:cubicBezTo>
                  <a:pt x="7901907" y="2778976"/>
                  <a:pt x="7900820" y="2783637"/>
                  <a:pt x="7888605" y="2786264"/>
                </a:cubicBezTo>
                <a:cubicBezTo>
                  <a:pt x="7887515" y="2790923"/>
                  <a:pt x="7897553" y="2797612"/>
                  <a:pt x="7896462" y="2802270"/>
                </a:cubicBezTo>
                <a:cubicBezTo>
                  <a:pt x="7895374" y="2806928"/>
                  <a:pt x="7891020" y="2825563"/>
                  <a:pt x="7878804" y="2828190"/>
                </a:cubicBezTo>
                <a:cubicBezTo>
                  <a:pt x="7879894" y="2823533"/>
                  <a:pt x="7880981" y="2818874"/>
                  <a:pt x="7870943" y="2812185"/>
                </a:cubicBezTo>
                <a:cubicBezTo>
                  <a:pt x="7868765" y="2821501"/>
                  <a:pt x="7878804" y="2828190"/>
                  <a:pt x="7875538" y="2842166"/>
                </a:cubicBezTo>
                <a:cubicBezTo>
                  <a:pt x="7886663" y="2844197"/>
                  <a:pt x="7867915" y="2874776"/>
                  <a:pt x="7865737" y="2884094"/>
                </a:cubicBezTo>
                <a:cubicBezTo>
                  <a:pt x="7864647" y="2888752"/>
                  <a:pt x="7861382" y="2902728"/>
                  <a:pt x="7859205" y="2912045"/>
                </a:cubicBezTo>
                <a:cubicBezTo>
                  <a:pt x="7858115" y="2916703"/>
                  <a:pt x="7858115" y="2916703"/>
                  <a:pt x="7858115" y="2916703"/>
                </a:cubicBezTo>
                <a:cubicBezTo>
                  <a:pt x="7858115" y="2916703"/>
                  <a:pt x="7855938" y="2926020"/>
                  <a:pt x="7855938" y="2926020"/>
                </a:cubicBezTo>
                <a:cubicBezTo>
                  <a:pt x="7844810" y="2923988"/>
                  <a:pt x="7858115" y="2916703"/>
                  <a:pt x="7846987" y="2914672"/>
                </a:cubicBezTo>
                <a:cubicBezTo>
                  <a:pt x="7843721" y="2928648"/>
                  <a:pt x="7841544" y="2937964"/>
                  <a:pt x="7838276" y="2951939"/>
                </a:cubicBezTo>
                <a:cubicBezTo>
                  <a:pt x="7828237" y="2945251"/>
                  <a:pt x="7828237" y="2945251"/>
                  <a:pt x="7829326" y="2940592"/>
                </a:cubicBezTo>
                <a:cubicBezTo>
                  <a:pt x="7841544" y="2937964"/>
                  <a:pt x="7834771" y="2917299"/>
                  <a:pt x="7838039" y="2903323"/>
                </a:cubicBezTo>
                <a:cubicBezTo>
                  <a:pt x="7839126" y="2898665"/>
                  <a:pt x="7839126" y="2898665"/>
                  <a:pt x="7840214" y="2894006"/>
                </a:cubicBezTo>
                <a:cubicBezTo>
                  <a:pt x="7842392" y="2884690"/>
                  <a:pt x="7843481" y="2880031"/>
                  <a:pt x="7845658" y="2870715"/>
                </a:cubicBezTo>
                <a:cubicBezTo>
                  <a:pt x="7834534" y="2868682"/>
                  <a:pt x="7834534" y="2868682"/>
                  <a:pt x="7835623" y="2864025"/>
                </a:cubicBezTo>
                <a:lnTo>
                  <a:pt x="7841066" y="2840733"/>
                </a:lnTo>
                <a:lnTo>
                  <a:pt x="7843244" y="2831415"/>
                </a:lnTo>
                <a:lnTo>
                  <a:pt x="7837908" y="2836727"/>
                </a:lnTo>
                <a:lnTo>
                  <a:pt x="7832117" y="2829384"/>
                </a:lnTo>
                <a:cubicBezTo>
                  <a:pt x="7831029" y="2834042"/>
                  <a:pt x="7831029" y="2834042"/>
                  <a:pt x="7829940" y="2838700"/>
                </a:cubicBezTo>
                <a:cubicBezTo>
                  <a:pt x="7828852" y="2843359"/>
                  <a:pt x="7828852" y="2843359"/>
                  <a:pt x="7826673" y="2852677"/>
                </a:cubicBezTo>
                <a:cubicBezTo>
                  <a:pt x="7827761" y="2848018"/>
                  <a:pt x="7819904" y="2832011"/>
                  <a:pt x="7823170" y="2818036"/>
                </a:cubicBezTo>
                <a:cubicBezTo>
                  <a:pt x="7823170" y="2818036"/>
                  <a:pt x="7823170" y="2818036"/>
                  <a:pt x="7822080" y="2822695"/>
                </a:cubicBezTo>
                <a:cubicBezTo>
                  <a:pt x="7818813" y="2836670"/>
                  <a:pt x="7814458" y="2855306"/>
                  <a:pt x="7810103" y="2873938"/>
                </a:cubicBezTo>
                <a:cubicBezTo>
                  <a:pt x="7810103" y="2873938"/>
                  <a:pt x="7811191" y="2869280"/>
                  <a:pt x="7822317" y="2871311"/>
                </a:cubicBezTo>
                <a:cubicBezTo>
                  <a:pt x="7819051" y="2885286"/>
                  <a:pt x="7814695" y="2903920"/>
                  <a:pt x="7809251" y="2927214"/>
                </a:cubicBezTo>
                <a:cubicBezTo>
                  <a:pt x="7807073" y="2936531"/>
                  <a:pt x="7804895" y="2945847"/>
                  <a:pt x="7803807" y="2950506"/>
                </a:cubicBezTo>
                <a:cubicBezTo>
                  <a:pt x="7792681" y="2948475"/>
                  <a:pt x="7793769" y="2943818"/>
                  <a:pt x="7793769" y="2943818"/>
                </a:cubicBezTo>
                <a:cubicBezTo>
                  <a:pt x="7791591" y="2953135"/>
                  <a:pt x="7791591" y="2953135"/>
                  <a:pt x="7779375" y="2955761"/>
                </a:cubicBezTo>
                <a:cubicBezTo>
                  <a:pt x="7780463" y="2951102"/>
                  <a:pt x="7783730" y="2937126"/>
                  <a:pt x="7794860" y="2939158"/>
                </a:cubicBezTo>
                <a:cubicBezTo>
                  <a:pt x="7797036" y="2929841"/>
                  <a:pt x="7799214" y="2920525"/>
                  <a:pt x="7790264" y="2909176"/>
                </a:cubicBezTo>
                <a:cubicBezTo>
                  <a:pt x="7790808" y="2906848"/>
                  <a:pt x="7794407" y="2903860"/>
                  <a:pt x="7796480" y="2901203"/>
                </a:cubicBezTo>
                <a:cubicBezTo>
                  <a:pt x="7798551" y="2898546"/>
                  <a:pt x="7799095" y="2896216"/>
                  <a:pt x="7793530" y="2895200"/>
                </a:cubicBezTo>
                <a:cubicBezTo>
                  <a:pt x="7792441" y="2899859"/>
                  <a:pt x="7790264" y="2909176"/>
                  <a:pt x="7790264" y="2909176"/>
                </a:cubicBezTo>
                <a:cubicBezTo>
                  <a:pt x="7792441" y="2899859"/>
                  <a:pt x="7781316" y="2897828"/>
                  <a:pt x="7782405" y="2893170"/>
                </a:cubicBezTo>
                <a:lnTo>
                  <a:pt x="7781316" y="2897828"/>
                </a:lnTo>
                <a:cubicBezTo>
                  <a:pt x="7769098" y="2900455"/>
                  <a:pt x="7768010" y="2905114"/>
                  <a:pt x="7766923" y="2909772"/>
                </a:cubicBezTo>
                <a:cubicBezTo>
                  <a:pt x="7755796" y="2907742"/>
                  <a:pt x="7759063" y="2893766"/>
                  <a:pt x="7762329" y="2879791"/>
                </a:cubicBezTo>
                <a:cubicBezTo>
                  <a:pt x="7773455" y="2881821"/>
                  <a:pt x="7773455" y="2881821"/>
                  <a:pt x="7774543" y="2877162"/>
                </a:cubicBezTo>
                <a:cubicBezTo>
                  <a:pt x="7774543" y="2877162"/>
                  <a:pt x="7774543" y="2877162"/>
                  <a:pt x="7773455" y="2881821"/>
                </a:cubicBezTo>
                <a:cubicBezTo>
                  <a:pt x="7785673" y="2879193"/>
                  <a:pt x="7783494" y="2888510"/>
                  <a:pt x="7783494" y="2888510"/>
                </a:cubicBezTo>
                <a:cubicBezTo>
                  <a:pt x="7787849" y="2869877"/>
                  <a:pt x="7794382" y="2841926"/>
                  <a:pt x="7806597" y="2839297"/>
                </a:cubicBezTo>
                <a:cubicBezTo>
                  <a:pt x="7808774" y="2829980"/>
                  <a:pt x="7796560" y="2832608"/>
                  <a:pt x="7798739" y="2823291"/>
                </a:cubicBezTo>
                <a:cubicBezTo>
                  <a:pt x="7788699" y="2816602"/>
                  <a:pt x="7802005" y="2809316"/>
                  <a:pt x="7791967" y="2802625"/>
                </a:cubicBezTo>
                <a:cubicBezTo>
                  <a:pt x="7791967" y="2802625"/>
                  <a:pt x="7790877" y="2807285"/>
                  <a:pt x="7790877" y="2807285"/>
                </a:cubicBezTo>
                <a:cubicBezTo>
                  <a:pt x="7789787" y="2811943"/>
                  <a:pt x="7788699" y="2816602"/>
                  <a:pt x="7785433" y="2830578"/>
                </a:cubicBezTo>
                <a:cubicBezTo>
                  <a:pt x="7785433" y="2830578"/>
                  <a:pt x="7785433" y="2830578"/>
                  <a:pt x="7784344" y="2835235"/>
                </a:cubicBezTo>
                <a:cubicBezTo>
                  <a:pt x="7782167" y="2844552"/>
                  <a:pt x="7782167" y="2844552"/>
                  <a:pt x="7779988" y="2853869"/>
                </a:cubicBezTo>
                <a:cubicBezTo>
                  <a:pt x="7779988" y="2853869"/>
                  <a:pt x="7778900" y="2858527"/>
                  <a:pt x="7767774" y="2856497"/>
                </a:cubicBezTo>
                <a:cubicBezTo>
                  <a:pt x="7767774" y="2856497"/>
                  <a:pt x="7769951" y="2847182"/>
                  <a:pt x="7771040" y="2842521"/>
                </a:cubicBezTo>
                <a:cubicBezTo>
                  <a:pt x="7762090" y="2831174"/>
                  <a:pt x="7766446" y="2812540"/>
                  <a:pt x="7769713" y="2798563"/>
                </a:cubicBezTo>
                <a:cubicBezTo>
                  <a:pt x="7775157" y="2775271"/>
                  <a:pt x="7772980" y="2784588"/>
                  <a:pt x="7761852" y="2782558"/>
                </a:cubicBezTo>
                <a:cubicBezTo>
                  <a:pt x="7775157" y="2775271"/>
                  <a:pt x="7774067" y="2779931"/>
                  <a:pt x="7775157" y="2775271"/>
                </a:cubicBezTo>
                <a:cubicBezTo>
                  <a:pt x="7776246" y="2770613"/>
                  <a:pt x="7778423" y="2761295"/>
                  <a:pt x="7777334" y="2765954"/>
                </a:cubicBezTo>
                <a:cubicBezTo>
                  <a:pt x="7780601" y="2751978"/>
                  <a:pt x="7783868" y="2738002"/>
                  <a:pt x="7786046" y="2728686"/>
                </a:cubicBezTo>
                <a:cubicBezTo>
                  <a:pt x="7788223" y="2719370"/>
                  <a:pt x="7792579" y="2700734"/>
                  <a:pt x="7804796" y="2698107"/>
                </a:cubicBezTo>
                <a:cubicBezTo>
                  <a:pt x="7794757" y="2691418"/>
                  <a:pt x="7806974" y="2688789"/>
                  <a:pt x="7796934" y="2682100"/>
                </a:cubicBezTo>
                <a:cubicBezTo>
                  <a:pt x="7796934" y="2682100"/>
                  <a:pt x="7798024" y="2677442"/>
                  <a:pt x="7798024" y="2677442"/>
                </a:cubicBezTo>
                <a:cubicBezTo>
                  <a:pt x="7812417" y="2665498"/>
                  <a:pt x="7801290" y="2663467"/>
                  <a:pt x="7804557" y="2649491"/>
                </a:cubicBezTo>
                <a:cubicBezTo>
                  <a:pt x="7815685" y="2651522"/>
                  <a:pt x="7815685" y="2651522"/>
                  <a:pt x="7816773" y="2646865"/>
                </a:cubicBezTo>
                <a:cubicBezTo>
                  <a:pt x="7817864" y="2642206"/>
                  <a:pt x="7820039" y="2632888"/>
                  <a:pt x="7821130" y="2628229"/>
                </a:cubicBezTo>
                <a:lnTo>
                  <a:pt x="7822293" y="2623249"/>
                </a:lnTo>
                <a:lnTo>
                  <a:pt x="7827565" y="2626111"/>
                </a:lnTo>
                <a:cubicBezTo>
                  <a:pt x="7827713" y="2625480"/>
                  <a:pt x="7828007" y="2624215"/>
                  <a:pt x="7833937" y="2625298"/>
                </a:cubicBezTo>
                <a:cubicBezTo>
                  <a:pt x="7833937" y="2625298"/>
                  <a:pt x="7835117" y="2620246"/>
                  <a:pt x="7835117" y="2620246"/>
                </a:cubicBezTo>
                <a:lnTo>
                  <a:pt x="7822334" y="2623078"/>
                </a:lnTo>
                <a:lnTo>
                  <a:pt x="7827030" y="2602984"/>
                </a:lnTo>
                <a:lnTo>
                  <a:pt x="7837301" y="2600839"/>
                </a:lnTo>
                <a:cubicBezTo>
                  <a:pt x="7837301" y="2600839"/>
                  <a:pt x="7838386" y="2596193"/>
                  <a:pt x="7838386" y="2596193"/>
                </a:cubicBezTo>
                <a:lnTo>
                  <a:pt x="7839472" y="2591545"/>
                </a:lnTo>
                <a:lnTo>
                  <a:pt x="7828301" y="2597546"/>
                </a:lnTo>
                <a:lnTo>
                  <a:pt x="7828752" y="2595618"/>
                </a:lnTo>
                <a:lnTo>
                  <a:pt x="7827390" y="2598035"/>
                </a:lnTo>
                <a:lnTo>
                  <a:pt x="7826009" y="2598778"/>
                </a:lnTo>
                <a:lnTo>
                  <a:pt x="7825326" y="2601705"/>
                </a:lnTo>
                <a:lnTo>
                  <a:pt x="7808912" y="2630857"/>
                </a:lnTo>
                <a:cubicBezTo>
                  <a:pt x="7810001" y="2626198"/>
                  <a:pt x="7811090" y="2621540"/>
                  <a:pt x="7813268" y="2612223"/>
                </a:cubicBezTo>
                <a:cubicBezTo>
                  <a:pt x="7813268" y="2612223"/>
                  <a:pt x="7815446" y="2602906"/>
                  <a:pt x="7816534" y="2598248"/>
                </a:cubicBezTo>
                <a:cubicBezTo>
                  <a:pt x="7817625" y="2593588"/>
                  <a:pt x="7818713" y="2588930"/>
                  <a:pt x="7820891" y="2579613"/>
                </a:cubicBezTo>
                <a:cubicBezTo>
                  <a:pt x="7819800" y="2584271"/>
                  <a:pt x="7818713" y="2588930"/>
                  <a:pt x="7807584" y="2586899"/>
                </a:cubicBezTo>
                <a:cubicBezTo>
                  <a:pt x="7808673" y="2582240"/>
                  <a:pt x="7810851" y="2572924"/>
                  <a:pt x="7799725" y="2570893"/>
                </a:cubicBezTo>
                <a:lnTo>
                  <a:pt x="7805171" y="2547599"/>
                </a:lnTo>
                <a:cubicBezTo>
                  <a:pt x="7805171" y="2547599"/>
                  <a:pt x="7794043" y="2545568"/>
                  <a:pt x="7795130" y="2540909"/>
                </a:cubicBezTo>
                <a:cubicBezTo>
                  <a:pt x="7797308" y="2531593"/>
                  <a:pt x="7798397" y="2526935"/>
                  <a:pt x="7810615" y="2524306"/>
                </a:cubicBezTo>
                <a:cubicBezTo>
                  <a:pt x="7800575" y="2517617"/>
                  <a:pt x="7801664" y="2512958"/>
                  <a:pt x="7802753" y="2508300"/>
                </a:cubicBezTo>
                <a:cubicBezTo>
                  <a:pt x="7804932" y="2498984"/>
                  <a:pt x="7809287" y="2480348"/>
                  <a:pt x="7797072" y="2482977"/>
                </a:cubicBezTo>
                <a:cubicBezTo>
                  <a:pt x="7793806" y="2496953"/>
                  <a:pt x="7792716" y="2501612"/>
                  <a:pt x="7780501" y="2504238"/>
                </a:cubicBezTo>
                <a:cubicBezTo>
                  <a:pt x="7781589" y="2499580"/>
                  <a:pt x="7770463" y="2497549"/>
                  <a:pt x="7770463" y="2497549"/>
                </a:cubicBezTo>
                <a:cubicBezTo>
                  <a:pt x="7768286" y="2506865"/>
                  <a:pt x="7767197" y="2511524"/>
                  <a:pt x="7766108" y="2516183"/>
                </a:cubicBezTo>
                <a:cubicBezTo>
                  <a:pt x="7761752" y="2534817"/>
                  <a:pt x="7748446" y="2542103"/>
                  <a:pt x="7745180" y="2556079"/>
                </a:cubicBezTo>
                <a:cubicBezTo>
                  <a:pt x="7743002" y="2565397"/>
                  <a:pt x="7740825" y="2574713"/>
                  <a:pt x="7729698" y="2572682"/>
                </a:cubicBezTo>
                <a:cubicBezTo>
                  <a:pt x="7718571" y="2570651"/>
                  <a:pt x="7731876" y="2563366"/>
                  <a:pt x="7721838" y="2556676"/>
                </a:cubicBezTo>
                <a:cubicBezTo>
                  <a:pt x="7735142" y="2549391"/>
                  <a:pt x="7735142" y="2549391"/>
                  <a:pt x="7748446" y="2542103"/>
                </a:cubicBezTo>
                <a:cubicBezTo>
                  <a:pt x="7749536" y="2537444"/>
                  <a:pt x="7738410" y="2535413"/>
                  <a:pt x="7739499" y="2530756"/>
                </a:cubicBezTo>
                <a:cubicBezTo>
                  <a:pt x="7744944" y="2507463"/>
                  <a:pt x="7721601" y="2508060"/>
                  <a:pt x="7724869" y="2494084"/>
                </a:cubicBezTo>
                <a:cubicBezTo>
                  <a:pt x="7712651" y="2496711"/>
                  <a:pt x="7712651" y="2496711"/>
                  <a:pt x="7711562" y="2501370"/>
                </a:cubicBezTo>
                <a:cubicBezTo>
                  <a:pt x="7717245" y="2526694"/>
                  <a:pt x="7700672" y="2547956"/>
                  <a:pt x="7696318" y="2566589"/>
                </a:cubicBezTo>
                <a:cubicBezTo>
                  <a:pt x="7694139" y="2575907"/>
                  <a:pt x="7693051" y="2580565"/>
                  <a:pt x="7691962" y="2585224"/>
                </a:cubicBezTo>
                <a:cubicBezTo>
                  <a:pt x="7677567" y="2597168"/>
                  <a:pt x="7674301" y="2611143"/>
                  <a:pt x="7669945" y="2629778"/>
                </a:cubicBezTo>
                <a:cubicBezTo>
                  <a:pt x="7681074" y="2631809"/>
                  <a:pt x="7666679" y="2643753"/>
                  <a:pt x="7678895" y="2641127"/>
                </a:cubicBezTo>
                <a:cubicBezTo>
                  <a:pt x="7682163" y="2627149"/>
                  <a:pt x="7690024" y="2643157"/>
                  <a:pt x="7685668" y="2661791"/>
                </a:cubicBezTo>
                <a:cubicBezTo>
                  <a:pt x="7685668" y="2661791"/>
                  <a:pt x="7684579" y="2666450"/>
                  <a:pt x="7683490" y="2671108"/>
                </a:cubicBezTo>
                <a:cubicBezTo>
                  <a:pt x="7672362" y="2669076"/>
                  <a:pt x="7674541" y="2659760"/>
                  <a:pt x="7675628" y="2655102"/>
                </a:cubicBezTo>
                <a:cubicBezTo>
                  <a:pt x="7664501" y="2653070"/>
                  <a:pt x="7662324" y="2662388"/>
                  <a:pt x="7661233" y="2667047"/>
                </a:cubicBezTo>
                <a:cubicBezTo>
                  <a:pt x="7660145" y="2671705"/>
                  <a:pt x="7660145" y="2671705"/>
                  <a:pt x="7660145" y="2671705"/>
                </a:cubicBezTo>
                <a:cubicBezTo>
                  <a:pt x="7659058" y="2676363"/>
                  <a:pt x="7669094" y="2683053"/>
                  <a:pt x="7656879" y="2685679"/>
                </a:cubicBezTo>
                <a:cubicBezTo>
                  <a:pt x="7655791" y="2690338"/>
                  <a:pt x="7656879" y="2685679"/>
                  <a:pt x="7655791" y="2690338"/>
                </a:cubicBezTo>
                <a:cubicBezTo>
                  <a:pt x="7654700" y="2694998"/>
                  <a:pt x="7656879" y="2685679"/>
                  <a:pt x="7666919" y="2692369"/>
                </a:cubicBezTo>
                <a:cubicBezTo>
                  <a:pt x="7653612" y="2699656"/>
                  <a:pt x="7651433" y="2708972"/>
                  <a:pt x="7650345" y="2713631"/>
                </a:cubicBezTo>
                <a:cubicBezTo>
                  <a:pt x="7660385" y="2720321"/>
                  <a:pt x="7648167" y="2722948"/>
                  <a:pt x="7648167" y="2722948"/>
                </a:cubicBezTo>
                <a:cubicBezTo>
                  <a:pt x="7647079" y="2727607"/>
                  <a:pt x="7644901" y="2736925"/>
                  <a:pt x="7643813" y="2741582"/>
                </a:cubicBezTo>
                <a:cubicBezTo>
                  <a:pt x="7654940" y="2743613"/>
                  <a:pt x="7654940" y="2743613"/>
                  <a:pt x="7654940" y="2743613"/>
                </a:cubicBezTo>
                <a:cubicBezTo>
                  <a:pt x="7653850" y="2748274"/>
                  <a:pt x="7654940" y="2743613"/>
                  <a:pt x="7651673" y="2757589"/>
                </a:cubicBezTo>
                <a:cubicBezTo>
                  <a:pt x="7652764" y="2752931"/>
                  <a:pt x="7660623" y="2768937"/>
                  <a:pt x="7650584" y="2762248"/>
                </a:cubicBezTo>
                <a:cubicBezTo>
                  <a:pt x="7660623" y="2768937"/>
                  <a:pt x="7660623" y="2768937"/>
                  <a:pt x="7658445" y="2778254"/>
                </a:cubicBezTo>
                <a:cubicBezTo>
                  <a:pt x="7658445" y="2778254"/>
                  <a:pt x="7658445" y="2778254"/>
                  <a:pt x="7657356" y="2782913"/>
                </a:cubicBezTo>
                <a:cubicBezTo>
                  <a:pt x="7658445" y="2778254"/>
                  <a:pt x="7655178" y="2792230"/>
                  <a:pt x="7654090" y="2796889"/>
                </a:cubicBezTo>
                <a:cubicBezTo>
                  <a:pt x="7654090" y="2796889"/>
                  <a:pt x="7653002" y="2801547"/>
                  <a:pt x="7653002" y="2801547"/>
                </a:cubicBezTo>
                <a:cubicBezTo>
                  <a:pt x="7653002" y="2801547"/>
                  <a:pt x="7653002" y="2801547"/>
                  <a:pt x="7651912" y="2806206"/>
                </a:cubicBezTo>
                <a:cubicBezTo>
                  <a:pt x="7651912" y="2806206"/>
                  <a:pt x="7650824" y="2810864"/>
                  <a:pt x="7650824" y="2810864"/>
                </a:cubicBezTo>
                <a:cubicBezTo>
                  <a:pt x="7650824" y="2810864"/>
                  <a:pt x="7650824" y="2810864"/>
                  <a:pt x="7661949" y="2812895"/>
                </a:cubicBezTo>
                <a:cubicBezTo>
                  <a:pt x="7649735" y="2815523"/>
                  <a:pt x="7649735" y="2815523"/>
                  <a:pt x="7659771" y="2822212"/>
                </a:cubicBezTo>
                <a:cubicBezTo>
                  <a:pt x="7647557" y="2824842"/>
                  <a:pt x="7658684" y="2826872"/>
                  <a:pt x="7656505" y="2836188"/>
                </a:cubicBezTo>
                <a:cubicBezTo>
                  <a:pt x="7645379" y="2834157"/>
                  <a:pt x="7655417" y="2840846"/>
                  <a:pt x="7643202" y="2843475"/>
                </a:cubicBezTo>
                <a:cubicBezTo>
                  <a:pt x="7632073" y="2841443"/>
                  <a:pt x="7630986" y="2846102"/>
                  <a:pt x="7632073" y="2841443"/>
                </a:cubicBezTo>
                <a:cubicBezTo>
                  <a:pt x="7627719" y="2860077"/>
                  <a:pt x="7620095" y="2892687"/>
                  <a:pt x="7627957" y="2908693"/>
                </a:cubicBezTo>
                <a:cubicBezTo>
                  <a:pt x="7614652" y="2915979"/>
                  <a:pt x="7623602" y="2927327"/>
                  <a:pt x="7621424" y="2936645"/>
                </a:cubicBezTo>
                <a:cubicBezTo>
                  <a:pt x="7622513" y="2931985"/>
                  <a:pt x="7610295" y="2934614"/>
                  <a:pt x="7609208" y="2939272"/>
                </a:cubicBezTo>
                <a:cubicBezTo>
                  <a:pt x="7608118" y="2943931"/>
                  <a:pt x="7598079" y="2937240"/>
                  <a:pt x="7598079" y="2937240"/>
                </a:cubicBezTo>
                <a:cubicBezTo>
                  <a:pt x="7596990" y="2941899"/>
                  <a:pt x="7594813" y="2951218"/>
                  <a:pt x="7594813" y="2951218"/>
                </a:cubicBezTo>
                <a:cubicBezTo>
                  <a:pt x="7605940" y="2953249"/>
                  <a:pt x="7607029" y="2948589"/>
                  <a:pt x="7608118" y="2943931"/>
                </a:cubicBezTo>
                <a:cubicBezTo>
                  <a:pt x="7608118" y="2943931"/>
                  <a:pt x="7608118" y="2943931"/>
                  <a:pt x="7609208" y="2939272"/>
                </a:cubicBezTo>
                <a:cubicBezTo>
                  <a:pt x="7609208" y="2939272"/>
                  <a:pt x="7621424" y="2936645"/>
                  <a:pt x="7620336" y="2941304"/>
                </a:cubicBezTo>
                <a:cubicBezTo>
                  <a:pt x="7620336" y="2941304"/>
                  <a:pt x="7620336" y="2941304"/>
                  <a:pt x="7619246" y="2945962"/>
                </a:cubicBezTo>
                <a:cubicBezTo>
                  <a:pt x="7619246" y="2945962"/>
                  <a:pt x="7619246" y="2945962"/>
                  <a:pt x="7617068" y="2955280"/>
                </a:cubicBezTo>
                <a:cubicBezTo>
                  <a:pt x="7605940" y="2953249"/>
                  <a:pt x="7601584" y="2971882"/>
                  <a:pt x="7599408" y="2981199"/>
                </a:cubicBezTo>
                <a:cubicBezTo>
                  <a:pt x="7599408" y="2981199"/>
                  <a:pt x="7589368" y="2974509"/>
                  <a:pt x="7589368" y="2974509"/>
                </a:cubicBezTo>
                <a:cubicBezTo>
                  <a:pt x="7587189" y="2983827"/>
                  <a:pt x="7586100" y="2988485"/>
                  <a:pt x="7582835" y="3002461"/>
                </a:cubicBezTo>
                <a:cubicBezTo>
                  <a:pt x="7582835" y="3002461"/>
                  <a:pt x="7593962" y="3004492"/>
                  <a:pt x="7593962" y="3004492"/>
                </a:cubicBezTo>
                <a:cubicBezTo>
                  <a:pt x="7589607" y="3023125"/>
                  <a:pt x="7583074" y="3051078"/>
                  <a:pt x="7578718" y="3069711"/>
                </a:cubicBezTo>
                <a:cubicBezTo>
                  <a:pt x="7567592" y="3067679"/>
                  <a:pt x="7568678" y="3063023"/>
                  <a:pt x="7566502" y="3072339"/>
                </a:cubicBezTo>
                <a:cubicBezTo>
                  <a:pt x="7566502" y="3072339"/>
                  <a:pt x="7569768" y="3058363"/>
                  <a:pt x="7569768" y="3058363"/>
                </a:cubicBezTo>
                <a:cubicBezTo>
                  <a:pt x="7558644" y="3056332"/>
                  <a:pt x="7558644" y="3056332"/>
                  <a:pt x="7558644" y="3056332"/>
                </a:cubicBezTo>
                <a:cubicBezTo>
                  <a:pt x="7555377" y="3070308"/>
                  <a:pt x="7552110" y="3084283"/>
                  <a:pt x="7559969" y="3100291"/>
                </a:cubicBezTo>
                <a:lnTo>
                  <a:pt x="7562145" y="3090973"/>
                </a:lnTo>
                <a:cubicBezTo>
                  <a:pt x="7573274" y="3093003"/>
                  <a:pt x="7574364" y="3088347"/>
                  <a:pt x="7574364" y="3088347"/>
                </a:cubicBezTo>
                <a:lnTo>
                  <a:pt x="7573274" y="3093003"/>
                </a:lnTo>
                <a:cubicBezTo>
                  <a:pt x="7572184" y="3097664"/>
                  <a:pt x="7572184" y="3097664"/>
                  <a:pt x="7571097" y="3102321"/>
                </a:cubicBezTo>
                <a:cubicBezTo>
                  <a:pt x="7571097" y="3102321"/>
                  <a:pt x="7570005" y="3106980"/>
                  <a:pt x="7568917" y="3111639"/>
                </a:cubicBezTo>
                <a:lnTo>
                  <a:pt x="7568651" y="3119614"/>
                </a:lnTo>
                <a:lnTo>
                  <a:pt x="7547967" y="3123656"/>
                </a:lnTo>
                <a:cubicBezTo>
                  <a:pt x="7547967" y="3123656"/>
                  <a:pt x="7547967" y="3123656"/>
                  <a:pt x="7547225" y="3125071"/>
                </a:cubicBezTo>
                <a:cubicBezTo>
                  <a:pt x="7530070" y="3123229"/>
                  <a:pt x="7524350" y="3122614"/>
                  <a:pt x="7519910" y="3131101"/>
                </a:cubicBezTo>
                <a:cubicBezTo>
                  <a:pt x="7514931" y="3129072"/>
                  <a:pt x="7514190" y="3130487"/>
                  <a:pt x="7509211" y="3128458"/>
                </a:cubicBezTo>
                <a:cubicBezTo>
                  <a:pt x="7503493" y="3127845"/>
                  <a:pt x="7506993" y="3132700"/>
                  <a:pt x="7506993" y="3132700"/>
                </a:cubicBezTo>
                <a:cubicBezTo>
                  <a:pt x="7505512" y="3135529"/>
                  <a:pt x="7494074" y="3134301"/>
                  <a:pt x="7488354" y="3133687"/>
                </a:cubicBezTo>
                <a:cubicBezTo>
                  <a:pt x="7482636" y="3133073"/>
                  <a:pt x="7478935" y="3140145"/>
                  <a:pt x="7471736" y="3142360"/>
                </a:cubicBezTo>
                <a:cubicBezTo>
                  <a:pt x="7470255" y="3145189"/>
                  <a:pt x="7453096" y="3143347"/>
                  <a:pt x="7453096" y="3143347"/>
                </a:cubicBezTo>
                <a:cubicBezTo>
                  <a:pt x="7432981" y="3147162"/>
                  <a:pt x="7415623" y="3157249"/>
                  <a:pt x="7398265" y="3167337"/>
                </a:cubicBezTo>
                <a:cubicBezTo>
                  <a:pt x="7388846" y="3173794"/>
                  <a:pt x="7370208" y="3174781"/>
                  <a:pt x="7366507" y="3181851"/>
                </a:cubicBezTo>
                <a:cubicBezTo>
                  <a:pt x="7359309" y="3184066"/>
                  <a:pt x="7362067" y="3190339"/>
                  <a:pt x="7359847" y="3194581"/>
                </a:cubicBezTo>
                <a:cubicBezTo>
                  <a:pt x="7345448" y="3199010"/>
                  <a:pt x="7337308" y="3214568"/>
                  <a:pt x="7329907" y="3228712"/>
                </a:cubicBezTo>
                <a:cubicBezTo>
                  <a:pt x="7315845" y="3255583"/>
                  <a:pt x="7310463" y="3277411"/>
                  <a:pt x="7289943" y="3305083"/>
                </a:cubicBezTo>
                <a:cubicBezTo>
                  <a:pt x="7282542" y="3319228"/>
                  <a:pt x="7269220" y="3344685"/>
                  <a:pt x="7253343" y="3351941"/>
                </a:cubicBezTo>
                <a:cubicBezTo>
                  <a:pt x="7238203" y="3357786"/>
                  <a:pt x="7232282" y="3369099"/>
                  <a:pt x="7225623" y="3381828"/>
                </a:cubicBezTo>
                <a:cubicBezTo>
                  <a:pt x="7219499" y="3405072"/>
                  <a:pt x="7205640" y="3420015"/>
                  <a:pt x="7200258" y="3441842"/>
                </a:cubicBezTo>
                <a:cubicBezTo>
                  <a:pt x="7195280" y="3439816"/>
                  <a:pt x="7195280" y="3439816"/>
                  <a:pt x="7194540" y="3441230"/>
                </a:cubicBezTo>
                <a:cubicBezTo>
                  <a:pt x="7183236" y="3474372"/>
                  <a:pt x="7149056" y="3505059"/>
                  <a:pt x="7115619" y="3534333"/>
                </a:cubicBezTo>
                <a:cubicBezTo>
                  <a:pt x="7102499" y="3547862"/>
                  <a:pt x="7096579" y="3559176"/>
                  <a:pt x="7084199" y="3571292"/>
                </a:cubicBezTo>
                <a:cubicBezTo>
                  <a:pt x="7076260" y="3574920"/>
                  <a:pt x="7073298" y="3580578"/>
                  <a:pt x="7065360" y="3584206"/>
                </a:cubicBezTo>
                <a:cubicBezTo>
                  <a:pt x="7062398" y="3589864"/>
                  <a:pt x="7050962" y="3588636"/>
                  <a:pt x="7049480" y="3591464"/>
                </a:cubicBezTo>
                <a:cubicBezTo>
                  <a:pt x="7049480" y="3591464"/>
                  <a:pt x="7052979" y="3596320"/>
                  <a:pt x="7051500" y="3599149"/>
                </a:cubicBezTo>
                <a:cubicBezTo>
                  <a:pt x="7042079" y="3605607"/>
                  <a:pt x="7029162" y="3607208"/>
                  <a:pt x="7020482" y="3612252"/>
                </a:cubicBezTo>
                <a:cubicBezTo>
                  <a:pt x="7009582" y="3621538"/>
                  <a:pt x="7008641" y="3634880"/>
                  <a:pt x="7003460" y="3644781"/>
                </a:cubicBezTo>
                <a:cubicBezTo>
                  <a:pt x="6990342" y="3658309"/>
                  <a:pt x="6966523" y="3669197"/>
                  <a:pt x="6958383" y="3684754"/>
                </a:cubicBezTo>
                <a:cubicBezTo>
                  <a:pt x="6949653" y="3692780"/>
                  <a:pt x="6937290" y="3701256"/>
                  <a:pt x="6931257" y="3710621"/>
                </a:cubicBezTo>
                <a:lnTo>
                  <a:pt x="6928990" y="3716792"/>
                </a:lnTo>
                <a:lnTo>
                  <a:pt x="6925753" y="3715197"/>
                </a:lnTo>
                <a:cubicBezTo>
                  <a:pt x="6924341" y="3715636"/>
                  <a:pt x="6922940" y="3716913"/>
                  <a:pt x="6921822" y="3718271"/>
                </a:cubicBezTo>
                <a:cubicBezTo>
                  <a:pt x="6923525" y="3718751"/>
                  <a:pt x="6924943" y="3719152"/>
                  <a:pt x="6926216" y="3719093"/>
                </a:cubicBezTo>
                <a:lnTo>
                  <a:pt x="6928632" y="3717764"/>
                </a:lnTo>
                <a:lnTo>
                  <a:pt x="6927702" y="3720299"/>
                </a:lnTo>
                <a:cubicBezTo>
                  <a:pt x="6929720" y="3727983"/>
                  <a:pt x="6922521" y="3730198"/>
                  <a:pt x="6915323" y="3732413"/>
                </a:cubicBezTo>
                <a:cubicBezTo>
                  <a:pt x="6912364" y="3738071"/>
                  <a:pt x="6915120" y="3744342"/>
                  <a:pt x="6907923" y="3746558"/>
                </a:cubicBezTo>
                <a:cubicBezTo>
                  <a:pt x="6904222" y="3753628"/>
                  <a:pt x="6906239" y="3761313"/>
                  <a:pt x="6903280" y="3766970"/>
                </a:cubicBezTo>
                <a:cubicBezTo>
                  <a:pt x="6898840" y="3775456"/>
                  <a:pt x="6885182" y="3778471"/>
                  <a:pt x="6881481" y="3785543"/>
                </a:cubicBezTo>
                <a:lnTo>
                  <a:pt x="6879499" y="3788700"/>
                </a:lnTo>
                <a:lnTo>
                  <a:pt x="6877752" y="3786678"/>
                </a:lnTo>
                <a:cubicBezTo>
                  <a:pt x="6882143" y="3777929"/>
                  <a:pt x="6873867" y="3780587"/>
                  <a:pt x="6871079" y="3771474"/>
                </a:cubicBezTo>
                <a:cubicBezTo>
                  <a:pt x="6868598" y="3773270"/>
                  <a:pt x="6866669" y="3774392"/>
                  <a:pt x="6865293" y="3776083"/>
                </a:cubicBezTo>
                <a:cubicBezTo>
                  <a:pt x="6863917" y="3777777"/>
                  <a:pt x="6863095" y="3780043"/>
                  <a:pt x="6862830" y="3784131"/>
                </a:cubicBezTo>
                <a:cubicBezTo>
                  <a:pt x="6878290" y="3781836"/>
                  <a:pt x="6864522" y="3796264"/>
                  <a:pt x="6868406" y="3802356"/>
                </a:cubicBezTo>
                <a:lnTo>
                  <a:pt x="6870648" y="3802796"/>
                </a:lnTo>
                <a:lnTo>
                  <a:pt x="6864496" y="3812592"/>
                </a:lnTo>
                <a:cubicBezTo>
                  <a:pt x="6858629" y="3822721"/>
                  <a:pt x="6852514" y="3833687"/>
                  <a:pt x="6846017" y="3844660"/>
                </a:cubicBezTo>
                <a:lnTo>
                  <a:pt x="6834305" y="3862766"/>
                </a:lnTo>
                <a:lnTo>
                  <a:pt x="6830280" y="3857296"/>
                </a:lnTo>
                <a:cubicBezTo>
                  <a:pt x="6823170" y="3863653"/>
                  <a:pt x="6825348" y="3864270"/>
                  <a:pt x="6817722" y="3862116"/>
                </a:cubicBezTo>
                <a:cubicBezTo>
                  <a:pt x="6817717" y="3863787"/>
                  <a:pt x="6816346" y="3865909"/>
                  <a:pt x="6815453" y="3867957"/>
                </a:cubicBezTo>
                <a:cubicBezTo>
                  <a:pt x="6814559" y="3870006"/>
                  <a:pt x="6814144" y="3871981"/>
                  <a:pt x="6816047" y="3873355"/>
                </a:cubicBezTo>
                <a:lnTo>
                  <a:pt x="6830886" y="3868054"/>
                </a:lnTo>
                <a:lnTo>
                  <a:pt x="6825254" y="3876765"/>
                </a:lnTo>
                <a:cubicBezTo>
                  <a:pt x="6817865" y="3886918"/>
                  <a:pt x="6809962" y="3896245"/>
                  <a:pt x="6801417" y="3903917"/>
                </a:cubicBezTo>
                <a:lnTo>
                  <a:pt x="6783979" y="3919668"/>
                </a:lnTo>
                <a:lnTo>
                  <a:pt x="6782870" y="3918105"/>
                </a:lnTo>
                <a:cubicBezTo>
                  <a:pt x="6782325" y="3915854"/>
                  <a:pt x="6782331" y="3913338"/>
                  <a:pt x="6782063" y="3910744"/>
                </a:cubicBezTo>
                <a:cubicBezTo>
                  <a:pt x="6787576" y="3898876"/>
                  <a:pt x="6811746" y="3888918"/>
                  <a:pt x="6802436" y="3881253"/>
                </a:cubicBezTo>
                <a:cubicBezTo>
                  <a:pt x="6801899" y="3876066"/>
                  <a:pt x="6812906" y="3862391"/>
                  <a:pt x="6809632" y="3854754"/>
                </a:cubicBezTo>
                <a:cubicBezTo>
                  <a:pt x="6818428" y="3847168"/>
                  <a:pt x="6813511" y="3837387"/>
                  <a:pt x="6824496" y="3833775"/>
                </a:cubicBezTo>
                <a:cubicBezTo>
                  <a:pt x="6834368" y="3836563"/>
                  <a:pt x="6839315" y="3832926"/>
                  <a:pt x="6846455" y="3829907"/>
                </a:cubicBezTo>
                <a:cubicBezTo>
                  <a:pt x="6839898" y="3817985"/>
                  <a:pt x="6854189" y="3808593"/>
                  <a:pt x="6844340" y="3795742"/>
                </a:cubicBezTo>
                <a:cubicBezTo>
                  <a:pt x="6838832" y="3804257"/>
                  <a:pt x="6839362" y="3812798"/>
                  <a:pt x="6832213" y="3819171"/>
                </a:cubicBezTo>
                <a:cubicBezTo>
                  <a:pt x="6832222" y="3815817"/>
                  <a:pt x="6829483" y="3813364"/>
                  <a:pt x="6832236" y="3809107"/>
                </a:cubicBezTo>
                <a:cubicBezTo>
                  <a:pt x="6838272" y="3809134"/>
                  <a:pt x="6834478" y="3789600"/>
                  <a:pt x="6841065" y="3788103"/>
                </a:cubicBezTo>
                <a:cubicBezTo>
                  <a:pt x="6843260" y="3788723"/>
                  <a:pt x="6843260" y="3788723"/>
                  <a:pt x="6844909" y="3787511"/>
                </a:cubicBezTo>
                <a:cubicBezTo>
                  <a:pt x="6843252" y="3792079"/>
                  <a:pt x="6844892" y="3794220"/>
                  <a:pt x="6849832" y="3793937"/>
                </a:cubicBezTo>
                <a:cubicBezTo>
                  <a:pt x="6858086" y="3784519"/>
                  <a:pt x="6864145" y="3774481"/>
                  <a:pt x="6863623" y="3762586"/>
                </a:cubicBezTo>
                <a:cubicBezTo>
                  <a:pt x="6863072" y="3764108"/>
                  <a:pt x="6859781" y="3763180"/>
                  <a:pt x="6860333" y="3761655"/>
                </a:cubicBezTo>
                <a:cubicBezTo>
                  <a:pt x="6862527" y="3762275"/>
                  <a:pt x="6863623" y="3762586"/>
                  <a:pt x="6864729" y="3759541"/>
                </a:cubicBezTo>
                <a:cubicBezTo>
                  <a:pt x="6865282" y="3758019"/>
                  <a:pt x="6866930" y="3756806"/>
                  <a:pt x="6867481" y="3755283"/>
                </a:cubicBezTo>
                <a:cubicBezTo>
                  <a:pt x="6868033" y="3753762"/>
                  <a:pt x="6868033" y="3753762"/>
                  <a:pt x="6867491" y="3751929"/>
                </a:cubicBezTo>
                <a:cubicBezTo>
                  <a:pt x="6868042" y="3750408"/>
                  <a:pt x="6866945" y="3750097"/>
                  <a:pt x="6865849" y="3749788"/>
                </a:cubicBezTo>
                <a:cubicBezTo>
                  <a:pt x="6863655" y="3749168"/>
                  <a:pt x="6863103" y="3750690"/>
                  <a:pt x="6862550" y="3752213"/>
                </a:cubicBezTo>
                <a:cubicBezTo>
                  <a:pt x="6863095" y="3754045"/>
                  <a:pt x="6861999" y="3753736"/>
                  <a:pt x="6861446" y="3755257"/>
                </a:cubicBezTo>
                <a:cubicBezTo>
                  <a:pt x="6860349" y="3754947"/>
                  <a:pt x="6860349" y="3754947"/>
                  <a:pt x="6859253" y="3754638"/>
                </a:cubicBezTo>
                <a:cubicBezTo>
                  <a:pt x="6858725" y="3746097"/>
                  <a:pt x="6860388" y="3738175"/>
                  <a:pt x="6858210" y="3730847"/>
                </a:cubicBezTo>
                <a:cubicBezTo>
                  <a:pt x="6866985" y="3733324"/>
                  <a:pt x="6869761" y="3719003"/>
                  <a:pt x="6875774" y="3729094"/>
                </a:cubicBezTo>
                <a:cubicBezTo>
                  <a:pt x="6879072" y="3726668"/>
                  <a:pt x="6882371" y="3724243"/>
                  <a:pt x="6884027" y="3719676"/>
                </a:cubicBezTo>
                <a:cubicBezTo>
                  <a:pt x="6879640" y="3718437"/>
                  <a:pt x="6874694" y="3722075"/>
                  <a:pt x="6874708" y="3715367"/>
                </a:cubicBezTo>
                <a:cubicBezTo>
                  <a:pt x="6876357" y="3714152"/>
                  <a:pt x="6880746" y="3715392"/>
                  <a:pt x="6882403" y="3710824"/>
                </a:cubicBezTo>
                <a:cubicBezTo>
                  <a:pt x="6881314" y="3707161"/>
                  <a:pt x="6875829" y="3705611"/>
                  <a:pt x="6874740" y="3701947"/>
                </a:cubicBezTo>
                <a:cubicBezTo>
                  <a:pt x="6879688" y="3698310"/>
                  <a:pt x="6880255" y="3690078"/>
                  <a:pt x="6879711" y="3688246"/>
                </a:cubicBezTo>
                <a:cubicBezTo>
                  <a:pt x="6883554" y="3687653"/>
                  <a:pt x="6885748" y="3688273"/>
                  <a:pt x="6887396" y="3687060"/>
                </a:cubicBezTo>
                <a:cubicBezTo>
                  <a:pt x="6887396" y="3687060"/>
                  <a:pt x="6888492" y="3687370"/>
                  <a:pt x="6889589" y="3687680"/>
                </a:cubicBezTo>
                <a:cubicBezTo>
                  <a:pt x="6890686" y="3687989"/>
                  <a:pt x="6891783" y="3688299"/>
                  <a:pt x="6892880" y="3688608"/>
                </a:cubicBezTo>
                <a:cubicBezTo>
                  <a:pt x="6893976" y="3688918"/>
                  <a:pt x="6893976" y="3688918"/>
                  <a:pt x="6894530" y="3687397"/>
                </a:cubicBezTo>
                <a:cubicBezTo>
                  <a:pt x="6894530" y="3687397"/>
                  <a:pt x="6895082" y="3685874"/>
                  <a:pt x="6893985" y="3685563"/>
                </a:cubicBezTo>
                <a:cubicBezTo>
                  <a:pt x="6892888" y="3685253"/>
                  <a:pt x="6891790" y="3684944"/>
                  <a:pt x="6890695" y="3684635"/>
                </a:cubicBezTo>
                <a:cubicBezTo>
                  <a:pt x="6889598" y="3684324"/>
                  <a:pt x="6888500" y="3684015"/>
                  <a:pt x="6886308" y="3683395"/>
                </a:cubicBezTo>
                <a:cubicBezTo>
                  <a:pt x="6887411" y="3680351"/>
                  <a:pt x="6881367" y="3683679"/>
                  <a:pt x="6883025" y="3679112"/>
                </a:cubicBezTo>
                <a:cubicBezTo>
                  <a:pt x="6885777" y="3674854"/>
                  <a:pt x="6889621" y="3674261"/>
                  <a:pt x="6891277" y="3669694"/>
                </a:cubicBezTo>
                <a:cubicBezTo>
                  <a:pt x="6885250" y="3666314"/>
                  <a:pt x="6890742" y="3664508"/>
                  <a:pt x="6888011" y="3658702"/>
                </a:cubicBezTo>
                <a:cubicBezTo>
                  <a:pt x="6900660" y="3647169"/>
                  <a:pt x="6914350" y="3659426"/>
                  <a:pt x="6915967" y="3671632"/>
                </a:cubicBezTo>
                <a:cubicBezTo>
                  <a:pt x="6920355" y="3672871"/>
                  <a:pt x="6923653" y="3670445"/>
                  <a:pt x="6924757" y="3667401"/>
                </a:cubicBezTo>
                <a:cubicBezTo>
                  <a:pt x="6918192" y="3658833"/>
                  <a:pt x="6929191" y="3648511"/>
                  <a:pt x="6924274" y="3638733"/>
                </a:cubicBezTo>
                <a:cubicBezTo>
                  <a:pt x="6924274" y="3638733"/>
                  <a:pt x="6924274" y="3638733"/>
                  <a:pt x="6924828" y="3637211"/>
                </a:cubicBezTo>
                <a:cubicBezTo>
                  <a:pt x="6937453" y="3635741"/>
                  <a:pt x="6928157" y="3621366"/>
                  <a:pt x="6940245" y="3614710"/>
                </a:cubicBezTo>
                <a:cubicBezTo>
                  <a:pt x="6939700" y="3612879"/>
                  <a:pt x="6938059" y="3610736"/>
                  <a:pt x="6937515" y="3608905"/>
                </a:cubicBezTo>
                <a:cubicBezTo>
                  <a:pt x="6944102" y="3607407"/>
                  <a:pt x="6944679" y="3595822"/>
                  <a:pt x="6943590" y="3592158"/>
                </a:cubicBezTo>
                <a:cubicBezTo>
                  <a:pt x="6941397" y="3591538"/>
                  <a:pt x="6939204" y="3590919"/>
                  <a:pt x="6937554" y="3592131"/>
                </a:cubicBezTo>
                <a:cubicBezTo>
                  <a:pt x="6938659" y="3589087"/>
                  <a:pt x="6938659" y="3589087"/>
                  <a:pt x="6938659" y="3589087"/>
                </a:cubicBezTo>
                <a:cubicBezTo>
                  <a:pt x="6938659" y="3589087"/>
                  <a:pt x="6938659" y="3589087"/>
                  <a:pt x="6937562" y="3588777"/>
                </a:cubicBezTo>
                <a:cubicBezTo>
                  <a:pt x="6936456" y="3591822"/>
                  <a:pt x="6936456" y="3591822"/>
                  <a:pt x="6936456" y="3591822"/>
                </a:cubicBezTo>
                <a:cubicBezTo>
                  <a:pt x="6925457" y="3602142"/>
                  <a:pt x="6928166" y="3618013"/>
                  <a:pt x="6920993" y="3634449"/>
                </a:cubicBezTo>
                <a:cubicBezTo>
                  <a:pt x="6920440" y="3635973"/>
                  <a:pt x="6919888" y="3637494"/>
                  <a:pt x="6919336" y="3639016"/>
                </a:cubicBezTo>
                <a:cubicBezTo>
                  <a:pt x="6914934" y="3644486"/>
                  <a:pt x="6913845" y="3640822"/>
                  <a:pt x="6908353" y="3642628"/>
                </a:cubicBezTo>
                <a:cubicBezTo>
                  <a:pt x="6906720" y="3637132"/>
                  <a:pt x="6900691" y="3633751"/>
                  <a:pt x="6904004" y="3624615"/>
                </a:cubicBezTo>
                <a:cubicBezTo>
                  <a:pt x="6921561" y="3626218"/>
                  <a:pt x="6912274" y="3608489"/>
                  <a:pt x="6916684" y="3599664"/>
                </a:cubicBezTo>
                <a:cubicBezTo>
                  <a:pt x="6917237" y="3598142"/>
                  <a:pt x="6919974" y="3600595"/>
                  <a:pt x="6920527" y="3599072"/>
                </a:cubicBezTo>
                <a:cubicBezTo>
                  <a:pt x="6921079" y="3597549"/>
                  <a:pt x="6917237" y="3598142"/>
                  <a:pt x="6917787" y="3596619"/>
                </a:cubicBezTo>
                <a:cubicBezTo>
                  <a:pt x="6922743" y="3589628"/>
                  <a:pt x="6927698" y="3582636"/>
                  <a:pt x="6932102" y="3577164"/>
                </a:cubicBezTo>
                <a:cubicBezTo>
                  <a:pt x="6933735" y="3582661"/>
                  <a:pt x="6938681" y="3579024"/>
                  <a:pt x="6944711" y="3582405"/>
                </a:cubicBezTo>
                <a:cubicBezTo>
                  <a:pt x="6950762" y="3575721"/>
                  <a:pt x="6962290" y="3573942"/>
                  <a:pt x="6968312" y="3580678"/>
                </a:cubicBezTo>
                <a:cubicBezTo>
                  <a:pt x="6976549" y="3577970"/>
                  <a:pt x="6977117" y="3569736"/>
                  <a:pt x="6981503" y="3570977"/>
                </a:cubicBezTo>
                <a:cubicBezTo>
                  <a:pt x="6976572" y="3567906"/>
                  <a:pt x="6977132" y="3563029"/>
                  <a:pt x="6974947" y="3559055"/>
                </a:cubicBezTo>
                <a:cubicBezTo>
                  <a:pt x="6970000" y="3562692"/>
                  <a:pt x="6959584" y="3558073"/>
                  <a:pt x="6959024" y="3562949"/>
                </a:cubicBezTo>
                <a:cubicBezTo>
                  <a:pt x="6948608" y="3558330"/>
                  <a:pt x="6963450" y="3547415"/>
                  <a:pt x="6956869" y="3545557"/>
                </a:cubicBezTo>
                <a:cubicBezTo>
                  <a:pt x="6961817" y="3541920"/>
                  <a:pt x="6965122" y="3536139"/>
                  <a:pt x="6972263" y="3533122"/>
                </a:cubicBezTo>
                <a:cubicBezTo>
                  <a:pt x="6968981" y="3528838"/>
                  <a:pt x="6964594" y="3527599"/>
                  <a:pt x="6958013" y="3525740"/>
                </a:cubicBezTo>
                <a:cubicBezTo>
                  <a:pt x="6955258" y="3529997"/>
                  <a:pt x="6953603" y="3534564"/>
                  <a:pt x="6947574" y="3531183"/>
                </a:cubicBezTo>
                <a:cubicBezTo>
                  <a:pt x="6951976" y="3525714"/>
                  <a:pt x="6951976" y="3525714"/>
                  <a:pt x="6954730" y="3521457"/>
                </a:cubicBezTo>
                <a:cubicBezTo>
                  <a:pt x="6962961" y="3522101"/>
                  <a:pt x="6967363" y="3516632"/>
                  <a:pt x="6972855" y="3514827"/>
                </a:cubicBezTo>
                <a:cubicBezTo>
                  <a:pt x="6973406" y="3513304"/>
                  <a:pt x="6973406" y="3513304"/>
                  <a:pt x="6973406" y="3513304"/>
                </a:cubicBezTo>
                <a:cubicBezTo>
                  <a:pt x="6974504" y="3513614"/>
                  <a:pt x="6977249" y="3512711"/>
                  <a:pt x="6978897" y="3511497"/>
                </a:cubicBezTo>
                <a:cubicBezTo>
                  <a:pt x="6979442" y="3513330"/>
                  <a:pt x="6979442" y="3513330"/>
                  <a:pt x="6979442" y="3513330"/>
                </a:cubicBezTo>
                <a:cubicBezTo>
                  <a:pt x="6979442" y="3513330"/>
                  <a:pt x="6980540" y="3513641"/>
                  <a:pt x="6980540" y="3513641"/>
                </a:cubicBezTo>
                <a:cubicBezTo>
                  <a:pt x="6979436" y="3516685"/>
                  <a:pt x="6979427" y="3520040"/>
                  <a:pt x="6980516" y="3523703"/>
                </a:cubicBezTo>
                <a:cubicBezTo>
                  <a:pt x="6982710" y="3524323"/>
                  <a:pt x="6996969" y="3528350"/>
                  <a:pt x="7002469" y="3523190"/>
                </a:cubicBezTo>
                <a:cubicBezTo>
                  <a:pt x="7001907" y="3528066"/>
                  <a:pt x="7004110" y="3525331"/>
                  <a:pt x="7008497" y="3526571"/>
                </a:cubicBezTo>
                <a:cubicBezTo>
                  <a:pt x="7011250" y="3522313"/>
                  <a:pt x="7012353" y="3519268"/>
                  <a:pt x="7015653" y="3516843"/>
                </a:cubicBezTo>
                <a:cubicBezTo>
                  <a:pt x="7012363" y="3515914"/>
                  <a:pt x="7011818" y="3514082"/>
                  <a:pt x="7009624" y="3513462"/>
                </a:cubicBezTo>
                <a:cubicBezTo>
                  <a:pt x="7005231" y="3515578"/>
                  <a:pt x="7001387" y="3516171"/>
                  <a:pt x="7000281" y="3519215"/>
                </a:cubicBezTo>
                <a:cubicBezTo>
                  <a:pt x="6996463" y="3509744"/>
                  <a:pt x="6986592" y="3506958"/>
                  <a:pt x="6993740" y="3500585"/>
                </a:cubicBezTo>
                <a:cubicBezTo>
                  <a:pt x="6994845" y="3497539"/>
                  <a:pt x="6988257" y="3499035"/>
                  <a:pt x="6989361" y="3495991"/>
                </a:cubicBezTo>
                <a:cubicBezTo>
                  <a:pt x="6994860" y="3490832"/>
                  <a:pt x="6984421" y="3496273"/>
                  <a:pt x="6989929" y="3487760"/>
                </a:cubicBezTo>
                <a:cubicBezTo>
                  <a:pt x="7000904" y="3487502"/>
                  <a:pt x="7008045" y="3484485"/>
                  <a:pt x="7019037" y="3477517"/>
                </a:cubicBezTo>
                <a:cubicBezTo>
                  <a:pt x="7013553" y="3475970"/>
                  <a:pt x="7024000" y="3467171"/>
                  <a:pt x="7014128" y="3464383"/>
                </a:cubicBezTo>
                <a:cubicBezTo>
                  <a:pt x="7011375" y="3468640"/>
                  <a:pt x="7007533" y="3469234"/>
                  <a:pt x="7004234" y="3471659"/>
                </a:cubicBezTo>
                <a:cubicBezTo>
                  <a:pt x="7005338" y="3468615"/>
                  <a:pt x="7003137" y="3471350"/>
                  <a:pt x="6999846" y="3470420"/>
                </a:cubicBezTo>
                <a:cubicBezTo>
                  <a:pt x="7000951" y="3467375"/>
                  <a:pt x="6996029" y="3460950"/>
                  <a:pt x="6993826" y="3463685"/>
                </a:cubicBezTo>
                <a:cubicBezTo>
                  <a:pt x="6996565" y="3466137"/>
                  <a:pt x="6983939" y="3467607"/>
                  <a:pt x="6983379" y="3472483"/>
                </a:cubicBezTo>
                <a:cubicBezTo>
                  <a:pt x="6977359" y="3465748"/>
                  <a:pt x="6993842" y="3456976"/>
                  <a:pt x="6992761" y="3449956"/>
                </a:cubicBezTo>
                <a:cubicBezTo>
                  <a:pt x="6994394" y="3455454"/>
                  <a:pt x="6993313" y="3448435"/>
                  <a:pt x="6992768" y="3446602"/>
                </a:cubicBezTo>
                <a:cubicBezTo>
                  <a:pt x="7000438" y="3452124"/>
                  <a:pt x="6998244" y="3451506"/>
                  <a:pt x="7007579" y="3449107"/>
                </a:cubicBezTo>
                <a:cubicBezTo>
                  <a:pt x="7008100" y="3461002"/>
                  <a:pt x="7030075" y="3450425"/>
                  <a:pt x="7021861" y="3443069"/>
                </a:cubicBezTo>
                <a:cubicBezTo>
                  <a:pt x="7022958" y="3443379"/>
                  <a:pt x="7024599" y="3445523"/>
                  <a:pt x="7025151" y="3443998"/>
                </a:cubicBezTo>
                <a:cubicBezTo>
                  <a:pt x="7032315" y="3430918"/>
                  <a:pt x="7010372" y="3428078"/>
                  <a:pt x="7011493" y="3418323"/>
                </a:cubicBezTo>
                <a:cubicBezTo>
                  <a:pt x="7019730" y="3415614"/>
                  <a:pt x="7028512" y="3414738"/>
                  <a:pt x="7027991" y="3402841"/>
                </a:cubicBezTo>
                <a:cubicBezTo>
                  <a:pt x="7024141" y="3406790"/>
                  <a:pt x="7018672" y="3398532"/>
                  <a:pt x="7012090" y="3396674"/>
                </a:cubicBezTo>
                <a:cubicBezTo>
                  <a:pt x="7014285" y="3397294"/>
                  <a:pt x="7016478" y="3397913"/>
                  <a:pt x="7018127" y="3396699"/>
                </a:cubicBezTo>
                <a:cubicBezTo>
                  <a:pt x="7011546" y="3394842"/>
                  <a:pt x="7013748" y="3392105"/>
                  <a:pt x="7013203" y="3390274"/>
                </a:cubicBezTo>
                <a:cubicBezTo>
                  <a:pt x="7009905" y="3392700"/>
                  <a:pt x="7007704" y="3395434"/>
                  <a:pt x="7002220" y="3393886"/>
                </a:cubicBezTo>
                <a:cubicBezTo>
                  <a:pt x="7001691" y="3385344"/>
                  <a:pt x="7003341" y="3384132"/>
                  <a:pt x="7003908" y="3375902"/>
                </a:cubicBezTo>
                <a:cubicBezTo>
                  <a:pt x="7005005" y="3376211"/>
                  <a:pt x="7004997" y="3379565"/>
                  <a:pt x="7007198" y="3376831"/>
                </a:cubicBezTo>
                <a:cubicBezTo>
                  <a:pt x="7003371" y="3370715"/>
                  <a:pt x="7007781" y="3361889"/>
                  <a:pt x="7009447" y="3353968"/>
                </a:cubicBezTo>
                <a:cubicBezTo>
                  <a:pt x="7007253" y="3353348"/>
                  <a:pt x="7009462" y="3347258"/>
                  <a:pt x="7005635" y="3341142"/>
                </a:cubicBezTo>
                <a:cubicBezTo>
                  <a:pt x="7013321" y="3339956"/>
                  <a:pt x="7004554" y="3334125"/>
                  <a:pt x="7011134" y="3335983"/>
                </a:cubicBezTo>
                <a:cubicBezTo>
                  <a:pt x="7006211" y="3329557"/>
                  <a:pt x="7012255" y="3326229"/>
                  <a:pt x="7008973" y="3321945"/>
                </a:cubicBezTo>
                <a:cubicBezTo>
                  <a:pt x="7011167" y="3322565"/>
                  <a:pt x="7010615" y="3324087"/>
                  <a:pt x="7012264" y="3322874"/>
                </a:cubicBezTo>
                <a:cubicBezTo>
                  <a:pt x="7012855" y="3304579"/>
                  <a:pt x="7029905" y="3287576"/>
                  <a:pt x="7033779" y="3273565"/>
                </a:cubicBezTo>
                <a:cubicBezTo>
                  <a:pt x="7027734" y="3276893"/>
                  <a:pt x="7036533" y="3269308"/>
                  <a:pt x="7032690" y="3269901"/>
                </a:cubicBezTo>
                <a:cubicBezTo>
                  <a:pt x="7028295" y="3272015"/>
                  <a:pt x="7029423" y="3258907"/>
                  <a:pt x="7029976" y="3257385"/>
                </a:cubicBezTo>
                <a:cubicBezTo>
                  <a:pt x="7025036" y="3257668"/>
                  <a:pt x="7033849" y="3243374"/>
                  <a:pt x="7027269" y="3241516"/>
                </a:cubicBezTo>
                <a:cubicBezTo>
                  <a:pt x="7033321" y="3234833"/>
                  <a:pt x="7030598" y="3225671"/>
                  <a:pt x="7038308" y="3214423"/>
                </a:cubicBezTo>
                <a:cubicBezTo>
                  <a:pt x="7034481" y="3208306"/>
                  <a:pt x="7038329" y="3204358"/>
                  <a:pt x="7035055" y="3196721"/>
                </a:cubicBezTo>
                <a:cubicBezTo>
                  <a:pt x="7037257" y="3193985"/>
                  <a:pt x="7040011" y="3189727"/>
                  <a:pt x="7035624" y="3188489"/>
                </a:cubicBezTo>
                <a:cubicBezTo>
                  <a:pt x="7041123" y="3183330"/>
                  <a:pt x="7034558" y="3174762"/>
                  <a:pt x="7038960" y="3169291"/>
                </a:cubicBezTo>
                <a:cubicBezTo>
                  <a:pt x="7031828" y="3168955"/>
                  <a:pt x="7032380" y="3167434"/>
                  <a:pt x="7026344" y="3167407"/>
                </a:cubicBezTo>
                <a:cubicBezTo>
                  <a:pt x="7027441" y="3167717"/>
                  <a:pt x="7027441" y="3167717"/>
                  <a:pt x="7029090" y="3166504"/>
                </a:cubicBezTo>
                <a:cubicBezTo>
                  <a:pt x="7029641" y="3164980"/>
                  <a:pt x="7028545" y="3164671"/>
                  <a:pt x="7028545" y="3164671"/>
                </a:cubicBezTo>
                <a:lnTo>
                  <a:pt x="7023746" y="3168200"/>
                </a:lnTo>
                <a:lnTo>
                  <a:pt x="7024150" y="3166786"/>
                </a:lnTo>
                <a:cubicBezTo>
                  <a:pt x="7024150" y="3166786"/>
                  <a:pt x="7024150" y="3166786"/>
                  <a:pt x="7023598" y="3168309"/>
                </a:cubicBezTo>
                <a:lnTo>
                  <a:pt x="7023746" y="3168200"/>
                </a:lnTo>
                <a:lnTo>
                  <a:pt x="7019724" y="3182320"/>
                </a:lnTo>
                <a:cubicBezTo>
                  <a:pt x="7021926" y="3179585"/>
                  <a:pt x="7024671" y="3178683"/>
                  <a:pt x="7028514" y="3178090"/>
                </a:cubicBezTo>
                <a:cubicBezTo>
                  <a:pt x="7026857" y="3182657"/>
                  <a:pt x="7025200" y="3187223"/>
                  <a:pt x="7031237" y="3187250"/>
                </a:cubicBezTo>
                <a:cubicBezTo>
                  <a:pt x="7031237" y="3187250"/>
                  <a:pt x="7030685" y="3188772"/>
                  <a:pt x="7030685" y="3188772"/>
                </a:cubicBezTo>
                <a:cubicBezTo>
                  <a:pt x="7028483" y="3191508"/>
                  <a:pt x="7029021" y="3196695"/>
                  <a:pt x="7025728" y="3195766"/>
                </a:cubicBezTo>
                <a:cubicBezTo>
                  <a:pt x="7025728" y="3195766"/>
                  <a:pt x="7025185" y="3193933"/>
                  <a:pt x="7024088" y="3193624"/>
                </a:cubicBezTo>
                <a:cubicBezTo>
                  <a:pt x="7024088" y="3193624"/>
                  <a:pt x="7022991" y="3193313"/>
                  <a:pt x="7022991" y="3193313"/>
                </a:cubicBezTo>
                <a:cubicBezTo>
                  <a:pt x="7022439" y="3194836"/>
                  <a:pt x="7022439" y="3194836"/>
                  <a:pt x="7022439" y="3194836"/>
                </a:cubicBezTo>
                <a:cubicBezTo>
                  <a:pt x="7023535" y="3195146"/>
                  <a:pt x="7024079" y="3196977"/>
                  <a:pt x="7024079" y="3196977"/>
                </a:cubicBezTo>
                <a:cubicBezTo>
                  <a:pt x="7021886" y="3196359"/>
                  <a:pt x="7019155" y="3190551"/>
                  <a:pt x="7018051" y="3193596"/>
                </a:cubicBezTo>
                <a:cubicBezTo>
                  <a:pt x="7016947" y="3196640"/>
                  <a:pt x="7013648" y="3199067"/>
                  <a:pt x="7018028" y="3203661"/>
                </a:cubicBezTo>
                <a:cubicBezTo>
                  <a:pt x="7012552" y="3198758"/>
                  <a:pt x="7016379" y="3204873"/>
                  <a:pt x="7016924" y="3206704"/>
                </a:cubicBezTo>
                <a:cubicBezTo>
                  <a:pt x="7016363" y="3211581"/>
                  <a:pt x="7010856" y="3220097"/>
                  <a:pt x="7010295" y="3224973"/>
                </a:cubicBezTo>
                <a:cubicBezTo>
                  <a:pt x="7014131" y="3227734"/>
                  <a:pt x="7013050" y="3220716"/>
                  <a:pt x="7017983" y="3223787"/>
                </a:cubicBezTo>
                <a:cubicBezTo>
                  <a:pt x="7012489" y="3225594"/>
                  <a:pt x="7017964" y="3230496"/>
                  <a:pt x="7011377" y="3231992"/>
                </a:cubicBezTo>
                <a:cubicBezTo>
                  <a:pt x="7009198" y="3224663"/>
                  <a:pt x="7011377" y="3231992"/>
                  <a:pt x="6999864" y="3227063"/>
                </a:cubicBezTo>
                <a:cubicBezTo>
                  <a:pt x="7002618" y="3222805"/>
                  <a:pt x="7004820" y="3220070"/>
                  <a:pt x="7005372" y="3218548"/>
                </a:cubicBezTo>
                <a:cubicBezTo>
                  <a:pt x="7002074" y="3220973"/>
                  <a:pt x="7002091" y="3214265"/>
                  <a:pt x="7004844" y="3210007"/>
                </a:cubicBezTo>
                <a:cubicBezTo>
                  <a:pt x="7004844" y="3210007"/>
                  <a:pt x="7004844" y="3210007"/>
                  <a:pt x="7005940" y="3210316"/>
                </a:cubicBezTo>
                <a:cubicBezTo>
                  <a:pt x="7005940" y="3210316"/>
                  <a:pt x="7005940" y="3210316"/>
                  <a:pt x="7006493" y="3208794"/>
                </a:cubicBezTo>
                <a:cubicBezTo>
                  <a:pt x="7006493" y="3208794"/>
                  <a:pt x="7006493" y="3208794"/>
                  <a:pt x="7005395" y="3208485"/>
                </a:cubicBezTo>
                <a:cubicBezTo>
                  <a:pt x="7005395" y="3208485"/>
                  <a:pt x="7004299" y="3208175"/>
                  <a:pt x="7003203" y="3207865"/>
                </a:cubicBezTo>
                <a:cubicBezTo>
                  <a:pt x="7003753" y="3206343"/>
                  <a:pt x="7004859" y="3203297"/>
                  <a:pt x="7005410" y="3201776"/>
                </a:cubicBezTo>
                <a:cubicBezTo>
                  <a:pt x="7004314" y="3201466"/>
                  <a:pt x="7001025" y="3200537"/>
                  <a:pt x="7001575" y="3199014"/>
                </a:cubicBezTo>
                <a:cubicBezTo>
                  <a:pt x="7005443" y="3188358"/>
                  <a:pt x="7012598" y="3178631"/>
                  <a:pt x="7003295" y="3167610"/>
                </a:cubicBezTo>
                <a:cubicBezTo>
                  <a:pt x="6995042" y="3177028"/>
                  <a:pt x="6998317" y="3184667"/>
                  <a:pt x="6991152" y="3197748"/>
                </a:cubicBezTo>
                <a:cubicBezTo>
                  <a:pt x="6987341" y="3184924"/>
                  <a:pt x="6971425" y="3185464"/>
                  <a:pt x="6969800" y="3176612"/>
                </a:cubicBezTo>
                <a:cubicBezTo>
                  <a:pt x="6960458" y="3182367"/>
                  <a:pt x="6962132" y="3171090"/>
                  <a:pt x="6961593" y="3165903"/>
                </a:cubicBezTo>
                <a:cubicBezTo>
                  <a:pt x="6956101" y="3167710"/>
                  <a:pt x="6961058" y="3160717"/>
                  <a:pt x="6955013" y="3164046"/>
                </a:cubicBezTo>
                <a:cubicBezTo>
                  <a:pt x="6956109" y="3164356"/>
                  <a:pt x="6957206" y="3164666"/>
                  <a:pt x="6955559" y="3165877"/>
                </a:cubicBezTo>
                <a:cubicBezTo>
                  <a:pt x="6953371" y="3161903"/>
                  <a:pt x="6953925" y="3160380"/>
                  <a:pt x="6950634" y="3159452"/>
                </a:cubicBezTo>
                <a:cubicBezTo>
                  <a:pt x="6949552" y="3152432"/>
                  <a:pt x="6962169" y="3154318"/>
                  <a:pt x="6962185" y="3147609"/>
                </a:cubicBezTo>
                <a:cubicBezTo>
                  <a:pt x="6963282" y="3147918"/>
                  <a:pt x="6964931" y="3146706"/>
                  <a:pt x="6966028" y="3147015"/>
                </a:cubicBezTo>
                <a:cubicBezTo>
                  <a:pt x="6966580" y="3145494"/>
                  <a:pt x="6966580" y="3145494"/>
                  <a:pt x="6966580" y="3145494"/>
                </a:cubicBezTo>
                <a:cubicBezTo>
                  <a:pt x="6967133" y="3143971"/>
                  <a:pt x="6967133" y="3143971"/>
                  <a:pt x="6966036" y="3143660"/>
                </a:cubicBezTo>
                <a:cubicBezTo>
                  <a:pt x="6965491" y="3141829"/>
                  <a:pt x="6963842" y="3143042"/>
                  <a:pt x="6962746" y="3142732"/>
                </a:cubicBezTo>
                <a:cubicBezTo>
                  <a:pt x="6962193" y="3144253"/>
                  <a:pt x="6961097" y="3143944"/>
                  <a:pt x="6961097" y="3143944"/>
                </a:cubicBezTo>
                <a:cubicBezTo>
                  <a:pt x="6961097" y="3143944"/>
                  <a:pt x="6959999" y="3143635"/>
                  <a:pt x="6959999" y="3143635"/>
                </a:cubicBezTo>
                <a:cubicBezTo>
                  <a:pt x="6957262" y="3141184"/>
                  <a:pt x="6964946" y="3139996"/>
                  <a:pt x="6961664" y="3135713"/>
                </a:cubicBezTo>
                <a:cubicBezTo>
                  <a:pt x="6960015" y="3136927"/>
                  <a:pt x="6949600" y="3132306"/>
                  <a:pt x="6946845" y="3136563"/>
                </a:cubicBezTo>
                <a:cubicBezTo>
                  <a:pt x="6946829" y="3143273"/>
                  <a:pt x="6941882" y="3146910"/>
                  <a:pt x="6939681" y="3149645"/>
                </a:cubicBezTo>
                <a:cubicBezTo>
                  <a:pt x="6940786" y="3146601"/>
                  <a:pt x="6934765" y="3139864"/>
                  <a:pt x="6940257" y="3138059"/>
                </a:cubicBezTo>
                <a:cubicBezTo>
                  <a:pt x="6931482" y="3135581"/>
                  <a:pt x="6945219" y="3127713"/>
                  <a:pt x="6935349" y="3124924"/>
                </a:cubicBezTo>
                <a:cubicBezTo>
                  <a:pt x="6936998" y="3123712"/>
                  <a:pt x="6939736" y="3126164"/>
                  <a:pt x="6940289" y="3124640"/>
                </a:cubicBezTo>
                <a:cubicBezTo>
                  <a:pt x="6936453" y="3121880"/>
                  <a:pt x="6937005" y="3120357"/>
                  <a:pt x="6934812" y="3119738"/>
                </a:cubicBezTo>
                <a:cubicBezTo>
                  <a:pt x="6938663" y="3115790"/>
                  <a:pt x="6935925" y="3113338"/>
                  <a:pt x="6940311" y="3114579"/>
                </a:cubicBezTo>
                <a:cubicBezTo>
                  <a:pt x="6939231" y="3107559"/>
                  <a:pt x="6934835" y="3109674"/>
                  <a:pt x="6932650" y="3105700"/>
                </a:cubicBezTo>
                <a:cubicBezTo>
                  <a:pt x="6927701" y="3109340"/>
                  <a:pt x="6926068" y="3103842"/>
                  <a:pt x="6920024" y="3107170"/>
                </a:cubicBezTo>
                <a:cubicBezTo>
                  <a:pt x="6921129" y="3104125"/>
                  <a:pt x="6921129" y="3104125"/>
                  <a:pt x="6921129" y="3104125"/>
                </a:cubicBezTo>
                <a:cubicBezTo>
                  <a:pt x="6926613" y="3105675"/>
                  <a:pt x="6928815" y="3102939"/>
                  <a:pt x="6930471" y="3098372"/>
                </a:cubicBezTo>
                <a:cubicBezTo>
                  <a:pt x="6930471" y="3098372"/>
                  <a:pt x="6930471" y="3098372"/>
                  <a:pt x="6932120" y="3097160"/>
                </a:cubicBezTo>
                <a:cubicBezTo>
                  <a:pt x="6933761" y="3099301"/>
                  <a:pt x="6933761" y="3099301"/>
                  <a:pt x="6934307" y="3101133"/>
                </a:cubicBezTo>
                <a:cubicBezTo>
                  <a:pt x="6933754" y="3102656"/>
                  <a:pt x="6933754" y="3102656"/>
                  <a:pt x="6934851" y="3102965"/>
                </a:cubicBezTo>
                <a:cubicBezTo>
                  <a:pt x="6935948" y="3103275"/>
                  <a:pt x="6935948" y="3103275"/>
                  <a:pt x="6936499" y="3101753"/>
                </a:cubicBezTo>
                <a:cubicBezTo>
                  <a:pt x="6936508" y="3098397"/>
                  <a:pt x="6935963" y="3096567"/>
                  <a:pt x="6932674" y="3095637"/>
                </a:cubicBezTo>
                <a:cubicBezTo>
                  <a:pt x="6931576" y="3095327"/>
                  <a:pt x="6931576" y="3095327"/>
                  <a:pt x="6931576" y="3095327"/>
                </a:cubicBezTo>
                <a:cubicBezTo>
                  <a:pt x="6930478" y="3095016"/>
                  <a:pt x="6930478" y="3095016"/>
                  <a:pt x="6928830" y="3096230"/>
                </a:cubicBezTo>
                <a:cubicBezTo>
                  <a:pt x="6928830" y="3096230"/>
                  <a:pt x="6927733" y="3095920"/>
                  <a:pt x="6927733" y="3095920"/>
                </a:cubicBezTo>
                <a:cubicBezTo>
                  <a:pt x="6931032" y="3093495"/>
                  <a:pt x="6930487" y="3091662"/>
                  <a:pt x="6927749" y="3089210"/>
                </a:cubicBezTo>
                <a:cubicBezTo>
                  <a:pt x="6923906" y="3089804"/>
                  <a:pt x="6922818" y="3086139"/>
                  <a:pt x="6916220" y="3090991"/>
                </a:cubicBezTo>
                <a:cubicBezTo>
                  <a:pt x="6916229" y="3087636"/>
                  <a:pt x="6923915" y="3086449"/>
                  <a:pt x="6918429" y="3084901"/>
                </a:cubicBezTo>
                <a:cubicBezTo>
                  <a:pt x="6915678" y="3089159"/>
                  <a:pt x="6916244" y="3080926"/>
                  <a:pt x="6912954" y="3079997"/>
                </a:cubicBezTo>
                <a:cubicBezTo>
                  <a:pt x="6905813" y="3083016"/>
                  <a:pt x="6907447" y="3088512"/>
                  <a:pt x="6902484" y="3098860"/>
                </a:cubicBezTo>
                <a:cubicBezTo>
                  <a:pt x="6906871" y="3100098"/>
                  <a:pt x="6909072" y="3097363"/>
                  <a:pt x="6912363" y="3098293"/>
                </a:cubicBezTo>
                <a:cubicBezTo>
                  <a:pt x="6911258" y="3101337"/>
                  <a:pt x="6914548" y="3102265"/>
                  <a:pt x="6914541" y="3105621"/>
                </a:cubicBezTo>
                <a:cubicBezTo>
                  <a:pt x="6916190" y="3104409"/>
                  <a:pt x="6915645" y="3102577"/>
                  <a:pt x="6917839" y="3103195"/>
                </a:cubicBezTo>
                <a:cubicBezTo>
                  <a:pt x="6916734" y="3106241"/>
                  <a:pt x="6916734" y="3106241"/>
                  <a:pt x="6916734" y="3106241"/>
                </a:cubicBezTo>
                <a:cubicBezTo>
                  <a:pt x="6913996" y="3103789"/>
                  <a:pt x="6911235" y="3111401"/>
                  <a:pt x="6914525" y="3112330"/>
                </a:cubicBezTo>
                <a:cubicBezTo>
                  <a:pt x="6915076" y="3110809"/>
                  <a:pt x="6916727" y="3109596"/>
                  <a:pt x="6915622" y="3112640"/>
                </a:cubicBezTo>
                <a:cubicBezTo>
                  <a:pt x="6910683" y="3112923"/>
                  <a:pt x="6911787" y="3109879"/>
                  <a:pt x="6905199" y="3111375"/>
                </a:cubicBezTo>
                <a:cubicBezTo>
                  <a:pt x="6904093" y="3114420"/>
                  <a:pt x="6899154" y="3114703"/>
                  <a:pt x="6898050" y="3117748"/>
                </a:cubicBezTo>
                <a:cubicBezTo>
                  <a:pt x="6900788" y="3120199"/>
                  <a:pt x="6901893" y="3117155"/>
                  <a:pt x="6903541" y="3115941"/>
                </a:cubicBezTo>
                <a:cubicBezTo>
                  <a:pt x="6902436" y="3118986"/>
                  <a:pt x="6901884" y="3120510"/>
                  <a:pt x="6901333" y="3122031"/>
                </a:cubicBezTo>
                <a:cubicBezTo>
                  <a:pt x="6893111" y="3118030"/>
                  <a:pt x="6882118" y="3124998"/>
                  <a:pt x="6887635" y="3113128"/>
                </a:cubicBezTo>
                <a:cubicBezTo>
                  <a:pt x="6887082" y="3114650"/>
                  <a:pt x="6885985" y="3114339"/>
                  <a:pt x="6884888" y="3114030"/>
                </a:cubicBezTo>
                <a:cubicBezTo>
                  <a:pt x="6884888" y="3114030"/>
                  <a:pt x="6886537" y="3112818"/>
                  <a:pt x="6886537" y="3112818"/>
                </a:cubicBezTo>
                <a:cubicBezTo>
                  <a:pt x="6887089" y="3111296"/>
                  <a:pt x="6887642" y="3109773"/>
                  <a:pt x="6887642" y="3109773"/>
                </a:cubicBezTo>
                <a:cubicBezTo>
                  <a:pt x="6888747" y="3106728"/>
                  <a:pt x="6889851" y="3103685"/>
                  <a:pt x="6888209" y="3101542"/>
                </a:cubicBezTo>
                <a:cubicBezTo>
                  <a:pt x="6888209" y="3101542"/>
                  <a:pt x="6888761" y="3100020"/>
                  <a:pt x="6887666" y="3099709"/>
                </a:cubicBezTo>
                <a:cubicBezTo>
                  <a:pt x="6887120" y="3097878"/>
                  <a:pt x="6886024" y="3097568"/>
                  <a:pt x="6885480" y="3095736"/>
                </a:cubicBezTo>
                <a:cubicBezTo>
                  <a:pt x="6884382" y="3095426"/>
                  <a:pt x="6884382" y="3095426"/>
                  <a:pt x="6884935" y="3093903"/>
                </a:cubicBezTo>
                <a:cubicBezTo>
                  <a:pt x="6884935" y="3093903"/>
                  <a:pt x="6885488" y="3092382"/>
                  <a:pt x="6885488" y="3092382"/>
                </a:cubicBezTo>
                <a:cubicBezTo>
                  <a:pt x="6886040" y="3090858"/>
                  <a:pt x="6886040" y="3090858"/>
                  <a:pt x="6884942" y="3090549"/>
                </a:cubicBezTo>
                <a:cubicBezTo>
                  <a:pt x="6883845" y="3090239"/>
                  <a:pt x="6883845" y="3090239"/>
                  <a:pt x="6882198" y="3091453"/>
                </a:cubicBezTo>
                <a:cubicBezTo>
                  <a:pt x="6881645" y="3092975"/>
                  <a:pt x="6881645" y="3092975"/>
                  <a:pt x="6881645" y="3092975"/>
                </a:cubicBezTo>
                <a:cubicBezTo>
                  <a:pt x="6880548" y="3092664"/>
                  <a:pt x="6880548" y="3092664"/>
                  <a:pt x="6880548" y="3092664"/>
                </a:cubicBezTo>
                <a:cubicBezTo>
                  <a:pt x="6877810" y="3090214"/>
                  <a:pt x="6881116" y="3084433"/>
                  <a:pt x="6876728" y="3083194"/>
                </a:cubicBezTo>
                <a:cubicBezTo>
                  <a:pt x="6877281" y="3081671"/>
                  <a:pt x="6877281" y="3081671"/>
                  <a:pt x="6877281" y="3081671"/>
                </a:cubicBezTo>
                <a:cubicBezTo>
                  <a:pt x="6878930" y="3080459"/>
                  <a:pt x="6878930" y="3080459"/>
                  <a:pt x="6878930" y="3080459"/>
                </a:cubicBezTo>
                <a:cubicBezTo>
                  <a:pt x="6878386" y="3078627"/>
                  <a:pt x="6878386" y="3078627"/>
                  <a:pt x="6878386" y="3078627"/>
                </a:cubicBezTo>
                <a:cubicBezTo>
                  <a:pt x="6878386" y="3078627"/>
                  <a:pt x="6877841" y="3076795"/>
                  <a:pt x="6876745" y="3076485"/>
                </a:cubicBezTo>
                <a:cubicBezTo>
                  <a:pt x="6887175" y="3074397"/>
                  <a:pt x="6887183" y="3071041"/>
                  <a:pt x="6895429" y="3064978"/>
                </a:cubicBezTo>
                <a:cubicBezTo>
                  <a:pt x="6893235" y="3064359"/>
                  <a:pt x="6891042" y="3063739"/>
                  <a:pt x="6891594" y="3062217"/>
                </a:cubicBezTo>
                <a:cubicBezTo>
                  <a:pt x="6892691" y="3062526"/>
                  <a:pt x="6895982" y="3063457"/>
                  <a:pt x="6896533" y="3061933"/>
                </a:cubicBezTo>
                <a:cubicBezTo>
                  <a:pt x="6894347" y="3057960"/>
                  <a:pt x="6894340" y="3061314"/>
                  <a:pt x="6889952" y="3060075"/>
                </a:cubicBezTo>
                <a:cubicBezTo>
                  <a:pt x="6896550" y="3055224"/>
                  <a:pt x="6888863" y="3056411"/>
                  <a:pt x="6888318" y="3054579"/>
                </a:cubicBezTo>
                <a:cubicBezTo>
                  <a:pt x="6889977" y="3050011"/>
                  <a:pt x="6902049" y="3050065"/>
                  <a:pt x="6900960" y="3046399"/>
                </a:cubicBezTo>
                <a:cubicBezTo>
                  <a:pt x="6895461" y="3051561"/>
                  <a:pt x="6903170" y="3040311"/>
                  <a:pt x="6899325" y="3040903"/>
                </a:cubicBezTo>
                <a:cubicBezTo>
                  <a:pt x="6897125" y="3043639"/>
                  <a:pt x="6893289" y="3040877"/>
                  <a:pt x="6891641" y="3042090"/>
                </a:cubicBezTo>
                <a:cubicBezTo>
                  <a:pt x="6895491" y="3038141"/>
                  <a:pt x="6895506" y="3031433"/>
                  <a:pt x="6890030" y="3026529"/>
                </a:cubicBezTo>
                <a:cubicBezTo>
                  <a:pt x="6894433" y="3021060"/>
                  <a:pt x="6897724" y="3021989"/>
                  <a:pt x="6898836" y="3015589"/>
                </a:cubicBezTo>
                <a:cubicBezTo>
                  <a:pt x="6902663" y="3021706"/>
                  <a:pt x="6903239" y="3010120"/>
                  <a:pt x="6906522" y="3014403"/>
                </a:cubicBezTo>
                <a:cubicBezTo>
                  <a:pt x="6906530" y="3011049"/>
                  <a:pt x="6909843" y="3001914"/>
                  <a:pt x="6912581" y="3004367"/>
                </a:cubicBezTo>
                <a:cubicBezTo>
                  <a:pt x="6908754" y="2998251"/>
                  <a:pt x="6904367" y="2997011"/>
                  <a:pt x="6900525" y="2997605"/>
                </a:cubicBezTo>
                <a:cubicBezTo>
                  <a:pt x="6901067" y="2999436"/>
                  <a:pt x="6890638" y="3001525"/>
                  <a:pt x="6889525" y="3007925"/>
                </a:cubicBezTo>
                <a:cubicBezTo>
                  <a:pt x="6890621" y="3008235"/>
                  <a:pt x="6892815" y="3008854"/>
                  <a:pt x="6892263" y="3010376"/>
                </a:cubicBezTo>
                <a:cubicBezTo>
                  <a:pt x="6886771" y="3012183"/>
                  <a:pt x="6890607" y="3014944"/>
                  <a:pt x="6884018" y="3016440"/>
                </a:cubicBezTo>
                <a:cubicBezTo>
                  <a:pt x="6889525" y="3007925"/>
                  <a:pt x="6882944" y="3006067"/>
                  <a:pt x="6883513" y="2997836"/>
                </a:cubicBezTo>
                <a:cubicBezTo>
                  <a:pt x="6884617" y="2994791"/>
                  <a:pt x="6886818" y="2992054"/>
                  <a:pt x="6885722" y="2991746"/>
                </a:cubicBezTo>
                <a:cubicBezTo>
                  <a:pt x="6885729" y="2988391"/>
                  <a:pt x="6881335" y="2990507"/>
                  <a:pt x="6881886" y="2988985"/>
                </a:cubicBezTo>
                <a:cubicBezTo>
                  <a:pt x="6882438" y="2987462"/>
                  <a:pt x="6887930" y="2985656"/>
                  <a:pt x="6887387" y="2983824"/>
                </a:cubicBezTo>
                <a:cubicBezTo>
                  <a:pt x="6881358" y="2980442"/>
                  <a:pt x="6881886" y="2988985"/>
                  <a:pt x="6878044" y="2989578"/>
                </a:cubicBezTo>
                <a:cubicBezTo>
                  <a:pt x="6879148" y="2986532"/>
                  <a:pt x="6879701" y="2985010"/>
                  <a:pt x="6881349" y="2983798"/>
                </a:cubicBezTo>
                <a:cubicBezTo>
                  <a:pt x="6877514" y="2981037"/>
                  <a:pt x="6872568" y="2984673"/>
                  <a:pt x="6877514" y="2981037"/>
                </a:cubicBezTo>
                <a:cubicBezTo>
                  <a:pt x="6868188" y="2980081"/>
                  <a:pt x="6863793" y="2982195"/>
                  <a:pt x="6859406" y="2980956"/>
                </a:cubicBezTo>
                <a:cubicBezTo>
                  <a:pt x="6859406" y="2980956"/>
                  <a:pt x="6859406" y="2980956"/>
                  <a:pt x="6859959" y="2979433"/>
                </a:cubicBezTo>
                <a:cubicBezTo>
                  <a:pt x="6852825" y="2979099"/>
                  <a:pt x="6851713" y="2985497"/>
                  <a:pt x="6844044" y="2979975"/>
                </a:cubicBezTo>
                <a:cubicBezTo>
                  <a:pt x="6849534" y="2978169"/>
                  <a:pt x="6839119" y="2973549"/>
                  <a:pt x="6846805" y="2972362"/>
                </a:cubicBezTo>
                <a:cubicBezTo>
                  <a:pt x="6845148" y="2976930"/>
                  <a:pt x="6847349" y="2974196"/>
                  <a:pt x="6850095" y="2973293"/>
                </a:cubicBezTo>
                <a:cubicBezTo>
                  <a:pt x="6849543" y="2974815"/>
                  <a:pt x="6849543" y="2974815"/>
                  <a:pt x="6850639" y="2975125"/>
                </a:cubicBezTo>
                <a:cubicBezTo>
                  <a:pt x="6851184" y="2976956"/>
                  <a:pt x="6852281" y="2977265"/>
                  <a:pt x="6853930" y="2976055"/>
                </a:cubicBezTo>
                <a:cubicBezTo>
                  <a:pt x="6855579" y="2974841"/>
                  <a:pt x="6856131" y="2973319"/>
                  <a:pt x="6856131" y="2973319"/>
                </a:cubicBezTo>
                <a:cubicBezTo>
                  <a:pt x="6857229" y="2973627"/>
                  <a:pt x="6857229" y="2973627"/>
                  <a:pt x="6857229" y="2973627"/>
                </a:cubicBezTo>
                <a:cubicBezTo>
                  <a:pt x="6860528" y="2971203"/>
                  <a:pt x="6858340" y="2967228"/>
                  <a:pt x="6861094" y="2962971"/>
                </a:cubicBezTo>
                <a:cubicBezTo>
                  <a:pt x="6862191" y="2963282"/>
                  <a:pt x="6862191" y="2963282"/>
                  <a:pt x="6862744" y="2961759"/>
                </a:cubicBezTo>
                <a:cubicBezTo>
                  <a:pt x="6862744" y="2961759"/>
                  <a:pt x="6863295" y="2960238"/>
                  <a:pt x="6864392" y="2960545"/>
                </a:cubicBezTo>
                <a:cubicBezTo>
                  <a:pt x="6864392" y="2960545"/>
                  <a:pt x="6865490" y="2960857"/>
                  <a:pt x="6866587" y="2961166"/>
                </a:cubicBezTo>
                <a:cubicBezTo>
                  <a:pt x="6864930" y="2965733"/>
                  <a:pt x="6875338" y="2973708"/>
                  <a:pt x="6874226" y="2980107"/>
                </a:cubicBezTo>
                <a:cubicBezTo>
                  <a:pt x="6879172" y="2976469"/>
                  <a:pt x="6887955" y="2975592"/>
                  <a:pt x="6890701" y="2974690"/>
                </a:cubicBezTo>
                <a:cubicBezTo>
                  <a:pt x="6885224" y="2969786"/>
                  <a:pt x="6895095" y="2972574"/>
                  <a:pt x="6894006" y="2968910"/>
                </a:cubicBezTo>
                <a:cubicBezTo>
                  <a:pt x="6895103" y="2969220"/>
                  <a:pt x="6896200" y="2969530"/>
                  <a:pt x="6896752" y="2968008"/>
                </a:cubicBezTo>
                <a:cubicBezTo>
                  <a:pt x="6898929" y="2975335"/>
                  <a:pt x="6893422" y="2983850"/>
                  <a:pt x="6896705" y="2988134"/>
                </a:cubicBezTo>
                <a:cubicBezTo>
                  <a:pt x="6897258" y="2986612"/>
                  <a:pt x="6898353" y="2986922"/>
                  <a:pt x="6899994" y="2989064"/>
                </a:cubicBezTo>
                <a:cubicBezTo>
                  <a:pt x="6901652" y="2984496"/>
                  <a:pt x="6903846" y="2985116"/>
                  <a:pt x="6906046" y="2982380"/>
                </a:cubicBezTo>
                <a:cubicBezTo>
                  <a:pt x="6906585" y="2987566"/>
                  <a:pt x="6915382" y="2979982"/>
                  <a:pt x="6912091" y="2979053"/>
                </a:cubicBezTo>
                <a:cubicBezTo>
                  <a:pt x="6910444" y="2980265"/>
                  <a:pt x="6910449" y="2976911"/>
                  <a:pt x="6906599" y="2980857"/>
                </a:cubicBezTo>
                <a:cubicBezTo>
                  <a:pt x="6906608" y="2977504"/>
                  <a:pt x="6912658" y="2970821"/>
                  <a:pt x="6908273" y="2969581"/>
                </a:cubicBezTo>
                <a:cubicBezTo>
                  <a:pt x="6906622" y="2970796"/>
                  <a:pt x="6907728" y="2967751"/>
                  <a:pt x="6907735" y="2964395"/>
                </a:cubicBezTo>
                <a:cubicBezTo>
                  <a:pt x="6907735" y="2964395"/>
                  <a:pt x="6908289" y="2962873"/>
                  <a:pt x="6909385" y="2963183"/>
                </a:cubicBezTo>
                <a:cubicBezTo>
                  <a:pt x="6911579" y="2963802"/>
                  <a:pt x="6913227" y="2962589"/>
                  <a:pt x="6914876" y="2961378"/>
                </a:cubicBezTo>
                <a:cubicBezTo>
                  <a:pt x="6913779" y="2961067"/>
                  <a:pt x="6913779" y="2961067"/>
                  <a:pt x="6913779" y="2961067"/>
                </a:cubicBezTo>
                <a:cubicBezTo>
                  <a:pt x="6918175" y="2958951"/>
                  <a:pt x="6918175" y="2958951"/>
                  <a:pt x="6918175" y="2958951"/>
                </a:cubicBezTo>
                <a:cubicBezTo>
                  <a:pt x="6918727" y="2957430"/>
                  <a:pt x="6918727" y="2957430"/>
                  <a:pt x="6918727" y="2957430"/>
                </a:cubicBezTo>
                <a:cubicBezTo>
                  <a:pt x="6917630" y="2957120"/>
                  <a:pt x="6917630" y="2957120"/>
                  <a:pt x="6916533" y="2956810"/>
                </a:cubicBezTo>
                <a:cubicBezTo>
                  <a:pt x="6914884" y="2958023"/>
                  <a:pt x="6914884" y="2958023"/>
                  <a:pt x="6914884" y="2958023"/>
                </a:cubicBezTo>
                <a:cubicBezTo>
                  <a:pt x="6906662" y="2954021"/>
                  <a:pt x="6918213" y="2942179"/>
                  <a:pt x="6911087" y="2938488"/>
                </a:cubicBezTo>
                <a:cubicBezTo>
                  <a:pt x="6905053" y="2938462"/>
                  <a:pt x="6905574" y="2950358"/>
                  <a:pt x="6899536" y="2950332"/>
                </a:cubicBezTo>
                <a:cubicBezTo>
                  <a:pt x="6901731" y="2950952"/>
                  <a:pt x="6902274" y="2952783"/>
                  <a:pt x="6902820" y="2954615"/>
                </a:cubicBezTo>
                <a:cubicBezTo>
                  <a:pt x="6902820" y="2954615"/>
                  <a:pt x="6902820" y="2954615"/>
                  <a:pt x="6901724" y="2954306"/>
                </a:cubicBezTo>
                <a:cubicBezTo>
                  <a:pt x="6901724" y="2954306"/>
                  <a:pt x="6901724" y="2954306"/>
                  <a:pt x="6901171" y="2955828"/>
                </a:cubicBezTo>
                <a:cubicBezTo>
                  <a:pt x="6901171" y="2955828"/>
                  <a:pt x="6901171" y="2955828"/>
                  <a:pt x="6902267" y="2956138"/>
                </a:cubicBezTo>
                <a:cubicBezTo>
                  <a:pt x="6903365" y="2956448"/>
                  <a:pt x="6903365" y="2956448"/>
                  <a:pt x="6904462" y="2956757"/>
                </a:cubicBezTo>
                <a:cubicBezTo>
                  <a:pt x="6904462" y="2956757"/>
                  <a:pt x="6903909" y="2958279"/>
                  <a:pt x="6903909" y="2958279"/>
                </a:cubicBezTo>
                <a:cubicBezTo>
                  <a:pt x="6903357" y="2959801"/>
                  <a:pt x="6903357" y="2959801"/>
                  <a:pt x="6901706" y="2961014"/>
                </a:cubicBezTo>
                <a:cubicBezTo>
                  <a:pt x="6900058" y="2962228"/>
                  <a:pt x="6898954" y="2965272"/>
                  <a:pt x="6898402" y="2966794"/>
                </a:cubicBezTo>
                <a:cubicBezTo>
                  <a:pt x="6898402" y="2966794"/>
                  <a:pt x="6898402" y="2966794"/>
                  <a:pt x="6897305" y="2966484"/>
                </a:cubicBezTo>
                <a:cubicBezTo>
                  <a:pt x="6896206" y="2966176"/>
                  <a:pt x="6894558" y="2967386"/>
                  <a:pt x="6893462" y="2967077"/>
                </a:cubicBezTo>
                <a:cubicBezTo>
                  <a:pt x="6892924" y="2961891"/>
                  <a:pt x="6895671" y="2960989"/>
                  <a:pt x="6900065" y="2958872"/>
                </a:cubicBezTo>
                <a:cubicBezTo>
                  <a:pt x="6896775" y="2957943"/>
                  <a:pt x="6893485" y="2957014"/>
                  <a:pt x="6895142" y="2952446"/>
                </a:cubicBezTo>
                <a:cubicBezTo>
                  <a:pt x="6895142" y="2952446"/>
                  <a:pt x="6896791" y="2951234"/>
                  <a:pt x="6897342" y="2949712"/>
                </a:cubicBezTo>
                <a:cubicBezTo>
                  <a:pt x="6897342" y="2949712"/>
                  <a:pt x="6897896" y="2948190"/>
                  <a:pt x="6897351" y="2946358"/>
                </a:cubicBezTo>
                <a:cubicBezTo>
                  <a:pt x="6897903" y="2944835"/>
                  <a:pt x="6897903" y="2944835"/>
                  <a:pt x="6898457" y="2943313"/>
                </a:cubicBezTo>
                <a:cubicBezTo>
                  <a:pt x="6899553" y="2943622"/>
                  <a:pt x="6899553" y="2943622"/>
                  <a:pt x="6899553" y="2943622"/>
                </a:cubicBezTo>
                <a:cubicBezTo>
                  <a:pt x="6901746" y="2944242"/>
                  <a:pt x="6900642" y="2947288"/>
                  <a:pt x="6901738" y="2947596"/>
                </a:cubicBezTo>
                <a:cubicBezTo>
                  <a:pt x="6903395" y="2943030"/>
                  <a:pt x="6902315" y="2936010"/>
                  <a:pt x="6905612" y="2933585"/>
                </a:cubicBezTo>
                <a:cubicBezTo>
                  <a:pt x="6900127" y="2932037"/>
                  <a:pt x="6899023" y="2935082"/>
                  <a:pt x="6896830" y="2934462"/>
                </a:cubicBezTo>
                <a:cubicBezTo>
                  <a:pt x="6895733" y="2934153"/>
                  <a:pt x="6895733" y="2934153"/>
                  <a:pt x="6894636" y="2933842"/>
                </a:cubicBezTo>
                <a:cubicBezTo>
                  <a:pt x="6895189" y="2932320"/>
                  <a:pt x="6895189" y="2932320"/>
                  <a:pt x="6895189" y="2932320"/>
                </a:cubicBezTo>
                <a:cubicBezTo>
                  <a:pt x="6897935" y="2931417"/>
                  <a:pt x="6901233" y="2928992"/>
                  <a:pt x="6903434" y="2926256"/>
                </a:cubicBezTo>
                <a:cubicBezTo>
                  <a:pt x="6906180" y="2925354"/>
                  <a:pt x="6906732" y="2923831"/>
                  <a:pt x="6907285" y="2922309"/>
                </a:cubicBezTo>
                <a:cubicBezTo>
                  <a:pt x="6907837" y="2920787"/>
                  <a:pt x="6908389" y="2919265"/>
                  <a:pt x="6908389" y="2919265"/>
                </a:cubicBezTo>
                <a:cubicBezTo>
                  <a:pt x="6910038" y="2918051"/>
                  <a:pt x="6911135" y="2918362"/>
                  <a:pt x="6912232" y="2918671"/>
                </a:cubicBezTo>
                <a:cubicBezTo>
                  <a:pt x="6913329" y="2918981"/>
                  <a:pt x="6913881" y="2917459"/>
                  <a:pt x="6913881" y="2917459"/>
                </a:cubicBezTo>
                <a:cubicBezTo>
                  <a:pt x="6913337" y="2915626"/>
                  <a:pt x="6913337" y="2915626"/>
                  <a:pt x="6912240" y="2915316"/>
                </a:cubicBezTo>
                <a:cubicBezTo>
                  <a:pt x="6911144" y="2915006"/>
                  <a:pt x="6909493" y="2916219"/>
                  <a:pt x="6908397" y="2915910"/>
                </a:cubicBezTo>
                <a:cubicBezTo>
                  <a:pt x="6908950" y="2914386"/>
                  <a:pt x="6907853" y="2914077"/>
                  <a:pt x="6907853" y="2914077"/>
                </a:cubicBezTo>
                <a:cubicBezTo>
                  <a:pt x="6907853" y="2914077"/>
                  <a:pt x="6908405" y="2912556"/>
                  <a:pt x="6908405" y="2912556"/>
                </a:cubicBezTo>
                <a:cubicBezTo>
                  <a:pt x="6908413" y="2909200"/>
                  <a:pt x="6905122" y="2908271"/>
                  <a:pt x="6902928" y="2907652"/>
                </a:cubicBezTo>
                <a:cubicBezTo>
                  <a:pt x="6901281" y="2908864"/>
                  <a:pt x="6900182" y="2908555"/>
                  <a:pt x="6898533" y="2909766"/>
                </a:cubicBezTo>
                <a:cubicBezTo>
                  <a:pt x="6896884" y="2910981"/>
                  <a:pt x="6896884" y="2910981"/>
                  <a:pt x="6895788" y="2910671"/>
                </a:cubicBezTo>
                <a:cubicBezTo>
                  <a:pt x="6895788" y="2910671"/>
                  <a:pt x="6894140" y="2911883"/>
                  <a:pt x="6894140" y="2911883"/>
                </a:cubicBezTo>
                <a:cubicBezTo>
                  <a:pt x="6893042" y="2911574"/>
                  <a:pt x="6893595" y="2910050"/>
                  <a:pt x="6892499" y="2909740"/>
                </a:cubicBezTo>
                <a:cubicBezTo>
                  <a:pt x="6894147" y="2908529"/>
                  <a:pt x="6894147" y="2908529"/>
                  <a:pt x="6894699" y="2907007"/>
                </a:cubicBezTo>
                <a:cubicBezTo>
                  <a:pt x="6895243" y="2908837"/>
                  <a:pt x="6895243" y="2908837"/>
                  <a:pt x="6895243" y="2908837"/>
                </a:cubicBezTo>
                <a:cubicBezTo>
                  <a:pt x="6898542" y="2906412"/>
                  <a:pt x="6900190" y="2905200"/>
                  <a:pt x="6897452" y="2902749"/>
                </a:cubicBezTo>
                <a:cubicBezTo>
                  <a:pt x="6895804" y="2903961"/>
                  <a:pt x="6892513" y="2903032"/>
                  <a:pt x="6890864" y="2904244"/>
                </a:cubicBezTo>
                <a:cubicBezTo>
                  <a:pt x="6890864" y="2904244"/>
                  <a:pt x="6889760" y="2907290"/>
                  <a:pt x="6891953" y="2907909"/>
                </a:cubicBezTo>
                <a:cubicBezTo>
                  <a:pt x="6890856" y="2907599"/>
                  <a:pt x="6890856" y="2907599"/>
                  <a:pt x="6890304" y="2909122"/>
                </a:cubicBezTo>
                <a:cubicBezTo>
                  <a:pt x="6890304" y="2909122"/>
                  <a:pt x="6890304" y="2909122"/>
                  <a:pt x="6890849" y="2910955"/>
                </a:cubicBezTo>
                <a:cubicBezTo>
                  <a:pt x="6888656" y="2910335"/>
                  <a:pt x="6885916" y="2907882"/>
                  <a:pt x="6884812" y="2910927"/>
                </a:cubicBezTo>
                <a:cubicBezTo>
                  <a:pt x="6887550" y="2913379"/>
                  <a:pt x="6880416" y="2913043"/>
                  <a:pt x="6882603" y="2917016"/>
                </a:cubicBezTo>
                <a:cubicBezTo>
                  <a:pt x="6880962" y="2914875"/>
                  <a:pt x="6877112" y="2918822"/>
                  <a:pt x="6877103" y="2922177"/>
                </a:cubicBezTo>
                <a:cubicBezTo>
                  <a:pt x="6876550" y="2923699"/>
                  <a:pt x="6876550" y="2923699"/>
                  <a:pt x="6876550" y="2923699"/>
                </a:cubicBezTo>
                <a:cubicBezTo>
                  <a:pt x="6876005" y="2921867"/>
                  <a:pt x="6876005" y="2921867"/>
                  <a:pt x="6875463" y="2920036"/>
                </a:cubicBezTo>
                <a:cubicBezTo>
                  <a:pt x="6874364" y="2919726"/>
                  <a:pt x="6874917" y="2918203"/>
                  <a:pt x="6873821" y="2917893"/>
                </a:cubicBezTo>
                <a:cubicBezTo>
                  <a:pt x="6873821" y="2917893"/>
                  <a:pt x="6874372" y="2916372"/>
                  <a:pt x="6874372" y="2916372"/>
                </a:cubicBezTo>
                <a:cubicBezTo>
                  <a:pt x="6874372" y="2916372"/>
                  <a:pt x="6874372" y="2916372"/>
                  <a:pt x="6874926" y="2914848"/>
                </a:cubicBezTo>
                <a:cubicBezTo>
                  <a:pt x="6876574" y="2913636"/>
                  <a:pt x="6879874" y="2911211"/>
                  <a:pt x="6880976" y="2908166"/>
                </a:cubicBezTo>
                <a:cubicBezTo>
                  <a:pt x="6880976" y="2908166"/>
                  <a:pt x="6881529" y="2906644"/>
                  <a:pt x="6880432" y="2906334"/>
                </a:cubicBezTo>
                <a:cubicBezTo>
                  <a:pt x="6879335" y="2906024"/>
                  <a:pt x="6878783" y="2907546"/>
                  <a:pt x="6878783" y="2907546"/>
                </a:cubicBezTo>
                <a:cubicBezTo>
                  <a:pt x="6878232" y="2909069"/>
                  <a:pt x="6876030" y="2911804"/>
                  <a:pt x="6873284" y="2912707"/>
                </a:cubicBezTo>
                <a:cubicBezTo>
                  <a:pt x="6873284" y="2912707"/>
                  <a:pt x="6872187" y="2912396"/>
                  <a:pt x="6871091" y="2912087"/>
                </a:cubicBezTo>
                <a:cubicBezTo>
                  <a:pt x="6868368" y="2902926"/>
                  <a:pt x="6885933" y="2901173"/>
                  <a:pt x="6881017" y="2891393"/>
                </a:cubicBezTo>
                <a:cubicBezTo>
                  <a:pt x="6880464" y="2892916"/>
                  <a:pt x="6879358" y="2895960"/>
                  <a:pt x="6878263" y="2895650"/>
                </a:cubicBezTo>
                <a:cubicBezTo>
                  <a:pt x="6877182" y="2888633"/>
                  <a:pt x="6882136" y="2881639"/>
                  <a:pt x="6876653" y="2880090"/>
                </a:cubicBezTo>
                <a:cubicBezTo>
                  <a:pt x="6879951" y="2877665"/>
                  <a:pt x="6885987" y="2877691"/>
                  <a:pt x="6889285" y="2875267"/>
                </a:cubicBezTo>
                <a:cubicBezTo>
                  <a:pt x="6885995" y="2874338"/>
                  <a:pt x="6879958" y="2874311"/>
                  <a:pt x="6883810" y="2870363"/>
                </a:cubicBezTo>
                <a:cubicBezTo>
                  <a:pt x="6884906" y="2870673"/>
                  <a:pt x="6885449" y="2872506"/>
                  <a:pt x="6887100" y="2871293"/>
                </a:cubicBezTo>
                <a:cubicBezTo>
                  <a:pt x="6884913" y="2867318"/>
                  <a:pt x="6884377" y="2862132"/>
                  <a:pt x="6888779" y="2856662"/>
                </a:cubicBezTo>
                <a:cubicBezTo>
                  <a:pt x="6889332" y="2855139"/>
                  <a:pt x="6890429" y="2855449"/>
                  <a:pt x="6891526" y="2855759"/>
                </a:cubicBezTo>
                <a:lnTo>
                  <a:pt x="6892621" y="2856069"/>
                </a:lnTo>
                <a:cubicBezTo>
                  <a:pt x="6892071" y="2857590"/>
                  <a:pt x="6884930" y="2860609"/>
                  <a:pt x="6888220" y="2861538"/>
                </a:cubicBezTo>
                <a:cubicBezTo>
                  <a:pt x="6891518" y="2859115"/>
                  <a:pt x="6889300" y="2868558"/>
                  <a:pt x="6895336" y="2868584"/>
                </a:cubicBezTo>
                <a:cubicBezTo>
                  <a:pt x="6895889" y="2867061"/>
                  <a:pt x="6895896" y="2863708"/>
                  <a:pt x="6898091" y="2864327"/>
                </a:cubicBezTo>
                <a:cubicBezTo>
                  <a:pt x="6897538" y="2865849"/>
                  <a:pt x="6899731" y="2866469"/>
                  <a:pt x="6901381" y="2865255"/>
                </a:cubicBezTo>
                <a:cubicBezTo>
                  <a:pt x="6901925" y="2867088"/>
                  <a:pt x="6903567" y="2869230"/>
                  <a:pt x="6905761" y="2869850"/>
                </a:cubicBezTo>
                <a:cubicBezTo>
                  <a:pt x="6905761" y="2869850"/>
                  <a:pt x="6906857" y="2870159"/>
                  <a:pt x="6906857" y="2870159"/>
                </a:cubicBezTo>
                <a:cubicBezTo>
                  <a:pt x="6907410" y="2868637"/>
                  <a:pt x="6907410" y="2868637"/>
                  <a:pt x="6907410" y="2868637"/>
                </a:cubicBezTo>
                <a:cubicBezTo>
                  <a:pt x="6905769" y="2866495"/>
                  <a:pt x="6904672" y="2866185"/>
                  <a:pt x="6904127" y="2864352"/>
                </a:cubicBezTo>
                <a:cubicBezTo>
                  <a:pt x="6905224" y="2864663"/>
                  <a:pt x="6905224" y="2864663"/>
                  <a:pt x="6905224" y="2864663"/>
                </a:cubicBezTo>
                <a:cubicBezTo>
                  <a:pt x="6912365" y="2861645"/>
                  <a:pt x="6899196" y="2861283"/>
                  <a:pt x="6903046" y="2857335"/>
                </a:cubicBezTo>
                <a:cubicBezTo>
                  <a:pt x="6900852" y="2856714"/>
                  <a:pt x="6900852" y="2856714"/>
                  <a:pt x="6900852" y="2856714"/>
                </a:cubicBezTo>
                <a:cubicBezTo>
                  <a:pt x="6902501" y="2855502"/>
                  <a:pt x="6903054" y="2853979"/>
                  <a:pt x="6903606" y="2852458"/>
                </a:cubicBezTo>
                <a:cubicBezTo>
                  <a:pt x="6905254" y="2851245"/>
                  <a:pt x="6906352" y="2851554"/>
                  <a:pt x="6906896" y="2853385"/>
                </a:cubicBezTo>
                <a:cubicBezTo>
                  <a:pt x="6905247" y="2854599"/>
                  <a:pt x="6904687" y="2859476"/>
                  <a:pt x="6909074" y="2860716"/>
                </a:cubicBezTo>
                <a:cubicBezTo>
                  <a:pt x="6909619" y="2862547"/>
                  <a:pt x="6909066" y="2864070"/>
                  <a:pt x="6909612" y="2865902"/>
                </a:cubicBezTo>
                <a:cubicBezTo>
                  <a:pt x="6910708" y="2866211"/>
                  <a:pt x="6910708" y="2866211"/>
                  <a:pt x="6911804" y="2866522"/>
                </a:cubicBezTo>
                <a:cubicBezTo>
                  <a:pt x="6912356" y="2864999"/>
                  <a:pt x="6912356" y="2864999"/>
                  <a:pt x="6912356" y="2864999"/>
                </a:cubicBezTo>
                <a:cubicBezTo>
                  <a:pt x="6911813" y="2863167"/>
                  <a:pt x="6911813" y="2863167"/>
                  <a:pt x="6911268" y="2861335"/>
                </a:cubicBezTo>
                <a:cubicBezTo>
                  <a:pt x="6912365" y="2861645"/>
                  <a:pt x="6912365" y="2861645"/>
                  <a:pt x="6912365" y="2861645"/>
                </a:cubicBezTo>
                <a:cubicBezTo>
                  <a:pt x="6918937" y="2866857"/>
                  <a:pt x="6914558" y="2862264"/>
                  <a:pt x="6913470" y="2858599"/>
                </a:cubicBezTo>
                <a:cubicBezTo>
                  <a:pt x="6912924" y="2856767"/>
                  <a:pt x="6912924" y="2856767"/>
                  <a:pt x="6912924" y="2856767"/>
                </a:cubicBezTo>
                <a:cubicBezTo>
                  <a:pt x="6914022" y="2857077"/>
                  <a:pt x="6915119" y="2857387"/>
                  <a:pt x="6916214" y="2857696"/>
                </a:cubicBezTo>
                <a:cubicBezTo>
                  <a:pt x="6918409" y="2858316"/>
                  <a:pt x="6920602" y="2858935"/>
                  <a:pt x="6922796" y="2859555"/>
                </a:cubicBezTo>
                <a:cubicBezTo>
                  <a:pt x="6922796" y="2859555"/>
                  <a:pt x="6922243" y="2861078"/>
                  <a:pt x="6922243" y="2861078"/>
                </a:cubicBezTo>
                <a:cubicBezTo>
                  <a:pt x="6922787" y="2862910"/>
                  <a:pt x="6922236" y="2864432"/>
                  <a:pt x="6921685" y="2865954"/>
                </a:cubicBezTo>
                <a:cubicBezTo>
                  <a:pt x="6921131" y="2867476"/>
                  <a:pt x="6921131" y="2867476"/>
                  <a:pt x="6920580" y="2869000"/>
                </a:cubicBezTo>
                <a:cubicBezTo>
                  <a:pt x="6920580" y="2869000"/>
                  <a:pt x="6921124" y="2870831"/>
                  <a:pt x="6922220" y="2871141"/>
                </a:cubicBezTo>
                <a:cubicBezTo>
                  <a:pt x="6923316" y="2871452"/>
                  <a:pt x="6924966" y="2870237"/>
                  <a:pt x="6924966" y="2870237"/>
                </a:cubicBezTo>
                <a:cubicBezTo>
                  <a:pt x="6924422" y="2868407"/>
                  <a:pt x="6925519" y="2868716"/>
                  <a:pt x="6926071" y="2867194"/>
                </a:cubicBezTo>
                <a:cubicBezTo>
                  <a:pt x="6926071" y="2867194"/>
                  <a:pt x="6926623" y="2865670"/>
                  <a:pt x="6926623" y="2865670"/>
                </a:cubicBezTo>
                <a:cubicBezTo>
                  <a:pt x="6927175" y="2864148"/>
                  <a:pt x="6927184" y="2860794"/>
                  <a:pt x="6926637" y="2858962"/>
                </a:cubicBezTo>
                <a:cubicBezTo>
                  <a:pt x="6925541" y="2858653"/>
                  <a:pt x="6926095" y="2857130"/>
                  <a:pt x="6927744" y="2855917"/>
                </a:cubicBezTo>
                <a:cubicBezTo>
                  <a:pt x="6927744" y="2855917"/>
                  <a:pt x="6928840" y="2856227"/>
                  <a:pt x="6930490" y="2855014"/>
                </a:cubicBezTo>
                <a:cubicBezTo>
                  <a:pt x="6930490" y="2855014"/>
                  <a:pt x="6931041" y="2853492"/>
                  <a:pt x="6931041" y="2853492"/>
                </a:cubicBezTo>
                <a:cubicBezTo>
                  <a:pt x="6931041" y="2853492"/>
                  <a:pt x="6929945" y="2853182"/>
                  <a:pt x="6928848" y="2852872"/>
                </a:cubicBezTo>
                <a:cubicBezTo>
                  <a:pt x="6928296" y="2854395"/>
                  <a:pt x="6927198" y="2854085"/>
                  <a:pt x="6926102" y="2853776"/>
                </a:cubicBezTo>
                <a:cubicBezTo>
                  <a:pt x="6925550" y="2855298"/>
                  <a:pt x="6925550" y="2855298"/>
                  <a:pt x="6925550" y="2855298"/>
                </a:cubicBezTo>
                <a:cubicBezTo>
                  <a:pt x="6924453" y="2854988"/>
                  <a:pt x="6923899" y="2856511"/>
                  <a:pt x="6923348" y="2858033"/>
                </a:cubicBezTo>
                <a:cubicBezTo>
                  <a:pt x="6921155" y="2857413"/>
                  <a:pt x="6918961" y="2856794"/>
                  <a:pt x="6916767" y="2856174"/>
                </a:cubicBezTo>
                <a:cubicBezTo>
                  <a:pt x="6916767" y="2856174"/>
                  <a:pt x="6915671" y="2855865"/>
                  <a:pt x="6914573" y="2855555"/>
                </a:cubicBezTo>
                <a:cubicBezTo>
                  <a:pt x="6915127" y="2854033"/>
                  <a:pt x="6915127" y="2854033"/>
                  <a:pt x="6915127" y="2854033"/>
                </a:cubicBezTo>
                <a:cubicBezTo>
                  <a:pt x="6915679" y="2852510"/>
                  <a:pt x="6916231" y="2850987"/>
                  <a:pt x="6916231" y="2850987"/>
                </a:cubicBezTo>
                <a:cubicBezTo>
                  <a:pt x="6915687" y="2849155"/>
                  <a:pt x="6915687" y="2849155"/>
                  <a:pt x="6915687" y="2849155"/>
                </a:cubicBezTo>
                <a:cubicBezTo>
                  <a:pt x="6916239" y="2847632"/>
                  <a:pt x="6915694" y="2845800"/>
                  <a:pt x="6914597" y="2845490"/>
                </a:cubicBezTo>
                <a:cubicBezTo>
                  <a:pt x="6912947" y="2846704"/>
                  <a:pt x="6911851" y="2846394"/>
                  <a:pt x="6911299" y="2847916"/>
                </a:cubicBezTo>
                <a:cubicBezTo>
                  <a:pt x="6912396" y="2848226"/>
                  <a:pt x="6911844" y="2849748"/>
                  <a:pt x="6911844" y="2849748"/>
                </a:cubicBezTo>
                <a:cubicBezTo>
                  <a:pt x="6911292" y="2851272"/>
                  <a:pt x="6911292" y="2851272"/>
                  <a:pt x="6910738" y="2852793"/>
                </a:cubicBezTo>
                <a:cubicBezTo>
                  <a:pt x="6909642" y="2852483"/>
                  <a:pt x="6909642" y="2852483"/>
                  <a:pt x="6909642" y="2852483"/>
                </a:cubicBezTo>
                <a:cubicBezTo>
                  <a:pt x="6908001" y="2850342"/>
                  <a:pt x="6904710" y="2849412"/>
                  <a:pt x="6901965" y="2850315"/>
                </a:cubicBezTo>
                <a:cubicBezTo>
                  <a:pt x="6901413" y="2851838"/>
                  <a:pt x="6901413" y="2851838"/>
                  <a:pt x="6901413" y="2851838"/>
                </a:cubicBezTo>
                <a:cubicBezTo>
                  <a:pt x="6900860" y="2853360"/>
                  <a:pt x="6900860" y="2853360"/>
                  <a:pt x="6900860" y="2853360"/>
                </a:cubicBezTo>
                <a:cubicBezTo>
                  <a:pt x="6899764" y="2853050"/>
                  <a:pt x="6898666" y="2852741"/>
                  <a:pt x="6898122" y="2850909"/>
                </a:cubicBezTo>
                <a:cubicBezTo>
                  <a:pt x="6897025" y="2850599"/>
                  <a:pt x="6897025" y="2850599"/>
                  <a:pt x="6897025" y="2850599"/>
                </a:cubicBezTo>
                <a:cubicBezTo>
                  <a:pt x="6897577" y="2849077"/>
                  <a:pt x="6899227" y="2847863"/>
                  <a:pt x="6899227" y="2847863"/>
                </a:cubicBezTo>
                <a:cubicBezTo>
                  <a:pt x="6899778" y="2846342"/>
                  <a:pt x="6900332" y="2844819"/>
                  <a:pt x="6900332" y="2844819"/>
                </a:cubicBezTo>
                <a:cubicBezTo>
                  <a:pt x="6900332" y="2844819"/>
                  <a:pt x="6900883" y="2843298"/>
                  <a:pt x="6900883" y="2843298"/>
                </a:cubicBezTo>
                <a:cubicBezTo>
                  <a:pt x="6900883" y="2843298"/>
                  <a:pt x="6901436" y="2841775"/>
                  <a:pt x="6900340" y="2841464"/>
                </a:cubicBezTo>
                <a:cubicBezTo>
                  <a:pt x="6899242" y="2841155"/>
                  <a:pt x="6898146" y="2840845"/>
                  <a:pt x="6896496" y="2842058"/>
                </a:cubicBezTo>
                <a:cubicBezTo>
                  <a:pt x="6895943" y="2843580"/>
                  <a:pt x="6895943" y="2843580"/>
                  <a:pt x="6894295" y="2844792"/>
                </a:cubicBezTo>
                <a:cubicBezTo>
                  <a:pt x="6893742" y="2846315"/>
                  <a:pt x="6893742" y="2846315"/>
                  <a:pt x="6893742" y="2846315"/>
                </a:cubicBezTo>
                <a:cubicBezTo>
                  <a:pt x="6891549" y="2845695"/>
                  <a:pt x="6890453" y="2845386"/>
                  <a:pt x="6888258" y="2844767"/>
                </a:cubicBezTo>
                <a:cubicBezTo>
                  <a:pt x="6887161" y="2844457"/>
                  <a:pt x="6887161" y="2844457"/>
                  <a:pt x="6887161" y="2844457"/>
                </a:cubicBezTo>
                <a:cubicBezTo>
                  <a:pt x="6885512" y="2845668"/>
                  <a:pt x="6885512" y="2845668"/>
                  <a:pt x="6882767" y="2846572"/>
                </a:cubicBezTo>
                <a:cubicBezTo>
                  <a:pt x="6883319" y="2845050"/>
                  <a:pt x="6883319" y="2845050"/>
                  <a:pt x="6883319" y="2845050"/>
                </a:cubicBezTo>
                <a:cubicBezTo>
                  <a:pt x="6883319" y="2845050"/>
                  <a:pt x="6882222" y="2844740"/>
                  <a:pt x="6882222" y="2844740"/>
                </a:cubicBezTo>
                <a:cubicBezTo>
                  <a:pt x="6886073" y="2840792"/>
                  <a:pt x="6887729" y="2836225"/>
                  <a:pt x="6889387" y="2831659"/>
                </a:cubicBezTo>
                <a:cubicBezTo>
                  <a:pt x="6890490" y="2828613"/>
                  <a:pt x="6891595" y="2825569"/>
                  <a:pt x="6893797" y="2822834"/>
                </a:cubicBezTo>
                <a:cubicBezTo>
                  <a:pt x="6893797" y="2822834"/>
                  <a:pt x="6894893" y="2823143"/>
                  <a:pt x="6895990" y="2823452"/>
                </a:cubicBezTo>
                <a:cubicBezTo>
                  <a:pt x="6898737" y="2822550"/>
                  <a:pt x="6902027" y="2823479"/>
                  <a:pt x="6903684" y="2818913"/>
                </a:cubicBezTo>
                <a:cubicBezTo>
                  <a:pt x="6904237" y="2817390"/>
                  <a:pt x="6903140" y="2817079"/>
                  <a:pt x="6902043" y="2816770"/>
                </a:cubicBezTo>
                <a:cubicBezTo>
                  <a:pt x="6900946" y="2816460"/>
                  <a:pt x="6899297" y="2817672"/>
                  <a:pt x="6899297" y="2817672"/>
                </a:cubicBezTo>
                <a:cubicBezTo>
                  <a:pt x="6898744" y="2819196"/>
                  <a:pt x="6898744" y="2819196"/>
                  <a:pt x="6896551" y="2818576"/>
                </a:cubicBezTo>
                <a:cubicBezTo>
                  <a:pt x="6894903" y="2819789"/>
                  <a:pt x="6892709" y="2819169"/>
                  <a:pt x="6891611" y="2818859"/>
                </a:cubicBezTo>
                <a:cubicBezTo>
                  <a:pt x="6891058" y="2820381"/>
                  <a:pt x="6891058" y="2820381"/>
                  <a:pt x="6891058" y="2820381"/>
                </a:cubicBezTo>
                <a:cubicBezTo>
                  <a:pt x="6888859" y="2823117"/>
                  <a:pt x="6887201" y="2827683"/>
                  <a:pt x="6885000" y="2830418"/>
                </a:cubicBezTo>
                <a:cubicBezTo>
                  <a:pt x="6883341" y="2834987"/>
                  <a:pt x="6881685" y="2839553"/>
                  <a:pt x="6879484" y="2842288"/>
                </a:cubicBezTo>
                <a:cubicBezTo>
                  <a:pt x="6871263" y="2838287"/>
                  <a:pt x="6875090" y="2844403"/>
                  <a:pt x="6871246" y="2844996"/>
                </a:cubicBezTo>
                <a:cubicBezTo>
                  <a:pt x="6875098" y="2841049"/>
                  <a:pt x="6865763" y="2843448"/>
                  <a:pt x="6867420" y="2838881"/>
                </a:cubicBezTo>
                <a:cubicBezTo>
                  <a:pt x="6869612" y="2839500"/>
                  <a:pt x="6870709" y="2839810"/>
                  <a:pt x="6871263" y="2838287"/>
                </a:cubicBezTo>
                <a:cubicBezTo>
                  <a:pt x="6870166" y="2837977"/>
                  <a:pt x="6870166" y="2837977"/>
                  <a:pt x="6870166" y="2837977"/>
                </a:cubicBezTo>
                <a:cubicBezTo>
                  <a:pt x="6871815" y="2836765"/>
                  <a:pt x="6873463" y="2835553"/>
                  <a:pt x="6874016" y="2834031"/>
                </a:cubicBezTo>
                <a:cubicBezTo>
                  <a:pt x="6874568" y="2832507"/>
                  <a:pt x="6874568" y="2832507"/>
                  <a:pt x="6875120" y="2830985"/>
                </a:cubicBezTo>
                <a:cubicBezTo>
                  <a:pt x="6875120" y="2830985"/>
                  <a:pt x="6874576" y="2829153"/>
                  <a:pt x="6873480" y="2828842"/>
                </a:cubicBezTo>
                <a:cubicBezTo>
                  <a:pt x="6874584" y="2825798"/>
                  <a:pt x="6874584" y="2825798"/>
                  <a:pt x="6874584" y="2825798"/>
                </a:cubicBezTo>
                <a:cubicBezTo>
                  <a:pt x="6875688" y="2822754"/>
                  <a:pt x="6876241" y="2821232"/>
                  <a:pt x="6877889" y="2820020"/>
                </a:cubicBezTo>
                <a:cubicBezTo>
                  <a:pt x="6878443" y="2818497"/>
                  <a:pt x="6880091" y="2817284"/>
                  <a:pt x="6880645" y="2815762"/>
                </a:cubicBezTo>
                <a:cubicBezTo>
                  <a:pt x="6880645" y="2815762"/>
                  <a:pt x="6880098" y="2813929"/>
                  <a:pt x="6880098" y="2813929"/>
                </a:cubicBezTo>
                <a:cubicBezTo>
                  <a:pt x="6879002" y="2813620"/>
                  <a:pt x="6878449" y="2815143"/>
                  <a:pt x="6878449" y="2815143"/>
                </a:cubicBezTo>
                <a:cubicBezTo>
                  <a:pt x="6877897" y="2816665"/>
                  <a:pt x="6876248" y="2817877"/>
                  <a:pt x="6875695" y="2819400"/>
                </a:cubicBezTo>
                <a:cubicBezTo>
                  <a:pt x="6874047" y="2820612"/>
                  <a:pt x="6873495" y="2822134"/>
                  <a:pt x="6872943" y="2823657"/>
                </a:cubicBezTo>
                <a:cubicBezTo>
                  <a:pt x="6870757" y="2819683"/>
                  <a:pt x="6870757" y="2819683"/>
                  <a:pt x="6870757" y="2819683"/>
                </a:cubicBezTo>
                <a:cubicBezTo>
                  <a:pt x="6871853" y="2819992"/>
                  <a:pt x="6871853" y="2819992"/>
                  <a:pt x="6871853" y="2819992"/>
                </a:cubicBezTo>
                <a:cubicBezTo>
                  <a:pt x="6875703" y="2816044"/>
                  <a:pt x="6872974" y="2810239"/>
                  <a:pt x="6877920" y="2806600"/>
                </a:cubicBezTo>
                <a:cubicBezTo>
                  <a:pt x="6868595" y="2805645"/>
                  <a:pt x="6879026" y="2803556"/>
                  <a:pt x="6875190" y="2800795"/>
                </a:cubicBezTo>
                <a:cubicBezTo>
                  <a:pt x="6873542" y="2802007"/>
                  <a:pt x="6871892" y="2803220"/>
                  <a:pt x="6868603" y="2802291"/>
                </a:cubicBezTo>
                <a:cubicBezTo>
                  <a:pt x="6871901" y="2799866"/>
                  <a:pt x="6872461" y="2794990"/>
                  <a:pt x="6875206" y="2794087"/>
                </a:cubicBezTo>
                <a:cubicBezTo>
                  <a:pt x="6874117" y="2790421"/>
                  <a:pt x="6870266" y="2794369"/>
                  <a:pt x="6871372" y="2791325"/>
                </a:cubicBezTo>
                <a:cubicBezTo>
                  <a:pt x="6872469" y="2791634"/>
                  <a:pt x="6873021" y="2790112"/>
                  <a:pt x="6872475" y="2788280"/>
                </a:cubicBezTo>
                <a:cubicBezTo>
                  <a:pt x="6876856" y="2792873"/>
                  <a:pt x="6872485" y="2784926"/>
                  <a:pt x="6878520" y="2784951"/>
                </a:cubicBezTo>
                <a:cubicBezTo>
                  <a:pt x="6873588" y="2781881"/>
                  <a:pt x="6881827" y="2779171"/>
                  <a:pt x="6878544" y="2774888"/>
                </a:cubicBezTo>
                <a:cubicBezTo>
                  <a:pt x="6879640" y="2775199"/>
                  <a:pt x="6879640" y="2775199"/>
                  <a:pt x="6879640" y="2775199"/>
                </a:cubicBezTo>
                <a:cubicBezTo>
                  <a:pt x="6879640" y="2775199"/>
                  <a:pt x="6880737" y="2775507"/>
                  <a:pt x="6881290" y="2773985"/>
                </a:cubicBezTo>
                <a:cubicBezTo>
                  <a:pt x="6881290" y="2773985"/>
                  <a:pt x="6880194" y="2773676"/>
                  <a:pt x="6880194" y="2773676"/>
                </a:cubicBezTo>
                <a:lnTo>
                  <a:pt x="6877998" y="2773056"/>
                </a:lnTo>
                <a:cubicBezTo>
                  <a:pt x="6879104" y="2770012"/>
                  <a:pt x="6878030" y="2759638"/>
                  <a:pt x="6885171" y="2756619"/>
                </a:cubicBezTo>
                <a:cubicBezTo>
                  <a:pt x="6880239" y="2753549"/>
                  <a:pt x="6882433" y="2754168"/>
                  <a:pt x="6878038" y="2756283"/>
                </a:cubicBezTo>
                <a:cubicBezTo>
                  <a:pt x="6881345" y="2750505"/>
                  <a:pt x="6885739" y="2748387"/>
                  <a:pt x="6884650" y="2744724"/>
                </a:cubicBezTo>
                <a:lnTo>
                  <a:pt x="6883554" y="2744415"/>
                </a:lnTo>
                <a:cubicBezTo>
                  <a:pt x="6884650" y="2744724"/>
                  <a:pt x="6885203" y="2743201"/>
                  <a:pt x="6885203" y="2743201"/>
                </a:cubicBezTo>
                <a:cubicBezTo>
                  <a:pt x="6886308" y="2740157"/>
                  <a:pt x="6885762" y="2738324"/>
                  <a:pt x="6885218" y="2736492"/>
                </a:cubicBezTo>
                <a:cubicBezTo>
                  <a:pt x="6885218" y="2736492"/>
                  <a:pt x="6885218" y="2736492"/>
                  <a:pt x="6885771" y="2734971"/>
                </a:cubicBezTo>
                <a:cubicBezTo>
                  <a:pt x="6885771" y="2734971"/>
                  <a:pt x="6884674" y="2734661"/>
                  <a:pt x="6884674" y="2734661"/>
                </a:cubicBezTo>
                <a:cubicBezTo>
                  <a:pt x="6886322" y="2733447"/>
                  <a:pt x="6886322" y="2733447"/>
                  <a:pt x="6886874" y="2731926"/>
                </a:cubicBezTo>
                <a:cubicBezTo>
                  <a:pt x="6885777" y="2731616"/>
                  <a:pt x="6885777" y="2731616"/>
                  <a:pt x="6885777" y="2731616"/>
                </a:cubicBezTo>
                <a:cubicBezTo>
                  <a:pt x="6883584" y="2730996"/>
                  <a:pt x="6884136" y="2729473"/>
                  <a:pt x="6883592" y="2727641"/>
                </a:cubicBezTo>
                <a:cubicBezTo>
                  <a:pt x="6883048" y="2725809"/>
                  <a:pt x="6881951" y="2725500"/>
                  <a:pt x="6880310" y="2723358"/>
                </a:cubicBezTo>
                <a:cubicBezTo>
                  <a:pt x="6877565" y="2724260"/>
                  <a:pt x="6875915" y="2725472"/>
                  <a:pt x="6874267" y="2726686"/>
                </a:cubicBezTo>
                <a:cubicBezTo>
                  <a:pt x="6874809" y="2728518"/>
                  <a:pt x="6874809" y="2728518"/>
                  <a:pt x="6874809" y="2728518"/>
                </a:cubicBezTo>
                <a:cubicBezTo>
                  <a:pt x="6875908" y="2728828"/>
                  <a:pt x="6875908" y="2728828"/>
                  <a:pt x="6875908" y="2728828"/>
                </a:cubicBezTo>
                <a:cubicBezTo>
                  <a:pt x="6875355" y="2730350"/>
                  <a:pt x="6874250" y="2733396"/>
                  <a:pt x="6873698" y="2734917"/>
                </a:cubicBezTo>
                <a:cubicBezTo>
                  <a:pt x="6875339" y="2737059"/>
                  <a:pt x="6875339" y="2737059"/>
                  <a:pt x="6876436" y="2737369"/>
                </a:cubicBezTo>
                <a:cubicBezTo>
                  <a:pt x="6872585" y="2741317"/>
                  <a:pt x="6874779" y="2741937"/>
                  <a:pt x="6870384" y="2744052"/>
                </a:cubicBezTo>
                <a:cubicBezTo>
                  <a:pt x="6874772" y="2745292"/>
                  <a:pt x="6872569" y="2748026"/>
                  <a:pt x="6873113" y="2749857"/>
                </a:cubicBezTo>
                <a:cubicBezTo>
                  <a:pt x="6872016" y="2749548"/>
                  <a:pt x="6871473" y="2747715"/>
                  <a:pt x="6869823" y="2748929"/>
                </a:cubicBezTo>
                <a:cubicBezTo>
                  <a:pt x="6867606" y="2758372"/>
                  <a:pt x="6864300" y="2764152"/>
                  <a:pt x="6862092" y="2770242"/>
                </a:cubicBezTo>
                <a:cubicBezTo>
                  <a:pt x="6862092" y="2770242"/>
                  <a:pt x="6860443" y="2771454"/>
                  <a:pt x="6860443" y="2771454"/>
                </a:cubicBezTo>
                <a:cubicBezTo>
                  <a:pt x="6858249" y="2770835"/>
                  <a:pt x="6855503" y="2771738"/>
                  <a:pt x="6856047" y="2773570"/>
                </a:cubicBezTo>
                <a:cubicBezTo>
                  <a:pt x="6856047" y="2773570"/>
                  <a:pt x="6855495" y="2775091"/>
                  <a:pt x="6855495" y="2775091"/>
                </a:cubicBezTo>
                <a:cubicBezTo>
                  <a:pt x="6857135" y="2777234"/>
                  <a:pt x="6859330" y="2777853"/>
                  <a:pt x="6859874" y="2779686"/>
                </a:cubicBezTo>
                <a:cubicBezTo>
                  <a:pt x="6858778" y="2779377"/>
                  <a:pt x="6858778" y="2779377"/>
                  <a:pt x="6858778" y="2779377"/>
                </a:cubicBezTo>
                <a:cubicBezTo>
                  <a:pt x="6858771" y="2782731"/>
                  <a:pt x="6858217" y="2784253"/>
                  <a:pt x="6860948" y="2790060"/>
                </a:cubicBezTo>
                <a:cubicBezTo>
                  <a:pt x="6857121" y="2783943"/>
                  <a:pt x="6858171" y="2804380"/>
                  <a:pt x="6848845" y="2803424"/>
                </a:cubicBezTo>
                <a:cubicBezTo>
                  <a:pt x="6851598" y="2799167"/>
                  <a:pt x="6848307" y="2798237"/>
                  <a:pt x="6849412" y="2795193"/>
                </a:cubicBezTo>
                <a:cubicBezTo>
                  <a:pt x="6848315" y="2794884"/>
                  <a:pt x="6846121" y="2794264"/>
                  <a:pt x="6845569" y="2795787"/>
                </a:cubicBezTo>
                <a:cubicBezTo>
                  <a:pt x="6845024" y="2793955"/>
                  <a:pt x="6845024" y="2793955"/>
                  <a:pt x="6845577" y="2792432"/>
                </a:cubicBezTo>
                <a:cubicBezTo>
                  <a:pt x="6845577" y="2792432"/>
                  <a:pt x="6845577" y="2792432"/>
                  <a:pt x="6844480" y="2792122"/>
                </a:cubicBezTo>
                <a:cubicBezTo>
                  <a:pt x="6845032" y="2790600"/>
                  <a:pt x="6843382" y="2791811"/>
                  <a:pt x="6843382" y="2791811"/>
                </a:cubicBezTo>
                <a:cubicBezTo>
                  <a:pt x="6842832" y="2793334"/>
                  <a:pt x="6843375" y="2795167"/>
                  <a:pt x="6843921" y="2796998"/>
                </a:cubicBezTo>
                <a:cubicBezTo>
                  <a:pt x="6843921" y="2796998"/>
                  <a:pt x="6843367" y="2798521"/>
                  <a:pt x="6842816" y="2800044"/>
                </a:cubicBezTo>
                <a:cubicBezTo>
                  <a:pt x="6841718" y="2799734"/>
                  <a:pt x="6842272" y="2798211"/>
                  <a:pt x="6841175" y="2797901"/>
                </a:cubicBezTo>
                <a:cubicBezTo>
                  <a:pt x="6841727" y="2796380"/>
                  <a:pt x="6842279" y="2794857"/>
                  <a:pt x="6840630" y="2796069"/>
                </a:cubicBezTo>
                <a:cubicBezTo>
                  <a:pt x="6839533" y="2795760"/>
                  <a:pt x="6838437" y="2795450"/>
                  <a:pt x="6837340" y="2795140"/>
                </a:cubicBezTo>
                <a:cubicBezTo>
                  <a:pt x="6838444" y="2792096"/>
                  <a:pt x="6840086" y="2794238"/>
                  <a:pt x="6841734" y="2793025"/>
                </a:cubicBezTo>
                <a:cubicBezTo>
                  <a:pt x="6840093" y="2790883"/>
                  <a:pt x="6837349" y="2791786"/>
                  <a:pt x="6836802" y="2789953"/>
                </a:cubicBezTo>
                <a:cubicBezTo>
                  <a:pt x="6839549" y="2789050"/>
                  <a:pt x="6843951" y="2783581"/>
                  <a:pt x="6841206" y="2784485"/>
                </a:cubicBezTo>
                <a:cubicBezTo>
                  <a:pt x="6840653" y="2786006"/>
                  <a:pt x="6839012" y="2783864"/>
                  <a:pt x="6837916" y="2783555"/>
                </a:cubicBezTo>
                <a:cubicBezTo>
                  <a:pt x="6837371" y="2781722"/>
                  <a:pt x="6836827" y="2779890"/>
                  <a:pt x="6835730" y="2779580"/>
                </a:cubicBezTo>
                <a:cubicBezTo>
                  <a:pt x="6836282" y="2778058"/>
                  <a:pt x="6835184" y="2777747"/>
                  <a:pt x="6835184" y="2777747"/>
                </a:cubicBezTo>
                <a:cubicBezTo>
                  <a:pt x="6836834" y="2776536"/>
                  <a:pt x="6836834" y="2776536"/>
                  <a:pt x="6837930" y="2776845"/>
                </a:cubicBezTo>
                <a:cubicBezTo>
                  <a:pt x="6838483" y="2775324"/>
                  <a:pt x="6838483" y="2775324"/>
                  <a:pt x="6839580" y="2775633"/>
                </a:cubicBezTo>
                <a:cubicBezTo>
                  <a:pt x="6839580" y="2775633"/>
                  <a:pt x="6839580" y="2775633"/>
                  <a:pt x="6840132" y="2774110"/>
                </a:cubicBezTo>
                <a:cubicBezTo>
                  <a:pt x="6839587" y="2772279"/>
                  <a:pt x="6838491" y="2771968"/>
                  <a:pt x="6838491" y="2771968"/>
                </a:cubicBezTo>
                <a:cubicBezTo>
                  <a:pt x="6836843" y="2773182"/>
                  <a:pt x="6836843" y="2773182"/>
                  <a:pt x="6836843" y="2773182"/>
                </a:cubicBezTo>
                <a:cubicBezTo>
                  <a:pt x="6835745" y="2772871"/>
                  <a:pt x="6835745" y="2772871"/>
                  <a:pt x="6834096" y="2774084"/>
                </a:cubicBezTo>
                <a:cubicBezTo>
                  <a:pt x="6833000" y="2773775"/>
                  <a:pt x="6833000" y="2773775"/>
                  <a:pt x="6831903" y="2773465"/>
                </a:cubicBezTo>
                <a:cubicBezTo>
                  <a:pt x="6833007" y="2770421"/>
                  <a:pt x="6830261" y="2771324"/>
                  <a:pt x="6830813" y="2769800"/>
                </a:cubicBezTo>
                <a:cubicBezTo>
                  <a:pt x="6833007" y="2770421"/>
                  <a:pt x="6832471" y="2765232"/>
                  <a:pt x="6834664" y="2765853"/>
                </a:cubicBezTo>
                <a:cubicBezTo>
                  <a:pt x="6833582" y="2758834"/>
                  <a:pt x="6834679" y="2759144"/>
                  <a:pt x="6837440" y="2751533"/>
                </a:cubicBezTo>
                <a:cubicBezTo>
                  <a:pt x="6824271" y="2751169"/>
                  <a:pt x="6829203" y="2754240"/>
                  <a:pt x="6824808" y="2756356"/>
                </a:cubicBezTo>
                <a:cubicBezTo>
                  <a:pt x="6823136" y="2767631"/>
                  <a:pt x="6819277" y="2774934"/>
                  <a:pt x="6823097" y="2784404"/>
                </a:cubicBezTo>
                <a:cubicBezTo>
                  <a:pt x="6826947" y="2780457"/>
                  <a:pt x="6831879" y="2783527"/>
                  <a:pt x="6831886" y="2780174"/>
                </a:cubicBezTo>
                <a:cubicBezTo>
                  <a:pt x="6831886" y="2780174"/>
                  <a:pt x="6832984" y="2780482"/>
                  <a:pt x="6832984" y="2780482"/>
                </a:cubicBezTo>
                <a:cubicBezTo>
                  <a:pt x="6833528" y="2782316"/>
                  <a:pt x="6834625" y="2782625"/>
                  <a:pt x="6834073" y="2784147"/>
                </a:cubicBezTo>
                <a:cubicBezTo>
                  <a:pt x="6830775" y="2786573"/>
                  <a:pt x="6825835" y="2786857"/>
                  <a:pt x="6829118" y="2791140"/>
                </a:cubicBezTo>
                <a:cubicBezTo>
                  <a:pt x="6824738" y="2786547"/>
                  <a:pt x="6823065" y="2797823"/>
                  <a:pt x="6815941" y="2794131"/>
                </a:cubicBezTo>
                <a:cubicBezTo>
                  <a:pt x="6808231" y="2805381"/>
                  <a:pt x="6810417" y="2809357"/>
                  <a:pt x="6806007" y="2818180"/>
                </a:cubicBezTo>
                <a:cubicBezTo>
                  <a:pt x="6805462" y="2816349"/>
                  <a:pt x="6807112" y="2815136"/>
                  <a:pt x="6804918" y="2814516"/>
                </a:cubicBezTo>
                <a:cubicBezTo>
                  <a:pt x="6804357" y="2819393"/>
                  <a:pt x="6800522" y="2816633"/>
                  <a:pt x="6799419" y="2819676"/>
                </a:cubicBezTo>
                <a:cubicBezTo>
                  <a:pt x="6802708" y="2820605"/>
                  <a:pt x="6803260" y="2819083"/>
                  <a:pt x="6806551" y="2820012"/>
                </a:cubicBezTo>
                <a:cubicBezTo>
                  <a:pt x="6804073" y="2823509"/>
                  <a:pt x="6802138" y="2829675"/>
                  <a:pt x="6800136" y="2835194"/>
                </a:cubicBezTo>
                <a:lnTo>
                  <a:pt x="6793320" y="2846485"/>
                </a:lnTo>
                <a:lnTo>
                  <a:pt x="6793328" y="2843132"/>
                </a:lnTo>
                <a:cubicBezTo>
                  <a:pt x="6794425" y="2843441"/>
                  <a:pt x="6793871" y="2844965"/>
                  <a:pt x="6793319" y="2846487"/>
                </a:cubicBezTo>
                <a:lnTo>
                  <a:pt x="6793320" y="2846485"/>
                </a:lnTo>
                <a:lnTo>
                  <a:pt x="6793312" y="2849840"/>
                </a:lnTo>
                <a:cubicBezTo>
                  <a:pt x="6793312" y="2849840"/>
                  <a:pt x="6792759" y="2851363"/>
                  <a:pt x="6791663" y="2851054"/>
                </a:cubicBezTo>
                <a:cubicBezTo>
                  <a:pt x="6791663" y="2851054"/>
                  <a:pt x="6790567" y="2850744"/>
                  <a:pt x="6790567" y="2850744"/>
                </a:cubicBezTo>
                <a:cubicBezTo>
                  <a:pt x="6790567" y="2850744"/>
                  <a:pt x="6789468" y="2850434"/>
                  <a:pt x="6788917" y="2851955"/>
                </a:cubicBezTo>
                <a:cubicBezTo>
                  <a:pt x="6790014" y="2852265"/>
                  <a:pt x="6790014" y="2852265"/>
                  <a:pt x="6791110" y="2852576"/>
                </a:cubicBezTo>
                <a:cubicBezTo>
                  <a:pt x="6792207" y="2852886"/>
                  <a:pt x="6793304" y="2853195"/>
                  <a:pt x="6794953" y="2851982"/>
                </a:cubicBezTo>
                <a:cubicBezTo>
                  <a:pt x="6794400" y="2853505"/>
                  <a:pt x="6794400" y="2853505"/>
                  <a:pt x="6794400" y="2853505"/>
                </a:cubicBezTo>
                <a:cubicBezTo>
                  <a:pt x="6793288" y="2859905"/>
                  <a:pt x="6791086" y="2862639"/>
                  <a:pt x="6787796" y="2861710"/>
                </a:cubicBezTo>
                <a:cubicBezTo>
                  <a:pt x="6788893" y="2862020"/>
                  <a:pt x="6789438" y="2863852"/>
                  <a:pt x="6788885" y="2865375"/>
                </a:cubicBezTo>
                <a:cubicBezTo>
                  <a:pt x="6786691" y="2864755"/>
                  <a:pt x="6787243" y="2863232"/>
                  <a:pt x="6786147" y="2862922"/>
                </a:cubicBezTo>
                <a:cubicBezTo>
                  <a:pt x="6785050" y="2862613"/>
                  <a:pt x="6785050" y="2862613"/>
                  <a:pt x="6785050" y="2862613"/>
                </a:cubicBezTo>
                <a:cubicBezTo>
                  <a:pt x="6785603" y="2861091"/>
                  <a:pt x="6783408" y="2860471"/>
                  <a:pt x="6782865" y="2858638"/>
                </a:cubicBezTo>
                <a:cubicBezTo>
                  <a:pt x="6782865" y="2858638"/>
                  <a:pt x="6781217" y="2859852"/>
                  <a:pt x="6781217" y="2859852"/>
                </a:cubicBezTo>
                <a:cubicBezTo>
                  <a:pt x="6780119" y="2859541"/>
                  <a:pt x="6780664" y="2861374"/>
                  <a:pt x="6781760" y="2861683"/>
                </a:cubicBezTo>
                <a:cubicBezTo>
                  <a:pt x="6781760" y="2861683"/>
                  <a:pt x="6782857" y="2861993"/>
                  <a:pt x="6782305" y="2863516"/>
                </a:cubicBezTo>
                <a:cubicBezTo>
                  <a:pt x="6782305" y="2863516"/>
                  <a:pt x="6782305" y="2863516"/>
                  <a:pt x="6781752" y="2865038"/>
                </a:cubicBezTo>
                <a:cubicBezTo>
                  <a:pt x="6779558" y="2864419"/>
                  <a:pt x="6779567" y="2861064"/>
                  <a:pt x="6778462" y="2864110"/>
                </a:cubicBezTo>
                <a:cubicBezTo>
                  <a:pt x="6782297" y="2866871"/>
                  <a:pt x="6770209" y="2873527"/>
                  <a:pt x="6769672" y="2868340"/>
                </a:cubicBezTo>
                <a:cubicBezTo>
                  <a:pt x="6774059" y="2869578"/>
                  <a:pt x="6775708" y="2868367"/>
                  <a:pt x="6775716" y="2865013"/>
                </a:cubicBezTo>
                <a:cubicBezTo>
                  <a:pt x="6776821" y="2861967"/>
                  <a:pt x="6770777" y="2865294"/>
                  <a:pt x="6769688" y="2861630"/>
                </a:cubicBezTo>
                <a:cubicBezTo>
                  <a:pt x="6768592" y="2861321"/>
                  <a:pt x="6768592" y="2861321"/>
                  <a:pt x="6768592" y="2861321"/>
                </a:cubicBezTo>
                <a:cubicBezTo>
                  <a:pt x="6770241" y="2860107"/>
                  <a:pt x="6770792" y="2858587"/>
                  <a:pt x="6770792" y="2858587"/>
                </a:cubicBezTo>
                <a:cubicBezTo>
                  <a:pt x="6771344" y="2857063"/>
                  <a:pt x="6771344" y="2857063"/>
                  <a:pt x="6771344" y="2857063"/>
                </a:cubicBezTo>
                <a:cubicBezTo>
                  <a:pt x="6771897" y="2855541"/>
                  <a:pt x="6771897" y="2855541"/>
                  <a:pt x="6771897" y="2855541"/>
                </a:cubicBezTo>
                <a:cubicBezTo>
                  <a:pt x="6770800" y="2855232"/>
                  <a:pt x="6770800" y="2855232"/>
                  <a:pt x="6770800" y="2855232"/>
                </a:cubicBezTo>
                <a:cubicBezTo>
                  <a:pt x="6769160" y="2853090"/>
                  <a:pt x="6766421" y="2850639"/>
                  <a:pt x="6762578" y="2851232"/>
                </a:cubicBezTo>
                <a:cubicBezTo>
                  <a:pt x="6765331" y="2846975"/>
                  <a:pt x="6765899" y="2838742"/>
                  <a:pt x="6767004" y="2835698"/>
                </a:cubicBezTo>
                <a:cubicBezTo>
                  <a:pt x="6765354" y="2836910"/>
                  <a:pt x="6763162" y="2836291"/>
                  <a:pt x="6760416" y="2837194"/>
                </a:cubicBezTo>
                <a:cubicBezTo>
                  <a:pt x="6760968" y="2835671"/>
                  <a:pt x="6759872" y="2835361"/>
                  <a:pt x="6760423" y="2833838"/>
                </a:cubicBezTo>
                <a:cubicBezTo>
                  <a:pt x="6762617" y="2834459"/>
                  <a:pt x="6763722" y="2831414"/>
                  <a:pt x="6765372" y="2830201"/>
                </a:cubicBezTo>
                <a:cubicBezTo>
                  <a:pt x="6764274" y="2829890"/>
                  <a:pt x="6764274" y="2829890"/>
                  <a:pt x="6764274" y="2829890"/>
                </a:cubicBezTo>
                <a:cubicBezTo>
                  <a:pt x="6765372" y="2830201"/>
                  <a:pt x="6767020" y="2828989"/>
                  <a:pt x="6767020" y="2828989"/>
                </a:cubicBezTo>
                <a:cubicBezTo>
                  <a:pt x="6768116" y="2829298"/>
                  <a:pt x="6768116" y="2829298"/>
                  <a:pt x="6768116" y="2829298"/>
                </a:cubicBezTo>
                <a:cubicBezTo>
                  <a:pt x="6768670" y="2827776"/>
                  <a:pt x="6768670" y="2827776"/>
                  <a:pt x="6768670" y="2827776"/>
                </a:cubicBezTo>
                <a:cubicBezTo>
                  <a:pt x="6767572" y="2827466"/>
                  <a:pt x="6767572" y="2827466"/>
                  <a:pt x="6766474" y="2827157"/>
                </a:cubicBezTo>
                <a:cubicBezTo>
                  <a:pt x="6766474" y="2827157"/>
                  <a:pt x="6767028" y="2825633"/>
                  <a:pt x="6767028" y="2825633"/>
                </a:cubicBezTo>
                <a:cubicBezTo>
                  <a:pt x="6767580" y="2824112"/>
                  <a:pt x="6768132" y="2822590"/>
                  <a:pt x="6768683" y="2821066"/>
                </a:cubicBezTo>
                <a:cubicBezTo>
                  <a:pt x="6768683" y="2821066"/>
                  <a:pt x="6768683" y="2821066"/>
                  <a:pt x="6769237" y="2819545"/>
                </a:cubicBezTo>
                <a:cubicBezTo>
                  <a:pt x="6769237" y="2819545"/>
                  <a:pt x="6770333" y="2819855"/>
                  <a:pt x="6770333" y="2819855"/>
                </a:cubicBezTo>
                <a:cubicBezTo>
                  <a:pt x="6770333" y="2819855"/>
                  <a:pt x="6771431" y="2820166"/>
                  <a:pt x="6771431" y="2820166"/>
                </a:cubicBezTo>
                <a:cubicBezTo>
                  <a:pt x="6771431" y="2820166"/>
                  <a:pt x="6770333" y="2819855"/>
                  <a:pt x="6770886" y="2818332"/>
                </a:cubicBezTo>
                <a:cubicBezTo>
                  <a:pt x="6770886" y="2818332"/>
                  <a:pt x="6770886" y="2818332"/>
                  <a:pt x="6769788" y="2818022"/>
                </a:cubicBezTo>
                <a:cubicBezTo>
                  <a:pt x="6769788" y="2818022"/>
                  <a:pt x="6768692" y="2817713"/>
                  <a:pt x="6768692" y="2817713"/>
                </a:cubicBezTo>
                <a:cubicBezTo>
                  <a:pt x="6768692" y="2817713"/>
                  <a:pt x="6767595" y="2817403"/>
                  <a:pt x="6767595" y="2817403"/>
                </a:cubicBezTo>
                <a:cubicBezTo>
                  <a:pt x="6766498" y="2817093"/>
                  <a:pt x="6766498" y="2817093"/>
                  <a:pt x="6767051" y="2815571"/>
                </a:cubicBezTo>
                <a:cubicBezTo>
                  <a:pt x="6765955" y="2815261"/>
                  <a:pt x="6764857" y="2814951"/>
                  <a:pt x="6764857" y="2814951"/>
                </a:cubicBezTo>
                <a:cubicBezTo>
                  <a:pt x="6763760" y="2814640"/>
                  <a:pt x="6763207" y="2816163"/>
                  <a:pt x="6763207" y="2816163"/>
                </a:cubicBezTo>
                <a:cubicBezTo>
                  <a:pt x="6763752" y="2817995"/>
                  <a:pt x="6763752" y="2817995"/>
                  <a:pt x="6763752" y="2817995"/>
                </a:cubicBezTo>
                <a:cubicBezTo>
                  <a:pt x="6763752" y="2817995"/>
                  <a:pt x="6763752" y="2817995"/>
                  <a:pt x="6763200" y="2819518"/>
                </a:cubicBezTo>
                <a:cubicBezTo>
                  <a:pt x="6762649" y="2821039"/>
                  <a:pt x="6762096" y="2822564"/>
                  <a:pt x="6762096" y="2822564"/>
                </a:cubicBezTo>
                <a:cubicBezTo>
                  <a:pt x="6757156" y="2822846"/>
                  <a:pt x="6756596" y="2827722"/>
                  <a:pt x="6755491" y="2830768"/>
                </a:cubicBezTo>
                <a:cubicBezTo>
                  <a:pt x="6756587" y="2831077"/>
                  <a:pt x="6756587" y="2831077"/>
                  <a:pt x="6756587" y="2831077"/>
                </a:cubicBezTo>
                <a:cubicBezTo>
                  <a:pt x="6756587" y="2831077"/>
                  <a:pt x="6754939" y="2832291"/>
                  <a:pt x="6754939" y="2832291"/>
                </a:cubicBezTo>
                <a:cubicBezTo>
                  <a:pt x="6754939" y="2832291"/>
                  <a:pt x="6754386" y="2833812"/>
                  <a:pt x="6754386" y="2833812"/>
                </a:cubicBezTo>
                <a:cubicBezTo>
                  <a:pt x="6753291" y="2833503"/>
                  <a:pt x="6752194" y="2833194"/>
                  <a:pt x="6749999" y="2832574"/>
                </a:cubicBezTo>
                <a:cubicBezTo>
                  <a:pt x="6753858" y="2825271"/>
                  <a:pt x="6747271" y="2826767"/>
                  <a:pt x="6747821" y="2825245"/>
                </a:cubicBezTo>
                <a:cubicBezTo>
                  <a:pt x="6748926" y="2822200"/>
                  <a:pt x="6748381" y="2820367"/>
                  <a:pt x="6747838" y="2818537"/>
                </a:cubicBezTo>
                <a:cubicBezTo>
                  <a:pt x="6753330" y="2816730"/>
                  <a:pt x="6752777" y="2818253"/>
                  <a:pt x="6756619" y="2817660"/>
                </a:cubicBezTo>
                <a:cubicBezTo>
                  <a:pt x="6755531" y="2813996"/>
                  <a:pt x="6760470" y="2813712"/>
                  <a:pt x="6762673" y="2810978"/>
                </a:cubicBezTo>
                <a:cubicBezTo>
                  <a:pt x="6759934" y="2808526"/>
                  <a:pt x="6758829" y="2811570"/>
                  <a:pt x="6757195" y="2806075"/>
                </a:cubicBezTo>
                <a:cubicBezTo>
                  <a:pt x="6757747" y="2804550"/>
                  <a:pt x="6756106" y="2802410"/>
                  <a:pt x="6755562" y="2800578"/>
                </a:cubicBezTo>
                <a:lnTo>
                  <a:pt x="6757756" y="2801196"/>
                </a:lnTo>
                <a:cubicBezTo>
                  <a:pt x="6758852" y="2801507"/>
                  <a:pt x="6758852" y="2801507"/>
                  <a:pt x="6759950" y="2801817"/>
                </a:cubicBezTo>
                <a:cubicBezTo>
                  <a:pt x="6759950" y="2801817"/>
                  <a:pt x="6759404" y="2799985"/>
                  <a:pt x="6759404" y="2799985"/>
                </a:cubicBezTo>
                <a:cubicBezTo>
                  <a:pt x="6758308" y="2799675"/>
                  <a:pt x="6756114" y="2799056"/>
                  <a:pt x="6755569" y="2797224"/>
                </a:cubicBezTo>
                <a:cubicBezTo>
                  <a:pt x="6755569" y="2797224"/>
                  <a:pt x="6756667" y="2797533"/>
                  <a:pt x="6757219" y="2796010"/>
                </a:cubicBezTo>
                <a:cubicBezTo>
                  <a:pt x="6757771" y="2794487"/>
                  <a:pt x="6757771" y="2794487"/>
                  <a:pt x="6757771" y="2794487"/>
                </a:cubicBezTo>
                <a:cubicBezTo>
                  <a:pt x="6757771" y="2794487"/>
                  <a:pt x="6757771" y="2794487"/>
                  <a:pt x="6758323" y="2792966"/>
                </a:cubicBezTo>
                <a:cubicBezTo>
                  <a:pt x="6759420" y="2793275"/>
                  <a:pt x="6759420" y="2793275"/>
                  <a:pt x="6759420" y="2793275"/>
                </a:cubicBezTo>
                <a:cubicBezTo>
                  <a:pt x="6760518" y="2793585"/>
                  <a:pt x="6761613" y="2793895"/>
                  <a:pt x="6763808" y="2794513"/>
                </a:cubicBezTo>
                <a:cubicBezTo>
                  <a:pt x="6765463" y="2789946"/>
                  <a:pt x="6768754" y="2790875"/>
                  <a:pt x="6769315" y="2785999"/>
                </a:cubicBezTo>
                <a:cubicBezTo>
                  <a:pt x="6769315" y="2785999"/>
                  <a:pt x="6770411" y="2786309"/>
                  <a:pt x="6770411" y="2786309"/>
                </a:cubicBezTo>
                <a:cubicBezTo>
                  <a:pt x="6771508" y="2786618"/>
                  <a:pt x="6772060" y="2785096"/>
                  <a:pt x="6773158" y="2785405"/>
                </a:cubicBezTo>
                <a:cubicBezTo>
                  <a:pt x="6774255" y="2785717"/>
                  <a:pt x="6774255" y="2785717"/>
                  <a:pt x="6775351" y="2786025"/>
                </a:cubicBezTo>
                <a:cubicBezTo>
                  <a:pt x="6775903" y="2784503"/>
                  <a:pt x="6775903" y="2784503"/>
                  <a:pt x="6775903" y="2784503"/>
                </a:cubicBezTo>
                <a:cubicBezTo>
                  <a:pt x="6777000" y="2784814"/>
                  <a:pt x="6777000" y="2784814"/>
                  <a:pt x="6777000" y="2784814"/>
                </a:cubicBezTo>
                <a:cubicBezTo>
                  <a:pt x="6779201" y="2782078"/>
                  <a:pt x="6782500" y="2779652"/>
                  <a:pt x="6784156" y="2775086"/>
                </a:cubicBezTo>
                <a:cubicBezTo>
                  <a:pt x="6785253" y="2775396"/>
                  <a:pt x="6786350" y="2775705"/>
                  <a:pt x="6787446" y="2776015"/>
                </a:cubicBezTo>
                <a:cubicBezTo>
                  <a:pt x="6788544" y="2776324"/>
                  <a:pt x="6788544" y="2776324"/>
                  <a:pt x="6789096" y="2774802"/>
                </a:cubicBezTo>
                <a:cubicBezTo>
                  <a:pt x="6789096" y="2774802"/>
                  <a:pt x="6789649" y="2773280"/>
                  <a:pt x="6788552" y="2772969"/>
                </a:cubicBezTo>
                <a:cubicBezTo>
                  <a:pt x="6787455" y="2772660"/>
                  <a:pt x="6787455" y="2772660"/>
                  <a:pt x="6786359" y="2772352"/>
                </a:cubicBezTo>
                <a:cubicBezTo>
                  <a:pt x="6786910" y="2770827"/>
                  <a:pt x="6787463" y="2769306"/>
                  <a:pt x="6789112" y="2768094"/>
                </a:cubicBezTo>
                <a:cubicBezTo>
                  <a:pt x="6789112" y="2768094"/>
                  <a:pt x="6789664" y="2766570"/>
                  <a:pt x="6789664" y="2766570"/>
                </a:cubicBezTo>
                <a:cubicBezTo>
                  <a:pt x="6789664" y="2766570"/>
                  <a:pt x="6790217" y="2765049"/>
                  <a:pt x="6789121" y="2764740"/>
                </a:cubicBezTo>
                <a:cubicBezTo>
                  <a:pt x="6788023" y="2764429"/>
                  <a:pt x="6786926" y="2764120"/>
                  <a:pt x="6785277" y="2765332"/>
                </a:cubicBezTo>
                <a:cubicBezTo>
                  <a:pt x="6783628" y="2766545"/>
                  <a:pt x="6782523" y="2769589"/>
                  <a:pt x="6781417" y="2772633"/>
                </a:cubicBezTo>
                <a:cubicBezTo>
                  <a:pt x="6780314" y="2775680"/>
                  <a:pt x="6778112" y="2778414"/>
                  <a:pt x="6774261" y="2782361"/>
                </a:cubicBezTo>
                <a:cubicBezTo>
                  <a:pt x="6774261" y="2782361"/>
                  <a:pt x="6773165" y="2782052"/>
                  <a:pt x="6773165" y="2782052"/>
                </a:cubicBezTo>
                <a:cubicBezTo>
                  <a:pt x="6772069" y="2781741"/>
                  <a:pt x="6770419" y="2782955"/>
                  <a:pt x="6769322" y="2782644"/>
                </a:cubicBezTo>
                <a:cubicBezTo>
                  <a:pt x="6772629" y="2776865"/>
                  <a:pt x="6764391" y="2779573"/>
                  <a:pt x="6764944" y="2778051"/>
                </a:cubicBezTo>
                <a:cubicBezTo>
                  <a:pt x="6766593" y="2776839"/>
                  <a:pt x="6767145" y="2775316"/>
                  <a:pt x="6763303" y="2775910"/>
                </a:cubicBezTo>
                <a:cubicBezTo>
                  <a:pt x="6763854" y="2774387"/>
                  <a:pt x="6765503" y="2773174"/>
                  <a:pt x="6766056" y="2771653"/>
                </a:cubicBezTo>
                <a:cubicBezTo>
                  <a:pt x="6766607" y="2770130"/>
                  <a:pt x="6766607" y="2770130"/>
                  <a:pt x="6766607" y="2770130"/>
                </a:cubicBezTo>
                <a:cubicBezTo>
                  <a:pt x="6765511" y="2769820"/>
                  <a:pt x="6764414" y="2769509"/>
                  <a:pt x="6764414" y="2769509"/>
                </a:cubicBezTo>
                <a:cubicBezTo>
                  <a:pt x="6762765" y="2770723"/>
                  <a:pt x="6760563" y="2773457"/>
                  <a:pt x="6760556" y="2776813"/>
                </a:cubicBezTo>
                <a:cubicBezTo>
                  <a:pt x="6759459" y="2776502"/>
                  <a:pt x="6759459" y="2776502"/>
                  <a:pt x="6759459" y="2776502"/>
                </a:cubicBezTo>
                <a:cubicBezTo>
                  <a:pt x="6759443" y="2783211"/>
                  <a:pt x="6749012" y="2785301"/>
                  <a:pt x="6750093" y="2792319"/>
                </a:cubicBezTo>
                <a:cubicBezTo>
                  <a:pt x="6750653" y="2787443"/>
                  <a:pt x="6752839" y="2791416"/>
                  <a:pt x="6753384" y="2793249"/>
                </a:cubicBezTo>
                <a:cubicBezTo>
                  <a:pt x="6752287" y="2792940"/>
                  <a:pt x="6751735" y="2794461"/>
                  <a:pt x="6751735" y="2794461"/>
                </a:cubicBezTo>
                <a:cubicBezTo>
                  <a:pt x="6749542" y="2793842"/>
                  <a:pt x="6747892" y="2795054"/>
                  <a:pt x="6747892" y="2795054"/>
                </a:cubicBezTo>
                <a:cubicBezTo>
                  <a:pt x="6746796" y="2794745"/>
                  <a:pt x="6744600" y="2794125"/>
                  <a:pt x="6742409" y="2793507"/>
                </a:cubicBezTo>
                <a:cubicBezTo>
                  <a:pt x="6742409" y="2793507"/>
                  <a:pt x="6741856" y="2795028"/>
                  <a:pt x="6741856" y="2795028"/>
                </a:cubicBezTo>
                <a:cubicBezTo>
                  <a:pt x="6741856" y="2795028"/>
                  <a:pt x="6742401" y="2796860"/>
                  <a:pt x="6742952" y="2795338"/>
                </a:cubicBezTo>
                <a:cubicBezTo>
                  <a:pt x="6744050" y="2795646"/>
                  <a:pt x="6745147" y="2795957"/>
                  <a:pt x="6746787" y="2798099"/>
                </a:cubicBezTo>
                <a:cubicBezTo>
                  <a:pt x="6746787" y="2798099"/>
                  <a:pt x="6747885" y="2798408"/>
                  <a:pt x="6748982" y="2798719"/>
                </a:cubicBezTo>
                <a:cubicBezTo>
                  <a:pt x="6749526" y="2800551"/>
                  <a:pt x="6750622" y="2800861"/>
                  <a:pt x="6751166" y="2802692"/>
                </a:cubicBezTo>
                <a:cubicBezTo>
                  <a:pt x="6750615" y="2804214"/>
                  <a:pt x="6751712" y="2804524"/>
                  <a:pt x="6752257" y="2806357"/>
                </a:cubicBezTo>
                <a:cubicBezTo>
                  <a:pt x="6744010" y="2812421"/>
                  <a:pt x="6736869" y="2815439"/>
                  <a:pt x="6736286" y="2830379"/>
                </a:cubicBezTo>
                <a:cubicBezTo>
                  <a:pt x="6734093" y="2829758"/>
                  <a:pt x="6733003" y="2826096"/>
                  <a:pt x="6731898" y="2829140"/>
                </a:cubicBezTo>
                <a:cubicBezTo>
                  <a:pt x="6732996" y="2829450"/>
                  <a:pt x="6733539" y="2831282"/>
                  <a:pt x="6734084" y="2833114"/>
                </a:cubicBezTo>
                <a:cubicBezTo>
                  <a:pt x="6734084" y="2833114"/>
                  <a:pt x="6733533" y="2834637"/>
                  <a:pt x="6733533" y="2834637"/>
                </a:cubicBezTo>
                <a:cubicBezTo>
                  <a:pt x="6732436" y="2834327"/>
                  <a:pt x="6731884" y="2835849"/>
                  <a:pt x="6730787" y="2835539"/>
                </a:cubicBezTo>
                <a:cubicBezTo>
                  <a:pt x="6730787" y="2835539"/>
                  <a:pt x="6729690" y="2835229"/>
                  <a:pt x="6729690" y="2835229"/>
                </a:cubicBezTo>
                <a:cubicBezTo>
                  <a:pt x="6735734" y="2831902"/>
                  <a:pt x="6729153" y="2830043"/>
                  <a:pt x="6728608" y="2828211"/>
                </a:cubicBezTo>
                <a:cubicBezTo>
                  <a:pt x="6732451" y="2827618"/>
                  <a:pt x="6730810" y="2825476"/>
                  <a:pt x="6728617" y="2824856"/>
                </a:cubicBezTo>
                <a:cubicBezTo>
                  <a:pt x="6729989" y="2824406"/>
                  <a:pt x="6730952" y="2823418"/>
                  <a:pt x="6731641" y="2821934"/>
                </a:cubicBezTo>
                <a:lnTo>
                  <a:pt x="6732982" y="2816224"/>
                </a:lnTo>
                <a:lnTo>
                  <a:pt x="6733456" y="2817559"/>
                </a:lnTo>
                <a:cubicBezTo>
                  <a:pt x="6733456" y="2817559"/>
                  <a:pt x="6734558" y="2817871"/>
                  <a:pt x="6734558" y="2817871"/>
                </a:cubicBezTo>
                <a:cubicBezTo>
                  <a:pt x="6735659" y="2818181"/>
                  <a:pt x="6735659" y="2818181"/>
                  <a:pt x="6735659" y="2818181"/>
                </a:cubicBezTo>
                <a:cubicBezTo>
                  <a:pt x="6736159" y="2816802"/>
                  <a:pt x="6736159" y="2816802"/>
                  <a:pt x="6736159" y="2816802"/>
                </a:cubicBezTo>
                <a:cubicBezTo>
                  <a:pt x="6736159" y="2816802"/>
                  <a:pt x="6734457" y="2814799"/>
                  <a:pt x="6734457" y="2814799"/>
                </a:cubicBezTo>
                <a:cubicBezTo>
                  <a:pt x="6733356" y="2814489"/>
                  <a:pt x="6733356" y="2814489"/>
                  <a:pt x="6733356" y="2814489"/>
                </a:cubicBezTo>
                <a:cubicBezTo>
                  <a:pt x="6731753" y="2815558"/>
                  <a:pt x="6732855" y="2815867"/>
                  <a:pt x="6732855" y="2815867"/>
                </a:cubicBezTo>
                <a:lnTo>
                  <a:pt x="6732913" y="2816033"/>
                </a:lnTo>
                <a:lnTo>
                  <a:pt x="6729528" y="2816092"/>
                </a:lnTo>
                <a:cubicBezTo>
                  <a:pt x="6728636" y="2816470"/>
                  <a:pt x="6727812" y="2817076"/>
                  <a:pt x="6726438" y="2817528"/>
                </a:cubicBezTo>
                <a:cubicBezTo>
                  <a:pt x="6726991" y="2816005"/>
                  <a:pt x="6725893" y="2815694"/>
                  <a:pt x="6726446" y="2814174"/>
                </a:cubicBezTo>
                <a:cubicBezTo>
                  <a:pt x="6726446" y="2814174"/>
                  <a:pt x="6726446" y="2814174"/>
                  <a:pt x="6727542" y="2814483"/>
                </a:cubicBezTo>
                <a:cubicBezTo>
                  <a:pt x="6727542" y="2814483"/>
                  <a:pt x="6728095" y="2812961"/>
                  <a:pt x="6728095" y="2812961"/>
                </a:cubicBezTo>
                <a:cubicBezTo>
                  <a:pt x="6728095" y="2812961"/>
                  <a:pt x="6728095" y="2812961"/>
                  <a:pt x="6726999" y="2812650"/>
                </a:cubicBezTo>
                <a:cubicBezTo>
                  <a:pt x="6725902" y="2812340"/>
                  <a:pt x="6725902" y="2812340"/>
                  <a:pt x="6724252" y="2813554"/>
                </a:cubicBezTo>
                <a:cubicBezTo>
                  <a:pt x="6724804" y="2812031"/>
                  <a:pt x="6724804" y="2812031"/>
                  <a:pt x="6724804" y="2812031"/>
                </a:cubicBezTo>
                <a:cubicBezTo>
                  <a:pt x="6720417" y="2810793"/>
                  <a:pt x="6718232" y="2806818"/>
                  <a:pt x="6716598" y="2801322"/>
                </a:cubicBezTo>
                <a:cubicBezTo>
                  <a:pt x="6711660" y="2801605"/>
                  <a:pt x="6707272" y="2800367"/>
                  <a:pt x="6712203" y="2803437"/>
                </a:cubicBezTo>
                <a:cubicBezTo>
                  <a:pt x="6707257" y="2807075"/>
                  <a:pt x="6702325" y="2804004"/>
                  <a:pt x="6698482" y="2804597"/>
                </a:cubicBezTo>
                <a:cubicBezTo>
                  <a:pt x="6703957" y="2809500"/>
                  <a:pt x="6686394" y="2811253"/>
                  <a:pt x="6698465" y="2811306"/>
                </a:cubicBezTo>
                <a:cubicBezTo>
                  <a:pt x="6696817" y="2812518"/>
                  <a:pt x="6695167" y="2813732"/>
                  <a:pt x="6696809" y="2815873"/>
                </a:cubicBezTo>
                <a:cubicBezTo>
                  <a:pt x="6689131" y="2813705"/>
                  <a:pt x="6682543" y="2815200"/>
                  <a:pt x="6677051" y="2817007"/>
                </a:cubicBezTo>
                <a:cubicBezTo>
                  <a:pt x="6680333" y="2821291"/>
                  <a:pt x="6668789" y="2829780"/>
                  <a:pt x="6666028" y="2837391"/>
                </a:cubicBezTo>
                <a:cubicBezTo>
                  <a:pt x="6664380" y="2838604"/>
                  <a:pt x="6667118" y="2841055"/>
                  <a:pt x="6667110" y="2844410"/>
                </a:cubicBezTo>
                <a:cubicBezTo>
                  <a:pt x="6667110" y="2844410"/>
                  <a:pt x="6656672" y="2849853"/>
                  <a:pt x="6664349" y="2852021"/>
                </a:cubicBezTo>
                <a:cubicBezTo>
                  <a:pt x="6665445" y="2852332"/>
                  <a:pt x="6666005" y="2847455"/>
                  <a:pt x="6669840" y="2850216"/>
                </a:cubicBezTo>
                <a:cubicBezTo>
                  <a:pt x="6667094" y="2851119"/>
                  <a:pt x="6666541" y="2852641"/>
                  <a:pt x="6670930" y="2853881"/>
                </a:cubicBezTo>
                <a:cubicBezTo>
                  <a:pt x="6672578" y="2852667"/>
                  <a:pt x="6674227" y="2851455"/>
                  <a:pt x="6676974" y="2850552"/>
                </a:cubicBezTo>
                <a:cubicBezTo>
                  <a:pt x="6678605" y="2856050"/>
                  <a:pt x="6672571" y="2856022"/>
                  <a:pt x="6674212" y="2858164"/>
                </a:cubicBezTo>
                <a:cubicBezTo>
                  <a:pt x="6674764" y="2856642"/>
                  <a:pt x="6676957" y="2857261"/>
                  <a:pt x="6678605" y="2856050"/>
                </a:cubicBezTo>
                <a:cubicBezTo>
                  <a:pt x="6678054" y="2857571"/>
                  <a:pt x="6678054" y="2857571"/>
                  <a:pt x="6678054" y="2857571"/>
                </a:cubicBezTo>
                <a:lnTo>
                  <a:pt x="6677502" y="2859093"/>
                </a:lnTo>
                <a:cubicBezTo>
                  <a:pt x="6674755" y="2859996"/>
                  <a:pt x="6676397" y="2862138"/>
                  <a:pt x="6674196" y="2864873"/>
                </a:cubicBezTo>
                <a:cubicBezTo>
                  <a:pt x="6675293" y="2865184"/>
                  <a:pt x="6675293" y="2865184"/>
                  <a:pt x="6675293" y="2865184"/>
                </a:cubicBezTo>
                <a:cubicBezTo>
                  <a:pt x="6673644" y="2866394"/>
                  <a:pt x="6673092" y="2867918"/>
                  <a:pt x="6672539" y="2869440"/>
                </a:cubicBezTo>
                <a:cubicBezTo>
                  <a:pt x="6671434" y="2872485"/>
                  <a:pt x="6670882" y="2874007"/>
                  <a:pt x="6670331" y="2875530"/>
                </a:cubicBezTo>
                <a:cubicBezTo>
                  <a:pt x="6668130" y="2878265"/>
                  <a:pt x="6667039" y="2874600"/>
                  <a:pt x="6666487" y="2876123"/>
                </a:cubicBezTo>
                <a:lnTo>
                  <a:pt x="6666031" y="2878064"/>
                </a:lnTo>
                <a:lnTo>
                  <a:pt x="6664504" y="2873255"/>
                </a:lnTo>
                <a:cubicBezTo>
                  <a:pt x="6664578" y="2871388"/>
                  <a:pt x="6665677" y="2870020"/>
                  <a:pt x="6668696" y="2870033"/>
                </a:cubicBezTo>
                <a:cubicBezTo>
                  <a:pt x="6666503" y="2869414"/>
                  <a:pt x="6665406" y="2869104"/>
                  <a:pt x="6663212" y="2868485"/>
                </a:cubicBezTo>
                <a:cubicBezTo>
                  <a:pt x="6663212" y="2868485"/>
                  <a:pt x="6662115" y="2868175"/>
                  <a:pt x="6662115" y="2868175"/>
                </a:cubicBezTo>
                <a:cubicBezTo>
                  <a:pt x="6662668" y="2866652"/>
                  <a:pt x="6664868" y="2863918"/>
                  <a:pt x="6665966" y="2864227"/>
                </a:cubicBezTo>
                <a:cubicBezTo>
                  <a:pt x="6667063" y="2864536"/>
                  <a:pt x="6666511" y="2866059"/>
                  <a:pt x="6668159" y="2864847"/>
                </a:cubicBezTo>
                <a:cubicBezTo>
                  <a:pt x="6668168" y="2861492"/>
                  <a:pt x="6668168" y="2861492"/>
                  <a:pt x="6668168" y="2861492"/>
                </a:cubicBezTo>
                <a:cubicBezTo>
                  <a:pt x="6667616" y="2863015"/>
                  <a:pt x="6667616" y="2863015"/>
                  <a:pt x="6667616" y="2863015"/>
                </a:cubicBezTo>
                <a:cubicBezTo>
                  <a:pt x="6664326" y="2862085"/>
                  <a:pt x="6661026" y="2864511"/>
                  <a:pt x="6659921" y="2867555"/>
                </a:cubicBezTo>
                <a:cubicBezTo>
                  <a:pt x="6661018" y="2867865"/>
                  <a:pt x="6660467" y="2869388"/>
                  <a:pt x="6661563" y="2869697"/>
                </a:cubicBezTo>
                <a:cubicBezTo>
                  <a:pt x="6659914" y="2870909"/>
                  <a:pt x="6658266" y="2872122"/>
                  <a:pt x="6657169" y="2871812"/>
                </a:cubicBezTo>
                <a:cubicBezTo>
                  <a:pt x="6654431" y="2869361"/>
                  <a:pt x="6655535" y="2866317"/>
                  <a:pt x="6652796" y="2863865"/>
                </a:cubicBezTo>
                <a:cubicBezTo>
                  <a:pt x="6648387" y="2872690"/>
                  <a:pt x="6632471" y="2873230"/>
                  <a:pt x="6637402" y="2876301"/>
                </a:cubicBezTo>
                <a:cubicBezTo>
                  <a:pt x="6633008" y="2878416"/>
                  <a:pt x="6628053" y="2885410"/>
                  <a:pt x="6623666" y="2884169"/>
                </a:cubicBezTo>
                <a:cubicBezTo>
                  <a:pt x="6626404" y="2886621"/>
                  <a:pt x="6617077" y="2885666"/>
                  <a:pt x="6618710" y="2891162"/>
                </a:cubicBezTo>
                <a:cubicBezTo>
                  <a:pt x="6619808" y="2891471"/>
                  <a:pt x="6619808" y="2891471"/>
                  <a:pt x="6619808" y="2891471"/>
                </a:cubicBezTo>
                <a:cubicBezTo>
                  <a:pt x="6618710" y="2891162"/>
                  <a:pt x="6617061" y="2892375"/>
                  <a:pt x="6617061" y="2892375"/>
                </a:cubicBezTo>
                <a:cubicBezTo>
                  <a:pt x="6617061" y="2892375"/>
                  <a:pt x="6616508" y="2893897"/>
                  <a:pt x="6616508" y="2893897"/>
                </a:cubicBezTo>
                <a:cubicBezTo>
                  <a:pt x="6617606" y="2894206"/>
                  <a:pt x="6617606" y="2894206"/>
                  <a:pt x="6617606" y="2894206"/>
                </a:cubicBezTo>
                <a:cubicBezTo>
                  <a:pt x="6619254" y="2892995"/>
                  <a:pt x="6619254" y="2892995"/>
                  <a:pt x="6620351" y="2893305"/>
                </a:cubicBezTo>
                <a:cubicBezTo>
                  <a:pt x="6621448" y="2893614"/>
                  <a:pt x="6636258" y="2896118"/>
                  <a:pt x="6641750" y="2894312"/>
                </a:cubicBezTo>
                <a:cubicBezTo>
                  <a:pt x="6637347" y="2899782"/>
                  <a:pt x="6632945" y="2905252"/>
                  <a:pt x="6629086" y="2912555"/>
                </a:cubicBezTo>
                <a:cubicBezTo>
                  <a:pt x="6628535" y="2914077"/>
                  <a:pt x="6627438" y="2913767"/>
                  <a:pt x="6626884" y="2915289"/>
                </a:cubicBezTo>
                <a:cubicBezTo>
                  <a:pt x="6625788" y="2914980"/>
                  <a:pt x="6625788" y="2914980"/>
                  <a:pt x="6625788" y="2914980"/>
                </a:cubicBezTo>
                <a:cubicBezTo>
                  <a:pt x="6624148" y="2912838"/>
                  <a:pt x="6625252" y="2909793"/>
                  <a:pt x="6624707" y="2907960"/>
                </a:cubicBezTo>
                <a:cubicBezTo>
                  <a:pt x="6625804" y="2908271"/>
                  <a:pt x="6625804" y="2908271"/>
                  <a:pt x="6625804" y="2908271"/>
                </a:cubicBezTo>
                <a:cubicBezTo>
                  <a:pt x="6627463" y="2903703"/>
                  <a:pt x="6626916" y="2901871"/>
                  <a:pt x="6625275" y="2899729"/>
                </a:cubicBezTo>
                <a:cubicBezTo>
                  <a:pt x="6623627" y="2900943"/>
                  <a:pt x="6621977" y="2902155"/>
                  <a:pt x="6620880" y="2901845"/>
                </a:cubicBezTo>
                <a:cubicBezTo>
                  <a:pt x="6620880" y="2901845"/>
                  <a:pt x="6619784" y="2901536"/>
                  <a:pt x="6619784" y="2901536"/>
                </a:cubicBezTo>
                <a:cubicBezTo>
                  <a:pt x="6617589" y="2900916"/>
                  <a:pt x="6614300" y="2899986"/>
                  <a:pt x="6611554" y="2900889"/>
                </a:cubicBezTo>
                <a:cubicBezTo>
                  <a:pt x="6609905" y="2902104"/>
                  <a:pt x="6609905" y="2902104"/>
                  <a:pt x="6610448" y="2903934"/>
                </a:cubicBezTo>
                <a:cubicBezTo>
                  <a:pt x="6611547" y="2904244"/>
                  <a:pt x="6612643" y="2904554"/>
                  <a:pt x="6613194" y="2903032"/>
                </a:cubicBezTo>
                <a:cubicBezTo>
                  <a:pt x="6614292" y="2903342"/>
                  <a:pt x="6615389" y="2903651"/>
                  <a:pt x="6617582" y="2904271"/>
                </a:cubicBezTo>
                <a:cubicBezTo>
                  <a:pt x="6618679" y="2904580"/>
                  <a:pt x="6618679" y="2904580"/>
                  <a:pt x="6619776" y="2904891"/>
                </a:cubicBezTo>
                <a:cubicBezTo>
                  <a:pt x="6619224" y="2906412"/>
                  <a:pt x="6618671" y="2907935"/>
                  <a:pt x="6619768" y="2908245"/>
                </a:cubicBezTo>
                <a:cubicBezTo>
                  <a:pt x="6620313" y="2910077"/>
                  <a:pt x="6619207" y="2913121"/>
                  <a:pt x="6620297" y="2916786"/>
                </a:cubicBezTo>
                <a:cubicBezTo>
                  <a:pt x="6620297" y="2916786"/>
                  <a:pt x="6620297" y="2916786"/>
                  <a:pt x="6619745" y="2918307"/>
                </a:cubicBezTo>
                <a:cubicBezTo>
                  <a:pt x="6617551" y="2917688"/>
                  <a:pt x="6603837" y="2915495"/>
                  <a:pt x="6609881" y="2912166"/>
                </a:cubicBezTo>
                <a:cubicBezTo>
                  <a:pt x="6600555" y="2911211"/>
                  <a:pt x="6597232" y="2923699"/>
                  <a:pt x="6590668" y="2915131"/>
                </a:cubicBezTo>
                <a:cubicBezTo>
                  <a:pt x="6589556" y="2921531"/>
                  <a:pt x="6582983" y="2916317"/>
                  <a:pt x="6582430" y="2917840"/>
                </a:cubicBezTo>
                <a:cubicBezTo>
                  <a:pt x="6581333" y="2917531"/>
                  <a:pt x="6575826" y="2926045"/>
                  <a:pt x="6574193" y="2920548"/>
                </a:cubicBezTo>
                <a:cubicBezTo>
                  <a:pt x="6575842" y="2919335"/>
                  <a:pt x="6576394" y="2917814"/>
                  <a:pt x="6577491" y="2918124"/>
                </a:cubicBezTo>
                <a:cubicBezTo>
                  <a:pt x="6578588" y="2918433"/>
                  <a:pt x="6579131" y="2920265"/>
                  <a:pt x="6580781" y="2919053"/>
                </a:cubicBezTo>
                <a:cubicBezTo>
                  <a:pt x="6574761" y="2912317"/>
                  <a:pt x="6591227" y="2910255"/>
                  <a:pt x="6582454" y="2907777"/>
                </a:cubicBezTo>
                <a:cubicBezTo>
                  <a:pt x="6583006" y="2906255"/>
                  <a:pt x="6583006" y="2906255"/>
                  <a:pt x="6584653" y="2905041"/>
                </a:cubicBezTo>
                <a:cubicBezTo>
                  <a:pt x="6585752" y="2905352"/>
                  <a:pt x="6587400" y="2904139"/>
                  <a:pt x="6587400" y="2904139"/>
                </a:cubicBezTo>
                <a:cubicBezTo>
                  <a:pt x="6588498" y="2904449"/>
                  <a:pt x="6588498" y="2904449"/>
                  <a:pt x="6588498" y="2904449"/>
                </a:cubicBezTo>
                <a:cubicBezTo>
                  <a:pt x="6589049" y="2902925"/>
                  <a:pt x="6589049" y="2902925"/>
                  <a:pt x="6589049" y="2902925"/>
                </a:cubicBezTo>
                <a:cubicBezTo>
                  <a:pt x="6589049" y="2902925"/>
                  <a:pt x="6589602" y="2901404"/>
                  <a:pt x="6588505" y="2901094"/>
                </a:cubicBezTo>
                <a:cubicBezTo>
                  <a:pt x="6588505" y="2901094"/>
                  <a:pt x="6589057" y="2899572"/>
                  <a:pt x="6589057" y="2899572"/>
                </a:cubicBezTo>
                <a:cubicBezTo>
                  <a:pt x="6591251" y="2900191"/>
                  <a:pt x="6589049" y="2902925"/>
                  <a:pt x="6590691" y="2905068"/>
                </a:cubicBezTo>
                <a:cubicBezTo>
                  <a:pt x="6590139" y="2906591"/>
                  <a:pt x="6590139" y="2906591"/>
                  <a:pt x="6591236" y="2906900"/>
                </a:cubicBezTo>
                <a:cubicBezTo>
                  <a:pt x="6591236" y="2906900"/>
                  <a:pt x="6592332" y="2907209"/>
                  <a:pt x="6592885" y="2905687"/>
                </a:cubicBezTo>
                <a:cubicBezTo>
                  <a:pt x="6602195" y="2913351"/>
                  <a:pt x="6604988" y="2892322"/>
                  <a:pt x="6606646" y="2887755"/>
                </a:cubicBezTo>
                <a:cubicBezTo>
                  <a:pt x="6608847" y="2885021"/>
                  <a:pt x="6608855" y="2881665"/>
                  <a:pt x="6609959" y="2878621"/>
                </a:cubicBezTo>
                <a:cubicBezTo>
                  <a:pt x="6610512" y="2877098"/>
                  <a:pt x="6611617" y="2874053"/>
                  <a:pt x="6612170" y="2872531"/>
                </a:cubicBezTo>
                <a:cubicBezTo>
                  <a:pt x="6612720" y="2871009"/>
                  <a:pt x="6613273" y="2869487"/>
                  <a:pt x="6611079" y="2868867"/>
                </a:cubicBezTo>
                <a:cubicBezTo>
                  <a:pt x="6609982" y="2868557"/>
                  <a:pt x="6608335" y="2869770"/>
                  <a:pt x="6608335" y="2869770"/>
                </a:cubicBezTo>
                <a:cubicBezTo>
                  <a:pt x="6606132" y="2872506"/>
                  <a:pt x="6605027" y="2875549"/>
                  <a:pt x="6604475" y="2877072"/>
                </a:cubicBezTo>
                <a:cubicBezTo>
                  <a:pt x="6604469" y="2880426"/>
                  <a:pt x="6603915" y="2881949"/>
                  <a:pt x="6601714" y="2884684"/>
                </a:cubicBezTo>
                <a:cubicBezTo>
                  <a:pt x="6599521" y="2884064"/>
                  <a:pt x="6600073" y="2882542"/>
                  <a:pt x="6597880" y="2881923"/>
                </a:cubicBezTo>
                <a:cubicBezTo>
                  <a:pt x="6596783" y="2881613"/>
                  <a:pt x="6596783" y="2881613"/>
                  <a:pt x="6596783" y="2881613"/>
                </a:cubicBezTo>
                <a:cubicBezTo>
                  <a:pt x="6595685" y="2881303"/>
                  <a:pt x="6596238" y="2879781"/>
                  <a:pt x="6597343" y="2876735"/>
                </a:cubicBezTo>
                <a:cubicBezTo>
                  <a:pt x="6597894" y="2875214"/>
                  <a:pt x="6597894" y="2875214"/>
                  <a:pt x="6597894" y="2875214"/>
                </a:cubicBezTo>
                <a:cubicBezTo>
                  <a:pt x="6596797" y="2874904"/>
                  <a:pt x="6596797" y="2874904"/>
                  <a:pt x="6596797" y="2874904"/>
                </a:cubicBezTo>
                <a:cubicBezTo>
                  <a:pt x="6594604" y="2874284"/>
                  <a:pt x="6592409" y="2873665"/>
                  <a:pt x="6590761" y="2874877"/>
                </a:cubicBezTo>
                <a:cubicBezTo>
                  <a:pt x="6589113" y="2876089"/>
                  <a:pt x="6589113" y="2876089"/>
                  <a:pt x="6589113" y="2876089"/>
                </a:cubicBezTo>
                <a:cubicBezTo>
                  <a:pt x="6586910" y="2878825"/>
                  <a:pt x="6583613" y="2881250"/>
                  <a:pt x="6580314" y="2883676"/>
                </a:cubicBezTo>
                <a:cubicBezTo>
                  <a:pt x="6580314" y="2883676"/>
                  <a:pt x="6579763" y="2885197"/>
                  <a:pt x="6580859" y="2885507"/>
                </a:cubicBezTo>
                <a:cubicBezTo>
                  <a:pt x="6580308" y="2887030"/>
                  <a:pt x="6581404" y="2887340"/>
                  <a:pt x="6583052" y="2886126"/>
                </a:cubicBezTo>
                <a:cubicBezTo>
                  <a:pt x="6586351" y="2883702"/>
                  <a:pt x="6589647" y="2881277"/>
                  <a:pt x="6591851" y="2878542"/>
                </a:cubicBezTo>
                <a:cubicBezTo>
                  <a:pt x="6592403" y="2877020"/>
                  <a:pt x="6592403" y="2877020"/>
                  <a:pt x="6592403" y="2877020"/>
                </a:cubicBezTo>
                <a:cubicBezTo>
                  <a:pt x="6593498" y="2877330"/>
                  <a:pt x="6593498" y="2877330"/>
                  <a:pt x="6593498" y="2877330"/>
                </a:cubicBezTo>
                <a:cubicBezTo>
                  <a:pt x="6592947" y="2878851"/>
                  <a:pt x="6592395" y="2880373"/>
                  <a:pt x="6592939" y="2882206"/>
                </a:cubicBezTo>
                <a:cubicBezTo>
                  <a:pt x="6590185" y="2886463"/>
                  <a:pt x="6588536" y="2887676"/>
                  <a:pt x="6586343" y="2887056"/>
                </a:cubicBezTo>
                <a:cubicBezTo>
                  <a:pt x="6590178" y="2889818"/>
                  <a:pt x="6582477" y="2897712"/>
                  <a:pt x="6585215" y="2900164"/>
                </a:cubicBezTo>
                <a:cubicBezTo>
                  <a:pt x="6585215" y="2900164"/>
                  <a:pt x="6584664" y="2901687"/>
                  <a:pt x="6584664" y="2901687"/>
                </a:cubicBezTo>
                <a:cubicBezTo>
                  <a:pt x="6584664" y="2901687"/>
                  <a:pt x="6584664" y="2901687"/>
                  <a:pt x="6583013" y="2902899"/>
                </a:cubicBezTo>
                <a:cubicBezTo>
                  <a:pt x="6581916" y="2902590"/>
                  <a:pt x="6579172" y="2903493"/>
                  <a:pt x="6578066" y="2906537"/>
                </a:cubicBezTo>
                <a:cubicBezTo>
                  <a:pt x="6578066" y="2906537"/>
                  <a:pt x="6577514" y="2908060"/>
                  <a:pt x="6576961" y="2909583"/>
                </a:cubicBezTo>
                <a:cubicBezTo>
                  <a:pt x="6574768" y="2908964"/>
                  <a:pt x="6572030" y="2906511"/>
                  <a:pt x="6570926" y="2909557"/>
                </a:cubicBezTo>
                <a:cubicBezTo>
                  <a:pt x="6574216" y="2910485"/>
                  <a:pt x="6575313" y="2910794"/>
                  <a:pt x="6573111" y="2913530"/>
                </a:cubicBezTo>
                <a:cubicBezTo>
                  <a:pt x="6572558" y="2915052"/>
                  <a:pt x="6570911" y="2916265"/>
                  <a:pt x="6570357" y="2917788"/>
                </a:cubicBezTo>
                <a:cubicBezTo>
                  <a:pt x="6569814" y="2915955"/>
                  <a:pt x="6568717" y="2915644"/>
                  <a:pt x="6569268" y="2914123"/>
                </a:cubicBezTo>
                <a:cubicBezTo>
                  <a:pt x="6565434" y="2911360"/>
                  <a:pt x="6563777" y="2915930"/>
                  <a:pt x="6559934" y="2916522"/>
                </a:cubicBezTo>
                <a:cubicBezTo>
                  <a:pt x="6563239" y="2910741"/>
                  <a:pt x="6557755" y="2909193"/>
                  <a:pt x="6563792" y="2909220"/>
                </a:cubicBezTo>
                <a:cubicBezTo>
                  <a:pt x="6565987" y="2909839"/>
                  <a:pt x="6565434" y="2911360"/>
                  <a:pt x="6565978" y="2913194"/>
                </a:cubicBezTo>
                <a:cubicBezTo>
                  <a:pt x="6573127" y="2906820"/>
                  <a:pt x="6572037" y="2903157"/>
                  <a:pt x="6576449" y="2894331"/>
                </a:cubicBezTo>
                <a:cubicBezTo>
                  <a:pt x="6577000" y="2892809"/>
                  <a:pt x="6577000" y="2892809"/>
                  <a:pt x="6577000" y="2892809"/>
                </a:cubicBezTo>
                <a:cubicBezTo>
                  <a:pt x="6577553" y="2891287"/>
                  <a:pt x="6577553" y="2891287"/>
                  <a:pt x="6577553" y="2891287"/>
                </a:cubicBezTo>
                <a:cubicBezTo>
                  <a:pt x="6577553" y="2891287"/>
                  <a:pt x="6577008" y="2889454"/>
                  <a:pt x="6575911" y="2889144"/>
                </a:cubicBezTo>
                <a:cubicBezTo>
                  <a:pt x="6574815" y="2888835"/>
                  <a:pt x="6573718" y="2888525"/>
                  <a:pt x="6573166" y="2890048"/>
                </a:cubicBezTo>
                <a:cubicBezTo>
                  <a:pt x="6572613" y="2891571"/>
                  <a:pt x="6572613" y="2891571"/>
                  <a:pt x="6571515" y="2891262"/>
                </a:cubicBezTo>
                <a:cubicBezTo>
                  <a:pt x="6566017" y="2896421"/>
                  <a:pt x="6561614" y="2901890"/>
                  <a:pt x="6553929" y="2903078"/>
                </a:cubicBezTo>
                <a:cubicBezTo>
                  <a:pt x="6558324" y="2900962"/>
                  <a:pt x="6555585" y="2898511"/>
                  <a:pt x="6555042" y="2896678"/>
                </a:cubicBezTo>
                <a:cubicBezTo>
                  <a:pt x="6555595" y="2895155"/>
                  <a:pt x="6555595" y="2895155"/>
                  <a:pt x="6556146" y="2893634"/>
                </a:cubicBezTo>
                <a:cubicBezTo>
                  <a:pt x="6558332" y="2897607"/>
                  <a:pt x="6558348" y="2890899"/>
                  <a:pt x="6562181" y="2893660"/>
                </a:cubicBezTo>
                <a:cubicBezTo>
                  <a:pt x="6564944" y="2886048"/>
                  <a:pt x="6569355" y="2877223"/>
                  <a:pt x="6566071" y="2872939"/>
                </a:cubicBezTo>
                <a:cubicBezTo>
                  <a:pt x="6565519" y="2874461"/>
                  <a:pt x="6564968" y="2875984"/>
                  <a:pt x="6561677" y="2875054"/>
                </a:cubicBezTo>
                <a:lnTo>
                  <a:pt x="6560580" y="2874746"/>
                </a:lnTo>
                <a:cubicBezTo>
                  <a:pt x="6561132" y="2873223"/>
                  <a:pt x="6561132" y="2873223"/>
                  <a:pt x="6561684" y="2871700"/>
                </a:cubicBezTo>
                <a:cubicBezTo>
                  <a:pt x="6561684" y="2871700"/>
                  <a:pt x="6561684" y="2871700"/>
                  <a:pt x="6560588" y="2871390"/>
                </a:cubicBezTo>
                <a:cubicBezTo>
                  <a:pt x="6560588" y="2871390"/>
                  <a:pt x="6559491" y="2871082"/>
                  <a:pt x="6558939" y="2872604"/>
                </a:cubicBezTo>
                <a:cubicBezTo>
                  <a:pt x="6558939" y="2872604"/>
                  <a:pt x="6558386" y="2874126"/>
                  <a:pt x="6559483" y="2874436"/>
                </a:cubicBezTo>
                <a:cubicBezTo>
                  <a:pt x="6558931" y="2875958"/>
                  <a:pt x="6558931" y="2875958"/>
                  <a:pt x="6558931" y="2875958"/>
                </a:cubicBezTo>
                <a:cubicBezTo>
                  <a:pt x="6558931" y="2875958"/>
                  <a:pt x="6560029" y="2876269"/>
                  <a:pt x="6560029" y="2876269"/>
                </a:cubicBezTo>
                <a:cubicBezTo>
                  <a:pt x="6557810" y="2885711"/>
                  <a:pt x="6553976" y="2882952"/>
                  <a:pt x="6552311" y="2890872"/>
                </a:cubicBezTo>
                <a:cubicBezTo>
                  <a:pt x="6553406" y="2891182"/>
                  <a:pt x="6553406" y="2891182"/>
                  <a:pt x="6553406" y="2891182"/>
                </a:cubicBezTo>
                <a:cubicBezTo>
                  <a:pt x="6552857" y="2892704"/>
                  <a:pt x="6551208" y="2893917"/>
                  <a:pt x="6550654" y="2895439"/>
                </a:cubicBezTo>
                <a:cubicBezTo>
                  <a:pt x="6550654" y="2895439"/>
                  <a:pt x="6550101" y="2896961"/>
                  <a:pt x="6551198" y="2897271"/>
                </a:cubicBezTo>
                <a:cubicBezTo>
                  <a:pt x="6550101" y="2896961"/>
                  <a:pt x="6550101" y="2896961"/>
                  <a:pt x="6550101" y="2896961"/>
                </a:cubicBezTo>
                <a:cubicBezTo>
                  <a:pt x="6544050" y="2903643"/>
                  <a:pt x="6539079" y="2917345"/>
                  <a:pt x="6533580" y="2922506"/>
                </a:cubicBezTo>
                <a:cubicBezTo>
                  <a:pt x="6534132" y="2920984"/>
                  <a:pt x="6531931" y="2923718"/>
                  <a:pt x="6530835" y="2923409"/>
                </a:cubicBezTo>
                <a:cubicBezTo>
                  <a:pt x="6530289" y="2921576"/>
                  <a:pt x="6530842" y="2920055"/>
                  <a:pt x="6528647" y="2919435"/>
                </a:cubicBezTo>
                <a:cubicBezTo>
                  <a:pt x="6528632" y="2926145"/>
                  <a:pt x="6517665" y="2923046"/>
                  <a:pt x="6522596" y="2926118"/>
                </a:cubicBezTo>
                <a:cubicBezTo>
                  <a:pt x="6526983" y="2927356"/>
                  <a:pt x="6515984" y="2937676"/>
                  <a:pt x="6512149" y="2934915"/>
                </a:cubicBezTo>
                <a:cubicBezTo>
                  <a:pt x="6518193" y="2931587"/>
                  <a:pt x="6507770" y="2930322"/>
                  <a:pt x="6508322" y="2928800"/>
                </a:cubicBezTo>
                <a:cubicBezTo>
                  <a:pt x="6514367" y="2925472"/>
                  <a:pt x="6516039" y="2914195"/>
                  <a:pt x="6522083" y="2910867"/>
                </a:cubicBezTo>
                <a:cubicBezTo>
                  <a:pt x="6523180" y="2911178"/>
                  <a:pt x="6523180" y="2911178"/>
                  <a:pt x="6523180" y="2911178"/>
                </a:cubicBezTo>
                <a:cubicBezTo>
                  <a:pt x="6522628" y="2912699"/>
                  <a:pt x="6523725" y="2913009"/>
                  <a:pt x="6524268" y="2914841"/>
                </a:cubicBezTo>
                <a:cubicBezTo>
                  <a:pt x="6524268" y="2914841"/>
                  <a:pt x="6526461" y="2915461"/>
                  <a:pt x="6527014" y="2913939"/>
                </a:cubicBezTo>
                <a:cubicBezTo>
                  <a:pt x="6528113" y="2914248"/>
                  <a:pt x="6528113" y="2914248"/>
                  <a:pt x="6528664" y="2912725"/>
                </a:cubicBezTo>
                <a:cubicBezTo>
                  <a:pt x="6528664" y="2912725"/>
                  <a:pt x="6528664" y="2912725"/>
                  <a:pt x="6528119" y="2910895"/>
                </a:cubicBezTo>
                <a:cubicBezTo>
                  <a:pt x="6535253" y="2911230"/>
                  <a:pt x="6532515" y="2908778"/>
                  <a:pt x="6530321" y="2908159"/>
                </a:cubicBezTo>
                <a:cubicBezTo>
                  <a:pt x="6534714" y="2906042"/>
                  <a:pt x="6538013" y="2903618"/>
                  <a:pt x="6539671" y="2899051"/>
                </a:cubicBezTo>
                <a:cubicBezTo>
                  <a:pt x="6538574" y="2898741"/>
                  <a:pt x="6538574" y="2898741"/>
                  <a:pt x="6538574" y="2898741"/>
                </a:cubicBezTo>
                <a:cubicBezTo>
                  <a:pt x="6539125" y="2897219"/>
                  <a:pt x="6539125" y="2897219"/>
                  <a:pt x="6539125" y="2897219"/>
                </a:cubicBezTo>
                <a:cubicBezTo>
                  <a:pt x="6539679" y="2895696"/>
                  <a:pt x="6540232" y="2894174"/>
                  <a:pt x="6539686" y="2892341"/>
                </a:cubicBezTo>
                <a:cubicBezTo>
                  <a:pt x="6541335" y="2891130"/>
                  <a:pt x="6541888" y="2889607"/>
                  <a:pt x="6542440" y="2888085"/>
                </a:cubicBezTo>
                <a:cubicBezTo>
                  <a:pt x="6542440" y="2888085"/>
                  <a:pt x="6542994" y="2886562"/>
                  <a:pt x="6542994" y="2886562"/>
                </a:cubicBezTo>
                <a:cubicBezTo>
                  <a:pt x="6542994" y="2886562"/>
                  <a:pt x="6544090" y="2886872"/>
                  <a:pt x="6544641" y="2885349"/>
                </a:cubicBezTo>
                <a:cubicBezTo>
                  <a:pt x="6545737" y="2885658"/>
                  <a:pt x="6546290" y="2884136"/>
                  <a:pt x="6546290" y="2884136"/>
                </a:cubicBezTo>
                <a:cubicBezTo>
                  <a:pt x="6547941" y="2882924"/>
                  <a:pt x="6550141" y="2880189"/>
                  <a:pt x="6550693" y="2878667"/>
                </a:cubicBezTo>
                <a:cubicBezTo>
                  <a:pt x="6551798" y="2875621"/>
                  <a:pt x="6551254" y="2873790"/>
                  <a:pt x="6550709" y="2871958"/>
                </a:cubicBezTo>
                <a:cubicBezTo>
                  <a:pt x="6549613" y="2871649"/>
                  <a:pt x="6549613" y="2871649"/>
                  <a:pt x="6549613" y="2871649"/>
                </a:cubicBezTo>
                <a:cubicBezTo>
                  <a:pt x="6548516" y="2871338"/>
                  <a:pt x="6546322" y="2870720"/>
                  <a:pt x="6544672" y="2871931"/>
                </a:cubicBezTo>
                <a:cubicBezTo>
                  <a:pt x="6544672" y="2871931"/>
                  <a:pt x="6543575" y="2871621"/>
                  <a:pt x="6544119" y="2873453"/>
                </a:cubicBezTo>
                <a:cubicBezTo>
                  <a:pt x="6543568" y="2874977"/>
                  <a:pt x="6544665" y="2875286"/>
                  <a:pt x="6546314" y="2874074"/>
                </a:cubicBezTo>
                <a:cubicBezTo>
                  <a:pt x="6546314" y="2874074"/>
                  <a:pt x="6547411" y="2874383"/>
                  <a:pt x="6547411" y="2874383"/>
                </a:cubicBezTo>
                <a:cubicBezTo>
                  <a:pt x="6547955" y="2876215"/>
                  <a:pt x="6545753" y="2878950"/>
                  <a:pt x="6544650" y="2881995"/>
                </a:cubicBezTo>
                <a:cubicBezTo>
                  <a:pt x="6544105" y="2880162"/>
                  <a:pt x="6543007" y="2879853"/>
                  <a:pt x="6540815" y="2879233"/>
                </a:cubicBezTo>
                <a:cubicBezTo>
                  <a:pt x="6541919" y="2876188"/>
                  <a:pt x="6541919" y="2876188"/>
                  <a:pt x="6541919" y="2876188"/>
                </a:cubicBezTo>
                <a:cubicBezTo>
                  <a:pt x="6541919" y="2876188"/>
                  <a:pt x="6541919" y="2876188"/>
                  <a:pt x="6540822" y="2875879"/>
                </a:cubicBezTo>
                <a:cubicBezTo>
                  <a:pt x="6540822" y="2875879"/>
                  <a:pt x="6539725" y="2875569"/>
                  <a:pt x="6539725" y="2875569"/>
                </a:cubicBezTo>
                <a:cubicBezTo>
                  <a:pt x="6538620" y="2878613"/>
                  <a:pt x="6538620" y="2878613"/>
                  <a:pt x="6538620" y="2878613"/>
                </a:cubicBezTo>
                <a:cubicBezTo>
                  <a:pt x="6536427" y="2877995"/>
                  <a:pt x="6535323" y="2881040"/>
                  <a:pt x="6534770" y="2882562"/>
                </a:cubicBezTo>
                <a:cubicBezTo>
                  <a:pt x="6535315" y="2884394"/>
                  <a:pt x="6536412" y="2884704"/>
                  <a:pt x="6536412" y="2884704"/>
                </a:cubicBezTo>
                <a:cubicBezTo>
                  <a:pt x="6537509" y="2885014"/>
                  <a:pt x="6537509" y="2885014"/>
                  <a:pt x="6536956" y="2886535"/>
                </a:cubicBezTo>
                <a:cubicBezTo>
                  <a:pt x="6536956" y="2886535"/>
                  <a:pt x="6536404" y="2888058"/>
                  <a:pt x="6534756" y="2889271"/>
                </a:cubicBezTo>
                <a:cubicBezTo>
                  <a:pt x="6533659" y="2888961"/>
                  <a:pt x="6532560" y="2888652"/>
                  <a:pt x="6532008" y="2890173"/>
                </a:cubicBezTo>
                <a:cubicBezTo>
                  <a:pt x="6529815" y="2889553"/>
                  <a:pt x="6528166" y="2890767"/>
                  <a:pt x="6528718" y="2889244"/>
                </a:cubicBezTo>
                <a:cubicBezTo>
                  <a:pt x="6529271" y="2887720"/>
                  <a:pt x="6528174" y="2887412"/>
                  <a:pt x="6528174" y="2887412"/>
                </a:cubicBezTo>
                <a:cubicBezTo>
                  <a:pt x="6529271" y="2887720"/>
                  <a:pt x="6529271" y="2887720"/>
                  <a:pt x="6529271" y="2887720"/>
                </a:cubicBezTo>
                <a:cubicBezTo>
                  <a:pt x="6535876" y="2879517"/>
                  <a:pt x="6531503" y="2871569"/>
                  <a:pt x="6538652" y="2865196"/>
                </a:cubicBezTo>
                <a:cubicBezTo>
                  <a:pt x="6539741" y="2868860"/>
                  <a:pt x="6535898" y="2869454"/>
                  <a:pt x="6538636" y="2871904"/>
                </a:cubicBezTo>
                <a:cubicBezTo>
                  <a:pt x="6543584" y="2868267"/>
                  <a:pt x="6544687" y="2865222"/>
                  <a:pt x="6544705" y="2858514"/>
                </a:cubicBezTo>
                <a:cubicBezTo>
                  <a:pt x="6543607" y="2858203"/>
                  <a:pt x="6543607" y="2858203"/>
                  <a:pt x="6543607" y="2858203"/>
                </a:cubicBezTo>
                <a:cubicBezTo>
                  <a:pt x="6544705" y="2858514"/>
                  <a:pt x="6545256" y="2856991"/>
                  <a:pt x="6545256" y="2856991"/>
                </a:cubicBezTo>
                <a:cubicBezTo>
                  <a:pt x="6545808" y="2855469"/>
                  <a:pt x="6545808" y="2855469"/>
                  <a:pt x="6545808" y="2855469"/>
                </a:cubicBezTo>
                <a:cubicBezTo>
                  <a:pt x="6544711" y="2855159"/>
                  <a:pt x="6544711" y="2855159"/>
                  <a:pt x="6543614" y="2854849"/>
                </a:cubicBezTo>
                <a:cubicBezTo>
                  <a:pt x="6543063" y="2856371"/>
                  <a:pt x="6543063" y="2856371"/>
                  <a:pt x="6543063" y="2856371"/>
                </a:cubicBezTo>
                <a:cubicBezTo>
                  <a:pt x="6540869" y="2855752"/>
                  <a:pt x="6543071" y="2853016"/>
                  <a:pt x="6539779" y="2852087"/>
                </a:cubicBezTo>
                <a:cubicBezTo>
                  <a:pt x="6539779" y="2852087"/>
                  <a:pt x="6539235" y="2850255"/>
                  <a:pt x="6539235" y="2850255"/>
                </a:cubicBezTo>
                <a:cubicBezTo>
                  <a:pt x="6539235" y="2850255"/>
                  <a:pt x="6538138" y="2849945"/>
                  <a:pt x="6537041" y="2849636"/>
                </a:cubicBezTo>
                <a:cubicBezTo>
                  <a:pt x="6535945" y="2849327"/>
                  <a:pt x="6535394" y="2850848"/>
                  <a:pt x="6536490" y="2851158"/>
                </a:cubicBezTo>
                <a:cubicBezTo>
                  <a:pt x="6536490" y="2851158"/>
                  <a:pt x="6535938" y="2852680"/>
                  <a:pt x="6537033" y="2852991"/>
                </a:cubicBezTo>
                <a:cubicBezTo>
                  <a:pt x="6535938" y="2852680"/>
                  <a:pt x="6535938" y="2852680"/>
                  <a:pt x="6535938" y="2852680"/>
                </a:cubicBezTo>
                <a:cubicBezTo>
                  <a:pt x="6530461" y="2847777"/>
                  <a:pt x="6538667" y="2858487"/>
                  <a:pt x="6532079" y="2859982"/>
                </a:cubicBezTo>
                <a:cubicBezTo>
                  <a:pt x="6533184" y="2856937"/>
                  <a:pt x="6532086" y="2856628"/>
                  <a:pt x="6529341" y="2857530"/>
                </a:cubicBezTo>
                <a:cubicBezTo>
                  <a:pt x="6535938" y="2852680"/>
                  <a:pt x="6526619" y="2848370"/>
                  <a:pt x="6527723" y="2845326"/>
                </a:cubicBezTo>
                <a:cubicBezTo>
                  <a:pt x="6534848" y="2849016"/>
                  <a:pt x="6533206" y="2846874"/>
                  <a:pt x="6538147" y="2846591"/>
                </a:cubicBezTo>
                <a:cubicBezTo>
                  <a:pt x="6538147" y="2846591"/>
                  <a:pt x="6538690" y="2848423"/>
                  <a:pt x="6539244" y="2846901"/>
                </a:cubicBezTo>
                <a:cubicBezTo>
                  <a:pt x="6540341" y="2847211"/>
                  <a:pt x="6540341" y="2847211"/>
                  <a:pt x="6540341" y="2847211"/>
                </a:cubicBezTo>
                <a:cubicBezTo>
                  <a:pt x="6540341" y="2847211"/>
                  <a:pt x="6540341" y="2847211"/>
                  <a:pt x="6540893" y="2845688"/>
                </a:cubicBezTo>
                <a:cubicBezTo>
                  <a:pt x="6540893" y="2845688"/>
                  <a:pt x="6540346" y="2843855"/>
                  <a:pt x="6540900" y="2842334"/>
                </a:cubicBezTo>
                <a:cubicBezTo>
                  <a:pt x="6541996" y="2842643"/>
                  <a:pt x="6541996" y="2842643"/>
                  <a:pt x="6541996" y="2842643"/>
                </a:cubicBezTo>
                <a:cubicBezTo>
                  <a:pt x="6534894" y="2828889"/>
                  <a:pt x="6554661" y="2824401"/>
                  <a:pt x="6562353" y="2819860"/>
                </a:cubicBezTo>
                <a:cubicBezTo>
                  <a:pt x="6556909" y="2801538"/>
                  <a:pt x="6567893" y="2797927"/>
                  <a:pt x="6569028" y="2781465"/>
                </a:cubicBezTo>
                <a:cubicBezTo>
                  <a:pt x="6569028" y="2781465"/>
                  <a:pt x="6569581" y="2779942"/>
                  <a:pt x="6569581" y="2779942"/>
                </a:cubicBezTo>
                <a:cubicBezTo>
                  <a:pt x="6570132" y="2778421"/>
                  <a:pt x="6570686" y="2776898"/>
                  <a:pt x="6571238" y="2775375"/>
                </a:cubicBezTo>
                <a:cubicBezTo>
                  <a:pt x="6573447" y="2769286"/>
                  <a:pt x="6576209" y="2761674"/>
                  <a:pt x="6579516" y="2755894"/>
                </a:cubicBezTo>
                <a:cubicBezTo>
                  <a:pt x="6580619" y="2752850"/>
                  <a:pt x="6581171" y="2751327"/>
                  <a:pt x="6582277" y="2748282"/>
                </a:cubicBezTo>
                <a:cubicBezTo>
                  <a:pt x="6582828" y="2746759"/>
                  <a:pt x="6581731" y="2746450"/>
                  <a:pt x="6580635" y="2746140"/>
                </a:cubicBezTo>
                <a:cubicBezTo>
                  <a:pt x="6580635" y="2746140"/>
                  <a:pt x="6579538" y="2745830"/>
                  <a:pt x="6578986" y="2747353"/>
                </a:cubicBezTo>
                <a:cubicBezTo>
                  <a:pt x="6578432" y="2748875"/>
                  <a:pt x="6577329" y="2751920"/>
                  <a:pt x="6576224" y="2754964"/>
                </a:cubicBezTo>
                <a:cubicBezTo>
                  <a:pt x="6572918" y="2760744"/>
                  <a:pt x="6570709" y="2766833"/>
                  <a:pt x="6566850" y="2774136"/>
                </a:cubicBezTo>
                <a:cubicBezTo>
                  <a:pt x="6565754" y="2773826"/>
                  <a:pt x="6564658" y="2773516"/>
                  <a:pt x="6563560" y="2773206"/>
                </a:cubicBezTo>
                <a:cubicBezTo>
                  <a:pt x="6561910" y="2774419"/>
                  <a:pt x="6561910" y="2774419"/>
                  <a:pt x="6561358" y="2775942"/>
                </a:cubicBezTo>
                <a:cubicBezTo>
                  <a:pt x="6561358" y="2775942"/>
                  <a:pt x="6561903" y="2777773"/>
                  <a:pt x="6563551" y="2776562"/>
                </a:cubicBezTo>
                <a:cubicBezTo>
                  <a:pt x="6564649" y="2776871"/>
                  <a:pt x="6565745" y="2777181"/>
                  <a:pt x="6566842" y="2777491"/>
                </a:cubicBezTo>
                <a:cubicBezTo>
                  <a:pt x="6566842" y="2777491"/>
                  <a:pt x="6566290" y="2779013"/>
                  <a:pt x="6566290" y="2779013"/>
                </a:cubicBezTo>
                <a:cubicBezTo>
                  <a:pt x="6563545" y="2779916"/>
                  <a:pt x="6564082" y="2785103"/>
                  <a:pt x="6558052" y="2781722"/>
                </a:cubicBezTo>
                <a:cubicBezTo>
                  <a:pt x="6558605" y="2780198"/>
                  <a:pt x="6558605" y="2780198"/>
                  <a:pt x="6558605" y="2780198"/>
                </a:cubicBezTo>
                <a:cubicBezTo>
                  <a:pt x="6558613" y="2776844"/>
                  <a:pt x="6558613" y="2776844"/>
                  <a:pt x="6559165" y="2775323"/>
                </a:cubicBezTo>
                <a:cubicBezTo>
                  <a:pt x="6560262" y="2775632"/>
                  <a:pt x="6560814" y="2774109"/>
                  <a:pt x="6560270" y="2772278"/>
                </a:cubicBezTo>
                <a:cubicBezTo>
                  <a:pt x="6559173" y="2771968"/>
                  <a:pt x="6558076" y="2771658"/>
                  <a:pt x="6556426" y="2772871"/>
                </a:cubicBezTo>
                <a:cubicBezTo>
                  <a:pt x="6554226" y="2775606"/>
                  <a:pt x="6554769" y="2777438"/>
                  <a:pt x="6553665" y="2780482"/>
                </a:cubicBezTo>
                <a:cubicBezTo>
                  <a:pt x="6554763" y="2780792"/>
                  <a:pt x="6554763" y="2780792"/>
                  <a:pt x="6554763" y="2780792"/>
                </a:cubicBezTo>
                <a:cubicBezTo>
                  <a:pt x="6548718" y="2784120"/>
                  <a:pt x="6550897" y="2791449"/>
                  <a:pt x="6546509" y="2790210"/>
                </a:cubicBezTo>
                <a:cubicBezTo>
                  <a:pt x="6547582" y="2800583"/>
                  <a:pt x="6530555" y="2807523"/>
                  <a:pt x="6534374" y="2816993"/>
                </a:cubicBezTo>
                <a:cubicBezTo>
                  <a:pt x="6534374" y="2816993"/>
                  <a:pt x="6533822" y="2818517"/>
                  <a:pt x="6533822" y="2818517"/>
                </a:cubicBezTo>
                <a:cubicBezTo>
                  <a:pt x="6532725" y="2818206"/>
                  <a:pt x="6532725" y="2818206"/>
                  <a:pt x="6531076" y="2819419"/>
                </a:cubicBezTo>
                <a:cubicBezTo>
                  <a:pt x="6529978" y="2819109"/>
                  <a:pt x="6529426" y="2820630"/>
                  <a:pt x="6529426" y="2820630"/>
                </a:cubicBezTo>
                <a:cubicBezTo>
                  <a:pt x="6524487" y="2820915"/>
                  <a:pt x="6524495" y="2817560"/>
                  <a:pt x="6527248" y="2813303"/>
                </a:cubicBezTo>
                <a:cubicBezTo>
                  <a:pt x="6505864" y="2805586"/>
                  <a:pt x="6501415" y="2831183"/>
                  <a:pt x="6510704" y="2848910"/>
                </a:cubicBezTo>
                <a:cubicBezTo>
                  <a:pt x="6513449" y="2848008"/>
                  <a:pt x="6513465" y="2841299"/>
                  <a:pt x="6517299" y="2844060"/>
                </a:cubicBezTo>
                <a:cubicBezTo>
                  <a:pt x="6514538" y="2851673"/>
                  <a:pt x="6510680" y="2858974"/>
                  <a:pt x="6517813" y="2859311"/>
                </a:cubicBezTo>
                <a:cubicBezTo>
                  <a:pt x="6511761" y="2865994"/>
                  <a:pt x="6508446" y="2875127"/>
                  <a:pt x="6499113" y="2877526"/>
                </a:cubicBezTo>
                <a:cubicBezTo>
                  <a:pt x="6500226" y="2871126"/>
                  <a:pt x="6505180" y="2864136"/>
                  <a:pt x="6509038" y="2856832"/>
                </a:cubicBezTo>
                <a:cubicBezTo>
                  <a:pt x="6509590" y="2855310"/>
                  <a:pt x="6509047" y="2853478"/>
                  <a:pt x="6507949" y="2853168"/>
                </a:cubicBezTo>
                <a:cubicBezTo>
                  <a:pt x="6505756" y="2852547"/>
                  <a:pt x="6504105" y="2853762"/>
                  <a:pt x="6503555" y="2855284"/>
                </a:cubicBezTo>
                <a:cubicBezTo>
                  <a:pt x="6498599" y="2862277"/>
                  <a:pt x="6494741" y="2869578"/>
                  <a:pt x="6492524" y="2879022"/>
                </a:cubicBezTo>
                <a:cubicBezTo>
                  <a:pt x="6489227" y="2881447"/>
                  <a:pt x="6488106" y="2891202"/>
                  <a:pt x="6483167" y="2891484"/>
                </a:cubicBezTo>
                <a:cubicBezTo>
                  <a:pt x="6476562" y="2899690"/>
                  <a:pt x="6477029" y="2935068"/>
                  <a:pt x="6456166" y="2939246"/>
                </a:cubicBezTo>
                <a:cubicBezTo>
                  <a:pt x="6458344" y="2946574"/>
                  <a:pt x="6449001" y="2952327"/>
                  <a:pt x="6450076" y="2962700"/>
                </a:cubicBezTo>
                <a:cubicBezTo>
                  <a:pt x="6450627" y="2961178"/>
                  <a:pt x="6453349" y="2970339"/>
                  <a:pt x="6450052" y="2972764"/>
                </a:cubicBezTo>
                <a:cubicBezTo>
                  <a:pt x="6448955" y="2972454"/>
                  <a:pt x="6448955" y="2972454"/>
                  <a:pt x="6448955" y="2972454"/>
                </a:cubicBezTo>
                <a:cubicBezTo>
                  <a:pt x="6449507" y="2970931"/>
                  <a:pt x="6448409" y="2970623"/>
                  <a:pt x="6448409" y="2970623"/>
                </a:cubicBezTo>
                <a:cubicBezTo>
                  <a:pt x="6450076" y="2962700"/>
                  <a:pt x="6438554" y="2961126"/>
                  <a:pt x="6444614" y="2951088"/>
                </a:cubicBezTo>
                <a:cubicBezTo>
                  <a:pt x="6443518" y="2950779"/>
                  <a:pt x="6442422" y="2950469"/>
                  <a:pt x="6441325" y="2950159"/>
                </a:cubicBezTo>
                <a:cubicBezTo>
                  <a:pt x="6442982" y="2945592"/>
                  <a:pt x="6442982" y="2945592"/>
                  <a:pt x="6442982" y="2945592"/>
                </a:cubicBezTo>
                <a:cubicBezTo>
                  <a:pt x="6442982" y="2945592"/>
                  <a:pt x="6443534" y="2944069"/>
                  <a:pt x="6443534" y="2944069"/>
                </a:cubicBezTo>
                <a:cubicBezTo>
                  <a:pt x="6444086" y="2942547"/>
                  <a:pt x="6442996" y="2938883"/>
                  <a:pt x="6442452" y="2937052"/>
                </a:cubicBezTo>
                <a:cubicBezTo>
                  <a:pt x="6441355" y="2936741"/>
                  <a:pt x="6441355" y="2936741"/>
                  <a:pt x="6441355" y="2936741"/>
                </a:cubicBezTo>
                <a:cubicBezTo>
                  <a:pt x="6436969" y="2935502"/>
                  <a:pt x="6433126" y="2936095"/>
                  <a:pt x="6432021" y="2939139"/>
                </a:cubicBezTo>
                <a:cubicBezTo>
                  <a:pt x="6431469" y="2940662"/>
                  <a:pt x="6431469" y="2940662"/>
                  <a:pt x="6431469" y="2940662"/>
                </a:cubicBezTo>
                <a:cubicBezTo>
                  <a:pt x="6432565" y="2940973"/>
                  <a:pt x="6432565" y="2940973"/>
                  <a:pt x="6432565" y="2940973"/>
                </a:cubicBezTo>
                <a:cubicBezTo>
                  <a:pt x="6433110" y="2942804"/>
                  <a:pt x="6434208" y="2943114"/>
                  <a:pt x="6435304" y="2943423"/>
                </a:cubicBezTo>
                <a:cubicBezTo>
                  <a:pt x="6436400" y="2943733"/>
                  <a:pt x="6436945" y="2945565"/>
                  <a:pt x="6438042" y="2945876"/>
                </a:cubicBezTo>
                <a:cubicBezTo>
                  <a:pt x="6436937" y="2948921"/>
                  <a:pt x="6436937" y="2948921"/>
                  <a:pt x="6436937" y="2948921"/>
                </a:cubicBezTo>
                <a:cubicBezTo>
                  <a:pt x="6434185" y="2953179"/>
                  <a:pt x="6430885" y="2955603"/>
                  <a:pt x="6428692" y="2954983"/>
                </a:cubicBezTo>
                <a:cubicBezTo>
                  <a:pt x="6430869" y="2962311"/>
                  <a:pt x="6422094" y="2959833"/>
                  <a:pt x="6428116" y="2966570"/>
                </a:cubicBezTo>
                <a:cubicBezTo>
                  <a:pt x="6426466" y="2967782"/>
                  <a:pt x="6420424" y="2971110"/>
                  <a:pt x="6422065" y="2973252"/>
                </a:cubicBezTo>
                <a:cubicBezTo>
                  <a:pt x="6423168" y="2970208"/>
                  <a:pt x="6427004" y="2972968"/>
                  <a:pt x="6424802" y="2975703"/>
                </a:cubicBezTo>
                <a:cubicBezTo>
                  <a:pt x="6424802" y="2975703"/>
                  <a:pt x="6424802" y="2975703"/>
                  <a:pt x="6424249" y="2977225"/>
                </a:cubicBezTo>
                <a:cubicBezTo>
                  <a:pt x="6420415" y="2974464"/>
                  <a:pt x="6423137" y="2983625"/>
                  <a:pt x="6419303" y="2980863"/>
                </a:cubicBezTo>
                <a:cubicBezTo>
                  <a:pt x="6421504" y="2978129"/>
                  <a:pt x="6417117" y="2976889"/>
                  <a:pt x="6414923" y="2976270"/>
                </a:cubicBezTo>
                <a:cubicBezTo>
                  <a:pt x="6415475" y="2974747"/>
                  <a:pt x="6415475" y="2974747"/>
                  <a:pt x="6415475" y="2974747"/>
                </a:cubicBezTo>
                <a:cubicBezTo>
                  <a:pt x="6415482" y="2971393"/>
                  <a:pt x="6416588" y="2968348"/>
                  <a:pt x="6418237" y="2967136"/>
                </a:cubicBezTo>
                <a:cubicBezTo>
                  <a:pt x="6418237" y="2967136"/>
                  <a:pt x="6418789" y="2965613"/>
                  <a:pt x="6418789" y="2965613"/>
                </a:cubicBezTo>
                <a:cubicBezTo>
                  <a:pt x="6417691" y="2965304"/>
                  <a:pt x="6417691" y="2965304"/>
                  <a:pt x="6416594" y="2964994"/>
                </a:cubicBezTo>
                <a:cubicBezTo>
                  <a:pt x="6414393" y="2967729"/>
                  <a:pt x="6413290" y="2970774"/>
                  <a:pt x="6412730" y="2975650"/>
                </a:cubicBezTo>
                <a:cubicBezTo>
                  <a:pt x="6408894" y="2972889"/>
                  <a:pt x="6409430" y="2978076"/>
                  <a:pt x="6406141" y="2977147"/>
                </a:cubicBezTo>
                <a:cubicBezTo>
                  <a:pt x="6403955" y="2973172"/>
                  <a:pt x="6405060" y="2970128"/>
                  <a:pt x="6409454" y="2968013"/>
                </a:cubicBezTo>
                <a:cubicBezTo>
                  <a:pt x="6403426" y="2964631"/>
                  <a:pt x="6409470" y="2961304"/>
                  <a:pt x="6404539" y="2958233"/>
                </a:cubicBezTo>
                <a:cubicBezTo>
                  <a:pt x="6391346" y="2967933"/>
                  <a:pt x="6395709" y="2979235"/>
                  <a:pt x="6385255" y="2991389"/>
                </a:cubicBezTo>
                <a:cubicBezTo>
                  <a:pt x="6384703" y="2992911"/>
                  <a:pt x="6384703" y="2992911"/>
                  <a:pt x="6384703" y="2992911"/>
                </a:cubicBezTo>
                <a:cubicBezTo>
                  <a:pt x="6385255" y="2991389"/>
                  <a:pt x="6384158" y="2991079"/>
                  <a:pt x="6384158" y="2991079"/>
                </a:cubicBezTo>
                <a:cubicBezTo>
                  <a:pt x="6383061" y="2990768"/>
                  <a:pt x="6383061" y="2990768"/>
                  <a:pt x="6381964" y="2990459"/>
                </a:cubicBezTo>
                <a:cubicBezTo>
                  <a:pt x="6381973" y="2987104"/>
                  <a:pt x="6381980" y="2983752"/>
                  <a:pt x="6380339" y="2981609"/>
                </a:cubicBezTo>
                <a:cubicBezTo>
                  <a:pt x="6379242" y="2981298"/>
                  <a:pt x="6379242" y="2981298"/>
                  <a:pt x="6379242" y="2981298"/>
                </a:cubicBezTo>
                <a:cubicBezTo>
                  <a:pt x="6386391" y="2974926"/>
                  <a:pt x="6389152" y="2967315"/>
                  <a:pt x="6391369" y="2957871"/>
                </a:cubicBezTo>
                <a:cubicBezTo>
                  <a:pt x="6393026" y="2953302"/>
                  <a:pt x="6395786" y="2945691"/>
                  <a:pt x="6398541" y="2941433"/>
                </a:cubicBezTo>
                <a:cubicBezTo>
                  <a:pt x="6399094" y="2939911"/>
                  <a:pt x="6399094" y="2939911"/>
                  <a:pt x="6399094" y="2939911"/>
                </a:cubicBezTo>
                <a:cubicBezTo>
                  <a:pt x="6399094" y="2939911"/>
                  <a:pt x="6399645" y="2938388"/>
                  <a:pt x="6398549" y="2938079"/>
                </a:cubicBezTo>
                <a:cubicBezTo>
                  <a:pt x="6397453" y="2937768"/>
                  <a:pt x="6396355" y="2937459"/>
                  <a:pt x="6395802" y="2938983"/>
                </a:cubicBezTo>
                <a:cubicBezTo>
                  <a:pt x="6392495" y="2944762"/>
                  <a:pt x="6390287" y="2950851"/>
                  <a:pt x="6387526" y="2958463"/>
                </a:cubicBezTo>
                <a:cubicBezTo>
                  <a:pt x="6384765" y="2966075"/>
                  <a:pt x="6383099" y="2973998"/>
                  <a:pt x="6376504" y="2978847"/>
                </a:cubicBezTo>
                <a:cubicBezTo>
                  <a:pt x="6368266" y="2981557"/>
                  <a:pt x="6370445" y="2988884"/>
                  <a:pt x="6366042" y="2994354"/>
                </a:cubicBezTo>
                <a:cubicBezTo>
                  <a:pt x="6361087" y="3001346"/>
                  <a:pt x="6352849" y="3004057"/>
                  <a:pt x="6349543" y="3009835"/>
                </a:cubicBezTo>
                <a:cubicBezTo>
                  <a:pt x="6349543" y="3009835"/>
                  <a:pt x="6345668" y="3023846"/>
                  <a:pt x="6346206" y="3029033"/>
                </a:cubicBezTo>
                <a:cubicBezTo>
                  <a:pt x="6354443" y="3026324"/>
                  <a:pt x="6357220" y="3012004"/>
                  <a:pt x="6365458" y="3009295"/>
                </a:cubicBezTo>
                <a:cubicBezTo>
                  <a:pt x="6363801" y="3013862"/>
                  <a:pt x="6362695" y="3016906"/>
                  <a:pt x="6361592" y="3019951"/>
                </a:cubicBezTo>
                <a:cubicBezTo>
                  <a:pt x="6360487" y="3022996"/>
                  <a:pt x="6359934" y="3024519"/>
                  <a:pt x="6359382" y="3026042"/>
                </a:cubicBezTo>
                <a:cubicBezTo>
                  <a:pt x="6353332" y="3032722"/>
                  <a:pt x="6349473" y="3040026"/>
                  <a:pt x="6341241" y="3039380"/>
                </a:cubicBezTo>
                <a:cubicBezTo>
                  <a:pt x="6341234" y="3042734"/>
                  <a:pt x="6337944" y="3041806"/>
                  <a:pt x="6336288" y="3046373"/>
                </a:cubicBezTo>
                <a:cubicBezTo>
                  <a:pt x="6337384" y="3046683"/>
                  <a:pt x="6337384" y="3046683"/>
                  <a:pt x="6337384" y="3046683"/>
                </a:cubicBezTo>
                <a:cubicBezTo>
                  <a:pt x="6335736" y="3047895"/>
                  <a:pt x="6335183" y="3049417"/>
                  <a:pt x="6334631" y="3050939"/>
                </a:cubicBezTo>
                <a:cubicBezTo>
                  <a:pt x="6334631" y="3050939"/>
                  <a:pt x="6335175" y="3052771"/>
                  <a:pt x="6335175" y="3052771"/>
                </a:cubicBezTo>
                <a:cubicBezTo>
                  <a:pt x="6336272" y="3053081"/>
                  <a:pt x="6336825" y="3051560"/>
                  <a:pt x="6336825" y="3051560"/>
                </a:cubicBezTo>
                <a:cubicBezTo>
                  <a:pt x="6337376" y="3050037"/>
                  <a:pt x="6337929" y="3048515"/>
                  <a:pt x="6338480" y="3046992"/>
                </a:cubicBezTo>
                <a:cubicBezTo>
                  <a:pt x="6339577" y="3047301"/>
                  <a:pt x="6340674" y="3047613"/>
                  <a:pt x="6341770" y="3047922"/>
                </a:cubicBezTo>
                <a:cubicBezTo>
                  <a:pt x="6336278" y="3049727"/>
                  <a:pt x="6336242" y="3066499"/>
                  <a:pt x="6329130" y="3056099"/>
                </a:cubicBezTo>
                <a:cubicBezTo>
                  <a:pt x="6322496" y="3077723"/>
                  <a:pt x="6310384" y="3094442"/>
                  <a:pt x="6305390" y="3118207"/>
                </a:cubicBezTo>
                <a:cubicBezTo>
                  <a:pt x="6319104" y="3120403"/>
                  <a:pt x="6309793" y="3112738"/>
                  <a:pt x="6319680" y="3108817"/>
                </a:cubicBezTo>
                <a:cubicBezTo>
                  <a:pt x="6315798" y="3126182"/>
                  <a:pt x="6309762" y="3126155"/>
                  <a:pt x="6305334" y="3141689"/>
                </a:cubicBezTo>
                <a:cubicBezTo>
                  <a:pt x="6301501" y="3138927"/>
                  <a:pt x="6297658" y="3139521"/>
                  <a:pt x="6294912" y="3140424"/>
                </a:cubicBezTo>
                <a:cubicBezTo>
                  <a:pt x="6293255" y="3144992"/>
                  <a:pt x="6291590" y="3152912"/>
                  <a:pt x="6297626" y="3152940"/>
                </a:cubicBezTo>
                <a:cubicBezTo>
                  <a:pt x="6291567" y="3162977"/>
                  <a:pt x="6286619" y="3166615"/>
                  <a:pt x="6289341" y="3175775"/>
                </a:cubicBezTo>
                <a:cubicBezTo>
                  <a:pt x="6284954" y="3174535"/>
                  <a:pt x="6283297" y="3179103"/>
                  <a:pt x="6280552" y="3180006"/>
                </a:cubicBezTo>
                <a:cubicBezTo>
                  <a:pt x="6281641" y="3183670"/>
                  <a:pt x="6281080" y="3188548"/>
                  <a:pt x="6282169" y="3192211"/>
                </a:cubicBezTo>
                <a:cubicBezTo>
                  <a:pt x="6263430" y="3227199"/>
                  <a:pt x="6243587" y="3265233"/>
                  <a:pt x="6228137" y="3301151"/>
                </a:cubicBezTo>
                <a:cubicBezTo>
                  <a:pt x="6220413" y="3319110"/>
                  <a:pt x="6203913" y="3334590"/>
                  <a:pt x="6212649" y="3353841"/>
                </a:cubicBezTo>
                <a:cubicBezTo>
                  <a:pt x="6197801" y="3368109"/>
                  <a:pt x="6191710" y="3391564"/>
                  <a:pt x="6177965" y="3402788"/>
                </a:cubicBezTo>
                <a:cubicBezTo>
                  <a:pt x="6180165" y="3400052"/>
                  <a:pt x="6177428" y="3397602"/>
                  <a:pt x="6177980" y="3396079"/>
                </a:cubicBezTo>
                <a:cubicBezTo>
                  <a:pt x="6176883" y="3395769"/>
                  <a:pt x="6176883" y="3395769"/>
                  <a:pt x="6176883" y="3395769"/>
                </a:cubicBezTo>
                <a:cubicBezTo>
                  <a:pt x="6177435" y="3394247"/>
                  <a:pt x="6178531" y="3394558"/>
                  <a:pt x="6179084" y="3393034"/>
                </a:cubicBezTo>
                <a:cubicBezTo>
                  <a:pt x="6179637" y="3391512"/>
                  <a:pt x="6178540" y="3391203"/>
                  <a:pt x="6176346" y="3390583"/>
                </a:cubicBezTo>
                <a:cubicBezTo>
                  <a:pt x="6175249" y="3390273"/>
                  <a:pt x="6174152" y="3389963"/>
                  <a:pt x="6173601" y="3391485"/>
                </a:cubicBezTo>
                <a:cubicBezTo>
                  <a:pt x="6173049" y="3393006"/>
                  <a:pt x="6173049" y="3393006"/>
                  <a:pt x="6172496" y="3394531"/>
                </a:cubicBezTo>
                <a:cubicBezTo>
                  <a:pt x="6171399" y="3394221"/>
                  <a:pt x="6171943" y="3396053"/>
                  <a:pt x="6171943" y="3396053"/>
                </a:cubicBezTo>
                <a:lnTo>
                  <a:pt x="6170933" y="3397861"/>
                </a:lnTo>
                <a:lnTo>
                  <a:pt x="6170916" y="3397288"/>
                </a:lnTo>
                <a:cubicBezTo>
                  <a:pt x="6170916" y="3397288"/>
                  <a:pt x="6170154" y="3395307"/>
                  <a:pt x="6168728" y="3394816"/>
                </a:cubicBezTo>
                <a:cubicBezTo>
                  <a:pt x="6165879" y="3393834"/>
                  <a:pt x="6163793" y="3394834"/>
                  <a:pt x="6163793" y="3394834"/>
                </a:cubicBezTo>
                <a:cubicBezTo>
                  <a:pt x="6163896" y="3398306"/>
                  <a:pt x="6161812" y="3399308"/>
                  <a:pt x="6161153" y="3400797"/>
                </a:cubicBezTo>
                <a:cubicBezTo>
                  <a:pt x="6160493" y="3402289"/>
                  <a:pt x="6159640" y="3403284"/>
                  <a:pt x="6158967" y="3404341"/>
                </a:cubicBezTo>
                <a:cubicBezTo>
                  <a:pt x="6158295" y="3405398"/>
                  <a:pt x="6157800" y="3406517"/>
                  <a:pt x="6157850" y="3408253"/>
                </a:cubicBezTo>
                <a:cubicBezTo>
                  <a:pt x="6157850" y="3408253"/>
                  <a:pt x="6160038" y="3410728"/>
                  <a:pt x="6161462" y="3411218"/>
                </a:cubicBezTo>
                <a:lnTo>
                  <a:pt x="6163642" y="3410901"/>
                </a:lnTo>
                <a:lnTo>
                  <a:pt x="6158167" y="3420694"/>
                </a:lnTo>
                <a:cubicBezTo>
                  <a:pt x="6156519" y="3421906"/>
                  <a:pt x="6156519" y="3421906"/>
                  <a:pt x="6156519" y="3421906"/>
                </a:cubicBezTo>
                <a:cubicBezTo>
                  <a:pt x="6155966" y="3423429"/>
                  <a:pt x="6155413" y="3424951"/>
                  <a:pt x="6154317" y="3424641"/>
                </a:cubicBezTo>
                <a:cubicBezTo>
                  <a:pt x="6153765" y="3426164"/>
                  <a:pt x="6153765" y="3426164"/>
                  <a:pt x="6153765" y="3426164"/>
                </a:cubicBezTo>
                <a:cubicBezTo>
                  <a:pt x="6154861" y="3426474"/>
                  <a:pt x="6154310" y="3427996"/>
                  <a:pt x="6154310" y="3427996"/>
                </a:cubicBezTo>
                <a:cubicBezTo>
                  <a:pt x="6152660" y="3429209"/>
                  <a:pt x="6152108" y="3430733"/>
                  <a:pt x="6151556" y="3432253"/>
                </a:cubicBezTo>
                <a:cubicBezTo>
                  <a:pt x="6149906" y="3433467"/>
                  <a:pt x="6151002" y="3433777"/>
                  <a:pt x="6151002" y="3433777"/>
                </a:cubicBezTo>
                <a:cubicBezTo>
                  <a:pt x="6147160" y="3434369"/>
                  <a:pt x="6145503" y="3438936"/>
                  <a:pt x="6143301" y="3441671"/>
                </a:cubicBezTo>
                <a:cubicBezTo>
                  <a:pt x="6148234" y="3444742"/>
                  <a:pt x="6147120" y="3451142"/>
                  <a:pt x="6143271" y="3455089"/>
                </a:cubicBezTo>
                <a:cubicBezTo>
                  <a:pt x="6144368" y="3455399"/>
                  <a:pt x="6144368" y="3455399"/>
                  <a:pt x="6144368" y="3455399"/>
                </a:cubicBezTo>
                <a:cubicBezTo>
                  <a:pt x="6142719" y="3456611"/>
                  <a:pt x="6142167" y="3458134"/>
                  <a:pt x="6141614" y="3459656"/>
                </a:cubicBezTo>
                <a:lnTo>
                  <a:pt x="6137764" y="3470270"/>
                </a:lnTo>
                <a:lnTo>
                  <a:pt x="6134232" y="3464022"/>
                </a:lnTo>
                <a:cubicBezTo>
                  <a:pt x="6125345" y="3455821"/>
                  <a:pt x="6106879" y="3445539"/>
                  <a:pt x="6123921" y="3443586"/>
                </a:cubicBezTo>
                <a:cubicBezTo>
                  <a:pt x="6128237" y="3445075"/>
                  <a:pt x="6128237" y="3445075"/>
                  <a:pt x="6128237" y="3445075"/>
                </a:cubicBezTo>
                <a:cubicBezTo>
                  <a:pt x="6131115" y="3446069"/>
                  <a:pt x="6133995" y="3447061"/>
                  <a:pt x="6134663" y="3445552"/>
                </a:cubicBezTo>
                <a:cubicBezTo>
                  <a:pt x="6134663" y="3445552"/>
                  <a:pt x="6132452" y="3443050"/>
                  <a:pt x="6129575" y="3442058"/>
                </a:cubicBezTo>
                <a:cubicBezTo>
                  <a:pt x="6125258" y="3440569"/>
                  <a:pt x="6125258" y="3440569"/>
                  <a:pt x="6125258" y="3440569"/>
                </a:cubicBezTo>
                <a:cubicBezTo>
                  <a:pt x="6111997" y="3425560"/>
                  <a:pt x="6110250" y="3414519"/>
                  <a:pt x="6121355" y="3404432"/>
                </a:cubicBezTo>
                <a:cubicBezTo>
                  <a:pt x="6113388" y="3399946"/>
                  <a:pt x="6105421" y="3395457"/>
                  <a:pt x="6101001" y="3390456"/>
                </a:cubicBezTo>
                <a:cubicBezTo>
                  <a:pt x="6126136" y="3397384"/>
                  <a:pt x="6114214" y="3379354"/>
                  <a:pt x="6109023" y="3372347"/>
                </a:cubicBezTo>
                <a:cubicBezTo>
                  <a:pt x="6114008" y="3372326"/>
                  <a:pt x="6120536" y="3376317"/>
                  <a:pt x="6120435" y="3372801"/>
                </a:cubicBezTo>
                <a:cubicBezTo>
                  <a:pt x="6124240" y="3356719"/>
                  <a:pt x="6087489" y="3342307"/>
                  <a:pt x="6110005" y="3332676"/>
                </a:cubicBezTo>
                <a:cubicBezTo>
                  <a:pt x="6111444" y="3333172"/>
                  <a:pt x="6111444" y="3333172"/>
                  <a:pt x="6111444" y="3333172"/>
                </a:cubicBezTo>
                <a:cubicBezTo>
                  <a:pt x="6121519" y="3336647"/>
                  <a:pt x="6121519" y="3336647"/>
                  <a:pt x="6121519" y="3336647"/>
                </a:cubicBezTo>
                <a:cubicBezTo>
                  <a:pt x="6124396" y="3337638"/>
                  <a:pt x="6126505" y="3336625"/>
                  <a:pt x="6126505" y="3336625"/>
                </a:cubicBezTo>
                <a:cubicBezTo>
                  <a:pt x="6127172" y="3335115"/>
                  <a:pt x="6125734" y="3334620"/>
                  <a:pt x="6122856" y="3333627"/>
                </a:cubicBezTo>
                <a:cubicBezTo>
                  <a:pt x="6115660" y="3331147"/>
                  <a:pt x="6115660" y="3331147"/>
                  <a:pt x="6115660" y="3331147"/>
                </a:cubicBezTo>
                <a:cubicBezTo>
                  <a:pt x="6116996" y="3328127"/>
                  <a:pt x="6106253" y="3326162"/>
                  <a:pt x="6107590" y="3323145"/>
                </a:cubicBezTo>
                <a:cubicBezTo>
                  <a:pt x="6119670" y="3322092"/>
                  <a:pt x="6101424" y="3307101"/>
                  <a:pt x="6108415" y="3302554"/>
                </a:cubicBezTo>
                <a:cubicBezTo>
                  <a:pt x="6100448" y="3298068"/>
                  <a:pt x="6098239" y="3295566"/>
                  <a:pt x="6093820" y="3290563"/>
                </a:cubicBezTo>
                <a:cubicBezTo>
                  <a:pt x="6089502" y="3289075"/>
                  <a:pt x="6083177" y="3292112"/>
                  <a:pt x="6079530" y="3289114"/>
                </a:cubicBezTo>
                <a:cubicBezTo>
                  <a:pt x="6080763" y="3282582"/>
                  <a:pt x="6087086" y="3279544"/>
                  <a:pt x="6102815" y="3281488"/>
                </a:cubicBezTo>
                <a:cubicBezTo>
                  <a:pt x="6098293" y="3272971"/>
                  <a:pt x="6094643" y="3269973"/>
                  <a:pt x="6102303" y="3263917"/>
                </a:cubicBezTo>
                <a:cubicBezTo>
                  <a:pt x="6095775" y="3259927"/>
                  <a:pt x="6088681" y="3260960"/>
                  <a:pt x="6085034" y="3257961"/>
                </a:cubicBezTo>
                <a:cubicBezTo>
                  <a:pt x="6084829" y="3250932"/>
                  <a:pt x="6087502" y="3244897"/>
                  <a:pt x="6093054" y="3239852"/>
                </a:cubicBezTo>
                <a:cubicBezTo>
                  <a:pt x="6085757" y="3233856"/>
                  <a:pt x="6078561" y="3231375"/>
                  <a:pt x="6068383" y="3224387"/>
                </a:cubicBezTo>
                <a:cubicBezTo>
                  <a:pt x="6065505" y="3223393"/>
                  <a:pt x="6064734" y="3221389"/>
                  <a:pt x="6059079" y="3222917"/>
                </a:cubicBezTo>
                <a:cubicBezTo>
                  <a:pt x="6059748" y="3221409"/>
                  <a:pt x="6058976" y="3219403"/>
                  <a:pt x="6059645" y="3217895"/>
                </a:cubicBezTo>
                <a:cubicBezTo>
                  <a:pt x="6059645" y="3217895"/>
                  <a:pt x="6059645" y="3217895"/>
                  <a:pt x="6060314" y="3216385"/>
                </a:cubicBezTo>
                <a:cubicBezTo>
                  <a:pt x="6054454" y="3210886"/>
                  <a:pt x="6057230" y="3208364"/>
                  <a:pt x="6051372" y="3202864"/>
                </a:cubicBezTo>
                <a:cubicBezTo>
                  <a:pt x="6040628" y="3200900"/>
                  <a:pt x="6040833" y="3207928"/>
                  <a:pt x="6024231" y="3200464"/>
                </a:cubicBezTo>
                <a:cubicBezTo>
                  <a:pt x="6024231" y="3200464"/>
                  <a:pt x="6022791" y="3199966"/>
                  <a:pt x="6022791" y="3199966"/>
                </a:cubicBezTo>
                <a:cubicBezTo>
                  <a:pt x="6022020" y="3197962"/>
                  <a:pt x="6021250" y="3195957"/>
                  <a:pt x="6019810" y="3195460"/>
                </a:cubicBezTo>
                <a:cubicBezTo>
                  <a:pt x="6018372" y="3194965"/>
                  <a:pt x="6016933" y="3194469"/>
                  <a:pt x="6016933" y="3194469"/>
                </a:cubicBezTo>
                <a:cubicBezTo>
                  <a:pt x="6015492" y="3193972"/>
                  <a:pt x="6015492" y="3193972"/>
                  <a:pt x="6016263" y="3195978"/>
                </a:cubicBezTo>
                <a:cubicBezTo>
                  <a:pt x="6017702" y="3196474"/>
                  <a:pt x="6017702" y="3196474"/>
                  <a:pt x="6018473" y="3198479"/>
                </a:cubicBezTo>
                <a:cubicBezTo>
                  <a:pt x="6018473" y="3198479"/>
                  <a:pt x="6019243" y="3200484"/>
                  <a:pt x="6019243" y="3200484"/>
                </a:cubicBezTo>
                <a:cubicBezTo>
                  <a:pt x="6017805" y="3199988"/>
                  <a:pt x="6017805" y="3199988"/>
                  <a:pt x="6017805" y="3199988"/>
                </a:cubicBezTo>
                <a:cubicBezTo>
                  <a:pt x="6003515" y="3198540"/>
                  <a:pt x="6003515" y="3198540"/>
                  <a:pt x="6010915" y="3208049"/>
                </a:cubicBezTo>
                <a:cubicBezTo>
                  <a:pt x="6005159" y="3206064"/>
                  <a:pt x="5999402" y="3204080"/>
                  <a:pt x="5993645" y="3202094"/>
                </a:cubicBezTo>
                <a:cubicBezTo>
                  <a:pt x="5996319" y="3196059"/>
                  <a:pt x="5993339" y="3191551"/>
                  <a:pt x="5992464" y="3186031"/>
                </a:cubicBezTo>
                <a:cubicBezTo>
                  <a:pt x="5991026" y="3185535"/>
                  <a:pt x="5991026" y="3185535"/>
                  <a:pt x="5991026" y="3185535"/>
                </a:cubicBezTo>
                <a:cubicBezTo>
                  <a:pt x="5993031" y="3181008"/>
                  <a:pt x="5992929" y="3177494"/>
                  <a:pt x="5993495" y="3172470"/>
                </a:cubicBezTo>
                <a:cubicBezTo>
                  <a:pt x="5994164" y="3170961"/>
                  <a:pt x="5994164" y="3170961"/>
                  <a:pt x="5994164" y="3170961"/>
                </a:cubicBezTo>
                <a:cubicBezTo>
                  <a:pt x="5994832" y="3169451"/>
                  <a:pt x="5991954" y="3168460"/>
                  <a:pt x="5989076" y="3167467"/>
                </a:cubicBezTo>
                <a:cubicBezTo>
                  <a:pt x="5986196" y="3166474"/>
                  <a:pt x="5984757" y="3165978"/>
                  <a:pt x="5984090" y="3167487"/>
                </a:cubicBezTo>
                <a:cubicBezTo>
                  <a:pt x="5984192" y="3171001"/>
                  <a:pt x="5984192" y="3171001"/>
                  <a:pt x="5984192" y="3171001"/>
                </a:cubicBezTo>
                <a:cubicBezTo>
                  <a:pt x="5982855" y="3174020"/>
                  <a:pt x="5982956" y="3177534"/>
                  <a:pt x="5980951" y="3182061"/>
                </a:cubicBezTo>
                <a:cubicBezTo>
                  <a:pt x="5961879" y="3187662"/>
                  <a:pt x="5977247" y="3201658"/>
                  <a:pt x="5964806" y="3214765"/>
                </a:cubicBezTo>
                <a:cubicBezTo>
                  <a:pt x="5980739" y="3223739"/>
                  <a:pt x="5963673" y="3224812"/>
                  <a:pt x="5963006" y="3226321"/>
                </a:cubicBezTo>
                <a:cubicBezTo>
                  <a:pt x="5963777" y="3228325"/>
                  <a:pt x="5971744" y="3232812"/>
                  <a:pt x="5971075" y="3234321"/>
                </a:cubicBezTo>
                <a:cubicBezTo>
                  <a:pt x="5971279" y="3241351"/>
                  <a:pt x="5959970" y="3244408"/>
                  <a:pt x="5968040" y="3252410"/>
                </a:cubicBezTo>
                <a:cubicBezTo>
                  <a:pt x="5955857" y="3249949"/>
                  <a:pt x="5952412" y="3253979"/>
                  <a:pt x="5950304" y="3254992"/>
                </a:cubicBezTo>
                <a:cubicBezTo>
                  <a:pt x="5935912" y="3250030"/>
                  <a:pt x="5928307" y="3233490"/>
                  <a:pt x="5937508" y="3231446"/>
                </a:cubicBezTo>
                <a:cubicBezTo>
                  <a:pt x="5924713" y="3207897"/>
                  <a:pt x="5952112" y="3194731"/>
                  <a:pt x="5932222" y="3172217"/>
                </a:cubicBezTo>
                <a:cubicBezTo>
                  <a:pt x="5937208" y="3172196"/>
                  <a:pt x="5938544" y="3169178"/>
                  <a:pt x="5931350" y="3166697"/>
                </a:cubicBezTo>
                <a:cubicBezTo>
                  <a:pt x="5932017" y="3165189"/>
                  <a:pt x="5932017" y="3165189"/>
                  <a:pt x="5932017" y="3165189"/>
                </a:cubicBezTo>
                <a:cubicBezTo>
                  <a:pt x="5932017" y="3165189"/>
                  <a:pt x="5932017" y="3165189"/>
                  <a:pt x="5930579" y="3164692"/>
                </a:cubicBezTo>
                <a:cubicBezTo>
                  <a:pt x="5929138" y="3164195"/>
                  <a:pt x="5927700" y="3163700"/>
                  <a:pt x="5927700" y="3163700"/>
                </a:cubicBezTo>
                <a:cubicBezTo>
                  <a:pt x="5927032" y="3165208"/>
                  <a:pt x="5927032" y="3165208"/>
                  <a:pt x="5927032" y="3165208"/>
                </a:cubicBezTo>
                <a:cubicBezTo>
                  <a:pt x="5896036" y="3152781"/>
                  <a:pt x="5917932" y="3170769"/>
                  <a:pt x="5905853" y="3171820"/>
                </a:cubicBezTo>
                <a:cubicBezTo>
                  <a:pt x="5893569" y="3165846"/>
                  <a:pt x="5895778" y="3168348"/>
                  <a:pt x="5889917" y="3162849"/>
                </a:cubicBezTo>
                <a:cubicBezTo>
                  <a:pt x="5888581" y="3165866"/>
                  <a:pt x="5876400" y="3163405"/>
                  <a:pt x="5880819" y="3168409"/>
                </a:cubicBezTo>
                <a:cubicBezTo>
                  <a:pt x="5891665" y="3173887"/>
                  <a:pt x="5888786" y="3172895"/>
                  <a:pt x="5895314" y="3176885"/>
                </a:cubicBezTo>
                <a:cubicBezTo>
                  <a:pt x="5883902" y="3176430"/>
                  <a:pt x="5884004" y="3179943"/>
                  <a:pt x="5891303" y="3185941"/>
                </a:cubicBezTo>
                <a:cubicBezTo>
                  <a:pt x="5876242" y="3182485"/>
                  <a:pt x="5880765" y="3191004"/>
                  <a:pt x="5885287" y="3199521"/>
                </a:cubicBezTo>
                <a:cubicBezTo>
                  <a:pt x="5876753" y="3200059"/>
                  <a:pt x="5878398" y="3207583"/>
                  <a:pt x="5866319" y="3208636"/>
                </a:cubicBezTo>
                <a:cubicBezTo>
                  <a:pt x="5872177" y="3214135"/>
                  <a:pt x="5873719" y="3218147"/>
                  <a:pt x="5880248" y="3222138"/>
                </a:cubicBezTo>
                <a:cubicBezTo>
                  <a:pt x="5856551" y="3215705"/>
                  <a:pt x="5867601" y="3228214"/>
                  <a:pt x="5854750" y="3227262"/>
                </a:cubicBezTo>
                <a:cubicBezTo>
                  <a:pt x="5853980" y="3225255"/>
                  <a:pt x="5851101" y="3224263"/>
                  <a:pt x="5848890" y="3221762"/>
                </a:cubicBezTo>
                <a:cubicBezTo>
                  <a:pt x="5848890" y="3221762"/>
                  <a:pt x="5850330" y="3222258"/>
                  <a:pt x="5850999" y="3220749"/>
                </a:cubicBezTo>
                <a:cubicBezTo>
                  <a:pt x="5850999" y="3220749"/>
                  <a:pt x="5851666" y="3219240"/>
                  <a:pt x="5850227" y="3218744"/>
                </a:cubicBezTo>
                <a:cubicBezTo>
                  <a:pt x="5848788" y="3218247"/>
                  <a:pt x="5845910" y="3217255"/>
                  <a:pt x="5845242" y="3218765"/>
                </a:cubicBezTo>
                <a:cubicBezTo>
                  <a:pt x="5843803" y="3218268"/>
                  <a:pt x="5841695" y="3219281"/>
                  <a:pt x="5842464" y="3221286"/>
                </a:cubicBezTo>
                <a:cubicBezTo>
                  <a:pt x="5841026" y="3220790"/>
                  <a:pt x="5841026" y="3220790"/>
                  <a:pt x="5841026" y="3220790"/>
                </a:cubicBezTo>
                <a:cubicBezTo>
                  <a:pt x="5830849" y="3213801"/>
                  <a:pt x="5841592" y="3215766"/>
                  <a:pt x="5842158" y="3210743"/>
                </a:cubicBezTo>
                <a:cubicBezTo>
                  <a:pt x="5845037" y="3211736"/>
                  <a:pt x="5856653" y="3219220"/>
                  <a:pt x="5855780" y="3213701"/>
                </a:cubicBezTo>
                <a:cubicBezTo>
                  <a:pt x="5858555" y="3211180"/>
                  <a:pt x="5841387" y="3208737"/>
                  <a:pt x="5841286" y="3205223"/>
                </a:cubicBezTo>
                <a:cubicBezTo>
                  <a:pt x="5846429" y="3186121"/>
                  <a:pt x="5868637" y="3165947"/>
                  <a:pt x="5862833" y="3137851"/>
                </a:cubicBezTo>
                <a:cubicBezTo>
                  <a:pt x="5862833" y="3137851"/>
                  <a:pt x="5856407" y="3137376"/>
                  <a:pt x="5855636" y="3135372"/>
                </a:cubicBezTo>
                <a:cubicBezTo>
                  <a:pt x="5856305" y="3133861"/>
                  <a:pt x="5858412" y="3132849"/>
                  <a:pt x="5854094" y="3131360"/>
                </a:cubicBezTo>
                <a:cubicBezTo>
                  <a:pt x="5854763" y="3129851"/>
                  <a:pt x="5854763" y="3129851"/>
                  <a:pt x="5854763" y="3129851"/>
                </a:cubicBezTo>
                <a:cubicBezTo>
                  <a:pt x="5860315" y="3124807"/>
                  <a:pt x="5855794" y="3116289"/>
                  <a:pt x="5860778" y="3116269"/>
                </a:cubicBezTo>
                <a:cubicBezTo>
                  <a:pt x="5840631" y="3109321"/>
                  <a:pt x="5846693" y="3121849"/>
                  <a:pt x="5828754" y="3117403"/>
                </a:cubicBezTo>
                <a:cubicBezTo>
                  <a:pt x="5835950" y="3119885"/>
                  <a:pt x="5836620" y="3118376"/>
                  <a:pt x="5843815" y="3120857"/>
                </a:cubicBezTo>
                <a:cubicBezTo>
                  <a:pt x="5844585" y="3122861"/>
                  <a:pt x="5836825" y="3125404"/>
                  <a:pt x="5844019" y="3127886"/>
                </a:cubicBezTo>
                <a:cubicBezTo>
                  <a:pt x="5831271" y="3130448"/>
                  <a:pt x="5842322" y="3142956"/>
                  <a:pt x="5836667" y="3144487"/>
                </a:cubicBezTo>
                <a:lnTo>
                  <a:pt x="5834157" y="3144921"/>
                </a:lnTo>
                <a:lnTo>
                  <a:pt x="5832119" y="3144511"/>
                </a:lnTo>
                <a:cubicBezTo>
                  <a:pt x="5828268" y="3143167"/>
                  <a:pt x="5825745" y="3141964"/>
                  <a:pt x="5820437" y="3141398"/>
                </a:cubicBezTo>
                <a:cubicBezTo>
                  <a:pt x="5814866" y="3142675"/>
                  <a:pt x="5811819" y="3145155"/>
                  <a:pt x="5809970" y="3148698"/>
                </a:cubicBezTo>
                <a:lnTo>
                  <a:pt x="5809139" y="3152152"/>
                </a:lnTo>
                <a:lnTo>
                  <a:pt x="5804641" y="3145620"/>
                </a:lnTo>
                <a:cubicBezTo>
                  <a:pt x="5814717" y="3149094"/>
                  <a:pt x="5808858" y="3143594"/>
                  <a:pt x="5817392" y="3143058"/>
                </a:cubicBezTo>
                <a:cubicBezTo>
                  <a:pt x="5812303" y="3139563"/>
                  <a:pt x="5819499" y="3142044"/>
                  <a:pt x="5819397" y="3138530"/>
                </a:cubicBezTo>
                <a:cubicBezTo>
                  <a:pt x="5820065" y="3137020"/>
                  <a:pt x="5810659" y="3132038"/>
                  <a:pt x="5811327" y="3130529"/>
                </a:cubicBezTo>
                <a:cubicBezTo>
                  <a:pt x="5813230" y="3122487"/>
                  <a:pt x="5833843" y="3120897"/>
                  <a:pt x="5820686" y="3109402"/>
                </a:cubicBezTo>
                <a:cubicBezTo>
                  <a:pt x="5821354" y="3107894"/>
                  <a:pt x="5821354" y="3107894"/>
                  <a:pt x="5821354" y="3107894"/>
                </a:cubicBezTo>
                <a:cubicBezTo>
                  <a:pt x="5822021" y="3106384"/>
                  <a:pt x="5822858" y="3104498"/>
                  <a:pt x="5822183" y="3102744"/>
                </a:cubicBezTo>
                <a:lnTo>
                  <a:pt x="5816238" y="3099592"/>
                </a:lnTo>
                <a:lnTo>
                  <a:pt x="5825352" y="3089548"/>
                </a:lnTo>
                <a:cubicBezTo>
                  <a:pt x="5827243" y="3083246"/>
                  <a:pt x="5826561" y="3075694"/>
                  <a:pt x="5823133" y="3067463"/>
                </a:cubicBezTo>
                <a:cubicBezTo>
                  <a:pt x="5836865" y="3061016"/>
                  <a:pt x="5838240" y="3056433"/>
                  <a:pt x="5836865" y="3061016"/>
                </a:cubicBezTo>
                <a:cubicBezTo>
                  <a:pt x="5835490" y="3065599"/>
                  <a:pt x="5835490" y="3065599"/>
                  <a:pt x="5835490" y="3065599"/>
                </a:cubicBezTo>
                <a:lnTo>
                  <a:pt x="5833349" y="3072728"/>
                </a:lnTo>
                <a:lnTo>
                  <a:pt x="5831058" y="3070966"/>
                </a:lnTo>
                <a:cubicBezTo>
                  <a:pt x="5829616" y="3069587"/>
                  <a:pt x="5828361" y="3068713"/>
                  <a:pt x="5826970" y="3069997"/>
                </a:cubicBezTo>
                <a:cubicBezTo>
                  <a:pt x="5829108" y="3070735"/>
                  <a:pt x="5830380" y="3072497"/>
                  <a:pt x="5831643" y="3073815"/>
                </a:cubicBezTo>
                <a:lnTo>
                  <a:pt x="5832927" y="3074135"/>
                </a:lnTo>
                <a:lnTo>
                  <a:pt x="5832739" y="3074762"/>
                </a:lnTo>
                <a:cubicBezTo>
                  <a:pt x="5829988" y="3083926"/>
                  <a:pt x="5831362" y="3079346"/>
                  <a:pt x="5829988" y="3083926"/>
                </a:cubicBezTo>
                <a:cubicBezTo>
                  <a:pt x="5828612" y="3088509"/>
                  <a:pt x="5828612" y="3088509"/>
                  <a:pt x="5828612" y="3088509"/>
                </a:cubicBezTo>
                <a:cubicBezTo>
                  <a:pt x="5828612" y="3088509"/>
                  <a:pt x="5839590" y="3091224"/>
                  <a:pt x="5839590" y="3091224"/>
                </a:cubicBezTo>
                <a:lnTo>
                  <a:pt x="5840406" y="3088507"/>
                </a:lnTo>
                <a:lnTo>
                  <a:pt x="5848269" y="3090254"/>
                </a:lnTo>
                <a:cubicBezTo>
                  <a:pt x="5848269" y="3090254"/>
                  <a:pt x="5860404" y="3087585"/>
                  <a:pt x="5860957" y="3083685"/>
                </a:cubicBezTo>
                <a:cubicBezTo>
                  <a:pt x="5849377" y="3082452"/>
                  <a:pt x="5849377" y="3082452"/>
                  <a:pt x="5849929" y="3078551"/>
                </a:cubicBezTo>
                <a:lnTo>
                  <a:pt x="5842449" y="3081704"/>
                </a:lnTo>
                <a:lnTo>
                  <a:pt x="5843717" y="3077477"/>
                </a:lnTo>
                <a:cubicBezTo>
                  <a:pt x="5845094" y="3072896"/>
                  <a:pt x="5845094" y="3072896"/>
                  <a:pt x="5846468" y="3068314"/>
                </a:cubicBezTo>
                <a:lnTo>
                  <a:pt x="5853344" y="3045404"/>
                </a:lnTo>
                <a:cubicBezTo>
                  <a:pt x="5849219" y="3059148"/>
                  <a:pt x="5838240" y="3056433"/>
                  <a:pt x="5830010" y="3044552"/>
                </a:cubicBezTo>
                <a:lnTo>
                  <a:pt x="5827258" y="3053716"/>
                </a:lnTo>
                <a:cubicBezTo>
                  <a:pt x="5816283" y="3051000"/>
                  <a:pt x="5819032" y="3041835"/>
                  <a:pt x="5821782" y="3032673"/>
                </a:cubicBezTo>
                <a:cubicBezTo>
                  <a:pt x="5821782" y="3032673"/>
                  <a:pt x="5823159" y="3028091"/>
                  <a:pt x="5823159" y="3028091"/>
                </a:cubicBezTo>
                <a:lnTo>
                  <a:pt x="5824534" y="3023509"/>
                </a:lnTo>
                <a:cubicBezTo>
                  <a:pt x="5824534" y="3023509"/>
                  <a:pt x="5825911" y="3018925"/>
                  <a:pt x="5825911" y="3018925"/>
                </a:cubicBezTo>
                <a:lnTo>
                  <a:pt x="5831410" y="3000598"/>
                </a:lnTo>
                <a:lnTo>
                  <a:pt x="5828213" y="2997002"/>
                </a:lnTo>
                <a:lnTo>
                  <a:pt x="5831776" y="2997604"/>
                </a:lnTo>
                <a:cubicBezTo>
                  <a:pt x="5835511" y="2997177"/>
                  <a:pt x="5838155" y="2995809"/>
                  <a:pt x="5838384" y="2994183"/>
                </a:cubicBezTo>
                <a:cubicBezTo>
                  <a:pt x="5828733" y="2993156"/>
                  <a:pt x="5828733" y="2993156"/>
                  <a:pt x="5828733" y="2993156"/>
                </a:cubicBezTo>
                <a:lnTo>
                  <a:pt x="5825911" y="2994414"/>
                </a:lnTo>
                <a:lnTo>
                  <a:pt x="5823693" y="2991920"/>
                </a:lnTo>
                <a:cubicBezTo>
                  <a:pt x="5823180" y="2988716"/>
                  <a:pt x="5823868" y="2986425"/>
                  <a:pt x="5823179" y="2988717"/>
                </a:cubicBezTo>
                <a:lnTo>
                  <a:pt x="5823208" y="2988224"/>
                </a:lnTo>
                <a:lnTo>
                  <a:pt x="5831214" y="2989462"/>
                </a:lnTo>
                <a:cubicBezTo>
                  <a:pt x="5831598" y="2986754"/>
                  <a:pt x="5830519" y="2984578"/>
                  <a:pt x="5828708" y="2982666"/>
                </a:cubicBezTo>
                <a:lnTo>
                  <a:pt x="5823741" y="2978918"/>
                </a:lnTo>
                <a:lnTo>
                  <a:pt x="5824222" y="2970515"/>
                </a:lnTo>
                <a:cubicBezTo>
                  <a:pt x="5827312" y="2965127"/>
                  <a:pt x="5832120" y="2958933"/>
                  <a:pt x="5835558" y="2947477"/>
                </a:cubicBezTo>
                <a:cubicBezTo>
                  <a:pt x="5835558" y="2947477"/>
                  <a:pt x="5836935" y="2942896"/>
                  <a:pt x="5838310" y="2938314"/>
                </a:cubicBezTo>
                <a:cubicBezTo>
                  <a:pt x="5839686" y="2933730"/>
                  <a:pt x="5828707" y="2931014"/>
                  <a:pt x="5830082" y="2926432"/>
                </a:cubicBezTo>
                <a:cubicBezTo>
                  <a:pt x="5846564" y="2910820"/>
                  <a:pt x="5852064" y="2892491"/>
                  <a:pt x="5857565" y="2874163"/>
                </a:cubicBezTo>
                <a:cubicBezTo>
                  <a:pt x="5860316" y="2864997"/>
                  <a:pt x="5858940" y="2869579"/>
                  <a:pt x="5861693" y="2860416"/>
                </a:cubicBezTo>
                <a:cubicBezTo>
                  <a:pt x="5865818" y="2846670"/>
                  <a:pt x="5846587" y="2871447"/>
                  <a:pt x="5846587" y="2871447"/>
                </a:cubicBezTo>
                <a:cubicBezTo>
                  <a:pt x="5845212" y="2876029"/>
                  <a:pt x="5832855" y="2877896"/>
                  <a:pt x="5831480" y="2882477"/>
                </a:cubicBezTo>
                <a:cubicBezTo>
                  <a:pt x="5842462" y="2885193"/>
                  <a:pt x="5841085" y="2889776"/>
                  <a:pt x="5839711" y="2894357"/>
                </a:cubicBezTo>
                <a:lnTo>
                  <a:pt x="5837706" y="2901036"/>
                </a:lnTo>
                <a:lnTo>
                  <a:pt x="5833347" y="2901930"/>
                </a:lnTo>
                <a:cubicBezTo>
                  <a:pt x="5831783" y="2902588"/>
                  <a:pt x="5831668" y="2903401"/>
                  <a:pt x="5831437" y="2905025"/>
                </a:cubicBezTo>
                <a:lnTo>
                  <a:pt x="5836352" y="2905548"/>
                </a:lnTo>
                <a:lnTo>
                  <a:pt x="5834209" y="2912687"/>
                </a:lnTo>
                <a:cubicBezTo>
                  <a:pt x="5832834" y="2917269"/>
                  <a:pt x="5831458" y="2921852"/>
                  <a:pt x="5828710" y="2926093"/>
                </a:cubicBezTo>
                <a:lnTo>
                  <a:pt x="5814975" y="2937462"/>
                </a:lnTo>
                <a:lnTo>
                  <a:pt x="5814805" y="2938035"/>
                </a:lnTo>
                <a:cubicBezTo>
                  <a:pt x="5814287" y="2939755"/>
                  <a:pt x="5813601" y="2942045"/>
                  <a:pt x="5813601" y="2942045"/>
                </a:cubicBezTo>
                <a:cubicBezTo>
                  <a:pt x="5812224" y="2946626"/>
                  <a:pt x="5812224" y="2946626"/>
                  <a:pt x="5812224" y="2946626"/>
                </a:cubicBezTo>
                <a:lnTo>
                  <a:pt x="5810849" y="2951210"/>
                </a:lnTo>
                <a:cubicBezTo>
                  <a:pt x="5799870" y="2948494"/>
                  <a:pt x="5795744" y="2962239"/>
                  <a:pt x="5799870" y="2948494"/>
                </a:cubicBezTo>
                <a:cubicBezTo>
                  <a:pt x="5798496" y="2953075"/>
                  <a:pt x="5797807" y="2955366"/>
                  <a:pt x="5797292" y="2957085"/>
                </a:cubicBezTo>
                <a:lnTo>
                  <a:pt x="5796268" y="2960497"/>
                </a:lnTo>
                <a:lnTo>
                  <a:pt x="5791300" y="2957721"/>
                </a:lnTo>
                <a:cubicBezTo>
                  <a:pt x="5788758" y="2956076"/>
                  <a:pt x="5786215" y="2954431"/>
                  <a:pt x="5782941" y="2953051"/>
                </a:cubicBezTo>
                <a:lnTo>
                  <a:pt x="5775453" y="2951245"/>
                </a:lnTo>
                <a:lnTo>
                  <a:pt x="5776535" y="2947641"/>
                </a:lnTo>
                <a:cubicBezTo>
                  <a:pt x="5777909" y="2943060"/>
                  <a:pt x="5766931" y="2940343"/>
                  <a:pt x="5766931" y="2940343"/>
                </a:cubicBezTo>
                <a:lnTo>
                  <a:pt x="5762805" y="2954089"/>
                </a:lnTo>
                <a:cubicBezTo>
                  <a:pt x="5753199" y="2946791"/>
                  <a:pt x="5750450" y="2955954"/>
                  <a:pt x="5751825" y="2951374"/>
                </a:cubicBezTo>
                <a:lnTo>
                  <a:pt x="5772442" y="2907250"/>
                </a:lnTo>
                <a:lnTo>
                  <a:pt x="5776559" y="2908268"/>
                </a:lnTo>
                <a:cubicBezTo>
                  <a:pt x="5776559" y="2908268"/>
                  <a:pt x="5776559" y="2908268"/>
                  <a:pt x="5775184" y="2912850"/>
                </a:cubicBezTo>
                <a:cubicBezTo>
                  <a:pt x="5775184" y="2912850"/>
                  <a:pt x="5775184" y="2912850"/>
                  <a:pt x="5784786" y="2920149"/>
                </a:cubicBezTo>
                <a:lnTo>
                  <a:pt x="5786163" y="2915567"/>
                </a:lnTo>
                <a:cubicBezTo>
                  <a:pt x="5786163" y="2915567"/>
                  <a:pt x="5787537" y="2910985"/>
                  <a:pt x="5776559" y="2908268"/>
                </a:cubicBezTo>
                <a:cubicBezTo>
                  <a:pt x="5777935" y="2903686"/>
                  <a:pt x="5777935" y="2903686"/>
                  <a:pt x="5777935" y="2903686"/>
                </a:cubicBezTo>
                <a:lnTo>
                  <a:pt x="5773816" y="2904309"/>
                </a:lnTo>
                <a:lnTo>
                  <a:pt x="5784811" y="2880776"/>
                </a:lnTo>
                <a:cubicBezTo>
                  <a:pt x="5784811" y="2880776"/>
                  <a:pt x="5782060" y="2889941"/>
                  <a:pt x="5793039" y="2892656"/>
                </a:cubicBezTo>
                <a:cubicBezTo>
                  <a:pt x="5794416" y="2888074"/>
                  <a:pt x="5797165" y="2878910"/>
                  <a:pt x="5798541" y="2874327"/>
                </a:cubicBezTo>
                <a:cubicBezTo>
                  <a:pt x="5797165" y="2878910"/>
                  <a:pt x="5795788" y="2883491"/>
                  <a:pt x="5805396" y="2890791"/>
                </a:cubicBezTo>
                <a:lnTo>
                  <a:pt x="5815889" y="2855831"/>
                </a:lnTo>
                <a:lnTo>
                  <a:pt x="5825092" y="2856512"/>
                </a:lnTo>
                <a:cubicBezTo>
                  <a:pt x="5826586" y="2856339"/>
                  <a:pt x="5826678" y="2855691"/>
                  <a:pt x="5826862" y="2854390"/>
                </a:cubicBezTo>
                <a:cubicBezTo>
                  <a:pt x="5826862" y="2854390"/>
                  <a:pt x="5823968" y="2854082"/>
                  <a:pt x="5819624" y="2853620"/>
                </a:cubicBezTo>
                <a:lnTo>
                  <a:pt x="5816647" y="2853304"/>
                </a:lnTo>
                <a:lnTo>
                  <a:pt x="5820524" y="2840386"/>
                </a:lnTo>
                <a:lnTo>
                  <a:pt x="5820622" y="2840295"/>
                </a:lnTo>
                <a:lnTo>
                  <a:pt x="5829258" y="2846726"/>
                </a:lnTo>
                <a:cubicBezTo>
                  <a:pt x="5829782" y="2843044"/>
                  <a:pt x="5840720" y="2844207"/>
                  <a:pt x="5840720" y="2844207"/>
                </a:cubicBezTo>
                <a:cubicBezTo>
                  <a:pt x="5840720" y="2844207"/>
                  <a:pt x="5840720" y="2844207"/>
                  <a:pt x="5851135" y="2849055"/>
                </a:cubicBezTo>
                <a:cubicBezTo>
                  <a:pt x="5851135" y="2849055"/>
                  <a:pt x="5851135" y="2849055"/>
                  <a:pt x="5851660" y="2845371"/>
                </a:cubicBezTo>
                <a:cubicBezTo>
                  <a:pt x="5851660" y="2845371"/>
                  <a:pt x="5851660" y="2845371"/>
                  <a:pt x="5852182" y="2841687"/>
                </a:cubicBezTo>
                <a:cubicBezTo>
                  <a:pt x="5853228" y="2834321"/>
                  <a:pt x="5831349" y="2831993"/>
                  <a:pt x="5843334" y="2825790"/>
                </a:cubicBezTo>
                <a:cubicBezTo>
                  <a:pt x="5837863" y="2825207"/>
                  <a:pt x="5835130" y="2824916"/>
                  <a:pt x="5832394" y="2824626"/>
                </a:cubicBezTo>
                <a:lnTo>
                  <a:pt x="5825642" y="2823907"/>
                </a:lnTo>
                <a:lnTo>
                  <a:pt x="5826770" y="2819945"/>
                </a:lnTo>
                <a:lnTo>
                  <a:pt x="5827035" y="2820027"/>
                </a:lnTo>
                <a:cubicBezTo>
                  <a:pt x="5832253" y="2821925"/>
                  <a:pt x="5837534" y="2823382"/>
                  <a:pt x="5843189" y="2822192"/>
                </a:cubicBezTo>
                <a:cubicBezTo>
                  <a:pt x="5832880" y="2817513"/>
                  <a:pt x="5845692" y="2804547"/>
                  <a:pt x="5835382" y="2799869"/>
                </a:cubicBezTo>
                <a:cubicBezTo>
                  <a:pt x="5829978" y="2799294"/>
                  <a:pt x="5825861" y="2799303"/>
                  <a:pt x="5822719" y="2799696"/>
                </a:cubicBezTo>
                <a:lnTo>
                  <a:pt x="5820681" y="2800566"/>
                </a:lnTo>
                <a:lnTo>
                  <a:pt x="5823299" y="2791849"/>
                </a:lnTo>
                <a:cubicBezTo>
                  <a:pt x="5823299" y="2791849"/>
                  <a:pt x="5820546" y="2801013"/>
                  <a:pt x="5812319" y="2789133"/>
                </a:cubicBezTo>
                <a:cubicBezTo>
                  <a:pt x="5810945" y="2793716"/>
                  <a:pt x="5809569" y="2798297"/>
                  <a:pt x="5798588" y="2795581"/>
                </a:cubicBezTo>
                <a:lnTo>
                  <a:pt x="5799964" y="2790999"/>
                </a:lnTo>
                <a:lnTo>
                  <a:pt x="5796529" y="2792611"/>
                </a:lnTo>
                <a:lnTo>
                  <a:pt x="5801339" y="2786416"/>
                </a:lnTo>
                <a:cubicBezTo>
                  <a:pt x="5802713" y="2781835"/>
                  <a:pt x="5802713" y="2781835"/>
                  <a:pt x="5802713" y="2781835"/>
                </a:cubicBezTo>
                <a:cubicBezTo>
                  <a:pt x="5802713" y="2781835"/>
                  <a:pt x="5791736" y="2779118"/>
                  <a:pt x="5791736" y="2779118"/>
                </a:cubicBezTo>
                <a:lnTo>
                  <a:pt x="5793112" y="2774537"/>
                </a:lnTo>
                <a:lnTo>
                  <a:pt x="5794487" y="2769955"/>
                </a:lnTo>
                <a:lnTo>
                  <a:pt x="5795862" y="2765372"/>
                </a:lnTo>
                <a:cubicBezTo>
                  <a:pt x="5783506" y="2767237"/>
                  <a:pt x="5782130" y="2771820"/>
                  <a:pt x="5783506" y="2767237"/>
                </a:cubicBezTo>
                <a:cubicBezTo>
                  <a:pt x="5780756" y="2776401"/>
                  <a:pt x="5779380" y="2780984"/>
                  <a:pt x="5778004" y="2785567"/>
                </a:cubicBezTo>
                <a:lnTo>
                  <a:pt x="5771078" y="2781941"/>
                </a:lnTo>
                <a:lnTo>
                  <a:pt x="5771598" y="2778273"/>
                </a:lnTo>
                <a:cubicBezTo>
                  <a:pt x="5760567" y="2777100"/>
                  <a:pt x="5761080" y="2773488"/>
                  <a:pt x="5761080" y="2773488"/>
                </a:cubicBezTo>
                <a:cubicBezTo>
                  <a:pt x="5754794" y="2778318"/>
                  <a:pt x="5743379" y="2779853"/>
                  <a:pt x="5731964" y="2781387"/>
                </a:cubicBezTo>
                <a:lnTo>
                  <a:pt x="5719677" y="2783412"/>
                </a:lnTo>
                <a:lnTo>
                  <a:pt x="5723106" y="2771983"/>
                </a:lnTo>
                <a:lnTo>
                  <a:pt x="5727447" y="2770415"/>
                </a:lnTo>
                <a:lnTo>
                  <a:pt x="5729029" y="2770518"/>
                </a:lnTo>
                <a:lnTo>
                  <a:pt x="5728583" y="2770004"/>
                </a:lnTo>
                <a:lnTo>
                  <a:pt x="5741298" y="2765410"/>
                </a:lnTo>
                <a:cubicBezTo>
                  <a:pt x="5747135" y="2760701"/>
                  <a:pt x="5751943" y="2754507"/>
                  <a:pt x="5753320" y="2749925"/>
                </a:cubicBezTo>
                <a:cubicBezTo>
                  <a:pt x="5758822" y="2731596"/>
                  <a:pt x="5742338" y="2747207"/>
                  <a:pt x="5742338" y="2747207"/>
                </a:cubicBezTo>
                <a:lnTo>
                  <a:pt x="5743719" y="2742607"/>
                </a:lnTo>
                <a:lnTo>
                  <a:pt x="5744731" y="2742715"/>
                </a:lnTo>
                <a:cubicBezTo>
                  <a:pt x="5745283" y="2738816"/>
                  <a:pt x="5745283" y="2738816"/>
                  <a:pt x="5745283" y="2738816"/>
                </a:cubicBezTo>
                <a:lnTo>
                  <a:pt x="5744871" y="2738772"/>
                </a:lnTo>
                <a:lnTo>
                  <a:pt x="5745328" y="2737250"/>
                </a:lnTo>
                <a:lnTo>
                  <a:pt x="5754292" y="2739773"/>
                </a:lnTo>
                <a:cubicBezTo>
                  <a:pt x="5759932" y="2736855"/>
                  <a:pt x="5757726" y="2733981"/>
                  <a:pt x="5752702" y="2732567"/>
                </a:cubicBezTo>
                <a:lnTo>
                  <a:pt x="5746406" y="2733093"/>
                </a:lnTo>
                <a:lnTo>
                  <a:pt x="5745952" y="2730258"/>
                </a:lnTo>
                <a:lnTo>
                  <a:pt x="5737605" y="2733831"/>
                </a:lnTo>
                <a:lnTo>
                  <a:pt x="5734192" y="2734117"/>
                </a:lnTo>
                <a:lnTo>
                  <a:pt x="5735848" y="2734582"/>
                </a:lnTo>
                <a:lnTo>
                  <a:pt x="5734109" y="2735327"/>
                </a:lnTo>
                <a:lnTo>
                  <a:pt x="5730970" y="2737429"/>
                </a:lnTo>
                <a:lnTo>
                  <a:pt x="5720213" y="2736828"/>
                </a:lnTo>
                <a:lnTo>
                  <a:pt x="5716701" y="2737626"/>
                </a:lnTo>
                <a:lnTo>
                  <a:pt x="5717809" y="2735602"/>
                </a:lnTo>
                <a:lnTo>
                  <a:pt x="5720180" y="2732921"/>
                </a:lnTo>
                <a:lnTo>
                  <a:pt x="5722488" y="2733750"/>
                </a:lnTo>
                <a:cubicBezTo>
                  <a:pt x="5722488" y="2733750"/>
                  <a:pt x="5734622" y="2731083"/>
                  <a:pt x="5735175" y="2727182"/>
                </a:cubicBezTo>
                <a:cubicBezTo>
                  <a:pt x="5735175" y="2727182"/>
                  <a:pt x="5723595" y="2725949"/>
                  <a:pt x="5712011" y="2724718"/>
                </a:cubicBezTo>
                <a:lnTo>
                  <a:pt x="5712197" y="2726217"/>
                </a:lnTo>
                <a:lnTo>
                  <a:pt x="5706383" y="2730183"/>
                </a:lnTo>
                <a:lnTo>
                  <a:pt x="5708442" y="2726220"/>
                </a:lnTo>
                <a:cubicBezTo>
                  <a:pt x="5710240" y="2723231"/>
                  <a:pt x="5713328" y="2720834"/>
                  <a:pt x="5724664" y="2718406"/>
                </a:cubicBezTo>
                <a:cubicBezTo>
                  <a:pt x="5703517" y="2712521"/>
                  <a:pt x="5705548" y="2698199"/>
                  <a:pt x="5672551" y="2698323"/>
                </a:cubicBezTo>
                <a:cubicBezTo>
                  <a:pt x="5673567" y="2691163"/>
                  <a:pt x="5674074" y="2687579"/>
                  <a:pt x="5674582" y="2683999"/>
                </a:cubicBezTo>
                <a:lnTo>
                  <a:pt x="5667392" y="2682535"/>
                </a:lnTo>
                <a:lnTo>
                  <a:pt x="5668256" y="2679656"/>
                </a:lnTo>
                <a:cubicBezTo>
                  <a:pt x="5671008" y="2670491"/>
                  <a:pt x="5660028" y="2667773"/>
                  <a:pt x="5662778" y="2658611"/>
                </a:cubicBezTo>
                <a:lnTo>
                  <a:pt x="5661402" y="2663192"/>
                </a:lnTo>
                <a:cubicBezTo>
                  <a:pt x="5661402" y="2663192"/>
                  <a:pt x="5661402" y="2663192"/>
                  <a:pt x="5650422" y="2660476"/>
                </a:cubicBezTo>
                <a:lnTo>
                  <a:pt x="5647671" y="2669641"/>
                </a:lnTo>
                <a:cubicBezTo>
                  <a:pt x="5647671" y="2669641"/>
                  <a:pt x="5649047" y="2665058"/>
                  <a:pt x="5660028" y="2667773"/>
                </a:cubicBezTo>
                <a:lnTo>
                  <a:pt x="5656276" y="2680272"/>
                </a:lnTo>
                <a:lnTo>
                  <a:pt x="5646537" y="2678291"/>
                </a:lnTo>
                <a:lnTo>
                  <a:pt x="5644421" y="2676886"/>
                </a:lnTo>
                <a:lnTo>
                  <a:pt x="5644235" y="2676174"/>
                </a:lnTo>
                <a:lnTo>
                  <a:pt x="5640444" y="2674190"/>
                </a:lnTo>
                <a:lnTo>
                  <a:pt x="5643619" y="2669802"/>
                </a:lnTo>
                <a:cubicBezTo>
                  <a:pt x="5632282" y="2672230"/>
                  <a:pt x="5632790" y="2668649"/>
                  <a:pt x="5621963" y="2667497"/>
                </a:cubicBezTo>
                <a:cubicBezTo>
                  <a:pt x="5622471" y="2663917"/>
                  <a:pt x="5612149" y="2659185"/>
                  <a:pt x="5601318" y="2658032"/>
                </a:cubicBezTo>
                <a:cubicBezTo>
                  <a:pt x="5600812" y="2661613"/>
                  <a:pt x="5611641" y="2662764"/>
                  <a:pt x="5600812" y="2661613"/>
                </a:cubicBezTo>
                <a:cubicBezTo>
                  <a:pt x="5579154" y="2659309"/>
                  <a:pt x="5580170" y="2652147"/>
                  <a:pt x="5569340" y="2650994"/>
                </a:cubicBezTo>
                <a:cubicBezTo>
                  <a:pt x="5558512" y="2649843"/>
                  <a:pt x="5557495" y="2657005"/>
                  <a:pt x="5546666" y="2655852"/>
                </a:cubicBezTo>
                <a:lnTo>
                  <a:pt x="5535547" y="2655894"/>
                </a:lnTo>
                <a:lnTo>
                  <a:pt x="5535126" y="2651642"/>
                </a:lnTo>
                <a:cubicBezTo>
                  <a:pt x="5534438" y="2653932"/>
                  <a:pt x="5534093" y="2655079"/>
                  <a:pt x="5532377" y="2655884"/>
                </a:cubicBezTo>
                <a:lnTo>
                  <a:pt x="5532269" y="2655907"/>
                </a:lnTo>
                <a:lnTo>
                  <a:pt x="5521803" y="2655945"/>
                </a:lnTo>
                <a:lnTo>
                  <a:pt x="5523976" y="2644577"/>
                </a:lnTo>
                <a:cubicBezTo>
                  <a:pt x="5523807" y="2640228"/>
                  <a:pt x="5522094" y="2636112"/>
                  <a:pt x="5517292" y="2632463"/>
                </a:cubicBezTo>
                <a:cubicBezTo>
                  <a:pt x="5517292" y="2632463"/>
                  <a:pt x="5518668" y="2627880"/>
                  <a:pt x="5518668" y="2627880"/>
                </a:cubicBezTo>
                <a:cubicBezTo>
                  <a:pt x="5520043" y="2623297"/>
                  <a:pt x="5520043" y="2623297"/>
                  <a:pt x="5510438" y="2615999"/>
                </a:cubicBezTo>
                <a:cubicBezTo>
                  <a:pt x="5509062" y="2620582"/>
                  <a:pt x="5507687" y="2625163"/>
                  <a:pt x="5506312" y="2629745"/>
                </a:cubicBezTo>
                <a:cubicBezTo>
                  <a:pt x="5507687" y="2625163"/>
                  <a:pt x="5505974" y="2621048"/>
                  <a:pt x="5504261" y="2616933"/>
                </a:cubicBezTo>
                <a:lnTo>
                  <a:pt x="5502958" y="2608787"/>
                </a:lnTo>
                <a:lnTo>
                  <a:pt x="5509087" y="2608109"/>
                </a:lnTo>
                <a:lnTo>
                  <a:pt x="5502480" y="2605806"/>
                </a:lnTo>
                <a:lnTo>
                  <a:pt x="5502211" y="2604119"/>
                </a:lnTo>
                <a:lnTo>
                  <a:pt x="5501778" y="2605561"/>
                </a:lnTo>
                <a:lnTo>
                  <a:pt x="5500917" y="2605260"/>
                </a:lnTo>
                <a:cubicBezTo>
                  <a:pt x="5499850" y="2604157"/>
                  <a:pt x="5499988" y="2603182"/>
                  <a:pt x="5499988" y="2603182"/>
                </a:cubicBezTo>
                <a:cubicBezTo>
                  <a:pt x="5495162" y="2602670"/>
                  <a:pt x="5492749" y="2602412"/>
                  <a:pt x="5491472" y="2602771"/>
                </a:cubicBezTo>
                <a:cubicBezTo>
                  <a:pt x="5490197" y="2603131"/>
                  <a:pt x="5490059" y="2604105"/>
                  <a:pt x="5489782" y="2606055"/>
                </a:cubicBezTo>
                <a:cubicBezTo>
                  <a:pt x="5489506" y="2608005"/>
                  <a:pt x="5491780" y="2609238"/>
                  <a:pt x="5495400" y="2609623"/>
                </a:cubicBezTo>
                <a:lnTo>
                  <a:pt x="5500736" y="2609033"/>
                </a:lnTo>
                <a:lnTo>
                  <a:pt x="5495333" y="2627029"/>
                </a:lnTo>
                <a:cubicBezTo>
                  <a:pt x="5493959" y="2631613"/>
                  <a:pt x="5482977" y="2628895"/>
                  <a:pt x="5481601" y="2633477"/>
                </a:cubicBezTo>
                <a:lnTo>
                  <a:pt x="5485727" y="2619731"/>
                </a:lnTo>
                <a:cubicBezTo>
                  <a:pt x="5474749" y="2617016"/>
                  <a:pt x="5477500" y="2607851"/>
                  <a:pt x="5478875" y="2603268"/>
                </a:cubicBezTo>
                <a:lnTo>
                  <a:pt x="5471284" y="2606833"/>
                </a:lnTo>
                <a:lnTo>
                  <a:pt x="5467227" y="2605602"/>
                </a:lnTo>
                <a:cubicBezTo>
                  <a:pt x="5465873" y="2605458"/>
                  <a:pt x="5465873" y="2605458"/>
                  <a:pt x="5466127" y="2603667"/>
                </a:cubicBezTo>
                <a:cubicBezTo>
                  <a:pt x="5466127" y="2603667"/>
                  <a:pt x="5466127" y="2603667"/>
                  <a:pt x="5466636" y="2600087"/>
                </a:cubicBezTo>
                <a:cubicBezTo>
                  <a:pt x="5456317" y="2595355"/>
                  <a:pt x="5467144" y="2596508"/>
                  <a:pt x="5467651" y="2592926"/>
                </a:cubicBezTo>
                <a:cubicBezTo>
                  <a:pt x="5477973" y="2597659"/>
                  <a:pt x="5500141" y="2596383"/>
                  <a:pt x="5511476" y="2593953"/>
                </a:cubicBezTo>
                <a:cubicBezTo>
                  <a:pt x="5510460" y="2601116"/>
                  <a:pt x="5522306" y="2595107"/>
                  <a:pt x="5533136" y="2596259"/>
                </a:cubicBezTo>
                <a:cubicBezTo>
                  <a:pt x="5543458" y="2600993"/>
                  <a:pt x="5553270" y="2609304"/>
                  <a:pt x="5564605" y="2606878"/>
                </a:cubicBezTo>
                <a:cubicBezTo>
                  <a:pt x="5554284" y="2602144"/>
                  <a:pt x="5565114" y="2603297"/>
                  <a:pt x="5566131" y="2596135"/>
                </a:cubicBezTo>
                <a:cubicBezTo>
                  <a:pt x="5576960" y="2597288"/>
                  <a:pt x="5576960" y="2597288"/>
                  <a:pt x="5587790" y="2598439"/>
                </a:cubicBezTo>
                <a:cubicBezTo>
                  <a:pt x="5588299" y="2594858"/>
                  <a:pt x="5577467" y="2593707"/>
                  <a:pt x="5566638" y="2592554"/>
                </a:cubicBezTo>
                <a:cubicBezTo>
                  <a:pt x="5566638" y="2592554"/>
                  <a:pt x="5566131" y="2596135"/>
                  <a:pt x="5555300" y="2594982"/>
                </a:cubicBezTo>
                <a:cubicBezTo>
                  <a:pt x="5555808" y="2591402"/>
                  <a:pt x="5534151" y="2589097"/>
                  <a:pt x="5523322" y="2587945"/>
                </a:cubicBezTo>
                <a:cubicBezTo>
                  <a:pt x="5535167" y="2581937"/>
                  <a:pt x="5524337" y="2580784"/>
                  <a:pt x="5535676" y="2578356"/>
                </a:cubicBezTo>
                <a:cubicBezTo>
                  <a:pt x="5536184" y="2574775"/>
                  <a:pt x="5525355" y="2573623"/>
                  <a:pt x="5525862" y="2570044"/>
                </a:cubicBezTo>
                <a:cubicBezTo>
                  <a:pt x="5525862" y="2570044"/>
                  <a:pt x="5526369" y="2566463"/>
                  <a:pt x="5526369" y="2566463"/>
                </a:cubicBezTo>
                <a:cubicBezTo>
                  <a:pt x="5526878" y="2562883"/>
                  <a:pt x="5516049" y="2561730"/>
                  <a:pt x="5505221" y="2560577"/>
                </a:cubicBezTo>
                <a:cubicBezTo>
                  <a:pt x="5505221" y="2560577"/>
                  <a:pt x="5504713" y="2564158"/>
                  <a:pt x="5504713" y="2564158"/>
                </a:cubicBezTo>
                <a:cubicBezTo>
                  <a:pt x="5506236" y="2553417"/>
                  <a:pt x="5484069" y="2554692"/>
                  <a:pt x="5484577" y="2551112"/>
                </a:cubicBezTo>
                <a:cubicBezTo>
                  <a:pt x="5495407" y="2552265"/>
                  <a:pt x="5495915" y="2548684"/>
                  <a:pt x="5495915" y="2548684"/>
                </a:cubicBezTo>
                <a:lnTo>
                  <a:pt x="5487938" y="2538487"/>
                </a:lnTo>
                <a:lnTo>
                  <a:pt x="5496108" y="2540743"/>
                </a:lnTo>
                <a:cubicBezTo>
                  <a:pt x="5497092" y="2533809"/>
                  <a:pt x="5507710" y="2534939"/>
                  <a:pt x="5498568" y="2523408"/>
                </a:cubicBezTo>
                <a:cubicBezTo>
                  <a:pt x="5498568" y="2523408"/>
                  <a:pt x="5487952" y="2522279"/>
                  <a:pt x="5488444" y="2518813"/>
                </a:cubicBezTo>
                <a:cubicBezTo>
                  <a:pt x="5477826" y="2517684"/>
                  <a:pt x="5467207" y="2516553"/>
                  <a:pt x="5466224" y="2523487"/>
                </a:cubicBezTo>
                <a:cubicBezTo>
                  <a:pt x="5476842" y="2524617"/>
                  <a:pt x="5486968" y="2529213"/>
                  <a:pt x="5475366" y="2535017"/>
                </a:cubicBezTo>
                <a:lnTo>
                  <a:pt x="5483895" y="2537372"/>
                </a:lnTo>
                <a:lnTo>
                  <a:pt x="5463936" y="2541649"/>
                </a:lnTo>
                <a:cubicBezTo>
                  <a:pt x="5464953" y="2534487"/>
                  <a:pt x="5455648" y="2522591"/>
                  <a:pt x="5456663" y="2515432"/>
                </a:cubicBezTo>
                <a:cubicBezTo>
                  <a:pt x="5445832" y="2514280"/>
                  <a:pt x="5434495" y="2516707"/>
                  <a:pt x="5433987" y="2520289"/>
                </a:cubicBezTo>
                <a:cubicBezTo>
                  <a:pt x="5433987" y="2520289"/>
                  <a:pt x="5444817" y="2521439"/>
                  <a:pt x="5444309" y="2525020"/>
                </a:cubicBezTo>
                <a:cubicBezTo>
                  <a:pt x="5433479" y="2523867"/>
                  <a:pt x="5433479" y="2523867"/>
                  <a:pt x="5433479" y="2523867"/>
                </a:cubicBezTo>
                <a:cubicBezTo>
                  <a:pt x="5444309" y="2525020"/>
                  <a:pt x="5443800" y="2528601"/>
                  <a:pt x="5443800" y="2528601"/>
                </a:cubicBezTo>
                <a:cubicBezTo>
                  <a:pt x="5443800" y="2528601"/>
                  <a:pt x="5432971" y="2527450"/>
                  <a:pt x="5432971" y="2527450"/>
                </a:cubicBezTo>
                <a:cubicBezTo>
                  <a:pt x="5431955" y="2534610"/>
                  <a:pt x="5420620" y="2537038"/>
                  <a:pt x="5409790" y="2535886"/>
                </a:cubicBezTo>
                <a:cubicBezTo>
                  <a:pt x="5410298" y="2532306"/>
                  <a:pt x="5399975" y="2527572"/>
                  <a:pt x="5411314" y="2525145"/>
                </a:cubicBezTo>
                <a:cubicBezTo>
                  <a:pt x="5422143" y="2526298"/>
                  <a:pt x="5422652" y="2522716"/>
                  <a:pt x="5423159" y="2519136"/>
                </a:cubicBezTo>
                <a:cubicBezTo>
                  <a:pt x="5412329" y="2517983"/>
                  <a:pt x="5412329" y="2517983"/>
                  <a:pt x="5400992" y="2520412"/>
                </a:cubicBezTo>
                <a:cubicBezTo>
                  <a:pt x="5411821" y="2521563"/>
                  <a:pt x="5411821" y="2521563"/>
                  <a:pt x="5411821" y="2521563"/>
                </a:cubicBezTo>
                <a:cubicBezTo>
                  <a:pt x="5400992" y="2520412"/>
                  <a:pt x="5400992" y="2520412"/>
                  <a:pt x="5400485" y="2523992"/>
                </a:cubicBezTo>
                <a:cubicBezTo>
                  <a:pt x="5389654" y="2522840"/>
                  <a:pt x="5390163" y="2519259"/>
                  <a:pt x="5379335" y="2518107"/>
                </a:cubicBezTo>
                <a:cubicBezTo>
                  <a:pt x="5357168" y="2519384"/>
                  <a:pt x="5344307" y="2532553"/>
                  <a:pt x="5301497" y="2524365"/>
                </a:cubicBezTo>
                <a:cubicBezTo>
                  <a:pt x="5300990" y="2527944"/>
                  <a:pt x="5311312" y="2532677"/>
                  <a:pt x="5311312" y="2532677"/>
                </a:cubicBezTo>
                <a:cubicBezTo>
                  <a:pt x="5322141" y="2533829"/>
                  <a:pt x="5322141" y="2533829"/>
                  <a:pt x="5332971" y="2534983"/>
                </a:cubicBezTo>
                <a:cubicBezTo>
                  <a:pt x="5348960" y="2538500"/>
                  <a:pt x="5359281" y="2543232"/>
                  <a:pt x="5366705" y="2549020"/>
                </a:cubicBezTo>
                <a:lnTo>
                  <a:pt x="5377991" y="2563083"/>
                </a:lnTo>
                <a:lnTo>
                  <a:pt x="5377966" y="2563075"/>
                </a:lnTo>
                <a:cubicBezTo>
                  <a:pt x="5376207" y="2563408"/>
                  <a:pt x="5374748" y="2564586"/>
                  <a:pt x="5373546" y="2566134"/>
                </a:cubicBezTo>
                <a:lnTo>
                  <a:pt x="5372449" y="2568580"/>
                </a:lnTo>
                <a:lnTo>
                  <a:pt x="5368098" y="2568251"/>
                </a:lnTo>
                <a:cubicBezTo>
                  <a:pt x="5363974" y="2568265"/>
                  <a:pt x="5361140" y="2568872"/>
                  <a:pt x="5360886" y="2570662"/>
                </a:cubicBezTo>
                <a:cubicBezTo>
                  <a:pt x="5360504" y="2573348"/>
                  <a:pt x="5366501" y="2574668"/>
                  <a:pt x="5364955" y="2574673"/>
                </a:cubicBezTo>
                <a:lnTo>
                  <a:pt x="5362270" y="2574420"/>
                </a:lnTo>
                <a:lnTo>
                  <a:pt x="5359472" y="2573730"/>
                </a:lnTo>
                <a:cubicBezTo>
                  <a:pt x="5358100" y="2573389"/>
                  <a:pt x="5358100" y="2573389"/>
                  <a:pt x="5358100" y="2573389"/>
                </a:cubicBezTo>
                <a:cubicBezTo>
                  <a:pt x="5358100" y="2573389"/>
                  <a:pt x="5356725" y="2577971"/>
                  <a:pt x="5356725" y="2577971"/>
                </a:cubicBezTo>
                <a:cubicBezTo>
                  <a:pt x="5369078" y="2576105"/>
                  <a:pt x="5369078" y="2576105"/>
                  <a:pt x="5369078" y="2576105"/>
                </a:cubicBezTo>
                <a:cubicBezTo>
                  <a:pt x="5367703" y="2580687"/>
                  <a:pt x="5364953" y="2589852"/>
                  <a:pt x="5364953" y="2589852"/>
                </a:cubicBezTo>
                <a:cubicBezTo>
                  <a:pt x="5363576" y="2594434"/>
                  <a:pt x="5364953" y="2589852"/>
                  <a:pt x="5363576" y="2594434"/>
                </a:cubicBezTo>
                <a:lnTo>
                  <a:pt x="5360994" y="2603040"/>
                </a:lnTo>
                <a:lnTo>
                  <a:pt x="5351025" y="2601418"/>
                </a:lnTo>
                <a:lnTo>
                  <a:pt x="5347058" y="2602062"/>
                </a:lnTo>
                <a:lnTo>
                  <a:pt x="5345045" y="2597232"/>
                </a:lnTo>
                <a:cubicBezTo>
                  <a:pt x="5342646" y="2595407"/>
                  <a:pt x="5340243" y="2593582"/>
                  <a:pt x="5341617" y="2589000"/>
                </a:cubicBezTo>
                <a:lnTo>
                  <a:pt x="5340243" y="2593582"/>
                </a:lnTo>
                <a:cubicBezTo>
                  <a:pt x="5338868" y="2598164"/>
                  <a:pt x="5338868" y="2598164"/>
                  <a:pt x="5337492" y="2602747"/>
                </a:cubicBezTo>
                <a:lnTo>
                  <a:pt x="5337216" y="2603665"/>
                </a:lnTo>
                <a:lnTo>
                  <a:pt x="5334147" y="2604165"/>
                </a:lnTo>
                <a:lnTo>
                  <a:pt x="5336475" y="2606135"/>
                </a:lnTo>
                <a:lnTo>
                  <a:pt x="5326489" y="2639403"/>
                </a:lnTo>
                <a:lnTo>
                  <a:pt x="5326212" y="2640323"/>
                </a:lnTo>
                <a:lnTo>
                  <a:pt x="5324239" y="2640321"/>
                </a:lnTo>
                <a:cubicBezTo>
                  <a:pt x="5322251" y="2640523"/>
                  <a:pt x="5320205" y="2641131"/>
                  <a:pt x="5319974" y="2642755"/>
                </a:cubicBezTo>
                <a:lnTo>
                  <a:pt x="5325035" y="2644244"/>
                </a:lnTo>
                <a:lnTo>
                  <a:pt x="5323738" y="2648568"/>
                </a:lnTo>
                <a:cubicBezTo>
                  <a:pt x="5314134" y="2641268"/>
                  <a:pt x="5312757" y="2645852"/>
                  <a:pt x="5312757" y="2645852"/>
                </a:cubicBezTo>
                <a:cubicBezTo>
                  <a:pt x="5312757" y="2645852"/>
                  <a:pt x="5311381" y="2650433"/>
                  <a:pt x="5311381" y="2650433"/>
                </a:cubicBezTo>
                <a:lnTo>
                  <a:pt x="5307256" y="2664181"/>
                </a:lnTo>
                <a:cubicBezTo>
                  <a:pt x="5308632" y="2659599"/>
                  <a:pt x="5297653" y="2656881"/>
                  <a:pt x="5299028" y="2652299"/>
                </a:cubicBezTo>
                <a:cubicBezTo>
                  <a:pt x="5299716" y="2650008"/>
                  <a:pt x="5300405" y="2647717"/>
                  <a:pt x="5299547" y="2645659"/>
                </a:cubicBezTo>
                <a:lnTo>
                  <a:pt x="5296321" y="2643727"/>
                </a:lnTo>
                <a:lnTo>
                  <a:pt x="5296348" y="2643540"/>
                </a:lnTo>
                <a:lnTo>
                  <a:pt x="5295937" y="2643497"/>
                </a:lnTo>
                <a:lnTo>
                  <a:pt x="5290799" y="2640418"/>
                </a:lnTo>
                <a:lnTo>
                  <a:pt x="5288940" y="2642753"/>
                </a:lnTo>
                <a:lnTo>
                  <a:pt x="5286863" y="2642531"/>
                </a:lnTo>
                <a:lnTo>
                  <a:pt x="5285993" y="2641692"/>
                </a:lnTo>
                <a:cubicBezTo>
                  <a:pt x="5285308" y="2639062"/>
                  <a:pt x="5286685" y="2634478"/>
                  <a:pt x="5293549" y="2631255"/>
                </a:cubicBezTo>
                <a:cubicBezTo>
                  <a:pt x="5288748" y="2627606"/>
                  <a:pt x="5286691" y="2624636"/>
                  <a:pt x="5286006" y="2622005"/>
                </a:cubicBezTo>
                <a:lnTo>
                  <a:pt x="5286568" y="2616138"/>
                </a:lnTo>
                <a:lnTo>
                  <a:pt x="5287771" y="2616522"/>
                </a:lnTo>
                <a:cubicBezTo>
                  <a:pt x="5290316" y="2618154"/>
                  <a:pt x="5292797" y="2620233"/>
                  <a:pt x="5298013" y="2622603"/>
                </a:cubicBezTo>
                <a:cubicBezTo>
                  <a:pt x="5303482" y="2623184"/>
                  <a:pt x="5309078" y="2622872"/>
                  <a:pt x="5313900" y="2621911"/>
                </a:cubicBezTo>
                <a:cubicBezTo>
                  <a:pt x="5328363" y="2619026"/>
                  <a:pt x="5335848" y="2610297"/>
                  <a:pt x="5311996" y="2602315"/>
                </a:cubicBezTo>
                <a:cubicBezTo>
                  <a:pt x="5301057" y="2601151"/>
                  <a:pt x="5301057" y="2601151"/>
                  <a:pt x="5301057" y="2601151"/>
                </a:cubicBezTo>
                <a:cubicBezTo>
                  <a:pt x="5301563" y="2597576"/>
                  <a:pt x="5313011" y="2595164"/>
                  <a:pt x="5313517" y="2591589"/>
                </a:cubicBezTo>
                <a:cubicBezTo>
                  <a:pt x="5313517" y="2591589"/>
                  <a:pt x="5314024" y="2588014"/>
                  <a:pt x="5314024" y="2588014"/>
                </a:cubicBezTo>
                <a:cubicBezTo>
                  <a:pt x="5314532" y="2584440"/>
                  <a:pt x="5315038" y="2580864"/>
                  <a:pt x="5315038" y="2580864"/>
                </a:cubicBezTo>
                <a:cubicBezTo>
                  <a:pt x="5304100" y="2579699"/>
                  <a:pt x="5295895" y="2578827"/>
                  <a:pt x="5290363" y="2578692"/>
                </a:cubicBezTo>
                <a:lnTo>
                  <a:pt x="5285345" y="2580000"/>
                </a:lnTo>
                <a:lnTo>
                  <a:pt x="5286719" y="2575418"/>
                </a:lnTo>
                <a:cubicBezTo>
                  <a:pt x="5288095" y="2570836"/>
                  <a:pt x="5289470" y="2566255"/>
                  <a:pt x="5292221" y="2557090"/>
                </a:cubicBezTo>
                <a:cubicBezTo>
                  <a:pt x="5282618" y="2549791"/>
                  <a:pt x="5282618" y="2549791"/>
                  <a:pt x="5285369" y="2540628"/>
                </a:cubicBezTo>
                <a:cubicBezTo>
                  <a:pt x="5283995" y="2545209"/>
                  <a:pt x="5283995" y="2545209"/>
                  <a:pt x="5282618" y="2549791"/>
                </a:cubicBezTo>
                <a:cubicBezTo>
                  <a:pt x="5281242" y="2554375"/>
                  <a:pt x="5281242" y="2554375"/>
                  <a:pt x="5281242" y="2554375"/>
                </a:cubicBezTo>
                <a:cubicBezTo>
                  <a:pt x="5278492" y="2563539"/>
                  <a:pt x="5286719" y="2575418"/>
                  <a:pt x="5272990" y="2581867"/>
                </a:cubicBezTo>
                <a:cubicBezTo>
                  <a:pt x="5279842" y="2598329"/>
                  <a:pt x="5278468" y="2602912"/>
                  <a:pt x="5263363" y="2613942"/>
                </a:cubicBezTo>
                <a:cubicBezTo>
                  <a:pt x="5272966" y="2621240"/>
                  <a:pt x="5270215" y="2630404"/>
                  <a:pt x="5268838" y="2634986"/>
                </a:cubicBezTo>
                <a:cubicBezTo>
                  <a:pt x="5267465" y="2639569"/>
                  <a:pt x="5267465" y="2639569"/>
                  <a:pt x="5267465" y="2639569"/>
                </a:cubicBezTo>
                <a:cubicBezTo>
                  <a:pt x="5256486" y="2636852"/>
                  <a:pt x="5271589" y="2625822"/>
                  <a:pt x="5259236" y="2627687"/>
                </a:cubicBezTo>
                <a:cubicBezTo>
                  <a:pt x="5260611" y="2623106"/>
                  <a:pt x="5261987" y="2618524"/>
                  <a:pt x="5261987" y="2618524"/>
                </a:cubicBezTo>
                <a:cubicBezTo>
                  <a:pt x="5251007" y="2615808"/>
                  <a:pt x="5260611" y="2623106"/>
                  <a:pt x="5248257" y="2624971"/>
                </a:cubicBezTo>
                <a:cubicBezTo>
                  <a:pt x="5252382" y="2611224"/>
                  <a:pt x="5259260" y="2588314"/>
                  <a:pt x="5249656" y="2581016"/>
                </a:cubicBezTo>
                <a:lnTo>
                  <a:pt x="5249713" y="2580828"/>
                </a:lnTo>
                <a:lnTo>
                  <a:pt x="5253889" y="2579039"/>
                </a:lnTo>
                <a:cubicBezTo>
                  <a:pt x="5254944" y="2577713"/>
                  <a:pt x="5254486" y="2576054"/>
                  <a:pt x="5252008" y="2573950"/>
                </a:cubicBezTo>
                <a:lnTo>
                  <a:pt x="5251706" y="2574186"/>
                </a:lnTo>
                <a:lnTo>
                  <a:pt x="5252407" y="2571852"/>
                </a:lnTo>
                <a:cubicBezTo>
                  <a:pt x="5252407" y="2571852"/>
                  <a:pt x="5252407" y="2571852"/>
                  <a:pt x="5253781" y="2567269"/>
                </a:cubicBezTo>
                <a:cubicBezTo>
                  <a:pt x="5255157" y="2562687"/>
                  <a:pt x="5256535" y="2558106"/>
                  <a:pt x="5259284" y="2548942"/>
                </a:cubicBezTo>
                <a:cubicBezTo>
                  <a:pt x="5260660" y="2544359"/>
                  <a:pt x="5258946" y="2540243"/>
                  <a:pt x="5257576" y="2534983"/>
                </a:cubicBezTo>
                <a:lnTo>
                  <a:pt x="5257591" y="2534051"/>
                </a:lnTo>
                <a:lnTo>
                  <a:pt x="5257668" y="2534057"/>
                </a:lnTo>
                <a:cubicBezTo>
                  <a:pt x="5260532" y="2533441"/>
                  <a:pt x="5260660" y="2532535"/>
                  <a:pt x="5259422" y="2531483"/>
                </a:cubicBezTo>
                <a:lnTo>
                  <a:pt x="5257651" y="2530537"/>
                </a:lnTo>
                <a:lnTo>
                  <a:pt x="5257930" y="2514150"/>
                </a:lnTo>
                <a:cubicBezTo>
                  <a:pt x="5259306" y="2509568"/>
                  <a:pt x="5259306" y="2509568"/>
                  <a:pt x="5260681" y="2504987"/>
                </a:cubicBezTo>
                <a:cubicBezTo>
                  <a:pt x="5262057" y="2500404"/>
                  <a:pt x="5262057" y="2500404"/>
                  <a:pt x="5262057" y="2500404"/>
                </a:cubicBezTo>
                <a:cubicBezTo>
                  <a:pt x="5251076" y="2497686"/>
                  <a:pt x="5251076" y="2497686"/>
                  <a:pt x="5251076" y="2497686"/>
                </a:cubicBezTo>
                <a:cubicBezTo>
                  <a:pt x="5253826" y="2488522"/>
                  <a:pt x="5255203" y="2483939"/>
                  <a:pt x="5244222" y="2481223"/>
                </a:cubicBezTo>
                <a:lnTo>
                  <a:pt x="5242845" y="2485806"/>
                </a:lnTo>
                <a:cubicBezTo>
                  <a:pt x="5242845" y="2485806"/>
                  <a:pt x="5241471" y="2490389"/>
                  <a:pt x="5241471" y="2490389"/>
                </a:cubicBezTo>
                <a:cubicBezTo>
                  <a:pt x="5240096" y="2494970"/>
                  <a:pt x="5240096" y="2494970"/>
                  <a:pt x="5251076" y="2497686"/>
                </a:cubicBezTo>
                <a:lnTo>
                  <a:pt x="5247621" y="2521911"/>
                </a:lnTo>
                <a:lnTo>
                  <a:pt x="5230624" y="2519216"/>
                </a:lnTo>
                <a:cubicBezTo>
                  <a:pt x="5223788" y="2518489"/>
                  <a:pt x="5215455" y="2518522"/>
                  <a:pt x="5204000" y="2520986"/>
                </a:cubicBezTo>
                <a:cubicBezTo>
                  <a:pt x="5225880" y="2523314"/>
                  <a:pt x="5213911" y="2529402"/>
                  <a:pt x="5201943" y="2535491"/>
                </a:cubicBezTo>
                <a:cubicBezTo>
                  <a:pt x="5207412" y="2536073"/>
                  <a:pt x="5212882" y="2536655"/>
                  <a:pt x="5216920" y="2537545"/>
                </a:cubicBezTo>
                <a:lnTo>
                  <a:pt x="5217521" y="2537911"/>
                </a:lnTo>
                <a:lnTo>
                  <a:pt x="5215735" y="2550218"/>
                </a:lnTo>
                <a:lnTo>
                  <a:pt x="5210309" y="2554787"/>
                </a:lnTo>
                <a:cubicBezTo>
                  <a:pt x="5209796" y="2558414"/>
                  <a:pt x="5198856" y="2557250"/>
                  <a:pt x="5198342" y="2560876"/>
                </a:cubicBezTo>
                <a:cubicBezTo>
                  <a:pt x="5203747" y="2561913"/>
                  <a:pt x="5207768" y="2562916"/>
                  <a:pt x="5210709" y="2563896"/>
                </a:cubicBezTo>
                <a:lnTo>
                  <a:pt x="5212276" y="2564666"/>
                </a:lnTo>
                <a:lnTo>
                  <a:pt x="5211743" y="2566715"/>
                </a:lnTo>
                <a:cubicBezTo>
                  <a:pt x="5209852" y="2571169"/>
                  <a:pt x="5207106" y="2575410"/>
                  <a:pt x="5202985" y="2579314"/>
                </a:cubicBezTo>
                <a:cubicBezTo>
                  <a:pt x="5201609" y="2583897"/>
                  <a:pt x="5201609" y="2583897"/>
                  <a:pt x="5200235" y="2588479"/>
                </a:cubicBezTo>
                <a:cubicBezTo>
                  <a:pt x="5200235" y="2588479"/>
                  <a:pt x="5201609" y="2583897"/>
                  <a:pt x="5212588" y="2586612"/>
                </a:cubicBezTo>
                <a:lnTo>
                  <a:pt x="5208462" y="2600359"/>
                </a:lnTo>
                <a:cubicBezTo>
                  <a:pt x="5209837" y="2595776"/>
                  <a:pt x="5198860" y="2593060"/>
                  <a:pt x="5198860" y="2593060"/>
                </a:cubicBezTo>
                <a:cubicBezTo>
                  <a:pt x="5198860" y="2593060"/>
                  <a:pt x="5198860" y="2593060"/>
                  <a:pt x="5197484" y="2597642"/>
                </a:cubicBezTo>
                <a:cubicBezTo>
                  <a:pt x="5197484" y="2597642"/>
                  <a:pt x="5197484" y="2597642"/>
                  <a:pt x="5196108" y="2602225"/>
                </a:cubicBezTo>
                <a:cubicBezTo>
                  <a:pt x="5196108" y="2602225"/>
                  <a:pt x="5194732" y="2606807"/>
                  <a:pt x="5193357" y="2611390"/>
                </a:cubicBezTo>
                <a:cubicBezTo>
                  <a:pt x="5202960" y="2618688"/>
                  <a:pt x="5190605" y="2620553"/>
                  <a:pt x="5189231" y="2625137"/>
                </a:cubicBezTo>
                <a:cubicBezTo>
                  <a:pt x="5187855" y="2629718"/>
                  <a:pt x="5187855" y="2629718"/>
                  <a:pt x="5186480" y="2634299"/>
                </a:cubicBezTo>
                <a:cubicBezTo>
                  <a:pt x="5193357" y="2611390"/>
                  <a:pt x="5186504" y="2594927"/>
                  <a:pt x="5194754" y="2567434"/>
                </a:cubicBezTo>
                <a:cubicBezTo>
                  <a:pt x="5194754" y="2567434"/>
                  <a:pt x="5193380" y="2572017"/>
                  <a:pt x="5182401" y="2569299"/>
                </a:cubicBezTo>
                <a:cubicBezTo>
                  <a:pt x="5182401" y="2569299"/>
                  <a:pt x="5183776" y="2564717"/>
                  <a:pt x="5183776" y="2564717"/>
                </a:cubicBezTo>
                <a:cubicBezTo>
                  <a:pt x="5183776" y="2564717"/>
                  <a:pt x="5185152" y="2560136"/>
                  <a:pt x="5185152" y="2560136"/>
                </a:cubicBezTo>
                <a:lnTo>
                  <a:pt x="5186650" y="2555146"/>
                </a:lnTo>
                <a:lnTo>
                  <a:pt x="5188063" y="2555477"/>
                </a:lnTo>
                <a:cubicBezTo>
                  <a:pt x="5188829" y="2550078"/>
                  <a:pt x="5192188" y="2545866"/>
                  <a:pt x="5192699" y="2542265"/>
                </a:cubicBezTo>
                <a:lnTo>
                  <a:pt x="5192377" y="2541478"/>
                </a:lnTo>
                <a:lnTo>
                  <a:pt x="5195930" y="2540804"/>
                </a:lnTo>
                <a:cubicBezTo>
                  <a:pt x="5198634" y="2537320"/>
                  <a:pt x="5194779" y="2528061"/>
                  <a:pt x="5194779" y="2528061"/>
                </a:cubicBezTo>
                <a:lnTo>
                  <a:pt x="5193404" y="2532645"/>
                </a:lnTo>
                <a:cubicBezTo>
                  <a:pt x="5182425" y="2529927"/>
                  <a:pt x="5182425" y="2529927"/>
                  <a:pt x="5182425" y="2529927"/>
                </a:cubicBezTo>
                <a:lnTo>
                  <a:pt x="5181431" y="2533234"/>
                </a:lnTo>
                <a:lnTo>
                  <a:pt x="5180246" y="2532718"/>
                </a:lnTo>
                <a:cubicBezTo>
                  <a:pt x="5169368" y="2531561"/>
                  <a:pt x="5169368" y="2531561"/>
                  <a:pt x="5169368" y="2531561"/>
                </a:cubicBezTo>
                <a:cubicBezTo>
                  <a:pt x="5169368" y="2531561"/>
                  <a:pt x="5169878" y="2527961"/>
                  <a:pt x="5169878" y="2527961"/>
                </a:cubicBezTo>
                <a:cubicBezTo>
                  <a:pt x="5169878" y="2527961"/>
                  <a:pt x="5158998" y="2526802"/>
                  <a:pt x="5158998" y="2526802"/>
                </a:cubicBezTo>
                <a:cubicBezTo>
                  <a:pt x="5159508" y="2523203"/>
                  <a:pt x="5137236" y="2524487"/>
                  <a:pt x="5137747" y="2520887"/>
                </a:cubicBezTo>
                <a:lnTo>
                  <a:pt x="5134845" y="2521170"/>
                </a:lnTo>
                <a:lnTo>
                  <a:pt x="5135540" y="2517981"/>
                </a:lnTo>
                <a:lnTo>
                  <a:pt x="5134326" y="2512996"/>
                </a:lnTo>
                <a:lnTo>
                  <a:pt x="5145550" y="2513686"/>
                </a:lnTo>
                <a:cubicBezTo>
                  <a:pt x="5147683" y="2513445"/>
                  <a:pt x="5149160" y="2512903"/>
                  <a:pt x="5149290" y="2511981"/>
                </a:cubicBezTo>
                <a:cubicBezTo>
                  <a:pt x="5138259" y="2510807"/>
                  <a:pt x="5160320" y="2513155"/>
                  <a:pt x="5149812" y="2508297"/>
                </a:cubicBezTo>
                <a:cubicBezTo>
                  <a:pt x="5160841" y="2509471"/>
                  <a:pt x="5160841" y="2509471"/>
                  <a:pt x="5161365" y="2505787"/>
                </a:cubicBezTo>
                <a:cubicBezTo>
                  <a:pt x="5160841" y="2509471"/>
                  <a:pt x="5160841" y="2509471"/>
                  <a:pt x="5160841" y="2509471"/>
                </a:cubicBezTo>
                <a:cubicBezTo>
                  <a:pt x="5172397" y="2506962"/>
                  <a:pt x="5183951" y="2504450"/>
                  <a:pt x="5184473" y="2500768"/>
                </a:cubicBezTo>
                <a:cubicBezTo>
                  <a:pt x="5184473" y="2500768"/>
                  <a:pt x="5195504" y="2501943"/>
                  <a:pt x="5195504" y="2501943"/>
                </a:cubicBezTo>
                <a:cubicBezTo>
                  <a:pt x="5206534" y="2503115"/>
                  <a:pt x="5207056" y="2499431"/>
                  <a:pt x="5196029" y="2498257"/>
                </a:cubicBezTo>
                <a:cubicBezTo>
                  <a:pt x="5195504" y="2501943"/>
                  <a:pt x="5184473" y="2500768"/>
                  <a:pt x="5184473" y="2500768"/>
                </a:cubicBezTo>
                <a:cubicBezTo>
                  <a:pt x="5173964" y="2495909"/>
                  <a:pt x="5173441" y="2499594"/>
                  <a:pt x="5162933" y="2494737"/>
                </a:cubicBezTo>
                <a:cubicBezTo>
                  <a:pt x="5162410" y="2498421"/>
                  <a:pt x="5161887" y="2502104"/>
                  <a:pt x="5161365" y="2505787"/>
                </a:cubicBezTo>
                <a:cubicBezTo>
                  <a:pt x="5150336" y="2504614"/>
                  <a:pt x="5150336" y="2504614"/>
                  <a:pt x="5150336" y="2504614"/>
                </a:cubicBezTo>
                <a:cubicBezTo>
                  <a:pt x="5150336" y="2504614"/>
                  <a:pt x="5150336" y="2504614"/>
                  <a:pt x="5139304" y="2503439"/>
                </a:cubicBezTo>
                <a:lnTo>
                  <a:pt x="5138405" y="2503674"/>
                </a:lnTo>
                <a:lnTo>
                  <a:pt x="5136260" y="2494283"/>
                </a:lnTo>
                <a:cubicBezTo>
                  <a:pt x="5135712" y="2490628"/>
                  <a:pt x="5134888" y="2487050"/>
                  <a:pt x="5132199" y="2484321"/>
                </a:cubicBezTo>
                <a:cubicBezTo>
                  <a:pt x="5133857" y="2482837"/>
                  <a:pt x="5134595" y="2481082"/>
                  <a:pt x="5134743" y="2479140"/>
                </a:cubicBezTo>
                <a:lnTo>
                  <a:pt x="5133791" y="2473160"/>
                </a:lnTo>
                <a:lnTo>
                  <a:pt x="5142557" y="2474093"/>
                </a:lnTo>
                <a:cubicBezTo>
                  <a:pt x="5144006" y="2474248"/>
                  <a:pt x="5144006" y="2474248"/>
                  <a:pt x="5144006" y="2474248"/>
                </a:cubicBezTo>
                <a:cubicBezTo>
                  <a:pt x="5144006" y="2474248"/>
                  <a:pt x="5146902" y="2474556"/>
                  <a:pt x="5148418" y="2474222"/>
                </a:cubicBezTo>
                <a:cubicBezTo>
                  <a:pt x="5149936" y="2473887"/>
                  <a:pt x="5150072" y="2472914"/>
                  <a:pt x="5144559" y="2470347"/>
                </a:cubicBezTo>
                <a:lnTo>
                  <a:pt x="5143482" y="2470584"/>
                </a:lnTo>
                <a:lnTo>
                  <a:pt x="5134298" y="2466739"/>
                </a:lnTo>
                <a:lnTo>
                  <a:pt x="5131526" y="2466292"/>
                </a:lnTo>
                <a:lnTo>
                  <a:pt x="5129034" y="2458911"/>
                </a:lnTo>
                <a:cubicBezTo>
                  <a:pt x="5129034" y="2458911"/>
                  <a:pt x="5129034" y="2458911"/>
                  <a:pt x="5127912" y="2459214"/>
                </a:cubicBezTo>
                <a:cubicBezTo>
                  <a:pt x="5125182" y="2454424"/>
                  <a:pt x="5124291" y="2447753"/>
                  <a:pt x="5122680" y="2442659"/>
                </a:cubicBezTo>
                <a:cubicBezTo>
                  <a:pt x="5127388" y="2434471"/>
                  <a:pt x="5115208" y="2426709"/>
                  <a:pt x="5117991" y="2416278"/>
                </a:cubicBezTo>
                <a:cubicBezTo>
                  <a:pt x="5114831" y="2417825"/>
                  <a:pt x="5113007" y="2415901"/>
                  <a:pt x="5112773" y="2413716"/>
                </a:cubicBezTo>
                <a:lnTo>
                  <a:pt x="5115263" y="2411351"/>
                </a:lnTo>
                <a:lnTo>
                  <a:pt x="5121237" y="2413758"/>
                </a:lnTo>
                <a:cubicBezTo>
                  <a:pt x="5132819" y="2414990"/>
                  <a:pt x="5132819" y="2414990"/>
                  <a:pt x="5132819" y="2414990"/>
                </a:cubicBezTo>
                <a:cubicBezTo>
                  <a:pt x="5133834" y="2407842"/>
                  <a:pt x="5122252" y="2406609"/>
                  <a:pt x="5134848" y="2400691"/>
                </a:cubicBezTo>
                <a:cubicBezTo>
                  <a:pt x="5126163" y="2399765"/>
                  <a:pt x="5120242" y="2400044"/>
                  <a:pt x="5116432" y="2400999"/>
                </a:cubicBezTo>
                <a:lnTo>
                  <a:pt x="5115223" y="2401917"/>
                </a:lnTo>
                <a:lnTo>
                  <a:pt x="5114528" y="2399071"/>
                </a:lnTo>
                <a:cubicBezTo>
                  <a:pt x="5113812" y="2396326"/>
                  <a:pt x="5112828" y="2394172"/>
                  <a:pt x="5110344" y="2392082"/>
                </a:cubicBezTo>
                <a:cubicBezTo>
                  <a:pt x="5114825" y="2390869"/>
                  <a:pt x="5110887" y="2382256"/>
                  <a:pt x="5107438" y="2379042"/>
                </a:cubicBezTo>
                <a:cubicBezTo>
                  <a:pt x="5109504" y="2370189"/>
                  <a:pt x="5106373" y="2364124"/>
                  <a:pt x="5104587" y="2350781"/>
                </a:cubicBezTo>
                <a:cubicBezTo>
                  <a:pt x="5100510" y="2353268"/>
                  <a:pt x="5098584" y="2351024"/>
                  <a:pt x="5097377" y="2347203"/>
                </a:cubicBezTo>
                <a:cubicBezTo>
                  <a:pt x="5099616" y="2346598"/>
                  <a:pt x="5100737" y="2346294"/>
                  <a:pt x="5102977" y="2345688"/>
                </a:cubicBezTo>
                <a:cubicBezTo>
                  <a:pt x="5097833" y="2333256"/>
                  <a:pt x="5098200" y="2315183"/>
                  <a:pt x="5095786" y="2307541"/>
                </a:cubicBezTo>
                <a:cubicBezTo>
                  <a:pt x="5094753" y="2311969"/>
                  <a:pt x="5091446" y="2297656"/>
                  <a:pt x="5091446" y="2297656"/>
                </a:cubicBezTo>
                <a:cubicBezTo>
                  <a:pt x="5091446" y="2297656"/>
                  <a:pt x="5094806" y="2296746"/>
                  <a:pt x="5094806" y="2296746"/>
                </a:cubicBezTo>
                <a:cubicBezTo>
                  <a:pt x="5093756" y="2291501"/>
                  <a:pt x="5092527" y="2286651"/>
                  <a:pt x="5090329" y="2282578"/>
                </a:cubicBezTo>
                <a:cubicBezTo>
                  <a:pt x="5088131" y="2278507"/>
                  <a:pt x="5084962" y="2275218"/>
                  <a:pt x="5080036" y="2273095"/>
                </a:cubicBezTo>
                <a:cubicBezTo>
                  <a:pt x="5084778" y="2284254"/>
                  <a:pt x="5062691" y="2287470"/>
                  <a:pt x="5056288" y="2286441"/>
                </a:cubicBezTo>
                <a:cubicBezTo>
                  <a:pt x="5060680" y="2281103"/>
                  <a:pt x="5059788" y="2274431"/>
                  <a:pt x="5055220" y="2271521"/>
                </a:cubicBezTo>
                <a:cubicBezTo>
                  <a:pt x="5059070" y="2276008"/>
                  <a:pt x="5052262" y="2273705"/>
                  <a:pt x="5050739" y="2272735"/>
                </a:cubicBezTo>
                <a:cubicBezTo>
                  <a:pt x="5064006" y="2260847"/>
                  <a:pt x="5039557" y="2241199"/>
                  <a:pt x="5061155" y="2232586"/>
                </a:cubicBezTo>
                <a:cubicBezTo>
                  <a:pt x="5064199" y="2234527"/>
                  <a:pt x="5065809" y="2239620"/>
                  <a:pt x="5070691" y="2239681"/>
                </a:cubicBezTo>
                <a:cubicBezTo>
                  <a:pt x="5073562" y="2233373"/>
                  <a:pt x="5071146" y="2225732"/>
                  <a:pt x="5064340" y="2223427"/>
                </a:cubicBezTo>
                <a:cubicBezTo>
                  <a:pt x="5063849" y="2218031"/>
                  <a:pt x="5064393" y="2208207"/>
                  <a:pt x="5058704" y="2205599"/>
                </a:cubicBezTo>
                <a:cubicBezTo>
                  <a:pt x="5058390" y="2208449"/>
                  <a:pt x="5056552" y="2210330"/>
                  <a:pt x="5054312" y="2210936"/>
                </a:cubicBezTo>
                <a:cubicBezTo>
                  <a:pt x="5051582" y="2206147"/>
                  <a:pt x="5050690" y="2199474"/>
                  <a:pt x="5042359" y="2196200"/>
                </a:cubicBezTo>
                <a:cubicBezTo>
                  <a:pt x="5043165" y="2198746"/>
                  <a:pt x="5045090" y="2200991"/>
                  <a:pt x="5040206" y="2200930"/>
                </a:cubicBezTo>
                <a:cubicBezTo>
                  <a:pt x="5037476" y="2196138"/>
                  <a:pt x="5042674" y="2193349"/>
                  <a:pt x="5042989" y="2190499"/>
                </a:cubicBezTo>
                <a:cubicBezTo>
                  <a:pt x="5037705" y="2189166"/>
                  <a:pt x="5033224" y="2190378"/>
                  <a:pt x="5031614" y="2185284"/>
                </a:cubicBezTo>
                <a:cubicBezTo>
                  <a:pt x="5035692" y="2182796"/>
                  <a:pt x="5032963" y="2178007"/>
                  <a:pt x="5040084" y="2177461"/>
                </a:cubicBezTo>
                <a:cubicBezTo>
                  <a:pt x="5036234" y="2172973"/>
                  <a:pt x="5044391" y="2168000"/>
                  <a:pt x="5039419" y="2163815"/>
                </a:cubicBezTo>
                <a:cubicBezTo>
                  <a:pt x="5040627" y="2167636"/>
                  <a:pt x="5032210" y="2160237"/>
                  <a:pt x="5031580" y="2165938"/>
                </a:cubicBezTo>
                <a:cubicBezTo>
                  <a:pt x="5033416" y="2164058"/>
                  <a:pt x="5033190" y="2171033"/>
                  <a:pt x="5030950" y="2171641"/>
                </a:cubicBezTo>
                <a:cubicBezTo>
                  <a:pt x="5026696" y="2165879"/>
                  <a:pt x="5028220" y="2166848"/>
                  <a:pt x="5026470" y="2172854"/>
                </a:cubicBezTo>
                <a:cubicBezTo>
                  <a:pt x="5023250" y="2162664"/>
                  <a:pt x="5018910" y="2152779"/>
                  <a:pt x="5029305" y="2147200"/>
                </a:cubicBezTo>
                <a:cubicBezTo>
                  <a:pt x="5022953" y="2130947"/>
                  <a:pt x="5023005" y="2115724"/>
                  <a:pt x="5011857" y="2103535"/>
                </a:cubicBezTo>
                <a:cubicBezTo>
                  <a:pt x="5005856" y="2103778"/>
                  <a:pt x="5007466" y="2108872"/>
                  <a:pt x="5002181" y="2107539"/>
                </a:cubicBezTo>
                <a:cubicBezTo>
                  <a:pt x="5003386" y="2111359"/>
                  <a:pt x="5006118" y="2116150"/>
                  <a:pt x="4999397" y="2117972"/>
                </a:cubicBezTo>
                <a:cubicBezTo>
                  <a:pt x="4998906" y="2112573"/>
                  <a:pt x="4995548" y="2113484"/>
                  <a:pt x="4995461" y="2109358"/>
                </a:cubicBezTo>
                <a:cubicBezTo>
                  <a:pt x="4989859" y="2110876"/>
                  <a:pt x="4989054" y="2108330"/>
                  <a:pt x="4983856" y="2111119"/>
                </a:cubicBezTo>
                <a:lnTo>
                  <a:pt x="4978354" y="2093709"/>
                </a:lnTo>
                <a:lnTo>
                  <a:pt x="4979257" y="2093082"/>
                </a:lnTo>
                <a:lnTo>
                  <a:pt x="4978032" y="2092690"/>
                </a:lnTo>
                <a:lnTo>
                  <a:pt x="4971782" y="2072913"/>
                </a:lnTo>
                <a:cubicBezTo>
                  <a:pt x="4978416" y="2066969"/>
                  <a:pt x="4986029" y="2071820"/>
                  <a:pt x="4988672" y="2072486"/>
                </a:cubicBezTo>
                <a:cubicBezTo>
                  <a:pt x="4988181" y="2067089"/>
                  <a:pt x="4987378" y="2064543"/>
                  <a:pt x="4988094" y="2062965"/>
                </a:cubicBezTo>
                <a:cubicBezTo>
                  <a:pt x="4990736" y="2063633"/>
                  <a:pt x="4992975" y="2063026"/>
                  <a:pt x="4994814" y="2061145"/>
                </a:cubicBezTo>
                <a:cubicBezTo>
                  <a:pt x="4995357" y="2051321"/>
                  <a:pt x="4980622" y="2047015"/>
                  <a:pt x="4984612" y="2040405"/>
                </a:cubicBezTo>
                <a:cubicBezTo>
                  <a:pt x="4981252" y="2041315"/>
                  <a:pt x="4980446" y="2038768"/>
                  <a:pt x="4978205" y="2039375"/>
                </a:cubicBezTo>
                <a:cubicBezTo>
                  <a:pt x="4976053" y="2044105"/>
                  <a:pt x="4970628" y="2053870"/>
                  <a:pt x="4972237" y="2058965"/>
                </a:cubicBezTo>
                <a:cubicBezTo>
                  <a:pt x="4950118" y="2042833"/>
                  <a:pt x="4950311" y="2016513"/>
                  <a:pt x="4931376" y="1991226"/>
                </a:cubicBezTo>
                <a:cubicBezTo>
                  <a:pt x="4934648" y="1986191"/>
                  <a:pt x="4927755" y="1979765"/>
                  <a:pt x="4930712" y="1977581"/>
                </a:cubicBezTo>
                <a:cubicBezTo>
                  <a:pt x="4938552" y="1975457"/>
                  <a:pt x="4941597" y="1977398"/>
                  <a:pt x="4948720" y="1976852"/>
                </a:cubicBezTo>
                <a:cubicBezTo>
                  <a:pt x="4954145" y="1967088"/>
                  <a:pt x="4938203" y="1958962"/>
                  <a:pt x="4942104" y="1948226"/>
                </a:cubicBezTo>
                <a:cubicBezTo>
                  <a:pt x="4939777" y="1944710"/>
                  <a:pt x="4933057" y="1946530"/>
                  <a:pt x="4930730" y="1943012"/>
                </a:cubicBezTo>
                <a:cubicBezTo>
                  <a:pt x="4929032" y="1933795"/>
                  <a:pt x="4934143" y="1926880"/>
                  <a:pt x="4924291" y="1922636"/>
                </a:cubicBezTo>
                <a:cubicBezTo>
                  <a:pt x="4933162" y="1916085"/>
                  <a:pt x="4916101" y="1908264"/>
                  <a:pt x="4918165" y="1899409"/>
                </a:cubicBezTo>
                <a:cubicBezTo>
                  <a:pt x="4915121" y="1897468"/>
                  <a:pt x="4910239" y="1897408"/>
                  <a:pt x="4907912" y="1893892"/>
                </a:cubicBezTo>
                <a:cubicBezTo>
                  <a:pt x="4912531" y="1881581"/>
                  <a:pt x="4903853" y="1861811"/>
                  <a:pt x="4892073" y="1855321"/>
                </a:cubicBezTo>
                <a:cubicBezTo>
                  <a:pt x="4899825" y="1849073"/>
                  <a:pt x="4887157" y="1835916"/>
                  <a:pt x="4887787" y="1830215"/>
                </a:cubicBezTo>
                <a:cubicBezTo>
                  <a:pt x="4869375" y="1829670"/>
                  <a:pt x="4876150" y="1812628"/>
                  <a:pt x="4868764" y="1800803"/>
                </a:cubicBezTo>
                <a:cubicBezTo>
                  <a:pt x="4873646" y="1800863"/>
                  <a:pt x="4871320" y="1797346"/>
                  <a:pt x="4874680" y="1796436"/>
                </a:cubicBezTo>
                <a:cubicBezTo>
                  <a:pt x="4873471" y="1792615"/>
                  <a:pt x="4872668" y="1790068"/>
                  <a:pt x="4871459" y="1786248"/>
                </a:cubicBezTo>
                <a:cubicBezTo>
                  <a:pt x="4861695" y="1786127"/>
                  <a:pt x="4853908" y="1773030"/>
                  <a:pt x="4855570" y="1762901"/>
                </a:cubicBezTo>
                <a:cubicBezTo>
                  <a:pt x="4856287" y="1761322"/>
                  <a:pt x="4860366" y="1758837"/>
                  <a:pt x="4860278" y="1754712"/>
                </a:cubicBezTo>
                <a:cubicBezTo>
                  <a:pt x="4861626" y="1747435"/>
                  <a:pt x="4859525" y="1736944"/>
                  <a:pt x="4851598" y="1734943"/>
                </a:cubicBezTo>
                <a:cubicBezTo>
                  <a:pt x="4855588" y="1728332"/>
                  <a:pt x="4848379" y="1724754"/>
                  <a:pt x="4847398" y="1713961"/>
                </a:cubicBezTo>
                <a:cubicBezTo>
                  <a:pt x="4849237" y="1712079"/>
                  <a:pt x="4851476" y="1711472"/>
                  <a:pt x="4850269" y="1707653"/>
                </a:cubicBezTo>
                <a:cubicBezTo>
                  <a:pt x="4842570" y="1698677"/>
                  <a:pt x="4844949" y="1686972"/>
                  <a:pt x="4834290" y="1680180"/>
                </a:cubicBezTo>
                <a:cubicBezTo>
                  <a:pt x="4836007" y="1654830"/>
                  <a:pt x="4815777" y="1621598"/>
                  <a:pt x="4808533" y="1598675"/>
                </a:cubicBezTo>
                <a:cubicBezTo>
                  <a:pt x="4805891" y="1598010"/>
                  <a:pt x="4803965" y="1595764"/>
                  <a:pt x="4802442" y="1594794"/>
                </a:cubicBezTo>
                <a:cubicBezTo>
                  <a:pt x="4803615" y="1579270"/>
                  <a:pt x="4787551" y="1547673"/>
                  <a:pt x="4770401" y="1535727"/>
                </a:cubicBezTo>
                <a:cubicBezTo>
                  <a:pt x="4778785" y="1523779"/>
                  <a:pt x="4742733" y="1505892"/>
                  <a:pt x="4763524" y="1494731"/>
                </a:cubicBezTo>
                <a:cubicBezTo>
                  <a:pt x="4764470" y="1486181"/>
                  <a:pt x="4757259" y="1482603"/>
                  <a:pt x="4751169" y="1478722"/>
                </a:cubicBezTo>
                <a:cubicBezTo>
                  <a:pt x="4755789" y="1466410"/>
                  <a:pt x="4735857" y="1464896"/>
                  <a:pt x="4739760" y="1454161"/>
                </a:cubicBezTo>
                <a:cubicBezTo>
                  <a:pt x="4734878" y="1454100"/>
                  <a:pt x="4734387" y="1448704"/>
                  <a:pt x="4730625" y="1448340"/>
                </a:cubicBezTo>
                <a:cubicBezTo>
                  <a:pt x="4716888" y="1420263"/>
                  <a:pt x="4680870" y="1421719"/>
                  <a:pt x="4663142" y="1400253"/>
                </a:cubicBezTo>
                <a:cubicBezTo>
                  <a:pt x="4657455" y="1397646"/>
                  <a:pt x="4651452" y="1397889"/>
                  <a:pt x="4647287" y="1396253"/>
                </a:cubicBezTo>
                <a:cubicBezTo>
                  <a:pt x="4641916" y="1390794"/>
                  <a:pt x="4633183" y="1386246"/>
                  <a:pt x="4630050" y="1380182"/>
                </a:cubicBezTo>
                <a:cubicBezTo>
                  <a:pt x="4628125" y="1377939"/>
                  <a:pt x="4629157" y="1373512"/>
                  <a:pt x="4628354" y="1370965"/>
                </a:cubicBezTo>
                <a:cubicBezTo>
                  <a:pt x="4620479" y="1353741"/>
                  <a:pt x="4603732" y="1343069"/>
                  <a:pt x="4593387" y="1333428"/>
                </a:cubicBezTo>
                <a:cubicBezTo>
                  <a:pt x="4586493" y="1326999"/>
                  <a:pt x="4579596" y="1320572"/>
                  <a:pt x="4572703" y="1314144"/>
                </a:cubicBezTo>
                <a:cubicBezTo>
                  <a:pt x="4562764" y="1305775"/>
                  <a:pt x="4554030" y="1301227"/>
                  <a:pt x="4547854" y="1293223"/>
                </a:cubicBezTo>
                <a:cubicBezTo>
                  <a:pt x="4525907" y="1285342"/>
                  <a:pt x="4505221" y="1266057"/>
                  <a:pt x="4481525" y="1264178"/>
                </a:cubicBezTo>
                <a:cubicBezTo>
                  <a:pt x="4475436" y="1260298"/>
                  <a:pt x="4470464" y="1256115"/>
                  <a:pt x="4461102" y="1257268"/>
                </a:cubicBezTo>
                <a:cubicBezTo>
                  <a:pt x="4454611" y="1252112"/>
                  <a:pt x="4444845" y="1251992"/>
                  <a:pt x="4437232" y="1247141"/>
                </a:cubicBezTo>
                <a:cubicBezTo>
                  <a:pt x="4418909" y="1250722"/>
                  <a:pt x="4413362" y="1237017"/>
                  <a:pt x="4393919" y="1240899"/>
                </a:cubicBezTo>
                <a:cubicBezTo>
                  <a:pt x="4373180" y="1236837"/>
                  <a:pt x="4359302" y="1219857"/>
                  <a:pt x="4345828" y="1204151"/>
                </a:cubicBezTo>
                <a:cubicBezTo>
                  <a:pt x="4327242" y="1195360"/>
                  <a:pt x="4315901" y="1209490"/>
                  <a:pt x="4308952" y="1218287"/>
                </a:cubicBezTo>
                <a:cubicBezTo>
                  <a:pt x="4302267" y="1239452"/>
                  <a:pt x="4299343" y="1260980"/>
                  <a:pt x="4291136" y="1281177"/>
                </a:cubicBezTo>
                <a:cubicBezTo>
                  <a:pt x="4283926" y="1277598"/>
                  <a:pt x="4271605" y="1280936"/>
                  <a:pt x="4268384" y="1270749"/>
                </a:cubicBezTo>
                <a:cubicBezTo>
                  <a:pt x="4253018" y="1272144"/>
                  <a:pt x="4229987" y="1283912"/>
                  <a:pt x="4224843" y="1271479"/>
                </a:cubicBezTo>
                <a:cubicBezTo>
                  <a:pt x="4219645" y="1274269"/>
                  <a:pt x="4219156" y="1268872"/>
                  <a:pt x="4213957" y="1271661"/>
                </a:cubicBezTo>
                <a:cubicBezTo>
                  <a:pt x="4215655" y="1280879"/>
                  <a:pt x="4198452" y="1284157"/>
                  <a:pt x="4191243" y="1280579"/>
                </a:cubicBezTo>
                <a:cubicBezTo>
                  <a:pt x="4190524" y="1282155"/>
                  <a:pt x="4191732" y="1285977"/>
                  <a:pt x="4186131" y="1287492"/>
                </a:cubicBezTo>
                <a:cubicBezTo>
                  <a:pt x="4192710" y="1296772"/>
                  <a:pt x="4193517" y="1299319"/>
                  <a:pt x="4192168" y="1306595"/>
                </a:cubicBezTo>
                <a:cubicBezTo>
                  <a:pt x="4185851" y="1309689"/>
                  <a:pt x="4183925" y="1307445"/>
                  <a:pt x="4181599" y="1303929"/>
                </a:cubicBezTo>
                <a:cubicBezTo>
                  <a:pt x="4183839" y="1303322"/>
                  <a:pt x="4186078" y="1302715"/>
                  <a:pt x="4188319" y="1302108"/>
                </a:cubicBezTo>
                <a:cubicBezTo>
                  <a:pt x="4186219" y="1291616"/>
                  <a:pt x="4177888" y="1288342"/>
                  <a:pt x="4179237" y="1281065"/>
                </a:cubicBezTo>
                <a:cubicBezTo>
                  <a:pt x="4179638" y="1282338"/>
                  <a:pt x="4180041" y="1283611"/>
                  <a:pt x="4183401" y="1282702"/>
                </a:cubicBezTo>
                <a:cubicBezTo>
                  <a:pt x="4185239" y="1280821"/>
                  <a:pt x="4181792" y="1277607"/>
                  <a:pt x="4186675" y="1277668"/>
                </a:cubicBezTo>
                <a:cubicBezTo>
                  <a:pt x="4181905" y="1274121"/>
                  <a:pt x="4178314" y="1268526"/>
                  <a:pt x="4175371" y="1262583"/>
                </a:cubicBezTo>
                <a:lnTo>
                  <a:pt x="4171712" y="1254094"/>
                </a:lnTo>
                <a:lnTo>
                  <a:pt x="4172582" y="1253882"/>
                </a:lnTo>
                <a:cubicBezTo>
                  <a:pt x="4173187" y="1253274"/>
                  <a:pt x="4173200" y="1252459"/>
                  <a:pt x="4173212" y="1251645"/>
                </a:cubicBezTo>
                <a:cubicBezTo>
                  <a:pt x="4173212" y="1251645"/>
                  <a:pt x="4173212" y="1251645"/>
                  <a:pt x="4177985" y="1251653"/>
                </a:cubicBezTo>
                <a:cubicBezTo>
                  <a:pt x="4178007" y="1250024"/>
                  <a:pt x="4178007" y="1250024"/>
                  <a:pt x="4178007" y="1250024"/>
                </a:cubicBezTo>
                <a:cubicBezTo>
                  <a:pt x="4178007" y="1250024"/>
                  <a:pt x="4178031" y="1248399"/>
                  <a:pt x="4173263" y="1248391"/>
                </a:cubicBezTo>
                <a:cubicBezTo>
                  <a:pt x="4173263" y="1248391"/>
                  <a:pt x="4173263" y="1248391"/>
                  <a:pt x="4172665" y="1248389"/>
                </a:cubicBezTo>
                <a:lnTo>
                  <a:pt x="4169250" y="1248384"/>
                </a:lnTo>
                <a:lnTo>
                  <a:pt x="4168420" y="1246455"/>
                </a:lnTo>
                <a:lnTo>
                  <a:pt x="4170109" y="1246406"/>
                </a:lnTo>
                <a:lnTo>
                  <a:pt x="4170755" y="1246110"/>
                </a:lnTo>
                <a:lnTo>
                  <a:pt x="4172923" y="1246656"/>
                </a:lnTo>
                <a:cubicBezTo>
                  <a:pt x="4174573" y="1247073"/>
                  <a:pt x="4176455" y="1247256"/>
                  <a:pt x="4179255" y="1246496"/>
                </a:cubicBezTo>
                <a:cubicBezTo>
                  <a:pt x="4179491" y="1244359"/>
                  <a:pt x="4177916" y="1236490"/>
                  <a:pt x="4173335" y="1233713"/>
                </a:cubicBezTo>
                <a:lnTo>
                  <a:pt x="4170094" y="1233323"/>
                </a:lnTo>
                <a:lnTo>
                  <a:pt x="4174583" y="1233715"/>
                </a:lnTo>
                <a:cubicBezTo>
                  <a:pt x="4174632" y="1230402"/>
                  <a:pt x="4174656" y="1228745"/>
                  <a:pt x="4169176" y="1227079"/>
                </a:cubicBezTo>
                <a:cubicBezTo>
                  <a:pt x="4171892" y="1229568"/>
                  <a:pt x="4169127" y="1230393"/>
                  <a:pt x="4165675" y="1231011"/>
                </a:cubicBezTo>
                <a:lnTo>
                  <a:pt x="4160675" y="1231944"/>
                </a:lnTo>
                <a:lnTo>
                  <a:pt x="4158987" y="1228939"/>
                </a:lnTo>
                <a:lnTo>
                  <a:pt x="4163643" y="1228847"/>
                </a:lnTo>
                <a:cubicBezTo>
                  <a:pt x="4163669" y="1227070"/>
                  <a:pt x="4162467" y="1225738"/>
                  <a:pt x="4160647" y="1224847"/>
                </a:cubicBezTo>
                <a:lnTo>
                  <a:pt x="4155958" y="1223909"/>
                </a:lnTo>
                <a:lnTo>
                  <a:pt x="4151587" y="1216661"/>
                </a:lnTo>
                <a:cubicBezTo>
                  <a:pt x="4153225" y="1214145"/>
                  <a:pt x="4153516" y="1210263"/>
                  <a:pt x="4152510" y="1207079"/>
                </a:cubicBezTo>
                <a:lnTo>
                  <a:pt x="4152239" y="1206866"/>
                </a:lnTo>
                <a:lnTo>
                  <a:pt x="4154825" y="1207667"/>
                </a:lnTo>
                <a:cubicBezTo>
                  <a:pt x="4156747" y="1209469"/>
                  <a:pt x="4159316" y="1211470"/>
                  <a:pt x="4164529" y="1210679"/>
                </a:cubicBezTo>
                <a:cubicBezTo>
                  <a:pt x="4174975" y="1207498"/>
                  <a:pt x="4175118" y="1197912"/>
                  <a:pt x="4154345" y="1196282"/>
                </a:cubicBezTo>
                <a:cubicBezTo>
                  <a:pt x="4151721" y="1197876"/>
                  <a:pt x="4149091" y="1199869"/>
                  <a:pt x="4147766" y="1201665"/>
                </a:cubicBezTo>
                <a:lnTo>
                  <a:pt x="4148412" y="1203861"/>
                </a:lnTo>
                <a:lnTo>
                  <a:pt x="4145638" y="1201682"/>
                </a:lnTo>
                <a:cubicBezTo>
                  <a:pt x="4148366" y="1206474"/>
                  <a:pt x="4138917" y="1203503"/>
                  <a:pt x="4136676" y="1204108"/>
                </a:cubicBezTo>
                <a:cubicBezTo>
                  <a:pt x="4135558" y="1204411"/>
                  <a:pt x="4134438" y="1204716"/>
                  <a:pt x="4132915" y="1203745"/>
                </a:cubicBezTo>
                <a:cubicBezTo>
                  <a:pt x="4131794" y="1204048"/>
                  <a:pt x="4131076" y="1205626"/>
                  <a:pt x="4131076" y="1205626"/>
                </a:cubicBezTo>
                <a:cubicBezTo>
                  <a:pt x="4131479" y="1206899"/>
                  <a:pt x="4132599" y="1206595"/>
                  <a:pt x="4132599" y="1206595"/>
                </a:cubicBezTo>
                <a:cubicBezTo>
                  <a:pt x="4133719" y="1206293"/>
                  <a:pt x="4133719" y="1206293"/>
                  <a:pt x="4133719" y="1206293"/>
                </a:cubicBezTo>
                <a:cubicBezTo>
                  <a:pt x="4134612" y="1212963"/>
                  <a:pt x="4135101" y="1218360"/>
                  <a:pt x="4138233" y="1224425"/>
                </a:cubicBezTo>
                <a:cubicBezTo>
                  <a:pt x="4136396" y="1226306"/>
                  <a:pt x="4134558" y="1228185"/>
                  <a:pt x="4129677" y="1228125"/>
                </a:cubicBezTo>
                <a:cubicBezTo>
                  <a:pt x="4141140" y="1237465"/>
                  <a:pt x="4144936" y="1257172"/>
                  <a:pt x="4155278" y="1266816"/>
                </a:cubicBezTo>
                <a:cubicBezTo>
                  <a:pt x="4160476" y="1264024"/>
                  <a:pt x="4161684" y="1267845"/>
                  <a:pt x="4164729" y="1269786"/>
                </a:cubicBezTo>
                <a:cubicBezTo>
                  <a:pt x="4162576" y="1274517"/>
                  <a:pt x="4157377" y="1277306"/>
                  <a:pt x="4157869" y="1282704"/>
                </a:cubicBezTo>
                <a:cubicBezTo>
                  <a:pt x="4162121" y="1288465"/>
                  <a:pt x="4169417" y="1296166"/>
                  <a:pt x="4178378" y="1293740"/>
                </a:cubicBezTo>
                <a:cubicBezTo>
                  <a:pt x="4177346" y="1298167"/>
                  <a:pt x="4171430" y="1302535"/>
                  <a:pt x="4175596" y="1304171"/>
                </a:cubicBezTo>
                <a:cubicBezTo>
                  <a:pt x="4173097" y="1305884"/>
                  <a:pt x="4171061" y="1306177"/>
                  <a:pt x="4169308" y="1305614"/>
                </a:cubicBezTo>
                <a:lnTo>
                  <a:pt x="4167263" y="1303981"/>
                </a:lnTo>
                <a:lnTo>
                  <a:pt x="4168022" y="1304013"/>
                </a:lnTo>
                <a:cubicBezTo>
                  <a:pt x="4168022" y="1304013"/>
                  <a:pt x="4168022" y="1304013"/>
                  <a:pt x="4168046" y="1302387"/>
                </a:cubicBezTo>
                <a:cubicBezTo>
                  <a:pt x="4168096" y="1299131"/>
                  <a:pt x="4168096" y="1299131"/>
                  <a:pt x="4168096" y="1299131"/>
                </a:cubicBezTo>
                <a:cubicBezTo>
                  <a:pt x="4168120" y="1297505"/>
                  <a:pt x="4168120" y="1297505"/>
                  <a:pt x="4168120" y="1297505"/>
                </a:cubicBezTo>
                <a:cubicBezTo>
                  <a:pt x="4165367" y="1297501"/>
                  <a:pt x="4163990" y="1297499"/>
                  <a:pt x="4163300" y="1297700"/>
                </a:cubicBezTo>
                <a:lnTo>
                  <a:pt x="4162601" y="1299100"/>
                </a:lnTo>
                <a:lnTo>
                  <a:pt x="4160701" y="1296539"/>
                </a:lnTo>
                <a:cubicBezTo>
                  <a:pt x="4159346" y="1294833"/>
                  <a:pt x="4157907" y="1293407"/>
                  <a:pt x="4156206" y="1292832"/>
                </a:cubicBezTo>
                <a:cubicBezTo>
                  <a:pt x="4157377" y="1277306"/>
                  <a:pt x="4142555" y="1268880"/>
                  <a:pt x="4132617" y="1260510"/>
                </a:cubicBezTo>
                <a:lnTo>
                  <a:pt x="4127769" y="1264127"/>
                </a:lnTo>
                <a:lnTo>
                  <a:pt x="4127151" y="1258203"/>
                </a:lnTo>
                <a:cubicBezTo>
                  <a:pt x="4119569" y="1256352"/>
                  <a:pt x="4117720" y="1252676"/>
                  <a:pt x="4118111" y="1248457"/>
                </a:cubicBezTo>
                <a:lnTo>
                  <a:pt x="4121652" y="1237963"/>
                </a:lnTo>
                <a:lnTo>
                  <a:pt x="4123689" y="1235405"/>
                </a:lnTo>
                <a:lnTo>
                  <a:pt x="4123866" y="1228371"/>
                </a:lnTo>
                <a:lnTo>
                  <a:pt x="4127616" y="1227177"/>
                </a:lnTo>
                <a:lnTo>
                  <a:pt x="4123941" y="1225437"/>
                </a:lnTo>
                <a:lnTo>
                  <a:pt x="4123947" y="1225219"/>
                </a:lnTo>
                <a:lnTo>
                  <a:pt x="4123753" y="1225350"/>
                </a:lnTo>
                <a:lnTo>
                  <a:pt x="4120688" y="1223901"/>
                </a:lnTo>
                <a:cubicBezTo>
                  <a:pt x="4118798" y="1223081"/>
                  <a:pt x="4117541" y="1222263"/>
                  <a:pt x="4117567" y="1220630"/>
                </a:cubicBezTo>
                <a:cubicBezTo>
                  <a:pt x="4112517" y="1218990"/>
                  <a:pt x="4122688" y="1217373"/>
                  <a:pt x="4122714" y="1215739"/>
                </a:cubicBezTo>
                <a:cubicBezTo>
                  <a:pt x="4122714" y="1215739"/>
                  <a:pt x="4117664" y="1214099"/>
                  <a:pt x="4117712" y="1210833"/>
                </a:cubicBezTo>
                <a:cubicBezTo>
                  <a:pt x="4112837" y="1197762"/>
                  <a:pt x="4128178" y="1189620"/>
                  <a:pt x="4128275" y="1183089"/>
                </a:cubicBezTo>
                <a:cubicBezTo>
                  <a:pt x="4128251" y="1184722"/>
                  <a:pt x="4123202" y="1183081"/>
                  <a:pt x="4123227" y="1181448"/>
                </a:cubicBezTo>
                <a:cubicBezTo>
                  <a:pt x="4123227" y="1181448"/>
                  <a:pt x="4123227" y="1181448"/>
                  <a:pt x="4128302" y="1181457"/>
                </a:cubicBezTo>
                <a:cubicBezTo>
                  <a:pt x="4133398" y="1179831"/>
                  <a:pt x="4138497" y="1178205"/>
                  <a:pt x="4143593" y="1176580"/>
                </a:cubicBezTo>
                <a:cubicBezTo>
                  <a:pt x="4143593" y="1176580"/>
                  <a:pt x="4143619" y="1174948"/>
                  <a:pt x="4148691" y="1174954"/>
                </a:cubicBezTo>
                <a:cubicBezTo>
                  <a:pt x="4148668" y="1176589"/>
                  <a:pt x="4148668" y="1176589"/>
                  <a:pt x="4148644" y="1178220"/>
                </a:cubicBezTo>
                <a:cubicBezTo>
                  <a:pt x="4148644" y="1178220"/>
                  <a:pt x="4148618" y="1179854"/>
                  <a:pt x="4148618" y="1179854"/>
                </a:cubicBezTo>
                <a:cubicBezTo>
                  <a:pt x="4153666" y="1181493"/>
                  <a:pt x="4153692" y="1179861"/>
                  <a:pt x="4158765" y="1179870"/>
                </a:cubicBezTo>
                <a:cubicBezTo>
                  <a:pt x="4158790" y="1178237"/>
                  <a:pt x="4158790" y="1178237"/>
                  <a:pt x="4158812" y="1176603"/>
                </a:cubicBezTo>
                <a:cubicBezTo>
                  <a:pt x="4158838" y="1174970"/>
                  <a:pt x="4158838" y="1174970"/>
                  <a:pt x="4158838" y="1174970"/>
                </a:cubicBezTo>
                <a:cubicBezTo>
                  <a:pt x="4158862" y="1173337"/>
                  <a:pt x="4153815" y="1171696"/>
                  <a:pt x="4153815" y="1171696"/>
                </a:cubicBezTo>
                <a:cubicBezTo>
                  <a:pt x="4153815" y="1171696"/>
                  <a:pt x="4153839" y="1170064"/>
                  <a:pt x="4153839" y="1170064"/>
                </a:cubicBezTo>
                <a:cubicBezTo>
                  <a:pt x="4153864" y="1168430"/>
                  <a:pt x="4153864" y="1168430"/>
                  <a:pt x="4153888" y="1166797"/>
                </a:cubicBezTo>
                <a:cubicBezTo>
                  <a:pt x="4153888" y="1166797"/>
                  <a:pt x="4153911" y="1165165"/>
                  <a:pt x="4153911" y="1165165"/>
                </a:cubicBezTo>
                <a:cubicBezTo>
                  <a:pt x="4148864" y="1163524"/>
                  <a:pt x="4148864" y="1163524"/>
                  <a:pt x="4143789" y="1163517"/>
                </a:cubicBezTo>
                <a:cubicBezTo>
                  <a:pt x="4138717" y="1163509"/>
                  <a:pt x="4138717" y="1163509"/>
                  <a:pt x="4138691" y="1165141"/>
                </a:cubicBezTo>
                <a:cubicBezTo>
                  <a:pt x="4138667" y="1166775"/>
                  <a:pt x="4138667" y="1166775"/>
                  <a:pt x="4143740" y="1166782"/>
                </a:cubicBezTo>
                <a:cubicBezTo>
                  <a:pt x="4143716" y="1168416"/>
                  <a:pt x="4143716" y="1168416"/>
                  <a:pt x="4143716" y="1168416"/>
                </a:cubicBezTo>
                <a:cubicBezTo>
                  <a:pt x="4143691" y="1170048"/>
                  <a:pt x="4143668" y="1171682"/>
                  <a:pt x="4143642" y="1173314"/>
                </a:cubicBezTo>
                <a:cubicBezTo>
                  <a:pt x="4138569" y="1173306"/>
                  <a:pt x="4138569" y="1173306"/>
                  <a:pt x="4133471" y="1174932"/>
                </a:cubicBezTo>
                <a:cubicBezTo>
                  <a:pt x="4133447" y="1176565"/>
                  <a:pt x="4128352" y="1178191"/>
                  <a:pt x="4123277" y="1178183"/>
                </a:cubicBezTo>
                <a:cubicBezTo>
                  <a:pt x="4123277" y="1178183"/>
                  <a:pt x="4133471" y="1174932"/>
                  <a:pt x="4128448" y="1171658"/>
                </a:cubicBezTo>
                <a:cubicBezTo>
                  <a:pt x="4128472" y="1170025"/>
                  <a:pt x="4123374" y="1171652"/>
                  <a:pt x="4123398" y="1170018"/>
                </a:cubicBezTo>
                <a:cubicBezTo>
                  <a:pt x="4123497" y="1163486"/>
                  <a:pt x="4138764" y="1160244"/>
                  <a:pt x="4143936" y="1153719"/>
                </a:cubicBezTo>
                <a:cubicBezTo>
                  <a:pt x="4143936" y="1153719"/>
                  <a:pt x="4138888" y="1152079"/>
                  <a:pt x="4138912" y="1150445"/>
                </a:cubicBezTo>
                <a:cubicBezTo>
                  <a:pt x="4138937" y="1148813"/>
                  <a:pt x="4149157" y="1143929"/>
                  <a:pt x="4149133" y="1145562"/>
                </a:cubicBezTo>
                <a:cubicBezTo>
                  <a:pt x="4133986" y="1140642"/>
                  <a:pt x="4144231" y="1134124"/>
                  <a:pt x="4144305" y="1129226"/>
                </a:cubicBezTo>
                <a:cubicBezTo>
                  <a:pt x="4144278" y="1130858"/>
                  <a:pt x="4139230" y="1129218"/>
                  <a:pt x="4139255" y="1127586"/>
                </a:cubicBezTo>
                <a:cubicBezTo>
                  <a:pt x="4134279" y="1121046"/>
                  <a:pt x="4139499" y="1111256"/>
                  <a:pt x="4129548" y="1098178"/>
                </a:cubicBezTo>
                <a:cubicBezTo>
                  <a:pt x="4144719" y="1101467"/>
                  <a:pt x="4129573" y="1096545"/>
                  <a:pt x="4129598" y="1094913"/>
                </a:cubicBezTo>
                <a:cubicBezTo>
                  <a:pt x="4139793" y="1091662"/>
                  <a:pt x="4129793" y="1081849"/>
                  <a:pt x="4139915" y="1083497"/>
                </a:cubicBezTo>
                <a:cubicBezTo>
                  <a:pt x="4129867" y="1076950"/>
                  <a:pt x="4150307" y="1067184"/>
                  <a:pt x="4135086" y="1067160"/>
                </a:cubicBezTo>
                <a:cubicBezTo>
                  <a:pt x="4145308" y="1062277"/>
                  <a:pt x="4130135" y="1058988"/>
                  <a:pt x="4130210" y="1054090"/>
                </a:cubicBezTo>
                <a:cubicBezTo>
                  <a:pt x="4125111" y="1055715"/>
                  <a:pt x="4125111" y="1055715"/>
                  <a:pt x="4120038" y="1055708"/>
                </a:cubicBezTo>
                <a:cubicBezTo>
                  <a:pt x="4120161" y="1047543"/>
                  <a:pt x="4120111" y="1050808"/>
                  <a:pt x="4110014" y="1047528"/>
                </a:cubicBezTo>
                <a:cubicBezTo>
                  <a:pt x="4110038" y="1045896"/>
                  <a:pt x="4125282" y="1044284"/>
                  <a:pt x="4115136" y="1044269"/>
                </a:cubicBezTo>
                <a:cubicBezTo>
                  <a:pt x="4110014" y="1047528"/>
                  <a:pt x="4110086" y="1042629"/>
                  <a:pt x="4105014" y="1042621"/>
                </a:cubicBezTo>
                <a:cubicBezTo>
                  <a:pt x="4110014" y="1047528"/>
                  <a:pt x="4099843" y="1049145"/>
                  <a:pt x="4089695" y="1049130"/>
                </a:cubicBezTo>
                <a:cubicBezTo>
                  <a:pt x="4089746" y="1045865"/>
                  <a:pt x="4094841" y="1044239"/>
                  <a:pt x="4084744" y="1040958"/>
                </a:cubicBezTo>
                <a:cubicBezTo>
                  <a:pt x="4089817" y="1040966"/>
                  <a:pt x="4094867" y="1042606"/>
                  <a:pt x="4094891" y="1040973"/>
                </a:cubicBezTo>
                <a:cubicBezTo>
                  <a:pt x="4084744" y="1040958"/>
                  <a:pt x="4094915" y="1039341"/>
                  <a:pt x="4094964" y="1036075"/>
                </a:cubicBezTo>
                <a:cubicBezTo>
                  <a:pt x="4069598" y="1036037"/>
                  <a:pt x="4090038" y="1026270"/>
                  <a:pt x="4084990" y="1024630"/>
                </a:cubicBezTo>
                <a:cubicBezTo>
                  <a:pt x="4084965" y="1026262"/>
                  <a:pt x="4090038" y="1026270"/>
                  <a:pt x="4095112" y="1026278"/>
                </a:cubicBezTo>
                <a:cubicBezTo>
                  <a:pt x="4100135" y="1029551"/>
                  <a:pt x="4100111" y="1031183"/>
                  <a:pt x="4100063" y="1034450"/>
                </a:cubicBezTo>
                <a:cubicBezTo>
                  <a:pt x="4100063" y="1034450"/>
                  <a:pt x="4100038" y="1036083"/>
                  <a:pt x="4105112" y="1036090"/>
                </a:cubicBezTo>
                <a:cubicBezTo>
                  <a:pt x="4105088" y="1037723"/>
                  <a:pt x="4105088" y="1037723"/>
                  <a:pt x="4110161" y="1037730"/>
                </a:cubicBezTo>
                <a:cubicBezTo>
                  <a:pt x="4110161" y="1037730"/>
                  <a:pt x="4110161" y="1037730"/>
                  <a:pt x="4110185" y="1036098"/>
                </a:cubicBezTo>
                <a:cubicBezTo>
                  <a:pt x="4110210" y="1034465"/>
                  <a:pt x="4110210" y="1034465"/>
                  <a:pt x="4110234" y="1032831"/>
                </a:cubicBezTo>
                <a:cubicBezTo>
                  <a:pt x="4110283" y="1029566"/>
                  <a:pt x="4105259" y="1026292"/>
                  <a:pt x="4100209" y="1024652"/>
                </a:cubicBezTo>
                <a:cubicBezTo>
                  <a:pt x="4100234" y="1023020"/>
                  <a:pt x="4100234" y="1023020"/>
                  <a:pt x="4100234" y="1023020"/>
                </a:cubicBezTo>
                <a:cubicBezTo>
                  <a:pt x="4095161" y="1023011"/>
                  <a:pt x="4090111" y="1021372"/>
                  <a:pt x="4085038" y="1021363"/>
                </a:cubicBezTo>
                <a:cubicBezTo>
                  <a:pt x="4059818" y="1011528"/>
                  <a:pt x="4090357" y="1005043"/>
                  <a:pt x="4065112" y="996840"/>
                </a:cubicBezTo>
                <a:cubicBezTo>
                  <a:pt x="4075234" y="998488"/>
                  <a:pt x="4065161" y="993575"/>
                  <a:pt x="4065161" y="993575"/>
                </a:cubicBezTo>
                <a:cubicBezTo>
                  <a:pt x="4065161" y="993575"/>
                  <a:pt x="4070235" y="993582"/>
                  <a:pt x="4070235" y="993582"/>
                </a:cubicBezTo>
                <a:cubicBezTo>
                  <a:pt x="4070235" y="993582"/>
                  <a:pt x="4065234" y="988675"/>
                  <a:pt x="4070332" y="987050"/>
                </a:cubicBezTo>
                <a:cubicBezTo>
                  <a:pt x="4070332" y="987050"/>
                  <a:pt x="4075357" y="990324"/>
                  <a:pt x="4075406" y="987058"/>
                </a:cubicBezTo>
                <a:cubicBezTo>
                  <a:pt x="4075430" y="985424"/>
                  <a:pt x="4065332" y="982144"/>
                  <a:pt x="4080552" y="982166"/>
                </a:cubicBezTo>
                <a:cubicBezTo>
                  <a:pt x="4080528" y="983800"/>
                  <a:pt x="4080503" y="985432"/>
                  <a:pt x="4085576" y="985441"/>
                </a:cubicBezTo>
                <a:cubicBezTo>
                  <a:pt x="4085576" y="985441"/>
                  <a:pt x="4085553" y="987072"/>
                  <a:pt x="4085553" y="987072"/>
                </a:cubicBezTo>
                <a:cubicBezTo>
                  <a:pt x="4085553" y="987072"/>
                  <a:pt x="4085527" y="988706"/>
                  <a:pt x="4090602" y="988713"/>
                </a:cubicBezTo>
                <a:cubicBezTo>
                  <a:pt x="4090625" y="987081"/>
                  <a:pt x="4090625" y="987081"/>
                  <a:pt x="4090625" y="987081"/>
                </a:cubicBezTo>
                <a:cubicBezTo>
                  <a:pt x="4090650" y="985447"/>
                  <a:pt x="4090650" y="985447"/>
                  <a:pt x="4090650" y="985447"/>
                </a:cubicBezTo>
                <a:cubicBezTo>
                  <a:pt x="4100944" y="975666"/>
                  <a:pt x="4095920" y="972391"/>
                  <a:pt x="4096043" y="964228"/>
                </a:cubicBezTo>
                <a:cubicBezTo>
                  <a:pt x="4090943" y="965853"/>
                  <a:pt x="4090992" y="962587"/>
                  <a:pt x="4085896" y="964212"/>
                </a:cubicBezTo>
                <a:cubicBezTo>
                  <a:pt x="4085871" y="965845"/>
                  <a:pt x="4085871" y="965845"/>
                  <a:pt x="4085871" y="965845"/>
                </a:cubicBezTo>
                <a:cubicBezTo>
                  <a:pt x="4085896" y="964212"/>
                  <a:pt x="4080847" y="962571"/>
                  <a:pt x="4080847" y="962571"/>
                </a:cubicBezTo>
                <a:cubicBezTo>
                  <a:pt x="4085944" y="960948"/>
                  <a:pt x="4085944" y="960948"/>
                  <a:pt x="4085944" y="960948"/>
                </a:cubicBezTo>
                <a:cubicBezTo>
                  <a:pt x="4085944" y="960948"/>
                  <a:pt x="4085968" y="959312"/>
                  <a:pt x="4085968" y="959312"/>
                </a:cubicBezTo>
                <a:cubicBezTo>
                  <a:pt x="4080871" y="960939"/>
                  <a:pt x="4080871" y="960939"/>
                  <a:pt x="4080871" y="960939"/>
                </a:cubicBezTo>
                <a:lnTo>
                  <a:pt x="4077912" y="960934"/>
                </a:lnTo>
                <a:lnTo>
                  <a:pt x="4080920" y="957673"/>
                </a:lnTo>
                <a:cubicBezTo>
                  <a:pt x="4075895" y="954399"/>
                  <a:pt x="4070748" y="959290"/>
                  <a:pt x="4070797" y="956025"/>
                </a:cubicBezTo>
                <a:cubicBezTo>
                  <a:pt x="4070797" y="956025"/>
                  <a:pt x="4075871" y="956032"/>
                  <a:pt x="4075895" y="954399"/>
                </a:cubicBezTo>
                <a:cubicBezTo>
                  <a:pt x="4080943" y="956041"/>
                  <a:pt x="4080920" y="957673"/>
                  <a:pt x="4085993" y="957682"/>
                </a:cubicBezTo>
                <a:cubicBezTo>
                  <a:pt x="4088554" y="956051"/>
                  <a:pt x="4091115" y="954423"/>
                  <a:pt x="4091774" y="952791"/>
                </a:cubicBezTo>
                <a:lnTo>
                  <a:pt x="4086142" y="947886"/>
                </a:lnTo>
                <a:lnTo>
                  <a:pt x="4086500" y="947911"/>
                </a:lnTo>
                <a:cubicBezTo>
                  <a:pt x="4091394" y="947917"/>
                  <a:pt x="4096310" y="946297"/>
                  <a:pt x="4091416" y="946291"/>
                </a:cubicBezTo>
                <a:cubicBezTo>
                  <a:pt x="4086537" y="945469"/>
                  <a:pt x="4084071" y="946686"/>
                  <a:pt x="4083444" y="947702"/>
                </a:cubicBezTo>
                <a:lnTo>
                  <a:pt x="4086136" y="947885"/>
                </a:lnTo>
                <a:lnTo>
                  <a:pt x="4081017" y="951142"/>
                </a:lnTo>
                <a:cubicBezTo>
                  <a:pt x="4081017" y="951142"/>
                  <a:pt x="4075944" y="951134"/>
                  <a:pt x="4075944" y="951134"/>
                </a:cubicBezTo>
                <a:cubicBezTo>
                  <a:pt x="4075993" y="947869"/>
                  <a:pt x="4070919" y="947860"/>
                  <a:pt x="4070919" y="947860"/>
                </a:cubicBezTo>
                <a:cubicBezTo>
                  <a:pt x="4075993" y="947869"/>
                  <a:pt x="4076017" y="946235"/>
                  <a:pt x="4081093" y="946243"/>
                </a:cubicBezTo>
                <a:cubicBezTo>
                  <a:pt x="4076164" y="936438"/>
                  <a:pt x="4071115" y="934797"/>
                  <a:pt x="4061115" y="924985"/>
                </a:cubicBezTo>
                <a:cubicBezTo>
                  <a:pt x="4066190" y="924992"/>
                  <a:pt x="4066190" y="924992"/>
                  <a:pt x="4066190" y="924992"/>
                </a:cubicBezTo>
                <a:cubicBezTo>
                  <a:pt x="4066190" y="924992"/>
                  <a:pt x="4066213" y="923360"/>
                  <a:pt x="4066213" y="923360"/>
                </a:cubicBezTo>
                <a:cubicBezTo>
                  <a:pt x="4061141" y="923351"/>
                  <a:pt x="4061141" y="923351"/>
                  <a:pt x="4061141" y="923351"/>
                </a:cubicBezTo>
                <a:cubicBezTo>
                  <a:pt x="4066262" y="920094"/>
                  <a:pt x="4045921" y="923329"/>
                  <a:pt x="4045971" y="920064"/>
                </a:cubicBezTo>
                <a:cubicBezTo>
                  <a:pt x="4051043" y="920071"/>
                  <a:pt x="4056139" y="918445"/>
                  <a:pt x="4051091" y="916805"/>
                </a:cubicBezTo>
                <a:cubicBezTo>
                  <a:pt x="4045971" y="920064"/>
                  <a:pt x="4040970" y="915156"/>
                  <a:pt x="4030823" y="915142"/>
                </a:cubicBezTo>
                <a:cubicBezTo>
                  <a:pt x="4030848" y="913508"/>
                  <a:pt x="4030848" y="913508"/>
                  <a:pt x="4030848" y="913508"/>
                </a:cubicBezTo>
                <a:cubicBezTo>
                  <a:pt x="4030848" y="913508"/>
                  <a:pt x="4025799" y="911869"/>
                  <a:pt x="4025775" y="913502"/>
                </a:cubicBezTo>
                <a:cubicBezTo>
                  <a:pt x="4025775" y="913502"/>
                  <a:pt x="4020701" y="913494"/>
                  <a:pt x="4025751" y="915134"/>
                </a:cubicBezTo>
                <a:cubicBezTo>
                  <a:pt x="4025751" y="915134"/>
                  <a:pt x="4025751" y="915134"/>
                  <a:pt x="4025725" y="916767"/>
                </a:cubicBezTo>
                <a:cubicBezTo>
                  <a:pt x="4020628" y="918393"/>
                  <a:pt x="4020628" y="918393"/>
                  <a:pt x="4015530" y="920018"/>
                </a:cubicBezTo>
                <a:cubicBezTo>
                  <a:pt x="4015530" y="920018"/>
                  <a:pt x="4015555" y="918384"/>
                  <a:pt x="4015555" y="918384"/>
                </a:cubicBezTo>
                <a:cubicBezTo>
                  <a:pt x="4010480" y="918378"/>
                  <a:pt x="4010505" y="916744"/>
                  <a:pt x="4010505" y="916744"/>
                </a:cubicBezTo>
                <a:cubicBezTo>
                  <a:pt x="4005433" y="916736"/>
                  <a:pt x="4005433" y="916736"/>
                  <a:pt x="4005433" y="916736"/>
                </a:cubicBezTo>
                <a:cubicBezTo>
                  <a:pt x="4010480" y="918378"/>
                  <a:pt x="4010480" y="918378"/>
                  <a:pt x="4010480" y="918378"/>
                </a:cubicBezTo>
                <a:cubicBezTo>
                  <a:pt x="4010457" y="920010"/>
                  <a:pt x="4010457" y="920010"/>
                  <a:pt x="4010434" y="921643"/>
                </a:cubicBezTo>
                <a:cubicBezTo>
                  <a:pt x="4010434" y="921643"/>
                  <a:pt x="4010434" y="921643"/>
                  <a:pt x="4010408" y="923276"/>
                </a:cubicBezTo>
                <a:cubicBezTo>
                  <a:pt x="4015457" y="924916"/>
                  <a:pt x="4015408" y="928183"/>
                  <a:pt x="4015359" y="931449"/>
                </a:cubicBezTo>
                <a:cubicBezTo>
                  <a:pt x="4010311" y="929807"/>
                  <a:pt x="4010311" y="929807"/>
                  <a:pt x="4005237" y="929800"/>
                </a:cubicBezTo>
                <a:cubicBezTo>
                  <a:pt x="4000163" y="929792"/>
                  <a:pt x="4000163" y="929792"/>
                  <a:pt x="4000139" y="931425"/>
                </a:cubicBezTo>
                <a:cubicBezTo>
                  <a:pt x="3995115" y="928153"/>
                  <a:pt x="3990138" y="921613"/>
                  <a:pt x="4000286" y="921628"/>
                </a:cubicBezTo>
                <a:cubicBezTo>
                  <a:pt x="3990187" y="918347"/>
                  <a:pt x="3990187" y="918347"/>
                  <a:pt x="3985164" y="915074"/>
                </a:cubicBezTo>
                <a:cubicBezTo>
                  <a:pt x="3985164" y="915074"/>
                  <a:pt x="3990212" y="916714"/>
                  <a:pt x="3990262" y="913447"/>
                </a:cubicBezTo>
                <a:cubicBezTo>
                  <a:pt x="3990311" y="910182"/>
                  <a:pt x="3985190" y="913441"/>
                  <a:pt x="3985212" y="911808"/>
                </a:cubicBezTo>
                <a:cubicBezTo>
                  <a:pt x="3985212" y="911808"/>
                  <a:pt x="3995432" y="906924"/>
                  <a:pt x="3985262" y="908541"/>
                </a:cubicBezTo>
                <a:cubicBezTo>
                  <a:pt x="3985285" y="906910"/>
                  <a:pt x="3985285" y="906910"/>
                  <a:pt x="3985285" y="906910"/>
                </a:cubicBezTo>
                <a:cubicBezTo>
                  <a:pt x="3995482" y="903659"/>
                  <a:pt x="3995482" y="903659"/>
                  <a:pt x="3995482" y="903659"/>
                </a:cubicBezTo>
                <a:cubicBezTo>
                  <a:pt x="3995458" y="905292"/>
                  <a:pt x="3990385" y="905284"/>
                  <a:pt x="3995432" y="906924"/>
                </a:cubicBezTo>
                <a:cubicBezTo>
                  <a:pt x="4000530" y="905299"/>
                  <a:pt x="4005627" y="903674"/>
                  <a:pt x="4010726" y="902049"/>
                </a:cubicBezTo>
                <a:cubicBezTo>
                  <a:pt x="4010701" y="903681"/>
                  <a:pt x="4010701" y="903681"/>
                  <a:pt x="4010701" y="903681"/>
                </a:cubicBezTo>
                <a:cubicBezTo>
                  <a:pt x="4010701" y="903681"/>
                  <a:pt x="4010701" y="903681"/>
                  <a:pt x="4015775" y="903690"/>
                </a:cubicBezTo>
                <a:cubicBezTo>
                  <a:pt x="4015799" y="902056"/>
                  <a:pt x="4015799" y="902056"/>
                  <a:pt x="4010750" y="900416"/>
                </a:cubicBezTo>
                <a:cubicBezTo>
                  <a:pt x="4015824" y="900423"/>
                  <a:pt x="4015824" y="900423"/>
                  <a:pt x="4015824" y="900423"/>
                </a:cubicBezTo>
                <a:cubicBezTo>
                  <a:pt x="4015873" y="897157"/>
                  <a:pt x="4015921" y="893893"/>
                  <a:pt x="4010873" y="892252"/>
                </a:cubicBezTo>
                <a:cubicBezTo>
                  <a:pt x="4000726" y="892235"/>
                  <a:pt x="4000653" y="897135"/>
                  <a:pt x="3995554" y="898761"/>
                </a:cubicBezTo>
                <a:cubicBezTo>
                  <a:pt x="3995554" y="898761"/>
                  <a:pt x="3995580" y="897126"/>
                  <a:pt x="3995580" y="897126"/>
                </a:cubicBezTo>
                <a:cubicBezTo>
                  <a:pt x="3995605" y="895494"/>
                  <a:pt x="3990530" y="895487"/>
                  <a:pt x="3990530" y="895487"/>
                </a:cubicBezTo>
                <a:cubicBezTo>
                  <a:pt x="3985456" y="895478"/>
                  <a:pt x="3985432" y="897112"/>
                  <a:pt x="3985432" y="897112"/>
                </a:cubicBezTo>
                <a:cubicBezTo>
                  <a:pt x="3985409" y="898745"/>
                  <a:pt x="3985384" y="900378"/>
                  <a:pt x="3990432" y="902018"/>
                </a:cubicBezTo>
                <a:cubicBezTo>
                  <a:pt x="3980237" y="905269"/>
                  <a:pt x="3980237" y="905269"/>
                  <a:pt x="3980237" y="905269"/>
                </a:cubicBezTo>
                <a:cubicBezTo>
                  <a:pt x="3965090" y="900347"/>
                  <a:pt x="3975312" y="895463"/>
                  <a:pt x="3960189" y="888909"/>
                </a:cubicBezTo>
                <a:cubicBezTo>
                  <a:pt x="3970359" y="887291"/>
                  <a:pt x="3950188" y="879098"/>
                  <a:pt x="3955164" y="885638"/>
                </a:cubicBezTo>
                <a:cubicBezTo>
                  <a:pt x="3952689" y="881550"/>
                  <a:pt x="3951474" y="877874"/>
                  <a:pt x="3948985" y="874808"/>
                </a:cubicBezTo>
                <a:lnTo>
                  <a:pt x="3947684" y="873740"/>
                </a:lnTo>
                <a:lnTo>
                  <a:pt x="3948785" y="869030"/>
                </a:lnTo>
                <a:lnTo>
                  <a:pt x="3951469" y="857549"/>
                </a:lnTo>
                <a:lnTo>
                  <a:pt x="3955855" y="859386"/>
                </a:lnTo>
                <a:cubicBezTo>
                  <a:pt x="3960925" y="857766"/>
                  <a:pt x="3960876" y="861021"/>
                  <a:pt x="3965996" y="856146"/>
                </a:cubicBezTo>
                <a:cubicBezTo>
                  <a:pt x="3965972" y="857774"/>
                  <a:pt x="3971017" y="857781"/>
                  <a:pt x="3971041" y="856153"/>
                </a:cubicBezTo>
                <a:cubicBezTo>
                  <a:pt x="3960950" y="856139"/>
                  <a:pt x="3971115" y="851271"/>
                  <a:pt x="3971115" y="851271"/>
                </a:cubicBezTo>
                <a:cubicBezTo>
                  <a:pt x="3968591" y="851266"/>
                  <a:pt x="3963557" y="850446"/>
                  <a:pt x="3958517" y="850031"/>
                </a:cubicBezTo>
                <a:lnTo>
                  <a:pt x="3953105" y="850546"/>
                </a:lnTo>
                <a:lnTo>
                  <a:pt x="3955318" y="841077"/>
                </a:lnTo>
                <a:cubicBezTo>
                  <a:pt x="3949638" y="815754"/>
                  <a:pt x="3929562" y="802375"/>
                  <a:pt x="3919523" y="795686"/>
                </a:cubicBezTo>
                <a:cubicBezTo>
                  <a:pt x="3908397" y="793655"/>
                  <a:pt x="3907307" y="798313"/>
                  <a:pt x="3907307" y="798313"/>
                </a:cubicBezTo>
                <a:cubicBezTo>
                  <a:pt x="3899446" y="782307"/>
                  <a:pt x="3885056" y="794251"/>
                  <a:pt x="3877195" y="778244"/>
                </a:cubicBezTo>
                <a:cubicBezTo>
                  <a:pt x="3866068" y="776214"/>
                  <a:pt x="3866068" y="776214"/>
                  <a:pt x="3864980" y="780872"/>
                </a:cubicBezTo>
                <a:cubicBezTo>
                  <a:pt x="3856029" y="769525"/>
                  <a:pt x="3843814" y="772152"/>
                  <a:pt x="3842724" y="776810"/>
                </a:cubicBezTo>
                <a:cubicBezTo>
                  <a:pt x="3843814" y="772152"/>
                  <a:pt x="3845990" y="762834"/>
                  <a:pt x="3837039" y="751487"/>
                </a:cubicBezTo>
                <a:cubicBezTo>
                  <a:pt x="3827002" y="744797"/>
                  <a:pt x="3813697" y="752084"/>
                  <a:pt x="3803662" y="745394"/>
                </a:cubicBezTo>
                <a:cubicBezTo>
                  <a:pt x="3803662" y="745394"/>
                  <a:pt x="3804750" y="740736"/>
                  <a:pt x="3804750" y="740736"/>
                </a:cubicBezTo>
                <a:cubicBezTo>
                  <a:pt x="3804750" y="740736"/>
                  <a:pt x="3793622" y="738705"/>
                  <a:pt x="3793622" y="738705"/>
                </a:cubicBezTo>
                <a:cubicBezTo>
                  <a:pt x="3793622" y="738705"/>
                  <a:pt x="3794711" y="734045"/>
                  <a:pt x="3794711" y="734045"/>
                </a:cubicBezTo>
                <a:cubicBezTo>
                  <a:pt x="3783585" y="732014"/>
                  <a:pt x="3781408" y="741331"/>
                  <a:pt x="3769191" y="743960"/>
                </a:cubicBezTo>
                <a:cubicBezTo>
                  <a:pt x="3758066" y="741929"/>
                  <a:pt x="3755887" y="751246"/>
                  <a:pt x="3755887" y="751246"/>
                </a:cubicBezTo>
                <a:cubicBezTo>
                  <a:pt x="3755887" y="751246"/>
                  <a:pt x="3756976" y="746587"/>
                  <a:pt x="3758066" y="741929"/>
                </a:cubicBezTo>
                <a:cubicBezTo>
                  <a:pt x="3744760" y="749216"/>
                  <a:pt x="3742584" y="758532"/>
                  <a:pt x="3738226" y="777166"/>
                </a:cubicBezTo>
                <a:cubicBezTo>
                  <a:pt x="3738226" y="777166"/>
                  <a:pt x="3734961" y="791141"/>
                  <a:pt x="3733871" y="795801"/>
                </a:cubicBezTo>
                <a:lnTo>
                  <a:pt x="3733165" y="798818"/>
                </a:lnTo>
                <a:lnTo>
                  <a:pt x="3725232" y="798061"/>
                </a:lnTo>
                <a:cubicBezTo>
                  <a:pt x="3719827" y="795763"/>
                  <a:pt x="3720857" y="790272"/>
                  <a:pt x="3713232" y="793922"/>
                </a:cubicBezTo>
                <a:cubicBezTo>
                  <a:pt x="3728345" y="795572"/>
                  <a:pt x="3718204" y="798813"/>
                  <a:pt x="3713133" y="800432"/>
                </a:cubicBezTo>
                <a:cubicBezTo>
                  <a:pt x="3723202" y="802075"/>
                  <a:pt x="3723251" y="798820"/>
                  <a:pt x="3723251" y="798820"/>
                </a:cubicBezTo>
                <a:cubicBezTo>
                  <a:pt x="3723227" y="800447"/>
                  <a:pt x="3725744" y="800859"/>
                  <a:pt x="3728270" y="800658"/>
                </a:cubicBezTo>
                <a:lnTo>
                  <a:pt x="3733145" y="798907"/>
                </a:lnTo>
                <a:lnTo>
                  <a:pt x="3731650" y="805300"/>
                </a:lnTo>
                <a:lnTo>
                  <a:pt x="3724818" y="806372"/>
                </a:lnTo>
                <a:cubicBezTo>
                  <a:pt x="3722817" y="807182"/>
                  <a:pt x="3721579" y="808281"/>
                  <a:pt x="3720949" y="809433"/>
                </a:cubicBezTo>
                <a:lnTo>
                  <a:pt x="3722176" y="812370"/>
                </a:lnTo>
                <a:lnTo>
                  <a:pt x="3722129" y="812394"/>
                </a:lnTo>
                <a:cubicBezTo>
                  <a:pt x="3721814" y="812997"/>
                  <a:pt x="3722106" y="813836"/>
                  <a:pt x="3723312" y="815095"/>
                </a:cubicBezTo>
                <a:lnTo>
                  <a:pt x="3722176" y="812370"/>
                </a:lnTo>
                <a:lnTo>
                  <a:pt x="3724594" y="811115"/>
                </a:lnTo>
                <a:lnTo>
                  <a:pt x="3730744" y="809177"/>
                </a:lnTo>
                <a:lnTo>
                  <a:pt x="3729294" y="815380"/>
                </a:lnTo>
                <a:lnTo>
                  <a:pt x="3727044" y="825010"/>
                </a:lnTo>
                <a:lnTo>
                  <a:pt x="3723319" y="825688"/>
                </a:lnTo>
                <a:cubicBezTo>
                  <a:pt x="3722679" y="826095"/>
                  <a:pt x="3722673" y="826504"/>
                  <a:pt x="3722673" y="826504"/>
                </a:cubicBezTo>
                <a:lnTo>
                  <a:pt x="3726527" y="827220"/>
                </a:lnTo>
                <a:lnTo>
                  <a:pt x="3725987" y="829531"/>
                </a:lnTo>
                <a:lnTo>
                  <a:pt x="3725798" y="829570"/>
                </a:lnTo>
                <a:cubicBezTo>
                  <a:pt x="3723892" y="829771"/>
                  <a:pt x="3722624" y="829769"/>
                  <a:pt x="3722624" y="829769"/>
                </a:cubicBezTo>
                <a:lnTo>
                  <a:pt x="3725686" y="830814"/>
                </a:lnTo>
                <a:lnTo>
                  <a:pt x="3724208" y="837145"/>
                </a:lnTo>
                <a:lnTo>
                  <a:pt x="3722960" y="842491"/>
                </a:lnTo>
                <a:lnTo>
                  <a:pt x="3716901" y="841770"/>
                </a:lnTo>
                <a:cubicBezTo>
                  <a:pt x="3715022" y="840834"/>
                  <a:pt x="3716939" y="839283"/>
                  <a:pt x="3715060" y="838349"/>
                </a:cubicBezTo>
                <a:lnTo>
                  <a:pt x="3713186" y="838127"/>
                </a:lnTo>
                <a:lnTo>
                  <a:pt x="3715952" y="823115"/>
                </a:lnTo>
                <a:lnTo>
                  <a:pt x="3718665" y="823120"/>
                </a:lnTo>
                <a:cubicBezTo>
                  <a:pt x="3718665" y="823120"/>
                  <a:pt x="3723828" y="821493"/>
                  <a:pt x="3723828" y="821493"/>
                </a:cubicBezTo>
                <a:cubicBezTo>
                  <a:pt x="3723828" y="821493"/>
                  <a:pt x="3718690" y="821486"/>
                  <a:pt x="3718690" y="821486"/>
                </a:cubicBezTo>
                <a:lnTo>
                  <a:pt x="3716265" y="821483"/>
                </a:lnTo>
                <a:lnTo>
                  <a:pt x="3717299" y="817061"/>
                </a:lnTo>
                <a:cubicBezTo>
                  <a:pt x="3717843" y="814732"/>
                  <a:pt x="3718387" y="812404"/>
                  <a:pt x="3718387" y="812404"/>
                </a:cubicBezTo>
                <a:cubicBezTo>
                  <a:pt x="3705084" y="819690"/>
                  <a:pt x="3701153" y="811686"/>
                  <a:pt x="3697358" y="803101"/>
                </a:cubicBezTo>
                <a:lnTo>
                  <a:pt x="3694398" y="798060"/>
                </a:lnTo>
                <a:lnTo>
                  <a:pt x="3698503" y="797008"/>
                </a:lnTo>
                <a:cubicBezTo>
                  <a:pt x="3692999" y="796999"/>
                  <a:pt x="3698552" y="793752"/>
                  <a:pt x="3693048" y="793745"/>
                </a:cubicBezTo>
                <a:cubicBezTo>
                  <a:pt x="3694411" y="794561"/>
                  <a:pt x="3694747" y="795171"/>
                  <a:pt x="3694481" y="795654"/>
                </a:cubicBezTo>
                <a:lnTo>
                  <a:pt x="3693338" y="796256"/>
                </a:lnTo>
                <a:lnTo>
                  <a:pt x="3690616" y="791623"/>
                </a:lnTo>
                <a:cubicBezTo>
                  <a:pt x="3687631" y="788878"/>
                  <a:pt x="3683527" y="787825"/>
                  <a:pt x="3677148" y="790304"/>
                </a:cubicBezTo>
                <a:lnTo>
                  <a:pt x="3679325" y="780987"/>
                </a:lnTo>
                <a:lnTo>
                  <a:pt x="3681949" y="769761"/>
                </a:lnTo>
                <a:lnTo>
                  <a:pt x="3689428" y="771250"/>
                </a:lnTo>
                <a:cubicBezTo>
                  <a:pt x="3692588" y="770831"/>
                  <a:pt x="3693862" y="769989"/>
                  <a:pt x="3688804" y="770826"/>
                </a:cubicBezTo>
                <a:cubicBezTo>
                  <a:pt x="3683731" y="772509"/>
                  <a:pt x="3688930" y="762371"/>
                  <a:pt x="3683808" y="767437"/>
                </a:cubicBezTo>
                <a:cubicBezTo>
                  <a:pt x="3683808" y="767437"/>
                  <a:pt x="3683800" y="767859"/>
                  <a:pt x="3683164" y="768282"/>
                </a:cubicBezTo>
                <a:lnTo>
                  <a:pt x="3682256" y="768454"/>
                </a:lnTo>
                <a:lnTo>
                  <a:pt x="3686947" y="748377"/>
                </a:lnTo>
                <a:cubicBezTo>
                  <a:pt x="3683682" y="762353"/>
                  <a:pt x="3670378" y="769639"/>
                  <a:pt x="3679325" y="780987"/>
                </a:cubicBezTo>
                <a:cubicBezTo>
                  <a:pt x="3678236" y="785645"/>
                  <a:pt x="3666021" y="788272"/>
                  <a:pt x="3668200" y="778955"/>
                </a:cubicBezTo>
                <a:lnTo>
                  <a:pt x="3673279" y="740421"/>
                </a:lnTo>
                <a:lnTo>
                  <a:pt x="3677979" y="737972"/>
                </a:lnTo>
                <a:cubicBezTo>
                  <a:pt x="3677979" y="737972"/>
                  <a:pt x="3682872" y="737981"/>
                  <a:pt x="3678004" y="736317"/>
                </a:cubicBezTo>
                <a:lnTo>
                  <a:pt x="3673465" y="739016"/>
                </a:lnTo>
                <a:lnTo>
                  <a:pt x="3677578" y="707808"/>
                </a:lnTo>
                <a:cubicBezTo>
                  <a:pt x="3678578" y="684919"/>
                  <a:pt x="3677642" y="664103"/>
                  <a:pt x="3675346" y="649113"/>
                </a:cubicBezTo>
                <a:cubicBezTo>
                  <a:pt x="3654420" y="689010"/>
                  <a:pt x="3670137" y="721022"/>
                  <a:pt x="3661427" y="758291"/>
                </a:cubicBezTo>
                <a:lnTo>
                  <a:pt x="3657814" y="758192"/>
                </a:lnTo>
                <a:lnTo>
                  <a:pt x="3653751" y="755921"/>
                </a:lnTo>
                <a:lnTo>
                  <a:pt x="3651664" y="750437"/>
                </a:lnTo>
                <a:cubicBezTo>
                  <a:pt x="3650242" y="744105"/>
                  <a:pt x="3649094" y="736609"/>
                  <a:pt x="3643529" y="735594"/>
                </a:cubicBezTo>
                <a:cubicBezTo>
                  <a:pt x="3642440" y="740253"/>
                  <a:pt x="3641215" y="745495"/>
                  <a:pt x="3639884" y="750412"/>
                </a:cubicBezTo>
                <a:lnTo>
                  <a:pt x="3637851" y="756531"/>
                </a:lnTo>
                <a:lnTo>
                  <a:pt x="3635996" y="756201"/>
                </a:lnTo>
                <a:cubicBezTo>
                  <a:pt x="3634046" y="756198"/>
                  <a:pt x="3632741" y="756616"/>
                  <a:pt x="3632728" y="757455"/>
                </a:cubicBezTo>
                <a:cubicBezTo>
                  <a:pt x="3632728" y="757455"/>
                  <a:pt x="3631429" y="757453"/>
                  <a:pt x="3630776" y="757661"/>
                </a:cubicBezTo>
                <a:cubicBezTo>
                  <a:pt x="3630122" y="757869"/>
                  <a:pt x="3630115" y="758289"/>
                  <a:pt x="3632703" y="759131"/>
                </a:cubicBezTo>
                <a:lnTo>
                  <a:pt x="3637358" y="758017"/>
                </a:lnTo>
                <a:lnTo>
                  <a:pt x="3635606" y="763292"/>
                </a:lnTo>
                <a:cubicBezTo>
                  <a:pt x="3632581" y="770025"/>
                  <a:pt x="3629255" y="771847"/>
                  <a:pt x="3625868" y="761515"/>
                </a:cubicBezTo>
                <a:cubicBezTo>
                  <a:pt x="3626957" y="756856"/>
                  <a:pt x="3628047" y="752197"/>
                  <a:pt x="3629135" y="747539"/>
                </a:cubicBezTo>
                <a:cubicBezTo>
                  <a:pt x="3618009" y="745508"/>
                  <a:pt x="3615832" y="754825"/>
                  <a:pt x="3604704" y="752794"/>
                </a:cubicBezTo>
                <a:cubicBezTo>
                  <a:pt x="3604704" y="752794"/>
                  <a:pt x="3605793" y="748136"/>
                  <a:pt x="3606881" y="743477"/>
                </a:cubicBezTo>
                <a:cubicBezTo>
                  <a:pt x="3606881" y="743477"/>
                  <a:pt x="3607969" y="738818"/>
                  <a:pt x="3609059" y="734159"/>
                </a:cubicBezTo>
                <a:cubicBezTo>
                  <a:pt x="3604467" y="704178"/>
                  <a:pt x="3598783" y="678855"/>
                  <a:pt x="3604228" y="655560"/>
                </a:cubicBezTo>
                <a:cubicBezTo>
                  <a:pt x="3607496" y="641586"/>
                  <a:pt x="3597459" y="634896"/>
                  <a:pt x="3598548" y="630238"/>
                </a:cubicBezTo>
                <a:lnTo>
                  <a:pt x="3593762" y="746299"/>
                </a:lnTo>
                <a:lnTo>
                  <a:pt x="3582452" y="748732"/>
                </a:lnTo>
                <a:cubicBezTo>
                  <a:pt x="3583539" y="744074"/>
                  <a:pt x="3583539" y="744074"/>
                  <a:pt x="3584630" y="739414"/>
                </a:cubicBezTo>
                <a:cubicBezTo>
                  <a:pt x="3586806" y="730097"/>
                  <a:pt x="3587895" y="725440"/>
                  <a:pt x="3590074" y="716122"/>
                </a:cubicBezTo>
                <a:cubicBezTo>
                  <a:pt x="3590074" y="716122"/>
                  <a:pt x="3587895" y="725440"/>
                  <a:pt x="3578948" y="714093"/>
                </a:cubicBezTo>
                <a:lnTo>
                  <a:pt x="3565947" y="724880"/>
                </a:lnTo>
                <a:lnTo>
                  <a:pt x="3565844" y="723689"/>
                </a:lnTo>
                <a:lnTo>
                  <a:pt x="3572130" y="712240"/>
                </a:lnTo>
                <a:cubicBezTo>
                  <a:pt x="3571146" y="710240"/>
                  <a:pt x="3567819" y="712061"/>
                  <a:pt x="3565642" y="721378"/>
                </a:cubicBezTo>
                <a:lnTo>
                  <a:pt x="3565844" y="723689"/>
                </a:lnTo>
                <a:lnTo>
                  <a:pt x="3564553" y="726037"/>
                </a:lnTo>
                <a:lnTo>
                  <a:pt x="3565947" y="724880"/>
                </a:lnTo>
                <a:lnTo>
                  <a:pt x="3566821" y="734951"/>
                </a:lnTo>
                <a:cubicBezTo>
                  <a:pt x="3566577" y="742191"/>
                  <a:pt x="3564671" y="750345"/>
                  <a:pt x="3558019" y="753988"/>
                </a:cubicBezTo>
                <a:cubicBezTo>
                  <a:pt x="3559108" y="749330"/>
                  <a:pt x="3560198" y="744671"/>
                  <a:pt x="3561286" y="740013"/>
                </a:cubicBezTo>
                <a:cubicBezTo>
                  <a:pt x="3561286" y="740013"/>
                  <a:pt x="3550160" y="737981"/>
                  <a:pt x="3551249" y="733322"/>
                </a:cubicBezTo>
                <a:cubicBezTo>
                  <a:pt x="3565642" y="721378"/>
                  <a:pt x="3557783" y="705372"/>
                  <a:pt x="3561049" y="691395"/>
                </a:cubicBezTo>
                <a:cubicBezTo>
                  <a:pt x="3551012" y="684706"/>
                  <a:pt x="3558873" y="700712"/>
                  <a:pt x="3547744" y="698681"/>
                </a:cubicBezTo>
                <a:cubicBezTo>
                  <a:pt x="3548833" y="694024"/>
                  <a:pt x="3548833" y="694024"/>
                  <a:pt x="3551012" y="684706"/>
                </a:cubicBezTo>
                <a:cubicBezTo>
                  <a:pt x="3552100" y="680047"/>
                  <a:pt x="3551012" y="684706"/>
                  <a:pt x="3552100" y="680047"/>
                </a:cubicBezTo>
                <a:cubicBezTo>
                  <a:pt x="3553188" y="675389"/>
                  <a:pt x="3555367" y="666071"/>
                  <a:pt x="3555367" y="666071"/>
                </a:cubicBezTo>
                <a:cubicBezTo>
                  <a:pt x="3543149" y="668699"/>
                  <a:pt x="3538794" y="687333"/>
                  <a:pt x="3537705" y="691992"/>
                </a:cubicBezTo>
                <a:cubicBezTo>
                  <a:pt x="3535528" y="701309"/>
                  <a:pt x="3538794" y="687333"/>
                  <a:pt x="3526578" y="689961"/>
                </a:cubicBezTo>
                <a:cubicBezTo>
                  <a:pt x="3526578" y="689961"/>
                  <a:pt x="3527669" y="685303"/>
                  <a:pt x="3528757" y="680644"/>
                </a:cubicBezTo>
                <a:cubicBezTo>
                  <a:pt x="3528757" y="680644"/>
                  <a:pt x="3527669" y="685303"/>
                  <a:pt x="3516540" y="683271"/>
                </a:cubicBezTo>
                <a:lnTo>
                  <a:pt x="3518718" y="673955"/>
                </a:lnTo>
                <a:lnTo>
                  <a:pt x="3523074" y="655320"/>
                </a:lnTo>
                <a:cubicBezTo>
                  <a:pt x="3523074" y="655320"/>
                  <a:pt x="3524162" y="650662"/>
                  <a:pt x="3524162" y="650662"/>
                </a:cubicBezTo>
                <a:cubicBezTo>
                  <a:pt x="3513036" y="648630"/>
                  <a:pt x="3513036" y="648630"/>
                  <a:pt x="3513036" y="648630"/>
                </a:cubicBezTo>
                <a:cubicBezTo>
                  <a:pt x="3511948" y="653290"/>
                  <a:pt x="3511948" y="653290"/>
                  <a:pt x="3511948" y="653290"/>
                </a:cubicBezTo>
                <a:cubicBezTo>
                  <a:pt x="3523074" y="655320"/>
                  <a:pt x="3523074" y="655320"/>
                  <a:pt x="3523074" y="655320"/>
                </a:cubicBezTo>
                <a:cubicBezTo>
                  <a:pt x="3510859" y="657947"/>
                  <a:pt x="3520896" y="664638"/>
                  <a:pt x="3518718" y="673955"/>
                </a:cubicBezTo>
                <a:cubicBezTo>
                  <a:pt x="3506505" y="676582"/>
                  <a:pt x="3504326" y="685900"/>
                  <a:pt x="3504326" y="685900"/>
                </a:cubicBezTo>
                <a:cubicBezTo>
                  <a:pt x="3502147" y="695216"/>
                  <a:pt x="3499970" y="704534"/>
                  <a:pt x="3489931" y="697843"/>
                </a:cubicBezTo>
                <a:cubicBezTo>
                  <a:pt x="3492109" y="688528"/>
                  <a:pt x="3493198" y="683868"/>
                  <a:pt x="3494287" y="679210"/>
                </a:cubicBezTo>
                <a:cubicBezTo>
                  <a:pt x="3494287" y="679210"/>
                  <a:pt x="3495375" y="674551"/>
                  <a:pt x="3483162" y="677178"/>
                </a:cubicBezTo>
                <a:cubicBezTo>
                  <a:pt x="3480983" y="686495"/>
                  <a:pt x="3479895" y="691156"/>
                  <a:pt x="3479895" y="691156"/>
                </a:cubicBezTo>
                <a:cubicBezTo>
                  <a:pt x="3480983" y="686495"/>
                  <a:pt x="3470943" y="679807"/>
                  <a:pt x="3472034" y="675147"/>
                </a:cubicBezTo>
                <a:cubicBezTo>
                  <a:pt x="3484250" y="672520"/>
                  <a:pt x="3486428" y="663203"/>
                  <a:pt x="3488606" y="653887"/>
                </a:cubicBezTo>
                <a:cubicBezTo>
                  <a:pt x="3488606" y="653887"/>
                  <a:pt x="3488606" y="653887"/>
                  <a:pt x="3489694" y="649228"/>
                </a:cubicBezTo>
                <a:cubicBezTo>
                  <a:pt x="3488606" y="653887"/>
                  <a:pt x="3489694" y="649228"/>
                  <a:pt x="3478568" y="647197"/>
                </a:cubicBezTo>
                <a:cubicBezTo>
                  <a:pt x="3477477" y="651855"/>
                  <a:pt x="3475300" y="661172"/>
                  <a:pt x="3475300" y="661172"/>
                </a:cubicBezTo>
                <a:cubicBezTo>
                  <a:pt x="3476389" y="656514"/>
                  <a:pt x="3464176" y="659141"/>
                  <a:pt x="3465263" y="654483"/>
                </a:cubicBezTo>
                <a:cubicBezTo>
                  <a:pt x="3464176" y="659141"/>
                  <a:pt x="3463086" y="663799"/>
                  <a:pt x="3451958" y="661768"/>
                </a:cubicBezTo>
                <a:lnTo>
                  <a:pt x="3450869" y="666427"/>
                </a:lnTo>
                <a:cubicBezTo>
                  <a:pt x="3450869" y="666427"/>
                  <a:pt x="3450869" y="666427"/>
                  <a:pt x="3449780" y="671086"/>
                </a:cubicBezTo>
                <a:cubicBezTo>
                  <a:pt x="3448690" y="675744"/>
                  <a:pt x="3448690" y="675744"/>
                  <a:pt x="3448690" y="675744"/>
                </a:cubicBezTo>
                <a:cubicBezTo>
                  <a:pt x="3448690" y="675744"/>
                  <a:pt x="3437566" y="673714"/>
                  <a:pt x="3438655" y="669055"/>
                </a:cubicBezTo>
                <a:cubicBezTo>
                  <a:pt x="3438655" y="669055"/>
                  <a:pt x="3440832" y="659738"/>
                  <a:pt x="3441921" y="655079"/>
                </a:cubicBezTo>
                <a:cubicBezTo>
                  <a:pt x="3441921" y="655079"/>
                  <a:pt x="3440832" y="659738"/>
                  <a:pt x="3429705" y="657707"/>
                </a:cubicBezTo>
                <a:cubicBezTo>
                  <a:pt x="3432972" y="643730"/>
                  <a:pt x="3436237" y="629756"/>
                  <a:pt x="3446277" y="636445"/>
                </a:cubicBezTo>
                <a:cubicBezTo>
                  <a:pt x="3448454" y="627129"/>
                  <a:pt x="3448454" y="627129"/>
                  <a:pt x="3449543" y="622470"/>
                </a:cubicBezTo>
                <a:cubicBezTo>
                  <a:pt x="3438416" y="620439"/>
                  <a:pt x="3438416" y="620439"/>
                  <a:pt x="3437326" y="625097"/>
                </a:cubicBezTo>
                <a:cubicBezTo>
                  <a:pt x="3438416" y="620439"/>
                  <a:pt x="3426198" y="623066"/>
                  <a:pt x="3426198" y="623066"/>
                </a:cubicBezTo>
                <a:cubicBezTo>
                  <a:pt x="3426198" y="623066"/>
                  <a:pt x="3427288" y="618408"/>
                  <a:pt x="3428376" y="613749"/>
                </a:cubicBezTo>
                <a:cubicBezTo>
                  <a:pt x="3417251" y="611718"/>
                  <a:pt x="3417251" y="611718"/>
                  <a:pt x="3417251" y="611718"/>
                </a:cubicBezTo>
                <a:cubicBezTo>
                  <a:pt x="3418339" y="607060"/>
                  <a:pt x="3419429" y="602401"/>
                  <a:pt x="3420519" y="597743"/>
                </a:cubicBezTo>
                <a:cubicBezTo>
                  <a:pt x="3421606" y="593085"/>
                  <a:pt x="3423785" y="583767"/>
                  <a:pt x="3424874" y="579109"/>
                </a:cubicBezTo>
                <a:cubicBezTo>
                  <a:pt x="3425962" y="574449"/>
                  <a:pt x="3425962" y="574449"/>
                  <a:pt x="3425962" y="574449"/>
                </a:cubicBezTo>
                <a:cubicBezTo>
                  <a:pt x="3414834" y="572419"/>
                  <a:pt x="3414834" y="572419"/>
                  <a:pt x="3414834" y="572419"/>
                </a:cubicBezTo>
                <a:cubicBezTo>
                  <a:pt x="3415924" y="567761"/>
                  <a:pt x="3414834" y="572419"/>
                  <a:pt x="3415924" y="567761"/>
                </a:cubicBezTo>
                <a:cubicBezTo>
                  <a:pt x="3414834" y="572419"/>
                  <a:pt x="3413746" y="577078"/>
                  <a:pt x="3401530" y="579705"/>
                </a:cubicBezTo>
                <a:cubicBezTo>
                  <a:pt x="3411568" y="586394"/>
                  <a:pt x="3410479" y="591053"/>
                  <a:pt x="3408300" y="600371"/>
                </a:cubicBezTo>
                <a:cubicBezTo>
                  <a:pt x="3398265" y="593680"/>
                  <a:pt x="3396087" y="602997"/>
                  <a:pt x="3394998" y="607657"/>
                </a:cubicBezTo>
                <a:cubicBezTo>
                  <a:pt x="3394998" y="607657"/>
                  <a:pt x="3396087" y="602997"/>
                  <a:pt x="3396087" y="602997"/>
                </a:cubicBezTo>
                <a:cubicBezTo>
                  <a:pt x="3383870" y="605626"/>
                  <a:pt x="3382781" y="610284"/>
                  <a:pt x="3382781" y="610284"/>
                </a:cubicBezTo>
                <a:cubicBezTo>
                  <a:pt x="3382781" y="610284"/>
                  <a:pt x="3384959" y="600966"/>
                  <a:pt x="3374921" y="594278"/>
                </a:cubicBezTo>
                <a:cubicBezTo>
                  <a:pt x="3374921" y="594278"/>
                  <a:pt x="3373834" y="598936"/>
                  <a:pt x="3373834" y="598936"/>
                </a:cubicBezTo>
                <a:cubicBezTo>
                  <a:pt x="3361615" y="601564"/>
                  <a:pt x="3359439" y="610880"/>
                  <a:pt x="3356172" y="624856"/>
                </a:cubicBezTo>
                <a:cubicBezTo>
                  <a:pt x="3356172" y="624856"/>
                  <a:pt x="3353995" y="634174"/>
                  <a:pt x="3352905" y="638833"/>
                </a:cubicBezTo>
                <a:cubicBezTo>
                  <a:pt x="3351816" y="643490"/>
                  <a:pt x="3348550" y="657467"/>
                  <a:pt x="3347462" y="662124"/>
                </a:cubicBezTo>
                <a:cubicBezTo>
                  <a:pt x="3359678" y="659498"/>
                  <a:pt x="3351816" y="643490"/>
                  <a:pt x="3364035" y="640863"/>
                </a:cubicBezTo>
                <a:cubicBezTo>
                  <a:pt x="3362944" y="645520"/>
                  <a:pt x="3362944" y="645520"/>
                  <a:pt x="3362944" y="645520"/>
                </a:cubicBezTo>
                <a:cubicBezTo>
                  <a:pt x="3361854" y="650180"/>
                  <a:pt x="3360767" y="654838"/>
                  <a:pt x="3358590" y="664155"/>
                </a:cubicBezTo>
                <a:cubicBezTo>
                  <a:pt x="3354232" y="682788"/>
                  <a:pt x="3353145" y="687448"/>
                  <a:pt x="3349879" y="701424"/>
                </a:cubicBezTo>
                <a:cubicBezTo>
                  <a:pt x="3348789" y="706082"/>
                  <a:pt x="3337661" y="704051"/>
                  <a:pt x="3336572" y="708711"/>
                </a:cubicBezTo>
                <a:cubicBezTo>
                  <a:pt x="3346612" y="715399"/>
                  <a:pt x="3345521" y="720058"/>
                  <a:pt x="3344433" y="724716"/>
                </a:cubicBezTo>
                <a:cubicBezTo>
                  <a:pt x="3345521" y="720058"/>
                  <a:pt x="3346612" y="715399"/>
                  <a:pt x="3357738" y="717430"/>
                </a:cubicBezTo>
                <a:cubicBezTo>
                  <a:pt x="3355560" y="726748"/>
                  <a:pt x="3342256" y="734035"/>
                  <a:pt x="3341167" y="738692"/>
                </a:cubicBezTo>
                <a:lnTo>
                  <a:pt x="3344167" y="747858"/>
                </a:lnTo>
                <a:lnTo>
                  <a:pt x="3339097" y="746932"/>
                </a:lnTo>
                <a:lnTo>
                  <a:pt x="3341263" y="737668"/>
                </a:lnTo>
                <a:cubicBezTo>
                  <a:pt x="3341263" y="737668"/>
                  <a:pt x="3330490" y="730872"/>
                  <a:pt x="3331573" y="726239"/>
                </a:cubicBezTo>
                <a:cubicBezTo>
                  <a:pt x="3330490" y="730872"/>
                  <a:pt x="3330490" y="730872"/>
                  <a:pt x="3330490" y="730872"/>
                </a:cubicBezTo>
                <a:cubicBezTo>
                  <a:pt x="3328327" y="740136"/>
                  <a:pt x="3328327" y="740136"/>
                  <a:pt x="3339097" y="746933"/>
                </a:cubicBezTo>
                <a:lnTo>
                  <a:pt x="3336736" y="757039"/>
                </a:lnTo>
                <a:lnTo>
                  <a:pt x="3347840" y="759065"/>
                </a:lnTo>
                <a:lnTo>
                  <a:pt x="3347936" y="759358"/>
                </a:lnTo>
                <a:lnTo>
                  <a:pt x="3347999" y="759094"/>
                </a:lnTo>
                <a:lnTo>
                  <a:pt x="3348591" y="759203"/>
                </a:lnTo>
                <a:lnTo>
                  <a:pt x="3350591" y="750643"/>
                </a:lnTo>
                <a:lnTo>
                  <a:pt x="3359066" y="761388"/>
                </a:lnTo>
                <a:cubicBezTo>
                  <a:pt x="3357976" y="766047"/>
                  <a:pt x="3359066" y="761388"/>
                  <a:pt x="3357976" y="766047"/>
                </a:cubicBezTo>
                <a:lnTo>
                  <a:pt x="3353620" y="784682"/>
                </a:lnTo>
                <a:cubicBezTo>
                  <a:pt x="3342493" y="782650"/>
                  <a:pt x="3341404" y="787308"/>
                  <a:pt x="3340316" y="791968"/>
                </a:cubicBezTo>
                <a:cubicBezTo>
                  <a:pt x="3340316" y="791968"/>
                  <a:pt x="3351442" y="793998"/>
                  <a:pt x="3350354" y="798656"/>
                </a:cubicBezTo>
                <a:cubicBezTo>
                  <a:pt x="3350354" y="798656"/>
                  <a:pt x="3339226" y="796626"/>
                  <a:pt x="3339226" y="796626"/>
                </a:cubicBezTo>
                <a:cubicBezTo>
                  <a:pt x="3338136" y="801284"/>
                  <a:pt x="3337047" y="805942"/>
                  <a:pt x="3337047" y="805942"/>
                </a:cubicBezTo>
                <a:cubicBezTo>
                  <a:pt x="3337047" y="805942"/>
                  <a:pt x="3339226" y="796626"/>
                  <a:pt x="3329188" y="789936"/>
                </a:cubicBezTo>
                <a:cubicBezTo>
                  <a:pt x="3328101" y="794595"/>
                  <a:pt x="3328101" y="794595"/>
                  <a:pt x="3327010" y="799253"/>
                </a:cubicBezTo>
                <a:cubicBezTo>
                  <a:pt x="3316973" y="792564"/>
                  <a:pt x="3318062" y="787906"/>
                  <a:pt x="3318062" y="787906"/>
                </a:cubicBezTo>
                <a:lnTo>
                  <a:pt x="3309350" y="825173"/>
                </a:lnTo>
                <a:cubicBezTo>
                  <a:pt x="3320478" y="827205"/>
                  <a:pt x="3332692" y="824576"/>
                  <a:pt x="3330514" y="833893"/>
                </a:cubicBezTo>
                <a:cubicBezTo>
                  <a:pt x="3331603" y="829235"/>
                  <a:pt x="3332692" y="824576"/>
                  <a:pt x="3332692" y="824576"/>
                </a:cubicBezTo>
                <a:cubicBezTo>
                  <a:pt x="3344909" y="821949"/>
                  <a:pt x="3339464" y="845243"/>
                  <a:pt x="3336198" y="859217"/>
                </a:cubicBezTo>
                <a:cubicBezTo>
                  <a:pt x="3336198" y="859217"/>
                  <a:pt x="3336198" y="859217"/>
                  <a:pt x="3325070" y="857187"/>
                </a:cubicBezTo>
                <a:cubicBezTo>
                  <a:pt x="3325070" y="857187"/>
                  <a:pt x="3326159" y="852527"/>
                  <a:pt x="3326159" y="852527"/>
                </a:cubicBezTo>
                <a:cubicBezTo>
                  <a:pt x="3327247" y="847869"/>
                  <a:pt x="3338376" y="849901"/>
                  <a:pt x="3328337" y="843212"/>
                </a:cubicBezTo>
                <a:cubicBezTo>
                  <a:pt x="3327247" y="847869"/>
                  <a:pt x="3317212" y="841181"/>
                  <a:pt x="3315034" y="850497"/>
                </a:cubicBezTo>
                <a:cubicBezTo>
                  <a:pt x="3317212" y="841181"/>
                  <a:pt x="3319389" y="831864"/>
                  <a:pt x="3319389" y="831864"/>
                </a:cubicBezTo>
                <a:cubicBezTo>
                  <a:pt x="3316121" y="845839"/>
                  <a:pt x="3301728" y="857783"/>
                  <a:pt x="3308500" y="878449"/>
                </a:cubicBezTo>
                <a:cubicBezTo>
                  <a:pt x="3309589" y="873790"/>
                  <a:pt x="3312856" y="859813"/>
                  <a:pt x="3313944" y="855155"/>
                </a:cubicBezTo>
                <a:cubicBezTo>
                  <a:pt x="3312856" y="859813"/>
                  <a:pt x="3323981" y="861845"/>
                  <a:pt x="3323981" y="861845"/>
                </a:cubicBezTo>
                <a:cubicBezTo>
                  <a:pt x="3321804" y="871161"/>
                  <a:pt x="3321804" y="871161"/>
                  <a:pt x="3319626" y="880479"/>
                </a:cubicBezTo>
                <a:cubicBezTo>
                  <a:pt x="3319626" y="880479"/>
                  <a:pt x="3318536" y="885138"/>
                  <a:pt x="3317448" y="889796"/>
                </a:cubicBezTo>
                <a:cubicBezTo>
                  <a:pt x="3315270" y="899115"/>
                  <a:pt x="3315270" y="899115"/>
                  <a:pt x="3312004" y="913089"/>
                </a:cubicBezTo>
                <a:cubicBezTo>
                  <a:pt x="3312004" y="913089"/>
                  <a:pt x="3300878" y="911059"/>
                  <a:pt x="3299790" y="915716"/>
                </a:cubicBezTo>
                <a:cubicBezTo>
                  <a:pt x="3298702" y="920375"/>
                  <a:pt x="3295432" y="934352"/>
                  <a:pt x="3294344" y="939010"/>
                </a:cubicBezTo>
                <a:cubicBezTo>
                  <a:pt x="3307648" y="931723"/>
                  <a:pt x="3310914" y="917747"/>
                  <a:pt x="3325311" y="905802"/>
                </a:cubicBezTo>
                <a:cubicBezTo>
                  <a:pt x="3323132" y="915120"/>
                  <a:pt x="3324220" y="910462"/>
                  <a:pt x="3323132" y="915120"/>
                </a:cubicBezTo>
                <a:cubicBezTo>
                  <a:pt x="3323132" y="915120"/>
                  <a:pt x="3334257" y="917151"/>
                  <a:pt x="3336434" y="907834"/>
                </a:cubicBezTo>
                <a:cubicBezTo>
                  <a:pt x="3325311" y="905802"/>
                  <a:pt x="3326398" y="901145"/>
                  <a:pt x="3328576" y="891827"/>
                </a:cubicBezTo>
                <a:cubicBezTo>
                  <a:pt x="3339700" y="893859"/>
                  <a:pt x="3329665" y="887168"/>
                  <a:pt x="3340789" y="889199"/>
                </a:cubicBezTo>
                <a:cubicBezTo>
                  <a:pt x="3340789" y="889199"/>
                  <a:pt x="3338612" y="898518"/>
                  <a:pt x="3337524" y="903175"/>
                </a:cubicBezTo>
                <a:cubicBezTo>
                  <a:pt x="3349741" y="900548"/>
                  <a:pt x="3350829" y="895890"/>
                  <a:pt x="3350829" y="895890"/>
                </a:cubicBezTo>
                <a:cubicBezTo>
                  <a:pt x="3353006" y="886572"/>
                  <a:pt x="3340789" y="889199"/>
                  <a:pt x="3342968" y="879883"/>
                </a:cubicBezTo>
                <a:cubicBezTo>
                  <a:pt x="3348531" y="880900"/>
                  <a:pt x="3353823" y="883079"/>
                  <a:pt x="3357997" y="883840"/>
                </a:cubicBezTo>
                <a:lnTo>
                  <a:pt x="3358294" y="883826"/>
                </a:lnTo>
                <a:lnTo>
                  <a:pt x="3356324" y="884832"/>
                </a:lnTo>
                <a:cubicBezTo>
                  <a:pt x="3356324" y="884832"/>
                  <a:pt x="3356300" y="886461"/>
                  <a:pt x="3356276" y="888090"/>
                </a:cubicBezTo>
                <a:cubicBezTo>
                  <a:pt x="3351179" y="891339"/>
                  <a:pt x="3351156" y="892967"/>
                  <a:pt x="3351107" y="896225"/>
                </a:cubicBezTo>
                <a:cubicBezTo>
                  <a:pt x="3356152" y="896232"/>
                  <a:pt x="3356152" y="896232"/>
                  <a:pt x="3356152" y="896232"/>
                </a:cubicBezTo>
                <a:lnTo>
                  <a:pt x="3366603" y="897375"/>
                </a:lnTo>
                <a:lnTo>
                  <a:pt x="3365582" y="901010"/>
                </a:lnTo>
                <a:lnTo>
                  <a:pt x="3360940" y="910806"/>
                </a:lnTo>
                <a:lnTo>
                  <a:pt x="3360370" y="909524"/>
                </a:lnTo>
                <a:lnTo>
                  <a:pt x="3359154" y="909898"/>
                </a:lnTo>
                <a:lnTo>
                  <a:pt x="3359777" y="907238"/>
                </a:lnTo>
                <a:cubicBezTo>
                  <a:pt x="3348651" y="905207"/>
                  <a:pt x="3347563" y="909865"/>
                  <a:pt x="3347563" y="909865"/>
                </a:cubicBezTo>
                <a:cubicBezTo>
                  <a:pt x="3344296" y="923840"/>
                  <a:pt x="3343207" y="928500"/>
                  <a:pt x="3342118" y="933158"/>
                </a:cubicBezTo>
                <a:cubicBezTo>
                  <a:pt x="3353244" y="935187"/>
                  <a:pt x="3354333" y="930530"/>
                  <a:pt x="3354333" y="930530"/>
                </a:cubicBezTo>
                <a:lnTo>
                  <a:pt x="3357044" y="942610"/>
                </a:lnTo>
                <a:lnTo>
                  <a:pt x="3350351" y="946715"/>
                </a:lnTo>
                <a:cubicBezTo>
                  <a:pt x="3355397" y="946723"/>
                  <a:pt x="3355372" y="948351"/>
                  <a:pt x="3355372" y="948351"/>
                </a:cubicBezTo>
                <a:cubicBezTo>
                  <a:pt x="3355348" y="949980"/>
                  <a:pt x="3355348" y="949980"/>
                  <a:pt x="3355348" y="949980"/>
                </a:cubicBezTo>
                <a:cubicBezTo>
                  <a:pt x="3355348" y="949980"/>
                  <a:pt x="3355348" y="949980"/>
                  <a:pt x="3355979" y="949981"/>
                </a:cubicBezTo>
                <a:lnTo>
                  <a:pt x="3358699" y="949986"/>
                </a:lnTo>
                <a:lnTo>
                  <a:pt x="3360015" y="955853"/>
                </a:lnTo>
                <a:lnTo>
                  <a:pt x="3359864" y="956502"/>
                </a:lnTo>
                <a:lnTo>
                  <a:pt x="3355882" y="956496"/>
                </a:lnTo>
                <a:cubicBezTo>
                  <a:pt x="3355250" y="956496"/>
                  <a:pt x="3355250" y="956496"/>
                  <a:pt x="3355250" y="956496"/>
                </a:cubicBezTo>
                <a:cubicBezTo>
                  <a:pt x="3355227" y="958124"/>
                  <a:pt x="3355227" y="958124"/>
                  <a:pt x="3355227" y="958124"/>
                </a:cubicBezTo>
                <a:lnTo>
                  <a:pt x="3359482" y="958130"/>
                </a:lnTo>
                <a:lnTo>
                  <a:pt x="3358309" y="963158"/>
                </a:lnTo>
                <a:lnTo>
                  <a:pt x="3357649" y="964847"/>
                </a:lnTo>
                <a:cubicBezTo>
                  <a:pt x="3357616" y="967085"/>
                  <a:pt x="3357579" y="969529"/>
                  <a:pt x="3355008" y="972782"/>
                </a:cubicBezTo>
                <a:lnTo>
                  <a:pt x="3355462" y="975334"/>
                </a:lnTo>
                <a:lnTo>
                  <a:pt x="3353904" y="981999"/>
                </a:lnTo>
                <a:lnTo>
                  <a:pt x="3352657" y="982220"/>
                </a:lnTo>
                <a:cubicBezTo>
                  <a:pt x="3350110" y="983795"/>
                  <a:pt x="3351331" y="986494"/>
                  <a:pt x="3351302" y="988479"/>
                </a:cubicBezTo>
                <a:lnTo>
                  <a:pt x="3350734" y="989258"/>
                </a:lnTo>
                <a:lnTo>
                  <a:pt x="3347745" y="990687"/>
                </a:lnTo>
                <a:lnTo>
                  <a:pt x="3345276" y="990684"/>
                </a:lnTo>
                <a:cubicBezTo>
                  <a:pt x="3344644" y="990683"/>
                  <a:pt x="3344644" y="990683"/>
                  <a:pt x="3344644" y="990683"/>
                </a:cubicBezTo>
                <a:cubicBezTo>
                  <a:pt x="3344644" y="990683"/>
                  <a:pt x="3344620" y="992311"/>
                  <a:pt x="3344620" y="992311"/>
                </a:cubicBezTo>
                <a:lnTo>
                  <a:pt x="3346783" y="992315"/>
                </a:lnTo>
                <a:lnTo>
                  <a:pt x="3346588" y="994690"/>
                </a:lnTo>
                <a:cubicBezTo>
                  <a:pt x="3347433" y="997273"/>
                  <a:pt x="3349672" y="1000110"/>
                  <a:pt x="3349127" y="1002439"/>
                </a:cubicBezTo>
                <a:cubicBezTo>
                  <a:pt x="3338000" y="1000408"/>
                  <a:pt x="3338000" y="1000408"/>
                  <a:pt x="3338000" y="1000408"/>
                </a:cubicBezTo>
                <a:cubicBezTo>
                  <a:pt x="3336911" y="1005067"/>
                  <a:pt x="3335821" y="1009725"/>
                  <a:pt x="3334733" y="1014384"/>
                </a:cubicBezTo>
                <a:cubicBezTo>
                  <a:pt x="3334733" y="1014384"/>
                  <a:pt x="3336911" y="1005067"/>
                  <a:pt x="3326873" y="998376"/>
                </a:cubicBezTo>
                <a:cubicBezTo>
                  <a:pt x="3325785" y="1003036"/>
                  <a:pt x="3325785" y="1003036"/>
                  <a:pt x="3325785" y="1003036"/>
                </a:cubicBezTo>
                <a:cubicBezTo>
                  <a:pt x="3315746" y="996345"/>
                  <a:pt x="3313568" y="1005663"/>
                  <a:pt x="3312480" y="1010321"/>
                </a:cubicBezTo>
                <a:cubicBezTo>
                  <a:pt x="3314657" y="1001004"/>
                  <a:pt x="3302443" y="1003632"/>
                  <a:pt x="3303531" y="998974"/>
                </a:cubicBezTo>
                <a:lnTo>
                  <a:pt x="3302443" y="1003632"/>
                </a:lnTo>
                <a:cubicBezTo>
                  <a:pt x="3302443" y="1003632"/>
                  <a:pt x="3290225" y="1006260"/>
                  <a:pt x="3288047" y="1015577"/>
                </a:cubicBezTo>
                <a:cubicBezTo>
                  <a:pt x="3288047" y="1015577"/>
                  <a:pt x="3289138" y="1010918"/>
                  <a:pt x="3289138" y="1010918"/>
                </a:cubicBezTo>
                <a:cubicBezTo>
                  <a:pt x="3289138" y="1010918"/>
                  <a:pt x="3289138" y="1010918"/>
                  <a:pt x="3278011" y="1008887"/>
                </a:cubicBezTo>
                <a:cubicBezTo>
                  <a:pt x="3290225" y="1006260"/>
                  <a:pt x="3292404" y="996943"/>
                  <a:pt x="3281278" y="994912"/>
                </a:cubicBezTo>
                <a:lnTo>
                  <a:pt x="3288900" y="962303"/>
                </a:lnTo>
                <a:cubicBezTo>
                  <a:pt x="3276683" y="964930"/>
                  <a:pt x="3274505" y="974247"/>
                  <a:pt x="3274505" y="974247"/>
                </a:cubicBezTo>
                <a:cubicBezTo>
                  <a:pt x="3274505" y="974247"/>
                  <a:pt x="3273416" y="978905"/>
                  <a:pt x="3271240" y="988221"/>
                </a:cubicBezTo>
                <a:cubicBezTo>
                  <a:pt x="3271240" y="988221"/>
                  <a:pt x="3270151" y="992881"/>
                  <a:pt x="3257936" y="995508"/>
                </a:cubicBezTo>
                <a:cubicBezTo>
                  <a:pt x="3256847" y="1000168"/>
                  <a:pt x="3266884" y="1006857"/>
                  <a:pt x="3265793" y="1011515"/>
                </a:cubicBezTo>
                <a:cubicBezTo>
                  <a:pt x="3264706" y="1016173"/>
                  <a:pt x="3260351" y="1034808"/>
                  <a:pt x="3248135" y="1037435"/>
                </a:cubicBezTo>
                <a:cubicBezTo>
                  <a:pt x="3249225" y="1032778"/>
                  <a:pt x="3250313" y="1028119"/>
                  <a:pt x="3240275" y="1021429"/>
                </a:cubicBezTo>
                <a:cubicBezTo>
                  <a:pt x="3238096" y="1030746"/>
                  <a:pt x="3248135" y="1037435"/>
                  <a:pt x="3244870" y="1051411"/>
                </a:cubicBezTo>
                <a:cubicBezTo>
                  <a:pt x="3255995" y="1053441"/>
                  <a:pt x="3237246" y="1084021"/>
                  <a:pt x="3235069" y="1093338"/>
                </a:cubicBezTo>
                <a:cubicBezTo>
                  <a:pt x="3233981" y="1097997"/>
                  <a:pt x="3230714" y="1111973"/>
                  <a:pt x="3228536" y="1121290"/>
                </a:cubicBezTo>
                <a:cubicBezTo>
                  <a:pt x="3227448" y="1125948"/>
                  <a:pt x="3227448" y="1125948"/>
                  <a:pt x="3227448" y="1125948"/>
                </a:cubicBezTo>
                <a:cubicBezTo>
                  <a:pt x="3227448" y="1125948"/>
                  <a:pt x="3225269" y="1135265"/>
                  <a:pt x="3225269" y="1135265"/>
                </a:cubicBezTo>
                <a:cubicBezTo>
                  <a:pt x="3214141" y="1133233"/>
                  <a:pt x="3227448" y="1125948"/>
                  <a:pt x="3216318" y="1123917"/>
                </a:cubicBezTo>
                <a:cubicBezTo>
                  <a:pt x="3213052" y="1137893"/>
                  <a:pt x="3210876" y="1147210"/>
                  <a:pt x="3207607" y="1161185"/>
                </a:cubicBezTo>
                <a:cubicBezTo>
                  <a:pt x="3197569" y="1154495"/>
                  <a:pt x="3197569" y="1154495"/>
                  <a:pt x="3198657" y="1149837"/>
                </a:cubicBezTo>
                <a:cubicBezTo>
                  <a:pt x="3210876" y="1147210"/>
                  <a:pt x="3204103" y="1126544"/>
                  <a:pt x="3207370" y="1112568"/>
                </a:cubicBezTo>
                <a:cubicBezTo>
                  <a:pt x="3208458" y="1107909"/>
                  <a:pt x="3208458" y="1107909"/>
                  <a:pt x="3209545" y="1103251"/>
                </a:cubicBezTo>
                <a:cubicBezTo>
                  <a:pt x="3211724" y="1093934"/>
                  <a:pt x="3212813" y="1089276"/>
                  <a:pt x="3214990" y="1079958"/>
                </a:cubicBezTo>
                <a:cubicBezTo>
                  <a:pt x="3203866" y="1077928"/>
                  <a:pt x="3203866" y="1077928"/>
                  <a:pt x="3204954" y="1073269"/>
                </a:cubicBezTo>
                <a:lnTo>
                  <a:pt x="3210398" y="1049977"/>
                </a:lnTo>
                <a:lnTo>
                  <a:pt x="3212576" y="1040660"/>
                </a:lnTo>
                <a:lnTo>
                  <a:pt x="3207241" y="1045972"/>
                </a:lnTo>
                <a:lnTo>
                  <a:pt x="3201449" y="1038628"/>
                </a:lnTo>
                <a:cubicBezTo>
                  <a:pt x="3200361" y="1043287"/>
                  <a:pt x="3200361" y="1043287"/>
                  <a:pt x="3199271" y="1047945"/>
                </a:cubicBezTo>
                <a:cubicBezTo>
                  <a:pt x="3198183" y="1052603"/>
                  <a:pt x="3198183" y="1052603"/>
                  <a:pt x="3196005" y="1061921"/>
                </a:cubicBezTo>
                <a:cubicBezTo>
                  <a:pt x="3197093" y="1057263"/>
                  <a:pt x="3189234" y="1041256"/>
                  <a:pt x="3192500" y="1027280"/>
                </a:cubicBezTo>
                <a:cubicBezTo>
                  <a:pt x="3192500" y="1027280"/>
                  <a:pt x="3192500" y="1027280"/>
                  <a:pt x="3191412" y="1031940"/>
                </a:cubicBezTo>
                <a:cubicBezTo>
                  <a:pt x="3188146" y="1045915"/>
                  <a:pt x="3183790" y="1064549"/>
                  <a:pt x="3179435" y="1083183"/>
                </a:cubicBezTo>
                <a:cubicBezTo>
                  <a:pt x="3179435" y="1083183"/>
                  <a:pt x="3180523" y="1078525"/>
                  <a:pt x="3191648" y="1080556"/>
                </a:cubicBezTo>
                <a:cubicBezTo>
                  <a:pt x="3188381" y="1094531"/>
                  <a:pt x="3184028" y="1113165"/>
                  <a:pt x="3178582" y="1136458"/>
                </a:cubicBezTo>
                <a:cubicBezTo>
                  <a:pt x="3176404" y="1145775"/>
                  <a:pt x="3174226" y="1155092"/>
                  <a:pt x="3173139" y="1159750"/>
                </a:cubicBezTo>
                <a:cubicBezTo>
                  <a:pt x="3162013" y="1157720"/>
                  <a:pt x="3163101" y="1153063"/>
                  <a:pt x="3163101" y="1153063"/>
                </a:cubicBezTo>
                <a:cubicBezTo>
                  <a:pt x="3160923" y="1162379"/>
                  <a:pt x="3160923" y="1162379"/>
                  <a:pt x="3148706" y="1165006"/>
                </a:cubicBezTo>
                <a:cubicBezTo>
                  <a:pt x="3149794" y="1160347"/>
                  <a:pt x="3153062" y="1146371"/>
                  <a:pt x="3164190" y="1148402"/>
                </a:cubicBezTo>
                <a:cubicBezTo>
                  <a:pt x="3166369" y="1139086"/>
                  <a:pt x="3168545" y="1129770"/>
                  <a:pt x="3159596" y="1118421"/>
                </a:cubicBezTo>
                <a:cubicBezTo>
                  <a:pt x="3160139" y="1116092"/>
                  <a:pt x="3163739" y="1113105"/>
                  <a:pt x="3165811" y="1110448"/>
                </a:cubicBezTo>
                <a:cubicBezTo>
                  <a:pt x="3167883" y="1107791"/>
                  <a:pt x="3168427" y="1105460"/>
                  <a:pt x="3162862" y="1104444"/>
                </a:cubicBezTo>
                <a:cubicBezTo>
                  <a:pt x="3161774" y="1109104"/>
                  <a:pt x="3159596" y="1118421"/>
                  <a:pt x="3159596" y="1118421"/>
                </a:cubicBezTo>
                <a:cubicBezTo>
                  <a:pt x="3161774" y="1109104"/>
                  <a:pt x="3150648" y="1107073"/>
                  <a:pt x="3151736" y="1102414"/>
                </a:cubicBezTo>
                <a:lnTo>
                  <a:pt x="3150648" y="1107073"/>
                </a:lnTo>
                <a:cubicBezTo>
                  <a:pt x="3138430" y="1109700"/>
                  <a:pt x="3137342" y="1114359"/>
                  <a:pt x="3136253" y="1119016"/>
                </a:cubicBezTo>
                <a:cubicBezTo>
                  <a:pt x="3125127" y="1116986"/>
                  <a:pt x="3128396" y="1103011"/>
                  <a:pt x="3131661" y="1089036"/>
                </a:cubicBezTo>
                <a:cubicBezTo>
                  <a:pt x="3142786" y="1091066"/>
                  <a:pt x="3142786" y="1091066"/>
                  <a:pt x="3143874" y="1086407"/>
                </a:cubicBezTo>
                <a:cubicBezTo>
                  <a:pt x="3143874" y="1086407"/>
                  <a:pt x="3143874" y="1086407"/>
                  <a:pt x="3142786" y="1091066"/>
                </a:cubicBezTo>
                <a:cubicBezTo>
                  <a:pt x="3155004" y="1088438"/>
                  <a:pt x="3152825" y="1097755"/>
                  <a:pt x="3152825" y="1097755"/>
                </a:cubicBezTo>
                <a:cubicBezTo>
                  <a:pt x="3157181" y="1079121"/>
                  <a:pt x="3163714" y="1051171"/>
                  <a:pt x="3175929" y="1048542"/>
                </a:cubicBezTo>
                <a:cubicBezTo>
                  <a:pt x="3178106" y="1039225"/>
                  <a:pt x="3165892" y="1041853"/>
                  <a:pt x="3168069" y="1032535"/>
                </a:cubicBezTo>
                <a:cubicBezTo>
                  <a:pt x="3158031" y="1025848"/>
                  <a:pt x="3171337" y="1018561"/>
                  <a:pt x="3161297" y="1011869"/>
                </a:cubicBezTo>
                <a:cubicBezTo>
                  <a:pt x="3161297" y="1011869"/>
                  <a:pt x="3160210" y="1016530"/>
                  <a:pt x="3160210" y="1016530"/>
                </a:cubicBezTo>
                <a:cubicBezTo>
                  <a:pt x="3159119" y="1021187"/>
                  <a:pt x="3158031" y="1025848"/>
                  <a:pt x="3154765" y="1039823"/>
                </a:cubicBezTo>
                <a:cubicBezTo>
                  <a:pt x="3154765" y="1039823"/>
                  <a:pt x="3154765" y="1039823"/>
                  <a:pt x="3153675" y="1044479"/>
                </a:cubicBezTo>
                <a:cubicBezTo>
                  <a:pt x="3151499" y="1053797"/>
                  <a:pt x="3151499" y="1053797"/>
                  <a:pt x="3149320" y="1063115"/>
                </a:cubicBezTo>
                <a:cubicBezTo>
                  <a:pt x="3149320" y="1063115"/>
                  <a:pt x="3148231" y="1067772"/>
                  <a:pt x="3137107" y="1065742"/>
                </a:cubicBezTo>
                <a:cubicBezTo>
                  <a:pt x="3137107" y="1065742"/>
                  <a:pt x="3139283" y="1056426"/>
                  <a:pt x="3140372" y="1051766"/>
                </a:cubicBezTo>
                <a:cubicBezTo>
                  <a:pt x="3131422" y="1040419"/>
                  <a:pt x="3135778" y="1021785"/>
                  <a:pt x="3139045" y="1007809"/>
                </a:cubicBezTo>
                <a:cubicBezTo>
                  <a:pt x="3144489" y="984516"/>
                  <a:pt x="3142311" y="993833"/>
                  <a:pt x="3131184" y="991802"/>
                </a:cubicBezTo>
                <a:cubicBezTo>
                  <a:pt x="3144489" y="984516"/>
                  <a:pt x="3143399" y="989175"/>
                  <a:pt x="3144489" y="984516"/>
                </a:cubicBezTo>
                <a:cubicBezTo>
                  <a:pt x="3145577" y="979858"/>
                  <a:pt x="3147756" y="970540"/>
                  <a:pt x="3146666" y="975198"/>
                </a:cubicBezTo>
                <a:cubicBezTo>
                  <a:pt x="3149933" y="961223"/>
                  <a:pt x="3153200" y="947247"/>
                  <a:pt x="3155378" y="937931"/>
                </a:cubicBezTo>
                <a:cubicBezTo>
                  <a:pt x="3157556" y="928613"/>
                  <a:pt x="3161911" y="909979"/>
                  <a:pt x="3174127" y="907352"/>
                </a:cubicBezTo>
                <a:cubicBezTo>
                  <a:pt x="3164089" y="900662"/>
                  <a:pt x="3176306" y="898034"/>
                  <a:pt x="3166267" y="891345"/>
                </a:cubicBezTo>
                <a:cubicBezTo>
                  <a:pt x="3166267" y="891345"/>
                  <a:pt x="3167355" y="886687"/>
                  <a:pt x="3167355" y="886687"/>
                </a:cubicBezTo>
                <a:cubicBezTo>
                  <a:pt x="3181749" y="874743"/>
                  <a:pt x="3170622" y="872712"/>
                  <a:pt x="3173889" y="858735"/>
                </a:cubicBezTo>
                <a:cubicBezTo>
                  <a:pt x="3185018" y="860766"/>
                  <a:pt x="3185018" y="860766"/>
                  <a:pt x="3186105" y="856108"/>
                </a:cubicBezTo>
                <a:cubicBezTo>
                  <a:pt x="3187194" y="851451"/>
                  <a:pt x="3189372" y="842132"/>
                  <a:pt x="3190461" y="837474"/>
                </a:cubicBezTo>
                <a:lnTo>
                  <a:pt x="3191624" y="832493"/>
                </a:lnTo>
                <a:lnTo>
                  <a:pt x="3196896" y="835356"/>
                </a:lnTo>
                <a:cubicBezTo>
                  <a:pt x="3197045" y="834724"/>
                  <a:pt x="3197339" y="833461"/>
                  <a:pt x="3203268" y="834543"/>
                </a:cubicBezTo>
                <a:cubicBezTo>
                  <a:pt x="3203268" y="834543"/>
                  <a:pt x="3204448" y="829490"/>
                  <a:pt x="3204448" y="829490"/>
                </a:cubicBezTo>
                <a:lnTo>
                  <a:pt x="3191664" y="832324"/>
                </a:lnTo>
                <a:lnTo>
                  <a:pt x="3196362" y="812229"/>
                </a:lnTo>
                <a:lnTo>
                  <a:pt x="3206631" y="810083"/>
                </a:lnTo>
                <a:cubicBezTo>
                  <a:pt x="3206631" y="810083"/>
                  <a:pt x="3207718" y="805438"/>
                  <a:pt x="3207718" y="805438"/>
                </a:cubicBezTo>
                <a:lnTo>
                  <a:pt x="3208803" y="800790"/>
                </a:lnTo>
                <a:lnTo>
                  <a:pt x="3197632" y="806792"/>
                </a:lnTo>
                <a:lnTo>
                  <a:pt x="3198083" y="804864"/>
                </a:lnTo>
                <a:lnTo>
                  <a:pt x="3196722" y="807280"/>
                </a:lnTo>
                <a:lnTo>
                  <a:pt x="3195342" y="808023"/>
                </a:lnTo>
                <a:lnTo>
                  <a:pt x="3194658" y="810949"/>
                </a:lnTo>
                <a:lnTo>
                  <a:pt x="3178244" y="840102"/>
                </a:lnTo>
                <a:cubicBezTo>
                  <a:pt x="3179332" y="835443"/>
                  <a:pt x="3180423" y="830785"/>
                  <a:pt x="3182600" y="821467"/>
                </a:cubicBezTo>
                <a:cubicBezTo>
                  <a:pt x="3182600" y="821467"/>
                  <a:pt x="3184778" y="812151"/>
                  <a:pt x="3185866" y="807492"/>
                </a:cubicBezTo>
                <a:cubicBezTo>
                  <a:pt x="3186955" y="802833"/>
                  <a:pt x="3188044" y="798174"/>
                  <a:pt x="3190222" y="788858"/>
                </a:cubicBezTo>
                <a:cubicBezTo>
                  <a:pt x="3189132" y="793516"/>
                  <a:pt x="3188044" y="798174"/>
                  <a:pt x="3176916" y="796143"/>
                </a:cubicBezTo>
                <a:cubicBezTo>
                  <a:pt x="3178006" y="791484"/>
                  <a:pt x="3180183" y="782168"/>
                  <a:pt x="3169057" y="780138"/>
                </a:cubicBezTo>
                <a:lnTo>
                  <a:pt x="3174503" y="756844"/>
                </a:lnTo>
                <a:cubicBezTo>
                  <a:pt x="3174503" y="756844"/>
                  <a:pt x="3163375" y="754812"/>
                  <a:pt x="3164462" y="750154"/>
                </a:cubicBezTo>
                <a:cubicBezTo>
                  <a:pt x="3166639" y="740837"/>
                  <a:pt x="3167729" y="736180"/>
                  <a:pt x="3179946" y="733551"/>
                </a:cubicBezTo>
                <a:cubicBezTo>
                  <a:pt x="3169907" y="726862"/>
                  <a:pt x="3170996" y="722202"/>
                  <a:pt x="3172086" y="717544"/>
                </a:cubicBezTo>
                <a:cubicBezTo>
                  <a:pt x="3174264" y="708228"/>
                  <a:pt x="3178619" y="689593"/>
                  <a:pt x="3166404" y="692222"/>
                </a:cubicBezTo>
                <a:cubicBezTo>
                  <a:pt x="3163138" y="706197"/>
                  <a:pt x="3162048" y="710857"/>
                  <a:pt x="3149833" y="713483"/>
                </a:cubicBezTo>
                <a:cubicBezTo>
                  <a:pt x="3150921" y="708824"/>
                  <a:pt x="3139796" y="706794"/>
                  <a:pt x="3139796" y="706794"/>
                </a:cubicBezTo>
                <a:cubicBezTo>
                  <a:pt x="3137617" y="716111"/>
                  <a:pt x="3136530" y="720769"/>
                  <a:pt x="3135439" y="725427"/>
                </a:cubicBezTo>
                <a:cubicBezTo>
                  <a:pt x="3131084" y="744062"/>
                  <a:pt x="3117779" y="751348"/>
                  <a:pt x="3114512" y="765324"/>
                </a:cubicBezTo>
                <a:cubicBezTo>
                  <a:pt x="3112335" y="774640"/>
                  <a:pt x="3110156" y="783957"/>
                  <a:pt x="3099031" y="781926"/>
                </a:cubicBezTo>
                <a:cubicBezTo>
                  <a:pt x="3087902" y="779896"/>
                  <a:pt x="3101208" y="772610"/>
                  <a:pt x="3091170" y="765920"/>
                </a:cubicBezTo>
                <a:cubicBezTo>
                  <a:pt x="3104474" y="758635"/>
                  <a:pt x="3104474" y="758635"/>
                  <a:pt x="3117779" y="751348"/>
                </a:cubicBezTo>
                <a:cubicBezTo>
                  <a:pt x="3118867" y="746689"/>
                  <a:pt x="3107742" y="744658"/>
                  <a:pt x="3108830" y="740000"/>
                </a:cubicBezTo>
                <a:cubicBezTo>
                  <a:pt x="3114276" y="716708"/>
                  <a:pt x="3090934" y="717304"/>
                  <a:pt x="3094200" y="703328"/>
                </a:cubicBezTo>
                <a:cubicBezTo>
                  <a:pt x="3081983" y="705956"/>
                  <a:pt x="3081983" y="705956"/>
                  <a:pt x="3080895" y="710615"/>
                </a:cubicBezTo>
                <a:cubicBezTo>
                  <a:pt x="3086577" y="735939"/>
                  <a:pt x="3070006" y="757200"/>
                  <a:pt x="3065650" y="775834"/>
                </a:cubicBezTo>
                <a:cubicBezTo>
                  <a:pt x="3063473" y="785151"/>
                  <a:pt x="3062383" y="789809"/>
                  <a:pt x="3061294" y="794469"/>
                </a:cubicBezTo>
                <a:cubicBezTo>
                  <a:pt x="3046899" y="806412"/>
                  <a:pt x="3043634" y="820388"/>
                  <a:pt x="3039277" y="839022"/>
                </a:cubicBezTo>
                <a:cubicBezTo>
                  <a:pt x="3050405" y="841054"/>
                  <a:pt x="3036011" y="852997"/>
                  <a:pt x="3048227" y="850371"/>
                </a:cubicBezTo>
                <a:cubicBezTo>
                  <a:pt x="3051495" y="836394"/>
                  <a:pt x="3059356" y="852401"/>
                  <a:pt x="3055000" y="871035"/>
                </a:cubicBezTo>
                <a:cubicBezTo>
                  <a:pt x="3055000" y="871035"/>
                  <a:pt x="3053910" y="875695"/>
                  <a:pt x="3052821" y="880353"/>
                </a:cubicBezTo>
                <a:cubicBezTo>
                  <a:pt x="3041694" y="878322"/>
                  <a:pt x="3043872" y="869005"/>
                  <a:pt x="3044962" y="864346"/>
                </a:cubicBezTo>
                <a:cubicBezTo>
                  <a:pt x="3033833" y="862315"/>
                  <a:pt x="3031655" y="871633"/>
                  <a:pt x="3030566" y="876291"/>
                </a:cubicBezTo>
                <a:cubicBezTo>
                  <a:pt x="3029477" y="880950"/>
                  <a:pt x="3029477" y="880950"/>
                  <a:pt x="3029477" y="880950"/>
                </a:cubicBezTo>
                <a:cubicBezTo>
                  <a:pt x="3028389" y="885607"/>
                  <a:pt x="3038427" y="892298"/>
                  <a:pt x="3026211" y="894924"/>
                </a:cubicBezTo>
                <a:cubicBezTo>
                  <a:pt x="3025121" y="899582"/>
                  <a:pt x="3026211" y="894924"/>
                  <a:pt x="3025121" y="899582"/>
                </a:cubicBezTo>
                <a:cubicBezTo>
                  <a:pt x="3024032" y="904243"/>
                  <a:pt x="3026211" y="894924"/>
                  <a:pt x="3036250" y="901614"/>
                </a:cubicBezTo>
                <a:cubicBezTo>
                  <a:pt x="3022944" y="908901"/>
                  <a:pt x="3020765" y="918217"/>
                  <a:pt x="3019678" y="922876"/>
                </a:cubicBezTo>
                <a:cubicBezTo>
                  <a:pt x="3029716" y="929566"/>
                  <a:pt x="3017499" y="932193"/>
                  <a:pt x="3017499" y="932193"/>
                </a:cubicBezTo>
                <a:cubicBezTo>
                  <a:pt x="3016410" y="936851"/>
                  <a:pt x="3014232" y="946170"/>
                  <a:pt x="3013146" y="950827"/>
                </a:cubicBezTo>
                <a:cubicBezTo>
                  <a:pt x="3024272" y="952858"/>
                  <a:pt x="3024272" y="952858"/>
                  <a:pt x="3024272" y="952858"/>
                </a:cubicBezTo>
                <a:cubicBezTo>
                  <a:pt x="3023182" y="957517"/>
                  <a:pt x="3024272" y="952858"/>
                  <a:pt x="3021005" y="966834"/>
                </a:cubicBezTo>
                <a:cubicBezTo>
                  <a:pt x="3022094" y="962176"/>
                  <a:pt x="3029956" y="978182"/>
                  <a:pt x="3019917" y="971491"/>
                </a:cubicBezTo>
                <a:cubicBezTo>
                  <a:pt x="3029956" y="978182"/>
                  <a:pt x="3029956" y="978182"/>
                  <a:pt x="3027778" y="987499"/>
                </a:cubicBezTo>
                <a:cubicBezTo>
                  <a:pt x="3027778" y="987499"/>
                  <a:pt x="3027778" y="987499"/>
                  <a:pt x="3026689" y="992158"/>
                </a:cubicBezTo>
                <a:cubicBezTo>
                  <a:pt x="3027778" y="987499"/>
                  <a:pt x="3024510" y="1001476"/>
                  <a:pt x="3023423" y="1006133"/>
                </a:cubicBezTo>
                <a:cubicBezTo>
                  <a:pt x="3023423" y="1006133"/>
                  <a:pt x="3022335" y="1010792"/>
                  <a:pt x="3022335" y="1010792"/>
                </a:cubicBezTo>
                <a:cubicBezTo>
                  <a:pt x="3022335" y="1010792"/>
                  <a:pt x="3022335" y="1010792"/>
                  <a:pt x="3021244" y="1015451"/>
                </a:cubicBezTo>
                <a:cubicBezTo>
                  <a:pt x="3021244" y="1015451"/>
                  <a:pt x="3020157" y="1020109"/>
                  <a:pt x="3020157" y="1020109"/>
                </a:cubicBezTo>
                <a:cubicBezTo>
                  <a:pt x="3020157" y="1020109"/>
                  <a:pt x="3020157" y="1020109"/>
                  <a:pt x="3031280" y="1022140"/>
                </a:cubicBezTo>
                <a:cubicBezTo>
                  <a:pt x="3019066" y="1024768"/>
                  <a:pt x="3019066" y="1024768"/>
                  <a:pt x="3029104" y="1031457"/>
                </a:cubicBezTo>
                <a:cubicBezTo>
                  <a:pt x="3016890" y="1034087"/>
                  <a:pt x="3028014" y="1036116"/>
                  <a:pt x="3025838" y="1045433"/>
                </a:cubicBezTo>
                <a:cubicBezTo>
                  <a:pt x="3014712" y="1043401"/>
                  <a:pt x="3024748" y="1050091"/>
                  <a:pt x="3012533" y="1052719"/>
                </a:cubicBezTo>
                <a:cubicBezTo>
                  <a:pt x="3001405" y="1050689"/>
                  <a:pt x="3000316" y="1055346"/>
                  <a:pt x="3001405" y="1050689"/>
                </a:cubicBezTo>
                <a:cubicBezTo>
                  <a:pt x="2997050" y="1069322"/>
                  <a:pt x="2989427" y="1101931"/>
                  <a:pt x="2997289" y="1117938"/>
                </a:cubicBezTo>
                <a:cubicBezTo>
                  <a:pt x="2983983" y="1125224"/>
                  <a:pt x="2992933" y="1136572"/>
                  <a:pt x="2990755" y="1145890"/>
                </a:cubicBezTo>
                <a:cubicBezTo>
                  <a:pt x="2991845" y="1141230"/>
                  <a:pt x="2979627" y="1143859"/>
                  <a:pt x="2978540" y="1148516"/>
                </a:cubicBezTo>
                <a:cubicBezTo>
                  <a:pt x="2977450" y="1153175"/>
                  <a:pt x="2967411" y="1146485"/>
                  <a:pt x="2967411" y="1146485"/>
                </a:cubicBezTo>
                <a:cubicBezTo>
                  <a:pt x="2966322" y="1151144"/>
                  <a:pt x="2964143" y="1160462"/>
                  <a:pt x="2964143" y="1160462"/>
                </a:cubicBezTo>
                <a:cubicBezTo>
                  <a:pt x="2975272" y="1162493"/>
                  <a:pt x="2976361" y="1157834"/>
                  <a:pt x="2977450" y="1153175"/>
                </a:cubicBezTo>
                <a:cubicBezTo>
                  <a:pt x="2977450" y="1153175"/>
                  <a:pt x="2977450" y="1153175"/>
                  <a:pt x="2978540" y="1148516"/>
                </a:cubicBezTo>
                <a:cubicBezTo>
                  <a:pt x="2978540" y="1148516"/>
                  <a:pt x="2990755" y="1145890"/>
                  <a:pt x="2989667" y="1150548"/>
                </a:cubicBezTo>
                <a:cubicBezTo>
                  <a:pt x="2989667" y="1150548"/>
                  <a:pt x="2989667" y="1150548"/>
                  <a:pt x="2988579" y="1155208"/>
                </a:cubicBezTo>
                <a:cubicBezTo>
                  <a:pt x="2988579" y="1155208"/>
                  <a:pt x="2988579" y="1155208"/>
                  <a:pt x="2986401" y="1164525"/>
                </a:cubicBezTo>
                <a:cubicBezTo>
                  <a:pt x="2975272" y="1162493"/>
                  <a:pt x="2970916" y="1181127"/>
                  <a:pt x="2968739" y="1190445"/>
                </a:cubicBezTo>
                <a:cubicBezTo>
                  <a:pt x="2968739" y="1190445"/>
                  <a:pt x="2958700" y="1183755"/>
                  <a:pt x="2958700" y="1183755"/>
                </a:cubicBezTo>
                <a:cubicBezTo>
                  <a:pt x="2956522" y="1193072"/>
                  <a:pt x="2955433" y="1197730"/>
                  <a:pt x="2952167" y="1211706"/>
                </a:cubicBezTo>
                <a:cubicBezTo>
                  <a:pt x="2952167" y="1211706"/>
                  <a:pt x="2963294" y="1213737"/>
                  <a:pt x="2963294" y="1213737"/>
                </a:cubicBezTo>
                <a:cubicBezTo>
                  <a:pt x="2961116" y="1223054"/>
                  <a:pt x="2958394" y="1234700"/>
                  <a:pt x="2955672" y="1246346"/>
                </a:cubicBezTo>
                <a:lnTo>
                  <a:pt x="2948420" y="1277378"/>
                </a:lnTo>
                <a:lnTo>
                  <a:pt x="2940795" y="1268380"/>
                </a:lnTo>
                <a:cubicBezTo>
                  <a:pt x="2924038" y="1255937"/>
                  <a:pt x="2900455" y="1252734"/>
                  <a:pt x="2887160" y="1236634"/>
                </a:cubicBezTo>
                <a:cubicBezTo>
                  <a:pt x="2881472" y="1234026"/>
                  <a:pt x="2875468" y="1234269"/>
                  <a:pt x="2871304" y="1232632"/>
                </a:cubicBezTo>
                <a:cubicBezTo>
                  <a:pt x="2865932" y="1227174"/>
                  <a:pt x="2857199" y="1222626"/>
                  <a:pt x="2854066" y="1216563"/>
                </a:cubicBezTo>
                <a:cubicBezTo>
                  <a:pt x="2852141" y="1214319"/>
                  <a:pt x="2853174" y="1209892"/>
                  <a:pt x="2852369" y="1207344"/>
                </a:cubicBezTo>
                <a:cubicBezTo>
                  <a:pt x="2844495" y="1190121"/>
                  <a:pt x="2827747" y="1179449"/>
                  <a:pt x="2817404" y="1169808"/>
                </a:cubicBezTo>
                <a:cubicBezTo>
                  <a:pt x="2810509" y="1163380"/>
                  <a:pt x="2803613" y="1156952"/>
                  <a:pt x="2796720" y="1150524"/>
                </a:cubicBezTo>
                <a:cubicBezTo>
                  <a:pt x="2786779" y="1142155"/>
                  <a:pt x="2778047" y="1137608"/>
                  <a:pt x="2771869" y="1129603"/>
                </a:cubicBezTo>
                <a:cubicBezTo>
                  <a:pt x="2749922" y="1121721"/>
                  <a:pt x="2729237" y="1102437"/>
                  <a:pt x="2705543" y="1100559"/>
                </a:cubicBezTo>
                <a:cubicBezTo>
                  <a:pt x="2699453" y="1096679"/>
                  <a:pt x="2694482" y="1092495"/>
                  <a:pt x="2685119" y="1093647"/>
                </a:cubicBezTo>
                <a:cubicBezTo>
                  <a:pt x="2678627" y="1088493"/>
                  <a:pt x="2668860" y="1088373"/>
                  <a:pt x="2661248" y="1083521"/>
                </a:cubicBezTo>
                <a:cubicBezTo>
                  <a:pt x="2642926" y="1087102"/>
                  <a:pt x="2637379" y="1073397"/>
                  <a:pt x="2617935" y="1077278"/>
                </a:cubicBezTo>
                <a:cubicBezTo>
                  <a:pt x="2597197" y="1073218"/>
                  <a:pt x="2583319" y="1056238"/>
                  <a:pt x="2569844" y="1040531"/>
                </a:cubicBezTo>
                <a:cubicBezTo>
                  <a:pt x="2551258" y="1031740"/>
                  <a:pt x="2539917" y="1045871"/>
                  <a:pt x="2532969" y="1054666"/>
                </a:cubicBezTo>
                <a:cubicBezTo>
                  <a:pt x="2526283" y="1075831"/>
                  <a:pt x="2523360" y="1097361"/>
                  <a:pt x="2515150" y="1117557"/>
                </a:cubicBezTo>
                <a:cubicBezTo>
                  <a:pt x="2507941" y="1113979"/>
                  <a:pt x="2495620" y="1117316"/>
                  <a:pt x="2492401" y="1107128"/>
                </a:cubicBezTo>
                <a:cubicBezTo>
                  <a:pt x="2477036" y="1108524"/>
                  <a:pt x="2454005" y="1120291"/>
                  <a:pt x="2448860" y="1107860"/>
                </a:cubicBezTo>
                <a:cubicBezTo>
                  <a:pt x="2443662" y="1110649"/>
                  <a:pt x="2443172" y="1105253"/>
                  <a:pt x="2437974" y="1108041"/>
                </a:cubicBezTo>
                <a:cubicBezTo>
                  <a:pt x="2439672" y="1117260"/>
                  <a:pt x="2422469" y="1120537"/>
                  <a:pt x="2415259" y="1116959"/>
                </a:cubicBezTo>
                <a:cubicBezTo>
                  <a:pt x="2414540" y="1118535"/>
                  <a:pt x="2415749" y="1122357"/>
                  <a:pt x="2410148" y="1123873"/>
                </a:cubicBezTo>
                <a:cubicBezTo>
                  <a:pt x="2416728" y="1133151"/>
                  <a:pt x="2417533" y="1135699"/>
                  <a:pt x="2416185" y="1142975"/>
                </a:cubicBezTo>
                <a:cubicBezTo>
                  <a:pt x="2409868" y="1146069"/>
                  <a:pt x="2407941" y="1143826"/>
                  <a:pt x="2405614" y="1140309"/>
                </a:cubicBezTo>
                <a:cubicBezTo>
                  <a:pt x="2407855" y="1139702"/>
                  <a:pt x="2410095" y="1139095"/>
                  <a:pt x="2412335" y="1138489"/>
                </a:cubicBezTo>
                <a:cubicBezTo>
                  <a:pt x="2410235" y="1127997"/>
                  <a:pt x="2401904" y="1124723"/>
                  <a:pt x="2403253" y="1117445"/>
                </a:cubicBezTo>
                <a:cubicBezTo>
                  <a:pt x="2403655" y="1118719"/>
                  <a:pt x="2404058" y="1119992"/>
                  <a:pt x="2407418" y="1119081"/>
                </a:cubicBezTo>
                <a:cubicBezTo>
                  <a:pt x="2409255" y="1117201"/>
                  <a:pt x="2405808" y="1113989"/>
                  <a:pt x="2410691" y="1114048"/>
                </a:cubicBezTo>
                <a:cubicBezTo>
                  <a:pt x="2405922" y="1110501"/>
                  <a:pt x="2402330" y="1104907"/>
                  <a:pt x="2399387" y="1098964"/>
                </a:cubicBezTo>
                <a:lnTo>
                  <a:pt x="2395728" y="1090473"/>
                </a:lnTo>
                <a:lnTo>
                  <a:pt x="2396599" y="1090263"/>
                </a:lnTo>
                <a:cubicBezTo>
                  <a:pt x="2397204" y="1089654"/>
                  <a:pt x="2397216" y="1088840"/>
                  <a:pt x="2397228" y="1088026"/>
                </a:cubicBezTo>
                <a:cubicBezTo>
                  <a:pt x="2397228" y="1088026"/>
                  <a:pt x="2397228" y="1088026"/>
                  <a:pt x="2401999" y="1088033"/>
                </a:cubicBezTo>
                <a:cubicBezTo>
                  <a:pt x="2402023" y="1086405"/>
                  <a:pt x="2402023" y="1086405"/>
                  <a:pt x="2402023" y="1086405"/>
                </a:cubicBezTo>
                <a:cubicBezTo>
                  <a:pt x="2402023" y="1086405"/>
                  <a:pt x="2402048" y="1084778"/>
                  <a:pt x="2397278" y="1084770"/>
                </a:cubicBezTo>
                <a:cubicBezTo>
                  <a:pt x="2397278" y="1084770"/>
                  <a:pt x="2397278" y="1084770"/>
                  <a:pt x="2396682" y="1084770"/>
                </a:cubicBezTo>
                <a:lnTo>
                  <a:pt x="2393267" y="1084765"/>
                </a:lnTo>
                <a:lnTo>
                  <a:pt x="2392437" y="1082837"/>
                </a:lnTo>
                <a:lnTo>
                  <a:pt x="2394126" y="1082787"/>
                </a:lnTo>
                <a:lnTo>
                  <a:pt x="2394772" y="1082490"/>
                </a:lnTo>
                <a:lnTo>
                  <a:pt x="2396939" y="1083037"/>
                </a:lnTo>
                <a:cubicBezTo>
                  <a:pt x="2398589" y="1083454"/>
                  <a:pt x="2400471" y="1083636"/>
                  <a:pt x="2403271" y="1082877"/>
                </a:cubicBezTo>
                <a:cubicBezTo>
                  <a:pt x="2403507" y="1080739"/>
                  <a:pt x="2401932" y="1072870"/>
                  <a:pt x="2397351" y="1070093"/>
                </a:cubicBezTo>
                <a:lnTo>
                  <a:pt x="2394110" y="1069703"/>
                </a:lnTo>
                <a:lnTo>
                  <a:pt x="2398599" y="1070095"/>
                </a:lnTo>
                <a:cubicBezTo>
                  <a:pt x="2398648" y="1066781"/>
                  <a:pt x="2398673" y="1065124"/>
                  <a:pt x="2393193" y="1063459"/>
                </a:cubicBezTo>
                <a:cubicBezTo>
                  <a:pt x="2395908" y="1065948"/>
                  <a:pt x="2393143" y="1066774"/>
                  <a:pt x="2389691" y="1067391"/>
                </a:cubicBezTo>
                <a:lnTo>
                  <a:pt x="2384692" y="1068324"/>
                </a:lnTo>
                <a:lnTo>
                  <a:pt x="2383004" y="1065320"/>
                </a:lnTo>
                <a:lnTo>
                  <a:pt x="2387660" y="1065227"/>
                </a:lnTo>
                <a:cubicBezTo>
                  <a:pt x="2387685" y="1063450"/>
                  <a:pt x="2386483" y="1062118"/>
                  <a:pt x="2384661" y="1061228"/>
                </a:cubicBezTo>
                <a:lnTo>
                  <a:pt x="2379974" y="1060290"/>
                </a:lnTo>
                <a:lnTo>
                  <a:pt x="2375604" y="1053041"/>
                </a:lnTo>
                <a:cubicBezTo>
                  <a:pt x="2377241" y="1050525"/>
                  <a:pt x="2377533" y="1046643"/>
                  <a:pt x="2376527" y="1043460"/>
                </a:cubicBezTo>
                <a:lnTo>
                  <a:pt x="2376257" y="1043247"/>
                </a:lnTo>
                <a:lnTo>
                  <a:pt x="2378840" y="1044048"/>
                </a:lnTo>
                <a:cubicBezTo>
                  <a:pt x="2380763" y="1045849"/>
                  <a:pt x="2383333" y="1047849"/>
                  <a:pt x="2388545" y="1047059"/>
                </a:cubicBezTo>
                <a:cubicBezTo>
                  <a:pt x="2398991" y="1043879"/>
                  <a:pt x="2399135" y="1034291"/>
                  <a:pt x="2378361" y="1032663"/>
                </a:cubicBezTo>
                <a:cubicBezTo>
                  <a:pt x="2375738" y="1034257"/>
                  <a:pt x="2373108" y="1036250"/>
                  <a:pt x="2371782" y="1038046"/>
                </a:cubicBezTo>
                <a:lnTo>
                  <a:pt x="2372429" y="1040242"/>
                </a:lnTo>
                <a:lnTo>
                  <a:pt x="2369654" y="1038062"/>
                </a:lnTo>
                <a:cubicBezTo>
                  <a:pt x="2372383" y="1042853"/>
                  <a:pt x="2362934" y="1039882"/>
                  <a:pt x="2360693" y="1040488"/>
                </a:cubicBezTo>
                <a:cubicBezTo>
                  <a:pt x="2359573" y="1040793"/>
                  <a:pt x="2358453" y="1041097"/>
                  <a:pt x="2356932" y="1040126"/>
                </a:cubicBezTo>
                <a:cubicBezTo>
                  <a:pt x="2355811" y="1040428"/>
                  <a:pt x="2355092" y="1042006"/>
                  <a:pt x="2355092" y="1042006"/>
                </a:cubicBezTo>
                <a:cubicBezTo>
                  <a:pt x="2355496" y="1043280"/>
                  <a:pt x="2356615" y="1042976"/>
                  <a:pt x="2356615" y="1042976"/>
                </a:cubicBezTo>
                <a:cubicBezTo>
                  <a:pt x="2357735" y="1042673"/>
                  <a:pt x="2357735" y="1042673"/>
                  <a:pt x="2357735" y="1042673"/>
                </a:cubicBezTo>
                <a:cubicBezTo>
                  <a:pt x="2358628" y="1049343"/>
                  <a:pt x="2359118" y="1054741"/>
                  <a:pt x="2362250" y="1060805"/>
                </a:cubicBezTo>
                <a:cubicBezTo>
                  <a:pt x="2360412" y="1062685"/>
                  <a:pt x="2358575" y="1064565"/>
                  <a:pt x="2353694" y="1064506"/>
                </a:cubicBezTo>
                <a:cubicBezTo>
                  <a:pt x="2365155" y="1073844"/>
                  <a:pt x="2368952" y="1093553"/>
                  <a:pt x="2379294" y="1103196"/>
                </a:cubicBezTo>
                <a:cubicBezTo>
                  <a:pt x="2384493" y="1100405"/>
                  <a:pt x="2385700" y="1104226"/>
                  <a:pt x="2388745" y="1106166"/>
                </a:cubicBezTo>
                <a:cubicBezTo>
                  <a:pt x="2386592" y="1110897"/>
                  <a:pt x="2381394" y="1113687"/>
                  <a:pt x="2381886" y="1119084"/>
                </a:cubicBezTo>
                <a:cubicBezTo>
                  <a:pt x="2386137" y="1124845"/>
                  <a:pt x="2393435" y="1132546"/>
                  <a:pt x="2402393" y="1130120"/>
                </a:cubicBezTo>
                <a:cubicBezTo>
                  <a:pt x="2401361" y="1134548"/>
                  <a:pt x="2395447" y="1138915"/>
                  <a:pt x="2399612" y="1140552"/>
                </a:cubicBezTo>
                <a:cubicBezTo>
                  <a:pt x="2397113" y="1142264"/>
                  <a:pt x="2395077" y="1142557"/>
                  <a:pt x="2393324" y="1141995"/>
                </a:cubicBezTo>
                <a:lnTo>
                  <a:pt x="2391279" y="1140361"/>
                </a:lnTo>
                <a:lnTo>
                  <a:pt x="2392039" y="1140394"/>
                </a:lnTo>
                <a:cubicBezTo>
                  <a:pt x="2392039" y="1140394"/>
                  <a:pt x="2392039" y="1140394"/>
                  <a:pt x="2392063" y="1138768"/>
                </a:cubicBezTo>
                <a:cubicBezTo>
                  <a:pt x="2392112" y="1135512"/>
                  <a:pt x="2392112" y="1135512"/>
                  <a:pt x="2392112" y="1135512"/>
                </a:cubicBezTo>
                <a:cubicBezTo>
                  <a:pt x="2392136" y="1133885"/>
                  <a:pt x="2392136" y="1133885"/>
                  <a:pt x="2392136" y="1133885"/>
                </a:cubicBezTo>
                <a:cubicBezTo>
                  <a:pt x="2389384" y="1133880"/>
                  <a:pt x="2388007" y="1133878"/>
                  <a:pt x="2387316" y="1134082"/>
                </a:cubicBezTo>
                <a:lnTo>
                  <a:pt x="2386617" y="1135480"/>
                </a:lnTo>
                <a:lnTo>
                  <a:pt x="2384718" y="1132920"/>
                </a:lnTo>
                <a:cubicBezTo>
                  <a:pt x="2383363" y="1131214"/>
                  <a:pt x="2381923" y="1129788"/>
                  <a:pt x="2380222" y="1129212"/>
                </a:cubicBezTo>
                <a:cubicBezTo>
                  <a:pt x="2381394" y="1113687"/>
                  <a:pt x="2366572" y="1105259"/>
                  <a:pt x="2356632" y="1096890"/>
                </a:cubicBezTo>
                <a:lnTo>
                  <a:pt x="2351786" y="1100507"/>
                </a:lnTo>
                <a:lnTo>
                  <a:pt x="2351167" y="1094583"/>
                </a:lnTo>
                <a:cubicBezTo>
                  <a:pt x="2343585" y="1092734"/>
                  <a:pt x="2341736" y="1089057"/>
                  <a:pt x="2342127" y="1084838"/>
                </a:cubicBezTo>
                <a:lnTo>
                  <a:pt x="2345669" y="1074343"/>
                </a:lnTo>
                <a:lnTo>
                  <a:pt x="2347706" y="1071786"/>
                </a:lnTo>
                <a:lnTo>
                  <a:pt x="2347884" y="1064752"/>
                </a:lnTo>
                <a:lnTo>
                  <a:pt x="2351632" y="1063557"/>
                </a:lnTo>
                <a:lnTo>
                  <a:pt x="2347958" y="1061818"/>
                </a:lnTo>
                <a:lnTo>
                  <a:pt x="2347961" y="1061599"/>
                </a:lnTo>
                <a:lnTo>
                  <a:pt x="2347769" y="1061730"/>
                </a:lnTo>
                <a:lnTo>
                  <a:pt x="2344705" y="1060281"/>
                </a:lnTo>
                <a:cubicBezTo>
                  <a:pt x="2342814" y="1059462"/>
                  <a:pt x="2341558" y="1058643"/>
                  <a:pt x="2341584" y="1057010"/>
                </a:cubicBezTo>
                <a:cubicBezTo>
                  <a:pt x="2336534" y="1055370"/>
                  <a:pt x="2346706" y="1053752"/>
                  <a:pt x="2346729" y="1052120"/>
                </a:cubicBezTo>
                <a:cubicBezTo>
                  <a:pt x="2346729" y="1052120"/>
                  <a:pt x="2341681" y="1050479"/>
                  <a:pt x="2341729" y="1047213"/>
                </a:cubicBezTo>
                <a:cubicBezTo>
                  <a:pt x="2336852" y="1034143"/>
                  <a:pt x="2352194" y="1026000"/>
                  <a:pt x="2352292" y="1019470"/>
                </a:cubicBezTo>
                <a:cubicBezTo>
                  <a:pt x="2352268" y="1021102"/>
                  <a:pt x="2347219" y="1019461"/>
                  <a:pt x="2347243" y="1017829"/>
                </a:cubicBezTo>
                <a:cubicBezTo>
                  <a:pt x="2347243" y="1017829"/>
                  <a:pt x="2347243" y="1017829"/>
                  <a:pt x="2352317" y="1017836"/>
                </a:cubicBezTo>
                <a:cubicBezTo>
                  <a:pt x="2357414" y="1016211"/>
                  <a:pt x="2362513" y="1014586"/>
                  <a:pt x="2367609" y="1012961"/>
                </a:cubicBezTo>
                <a:cubicBezTo>
                  <a:pt x="2367609" y="1012961"/>
                  <a:pt x="2367636" y="1011328"/>
                  <a:pt x="2372708" y="1011335"/>
                </a:cubicBezTo>
                <a:cubicBezTo>
                  <a:pt x="2372683" y="1012968"/>
                  <a:pt x="2372683" y="1012968"/>
                  <a:pt x="2372659" y="1014601"/>
                </a:cubicBezTo>
                <a:cubicBezTo>
                  <a:pt x="2372659" y="1014601"/>
                  <a:pt x="2372634" y="1016234"/>
                  <a:pt x="2372634" y="1016234"/>
                </a:cubicBezTo>
                <a:cubicBezTo>
                  <a:pt x="2377683" y="1017874"/>
                  <a:pt x="2377708" y="1016241"/>
                  <a:pt x="2382781" y="1016250"/>
                </a:cubicBezTo>
                <a:cubicBezTo>
                  <a:pt x="2382806" y="1014616"/>
                  <a:pt x="2382806" y="1014616"/>
                  <a:pt x="2382829" y="1012984"/>
                </a:cubicBezTo>
                <a:cubicBezTo>
                  <a:pt x="2382855" y="1011350"/>
                  <a:pt x="2382855" y="1011350"/>
                  <a:pt x="2382855" y="1011350"/>
                </a:cubicBezTo>
                <a:cubicBezTo>
                  <a:pt x="2382879" y="1009718"/>
                  <a:pt x="2377831" y="1008077"/>
                  <a:pt x="2377831" y="1008077"/>
                </a:cubicBezTo>
                <a:cubicBezTo>
                  <a:pt x="2377831" y="1008077"/>
                  <a:pt x="2377855" y="1006444"/>
                  <a:pt x="2377855" y="1006444"/>
                </a:cubicBezTo>
                <a:cubicBezTo>
                  <a:pt x="2377879" y="1004811"/>
                  <a:pt x="2377879" y="1004811"/>
                  <a:pt x="2377905" y="1003178"/>
                </a:cubicBezTo>
                <a:cubicBezTo>
                  <a:pt x="2377905" y="1003178"/>
                  <a:pt x="2377929" y="1001546"/>
                  <a:pt x="2377929" y="1001546"/>
                </a:cubicBezTo>
                <a:cubicBezTo>
                  <a:pt x="2372879" y="999905"/>
                  <a:pt x="2372879" y="999905"/>
                  <a:pt x="2367806" y="999897"/>
                </a:cubicBezTo>
                <a:cubicBezTo>
                  <a:pt x="2362731" y="999889"/>
                  <a:pt x="2362731" y="999889"/>
                  <a:pt x="2362708" y="1001522"/>
                </a:cubicBezTo>
                <a:cubicBezTo>
                  <a:pt x="2362683" y="1003155"/>
                  <a:pt x="2362683" y="1003155"/>
                  <a:pt x="2367757" y="1003163"/>
                </a:cubicBezTo>
                <a:cubicBezTo>
                  <a:pt x="2367732" y="1004796"/>
                  <a:pt x="2367732" y="1004796"/>
                  <a:pt x="2367732" y="1004796"/>
                </a:cubicBezTo>
                <a:cubicBezTo>
                  <a:pt x="2367708" y="1006429"/>
                  <a:pt x="2367683" y="1008062"/>
                  <a:pt x="2367659" y="1009695"/>
                </a:cubicBezTo>
                <a:cubicBezTo>
                  <a:pt x="2362586" y="1009686"/>
                  <a:pt x="2362586" y="1009686"/>
                  <a:pt x="2357487" y="1011312"/>
                </a:cubicBezTo>
                <a:cubicBezTo>
                  <a:pt x="2357464" y="1012945"/>
                  <a:pt x="2352366" y="1014571"/>
                  <a:pt x="2347294" y="1014563"/>
                </a:cubicBezTo>
                <a:cubicBezTo>
                  <a:pt x="2347294" y="1014563"/>
                  <a:pt x="2357487" y="1011312"/>
                  <a:pt x="2352463" y="1008038"/>
                </a:cubicBezTo>
                <a:cubicBezTo>
                  <a:pt x="2352489" y="1006406"/>
                  <a:pt x="2347391" y="1008032"/>
                  <a:pt x="2347414" y="1006398"/>
                </a:cubicBezTo>
                <a:cubicBezTo>
                  <a:pt x="2347513" y="999867"/>
                  <a:pt x="2362782" y="996624"/>
                  <a:pt x="2367953" y="990099"/>
                </a:cubicBezTo>
                <a:cubicBezTo>
                  <a:pt x="2367953" y="990099"/>
                  <a:pt x="2362904" y="988460"/>
                  <a:pt x="2362929" y="986827"/>
                </a:cubicBezTo>
                <a:cubicBezTo>
                  <a:pt x="2362953" y="985193"/>
                  <a:pt x="2373174" y="980310"/>
                  <a:pt x="2373149" y="981942"/>
                </a:cubicBezTo>
                <a:cubicBezTo>
                  <a:pt x="2358003" y="977022"/>
                  <a:pt x="2368246" y="970504"/>
                  <a:pt x="2368321" y="965607"/>
                </a:cubicBezTo>
                <a:cubicBezTo>
                  <a:pt x="2368294" y="967238"/>
                  <a:pt x="2363247" y="965599"/>
                  <a:pt x="2363270" y="963967"/>
                </a:cubicBezTo>
                <a:cubicBezTo>
                  <a:pt x="2358295" y="957426"/>
                  <a:pt x="2363516" y="947636"/>
                  <a:pt x="2353565" y="934559"/>
                </a:cubicBezTo>
                <a:cubicBezTo>
                  <a:pt x="2368736" y="937848"/>
                  <a:pt x="2353590" y="932925"/>
                  <a:pt x="2353614" y="931293"/>
                </a:cubicBezTo>
                <a:cubicBezTo>
                  <a:pt x="2363809" y="928042"/>
                  <a:pt x="2353810" y="918229"/>
                  <a:pt x="2363932" y="919877"/>
                </a:cubicBezTo>
                <a:cubicBezTo>
                  <a:pt x="2353884" y="913331"/>
                  <a:pt x="2374324" y="903565"/>
                  <a:pt x="2359103" y="903542"/>
                </a:cubicBezTo>
                <a:cubicBezTo>
                  <a:pt x="2369324" y="898657"/>
                  <a:pt x="2354152" y="895370"/>
                  <a:pt x="2354226" y="890470"/>
                </a:cubicBezTo>
                <a:cubicBezTo>
                  <a:pt x="2349128" y="892096"/>
                  <a:pt x="2349128" y="892096"/>
                  <a:pt x="2344054" y="892089"/>
                </a:cubicBezTo>
                <a:cubicBezTo>
                  <a:pt x="2344177" y="883924"/>
                  <a:pt x="2344127" y="887190"/>
                  <a:pt x="2334030" y="883909"/>
                </a:cubicBezTo>
                <a:cubicBezTo>
                  <a:pt x="2334055" y="882276"/>
                  <a:pt x="2349299" y="880665"/>
                  <a:pt x="2339152" y="880650"/>
                </a:cubicBezTo>
                <a:cubicBezTo>
                  <a:pt x="2334030" y="883909"/>
                  <a:pt x="2334103" y="879009"/>
                  <a:pt x="2329029" y="879003"/>
                </a:cubicBezTo>
                <a:cubicBezTo>
                  <a:pt x="2334030" y="883909"/>
                  <a:pt x="2323858" y="885526"/>
                  <a:pt x="2313712" y="885511"/>
                </a:cubicBezTo>
                <a:cubicBezTo>
                  <a:pt x="2313761" y="882246"/>
                  <a:pt x="2318859" y="880620"/>
                  <a:pt x="2308761" y="877338"/>
                </a:cubicBezTo>
                <a:cubicBezTo>
                  <a:pt x="2313835" y="877345"/>
                  <a:pt x="2318884" y="878986"/>
                  <a:pt x="2318907" y="877354"/>
                </a:cubicBezTo>
                <a:cubicBezTo>
                  <a:pt x="2308761" y="877338"/>
                  <a:pt x="2318932" y="875721"/>
                  <a:pt x="2318981" y="872455"/>
                </a:cubicBezTo>
                <a:cubicBezTo>
                  <a:pt x="2293616" y="872417"/>
                  <a:pt x="2314054" y="862651"/>
                  <a:pt x="2309006" y="861010"/>
                </a:cubicBezTo>
                <a:cubicBezTo>
                  <a:pt x="2308981" y="862642"/>
                  <a:pt x="2314054" y="862651"/>
                  <a:pt x="2319128" y="862658"/>
                </a:cubicBezTo>
                <a:cubicBezTo>
                  <a:pt x="2324152" y="865931"/>
                  <a:pt x="2324127" y="867564"/>
                  <a:pt x="2324079" y="870830"/>
                </a:cubicBezTo>
                <a:cubicBezTo>
                  <a:pt x="2324079" y="870830"/>
                  <a:pt x="2324055" y="872464"/>
                  <a:pt x="2329130" y="872471"/>
                </a:cubicBezTo>
                <a:cubicBezTo>
                  <a:pt x="2329104" y="874103"/>
                  <a:pt x="2329104" y="874103"/>
                  <a:pt x="2334178" y="874112"/>
                </a:cubicBezTo>
                <a:cubicBezTo>
                  <a:pt x="2334178" y="874112"/>
                  <a:pt x="2334178" y="874112"/>
                  <a:pt x="2334201" y="872478"/>
                </a:cubicBezTo>
                <a:cubicBezTo>
                  <a:pt x="2334227" y="870845"/>
                  <a:pt x="2334227" y="870845"/>
                  <a:pt x="2334250" y="869211"/>
                </a:cubicBezTo>
                <a:cubicBezTo>
                  <a:pt x="2334300" y="865946"/>
                  <a:pt x="2329275" y="862673"/>
                  <a:pt x="2324226" y="861033"/>
                </a:cubicBezTo>
                <a:cubicBezTo>
                  <a:pt x="2324251" y="859400"/>
                  <a:pt x="2324251" y="859400"/>
                  <a:pt x="2324251" y="859400"/>
                </a:cubicBezTo>
                <a:cubicBezTo>
                  <a:pt x="2319177" y="859392"/>
                  <a:pt x="2314129" y="857752"/>
                  <a:pt x="2309054" y="857744"/>
                </a:cubicBezTo>
                <a:cubicBezTo>
                  <a:pt x="2283835" y="847909"/>
                  <a:pt x="2314373" y="841424"/>
                  <a:pt x="2289129" y="833221"/>
                </a:cubicBezTo>
                <a:cubicBezTo>
                  <a:pt x="2299252" y="834869"/>
                  <a:pt x="2289177" y="829955"/>
                  <a:pt x="2289177" y="829955"/>
                </a:cubicBezTo>
                <a:cubicBezTo>
                  <a:pt x="2289177" y="829955"/>
                  <a:pt x="2294251" y="829963"/>
                  <a:pt x="2294251" y="829963"/>
                </a:cubicBezTo>
                <a:cubicBezTo>
                  <a:pt x="2294251" y="829963"/>
                  <a:pt x="2289251" y="825056"/>
                  <a:pt x="2294348" y="823432"/>
                </a:cubicBezTo>
                <a:cubicBezTo>
                  <a:pt x="2294348" y="823432"/>
                  <a:pt x="2299374" y="826704"/>
                  <a:pt x="2299424" y="823438"/>
                </a:cubicBezTo>
                <a:cubicBezTo>
                  <a:pt x="2299448" y="821805"/>
                  <a:pt x="2289349" y="818525"/>
                  <a:pt x="2304569" y="818547"/>
                </a:cubicBezTo>
                <a:cubicBezTo>
                  <a:pt x="2304545" y="820180"/>
                  <a:pt x="2304520" y="821813"/>
                  <a:pt x="2309593" y="821821"/>
                </a:cubicBezTo>
                <a:cubicBezTo>
                  <a:pt x="2309593" y="821821"/>
                  <a:pt x="2309569" y="823453"/>
                  <a:pt x="2309569" y="823453"/>
                </a:cubicBezTo>
                <a:cubicBezTo>
                  <a:pt x="2309569" y="823453"/>
                  <a:pt x="2309545" y="825086"/>
                  <a:pt x="2314618" y="825094"/>
                </a:cubicBezTo>
                <a:cubicBezTo>
                  <a:pt x="2314642" y="823460"/>
                  <a:pt x="2314642" y="823460"/>
                  <a:pt x="2314642" y="823460"/>
                </a:cubicBezTo>
                <a:cubicBezTo>
                  <a:pt x="2314667" y="821828"/>
                  <a:pt x="2314667" y="821828"/>
                  <a:pt x="2314667" y="821828"/>
                </a:cubicBezTo>
                <a:cubicBezTo>
                  <a:pt x="2324961" y="812046"/>
                  <a:pt x="2319936" y="808772"/>
                  <a:pt x="2320058" y="800608"/>
                </a:cubicBezTo>
                <a:cubicBezTo>
                  <a:pt x="2314960" y="802233"/>
                  <a:pt x="2315009" y="798967"/>
                  <a:pt x="2309912" y="800593"/>
                </a:cubicBezTo>
                <a:cubicBezTo>
                  <a:pt x="2309886" y="802225"/>
                  <a:pt x="2309886" y="802225"/>
                  <a:pt x="2309886" y="802225"/>
                </a:cubicBezTo>
                <a:cubicBezTo>
                  <a:pt x="2309912" y="800593"/>
                  <a:pt x="2304862" y="798952"/>
                  <a:pt x="2304862" y="798952"/>
                </a:cubicBezTo>
                <a:cubicBezTo>
                  <a:pt x="2309961" y="797328"/>
                  <a:pt x="2309961" y="797328"/>
                  <a:pt x="2309961" y="797328"/>
                </a:cubicBezTo>
                <a:cubicBezTo>
                  <a:pt x="2309961" y="797328"/>
                  <a:pt x="2309986" y="795694"/>
                  <a:pt x="2309986" y="795694"/>
                </a:cubicBezTo>
                <a:cubicBezTo>
                  <a:pt x="2304887" y="797319"/>
                  <a:pt x="2304887" y="797319"/>
                  <a:pt x="2304887" y="797319"/>
                </a:cubicBezTo>
                <a:lnTo>
                  <a:pt x="2301928" y="797315"/>
                </a:lnTo>
                <a:lnTo>
                  <a:pt x="2304936" y="794053"/>
                </a:lnTo>
                <a:cubicBezTo>
                  <a:pt x="2299911" y="790781"/>
                  <a:pt x="2294765" y="795671"/>
                  <a:pt x="2294814" y="792406"/>
                </a:cubicBezTo>
                <a:cubicBezTo>
                  <a:pt x="2294814" y="792406"/>
                  <a:pt x="2299888" y="792412"/>
                  <a:pt x="2299911" y="790781"/>
                </a:cubicBezTo>
                <a:cubicBezTo>
                  <a:pt x="2304961" y="792421"/>
                  <a:pt x="2304936" y="794053"/>
                  <a:pt x="2310009" y="794062"/>
                </a:cubicBezTo>
                <a:cubicBezTo>
                  <a:pt x="2312572" y="792431"/>
                  <a:pt x="2315132" y="790804"/>
                  <a:pt x="2315790" y="789171"/>
                </a:cubicBezTo>
                <a:lnTo>
                  <a:pt x="2310160" y="784266"/>
                </a:lnTo>
                <a:lnTo>
                  <a:pt x="2310516" y="784292"/>
                </a:lnTo>
                <a:cubicBezTo>
                  <a:pt x="2315409" y="784298"/>
                  <a:pt x="2320325" y="782678"/>
                  <a:pt x="2315434" y="782671"/>
                </a:cubicBezTo>
                <a:cubicBezTo>
                  <a:pt x="2310553" y="781850"/>
                  <a:pt x="2308088" y="783066"/>
                  <a:pt x="2307460" y="784083"/>
                </a:cubicBezTo>
                <a:lnTo>
                  <a:pt x="2310153" y="784266"/>
                </a:lnTo>
                <a:lnTo>
                  <a:pt x="2305033" y="787523"/>
                </a:lnTo>
                <a:cubicBezTo>
                  <a:pt x="2305033" y="787523"/>
                  <a:pt x="2299961" y="787514"/>
                  <a:pt x="2299961" y="787514"/>
                </a:cubicBezTo>
                <a:cubicBezTo>
                  <a:pt x="2300009" y="784249"/>
                  <a:pt x="2294936" y="784241"/>
                  <a:pt x="2294936" y="784241"/>
                </a:cubicBezTo>
                <a:cubicBezTo>
                  <a:pt x="2300009" y="784249"/>
                  <a:pt x="2300035" y="782616"/>
                  <a:pt x="2305108" y="782624"/>
                </a:cubicBezTo>
                <a:cubicBezTo>
                  <a:pt x="2300182" y="772818"/>
                  <a:pt x="2295133" y="771178"/>
                  <a:pt x="2285132" y="761365"/>
                </a:cubicBezTo>
                <a:cubicBezTo>
                  <a:pt x="2290205" y="761372"/>
                  <a:pt x="2290205" y="761372"/>
                  <a:pt x="2290205" y="761372"/>
                </a:cubicBezTo>
                <a:cubicBezTo>
                  <a:pt x="2290205" y="761372"/>
                  <a:pt x="2290230" y="759741"/>
                  <a:pt x="2290230" y="759741"/>
                </a:cubicBezTo>
                <a:cubicBezTo>
                  <a:pt x="2285157" y="759732"/>
                  <a:pt x="2285157" y="759732"/>
                  <a:pt x="2285157" y="759732"/>
                </a:cubicBezTo>
                <a:cubicBezTo>
                  <a:pt x="2290280" y="756475"/>
                  <a:pt x="2269936" y="759710"/>
                  <a:pt x="2269987" y="756444"/>
                </a:cubicBezTo>
                <a:cubicBezTo>
                  <a:pt x="2275059" y="756453"/>
                  <a:pt x="2280155" y="754826"/>
                  <a:pt x="2275108" y="753186"/>
                </a:cubicBezTo>
                <a:cubicBezTo>
                  <a:pt x="2269987" y="756444"/>
                  <a:pt x="2264987" y="751537"/>
                  <a:pt x="2254839" y="751523"/>
                </a:cubicBezTo>
                <a:cubicBezTo>
                  <a:pt x="2254864" y="749889"/>
                  <a:pt x="2254864" y="749889"/>
                  <a:pt x="2254864" y="749889"/>
                </a:cubicBezTo>
                <a:cubicBezTo>
                  <a:pt x="2254864" y="749889"/>
                  <a:pt x="2249815" y="748249"/>
                  <a:pt x="2249791" y="749882"/>
                </a:cubicBezTo>
                <a:cubicBezTo>
                  <a:pt x="2249791" y="749882"/>
                  <a:pt x="2244718" y="749875"/>
                  <a:pt x="2249767" y="751516"/>
                </a:cubicBezTo>
                <a:cubicBezTo>
                  <a:pt x="2249767" y="751516"/>
                  <a:pt x="2249767" y="751516"/>
                  <a:pt x="2249742" y="753147"/>
                </a:cubicBezTo>
                <a:cubicBezTo>
                  <a:pt x="2244645" y="754773"/>
                  <a:pt x="2244645" y="754773"/>
                  <a:pt x="2239546" y="756398"/>
                </a:cubicBezTo>
                <a:cubicBezTo>
                  <a:pt x="2239546" y="756398"/>
                  <a:pt x="2239571" y="754765"/>
                  <a:pt x="2239571" y="754765"/>
                </a:cubicBezTo>
                <a:cubicBezTo>
                  <a:pt x="2234497" y="754759"/>
                  <a:pt x="2234522" y="753124"/>
                  <a:pt x="2234522" y="753124"/>
                </a:cubicBezTo>
                <a:cubicBezTo>
                  <a:pt x="2229449" y="753117"/>
                  <a:pt x="2229449" y="753117"/>
                  <a:pt x="2229449" y="753117"/>
                </a:cubicBezTo>
                <a:cubicBezTo>
                  <a:pt x="2234497" y="754759"/>
                  <a:pt x="2234497" y="754759"/>
                  <a:pt x="2234497" y="754759"/>
                </a:cubicBezTo>
                <a:cubicBezTo>
                  <a:pt x="2234473" y="756390"/>
                  <a:pt x="2234473" y="756390"/>
                  <a:pt x="2234450" y="758024"/>
                </a:cubicBezTo>
                <a:cubicBezTo>
                  <a:pt x="2234450" y="758024"/>
                  <a:pt x="2234450" y="758024"/>
                  <a:pt x="2234424" y="759656"/>
                </a:cubicBezTo>
                <a:cubicBezTo>
                  <a:pt x="2239474" y="761297"/>
                  <a:pt x="2239423" y="764563"/>
                  <a:pt x="2239375" y="767829"/>
                </a:cubicBezTo>
                <a:cubicBezTo>
                  <a:pt x="2234327" y="766188"/>
                  <a:pt x="2234327" y="766188"/>
                  <a:pt x="2229251" y="766181"/>
                </a:cubicBezTo>
                <a:cubicBezTo>
                  <a:pt x="2224179" y="766172"/>
                  <a:pt x="2224179" y="766172"/>
                  <a:pt x="2224156" y="767805"/>
                </a:cubicBezTo>
                <a:cubicBezTo>
                  <a:pt x="2219132" y="764534"/>
                  <a:pt x="2214154" y="757993"/>
                  <a:pt x="2224303" y="758009"/>
                </a:cubicBezTo>
                <a:cubicBezTo>
                  <a:pt x="2214205" y="754727"/>
                  <a:pt x="2214205" y="754727"/>
                  <a:pt x="2209181" y="751455"/>
                </a:cubicBezTo>
                <a:cubicBezTo>
                  <a:pt x="2209181" y="751455"/>
                  <a:pt x="2214228" y="753095"/>
                  <a:pt x="2214278" y="749829"/>
                </a:cubicBezTo>
                <a:cubicBezTo>
                  <a:pt x="2214326" y="746563"/>
                  <a:pt x="2209205" y="749821"/>
                  <a:pt x="2209229" y="748189"/>
                </a:cubicBezTo>
                <a:cubicBezTo>
                  <a:pt x="2209229" y="748189"/>
                  <a:pt x="2219449" y="743305"/>
                  <a:pt x="2209279" y="744923"/>
                </a:cubicBezTo>
                <a:cubicBezTo>
                  <a:pt x="2209303" y="743290"/>
                  <a:pt x="2209303" y="743290"/>
                  <a:pt x="2209303" y="743290"/>
                </a:cubicBezTo>
                <a:cubicBezTo>
                  <a:pt x="2219498" y="740040"/>
                  <a:pt x="2219498" y="740040"/>
                  <a:pt x="2219498" y="740040"/>
                </a:cubicBezTo>
                <a:cubicBezTo>
                  <a:pt x="2219474" y="741671"/>
                  <a:pt x="2214400" y="741665"/>
                  <a:pt x="2219449" y="743305"/>
                </a:cubicBezTo>
                <a:cubicBezTo>
                  <a:pt x="2224545" y="741681"/>
                  <a:pt x="2229644" y="740055"/>
                  <a:pt x="2234743" y="738429"/>
                </a:cubicBezTo>
                <a:cubicBezTo>
                  <a:pt x="2234718" y="740062"/>
                  <a:pt x="2234718" y="740062"/>
                  <a:pt x="2234718" y="740062"/>
                </a:cubicBezTo>
                <a:cubicBezTo>
                  <a:pt x="2234718" y="740062"/>
                  <a:pt x="2234718" y="740062"/>
                  <a:pt x="2239791" y="740070"/>
                </a:cubicBezTo>
                <a:cubicBezTo>
                  <a:pt x="2239816" y="738437"/>
                  <a:pt x="2239816" y="738437"/>
                  <a:pt x="2234767" y="736797"/>
                </a:cubicBezTo>
                <a:cubicBezTo>
                  <a:pt x="2239841" y="736803"/>
                  <a:pt x="2239841" y="736803"/>
                  <a:pt x="2239841" y="736803"/>
                </a:cubicBezTo>
                <a:cubicBezTo>
                  <a:pt x="2239890" y="733538"/>
                  <a:pt x="2239938" y="730273"/>
                  <a:pt x="2234889" y="728632"/>
                </a:cubicBezTo>
                <a:cubicBezTo>
                  <a:pt x="2224743" y="728616"/>
                  <a:pt x="2224670" y="733515"/>
                  <a:pt x="2219571" y="735141"/>
                </a:cubicBezTo>
                <a:cubicBezTo>
                  <a:pt x="2219571" y="735141"/>
                  <a:pt x="2219597" y="733507"/>
                  <a:pt x="2219597" y="733507"/>
                </a:cubicBezTo>
                <a:cubicBezTo>
                  <a:pt x="2219621" y="731874"/>
                  <a:pt x="2214546" y="731868"/>
                  <a:pt x="2214546" y="731868"/>
                </a:cubicBezTo>
                <a:cubicBezTo>
                  <a:pt x="2209474" y="731859"/>
                  <a:pt x="2209449" y="733492"/>
                  <a:pt x="2209449" y="733492"/>
                </a:cubicBezTo>
                <a:cubicBezTo>
                  <a:pt x="2209424" y="735125"/>
                  <a:pt x="2209400" y="736759"/>
                  <a:pt x="2214449" y="738398"/>
                </a:cubicBezTo>
                <a:cubicBezTo>
                  <a:pt x="2204253" y="741649"/>
                  <a:pt x="2204253" y="741649"/>
                  <a:pt x="2204253" y="741649"/>
                </a:cubicBezTo>
                <a:cubicBezTo>
                  <a:pt x="2189106" y="736728"/>
                  <a:pt x="2199327" y="731844"/>
                  <a:pt x="2184205" y="725290"/>
                </a:cubicBezTo>
                <a:cubicBezTo>
                  <a:pt x="2194376" y="723672"/>
                  <a:pt x="2174205" y="715479"/>
                  <a:pt x="2179180" y="722018"/>
                </a:cubicBezTo>
                <a:cubicBezTo>
                  <a:pt x="2176705" y="717931"/>
                  <a:pt x="2175492" y="714254"/>
                  <a:pt x="2173001" y="711188"/>
                </a:cubicBezTo>
                <a:lnTo>
                  <a:pt x="2171701" y="710121"/>
                </a:lnTo>
                <a:lnTo>
                  <a:pt x="2172802" y="705410"/>
                </a:lnTo>
                <a:lnTo>
                  <a:pt x="2175484" y="693929"/>
                </a:lnTo>
                <a:lnTo>
                  <a:pt x="2179870" y="695766"/>
                </a:lnTo>
                <a:cubicBezTo>
                  <a:pt x="2184940" y="694147"/>
                  <a:pt x="2184893" y="697402"/>
                  <a:pt x="2190011" y="692526"/>
                </a:cubicBezTo>
                <a:cubicBezTo>
                  <a:pt x="2189988" y="694155"/>
                  <a:pt x="2195034" y="694162"/>
                  <a:pt x="2195058" y="692535"/>
                </a:cubicBezTo>
                <a:cubicBezTo>
                  <a:pt x="2184965" y="692519"/>
                  <a:pt x="2195131" y="687652"/>
                  <a:pt x="2195131" y="687652"/>
                </a:cubicBezTo>
                <a:cubicBezTo>
                  <a:pt x="2192609" y="687647"/>
                  <a:pt x="2187574" y="686827"/>
                  <a:pt x="2182534" y="686411"/>
                </a:cubicBezTo>
                <a:lnTo>
                  <a:pt x="2177121" y="686927"/>
                </a:lnTo>
                <a:lnTo>
                  <a:pt x="2179334" y="677458"/>
                </a:lnTo>
                <a:cubicBezTo>
                  <a:pt x="2173654" y="652135"/>
                  <a:pt x="2153577" y="638755"/>
                  <a:pt x="2143539" y="632066"/>
                </a:cubicBezTo>
                <a:cubicBezTo>
                  <a:pt x="2132414" y="630035"/>
                  <a:pt x="2131325" y="634694"/>
                  <a:pt x="2131325" y="634694"/>
                </a:cubicBezTo>
                <a:cubicBezTo>
                  <a:pt x="2123463" y="618687"/>
                  <a:pt x="2109071" y="630632"/>
                  <a:pt x="2101210" y="614625"/>
                </a:cubicBezTo>
                <a:cubicBezTo>
                  <a:pt x="2090085" y="612594"/>
                  <a:pt x="2090085" y="612594"/>
                  <a:pt x="2088996" y="617253"/>
                </a:cubicBezTo>
                <a:cubicBezTo>
                  <a:pt x="2080046" y="605905"/>
                  <a:pt x="2067829" y="608533"/>
                  <a:pt x="2066740" y="613191"/>
                </a:cubicBezTo>
                <a:cubicBezTo>
                  <a:pt x="2067829" y="608533"/>
                  <a:pt x="2070007" y="599216"/>
                  <a:pt x="2061056" y="587868"/>
                </a:cubicBezTo>
                <a:cubicBezTo>
                  <a:pt x="2051019" y="581178"/>
                  <a:pt x="2037713" y="588464"/>
                  <a:pt x="2027678" y="581775"/>
                </a:cubicBezTo>
                <a:cubicBezTo>
                  <a:pt x="2027678" y="581775"/>
                  <a:pt x="2028766" y="577116"/>
                  <a:pt x="2028766" y="577116"/>
                </a:cubicBezTo>
                <a:cubicBezTo>
                  <a:pt x="2028766" y="577116"/>
                  <a:pt x="2017638" y="575085"/>
                  <a:pt x="2017638" y="575085"/>
                </a:cubicBezTo>
                <a:cubicBezTo>
                  <a:pt x="2017638" y="575085"/>
                  <a:pt x="2018727" y="570426"/>
                  <a:pt x="2018727" y="570426"/>
                </a:cubicBezTo>
                <a:cubicBezTo>
                  <a:pt x="2007601" y="568394"/>
                  <a:pt x="2005424" y="577711"/>
                  <a:pt x="1993207" y="580340"/>
                </a:cubicBezTo>
                <a:cubicBezTo>
                  <a:pt x="1982082" y="578310"/>
                  <a:pt x="1979904" y="587627"/>
                  <a:pt x="1979904" y="587627"/>
                </a:cubicBezTo>
                <a:cubicBezTo>
                  <a:pt x="1979904" y="587627"/>
                  <a:pt x="1980993" y="582968"/>
                  <a:pt x="1982082" y="578310"/>
                </a:cubicBezTo>
                <a:cubicBezTo>
                  <a:pt x="1968777" y="585596"/>
                  <a:pt x="1966599" y="594911"/>
                  <a:pt x="1962242" y="613547"/>
                </a:cubicBezTo>
                <a:cubicBezTo>
                  <a:pt x="1962242" y="613547"/>
                  <a:pt x="1958976" y="627522"/>
                  <a:pt x="1957887" y="632181"/>
                </a:cubicBezTo>
                <a:lnTo>
                  <a:pt x="1957180" y="635199"/>
                </a:lnTo>
                <a:lnTo>
                  <a:pt x="1949249" y="634441"/>
                </a:lnTo>
                <a:cubicBezTo>
                  <a:pt x="1943843" y="632144"/>
                  <a:pt x="1944872" y="626652"/>
                  <a:pt x="1937247" y="630303"/>
                </a:cubicBezTo>
                <a:cubicBezTo>
                  <a:pt x="1952362" y="631954"/>
                  <a:pt x="1942220" y="635194"/>
                  <a:pt x="1937148" y="636813"/>
                </a:cubicBezTo>
                <a:cubicBezTo>
                  <a:pt x="1947220" y="638456"/>
                  <a:pt x="1947268" y="635201"/>
                  <a:pt x="1947268" y="635201"/>
                </a:cubicBezTo>
                <a:cubicBezTo>
                  <a:pt x="1947243" y="636828"/>
                  <a:pt x="1949759" y="637239"/>
                  <a:pt x="1952287" y="637039"/>
                </a:cubicBezTo>
                <a:lnTo>
                  <a:pt x="1957160" y="635288"/>
                </a:lnTo>
                <a:lnTo>
                  <a:pt x="1955666" y="641681"/>
                </a:lnTo>
                <a:lnTo>
                  <a:pt x="1948835" y="642754"/>
                </a:lnTo>
                <a:cubicBezTo>
                  <a:pt x="1946834" y="643563"/>
                  <a:pt x="1945594" y="644663"/>
                  <a:pt x="1944967" y="645814"/>
                </a:cubicBezTo>
                <a:lnTo>
                  <a:pt x="1946192" y="648751"/>
                </a:lnTo>
                <a:lnTo>
                  <a:pt x="1946145" y="648775"/>
                </a:lnTo>
                <a:cubicBezTo>
                  <a:pt x="1945830" y="649377"/>
                  <a:pt x="1946124" y="650216"/>
                  <a:pt x="1947329" y="651476"/>
                </a:cubicBezTo>
                <a:lnTo>
                  <a:pt x="1946192" y="648751"/>
                </a:lnTo>
                <a:lnTo>
                  <a:pt x="1948610" y="647495"/>
                </a:lnTo>
                <a:lnTo>
                  <a:pt x="1954762" y="645557"/>
                </a:lnTo>
                <a:lnTo>
                  <a:pt x="1953311" y="651762"/>
                </a:lnTo>
                <a:lnTo>
                  <a:pt x="1951060" y="661390"/>
                </a:lnTo>
                <a:lnTo>
                  <a:pt x="1947336" y="662068"/>
                </a:lnTo>
                <a:cubicBezTo>
                  <a:pt x="1946694" y="662476"/>
                  <a:pt x="1946689" y="662884"/>
                  <a:pt x="1946689" y="662884"/>
                </a:cubicBezTo>
                <a:lnTo>
                  <a:pt x="1950543" y="663601"/>
                </a:lnTo>
                <a:lnTo>
                  <a:pt x="1950004" y="665913"/>
                </a:lnTo>
                <a:lnTo>
                  <a:pt x="1949814" y="665950"/>
                </a:lnTo>
                <a:cubicBezTo>
                  <a:pt x="1947908" y="666152"/>
                  <a:pt x="1946640" y="666150"/>
                  <a:pt x="1946640" y="666150"/>
                </a:cubicBezTo>
                <a:lnTo>
                  <a:pt x="1949702" y="667194"/>
                </a:lnTo>
                <a:lnTo>
                  <a:pt x="1948224" y="673525"/>
                </a:lnTo>
                <a:lnTo>
                  <a:pt x="1946974" y="678871"/>
                </a:lnTo>
                <a:lnTo>
                  <a:pt x="1940917" y="678150"/>
                </a:lnTo>
                <a:cubicBezTo>
                  <a:pt x="1939038" y="677215"/>
                  <a:pt x="1940955" y="675664"/>
                  <a:pt x="1939075" y="674730"/>
                </a:cubicBezTo>
                <a:lnTo>
                  <a:pt x="1937200" y="674507"/>
                </a:lnTo>
                <a:lnTo>
                  <a:pt x="1939969" y="659496"/>
                </a:lnTo>
                <a:lnTo>
                  <a:pt x="1942682" y="659501"/>
                </a:lnTo>
                <a:cubicBezTo>
                  <a:pt x="1942682" y="659501"/>
                  <a:pt x="1947844" y="657874"/>
                  <a:pt x="1947844" y="657874"/>
                </a:cubicBezTo>
                <a:cubicBezTo>
                  <a:pt x="1947844" y="657874"/>
                  <a:pt x="1942706" y="657866"/>
                  <a:pt x="1942706" y="657866"/>
                </a:cubicBezTo>
                <a:lnTo>
                  <a:pt x="1940281" y="657863"/>
                </a:lnTo>
                <a:lnTo>
                  <a:pt x="1941313" y="653443"/>
                </a:lnTo>
                <a:cubicBezTo>
                  <a:pt x="1941859" y="651112"/>
                  <a:pt x="1942403" y="648784"/>
                  <a:pt x="1942403" y="648784"/>
                </a:cubicBezTo>
                <a:cubicBezTo>
                  <a:pt x="1929098" y="656071"/>
                  <a:pt x="1925168" y="648066"/>
                  <a:pt x="1921375" y="639481"/>
                </a:cubicBezTo>
                <a:lnTo>
                  <a:pt x="1918414" y="634440"/>
                </a:lnTo>
                <a:lnTo>
                  <a:pt x="1922520" y="633388"/>
                </a:lnTo>
                <a:cubicBezTo>
                  <a:pt x="1917015" y="633381"/>
                  <a:pt x="1922568" y="630134"/>
                  <a:pt x="1917063" y="630125"/>
                </a:cubicBezTo>
                <a:cubicBezTo>
                  <a:pt x="1918428" y="630942"/>
                  <a:pt x="1918762" y="631552"/>
                  <a:pt x="1918498" y="632035"/>
                </a:cubicBezTo>
                <a:lnTo>
                  <a:pt x="1917354" y="632636"/>
                </a:lnTo>
                <a:lnTo>
                  <a:pt x="1914633" y="628005"/>
                </a:lnTo>
                <a:cubicBezTo>
                  <a:pt x="1911648" y="625258"/>
                  <a:pt x="1907543" y="624205"/>
                  <a:pt x="1901164" y="626684"/>
                </a:cubicBezTo>
                <a:lnTo>
                  <a:pt x="1903341" y="617367"/>
                </a:lnTo>
                <a:lnTo>
                  <a:pt x="1905966" y="606142"/>
                </a:lnTo>
                <a:lnTo>
                  <a:pt x="1913444" y="607631"/>
                </a:lnTo>
                <a:cubicBezTo>
                  <a:pt x="1916604" y="607212"/>
                  <a:pt x="1917879" y="606369"/>
                  <a:pt x="1912820" y="607206"/>
                </a:cubicBezTo>
                <a:cubicBezTo>
                  <a:pt x="1907748" y="608890"/>
                  <a:pt x="1912946" y="598752"/>
                  <a:pt x="1907825" y="603818"/>
                </a:cubicBezTo>
                <a:cubicBezTo>
                  <a:pt x="1907825" y="603818"/>
                  <a:pt x="1907817" y="604240"/>
                  <a:pt x="1907179" y="604662"/>
                </a:cubicBezTo>
                <a:lnTo>
                  <a:pt x="1906271" y="604834"/>
                </a:lnTo>
                <a:lnTo>
                  <a:pt x="1910964" y="584758"/>
                </a:lnTo>
                <a:cubicBezTo>
                  <a:pt x="1907698" y="598734"/>
                  <a:pt x="1894394" y="606019"/>
                  <a:pt x="1903341" y="617367"/>
                </a:cubicBezTo>
                <a:cubicBezTo>
                  <a:pt x="1902252" y="622027"/>
                  <a:pt x="1890037" y="624653"/>
                  <a:pt x="1892216" y="615335"/>
                </a:cubicBezTo>
                <a:lnTo>
                  <a:pt x="1897295" y="576802"/>
                </a:lnTo>
                <a:lnTo>
                  <a:pt x="1901995" y="574352"/>
                </a:lnTo>
                <a:cubicBezTo>
                  <a:pt x="1901995" y="574352"/>
                  <a:pt x="1906888" y="574361"/>
                  <a:pt x="1902021" y="572697"/>
                </a:cubicBezTo>
                <a:lnTo>
                  <a:pt x="1897481" y="575397"/>
                </a:lnTo>
                <a:lnTo>
                  <a:pt x="1901594" y="544188"/>
                </a:lnTo>
                <a:cubicBezTo>
                  <a:pt x="1902595" y="521300"/>
                  <a:pt x="1901659" y="500485"/>
                  <a:pt x="1899363" y="485494"/>
                </a:cubicBezTo>
                <a:cubicBezTo>
                  <a:pt x="1878435" y="525390"/>
                  <a:pt x="1894153" y="557402"/>
                  <a:pt x="1885443" y="594671"/>
                </a:cubicBezTo>
                <a:lnTo>
                  <a:pt x="1881830" y="594573"/>
                </a:lnTo>
                <a:lnTo>
                  <a:pt x="1877768" y="592302"/>
                </a:lnTo>
                <a:lnTo>
                  <a:pt x="1875680" y="586818"/>
                </a:lnTo>
                <a:cubicBezTo>
                  <a:pt x="1874258" y="580486"/>
                  <a:pt x="1873110" y="572991"/>
                  <a:pt x="1867546" y="571976"/>
                </a:cubicBezTo>
                <a:cubicBezTo>
                  <a:pt x="1866458" y="576633"/>
                  <a:pt x="1865233" y="581875"/>
                  <a:pt x="1863901" y="586793"/>
                </a:cubicBezTo>
                <a:lnTo>
                  <a:pt x="1861867" y="592911"/>
                </a:lnTo>
                <a:lnTo>
                  <a:pt x="1860012" y="592582"/>
                </a:lnTo>
                <a:cubicBezTo>
                  <a:pt x="1858063" y="592580"/>
                  <a:pt x="1856755" y="592997"/>
                  <a:pt x="1856744" y="593836"/>
                </a:cubicBezTo>
                <a:cubicBezTo>
                  <a:pt x="1856744" y="593836"/>
                  <a:pt x="1855445" y="593833"/>
                  <a:pt x="1854792" y="594042"/>
                </a:cubicBezTo>
                <a:cubicBezTo>
                  <a:pt x="1854138" y="594250"/>
                  <a:pt x="1854131" y="594669"/>
                  <a:pt x="1856719" y="595512"/>
                </a:cubicBezTo>
                <a:lnTo>
                  <a:pt x="1861375" y="594398"/>
                </a:lnTo>
                <a:lnTo>
                  <a:pt x="1859622" y="599673"/>
                </a:lnTo>
                <a:cubicBezTo>
                  <a:pt x="1856598" y="606406"/>
                  <a:pt x="1853271" y="608228"/>
                  <a:pt x="1849884" y="597896"/>
                </a:cubicBezTo>
                <a:cubicBezTo>
                  <a:pt x="1850973" y="593237"/>
                  <a:pt x="1852063" y="588578"/>
                  <a:pt x="1853152" y="583920"/>
                </a:cubicBezTo>
                <a:cubicBezTo>
                  <a:pt x="1842027" y="581889"/>
                  <a:pt x="1839848" y="591205"/>
                  <a:pt x="1828720" y="589175"/>
                </a:cubicBezTo>
                <a:cubicBezTo>
                  <a:pt x="1828720" y="589175"/>
                  <a:pt x="1829809" y="584517"/>
                  <a:pt x="1830898" y="579857"/>
                </a:cubicBezTo>
                <a:cubicBezTo>
                  <a:pt x="1830898" y="579857"/>
                  <a:pt x="1831986" y="575200"/>
                  <a:pt x="1833075" y="570540"/>
                </a:cubicBezTo>
                <a:cubicBezTo>
                  <a:pt x="1828483" y="540559"/>
                  <a:pt x="1822798" y="515235"/>
                  <a:pt x="1828245" y="491941"/>
                </a:cubicBezTo>
                <a:cubicBezTo>
                  <a:pt x="1831512" y="477966"/>
                  <a:pt x="1821476" y="471278"/>
                  <a:pt x="1822563" y="466618"/>
                </a:cubicBezTo>
                <a:lnTo>
                  <a:pt x="1817779" y="582680"/>
                </a:lnTo>
                <a:lnTo>
                  <a:pt x="1806467" y="585112"/>
                </a:lnTo>
                <a:cubicBezTo>
                  <a:pt x="1807555" y="580454"/>
                  <a:pt x="1807555" y="580454"/>
                  <a:pt x="1808645" y="575796"/>
                </a:cubicBezTo>
                <a:cubicBezTo>
                  <a:pt x="1810822" y="566478"/>
                  <a:pt x="1811912" y="561820"/>
                  <a:pt x="1814089" y="552503"/>
                </a:cubicBezTo>
                <a:cubicBezTo>
                  <a:pt x="1814089" y="552503"/>
                  <a:pt x="1811912" y="561820"/>
                  <a:pt x="1802963" y="550473"/>
                </a:cubicBezTo>
                <a:lnTo>
                  <a:pt x="1789964" y="561262"/>
                </a:lnTo>
                <a:lnTo>
                  <a:pt x="1789860" y="560069"/>
                </a:lnTo>
                <a:lnTo>
                  <a:pt x="1796146" y="548621"/>
                </a:lnTo>
                <a:cubicBezTo>
                  <a:pt x="1795163" y="546620"/>
                  <a:pt x="1791836" y="548441"/>
                  <a:pt x="1789658" y="557759"/>
                </a:cubicBezTo>
                <a:lnTo>
                  <a:pt x="1789860" y="560069"/>
                </a:lnTo>
                <a:lnTo>
                  <a:pt x="1788568" y="562417"/>
                </a:lnTo>
                <a:lnTo>
                  <a:pt x="1789964" y="561262"/>
                </a:lnTo>
                <a:lnTo>
                  <a:pt x="1790836" y="571332"/>
                </a:lnTo>
                <a:cubicBezTo>
                  <a:pt x="1790593" y="578572"/>
                  <a:pt x="1788687" y="586726"/>
                  <a:pt x="1782037" y="590369"/>
                </a:cubicBezTo>
                <a:cubicBezTo>
                  <a:pt x="1783124" y="585710"/>
                  <a:pt x="1784215" y="581052"/>
                  <a:pt x="1785303" y="576393"/>
                </a:cubicBezTo>
                <a:cubicBezTo>
                  <a:pt x="1785303" y="576393"/>
                  <a:pt x="1774176" y="574362"/>
                  <a:pt x="1775265" y="569703"/>
                </a:cubicBezTo>
                <a:cubicBezTo>
                  <a:pt x="1789658" y="557759"/>
                  <a:pt x="1781799" y="541753"/>
                  <a:pt x="1785066" y="527775"/>
                </a:cubicBezTo>
                <a:cubicBezTo>
                  <a:pt x="1775026" y="521086"/>
                  <a:pt x="1782889" y="537093"/>
                  <a:pt x="1771761" y="535063"/>
                </a:cubicBezTo>
                <a:cubicBezTo>
                  <a:pt x="1772850" y="530404"/>
                  <a:pt x="1772850" y="530404"/>
                  <a:pt x="1775026" y="521086"/>
                </a:cubicBezTo>
                <a:cubicBezTo>
                  <a:pt x="1776116" y="516427"/>
                  <a:pt x="1775026" y="521086"/>
                  <a:pt x="1776116" y="516427"/>
                </a:cubicBezTo>
                <a:cubicBezTo>
                  <a:pt x="1777203" y="511770"/>
                  <a:pt x="1779382" y="502452"/>
                  <a:pt x="1779382" y="502452"/>
                </a:cubicBezTo>
                <a:cubicBezTo>
                  <a:pt x="1767165" y="505081"/>
                  <a:pt x="1762810" y="523714"/>
                  <a:pt x="1761721" y="528372"/>
                </a:cubicBezTo>
                <a:cubicBezTo>
                  <a:pt x="1759543" y="537690"/>
                  <a:pt x="1762810" y="523714"/>
                  <a:pt x="1750595" y="526343"/>
                </a:cubicBezTo>
                <a:cubicBezTo>
                  <a:pt x="1750595" y="526343"/>
                  <a:pt x="1751684" y="521683"/>
                  <a:pt x="1752773" y="517025"/>
                </a:cubicBezTo>
                <a:cubicBezTo>
                  <a:pt x="1752773" y="517025"/>
                  <a:pt x="1751684" y="521683"/>
                  <a:pt x="1740557" y="519652"/>
                </a:cubicBezTo>
                <a:lnTo>
                  <a:pt x="1742734" y="510335"/>
                </a:lnTo>
                <a:lnTo>
                  <a:pt x="1747090" y="491702"/>
                </a:lnTo>
                <a:cubicBezTo>
                  <a:pt x="1747090" y="491702"/>
                  <a:pt x="1748179" y="487042"/>
                  <a:pt x="1748179" y="487042"/>
                </a:cubicBezTo>
                <a:cubicBezTo>
                  <a:pt x="1737054" y="485011"/>
                  <a:pt x="1737054" y="485011"/>
                  <a:pt x="1737054" y="485011"/>
                </a:cubicBezTo>
                <a:cubicBezTo>
                  <a:pt x="1735964" y="489671"/>
                  <a:pt x="1735964" y="489671"/>
                  <a:pt x="1735964" y="489671"/>
                </a:cubicBezTo>
                <a:cubicBezTo>
                  <a:pt x="1747090" y="491702"/>
                  <a:pt x="1747090" y="491702"/>
                  <a:pt x="1747090" y="491702"/>
                </a:cubicBezTo>
                <a:cubicBezTo>
                  <a:pt x="1734875" y="494329"/>
                  <a:pt x="1744911" y="501018"/>
                  <a:pt x="1742734" y="510335"/>
                </a:cubicBezTo>
                <a:cubicBezTo>
                  <a:pt x="1730520" y="512962"/>
                  <a:pt x="1728342" y="522280"/>
                  <a:pt x="1728342" y="522280"/>
                </a:cubicBezTo>
                <a:cubicBezTo>
                  <a:pt x="1726164" y="531597"/>
                  <a:pt x="1723985" y="540915"/>
                  <a:pt x="1713948" y="534224"/>
                </a:cubicBezTo>
                <a:cubicBezTo>
                  <a:pt x="1716126" y="524908"/>
                  <a:pt x="1717214" y="520249"/>
                  <a:pt x="1718303" y="515590"/>
                </a:cubicBezTo>
                <a:cubicBezTo>
                  <a:pt x="1718303" y="515590"/>
                  <a:pt x="1719391" y="510932"/>
                  <a:pt x="1707178" y="513559"/>
                </a:cubicBezTo>
                <a:cubicBezTo>
                  <a:pt x="1704999" y="522876"/>
                  <a:pt x="1703910" y="527536"/>
                  <a:pt x="1703910" y="527536"/>
                </a:cubicBezTo>
                <a:cubicBezTo>
                  <a:pt x="1704999" y="522876"/>
                  <a:pt x="1694961" y="516187"/>
                  <a:pt x="1696050" y="511529"/>
                </a:cubicBezTo>
                <a:cubicBezTo>
                  <a:pt x="1708266" y="508902"/>
                  <a:pt x="1710444" y="499584"/>
                  <a:pt x="1712622" y="490267"/>
                </a:cubicBezTo>
                <a:cubicBezTo>
                  <a:pt x="1712622" y="490267"/>
                  <a:pt x="1712622" y="490267"/>
                  <a:pt x="1713711" y="485609"/>
                </a:cubicBezTo>
                <a:cubicBezTo>
                  <a:pt x="1712622" y="490267"/>
                  <a:pt x="1713711" y="485609"/>
                  <a:pt x="1702584" y="483577"/>
                </a:cubicBezTo>
                <a:cubicBezTo>
                  <a:pt x="1701493" y="488236"/>
                  <a:pt x="1699315" y="497553"/>
                  <a:pt x="1699315" y="497553"/>
                </a:cubicBezTo>
                <a:cubicBezTo>
                  <a:pt x="1700405" y="492895"/>
                  <a:pt x="1688192" y="495522"/>
                  <a:pt x="1689280" y="490864"/>
                </a:cubicBezTo>
                <a:cubicBezTo>
                  <a:pt x="1688192" y="495522"/>
                  <a:pt x="1687103" y="500180"/>
                  <a:pt x="1675973" y="498148"/>
                </a:cubicBezTo>
                <a:lnTo>
                  <a:pt x="1674886" y="502808"/>
                </a:lnTo>
                <a:cubicBezTo>
                  <a:pt x="1674886" y="502808"/>
                  <a:pt x="1674886" y="502808"/>
                  <a:pt x="1673797" y="507466"/>
                </a:cubicBezTo>
                <a:cubicBezTo>
                  <a:pt x="1672706" y="512125"/>
                  <a:pt x="1672706" y="512125"/>
                  <a:pt x="1672706" y="512125"/>
                </a:cubicBezTo>
                <a:cubicBezTo>
                  <a:pt x="1672706" y="512125"/>
                  <a:pt x="1661582" y="510095"/>
                  <a:pt x="1662670" y="505436"/>
                </a:cubicBezTo>
                <a:cubicBezTo>
                  <a:pt x="1662670" y="505436"/>
                  <a:pt x="1664848" y="496118"/>
                  <a:pt x="1665938" y="491460"/>
                </a:cubicBezTo>
                <a:cubicBezTo>
                  <a:pt x="1665938" y="491460"/>
                  <a:pt x="1664848" y="496118"/>
                  <a:pt x="1653721" y="494088"/>
                </a:cubicBezTo>
                <a:cubicBezTo>
                  <a:pt x="1656988" y="480112"/>
                  <a:pt x="1660255" y="466136"/>
                  <a:pt x="1670293" y="472825"/>
                </a:cubicBezTo>
                <a:cubicBezTo>
                  <a:pt x="1672471" y="463509"/>
                  <a:pt x="1672471" y="463509"/>
                  <a:pt x="1673560" y="458851"/>
                </a:cubicBezTo>
                <a:cubicBezTo>
                  <a:pt x="1662433" y="456820"/>
                  <a:pt x="1662433" y="456820"/>
                  <a:pt x="1661343" y="461478"/>
                </a:cubicBezTo>
                <a:cubicBezTo>
                  <a:pt x="1662433" y="456820"/>
                  <a:pt x="1650214" y="459447"/>
                  <a:pt x="1650214" y="459447"/>
                </a:cubicBezTo>
                <a:cubicBezTo>
                  <a:pt x="1650214" y="459447"/>
                  <a:pt x="1651304" y="454788"/>
                  <a:pt x="1652392" y="450130"/>
                </a:cubicBezTo>
                <a:cubicBezTo>
                  <a:pt x="1641267" y="448099"/>
                  <a:pt x="1641267" y="448099"/>
                  <a:pt x="1641267" y="448099"/>
                </a:cubicBezTo>
                <a:cubicBezTo>
                  <a:pt x="1642355" y="443440"/>
                  <a:pt x="1643446" y="438782"/>
                  <a:pt x="1644535" y="434123"/>
                </a:cubicBezTo>
                <a:cubicBezTo>
                  <a:pt x="1645623" y="429465"/>
                  <a:pt x="1647801" y="420147"/>
                  <a:pt x="1648890" y="415490"/>
                </a:cubicBezTo>
                <a:cubicBezTo>
                  <a:pt x="1649979" y="410830"/>
                  <a:pt x="1649979" y="410830"/>
                  <a:pt x="1649979" y="410830"/>
                </a:cubicBezTo>
                <a:cubicBezTo>
                  <a:pt x="1638850" y="408800"/>
                  <a:pt x="1638850" y="408800"/>
                  <a:pt x="1638850" y="408800"/>
                </a:cubicBezTo>
                <a:cubicBezTo>
                  <a:pt x="1639940" y="404142"/>
                  <a:pt x="1638850" y="408800"/>
                  <a:pt x="1639940" y="404142"/>
                </a:cubicBezTo>
                <a:close/>
                <a:moveTo>
                  <a:pt x="1558117" y="403257"/>
                </a:moveTo>
                <a:cubicBezTo>
                  <a:pt x="1553773" y="421844"/>
                  <a:pt x="1549429" y="440432"/>
                  <a:pt x="1526850" y="436310"/>
                </a:cubicBezTo>
                <a:cubicBezTo>
                  <a:pt x="1525763" y="440956"/>
                  <a:pt x="1525763" y="440956"/>
                  <a:pt x="1524676" y="445604"/>
                </a:cubicBezTo>
                <a:cubicBezTo>
                  <a:pt x="1524676" y="445604"/>
                  <a:pt x="1523591" y="450249"/>
                  <a:pt x="1522505" y="454895"/>
                </a:cubicBezTo>
                <a:cubicBezTo>
                  <a:pt x="1512304" y="448189"/>
                  <a:pt x="1521419" y="459543"/>
                  <a:pt x="1509046" y="462129"/>
                </a:cubicBezTo>
                <a:cubicBezTo>
                  <a:pt x="1497755" y="460068"/>
                  <a:pt x="1497755" y="460068"/>
                  <a:pt x="1498841" y="455423"/>
                </a:cubicBezTo>
                <a:cubicBezTo>
                  <a:pt x="1499928" y="450775"/>
                  <a:pt x="1499928" y="450775"/>
                  <a:pt x="1499928" y="450775"/>
                </a:cubicBezTo>
                <a:cubicBezTo>
                  <a:pt x="1501014" y="446129"/>
                  <a:pt x="1503186" y="436836"/>
                  <a:pt x="1503186" y="436836"/>
                </a:cubicBezTo>
                <a:cubicBezTo>
                  <a:pt x="1490811" y="439422"/>
                  <a:pt x="1489724" y="444068"/>
                  <a:pt x="1487552" y="453361"/>
                </a:cubicBezTo>
                <a:cubicBezTo>
                  <a:pt x="1486466" y="458007"/>
                  <a:pt x="1484293" y="467302"/>
                  <a:pt x="1494498" y="474008"/>
                </a:cubicBezTo>
                <a:cubicBezTo>
                  <a:pt x="1481035" y="481242"/>
                  <a:pt x="1483207" y="471948"/>
                  <a:pt x="1481035" y="481242"/>
                </a:cubicBezTo>
                <a:cubicBezTo>
                  <a:pt x="1475935" y="477888"/>
                  <a:pt x="1473928" y="473888"/>
                  <a:pt x="1473467" y="469565"/>
                </a:cubicBezTo>
                <a:lnTo>
                  <a:pt x="1475176" y="455959"/>
                </a:lnTo>
                <a:lnTo>
                  <a:pt x="1475177" y="455952"/>
                </a:lnTo>
                <a:lnTo>
                  <a:pt x="1475178" y="455950"/>
                </a:lnTo>
                <a:lnTo>
                  <a:pt x="1475179" y="455948"/>
                </a:lnTo>
                <a:lnTo>
                  <a:pt x="1475178" y="455948"/>
                </a:lnTo>
                <a:lnTo>
                  <a:pt x="1475587" y="454206"/>
                </a:lnTo>
                <a:cubicBezTo>
                  <a:pt x="1476266" y="451301"/>
                  <a:pt x="1477351" y="446655"/>
                  <a:pt x="1478438" y="442007"/>
                </a:cubicBezTo>
                <a:cubicBezTo>
                  <a:pt x="1467147" y="439947"/>
                  <a:pt x="1467147" y="439947"/>
                  <a:pt x="1468232" y="435301"/>
                </a:cubicBezTo>
                <a:cubicBezTo>
                  <a:pt x="1464975" y="449241"/>
                  <a:pt x="1451512" y="456472"/>
                  <a:pt x="1451512" y="456472"/>
                </a:cubicBezTo>
                <a:cubicBezTo>
                  <a:pt x="1435878" y="473000"/>
                  <a:pt x="1439565" y="507588"/>
                  <a:pt x="1425018" y="519467"/>
                </a:cubicBezTo>
                <a:cubicBezTo>
                  <a:pt x="1425018" y="519467"/>
                  <a:pt x="1423931" y="524113"/>
                  <a:pt x="1423931" y="524113"/>
                </a:cubicBezTo>
                <a:cubicBezTo>
                  <a:pt x="1419587" y="542700"/>
                  <a:pt x="1424360" y="572642"/>
                  <a:pt x="1409812" y="584520"/>
                </a:cubicBezTo>
                <a:lnTo>
                  <a:pt x="1405468" y="603108"/>
                </a:lnTo>
                <a:cubicBezTo>
                  <a:pt x="1405468" y="603108"/>
                  <a:pt x="1404380" y="607755"/>
                  <a:pt x="1404380" y="607755"/>
                </a:cubicBezTo>
                <a:cubicBezTo>
                  <a:pt x="1405468" y="603108"/>
                  <a:pt x="1416758" y="605168"/>
                  <a:pt x="1416758" y="605168"/>
                </a:cubicBezTo>
                <a:lnTo>
                  <a:pt x="1415671" y="609816"/>
                </a:lnTo>
                <a:cubicBezTo>
                  <a:pt x="1425875" y="616524"/>
                  <a:pt x="1424788" y="621171"/>
                  <a:pt x="1424788" y="621171"/>
                </a:cubicBezTo>
                <a:cubicBezTo>
                  <a:pt x="1423702" y="625817"/>
                  <a:pt x="1436078" y="623230"/>
                  <a:pt x="1434992" y="627879"/>
                </a:cubicBezTo>
                <a:lnTo>
                  <a:pt x="1439336" y="609289"/>
                </a:lnTo>
                <a:cubicBezTo>
                  <a:pt x="1438250" y="613938"/>
                  <a:pt x="1447366" y="625291"/>
                  <a:pt x="1446277" y="629938"/>
                </a:cubicBezTo>
                <a:cubicBezTo>
                  <a:pt x="1445192" y="634585"/>
                  <a:pt x="1445192" y="634585"/>
                  <a:pt x="1444106" y="639230"/>
                </a:cubicBezTo>
                <a:cubicBezTo>
                  <a:pt x="1443020" y="643878"/>
                  <a:pt x="1443020" y="643878"/>
                  <a:pt x="1443020" y="643878"/>
                </a:cubicBezTo>
                <a:cubicBezTo>
                  <a:pt x="1441934" y="648524"/>
                  <a:pt x="1441934" y="648524"/>
                  <a:pt x="1441934" y="648524"/>
                </a:cubicBezTo>
                <a:cubicBezTo>
                  <a:pt x="1440848" y="653171"/>
                  <a:pt x="1439762" y="657817"/>
                  <a:pt x="1428475" y="655757"/>
                </a:cubicBezTo>
                <a:cubicBezTo>
                  <a:pt x="1428475" y="655757"/>
                  <a:pt x="1428475" y="655757"/>
                  <a:pt x="1427389" y="660404"/>
                </a:cubicBezTo>
                <a:cubicBezTo>
                  <a:pt x="1427389" y="660404"/>
                  <a:pt x="1438676" y="662464"/>
                  <a:pt x="1438676" y="662464"/>
                </a:cubicBezTo>
                <a:cubicBezTo>
                  <a:pt x="1439762" y="657817"/>
                  <a:pt x="1440848" y="653171"/>
                  <a:pt x="1441934" y="648524"/>
                </a:cubicBezTo>
                <a:cubicBezTo>
                  <a:pt x="1444106" y="639230"/>
                  <a:pt x="1456483" y="636644"/>
                  <a:pt x="1458655" y="627351"/>
                </a:cubicBezTo>
                <a:cubicBezTo>
                  <a:pt x="1459742" y="622705"/>
                  <a:pt x="1459742" y="622705"/>
                  <a:pt x="1459742" y="622705"/>
                </a:cubicBezTo>
                <a:cubicBezTo>
                  <a:pt x="1474289" y="610825"/>
                  <a:pt x="1484490" y="617532"/>
                  <a:pt x="1488835" y="598945"/>
                </a:cubicBezTo>
                <a:cubicBezTo>
                  <a:pt x="1477547" y="596885"/>
                  <a:pt x="1476462" y="601531"/>
                  <a:pt x="1466258" y="594824"/>
                </a:cubicBezTo>
                <a:cubicBezTo>
                  <a:pt x="1464087" y="604119"/>
                  <a:pt x="1465172" y="599471"/>
                  <a:pt x="1464087" y="604119"/>
                </a:cubicBezTo>
                <a:cubicBezTo>
                  <a:pt x="1462998" y="608765"/>
                  <a:pt x="1461913" y="613412"/>
                  <a:pt x="1460827" y="618058"/>
                </a:cubicBezTo>
                <a:cubicBezTo>
                  <a:pt x="1460827" y="618058"/>
                  <a:pt x="1459742" y="622705"/>
                  <a:pt x="1459742" y="622705"/>
                </a:cubicBezTo>
                <a:cubicBezTo>
                  <a:pt x="1450624" y="611350"/>
                  <a:pt x="1465172" y="599471"/>
                  <a:pt x="1467344" y="590178"/>
                </a:cubicBezTo>
                <a:cubicBezTo>
                  <a:pt x="1456054" y="588116"/>
                  <a:pt x="1461485" y="564883"/>
                  <a:pt x="1463656" y="555590"/>
                </a:cubicBezTo>
                <a:cubicBezTo>
                  <a:pt x="1464744" y="550942"/>
                  <a:pt x="1474946" y="557651"/>
                  <a:pt x="1474946" y="557651"/>
                </a:cubicBezTo>
                <a:cubicBezTo>
                  <a:pt x="1474946" y="557651"/>
                  <a:pt x="1476032" y="553004"/>
                  <a:pt x="1476032" y="553004"/>
                </a:cubicBezTo>
                <a:cubicBezTo>
                  <a:pt x="1477119" y="548357"/>
                  <a:pt x="1476032" y="553004"/>
                  <a:pt x="1487323" y="555063"/>
                </a:cubicBezTo>
                <a:cubicBezTo>
                  <a:pt x="1487323" y="555063"/>
                  <a:pt x="1488409" y="550417"/>
                  <a:pt x="1499695" y="552478"/>
                </a:cubicBezTo>
                <a:lnTo>
                  <a:pt x="1504040" y="533891"/>
                </a:lnTo>
                <a:lnTo>
                  <a:pt x="1505127" y="529244"/>
                </a:lnTo>
                <a:cubicBezTo>
                  <a:pt x="1501867" y="543183"/>
                  <a:pt x="1506641" y="573124"/>
                  <a:pt x="1492093" y="585005"/>
                </a:cubicBezTo>
                <a:cubicBezTo>
                  <a:pt x="1489921" y="594299"/>
                  <a:pt x="1489921" y="594299"/>
                  <a:pt x="1501211" y="596359"/>
                </a:cubicBezTo>
                <a:cubicBezTo>
                  <a:pt x="1502298" y="591712"/>
                  <a:pt x="1503383" y="587065"/>
                  <a:pt x="1504469" y="582419"/>
                </a:cubicBezTo>
                <a:cubicBezTo>
                  <a:pt x="1504469" y="582419"/>
                  <a:pt x="1502298" y="591712"/>
                  <a:pt x="1514672" y="589127"/>
                </a:cubicBezTo>
                <a:cubicBezTo>
                  <a:pt x="1515758" y="584480"/>
                  <a:pt x="1504469" y="582419"/>
                  <a:pt x="1506641" y="573124"/>
                </a:cubicBezTo>
                <a:cubicBezTo>
                  <a:pt x="1517931" y="575186"/>
                  <a:pt x="1517931" y="575186"/>
                  <a:pt x="1517931" y="575186"/>
                </a:cubicBezTo>
                <a:cubicBezTo>
                  <a:pt x="1517931" y="575186"/>
                  <a:pt x="1519017" y="570540"/>
                  <a:pt x="1519017" y="570540"/>
                </a:cubicBezTo>
                <a:cubicBezTo>
                  <a:pt x="1519017" y="570540"/>
                  <a:pt x="1520103" y="565893"/>
                  <a:pt x="1520103" y="565893"/>
                </a:cubicBezTo>
                <a:cubicBezTo>
                  <a:pt x="1508813" y="563834"/>
                  <a:pt x="1512071" y="549892"/>
                  <a:pt x="1524449" y="547305"/>
                </a:cubicBezTo>
                <a:cubicBezTo>
                  <a:pt x="1524449" y="547305"/>
                  <a:pt x="1523361" y="551952"/>
                  <a:pt x="1534651" y="554014"/>
                </a:cubicBezTo>
                <a:cubicBezTo>
                  <a:pt x="1537909" y="540073"/>
                  <a:pt x="1527706" y="533364"/>
                  <a:pt x="1541169" y="526132"/>
                </a:cubicBezTo>
                <a:cubicBezTo>
                  <a:pt x="1540082" y="530778"/>
                  <a:pt x="1541169" y="526132"/>
                  <a:pt x="1540082" y="530778"/>
                </a:cubicBezTo>
                <a:cubicBezTo>
                  <a:pt x="1550285" y="537486"/>
                  <a:pt x="1548110" y="546780"/>
                  <a:pt x="1548110" y="546780"/>
                </a:cubicBezTo>
                <a:cubicBezTo>
                  <a:pt x="1549197" y="542134"/>
                  <a:pt x="1550285" y="537486"/>
                  <a:pt x="1551370" y="532839"/>
                </a:cubicBezTo>
                <a:cubicBezTo>
                  <a:pt x="1563745" y="530255"/>
                  <a:pt x="1553542" y="523547"/>
                  <a:pt x="1555714" y="514252"/>
                </a:cubicBezTo>
                <a:cubicBezTo>
                  <a:pt x="1568090" y="511667"/>
                  <a:pt x="1568090" y="511667"/>
                  <a:pt x="1567003" y="516313"/>
                </a:cubicBezTo>
                <a:cubicBezTo>
                  <a:pt x="1564831" y="525608"/>
                  <a:pt x="1563745" y="530255"/>
                  <a:pt x="1561572" y="539547"/>
                </a:cubicBezTo>
                <a:cubicBezTo>
                  <a:pt x="1563745" y="530255"/>
                  <a:pt x="1575035" y="532314"/>
                  <a:pt x="1575035" y="532314"/>
                </a:cubicBezTo>
                <a:cubicBezTo>
                  <a:pt x="1576120" y="527668"/>
                  <a:pt x="1578293" y="518373"/>
                  <a:pt x="1580465" y="509081"/>
                </a:cubicBezTo>
                <a:cubicBezTo>
                  <a:pt x="1580465" y="509081"/>
                  <a:pt x="1579378" y="513727"/>
                  <a:pt x="1568090" y="511667"/>
                </a:cubicBezTo>
                <a:cubicBezTo>
                  <a:pt x="1569175" y="507020"/>
                  <a:pt x="1570262" y="502373"/>
                  <a:pt x="1570262" y="502373"/>
                </a:cubicBezTo>
                <a:cubicBezTo>
                  <a:pt x="1571347" y="497727"/>
                  <a:pt x="1571347" y="497727"/>
                  <a:pt x="1571347" y="497727"/>
                </a:cubicBezTo>
                <a:cubicBezTo>
                  <a:pt x="1573520" y="488434"/>
                  <a:pt x="1575692" y="479139"/>
                  <a:pt x="1576778" y="474493"/>
                </a:cubicBezTo>
                <a:cubicBezTo>
                  <a:pt x="1576778" y="474493"/>
                  <a:pt x="1565489" y="472432"/>
                  <a:pt x="1566574" y="467785"/>
                </a:cubicBezTo>
                <a:cubicBezTo>
                  <a:pt x="1567660" y="463137"/>
                  <a:pt x="1568748" y="458492"/>
                  <a:pt x="1569833" y="453845"/>
                </a:cubicBezTo>
                <a:lnTo>
                  <a:pt x="1570919" y="449199"/>
                </a:lnTo>
                <a:lnTo>
                  <a:pt x="1572004" y="444551"/>
                </a:lnTo>
                <a:cubicBezTo>
                  <a:pt x="1560718" y="442491"/>
                  <a:pt x="1560718" y="442491"/>
                  <a:pt x="1560718" y="442491"/>
                </a:cubicBezTo>
                <a:cubicBezTo>
                  <a:pt x="1560718" y="442491"/>
                  <a:pt x="1560718" y="442491"/>
                  <a:pt x="1559633" y="447138"/>
                </a:cubicBezTo>
                <a:cubicBezTo>
                  <a:pt x="1557460" y="456432"/>
                  <a:pt x="1556374" y="461078"/>
                  <a:pt x="1554203" y="470373"/>
                </a:cubicBezTo>
                <a:cubicBezTo>
                  <a:pt x="1558546" y="451785"/>
                  <a:pt x="1566149" y="419260"/>
                  <a:pt x="1558117" y="403257"/>
                </a:cubicBezTo>
                <a:close/>
                <a:moveTo>
                  <a:pt x="0" y="0"/>
                </a:moveTo>
                <a:lnTo>
                  <a:pt x="11737976" y="0"/>
                </a:lnTo>
                <a:lnTo>
                  <a:pt x="11737976" y="6407150"/>
                </a:lnTo>
                <a:lnTo>
                  <a:pt x="4656383" y="6407150"/>
                </a:lnTo>
                <a:cubicBezTo>
                  <a:pt x="4661870" y="6388869"/>
                  <a:pt x="4667356" y="6370587"/>
                  <a:pt x="4689637" y="6376099"/>
                </a:cubicBezTo>
                <a:cubicBezTo>
                  <a:pt x="4691011" y="6371529"/>
                  <a:pt x="4691011" y="6371529"/>
                  <a:pt x="4692382" y="6366959"/>
                </a:cubicBezTo>
                <a:cubicBezTo>
                  <a:pt x="4692382" y="6366959"/>
                  <a:pt x="4693754" y="6362388"/>
                  <a:pt x="4695124" y="6357818"/>
                </a:cubicBezTo>
                <a:cubicBezTo>
                  <a:pt x="4704891" y="6365143"/>
                  <a:pt x="4696496" y="6353246"/>
                  <a:pt x="4709006" y="6351431"/>
                </a:cubicBezTo>
                <a:cubicBezTo>
                  <a:pt x="4720148" y="6354187"/>
                  <a:pt x="4720148" y="6354187"/>
                  <a:pt x="4718774" y="6358757"/>
                </a:cubicBezTo>
                <a:cubicBezTo>
                  <a:pt x="4717402" y="6363329"/>
                  <a:pt x="4717402" y="6363329"/>
                  <a:pt x="4717402" y="6363329"/>
                </a:cubicBezTo>
                <a:cubicBezTo>
                  <a:pt x="4716032" y="6367900"/>
                  <a:pt x="4713288" y="6377039"/>
                  <a:pt x="4713288" y="6377039"/>
                </a:cubicBezTo>
                <a:cubicBezTo>
                  <a:pt x="4725799" y="6375225"/>
                  <a:pt x="4727172" y="6370656"/>
                  <a:pt x="4729916" y="6361514"/>
                </a:cubicBezTo>
                <a:cubicBezTo>
                  <a:pt x="4731287" y="6356944"/>
                  <a:pt x="4734032" y="6347802"/>
                  <a:pt x="4724262" y="6340476"/>
                </a:cubicBezTo>
                <a:cubicBezTo>
                  <a:pt x="4738146" y="6334091"/>
                  <a:pt x="4735404" y="6343232"/>
                  <a:pt x="4738146" y="6334091"/>
                </a:cubicBezTo>
                <a:cubicBezTo>
                  <a:pt x="4743029" y="6337754"/>
                  <a:pt x="4744786" y="6341872"/>
                  <a:pt x="4744977" y="6346214"/>
                </a:cubicBezTo>
                <a:lnTo>
                  <a:pt x="4742430" y="6359686"/>
                </a:lnTo>
                <a:lnTo>
                  <a:pt x="4742427" y="6359693"/>
                </a:lnTo>
                <a:lnTo>
                  <a:pt x="4742429" y="6359693"/>
                </a:lnTo>
                <a:lnTo>
                  <a:pt x="4742427" y="6359694"/>
                </a:lnTo>
                <a:lnTo>
                  <a:pt x="4742427" y="6359696"/>
                </a:lnTo>
                <a:lnTo>
                  <a:pt x="4742427" y="6359698"/>
                </a:lnTo>
                <a:lnTo>
                  <a:pt x="4742425" y="6359697"/>
                </a:lnTo>
                <a:lnTo>
                  <a:pt x="4742425" y="6359699"/>
                </a:lnTo>
                <a:lnTo>
                  <a:pt x="4742427" y="6359698"/>
                </a:lnTo>
                <a:lnTo>
                  <a:pt x="4741911" y="6361413"/>
                </a:lnTo>
                <a:cubicBezTo>
                  <a:pt x="4741052" y="6364268"/>
                  <a:pt x="4739681" y="6368840"/>
                  <a:pt x="4738309" y="6373412"/>
                </a:cubicBezTo>
                <a:cubicBezTo>
                  <a:pt x="4749449" y="6376167"/>
                  <a:pt x="4749449" y="6376167"/>
                  <a:pt x="4748079" y="6380737"/>
                </a:cubicBezTo>
                <a:cubicBezTo>
                  <a:pt x="4752193" y="6367026"/>
                  <a:pt x="4766079" y="6360641"/>
                  <a:pt x="4766079" y="6360641"/>
                </a:cubicBezTo>
                <a:cubicBezTo>
                  <a:pt x="4782707" y="6345115"/>
                  <a:pt x="4781169" y="6310364"/>
                  <a:pt x="4796426" y="6299408"/>
                </a:cubicBezTo>
                <a:cubicBezTo>
                  <a:pt x="4796426" y="6299408"/>
                  <a:pt x="4797797" y="6294839"/>
                  <a:pt x="4797797" y="6294839"/>
                </a:cubicBezTo>
                <a:cubicBezTo>
                  <a:pt x="4803285" y="6276557"/>
                  <a:pt x="4800376" y="6246378"/>
                  <a:pt x="4815631" y="6235423"/>
                </a:cubicBezTo>
                <a:lnTo>
                  <a:pt x="4821119" y="6217141"/>
                </a:lnTo>
                <a:cubicBezTo>
                  <a:pt x="4821119" y="6217141"/>
                  <a:pt x="4822492" y="6212570"/>
                  <a:pt x="4822492" y="6212570"/>
                </a:cubicBezTo>
                <a:cubicBezTo>
                  <a:pt x="4821119" y="6217141"/>
                  <a:pt x="4809979" y="6214385"/>
                  <a:pt x="4809979" y="6214385"/>
                </a:cubicBezTo>
                <a:lnTo>
                  <a:pt x="4811352" y="6209814"/>
                </a:lnTo>
                <a:cubicBezTo>
                  <a:pt x="4801584" y="6202487"/>
                  <a:pt x="4802955" y="6197916"/>
                  <a:pt x="4802955" y="6197916"/>
                </a:cubicBezTo>
                <a:cubicBezTo>
                  <a:pt x="4804326" y="6193346"/>
                  <a:pt x="4791813" y="6195160"/>
                  <a:pt x="4793185" y="6190588"/>
                </a:cubicBezTo>
                <a:lnTo>
                  <a:pt x="4787699" y="6208872"/>
                </a:lnTo>
                <a:cubicBezTo>
                  <a:pt x="4789071" y="6204301"/>
                  <a:pt x="4780675" y="6192404"/>
                  <a:pt x="4782049" y="6187834"/>
                </a:cubicBezTo>
                <a:cubicBezTo>
                  <a:pt x="4783421" y="6183263"/>
                  <a:pt x="4783421" y="6183263"/>
                  <a:pt x="4784792" y="6178694"/>
                </a:cubicBezTo>
                <a:cubicBezTo>
                  <a:pt x="4786165" y="6174122"/>
                  <a:pt x="4786165" y="6174122"/>
                  <a:pt x="4786165" y="6174122"/>
                </a:cubicBezTo>
                <a:cubicBezTo>
                  <a:pt x="4787537" y="6169552"/>
                  <a:pt x="4787537" y="6169552"/>
                  <a:pt x="4787537" y="6169552"/>
                </a:cubicBezTo>
                <a:cubicBezTo>
                  <a:pt x="4788908" y="6164982"/>
                  <a:pt x="4790279" y="6160411"/>
                  <a:pt x="4801418" y="6163167"/>
                </a:cubicBezTo>
                <a:cubicBezTo>
                  <a:pt x="4801418" y="6163167"/>
                  <a:pt x="4801418" y="6163167"/>
                  <a:pt x="4802788" y="6158596"/>
                </a:cubicBezTo>
                <a:cubicBezTo>
                  <a:pt x="4802788" y="6158596"/>
                  <a:pt x="4791650" y="6155841"/>
                  <a:pt x="4791650" y="6155841"/>
                </a:cubicBezTo>
                <a:cubicBezTo>
                  <a:pt x="4790279" y="6160411"/>
                  <a:pt x="4788908" y="6164982"/>
                  <a:pt x="4787537" y="6169552"/>
                </a:cubicBezTo>
                <a:cubicBezTo>
                  <a:pt x="4784792" y="6178694"/>
                  <a:pt x="4772280" y="6180507"/>
                  <a:pt x="4769536" y="6189649"/>
                </a:cubicBezTo>
                <a:cubicBezTo>
                  <a:pt x="4768163" y="6194218"/>
                  <a:pt x="4768163" y="6194218"/>
                  <a:pt x="4768163" y="6194218"/>
                </a:cubicBezTo>
                <a:cubicBezTo>
                  <a:pt x="4752908" y="6205175"/>
                  <a:pt x="4743141" y="6197850"/>
                  <a:pt x="4737653" y="6216130"/>
                </a:cubicBezTo>
                <a:cubicBezTo>
                  <a:pt x="4748791" y="6218886"/>
                  <a:pt x="4750163" y="6214316"/>
                  <a:pt x="4759934" y="6221643"/>
                </a:cubicBezTo>
                <a:cubicBezTo>
                  <a:pt x="4762676" y="6212500"/>
                  <a:pt x="4761303" y="6217072"/>
                  <a:pt x="4762676" y="6212500"/>
                </a:cubicBezTo>
                <a:cubicBezTo>
                  <a:pt x="4764048" y="6207930"/>
                  <a:pt x="4765420" y="6203360"/>
                  <a:pt x="4766792" y="6198790"/>
                </a:cubicBezTo>
                <a:cubicBezTo>
                  <a:pt x="4766792" y="6198790"/>
                  <a:pt x="4768163" y="6194218"/>
                  <a:pt x="4768163" y="6194218"/>
                </a:cubicBezTo>
                <a:cubicBezTo>
                  <a:pt x="4776559" y="6206117"/>
                  <a:pt x="4761303" y="6217072"/>
                  <a:pt x="4758560" y="6226212"/>
                </a:cubicBezTo>
                <a:cubicBezTo>
                  <a:pt x="4769701" y="6228968"/>
                  <a:pt x="4762840" y="6251822"/>
                  <a:pt x="4760098" y="6260962"/>
                </a:cubicBezTo>
                <a:cubicBezTo>
                  <a:pt x="4758726" y="6265534"/>
                  <a:pt x="4748957" y="6258207"/>
                  <a:pt x="4748957" y="6258207"/>
                </a:cubicBezTo>
                <a:cubicBezTo>
                  <a:pt x="4748957" y="6258207"/>
                  <a:pt x="4747587" y="6262777"/>
                  <a:pt x="4747587" y="6262777"/>
                </a:cubicBezTo>
                <a:cubicBezTo>
                  <a:pt x="4746213" y="6267348"/>
                  <a:pt x="4747587" y="6262777"/>
                  <a:pt x="4736445" y="6260022"/>
                </a:cubicBezTo>
                <a:cubicBezTo>
                  <a:pt x="4736445" y="6260022"/>
                  <a:pt x="4735073" y="6264592"/>
                  <a:pt x="4723935" y="6261836"/>
                </a:cubicBezTo>
                <a:lnTo>
                  <a:pt x="4718447" y="6280118"/>
                </a:lnTo>
                <a:lnTo>
                  <a:pt x="4717076" y="6284688"/>
                </a:lnTo>
                <a:cubicBezTo>
                  <a:pt x="4721191" y="6270978"/>
                  <a:pt x="4718283" y="6240797"/>
                  <a:pt x="4733539" y="6229842"/>
                </a:cubicBezTo>
                <a:cubicBezTo>
                  <a:pt x="4736282" y="6220701"/>
                  <a:pt x="4736282" y="6220701"/>
                  <a:pt x="4725141" y="6217945"/>
                </a:cubicBezTo>
                <a:cubicBezTo>
                  <a:pt x="4723769" y="6222516"/>
                  <a:pt x="4722397" y="6227086"/>
                  <a:pt x="4721026" y="6231656"/>
                </a:cubicBezTo>
                <a:cubicBezTo>
                  <a:pt x="4721026" y="6231656"/>
                  <a:pt x="4723769" y="6222516"/>
                  <a:pt x="4711258" y="6224329"/>
                </a:cubicBezTo>
                <a:cubicBezTo>
                  <a:pt x="4709885" y="6228899"/>
                  <a:pt x="4721026" y="6231656"/>
                  <a:pt x="4718283" y="6240797"/>
                </a:cubicBezTo>
                <a:cubicBezTo>
                  <a:pt x="4707141" y="6238041"/>
                  <a:pt x="4707141" y="6238041"/>
                  <a:pt x="4707141" y="6238041"/>
                </a:cubicBezTo>
                <a:cubicBezTo>
                  <a:pt x="4707141" y="6238041"/>
                  <a:pt x="4705771" y="6242613"/>
                  <a:pt x="4705771" y="6242613"/>
                </a:cubicBezTo>
                <a:cubicBezTo>
                  <a:pt x="4705771" y="6242613"/>
                  <a:pt x="4704399" y="6247183"/>
                  <a:pt x="4704399" y="6247183"/>
                </a:cubicBezTo>
                <a:cubicBezTo>
                  <a:pt x="4715539" y="6249938"/>
                  <a:pt x="4711424" y="6263650"/>
                  <a:pt x="4698910" y="6265466"/>
                </a:cubicBezTo>
                <a:cubicBezTo>
                  <a:pt x="4698910" y="6265466"/>
                  <a:pt x="4700283" y="6260894"/>
                  <a:pt x="4689143" y="6258138"/>
                </a:cubicBezTo>
                <a:cubicBezTo>
                  <a:pt x="4685026" y="6271849"/>
                  <a:pt x="4694794" y="6279177"/>
                  <a:pt x="4680911" y="6285561"/>
                </a:cubicBezTo>
                <a:cubicBezTo>
                  <a:pt x="4682282" y="6280991"/>
                  <a:pt x="4680911" y="6285561"/>
                  <a:pt x="4682282" y="6280991"/>
                </a:cubicBezTo>
                <a:cubicBezTo>
                  <a:pt x="4672516" y="6273664"/>
                  <a:pt x="4675260" y="6264524"/>
                  <a:pt x="4675260" y="6264524"/>
                </a:cubicBezTo>
                <a:cubicBezTo>
                  <a:pt x="4673889" y="6269093"/>
                  <a:pt x="4672516" y="6273664"/>
                  <a:pt x="4671145" y="6278236"/>
                </a:cubicBezTo>
                <a:cubicBezTo>
                  <a:pt x="4658632" y="6280048"/>
                  <a:pt x="4668400" y="6287375"/>
                  <a:pt x="4665657" y="6296517"/>
                </a:cubicBezTo>
                <a:cubicBezTo>
                  <a:pt x="4653144" y="6298332"/>
                  <a:pt x="4653144" y="6298332"/>
                  <a:pt x="4654516" y="6293761"/>
                </a:cubicBezTo>
                <a:cubicBezTo>
                  <a:pt x="4657261" y="6284619"/>
                  <a:pt x="4658632" y="6280048"/>
                  <a:pt x="4661377" y="6270909"/>
                </a:cubicBezTo>
                <a:cubicBezTo>
                  <a:pt x="4658632" y="6280048"/>
                  <a:pt x="4647491" y="6277293"/>
                  <a:pt x="4647491" y="6277293"/>
                </a:cubicBezTo>
                <a:cubicBezTo>
                  <a:pt x="4646120" y="6281863"/>
                  <a:pt x="4643376" y="6291005"/>
                  <a:pt x="4640632" y="6300146"/>
                </a:cubicBezTo>
                <a:cubicBezTo>
                  <a:pt x="4640632" y="6300146"/>
                  <a:pt x="4642005" y="6295575"/>
                  <a:pt x="4653144" y="6298332"/>
                </a:cubicBezTo>
                <a:cubicBezTo>
                  <a:pt x="4651772" y="6302903"/>
                  <a:pt x="4650400" y="6307473"/>
                  <a:pt x="4650400" y="6307473"/>
                </a:cubicBezTo>
                <a:cubicBezTo>
                  <a:pt x="4649029" y="6312043"/>
                  <a:pt x="4649029" y="6312043"/>
                  <a:pt x="4649029" y="6312043"/>
                </a:cubicBezTo>
                <a:cubicBezTo>
                  <a:pt x="4646285" y="6321184"/>
                  <a:pt x="4643541" y="6330326"/>
                  <a:pt x="4642170" y="6334896"/>
                </a:cubicBezTo>
                <a:cubicBezTo>
                  <a:pt x="4642170" y="6334896"/>
                  <a:pt x="4653309" y="6337651"/>
                  <a:pt x="4651938" y="6342223"/>
                </a:cubicBezTo>
                <a:cubicBezTo>
                  <a:pt x="4650567" y="6346795"/>
                  <a:pt x="4649195" y="6351364"/>
                  <a:pt x="4647822" y="6355934"/>
                </a:cubicBezTo>
                <a:lnTo>
                  <a:pt x="4646450" y="6360504"/>
                </a:lnTo>
                <a:lnTo>
                  <a:pt x="4645079" y="6365076"/>
                </a:lnTo>
                <a:cubicBezTo>
                  <a:pt x="4656216" y="6367832"/>
                  <a:pt x="4656216" y="6367832"/>
                  <a:pt x="4656216" y="6367832"/>
                </a:cubicBezTo>
                <a:cubicBezTo>
                  <a:pt x="4656216" y="6367832"/>
                  <a:pt x="4656216" y="6367832"/>
                  <a:pt x="4657587" y="6363260"/>
                </a:cubicBezTo>
                <a:cubicBezTo>
                  <a:pt x="4660333" y="6354120"/>
                  <a:pt x="4661704" y="6349548"/>
                  <a:pt x="4664447" y="6340406"/>
                </a:cubicBezTo>
                <a:cubicBezTo>
                  <a:pt x="4658961" y="6358690"/>
                  <a:pt x="4649357" y="6390682"/>
                  <a:pt x="4656383" y="6407150"/>
                </a:cubicBezTo>
                <a:lnTo>
                  <a:pt x="0" y="6407150"/>
                </a:lnTo>
                <a:close/>
              </a:path>
            </a:pathLst>
          </a:custGeom>
          <a:solidFill>
            <a:schemeClr val="bg1"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DC7C151-D373-4279-9469-4EAF55866AEB}"/>
              </a:ext>
            </a:extLst>
          </p:cNvPr>
          <p:cNvSpPr txBox="1"/>
          <p:nvPr/>
        </p:nvSpPr>
        <p:spPr>
          <a:xfrm flipH="1">
            <a:off x="697777" y="230814"/>
            <a:ext cx="2015442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ADD YOUR </a:t>
            </a:r>
          </a:p>
          <a:p>
            <a:pPr algn="just"/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TITLE HERE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8D70881-26D7-41EA-A457-F9E1A3F54697}"/>
              </a:ext>
            </a:extLst>
          </p:cNvPr>
          <p:cNvSpPr txBox="1"/>
          <p:nvPr/>
        </p:nvSpPr>
        <p:spPr>
          <a:xfrm flipH="1">
            <a:off x="697776" y="1215699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B0B4653-E33A-419E-975C-273EBD31B093}"/>
              </a:ext>
            </a:extLst>
          </p:cNvPr>
          <p:cNvSpPr txBox="1"/>
          <p:nvPr/>
        </p:nvSpPr>
        <p:spPr>
          <a:xfrm flipH="1">
            <a:off x="4265435" y="1215699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9118315-5D90-474C-95B5-0A2013F55052}"/>
              </a:ext>
            </a:extLst>
          </p:cNvPr>
          <p:cNvSpPr txBox="1"/>
          <p:nvPr/>
        </p:nvSpPr>
        <p:spPr>
          <a:xfrm flipH="1">
            <a:off x="7833094" y="1215699"/>
            <a:ext cx="327461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37149386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4D31C661-B3D7-45C2-B271-2E8C2EB0B2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9061" b="9061"/>
          <a:stretch>
            <a:fillRect/>
          </a:stretch>
        </p:blipFill>
        <p:spPr/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3E0E9157-FDB1-9141-A888-993542C15729}"/>
              </a:ext>
            </a:extLst>
          </p:cNvPr>
          <p:cNvSpPr/>
          <p:nvPr/>
        </p:nvSpPr>
        <p:spPr>
          <a:xfrm>
            <a:off x="227013" y="0"/>
            <a:ext cx="11737975" cy="7527097"/>
          </a:xfrm>
          <a:custGeom>
            <a:avLst/>
            <a:gdLst>
              <a:gd name="connsiteX0" fmla="*/ 7855073 w 11737975"/>
              <a:gd name="connsiteY0" fmla="*/ 7517308 h 7527097"/>
              <a:gd name="connsiteX1" fmla="*/ 7856506 w 11737975"/>
              <a:gd name="connsiteY1" fmla="*/ 7520026 h 7527097"/>
              <a:gd name="connsiteX2" fmla="*/ 7843099 w 11737975"/>
              <a:gd name="connsiteY2" fmla="*/ 7527097 h 7527097"/>
              <a:gd name="connsiteX3" fmla="*/ 7855073 w 11737975"/>
              <a:gd name="connsiteY3" fmla="*/ 7517308 h 7527097"/>
              <a:gd name="connsiteX4" fmla="*/ 7538952 w 11737975"/>
              <a:gd name="connsiteY4" fmla="*/ 7395215 h 7527097"/>
              <a:gd name="connsiteX5" fmla="*/ 7539484 w 11737975"/>
              <a:gd name="connsiteY5" fmla="*/ 7397496 h 7527097"/>
              <a:gd name="connsiteX6" fmla="*/ 7535818 w 11737975"/>
              <a:gd name="connsiteY6" fmla="*/ 7400712 h 7527097"/>
              <a:gd name="connsiteX7" fmla="*/ 7534233 w 11737975"/>
              <a:gd name="connsiteY7" fmla="*/ 7397705 h 7527097"/>
              <a:gd name="connsiteX8" fmla="*/ 7532649 w 11737975"/>
              <a:gd name="connsiteY8" fmla="*/ 7394700 h 7527097"/>
              <a:gd name="connsiteX9" fmla="*/ 7534233 w 11737975"/>
              <a:gd name="connsiteY9" fmla="*/ 7397705 h 7527097"/>
              <a:gd name="connsiteX10" fmla="*/ 7520067 w 11737975"/>
              <a:gd name="connsiteY10" fmla="*/ 7401338 h 7527097"/>
              <a:gd name="connsiteX11" fmla="*/ 7518481 w 11737975"/>
              <a:gd name="connsiteY11" fmla="*/ 7398332 h 7527097"/>
              <a:gd name="connsiteX12" fmla="*/ 7532649 w 11737975"/>
              <a:gd name="connsiteY12" fmla="*/ 7394700 h 7527097"/>
              <a:gd name="connsiteX13" fmla="*/ 7403450 w 11737975"/>
              <a:gd name="connsiteY13" fmla="*/ 7393711 h 7527097"/>
              <a:gd name="connsiteX14" fmla="*/ 7405036 w 11737975"/>
              <a:gd name="connsiteY14" fmla="*/ 7396716 h 7527097"/>
              <a:gd name="connsiteX15" fmla="*/ 7394037 w 11737975"/>
              <a:gd name="connsiteY15" fmla="*/ 7406358 h 7527097"/>
              <a:gd name="connsiteX16" fmla="*/ 7392450 w 11737975"/>
              <a:gd name="connsiteY16" fmla="*/ 7403354 h 7527097"/>
              <a:gd name="connsiteX17" fmla="*/ 7403450 w 11737975"/>
              <a:gd name="connsiteY17" fmla="*/ 7393711 h 7527097"/>
              <a:gd name="connsiteX18" fmla="*/ 7397110 w 11737975"/>
              <a:gd name="connsiteY18" fmla="*/ 7381692 h 7527097"/>
              <a:gd name="connsiteX19" fmla="*/ 7403450 w 11737975"/>
              <a:gd name="connsiteY19" fmla="*/ 7393711 h 7527097"/>
              <a:gd name="connsiteX20" fmla="*/ 7397110 w 11737975"/>
              <a:gd name="connsiteY20" fmla="*/ 7381692 h 7527097"/>
              <a:gd name="connsiteX21" fmla="*/ 7833452 w 11737975"/>
              <a:gd name="connsiteY21" fmla="*/ 7355103 h 7527097"/>
              <a:gd name="connsiteX22" fmla="*/ 7835037 w 11737975"/>
              <a:gd name="connsiteY22" fmla="*/ 7358109 h 7527097"/>
              <a:gd name="connsiteX23" fmla="*/ 7820871 w 11737975"/>
              <a:gd name="connsiteY23" fmla="*/ 7361740 h 7527097"/>
              <a:gd name="connsiteX24" fmla="*/ 7833452 w 11737975"/>
              <a:gd name="connsiteY24" fmla="*/ 7355103 h 7527097"/>
              <a:gd name="connsiteX25" fmla="*/ 7356388 w 11737975"/>
              <a:gd name="connsiteY25" fmla="*/ 7344773 h 7527097"/>
              <a:gd name="connsiteX26" fmla="*/ 7358710 w 11737975"/>
              <a:gd name="connsiteY26" fmla="*/ 7345111 h 7527097"/>
              <a:gd name="connsiteX27" fmla="*/ 7360429 w 11737975"/>
              <a:gd name="connsiteY27" fmla="*/ 7348371 h 7527097"/>
              <a:gd name="connsiteX28" fmla="*/ 7345303 w 11737975"/>
              <a:gd name="connsiteY28" fmla="*/ 7352183 h 7527097"/>
              <a:gd name="connsiteX29" fmla="*/ 7356388 w 11737975"/>
              <a:gd name="connsiteY29" fmla="*/ 7344773 h 7527097"/>
              <a:gd name="connsiteX30" fmla="*/ 7913415 w 11737975"/>
              <a:gd name="connsiteY30" fmla="*/ 7324728 h 7527097"/>
              <a:gd name="connsiteX31" fmla="*/ 7916624 w 11737975"/>
              <a:gd name="connsiteY31" fmla="*/ 7330814 h 7527097"/>
              <a:gd name="connsiteX32" fmla="*/ 7914607 w 11737975"/>
              <a:gd name="connsiteY32" fmla="*/ 7339170 h 7527097"/>
              <a:gd name="connsiteX33" fmla="*/ 7903217 w 11737975"/>
              <a:gd name="connsiteY33" fmla="*/ 7337886 h 7527097"/>
              <a:gd name="connsiteX34" fmla="*/ 7901613 w 11737975"/>
              <a:gd name="connsiteY34" fmla="*/ 7334843 h 7527097"/>
              <a:gd name="connsiteX35" fmla="*/ 7900010 w 11737975"/>
              <a:gd name="connsiteY35" fmla="*/ 7331801 h 7527097"/>
              <a:gd name="connsiteX36" fmla="*/ 7913415 w 11737975"/>
              <a:gd name="connsiteY36" fmla="*/ 7324728 h 7527097"/>
              <a:gd name="connsiteX37" fmla="*/ 7824122 w 11737975"/>
              <a:gd name="connsiteY37" fmla="*/ 7324554 h 7527097"/>
              <a:gd name="connsiteX38" fmla="*/ 7824897 w 11737975"/>
              <a:gd name="connsiteY38" fmla="*/ 7327446 h 7527097"/>
              <a:gd name="connsiteX39" fmla="*/ 7823943 w 11737975"/>
              <a:gd name="connsiteY39" fmla="*/ 7337074 h 7527097"/>
              <a:gd name="connsiteX40" fmla="*/ 7820772 w 11737975"/>
              <a:gd name="connsiteY40" fmla="*/ 7331063 h 7527097"/>
              <a:gd name="connsiteX41" fmla="*/ 7819004 w 11737975"/>
              <a:gd name="connsiteY41" fmla="*/ 7327713 h 7527097"/>
              <a:gd name="connsiteX42" fmla="*/ 7819187 w 11737975"/>
              <a:gd name="connsiteY42" fmla="*/ 7328058 h 7527097"/>
              <a:gd name="connsiteX43" fmla="*/ 7818790 w 11737975"/>
              <a:gd name="connsiteY43" fmla="*/ 7327307 h 7527097"/>
              <a:gd name="connsiteX44" fmla="*/ 7819004 w 11737975"/>
              <a:gd name="connsiteY44" fmla="*/ 7327713 h 7527097"/>
              <a:gd name="connsiteX45" fmla="*/ 7817601 w 11737975"/>
              <a:gd name="connsiteY45" fmla="*/ 7325053 h 7527097"/>
              <a:gd name="connsiteX46" fmla="*/ 7824122 w 11737975"/>
              <a:gd name="connsiteY46" fmla="*/ 7324554 h 7527097"/>
              <a:gd name="connsiteX47" fmla="*/ 8091558 w 11737975"/>
              <a:gd name="connsiteY47" fmla="*/ 7265047 h 7527097"/>
              <a:gd name="connsiteX48" fmla="*/ 8093144 w 11737975"/>
              <a:gd name="connsiteY48" fmla="*/ 7268053 h 7527097"/>
              <a:gd name="connsiteX49" fmla="*/ 8094729 w 11737975"/>
              <a:gd name="connsiteY49" fmla="*/ 7271057 h 7527097"/>
              <a:gd name="connsiteX50" fmla="*/ 8082143 w 11737975"/>
              <a:gd name="connsiteY50" fmla="*/ 7277696 h 7527097"/>
              <a:gd name="connsiteX51" fmla="*/ 8078974 w 11737975"/>
              <a:gd name="connsiteY51" fmla="*/ 7271685 h 7527097"/>
              <a:gd name="connsiteX52" fmla="*/ 8091558 w 11737975"/>
              <a:gd name="connsiteY52" fmla="*/ 7265047 h 7527097"/>
              <a:gd name="connsiteX53" fmla="*/ 8173435 w 11737975"/>
              <a:gd name="connsiteY53" fmla="*/ 7251741 h 7527097"/>
              <a:gd name="connsiteX54" fmla="*/ 8173479 w 11737975"/>
              <a:gd name="connsiteY54" fmla="*/ 7253344 h 7527097"/>
              <a:gd name="connsiteX55" fmla="*/ 8169958 w 11737975"/>
              <a:gd name="connsiteY55" fmla="*/ 7258849 h 7527097"/>
              <a:gd name="connsiteX56" fmla="*/ 8168237 w 11737975"/>
              <a:gd name="connsiteY56" fmla="*/ 7255590 h 7527097"/>
              <a:gd name="connsiteX57" fmla="*/ 8173435 w 11737975"/>
              <a:gd name="connsiteY57" fmla="*/ 7251741 h 7527097"/>
              <a:gd name="connsiteX58" fmla="*/ 8160812 w 11737975"/>
              <a:gd name="connsiteY58" fmla="*/ 7243881 h 7527097"/>
              <a:gd name="connsiteX59" fmla="*/ 8162398 w 11737975"/>
              <a:gd name="connsiteY59" fmla="*/ 7246885 h 7527097"/>
              <a:gd name="connsiteX60" fmla="*/ 8149816 w 11737975"/>
              <a:gd name="connsiteY60" fmla="*/ 7253522 h 7527097"/>
              <a:gd name="connsiteX61" fmla="*/ 8160812 w 11737975"/>
              <a:gd name="connsiteY61" fmla="*/ 7243881 h 7527097"/>
              <a:gd name="connsiteX62" fmla="*/ 8185982 w 11737975"/>
              <a:gd name="connsiteY62" fmla="*/ 7230604 h 7527097"/>
              <a:gd name="connsiteX63" fmla="*/ 8189153 w 11737975"/>
              <a:gd name="connsiteY63" fmla="*/ 7236614 h 7527097"/>
              <a:gd name="connsiteX64" fmla="*/ 8173398 w 11737975"/>
              <a:gd name="connsiteY64" fmla="*/ 7237242 h 7527097"/>
              <a:gd name="connsiteX65" fmla="*/ 8171811 w 11737975"/>
              <a:gd name="connsiteY65" fmla="*/ 7234238 h 7527097"/>
              <a:gd name="connsiteX66" fmla="*/ 8170227 w 11737975"/>
              <a:gd name="connsiteY66" fmla="*/ 7231232 h 7527097"/>
              <a:gd name="connsiteX67" fmla="*/ 8185982 w 11737975"/>
              <a:gd name="connsiteY67" fmla="*/ 7230604 h 7527097"/>
              <a:gd name="connsiteX68" fmla="*/ 8135550 w 11737975"/>
              <a:gd name="connsiteY68" fmla="*/ 7226478 h 7527097"/>
              <a:gd name="connsiteX69" fmla="*/ 8137135 w 11737975"/>
              <a:gd name="connsiteY69" fmla="*/ 7229483 h 7527097"/>
              <a:gd name="connsiteX70" fmla="*/ 8143476 w 11737975"/>
              <a:gd name="connsiteY70" fmla="*/ 7241503 h 7527097"/>
              <a:gd name="connsiteX71" fmla="*/ 8145061 w 11737975"/>
              <a:gd name="connsiteY71" fmla="*/ 7244507 h 7527097"/>
              <a:gd name="connsiteX72" fmla="*/ 8149816 w 11737975"/>
              <a:gd name="connsiteY72" fmla="*/ 7253522 h 7527097"/>
              <a:gd name="connsiteX73" fmla="*/ 8149412 w 11737975"/>
              <a:gd name="connsiteY73" fmla="*/ 7265619 h 7527097"/>
              <a:gd name="connsiteX74" fmla="*/ 8141987 w 11737975"/>
              <a:gd name="connsiteY74" fmla="*/ 7269177 h 7527097"/>
              <a:gd name="connsiteX75" fmla="*/ 8138817 w 11737975"/>
              <a:gd name="connsiteY75" fmla="*/ 7263166 h 7527097"/>
              <a:gd name="connsiteX76" fmla="*/ 8118406 w 11737975"/>
              <a:gd name="connsiteY76" fmla="*/ 7285455 h 7527097"/>
              <a:gd name="connsiteX77" fmla="*/ 8124649 w 11737975"/>
              <a:gd name="connsiteY77" fmla="*/ 7266798 h 7527097"/>
              <a:gd name="connsiteX78" fmla="*/ 8137232 w 11737975"/>
              <a:gd name="connsiteY78" fmla="*/ 7260161 h 7527097"/>
              <a:gd name="connsiteX79" fmla="*/ 8134061 w 11737975"/>
              <a:gd name="connsiteY79" fmla="*/ 7254152 h 7527097"/>
              <a:gd name="connsiteX80" fmla="*/ 8119895 w 11737975"/>
              <a:gd name="connsiteY80" fmla="*/ 7257783 h 7527097"/>
              <a:gd name="connsiteX81" fmla="*/ 8132477 w 11737975"/>
              <a:gd name="connsiteY81" fmla="*/ 7251146 h 7527097"/>
              <a:gd name="connsiteX82" fmla="*/ 8135550 w 11737975"/>
              <a:gd name="connsiteY82" fmla="*/ 7226478 h 7527097"/>
              <a:gd name="connsiteX83" fmla="*/ 8130796 w 11737975"/>
              <a:gd name="connsiteY83" fmla="*/ 7217463 h 7527097"/>
              <a:gd name="connsiteX84" fmla="*/ 8135550 w 11737975"/>
              <a:gd name="connsiteY84" fmla="*/ 7226478 h 7527097"/>
              <a:gd name="connsiteX85" fmla="*/ 8130796 w 11737975"/>
              <a:gd name="connsiteY85" fmla="*/ 7217463 h 7527097"/>
              <a:gd name="connsiteX86" fmla="*/ 8226209 w 11737975"/>
              <a:gd name="connsiteY86" fmla="*/ 7213898 h 7527097"/>
              <a:gd name="connsiteX87" fmla="*/ 8227927 w 11737975"/>
              <a:gd name="connsiteY87" fmla="*/ 7217158 h 7527097"/>
              <a:gd name="connsiteX88" fmla="*/ 8214523 w 11737975"/>
              <a:gd name="connsiteY88" fmla="*/ 7224229 h 7527097"/>
              <a:gd name="connsiteX89" fmla="*/ 8226209 w 11737975"/>
              <a:gd name="connsiteY89" fmla="*/ 7213898 h 7527097"/>
              <a:gd name="connsiteX90" fmla="*/ 7284664 w 11737975"/>
              <a:gd name="connsiteY90" fmla="*/ 7199015 h 7527097"/>
              <a:gd name="connsiteX91" fmla="*/ 7303589 w 11737975"/>
              <a:gd name="connsiteY91" fmla="*/ 7204396 h 7527097"/>
              <a:gd name="connsiteX92" fmla="*/ 7291003 w 11737975"/>
              <a:gd name="connsiteY92" fmla="*/ 7211035 h 7527097"/>
              <a:gd name="connsiteX93" fmla="*/ 7286249 w 11737975"/>
              <a:gd name="connsiteY93" fmla="*/ 7202020 h 7527097"/>
              <a:gd name="connsiteX94" fmla="*/ 7284664 w 11737975"/>
              <a:gd name="connsiteY94" fmla="*/ 7199015 h 7527097"/>
              <a:gd name="connsiteX95" fmla="*/ 8327877 w 11737975"/>
              <a:gd name="connsiteY95" fmla="*/ 7198488 h 7527097"/>
              <a:gd name="connsiteX96" fmla="*/ 8330839 w 11737975"/>
              <a:gd name="connsiteY96" fmla="*/ 7200288 h 7527097"/>
              <a:gd name="connsiteX97" fmla="*/ 8332423 w 11737975"/>
              <a:gd name="connsiteY97" fmla="*/ 7203292 h 7527097"/>
              <a:gd name="connsiteX98" fmla="*/ 8334009 w 11737975"/>
              <a:gd name="connsiteY98" fmla="*/ 7206298 h 7527097"/>
              <a:gd name="connsiteX99" fmla="*/ 8316668 w 11737975"/>
              <a:gd name="connsiteY99" fmla="*/ 7203921 h 7527097"/>
              <a:gd name="connsiteX100" fmla="*/ 8327877 w 11737975"/>
              <a:gd name="connsiteY100" fmla="*/ 7198488 h 7527097"/>
              <a:gd name="connsiteX101" fmla="*/ 7267326 w 11737975"/>
              <a:gd name="connsiteY101" fmla="*/ 7196637 h 7527097"/>
              <a:gd name="connsiteX102" fmla="*/ 7276997 w 11737975"/>
              <a:gd name="connsiteY102" fmla="*/ 7203539 h 7527097"/>
              <a:gd name="connsiteX103" fmla="*/ 7278422 w 11737975"/>
              <a:gd name="connsiteY103" fmla="*/ 7217672 h 7527097"/>
              <a:gd name="connsiteX104" fmla="*/ 7280007 w 11737975"/>
              <a:gd name="connsiteY104" fmla="*/ 7220678 h 7527097"/>
              <a:gd name="connsiteX105" fmla="*/ 7281592 w 11737975"/>
              <a:gd name="connsiteY105" fmla="*/ 7223683 h 7527097"/>
              <a:gd name="connsiteX106" fmla="*/ 7269007 w 11737975"/>
              <a:gd name="connsiteY106" fmla="*/ 7230320 h 7527097"/>
              <a:gd name="connsiteX107" fmla="*/ 7267422 w 11737975"/>
              <a:gd name="connsiteY107" fmla="*/ 7227316 h 7527097"/>
              <a:gd name="connsiteX108" fmla="*/ 7276838 w 11737975"/>
              <a:gd name="connsiteY108" fmla="*/ 7214666 h 7527097"/>
              <a:gd name="connsiteX109" fmla="*/ 8415553 w 11737975"/>
              <a:gd name="connsiteY109" fmla="*/ 7086460 h 7527097"/>
              <a:gd name="connsiteX110" fmla="*/ 8420309 w 11737975"/>
              <a:gd name="connsiteY110" fmla="*/ 7095475 h 7527097"/>
              <a:gd name="connsiteX111" fmla="*/ 8415553 w 11737975"/>
              <a:gd name="connsiteY111" fmla="*/ 7086460 h 7527097"/>
              <a:gd name="connsiteX112" fmla="*/ 8483539 w 11737975"/>
              <a:gd name="connsiteY112" fmla="*/ 7062881 h 7527097"/>
              <a:gd name="connsiteX113" fmla="*/ 8484973 w 11737975"/>
              <a:gd name="connsiteY113" fmla="*/ 7065598 h 7527097"/>
              <a:gd name="connsiteX114" fmla="*/ 8486406 w 11737975"/>
              <a:gd name="connsiteY114" fmla="*/ 7068314 h 7527097"/>
              <a:gd name="connsiteX115" fmla="*/ 8472999 w 11737975"/>
              <a:gd name="connsiteY115" fmla="*/ 7075385 h 7527097"/>
              <a:gd name="connsiteX116" fmla="*/ 8471566 w 11737975"/>
              <a:gd name="connsiteY116" fmla="*/ 7072669 h 7527097"/>
              <a:gd name="connsiteX117" fmla="*/ 8470133 w 11737975"/>
              <a:gd name="connsiteY117" fmla="*/ 7069953 h 7527097"/>
              <a:gd name="connsiteX118" fmla="*/ 8483539 w 11737975"/>
              <a:gd name="connsiteY118" fmla="*/ 7062881 h 7527097"/>
              <a:gd name="connsiteX119" fmla="*/ 7170439 w 11737975"/>
              <a:gd name="connsiteY119" fmla="*/ 6951977 h 7527097"/>
              <a:gd name="connsiteX120" fmla="*/ 7172024 w 11737975"/>
              <a:gd name="connsiteY120" fmla="*/ 6954982 h 7527097"/>
              <a:gd name="connsiteX121" fmla="*/ 7157854 w 11737975"/>
              <a:gd name="connsiteY121" fmla="*/ 6958615 h 7527097"/>
              <a:gd name="connsiteX122" fmla="*/ 7170439 w 11737975"/>
              <a:gd name="connsiteY122" fmla="*/ 6951977 h 7527097"/>
              <a:gd name="connsiteX123" fmla="*/ 8385047 w 11737975"/>
              <a:gd name="connsiteY123" fmla="*/ 6906654 h 7527097"/>
              <a:gd name="connsiteX124" fmla="*/ 8392738 w 11737975"/>
              <a:gd name="connsiteY124" fmla="*/ 6909800 h 7527097"/>
              <a:gd name="connsiteX125" fmla="*/ 8394558 w 11737975"/>
              <a:gd name="connsiteY125" fmla="*/ 6924684 h 7527097"/>
              <a:gd name="connsiteX126" fmla="*/ 7128823 w 11737975"/>
              <a:gd name="connsiteY126" fmla="*/ 6892814 h 7527097"/>
              <a:gd name="connsiteX127" fmla="*/ 7129288 w 11737975"/>
              <a:gd name="connsiteY127" fmla="*/ 6893021 h 7527097"/>
              <a:gd name="connsiteX128" fmla="*/ 7127738 w 11737975"/>
              <a:gd name="connsiteY128" fmla="*/ 6901522 h 7527097"/>
              <a:gd name="connsiteX129" fmla="*/ 7130811 w 11737975"/>
              <a:gd name="connsiteY129" fmla="*/ 6876853 h 7527097"/>
              <a:gd name="connsiteX130" fmla="*/ 7128823 w 11737975"/>
              <a:gd name="connsiteY130" fmla="*/ 6892814 h 7527097"/>
              <a:gd name="connsiteX131" fmla="*/ 7121397 w 11737975"/>
              <a:gd name="connsiteY131" fmla="*/ 6889502 h 7527097"/>
              <a:gd name="connsiteX132" fmla="*/ 7119812 w 11737975"/>
              <a:gd name="connsiteY132" fmla="*/ 6886495 h 7527097"/>
              <a:gd name="connsiteX133" fmla="*/ 7116641 w 11737975"/>
              <a:gd name="connsiteY133" fmla="*/ 6880486 h 7527097"/>
              <a:gd name="connsiteX134" fmla="*/ 7130811 w 11737975"/>
              <a:gd name="connsiteY134" fmla="*/ 6876853 h 7527097"/>
              <a:gd name="connsiteX135" fmla="*/ 7098499 w 11737975"/>
              <a:gd name="connsiteY135" fmla="*/ 6851818 h 7527097"/>
              <a:gd name="connsiteX136" fmla="*/ 7114263 w 11737975"/>
              <a:gd name="connsiteY136" fmla="*/ 6881699 h 7527097"/>
              <a:gd name="connsiteX137" fmla="*/ 7106243 w 11737975"/>
              <a:gd name="connsiteY137" fmla="*/ 6893568 h 7527097"/>
              <a:gd name="connsiteX138" fmla="*/ 7091919 w 11737975"/>
              <a:gd name="connsiteY138" fmla="*/ 6893484 h 7527097"/>
              <a:gd name="connsiteX139" fmla="*/ 7093634 w 11737975"/>
              <a:gd name="connsiteY139" fmla="*/ 6869663 h 7527097"/>
              <a:gd name="connsiteX140" fmla="*/ 7098499 w 11737975"/>
              <a:gd name="connsiteY140" fmla="*/ 6851818 h 7527097"/>
              <a:gd name="connsiteX141" fmla="*/ 8354359 w 11737975"/>
              <a:gd name="connsiteY141" fmla="*/ 6850467 h 7527097"/>
              <a:gd name="connsiteX142" fmla="*/ 8360664 w 11737975"/>
              <a:gd name="connsiteY142" fmla="*/ 6862420 h 7527097"/>
              <a:gd name="connsiteX143" fmla="*/ 8368546 w 11737975"/>
              <a:gd name="connsiteY143" fmla="*/ 6877361 h 7527097"/>
              <a:gd name="connsiteX144" fmla="*/ 8379578 w 11737975"/>
              <a:gd name="connsiteY144" fmla="*/ 6898277 h 7527097"/>
              <a:gd name="connsiteX145" fmla="*/ 8361442 w 11737975"/>
              <a:gd name="connsiteY145" fmla="*/ 6896383 h 7527097"/>
              <a:gd name="connsiteX146" fmla="*/ 8342529 w 11737975"/>
              <a:gd name="connsiteY146" fmla="*/ 6860528 h 7527097"/>
              <a:gd name="connsiteX147" fmla="*/ 8354359 w 11737975"/>
              <a:gd name="connsiteY147" fmla="*/ 6850467 h 7527097"/>
              <a:gd name="connsiteX148" fmla="*/ 7110205 w 11737975"/>
              <a:gd name="connsiteY148" fmla="*/ 6837787 h 7527097"/>
              <a:gd name="connsiteX149" fmla="*/ 7111790 w 11737975"/>
              <a:gd name="connsiteY149" fmla="*/ 6840792 h 7527097"/>
              <a:gd name="connsiteX150" fmla="*/ 7113375 w 11737975"/>
              <a:gd name="connsiteY150" fmla="*/ 6843798 h 7527097"/>
              <a:gd name="connsiteX151" fmla="*/ 7114961 w 11737975"/>
              <a:gd name="connsiteY151" fmla="*/ 6846803 h 7527097"/>
              <a:gd name="connsiteX152" fmla="*/ 7116641 w 11737975"/>
              <a:gd name="connsiteY152" fmla="*/ 6880486 h 7527097"/>
              <a:gd name="connsiteX153" fmla="*/ 7102376 w 11737975"/>
              <a:gd name="connsiteY153" fmla="*/ 6853441 h 7527097"/>
              <a:gd name="connsiteX154" fmla="*/ 7100790 w 11737975"/>
              <a:gd name="connsiteY154" fmla="*/ 6850436 h 7527097"/>
              <a:gd name="connsiteX155" fmla="*/ 7099206 w 11737975"/>
              <a:gd name="connsiteY155" fmla="*/ 6847432 h 7527097"/>
              <a:gd name="connsiteX156" fmla="*/ 7110205 w 11737975"/>
              <a:gd name="connsiteY156" fmla="*/ 6837787 h 7527097"/>
              <a:gd name="connsiteX157" fmla="*/ 7113277 w 11737975"/>
              <a:gd name="connsiteY157" fmla="*/ 6813121 h 7527097"/>
              <a:gd name="connsiteX158" fmla="*/ 7116446 w 11737975"/>
              <a:gd name="connsiteY158" fmla="*/ 6819131 h 7527097"/>
              <a:gd name="connsiteX159" fmla="*/ 7037388 w 11737975"/>
              <a:gd name="connsiteY159" fmla="*/ 6768444 h 7527097"/>
              <a:gd name="connsiteX160" fmla="*/ 7043716 w 11737975"/>
              <a:gd name="connsiteY160" fmla="*/ 6780439 h 7527097"/>
              <a:gd name="connsiteX161" fmla="*/ 7050043 w 11737975"/>
              <a:gd name="connsiteY161" fmla="*/ 6792435 h 7527097"/>
              <a:gd name="connsiteX162" fmla="*/ 7053208 w 11737975"/>
              <a:gd name="connsiteY162" fmla="*/ 6798433 h 7527097"/>
              <a:gd name="connsiteX163" fmla="*/ 7061019 w 11737975"/>
              <a:gd name="connsiteY163" fmla="*/ 6840312 h 7527097"/>
              <a:gd name="connsiteX164" fmla="*/ 7062600 w 11737975"/>
              <a:gd name="connsiteY164" fmla="*/ 6843309 h 7527097"/>
              <a:gd name="connsiteX165" fmla="*/ 7055424 w 11737975"/>
              <a:gd name="connsiteY165" fmla="*/ 6845359 h 7527097"/>
              <a:gd name="connsiteX166" fmla="*/ 7048265 w 11737975"/>
              <a:gd name="connsiteY166" fmla="*/ 6843206 h 7527097"/>
              <a:gd name="connsiteX167" fmla="*/ 7045199 w 11737975"/>
              <a:gd name="connsiteY167" fmla="*/ 6810322 h 7527097"/>
              <a:gd name="connsiteX168" fmla="*/ 7038872 w 11737975"/>
              <a:gd name="connsiteY168" fmla="*/ 6798328 h 7527097"/>
              <a:gd name="connsiteX169" fmla="*/ 7037289 w 11737975"/>
              <a:gd name="connsiteY169" fmla="*/ 6795330 h 7527097"/>
              <a:gd name="connsiteX170" fmla="*/ 7032544 w 11737975"/>
              <a:gd name="connsiteY170" fmla="*/ 6786333 h 7527097"/>
              <a:gd name="connsiteX171" fmla="*/ 7037388 w 11737975"/>
              <a:gd name="connsiteY171" fmla="*/ 6768444 h 7527097"/>
              <a:gd name="connsiteX172" fmla="*/ 8278942 w 11737975"/>
              <a:gd name="connsiteY172" fmla="*/ 6735997 h 7527097"/>
              <a:gd name="connsiteX173" fmla="*/ 8296283 w 11737975"/>
              <a:gd name="connsiteY173" fmla="*/ 6738374 h 7527097"/>
              <a:gd name="connsiteX174" fmla="*/ 8283697 w 11737975"/>
              <a:gd name="connsiteY174" fmla="*/ 6745013 h 7527097"/>
              <a:gd name="connsiteX175" fmla="*/ 8286867 w 11737975"/>
              <a:gd name="connsiteY175" fmla="*/ 6751022 h 7527097"/>
              <a:gd name="connsiteX176" fmla="*/ 8267945 w 11737975"/>
              <a:gd name="connsiteY176" fmla="*/ 6745640 h 7527097"/>
              <a:gd name="connsiteX177" fmla="*/ 8278942 w 11737975"/>
              <a:gd name="connsiteY177" fmla="*/ 6735997 h 7527097"/>
              <a:gd name="connsiteX178" fmla="*/ 7083062 w 11737975"/>
              <a:gd name="connsiteY178" fmla="*/ 6725347 h 7527097"/>
              <a:gd name="connsiteX179" fmla="*/ 7086233 w 11737975"/>
              <a:gd name="connsiteY179" fmla="*/ 6731358 h 7527097"/>
              <a:gd name="connsiteX180" fmla="*/ 7075234 w 11737975"/>
              <a:gd name="connsiteY180" fmla="*/ 6741001 h 7527097"/>
              <a:gd name="connsiteX181" fmla="*/ 7087915 w 11737975"/>
              <a:gd name="connsiteY181" fmla="*/ 6765040 h 7527097"/>
              <a:gd name="connsiteX182" fmla="*/ 7097328 w 11737975"/>
              <a:gd name="connsiteY182" fmla="*/ 6752392 h 7527097"/>
              <a:gd name="connsiteX183" fmla="*/ 7100498 w 11737975"/>
              <a:gd name="connsiteY183" fmla="*/ 6758403 h 7527097"/>
              <a:gd name="connsiteX184" fmla="*/ 7113081 w 11737975"/>
              <a:gd name="connsiteY184" fmla="*/ 6751767 h 7527097"/>
              <a:gd name="connsiteX185" fmla="*/ 7097328 w 11737975"/>
              <a:gd name="connsiteY185" fmla="*/ 6752392 h 7527097"/>
              <a:gd name="connsiteX186" fmla="*/ 7100400 w 11737975"/>
              <a:gd name="connsiteY186" fmla="*/ 6727726 h 7527097"/>
              <a:gd name="connsiteX187" fmla="*/ 7083062 w 11737975"/>
              <a:gd name="connsiteY187" fmla="*/ 6725347 h 7527097"/>
              <a:gd name="connsiteX188" fmla="*/ 8218087 w 11737975"/>
              <a:gd name="connsiteY188" fmla="*/ 6711240 h 7527097"/>
              <a:gd name="connsiteX189" fmla="*/ 8219807 w 11737975"/>
              <a:gd name="connsiteY189" fmla="*/ 6714501 h 7527097"/>
              <a:gd name="connsiteX190" fmla="*/ 8206401 w 11737975"/>
              <a:gd name="connsiteY190" fmla="*/ 6721572 h 7527097"/>
              <a:gd name="connsiteX191" fmla="*/ 8204681 w 11737975"/>
              <a:gd name="connsiteY191" fmla="*/ 6718312 h 7527097"/>
              <a:gd name="connsiteX192" fmla="*/ 8218087 w 11737975"/>
              <a:gd name="connsiteY192" fmla="*/ 6711240 h 7527097"/>
              <a:gd name="connsiteX193" fmla="*/ 8235153 w 11737975"/>
              <a:gd name="connsiteY193" fmla="*/ 6678627 h 7527097"/>
              <a:gd name="connsiteX194" fmla="*/ 8234359 w 11737975"/>
              <a:gd name="connsiteY194" fmla="*/ 6709601 h 7527097"/>
              <a:gd name="connsiteX195" fmla="*/ 8232784 w 11737975"/>
              <a:gd name="connsiteY195" fmla="*/ 6706613 h 7527097"/>
              <a:gd name="connsiteX196" fmla="*/ 8213073 w 11737975"/>
              <a:gd name="connsiteY196" fmla="*/ 6701733 h 7527097"/>
              <a:gd name="connsiteX197" fmla="*/ 8235153 w 11737975"/>
              <a:gd name="connsiteY197" fmla="*/ 6678627 h 7527097"/>
              <a:gd name="connsiteX198" fmla="*/ 8198982 w 11737975"/>
              <a:gd name="connsiteY198" fmla="*/ 6675022 h 7527097"/>
              <a:gd name="connsiteX199" fmla="*/ 8187105 w 11737975"/>
              <a:gd name="connsiteY199" fmla="*/ 6684992 h 7527097"/>
              <a:gd name="connsiteX200" fmla="*/ 8187296 w 11737975"/>
              <a:gd name="connsiteY200" fmla="*/ 6685352 h 7527097"/>
              <a:gd name="connsiteX201" fmla="*/ 8197993 w 11737975"/>
              <a:gd name="connsiteY201" fmla="*/ 6705635 h 7527097"/>
              <a:gd name="connsiteX202" fmla="*/ 8178475 w 11737975"/>
              <a:gd name="connsiteY202" fmla="*/ 6701117 h 7527097"/>
              <a:gd name="connsiteX203" fmla="*/ 8173889 w 11737975"/>
              <a:gd name="connsiteY203" fmla="*/ 6692426 h 7527097"/>
              <a:gd name="connsiteX204" fmla="*/ 8185767 w 11737975"/>
              <a:gd name="connsiteY204" fmla="*/ 6682455 h 7527097"/>
              <a:gd name="connsiteX205" fmla="*/ 8184049 w 11737975"/>
              <a:gd name="connsiteY205" fmla="*/ 6679196 h 7527097"/>
              <a:gd name="connsiteX206" fmla="*/ 8198982 w 11737975"/>
              <a:gd name="connsiteY206" fmla="*/ 6675022 h 7527097"/>
              <a:gd name="connsiteX207" fmla="*/ 8237851 w 11737975"/>
              <a:gd name="connsiteY207" fmla="*/ 6664791 h 7527097"/>
              <a:gd name="connsiteX208" fmla="*/ 8239362 w 11737975"/>
              <a:gd name="connsiteY208" fmla="*/ 6664949 h 7527097"/>
              <a:gd name="connsiteX209" fmla="*/ 8244091 w 11737975"/>
              <a:gd name="connsiteY209" fmla="*/ 6673913 h 7527097"/>
              <a:gd name="connsiteX210" fmla="*/ 8232003 w 11737975"/>
              <a:gd name="connsiteY210" fmla="*/ 6672651 h 7527097"/>
              <a:gd name="connsiteX211" fmla="*/ 8237851 w 11737975"/>
              <a:gd name="connsiteY211" fmla="*/ 6664791 h 7527097"/>
              <a:gd name="connsiteX212" fmla="*/ 8160807 w 11737975"/>
              <a:gd name="connsiteY212" fmla="*/ 6639198 h 7527097"/>
              <a:gd name="connsiteX213" fmla="*/ 8163271 w 11737975"/>
              <a:gd name="connsiteY213" fmla="*/ 6639808 h 7527097"/>
              <a:gd name="connsiteX214" fmla="*/ 8166425 w 11737975"/>
              <a:gd name="connsiteY214" fmla="*/ 6645785 h 7527097"/>
              <a:gd name="connsiteX215" fmla="*/ 8154596 w 11737975"/>
              <a:gd name="connsiteY215" fmla="*/ 6655843 h 7527097"/>
              <a:gd name="connsiteX216" fmla="*/ 8154593 w 11737975"/>
              <a:gd name="connsiteY216" fmla="*/ 6655844 h 7527097"/>
              <a:gd name="connsiteX217" fmla="*/ 8148289 w 11737975"/>
              <a:gd name="connsiteY217" fmla="*/ 6643893 h 7527097"/>
              <a:gd name="connsiteX218" fmla="*/ 8160807 w 11737975"/>
              <a:gd name="connsiteY218" fmla="*/ 6639198 h 7527097"/>
              <a:gd name="connsiteX219" fmla="*/ 8143963 w 11737975"/>
              <a:gd name="connsiteY219" fmla="*/ 6632575 h 7527097"/>
              <a:gd name="connsiteX220" fmla="*/ 8160050 w 11737975"/>
              <a:gd name="connsiteY220" fmla="*/ 6632575 h 7527097"/>
              <a:gd name="connsiteX221" fmla="*/ 8160449 w 11737975"/>
              <a:gd name="connsiteY221" fmla="*/ 6633333 h 7527097"/>
              <a:gd name="connsiteX222" fmla="*/ 8144695 w 11737975"/>
              <a:gd name="connsiteY222" fmla="*/ 6633962 h 7527097"/>
              <a:gd name="connsiteX223" fmla="*/ 6921532 w 11737975"/>
              <a:gd name="connsiteY223" fmla="*/ 6632575 h 7527097"/>
              <a:gd name="connsiteX224" fmla="*/ 8112881 w 11737975"/>
              <a:gd name="connsiteY224" fmla="*/ 6632575 h 7527097"/>
              <a:gd name="connsiteX225" fmla="*/ 8113969 w 11737975"/>
              <a:gd name="connsiteY225" fmla="*/ 6632884 h 7527097"/>
              <a:gd name="connsiteX226" fmla="*/ 8114815 w 11737975"/>
              <a:gd name="connsiteY226" fmla="*/ 6632575 h 7527097"/>
              <a:gd name="connsiteX227" fmla="*/ 8125309 w 11737975"/>
              <a:gd name="connsiteY227" fmla="*/ 6632575 h 7527097"/>
              <a:gd name="connsiteX228" fmla="*/ 8124855 w 11737975"/>
              <a:gd name="connsiteY228" fmla="*/ 6636489 h 7527097"/>
              <a:gd name="connsiteX229" fmla="*/ 8120950 w 11737975"/>
              <a:gd name="connsiteY229" fmla="*/ 6645165 h 7527097"/>
              <a:gd name="connsiteX230" fmla="*/ 8121114 w 11737975"/>
              <a:gd name="connsiteY230" fmla="*/ 6650241 h 7527097"/>
              <a:gd name="connsiteX231" fmla="*/ 8122698 w 11737975"/>
              <a:gd name="connsiteY231" fmla="*/ 6653247 h 7527097"/>
              <a:gd name="connsiteX232" fmla="*/ 8132209 w 11737975"/>
              <a:gd name="connsiteY232" fmla="*/ 6671276 h 7527097"/>
              <a:gd name="connsiteX233" fmla="*/ 8160645 w 11737975"/>
              <a:gd name="connsiteY233" fmla="*/ 6694688 h 7527097"/>
              <a:gd name="connsiteX234" fmla="*/ 8162229 w 11737975"/>
              <a:gd name="connsiteY234" fmla="*/ 6697693 h 7527097"/>
              <a:gd name="connsiteX235" fmla="*/ 8165399 w 11737975"/>
              <a:gd name="connsiteY235" fmla="*/ 6703702 h 7527097"/>
              <a:gd name="connsiteX236" fmla="*/ 8170155 w 11737975"/>
              <a:gd name="connsiteY236" fmla="*/ 6712718 h 7527097"/>
              <a:gd name="connsiteX237" fmla="*/ 8178081 w 11737975"/>
              <a:gd name="connsiteY237" fmla="*/ 6727742 h 7527097"/>
              <a:gd name="connsiteX238" fmla="*/ 8182837 w 11737975"/>
              <a:gd name="connsiteY238" fmla="*/ 6736758 h 7527097"/>
              <a:gd name="connsiteX239" fmla="*/ 8200173 w 11737975"/>
              <a:gd name="connsiteY239" fmla="*/ 6739136 h 7527097"/>
              <a:gd name="connsiteX240" fmla="*/ 8214439 w 11737975"/>
              <a:gd name="connsiteY240" fmla="*/ 6766181 h 7527097"/>
              <a:gd name="connsiteX241" fmla="*/ 8223853 w 11737975"/>
              <a:gd name="connsiteY241" fmla="*/ 6753533 h 7527097"/>
              <a:gd name="connsiteX242" fmla="*/ 8227025 w 11737975"/>
              <a:gd name="connsiteY242" fmla="*/ 6759544 h 7527097"/>
              <a:gd name="connsiteX243" fmla="*/ 8244265 w 11737975"/>
              <a:gd name="connsiteY243" fmla="*/ 6731243 h 7527097"/>
              <a:gd name="connsiteX244" fmla="*/ 8263190 w 11737975"/>
              <a:gd name="connsiteY244" fmla="*/ 6736624 h 7527097"/>
              <a:gd name="connsiteX245" fmla="*/ 8267945 w 11737975"/>
              <a:gd name="connsiteY245" fmla="*/ 6745640 h 7527097"/>
              <a:gd name="connsiteX246" fmla="*/ 8274285 w 11737975"/>
              <a:gd name="connsiteY246" fmla="*/ 6757660 h 7527097"/>
              <a:gd name="connsiteX247" fmla="*/ 8282210 w 11737975"/>
              <a:gd name="connsiteY247" fmla="*/ 6772683 h 7527097"/>
              <a:gd name="connsiteX248" fmla="*/ 8288453 w 11737975"/>
              <a:gd name="connsiteY248" fmla="*/ 6754027 h 7527097"/>
              <a:gd name="connsiteX249" fmla="*/ 8297867 w 11737975"/>
              <a:gd name="connsiteY249" fmla="*/ 6741378 h 7527097"/>
              <a:gd name="connsiteX250" fmla="*/ 8302623 w 11737975"/>
              <a:gd name="connsiteY250" fmla="*/ 6750394 h 7527097"/>
              <a:gd name="connsiteX251" fmla="*/ 8307377 w 11737975"/>
              <a:gd name="connsiteY251" fmla="*/ 6759408 h 7527097"/>
              <a:gd name="connsiteX252" fmla="*/ 8305889 w 11737975"/>
              <a:gd name="connsiteY252" fmla="*/ 6787083 h 7527097"/>
              <a:gd name="connsiteX253" fmla="*/ 8316985 w 11737975"/>
              <a:gd name="connsiteY253" fmla="*/ 6808118 h 7527097"/>
              <a:gd name="connsiteX254" fmla="*/ 8302817 w 11737975"/>
              <a:gd name="connsiteY254" fmla="*/ 6811750 h 7527097"/>
              <a:gd name="connsiteX255" fmla="*/ 8326495 w 11737975"/>
              <a:gd name="connsiteY255" fmla="*/ 6826149 h 7527097"/>
              <a:gd name="connsiteX256" fmla="*/ 8337495 w 11737975"/>
              <a:gd name="connsiteY256" fmla="*/ 6816504 h 7527097"/>
              <a:gd name="connsiteX257" fmla="*/ 8343835 w 11737975"/>
              <a:gd name="connsiteY257" fmla="*/ 6828524 h 7527097"/>
              <a:gd name="connsiteX258" fmla="*/ 8337189 w 11737975"/>
              <a:gd name="connsiteY258" fmla="*/ 6828789 h 7527097"/>
              <a:gd name="connsiteX259" fmla="*/ 8329663 w 11737975"/>
              <a:gd name="connsiteY259" fmla="*/ 6832158 h 7527097"/>
              <a:gd name="connsiteX260" fmla="*/ 8331250 w 11737975"/>
              <a:gd name="connsiteY260" fmla="*/ 6835162 h 7527097"/>
              <a:gd name="connsiteX261" fmla="*/ 8332837 w 11737975"/>
              <a:gd name="connsiteY261" fmla="*/ 6838168 h 7527097"/>
              <a:gd name="connsiteX262" fmla="*/ 8345421 w 11737975"/>
              <a:gd name="connsiteY262" fmla="*/ 6831529 h 7527097"/>
              <a:gd name="connsiteX263" fmla="*/ 8348591 w 11737975"/>
              <a:gd name="connsiteY263" fmla="*/ 6837539 h 7527097"/>
              <a:gd name="connsiteX264" fmla="*/ 8350175 w 11737975"/>
              <a:gd name="connsiteY264" fmla="*/ 6840543 h 7527097"/>
              <a:gd name="connsiteX265" fmla="*/ 8334519 w 11737975"/>
              <a:gd name="connsiteY265" fmla="*/ 6871851 h 7527097"/>
              <a:gd name="connsiteX266" fmla="*/ 8339275 w 11737975"/>
              <a:gd name="connsiteY266" fmla="*/ 6880864 h 7527097"/>
              <a:gd name="connsiteX267" fmla="*/ 8350370 w 11737975"/>
              <a:gd name="connsiteY267" fmla="*/ 6901900 h 7527097"/>
              <a:gd name="connsiteX268" fmla="*/ 8353541 w 11737975"/>
              <a:gd name="connsiteY268" fmla="*/ 6907910 h 7527097"/>
              <a:gd name="connsiteX269" fmla="*/ 8369293 w 11737975"/>
              <a:gd name="connsiteY269" fmla="*/ 6907282 h 7527097"/>
              <a:gd name="connsiteX270" fmla="*/ 8375633 w 11737975"/>
              <a:gd name="connsiteY270" fmla="*/ 6919302 h 7527097"/>
              <a:gd name="connsiteX271" fmla="*/ 8380389 w 11737975"/>
              <a:gd name="connsiteY271" fmla="*/ 6928318 h 7527097"/>
              <a:gd name="connsiteX272" fmla="*/ 8391485 w 11737975"/>
              <a:gd name="connsiteY272" fmla="*/ 6949352 h 7527097"/>
              <a:gd name="connsiteX273" fmla="*/ 8396143 w 11737975"/>
              <a:gd name="connsiteY273" fmla="*/ 6927690 h 7527097"/>
              <a:gd name="connsiteX274" fmla="*/ 8404069 w 11737975"/>
              <a:gd name="connsiteY274" fmla="*/ 6942714 h 7527097"/>
              <a:gd name="connsiteX275" fmla="*/ 8416651 w 11737975"/>
              <a:gd name="connsiteY275" fmla="*/ 6936077 h 7527097"/>
              <a:gd name="connsiteX276" fmla="*/ 8422991 w 11737975"/>
              <a:gd name="connsiteY276" fmla="*/ 6948097 h 7527097"/>
              <a:gd name="connsiteX277" fmla="*/ 8410410 w 11737975"/>
              <a:gd name="connsiteY277" fmla="*/ 6954734 h 7527097"/>
              <a:gd name="connsiteX278" fmla="*/ 8416751 w 11737975"/>
              <a:gd name="connsiteY278" fmla="*/ 6966754 h 7527097"/>
              <a:gd name="connsiteX279" fmla="*/ 8424577 w 11737975"/>
              <a:gd name="connsiteY279" fmla="*/ 6951102 h 7527097"/>
              <a:gd name="connsiteX280" fmla="*/ 8442013 w 11737975"/>
              <a:gd name="connsiteY280" fmla="*/ 6984158 h 7527097"/>
              <a:gd name="connsiteX281" fmla="*/ 8443598 w 11737975"/>
              <a:gd name="connsiteY281" fmla="*/ 6987162 h 7527097"/>
              <a:gd name="connsiteX282" fmla="*/ 8461134 w 11737975"/>
              <a:gd name="connsiteY282" fmla="*/ 7050893 h 7527097"/>
              <a:gd name="connsiteX283" fmla="*/ 8459549 w 11737975"/>
              <a:gd name="connsiteY283" fmla="*/ 7047889 h 7527097"/>
              <a:gd name="connsiteX284" fmla="*/ 8457963 w 11737975"/>
              <a:gd name="connsiteY284" fmla="*/ 7044884 h 7527097"/>
              <a:gd name="connsiteX285" fmla="*/ 8440623 w 11737975"/>
              <a:gd name="connsiteY285" fmla="*/ 7042506 h 7527097"/>
              <a:gd name="connsiteX286" fmla="*/ 8448452 w 11737975"/>
              <a:gd name="connsiteY286" fmla="*/ 7026853 h 7527097"/>
              <a:gd name="connsiteX287" fmla="*/ 8443697 w 11737975"/>
              <a:gd name="connsiteY287" fmla="*/ 7017839 h 7527097"/>
              <a:gd name="connsiteX288" fmla="*/ 8442111 w 11737975"/>
              <a:gd name="connsiteY288" fmla="*/ 7014834 h 7527097"/>
              <a:gd name="connsiteX289" fmla="*/ 8440527 w 11737975"/>
              <a:gd name="connsiteY289" fmla="*/ 7011829 h 7527097"/>
              <a:gd name="connsiteX290" fmla="*/ 8429527 w 11737975"/>
              <a:gd name="connsiteY290" fmla="*/ 7021472 h 7527097"/>
              <a:gd name="connsiteX291" fmla="*/ 8427943 w 11737975"/>
              <a:gd name="connsiteY291" fmla="*/ 7018467 h 7527097"/>
              <a:gd name="connsiteX292" fmla="*/ 8432601 w 11737975"/>
              <a:gd name="connsiteY292" fmla="*/ 6996803 h 7527097"/>
              <a:gd name="connsiteX293" fmla="*/ 8423187 w 11737975"/>
              <a:gd name="connsiteY293" fmla="*/ 7009452 h 7527097"/>
              <a:gd name="connsiteX294" fmla="*/ 8420017 w 11737975"/>
              <a:gd name="connsiteY294" fmla="*/ 7003442 h 7527097"/>
              <a:gd name="connsiteX295" fmla="*/ 8415359 w 11737975"/>
              <a:gd name="connsiteY295" fmla="*/ 7025104 h 7527097"/>
              <a:gd name="connsiteX296" fmla="*/ 8410605 w 11737975"/>
              <a:gd name="connsiteY296" fmla="*/ 7016087 h 7527097"/>
              <a:gd name="connsiteX297" fmla="*/ 8405849 w 11737975"/>
              <a:gd name="connsiteY297" fmla="*/ 7007074 h 7527097"/>
              <a:gd name="connsiteX298" fmla="*/ 8394851 w 11737975"/>
              <a:gd name="connsiteY298" fmla="*/ 7016718 h 7527097"/>
              <a:gd name="connsiteX299" fmla="*/ 8390094 w 11737975"/>
              <a:gd name="connsiteY299" fmla="*/ 7007702 h 7527097"/>
              <a:gd name="connsiteX300" fmla="*/ 8380681 w 11737975"/>
              <a:gd name="connsiteY300" fmla="*/ 7020350 h 7527097"/>
              <a:gd name="connsiteX301" fmla="*/ 8406041 w 11737975"/>
              <a:gd name="connsiteY301" fmla="*/ 7068430 h 7527097"/>
              <a:gd name="connsiteX302" fmla="*/ 8407627 w 11737975"/>
              <a:gd name="connsiteY302" fmla="*/ 7071435 h 7527097"/>
              <a:gd name="connsiteX303" fmla="*/ 8412383 w 11737975"/>
              <a:gd name="connsiteY303" fmla="*/ 7080450 h 7527097"/>
              <a:gd name="connsiteX304" fmla="*/ 8388705 w 11737975"/>
              <a:gd name="connsiteY304" fmla="*/ 7066052 h 7527097"/>
              <a:gd name="connsiteX305" fmla="*/ 8406141 w 11737975"/>
              <a:gd name="connsiteY305" fmla="*/ 7099106 h 7527097"/>
              <a:gd name="connsiteX306" fmla="*/ 8384047 w 11737975"/>
              <a:gd name="connsiteY306" fmla="*/ 7087715 h 7527097"/>
              <a:gd name="connsiteX307" fmla="*/ 8388801 w 11737975"/>
              <a:gd name="connsiteY307" fmla="*/ 7096731 h 7527097"/>
              <a:gd name="connsiteX308" fmla="*/ 8395141 w 11737975"/>
              <a:gd name="connsiteY308" fmla="*/ 7108751 h 7527097"/>
              <a:gd name="connsiteX309" fmla="*/ 8379391 w 11737975"/>
              <a:gd name="connsiteY309" fmla="*/ 7109377 h 7527097"/>
              <a:gd name="connsiteX310" fmla="*/ 8377806 w 11737975"/>
              <a:gd name="connsiteY310" fmla="*/ 7106371 h 7527097"/>
              <a:gd name="connsiteX311" fmla="*/ 8350954 w 11737975"/>
              <a:gd name="connsiteY311" fmla="*/ 7085966 h 7527097"/>
              <a:gd name="connsiteX312" fmla="*/ 8325691 w 11737975"/>
              <a:gd name="connsiteY312" fmla="*/ 7068562 h 7527097"/>
              <a:gd name="connsiteX313" fmla="*/ 8316179 w 11737975"/>
              <a:gd name="connsiteY313" fmla="*/ 7050532 h 7527097"/>
              <a:gd name="connsiteX314" fmla="*/ 8314595 w 11737975"/>
              <a:gd name="connsiteY314" fmla="*/ 7047527 h 7527097"/>
              <a:gd name="connsiteX315" fmla="*/ 8308353 w 11737975"/>
              <a:gd name="connsiteY315" fmla="*/ 7066186 h 7527097"/>
              <a:gd name="connsiteX316" fmla="*/ 8325691 w 11737975"/>
              <a:gd name="connsiteY316" fmla="*/ 7068562 h 7527097"/>
              <a:gd name="connsiteX317" fmla="*/ 8328861 w 11737975"/>
              <a:gd name="connsiteY317" fmla="*/ 7074572 h 7527097"/>
              <a:gd name="connsiteX318" fmla="*/ 8335203 w 11737975"/>
              <a:gd name="connsiteY318" fmla="*/ 7086592 h 7527097"/>
              <a:gd name="connsiteX319" fmla="*/ 8344713 w 11737975"/>
              <a:gd name="connsiteY319" fmla="*/ 7104622 h 7527097"/>
              <a:gd name="connsiteX320" fmla="*/ 8362148 w 11737975"/>
              <a:gd name="connsiteY320" fmla="*/ 7137678 h 7527097"/>
              <a:gd name="connsiteX321" fmla="*/ 8363733 w 11737975"/>
              <a:gd name="connsiteY321" fmla="*/ 7140682 h 7527097"/>
              <a:gd name="connsiteX322" fmla="*/ 8351149 w 11737975"/>
              <a:gd name="connsiteY322" fmla="*/ 7147320 h 7527097"/>
              <a:gd name="connsiteX323" fmla="*/ 8352735 w 11737975"/>
              <a:gd name="connsiteY323" fmla="*/ 7150324 h 7527097"/>
              <a:gd name="connsiteX324" fmla="*/ 8347979 w 11737975"/>
              <a:gd name="connsiteY324" fmla="*/ 7141312 h 7527097"/>
              <a:gd name="connsiteX325" fmla="*/ 8346395 w 11737975"/>
              <a:gd name="connsiteY325" fmla="*/ 7138304 h 7527097"/>
              <a:gd name="connsiteX326" fmla="*/ 8344811 w 11737975"/>
              <a:gd name="connsiteY326" fmla="*/ 7135300 h 7527097"/>
              <a:gd name="connsiteX327" fmla="*/ 8341639 w 11737975"/>
              <a:gd name="connsiteY327" fmla="*/ 7129290 h 7527097"/>
              <a:gd name="connsiteX328" fmla="*/ 8340054 w 11737975"/>
              <a:gd name="connsiteY328" fmla="*/ 7126285 h 7527097"/>
              <a:gd name="connsiteX329" fmla="*/ 8338468 w 11737975"/>
              <a:gd name="connsiteY329" fmla="*/ 7123280 h 7527097"/>
              <a:gd name="connsiteX330" fmla="*/ 8327473 w 11737975"/>
              <a:gd name="connsiteY330" fmla="*/ 7132922 h 7527097"/>
              <a:gd name="connsiteX331" fmla="*/ 8292696 w 11737975"/>
              <a:gd name="connsiteY331" fmla="*/ 7097492 h 7527097"/>
              <a:gd name="connsiteX332" fmla="*/ 8295867 w 11737975"/>
              <a:gd name="connsiteY332" fmla="*/ 7103500 h 7527097"/>
              <a:gd name="connsiteX333" fmla="*/ 8300622 w 11737975"/>
              <a:gd name="connsiteY333" fmla="*/ 7112516 h 7527097"/>
              <a:gd name="connsiteX334" fmla="*/ 8303791 w 11737975"/>
              <a:gd name="connsiteY334" fmla="*/ 7118526 h 7527097"/>
              <a:gd name="connsiteX335" fmla="*/ 8305377 w 11737975"/>
              <a:gd name="connsiteY335" fmla="*/ 7121530 h 7527097"/>
              <a:gd name="connsiteX336" fmla="*/ 8306961 w 11737975"/>
              <a:gd name="connsiteY336" fmla="*/ 7124535 h 7527097"/>
              <a:gd name="connsiteX337" fmla="*/ 8292793 w 11737975"/>
              <a:gd name="connsiteY337" fmla="*/ 7128167 h 7527097"/>
              <a:gd name="connsiteX338" fmla="*/ 8297551 w 11737975"/>
              <a:gd name="connsiteY338" fmla="*/ 7137182 h 7527097"/>
              <a:gd name="connsiteX339" fmla="*/ 8308548 w 11737975"/>
              <a:gd name="connsiteY339" fmla="*/ 7127541 h 7527097"/>
              <a:gd name="connsiteX340" fmla="*/ 8311719 w 11737975"/>
              <a:gd name="connsiteY340" fmla="*/ 7133550 h 7527097"/>
              <a:gd name="connsiteX341" fmla="*/ 8330739 w 11737975"/>
              <a:gd name="connsiteY341" fmla="*/ 7169611 h 7527097"/>
              <a:gd name="connsiteX342" fmla="*/ 8318158 w 11737975"/>
              <a:gd name="connsiteY342" fmla="*/ 7176248 h 7527097"/>
              <a:gd name="connsiteX343" fmla="*/ 8316573 w 11737975"/>
              <a:gd name="connsiteY343" fmla="*/ 7173241 h 7527097"/>
              <a:gd name="connsiteX344" fmla="*/ 8313401 w 11737975"/>
              <a:gd name="connsiteY344" fmla="*/ 7167232 h 7527097"/>
              <a:gd name="connsiteX345" fmla="*/ 8310232 w 11737975"/>
              <a:gd name="connsiteY345" fmla="*/ 7161222 h 7527097"/>
              <a:gd name="connsiteX346" fmla="*/ 8294477 w 11737975"/>
              <a:gd name="connsiteY346" fmla="*/ 7161851 h 7527097"/>
              <a:gd name="connsiteX347" fmla="*/ 8292891 w 11737975"/>
              <a:gd name="connsiteY347" fmla="*/ 7158846 h 7527097"/>
              <a:gd name="connsiteX348" fmla="*/ 8269115 w 11737975"/>
              <a:gd name="connsiteY348" fmla="*/ 7113770 h 7527097"/>
              <a:gd name="connsiteX349" fmla="*/ 8258115 w 11737975"/>
              <a:gd name="connsiteY349" fmla="*/ 7123413 h 7527097"/>
              <a:gd name="connsiteX350" fmla="*/ 8269213 w 11737975"/>
              <a:gd name="connsiteY350" fmla="*/ 7144450 h 7527097"/>
              <a:gd name="connsiteX351" fmla="*/ 8248701 w 11737975"/>
              <a:gd name="connsiteY351" fmla="*/ 7136063 h 7527097"/>
              <a:gd name="connsiteX352" fmla="*/ 8270797 w 11737975"/>
              <a:gd name="connsiteY352" fmla="*/ 7147454 h 7527097"/>
              <a:gd name="connsiteX353" fmla="*/ 8272381 w 11737975"/>
              <a:gd name="connsiteY353" fmla="*/ 7150459 h 7527097"/>
              <a:gd name="connsiteX354" fmla="*/ 8280307 w 11737975"/>
              <a:gd name="connsiteY354" fmla="*/ 7165483 h 7527097"/>
              <a:gd name="connsiteX355" fmla="*/ 8316668 w 11737975"/>
              <a:gd name="connsiteY355" fmla="*/ 7203921 h 7527097"/>
              <a:gd name="connsiteX356" fmla="*/ 8304085 w 11737975"/>
              <a:gd name="connsiteY356" fmla="*/ 7210558 h 7527097"/>
              <a:gd name="connsiteX357" fmla="*/ 8302499 w 11737975"/>
              <a:gd name="connsiteY357" fmla="*/ 7207554 h 7527097"/>
              <a:gd name="connsiteX358" fmla="*/ 8299329 w 11737975"/>
              <a:gd name="connsiteY358" fmla="*/ 7201544 h 7527097"/>
              <a:gd name="connsiteX359" fmla="*/ 8275649 w 11737975"/>
              <a:gd name="connsiteY359" fmla="*/ 7187147 h 7527097"/>
              <a:gd name="connsiteX360" fmla="*/ 8269307 w 11737975"/>
              <a:gd name="connsiteY360" fmla="*/ 7175128 h 7527097"/>
              <a:gd name="connsiteX361" fmla="*/ 8267723 w 11737975"/>
              <a:gd name="connsiteY361" fmla="*/ 7172123 h 7527097"/>
              <a:gd name="connsiteX362" fmla="*/ 8264552 w 11737975"/>
              <a:gd name="connsiteY362" fmla="*/ 7166113 h 7527097"/>
              <a:gd name="connsiteX363" fmla="*/ 8237705 w 11737975"/>
              <a:gd name="connsiteY363" fmla="*/ 7145705 h 7527097"/>
              <a:gd name="connsiteX364" fmla="*/ 8228291 w 11737975"/>
              <a:gd name="connsiteY364" fmla="*/ 7158351 h 7527097"/>
              <a:gd name="connsiteX365" fmla="*/ 8225120 w 11737975"/>
              <a:gd name="connsiteY365" fmla="*/ 7152343 h 7527097"/>
              <a:gd name="connsiteX366" fmla="*/ 8209368 w 11737975"/>
              <a:gd name="connsiteY366" fmla="*/ 7152970 h 7527097"/>
              <a:gd name="connsiteX367" fmla="*/ 8210952 w 11737975"/>
              <a:gd name="connsiteY367" fmla="*/ 7155974 h 7527097"/>
              <a:gd name="connsiteX368" fmla="*/ 8229875 w 11737975"/>
              <a:gd name="connsiteY368" fmla="*/ 7161358 h 7527097"/>
              <a:gd name="connsiteX369" fmla="*/ 8240972 w 11737975"/>
              <a:gd name="connsiteY369" fmla="*/ 7182391 h 7527097"/>
              <a:gd name="connsiteX370" fmla="*/ 8250482 w 11737975"/>
              <a:gd name="connsiteY370" fmla="*/ 7200421 h 7527097"/>
              <a:gd name="connsiteX371" fmla="*/ 8252067 w 11737975"/>
              <a:gd name="connsiteY371" fmla="*/ 7203428 h 7527097"/>
              <a:gd name="connsiteX372" fmla="*/ 8255237 w 11737975"/>
              <a:gd name="connsiteY372" fmla="*/ 7209437 h 7527097"/>
              <a:gd name="connsiteX373" fmla="*/ 8237899 w 11737975"/>
              <a:gd name="connsiteY373" fmla="*/ 7207059 h 7527097"/>
              <a:gd name="connsiteX374" fmla="*/ 8231561 w 11737975"/>
              <a:gd name="connsiteY374" fmla="*/ 7195040 h 7527097"/>
              <a:gd name="connsiteX375" fmla="*/ 8228389 w 11737975"/>
              <a:gd name="connsiteY375" fmla="*/ 7189029 h 7527097"/>
              <a:gd name="connsiteX376" fmla="*/ 8225220 w 11737975"/>
              <a:gd name="connsiteY376" fmla="*/ 7183019 h 7527097"/>
              <a:gd name="connsiteX377" fmla="*/ 8211049 w 11737975"/>
              <a:gd name="connsiteY377" fmla="*/ 7186652 h 7527097"/>
              <a:gd name="connsiteX378" fmla="*/ 8206294 w 11737975"/>
              <a:gd name="connsiteY378" fmla="*/ 7177638 h 7527097"/>
              <a:gd name="connsiteX379" fmla="*/ 8188957 w 11737975"/>
              <a:gd name="connsiteY379" fmla="*/ 7175258 h 7527097"/>
              <a:gd name="connsiteX380" fmla="*/ 8185787 w 11737975"/>
              <a:gd name="connsiteY380" fmla="*/ 7169249 h 7527097"/>
              <a:gd name="connsiteX381" fmla="*/ 8170033 w 11737975"/>
              <a:gd name="connsiteY381" fmla="*/ 7169877 h 7527097"/>
              <a:gd name="connsiteX382" fmla="*/ 8154281 w 11737975"/>
              <a:gd name="connsiteY382" fmla="*/ 7170504 h 7527097"/>
              <a:gd name="connsiteX383" fmla="*/ 8159035 w 11737975"/>
              <a:gd name="connsiteY383" fmla="*/ 7179518 h 7527097"/>
              <a:gd name="connsiteX384" fmla="*/ 8160620 w 11737975"/>
              <a:gd name="connsiteY384" fmla="*/ 7182524 h 7527097"/>
              <a:gd name="connsiteX385" fmla="*/ 8148035 w 11737975"/>
              <a:gd name="connsiteY385" fmla="*/ 7189162 h 7527097"/>
              <a:gd name="connsiteX386" fmla="*/ 8151206 w 11737975"/>
              <a:gd name="connsiteY386" fmla="*/ 7195173 h 7527097"/>
              <a:gd name="connsiteX387" fmla="*/ 8163887 w 11737975"/>
              <a:gd name="connsiteY387" fmla="*/ 7219213 h 7527097"/>
              <a:gd name="connsiteX388" fmla="*/ 8167057 w 11737975"/>
              <a:gd name="connsiteY388" fmla="*/ 7225221 h 7527097"/>
              <a:gd name="connsiteX389" fmla="*/ 8168643 w 11737975"/>
              <a:gd name="connsiteY389" fmla="*/ 7228228 h 7527097"/>
              <a:gd name="connsiteX390" fmla="*/ 8151302 w 11737975"/>
              <a:gd name="connsiteY390" fmla="*/ 7225852 h 7527097"/>
              <a:gd name="connsiteX391" fmla="*/ 8143378 w 11737975"/>
              <a:gd name="connsiteY391" fmla="*/ 7210826 h 7527097"/>
              <a:gd name="connsiteX392" fmla="*/ 8141792 w 11737975"/>
              <a:gd name="connsiteY392" fmla="*/ 7207822 h 7527097"/>
              <a:gd name="connsiteX393" fmla="*/ 8126040 w 11737975"/>
              <a:gd name="connsiteY393" fmla="*/ 7208447 h 7527097"/>
              <a:gd name="connsiteX394" fmla="*/ 8129211 w 11737975"/>
              <a:gd name="connsiteY394" fmla="*/ 7214457 h 7527097"/>
              <a:gd name="connsiteX395" fmla="*/ 8130796 w 11737975"/>
              <a:gd name="connsiteY395" fmla="*/ 7217463 h 7527097"/>
              <a:gd name="connsiteX396" fmla="*/ 8118211 w 11737975"/>
              <a:gd name="connsiteY396" fmla="*/ 7224102 h 7527097"/>
              <a:gd name="connsiteX397" fmla="*/ 8099288 w 11737975"/>
              <a:gd name="connsiteY397" fmla="*/ 7218718 h 7527097"/>
              <a:gd name="connsiteX398" fmla="*/ 8097704 w 11737975"/>
              <a:gd name="connsiteY398" fmla="*/ 7215713 h 7527097"/>
              <a:gd name="connsiteX399" fmla="*/ 8080363 w 11737975"/>
              <a:gd name="connsiteY399" fmla="*/ 7213337 h 7527097"/>
              <a:gd name="connsiteX400" fmla="*/ 8083534 w 11737975"/>
              <a:gd name="connsiteY400" fmla="*/ 7219347 h 7527097"/>
              <a:gd name="connsiteX401" fmla="*/ 8085118 w 11737975"/>
              <a:gd name="connsiteY401" fmla="*/ 7222351 h 7527097"/>
              <a:gd name="connsiteX402" fmla="*/ 8088288 w 11737975"/>
              <a:gd name="connsiteY402" fmla="*/ 7228360 h 7527097"/>
              <a:gd name="connsiteX403" fmla="*/ 8091459 w 11737975"/>
              <a:gd name="connsiteY403" fmla="*/ 7234371 h 7527097"/>
              <a:gd name="connsiteX404" fmla="*/ 8107310 w 11737975"/>
              <a:gd name="connsiteY404" fmla="*/ 7264421 h 7527097"/>
              <a:gd name="connsiteX405" fmla="*/ 8094729 w 11737975"/>
              <a:gd name="connsiteY405" fmla="*/ 7271057 h 7527097"/>
              <a:gd name="connsiteX406" fmla="*/ 8088389 w 11737975"/>
              <a:gd name="connsiteY406" fmla="*/ 7259037 h 7527097"/>
              <a:gd name="connsiteX407" fmla="*/ 8089973 w 11737975"/>
              <a:gd name="connsiteY407" fmla="*/ 7262043 h 7527097"/>
              <a:gd name="connsiteX408" fmla="*/ 8075803 w 11737975"/>
              <a:gd name="connsiteY408" fmla="*/ 7265676 h 7527097"/>
              <a:gd name="connsiteX409" fmla="*/ 8077389 w 11737975"/>
              <a:gd name="connsiteY409" fmla="*/ 7268681 h 7527097"/>
              <a:gd name="connsiteX410" fmla="*/ 8069563 w 11737975"/>
              <a:gd name="connsiteY410" fmla="*/ 7284332 h 7527097"/>
              <a:gd name="connsiteX411" fmla="*/ 8053807 w 11737975"/>
              <a:gd name="connsiteY411" fmla="*/ 7284961 h 7527097"/>
              <a:gd name="connsiteX412" fmla="*/ 8055391 w 11737975"/>
              <a:gd name="connsiteY412" fmla="*/ 7287966 h 7527097"/>
              <a:gd name="connsiteX413" fmla="*/ 8058563 w 11737975"/>
              <a:gd name="connsiteY413" fmla="*/ 7293977 h 7527097"/>
              <a:gd name="connsiteX414" fmla="*/ 8049148 w 11737975"/>
              <a:gd name="connsiteY414" fmla="*/ 7306624 h 7527097"/>
              <a:gd name="connsiteX415" fmla="*/ 8033629 w 11737975"/>
              <a:gd name="connsiteY415" fmla="*/ 7302926 h 7527097"/>
              <a:gd name="connsiteX416" fmla="*/ 8030226 w 11737975"/>
              <a:gd name="connsiteY416" fmla="*/ 7301242 h 7527097"/>
              <a:gd name="connsiteX417" fmla="*/ 8028642 w 11737975"/>
              <a:gd name="connsiteY417" fmla="*/ 7298235 h 7527097"/>
              <a:gd name="connsiteX418" fmla="*/ 8019226 w 11737975"/>
              <a:gd name="connsiteY418" fmla="*/ 7310884 h 7527097"/>
              <a:gd name="connsiteX419" fmla="*/ 8023982 w 11737975"/>
              <a:gd name="connsiteY419" fmla="*/ 7319898 h 7527097"/>
              <a:gd name="connsiteX420" fmla="*/ 8006645 w 11737975"/>
              <a:gd name="connsiteY420" fmla="*/ 7317520 h 7527097"/>
              <a:gd name="connsiteX421" fmla="*/ 8001890 w 11737975"/>
              <a:gd name="connsiteY421" fmla="*/ 7308507 h 7527097"/>
              <a:gd name="connsiteX422" fmla="*/ 8000305 w 11737975"/>
              <a:gd name="connsiteY422" fmla="*/ 7305501 h 7527097"/>
              <a:gd name="connsiteX423" fmla="*/ 7986133 w 11737975"/>
              <a:gd name="connsiteY423" fmla="*/ 7309135 h 7527097"/>
              <a:gd name="connsiteX424" fmla="*/ 7989305 w 11737975"/>
              <a:gd name="connsiteY424" fmla="*/ 7315145 h 7527097"/>
              <a:gd name="connsiteX425" fmla="*/ 8001890 w 11737975"/>
              <a:gd name="connsiteY425" fmla="*/ 7308507 h 7527097"/>
              <a:gd name="connsiteX426" fmla="*/ 7992475 w 11737975"/>
              <a:gd name="connsiteY426" fmla="*/ 7321156 h 7527097"/>
              <a:gd name="connsiteX427" fmla="*/ 8000401 w 11737975"/>
              <a:gd name="connsiteY427" fmla="*/ 7336179 h 7527097"/>
              <a:gd name="connsiteX428" fmla="*/ 7979895 w 11737975"/>
              <a:gd name="connsiteY428" fmla="*/ 7327792 h 7527097"/>
              <a:gd name="connsiteX429" fmla="*/ 7984649 w 11737975"/>
              <a:gd name="connsiteY429" fmla="*/ 7336806 h 7527097"/>
              <a:gd name="connsiteX430" fmla="*/ 7968895 w 11737975"/>
              <a:gd name="connsiteY430" fmla="*/ 7337434 h 7527097"/>
              <a:gd name="connsiteX431" fmla="*/ 7967309 w 11737975"/>
              <a:gd name="connsiteY431" fmla="*/ 7334430 h 7527097"/>
              <a:gd name="connsiteX432" fmla="*/ 7946802 w 11737975"/>
              <a:gd name="connsiteY432" fmla="*/ 7326043 h 7527097"/>
              <a:gd name="connsiteX433" fmla="*/ 7937387 w 11737975"/>
              <a:gd name="connsiteY433" fmla="*/ 7338689 h 7527097"/>
              <a:gd name="connsiteX434" fmla="*/ 7907367 w 11737975"/>
              <a:gd name="connsiteY434" fmla="*/ 7312274 h 7527097"/>
              <a:gd name="connsiteX435" fmla="*/ 7904196 w 11737975"/>
              <a:gd name="connsiteY435" fmla="*/ 7306263 h 7527097"/>
              <a:gd name="connsiteX436" fmla="*/ 7902612 w 11737975"/>
              <a:gd name="connsiteY436" fmla="*/ 7303258 h 7527097"/>
              <a:gd name="connsiteX437" fmla="*/ 7901026 w 11737975"/>
              <a:gd name="connsiteY437" fmla="*/ 7300253 h 7527097"/>
              <a:gd name="connsiteX438" fmla="*/ 7897856 w 11737975"/>
              <a:gd name="connsiteY438" fmla="*/ 7294243 h 7527097"/>
              <a:gd name="connsiteX439" fmla="*/ 7896272 w 11737975"/>
              <a:gd name="connsiteY439" fmla="*/ 7291238 h 7527097"/>
              <a:gd name="connsiteX440" fmla="*/ 7882104 w 11737975"/>
              <a:gd name="connsiteY440" fmla="*/ 7294870 h 7527097"/>
              <a:gd name="connsiteX441" fmla="*/ 7901026 w 11737975"/>
              <a:gd name="connsiteY441" fmla="*/ 7300253 h 7527097"/>
              <a:gd name="connsiteX442" fmla="*/ 7894785 w 11737975"/>
              <a:gd name="connsiteY442" fmla="*/ 7318910 h 7527097"/>
              <a:gd name="connsiteX443" fmla="*/ 7896369 w 11737975"/>
              <a:gd name="connsiteY443" fmla="*/ 7321915 h 7527097"/>
              <a:gd name="connsiteX444" fmla="*/ 7897956 w 11737975"/>
              <a:gd name="connsiteY444" fmla="*/ 7324920 h 7527097"/>
              <a:gd name="connsiteX445" fmla="*/ 7901126 w 11737975"/>
              <a:gd name="connsiteY445" fmla="*/ 7330931 h 7527097"/>
              <a:gd name="connsiteX446" fmla="*/ 7888540 w 11737975"/>
              <a:gd name="connsiteY446" fmla="*/ 7337568 h 7527097"/>
              <a:gd name="connsiteX447" fmla="*/ 7885372 w 11737975"/>
              <a:gd name="connsiteY447" fmla="*/ 7331559 h 7527097"/>
              <a:gd name="connsiteX448" fmla="*/ 7883785 w 11737975"/>
              <a:gd name="connsiteY448" fmla="*/ 7328552 h 7527097"/>
              <a:gd name="connsiteX449" fmla="*/ 7871204 w 11737975"/>
              <a:gd name="connsiteY449" fmla="*/ 7335191 h 7527097"/>
              <a:gd name="connsiteX450" fmla="*/ 7872789 w 11737975"/>
              <a:gd name="connsiteY450" fmla="*/ 7338195 h 7527097"/>
              <a:gd name="connsiteX451" fmla="*/ 7874374 w 11737975"/>
              <a:gd name="connsiteY451" fmla="*/ 7341200 h 7527097"/>
              <a:gd name="connsiteX452" fmla="*/ 7877543 w 11737975"/>
              <a:gd name="connsiteY452" fmla="*/ 7347209 h 7527097"/>
              <a:gd name="connsiteX453" fmla="*/ 7879129 w 11737975"/>
              <a:gd name="connsiteY453" fmla="*/ 7350215 h 7527097"/>
              <a:gd name="connsiteX454" fmla="*/ 7864960 w 11737975"/>
              <a:gd name="connsiteY454" fmla="*/ 7353847 h 7527097"/>
              <a:gd name="connsiteX455" fmla="*/ 7861789 w 11737975"/>
              <a:gd name="connsiteY455" fmla="*/ 7347838 h 7527097"/>
              <a:gd name="connsiteX456" fmla="*/ 7860204 w 11737975"/>
              <a:gd name="connsiteY456" fmla="*/ 7344833 h 7527097"/>
              <a:gd name="connsiteX457" fmla="*/ 7855448 w 11737975"/>
              <a:gd name="connsiteY457" fmla="*/ 7335818 h 7527097"/>
              <a:gd name="connsiteX458" fmla="*/ 7842867 w 11737975"/>
              <a:gd name="connsiteY458" fmla="*/ 7342455 h 7527097"/>
              <a:gd name="connsiteX459" fmla="*/ 7841282 w 11737975"/>
              <a:gd name="connsiteY459" fmla="*/ 7339450 h 7527097"/>
              <a:gd name="connsiteX460" fmla="*/ 7839698 w 11737975"/>
              <a:gd name="connsiteY460" fmla="*/ 7336446 h 7527097"/>
              <a:gd name="connsiteX461" fmla="*/ 7838111 w 11737975"/>
              <a:gd name="connsiteY461" fmla="*/ 7333439 h 7527097"/>
              <a:gd name="connsiteX462" fmla="*/ 7816016 w 11737975"/>
              <a:gd name="connsiteY462" fmla="*/ 7322049 h 7527097"/>
              <a:gd name="connsiteX463" fmla="*/ 7801849 w 11737975"/>
              <a:gd name="connsiteY463" fmla="*/ 7325681 h 7527097"/>
              <a:gd name="connsiteX464" fmla="*/ 7803435 w 11737975"/>
              <a:gd name="connsiteY464" fmla="*/ 7328684 h 7527097"/>
              <a:gd name="connsiteX465" fmla="*/ 7805019 w 11737975"/>
              <a:gd name="connsiteY465" fmla="*/ 7331691 h 7527097"/>
              <a:gd name="connsiteX466" fmla="*/ 7827113 w 11737975"/>
              <a:gd name="connsiteY466" fmla="*/ 7343083 h 7527097"/>
              <a:gd name="connsiteX467" fmla="*/ 7825527 w 11737975"/>
              <a:gd name="connsiteY467" fmla="*/ 7340079 h 7527097"/>
              <a:gd name="connsiteX468" fmla="*/ 7842867 w 11737975"/>
              <a:gd name="connsiteY468" fmla="*/ 7342455 h 7527097"/>
              <a:gd name="connsiteX469" fmla="*/ 7828698 w 11737975"/>
              <a:gd name="connsiteY469" fmla="*/ 7346088 h 7527097"/>
              <a:gd name="connsiteX470" fmla="*/ 7831868 w 11737975"/>
              <a:gd name="connsiteY470" fmla="*/ 7352099 h 7527097"/>
              <a:gd name="connsiteX471" fmla="*/ 7814532 w 11737975"/>
              <a:gd name="connsiteY471" fmla="*/ 7349720 h 7527097"/>
              <a:gd name="connsiteX472" fmla="*/ 7811360 w 11737975"/>
              <a:gd name="connsiteY472" fmla="*/ 7343710 h 7527097"/>
              <a:gd name="connsiteX473" fmla="*/ 7809775 w 11737975"/>
              <a:gd name="connsiteY473" fmla="*/ 7340705 h 7527097"/>
              <a:gd name="connsiteX474" fmla="*/ 7806605 w 11737975"/>
              <a:gd name="connsiteY474" fmla="*/ 7334694 h 7527097"/>
              <a:gd name="connsiteX475" fmla="*/ 7792435 w 11737975"/>
              <a:gd name="connsiteY475" fmla="*/ 7338329 h 7527097"/>
              <a:gd name="connsiteX476" fmla="*/ 7820871 w 11737975"/>
              <a:gd name="connsiteY476" fmla="*/ 7361740 h 7527097"/>
              <a:gd name="connsiteX477" fmla="*/ 7844547 w 11737975"/>
              <a:gd name="connsiteY477" fmla="*/ 7376138 h 7527097"/>
              <a:gd name="connsiteX478" fmla="*/ 7846134 w 11737975"/>
              <a:gd name="connsiteY478" fmla="*/ 7379143 h 7527097"/>
              <a:gd name="connsiteX479" fmla="*/ 7811456 w 11737975"/>
              <a:gd name="connsiteY479" fmla="*/ 7374388 h 7527097"/>
              <a:gd name="connsiteX480" fmla="*/ 7809871 w 11737975"/>
              <a:gd name="connsiteY480" fmla="*/ 7371384 h 7527097"/>
              <a:gd name="connsiteX481" fmla="*/ 7806700 w 11737975"/>
              <a:gd name="connsiteY481" fmla="*/ 7365374 h 7527097"/>
              <a:gd name="connsiteX482" fmla="*/ 7800460 w 11737975"/>
              <a:gd name="connsiteY482" fmla="*/ 7384030 h 7527097"/>
              <a:gd name="connsiteX483" fmla="*/ 7792919 w 11737975"/>
              <a:gd name="connsiteY483" fmla="*/ 7386843 h 7527097"/>
              <a:gd name="connsiteX484" fmla="*/ 7784705 w 11737975"/>
              <a:gd name="connsiteY484" fmla="*/ 7384659 h 7527097"/>
              <a:gd name="connsiteX485" fmla="*/ 7792688 w 11737975"/>
              <a:gd name="connsiteY485" fmla="*/ 7386928 h 7527097"/>
              <a:gd name="connsiteX486" fmla="*/ 7792919 w 11737975"/>
              <a:gd name="connsiteY486" fmla="*/ 7386843 h 7527097"/>
              <a:gd name="connsiteX487" fmla="*/ 7795522 w 11737975"/>
              <a:gd name="connsiteY487" fmla="*/ 7387535 h 7527097"/>
              <a:gd name="connsiteX488" fmla="*/ 7809971 w 11737975"/>
              <a:gd name="connsiteY488" fmla="*/ 7402060 h 7527097"/>
              <a:gd name="connsiteX489" fmla="*/ 7824139 w 11737975"/>
              <a:gd name="connsiteY489" fmla="*/ 7398428 h 7527097"/>
              <a:gd name="connsiteX490" fmla="*/ 7825723 w 11737975"/>
              <a:gd name="connsiteY490" fmla="*/ 7401434 h 7527097"/>
              <a:gd name="connsiteX491" fmla="*/ 7811556 w 11737975"/>
              <a:gd name="connsiteY491" fmla="*/ 7405066 h 7527097"/>
              <a:gd name="connsiteX492" fmla="*/ 7798971 w 11737975"/>
              <a:gd name="connsiteY492" fmla="*/ 7411704 h 7527097"/>
              <a:gd name="connsiteX493" fmla="*/ 7803727 w 11737975"/>
              <a:gd name="connsiteY493" fmla="*/ 7420719 h 7527097"/>
              <a:gd name="connsiteX494" fmla="*/ 7814725 w 11737975"/>
              <a:gd name="connsiteY494" fmla="*/ 7411074 h 7527097"/>
              <a:gd name="connsiteX495" fmla="*/ 7817896 w 11737975"/>
              <a:gd name="connsiteY495" fmla="*/ 7417085 h 7527097"/>
              <a:gd name="connsiteX496" fmla="*/ 7805312 w 11737975"/>
              <a:gd name="connsiteY496" fmla="*/ 7423722 h 7527097"/>
              <a:gd name="connsiteX497" fmla="*/ 7806896 w 11737975"/>
              <a:gd name="connsiteY497" fmla="*/ 7426729 h 7527097"/>
              <a:gd name="connsiteX498" fmla="*/ 7787971 w 11737975"/>
              <a:gd name="connsiteY498" fmla="*/ 7421347 h 7527097"/>
              <a:gd name="connsiteX499" fmla="*/ 7784801 w 11737975"/>
              <a:gd name="connsiteY499" fmla="*/ 7415337 h 7527097"/>
              <a:gd name="connsiteX500" fmla="*/ 7781632 w 11737975"/>
              <a:gd name="connsiteY500" fmla="*/ 7409326 h 7527097"/>
              <a:gd name="connsiteX501" fmla="*/ 7773706 w 11737975"/>
              <a:gd name="connsiteY501" fmla="*/ 7394301 h 7527097"/>
              <a:gd name="connsiteX502" fmla="*/ 7764294 w 11737975"/>
              <a:gd name="connsiteY502" fmla="*/ 7406948 h 7527097"/>
              <a:gd name="connsiteX503" fmla="*/ 7750124 w 11737975"/>
              <a:gd name="connsiteY503" fmla="*/ 7410581 h 7527097"/>
              <a:gd name="connsiteX504" fmla="*/ 7757954 w 11737975"/>
              <a:gd name="connsiteY504" fmla="*/ 7394928 h 7527097"/>
              <a:gd name="connsiteX505" fmla="*/ 7742199 w 11737975"/>
              <a:gd name="connsiteY505" fmla="*/ 7395556 h 7527097"/>
              <a:gd name="connsiteX506" fmla="*/ 7740614 w 11737975"/>
              <a:gd name="connsiteY506" fmla="*/ 7392553 h 7527097"/>
              <a:gd name="connsiteX507" fmla="*/ 7735859 w 11737975"/>
              <a:gd name="connsiteY507" fmla="*/ 7383536 h 7527097"/>
              <a:gd name="connsiteX508" fmla="*/ 7740614 w 11737975"/>
              <a:gd name="connsiteY508" fmla="*/ 7392553 h 7527097"/>
              <a:gd name="connsiteX509" fmla="*/ 7729617 w 11737975"/>
              <a:gd name="connsiteY509" fmla="*/ 7402194 h 7527097"/>
              <a:gd name="connsiteX510" fmla="*/ 7735957 w 11737975"/>
              <a:gd name="connsiteY510" fmla="*/ 7414215 h 7527097"/>
              <a:gd name="connsiteX511" fmla="*/ 7713961 w 11737975"/>
              <a:gd name="connsiteY511" fmla="*/ 7433499 h 7527097"/>
              <a:gd name="connsiteX512" fmla="*/ 7701377 w 11737975"/>
              <a:gd name="connsiteY512" fmla="*/ 7440137 h 7527097"/>
              <a:gd name="connsiteX513" fmla="*/ 7696623 w 11737975"/>
              <a:gd name="connsiteY513" fmla="*/ 7431123 h 7527097"/>
              <a:gd name="connsiteX514" fmla="*/ 7687211 w 11737975"/>
              <a:gd name="connsiteY514" fmla="*/ 7443768 h 7527097"/>
              <a:gd name="connsiteX515" fmla="*/ 7676211 w 11737975"/>
              <a:gd name="connsiteY515" fmla="*/ 7453412 h 7527097"/>
              <a:gd name="connsiteX516" fmla="*/ 7671455 w 11737975"/>
              <a:gd name="connsiteY516" fmla="*/ 7444397 h 7527097"/>
              <a:gd name="connsiteX517" fmla="*/ 7658871 w 11737975"/>
              <a:gd name="connsiteY517" fmla="*/ 7451036 h 7527097"/>
              <a:gd name="connsiteX518" fmla="*/ 7674530 w 11737975"/>
              <a:gd name="connsiteY518" fmla="*/ 7419728 h 7527097"/>
              <a:gd name="connsiteX519" fmla="*/ 7669775 w 11737975"/>
              <a:gd name="connsiteY519" fmla="*/ 7410715 h 7527097"/>
              <a:gd name="connsiteX520" fmla="*/ 7679187 w 11737975"/>
              <a:gd name="connsiteY520" fmla="*/ 7398067 h 7527097"/>
              <a:gd name="connsiteX521" fmla="*/ 7661849 w 11737975"/>
              <a:gd name="connsiteY521" fmla="*/ 7395689 h 7527097"/>
              <a:gd name="connsiteX522" fmla="*/ 7660262 w 11737975"/>
              <a:gd name="connsiteY522" fmla="*/ 7392684 h 7527097"/>
              <a:gd name="connsiteX523" fmla="*/ 7625779 w 11737975"/>
              <a:gd name="connsiteY523" fmla="*/ 7449285 h 7527097"/>
              <a:gd name="connsiteX524" fmla="*/ 7611611 w 11737975"/>
              <a:gd name="connsiteY524" fmla="*/ 7452916 h 7527097"/>
              <a:gd name="connsiteX525" fmla="*/ 7617953 w 11737975"/>
              <a:gd name="connsiteY525" fmla="*/ 7464937 h 7527097"/>
              <a:gd name="connsiteX526" fmla="*/ 7606953 w 11737975"/>
              <a:gd name="connsiteY526" fmla="*/ 7474580 h 7527097"/>
              <a:gd name="connsiteX527" fmla="*/ 7605368 w 11737975"/>
              <a:gd name="connsiteY527" fmla="*/ 7471576 h 7527097"/>
              <a:gd name="connsiteX528" fmla="*/ 7603783 w 11737975"/>
              <a:gd name="connsiteY528" fmla="*/ 7468569 h 7527097"/>
              <a:gd name="connsiteX529" fmla="*/ 7602199 w 11737975"/>
              <a:gd name="connsiteY529" fmla="*/ 7465565 h 7527097"/>
              <a:gd name="connsiteX530" fmla="*/ 7589616 w 11737975"/>
              <a:gd name="connsiteY530" fmla="*/ 7472203 h 7527097"/>
              <a:gd name="connsiteX531" fmla="*/ 7588031 w 11737975"/>
              <a:gd name="connsiteY531" fmla="*/ 7469199 h 7527097"/>
              <a:gd name="connsiteX532" fmla="*/ 7588799 w 11737975"/>
              <a:gd name="connsiteY532" fmla="*/ 7463029 h 7527097"/>
              <a:gd name="connsiteX533" fmla="*/ 7595857 w 11737975"/>
              <a:gd name="connsiteY533" fmla="*/ 7453546 h 7527097"/>
              <a:gd name="connsiteX534" fmla="*/ 7594273 w 11737975"/>
              <a:gd name="connsiteY534" fmla="*/ 7450541 h 7527097"/>
              <a:gd name="connsiteX535" fmla="*/ 7591102 w 11737975"/>
              <a:gd name="connsiteY535" fmla="*/ 7444530 h 7527097"/>
              <a:gd name="connsiteX536" fmla="*/ 7588799 w 11737975"/>
              <a:gd name="connsiteY536" fmla="*/ 7463029 h 7527097"/>
              <a:gd name="connsiteX537" fmla="*/ 7586445 w 11737975"/>
              <a:gd name="connsiteY537" fmla="*/ 7466192 h 7527097"/>
              <a:gd name="connsiteX538" fmla="*/ 7584860 w 11737975"/>
              <a:gd name="connsiteY538" fmla="*/ 7463188 h 7527097"/>
              <a:gd name="connsiteX539" fmla="*/ 7575446 w 11737975"/>
              <a:gd name="connsiteY539" fmla="*/ 7475835 h 7527097"/>
              <a:gd name="connsiteX540" fmla="*/ 7562864 w 11737975"/>
              <a:gd name="connsiteY540" fmla="*/ 7482473 h 7527097"/>
              <a:gd name="connsiteX541" fmla="*/ 7556524 w 11737975"/>
              <a:gd name="connsiteY541" fmla="*/ 7470452 h 7527097"/>
              <a:gd name="connsiteX542" fmla="*/ 7543939 w 11737975"/>
              <a:gd name="connsiteY542" fmla="*/ 7477091 h 7527097"/>
              <a:gd name="connsiteX543" fmla="*/ 7525014 w 11737975"/>
              <a:gd name="connsiteY543" fmla="*/ 7471708 h 7527097"/>
              <a:gd name="connsiteX544" fmla="*/ 7523430 w 11737975"/>
              <a:gd name="connsiteY544" fmla="*/ 7468706 h 7527097"/>
              <a:gd name="connsiteX545" fmla="*/ 7534428 w 11737975"/>
              <a:gd name="connsiteY545" fmla="*/ 7459061 h 7527097"/>
              <a:gd name="connsiteX546" fmla="*/ 7516992 w 11737975"/>
              <a:gd name="connsiteY546" fmla="*/ 7426004 h 7527097"/>
              <a:gd name="connsiteX547" fmla="*/ 7534333 w 11737975"/>
              <a:gd name="connsiteY547" fmla="*/ 7428382 h 7527097"/>
              <a:gd name="connsiteX548" fmla="*/ 7527992 w 11737975"/>
              <a:gd name="connsiteY548" fmla="*/ 7416363 h 7527097"/>
              <a:gd name="connsiteX549" fmla="*/ 7543744 w 11737975"/>
              <a:gd name="connsiteY549" fmla="*/ 7415736 h 7527097"/>
              <a:gd name="connsiteX550" fmla="*/ 7539484 w 11737975"/>
              <a:gd name="connsiteY550" fmla="*/ 7397496 h 7527097"/>
              <a:gd name="connsiteX551" fmla="*/ 7546818 w 11737975"/>
              <a:gd name="connsiteY551" fmla="*/ 7391068 h 7527097"/>
              <a:gd name="connsiteX552" fmla="*/ 7538952 w 11737975"/>
              <a:gd name="connsiteY552" fmla="*/ 7395215 h 7527097"/>
              <a:gd name="connsiteX553" fmla="*/ 7530966 w 11737975"/>
              <a:gd name="connsiteY553" fmla="*/ 7361017 h 7527097"/>
              <a:gd name="connsiteX554" fmla="*/ 7518382 w 11737975"/>
              <a:gd name="connsiteY554" fmla="*/ 7367657 h 7527097"/>
              <a:gd name="connsiteX555" fmla="*/ 7523138 w 11737975"/>
              <a:gd name="connsiteY555" fmla="*/ 7376671 h 7527097"/>
              <a:gd name="connsiteX556" fmla="*/ 7508971 w 11737975"/>
              <a:gd name="connsiteY556" fmla="*/ 7380303 h 7527097"/>
              <a:gd name="connsiteX557" fmla="*/ 7502630 w 11737975"/>
              <a:gd name="connsiteY557" fmla="*/ 7368282 h 7527097"/>
              <a:gd name="connsiteX558" fmla="*/ 7497874 w 11737975"/>
              <a:gd name="connsiteY558" fmla="*/ 7359269 h 7527097"/>
              <a:gd name="connsiteX559" fmla="*/ 7493120 w 11737975"/>
              <a:gd name="connsiteY559" fmla="*/ 7350252 h 7527097"/>
              <a:gd name="connsiteX560" fmla="*/ 7480534 w 11737975"/>
              <a:gd name="connsiteY560" fmla="*/ 7356890 h 7527097"/>
              <a:gd name="connsiteX561" fmla="*/ 7485291 w 11737975"/>
              <a:gd name="connsiteY561" fmla="*/ 7365906 h 7527097"/>
              <a:gd name="connsiteX562" fmla="*/ 7474291 w 11737975"/>
              <a:gd name="connsiteY562" fmla="*/ 7375549 h 7527097"/>
              <a:gd name="connsiteX563" fmla="*/ 7475876 w 11737975"/>
              <a:gd name="connsiteY563" fmla="*/ 7378554 h 7527097"/>
              <a:gd name="connsiteX564" fmla="*/ 7480630 w 11737975"/>
              <a:gd name="connsiteY564" fmla="*/ 7387569 h 7527097"/>
              <a:gd name="connsiteX565" fmla="*/ 7485386 w 11737975"/>
              <a:gd name="connsiteY565" fmla="*/ 7396584 h 7527097"/>
              <a:gd name="connsiteX566" fmla="*/ 7472804 w 11737975"/>
              <a:gd name="connsiteY566" fmla="*/ 7403221 h 7527097"/>
              <a:gd name="connsiteX567" fmla="*/ 7474391 w 11737975"/>
              <a:gd name="connsiteY567" fmla="*/ 7406226 h 7527097"/>
              <a:gd name="connsiteX568" fmla="*/ 7475975 w 11737975"/>
              <a:gd name="connsiteY568" fmla="*/ 7409231 h 7527097"/>
              <a:gd name="connsiteX569" fmla="*/ 7477560 w 11737975"/>
              <a:gd name="connsiteY569" fmla="*/ 7412236 h 7527097"/>
              <a:gd name="connsiteX570" fmla="*/ 7474486 w 11737975"/>
              <a:gd name="connsiteY570" fmla="*/ 7436904 h 7527097"/>
              <a:gd name="connsiteX571" fmla="*/ 7480826 w 11737975"/>
              <a:gd name="connsiteY571" fmla="*/ 7448924 h 7527097"/>
              <a:gd name="connsiteX572" fmla="*/ 7496582 w 11737975"/>
              <a:gd name="connsiteY572" fmla="*/ 7448297 h 7527097"/>
              <a:gd name="connsiteX573" fmla="*/ 7488752 w 11737975"/>
              <a:gd name="connsiteY573" fmla="*/ 7463950 h 7527097"/>
              <a:gd name="connsiteX574" fmla="*/ 7480925 w 11737975"/>
              <a:gd name="connsiteY574" fmla="*/ 7479601 h 7527097"/>
              <a:gd name="connsiteX575" fmla="*/ 7476170 w 11737975"/>
              <a:gd name="connsiteY575" fmla="*/ 7470586 h 7527097"/>
              <a:gd name="connsiteX576" fmla="*/ 7469731 w 11737975"/>
              <a:gd name="connsiteY576" fmla="*/ 7427889 h 7527097"/>
              <a:gd name="connsiteX577" fmla="*/ 7453979 w 11737975"/>
              <a:gd name="connsiteY577" fmla="*/ 7428516 h 7527097"/>
              <a:gd name="connsiteX578" fmla="*/ 7450808 w 11737975"/>
              <a:gd name="connsiteY578" fmla="*/ 7422506 h 7527097"/>
              <a:gd name="connsiteX579" fmla="*/ 7436544 w 11737975"/>
              <a:gd name="connsiteY579" fmla="*/ 7395461 h 7527097"/>
              <a:gd name="connsiteX580" fmla="*/ 7420788 w 11737975"/>
              <a:gd name="connsiteY580" fmla="*/ 7396091 h 7527097"/>
              <a:gd name="connsiteX581" fmla="*/ 7414448 w 11737975"/>
              <a:gd name="connsiteY581" fmla="*/ 7384070 h 7527097"/>
              <a:gd name="connsiteX582" fmla="*/ 7412862 w 11737975"/>
              <a:gd name="connsiteY582" fmla="*/ 7381064 h 7527097"/>
              <a:gd name="connsiteX583" fmla="*/ 7411277 w 11737975"/>
              <a:gd name="connsiteY583" fmla="*/ 7378060 h 7527097"/>
              <a:gd name="connsiteX584" fmla="*/ 7409691 w 11737975"/>
              <a:gd name="connsiteY584" fmla="*/ 7375055 h 7527097"/>
              <a:gd name="connsiteX585" fmla="*/ 7390770 w 11737975"/>
              <a:gd name="connsiteY585" fmla="*/ 7369672 h 7527097"/>
              <a:gd name="connsiteX586" fmla="*/ 7393940 w 11737975"/>
              <a:gd name="connsiteY586" fmla="*/ 7375681 h 7527097"/>
              <a:gd name="connsiteX587" fmla="*/ 7370360 w 11737975"/>
              <a:gd name="connsiteY587" fmla="*/ 7391960 h 7527097"/>
              <a:gd name="connsiteX588" fmla="*/ 7362434 w 11737975"/>
              <a:gd name="connsiteY588" fmla="*/ 7376937 h 7527097"/>
              <a:gd name="connsiteX589" fmla="*/ 7359263 w 11737975"/>
              <a:gd name="connsiteY589" fmla="*/ 7370927 h 7527097"/>
              <a:gd name="connsiteX590" fmla="*/ 7356093 w 11737975"/>
              <a:gd name="connsiteY590" fmla="*/ 7364915 h 7527097"/>
              <a:gd name="connsiteX591" fmla="*/ 7354508 w 11737975"/>
              <a:gd name="connsiteY591" fmla="*/ 7361911 h 7527097"/>
              <a:gd name="connsiteX592" fmla="*/ 7367089 w 11737975"/>
              <a:gd name="connsiteY592" fmla="*/ 7355275 h 7527097"/>
              <a:gd name="connsiteX593" fmla="*/ 7368675 w 11737975"/>
              <a:gd name="connsiteY593" fmla="*/ 7358279 h 7527097"/>
              <a:gd name="connsiteX594" fmla="*/ 7371845 w 11737975"/>
              <a:gd name="connsiteY594" fmla="*/ 7364290 h 7527097"/>
              <a:gd name="connsiteX595" fmla="*/ 7375014 w 11737975"/>
              <a:gd name="connsiteY595" fmla="*/ 7370300 h 7527097"/>
              <a:gd name="connsiteX596" fmla="*/ 7376599 w 11737975"/>
              <a:gd name="connsiteY596" fmla="*/ 7373304 h 7527097"/>
              <a:gd name="connsiteX597" fmla="*/ 7386014 w 11737975"/>
              <a:gd name="connsiteY597" fmla="*/ 7360656 h 7527097"/>
              <a:gd name="connsiteX598" fmla="*/ 7373333 w 11737975"/>
              <a:gd name="connsiteY598" fmla="*/ 7336617 h 7527097"/>
              <a:gd name="connsiteX599" fmla="*/ 7360652 w 11737975"/>
              <a:gd name="connsiteY599" fmla="*/ 7312576 h 7527097"/>
              <a:gd name="connsiteX600" fmla="*/ 7341631 w 11737975"/>
              <a:gd name="connsiteY600" fmla="*/ 7276516 h 7527097"/>
              <a:gd name="connsiteX601" fmla="*/ 7335291 w 11737975"/>
              <a:gd name="connsiteY601" fmla="*/ 7264497 h 7527097"/>
              <a:gd name="connsiteX602" fmla="*/ 7346289 w 11737975"/>
              <a:gd name="connsiteY602" fmla="*/ 7254855 h 7527097"/>
              <a:gd name="connsiteX603" fmla="*/ 7344702 w 11737975"/>
              <a:gd name="connsiteY603" fmla="*/ 7251850 h 7527097"/>
              <a:gd name="connsiteX604" fmla="*/ 7324195 w 11737975"/>
              <a:gd name="connsiteY604" fmla="*/ 7243462 h 7527097"/>
              <a:gd name="connsiteX605" fmla="*/ 7322611 w 11737975"/>
              <a:gd name="connsiteY605" fmla="*/ 7240457 h 7527097"/>
              <a:gd name="connsiteX606" fmla="*/ 7316269 w 11737975"/>
              <a:gd name="connsiteY606" fmla="*/ 7228436 h 7527097"/>
              <a:gd name="connsiteX607" fmla="*/ 7313100 w 11737975"/>
              <a:gd name="connsiteY607" fmla="*/ 7222427 h 7527097"/>
              <a:gd name="connsiteX608" fmla="*/ 7302100 w 11737975"/>
              <a:gd name="connsiteY608" fmla="*/ 7232071 h 7527097"/>
              <a:gd name="connsiteX609" fmla="*/ 7298929 w 11737975"/>
              <a:gd name="connsiteY609" fmla="*/ 7226060 h 7527097"/>
              <a:gd name="connsiteX610" fmla="*/ 7308344 w 11737975"/>
              <a:gd name="connsiteY610" fmla="*/ 7213411 h 7527097"/>
              <a:gd name="connsiteX611" fmla="*/ 7303589 w 11737975"/>
              <a:gd name="connsiteY611" fmla="*/ 7204396 h 7527097"/>
              <a:gd name="connsiteX612" fmla="*/ 7294077 w 11737975"/>
              <a:gd name="connsiteY612" fmla="*/ 7186366 h 7527097"/>
              <a:gd name="connsiteX613" fmla="*/ 7284664 w 11737975"/>
              <a:gd name="connsiteY613" fmla="*/ 7199015 h 7527097"/>
              <a:gd name="connsiteX614" fmla="*/ 7273567 w 11737975"/>
              <a:gd name="connsiteY614" fmla="*/ 7177981 h 7527097"/>
              <a:gd name="connsiteX615" fmla="*/ 7267326 w 11737975"/>
              <a:gd name="connsiteY615" fmla="*/ 7196637 h 7527097"/>
              <a:gd name="connsiteX616" fmla="*/ 7259401 w 11737975"/>
              <a:gd name="connsiteY616" fmla="*/ 7181613 h 7527097"/>
              <a:gd name="connsiteX617" fmla="*/ 7241966 w 11737975"/>
              <a:gd name="connsiteY617" fmla="*/ 7148556 h 7527097"/>
              <a:gd name="connsiteX618" fmla="*/ 7237209 w 11737975"/>
              <a:gd name="connsiteY618" fmla="*/ 7139542 h 7527097"/>
              <a:gd name="connsiteX619" fmla="*/ 7235624 w 11737975"/>
              <a:gd name="connsiteY619" fmla="*/ 7136538 h 7527097"/>
              <a:gd name="connsiteX620" fmla="*/ 7232455 w 11737975"/>
              <a:gd name="connsiteY620" fmla="*/ 7130526 h 7527097"/>
              <a:gd name="connsiteX621" fmla="*/ 7230868 w 11737975"/>
              <a:gd name="connsiteY621" fmla="*/ 7127522 h 7527097"/>
              <a:gd name="connsiteX622" fmla="*/ 7229284 w 11737975"/>
              <a:gd name="connsiteY622" fmla="*/ 7124517 h 7527097"/>
              <a:gd name="connsiteX623" fmla="*/ 7227698 w 11737975"/>
              <a:gd name="connsiteY623" fmla="*/ 7121512 h 7527097"/>
              <a:gd name="connsiteX624" fmla="*/ 7224529 w 11737975"/>
              <a:gd name="connsiteY624" fmla="*/ 7115502 h 7527097"/>
              <a:gd name="connsiteX625" fmla="*/ 7207093 w 11737975"/>
              <a:gd name="connsiteY625" fmla="*/ 7082447 h 7527097"/>
              <a:gd name="connsiteX626" fmla="*/ 7216505 w 11737975"/>
              <a:gd name="connsiteY626" fmla="*/ 7069800 h 7527097"/>
              <a:gd name="connsiteX627" fmla="*/ 7221260 w 11737975"/>
              <a:gd name="connsiteY627" fmla="*/ 7078815 h 7527097"/>
              <a:gd name="connsiteX628" fmla="*/ 7222844 w 11737975"/>
              <a:gd name="connsiteY628" fmla="*/ 7081820 h 7527097"/>
              <a:gd name="connsiteX629" fmla="*/ 7238600 w 11737975"/>
              <a:gd name="connsiteY629" fmla="*/ 7081192 h 7527097"/>
              <a:gd name="connsiteX630" fmla="*/ 7244840 w 11737975"/>
              <a:gd name="connsiteY630" fmla="*/ 7062536 h 7527097"/>
              <a:gd name="connsiteX631" fmla="*/ 7240085 w 11737975"/>
              <a:gd name="connsiteY631" fmla="*/ 7053519 h 7527097"/>
              <a:gd name="connsiteX632" fmla="*/ 7238500 w 11737975"/>
              <a:gd name="connsiteY632" fmla="*/ 7050515 h 7527097"/>
              <a:gd name="connsiteX633" fmla="*/ 7233745 w 11737975"/>
              <a:gd name="connsiteY633" fmla="*/ 7041502 h 7527097"/>
              <a:gd name="connsiteX634" fmla="*/ 7219578 w 11737975"/>
              <a:gd name="connsiteY634" fmla="*/ 7045131 h 7527097"/>
              <a:gd name="connsiteX635" fmla="*/ 7221163 w 11737975"/>
              <a:gd name="connsiteY635" fmla="*/ 7048138 h 7527097"/>
              <a:gd name="connsiteX636" fmla="*/ 7222747 w 11737975"/>
              <a:gd name="connsiteY636" fmla="*/ 7051142 h 7527097"/>
              <a:gd name="connsiteX637" fmla="*/ 7225917 w 11737975"/>
              <a:gd name="connsiteY637" fmla="*/ 7057151 h 7527097"/>
              <a:gd name="connsiteX638" fmla="*/ 7227503 w 11737975"/>
              <a:gd name="connsiteY638" fmla="*/ 7060158 h 7527097"/>
              <a:gd name="connsiteX639" fmla="*/ 7202237 w 11737975"/>
              <a:gd name="connsiteY639" fmla="*/ 7042755 h 7527097"/>
              <a:gd name="connsiteX640" fmla="*/ 7216407 w 11737975"/>
              <a:gd name="connsiteY640" fmla="*/ 7039122 h 7527097"/>
              <a:gd name="connsiteX641" fmla="*/ 7221400 w 11737975"/>
              <a:gd name="connsiteY641" fmla="*/ 7024197 h 7527097"/>
              <a:gd name="connsiteX642" fmla="*/ 7222462 w 11737975"/>
              <a:gd name="connsiteY642" fmla="*/ 7023924 h 7527097"/>
              <a:gd name="connsiteX643" fmla="*/ 7222093 w 11737975"/>
              <a:gd name="connsiteY643" fmla="*/ 7030841 h 7527097"/>
              <a:gd name="connsiteX644" fmla="*/ 7232159 w 11737975"/>
              <a:gd name="connsiteY644" fmla="*/ 7038495 h 7527097"/>
              <a:gd name="connsiteX645" fmla="*/ 7228989 w 11737975"/>
              <a:gd name="connsiteY645" fmla="*/ 7032486 h 7527097"/>
              <a:gd name="connsiteX646" fmla="*/ 7238404 w 11737975"/>
              <a:gd name="connsiteY646" fmla="*/ 7019837 h 7527097"/>
              <a:gd name="connsiteX647" fmla="*/ 7236818 w 11737975"/>
              <a:gd name="connsiteY647" fmla="*/ 7016833 h 7527097"/>
              <a:gd name="connsiteX648" fmla="*/ 7224233 w 11737975"/>
              <a:gd name="connsiteY648" fmla="*/ 7023470 h 7527097"/>
              <a:gd name="connsiteX649" fmla="*/ 7222462 w 11737975"/>
              <a:gd name="connsiteY649" fmla="*/ 7023924 h 7527097"/>
              <a:gd name="connsiteX650" fmla="*/ 7222648 w 11737975"/>
              <a:gd name="connsiteY650" fmla="*/ 7020465 h 7527097"/>
              <a:gd name="connsiteX651" fmla="*/ 7221400 w 11737975"/>
              <a:gd name="connsiteY651" fmla="*/ 7024197 h 7527097"/>
              <a:gd name="connsiteX652" fmla="*/ 7210067 w 11737975"/>
              <a:gd name="connsiteY652" fmla="*/ 7027103 h 7527097"/>
              <a:gd name="connsiteX653" fmla="*/ 7187875 w 11737975"/>
              <a:gd name="connsiteY653" fmla="*/ 6985033 h 7527097"/>
              <a:gd name="connsiteX654" fmla="*/ 7183119 w 11737975"/>
              <a:gd name="connsiteY654" fmla="*/ 6976018 h 7527097"/>
              <a:gd name="connsiteX655" fmla="*/ 7173609 w 11737975"/>
              <a:gd name="connsiteY655" fmla="*/ 6957987 h 7527097"/>
              <a:gd name="connsiteX656" fmla="*/ 7181535 w 11737975"/>
              <a:gd name="connsiteY656" fmla="*/ 6973012 h 7527097"/>
              <a:gd name="connsiteX657" fmla="*/ 7200457 w 11737975"/>
              <a:gd name="connsiteY657" fmla="*/ 6978396 h 7527097"/>
              <a:gd name="connsiteX658" fmla="*/ 7186191 w 11737975"/>
              <a:gd name="connsiteY658" fmla="*/ 6951351 h 7527097"/>
              <a:gd name="connsiteX659" fmla="*/ 7179850 w 11737975"/>
              <a:gd name="connsiteY659" fmla="*/ 6939331 h 7527097"/>
              <a:gd name="connsiteX660" fmla="*/ 7165683 w 11737975"/>
              <a:gd name="connsiteY660" fmla="*/ 6942962 h 7527097"/>
              <a:gd name="connsiteX661" fmla="*/ 7154686 w 11737975"/>
              <a:gd name="connsiteY661" fmla="*/ 6952606 h 7527097"/>
              <a:gd name="connsiteX662" fmla="*/ 7143588 w 11737975"/>
              <a:gd name="connsiteY662" fmla="*/ 6931571 h 7527097"/>
              <a:gd name="connsiteX663" fmla="*/ 7156172 w 11737975"/>
              <a:gd name="connsiteY663" fmla="*/ 6924933 h 7527097"/>
              <a:gd name="connsiteX664" fmla="*/ 7140418 w 11737975"/>
              <a:gd name="connsiteY664" fmla="*/ 6925560 h 7527097"/>
              <a:gd name="connsiteX665" fmla="*/ 7138834 w 11737975"/>
              <a:gd name="connsiteY665" fmla="*/ 6922556 h 7527097"/>
              <a:gd name="connsiteX666" fmla="*/ 7134077 w 11737975"/>
              <a:gd name="connsiteY666" fmla="*/ 6913540 h 7527097"/>
              <a:gd name="connsiteX667" fmla="*/ 7130908 w 11737975"/>
              <a:gd name="connsiteY667" fmla="*/ 6907531 h 7527097"/>
              <a:gd name="connsiteX668" fmla="*/ 7145077 w 11737975"/>
              <a:gd name="connsiteY668" fmla="*/ 6903897 h 7527097"/>
              <a:gd name="connsiteX669" fmla="*/ 7151319 w 11737975"/>
              <a:gd name="connsiteY669" fmla="*/ 6885242 h 7527097"/>
              <a:gd name="connsiteX670" fmla="*/ 7152904 w 11737975"/>
              <a:gd name="connsiteY670" fmla="*/ 6888246 h 7527097"/>
              <a:gd name="connsiteX671" fmla="*/ 7162319 w 11737975"/>
              <a:gd name="connsiteY671" fmla="*/ 6875597 h 7527097"/>
              <a:gd name="connsiteX672" fmla="*/ 7149637 w 11737975"/>
              <a:gd name="connsiteY672" fmla="*/ 6851557 h 7527097"/>
              <a:gd name="connsiteX673" fmla="*/ 7138637 w 11737975"/>
              <a:gd name="connsiteY673" fmla="*/ 6861201 h 7527097"/>
              <a:gd name="connsiteX674" fmla="*/ 7143393 w 11737975"/>
              <a:gd name="connsiteY674" fmla="*/ 6870216 h 7527097"/>
              <a:gd name="connsiteX675" fmla="*/ 7129126 w 11737975"/>
              <a:gd name="connsiteY675" fmla="*/ 6843171 h 7527097"/>
              <a:gd name="connsiteX676" fmla="*/ 7143296 w 11737975"/>
              <a:gd name="connsiteY676" fmla="*/ 6839540 h 7527097"/>
              <a:gd name="connsiteX677" fmla="*/ 7136957 w 11737975"/>
              <a:gd name="connsiteY677" fmla="*/ 6827518 h 7527097"/>
              <a:gd name="connsiteX678" fmla="*/ 7122787 w 11737975"/>
              <a:gd name="connsiteY678" fmla="*/ 6831151 h 7527097"/>
              <a:gd name="connsiteX679" fmla="*/ 7118031 w 11737975"/>
              <a:gd name="connsiteY679" fmla="*/ 6822135 h 7527097"/>
              <a:gd name="connsiteX680" fmla="*/ 7105449 w 11737975"/>
              <a:gd name="connsiteY680" fmla="*/ 6828772 h 7527097"/>
              <a:gd name="connsiteX681" fmla="*/ 7103864 w 11737975"/>
              <a:gd name="connsiteY681" fmla="*/ 6825768 h 7527097"/>
              <a:gd name="connsiteX682" fmla="*/ 7099109 w 11737975"/>
              <a:gd name="connsiteY682" fmla="*/ 6816753 h 7527097"/>
              <a:gd name="connsiteX683" fmla="*/ 7097523 w 11737975"/>
              <a:gd name="connsiteY683" fmla="*/ 6813746 h 7527097"/>
              <a:gd name="connsiteX684" fmla="*/ 7100595 w 11737975"/>
              <a:gd name="connsiteY684" fmla="*/ 6789081 h 7527097"/>
              <a:gd name="connsiteX685" fmla="*/ 7102180 w 11737975"/>
              <a:gd name="connsiteY685" fmla="*/ 6792086 h 7527097"/>
              <a:gd name="connsiteX686" fmla="*/ 7108424 w 11737975"/>
              <a:gd name="connsiteY686" fmla="*/ 6773428 h 7527097"/>
              <a:gd name="connsiteX687" fmla="*/ 7105254 w 11737975"/>
              <a:gd name="connsiteY687" fmla="*/ 6767419 h 7527097"/>
              <a:gd name="connsiteX688" fmla="*/ 7094254 w 11737975"/>
              <a:gd name="connsiteY688" fmla="*/ 6777061 h 7527097"/>
              <a:gd name="connsiteX689" fmla="*/ 7095839 w 11737975"/>
              <a:gd name="connsiteY689" fmla="*/ 6780065 h 7527097"/>
              <a:gd name="connsiteX690" fmla="*/ 7075332 w 11737975"/>
              <a:gd name="connsiteY690" fmla="*/ 6771677 h 7527097"/>
              <a:gd name="connsiteX691" fmla="*/ 7086525 w 11737975"/>
              <a:gd name="connsiteY691" fmla="*/ 6823391 h 7527097"/>
              <a:gd name="connsiteX692" fmla="*/ 7075528 w 11737975"/>
              <a:gd name="connsiteY692" fmla="*/ 6833033 h 7527097"/>
              <a:gd name="connsiteX693" fmla="*/ 7064333 w 11737975"/>
              <a:gd name="connsiteY693" fmla="*/ 6781321 h 7527097"/>
              <a:gd name="connsiteX694" fmla="*/ 7062747 w 11737975"/>
              <a:gd name="connsiteY694" fmla="*/ 6778316 h 7527097"/>
              <a:gd name="connsiteX695" fmla="*/ 7059578 w 11737975"/>
              <a:gd name="connsiteY695" fmla="*/ 6772306 h 7527097"/>
              <a:gd name="connsiteX696" fmla="*/ 7051652 w 11737975"/>
              <a:gd name="connsiteY696" fmla="*/ 6757282 h 7527097"/>
              <a:gd name="connsiteX697" fmla="*/ 7062651 w 11737975"/>
              <a:gd name="connsiteY697" fmla="*/ 6747638 h 7527097"/>
              <a:gd name="connsiteX698" fmla="*/ 7056312 w 11737975"/>
              <a:gd name="connsiteY698" fmla="*/ 6735618 h 7527097"/>
              <a:gd name="connsiteX699" fmla="*/ 7060967 w 11737975"/>
              <a:gd name="connsiteY699" fmla="*/ 6713957 h 7527097"/>
              <a:gd name="connsiteX700" fmla="*/ 7056212 w 11737975"/>
              <a:gd name="connsiteY700" fmla="*/ 6704941 h 7527097"/>
              <a:gd name="connsiteX701" fmla="*/ 7051456 w 11737975"/>
              <a:gd name="connsiteY701" fmla="*/ 6695927 h 7527097"/>
              <a:gd name="connsiteX702" fmla="*/ 7040460 w 11737975"/>
              <a:gd name="connsiteY702" fmla="*/ 6705568 h 7527097"/>
              <a:gd name="connsiteX703" fmla="*/ 7029365 w 11737975"/>
              <a:gd name="connsiteY703" fmla="*/ 6684532 h 7527097"/>
              <a:gd name="connsiteX704" fmla="*/ 7027778 w 11737975"/>
              <a:gd name="connsiteY704" fmla="*/ 6681528 h 7527097"/>
              <a:gd name="connsiteX705" fmla="*/ 7026194 w 11737975"/>
              <a:gd name="connsiteY705" fmla="*/ 6678523 h 7527097"/>
              <a:gd name="connsiteX706" fmla="*/ 7024609 w 11737975"/>
              <a:gd name="connsiteY706" fmla="*/ 6675518 h 7527097"/>
              <a:gd name="connsiteX707" fmla="*/ 7021439 w 11737975"/>
              <a:gd name="connsiteY707" fmla="*/ 6669509 h 7527097"/>
              <a:gd name="connsiteX708" fmla="*/ 7012024 w 11737975"/>
              <a:gd name="connsiteY708" fmla="*/ 6682156 h 7527097"/>
              <a:gd name="connsiteX709" fmla="*/ 7034216 w 11737975"/>
              <a:gd name="connsiteY709" fmla="*/ 6724225 h 7527097"/>
              <a:gd name="connsiteX710" fmla="*/ 7021634 w 11737975"/>
              <a:gd name="connsiteY710" fmla="*/ 6730862 h 7527097"/>
              <a:gd name="connsiteX711" fmla="*/ 7029560 w 11737975"/>
              <a:gd name="connsiteY711" fmla="*/ 6745889 h 7527097"/>
              <a:gd name="connsiteX712" fmla="*/ 7016976 w 11737975"/>
              <a:gd name="connsiteY712" fmla="*/ 6752527 h 7527097"/>
              <a:gd name="connsiteX713" fmla="*/ 6993198 w 11737975"/>
              <a:gd name="connsiteY713" fmla="*/ 6707451 h 7527097"/>
              <a:gd name="connsiteX714" fmla="*/ 6983787 w 11737975"/>
              <a:gd name="connsiteY714" fmla="*/ 6720099 h 7527097"/>
              <a:gd name="connsiteX715" fmla="*/ 6979030 w 11737975"/>
              <a:gd name="connsiteY715" fmla="*/ 6711083 h 7527097"/>
              <a:gd name="connsiteX716" fmla="*/ 6952181 w 11737975"/>
              <a:gd name="connsiteY716" fmla="*/ 6690678 h 7527097"/>
              <a:gd name="connsiteX717" fmla="*/ 6950500 w 11737975"/>
              <a:gd name="connsiteY717" fmla="*/ 6656993 h 7527097"/>
              <a:gd name="connsiteX718" fmla="*/ 6939500 w 11737975"/>
              <a:gd name="connsiteY718" fmla="*/ 6666637 h 7527097"/>
              <a:gd name="connsiteX719" fmla="*/ 6922063 w 11737975"/>
              <a:gd name="connsiteY719" fmla="*/ 6633582 h 7527097"/>
              <a:gd name="connsiteX720" fmla="*/ 8112896 w 11737975"/>
              <a:gd name="connsiteY720" fmla="*/ 6543182 h 7527097"/>
              <a:gd name="connsiteX721" fmla="*/ 8105066 w 11737975"/>
              <a:gd name="connsiteY721" fmla="*/ 6558837 h 7527097"/>
              <a:gd name="connsiteX722" fmla="*/ 8109822 w 11737975"/>
              <a:gd name="connsiteY722" fmla="*/ 6567852 h 7527097"/>
              <a:gd name="connsiteX723" fmla="*/ 8120820 w 11737975"/>
              <a:gd name="connsiteY723" fmla="*/ 6558209 h 7527097"/>
              <a:gd name="connsiteX724" fmla="*/ 8123992 w 11737975"/>
              <a:gd name="connsiteY724" fmla="*/ 6564218 h 7527097"/>
              <a:gd name="connsiteX725" fmla="*/ 8120820 w 11737975"/>
              <a:gd name="connsiteY725" fmla="*/ 6558209 h 7527097"/>
              <a:gd name="connsiteX726" fmla="*/ 8145727 w 11737975"/>
              <a:gd name="connsiteY726" fmla="*/ 6541574 h 7527097"/>
              <a:gd name="connsiteX727" fmla="*/ 8153711 w 11737975"/>
              <a:gd name="connsiteY727" fmla="*/ 6556710 h 7527097"/>
              <a:gd name="connsiteX728" fmla="*/ 8154746 w 11737975"/>
              <a:gd name="connsiteY728" fmla="*/ 6546489 h 7527097"/>
              <a:gd name="connsiteX729" fmla="*/ 8145727 w 11737975"/>
              <a:gd name="connsiteY729" fmla="*/ 6541574 h 7527097"/>
              <a:gd name="connsiteX730" fmla="*/ 8462681 w 11737975"/>
              <a:gd name="connsiteY730" fmla="*/ 6423992 h 7527097"/>
              <a:gd name="connsiteX731" fmla="*/ 8446766 w 11737975"/>
              <a:gd name="connsiteY731" fmla="*/ 6436178 h 7527097"/>
              <a:gd name="connsiteX732" fmla="*/ 8468103 w 11737975"/>
              <a:gd name="connsiteY732" fmla="*/ 6428595 h 7527097"/>
              <a:gd name="connsiteX733" fmla="*/ 8462681 w 11737975"/>
              <a:gd name="connsiteY733" fmla="*/ 6423992 h 7527097"/>
              <a:gd name="connsiteX734" fmla="*/ 8044203 w 11737975"/>
              <a:gd name="connsiteY734" fmla="*/ 6414077 h 7527097"/>
              <a:gd name="connsiteX735" fmla="*/ 8050572 w 11737975"/>
              <a:gd name="connsiteY735" fmla="*/ 6426149 h 7527097"/>
              <a:gd name="connsiteX736" fmla="*/ 8037164 w 11737975"/>
              <a:gd name="connsiteY736" fmla="*/ 6433221 h 7527097"/>
              <a:gd name="connsiteX737" fmla="*/ 8038757 w 11737975"/>
              <a:gd name="connsiteY737" fmla="*/ 6436240 h 7527097"/>
              <a:gd name="connsiteX738" fmla="*/ 8052164 w 11737975"/>
              <a:gd name="connsiteY738" fmla="*/ 6429168 h 7527097"/>
              <a:gd name="connsiteX739" fmla="*/ 8055347 w 11737975"/>
              <a:gd name="connsiteY739" fmla="*/ 6435204 h 7527097"/>
              <a:gd name="connsiteX740" fmla="*/ 8070343 w 11737975"/>
              <a:gd name="connsiteY740" fmla="*/ 6431151 h 7527097"/>
              <a:gd name="connsiteX741" fmla="*/ 8044203 w 11737975"/>
              <a:gd name="connsiteY741" fmla="*/ 6414077 h 7527097"/>
              <a:gd name="connsiteX742" fmla="*/ 7937998 w 11737975"/>
              <a:gd name="connsiteY742" fmla="*/ 6404973 h 7527097"/>
              <a:gd name="connsiteX743" fmla="*/ 7942127 w 11737975"/>
              <a:gd name="connsiteY743" fmla="*/ 6408133 h 7527097"/>
              <a:gd name="connsiteX744" fmla="*/ 7939806 w 11737975"/>
              <a:gd name="connsiteY744" fmla="*/ 6411341 h 7527097"/>
              <a:gd name="connsiteX745" fmla="*/ 7937631 w 11737975"/>
              <a:gd name="connsiteY745" fmla="*/ 6424372 h 7527097"/>
              <a:gd name="connsiteX746" fmla="*/ 7936146 w 11737975"/>
              <a:gd name="connsiteY746" fmla="*/ 6452045 h 7527097"/>
              <a:gd name="connsiteX747" fmla="*/ 7929804 w 11737975"/>
              <a:gd name="connsiteY747" fmla="*/ 6440024 h 7527097"/>
              <a:gd name="connsiteX748" fmla="*/ 7918804 w 11737975"/>
              <a:gd name="connsiteY748" fmla="*/ 6449668 h 7527097"/>
              <a:gd name="connsiteX749" fmla="*/ 7909295 w 11737975"/>
              <a:gd name="connsiteY749" fmla="*/ 6431637 h 7527097"/>
              <a:gd name="connsiteX750" fmla="*/ 7906125 w 11737975"/>
              <a:gd name="connsiteY750" fmla="*/ 6425628 h 7527097"/>
              <a:gd name="connsiteX751" fmla="*/ 7908039 w 11737975"/>
              <a:gd name="connsiteY751" fmla="*/ 6415916 h 7527097"/>
              <a:gd name="connsiteX752" fmla="*/ 7905480 w 11737975"/>
              <a:gd name="connsiteY752" fmla="*/ 6409414 h 7527097"/>
              <a:gd name="connsiteX753" fmla="*/ 7907774 w 11737975"/>
              <a:gd name="connsiteY753" fmla="*/ 6409948 h 7527097"/>
              <a:gd name="connsiteX754" fmla="*/ 7912436 w 11737975"/>
              <a:gd name="connsiteY754" fmla="*/ 6411037 h 7527097"/>
              <a:gd name="connsiteX755" fmla="*/ 7914573 w 11737975"/>
              <a:gd name="connsiteY755" fmla="*/ 6411148 h 7527097"/>
              <a:gd name="connsiteX756" fmla="*/ 7915538 w 11737975"/>
              <a:gd name="connsiteY756" fmla="*/ 6412978 h 7527097"/>
              <a:gd name="connsiteX757" fmla="*/ 7936047 w 11737975"/>
              <a:gd name="connsiteY757" fmla="*/ 6421367 h 7527097"/>
              <a:gd name="connsiteX758" fmla="*/ 7929705 w 11737975"/>
              <a:gd name="connsiteY758" fmla="*/ 6409347 h 7527097"/>
              <a:gd name="connsiteX759" fmla="*/ 7936980 w 11737975"/>
              <a:gd name="connsiteY759" fmla="*/ 6405510 h 7527097"/>
              <a:gd name="connsiteX760" fmla="*/ 7991893 w 11737975"/>
              <a:gd name="connsiteY760" fmla="*/ 6395750 h 7527097"/>
              <a:gd name="connsiteX761" fmla="*/ 7990937 w 11737975"/>
              <a:gd name="connsiteY761" fmla="*/ 6406329 h 7527097"/>
              <a:gd name="connsiteX762" fmla="*/ 7985623 w 11737975"/>
              <a:gd name="connsiteY762" fmla="*/ 6404819 h 7527097"/>
              <a:gd name="connsiteX763" fmla="*/ 7987964 w 11737975"/>
              <a:gd name="connsiteY763" fmla="*/ 6397822 h 7527097"/>
              <a:gd name="connsiteX764" fmla="*/ 7989536 w 11737975"/>
              <a:gd name="connsiteY764" fmla="*/ 6396992 h 7527097"/>
              <a:gd name="connsiteX765" fmla="*/ 8031591 w 11737975"/>
              <a:gd name="connsiteY765" fmla="*/ 6390174 h 7527097"/>
              <a:gd name="connsiteX766" fmla="*/ 8019822 w 11737975"/>
              <a:gd name="connsiteY766" fmla="*/ 6400351 h 7527097"/>
              <a:gd name="connsiteX767" fmla="*/ 8039778 w 11737975"/>
              <a:gd name="connsiteY767" fmla="*/ 6405697 h 7527097"/>
              <a:gd name="connsiteX768" fmla="*/ 8031591 w 11737975"/>
              <a:gd name="connsiteY768" fmla="*/ 6390174 h 7527097"/>
              <a:gd name="connsiteX769" fmla="*/ 7846636 w 11737975"/>
              <a:gd name="connsiteY769" fmla="*/ 6389665 h 7527097"/>
              <a:gd name="connsiteX770" fmla="*/ 7848325 w 11737975"/>
              <a:gd name="connsiteY770" fmla="*/ 6406321 h 7527097"/>
              <a:gd name="connsiteX771" fmla="*/ 7847767 w 11737975"/>
              <a:gd name="connsiteY771" fmla="*/ 6406475 h 7527097"/>
              <a:gd name="connsiteX772" fmla="*/ 7844596 w 11737975"/>
              <a:gd name="connsiteY772" fmla="*/ 6400466 h 7527097"/>
              <a:gd name="connsiteX773" fmla="*/ 7839842 w 11737975"/>
              <a:gd name="connsiteY773" fmla="*/ 6391451 h 7527097"/>
              <a:gd name="connsiteX774" fmla="*/ 7840318 w 11737975"/>
              <a:gd name="connsiteY774" fmla="*/ 6386638 h 7527097"/>
              <a:gd name="connsiteX775" fmla="*/ 7839842 w 11737975"/>
              <a:gd name="connsiteY775" fmla="*/ 6391451 h 7527097"/>
              <a:gd name="connsiteX776" fmla="*/ 7838256 w 11737975"/>
              <a:gd name="connsiteY776" fmla="*/ 6388446 h 7527097"/>
              <a:gd name="connsiteX777" fmla="*/ 7795901 w 11737975"/>
              <a:gd name="connsiteY777" fmla="*/ 6383846 h 7527097"/>
              <a:gd name="connsiteX778" fmla="*/ 7804069 w 11737975"/>
              <a:gd name="connsiteY778" fmla="*/ 6389916 h 7527097"/>
              <a:gd name="connsiteX779" fmla="*/ 7806435 w 11737975"/>
              <a:gd name="connsiteY779" fmla="*/ 6393676 h 7527097"/>
              <a:gd name="connsiteX780" fmla="*/ 7801011 w 11737975"/>
              <a:gd name="connsiteY780" fmla="*/ 6396450 h 7527097"/>
              <a:gd name="connsiteX781" fmla="*/ 7792579 w 11737975"/>
              <a:gd name="connsiteY781" fmla="*/ 6393335 h 7527097"/>
              <a:gd name="connsiteX782" fmla="*/ 7789410 w 11737975"/>
              <a:gd name="connsiteY782" fmla="*/ 6387325 h 7527097"/>
              <a:gd name="connsiteX783" fmla="*/ 7840023 w 11737975"/>
              <a:gd name="connsiteY783" fmla="*/ 6378931 h 7527097"/>
              <a:gd name="connsiteX784" fmla="*/ 7840088 w 11737975"/>
              <a:gd name="connsiteY784" fmla="*/ 6379179 h 7527097"/>
              <a:gd name="connsiteX785" fmla="*/ 7837025 w 11737975"/>
              <a:gd name="connsiteY785" fmla="*/ 6379850 h 7527097"/>
              <a:gd name="connsiteX786" fmla="*/ 7836298 w 11737975"/>
              <a:gd name="connsiteY786" fmla="*/ 6379215 h 7527097"/>
              <a:gd name="connsiteX787" fmla="*/ 7842656 w 11737975"/>
              <a:gd name="connsiteY787" fmla="*/ 6378044 h 7527097"/>
              <a:gd name="connsiteX788" fmla="*/ 7844585 w 11737975"/>
              <a:gd name="connsiteY788" fmla="*/ 6382896 h 7527097"/>
              <a:gd name="connsiteX789" fmla="*/ 7840318 w 11737975"/>
              <a:gd name="connsiteY789" fmla="*/ 6386638 h 7527097"/>
              <a:gd name="connsiteX790" fmla="*/ 7840794 w 11737975"/>
              <a:gd name="connsiteY790" fmla="*/ 6381825 h 7527097"/>
              <a:gd name="connsiteX791" fmla="*/ 7840088 w 11737975"/>
              <a:gd name="connsiteY791" fmla="*/ 6379179 h 7527097"/>
              <a:gd name="connsiteX792" fmla="*/ 7840147 w 11737975"/>
              <a:gd name="connsiteY792" fmla="*/ 6379166 h 7527097"/>
              <a:gd name="connsiteX793" fmla="*/ 7958454 w 11737975"/>
              <a:gd name="connsiteY793" fmla="*/ 6376772 h 7527097"/>
              <a:gd name="connsiteX794" fmla="*/ 7959870 w 11737975"/>
              <a:gd name="connsiteY794" fmla="*/ 6387915 h 7527097"/>
              <a:gd name="connsiteX795" fmla="*/ 7954872 w 11737975"/>
              <a:gd name="connsiteY795" fmla="*/ 6396073 h 7527097"/>
              <a:gd name="connsiteX796" fmla="*/ 7956458 w 11737975"/>
              <a:gd name="connsiteY796" fmla="*/ 6399077 h 7527097"/>
              <a:gd name="connsiteX797" fmla="*/ 7972212 w 11737975"/>
              <a:gd name="connsiteY797" fmla="*/ 6398449 h 7527097"/>
              <a:gd name="connsiteX798" fmla="*/ 7992819 w 11737975"/>
              <a:gd name="connsiteY798" fmla="*/ 6437515 h 7527097"/>
              <a:gd name="connsiteX799" fmla="*/ 8007085 w 11737975"/>
              <a:gd name="connsiteY799" fmla="*/ 6464559 h 7527097"/>
              <a:gd name="connsiteX800" fmla="*/ 7980235 w 11737975"/>
              <a:gd name="connsiteY800" fmla="*/ 6444151 h 7527097"/>
              <a:gd name="connsiteX801" fmla="*/ 7967553 w 11737975"/>
              <a:gd name="connsiteY801" fmla="*/ 6420112 h 7527097"/>
              <a:gd name="connsiteX802" fmla="*/ 7959726 w 11737975"/>
              <a:gd name="connsiteY802" fmla="*/ 6435765 h 7527097"/>
              <a:gd name="connsiteX803" fmla="*/ 7952329 w 11737975"/>
              <a:gd name="connsiteY803" fmla="*/ 6408878 h 7527097"/>
              <a:gd name="connsiteX804" fmla="*/ 7951368 w 11737975"/>
              <a:gd name="connsiteY804" fmla="*/ 6408519 h 7527097"/>
              <a:gd name="connsiteX805" fmla="*/ 7952843 w 11737975"/>
              <a:gd name="connsiteY805" fmla="*/ 6406414 h 7527097"/>
              <a:gd name="connsiteX806" fmla="*/ 7942744 w 11737975"/>
              <a:gd name="connsiteY806" fmla="*/ 6397033 h 7527097"/>
              <a:gd name="connsiteX807" fmla="*/ 7938462 w 11737975"/>
              <a:gd name="connsiteY807" fmla="*/ 6395455 h 7527097"/>
              <a:gd name="connsiteX808" fmla="*/ 7935949 w 11737975"/>
              <a:gd name="connsiteY808" fmla="*/ 6390690 h 7527097"/>
              <a:gd name="connsiteX809" fmla="*/ 7935961 w 11737975"/>
              <a:gd name="connsiteY809" fmla="*/ 6394098 h 7527097"/>
              <a:gd name="connsiteX810" fmla="*/ 7932644 w 11737975"/>
              <a:gd name="connsiteY810" fmla="*/ 6387648 h 7527097"/>
              <a:gd name="connsiteX811" fmla="*/ 7940609 w 11737975"/>
              <a:gd name="connsiteY811" fmla="*/ 6377214 h 7527097"/>
              <a:gd name="connsiteX812" fmla="*/ 7945020 w 11737975"/>
              <a:gd name="connsiteY812" fmla="*/ 6377395 h 7527097"/>
              <a:gd name="connsiteX813" fmla="*/ 7945360 w 11737975"/>
              <a:gd name="connsiteY813" fmla="*/ 6378042 h 7527097"/>
              <a:gd name="connsiteX814" fmla="*/ 7945158 w 11737975"/>
              <a:gd name="connsiteY814" fmla="*/ 6377401 h 7527097"/>
              <a:gd name="connsiteX815" fmla="*/ 7949739 w 11737975"/>
              <a:gd name="connsiteY815" fmla="*/ 6377588 h 7527097"/>
              <a:gd name="connsiteX816" fmla="*/ 7957291 w 11737975"/>
              <a:gd name="connsiteY816" fmla="*/ 6377154 h 7527097"/>
              <a:gd name="connsiteX817" fmla="*/ 7985485 w 11737975"/>
              <a:gd name="connsiteY817" fmla="*/ 6371877 h 7527097"/>
              <a:gd name="connsiteX818" fmla="*/ 7992475 w 11737975"/>
              <a:gd name="connsiteY818" fmla="*/ 6389317 h 7527097"/>
              <a:gd name="connsiteX819" fmla="*/ 7992258 w 11737975"/>
              <a:gd name="connsiteY819" fmla="*/ 6391717 h 7527097"/>
              <a:gd name="connsiteX820" fmla="*/ 7986379 w 11737975"/>
              <a:gd name="connsiteY820" fmla="*/ 6394817 h 7527097"/>
              <a:gd name="connsiteX821" fmla="*/ 7976825 w 11737975"/>
              <a:gd name="connsiteY821" fmla="*/ 6372957 h 7527097"/>
              <a:gd name="connsiteX822" fmla="*/ 7798997 w 11737975"/>
              <a:gd name="connsiteY822" fmla="*/ 6370507 h 7527097"/>
              <a:gd name="connsiteX823" fmla="*/ 7797440 w 11737975"/>
              <a:gd name="connsiteY823" fmla="*/ 6377171 h 7527097"/>
              <a:gd name="connsiteX824" fmla="*/ 7796888 w 11737975"/>
              <a:gd name="connsiteY824" fmla="*/ 6379539 h 7527097"/>
              <a:gd name="connsiteX825" fmla="*/ 7794117 w 11737975"/>
              <a:gd name="connsiteY825" fmla="*/ 6381001 h 7527097"/>
              <a:gd name="connsiteX826" fmla="*/ 7787825 w 11737975"/>
              <a:gd name="connsiteY826" fmla="*/ 6384320 h 7527097"/>
              <a:gd name="connsiteX827" fmla="*/ 7784654 w 11737975"/>
              <a:gd name="connsiteY827" fmla="*/ 6378309 h 7527097"/>
              <a:gd name="connsiteX828" fmla="*/ 7783069 w 11737975"/>
              <a:gd name="connsiteY828" fmla="*/ 6375305 h 7527097"/>
              <a:gd name="connsiteX829" fmla="*/ 7780851 w 11737975"/>
              <a:gd name="connsiteY829" fmla="*/ 6371099 h 7527097"/>
              <a:gd name="connsiteX830" fmla="*/ 7823519 w 11737975"/>
              <a:gd name="connsiteY830" fmla="*/ 6362115 h 7527097"/>
              <a:gd name="connsiteX831" fmla="*/ 7825576 w 11737975"/>
              <a:gd name="connsiteY831" fmla="*/ 6364407 h 7527097"/>
              <a:gd name="connsiteX832" fmla="*/ 7817746 w 11737975"/>
              <a:gd name="connsiteY832" fmla="*/ 6380060 h 7527097"/>
              <a:gd name="connsiteX833" fmla="*/ 7813790 w 11737975"/>
              <a:gd name="connsiteY833" fmla="*/ 6372560 h 7527097"/>
              <a:gd name="connsiteX834" fmla="*/ 7816328 w 11737975"/>
              <a:gd name="connsiteY834" fmla="*/ 6368756 h 7527097"/>
              <a:gd name="connsiteX835" fmla="*/ 7819820 w 11737975"/>
              <a:gd name="connsiteY835" fmla="*/ 6366362 h 7527097"/>
              <a:gd name="connsiteX836" fmla="*/ 7823519 w 11737975"/>
              <a:gd name="connsiteY836" fmla="*/ 6362115 h 7527097"/>
              <a:gd name="connsiteX837" fmla="*/ 6728876 w 11737975"/>
              <a:gd name="connsiteY837" fmla="*/ 6328327 h 7527097"/>
              <a:gd name="connsiteX838" fmla="*/ 6733631 w 11737975"/>
              <a:gd name="connsiteY838" fmla="*/ 6337342 h 7527097"/>
              <a:gd name="connsiteX839" fmla="*/ 6735216 w 11737975"/>
              <a:gd name="connsiteY839" fmla="*/ 6340347 h 7527097"/>
              <a:gd name="connsiteX840" fmla="*/ 6736800 w 11737975"/>
              <a:gd name="connsiteY840" fmla="*/ 6343352 h 7527097"/>
              <a:gd name="connsiteX841" fmla="*/ 6719461 w 11737975"/>
              <a:gd name="connsiteY841" fmla="*/ 6340976 h 7527097"/>
              <a:gd name="connsiteX842" fmla="*/ 6728876 w 11737975"/>
              <a:gd name="connsiteY842" fmla="*/ 6328327 h 7527097"/>
              <a:gd name="connsiteX843" fmla="*/ 7786849 w 11737975"/>
              <a:gd name="connsiteY843" fmla="*/ 6325297 h 7527097"/>
              <a:gd name="connsiteX844" fmla="*/ 7785288 w 11737975"/>
              <a:gd name="connsiteY844" fmla="*/ 6329960 h 7527097"/>
              <a:gd name="connsiteX845" fmla="*/ 7792386 w 11737975"/>
              <a:gd name="connsiteY845" fmla="*/ 6331979 h 7527097"/>
              <a:gd name="connsiteX846" fmla="*/ 7794496 w 11737975"/>
              <a:gd name="connsiteY846" fmla="*/ 6335982 h 7527097"/>
              <a:gd name="connsiteX847" fmla="*/ 7793561 w 11737975"/>
              <a:gd name="connsiteY847" fmla="*/ 6335867 h 7527097"/>
              <a:gd name="connsiteX848" fmla="*/ 7785257 w 11737975"/>
              <a:gd name="connsiteY848" fmla="*/ 6337223 h 7527097"/>
              <a:gd name="connsiteX849" fmla="*/ 7779111 w 11737975"/>
              <a:gd name="connsiteY849" fmla="*/ 6337304 h 7527097"/>
              <a:gd name="connsiteX850" fmla="*/ 7778218 w 11737975"/>
              <a:gd name="connsiteY850" fmla="*/ 6335611 h 7527097"/>
              <a:gd name="connsiteX851" fmla="*/ 7776632 w 11737975"/>
              <a:gd name="connsiteY851" fmla="*/ 6332605 h 7527097"/>
              <a:gd name="connsiteX852" fmla="*/ 7784105 w 11737975"/>
              <a:gd name="connsiteY852" fmla="*/ 6329145 h 7527097"/>
              <a:gd name="connsiteX853" fmla="*/ 7825458 w 11737975"/>
              <a:gd name="connsiteY853" fmla="*/ 6320354 h 7527097"/>
              <a:gd name="connsiteX854" fmla="*/ 7829589 w 11737975"/>
              <a:gd name="connsiteY854" fmla="*/ 6326279 h 7527097"/>
              <a:gd name="connsiteX855" fmla="*/ 7831318 w 11737975"/>
              <a:gd name="connsiteY855" fmla="*/ 6328812 h 7527097"/>
              <a:gd name="connsiteX856" fmla="*/ 7830642 w 11737975"/>
              <a:gd name="connsiteY856" fmla="*/ 6330030 h 7527097"/>
              <a:gd name="connsiteX857" fmla="*/ 7809878 w 11737975"/>
              <a:gd name="connsiteY857" fmla="*/ 6344946 h 7527097"/>
              <a:gd name="connsiteX858" fmla="*/ 7806966 w 11737975"/>
              <a:gd name="connsiteY858" fmla="*/ 6344265 h 7527097"/>
              <a:gd name="connsiteX859" fmla="*/ 7801639 w 11737975"/>
              <a:gd name="connsiteY859" fmla="*/ 6343022 h 7527097"/>
              <a:gd name="connsiteX860" fmla="*/ 7806840 w 11737975"/>
              <a:gd name="connsiteY860" fmla="*/ 6341279 h 7527097"/>
              <a:gd name="connsiteX861" fmla="*/ 7822306 w 11737975"/>
              <a:gd name="connsiteY861" fmla="*/ 6327720 h 7527097"/>
              <a:gd name="connsiteX862" fmla="*/ 7819135 w 11737975"/>
              <a:gd name="connsiteY862" fmla="*/ 6321709 h 7527097"/>
              <a:gd name="connsiteX863" fmla="*/ 7825458 w 11737975"/>
              <a:gd name="connsiteY863" fmla="*/ 6320354 h 7527097"/>
              <a:gd name="connsiteX864" fmla="*/ 6749051 w 11737975"/>
              <a:gd name="connsiteY864" fmla="*/ 6275969 h 7527097"/>
              <a:gd name="connsiteX865" fmla="*/ 6734116 w 11737975"/>
              <a:gd name="connsiteY865" fmla="*/ 6280143 h 7527097"/>
              <a:gd name="connsiteX866" fmla="*/ 6737173 w 11737975"/>
              <a:gd name="connsiteY866" fmla="*/ 6285938 h 7527097"/>
              <a:gd name="connsiteX867" fmla="*/ 6750579 w 11737975"/>
              <a:gd name="connsiteY867" fmla="*/ 6278865 h 7527097"/>
              <a:gd name="connsiteX868" fmla="*/ 6749051 w 11737975"/>
              <a:gd name="connsiteY868" fmla="*/ 6275969 h 7527097"/>
              <a:gd name="connsiteX869" fmla="*/ 6696640 w 11737975"/>
              <a:gd name="connsiteY869" fmla="*/ 6241578 h 7527097"/>
              <a:gd name="connsiteX870" fmla="*/ 6712607 w 11737975"/>
              <a:gd name="connsiteY870" fmla="*/ 6271846 h 7527097"/>
              <a:gd name="connsiteX871" fmla="*/ 6718993 w 11737975"/>
              <a:gd name="connsiteY871" fmla="*/ 6283953 h 7527097"/>
              <a:gd name="connsiteX872" fmla="*/ 6726013 w 11737975"/>
              <a:gd name="connsiteY872" fmla="*/ 6264775 h 7527097"/>
              <a:gd name="connsiteX873" fmla="*/ 6696640 w 11737975"/>
              <a:gd name="connsiteY873" fmla="*/ 6241578 h 7527097"/>
              <a:gd name="connsiteX874" fmla="*/ 6664323 w 11737975"/>
              <a:gd name="connsiteY874" fmla="*/ 6212793 h 7527097"/>
              <a:gd name="connsiteX875" fmla="*/ 6658251 w 11737975"/>
              <a:gd name="connsiteY875" fmla="*/ 6222939 h 7527097"/>
              <a:gd name="connsiteX876" fmla="*/ 6667187 w 11737975"/>
              <a:gd name="connsiteY876" fmla="*/ 6218224 h 7527097"/>
              <a:gd name="connsiteX877" fmla="*/ 6664323 w 11737975"/>
              <a:gd name="connsiteY877" fmla="*/ 6212793 h 7527097"/>
              <a:gd name="connsiteX878" fmla="*/ 6617109 w 11737975"/>
              <a:gd name="connsiteY878" fmla="*/ 6209918 h 7527097"/>
              <a:gd name="connsiteX879" fmla="*/ 6636597 w 11737975"/>
              <a:gd name="connsiteY879" fmla="*/ 6246861 h 7527097"/>
              <a:gd name="connsiteX880" fmla="*/ 6638635 w 11737975"/>
              <a:gd name="connsiteY880" fmla="*/ 6218239 h 7527097"/>
              <a:gd name="connsiteX881" fmla="*/ 6617109 w 11737975"/>
              <a:gd name="connsiteY881" fmla="*/ 6209918 h 7527097"/>
              <a:gd name="connsiteX882" fmla="*/ 6711147 w 11737975"/>
              <a:gd name="connsiteY882" fmla="*/ 6203239 h 7527097"/>
              <a:gd name="connsiteX883" fmla="*/ 6722242 w 11737975"/>
              <a:gd name="connsiteY883" fmla="*/ 6224274 h 7527097"/>
              <a:gd name="connsiteX884" fmla="*/ 6711147 w 11737975"/>
              <a:gd name="connsiteY884" fmla="*/ 6203239 h 7527097"/>
              <a:gd name="connsiteX885" fmla="*/ 6656461 w 11737975"/>
              <a:gd name="connsiteY885" fmla="*/ 6194289 h 7527097"/>
              <a:gd name="connsiteX886" fmla="*/ 6642959 w 11737975"/>
              <a:gd name="connsiteY886" fmla="*/ 6197564 h 7527097"/>
              <a:gd name="connsiteX887" fmla="*/ 6646134 w 11737975"/>
              <a:gd name="connsiteY887" fmla="*/ 6203583 h 7527097"/>
              <a:gd name="connsiteX888" fmla="*/ 6649309 w 11737975"/>
              <a:gd name="connsiteY888" fmla="*/ 6209600 h 7527097"/>
              <a:gd name="connsiteX889" fmla="*/ 6661223 w 11737975"/>
              <a:gd name="connsiteY889" fmla="*/ 6203315 h 7527097"/>
              <a:gd name="connsiteX890" fmla="*/ 6656461 w 11737975"/>
              <a:gd name="connsiteY890" fmla="*/ 6194289 h 7527097"/>
              <a:gd name="connsiteX891" fmla="*/ 6598519 w 11737975"/>
              <a:gd name="connsiteY891" fmla="*/ 6113315 h 7527097"/>
              <a:gd name="connsiteX892" fmla="*/ 6588192 w 11737975"/>
              <a:gd name="connsiteY892" fmla="*/ 6122608 h 7527097"/>
              <a:gd name="connsiteX893" fmla="*/ 6607236 w 11737975"/>
              <a:gd name="connsiteY893" fmla="*/ 6158716 h 7527097"/>
              <a:gd name="connsiteX894" fmla="*/ 6614126 w 11737975"/>
              <a:gd name="connsiteY894" fmla="*/ 6155083 h 7527097"/>
              <a:gd name="connsiteX895" fmla="*/ 6616657 w 11737975"/>
              <a:gd name="connsiteY895" fmla="*/ 6153748 h 7527097"/>
              <a:gd name="connsiteX896" fmla="*/ 6616661 w 11737975"/>
              <a:gd name="connsiteY896" fmla="*/ 6153766 h 7527097"/>
              <a:gd name="connsiteX897" fmla="*/ 6612288 w 11737975"/>
              <a:gd name="connsiteY897" fmla="*/ 6156111 h 7527097"/>
              <a:gd name="connsiteX898" fmla="*/ 6608824 w 11737975"/>
              <a:gd name="connsiteY898" fmla="*/ 6161725 h 7527097"/>
              <a:gd name="connsiteX899" fmla="*/ 6627089 w 11737975"/>
              <a:gd name="connsiteY899" fmla="*/ 6167476 h 7527097"/>
              <a:gd name="connsiteX900" fmla="*/ 6625501 w 11737975"/>
              <a:gd name="connsiteY900" fmla="*/ 6164467 h 7527097"/>
              <a:gd name="connsiteX901" fmla="*/ 6637311 w 11737975"/>
              <a:gd name="connsiteY901" fmla="*/ 6176025 h 7527097"/>
              <a:gd name="connsiteX902" fmla="*/ 6638122 w 11737975"/>
              <a:gd name="connsiteY902" fmla="*/ 6179732 h 7527097"/>
              <a:gd name="connsiteX903" fmla="*/ 6635024 w 11737975"/>
              <a:gd name="connsiteY903" fmla="*/ 6182520 h 7527097"/>
              <a:gd name="connsiteX904" fmla="*/ 6641372 w 11737975"/>
              <a:gd name="connsiteY904" fmla="*/ 6194554 h 7527097"/>
              <a:gd name="connsiteX905" fmla="*/ 6638122 w 11737975"/>
              <a:gd name="connsiteY905" fmla="*/ 6179732 h 7527097"/>
              <a:gd name="connsiteX906" fmla="*/ 6645351 w 11737975"/>
              <a:gd name="connsiteY906" fmla="*/ 6173226 h 7527097"/>
              <a:gd name="connsiteX907" fmla="*/ 6646159 w 11737975"/>
              <a:gd name="connsiteY907" fmla="*/ 6145879 h 7527097"/>
              <a:gd name="connsiteX908" fmla="*/ 6636635 w 11737975"/>
              <a:gd name="connsiteY908" fmla="*/ 6127824 h 7527097"/>
              <a:gd name="connsiteX909" fmla="*/ 6623130 w 11737975"/>
              <a:gd name="connsiteY909" fmla="*/ 6131102 h 7527097"/>
              <a:gd name="connsiteX910" fmla="*/ 6625040 w 11737975"/>
              <a:gd name="connsiteY910" fmla="*/ 6136828 h 7527097"/>
              <a:gd name="connsiteX911" fmla="*/ 6624341 w 11737975"/>
              <a:gd name="connsiteY911" fmla="*/ 6136464 h 7527097"/>
              <a:gd name="connsiteX912" fmla="*/ 6619390 w 11737975"/>
              <a:gd name="connsiteY912" fmla="*/ 6148029 h 7527097"/>
              <a:gd name="connsiteX913" fmla="*/ 6617322 w 11737975"/>
              <a:gd name="connsiteY913" fmla="*/ 6148959 h 7527097"/>
              <a:gd name="connsiteX914" fmla="*/ 6611216 w 11737975"/>
              <a:gd name="connsiteY914" fmla="*/ 6137386 h 7527097"/>
              <a:gd name="connsiteX915" fmla="*/ 6598519 w 11737975"/>
              <a:gd name="connsiteY915" fmla="*/ 6113315 h 7527097"/>
              <a:gd name="connsiteX916" fmla="*/ 6498261 w 11737975"/>
              <a:gd name="connsiteY916" fmla="*/ 6107037 h 7527097"/>
              <a:gd name="connsiteX917" fmla="*/ 6499565 w 11737975"/>
              <a:gd name="connsiteY917" fmla="*/ 6122418 h 7527097"/>
              <a:gd name="connsiteX918" fmla="*/ 6498261 w 11737975"/>
              <a:gd name="connsiteY918" fmla="*/ 6107037 h 7527097"/>
              <a:gd name="connsiteX919" fmla="*/ 6515246 w 11737975"/>
              <a:gd name="connsiteY919" fmla="*/ 6100952 h 7527097"/>
              <a:gd name="connsiteX920" fmla="*/ 6513020 w 11737975"/>
              <a:gd name="connsiteY920" fmla="*/ 6110483 h 7527097"/>
              <a:gd name="connsiteX921" fmla="*/ 6517238 w 11737975"/>
              <a:gd name="connsiteY921" fmla="*/ 6111466 h 7527097"/>
              <a:gd name="connsiteX922" fmla="*/ 6519463 w 11737975"/>
              <a:gd name="connsiteY922" fmla="*/ 6101936 h 7527097"/>
              <a:gd name="connsiteX923" fmla="*/ 6515246 w 11737975"/>
              <a:gd name="connsiteY923" fmla="*/ 6100952 h 7527097"/>
              <a:gd name="connsiteX924" fmla="*/ 6635852 w 11737975"/>
              <a:gd name="connsiteY924" fmla="*/ 6080155 h 7527097"/>
              <a:gd name="connsiteX925" fmla="*/ 6629103 w 11737975"/>
              <a:gd name="connsiteY925" fmla="*/ 6081064 h 7527097"/>
              <a:gd name="connsiteX926" fmla="*/ 6630444 w 11737975"/>
              <a:gd name="connsiteY926" fmla="*/ 6095787 h 7527097"/>
              <a:gd name="connsiteX927" fmla="*/ 6641839 w 11737975"/>
              <a:gd name="connsiteY927" fmla="*/ 6105208 h 7527097"/>
              <a:gd name="connsiteX928" fmla="*/ 6651401 w 11737975"/>
              <a:gd name="connsiteY928" fmla="*/ 6135518 h 7527097"/>
              <a:gd name="connsiteX929" fmla="*/ 6659232 w 11737975"/>
              <a:gd name="connsiteY929" fmla="*/ 6145780 h 7527097"/>
              <a:gd name="connsiteX930" fmla="*/ 6659878 w 11737975"/>
              <a:gd name="connsiteY930" fmla="*/ 6148539 h 7527097"/>
              <a:gd name="connsiteX931" fmla="*/ 6664496 w 11737975"/>
              <a:gd name="connsiteY931" fmla="*/ 6152678 h 7527097"/>
              <a:gd name="connsiteX932" fmla="*/ 6672216 w 11737975"/>
              <a:gd name="connsiteY932" fmla="*/ 6162795 h 7527097"/>
              <a:gd name="connsiteX933" fmla="*/ 6669018 w 11737975"/>
              <a:gd name="connsiteY933" fmla="*/ 6156732 h 7527097"/>
              <a:gd name="connsiteX934" fmla="*/ 6664496 w 11737975"/>
              <a:gd name="connsiteY934" fmla="*/ 6152678 h 7527097"/>
              <a:gd name="connsiteX935" fmla="*/ 6659232 w 11737975"/>
              <a:gd name="connsiteY935" fmla="*/ 6145780 h 7527097"/>
              <a:gd name="connsiteX936" fmla="*/ 6656028 w 11737975"/>
              <a:gd name="connsiteY936" fmla="*/ 6132106 h 7527097"/>
              <a:gd name="connsiteX937" fmla="*/ 6641839 w 11737975"/>
              <a:gd name="connsiteY937" fmla="*/ 6105208 h 7527097"/>
              <a:gd name="connsiteX938" fmla="*/ 6639304 w 11737975"/>
              <a:gd name="connsiteY938" fmla="*/ 6088221 h 7527097"/>
              <a:gd name="connsiteX939" fmla="*/ 6635852 w 11737975"/>
              <a:gd name="connsiteY939" fmla="*/ 6080155 h 7527097"/>
              <a:gd name="connsiteX940" fmla="*/ 6541457 w 11737975"/>
              <a:gd name="connsiteY940" fmla="*/ 6066492 h 7527097"/>
              <a:gd name="connsiteX941" fmla="*/ 6544323 w 11737975"/>
              <a:gd name="connsiteY941" fmla="*/ 6071926 h 7527097"/>
              <a:gd name="connsiteX942" fmla="*/ 6541457 w 11737975"/>
              <a:gd name="connsiteY942" fmla="*/ 6066492 h 7527097"/>
              <a:gd name="connsiteX943" fmla="*/ 6603304 w 11737975"/>
              <a:gd name="connsiteY943" fmla="*/ 6064637 h 7527097"/>
              <a:gd name="connsiteX944" fmla="*/ 6591388 w 11737975"/>
              <a:gd name="connsiteY944" fmla="*/ 6070923 h 7527097"/>
              <a:gd name="connsiteX945" fmla="*/ 6604084 w 11737975"/>
              <a:gd name="connsiteY945" fmla="*/ 6094995 h 7527097"/>
              <a:gd name="connsiteX946" fmla="*/ 6607259 w 11737975"/>
              <a:gd name="connsiteY946" fmla="*/ 6101013 h 7527097"/>
              <a:gd name="connsiteX947" fmla="*/ 6603304 w 11737975"/>
              <a:gd name="connsiteY947" fmla="*/ 6064637 h 7527097"/>
              <a:gd name="connsiteX948" fmla="*/ 6551258 w 11737975"/>
              <a:gd name="connsiteY948" fmla="*/ 6046966 h 7527097"/>
              <a:gd name="connsiteX949" fmla="*/ 6537956 w 11737975"/>
              <a:gd name="connsiteY949" fmla="*/ 6062704 h 7527097"/>
              <a:gd name="connsiteX950" fmla="*/ 6530352 w 11737975"/>
              <a:gd name="connsiteY950" fmla="*/ 6074328 h 7527097"/>
              <a:gd name="connsiteX951" fmla="*/ 6534989 w 11737975"/>
              <a:gd name="connsiteY951" fmla="*/ 6075410 h 7527097"/>
              <a:gd name="connsiteX952" fmla="*/ 6542595 w 11737975"/>
              <a:gd name="connsiteY952" fmla="*/ 6063787 h 7527097"/>
              <a:gd name="connsiteX953" fmla="*/ 6551872 w 11737975"/>
              <a:gd name="connsiteY953" fmla="*/ 6065952 h 7527097"/>
              <a:gd name="connsiteX954" fmla="*/ 6548906 w 11737975"/>
              <a:gd name="connsiteY954" fmla="*/ 6078658 h 7527097"/>
              <a:gd name="connsiteX955" fmla="*/ 6553966 w 11737975"/>
              <a:gd name="connsiteY955" fmla="*/ 6079840 h 7527097"/>
              <a:gd name="connsiteX956" fmla="*/ 6552243 w 11737975"/>
              <a:gd name="connsiteY956" fmla="*/ 6064361 h 7527097"/>
              <a:gd name="connsiteX957" fmla="*/ 6554836 w 11737975"/>
              <a:gd name="connsiteY957" fmla="*/ 6053246 h 7527097"/>
              <a:gd name="connsiteX958" fmla="*/ 6551258 w 11737975"/>
              <a:gd name="connsiteY958" fmla="*/ 6046966 h 7527097"/>
              <a:gd name="connsiteX959" fmla="*/ 6311421 w 11737975"/>
              <a:gd name="connsiteY959" fmla="*/ 6023231 h 7527097"/>
              <a:gd name="connsiteX960" fmla="*/ 6286598 w 11737975"/>
              <a:gd name="connsiteY960" fmla="*/ 6044239 h 7527097"/>
              <a:gd name="connsiteX961" fmla="*/ 6301206 w 11737975"/>
              <a:gd name="connsiteY961" fmla="*/ 6050997 h 7527097"/>
              <a:gd name="connsiteX962" fmla="*/ 6313178 w 11737975"/>
              <a:gd name="connsiteY962" fmla="*/ 6037044 h 7527097"/>
              <a:gd name="connsiteX963" fmla="*/ 6311421 w 11737975"/>
              <a:gd name="connsiteY963" fmla="*/ 6023231 h 7527097"/>
              <a:gd name="connsiteX964" fmla="*/ 3731757 w 11737975"/>
              <a:gd name="connsiteY964" fmla="*/ 6003672 h 7527097"/>
              <a:gd name="connsiteX965" fmla="*/ 3725829 w 11737975"/>
              <a:gd name="connsiteY965" fmla="*/ 6007582 h 7527097"/>
              <a:gd name="connsiteX966" fmla="*/ 3734127 w 11737975"/>
              <a:gd name="connsiteY966" fmla="*/ 6009770 h 7527097"/>
              <a:gd name="connsiteX967" fmla="*/ 3731757 w 11737975"/>
              <a:gd name="connsiteY967" fmla="*/ 6003672 h 7527097"/>
              <a:gd name="connsiteX968" fmla="*/ 6385571 w 11737975"/>
              <a:gd name="connsiteY968" fmla="*/ 6001906 h 7527097"/>
              <a:gd name="connsiteX969" fmla="*/ 6377921 w 11737975"/>
              <a:gd name="connsiteY969" fmla="*/ 6011113 h 7527097"/>
              <a:gd name="connsiteX970" fmla="*/ 6389056 w 11737975"/>
              <a:gd name="connsiteY970" fmla="*/ 6026275 h 7527097"/>
              <a:gd name="connsiteX971" fmla="*/ 6394617 w 11737975"/>
              <a:gd name="connsiteY971" fmla="*/ 6002448 h 7527097"/>
              <a:gd name="connsiteX972" fmla="*/ 6385571 w 11737975"/>
              <a:gd name="connsiteY972" fmla="*/ 6001906 h 7527097"/>
              <a:gd name="connsiteX973" fmla="*/ 6533686 w 11737975"/>
              <a:gd name="connsiteY973" fmla="*/ 6000988 h 7527097"/>
              <a:gd name="connsiteX974" fmla="*/ 6506322 w 11737975"/>
              <a:gd name="connsiteY974" fmla="*/ 6013447 h 7527097"/>
              <a:gd name="connsiteX975" fmla="*/ 6538791 w 11737975"/>
              <a:gd name="connsiteY975" fmla="*/ 6021026 h 7527097"/>
              <a:gd name="connsiteX976" fmla="*/ 6550635 w 11737975"/>
              <a:gd name="connsiteY976" fmla="*/ 6017430 h 7527097"/>
              <a:gd name="connsiteX977" fmla="*/ 6556042 w 11737975"/>
              <a:gd name="connsiteY977" fmla="*/ 6009976 h 7527097"/>
              <a:gd name="connsiteX978" fmla="*/ 6533686 w 11737975"/>
              <a:gd name="connsiteY978" fmla="*/ 6000988 h 7527097"/>
              <a:gd name="connsiteX979" fmla="*/ 6207598 w 11737975"/>
              <a:gd name="connsiteY979" fmla="*/ 5983925 h 7527097"/>
              <a:gd name="connsiteX980" fmla="*/ 6199764 w 11737975"/>
              <a:gd name="connsiteY980" fmla="*/ 5997171 h 7527097"/>
              <a:gd name="connsiteX981" fmla="*/ 6204261 w 11737975"/>
              <a:gd name="connsiteY981" fmla="*/ 5998222 h 7527097"/>
              <a:gd name="connsiteX982" fmla="*/ 6208760 w 11737975"/>
              <a:gd name="connsiteY982" fmla="*/ 5999272 h 7527097"/>
              <a:gd name="connsiteX983" fmla="*/ 6213257 w 11737975"/>
              <a:gd name="connsiteY983" fmla="*/ 6000321 h 7527097"/>
              <a:gd name="connsiteX984" fmla="*/ 6216594 w 11737975"/>
              <a:gd name="connsiteY984" fmla="*/ 5986024 h 7527097"/>
              <a:gd name="connsiteX985" fmla="*/ 6212097 w 11737975"/>
              <a:gd name="connsiteY985" fmla="*/ 5984975 h 7527097"/>
              <a:gd name="connsiteX986" fmla="*/ 6207598 w 11737975"/>
              <a:gd name="connsiteY986" fmla="*/ 5983925 h 7527097"/>
              <a:gd name="connsiteX987" fmla="*/ 3694272 w 11737975"/>
              <a:gd name="connsiteY987" fmla="*/ 5978389 h 7527097"/>
              <a:gd name="connsiteX988" fmla="*/ 3695133 w 11737975"/>
              <a:gd name="connsiteY988" fmla="*/ 5982156 h 7527097"/>
              <a:gd name="connsiteX989" fmla="*/ 3695995 w 11737975"/>
              <a:gd name="connsiteY989" fmla="*/ 5985923 h 7527097"/>
              <a:gd name="connsiteX990" fmla="*/ 3701560 w 11737975"/>
              <a:gd name="connsiteY990" fmla="*/ 5988610 h 7527097"/>
              <a:gd name="connsiteX991" fmla="*/ 3703051 w 11737975"/>
              <a:gd name="connsiteY991" fmla="*/ 5984307 h 7527097"/>
              <a:gd name="connsiteX992" fmla="*/ 3699839 w 11737975"/>
              <a:gd name="connsiteY992" fmla="*/ 5981080 h 7527097"/>
              <a:gd name="connsiteX993" fmla="*/ 3694272 w 11737975"/>
              <a:gd name="connsiteY993" fmla="*/ 5978389 h 7527097"/>
              <a:gd name="connsiteX994" fmla="*/ 6549223 w 11737975"/>
              <a:gd name="connsiteY994" fmla="*/ 5978233 h 7527097"/>
              <a:gd name="connsiteX995" fmla="*/ 6549260 w 11737975"/>
              <a:gd name="connsiteY995" fmla="*/ 5993316 h 7527097"/>
              <a:gd name="connsiteX996" fmla="*/ 6552597 w 11737975"/>
              <a:gd name="connsiteY996" fmla="*/ 5979019 h 7527097"/>
              <a:gd name="connsiteX997" fmla="*/ 6549223 w 11737975"/>
              <a:gd name="connsiteY997" fmla="*/ 5978233 h 7527097"/>
              <a:gd name="connsiteX998" fmla="*/ 6174426 w 11737975"/>
              <a:gd name="connsiteY998" fmla="*/ 5976182 h 7527097"/>
              <a:gd name="connsiteX999" fmla="*/ 6171091 w 11737975"/>
              <a:gd name="connsiteY999" fmla="*/ 5990479 h 7527097"/>
              <a:gd name="connsiteX1000" fmla="*/ 6176151 w 11737975"/>
              <a:gd name="connsiteY1000" fmla="*/ 5991661 h 7527097"/>
              <a:gd name="connsiteX1001" fmla="*/ 6174426 w 11737975"/>
              <a:gd name="connsiteY1001" fmla="*/ 5976182 h 7527097"/>
              <a:gd name="connsiteX1002" fmla="*/ 3872499 w 11737975"/>
              <a:gd name="connsiteY1002" fmla="*/ 5974281 h 7527097"/>
              <a:gd name="connsiteX1003" fmla="*/ 3870056 w 11737975"/>
              <a:gd name="connsiteY1003" fmla="*/ 5974841 h 7527097"/>
              <a:gd name="connsiteX1004" fmla="*/ 3854537 w 11737975"/>
              <a:gd name="connsiteY1004" fmla="*/ 5974426 h 7527097"/>
              <a:gd name="connsiteX1005" fmla="*/ 3842323 w 11737975"/>
              <a:gd name="connsiteY1005" fmla="*/ 5977221 h 7527097"/>
              <a:gd name="connsiteX1006" fmla="*/ 3840740 w 11737975"/>
              <a:gd name="connsiteY1006" fmla="*/ 5981546 h 7527097"/>
              <a:gd name="connsiteX1007" fmla="*/ 3844044 w 11737975"/>
              <a:gd name="connsiteY1007" fmla="*/ 5984752 h 7527097"/>
              <a:gd name="connsiteX1008" fmla="*/ 3856260 w 11737975"/>
              <a:gd name="connsiteY1008" fmla="*/ 5981959 h 7527097"/>
              <a:gd name="connsiteX1009" fmla="*/ 3871779 w 11737975"/>
              <a:gd name="connsiteY1009" fmla="*/ 5982371 h 7527097"/>
              <a:gd name="connsiteX1010" fmla="*/ 3872499 w 11737975"/>
              <a:gd name="connsiteY1010" fmla="*/ 5974281 h 7527097"/>
              <a:gd name="connsiteX1011" fmla="*/ 4251713 w 11737975"/>
              <a:gd name="connsiteY1011" fmla="*/ 5974233 h 7527097"/>
              <a:gd name="connsiteX1012" fmla="*/ 4249285 w 11737975"/>
              <a:gd name="connsiteY1012" fmla="*/ 5974788 h 7527097"/>
              <a:gd name="connsiteX1013" fmla="*/ 4246858 w 11737975"/>
              <a:gd name="connsiteY1013" fmla="*/ 5975343 h 7527097"/>
              <a:gd name="connsiteX1014" fmla="*/ 4250093 w 11737975"/>
              <a:gd name="connsiteY1014" fmla="*/ 5978320 h 7527097"/>
              <a:gd name="connsiteX1015" fmla="*/ 4252519 w 11737975"/>
              <a:gd name="connsiteY1015" fmla="*/ 5977763 h 7527097"/>
              <a:gd name="connsiteX1016" fmla="*/ 4255753 w 11737975"/>
              <a:gd name="connsiteY1016" fmla="*/ 5980741 h 7527097"/>
              <a:gd name="connsiteX1017" fmla="*/ 4257371 w 11737975"/>
              <a:gd name="connsiteY1017" fmla="*/ 5976655 h 7527097"/>
              <a:gd name="connsiteX1018" fmla="*/ 4254945 w 11737975"/>
              <a:gd name="connsiteY1018" fmla="*/ 5977209 h 7527097"/>
              <a:gd name="connsiteX1019" fmla="*/ 4251713 w 11737975"/>
              <a:gd name="connsiteY1019" fmla="*/ 5974233 h 7527097"/>
              <a:gd name="connsiteX1020" fmla="*/ 4605853 w 11737975"/>
              <a:gd name="connsiteY1020" fmla="*/ 5966051 h 7527097"/>
              <a:gd name="connsiteX1021" fmla="*/ 4597751 w 11737975"/>
              <a:gd name="connsiteY1021" fmla="*/ 5976079 h 7527097"/>
              <a:gd name="connsiteX1022" fmla="*/ 4596169 w 11737975"/>
              <a:gd name="connsiteY1022" fmla="*/ 5980526 h 7527097"/>
              <a:gd name="connsiteX1023" fmla="*/ 4603383 w 11737975"/>
              <a:gd name="connsiteY1023" fmla="*/ 5979388 h 7527097"/>
              <a:gd name="connsiteX1024" fmla="*/ 4606743 w 11737975"/>
              <a:gd name="connsiteY1024" fmla="*/ 5969933 h 7527097"/>
              <a:gd name="connsiteX1025" fmla="*/ 4605853 w 11737975"/>
              <a:gd name="connsiteY1025" fmla="*/ 5966051 h 7527097"/>
              <a:gd name="connsiteX1026" fmla="*/ 4284411 w 11737975"/>
              <a:gd name="connsiteY1026" fmla="*/ 5962296 h 7527097"/>
              <a:gd name="connsiteX1027" fmla="*/ 4282817 w 11737975"/>
              <a:gd name="connsiteY1027" fmla="*/ 5966822 h 7527097"/>
              <a:gd name="connsiteX1028" fmla="*/ 4284625 w 11737975"/>
              <a:gd name="connsiteY1028" fmla="*/ 5974730 h 7527097"/>
              <a:gd name="connsiteX1029" fmla="*/ 4293029 w 11737975"/>
              <a:gd name="connsiteY1029" fmla="*/ 5976970 h 7527097"/>
              <a:gd name="connsiteX1030" fmla="*/ 4296805 w 11737975"/>
              <a:gd name="connsiteY1030" fmla="*/ 5977666 h 7527097"/>
              <a:gd name="connsiteX1031" fmla="*/ 4298029 w 11737975"/>
              <a:gd name="connsiteY1031" fmla="*/ 5975826 h 7527097"/>
              <a:gd name="connsiteX1032" fmla="*/ 4293720 w 11737975"/>
              <a:gd name="connsiteY1032" fmla="*/ 5968489 h 7527097"/>
              <a:gd name="connsiteX1033" fmla="*/ 4284411 w 11737975"/>
              <a:gd name="connsiteY1033" fmla="*/ 5962296 h 7527097"/>
              <a:gd name="connsiteX1034" fmla="*/ 4315338 w 11737975"/>
              <a:gd name="connsiteY1034" fmla="*/ 5938875 h 7527097"/>
              <a:gd name="connsiteX1035" fmla="*/ 4313792 w 11737975"/>
              <a:gd name="connsiteY1035" fmla="*/ 5943282 h 7527097"/>
              <a:gd name="connsiteX1036" fmla="*/ 4314675 w 11737975"/>
              <a:gd name="connsiteY1036" fmla="*/ 5947132 h 7527097"/>
              <a:gd name="connsiteX1037" fmla="*/ 4327686 w 11737975"/>
              <a:gd name="connsiteY1037" fmla="*/ 5948211 h 7527097"/>
              <a:gd name="connsiteX1038" fmla="*/ 4336061 w 11737975"/>
              <a:gd name="connsiteY1038" fmla="*/ 5962508 h 7527097"/>
              <a:gd name="connsiteX1039" fmla="*/ 4331209 w 11737975"/>
              <a:gd name="connsiteY1039" fmla="*/ 5963616 h 7527097"/>
              <a:gd name="connsiteX1040" fmla="*/ 4323930 w 11737975"/>
              <a:gd name="connsiteY1040" fmla="*/ 5965280 h 7527097"/>
              <a:gd name="connsiteX1041" fmla="*/ 4319958 w 11737975"/>
              <a:gd name="connsiteY1041" fmla="*/ 5970243 h 7527097"/>
              <a:gd name="connsiteX1042" fmla="*/ 4324148 w 11737975"/>
              <a:gd name="connsiteY1042" fmla="*/ 5977392 h 7527097"/>
              <a:gd name="connsiteX1043" fmla="*/ 4330239 w 11737975"/>
              <a:gd name="connsiteY1043" fmla="*/ 5977518 h 7527097"/>
              <a:gd name="connsiteX1044" fmla="*/ 4333852 w 11737975"/>
              <a:gd name="connsiteY1044" fmla="*/ 5975172 h 7527097"/>
              <a:gd name="connsiteX1045" fmla="*/ 4338703 w 11737975"/>
              <a:gd name="connsiteY1045" fmla="*/ 5974062 h 7527097"/>
              <a:gd name="connsiteX1046" fmla="*/ 4345981 w 11737975"/>
              <a:gd name="connsiteY1046" fmla="*/ 5972398 h 7527097"/>
              <a:gd name="connsiteX1047" fmla="*/ 4349952 w 11737975"/>
              <a:gd name="connsiteY1047" fmla="*/ 5967435 h 7527097"/>
              <a:gd name="connsiteX1048" fmla="*/ 4345765 w 11737975"/>
              <a:gd name="connsiteY1048" fmla="*/ 5960286 h 7527097"/>
              <a:gd name="connsiteX1049" fmla="*/ 4338487 w 11737975"/>
              <a:gd name="connsiteY1049" fmla="*/ 5961952 h 7527097"/>
              <a:gd name="connsiteX1050" fmla="*/ 4326804 w 11737975"/>
              <a:gd name="connsiteY1050" fmla="*/ 5944357 h 7527097"/>
              <a:gd name="connsiteX1051" fmla="*/ 4325923 w 11737975"/>
              <a:gd name="connsiteY1051" fmla="*/ 5940508 h 7527097"/>
              <a:gd name="connsiteX1052" fmla="*/ 4315338 w 11737975"/>
              <a:gd name="connsiteY1052" fmla="*/ 5938875 h 7527097"/>
              <a:gd name="connsiteX1053" fmla="*/ 3618546 w 11737975"/>
              <a:gd name="connsiteY1053" fmla="*/ 5930072 h 7527097"/>
              <a:gd name="connsiteX1054" fmla="*/ 3613940 w 11737975"/>
              <a:gd name="connsiteY1054" fmla="*/ 5934285 h 7527097"/>
              <a:gd name="connsiteX1055" fmla="*/ 3613343 w 11737975"/>
              <a:gd name="connsiteY1055" fmla="*/ 5935380 h 7527097"/>
              <a:gd name="connsiteX1056" fmla="*/ 3611488 w 11737975"/>
              <a:gd name="connsiteY1056" fmla="*/ 5931685 h 7527097"/>
              <a:gd name="connsiteX1057" fmla="*/ 3612959 w 11737975"/>
              <a:gd name="connsiteY1057" fmla="*/ 5936086 h 7527097"/>
              <a:gd name="connsiteX1058" fmla="*/ 3613343 w 11737975"/>
              <a:gd name="connsiteY1058" fmla="*/ 5935380 h 7527097"/>
              <a:gd name="connsiteX1059" fmla="*/ 3617175 w 11737975"/>
              <a:gd name="connsiteY1059" fmla="*/ 5943017 h 7527097"/>
              <a:gd name="connsiteX1060" fmla="*/ 3622113 w 11737975"/>
              <a:gd name="connsiteY1060" fmla="*/ 5944652 h 7527097"/>
              <a:gd name="connsiteX1061" fmla="*/ 3623644 w 11737975"/>
              <a:gd name="connsiteY1061" fmla="*/ 5941537 h 7527097"/>
              <a:gd name="connsiteX1062" fmla="*/ 3618546 w 11737975"/>
              <a:gd name="connsiteY1062" fmla="*/ 5930072 h 7527097"/>
              <a:gd name="connsiteX1063" fmla="*/ 4474141 w 11737975"/>
              <a:gd name="connsiteY1063" fmla="*/ 5929798 h 7527097"/>
              <a:gd name="connsiteX1064" fmla="*/ 4467361 w 11737975"/>
              <a:gd name="connsiteY1064" fmla="*/ 5932834 h 7527097"/>
              <a:gd name="connsiteX1065" fmla="*/ 4475153 w 11737975"/>
              <a:gd name="connsiteY1065" fmla="*/ 5938482 h 7527097"/>
              <a:gd name="connsiteX1066" fmla="*/ 4479713 w 11737975"/>
              <a:gd name="connsiteY1066" fmla="*/ 5930009 h 7527097"/>
              <a:gd name="connsiteX1067" fmla="*/ 4474141 w 11737975"/>
              <a:gd name="connsiteY1067" fmla="*/ 5929798 h 7527097"/>
              <a:gd name="connsiteX1068" fmla="*/ 4215782 w 11737975"/>
              <a:gd name="connsiteY1068" fmla="*/ 5923810 h 7527097"/>
              <a:gd name="connsiteX1069" fmla="*/ 4217147 w 11737975"/>
              <a:gd name="connsiteY1069" fmla="*/ 5924179 h 7527097"/>
              <a:gd name="connsiteX1070" fmla="*/ 4214711 w 11737975"/>
              <a:gd name="connsiteY1070" fmla="*/ 5924737 h 7527097"/>
              <a:gd name="connsiteX1071" fmla="*/ 5941667 w 11737975"/>
              <a:gd name="connsiteY1071" fmla="*/ 5921858 h 7527097"/>
              <a:gd name="connsiteX1072" fmla="*/ 5945115 w 11737975"/>
              <a:gd name="connsiteY1072" fmla="*/ 5952811 h 7527097"/>
              <a:gd name="connsiteX1073" fmla="*/ 5941667 w 11737975"/>
              <a:gd name="connsiteY1073" fmla="*/ 5921858 h 7527097"/>
              <a:gd name="connsiteX1074" fmla="*/ 4495279 w 11737975"/>
              <a:gd name="connsiteY1074" fmla="*/ 5918520 h 7527097"/>
              <a:gd name="connsiteX1075" fmla="*/ 4495505 w 11737975"/>
              <a:gd name="connsiteY1075" fmla="*/ 5930062 h 7527097"/>
              <a:gd name="connsiteX1076" fmla="*/ 4506362 w 11737975"/>
              <a:gd name="connsiteY1076" fmla="*/ 5935307 h 7527097"/>
              <a:gd name="connsiteX1077" fmla="*/ 4495279 w 11737975"/>
              <a:gd name="connsiteY1077" fmla="*/ 5918520 h 7527097"/>
              <a:gd name="connsiteX1078" fmla="*/ 4554208 w 11737975"/>
              <a:gd name="connsiteY1078" fmla="*/ 5908013 h 7527097"/>
              <a:gd name="connsiteX1079" fmla="*/ 4555985 w 11737975"/>
              <a:gd name="connsiteY1079" fmla="*/ 5915782 h 7527097"/>
              <a:gd name="connsiteX1080" fmla="*/ 4561578 w 11737975"/>
              <a:gd name="connsiteY1080" fmla="*/ 5918590 h 7527097"/>
              <a:gd name="connsiteX1081" fmla="*/ 4566284 w 11737975"/>
              <a:gd name="connsiteY1081" fmla="*/ 5917513 h 7527097"/>
              <a:gd name="connsiteX1082" fmla="*/ 4567604 w 11737975"/>
              <a:gd name="connsiteY1082" fmla="*/ 5915168 h 7527097"/>
              <a:gd name="connsiteX1083" fmla="*/ 4565395 w 11737975"/>
              <a:gd name="connsiteY1083" fmla="*/ 5913631 h 7527097"/>
              <a:gd name="connsiteX1084" fmla="*/ 4559802 w 11737975"/>
              <a:gd name="connsiteY1084" fmla="*/ 5910822 h 7527097"/>
              <a:gd name="connsiteX1085" fmla="*/ 4557450 w 11737975"/>
              <a:gd name="connsiteY1085" fmla="*/ 5911360 h 7527097"/>
              <a:gd name="connsiteX1086" fmla="*/ 4554208 w 11737975"/>
              <a:gd name="connsiteY1086" fmla="*/ 5908013 h 7527097"/>
              <a:gd name="connsiteX1087" fmla="*/ 6172456 w 11737975"/>
              <a:gd name="connsiteY1087" fmla="*/ 5905374 h 7527097"/>
              <a:gd name="connsiteX1088" fmla="*/ 6175280 w 11737975"/>
              <a:gd name="connsiteY1088" fmla="*/ 5922992 h 7527097"/>
              <a:gd name="connsiteX1089" fmla="*/ 6182444 w 11737975"/>
              <a:gd name="connsiteY1089" fmla="*/ 5918305 h 7527097"/>
              <a:gd name="connsiteX1090" fmla="*/ 6185612 w 11737975"/>
              <a:gd name="connsiteY1090" fmla="*/ 5908445 h 7527097"/>
              <a:gd name="connsiteX1091" fmla="*/ 6172456 w 11737975"/>
              <a:gd name="connsiteY1091" fmla="*/ 5905374 h 7527097"/>
              <a:gd name="connsiteX1092" fmla="*/ 4836298 w 11737975"/>
              <a:gd name="connsiteY1092" fmla="*/ 5896992 h 7527097"/>
              <a:gd name="connsiteX1093" fmla="*/ 4831447 w 11737975"/>
              <a:gd name="connsiteY1093" fmla="*/ 5898103 h 7527097"/>
              <a:gd name="connsiteX1094" fmla="*/ 4829989 w 11737975"/>
              <a:gd name="connsiteY1094" fmla="*/ 5902895 h 7527097"/>
              <a:gd name="connsiteX1095" fmla="*/ 4835810 w 11737975"/>
              <a:gd name="connsiteY1095" fmla="*/ 5906021 h 7527097"/>
              <a:gd name="connsiteX1096" fmla="*/ 4838238 w 11737975"/>
              <a:gd name="connsiteY1096" fmla="*/ 5905467 h 7527097"/>
              <a:gd name="connsiteX1097" fmla="*/ 4840239 w 11737975"/>
              <a:gd name="connsiteY1097" fmla="*/ 5904452 h 7527097"/>
              <a:gd name="connsiteX1098" fmla="*/ 4839695 w 11737975"/>
              <a:gd name="connsiteY1098" fmla="*/ 5900676 h 7527097"/>
              <a:gd name="connsiteX1099" fmla="*/ 4836298 w 11737975"/>
              <a:gd name="connsiteY1099" fmla="*/ 5896992 h 7527097"/>
              <a:gd name="connsiteX1100" fmla="*/ 3606471 w 11737975"/>
              <a:gd name="connsiteY1100" fmla="*/ 5888496 h 7527097"/>
              <a:gd name="connsiteX1101" fmla="*/ 3603951 w 11737975"/>
              <a:gd name="connsiteY1101" fmla="*/ 5889072 h 7527097"/>
              <a:gd name="connsiteX1102" fmla="*/ 3601430 w 11737975"/>
              <a:gd name="connsiteY1102" fmla="*/ 5889649 h 7527097"/>
              <a:gd name="connsiteX1103" fmla="*/ 3600687 w 11737975"/>
              <a:gd name="connsiteY1103" fmla="*/ 5897994 h 7527097"/>
              <a:gd name="connsiteX1104" fmla="*/ 3604097 w 11737975"/>
              <a:gd name="connsiteY1104" fmla="*/ 5901301 h 7527097"/>
              <a:gd name="connsiteX1105" fmla="*/ 3609136 w 11737975"/>
              <a:gd name="connsiteY1105" fmla="*/ 5900148 h 7527097"/>
              <a:gd name="connsiteX1106" fmla="*/ 3614179 w 11737975"/>
              <a:gd name="connsiteY1106" fmla="*/ 5898994 h 7527097"/>
              <a:gd name="connsiteX1107" fmla="*/ 3616717 w 11737975"/>
              <a:gd name="connsiteY1107" fmla="*/ 5899946 h 7527097"/>
              <a:gd name="connsiteX1108" fmla="*/ 3616698 w 11737975"/>
              <a:gd name="connsiteY1108" fmla="*/ 5898418 h 7527097"/>
              <a:gd name="connsiteX1109" fmla="*/ 3614921 w 11737975"/>
              <a:gd name="connsiteY1109" fmla="*/ 5890650 h 7527097"/>
              <a:gd name="connsiteX1110" fmla="*/ 3606471 w 11737975"/>
              <a:gd name="connsiteY1110" fmla="*/ 5888496 h 7527097"/>
              <a:gd name="connsiteX1111" fmla="*/ 3748914 w 11737975"/>
              <a:gd name="connsiteY1111" fmla="*/ 5886719 h 7527097"/>
              <a:gd name="connsiteX1112" fmla="*/ 3737712 w 11737975"/>
              <a:gd name="connsiteY1112" fmla="*/ 5890823 h 7527097"/>
              <a:gd name="connsiteX1113" fmla="*/ 3731963 w 11737975"/>
              <a:gd name="connsiteY1113" fmla="*/ 5888030 h 7527097"/>
              <a:gd name="connsiteX1114" fmla="*/ 3729533 w 11737975"/>
              <a:gd name="connsiteY1114" fmla="*/ 5888584 h 7527097"/>
              <a:gd name="connsiteX1115" fmla="*/ 3730426 w 11737975"/>
              <a:gd name="connsiteY1115" fmla="*/ 5892490 h 7527097"/>
              <a:gd name="connsiteX1116" fmla="*/ 3732212 w 11737975"/>
              <a:gd name="connsiteY1116" fmla="*/ 5900298 h 7527097"/>
              <a:gd name="connsiteX1117" fmla="*/ 3739499 w 11737975"/>
              <a:gd name="connsiteY1117" fmla="*/ 5898632 h 7527097"/>
              <a:gd name="connsiteX1118" fmla="*/ 3755857 w 11737975"/>
              <a:gd name="connsiteY1118" fmla="*/ 5903108 h 7527097"/>
              <a:gd name="connsiteX1119" fmla="*/ 3750357 w 11737975"/>
              <a:gd name="connsiteY1119" fmla="*/ 5912583 h 7527097"/>
              <a:gd name="connsiteX1120" fmla="*/ 3703318 w 11737975"/>
              <a:gd name="connsiteY1120" fmla="*/ 5919234 h 7527097"/>
              <a:gd name="connsiteX1121" fmla="*/ 3648994 w 11737975"/>
              <a:gd name="connsiteY1121" fmla="*/ 5927551 h 7527097"/>
              <a:gd name="connsiteX1122" fmla="*/ 3647459 w 11737975"/>
              <a:gd name="connsiteY1122" fmla="*/ 5932011 h 7527097"/>
              <a:gd name="connsiteX1123" fmla="*/ 3651673 w 11737975"/>
              <a:gd name="connsiteY1123" fmla="*/ 5939265 h 7527097"/>
              <a:gd name="connsiteX1124" fmla="*/ 3706891 w 11737975"/>
              <a:gd name="connsiteY1124" fmla="*/ 5934851 h 7527097"/>
              <a:gd name="connsiteX1125" fmla="*/ 3756358 w 11737975"/>
              <a:gd name="connsiteY1125" fmla="*/ 5927646 h 7527097"/>
              <a:gd name="connsiteX1126" fmla="*/ 3821292 w 11737975"/>
              <a:gd name="connsiteY1126" fmla="*/ 5921011 h 7527097"/>
              <a:gd name="connsiteX1127" fmla="*/ 3840623 w 11737975"/>
              <a:gd name="connsiteY1127" fmla="*/ 5921725 h 7527097"/>
              <a:gd name="connsiteX1128" fmla="*/ 3848649 w 11737975"/>
              <a:gd name="connsiteY1128" fmla="*/ 5906536 h 7527097"/>
              <a:gd name="connsiteX1129" fmla="*/ 3832126 w 11737975"/>
              <a:gd name="connsiteY1129" fmla="*/ 5902033 h 7527097"/>
              <a:gd name="connsiteX1130" fmla="*/ 3777965 w 11737975"/>
              <a:gd name="connsiteY1130" fmla="*/ 5910376 h 7527097"/>
              <a:gd name="connsiteX1131" fmla="*/ 3759822 w 11737975"/>
              <a:gd name="connsiteY1131" fmla="*/ 5898093 h 7527097"/>
              <a:gd name="connsiteX1132" fmla="*/ 3748914 w 11737975"/>
              <a:gd name="connsiteY1132" fmla="*/ 5886719 h 7527097"/>
              <a:gd name="connsiteX1133" fmla="*/ 5719737 w 11737975"/>
              <a:gd name="connsiteY1133" fmla="*/ 5885138 h 7527097"/>
              <a:gd name="connsiteX1134" fmla="*/ 5702602 w 11737975"/>
              <a:gd name="connsiteY1134" fmla="*/ 5894541 h 7527097"/>
              <a:gd name="connsiteX1135" fmla="*/ 5711375 w 11737975"/>
              <a:gd name="connsiteY1135" fmla="*/ 5904960 h 7527097"/>
              <a:gd name="connsiteX1136" fmla="*/ 5718958 w 11737975"/>
              <a:gd name="connsiteY1136" fmla="*/ 5896471 h 7527097"/>
              <a:gd name="connsiteX1137" fmla="*/ 5719737 w 11737975"/>
              <a:gd name="connsiteY1137" fmla="*/ 5885138 h 7527097"/>
              <a:gd name="connsiteX1138" fmla="*/ 3781460 w 11737975"/>
              <a:gd name="connsiteY1138" fmla="*/ 5881166 h 7527097"/>
              <a:gd name="connsiteX1139" fmla="*/ 3788460 w 11737975"/>
              <a:gd name="connsiteY1139" fmla="*/ 5885511 h 7527097"/>
              <a:gd name="connsiteX1140" fmla="*/ 3789322 w 11737975"/>
              <a:gd name="connsiteY1140" fmla="*/ 5882712 h 7527097"/>
              <a:gd name="connsiteX1141" fmla="*/ 3781460 w 11737975"/>
              <a:gd name="connsiteY1141" fmla="*/ 5881166 h 7527097"/>
              <a:gd name="connsiteX1142" fmla="*/ 4601650 w 11737975"/>
              <a:gd name="connsiteY1142" fmla="*/ 5868926 h 7527097"/>
              <a:gd name="connsiteX1143" fmla="*/ 4592651 w 11737975"/>
              <a:gd name="connsiteY1143" fmla="*/ 5875046 h 7527097"/>
              <a:gd name="connsiteX1144" fmla="*/ 4582770 w 11737975"/>
              <a:gd name="connsiteY1144" fmla="*/ 5877306 h 7527097"/>
              <a:gd name="connsiteX1145" fmla="*/ 4575360 w 11737975"/>
              <a:gd name="connsiteY1145" fmla="*/ 5879000 h 7527097"/>
              <a:gd name="connsiteX1146" fmla="*/ 4571304 w 11737975"/>
              <a:gd name="connsiteY1146" fmla="*/ 5883993 h 7527097"/>
              <a:gd name="connsiteX1147" fmla="*/ 4574657 w 11737975"/>
              <a:gd name="connsiteY1147" fmla="*/ 5887287 h 7527097"/>
              <a:gd name="connsiteX1148" fmla="*/ 4584538 w 11737975"/>
              <a:gd name="connsiteY1148" fmla="*/ 5885027 h 7527097"/>
              <a:gd name="connsiteX1149" fmla="*/ 4594417 w 11737975"/>
              <a:gd name="connsiteY1149" fmla="*/ 5882767 h 7527097"/>
              <a:gd name="connsiteX1150" fmla="*/ 4598653 w 11737975"/>
              <a:gd name="connsiteY1150" fmla="*/ 5889924 h 7527097"/>
              <a:gd name="connsiteX1151" fmla="*/ 4582423 w 11737975"/>
              <a:gd name="connsiteY1151" fmla="*/ 5909883 h 7527097"/>
              <a:gd name="connsiteX1152" fmla="*/ 4594954 w 11737975"/>
              <a:gd name="connsiteY1152" fmla="*/ 5919205 h 7527097"/>
              <a:gd name="connsiteX1153" fmla="*/ 4599514 w 11737975"/>
              <a:gd name="connsiteY1153" fmla="*/ 5920320 h 7527097"/>
              <a:gd name="connsiteX1154" fmla="*/ 4610479 w 11737975"/>
              <a:gd name="connsiteY1154" fmla="*/ 5907528 h 7527097"/>
              <a:gd name="connsiteX1155" fmla="*/ 4601650 w 11737975"/>
              <a:gd name="connsiteY1155" fmla="*/ 5868926 h 7527097"/>
              <a:gd name="connsiteX1156" fmla="*/ 4839468 w 11737975"/>
              <a:gd name="connsiteY1156" fmla="*/ 5868030 h 7527097"/>
              <a:gd name="connsiteX1157" fmla="*/ 4837173 w 11737975"/>
              <a:gd name="connsiteY1157" fmla="*/ 5868555 h 7527097"/>
              <a:gd name="connsiteX1158" fmla="*/ 4835742 w 11737975"/>
              <a:gd name="connsiteY1158" fmla="*/ 5872846 h 7527097"/>
              <a:gd name="connsiteX1159" fmla="*/ 4834310 w 11737975"/>
              <a:gd name="connsiteY1159" fmla="*/ 5877136 h 7527097"/>
              <a:gd name="connsiteX1160" fmla="*/ 4837464 w 11737975"/>
              <a:gd name="connsiteY1160" fmla="*/ 5880377 h 7527097"/>
              <a:gd name="connsiteX1161" fmla="*/ 4839758 w 11737975"/>
              <a:gd name="connsiteY1161" fmla="*/ 5879854 h 7527097"/>
              <a:gd name="connsiteX1162" fmla="*/ 4842051 w 11737975"/>
              <a:gd name="connsiteY1162" fmla="*/ 5879328 h 7527097"/>
              <a:gd name="connsiteX1163" fmla="*/ 4845779 w 11737975"/>
              <a:gd name="connsiteY1163" fmla="*/ 5874512 h 7527097"/>
              <a:gd name="connsiteX1164" fmla="*/ 4842623 w 11737975"/>
              <a:gd name="connsiteY1164" fmla="*/ 5871272 h 7527097"/>
              <a:gd name="connsiteX1165" fmla="*/ 4839468 w 11737975"/>
              <a:gd name="connsiteY1165" fmla="*/ 5868030 h 7527097"/>
              <a:gd name="connsiteX1166" fmla="*/ 5939985 w 11737975"/>
              <a:gd name="connsiteY1166" fmla="*/ 5866191 h 7527097"/>
              <a:gd name="connsiteX1167" fmla="*/ 5932009 w 11737975"/>
              <a:gd name="connsiteY1167" fmla="*/ 5879405 h 7527097"/>
              <a:gd name="connsiteX1168" fmla="*/ 5949725 w 11737975"/>
              <a:gd name="connsiteY1168" fmla="*/ 5877179 h 7527097"/>
              <a:gd name="connsiteX1169" fmla="*/ 5953900 w 11737975"/>
              <a:gd name="connsiteY1169" fmla="*/ 5869438 h 7527097"/>
              <a:gd name="connsiteX1170" fmla="*/ 5940408 w 11737975"/>
              <a:gd name="connsiteY1170" fmla="*/ 5866289 h 7527097"/>
              <a:gd name="connsiteX1171" fmla="*/ 6062344 w 11737975"/>
              <a:gd name="connsiteY1171" fmla="*/ 5860361 h 7527097"/>
              <a:gd name="connsiteX1172" fmla="*/ 6058400 w 11737975"/>
              <a:gd name="connsiteY1172" fmla="*/ 5863680 h 7527097"/>
              <a:gd name="connsiteX1173" fmla="*/ 6068521 w 11737975"/>
              <a:gd name="connsiteY1173" fmla="*/ 5866043 h 7527097"/>
              <a:gd name="connsiteX1174" fmla="*/ 6062344 w 11737975"/>
              <a:gd name="connsiteY1174" fmla="*/ 5860361 h 7527097"/>
              <a:gd name="connsiteX1175" fmla="*/ 4983843 w 11737975"/>
              <a:gd name="connsiteY1175" fmla="*/ 5858786 h 7527097"/>
              <a:gd name="connsiteX1176" fmla="*/ 4981373 w 11737975"/>
              <a:gd name="connsiteY1176" fmla="*/ 5859350 h 7527097"/>
              <a:gd name="connsiteX1177" fmla="*/ 4979871 w 11737975"/>
              <a:gd name="connsiteY1177" fmla="*/ 5864152 h 7527097"/>
              <a:gd name="connsiteX1178" fmla="*/ 4984281 w 11737975"/>
              <a:gd name="connsiteY1178" fmla="*/ 5872061 h 7527097"/>
              <a:gd name="connsiteX1179" fmla="*/ 4991690 w 11737975"/>
              <a:gd name="connsiteY1179" fmla="*/ 5870365 h 7527097"/>
              <a:gd name="connsiteX1180" fmla="*/ 4993191 w 11737975"/>
              <a:gd name="connsiteY1180" fmla="*/ 5865565 h 7527097"/>
              <a:gd name="connsiteX1181" fmla="*/ 4989752 w 11737975"/>
              <a:gd name="connsiteY1181" fmla="*/ 5861892 h 7527097"/>
              <a:gd name="connsiteX1182" fmla="*/ 4983843 w 11737975"/>
              <a:gd name="connsiteY1182" fmla="*/ 5858786 h 7527097"/>
              <a:gd name="connsiteX1183" fmla="*/ 6302820 w 11737975"/>
              <a:gd name="connsiteY1183" fmla="*/ 5850379 h 7527097"/>
              <a:gd name="connsiteX1184" fmla="*/ 6287113 w 11737975"/>
              <a:gd name="connsiteY1184" fmla="*/ 5875428 h 7527097"/>
              <a:gd name="connsiteX1185" fmla="*/ 6263729 w 11737975"/>
              <a:gd name="connsiteY1185" fmla="*/ 5869970 h 7527097"/>
              <a:gd name="connsiteX1186" fmla="*/ 6209109 w 11737975"/>
              <a:gd name="connsiteY1186" fmla="*/ 5871577 h 7527097"/>
              <a:gd name="connsiteX1187" fmla="*/ 6198075 w 11737975"/>
              <a:gd name="connsiteY1187" fmla="*/ 5897718 h 7527097"/>
              <a:gd name="connsiteX1188" fmla="*/ 6196398 w 11737975"/>
              <a:gd name="connsiteY1188" fmla="*/ 5926038 h 7527097"/>
              <a:gd name="connsiteX1189" fmla="*/ 6221460 w 11737975"/>
              <a:gd name="connsiteY1189" fmla="*/ 5903175 h 7527097"/>
              <a:gd name="connsiteX1190" fmla="*/ 6262049 w 11737975"/>
              <a:gd name="connsiteY1190" fmla="*/ 5898290 h 7527097"/>
              <a:gd name="connsiteX1191" fmla="*/ 6268226 w 11737975"/>
              <a:gd name="connsiteY1191" fmla="*/ 5914089 h 7527097"/>
              <a:gd name="connsiteX1192" fmla="*/ 6287113 w 11737975"/>
              <a:gd name="connsiteY1192" fmla="*/ 5875428 h 7527097"/>
              <a:gd name="connsiteX1193" fmla="*/ 6291788 w 11737975"/>
              <a:gd name="connsiteY1193" fmla="*/ 5876519 h 7527097"/>
              <a:gd name="connsiteX1194" fmla="*/ 6306636 w 11737975"/>
              <a:gd name="connsiteY1194" fmla="*/ 5871010 h 7527097"/>
              <a:gd name="connsiteX1195" fmla="*/ 6316852 w 11737975"/>
              <a:gd name="connsiteY1195" fmla="*/ 5853654 h 7527097"/>
              <a:gd name="connsiteX1196" fmla="*/ 6302820 w 11737975"/>
              <a:gd name="connsiteY1196" fmla="*/ 5850379 h 7527097"/>
              <a:gd name="connsiteX1197" fmla="*/ 6033076 w 11737975"/>
              <a:gd name="connsiteY1197" fmla="*/ 5847721 h 7527097"/>
              <a:gd name="connsiteX1198" fmla="*/ 6039848 w 11737975"/>
              <a:gd name="connsiteY1198" fmla="*/ 5859351 h 7527097"/>
              <a:gd name="connsiteX1199" fmla="*/ 6037574 w 11737975"/>
              <a:gd name="connsiteY1199" fmla="*/ 5848771 h 7527097"/>
              <a:gd name="connsiteX1200" fmla="*/ 6033076 w 11737975"/>
              <a:gd name="connsiteY1200" fmla="*/ 5847721 h 7527097"/>
              <a:gd name="connsiteX1201" fmla="*/ 5373337 w 11737975"/>
              <a:gd name="connsiteY1201" fmla="*/ 5841897 h 7527097"/>
              <a:gd name="connsiteX1202" fmla="*/ 5357685 w 11737975"/>
              <a:gd name="connsiteY1202" fmla="*/ 5855911 h 7527097"/>
              <a:gd name="connsiteX1203" fmla="*/ 5379021 w 11737975"/>
              <a:gd name="connsiteY1203" fmla="*/ 5848327 h 7527097"/>
              <a:gd name="connsiteX1204" fmla="*/ 5373337 w 11737975"/>
              <a:gd name="connsiteY1204" fmla="*/ 5841897 h 7527097"/>
              <a:gd name="connsiteX1205" fmla="*/ 6216781 w 11737975"/>
              <a:gd name="connsiteY1205" fmla="*/ 5839719 h 7527097"/>
              <a:gd name="connsiteX1206" fmla="*/ 6206833 w 11737975"/>
              <a:gd name="connsiteY1206" fmla="*/ 5843051 h 7527097"/>
              <a:gd name="connsiteX1207" fmla="*/ 6217412 w 11737975"/>
              <a:gd name="connsiteY1207" fmla="*/ 5860593 h 7527097"/>
              <a:gd name="connsiteX1208" fmla="*/ 6220748 w 11737975"/>
              <a:gd name="connsiteY1208" fmla="*/ 5846300 h 7527097"/>
              <a:gd name="connsiteX1209" fmla="*/ 6216781 w 11737975"/>
              <a:gd name="connsiteY1209" fmla="*/ 5839719 h 7527097"/>
              <a:gd name="connsiteX1210" fmla="*/ 5823464 w 11737975"/>
              <a:gd name="connsiteY1210" fmla="*/ 5838995 h 7527097"/>
              <a:gd name="connsiteX1211" fmla="*/ 5829123 w 11737975"/>
              <a:gd name="connsiteY1211" fmla="*/ 5855392 h 7527097"/>
              <a:gd name="connsiteX1212" fmla="*/ 5827963 w 11737975"/>
              <a:gd name="connsiteY1212" fmla="*/ 5840045 h 7527097"/>
              <a:gd name="connsiteX1213" fmla="*/ 5823464 w 11737975"/>
              <a:gd name="connsiteY1213" fmla="*/ 5838995 h 7527097"/>
              <a:gd name="connsiteX1214" fmla="*/ 5100851 w 11737975"/>
              <a:gd name="connsiteY1214" fmla="*/ 5837925 h 7527097"/>
              <a:gd name="connsiteX1215" fmla="*/ 5106197 w 11737975"/>
              <a:gd name="connsiteY1215" fmla="*/ 5844174 h 7527097"/>
              <a:gd name="connsiteX1216" fmla="*/ 5100851 w 11737975"/>
              <a:gd name="connsiteY1216" fmla="*/ 5837925 h 7527097"/>
              <a:gd name="connsiteX1217" fmla="*/ 5343736 w 11737975"/>
              <a:gd name="connsiteY1217" fmla="*/ 5830670 h 7527097"/>
              <a:gd name="connsiteX1218" fmla="*/ 5336432 w 11737975"/>
              <a:gd name="connsiteY1218" fmla="*/ 5838387 h 7527097"/>
              <a:gd name="connsiteX1219" fmla="*/ 5338291 w 11737975"/>
              <a:gd name="connsiteY1219" fmla="*/ 5851385 h 7527097"/>
              <a:gd name="connsiteX1220" fmla="*/ 5350348 w 11737975"/>
              <a:gd name="connsiteY1220" fmla="*/ 5841635 h 7527097"/>
              <a:gd name="connsiteX1221" fmla="*/ 5343736 w 11737975"/>
              <a:gd name="connsiteY1221" fmla="*/ 5830670 h 7527097"/>
              <a:gd name="connsiteX1222" fmla="*/ 3611151 w 11737975"/>
              <a:gd name="connsiteY1222" fmla="*/ 5827486 h 7527097"/>
              <a:gd name="connsiteX1223" fmla="*/ 3608962 w 11737975"/>
              <a:gd name="connsiteY1223" fmla="*/ 5830958 h 7527097"/>
              <a:gd name="connsiteX1224" fmla="*/ 3601400 w 11737975"/>
              <a:gd name="connsiteY1224" fmla="*/ 5832689 h 7527097"/>
              <a:gd name="connsiteX1225" fmla="*/ 3598878 w 11737975"/>
              <a:gd name="connsiteY1225" fmla="*/ 5833266 h 7527097"/>
              <a:gd name="connsiteX1226" fmla="*/ 3602262 w 11737975"/>
              <a:gd name="connsiteY1226" fmla="*/ 5836455 h 7527097"/>
              <a:gd name="connsiteX1227" fmla="*/ 3610682 w 11737975"/>
              <a:gd name="connsiteY1227" fmla="*/ 5838490 h 7527097"/>
              <a:gd name="connsiteX1228" fmla="*/ 3615724 w 11737975"/>
              <a:gd name="connsiteY1228" fmla="*/ 5837338 h 7527097"/>
              <a:gd name="connsiteX1229" fmla="*/ 3617382 w 11737975"/>
              <a:gd name="connsiteY1229" fmla="*/ 5832995 h 7527097"/>
              <a:gd name="connsiteX1230" fmla="*/ 3616521 w 11737975"/>
              <a:gd name="connsiteY1230" fmla="*/ 5829229 h 7527097"/>
              <a:gd name="connsiteX1231" fmla="*/ 3611151 w 11737975"/>
              <a:gd name="connsiteY1231" fmla="*/ 5827486 h 7527097"/>
              <a:gd name="connsiteX1232" fmla="*/ 5268256 w 11737975"/>
              <a:gd name="connsiteY1232" fmla="*/ 5819966 h 7527097"/>
              <a:gd name="connsiteX1233" fmla="*/ 5264918 w 11737975"/>
              <a:gd name="connsiteY1233" fmla="*/ 5834263 h 7527097"/>
              <a:gd name="connsiteX1234" fmla="*/ 5285195 w 11737975"/>
              <a:gd name="connsiteY1234" fmla="*/ 5854068 h 7527097"/>
              <a:gd name="connsiteX1235" fmla="*/ 5288532 w 11737975"/>
              <a:gd name="connsiteY1235" fmla="*/ 5839774 h 7527097"/>
              <a:gd name="connsiteX1236" fmla="*/ 5268256 w 11737975"/>
              <a:gd name="connsiteY1236" fmla="*/ 5819966 h 7527097"/>
              <a:gd name="connsiteX1237" fmla="*/ 4962461 w 11737975"/>
              <a:gd name="connsiteY1237" fmla="*/ 5810918 h 7527097"/>
              <a:gd name="connsiteX1238" fmla="*/ 4962730 w 11737975"/>
              <a:gd name="connsiteY1238" fmla="*/ 5813479 h 7527097"/>
              <a:gd name="connsiteX1239" fmla="*/ 4961998 w 11737975"/>
              <a:gd name="connsiteY1239" fmla="*/ 5810951 h 7527097"/>
              <a:gd name="connsiteX1240" fmla="*/ 4936252 w 11737975"/>
              <a:gd name="connsiteY1240" fmla="*/ 5808739 h 7527097"/>
              <a:gd name="connsiteX1241" fmla="*/ 4934871 w 11737975"/>
              <a:gd name="connsiteY1241" fmla="*/ 5813514 h 7527097"/>
              <a:gd name="connsiteX1242" fmla="*/ 4938191 w 11737975"/>
              <a:gd name="connsiteY1242" fmla="*/ 5817212 h 7527097"/>
              <a:gd name="connsiteX1243" fmla="*/ 4937222 w 11737975"/>
              <a:gd name="connsiteY1243" fmla="*/ 5812976 h 7527097"/>
              <a:gd name="connsiteX1244" fmla="*/ 4941927 w 11737975"/>
              <a:gd name="connsiteY1244" fmla="*/ 5811900 h 7527097"/>
              <a:gd name="connsiteX1245" fmla="*/ 4936252 w 11737975"/>
              <a:gd name="connsiteY1245" fmla="*/ 5808739 h 7527097"/>
              <a:gd name="connsiteX1246" fmla="*/ 5600859 w 11737975"/>
              <a:gd name="connsiteY1246" fmla="*/ 5802118 h 7527097"/>
              <a:gd name="connsiteX1247" fmla="*/ 5592744 w 11737975"/>
              <a:gd name="connsiteY1247" fmla="*/ 5815300 h 7527097"/>
              <a:gd name="connsiteX1248" fmla="*/ 5597523 w 11737975"/>
              <a:gd name="connsiteY1248" fmla="*/ 5816415 h 7527097"/>
              <a:gd name="connsiteX1249" fmla="*/ 5611860 w 11737975"/>
              <a:gd name="connsiteY1249" fmla="*/ 5819761 h 7527097"/>
              <a:gd name="connsiteX1250" fmla="*/ 5615198 w 11737975"/>
              <a:gd name="connsiteY1250" fmla="*/ 5805464 h 7527097"/>
              <a:gd name="connsiteX1251" fmla="*/ 5600859 w 11737975"/>
              <a:gd name="connsiteY1251" fmla="*/ 5802118 h 7527097"/>
              <a:gd name="connsiteX1252" fmla="*/ 5290865 w 11737975"/>
              <a:gd name="connsiteY1252" fmla="*/ 5801934 h 7527097"/>
              <a:gd name="connsiteX1253" fmla="*/ 5298156 w 11737975"/>
              <a:gd name="connsiteY1253" fmla="*/ 5812156 h 7527097"/>
              <a:gd name="connsiteX1254" fmla="*/ 5290865 w 11737975"/>
              <a:gd name="connsiteY1254" fmla="*/ 5801934 h 7527097"/>
              <a:gd name="connsiteX1255" fmla="*/ 4951602 w 11737975"/>
              <a:gd name="connsiteY1255" fmla="*/ 5797054 h 7527097"/>
              <a:gd name="connsiteX1256" fmla="*/ 4959659 w 11737975"/>
              <a:gd name="connsiteY1256" fmla="*/ 5802874 h 7527097"/>
              <a:gd name="connsiteX1257" fmla="*/ 4961998 w 11737975"/>
              <a:gd name="connsiteY1257" fmla="*/ 5810951 h 7527097"/>
              <a:gd name="connsiteX1258" fmla="*/ 4955847 w 11737975"/>
              <a:gd name="connsiteY1258" fmla="*/ 5811409 h 7527097"/>
              <a:gd name="connsiteX1259" fmla="*/ 4953379 w 11737975"/>
              <a:gd name="connsiteY1259" fmla="*/ 5804821 h 7527097"/>
              <a:gd name="connsiteX1260" fmla="*/ 4952490 w 11737975"/>
              <a:gd name="connsiteY1260" fmla="*/ 5800937 h 7527097"/>
              <a:gd name="connsiteX1261" fmla="*/ 4951602 w 11737975"/>
              <a:gd name="connsiteY1261" fmla="*/ 5797054 h 7527097"/>
              <a:gd name="connsiteX1262" fmla="*/ 6236356 w 11737975"/>
              <a:gd name="connsiteY1262" fmla="*/ 5794666 h 7527097"/>
              <a:gd name="connsiteX1263" fmla="*/ 6244203 w 11737975"/>
              <a:gd name="connsiteY1263" fmla="*/ 5815341 h 7527097"/>
              <a:gd name="connsiteX1264" fmla="*/ 6249454 w 11737975"/>
              <a:gd name="connsiteY1264" fmla="*/ 5818923 h 7527097"/>
              <a:gd name="connsiteX1265" fmla="*/ 6253259 w 11737975"/>
              <a:gd name="connsiteY1265" fmla="*/ 5813689 h 7527097"/>
              <a:gd name="connsiteX1266" fmla="*/ 6236356 w 11737975"/>
              <a:gd name="connsiteY1266" fmla="*/ 5794666 h 7527097"/>
              <a:gd name="connsiteX1267" fmla="*/ 5741306 w 11737975"/>
              <a:gd name="connsiteY1267" fmla="*/ 5789670 h 7527097"/>
              <a:gd name="connsiteX1268" fmla="*/ 5739412 w 11737975"/>
              <a:gd name="connsiteY1268" fmla="*/ 5819382 h 7527097"/>
              <a:gd name="connsiteX1269" fmla="*/ 5734632 w 11737975"/>
              <a:gd name="connsiteY1269" fmla="*/ 5818266 h 7527097"/>
              <a:gd name="connsiteX1270" fmla="*/ 5736075 w 11737975"/>
              <a:gd name="connsiteY1270" fmla="*/ 5833675 h 7527097"/>
              <a:gd name="connsiteX1271" fmla="*/ 5763306 w 11737975"/>
              <a:gd name="connsiteY1271" fmla="*/ 5824958 h 7527097"/>
              <a:gd name="connsiteX1272" fmla="*/ 5755644 w 11737975"/>
              <a:gd name="connsiteY1272" fmla="*/ 5793016 h 7527097"/>
              <a:gd name="connsiteX1273" fmla="*/ 5746086 w 11737975"/>
              <a:gd name="connsiteY1273" fmla="*/ 5790787 h 7527097"/>
              <a:gd name="connsiteX1274" fmla="*/ 5741306 w 11737975"/>
              <a:gd name="connsiteY1274" fmla="*/ 5789670 h 7527097"/>
              <a:gd name="connsiteX1275" fmla="*/ 5668816 w 11737975"/>
              <a:gd name="connsiteY1275" fmla="*/ 5787828 h 7527097"/>
              <a:gd name="connsiteX1276" fmla="*/ 5666865 w 11737975"/>
              <a:gd name="connsiteY1276" fmla="*/ 5817527 h 7527097"/>
              <a:gd name="connsiteX1277" fmla="*/ 5676140 w 11737975"/>
              <a:gd name="connsiteY1277" fmla="*/ 5823458 h 7527097"/>
              <a:gd name="connsiteX1278" fmla="*/ 5680329 w 11737975"/>
              <a:gd name="connsiteY1278" fmla="*/ 5819533 h 7527097"/>
              <a:gd name="connsiteX1279" fmla="*/ 5682984 w 11737975"/>
              <a:gd name="connsiteY1279" fmla="*/ 5791135 h 7527097"/>
              <a:gd name="connsiteX1280" fmla="*/ 5668816 w 11737975"/>
              <a:gd name="connsiteY1280" fmla="*/ 5787828 h 7527097"/>
              <a:gd name="connsiteX1281" fmla="*/ 5699140 w 11737975"/>
              <a:gd name="connsiteY1281" fmla="*/ 5779832 h 7527097"/>
              <a:gd name="connsiteX1282" fmla="*/ 5695802 w 11737975"/>
              <a:gd name="connsiteY1282" fmla="*/ 5794130 h 7527097"/>
              <a:gd name="connsiteX1283" fmla="*/ 5700862 w 11737975"/>
              <a:gd name="connsiteY1283" fmla="*/ 5795311 h 7527097"/>
              <a:gd name="connsiteX1284" fmla="*/ 5705922 w 11737975"/>
              <a:gd name="connsiteY1284" fmla="*/ 5796492 h 7527097"/>
              <a:gd name="connsiteX1285" fmla="*/ 5709259 w 11737975"/>
              <a:gd name="connsiteY1285" fmla="*/ 5782194 h 7527097"/>
              <a:gd name="connsiteX1286" fmla="*/ 5704199 w 11737975"/>
              <a:gd name="connsiteY1286" fmla="*/ 5781014 h 7527097"/>
              <a:gd name="connsiteX1287" fmla="*/ 5699140 w 11737975"/>
              <a:gd name="connsiteY1287" fmla="*/ 5779832 h 7527097"/>
              <a:gd name="connsiteX1288" fmla="*/ 5551194 w 11737975"/>
              <a:gd name="connsiteY1288" fmla="*/ 5778804 h 7527097"/>
              <a:gd name="connsiteX1289" fmla="*/ 5536318 w 11737975"/>
              <a:gd name="connsiteY1289" fmla="*/ 5785382 h 7527097"/>
              <a:gd name="connsiteX1290" fmla="*/ 5522518 w 11737975"/>
              <a:gd name="connsiteY1290" fmla="*/ 5782163 h 7527097"/>
              <a:gd name="connsiteX1291" fmla="*/ 5521188 w 11737975"/>
              <a:gd name="connsiteY1291" fmla="*/ 5808649 h 7527097"/>
              <a:gd name="connsiteX1292" fmla="*/ 5542553 w 11737975"/>
              <a:gd name="connsiteY1292" fmla="*/ 5800237 h 7527097"/>
              <a:gd name="connsiteX1293" fmla="*/ 5565552 w 11737975"/>
              <a:gd name="connsiteY1293" fmla="*/ 5805605 h 7527097"/>
              <a:gd name="connsiteX1294" fmla="*/ 5568518 w 11737975"/>
              <a:gd name="connsiteY1294" fmla="*/ 5792899 h 7527097"/>
              <a:gd name="connsiteX1295" fmla="*/ 5551194 w 11737975"/>
              <a:gd name="connsiteY1295" fmla="*/ 5778804 h 7527097"/>
              <a:gd name="connsiteX1296" fmla="*/ 5757041 w 11737975"/>
              <a:gd name="connsiteY1296" fmla="*/ 5767468 h 7527097"/>
              <a:gd name="connsiteX1297" fmla="*/ 5758592 w 11737975"/>
              <a:gd name="connsiteY1297" fmla="*/ 5781880 h 7527097"/>
              <a:gd name="connsiteX1298" fmla="*/ 5763644 w 11737975"/>
              <a:gd name="connsiteY1298" fmla="*/ 5781303 h 7527097"/>
              <a:gd name="connsiteX1299" fmla="*/ 5771027 w 11737975"/>
              <a:gd name="connsiteY1299" fmla="*/ 5770731 h 7527097"/>
              <a:gd name="connsiteX1300" fmla="*/ 5766365 w 11737975"/>
              <a:gd name="connsiteY1300" fmla="*/ 5769643 h 7527097"/>
              <a:gd name="connsiteX1301" fmla="*/ 5757041 w 11737975"/>
              <a:gd name="connsiteY1301" fmla="*/ 5767468 h 7527097"/>
              <a:gd name="connsiteX1302" fmla="*/ 5501872 w 11737975"/>
              <a:gd name="connsiteY1302" fmla="*/ 5763938 h 7527097"/>
              <a:gd name="connsiteX1303" fmla="*/ 5493475 w 11737975"/>
              <a:gd name="connsiteY1303" fmla="*/ 5777055 h 7527097"/>
              <a:gd name="connsiteX1304" fmla="*/ 5503595 w 11737975"/>
              <a:gd name="connsiteY1304" fmla="*/ 5779417 h 7527097"/>
              <a:gd name="connsiteX1305" fmla="*/ 5501872 w 11737975"/>
              <a:gd name="connsiteY1305" fmla="*/ 5763938 h 7527097"/>
              <a:gd name="connsiteX1306" fmla="*/ 5524516 w 11737975"/>
              <a:gd name="connsiteY1306" fmla="*/ 5750084 h 7527097"/>
              <a:gd name="connsiteX1307" fmla="*/ 5514608 w 11737975"/>
              <a:gd name="connsiteY1307" fmla="*/ 5753041 h 7527097"/>
              <a:gd name="connsiteX1308" fmla="*/ 5524660 w 11737975"/>
              <a:gd name="connsiteY1308" fmla="*/ 5763290 h 7527097"/>
              <a:gd name="connsiteX1309" fmla="*/ 5528594 w 11737975"/>
              <a:gd name="connsiteY1309" fmla="*/ 5756305 h 7527097"/>
              <a:gd name="connsiteX1310" fmla="*/ 5524516 w 11737975"/>
              <a:gd name="connsiteY1310" fmla="*/ 5750084 h 7527097"/>
              <a:gd name="connsiteX1311" fmla="*/ 5723215 w 11737975"/>
              <a:gd name="connsiteY1311" fmla="*/ 5745253 h 7527097"/>
              <a:gd name="connsiteX1312" fmla="*/ 5719879 w 11737975"/>
              <a:gd name="connsiteY1312" fmla="*/ 5759551 h 7527097"/>
              <a:gd name="connsiteX1313" fmla="*/ 5723869 w 11737975"/>
              <a:gd name="connsiteY1313" fmla="*/ 5764485 h 7527097"/>
              <a:gd name="connsiteX1314" fmla="*/ 5726785 w 11737975"/>
              <a:gd name="connsiteY1314" fmla="*/ 5761289 h 7527097"/>
              <a:gd name="connsiteX1315" fmla="*/ 5731651 w 11737975"/>
              <a:gd name="connsiteY1315" fmla="*/ 5747222 h 7527097"/>
              <a:gd name="connsiteX1316" fmla="*/ 5723215 w 11737975"/>
              <a:gd name="connsiteY1316" fmla="*/ 5745253 h 7527097"/>
              <a:gd name="connsiteX1317" fmla="*/ 5246720 w 11737975"/>
              <a:gd name="connsiteY1317" fmla="*/ 5744588 h 7527097"/>
              <a:gd name="connsiteX1318" fmla="*/ 5249686 w 11737975"/>
              <a:gd name="connsiteY1318" fmla="*/ 5750932 h 7527097"/>
              <a:gd name="connsiteX1319" fmla="*/ 5255153 w 11737975"/>
              <a:gd name="connsiteY1319" fmla="*/ 5746556 h 7527097"/>
              <a:gd name="connsiteX1320" fmla="*/ 5246720 w 11737975"/>
              <a:gd name="connsiteY1320" fmla="*/ 5744588 h 7527097"/>
              <a:gd name="connsiteX1321" fmla="*/ 6285660 w 11737975"/>
              <a:gd name="connsiteY1321" fmla="*/ 5735825 h 7527097"/>
              <a:gd name="connsiteX1322" fmla="*/ 6272203 w 11737975"/>
              <a:gd name="connsiteY1322" fmla="*/ 5747762 h 7527097"/>
              <a:gd name="connsiteX1323" fmla="*/ 6280223 w 11737975"/>
              <a:gd name="connsiteY1323" fmla="*/ 5753400 h 7527097"/>
              <a:gd name="connsiteX1324" fmla="*/ 6285660 w 11737975"/>
              <a:gd name="connsiteY1324" fmla="*/ 5735825 h 7527097"/>
              <a:gd name="connsiteX1325" fmla="*/ 5675457 w 11737975"/>
              <a:gd name="connsiteY1325" fmla="*/ 5719029 h 7527097"/>
              <a:gd name="connsiteX1326" fmla="*/ 5655165 w 11737975"/>
              <a:gd name="connsiteY1326" fmla="*/ 5742769 h 7527097"/>
              <a:gd name="connsiteX1327" fmla="*/ 5638023 w 11737975"/>
              <a:gd name="connsiteY1327" fmla="*/ 5753006 h 7527097"/>
              <a:gd name="connsiteX1328" fmla="*/ 5639537 w 11737975"/>
              <a:gd name="connsiteY1328" fmla="*/ 5767597 h 7527097"/>
              <a:gd name="connsiteX1329" fmla="*/ 5606894 w 11737975"/>
              <a:gd name="connsiteY1329" fmla="*/ 5759978 h 7527097"/>
              <a:gd name="connsiteX1330" fmla="*/ 5602229 w 11737975"/>
              <a:gd name="connsiteY1330" fmla="*/ 5758890 h 7527097"/>
              <a:gd name="connsiteX1331" fmla="*/ 5597566 w 11737975"/>
              <a:gd name="connsiteY1331" fmla="*/ 5757801 h 7527097"/>
              <a:gd name="connsiteX1332" fmla="*/ 5599079 w 11737975"/>
              <a:gd name="connsiteY1332" fmla="*/ 5772391 h 7527097"/>
              <a:gd name="connsiteX1333" fmla="*/ 5606894 w 11737975"/>
              <a:gd name="connsiteY1333" fmla="*/ 5759978 h 7527097"/>
              <a:gd name="connsiteX1334" fmla="*/ 5603742 w 11737975"/>
              <a:gd name="connsiteY1334" fmla="*/ 5773480 h 7527097"/>
              <a:gd name="connsiteX1335" fmla="*/ 5614578 w 11737975"/>
              <a:gd name="connsiteY1335" fmla="*/ 5790243 h 7527097"/>
              <a:gd name="connsiteX1336" fmla="*/ 5609819 w 11737975"/>
              <a:gd name="connsiteY1336" fmla="*/ 5789132 h 7527097"/>
              <a:gd name="connsiteX1337" fmla="*/ 5620396 w 11737975"/>
              <a:gd name="connsiteY1337" fmla="*/ 5806677 h 7527097"/>
              <a:gd name="connsiteX1338" fmla="*/ 5623134 w 11737975"/>
              <a:gd name="connsiteY1338" fmla="*/ 5805431 h 7527097"/>
              <a:gd name="connsiteX1339" fmla="*/ 5628372 w 11737975"/>
              <a:gd name="connsiteY1339" fmla="*/ 5793463 h 7527097"/>
              <a:gd name="connsiteX1340" fmla="*/ 5614582 w 11737975"/>
              <a:gd name="connsiteY1340" fmla="*/ 5790245 h 7527097"/>
              <a:gd name="connsiteX1341" fmla="*/ 5622395 w 11737975"/>
              <a:gd name="connsiteY1341" fmla="*/ 5777834 h 7527097"/>
              <a:gd name="connsiteX1342" fmla="*/ 5639537 w 11737975"/>
              <a:gd name="connsiteY1342" fmla="*/ 5767597 h 7527097"/>
              <a:gd name="connsiteX1343" fmla="*/ 5644199 w 11737975"/>
              <a:gd name="connsiteY1343" fmla="*/ 5768686 h 7527097"/>
              <a:gd name="connsiteX1344" fmla="*/ 5658190 w 11737975"/>
              <a:gd name="connsiteY1344" fmla="*/ 5771950 h 7527097"/>
              <a:gd name="connsiteX1345" fmla="*/ 5681632 w 11737975"/>
              <a:gd name="connsiteY1345" fmla="*/ 5734708 h 7527097"/>
              <a:gd name="connsiteX1346" fmla="*/ 5675457 w 11737975"/>
              <a:gd name="connsiteY1346" fmla="*/ 5719029 h 7527097"/>
              <a:gd name="connsiteX1347" fmla="*/ 5583578 w 11737975"/>
              <a:gd name="connsiteY1347" fmla="*/ 5707662 h 7527097"/>
              <a:gd name="connsiteX1348" fmla="*/ 5587656 w 11737975"/>
              <a:gd name="connsiteY1348" fmla="*/ 5713884 h 7527097"/>
              <a:gd name="connsiteX1349" fmla="*/ 5575222 w 11737975"/>
              <a:gd name="connsiteY1349" fmla="*/ 5725033 h 7527097"/>
              <a:gd name="connsiteX1350" fmla="*/ 5573670 w 11737975"/>
              <a:gd name="connsiteY1350" fmla="*/ 5710618 h 7527097"/>
              <a:gd name="connsiteX1351" fmla="*/ 5583578 w 11737975"/>
              <a:gd name="connsiteY1351" fmla="*/ 5707662 h 7527097"/>
              <a:gd name="connsiteX1352" fmla="*/ 5162049 w 11737975"/>
              <a:gd name="connsiteY1352" fmla="*/ 5675352 h 7527097"/>
              <a:gd name="connsiteX1353" fmla="*/ 5189950 w 11737975"/>
              <a:gd name="connsiteY1353" fmla="*/ 5685319 h 7527097"/>
              <a:gd name="connsiteX1354" fmla="*/ 5179519 w 11737975"/>
              <a:gd name="connsiteY1354" fmla="*/ 5702938 h 7527097"/>
              <a:gd name="connsiteX1355" fmla="*/ 5177383 w 11737975"/>
              <a:gd name="connsiteY1355" fmla="*/ 5702440 h 7527097"/>
              <a:gd name="connsiteX1356" fmla="*/ 5185155 w 11737975"/>
              <a:gd name="connsiteY1356" fmla="*/ 5690200 h 7527097"/>
              <a:gd name="connsiteX1357" fmla="*/ 5158734 w 11737975"/>
              <a:gd name="connsiteY1357" fmla="*/ 5698087 h 7527097"/>
              <a:gd name="connsiteX1358" fmla="*/ 5148463 w 11737975"/>
              <a:gd name="connsiteY1358" fmla="*/ 5691974 h 7527097"/>
              <a:gd name="connsiteX1359" fmla="*/ 5151183 w 11737975"/>
              <a:gd name="connsiteY1359" fmla="*/ 5688056 h 7527097"/>
              <a:gd name="connsiteX1360" fmla="*/ 5160734 w 11737975"/>
              <a:gd name="connsiteY1360" fmla="*/ 5692002 h 7527097"/>
              <a:gd name="connsiteX1361" fmla="*/ 5162279 w 11737975"/>
              <a:gd name="connsiteY1361" fmla="*/ 5687560 h 7527097"/>
              <a:gd name="connsiteX1362" fmla="*/ 5162049 w 11737975"/>
              <a:gd name="connsiteY1362" fmla="*/ 5675352 h 7527097"/>
              <a:gd name="connsiteX1363" fmla="*/ 5668339 w 11737975"/>
              <a:gd name="connsiteY1363" fmla="*/ 5650202 h 7527097"/>
              <a:gd name="connsiteX1364" fmla="*/ 5665985 w 11737975"/>
              <a:gd name="connsiteY1364" fmla="*/ 5650739 h 7527097"/>
              <a:gd name="connsiteX1365" fmla="*/ 5664441 w 11737975"/>
              <a:gd name="connsiteY1365" fmla="*/ 5654807 h 7527097"/>
              <a:gd name="connsiteX1366" fmla="*/ 5667600 w 11737975"/>
              <a:gd name="connsiteY1366" fmla="*/ 5657801 h 7527097"/>
              <a:gd name="connsiteX1367" fmla="*/ 5669953 w 11737975"/>
              <a:gd name="connsiteY1367" fmla="*/ 5657264 h 7527097"/>
              <a:gd name="connsiteX1368" fmla="*/ 5671609 w 11737975"/>
              <a:gd name="connsiteY1368" fmla="*/ 5655026 h 7527097"/>
              <a:gd name="connsiteX1369" fmla="*/ 5671497 w 11737975"/>
              <a:gd name="connsiteY1369" fmla="*/ 5653194 h 7527097"/>
              <a:gd name="connsiteX1370" fmla="*/ 5668339 w 11737975"/>
              <a:gd name="connsiteY1370" fmla="*/ 5650202 h 7527097"/>
              <a:gd name="connsiteX1371" fmla="*/ 5323403 w 11737975"/>
              <a:gd name="connsiteY1371" fmla="*/ 5630271 h 7527097"/>
              <a:gd name="connsiteX1372" fmla="*/ 5326431 w 11737975"/>
              <a:gd name="connsiteY1372" fmla="*/ 5634506 h 7527097"/>
              <a:gd name="connsiteX1373" fmla="*/ 5323134 w 11737975"/>
              <a:gd name="connsiteY1373" fmla="*/ 5638753 h 7527097"/>
              <a:gd name="connsiteX1374" fmla="*/ 5319696 w 11737975"/>
              <a:gd name="connsiteY1374" fmla="*/ 5639787 h 7527097"/>
              <a:gd name="connsiteX1375" fmla="*/ 5320751 w 11737975"/>
              <a:gd name="connsiteY1375" fmla="*/ 5635476 h 7527097"/>
              <a:gd name="connsiteX1376" fmla="*/ 5323403 w 11737975"/>
              <a:gd name="connsiteY1376" fmla="*/ 5630271 h 7527097"/>
              <a:gd name="connsiteX1377" fmla="*/ 5910694 w 11737975"/>
              <a:gd name="connsiteY1377" fmla="*/ 5628696 h 7527097"/>
              <a:gd name="connsiteX1378" fmla="*/ 5912548 w 11737975"/>
              <a:gd name="connsiteY1378" fmla="*/ 5630505 h 7527097"/>
              <a:gd name="connsiteX1379" fmla="*/ 5911038 w 11737975"/>
              <a:gd name="connsiteY1379" fmla="*/ 5630852 h 7527097"/>
              <a:gd name="connsiteX1380" fmla="*/ 5690007 w 11737975"/>
              <a:gd name="connsiteY1380" fmla="*/ 5619981 h 7527097"/>
              <a:gd name="connsiteX1381" fmla="*/ 5690243 w 11737975"/>
              <a:gd name="connsiteY1381" fmla="*/ 5621718 h 7527097"/>
              <a:gd name="connsiteX1382" fmla="*/ 5689446 w 11737975"/>
              <a:gd name="connsiteY1382" fmla="*/ 5622477 h 7527097"/>
              <a:gd name="connsiteX1383" fmla="*/ 5684153 w 11737975"/>
              <a:gd name="connsiteY1383" fmla="*/ 5619596 h 7527097"/>
              <a:gd name="connsiteX1384" fmla="*/ 5686687 w 11737975"/>
              <a:gd name="connsiteY1384" fmla="*/ 5622273 h 7527097"/>
              <a:gd name="connsiteX1385" fmla="*/ 5688282 w 11737975"/>
              <a:gd name="connsiteY1385" fmla="*/ 5623585 h 7527097"/>
              <a:gd name="connsiteX1386" fmla="*/ 5687130 w 11737975"/>
              <a:gd name="connsiteY1386" fmla="*/ 5624682 h 7527097"/>
              <a:gd name="connsiteX1387" fmla="*/ 5687193 w 11737975"/>
              <a:gd name="connsiteY1387" fmla="*/ 5628726 h 7527097"/>
              <a:gd name="connsiteX1388" fmla="*/ 5686912 w 11737975"/>
              <a:gd name="connsiteY1388" fmla="*/ 5628862 h 7527097"/>
              <a:gd name="connsiteX1389" fmla="*/ 5687197 w 11737975"/>
              <a:gd name="connsiteY1389" fmla="*/ 5628938 h 7527097"/>
              <a:gd name="connsiteX1390" fmla="*/ 5687226 w 11737975"/>
              <a:gd name="connsiteY1390" fmla="*/ 5630853 h 7527097"/>
              <a:gd name="connsiteX1391" fmla="*/ 5693344 w 11737975"/>
              <a:gd name="connsiteY1391" fmla="*/ 5640185 h 7527097"/>
              <a:gd name="connsiteX1392" fmla="*/ 5688293 w 11737975"/>
              <a:gd name="connsiteY1392" fmla="*/ 5640763 h 7527097"/>
              <a:gd name="connsiteX1393" fmla="*/ 5685444 w 11737975"/>
              <a:gd name="connsiteY1393" fmla="*/ 5644843 h 7527097"/>
              <a:gd name="connsiteX1394" fmla="*/ 5683820 w 11737975"/>
              <a:gd name="connsiteY1394" fmla="*/ 5637744 h 7527097"/>
              <a:gd name="connsiteX1395" fmla="*/ 5682702 w 11737975"/>
              <a:gd name="connsiteY1395" fmla="*/ 5621653 h 7527097"/>
              <a:gd name="connsiteX1396" fmla="*/ 5684153 w 11737975"/>
              <a:gd name="connsiteY1396" fmla="*/ 5619596 h 7527097"/>
              <a:gd name="connsiteX1397" fmla="*/ 3399196 w 11737975"/>
              <a:gd name="connsiteY1397" fmla="*/ 5597066 h 7527097"/>
              <a:gd name="connsiteX1398" fmla="*/ 3395496 w 11737975"/>
              <a:gd name="connsiteY1398" fmla="*/ 5613764 h 7527097"/>
              <a:gd name="connsiteX1399" fmla="*/ 3409206 w 11737975"/>
              <a:gd name="connsiteY1399" fmla="*/ 5623014 h 7527097"/>
              <a:gd name="connsiteX1400" fmla="*/ 3420177 w 11737975"/>
              <a:gd name="connsiteY1400" fmla="*/ 5612082 h 7527097"/>
              <a:gd name="connsiteX1401" fmla="*/ 3399196 w 11737975"/>
              <a:gd name="connsiteY1401" fmla="*/ 5597066 h 7527097"/>
              <a:gd name="connsiteX1402" fmla="*/ 5624006 w 11737975"/>
              <a:gd name="connsiteY1402" fmla="*/ 5594451 h 7527097"/>
              <a:gd name="connsiteX1403" fmla="*/ 5629525 w 11737975"/>
              <a:gd name="connsiteY1403" fmla="*/ 5597482 h 7527097"/>
              <a:gd name="connsiteX1404" fmla="*/ 5625164 w 11737975"/>
              <a:gd name="connsiteY1404" fmla="*/ 5608463 h 7527097"/>
              <a:gd name="connsiteX1405" fmla="*/ 5625916 w 11737975"/>
              <a:gd name="connsiteY1405" fmla="*/ 5609610 h 7527097"/>
              <a:gd name="connsiteX1406" fmla="*/ 5625459 w 11737975"/>
              <a:gd name="connsiteY1406" fmla="*/ 5610288 h 7527097"/>
              <a:gd name="connsiteX1407" fmla="*/ 5621861 w 11737975"/>
              <a:gd name="connsiteY1407" fmla="*/ 5609448 h 7527097"/>
              <a:gd name="connsiteX1408" fmla="*/ 5653673 w 11737975"/>
              <a:gd name="connsiteY1408" fmla="*/ 5584357 h 7527097"/>
              <a:gd name="connsiteX1409" fmla="*/ 5677141 w 11737975"/>
              <a:gd name="connsiteY1409" fmla="*/ 5586142 h 7527097"/>
              <a:gd name="connsiteX1410" fmla="*/ 5680693 w 11737975"/>
              <a:gd name="connsiteY1410" fmla="*/ 5601676 h 7527097"/>
              <a:gd name="connsiteX1411" fmla="*/ 5669212 w 11737975"/>
              <a:gd name="connsiteY1411" fmla="*/ 5603281 h 7527097"/>
              <a:gd name="connsiteX1412" fmla="*/ 5664831 w 11737975"/>
              <a:gd name="connsiteY1412" fmla="*/ 5602144 h 7527097"/>
              <a:gd name="connsiteX1413" fmla="*/ 5651391 w 11737975"/>
              <a:gd name="connsiteY1413" fmla="*/ 5588238 h 7527097"/>
              <a:gd name="connsiteX1414" fmla="*/ 5641095 w 11737975"/>
              <a:gd name="connsiteY1414" fmla="*/ 5598130 h 7527097"/>
              <a:gd name="connsiteX1415" fmla="*/ 5635656 w 11737975"/>
              <a:gd name="connsiteY1415" fmla="*/ 5597694 h 7527097"/>
              <a:gd name="connsiteX1416" fmla="*/ 5642088 w 11737975"/>
              <a:gd name="connsiteY1416" fmla="*/ 5587263 h 7527097"/>
              <a:gd name="connsiteX1417" fmla="*/ 5653673 w 11737975"/>
              <a:gd name="connsiteY1417" fmla="*/ 5584357 h 7527097"/>
              <a:gd name="connsiteX1418" fmla="*/ 3224019 w 11737975"/>
              <a:gd name="connsiteY1418" fmla="*/ 5359224 h 7527097"/>
              <a:gd name="connsiteX1419" fmla="*/ 3221635 w 11737975"/>
              <a:gd name="connsiteY1419" fmla="*/ 5359768 h 7527097"/>
              <a:gd name="connsiteX1420" fmla="*/ 3212971 w 11737975"/>
              <a:gd name="connsiteY1420" fmla="*/ 5365714 h 7527097"/>
              <a:gd name="connsiteX1421" fmla="*/ 3203443 w 11737975"/>
              <a:gd name="connsiteY1421" fmla="*/ 5367895 h 7527097"/>
              <a:gd name="connsiteX1422" fmla="*/ 3201922 w 11737975"/>
              <a:gd name="connsiteY1422" fmla="*/ 5372204 h 7527097"/>
              <a:gd name="connsiteX1423" fmla="*/ 3205166 w 11737975"/>
              <a:gd name="connsiteY1423" fmla="*/ 5375426 h 7527097"/>
              <a:gd name="connsiteX1424" fmla="*/ 3213832 w 11737975"/>
              <a:gd name="connsiteY1424" fmla="*/ 5369480 h 7527097"/>
              <a:gd name="connsiteX1425" fmla="*/ 3224879 w 11737975"/>
              <a:gd name="connsiteY1425" fmla="*/ 5362991 h 7527097"/>
              <a:gd name="connsiteX1426" fmla="*/ 3224019 w 11737975"/>
              <a:gd name="connsiteY1426" fmla="*/ 5359224 h 7527097"/>
              <a:gd name="connsiteX1427" fmla="*/ 8544133 w 11737975"/>
              <a:gd name="connsiteY1427" fmla="*/ 5348404 h 7527097"/>
              <a:gd name="connsiteX1428" fmla="*/ 8535737 w 11737975"/>
              <a:gd name="connsiteY1428" fmla="*/ 5361519 h 7527097"/>
              <a:gd name="connsiteX1429" fmla="*/ 8541213 w 11737975"/>
              <a:gd name="connsiteY1429" fmla="*/ 5360913 h 7527097"/>
              <a:gd name="connsiteX1430" fmla="*/ 8549192 w 11737975"/>
              <a:gd name="connsiteY1430" fmla="*/ 5349584 h 7527097"/>
              <a:gd name="connsiteX1431" fmla="*/ 8544133 w 11737975"/>
              <a:gd name="connsiteY1431" fmla="*/ 5348404 h 7527097"/>
              <a:gd name="connsiteX1432" fmla="*/ 8596809 w 11737975"/>
              <a:gd name="connsiteY1432" fmla="*/ 5290350 h 7527097"/>
              <a:gd name="connsiteX1433" fmla="*/ 8583353 w 11737975"/>
              <a:gd name="connsiteY1433" fmla="*/ 5302284 h 7527097"/>
              <a:gd name="connsiteX1434" fmla="*/ 8593474 w 11737975"/>
              <a:gd name="connsiteY1434" fmla="*/ 5304647 h 7527097"/>
              <a:gd name="connsiteX1435" fmla="*/ 8596809 w 11737975"/>
              <a:gd name="connsiteY1435" fmla="*/ 5290350 h 7527097"/>
              <a:gd name="connsiteX1436" fmla="*/ 8554643 w 11737975"/>
              <a:gd name="connsiteY1436" fmla="*/ 5280508 h 7527097"/>
              <a:gd name="connsiteX1437" fmla="*/ 8551307 w 11737975"/>
              <a:gd name="connsiteY1437" fmla="*/ 5294805 h 7527097"/>
              <a:gd name="connsiteX1438" fmla="*/ 8569020 w 11737975"/>
              <a:gd name="connsiteY1438" fmla="*/ 5292580 h 7527097"/>
              <a:gd name="connsiteX1439" fmla="*/ 8573197 w 11737975"/>
              <a:gd name="connsiteY1439" fmla="*/ 5284839 h 7527097"/>
              <a:gd name="connsiteX1440" fmla="*/ 8554643 w 11737975"/>
              <a:gd name="connsiteY1440" fmla="*/ 5280508 h 7527097"/>
              <a:gd name="connsiteX1441" fmla="*/ 8199999 w 11737975"/>
              <a:gd name="connsiteY1441" fmla="*/ 5277036 h 7527097"/>
              <a:gd name="connsiteX1442" fmla="*/ 8191653 w 11737975"/>
              <a:gd name="connsiteY1442" fmla="*/ 5281214 h 7527097"/>
              <a:gd name="connsiteX1443" fmla="*/ 8201473 w 11737975"/>
              <a:gd name="connsiteY1443" fmla="*/ 5298580 h 7527097"/>
              <a:gd name="connsiteX1444" fmla="*/ 8199999 w 11737975"/>
              <a:gd name="connsiteY1444" fmla="*/ 5277036 h 7527097"/>
              <a:gd name="connsiteX1445" fmla="*/ 8775121 w 11737975"/>
              <a:gd name="connsiteY1445" fmla="*/ 5263397 h 7527097"/>
              <a:gd name="connsiteX1446" fmla="*/ 8776673 w 11737975"/>
              <a:gd name="connsiteY1446" fmla="*/ 5277809 h 7527097"/>
              <a:gd name="connsiteX1447" fmla="*/ 8781337 w 11737975"/>
              <a:gd name="connsiteY1447" fmla="*/ 5278897 h 7527097"/>
              <a:gd name="connsiteX1448" fmla="*/ 8787549 w 11737975"/>
              <a:gd name="connsiteY1448" fmla="*/ 5294398 h 7527097"/>
              <a:gd name="connsiteX1449" fmla="*/ 8758018 w 11737975"/>
              <a:gd name="connsiteY1449" fmla="*/ 5315614 h 7527097"/>
              <a:gd name="connsiteX1450" fmla="*/ 8758025 w 11737975"/>
              <a:gd name="connsiteY1450" fmla="*/ 5273457 h 7527097"/>
              <a:gd name="connsiteX1451" fmla="*/ 8726945 w 11737975"/>
              <a:gd name="connsiteY1451" fmla="*/ 5280252 h 7527097"/>
              <a:gd name="connsiteX1452" fmla="*/ 8775121 w 11737975"/>
              <a:gd name="connsiteY1452" fmla="*/ 5263397 h 7527097"/>
              <a:gd name="connsiteX1453" fmla="*/ 8269107 w 11737975"/>
              <a:gd name="connsiteY1453" fmla="*/ 5244016 h 7527097"/>
              <a:gd name="connsiteX1454" fmla="*/ 8261271 w 11737975"/>
              <a:gd name="connsiteY1454" fmla="*/ 5257264 h 7527097"/>
              <a:gd name="connsiteX1455" fmla="*/ 8274765 w 11737975"/>
              <a:gd name="connsiteY1455" fmla="*/ 5260412 h 7527097"/>
              <a:gd name="connsiteX1456" fmla="*/ 8269107 w 11737975"/>
              <a:gd name="connsiteY1456" fmla="*/ 5244016 h 7527097"/>
              <a:gd name="connsiteX1457" fmla="*/ 8128710 w 11737975"/>
              <a:gd name="connsiteY1457" fmla="*/ 5211249 h 7527097"/>
              <a:gd name="connsiteX1458" fmla="*/ 8116496 w 11737975"/>
              <a:gd name="connsiteY1458" fmla="*/ 5222218 h 7527097"/>
              <a:gd name="connsiteX1459" fmla="*/ 8116477 w 11737975"/>
              <a:gd name="connsiteY1459" fmla="*/ 5263669 h 7527097"/>
              <a:gd name="connsiteX1460" fmla="*/ 8145483 w 11737975"/>
              <a:gd name="connsiteY1460" fmla="*/ 5242803 h 7527097"/>
              <a:gd name="connsiteX1461" fmla="*/ 8128710 w 11737975"/>
              <a:gd name="connsiteY1461" fmla="*/ 5211249 h 7527097"/>
              <a:gd name="connsiteX1462" fmla="*/ 8178367 w 11737975"/>
              <a:gd name="connsiteY1462" fmla="*/ 5208429 h 7527097"/>
              <a:gd name="connsiteX1463" fmla="*/ 8187691 w 11737975"/>
              <a:gd name="connsiteY1463" fmla="*/ 5210605 h 7527097"/>
              <a:gd name="connsiteX1464" fmla="*/ 8175255 w 11737975"/>
              <a:gd name="connsiteY1464" fmla="*/ 5221757 h 7527097"/>
              <a:gd name="connsiteX1465" fmla="*/ 8178367 w 11737975"/>
              <a:gd name="connsiteY1465" fmla="*/ 5208429 h 7527097"/>
              <a:gd name="connsiteX1466" fmla="*/ 8810891 w 11737975"/>
              <a:gd name="connsiteY1466" fmla="*/ 5202444 h 7527097"/>
              <a:gd name="connsiteX1467" fmla="*/ 8781548 w 11737975"/>
              <a:gd name="connsiteY1467" fmla="*/ 5237994 h 7527097"/>
              <a:gd name="connsiteX1468" fmla="*/ 8807777 w 11737975"/>
              <a:gd name="connsiteY1468" fmla="*/ 5229040 h 7527097"/>
              <a:gd name="connsiteX1469" fmla="*/ 8816932 w 11737975"/>
              <a:gd name="connsiteY1469" fmla="*/ 5231177 h 7527097"/>
              <a:gd name="connsiteX1470" fmla="*/ 8823605 w 11737975"/>
              <a:gd name="connsiteY1470" fmla="*/ 5202585 h 7527097"/>
              <a:gd name="connsiteX1471" fmla="*/ 8810891 w 11737975"/>
              <a:gd name="connsiteY1471" fmla="*/ 5202444 h 7527097"/>
              <a:gd name="connsiteX1472" fmla="*/ 3082689 w 11737975"/>
              <a:gd name="connsiteY1472" fmla="*/ 5198350 h 7527097"/>
              <a:gd name="connsiteX1473" fmla="*/ 3085355 w 11737975"/>
              <a:gd name="connsiteY1473" fmla="*/ 5210001 h 7527097"/>
              <a:gd name="connsiteX1474" fmla="*/ 3083390 w 11737975"/>
              <a:gd name="connsiteY1474" fmla="*/ 5210009 h 7527097"/>
              <a:gd name="connsiteX1475" fmla="*/ 3081998 w 11737975"/>
              <a:gd name="connsiteY1475" fmla="*/ 5206683 h 7527097"/>
              <a:gd name="connsiteX1476" fmla="*/ 3083082 w 11737975"/>
              <a:gd name="connsiteY1476" fmla="*/ 5210009 h 7527097"/>
              <a:gd name="connsiteX1477" fmla="*/ 3083390 w 11737975"/>
              <a:gd name="connsiteY1477" fmla="*/ 5210009 h 7527097"/>
              <a:gd name="connsiteX1478" fmla="*/ 3084144 w 11737975"/>
              <a:gd name="connsiteY1478" fmla="*/ 5211810 h 7527097"/>
              <a:gd name="connsiteX1479" fmla="*/ 3091184 w 11737975"/>
              <a:gd name="connsiteY1479" fmla="*/ 5212755 h 7527097"/>
              <a:gd name="connsiteX1480" fmla="*/ 3086936 w 11737975"/>
              <a:gd name="connsiteY1480" fmla="*/ 5205553 h 7527097"/>
              <a:gd name="connsiteX1481" fmla="*/ 3086048 w 11737975"/>
              <a:gd name="connsiteY1481" fmla="*/ 5201669 h 7527097"/>
              <a:gd name="connsiteX1482" fmla="*/ 3082689 w 11737975"/>
              <a:gd name="connsiteY1482" fmla="*/ 5198350 h 7527097"/>
              <a:gd name="connsiteX1483" fmla="*/ 8575775 w 11737975"/>
              <a:gd name="connsiteY1483" fmla="*/ 5189969 h 7527097"/>
              <a:gd name="connsiteX1484" fmla="*/ 8583669 w 11737975"/>
              <a:gd name="connsiteY1484" fmla="*/ 5201861 h 7527097"/>
              <a:gd name="connsiteX1485" fmla="*/ 8585893 w 11737975"/>
              <a:gd name="connsiteY1485" fmla="*/ 5192330 h 7527097"/>
              <a:gd name="connsiteX1486" fmla="*/ 8575775 w 11737975"/>
              <a:gd name="connsiteY1486" fmla="*/ 5189969 h 7527097"/>
              <a:gd name="connsiteX1487" fmla="*/ 8216121 w 11737975"/>
              <a:gd name="connsiteY1487" fmla="*/ 5176377 h 7527097"/>
              <a:gd name="connsiteX1488" fmla="*/ 8222891 w 11737975"/>
              <a:gd name="connsiteY1488" fmla="*/ 5188006 h 7527097"/>
              <a:gd name="connsiteX1489" fmla="*/ 8224857 w 11737975"/>
              <a:gd name="connsiteY1489" fmla="*/ 5187209 h 7527097"/>
              <a:gd name="connsiteX1490" fmla="*/ 8225117 w 11737975"/>
              <a:gd name="connsiteY1490" fmla="*/ 5178476 h 7527097"/>
              <a:gd name="connsiteX1491" fmla="*/ 8216121 w 11737975"/>
              <a:gd name="connsiteY1491" fmla="*/ 5176377 h 7527097"/>
              <a:gd name="connsiteX1492" fmla="*/ 8315562 w 11737975"/>
              <a:gd name="connsiteY1492" fmla="*/ 5169436 h 7527097"/>
              <a:gd name="connsiteX1493" fmla="*/ 8312227 w 11737975"/>
              <a:gd name="connsiteY1493" fmla="*/ 5183730 h 7527097"/>
              <a:gd name="connsiteX1494" fmla="*/ 8317285 w 11737975"/>
              <a:gd name="connsiteY1494" fmla="*/ 5184911 h 7527097"/>
              <a:gd name="connsiteX1495" fmla="*/ 8320621 w 11737975"/>
              <a:gd name="connsiteY1495" fmla="*/ 5170618 h 7527097"/>
              <a:gd name="connsiteX1496" fmla="*/ 8315562 w 11737975"/>
              <a:gd name="connsiteY1496" fmla="*/ 5169436 h 7527097"/>
              <a:gd name="connsiteX1497" fmla="*/ 3105666 w 11737975"/>
              <a:gd name="connsiteY1497" fmla="*/ 5164857 h 7527097"/>
              <a:gd name="connsiteX1498" fmla="*/ 3100063 w 11737975"/>
              <a:gd name="connsiteY1498" fmla="*/ 5174463 h 7527097"/>
              <a:gd name="connsiteX1499" fmla="*/ 3109224 w 11737975"/>
              <a:gd name="connsiteY1499" fmla="*/ 5179958 h 7527097"/>
              <a:gd name="connsiteX1500" fmla="*/ 3109283 w 11737975"/>
              <a:gd name="connsiteY1500" fmla="*/ 5180677 h 7527097"/>
              <a:gd name="connsiteX1501" fmla="*/ 3110286 w 11737975"/>
              <a:gd name="connsiteY1501" fmla="*/ 5180595 h 7527097"/>
              <a:gd name="connsiteX1502" fmla="*/ 3115128 w 11737975"/>
              <a:gd name="connsiteY1502" fmla="*/ 5183499 h 7527097"/>
              <a:gd name="connsiteX1503" fmla="*/ 3112793 w 11737975"/>
              <a:gd name="connsiteY1503" fmla="*/ 5180393 h 7527097"/>
              <a:gd name="connsiteX1504" fmla="*/ 3110286 w 11737975"/>
              <a:gd name="connsiteY1504" fmla="*/ 5180595 h 7527097"/>
              <a:gd name="connsiteX1505" fmla="*/ 3109224 w 11737975"/>
              <a:gd name="connsiteY1505" fmla="*/ 5179958 h 7527097"/>
              <a:gd name="connsiteX1506" fmla="*/ 3108740 w 11737975"/>
              <a:gd name="connsiteY1506" fmla="*/ 5174038 h 7527097"/>
              <a:gd name="connsiteX1507" fmla="*/ 3105666 w 11737975"/>
              <a:gd name="connsiteY1507" fmla="*/ 5164857 h 7527097"/>
              <a:gd name="connsiteX1508" fmla="*/ 8115229 w 11737975"/>
              <a:gd name="connsiteY1508" fmla="*/ 5162877 h 7527097"/>
              <a:gd name="connsiteX1509" fmla="*/ 8107455 w 11737975"/>
              <a:gd name="connsiteY1509" fmla="*/ 5175223 h 7527097"/>
              <a:gd name="connsiteX1510" fmla="*/ 8112096 w 11737975"/>
              <a:gd name="connsiteY1510" fmla="*/ 5176306 h 7527097"/>
              <a:gd name="connsiteX1511" fmla="*/ 8108960 w 11737975"/>
              <a:gd name="connsiteY1511" fmla="*/ 5189737 h 7527097"/>
              <a:gd name="connsiteX1512" fmla="*/ 8081129 w 11737975"/>
              <a:gd name="connsiteY1512" fmla="*/ 5183241 h 7527097"/>
              <a:gd name="connsiteX1513" fmla="*/ 8064080 w 11737975"/>
              <a:gd name="connsiteY1513" fmla="*/ 5193423 h 7527097"/>
              <a:gd name="connsiteX1514" fmla="*/ 8037755 w 11737975"/>
              <a:gd name="connsiteY1514" fmla="*/ 5201440 h 7527097"/>
              <a:gd name="connsiteX1515" fmla="*/ 8051542 w 11737975"/>
              <a:gd name="connsiteY1515" fmla="*/ 5247142 h 7527097"/>
              <a:gd name="connsiteX1516" fmla="*/ 8039132 w 11737975"/>
              <a:gd name="connsiteY1516" fmla="*/ 5258408 h 7527097"/>
              <a:gd name="connsiteX1517" fmla="*/ 8059190 w 11737975"/>
              <a:gd name="connsiteY1517" fmla="*/ 5277248 h 7527097"/>
              <a:gd name="connsiteX1518" fmla="*/ 8065330 w 11737975"/>
              <a:gd name="connsiteY1518" fmla="*/ 5292843 h 7527097"/>
              <a:gd name="connsiteX1519" fmla="*/ 8057558 w 11737975"/>
              <a:gd name="connsiteY1519" fmla="*/ 5305190 h 7527097"/>
              <a:gd name="connsiteX1520" fmla="*/ 8062196 w 11737975"/>
              <a:gd name="connsiteY1520" fmla="*/ 5306272 h 7527097"/>
              <a:gd name="connsiteX1521" fmla="*/ 8065368 w 11737975"/>
              <a:gd name="connsiteY1521" fmla="*/ 5304800 h 7527097"/>
              <a:gd name="connsiteX1522" fmla="*/ 8069971 w 11737975"/>
              <a:gd name="connsiteY1522" fmla="*/ 5293926 h 7527097"/>
              <a:gd name="connsiteX1523" fmla="*/ 8077869 w 11737975"/>
              <a:gd name="connsiteY1523" fmla="*/ 5239124 h 7527097"/>
              <a:gd name="connsiteX1524" fmla="*/ 8096548 w 11737975"/>
              <a:gd name="connsiteY1524" fmla="*/ 5201001 h 7527097"/>
              <a:gd name="connsiteX1525" fmla="*/ 8108960 w 11737975"/>
              <a:gd name="connsiteY1525" fmla="*/ 5189737 h 7527097"/>
              <a:gd name="connsiteX1526" fmla="*/ 8113597 w 11737975"/>
              <a:gd name="connsiteY1526" fmla="*/ 5190818 h 7527097"/>
              <a:gd name="connsiteX1527" fmla="*/ 8121372 w 11737975"/>
              <a:gd name="connsiteY1527" fmla="*/ 5178472 h 7527097"/>
              <a:gd name="connsiteX1528" fmla="*/ 8115229 w 11737975"/>
              <a:gd name="connsiteY1528" fmla="*/ 5162877 h 7527097"/>
              <a:gd name="connsiteX1529" fmla="*/ 8396449 w 11737975"/>
              <a:gd name="connsiteY1529" fmla="*/ 5158165 h 7527097"/>
              <a:gd name="connsiteX1530" fmla="*/ 8408331 w 11737975"/>
              <a:gd name="connsiteY1530" fmla="*/ 5191087 h 7527097"/>
              <a:gd name="connsiteX1531" fmla="*/ 8420363 w 11737975"/>
              <a:gd name="connsiteY1531" fmla="*/ 5178821 h 7527097"/>
              <a:gd name="connsiteX1532" fmla="*/ 8428919 w 11737975"/>
              <a:gd name="connsiteY1532" fmla="*/ 5165742 h 7527097"/>
              <a:gd name="connsiteX1533" fmla="*/ 8396449 w 11737975"/>
              <a:gd name="connsiteY1533" fmla="*/ 5158165 h 7527097"/>
              <a:gd name="connsiteX1534" fmla="*/ 8126727 w 11737975"/>
              <a:gd name="connsiteY1534" fmla="*/ 5155513 h 7527097"/>
              <a:gd name="connsiteX1535" fmla="*/ 8119443 w 11737975"/>
              <a:gd name="connsiteY1535" fmla="*/ 5163864 h 7527097"/>
              <a:gd name="connsiteX1536" fmla="*/ 8129564 w 11737975"/>
              <a:gd name="connsiteY1536" fmla="*/ 5166226 h 7527097"/>
              <a:gd name="connsiteX1537" fmla="*/ 8126727 w 11737975"/>
              <a:gd name="connsiteY1537" fmla="*/ 5155513 h 7527097"/>
              <a:gd name="connsiteX1538" fmla="*/ 8344661 w 11737975"/>
              <a:gd name="connsiteY1538" fmla="*/ 5148876 h 7527097"/>
              <a:gd name="connsiteX1539" fmla="*/ 8355537 w 11737975"/>
              <a:gd name="connsiteY1539" fmla="*/ 5165468 h 7527097"/>
              <a:gd name="connsiteX1540" fmla="*/ 8350870 w 11737975"/>
              <a:gd name="connsiteY1540" fmla="*/ 5206535 h 7527097"/>
              <a:gd name="connsiteX1541" fmla="*/ 8369517 w 11737975"/>
              <a:gd name="connsiteY1541" fmla="*/ 5210886 h 7527097"/>
              <a:gd name="connsiteX1542" fmla="*/ 8371653 w 11737975"/>
              <a:gd name="connsiteY1542" fmla="*/ 5209629 h 7527097"/>
              <a:gd name="connsiteX1543" fmla="*/ 8372628 w 11737975"/>
              <a:gd name="connsiteY1543" fmla="*/ 5197559 h 7527097"/>
              <a:gd name="connsiteX1544" fmla="*/ 8367973 w 11737975"/>
              <a:gd name="connsiteY1544" fmla="*/ 5154317 h 7527097"/>
              <a:gd name="connsiteX1545" fmla="*/ 8344661 w 11737975"/>
              <a:gd name="connsiteY1545" fmla="*/ 5148876 h 7527097"/>
              <a:gd name="connsiteX1546" fmla="*/ 8148619 w 11737975"/>
              <a:gd name="connsiteY1546" fmla="*/ 5145545 h 7527097"/>
              <a:gd name="connsiteX1547" fmla="*/ 8145281 w 11737975"/>
              <a:gd name="connsiteY1547" fmla="*/ 5159845 h 7527097"/>
              <a:gd name="connsiteX1548" fmla="*/ 8155227 w 11737975"/>
              <a:gd name="connsiteY1548" fmla="*/ 5155804 h 7527097"/>
              <a:gd name="connsiteX1549" fmla="*/ 8158740 w 11737975"/>
              <a:gd name="connsiteY1549" fmla="*/ 5147908 h 7527097"/>
              <a:gd name="connsiteX1550" fmla="*/ 8148619 w 11737975"/>
              <a:gd name="connsiteY1550" fmla="*/ 5145545 h 7527097"/>
              <a:gd name="connsiteX1551" fmla="*/ 8388516 w 11737975"/>
              <a:gd name="connsiteY1551" fmla="*/ 5131188 h 7527097"/>
              <a:gd name="connsiteX1552" fmla="*/ 8385179 w 11737975"/>
              <a:gd name="connsiteY1552" fmla="*/ 5145486 h 7527097"/>
              <a:gd name="connsiteX1553" fmla="*/ 8390241 w 11737975"/>
              <a:gd name="connsiteY1553" fmla="*/ 5146667 h 7527097"/>
              <a:gd name="connsiteX1554" fmla="*/ 8388516 w 11737975"/>
              <a:gd name="connsiteY1554" fmla="*/ 5131188 h 7527097"/>
              <a:gd name="connsiteX1555" fmla="*/ 7995105 w 11737975"/>
              <a:gd name="connsiteY1555" fmla="*/ 5128316 h 7527097"/>
              <a:gd name="connsiteX1556" fmla="*/ 7993442 w 11737975"/>
              <a:gd name="connsiteY1556" fmla="*/ 5137169 h 7527097"/>
              <a:gd name="connsiteX1557" fmla="*/ 8013642 w 11737975"/>
              <a:gd name="connsiteY1557" fmla="*/ 5155934 h 7527097"/>
              <a:gd name="connsiteX1558" fmla="*/ 7981007 w 11737975"/>
              <a:gd name="connsiteY1558" fmla="*/ 5148317 h 7527097"/>
              <a:gd name="connsiteX1559" fmla="*/ 7984112 w 11737975"/>
              <a:gd name="connsiteY1559" fmla="*/ 5177146 h 7527097"/>
              <a:gd name="connsiteX1560" fmla="*/ 7968574 w 11737975"/>
              <a:gd name="connsiteY1560" fmla="*/ 5159466 h 7527097"/>
              <a:gd name="connsiteX1561" fmla="*/ 7963526 w 11737975"/>
              <a:gd name="connsiteY1561" fmla="*/ 5149506 h 7527097"/>
              <a:gd name="connsiteX1562" fmla="*/ 7963029 w 11737975"/>
              <a:gd name="connsiteY1562" fmla="*/ 5145852 h 7527097"/>
              <a:gd name="connsiteX1563" fmla="*/ 7985108 w 11737975"/>
              <a:gd name="connsiteY1563" fmla="*/ 5134422 h 7527097"/>
              <a:gd name="connsiteX1564" fmla="*/ 2993515 w 11737975"/>
              <a:gd name="connsiteY1564" fmla="*/ 5128026 h 7527097"/>
              <a:gd name="connsiteX1565" fmla="*/ 2986154 w 11737975"/>
              <a:gd name="connsiteY1565" fmla="*/ 5135083 h 7527097"/>
              <a:gd name="connsiteX1566" fmla="*/ 2995278 w 11737975"/>
              <a:gd name="connsiteY1566" fmla="*/ 5141490 h 7527097"/>
              <a:gd name="connsiteX1567" fmla="*/ 2995858 w 11737975"/>
              <a:gd name="connsiteY1567" fmla="*/ 5132864 h 7527097"/>
              <a:gd name="connsiteX1568" fmla="*/ 2993515 w 11737975"/>
              <a:gd name="connsiteY1568" fmla="*/ 5128026 h 7527097"/>
              <a:gd name="connsiteX1569" fmla="*/ 8419967 w 11737975"/>
              <a:gd name="connsiteY1569" fmla="*/ 5123455 h 7527097"/>
              <a:gd name="connsiteX1570" fmla="*/ 8420019 w 11737975"/>
              <a:gd name="connsiteY1570" fmla="*/ 5146080 h 7527097"/>
              <a:gd name="connsiteX1571" fmla="*/ 8422557 w 11737975"/>
              <a:gd name="connsiteY1571" fmla="*/ 5144578 h 7527097"/>
              <a:gd name="connsiteX1572" fmla="*/ 8425995 w 11737975"/>
              <a:gd name="connsiteY1572" fmla="*/ 5138260 h 7527097"/>
              <a:gd name="connsiteX1573" fmla="*/ 8428960 w 11737975"/>
              <a:gd name="connsiteY1573" fmla="*/ 5125554 h 7527097"/>
              <a:gd name="connsiteX1574" fmla="*/ 8419967 w 11737975"/>
              <a:gd name="connsiteY1574" fmla="*/ 5123455 h 7527097"/>
              <a:gd name="connsiteX1575" fmla="*/ 3012717 w 11737975"/>
              <a:gd name="connsiteY1575" fmla="*/ 5116269 h 7527097"/>
              <a:gd name="connsiteX1576" fmla="*/ 3007868 w 11737975"/>
              <a:gd name="connsiteY1576" fmla="*/ 5117378 h 7527097"/>
              <a:gd name="connsiteX1577" fmla="*/ 3006411 w 11737975"/>
              <a:gd name="connsiteY1577" fmla="*/ 5122170 h 7527097"/>
              <a:gd name="connsiteX1578" fmla="*/ 3010774 w 11737975"/>
              <a:gd name="connsiteY1578" fmla="*/ 5130089 h 7527097"/>
              <a:gd name="connsiteX1579" fmla="*/ 3015626 w 11737975"/>
              <a:gd name="connsiteY1579" fmla="*/ 5128978 h 7527097"/>
              <a:gd name="connsiteX1580" fmla="*/ 3017082 w 11737975"/>
              <a:gd name="connsiteY1580" fmla="*/ 5124187 h 7527097"/>
              <a:gd name="connsiteX1581" fmla="*/ 3012717 w 11737975"/>
              <a:gd name="connsiteY1581" fmla="*/ 5116269 h 7527097"/>
              <a:gd name="connsiteX1582" fmla="*/ 3019356 w 11737975"/>
              <a:gd name="connsiteY1582" fmla="*/ 5107916 h 7527097"/>
              <a:gd name="connsiteX1583" fmla="*/ 3023892 w 11737975"/>
              <a:gd name="connsiteY1583" fmla="*/ 5119971 h 7527097"/>
              <a:gd name="connsiteX1584" fmla="*/ 3021369 w 11737975"/>
              <a:gd name="connsiteY1584" fmla="*/ 5118812 h 7527097"/>
              <a:gd name="connsiteX1585" fmla="*/ 3019001 w 11737975"/>
              <a:gd name="connsiteY1585" fmla="*/ 5116683 h 7527097"/>
              <a:gd name="connsiteX1586" fmla="*/ 3020735 w 11737975"/>
              <a:gd name="connsiteY1586" fmla="*/ 5118522 h 7527097"/>
              <a:gd name="connsiteX1587" fmla="*/ 3021369 w 11737975"/>
              <a:gd name="connsiteY1587" fmla="*/ 5118812 h 7527097"/>
              <a:gd name="connsiteX1588" fmla="*/ 3021437 w 11737975"/>
              <a:gd name="connsiteY1588" fmla="*/ 5118872 h 7527097"/>
              <a:gd name="connsiteX1589" fmla="*/ 3026330 w 11737975"/>
              <a:gd name="connsiteY1589" fmla="*/ 5121329 h 7527097"/>
              <a:gd name="connsiteX1590" fmla="*/ 3025442 w 11737975"/>
              <a:gd name="connsiteY1590" fmla="*/ 5117445 h 7527097"/>
              <a:gd name="connsiteX1591" fmla="*/ 3029259 w 11737975"/>
              <a:gd name="connsiteY1591" fmla="*/ 5112484 h 7527097"/>
              <a:gd name="connsiteX1592" fmla="*/ 3026018 w 11737975"/>
              <a:gd name="connsiteY1592" fmla="*/ 5109141 h 7527097"/>
              <a:gd name="connsiteX1593" fmla="*/ 3023665 w 11737975"/>
              <a:gd name="connsiteY1593" fmla="*/ 5109678 h 7527097"/>
              <a:gd name="connsiteX1594" fmla="*/ 3021312 w 11737975"/>
              <a:gd name="connsiteY1594" fmla="*/ 5110216 h 7527097"/>
              <a:gd name="connsiteX1595" fmla="*/ 3019356 w 11737975"/>
              <a:gd name="connsiteY1595" fmla="*/ 5107916 h 7527097"/>
              <a:gd name="connsiteX1596" fmla="*/ 8467439 w 11737975"/>
              <a:gd name="connsiteY1596" fmla="*/ 5107272 h 7527097"/>
              <a:gd name="connsiteX1597" fmla="*/ 8472101 w 11737975"/>
              <a:gd name="connsiteY1597" fmla="*/ 5108360 h 7527097"/>
              <a:gd name="connsiteX1598" fmla="*/ 8468093 w 11737975"/>
              <a:gd name="connsiteY1598" fmla="*/ 5113354 h 7527097"/>
              <a:gd name="connsiteX1599" fmla="*/ 8467017 w 11737975"/>
              <a:gd name="connsiteY1599" fmla="*/ 5112528 h 7527097"/>
              <a:gd name="connsiteX1600" fmla="*/ 7575182 w 11737975"/>
              <a:gd name="connsiteY1600" fmla="*/ 5090763 h 7527097"/>
              <a:gd name="connsiteX1601" fmla="*/ 7578647 w 11737975"/>
              <a:gd name="connsiteY1601" fmla="*/ 5091945 h 7527097"/>
              <a:gd name="connsiteX1602" fmla="*/ 7614739 w 11737975"/>
              <a:gd name="connsiteY1602" fmla="*/ 5100948 h 7527097"/>
              <a:gd name="connsiteX1603" fmla="*/ 7622297 w 11737975"/>
              <a:gd name="connsiteY1603" fmla="*/ 5103110 h 7527097"/>
              <a:gd name="connsiteX1604" fmla="*/ 7618913 w 11737975"/>
              <a:gd name="connsiteY1604" fmla="*/ 5120016 h 7527097"/>
              <a:gd name="connsiteX1605" fmla="*/ 7628239 w 11737975"/>
              <a:gd name="connsiteY1605" fmla="*/ 5122192 h 7527097"/>
              <a:gd name="connsiteX1606" fmla="*/ 7620466 w 11737975"/>
              <a:gd name="connsiteY1606" fmla="*/ 5134430 h 7527097"/>
              <a:gd name="connsiteX1607" fmla="*/ 7604928 w 11737975"/>
              <a:gd name="connsiteY1607" fmla="*/ 5116753 h 7527097"/>
              <a:gd name="connsiteX1608" fmla="*/ 7598715 w 11737975"/>
              <a:gd name="connsiteY1608" fmla="*/ 5101247 h 7527097"/>
              <a:gd name="connsiteX1609" fmla="*/ 7578124 w 11737975"/>
              <a:gd name="connsiteY1609" fmla="*/ 5094687 h 7527097"/>
              <a:gd name="connsiteX1610" fmla="*/ 8337805 w 11737975"/>
              <a:gd name="connsiteY1610" fmla="*/ 5074130 h 7527097"/>
              <a:gd name="connsiteX1611" fmla="*/ 8334469 w 11737975"/>
              <a:gd name="connsiteY1611" fmla="*/ 5088425 h 7527097"/>
              <a:gd name="connsiteX1612" fmla="*/ 8335349 w 11737975"/>
              <a:gd name="connsiteY1612" fmla="*/ 5103706 h 7527097"/>
              <a:gd name="connsiteX1613" fmla="*/ 8337805 w 11737975"/>
              <a:gd name="connsiteY1613" fmla="*/ 5074130 h 7527097"/>
              <a:gd name="connsiteX1614" fmla="*/ 7463515 w 11737975"/>
              <a:gd name="connsiteY1614" fmla="*/ 5069693 h 7527097"/>
              <a:gd name="connsiteX1615" fmla="*/ 7465128 w 11737975"/>
              <a:gd name="connsiteY1615" fmla="*/ 5071340 h 7527097"/>
              <a:gd name="connsiteX1616" fmla="*/ 7455743 w 11737975"/>
              <a:gd name="connsiteY1616" fmla="*/ 5081934 h 7527097"/>
              <a:gd name="connsiteX1617" fmla="*/ 7463515 w 11737975"/>
              <a:gd name="connsiteY1617" fmla="*/ 5069693 h 7527097"/>
              <a:gd name="connsiteX1618" fmla="*/ 7484920 w 11737975"/>
              <a:gd name="connsiteY1618" fmla="*/ 5060960 h 7527097"/>
              <a:gd name="connsiteX1619" fmla="*/ 7489366 w 11737975"/>
              <a:gd name="connsiteY1619" fmla="*/ 5061862 h 7527097"/>
              <a:gd name="connsiteX1620" fmla="*/ 7489955 w 11737975"/>
              <a:gd name="connsiteY1620" fmla="*/ 5061992 h 7527097"/>
              <a:gd name="connsiteX1621" fmla="*/ 7491295 w 11737975"/>
              <a:gd name="connsiteY1621" fmla="*/ 5074421 h 7527097"/>
              <a:gd name="connsiteX1622" fmla="*/ 7491490 w 11737975"/>
              <a:gd name="connsiteY1622" fmla="*/ 5076221 h 7527097"/>
              <a:gd name="connsiteX1623" fmla="*/ 7476917 w 11737975"/>
              <a:gd name="connsiteY1623" fmla="*/ 5083362 h 7527097"/>
              <a:gd name="connsiteX1624" fmla="*/ 7465128 w 11737975"/>
              <a:gd name="connsiteY1624" fmla="*/ 5071340 h 7527097"/>
              <a:gd name="connsiteX1625" fmla="*/ 7469926 w 11737975"/>
              <a:gd name="connsiteY1625" fmla="*/ 5065919 h 7527097"/>
              <a:gd name="connsiteX1626" fmla="*/ 7478257 w 11737975"/>
              <a:gd name="connsiteY1626" fmla="*/ 5065448 h 7527097"/>
              <a:gd name="connsiteX1627" fmla="*/ 7361963 w 11737975"/>
              <a:gd name="connsiteY1627" fmla="*/ 5055152 h 7527097"/>
              <a:gd name="connsiteX1628" fmla="*/ 7362502 w 11737975"/>
              <a:gd name="connsiteY1628" fmla="*/ 5060170 h 7527097"/>
              <a:gd name="connsiteX1629" fmla="*/ 7364054 w 11737975"/>
              <a:gd name="connsiteY1629" fmla="*/ 5074585 h 7527097"/>
              <a:gd name="connsiteX1630" fmla="*/ 7361335 w 11737975"/>
              <a:gd name="connsiteY1630" fmla="*/ 5075706 h 7527097"/>
              <a:gd name="connsiteX1631" fmla="*/ 7359939 w 11737975"/>
              <a:gd name="connsiteY1631" fmla="*/ 5078779 h 7527097"/>
              <a:gd name="connsiteX1632" fmla="*/ 7358985 w 11737975"/>
              <a:gd name="connsiteY1632" fmla="*/ 5078699 h 7527097"/>
              <a:gd name="connsiteX1633" fmla="*/ 7355131 w 11737975"/>
              <a:gd name="connsiteY1633" fmla="*/ 5076133 h 7527097"/>
              <a:gd name="connsiteX1634" fmla="*/ 7355127 w 11737975"/>
              <a:gd name="connsiteY1634" fmla="*/ 5076089 h 7527097"/>
              <a:gd name="connsiteX1635" fmla="*/ 7356165 w 11737975"/>
              <a:gd name="connsiteY1635" fmla="*/ 5073824 h 7527097"/>
              <a:gd name="connsiteX1636" fmla="*/ 7351943 w 11737975"/>
              <a:gd name="connsiteY1636" fmla="*/ 5070110 h 7527097"/>
              <a:gd name="connsiteX1637" fmla="*/ 7350357 w 11737975"/>
              <a:gd name="connsiteY1637" fmla="*/ 5067106 h 7527097"/>
              <a:gd name="connsiteX1638" fmla="*/ 7348353 w 11737975"/>
              <a:gd name="connsiteY1638" fmla="*/ 5063307 h 7527097"/>
              <a:gd name="connsiteX1639" fmla="*/ 8516409 w 11737975"/>
              <a:gd name="connsiteY1639" fmla="*/ 5054416 h 7527097"/>
              <a:gd name="connsiteX1640" fmla="*/ 8512523 w 11737975"/>
              <a:gd name="connsiteY1640" fmla="*/ 5059632 h 7527097"/>
              <a:gd name="connsiteX1641" fmla="*/ 8508025 w 11737975"/>
              <a:gd name="connsiteY1641" fmla="*/ 5058583 h 7527097"/>
              <a:gd name="connsiteX1642" fmla="*/ 8503527 w 11737975"/>
              <a:gd name="connsiteY1642" fmla="*/ 5057533 h 7527097"/>
              <a:gd name="connsiteX1643" fmla="*/ 8494993 w 11737975"/>
              <a:gd name="connsiteY1643" fmla="*/ 5057426 h 7527097"/>
              <a:gd name="connsiteX1644" fmla="*/ 8490914 w 11737975"/>
              <a:gd name="connsiteY1644" fmla="*/ 5069665 h 7527097"/>
              <a:gd name="connsiteX1645" fmla="*/ 8503527 w 11737975"/>
              <a:gd name="connsiteY1645" fmla="*/ 5057533 h 7527097"/>
              <a:gd name="connsiteX1646" fmla="*/ 8509187 w 11737975"/>
              <a:gd name="connsiteY1646" fmla="*/ 5073930 h 7527097"/>
              <a:gd name="connsiteX1647" fmla="*/ 8516409 w 11737975"/>
              <a:gd name="connsiteY1647" fmla="*/ 5054416 h 7527097"/>
              <a:gd name="connsiteX1648" fmla="*/ 8479877 w 11737975"/>
              <a:gd name="connsiteY1648" fmla="*/ 5036940 h 7527097"/>
              <a:gd name="connsiteX1649" fmla="*/ 8458024 w 11737975"/>
              <a:gd name="connsiteY1649" fmla="*/ 5061989 h 7527097"/>
              <a:gd name="connsiteX1650" fmla="*/ 8463083 w 11737975"/>
              <a:gd name="connsiteY1650" fmla="*/ 5063170 h 7527097"/>
              <a:gd name="connsiteX1651" fmla="*/ 8467375 w 11737975"/>
              <a:gd name="connsiteY1651" fmla="*/ 5061580 h 7527097"/>
              <a:gd name="connsiteX1652" fmla="*/ 8479877 w 11737975"/>
              <a:gd name="connsiteY1652" fmla="*/ 5036940 h 7527097"/>
              <a:gd name="connsiteX1653" fmla="*/ 3135111 w 11737975"/>
              <a:gd name="connsiteY1653" fmla="*/ 5035475 h 7527097"/>
              <a:gd name="connsiteX1654" fmla="*/ 3057289 w 11737975"/>
              <a:gd name="connsiteY1654" fmla="*/ 5098016 h 7527097"/>
              <a:gd name="connsiteX1655" fmla="*/ 3086911 w 11737975"/>
              <a:gd name="connsiteY1655" fmla="*/ 5115645 h 7527097"/>
              <a:gd name="connsiteX1656" fmla="*/ 3101947 w 11737975"/>
              <a:gd name="connsiteY1656" fmla="*/ 5091871 h 7527097"/>
              <a:gd name="connsiteX1657" fmla="*/ 3139532 w 11737975"/>
              <a:gd name="connsiteY1657" fmla="*/ 5054802 h 7527097"/>
              <a:gd name="connsiteX1658" fmla="*/ 3135111 w 11737975"/>
              <a:gd name="connsiteY1658" fmla="*/ 5035475 h 7527097"/>
              <a:gd name="connsiteX1659" fmla="*/ 8568819 w 11737975"/>
              <a:gd name="connsiteY1659" fmla="*/ 4987349 h 7527097"/>
              <a:gd name="connsiteX1660" fmla="*/ 8557507 w 11737975"/>
              <a:gd name="connsiteY1660" fmla="*/ 5014859 h 7527097"/>
              <a:gd name="connsiteX1661" fmla="*/ 8566783 w 11737975"/>
              <a:gd name="connsiteY1661" fmla="*/ 5017025 h 7527097"/>
              <a:gd name="connsiteX1662" fmla="*/ 8573456 w 11737975"/>
              <a:gd name="connsiteY1662" fmla="*/ 4988432 h 7527097"/>
              <a:gd name="connsiteX1663" fmla="*/ 8568819 w 11737975"/>
              <a:gd name="connsiteY1663" fmla="*/ 4987349 h 7527097"/>
              <a:gd name="connsiteX1664" fmla="*/ 8739487 w 11737975"/>
              <a:gd name="connsiteY1664" fmla="*/ 4568560 h 7527097"/>
              <a:gd name="connsiteX1665" fmla="*/ 8733841 w 11737975"/>
              <a:gd name="connsiteY1665" fmla="*/ 4571097 h 7527097"/>
              <a:gd name="connsiteX1666" fmla="*/ 8729538 w 11737975"/>
              <a:gd name="connsiteY1666" fmla="*/ 4576428 h 7527097"/>
              <a:gd name="connsiteX1667" fmla="*/ 8732959 w 11737975"/>
              <a:gd name="connsiteY1667" fmla="*/ 4579978 h 7527097"/>
              <a:gd name="connsiteX1668" fmla="*/ 8738607 w 11737975"/>
              <a:gd name="connsiteY1668" fmla="*/ 4577438 h 7527097"/>
              <a:gd name="connsiteX1669" fmla="*/ 8742911 w 11737975"/>
              <a:gd name="connsiteY1669" fmla="*/ 4572109 h 7527097"/>
              <a:gd name="connsiteX1670" fmla="*/ 8739487 w 11737975"/>
              <a:gd name="connsiteY1670" fmla="*/ 4568560 h 7527097"/>
              <a:gd name="connsiteX1671" fmla="*/ 8718195 w 11737975"/>
              <a:gd name="connsiteY1671" fmla="*/ 4550235 h 7527097"/>
              <a:gd name="connsiteX1672" fmla="*/ 8707708 w 11737975"/>
              <a:gd name="connsiteY1672" fmla="*/ 4553107 h 7527097"/>
              <a:gd name="connsiteX1673" fmla="*/ 8697222 w 11737975"/>
              <a:gd name="connsiteY1673" fmla="*/ 4555977 h 7527097"/>
              <a:gd name="connsiteX1674" fmla="*/ 8694421 w 11737975"/>
              <a:gd name="connsiteY1674" fmla="*/ 4557185 h 7527097"/>
              <a:gd name="connsiteX1675" fmla="*/ 8695785 w 11737975"/>
              <a:gd name="connsiteY1675" fmla="*/ 4559916 h 7527097"/>
              <a:gd name="connsiteX1676" fmla="*/ 8708353 w 11737975"/>
              <a:gd name="connsiteY1676" fmla="*/ 4557805 h 7527097"/>
              <a:gd name="connsiteX1677" fmla="*/ 8718839 w 11737975"/>
              <a:gd name="connsiteY1677" fmla="*/ 4554936 h 7527097"/>
              <a:gd name="connsiteX1678" fmla="*/ 8719558 w 11737975"/>
              <a:gd name="connsiteY1678" fmla="*/ 4552966 h 7527097"/>
              <a:gd name="connsiteX1679" fmla="*/ 8720275 w 11737975"/>
              <a:gd name="connsiteY1679" fmla="*/ 4550996 h 7527097"/>
              <a:gd name="connsiteX1680" fmla="*/ 8718195 w 11737975"/>
              <a:gd name="connsiteY1680" fmla="*/ 4550235 h 7527097"/>
              <a:gd name="connsiteX1681" fmla="*/ 4287174 w 11737975"/>
              <a:gd name="connsiteY1681" fmla="*/ 4494086 h 7527097"/>
              <a:gd name="connsiteX1682" fmla="*/ 4288063 w 11737975"/>
              <a:gd name="connsiteY1682" fmla="*/ 4497969 h 7527097"/>
              <a:gd name="connsiteX1683" fmla="*/ 4289413 w 11737975"/>
              <a:gd name="connsiteY1683" fmla="*/ 4526270 h 7527097"/>
              <a:gd name="connsiteX1684" fmla="*/ 4269702 w 11737975"/>
              <a:gd name="connsiteY1684" fmla="*/ 4518516 h 7527097"/>
              <a:gd name="connsiteX1685" fmla="*/ 4275459 w 11737975"/>
              <a:gd name="connsiteY1685" fmla="*/ 4521286 h 7527097"/>
              <a:gd name="connsiteX1686" fmla="*/ 4284311 w 11737975"/>
              <a:gd name="connsiteY1686" fmla="*/ 4515175 h 7527097"/>
              <a:gd name="connsiteX1687" fmla="*/ 4277436 w 11737975"/>
              <a:gd name="connsiteY1687" fmla="*/ 4496313 h 7527097"/>
              <a:gd name="connsiteX1688" fmla="*/ 4287174 w 11737975"/>
              <a:gd name="connsiteY1688" fmla="*/ 4494086 h 7527097"/>
              <a:gd name="connsiteX1689" fmla="*/ 8801733 w 11737975"/>
              <a:gd name="connsiteY1689" fmla="*/ 4460580 h 7527097"/>
              <a:gd name="connsiteX1690" fmla="*/ 8791853 w 11737975"/>
              <a:gd name="connsiteY1690" fmla="*/ 4468022 h 7527097"/>
              <a:gd name="connsiteX1691" fmla="*/ 8809311 w 11737975"/>
              <a:gd name="connsiteY1691" fmla="*/ 4498702 h 7527097"/>
              <a:gd name="connsiteX1692" fmla="*/ 8810551 w 11737975"/>
              <a:gd name="connsiteY1692" fmla="*/ 4475676 h 7527097"/>
              <a:gd name="connsiteX1693" fmla="*/ 8801733 w 11737975"/>
              <a:gd name="connsiteY1693" fmla="*/ 4460580 h 7527097"/>
              <a:gd name="connsiteX1694" fmla="*/ 4510539 w 11737975"/>
              <a:gd name="connsiteY1694" fmla="*/ 4394695 h 7527097"/>
              <a:gd name="connsiteX1695" fmla="*/ 4503930 w 11737975"/>
              <a:gd name="connsiteY1695" fmla="*/ 4400294 h 7527097"/>
              <a:gd name="connsiteX1696" fmla="*/ 4509095 w 11737975"/>
              <a:gd name="connsiteY1696" fmla="*/ 4411374 h 7527097"/>
              <a:gd name="connsiteX1697" fmla="*/ 4515705 w 11737975"/>
              <a:gd name="connsiteY1697" fmla="*/ 4405774 h 7527097"/>
              <a:gd name="connsiteX1698" fmla="*/ 4510539 w 11737975"/>
              <a:gd name="connsiteY1698" fmla="*/ 4394695 h 7527097"/>
              <a:gd name="connsiteX1699" fmla="*/ 4643978 w 11737975"/>
              <a:gd name="connsiteY1699" fmla="*/ 4383493 h 7527097"/>
              <a:gd name="connsiteX1700" fmla="*/ 4642300 w 11737975"/>
              <a:gd name="connsiteY1700" fmla="*/ 4388333 h 7527097"/>
              <a:gd name="connsiteX1701" fmla="*/ 4643270 w 11737975"/>
              <a:gd name="connsiteY1701" fmla="*/ 4392572 h 7527097"/>
              <a:gd name="connsiteX1702" fmla="*/ 4645343 w 11737975"/>
              <a:gd name="connsiteY1702" fmla="*/ 4390983 h 7527097"/>
              <a:gd name="connsiteX1703" fmla="*/ 4643978 w 11737975"/>
              <a:gd name="connsiteY1703" fmla="*/ 4383493 h 7527097"/>
              <a:gd name="connsiteX1704" fmla="*/ 4624866 w 11737975"/>
              <a:gd name="connsiteY1704" fmla="*/ 4380434 h 7527097"/>
              <a:gd name="connsiteX1705" fmla="*/ 4618245 w 11737975"/>
              <a:gd name="connsiteY1705" fmla="*/ 4385982 h 7527097"/>
              <a:gd name="connsiteX1706" fmla="*/ 4630128 w 11737975"/>
              <a:gd name="connsiteY1706" fmla="*/ 4403433 h 7527097"/>
              <a:gd name="connsiteX1707" fmla="*/ 4624866 w 11737975"/>
              <a:gd name="connsiteY1707" fmla="*/ 4380434 h 7527097"/>
              <a:gd name="connsiteX1708" fmla="*/ 4505124 w 11737975"/>
              <a:gd name="connsiteY1708" fmla="*/ 4379065 h 7527097"/>
              <a:gd name="connsiteX1709" fmla="*/ 4502006 w 11737975"/>
              <a:gd name="connsiteY1709" fmla="*/ 4379704 h 7527097"/>
              <a:gd name="connsiteX1710" fmla="*/ 4503815 w 11737975"/>
              <a:gd name="connsiteY1710" fmla="*/ 4387612 h 7527097"/>
              <a:gd name="connsiteX1711" fmla="*/ 4506141 w 11737975"/>
              <a:gd name="connsiteY1711" fmla="*/ 4386366 h 7527097"/>
              <a:gd name="connsiteX1712" fmla="*/ 4505124 w 11737975"/>
              <a:gd name="connsiteY1712" fmla="*/ 4379065 h 7527097"/>
              <a:gd name="connsiteX1713" fmla="*/ 4669325 w 11737975"/>
              <a:gd name="connsiteY1713" fmla="*/ 4329642 h 7527097"/>
              <a:gd name="connsiteX1714" fmla="*/ 4644899 w 11737975"/>
              <a:gd name="connsiteY1714" fmla="*/ 4355046 h 7527097"/>
              <a:gd name="connsiteX1715" fmla="*/ 4663981 w 11737975"/>
              <a:gd name="connsiteY1715" fmla="*/ 4358606 h 7527097"/>
              <a:gd name="connsiteX1716" fmla="*/ 4676888 w 11737975"/>
              <a:gd name="connsiteY1716" fmla="*/ 4351690 h 7527097"/>
              <a:gd name="connsiteX1717" fmla="*/ 4669325 w 11737975"/>
              <a:gd name="connsiteY1717" fmla="*/ 4329642 h 7527097"/>
              <a:gd name="connsiteX1718" fmla="*/ 4896575 w 11737975"/>
              <a:gd name="connsiteY1718" fmla="*/ 4325714 h 7527097"/>
              <a:gd name="connsiteX1719" fmla="*/ 4891869 w 11737975"/>
              <a:gd name="connsiteY1719" fmla="*/ 4326790 h 7527097"/>
              <a:gd name="connsiteX1720" fmla="*/ 4893645 w 11737975"/>
              <a:gd name="connsiteY1720" fmla="*/ 4334558 h 7527097"/>
              <a:gd name="connsiteX1721" fmla="*/ 4896960 w 11737975"/>
              <a:gd name="connsiteY1721" fmla="*/ 4336864 h 7527097"/>
              <a:gd name="connsiteX1722" fmla="*/ 4900702 w 11737975"/>
              <a:gd name="connsiteY1722" fmla="*/ 4332943 h 7527097"/>
              <a:gd name="connsiteX1723" fmla="*/ 4896575 w 11737975"/>
              <a:gd name="connsiteY1723" fmla="*/ 4325714 h 7527097"/>
              <a:gd name="connsiteX1724" fmla="*/ 4716404 w 11737975"/>
              <a:gd name="connsiteY1724" fmla="*/ 4317159 h 7527097"/>
              <a:gd name="connsiteX1725" fmla="*/ 4702978 w 11737975"/>
              <a:gd name="connsiteY1725" fmla="*/ 4317651 h 7527097"/>
              <a:gd name="connsiteX1726" fmla="*/ 4705912 w 11737975"/>
              <a:gd name="connsiteY1726" fmla="*/ 4341750 h 7527097"/>
              <a:gd name="connsiteX1727" fmla="*/ 4711932 w 11737975"/>
              <a:gd name="connsiteY1727" fmla="*/ 4341468 h 7527097"/>
              <a:gd name="connsiteX1728" fmla="*/ 4722168 w 11737975"/>
              <a:gd name="connsiteY1728" fmla="*/ 4333902 h 7527097"/>
              <a:gd name="connsiteX1729" fmla="*/ 4716404 w 11737975"/>
              <a:gd name="connsiteY1729" fmla="*/ 4317159 h 7527097"/>
              <a:gd name="connsiteX1730" fmla="*/ 4978505 w 11737975"/>
              <a:gd name="connsiteY1730" fmla="*/ 4274837 h 7527097"/>
              <a:gd name="connsiteX1731" fmla="*/ 4974745 w 11737975"/>
              <a:gd name="connsiteY1731" fmla="*/ 4275139 h 7527097"/>
              <a:gd name="connsiteX1732" fmla="*/ 4977610 w 11737975"/>
              <a:gd name="connsiteY1732" fmla="*/ 4280056 h 7527097"/>
              <a:gd name="connsiteX1733" fmla="*/ 4981006 w 11737975"/>
              <a:gd name="connsiteY1733" fmla="*/ 4278165 h 7527097"/>
              <a:gd name="connsiteX1734" fmla="*/ 4978505 w 11737975"/>
              <a:gd name="connsiteY1734" fmla="*/ 4274837 h 7527097"/>
              <a:gd name="connsiteX1735" fmla="*/ 4946726 w 11737975"/>
              <a:gd name="connsiteY1735" fmla="*/ 4262227 h 7527097"/>
              <a:gd name="connsiteX1736" fmla="*/ 4939648 w 11737975"/>
              <a:gd name="connsiteY1736" fmla="*/ 4267810 h 7527097"/>
              <a:gd name="connsiteX1737" fmla="*/ 4949312 w 11737975"/>
              <a:gd name="connsiteY1737" fmla="*/ 4273525 h 7527097"/>
              <a:gd name="connsiteX1738" fmla="*/ 4948449 w 11737975"/>
              <a:gd name="connsiteY1738" fmla="*/ 4269760 h 7527097"/>
              <a:gd name="connsiteX1739" fmla="*/ 4946726 w 11737975"/>
              <a:gd name="connsiteY1739" fmla="*/ 4262227 h 7527097"/>
              <a:gd name="connsiteX1740" fmla="*/ 5368469 w 11737975"/>
              <a:gd name="connsiteY1740" fmla="*/ 4259616 h 7527097"/>
              <a:gd name="connsiteX1741" fmla="*/ 5357840 w 11737975"/>
              <a:gd name="connsiteY1741" fmla="*/ 4269745 h 7527097"/>
              <a:gd name="connsiteX1742" fmla="*/ 5367306 w 11737975"/>
              <a:gd name="connsiteY1742" fmla="*/ 4272318 h 7527097"/>
              <a:gd name="connsiteX1743" fmla="*/ 5372837 w 11737975"/>
              <a:gd name="connsiteY1743" fmla="*/ 4266315 h 7527097"/>
              <a:gd name="connsiteX1744" fmla="*/ 5368469 w 11737975"/>
              <a:gd name="connsiteY1744" fmla="*/ 4259616 h 7527097"/>
              <a:gd name="connsiteX1745" fmla="*/ 5063405 w 11737975"/>
              <a:gd name="connsiteY1745" fmla="*/ 4247429 h 7527097"/>
              <a:gd name="connsiteX1746" fmla="*/ 5058701 w 11737975"/>
              <a:gd name="connsiteY1746" fmla="*/ 4248504 h 7527097"/>
              <a:gd name="connsiteX1747" fmla="*/ 5062669 w 11737975"/>
              <a:gd name="connsiteY1747" fmla="*/ 4255028 h 7527097"/>
              <a:gd name="connsiteX1748" fmla="*/ 5066565 w 11737975"/>
              <a:gd name="connsiteY1748" fmla="*/ 4250420 h 7527097"/>
              <a:gd name="connsiteX1749" fmla="*/ 5063405 w 11737975"/>
              <a:gd name="connsiteY1749" fmla="*/ 4247429 h 7527097"/>
              <a:gd name="connsiteX1750" fmla="*/ 5140032 w 11737975"/>
              <a:gd name="connsiteY1750" fmla="*/ 4246249 h 7527097"/>
              <a:gd name="connsiteX1751" fmla="*/ 5129258 w 11737975"/>
              <a:gd name="connsiteY1751" fmla="*/ 4256639 h 7527097"/>
              <a:gd name="connsiteX1752" fmla="*/ 5135205 w 11737975"/>
              <a:gd name="connsiteY1752" fmla="*/ 4271132 h 7527097"/>
              <a:gd name="connsiteX1753" fmla="*/ 5145978 w 11737975"/>
              <a:gd name="connsiteY1753" fmla="*/ 4260741 h 7527097"/>
              <a:gd name="connsiteX1754" fmla="*/ 5140032 w 11737975"/>
              <a:gd name="connsiteY1754" fmla="*/ 4246249 h 7527097"/>
              <a:gd name="connsiteX1755" fmla="*/ 5247696 w 11737975"/>
              <a:gd name="connsiteY1755" fmla="*/ 4245130 h 7527097"/>
              <a:gd name="connsiteX1756" fmla="*/ 5238759 w 11737975"/>
              <a:gd name="connsiteY1756" fmla="*/ 4252399 h 7527097"/>
              <a:gd name="connsiteX1757" fmla="*/ 5252681 w 11737975"/>
              <a:gd name="connsiteY1757" fmla="*/ 4263728 h 7527097"/>
              <a:gd name="connsiteX1758" fmla="*/ 5255373 w 11737975"/>
              <a:gd name="connsiteY1758" fmla="*/ 4256855 h 7527097"/>
              <a:gd name="connsiteX1759" fmla="*/ 5260314 w 11737975"/>
              <a:gd name="connsiteY1759" fmla="*/ 4255725 h 7527097"/>
              <a:gd name="connsiteX1760" fmla="*/ 5262785 w 11737975"/>
              <a:gd name="connsiteY1760" fmla="*/ 4255158 h 7527097"/>
              <a:gd name="connsiteX1761" fmla="*/ 5264497 w 11737975"/>
              <a:gd name="connsiteY1761" fmla="*/ 4252703 h 7527097"/>
              <a:gd name="connsiteX1762" fmla="*/ 5264356 w 11737975"/>
              <a:gd name="connsiteY1762" fmla="*/ 4250671 h 7527097"/>
              <a:gd name="connsiteX1763" fmla="*/ 5260988 w 11737975"/>
              <a:gd name="connsiteY1763" fmla="*/ 4247315 h 7527097"/>
              <a:gd name="connsiteX1764" fmla="*/ 5258519 w 11737975"/>
              <a:gd name="connsiteY1764" fmla="*/ 4247879 h 7527097"/>
              <a:gd name="connsiteX1765" fmla="*/ 5256050 w 11737975"/>
              <a:gd name="connsiteY1765" fmla="*/ 4248444 h 7527097"/>
              <a:gd name="connsiteX1766" fmla="*/ 5251110 w 11737975"/>
              <a:gd name="connsiteY1766" fmla="*/ 4249572 h 7527097"/>
              <a:gd name="connsiteX1767" fmla="*/ 5247696 w 11737975"/>
              <a:gd name="connsiteY1767" fmla="*/ 4245130 h 7527097"/>
              <a:gd name="connsiteX1768" fmla="*/ 5102897 w 11737975"/>
              <a:gd name="connsiteY1768" fmla="*/ 4242854 h 7527097"/>
              <a:gd name="connsiteX1769" fmla="*/ 5109114 w 11737975"/>
              <a:gd name="connsiteY1769" fmla="*/ 4270039 h 7527097"/>
              <a:gd name="connsiteX1770" fmla="*/ 5114471 w 11737975"/>
              <a:gd name="connsiteY1770" fmla="*/ 4266070 h 7527097"/>
              <a:gd name="connsiteX1771" fmla="*/ 5102897 w 11737975"/>
              <a:gd name="connsiteY1771" fmla="*/ 4242854 h 7527097"/>
              <a:gd name="connsiteX1772" fmla="*/ 5072141 w 11737975"/>
              <a:gd name="connsiteY1772" fmla="*/ 4240971 h 7527097"/>
              <a:gd name="connsiteX1773" fmla="*/ 5075278 w 11737975"/>
              <a:gd name="connsiteY1773" fmla="*/ 4265519 h 7527097"/>
              <a:gd name="connsiteX1774" fmla="*/ 5078137 w 11737975"/>
              <a:gd name="connsiteY1774" fmla="*/ 4259074 h 7527097"/>
              <a:gd name="connsiteX1775" fmla="*/ 5075408 w 11737975"/>
              <a:gd name="connsiteY1775" fmla="*/ 4244434 h 7527097"/>
              <a:gd name="connsiteX1776" fmla="*/ 5072141 w 11737975"/>
              <a:gd name="connsiteY1776" fmla="*/ 4240971 h 7527097"/>
              <a:gd name="connsiteX1777" fmla="*/ 5348274 w 11737975"/>
              <a:gd name="connsiteY1777" fmla="*/ 4238744 h 7527097"/>
              <a:gd name="connsiteX1778" fmla="*/ 5354179 w 11737975"/>
              <a:gd name="connsiteY1778" fmla="*/ 4253740 h 7527097"/>
              <a:gd name="connsiteX1779" fmla="*/ 5348274 w 11737975"/>
              <a:gd name="connsiteY1779" fmla="*/ 4238744 h 7527097"/>
              <a:gd name="connsiteX1780" fmla="*/ 5427693 w 11737975"/>
              <a:gd name="connsiteY1780" fmla="*/ 4236925 h 7527097"/>
              <a:gd name="connsiteX1781" fmla="*/ 5422990 w 11737975"/>
              <a:gd name="connsiteY1781" fmla="*/ 4238000 h 7527097"/>
              <a:gd name="connsiteX1782" fmla="*/ 5429632 w 11737975"/>
              <a:gd name="connsiteY1782" fmla="*/ 4245400 h 7527097"/>
              <a:gd name="connsiteX1783" fmla="*/ 5429908 w 11737975"/>
              <a:gd name="connsiteY1783" fmla="*/ 4242549 h 7527097"/>
              <a:gd name="connsiteX1784" fmla="*/ 5427693 w 11737975"/>
              <a:gd name="connsiteY1784" fmla="*/ 4236925 h 7527097"/>
              <a:gd name="connsiteX1785" fmla="*/ 5186726 w 11737975"/>
              <a:gd name="connsiteY1785" fmla="*/ 4231992 h 7527097"/>
              <a:gd name="connsiteX1786" fmla="*/ 5178609 w 11737975"/>
              <a:gd name="connsiteY1786" fmla="*/ 4245598 h 7527097"/>
              <a:gd name="connsiteX1787" fmla="*/ 5176170 w 11737975"/>
              <a:gd name="connsiteY1787" fmla="*/ 4246157 h 7527097"/>
              <a:gd name="connsiteX1788" fmla="*/ 5170405 w 11737975"/>
              <a:gd name="connsiteY1788" fmla="*/ 4243389 h 7527097"/>
              <a:gd name="connsiteX1789" fmla="*/ 5165300 w 11737975"/>
              <a:gd name="connsiteY1789" fmla="*/ 4232295 h 7527097"/>
              <a:gd name="connsiteX1790" fmla="*/ 5154881 w 11737975"/>
              <a:gd name="connsiteY1790" fmla="*/ 4242851 h 7527097"/>
              <a:gd name="connsiteX1791" fmla="*/ 5163540 w 11737975"/>
              <a:gd name="connsiteY1791" fmla="*/ 4269480 h 7527097"/>
              <a:gd name="connsiteX1792" fmla="*/ 5173070 w 11737975"/>
              <a:gd name="connsiteY1792" fmla="*/ 4255040 h 7527097"/>
              <a:gd name="connsiteX1793" fmla="*/ 5175507 w 11737975"/>
              <a:gd name="connsiteY1793" fmla="*/ 4254482 h 7527097"/>
              <a:gd name="connsiteX1794" fmla="*/ 5177949 w 11737975"/>
              <a:gd name="connsiteY1794" fmla="*/ 4253924 h 7527097"/>
              <a:gd name="connsiteX1795" fmla="*/ 5186379 w 11737975"/>
              <a:gd name="connsiteY1795" fmla="*/ 4268345 h 7527097"/>
              <a:gd name="connsiteX1796" fmla="*/ 5201675 w 11737975"/>
              <a:gd name="connsiteY1796" fmla="*/ 4256670 h 7527097"/>
              <a:gd name="connsiteX1797" fmla="*/ 5186726 w 11737975"/>
              <a:gd name="connsiteY1797" fmla="*/ 4231992 h 7527097"/>
              <a:gd name="connsiteX1798" fmla="*/ 5213107 w 11737975"/>
              <a:gd name="connsiteY1798" fmla="*/ 4229534 h 7527097"/>
              <a:gd name="connsiteX1799" fmla="*/ 5206844 w 11737975"/>
              <a:gd name="connsiteY1799" fmla="*/ 4247612 h 7527097"/>
              <a:gd name="connsiteX1800" fmla="*/ 5213107 w 11737975"/>
              <a:gd name="connsiteY1800" fmla="*/ 4229534 h 7527097"/>
              <a:gd name="connsiteX1801" fmla="*/ 5282048 w 11737975"/>
              <a:gd name="connsiteY1801" fmla="*/ 4219956 h 7527097"/>
              <a:gd name="connsiteX1802" fmla="*/ 5268713 w 11737975"/>
              <a:gd name="connsiteY1802" fmla="*/ 4225070 h 7527097"/>
              <a:gd name="connsiteX1803" fmla="*/ 5281000 w 11737975"/>
              <a:gd name="connsiteY1803" fmla="*/ 4244966 h 7527097"/>
              <a:gd name="connsiteX1804" fmla="*/ 5295253 w 11737975"/>
              <a:gd name="connsiteY1804" fmla="*/ 4239641 h 7527097"/>
              <a:gd name="connsiteX1805" fmla="*/ 5282048 w 11737975"/>
              <a:gd name="connsiteY1805" fmla="*/ 4219956 h 7527097"/>
              <a:gd name="connsiteX1806" fmla="*/ 5405802 w 11737975"/>
              <a:gd name="connsiteY1806" fmla="*/ 4218030 h 7527097"/>
              <a:gd name="connsiteX1807" fmla="*/ 5404842 w 11737975"/>
              <a:gd name="connsiteY1807" fmla="*/ 4218384 h 7527097"/>
              <a:gd name="connsiteX1808" fmla="*/ 5404780 w 11737975"/>
              <a:gd name="connsiteY1808" fmla="*/ 4218308 h 7527097"/>
              <a:gd name="connsiteX1809" fmla="*/ 5407852 w 11737975"/>
              <a:gd name="connsiteY1809" fmla="*/ 4217474 h 7527097"/>
              <a:gd name="connsiteX1810" fmla="*/ 5431278 w 11737975"/>
              <a:gd name="connsiteY1810" fmla="*/ 4237694 h 7527097"/>
              <a:gd name="connsiteX1811" fmla="*/ 5437685 w 11737975"/>
              <a:gd name="connsiteY1811" fmla="*/ 4240428 h 7527097"/>
              <a:gd name="connsiteX1812" fmla="*/ 5438821 w 11737975"/>
              <a:gd name="connsiteY1812" fmla="*/ 4243297 h 7527097"/>
              <a:gd name="connsiteX1813" fmla="*/ 5439847 w 11737975"/>
              <a:gd name="connsiteY1813" fmla="*/ 4241349 h 7527097"/>
              <a:gd name="connsiteX1814" fmla="*/ 5444793 w 11737975"/>
              <a:gd name="connsiteY1814" fmla="*/ 4243460 h 7527097"/>
              <a:gd name="connsiteX1815" fmla="*/ 5449063 w 11737975"/>
              <a:gd name="connsiteY1815" fmla="*/ 4249654 h 7527097"/>
              <a:gd name="connsiteX1816" fmla="*/ 5449189 w 11737975"/>
              <a:gd name="connsiteY1816" fmla="*/ 4250507 h 7527097"/>
              <a:gd name="connsiteX1817" fmla="*/ 5445712 w 11737975"/>
              <a:gd name="connsiteY1817" fmla="*/ 4249521 h 7527097"/>
              <a:gd name="connsiteX1818" fmla="*/ 5402545 w 11737975"/>
              <a:gd name="connsiteY1818" fmla="*/ 4251222 h 7527097"/>
              <a:gd name="connsiteX1819" fmla="*/ 5409618 w 11737975"/>
              <a:gd name="connsiteY1819" fmla="*/ 4237343 h 7527097"/>
              <a:gd name="connsiteX1820" fmla="*/ 5408035 w 11737975"/>
              <a:gd name="connsiteY1820" fmla="*/ 4229021 h 7527097"/>
              <a:gd name="connsiteX1821" fmla="*/ 5407617 w 11737975"/>
              <a:gd name="connsiteY1821" fmla="*/ 4217538 h 7527097"/>
              <a:gd name="connsiteX1822" fmla="*/ 5361129 w 11737975"/>
              <a:gd name="connsiteY1822" fmla="*/ 4216482 h 7527097"/>
              <a:gd name="connsiteX1823" fmla="*/ 5361362 w 11737975"/>
              <a:gd name="connsiteY1823" fmla="*/ 4228319 h 7527097"/>
              <a:gd name="connsiteX1824" fmla="*/ 5366066 w 11737975"/>
              <a:gd name="connsiteY1824" fmla="*/ 4227242 h 7527097"/>
              <a:gd name="connsiteX1825" fmla="*/ 5361129 w 11737975"/>
              <a:gd name="connsiteY1825" fmla="*/ 4216482 h 7527097"/>
              <a:gd name="connsiteX1826" fmla="*/ 5299647 w 11737975"/>
              <a:gd name="connsiteY1826" fmla="*/ 4214198 h 7527097"/>
              <a:gd name="connsiteX1827" fmla="*/ 5309402 w 11737975"/>
              <a:gd name="connsiteY1827" fmla="*/ 4235744 h 7527097"/>
              <a:gd name="connsiteX1828" fmla="*/ 5313699 w 11737975"/>
              <a:gd name="connsiteY1828" fmla="*/ 4222873 h 7527097"/>
              <a:gd name="connsiteX1829" fmla="*/ 5306887 w 11737975"/>
              <a:gd name="connsiteY1829" fmla="*/ 4215515 h 7527097"/>
              <a:gd name="connsiteX1830" fmla="*/ 5299647 w 11737975"/>
              <a:gd name="connsiteY1830" fmla="*/ 4214198 h 7527097"/>
              <a:gd name="connsiteX1831" fmla="*/ 5038227 w 11737975"/>
              <a:gd name="connsiteY1831" fmla="*/ 3996702 h 7527097"/>
              <a:gd name="connsiteX1832" fmla="*/ 5031794 w 11737975"/>
              <a:gd name="connsiteY1832" fmla="*/ 3998226 h 7527097"/>
              <a:gd name="connsiteX1833" fmla="*/ 5037616 w 11737975"/>
              <a:gd name="connsiteY1833" fmla="*/ 4000676 h 7527097"/>
              <a:gd name="connsiteX1834" fmla="*/ 5038227 w 11737975"/>
              <a:gd name="connsiteY1834" fmla="*/ 3996702 h 7527097"/>
              <a:gd name="connsiteX1835" fmla="*/ 4984916 w 11737975"/>
              <a:gd name="connsiteY1835" fmla="*/ 3967335 h 7527097"/>
              <a:gd name="connsiteX1836" fmla="*/ 4984192 w 11737975"/>
              <a:gd name="connsiteY1836" fmla="*/ 3969321 h 7527097"/>
              <a:gd name="connsiteX1837" fmla="*/ 4985514 w 11737975"/>
              <a:gd name="connsiteY1837" fmla="*/ 3972050 h 7527097"/>
              <a:gd name="connsiteX1838" fmla="*/ 4989603 w 11737975"/>
              <a:gd name="connsiteY1838" fmla="*/ 3973542 h 7527097"/>
              <a:gd name="connsiteX1839" fmla="*/ 4997061 w 11737975"/>
              <a:gd name="connsiteY1839" fmla="*/ 3978512 h 7527097"/>
              <a:gd name="connsiteX1840" fmla="*/ 4996211 w 11737975"/>
              <a:gd name="connsiteY1840" fmla="*/ 3987194 h 7527097"/>
              <a:gd name="connsiteX1841" fmla="*/ 4995486 w 11737975"/>
              <a:gd name="connsiteY1841" fmla="*/ 3989177 h 7527097"/>
              <a:gd name="connsiteX1842" fmla="*/ 4991270 w 11737975"/>
              <a:gd name="connsiteY1842" fmla="*/ 3994381 h 7527097"/>
              <a:gd name="connsiteX1843" fmla="*/ 4975505 w 11737975"/>
              <a:gd name="connsiteY1843" fmla="*/ 3993125 h 7527097"/>
              <a:gd name="connsiteX1844" fmla="*/ 4967325 w 11737975"/>
              <a:gd name="connsiteY1844" fmla="*/ 3990140 h 7527097"/>
              <a:gd name="connsiteX1845" fmla="*/ 4952284 w 11737975"/>
              <a:gd name="connsiteY1845" fmla="*/ 3986898 h 7527097"/>
              <a:gd name="connsiteX1846" fmla="*/ 4948065 w 11737975"/>
              <a:gd name="connsiteY1846" fmla="*/ 3992103 h 7527097"/>
              <a:gd name="connsiteX1847" fmla="*/ 4951433 w 11737975"/>
              <a:gd name="connsiteY1847" fmla="*/ 3995579 h 7527097"/>
              <a:gd name="connsiteX1848" fmla="*/ 4961658 w 11737975"/>
              <a:gd name="connsiteY1848" fmla="*/ 3999311 h 7527097"/>
              <a:gd name="connsiteX1849" fmla="*/ 4974653 w 11737975"/>
              <a:gd name="connsiteY1849" fmla="*/ 4001807 h 7527097"/>
              <a:gd name="connsiteX1850" fmla="*/ 4973931 w 11737975"/>
              <a:gd name="connsiteY1850" fmla="*/ 4003789 h 7527097"/>
              <a:gd name="connsiteX1851" fmla="*/ 5012663 w 11737975"/>
              <a:gd name="connsiteY1851" fmla="*/ 4024670 h 7527097"/>
              <a:gd name="connsiteX1852" fmla="*/ 5011341 w 11737975"/>
              <a:gd name="connsiteY1852" fmla="*/ 4021940 h 7527097"/>
              <a:gd name="connsiteX1853" fmla="*/ 5015432 w 11737975"/>
              <a:gd name="connsiteY1853" fmla="*/ 4023434 h 7527097"/>
              <a:gd name="connsiteX1854" fmla="*/ 5022164 w 11737975"/>
              <a:gd name="connsiteY1854" fmla="*/ 4030386 h 7527097"/>
              <a:gd name="connsiteX1855" fmla="*/ 5025531 w 11737975"/>
              <a:gd name="connsiteY1855" fmla="*/ 4033861 h 7527097"/>
              <a:gd name="connsiteX1856" fmla="*/ 5026979 w 11737975"/>
              <a:gd name="connsiteY1856" fmla="*/ 4029894 h 7527097"/>
              <a:gd name="connsiteX1857" fmla="*/ 5017604 w 11737975"/>
              <a:gd name="connsiteY1857" fmla="*/ 4017481 h 7527097"/>
              <a:gd name="connsiteX1858" fmla="*/ 5015558 w 11737975"/>
              <a:gd name="connsiteY1858" fmla="*/ 4016735 h 7527097"/>
              <a:gd name="connsiteX1859" fmla="*/ 4994637 w 11737975"/>
              <a:gd name="connsiteY1859" fmla="*/ 3997858 h 7527097"/>
              <a:gd name="connsiteX1860" fmla="*/ 4992591 w 11737975"/>
              <a:gd name="connsiteY1860" fmla="*/ 3997112 h 7527097"/>
              <a:gd name="connsiteX1861" fmla="*/ 4996807 w 11737975"/>
              <a:gd name="connsiteY1861" fmla="*/ 3991908 h 7527097"/>
              <a:gd name="connsiteX1862" fmla="*/ 5011251 w 11737975"/>
              <a:gd name="connsiteY1862" fmla="*/ 3990435 h 7527097"/>
              <a:gd name="connsiteX1863" fmla="*/ 5011974 w 11737975"/>
              <a:gd name="connsiteY1863" fmla="*/ 3988451 h 7527097"/>
              <a:gd name="connsiteX1864" fmla="*/ 5017387 w 11737975"/>
              <a:gd name="connsiteY1864" fmla="*/ 3992674 h 7527097"/>
              <a:gd name="connsiteX1865" fmla="*/ 5020156 w 11737975"/>
              <a:gd name="connsiteY1865" fmla="*/ 3991437 h 7527097"/>
              <a:gd name="connsiteX1866" fmla="*/ 5018834 w 11737975"/>
              <a:gd name="connsiteY1866" fmla="*/ 3988707 h 7527097"/>
              <a:gd name="connsiteX1867" fmla="*/ 5014744 w 11737975"/>
              <a:gd name="connsiteY1867" fmla="*/ 3987214 h 7527097"/>
              <a:gd name="connsiteX1868" fmla="*/ 5010876 w 11737975"/>
              <a:gd name="connsiteY1868" fmla="*/ 3973998 h 7527097"/>
              <a:gd name="connsiteX1869" fmla="*/ 4998509 w 11737975"/>
              <a:gd name="connsiteY1869" fmla="*/ 3974545 h 7527097"/>
              <a:gd name="connsiteX1870" fmla="*/ 4993097 w 11737975"/>
              <a:gd name="connsiteY1870" fmla="*/ 3970321 h 7527097"/>
              <a:gd name="connsiteX1871" fmla="*/ 4986961 w 11737975"/>
              <a:gd name="connsiteY1871" fmla="*/ 3968082 h 7527097"/>
              <a:gd name="connsiteX1872" fmla="*/ 4984916 w 11737975"/>
              <a:gd name="connsiteY1872" fmla="*/ 3967335 h 7527097"/>
              <a:gd name="connsiteX1873" fmla="*/ 4962310 w 11737975"/>
              <a:gd name="connsiteY1873" fmla="*/ 3952748 h 7527097"/>
              <a:gd name="connsiteX1874" fmla="*/ 4963856 w 11737975"/>
              <a:gd name="connsiteY1874" fmla="*/ 3963357 h 7527097"/>
              <a:gd name="connsiteX1875" fmla="*/ 4972901 w 11737975"/>
              <a:gd name="connsiteY1875" fmla="*/ 3963310 h 7527097"/>
              <a:gd name="connsiteX1876" fmla="*/ 4962310 w 11737975"/>
              <a:gd name="connsiteY1876" fmla="*/ 3952748 h 7527097"/>
              <a:gd name="connsiteX1877" fmla="*/ 4877908 w 11737975"/>
              <a:gd name="connsiteY1877" fmla="*/ 3917726 h 7527097"/>
              <a:gd name="connsiteX1878" fmla="*/ 4877303 w 11737975"/>
              <a:gd name="connsiteY1878" fmla="*/ 3919383 h 7527097"/>
              <a:gd name="connsiteX1879" fmla="*/ 4876587 w 11737975"/>
              <a:gd name="connsiteY1879" fmla="*/ 3921343 h 7527097"/>
              <a:gd name="connsiteX1880" fmla="*/ 4875251 w 11737975"/>
              <a:gd name="connsiteY1880" fmla="*/ 3918633 h 7527097"/>
              <a:gd name="connsiteX1881" fmla="*/ 4878019 w 11737975"/>
              <a:gd name="connsiteY1881" fmla="*/ 3917421 h 7527097"/>
              <a:gd name="connsiteX1882" fmla="*/ 4878132 w 11737975"/>
              <a:gd name="connsiteY1882" fmla="*/ 3917650 h 7527097"/>
              <a:gd name="connsiteX1883" fmla="*/ 4877908 w 11737975"/>
              <a:gd name="connsiteY1883" fmla="*/ 3917726 h 7527097"/>
              <a:gd name="connsiteX1884" fmla="*/ 4743189 w 11737975"/>
              <a:gd name="connsiteY1884" fmla="*/ 3859385 h 7527097"/>
              <a:gd name="connsiteX1885" fmla="*/ 4743324 w 11737975"/>
              <a:gd name="connsiteY1885" fmla="*/ 3869988 h 7527097"/>
              <a:gd name="connsiteX1886" fmla="*/ 4751191 w 11737975"/>
              <a:gd name="connsiteY1886" fmla="*/ 3868801 h 7527097"/>
              <a:gd name="connsiteX1887" fmla="*/ 4743189 w 11737975"/>
              <a:gd name="connsiteY1887" fmla="*/ 3859385 h 7527097"/>
              <a:gd name="connsiteX1888" fmla="*/ 4546066 w 11737975"/>
              <a:gd name="connsiteY1888" fmla="*/ 3800434 h 7527097"/>
              <a:gd name="connsiteX1889" fmla="*/ 4543713 w 11737975"/>
              <a:gd name="connsiteY1889" fmla="*/ 3806882 h 7527097"/>
              <a:gd name="connsiteX1890" fmla="*/ 4549662 w 11737975"/>
              <a:gd name="connsiteY1890" fmla="*/ 3809053 h 7527097"/>
              <a:gd name="connsiteX1891" fmla="*/ 4552015 w 11737975"/>
              <a:gd name="connsiteY1891" fmla="*/ 3802605 h 7527097"/>
              <a:gd name="connsiteX1892" fmla="*/ 4546066 w 11737975"/>
              <a:gd name="connsiteY1892" fmla="*/ 3800434 h 7527097"/>
              <a:gd name="connsiteX1893" fmla="*/ 4505924 w 11737975"/>
              <a:gd name="connsiteY1893" fmla="*/ 3785660 h 7527097"/>
              <a:gd name="connsiteX1894" fmla="*/ 4499827 w 11737975"/>
              <a:gd name="connsiteY1894" fmla="*/ 3786265 h 7527097"/>
              <a:gd name="connsiteX1895" fmla="*/ 4505546 w 11737975"/>
              <a:gd name="connsiteY1895" fmla="*/ 3788999 h 7527097"/>
              <a:gd name="connsiteX1896" fmla="*/ 4505924 w 11737975"/>
              <a:gd name="connsiteY1896" fmla="*/ 3785660 h 7527097"/>
              <a:gd name="connsiteX1897" fmla="*/ 4438312 w 11737975"/>
              <a:gd name="connsiteY1897" fmla="*/ 3754688 h 7527097"/>
              <a:gd name="connsiteX1898" fmla="*/ 4434077 w 11737975"/>
              <a:gd name="connsiteY1898" fmla="*/ 3757824 h 7527097"/>
              <a:gd name="connsiteX1899" fmla="*/ 4440167 w 11737975"/>
              <a:gd name="connsiteY1899" fmla="*/ 3761149 h 7527097"/>
              <a:gd name="connsiteX1900" fmla="*/ 4445413 w 11737975"/>
              <a:gd name="connsiteY1900" fmla="*/ 3757554 h 7527097"/>
              <a:gd name="connsiteX1901" fmla="*/ 4438312 w 11737975"/>
              <a:gd name="connsiteY1901" fmla="*/ 3754688 h 7527097"/>
              <a:gd name="connsiteX1902" fmla="*/ 4472436 w 11737975"/>
              <a:gd name="connsiteY1902" fmla="*/ 3747587 h 7527097"/>
              <a:gd name="connsiteX1903" fmla="*/ 4468997 w 11737975"/>
              <a:gd name="connsiteY1903" fmla="*/ 3750661 h 7527097"/>
              <a:gd name="connsiteX1904" fmla="*/ 4470346 w 11737975"/>
              <a:gd name="connsiteY1904" fmla="*/ 3753318 h 7527097"/>
              <a:gd name="connsiteX1905" fmla="*/ 4474436 w 11737975"/>
              <a:gd name="connsiteY1905" fmla="*/ 3754811 h 7527097"/>
              <a:gd name="connsiteX1906" fmla="*/ 4477179 w 11737975"/>
              <a:gd name="connsiteY1906" fmla="*/ 3753647 h 7527097"/>
              <a:gd name="connsiteX1907" fmla="*/ 4476527 w 11737975"/>
              <a:gd name="connsiteY1907" fmla="*/ 3749079 h 7527097"/>
              <a:gd name="connsiteX1908" fmla="*/ 4472436 w 11737975"/>
              <a:gd name="connsiteY1908" fmla="*/ 3747587 h 7527097"/>
              <a:gd name="connsiteX1909" fmla="*/ 4453648 w 11737975"/>
              <a:gd name="connsiteY1909" fmla="*/ 3740330 h 7527097"/>
              <a:gd name="connsiteX1910" fmla="*/ 4446101 w 11737975"/>
              <a:gd name="connsiteY1910" fmla="*/ 3744121 h 7527097"/>
              <a:gd name="connsiteX1911" fmla="*/ 4458564 w 11737975"/>
              <a:gd name="connsiteY1911" fmla="*/ 3753077 h 7527097"/>
              <a:gd name="connsiteX1912" fmla="*/ 4460784 w 11737975"/>
              <a:gd name="connsiteY1912" fmla="*/ 3745452 h 7527097"/>
              <a:gd name="connsiteX1913" fmla="*/ 4453648 w 11737975"/>
              <a:gd name="connsiteY1913" fmla="*/ 3740330 h 7527097"/>
              <a:gd name="connsiteX1914" fmla="*/ 4386920 w 11737975"/>
              <a:gd name="connsiteY1914" fmla="*/ 3726931 h 7527097"/>
              <a:gd name="connsiteX1915" fmla="*/ 4381472 w 11737975"/>
              <a:gd name="connsiteY1915" fmla="*/ 3729542 h 7527097"/>
              <a:gd name="connsiteX1916" fmla="*/ 4381232 w 11737975"/>
              <a:gd name="connsiteY1916" fmla="*/ 3736355 h 7527097"/>
              <a:gd name="connsiteX1917" fmla="*/ 4384459 w 11737975"/>
              <a:gd name="connsiteY1917" fmla="*/ 3739833 h 7527097"/>
              <a:gd name="connsiteX1918" fmla="*/ 4386440 w 11737975"/>
              <a:gd name="connsiteY1918" fmla="*/ 3740557 h 7527097"/>
              <a:gd name="connsiteX1919" fmla="*/ 4391149 w 11737975"/>
              <a:gd name="connsiteY1919" fmla="*/ 3739973 h 7527097"/>
              <a:gd name="connsiteX1920" fmla="*/ 4392290 w 11737975"/>
              <a:gd name="connsiteY1920" fmla="*/ 3736078 h 7527097"/>
              <a:gd name="connsiteX1921" fmla="*/ 4391387 w 11737975"/>
              <a:gd name="connsiteY1921" fmla="*/ 3733161 h 7527097"/>
              <a:gd name="connsiteX1922" fmla="*/ 4389404 w 11737975"/>
              <a:gd name="connsiteY1922" fmla="*/ 3732437 h 7527097"/>
              <a:gd name="connsiteX1923" fmla="*/ 4386179 w 11737975"/>
              <a:gd name="connsiteY1923" fmla="*/ 3728961 h 7527097"/>
              <a:gd name="connsiteX1924" fmla="*/ 4386920 w 11737975"/>
              <a:gd name="connsiteY1924" fmla="*/ 3726931 h 7527097"/>
              <a:gd name="connsiteX1925" fmla="*/ 4402837 w 11737975"/>
              <a:gd name="connsiteY1925" fmla="*/ 3714880 h 7527097"/>
              <a:gd name="connsiteX1926" fmla="*/ 4402104 w 11737975"/>
              <a:gd name="connsiteY1926" fmla="*/ 3716886 h 7527097"/>
              <a:gd name="connsiteX1927" fmla="*/ 4400640 w 11737975"/>
              <a:gd name="connsiteY1927" fmla="*/ 3720897 h 7527097"/>
              <a:gd name="connsiteX1928" fmla="*/ 4406043 w 11737975"/>
              <a:gd name="connsiteY1928" fmla="*/ 3725144 h 7527097"/>
              <a:gd name="connsiteX1929" fmla="*/ 4406023 w 11737975"/>
              <a:gd name="connsiteY1929" fmla="*/ 3725989 h 7527097"/>
              <a:gd name="connsiteX1930" fmla="*/ 4408089 w 11737975"/>
              <a:gd name="connsiteY1930" fmla="*/ 3725888 h 7527097"/>
              <a:gd name="connsiteX1931" fmla="*/ 4407507 w 11737975"/>
              <a:gd name="connsiteY1931" fmla="*/ 3721131 h 7527097"/>
              <a:gd name="connsiteX1932" fmla="*/ 4404881 w 11737975"/>
              <a:gd name="connsiteY1932" fmla="*/ 3715625 h 7527097"/>
              <a:gd name="connsiteX1933" fmla="*/ 4402837 w 11737975"/>
              <a:gd name="connsiteY1933" fmla="*/ 3714880 h 7527097"/>
              <a:gd name="connsiteX1934" fmla="*/ 4447355 w 11737975"/>
              <a:gd name="connsiteY1934" fmla="*/ 3713705 h 7527097"/>
              <a:gd name="connsiteX1935" fmla="*/ 4442757 w 11737975"/>
              <a:gd name="connsiteY1935" fmla="*/ 3714026 h 7527097"/>
              <a:gd name="connsiteX1936" fmla="*/ 4445754 w 11737975"/>
              <a:gd name="connsiteY1936" fmla="*/ 3718317 h 7527097"/>
              <a:gd name="connsiteX1937" fmla="*/ 4447355 w 11737975"/>
              <a:gd name="connsiteY1937" fmla="*/ 3713705 h 7527097"/>
              <a:gd name="connsiteX1938" fmla="*/ 4356895 w 11737975"/>
              <a:gd name="connsiteY1938" fmla="*/ 3711816 h 7527097"/>
              <a:gd name="connsiteX1939" fmla="*/ 4349496 w 11737975"/>
              <a:gd name="connsiteY1939" fmla="*/ 3720173 h 7527097"/>
              <a:gd name="connsiteX1940" fmla="*/ 4360272 w 11737975"/>
              <a:gd name="connsiteY1940" fmla="*/ 3730244 h 7527097"/>
              <a:gd name="connsiteX1941" fmla="*/ 4371757 w 11737975"/>
              <a:gd name="connsiteY1941" fmla="*/ 3723833 h 7527097"/>
              <a:gd name="connsiteX1942" fmla="*/ 4362568 w 11737975"/>
              <a:gd name="connsiteY1942" fmla="*/ 3711829 h 7527097"/>
              <a:gd name="connsiteX1943" fmla="*/ 4356895 w 11737975"/>
              <a:gd name="connsiteY1943" fmla="*/ 3711816 h 7527097"/>
              <a:gd name="connsiteX1944" fmla="*/ 4372908 w 11737975"/>
              <a:gd name="connsiteY1944" fmla="*/ 3697878 h 7527097"/>
              <a:gd name="connsiteX1945" fmla="*/ 4366328 w 11737975"/>
              <a:gd name="connsiteY1945" fmla="*/ 3699447 h 7527097"/>
              <a:gd name="connsiteX1946" fmla="*/ 4380616 w 11737975"/>
              <a:gd name="connsiteY1946" fmla="*/ 3706771 h 7527097"/>
              <a:gd name="connsiteX1947" fmla="*/ 4380913 w 11737975"/>
              <a:gd name="connsiteY1947" fmla="*/ 3701503 h 7527097"/>
              <a:gd name="connsiteX1948" fmla="*/ 4372908 w 11737975"/>
              <a:gd name="connsiteY1948" fmla="*/ 3697878 h 7527097"/>
              <a:gd name="connsiteX1949" fmla="*/ 4345430 w 11737975"/>
              <a:gd name="connsiteY1949" fmla="*/ 3687435 h 7527097"/>
              <a:gd name="connsiteX1950" fmla="*/ 4343338 w 11737975"/>
              <a:gd name="connsiteY1950" fmla="*/ 3693167 h 7527097"/>
              <a:gd name="connsiteX1951" fmla="*/ 4349289 w 11737975"/>
              <a:gd name="connsiteY1951" fmla="*/ 3695339 h 7527097"/>
              <a:gd name="connsiteX1952" fmla="*/ 4351379 w 11737975"/>
              <a:gd name="connsiteY1952" fmla="*/ 3689606 h 7527097"/>
              <a:gd name="connsiteX1953" fmla="*/ 4345430 w 11737975"/>
              <a:gd name="connsiteY1953" fmla="*/ 3687435 h 7527097"/>
              <a:gd name="connsiteX1954" fmla="*/ 4288509 w 11737975"/>
              <a:gd name="connsiteY1954" fmla="*/ 3684522 h 7527097"/>
              <a:gd name="connsiteX1955" fmla="*/ 4288305 w 11737975"/>
              <a:gd name="connsiteY1955" fmla="*/ 3689588 h 7527097"/>
              <a:gd name="connsiteX1956" fmla="*/ 4293615 w 11737975"/>
              <a:gd name="connsiteY1956" fmla="*/ 3688550 h 7527097"/>
              <a:gd name="connsiteX1957" fmla="*/ 4288509 w 11737975"/>
              <a:gd name="connsiteY1957" fmla="*/ 3684522 h 7527097"/>
              <a:gd name="connsiteX1958" fmla="*/ 4298328 w 11737975"/>
              <a:gd name="connsiteY1958" fmla="*/ 3670245 h 7527097"/>
              <a:gd name="connsiteX1959" fmla="*/ 4294950 w 11737975"/>
              <a:gd name="connsiteY1959" fmla="*/ 3673343 h 7527097"/>
              <a:gd name="connsiteX1960" fmla="*/ 4296235 w 11737975"/>
              <a:gd name="connsiteY1960" fmla="*/ 3675976 h 7527097"/>
              <a:gd name="connsiteX1961" fmla="*/ 4304170 w 11737975"/>
              <a:gd name="connsiteY1961" fmla="*/ 3678873 h 7527097"/>
              <a:gd name="connsiteX1962" fmla="*/ 4306849 w 11737975"/>
              <a:gd name="connsiteY1962" fmla="*/ 3677685 h 7527097"/>
              <a:gd name="connsiteX1963" fmla="*/ 4306261 w 11737975"/>
              <a:gd name="connsiteY1963" fmla="*/ 3673142 h 7527097"/>
              <a:gd name="connsiteX1964" fmla="*/ 4298328 w 11737975"/>
              <a:gd name="connsiteY1964" fmla="*/ 3670245 h 7527097"/>
              <a:gd name="connsiteX1965" fmla="*/ 4252504 w 11737975"/>
              <a:gd name="connsiteY1965" fmla="*/ 3628414 h 7527097"/>
              <a:gd name="connsiteX1966" fmla="*/ 4243869 w 11737975"/>
              <a:gd name="connsiteY1966" fmla="*/ 3628569 h 7527097"/>
              <a:gd name="connsiteX1967" fmla="*/ 4253853 w 11737975"/>
              <a:gd name="connsiteY1967" fmla="*/ 3638823 h 7527097"/>
              <a:gd name="connsiteX1968" fmla="*/ 4252504 w 11737975"/>
              <a:gd name="connsiteY1968" fmla="*/ 3628414 h 7527097"/>
              <a:gd name="connsiteX1969" fmla="*/ 4191535 w 11737975"/>
              <a:gd name="connsiteY1969" fmla="*/ 3600425 h 7527097"/>
              <a:gd name="connsiteX1970" fmla="*/ 4188796 w 11737975"/>
              <a:gd name="connsiteY1970" fmla="*/ 3601656 h 7527097"/>
              <a:gd name="connsiteX1971" fmla="*/ 4189378 w 11737975"/>
              <a:gd name="connsiteY1971" fmla="*/ 3606334 h 7527097"/>
              <a:gd name="connsiteX1972" fmla="*/ 4196733 w 11737975"/>
              <a:gd name="connsiteY1972" fmla="*/ 3611251 h 7527097"/>
              <a:gd name="connsiteX1973" fmla="*/ 4199472 w 11737975"/>
              <a:gd name="connsiteY1973" fmla="*/ 3610018 h 7527097"/>
              <a:gd name="connsiteX1974" fmla="*/ 4202209 w 11737975"/>
              <a:gd name="connsiteY1974" fmla="*/ 3608784 h 7527097"/>
              <a:gd name="connsiteX1975" fmla="*/ 4203215 w 11737975"/>
              <a:gd name="connsiteY1975" fmla="*/ 3605246 h 7527097"/>
              <a:gd name="connsiteX1976" fmla="*/ 4201628 w 11737975"/>
              <a:gd name="connsiteY1976" fmla="*/ 3604108 h 7527097"/>
              <a:gd name="connsiteX1977" fmla="*/ 4197590 w 11737975"/>
              <a:gd name="connsiteY1977" fmla="*/ 3602634 h 7527097"/>
              <a:gd name="connsiteX1978" fmla="*/ 4193553 w 11737975"/>
              <a:gd name="connsiteY1978" fmla="*/ 3601161 h 7527097"/>
              <a:gd name="connsiteX1979" fmla="*/ 4191535 w 11737975"/>
              <a:gd name="connsiteY1979" fmla="*/ 3600425 h 7527097"/>
              <a:gd name="connsiteX1980" fmla="*/ 4092215 w 11737975"/>
              <a:gd name="connsiteY1980" fmla="*/ 3596139 h 7527097"/>
              <a:gd name="connsiteX1981" fmla="*/ 4085844 w 11737975"/>
              <a:gd name="connsiteY1981" fmla="*/ 3597408 h 7527097"/>
              <a:gd name="connsiteX1982" fmla="*/ 4088966 w 11737975"/>
              <a:gd name="connsiteY1982" fmla="*/ 3600465 h 7527097"/>
              <a:gd name="connsiteX1983" fmla="*/ 4092215 w 11737975"/>
              <a:gd name="connsiteY1983" fmla="*/ 3596139 h 7527097"/>
              <a:gd name="connsiteX1984" fmla="*/ 4122481 w 11737975"/>
              <a:gd name="connsiteY1984" fmla="*/ 3566294 h 7527097"/>
              <a:gd name="connsiteX1985" fmla="*/ 4128738 w 11737975"/>
              <a:gd name="connsiteY1985" fmla="*/ 3579942 h 7527097"/>
              <a:gd name="connsiteX1986" fmla="*/ 4129957 w 11737975"/>
              <a:gd name="connsiteY1986" fmla="*/ 3570445 h 7527097"/>
              <a:gd name="connsiteX1987" fmla="*/ 4122481 w 11737975"/>
              <a:gd name="connsiteY1987" fmla="*/ 3566294 h 7527097"/>
              <a:gd name="connsiteX1988" fmla="*/ 4210721 w 11737975"/>
              <a:gd name="connsiteY1988" fmla="*/ 3554119 h 7527097"/>
              <a:gd name="connsiteX1989" fmla="*/ 4212336 w 11737975"/>
              <a:gd name="connsiteY1989" fmla="*/ 3560662 h 7527097"/>
              <a:gd name="connsiteX1990" fmla="*/ 4220117 w 11737975"/>
              <a:gd name="connsiteY1990" fmla="*/ 3559713 h 7527097"/>
              <a:gd name="connsiteX1991" fmla="*/ 4210721 w 11737975"/>
              <a:gd name="connsiteY1991" fmla="*/ 3554119 h 7527097"/>
              <a:gd name="connsiteX1992" fmla="*/ 3999503 w 11737975"/>
              <a:gd name="connsiteY1992" fmla="*/ 3552261 h 7527097"/>
              <a:gd name="connsiteX1993" fmla="*/ 3998770 w 11737975"/>
              <a:gd name="connsiteY1993" fmla="*/ 3554267 h 7527097"/>
              <a:gd name="connsiteX1994" fmla="*/ 3998038 w 11737975"/>
              <a:gd name="connsiteY1994" fmla="*/ 3556273 h 7527097"/>
              <a:gd name="connsiteX1995" fmla="*/ 4012370 w 11737975"/>
              <a:gd name="connsiteY1995" fmla="*/ 3568321 h 7527097"/>
              <a:gd name="connsiteX1996" fmla="*/ 4014437 w 11737975"/>
              <a:gd name="connsiteY1996" fmla="*/ 3569075 h 7527097"/>
              <a:gd name="connsiteX1997" fmla="*/ 4015901 w 11737975"/>
              <a:gd name="connsiteY1997" fmla="*/ 3565064 h 7527097"/>
              <a:gd name="connsiteX1998" fmla="*/ 3999503 w 11737975"/>
              <a:gd name="connsiteY1998" fmla="*/ 3552261 h 7527097"/>
              <a:gd name="connsiteX1999" fmla="*/ 4198103 w 11737975"/>
              <a:gd name="connsiteY1999" fmla="*/ 3548216 h 7527097"/>
              <a:gd name="connsiteX2000" fmla="*/ 4193306 w 11737975"/>
              <a:gd name="connsiteY2000" fmla="*/ 3550044 h 7527097"/>
              <a:gd name="connsiteX2001" fmla="*/ 4201292 w 11737975"/>
              <a:gd name="connsiteY2001" fmla="*/ 3555439 h 7527097"/>
              <a:gd name="connsiteX2002" fmla="*/ 4204427 w 11737975"/>
              <a:gd name="connsiteY2002" fmla="*/ 3551899 h 7527097"/>
              <a:gd name="connsiteX2003" fmla="*/ 4198103 w 11737975"/>
              <a:gd name="connsiteY2003" fmla="*/ 3548216 h 7527097"/>
              <a:gd name="connsiteX2004" fmla="*/ 4197489 w 11737975"/>
              <a:gd name="connsiteY2004" fmla="*/ 3537615 h 7527097"/>
              <a:gd name="connsiteX2005" fmla="*/ 4194054 w 11737975"/>
              <a:gd name="connsiteY2005" fmla="*/ 3541069 h 7527097"/>
              <a:gd name="connsiteX2006" fmla="*/ 4202222 w 11737975"/>
              <a:gd name="connsiteY2006" fmla="*/ 3546875 h 7527097"/>
              <a:gd name="connsiteX2007" fmla="*/ 4204465 w 11737975"/>
              <a:gd name="connsiteY2007" fmla="*/ 3544868 h 7527097"/>
              <a:gd name="connsiteX2008" fmla="*/ 4197489 w 11737975"/>
              <a:gd name="connsiteY2008" fmla="*/ 3537615 h 7527097"/>
              <a:gd name="connsiteX2009" fmla="*/ 4123535 w 11737975"/>
              <a:gd name="connsiteY2009" fmla="*/ 3537453 h 7527097"/>
              <a:gd name="connsiteX2010" fmla="*/ 4120762 w 11737975"/>
              <a:gd name="connsiteY2010" fmla="*/ 3538675 h 7527097"/>
              <a:gd name="connsiteX2011" fmla="*/ 4121378 w 11737975"/>
              <a:gd name="connsiteY2011" fmla="*/ 3543363 h 7527097"/>
              <a:gd name="connsiteX2012" fmla="*/ 4123427 w 11737975"/>
              <a:gd name="connsiteY2012" fmla="*/ 3544112 h 7527097"/>
              <a:gd name="connsiteX2013" fmla="*/ 4125479 w 11737975"/>
              <a:gd name="connsiteY2013" fmla="*/ 3544862 h 7527097"/>
              <a:gd name="connsiteX2014" fmla="*/ 4118500 w 11737975"/>
              <a:gd name="connsiteY2014" fmla="*/ 3551244 h 7527097"/>
              <a:gd name="connsiteX2015" fmla="*/ 4117782 w 11737975"/>
              <a:gd name="connsiteY2015" fmla="*/ 3553214 h 7527097"/>
              <a:gd name="connsiteX2016" fmla="*/ 4119833 w 11737975"/>
              <a:gd name="connsiteY2016" fmla="*/ 3553962 h 7527097"/>
              <a:gd name="connsiteX2017" fmla="*/ 4121165 w 11737975"/>
              <a:gd name="connsiteY2017" fmla="*/ 3556681 h 7527097"/>
              <a:gd name="connsiteX2018" fmla="*/ 4122495 w 11737975"/>
              <a:gd name="connsiteY2018" fmla="*/ 3559399 h 7527097"/>
              <a:gd name="connsiteX2019" fmla="*/ 4124546 w 11737975"/>
              <a:gd name="connsiteY2019" fmla="*/ 3560148 h 7527097"/>
              <a:gd name="connsiteX2020" fmla="*/ 4125266 w 11737975"/>
              <a:gd name="connsiteY2020" fmla="*/ 3558178 h 7527097"/>
              <a:gd name="connsiteX2021" fmla="*/ 4122602 w 11737975"/>
              <a:gd name="connsiteY2021" fmla="*/ 3552740 h 7527097"/>
              <a:gd name="connsiteX2022" fmla="*/ 4128861 w 11737975"/>
              <a:gd name="connsiteY2022" fmla="*/ 3548327 h 7527097"/>
              <a:gd name="connsiteX2023" fmla="*/ 4141778 w 11737975"/>
              <a:gd name="connsiteY2023" fmla="*/ 3557507 h 7527097"/>
              <a:gd name="connsiteX2024" fmla="*/ 4160237 w 11737975"/>
              <a:gd name="connsiteY2024" fmla="*/ 3564243 h 7527097"/>
              <a:gd name="connsiteX2025" fmla="*/ 4170278 w 11737975"/>
              <a:gd name="connsiteY2025" fmla="*/ 3581304 h 7527097"/>
              <a:gd name="connsiteX2026" fmla="*/ 4179414 w 11737975"/>
              <a:gd name="connsiteY2026" fmla="*/ 3569009 h 7527097"/>
              <a:gd name="connsiteX2027" fmla="*/ 4183514 w 11737975"/>
              <a:gd name="connsiteY2027" fmla="*/ 3570505 h 7527097"/>
              <a:gd name="connsiteX2028" fmla="*/ 4186285 w 11737975"/>
              <a:gd name="connsiteY2028" fmla="*/ 3569285 h 7527097"/>
              <a:gd name="connsiteX2029" fmla="*/ 4184953 w 11737975"/>
              <a:gd name="connsiteY2029" fmla="*/ 3566566 h 7527097"/>
              <a:gd name="connsiteX2030" fmla="*/ 4178799 w 11737975"/>
              <a:gd name="connsiteY2030" fmla="*/ 3564320 h 7527097"/>
              <a:gd name="connsiteX2031" fmla="*/ 4163113 w 11737975"/>
              <a:gd name="connsiteY2031" fmla="*/ 3556363 h 7527097"/>
              <a:gd name="connsiteX2032" fmla="*/ 4144654 w 11737975"/>
              <a:gd name="connsiteY2032" fmla="*/ 3549628 h 7527097"/>
              <a:gd name="connsiteX2033" fmla="*/ 4131737 w 11737975"/>
              <a:gd name="connsiteY2033" fmla="*/ 3540447 h 7527097"/>
              <a:gd name="connsiteX2034" fmla="*/ 4129686 w 11737975"/>
              <a:gd name="connsiteY2034" fmla="*/ 3539698 h 7527097"/>
              <a:gd name="connsiteX2035" fmla="*/ 4125583 w 11737975"/>
              <a:gd name="connsiteY2035" fmla="*/ 3538202 h 7527097"/>
              <a:gd name="connsiteX2036" fmla="*/ 4123535 w 11737975"/>
              <a:gd name="connsiteY2036" fmla="*/ 3537453 h 7527097"/>
              <a:gd name="connsiteX2037" fmla="*/ 4046559 w 11737975"/>
              <a:gd name="connsiteY2037" fmla="*/ 3525961 h 7527097"/>
              <a:gd name="connsiteX2038" fmla="*/ 4044489 w 11737975"/>
              <a:gd name="connsiteY2038" fmla="*/ 3531066 h 7527097"/>
              <a:gd name="connsiteX2039" fmla="*/ 4053505 w 11737975"/>
              <a:gd name="connsiteY2039" fmla="*/ 3538686 h 7527097"/>
              <a:gd name="connsiteX2040" fmla="*/ 4053962 w 11737975"/>
              <a:gd name="connsiteY2040" fmla="*/ 3531478 h 7527097"/>
              <a:gd name="connsiteX2041" fmla="*/ 4046559 w 11737975"/>
              <a:gd name="connsiteY2041" fmla="*/ 3525961 h 7527097"/>
              <a:gd name="connsiteX2042" fmla="*/ 4218670 w 11737975"/>
              <a:gd name="connsiteY2042" fmla="*/ 3518886 h 7527097"/>
              <a:gd name="connsiteX2043" fmla="*/ 4215258 w 11737975"/>
              <a:gd name="connsiteY2043" fmla="*/ 3522222 h 7527097"/>
              <a:gd name="connsiteX2044" fmla="*/ 4227265 w 11737975"/>
              <a:gd name="connsiteY2044" fmla="*/ 3531718 h 7527097"/>
              <a:gd name="connsiteX2045" fmla="*/ 4231786 w 11737975"/>
              <a:gd name="connsiteY2045" fmla="*/ 3528253 h 7527097"/>
              <a:gd name="connsiteX2046" fmla="*/ 4229849 w 11737975"/>
              <a:gd name="connsiteY2046" fmla="*/ 3520729 h 7527097"/>
              <a:gd name="connsiteX2047" fmla="*/ 4218670 w 11737975"/>
              <a:gd name="connsiteY2047" fmla="*/ 3518886 h 7527097"/>
              <a:gd name="connsiteX2048" fmla="*/ 4086388 w 11737975"/>
              <a:gd name="connsiteY2048" fmla="*/ 3517404 h 7527097"/>
              <a:gd name="connsiteX2049" fmla="*/ 4084924 w 11737975"/>
              <a:gd name="connsiteY2049" fmla="*/ 3521416 h 7527097"/>
              <a:gd name="connsiteX2050" fmla="*/ 4086274 w 11737975"/>
              <a:gd name="connsiteY2050" fmla="*/ 3524182 h 7527097"/>
              <a:gd name="connsiteX2051" fmla="*/ 4087625 w 11737975"/>
              <a:gd name="connsiteY2051" fmla="*/ 3526947 h 7527097"/>
              <a:gd name="connsiteX2052" fmla="*/ 4091058 w 11737975"/>
              <a:gd name="connsiteY2052" fmla="*/ 3530473 h 7527097"/>
              <a:gd name="connsiteX2053" fmla="*/ 4094604 w 11737975"/>
              <a:gd name="connsiteY2053" fmla="*/ 3527221 h 7527097"/>
              <a:gd name="connsiteX2054" fmla="*/ 4093986 w 11737975"/>
              <a:gd name="connsiteY2054" fmla="*/ 3522450 h 7527097"/>
              <a:gd name="connsiteX2055" fmla="*/ 4091903 w 11737975"/>
              <a:gd name="connsiteY2055" fmla="*/ 3521690 h 7527097"/>
              <a:gd name="connsiteX2056" fmla="*/ 4088471 w 11737975"/>
              <a:gd name="connsiteY2056" fmla="*/ 3518164 h 7527097"/>
              <a:gd name="connsiteX2057" fmla="*/ 4086388 w 11737975"/>
              <a:gd name="connsiteY2057" fmla="*/ 3517404 h 7527097"/>
              <a:gd name="connsiteX2058" fmla="*/ 4142612 w 11737975"/>
              <a:gd name="connsiteY2058" fmla="*/ 3511134 h 7527097"/>
              <a:gd name="connsiteX2059" fmla="*/ 4153358 w 11737975"/>
              <a:gd name="connsiteY2059" fmla="*/ 3532915 h 7527097"/>
              <a:gd name="connsiteX2060" fmla="*/ 4161607 w 11737975"/>
              <a:gd name="connsiteY2060" fmla="*/ 3535925 h 7527097"/>
              <a:gd name="connsiteX2061" fmla="*/ 4171104 w 11737975"/>
              <a:gd name="connsiteY2061" fmla="*/ 3548320 h 7527097"/>
              <a:gd name="connsiteX2062" fmla="*/ 4182323 w 11737975"/>
              <a:gd name="connsiteY2062" fmla="*/ 3536788 h 7527097"/>
              <a:gd name="connsiteX2063" fmla="*/ 4165201 w 11737975"/>
              <a:gd name="connsiteY2063" fmla="*/ 3526075 h 7527097"/>
              <a:gd name="connsiteX2064" fmla="*/ 4163139 w 11737975"/>
              <a:gd name="connsiteY2064" fmla="*/ 3525323 h 7527097"/>
              <a:gd name="connsiteX2065" fmla="*/ 4156953 w 11737975"/>
              <a:gd name="connsiteY2065" fmla="*/ 3523064 h 7527097"/>
              <a:gd name="connsiteX2066" fmla="*/ 4161172 w 11737975"/>
              <a:gd name="connsiteY2066" fmla="*/ 3517907 h 7527097"/>
              <a:gd name="connsiteX2067" fmla="*/ 4142612 w 11737975"/>
              <a:gd name="connsiteY2067" fmla="*/ 3511134 h 7527097"/>
              <a:gd name="connsiteX2068" fmla="*/ 3947620 w 11737975"/>
              <a:gd name="connsiteY2068" fmla="*/ 3509135 h 7527097"/>
              <a:gd name="connsiteX2069" fmla="*/ 3943423 w 11737975"/>
              <a:gd name="connsiteY2069" fmla="*/ 3514259 h 7527097"/>
              <a:gd name="connsiteX2070" fmla="*/ 3946098 w 11737975"/>
              <a:gd name="connsiteY2070" fmla="*/ 3519674 h 7527097"/>
              <a:gd name="connsiteX2071" fmla="*/ 3980997 w 11737975"/>
              <a:gd name="connsiteY2071" fmla="*/ 3532410 h 7527097"/>
              <a:gd name="connsiteX2072" fmla="*/ 3983049 w 11737975"/>
              <a:gd name="connsiteY2072" fmla="*/ 3533159 h 7527097"/>
              <a:gd name="connsiteX2073" fmla="*/ 3986441 w 11737975"/>
              <a:gd name="connsiteY2073" fmla="*/ 3536617 h 7527097"/>
              <a:gd name="connsiteX2074" fmla="*/ 3988493 w 11737975"/>
              <a:gd name="connsiteY2074" fmla="*/ 3537365 h 7527097"/>
              <a:gd name="connsiteX2075" fmla="*/ 4013751 w 11737975"/>
              <a:gd name="connsiteY2075" fmla="*/ 3551021 h 7527097"/>
              <a:gd name="connsiteX2076" fmla="*/ 4024731 w 11737975"/>
              <a:gd name="connsiteY2076" fmla="*/ 3552808 h 7527097"/>
              <a:gd name="connsiteX2077" fmla="*/ 4026782 w 11737975"/>
              <a:gd name="connsiteY2077" fmla="*/ 3553557 h 7527097"/>
              <a:gd name="connsiteX2078" fmla="*/ 4026068 w 11737975"/>
              <a:gd name="connsiteY2078" fmla="*/ 3555516 h 7527097"/>
              <a:gd name="connsiteX2079" fmla="*/ 4040439 w 11737975"/>
              <a:gd name="connsiteY2079" fmla="*/ 3560760 h 7527097"/>
              <a:gd name="connsiteX2080" fmla="*/ 4038294 w 11737975"/>
              <a:gd name="connsiteY2080" fmla="*/ 3566634 h 7527097"/>
              <a:gd name="connsiteX2081" fmla="*/ 4048559 w 11737975"/>
              <a:gd name="connsiteY2081" fmla="*/ 3570380 h 7527097"/>
              <a:gd name="connsiteX2082" fmla="*/ 4047843 w 11737975"/>
              <a:gd name="connsiteY2082" fmla="*/ 3572338 h 7527097"/>
              <a:gd name="connsiteX2083" fmla="*/ 4034812 w 11737975"/>
              <a:gd name="connsiteY2083" fmla="*/ 3569801 h 7527097"/>
              <a:gd name="connsiteX2084" fmla="*/ 4033474 w 11737975"/>
              <a:gd name="connsiteY2084" fmla="*/ 3567095 h 7527097"/>
              <a:gd name="connsiteX2085" fmla="*/ 4030706 w 11737975"/>
              <a:gd name="connsiteY2085" fmla="*/ 3568302 h 7527097"/>
              <a:gd name="connsiteX2086" fmla="*/ 4029991 w 11737975"/>
              <a:gd name="connsiteY2086" fmla="*/ 3570261 h 7527097"/>
              <a:gd name="connsiteX2087" fmla="*/ 4033384 w 11737975"/>
              <a:gd name="connsiteY2087" fmla="*/ 3573717 h 7527097"/>
              <a:gd name="connsiteX2088" fmla="*/ 4048467 w 11737975"/>
              <a:gd name="connsiteY2088" fmla="*/ 3577003 h 7527097"/>
              <a:gd name="connsiteX2089" fmla="*/ 4049182 w 11737975"/>
              <a:gd name="connsiteY2089" fmla="*/ 3575044 h 7527097"/>
              <a:gd name="connsiteX2090" fmla="*/ 4050611 w 11737975"/>
              <a:gd name="connsiteY2090" fmla="*/ 3571130 h 7527097"/>
              <a:gd name="connsiteX2091" fmla="*/ 4054717 w 11737975"/>
              <a:gd name="connsiteY2091" fmla="*/ 3572627 h 7527097"/>
              <a:gd name="connsiteX2092" fmla="*/ 4071139 w 11737975"/>
              <a:gd name="connsiteY2092" fmla="*/ 3578622 h 7527097"/>
              <a:gd name="connsiteX2093" fmla="*/ 4073191 w 11737975"/>
              <a:gd name="connsiteY2093" fmla="*/ 3579371 h 7527097"/>
              <a:gd name="connsiteX2094" fmla="*/ 4078011 w 11737975"/>
              <a:gd name="connsiteY2094" fmla="*/ 3578910 h 7527097"/>
              <a:gd name="connsiteX2095" fmla="*/ 4077298 w 11737975"/>
              <a:gd name="connsiteY2095" fmla="*/ 3580868 h 7527097"/>
              <a:gd name="connsiteX2096" fmla="*/ 4129865 w 11737975"/>
              <a:gd name="connsiteY2096" fmla="*/ 3608929 h 7527097"/>
              <a:gd name="connsiteX2097" fmla="*/ 4140754 w 11737975"/>
              <a:gd name="connsiteY2097" fmla="*/ 3617340 h 7527097"/>
              <a:gd name="connsiteX2098" fmla="*/ 4142806 w 11737975"/>
              <a:gd name="connsiteY2098" fmla="*/ 3618089 h 7527097"/>
              <a:gd name="connsiteX2099" fmla="*/ 4178328 w 11737975"/>
              <a:gd name="connsiteY2099" fmla="*/ 3635490 h 7527097"/>
              <a:gd name="connsiteX2100" fmla="*/ 4196803 w 11737975"/>
              <a:gd name="connsiteY2100" fmla="*/ 3642232 h 7527097"/>
              <a:gd name="connsiteX2101" fmla="*/ 4196088 w 11737975"/>
              <a:gd name="connsiteY2101" fmla="*/ 3644191 h 7527097"/>
              <a:gd name="connsiteX2102" fmla="*/ 4230895 w 11737975"/>
              <a:gd name="connsiteY2102" fmla="*/ 3663549 h 7527097"/>
              <a:gd name="connsiteX2103" fmla="*/ 4228219 w 11737975"/>
              <a:gd name="connsiteY2103" fmla="*/ 3658135 h 7527097"/>
              <a:gd name="connsiteX2104" fmla="*/ 4265704 w 11737975"/>
              <a:gd name="connsiteY2104" fmla="*/ 3682909 h 7527097"/>
              <a:gd name="connsiteX2105" fmla="*/ 4266417 w 11737975"/>
              <a:gd name="connsiteY2105" fmla="*/ 3680950 h 7527097"/>
              <a:gd name="connsiteX2106" fmla="*/ 4270656 w 11737975"/>
              <a:gd name="connsiteY2106" fmla="*/ 3685273 h 7527097"/>
              <a:gd name="connsiteX2107" fmla="*/ 4275966 w 11737975"/>
              <a:gd name="connsiteY2107" fmla="*/ 3686655 h 7527097"/>
              <a:gd name="connsiteX2108" fmla="*/ 4280162 w 11737975"/>
              <a:gd name="connsiteY2108" fmla="*/ 3681530 h 7527097"/>
              <a:gd name="connsiteX2109" fmla="*/ 4276773 w 11737975"/>
              <a:gd name="connsiteY2109" fmla="*/ 3678075 h 7527097"/>
              <a:gd name="connsiteX2110" fmla="*/ 4272667 w 11737975"/>
              <a:gd name="connsiteY2110" fmla="*/ 3676575 h 7527097"/>
              <a:gd name="connsiteX2111" fmla="*/ 4259103 w 11737975"/>
              <a:gd name="connsiteY2111" fmla="*/ 3662750 h 7527097"/>
              <a:gd name="connsiteX2112" fmla="*/ 4251164 w 11737975"/>
              <a:gd name="connsiteY2112" fmla="*/ 3639883 h 7527097"/>
              <a:gd name="connsiteX2113" fmla="*/ 4199661 w 11737975"/>
              <a:gd name="connsiteY2113" fmla="*/ 3634401 h 7527097"/>
              <a:gd name="connsiteX2114" fmla="*/ 4181186 w 11737975"/>
              <a:gd name="connsiteY2114" fmla="*/ 3627658 h 7527097"/>
              <a:gd name="connsiteX2115" fmla="*/ 4147717 w 11737975"/>
              <a:gd name="connsiteY2115" fmla="*/ 3611006 h 7527097"/>
              <a:gd name="connsiteX2116" fmla="*/ 4149147 w 11737975"/>
              <a:gd name="connsiteY2116" fmla="*/ 3607089 h 7527097"/>
              <a:gd name="connsiteX2117" fmla="*/ 4149861 w 11737975"/>
              <a:gd name="connsiteY2117" fmla="*/ 3605131 h 7527097"/>
              <a:gd name="connsiteX2118" fmla="*/ 4150576 w 11737975"/>
              <a:gd name="connsiteY2118" fmla="*/ 3603174 h 7527097"/>
              <a:gd name="connsiteX2119" fmla="*/ 4147809 w 11737975"/>
              <a:gd name="connsiteY2119" fmla="*/ 3604381 h 7527097"/>
              <a:gd name="connsiteX2120" fmla="*/ 4147093 w 11737975"/>
              <a:gd name="connsiteY2120" fmla="*/ 3606340 h 7527097"/>
              <a:gd name="connsiteX2121" fmla="*/ 4145665 w 11737975"/>
              <a:gd name="connsiteY2121" fmla="*/ 3610257 h 7527097"/>
              <a:gd name="connsiteX2122" fmla="*/ 4142896 w 11737975"/>
              <a:gd name="connsiteY2122" fmla="*/ 3611465 h 7527097"/>
              <a:gd name="connsiteX2123" fmla="*/ 4132009 w 11737975"/>
              <a:gd name="connsiteY2123" fmla="*/ 3603053 h 7527097"/>
              <a:gd name="connsiteX2124" fmla="*/ 4132724 w 11737975"/>
              <a:gd name="connsiteY2124" fmla="*/ 3601096 h 7527097"/>
              <a:gd name="connsiteX2125" fmla="*/ 4134244 w 11737975"/>
              <a:gd name="connsiteY2125" fmla="*/ 3590558 h 7527097"/>
              <a:gd name="connsiteX2126" fmla="*/ 4107648 w 11737975"/>
              <a:gd name="connsiteY2126" fmla="*/ 3574193 h 7527097"/>
              <a:gd name="connsiteX2127" fmla="*/ 4078102 w 11737975"/>
              <a:gd name="connsiteY2127" fmla="*/ 3572288 h 7527097"/>
              <a:gd name="connsiteX2128" fmla="*/ 4075335 w 11737975"/>
              <a:gd name="connsiteY2128" fmla="*/ 3573496 h 7527097"/>
              <a:gd name="connsiteX2129" fmla="*/ 4075427 w 11737975"/>
              <a:gd name="connsiteY2129" fmla="*/ 3566872 h 7527097"/>
              <a:gd name="connsiteX2130" fmla="*/ 4072661 w 11737975"/>
              <a:gd name="connsiteY2130" fmla="*/ 3568082 h 7527097"/>
              <a:gd name="connsiteX2131" fmla="*/ 4073283 w 11737975"/>
              <a:gd name="connsiteY2131" fmla="*/ 3572746 h 7527097"/>
              <a:gd name="connsiteX2132" fmla="*/ 4056860 w 11737975"/>
              <a:gd name="connsiteY2132" fmla="*/ 3566754 h 7527097"/>
              <a:gd name="connsiteX2133" fmla="*/ 4052755 w 11737975"/>
              <a:gd name="connsiteY2133" fmla="*/ 3565254 h 7527097"/>
              <a:gd name="connsiteX2134" fmla="*/ 4050078 w 11737975"/>
              <a:gd name="connsiteY2134" fmla="*/ 3559840 h 7527097"/>
              <a:gd name="connsiteX2135" fmla="*/ 4027588 w 11737975"/>
              <a:gd name="connsiteY2135" fmla="*/ 3544975 h 7527097"/>
              <a:gd name="connsiteX2136" fmla="*/ 4026873 w 11737975"/>
              <a:gd name="connsiteY2136" fmla="*/ 3546934 h 7527097"/>
              <a:gd name="connsiteX2137" fmla="*/ 4016609 w 11737975"/>
              <a:gd name="connsiteY2137" fmla="*/ 3543188 h 7527097"/>
              <a:gd name="connsiteX2138" fmla="*/ 3992691 w 11737975"/>
              <a:gd name="connsiteY2138" fmla="*/ 3532239 h 7527097"/>
              <a:gd name="connsiteX2139" fmla="*/ 4001705 w 11737975"/>
              <a:gd name="connsiteY2139" fmla="*/ 3526656 h 7527097"/>
              <a:gd name="connsiteX2140" fmla="*/ 3984569 w 11737975"/>
              <a:gd name="connsiteY2140" fmla="*/ 3522621 h 7527097"/>
              <a:gd name="connsiteX2141" fmla="*/ 3964755 w 11737975"/>
              <a:gd name="connsiteY2141" fmla="*/ 3513170 h 7527097"/>
              <a:gd name="connsiteX2142" fmla="*/ 3947620 w 11737975"/>
              <a:gd name="connsiteY2142" fmla="*/ 3509135 h 7527097"/>
              <a:gd name="connsiteX2143" fmla="*/ 3999611 w 11737975"/>
              <a:gd name="connsiteY2143" fmla="*/ 3501159 h 7527097"/>
              <a:gd name="connsiteX2144" fmla="*/ 4004281 w 11737975"/>
              <a:gd name="connsiteY2144" fmla="*/ 3514227 h 7527097"/>
              <a:gd name="connsiteX2145" fmla="*/ 3999611 w 11737975"/>
              <a:gd name="connsiteY2145" fmla="*/ 3501159 h 7527097"/>
              <a:gd name="connsiteX2146" fmla="*/ 4076739 w 11737975"/>
              <a:gd name="connsiteY2146" fmla="*/ 3500893 h 7527097"/>
              <a:gd name="connsiteX2147" fmla="*/ 4068334 w 11737975"/>
              <a:gd name="connsiteY2147" fmla="*/ 3504523 h 7527097"/>
              <a:gd name="connsiteX2148" fmla="*/ 4076739 w 11737975"/>
              <a:gd name="connsiteY2148" fmla="*/ 3500893 h 7527097"/>
              <a:gd name="connsiteX2149" fmla="*/ 4113460 w 11737975"/>
              <a:gd name="connsiteY2149" fmla="*/ 3500496 h 7527097"/>
              <a:gd name="connsiteX2150" fmla="*/ 4109895 w 11737975"/>
              <a:gd name="connsiteY2150" fmla="*/ 3503794 h 7527097"/>
              <a:gd name="connsiteX2151" fmla="*/ 4109757 w 11737975"/>
              <a:gd name="connsiteY2151" fmla="*/ 3510643 h 7527097"/>
              <a:gd name="connsiteX2152" fmla="*/ 4116003 w 11737975"/>
              <a:gd name="connsiteY2152" fmla="*/ 3512924 h 7527097"/>
              <a:gd name="connsiteX2153" fmla="*/ 4122250 w 11737975"/>
              <a:gd name="connsiteY2153" fmla="*/ 3515202 h 7527097"/>
              <a:gd name="connsiteX2154" fmla="*/ 4124928 w 11737975"/>
              <a:gd name="connsiteY2154" fmla="*/ 3516756 h 7527097"/>
              <a:gd name="connsiteX2155" fmla="*/ 4127156 w 11737975"/>
              <a:gd name="connsiteY2155" fmla="*/ 3514693 h 7527097"/>
              <a:gd name="connsiteX2156" fmla="*/ 4129378 w 11737975"/>
              <a:gd name="connsiteY2156" fmla="*/ 3508604 h 7527097"/>
              <a:gd name="connsiteX2157" fmla="*/ 4121791 w 11737975"/>
              <a:gd name="connsiteY2157" fmla="*/ 3503535 h 7527097"/>
              <a:gd name="connsiteX2158" fmla="*/ 4119708 w 11737975"/>
              <a:gd name="connsiteY2158" fmla="*/ 3502774 h 7527097"/>
              <a:gd name="connsiteX2159" fmla="*/ 4113460 w 11737975"/>
              <a:gd name="connsiteY2159" fmla="*/ 3500496 h 7527097"/>
              <a:gd name="connsiteX2160" fmla="*/ 4046457 w 11737975"/>
              <a:gd name="connsiteY2160" fmla="*/ 3469172 h 7527097"/>
              <a:gd name="connsiteX2161" fmla="*/ 4049016 w 11737975"/>
              <a:gd name="connsiteY2161" fmla="*/ 3486334 h 7527097"/>
              <a:gd name="connsiteX2162" fmla="*/ 4052985 w 11737975"/>
              <a:gd name="connsiteY2162" fmla="*/ 3487679 h 7527097"/>
              <a:gd name="connsiteX2163" fmla="*/ 4057791 w 11737975"/>
              <a:gd name="connsiteY2163" fmla="*/ 3482302 h 7527097"/>
              <a:gd name="connsiteX2164" fmla="*/ 4062580 w 11737975"/>
              <a:gd name="connsiteY2164" fmla="*/ 3481802 h 7527097"/>
              <a:gd name="connsiteX2165" fmla="*/ 4068679 w 11737975"/>
              <a:gd name="connsiteY2165" fmla="*/ 3484026 h 7527097"/>
              <a:gd name="connsiteX2166" fmla="*/ 4073469 w 11737975"/>
              <a:gd name="connsiteY2166" fmla="*/ 3483526 h 7527097"/>
              <a:gd name="connsiteX2167" fmla="*/ 4072884 w 11737975"/>
              <a:gd name="connsiteY2167" fmla="*/ 3478818 h 7527097"/>
              <a:gd name="connsiteX2168" fmla="*/ 4069541 w 11737975"/>
              <a:gd name="connsiteY2168" fmla="*/ 3475350 h 7527097"/>
              <a:gd name="connsiteX2169" fmla="*/ 4064753 w 11737975"/>
              <a:gd name="connsiteY2169" fmla="*/ 3475850 h 7527097"/>
              <a:gd name="connsiteX2170" fmla="*/ 4060688 w 11737975"/>
              <a:gd name="connsiteY2170" fmla="*/ 3474366 h 7527097"/>
              <a:gd name="connsiteX2171" fmla="*/ 4054385 w 11737975"/>
              <a:gd name="connsiteY2171" fmla="*/ 3469537 h 7527097"/>
              <a:gd name="connsiteX2172" fmla="*/ 4046457 w 11737975"/>
              <a:gd name="connsiteY2172" fmla="*/ 3469172 h 7527097"/>
              <a:gd name="connsiteX2173" fmla="*/ 4001982 w 11737975"/>
              <a:gd name="connsiteY2173" fmla="*/ 3468742 h 7527097"/>
              <a:gd name="connsiteX2174" fmla="*/ 3998455 w 11737975"/>
              <a:gd name="connsiteY2174" fmla="*/ 3472000 h 7527097"/>
              <a:gd name="connsiteX2175" fmla="*/ 3999055 w 11737975"/>
              <a:gd name="connsiteY2175" fmla="*/ 3476764 h 7527097"/>
              <a:gd name="connsiteX2176" fmla="*/ 4073087 w 11737975"/>
              <a:gd name="connsiteY2176" fmla="*/ 3517420 h 7527097"/>
              <a:gd name="connsiteX2177" fmla="*/ 4076615 w 11737975"/>
              <a:gd name="connsiteY2177" fmla="*/ 3514163 h 7527097"/>
              <a:gd name="connsiteX2178" fmla="*/ 4075284 w 11737975"/>
              <a:gd name="connsiteY2178" fmla="*/ 3511402 h 7527097"/>
              <a:gd name="connsiteX2179" fmla="*/ 4004048 w 11737975"/>
              <a:gd name="connsiteY2179" fmla="*/ 3469495 h 7527097"/>
              <a:gd name="connsiteX2180" fmla="*/ 4029784 w 11737975"/>
              <a:gd name="connsiteY2180" fmla="*/ 3456970 h 7527097"/>
              <a:gd name="connsiteX2181" fmla="*/ 4027104 w 11737975"/>
              <a:gd name="connsiteY2181" fmla="*/ 3458155 h 7527097"/>
              <a:gd name="connsiteX2182" fmla="*/ 4026407 w 11737975"/>
              <a:gd name="connsiteY2182" fmla="*/ 3460067 h 7527097"/>
              <a:gd name="connsiteX2183" fmla="*/ 4030266 w 11737975"/>
              <a:gd name="connsiteY2183" fmla="*/ 3467969 h 7527097"/>
              <a:gd name="connsiteX2184" fmla="*/ 4034232 w 11737975"/>
              <a:gd name="connsiteY2184" fmla="*/ 3469417 h 7527097"/>
              <a:gd name="connsiteX2185" fmla="*/ 4035049 w 11737975"/>
              <a:gd name="connsiteY2185" fmla="*/ 3470256 h 7527097"/>
              <a:gd name="connsiteX2186" fmla="*/ 4036913 w 11737975"/>
              <a:gd name="connsiteY2186" fmla="*/ 3468229 h 7527097"/>
              <a:gd name="connsiteX2187" fmla="*/ 4035627 w 11737975"/>
              <a:gd name="connsiteY2187" fmla="*/ 3465596 h 7527097"/>
              <a:gd name="connsiteX2188" fmla="*/ 4034340 w 11737975"/>
              <a:gd name="connsiteY2188" fmla="*/ 3462961 h 7527097"/>
              <a:gd name="connsiteX2189" fmla="*/ 4031072 w 11737975"/>
              <a:gd name="connsiteY2189" fmla="*/ 3459603 h 7527097"/>
              <a:gd name="connsiteX2190" fmla="*/ 4029784 w 11737975"/>
              <a:gd name="connsiteY2190" fmla="*/ 3456970 h 7527097"/>
              <a:gd name="connsiteX2191" fmla="*/ 4085646 w 11737975"/>
              <a:gd name="connsiteY2191" fmla="*/ 3454545 h 7527097"/>
              <a:gd name="connsiteX2192" fmla="*/ 4081087 w 11737975"/>
              <a:gd name="connsiteY2192" fmla="*/ 3455723 h 7527097"/>
              <a:gd name="connsiteX2193" fmla="*/ 4089959 w 11737975"/>
              <a:gd name="connsiteY2193" fmla="*/ 3459601 h 7527097"/>
              <a:gd name="connsiteX2194" fmla="*/ 4092231 w 11737975"/>
              <a:gd name="connsiteY2194" fmla="*/ 3457516 h 7527097"/>
              <a:gd name="connsiteX2195" fmla="*/ 4085646 w 11737975"/>
              <a:gd name="connsiteY2195" fmla="*/ 3454545 h 7527097"/>
              <a:gd name="connsiteX2196" fmla="*/ 3969584 w 11737975"/>
              <a:gd name="connsiteY2196" fmla="*/ 3450424 h 7527097"/>
              <a:gd name="connsiteX2197" fmla="*/ 3966844 w 11737975"/>
              <a:gd name="connsiteY2197" fmla="*/ 3451697 h 7527097"/>
              <a:gd name="connsiteX2198" fmla="*/ 3964105 w 11737975"/>
              <a:gd name="connsiteY2198" fmla="*/ 3452970 h 7527097"/>
              <a:gd name="connsiteX2199" fmla="*/ 3964648 w 11737975"/>
              <a:gd name="connsiteY2199" fmla="*/ 3457714 h 7527097"/>
              <a:gd name="connsiteX2200" fmla="*/ 3966657 w 11737975"/>
              <a:gd name="connsiteY2200" fmla="*/ 3458447 h 7527097"/>
              <a:gd name="connsiteX2201" fmla="*/ 3979981 w 11737975"/>
              <a:gd name="connsiteY2201" fmla="*/ 3465583 h 7527097"/>
              <a:gd name="connsiteX2202" fmla="*/ 3982720 w 11737975"/>
              <a:gd name="connsiteY2202" fmla="*/ 3464309 h 7527097"/>
              <a:gd name="connsiteX2203" fmla="*/ 3984184 w 11737975"/>
              <a:gd name="connsiteY2203" fmla="*/ 3460298 h 7527097"/>
              <a:gd name="connsiteX2204" fmla="*/ 3973600 w 11737975"/>
              <a:gd name="connsiteY2204" fmla="*/ 3451888 h 7527097"/>
              <a:gd name="connsiteX2205" fmla="*/ 3969584 w 11737975"/>
              <a:gd name="connsiteY2205" fmla="*/ 3450424 h 7527097"/>
              <a:gd name="connsiteX2206" fmla="*/ 4162418 w 11737975"/>
              <a:gd name="connsiteY2206" fmla="*/ 3449361 h 7527097"/>
              <a:gd name="connsiteX2207" fmla="*/ 4159588 w 11737975"/>
              <a:gd name="connsiteY2207" fmla="*/ 3450765 h 7527097"/>
              <a:gd name="connsiteX2208" fmla="*/ 4160850 w 11737975"/>
              <a:gd name="connsiteY2208" fmla="*/ 3453660 h 7527097"/>
              <a:gd name="connsiteX2209" fmla="*/ 4162894 w 11737975"/>
              <a:gd name="connsiteY2209" fmla="*/ 3454406 h 7527097"/>
              <a:gd name="connsiteX2210" fmla="*/ 4164940 w 11737975"/>
              <a:gd name="connsiteY2210" fmla="*/ 3455152 h 7527097"/>
              <a:gd name="connsiteX2211" fmla="*/ 4168553 w 11737975"/>
              <a:gd name="connsiteY2211" fmla="*/ 3451600 h 7527097"/>
              <a:gd name="connsiteX2212" fmla="*/ 4166508 w 11737975"/>
              <a:gd name="connsiteY2212" fmla="*/ 3450855 h 7527097"/>
              <a:gd name="connsiteX2213" fmla="*/ 4164463 w 11737975"/>
              <a:gd name="connsiteY2213" fmla="*/ 3450108 h 7527097"/>
              <a:gd name="connsiteX2214" fmla="*/ 4162418 w 11737975"/>
              <a:gd name="connsiteY2214" fmla="*/ 3449361 h 7527097"/>
              <a:gd name="connsiteX2215" fmla="*/ 3997416 w 11737975"/>
              <a:gd name="connsiteY2215" fmla="*/ 3442518 h 7527097"/>
              <a:gd name="connsiteX2216" fmla="*/ 4000461 w 11737975"/>
              <a:gd name="connsiteY2216" fmla="*/ 3454791 h 7527097"/>
              <a:gd name="connsiteX2217" fmla="*/ 4011571 w 11737975"/>
              <a:gd name="connsiteY2217" fmla="*/ 3449917 h 7527097"/>
              <a:gd name="connsiteX2218" fmla="*/ 3997416 w 11737975"/>
              <a:gd name="connsiteY2218" fmla="*/ 3442518 h 7527097"/>
              <a:gd name="connsiteX2219" fmla="*/ 4104672 w 11737975"/>
              <a:gd name="connsiteY2219" fmla="*/ 3435592 h 7527097"/>
              <a:gd name="connsiteX2220" fmla="*/ 4096398 w 11737975"/>
              <a:gd name="connsiteY2220" fmla="*/ 3439168 h 7527097"/>
              <a:gd name="connsiteX2221" fmla="*/ 4097592 w 11737975"/>
              <a:gd name="connsiteY2221" fmla="*/ 3454994 h 7527097"/>
              <a:gd name="connsiteX2222" fmla="*/ 4101691 w 11737975"/>
              <a:gd name="connsiteY2222" fmla="*/ 3456490 h 7527097"/>
              <a:gd name="connsiteX2223" fmla="*/ 4117941 w 11737975"/>
              <a:gd name="connsiteY2223" fmla="*/ 3475613 h 7527097"/>
              <a:gd name="connsiteX2224" fmla="*/ 4132362 w 11737975"/>
              <a:gd name="connsiteY2224" fmla="*/ 3474281 h 7527097"/>
              <a:gd name="connsiteX2225" fmla="*/ 4132139 w 11737975"/>
              <a:gd name="connsiteY2225" fmla="*/ 3493986 h 7527097"/>
              <a:gd name="connsiteX2226" fmla="*/ 4137128 w 11737975"/>
              <a:gd name="connsiteY2226" fmla="*/ 3496424 h 7527097"/>
              <a:gd name="connsiteX2227" fmla="*/ 4140338 w 11737975"/>
              <a:gd name="connsiteY2227" fmla="*/ 3496978 h 7527097"/>
              <a:gd name="connsiteX2228" fmla="*/ 4148538 w 11737975"/>
              <a:gd name="connsiteY2228" fmla="*/ 3499970 h 7527097"/>
              <a:gd name="connsiteX2229" fmla="*/ 4152638 w 11737975"/>
              <a:gd name="connsiteY2229" fmla="*/ 3501466 h 7527097"/>
              <a:gd name="connsiteX2230" fmla="*/ 4155394 w 11737975"/>
              <a:gd name="connsiteY2230" fmla="*/ 3500273 h 7527097"/>
              <a:gd name="connsiteX2231" fmla="*/ 4154762 w 11737975"/>
              <a:gd name="connsiteY2231" fmla="*/ 3495646 h 7527097"/>
              <a:gd name="connsiteX2232" fmla="*/ 4150663 w 11737975"/>
              <a:gd name="connsiteY2232" fmla="*/ 3494150 h 7527097"/>
              <a:gd name="connsiteX2233" fmla="*/ 4144513 w 11737975"/>
              <a:gd name="connsiteY2233" fmla="*/ 3491906 h 7527097"/>
              <a:gd name="connsiteX2234" fmla="*/ 4145296 w 11737975"/>
              <a:gd name="connsiteY2234" fmla="*/ 3483396 h 7527097"/>
              <a:gd name="connsiteX2235" fmla="*/ 4159642 w 11737975"/>
              <a:gd name="connsiteY2235" fmla="*/ 3488633 h 7527097"/>
              <a:gd name="connsiteX2236" fmla="*/ 4171307 w 11737975"/>
              <a:gd name="connsiteY2236" fmla="*/ 3488493 h 7527097"/>
              <a:gd name="connsiteX2237" fmla="*/ 4177605 w 11737975"/>
              <a:gd name="connsiteY2237" fmla="*/ 3477600 h 7527097"/>
              <a:gd name="connsiteX2238" fmla="*/ 4116895 w 11737975"/>
              <a:gd name="connsiteY2238" fmla="*/ 3446649 h 7527097"/>
              <a:gd name="connsiteX2239" fmla="*/ 4121070 w 11737975"/>
              <a:gd name="connsiteY2239" fmla="*/ 3441576 h 7527097"/>
              <a:gd name="connsiteX2240" fmla="*/ 4104672 w 11737975"/>
              <a:gd name="connsiteY2240" fmla="*/ 3435592 h 7527097"/>
              <a:gd name="connsiteX2241" fmla="*/ 3961693 w 11737975"/>
              <a:gd name="connsiteY2241" fmla="*/ 3427249 h 7527097"/>
              <a:gd name="connsiteX2242" fmla="*/ 3960974 w 11737975"/>
              <a:gd name="connsiteY2242" fmla="*/ 3429218 h 7527097"/>
              <a:gd name="connsiteX2243" fmla="*/ 3959535 w 11737975"/>
              <a:gd name="connsiteY2243" fmla="*/ 3433159 h 7527097"/>
              <a:gd name="connsiteX2244" fmla="*/ 3983531 w 11737975"/>
              <a:gd name="connsiteY2244" fmla="*/ 3444148 h 7527097"/>
              <a:gd name="connsiteX2245" fmla="*/ 3986309 w 11737975"/>
              <a:gd name="connsiteY2245" fmla="*/ 3442930 h 7527097"/>
              <a:gd name="connsiteX2246" fmla="*/ 3984969 w 11737975"/>
              <a:gd name="connsiteY2246" fmla="*/ 3440208 h 7527097"/>
              <a:gd name="connsiteX2247" fmla="*/ 3963752 w 11737975"/>
              <a:gd name="connsiteY2247" fmla="*/ 3428000 h 7527097"/>
              <a:gd name="connsiteX2248" fmla="*/ 3961693 w 11737975"/>
              <a:gd name="connsiteY2248" fmla="*/ 3427249 h 7527097"/>
              <a:gd name="connsiteX2249" fmla="*/ 3910218 w 11737975"/>
              <a:gd name="connsiteY2249" fmla="*/ 3422262 h 7527097"/>
              <a:gd name="connsiteX2250" fmla="*/ 3907483 w 11737975"/>
              <a:gd name="connsiteY2250" fmla="*/ 3423376 h 7527097"/>
              <a:gd name="connsiteX2251" fmla="*/ 3908858 w 11737975"/>
              <a:gd name="connsiteY2251" fmla="*/ 3425988 h 7527097"/>
              <a:gd name="connsiteX2252" fmla="*/ 3945846 w 11737975"/>
              <a:gd name="connsiteY2252" fmla="*/ 3445819 h 7527097"/>
              <a:gd name="connsiteX2253" fmla="*/ 3948579 w 11737975"/>
              <a:gd name="connsiteY2253" fmla="*/ 3444707 h 7527097"/>
              <a:gd name="connsiteX2254" fmla="*/ 3949260 w 11737975"/>
              <a:gd name="connsiteY2254" fmla="*/ 3442843 h 7527097"/>
              <a:gd name="connsiteX2255" fmla="*/ 3910218 w 11737975"/>
              <a:gd name="connsiteY2255" fmla="*/ 3422262 h 7527097"/>
              <a:gd name="connsiteX2256" fmla="*/ 3931425 w 11737975"/>
              <a:gd name="connsiteY2256" fmla="*/ 3414580 h 7527097"/>
              <a:gd name="connsiteX2257" fmla="*/ 3928796 w 11737975"/>
              <a:gd name="connsiteY2257" fmla="*/ 3415784 h 7527097"/>
              <a:gd name="connsiteX2258" fmla="*/ 3930032 w 11737975"/>
              <a:gd name="connsiteY2258" fmla="*/ 3418401 h 7527097"/>
              <a:gd name="connsiteX2259" fmla="*/ 3935135 w 11737975"/>
              <a:gd name="connsiteY2259" fmla="*/ 3422426 h 7527097"/>
              <a:gd name="connsiteX2260" fmla="*/ 3937765 w 11737975"/>
              <a:gd name="connsiteY2260" fmla="*/ 3421222 h 7527097"/>
              <a:gd name="connsiteX2261" fmla="*/ 3936530 w 11737975"/>
              <a:gd name="connsiteY2261" fmla="*/ 3418606 h 7527097"/>
              <a:gd name="connsiteX2262" fmla="*/ 3931425 w 11737975"/>
              <a:gd name="connsiteY2262" fmla="*/ 3414580 h 7527097"/>
              <a:gd name="connsiteX2263" fmla="*/ 3910176 w 11737975"/>
              <a:gd name="connsiteY2263" fmla="*/ 3405416 h 7527097"/>
              <a:gd name="connsiteX2264" fmla="*/ 3911877 w 11737975"/>
              <a:gd name="connsiteY2264" fmla="*/ 3407284 h 7527097"/>
              <a:gd name="connsiteX2265" fmla="*/ 3917355 w 11737975"/>
              <a:gd name="connsiteY2265" fmla="*/ 3411949 h 7527097"/>
              <a:gd name="connsiteX2266" fmla="*/ 3913091 w 11737975"/>
              <a:gd name="connsiteY2266" fmla="*/ 3407347 h 7527097"/>
              <a:gd name="connsiteX2267" fmla="*/ 3910176 w 11737975"/>
              <a:gd name="connsiteY2267" fmla="*/ 3405416 h 7527097"/>
              <a:gd name="connsiteX2268" fmla="*/ 4039371 w 11737975"/>
              <a:gd name="connsiteY2268" fmla="*/ 3405042 h 7527097"/>
              <a:gd name="connsiteX2269" fmla="*/ 4030970 w 11737975"/>
              <a:gd name="connsiteY2269" fmla="*/ 3415235 h 7527097"/>
              <a:gd name="connsiteX2270" fmla="*/ 4040518 w 11737975"/>
              <a:gd name="connsiteY2270" fmla="*/ 3427558 h 7527097"/>
              <a:gd name="connsiteX2271" fmla="*/ 4042584 w 11737975"/>
              <a:gd name="connsiteY2271" fmla="*/ 3428312 h 7527097"/>
              <a:gd name="connsiteX2272" fmla="*/ 4039737 w 11737975"/>
              <a:gd name="connsiteY2272" fmla="*/ 3436113 h 7527097"/>
              <a:gd name="connsiteX2273" fmla="*/ 4041093 w 11737975"/>
              <a:gd name="connsiteY2273" fmla="*/ 3438817 h 7527097"/>
              <a:gd name="connsiteX2274" fmla="*/ 4041804 w 11737975"/>
              <a:gd name="connsiteY2274" fmla="*/ 3436867 h 7527097"/>
              <a:gd name="connsiteX2275" fmla="*/ 4042515 w 11737975"/>
              <a:gd name="connsiteY2275" fmla="*/ 3434916 h 7527097"/>
              <a:gd name="connsiteX2276" fmla="*/ 4043938 w 11737975"/>
              <a:gd name="connsiteY2276" fmla="*/ 3431017 h 7527097"/>
              <a:gd name="connsiteX2277" fmla="*/ 4082478 w 11737975"/>
              <a:gd name="connsiteY2277" fmla="*/ 3447291 h 7527097"/>
              <a:gd name="connsiteX2278" fmla="*/ 4086036 w 11737975"/>
              <a:gd name="connsiteY2278" fmla="*/ 3437540 h 7527097"/>
              <a:gd name="connsiteX2279" fmla="*/ 4080689 w 11737975"/>
              <a:gd name="connsiteY2279" fmla="*/ 3420119 h 7527097"/>
              <a:gd name="connsiteX2280" fmla="*/ 4039371 w 11737975"/>
              <a:gd name="connsiteY2280" fmla="*/ 3405042 h 7527097"/>
              <a:gd name="connsiteX2281" fmla="*/ 3876264 w 11737975"/>
              <a:gd name="connsiteY2281" fmla="*/ 3405003 h 7527097"/>
              <a:gd name="connsiteX2282" fmla="*/ 3874800 w 11737975"/>
              <a:gd name="connsiteY2282" fmla="*/ 3409014 h 7527097"/>
              <a:gd name="connsiteX2283" fmla="*/ 3879713 w 11737975"/>
              <a:gd name="connsiteY2283" fmla="*/ 3415351 h 7527097"/>
              <a:gd name="connsiteX2284" fmla="*/ 3885353 w 11737975"/>
              <a:gd name="connsiteY2284" fmla="*/ 3419684 h 7527097"/>
              <a:gd name="connsiteX2285" fmla="*/ 3888210 w 11737975"/>
              <a:gd name="connsiteY2285" fmla="*/ 3418453 h 7527097"/>
              <a:gd name="connsiteX2286" fmla="*/ 3889674 w 11737975"/>
              <a:gd name="connsiteY2286" fmla="*/ 3414442 h 7527097"/>
              <a:gd name="connsiteX2287" fmla="*/ 3884032 w 11737975"/>
              <a:gd name="connsiteY2287" fmla="*/ 3410109 h 7527097"/>
              <a:gd name="connsiteX2288" fmla="*/ 3878389 w 11737975"/>
              <a:gd name="connsiteY2288" fmla="*/ 3405777 h 7527097"/>
              <a:gd name="connsiteX2289" fmla="*/ 3876264 w 11737975"/>
              <a:gd name="connsiteY2289" fmla="*/ 3405003 h 7527097"/>
              <a:gd name="connsiteX2290" fmla="*/ 3858812 w 11737975"/>
              <a:gd name="connsiteY2290" fmla="*/ 3398266 h 7527097"/>
              <a:gd name="connsiteX2291" fmla="*/ 3853222 w 11737975"/>
              <a:gd name="connsiteY2291" fmla="*/ 3398865 h 7527097"/>
              <a:gd name="connsiteX2292" fmla="*/ 3864291 w 11737975"/>
              <a:gd name="connsiteY2292" fmla="*/ 3403498 h 7527097"/>
              <a:gd name="connsiteX2293" fmla="*/ 3866544 w 11737975"/>
              <a:gd name="connsiteY2293" fmla="*/ 3401617 h 7527097"/>
              <a:gd name="connsiteX2294" fmla="*/ 3858812 w 11737975"/>
              <a:gd name="connsiteY2294" fmla="*/ 3398266 h 7527097"/>
              <a:gd name="connsiteX2295" fmla="*/ 3893655 w 11737975"/>
              <a:gd name="connsiteY2295" fmla="*/ 3397138 h 7527097"/>
              <a:gd name="connsiteX2296" fmla="*/ 3894242 w 11737975"/>
              <a:gd name="connsiteY2296" fmla="*/ 3401652 h 7527097"/>
              <a:gd name="connsiteX2297" fmla="*/ 3899127 w 11737975"/>
              <a:gd name="connsiteY2297" fmla="*/ 3400085 h 7527097"/>
              <a:gd name="connsiteX2298" fmla="*/ 3893655 w 11737975"/>
              <a:gd name="connsiteY2298" fmla="*/ 3397138 h 7527097"/>
              <a:gd name="connsiteX2299" fmla="*/ 3963183 w 11737975"/>
              <a:gd name="connsiteY2299" fmla="*/ 3390451 h 7527097"/>
              <a:gd name="connsiteX2300" fmla="*/ 3967849 w 11737975"/>
              <a:gd name="connsiteY2300" fmla="*/ 3401590 h 7527097"/>
              <a:gd name="connsiteX2301" fmla="*/ 3971627 w 11737975"/>
              <a:gd name="connsiteY2301" fmla="*/ 3400027 h 7527097"/>
              <a:gd name="connsiteX2302" fmla="*/ 3969504 w 11737975"/>
              <a:gd name="connsiteY2302" fmla="*/ 3392758 h 7527097"/>
              <a:gd name="connsiteX2303" fmla="*/ 3963183 w 11737975"/>
              <a:gd name="connsiteY2303" fmla="*/ 3390451 h 7527097"/>
              <a:gd name="connsiteX2304" fmla="*/ 3799473 w 11737975"/>
              <a:gd name="connsiteY2304" fmla="*/ 3365253 h 7527097"/>
              <a:gd name="connsiteX2305" fmla="*/ 3792865 w 11737975"/>
              <a:gd name="connsiteY2305" fmla="*/ 3367956 h 7527097"/>
              <a:gd name="connsiteX2306" fmla="*/ 3795511 w 11737975"/>
              <a:gd name="connsiteY2306" fmla="*/ 3371125 h 7527097"/>
              <a:gd name="connsiteX2307" fmla="*/ 3804427 w 11737975"/>
              <a:gd name="connsiteY2307" fmla="*/ 3374378 h 7527097"/>
              <a:gd name="connsiteX2308" fmla="*/ 3806143 w 11737975"/>
              <a:gd name="connsiteY2308" fmla="*/ 3369083 h 7527097"/>
              <a:gd name="connsiteX2309" fmla="*/ 3799473 w 11737975"/>
              <a:gd name="connsiteY2309" fmla="*/ 3365253 h 7527097"/>
              <a:gd name="connsiteX2310" fmla="*/ 3779457 w 11737975"/>
              <a:gd name="connsiteY2310" fmla="*/ 3358511 h 7527097"/>
              <a:gd name="connsiteX2311" fmla="*/ 3786585 w 11737975"/>
              <a:gd name="connsiteY2311" fmla="*/ 3364878 h 7527097"/>
              <a:gd name="connsiteX2312" fmla="*/ 3788266 w 11737975"/>
              <a:gd name="connsiteY2312" fmla="*/ 3361726 h 7527097"/>
              <a:gd name="connsiteX2313" fmla="*/ 3779457 w 11737975"/>
              <a:gd name="connsiteY2313" fmla="*/ 3358511 h 7527097"/>
              <a:gd name="connsiteX2314" fmla="*/ 4036860 w 11737975"/>
              <a:gd name="connsiteY2314" fmla="*/ 3354833 h 7527097"/>
              <a:gd name="connsiteX2315" fmla="*/ 4017700 w 11737975"/>
              <a:gd name="connsiteY2315" fmla="*/ 3368073 h 7527097"/>
              <a:gd name="connsiteX2316" fmla="*/ 4034259 w 11737975"/>
              <a:gd name="connsiteY2316" fmla="*/ 3377910 h 7527097"/>
              <a:gd name="connsiteX2317" fmla="*/ 4040881 w 11737975"/>
              <a:gd name="connsiteY2317" fmla="*/ 3376533 h 7527097"/>
              <a:gd name="connsiteX2318" fmla="*/ 4043053 w 11737975"/>
              <a:gd name="connsiteY2318" fmla="*/ 3370582 h 7527097"/>
              <a:gd name="connsiteX2319" fmla="*/ 4036137 w 11737975"/>
              <a:gd name="connsiteY2319" fmla="*/ 3356818 h 7527097"/>
              <a:gd name="connsiteX2320" fmla="*/ 4036860 w 11737975"/>
              <a:gd name="connsiteY2320" fmla="*/ 3354833 h 7527097"/>
              <a:gd name="connsiteX2321" fmla="*/ 3907042 w 11737975"/>
              <a:gd name="connsiteY2321" fmla="*/ 3347819 h 7527097"/>
              <a:gd name="connsiteX2322" fmla="*/ 3903569 w 11737975"/>
              <a:gd name="connsiteY2322" fmla="*/ 3350971 h 7527097"/>
              <a:gd name="connsiteX2323" fmla="*/ 3904195 w 11737975"/>
              <a:gd name="connsiteY2323" fmla="*/ 3355619 h 7527097"/>
              <a:gd name="connsiteX2324" fmla="*/ 3936947 w 11737975"/>
              <a:gd name="connsiteY2324" fmla="*/ 3374201 h 7527097"/>
              <a:gd name="connsiteX2325" fmla="*/ 3964964 w 11737975"/>
              <a:gd name="connsiteY2325" fmla="*/ 3386636 h 7527097"/>
              <a:gd name="connsiteX2326" fmla="*/ 3979875 w 11737975"/>
              <a:gd name="connsiteY2326" fmla="*/ 3403128 h 7527097"/>
              <a:gd name="connsiteX2327" fmla="*/ 3993137 w 11737975"/>
              <a:gd name="connsiteY2327" fmla="*/ 3408899 h 7527097"/>
              <a:gd name="connsiteX2328" fmla="*/ 3996291 w 11737975"/>
              <a:gd name="connsiteY2328" fmla="*/ 3409119 h 7527097"/>
              <a:gd name="connsiteX2329" fmla="*/ 3996375 w 11737975"/>
              <a:gd name="connsiteY2329" fmla="*/ 3402519 h 7527097"/>
              <a:gd name="connsiteX2330" fmla="*/ 4002532 w 11737975"/>
              <a:gd name="connsiteY2330" fmla="*/ 3404765 h 7527097"/>
              <a:gd name="connsiteX2331" fmla="*/ 4004584 w 11737975"/>
              <a:gd name="connsiteY2331" fmla="*/ 3405516 h 7527097"/>
              <a:gd name="connsiteX2332" fmla="*/ 4010112 w 11737975"/>
              <a:gd name="connsiteY2332" fmla="*/ 3403112 h 7527097"/>
              <a:gd name="connsiteX2333" fmla="*/ 4010164 w 11737975"/>
              <a:gd name="connsiteY2333" fmla="*/ 3398988 h 7527097"/>
              <a:gd name="connsiteX2334" fmla="*/ 4008141 w 11737975"/>
              <a:gd name="connsiteY2334" fmla="*/ 3395763 h 7527097"/>
              <a:gd name="connsiteX2335" fmla="*/ 4006090 w 11737975"/>
              <a:gd name="connsiteY2335" fmla="*/ 3395016 h 7527097"/>
              <a:gd name="connsiteX2336" fmla="*/ 3980124 w 11737975"/>
              <a:gd name="connsiteY2336" fmla="*/ 3383330 h 7527097"/>
              <a:gd name="connsiteX2337" fmla="*/ 3967811 w 11737975"/>
              <a:gd name="connsiteY2337" fmla="*/ 3378837 h 7527097"/>
              <a:gd name="connsiteX2338" fmla="*/ 3939794 w 11737975"/>
              <a:gd name="connsiteY2338" fmla="*/ 3366401 h 7527097"/>
              <a:gd name="connsiteX2339" fmla="*/ 3906332 w 11737975"/>
              <a:gd name="connsiteY2339" fmla="*/ 3349769 h 7527097"/>
              <a:gd name="connsiteX2340" fmla="*/ 3907042 w 11737975"/>
              <a:gd name="connsiteY2340" fmla="*/ 3347819 h 7527097"/>
              <a:gd name="connsiteX2341" fmla="*/ 3980493 w 11737975"/>
              <a:gd name="connsiteY2341" fmla="*/ 3345048 h 7527097"/>
              <a:gd name="connsiteX2342" fmla="*/ 3975448 w 11737975"/>
              <a:gd name="connsiteY2342" fmla="*/ 3345680 h 7527097"/>
              <a:gd name="connsiteX2343" fmla="*/ 3979385 w 11737975"/>
              <a:gd name="connsiteY2343" fmla="*/ 3349247 h 7527097"/>
              <a:gd name="connsiteX2344" fmla="*/ 3980493 w 11737975"/>
              <a:gd name="connsiteY2344" fmla="*/ 3345048 h 7527097"/>
              <a:gd name="connsiteX2345" fmla="*/ 3993997 w 11737975"/>
              <a:gd name="connsiteY2345" fmla="*/ 3344060 h 7527097"/>
              <a:gd name="connsiteX2346" fmla="*/ 3989168 w 11737975"/>
              <a:gd name="connsiteY2346" fmla="*/ 3344502 h 7527097"/>
              <a:gd name="connsiteX2347" fmla="*/ 3986399 w 11737975"/>
              <a:gd name="connsiteY2347" fmla="*/ 3345693 h 7527097"/>
              <a:gd name="connsiteX2348" fmla="*/ 3989098 w 11737975"/>
              <a:gd name="connsiteY2348" fmla="*/ 3351086 h 7527097"/>
              <a:gd name="connsiteX2349" fmla="*/ 3998687 w 11737975"/>
              <a:gd name="connsiteY2349" fmla="*/ 3356788 h 7527097"/>
              <a:gd name="connsiteX2350" fmla="*/ 4007565 w 11737975"/>
              <a:gd name="connsiteY2350" fmla="*/ 3364435 h 7527097"/>
              <a:gd name="connsiteX2351" fmla="*/ 4011043 w 11737975"/>
              <a:gd name="connsiteY2351" fmla="*/ 3361299 h 7527097"/>
              <a:gd name="connsiteX2352" fmla="*/ 4010404 w 11737975"/>
              <a:gd name="connsiteY2352" fmla="*/ 3356658 h 7527097"/>
              <a:gd name="connsiteX2353" fmla="*/ 4002875 w 11737975"/>
              <a:gd name="connsiteY2353" fmla="*/ 3351707 h 7527097"/>
              <a:gd name="connsiteX2354" fmla="*/ 3993997 w 11737975"/>
              <a:gd name="connsiteY2354" fmla="*/ 3344060 h 7527097"/>
              <a:gd name="connsiteX2355" fmla="*/ 3881055 w 11737975"/>
              <a:gd name="connsiteY2355" fmla="*/ 3336544 h 7527097"/>
              <a:gd name="connsiteX2356" fmla="*/ 3873086 w 11737975"/>
              <a:gd name="connsiteY2356" fmla="*/ 3337508 h 7527097"/>
              <a:gd name="connsiteX2357" fmla="*/ 3880150 w 11737975"/>
              <a:gd name="connsiteY2357" fmla="*/ 3340412 h 7527097"/>
              <a:gd name="connsiteX2358" fmla="*/ 3881055 w 11737975"/>
              <a:gd name="connsiteY2358" fmla="*/ 3336544 h 7527097"/>
              <a:gd name="connsiteX2359" fmla="*/ 3929353 w 11737975"/>
              <a:gd name="connsiteY2359" fmla="*/ 3311540 h 7527097"/>
              <a:gd name="connsiteX2360" fmla="*/ 3924550 w 11737975"/>
              <a:gd name="connsiteY2360" fmla="*/ 3311952 h 7527097"/>
              <a:gd name="connsiteX2361" fmla="*/ 3925209 w 11737975"/>
              <a:gd name="connsiteY2361" fmla="*/ 3316520 h 7527097"/>
              <a:gd name="connsiteX2362" fmla="*/ 3949104 w 11737975"/>
              <a:gd name="connsiteY2362" fmla="*/ 3333900 h 7527097"/>
              <a:gd name="connsiteX2363" fmla="*/ 3966184 w 11737975"/>
              <a:gd name="connsiteY2363" fmla="*/ 3344464 h 7527097"/>
              <a:gd name="connsiteX2364" fmla="*/ 3971684 w 11737975"/>
              <a:gd name="connsiteY2364" fmla="*/ 3342141 h 7527097"/>
              <a:gd name="connsiteX2365" fmla="*/ 3971025 w 11737975"/>
              <a:gd name="connsiteY2365" fmla="*/ 3337571 h 7527097"/>
              <a:gd name="connsiteX2366" fmla="*/ 3951892 w 11737975"/>
              <a:gd name="connsiteY2366" fmla="*/ 3326258 h 7527097"/>
              <a:gd name="connsiteX2367" fmla="*/ 3929353 w 11737975"/>
              <a:gd name="connsiteY2367" fmla="*/ 3311540 h 7527097"/>
              <a:gd name="connsiteX2368" fmla="*/ 3831616 w 11737975"/>
              <a:gd name="connsiteY2368" fmla="*/ 3311263 h 7527097"/>
              <a:gd name="connsiteX2369" fmla="*/ 3826219 w 11737975"/>
              <a:gd name="connsiteY2369" fmla="*/ 3313515 h 7527097"/>
              <a:gd name="connsiteX2370" fmla="*/ 3828896 w 11737975"/>
              <a:gd name="connsiteY2370" fmla="*/ 3318712 h 7527097"/>
              <a:gd name="connsiteX2371" fmla="*/ 3832934 w 11737975"/>
              <a:gd name="connsiteY2371" fmla="*/ 3320187 h 7527097"/>
              <a:gd name="connsiteX2372" fmla="*/ 3837650 w 11737975"/>
              <a:gd name="connsiteY2372" fmla="*/ 3319797 h 7527097"/>
              <a:gd name="connsiteX2373" fmla="*/ 3841028 w 11737975"/>
              <a:gd name="connsiteY2373" fmla="*/ 3316808 h 7527097"/>
              <a:gd name="connsiteX2374" fmla="*/ 3840369 w 11737975"/>
              <a:gd name="connsiteY2374" fmla="*/ 3312347 h 7527097"/>
              <a:gd name="connsiteX2375" fmla="*/ 3833634 w 11737975"/>
              <a:gd name="connsiteY2375" fmla="*/ 3311999 h 7527097"/>
              <a:gd name="connsiteX2376" fmla="*/ 3831616 w 11737975"/>
              <a:gd name="connsiteY2376" fmla="*/ 3311263 h 7527097"/>
              <a:gd name="connsiteX2377" fmla="*/ 4098955 w 11737975"/>
              <a:gd name="connsiteY2377" fmla="*/ 3310927 h 7527097"/>
              <a:gd name="connsiteX2378" fmla="*/ 4092706 w 11737975"/>
              <a:gd name="connsiteY2378" fmla="*/ 3315345 h 7527097"/>
              <a:gd name="connsiteX2379" fmla="*/ 4094032 w 11737975"/>
              <a:gd name="connsiteY2379" fmla="*/ 3318062 h 7527097"/>
              <a:gd name="connsiteX2380" fmla="*/ 4097516 w 11737975"/>
              <a:gd name="connsiteY2380" fmla="*/ 3314869 h 7527097"/>
              <a:gd name="connsiteX2381" fmla="*/ 4098843 w 11737975"/>
              <a:gd name="connsiteY2381" fmla="*/ 3317584 h 7527097"/>
              <a:gd name="connsiteX2382" fmla="*/ 4100170 w 11737975"/>
              <a:gd name="connsiteY2382" fmla="*/ 3320301 h 7527097"/>
              <a:gd name="connsiteX2383" fmla="*/ 4100889 w 11737975"/>
              <a:gd name="connsiteY2383" fmla="*/ 3318332 h 7527097"/>
              <a:gd name="connsiteX2384" fmla="*/ 4100282 w 11737975"/>
              <a:gd name="connsiteY2384" fmla="*/ 3313644 h 7527097"/>
              <a:gd name="connsiteX2385" fmla="*/ 4100999 w 11737975"/>
              <a:gd name="connsiteY2385" fmla="*/ 3311675 h 7527097"/>
              <a:gd name="connsiteX2386" fmla="*/ 4098955 w 11737975"/>
              <a:gd name="connsiteY2386" fmla="*/ 3310927 h 7527097"/>
              <a:gd name="connsiteX2387" fmla="*/ 4124049 w 11737975"/>
              <a:gd name="connsiteY2387" fmla="*/ 3308929 h 7527097"/>
              <a:gd name="connsiteX2388" fmla="*/ 4117726 w 11737975"/>
              <a:gd name="connsiteY2388" fmla="*/ 3322503 h 7527097"/>
              <a:gd name="connsiteX2389" fmla="*/ 4119103 w 11737975"/>
              <a:gd name="connsiteY2389" fmla="*/ 3320375 h 7527097"/>
              <a:gd name="connsiteX2390" fmla="*/ 4123111 w 11737975"/>
              <a:gd name="connsiteY2390" fmla="*/ 3315173 h 7527097"/>
              <a:gd name="connsiteX2391" fmla="*/ 4124049 w 11737975"/>
              <a:gd name="connsiteY2391" fmla="*/ 3308929 h 7527097"/>
              <a:gd name="connsiteX2392" fmla="*/ 3901433 w 11737975"/>
              <a:gd name="connsiteY2392" fmla="*/ 3305247 h 7527097"/>
              <a:gd name="connsiteX2393" fmla="*/ 3901780 w 11737975"/>
              <a:gd name="connsiteY2393" fmla="*/ 3312475 h 7527097"/>
              <a:gd name="connsiteX2394" fmla="*/ 3909129 w 11737975"/>
              <a:gd name="connsiteY2394" fmla="*/ 3310328 h 7527097"/>
              <a:gd name="connsiteX2395" fmla="*/ 3901433 w 11737975"/>
              <a:gd name="connsiteY2395" fmla="*/ 3305247 h 7527097"/>
              <a:gd name="connsiteX2396" fmla="*/ 3810697 w 11737975"/>
              <a:gd name="connsiteY2396" fmla="*/ 3299083 h 7527097"/>
              <a:gd name="connsiteX2397" fmla="*/ 3803855 w 11737975"/>
              <a:gd name="connsiteY2397" fmla="*/ 3305517 h 7527097"/>
              <a:gd name="connsiteX2398" fmla="*/ 3812402 w 11737975"/>
              <a:gd name="connsiteY2398" fmla="*/ 3312403 h 7527097"/>
              <a:gd name="connsiteX2399" fmla="*/ 3815754 w 11737975"/>
              <a:gd name="connsiteY2399" fmla="*/ 3309859 h 7527097"/>
              <a:gd name="connsiteX2400" fmla="*/ 3810697 w 11737975"/>
              <a:gd name="connsiteY2400" fmla="*/ 3299083 h 7527097"/>
              <a:gd name="connsiteX2401" fmla="*/ 4067066 w 11737975"/>
              <a:gd name="connsiteY2401" fmla="*/ 3294294 h 7527097"/>
              <a:gd name="connsiteX2402" fmla="*/ 4072618 w 11737975"/>
              <a:gd name="connsiteY2402" fmla="*/ 3301114 h 7527097"/>
              <a:gd name="connsiteX2403" fmla="*/ 4067066 w 11737975"/>
              <a:gd name="connsiteY2403" fmla="*/ 3294294 h 7527097"/>
              <a:gd name="connsiteX2404" fmla="*/ 3944240 w 11737975"/>
              <a:gd name="connsiteY2404" fmla="*/ 3289778 h 7527097"/>
              <a:gd name="connsiteX2405" fmla="*/ 3940749 w 11737975"/>
              <a:gd name="connsiteY2405" fmla="*/ 3292969 h 7527097"/>
              <a:gd name="connsiteX2406" fmla="*/ 3942084 w 11737975"/>
              <a:gd name="connsiteY2406" fmla="*/ 3295688 h 7527097"/>
              <a:gd name="connsiteX2407" fmla="*/ 3955743 w 11737975"/>
              <a:gd name="connsiteY2407" fmla="*/ 3302906 h 7527097"/>
              <a:gd name="connsiteX2408" fmla="*/ 3964474 w 11737975"/>
              <a:gd name="connsiteY2408" fmla="*/ 3317253 h 7527097"/>
              <a:gd name="connsiteX2409" fmla="*/ 3971982 w 11737975"/>
              <a:gd name="connsiteY2409" fmla="*/ 3321390 h 7527097"/>
              <a:gd name="connsiteX2410" fmla="*/ 3981727 w 11737975"/>
              <a:gd name="connsiteY2410" fmla="*/ 3314621 h 7527097"/>
              <a:gd name="connsiteX2411" fmla="*/ 3958620 w 11737975"/>
              <a:gd name="connsiteY2411" fmla="*/ 3295026 h 7527097"/>
              <a:gd name="connsiteX2412" fmla="*/ 3959954 w 11737975"/>
              <a:gd name="connsiteY2412" fmla="*/ 3297745 h 7527097"/>
              <a:gd name="connsiteX2413" fmla="*/ 3944240 w 11737975"/>
              <a:gd name="connsiteY2413" fmla="*/ 3289778 h 7527097"/>
              <a:gd name="connsiteX2414" fmla="*/ 3865227 w 11737975"/>
              <a:gd name="connsiteY2414" fmla="*/ 3289760 h 7527097"/>
              <a:gd name="connsiteX2415" fmla="*/ 3865687 w 11737975"/>
              <a:gd name="connsiteY2415" fmla="*/ 3294800 h 7527097"/>
              <a:gd name="connsiteX2416" fmla="*/ 3881913 w 11737975"/>
              <a:gd name="connsiteY2416" fmla="*/ 3300721 h 7527097"/>
              <a:gd name="connsiteX2417" fmla="*/ 3883941 w 11737975"/>
              <a:gd name="connsiteY2417" fmla="*/ 3301462 h 7527097"/>
              <a:gd name="connsiteX2418" fmla="*/ 3886754 w 11737975"/>
              <a:gd name="connsiteY2418" fmla="*/ 3300052 h 7527097"/>
              <a:gd name="connsiteX2419" fmla="*/ 3885510 w 11737975"/>
              <a:gd name="connsiteY2419" fmla="*/ 3297163 h 7527097"/>
              <a:gd name="connsiteX2420" fmla="*/ 3883483 w 11737975"/>
              <a:gd name="connsiteY2420" fmla="*/ 3296422 h 7527097"/>
              <a:gd name="connsiteX2421" fmla="*/ 3867256 w 11737975"/>
              <a:gd name="connsiteY2421" fmla="*/ 3290501 h 7527097"/>
              <a:gd name="connsiteX2422" fmla="*/ 3865227 w 11737975"/>
              <a:gd name="connsiteY2422" fmla="*/ 3289760 h 7527097"/>
              <a:gd name="connsiteX2423" fmla="*/ 3791537 w 11737975"/>
              <a:gd name="connsiteY2423" fmla="*/ 3287799 h 7527097"/>
              <a:gd name="connsiteX2424" fmla="*/ 3792886 w 11737975"/>
              <a:gd name="connsiteY2424" fmla="*/ 3298208 h 7527097"/>
              <a:gd name="connsiteX2425" fmla="*/ 3801522 w 11737975"/>
              <a:gd name="connsiteY2425" fmla="*/ 3298053 h 7527097"/>
              <a:gd name="connsiteX2426" fmla="*/ 3791537 w 11737975"/>
              <a:gd name="connsiteY2426" fmla="*/ 3287799 h 7527097"/>
              <a:gd name="connsiteX2427" fmla="*/ 3918173 w 11737975"/>
              <a:gd name="connsiteY2427" fmla="*/ 3278236 h 7527097"/>
              <a:gd name="connsiteX2428" fmla="*/ 3914602 w 11737975"/>
              <a:gd name="connsiteY2428" fmla="*/ 3281477 h 7527097"/>
              <a:gd name="connsiteX2429" fmla="*/ 3915244 w 11737975"/>
              <a:gd name="connsiteY2429" fmla="*/ 3286258 h 7527097"/>
              <a:gd name="connsiteX2430" fmla="*/ 3922942 w 11737975"/>
              <a:gd name="connsiteY2430" fmla="*/ 3291341 h 7527097"/>
              <a:gd name="connsiteX2431" fmla="*/ 3926513 w 11737975"/>
              <a:gd name="connsiteY2431" fmla="*/ 3288098 h 7527097"/>
              <a:gd name="connsiteX2432" fmla="*/ 3925871 w 11737975"/>
              <a:gd name="connsiteY2432" fmla="*/ 3283317 h 7527097"/>
              <a:gd name="connsiteX2433" fmla="*/ 3920281 w 11737975"/>
              <a:gd name="connsiteY2433" fmla="*/ 3279004 h 7527097"/>
              <a:gd name="connsiteX2434" fmla="*/ 3918173 w 11737975"/>
              <a:gd name="connsiteY2434" fmla="*/ 3278236 h 7527097"/>
              <a:gd name="connsiteX2435" fmla="*/ 3900781 w 11737975"/>
              <a:gd name="connsiteY2435" fmla="*/ 3272010 h 7527097"/>
              <a:gd name="connsiteX2436" fmla="*/ 3891611 w 11737975"/>
              <a:gd name="connsiteY2436" fmla="*/ 3275198 h 7527097"/>
              <a:gd name="connsiteX2437" fmla="*/ 3905008 w 11737975"/>
              <a:gd name="connsiteY2437" fmla="*/ 3282361 h 7527097"/>
              <a:gd name="connsiteX2438" fmla="*/ 3900781 w 11737975"/>
              <a:gd name="connsiteY2438" fmla="*/ 3272010 h 7527097"/>
              <a:gd name="connsiteX2439" fmla="*/ 3828480 w 11737975"/>
              <a:gd name="connsiteY2439" fmla="*/ 3269855 h 7527097"/>
              <a:gd name="connsiteX2440" fmla="*/ 3825695 w 11737975"/>
              <a:gd name="connsiteY2440" fmla="*/ 3271073 h 7527097"/>
              <a:gd name="connsiteX2441" fmla="*/ 3824976 w 11737975"/>
              <a:gd name="connsiteY2441" fmla="*/ 3273042 h 7527097"/>
              <a:gd name="connsiteX2442" fmla="*/ 3832521 w 11737975"/>
              <a:gd name="connsiteY2442" fmla="*/ 3278028 h 7527097"/>
              <a:gd name="connsiteX2443" fmla="*/ 3837999 w 11737975"/>
              <a:gd name="connsiteY2443" fmla="*/ 3282259 h 7527097"/>
              <a:gd name="connsiteX2444" fmla="*/ 3840064 w 11737975"/>
              <a:gd name="connsiteY2444" fmla="*/ 3283012 h 7527097"/>
              <a:gd name="connsiteX2445" fmla="*/ 3841503 w 11737975"/>
              <a:gd name="connsiteY2445" fmla="*/ 3279073 h 7527097"/>
              <a:gd name="connsiteX2446" fmla="*/ 3833960 w 11737975"/>
              <a:gd name="connsiteY2446" fmla="*/ 3274087 h 7527097"/>
              <a:gd name="connsiteX2447" fmla="*/ 3828480 w 11737975"/>
              <a:gd name="connsiteY2447" fmla="*/ 3269855 h 7527097"/>
              <a:gd name="connsiteX2448" fmla="*/ 4058211 w 11737975"/>
              <a:gd name="connsiteY2448" fmla="*/ 3251745 h 7527097"/>
              <a:gd name="connsiteX2449" fmla="*/ 4052686 w 11737975"/>
              <a:gd name="connsiteY2449" fmla="*/ 3254123 h 7527097"/>
              <a:gd name="connsiteX2450" fmla="*/ 4055380 w 11737975"/>
              <a:gd name="connsiteY2450" fmla="*/ 3259499 h 7527097"/>
              <a:gd name="connsiteX2451" fmla="*/ 4056728 w 11737975"/>
              <a:gd name="connsiteY2451" fmla="*/ 3262188 h 7527097"/>
              <a:gd name="connsiteX2452" fmla="*/ 4064241 w 11737975"/>
              <a:gd name="connsiteY2452" fmla="*/ 3267126 h 7527097"/>
              <a:gd name="connsiteX2453" fmla="*/ 4065589 w 11737975"/>
              <a:gd name="connsiteY2453" fmla="*/ 3269814 h 7527097"/>
              <a:gd name="connsiteX2454" fmla="*/ 4064881 w 11737975"/>
              <a:gd name="connsiteY2454" fmla="*/ 3271752 h 7527097"/>
              <a:gd name="connsiteX2455" fmla="*/ 4077211 w 11737975"/>
              <a:gd name="connsiteY2455" fmla="*/ 3276252 h 7527097"/>
              <a:gd name="connsiteX2456" fmla="*/ 4087485 w 11737975"/>
              <a:gd name="connsiteY2456" fmla="*/ 3280002 h 7527097"/>
              <a:gd name="connsiteX2457" fmla="*/ 4092535 w 11737975"/>
              <a:gd name="connsiteY2457" fmla="*/ 3288401 h 7527097"/>
              <a:gd name="connsiteX2458" fmla="*/ 4118950 w 11737975"/>
              <a:gd name="connsiteY2458" fmla="*/ 3295879 h 7527097"/>
              <a:gd name="connsiteX2459" fmla="*/ 4119659 w 11737975"/>
              <a:gd name="connsiteY2459" fmla="*/ 3293941 h 7527097"/>
              <a:gd name="connsiteX2460" fmla="*/ 4123061 w 11737975"/>
              <a:gd name="connsiteY2460" fmla="*/ 3297379 h 7527097"/>
              <a:gd name="connsiteX2461" fmla="*/ 4126532 w 11737975"/>
              <a:gd name="connsiteY2461" fmla="*/ 3294252 h 7527097"/>
              <a:gd name="connsiteX2462" fmla="*/ 4125891 w 11737975"/>
              <a:gd name="connsiteY2462" fmla="*/ 3289625 h 7527097"/>
              <a:gd name="connsiteX2463" fmla="*/ 4123835 w 11737975"/>
              <a:gd name="connsiteY2463" fmla="*/ 3288875 h 7527097"/>
              <a:gd name="connsiteX2464" fmla="*/ 4124545 w 11737975"/>
              <a:gd name="connsiteY2464" fmla="*/ 3286936 h 7527097"/>
              <a:gd name="connsiteX2465" fmla="*/ 4126597 w 11737975"/>
              <a:gd name="connsiteY2465" fmla="*/ 3287686 h 7527097"/>
              <a:gd name="connsiteX2466" fmla="*/ 4130069 w 11737975"/>
              <a:gd name="connsiteY2466" fmla="*/ 3284560 h 7527097"/>
              <a:gd name="connsiteX2467" fmla="*/ 4129427 w 11737975"/>
              <a:gd name="connsiteY2467" fmla="*/ 3279932 h 7527097"/>
              <a:gd name="connsiteX2468" fmla="*/ 4125318 w 11737975"/>
              <a:gd name="connsiteY2468" fmla="*/ 3278434 h 7527097"/>
              <a:gd name="connsiteX2469" fmla="*/ 4099883 w 11737975"/>
              <a:gd name="connsiteY2469" fmla="*/ 3277937 h 7527097"/>
              <a:gd name="connsiteX2470" fmla="*/ 4089609 w 11737975"/>
              <a:gd name="connsiteY2470" fmla="*/ 3274187 h 7527097"/>
              <a:gd name="connsiteX2471" fmla="*/ 4088901 w 11737975"/>
              <a:gd name="connsiteY2471" fmla="*/ 3276126 h 7527097"/>
              <a:gd name="connsiteX2472" fmla="*/ 4078626 w 11737975"/>
              <a:gd name="connsiteY2472" fmla="*/ 3272377 h 7527097"/>
              <a:gd name="connsiteX2473" fmla="*/ 4067003 w 11737975"/>
              <a:gd name="connsiteY2473" fmla="*/ 3265938 h 7527097"/>
              <a:gd name="connsiteX2474" fmla="*/ 4067711 w 11737975"/>
              <a:gd name="connsiteY2474" fmla="*/ 3263999 h 7527097"/>
              <a:gd name="connsiteX2475" fmla="*/ 4071820 w 11737975"/>
              <a:gd name="connsiteY2475" fmla="*/ 3265500 h 7527097"/>
              <a:gd name="connsiteX2476" fmla="*/ 4073877 w 11737975"/>
              <a:gd name="connsiteY2476" fmla="*/ 3266249 h 7527097"/>
              <a:gd name="connsiteX2477" fmla="*/ 4077346 w 11737975"/>
              <a:gd name="connsiteY2477" fmla="*/ 3263122 h 7527097"/>
              <a:gd name="connsiteX2478" fmla="*/ 4076706 w 11737975"/>
              <a:gd name="connsiteY2478" fmla="*/ 3258496 h 7527097"/>
              <a:gd name="connsiteX2479" fmla="*/ 4074652 w 11737975"/>
              <a:gd name="connsiteY2479" fmla="*/ 3257746 h 7527097"/>
              <a:gd name="connsiteX2480" fmla="*/ 4073943 w 11737975"/>
              <a:gd name="connsiteY2480" fmla="*/ 3259683 h 7527097"/>
              <a:gd name="connsiteX2481" fmla="*/ 4067778 w 11737975"/>
              <a:gd name="connsiteY2481" fmla="*/ 3257434 h 7527097"/>
              <a:gd name="connsiteX2482" fmla="*/ 4065723 w 11737975"/>
              <a:gd name="connsiteY2482" fmla="*/ 3256685 h 7527097"/>
              <a:gd name="connsiteX2483" fmla="*/ 4063669 w 11737975"/>
              <a:gd name="connsiteY2483" fmla="*/ 3255934 h 7527097"/>
              <a:gd name="connsiteX2484" fmla="*/ 4058211 w 11737975"/>
              <a:gd name="connsiteY2484" fmla="*/ 3251745 h 7527097"/>
              <a:gd name="connsiteX2485" fmla="*/ 4033316 w 11737975"/>
              <a:gd name="connsiteY2485" fmla="*/ 3243466 h 7527097"/>
              <a:gd name="connsiteX2486" fmla="*/ 4030023 w 11737975"/>
              <a:gd name="connsiteY2486" fmla="*/ 3252490 h 7527097"/>
              <a:gd name="connsiteX2487" fmla="*/ 4037026 w 11737975"/>
              <a:gd name="connsiteY2487" fmla="*/ 3246230 h 7527097"/>
              <a:gd name="connsiteX2488" fmla="*/ 4033316 w 11737975"/>
              <a:gd name="connsiteY2488" fmla="*/ 3243466 h 7527097"/>
              <a:gd name="connsiteX2489" fmla="*/ 3881098 w 11737975"/>
              <a:gd name="connsiteY2489" fmla="*/ 3240556 h 7527097"/>
              <a:gd name="connsiteX2490" fmla="*/ 3878326 w 11737975"/>
              <a:gd name="connsiteY2490" fmla="*/ 3241775 h 7527097"/>
              <a:gd name="connsiteX2491" fmla="*/ 3876888 w 11737975"/>
              <a:gd name="connsiteY2491" fmla="*/ 3245714 h 7527097"/>
              <a:gd name="connsiteX2492" fmla="*/ 3888500 w 11737975"/>
              <a:gd name="connsiteY2492" fmla="*/ 3252185 h 7527097"/>
              <a:gd name="connsiteX2493" fmla="*/ 3907610 w 11737975"/>
              <a:gd name="connsiteY2493" fmla="*/ 3263626 h 7527097"/>
              <a:gd name="connsiteX2494" fmla="*/ 3930833 w 11737975"/>
              <a:gd name="connsiteY2494" fmla="*/ 3276565 h 7527097"/>
              <a:gd name="connsiteX2495" fmla="*/ 3937100 w 11737975"/>
              <a:gd name="connsiteY2495" fmla="*/ 3272154 h 7527097"/>
              <a:gd name="connsiteX2496" fmla="*/ 3944601 w 11737975"/>
              <a:gd name="connsiteY2496" fmla="*/ 3277125 h 7527097"/>
              <a:gd name="connsiteX2497" fmla="*/ 3947993 w 11737975"/>
              <a:gd name="connsiteY2497" fmla="*/ 3280595 h 7527097"/>
              <a:gd name="connsiteX2498" fmla="*/ 3950765 w 11737975"/>
              <a:gd name="connsiteY2498" fmla="*/ 3279373 h 7527097"/>
              <a:gd name="connsiteX2499" fmla="*/ 3950150 w 11737975"/>
              <a:gd name="connsiteY2499" fmla="*/ 3274684 h 7527097"/>
              <a:gd name="connsiteX2500" fmla="*/ 3948094 w 11737975"/>
              <a:gd name="connsiteY2500" fmla="*/ 3273934 h 7527097"/>
              <a:gd name="connsiteX2501" fmla="*/ 3939257 w 11737975"/>
              <a:gd name="connsiteY2501" fmla="*/ 3266244 h 7527097"/>
              <a:gd name="connsiteX2502" fmla="*/ 3942852 w 11737975"/>
              <a:gd name="connsiteY2502" fmla="*/ 3256393 h 7527097"/>
              <a:gd name="connsiteX2503" fmla="*/ 3910487 w 11737975"/>
              <a:gd name="connsiteY2503" fmla="*/ 3255744 h 7527097"/>
              <a:gd name="connsiteX2504" fmla="*/ 3892711 w 11737975"/>
              <a:gd name="connsiteY2504" fmla="*/ 3247024 h 7527097"/>
              <a:gd name="connsiteX2505" fmla="*/ 3881098 w 11737975"/>
              <a:gd name="connsiteY2505" fmla="*/ 3240556 h 7527097"/>
              <a:gd name="connsiteX2506" fmla="*/ 3862739 w 11737975"/>
              <a:gd name="connsiteY2506" fmla="*/ 3233651 h 7527097"/>
              <a:gd name="connsiteX2507" fmla="*/ 3859997 w 11737975"/>
              <a:gd name="connsiteY2507" fmla="*/ 3234814 h 7527097"/>
              <a:gd name="connsiteX2508" fmla="*/ 3861344 w 11737975"/>
              <a:gd name="connsiteY2508" fmla="*/ 3237472 h 7527097"/>
              <a:gd name="connsiteX2509" fmla="*/ 3864737 w 11737975"/>
              <a:gd name="connsiteY2509" fmla="*/ 3240875 h 7527097"/>
              <a:gd name="connsiteX2510" fmla="*/ 3867480 w 11737975"/>
              <a:gd name="connsiteY2510" fmla="*/ 3239711 h 7527097"/>
              <a:gd name="connsiteX2511" fmla="*/ 3866132 w 11737975"/>
              <a:gd name="connsiteY2511" fmla="*/ 3237054 h 7527097"/>
              <a:gd name="connsiteX2512" fmla="*/ 3862739 w 11737975"/>
              <a:gd name="connsiteY2512" fmla="*/ 3233651 h 7527097"/>
              <a:gd name="connsiteX2513" fmla="*/ 4130837 w 11737975"/>
              <a:gd name="connsiteY2513" fmla="*/ 3224339 h 7527097"/>
              <a:gd name="connsiteX2514" fmla="*/ 4129266 w 11737975"/>
              <a:gd name="connsiteY2514" fmla="*/ 3228638 h 7527097"/>
              <a:gd name="connsiteX2515" fmla="*/ 4136912 w 11737975"/>
              <a:gd name="connsiteY2515" fmla="*/ 3233863 h 7527097"/>
              <a:gd name="connsiteX2516" fmla="*/ 4139020 w 11737975"/>
              <a:gd name="connsiteY2516" fmla="*/ 3234632 h 7527097"/>
              <a:gd name="connsiteX2517" fmla="*/ 4139805 w 11737975"/>
              <a:gd name="connsiteY2517" fmla="*/ 3232482 h 7527097"/>
              <a:gd name="connsiteX2518" fmla="*/ 4140587 w 11737975"/>
              <a:gd name="connsiteY2518" fmla="*/ 3230333 h 7527097"/>
              <a:gd name="connsiteX2519" fmla="*/ 4136374 w 11737975"/>
              <a:gd name="connsiteY2519" fmla="*/ 3228794 h 7527097"/>
              <a:gd name="connsiteX2520" fmla="*/ 4132943 w 11737975"/>
              <a:gd name="connsiteY2520" fmla="*/ 3225108 h 7527097"/>
              <a:gd name="connsiteX2521" fmla="*/ 4130837 w 11737975"/>
              <a:gd name="connsiteY2521" fmla="*/ 3224339 h 7527097"/>
              <a:gd name="connsiteX2522" fmla="*/ 4117272 w 11737975"/>
              <a:gd name="connsiteY2522" fmla="*/ 3221191 h 7527097"/>
              <a:gd name="connsiteX2523" fmla="*/ 4113031 w 11737975"/>
              <a:gd name="connsiteY2523" fmla="*/ 3222711 h 7527097"/>
              <a:gd name="connsiteX2524" fmla="*/ 4121707 w 11737975"/>
              <a:gd name="connsiteY2524" fmla="*/ 3231843 h 7527097"/>
              <a:gd name="connsiteX2525" fmla="*/ 4123491 w 11737975"/>
              <a:gd name="connsiteY2525" fmla="*/ 3230994 h 7527097"/>
              <a:gd name="connsiteX2526" fmla="*/ 4117272 w 11737975"/>
              <a:gd name="connsiteY2526" fmla="*/ 3221191 h 7527097"/>
              <a:gd name="connsiteX2527" fmla="*/ 7037821 w 11737975"/>
              <a:gd name="connsiteY2527" fmla="*/ 3212070 h 7527097"/>
              <a:gd name="connsiteX2528" fmla="*/ 7032083 w 11737975"/>
              <a:gd name="connsiteY2528" fmla="*/ 3218906 h 7527097"/>
              <a:gd name="connsiteX2529" fmla="*/ 7044585 w 11737975"/>
              <a:gd name="connsiteY2529" fmla="*/ 3216975 h 7527097"/>
              <a:gd name="connsiteX2530" fmla="*/ 7037821 w 11737975"/>
              <a:gd name="connsiteY2530" fmla="*/ 3212070 h 7527097"/>
              <a:gd name="connsiteX2531" fmla="*/ 7314627 w 11737975"/>
              <a:gd name="connsiteY2531" fmla="*/ 3210807 h 7527097"/>
              <a:gd name="connsiteX2532" fmla="*/ 7318089 w 11737975"/>
              <a:gd name="connsiteY2532" fmla="*/ 3221159 h 7527097"/>
              <a:gd name="connsiteX2533" fmla="*/ 7328944 w 11737975"/>
              <a:gd name="connsiteY2533" fmla="*/ 3216033 h 7527097"/>
              <a:gd name="connsiteX2534" fmla="*/ 7314627 w 11737975"/>
              <a:gd name="connsiteY2534" fmla="*/ 3210807 h 7527097"/>
              <a:gd name="connsiteX2535" fmla="*/ 4098092 w 11737975"/>
              <a:gd name="connsiteY2535" fmla="*/ 3204469 h 7527097"/>
              <a:gd name="connsiteX2536" fmla="*/ 4095359 w 11737975"/>
              <a:gd name="connsiteY2536" fmla="*/ 3207243 h 7527097"/>
              <a:gd name="connsiteX2537" fmla="*/ 4094438 w 11737975"/>
              <a:gd name="connsiteY2537" fmla="*/ 3215926 h 7527097"/>
              <a:gd name="connsiteX2538" fmla="*/ 4102565 w 11737975"/>
              <a:gd name="connsiteY2538" fmla="*/ 3212127 h 7527097"/>
              <a:gd name="connsiteX2539" fmla="*/ 4098092 w 11737975"/>
              <a:gd name="connsiteY2539" fmla="*/ 3204469 h 7527097"/>
              <a:gd name="connsiteX2540" fmla="*/ 4108692 w 11737975"/>
              <a:gd name="connsiteY2540" fmla="*/ 3176480 h 7527097"/>
              <a:gd name="connsiteX2541" fmla="*/ 4110699 w 11737975"/>
              <a:gd name="connsiteY2541" fmla="*/ 3184884 h 7527097"/>
              <a:gd name="connsiteX2542" fmla="*/ 4117033 w 11737975"/>
              <a:gd name="connsiteY2542" fmla="*/ 3186343 h 7527097"/>
              <a:gd name="connsiteX2543" fmla="*/ 4108692 w 11737975"/>
              <a:gd name="connsiteY2543" fmla="*/ 3176480 h 7527097"/>
              <a:gd name="connsiteX2544" fmla="*/ 4057303 w 11737975"/>
              <a:gd name="connsiteY2544" fmla="*/ 3166858 h 7527097"/>
              <a:gd name="connsiteX2545" fmla="*/ 4053121 w 11737975"/>
              <a:gd name="connsiteY2545" fmla="*/ 3169797 h 7527097"/>
              <a:gd name="connsiteX2546" fmla="*/ 4063076 w 11737975"/>
              <a:gd name="connsiteY2546" fmla="*/ 3180127 h 7527097"/>
              <a:gd name="connsiteX2547" fmla="*/ 4066672 w 11737975"/>
              <a:gd name="connsiteY2547" fmla="*/ 3170278 h 7527097"/>
              <a:gd name="connsiteX2548" fmla="*/ 4057303 w 11737975"/>
              <a:gd name="connsiteY2548" fmla="*/ 3166858 h 7527097"/>
              <a:gd name="connsiteX2549" fmla="*/ 3979490 w 11737975"/>
              <a:gd name="connsiteY2549" fmla="*/ 3165595 h 7527097"/>
              <a:gd name="connsiteX2550" fmla="*/ 3979759 w 11737975"/>
              <a:gd name="connsiteY2550" fmla="*/ 3166446 h 7527097"/>
              <a:gd name="connsiteX2551" fmla="*/ 3980710 w 11737975"/>
              <a:gd name="connsiteY2551" fmla="*/ 3167009 h 7527097"/>
              <a:gd name="connsiteX2552" fmla="*/ 3981526 w 11737975"/>
              <a:gd name="connsiteY2552" fmla="*/ 3167953 h 7527097"/>
              <a:gd name="connsiteX2553" fmla="*/ 3983460 w 11737975"/>
              <a:gd name="connsiteY2553" fmla="*/ 3172973 h 7527097"/>
              <a:gd name="connsiteX2554" fmla="*/ 3985685 w 11737975"/>
              <a:gd name="connsiteY2554" fmla="*/ 3171737 h 7527097"/>
              <a:gd name="connsiteX2555" fmla="*/ 3983570 w 11737975"/>
              <a:gd name="connsiteY2555" fmla="*/ 3168700 h 7527097"/>
              <a:gd name="connsiteX2556" fmla="*/ 3980710 w 11737975"/>
              <a:gd name="connsiteY2556" fmla="*/ 3167009 h 7527097"/>
              <a:gd name="connsiteX2557" fmla="*/ 4085760 w 11737975"/>
              <a:gd name="connsiteY2557" fmla="*/ 3157558 h 7527097"/>
              <a:gd name="connsiteX2558" fmla="*/ 4080416 w 11737975"/>
              <a:gd name="connsiteY2558" fmla="*/ 3159666 h 7527097"/>
              <a:gd name="connsiteX2559" fmla="*/ 4083146 w 11737975"/>
              <a:gd name="connsiteY2559" fmla="*/ 3164722 h 7527097"/>
              <a:gd name="connsiteX2560" fmla="*/ 4085164 w 11737975"/>
              <a:gd name="connsiteY2560" fmla="*/ 3165458 h 7527097"/>
              <a:gd name="connsiteX2561" fmla="*/ 4089202 w 11737975"/>
              <a:gd name="connsiteY2561" fmla="*/ 3166931 h 7527097"/>
              <a:gd name="connsiteX2562" fmla="*/ 4093893 w 11737975"/>
              <a:gd name="connsiteY2562" fmla="*/ 3166615 h 7527097"/>
              <a:gd name="connsiteX2563" fmla="*/ 4091815 w 11737975"/>
              <a:gd name="connsiteY2563" fmla="*/ 3159768 h 7527097"/>
              <a:gd name="connsiteX2564" fmla="*/ 4089797 w 11737975"/>
              <a:gd name="connsiteY2564" fmla="*/ 3159031 h 7527097"/>
              <a:gd name="connsiteX2565" fmla="*/ 4085760 w 11737975"/>
              <a:gd name="connsiteY2565" fmla="*/ 3157558 h 7527097"/>
              <a:gd name="connsiteX2566" fmla="*/ 3940975 w 11737975"/>
              <a:gd name="connsiteY2566" fmla="*/ 3150179 h 7527097"/>
              <a:gd name="connsiteX2567" fmla="*/ 3934399 w 11737975"/>
              <a:gd name="connsiteY2567" fmla="*/ 3151026 h 7527097"/>
              <a:gd name="connsiteX2568" fmla="*/ 3943592 w 11737975"/>
              <a:gd name="connsiteY2568" fmla="*/ 3157121 h 7527097"/>
              <a:gd name="connsiteX2569" fmla="*/ 3947042 w 11737975"/>
              <a:gd name="connsiteY2569" fmla="*/ 3155640 h 7527097"/>
              <a:gd name="connsiteX2570" fmla="*/ 3940975 w 11737975"/>
              <a:gd name="connsiteY2570" fmla="*/ 3150179 h 7527097"/>
              <a:gd name="connsiteX2571" fmla="*/ 4015022 w 11737975"/>
              <a:gd name="connsiteY2571" fmla="*/ 3146604 h 7527097"/>
              <a:gd name="connsiteX2572" fmla="*/ 4011528 w 11737975"/>
              <a:gd name="connsiteY2572" fmla="*/ 3149825 h 7527097"/>
              <a:gd name="connsiteX2573" fmla="*/ 4012126 w 11737975"/>
              <a:gd name="connsiteY2573" fmla="*/ 3154539 h 7527097"/>
              <a:gd name="connsiteX2574" fmla="*/ 4009955 w 11737975"/>
              <a:gd name="connsiteY2574" fmla="*/ 3160491 h 7527097"/>
              <a:gd name="connsiteX2575" fmla="*/ 4021111 w 11737975"/>
              <a:gd name="connsiteY2575" fmla="*/ 3164843 h 7527097"/>
              <a:gd name="connsiteX2576" fmla="*/ 4036071 w 11737975"/>
              <a:gd name="connsiteY2576" fmla="*/ 3158782 h 7527097"/>
              <a:gd name="connsiteX2577" fmla="*/ 4028651 w 11737975"/>
              <a:gd name="connsiteY2577" fmla="*/ 3147362 h 7527097"/>
              <a:gd name="connsiteX2578" fmla="*/ 4016343 w 11737975"/>
              <a:gd name="connsiteY2578" fmla="*/ 3149335 h 7527097"/>
              <a:gd name="connsiteX2579" fmla="*/ 4015022 w 11737975"/>
              <a:gd name="connsiteY2579" fmla="*/ 3146604 h 7527097"/>
              <a:gd name="connsiteX2580" fmla="*/ 4095376 w 11737975"/>
              <a:gd name="connsiteY2580" fmla="*/ 3116724 h 7527097"/>
              <a:gd name="connsiteX2581" fmla="*/ 4090987 w 11737975"/>
              <a:gd name="connsiteY2581" fmla="*/ 3116846 h 7527097"/>
              <a:gd name="connsiteX2582" fmla="*/ 4088763 w 11737975"/>
              <a:gd name="connsiteY2582" fmla="*/ 3122937 h 7527097"/>
              <a:gd name="connsiteX2583" fmla="*/ 4094899 w 11737975"/>
              <a:gd name="connsiteY2583" fmla="*/ 3125175 h 7527097"/>
              <a:gd name="connsiteX2584" fmla="*/ 4095376 w 11737975"/>
              <a:gd name="connsiteY2584" fmla="*/ 3116724 h 7527097"/>
              <a:gd name="connsiteX2585" fmla="*/ 3944001 w 11737975"/>
              <a:gd name="connsiteY2585" fmla="*/ 3110843 h 7527097"/>
              <a:gd name="connsiteX2586" fmla="*/ 3944013 w 11737975"/>
              <a:gd name="connsiteY2586" fmla="*/ 3110876 h 7527097"/>
              <a:gd name="connsiteX2587" fmla="*/ 3943251 w 11737975"/>
              <a:gd name="connsiteY2587" fmla="*/ 3110859 h 7527097"/>
              <a:gd name="connsiteX2588" fmla="*/ 4024842 w 11737975"/>
              <a:gd name="connsiteY2588" fmla="*/ 3105203 h 7527097"/>
              <a:gd name="connsiteX2589" fmla="*/ 4023940 w 11737975"/>
              <a:gd name="connsiteY2589" fmla="*/ 3109351 h 7527097"/>
              <a:gd name="connsiteX2590" fmla="*/ 4029377 w 11737975"/>
              <a:gd name="connsiteY2590" fmla="*/ 3107846 h 7527097"/>
              <a:gd name="connsiteX2591" fmla="*/ 4024842 w 11737975"/>
              <a:gd name="connsiteY2591" fmla="*/ 3105203 h 7527097"/>
              <a:gd name="connsiteX2592" fmla="*/ 3941823 w 11737975"/>
              <a:gd name="connsiteY2592" fmla="*/ 3105028 h 7527097"/>
              <a:gd name="connsiteX2593" fmla="*/ 3932058 w 11737975"/>
              <a:gd name="connsiteY2593" fmla="*/ 3118950 h 7527097"/>
              <a:gd name="connsiteX2594" fmla="*/ 3939677 w 11737975"/>
              <a:gd name="connsiteY2594" fmla="*/ 3122983 h 7527097"/>
              <a:gd name="connsiteX2595" fmla="*/ 3942511 w 11737975"/>
              <a:gd name="connsiteY2595" fmla="*/ 3123686 h 7527097"/>
              <a:gd name="connsiteX2596" fmla="*/ 3946566 w 11737975"/>
              <a:gd name="connsiteY2596" fmla="*/ 3117687 h 7527097"/>
              <a:gd name="connsiteX2597" fmla="*/ 3944013 w 11737975"/>
              <a:gd name="connsiteY2597" fmla="*/ 3110876 h 7527097"/>
              <a:gd name="connsiteX2598" fmla="*/ 3947131 w 11737975"/>
              <a:gd name="connsiteY2598" fmla="*/ 3110944 h 7527097"/>
              <a:gd name="connsiteX2599" fmla="*/ 3947192 w 11737975"/>
              <a:gd name="connsiteY2599" fmla="*/ 3110776 h 7527097"/>
              <a:gd name="connsiteX2600" fmla="*/ 3944001 w 11737975"/>
              <a:gd name="connsiteY2600" fmla="*/ 3110843 h 7527097"/>
              <a:gd name="connsiteX2601" fmla="*/ 3904719 w 11737975"/>
              <a:gd name="connsiteY2601" fmla="*/ 3091486 h 7527097"/>
              <a:gd name="connsiteX2602" fmla="*/ 3912449 w 11737975"/>
              <a:gd name="connsiteY2602" fmla="*/ 3106486 h 7527097"/>
              <a:gd name="connsiteX2603" fmla="*/ 3917502 w 11737975"/>
              <a:gd name="connsiteY2603" fmla="*/ 3102646 h 7527097"/>
              <a:gd name="connsiteX2604" fmla="*/ 3904719 w 11737975"/>
              <a:gd name="connsiteY2604" fmla="*/ 3091486 h 7527097"/>
              <a:gd name="connsiteX2605" fmla="*/ 4077022 w 11737975"/>
              <a:gd name="connsiteY2605" fmla="*/ 3085367 h 7527097"/>
              <a:gd name="connsiteX2606" fmla="*/ 4074221 w 11737975"/>
              <a:gd name="connsiteY2606" fmla="*/ 3086579 h 7527097"/>
              <a:gd name="connsiteX2607" fmla="*/ 4075585 w 11737975"/>
              <a:gd name="connsiteY2607" fmla="*/ 3089309 h 7527097"/>
              <a:gd name="connsiteX2608" fmla="*/ 4076948 w 11737975"/>
              <a:gd name="connsiteY2608" fmla="*/ 3092038 h 7527097"/>
              <a:gd name="connsiteX2609" fmla="*/ 4080394 w 11737975"/>
              <a:gd name="connsiteY2609" fmla="*/ 3095527 h 7527097"/>
              <a:gd name="connsiteX2610" fmla="*/ 4083195 w 11737975"/>
              <a:gd name="connsiteY2610" fmla="*/ 3094318 h 7527097"/>
              <a:gd name="connsiteX2611" fmla="*/ 4084632 w 11737975"/>
              <a:gd name="connsiteY2611" fmla="*/ 3090378 h 7527097"/>
              <a:gd name="connsiteX2612" fmla="*/ 4081186 w 11737975"/>
              <a:gd name="connsiteY2612" fmla="*/ 3086887 h 7527097"/>
              <a:gd name="connsiteX2613" fmla="*/ 4077022 w 11737975"/>
              <a:gd name="connsiteY2613" fmla="*/ 3085367 h 7527097"/>
              <a:gd name="connsiteX2614" fmla="*/ 4071193 w 11737975"/>
              <a:gd name="connsiteY2614" fmla="*/ 3075935 h 7527097"/>
              <a:gd name="connsiteX2615" fmla="*/ 4066889 w 11737975"/>
              <a:gd name="connsiteY2615" fmla="*/ 3081264 h 7527097"/>
              <a:gd name="connsiteX2616" fmla="*/ 4066750 w 11737975"/>
              <a:gd name="connsiteY2616" fmla="*/ 3088113 h 7527097"/>
              <a:gd name="connsiteX2617" fmla="*/ 4072652 w 11737975"/>
              <a:gd name="connsiteY2617" fmla="*/ 3081641 h 7527097"/>
              <a:gd name="connsiteX2618" fmla="*/ 4071193 w 11737975"/>
              <a:gd name="connsiteY2618" fmla="*/ 3075935 h 7527097"/>
              <a:gd name="connsiteX2619" fmla="*/ 4049548 w 11737975"/>
              <a:gd name="connsiteY2619" fmla="*/ 3070473 h 7527097"/>
              <a:gd name="connsiteX2620" fmla="*/ 4046771 w 11737975"/>
              <a:gd name="connsiteY2620" fmla="*/ 3071731 h 7527097"/>
              <a:gd name="connsiteX2621" fmla="*/ 4044575 w 11737975"/>
              <a:gd name="connsiteY2621" fmla="*/ 3077748 h 7527097"/>
              <a:gd name="connsiteX2622" fmla="*/ 4049979 w 11737975"/>
              <a:gd name="connsiteY2622" fmla="*/ 3081994 h 7527097"/>
              <a:gd name="connsiteX2623" fmla="*/ 4052025 w 11737975"/>
              <a:gd name="connsiteY2623" fmla="*/ 3082740 h 7527097"/>
              <a:gd name="connsiteX2624" fmla="*/ 4052757 w 11737975"/>
              <a:gd name="connsiteY2624" fmla="*/ 3080735 h 7527097"/>
              <a:gd name="connsiteX2625" fmla="*/ 4053489 w 11737975"/>
              <a:gd name="connsiteY2625" fmla="*/ 3078729 h 7527097"/>
              <a:gd name="connsiteX2626" fmla="*/ 4051443 w 11737975"/>
              <a:gd name="connsiteY2626" fmla="*/ 3077981 h 7527097"/>
              <a:gd name="connsiteX2627" fmla="*/ 4047352 w 11737975"/>
              <a:gd name="connsiteY2627" fmla="*/ 3076488 h 7527097"/>
              <a:gd name="connsiteX2628" fmla="*/ 4048085 w 11737975"/>
              <a:gd name="connsiteY2628" fmla="*/ 3074483 h 7527097"/>
              <a:gd name="connsiteX2629" fmla="*/ 4049548 w 11737975"/>
              <a:gd name="connsiteY2629" fmla="*/ 3070473 h 7527097"/>
              <a:gd name="connsiteX2630" fmla="*/ 4038322 w 11737975"/>
              <a:gd name="connsiteY2630" fmla="*/ 3063939 h 7527097"/>
              <a:gd name="connsiteX2631" fmla="*/ 4035290 w 11737975"/>
              <a:gd name="connsiteY2631" fmla="*/ 3074670 h 7527097"/>
              <a:gd name="connsiteX2632" fmla="*/ 4038322 w 11737975"/>
              <a:gd name="connsiteY2632" fmla="*/ 3063939 h 7527097"/>
              <a:gd name="connsiteX2633" fmla="*/ 4000719 w 11737975"/>
              <a:gd name="connsiteY2633" fmla="*/ 3052766 h 7527097"/>
              <a:gd name="connsiteX2634" fmla="*/ 3995262 w 11737975"/>
              <a:gd name="connsiteY2634" fmla="*/ 3055181 h 7527097"/>
              <a:gd name="connsiteX2635" fmla="*/ 4000519 w 11737975"/>
              <a:gd name="connsiteY2635" fmla="*/ 3059580 h 7527097"/>
              <a:gd name="connsiteX2636" fmla="*/ 4007373 w 11737975"/>
              <a:gd name="connsiteY2636" fmla="*/ 3059602 h 7527097"/>
              <a:gd name="connsiteX2637" fmla="*/ 4003330 w 11737975"/>
              <a:gd name="connsiteY2637" fmla="*/ 3053445 h 7527097"/>
              <a:gd name="connsiteX2638" fmla="*/ 4000719 w 11737975"/>
              <a:gd name="connsiteY2638" fmla="*/ 3052766 h 7527097"/>
              <a:gd name="connsiteX2639" fmla="*/ 4067067 w 11737975"/>
              <a:gd name="connsiteY2639" fmla="*/ 3048451 h 7527097"/>
              <a:gd name="connsiteX2640" fmla="*/ 4064373 w 11737975"/>
              <a:gd name="connsiteY2640" fmla="*/ 3049673 h 7527097"/>
              <a:gd name="connsiteX2641" fmla="*/ 4063664 w 11737975"/>
              <a:gd name="connsiteY2641" fmla="*/ 3051618 h 7527097"/>
              <a:gd name="connsiteX2642" fmla="*/ 4062391 w 11737975"/>
              <a:gd name="connsiteY2642" fmla="*/ 3048949 h 7527097"/>
              <a:gd name="connsiteX2643" fmla="*/ 4055731 w 11737975"/>
              <a:gd name="connsiteY2643" fmla="*/ 3048722 h 7527097"/>
              <a:gd name="connsiteX2644" fmla="*/ 4052329 w 11737975"/>
              <a:gd name="connsiteY2644" fmla="*/ 3051888 h 7527097"/>
              <a:gd name="connsiteX2645" fmla="*/ 4053602 w 11737975"/>
              <a:gd name="connsiteY2645" fmla="*/ 3054556 h 7527097"/>
              <a:gd name="connsiteX2646" fmla="*/ 4055585 w 11737975"/>
              <a:gd name="connsiteY2646" fmla="*/ 3055280 h 7527097"/>
              <a:gd name="connsiteX2647" fmla="*/ 4059552 w 11737975"/>
              <a:gd name="connsiteY2647" fmla="*/ 3056727 h 7527097"/>
              <a:gd name="connsiteX2648" fmla="*/ 4060826 w 11737975"/>
              <a:gd name="connsiteY2648" fmla="*/ 3059395 h 7527097"/>
              <a:gd name="connsiteX2649" fmla="*/ 4064082 w 11737975"/>
              <a:gd name="connsiteY2649" fmla="*/ 3062787 h 7527097"/>
              <a:gd name="connsiteX2650" fmla="*/ 4069467 w 11737975"/>
              <a:gd name="connsiteY2650" fmla="*/ 3060345 h 7527097"/>
              <a:gd name="connsiteX2651" fmla="*/ 4068903 w 11737975"/>
              <a:gd name="connsiteY2651" fmla="*/ 3055732 h 7527097"/>
              <a:gd name="connsiteX2652" fmla="*/ 4065646 w 11737975"/>
              <a:gd name="connsiteY2652" fmla="*/ 3052340 h 7527097"/>
              <a:gd name="connsiteX2653" fmla="*/ 4066356 w 11737975"/>
              <a:gd name="connsiteY2653" fmla="*/ 3050396 h 7527097"/>
              <a:gd name="connsiteX2654" fmla="*/ 4067067 w 11737975"/>
              <a:gd name="connsiteY2654" fmla="*/ 3048451 h 7527097"/>
              <a:gd name="connsiteX2655" fmla="*/ 4002307 w 11737975"/>
              <a:gd name="connsiteY2655" fmla="*/ 3040996 h 7527097"/>
              <a:gd name="connsiteX2656" fmla="*/ 4006038 w 11737975"/>
              <a:gd name="connsiteY2656" fmla="*/ 3043634 h 7527097"/>
              <a:gd name="connsiteX2657" fmla="*/ 4009713 w 11737975"/>
              <a:gd name="connsiteY2657" fmla="*/ 3046229 h 7527097"/>
              <a:gd name="connsiteX2658" fmla="*/ 4003742 w 11737975"/>
              <a:gd name="connsiteY2658" fmla="*/ 3042010 h 7527097"/>
              <a:gd name="connsiteX2659" fmla="*/ 4002307 w 11737975"/>
              <a:gd name="connsiteY2659" fmla="*/ 3040996 h 7527097"/>
              <a:gd name="connsiteX2660" fmla="*/ 4007568 w 11737975"/>
              <a:gd name="connsiteY2660" fmla="*/ 3026738 h 7527097"/>
              <a:gd name="connsiteX2661" fmla="*/ 4008206 w 11737975"/>
              <a:gd name="connsiteY2661" fmla="*/ 3031342 h 7527097"/>
              <a:gd name="connsiteX2662" fmla="*/ 4015616 w 11737975"/>
              <a:gd name="connsiteY2662" fmla="*/ 3042789 h 7527097"/>
              <a:gd name="connsiteX2663" fmla="*/ 4020916 w 11737975"/>
              <a:gd name="connsiteY2663" fmla="*/ 3060022 h 7527097"/>
              <a:gd name="connsiteX2664" fmla="*/ 4041434 w 11737975"/>
              <a:gd name="connsiteY2664" fmla="*/ 3060953 h 7527097"/>
              <a:gd name="connsiteX2665" fmla="*/ 4038884 w 11737975"/>
              <a:gd name="connsiteY2665" fmla="*/ 3042538 h 7527097"/>
              <a:gd name="connsiteX2666" fmla="*/ 4022522 w 11737975"/>
              <a:gd name="connsiteY2666" fmla="*/ 3036567 h 7527097"/>
              <a:gd name="connsiteX2667" fmla="*/ 4019774 w 11737975"/>
              <a:gd name="connsiteY2667" fmla="*/ 3037750 h 7527097"/>
              <a:gd name="connsiteX2668" fmla="*/ 4019069 w 11737975"/>
              <a:gd name="connsiteY2668" fmla="*/ 3039678 h 7527097"/>
              <a:gd name="connsiteX2669" fmla="*/ 4011658 w 11737975"/>
              <a:gd name="connsiteY2669" fmla="*/ 3028232 h 7527097"/>
              <a:gd name="connsiteX2670" fmla="*/ 4009615 w 11737975"/>
              <a:gd name="connsiteY2670" fmla="*/ 3027485 h 7527097"/>
              <a:gd name="connsiteX2671" fmla="*/ 4007568 w 11737975"/>
              <a:gd name="connsiteY2671" fmla="*/ 3026738 h 7527097"/>
              <a:gd name="connsiteX2672" fmla="*/ 4076644 w 11737975"/>
              <a:gd name="connsiteY2672" fmla="*/ 3009735 h 7527097"/>
              <a:gd name="connsiteX2673" fmla="*/ 4073882 w 11737975"/>
              <a:gd name="connsiteY2673" fmla="*/ 3010838 h 7527097"/>
              <a:gd name="connsiteX2674" fmla="*/ 4071841 w 11737975"/>
              <a:gd name="connsiteY2674" fmla="*/ 3016426 h 7527097"/>
              <a:gd name="connsiteX2675" fmla="*/ 4077410 w 11737975"/>
              <a:gd name="connsiteY2675" fmla="*/ 3020569 h 7527097"/>
              <a:gd name="connsiteX2676" fmla="*/ 4080852 w 11737975"/>
              <a:gd name="connsiteY2676" fmla="*/ 3017603 h 7527097"/>
              <a:gd name="connsiteX2677" fmla="*/ 4080129 w 11737975"/>
              <a:gd name="connsiteY2677" fmla="*/ 3013118 h 7527097"/>
              <a:gd name="connsiteX2678" fmla="*/ 4076644 w 11737975"/>
              <a:gd name="connsiteY2678" fmla="*/ 3009735 h 7527097"/>
              <a:gd name="connsiteX2679" fmla="*/ 4054033 w 11737975"/>
              <a:gd name="connsiteY2679" fmla="*/ 2996410 h 7527097"/>
              <a:gd name="connsiteX2680" fmla="*/ 4056194 w 11737975"/>
              <a:gd name="connsiteY2680" fmla="*/ 3003477 h 7527097"/>
              <a:gd name="connsiteX2681" fmla="*/ 4059820 w 11737975"/>
              <a:gd name="connsiteY2681" fmla="*/ 3001661 h 7527097"/>
              <a:gd name="connsiteX2682" fmla="*/ 4054033 w 11737975"/>
              <a:gd name="connsiteY2682" fmla="*/ 2996410 h 7527097"/>
              <a:gd name="connsiteX2683" fmla="*/ 4003448 w 11737975"/>
              <a:gd name="connsiteY2683" fmla="*/ 2993576 h 7527097"/>
              <a:gd name="connsiteX2684" fmla="*/ 3999226 w 11737975"/>
              <a:gd name="connsiteY2684" fmla="*/ 2998799 h 7527097"/>
              <a:gd name="connsiteX2685" fmla="*/ 4000543 w 11737975"/>
              <a:gd name="connsiteY2685" fmla="*/ 3001536 h 7527097"/>
              <a:gd name="connsiteX2686" fmla="*/ 3997045 w 11737975"/>
              <a:gd name="connsiteY2686" fmla="*/ 3004769 h 7527097"/>
              <a:gd name="connsiteX2687" fmla="*/ 3995727 w 11737975"/>
              <a:gd name="connsiteY2687" fmla="*/ 3002033 h 7527097"/>
              <a:gd name="connsiteX2688" fmla="*/ 3986228 w 11737975"/>
              <a:gd name="connsiteY2688" fmla="*/ 2996310 h 7527097"/>
              <a:gd name="connsiteX2689" fmla="*/ 3984182 w 11737975"/>
              <a:gd name="connsiteY2689" fmla="*/ 2995564 h 7527097"/>
              <a:gd name="connsiteX2690" fmla="*/ 3981409 w 11737975"/>
              <a:gd name="connsiteY2690" fmla="*/ 2996807 h 7527097"/>
              <a:gd name="connsiteX2691" fmla="*/ 3982004 w 11737975"/>
              <a:gd name="connsiteY2691" fmla="*/ 3001534 h 7527097"/>
              <a:gd name="connsiteX2692" fmla="*/ 3993549 w 11737975"/>
              <a:gd name="connsiteY2692" fmla="*/ 3008004 h 7527097"/>
              <a:gd name="connsiteX2693" fmla="*/ 3994867 w 11737975"/>
              <a:gd name="connsiteY2693" fmla="*/ 3010739 h 7527097"/>
              <a:gd name="connsiteX2694" fmla="*/ 3989325 w 11737975"/>
              <a:gd name="connsiteY2694" fmla="*/ 3013225 h 7527097"/>
              <a:gd name="connsiteX2695" fmla="*/ 3988599 w 11737975"/>
              <a:gd name="connsiteY2695" fmla="*/ 3015216 h 7527097"/>
              <a:gd name="connsiteX2696" fmla="*/ 3987871 w 11737975"/>
              <a:gd name="connsiteY2696" fmla="*/ 3017205 h 7527097"/>
              <a:gd name="connsiteX2697" fmla="*/ 3988463 w 11737975"/>
              <a:gd name="connsiteY2697" fmla="*/ 3021932 h 7527097"/>
              <a:gd name="connsiteX2698" fmla="*/ 3989057 w 11737975"/>
              <a:gd name="connsiteY2698" fmla="*/ 3026658 h 7527097"/>
              <a:gd name="connsiteX2699" fmla="*/ 3992422 w 11737975"/>
              <a:gd name="connsiteY2699" fmla="*/ 3030140 h 7527097"/>
              <a:gd name="connsiteX2700" fmla="*/ 3993875 w 11737975"/>
              <a:gd name="connsiteY2700" fmla="*/ 3026160 h 7527097"/>
              <a:gd name="connsiteX2701" fmla="*/ 3994006 w 11737975"/>
              <a:gd name="connsiteY2701" fmla="*/ 3019444 h 7527097"/>
              <a:gd name="connsiteX2702" fmla="*/ 3992688 w 11737975"/>
              <a:gd name="connsiteY2702" fmla="*/ 3016708 h 7527097"/>
              <a:gd name="connsiteX2703" fmla="*/ 3995460 w 11737975"/>
              <a:gd name="connsiteY2703" fmla="*/ 3015465 h 7527097"/>
              <a:gd name="connsiteX2704" fmla="*/ 3997506 w 11737975"/>
              <a:gd name="connsiteY2704" fmla="*/ 3016211 h 7527097"/>
              <a:gd name="connsiteX2705" fmla="*/ 3998825 w 11737975"/>
              <a:gd name="connsiteY2705" fmla="*/ 3018948 h 7527097"/>
              <a:gd name="connsiteX2706" fmla="*/ 4001597 w 11737975"/>
              <a:gd name="connsiteY2706" fmla="*/ 3017703 h 7527097"/>
              <a:gd name="connsiteX2707" fmla="*/ 4003047 w 11737975"/>
              <a:gd name="connsiteY2707" fmla="*/ 3013724 h 7527097"/>
              <a:gd name="connsiteX2708" fmla="*/ 4001003 w 11737975"/>
              <a:gd name="connsiteY2708" fmla="*/ 3012977 h 7527097"/>
              <a:gd name="connsiteX2709" fmla="*/ 4001729 w 11737975"/>
              <a:gd name="connsiteY2709" fmla="*/ 3010989 h 7527097"/>
              <a:gd name="connsiteX2710" fmla="*/ 4005227 w 11737975"/>
              <a:gd name="connsiteY2710" fmla="*/ 3007755 h 7527097"/>
              <a:gd name="connsiteX2711" fmla="*/ 4006545 w 11737975"/>
              <a:gd name="connsiteY2711" fmla="*/ 3010491 h 7527097"/>
              <a:gd name="connsiteX2712" fmla="*/ 4010636 w 11737975"/>
              <a:gd name="connsiteY2712" fmla="*/ 3011984 h 7527097"/>
              <a:gd name="connsiteX2713" fmla="*/ 4013406 w 11737975"/>
              <a:gd name="connsiteY2713" fmla="*/ 3010741 h 7527097"/>
              <a:gd name="connsiteX2714" fmla="*/ 4012088 w 11737975"/>
              <a:gd name="connsiteY2714" fmla="*/ 3008004 h 7527097"/>
              <a:gd name="connsiteX2715" fmla="*/ 4010769 w 11737975"/>
              <a:gd name="connsiteY2715" fmla="*/ 3005267 h 7527097"/>
              <a:gd name="connsiteX2716" fmla="*/ 4006680 w 11737975"/>
              <a:gd name="connsiteY2716" fmla="*/ 3003775 h 7527097"/>
              <a:gd name="connsiteX2717" fmla="*/ 4004635 w 11737975"/>
              <a:gd name="connsiteY2717" fmla="*/ 3003028 h 7527097"/>
              <a:gd name="connsiteX2718" fmla="*/ 4005493 w 11737975"/>
              <a:gd name="connsiteY2718" fmla="*/ 2994321 h 7527097"/>
              <a:gd name="connsiteX2719" fmla="*/ 4003448 w 11737975"/>
              <a:gd name="connsiteY2719" fmla="*/ 2993576 h 7527097"/>
              <a:gd name="connsiteX2720" fmla="*/ 3940171 w 11737975"/>
              <a:gd name="connsiteY2720" fmla="*/ 2988341 h 7527097"/>
              <a:gd name="connsiteX2721" fmla="*/ 3929645 w 11737975"/>
              <a:gd name="connsiteY2721" fmla="*/ 2997784 h 7527097"/>
              <a:gd name="connsiteX2722" fmla="*/ 3950413 w 11737975"/>
              <a:gd name="connsiteY2722" fmla="*/ 3012005 h 7527097"/>
              <a:gd name="connsiteX2723" fmla="*/ 3952552 w 11737975"/>
              <a:gd name="connsiteY2723" fmla="*/ 3006144 h 7527097"/>
              <a:gd name="connsiteX2724" fmla="*/ 3965046 w 11737975"/>
              <a:gd name="connsiteY2724" fmla="*/ 3010704 h 7527097"/>
              <a:gd name="connsiteX2725" fmla="*/ 3966415 w 11737975"/>
              <a:gd name="connsiteY2725" fmla="*/ 3013416 h 7527097"/>
              <a:gd name="connsiteX2726" fmla="*/ 3969922 w 11737975"/>
              <a:gd name="connsiteY2726" fmla="*/ 3010270 h 7527097"/>
              <a:gd name="connsiteX2727" fmla="*/ 3971061 w 11737975"/>
              <a:gd name="connsiteY2727" fmla="*/ 3009578 h 7527097"/>
              <a:gd name="connsiteX2728" fmla="*/ 3970638 w 11737975"/>
              <a:gd name="connsiteY2728" fmla="*/ 3008317 h 7527097"/>
              <a:gd name="connsiteX2729" fmla="*/ 3966472 w 11737975"/>
              <a:gd name="connsiteY2729" fmla="*/ 3006795 h 7527097"/>
              <a:gd name="connsiteX2730" fmla="*/ 3958856 w 11737975"/>
              <a:gd name="connsiteY2730" fmla="*/ 3001803 h 7527097"/>
              <a:gd name="connsiteX2731" fmla="*/ 3951894 w 11737975"/>
              <a:gd name="connsiteY2731" fmla="*/ 3001477 h 7527097"/>
              <a:gd name="connsiteX2732" fmla="*/ 3952607 w 11737975"/>
              <a:gd name="connsiteY2732" fmla="*/ 2999524 h 7527097"/>
              <a:gd name="connsiteX2733" fmla="*/ 3940171 w 11737975"/>
              <a:gd name="connsiteY2733" fmla="*/ 2988341 h 7527097"/>
              <a:gd name="connsiteX2734" fmla="*/ 4043268 w 11737975"/>
              <a:gd name="connsiteY2734" fmla="*/ 2986190 h 7527097"/>
              <a:gd name="connsiteX2735" fmla="*/ 4039748 w 11737975"/>
              <a:gd name="connsiteY2735" fmla="*/ 2989369 h 7527097"/>
              <a:gd name="connsiteX2736" fmla="*/ 4041111 w 11737975"/>
              <a:gd name="connsiteY2736" fmla="*/ 2992099 h 7527097"/>
              <a:gd name="connsiteX2737" fmla="*/ 4043193 w 11737975"/>
              <a:gd name="connsiteY2737" fmla="*/ 2992861 h 7527097"/>
              <a:gd name="connsiteX2738" fmla="*/ 4044557 w 11737975"/>
              <a:gd name="connsiteY2738" fmla="*/ 2995589 h 7527097"/>
              <a:gd name="connsiteX2739" fmla="*/ 4049439 w 11737975"/>
              <a:gd name="connsiteY2739" fmla="*/ 2995140 h 7527097"/>
              <a:gd name="connsiteX2740" fmla="*/ 4050878 w 11737975"/>
              <a:gd name="connsiteY2740" fmla="*/ 2991200 h 7527097"/>
              <a:gd name="connsiteX2741" fmla="*/ 4045350 w 11737975"/>
              <a:gd name="connsiteY2741" fmla="*/ 2986950 h 7527097"/>
              <a:gd name="connsiteX2742" fmla="*/ 4043268 w 11737975"/>
              <a:gd name="connsiteY2742" fmla="*/ 2986190 h 7527097"/>
              <a:gd name="connsiteX2743" fmla="*/ 4011121 w 11737975"/>
              <a:gd name="connsiteY2743" fmla="*/ 2978516 h 7527097"/>
              <a:gd name="connsiteX2744" fmla="*/ 4006370 w 11737975"/>
              <a:gd name="connsiteY2744" fmla="*/ 2979217 h 7527097"/>
              <a:gd name="connsiteX2745" fmla="*/ 4004801 w 11737975"/>
              <a:gd name="connsiteY2745" fmla="*/ 2983516 h 7527097"/>
              <a:gd name="connsiteX2746" fmla="*/ 4006785 w 11737975"/>
              <a:gd name="connsiteY2746" fmla="*/ 2984241 h 7527097"/>
              <a:gd name="connsiteX2747" fmla="*/ 4010337 w 11737975"/>
              <a:gd name="connsiteY2747" fmla="*/ 2980665 h 7527097"/>
              <a:gd name="connsiteX2748" fmla="*/ 4013103 w 11737975"/>
              <a:gd name="connsiteY2748" fmla="*/ 2979241 h 7527097"/>
              <a:gd name="connsiteX2749" fmla="*/ 4011121 w 11737975"/>
              <a:gd name="connsiteY2749" fmla="*/ 2978516 h 7527097"/>
              <a:gd name="connsiteX2750" fmla="*/ 3930296 w 11737975"/>
              <a:gd name="connsiteY2750" fmla="*/ 2971750 h 7527097"/>
              <a:gd name="connsiteX2751" fmla="*/ 3927045 w 11737975"/>
              <a:gd name="connsiteY2751" fmla="*/ 2981552 h 7527097"/>
              <a:gd name="connsiteX2752" fmla="*/ 3930186 w 11737975"/>
              <a:gd name="connsiteY2752" fmla="*/ 2978406 h 7527097"/>
              <a:gd name="connsiteX2753" fmla="*/ 3928860 w 11737975"/>
              <a:gd name="connsiteY2753" fmla="*/ 2975690 h 7527097"/>
              <a:gd name="connsiteX2754" fmla="*/ 3931880 w 11737975"/>
              <a:gd name="connsiteY2754" fmla="*/ 2974559 h 7527097"/>
              <a:gd name="connsiteX2755" fmla="*/ 3930296 w 11737975"/>
              <a:gd name="connsiteY2755" fmla="*/ 2971750 h 7527097"/>
              <a:gd name="connsiteX2756" fmla="*/ 4115665 w 11737975"/>
              <a:gd name="connsiteY2756" fmla="*/ 2971428 h 7527097"/>
              <a:gd name="connsiteX2757" fmla="*/ 4120597 w 11737975"/>
              <a:gd name="connsiteY2757" fmla="*/ 2972200 h 7527097"/>
              <a:gd name="connsiteX2758" fmla="*/ 4115665 w 11737975"/>
              <a:gd name="connsiteY2758" fmla="*/ 2971428 h 7527097"/>
              <a:gd name="connsiteX2759" fmla="*/ 3988256 w 11737975"/>
              <a:gd name="connsiteY2759" fmla="*/ 2971317 h 7527097"/>
              <a:gd name="connsiteX2760" fmla="*/ 3984852 w 11737975"/>
              <a:gd name="connsiteY2760" fmla="*/ 2975831 h 7527097"/>
              <a:gd name="connsiteX2761" fmla="*/ 3994050 w 11737975"/>
              <a:gd name="connsiteY2761" fmla="*/ 2981420 h 7527097"/>
              <a:gd name="connsiteX2762" fmla="*/ 3996925 w 11737975"/>
              <a:gd name="connsiteY2762" fmla="*/ 2973539 h 7527097"/>
              <a:gd name="connsiteX2763" fmla="*/ 3988256 w 11737975"/>
              <a:gd name="connsiteY2763" fmla="*/ 2971317 h 7527097"/>
              <a:gd name="connsiteX2764" fmla="*/ 3945843 w 11737975"/>
              <a:gd name="connsiteY2764" fmla="*/ 2958431 h 7527097"/>
              <a:gd name="connsiteX2765" fmla="*/ 3936513 w 11737975"/>
              <a:gd name="connsiteY2765" fmla="*/ 2960489 h 7527097"/>
              <a:gd name="connsiteX2766" fmla="*/ 3947144 w 11737975"/>
              <a:gd name="connsiteY2766" fmla="*/ 2968969 h 7527097"/>
              <a:gd name="connsiteX2767" fmla="*/ 3945843 w 11737975"/>
              <a:gd name="connsiteY2767" fmla="*/ 2958431 h 7527097"/>
              <a:gd name="connsiteX2768" fmla="*/ 3963654 w 11737975"/>
              <a:gd name="connsiteY2768" fmla="*/ 2957135 h 7527097"/>
              <a:gd name="connsiteX2769" fmla="*/ 3961498 w 11737975"/>
              <a:gd name="connsiteY2769" fmla="*/ 2963045 h 7527097"/>
              <a:gd name="connsiteX2770" fmla="*/ 3958013 w 11737975"/>
              <a:gd name="connsiteY2770" fmla="*/ 2966238 h 7527097"/>
              <a:gd name="connsiteX2771" fmla="*/ 3967099 w 11737975"/>
              <a:gd name="connsiteY2771" fmla="*/ 2971507 h 7527097"/>
              <a:gd name="connsiteX2772" fmla="*/ 3975813 w 11737975"/>
              <a:gd name="connsiteY2772" fmla="*/ 2968270 h 7527097"/>
              <a:gd name="connsiteX2773" fmla="*/ 3963654 w 11737975"/>
              <a:gd name="connsiteY2773" fmla="*/ 2957135 h 7527097"/>
              <a:gd name="connsiteX2774" fmla="*/ 3822205 w 11737975"/>
              <a:gd name="connsiteY2774" fmla="*/ 2942854 h 7527097"/>
              <a:gd name="connsiteX2775" fmla="*/ 3818694 w 11737975"/>
              <a:gd name="connsiteY2775" fmla="*/ 2946174 h 7527097"/>
              <a:gd name="connsiteX2776" fmla="*/ 3819982 w 11737975"/>
              <a:gd name="connsiteY2776" fmla="*/ 2948942 h 7527097"/>
              <a:gd name="connsiteX2777" fmla="*/ 3819242 w 11737975"/>
              <a:gd name="connsiteY2777" fmla="*/ 2950972 h 7527097"/>
              <a:gd name="connsiteX2778" fmla="*/ 3827442 w 11737975"/>
              <a:gd name="connsiteY2778" fmla="*/ 2956843 h 7527097"/>
              <a:gd name="connsiteX2779" fmla="*/ 3836753 w 11737975"/>
              <a:gd name="connsiteY2779" fmla="*/ 2959663 h 7527097"/>
              <a:gd name="connsiteX2780" fmla="*/ 3840264 w 11737975"/>
              <a:gd name="connsiteY2780" fmla="*/ 2956345 h 7527097"/>
              <a:gd name="connsiteX2781" fmla="*/ 3836949 w 11737975"/>
              <a:gd name="connsiteY2781" fmla="*/ 2952835 h 7527097"/>
              <a:gd name="connsiteX2782" fmla="*/ 3823491 w 11737975"/>
              <a:gd name="connsiteY2782" fmla="*/ 2945625 h 7527097"/>
              <a:gd name="connsiteX2783" fmla="*/ 3821463 w 11737975"/>
              <a:gd name="connsiteY2783" fmla="*/ 2944884 h 7527097"/>
              <a:gd name="connsiteX2784" fmla="*/ 3822205 w 11737975"/>
              <a:gd name="connsiteY2784" fmla="*/ 2942854 h 7527097"/>
              <a:gd name="connsiteX2785" fmla="*/ 4024902 w 11737975"/>
              <a:gd name="connsiteY2785" fmla="*/ 2941536 h 7527097"/>
              <a:gd name="connsiteX2786" fmla="*/ 4022050 w 11737975"/>
              <a:gd name="connsiteY2786" fmla="*/ 2942603 h 7527097"/>
              <a:gd name="connsiteX2787" fmla="*/ 4017833 w 11737975"/>
              <a:gd name="connsiteY2787" fmla="*/ 2947808 h 7527097"/>
              <a:gd name="connsiteX2788" fmla="*/ 4025408 w 11737975"/>
              <a:gd name="connsiteY2788" fmla="*/ 2955630 h 7527097"/>
              <a:gd name="connsiteX2789" fmla="*/ 4027729 w 11737975"/>
              <a:gd name="connsiteY2789" fmla="*/ 2953978 h 7527097"/>
              <a:gd name="connsiteX2790" fmla="*/ 4027743 w 11737975"/>
              <a:gd name="connsiteY2790" fmla="*/ 2954014 h 7527097"/>
              <a:gd name="connsiteX2791" fmla="*/ 4030104 w 11737975"/>
              <a:gd name="connsiteY2791" fmla="*/ 2952286 h 7527097"/>
              <a:gd name="connsiteX2792" fmla="*/ 4027729 w 11737975"/>
              <a:gd name="connsiteY2792" fmla="*/ 2953978 h 7527097"/>
              <a:gd name="connsiteX2793" fmla="*/ 4026559 w 11737975"/>
              <a:gd name="connsiteY2793" fmla="*/ 2950835 h 7527097"/>
              <a:gd name="connsiteX2794" fmla="*/ 4024902 w 11737975"/>
              <a:gd name="connsiteY2794" fmla="*/ 2941536 h 7527097"/>
              <a:gd name="connsiteX2795" fmla="*/ 3793767 w 11737975"/>
              <a:gd name="connsiteY2795" fmla="*/ 2937347 h 7527097"/>
              <a:gd name="connsiteX2796" fmla="*/ 3788138 w 11737975"/>
              <a:gd name="connsiteY2796" fmla="*/ 2939838 h 7527097"/>
              <a:gd name="connsiteX2797" fmla="*/ 3788757 w 11737975"/>
              <a:gd name="connsiteY2797" fmla="*/ 2944611 h 7527097"/>
              <a:gd name="connsiteX2798" fmla="*/ 3795004 w 11737975"/>
              <a:gd name="connsiteY2798" fmla="*/ 2946890 h 7527097"/>
              <a:gd name="connsiteX2799" fmla="*/ 3803334 w 11737975"/>
              <a:gd name="connsiteY2799" fmla="*/ 2949930 h 7527097"/>
              <a:gd name="connsiteX2800" fmla="*/ 3807499 w 11737975"/>
              <a:gd name="connsiteY2800" fmla="*/ 2951450 h 7527097"/>
              <a:gd name="connsiteX2801" fmla="*/ 3807613 w 11737975"/>
              <a:gd name="connsiteY2801" fmla="*/ 2944672 h 7527097"/>
              <a:gd name="connsiteX2802" fmla="*/ 3802097 w 11737975"/>
              <a:gd name="connsiteY2802" fmla="*/ 2940386 h 7527097"/>
              <a:gd name="connsiteX2803" fmla="*/ 3797931 w 11737975"/>
              <a:gd name="connsiteY2803" fmla="*/ 2938868 h 7527097"/>
              <a:gd name="connsiteX2804" fmla="*/ 3793767 w 11737975"/>
              <a:gd name="connsiteY2804" fmla="*/ 2937347 h 7527097"/>
              <a:gd name="connsiteX2805" fmla="*/ 4089633 w 11737975"/>
              <a:gd name="connsiteY2805" fmla="*/ 2936098 h 7527097"/>
              <a:gd name="connsiteX2806" fmla="*/ 4084354 w 11737975"/>
              <a:gd name="connsiteY2806" fmla="*/ 2943345 h 7527097"/>
              <a:gd name="connsiteX2807" fmla="*/ 4087886 w 11737975"/>
              <a:gd name="connsiteY2807" fmla="*/ 2946867 h 7527097"/>
              <a:gd name="connsiteX2808" fmla="*/ 4100667 w 11737975"/>
              <a:gd name="connsiteY2808" fmla="*/ 2944833 h 7527097"/>
              <a:gd name="connsiteX2809" fmla="*/ 4093343 w 11737975"/>
              <a:gd name="connsiteY2809" fmla="*/ 2936859 h 7527097"/>
              <a:gd name="connsiteX2810" fmla="*/ 4089633 w 11737975"/>
              <a:gd name="connsiteY2810" fmla="*/ 2936098 h 7527097"/>
              <a:gd name="connsiteX2811" fmla="*/ 3778039 w 11737975"/>
              <a:gd name="connsiteY2811" fmla="*/ 2932057 h 7527097"/>
              <a:gd name="connsiteX2812" fmla="*/ 3762387 w 11737975"/>
              <a:gd name="connsiteY2812" fmla="*/ 2946070 h 7527097"/>
              <a:gd name="connsiteX2813" fmla="*/ 3783722 w 11737975"/>
              <a:gd name="connsiteY2813" fmla="*/ 2938487 h 7527097"/>
              <a:gd name="connsiteX2814" fmla="*/ 3778039 w 11737975"/>
              <a:gd name="connsiteY2814" fmla="*/ 2932057 h 7527097"/>
              <a:gd name="connsiteX2815" fmla="*/ 4088733 w 11737975"/>
              <a:gd name="connsiteY2815" fmla="*/ 2931347 h 7527097"/>
              <a:gd name="connsiteX2816" fmla="*/ 4084070 w 11737975"/>
              <a:gd name="connsiteY2816" fmla="*/ 2931809 h 7527097"/>
              <a:gd name="connsiteX2817" fmla="*/ 4081390 w 11737975"/>
              <a:gd name="connsiteY2817" fmla="*/ 2932997 h 7527097"/>
              <a:gd name="connsiteX2818" fmla="*/ 4082676 w 11737975"/>
              <a:gd name="connsiteY2818" fmla="*/ 2935630 h 7527097"/>
              <a:gd name="connsiteX2819" fmla="*/ 4088036 w 11737975"/>
              <a:gd name="connsiteY2819" fmla="*/ 2933257 h 7527097"/>
              <a:gd name="connsiteX2820" fmla="*/ 4088733 w 11737975"/>
              <a:gd name="connsiteY2820" fmla="*/ 2931347 h 7527097"/>
              <a:gd name="connsiteX2821" fmla="*/ 3802751 w 11737975"/>
              <a:gd name="connsiteY2821" fmla="*/ 2929819 h 7527097"/>
              <a:gd name="connsiteX2822" fmla="*/ 3806748 w 11737975"/>
              <a:gd name="connsiteY2822" fmla="*/ 2939649 h 7527097"/>
              <a:gd name="connsiteX2823" fmla="*/ 3802751 w 11737975"/>
              <a:gd name="connsiteY2823" fmla="*/ 2929819 h 7527097"/>
              <a:gd name="connsiteX2824" fmla="*/ 4070100 w 11737975"/>
              <a:gd name="connsiteY2824" fmla="*/ 2926981 h 7527097"/>
              <a:gd name="connsiteX2825" fmla="*/ 4076109 w 11737975"/>
              <a:gd name="connsiteY2825" fmla="*/ 2940539 h 7527097"/>
              <a:gd name="connsiteX2826" fmla="*/ 4070100 w 11737975"/>
              <a:gd name="connsiteY2826" fmla="*/ 2926981 h 7527097"/>
              <a:gd name="connsiteX2827" fmla="*/ 3748437 w 11737975"/>
              <a:gd name="connsiteY2827" fmla="*/ 2920829 h 7527097"/>
              <a:gd name="connsiteX2828" fmla="*/ 3741133 w 11737975"/>
              <a:gd name="connsiteY2828" fmla="*/ 2928547 h 7527097"/>
              <a:gd name="connsiteX2829" fmla="*/ 3742991 w 11737975"/>
              <a:gd name="connsiteY2829" fmla="*/ 2941544 h 7527097"/>
              <a:gd name="connsiteX2830" fmla="*/ 3755049 w 11737975"/>
              <a:gd name="connsiteY2830" fmla="*/ 2931795 h 7527097"/>
              <a:gd name="connsiteX2831" fmla="*/ 3748437 w 11737975"/>
              <a:gd name="connsiteY2831" fmla="*/ 2920829 h 7527097"/>
              <a:gd name="connsiteX2832" fmla="*/ 3947636 w 11737975"/>
              <a:gd name="connsiteY2832" fmla="*/ 2918005 h 7527097"/>
              <a:gd name="connsiteX2833" fmla="*/ 3948294 w 11737975"/>
              <a:gd name="connsiteY2833" fmla="*/ 2925898 h 7527097"/>
              <a:gd name="connsiteX2834" fmla="*/ 3952523 w 11737975"/>
              <a:gd name="connsiteY2834" fmla="*/ 2924010 h 7527097"/>
              <a:gd name="connsiteX2835" fmla="*/ 3951800 w 11737975"/>
              <a:gd name="connsiteY2835" fmla="*/ 2919525 h 7527097"/>
              <a:gd name="connsiteX2836" fmla="*/ 3947636 w 11737975"/>
              <a:gd name="connsiteY2836" fmla="*/ 2918005 h 7527097"/>
              <a:gd name="connsiteX2837" fmla="*/ 4120416 w 11737975"/>
              <a:gd name="connsiteY2837" fmla="*/ 2916120 h 7527097"/>
              <a:gd name="connsiteX2838" fmla="*/ 4122095 w 11737975"/>
              <a:gd name="connsiteY2838" fmla="*/ 2925258 h 7527097"/>
              <a:gd name="connsiteX2839" fmla="*/ 4128633 w 11737975"/>
              <a:gd name="connsiteY2839" fmla="*/ 2925938 h 7527097"/>
              <a:gd name="connsiteX2840" fmla="*/ 4128745 w 11737975"/>
              <a:gd name="connsiteY2840" fmla="*/ 2919160 h 7527097"/>
              <a:gd name="connsiteX2841" fmla="*/ 4120416 w 11737975"/>
              <a:gd name="connsiteY2841" fmla="*/ 2916120 h 7527097"/>
              <a:gd name="connsiteX2842" fmla="*/ 3672957 w 11737975"/>
              <a:gd name="connsiteY2842" fmla="*/ 2910126 h 7527097"/>
              <a:gd name="connsiteX2843" fmla="*/ 3669620 w 11737975"/>
              <a:gd name="connsiteY2843" fmla="*/ 2924423 h 7527097"/>
              <a:gd name="connsiteX2844" fmla="*/ 3689896 w 11737975"/>
              <a:gd name="connsiteY2844" fmla="*/ 2944228 h 7527097"/>
              <a:gd name="connsiteX2845" fmla="*/ 3693233 w 11737975"/>
              <a:gd name="connsiteY2845" fmla="*/ 2929933 h 7527097"/>
              <a:gd name="connsiteX2846" fmla="*/ 3672957 w 11737975"/>
              <a:gd name="connsiteY2846" fmla="*/ 2910126 h 7527097"/>
              <a:gd name="connsiteX2847" fmla="*/ 4089842 w 11737975"/>
              <a:gd name="connsiteY2847" fmla="*/ 2909833 h 7527097"/>
              <a:gd name="connsiteX2848" fmla="*/ 4089110 w 11737975"/>
              <a:gd name="connsiteY2848" fmla="*/ 2911839 h 7527097"/>
              <a:gd name="connsiteX2849" fmla="*/ 4088378 w 11737975"/>
              <a:gd name="connsiteY2849" fmla="*/ 2913845 h 7527097"/>
              <a:gd name="connsiteX2850" fmla="*/ 4093969 w 11737975"/>
              <a:gd name="connsiteY2850" fmla="*/ 2918158 h 7527097"/>
              <a:gd name="connsiteX2851" fmla="*/ 4098826 w 11737975"/>
              <a:gd name="connsiteY2851" fmla="*/ 2924476 h 7527097"/>
              <a:gd name="connsiteX2852" fmla="*/ 4099558 w 11737975"/>
              <a:gd name="connsiteY2852" fmla="*/ 2922470 h 7527097"/>
              <a:gd name="connsiteX2853" fmla="*/ 4094699 w 11737975"/>
              <a:gd name="connsiteY2853" fmla="*/ 2916153 h 7527097"/>
              <a:gd name="connsiteX2854" fmla="*/ 4091950 w 11737975"/>
              <a:gd name="connsiteY2854" fmla="*/ 2910603 h 7527097"/>
              <a:gd name="connsiteX2855" fmla="*/ 4089842 w 11737975"/>
              <a:gd name="connsiteY2855" fmla="*/ 2909833 h 7527097"/>
              <a:gd name="connsiteX2856" fmla="*/ 4113439 w 11737975"/>
              <a:gd name="connsiteY2856" fmla="*/ 2903935 h 7527097"/>
              <a:gd name="connsiteX2857" fmla="*/ 4109875 w 11737975"/>
              <a:gd name="connsiteY2857" fmla="*/ 2907950 h 7527097"/>
              <a:gd name="connsiteX2858" fmla="*/ 4116362 w 11737975"/>
              <a:gd name="connsiteY2858" fmla="*/ 2907924 h 7527097"/>
              <a:gd name="connsiteX2859" fmla="*/ 4113439 w 11737975"/>
              <a:gd name="connsiteY2859" fmla="*/ 2903935 h 7527097"/>
              <a:gd name="connsiteX2860" fmla="*/ 3885235 w 11737975"/>
              <a:gd name="connsiteY2860" fmla="*/ 2901362 h 7527097"/>
              <a:gd name="connsiteX2861" fmla="*/ 3884460 w 11737975"/>
              <a:gd name="connsiteY2861" fmla="*/ 2905909 h 7527097"/>
              <a:gd name="connsiteX2862" fmla="*/ 3887395 w 11737975"/>
              <a:gd name="connsiteY2862" fmla="*/ 2903297 h 7527097"/>
              <a:gd name="connsiteX2863" fmla="*/ 3887432 w 11737975"/>
              <a:gd name="connsiteY2863" fmla="*/ 2903630 h 7527097"/>
              <a:gd name="connsiteX2864" fmla="*/ 3882341 w 11737975"/>
              <a:gd name="connsiteY2864" fmla="*/ 2911712 h 7527097"/>
              <a:gd name="connsiteX2865" fmla="*/ 3886825 w 11737975"/>
              <a:gd name="connsiteY2865" fmla="*/ 2914888 h 7527097"/>
              <a:gd name="connsiteX2866" fmla="*/ 3888588 w 11737975"/>
              <a:gd name="connsiteY2866" fmla="*/ 2913992 h 7527097"/>
              <a:gd name="connsiteX2867" fmla="*/ 3887432 w 11737975"/>
              <a:gd name="connsiteY2867" fmla="*/ 2903630 h 7527097"/>
              <a:gd name="connsiteX2868" fmla="*/ 3887954 w 11737975"/>
              <a:gd name="connsiteY2868" fmla="*/ 2902801 h 7527097"/>
              <a:gd name="connsiteX2869" fmla="*/ 3887395 w 11737975"/>
              <a:gd name="connsiteY2869" fmla="*/ 2903297 h 7527097"/>
              <a:gd name="connsiteX2870" fmla="*/ 3887347 w 11737975"/>
              <a:gd name="connsiteY2870" fmla="*/ 2902853 h 7527097"/>
              <a:gd name="connsiteX2871" fmla="*/ 3885235 w 11737975"/>
              <a:gd name="connsiteY2871" fmla="*/ 2901362 h 7527097"/>
              <a:gd name="connsiteX2872" fmla="*/ 4131116 w 11737975"/>
              <a:gd name="connsiteY2872" fmla="*/ 2899461 h 7527097"/>
              <a:gd name="connsiteX2873" fmla="*/ 4123762 w 11737975"/>
              <a:gd name="connsiteY2873" fmla="*/ 2900024 h 7527097"/>
              <a:gd name="connsiteX2874" fmla="*/ 4133361 w 11737975"/>
              <a:gd name="connsiteY2874" fmla="*/ 2908093 h 7527097"/>
              <a:gd name="connsiteX2875" fmla="*/ 4137893 w 11737975"/>
              <a:gd name="connsiteY2875" fmla="*/ 2905182 h 7527097"/>
              <a:gd name="connsiteX2876" fmla="*/ 4131116 w 11737975"/>
              <a:gd name="connsiteY2876" fmla="*/ 2899461 h 7527097"/>
              <a:gd name="connsiteX2877" fmla="*/ 4005561 w 11737975"/>
              <a:gd name="connsiteY2877" fmla="*/ 2892276 h 7527097"/>
              <a:gd name="connsiteX2878" fmla="*/ 3997445 w 11737975"/>
              <a:gd name="connsiteY2878" fmla="*/ 2905459 h 7527097"/>
              <a:gd name="connsiteX2879" fmla="*/ 4002224 w 11737975"/>
              <a:gd name="connsiteY2879" fmla="*/ 2906575 h 7527097"/>
              <a:gd name="connsiteX2880" fmla="*/ 4006336 w 11737975"/>
              <a:gd name="connsiteY2880" fmla="*/ 2907535 h 7527097"/>
              <a:gd name="connsiteX2881" fmla="*/ 4008025 w 11737975"/>
              <a:gd name="connsiteY2881" fmla="*/ 2910946 h 7527097"/>
              <a:gd name="connsiteX2882" fmla="*/ 4012100 w 11737975"/>
              <a:gd name="connsiteY2882" fmla="*/ 2919178 h 7527097"/>
              <a:gd name="connsiteX2883" fmla="*/ 4026766 w 11737975"/>
              <a:gd name="connsiteY2883" fmla="*/ 2917785 h 7527097"/>
              <a:gd name="connsiteX2884" fmla="*/ 4027492 w 11737975"/>
              <a:gd name="connsiteY2884" fmla="*/ 2915803 h 7527097"/>
              <a:gd name="connsiteX2885" fmla="*/ 4028849 w 11737975"/>
              <a:gd name="connsiteY2885" fmla="*/ 2918546 h 7527097"/>
              <a:gd name="connsiteX2886" fmla="*/ 4026677 w 11737975"/>
              <a:gd name="connsiteY2886" fmla="*/ 2924498 h 7527097"/>
              <a:gd name="connsiteX2887" fmla="*/ 4025230 w 11737975"/>
              <a:gd name="connsiteY2887" fmla="*/ 2928465 h 7527097"/>
              <a:gd name="connsiteX2888" fmla="*/ 4028036 w 11737975"/>
              <a:gd name="connsiteY2888" fmla="*/ 2927242 h 7527097"/>
              <a:gd name="connsiteX2889" fmla="*/ 4033738 w 11737975"/>
              <a:gd name="connsiteY2889" fmla="*/ 2918082 h 7527097"/>
              <a:gd name="connsiteX2890" fmla="*/ 4031657 w 11737975"/>
              <a:gd name="connsiteY2890" fmla="*/ 2917321 h 7527097"/>
              <a:gd name="connsiteX2891" fmla="*/ 4030298 w 11737975"/>
              <a:gd name="connsiteY2891" fmla="*/ 2914578 h 7527097"/>
              <a:gd name="connsiteX2892" fmla="*/ 4028937 w 11737975"/>
              <a:gd name="connsiteY2892" fmla="*/ 2911835 h 7527097"/>
              <a:gd name="connsiteX2893" fmla="*/ 4031020 w 11737975"/>
              <a:gd name="connsiteY2893" fmla="*/ 2912596 h 7527097"/>
              <a:gd name="connsiteX2894" fmla="*/ 4021491 w 11737975"/>
              <a:gd name="connsiteY2894" fmla="*/ 2901529 h 7527097"/>
              <a:gd name="connsiteX2895" fmla="*/ 4019996 w 11737975"/>
              <a:gd name="connsiteY2895" fmla="*/ 2901630 h 7527097"/>
              <a:gd name="connsiteX2896" fmla="*/ 4019898 w 11737975"/>
              <a:gd name="connsiteY2896" fmla="*/ 2895623 h 7527097"/>
              <a:gd name="connsiteX2897" fmla="*/ 4005561 w 11737975"/>
              <a:gd name="connsiteY2897" fmla="*/ 2892276 h 7527097"/>
              <a:gd name="connsiteX2898" fmla="*/ 4073517 w 11737975"/>
              <a:gd name="connsiteY2898" fmla="*/ 2877987 h 7527097"/>
              <a:gd name="connsiteX2899" fmla="*/ 4071566 w 11737975"/>
              <a:gd name="connsiteY2899" fmla="*/ 2907686 h 7527097"/>
              <a:gd name="connsiteX2900" fmla="*/ 4072073 w 11737975"/>
              <a:gd name="connsiteY2900" fmla="*/ 2908009 h 7527097"/>
              <a:gd name="connsiteX2901" fmla="*/ 4072683 w 11737975"/>
              <a:gd name="connsiteY2901" fmla="*/ 2912206 h 7527097"/>
              <a:gd name="connsiteX2902" fmla="*/ 4070310 w 11737975"/>
              <a:gd name="connsiteY2902" fmla="*/ 2912170 h 7527097"/>
              <a:gd name="connsiteX2903" fmla="*/ 4074602 w 11737975"/>
              <a:gd name="connsiteY2903" fmla="*/ 2912941 h 7527097"/>
              <a:gd name="connsiteX2904" fmla="*/ 4074571 w 11737975"/>
              <a:gd name="connsiteY2904" fmla="*/ 2913578 h 7527097"/>
              <a:gd name="connsiteX2905" fmla="*/ 4070513 w 11737975"/>
              <a:gd name="connsiteY2905" fmla="*/ 2924696 h 7527097"/>
              <a:gd name="connsiteX2906" fmla="*/ 4075173 w 11737975"/>
              <a:gd name="connsiteY2906" fmla="*/ 2925014 h 7527097"/>
              <a:gd name="connsiteX2907" fmla="*/ 4074044 w 11737975"/>
              <a:gd name="connsiteY2907" fmla="*/ 2921559 h 7527097"/>
              <a:gd name="connsiteX2908" fmla="*/ 4074324 w 11737975"/>
              <a:gd name="connsiteY2908" fmla="*/ 2918651 h 7527097"/>
              <a:gd name="connsiteX2909" fmla="*/ 4074571 w 11737975"/>
              <a:gd name="connsiteY2909" fmla="*/ 2913578 h 7527097"/>
              <a:gd name="connsiteX2910" fmla="*/ 4074791 w 11737975"/>
              <a:gd name="connsiteY2910" fmla="*/ 2912974 h 7527097"/>
              <a:gd name="connsiteX2911" fmla="*/ 4074602 w 11737975"/>
              <a:gd name="connsiteY2911" fmla="*/ 2912941 h 7527097"/>
              <a:gd name="connsiteX2912" fmla="*/ 4074617 w 11737975"/>
              <a:gd name="connsiteY2912" fmla="*/ 2912634 h 7527097"/>
              <a:gd name="connsiteX2913" fmla="*/ 4074298 w 11737975"/>
              <a:gd name="connsiteY2913" fmla="*/ 2909434 h 7527097"/>
              <a:gd name="connsiteX2914" fmla="*/ 4080842 w 11737975"/>
              <a:gd name="connsiteY2914" fmla="*/ 2913618 h 7527097"/>
              <a:gd name="connsiteX2915" fmla="*/ 4085029 w 11737975"/>
              <a:gd name="connsiteY2915" fmla="*/ 2909692 h 7527097"/>
              <a:gd name="connsiteX2916" fmla="*/ 4087342 w 11737975"/>
              <a:gd name="connsiteY2916" fmla="*/ 2898636 h 7527097"/>
              <a:gd name="connsiteX2917" fmla="*/ 4088449 w 11737975"/>
              <a:gd name="connsiteY2917" fmla="*/ 2898848 h 7527097"/>
              <a:gd name="connsiteX2918" fmla="*/ 4088696 w 11737975"/>
              <a:gd name="connsiteY2918" fmla="*/ 2895415 h 7527097"/>
              <a:gd name="connsiteX2919" fmla="*/ 4087820 w 11737975"/>
              <a:gd name="connsiteY2919" fmla="*/ 2894908 h 7527097"/>
              <a:gd name="connsiteX2920" fmla="*/ 4087686 w 11737975"/>
              <a:gd name="connsiteY2920" fmla="*/ 2881295 h 7527097"/>
              <a:gd name="connsiteX2921" fmla="*/ 4073517 w 11737975"/>
              <a:gd name="connsiteY2921" fmla="*/ 2877987 h 7527097"/>
              <a:gd name="connsiteX2922" fmla="*/ 3932129 w 11737975"/>
              <a:gd name="connsiteY2922" fmla="*/ 2863639 h 7527097"/>
              <a:gd name="connsiteX2923" fmla="*/ 3928591 w 11737975"/>
              <a:gd name="connsiteY2923" fmla="*/ 2866734 h 7527097"/>
              <a:gd name="connsiteX2924" fmla="*/ 3928599 w 11737975"/>
              <a:gd name="connsiteY2924" fmla="*/ 2872644 h 7527097"/>
              <a:gd name="connsiteX2925" fmla="*/ 3927220 w 11737975"/>
              <a:gd name="connsiteY2925" fmla="*/ 2872322 h 7527097"/>
              <a:gd name="connsiteX2926" fmla="*/ 3925889 w 11737975"/>
              <a:gd name="connsiteY2926" fmla="*/ 2898808 h 7527097"/>
              <a:gd name="connsiteX2927" fmla="*/ 3947254 w 11737975"/>
              <a:gd name="connsiteY2927" fmla="*/ 2890397 h 7527097"/>
              <a:gd name="connsiteX2928" fmla="*/ 3970254 w 11737975"/>
              <a:gd name="connsiteY2928" fmla="*/ 2895765 h 7527097"/>
              <a:gd name="connsiteX2929" fmla="*/ 3971974 w 11737975"/>
              <a:gd name="connsiteY2929" fmla="*/ 2891494 h 7527097"/>
              <a:gd name="connsiteX2930" fmla="*/ 3987271 w 11737975"/>
              <a:gd name="connsiteY2930" fmla="*/ 2898700 h 7527097"/>
              <a:gd name="connsiteX2931" fmla="*/ 3988816 w 11737975"/>
              <a:gd name="connsiteY2931" fmla="*/ 2900055 h 7527097"/>
              <a:gd name="connsiteX2932" fmla="*/ 3989327 w 11737975"/>
              <a:gd name="connsiteY2932" fmla="*/ 2899452 h 7527097"/>
              <a:gd name="connsiteX2933" fmla="*/ 3990686 w 11737975"/>
              <a:gd name="connsiteY2933" fmla="*/ 2895726 h 7527097"/>
              <a:gd name="connsiteX2934" fmla="*/ 3979710 w 11737975"/>
              <a:gd name="connsiteY2934" fmla="*/ 2887499 h 7527097"/>
              <a:gd name="connsiteX2935" fmla="*/ 3973982 w 11737975"/>
              <a:gd name="connsiteY2935" fmla="*/ 2886512 h 7527097"/>
              <a:gd name="connsiteX2936" fmla="*/ 3974573 w 11737975"/>
              <a:gd name="connsiteY2936" fmla="*/ 2885048 h 7527097"/>
              <a:gd name="connsiteX2937" fmla="*/ 3973219 w 11737975"/>
              <a:gd name="connsiteY2937" fmla="*/ 2883058 h 7527097"/>
              <a:gd name="connsiteX2938" fmla="*/ 3955894 w 11737975"/>
              <a:gd name="connsiteY2938" fmla="*/ 2868962 h 7527097"/>
              <a:gd name="connsiteX2939" fmla="*/ 3941653 w 11737975"/>
              <a:gd name="connsiteY2939" fmla="*/ 2875261 h 7527097"/>
              <a:gd name="connsiteX2940" fmla="*/ 3940635 w 11737975"/>
              <a:gd name="connsiteY2940" fmla="*/ 2873319 h 7527097"/>
              <a:gd name="connsiteX2941" fmla="*/ 3939216 w 11737975"/>
              <a:gd name="connsiteY2941" fmla="*/ 2870610 h 7527097"/>
              <a:gd name="connsiteX2942" fmla="*/ 3937090 w 11737975"/>
              <a:gd name="connsiteY2942" fmla="*/ 2869834 h 7527097"/>
              <a:gd name="connsiteX2943" fmla="*/ 3932129 w 11737975"/>
              <a:gd name="connsiteY2943" fmla="*/ 2863639 h 7527097"/>
              <a:gd name="connsiteX2944" fmla="*/ 4044236 w 11737975"/>
              <a:gd name="connsiteY2944" fmla="*/ 2857755 h 7527097"/>
              <a:gd name="connsiteX2945" fmla="*/ 4048901 w 11737975"/>
              <a:gd name="connsiteY2945" fmla="*/ 2858844 h 7527097"/>
              <a:gd name="connsiteX2946" fmla="*/ 4050364 w 11737975"/>
              <a:gd name="connsiteY2946" fmla="*/ 2859186 h 7527097"/>
              <a:gd name="connsiteX2947" fmla="*/ 4039577 w 11737975"/>
              <a:gd name="connsiteY2947" fmla="*/ 2863923 h 7527097"/>
              <a:gd name="connsiteX2948" fmla="*/ 3906574 w 11737975"/>
              <a:gd name="connsiteY2948" fmla="*/ 2854099 h 7527097"/>
              <a:gd name="connsiteX2949" fmla="*/ 3898177 w 11737975"/>
              <a:gd name="connsiteY2949" fmla="*/ 2867214 h 7527097"/>
              <a:gd name="connsiteX2950" fmla="*/ 3908298 w 11737975"/>
              <a:gd name="connsiteY2950" fmla="*/ 2869577 h 7527097"/>
              <a:gd name="connsiteX2951" fmla="*/ 3906574 w 11737975"/>
              <a:gd name="connsiteY2951" fmla="*/ 2854099 h 7527097"/>
              <a:gd name="connsiteX2952" fmla="*/ 4022413 w 11737975"/>
              <a:gd name="connsiteY2952" fmla="*/ 2840577 h 7527097"/>
              <a:gd name="connsiteX2953" fmla="*/ 4021681 w 11737975"/>
              <a:gd name="connsiteY2953" fmla="*/ 2842582 h 7527097"/>
              <a:gd name="connsiteX2954" fmla="*/ 4020949 w 11737975"/>
              <a:gd name="connsiteY2954" fmla="*/ 2844587 h 7527097"/>
              <a:gd name="connsiteX2955" fmla="*/ 4023451 w 11737975"/>
              <a:gd name="connsiteY2955" fmla="*/ 2850048 h 7527097"/>
              <a:gd name="connsiteX2956" fmla="*/ 4023426 w 11737975"/>
              <a:gd name="connsiteY2956" fmla="*/ 2850890 h 7527097"/>
              <a:gd name="connsiteX2957" fmla="*/ 4025434 w 11737975"/>
              <a:gd name="connsiteY2957" fmla="*/ 2850771 h 7527097"/>
              <a:gd name="connsiteX2958" fmla="*/ 4026167 w 11737975"/>
              <a:gd name="connsiteY2958" fmla="*/ 2848765 h 7527097"/>
              <a:gd name="connsiteX2959" fmla="*/ 4022413 w 11737975"/>
              <a:gd name="connsiteY2959" fmla="*/ 2840577 h 7527097"/>
              <a:gd name="connsiteX2960" fmla="*/ 3929217 w 11737975"/>
              <a:gd name="connsiteY2960" fmla="*/ 2840245 h 7527097"/>
              <a:gd name="connsiteX2961" fmla="*/ 3919310 w 11737975"/>
              <a:gd name="connsiteY2961" fmla="*/ 2843200 h 7527097"/>
              <a:gd name="connsiteX2962" fmla="*/ 3929361 w 11737975"/>
              <a:gd name="connsiteY2962" fmla="*/ 2853450 h 7527097"/>
              <a:gd name="connsiteX2963" fmla="*/ 3933297 w 11737975"/>
              <a:gd name="connsiteY2963" fmla="*/ 2846466 h 7527097"/>
              <a:gd name="connsiteX2964" fmla="*/ 3929217 w 11737975"/>
              <a:gd name="connsiteY2964" fmla="*/ 2840245 h 7527097"/>
              <a:gd name="connsiteX2965" fmla="*/ 4081342 w 11737975"/>
              <a:gd name="connsiteY2965" fmla="*/ 2837862 h 7527097"/>
              <a:gd name="connsiteX2966" fmla="*/ 4083182 w 11737975"/>
              <a:gd name="connsiteY2966" fmla="*/ 2843277 h 7527097"/>
              <a:gd name="connsiteX2967" fmla="*/ 4088029 w 11737975"/>
              <a:gd name="connsiteY2967" fmla="*/ 2842810 h 7527097"/>
              <a:gd name="connsiteX2968" fmla="*/ 4076762 w 11737975"/>
              <a:gd name="connsiteY2968" fmla="*/ 2847604 h 7527097"/>
              <a:gd name="connsiteX2969" fmla="*/ 4076121 w 11737975"/>
              <a:gd name="connsiteY2969" fmla="*/ 2844311 h 7527097"/>
              <a:gd name="connsiteX2970" fmla="*/ 4076097 w 11737975"/>
              <a:gd name="connsiteY2970" fmla="*/ 2844252 h 7527097"/>
              <a:gd name="connsiteX2971" fmla="*/ 4076360 w 11737975"/>
              <a:gd name="connsiteY2971" fmla="*/ 2843898 h 7527097"/>
              <a:gd name="connsiteX2972" fmla="*/ 3872632 w 11737975"/>
              <a:gd name="connsiteY2972" fmla="*/ 2837056 h 7527097"/>
              <a:gd name="connsiteX2973" fmla="*/ 3869854 w 11737975"/>
              <a:gd name="connsiteY2973" fmla="*/ 2838315 h 7527097"/>
              <a:gd name="connsiteX2974" fmla="*/ 3868391 w 11737975"/>
              <a:gd name="connsiteY2974" fmla="*/ 2842328 h 7527097"/>
              <a:gd name="connsiteX2975" fmla="*/ 3871748 w 11737975"/>
              <a:gd name="connsiteY2975" fmla="*/ 2845827 h 7527097"/>
              <a:gd name="connsiteX2976" fmla="*/ 3873264 w 11737975"/>
              <a:gd name="connsiteY2976" fmla="*/ 2847232 h 7527097"/>
              <a:gd name="connsiteX2977" fmla="*/ 3873795 w 11737975"/>
              <a:gd name="connsiteY2977" fmla="*/ 2846574 h 7527097"/>
              <a:gd name="connsiteX2978" fmla="*/ 3875257 w 11737975"/>
              <a:gd name="connsiteY2978" fmla="*/ 2842561 h 7527097"/>
              <a:gd name="connsiteX2979" fmla="*/ 3873945 w 11737975"/>
              <a:gd name="connsiteY2979" fmla="*/ 2839810 h 7527097"/>
              <a:gd name="connsiteX2980" fmla="*/ 3872632 w 11737975"/>
              <a:gd name="connsiteY2980" fmla="*/ 2837056 h 7527097"/>
              <a:gd name="connsiteX2981" fmla="*/ 3651421 w 11737975"/>
              <a:gd name="connsiteY2981" fmla="*/ 2834747 h 7527097"/>
              <a:gd name="connsiteX2982" fmla="*/ 3654387 w 11737975"/>
              <a:gd name="connsiteY2982" fmla="*/ 2841092 h 7527097"/>
              <a:gd name="connsiteX2983" fmla="*/ 3659854 w 11737975"/>
              <a:gd name="connsiteY2983" fmla="*/ 2836715 h 7527097"/>
              <a:gd name="connsiteX2984" fmla="*/ 3651421 w 11737975"/>
              <a:gd name="connsiteY2984" fmla="*/ 2834747 h 7527097"/>
              <a:gd name="connsiteX2985" fmla="*/ 3982543 w 11737975"/>
              <a:gd name="connsiteY2985" fmla="*/ 2833915 h 7527097"/>
              <a:gd name="connsiteX2986" fmla="*/ 3980408 w 11737975"/>
              <a:gd name="connsiteY2986" fmla="*/ 2840672 h 7527097"/>
              <a:gd name="connsiteX2987" fmla="*/ 3982543 w 11737975"/>
              <a:gd name="connsiteY2987" fmla="*/ 2833915 h 7527097"/>
              <a:gd name="connsiteX2988" fmla="*/ 3970821 w 11737975"/>
              <a:gd name="connsiteY2988" fmla="*/ 2830886 h 7527097"/>
              <a:gd name="connsiteX2989" fmla="*/ 3973894 w 11737975"/>
              <a:gd name="connsiteY2989" fmla="*/ 2833206 h 7527097"/>
              <a:gd name="connsiteX2990" fmla="*/ 3973054 w 11737975"/>
              <a:gd name="connsiteY2990" fmla="*/ 2833933 h 7527097"/>
              <a:gd name="connsiteX2991" fmla="*/ 3993321 w 11737975"/>
              <a:gd name="connsiteY2991" fmla="*/ 2830232 h 7527097"/>
              <a:gd name="connsiteX2992" fmla="*/ 3998713 w 11737975"/>
              <a:gd name="connsiteY2992" fmla="*/ 2840859 h 7527097"/>
              <a:gd name="connsiteX2993" fmla="*/ 3999917 w 11737975"/>
              <a:gd name="connsiteY2993" fmla="*/ 2835377 h 7527097"/>
              <a:gd name="connsiteX2994" fmla="*/ 3993321 w 11737975"/>
              <a:gd name="connsiteY2994" fmla="*/ 2830232 h 7527097"/>
              <a:gd name="connsiteX2995" fmla="*/ 4097520 w 11737975"/>
              <a:gd name="connsiteY2995" fmla="*/ 2826284 h 7527097"/>
              <a:gd name="connsiteX2996" fmla="*/ 4096985 w 11737975"/>
              <a:gd name="connsiteY2996" fmla="*/ 2827753 h 7527097"/>
              <a:gd name="connsiteX2997" fmla="*/ 4096430 w 11737975"/>
              <a:gd name="connsiteY2997" fmla="*/ 2826861 h 7527097"/>
              <a:gd name="connsiteX2998" fmla="*/ 4025283 w 11737975"/>
              <a:gd name="connsiteY2998" fmla="*/ 2813213 h 7527097"/>
              <a:gd name="connsiteX2999" fmla="*/ 4021125 w 11737975"/>
              <a:gd name="connsiteY2999" fmla="*/ 2818190 h 7527097"/>
              <a:gd name="connsiteX3000" fmla="*/ 4019060 w 11737975"/>
              <a:gd name="connsiteY3000" fmla="*/ 2817437 h 7527097"/>
              <a:gd name="connsiteX3001" fmla="*/ 4023490 w 11737975"/>
              <a:gd name="connsiteY3001" fmla="*/ 2825142 h 7527097"/>
              <a:gd name="connsiteX3002" fmla="*/ 4026625 w 11737975"/>
              <a:gd name="connsiteY3002" fmla="*/ 2822362 h 7527097"/>
              <a:gd name="connsiteX3003" fmla="*/ 4031968 w 11737975"/>
              <a:gd name="connsiteY3003" fmla="*/ 2820354 h 7527097"/>
              <a:gd name="connsiteX3004" fmla="*/ 4030784 w 11737975"/>
              <a:gd name="connsiteY3004" fmla="*/ 2817384 h 7527097"/>
              <a:gd name="connsiteX3005" fmla="*/ 4025283 w 11737975"/>
              <a:gd name="connsiteY3005" fmla="*/ 2813213 h 7527097"/>
              <a:gd name="connsiteX3006" fmla="*/ 4091166 w 11737975"/>
              <a:gd name="connsiteY3006" fmla="*/ 2802874 h 7527097"/>
              <a:gd name="connsiteX3007" fmla="*/ 4091540 w 11737975"/>
              <a:gd name="connsiteY3007" fmla="*/ 2803325 h 7527097"/>
              <a:gd name="connsiteX3008" fmla="*/ 4091250 w 11737975"/>
              <a:gd name="connsiteY3008" fmla="*/ 2803598 h 7527097"/>
              <a:gd name="connsiteX3009" fmla="*/ 4087108 w 11737975"/>
              <a:gd name="connsiteY3009" fmla="*/ 2802596 h 7527097"/>
              <a:gd name="connsiteX3010" fmla="*/ 4082534 w 11737975"/>
              <a:gd name="connsiteY3010" fmla="*/ 2802851 h 7527097"/>
              <a:gd name="connsiteX3011" fmla="*/ 4085568 w 11737975"/>
              <a:gd name="connsiteY3011" fmla="*/ 2807042 h 7527097"/>
              <a:gd name="connsiteX3012" fmla="*/ 4087108 w 11737975"/>
              <a:gd name="connsiteY3012" fmla="*/ 2802596 h 7527097"/>
              <a:gd name="connsiteX3013" fmla="*/ 4062800 w 11737975"/>
              <a:gd name="connsiteY3013" fmla="*/ 2800115 h 7527097"/>
              <a:gd name="connsiteX3014" fmla="*/ 4057916 w 11737975"/>
              <a:gd name="connsiteY3014" fmla="*/ 2800566 h 7527097"/>
              <a:gd name="connsiteX3015" fmla="*/ 4056478 w 11737975"/>
              <a:gd name="connsiteY3015" fmla="*/ 2804505 h 7527097"/>
              <a:gd name="connsiteX3016" fmla="*/ 4056468 w 11737975"/>
              <a:gd name="connsiteY3016" fmla="*/ 2805339 h 7527097"/>
              <a:gd name="connsiteX3017" fmla="*/ 4058560 w 11737975"/>
              <a:gd name="connsiteY3017" fmla="*/ 2805266 h 7527097"/>
              <a:gd name="connsiteX3018" fmla="*/ 4062725 w 11737975"/>
              <a:gd name="connsiteY3018" fmla="*/ 2806786 h 7527097"/>
              <a:gd name="connsiteX3019" fmla="*/ 4066246 w 11737975"/>
              <a:gd name="connsiteY3019" fmla="*/ 2803606 h 7527097"/>
              <a:gd name="connsiteX3020" fmla="*/ 4064882 w 11737975"/>
              <a:gd name="connsiteY3020" fmla="*/ 2800875 h 7527097"/>
              <a:gd name="connsiteX3021" fmla="*/ 4062800 w 11737975"/>
              <a:gd name="connsiteY3021" fmla="*/ 2800115 h 7527097"/>
              <a:gd name="connsiteX3022" fmla="*/ 3988278 w 11737975"/>
              <a:gd name="connsiteY3022" fmla="*/ 2797820 h 7527097"/>
              <a:gd name="connsiteX3023" fmla="*/ 3990698 w 11737975"/>
              <a:gd name="connsiteY3023" fmla="*/ 2801513 h 7527097"/>
              <a:gd name="connsiteX3024" fmla="*/ 3990013 w 11737975"/>
              <a:gd name="connsiteY3024" fmla="*/ 2801875 h 7527097"/>
              <a:gd name="connsiteX3025" fmla="*/ 3984832 w 11737975"/>
              <a:gd name="connsiteY3025" fmla="*/ 2804617 h 7527097"/>
              <a:gd name="connsiteX3026" fmla="*/ 3983104 w 11737975"/>
              <a:gd name="connsiteY3026" fmla="*/ 2805531 h 7527097"/>
              <a:gd name="connsiteX3027" fmla="*/ 3986199 w 11737975"/>
              <a:gd name="connsiteY3027" fmla="*/ 2807197 h 7527097"/>
              <a:gd name="connsiteX3028" fmla="*/ 3990795 w 11737975"/>
              <a:gd name="connsiteY3028" fmla="*/ 2807083 h 7527097"/>
              <a:gd name="connsiteX3029" fmla="*/ 3989539 w 11737975"/>
              <a:gd name="connsiteY3029" fmla="*/ 2809533 h 7527097"/>
              <a:gd name="connsiteX3030" fmla="*/ 3979922 w 11737975"/>
              <a:gd name="connsiteY3030" fmla="*/ 2815191 h 7527097"/>
              <a:gd name="connsiteX3031" fmla="*/ 3978370 w 11737975"/>
              <a:gd name="connsiteY3031" fmla="*/ 2800778 h 7527097"/>
              <a:gd name="connsiteX3032" fmla="*/ 3988278 w 11737975"/>
              <a:gd name="connsiteY3032" fmla="*/ 2797820 h 7527097"/>
              <a:gd name="connsiteX3033" fmla="*/ 3866430 w 11737975"/>
              <a:gd name="connsiteY3033" fmla="*/ 2797405 h 7527097"/>
              <a:gd name="connsiteX3034" fmla="*/ 3873156 w 11737975"/>
              <a:gd name="connsiteY3034" fmla="*/ 2798396 h 7527097"/>
              <a:gd name="connsiteX3035" fmla="*/ 3878909 w 11737975"/>
              <a:gd name="connsiteY3035" fmla="*/ 2805667 h 7527097"/>
              <a:gd name="connsiteX3036" fmla="*/ 3871137 w 11737975"/>
              <a:gd name="connsiteY3036" fmla="*/ 2817906 h 7527097"/>
              <a:gd name="connsiteX3037" fmla="*/ 3849473 w 11737975"/>
              <a:gd name="connsiteY3037" fmla="*/ 2811602 h 7527097"/>
              <a:gd name="connsiteX3038" fmla="*/ 3860415 w 11737975"/>
              <a:gd name="connsiteY3038" fmla="*/ 2806486 h 7527097"/>
              <a:gd name="connsiteX3039" fmla="*/ 4030535 w 11737975"/>
              <a:gd name="connsiteY3039" fmla="*/ 2792444 h 7527097"/>
              <a:gd name="connsiteX3040" fmla="*/ 4030423 w 11737975"/>
              <a:gd name="connsiteY3040" fmla="*/ 2793742 h 7527097"/>
              <a:gd name="connsiteX3041" fmla="*/ 4030969 w 11737975"/>
              <a:gd name="connsiteY3041" fmla="*/ 2798200 h 7527097"/>
              <a:gd name="connsiteX3042" fmla="*/ 4025284 w 11737975"/>
              <a:gd name="connsiteY3042" fmla="*/ 2799729 h 7527097"/>
              <a:gd name="connsiteX3043" fmla="*/ 4003489 w 11737975"/>
              <a:gd name="connsiteY3043" fmla="*/ 2813583 h 7527097"/>
              <a:gd name="connsiteX3044" fmla="*/ 4006342 w 11737975"/>
              <a:gd name="connsiteY3044" fmla="*/ 2807307 h 7527097"/>
              <a:gd name="connsiteX3045" fmla="*/ 4027519 w 11737975"/>
              <a:gd name="connsiteY3045" fmla="*/ 2792926 h 7527097"/>
              <a:gd name="connsiteX3046" fmla="*/ 4036149 w 11737975"/>
              <a:gd name="connsiteY3046" fmla="*/ 2791549 h 7527097"/>
              <a:gd name="connsiteX3047" fmla="*/ 4038372 w 11737975"/>
              <a:gd name="connsiteY3047" fmla="*/ 2796209 h 7527097"/>
              <a:gd name="connsiteX3048" fmla="*/ 4032779 w 11737975"/>
              <a:gd name="connsiteY3048" fmla="*/ 2797713 h 7527097"/>
              <a:gd name="connsiteX3049" fmla="*/ 4030929 w 11737975"/>
              <a:gd name="connsiteY3049" fmla="*/ 2797039 h 7527097"/>
              <a:gd name="connsiteX3050" fmla="*/ 4030683 w 11737975"/>
              <a:gd name="connsiteY3050" fmla="*/ 2792421 h 7527097"/>
              <a:gd name="connsiteX3051" fmla="*/ 4356902 w 11737975"/>
              <a:gd name="connsiteY3051" fmla="*/ 2752433 h 7527097"/>
              <a:gd name="connsiteX3052" fmla="*/ 4363750 w 11737975"/>
              <a:gd name="connsiteY3052" fmla="*/ 2754921 h 7527097"/>
              <a:gd name="connsiteX3053" fmla="*/ 4363156 w 11737975"/>
              <a:gd name="connsiteY3053" fmla="*/ 2756211 h 7527097"/>
              <a:gd name="connsiteX3054" fmla="*/ 4349632 w 11737975"/>
              <a:gd name="connsiteY3054" fmla="*/ 2757143 h 7527097"/>
              <a:gd name="connsiteX3055" fmla="*/ 4350095 w 11737975"/>
              <a:gd name="connsiteY3055" fmla="*/ 2754703 h 7527097"/>
              <a:gd name="connsiteX3056" fmla="*/ 4356902 w 11737975"/>
              <a:gd name="connsiteY3056" fmla="*/ 2752433 h 7527097"/>
              <a:gd name="connsiteX3057" fmla="*/ 3587718 w 11737975"/>
              <a:gd name="connsiteY3057" fmla="*/ 2749530 h 7527097"/>
              <a:gd name="connsiteX3058" fmla="*/ 3584380 w 11737975"/>
              <a:gd name="connsiteY3058" fmla="*/ 2763827 h 7527097"/>
              <a:gd name="connsiteX3059" fmla="*/ 3592814 w 11737975"/>
              <a:gd name="connsiteY3059" fmla="*/ 2765796 h 7527097"/>
              <a:gd name="connsiteX3060" fmla="*/ 3587718 w 11737975"/>
              <a:gd name="connsiteY3060" fmla="*/ 2749530 h 7527097"/>
              <a:gd name="connsiteX3061" fmla="*/ 4070641 w 11737975"/>
              <a:gd name="connsiteY3061" fmla="*/ 2728040 h 7527097"/>
              <a:gd name="connsiteX3062" fmla="*/ 4075385 w 11737975"/>
              <a:gd name="connsiteY3062" fmla="*/ 2728934 h 7527097"/>
              <a:gd name="connsiteX3063" fmla="*/ 4076793 w 11737975"/>
              <a:gd name="connsiteY3063" fmla="*/ 2731596 h 7527097"/>
              <a:gd name="connsiteX3064" fmla="*/ 4078462 w 11737975"/>
              <a:gd name="connsiteY3064" fmla="*/ 2730714 h 7527097"/>
              <a:gd name="connsiteX3065" fmla="*/ 4079350 w 11737975"/>
              <a:gd name="connsiteY3065" fmla="*/ 2740464 h 7527097"/>
              <a:gd name="connsiteX3066" fmla="*/ 4065125 w 11737975"/>
              <a:gd name="connsiteY3066" fmla="*/ 2743288 h 7527097"/>
              <a:gd name="connsiteX3067" fmla="*/ 4068030 w 11737975"/>
              <a:gd name="connsiteY3067" fmla="*/ 2735854 h 7527097"/>
              <a:gd name="connsiteX3068" fmla="*/ 4068777 w 11737975"/>
              <a:gd name="connsiteY3068" fmla="*/ 2731456 h 7527097"/>
              <a:gd name="connsiteX3069" fmla="*/ 4072049 w 11737975"/>
              <a:gd name="connsiteY3069" fmla="*/ 2730700 h 7527097"/>
              <a:gd name="connsiteX3070" fmla="*/ 4070641 w 11737975"/>
              <a:gd name="connsiteY3070" fmla="*/ 2728040 h 7527097"/>
              <a:gd name="connsiteX3071" fmla="*/ 3664838 w 11737975"/>
              <a:gd name="connsiteY3071" fmla="*/ 2688859 h 7527097"/>
              <a:gd name="connsiteX3072" fmla="*/ 3652717 w 11737975"/>
              <a:gd name="connsiteY3072" fmla="*/ 2698122 h 7527097"/>
              <a:gd name="connsiteX3073" fmla="*/ 3649658 w 11737975"/>
              <a:gd name="connsiteY3073" fmla="*/ 2711228 h 7527097"/>
              <a:gd name="connsiteX3074" fmla="*/ 3669241 w 11737975"/>
              <a:gd name="connsiteY3074" fmla="*/ 2731344 h 7527097"/>
              <a:gd name="connsiteX3075" fmla="*/ 3692162 w 11737975"/>
              <a:gd name="connsiteY3075" fmla="*/ 2721148 h 7527097"/>
              <a:gd name="connsiteX3076" fmla="*/ 3663827 w 11737975"/>
              <a:gd name="connsiteY3076" fmla="*/ 2714535 h 7527097"/>
              <a:gd name="connsiteX3077" fmla="*/ 3671608 w 11737975"/>
              <a:gd name="connsiteY3077" fmla="*/ 2702531 h 7527097"/>
              <a:gd name="connsiteX3078" fmla="*/ 3676331 w 11737975"/>
              <a:gd name="connsiteY3078" fmla="*/ 2703633 h 7527097"/>
              <a:gd name="connsiteX3079" fmla="*/ 3688835 w 11737975"/>
              <a:gd name="connsiteY3079" fmla="*/ 2692733 h 7527097"/>
              <a:gd name="connsiteX3080" fmla="*/ 3679390 w 11737975"/>
              <a:gd name="connsiteY3080" fmla="*/ 2690528 h 7527097"/>
              <a:gd name="connsiteX3081" fmla="*/ 3674667 w 11737975"/>
              <a:gd name="connsiteY3081" fmla="*/ 2689425 h 7527097"/>
              <a:gd name="connsiteX3082" fmla="*/ 3664838 w 11737975"/>
              <a:gd name="connsiteY3082" fmla="*/ 2688859 h 7527097"/>
              <a:gd name="connsiteX3083" fmla="*/ 3427068 w 11737975"/>
              <a:gd name="connsiteY3083" fmla="*/ 2656763 h 7527097"/>
              <a:gd name="connsiteX3084" fmla="*/ 3429672 w 11737975"/>
              <a:gd name="connsiteY3084" fmla="*/ 2687524 h 7527097"/>
              <a:gd name="connsiteX3085" fmla="*/ 3427068 w 11737975"/>
              <a:gd name="connsiteY3085" fmla="*/ 2656763 h 7527097"/>
              <a:gd name="connsiteX3086" fmla="*/ 3370917 w 11737975"/>
              <a:gd name="connsiteY3086" fmla="*/ 2558237 h 7527097"/>
              <a:gd name="connsiteX3087" fmla="*/ 3381496 w 11737975"/>
              <a:gd name="connsiteY3087" fmla="*/ 2575783 h 7527097"/>
              <a:gd name="connsiteX3088" fmla="*/ 3389471 w 11737975"/>
              <a:gd name="connsiteY3088" fmla="*/ 2562568 h 7527097"/>
              <a:gd name="connsiteX3089" fmla="*/ 3384833 w 11737975"/>
              <a:gd name="connsiteY3089" fmla="*/ 2561485 h 7527097"/>
              <a:gd name="connsiteX3090" fmla="*/ 3380196 w 11737975"/>
              <a:gd name="connsiteY3090" fmla="*/ 2560403 h 7527097"/>
              <a:gd name="connsiteX3091" fmla="*/ 3370917 w 11737975"/>
              <a:gd name="connsiteY3091" fmla="*/ 2558237 h 7527097"/>
              <a:gd name="connsiteX3092" fmla="*/ 3293367 w 11737975"/>
              <a:gd name="connsiteY3092" fmla="*/ 2555211 h 7527097"/>
              <a:gd name="connsiteX3093" fmla="*/ 3297178 w 11737975"/>
              <a:gd name="connsiteY3093" fmla="*/ 2561753 h 7527097"/>
              <a:gd name="connsiteX3094" fmla="*/ 3306861 w 11737975"/>
              <a:gd name="connsiteY3094" fmla="*/ 2558360 h 7527097"/>
              <a:gd name="connsiteX3095" fmla="*/ 3293367 w 11737975"/>
              <a:gd name="connsiteY3095" fmla="*/ 2555211 h 7527097"/>
              <a:gd name="connsiteX3096" fmla="*/ 3718155 w 11737975"/>
              <a:gd name="connsiteY3096" fmla="*/ 2553128 h 7527097"/>
              <a:gd name="connsiteX3097" fmla="*/ 3716329 w 11737975"/>
              <a:gd name="connsiteY3097" fmla="*/ 2554852 h 7527097"/>
              <a:gd name="connsiteX3098" fmla="*/ 3708908 w 11737975"/>
              <a:gd name="connsiteY3098" fmla="*/ 2559547 h 7527097"/>
              <a:gd name="connsiteX3099" fmla="*/ 3711520 w 11737975"/>
              <a:gd name="connsiteY3099" fmla="*/ 2555603 h 7527097"/>
              <a:gd name="connsiteX3100" fmla="*/ 3264695 w 11737975"/>
              <a:gd name="connsiteY3100" fmla="*/ 2548520 h 7527097"/>
              <a:gd name="connsiteX3101" fmla="*/ 3261358 w 11737975"/>
              <a:gd name="connsiteY3101" fmla="*/ 2562817 h 7527097"/>
              <a:gd name="connsiteX3102" fmla="*/ 3269755 w 11737975"/>
              <a:gd name="connsiteY3102" fmla="*/ 2549702 h 7527097"/>
              <a:gd name="connsiteX3103" fmla="*/ 3264695 w 11737975"/>
              <a:gd name="connsiteY3103" fmla="*/ 2548520 h 7527097"/>
              <a:gd name="connsiteX3104" fmla="*/ 3334311 w 11737975"/>
              <a:gd name="connsiteY3104" fmla="*/ 2524568 h 7527097"/>
              <a:gd name="connsiteX3105" fmla="*/ 3335591 w 11737975"/>
              <a:gd name="connsiteY3105" fmla="*/ 2530520 h 7527097"/>
              <a:gd name="connsiteX3106" fmla="*/ 3335750 w 11737975"/>
              <a:gd name="connsiteY3106" fmla="*/ 2531265 h 7527097"/>
              <a:gd name="connsiteX3107" fmla="*/ 3339371 w 11737975"/>
              <a:gd name="connsiteY3107" fmla="*/ 2525748 h 7527097"/>
              <a:gd name="connsiteX3108" fmla="*/ 3030321 w 11737975"/>
              <a:gd name="connsiteY3108" fmla="*/ 2523967 h 7527097"/>
              <a:gd name="connsiteX3109" fmla="*/ 3033568 w 11737975"/>
              <a:gd name="connsiteY3109" fmla="*/ 2530379 h 7527097"/>
              <a:gd name="connsiteX3110" fmla="*/ 3036504 w 11737975"/>
              <a:gd name="connsiteY3110" fmla="*/ 2531772 h 7527097"/>
              <a:gd name="connsiteX3111" fmla="*/ 3039317 w 11737975"/>
              <a:gd name="connsiteY3111" fmla="*/ 2526068 h 7527097"/>
              <a:gd name="connsiteX3112" fmla="*/ 3030321 w 11737975"/>
              <a:gd name="connsiteY3112" fmla="*/ 2523967 h 7527097"/>
              <a:gd name="connsiteX3113" fmla="*/ 3267820 w 11737975"/>
              <a:gd name="connsiteY3113" fmla="*/ 2493977 h 7527097"/>
              <a:gd name="connsiteX3114" fmla="*/ 3255408 w 11737975"/>
              <a:gd name="connsiteY3114" fmla="*/ 2504481 h 7527097"/>
              <a:gd name="connsiteX3115" fmla="*/ 3252443 w 11737975"/>
              <a:gd name="connsiteY3115" fmla="*/ 2517187 h 7527097"/>
              <a:gd name="connsiteX3116" fmla="*/ 3264909 w 11737975"/>
              <a:gd name="connsiteY3116" fmla="*/ 2525120 h 7527097"/>
              <a:gd name="connsiteX3117" fmla="*/ 3276056 w 11737975"/>
              <a:gd name="connsiteY3117" fmla="*/ 2522700 h 7527097"/>
              <a:gd name="connsiteX3118" fmla="*/ 3267820 w 11737975"/>
              <a:gd name="connsiteY3118" fmla="*/ 2493977 h 7527097"/>
              <a:gd name="connsiteX3119" fmla="*/ 3240426 w 11737975"/>
              <a:gd name="connsiteY3119" fmla="*/ 2476275 h 7527097"/>
              <a:gd name="connsiteX3120" fmla="*/ 3234761 w 11737975"/>
              <a:gd name="connsiteY3120" fmla="*/ 2486261 h 7527097"/>
              <a:gd name="connsiteX3121" fmla="*/ 3236486 w 11737975"/>
              <a:gd name="connsiteY3121" fmla="*/ 2501736 h 7527097"/>
              <a:gd name="connsiteX3122" fmla="*/ 3244881 w 11737975"/>
              <a:gd name="connsiteY3122" fmla="*/ 2488622 h 7527097"/>
              <a:gd name="connsiteX3123" fmla="*/ 3240426 w 11737975"/>
              <a:gd name="connsiteY3123" fmla="*/ 2476275 h 7527097"/>
              <a:gd name="connsiteX3124" fmla="*/ 3091430 w 11737975"/>
              <a:gd name="connsiteY3124" fmla="*/ 2467882 h 7527097"/>
              <a:gd name="connsiteX3125" fmla="*/ 3097687 w 11737975"/>
              <a:gd name="connsiteY3125" fmla="*/ 2483412 h 7527097"/>
              <a:gd name="connsiteX3126" fmla="*/ 3083659 w 11737975"/>
              <a:gd name="connsiteY3126" fmla="*/ 2522346 h 7527097"/>
              <a:gd name="connsiteX3127" fmla="*/ 3078975 w 11737975"/>
              <a:gd name="connsiteY3127" fmla="*/ 2521253 h 7527097"/>
              <a:gd name="connsiteX3128" fmla="*/ 3075860 w 11737975"/>
              <a:gd name="connsiteY3128" fmla="*/ 2534597 h 7527097"/>
              <a:gd name="connsiteX3129" fmla="*/ 3088346 w 11737975"/>
              <a:gd name="connsiteY3129" fmla="*/ 2523440 h 7527097"/>
              <a:gd name="connsiteX3130" fmla="*/ 3121281 w 11737975"/>
              <a:gd name="connsiteY3130" fmla="*/ 2519256 h 7527097"/>
              <a:gd name="connsiteX3131" fmla="*/ 3127369 w 11737975"/>
              <a:gd name="connsiteY3131" fmla="*/ 2504409 h 7527097"/>
              <a:gd name="connsiteX3132" fmla="*/ 3110172 w 11737975"/>
              <a:gd name="connsiteY3132" fmla="*/ 2472256 h 7527097"/>
              <a:gd name="connsiteX3133" fmla="*/ 3091430 w 11737975"/>
              <a:gd name="connsiteY3133" fmla="*/ 2467882 h 7527097"/>
              <a:gd name="connsiteX3134" fmla="*/ 3234969 w 11737975"/>
              <a:gd name="connsiteY3134" fmla="*/ 2464294 h 7527097"/>
              <a:gd name="connsiteX3135" fmla="*/ 3229550 w 11737975"/>
              <a:gd name="connsiteY3135" fmla="*/ 2468966 h 7527097"/>
              <a:gd name="connsiteX3136" fmla="*/ 3243380 w 11737975"/>
              <a:gd name="connsiteY3136" fmla="*/ 2472193 h 7527097"/>
              <a:gd name="connsiteX3137" fmla="*/ 3234969 w 11737975"/>
              <a:gd name="connsiteY3137" fmla="*/ 2464294 h 7527097"/>
              <a:gd name="connsiteX3138" fmla="*/ 3209970 w 11737975"/>
              <a:gd name="connsiteY3138" fmla="*/ 2459120 h 7527097"/>
              <a:gd name="connsiteX3139" fmla="*/ 3192668 w 11737975"/>
              <a:gd name="connsiteY3139" fmla="*/ 2460357 h 7527097"/>
              <a:gd name="connsiteX3140" fmla="*/ 3188058 w 11737975"/>
              <a:gd name="connsiteY3140" fmla="*/ 2459281 h 7527097"/>
              <a:gd name="connsiteX3141" fmla="*/ 3178717 w 11737975"/>
              <a:gd name="connsiteY3141" fmla="*/ 2499310 h 7527097"/>
              <a:gd name="connsiteX3142" fmla="*/ 3174105 w 11737975"/>
              <a:gd name="connsiteY3142" fmla="*/ 2498234 h 7527097"/>
              <a:gd name="connsiteX3143" fmla="*/ 3164884 w 11737975"/>
              <a:gd name="connsiteY3143" fmla="*/ 2496081 h 7527097"/>
              <a:gd name="connsiteX3144" fmla="*/ 3161770 w 11737975"/>
              <a:gd name="connsiteY3144" fmla="*/ 2509424 h 7527097"/>
              <a:gd name="connsiteX3145" fmla="*/ 3170991 w 11737975"/>
              <a:gd name="connsiteY3145" fmla="*/ 2511575 h 7527097"/>
              <a:gd name="connsiteX3146" fmla="*/ 3183326 w 11737975"/>
              <a:gd name="connsiteY3146" fmla="*/ 2500386 h 7527097"/>
              <a:gd name="connsiteX3147" fmla="*/ 3193033 w 11737975"/>
              <a:gd name="connsiteY3147" fmla="*/ 2508586 h 7527097"/>
              <a:gd name="connsiteX3148" fmla="*/ 3197156 w 11737975"/>
              <a:gd name="connsiteY3148" fmla="*/ 2503615 h 7527097"/>
              <a:gd name="connsiteX3149" fmla="*/ 3203384 w 11737975"/>
              <a:gd name="connsiteY3149" fmla="*/ 2476928 h 7527097"/>
              <a:gd name="connsiteX3150" fmla="*/ 3224939 w 11737975"/>
              <a:gd name="connsiteY3150" fmla="*/ 2467888 h 7527097"/>
              <a:gd name="connsiteX3151" fmla="*/ 3209970 w 11737975"/>
              <a:gd name="connsiteY3151" fmla="*/ 2459120 h 7527097"/>
              <a:gd name="connsiteX3152" fmla="*/ 3150065 w 11737975"/>
              <a:gd name="connsiteY3152" fmla="*/ 2447651 h 7527097"/>
              <a:gd name="connsiteX3153" fmla="*/ 3136934 w 11737975"/>
              <a:gd name="connsiteY3153" fmla="*/ 2463429 h 7527097"/>
              <a:gd name="connsiteX3154" fmla="*/ 3168944 w 11737975"/>
              <a:gd name="connsiteY3154" fmla="*/ 2455826 h 7527097"/>
              <a:gd name="connsiteX3155" fmla="*/ 3150065 w 11737975"/>
              <a:gd name="connsiteY3155" fmla="*/ 2447651 h 7527097"/>
              <a:gd name="connsiteX3156" fmla="*/ 3363152 w 11737975"/>
              <a:gd name="connsiteY3156" fmla="*/ 2445875 h 7527097"/>
              <a:gd name="connsiteX3157" fmla="*/ 3333608 w 11737975"/>
              <a:gd name="connsiteY3157" fmla="*/ 2466619 h 7527097"/>
              <a:gd name="connsiteX3158" fmla="*/ 3347664 w 11737975"/>
              <a:gd name="connsiteY3158" fmla="*/ 2469900 h 7527097"/>
              <a:gd name="connsiteX3159" fmla="*/ 3330550 w 11737975"/>
              <a:gd name="connsiteY3159" fmla="*/ 2479721 h 7527097"/>
              <a:gd name="connsiteX3160" fmla="*/ 3344605 w 11737975"/>
              <a:gd name="connsiteY3160" fmla="*/ 2483002 h 7527097"/>
              <a:gd name="connsiteX3161" fmla="*/ 3365307 w 11737975"/>
              <a:gd name="connsiteY3161" fmla="*/ 2489560 h 7527097"/>
              <a:gd name="connsiteX3162" fmla="*/ 3378834 w 11737975"/>
              <a:gd name="connsiteY3162" fmla="*/ 2463354 h 7527097"/>
              <a:gd name="connsiteX3163" fmla="*/ 3377208 w 11737975"/>
              <a:gd name="connsiteY3163" fmla="*/ 2449154 h 7527097"/>
              <a:gd name="connsiteX3164" fmla="*/ 3363152 w 11737975"/>
              <a:gd name="connsiteY3164" fmla="*/ 2445875 h 7527097"/>
              <a:gd name="connsiteX3165" fmla="*/ 3482095 w 11737975"/>
              <a:gd name="connsiteY3165" fmla="*/ 2443009 h 7527097"/>
              <a:gd name="connsiteX3166" fmla="*/ 3486319 w 11737975"/>
              <a:gd name="connsiteY3166" fmla="*/ 2450992 h 7527097"/>
              <a:gd name="connsiteX3167" fmla="*/ 3484886 w 11737975"/>
              <a:gd name="connsiteY3167" fmla="*/ 2451382 h 7527097"/>
              <a:gd name="connsiteX3168" fmla="*/ 3483220 w 11737975"/>
              <a:gd name="connsiteY3168" fmla="*/ 2449228 h 7527097"/>
              <a:gd name="connsiteX3169" fmla="*/ 3484663 w 11737975"/>
              <a:gd name="connsiteY3169" fmla="*/ 2451445 h 7527097"/>
              <a:gd name="connsiteX3170" fmla="*/ 3484886 w 11737975"/>
              <a:gd name="connsiteY3170" fmla="*/ 2451382 h 7527097"/>
              <a:gd name="connsiteX3171" fmla="*/ 3485789 w 11737975"/>
              <a:gd name="connsiteY3171" fmla="*/ 2452551 h 7527097"/>
              <a:gd name="connsiteX3172" fmla="*/ 3491113 w 11737975"/>
              <a:gd name="connsiteY3172" fmla="*/ 2451864 h 7527097"/>
              <a:gd name="connsiteX3173" fmla="*/ 3486604 w 11737975"/>
              <a:gd name="connsiteY3173" fmla="*/ 2447437 h 7527097"/>
              <a:gd name="connsiteX3174" fmla="*/ 3485195 w 11737975"/>
              <a:gd name="connsiteY3174" fmla="*/ 2444775 h 7527097"/>
              <a:gd name="connsiteX3175" fmla="*/ 3482095 w 11737975"/>
              <a:gd name="connsiteY3175" fmla="*/ 2443009 h 7527097"/>
              <a:gd name="connsiteX3176" fmla="*/ 3271031 w 11737975"/>
              <a:gd name="connsiteY3176" fmla="*/ 2439451 h 7527097"/>
              <a:gd name="connsiteX3177" fmla="*/ 3247941 w 11737975"/>
              <a:gd name="connsiteY3177" fmla="*/ 2475516 h 7527097"/>
              <a:gd name="connsiteX3178" fmla="*/ 3270183 w 11737975"/>
              <a:gd name="connsiteY3178" fmla="*/ 2487617 h 7527097"/>
              <a:gd name="connsiteX3179" fmla="*/ 3282066 w 11737975"/>
              <a:gd name="connsiteY3179" fmla="*/ 2479598 h 7527097"/>
              <a:gd name="connsiteX3180" fmla="*/ 3291164 w 11737975"/>
              <a:gd name="connsiteY3180" fmla="*/ 2457969 h 7527097"/>
              <a:gd name="connsiteX3181" fmla="*/ 3271031 w 11737975"/>
              <a:gd name="connsiteY3181" fmla="*/ 2439451 h 7527097"/>
              <a:gd name="connsiteX3182" fmla="*/ 3462780 w 11737975"/>
              <a:gd name="connsiteY3182" fmla="*/ 2438977 h 7527097"/>
              <a:gd name="connsiteX3183" fmla="*/ 3454384 w 11737975"/>
              <a:gd name="connsiteY3183" fmla="*/ 2452094 h 7527097"/>
              <a:gd name="connsiteX3184" fmla="*/ 3464503 w 11737975"/>
              <a:gd name="connsiteY3184" fmla="*/ 2454455 h 7527097"/>
              <a:gd name="connsiteX3185" fmla="*/ 3462780 w 11737975"/>
              <a:gd name="connsiteY3185" fmla="*/ 2438977 h 7527097"/>
              <a:gd name="connsiteX3186" fmla="*/ 6948835 w 11737975"/>
              <a:gd name="connsiteY3186" fmla="*/ 2438562 h 7527097"/>
              <a:gd name="connsiteX3187" fmla="*/ 6940438 w 11737975"/>
              <a:gd name="connsiteY3187" fmla="*/ 2451679 h 7527097"/>
              <a:gd name="connsiteX3188" fmla="*/ 6945913 w 11737975"/>
              <a:gd name="connsiteY3188" fmla="*/ 2451073 h 7527097"/>
              <a:gd name="connsiteX3189" fmla="*/ 6953894 w 11737975"/>
              <a:gd name="connsiteY3189" fmla="*/ 2439744 h 7527097"/>
              <a:gd name="connsiteX3190" fmla="*/ 6948835 w 11737975"/>
              <a:gd name="connsiteY3190" fmla="*/ 2438562 h 7527097"/>
              <a:gd name="connsiteX3191" fmla="*/ 3393665 w 11737975"/>
              <a:gd name="connsiteY3191" fmla="*/ 2437923 h 7527097"/>
              <a:gd name="connsiteX3192" fmla="*/ 3389126 w 11737975"/>
              <a:gd name="connsiteY3192" fmla="*/ 2478320 h 7527097"/>
              <a:gd name="connsiteX3193" fmla="*/ 3403634 w 11737975"/>
              <a:gd name="connsiteY3193" fmla="*/ 2486887 h 7527097"/>
              <a:gd name="connsiteX3194" fmla="*/ 3416955 w 11737975"/>
              <a:gd name="connsiteY3194" fmla="*/ 2484814 h 7527097"/>
              <a:gd name="connsiteX3195" fmla="*/ 3399881 w 11737975"/>
              <a:gd name="connsiteY3195" fmla="*/ 2453194 h 7527097"/>
              <a:gd name="connsiteX3196" fmla="*/ 3404519 w 11737975"/>
              <a:gd name="connsiteY3196" fmla="*/ 2454277 h 7527097"/>
              <a:gd name="connsiteX3197" fmla="*/ 3413797 w 11737975"/>
              <a:gd name="connsiteY3197" fmla="*/ 2456440 h 7527097"/>
              <a:gd name="connsiteX3198" fmla="*/ 3430770 w 11737975"/>
              <a:gd name="connsiteY3198" fmla="*/ 2446582 h 7527097"/>
              <a:gd name="connsiteX3199" fmla="*/ 3416855 w 11737975"/>
              <a:gd name="connsiteY3199" fmla="*/ 2443335 h 7527097"/>
              <a:gd name="connsiteX3200" fmla="*/ 3412216 w 11737975"/>
              <a:gd name="connsiteY3200" fmla="*/ 2442252 h 7527097"/>
              <a:gd name="connsiteX3201" fmla="*/ 3402940 w 11737975"/>
              <a:gd name="connsiteY3201" fmla="*/ 2440087 h 7527097"/>
              <a:gd name="connsiteX3202" fmla="*/ 3393665 w 11737975"/>
              <a:gd name="connsiteY3202" fmla="*/ 2437923 h 7527097"/>
              <a:gd name="connsiteX3203" fmla="*/ 3296772 w 11737975"/>
              <a:gd name="connsiteY3203" fmla="*/ 2415309 h 7527097"/>
              <a:gd name="connsiteX3204" fmla="*/ 3298120 w 11737975"/>
              <a:gd name="connsiteY3204" fmla="*/ 2430700 h 7527097"/>
              <a:gd name="connsiteX3205" fmla="*/ 3305504 w 11737975"/>
              <a:gd name="connsiteY3205" fmla="*/ 2462573 h 7527097"/>
              <a:gd name="connsiteX3206" fmla="*/ 3326234 w 11737975"/>
              <a:gd name="connsiteY3206" fmla="*/ 2437261 h 7527097"/>
              <a:gd name="connsiteX3207" fmla="*/ 3301458 w 11737975"/>
              <a:gd name="connsiteY3207" fmla="*/ 2416402 h 7527097"/>
              <a:gd name="connsiteX3208" fmla="*/ 3296772 w 11737975"/>
              <a:gd name="connsiteY3208" fmla="*/ 2415309 h 7527097"/>
              <a:gd name="connsiteX3209" fmla="*/ 3492316 w 11737975"/>
              <a:gd name="connsiteY3209" fmla="*/ 2414066 h 7527097"/>
              <a:gd name="connsiteX3210" fmla="*/ 3490104 w 11737975"/>
              <a:gd name="connsiteY3210" fmla="*/ 2422172 h 7527097"/>
              <a:gd name="connsiteX3211" fmla="*/ 3497867 w 11737975"/>
              <a:gd name="connsiteY3211" fmla="*/ 2424393 h 7527097"/>
              <a:gd name="connsiteX3212" fmla="*/ 3498050 w 11737975"/>
              <a:gd name="connsiteY3212" fmla="*/ 2424905 h 7527097"/>
              <a:gd name="connsiteX3213" fmla="*/ 3498767 w 11737975"/>
              <a:gd name="connsiteY3213" fmla="*/ 2424650 h 7527097"/>
              <a:gd name="connsiteX3214" fmla="*/ 3502870 w 11737975"/>
              <a:gd name="connsiteY3214" fmla="*/ 2425823 h 7527097"/>
              <a:gd name="connsiteX3215" fmla="*/ 3500557 w 11737975"/>
              <a:gd name="connsiteY3215" fmla="*/ 2424011 h 7527097"/>
              <a:gd name="connsiteX3216" fmla="*/ 3498767 w 11737975"/>
              <a:gd name="connsiteY3216" fmla="*/ 2424650 h 7527097"/>
              <a:gd name="connsiteX3217" fmla="*/ 3497867 w 11737975"/>
              <a:gd name="connsiteY3217" fmla="*/ 2424393 h 7527097"/>
              <a:gd name="connsiteX3218" fmla="*/ 3496356 w 11737975"/>
              <a:gd name="connsiteY3218" fmla="*/ 2420166 h 7527097"/>
              <a:gd name="connsiteX3219" fmla="*/ 3492316 w 11737975"/>
              <a:gd name="connsiteY3219" fmla="*/ 2414066 h 7527097"/>
              <a:gd name="connsiteX3220" fmla="*/ 3403242 w 11737975"/>
              <a:gd name="connsiteY3220" fmla="*/ 2409114 h 7527097"/>
              <a:gd name="connsiteX3221" fmla="*/ 3399248 w 11737975"/>
              <a:gd name="connsiteY3221" fmla="*/ 2415708 h 7527097"/>
              <a:gd name="connsiteX3222" fmla="*/ 3407163 w 11737975"/>
              <a:gd name="connsiteY3222" fmla="*/ 2418599 h 7527097"/>
              <a:gd name="connsiteX3223" fmla="*/ 3405899 w 11737975"/>
              <a:gd name="connsiteY3223" fmla="*/ 2412188 h 7527097"/>
              <a:gd name="connsiteX3224" fmla="*/ 3403242 w 11737975"/>
              <a:gd name="connsiteY3224" fmla="*/ 2409114 h 7527097"/>
              <a:gd name="connsiteX3225" fmla="*/ 3240176 w 11737975"/>
              <a:gd name="connsiteY3225" fmla="*/ 2402099 h 7527097"/>
              <a:gd name="connsiteX3226" fmla="*/ 3241899 w 11737975"/>
              <a:gd name="connsiteY3226" fmla="*/ 2417579 h 7527097"/>
              <a:gd name="connsiteX3227" fmla="*/ 3246958 w 11737975"/>
              <a:gd name="connsiteY3227" fmla="*/ 2418759 h 7527097"/>
              <a:gd name="connsiteX3228" fmla="*/ 3245235 w 11737975"/>
              <a:gd name="connsiteY3228" fmla="*/ 2403279 h 7527097"/>
              <a:gd name="connsiteX3229" fmla="*/ 3240176 w 11737975"/>
              <a:gd name="connsiteY3229" fmla="*/ 2402099 h 7527097"/>
              <a:gd name="connsiteX3230" fmla="*/ 3414960 w 11737975"/>
              <a:gd name="connsiteY3230" fmla="*/ 2396776 h 7527097"/>
              <a:gd name="connsiteX3231" fmla="*/ 3411636 w 11737975"/>
              <a:gd name="connsiteY3231" fmla="*/ 2398537 h 7527097"/>
              <a:gd name="connsiteX3232" fmla="*/ 3411509 w 11737975"/>
              <a:gd name="connsiteY3232" fmla="*/ 2402318 h 7527097"/>
              <a:gd name="connsiteX3233" fmla="*/ 3416244 w 11737975"/>
              <a:gd name="connsiteY3233" fmla="*/ 2407246 h 7527097"/>
              <a:gd name="connsiteX3234" fmla="*/ 3419569 w 11737975"/>
              <a:gd name="connsiteY3234" fmla="*/ 2405486 h 7527097"/>
              <a:gd name="connsiteX3235" fmla="*/ 3419694 w 11737975"/>
              <a:gd name="connsiteY3235" fmla="*/ 2401704 h 7527097"/>
              <a:gd name="connsiteX3236" fmla="*/ 3414960 w 11737975"/>
              <a:gd name="connsiteY3236" fmla="*/ 2396776 h 7527097"/>
              <a:gd name="connsiteX3237" fmla="*/ 3453124 w 11737975"/>
              <a:gd name="connsiteY3237" fmla="*/ 2396528 h 7527097"/>
              <a:gd name="connsiteX3238" fmla="*/ 3449786 w 11737975"/>
              <a:gd name="connsiteY3238" fmla="*/ 2410825 h 7527097"/>
              <a:gd name="connsiteX3239" fmla="*/ 3459232 w 11737975"/>
              <a:gd name="connsiteY3239" fmla="*/ 2413029 h 7527097"/>
              <a:gd name="connsiteX3240" fmla="*/ 3463954 w 11737975"/>
              <a:gd name="connsiteY3240" fmla="*/ 2414132 h 7527097"/>
              <a:gd name="connsiteX3241" fmla="*/ 3465342 w 11737975"/>
              <a:gd name="connsiteY3241" fmla="*/ 2429529 h 7527097"/>
              <a:gd name="connsiteX3242" fmla="*/ 3470065 w 11737975"/>
              <a:gd name="connsiteY3242" fmla="*/ 2430632 h 7527097"/>
              <a:gd name="connsiteX3243" fmla="*/ 3476737 w 11737975"/>
              <a:gd name="connsiteY3243" fmla="*/ 2402039 h 7527097"/>
              <a:gd name="connsiteX3244" fmla="*/ 3462569 w 11737975"/>
              <a:gd name="connsiteY3244" fmla="*/ 2398732 h 7527097"/>
              <a:gd name="connsiteX3245" fmla="*/ 3453124 w 11737975"/>
              <a:gd name="connsiteY3245" fmla="*/ 2396528 h 7527097"/>
              <a:gd name="connsiteX3246" fmla="*/ 3183951 w 11737975"/>
              <a:gd name="connsiteY3246" fmla="*/ 2388978 h 7527097"/>
              <a:gd name="connsiteX3247" fmla="*/ 3172783 w 11737975"/>
              <a:gd name="connsiteY3247" fmla="*/ 2416519 h 7527097"/>
              <a:gd name="connsiteX3248" fmla="*/ 3188248 w 11737975"/>
              <a:gd name="connsiteY3248" fmla="*/ 2407411 h 7527097"/>
              <a:gd name="connsiteX3249" fmla="*/ 3189612 w 11737975"/>
              <a:gd name="connsiteY3249" fmla="*/ 2405374 h 7527097"/>
              <a:gd name="connsiteX3250" fmla="*/ 3183951 w 11737975"/>
              <a:gd name="connsiteY3250" fmla="*/ 2388978 h 7527097"/>
              <a:gd name="connsiteX3251" fmla="*/ 3423274 w 11737975"/>
              <a:gd name="connsiteY3251" fmla="*/ 2388972 h 7527097"/>
              <a:gd name="connsiteX3252" fmla="*/ 3421662 w 11737975"/>
              <a:gd name="connsiteY3252" fmla="*/ 2389823 h 7527097"/>
              <a:gd name="connsiteX3253" fmla="*/ 3420050 w 11737975"/>
              <a:gd name="connsiteY3253" fmla="*/ 2390678 h 7527097"/>
              <a:gd name="connsiteX3254" fmla="*/ 3423840 w 11737975"/>
              <a:gd name="connsiteY3254" fmla="*/ 2397292 h 7527097"/>
              <a:gd name="connsiteX3255" fmla="*/ 3421773 w 11737975"/>
              <a:gd name="connsiteY3255" fmla="*/ 2396941 h 7527097"/>
              <a:gd name="connsiteX3256" fmla="*/ 3419627 w 11737975"/>
              <a:gd name="connsiteY3256" fmla="*/ 2395850 h 7527097"/>
              <a:gd name="connsiteX3257" fmla="*/ 3421253 w 11737975"/>
              <a:gd name="connsiteY3257" fmla="*/ 2396853 h 7527097"/>
              <a:gd name="connsiteX3258" fmla="*/ 3421773 w 11737975"/>
              <a:gd name="connsiteY3258" fmla="*/ 2396941 h 7527097"/>
              <a:gd name="connsiteX3259" fmla="*/ 3421833 w 11737975"/>
              <a:gd name="connsiteY3259" fmla="*/ 2396971 h 7527097"/>
              <a:gd name="connsiteX3260" fmla="*/ 3425887 w 11737975"/>
              <a:gd name="connsiteY3260" fmla="*/ 2397809 h 7527097"/>
              <a:gd name="connsiteX3261" fmla="*/ 3424478 w 11737975"/>
              <a:gd name="connsiteY3261" fmla="*/ 2395146 h 7527097"/>
              <a:gd name="connsiteX3262" fmla="*/ 3426294 w 11737975"/>
              <a:gd name="connsiteY3262" fmla="*/ 2390780 h 7527097"/>
              <a:gd name="connsiteX3263" fmla="*/ 3423274 w 11737975"/>
              <a:gd name="connsiteY3263" fmla="*/ 2388972 h 7527097"/>
              <a:gd name="connsiteX3264" fmla="*/ 3047969 w 11737975"/>
              <a:gd name="connsiteY3264" fmla="*/ 2387389 h 7527097"/>
              <a:gd name="connsiteX3265" fmla="*/ 3044631 w 11737975"/>
              <a:gd name="connsiteY3265" fmla="*/ 2401688 h 7527097"/>
              <a:gd name="connsiteX3266" fmla="*/ 3058125 w 11737975"/>
              <a:gd name="connsiteY3266" fmla="*/ 2404837 h 7527097"/>
              <a:gd name="connsiteX3267" fmla="*/ 3047969 w 11737975"/>
              <a:gd name="connsiteY3267" fmla="*/ 2387389 h 7527097"/>
              <a:gd name="connsiteX3268" fmla="*/ 2982970 w 11737975"/>
              <a:gd name="connsiteY3268" fmla="*/ 2387291 h 7527097"/>
              <a:gd name="connsiteX3269" fmla="*/ 2969033 w 11737975"/>
              <a:gd name="connsiteY3269" fmla="*/ 2425917 h 7527097"/>
              <a:gd name="connsiteX3270" fmla="*/ 2955031 w 11737975"/>
              <a:gd name="connsiteY3270" fmla="*/ 2422648 h 7527097"/>
              <a:gd name="connsiteX3271" fmla="*/ 2956610 w 11737975"/>
              <a:gd name="connsiteY3271" fmla="*/ 2436974 h 7527097"/>
              <a:gd name="connsiteX3272" fmla="*/ 2927091 w 11737975"/>
              <a:gd name="connsiteY3272" fmla="*/ 2458001 h 7527097"/>
              <a:gd name="connsiteX3273" fmla="*/ 2906908 w 11737975"/>
              <a:gd name="connsiteY3273" fmla="*/ 2481205 h 7527097"/>
              <a:gd name="connsiteX3274" fmla="*/ 2945830 w 11737975"/>
              <a:gd name="connsiteY3274" fmla="*/ 2504248 h 7527097"/>
              <a:gd name="connsiteX3275" fmla="*/ 2944251 w 11737975"/>
              <a:gd name="connsiteY3275" fmla="*/ 2489921 h 7527097"/>
              <a:gd name="connsiteX3276" fmla="*/ 2958255 w 11737975"/>
              <a:gd name="connsiteY3276" fmla="*/ 2493189 h 7527097"/>
              <a:gd name="connsiteX3277" fmla="*/ 2961346 w 11737975"/>
              <a:gd name="connsiteY3277" fmla="*/ 2479954 h 7527097"/>
              <a:gd name="connsiteX3278" fmla="*/ 2997107 w 11737975"/>
              <a:gd name="connsiteY3278" fmla="*/ 2474342 h 7527097"/>
              <a:gd name="connsiteX3279" fmla="*/ 3003287 w 11737975"/>
              <a:gd name="connsiteY3279" fmla="*/ 2447866 h 7527097"/>
              <a:gd name="connsiteX3280" fmla="*/ 3039118 w 11737975"/>
              <a:gd name="connsiteY3280" fmla="*/ 2484147 h 7527097"/>
              <a:gd name="connsiteX3281" fmla="*/ 3077972 w 11737975"/>
              <a:gd name="connsiteY3281" fmla="*/ 2465297 h 7527097"/>
              <a:gd name="connsiteX3282" fmla="*/ 3085728 w 11737975"/>
              <a:gd name="connsiteY3282" fmla="*/ 2453152 h 7527097"/>
              <a:gd name="connsiteX3283" fmla="*/ 3123070 w 11737975"/>
              <a:gd name="connsiteY3283" fmla="*/ 2461868 h 7527097"/>
              <a:gd name="connsiteX3284" fmla="*/ 3132339 w 11737975"/>
              <a:gd name="connsiteY3284" fmla="*/ 2422154 h 7527097"/>
              <a:gd name="connsiteX3285" fmla="*/ 3118845 w 11737975"/>
              <a:gd name="connsiteY3285" fmla="*/ 2419005 h 7527097"/>
              <a:gd name="connsiteX3286" fmla="*/ 3118336 w 11737975"/>
              <a:gd name="connsiteY3286" fmla="*/ 2418886 h 7527097"/>
              <a:gd name="connsiteX3287" fmla="*/ 3105910 w 11737975"/>
              <a:gd name="connsiteY3287" fmla="*/ 2429944 h 7527097"/>
              <a:gd name="connsiteX3288" fmla="*/ 3094995 w 11737975"/>
              <a:gd name="connsiteY3288" fmla="*/ 2413438 h 7527097"/>
              <a:gd name="connsiteX3289" fmla="*/ 3060810 w 11737975"/>
              <a:gd name="connsiteY3289" fmla="*/ 2433377 h 7527097"/>
              <a:gd name="connsiteX3290" fmla="*/ 3031226 w 11737975"/>
              <a:gd name="connsiteY3290" fmla="*/ 2412514 h 7527097"/>
              <a:gd name="connsiteX3291" fmla="*/ 2992305 w 11737975"/>
              <a:gd name="connsiteY3291" fmla="*/ 2389471 h 7527097"/>
              <a:gd name="connsiteX3292" fmla="*/ 2982970 w 11737975"/>
              <a:gd name="connsiteY3292" fmla="*/ 2387291 h 7527097"/>
              <a:gd name="connsiteX3293" fmla="*/ 3096845 w 11737975"/>
              <a:gd name="connsiteY3293" fmla="*/ 2383720 h 7527097"/>
              <a:gd name="connsiteX3294" fmla="*/ 3100022 w 11737975"/>
              <a:gd name="connsiteY3294" fmla="*/ 2390115 h 7527097"/>
              <a:gd name="connsiteX3295" fmla="*/ 3100418 w 11737975"/>
              <a:gd name="connsiteY3295" fmla="*/ 2390917 h 7527097"/>
              <a:gd name="connsiteX3296" fmla="*/ 3101905 w 11737975"/>
              <a:gd name="connsiteY3296" fmla="*/ 2384902 h 7527097"/>
              <a:gd name="connsiteX3297" fmla="*/ 3096845 w 11737975"/>
              <a:gd name="connsiteY3297" fmla="*/ 2383720 h 7527097"/>
              <a:gd name="connsiteX3298" fmla="*/ 3392404 w 11737975"/>
              <a:gd name="connsiteY3298" fmla="*/ 2382356 h 7527097"/>
              <a:gd name="connsiteX3299" fmla="*/ 3375573 w 11737975"/>
              <a:gd name="connsiteY3299" fmla="*/ 2393506 h 7527097"/>
              <a:gd name="connsiteX3300" fmla="*/ 3381232 w 11737975"/>
              <a:gd name="connsiteY3300" fmla="*/ 2409897 h 7527097"/>
              <a:gd name="connsiteX3301" fmla="*/ 3392404 w 11737975"/>
              <a:gd name="connsiteY3301" fmla="*/ 2382356 h 7527097"/>
              <a:gd name="connsiteX3302" fmla="*/ 7001511 w 11737975"/>
              <a:gd name="connsiteY3302" fmla="*/ 2380508 h 7527097"/>
              <a:gd name="connsiteX3303" fmla="*/ 6988055 w 11737975"/>
              <a:gd name="connsiteY3303" fmla="*/ 2392445 h 7527097"/>
              <a:gd name="connsiteX3304" fmla="*/ 6998175 w 11737975"/>
              <a:gd name="connsiteY3304" fmla="*/ 2394806 h 7527097"/>
              <a:gd name="connsiteX3305" fmla="*/ 7001511 w 11737975"/>
              <a:gd name="connsiteY3305" fmla="*/ 2380508 h 7527097"/>
              <a:gd name="connsiteX3306" fmla="*/ 3074496 w 11737975"/>
              <a:gd name="connsiteY3306" fmla="*/ 2378506 h 7527097"/>
              <a:gd name="connsiteX3307" fmla="*/ 3071159 w 11737975"/>
              <a:gd name="connsiteY3307" fmla="*/ 2392802 h 7527097"/>
              <a:gd name="connsiteX3308" fmla="*/ 3080274 w 11737975"/>
              <a:gd name="connsiteY3308" fmla="*/ 2393045 h 7527097"/>
              <a:gd name="connsiteX3309" fmla="*/ 3088413 w 11737975"/>
              <a:gd name="connsiteY3309" fmla="*/ 2381752 h 7527097"/>
              <a:gd name="connsiteX3310" fmla="*/ 3074496 w 11737975"/>
              <a:gd name="connsiteY3310" fmla="*/ 2378506 h 7527097"/>
              <a:gd name="connsiteX3311" fmla="*/ 3041185 w 11737975"/>
              <a:gd name="connsiteY3311" fmla="*/ 2370730 h 7527097"/>
              <a:gd name="connsiteX3312" fmla="*/ 3046844 w 11737975"/>
              <a:gd name="connsiteY3312" fmla="*/ 2387126 h 7527097"/>
              <a:gd name="connsiteX3313" fmla="*/ 3049511 w 11737975"/>
              <a:gd name="connsiteY3313" fmla="*/ 2385863 h 7527097"/>
              <a:gd name="connsiteX3314" fmla="*/ 3054678 w 11737975"/>
              <a:gd name="connsiteY3314" fmla="*/ 2373880 h 7527097"/>
              <a:gd name="connsiteX3315" fmla="*/ 3041185 w 11737975"/>
              <a:gd name="connsiteY3315" fmla="*/ 2370730 h 7527097"/>
              <a:gd name="connsiteX3316" fmla="*/ 6959345 w 11737975"/>
              <a:gd name="connsiteY3316" fmla="*/ 2370668 h 7527097"/>
              <a:gd name="connsiteX3317" fmla="*/ 6956008 w 11737975"/>
              <a:gd name="connsiteY3317" fmla="*/ 2384964 h 7527097"/>
              <a:gd name="connsiteX3318" fmla="*/ 6973722 w 11737975"/>
              <a:gd name="connsiteY3318" fmla="*/ 2382739 h 7527097"/>
              <a:gd name="connsiteX3319" fmla="*/ 6977899 w 11737975"/>
              <a:gd name="connsiteY3319" fmla="*/ 2374997 h 7527097"/>
              <a:gd name="connsiteX3320" fmla="*/ 6959345 w 11737975"/>
              <a:gd name="connsiteY3320" fmla="*/ 2370668 h 7527097"/>
              <a:gd name="connsiteX3321" fmla="*/ 3536181 w 11737975"/>
              <a:gd name="connsiteY3321" fmla="*/ 2370086 h 7527097"/>
              <a:gd name="connsiteX3322" fmla="*/ 3539909 w 11737975"/>
              <a:gd name="connsiteY3322" fmla="*/ 2375250 h 7527097"/>
              <a:gd name="connsiteX3323" fmla="*/ 3532419 w 11737975"/>
              <a:gd name="connsiteY3323" fmla="*/ 2373503 h 7527097"/>
              <a:gd name="connsiteX3324" fmla="*/ 3535138 w 11737975"/>
              <a:gd name="connsiteY3324" fmla="*/ 2372380 h 7527097"/>
              <a:gd name="connsiteX3325" fmla="*/ 3199633 w 11737975"/>
              <a:gd name="connsiteY3325" fmla="*/ 2367514 h 7527097"/>
              <a:gd name="connsiteX3326" fmla="*/ 3197409 w 11737975"/>
              <a:gd name="connsiteY3326" fmla="*/ 2377045 h 7527097"/>
              <a:gd name="connsiteX3327" fmla="*/ 3206250 w 11737975"/>
              <a:gd name="connsiteY3327" fmla="*/ 2373456 h 7527097"/>
              <a:gd name="connsiteX3328" fmla="*/ 3208629 w 11737975"/>
              <a:gd name="connsiteY3328" fmla="*/ 2369614 h 7527097"/>
              <a:gd name="connsiteX3329" fmla="*/ 3199633 w 11737975"/>
              <a:gd name="connsiteY3329" fmla="*/ 2367514 h 7527097"/>
              <a:gd name="connsiteX3330" fmla="*/ 6604700 w 11737975"/>
              <a:gd name="connsiteY3330" fmla="*/ 2367197 h 7527097"/>
              <a:gd name="connsiteX3331" fmla="*/ 6596355 w 11737975"/>
              <a:gd name="connsiteY3331" fmla="*/ 2371372 h 7527097"/>
              <a:gd name="connsiteX3332" fmla="*/ 6606174 w 11737975"/>
              <a:gd name="connsiteY3332" fmla="*/ 2388738 h 7527097"/>
              <a:gd name="connsiteX3333" fmla="*/ 6604700 w 11737975"/>
              <a:gd name="connsiteY3333" fmla="*/ 2367197 h 7527097"/>
              <a:gd name="connsiteX3334" fmla="*/ 3550500 w 11737975"/>
              <a:gd name="connsiteY3334" fmla="*/ 2361788 h 7527097"/>
              <a:gd name="connsiteX3335" fmla="*/ 3549369 w 11737975"/>
              <a:gd name="connsiteY3335" fmla="*/ 2368017 h 7527097"/>
              <a:gd name="connsiteX3336" fmla="*/ 3554170 w 11737975"/>
              <a:gd name="connsiteY3336" fmla="*/ 2406684 h 7527097"/>
              <a:gd name="connsiteX3337" fmla="*/ 3535522 w 11737975"/>
              <a:gd name="connsiteY3337" fmla="*/ 2402330 h 7527097"/>
              <a:gd name="connsiteX3338" fmla="*/ 3540964 w 11737975"/>
              <a:gd name="connsiteY3338" fmla="*/ 2389548 h 7527097"/>
              <a:gd name="connsiteX3339" fmla="*/ 3546398 w 11737975"/>
              <a:gd name="connsiteY3339" fmla="*/ 2376781 h 7527097"/>
              <a:gd name="connsiteX3340" fmla="*/ 3549587 w 11737975"/>
              <a:gd name="connsiteY3340" fmla="*/ 2376949 h 7527097"/>
              <a:gd name="connsiteX3341" fmla="*/ 3547293 w 11737975"/>
              <a:gd name="connsiteY3341" fmla="*/ 2364537 h 7527097"/>
              <a:gd name="connsiteX3342" fmla="*/ 3540880 w 11737975"/>
              <a:gd name="connsiteY3342" fmla="*/ 2364526 h 7527097"/>
              <a:gd name="connsiteX3343" fmla="*/ 7179822 w 11737975"/>
              <a:gd name="connsiteY3343" fmla="*/ 2353556 h 7527097"/>
              <a:gd name="connsiteX3344" fmla="*/ 7181375 w 11737975"/>
              <a:gd name="connsiteY3344" fmla="*/ 2367968 h 7527097"/>
              <a:gd name="connsiteX3345" fmla="*/ 7186037 w 11737975"/>
              <a:gd name="connsiteY3345" fmla="*/ 2369056 h 7527097"/>
              <a:gd name="connsiteX3346" fmla="*/ 7192251 w 11737975"/>
              <a:gd name="connsiteY3346" fmla="*/ 2384559 h 7527097"/>
              <a:gd name="connsiteX3347" fmla="*/ 7162719 w 11737975"/>
              <a:gd name="connsiteY3347" fmla="*/ 2405773 h 7527097"/>
              <a:gd name="connsiteX3348" fmla="*/ 7162726 w 11737975"/>
              <a:gd name="connsiteY3348" fmla="*/ 2363616 h 7527097"/>
              <a:gd name="connsiteX3349" fmla="*/ 7131645 w 11737975"/>
              <a:gd name="connsiteY3349" fmla="*/ 2370413 h 7527097"/>
              <a:gd name="connsiteX3350" fmla="*/ 7179822 w 11737975"/>
              <a:gd name="connsiteY3350" fmla="*/ 2353556 h 7527097"/>
              <a:gd name="connsiteX3351" fmla="*/ 3228421 w 11737975"/>
              <a:gd name="connsiteY3351" fmla="*/ 2344081 h 7527097"/>
              <a:gd name="connsiteX3352" fmla="*/ 3217618 w 11737975"/>
              <a:gd name="connsiteY3352" fmla="*/ 2369198 h 7527097"/>
              <a:gd name="connsiteX3353" fmla="*/ 3239922 w 11737975"/>
              <a:gd name="connsiteY3353" fmla="*/ 2384768 h 7527097"/>
              <a:gd name="connsiteX3354" fmla="*/ 3254295 w 11737975"/>
              <a:gd name="connsiteY3354" fmla="*/ 2385694 h 7527097"/>
              <a:gd name="connsiteX3355" fmla="*/ 3259785 w 11737975"/>
              <a:gd name="connsiteY3355" fmla="*/ 2379041 h 7527097"/>
              <a:gd name="connsiteX3356" fmla="*/ 3241044 w 11737975"/>
              <a:gd name="connsiteY3356" fmla="*/ 2374667 h 7527097"/>
              <a:gd name="connsiteX3357" fmla="*/ 3248789 w 11737975"/>
              <a:gd name="connsiteY3357" fmla="*/ 2362655 h 7527097"/>
              <a:gd name="connsiteX3358" fmla="*/ 3247163 w 11737975"/>
              <a:gd name="connsiteY3358" fmla="*/ 2348456 h 7527097"/>
              <a:gd name="connsiteX3359" fmla="*/ 3228421 w 11737975"/>
              <a:gd name="connsiteY3359" fmla="*/ 2344081 h 7527097"/>
              <a:gd name="connsiteX3360" fmla="*/ 6673807 w 11737975"/>
              <a:gd name="connsiteY3360" fmla="*/ 2334174 h 7527097"/>
              <a:gd name="connsiteX3361" fmla="*/ 6665973 w 11737975"/>
              <a:gd name="connsiteY3361" fmla="*/ 2347423 h 7527097"/>
              <a:gd name="connsiteX3362" fmla="*/ 6679467 w 11737975"/>
              <a:gd name="connsiteY3362" fmla="*/ 2350572 h 7527097"/>
              <a:gd name="connsiteX3363" fmla="*/ 6673807 w 11737975"/>
              <a:gd name="connsiteY3363" fmla="*/ 2334174 h 7527097"/>
              <a:gd name="connsiteX3364" fmla="*/ 3200507 w 11737975"/>
              <a:gd name="connsiteY3364" fmla="*/ 2322493 h 7527097"/>
              <a:gd name="connsiteX3365" fmla="*/ 3174202 w 11737975"/>
              <a:gd name="connsiteY3365" fmla="*/ 2330423 h 7527097"/>
              <a:gd name="connsiteX3366" fmla="*/ 3180363 w 11737975"/>
              <a:gd name="connsiteY3366" fmla="*/ 2345932 h 7527097"/>
              <a:gd name="connsiteX3367" fmla="*/ 3167973 w 11737975"/>
              <a:gd name="connsiteY3367" fmla="*/ 2357109 h 7527097"/>
              <a:gd name="connsiteX3368" fmla="*/ 3169497 w 11737975"/>
              <a:gd name="connsiteY3368" fmla="*/ 2371535 h 7527097"/>
              <a:gd name="connsiteX3369" fmla="*/ 3152468 w 11737975"/>
              <a:gd name="connsiteY3369" fmla="*/ 2381630 h 7527097"/>
              <a:gd name="connsiteX3370" fmla="*/ 3171022 w 11737975"/>
              <a:gd name="connsiteY3370" fmla="*/ 2385960 h 7527097"/>
              <a:gd name="connsiteX3371" fmla="*/ 3202032 w 11737975"/>
              <a:gd name="connsiteY3371" fmla="*/ 2336919 h 7527097"/>
              <a:gd name="connsiteX3372" fmla="*/ 3200507 w 11737975"/>
              <a:gd name="connsiteY3372" fmla="*/ 2322493 h 7527097"/>
              <a:gd name="connsiteX3373" fmla="*/ 3353981 w 11737975"/>
              <a:gd name="connsiteY3373" fmla="*/ 2306630 h 7527097"/>
              <a:gd name="connsiteX3374" fmla="*/ 3335304 w 11737975"/>
              <a:gd name="connsiteY3374" fmla="*/ 2313040 h 7527097"/>
              <a:gd name="connsiteX3375" fmla="*/ 3324294 w 11737975"/>
              <a:gd name="connsiteY3375" fmla="*/ 2339182 h 7527097"/>
              <a:gd name="connsiteX3376" fmla="*/ 3302496 w 11737975"/>
              <a:gd name="connsiteY3376" fmla="*/ 2348451 h 7527097"/>
              <a:gd name="connsiteX3377" fmla="*/ 3313284 w 11737975"/>
              <a:gd name="connsiteY3377" fmla="*/ 2365327 h 7527097"/>
              <a:gd name="connsiteX3378" fmla="*/ 3297619 w 11737975"/>
              <a:gd name="connsiteY3378" fmla="*/ 2390384 h 7527097"/>
              <a:gd name="connsiteX3379" fmla="*/ 3316239 w 11737975"/>
              <a:gd name="connsiteY3379" fmla="*/ 2394729 h 7527097"/>
              <a:gd name="connsiteX3380" fmla="*/ 3361536 w 11737975"/>
              <a:gd name="connsiteY3380" fmla="*/ 2347874 h 7527097"/>
              <a:gd name="connsiteX3381" fmla="*/ 3389467 w 11737975"/>
              <a:gd name="connsiteY3381" fmla="*/ 2354392 h 7527097"/>
              <a:gd name="connsiteX3382" fmla="*/ 3392644 w 11737975"/>
              <a:gd name="connsiteY3382" fmla="*/ 2340779 h 7527097"/>
              <a:gd name="connsiteX3383" fmla="*/ 3418655 w 11737975"/>
              <a:gd name="connsiteY3383" fmla="*/ 2338775 h 7527097"/>
              <a:gd name="connsiteX3384" fmla="*/ 3419099 w 11737975"/>
              <a:gd name="connsiteY3384" fmla="*/ 2332596 h 7527097"/>
              <a:gd name="connsiteX3385" fmla="*/ 3367891 w 11737975"/>
              <a:gd name="connsiteY3385" fmla="*/ 2320645 h 7527097"/>
              <a:gd name="connsiteX3386" fmla="*/ 3353981 w 11737975"/>
              <a:gd name="connsiteY3386" fmla="*/ 2306630 h 7527097"/>
              <a:gd name="connsiteX3387" fmla="*/ 6533412 w 11737975"/>
              <a:gd name="connsiteY3387" fmla="*/ 2301408 h 7527097"/>
              <a:gd name="connsiteX3388" fmla="*/ 6521198 w 11737975"/>
              <a:gd name="connsiteY3388" fmla="*/ 2312377 h 7527097"/>
              <a:gd name="connsiteX3389" fmla="*/ 6521177 w 11737975"/>
              <a:gd name="connsiteY3389" fmla="*/ 2353828 h 7527097"/>
              <a:gd name="connsiteX3390" fmla="*/ 6550185 w 11737975"/>
              <a:gd name="connsiteY3390" fmla="*/ 2332962 h 7527097"/>
              <a:gd name="connsiteX3391" fmla="*/ 6533412 w 11737975"/>
              <a:gd name="connsiteY3391" fmla="*/ 2301408 h 7527097"/>
              <a:gd name="connsiteX3392" fmla="*/ 3544983 w 11737975"/>
              <a:gd name="connsiteY3392" fmla="*/ 2300246 h 7527097"/>
              <a:gd name="connsiteX3393" fmla="*/ 3545188 w 11737975"/>
              <a:gd name="connsiteY3393" fmla="*/ 2300313 h 7527097"/>
              <a:gd name="connsiteX3394" fmla="*/ 3543434 w 11737975"/>
              <a:gd name="connsiteY3394" fmla="*/ 2313353 h 7527097"/>
              <a:gd name="connsiteX3395" fmla="*/ 3537800 w 11737975"/>
              <a:gd name="connsiteY3395" fmla="*/ 2319731 h 7527097"/>
              <a:gd name="connsiteX3396" fmla="*/ 3537865 w 11737975"/>
              <a:gd name="connsiteY3396" fmla="*/ 2318565 h 7527097"/>
              <a:gd name="connsiteX3397" fmla="*/ 3538646 w 11737975"/>
              <a:gd name="connsiteY3397" fmla="*/ 2304696 h 7527097"/>
              <a:gd name="connsiteX3398" fmla="*/ 3544983 w 11737975"/>
              <a:gd name="connsiteY3398" fmla="*/ 2300246 h 7527097"/>
              <a:gd name="connsiteX3399" fmla="*/ 6583067 w 11737975"/>
              <a:gd name="connsiteY3399" fmla="*/ 2298589 h 7527097"/>
              <a:gd name="connsiteX3400" fmla="*/ 6592391 w 11737975"/>
              <a:gd name="connsiteY3400" fmla="*/ 2300765 h 7527097"/>
              <a:gd name="connsiteX3401" fmla="*/ 6579957 w 11737975"/>
              <a:gd name="connsiteY3401" fmla="*/ 2311916 h 7527097"/>
              <a:gd name="connsiteX3402" fmla="*/ 6583067 w 11737975"/>
              <a:gd name="connsiteY3402" fmla="*/ 2298589 h 7527097"/>
              <a:gd name="connsiteX3403" fmla="*/ 7215592 w 11737975"/>
              <a:gd name="connsiteY3403" fmla="*/ 2292602 h 7527097"/>
              <a:gd name="connsiteX3404" fmla="*/ 7186250 w 11737975"/>
              <a:gd name="connsiteY3404" fmla="*/ 2328154 h 7527097"/>
              <a:gd name="connsiteX3405" fmla="*/ 7212478 w 11737975"/>
              <a:gd name="connsiteY3405" fmla="*/ 2319199 h 7527097"/>
              <a:gd name="connsiteX3406" fmla="*/ 7221634 w 11737975"/>
              <a:gd name="connsiteY3406" fmla="*/ 2321335 h 7527097"/>
              <a:gd name="connsiteX3407" fmla="*/ 7228307 w 11737975"/>
              <a:gd name="connsiteY3407" fmla="*/ 2292744 h 7527097"/>
              <a:gd name="connsiteX3408" fmla="*/ 7215592 w 11737975"/>
              <a:gd name="connsiteY3408" fmla="*/ 2292602 h 7527097"/>
              <a:gd name="connsiteX3409" fmla="*/ 3535446 w 11737975"/>
              <a:gd name="connsiteY3409" fmla="*/ 2285643 h 7527097"/>
              <a:gd name="connsiteX3410" fmla="*/ 3540238 w 11737975"/>
              <a:gd name="connsiteY3410" fmla="*/ 2288644 h 7527097"/>
              <a:gd name="connsiteX3411" fmla="*/ 3541586 w 11737975"/>
              <a:gd name="connsiteY3411" fmla="*/ 2289797 h 7527097"/>
              <a:gd name="connsiteX3412" fmla="*/ 3541756 w 11737975"/>
              <a:gd name="connsiteY3412" fmla="*/ 2291368 h 7527097"/>
              <a:gd name="connsiteX3413" fmla="*/ 3530228 w 11737975"/>
              <a:gd name="connsiteY3413" fmla="*/ 2290359 h 7527097"/>
              <a:gd name="connsiteX3414" fmla="*/ 6980476 w 11737975"/>
              <a:gd name="connsiteY3414" fmla="*/ 2280129 h 7527097"/>
              <a:gd name="connsiteX3415" fmla="*/ 6988370 w 11737975"/>
              <a:gd name="connsiteY3415" fmla="*/ 2292021 h 7527097"/>
              <a:gd name="connsiteX3416" fmla="*/ 6990595 w 11737975"/>
              <a:gd name="connsiteY3416" fmla="*/ 2282489 h 7527097"/>
              <a:gd name="connsiteX3417" fmla="*/ 6980476 w 11737975"/>
              <a:gd name="connsiteY3417" fmla="*/ 2280129 h 7527097"/>
              <a:gd name="connsiteX3418" fmla="*/ 6620824 w 11737975"/>
              <a:gd name="connsiteY3418" fmla="*/ 2266536 h 7527097"/>
              <a:gd name="connsiteX3419" fmla="*/ 6627594 w 11737975"/>
              <a:gd name="connsiteY3419" fmla="*/ 2278166 h 7527097"/>
              <a:gd name="connsiteX3420" fmla="*/ 6629559 w 11737975"/>
              <a:gd name="connsiteY3420" fmla="*/ 2277370 h 7527097"/>
              <a:gd name="connsiteX3421" fmla="*/ 6629818 w 11737975"/>
              <a:gd name="connsiteY3421" fmla="*/ 2268635 h 7527097"/>
              <a:gd name="connsiteX3422" fmla="*/ 6620824 w 11737975"/>
              <a:gd name="connsiteY3422" fmla="*/ 2266536 h 7527097"/>
              <a:gd name="connsiteX3423" fmla="*/ 3259335 w 11737975"/>
              <a:gd name="connsiteY3423" fmla="*/ 2263993 h 7527097"/>
              <a:gd name="connsiteX3424" fmla="*/ 3244366 w 11737975"/>
              <a:gd name="connsiteY3424" fmla="*/ 2277457 h 7527097"/>
              <a:gd name="connsiteX3425" fmla="*/ 3263256 w 11737975"/>
              <a:gd name="connsiteY3425" fmla="*/ 2281865 h 7527097"/>
              <a:gd name="connsiteX3426" fmla="*/ 3259335 w 11737975"/>
              <a:gd name="connsiteY3426" fmla="*/ 2263993 h 7527097"/>
              <a:gd name="connsiteX3427" fmla="*/ 6720263 w 11737975"/>
              <a:gd name="connsiteY3427" fmla="*/ 2259594 h 7527097"/>
              <a:gd name="connsiteX3428" fmla="*/ 6716929 w 11737975"/>
              <a:gd name="connsiteY3428" fmla="*/ 2273890 h 7527097"/>
              <a:gd name="connsiteX3429" fmla="*/ 6721988 w 11737975"/>
              <a:gd name="connsiteY3429" fmla="*/ 2275072 h 7527097"/>
              <a:gd name="connsiteX3430" fmla="*/ 6725323 w 11737975"/>
              <a:gd name="connsiteY3430" fmla="*/ 2260777 h 7527097"/>
              <a:gd name="connsiteX3431" fmla="*/ 6720263 w 11737975"/>
              <a:gd name="connsiteY3431" fmla="*/ 2259594 h 7527097"/>
              <a:gd name="connsiteX3432" fmla="*/ 6519929 w 11737975"/>
              <a:gd name="connsiteY3432" fmla="*/ 2253036 h 7527097"/>
              <a:gd name="connsiteX3433" fmla="*/ 6512157 w 11737975"/>
              <a:gd name="connsiteY3433" fmla="*/ 2265383 h 7527097"/>
              <a:gd name="connsiteX3434" fmla="*/ 6516796 w 11737975"/>
              <a:gd name="connsiteY3434" fmla="*/ 2266466 h 7527097"/>
              <a:gd name="connsiteX3435" fmla="*/ 6513662 w 11737975"/>
              <a:gd name="connsiteY3435" fmla="*/ 2279896 h 7527097"/>
              <a:gd name="connsiteX3436" fmla="*/ 6485831 w 11737975"/>
              <a:gd name="connsiteY3436" fmla="*/ 2273400 h 7527097"/>
              <a:gd name="connsiteX3437" fmla="*/ 6468782 w 11737975"/>
              <a:gd name="connsiteY3437" fmla="*/ 2283583 h 7527097"/>
              <a:gd name="connsiteX3438" fmla="*/ 6442456 w 11737975"/>
              <a:gd name="connsiteY3438" fmla="*/ 2291599 h 7527097"/>
              <a:gd name="connsiteX3439" fmla="*/ 6456244 w 11737975"/>
              <a:gd name="connsiteY3439" fmla="*/ 2337302 h 7527097"/>
              <a:gd name="connsiteX3440" fmla="*/ 6443833 w 11737975"/>
              <a:gd name="connsiteY3440" fmla="*/ 2348568 h 7527097"/>
              <a:gd name="connsiteX3441" fmla="*/ 6463890 w 11737975"/>
              <a:gd name="connsiteY3441" fmla="*/ 2367406 h 7527097"/>
              <a:gd name="connsiteX3442" fmla="*/ 6470032 w 11737975"/>
              <a:gd name="connsiteY3442" fmla="*/ 2383001 h 7527097"/>
              <a:gd name="connsiteX3443" fmla="*/ 6462259 w 11737975"/>
              <a:gd name="connsiteY3443" fmla="*/ 2395349 h 7527097"/>
              <a:gd name="connsiteX3444" fmla="*/ 6466897 w 11737975"/>
              <a:gd name="connsiteY3444" fmla="*/ 2396432 h 7527097"/>
              <a:gd name="connsiteX3445" fmla="*/ 6470070 w 11737975"/>
              <a:gd name="connsiteY3445" fmla="*/ 2394959 h 7527097"/>
              <a:gd name="connsiteX3446" fmla="*/ 6474672 w 11737975"/>
              <a:gd name="connsiteY3446" fmla="*/ 2384085 h 7527097"/>
              <a:gd name="connsiteX3447" fmla="*/ 6482571 w 11737975"/>
              <a:gd name="connsiteY3447" fmla="*/ 2329285 h 7527097"/>
              <a:gd name="connsiteX3448" fmla="*/ 6501249 w 11737975"/>
              <a:gd name="connsiteY3448" fmla="*/ 2291160 h 7527097"/>
              <a:gd name="connsiteX3449" fmla="*/ 6513662 w 11737975"/>
              <a:gd name="connsiteY3449" fmla="*/ 2279896 h 7527097"/>
              <a:gd name="connsiteX3450" fmla="*/ 6518299 w 11737975"/>
              <a:gd name="connsiteY3450" fmla="*/ 2280977 h 7527097"/>
              <a:gd name="connsiteX3451" fmla="*/ 6526072 w 11737975"/>
              <a:gd name="connsiteY3451" fmla="*/ 2268631 h 7527097"/>
              <a:gd name="connsiteX3452" fmla="*/ 6519929 w 11737975"/>
              <a:gd name="connsiteY3452" fmla="*/ 2253036 h 7527097"/>
              <a:gd name="connsiteX3453" fmla="*/ 3318471 w 11737975"/>
              <a:gd name="connsiteY3453" fmla="*/ 2249528 h 7527097"/>
              <a:gd name="connsiteX3454" fmla="*/ 3302956 w 11737975"/>
              <a:gd name="connsiteY3454" fmla="*/ 2262657 h 7527097"/>
              <a:gd name="connsiteX3455" fmla="*/ 3319081 w 11737975"/>
              <a:gd name="connsiteY3455" fmla="*/ 2269770 h 7527097"/>
              <a:gd name="connsiteX3456" fmla="*/ 3326991 w 11737975"/>
              <a:gd name="connsiteY3456" fmla="*/ 2268265 h 7527097"/>
              <a:gd name="connsiteX3457" fmla="*/ 3332908 w 11737975"/>
              <a:gd name="connsiteY3457" fmla="*/ 2256248 h 7527097"/>
              <a:gd name="connsiteX3458" fmla="*/ 3318471 w 11737975"/>
              <a:gd name="connsiteY3458" fmla="*/ 2249528 h 7527097"/>
              <a:gd name="connsiteX3459" fmla="*/ 6801151 w 11737975"/>
              <a:gd name="connsiteY3459" fmla="*/ 2248325 h 7527097"/>
              <a:gd name="connsiteX3460" fmla="*/ 6813031 w 11737975"/>
              <a:gd name="connsiteY3460" fmla="*/ 2281246 h 7527097"/>
              <a:gd name="connsiteX3461" fmla="*/ 6825065 w 11737975"/>
              <a:gd name="connsiteY3461" fmla="*/ 2268980 h 7527097"/>
              <a:gd name="connsiteX3462" fmla="*/ 6833621 w 11737975"/>
              <a:gd name="connsiteY3462" fmla="*/ 2255903 h 7527097"/>
              <a:gd name="connsiteX3463" fmla="*/ 6801151 w 11737975"/>
              <a:gd name="connsiteY3463" fmla="*/ 2248325 h 7527097"/>
              <a:gd name="connsiteX3464" fmla="*/ 6531428 w 11737975"/>
              <a:gd name="connsiteY3464" fmla="*/ 2245673 h 7527097"/>
              <a:gd name="connsiteX3465" fmla="*/ 6524144 w 11737975"/>
              <a:gd name="connsiteY3465" fmla="*/ 2254022 h 7527097"/>
              <a:gd name="connsiteX3466" fmla="*/ 6534266 w 11737975"/>
              <a:gd name="connsiteY3466" fmla="*/ 2256384 h 7527097"/>
              <a:gd name="connsiteX3467" fmla="*/ 6531428 w 11737975"/>
              <a:gd name="connsiteY3467" fmla="*/ 2245673 h 7527097"/>
              <a:gd name="connsiteX3468" fmla="*/ 3438807 w 11737975"/>
              <a:gd name="connsiteY3468" fmla="*/ 2243065 h 7527097"/>
              <a:gd name="connsiteX3469" fmla="*/ 3429907 w 11737975"/>
              <a:gd name="connsiteY3469" fmla="*/ 2265485 h 7527097"/>
              <a:gd name="connsiteX3470" fmla="*/ 3447158 w 11737975"/>
              <a:gd name="connsiteY3470" fmla="*/ 2254438 h 7527097"/>
              <a:gd name="connsiteX3471" fmla="*/ 3438807 w 11737975"/>
              <a:gd name="connsiteY3471" fmla="*/ 2243065 h 7527097"/>
              <a:gd name="connsiteX3472" fmla="*/ 6749363 w 11737975"/>
              <a:gd name="connsiteY3472" fmla="*/ 2239035 h 7527097"/>
              <a:gd name="connsiteX3473" fmla="*/ 6760238 w 11737975"/>
              <a:gd name="connsiteY3473" fmla="*/ 2255629 h 7527097"/>
              <a:gd name="connsiteX3474" fmla="*/ 6755571 w 11737975"/>
              <a:gd name="connsiteY3474" fmla="*/ 2296693 h 7527097"/>
              <a:gd name="connsiteX3475" fmla="*/ 6774218 w 11737975"/>
              <a:gd name="connsiteY3475" fmla="*/ 2301045 h 7527097"/>
              <a:gd name="connsiteX3476" fmla="*/ 6776354 w 11737975"/>
              <a:gd name="connsiteY3476" fmla="*/ 2299788 h 7527097"/>
              <a:gd name="connsiteX3477" fmla="*/ 6777329 w 11737975"/>
              <a:gd name="connsiteY3477" fmla="*/ 2287718 h 7527097"/>
              <a:gd name="connsiteX3478" fmla="*/ 6772673 w 11737975"/>
              <a:gd name="connsiteY3478" fmla="*/ 2244477 h 7527097"/>
              <a:gd name="connsiteX3479" fmla="*/ 6749363 w 11737975"/>
              <a:gd name="connsiteY3479" fmla="*/ 2239035 h 7527097"/>
              <a:gd name="connsiteX3480" fmla="*/ 3377442 w 11737975"/>
              <a:gd name="connsiteY3480" fmla="*/ 2238168 h 7527097"/>
              <a:gd name="connsiteX3481" fmla="*/ 3384818 w 11737975"/>
              <a:gd name="connsiteY3481" fmla="*/ 2267527 h 7527097"/>
              <a:gd name="connsiteX3482" fmla="*/ 3369705 w 11737975"/>
              <a:gd name="connsiteY3482" fmla="*/ 2291638 h 7527097"/>
              <a:gd name="connsiteX3483" fmla="*/ 3401190 w 11737975"/>
              <a:gd name="connsiteY3483" fmla="*/ 2298985 h 7527097"/>
              <a:gd name="connsiteX3484" fmla="*/ 3407307 w 11737975"/>
              <a:gd name="connsiteY3484" fmla="*/ 2272776 h 7527097"/>
              <a:gd name="connsiteX3485" fmla="*/ 3387875 w 11737975"/>
              <a:gd name="connsiteY3485" fmla="*/ 2254422 h 7527097"/>
              <a:gd name="connsiteX3486" fmla="*/ 3395435 w 11737975"/>
              <a:gd name="connsiteY3486" fmla="*/ 2242368 h 7527097"/>
              <a:gd name="connsiteX3487" fmla="*/ 3377442 w 11737975"/>
              <a:gd name="connsiteY3487" fmla="*/ 2238168 h 7527097"/>
              <a:gd name="connsiteX3488" fmla="*/ 6553321 w 11737975"/>
              <a:gd name="connsiteY3488" fmla="*/ 2235706 h 7527097"/>
              <a:gd name="connsiteX3489" fmla="*/ 6549983 w 11737975"/>
              <a:gd name="connsiteY3489" fmla="*/ 2250003 h 7527097"/>
              <a:gd name="connsiteX3490" fmla="*/ 6559929 w 11737975"/>
              <a:gd name="connsiteY3490" fmla="*/ 2245965 h 7527097"/>
              <a:gd name="connsiteX3491" fmla="*/ 6563440 w 11737975"/>
              <a:gd name="connsiteY3491" fmla="*/ 2238067 h 7527097"/>
              <a:gd name="connsiteX3492" fmla="*/ 6553321 w 11737975"/>
              <a:gd name="connsiteY3492" fmla="*/ 2235706 h 7527097"/>
              <a:gd name="connsiteX3493" fmla="*/ 3315598 w 11737975"/>
              <a:gd name="connsiteY3493" fmla="*/ 2223734 h 7527097"/>
              <a:gd name="connsiteX3494" fmla="*/ 3312261 w 11737975"/>
              <a:gd name="connsiteY3494" fmla="*/ 2238031 h 7527097"/>
              <a:gd name="connsiteX3495" fmla="*/ 3331002 w 11737975"/>
              <a:gd name="connsiteY3495" fmla="*/ 2242406 h 7527097"/>
              <a:gd name="connsiteX3496" fmla="*/ 3354428 w 11737975"/>
              <a:gd name="connsiteY3496" fmla="*/ 2247871 h 7527097"/>
              <a:gd name="connsiteX3497" fmla="*/ 3357765 w 11737975"/>
              <a:gd name="connsiteY3497" fmla="*/ 2233574 h 7527097"/>
              <a:gd name="connsiteX3498" fmla="*/ 3334338 w 11737975"/>
              <a:gd name="connsiteY3498" fmla="*/ 2228108 h 7527097"/>
              <a:gd name="connsiteX3499" fmla="*/ 3315598 w 11737975"/>
              <a:gd name="connsiteY3499" fmla="*/ 2223734 h 7527097"/>
              <a:gd name="connsiteX3500" fmla="*/ 6793218 w 11737975"/>
              <a:gd name="connsiteY3500" fmla="*/ 2221347 h 7527097"/>
              <a:gd name="connsiteX3501" fmla="*/ 6789881 w 11737975"/>
              <a:gd name="connsiteY3501" fmla="*/ 2235644 h 7527097"/>
              <a:gd name="connsiteX3502" fmla="*/ 6794942 w 11737975"/>
              <a:gd name="connsiteY3502" fmla="*/ 2236826 h 7527097"/>
              <a:gd name="connsiteX3503" fmla="*/ 6793218 w 11737975"/>
              <a:gd name="connsiteY3503" fmla="*/ 2221347 h 7527097"/>
              <a:gd name="connsiteX3504" fmla="*/ 6824667 w 11737975"/>
              <a:gd name="connsiteY3504" fmla="*/ 2213614 h 7527097"/>
              <a:gd name="connsiteX3505" fmla="*/ 6824721 w 11737975"/>
              <a:gd name="connsiteY3505" fmla="*/ 2236240 h 7527097"/>
              <a:gd name="connsiteX3506" fmla="*/ 6827257 w 11737975"/>
              <a:gd name="connsiteY3506" fmla="*/ 2234737 h 7527097"/>
              <a:gd name="connsiteX3507" fmla="*/ 6830696 w 11737975"/>
              <a:gd name="connsiteY3507" fmla="*/ 2228419 h 7527097"/>
              <a:gd name="connsiteX3508" fmla="*/ 6833661 w 11737975"/>
              <a:gd name="connsiteY3508" fmla="*/ 2215714 h 7527097"/>
              <a:gd name="connsiteX3509" fmla="*/ 6824667 w 11737975"/>
              <a:gd name="connsiteY3509" fmla="*/ 2213614 h 7527097"/>
              <a:gd name="connsiteX3510" fmla="*/ 3436940 w 11737975"/>
              <a:gd name="connsiteY3510" fmla="*/ 2211854 h 7527097"/>
              <a:gd name="connsiteX3511" fmla="*/ 3436302 w 11737975"/>
              <a:gd name="connsiteY3511" fmla="*/ 2233480 h 7527097"/>
              <a:gd name="connsiteX3512" fmla="*/ 3453089 w 11737975"/>
              <a:gd name="connsiteY3512" fmla="*/ 2229026 h 7527097"/>
              <a:gd name="connsiteX3513" fmla="*/ 3436940 w 11737975"/>
              <a:gd name="connsiteY3513" fmla="*/ 2211854 h 7527097"/>
              <a:gd name="connsiteX3514" fmla="*/ 3404190 w 11737975"/>
              <a:gd name="connsiteY3514" fmla="*/ 2204208 h 7527097"/>
              <a:gd name="connsiteX3515" fmla="*/ 3389353 w 11737975"/>
              <a:gd name="connsiteY3515" fmla="*/ 2225871 h 7527097"/>
              <a:gd name="connsiteX3516" fmla="*/ 3396078 w 11737975"/>
              <a:gd name="connsiteY3516" fmla="*/ 2225869 h 7527097"/>
              <a:gd name="connsiteX3517" fmla="*/ 3401409 w 11737975"/>
              <a:gd name="connsiteY3517" fmla="*/ 2216122 h 7527097"/>
              <a:gd name="connsiteX3518" fmla="*/ 3404190 w 11737975"/>
              <a:gd name="connsiteY3518" fmla="*/ 2204208 h 7527097"/>
              <a:gd name="connsiteX3519" fmla="*/ 3342089 w 11737975"/>
              <a:gd name="connsiteY3519" fmla="*/ 2199764 h 7527097"/>
              <a:gd name="connsiteX3520" fmla="*/ 3348028 w 11737975"/>
              <a:gd name="connsiteY3520" fmla="*/ 2216225 h 7527097"/>
              <a:gd name="connsiteX3521" fmla="*/ 3356004 w 11737975"/>
              <a:gd name="connsiteY3521" fmla="*/ 2203011 h 7527097"/>
              <a:gd name="connsiteX3522" fmla="*/ 3342089 w 11737975"/>
              <a:gd name="connsiteY3522" fmla="*/ 2199764 h 7527097"/>
              <a:gd name="connsiteX3523" fmla="*/ 3373974 w 11737975"/>
              <a:gd name="connsiteY3523" fmla="*/ 2198415 h 7527097"/>
              <a:gd name="connsiteX3524" fmla="*/ 3364437 w 11737975"/>
              <a:gd name="connsiteY3524" fmla="*/ 2204982 h 7527097"/>
              <a:gd name="connsiteX3525" fmla="*/ 3369497 w 11737975"/>
              <a:gd name="connsiteY3525" fmla="*/ 2206164 h 7527097"/>
              <a:gd name="connsiteX3526" fmla="*/ 3374556 w 11737975"/>
              <a:gd name="connsiteY3526" fmla="*/ 2207344 h 7527097"/>
              <a:gd name="connsiteX3527" fmla="*/ 3377365 w 11737975"/>
              <a:gd name="connsiteY3527" fmla="*/ 2206744 h 7527097"/>
              <a:gd name="connsiteX3528" fmla="*/ 3381841 w 11737975"/>
              <a:gd name="connsiteY3528" fmla="*/ 2198995 h 7527097"/>
              <a:gd name="connsiteX3529" fmla="*/ 3373974 w 11737975"/>
              <a:gd name="connsiteY3529" fmla="*/ 2198415 h 7527097"/>
              <a:gd name="connsiteX3530" fmla="*/ 6872141 w 11737975"/>
              <a:gd name="connsiteY3530" fmla="*/ 2197432 h 7527097"/>
              <a:gd name="connsiteX3531" fmla="*/ 6876802 w 11737975"/>
              <a:gd name="connsiteY3531" fmla="*/ 2198521 h 7527097"/>
              <a:gd name="connsiteX3532" fmla="*/ 6872795 w 11737975"/>
              <a:gd name="connsiteY3532" fmla="*/ 2203513 h 7527097"/>
              <a:gd name="connsiteX3533" fmla="*/ 6871717 w 11737975"/>
              <a:gd name="connsiteY3533" fmla="*/ 2202688 h 7527097"/>
              <a:gd name="connsiteX3534" fmla="*/ 3458932 w 11737975"/>
              <a:gd name="connsiteY3534" fmla="*/ 2195553 h 7527097"/>
              <a:gd name="connsiteX3535" fmla="*/ 3454090 w 11737975"/>
              <a:gd name="connsiteY3535" fmla="*/ 2200781 h 7527097"/>
              <a:gd name="connsiteX3536" fmla="*/ 3467825 w 11737975"/>
              <a:gd name="connsiteY3536" fmla="*/ 2203987 h 7527097"/>
              <a:gd name="connsiteX3537" fmla="*/ 3458932 w 11737975"/>
              <a:gd name="connsiteY3537" fmla="*/ 2195553 h 7527097"/>
              <a:gd name="connsiteX3538" fmla="*/ 3287388 w 11737975"/>
              <a:gd name="connsiteY3538" fmla="*/ 2176948 h 7527097"/>
              <a:gd name="connsiteX3539" fmla="*/ 3293189 w 11737975"/>
              <a:gd name="connsiteY3539" fmla="*/ 2194004 h 7527097"/>
              <a:gd name="connsiteX3540" fmla="*/ 3303161 w 11737975"/>
              <a:gd name="connsiteY3540" fmla="*/ 2193192 h 7527097"/>
              <a:gd name="connsiteX3541" fmla="*/ 3287388 w 11737975"/>
              <a:gd name="connsiteY3541" fmla="*/ 2176948 h 7527097"/>
              <a:gd name="connsiteX3542" fmla="*/ 3234565 w 11737975"/>
              <a:gd name="connsiteY3542" fmla="*/ 2174669 h 7527097"/>
              <a:gd name="connsiteX3543" fmla="*/ 3231227 w 11737975"/>
              <a:gd name="connsiteY3543" fmla="*/ 2188965 h 7527097"/>
              <a:gd name="connsiteX3544" fmla="*/ 3234175 w 11737975"/>
              <a:gd name="connsiteY3544" fmla="*/ 2187770 h 7527097"/>
              <a:gd name="connsiteX3545" fmla="*/ 3239624 w 11737975"/>
              <a:gd name="connsiteY3545" fmla="*/ 2175850 h 7527097"/>
              <a:gd name="connsiteX3546" fmla="*/ 3234565 w 11737975"/>
              <a:gd name="connsiteY3546" fmla="*/ 2174669 h 7527097"/>
              <a:gd name="connsiteX3547" fmla="*/ 3442451 w 11737975"/>
              <a:gd name="connsiteY3547" fmla="*/ 2167916 h 7527097"/>
              <a:gd name="connsiteX3548" fmla="*/ 3443692 w 11737975"/>
              <a:gd name="connsiteY3548" fmla="*/ 2183281 h 7527097"/>
              <a:gd name="connsiteX3549" fmla="*/ 3440355 w 11737975"/>
              <a:gd name="connsiteY3549" fmla="*/ 2197575 h 7527097"/>
              <a:gd name="connsiteX3550" fmla="*/ 3444934 w 11737975"/>
              <a:gd name="connsiteY3550" fmla="*/ 2198644 h 7527097"/>
              <a:gd name="connsiteX3551" fmla="*/ 3449513 w 11737975"/>
              <a:gd name="connsiteY3551" fmla="*/ 2199713 h 7527097"/>
              <a:gd name="connsiteX3552" fmla="*/ 3448271 w 11737975"/>
              <a:gd name="connsiteY3552" fmla="*/ 2184349 h 7527097"/>
              <a:gd name="connsiteX3553" fmla="*/ 3451606 w 11737975"/>
              <a:gd name="connsiteY3553" fmla="*/ 2170052 h 7527097"/>
              <a:gd name="connsiteX3554" fmla="*/ 3442451 w 11737975"/>
              <a:gd name="connsiteY3554" fmla="*/ 2167916 h 7527097"/>
              <a:gd name="connsiteX3555" fmla="*/ 3374514 w 11737975"/>
              <a:gd name="connsiteY3555" fmla="*/ 2167135 h 7527097"/>
              <a:gd name="connsiteX3556" fmla="*/ 3366625 w 11737975"/>
              <a:gd name="connsiteY3556" fmla="*/ 2180371 h 7527097"/>
              <a:gd name="connsiteX3557" fmla="*/ 3408828 w 11737975"/>
              <a:gd name="connsiteY3557" fmla="*/ 2205293 h 7527097"/>
              <a:gd name="connsiteX3558" fmla="*/ 3374514 w 11737975"/>
              <a:gd name="connsiteY3558" fmla="*/ 2167135 h 7527097"/>
              <a:gd name="connsiteX3559" fmla="*/ 6554835 w 11737975"/>
              <a:gd name="connsiteY3559" fmla="*/ 2165711 h 7527097"/>
              <a:gd name="connsiteX3560" fmla="*/ 6538190 w 11737975"/>
              <a:gd name="connsiteY3560" fmla="*/ 2176064 h 7527097"/>
              <a:gd name="connsiteX3561" fmla="*/ 6528737 w 11737975"/>
              <a:gd name="connsiteY3561" fmla="*/ 2216570 h 7527097"/>
              <a:gd name="connsiteX3562" fmla="*/ 6539078 w 11737975"/>
              <a:gd name="connsiteY3562" fmla="*/ 2233220 h 7527097"/>
              <a:gd name="connsiteX3563" fmla="*/ 6549878 w 11737975"/>
              <a:gd name="connsiteY3563" fmla="*/ 2207266 h 7527097"/>
              <a:gd name="connsiteX3564" fmla="*/ 6551683 w 11737975"/>
              <a:gd name="connsiteY3564" fmla="*/ 2179213 h 7527097"/>
              <a:gd name="connsiteX3565" fmla="*/ 6554835 w 11737975"/>
              <a:gd name="connsiteY3565" fmla="*/ 2165711 h 7527097"/>
              <a:gd name="connsiteX3566" fmla="*/ 6742506 w 11737975"/>
              <a:gd name="connsiteY3566" fmla="*/ 2164289 h 7527097"/>
              <a:gd name="connsiteX3567" fmla="*/ 6739170 w 11737975"/>
              <a:gd name="connsiteY3567" fmla="*/ 2178584 h 7527097"/>
              <a:gd name="connsiteX3568" fmla="*/ 6740049 w 11737975"/>
              <a:gd name="connsiteY3568" fmla="*/ 2193865 h 7527097"/>
              <a:gd name="connsiteX3569" fmla="*/ 6742506 w 11737975"/>
              <a:gd name="connsiteY3569" fmla="*/ 2164289 h 7527097"/>
              <a:gd name="connsiteX3570" fmla="*/ 5868216 w 11737975"/>
              <a:gd name="connsiteY3570" fmla="*/ 2159852 h 7527097"/>
              <a:gd name="connsiteX3571" fmla="*/ 5869829 w 11737975"/>
              <a:gd name="connsiteY3571" fmla="*/ 2161498 h 7527097"/>
              <a:gd name="connsiteX3572" fmla="*/ 5860445 w 11737975"/>
              <a:gd name="connsiteY3572" fmla="*/ 2172093 h 7527097"/>
              <a:gd name="connsiteX3573" fmla="*/ 5868216 w 11737975"/>
              <a:gd name="connsiteY3573" fmla="*/ 2159852 h 7527097"/>
              <a:gd name="connsiteX3574" fmla="*/ 6921111 w 11737975"/>
              <a:gd name="connsiteY3574" fmla="*/ 2144576 h 7527097"/>
              <a:gd name="connsiteX3575" fmla="*/ 6917225 w 11737975"/>
              <a:gd name="connsiteY3575" fmla="*/ 2149791 h 7527097"/>
              <a:gd name="connsiteX3576" fmla="*/ 6912727 w 11737975"/>
              <a:gd name="connsiteY3576" fmla="*/ 2148742 h 7527097"/>
              <a:gd name="connsiteX3577" fmla="*/ 6908229 w 11737975"/>
              <a:gd name="connsiteY3577" fmla="*/ 2147692 h 7527097"/>
              <a:gd name="connsiteX3578" fmla="*/ 6899695 w 11737975"/>
              <a:gd name="connsiteY3578" fmla="*/ 2147585 h 7527097"/>
              <a:gd name="connsiteX3579" fmla="*/ 6895616 w 11737975"/>
              <a:gd name="connsiteY3579" fmla="*/ 2159825 h 7527097"/>
              <a:gd name="connsiteX3580" fmla="*/ 6908229 w 11737975"/>
              <a:gd name="connsiteY3580" fmla="*/ 2147692 h 7527097"/>
              <a:gd name="connsiteX3581" fmla="*/ 6913888 w 11737975"/>
              <a:gd name="connsiteY3581" fmla="*/ 2164089 h 7527097"/>
              <a:gd name="connsiteX3582" fmla="*/ 6921111 w 11737975"/>
              <a:gd name="connsiteY3582" fmla="*/ 2144576 h 7527097"/>
              <a:gd name="connsiteX3583" fmla="*/ 6571346 w 11737975"/>
              <a:gd name="connsiteY3583" fmla="*/ 2139415 h 7527097"/>
              <a:gd name="connsiteX3584" fmla="*/ 6563793 w 11737975"/>
              <a:gd name="connsiteY3584" fmla="*/ 2152728 h 7527097"/>
              <a:gd name="connsiteX3585" fmla="*/ 6572228 w 11737975"/>
              <a:gd name="connsiteY3585" fmla="*/ 2154697 h 7527097"/>
              <a:gd name="connsiteX3586" fmla="*/ 6571346 w 11737975"/>
              <a:gd name="connsiteY3586" fmla="*/ 2139415 h 7527097"/>
              <a:gd name="connsiteX3587" fmla="*/ 6542955 w 11737975"/>
              <a:gd name="connsiteY3587" fmla="*/ 2132789 h 7527097"/>
              <a:gd name="connsiteX3588" fmla="*/ 6548036 w 11737975"/>
              <a:gd name="connsiteY3588" fmla="*/ 2142456 h 7527097"/>
              <a:gd name="connsiteX3589" fmla="*/ 6551951 w 11737975"/>
              <a:gd name="connsiteY3589" fmla="*/ 2134889 h 7527097"/>
              <a:gd name="connsiteX3590" fmla="*/ 6546201 w 11737975"/>
              <a:gd name="connsiteY3590" fmla="*/ 2139200 h 7527097"/>
              <a:gd name="connsiteX3591" fmla="*/ 6542955 w 11737975"/>
              <a:gd name="connsiteY3591" fmla="*/ 2132789 h 7527097"/>
              <a:gd name="connsiteX3592" fmla="*/ 6101332 w 11737975"/>
              <a:gd name="connsiteY3592" fmla="*/ 2129946 h 7527097"/>
              <a:gd name="connsiteX3593" fmla="*/ 6104435 w 11737975"/>
              <a:gd name="connsiteY3593" fmla="*/ 2158778 h 7527097"/>
              <a:gd name="connsiteX3594" fmla="*/ 6082678 w 11737975"/>
              <a:gd name="connsiteY3594" fmla="*/ 2167750 h 7527097"/>
              <a:gd name="connsiteX3595" fmla="*/ 6079574 w 11737975"/>
              <a:gd name="connsiteY3595" fmla="*/ 2138922 h 7527097"/>
              <a:gd name="connsiteX3596" fmla="*/ 6101332 w 11737975"/>
              <a:gd name="connsiteY3596" fmla="*/ 2129946 h 7527097"/>
              <a:gd name="connsiteX3597" fmla="*/ 6884579 w 11737975"/>
              <a:gd name="connsiteY3597" fmla="*/ 2127100 h 7527097"/>
              <a:gd name="connsiteX3598" fmla="*/ 6862725 w 11737975"/>
              <a:gd name="connsiteY3598" fmla="*/ 2152149 h 7527097"/>
              <a:gd name="connsiteX3599" fmla="*/ 6867785 w 11737975"/>
              <a:gd name="connsiteY3599" fmla="*/ 2153329 h 7527097"/>
              <a:gd name="connsiteX3600" fmla="*/ 6872075 w 11737975"/>
              <a:gd name="connsiteY3600" fmla="*/ 2151738 h 7527097"/>
              <a:gd name="connsiteX3601" fmla="*/ 6884579 w 11737975"/>
              <a:gd name="connsiteY3601" fmla="*/ 2127100 h 7527097"/>
              <a:gd name="connsiteX3602" fmla="*/ 6442165 w 11737975"/>
              <a:gd name="connsiteY3602" fmla="*/ 2124342 h 7527097"/>
              <a:gd name="connsiteX3603" fmla="*/ 6412807 w 11737975"/>
              <a:gd name="connsiteY3603" fmla="*/ 2144288 h 7527097"/>
              <a:gd name="connsiteX3604" fmla="*/ 6413080 w 11737975"/>
              <a:gd name="connsiteY3604" fmla="*/ 2151051 h 7527097"/>
              <a:gd name="connsiteX3605" fmla="*/ 6409843 w 11737975"/>
              <a:gd name="connsiteY3605" fmla="*/ 2156994 h 7527097"/>
              <a:gd name="connsiteX3606" fmla="*/ 6412067 w 11737975"/>
              <a:gd name="connsiteY3606" fmla="*/ 2147467 h 7527097"/>
              <a:gd name="connsiteX3607" fmla="*/ 6399723 w 11737975"/>
              <a:gd name="connsiteY3607" fmla="*/ 2154635 h 7527097"/>
              <a:gd name="connsiteX3608" fmla="*/ 6409841 w 11737975"/>
              <a:gd name="connsiteY3608" fmla="*/ 2156996 h 7527097"/>
              <a:gd name="connsiteX3609" fmla="*/ 6419211 w 11737975"/>
              <a:gd name="connsiteY3609" fmla="*/ 2159184 h 7527097"/>
              <a:gd name="connsiteX3610" fmla="*/ 6433268 w 11737975"/>
              <a:gd name="connsiteY3610" fmla="*/ 2162463 h 7527097"/>
              <a:gd name="connsiteX3611" fmla="*/ 6450290 w 11737975"/>
              <a:gd name="connsiteY3611" fmla="*/ 2153036 h 7527097"/>
              <a:gd name="connsiteX3612" fmla="*/ 6454976 w 11737975"/>
              <a:gd name="connsiteY3612" fmla="*/ 2154128 h 7527097"/>
              <a:gd name="connsiteX3613" fmla="*/ 6453255 w 11737975"/>
              <a:gd name="connsiteY3613" fmla="*/ 2140328 h 7527097"/>
              <a:gd name="connsiteX3614" fmla="*/ 6448570 w 11737975"/>
              <a:gd name="connsiteY3614" fmla="*/ 2139235 h 7527097"/>
              <a:gd name="connsiteX3615" fmla="*/ 6443884 w 11737975"/>
              <a:gd name="connsiteY3615" fmla="*/ 2138141 h 7527097"/>
              <a:gd name="connsiteX3616" fmla="*/ 6442165 w 11737975"/>
              <a:gd name="connsiteY3616" fmla="*/ 2124342 h 7527097"/>
              <a:gd name="connsiteX3617" fmla="*/ 5882782 w 11737975"/>
              <a:gd name="connsiteY3617" fmla="*/ 2120727 h 7527097"/>
              <a:gd name="connsiteX3618" fmla="*/ 5886872 w 11737975"/>
              <a:gd name="connsiteY3618" fmla="*/ 2122052 h 7527097"/>
              <a:gd name="connsiteX3619" fmla="*/ 5882208 w 11737975"/>
              <a:gd name="connsiteY3619" fmla="*/ 2120962 h 7527097"/>
              <a:gd name="connsiteX3620" fmla="*/ 5998403 w 11737975"/>
              <a:gd name="connsiteY3620" fmla="*/ 2106193 h 7527097"/>
              <a:gd name="connsiteX3621" fmla="*/ 6000127 w 11737975"/>
              <a:gd name="connsiteY3621" fmla="*/ 2121672 h 7527097"/>
              <a:gd name="connsiteX3622" fmla="*/ 6003464 w 11737975"/>
              <a:gd name="connsiteY3622" fmla="*/ 2107375 h 7527097"/>
              <a:gd name="connsiteX3623" fmla="*/ 5998403 w 11737975"/>
              <a:gd name="connsiteY3623" fmla="*/ 2106193 h 7527097"/>
              <a:gd name="connsiteX3624" fmla="*/ 5786762 w 11737975"/>
              <a:gd name="connsiteY3624" fmla="*/ 2096110 h 7527097"/>
              <a:gd name="connsiteX3625" fmla="*/ 5790447 w 11737975"/>
              <a:gd name="connsiteY3625" fmla="*/ 2096118 h 7527097"/>
              <a:gd name="connsiteX3626" fmla="*/ 5791965 w 11737975"/>
              <a:gd name="connsiteY3626" fmla="*/ 2096517 h 7527097"/>
              <a:gd name="connsiteX3627" fmla="*/ 5788969 w 11737975"/>
              <a:gd name="connsiteY3627" fmla="*/ 2099202 h 7527097"/>
              <a:gd name="connsiteX3628" fmla="*/ 3333946 w 11737975"/>
              <a:gd name="connsiteY3628" fmla="*/ 2080959 h 7527097"/>
              <a:gd name="connsiteX3629" fmla="*/ 3328184 w 11737975"/>
              <a:gd name="connsiteY3629" fmla="*/ 2085974 h 7527097"/>
              <a:gd name="connsiteX3630" fmla="*/ 3340401 w 11737975"/>
              <a:gd name="connsiteY3630" fmla="*/ 2118975 h 7527097"/>
              <a:gd name="connsiteX3631" fmla="*/ 3351798 w 11737975"/>
              <a:gd name="connsiteY3631" fmla="*/ 2091486 h 7527097"/>
              <a:gd name="connsiteX3632" fmla="*/ 3333946 w 11737975"/>
              <a:gd name="connsiteY3632" fmla="*/ 2080959 h 7527097"/>
              <a:gd name="connsiteX3633" fmla="*/ 6973520 w 11737975"/>
              <a:gd name="connsiteY3633" fmla="*/ 2077508 h 7527097"/>
              <a:gd name="connsiteX3634" fmla="*/ 6962208 w 11737975"/>
              <a:gd name="connsiteY3634" fmla="*/ 2105018 h 7527097"/>
              <a:gd name="connsiteX3635" fmla="*/ 6971485 w 11737975"/>
              <a:gd name="connsiteY3635" fmla="*/ 2107184 h 7527097"/>
              <a:gd name="connsiteX3636" fmla="*/ 6978158 w 11737975"/>
              <a:gd name="connsiteY3636" fmla="*/ 2078591 h 7527097"/>
              <a:gd name="connsiteX3637" fmla="*/ 6973520 w 11737975"/>
              <a:gd name="connsiteY3637" fmla="*/ 2077508 h 7527097"/>
              <a:gd name="connsiteX3638" fmla="*/ 6281660 w 11737975"/>
              <a:gd name="connsiteY3638" fmla="*/ 2071804 h 7527097"/>
              <a:gd name="connsiteX3639" fmla="*/ 6288902 w 11737975"/>
              <a:gd name="connsiteY3639" fmla="*/ 2103644 h 7527097"/>
              <a:gd name="connsiteX3640" fmla="*/ 6292240 w 11737975"/>
              <a:gd name="connsiteY3640" fmla="*/ 2089347 h 7527097"/>
              <a:gd name="connsiteX3641" fmla="*/ 6281660 w 11737975"/>
              <a:gd name="connsiteY3641" fmla="*/ 2071804 h 7527097"/>
              <a:gd name="connsiteX3642" fmla="*/ 6204251 w 11737975"/>
              <a:gd name="connsiteY3642" fmla="*/ 2068815 h 7527097"/>
              <a:gd name="connsiteX3643" fmla="*/ 6208859 w 11737975"/>
              <a:gd name="connsiteY3643" fmla="*/ 2086850 h 7527097"/>
              <a:gd name="connsiteX3644" fmla="*/ 6228145 w 11737975"/>
              <a:gd name="connsiteY3644" fmla="*/ 2074390 h 7527097"/>
              <a:gd name="connsiteX3645" fmla="*/ 6204251 w 11737975"/>
              <a:gd name="connsiteY3645" fmla="*/ 2068815 h 7527097"/>
              <a:gd name="connsiteX3646" fmla="*/ 3204224 w 11737975"/>
              <a:gd name="connsiteY3646" fmla="*/ 2060812 h 7527097"/>
              <a:gd name="connsiteX3647" fmla="*/ 3194974 w 11737975"/>
              <a:gd name="connsiteY3647" fmla="*/ 2069960 h 7527097"/>
              <a:gd name="connsiteX3648" fmla="*/ 3202156 w 11737975"/>
              <a:gd name="connsiteY3648" fmla="*/ 2077290 h 7527097"/>
              <a:gd name="connsiteX3649" fmla="*/ 3205583 w 11737975"/>
              <a:gd name="connsiteY3649" fmla="*/ 2078796 h 7527097"/>
              <a:gd name="connsiteX3650" fmla="*/ 3208469 w 11737975"/>
              <a:gd name="connsiteY3650" fmla="*/ 2073109 h 7527097"/>
              <a:gd name="connsiteX3651" fmla="*/ 3204224 w 11737975"/>
              <a:gd name="connsiteY3651" fmla="*/ 2060812 h 7527097"/>
              <a:gd name="connsiteX3652" fmla="*/ 6344991 w 11737975"/>
              <a:gd name="connsiteY3652" fmla="*/ 2053649 h 7527097"/>
              <a:gd name="connsiteX3653" fmla="*/ 6338799 w 11737975"/>
              <a:gd name="connsiteY3653" fmla="*/ 2057506 h 7527097"/>
              <a:gd name="connsiteX3654" fmla="*/ 6354910 w 11737975"/>
              <a:gd name="connsiteY3654" fmla="*/ 2073827 h 7527097"/>
              <a:gd name="connsiteX3655" fmla="*/ 6357618 w 11737975"/>
              <a:gd name="connsiteY3655" fmla="*/ 2072890 h 7527097"/>
              <a:gd name="connsiteX3656" fmla="*/ 6362413 w 11737975"/>
              <a:gd name="connsiteY3656" fmla="*/ 2063016 h 7527097"/>
              <a:gd name="connsiteX3657" fmla="*/ 6344991 w 11737975"/>
              <a:gd name="connsiteY3657" fmla="*/ 2053649 h 7527097"/>
              <a:gd name="connsiteX3658" fmla="*/ 5997146 w 11737975"/>
              <a:gd name="connsiteY3658" fmla="*/ 2050624 h 7527097"/>
              <a:gd name="connsiteX3659" fmla="*/ 5984244 w 11737975"/>
              <a:gd name="connsiteY3659" fmla="*/ 2060176 h 7527097"/>
              <a:gd name="connsiteX3660" fmla="*/ 5981464 w 11737975"/>
              <a:gd name="connsiteY3660" fmla="*/ 2072091 h 7527097"/>
              <a:gd name="connsiteX3661" fmla="*/ 5996759 w 11737975"/>
              <a:gd name="connsiteY3661" fmla="*/ 2057993 h 7527097"/>
              <a:gd name="connsiteX3662" fmla="*/ 5997146 w 11737975"/>
              <a:gd name="connsiteY3662" fmla="*/ 2050624 h 7527097"/>
              <a:gd name="connsiteX3663" fmla="*/ 5783198 w 11737975"/>
              <a:gd name="connsiteY3663" fmla="*/ 2046727 h 7527097"/>
              <a:gd name="connsiteX3664" fmla="*/ 5786328 w 11737975"/>
              <a:gd name="connsiteY3664" fmla="*/ 2051502 h 7527097"/>
              <a:gd name="connsiteX3665" fmla="*/ 5786486 w 11737975"/>
              <a:gd name="connsiteY3665" fmla="*/ 2051800 h 7527097"/>
              <a:gd name="connsiteX3666" fmla="*/ 5778769 w 11737975"/>
              <a:gd name="connsiteY3666" fmla="*/ 2069509 h 7527097"/>
              <a:gd name="connsiteX3667" fmla="*/ 5779768 w 11737975"/>
              <a:gd name="connsiteY3667" fmla="*/ 2080478 h 7527097"/>
              <a:gd name="connsiteX3668" fmla="*/ 5778326 w 11737975"/>
              <a:gd name="connsiteY3668" fmla="*/ 2086280 h 7527097"/>
              <a:gd name="connsiteX3669" fmla="*/ 5773431 w 11737975"/>
              <a:gd name="connsiteY3669" fmla="*/ 2081524 h 7527097"/>
              <a:gd name="connsiteX3670" fmla="*/ 5767211 w 11737975"/>
              <a:gd name="connsiteY3670" fmla="*/ 2108175 h 7527097"/>
              <a:gd name="connsiteX3671" fmla="*/ 5762549 w 11737975"/>
              <a:gd name="connsiteY3671" fmla="*/ 2107086 h 7527097"/>
              <a:gd name="connsiteX3672" fmla="*/ 5760232 w 11737975"/>
              <a:gd name="connsiteY3672" fmla="*/ 2107593 h 7527097"/>
              <a:gd name="connsiteX3673" fmla="*/ 5760063 w 11737975"/>
              <a:gd name="connsiteY3673" fmla="*/ 2107276 h 7527097"/>
              <a:gd name="connsiteX3674" fmla="*/ 5758926 w 11737975"/>
              <a:gd name="connsiteY3674" fmla="*/ 2107879 h 7527097"/>
              <a:gd name="connsiteX3675" fmla="*/ 5758663 w 11737975"/>
              <a:gd name="connsiteY3675" fmla="*/ 2107936 h 7527097"/>
              <a:gd name="connsiteX3676" fmla="*/ 5758668 w 11737975"/>
              <a:gd name="connsiteY3676" fmla="*/ 2108016 h 7527097"/>
              <a:gd name="connsiteX3677" fmla="*/ 5758425 w 11737975"/>
              <a:gd name="connsiteY3677" fmla="*/ 2108145 h 7527097"/>
              <a:gd name="connsiteX3678" fmla="*/ 5757958 w 11737975"/>
              <a:gd name="connsiteY3678" fmla="*/ 2115204 h 7527097"/>
              <a:gd name="connsiteX3679" fmla="*/ 5753036 w 11737975"/>
              <a:gd name="connsiteY3679" fmla="*/ 2117809 h 7527097"/>
              <a:gd name="connsiteX3680" fmla="*/ 5752804 w 11737975"/>
              <a:gd name="connsiteY3680" fmla="*/ 2121339 h 7527097"/>
              <a:gd name="connsiteX3681" fmla="*/ 5757229 w 11737975"/>
              <a:gd name="connsiteY3681" fmla="*/ 2120274 h 7527097"/>
              <a:gd name="connsiteX3682" fmla="*/ 5759286 w 11737975"/>
              <a:gd name="connsiteY3682" fmla="*/ 2117956 h 7527097"/>
              <a:gd name="connsiteX3683" fmla="*/ 5759439 w 11737975"/>
              <a:gd name="connsiteY3683" fmla="*/ 2120415 h 7527097"/>
              <a:gd name="connsiteX3684" fmla="*/ 5778087 w 11737975"/>
              <a:gd name="connsiteY3684" fmla="*/ 2124766 h 7527097"/>
              <a:gd name="connsiteX3685" fmla="*/ 5782748 w 11737975"/>
              <a:gd name="connsiteY3685" fmla="*/ 2125855 h 7527097"/>
              <a:gd name="connsiteX3686" fmla="*/ 5765652 w 11737975"/>
              <a:gd name="connsiteY3686" fmla="*/ 2135915 h 7527097"/>
              <a:gd name="connsiteX3687" fmla="*/ 5768756 w 11737975"/>
              <a:gd name="connsiteY3687" fmla="*/ 2164745 h 7527097"/>
              <a:gd name="connsiteX3688" fmla="*/ 5766037 w 11737975"/>
              <a:gd name="connsiteY3688" fmla="*/ 2165865 h 7527097"/>
              <a:gd name="connsiteX3689" fmla="*/ 5764641 w 11737975"/>
              <a:gd name="connsiteY3689" fmla="*/ 2168938 h 7527097"/>
              <a:gd name="connsiteX3690" fmla="*/ 5763687 w 11737975"/>
              <a:gd name="connsiteY3690" fmla="*/ 2168857 h 7527097"/>
              <a:gd name="connsiteX3691" fmla="*/ 5759832 w 11737975"/>
              <a:gd name="connsiteY3691" fmla="*/ 2166292 h 7527097"/>
              <a:gd name="connsiteX3692" fmla="*/ 5759827 w 11737975"/>
              <a:gd name="connsiteY3692" fmla="*/ 2166247 h 7527097"/>
              <a:gd name="connsiteX3693" fmla="*/ 5760866 w 11737975"/>
              <a:gd name="connsiteY3693" fmla="*/ 2163983 h 7527097"/>
              <a:gd name="connsiteX3694" fmla="*/ 5756644 w 11737975"/>
              <a:gd name="connsiteY3694" fmla="*/ 2160270 h 7527097"/>
              <a:gd name="connsiteX3695" fmla="*/ 5755058 w 11737975"/>
              <a:gd name="connsiteY3695" fmla="*/ 2157265 h 7527097"/>
              <a:gd name="connsiteX3696" fmla="*/ 5751888 w 11737975"/>
              <a:gd name="connsiteY3696" fmla="*/ 2151254 h 7527097"/>
              <a:gd name="connsiteX3697" fmla="*/ 5754962 w 11737975"/>
              <a:gd name="connsiteY3697" fmla="*/ 2126587 h 7527097"/>
              <a:gd name="connsiteX3698" fmla="*/ 5749050 w 11737975"/>
              <a:gd name="connsiteY3698" fmla="*/ 2124732 h 7527097"/>
              <a:gd name="connsiteX3699" fmla="*/ 5750356 w 11737975"/>
              <a:gd name="connsiteY3699" fmla="*/ 2122466 h 7527097"/>
              <a:gd name="connsiteX3700" fmla="*/ 5750114 w 11737975"/>
              <a:gd name="connsiteY3700" fmla="*/ 2118238 h 7527097"/>
              <a:gd name="connsiteX3701" fmla="*/ 5748562 w 11737975"/>
              <a:gd name="connsiteY3701" fmla="*/ 2103822 h 7527097"/>
              <a:gd name="connsiteX3702" fmla="*/ 5768769 w 11737975"/>
              <a:gd name="connsiteY3702" fmla="*/ 2080437 h 7527097"/>
              <a:gd name="connsiteX3703" fmla="*/ 5762748 w 11737975"/>
              <a:gd name="connsiteY3703" fmla="*/ 2072005 h 7527097"/>
              <a:gd name="connsiteX3704" fmla="*/ 5758437 w 11737975"/>
              <a:gd name="connsiteY3704" fmla="*/ 2067815 h 7527097"/>
              <a:gd name="connsiteX3705" fmla="*/ 5763126 w 11737975"/>
              <a:gd name="connsiteY3705" fmla="*/ 2064162 h 7527097"/>
              <a:gd name="connsiteX3706" fmla="*/ 5765944 w 11737975"/>
              <a:gd name="connsiteY3706" fmla="*/ 2069484 h 7527097"/>
              <a:gd name="connsiteX3707" fmla="*/ 5770168 w 11737975"/>
              <a:gd name="connsiteY3707" fmla="*/ 2077468 h 7527097"/>
              <a:gd name="connsiteX3708" fmla="*/ 5773244 w 11737975"/>
              <a:gd name="connsiteY3708" fmla="*/ 2079246 h 7527097"/>
              <a:gd name="connsiteX3709" fmla="*/ 5772096 w 11737975"/>
              <a:gd name="connsiteY3709" fmla="*/ 2073040 h 7527097"/>
              <a:gd name="connsiteX3710" fmla="*/ 5769279 w 11737975"/>
              <a:gd name="connsiteY3710" fmla="*/ 2067718 h 7527097"/>
              <a:gd name="connsiteX3711" fmla="*/ 5764795 w 11737975"/>
              <a:gd name="connsiteY3711" fmla="*/ 2063276 h 7527097"/>
              <a:gd name="connsiteX3712" fmla="*/ 5770061 w 11737975"/>
              <a:gd name="connsiteY3712" fmla="*/ 2057085 h 7527097"/>
              <a:gd name="connsiteX3713" fmla="*/ 5775326 w 11737975"/>
              <a:gd name="connsiteY3713" fmla="*/ 2050893 h 7527097"/>
              <a:gd name="connsiteX3714" fmla="*/ 5780331 w 11737975"/>
              <a:gd name="connsiteY3714" fmla="*/ 2048244 h 7527097"/>
              <a:gd name="connsiteX3715" fmla="*/ 5767719 w 11737975"/>
              <a:gd name="connsiteY3715" fmla="*/ 2038033 h 7527097"/>
              <a:gd name="connsiteX3716" fmla="*/ 5768776 w 11737975"/>
              <a:gd name="connsiteY3716" fmla="*/ 2038280 h 7527097"/>
              <a:gd name="connsiteX3717" fmla="*/ 5771640 w 11737975"/>
              <a:gd name="connsiteY3717" fmla="*/ 2039888 h 7527097"/>
              <a:gd name="connsiteX3718" fmla="*/ 5772770 w 11737975"/>
              <a:gd name="connsiteY3718" fmla="*/ 2042026 h 7527097"/>
              <a:gd name="connsiteX3719" fmla="*/ 5773192 w 11737975"/>
              <a:gd name="connsiteY3719" fmla="*/ 2040759 h 7527097"/>
              <a:gd name="connsiteX3720" fmla="*/ 5777273 w 11737975"/>
              <a:gd name="connsiteY3720" fmla="*/ 2043049 h 7527097"/>
              <a:gd name="connsiteX3721" fmla="*/ 5772510 w 11737975"/>
              <a:gd name="connsiteY3721" fmla="*/ 2045570 h 7527097"/>
              <a:gd name="connsiteX3722" fmla="*/ 5770841 w 11737975"/>
              <a:gd name="connsiteY3722" fmla="*/ 2046453 h 7527097"/>
              <a:gd name="connsiteX3723" fmla="*/ 5767764 w 11737975"/>
              <a:gd name="connsiteY3723" fmla="*/ 2044674 h 7527097"/>
              <a:gd name="connsiteX3724" fmla="*/ 5769172 w 11737975"/>
              <a:gd name="connsiteY3724" fmla="*/ 2047335 h 7527097"/>
              <a:gd name="connsiteX3725" fmla="*/ 5765575 w 11737975"/>
              <a:gd name="connsiteY3725" fmla="*/ 2052645 h 7527097"/>
              <a:gd name="connsiteX3726" fmla="*/ 5760310 w 11737975"/>
              <a:gd name="connsiteY3726" fmla="*/ 2058837 h 7527097"/>
              <a:gd name="connsiteX3727" fmla="*/ 5754144 w 11737975"/>
              <a:gd name="connsiteY3727" fmla="*/ 2063643 h 7527097"/>
              <a:gd name="connsiteX3728" fmla="*/ 5753232 w 11737975"/>
              <a:gd name="connsiteY3728" fmla="*/ 2062757 h 7527097"/>
              <a:gd name="connsiteX3729" fmla="*/ 5751223 w 11737975"/>
              <a:gd name="connsiteY3729" fmla="*/ 2065920 h 7527097"/>
              <a:gd name="connsiteX3730" fmla="*/ 5746701 w 11737975"/>
              <a:gd name="connsiteY3730" fmla="*/ 2069445 h 7527097"/>
              <a:gd name="connsiteX3731" fmla="*/ 5743625 w 11737975"/>
              <a:gd name="connsiteY3731" fmla="*/ 2067666 h 7527097"/>
              <a:gd name="connsiteX3732" fmla="*/ 5740548 w 11737975"/>
              <a:gd name="connsiteY3732" fmla="*/ 2065886 h 7527097"/>
              <a:gd name="connsiteX3733" fmla="*/ 5740288 w 11737975"/>
              <a:gd name="connsiteY3733" fmla="*/ 2069431 h 7527097"/>
              <a:gd name="connsiteX3734" fmla="*/ 5743104 w 11737975"/>
              <a:gd name="connsiteY3734" fmla="*/ 2074753 h 7527097"/>
              <a:gd name="connsiteX3735" fmla="*/ 5745344 w 11737975"/>
              <a:gd name="connsiteY3735" fmla="*/ 2075176 h 7527097"/>
              <a:gd name="connsiteX3736" fmla="*/ 5738881 w 11737975"/>
              <a:gd name="connsiteY3736" fmla="*/ 2085352 h 7527097"/>
              <a:gd name="connsiteX3737" fmla="*/ 5735968 w 11737975"/>
              <a:gd name="connsiteY3737" fmla="*/ 2085341 h 7527097"/>
              <a:gd name="connsiteX3738" fmla="*/ 5738102 w 11737975"/>
              <a:gd name="connsiteY3738" fmla="*/ 2086580 h 7527097"/>
              <a:gd name="connsiteX3739" fmla="*/ 5733395 w 11737975"/>
              <a:gd name="connsiteY3739" fmla="*/ 2093991 h 7527097"/>
              <a:gd name="connsiteX3740" fmla="*/ 5727552 w 11737975"/>
              <a:gd name="connsiteY3740" fmla="*/ 2091390 h 7527097"/>
              <a:gd name="connsiteX3741" fmla="*/ 5732834 w 11737975"/>
              <a:gd name="connsiteY3741" fmla="*/ 2083594 h 7527097"/>
              <a:gd name="connsiteX3742" fmla="*/ 5729756 w 11737975"/>
              <a:gd name="connsiteY3742" fmla="*/ 2081816 h 7527097"/>
              <a:gd name="connsiteX3743" fmla="*/ 5728348 w 11737975"/>
              <a:gd name="connsiteY3743" fmla="*/ 2079155 h 7527097"/>
              <a:gd name="connsiteX3744" fmla="*/ 5728087 w 11737975"/>
              <a:gd name="connsiteY3744" fmla="*/ 2082699 h 7527097"/>
              <a:gd name="connsiteX3745" fmla="*/ 5724490 w 11737975"/>
              <a:gd name="connsiteY3745" fmla="*/ 2088009 h 7527097"/>
              <a:gd name="connsiteX3746" fmla="*/ 5724337 w 11737975"/>
              <a:gd name="connsiteY3746" fmla="*/ 2088091 h 7527097"/>
              <a:gd name="connsiteX3747" fmla="*/ 5715705 w 11737975"/>
              <a:gd name="connsiteY3747" fmla="*/ 2078093 h 7527097"/>
              <a:gd name="connsiteX3748" fmla="*/ 5715300 w 11737975"/>
              <a:gd name="connsiteY3748" fmla="*/ 2071901 h 7527097"/>
              <a:gd name="connsiteX3749" fmla="*/ 5741329 w 11737975"/>
              <a:gd name="connsiteY3749" fmla="*/ 2055255 h 7527097"/>
              <a:gd name="connsiteX3750" fmla="*/ 5740808 w 11737975"/>
              <a:gd name="connsiteY3750" fmla="*/ 2062343 h 7527097"/>
              <a:gd name="connsiteX3751" fmla="*/ 5750668 w 11737975"/>
              <a:gd name="connsiteY3751" fmla="*/ 2048184 h 7527097"/>
              <a:gd name="connsiteX3752" fmla="*/ 6062415 w 11737975"/>
              <a:gd name="connsiteY3752" fmla="*/ 2029585 h 7527097"/>
              <a:gd name="connsiteX3753" fmla="*/ 6054418 w 11737975"/>
              <a:gd name="connsiteY3753" fmla="*/ 2033842 h 7527097"/>
              <a:gd name="connsiteX3754" fmla="*/ 6051081 w 11737975"/>
              <a:gd name="connsiteY3754" fmla="*/ 2048139 h 7527097"/>
              <a:gd name="connsiteX3755" fmla="*/ 6066262 w 11737975"/>
              <a:gd name="connsiteY3755" fmla="*/ 2051682 h 7527097"/>
              <a:gd name="connsiteX3756" fmla="*/ 6062415 w 11737975"/>
              <a:gd name="connsiteY3756" fmla="*/ 2029585 h 7527097"/>
              <a:gd name="connsiteX3757" fmla="*/ 3284758 w 11737975"/>
              <a:gd name="connsiteY3757" fmla="*/ 2020563 h 7527097"/>
              <a:gd name="connsiteX3758" fmla="*/ 3272989 w 11737975"/>
              <a:gd name="connsiteY3758" fmla="*/ 2032893 h 7527097"/>
              <a:gd name="connsiteX3759" fmla="*/ 3281423 w 11737975"/>
              <a:gd name="connsiteY3759" fmla="*/ 2034862 h 7527097"/>
              <a:gd name="connsiteX3760" fmla="*/ 3284758 w 11737975"/>
              <a:gd name="connsiteY3760" fmla="*/ 2020563 h 7527097"/>
              <a:gd name="connsiteX3761" fmla="*/ 3293968 w 11737975"/>
              <a:gd name="connsiteY3761" fmla="*/ 2001515 h 7527097"/>
              <a:gd name="connsiteX3762" fmla="*/ 3276325 w 11737975"/>
              <a:gd name="connsiteY3762" fmla="*/ 2018595 h 7527097"/>
              <a:gd name="connsiteX3763" fmla="*/ 3295618 w 11737975"/>
              <a:gd name="connsiteY3763" fmla="*/ 2016739 h 7527097"/>
              <a:gd name="connsiteX3764" fmla="*/ 3297203 w 11737975"/>
              <a:gd name="connsiteY3764" fmla="*/ 2008395 h 7527097"/>
              <a:gd name="connsiteX3765" fmla="*/ 3293968 w 11737975"/>
              <a:gd name="connsiteY3765" fmla="*/ 2001515 h 7527097"/>
              <a:gd name="connsiteX3766" fmla="*/ 5981817 w 11737975"/>
              <a:gd name="connsiteY3766" fmla="*/ 1986747 h 7527097"/>
              <a:gd name="connsiteX3767" fmla="*/ 5978481 w 11737975"/>
              <a:gd name="connsiteY3767" fmla="*/ 2001044 h 7527097"/>
              <a:gd name="connsiteX3768" fmla="*/ 5983540 w 11737975"/>
              <a:gd name="connsiteY3768" fmla="*/ 2002226 h 7527097"/>
              <a:gd name="connsiteX3769" fmla="*/ 5986878 w 11737975"/>
              <a:gd name="connsiteY3769" fmla="*/ 1987929 h 7527097"/>
              <a:gd name="connsiteX3770" fmla="*/ 5981817 w 11737975"/>
              <a:gd name="connsiteY3770" fmla="*/ 1986747 h 7527097"/>
              <a:gd name="connsiteX3771" fmla="*/ 5977618 w 11737975"/>
              <a:gd name="connsiteY3771" fmla="*/ 1981017 h 7527097"/>
              <a:gd name="connsiteX3772" fmla="*/ 5979154 w 11737975"/>
              <a:gd name="connsiteY3772" fmla="*/ 1983922 h 7527097"/>
              <a:gd name="connsiteX3773" fmla="*/ 5980689 w 11737975"/>
              <a:gd name="connsiteY3773" fmla="*/ 1986825 h 7527097"/>
              <a:gd name="connsiteX3774" fmla="*/ 5982201 w 11737975"/>
              <a:gd name="connsiteY3774" fmla="*/ 1986025 h 7527097"/>
              <a:gd name="connsiteX3775" fmla="*/ 5980666 w 11737975"/>
              <a:gd name="connsiteY3775" fmla="*/ 1983122 h 7527097"/>
              <a:gd name="connsiteX3776" fmla="*/ 5977618 w 11737975"/>
              <a:gd name="connsiteY3776" fmla="*/ 1981017 h 7527097"/>
              <a:gd name="connsiteX3777" fmla="*/ 3370638 w 11737975"/>
              <a:gd name="connsiteY3777" fmla="*/ 1970258 h 7527097"/>
              <a:gd name="connsiteX3778" fmla="*/ 3350344 w 11737975"/>
              <a:gd name="connsiteY3778" fmla="*/ 1993439 h 7527097"/>
              <a:gd name="connsiteX3779" fmla="*/ 3367690 w 11737975"/>
              <a:gd name="connsiteY3779" fmla="*/ 2025404 h 7527097"/>
              <a:gd name="connsiteX3780" fmla="*/ 3322397 w 11737975"/>
              <a:gd name="connsiteY3780" fmla="*/ 2070664 h 7527097"/>
              <a:gd name="connsiteX3781" fmla="*/ 3294167 w 11737975"/>
              <a:gd name="connsiteY3781" fmla="*/ 2064075 h 7527097"/>
              <a:gd name="connsiteX3782" fmla="*/ 3317122 w 11737975"/>
              <a:gd name="connsiteY3782" fmla="*/ 2074668 h 7527097"/>
              <a:gd name="connsiteX3783" fmla="*/ 3345923 w 11737975"/>
              <a:gd name="connsiteY3783" fmla="*/ 2076155 h 7527097"/>
              <a:gd name="connsiteX3784" fmla="*/ 3344306 w 11737975"/>
              <a:gd name="connsiteY3784" fmla="*/ 2061822 h 7527097"/>
              <a:gd name="connsiteX3785" fmla="*/ 3352100 w 11737975"/>
              <a:gd name="connsiteY3785" fmla="*/ 2049683 h 7527097"/>
              <a:gd name="connsiteX3786" fmla="*/ 3385036 w 11737975"/>
              <a:gd name="connsiteY3786" fmla="*/ 2057368 h 7527097"/>
              <a:gd name="connsiteX3787" fmla="*/ 3399009 w 11737975"/>
              <a:gd name="connsiteY3787" fmla="*/ 2018756 h 7527097"/>
              <a:gd name="connsiteX3788" fmla="*/ 3375483 w 11737975"/>
              <a:gd name="connsiteY3788" fmla="*/ 2013267 h 7527097"/>
              <a:gd name="connsiteX3789" fmla="*/ 3386368 w 11737975"/>
              <a:gd name="connsiteY3789" fmla="*/ 1987888 h 7527097"/>
              <a:gd name="connsiteX3790" fmla="*/ 3370638 w 11737975"/>
              <a:gd name="connsiteY3790" fmla="*/ 1970258 h 7527097"/>
              <a:gd name="connsiteX3791" fmla="*/ 6043723 w 11737975"/>
              <a:gd name="connsiteY3791" fmla="*/ 1969713 h 7527097"/>
              <a:gd name="connsiteX3792" fmla="*/ 6034606 w 11737975"/>
              <a:gd name="connsiteY3792" fmla="*/ 1973945 h 7527097"/>
              <a:gd name="connsiteX3793" fmla="*/ 6043039 w 11737975"/>
              <a:gd name="connsiteY3793" fmla="*/ 1975914 h 7527097"/>
              <a:gd name="connsiteX3794" fmla="*/ 6043723 w 11737975"/>
              <a:gd name="connsiteY3794" fmla="*/ 1969713 h 7527097"/>
              <a:gd name="connsiteX3795" fmla="*/ 3433503 w 11737975"/>
              <a:gd name="connsiteY3795" fmla="*/ 1954782 h 7527097"/>
              <a:gd name="connsiteX3796" fmla="*/ 3425108 w 11737975"/>
              <a:gd name="connsiteY3796" fmla="*/ 1967898 h 7527097"/>
              <a:gd name="connsiteX3797" fmla="*/ 3430166 w 11737975"/>
              <a:gd name="connsiteY3797" fmla="*/ 1969079 h 7527097"/>
              <a:gd name="connsiteX3798" fmla="*/ 3435226 w 11737975"/>
              <a:gd name="connsiteY3798" fmla="*/ 1970259 h 7527097"/>
              <a:gd name="connsiteX3799" fmla="*/ 3433503 w 11737975"/>
              <a:gd name="connsiteY3799" fmla="*/ 1954782 h 7527097"/>
              <a:gd name="connsiteX3800" fmla="*/ 3678998 w 11737975"/>
              <a:gd name="connsiteY3800" fmla="*/ 1931678 h 7527097"/>
              <a:gd name="connsiteX3801" fmla="*/ 3683114 w 11737975"/>
              <a:gd name="connsiteY3801" fmla="*/ 1948343 h 7527097"/>
              <a:gd name="connsiteX3802" fmla="*/ 3687897 w 11737975"/>
              <a:gd name="connsiteY3802" fmla="*/ 1951424 h 7527097"/>
              <a:gd name="connsiteX3803" fmla="*/ 3691399 w 11737975"/>
              <a:gd name="connsiteY3803" fmla="*/ 1947137 h 7527097"/>
              <a:gd name="connsiteX3804" fmla="*/ 3678998 w 11737975"/>
              <a:gd name="connsiteY3804" fmla="*/ 1931678 h 7527097"/>
              <a:gd name="connsiteX3805" fmla="*/ 3657546 w 11737975"/>
              <a:gd name="connsiteY3805" fmla="*/ 1913481 h 7527097"/>
              <a:gd name="connsiteX3806" fmla="*/ 3646952 w 11737975"/>
              <a:gd name="connsiteY3806" fmla="*/ 1924201 h 7527097"/>
              <a:gd name="connsiteX3807" fmla="*/ 3661120 w 11737975"/>
              <a:gd name="connsiteY3807" fmla="*/ 1927508 h 7527097"/>
              <a:gd name="connsiteX3808" fmla="*/ 3667440 w 11737975"/>
              <a:gd name="connsiteY3808" fmla="*/ 1927098 h 7527097"/>
              <a:gd name="connsiteX3809" fmla="*/ 3669179 w 11737975"/>
              <a:gd name="connsiteY3809" fmla="*/ 1914312 h 7527097"/>
              <a:gd name="connsiteX3810" fmla="*/ 3657546 w 11737975"/>
              <a:gd name="connsiteY3810" fmla="*/ 1913481 h 7527097"/>
              <a:gd name="connsiteX3811" fmla="*/ 3294574 w 11737975"/>
              <a:gd name="connsiteY3811" fmla="*/ 1897230 h 7527097"/>
              <a:gd name="connsiteX3812" fmla="*/ 3286738 w 11737975"/>
              <a:gd name="connsiteY3812" fmla="*/ 1910479 h 7527097"/>
              <a:gd name="connsiteX3813" fmla="*/ 3295735 w 11737975"/>
              <a:gd name="connsiteY3813" fmla="*/ 1912578 h 7527097"/>
              <a:gd name="connsiteX3814" fmla="*/ 3294574 w 11737975"/>
              <a:gd name="connsiteY3814" fmla="*/ 1897230 h 7527097"/>
              <a:gd name="connsiteX3815" fmla="*/ 3462560 w 11737975"/>
              <a:gd name="connsiteY3815" fmla="*/ 1893485 h 7527097"/>
              <a:gd name="connsiteX3816" fmla="*/ 3462557 w 11737975"/>
              <a:gd name="connsiteY3816" fmla="*/ 1898753 h 7527097"/>
              <a:gd name="connsiteX3817" fmla="*/ 3471882 w 11737975"/>
              <a:gd name="connsiteY3817" fmla="*/ 1895660 h 7527097"/>
              <a:gd name="connsiteX3818" fmla="*/ 3462560 w 11737975"/>
              <a:gd name="connsiteY3818" fmla="*/ 1893485 h 7527097"/>
              <a:gd name="connsiteX3819" fmla="*/ 3880494 w 11737975"/>
              <a:gd name="connsiteY3819" fmla="*/ 1890780 h 7527097"/>
              <a:gd name="connsiteX3820" fmla="*/ 3880348 w 11737975"/>
              <a:gd name="connsiteY3820" fmla="*/ 1899192 h 7527097"/>
              <a:gd name="connsiteX3821" fmla="*/ 3874488 w 11737975"/>
              <a:gd name="connsiteY3821" fmla="*/ 1905273 h 7527097"/>
              <a:gd name="connsiteX3822" fmla="*/ 3873073 w 11737975"/>
              <a:gd name="connsiteY3822" fmla="*/ 1905245 h 7527097"/>
              <a:gd name="connsiteX3823" fmla="*/ 3720737 w 11737975"/>
              <a:gd name="connsiteY3823" fmla="*/ 1881123 h 7527097"/>
              <a:gd name="connsiteX3824" fmla="*/ 3714063 w 11737975"/>
              <a:gd name="connsiteY3824" fmla="*/ 1909714 h 7527097"/>
              <a:gd name="connsiteX3825" fmla="*/ 3733179 w 11737975"/>
              <a:gd name="connsiteY3825" fmla="*/ 1914176 h 7527097"/>
              <a:gd name="connsiteX3826" fmla="*/ 3735986 w 11737975"/>
              <a:gd name="connsiteY3826" fmla="*/ 1912947 h 7527097"/>
              <a:gd name="connsiteX3827" fmla="*/ 3741295 w 11737975"/>
              <a:gd name="connsiteY3827" fmla="*/ 1900997 h 7527097"/>
              <a:gd name="connsiteX3828" fmla="*/ 3720737 w 11737975"/>
              <a:gd name="connsiteY3828" fmla="*/ 1881123 h 7527097"/>
              <a:gd name="connsiteX3829" fmla="*/ 3319527 w 11737975"/>
              <a:gd name="connsiteY3829" fmla="*/ 1876673 h 7527097"/>
              <a:gd name="connsiteX3830" fmla="*/ 3307466 w 11737975"/>
              <a:gd name="connsiteY3830" fmla="*/ 1885167 h 7527097"/>
              <a:gd name="connsiteX3831" fmla="*/ 3304130 w 11737975"/>
              <a:gd name="connsiteY3831" fmla="*/ 1899464 h 7527097"/>
              <a:gd name="connsiteX3832" fmla="*/ 3322120 w 11737975"/>
              <a:gd name="connsiteY3832" fmla="*/ 1903664 h 7527097"/>
              <a:gd name="connsiteX3833" fmla="*/ 3329955 w 11737975"/>
              <a:gd name="connsiteY3833" fmla="*/ 1890415 h 7527097"/>
              <a:gd name="connsiteX3834" fmla="*/ 3319527 w 11737975"/>
              <a:gd name="connsiteY3834" fmla="*/ 1876673 h 7527097"/>
              <a:gd name="connsiteX3835" fmla="*/ 3458044 w 11737975"/>
              <a:gd name="connsiteY3835" fmla="*/ 1873751 h 7527097"/>
              <a:gd name="connsiteX3836" fmla="*/ 3451298 w 11737975"/>
              <a:gd name="connsiteY3836" fmla="*/ 1878537 h 7527097"/>
              <a:gd name="connsiteX3837" fmla="*/ 3459732 w 11737975"/>
              <a:gd name="connsiteY3837" fmla="*/ 1880504 h 7527097"/>
              <a:gd name="connsiteX3838" fmla="*/ 3458044 w 11737975"/>
              <a:gd name="connsiteY3838" fmla="*/ 1873751 h 7527097"/>
              <a:gd name="connsiteX3839" fmla="*/ 3345512 w 11737975"/>
              <a:gd name="connsiteY3839" fmla="*/ 1863896 h 7527097"/>
              <a:gd name="connsiteX3840" fmla="*/ 3334116 w 11737975"/>
              <a:gd name="connsiteY3840" fmla="*/ 1891390 h 7527097"/>
              <a:gd name="connsiteX3841" fmla="*/ 3344948 w 11737975"/>
              <a:gd name="connsiteY3841" fmla="*/ 1908990 h 7527097"/>
              <a:gd name="connsiteX3842" fmla="*/ 3403569 w 11737975"/>
              <a:gd name="connsiteY3842" fmla="*/ 1892523 h 7527097"/>
              <a:gd name="connsiteX3843" fmla="*/ 3364402 w 11737975"/>
              <a:gd name="connsiteY3843" fmla="*/ 1868306 h 7527097"/>
              <a:gd name="connsiteX3844" fmla="*/ 3345512 w 11737975"/>
              <a:gd name="connsiteY3844" fmla="*/ 1863896 h 7527097"/>
              <a:gd name="connsiteX3845" fmla="*/ 3258879 w 11737975"/>
              <a:gd name="connsiteY3845" fmla="*/ 1861267 h 7527097"/>
              <a:gd name="connsiteX3846" fmla="*/ 3266644 w 11737975"/>
              <a:gd name="connsiteY3846" fmla="*/ 1868261 h 7527097"/>
              <a:gd name="connsiteX3847" fmla="*/ 3273140 w 11737975"/>
              <a:gd name="connsiteY3847" fmla="*/ 1864595 h 7527097"/>
              <a:gd name="connsiteX3848" fmla="*/ 3258879 w 11737975"/>
              <a:gd name="connsiteY3848" fmla="*/ 1861267 h 7527097"/>
              <a:gd name="connsiteX3849" fmla="*/ 6179591 w 11737975"/>
              <a:gd name="connsiteY3849" fmla="*/ 1860773 h 7527097"/>
              <a:gd name="connsiteX3850" fmla="*/ 6180244 w 11737975"/>
              <a:gd name="connsiteY3850" fmla="*/ 1864206 h 7527097"/>
              <a:gd name="connsiteX3851" fmla="*/ 6172440 w 11737975"/>
              <a:gd name="connsiteY3851" fmla="*/ 1861522 h 7527097"/>
              <a:gd name="connsiteX3852" fmla="*/ 6179990 w 11737975"/>
              <a:gd name="connsiteY3852" fmla="*/ 1867747 h 7527097"/>
              <a:gd name="connsiteX3853" fmla="*/ 6180403 w 11737975"/>
              <a:gd name="connsiteY3853" fmla="*/ 1861993 h 7527097"/>
              <a:gd name="connsiteX3854" fmla="*/ 6179591 w 11737975"/>
              <a:gd name="connsiteY3854" fmla="*/ 1860773 h 7527097"/>
              <a:gd name="connsiteX3855" fmla="*/ 3634030 w 11737975"/>
              <a:gd name="connsiteY3855" fmla="*/ 1839828 h 7527097"/>
              <a:gd name="connsiteX3856" fmla="*/ 3625742 w 11737975"/>
              <a:gd name="connsiteY3856" fmla="*/ 1847259 h 7527097"/>
              <a:gd name="connsiteX3857" fmla="*/ 3619791 w 11737975"/>
              <a:gd name="connsiteY3857" fmla="*/ 1844075 h 7527097"/>
              <a:gd name="connsiteX3858" fmla="*/ 3598208 w 11737975"/>
              <a:gd name="connsiteY3858" fmla="*/ 1834904 h 7527097"/>
              <a:gd name="connsiteX3859" fmla="*/ 3608260 w 11737975"/>
              <a:gd name="connsiteY3859" fmla="*/ 1837909 h 7527097"/>
              <a:gd name="connsiteX3860" fmla="*/ 3619791 w 11737975"/>
              <a:gd name="connsiteY3860" fmla="*/ 1844075 h 7527097"/>
              <a:gd name="connsiteX3861" fmla="*/ 3616418 w 11737975"/>
              <a:gd name="connsiteY3861" fmla="*/ 1845083 h 7527097"/>
              <a:gd name="connsiteX3862" fmla="*/ 3624184 w 11737975"/>
              <a:gd name="connsiteY3862" fmla="*/ 1875000 h 7527097"/>
              <a:gd name="connsiteX3863" fmla="*/ 3588446 w 11737975"/>
              <a:gd name="connsiteY3863" fmla="*/ 1838554 h 7527097"/>
              <a:gd name="connsiteX3864" fmla="*/ 3598208 w 11737975"/>
              <a:gd name="connsiteY3864" fmla="*/ 1834904 h 7527097"/>
              <a:gd name="connsiteX3865" fmla="*/ 3329649 w 11737975"/>
              <a:gd name="connsiteY3865" fmla="*/ 1829419 h 7527097"/>
              <a:gd name="connsiteX3866" fmla="*/ 3319700 w 11737975"/>
              <a:gd name="connsiteY3866" fmla="*/ 1832748 h 7527097"/>
              <a:gd name="connsiteX3867" fmla="*/ 3333616 w 11737975"/>
              <a:gd name="connsiteY3867" fmla="*/ 1835997 h 7527097"/>
              <a:gd name="connsiteX3868" fmla="*/ 3329649 w 11737975"/>
              <a:gd name="connsiteY3868" fmla="*/ 1829419 h 7527097"/>
              <a:gd name="connsiteX3869" fmla="*/ 3432634 w 11737975"/>
              <a:gd name="connsiteY3869" fmla="*/ 1828956 h 7527097"/>
              <a:gd name="connsiteX3870" fmla="*/ 3429297 w 11737975"/>
              <a:gd name="connsiteY3870" fmla="*/ 1843253 h 7527097"/>
              <a:gd name="connsiteX3871" fmla="*/ 3420901 w 11737975"/>
              <a:gd name="connsiteY3871" fmla="*/ 1856368 h 7527097"/>
              <a:gd name="connsiteX3872" fmla="*/ 3435866 w 11737975"/>
              <a:gd name="connsiteY3872" fmla="*/ 1857977 h 7527097"/>
              <a:gd name="connsiteX3873" fmla="*/ 3434359 w 11737975"/>
              <a:gd name="connsiteY3873" fmla="*/ 1844435 h 7527097"/>
              <a:gd name="connsiteX3874" fmla="*/ 3437694 w 11737975"/>
              <a:gd name="connsiteY3874" fmla="*/ 1830136 h 7527097"/>
              <a:gd name="connsiteX3875" fmla="*/ 3432634 w 11737975"/>
              <a:gd name="connsiteY3875" fmla="*/ 1828956 h 7527097"/>
              <a:gd name="connsiteX3876" fmla="*/ 3231722 w 11737975"/>
              <a:gd name="connsiteY3876" fmla="*/ 1827289 h 7527097"/>
              <a:gd name="connsiteX3877" fmla="*/ 3220852 w 11737975"/>
              <a:gd name="connsiteY3877" fmla="*/ 1852392 h 7527097"/>
              <a:gd name="connsiteX3878" fmla="*/ 3231119 w 11737975"/>
              <a:gd name="connsiteY3878" fmla="*/ 1875514 h 7527097"/>
              <a:gd name="connsiteX3879" fmla="*/ 3254126 w 11737975"/>
              <a:gd name="connsiteY3879" fmla="*/ 1860157 h 7527097"/>
              <a:gd name="connsiteX3880" fmla="*/ 3233417 w 11737975"/>
              <a:gd name="connsiteY3880" fmla="*/ 1841505 h 7527097"/>
              <a:gd name="connsiteX3881" fmla="*/ 3231722 w 11737975"/>
              <a:gd name="connsiteY3881" fmla="*/ 1827289 h 7527097"/>
              <a:gd name="connsiteX3882" fmla="*/ 3926925 w 11737975"/>
              <a:gd name="connsiteY3882" fmla="*/ 1818697 h 7527097"/>
              <a:gd name="connsiteX3883" fmla="*/ 3908871 w 11737975"/>
              <a:gd name="connsiteY3883" fmla="*/ 1854683 h 7527097"/>
              <a:gd name="connsiteX3884" fmla="*/ 3930149 w 11737975"/>
              <a:gd name="connsiteY3884" fmla="*/ 1846251 h 7527097"/>
              <a:gd name="connsiteX3885" fmla="*/ 3926925 w 11737975"/>
              <a:gd name="connsiteY3885" fmla="*/ 1818697 h 7527097"/>
              <a:gd name="connsiteX3886" fmla="*/ 3686363 w 11737975"/>
              <a:gd name="connsiteY3886" fmla="*/ 1817826 h 7527097"/>
              <a:gd name="connsiteX3887" fmla="*/ 3681076 w 11737975"/>
              <a:gd name="connsiteY3887" fmla="*/ 1861817 h 7527097"/>
              <a:gd name="connsiteX3888" fmla="*/ 3708025 w 11737975"/>
              <a:gd name="connsiteY3888" fmla="*/ 1853033 h 7527097"/>
              <a:gd name="connsiteX3889" fmla="*/ 3687749 w 11737975"/>
              <a:gd name="connsiteY3889" fmla="*/ 1833224 h 7527097"/>
              <a:gd name="connsiteX3890" fmla="*/ 3686363 w 11737975"/>
              <a:gd name="connsiteY3890" fmla="*/ 1817826 h 7527097"/>
              <a:gd name="connsiteX3891" fmla="*/ 3371877 w 11737975"/>
              <a:gd name="connsiteY3891" fmla="*/ 1799702 h 7527097"/>
              <a:gd name="connsiteX3892" fmla="*/ 3365202 w 11737975"/>
              <a:gd name="connsiteY3892" fmla="*/ 1828293 h 7527097"/>
              <a:gd name="connsiteX3893" fmla="*/ 3390467 w 11737975"/>
              <a:gd name="connsiteY3893" fmla="*/ 1819117 h 7527097"/>
              <a:gd name="connsiteX3894" fmla="*/ 3371877 w 11737975"/>
              <a:gd name="connsiteY3894" fmla="*/ 1799702 h 7527097"/>
              <a:gd name="connsiteX3895" fmla="*/ 3298037 w 11737975"/>
              <a:gd name="connsiteY3895" fmla="*/ 1797544 h 7527097"/>
              <a:gd name="connsiteX3896" fmla="*/ 3295905 w 11737975"/>
              <a:gd name="connsiteY3896" fmla="*/ 1821543 h 7527097"/>
              <a:gd name="connsiteX3897" fmla="*/ 3302743 w 11737975"/>
              <a:gd name="connsiteY3897" fmla="*/ 1821963 h 7527097"/>
              <a:gd name="connsiteX3898" fmla="*/ 3307857 w 11737975"/>
              <a:gd name="connsiteY3898" fmla="*/ 1814912 h 7527097"/>
              <a:gd name="connsiteX3899" fmla="*/ 3298037 w 11737975"/>
              <a:gd name="connsiteY3899" fmla="*/ 1797544 h 7527097"/>
              <a:gd name="connsiteX3900" fmla="*/ 3274087 w 11737975"/>
              <a:gd name="connsiteY3900" fmla="*/ 1791954 h 7527097"/>
              <a:gd name="connsiteX3901" fmla="*/ 3261472 w 11737975"/>
              <a:gd name="connsiteY3901" fmla="*/ 1804087 h 7527097"/>
              <a:gd name="connsiteX3902" fmla="*/ 3248859 w 11737975"/>
              <a:gd name="connsiteY3902" fmla="*/ 1816217 h 7527097"/>
              <a:gd name="connsiteX3903" fmla="*/ 3253499 w 11737975"/>
              <a:gd name="connsiteY3903" fmla="*/ 1817298 h 7527097"/>
              <a:gd name="connsiteX3904" fmla="*/ 3261472 w 11737975"/>
              <a:gd name="connsiteY3904" fmla="*/ 1804087 h 7527097"/>
              <a:gd name="connsiteX3905" fmla="*/ 3268268 w 11737975"/>
              <a:gd name="connsiteY3905" fmla="*/ 1803788 h 7527097"/>
              <a:gd name="connsiteX3906" fmla="*/ 3274087 w 11737975"/>
              <a:gd name="connsiteY3906" fmla="*/ 1791954 h 7527097"/>
              <a:gd name="connsiteX3907" fmla="*/ 3764040 w 11737975"/>
              <a:gd name="connsiteY3907" fmla="*/ 1780681 h 7527097"/>
              <a:gd name="connsiteX3908" fmla="*/ 3771222 w 11737975"/>
              <a:gd name="connsiteY3908" fmla="*/ 1788011 h 7527097"/>
              <a:gd name="connsiteX3909" fmla="*/ 3774649 w 11737975"/>
              <a:gd name="connsiteY3909" fmla="*/ 1789519 h 7527097"/>
              <a:gd name="connsiteX3910" fmla="*/ 3777535 w 11737975"/>
              <a:gd name="connsiteY3910" fmla="*/ 1783832 h 7527097"/>
              <a:gd name="connsiteX3911" fmla="*/ 3764040 w 11737975"/>
              <a:gd name="connsiteY3911" fmla="*/ 1780681 h 7527097"/>
              <a:gd name="connsiteX3912" fmla="*/ 3487916 w 11737975"/>
              <a:gd name="connsiteY3912" fmla="*/ 1780463 h 7527097"/>
              <a:gd name="connsiteX3913" fmla="*/ 3474590 w 11737975"/>
              <a:gd name="connsiteY3913" fmla="*/ 1798551 h 7527097"/>
              <a:gd name="connsiteX3914" fmla="*/ 3486624 w 11737975"/>
              <a:gd name="connsiteY3914" fmla="*/ 1795000 h 7527097"/>
              <a:gd name="connsiteX3915" fmla="*/ 3492095 w 11737975"/>
              <a:gd name="connsiteY3915" fmla="*/ 1787563 h 7527097"/>
              <a:gd name="connsiteX3916" fmla="*/ 3487916 w 11737975"/>
              <a:gd name="connsiteY3916" fmla="*/ 1780463 h 7527097"/>
              <a:gd name="connsiteX3917" fmla="*/ 3721872 w 11737975"/>
              <a:gd name="connsiteY3917" fmla="*/ 1770841 h 7527097"/>
              <a:gd name="connsiteX3918" fmla="*/ 3723033 w 11737975"/>
              <a:gd name="connsiteY3918" fmla="*/ 1786187 h 7527097"/>
              <a:gd name="connsiteX3919" fmla="*/ 3727533 w 11737975"/>
              <a:gd name="connsiteY3919" fmla="*/ 1787237 h 7527097"/>
              <a:gd name="connsiteX3920" fmla="*/ 3735366 w 11737975"/>
              <a:gd name="connsiteY3920" fmla="*/ 1773989 h 7527097"/>
              <a:gd name="connsiteX3921" fmla="*/ 3730868 w 11737975"/>
              <a:gd name="connsiteY3921" fmla="*/ 1772940 h 7527097"/>
              <a:gd name="connsiteX3922" fmla="*/ 3721872 w 11737975"/>
              <a:gd name="connsiteY3922" fmla="*/ 1770841 h 7527097"/>
              <a:gd name="connsiteX3923" fmla="*/ 3353544 w 11737975"/>
              <a:gd name="connsiteY3923" fmla="*/ 1770298 h 7527097"/>
              <a:gd name="connsiteX3924" fmla="*/ 3359527 w 11737975"/>
              <a:gd name="connsiteY3924" fmla="*/ 1790539 h 7527097"/>
              <a:gd name="connsiteX3925" fmla="*/ 3369905 w 11737975"/>
              <a:gd name="connsiteY3925" fmla="*/ 1788249 h 7527097"/>
              <a:gd name="connsiteX3926" fmla="*/ 3377439 w 11737975"/>
              <a:gd name="connsiteY3926" fmla="*/ 1775873 h 7527097"/>
              <a:gd name="connsiteX3927" fmla="*/ 3353544 w 11737975"/>
              <a:gd name="connsiteY3927" fmla="*/ 1770298 h 7527097"/>
              <a:gd name="connsiteX3928" fmla="*/ 3679706 w 11737975"/>
              <a:gd name="connsiteY3928" fmla="*/ 1760998 h 7527097"/>
              <a:gd name="connsiteX3929" fmla="*/ 3657816 w 11737975"/>
              <a:gd name="connsiteY3929" fmla="*/ 1770965 h 7527097"/>
              <a:gd name="connsiteX3930" fmla="*/ 3670941 w 11737975"/>
              <a:gd name="connsiteY3930" fmla="*/ 1782507 h 7527097"/>
              <a:gd name="connsiteX3931" fmla="*/ 3676370 w 11737975"/>
              <a:gd name="connsiteY3931" fmla="*/ 1775296 h 7527097"/>
              <a:gd name="connsiteX3932" fmla="*/ 3679706 w 11737975"/>
              <a:gd name="connsiteY3932" fmla="*/ 1760998 h 7527097"/>
              <a:gd name="connsiteX3933" fmla="*/ 3808381 w 11737975"/>
              <a:gd name="connsiteY3933" fmla="*/ 1760881 h 7527097"/>
              <a:gd name="connsiteX3934" fmla="*/ 3796050 w 11737975"/>
              <a:gd name="connsiteY3934" fmla="*/ 1773080 h 7527097"/>
              <a:gd name="connsiteX3935" fmla="*/ 3806208 w 11737975"/>
              <a:gd name="connsiteY3935" fmla="*/ 1790524 h 7527097"/>
              <a:gd name="connsiteX3936" fmla="*/ 3823037 w 11737975"/>
              <a:gd name="connsiteY3936" fmla="*/ 1779378 h 7527097"/>
              <a:gd name="connsiteX3937" fmla="*/ 3808381 w 11737975"/>
              <a:gd name="connsiteY3937" fmla="*/ 1760881 h 7527097"/>
              <a:gd name="connsiteX3938" fmla="*/ 3273988 w 11737975"/>
              <a:gd name="connsiteY3938" fmla="*/ 1751731 h 7527097"/>
              <a:gd name="connsiteX3939" fmla="*/ 3257715 w 11737975"/>
              <a:gd name="connsiteY3939" fmla="*/ 1760497 h 7527097"/>
              <a:gd name="connsiteX3940" fmla="*/ 3253216 w 11737975"/>
              <a:gd name="connsiteY3940" fmla="*/ 1759447 h 7527097"/>
              <a:gd name="connsiteX3941" fmla="*/ 3250437 w 11737975"/>
              <a:gd name="connsiteY3941" fmla="*/ 1771362 h 7527097"/>
              <a:gd name="connsiteX3942" fmla="*/ 3254933 w 11737975"/>
              <a:gd name="connsiteY3942" fmla="*/ 1772412 h 7527097"/>
              <a:gd name="connsiteX3943" fmla="*/ 3280203 w 11737975"/>
              <a:gd name="connsiteY3943" fmla="*/ 1765745 h 7527097"/>
              <a:gd name="connsiteX3944" fmla="*/ 3273988 w 11737975"/>
              <a:gd name="connsiteY3944" fmla="*/ 1751731 h 7527097"/>
              <a:gd name="connsiteX3945" fmla="*/ 3189563 w 11737975"/>
              <a:gd name="connsiteY3945" fmla="*/ 1744419 h 7527097"/>
              <a:gd name="connsiteX3946" fmla="*/ 3165073 w 11737975"/>
              <a:gd name="connsiteY3946" fmla="*/ 1754637 h 7527097"/>
              <a:gd name="connsiteX3947" fmla="*/ 3151098 w 11737975"/>
              <a:gd name="connsiteY3947" fmla="*/ 1751374 h 7527097"/>
              <a:gd name="connsiteX3948" fmla="*/ 3138647 w 11737975"/>
              <a:gd name="connsiteY3948" fmla="*/ 1762629 h 7527097"/>
              <a:gd name="connsiteX3949" fmla="*/ 3154147 w 11737975"/>
              <a:gd name="connsiteY3949" fmla="*/ 1780408 h 7527097"/>
              <a:gd name="connsiteX3950" fmla="*/ 3141695 w 11737975"/>
              <a:gd name="connsiteY3950" fmla="*/ 1791664 h 7527097"/>
              <a:gd name="connsiteX3951" fmla="*/ 3141609 w 11737975"/>
              <a:gd name="connsiteY3951" fmla="*/ 1834129 h 7527097"/>
              <a:gd name="connsiteX3952" fmla="*/ 3161767 w 11737975"/>
              <a:gd name="connsiteY3952" fmla="*/ 1852991 h 7527097"/>
              <a:gd name="connsiteX3953" fmla="*/ 3172155 w 11737975"/>
              <a:gd name="connsiteY3953" fmla="*/ 1868989 h 7527097"/>
              <a:gd name="connsiteX3954" fmla="*/ 3128221 w 11737975"/>
              <a:gd name="connsiteY3954" fmla="*/ 1872453 h 7527097"/>
              <a:gd name="connsiteX3955" fmla="*/ 3142177 w 11737975"/>
              <a:gd name="connsiteY3955" fmla="*/ 1875709 h 7527097"/>
              <a:gd name="connsiteX3956" fmla="*/ 3173174 w 11737975"/>
              <a:gd name="connsiteY3956" fmla="*/ 1911033 h 7527097"/>
              <a:gd name="connsiteX3957" fmla="*/ 3201086 w 11737975"/>
              <a:gd name="connsiteY3957" fmla="*/ 1917548 h 7527097"/>
              <a:gd name="connsiteX3958" fmla="*/ 3170065 w 11737975"/>
              <a:gd name="connsiteY3958" fmla="*/ 1924351 h 7527097"/>
              <a:gd name="connsiteX3959" fmla="*/ 3145241 w 11737975"/>
              <a:gd name="connsiteY3959" fmla="*/ 1946644 h 7527097"/>
              <a:gd name="connsiteX3960" fmla="*/ 3140589 w 11737975"/>
              <a:gd name="connsiteY3960" fmla="*/ 1945558 h 7527097"/>
              <a:gd name="connsiteX3961" fmla="*/ 3143677 w 11737975"/>
              <a:gd name="connsiteY3961" fmla="*/ 1974367 h 7527097"/>
              <a:gd name="connsiteX3962" fmla="*/ 3126612 w 11737975"/>
              <a:gd name="connsiteY3962" fmla="*/ 1984428 h 7527097"/>
              <a:gd name="connsiteX3963" fmla="*/ 3137460 w 11737975"/>
              <a:gd name="connsiteY3963" fmla="*/ 2001004 h 7527097"/>
              <a:gd name="connsiteX3964" fmla="*/ 3129700 w 11737975"/>
              <a:gd name="connsiteY3964" fmla="*/ 2013239 h 7527097"/>
              <a:gd name="connsiteX3965" fmla="*/ 3121960 w 11737975"/>
              <a:gd name="connsiteY3965" fmla="*/ 1983343 h 7527097"/>
              <a:gd name="connsiteX3966" fmla="*/ 3108005 w 11737975"/>
              <a:gd name="connsiteY3966" fmla="*/ 1980086 h 7527097"/>
              <a:gd name="connsiteX3967" fmla="*/ 3109546 w 11737975"/>
              <a:gd name="connsiteY3967" fmla="*/ 1994491 h 7527097"/>
              <a:gd name="connsiteX3968" fmla="*/ 3101786 w 11737975"/>
              <a:gd name="connsiteY3968" fmla="*/ 2006723 h 7527097"/>
              <a:gd name="connsiteX3969" fmla="*/ 3107982 w 11737975"/>
              <a:gd name="connsiteY3969" fmla="*/ 2022214 h 7527097"/>
              <a:gd name="connsiteX3970" fmla="*/ 3090918 w 11737975"/>
              <a:gd name="connsiteY3970" fmla="*/ 2032275 h 7527097"/>
              <a:gd name="connsiteX3971" fmla="*/ 3098658 w 11737975"/>
              <a:gd name="connsiteY3971" fmla="*/ 2062168 h 7527097"/>
              <a:gd name="connsiteX3972" fmla="*/ 3106395 w 11737975"/>
              <a:gd name="connsiteY3972" fmla="*/ 2092062 h 7527097"/>
              <a:gd name="connsiteX3973" fmla="*/ 3092440 w 11737975"/>
              <a:gd name="connsiteY3973" fmla="*/ 2088805 h 7527097"/>
              <a:gd name="connsiteX3974" fmla="*/ 3089333 w 11737975"/>
              <a:gd name="connsiteY3974" fmla="*/ 2102124 h 7527097"/>
              <a:gd name="connsiteX3975" fmla="*/ 3104832 w 11737975"/>
              <a:gd name="connsiteY3975" fmla="*/ 2119787 h 7527097"/>
              <a:gd name="connsiteX3976" fmla="*/ 3092419 w 11737975"/>
              <a:gd name="connsiteY3976" fmla="*/ 2130933 h 7527097"/>
              <a:gd name="connsiteX3977" fmla="*/ 3098615 w 11737975"/>
              <a:gd name="connsiteY3977" fmla="*/ 2146424 h 7527097"/>
              <a:gd name="connsiteX3978" fmla="*/ 3086203 w 11737975"/>
              <a:gd name="connsiteY3978" fmla="*/ 2157567 h 7527097"/>
              <a:gd name="connsiteX3979" fmla="*/ 3072246 w 11737975"/>
              <a:gd name="connsiteY3979" fmla="*/ 2154311 h 7527097"/>
              <a:gd name="connsiteX3980" fmla="*/ 3064487 w 11737975"/>
              <a:gd name="connsiteY3980" fmla="*/ 2166544 h 7527097"/>
              <a:gd name="connsiteX3981" fmla="*/ 3066028 w 11737975"/>
              <a:gd name="connsiteY3981" fmla="*/ 2180949 h 7527097"/>
              <a:gd name="connsiteX3982" fmla="*/ 3044313 w 11737975"/>
              <a:gd name="connsiteY3982" fmla="*/ 2189925 h 7527097"/>
              <a:gd name="connsiteX3983" fmla="*/ 3041226 w 11737975"/>
              <a:gd name="connsiteY3983" fmla="*/ 2161115 h 7527097"/>
              <a:gd name="connsiteX3984" fmla="*/ 3036575 w 11737975"/>
              <a:gd name="connsiteY3984" fmla="*/ 2160029 h 7527097"/>
              <a:gd name="connsiteX3985" fmla="*/ 3033466 w 11737975"/>
              <a:gd name="connsiteY3985" fmla="*/ 2173350 h 7527097"/>
              <a:gd name="connsiteX3986" fmla="*/ 3039661 w 11737975"/>
              <a:gd name="connsiteY3986" fmla="*/ 2188838 h 7527097"/>
              <a:gd name="connsiteX3987" fmla="*/ 3034988 w 11737975"/>
              <a:gd name="connsiteY3987" fmla="*/ 2229882 h 7527097"/>
              <a:gd name="connsiteX3988" fmla="*/ 3090811 w 11737975"/>
              <a:gd name="connsiteY3988" fmla="*/ 2242911 h 7527097"/>
              <a:gd name="connsiteX3989" fmla="*/ 3103224 w 11737975"/>
              <a:gd name="connsiteY3989" fmla="*/ 2231763 h 7527097"/>
              <a:gd name="connsiteX3990" fmla="*/ 3101658 w 11737975"/>
              <a:gd name="connsiteY3990" fmla="*/ 2259485 h 7527097"/>
              <a:gd name="connsiteX3991" fmla="*/ 3041184 w 11737975"/>
              <a:gd name="connsiteY3991" fmla="*/ 2245372 h 7527097"/>
              <a:gd name="connsiteX3992" fmla="*/ 3036532 w 11737975"/>
              <a:gd name="connsiteY3992" fmla="*/ 2244286 h 7527097"/>
              <a:gd name="connsiteX3993" fmla="*/ 3022556 w 11737975"/>
              <a:gd name="connsiteY3993" fmla="*/ 2283153 h 7527097"/>
              <a:gd name="connsiteX3994" fmla="*/ 3002380 w 11737975"/>
              <a:gd name="connsiteY3994" fmla="*/ 2306534 h 7527097"/>
              <a:gd name="connsiteX3995" fmla="*/ 2999272 w 11737975"/>
              <a:gd name="connsiteY3995" fmla="*/ 2319853 h 7527097"/>
              <a:gd name="connsiteX3996" fmla="*/ 2985297 w 11737975"/>
              <a:gd name="connsiteY3996" fmla="*/ 2358722 h 7527097"/>
              <a:gd name="connsiteX3997" fmla="*/ 3008556 w 11737975"/>
              <a:gd name="connsiteY3997" fmla="*/ 2364150 h 7527097"/>
              <a:gd name="connsiteX3998" fmla="*/ 3020765 w 11737975"/>
              <a:gd name="connsiteY3998" fmla="*/ 2372267 h 7527097"/>
              <a:gd name="connsiteX3999" fmla="*/ 3031815 w 11737975"/>
              <a:gd name="connsiteY3999" fmla="*/ 2369579 h 7527097"/>
              <a:gd name="connsiteX4000" fmla="*/ 3030272 w 11737975"/>
              <a:gd name="connsiteY4000" fmla="*/ 2355177 h 7527097"/>
              <a:gd name="connsiteX4001" fmla="*/ 3062835 w 11737975"/>
              <a:gd name="connsiteY4001" fmla="*/ 2362777 h 7527097"/>
              <a:gd name="connsiteX4002" fmla="*/ 3073703 w 11737975"/>
              <a:gd name="connsiteY4002" fmla="*/ 2337225 h 7527097"/>
              <a:gd name="connsiteX4003" fmla="*/ 3079899 w 11737975"/>
              <a:gd name="connsiteY4003" fmla="*/ 2352716 h 7527097"/>
              <a:gd name="connsiteX4004" fmla="*/ 3140374 w 11737975"/>
              <a:gd name="connsiteY4004" fmla="*/ 2366829 h 7527097"/>
              <a:gd name="connsiteX4005" fmla="*/ 3106268 w 11737975"/>
              <a:gd name="connsiteY4005" fmla="*/ 2344825 h 7527097"/>
              <a:gd name="connsiteX4006" fmla="*/ 3149700 w 11737975"/>
              <a:gd name="connsiteY4006" fmla="*/ 2326873 h 7527097"/>
              <a:gd name="connsiteX4007" fmla="*/ 3089225 w 11737975"/>
              <a:gd name="connsiteY4007" fmla="*/ 2312758 h 7527097"/>
              <a:gd name="connsiteX4008" fmla="*/ 3064422 w 11737975"/>
              <a:gd name="connsiteY4008" fmla="*/ 2292926 h 7527097"/>
              <a:gd name="connsiteX4009" fmla="*/ 3090791 w 11737975"/>
              <a:gd name="connsiteY4009" fmla="*/ 2285034 h 7527097"/>
              <a:gd name="connsiteX4010" fmla="*/ 3118701 w 11737975"/>
              <a:gd name="connsiteY4010" fmla="*/ 2291549 h 7527097"/>
              <a:gd name="connsiteX4011" fmla="*/ 3146614 w 11737975"/>
              <a:gd name="connsiteY4011" fmla="*/ 2298064 h 7527097"/>
              <a:gd name="connsiteX4012" fmla="*/ 3165222 w 11737975"/>
              <a:gd name="connsiteY4012" fmla="*/ 2302406 h 7527097"/>
              <a:gd name="connsiteX4013" fmla="*/ 3168331 w 11737975"/>
              <a:gd name="connsiteY4013" fmla="*/ 2289089 h 7527097"/>
              <a:gd name="connsiteX4014" fmla="*/ 3177635 w 11737975"/>
              <a:gd name="connsiteY4014" fmla="*/ 2291260 h 7527097"/>
              <a:gd name="connsiteX4015" fmla="*/ 3155938 w 11737975"/>
              <a:gd name="connsiteY4015" fmla="*/ 2258110 h 7527097"/>
              <a:gd name="connsiteX4016" fmla="*/ 3140418 w 11737975"/>
              <a:gd name="connsiteY4016" fmla="*/ 2282573 h 7527097"/>
              <a:gd name="connsiteX4017" fmla="*/ 3115615 w 11737975"/>
              <a:gd name="connsiteY4017" fmla="*/ 2262744 h 7527097"/>
              <a:gd name="connsiteX4018" fmla="*/ 3124918 w 11737975"/>
              <a:gd name="connsiteY4018" fmla="*/ 2264915 h 7527097"/>
              <a:gd name="connsiteX4019" fmla="*/ 3132679 w 11737975"/>
              <a:gd name="connsiteY4019" fmla="*/ 2252681 h 7527097"/>
              <a:gd name="connsiteX4020" fmla="*/ 3121832 w 11737975"/>
              <a:gd name="connsiteY4020" fmla="*/ 2236106 h 7527097"/>
              <a:gd name="connsiteX4021" fmla="*/ 3160592 w 11737975"/>
              <a:gd name="connsiteY4021" fmla="*/ 2259197 h 7527097"/>
              <a:gd name="connsiteX4022" fmla="*/ 3168351 w 11737975"/>
              <a:gd name="connsiteY4022" fmla="*/ 2246963 h 7527097"/>
              <a:gd name="connsiteX4023" fmla="*/ 3193157 w 11737975"/>
              <a:gd name="connsiteY4023" fmla="*/ 2266796 h 7527097"/>
              <a:gd name="connsiteX4024" fmla="*/ 3190047 w 11737975"/>
              <a:gd name="connsiteY4024" fmla="*/ 2280116 h 7527097"/>
              <a:gd name="connsiteX4025" fmla="*/ 3196241 w 11737975"/>
              <a:gd name="connsiteY4025" fmla="*/ 2295602 h 7527097"/>
              <a:gd name="connsiteX4026" fmla="*/ 3225697 w 11737975"/>
              <a:gd name="connsiteY4026" fmla="*/ 2316520 h 7527097"/>
              <a:gd name="connsiteX4027" fmla="*/ 3267564 w 11737975"/>
              <a:gd name="connsiteY4027" fmla="*/ 2326292 h 7527097"/>
              <a:gd name="connsiteX4028" fmla="*/ 3279008 w 11737975"/>
              <a:gd name="connsiteY4028" fmla="*/ 2314699 h 7527097"/>
              <a:gd name="connsiteX4029" fmla="*/ 3259826 w 11737975"/>
              <a:gd name="connsiteY4029" fmla="*/ 2296402 h 7527097"/>
              <a:gd name="connsiteX4030" fmla="*/ 3252066 w 11737975"/>
              <a:gd name="connsiteY4030" fmla="*/ 2308632 h 7527097"/>
              <a:gd name="connsiteX4031" fmla="*/ 3227262 w 11737975"/>
              <a:gd name="connsiteY4031" fmla="*/ 2288802 h 7527097"/>
              <a:gd name="connsiteX4032" fmla="*/ 3205546 w 11737975"/>
              <a:gd name="connsiteY4032" fmla="*/ 2297773 h 7527097"/>
              <a:gd name="connsiteX4033" fmla="*/ 3233479 w 11737975"/>
              <a:gd name="connsiteY4033" fmla="*/ 2262162 h 7527097"/>
              <a:gd name="connsiteX4034" fmla="*/ 3245891 w 11737975"/>
              <a:gd name="connsiteY4034" fmla="*/ 2251017 h 7527097"/>
              <a:gd name="connsiteX4035" fmla="*/ 3235044 w 11737975"/>
              <a:gd name="connsiteY4035" fmla="*/ 2234440 h 7527097"/>
              <a:gd name="connsiteX4036" fmla="*/ 3242805 w 11737975"/>
              <a:gd name="connsiteY4036" fmla="*/ 2222207 h 7527097"/>
              <a:gd name="connsiteX4037" fmla="*/ 3284672 w 11737975"/>
              <a:gd name="connsiteY4037" fmla="*/ 2231979 h 7527097"/>
              <a:gd name="connsiteX4038" fmla="*/ 3293975 w 11737975"/>
              <a:gd name="connsiteY4038" fmla="*/ 2234149 h 7527097"/>
              <a:gd name="connsiteX4039" fmla="*/ 3297085 w 11737975"/>
              <a:gd name="connsiteY4039" fmla="*/ 2220831 h 7527097"/>
              <a:gd name="connsiteX4040" fmla="*/ 3287781 w 11737975"/>
              <a:gd name="connsiteY4040" fmla="*/ 2218659 h 7527097"/>
              <a:gd name="connsiteX4041" fmla="*/ 3269171 w 11737975"/>
              <a:gd name="connsiteY4041" fmla="*/ 2214316 h 7527097"/>
              <a:gd name="connsiteX4042" fmla="*/ 3245912 w 11737975"/>
              <a:gd name="connsiteY4042" fmla="*/ 2208888 h 7527097"/>
              <a:gd name="connsiteX4043" fmla="*/ 3216459 w 11737975"/>
              <a:gd name="connsiteY4043" fmla="*/ 2187969 h 7527097"/>
              <a:gd name="connsiteX4044" fmla="*/ 3194761 w 11737975"/>
              <a:gd name="connsiteY4044" fmla="*/ 2154820 h 7527097"/>
              <a:gd name="connsiteX4045" fmla="*/ 3199415 w 11737975"/>
              <a:gd name="connsiteY4045" fmla="*/ 2155904 h 7527097"/>
              <a:gd name="connsiteX4046" fmla="*/ 3204066 w 11737975"/>
              <a:gd name="connsiteY4046" fmla="*/ 2156990 h 7527097"/>
              <a:gd name="connsiteX4047" fmla="*/ 3202522 w 11737975"/>
              <a:gd name="connsiteY4047" fmla="*/ 2142586 h 7527097"/>
              <a:gd name="connsiteX4048" fmla="*/ 3197870 w 11737975"/>
              <a:gd name="connsiteY4048" fmla="*/ 2141500 h 7527097"/>
              <a:gd name="connsiteX4049" fmla="*/ 3182371 w 11737975"/>
              <a:gd name="connsiteY4049" fmla="*/ 2123840 h 7527097"/>
              <a:gd name="connsiteX4050" fmla="*/ 3225782 w 11737975"/>
              <a:gd name="connsiteY4050" fmla="*/ 2148014 h 7527097"/>
              <a:gd name="connsiteX4051" fmla="*/ 3245933 w 11737975"/>
              <a:gd name="connsiteY4051" fmla="*/ 2166762 h 7527097"/>
              <a:gd name="connsiteX4052" fmla="*/ 3242826 w 11737975"/>
              <a:gd name="connsiteY4052" fmla="*/ 2180081 h 7527097"/>
              <a:gd name="connsiteX4053" fmla="*/ 3247478 w 11737975"/>
              <a:gd name="connsiteY4053" fmla="*/ 2181167 h 7527097"/>
              <a:gd name="connsiteX4054" fmla="*/ 3245933 w 11737975"/>
              <a:gd name="connsiteY4054" fmla="*/ 2166762 h 7527097"/>
              <a:gd name="connsiteX4055" fmla="*/ 3250587 w 11737975"/>
              <a:gd name="connsiteY4055" fmla="*/ 2167848 h 7527097"/>
              <a:gd name="connsiteX4056" fmla="*/ 3269194 w 11737975"/>
              <a:gd name="connsiteY4056" fmla="*/ 2172191 h 7527097"/>
              <a:gd name="connsiteX4057" fmla="*/ 3286259 w 11737975"/>
              <a:gd name="connsiteY4057" fmla="*/ 2162130 h 7527097"/>
              <a:gd name="connsiteX4058" fmla="*/ 3309517 w 11737975"/>
              <a:gd name="connsiteY4058" fmla="*/ 2167559 h 7527097"/>
              <a:gd name="connsiteX4059" fmla="*/ 3315713 w 11737975"/>
              <a:gd name="connsiteY4059" fmla="*/ 2183049 h 7527097"/>
              <a:gd name="connsiteX4060" fmla="*/ 3326582 w 11737975"/>
              <a:gd name="connsiteY4060" fmla="*/ 2157495 h 7527097"/>
              <a:gd name="connsiteX4061" fmla="*/ 3338995 w 11737975"/>
              <a:gd name="connsiteY4061" fmla="*/ 2146349 h 7527097"/>
              <a:gd name="connsiteX4062" fmla="*/ 3318843 w 11737975"/>
              <a:gd name="connsiteY4062" fmla="*/ 2127601 h 7527097"/>
              <a:gd name="connsiteX4063" fmla="*/ 3267671 w 11737975"/>
              <a:gd name="connsiteY4063" fmla="*/ 2115658 h 7527097"/>
              <a:gd name="connsiteX4064" fmla="*/ 3270780 w 11737975"/>
              <a:gd name="connsiteY4064" fmla="*/ 2102340 h 7527097"/>
              <a:gd name="connsiteX4065" fmla="*/ 3283193 w 11737975"/>
              <a:gd name="connsiteY4065" fmla="*/ 2091192 h 7527097"/>
              <a:gd name="connsiteX4066" fmla="*/ 3259934 w 11737975"/>
              <a:gd name="connsiteY4066" fmla="*/ 2085765 h 7527097"/>
              <a:gd name="connsiteX4067" fmla="*/ 3266129 w 11737975"/>
              <a:gd name="connsiteY4067" fmla="*/ 2101254 h 7527097"/>
              <a:gd name="connsiteX4068" fmla="*/ 3250607 w 11737975"/>
              <a:gd name="connsiteY4068" fmla="*/ 2125720 h 7527097"/>
              <a:gd name="connsiteX4069" fmla="*/ 3235109 w 11737975"/>
              <a:gd name="connsiteY4069" fmla="*/ 2108058 h 7527097"/>
              <a:gd name="connsiteX4070" fmla="*/ 3179284 w 11737975"/>
              <a:gd name="connsiteY4070" fmla="*/ 2095030 h 7527097"/>
              <a:gd name="connsiteX4071" fmla="*/ 3174633 w 11737975"/>
              <a:gd name="connsiteY4071" fmla="*/ 2093944 h 7527097"/>
              <a:gd name="connsiteX4072" fmla="*/ 3151372 w 11737975"/>
              <a:gd name="connsiteY4072" fmla="*/ 2088514 h 7527097"/>
              <a:gd name="connsiteX4073" fmla="*/ 3185502 w 11737975"/>
              <a:gd name="connsiteY4073" fmla="*/ 2068392 h 7527097"/>
              <a:gd name="connsiteX4074" fmla="*/ 3179305 w 11737975"/>
              <a:gd name="connsiteY4074" fmla="*/ 2052905 h 7527097"/>
              <a:gd name="connsiteX4075" fmla="*/ 3202565 w 11737975"/>
              <a:gd name="connsiteY4075" fmla="*/ 2058334 h 7527097"/>
              <a:gd name="connsiteX4076" fmla="*/ 3233586 w 11737975"/>
              <a:gd name="connsiteY4076" fmla="*/ 2051530 h 7527097"/>
              <a:gd name="connsiteX4077" fmla="*/ 3225825 w 11737975"/>
              <a:gd name="connsiteY4077" fmla="*/ 2063763 h 7527097"/>
              <a:gd name="connsiteX4078" fmla="*/ 3241325 w 11737975"/>
              <a:gd name="connsiteY4078" fmla="*/ 2081421 h 7527097"/>
              <a:gd name="connsiteX4079" fmla="*/ 3239781 w 11737975"/>
              <a:gd name="connsiteY4079" fmla="*/ 2067018 h 7527097"/>
              <a:gd name="connsiteX4080" fmla="*/ 3252192 w 11737975"/>
              <a:gd name="connsiteY4080" fmla="*/ 2055872 h 7527097"/>
              <a:gd name="connsiteX4081" fmla="*/ 3258410 w 11737975"/>
              <a:gd name="connsiteY4081" fmla="*/ 2029234 h 7527097"/>
              <a:gd name="connsiteX4082" fmla="*/ 3252215 w 11737975"/>
              <a:gd name="connsiteY4082" fmla="*/ 2013743 h 7527097"/>
              <a:gd name="connsiteX4083" fmla="*/ 3269280 w 11737975"/>
              <a:gd name="connsiteY4083" fmla="*/ 2003682 h 7527097"/>
              <a:gd name="connsiteX4084" fmla="*/ 3311168 w 11737975"/>
              <a:gd name="connsiteY4084" fmla="*/ 1971328 h 7527097"/>
              <a:gd name="connsiteX4085" fmla="*/ 3300321 w 11737975"/>
              <a:gd name="connsiteY4085" fmla="*/ 1954753 h 7527097"/>
              <a:gd name="connsiteX4086" fmla="*/ 3267757 w 11737975"/>
              <a:gd name="connsiteY4086" fmla="*/ 1947152 h 7527097"/>
              <a:gd name="connsiteX4087" fmla="*/ 3275517 w 11737975"/>
              <a:gd name="connsiteY4087" fmla="*/ 1934919 h 7527097"/>
              <a:gd name="connsiteX4088" fmla="*/ 3253801 w 11737975"/>
              <a:gd name="connsiteY4088" fmla="*/ 1943895 h 7527097"/>
              <a:gd name="connsiteX4089" fmla="*/ 3242933 w 11737975"/>
              <a:gd name="connsiteY4089" fmla="*/ 1969444 h 7527097"/>
              <a:gd name="connsiteX4090" fmla="*/ 3249128 w 11737975"/>
              <a:gd name="connsiteY4090" fmla="*/ 1984935 h 7527097"/>
              <a:gd name="connsiteX4091" fmla="*/ 3218107 w 11737975"/>
              <a:gd name="connsiteY4091" fmla="*/ 1991738 h 7527097"/>
              <a:gd name="connsiteX4092" fmla="*/ 3196391 w 11737975"/>
              <a:gd name="connsiteY4092" fmla="*/ 2000715 h 7527097"/>
              <a:gd name="connsiteX4093" fmla="*/ 3204153 w 11737975"/>
              <a:gd name="connsiteY4093" fmla="*/ 1988483 h 7527097"/>
              <a:gd name="connsiteX4094" fmla="*/ 3202607 w 11737975"/>
              <a:gd name="connsiteY4094" fmla="*/ 1974076 h 7527097"/>
              <a:gd name="connsiteX4095" fmla="*/ 3224324 w 11737975"/>
              <a:gd name="connsiteY4095" fmla="*/ 1965101 h 7527097"/>
              <a:gd name="connsiteX4096" fmla="*/ 3218128 w 11737975"/>
              <a:gd name="connsiteY4096" fmla="*/ 1949615 h 7527097"/>
              <a:gd name="connsiteX4097" fmla="*/ 3224345 w 11737975"/>
              <a:gd name="connsiteY4097" fmla="*/ 1922977 h 7527097"/>
              <a:gd name="connsiteX4098" fmla="*/ 3205737 w 11737975"/>
              <a:gd name="connsiteY4098" fmla="*/ 1918633 h 7527097"/>
              <a:gd name="connsiteX4099" fmla="*/ 3241410 w 11737975"/>
              <a:gd name="connsiteY4099" fmla="*/ 1912915 h 7527097"/>
              <a:gd name="connsiteX4100" fmla="*/ 3252280 w 11737975"/>
              <a:gd name="connsiteY4100" fmla="*/ 1887362 h 7527097"/>
              <a:gd name="connsiteX4101" fmla="*/ 3224366 w 11737975"/>
              <a:gd name="connsiteY4101" fmla="*/ 1880848 h 7527097"/>
              <a:gd name="connsiteX4102" fmla="*/ 3170087 w 11737975"/>
              <a:gd name="connsiteY4102" fmla="*/ 1882225 h 7527097"/>
              <a:gd name="connsiteX4103" fmla="*/ 3172977 w 11737975"/>
              <a:gd name="connsiteY4103" fmla="*/ 1869841 h 7527097"/>
              <a:gd name="connsiteX4104" fmla="*/ 3191041 w 11737975"/>
              <a:gd name="connsiteY4104" fmla="*/ 1877526 h 7527097"/>
              <a:gd name="connsiteX4105" fmla="*/ 3203692 w 11737975"/>
              <a:gd name="connsiteY4105" fmla="*/ 1862777 h 7527097"/>
              <a:gd name="connsiteX4106" fmla="*/ 3205302 w 11737975"/>
              <a:gd name="connsiteY4106" fmla="*/ 1834833 h 7527097"/>
              <a:gd name="connsiteX4107" fmla="*/ 3191326 w 11737975"/>
              <a:gd name="connsiteY4107" fmla="*/ 1831570 h 7527097"/>
              <a:gd name="connsiteX4108" fmla="*/ 3194462 w 11737975"/>
              <a:gd name="connsiteY4108" fmla="*/ 1818140 h 7527097"/>
              <a:gd name="connsiteX4109" fmla="*/ 3217753 w 11737975"/>
              <a:gd name="connsiteY4109" fmla="*/ 1823577 h 7527097"/>
              <a:gd name="connsiteX4110" fmla="*/ 3224022 w 11737975"/>
              <a:gd name="connsiteY4110" fmla="*/ 1796716 h 7527097"/>
              <a:gd name="connsiteX4111" fmla="*/ 3233340 w 11737975"/>
              <a:gd name="connsiteY4111" fmla="*/ 1798891 h 7527097"/>
              <a:gd name="connsiteX4112" fmla="*/ 3185232 w 11737975"/>
              <a:gd name="connsiteY4112" fmla="*/ 1773502 h 7527097"/>
              <a:gd name="connsiteX4113" fmla="*/ 3206999 w 11737975"/>
              <a:gd name="connsiteY4113" fmla="*/ 1764421 h 7527097"/>
              <a:gd name="connsiteX4114" fmla="*/ 3189563 w 11737975"/>
              <a:gd name="connsiteY4114" fmla="*/ 1744419 h 7527097"/>
              <a:gd name="connsiteX4115" fmla="*/ 3876698 w 11737975"/>
              <a:gd name="connsiteY4115" fmla="*/ 1732105 h 7527097"/>
              <a:gd name="connsiteX4116" fmla="*/ 3869040 w 11737975"/>
              <a:gd name="connsiteY4116" fmla="*/ 1733836 h 7527097"/>
              <a:gd name="connsiteX4117" fmla="*/ 3865924 w 11737975"/>
              <a:gd name="connsiteY4117" fmla="*/ 1747178 h 7527097"/>
              <a:gd name="connsiteX4118" fmla="*/ 3851869 w 11737975"/>
              <a:gd name="connsiteY4118" fmla="*/ 1743898 h 7527097"/>
              <a:gd name="connsiteX4119" fmla="*/ 3836271 w 11737975"/>
              <a:gd name="connsiteY4119" fmla="*/ 1768397 h 7527097"/>
              <a:gd name="connsiteX4120" fmla="*/ 3859697 w 11737975"/>
              <a:gd name="connsiteY4120" fmla="*/ 1773865 h 7527097"/>
              <a:gd name="connsiteX4121" fmla="*/ 3876163 w 11737975"/>
              <a:gd name="connsiteY4121" fmla="*/ 1771771 h 7527097"/>
              <a:gd name="connsiteX4122" fmla="*/ 3881552 w 11737975"/>
              <a:gd name="connsiteY4122" fmla="*/ 1764896 h 7527097"/>
              <a:gd name="connsiteX4123" fmla="*/ 3876698 w 11737975"/>
              <a:gd name="connsiteY4123" fmla="*/ 1732105 h 7527097"/>
              <a:gd name="connsiteX4124" fmla="*/ 6379516 w 11737975"/>
              <a:gd name="connsiteY4124" fmla="*/ 1724193 h 7527097"/>
              <a:gd name="connsiteX4125" fmla="*/ 6382422 w 11737975"/>
              <a:gd name="connsiteY4125" fmla="*/ 1733386 h 7527097"/>
              <a:gd name="connsiteX4126" fmla="*/ 6381368 w 11737975"/>
              <a:gd name="connsiteY4126" fmla="*/ 1727007 h 7527097"/>
              <a:gd name="connsiteX4127" fmla="*/ 6379516 w 11737975"/>
              <a:gd name="connsiteY4127" fmla="*/ 1724193 h 7527097"/>
              <a:gd name="connsiteX4128" fmla="*/ 4220032 w 11737975"/>
              <a:gd name="connsiteY4128" fmla="*/ 1715045 h 7527097"/>
              <a:gd name="connsiteX4129" fmla="*/ 4220557 w 11737975"/>
              <a:gd name="connsiteY4129" fmla="*/ 1715104 h 7527097"/>
              <a:gd name="connsiteX4130" fmla="*/ 4220382 w 11737975"/>
              <a:gd name="connsiteY4130" fmla="*/ 1715442 h 7527097"/>
              <a:gd name="connsiteX4131" fmla="*/ 4217052 w 11737975"/>
              <a:gd name="connsiteY4131" fmla="*/ 1711669 h 7527097"/>
              <a:gd name="connsiteX4132" fmla="*/ 4220032 w 11737975"/>
              <a:gd name="connsiteY4132" fmla="*/ 1715045 h 7527097"/>
              <a:gd name="connsiteX4133" fmla="*/ 4215638 w 11737975"/>
              <a:gd name="connsiteY4133" fmla="*/ 1714546 h 7527097"/>
              <a:gd name="connsiteX4134" fmla="*/ 4217052 w 11737975"/>
              <a:gd name="connsiteY4134" fmla="*/ 1711669 h 7527097"/>
              <a:gd name="connsiteX4135" fmla="*/ 3796441 w 11737975"/>
              <a:gd name="connsiteY4135" fmla="*/ 1702822 h 7527097"/>
              <a:gd name="connsiteX4136" fmla="*/ 3803224 w 11737975"/>
              <a:gd name="connsiteY4136" fmla="*/ 1719482 h 7527097"/>
              <a:gd name="connsiteX4137" fmla="*/ 3811621 w 11737975"/>
              <a:gd name="connsiteY4137" fmla="*/ 1706364 h 7527097"/>
              <a:gd name="connsiteX4138" fmla="*/ 3796441 w 11737975"/>
              <a:gd name="connsiteY4138" fmla="*/ 1702822 h 7527097"/>
              <a:gd name="connsiteX4139" fmla="*/ 3491886 w 11737975"/>
              <a:gd name="connsiteY4139" fmla="*/ 1702087 h 7527097"/>
              <a:gd name="connsiteX4140" fmla="*/ 3488551 w 11737975"/>
              <a:gd name="connsiteY4140" fmla="*/ 1716385 h 7527097"/>
              <a:gd name="connsiteX4141" fmla="*/ 3493048 w 11737975"/>
              <a:gd name="connsiteY4141" fmla="*/ 1717435 h 7527097"/>
              <a:gd name="connsiteX4142" fmla="*/ 3491886 w 11737975"/>
              <a:gd name="connsiteY4142" fmla="*/ 1702087 h 7527097"/>
              <a:gd name="connsiteX4143" fmla="*/ 4223614 w 11737975"/>
              <a:gd name="connsiteY4143" fmla="*/ 1693293 h 7527097"/>
              <a:gd name="connsiteX4144" fmla="*/ 4225021 w 11737975"/>
              <a:gd name="connsiteY4144" fmla="*/ 1695955 h 7527097"/>
              <a:gd name="connsiteX4145" fmla="*/ 4231542 w 11737975"/>
              <a:gd name="connsiteY4145" fmla="*/ 1716350 h 7527097"/>
              <a:gd name="connsiteX4146" fmla="*/ 4220557 w 11737975"/>
              <a:gd name="connsiteY4146" fmla="*/ 1715104 h 7527097"/>
              <a:gd name="connsiteX4147" fmla="*/ 4222488 w 11737975"/>
              <a:gd name="connsiteY4147" fmla="*/ 1711348 h 7527097"/>
              <a:gd name="connsiteX4148" fmla="*/ 4225649 w 11737975"/>
              <a:gd name="connsiteY4148" fmla="*/ 1709249 h 7527097"/>
              <a:gd name="connsiteX4149" fmla="*/ 4216941 w 11737975"/>
              <a:gd name="connsiteY4149" fmla="*/ 1696825 h 7527097"/>
              <a:gd name="connsiteX4150" fmla="*/ 4223614 w 11737975"/>
              <a:gd name="connsiteY4150" fmla="*/ 1693293 h 7527097"/>
              <a:gd name="connsiteX4151" fmla="*/ 3870276 w 11737975"/>
              <a:gd name="connsiteY4151" fmla="*/ 1687707 h 7527097"/>
              <a:gd name="connsiteX4152" fmla="*/ 3858217 w 11737975"/>
              <a:gd name="connsiteY4152" fmla="*/ 1689605 h 7527097"/>
              <a:gd name="connsiteX4153" fmla="*/ 3876770 w 11737975"/>
              <a:gd name="connsiteY4153" fmla="*/ 1693935 h 7527097"/>
              <a:gd name="connsiteX4154" fmla="*/ 3870276 w 11737975"/>
              <a:gd name="connsiteY4154" fmla="*/ 1687707 h 7527097"/>
              <a:gd name="connsiteX4155" fmla="*/ 3708814 w 11737975"/>
              <a:gd name="connsiteY4155" fmla="*/ 1657244 h 7527097"/>
              <a:gd name="connsiteX4156" fmla="*/ 3706032 w 11737975"/>
              <a:gd name="connsiteY4156" fmla="*/ 1669159 h 7527097"/>
              <a:gd name="connsiteX4157" fmla="*/ 3715194 w 11737975"/>
              <a:gd name="connsiteY4157" fmla="*/ 1674440 h 7527097"/>
              <a:gd name="connsiteX4158" fmla="*/ 3718090 w 11737975"/>
              <a:gd name="connsiteY4158" fmla="*/ 1659410 h 7527097"/>
              <a:gd name="connsiteX4159" fmla="*/ 3708814 w 11737975"/>
              <a:gd name="connsiteY4159" fmla="*/ 1657244 h 7527097"/>
              <a:gd name="connsiteX4160" fmla="*/ 3882852 w 11737975"/>
              <a:gd name="connsiteY4160" fmla="*/ 1652641 h 7527097"/>
              <a:gd name="connsiteX4161" fmla="*/ 3879515 w 11737975"/>
              <a:gd name="connsiteY4161" fmla="*/ 1666938 h 7527097"/>
              <a:gd name="connsiteX4162" fmla="*/ 3914900 w 11737975"/>
              <a:gd name="connsiteY4162" fmla="*/ 1660121 h 7527097"/>
              <a:gd name="connsiteX4163" fmla="*/ 3882852 w 11737975"/>
              <a:gd name="connsiteY4163" fmla="*/ 1652641 h 7527097"/>
              <a:gd name="connsiteX4164" fmla="*/ 3632797 w 11737975"/>
              <a:gd name="connsiteY4164" fmla="*/ 1649552 h 7527097"/>
              <a:gd name="connsiteX4165" fmla="*/ 3642955 w 11737975"/>
              <a:gd name="connsiteY4165" fmla="*/ 1666998 h 7527097"/>
              <a:gd name="connsiteX4166" fmla="*/ 3646291 w 11737975"/>
              <a:gd name="connsiteY4166" fmla="*/ 1652701 h 7527097"/>
              <a:gd name="connsiteX4167" fmla="*/ 3632797 w 11737975"/>
              <a:gd name="connsiteY4167" fmla="*/ 1649552 h 7527097"/>
              <a:gd name="connsiteX4168" fmla="*/ 3944073 w 11737975"/>
              <a:gd name="connsiteY4168" fmla="*/ 1641804 h 7527097"/>
              <a:gd name="connsiteX4169" fmla="*/ 3952005 w 11737975"/>
              <a:gd name="connsiteY4169" fmla="*/ 1668781 h 7527097"/>
              <a:gd name="connsiteX4170" fmla="*/ 3954786 w 11737975"/>
              <a:gd name="connsiteY4170" fmla="*/ 1656867 h 7527097"/>
              <a:gd name="connsiteX4171" fmla="*/ 3944073 w 11737975"/>
              <a:gd name="connsiteY4171" fmla="*/ 1641804 h 7527097"/>
              <a:gd name="connsiteX4172" fmla="*/ 3737796 w 11737975"/>
              <a:gd name="connsiteY4172" fmla="*/ 1618787 h 7527097"/>
              <a:gd name="connsiteX4173" fmla="*/ 3744858 w 11737975"/>
              <a:gd name="connsiteY4173" fmla="*/ 1650584 h 7527097"/>
              <a:gd name="connsiteX4174" fmla="*/ 3763172 w 11737975"/>
              <a:gd name="connsiteY4174" fmla="*/ 1654859 h 7527097"/>
              <a:gd name="connsiteX4175" fmla="*/ 3766508 w 11737975"/>
              <a:gd name="connsiteY4175" fmla="*/ 1640563 h 7527097"/>
              <a:gd name="connsiteX4176" fmla="*/ 3737796 w 11737975"/>
              <a:gd name="connsiteY4176" fmla="*/ 1618787 h 7527097"/>
              <a:gd name="connsiteX4177" fmla="*/ 3664788 w 11737975"/>
              <a:gd name="connsiteY4177" fmla="*/ 1616823 h 7527097"/>
              <a:gd name="connsiteX4178" fmla="*/ 3611408 w 11737975"/>
              <a:gd name="connsiteY4178" fmla="*/ 1634514 h 7527097"/>
              <a:gd name="connsiteX4179" fmla="*/ 3642768 w 11737975"/>
              <a:gd name="connsiteY4179" fmla="*/ 1626760 h 7527097"/>
              <a:gd name="connsiteX4180" fmla="*/ 3670794 w 11737975"/>
              <a:gd name="connsiteY4180" fmla="*/ 1633301 h 7527097"/>
              <a:gd name="connsiteX4181" fmla="*/ 3664788 w 11737975"/>
              <a:gd name="connsiteY4181" fmla="*/ 1616823 h 7527097"/>
              <a:gd name="connsiteX4182" fmla="*/ 3532134 w 11737975"/>
              <a:gd name="connsiteY4182" fmla="*/ 1616012 h 7527097"/>
              <a:gd name="connsiteX4183" fmla="*/ 3529909 w 11737975"/>
              <a:gd name="connsiteY4183" fmla="*/ 1625543 h 7527097"/>
              <a:gd name="connsiteX4184" fmla="*/ 3535986 w 11737975"/>
              <a:gd name="connsiteY4184" fmla="*/ 1625705 h 7527097"/>
              <a:gd name="connsiteX4185" fmla="*/ 3540567 w 11737975"/>
              <a:gd name="connsiteY4185" fmla="*/ 1617979 h 7527097"/>
              <a:gd name="connsiteX4186" fmla="*/ 3532134 w 11737975"/>
              <a:gd name="connsiteY4186" fmla="*/ 1616012 h 7527097"/>
              <a:gd name="connsiteX4187" fmla="*/ 3695630 w 11737975"/>
              <a:gd name="connsiteY4187" fmla="*/ 1608945 h 7527097"/>
              <a:gd name="connsiteX4188" fmla="*/ 3710848 w 11737975"/>
              <a:gd name="connsiteY4188" fmla="*/ 1627573 h 7527097"/>
              <a:gd name="connsiteX4189" fmla="*/ 3714184 w 11737975"/>
              <a:gd name="connsiteY4189" fmla="*/ 1613276 h 7527097"/>
              <a:gd name="connsiteX4190" fmla="*/ 3695630 w 11737975"/>
              <a:gd name="connsiteY4190" fmla="*/ 1608945 h 7527097"/>
              <a:gd name="connsiteX4191" fmla="*/ 3567580 w 11737975"/>
              <a:gd name="connsiteY4191" fmla="*/ 1607538 h 7527097"/>
              <a:gd name="connsiteX4192" fmla="*/ 3556896 w 11737975"/>
              <a:gd name="connsiteY4192" fmla="*/ 1631841 h 7527097"/>
              <a:gd name="connsiteX4193" fmla="*/ 3597499 w 11737975"/>
              <a:gd name="connsiteY4193" fmla="*/ 1630013 h 7527097"/>
              <a:gd name="connsiteX4194" fmla="*/ 3596100 w 11737975"/>
              <a:gd name="connsiteY4194" fmla="*/ 1614194 h 7527097"/>
              <a:gd name="connsiteX4195" fmla="*/ 3586595 w 11737975"/>
              <a:gd name="connsiteY4195" fmla="*/ 1611976 h 7527097"/>
              <a:gd name="connsiteX4196" fmla="*/ 3591347 w 11737975"/>
              <a:gd name="connsiteY4196" fmla="*/ 1613084 h 7527097"/>
              <a:gd name="connsiteX4197" fmla="*/ 3588381 w 11737975"/>
              <a:gd name="connsiteY4197" fmla="*/ 1625790 h 7527097"/>
              <a:gd name="connsiteX4198" fmla="*/ 3567580 w 11737975"/>
              <a:gd name="connsiteY4198" fmla="*/ 1607538 h 7527097"/>
              <a:gd name="connsiteX4199" fmla="*/ 6552875 w 11737975"/>
              <a:gd name="connsiteY4199" fmla="*/ 1594888 h 7527097"/>
              <a:gd name="connsiteX4200" fmla="*/ 6551263 w 11737975"/>
              <a:gd name="connsiteY4200" fmla="*/ 1595740 h 7527097"/>
              <a:gd name="connsiteX4201" fmla="*/ 6552697 w 11737975"/>
              <a:gd name="connsiteY4201" fmla="*/ 1598450 h 7527097"/>
              <a:gd name="connsiteX4202" fmla="*/ 6552340 w 11737975"/>
              <a:gd name="connsiteY4202" fmla="*/ 1605575 h 7527097"/>
              <a:gd name="connsiteX4203" fmla="*/ 6553774 w 11737975"/>
              <a:gd name="connsiteY4203" fmla="*/ 1608286 h 7527097"/>
              <a:gd name="connsiteX4204" fmla="*/ 6556820 w 11737975"/>
              <a:gd name="connsiteY4204" fmla="*/ 1610142 h 7527097"/>
              <a:gd name="connsiteX4205" fmla="*/ 6556169 w 11737975"/>
              <a:gd name="connsiteY4205" fmla="*/ 1603549 h 7527097"/>
              <a:gd name="connsiteX4206" fmla="*/ 6554308 w 11737975"/>
              <a:gd name="connsiteY4206" fmla="*/ 1597598 h 7527097"/>
              <a:gd name="connsiteX4207" fmla="*/ 6552875 w 11737975"/>
              <a:gd name="connsiteY4207" fmla="*/ 1594888 h 7527097"/>
              <a:gd name="connsiteX4208" fmla="*/ 4367230 w 11737975"/>
              <a:gd name="connsiteY4208" fmla="*/ 1577046 h 7527097"/>
              <a:gd name="connsiteX4209" fmla="*/ 4363500 w 11737975"/>
              <a:gd name="connsiteY4209" fmla="*/ 1582427 h 7527097"/>
              <a:gd name="connsiteX4210" fmla="*/ 4369437 w 11737975"/>
              <a:gd name="connsiteY4210" fmla="*/ 1589505 h 7527097"/>
              <a:gd name="connsiteX4211" fmla="*/ 4373168 w 11737975"/>
              <a:gd name="connsiteY4211" fmla="*/ 1584125 h 7527097"/>
              <a:gd name="connsiteX4212" fmla="*/ 4367230 w 11737975"/>
              <a:gd name="connsiteY4212" fmla="*/ 1577046 h 7527097"/>
              <a:gd name="connsiteX4213" fmla="*/ 4360219 w 11737975"/>
              <a:gd name="connsiteY4213" fmla="*/ 1566697 h 7527097"/>
              <a:gd name="connsiteX4214" fmla="*/ 4358069 w 11737975"/>
              <a:gd name="connsiteY4214" fmla="*/ 1567774 h 7527097"/>
              <a:gd name="connsiteX4215" fmla="*/ 4360935 w 11737975"/>
              <a:gd name="connsiteY4215" fmla="*/ 1573193 h 7527097"/>
              <a:gd name="connsiteX4216" fmla="*/ 4362391 w 11737975"/>
              <a:gd name="connsiteY4216" fmla="*/ 1571827 h 7527097"/>
              <a:gd name="connsiteX4217" fmla="*/ 4360219 w 11737975"/>
              <a:gd name="connsiteY4217" fmla="*/ 1566697 h 7527097"/>
              <a:gd name="connsiteX4218" fmla="*/ 6586438 w 11737975"/>
              <a:gd name="connsiteY4218" fmla="*/ 1554125 h 7527097"/>
              <a:gd name="connsiteX4219" fmla="*/ 6584776 w 11737975"/>
              <a:gd name="connsiteY4219" fmla="*/ 1555003 h 7527097"/>
              <a:gd name="connsiteX4220" fmla="*/ 6577854 w 11737975"/>
              <a:gd name="connsiteY4220" fmla="*/ 1562029 h 7527097"/>
              <a:gd name="connsiteX4221" fmla="*/ 6585076 w 11737975"/>
              <a:gd name="connsiteY4221" fmla="*/ 1571656 h 7527097"/>
              <a:gd name="connsiteX4222" fmla="*/ 6588945 w 11737975"/>
              <a:gd name="connsiteY4222" fmla="*/ 1562885 h 7527097"/>
              <a:gd name="connsiteX4223" fmla="*/ 6590607 w 11737975"/>
              <a:gd name="connsiteY4223" fmla="*/ 1562004 h 7527097"/>
              <a:gd name="connsiteX4224" fmla="*/ 6591193 w 11737975"/>
              <a:gd name="connsiteY4224" fmla="*/ 1559594 h 7527097"/>
              <a:gd name="connsiteX4225" fmla="*/ 6589491 w 11737975"/>
              <a:gd name="connsiteY4225" fmla="*/ 1555872 h 7527097"/>
              <a:gd name="connsiteX4226" fmla="*/ 6586438 w 11737975"/>
              <a:gd name="connsiteY4226" fmla="*/ 1554125 h 7527097"/>
              <a:gd name="connsiteX4227" fmla="*/ 4447899 w 11737975"/>
              <a:gd name="connsiteY4227" fmla="*/ 1544273 h 7527097"/>
              <a:gd name="connsiteX4228" fmla="*/ 4444151 w 11737975"/>
              <a:gd name="connsiteY4228" fmla="*/ 1549619 h 7527097"/>
              <a:gd name="connsiteX4229" fmla="*/ 4456239 w 11737975"/>
              <a:gd name="connsiteY4229" fmla="*/ 1560034 h 7527097"/>
              <a:gd name="connsiteX4230" fmla="*/ 4447899 w 11737975"/>
              <a:gd name="connsiteY4230" fmla="*/ 1544273 h 7527097"/>
              <a:gd name="connsiteX4231" fmla="*/ 4462450 w 11737975"/>
              <a:gd name="connsiteY4231" fmla="*/ 1542769 h 7527097"/>
              <a:gd name="connsiteX4232" fmla="*/ 4462170 w 11737975"/>
              <a:gd name="connsiteY4232" fmla="*/ 1546630 h 7527097"/>
              <a:gd name="connsiteX4233" fmla="*/ 4463708 w 11737975"/>
              <a:gd name="connsiteY4233" fmla="*/ 1549535 h 7527097"/>
              <a:gd name="connsiteX4234" fmla="*/ 4464911 w 11737975"/>
              <a:gd name="connsiteY4234" fmla="*/ 1547969 h 7527097"/>
              <a:gd name="connsiteX4235" fmla="*/ 4462450 w 11737975"/>
              <a:gd name="connsiteY4235" fmla="*/ 1542769 h 7527097"/>
              <a:gd name="connsiteX4236" fmla="*/ 6605722 w 11737975"/>
              <a:gd name="connsiteY4236" fmla="*/ 1529518 h 7527097"/>
              <a:gd name="connsiteX4237" fmla="*/ 6604030 w 11737975"/>
              <a:gd name="connsiteY4237" fmla="*/ 1530413 h 7527097"/>
              <a:gd name="connsiteX4238" fmla="*/ 6603770 w 11737975"/>
              <a:gd name="connsiteY4238" fmla="*/ 1534019 h 7527097"/>
              <a:gd name="connsiteX4239" fmla="*/ 6597259 w 11737975"/>
              <a:gd name="connsiteY4239" fmla="*/ 1533994 h 7527097"/>
              <a:gd name="connsiteX4240" fmla="*/ 6599090 w 11737975"/>
              <a:gd name="connsiteY4240" fmla="*/ 1553835 h 7527097"/>
              <a:gd name="connsiteX4241" fmla="*/ 6600265 w 11737975"/>
              <a:gd name="connsiteY4241" fmla="*/ 1560152 h 7527097"/>
              <a:gd name="connsiteX4242" fmla="*/ 6601700 w 11737975"/>
              <a:gd name="connsiteY4242" fmla="*/ 1562860 h 7527097"/>
              <a:gd name="connsiteX4243" fmla="*/ 6603391 w 11737975"/>
              <a:gd name="connsiteY4243" fmla="*/ 1561965 h 7527097"/>
              <a:gd name="connsiteX4244" fmla="*/ 6602476 w 11737975"/>
              <a:gd name="connsiteY4244" fmla="*/ 1552044 h 7527097"/>
              <a:gd name="connsiteX4245" fmla="*/ 6602735 w 11737975"/>
              <a:gd name="connsiteY4245" fmla="*/ 1548439 h 7527097"/>
              <a:gd name="connsiteX4246" fmla="*/ 6608988 w 11737975"/>
              <a:gd name="connsiteY4246" fmla="*/ 1552066 h 7527097"/>
              <a:gd name="connsiteX4247" fmla="*/ 6608330 w 11737975"/>
              <a:gd name="connsiteY4247" fmla="*/ 1538543 h 7527097"/>
              <a:gd name="connsiteX4248" fmla="*/ 6606637 w 11737975"/>
              <a:gd name="connsiteY4248" fmla="*/ 1539437 h 7527097"/>
              <a:gd name="connsiteX4249" fmla="*/ 6607155 w 11737975"/>
              <a:gd name="connsiteY4249" fmla="*/ 1532226 h 7527097"/>
              <a:gd name="connsiteX4250" fmla="*/ 6605722 w 11737975"/>
              <a:gd name="connsiteY4250" fmla="*/ 1529518 h 7527097"/>
              <a:gd name="connsiteX4251" fmla="*/ 6591083 w 11737975"/>
              <a:gd name="connsiteY4251" fmla="*/ 1510258 h 7527097"/>
              <a:gd name="connsiteX4252" fmla="*/ 6589123 w 11737975"/>
              <a:gd name="connsiteY4252" fmla="*/ 1514599 h 7527097"/>
              <a:gd name="connsiteX4253" fmla="*/ 6588827 w 11737975"/>
              <a:gd name="connsiteY4253" fmla="*/ 1518059 h 7527097"/>
              <a:gd name="connsiteX4254" fmla="*/ 6593517 w 11737975"/>
              <a:gd name="connsiteY4254" fmla="*/ 1518881 h 7527097"/>
              <a:gd name="connsiteX4255" fmla="*/ 6593814 w 11737975"/>
              <a:gd name="connsiteY4255" fmla="*/ 1515420 h 7527097"/>
              <a:gd name="connsiteX4256" fmla="*/ 6594586 w 11737975"/>
              <a:gd name="connsiteY4256" fmla="*/ 1513360 h 7527097"/>
              <a:gd name="connsiteX4257" fmla="*/ 6594110 w 11737975"/>
              <a:gd name="connsiteY4257" fmla="*/ 1511960 h 7527097"/>
              <a:gd name="connsiteX4258" fmla="*/ 6591083 w 11737975"/>
              <a:gd name="connsiteY4258" fmla="*/ 1510258 h 7527097"/>
              <a:gd name="connsiteX4259" fmla="*/ 4470420 w 11737975"/>
              <a:gd name="connsiteY4259" fmla="*/ 1498500 h 7527097"/>
              <a:gd name="connsiteX4260" fmla="*/ 4457557 w 11737975"/>
              <a:gd name="connsiteY4260" fmla="*/ 1521822 h 7527097"/>
              <a:gd name="connsiteX4261" fmla="*/ 4472184 w 11737975"/>
              <a:gd name="connsiteY4261" fmla="*/ 1520688 h 7527097"/>
              <a:gd name="connsiteX4262" fmla="*/ 4480253 w 11737975"/>
              <a:gd name="connsiteY4262" fmla="*/ 1513116 h 7527097"/>
              <a:gd name="connsiteX4263" fmla="*/ 4470420 w 11737975"/>
              <a:gd name="connsiteY4263" fmla="*/ 1498500 h 7527097"/>
              <a:gd name="connsiteX4264" fmla="*/ 6856505 w 11737975"/>
              <a:gd name="connsiteY4264" fmla="*/ 1495890 h 7527097"/>
              <a:gd name="connsiteX4265" fmla="*/ 6853540 w 11737975"/>
              <a:gd name="connsiteY4265" fmla="*/ 1498856 h 7527097"/>
              <a:gd name="connsiteX4266" fmla="*/ 6858524 w 11737975"/>
              <a:gd name="connsiteY4266" fmla="*/ 1496837 h 7527097"/>
              <a:gd name="connsiteX4267" fmla="*/ 6856505 w 11737975"/>
              <a:gd name="connsiteY4267" fmla="*/ 1495890 h 7527097"/>
              <a:gd name="connsiteX4268" fmla="*/ 6889010 w 11737975"/>
              <a:gd name="connsiteY4268" fmla="*/ 1491970 h 7527097"/>
              <a:gd name="connsiteX4269" fmla="*/ 6883446 w 11737975"/>
              <a:gd name="connsiteY4269" fmla="*/ 1493494 h 7527097"/>
              <a:gd name="connsiteX4270" fmla="*/ 6889152 w 11737975"/>
              <a:gd name="connsiteY4270" fmla="*/ 1494460 h 7527097"/>
              <a:gd name="connsiteX4271" fmla="*/ 6889010 w 11737975"/>
              <a:gd name="connsiteY4271" fmla="*/ 1491970 h 7527097"/>
              <a:gd name="connsiteX4272" fmla="*/ 4502346 w 11737975"/>
              <a:gd name="connsiteY4272" fmla="*/ 1480179 h 7527097"/>
              <a:gd name="connsiteX4273" fmla="*/ 4492641 w 11737975"/>
              <a:gd name="connsiteY4273" fmla="*/ 1483163 h 7527097"/>
              <a:gd name="connsiteX4274" fmla="*/ 4499496 w 11737975"/>
              <a:gd name="connsiteY4274" fmla="*/ 1500182 h 7527097"/>
              <a:gd name="connsiteX4275" fmla="*/ 4503836 w 11737975"/>
              <a:gd name="connsiteY4275" fmla="*/ 1498800 h 7527097"/>
              <a:gd name="connsiteX4276" fmla="*/ 4509829 w 11737975"/>
              <a:gd name="connsiteY4276" fmla="*/ 1491274 h 7527097"/>
              <a:gd name="connsiteX4277" fmla="*/ 4502346 w 11737975"/>
              <a:gd name="connsiteY4277" fmla="*/ 1480179 h 7527097"/>
              <a:gd name="connsiteX4278" fmla="*/ 4557787 w 11737975"/>
              <a:gd name="connsiteY4278" fmla="*/ 1458422 h 7527097"/>
              <a:gd name="connsiteX4279" fmla="*/ 4557062 w 11737975"/>
              <a:gd name="connsiteY4279" fmla="*/ 1463906 h 7527097"/>
              <a:gd name="connsiteX4280" fmla="*/ 4558158 w 11737975"/>
              <a:gd name="connsiteY4280" fmla="*/ 1464869 h 7527097"/>
              <a:gd name="connsiteX4281" fmla="*/ 4562004 w 11737975"/>
              <a:gd name="connsiteY4281" fmla="*/ 1459406 h 7527097"/>
              <a:gd name="connsiteX4282" fmla="*/ 4557787 w 11737975"/>
              <a:gd name="connsiteY4282" fmla="*/ 1458422 h 7527097"/>
              <a:gd name="connsiteX4283" fmla="*/ 3703122 w 11737975"/>
              <a:gd name="connsiteY4283" fmla="*/ 1454921 h 7527097"/>
              <a:gd name="connsiteX4284" fmla="*/ 3699786 w 11737975"/>
              <a:gd name="connsiteY4284" fmla="*/ 1469219 h 7527097"/>
              <a:gd name="connsiteX4285" fmla="*/ 3703159 w 11737975"/>
              <a:gd name="connsiteY4285" fmla="*/ 1470005 h 7527097"/>
              <a:gd name="connsiteX4286" fmla="*/ 3706496 w 11737975"/>
              <a:gd name="connsiteY4286" fmla="*/ 1455707 h 7527097"/>
              <a:gd name="connsiteX4287" fmla="*/ 3703122 w 11737975"/>
              <a:gd name="connsiteY4287" fmla="*/ 1454921 h 7527097"/>
              <a:gd name="connsiteX4288" fmla="*/ 4635545 w 11737975"/>
              <a:gd name="connsiteY4288" fmla="*/ 1451183 h 7527097"/>
              <a:gd name="connsiteX4289" fmla="*/ 4632319 w 11737975"/>
              <a:gd name="connsiteY4289" fmla="*/ 1452888 h 7527097"/>
              <a:gd name="connsiteX4290" fmla="*/ 4635135 w 11737975"/>
              <a:gd name="connsiteY4290" fmla="*/ 1458210 h 7527097"/>
              <a:gd name="connsiteX4291" fmla="*/ 4638005 w 11737975"/>
              <a:gd name="connsiteY4291" fmla="*/ 1459246 h 7527097"/>
              <a:gd name="connsiteX4292" fmla="*/ 4639971 w 11737975"/>
              <a:gd name="connsiteY4292" fmla="*/ 1455651 h 7527097"/>
              <a:gd name="connsiteX4293" fmla="*/ 4635545 w 11737975"/>
              <a:gd name="connsiteY4293" fmla="*/ 1451183 h 7527097"/>
              <a:gd name="connsiteX4294" fmla="*/ 4685400 w 11737975"/>
              <a:gd name="connsiteY4294" fmla="*/ 1398015 h 7527097"/>
              <a:gd name="connsiteX4295" fmla="*/ 4682715 w 11737975"/>
              <a:gd name="connsiteY4295" fmla="*/ 1398971 h 7527097"/>
              <a:gd name="connsiteX4296" fmla="*/ 4685768 w 11737975"/>
              <a:gd name="connsiteY4296" fmla="*/ 1402001 h 7527097"/>
              <a:gd name="connsiteX4297" fmla="*/ 4687878 w 11737975"/>
              <a:gd name="connsiteY4297" fmla="*/ 1399956 h 7527097"/>
              <a:gd name="connsiteX4298" fmla="*/ 4685400 w 11737975"/>
              <a:gd name="connsiteY4298" fmla="*/ 1398015 h 7527097"/>
              <a:gd name="connsiteX4299" fmla="*/ 4659737 w 11737975"/>
              <a:gd name="connsiteY4299" fmla="*/ 1395026 h 7527097"/>
              <a:gd name="connsiteX4300" fmla="*/ 4655661 w 11737975"/>
              <a:gd name="connsiteY4300" fmla="*/ 1400485 h 7527097"/>
              <a:gd name="connsiteX4301" fmla="*/ 4663833 w 11737975"/>
              <a:gd name="connsiteY4301" fmla="*/ 1402768 h 7527097"/>
              <a:gd name="connsiteX4302" fmla="*/ 4662467 w 11737975"/>
              <a:gd name="connsiteY4302" fmla="*/ 1400188 h 7527097"/>
              <a:gd name="connsiteX4303" fmla="*/ 4659737 w 11737975"/>
              <a:gd name="connsiteY4303" fmla="*/ 1395026 h 7527097"/>
              <a:gd name="connsiteX4304" fmla="*/ 4742017 w 11737975"/>
              <a:gd name="connsiteY4304" fmla="*/ 1361401 h 7527097"/>
              <a:gd name="connsiteX4305" fmla="*/ 4738794 w 11737975"/>
              <a:gd name="connsiteY4305" fmla="*/ 1363106 h 7527097"/>
              <a:gd name="connsiteX4306" fmla="*/ 4742966 w 11737975"/>
              <a:gd name="connsiteY4306" fmla="*/ 1367093 h 7527097"/>
              <a:gd name="connsiteX4307" fmla="*/ 4744910 w 11737975"/>
              <a:gd name="connsiteY4307" fmla="*/ 1362966 h 7527097"/>
              <a:gd name="connsiteX4308" fmla="*/ 4742017 w 11737975"/>
              <a:gd name="connsiteY4308" fmla="*/ 1361401 h 7527097"/>
              <a:gd name="connsiteX4309" fmla="*/ 4747130 w 11737975"/>
              <a:gd name="connsiteY4309" fmla="*/ 1354979 h 7527097"/>
              <a:gd name="connsiteX4310" fmla="*/ 4754223 w 11737975"/>
              <a:gd name="connsiteY4310" fmla="*/ 1372283 h 7527097"/>
              <a:gd name="connsiteX4311" fmla="*/ 4755050 w 11737975"/>
              <a:gd name="connsiteY4311" fmla="*/ 1367021 h 7527097"/>
              <a:gd name="connsiteX4312" fmla="*/ 4750193 w 11737975"/>
              <a:gd name="connsiteY4312" fmla="*/ 1356868 h 7527097"/>
              <a:gd name="connsiteX4313" fmla="*/ 4747130 w 11737975"/>
              <a:gd name="connsiteY4313" fmla="*/ 1354979 h 7527097"/>
              <a:gd name="connsiteX4314" fmla="*/ 4769952 w 11737975"/>
              <a:gd name="connsiteY4314" fmla="*/ 1350336 h 7527097"/>
              <a:gd name="connsiteX4315" fmla="*/ 4779807 w 11737975"/>
              <a:gd name="connsiteY4315" fmla="*/ 1368965 h 7527097"/>
              <a:gd name="connsiteX4316" fmla="*/ 4782944 w 11737975"/>
              <a:gd name="connsiteY4316" fmla="*/ 1365019 h 7527097"/>
              <a:gd name="connsiteX4317" fmla="*/ 4769952 w 11737975"/>
              <a:gd name="connsiteY4317" fmla="*/ 1350336 h 7527097"/>
              <a:gd name="connsiteX4318" fmla="*/ 4797725 w 11737975"/>
              <a:gd name="connsiteY4318" fmla="*/ 1345551 h 7527097"/>
              <a:gd name="connsiteX4319" fmla="*/ 4791891 w 11737975"/>
              <a:gd name="connsiteY4319" fmla="*/ 1355243 h 7527097"/>
              <a:gd name="connsiteX4320" fmla="*/ 4799067 w 11737975"/>
              <a:gd name="connsiteY4320" fmla="*/ 1364661 h 7527097"/>
              <a:gd name="connsiteX4321" fmla="*/ 4804900 w 11737975"/>
              <a:gd name="connsiteY4321" fmla="*/ 1354966 h 7527097"/>
              <a:gd name="connsiteX4322" fmla="*/ 4797725 w 11737975"/>
              <a:gd name="connsiteY4322" fmla="*/ 1345551 h 7527097"/>
              <a:gd name="connsiteX4323" fmla="*/ 4829023 w 11737975"/>
              <a:gd name="connsiteY4323" fmla="*/ 1326010 h 7527097"/>
              <a:gd name="connsiteX4324" fmla="*/ 4825760 w 11737975"/>
              <a:gd name="connsiteY4324" fmla="*/ 1337530 h 7527097"/>
              <a:gd name="connsiteX4325" fmla="*/ 4824087 w 11737975"/>
              <a:gd name="connsiteY4325" fmla="*/ 1338415 h 7527097"/>
              <a:gd name="connsiteX4326" fmla="*/ 4819337 w 11737975"/>
              <a:gd name="connsiteY4326" fmla="*/ 1337522 h 7527097"/>
              <a:gd name="connsiteX4327" fmla="*/ 4813441 w 11737975"/>
              <a:gd name="connsiteY4327" fmla="*/ 1330422 h 7527097"/>
              <a:gd name="connsiteX4328" fmla="*/ 4807900 w 11737975"/>
              <a:gd name="connsiteY4328" fmla="*/ 1340167 h 7527097"/>
              <a:gd name="connsiteX4329" fmla="*/ 4819429 w 11737975"/>
              <a:gd name="connsiteY4329" fmla="*/ 1357912 h 7527097"/>
              <a:gd name="connsiteX4330" fmla="*/ 4823562 w 11737975"/>
              <a:gd name="connsiteY4330" fmla="*/ 1345506 h 7527097"/>
              <a:gd name="connsiteX4331" fmla="*/ 4825232 w 11737975"/>
              <a:gd name="connsiteY4331" fmla="*/ 1344621 h 7527097"/>
              <a:gd name="connsiteX4332" fmla="*/ 4826905 w 11737975"/>
              <a:gd name="connsiteY4332" fmla="*/ 1343737 h 7527097"/>
              <a:gd name="connsiteX4333" fmla="*/ 4835880 w 11737975"/>
              <a:gd name="connsiteY4333" fmla="*/ 1352616 h 7527097"/>
              <a:gd name="connsiteX4334" fmla="*/ 4844762 w 11737975"/>
              <a:gd name="connsiteY4334" fmla="*/ 1341102 h 7527097"/>
              <a:gd name="connsiteX4335" fmla="*/ 4829023 w 11737975"/>
              <a:gd name="connsiteY4335" fmla="*/ 1326010 h 7527097"/>
              <a:gd name="connsiteX4336" fmla="*/ 4886232 w 11737975"/>
              <a:gd name="connsiteY4336" fmla="*/ 1322669 h 7527097"/>
              <a:gd name="connsiteX4337" fmla="*/ 4884540 w 11737975"/>
              <a:gd name="connsiteY4337" fmla="*/ 1323564 h 7527097"/>
              <a:gd name="connsiteX4338" fmla="*/ 4882846 w 11737975"/>
              <a:gd name="connsiteY4338" fmla="*/ 1324460 h 7527097"/>
              <a:gd name="connsiteX4339" fmla="*/ 4879461 w 11737975"/>
              <a:gd name="connsiteY4339" fmla="*/ 1326250 h 7527097"/>
              <a:gd name="connsiteX4340" fmla="*/ 4870999 w 11737975"/>
              <a:gd name="connsiteY4340" fmla="*/ 1330729 h 7527097"/>
              <a:gd name="connsiteX4341" fmla="*/ 4883377 w 11737975"/>
              <a:gd name="connsiteY4341" fmla="*/ 1336275 h 7527097"/>
              <a:gd name="connsiteX4342" fmla="*/ 4883999 w 11737975"/>
              <a:gd name="connsiteY4342" fmla="*/ 1330732 h 7527097"/>
              <a:gd name="connsiteX4343" fmla="*/ 4887384 w 11737975"/>
              <a:gd name="connsiteY4343" fmla="*/ 1328941 h 7527097"/>
              <a:gd name="connsiteX4344" fmla="*/ 4889077 w 11737975"/>
              <a:gd name="connsiteY4344" fmla="*/ 1328046 h 7527097"/>
              <a:gd name="connsiteX4345" fmla="*/ 4889847 w 11737975"/>
              <a:gd name="connsiteY4345" fmla="*/ 1325917 h 7527097"/>
              <a:gd name="connsiteX4346" fmla="*/ 4889346 w 11737975"/>
              <a:gd name="connsiteY4346" fmla="*/ 1324461 h 7527097"/>
              <a:gd name="connsiteX4347" fmla="*/ 4886232 w 11737975"/>
              <a:gd name="connsiteY4347" fmla="*/ 1322669 h 7527097"/>
              <a:gd name="connsiteX4348" fmla="*/ 4847800 w 11737975"/>
              <a:gd name="connsiteY4348" fmla="*/ 1319055 h 7527097"/>
              <a:gd name="connsiteX4349" fmla="*/ 4846764 w 11737975"/>
              <a:gd name="connsiteY4349" fmla="*/ 1333477 h 7527097"/>
              <a:gd name="connsiteX4350" fmla="*/ 4847800 w 11737975"/>
              <a:gd name="connsiteY4350" fmla="*/ 1319055 h 7527097"/>
              <a:gd name="connsiteX4351" fmla="*/ 4967099 w 11737975"/>
              <a:gd name="connsiteY4351" fmla="*/ 1310626 h 7527097"/>
              <a:gd name="connsiteX4352" fmla="*/ 4961321 w 11737975"/>
              <a:gd name="connsiteY4352" fmla="*/ 1320100 h 7527097"/>
              <a:gd name="connsiteX4353" fmla="*/ 4968733 w 11737975"/>
              <a:gd name="connsiteY4353" fmla="*/ 1320125 h 7527097"/>
              <a:gd name="connsiteX4354" fmla="*/ 4971598 w 11737975"/>
              <a:gd name="connsiteY4354" fmla="*/ 1314662 h 7527097"/>
              <a:gd name="connsiteX4355" fmla="*/ 4967099 w 11737975"/>
              <a:gd name="connsiteY4355" fmla="*/ 1310626 h 7527097"/>
              <a:gd name="connsiteX4356" fmla="*/ 4948273 w 11737975"/>
              <a:gd name="connsiteY4356" fmla="*/ 1299339 h 7527097"/>
              <a:gd name="connsiteX4357" fmla="*/ 4955518 w 11737975"/>
              <a:gd name="connsiteY4357" fmla="*/ 1309131 h 7527097"/>
              <a:gd name="connsiteX4358" fmla="*/ 4948273 w 11737975"/>
              <a:gd name="connsiteY4358" fmla="*/ 1299339 h 7527097"/>
              <a:gd name="connsiteX4359" fmla="*/ 4896254 w 11737975"/>
              <a:gd name="connsiteY4359" fmla="*/ 1298578 h 7527097"/>
              <a:gd name="connsiteX4360" fmla="*/ 4887519 w 11737975"/>
              <a:gd name="connsiteY4360" fmla="*/ 1304920 h 7527097"/>
              <a:gd name="connsiteX4361" fmla="*/ 4900380 w 11737975"/>
              <a:gd name="connsiteY4361" fmla="*/ 1317040 h 7527097"/>
              <a:gd name="connsiteX4362" fmla="*/ 4909744 w 11737975"/>
              <a:gd name="connsiteY4362" fmla="*/ 1310365 h 7527097"/>
              <a:gd name="connsiteX4363" fmla="*/ 4896254 w 11737975"/>
              <a:gd name="connsiteY4363" fmla="*/ 1298578 h 7527097"/>
              <a:gd name="connsiteX4364" fmla="*/ 4913518 w 11737975"/>
              <a:gd name="connsiteY4364" fmla="*/ 1290477 h 7527097"/>
              <a:gd name="connsiteX4365" fmla="*/ 4907974 w 11737975"/>
              <a:gd name="connsiteY4365" fmla="*/ 1290934 h 7527097"/>
              <a:gd name="connsiteX4366" fmla="*/ 4919311 w 11737975"/>
              <a:gd name="connsiteY4366" fmla="*/ 1304752 h 7527097"/>
              <a:gd name="connsiteX4367" fmla="*/ 4919928 w 11737975"/>
              <a:gd name="connsiteY4367" fmla="*/ 1294516 h 7527097"/>
              <a:gd name="connsiteX4368" fmla="*/ 4913518 w 11737975"/>
              <a:gd name="connsiteY4368" fmla="*/ 1290477 h 7527097"/>
              <a:gd name="connsiteX4369" fmla="*/ 5005894 w 11737975"/>
              <a:gd name="connsiteY4369" fmla="*/ 1282477 h 7527097"/>
              <a:gd name="connsiteX4370" fmla="*/ 5002670 w 11737975"/>
              <a:gd name="connsiteY4370" fmla="*/ 1284182 h 7527097"/>
              <a:gd name="connsiteX4371" fmla="*/ 5008968 w 11737975"/>
              <a:gd name="connsiteY4371" fmla="*/ 1288283 h 7527097"/>
              <a:gd name="connsiteX4372" fmla="*/ 5008611 w 11737975"/>
              <a:gd name="connsiteY4372" fmla="*/ 1286149 h 7527097"/>
              <a:gd name="connsiteX4373" fmla="*/ 5005894 w 11737975"/>
              <a:gd name="connsiteY4373" fmla="*/ 1282477 h 7527097"/>
              <a:gd name="connsiteX4374" fmla="*/ 4953302 w 11737975"/>
              <a:gd name="connsiteY4374" fmla="*/ 1280573 h 7527097"/>
              <a:gd name="connsiteX4375" fmla="*/ 4955787 w 11737975"/>
              <a:gd name="connsiteY4375" fmla="*/ 1289169 h 7527097"/>
              <a:gd name="connsiteX4376" fmla="*/ 4959011 w 11737975"/>
              <a:gd name="connsiteY4376" fmla="*/ 1287463 h 7527097"/>
              <a:gd name="connsiteX4377" fmla="*/ 4953302 w 11737975"/>
              <a:gd name="connsiteY4377" fmla="*/ 1280573 h 7527097"/>
              <a:gd name="connsiteX4378" fmla="*/ 4986218 w 11737975"/>
              <a:gd name="connsiteY4378" fmla="*/ 1272966 h 7527097"/>
              <a:gd name="connsiteX4379" fmla="*/ 4985585 w 11737975"/>
              <a:gd name="connsiteY4379" fmla="*/ 1273411 h 7527097"/>
              <a:gd name="connsiteX4380" fmla="*/ 4985525 w 11737975"/>
              <a:gd name="connsiteY4380" fmla="*/ 1273369 h 7527097"/>
              <a:gd name="connsiteX4381" fmla="*/ 4987605 w 11737975"/>
              <a:gd name="connsiteY4381" fmla="*/ 1272159 h 7527097"/>
              <a:gd name="connsiteX4382" fmla="*/ 5008661 w 11737975"/>
              <a:gd name="connsiteY4382" fmla="*/ 1282337 h 7527097"/>
              <a:gd name="connsiteX4383" fmla="*/ 5013872 w 11737975"/>
              <a:gd name="connsiteY4383" fmla="*/ 1283079 h 7527097"/>
              <a:gd name="connsiteX4384" fmla="*/ 5015263 w 11737975"/>
              <a:gd name="connsiteY4384" fmla="*/ 1284952 h 7527097"/>
              <a:gd name="connsiteX4385" fmla="*/ 5015632 w 11737975"/>
              <a:gd name="connsiteY4385" fmla="*/ 1283329 h 7527097"/>
              <a:gd name="connsiteX4386" fmla="*/ 5019656 w 11737975"/>
              <a:gd name="connsiteY4386" fmla="*/ 1283902 h 7527097"/>
              <a:gd name="connsiteX4387" fmla="*/ 5023983 w 11737975"/>
              <a:gd name="connsiteY4387" fmla="*/ 1287589 h 7527097"/>
              <a:gd name="connsiteX4388" fmla="*/ 5024243 w 11737975"/>
              <a:gd name="connsiteY4388" fmla="*/ 1288188 h 7527097"/>
              <a:gd name="connsiteX4389" fmla="*/ 5021512 w 11737975"/>
              <a:gd name="connsiteY4389" fmla="*/ 1288148 h 7527097"/>
              <a:gd name="connsiteX4390" fmla="*/ 4990331 w 11737975"/>
              <a:gd name="connsiteY4390" fmla="*/ 1297833 h 7527097"/>
              <a:gd name="connsiteX4391" fmla="*/ 4992781 w 11737975"/>
              <a:gd name="connsiteY4391" fmla="*/ 1286318 h 7527097"/>
              <a:gd name="connsiteX4392" fmla="*/ 4989998 w 11737975"/>
              <a:gd name="connsiteY4392" fmla="*/ 1280552 h 7527097"/>
              <a:gd name="connsiteX4393" fmla="*/ 4987446 w 11737975"/>
              <a:gd name="connsiteY4393" fmla="*/ 1272251 h 7527097"/>
              <a:gd name="connsiteX4394" fmla="*/ 4674595 w 11737975"/>
              <a:gd name="connsiteY4394" fmla="*/ 1183294 h 7527097"/>
              <a:gd name="connsiteX4395" fmla="*/ 4670196 w 11737975"/>
              <a:gd name="connsiteY4395" fmla="*/ 1185665 h 7527097"/>
              <a:gd name="connsiteX4396" fmla="*/ 4674926 w 11737975"/>
              <a:gd name="connsiteY4396" fmla="*/ 1186315 h 7527097"/>
              <a:gd name="connsiteX4397" fmla="*/ 4674595 w 11737975"/>
              <a:gd name="connsiteY4397" fmla="*/ 1183294 h 7527097"/>
              <a:gd name="connsiteX4398" fmla="*/ 4650187 w 11737975"/>
              <a:gd name="connsiteY4398" fmla="*/ 1172072 h 7527097"/>
              <a:gd name="connsiteX4399" fmla="*/ 4641266 w 11737975"/>
              <a:gd name="connsiteY4399" fmla="*/ 1174889 h 7527097"/>
              <a:gd name="connsiteX4400" fmla="*/ 4636490 w 11737975"/>
              <a:gd name="connsiteY4400" fmla="*/ 1172864 h 7527097"/>
              <a:gd name="connsiteX4401" fmla="*/ 4631572 w 11737975"/>
              <a:gd name="connsiteY4401" fmla="*/ 1172429 h 7527097"/>
              <a:gd name="connsiteX4402" fmla="*/ 4629934 w 11737975"/>
              <a:gd name="connsiteY4402" fmla="*/ 1172285 h 7527097"/>
              <a:gd name="connsiteX4403" fmla="*/ 4629792 w 11737975"/>
              <a:gd name="connsiteY4403" fmla="*/ 1173874 h 7527097"/>
              <a:gd name="connsiteX4404" fmla="*/ 4631292 w 11737975"/>
              <a:gd name="connsiteY4404" fmla="*/ 1175610 h 7527097"/>
              <a:gd name="connsiteX4405" fmla="*/ 4634570 w 11737975"/>
              <a:gd name="connsiteY4405" fmla="*/ 1175899 h 7527097"/>
              <a:gd name="connsiteX4406" fmla="*/ 4640986 w 11737975"/>
              <a:gd name="connsiteY4406" fmla="*/ 1178068 h 7527097"/>
              <a:gd name="connsiteX4407" fmla="*/ 4642062 w 11737975"/>
              <a:gd name="connsiteY4407" fmla="*/ 1184572 h 7527097"/>
              <a:gd name="connsiteX4408" fmla="*/ 4641921 w 11737975"/>
              <a:gd name="connsiteY4408" fmla="*/ 1186161 h 7527097"/>
              <a:gd name="connsiteX4409" fmla="*/ 4639861 w 11737975"/>
              <a:gd name="connsiteY4409" fmla="*/ 1190785 h 7527097"/>
              <a:gd name="connsiteX4410" fmla="*/ 4628108 w 11737975"/>
              <a:gd name="connsiteY4410" fmla="*/ 1192953 h 7527097"/>
              <a:gd name="connsiteX4411" fmla="*/ 4621552 w 11737975"/>
              <a:gd name="connsiteY4411" fmla="*/ 1192372 h 7527097"/>
              <a:gd name="connsiteX4412" fmla="*/ 4609938 w 11737975"/>
              <a:gd name="connsiteY4412" fmla="*/ 1192949 h 7527097"/>
              <a:gd name="connsiteX4413" fmla="*/ 4607876 w 11737975"/>
              <a:gd name="connsiteY4413" fmla="*/ 1197573 h 7527097"/>
              <a:gd name="connsiteX4414" fmla="*/ 4611015 w 11737975"/>
              <a:gd name="connsiteY4414" fmla="*/ 1199453 h 7527097"/>
              <a:gd name="connsiteX4415" fmla="*/ 4619210 w 11737975"/>
              <a:gd name="connsiteY4415" fmla="*/ 1200176 h 7527097"/>
              <a:gd name="connsiteX4416" fmla="*/ 4629184 w 11737975"/>
              <a:gd name="connsiteY4416" fmla="*/ 1199455 h 7527097"/>
              <a:gd name="connsiteX4417" fmla="*/ 4629044 w 11737975"/>
              <a:gd name="connsiteY4417" fmla="*/ 1201045 h 7527097"/>
              <a:gd name="connsiteX4418" fmla="*/ 4661403 w 11737975"/>
              <a:gd name="connsiteY4418" fmla="*/ 1208712 h 7527097"/>
              <a:gd name="connsiteX4419" fmla="*/ 4659905 w 11737975"/>
              <a:gd name="connsiteY4419" fmla="*/ 1206976 h 7527097"/>
              <a:gd name="connsiteX4420" fmla="*/ 4663182 w 11737975"/>
              <a:gd name="connsiteY4420" fmla="*/ 1207267 h 7527097"/>
              <a:gd name="connsiteX4421" fmla="*/ 4669457 w 11737975"/>
              <a:gd name="connsiteY4421" fmla="*/ 1211026 h 7527097"/>
              <a:gd name="connsiteX4422" fmla="*/ 4672594 w 11737975"/>
              <a:gd name="connsiteY4422" fmla="*/ 1212904 h 7527097"/>
              <a:gd name="connsiteX4423" fmla="*/ 4672876 w 11737975"/>
              <a:gd name="connsiteY4423" fmla="*/ 1209726 h 7527097"/>
              <a:gd name="connsiteX4424" fmla="*/ 4663604 w 11737975"/>
              <a:gd name="connsiteY4424" fmla="*/ 1202498 h 7527097"/>
              <a:gd name="connsiteX4425" fmla="*/ 4661964 w 11737975"/>
              <a:gd name="connsiteY4425" fmla="*/ 1202352 h 7527097"/>
              <a:gd name="connsiteX4426" fmla="*/ 4643000 w 11737975"/>
              <a:gd name="connsiteY4426" fmla="*/ 1192664 h 7527097"/>
              <a:gd name="connsiteX4427" fmla="*/ 4641359 w 11737975"/>
              <a:gd name="connsiteY4427" fmla="*/ 1192521 h 7527097"/>
              <a:gd name="connsiteX4428" fmla="*/ 4643421 w 11737975"/>
              <a:gd name="connsiteY4428" fmla="*/ 1187897 h 7527097"/>
              <a:gd name="connsiteX4429" fmla="*/ 4653676 w 11737975"/>
              <a:gd name="connsiteY4429" fmla="*/ 1183996 h 7527097"/>
              <a:gd name="connsiteX4430" fmla="*/ 4653816 w 11737975"/>
              <a:gd name="connsiteY4430" fmla="*/ 1182405 h 7527097"/>
              <a:gd name="connsiteX4431" fmla="*/ 4658593 w 11737975"/>
              <a:gd name="connsiteY4431" fmla="*/ 1184431 h 7527097"/>
              <a:gd name="connsiteX4432" fmla="*/ 4660372 w 11737975"/>
              <a:gd name="connsiteY4432" fmla="*/ 1182986 h 7527097"/>
              <a:gd name="connsiteX4433" fmla="*/ 4658873 w 11737975"/>
              <a:gd name="connsiteY4433" fmla="*/ 1181252 h 7527097"/>
              <a:gd name="connsiteX4434" fmla="*/ 4655596 w 11737975"/>
              <a:gd name="connsiteY4434" fmla="*/ 1180961 h 7527097"/>
              <a:gd name="connsiteX4435" fmla="*/ 4650187 w 11737975"/>
              <a:gd name="connsiteY4435" fmla="*/ 1172072 h 7527097"/>
              <a:gd name="connsiteX4436" fmla="*/ 4610576 w 11737975"/>
              <a:gd name="connsiteY4436" fmla="*/ 1166057 h 7527097"/>
              <a:gd name="connsiteX4437" fmla="*/ 4613779 w 11737975"/>
              <a:gd name="connsiteY4437" fmla="*/ 1173500 h 7527097"/>
              <a:gd name="connsiteX4438" fmla="*/ 4620374 w 11737975"/>
              <a:gd name="connsiteY4438" fmla="*/ 1171696 h 7527097"/>
              <a:gd name="connsiteX4439" fmla="*/ 4610576 w 11737975"/>
              <a:gd name="connsiteY4439" fmla="*/ 1166057 h 7527097"/>
              <a:gd name="connsiteX4440" fmla="*/ 4542113 w 11737975"/>
              <a:gd name="connsiteY4440" fmla="*/ 1157000 h 7527097"/>
              <a:gd name="connsiteX4441" fmla="*/ 4541997 w 11737975"/>
              <a:gd name="connsiteY4441" fmla="*/ 1158327 h 7527097"/>
              <a:gd name="connsiteX4442" fmla="*/ 4541856 w 11737975"/>
              <a:gd name="connsiteY4442" fmla="*/ 1159901 h 7527097"/>
              <a:gd name="connsiteX4443" fmla="*/ 4540351 w 11737975"/>
              <a:gd name="connsiteY4443" fmla="*/ 1158182 h 7527097"/>
              <a:gd name="connsiteX4444" fmla="*/ 4542134 w 11737975"/>
              <a:gd name="connsiteY4444" fmla="*/ 1156756 h 7527097"/>
              <a:gd name="connsiteX4445" fmla="*/ 4542261 w 11737975"/>
              <a:gd name="connsiteY4445" fmla="*/ 1156901 h 7527097"/>
              <a:gd name="connsiteX4446" fmla="*/ 4542113 w 11737975"/>
              <a:gd name="connsiteY4446" fmla="*/ 1157000 h 7527097"/>
              <a:gd name="connsiteX4447" fmla="*/ 4432356 w 11737975"/>
              <a:gd name="connsiteY4447" fmla="*/ 1140763 h 7527097"/>
              <a:gd name="connsiteX4448" fmla="*/ 4434528 w 11737975"/>
              <a:gd name="connsiteY4448" fmla="*/ 1148478 h 7527097"/>
              <a:gd name="connsiteX4449" fmla="*/ 4440039 w 11737975"/>
              <a:gd name="connsiteY4449" fmla="*/ 1146071 h 7527097"/>
              <a:gd name="connsiteX4450" fmla="*/ 4432356 w 11737975"/>
              <a:gd name="connsiteY4450" fmla="*/ 1140763 h 7527097"/>
              <a:gd name="connsiteX4451" fmla="*/ 4276925 w 11737975"/>
              <a:gd name="connsiteY4451" fmla="*/ 1136287 h 7527097"/>
              <a:gd name="connsiteX4452" fmla="*/ 4276468 w 11737975"/>
              <a:gd name="connsiteY4452" fmla="*/ 1141454 h 7527097"/>
              <a:gd name="connsiteX4453" fmla="*/ 4281236 w 11737975"/>
              <a:gd name="connsiteY4453" fmla="*/ 1141875 h 7527097"/>
              <a:gd name="connsiteX4454" fmla="*/ 4281693 w 11737975"/>
              <a:gd name="connsiteY4454" fmla="*/ 1136708 h 7527097"/>
              <a:gd name="connsiteX4455" fmla="*/ 4276925 w 11737975"/>
              <a:gd name="connsiteY4455" fmla="*/ 1136287 h 7527097"/>
              <a:gd name="connsiteX4456" fmla="*/ 4244732 w 11737975"/>
              <a:gd name="connsiteY4456" fmla="*/ 1133354 h 7527097"/>
              <a:gd name="connsiteX4457" fmla="*/ 4240399 w 11737975"/>
              <a:gd name="connsiteY4457" fmla="*/ 1134989 h 7527097"/>
              <a:gd name="connsiteX4458" fmla="*/ 4245109 w 11737975"/>
              <a:gd name="connsiteY4458" fmla="*/ 1135866 h 7527097"/>
              <a:gd name="connsiteX4459" fmla="*/ 4244732 w 11737975"/>
              <a:gd name="connsiteY4459" fmla="*/ 1133354 h 7527097"/>
              <a:gd name="connsiteX4460" fmla="*/ 4189316 w 11737975"/>
              <a:gd name="connsiteY4460" fmla="*/ 1123969 h 7527097"/>
              <a:gd name="connsiteX4461" fmla="*/ 4186837 w 11737975"/>
              <a:gd name="connsiteY4461" fmla="*/ 1127087 h 7527097"/>
              <a:gd name="connsiteX4462" fmla="*/ 4191935 w 11737975"/>
              <a:gd name="connsiteY4462" fmla="*/ 1128322 h 7527097"/>
              <a:gd name="connsiteX4463" fmla="*/ 4195060 w 11737975"/>
              <a:gd name="connsiteY4463" fmla="*/ 1124673 h 7527097"/>
              <a:gd name="connsiteX4464" fmla="*/ 4189316 w 11737975"/>
              <a:gd name="connsiteY4464" fmla="*/ 1123969 h 7527097"/>
              <a:gd name="connsiteX4465" fmla="*/ 4146370 w 11737975"/>
              <a:gd name="connsiteY4465" fmla="*/ 1113758 h 7527097"/>
              <a:gd name="connsiteX4466" fmla="*/ 4142904 w 11737975"/>
              <a:gd name="connsiteY4466" fmla="*/ 1116731 h 7527097"/>
              <a:gd name="connsiteX4467" fmla="*/ 4144062 w 11737975"/>
              <a:gd name="connsiteY4467" fmla="*/ 1121750 h 7527097"/>
              <a:gd name="connsiteX4468" fmla="*/ 4147098 w 11737975"/>
              <a:gd name="connsiteY4468" fmla="*/ 1123659 h 7527097"/>
              <a:gd name="connsiteX4469" fmla="*/ 4148687 w 11737975"/>
              <a:gd name="connsiteY4469" fmla="*/ 1123800 h 7527097"/>
              <a:gd name="connsiteX4470" fmla="*/ 4152008 w 11737975"/>
              <a:gd name="connsiteY4470" fmla="*/ 1122454 h 7527097"/>
              <a:gd name="connsiteX4471" fmla="*/ 4152080 w 11737975"/>
              <a:gd name="connsiteY4471" fmla="*/ 1119386 h 7527097"/>
              <a:gd name="connsiteX4472" fmla="*/ 4150850 w 11737975"/>
              <a:gd name="connsiteY4472" fmla="*/ 1117433 h 7527097"/>
              <a:gd name="connsiteX4473" fmla="*/ 4149260 w 11737975"/>
              <a:gd name="connsiteY4473" fmla="*/ 1117292 h 7527097"/>
              <a:gd name="connsiteX4474" fmla="*/ 4146227 w 11737975"/>
              <a:gd name="connsiteY4474" fmla="*/ 1115385 h 7527097"/>
              <a:gd name="connsiteX4475" fmla="*/ 4146370 w 11737975"/>
              <a:gd name="connsiteY4475" fmla="*/ 1113758 h 7527097"/>
              <a:gd name="connsiteX4476" fmla="*/ 4212839 w 11737975"/>
              <a:gd name="connsiteY4476" fmla="*/ 1112110 h 7527097"/>
              <a:gd name="connsiteX4477" fmla="*/ 4210928 w 11737975"/>
              <a:gd name="connsiteY4477" fmla="*/ 1115027 h 7527097"/>
              <a:gd name="connsiteX4478" fmla="*/ 4212433 w 11737975"/>
              <a:gd name="connsiteY4478" fmla="*/ 1116703 h 7527097"/>
              <a:gd name="connsiteX4479" fmla="*/ 4215710 w 11737975"/>
              <a:gd name="connsiteY4479" fmla="*/ 1116992 h 7527097"/>
              <a:gd name="connsiteX4480" fmla="*/ 4217485 w 11737975"/>
              <a:gd name="connsiteY4480" fmla="*/ 1115606 h 7527097"/>
              <a:gd name="connsiteX4481" fmla="*/ 4216116 w 11737975"/>
              <a:gd name="connsiteY4481" fmla="*/ 1112400 h 7527097"/>
              <a:gd name="connsiteX4482" fmla="*/ 4212839 w 11737975"/>
              <a:gd name="connsiteY4482" fmla="*/ 1112110 h 7527097"/>
              <a:gd name="connsiteX4483" fmla="*/ 4197703 w 11737975"/>
              <a:gd name="connsiteY4483" fmla="*/ 1110488 h 7527097"/>
              <a:gd name="connsiteX4484" fmla="*/ 4192935 w 11737975"/>
              <a:gd name="connsiteY4484" fmla="*/ 1114731 h 7527097"/>
              <a:gd name="connsiteX4485" fmla="*/ 4203786 w 11737975"/>
              <a:gd name="connsiteY4485" fmla="*/ 1118831 h 7527097"/>
              <a:gd name="connsiteX4486" fmla="*/ 4203915 w 11737975"/>
              <a:gd name="connsiteY4486" fmla="*/ 1112831 h 7527097"/>
              <a:gd name="connsiteX4487" fmla="*/ 4197703 w 11737975"/>
              <a:gd name="connsiteY4487" fmla="*/ 1110488 h 7527097"/>
              <a:gd name="connsiteX4488" fmla="*/ 4125641 w 11737975"/>
              <a:gd name="connsiteY4488" fmla="*/ 1107497 h 7527097"/>
              <a:gd name="connsiteX4489" fmla="*/ 4117728 w 11737975"/>
              <a:gd name="connsiteY4489" fmla="*/ 1116146 h 7527097"/>
              <a:gd name="connsiteX4490" fmla="*/ 4127566 w 11737975"/>
              <a:gd name="connsiteY4490" fmla="*/ 1121390 h 7527097"/>
              <a:gd name="connsiteX4491" fmla="*/ 4134695 w 11737975"/>
              <a:gd name="connsiteY4491" fmla="*/ 1114463 h 7527097"/>
              <a:gd name="connsiteX4492" fmla="*/ 4125641 w 11737975"/>
              <a:gd name="connsiteY4492" fmla="*/ 1107497 h 7527097"/>
              <a:gd name="connsiteX4493" fmla="*/ 4066237 w 11737975"/>
              <a:gd name="connsiteY4493" fmla="*/ 1102049 h 7527097"/>
              <a:gd name="connsiteX4494" fmla="*/ 4067077 w 11737975"/>
              <a:gd name="connsiteY4494" fmla="*/ 1105788 h 7527097"/>
              <a:gd name="connsiteX4495" fmla="*/ 4070750 w 11737975"/>
              <a:gd name="connsiteY4495" fmla="*/ 1103991 h 7527097"/>
              <a:gd name="connsiteX4496" fmla="*/ 4066237 w 11737975"/>
              <a:gd name="connsiteY4496" fmla="*/ 1102049 h 7527097"/>
              <a:gd name="connsiteX4497" fmla="*/ 4155632 w 11737975"/>
              <a:gd name="connsiteY4497" fmla="*/ 1101848 h 7527097"/>
              <a:gd name="connsiteX4498" fmla="*/ 4155489 w 11737975"/>
              <a:gd name="connsiteY4498" fmla="*/ 1103456 h 7527097"/>
              <a:gd name="connsiteX4499" fmla="*/ 4155205 w 11737975"/>
              <a:gd name="connsiteY4499" fmla="*/ 1106671 h 7527097"/>
              <a:gd name="connsiteX4500" fmla="*/ 4159982 w 11737975"/>
              <a:gd name="connsiteY4500" fmla="*/ 1108713 h 7527097"/>
              <a:gd name="connsiteX4501" fmla="*/ 4160132 w 11737975"/>
              <a:gd name="connsiteY4501" fmla="*/ 1109333 h 7527097"/>
              <a:gd name="connsiteX4502" fmla="*/ 4161621 w 11737975"/>
              <a:gd name="connsiteY4502" fmla="*/ 1108857 h 7527097"/>
              <a:gd name="connsiteX4503" fmla="*/ 4160266 w 11737975"/>
              <a:gd name="connsiteY4503" fmla="*/ 1105498 h 7527097"/>
              <a:gd name="connsiteX4504" fmla="*/ 4157272 w 11737975"/>
              <a:gd name="connsiteY4504" fmla="*/ 1101993 h 7527097"/>
              <a:gd name="connsiteX4505" fmla="*/ 4155632 w 11737975"/>
              <a:gd name="connsiteY4505" fmla="*/ 1101848 h 7527097"/>
              <a:gd name="connsiteX4506" fmla="*/ 4130459 w 11737975"/>
              <a:gd name="connsiteY4506" fmla="*/ 1095290 h 7527097"/>
              <a:gd name="connsiteX4507" fmla="*/ 4125962 w 11737975"/>
              <a:gd name="connsiteY4507" fmla="*/ 1097722 h 7527097"/>
              <a:gd name="connsiteX4508" fmla="*/ 4137826 w 11737975"/>
              <a:gd name="connsiteY4508" fmla="*/ 1100275 h 7527097"/>
              <a:gd name="connsiteX4509" fmla="*/ 4137011 w 11737975"/>
              <a:gd name="connsiteY4509" fmla="*/ 1096371 h 7527097"/>
              <a:gd name="connsiteX4510" fmla="*/ 4130459 w 11737975"/>
              <a:gd name="connsiteY4510" fmla="*/ 1095290 h 7527097"/>
              <a:gd name="connsiteX4511" fmla="*/ 4108358 w 11737975"/>
              <a:gd name="connsiteY4511" fmla="*/ 1093043 h 7527097"/>
              <a:gd name="connsiteX4512" fmla="*/ 4107952 w 11737975"/>
              <a:gd name="connsiteY4512" fmla="*/ 1097635 h 7527097"/>
              <a:gd name="connsiteX4513" fmla="*/ 4112720 w 11737975"/>
              <a:gd name="connsiteY4513" fmla="*/ 1098057 h 7527097"/>
              <a:gd name="connsiteX4514" fmla="*/ 4113125 w 11737975"/>
              <a:gd name="connsiteY4514" fmla="*/ 1093463 h 7527097"/>
              <a:gd name="connsiteX4515" fmla="*/ 4108358 w 11737975"/>
              <a:gd name="connsiteY4515" fmla="*/ 1093043 h 7527097"/>
              <a:gd name="connsiteX4516" fmla="*/ 4187901 w 11737975"/>
              <a:gd name="connsiteY4516" fmla="*/ 1092283 h 7527097"/>
              <a:gd name="connsiteX4517" fmla="*/ 4184608 w 11737975"/>
              <a:gd name="connsiteY4517" fmla="*/ 1093415 h 7527097"/>
              <a:gd name="connsiteX4518" fmla="*/ 4187634 w 11737975"/>
              <a:gd name="connsiteY4518" fmla="*/ 1095961 h 7527097"/>
              <a:gd name="connsiteX4519" fmla="*/ 4187901 w 11737975"/>
              <a:gd name="connsiteY4519" fmla="*/ 1092283 h 7527097"/>
              <a:gd name="connsiteX4520" fmla="*/ 4070610 w 11737975"/>
              <a:gd name="connsiteY4520" fmla="*/ 1089708 h 7527097"/>
              <a:gd name="connsiteX4521" fmla="*/ 4068751 w 11737975"/>
              <a:gd name="connsiteY4521" fmla="*/ 1092629 h 7527097"/>
              <a:gd name="connsiteX4522" fmla="*/ 4070204 w 11737975"/>
              <a:gd name="connsiteY4522" fmla="*/ 1094300 h 7527097"/>
              <a:gd name="connsiteX4523" fmla="*/ 4076562 w 11737975"/>
              <a:gd name="connsiteY4523" fmla="*/ 1094862 h 7527097"/>
              <a:gd name="connsiteX4524" fmla="*/ 4078287 w 11737975"/>
              <a:gd name="connsiteY4524" fmla="*/ 1093471 h 7527097"/>
              <a:gd name="connsiteX4525" fmla="*/ 4076967 w 11737975"/>
              <a:gd name="connsiteY4525" fmla="*/ 1090270 h 7527097"/>
              <a:gd name="connsiteX4526" fmla="*/ 4070610 w 11737975"/>
              <a:gd name="connsiteY4526" fmla="*/ 1089708 h 7527097"/>
              <a:gd name="connsiteX4527" fmla="*/ 3905653 w 11737975"/>
              <a:gd name="connsiteY4527" fmla="*/ 1075925 h 7527097"/>
              <a:gd name="connsiteX4528" fmla="*/ 3901249 w 11737975"/>
              <a:gd name="connsiteY4528" fmla="*/ 1078099 h 7527097"/>
              <a:gd name="connsiteX4529" fmla="*/ 3904127 w 11737975"/>
              <a:gd name="connsiteY4529" fmla="*/ 1079720 h 7527097"/>
              <a:gd name="connsiteX4530" fmla="*/ 3905653 w 11737975"/>
              <a:gd name="connsiteY4530" fmla="*/ 1075925 h 7527097"/>
              <a:gd name="connsiteX4531" fmla="*/ 4028977 w 11737975"/>
              <a:gd name="connsiteY4531" fmla="*/ 1068133 h 7527097"/>
              <a:gd name="connsiteX4532" fmla="*/ 4022702 w 11737975"/>
              <a:gd name="connsiteY4532" fmla="*/ 1069937 h 7527097"/>
              <a:gd name="connsiteX4533" fmla="*/ 4031997 w 11737975"/>
              <a:gd name="connsiteY4533" fmla="*/ 1075469 h 7527097"/>
              <a:gd name="connsiteX4534" fmla="*/ 4028977 w 11737975"/>
              <a:gd name="connsiteY4534" fmla="*/ 1068133 h 7527097"/>
              <a:gd name="connsiteX4535" fmla="*/ 3829389 w 11737975"/>
              <a:gd name="connsiteY4535" fmla="*/ 1062028 h 7527097"/>
              <a:gd name="connsiteX4536" fmla="*/ 3829247 w 11737975"/>
              <a:gd name="connsiteY4536" fmla="*/ 1063638 h 7527097"/>
              <a:gd name="connsiteX4537" fmla="*/ 3829105 w 11737975"/>
              <a:gd name="connsiteY4537" fmla="*/ 1065244 h 7527097"/>
              <a:gd name="connsiteX4538" fmla="*/ 3841924 w 11737975"/>
              <a:gd name="connsiteY4538" fmla="*/ 1071236 h 7527097"/>
              <a:gd name="connsiteX4539" fmla="*/ 3843580 w 11737975"/>
              <a:gd name="connsiteY4539" fmla="*/ 1071383 h 7527097"/>
              <a:gd name="connsiteX4540" fmla="*/ 3843864 w 11737975"/>
              <a:gd name="connsiteY4540" fmla="*/ 1068169 h 7527097"/>
              <a:gd name="connsiteX4541" fmla="*/ 3829389 w 11737975"/>
              <a:gd name="connsiteY4541" fmla="*/ 1062028 h 7527097"/>
              <a:gd name="connsiteX4542" fmla="*/ 3978994 w 11737975"/>
              <a:gd name="connsiteY4542" fmla="*/ 1059628 h 7527097"/>
              <a:gd name="connsiteX4543" fmla="*/ 3977237 w 11737975"/>
              <a:gd name="connsiteY4543" fmla="*/ 1061063 h 7527097"/>
              <a:gd name="connsiteX4544" fmla="*/ 3978576 w 11737975"/>
              <a:gd name="connsiteY4544" fmla="*/ 1064362 h 7527097"/>
              <a:gd name="connsiteX4545" fmla="*/ 3984907 w 11737975"/>
              <a:gd name="connsiteY4545" fmla="*/ 1066514 h 7527097"/>
              <a:gd name="connsiteX4546" fmla="*/ 3986664 w 11737975"/>
              <a:gd name="connsiteY4546" fmla="*/ 1065077 h 7527097"/>
              <a:gd name="connsiteX4547" fmla="*/ 3988421 w 11737975"/>
              <a:gd name="connsiteY4547" fmla="*/ 1063642 h 7527097"/>
              <a:gd name="connsiteX4548" fmla="*/ 3988463 w 11737975"/>
              <a:gd name="connsiteY4548" fmla="*/ 1060862 h 7527097"/>
              <a:gd name="connsiteX4549" fmla="*/ 3987083 w 11737975"/>
              <a:gd name="connsiteY4549" fmla="*/ 1060340 h 7527097"/>
              <a:gd name="connsiteX4550" fmla="*/ 3983847 w 11737975"/>
              <a:gd name="connsiteY4550" fmla="*/ 1060056 h 7527097"/>
              <a:gd name="connsiteX4551" fmla="*/ 3980610 w 11737975"/>
              <a:gd name="connsiteY4551" fmla="*/ 1059769 h 7527097"/>
              <a:gd name="connsiteX4552" fmla="*/ 3978994 w 11737975"/>
              <a:gd name="connsiteY4552" fmla="*/ 1059628 h 7527097"/>
              <a:gd name="connsiteX4553" fmla="*/ 3921908 w 11737975"/>
              <a:gd name="connsiteY4553" fmla="*/ 1048218 h 7527097"/>
              <a:gd name="connsiteX4554" fmla="*/ 3929147 w 11737975"/>
              <a:gd name="connsiteY4554" fmla="*/ 1056957 h 7527097"/>
              <a:gd name="connsiteX4555" fmla="*/ 3928178 w 11737975"/>
              <a:gd name="connsiteY4555" fmla="*/ 1049785 h 7527097"/>
              <a:gd name="connsiteX4556" fmla="*/ 3921908 w 11737975"/>
              <a:gd name="connsiteY4556" fmla="*/ 1048218 h 7527097"/>
              <a:gd name="connsiteX4557" fmla="*/ 3796377 w 11737975"/>
              <a:gd name="connsiteY4557" fmla="*/ 1040289 h 7527097"/>
              <a:gd name="connsiteX4558" fmla="*/ 3783080 w 11737975"/>
              <a:gd name="connsiteY4558" fmla="*/ 1040696 h 7527097"/>
              <a:gd name="connsiteX4559" fmla="*/ 3781018 w 11737975"/>
              <a:gd name="connsiteY4559" fmla="*/ 1045258 h 7527097"/>
              <a:gd name="connsiteX4560" fmla="*/ 3784030 w 11737975"/>
              <a:gd name="connsiteY4560" fmla="*/ 1048687 h 7527097"/>
              <a:gd name="connsiteX4561" fmla="*/ 3811997 w 11737975"/>
              <a:gd name="connsiteY4561" fmla="*/ 1051158 h 7527097"/>
              <a:gd name="connsiteX4562" fmla="*/ 3813642 w 11737975"/>
              <a:gd name="connsiteY4562" fmla="*/ 1051304 h 7527097"/>
              <a:gd name="connsiteX4563" fmla="*/ 3816793 w 11737975"/>
              <a:gd name="connsiteY4563" fmla="*/ 1053164 h 7527097"/>
              <a:gd name="connsiteX4564" fmla="*/ 3818439 w 11737975"/>
              <a:gd name="connsiteY4564" fmla="*/ 1053309 h 7527097"/>
              <a:gd name="connsiteX4565" fmla="*/ 3839548 w 11737975"/>
              <a:gd name="connsiteY4565" fmla="*/ 1058338 h 7527097"/>
              <a:gd name="connsiteX4566" fmla="*/ 3847912 w 11737975"/>
              <a:gd name="connsiteY4566" fmla="*/ 1057495 h 7527097"/>
              <a:gd name="connsiteX4567" fmla="*/ 3849557 w 11737975"/>
              <a:gd name="connsiteY4567" fmla="*/ 1057640 h 7527097"/>
              <a:gd name="connsiteX4568" fmla="*/ 3849418 w 11737975"/>
              <a:gd name="connsiteY4568" fmla="*/ 1059209 h 7527097"/>
              <a:gd name="connsiteX4569" fmla="*/ 3860935 w 11737975"/>
              <a:gd name="connsiteY4569" fmla="*/ 1060227 h 7527097"/>
              <a:gd name="connsiteX4570" fmla="*/ 3860518 w 11737975"/>
              <a:gd name="connsiteY4570" fmla="*/ 1064934 h 7527097"/>
              <a:gd name="connsiteX4571" fmla="*/ 3868744 w 11737975"/>
              <a:gd name="connsiteY4571" fmla="*/ 1065660 h 7527097"/>
              <a:gd name="connsiteX4572" fmla="*/ 3868605 w 11737975"/>
              <a:gd name="connsiteY4572" fmla="*/ 1067230 h 7527097"/>
              <a:gd name="connsiteX4573" fmla="*/ 3858596 w 11737975"/>
              <a:gd name="connsiteY4573" fmla="*/ 1067927 h 7527097"/>
              <a:gd name="connsiteX4574" fmla="*/ 3857090 w 11737975"/>
              <a:gd name="connsiteY4574" fmla="*/ 1066213 h 7527097"/>
              <a:gd name="connsiteX4575" fmla="*/ 3855305 w 11737975"/>
              <a:gd name="connsiteY4575" fmla="*/ 1067636 h 7527097"/>
              <a:gd name="connsiteX4576" fmla="*/ 3855166 w 11737975"/>
              <a:gd name="connsiteY4576" fmla="*/ 1069205 h 7527097"/>
              <a:gd name="connsiteX4577" fmla="*/ 3858319 w 11737975"/>
              <a:gd name="connsiteY4577" fmla="*/ 1071065 h 7527097"/>
              <a:gd name="connsiteX4578" fmla="*/ 3869973 w 11737975"/>
              <a:gd name="connsiteY4578" fmla="*/ 1070513 h 7527097"/>
              <a:gd name="connsiteX4579" fmla="*/ 3870112 w 11737975"/>
              <a:gd name="connsiteY4579" fmla="*/ 1068945 h 7527097"/>
              <a:gd name="connsiteX4580" fmla="*/ 3870390 w 11737975"/>
              <a:gd name="connsiteY4580" fmla="*/ 1065806 h 7527097"/>
              <a:gd name="connsiteX4581" fmla="*/ 3873680 w 11737975"/>
              <a:gd name="connsiteY4581" fmla="*/ 1066096 h 7527097"/>
              <a:gd name="connsiteX4582" fmla="*/ 3886840 w 11737975"/>
              <a:gd name="connsiteY4582" fmla="*/ 1067259 h 7527097"/>
              <a:gd name="connsiteX4583" fmla="*/ 3888485 w 11737975"/>
              <a:gd name="connsiteY4583" fmla="*/ 1067406 h 7527097"/>
              <a:gd name="connsiteX4584" fmla="*/ 3891914 w 11737975"/>
              <a:gd name="connsiteY4584" fmla="*/ 1066127 h 7527097"/>
              <a:gd name="connsiteX4585" fmla="*/ 3891775 w 11737975"/>
              <a:gd name="connsiteY4585" fmla="*/ 1067697 h 7527097"/>
              <a:gd name="connsiteX4586" fmla="*/ 3935639 w 11737975"/>
              <a:gd name="connsiteY4586" fmla="*/ 1077897 h 7527097"/>
              <a:gd name="connsiteX4587" fmla="*/ 3945233 w 11737975"/>
              <a:gd name="connsiteY4587" fmla="*/ 1081908 h 7527097"/>
              <a:gd name="connsiteX4588" fmla="*/ 3946876 w 11737975"/>
              <a:gd name="connsiteY4588" fmla="*/ 1082052 h 7527097"/>
              <a:gd name="connsiteX4589" fmla="*/ 3976212 w 11737975"/>
              <a:gd name="connsiteY4589" fmla="*/ 1087809 h 7527097"/>
              <a:gd name="connsiteX4590" fmla="*/ 3991018 w 11737975"/>
              <a:gd name="connsiteY4590" fmla="*/ 1089116 h 7527097"/>
              <a:gd name="connsiteX4591" fmla="*/ 3990879 w 11737975"/>
              <a:gd name="connsiteY4591" fmla="*/ 1090686 h 7527097"/>
              <a:gd name="connsiteX4592" fmla="*/ 4020075 w 11737975"/>
              <a:gd name="connsiteY4592" fmla="*/ 1098010 h 7527097"/>
              <a:gd name="connsiteX4593" fmla="*/ 4017061 w 11737975"/>
              <a:gd name="connsiteY4593" fmla="*/ 1094580 h 7527097"/>
              <a:gd name="connsiteX4594" fmla="*/ 4049272 w 11737975"/>
              <a:gd name="connsiteY4594" fmla="*/ 1105332 h 7527097"/>
              <a:gd name="connsiteX4595" fmla="*/ 4049409 w 11737975"/>
              <a:gd name="connsiteY4595" fmla="*/ 1103764 h 7527097"/>
              <a:gd name="connsiteX4596" fmla="*/ 4053348 w 11737975"/>
              <a:gd name="connsiteY4596" fmla="*/ 1106089 h 7527097"/>
              <a:gd name="connsiteX4597" fmla="*/ 4057497 w 11737975"/>
              <a:gd name="connsiteY4597" fmla="*/ 1106060 h 7527097"/>
              <a:gd name="connsiteX4598" fmla="*/ 4059557 w 11737975"/>
              <a:gd name="connsiteY4598" fmla="*/ 1101497 h 7527097"/>
              <a:gd name="connsiteX4599" fmla="*/ 4056406 w 11737975"/>
              <a:gd name="connsiteY4599" fmla="*/ 1099639 h 7527097"/>
              <a:gd name="connsiteX4600" fmla="*/ 4053115 w 11737975"/>
              <a:gd name="connsiteY4600" fmla="*/ 1099347 h 7527097"/>
              <a:gd name="connsiteX4601" fmla="*/ 4040509 w 11737975"/>
              <a:gd name="connsiteY4601" fmla="*/ 1091907 h 7527097"/>
              <a:gd name="connsiteX4602" fmla="*/ 4030241 w 11737975"/>
              <a:gd name="connsiteY4602" fmla="*/ 1076767 h 7527097"/>
              <a:gd name="connsiteX4603" fmla="*/ 3991572 w 11737975"/>
              <a:gd name="connsiteY4603" fmla="*/ 1082840 h 7527097"/>
              <a:gd name="connsiteX4604" fmla="*/ 3976767 w 11737975"/>
              <a:gd name="connsiteY4604" fmla="*/ 1081531 h 7527097"/>
              <a:gd name="connsiteX4605" fmla="*/ 3949076 w 11737975"/>
              <a:gd name="connsiteY4605" fmla="*/ 1075921 h 7527097"/>
              <a:gd name="connsiteX4606" fmla="*/ 3949354 w 11737975"/>
              <a:gd name="connsiteY4606" fmla="*/ 1072782 h 7527097"/>
              <a:gd name="connsiteX4607" fmla="*/ 3949493 w 11737975"/>
              <a:gd name="connsiteY4607" fmla="*/ 1071214 h 7527097"/>
              <a:gd name="connsiteX4608" fmla="*/ 3949631 w 11737975"/>
              <a:gd name="connsiteY4608" fmla="*/ 1069646 h 7527097"/>
              <a:gd name="connsiteX4609" fmla="*/ 3947847 w 11737975"/>
              <a:gd name="connsiteY4609" fmla="*/ 1071068 h 7527097"/>
              <a:gd name="connsiteX4610" fmla="*/ 3947709 w 11737975"/>
              <a:gd name="connsiteY4610" fmla="*/ 1072638 h 7527097"/>
              <a:gd name="connsiteX4611" fmla="*/ 3947433 w 11737975"/>
              <a:gd name="connsiteY4611" fmla="*/ 1075776 h 7527097"/>
              <a:gd name="connsiteX4612" fmla="*/ 3945648 w 11737975"/>
              <a:gd name="connsiteY4612" fmla="*/ 1077201 h 7527097"/>
              <a:gd name="connsiteX4613" fmla="*/ 3936054 w 11737975"/>
              <a:gd name="connsiteY4613" fmla="*/ 1073190 h 7527097"/>
              <a:gd name="connsiteX4614" fmla="*/ 3936193 w 11737975"/>
              <a:gd name="connsiteY4614" fmla="*/ 1071619 h 7527097"/>
              <a:gd name="connsiteX4615" fmla="*/ 3935241 w 11737975"/>
              <a:gd name="connsiteY4615" fmla="*/ 1063631 h 7527097"/>
              <a:gd name="connsiteX4616" fmla="*/ 3912626 w 11737975"/>
              <a:gd name="connsiteY4616" fmla="*/ 1056886 h 7527097"/>
              <a:gd name="connsiteX4617" fmla="*/ 3890685 w 11737975"/>
              <a:gd name="connsiteY4617" fmla="*/ 1061274 h 7527097"/>
              <a:gd name="connsiteX4618" fmla="*/ 3888901 w 11737975"/>
              <a:gd name="connsiteY4618" fmla="*/ 1062697 h 7527097"/>
              <a:gd name="connsiteX4619" fmla="*/ 3887672 w 11737975"/>
              <a:gd name="connsiteY4619" fmla="*/ 1057845 h 7527097"/>
              <a:gd name="connsiteX4620" fmla="*/ 3885888 w 11737975"/>
              <a:gd name="connsiteY4620" fmla="*/ 1059268 h 7527097"/>
              <a:gd name="connsiteX4621" fmla="*/ 3887256 w 11737975"/>
              <a:gd name="connsiteY4621" fmla="*/ 1062551 h 7527097"/>
              <a:gd name="connsiteX4622" fmla="*/ 3874095 w 11737975"/>
              <a:gd name="connsiteY4622" fmla="*/ 1061390 h 7527097"/>
              <a:gd name="connsiteX4623" fmla="*/ 3870805 w 11737975"/>
              <a:gd name="connsiteY4623" fmla="*/ 1061099 h 7527097"/>
              <a:gd name="connsiteX4624" fmla="*/ 3867792 w 11737975"/>
              <a:gd name="connsiteY4624" fmla="*/ 1057670 h 7527097"/>
              <a:gd name="connsiteX4625" fmla="*/ 3848467 w 11737975"/>
              <a:gd name="connsiteY4625" fmla="*/ 1051218 h 7527097"/>
              <a:gd name="connsiteX4626" fmla="*/ 3848329 w 11737975"/>
              <a:gd name="connsiteY4626" fmla="*/ 1052787 h 7527097"/>
              <a:gd name="connsiteX4627" fmla="*/ 3840103 w 11737975"/>
              <a:gd name="connsiteY4627" fmla="*/ 1052060 h 7527097"/>
              <a:gd name="connsiteX4628" fmla="*/ 3820500 w 11737975"/>
              <a:gd name="connsiteY4628" fmla="*/ 1048746 h 7527097"/>
              <a:gd name="connsiteX4629" fmla="*/ 3825989 w 11737975"/>
              <a:gd name="connsiteY4629" fmla="*/ 1042906 h 7527097"/>
              <a:gd name="connsiteX4630" fmla="*/ 3812689 w 11737975"/>
              <a:gd name="connsiteY4630" fmla="*/ 1043313 h 7527097"/>
              <a:gd name="connsiteX4631" fmla="*/ 3796377 w 11737975"/>
              <a:gd name="connsiteY4631" fmla="*/ 1040289 h 7527097"/>
              <a:gd name="connsiteX4632" fmla="*/ 3858596 w 11737975"/>
              <a:gd name="connsiteY4632" fmla="*/ 1033626 h 7527097"/>
              <a:gd name="connsiteX4633" fmla="*/ 3858084 w 11737975"/>
              <a:gd name="connsiteY4633" fmla="*/ 1037757 h 7527097"/>
              <a:gd name="connsiteX4634" fmla="*/ 3866157 w 11737975"/>
              <a:gd name="connsiteY4634" fmla="*/ 1041556 h 7527097"/>
              <a:gd name="connsiteX4635" fmla="*/ 3865080 w 11737975"/>
              <a:gd name="connsiteY4635" fmla="*/ 1036205 h 7527097"/>
              <a:gd name="connsiteX4636" fmla="*/ 3858596 w 11737975"/>
              <a:gd name="connsiteY4636" fmla="*/ 1033626 h 7527097"/>
              <a:gd name="connsiteX4637" fmla="*/ 3917035 w 11737975"/>
              <a:gd name="connsiteY4637" fmla="*/ 1026959 h 7527097"/>
              <a:gd name="connsiteX4638" fmla="*/ 3915252 w 11737975"/>
              <a:gd name="connsiteY4638" fmla="*/ 1028392 h 7527097"/>
              <a:gd name="connsiteX4639" fmla="*/ 3916618 w 11737975"/>
              <a:gd name="connsiteY4639" fmla="*/ 1031695 h 7527097"/>
              <a:gd name="connsiteX4640" fmla="*/ 3918261 w 11737975"/>
              <a:gd name="connsiteY4640" fmla="*/ 1031841 h 7527097"/>
              <a:gd name="connsiteX4641" fmla="*/ 3919904 w 11737975"/>
              <a:gd name="connsiteY4641" fmla="*/ 1031986 h 7527097"/>
              <a:gd name="connsiteX4642" fmla="*/ 3916058 w 11737975"/>
              <a:gd name="connsiteY4642" fmla="*/ 1038010 h 7527097"/>
              <a:gd name="connsiteX4643" fmla="*/ 3915919 w 11737975"/>
              <a:gd name="connsiteY4643" fmla="*/ 1039590 h 7527097"/>
              <a:gd name="connsiteX4644" fmla="*/ 3917563 w 11737975"/>
              <a:gd name="connsiteY4644" fmla="*/ 1039734 h 7527097"/>
              <a:gd name="connsiteX4645" fmla="*/ 3919067 w 11737975"/>
              <a:gd name="connsiteY4645" fmla="*/ 1041459 h 7527097"/>
              <a:gd name="connsiteX4646" fmla="*/ 3920571 w 11737975"/>
              <a:gd name="connsiteY4646" fmla="*/ 1043182 h 7527097"/>
              <a:gd name="connsiteX4647" fmla="*/ 3922214 w 11737975"/>
              <a:gd name="connsiteY4647" fmla="*/ 1043328 h 7527097"/>
              <a:gd name="connsiteX4648" fmla="*/ 3922354 w 11737975"/>
              <a:gd name="connsiteY4648" fmla="*/ 1041750 h 7527097"/>
              <a:gd name="connsiteX4649" fmla="*/ 3919346 w 11737975"/>
              <a:gd name="connsiteY4649" fmla="*/ 1038300 h 7527097"/>
              <a:gd name="connsiteX4650" fmla="*/ 3923052 w 11737975"/>
              <a:gd name="connsiteY4650" fmla="*/ 1033855 h 7527097"/>
              <a:gd name="connsiteX4651" fmla="*/ 3934277 w 11737975"/>
              <a:gd name="connsiteY4651" fmla="*/ 1038029 h 7527097"/>
              <a:gd name="connsiteX4652" fmla="*/ 3949070 w 11737975"/>
              <a:gd name="connsiteY4652" fmla="*/ 1039336 h 7527097"/>
              <a:gd name="connsiteX4653" fmla="*/ 3959737 w 11737975"/>
              <a:gd name="connsiteY4653" fmla="*/ 1049826 h 7527097"/>
              <a:gd name="connsiteX4654" fmla="*/ 3964000 w 11737975"/>
              <a:gd name="connsiteY4654" fmla="*/ 1039064 h 7527097"/>
              <a:gd name="connsiteX4655" fmla="*/ 3967287 w 11737975"/>
              <a:gd name="connsiteY4655" fmla="*/ 1039355 h 7527097"/>
              <a:gd name="connsiteX4656" fmla="*/ 3969071 w 11737975"/>
              <a:gd name="connsiteY4656" fmla="*/ 1037922 h 7527097"/>
              <a:gd name="connsiteX4657" fmla="*/ 3967566 w 11737975"/>
              <a:gd name="connsiteY4657" fmla="*/ 1036197 h 7527097"/>
              <a:gd name="connsiteX4658" fmla="*/ 3962636 w 11737975"/>
              <a:gd name="connsiteY4658" fmla="*/ 1035762 h 7527097"/>
              <a:gd name="connsiteX4659" fmla="*/ 3949628 w 11737975"/>
              <a:gd name="connsiteY4659" fmla="*/ 1033021 h 7527097"/>
              <a:gd name="connsiteX4660" fmla="*/ 3934834 w 11737975"/>
              <a:gd name="connsiteY4660" fmla="*/ 1031714 h 7527097"/>
              <a:gd name="connsiteX4661" fmla="*/ 3923610 w 11737975"/>
              <a:gd name="connsiteY4661" fmla="*/ 1027540 h 7527097"/>
              <a:gd name="connsiteX4662" fmla="*/ 3921965 w 11737975"/>
              <a:gd name="connsiteY4662" fmla="*/ 1027394 h 7527097"/>
              <a:gd name="connsiteX4663" fmla="*/ 3918678 w 11737975"/>
              <a:gd name="connsiteY4663" fmla="*/ 1027105 h 7527097"/>
              <a:gd name="connsiteX4664" fmla="*/ 3917035 w 11737975"/>
              <a:gd name="connsiteY4664" fmla="*/ 1026959 h 7527097"/>
              <a:gd name="connsiteX4665" fmla="*/ 3819473 w 11737975"/>
              <a:gd name="connsiteY4665" fmla="*/ 1024703 h 7527097"/>
              <a:gd name="connsiteX4666" fmla="*/ 3825438 w 11737975"/>
              <a:gd name="connsiteY4666" fmla="*/ 1033329 h 7527097"/>
              <a:gd name="connsiteX4667" fmla="*/ 3819473 w 11737975"/>
              <a:gd name="connsiteY4667" fmla="*/ 1024703 h 7527097"/>
              <a:gd name="connsiteX4668" fmla="*/ 3983943 w 11737975"/>
              <a:gd name="connsiteY4668" fmla="*/ 1022071 h 7527097"/>
              <a:gd name="connsiteX4669" fmla="*/ 3986401 w 11737975"/>
              <a:gd name="connsiteY4669" fmla="*/ 1026531 h 7527097"/>
              <a:gd name="connsiteX4670" fmla="*/ 3991896 w 11737975"/>
              <a:gd name="connsiteY4670" fmla="*/ 1024317 h 7527097"/>
              <a:gd name="connsiteX4671" fmla="*/ 3983943 w 11737975"/>
              <a:gd name="connsiteY4671" fmla="*/ 1022071 h 7527097"/>
              <a:gd name="connsiteX4672" fmla="*/ 3973577 w 11737975"/>
              <a:gd name="connsiteY4672" fmla="*/ 1020229 h 7527097"/>
              <a:gd name="connsiteX4673" fmla="*/ 3970433 w 11737975"/>
              <a:gd name="connsiteY4673" fmla="*/ 1022503 h 7527097"/>
              <a:gd name="connsiteX4674" fmla="*/ 3977317 w 11737975"/>
              <a:gd name="connsiteY4674" fmla="*/ 1024879 h 7527097"/>
              <a:gd name="connsiteX4675" fmla="*/ 3978914 w 11737975"/>
              <a:gd name="connsiteY4675" fmla="*/ 1021682 h 7527097"/>
              <a:gd name="connsiteX4676" fmla="*/ 3973577 w 11737975"/>
              <a:gd name="connsiteY4676" fmla="*/ 1020229 h 7527097"/>
              <a:gd name="connsiteX4677" fmla="*/ 3885998 w 11737975"/>
              <a:gd name="connsiteY4677" fmla="*/ 1019588 h 7527097"/>
              <a:gd name="connsiteX4678" fmla="*/ 3885714 w 11737975"/>
              <a:gd name="connsiteY4678" fmla="*/ 1022804 h 7527097"/>
              <a:gd name="connsiteX4679" fmla="*/ 3887240 w 11737975"/>
              <a:gd name="connsiteY4679" fmla="*/ 1024559 h 7527097"/>
              <a:gd name="connsiteX4680" fmla="*/ 3888768 w 11737975"/>
              <a:gd name="connsiteY4680" fmla="*/ 1026313 h 7527097"/>
              <a:gd name="connsiteX4681" fmla="*/ 3891963 w 11737975"/>
              <a:gd name="connsiteY4681" fmla="*/ 1028216 h 7527097"/>
              <a:gd name="connsiteX4682" fmla="*/ 3893916 w 11737975"/>
              <a:gd name="connsiteY4682" fmla="*/ 1025149 h 7527097"/>
              <a:gd name="connsiteX4683" fmla="*/ 3892532 w 11737975"/>
              <a:gd name="connsiteY4683" fmla="*/ 1021785 h 7527097"/>
              <a:gd name="connsiteX4684" fmla="*/ 3890863 w 11737975"/>
              <a:gd name="connsiteY4684" fmla="*/ 1021639 h 7527097"/>
              <a:gd name="connsiteX4685" fmla="*/ 3887667 w 11737975"/>
              <a:gd name="connsiteY4685" fmla="*/ 1019736 h 7527097"/>
              <a:gd name="connsiteX4686" fmla="*/ 3885998 w 11737975"/>
              <a:gd name="connsiteY4686" fmla="*/ 1019588 h 7527097"/>
              <a:gd name="connsiteX4687" fmla="*/ 3971055 w 11737975"/>
              <a:gd name="connsiteY4687" fmla="*/ 1012611 h 7527097"/>
              <a:gd name="connsiteX4688" fmla="*/ 3969222 w 11737975"/>
              <a:gd name="connsiteY4688" fmla="*/ 1015805 h 7527097"/>
              <a:gd name="connsiteX4689" fmla="*/ 3976321 w 11737975"/>
              <a:gd name="connsiteY4689" fmla="*/ 1018445 h 7527097"/>
              <a:gd name="connsiteX4690" fmla="*/ 3977567 w 11737975"/>
              <a:gd name="connsiteY4690" fmla="*/ 1016542 h 7527097"/>
              <a:gd name="connsiteX4691" fmla="*/ 3971055 w 11737975"/>
              <a:gd name="connsiteY4691" fmla="*/ 1012611 h 7527097"/>
              <a:gd name="connsiteX4692" fmla="*/ 3875724 w 11737975"/>
              <a:gd name="connsiteY4692" fmla="*/ 1009423 h 7527097"/>
              <a:gd name="connsiteX4693" fmla="*/ 3870298 w 11737975"/>
              <a:gd name="connsiteY4693" fmla="*/ 1013717 h 7527097"/>
              <a:gd name="connsiteX4694" fmla="*/ 3875724 w 11737975"/>
              <a:gd name="connsiteY4694" fmla="*/ 1009423 h 7527097"/>
              <a:gd name="connsiteX4695" fmla="*/ 3925815 w 11737975"/>
              <a:gd name="connsiteY4695" fmla="*/ 1004014 h 7527097"/>
              <a:gd name="connsiteX4696" fmla="*/ 3937921 w 11737975"/>
              <a:gd name="connsiteY4696" fmla="*/ 1017811 h 7527097"/>
              <a:gd name="connsiteX4697" fmla="*/ 3944530 w 11737975"/>
              <a:gd name="connsiteY4697" fmla="*/ 1018396 h 7527097"/>
              <a:gd name="connsiteX4698" fmla="*/ 3953888 w 11737975"/>
              <a:gd name="connsiteY4698" fmla="*/ 1025587 h 7527097"/>
              <a:gd name="connsiteX4699" fmla="*/ 3959823 w 11737975"/>
              <a:gd name="connsiteY4699" fmla="*/ 1014975 h 7527097"/>
              <a:gd name="connsiteX4700" fmla="*/ 3945228 w 11737975"/>
              <a:gd name="connsiteY4700" fmla="*/ 1010503 h 7527097"/>
              <a:gd name="connsiteX4701" fmla="*/ 3943575 w 11737975"/>
              <a:gd name="connsiteY4701" fmla="*/ 1010356 h 7527097"/>
              <a:gd name="connsiteX4702" fmla="*/ 3938619 w 11737975"/>
              <a:gd name="connsiteY4702" fmla="*/ 1009918 h 7527097"/>
              <a:gd name="connsiteX4703" fmla="*/ 3940689 w 11737975"/>
              <a:gd name="connsiteY4703" fmla="*/ 1005327 h 7527097"/>
              <a:gd name="connsiteX4704" fmla="*/ 3925815 w 11737975"/>
              <a:gd name="connsiteY4704" fmla="*/ 1004014 h 7527097"/>
              <a:gd name="connsiteX4705" fmla="*/ 3902452 w 11737975"/>
              <a:gd name="connsiteY4705" fmla="*/ 1001950 h 7527097"/>
              <a:gd name="connsiteX4706" fmla="*/ 3900496 w 11737975"/>
              <a:gd name="connsiteY4706" fmla="*/ 1005055 h 7527097"/>
              <a:gd name="connsiteX4707" fmla="*/ 3901733 w 11737975"/>
              <a:gd name="connsiteY4707" fmla="*/ 1010083 h 7527097"/>
              <a:gd name="connsiteX4708" fmla="*/ 3906740 w 11737975"/>
              <a:gd name="connsiteY4708" fmla="*/ 1010526 h 7527097"/>
              <a:gd name="connsiteX4709" fmla="*/ 3911747 w 11737975"/>
              <a:gd name="connsiteY4709" fmla="*/ 1010968 h 7527097"/>
              <a:gd name="connsiteX4710" fmla="*/ 3914004 w 11737975"/>
              <a:gd name="connsiteY4710" fmla="*/ 1011577 h 7527097"/>
              <a:gd name="connsiteX4711" fmla="*/ 3915229 w 11737975"/>
              <a:gd name="connsiteY4711" fmla="*/ 1009635 h 7527097"/>
              <a:gd name="connsiteX4712" fmla="*/ 3915659 w 11737975"/>
              <a:gd name="connsiteY4712" fmla="*/ 1004755 h 7527097"/>
              <a:gd name="connsiteX4713" fmla="*/ 3909128 w 11737975"/>
              <a:gd name="connsiteY4713" fmla="*/ 1002538 h 7527097"/>
              <a:gd name="connsiteX4714" fmla="*/ 3907459 w 11737975"/>
              <a:gd name="connsiteY4714" fmla="*/ 1002392 h 7527097"/>
              <a:gd name="connsiteX4715" fmla="*/ 3902452 w 11737975"/>
              <a:gd name="connsiteY4715" fmla="*/ 1001950 h 7527097"/>
              <a:gd name="connsiteX4716" fmla="*/ 3814864 w 11737975"/>
              <a:gd name="connsiteY4716" fmla="*/ 1000575 h 7527097"/>
              <a:gd name="connsiteX4717" fmla="*/ 3812925 w 11737975"/>
              <a:gd name="connsiteY4717" fmla="*/ 1003643 h 7527097"/>
              <a:gd name="connsiteX4718" fmla="*/ 3814295 w 11737975"/>
              <a:gd name="connsiteY4718" fmla="*/ 1007004 h 7527097"/>
              <a:gd name="connsiteX4719" fmla="*/ 3876291 w 11737975"/>
              <a:gd name="connsiteY4719" fmla="*/ 1022203 h 7527097"/>
              <a:gd name="connsiteX4720" fmla="*/ 3878229 w 11737975"/>
              <a:gd name="connsiteY4720" fmla="*/ 1019134 h 7527097"/>
              <a:gd name="connsiteX4721" fmla="*/ 3876717 w 11737975"/>
              <a:gd name="connsiteY4721" fmla="*/ 1017380 h 7527097"/>
              <a:gd name="connsiteX4722" fmla="*/ 3816517 w 11737975"/>
              <a:gd name="connsiteY4722" fmla="*/ 1000722 h 7527097"/>
              <a:gd name="connsiteX4723" fmla="*/ 3991374 w 11737975"/>
              <a:gd name="connsiteY4723" fmla="*/ 993954 h 7527097"/>
              <a:gd name="connsiteX4724" fmla="*/ 3981015 w 11737975"/>
              <a:gd name="connsiteY4724" fmla="*/ 997899 h 7527097"/>
              <a:gd name="connsiteX4725" fmla="*/ 3991638 w 11737975"/>
              <a:gd name="connsiteY4725" fmla="*/ 1002483 h 7527097"/>
              <a:gd name="connsiteX4726" fmla="*/ 3994260 w 11737975"/>
              <a:gd name="connsiteY4726" fmla="*/ 999069 h 7527097"/>
              <a:gd name="connsiteX4727" fmla="*/ 3991374 w 11737975"/>
              <a:gd name="connsiteY4727" fmla="*/ 993954 h 7527097"/>
              <a:gd name="connsiteX4728" fmla="*/ 3787628 w 11737975"/>
              <a:gd name="connsiteY4728" fmla="*/ 993540 h 7527097"/>
              <a:gd name="connsiteX4729" fmla="*/ 3785878 w 11737975"/>
              <a:gd name="connsiteY4729" fmla="*/ 995006 h 7527097"/>
              <a:gd name="connsiteX4730" fmla="*/ 3784128 w 11737975"/>
              <a:gd name="connsiteY4730" fmla="*/ 996470 h 7527097"/>
              <a:gd name="connsiteX4731" fmla="*/ 3785451 w 11737975"/>
              <a:gd name="connsiteY4731" fmla="*/ 999827 h 7527097"/>
              <a:gd name="connsiteX4732" fmla="*/ 3787061 w 11737975"/>
              <a:gd name="connsiteY4732" fmla="*/ 999970 h 7527097"/>
              <a:gd name="connsiteX4733" fmla="*/ 3798184 w 11737975"/>
              <a:gd name="connsiteY4733" fmla="*/ 1002572 h 7527097"/>
              <a:gd name="connsiteX4734" fmla="*/ 3799934 w 11737975"/>
              <a:gd name="connsiteY4734" fmla="*/ 1001108 h 7527097"/>
              <a:gd name="connsiteX4735" fmla="*/ 3800219 w 11737975"/>
              <a:gd name="connsiteY4735" fmla="*/ 997892 h 7527097"/>
              <a:gd name="connsiteX4736" fmla="*/ 3790847 w 11737975"/>
              <a:gd name="connsiteY4736" fmla="*/ 993824 h 7527097"/>
              <a:gd name="connsiteX4737" fmla="*/ 3787628 w 11737975"/>
              <a:gd name="connsiteY4737" fmla="*/ 993540 h 7527097"/>
              <a:gd name="connsiteX4738" fmla="*/ 3853274 w 11737975"/>
              <a:gd name="connsiteY4738" fmla="*/ 990906 h 7527097"/>
              <a:gd name="connsiteX4739" fmla="*/ 3847413 w 11737975"/>
              <a:gd name="connsiteY4739" fmla="*/ 992191 h 7527097"/>
              <a:gd name="connsiteX4740" fmla="*/ 3852639 w 11737975"/>
              <a:gd name="connsiteY4740" fmla="*/ 1004218 h 7527097"/>
              <a:gd name="connsiteX4741" fmla="*/ 3855799 w 11737975"/>
              <a:gd name="connsiteY4741" fmla="*/ 1004422 h 7527097"/>
              <a:gd name="connsiteX4742" fmla="*/ 3858255 w 11737975"/>
              <a:gd name="connsiteY4742" fmla="*/ 999558 h 7527097"/>
              <a:gd name="connsiteX4743" fmla="*/ 3861655 w 11737975"/>
              <a:gd name="connsiteY4743" fmla="*/ 998256 h 7527097"/>
              <a:gd name="connsiteX4744" fmla="*/ 3866540 w 11737975"/>
              <a:gd name="connsiteY4744" fmla="*/ 998687 h 7527097"/>
              <a:gd name="connsiteX4745" fmla="*/ 3869940 w 11737975"/>
              <a:gd name="connsiteY4745" fmla="*/ 997385 h 7527097"/>
              <a:gd name="connsiteX4746" fmla="*/ 3868592 w 11737975"/>
              <a:gd name="connsiteY4746" fmla="*/ 994062 h 7527097"/>
              <a:gd name="connsiteX4747" fmla="*/ 3865474 w 11737975"/>
              <a:gd name="connsiteY4747" fmla="*/ 992184 h 7527097"/>
              <a:gd name="connsiteX4748" fmla="*/ 3862074 w 11737975"/>
              <a:gd name="connsiteY4748" fmla="*/ 993487 h 7527097"/>
              <a:gd name="connsiteX4749" fmla="*/ 3858818 w 11737975"/>
              <a:gd name="connsiteY4749" fmla="*/ 993198 h 7527097"/>
              <a:gd name="connsiteX4750" fmla="*/ 3853274 w 11737975"/>
              <a:gd name="connsiteY4750" fmla="*/ 990906 h 7527097"/>
              <a:gd name="connsiteX4751" fmla="*/ 3832856 w 11737975"/>
              <a:gd name="connsiteY4751" fmla="*/ 986542 h 7527097"/>
              <a:gd name="connsiteX4752" fmla="*/ 3831132 w 11737975"/>
              <a:gd name="connsiteY4752" fmla="*/ 987933 h 7527097"/>
              <a:gd name="connsiteX4753" fmla="*/ 3830996 w 11737975"/>
              <a:gd name="connsiteY4753" fmla="*/ 989465 h 7527097"/>
              <a:gd name="connsiteX4754" fmla="*/ 3835359 w 11737975"/>
              <a:gd name="connsiteY4754" fmla="*/ 994479 h 7527097"/>
              <a:gd name="connsiteX4755" fmla="*/ 3838537 w 11737975"/>
              <a:gd name="connsiteY4755" fmla="*/ 994759 h 7527097"/>
              <a:gd name="connsiteX4756" fmla="*/ 3839298 w 11737975"/>
              <a:gd name="connsiteY4756" fmla="*/ 995212 h 7527097"/>
              <a:gd name="connsiteX4757" fmla="*/ 3840262 w 11737975"/>
              <a:gd name="connsiteY4757" fmla="*/ 993368 h 7527097"/>
              <a:gd name="connsiteX4758" fmla="*/ 3838808 w 11737975"/>
              <a:gd name="connsiteY4758" fmla="*/ 991698 h 7527097"/>
              <a:gd name="connsiteX4759" fmla="*/ 3837353 w 11737975"/>
              <a:gd name="connsiteY4759" fmla="*/ 990027 h 7527097"/>
              <a:gd name="connsiteX4760" fmla="*/ 3834311 w 11737975"/>
              <a:gd name="connsiteY4760" fmla="*/ 988213 h 7527097"/>
              <a:gd name="connsiteX4761" fmla="*/ 3832856 w 11737975"/>
              <a:gd name="connsiteY4761" fmla="*/ 986542 h 7527097"/>
              <a:gd name="connsiteX4762" fmla="*/ 3738783 w 11737975"/>
              <a:gd name="connsiteY4762" fmla="*/ 984594 h 7527097"/>
              <a:gd name="connsiteX4763" fmla="*/ 3737004 w 11737975"/>
              <a:gd name="connsiteY4763" fmla="*/ 985942 h 7527097"/>
              <a:gd name="connsiteX4764" fmla="*/ 3738519 w 11737975"/>
              <a:gd name="connsiteY4764" fmla="*/ 987580 h 7527097"/>
              <a:gd name="connsiteX4765" fmla="*/ 3769399 w 11737975"/>
              <a:gd name="connsiteY4765" fmla="*/ 994823 h 7527097"/>
              <a:gd name="connsiteX4766" fmla="*/ 3771176 w 11737975"/>
              <a:gd name="connsiteY4766" fmla="*/ 993475 h 7527097"/>
              <a:gd name="connsiteX4767" fmla="*/ 3771309 w 11737975"/>
              <a:gd name="connsiteY4767" fmla="*/ 991982 h 7527097"/>
              <a:gd name="connsiteX4768" fmla="*/ 3738783 w 11737975"/>
              <a:gd name="connsiteY4768" fmla="*/ 984594 h 7527097"/>
              <a:gd name="connsiteX4769" fmla="*/ 3806400 w 11737975"/>
              <a:gd name="connsiteY4769" fmla="*/ 982325 h 7527097"/>
              <a:gd name="connsiteX4770" fmla="*/ 3811024 w 11737975"/>
              <a:gd name="connsiteY4770" fmla="*/ 990690 h 7527097"/>
              <a:gd name="connsiteX4771" fmla="*/ 3818180 w 11737975"/>
              <a:gd name="connsiteY4771" fmla="*/ 984957 h 7527097"/>
              <a:gd name="connsiteX4772" fmla="*/ 3806400 w 11737975"/>
              <a:gd name="connsiteY4772" fmla="*/ 982325 h 7527097"/>
              <a:gd name="connsiteX4773" fmla="*/ 3710621 w 11737975"/>
              <a:gd name="connsiteY4773" fmla="*/ 978636 h 7527097"/>
              <a:gd name="connsiteX4774" fmla="*/ 3710336 w 11737975"/>
              <a:gd name="connsiteY4774" fmla="*/ 981851 h 7527097"/>
              <a:gd name="connsiteX4775" fmla="*/ 3715162 w 11737975"/>
              <a:gd name="connsiteY4775" fmla="*/ 985516 h 7527097"/>
              <a:gd name="connsiteX4776" fmla="*/ 3720128 w 11737975"/>
              <a:gd name="connsiteY4776" fmla="*/ 987575 h 7527097"/>
              <a:gd name="connsiteX4777" fmla="*/ 3721972 w 11737975"/>
              <a:gd name="connsiteY4777" fmla="*/ 986119 h 7527097"/>
              <a:gd name="connsiteX4778" fmla="*/ 3722256 w 11737975"/>
              <a:gd name="connsiteY4778" fmla="*/ 982903 h 7527097"/>
              <a:gd name="connsiteX4779" fmla="*/ 3717290 w 11737975"/>
              <a:gd name="connsiteY4779" fmla="*/ 980845 h 7527097"/>
              <a:gd name="connsiteX4780" fmla="*/ 3712323 w 11737975"/>
              <a:gd name="connsiteY4780" fmla="*/ 978786 h 7527097"/>
              <a:gd name="connsiteX4781" fmla="*/ 3710621 w 11737975"/>
              <a:gd name="connsiteY4781" fmla="*/ 978636 h 7527097"/>
              <a:gd name="connsiteX4782" fmla="*/ 3777335 w 11737975"/>
              <a:gd name="connsiteY4782" fmla="*/ 978166 h 7527097"/>
              <a:gd name="connsiteX4783" fmla="*/ 3777195 w 11737975"/>
              <a:gd name="connsiteY4783" fmla="*/ 979744 h 7527097"/>
              <a:gd name="connsiteX4784" fmla="*/ 3776917 w 11737975"/>
              <a:gd name="connsiteY4784" fmla="*/ 982902 h 7527097"/>
              <a:gd name="connsiteX4785" fmla="*/ 3796582 w 11737975"/>
              <a:gd name="connsiteY4785" fmla="*/ 986232 h 7527097"/>
              <a:gd name="connsiteX4786" fmla="*/ 3798372 w 11737975"/>
              <a:gd name="connsiteY4786" fmla="*/ 984798 h 7527097"/>
              <a:gd name="connsiteX4787" fmla="*/ 3796863 w 11737975"/>
              <a:gd name="connsiteY4787" fmla="*/ 983074 h 7527097"/>
              <a:gd name="connsiteX4788" fmla="*/ 3778986 w 11737975"/>
              <a:gd name="connsiteY4788" fmla="*/ 978313 h 7527097"/>
              <a:gd name="connsiteX4789" fmla="*/ 3777335 w 11737975"/>
              <a:gd name="connsiteY4789" fmla="*/ 978166 h 7527097"/>
              <a:gd name="connsiteX4790" fmla="*/ 3696563 w 11737975"/>
              <a:gd name="connsiteY4790" fmla="*/ 977133 h 7527097"/>
              <a:gd name="connsiteX4791" fmla="*/ 3692598 w 11737975"/>
              <a:gd name="connsiteY4791" fmla="*/ 978663 h 7527097"/>
              <a:gd name="connsiteX4792" fmla="*/ 3701586 w 11737975"/>
              <a:gd name="connsiteY4792" fmla="*/ 979880 h 7527097"/>
              <a:gd name="connsiteX4793" fmla="*/ 3702862 w 11737975"/>
              <a:gd name="connsiteY4793" fmla="*/ 978066 h 7527097"/>
              <a:gd name="connsiteX4794" fmla="*/ 3696563 w 11737975"/>
              <a:gd name="connsiteY4794" fmla="*/ 977133 h 7527097"/>
              <a:gd name="connsiteX4795" fmla="*/ 3752762 w 11737975"/>
              <a:gd name="connsiteY4795" fmla="*/ 974838 h 7527097"/>
              <a:gd name="connsiteX4796" fmla="*/ 3751078 w 11737975"/>
              <a:gd name="connsiteY4796" fmla="*/ 976231 h 7527097"/>
              <a:gd name="connsiteX4797" fmla="*/ 3752492 w 11737975"/>
              <a:gd name="connsiteY4797" fmla="*/ 977900 h 7527097"/>
              <a:gd name="connsiteX4798" fmla="*/ 3757005 w 11737975"/>
              <a:gd name="connsiteY4798" fmla="*/ 979841 h 7527097"/>
              <a:gd name="connsiteX4799" fmla="*/ 3758689 w 11737975"/>
              <a:gd name="connsiteY4799" fmla="*/ 978446 h 7527097"/>
              <a:gd name="connsiteX4800" fmla="*/ 3757276 w 11737975"/>
              <a:gd name="connsiteY4800" fmla="*/ 976779 h 7527097"/>
              <a:gd name="connsiteX4801" fmla="*/ 3752762 w 11737975"/>
              <a:gd name="connsiteY4801" fmla="*/ 974838 h 7527097"/>
              <a:gd name="connsiteX4802" fmla="*/ 3873160 w 11737975"/>
              <a:gd name="connsiteY4802" fmla="*/ 973847 h 7527097"/>
              <a:gd name="connsiteX4803" fmla="*/ 3870063 w 11737975"/>
              <a:gd name="connsiteY4803" fmla="*/ 975598 h 7527097"/>
              <a:gd name="connsiteX4804" fmla="*/ 3877298 w 11737975"/>
              <a:gd name="connsiteY4804" fmla="*/ 976693 h 7527097"/>
              <a:gd name="connsiteX4805" fmla="*/ 3878548 w 11737975"/>
              <a:gd name="connsiteY4805" fmla="*/ 974727 h 7527097"/>
              <a:gd name="connsiteX4806" fmla="*/ 3873160 w 11737975"/>
              <a:gd name="connsiteY4806" fmla="*/ 973847 h 7527097"/>
              <a:gd name="connsiteX4807" fmla="*/ 3737964 w 11737975"/>
              <a:gd name="connsiteY4807" fmla="*/ 973145 h 7527097"/>
              <a:gd name="connsiteX4808" fmla="*/ 3741976 w 11737975"/>
              <a:gd name="connsiteY4808" fmla="*/ 975669 h 7527097"/>
              <a:gd name="connsiteX4809" fmla="*/ 3737964 w 11737975"/>
              <a:gd name="connsiteY4809" fmla="*/ 973145 h 7527097"/>
              <a:gd name="connsiteX4810" fmla="*/ 3721778 w 11737975"/>
              <a:gd name="connsiteY4810" fmla="*/ 969492 h 7527097"/>
              <a:gd name="connsiteX4811" fmla="*/ 3723089 w 11737975"/>
              <a:gd name="connsiteY4811" fmla="*/ 972674 h 7527097"/>
              <a:gd name="connsiteX4812" fmla="*/ 3726349 w 11737975"/>
              <a:gd name="connsiteY4812" fmla="*/ 970575 h 7527097"/>
              <a:gd name="connsiteX4813" fmla="*/ 3721778 w 11737975"/>
              <a:gd name="connsiteY4813" fmla="*/ 969492 h 7527097"/>
              <a:gd name="connsiteX4814" fmla="*/ 3646788 w 11737975"/>
              <a:gd name="connsiteY4814" fmla="*/ 964640 h 7527097"/>
              <a:gd name="connsiteX4815" fmla="*/ 3642493 w 11737975"/>
              <a:gd name="connsiteY4815" fmla="*/ 967904 h 7527097"/>
              <a:gd name="connsiteX4816" fmla="*/ 3645044 w 11737975"/>
              <a:gd name="connsiteY4816" fmla="*/ 969700 h 7527097"/>
              <a:gd name="connsiteX4817" fmla="*/ 3652189 w 11737975"/>
              <a:gd name="connsiteY4817" fmla="*/ 970332 h 7527097"/>
              <a:gd name="connsiteX4818" fmla="*/ 3652406 w 11737975"/>
              <a:gd name="connsiteY4818" fmla="*/ 966130 h 7527097"/>
              <a:gd name="connsiteX4819" fmla="*/ 3646788 w 11737975"/>
              <a:gd name="connsiteY4819" fmla="*/ 964640 h 7527097"/>
              <a:gd name="connsiteX4820" fmla="*/ 3630857 w 11737975"/>
              <a:gd name="connsiteY4820" fmla="*/ 963633 h 7527097"/>
              <a:gd name="connsiteX4821" fmla="*/ 3637307 w 11737975"/>
              <a:gd name="connsiteY4821" fmla="*/ 966887 h 7527097"/>
              <a:gd name="connsiteX4822" fmla="*/ 3637917 w 11737975"/>
              <a:gd name="connsiteY4822" fmla="*/ 964258 h 7527097"/>
              <a:gd name="connsiteX4823" fmla="*/ 3630857 w 11737975"/>
              <a:gd name="connsiteY4823" fmla="*/ 963633 h 7527097"/>
              <a:gd name="connsiteX4824" fmla="*/ 3883343 w 11737975"/>
              <a:gd name="connsiteY4824" fmla="*/ 956290 h 7527097"/>
              <a:gd name="connsiteX4825" fmla="*/ 3878002 w 11737975"/>
              <a:gd name="connsiteY4825" fmla="*/ 960519 h 7527097"/>
              <a:gd name="connsiteX4826" fmla="*/ 3881968 w 11737975"/>
              <a:gd name="connsiteY4826" fmla="*/ 971838 h 7527097"/>
              <a:gd name="connsiteX4827" fmla="*/ 3885253 w 11737975"/>
              <a:gd name="connsiteY4827" fmla="*/ 972129 h 7527097"/>
              <a:gd name="connsiteX4828" fmla="*/ 3900857 w 11737975"/>
              <a:gd name="connsiteY4828" fmla="*/ 982909 h 7527097"/>
              <a:gd name="connsiteX4829" fmla="*/ 3911125 w 11737975"/>
              <a:gd name="connsiteY4829" fmla="*/ 979115 h 7527097"/>
              <a:gd name="connsiteX4830" fmla="*/ 3914816 w 11737975"/>
              <a:gd name="connsiteY4830" fmla="*/ 993545 h 7527097"/>
              <a:gd name="connsiteX4831" fmla="*/ 3918934 w 11737975"/>
              <a:gd name="connsiteY4831" fmla="*/ 994348 h 7527097"/>
              <a:gd name="connsiteX4832" fmla="*/ 3921386 w 11737975"/>
              <a:gd name="connsiteY4832" fmla="*/ 994125 h 7527097"/>
              <a:gd name="connsiteX4833" fmla="*/ 3927956 w 11737975"/>
              <a:gd name="connsiteY4833" fmla="*/ 994705 h 7527097"/>
              <a:gd name="connsiteX4834" fmla="*/ 3931243 w 11737975"/>
              <a:gd name="connsiteY4834" fmla="*/ 994996 h 7527097"/>
              <a:gd name="connsiteX4835" fmla="*/ 3933021 w 11737975"/>
              <a:gd name="connsiteY4835" fmla="*/ 993585 h 7527097"/>
              <a:gd name="connsiteX4836" fmla="*/ 3931654 w 11737975"/>
              <a:gd name="connsiteY4836" fmla="*/ 990331 h 7527097"/>
              <a:gd name="connsiteX4837" fmla="*/ 3928369 w 11737975"/>
              <a:gd name="connsiteY4837" fmla="*/ 990041 h 7527097"/>
              <a:gd name="connsiteX4838" fmla="*/ 3923441 w 11737975"/>
              <a:gd name="connsiteY4838" fmla="*/ 989606 h 7527097"/>
              <a:gd name="connsiteX4839" fmla="*/ 3922348 w 11737975"/>
              <a:gd name="connsiteY4839" fmla="*/ 983240 h 7527097"/>
              <a:gd name="connsiteX4840" fmla="*/ 3933847 w 11737975"/>
              <a:gd name="connsiteY4840" fmla="*/ 984257 h 7527097"/>
              <a:gd name="connsiteX4841" fmla="*/ 3942334 w 11737975"/>
              <a:gd name="connsiteY4841" fmla="*/ 981874 h 7527097"/>
              <a:gd name="connsiteX4842" fmla="*/ 3944801 w 11737975"/>
              <a:gd name="connsiteY4842" fmla="*/ 972689 h 7527097"/>
              <a:gd name="connsiteX4843" fmla="*/ 3894429 w 11737975"/>
              <a:gd name="connsiteY4843" fmla="*/ 961970 h 7527097"/>
              <a:gd name="connsiteX4844" fmla="*/ 3896482 w 11737975"/>
              <a:gd name="connsiteY4844" fmla="*/ 957450 h 7527097"/>
              <a:gd name="connsiteX4845" fmla="*/ 3883343 w 11737975"/>
              <a:gd name="connsiteY4845" fmla="*/ 956290 h 7527097"/>
              <a:gd name="connsiteX4846" fmla="*/ 3928190 w 11737975"/>
              <a:gd name="connsiteY4846" fmla="*/ 955045 h 7527097"/>
              <a:gd name="connsiteX4847" fmla="*/ 3926399 w 11737975"/>
              <a:gd name="connsiteY4847" fmla="*/ 956624 h 7527097"/>
              <a:gd name="connsiteX4848" fmla="*/ 3927886 w 11737975"/>
              <a:gd name="connsiteY4848" fmla="*/ 958490 h 7527097"/>
              <a:gd name="connsiteX4849" fmla="*/ 3929525 w 11737975"/>
              <a:gd name="connsiteY4849" fmla="*/ 958636 h 7527097"/>
              <a:gd name="connsiteX4850" fmla="*/ 3931164 w 11737975"/>
              <a:gd name="connsiteY4850" fmla="*/ 958780 h 7527097"/>
              <a:gd name="connsiteX4851" fmla="*/ 3933108 w 11737975"/>
              <a:gd name="connsiteY4851" fmla="*/ 955480 h 7527097"/>
              <a:gd name="connsiteX4852" fmla="*/ 3931468 w 11737975"/>
              <a:gd name="connsiteY4852" fmla="*/ 955335 h 7527097"/>
              <a:gd name="connsiteX4853" fmla="*/ 3929829 w 11737975"/>
              <a:gd name="connsiteY4853" fmla="*/ 955190 h 7527097"/>
              <a:gd name="connsiteX4854" fmla="*/ 3928190 w 11737975"/>
              <a:gd name="connsiteY4854" fmla="*/ 955045 h 7527097"/>
              <a:gd name="connsiteX4855" fmla="*/ 3771225 w 11737975"/>
              <a:gd name="connsiteY4855" fmla="*/ 951012 h 7527097"/>
              <a:gd name="connsiteX4856" fmla="*/ 3776810 w 11737975"/>
              <a:gd name="connsiteY4856" fmla="*/ 958232 h 7527097"/>
              <a:gd name="connsiteX4857" fmla="*/ 3779261 w 11737975"/>
              <a:gd name="connsiteY4857" fmla="*/ 956350 h 7527097"/>
              <a:gd name="connsiteX4858" fmla="*/ 3776291 w 11737975"/>
              <a:gd name="connsiteY4858" fmla="*/ 951460 h 7527097"/>
              <a:gd name="connsiteX4859" fmla="*/ 3771225 w 11737975"/>
              <a:gd name="connsiteY4859" fmla="*/ 951012 h 7527097"/>
              <a:gd name="connsiteX4860" fmla="*/ 3829697 w 11737975"/>
              <a:gd name="connsiteY4860" fmla="*/ 946761 h 7527097"/>
              <a:gd name="connsiteX4861" fmla="*/ 3825558 w 11737975"/>
              <a:gd name="connsiteY4861" fmla="*/ 955844 h 7527097"/>
              <a:gd name="connsiteX4862" fmla="*/ 3834939 w 11737975"/>
              <a:gd name="connsiteY4862" fmla="*/ 962974 h 7527097"/>
              <a:gd name="connsiteX4863" fmla="*/ 3836594 w 11737975"/>
              <a:gd name="connsiteY4863" fmla="*/ 963119 h 7527097"/>
              <a:gd name="connsiteX4864" fmla="*/ 3836040 w 11737975"/>
              <a:gd name="connsiteY4864" fmla="*/ 969371 h 7527097"/>
              <a:gd name="connsiteX4865" fmla="*/ 3837559 w 11737975"/>
              <a:gd name="connsiteY4865" fmla="*/ 971080 h 7527097"/>
              <a:gd name="connsiteX4866" fmla="*/ 3837699 w 11737975"/>
              <a:gd name="connsiteY4866" fmla="*/ 969517 h 7527097"/>
              <a:gd name="connsiteX4867" fmla="*/ 3837836 w 11737975"/>
              <a:gd name="connsiteY4867" fmla="*/ 967955 h 7527097"/>
              <a:gd name="connsiteX4868" fmla="*/ 3838112 w 11737975"/>
              <a:gd name="connsiteY4868" fmla="*/ 964829 h 7527097"/>
              <a:gd name="connsiteX4869" fmla="*/ 3869429 w 11737975"/>
              <a:gd name="connsiteY4869" fmla="*/ 969170 h 7527097"/>
              <a:gd name="connsiteX4870" fmla="*/ 3870120 w 11737975"/>
              <a:gd name="connsiteY4870" fmla="*/ 961357 h 7527097"/>
              <a:gd name="connsiteX4871" fmla="*/ 3862808 w 11737975"/>
              <a:gd name="connsiteY4871" fmla="*/ 949685 h 7527097"/>
              <a:gd name="connsiteX4872" fmla="*/ 3829697 w 11737975"/>
              <a:gd name="connsiteY4872" fmla="*/ 946761 h 7527097"/>
              <a:gd name="connsiteX4873" fmla="*/ 3721904 w 11737975"/>
              <a:gd name="connsiteY4873" fmla="*/ 930872 h 7527097"/>
              <a:gd name="connsiteX4874" fmla="*/ 3719984 w 11737975"/>
              <a:gd name="connsiteY4874" fmla="*/ 933852 h 7527097"/>
              <a:gd name="connsiteX4875" fmla="*/ 3721351 w 11737975"/>
              <a:gd name="connsiteY4875" fmla="*/ 937123 h 7527097"/>
              <a:gd name="connsiteX4876" fmla="*/ 3748895 w 11737975"/>
              <a:gd name="connsiteY4876" fmla="*/ 944282 h 7527097"/>
              <a:gd name="connsiteX4877" fmla="*/ 3771779 w 11737975"/>
              <a:gd name="connsiteY4877" fmla="*/ 947879 h 7527097"/>
              <a:gd name="connsiteX4878" fmla="*/ 3785890 w 11737975"/>
              <a:gd name="connsiteY4878" fmla="*/ 957000 h 7527097"/>
              <a:gd name="connsiteX4879" fmla="*/ 3796701 w 11737975"/>
              <a:gd name="connsiteY4879" fmla="*/ 958619 h 7527097"/>
              <a:gd name="connsiteX4880" fmla="*/ 3799046 w 11737975"/>
              <a:gd name="connsiteY4880" fmla="*/ 958163 h 7527097"/>
              <a:gd name="connsiteX4881" fmla="*/ 3797816 w 11737975"/>
              <a:gd name="connsiteY4881" fmla="*/ 953330 h 7527097"/>
              <a:gd name="connsiteX4882" fmla="*/ 3802751 w 11737975"/>
              <a:gd name="connsiteY4882" fmla="*/ 953765 h 7527097"/>
              <a:gd name="connsiteX4883" fmla="*/ 3804396 w 11737975"/>
              <a:gd name="connsiteY4883" fmla="*/ 953911 h 7527097"/>
              <a:gd name="connsiteX4884" fmla="*/ 3807960 w 11737975"/>
              <a:gd name="connsiteY4884" fmla="*/ 951076 h 7527097"/>
              <a:gd name="connsiteX4885" fmla="*/ 3807192 w 11737975"/>
              <a:gd name="connsiteY4885" fmla="*/ 948054 h 7527097"/>
              <a:gd name="connsiteX4886" fmla="*/ 3805084 w 11737975"/>
              <a:gd name="connsiteY4886" fmla="*/ 946096 h 7527097"/>
              <a:gd name="connsiteX4887" fmla="*/ 3803440 w 11737975"/>
              <a:gd name="connsiteY4887" fmla="*/ 945952 h 7527097"/>
              <a:gd name="connsiteX4888" fmla="*/ 3782199 w 11737975"/>
              <a:gd name="connsiteY4888" fmla="*/ 942500 h 7527097"/>
              <a:gd name="connsiteX4889" fmla="*/ 3772331 w 11737975"/>
              <a:gd name="connsiteY4889" fmla="*/ 941629 h 7527097"/>
              <a:gd name="connsiteX4890" fmla="*/ 3749447 w 11737975"/>
              <a:gd name="connsiteY4890" fmla="*/ 938030 h 7527097"/>
              <a:gd name="connsiteX4891" fmla="*/ 3721766 w 11737975"/>
              <a:gd name="connsiteY4891" fmla="*/ 932435 h 7527097"/>
              <a:gd name="connsiteX4892" fmla="*/ 3721904 w 11737975"/>
              <a:gd name="connsiteY4892" fmla="*/ 930872 h 7527097"/>
              <a:gd name="connsiteX4893" fmla="*/ 3700727 w 11737975"/>
              <a:gd name="connsiteY4893" fmla="*/ 927724 h 7527097"/>
              <a:gd name="connsiteX4894" fmla="*/ 3695097 w 11737975"/>
              <a:gd name="connsiteY4894" fmla="*/ 929987 h 7527097"/>
              <a:gd name="connsiteX4895" fmla="*/ 3700824 w 11737975"/>
              <a:gd name="connsiteY4895" fmla="*/ 930725 h 7527097"/>
              <a:gd name="connsiteX4896" fmla="*/ 3700727 w 11737975"/>
              <a:gd name="connsiteY4896" fmla="*/ 927724 h 7527097"/>
              <a:gd name="connsiteX4897" fmla="*/ 3666294 w 11737975"/>
              <a:gd name="connsiteY4897" fmla="*/ 918018 h 7527097"/>
              <a:gd name="connsiteX4898" fmla="*/ 3661309 w 11737975"/>
              <a:gd name="connsiteY4898" fmla="*/ 919084 h 7527097"/>
              <a:gd name="connsiteX4899" fmla="*/ 3659690 w 11737975"/>
              <a:gd name="connsiteY4899" fmla="*/ 918939 h 7527097"/>
              <a:gd name="connsiteX4900" fmla="*/ 3656192 w 11737975"/>
              <a:gd name="connsiteY4900" fmla="*/ 921639 h 7527097"/>
              <a:gd name="connsiteX4901" fmla="*/ 3659164 w 11737975"/>
              <a:gd name="connsiteY4901" fmla="*/ 924910 h 7527097"/>
              <a:gd name="connsiteX4902" fmla="*/ 3662399 w 11737975"/>
              <a:gd name="connsiteY4902" fmla="*/ 925195 h 7527097"/>
              <a:gd name="connsiteX4903" fmla="*/ 3665766 w 11737975"/>
              <a:gd name="connsiteY4903" fmla="*/ 923990 h 7527097"/>
              <a:gd name="connsiteX4904" fmla="*/ 3667649 w 11737975"/>
              <a:gd name="connsiteY4904" fmla="*/ 921147 h 7527097"/>
              <a:gd name="connsiteX4905" fmla="*/ 3666294 w 11737975"/>
              <a:gd name="connsiteY4905" fmla="*/ 918018 h 7527097"/>
              <a:gd name="connsiteX4906" fmla="*/ 3774981 w 11737975"/>
              <a:gd name="connsiteY4906" fmla="*/ 914480 h 7527097"/>
              <a:gd name="connsiteX4907" fmla="*/ 3771422 w 11737975"/>
              <a:gd name="connsiteY4907" fmla="*/ 915929 h 7527097"/>
              <a:gd name="connsiteX4908" fmla="*/ 3774993 w 11737975"/>
              <a:gd name="connsiteY4908" fmla="*/ 917764 h 7527097"/>
              <a:gd name="connsiteX4909" fmla="*/ 3774981 w 11737975"/>
              <a:gd name="connsiteY4909" fmla="*/ 914480 h 7527097"/>
              <a:gd name="connsiteX4910" fmla="*/ 3642038 w 11737975"/>
              <a:gd name="connsiteY4910" fmla="*/ 914140 h 7527097"/>
              <a:gd name="connsiteX4911" fmla="*/ 3638302 w 11737975"/>
              <a:gd name="connsiteY4911" fmla="*/ 920174 h 7527097"/>
              <a:gd name="connsiteX4912" fmla="*/ 3645888 w 11737975"/>
              <a:gd name="connsiteY4912" fmla="*/ 923530 h 7527097"/>
              <a:gd name="connsiteX4913" fmla="*/ 3647837 w 11737975"/>
              <a:gd name="connsiteY4913" fmla="*/ 921018 h 7527097"/>
              <a:gd name="connsiteX4914" fmla="*/ 3642038 w 11737975"/>
              <a:gd name="connsiteY4914" fmla="*/ 914140 h 7527097"/>
              <a:gd name="connsiteX4915" fmla="*/ 3784646 w 11737975"/>
              <a:gd name="connsiteY4915" fmla="*/ 911119 h 7527097"/>
              <a:gd name="connsiteX4916" fmla="*/ 3781206 w 11737975"/>
              <a:gd name="connsiteY4916" fmla="*/ 912386 h 7527097"/>
              <a:gd name="connsiteX4917" fmla="*/ 3779419 w 11737975"/>
              <a:gd name="connsiteY4917" fmla="*/ 913799 h 7527097"/>
              <a:gd name="connsiteX4918" fmla="*/ 3782444 w 11737975"/>
              <a:gd name="connsiteY4918" fmla="*/ 917206 h 7527097"/>
              <a:gd name="connsiteX4919" fmla="*/ 3790559 w 11737975"/>
              <a:gd name="connsiteY4919" fmla="*/ 919493 h 7527097"/>
              <a:gd name="connsiteX4920" fmla="*/ 3798536 w 11737975"/>
              <a:gd name="connsiteY4920" fmla="*/ 923339 h 7527097"/>
              <a:gd name="connsiteX4921" fmla="*/ 3800461 w 11737975"/>
              <a:gd name="connsiteY4921" fmla="*/ 920369 h 7527097"/>
              <a:gd name="connsiteX4922" fmla="*/ 3799086 w 11737975"/>
              <a:gd name="connsiteY4922" fmla="*/ 917106 h 7527097"/>
              <a:gd name="connsiteX4923" fmla="*/ 3792621 w 11737975"/>
              <a:gd name="connsiteY4923" fmla="*/ 914965 h 7527097"/>
              <a:gd name="connsiteX4924" fmla="*/ 3784646 w 11737975"/>
              <a:gd name="connsiteY4924" fmla="*/ 911119 h 7527097"/>
              <a:gd name="connsiteX4925" fmla="*/ 3818043 w 11737975"/>
              <a:gd name="connsiteY4925" fmla="*/ 910599 h 7527097"/>
              <a:gd name="connsiteX4926" fmla="*/ 3806646 w 11737975"/>
              <a:gd name="connsiteY4926" fmla="*/ 924012 h 7527097"/>
              <a:gd name="connsiteX4927" fmla="*/ 3820658 w 11737975"/>
              <a:gd name="connsiteY4927" fmla="*/ 927954 h 7527097"/>
              <a:gd name="connsiteX4928" fmla="*/ 3825222 w 11737975"/>
              <a:gd name="connsiteY4928" fmla="*/ 925653 h 7527097"/>
              <a:gd name="connsiteX4929" fmla="*/ 3825644 w 11737975"/>
              <a:gd name="connsiteY4929" fmla="*/ 920884 h 7527097"/>
              <a:gd name="connsiteX4930" fmla="*/ 3817902 w 11737975"/>
              <a:gd name="connsiteY4930" fmla="*/ 912189 h 7527097"/>
              <a:gd name="connsiteX4931" fmla="*/ 3818043 w 11737975"/>
              <a:gd name="connsiteY4931" fmla="*/ 910599 h 7527097"/>
              <a:gd name="connsiteX4932" fmla="*/ 3625845 w 11737975"/>
              <a:gd name="connsiteY4932" fmla="*/ 909651 h 7527097"/>
              <a:gd name="connsiteX4933" fmla="*/ 3628866 w 11737975"/>
              <a:gd name="connsiteY4933" fmla="*/ 916985 h 7527097"/>
              <a:gd name="connsiteX4934" fmla="*/ 3635139 w 11737975"/>
              <a:gd name="connsiteY4934" fmla="*/ 915183 h 7527097"/>
              <a:gd name="connsiteX4935" fmla="*/ 3625845 w 11737975"/>
              <a:gd name="connsiteY4935" fmla="*/ 909651 h 7527097"/>
              <a:gd name="connsiteX4936" fmla="*/ 3709480 w 11737975"/>
              <a:gd name="connsiteY4936" fmla="*/ 900892 h 7527097"/>
              <a:gd name="connsiteX4937" fmla="*/ 3711148 w 11737975"/>
              <a:gd name="connsiteY4937" fmla="*/ 906101 h 7527097"/>
              <a:gd name="connsiteX4938" fmla="*/ 3716093 w 11737975"/>
              <a:gd name="connsiteY4938" fmla="*/ 903095 h 7527097"/>
              <a:gd name="connsiteX4939" fmla="*/ 3709480 w 11737975"/>
              <a:gd name="connsiteY4939" fmla="*/ 900892 h 7527097"/>
              <a:gd name="connsiteX4940" fmla="*/ 3731093 w 11737975"/>
              <a:gd name="connsiteY4940" fmla="*/ 900024 h 7527097"/>
              <a:gd name="connsiteX4941" fmla="*/ 3727669 w 11737975"/>
              <a:gd name="connsiteY4941" fmla="*/ 901264 h 7527097"/>
              <a:gd name="connsiteX4942" fmla="*/ 3729042 w 11737975"/>
              <a:gd name="connsiteY4942" fmla="*/ 904470 h 7527097"/>
              <a:gd name="connsiteX4943" fmla="*/ 3749886 w 11737975"/>
              <a:gd name="connsiteY4943" fmla="*/ 912483 h 7527097"/>
              <a:gd name="connsiteX4944" fmla="*/ 3764420 w 11737975"/>
              <a:gd name="connsiteY4944" fmla="*/ 916854 h 7527097"/>
              <a:gd name="connsiteX4945" fmla="*/ 3767981 w 11737975"/>
              <a:gd name="connsiteY4945" fmla="*/ 914084 h 7527097"/>
              <a:gd name="connsiteX4946" fmla="*/ 3766607 w 11737975"/>
              <a:gd name="connsiteY4946" fmla="*/ 910876 h 7527097"/>
              <a:gd name="connsiteX4947" fmla="*/ 3750428 w 11737975"/>
              <a:gd name="connsiteY4947" fmla="*/ 906360 h 7527097"/>
              <a:gd name="connsiteX4948" fmla="*/ 3731093 w 11737975"/>
              <a:gd name="connsiteY4948" fmla="*/ 900024 h 7527097"/>
              <a:gd name="connsiteX4949" fmla="*/ 3680022 w 11737975"/>
              <a:gd name="connsiteY4949" fmla="*/ 896668 h 7527097"/>
              <a:gd name="connsiteX4950" fmla="*/ 3681343 w 11737975"/>
              <a:gd name="connsiteY4950" fmla="*/ 900256 h 7527097"/>
              <a:gd name="connsiteX4951" fmla="*/ 3694346 w 11737975"/>
              <a:gd name="connsiteY4951" fmla="*/ 901406 h 7527097"/>
              <a:gd name="connsiteX4952" fmla="*/ 3695972 w 11737975"/>
              <a:gd name="connsiteY4952" fmla="*/ 901549 h 7527097"/>
              <a:gd name="connsiteX4953" fmla="*/ 3697750 w 11737975"/>
              <a:gd name="connsiteY4953" fmla="*/ 899971 h 7527097"/>
              <a:gd name="connsiteX4954" fmla="*/ 3696277 w 11737975"/>
              <a:gd name="connsiteY4954" fmla="*/ 898104 h 7527097"/>
              <a:gd name="connsiteX4955" fmla="*/ 3694651 w 11737975"/>
              <a:gd name="connsiteY4955" fmla="*/ 897961 h 7527097"/>
              <a:gd name="connsiteX4956" fmla="*/ 3681647 w 11737975"/>
              <a:gd name="connsiteY4956" fmla="*/ 896812 h 7527097"/>
              <a:gd name="connsiteX4957" fmla="*/ 3680022 w 11737975"/>
              <a:gd name="connsiteY4957" fmla="*/ 896668 h 7527097"/>
              <a:gd name="connsiteX4958" fmla="*/ 3649303 w 11737975"/>
              <a:gd name="connsiteY4958" fmla="*/ 889324 h 7527097"/>
              <a:gd name="connsiteX4959" fmla="*/ 3647508 w 11737975"/>
              <a:gd name="connsiteY4959" fmla="*/ 890758 h 7527097"/>
              <a:gd name="connsiteX4960" fmla="*/ 3647368 w 11737975"/>
              <a:gd name="connsiteY4960" fmla="*/ 892336 h 7527097"/>
              <a:gd name="connsiteX4961" fmla="*/ 3653852 w 11737975"/>
              <a:gd name="connsiteY4961" fmla="*/ 894500 h 7527097"/>
              <a:gd name="connsiteX4962" fmla="*/ 3658677 w 11737975"/>
              <a:gd name="connsiteY4962" fmla="*/ 896519 h 7527097"/>
              <a:gd name="connsiteX4963" fmla="*/ 3660335 w 11737975"/>
              <a:gd name="connsiteY4963" fmla="*/ 896664 h 7527097"/>
              <a:gd name="connsiteX4964" fmla="*/ 3660613 w 11737975"/>
              <a:gd name="connsiteY4964" fmla="*/ 893506 h 7527097"/>
              <a:gd name="connsiteX4965" fmla="*/ 3654130 w 11737975"/>
              <a:gd name="connsiteY4965" fmla="*/ 891343 h 7527097"/>
              <a:gd name="connsiteX4966" fmla="*/ 3649303 w 11737975"/>
              <a:gd name="connsiteY4966" fmla="*/ 889324 h 7527097"/>
              <a:gd name="connsiteX4967" fmla="*/ 3737705 w 11737975"/>
              <a:gd name="connsiteY4967" fmla="*/ 881225 h 7527097"/>
              <a:gd name="connsiteX4968" fmla="*/ 3735781 w 11737975"/>
              <a:gd name="connsiteY4968" fmla="*/ 884238 h 7527097"/>
              <a:gd name="connsiteX4969" fmla="*/ 3737288 w 11737975"/>
              <a:gd name="connsiteY4969" fmla="*/ 885962 h 7527097"/>
              <a:gd name="connsiteX4970" fmla="*/ 3748669 w 11737975"/>
              <a:gd name="connsiteY4970" fmla="*/ 888559 h 7527097"/>
              <a:gd name="connsiteX4971" fmla="*/ 3757850 w 11737975"/>
              <a:gd name="connsiteY4971" fmla="*/ 897326 h 7527097"/>
              <a:gd name="connsiteX4972" fmla="*/ 3764140 w 11737975"/>
              <a:gd name="connsiteY4972" fmla="*/ 898876 h 7527097"/>
              <a:gd name="connsiteX4973" fmla="*/ 3769930 w 11737975"/>
              <a:gd name="connsiteY4973" fmla="*/ 892028 h 7527097"/>
              <a:gd name="connsiteX4974" fmla="*/ 3749228 w 11737975"/>
              <a:gd name="connsiteY4974" fmla="*/ 882244 h 7527097"/>
              <a:gd name="connsiteX4975" fmla="*/ 3750734 w 11737975"/>
              <a:gd name="connsiteY4975" fmla="*/ 883969 h 7527097"/>
              <a:gd name="connsiteX4976" fmla="*/ 3737705 w 11737975"/>
              <a:gd name="connsiteY4976" fmla="*/ 881225 h 7527097"/>
              <a:gd name="connsiteX4977" fmla="*/ 3716419 w 11737975"/>
              <a:gd name="connsiteY4977" fmla="*/ 877899 h 7527097"/>
              <a:gd name="connsiteX4978" fmla="*/ 3714445 w 11737975"/>
              <a:gd name="connsiteY4978" fmla="*/ 880964 h 7527097"/>
              <a:gd name="connsiteX4979" fmla="*/ 3715850 w 11737975"/>
              <a:gd name="connsiteY4979" fmla="*/ 884328 h 7527097"/>
              <a:gd name="connsiteX4980" fmla="*/ 3722463 w 11737975"/>
              <a:gd name="connsiteY4980" fmla="*/ 886532 h 7527097"/>
              <a:gd name="connsiteX4981" fmla="*/ 3724436 w 11737975"/>
              <a:gd name="connsiteY4981" fmla="*/ 883466 h 7527097"/>
              <a:gd name="connsiteX4982" fmla="*/ 3723031 w 11737975"/>
              <a:gd name="connsiteY4982" fmla="*/ 880103 h 7527097"/>
              <a:gd name="connsiteX4983" fmla="*/ 3718108 w 11737975"/>
              <a:gd name="connsiteY4983" fmla="*/ 878048 h 7527097"/>
              <a:gd name="connsiteX4984" fmla="*/ 3716419 w 11737975"/>
              <a:gd name="connsiteY4984" fmla="*/ 877899 h 7527097"/>
              <a:gd name="connsiteX4985" fmla="*/ 7488377 w 11737975"/>
              <a:gd name="connsiteY4985" fmla="*/ 876772 h 7527097"/>
              <a:gd name="connsiteX4986" fmla="*/ 7484753 w 11737975"/>
              <a:gd name="connsiteY4986" fmla="*/ 879729 h 7527097"/>
              <a:gd name="connsiteX4987" fmla="*/ 7482653 w 11737975"/>
              <a:gd name="connsiteY4987" fmla="*/ 884462 h 7527097"/>
              <a:gd name="connsiteX4988" fmla="*/ 7485847 w 11737975"/>
              <a:gd name="connsiteY4988" fmla="*/ 886384 h 7527097"/>
              <a:gd name="connsiteX4989" fmla="*/ 7489473 w 11737975"/>
              <a:gd name="connsiteY4989" fmla="*/ 883427 h 7527097"/>
              <a:gd name="connsiteX4990" fmla="*/ 7491572 w 11737975"/>
              <a:gd name="connsiteY4990" fmla="*/ 878694 h 7527097"/>
              <a:gd name="connsiteX4991" fmla="*/ 7488377 w 11737975"/>
              <a:gd name="connsiteY4991" fmla="*/ 876772 h 7527097"/>
              <a:gd name="connsiteX4992" fmla="*/ 3702503 w 11737975"/>
              <a:gd name="connsiteY4992" fmla="*/ 876755 h 7527097"/>
              <a:gd name="connsiteX4993" fmla="*/ 3696433 w 11737975"/>
              <a:gd name="connsiteY4993" fmla="*/ 880877 h 7527097"/>
              <a:gd name="connsiteX4994" fmla="*/ 3707616 w 11737975"/>
              <a:gd name="connsiteY4994" fmla="*/ 883486 h 7527097"/>
              <a:gd name="connsiteX4995" fmla="*/ 3702503 w 11737975"/>
              <a:gd name="connsiteY4995" fmla="*/ 876755 h 7527097"/>
              <a:gd name="connsiteX4996" fmla="*/ 7469250 w 11737975"/>
              <a:gd name="connsiteY4996" fmla="*/ 867561 h 7527097"/>
              <a:gd name="connsiteX4997" fmla="*/ 7462157 w 11737975"/>
              <a:gd name="connsiteY4997" fmla="*/ 871707 h 7527097"/>
              <a:gd name="connsiteX4998" fmla="*/ 7455064 w 11737975"/>
              <a:gd name="connsiteY4998" fmla="*/ 875853 h 7527097"/>
              <a:gd name="connsiteX4999" fmla="*/ 7453254 w 11737975"/>
              <a:gd name="connsiteY4999" fmla="*/ 877285 h 7527097"/>
              <a:gd name="connsiteX5000" fmla="*/ 7454785 w 11737975"/>
              <a:gd name="connsiteY5000" fmla="*/ 879010 h 7527097"/>
              <a:gd name="connsiteX5001" fmla="*/ 7463547 w 11737975"/>
              <a:gd name="connsiteY5001" fmla="*/ 875012 h 7527097"/>
              <a:gd name="connsiteX5002" fmla="*/ 7470640 w 11737975"/>
              <a:gd name="connsiteY5002" fmla="*/ 870865 h 7527097"/>
              <a:gd name="connsiteX5003" fmla="*/ 7470780 w 11737975"/>
              <a:gd name="connsiteY5003" fmla="*/ 869287 h 7527097"/>
              <a:gd name="connsiteX5004" fmla="*/ 7470919 w 11737975"/>
              <a:gd name="connsiteY5004" fmla="*/ 867708 h 7527097"/>
              <a:gd name="connsiteX5005" fmla="*/ 7469250 w 11737975"/>
              <a:gd name="connsiteY5005" fmla="*/ 867561 h 7527097"/>
              <a:gd name="connsiteX5006" fmla="*/ 3854783 w 11737975"/>
              <a:gd name="connsiteY5006" fmla="*/ 866402 h 7527097"/>
              <a:gd name="connsiteX5007" fmla="*/ 3851086 w 11737975"/>
              <a:gd name="connsiteY5007" fmla="*/ 870850 h 7527097"/>
              <a:gd name="connsiteX5008" fmla="*/ 3852585 w 11737975"/>
              <a:gd name="connsiteY5008" fmla="*/ 872573 h 7527097"/>
              <a:gd name="connsiteX5009" fmla="*/ 3854506 w 11737975"/>
              <a:gd name="connsiteY5009" fmla="*/ 869561 h 7527097"/>
              <a:gd name="connsiteX5010" fmla="*/ 3856005 w 11737975"/>
              <a:gd name="connsiteY5010" fmla="*/ 871283 h 7527097"/>
              <a:gd name="connsiteX5011" fmla="*/ 3857505 w 11737975"/>
              <a:gd name="connsiteY5011" fmla="*/ 873007 h 7527097"/>
              <a:gd name="connsiteX5012" fmla="*/ 3857645 w 11737975"/>
              <a:gd name="connsiteY5012" fmla="*/ 871429 h 7527097"/>
              <a:gd name="connsiteX5013" fmla="*/ 3856283 w 11737975"/>
              <a:gd name="connsiteY5013" fmla="*/ 868126 h 7527097"/>
              <a:gd name="connsiteX5014" fmla="*/ 3856423 w 11737975"/>
              <a:gd name="connsiteY5014" fmla="*/ 866548 h 7527097"/>
              <a:gd name="connsiteX5015" fmla="*/ 3854783 w 11737975"/>
              <a:gd name="connsiteY5015" fmla="*/ 866402 h 7527097"/>
              <a:gd name="connsiteX5016" fmla="*/ 3828252 w 11737975"/>
              <a:gd name="connsiteY5016" fmla="*/ 860496 h 7527097"/>
              <a:gd name="connsiteX5017" fmla="*/ 3833639 w 11737975"/>
              <a:gd name="connsiteY5017" fmla="*/ 864390 h 7527097"/>
              <a:gd name="connsiteX5018" fmla="*/ 3828252 w 11737975"/>
              <a:gd name="connsiteY5018" fmla="*/ 860496 h 7527097"/>
              <a:gd name="connsiteX5019" fmla="*/ 3872712 w 11737975"/>
              <a:gd name="connsiteY5019" fmla="*/ 860033 h 7527097"/>
              <a:gd name="connsiteX5020" fmla="*/ 3870752 w 11737975"/>
              <a:gd name="connsiteY5020" fmla="*/ 871180 h 7527097"/>
              <a:gd name="connsiteX5021" fmla="*/ 3871340 w 11737975"/>
              <a:gd name="connsiteY5021" fmla="*/ 869357 h 7527097"/>
              <a:gd name="connsiteX5022" fmla="*/ 3873248 w 11737975"/>
              <a:gd name="connsiteY5022" fmla="*/ 864775 h 7527097"/>
              <a:gd name="connsiteX5023" fmla="*/ 3872712 w 11737975"/>
              <a:gd name="connsiteY5023" fmla="*/ 860033 h 7527097"/>
              <a:gd name="connsiteX5024" fmla="*/ 3730161 w 11737975"/>
              <a:gd name="connsiteY5024" fmla="*/ 857127 h 7527097"/>
              <a:gd name="connsiteX5025" fmla="*/ 3706408 w 11737975"/>
              <a:gd name="connsiteY5025" fmla="*/ 862984 h 7527097"/>
              <a:gd name="connsiteX5026" fmla="*/ 3691726 w 11737975"/>
              <a:gd name="connsiteY5026" fmla="*/ 860095 h 7527097"/>
              <a:gd name="connsiteX5027" fmla="*/ 3681983 w 11737975"/>
              <a:gd name="connsiteY5027" fmla="*/ 857644 h 7527097"/>
              <a:gd name="connsiteX5028" fmla="*/ 3680199 w 11737975"/>
              <a:gd name="connsiteY5028" fmla="*/ 859078 h 7527097"/>
              <a:gd name="connsiteX5029" fmla="*/ 3679919 w 11737975"/>
              <a:gd name="connsiteY5029" fmla="*/ 862234 h 7527097"/>
              <a:gd name="connsiteX5030" fmla="*/ 3689660 w 11737975"/>
              <a:gd name="connsiteY5030" fmla="*/ 864686 h 7527097"/>
              <a:gd name="connsiteX5031" fmla="*/ 3705849 w 11737975"/>
              <a:gd name="connsiteY5031" fmla="*/ 869299 h 7527097"/>
              <a:gd name="connsiteX5032" fmla="*/ 3725334 w 11737975"/>
              <a:gd name="connsiteY5032" fmla="*/ 874203 h 7527097"/>
              <a:gd name="connsiteX5033" fmla="*/ 3729045 w 11737975"/>
              <a:gd name="connsiteY5033" fmla="*/ 869756 h 7527097"/>
              <a:gd name="connsiteX5034" fmla="*/ 3735494 w 11737975"/>
              <a:gd name="connsiteY5034" fmla="*/ 871917 h 7527097"/>
              <a:gd name="connsiteX5035" fmla="*/ 3738646 w 11737975"/>
              <a:gd name="connsiteY5035" fmla="*/ 873787 h 7527097"/>
              <a:gd name="connsiteX5036" fmla="*/ 3740433 w 11737975"/>
              <a:gd name="connsiteY5036" fmla="*/ 872355 h 7527097"/>
              <a:gd name="connsiteX5037" fmla="*/ 3739066 w 11737975"/>
              <a:gd name="connsiteY5037" fmla="*/ 869052 h 7527097"/>
              <a:gd name="connsiteX5038" fmla="*/ 3737418 w 11737975"/>
              <a:gd name="connsiteY5038" fmla="*/ 868906 h 7527097"/>
              <a:gd name="connsiteX5039" fmla="*/ 3729463 w 11737975"/>
              <a:gd name="connsiteY5039" fmla="*/ 865021 h 7527097"/>
              <a:gd name="connsiteX5040" fmla="*/ 3730161 w 11737975"/>
              <a:gd name="connsiteY5040" fmla="*/ 857127 h 7527097"/>
              <a:gd name="connsiteX5041" fmla="*/ 3667229 w 11737975"/>
              <a:gd name="connsiteY5041" fmla="*/ 856196 h 7527097"/>
              <a:gd name="connsiteX5042" fmla="*/ 3665455 w 11737975"/>
              <a:gd name="connsiteY5042" fmla="*/ 857581 h 7527097"/>
              <a:gd name="connsiteX5043" fmla="*/ 3666960 w 11737975"/>
              <a:gd name="connsiteY5043" fmla="*/ 859257 h 7527097"/>
              <a:gd name="connsiteX5044" fmla="*/ 3670102 w 11737975"/>
              <a:gd name="connsiteY5044" fmla="*/ 861078 h 7527097"/>
              <a:gd name="connsiteX5045" fmla="*/ 3671877 w 11737975"/>
              <a:gd name="connsiteY5045" fmla="*/ 859692 h 7527097"/>
              <a:gd name="connsiteX5046" fmla="*/ 3670373 w 11737975"/>
              <a:gd name="connsiteY5046" fmla="*/ 858016 h 7527097"/>
              <a:gd name="connsiteX5047" fmla="*/ 3667229 w 11737975"/>
              <a:gd name="connsiteY5047" fmla="*/ 856196 h 7527097"/>
              <a:gd name="connsiteX5048" fmla="*/ 3813465 w 11737975"/>
              <a:gd name="connsiteY5048" fmla="*/ 831169 h 7527097"/>
              <a:gd name="connsiteX5049" fmla="*/ 3809895 w 11737975"/>
              <a:gd name="connsiteY5049" fmla="*/ 833985 h 7527097"/>
              <a:gd name="connsiteX5050" fmla="*/ 3812915 w 11737975"/>
              <a:gd name="connsiteY5050" fmla="*/ 837384 h 7527097"/>
              <a:gd name="connsiteX5051" fmla="*/ 3814424 w 11737975"/>
              <a:gd name="connsiteY5051" fmla="*/ 839083 h 7527097"/>
              <a:gd name="connsiteX5052" fmla="*/ 3820874 w 11737975"/>
              <a:gd name="connsiteY5052" fmla="*/ 841217 h 7527097"/>
              <a:gd name="connsiteX5053" fmla="*/ 3822385 w 11737975"/>
              <a:gd name="connsiteY5053" fmla="*/ 842916 h 7527097"/>
              <a:gd name="connsiteX5054" fmla="*/ 3822247 w 11737975"/>
              <a:gd name="connsiteY5054" fmla="*/ 844469 h 7527097"/>
              <a:gd name="connsiteX5055" fmla="*/ 3832129 w 11737975"/>
              <a:gd name="connsiteY5055" fmla="*/ 845342 h 7527097"/>
              <a:gd name="connsiteX5056" fmla="*/ 3840362 w 11737975"/>
              <a:gd name="connsiteY5056" fmla="*/ 846070 h 7527097"/>
              <a:gd name="connsiteX5057" fmla="*/ 3845691 w 11737975"/>
              <a:gd name="connsiteY5057" fmla="*/ 851213 h 7527097"/>
              <a:gd name="connsiteX5058" fmla="*/ 3866438 w 11737975"/>
              <a:gd name="connsiteY5058" fmla="*/ 851505 h 7527097"/>
              <a:gd name="connsiteX5059" fmla="*/ 3866575 w 11737975"/>
              <a:gd name="connsiteY5059" fmla="*/ 849951 h 7527097"/>
              <a:gd name="connsiteX5060" fmla="*/ 3869731 w 11737975"/>
              <a:gd name="connsiteY5060" fmla="*/ 851797 h 7527097"/>
              <a:gd name="connsiteX5061" fmla="*/ 3871653 w 11737975"/>
              <a:gd name="connsiteY5061" fmla="*/ 848835 h 7527097"/>
              <a:gd name="connsiteX5062" fmla="*/ 3870282 w 11737975"/>
              <a:gd name="connsiteY5062" fmla="*/ 845583 h 7527097"/>
              <a:gd name="connsiteX5063" fmla="*/ 3868634 w 11737975"/>
              <a:gd name="connsiteY5063" fmla="*/ 845436 h 7527097"/>
              <a:gd name="connsiteX5064" fmla="*/ 3868771 w 11737975"/>
              <a:gd name="connsiteY5064" fmla="*/ 843883 h 7527097"/>
              <a:gd name="connsiteX5065" fmla="*/ 3870418 w 11737975"/>
              <a:gd name="connsiteY5065" fmla="*/ 844029 h 7527097"/>
              <a:gd name="connsiteX5066" fmla="*/ 3872340 w 11737975"/>
              <a:gd name="connsiteY5066" fmla="*/ 841068 h 7527097"/>
              <a:gd name="connsiteX5067" fmla="*/ 3870967 w 11737975"/>
              <a:gd name="connsiteY5067" fmla="*/ 837815 h 7527097"/>
              <a:gd name="connsiteX5068" fmla="*/ 3867672 w 11737975"/>
              <a:gd name="connsiteY5068" fmla="*/ 837524 h 7527097"/>
              <a:gd name="connsiteX5069" fmla="*/ 3849009 w 11737975"/>
              <a:gd name="connsiteY5069" fmla="*/ 842137 h 7527097"/>
              <a:gd name="connsiteX5070" fmla="*/ 3840775 w 11737975"/>
              <a:gd name="connsiteY5070" fmla="*/ 841409 h 7527097"/>
              <a:gd name="connsiteX5071" fmla="*/ 3840638 w 11737975"/>
              <a:gd name="connsiteY5071" fmla="*/ 842964 h 7527097"/>
              <a:gd name="connsiteX5072" fmla="*/ 3832403 w 11737975"/>
              <a:gd name="connsiteY5072" fmla="*/ 842236 h 7527097"/>
              <a:gd name="connsiteX5073" fmla="*/ 3822659 w 11737975"/>
              <a:gd name="connsiteY5073" fmla="*/ 839809 h 7527097"/>
              <a:gd name="connsiteX5074" fmla="*/ 3822796 w 11737975"/>
              <a:gd name="connsiteY5074" fmla="*/ 838255 h 7527097"/>
              <a:gd name="connsiteX5075" fmla="*/ 3826089 w 11737975"/>
              <a:gd name="connsiteY5075" fmla="*/ 838547 h 7527097"/>
              <a:gd name="connsiteX5076" fmla="*/ 3827737 w 11737975"/>
              <a:gd name="connsiteY5076" fmla="*/ 838692 h 7527097"/>
              <a:gd name="connsiteX5077" fmla="*/ 3829659 w 11737975"/>
              <a:gd name="connsiteY5077" fmla="*/ 835731 h 7527097"/>
              <a:gd name="connsiteX5078" fmla="*/ 3828286 w 11737975"/>
              <a:gd name="connsiteY5078" fmla="*/ 832478 h 7527097"/>
              <a:gd name="connsiteX5079" fmla="*/ 3826638 w 11737975"/>
              <a:gd name="connsiteY5079" fmla="*/ 832333 h 7527097"/>
              <a:gd name="connsiteX5080" fmla="*/ 3826502 w 11737975"/>
              <a:gd name="connsiteY5080" fmla="*/ 833887 h 7527097"/>
              <a:gd name="connsiteX5081" fmla="*/ 3821562 w 11737975"/>
              <a:gd name="connsiteY5081" fmla="*/ 833450 h 7527097"/>
              <a:gd name="connsiteX5082" fmla="*/ 3819915 w 11737975"/>
              <a:gd name="connsiteY5082" fmla="*/ 833305 h 7527097"/>
              <a:gd name="connsiteX5083" fmla="*/ 3818268 w 11737975"/>
              <a:gd name="connsiteY5083" fmla="*/ 833158 h 7527097"/>
              <a:gd name="connsiteX5084" fmla="*/ 3813465 w 11737975"/>
              <a:gd name="connsiteY5084" fmla="*/ 831169 h 7527097"/>
              <a:gd name="connsiteX5085" fmla="*/ 3793670 w 11737975"/>
              <a:gd name="connsiteY5085" fmla="*/ 829994 h 7527097"/>
              <a:gd name="connsiteX5086" fmla="*/ 3793032 w 11737975"/>
              <a:gd name="connsiteY5086" fmla="*/ 837226 h 7527097"/>
              <a:gd name="connsiteX5087" fmla="*/ 3796921 w 11737975"/>
              <a:gd name="connsiteY5087" fmla="*/ 831287 h 7527097"/>
              <a:gd name="connsiteX5088" fmla="*/ 3793670 w 11737975"/>
              <a:gd name="connsiteY5088" fmla="*/ 829994 h 7527097"/>
              <a:gd name="connsiteX5089" fmla="*/ 3850602 w 11737975"/>
              <a:gd name="connsiteY5089" fmla="*/ 797311 h 7527097"/>
              <a:gd name="connsiteX5090" fmla="*/ 3847804 w 11737975"/>
              <a:gd name="connsiteY5090" fmla="*/ 799252 h 7527097"/>
              <a:gd name="connsiteX5091" fmla="*/ 3855923 w 11737975"/>
              <a:gd name="connsiteY5091" fmla="*/ 804219 h 7527097"/>
              <a:gd name="connsiteX5092" fmla="*/ 3857059 w 11737975"/>
              <a:gd name="connsiteY5092" fmla="*/ 803251 h 7527097"/>
              <a:gd name="connsiteX5093" fmla="*/ 3850602 w 11737975"/>
              <a:gd name="connsiteY5093" fmla="*/ 797311 h 7527097"/>
              <a:gd name="connsiteX5094" fmla="*/ 3861119 w 11737975"/>
              <a:gd name="connsiteY5094" fmla="*/ 796956 h 7527097"/>
              <a:gd name="connsiteX5095" fmla="*/ 3860816 w 11737975"/>
              <a:gd name="connsiteY5095" fmla="*/ 800401 h 7527097"/>
              <a:gd name="connsiteX5096" fmla="*/ 3867418 w 11737975"/>
              <a:gd name="connsiteY5096" fmla="*/ 802720 h 7527097"/>
              <a:gd name="connsiteX5097" fmla="*/ 3869107 w 11737975"/>
              <a:gd name="connsiteY5097" fmla="*/ 802870 h 7527097"/>
              <a:gd name="connsiteX5098" fmla="*/ 3869260 w 11737975"/>
              <a:gd name="connsiteY5098" fmla="*/ 801146 h 7527097"/>
              <a:gd name="connsiteX5099" fmla="*/ 3869412 w 11737975"/>
              <a:gd name="connsiteY5099" fmla="*/ 799425 h 7527097"/>
              <a:gd name="connsiteX5100" fmla="*/ 3866035 w 11737975"/>
              <a:gd name="connsiteY5100" fmla="*/ 799126 h 7527097"/>
              <a:gd name="connsiteX5101" fmla="*/ 3862808 w 11737975"/>
              <a:gd name="connsiteY5101" fmla="*/ 797106 h 7527097"/>
              <a:gd name="connsiteX5102" fmla="*/ 3861119 w 11737975"/>
              <a:gd name="connsiteY5102" fmla="*/ 796956 h 7527097"/>
              <a:gd name="connsiteX5103" fmla="*/ 3833329 w 11737975"/>
              <a:gd name="connsiteY5103" fmla="*/ 788856 h 7527097"/>
              <a:gd name="connsiteX5104" fmla="*/ 3831878 w 11737975"/>
              <a:gd name="connsiteY5104" fmla="*/ 791415 h 7527097"/>
              <a:gd name="connsiteX5105" fmla="*/ 3832904 w 11737975"/>
              <a:gd name="connsiteY5105" fmla="*/ 797934 h 7527097"/>
              <a:gd name="connsiteX5106" fmla="*/ 3838094 w 11737975"/>
              <a:gd name="connsiteY5106" fmla="*/ 793572 h 7527097"/>
              <a:gd name="connsiteX5107" fmla="*/ 3833329 w 11737975"/>
              <a:gd name="connsiteY5107" fmla="*/ 788856 h 7527097"/>
              <a:gd name="connsiteX5108" fmla="*/ 7512697 w 11737975"/>
              <a:gd name="connsiteY5108" fmla="*/ 785771 h 7527097"/>
              <a:gd name="connsiteX5109" fmla="*/ 7506940 w 11737975"/>
              <a:gd name="connsiteY5109" fmla="*/ 793137 h 7527097"/>
              <a:gd name="connsiteX5110" fmla="*/ 7525685 w 11737975"/>
              <a:gd name="connsiteY5110" fmla="*/ 812118 h 7527097"/>
              <a:gd name="connsiteX5111" fmla="*/ 7522087 w 11737975"/>
              <a:gd name="connsiteY5111" fmla="*/ 795066 h 7527097"/>
              <a:gd name="connsiteX5112" fmla="*/ 7512697 w 11737975"/>
              <a:gd name="connsiteY5112" fmla="*/ 785771 h 7527097"/>
              <a:gd name="connsiteX5113" fmla="*/ 3739147 w 11737975"/>
              <a:gd name="connsiteY5113" fmla="*/ 783677 h 7527097"/>
              <a:gd name="connsiteX5114" fmla="*/ 3739509 w 11737975"/>
              <a:gd name="connsiteY5114" fmla="*/ 784245 h 7527097"/>
              <a:gd name="connsiteX5115" fmla="*/ 3740314 w 11737975"/>
              <a:gd name="connsiteY5115" fmla="*/ 784471 h 7527097"/>
              <a:gd name="connsiteX5116" fmla="*/ 3741095 w 11737975"/>
              <a:gd name="connsiteY5116" fmla="*/ 785000 h 7527097"/>
              <a:gd name="connsiteX5117" fmla="*/ 3743488 w 11737975"/>
              <a:gd name="connsiteY5117" fmla="*/ 788286 h 7527097"/>
              <a:gd name="connsiteX5118" fmla="*/ 3744870 w 11737975"/>
              <a:gd name="connsiteY5118" fmla="*/ 786948 h 7527097"/>
              <a:gd name="connsiteX5119" fmla="*/ 3742734 w 11737975"/>
              <a:gd name="connsiteY5119" fmla="*/ 785146 h 7527097"/>
              <a:gd name="connsiteX5120" fmla="*/ 3740314 w 11737975"/>
              <a:gd name="connsiteY5120" fmla="*/ 784471 h 7527097"/>
              <a:gd name="connsiteX5121" fmla="*/ 3708016 w 11737975"/>
              <a:gd name="connsiteY5121" fmla="*/ 779956 h 7527097"/>
              <a:gd name="connsiteX5122" fmla="*/ 3703380 w 11737975"/>
              <a:gd name="connsiteY5122" fmla="*/ 781861 h 7527097"/>
              <a:gd name="connsiteX5123" fmla="*/ 3711283 w 11737975"/>
              <a:gd name="connsiteY5123" fmla="*/ 784513 h 7527097"/>
              <a:gd name="connsiteX5124" fmla="*/ 3713511 w 11737975"/>
              <a:gd name="connsiteY5124" fmla="*/ 782757 h 7527097"/>
              <a:gd name="connsiteX5125" fmla="*/ 3708016 w 11737975"/>
              <a:gd name="connsiteY5125" fmla="*/ 779956 h 7527097"/>
              <a:gd name="connsiteX5126" fmla="*/ 3796198 w 11737975"/>
              <a:gd name="connsiteY5126" fmla="*/ 769378 h 7527097"/>
              <a:gd name="connsiteX5127" fmla="*/ 3793720 w 11737975"/>
              <a:gd name="connsiteY5127" fmla="*/ 772342 h 7527097"/>
              <a:gd name="connsiteX5128" fmla="*/ 3803008 w 11737975"/>
              <a:gd name="connsiteY5128" fmla="*/ 777936 h 7527097"/>
              <a:gd name="connsiteX5129" fmla="*/ 3803706 w 11737975"/>
              <a:gd name="connsiteY5129" fmla="*/ 770043 h 7527097"/>
              <a:gd name="connsiteX5130" fmla="*/ 3796198 w 11737975"/>
              <a:gd name="connsiteY5130" fmla="*/ 769378 h 7527097"/>
              <a:gd name="connsiteX5131" fmla="*/ 3835594 w 11737975"/>
              <a:gd name="connsiteY5131" fmla="*/ 766351 h 7527097"/>
              <a:gd name="connsiteX5132" fmla="*/ 3838702 w 11737975"/>
              <a:gd name="connsiteY5132" fmla="*/ 772093 h 7527097"/>
              <a:gd name="connsiteX5133" fmla="*/ 3843610 w 11737975"/>
              <a:gd name="connsiteY5133" fmla="*/ 771920 h 7527097"/>
              <a:gd name="connsiteX5134" fmla="*/ 3835594 w 11737975"/>
              <a:gd name="connsiteY5134" fmla="*/ 766351 h 7527097"/>
              <a:gd name="connsiteX5135" fmla="*/ 3771468 w 11737975"/>
              <a:gd name="connsiteY5135" fmla="*/ 760751 h 7527097"/>
              <a:gd name="connsiteX5136" fmla="*/ 3762869 w 11737975"/>
              <a:gd name="connsiteY5136" fmla="*/ 764598 h 7527097"/>
              <a:gd name="connsiteX5137" fmla="*/ 3761370 w 11737975"/>
              <a:gd name="connsiteY5137" fmla="*/ 762863 h 7527097"/>
              <a:gd name="connsiteX5138" fmla="*/ 3759449 w 11737975"/>
              <a:gd name="connsiteY5138" fmla="*/ 765899 h 7527097"/>
              <a:gd name="connsiteX5139" fmla="*/ 3760809 w 11737975"/>
              <a:gd name="connsiteY5139" fmla="*/ 769223 h 7527097"/>
              <a:gd name="connsiteX5140" fmla="*/ 3760388 w 11737975"/>
              <a:gd name="connsiteY5140" fmla="*/ 773992 h 7527097"/>
              <a:gd name="connsiteX5141" fmla="*/ 3769384 w 11737975"/>
              <a:gd name="connsiteY5141" fmla="*/ 774988 h 7527097"/>
              <a:gd name="connsiteX5142" fmla="*/ 3779119 w 11737975"/>
              <a:gd name="connsiteY5142" fmla="*/ 767635 h 7527097"/>
              <a:gd name="connsiteX5143" fmla="*/ 3771468 w 11737975"/>
              <a:gd name="connsiteY5143" fmla="*/ 760751 h 7527097"/>
              <a:gd name="connsiteX5144" fmla="*/ 3815152 w 11737975"/>
              <a:gd name="connsiteY5144" fmla="*/ 757023 h 7527097"/>
              <a:gd name="connsiteX5145" fmla="*/ 3811663 w 11737975"/>
              <a:gd name="connsiteY5145" fmla="*/ 759608 h 7527097"/>
              <a:gd name="connsiteX5146" fmla="*/ 3814645 w 11737975"/>
              <a:gd name="connsiteY5146" fmla="*/ 762763 h 7527097"/>
              <a:gd name="connsiteX5147" fmla="*/ 3816262 w 11737975"/>
              <a:gd name="connsiteY5147" fmla="*/ 762907 h 7527097"/>
              <a:gd name="connsiteX5148" fmla="*/ 3819497 w 11737975"/>
              <a:gd name="connsiteY5148" fmla="*/ 763192 h 7527097"/>
              <a:gd name="connsiteX5149" fmla="*/ 3822861 w 11737975"/>
              <a:gd name="connsiteY5149" fmla="*/ 762043 h 7527097"/>
              <a:gd name="connsiteX5150" fmla="*/ 3820005 w 11737975"/>
              <a:gd name="connsiteY5150" fmla="*/ 757452 h 7527097"/>
              <a:gd name="connsiteX5151" fmla="*/ 3818387 w 11737975"/>
              <a:gd name="connsiteY5151" fmla="*/ 757309 h 7527097"/>
              <a:gd name="connsiteX5152" fmla="*/ 3815152 w 11737975"/>
              <a:gd name="connsiteY5152" fmla="*/ 757023 h 7527097"/>
              <a:gd name="connsiteX5153" fmla="*/ 3702530 w 11737975"/>
              <a:gd name="connsiteY5153" fmla="*/ 750650 h 7527097"/>
              <a:gd name="connsiteX5154" fmla="*/ 3702545 w 11737975"/>
              <a:gd name="connsiteY5154" fmla="*/ 750671 h 7527097"/>
              <a:gd name="connsiteX5155" fmla="*/ 3701985 w 11737975"/>
              <a:gd name="connsiteY5155" fmla="*/ 750809 h 7527097"/>
              <a:gd name="connsiteX5156" fmla="*/ 3699802 w 11737975"/>
              <a:gd name="connsiteY5156" fmla="*/ 746831 h 7527097"/>
              <a:gd name="connsiteX5157" fmla="*/ 3695397 w 11737975"/>
              <a:gd name="connsiteY5157" fmla="*/ 758904 h 7527097"/>
              <a:gd name="connsiteX5158" fmla="*/ 3701748 w 11737975"/>
              <a:gd name="connsiteY5158" fmla="*/ 760357 h 7527097"/>
              <a:gd name="connsiteX5159" fmla="*/ 3703954 w 11737975"/>
              <a:gd name="connsiteY5159" fmla="*/ 760316 h 7527097"/>
              <a:gd name="connsiteX5160" fmla="*/ 3705740 w 11737975"/>
              <a:gd name="connsiteY5160" fmla="*/ 755144 h 7527097"/>
              <a:gd name="connsiteX5161" fmla="*/ 3702545 w 11737975"/>
              <a:gd name="connsiteY5161" fmla="*/ 750671 h 7527097"/>
              <a:gd name="connsiteX5162" fmla="*/ 3704834 w 11737975"/>
              <a:gd name="connsiteY5162" fmla="*/ 750112 h 7527097"/>
              <a:gd name="connsiteX5163" fmla="*/ 3704847 w 11737975"/>
              <a:gd name="connsiteY5163" fmla="*/ 749977 h 7527097"/>
              <a:gd name="connsiteX5164" fmla="*/ 3702530 w 11737975"/>
              <a:gd name="connsiteY5164" fmla="*/ 750650 h 7527097"/>
              <a:gd name="connsiteX5165" fmla="*/ 3670068 w 11737975"/>
              <a:gd name="connsiteY5165" fmla="*/ 744204 h 7527097"/>
              <a:gd name="connsiteX5166" fmla="*/ 3678645 w 11737975"/>
              <a:gd name="connsiteY5166" fmla="*/ 753641 h 7527097"/>
              <a:gd name="connsiteX5167" fmla="*/ 3681582 w 11737975"/>
              <a:gd name="connsiteY5167" fmla="*/ 749850 h 7527097"/>
              <a:gd name="connsiteX5168" fmla="*/ 3670068 w 11737975"/>
              <a:gd name="connsiteY5168" fmla="*/ 744204 h 7527097"/>
              <a:gd name="connsiteX5169" fmla="*/ 3760440 w 11737975"/>
              <a:gd name="connsiteY5169" fmla="*/ 730720 h 7527097"/>
              <a:gd name="connsiteX5170" fmla="*/ 3760593 w 11737975"/>
              <a:gd name="connsiteY5170" fmla="*/ 733925 h 7527097"/>
              <a:gd name="connsiteX5171" fmla="*/ 3764268 w 11737975"/>
              <a:gd name="connsiteY5171" fmla="*/ 731763 h 7527097"/>
              <a:gd name="connsiteX5172" fmla="*/ 3760440 w 11737975"/>
              <a:gd name="connsiteY5172" fmla="*/ 730720 h 7527097"/>
              <a:gd name="connsiteX5173" fmla="*/ 3814184 w 11737975"/>
              <a:gd name="connsiteY5173" fmla="*/ 725333 h 7527097"/>
              <a:gd name="connsiteX5174" fmla="*/ 3811004 w 11737975"/>
              <a:gd name="connsiteY5174" fmla="*/ 726282 h 7527097"/>
              <a:gd name="connsiteX5175" fmla="*/ 3810572 w 11737975"/>
              <a:gd name="connsiteY5175" fmla="*/ 731162 h 7527097"/>
              <a:gd name="connsiteX5176" fmla="*/ 3815490 w 11737975"/>
              <a:gd name="connsiteY5176" fmla="*/ 731597 h 7527097"/>
              <a:gd name="connsiteX5177" fmla="*/ 3814184 w 11737975"/>
              <a:gd name="connsiteY5177" fmla="*/ 725333 h 7527097"/>
              <a:gd name="connsiteX5178" fmla="*/ 3872610 w 11737975"/>
              <a:gd name="connsiteY5178" fmla="*/ 707888 h 7527097"/>
              <a:gd name="connsiteX5179" fmla="*/ 3872910 w 11737975"/>
              <a:gd name="connsiteY5179" fmla="*/ 708908 h 7527097"/>
              <a:gd name="connsiteX5180" fmla="*/ 3871240 w 11737975"/>
              <a:gd name="connsiteY5180" fmla="*/ 709026 h 7527097"/>
              <a:gd name="connsiteX5181" fmla="*/ 3794653 w 11737975"/>
              <a:gd name="connsiteY5181" fmla="*/ 706035 h 7527097"/>
              <a:gd name="connsiteX5182" fmla="*/ 3792846 w 11737975"/>
              <a:gd name="connsiteY5182" fmla="*/ 707465 h 7527097"/>
              <a:gd name="connsiteX5183" fmla="*/ 3794375 w 11737975"/>
              <a:gd name="connsiteY5183" fmla="*/ 709191 h 7527097"/>
              <a:gd name="connsiteX5184" fmla="*/ 3795903 w 11737975"/>
              <a:gd name="connsiteY5184" fmla="*/ 710918 h 7527097"/>
              <a:gd name="connsiteX5185" fmla="*/ 3799101 w 11737975"/>
              <a:gd name="connsiteY5185" fmla="*/ 712791 h 7527097"/>
              <a:gd name="connsiteX5186" fmla="*/ 3800909 w 11737975"/>
              <a:gd name="connsiteY5186" fmla="*/ 711360 h 7527097"/>
              <a:gd name="connsiteX5187" fmla="*/ 3801188 w 11737975"/>
              <a:gd name="connsiteY5187" fmla="*/ 708201 h 7527097"/>
              <a:gd name="connsiteX5188" fmla="*/ 3797990 w 11737975"/>
              <a:gd name="connsiteY5188" fmla="*/ 706329 h 7527097"/>
              <a:gd name="connsiteX5189" fmla="*/ 3794653 w 11737975"/>
              <a:gd name="connsiteY5189" fmla="*/ 706035 h 7527097"/>
              <a:gd name="connsiteX5190" fmla="*/ 3881386 w 11737975"/>
              <a:gd name="connsiteY5190" fmla="*/ 702327 h 7527097"/>
              <a:gd name="connsiteX5191" fmla="*/ 3884536 w 11737975"/>
              <a:gd name="connsiteY5191" fmla="*/ 704189 h 7527097"/>
              <a:gd name="connsiteX5192" fmla="*/ 3880553 w 11737975"/>
              <a:gd name="connsiteY5192" fmla="*/ 711759 h 7527097"/>
              <a:gd name="connsiteX5193" fmla="*/ 3880415 w 11737975"/>
              <a:gd name="connsiteY5193" fmla="*/ 713330 h 7527097"/>
              <a:gd name="connsiteX5194" fmla="*/ 3882059 w 11737975"/>
              <a:gd name="connsiteY5194" fmla="*/ 713474 h 7527097"/>
              <a:gd name="connsiteX5195" fmla="*/ 3885346 w 11737975"/>
              <a:gd name="connsiteY5195" fmla="*/ 713765 h 7527097"/>
              <a:gd name="connsiteX5196" fmla="*/ 3877404 w 11737975"/>
              <a:gd name="connsiteY5196" fmla="*/ 709896 h 7527097"/>
              <a:gd name="connsiteX5197" fmla="*/ 3872055 w 11737975"/>
              <a:gd name="connsiteY5197" fmla="*/ 714175 h 7527097"/>
              <a:gd name="connsiteX5198" fmla="*/ 3873565 w 11737975"/>
              <a:gd name="connsiteY5198" fmla="*/ 711140 h 7527097"/>
              <a:gd name="connsiteX5199" fmla="*/ 3872910 w 11737975"/>
              <a:gd name="connsiteY5199" fmla="*/ 708908 h 7527097"/>
              <a:gd name="connsiteX5200" fmla="*/ 3879187 w 11737975"/>
              <a:gd name="connsiteY5200" fmla="*/ 708470 h 7527097"/>
              <a:gd name="connsiteX5201" fmla="*/ 3881386 w 11737975"/>
              <a:gd name="connsiteY5201" fmla="*/ 702327 h 7527097"/>
              <a:gd name="connsiteX5202" fmla="*/ 3771683 w 11737975"/>
              <a:gd name="connsiteY5202" fmla="*/ 700533 h 7527097"/>
              <a:gd name="connsiteX5203" fmla="*/ 3769903 w 11737975"/>
              <a:gd name="connsiteY5203" fmla="*/ 701995 h 7527097"/>
              <a:gd name="connsiteX5204" fmla="*/ 3769476 w 11737975"/>
              <a:gd name="connsiteY5204" fmla="*/ 706818 h 7527097"/>
              <a:gd name="connsiteX5205" fmla="*/ 3774250 w 11737975"/>
              <a:gd name="connsiteY5205" fmla="*/ 708860 h 7527097"/>
              <a:gd name="connsiteX5206" fmla="*/ 3775890 w 11737975"/>
              <a:gd name="connsiteY5206" fmla="*/ 709005 h 7527097"/>
              <a:gd name="connsiteX5207" fmla="*/ 3776033 w 11737975"/>
              <a:gd name="connsiteY5207" fmla="*/ 707398 h 7527097"/>
              <a:gd name="connsiteX5208" fmla="*/ 3776175 w 11737975"/>
              <a:gd name="connsiteY5208" fmla="*/ 705789 h 7527097"/>
              <a:gd name="connsiteX5209" fmla="*/ 3774535 w 11737975"/>
              <a:gd name="connsiteY5209" fmla="*/ 705645 h 7527097"/>
              <a:gd name="connsiteX5210" fmla="*/ 3771257 w 11737975"/>
              <a:gd name="connsiteY5210" fmla="*/ 705354 h 7527097"/>
              <a:gd name="connsiteX5211" fmla="*/ 3771399 w 11737975"/>
              <a:gd name="connsiteY5211" fmla="*/ 703748 h 7527097"/>
              <a:gd name="connsiteX5212" fmla="*/ 3771683 w 11737975"/>
              <a:gd name="connsiteY5212" fmla="*/ 700533 h 7527097"/>
              <a:gd name="connsiteX5213" fmla="*/ 3788553 w 11737975"/>
              <a:gd name="connsiteY5213" fmla="*/ 700287 h 7527097"/>
              <a:gd name="connsiteX5214" fmla="*/ 3786453 w 11737975"/>
              <a:gd name="connsiteY5214" fmla="*/ 705019 h 7527097"/>
              <a:gd name="connsiteX5215" fmla="*/ 3787691 w 11737975"/>
              <a:gd name="connsiteY5215" fmla="*/ 710047 h 7527097"/>
              <a:gd name="connsiteX5216" fmla="*/ 3790734 w 11737975"/>
              <a:gd name="connsiteY5216" fmla="*/ 704169 h 7527097"/>
              <a:gd name="connsiteX5217" fmla="*/ 3788553 w 11737975"/>
              <a:gd name="connsiteY5217" fmla="*/ 700287 h 7527097"/>
              <a:gd name="connsiteX5218" fmla="*/ 3734613 w 11737975"/>
              <a:gd name="connsiteY5218" fmla="*/ 697143 h 7527097"/>
              <a:gd name="connsiteX5219" fmla="*/ 3732574 w 11737975"/>
              <a:gd name="connsiteY5219" fmla="*/ 697160 h 7527097"/>
              <a:gd name="connsiteX5220" fmla="*/ 3729062 w 11737975"/>
              <a:gd name="connsiteY5220" fmla="*/ 699989 h 7527097"/>
              <a:gd name="connsiteX5221" fmla="*/ 3733761 w 11737975"/>
              <a:gd name="connsiteY5221" fmla="*/ 702172 h 7527097"/>
              <a:gd name="connsiteX5222" fmla="*/ 3738769 w 11737975"/>
              <a:gd name="connsiteY5222" fmla="*/ 700849 h 7527097"/>
              <a:gd name="connsiteX5223" fmla="*/ 3734613 w 11737975"/>
              <a:gd name="connsiteY5223" fmla="*/ 697143 h 7527097"/>
              <a:gd name="connsiteX5224" fmla="*/ 3732678 w 11737975"/>
              <a:gd name="connsiteY5224" fmla="*/ 688716 h 7527097"/>
              <a:gd name="connsiteX5225" fmla="*/ 3734670 w 11737975"/>
              <a:gd name="connsiteY5225" fmla="*/ 689452 h 7527097"/>
              <a:gd name="connsiteX5226" fmla="*/ 3737861 w 11737975"/>
              <a:gd name="connsiteY5226" fmla="*/ 690628 h 7527097"/>
              <a:gd name="connsiteX5227" fmla="*/ 3732678 w 11737975"/>
              <a:gd name="connsiteY5227" fmla="*/ 688716 h 7527097"/>
              <a:gd name="connsiteX5228" fmla="*/ 3780165 w 11737975"/>
              <a:gd name="connsiteY5228" fmla="*/ 681032 h 7527097"/>
              <a:gd name="connsiteX5229" fmla="*/ 3778437 w 11737975"/>
              <a:gd name="connsiteY5229" fmla="*/ 682451 h 7527097"/>
              <a:gd name="connsiteX5230" fmla="*/ 3778300 w 11737975"/>
              <a:gd name="connsiteY5230" fmla="*/ 684008 h 7527097"/>
              <a:gd name="connsiteX5231" fmla="*/ 3776847 w 11737975"/>
              <a:gd name="connsiteY5231" fmla="*/ 682310 h 7527097"/>
              <a:gd name="connsiteX5232" fmla="*/ 3771942 w 11737975"/>
              <a:gd name="connsiteY5232" fmla="*/ 683446 h 7527097"/>
              <a:gd name="connsiteX5233" fmla="*/ 3770077 w 11737975"/>
              <a:gd name="connsiteY5233" fmla="*/ 686423 h 7527097"/>
              <a:gd name="connsiteX5234" fmla="*/ 3771529 w 11737975"/>
              <a:gd name="connsiteY5234" fmla="*/ 688121 h 7527097"/>
              <a:gd name="connsiteX5235" fmla="*/ 3773118 w 11737975"/>
              <a:gd name="connsiteY5235" fmla="*/ 688262 h 7527097"/>
              <a:gd name="connsiteX5236" fmla="*/ 3776297 w 11737975"/>
              <a:gd name="connsiteY5236" fmla="*/ 688543 h 7527097"/>
              <a:gd name="connsiteX5237" fmla="*/ 3777749 w 11737975"/>
              <a:gd name="connsiteY5237" fmla="*/ 690242 h 7527097"/>
              <a:gd name="connsiteX5238" fmla="*/ 3780790 w 11737975"/>
              <a:gd name="connsiteY5238" fmla="*/ 692081 h 7527097"/>
              <a:gd name="connsiteX5239" fmla="*/ 3784244 w 11737975"/>
              <a:gd name="connsiteY5239" fmla="*/ 689244 h 7527097"/>
              <a:gd name="connsiteX5240" fmla="*/ 3782928 w 11737975"/>
              <a:gd name="connsiteY5240" fmla="*/ 685988 h 7527097"/>
              <a:gd name="connsiteX5241" fmla="*/ 3779888 w 11737975"/>
              <a:gd name="connsiteY5241" fmla="*/ 684149 h 7527097"/>
              <a:gd name="connsiteX5242" fmla="*/ 3780027 w 11737975"/>
              <a:gd name="connsiteY5242" fmla="*/ 682590 h 7527097"/>
              <a:gd name="connsiteX5243" fmla="*/ 3780165 w 11737975"/>
              <a:gd name="connsiteY5243" fmla="*/ 681032 h 7527097"/>
              <a:gd name="connsiteX5244" fmla="*/ 3732484 w 11737975"/>
              <a:gd name="connsiteY5244" fmla="*/ 676820 h 7527097"/>
              <a:gd name="connsiteX5245" fmla="*/ 3733848 w 11737975"/>
              <a:gd name="connsiteY5245" fmla="*/ 680055 h 7527097"/>
              <a:gd name="connsiteX5246" fmla="*/ 3741497 w 11737975"/>
              <a:gd name="connsiteY5246" fmla="*/ 686961 h 7527097"/>
              <a:gd name="connsiteX5247" fmla="*/ 3748738 w 11737975"/>
              <a:gd name="connsiteY5247" fmla="*/ 698505 h 7527097"/>
              <a:gd name="connsiteX5248" fmla="*/ 3763898 w 11737975"/>
              <a:gd name="connsiteY5248" fmla="*/ 695172 h 7527097"/>
              <a:gd name="connsiteX5249" fmla="*/ 3758434 w 11737975"/>
              <a:gd name="connsiteY5249" fmla="*/ 682228 h 7527097"/>
              <a:gd name="connsiteX5250" fmla="*/ 3745322 w 11737975"/>
              <a:gd name="connsiteY5250" fmla="*/ 681069 h 7527097"/>
              <a:gd name="connsiteX5251" fmla="*/ 3743548 w 11737975"/>
              <a:gd name="connsiteY5251" fmla="*/ 682471 h 7527097"/>
              <a:gd name="connsiteX5252" fmla="*/ 3743410 w 11737975"/>
              <a:gd name="connsiteY5252" fmla="*/ 684016 h 7527097"/>
              <a:gd name="connsiteX5253" fmla="*/ 3735761 w 11737975"/>
              <a:gd name="connsiteY5253" fmla="*/ 677109 h 7527097"/>
              <a:gd name="connsiteX5254" fmla="*/ 3734123 w 11737975"/>
              <a:gd name="connsiteY5254" fmla="*/ 676964 h 7527097"/>
              <a:gd name="connsiteX5255" fmla="*/ 3732484 w 11737975"/>
              <a:gd name="connsiteY5255" fmla="*/ 676820 h 7527097"/>
              <a:gd name="connsiteX5256" fmla="*/ 3675773 w 11737975"/>
              <a:gd name="connsiteY5256" fmla="*/ 661972 h 7527097"/>
              <a:gd name="connsiteX5257" fmla="*/ 3669935 w 11737975"/>
              <a:gd name="connsiteY5257" fmla="*/ 670925 h 7527097"/>
              <a:gd name="connsiteX5258" fmla="*/ 3687877 w 11737975"/>
              <a:gd name="connsiteY5258" fmla="*/ 677244 h 7527097"/>
              <a:gd name="connsiteX5259" fmla="*/ 3688292 w 11737975"/>
              <a:gd name="connsiteY5259" fmla="*/ 672547 h 7527097"/>
              <a:gd name="connsiteX5260" fmla="*/ 3698306 w 11737975"/>
              <a:gd name="connsiteY5260" fmla="*/ 673432 h 7527097"/>
              <a:gd name="connsiteX5261" fmla="*/ 3699836 w 11737975"/>
              <a:gd name="connsiteY5261" fmla="*/ 675144 h 7527097"/>
              <a:gd name="connsiteX5262" fmla="*/ 3701781 w 11737975"/>
              <a:gd name="connsiteY5262" fmla="*/ 672160 h 7527097"/>
              <a:gd name="connsiteX5263" fmla="*/ 3702477 w 11737975"/>
              <a:gd name="connsiteY5263" fmla="*/ 671434 h 7527097"/>
              <a:gd name="connsiteX5264" fmla="*/ 3701920 w 11737975"/>
              <a:gd name="connsiteY5264" fmla="*/ 670595 h 7527097"/>
              <a:gd name="connsiteX5265" fmla="*/ 3698583 w 11737975"/>
              <a:gd name="connsiteY5265" fmla="*/ 670300 h 7527097"/>
              <a:gd name="connsiteX5266" fmla="*/ 3692046 w 11737975"/>
              <a:gd name="connsiteY5266" fmla="*/ 668145 h 7527097"/>
              <a:gd name="connsiteX5267" fmla="*/ 3686900 w 11737975"/>
              <a:gd name="connsiteY5267" fmla="*/ 669268 h 7527097"/>
              <a:gd name="connsiteX5268" fmla="*/ 3687038 w 11737975"/>
              <a:gd name="connsiteY5268" fmla="*/ 667703 h 7527097"/>
              <a:gd name="connsiteX5269" fmla="*/ 3675773 w 11737975"/>
              <a:gd name="connsiteY5269" fmla="*/ 661972 h 7527097"/>
              <a:gd name="connsiteX5270" fmla="*/ 3722988 w 11737975"/>
              <a:gd name="connsiteY5270" fmla="*/ 653416 h 7527097"/>
              <a:gd name="connsiteX5271" fmla="*/ 3720928 w 11737975"/>
              <a:gd name="connsiteY5271" fmla="*/ 658055 h 7527097"/>
              <a:gd name="connsiteX5272" fmla="*/ 3722425 w 11737975"/>
              <a:gd name="connsiteY5272" fmla="*/ 659795 h 7527097"/>
              <a:gd name="connsiteX5273" fmla="*/ 3720505 w 11737975"/>
              <a:gd name="connsiteY5273" fmla="*/ 662840 h 7527097"/>
              <a:gd name="connsiteX5274" fmla="*/ 3719007 w 11737975"/>
              <a:gd name="connsiteY5274" fmla="*/ 661100 h 7527097"/>
              <a:gd name="connsiteX5275" fmla="*/ 3710953 w 11737975"/>
              <a:gd name="connsiteY5275" fmla="*/ 658781 h 7527097"/>
              <a:gd name="connsiteX5276" fmla="*/ 3709314 w 11737975"/>
              <a:gd name="connsiteY5276" fmla="*/ 658636 h 7527097"/>
              <a:gd name="connsiteX5277" fmla="*/ 3707532 w 11737975"/>
              <a:gd name="connsiteY5277" fmla="*/ 660086 h 7527097"/>
              <a:gd name="connsiteX5278" fmla="*/ 3708891 w 11737975"/>
              <a:gd name="connsiteY5278" fmla="*/ 663420 h 7527097"/>
              <a:gd name="connsiteX5279" fmla="*/ 3718585 w 11737975"/>
              <a:gd name="connsiteY5279" fmla="*/ 665884 h 7527097"/>
              <a:gd name="connsiteX5280" fmla="*/ 3720081 w 11737975"/>
              <a:gd name="connsiteY5280" fmla="*/ 667624 h 7527097"/>
              <a:gd name="connsiteX5281" fmla="*/ 3716523 w 11737975"/>
              <a:gd name="connsiteY5281" fmla="*/ 670524 h 7527097"/>
              <a:gd name="connsiteX5282" fmla="*/ 3716380 w 11737975"/>
              <a:gd name="connsiteY5282" fmla="*/ 672119 h 7527097"/>
              <a:gd name="connsiteX5283" fmla="*/ 3716240 w 11737975"/>
              <a:gd name="connsiteY5283" fmla="*/ 673714 h 7527097"/>
              <a:gd name="connsiteX5284" fmla="*/ 3717596 w 11737975"/>
              <a:gd name="connsiteY5284" fmla="*/ 677048 h 7527097"/>
              <a:gd name="connsiteX5285" fmla="*/ 3718954 w 11737975"/>
              <a:gd name="connsiteY5285" fmla="*/ 680381 h 7527097"/>
              <a:gd name="connsiteX5286" fmla="*/ 3722092 w 11737975"/>
              <a:gd name="connsiteY5286" fmla="*/ 682266 h 7527097"/>
              <a:gd name="connsiteX5287" fmla="*/ 3722374 w 11737975"/>
              <a:gd name="connsiteY5287" fmla="*/ 679076 h 7527097"/>
              <a:gd name="connsiteX5288" fmla="*/ 3721156 w 11737975"/>
              <a:gd name="connsiteY5288" fmla="*/ 674147 h 7527097"/>
              <a:gd name="connsiteX5289" fmla="*/ 3719659 w 11737975"/>
              <a:gd name="connsiteY5289" fmla="*/ 672408 h 7527097"/>
              <a:gd name="connsiteX5290" fmla="*/ 3721439 w 11737975"/>
              <a:gd name="connsiteY5290" fmla="*/ 670958 h 7527097"/>
              <a:gd name="connsiteX5291" fmla="*/ 3723078 w 11737975"/>
              <a:gd name="connsiteY5291" fmla="*/ 671102 h 7527097"/>
              <a:gd name="connsiteX5292" fmla="*/ 3724576 w 11737975"/>
              <a:gd name="connsiteY5292" fmla="*/ 672842 h 7527097"/>
              <a:gd name="connsiteX5293" fmla="*/ 3726357 w 11737975"/>
              <a:gd name="connsiteY5293" fmla="*/ 671392 h 7527097"/>
              <a:gd name="connsiteX5294" fmla="*/ 3726638 w 11737975"/>
              <a:gd name="connsiteY5294" fmla="*/ 668203 h 7527097"/>
              <a:gd name="connsiteX5295" fmla="*/ 3724999 w 11737975"/>
              <a:gd name="connsiteY5295" fmla="*/ 668059 h 7527097"/>
              <a:gd name="connsiteX5296" fmla="*/ 3725140 w 11737975"/>
              <a:gd name="connsiteY5296" fmla="*/ 666464 h 7527097"/>
              <a:gd name="connsiteX5297" fmla="*/ 3727061 w 11737975"/>
              <a:gd name="connsiteY5297" fmla="*/ 663419 h 7527097"/>
              <a:gd name="connsiteX5298" fmla="*/ 3728559 w 11737975"/>
              <a:gd name="connsiteY5298" fmla="*/ 665159 h 7527097"/>
              <a:gd name="connsiteX5299" fmla="*/ 3731836 w 11737975"/>
              <a:gd name="connsiteY5299" fmla="*/ 665449 h 7527097"/>
              <a:gd name="connsiteX5300" fmla="*/ 3733615 w 11737975"/>
              <a:gd name="connsiteY5300" fmla="*/ 664000 h 7527097"/>
              <a:gd name="connsiteX5301" fmla="*/ 3732118 w 11737975"/>
              <a:gd name="connsiteY5301" fmla="*/ 662258 h 7527097"/>
              <a:gd name="connsiteX5302" fmla="*/ 3730621 w 11737975"/>
              <a:gd name="connsiteY5302" fmla="*/ 660520 h 7527097"/>
              <a:gd name="connsiteX5303" fmla="*/ 3727343 w 11737975"/>
              <a:gd name="connsiteY5303" fmla="*/ 660229 h 7527097"/>
              <a:gd name="connsiteX5304" fmla="*/ 3725703 w 11737975"/>
              <a:gd name="connsiteY5304" fmla="*/ 660085 h 7527097"/>
              <a:gd name="connsiteX5305" fmla="*/ 3724627 w 11737975"/>
              <a:gd name="connsiteY5305" fmla="*/ 653560 h 7527097"/>
              <a:gd name="connsiteX5306" fmla="*/ 3722988 w 11737975"/>
              <a:gd name="connsiteY5306" fmla="*/ 653416 h 7527097"/>
              <a:gd name="connsiteX5307" fmla="*/ 3558923 w 11737975"/>
              <a:gd name="connsiteY5307" fmla="*/ 653384 h 7527097"/>
              <a:gd name="connsiteX5308" fmla="*/ 3555300 w 11737975"/>
              <a:gd name="connsiteY5308" fmla="*/ 656304 h 7527097"/>
              <a:gd name="connsiteX5309" fmla="*/ 3556685 w 11737975"/>
              <a:gd name="connsiteY5309" fmla="*/ 659665 h 7527097"/>
              <a:gd name="connsiteX5310" fmla="*/ 3561692 w 11737975"/>
              <a:gd name="connsiteY5310" fmla="*/ 660108 h 7527097"/>
              <a:gd name="connsiteX5311" fmla="*/ 3568368 w 11737975"/>
              <a:gd name="connsiteY5311" fmla="*/ 660698 h 7527097"/>
              <a:gd name="connsiteX5312" fmla="*/ 3571706 w 11737975"/>
              <a:gd name="connsiteY5312" fmla="*/ 660993 h 7527097"/>
              <a:gd name="connsiteX5313" fmla="*/ 3570462 w 11737975"/>
              <a:gd name="connsiteY5313" fmla="*/ 656024 h 7527097"/>
              <a:gd name="connsiteX5314" fmla="*/ 3565599 w 11737975"/>
              <a:gd name="connsiteY5314" fmla="*/ 653973 h 7527097"/>
              <a:gd name="connsiteX5315" fmla="*/ 3562260 w 11737975"/>
              <a:gd name="connsiteY5315" fmla="*/ 653679 h 7527097"/>
              <a:gd name="connsiteX5316" fmla="*/ 3558923 w 11737975"/>
              <a:gd name="connsiteY5316" fmla="*/ 653384 h 7527097"/>
              <a:gd name="connsiteX5317" fmla="*/ 3580760 w 11737975"/>
              <a:gd name="connsiteY5317" fmla="*/ 651841 h 7527097"/>
              <a:gd name="connsiteX5318" fmla="*/ 3578847 w 11737975"/>
              <a:gd name="connsiteY5318" fmla="*/ 654951 h 7527097"/>
              <a:gd name="connsiteX5319" fmla="*/ 3580327 w 11737975"/>
              <a:gd name="connsiteY5319" fmla="*/ 656720 h 7527097"/>
              <a:gd name="connsiteX5320" fmla="*/ 3580184 w 11737975"/>
              <a:gd name="connsiteY5320" fmla="*/ 658347 h 7527097"/>
              <a:gd name="connsiteX5321" fmla="*/ 3587319 w 11737975"/>
              <a:gd name="connsiteY5321" fmla="*/ 661028 h 7527097"/>
              <a:gd name="connsiteX5322" fmla="*/ 3594668 w 11737975"/>
              <a:gd name="connsiteY5322" fmla="*/ 661266 h 7527097"/>
              <a:gd name="connsiteX5323" fmla="*/ 3596581 w 11737975"/>
              <a:gd name="connsiteY5323" fmla="*/ 658158 h 7527097"/>
              <a:gd name="connsiteX5324" fmla="*/ 3593475 w 11737975"/>
              <a:gd name="connsiteY5324" fmla="*/ 656245 h 7527097"/>
              <a:gd name="connsiteX5325" fmla="*/ 3582240 w 11737975"/>
              <a:gd name="connsiteY5325" fmla="*/ 653611 h 7527097"/>
              <a:gd name="connsiteX5326" fmla="*/ 3580616 w 11737975"/>
              <a:gd name="connsiteY5326" fmla="*/ 653468 h 7527097"/>
              <a:gd name="connsiteX5327" fmla="*/ 3580760 w 11737975"/>
              <a:gd name="connsiteY5327" fmla="*/ 651841 h 7527097"/>
              <a:gd name="connsiteX5328" fmla="*/ 3665318 w 11737975"/>
              <a:gd name="connsiteY5328" fmla="*/ 651791 h 7527097"/>
              <a:gd name="connsiteX5329" fmla="*/ 3665138 w 11737975"/>
              <a:gd name="connsiteY5329" fmla="*/ 654879 h 7527097"/>
              <a:gd name="connsiteX5330" fmla="*/ 3665040 w 11737975"/>
              <a:gd name="connsiteY5330" fmla="*/ 654949 h 7527097"/>
              <a:gd name="connsiteX5331" fmla="*/ 3665127 w 11737975"/>
              <a:gd name="connsiteY5331" fmla="*/ 655049 h 7527097"/>
              <a:gd name="connsiteX5332" fmla="*/ 3664862 w 11737975"/>
              <a:gd name="connsiteY5332" fmla="*/ 659584 h 7527097"/>
              <a:gd name="connsiteX5333" fmla="*/ 3666539 w 11737975"/>
              <a:gd name="connsiteY5333" fmla="*/ 656672 h 7527097"/>
              <a:gd name="connsiteX5334" fmla="*/ 3665127 w 11737975"/>
              <a:gd name="connsiteY5334" fmla="*/ 655049 h 7527097"/>
              <a:gd name="connsiteX5335" fmla="*/ 3665138 w 11737975"/>
              <a:gd name="connsiteY5335" fmla="*/ 654879 h 7527097"/>
              <a:gd name="connsiteX5336" fmla="*/ 3667024 w 11737975"/>
              <a:gd name="connsiteY5336" fmla="*/ 653534 h 7527097"/>
              <a:gd name="connsiteX5337" fmla="*/ 3665318 w 11737975"/>
              <a:gd name="connsiteY5337" fmla="*/ 651791 h 7527097"/>
              <a:gd name="connsiteX5338" fmla="*/ 3779583 w 11737975"/>
              <a:gd name="connsiteY5338" fmla="*/ 650895 h 7527097"/>
              <a:gd name="connsiteX5339" fmla="*/ 3777782 w 11737975"/>
              <a:gd name="connsiteY5339" fmla="*/ 652240 h 7527097"/>
              <a:gd name="connsiteX5340" fmla="*/ 3777386 w 11737975"/>
              <a:gd name="connsiteY5340" fmla="*/ 656719 h 7527097"/>
              <a:gd name="connsiteX5341" fmla="*/ 3782262 w 11737975"/>
              <a:gd name="connsiteY5341" fmla="*/ 658654 h 7527097"/>
              <a:gd name="connsiteX5342" fmla="*/ 3784194 w 11737975"/>
              <a:gd name="connsiteY5342" fmla="*/ 655815 h 7527097"/>
              <a:gd name="connsiteX5343" fmla="*/ 3782788 w 11737975"/>
              <a:gd name="connsiteY5343" fmla="*/ 652683 h 7527097"/>
              <a:gd name="connsiteX5344" fmla="*/ 3779583 w 11737975"/>
              <a:gd name="connsiteY5344" fmla="*/ 650895 h 7527097"/>
              <a:gd name="connsiteX5345" fmla="*/ 3760470 w 11737975"/>
              <a:gd name="connsiteY5345" fmla="*/ 645591 h 7527097"/>
              <a:gd name="connsiteX5346" fmla="*/ 3763431 w 11737975"/>
              <a:gd name="connsiteY5346" fmla="*/ 650327 h 7527097"/>
              <a:gd name="connsiteX5347" fmla="*/ 3765723 w 11737975"/>
              <a:gd name="connsiteY5347" fmla="*/ 648293 h 7527097"/>
              <a:gd name="connsiteX5348" fmla="*/ 3760470 w 11737975"/>
              <a:gd name="connsiteY5348" fmla="*/ 645591 h 7527097"/>
              <a:gd name="connsiteX5349" fmla="*/ 3725644 w 11737975"/>
              <a:gd name="connsiteY5349" fmla="*/ 640922 h 7527097"/>
              <a:gd name="connsiteX5350" fmla="*/ 3722313 w 11737975"/>
              <a:gd name="connsiteY5350" fmla="*/ 642364 h 7527097"/>
              <a:gd name="connsiteX5351" fmla="*/ 3722008 w 11737975"/>
              <a:gd name="connsiteY5351" fmla="*/ 645809 h 7527097"/>
              <a:gd name="connsiteX5352" fmla="*/ 3723598 w 11737975"/>
              <a:gd name="connsiteY5352" fmla="*/ 645948 h 7527097"/>
              <a:gd name="connsiteX5353" fmla="*/ 3725493 w 11737975"/>
              <a:gd name="connsiteY5353" fmla="*/ 642644 h 7527097"/>
              <a:gd name="connsiteX5354" fmla="*/ 3727234 w 11737975"/>
              <a:gd name="connsiteY5354" fmla="*/ 641062 h 7527097"/>
              <a:gd name="connsiteX5355" fmla="*/ 3725644 w 11737975"/>
              <a:gd name="connsiteY5355" fmla="*/ 640922 h 7527097"/>
              <a:gd name="connsiteX5356" fmla="*/ 3750613 w 11737975"/>
              <a:gd name="connsiteY5356" fmla="*/ 640236 h 7527097"/>
              <a:gd name="connsiteX5357" fmla="*/ 3748665 w 11737975"/>
              <a:gd name="connsiteY5357" fmla="*/ 643245 h 7527097"/>
              <a:gd name="connsiteX5358" fmla="*/ 3750194 w 11737975"/>
              <a:gd name="connsiteY5358" fmla="*/ 644973 h 7527097"/>
              <a:gd name="connsiteX5359" fmla="*/ 3751863 w 11737975"/>
              <a:gd name="connsiteY5359" fmla="*/ 645120 h 7527097"/>
              <a:gd name="connsiteX5360" fmla="*/ 3753393 w 11737975"/>
              <a:gd name="connsiteY5360" fmla="*/ 646845 h 7527097"/>
              <a:gd name="connsiteX5361" fmla="*/ 3756869 w 11737975"/>
              <a:gd name="connsiteY5361" fmla="*/ 645562 h 7527097"/>
              <a:gd name="connsiteX5362" fmla="*/ 3757148 w 11737975"/>
              <a:gd name="connsiteY5362" fmla="*/ 642403 h 7527097"/>
              <a:gd name="connsiteX5363" fmla="*/ 3752282 w 11737975"/>
              <a:gd name="connsiteY5363" fmla="*/ 640383 h 7527097"/>
              <a:gd name="connsiteX5364" fmla="*/ 3750613 w 11737975"/>
              <a:gd name="connsiteY5364" fmla="*/ 640236 h 7527097"/>
              <a:gd name="connsiteX5365" fmla="*/ 3714308 w 11737975"/>
              <a:gd name="connsiteY5365" fmla="*/ 640066 h 7527097"/>
              <a:gd name="connsiteX5366" fmla="*/ 3705943 w 11737975"/>
              <a:gd name="connsiteY5366" fmla="*/ 644099 h 7527097"/>
              <a:gd name="connsiteX5367" fmla="*/ 3713751 w 11737975"/>
              <a:gd name="connsiteY5367" fmla="*/ 646381 h 7527097"/>
              <a:gd name="connsiteX5368" fmla="*/ 3714308 w 11737975"/>
              <a:gd name="connsiteY5368" fmla="*/ 640066 h 7527097"/>
              <a:gd name="connsiteX5369" fmla="*/ 3674063 w 11737975"/>
              <a:gd name="connsiteY5369" fmla="*/ 639028 h 7527097"/>
              <a:gd name="connsiteX5370" fmla="*/ 3667655 w 11737975"/>
              <a:gd name="connsiteY5370" fmla="*/ 642356 h 7527097"/>
              <a:gd name="connsiteX5371" fmla="*/ 3677073 w 11737975"/>
              <a:gd name="connsiteY5371" fmla="*/ 646467 h 7527097"/>
              <a:gd name="connsiteX5372" fmla="*/ 3674063 w 11737975"/>
              <a:gd name="connsiteY5372" fmla="*/ 639028 h 7527097"/>
              <a:gd name="connsiteX5373" fmla="*/ 3686811 w 11737975"/>
              <a:gd name="connsiteY5373" fmla="*/ 634598 h 7527097"/>
              <a:gd name="connsiteX5374" fmla="*/ 3686391 w 11737975"/>
              <a:gd name="connsiteY5374" fmla="*/ 639334 h 7527097"/>
              <a:gd name="connsiteX5375" fmla="*/ 3684474 w 11737975"/>
              <a:gd name="connsiteY5375" fmla="*/ 642347 h 7527097"/>
              <a:gd name="connsiteX5376" fmla="*/ 3692137 w 11737975"/>
              <a:gd name="connsiteY5376" fmla="*/ 644417 h 7527097"/>
              <a:gd name="connsiteX5377" fmla="*/ 3697865 w 11737975"/>
              <a:gd name="connsiteY5377" fmla="*/ 640348 h 7527097"/>
              <a:gd name="connsiteX5378" fmla="*/ 3686811 w 11737975"/>
              <a:gd name="connsiteY5378" fmla="*/ 634598 h 7527097"/>
              <a:gd name="connsiteX5379" fmla="*/ 3804327 w 11737975"/>
              <a:gd name="connsiteY5379" fmla="*/ 614897 h 7527097"/>
              <a:gd name="connsiteX5380" fmla="*/ 3800575 w 11737975"/>
              <a:gd name="connsiteY5380" fmla="*/ 615297 h 7527097"/>
              <a:gd name="connsiteX5381" fmla="*/ 3804327 w 11737975"/>
              <a:gd name="connsiteY5381" fmla="*/ 614897 h 7527097"/>
              <a:gd name="connsiteX5382" fmla="*/ 3728471 w 11737975"/>
              <a:gd name="connsiteY5382" fmla="*/ 611231 h 7527097"/>
              <a:gd name="connsiteX5383" fmla="*/ 3726598 w 11737975"/>
              <a:gd name="connsiteY5383" fmla="*/ 612568 h 7527097"/>
              <a:gd name="connsiteX5384" fmla="*/ 3724537 w 11737975"/>
              <a:gd name="connsiteY5384" fmla="*/ 617191 h 7527097"/>
              <a:gd name="connsiteX5385" fmla="*/ 3731598 w 11737975"/>
              <a:gd name="connsiteY5385" fmla="*/ 621421 h 7527097"/>
              <a:gd name="connsiteX5386" fmla="*/ 3734371 w 11737975"/>
              <a:gd name="connsiteY5386" fmla="*/ 618061 h 7527097"/>
              <a:gd name="connsiteX5387" fmla="*/ 3728471 w 11737975"/>
              <a:gd name="connsiteY5387" fmla="*/ 611231 h 7527097"/>
              <a:gd name="connsiteX5388" fmla="*/ 3620922 w 11737975"/>
              <a:gd name="connsiteY5388" fmla="*/ 609741 h 7527097"/>
              <a:gd name="connsiteX5389" fmla="*/ 3620611 w 11737975"/>
              <a:gd name="connsiteY5389" fmla="*/ 610213 h 7527097"/>
              <a:gd name="connsiteX5390" fmla="*/ 3620488 w 11737975"/>
              <a:gd name="connsiteY5390" fmla="*/ 609898 h 7527097"/>
              <a:gd name="connsiteX5391" fmla="*/ 3618980 w 11737975"/>
              <a:gd name="connsiteY5391" fmla="*/ 612694 h 7527097"/>
              <a:gd name="connsiteX5392" fmla="*/ 3620611 w 11737975"/>
              <a:gd name="connsiteY5392" fmla="*/ 610213 h 7527097"/>
              <a:gd name="connsiteX5393" fmla="*/ 3620704 w 11737975"/>
              <a:gd name="connsiteY5393" fmla="*/ 610450 h 7527097"/>
              <a:gd name="connsiteX5394" fmla="*/ 3618568 w 11737975"/>
              <a:gd name="connsiteY5394" fmla="*/ 617344 h 7527097"/>
              <a:gd name="connsiteX5395" fmla="*/ 3622462 w 11737975"/>
              <a:gd name="connsiteY5395" fmla="*/ 618786 h 7527097"/>
              <a:gd name="connsiteX5396" fmla="*/ 3623574 w 11737975"/>
              <a:gd name="connsiteY5396" fmla="*/ 617787 h 7527097"/>
              <a:gd name="connsiteX5397" fmla="*/ 3620704 w 11737975"/>
              <a:gd name="connsiteY5397" fmla="*/ 610450 h 7527097"/>
              <a:gd name="connsiteX5398" fmla="*/ 3667463 w 11737975"/>
              <a:gd name="connsiteY5398" fmla="*/ 609168 h 7527097"/>
              <a:gd name="connsiteX5399" fmla="*/ 3669488 w 11737975"/>
              <a:gd name="connsiteY5399" fmla="*/ 614799 h 7527097"/>
              <a:gd name="connsiteX5400" fmla="*/ 3672207 w 11737975"/>
              <a:gd name="connsiteY5400" fmla="*/ 612595 h 7527097"/>
              <a:gd name="connsiteX5401" fmla="*/ 3670802 w 11737975"/>
              <a:gd name="connsiteY5401" fmla="*/ 609462 h 7527097"/>
              <a:gd name="connsiteX5402" fmla="*/ 3667463 w 11737975"/>
              <a:gd name="connsiteY5402" fmla="*/ 609168 h 7527097"/>
              <a:gd name="connsiteX5403" fmla="*/ 3777519 w 11737975"/>
              <a:gd name="connsiteY5403" fmla="*/ 594430 h 7527097"/>
              <a:gd name="connsiteX5404" fmla="*/ 3772225 w 11737975"/>
              <a:gd name="connsiteY5404" fmla="*/ 600923 h 7527097"/>
              <a:gd name="connsiteX5405" fmla="*/ 3775491 w 11737975"/>
              <a:gd name="connsiteY5405" fmla="*/ 602803 h 7527097"/>
              <a:gd name="connsiteX5406" fmla="*/ 3784424 w 11737975"/>
              <a:gd name="connsiteY5406" fmla="*/ 598817 h 7527097"/>
              <a:gd name="connsiteX5407" fmla="*/ 3777519 w 11737975"/>
              <a:gd name="connsiteY5407" fmla="*/ 594430 h 7527097"/>
              <a:gd name="connsiteX5408" fmla="*/ 3758619 w 11737975"/>
              <a:gd name="connsiteY5408" fmla="*/ 591764 h 7527097"/>
              <a:gd name="connsiteX5409" fmla="*/ 3765657 w 11737975"/>
              <a:gd name="connsiteY5409" fmla="*/ 600487 h 7527097"/>
              <a:gd name="connsiteX5410" fmla="*/ 3758619 w 11737975"/>
              <a:gd name="connsiteY5410" fmla="*/ 591764 h 7527097"/>
              <a:gd name="connsiteX5411" fmla="*/ 3773075 w 11737975"/>
              <a:gd name="connsiteY5411" fmla="*/ 591306 h 7527097"/>
              <a:gd name="connsiteX5412" fmla="*/ 3769761 w 11737975"/>
              <a:gd name="connsiteY5412" fmla="*/ 592556 h 7527097"/>
              <a:gd name="connsiteX5413" fmla="*/ 3768037 w 11737975"/>
              <a:gd name="connsiteY5413" fmla="*/ 593947 h 7527097"/>
              <a:gd name="connsiteX5414" fmla="*/ 3769490 w 11737975"/>
              <a:gd name="connsiteY5414" fmla="*/ 595619 h 7527097"/>
              <a:gd name="connsiteX5415" fmla="*/ 3772939 w 11737975"/>
              <a:gd name="connsiteY5415" fmla="*/ 592838 h 7527097"/>
              <a:gd name="connsiteX5416" fmla="*/ 3773075 w 11737975"/>
              <a:gd name="connsiteY5416" fmla="*/ 591306 h 7527097"/>
              <a:gd name="connsiteX5417" fmla="*/ 3718155 w 11737975"/>
              <a:gd name="connsiteY5417" fmla="*/ 582693 h 7527097"/>
              <a:gd name="connsiteX5418" fmla="*/ 3705582 w 11737975"/>
              <a:gd name="connsiteY5418" fmla="*/ 586989 h 7527097"/>
              <a:gd name="connsiteX5419" fmla="*/ 3714751 w 11737975"/>
              <a:gd name="connsiteY5419" fmla="*/ 597413 h 7527097"/>
              <a:gd name="connsiteX5420" fmla="*/ 3725186 w 11737975"/>
              <a:gd name="connsiteY5420" fmla="*/ 593529 h 7527097"/>
              <a:gd name="connsiteX5421" fmla="*/ 3725329 w 11737975"/>
              <a:gd name="connsiteY5421" fmla="*/ 591939 h 7527097"/>
              <a:gd name="connsiteX5422" fmla="*/ 3726856 w 11737975"/>
              <a:gd name="connsiteY5422" fmla="*/ 593676 h 7527097"/>
              <a:gd name="connsiteX5423" fmla="*/ 3726434 w 11737975"/>
              <a:gd name="connsiteY5423" fmla="*/ 598446 h 7527097"/>
              <a:gd name="connsiteX5424" fmla="*/ 3726153 w 11737975"/>
              <a:gd name="connsiteY5424" fmla="*/ 601624 h 7527097"/>
              <a:gd name="connsiteX5425" fmla="*/ 3727963 w 11737975"/>
              <a:gd name="connsiteY5425" fmla="*/ 600182 h 7527097"/>
              <a:gd name="connsiteX5426" fmla="*/ 3730333 w 11737975"/>
              <a:gd name="connsiteY5426" fmla="*/ 592381 h 7527097"/>
              <a:gd name="connsiteX5427" fmla="*/ 3728664 w 11737975"/>
              <a:gd name="connsiteY5427" fmla="*/ 592234 h 7527097"/>
              <a:gd name="connsiteX5428" fmla="*/ 3727136 w 11737975"/>
              <a:gd name="connsiteY5428" fmla="*/ 590497 h 7527097"/>
              <a:gd name="connsiteX5429" fmla="*/ 3725607 w 11737975"/>
              <a:gd name="connsiteY5429" fmla="*/ 588760 h 7527097"/>
              <a:gd name="connsiteX5430" fmla="*/ 3727277 w 11737975"/>
              <a:gd name="connsiteY5430" fmla="*/ 588907 h 7527097"/>
              <a:gd name="connsiteX5431" fmla="*/ 3718155 w 11737975"/>
              <a:gd name="connsiteY5431" fmla="*/ 582693 h 7527097"/>
              <a:gd name="connsiteX5432" fmla="*/ 3684910 w 11737975"/>
              <a:gd name="connsiteY5432" fmla="*/ 580624 h 7527097"/>
              <a:gd name="connsiteX5433" fmla="*/ 3676539 w 11737975"/>
              <a:gd name="connsiteY5433" fmla="*/ 581388 h 7527097"/>
              <a:gd name="connsiteX5434" fmla="*/ 3669949 w 11737975"/>
              <a:gd name="connsiteY5434" fmla="*/ 580806 h 7527097"/>
              <a:gd name="connsiteX5435" fmla="*/ 3668170 w 11737975"/>
              <a:gd name="connsiteY5435" fmla="*/ 582152 h 7527097"/>
              <a:gd name="connsiteX5436" fmla="*/ 3669553 w 11737975"/>
              <a:gd name="connsiteY5436" fmla="*/ 585284 h 7527097"/>
              <a:gd name="connsiteX5437" fmla="*/ 3676276 w 11737975"/>
              <a:gd name="connsiteY5437" fmla="*/ 584373 h 7527097"/>
              <a:gd name="connsiteX5438" fmla="*/ 3692621 w 11737975"/>
              <a:gd name="connsiteY5438" fmla="*/ 587322 h 7527097"/>
              <a:gd name="connsiteX5439" fmla="*/ 3694014 w 11737975"/>
              <a:gd name="connsiteY5439" fmla="*/ 588009 h 7527097"/>
              <a:gd name="connsiteX5440" fmla="*/ 3694269 w 11737975"/>
              <a:gd name="connsiteY5440" fmla="*/ 587467 h 7527097"/>
              <a:gd name="connsiteX5441" fmla="*/ 3694532 w 11737975"/>
              <a:gd name="connsiteY5441" fmla="*/ 584483 h 7527097"/>
              <a:gd name="connsiteX5442" fmla="*/ 3684910 w 11737975"/>
              <a:gd name="connsiteY5442" fmla="*/ 580624 h 7527097"/>
              <a:gd name="connsiteX5443" fmla="*/ 3757751 w 11737975"/>
              <a:gd name="connsiteY5443" fmla="*/ 576811 h 7527097"/>
              <a:gd name="connsiteX5444" fmla="*/ 3756202 w 11737975"/>
              <a:gd name="connsiteY5444" fmla="*/ 577193 h 7527097"/>
              <a:gd name="connsiteX5445" fmla="*/ 3757614 w 11737975"/>
              <a:gd name="connsiteY5445" fmla="*/ 580474 h 7527097"/>
              <a:gd name="connsiteX5446" fmla="*/ 3755873 w 11737975"/>
              <a:gd name="connsiteY5446" fmla="*/ 580911 h 7527097"/>
              <a:gd name="connsiteX5447" fmla="*/ 3759158 w 11737975"/>
              <a:gd name="connsiteY5447" fmla="*/ 580634 h 7527097"/>
              <a:gd name="connsiteX5448" fmla="*/ 3759260 w 11737975"/>
              <a:gd name="connsiteY5448" fmla="*/ 581105 h 7527097"/>
              <a:gd name="connsiteX5449" fmla="*/ 3758473 w 11737975"/>
              <a:gd name="connsiteY5449" fmla="*/ 590016 h 7527097"/>
              <a:gd name="connsiteX5450" fmla="*/ 3761936 w 11737975"/>
              <a:gd name="connsiteY5450" fmla="*/ 589336 h 7527097"/>
              <a:gd name="connsiteX5451" fmla="*/ 3760438 w 11737975"/>
              <a:gd name="connsiteY5451" fmla="*/ 587034 h 7527097"/>
              <a:gd name="connsiteX5452" fmla="*/ 3760072 w 11737975"/>
              <a:gd name="connsiteY5452" fmla="*/ 584857 h 7527097"/>
              <a:gd name="connsiteX5453" fmla="*/ 3759260 w 11737975"/>
              <a:gd name="connsiteY5453" fmla="*/ 581105 h 7527097"/>
              <a:gd name="connsiteX5454" fmla="*/ 3759303 w 11737975"/>
              <a:gd name="connsiteY5454" fmla="*/ 580623 h 7527097"/>
              <a:gd name="connsiteX5455" fmla="*/ 3759158 w 11737975"/>
              <a:gd name="connsiteY5455" fmla="*/ 580634 h 7527097"/>
              <a:gd name="connsiteX5456" fmla="*/ 3759110 w 11737975"/>
              <a:gd name="connsiteY5456" fmla="*/ 580409 h 7527097"/>
              <a:gd name="connsiteX5457" fmla="*/ 3757751 w 11737975"/>
              <a:gd name="connsiteY5457" fmla="*/ 576811 h 7527097"/>
              <a:gd name="connsiteX5458" fmla="*/ 3769676 w 11737975"/>
              <a:gd name="connsiteY5458" fmla="*/ 575384 h 7527097"/>
              <a:gd name="connsiteX5459" fmla="*/ 3769535 w 11737975"/>
              <a:gd name="connsiteY5459" fmla="*/ 576993 h 7527097"/>
              <a:gd name="connsiteX5460" fmla="*/ 3769393 w 11737975"/>
              <a:gd name="connsiteY5460" fmla="*/ 578601 h 7527097"/>
              <a:gd name="connsiteX5461" fmla="*/ 3774316 w 11737975"/>
              <a:gd name="connsiteY5461" fmla="*/ 580655 h 7527097"/>
              <a:gd name="connsiteX5462" fmla="*/ 3779099 w 11737975"/>
              <a:gd name="connsiteY5462" fmla="*/ 584318 h 7527097"/>
              <a:gd name="connsiteX5463" fmla="*/ 3779241 w 11737975"/>
              <a:gd name="connsiteY5463" fmla="*/ 582710 h 7527097"/>
              <a:gd name="connsiteX5464" fmla="*/ 3774458 w 11737975"/>
              <a:gd name="connsiteY5464" fmla="*/ 579048 h 7527097"/>
              <a:gd name="connsiteX5465" fmla="*/ 3771365 w 11737975"/>
              <a:gd name="connsiteY5465" fmla="*/ 575534 h 7527097"/>
              <a:gd name="connsiteX5466" fmla="*/ 3769676 w 11737975"/>
              <a:gd name="connsiteY5466" fmla="*/ 575384 h 7527097"/>
              <a:gd name="connsiteX5467" fmla="*/ 3793225 w 11737975"/>
              <a:gd name="connsiteY5467" fmla="*/ 573993 h 7527097"/>
              <a:gd name="connsiteX5468" fmla="*/ 3796239 w 11737975"/>
              <a:gd name="connsiteY5468" fmla="*/ 580337 h 7527097"/>
              <a:gd name="connsiteX5469" fmla="*/ 3801144 w 11737975"/>
              <a:gd name="connsiteY5469" fmla="*/ 579554 h 7527097"/>
              <a:gd name="connsiteX5470" fmla="*/ 3799901 w 11737975"/>
              <a:gd name="connsiteY5470" fmla="*/ 574584 h 7527097"/>
              <a:gd name="connsiteX5471" fmla="*/ 3793225 w 11737975"/>
              <a:gd name="connsiteY5471" fmla="*/ 573993 h 7527097"/>
              <a:gd name="connsiteX5472" fmla="*/ 3645509 w 11737975"/>
              <a:gd name="connsiteY5472" fmla="*/ 572514 h 7527097"/>
              <a:gd name="connsiteX5473" fmla="*/ 3643531 w 11737975"/>
              <a:gd name="connsiteY5473" fmla="*/ 575464 h 7527097"/>
              <a:gd name="connsiteX5474" fmla="*/ 3644825 w 11737975"/>
              <a:gd name="connsiteY5474" fmla="*/ 580263 h 7527097"/>
              <a:gd name="connsiteX5475" fmla="*/ 3648229 w 11737975"/>
              <a:gd name="connsiteY5475" fmla="*/ 580564 h 7527097"/>
              <a:gd name="connsiteX5476" fmla="*/ 3649386 w 11737975"/>
              <a:gd name="connsiteY5476" fmla="*/ 586915 h 7527097"/>
              <a:gd name="connsiteX5477" fmla="*/ 3651225 w 11737975"/>
              <a:gd name="connsiteY5477" fmla="*/ 585517 h 7527097"/>
              <a:gd name="connsiteX5478" fmla="*/ 3649795 w 11737975"/>
              <a:gd name="connsiteY5478" fmla="*/ 582265 h 7527097"/>
              <a:gd name="connsiteX5479" fmla="*/ 3651635 w 11737975"/>
              <a:gd name="connsiteY5479" fmla="*/ 580866 h 7527097"/>
              <a:gd name="connsiteX5480" fmla="*/ 3653338 w 11737975"/>
              <a:gd name="connsiteY5480" fmla="*/ 581016 h 7527097"/>
              <a:gd name="connsiteX5481" fmla="*/ 3655179 w 11737975"/>
              <a:gd name="connsiteY5481" fmla="*/ 579615 h 7527097"/>
              <a:gd name="connsiteX5482" fmla="*/ 3653614 w 11737975"/>
              <a:gd name="connsiteY5482" fmla="*/ 577915 h 7527097"/>
              <a:gd name="connsiteX5483" fmla="*/ 3652047 w 11737975"/>
              <a:gd name="connsiteY5483" fmla="*/ 576216 h 7527097"/>
              <a:gd name="connsiteX5484" fmla="*/ 3650344 w 11737975"/>
              <a:gd name="connsiteY5484" fmla="*/ 576065 h 7527097"/>
              <a:gd name="connsiteX5485" fmla="*/ 3645509 w 11737975"/>
              <a:gd name="connsiteY5485" fmla="*/ 572514 h 7527097"/>
              <a:gd name="connsiteX5486" fmla="*/ 3596877 w 11737975"/>
              <a:gd name="connsiteY5486" fmla="*/ 564745 h 7527097"/>
              <a:gd name="connsiteX5487" fmla="*/ 3595095 w 11737975"/>
              <a:gd name="connsiteY5487" fmla="*/ 566207 h 7527097"/>
              <a:gd name="connsiteX5488" fmla="*/ 3594811 w 11737975"/>
              <a:gd name="connsiteY5488" fmla="*/ 569423 h 7527097"/>
              <a:gd name="connsiteX5489" fmla="*/ 3597948 w 11737975"/>
              <a:gd name="connsiteY5489" fmla="*/ 571320 h 7527097"/>
              <a:gd name="connsiteX5490" fmla="*/ 3599328 w 11737975"/>
              <a:gd name="connsiteY5490" fmla="*/ 572050 h 7527097"/>
              <a:gd name="connsiteX5491" fmla="*/ 3599588 w 11737975"/>
              <a:gd name="connsiteY5491" fmla="*/ 571465 h 7527097"/>
              <a:gd name="connsiteX5492" fmla="*/ 3599870 w 11737975"/>
              <a:gd name="connsiteY5492" fmla="*/ 568250 h 7527097"/>
              <a:gd name="connsiteX5493" fmla="*/ 3598375 w 11737975"/>
              <a:gd name="connsiteY5493" fmla="*/ 566498 h 7527097"/>
              <a:gd name="connsiteX5494" fmla="*/ 3596877 w 11737975"/>
              <a:gd name="connsiteY5494" fmla="*/ 564745 h 7527097"/>
              <a:gd name="connsiteX5495" fmla="*/ 3797777 w 11737975"/>
              <a:gd name="connsiteY5495" fmla="*/ 559741 h 7527097"/>
              <a:gd name="connsiteX5496" fmla="*/ 3792519 w 11737975"/>
              <a:gd name="connsiteY5496" fmla="*/ 561589 h 7527097"/>
              <a:gd name="connsiteX5497" fmla="*/ 3801105 w 11737975"/>
              <a:gd name="connsiteY5497" fmla="*/ 565602 h 7527097"/>
              <a:gd name="connsiteX5498" fmla="*/ 3803844 w 11737975"/>
              <a:gd name="connsiteY5498" fmla="*/ 562589 h 7527097"/>
              <a:gd name="connsiteX5499" fmla="*/ 3797777 w 11737975"/>
              <a:gd name="connsiteY5499" fmla="*/ 559741 h 7527097"/>
              <a:gd name="connsiteX5500" fmla="*/ 3827228 w 11737975"/>
              <a:gd name="connsiteY5500" fmla="*/ 559642 h 7527097"/>
              <a:gd name="connsiteX5501" fmla="*/ 3828441 w 11737975"/>
              <a:gd name="connsiteY5501" fmla="*/ 564609 h 7527097"/>
              <a:gd name="connsiteX5502" fmla="*/ 3829102 w 11737975"/>
              <a:gd name="connsiteY5502" fmla="*/ 566490 h 7527097"/>
              <a:gd name="connsiteX5503" fmla="*/ 3830081 w 11737975"/>
              <a:gd name="connsiteY5503" fmla="*/ 564754 h 7527097"/>
              <a:gd name="connsiteX5504" fmla="*/ 3827228 w 11737975"/>
              <a:gd name="connsiteY5504" fmla="*/ 559642 h 7527097"/>
              <a:gd name="connsiteX5505" fmla="*/ 3676498 w 11737975"/>
              <a:gd name="connsiteY5505" fmla="*/ 540953 h 7527097"/>
              <a:gd name="connsiteX5506" fmla="*/ 3676261 w 11737975"/>
              <a:gd name="connsiteY5506" fmla="*/ 546302 h 7527097"/>
              <a:gd name="connsiteX5507" fmla="*/ 3676498 w 11737975"/>
              <a:gd name="connsiteY5507" fmla="*/ 540953 h 7527097"/>
              <a:gd name="connsiteX5508" fmla="*/ 3671733 w 11737975"/>
              <a:gd name="connsiteY5508" fmla="*/ 539538 h 7527097"/>
              <a:gd name="connsiteX5509" fmla="*/ 3666622 w 11737975"/>
              <a:gd name="connsiteY5509" fmla="*/ 540739 h 7527097"/>
              <a:gd name="connsiteX5510" fmla="*/ 3667409 w 11737975"/>
              <a:gd name="connsiteY5510" fmla="*/ 550728 h 7527097"/>
              <a:gd name="connsiteX5511" fmla="*/ 3672375 w 11737975"/>
              <a:gd name="connsiteY5511" fmla="*/ 551166 h 7527097"/>
              <a:gd name="connsiteX5512" fmla="*/ 3671733 w 11737975"/>
              <a:gd name="connsiteY5512" fmla="*/ 539538 h 7527097"/>
              <a:gd name="connsiteX5513" fmla="*/ 3706907 w 11737975"/>
              <a:gd name="connsiteY5513" fmla="*/ 538019 h 7527097"/>
              <a:gd name="connsiteX5514" fmla="*/ 3706764 w 11737975"/>
              <a:gd name="connsiteY5514" fmla="*/ 539625 h 7527097"/>
              <a:gd name="connsiteX5515" fmla="*/ 3706622 w 11737975"/>
              <a:gd name="connsiteY5515" fmla="*/ 541231 h 7527097"/>
              <a:gd name="connsiteX5516" fmla="*/ 3709518 w 11737975"/>
              <a:gd name="connsiteY5516" fmla="*/ 544727 h 7527097"/>
              <a:gd name="connsiteX5517" fmla="*/ 3709663 w 11737975"/>
              <a:gd name="connsiteY5517" fmla="*/ 545348 h 7527097"/>
              <a:gd name="connsiteX5518" fmla="*/ 3711105 w 11737975"/>
              <a:gd name="connsiteY5518" fmla="*/ 544869 h 7527097"/>
              <a:gd name="connsiteX5519" fmla="*/ 3711248 w 11737975"/>
              <a:gd name="connsiteY5519" fmla="*/ 543261 h 7527097"/>
              <a:gd name="connsiteX5520" fmla="*/ 3706907 w 11737975"/>
              <a:gd name="connsiteY5520" fmla="*/ 538019 h 7527097"/>
              <a:gd name="connsiteX5521" fmla="*/ 3683645 w 11737975"/>
              <a:gd name="connsiteY5521" fmla="*/ 536156 h 7527097"/>
              <a:gd name="connsiteX5522" fmla="*/ 3689660 w 11737975"/>
              <a:gd name="connsiteY5522" fmla="*/ 542858 h 7527097"/>
              <a:gd name="connsiteX5523" fmla="*/ 3689467 w 11737975"/>
              <a:gd name="connsiteY5523" fmla="*/ 538621 h 7527097"/>
              <a:gd name="connsiteX5524" fmla="*/ 3683645 w 11737975"/>
              <a:gd name="connsiteY5524" fmla="*/ 536156 h 7527097"/>
              <a:gd name="connsiteX5525" fmla="*/ 3730592 w 11737975"/>
              <a:gd name="connsiteY5525" fmla="*/ 518463 h 7527097"/>
              <a:gd name="connsiteX5526" fmla="*/ 3729898 w 11737975"/>
              <a:gd name="connsiteY5526" fmla="*/ 519607 h 7527097"/>
              <a:gd name="connsiteX5527" fmla="*/ 3729088 w 11737975"/>
              <a:gd name="connsiteY5527" fmla="*/ 528792 h 7527097"/>
              <a:gd name="connsiteX5528" fmla="*/ 3736168 w 11737975"/>
              <a:gd name="connsiteY5528" fmla="*/ 526332 h 7527097"/>
              <a:gd name="connsiteX5529" fmla="*/ 3730592 w 11737975"/>
              <a:gd name="connsiteY5529" fmla="*/ 518463 h 7527097"/>
              <a:gd name="connsiteX5530" fmla="*/ 3602378 w 11737975"/>
              <a:gd name="connsiteY5530" fmla="*/ 517788 h 7527097"/>
              <a:gd name="connsiteX5531" fmla="*/ 3596899 w 11737975"/>
              <a:gd name="connsiteY5531" fmla="*/ 525405 h 7527097"/>
              <a:gd name="connsiteX5532" fmla="*/ 3601668 w 11737975"/>
              <a:gd name="connsiteY5532" fmla="*/ 525825 h 7527097"/>
              <a:gd name="connsiteX5533" fmla="*/ 3603374 w 11737975"/>
              <a:gd name="connsiteY5533" fmla="*/ 520104 h 7527097"/>
              <a:gd name="connsiteX5534" fmla="*/ 3602378 w 11737975"/>
              <a:gd name="connsiteY5534" fmla="*/ 517788 h 7527097"/>
              <a:gd name="connsiteX5535" fmla="*/ 3703649 w 11737975"/>
              <a:gd name="connsiteY5535" fmla="*/ 517481 h 7527097"/>
              <a:gd name="connsiteX5536" fmla="*/ 3701587 w 11737975"/>
              <a:gd name="connsiteY5536" fmla="*/ 521926 h 7527097"/>
              <a:gd name="connsiteX5537" fmla="*/ 3699932 w 11737975"/>
              <a:gd name="connsiteY5537" fmla="*/ 521781 h 7527097"/>
              <a:gd name="connsiteX5538" fmla="*/ 3704674 w 11737975"/>
              <a:gd name="connsiteY5538" fmla="*/ 526539 h 7527097"/>
              <a:gd name="connsiteX5539" fmla="*/ 3706419 w 11737975"/>
              <a:gd name="connsiteY5539" fmla="*/ 523896 h 7527097"/>
              <a:gd name="connsiteX5540" fmla="*/ 3709926 w 11737975"/>
              <a:gd name="connsiteY5540" fmla="*/ 521385 h 7527097"/>
              <a:gd name="connsiteX5541" fmla="*/ 3708480 w 11737975"/>
              <a:gd name="connsiteY5541" fmla="*/ 519450 h 7527097"/>
              <a:gd name="connsiteX5542" fmla="*/ 3703649 w 11737975"/>
              <a:gd name="connsiteY5542" fmla="*/ 517481 h 7527097"/>
              <a:gd name="connsiteX5543" fmla="*/ 3574097 w 11737975"/>
              <a:gd name="connsiteY5543" fmla="*/ 510719 h 7527097"/>
              <a:gd name="connsiteX5544" fmla="*/ 3569588 w 11737975"/>
              <a:gd name="connsiteY5544" fmla="*/ 515007 h 7527097"/>
              <a:gd name="connsiteX5545" fmla="*/ 3572757 w 11737975"/>
              <a:gd name="connsiteY5545" fmla="*/ 517411 h 7527097"/>
              <a:gd name="connsiteX5546" fmla="*/ 3578193 w 11737975"/>
              <a:gd name="connsiteY5546" fmla="*/ 511080 h 7527097"/>
              <a:gd name="connsiteX5547" fmla="*/ 3574097 w 11737975"/>
              <a:gd name="connsiteY5547" fmla="*/ 510719 h 7527097"/>
              <a:gd name="connsiteX5548" fmla="*/ 3596803 w 11737975"/>
              <a:gd name="connsiteY5548" fmla="*/ 508040 h 7527097"/>
              <a:gd name="connsiteX5549" fmla="*/ 3595050 w 11737975"/>
              <a:gd name="connsiteY5549" fmla="*/ 509426 h 7527097"/>
              <a:gd name="connsiteX5550" fmla="*/ 3588445 w 11737975"/>
              <a:gd name="connsiteY5550" fmla="*/ 510386 h 7527097"/>
              <a:gd name="connsiteX5551" fmla="*/ 3586691 w 11737975"/>
              <a:gd name="connsiteY5551" fmla="*/ 511774 h 7527097"/>
              <a:gd name="connsiteX5552" fmla="*/ 3586420 w 11737975"/>
              <a:gd name="connsiteY5552" fmla="*/ 514836 h 7527097"/>
              <a:gd name="connsiteX5553" fmla="*/ 3592015 w 11737975"/>
              <a:gd name="connsiteY5553" fmla="*/ 516102 h 7527097"/>
              <a:gd name="connsiteX5554" fmla="*/ 3598015 w 11737975"/>
              <a:gd name="connsiteY5554" fmla="*/ 512776 h 7527097"/>
              <a:gd name="connsiteX5555" fmla="*/ 3596803 w 11737975"/>
              <a:gd name="connsiteY5555" fmla="*/ 508040 h 7527097"/>
              <a:gd name="connsiteX5556" fmla="*/ 3728475 w 11737975"/>
              <a:gd name="connsiteY5556" fmla="*/ 500580 h 7527097"/>
              <a:gd name="connsiteX5557" fmla="*/ 3724997 w 11737975"/>
              <a:gd name="connsiteY5557" fmla="*/ 501865 h 7527097"/>
              <a:gd name="connsiteX5558" fmla="*/ 3724718 w 11737975"/>
              <a:gd name="connsiteY5558" fmla="*/ 505022 h 7527097"/>
              <a:gd name="connsiteX5559" fmla="*/ 3724874 w 11737975"/>
              <a:gd name="connsiteY5559" fmla="*/ 505632 h 7527097"/>
              <a:gd name="connsiteX5560" fmla="*/ 3726387 w 11737975"/>
              <a:gd name="connsiteY5560" fmla="*/ 505169 h 7527097"/>
              <a:gd name="connsiteX5561" fmla="*/ 3729724 w 11737975"/>
              <a:gd name="connsiteY5561" fmla="*/ 505464 h 7527097"/>
              <a:gd name="connsiteX5562" fmla="*/ 3731672 w 11737975"/>
              <a:gd name="connsiteY5562" fmla="*/ 502455 h 7527097"/>
              <a:gd name="connsiteX5563" fmla="*/ 3730143 w 11737975"/>
              <a:gd name="connsiteY5563" fmla="*/ 500728 h 7527097"/>
              <a:gd name="connsiteX5564" fmla="*/ 3728475 w 11737975"/>
              <a:gd name="connsiteY5564" fmla="*/ 500580 h 7527097"/>
              <a:gd name="connsiteX5565" fmla="*/ 3703278 w 11737975"/>
              <a:gd name="connsiteY5565" fmla="*/ 500492 h 7527097"/>
              <a:gd name="connsiteX5566" fmla="*/ 3705163 w 11737975"/>
              <a:gd name="connsiteY5566" fmla="*/ 506151 h 7527097"/>
              <a:gd name="connsiteX5567" fmla="*/ 3706246 w 11737975"/>
              <a:gd name="connsiteY5567" fmla="*/ 504713 h 7527097"/>
              <a:gd name="connsiteX5568" fmla="*/ 3704606 w 11737975"/>
              <a:gd name="connsiteY5568" fmla="*/ 504568 h 7527097"/>
              <a:gd name="connsiteX5569" fmla="*/ 3703278 w 11737975"/>
              <a:gd name="connsiteY5569" fmla="*/ 500492 h 7527097"/>
              <a:gd name="connsiteX5570" fmla="*/ 3746704 w 11737975"/>
              <a:gd name="connsiteY5570" fmla="*/ 497637 h 7527097"/>
              <a:gd name="connsiteX5571" fmla="*/ 3743415 w 11737975"/>
              <a:gd name="connsiteY5571" fmla="*/ 498718 h 7527097"/>
              <a:gd name="connsiteX5572" fmla="*/ 3746449 w 11737975"/>
              <a:gd name="connsiteY5572" fmla="*/ 501184 h 7527097"/>
              <a:gd name="connsiteX5573" fmla="*/ 3746704 w 11737975"/>
              <a:gd name="connsiteY5573" fmla="*/ 497637 h 7527097"/>
              <a:gd name="connsiteX5574" fmla="*/ 3748614 w 11737975"/>
              <a:gd name="connsiteY5574" fmla="*/ 494260 h 7527097"/>
              <a:gd name="connsiteX5575" fmla="*/ 3747778 w 11737975"/>
              <a:gd name="connsiteY5575" fmla="*/ 503733 h 7527097"/>
              <a:gd name="connsiteX5576" fmla="*/ 3751792 w 11737975"/>
              <a:gd name="connsiteY5576" fmla="*/ 494542 h 7527097"/>
              <a:gd name="connsiteX5577" fmla="*/ 3749924 w 11737975"/>
              <a:gd name="connsiteY5577" fmla="*/ 497559 h 7527097"/>
              <a:gd name="connsiteX5578" fmla="*/ 3748614 w 11737975"/>
              <a:gd name="connsiteY5578" fmla="*/ 494260 h 7527097"/>
              <a:gd name="connsiteX5579" fmla="*/ 3657442 w 11737975"/>
              <a:gd name="connsiteY5579" fmla="*/ 476948 h 7527097"/>
              <a:gd name="connsiteX5580" fmla="*/ 3655582 w 11737975"/>
              <a:gd name="connsiteY5580" fmla="*/ 479869 h 7527097"/>
              <a:gd name="connsiteX5581" fmla="*/ 3657036 w 11737975"/>
              <a:gd name="connsiteY5581" fmla="*/ 481540 h 7527097"/>
              <a:gd name="connsiteX5582" fmla="*/ 3663125 w 11737975"/>
              <a:gd name="connsiteY5582" fmla="*/ 485163 h 7527097"/>
              <a:gd name="connsiteX5583" fmla="*/ 3663868 w 11737975"/>
              <a:gd name="connsiteY5583" fmla="*/ 485807 h 7527097"/>
              <a:gd name="connsiteX5584" fmla="*/ 3664713 w 11737975"/>
              <a:gd name="connsiteY5584" fmla="*/ 485304 h 7527097"/>
              <a:gd name="connsiteX5585" fmla="*/ 3663394 w 11737975"/>
              <a:gd name="connsiteY5585" fmla="*/ 482102 h 7527097"/>
              <a:gd name="connsiteX5586" fmla="*/ 3657442 w 11737975"/>
              <a:gd name="connsiteY5586" fmla="*/ 476948 h 7527097"/>
              <a:gd name="connsiteX5587" fmla="*/ 3598448 w 11737975"/>
              <a:gd name="connsiteY5587" fmla="*/ 469999 h 7527097"/>
              <a:gd name="connsiteX5588" fmla="*/ 3596551 w 11737975"/>
              <a:gd name="connsiteY5588" fmla="*/ 473013 h 7527097"/>
              <a:gd name="connsiteX5589" fmla="*/ 3597892 w 11737975"/>
              <a:gd name="connsiteY5589" fmla="*/ 476314 h 7527097"/>
              <a:gd name="connsiteX5590" fmla="*/ 3599509 w 11737975"/>
              <a:gd name="connsiteY5590" fmla="*/ 476457 h 7527097"/>
              <a:gd name="connsiteX5591" fmla="*/ 3602744 w 11737975"/>
              <a:gd name="connsiteY5591" fmla="*/ 476743 h 7527097"/>
              <a:gd name="connsiteX5592" fmla="*/ 3606119 w 11737975"/>
              <a:gd name="connsiteY5592" fmla="*/ 475450 h 7527097"/>
              <a:gd name="connsiteX5593" fmla="*/ 3604919 w 11737975"/>
              <a:gd name="connsiteY5593" fmla="*/ 470571 h 7527097"/>
              <a:gd name="connsiteX5594" fmla="*/ 3601684 w 11737975"/>
              <a:gd name="connsiteY5594" fmla="*/ 470285 h 7527097"/>
              <a:gd name="connsiteX5595" fmla="*/ 3598448 w 11737975"/>
              <a:gd name="connsiteY5595" fmla="*/ 469999 h 7527097"/>
              <a:gd name="connsiteX5596" fmla="*/ 3641444 w 11737975"/>
              <a:gd name="connsiteY5596" fmla="*/ 451812 h 7527097"/>
              <a:gd name="connsiteX5597" fmla="*/ 3637453 w 11737975"/>
              <a:gd name="connsiteY5597" fmla="*/ 460717 h 7527097"/>
              <a:gd name="connsiteX5598" fmla="*/ 3646582 w 11737975"/>
              <a:gd name="connsiteY5598" fmla="*/ 466152 h 7527097"/>
              <a:gd name="connsiteX5599" fmla="*/ 3645306 w 11737975"/>
              <a:gd name="connsiteY5599" fmla="*/ 457939 h 7527097"/>
              <a:gd name="connsiteX5600" fmla="*/ 3641444 w 11737975"/>
              <a:gd name="connsiteY5600" fmla="*/ 451812 h 7527097"/>
              <a:gd name="connsiteX5601" fmla="*/ 3696039 w 11737975"/>
              <a:gd name="connsiteY5601" fmla="*/ 450271 h 7527097"/>
              <a:gd name="connsiteX5602" fmla="*/ 3695903 w 11737975"/>
              <a:gd name="connsiteY5602" fmla="*/ 451804 h 7527097"/>
              <a:gd name="connsiteX5603" fmla="*/ 3700551 w 11737975"/>
              <a:gd name="connsiteY5603" fmla="*/ 455299 h 7527097"/>
              <a:gd name="connsiteX5604" fmla="*/ 3700280 w 11737975"/>
              <a:gd name="connsiteY5604" fmla="*/ 458361 h 7527097"/>
              <a:gd name="connsiteX5605" fmla="*/ 3701782 w 11737975"/>
              <a:gd name="connsiteY5605" fmla="*/ 460037 h 7527097"/>
              <a:gd name="connsiteX5606" fmla="*/ 3701920 w 11737975"/>
              <a:gd name="connsiteY5606" fmla="*/ 458506 h 7527097"/>
              <a:gd name="connsiteX5607" fmla="*/ 3702459 w 11737975"/>
              <a:gd name="connsiteY5607" fmla="*/ 452382 h 7527097"/>
              <a:gd name="connsiteX5608" fmla="*/ 3700821 w 11737975"/>
              <a:gd name="connsiteY5608" fmla="*/ 452238 h 7527097"/>
              <a:gd name="connsiteX5609" fmla="*/ 3697678 w 11737975"/>
              <a:gd name="connsiteY5609" fmla="*/ 450418 h 7527097"/>
              <a:gd name="connsiteX5610" fmla="*/ 3696039 w 11737975"/>
              <a:gd name="connsiteY5610" fmla="*/ 450271 h 7527097"/>
              <a:gd name="connsiteX5611" fmla="*/ 3744635 w 11737975"/>
              <a:gd name="connsiteY5611" fmla="*/ 448202 h 7527097"/>
              <a:gd name="connsiteX5612" fmla="*/ 3750275 w 11737975"/>
              <a:gd name="connsiteY5612" fmla="*/ 455064 h 7527097"/>
              <a:gd name="connsiteX5613" fmla="*/ 3748827 w 11737975"/>
              <a:gd name="connsiteY5613" fmla="*/ 449368 h 7527097"/>
              <a:gd name="connsiteX5614" fmla="*/ 3744635 w 11737975"/>
              <a:gd name="connsiteY5614" fmla="*/ 448202 h 7527097"/>
              <a:gd name="connsiteX5615" fmla="*/ 3753152 w 11737975"/>
              <a:gd name="connsiteY5615" fmla="*/ 426390 h 7527097"/>
              <a:gd name="connsiteX5616" fmla="*/ 3752872 w 11737975"/>
              <a:gd name="connsiteY5616" fmla="*/ 429580 h 7527097"/>
              <a:gd name="connsiteX5617" fmla="*/ 3756050 w 11737975"/>
              <a:gd name="connsiteY5617" fmla="*/ 431468 h 7527097"/>
              <a:gd name="connsiteX5618" fmla="*/ 3759229 w 11737975"/>
              <a:gd name="connsiteY5618" fmla="*/ 433355 h 7527097"/>
              <a:gd name="connsiteX5619" fmla="*/ 3758948 w 11737975"/>
              <a:gd name="connsiteY5619" fmla="*/ 436545 h 7527097"/>
              <a:gd name="connsiteX5620" fmla="*/ 3749520 w 11737975"/>
              <a:gd name="connsiteY5620" fmla="*/ 448570 h 7527097"/>
              <a:gd name="connsiteX5621" fmla="*/ 3762237 w 11737975"/>
              <a:gd name="connsiteY5621" fmla="*/ 456121 h 7527097"/>
              <a:gd name="connsiteX5622" fmla="*/ 3771525 w 11737975"/>
              <a:gd name="connsiteY5622" fmla="*/ 445691 h 7527097"/>
              <a:gd name="connsiteX5623" fmla="*/ 3768487 w 11737975"/>
              <a:gd name="connsiteY5623" fmla="*/ 442209 h 7527097"/>
              <a:gd name="connsiteX5624" fmla="*/ 3768628 w 11737975"/>
              <a:gd name="connsiteY5624" fmla="*/ 440615 h 7527097"/>
              <a:gd name="connsiteX5625" fmla="*/ 3763506 w 11737975"/>
              <a:gd name="connsiteY5625" fmla="*/ 441770 h 7527097"/>
              <a:gd name="connsiteX5626" fmla="*/ 3762269 w 11737975"/>
              <a:gd name="connsiteY5626" fmla="*/ 436839 h 7527097"/>
              <a:gd name="connsiteX5627" fmla="*/ 3760467 w 11737975"/>
              <a:gd name="connsiteY5627" fmla="*/ 438285 h 7527097"/>
              <a:gd name="connsiteX5628" fmla="*/ 3760889 w 11737975"/>
              <a:gd name="connsiteY5628" fmla="*/ 433503 h 7527097"/>
              <a:gd name="connsiteX5629" fmla="*/ 3761030 w 11737975"/>
              <a:gd name="connsiteY5629" fmla="*/ 431907 h 7527097"/>
              <a:gd name="connsiteX5630" fmla="*/ 3756332 w 11737975"/>
              <a:gd name="connsiteY5630" fmla="*/ 428279 h 7527097"/>
              <a:gd name="connsiteX5631" fmla="*/ 3754812 w 11737975"/>
              <a:gd name="connsiteY5631" fmla="*/ 426536 h 7527097"/>
              <a:gd name="connsiteX5632" fmla="*/ 3753152 w 11737975"/>
              <a:gd name="connsiteY5632" fmla="*/ 426390 h 7527097"/>
              <a:gd name="connsiteX5633" fmla="*/ 3745622 w 11737975"/>
              <a:gd name="connsiteY5633" fmla="*/ 420377 h 7527097"/>
              <a:gd name="connsiteX5634" fmla="*/ 3746739 w 11737975"/>
              <a:gd name="connsiteY5634" fmla="*/ 422303 h 7527097"/>
              <a:gd name="connsiteX5635" fmla="*/ 3748011 w 11737975"/>
              <a:gd name="connsiteY5635" fmla="*/ 424613 h 7527097"/>
              <a:gd name="connsiteX5636" fmla="*/ 3748264 w 11737975"/>
              <a:gd name="connsiteY5636" fmla="*/ 424220 h 7527097"/>
              <a:gd name="connsiteX5637" fmla="*/ 3749546 w 11737975"/>
              <a:gd name="connsiteY5637" fmla="*/ 425633 h 7527097"/>
              <a:gd name="connsiteX5638" fmla="*/ 3749926 w 11737975"/>
              <a:gd name="connsiteY5638" fmla="*/ 421642 h 7527097"/>
              <a:gd name="connsiteX5639" fmla="*/ 3748264 w 11737975"/>
              <a:gd name="connsiteY5639" fmla="*/ 424220 h 7527097"/>
              <a:gd name="connsiteX5640" fmla="*/ 3747125 w 11737975"/>
              <a:gd name="connsiteY5640" fmla="*/ 422965 h 7527097"/>
              <a:gd name="connsiteX5641" fmla="*/ 3746739 w 11737975"/>
              <a:gd name="connsiteY5641" fmla="*/ 422303 h 7527097"/>
              <a:gd name="connsiteX5642" fmla="*/ 3746144 w 11737975"/>
              <a:gd name="connsiteY5642" fmla="*/ 421222 h 7527097"/>
              <a:gd name="connsiteX5643" fmla="*/ 3745622 w 11737975"/>
              <a:gd name="connsiteY5643" fmla="*/ 420377 h 7527097"/>
              <a:gd name="connsiteX5644" fmla="*/ 3732357 w 11737975"/>
              <a:gd name="connsiteY5644" fmla="*/ 419924 h 7527097"/>
              <a:gd name="connsiteX5645" fmla="*/ 3732222 w 11737975"/>
              <a:gd name="connsiteY5645" fmla="*/ 421456 h 7527097"/>
              <a:gd name="connsiteX5646" fmla="*/ 3733636 w 11737975"/>
              <a:gd name="connsiteY5646" fmla="*/ 423123 h 7527097"/>
              <a:gd name="connsiteX5647" fmla="*/ 3735186 w 11737975"/>
              <a:gd name="connsiteY5647" fmla="*/ 423260 h 7527097"/>
              <a:gd name="connsiteX5648" fmla="*/ 3739835 w 11737975"/>
              <a:gd name="connsiteY5648" fmla="*/ 423671 h 7527097"/>
              <a:gd name="connsiteX5649" fmla="*/ 3740105 w 11737975"/>
              <a:gd name="connsiteY5649" fmla="*/ 420609 h 7527097"/>
              <a:gd name="connsiteX5650" fmla="*/ 3738556 w 11737975"/>
              <a:gd name="connsiteY5650" fmla="*/ 420471 h 7527097"/>
              <a:gd name="connsiteX5651" fmla="*/ 3735456 w 11737975"/>
              <a:gd name="connsiteY5651" fmla="*/ 420198 h 7527097"/>
              <a:gd name="connsiteX5652" fmla="*/ 3733907 w 11737975"/>
              <a:gd name="connsiteY5652" fmla="*/ 420061 h 7527097"/>
              <a:gd name="connsiteX5653" fmla="*/ 3732357 w 11737975"/>
              <a:gd name="connsiteY5653" fmla="*/ 419924 h 7527097"/>
              <a:gd name="connsiteX5654" fmla="*/ 3718776 w 11737975"/>
              <a:gd name="connsiteY5654" fmla="*/ 417278 h 7527097"/>
              <a:gd name="connsiteX5655" fmla="*/ 3725111 w 11737975"/>
              <a:gd name="connsiteY5655" fmla="*/ 422610 h 7527097"/>
              <a:gd name="connsiteX5656" fmla="*/ 3724694 w 11737975"/>
              <a:gd name="connsiteY5656" fmla="*/ 427347 h 7527097"/>
              <a:gd name="connsiteX5657" fmla="*/ 3725849 w 11737975"/>
              <a:gd name="connsiteY5657" fmla="*/ 419095 h 7527097"/>
              <a:gd name="connsiteX5658" fmla="*/ 3718776 w 11737975"/>
              <a:gd name="connsiteY5658" fmla="*/ 417278 h 7527097"/>
              <a:gd name="connsiteX5659" fmla="*/ 3694839 w 11737975"/>
              <a:gd name="connsiteY5659" fmla="*/ 408510 h 7527097"/>
              <a:gd name="connsiteX5660" fmla="*/ 3692997 w 11737975"/>
              <a:gd name="connsiteY5660" fmla="*/ 409925 h 7527097"/>
              <a:gd name="connsiteX5661" fmla="*/ 3692720 w 11737975"/>
              <a:gd name="connsiteY5661" fmla="*/ 413055 h 7527097"/>
              <a:gd name="connsiteX5662" fmla="*/ 3700267 w 11737975"/>
              <a:gd name="connsiteY5662" fmla="*/ 424769 h 7527097"/>
              <a:gd name="connsiteX5663" fmla="*/ 3701066 w 11737975"/>
              <a:gd name="connsiteY5663" fmla="*/ 425430 h 7527097"/>
              <a:gd name="connsiteX5664" fmla="*/ 3701970 w 11737975"/>
              <a:gd name="connsiteY5664" fmla="*/ 424919 h 7527097"/>
              <a:gd name="connsiteX5665" fmla="*/ 3703949 w 11737975"/>
              <a:gd name="connsiteY5665" fmla="*/ 421937 h 7527097"/>
              <a:gd name="connsiteX5666" fmla="*/ 3694839 w 11737975"/>
              <a:gd name="connsiteY5666" fmla="*/ 408510 h 7527097"/>
              <a:gd name="connsiteX5667" fmla="*/ 3679507 w 11737975"/>
              <a:gd name="connsiteY5667" fmla="*/ 402819 h 7527097"/>
              <a:gd name="connsiteX5668" fmla="*/ 3679901 w 11737975"/>
              <a:gd name="connsiteY5668" fmla="*/ 410844 h 7527097"/>
              <a:gd name="connsiteX5669" fmla="*/ 3680108 w 11737975"/>
              <a:gd name="connsiteY5669" fmla="*/ 412226 h 7527097"/>
              <a:gd name="connsiteX5670" fmla="*/ 3679507 w 11737975"/>
              <a:gd name="connsiteY5670" fmla="*/ 402819 h 7527097"/>
              <a:gd name="connsiteX5671" fmla="*/ 3854759 w 11737975"/>
              <a:gd name="connsiteY5671" fmla="*/ 401380 h 7527097"/>
              <a:gd name="connsiteX5672" fmla="*/ 3852590 w 11737975"/>
              <a:gd name="connsiteY5672" fmla="*/ 405181 h 7527097"/>
              <a:gd name="connsiteX5673" fmla="*/ 3860677 w 11737975"/>
              <a:gd name="connsiteY5673" fmla="*/ 413561 h 7527097"/>
              <a:gd name="connsiteX5674" fmla="*/ 3865155 w 11737975"/>
              <a:gd name="connsiteY5674" fmla="*/ 412521 h 7527097"/>
              <a:gd name="connsiteX5675" fmla="*/ 3862423 w 11737975"/>
              <a:gd name="connsiteY5675" fmla="*/ 406050 h 7527097"/>
              <a:gd name="connsiteX5676" fmla="*/ 3865975 w 11737975"/>
              <a:gd name="connsiteY5676" fmla="*/ 403247 h 7527097"/>
              <a:gd name="connsiteX5677" fmla="*/ 3854759 w 11737975"/>
              <a:gd name="connsiteY5677" fmla="*/ 401380 h 7527097"/>
              <a:gd name="connsiteX5678" fmla="*/ 3794031 w 11737975"/>
              <a:gd name="connsiteY5678" fmla="*/ 390949 h 7527097"/>
              <a:gd name="connsiteX5679" fmla="*/ 3790423 w 11737975"/>
              <a:gd name="connsiteY5679" fmla="*/ 394969 h 7527097"/>
              <a:gd name="connsiteX5680" fmla="*/ 3793701 w 11737975"/>
              <a:gd name="connsiteY5680" fmla="*/ 395258 h 7527097"/>
              <a:gd name="connsiteX5681" fmla="*/ 3794031 w 11737975"/>
              <a:gd name="connsiteY5681" fmla="*/ 390949 h 7527097"/>
              <a:gd name="connsiteX5682" fmla="*/ 3846006 w 11737975"/>
              <a:gd name="connsiteY5682" fmla="*/ 387152 h 7527097"/>
              <a:gd name="connsiteX5683" fmla="*/ 3845869 w 11737975"/>
              <a:gd name="connsiteY5683" fmla="*/ 388715 h 7527097"/>
              <a:gd name="connsiteX5684" fmla="*/ 3844109 w 11737975"/>
              <a:gd name="connsiteY5684" fmla="*/ 390134 h 7527097"/>
              <a:gd name="connsiteX5685" fmla="*/ 3842073 w 11737975"/>
              <a:gd name="connsiteY5685" fmla="*/ 394680 h 7527097"/>
              <a:gd name="connsiteX5686" fmla="*/ 3841933 w 11737975"/>
              <a:gd name="connsiteY5686" fmla="*/ 396242 h 7527097"/>
              <a:gd name="connsiteX5687" fmla="*/ 3837204 w 11737975"/>
              <a:gd name="connsiteY5687" fmla="*/ 394249 h 7527097"/>
              <a:gd name="connsiteX5688" fmla="*/ 3835582 w 11737975"/>
              <a:gd name="connsiteY5688" fmla="*/ 394106 h 7527097"/>
              <a:gd name="connsiteX5689" fmla="*/ 3835444 w 11737975"/>
              <a:gd name="connsiteY5689" fmla="*/ 395670 h 7527097"/>
              <a:gd name="connsiteX5690" fmla="*/ 3835306 w 11737975"/>
              <a:gd name="connsiteY5690" fmla="*/ 397232 h 7527097"/>
              <a:gd name="connsiteX5691" fmla="*/ 3840172 w 11737975"/>
              <a:gd name="connsiteY5691" fmla="*/ 397662 h 7527097"/>
              <a:gd name="connsiteX5692" fmla="*/ 3840035 w 11737975"/>
              <a:gd name="connsiteY5692" fmla="*/ 399225 h 7527097"/>
              <a:gd name="connsiteX5693" fmla="*/ 3836652 w 11737975"/>
              <a:gd name="connsiteY5693" fmla="*/ 400501 h 7527097"/>
              <a:gd name="connsiteX5694" fmla="*/ 3833821 w 11737975"/>
              <a:gd name="connsiteY5694" fmla="*/ 395526 h 7527097"/>
              <a:gd name="connsiteX5695" fmla="*/ 3823673 w 11737975"/>
              <a:gd name="connsiteY5695" fmla="*/ 399353 h 7527097"/>
              <a:gd name="connsiteX5696" fmla="*/ 3823259 w 11737975"/>
              <a:gd name="connsiteY5696" fmla="*/ 404044 h 7527097"/>
              <a:gd name="connsiteX5697" fmla="*/ 3828919 w 11737975"/>
              <a:gd name="connsiteY5697" fmla="*/ 413992 h 7527097"/>
              <a:gd name="connsiteX5698" fmla="*/ 3837585 w 11737975"/>
              <a:gd name="connsiteY5698" fmla="*/ 408459 h 7527097"/>
              <a:gd name="connsiteX5699" fmla="*/ 3840830 w 11737975"/>
              <a:gd name="connsiteY5699" fmla="*/ 408745 h 7527097"/>
              <a:gd name="connsiteX5700" fmla="*/ 3845589 w 11737975"/>
              <a:gd name="connsiteY5700" fmla="*/ 412709 h 7527097"/>
              <a:gd name="connsiteX5701" fmla="*/ 3846430 w 11737975"/>
              <a:gd name="connsiteY5701" fmla="*/ 411061 h 7527097"/>
              <a:gd name="connsiteX5702" fmla="*/ 3846944 w 11737975"/>
              <a:gd name="connsiteY5702" fmla="*/ 411253 h 7527097"/>
              <a:gd name="connsiteX5703" fmla="*/ 3847319 w 11737975"/>
              <a:gd name="connsiteY5703" fmla="*/ 409318 h 7527097"/>
              <a:gd name="connsiteX5704" fmla="*/ 3846430 w 11737975"/>
              <a:gd name="connsiteY5704" fmla="*/ 411061 h 7527097"/>
              <a:gd name="connsiteX5705" fmla="*/ 3845560 w 11737975"/>
              <a:gd name="connsiteY5705" fmla="*/ 410738 h 7527097"/>
              <a:gd name="connsiteX5706" fmla="*/ 3844488 w 11737975"/>
              <a:gd name="connsiteY5706" fmla="*/ 404343 h 7527097"/>
              <a:gd name="connsiteX5707" fmla="*/ 3849631 w 11737975"/>
              <a:gd name="connsiteY5707" fmla="*/ 401648 h 7527097"/>
              <a:gd name="connsiteX5708" fmla="*/ 3848975 w 11737975"/>
              <a:gd name="connsiteY5708" fmla="*/ 390564 h 7527097"/>
              <a:gd name="connsiteX5709" fmla="*/ 3847216 w 11737975"/>
              <a:gd name="connsiteY5709" fmla="*/ 391984 h 7527097"/>
              <a:gd name="connsiteX5710" fmla="*/ 3845455 w 11737975"/>
              <a:gd name="connsiteY5710" fmla="*/ 393403 h 7527097"/>
              <a:gd name="connsiteX5711" fmla="*/ 3847491 w 11737975"/>
              <a:gd name="connsiteY5711" fmla="*/ 388859 h 7527097"/>
              <a:gd name="connsiteX5712" fmla="*/ 3846006 w 11737975"/>
              <a:gd name="connsiteY5712" fmla="*/ 387152 h 7527097"/>
              <a:gd name="connsiteX5713" fmla="*/ 3579629 w 11737975"/>
              <a:gd name="connsiteY5713" fmla="*/ 380973 h 7527097"/>
              <a:gd name="connsiteX5714" fmla="*/ 3577706 w 11737975"/>
              <a:gd name="connsiteY5714" fmla="*/ 382345 h 7527097"/>
              <a:gd name="connsiteX5715" fmla="*/ 3579222 w 11737975"/>
              <a:gd name="connsiteY5715" fmla="*/ 385565 h 7527097"/>
              <a:gd name="connsiteX5716" fmla="*/ 3581011 w 11737975"/>
              <a:gd name="connsiteY5716" fmla="*/ 385724 h 7527097"/>
              <a:gd name="connsiteX5717" fmla="*/ 3582798 w 11737975"/>
              <a:gd name="connsiteY5717" fmla="*/ 385881 h 7527097"/>
              <a:gd name="connsiteX5718" fmla="*/ 3584722 w 11737975"/>
              <a:gd name="connsiteY5718" fmla="*/ 384508 h 7527097"/>
              <a:gd name="connsiteX5719" fmla="*/ 3583068 w 11737975"/>
              <a:gd name="connsiteY5719" fmla="*/ 382819 h 7527097"/>
              <a:gd name="connsiteX5720" fmla="*/ 3581282 w 11737975"/>
              <a:gd name="connsiteY5720" fmla="*/ 382662 h 7527097"/>
              <a:gd name="connsiteX5721" fmla="*/ 3579629 w 11737975"/>
              <a:gd name="connsiteY5721" fmla="*/ 380973 h 7527097"/>
              <a:gd name="connsiteX5722" fmla="*/ 3770661 w 11737975"/>
              <a:gd name="connsiteY5722" fmla="*/ 378758 h 7527097"/>
              <a:gd name="connsiteX5723" fmla="*/ 3769816 w 11737975"/>
              <a:gd name="connsiteY5723" fmla="*/ 388327 h 7527097"/>
              <a:gd name="connsiteX5724" fmla="*/ 3775863 w 11737975"/>
              <a:gd name="connsiteY5724" fmla="*/ 393683 h 7527097"/>
              <a:gd name="connsiteX5725" fmla="*/ 3776961 w 11737975"/>
              <a:gd name="connsiteY5725" fmla="*/ 387904 h 7527097"/>
              <a:gd name="connsiteX5726" fmla="*/ 3770661 w 11737975"/>
              <a:gd name="connsiteY5726" fmla="*/ 378758 h 7527097"/>
              <a:gd name="connsiteX5727" fmla="*/ 3745527 w 11737975"/>
              <a:gd name="connsiteY5727" fmla="*/ 378273 h 7527097"/>
              <a:gd name="connsiteX5728" fmla="*/ 3743716 w 11737975"/>
              <a:gd name="connsiteY5728" fmla="*/ 379734 h 7527097"/>
              <a:gd name="connsiteX5729" fmla="*/ 3743432 w 11737975"/>
              <a:gd name="connsiteY5729" fmla="*/ 382949 h 7527097"/>
              <a:gd name="connsiteX5730" fmla="*/ 3749824 w 11737975"/>
              <a:gd name="connsiteY5730" fmla="*/ 386753 h 7527097"/>
              <a:gd name="connsiteX5731" fmla="*/ 3751776 w 11737975"/>
              <a:gd name="connsiteY5731" fmla="*/ 383686 h 7527097"/>
              <a:gd name="connsiteX5732" fmla="*/ 3750251 w 11737975"/>
              <a:gd name="connsiteY5732" fmla="*/ 381931 h 7527097"/>
              <a:gd name="connsiteX5733" fmla="*/ 3745386 w 11737975"/>
              <a:gd name="connsiteY5733" fmla="*/ 379881 h 7527097"/>
              <a:gd name="connsiteX5734" fmla="*/ 3745527 w 11737975"/>
              <a:gd name="connsiteY5734" fmla="*/ 378273 h 7527097"/>
              <a:gd name="connsiteX5735" fmla="*/ 3731994 w 11737975"/>
              <a:gd name="connsiteY5735" fmla="*/ 376443 h 7527097"/>
              <a:gd name="connsiteX5736" fmla="*/ 3727492 w 11737975"/>
              <a:gd name="connsiteY5736" fmla="*/ 379805 h 7527097"/>
              <a:gd name="connsiteX5737" fmla="*/ 3735704 w 11737975"/>
              <a:gd name="connsiteY5737" fmla="*/ 382034 h 7527097"/>
              <a:gd name="connsiteX5738" fmla="*/ 3731994 w 11737975"/>
              <a:gd name="connsiteY5738" fmla="*/ 376443 h 7527097"/>
              <a:gd name="connsiteX5739" fmla="*/ 3717829 w 11737975"/>
              <a:gd name="connsiteY5739" fmla="*/ 372768 h 7527097"/>
              <a:gd name="connsiteX5740" fmla="*/ 3722007 w 11737975"/>
              <a:gd name="connsiteY5740" fmla="*/ 379224 h 7527097"/>
              <a:gd name="connsiteX5741" fmla="*/ 3723373 w 11737975"/>
              <a:gd name="connsiteY5741" fmla="*/ 376914 h 7527097"/>
              <a:gd name="connsiteX5742" fmla="*/ 3723524 w 11737975"/>
              <a:gd name="connsiteY5742" fmla="*/ 377026 h 7527097"/>
              <a:gd name="connsiteX5743" fmla="*/ 3724545 w 11737975"/>
              <a:gd name="connsiteY5743" fmla="*/ 374932 h 7527097"/>
              <a:gd name="connsiteX5744" fmla="*/ 3723373 w 11737975"/>
              <a:gd name="connsiteY5744" fmla="*/ 376914 h 7527097"/>
              <a:gd name="connsiteX5745" fmla="*/ 3721675 w 11737975"/>
              <a:gd name="connsiteY5745" fmla="*/ 375660 h 7527097"/>
              <a:gd name="connsiteX5746" fmla="*/ 3717829 w 11737975"/>
              <a:gd name="connsiteY5746" fmla="*/ 372768 h 7527097"/>
              <a:gd name="connsiteX5747" fmla="*/ 3776831 w 11737975"/>
              <a:gd name="connsiteY5747" fmla="*/ 366962 h 7527097"/>
              <a:gd name="connsiteX5748" fmla="*/ 3775055 w 11737975"/>
              <a:gd name="connsiteY5748" fmla="*/ 368348 h 7527097"/>
              <a:gd name="connsiteX5749" fmla="*/ 3773417 w 11737975"/>
              <a:gd name="connsiteY5749" fmla="*/ 368203 h 7527097"/>
              <a:gd name="connsiteX5750" fmla="*/ 3771779 w 11737975"/>
              <a:gd name="connsiteY5750" fmla="*/ 368058 h 7527097"/>
              <a:gd name="connsiteX5751" fmla="*/ 3771643 w 11737975"/>
              <a:gd name="connsiteY5751" fmla="*/ 369589 h 7527097"/>
              <a:gd name="connsiteX5752" fmla="*/ 3773281 w 11737975"/>
              <a:gd name="connsiteY5752" fmla="*/ 369733 h 7527097"/>
              <a:gd name="connsiteX5753" fmla="*/ 3776561 w 11737975"/>
              <a:gd name="connsiteY5753" fmla="*/ 370023 h 7527097"/>
              <a:gd name="connsiteX5754" fmla="*/ 3776831 w 11737975"/>
              <a:gd name="connsiteY5754" fmla="*/ 366962 h 7527097"/>
              <a:gd name="connsiteX5755" fmla="*/ 3786352 w 11737975"/>
              <a:gd name="connsiteY5755" fmla="*/ 366260 h 7527097"/>
              <a:gd name="connsiteX5756" fmla="*/ 3787713 w 11737975"/>
              <a:gd name="connsiteY5756" fmla="*/ 369563 h 7527097"/>
              <a:gd name="connsiteX5757" fmla="*/ 3789212 w 11737975"/>
              <a:gd name="connsiteY5757" fmla="*/ 371285 h 7527097"/>
              <a:gd name="connsiteX5758" fmla="*/ 3790712 w 11737975"/>
              <a:gd name="connsiteY5758" fmla="*/ 373010 h 7527097"/>
              <a:gd name="connsiteX5759" fmla="*/ 3792351 w 11737975"/>
              <a:gd name="connsiteY5759" fmla="*/ 373154 h 7527097"/>
              <a:gd name="connsiteX5760" fmla="*/ 3790991 w 11737975"/>
              <a:gd name="connsiteY5760" fmla="*/ 369852 h 7527097"/>
              <a:gd name="connsiteX5761" fmla="*/ 3791130 w 11737975"/>
              <a:gd name="connsiteY5761" fmla="*/ 368273 h 7527097"/>
              <a:gd name="connsiteX5762" fmla="*/ 3787991 w 11737975"/>
              <a:gd name="connsiteY5762" fmla="*/ 366404 h 7527097"/>
              <a:gd name="connsiteX5763" fmla="*/ 3786352 w 11737975"/>
              <a:gd name="connsiteY5763" fmla="*/ 366260 h 7527097"/>
              <a:gd name="connsiteX5764" fmla="*/ 3760400 w 11737975"/>
              <a:gd name="connsiteY5764" fmla="*/ 362231 h 7527097"/>
              <a:gd name="connsiteX5765" fmla="*/ 3757162 w 11737975"/>
              <a:gd name="connsiteY5765" fmla="*/ 363536 h 7527097"/>
              <a:gd name="connsiteX5766" fmla="*/ 3758432 w 11737975"/>
              <a:gd name="connsiteY5766" fmla="*/ 366831 h 7527097"/>
              <a:gd name="connsiteX5767" fmla="*/ 3763081 w 11737975"/>
              <a:gd name="connsiteY5767" fmla="*/ 367241 h 7527097"/>
              <a:gd name="connsiteX5768" fmla="*/ 3764910 w 11737975"/>
              <a:gd name="connsiteY5768" fmla="*/ 364221 h 7527097"/>
              <a:gd name="connsiteX5769" fmla="*/ 3763499 w 11737975"/>
              <a:gd name="connsiteY5769" fmla="*/ 362504 h 7527097"/>
              <a:gd name="connsiteX5770" fmla="*/ 3760400 w 11737975"/>
              <a:gd name="connsiteY5770" fmla="*/ 362231 h 7527097"/>
              <a:gd name="connsiteX5771" fmla="*/ 3843491 w 11737975"/>
              <a:gd name="connsiteY5771" fmla="*/ 360315 h 7527097"/>
              <a:gd name="connsiteX5772" fmla="*/ 3840076 w 11737975"/>
              <a:gd name="connsiteY5772" fmla="*/ 361557 h 7527097"/>
              <a:gd name="connsiteX5773" fmla="*/ 3838302 w 11737975"/>
              <a:gd name="connsiteY5773" fmla="*/ 362944 h 7527097"/>
              <a:gd name="connsiteX5774" fmla="*/ 3834484 w 11737975"/>
              <a:gd name="connsiteY5774" fmla="*/ 368776 h 7527097"/>
              <a:gd name="connsiteX5775" fmla="*/ 3829702 w 11737975"/>
              <a:gd name="connsiteY5775" fmla="*/ 366811 h 7527097"/>
              <a:gd name="connsiteX5776" fmla="*/ 3828062 w 11737975"/>
              <a:gd name="connsiteY5776" fmla="*/ 366667 h 7527097"/>
              <a:gd name="connsiteX5777" fmla="*/ 3826423 w 11737975"/>
              <a:gd name="connsiteY5777" fmla="*/ 366522 h 7527097"/>
              <a:gd name="connsiteX5778" fmla="*/ 3824648 w 11737975"/>
              <a:gd name="connsiteY5778" fmla="*/ 367909 h 7527097"/>
              <a:gd name="connsiteX5779" fmla="*/ 3826019 w 11737975"/>
              <a:gd name="connsiteY5779" fmla="*/ 371115 h 7527097"/>
              <a:gd name="connsiteX5780" fmla="*/ 3829296 w 11737975"/>
              <a:gd name="connsiteY5780" fmla="*/ 371405 h 7527097"/>
              <a:gd name="connsiteX5781" fmla="*/ 3834078 w 11737975"/>
              <a:gd name="connsiteY5781" fmla="*/ 373369 h 7527097"/>
              <a:gd name="connsiteX5782" fmla="*/ 3835446 w 11737975"/>
              <a:gd name="connsiteY5782" fmla="*/ 376575 h 7527097"/>
              <a:gd name="connsiteX5783" fmla="*/ 3838723 w 11737975"/>
              <a:gd name="connsiteY5783" fmla="*/ 376866 h 7527097"/>
              <a:gd name="connsiteX5784" fmla="*/ 3837356 w 11737975"/>
              <a:gd name="connsiteY5784" fmla="*/ 373660 h 7527097"/>
              <a:gd name="connsiteX5785" fmla="*/ 3837491 w 11737975"/>
              <a:gd name="connsiteY5785" fmla="*/ 372129 h 7527097"/>
              <a:gd name="connsiteX5786" fmla="*/ 3841310 w 11737975"/>
              <a:gd name="connsiteY5786" fmla="*/ 366294 h 7527097"/>
              <a:gd name="connsiteX5787" fmla="*/ 3842950 w 11737975"/>
              <a:gd name="connsiteY5787" fmla="*/ 366439 h 7527097"/>
              <a:gd name="connsiteX5788" fmla="*/ 3844858 w 11737975"/>
              <a:gd name="connsiteY5788" fmla="*/ 363523 h 7527097"/>
              <a:gd name="connsiteX5789" fmla="*/ 3843491 w 11737975"/>
              <a:gd name="connsiteY5789" fmla="*/ 360315 h 7527097"/>
              <a:gd name="connsiteX5790" fmla="*/ 3724076 w 11737975"/>
              <a:gd name="connsiteY5790" fmla="*/ 357286 h 7527097"/>
              <a:gd name="connsiteX5791" fmla="*/ 3723798 w 11737975"/>
              <a:gd name="connsiteY5791" fmla="*/ 360443 h 7527097"/>
              <a:gd name="connsiteX5792" fmla="*/ 3725453 w 11737975"/>
              <a:gd name="connsiteY5792" fmla="*/ 360590 h 7527097"/>
              <a:gd name="connsiteX5793" fmla="*/ 3733453 w 11737975"/>
              <a:gd name="connsiteY5793" fmla="*/ 364479 h 7527097"/>
              <a:gd name="connsiteX5794" fmla="*/ 3736764 w 11737975"/>
              <a:gd name="connsiteY5794" fmla="*/ 364771 h 7527097"/>
              <a:gd name="connsiteX5795" fmla="*/ 3738559 w 11737975"/>
              <a:gd name="connsiteY5795" fmla="*/ 363338 h 7527097"/>
              <a:gd name="connsiteX5796" fmla="*/ 3738698 w 11737975"/>
              <a:gd name="connsiteY5796" fmla="*/ 361760 h 7527097"/>
              <a:gd name="connsiteX5797" fmla="*/ 3733732 w 11737975"/>
              <a:gd name="connsiteY5797" fmla="*/ 361321 h 7527097"/>
              <a:gd name="connsiteX5798" fmla="*/ 3727389 w 11737975"/>
              <a:gd name="connsiteY5798" fmla="*/ 357579 h 7527097"/>
              <a:gd name="connsiteX5799" fmla="*/ 3724076 w 11737975"/>
              <a:gd name="connsiteY5799" fmla="*/ 357286 h 7527097"/>
              <a:gd name="connsiteX5800" fmla="*/ 3662828 w 11737975"/>
              <a:gd name="connsiteY5800" fmla="*/ 357081 h 7527097"/>
              <a:gd name="connsiteX5801" fmla="*/ 3662701 w 11737975"/>
              <a:gd name="connsiteY5801" fmla="*/ 358516 h 7527097"/>
              <a:gd name="connsiteX5802" fmla="*/ 3662574 w 11737975"/>
              <a:gd name="connsiteY5802" fmla="*/ 359951 h 7527097"/>
              <a:gd name="connsiteX5803" fmla="*/ 3669122 w 11737975"/>
              <a:gd name="connsiteY5803" fmla="*/ 361976 h 7527097"/>
              <a:gd name="connsiteX5804" fmla="*/ 3677340 w 11737975"/>
              <a:gd name="connsiteY5804" fmla="*/ 364149 h 7527097"/>
              <a:gd name="connsiteX5805" fmla="*/ 3679136 w 11737975"/>
              <a:gd name="connsiteY5805" fmla="*/ 362861 h 7527097"/>
              <a:gd name="connsiteX5806" fmla="*/ 3677594 w 11737975"/>
              <a:gd name="connsiteY5806" fmla="*/ 361278 h 7527097"/>
              <a:gd name="connsiteX5807" fmla="*/ 3669375 w 11737975"/>
              <a:gd name="connsiteY5807" fmla="*/ 359107 h 7527097"/>
              <a:gd name="connsiteX5808" fmla="*/ 3662828 w 11737975"/>
              <a:gd name="connsiteY5808" fmla="*/ 357081 h 7527097"/>
              <a:gd name="connsiteX5809" fmla="*/ 3788903 w 11737975"/>
              <a:gd name="connsiteY5809" fmla="*/ 353592 h 7527097"/>
              <a:gd name="connsiteX5810" fmla="*/ 3784343 w 11737975"/>
              <a:gd name="connsiteY5810" fmla="*/ 355026 h 7527097"/>
              <a:gd name="connsiteX5811" fmla="*/ 3788427 w 11737975"/>
              <a:gd name="connsiteY5811" fmla="*/ 356968 h 7527097"/>
              <a:gd name="connsiteX5812" fmla="*/ 3788903 w 11737975"/>
              <a:gd name="connsiteY5812" fmla="*/ 353592 h 7527097"/>
              <a:gd name="connsiteX5813" fmla="*/ 3777733 w 11737975"/>
              <a:gd name="connsiteY5813" fmla="*/ 352770 h 7527097"/>
              <a:gd name="connsiteX5814" fmla="*/ 3775860 w 11737975"/>
              <a:gd name="connsiteY5814" fmla="*/ 355845 h 7527097"/>
              <a:gd name="connsiteX5815" fmla="*/ 3778614 w 11737975"/>
              <a:gd name="connsiteY5815" fmla="*/ 360948 h 7527097"/>
              <a:gd name="connsiteX5816" fmla="*/ 3780344 w 11737975"/>
              <a:gd name="connsiteY5816" fmla="*/ 359480 h 7527097"/>
              <a:gd name="connsiteX5817" fmla="*/ 3779039 w 11737975"/>
              <a:gd name="connsiteY5817" fmla="*/ 356125 h 7527097"/>
              <a:gd name="connsiteX5818" fmla="*/ 3779181 w 11737975"/>
              <a:gd name="connsiteY5818" fmla="*/ 354518 h 7527097"/>
              <a:gd name="connsiteX5819" fmla="*/ 3777733 w 11737975"/>
              <a:gd name="connsiteY5819" fmla="*/ 352770 h 7527097"/>
              <a:gd name="connsiteX5820" fmla="*/ 3636016 w 11737975"/>
              <a:gd name="connsiteY5820" fmla="*/ 347962 h 7527097"/>
              <a:gd name="connsiteX5821" fmla="*/ 3633828 w 11737975"/>
              <a:gd name="connsiteY5821" fmla="*/ 351047 h 7527097"/>
              <a:gd name="connsiteX5822" fmla="*/ 3639165 w 11737975"/>
              <a:gd name="connsiteY5822" fmla="*/ 348433 h 7527097"/>
              <a:gd name="connsiteX5823" fmla="*/ 3636016 w 11737975"/>
              <a:gd name="connsiteY5823" fmla="*/ 347962 h 7527097"/>
              <a:gd name="connsiteX5824" fmla="*/ 3609447 w 11737975"/>
              <a:gd name="connsiteY5824" fmla="*/ 347157 h 7527097"/>
              <a:gd name="connsiteX5825" fmla="*/ 3607703 w 11737975"/>
              <a:gd name="connsiteY5825" fmla="*/ 348740 h 7527097"/>
              <a:gd name="connsiteX5826" fmla="*/ 3609141 w 11737975"/>
              <a:gd name="connsiteY5826" fmla="*/ 350602 h 7527097"/>
              <a:gd name="connsiteX5827" fmla="*/ 3612319 w 11737975"/>
              <a:gd name="connsiteY5827" fmla="*/ 350883 h 7527097"/>
              <a:gd name="connsiteX5828" fmla="*/ 3612472 w 11737975"/>
              <a:gd name="connsiteY5828" fmla="*/ 349161 h 7527097"/>
              <a:gd name="connsiteX5829" fmla="*/ 3612624 w 11737975"/>
              <a:gd name="connsiteY5829" fmla="*/ 347437 h 7527097"/>
              <a:gd name="connsiteX5830" fmla="*/ 3609447 w 11737975"/>
              <a:gd name="connsiteY5830" fmla="*/ 347157 h 7527097"/>
              <a:gd name="connsiteX5831" fmla="*/ 3671647 w 11737975"/>
              <a:gd name="connsiteY5831" fmla="*/ 337148 h 7527097"/>
              <a:gd name="connsiteX5832" fmla="*/ 3666175 w 11737975"/>
              <a:gd name="connsiteY5832" fmla="*/ 342990 h 7527097"/>
              <a:gd name="connsiteX5833" fmla="*/ 3664398 w 11737975"/>
              <a:gd name="connsiteY5833" fmla="*/ 344415 h 7527097"/>
              <a:gd name="connsiteX5834" fmla="*/ 3661396 w 11737975"/>
              <a:gd name="connsiteY5834" fmla="*/ 340986 h 7527097"/>
              <a:gd name="connsiteX5835" fmla="*/ 3659896 w 11737975"/>
              <a:gd name="connsiteY5835" fmla="*/ 339273 h 7527097"/>
              <a:gd name="connsiteX5836" fmla="*/ 3658258 w 11737975"/>
              <a:gd name="connsiteY5836" fmla="*/ 339129 h 7527097"/>
              <a:gd name="connsiteX5837" fmla="*/ 3654701 w 11737975"/>
              <a:gd name="connsiteY5837" fmla="*/ 341977 h 7527097"/>
              <a:gd name="connsiteX5838" fmla="*/ 3642536 w 11737975"/>
              <a:gd name="connsiteY5838" fmla="*/ 348808 h 7527097"/>
              <a:gd name="connsiteX5839" fmla="*/ 3657010 w 11737975"/>
              <a:gd name="connsiteY5839" fmla="*/ 353250 h 7527097"/>
              <a:gd name="connsiteX5840" fmla="*/ 3655787 w 11737975"/>
              <a:gd name="connsiteY5840" fmla="*/ 348398 h 7527097"/>
              <a:gd name="connsiteX5841" fmla="*/ 3654286 w 11737975"/>
              <a:gd name="connsiteY5841" fmla="*/ 346684 h 7527097"/>
              <a:gd name="connsiteX5842" fmla="*/ 3657841 w 11737975"/>
              <a:gd name="connsiteY5842" fmla="*/ 343834 h 7527097"/>
              <a:gd name="connsiteX5843" fmla="*/ 3659341 w 11737975"/>
              <a:gd name="connsiteY5843" fmla="*/ 345550 h 7527097"/>
              <a:gd name="connsiteX5844" fmla="*/ 3665759 w 11737975"/>
              <a:gd name="connsiteY5844" fmla="*/ 347698 h 7527097"/>
              <a:gd name="connsiteX5845" fmla="*/ 3667675 w 11737975"/>
              <a:gd name="connsiteY5845" fmla="*/ 344704 h 7527097"/>
              <a:gd name="connsiteX5846" fmla="*/ 3671231 w 11737975"/>
              <a:gd name="connsiteY5846" fmla="*/ 341855 h 7527097"/>
              <a:gd name="connsiteX5847" fmla="*/ 3672176 w 11737975"/>
              <a:gd name="connsiteY5847" fmla="*/ 349846 h 7527097"/>
              <a:gd name="connsiteX5848" fmla="*/ 3677095 w 11737975"/>
              <a:gd name="connsiteY5848" fmla="*/ 350280 h 7527097"/>
              <a:gd name="connsiteX5849" fmla="*/ 3676955 w 11737975"/>
              <a:gd name="connsiteY5849" fmla="*/ 351850 h 7527097"/>
              <a:gd name="connsiteX5850" fmla="*/ 3682704 w 11737975"/>
              <a:gd name="connsiteY5850" fmla="*/ 342870 h 7527097"/>
              <a:gd name="connsiteX5851" fmla="*/ 3674925 w 11737975"/>
              <a:gd name="connsiteY5851" fmla="*/ 337437 h 7527097"/>
              <a:gd name="connsiteX5852" fmla="*/ 3673147 w 11737975"/>
              <a:gd name="connsiteY5852" fmla="*/ 338861 h 7527097"/>
              <a:gd name="connsiteX5853" fmla="*/ 3671647 w 11737975"/>
              <a:gd name="connsiteY5853" fmla="*/ 337148 h 7527097"/>
              <a:gd name="connsiteX5854" fmla="*/ 3944947 w 11737975"/>
              <a:gd name="connsiteY5854" fmla="*/ 336390 h 7527097"/>
              <a:gd name="connsiteX5855" fmla="*/ 3946065 w 11737975"/>
              <a:gd name="connsiteY5855" fmla="*/ 340739 h 7527097"/>
              <a:gd name="connsiteX5856" fmla="*/ 3950587 w 11737975"/>
              <a:gd name="connsiteY5856" fmla="*/ 344048 h 7527097"/>
              <a:gd name="connsiteX5857" fmla="*/ 3952536 w 11737975"/>
              <a:gd name="connsiteY5857" fmla="*/ 341312 h 7527097"/>
              <a:gd name="connsiteX5858" fmla="*/ 3944947 w 11737975"/>
              <a:gd name="connsiteY5858" fmla="*/ 336390 h 7527097"/>
              <a:gd name="connsiteX5859" fmla="*/ 3983021 w 11737975"/>
              <a:gd name="connsiteY5859" fmla="*/ 336194 h 7527097"/>
              <a:gd name="connsiteX5860" fmla="*/ 3989037 w 11737975"/>
              <a:gd name="connsiteY5860" fmla="*/ 344247 h 7527097"/>
              <a:gd name="connsiteX5861" fmla="*/ 3988055 w 11737975"/>
              <a:gd name="connsiteY5861" fmla="*/ 338708 h 7527097"/>
              <a:gd name="connsiteX5862" fmla="*/ 3983021 w 11737975"/>
              <a:gd name="connsiteY5862" fmla="*/ 336194 h 7527097"/>
              <a:gd name="connsiteX5863" fmla="*/ 3695014 w 11737975"/>
              <a:gd name="connsiteY5863" fmla="*/ 335626 h 7527097"/>
              <a:gd name="connsiteX5864" fmla="*/ 3691635 w 11737975"/>
              <a:gd name="connsiteY5864" fmla="*/ 336967 h 7527097"/>
              <a:gd name="connsiteX5865" fmla="*/ 3692821 w 11737975"/>
              <a:gd name="connsiteY5865" fmla="*/ 341988 h 7527097"/>
              <a:gd name="connsiteX5866" fmla="*/ 3696080 w 11737975"/>
              <a:gd name="connsiteY5866" fmla="*/ 344326 h 7527097"/>
              <a:gd name="connsiteX5867" fmla="*/ 3700766 w 11737975"/>
              <a:gd name="connsiteY5867" fmla="*/ 344330 h 7527097"/>
              <a:gd name="connsiteX5868" fmla="*/ 3702672 w 11737975"/>
              <a:gd name="connsiteY5868" fmla="*/ 341220 h 7527097"/>
              <a:gd name="connsiteX5869" fmla="*/ 3702774 w 11737975"/>
              <a:gd name="connsiteY5869" fmla="*/ 337745 h 7527097"/>
              <a:gd name="connsiteX5870" fmla="*/ 3701340 w 11737975"/>
              <a:gd name="connsiteY5870" fmla="*/ 337824 h 7527097"/>
              <a:gd name="connsiteX5871" fmla="*/ 3696633 w 11737975"/>
              <a:gd name="connsiteY5871" fmla="*/ 335767 h 7527097"/>
              <a:gd name="connsiteX5872" fmla="*/ 3695014 w 11737975"/>
              <a:gd name="connsiteY5872" fmla="*/ 335626 h 7527097"/>
              <a:gd name="connsiteX5873" fmla="*/ 3913942 w 11737975"/>
              <a:gd name="connsiteY5873" fmla="*/ 331770 h 7527097"/>
              <a:gd name="connsiteX5874" fmla="*/ 3912012 w 11737975"/>
              <a:gd name="connsiteY5874" fmla="*/ 333152 h 7527097"/>
              <a:gd name="connsiteX5875" fmla="*/ 3911976 w 11737975"/>
              <a:gd name="connsiteY5875" fmla="*/ 333003 h 7527097"/>
              <a:gd name="connsiteX5876" fmla="*/ 3910197 w 11737975"/>
              <a:gd name="connsiteY5876" fmla="*/ 334452 h 7527097"/>
              <a:gd name="connsiteX5877" fmla="*/ 3912012 w 11737975"/>
              <a:gd name="connsiteY5877" fmla="*/ 333152 h 7527097"/>
              <a:gd name="connsiteX5878" fmla="*/ 3914408 w 11737975"/>
              <a:gd name="connsiteY5878" fmla="*/ 342861 h 7527097"/>
              <a:gd name="connsiteX5879" fmla="*/ 3917968 w 11737975"/>
              <a:gd name="connsiteY5879" fmla="*/ 339961 h 7527097"/>
              <a:gd name="connsiteX5880" fmla="*/ 3913942 w 11737975"/>
              <a:gd name="connsiteY5880" fmla="*/ 331770 h 7527097"/>
              <a:gd name="connsiteX5881" fmla="*/ 3948594 w 11737975"/>
              <a:gd name="connsiteY5881" fmla="*/ 329061 h 7527097"/>
              <a:gd name="connsiteX5882" fmla="*/ 3946697 w 11737975"/>
              <a:gd name="connsiteY5882" fmla="*/ 332618 h 7527097"/>
              <a:gd name="connsiteX5883" fmla="*/ 3955129 w 11737975"/>
              <a:gd name="connsiteY5883" fmla="*/ 338243 h 7527097"/>
              <a:gd name="connsiteX5884" fmla="*/ 3954936 w 11737975"/>
              <a:gd name="connsiteY5884" fmla="*/ 336501 h 7527097"/>
              <a:gd name="connsiteX5885" fmla="*/ 3948594 w 11737975"/>
              <a:gd name="connsiteY5885" fmla="*/ 329061 h 7527097"/>
              <a:gd name="connsiteX5886" fmla="*/ 3962226 w 11737975"/>
              <a:gd name="connsiteY5886" fmla="*/ 328981 h 7527097"/>
              <a:gd name="connsiteX5887" fmla="*/ 3959032 w 11737975"/>
              <a:gd name="connsiteY5887" fmla="*/ 328984 h 7527097"/>
              <a:gd name="connsiteX5888" fmla="*/ 3961979 w 11737975"/>
              <a:gd name="connsiteY5888" fmla="*/ 332433 h 7527097"/>
              <a:gd name="connsiteX5889" fmla="*/ 3962226 w 11737975"/>
              <a:gd name="connsiteY5889" fmla="*/ 328981 h 7527097"/>
              <a:gd name="connsiteX5890" fmla="*/ 3731959 w 11737975"/>
              <a:gd name="connsiteY5890" fmla="*/ 327897 h 7527097"/>
              <a:gd name="connsiteX5891" fmla="*/ 3730012 w 11737975"/>
              <a:gd name="connsiteY5891" fmla="*/ 330907 h 7527097"/>
              <a:gd name="connsiteX5892" fmla="*/ 3733210 w 11737975"/>
              <a:gd name="connsiteY5892" fmla="*/ 332781 h 7527097"/>
              <a:gd name="connsiteX5893" fmla="*/ 3734739 w 11737975"/>
              <a:gd name="connsiteY5893" fmla="*/ 334507 h 7527097"/>
              <a:gd name="connsiteX5894" fmla="*/ 3738216 w 11737975"/>
              <a:gd name="connsiteY5894" fmla="*/ 333223 h 7527097"/>
              <a:gd name="connsiteX5895" fmla="*/ 3736827 w 11737975"/>
              <a:gd name="connsiteY5895" fmla="*/ 329919 h 7527097"/>
              <a:gd name="connsiteX5896" fmla="*/ 3733629 w 11737975"/>
              <a:gd name="connsiteY5896" fmla="*/ 328044 h 7527097"/>
              <a:gd name="connsiteX5897" fmla="*/ 3731959 w 11737975"/>
              <a:gd name="connsiteY5897" fmla="*/ 327897 h 7527097"/>
              <a:gd name="connsiteX5898" fmla="*/ 3790107 w 11737975"/>
              <a:gd name="connsiteY5898" fmla="*/ 323778 h 7527097"/>
              <a:gd name="connsiteX5899" fmla="*/ 3798321 w 11737975"/>
              <a:gd name="connsiteY5899" fmla="*/ 333337 h 7527097"/>
              <a:gd name="connsiteX5900" fmla="*/ 3797613 w 11737975"/>
              <a:gd name="connsiteY5900" fmla="*/ 332292 h 7527097"/>
              <a:gd name="connsiteX5901" fmla="*/ 3790107 w 11737975"/>
              <a:gd name="connsiteY5901" fmla="*/ 323778 h 7527097"/>
              <a:gd name="connsiteX5902" fmla="*/ 4021396 w 11737975"/>
              <a:gd name="connsiteY5902" fmla="*/ 320696 h 7527097"/>
              <a:gd name="connsiteX5903" fmla="*/ 4023496 w 11737975"/>
              <a:gd name="connsiteY5903" fmla="*/ 328489 h 7527097"/>
              <a:gd name="connsiteX5904" fmla="*/ 4023483 w 11737975"/>
              <a:gd name="connsiteY5904" fmla="*/ 326300 h 7527097"/>
              <a:gd name="connsiteX5905" fmla="*/ 4022136 w 11737975"/>
              <a:gd name="connsiteY5905" fmla="*/ 325187 h 7527097"/>
              <a:gd name="connsiteX5906" fmla="*/ 4021396 w 11737975"/>
              <a:gd name="connsiteY5906" fmla="*/ 320696 h 7527097"/>
              <a:gd name="connsiteX5907" fmla="*/ 4007641 w 11737975"/>
              <a:gd name="connsiteY5907" fmla="*/ 319278 h 7527097"/>
              <a:gd name="connsiteX5908" fmla="*/ 4003678 w 11737975"/>
              <a:gd name="connsiteY5908" fmla="*/ 326738 h 7527097"/>
              <a:gd name="connsiteX5909" fmla="*/ 4014603 w 11737975"/>
              <a:gd name="connsiteY5909" fmla="*/ 333952 h 7527097"/>
              <a:gd name="connsiteX5910" fmla="*/ 4013787 w 11737975"/>
              <a:gd name="connsiteY5910" fmla="*/ 324507 h 7527097"/>
              <a:gd name="connsiteX5911" fmla="*/ 4007641 w 11737975"/>
              <a:gd name="connsiteY5911" fmla="*/ 319278 h 7527097"/>
              <a:gd name="connsiteX5912" fmla="*/ 4035265 w 11737975"/>
              <a:gd name="connsiteY5912" fmla="*/ 317872 h 7527097"/>
              <a:gd name="connsiteX5913" fmla="*/ 4032670 w 11737975"/>
              <a:gd name="connsiteY5913" fmla="*/ 321547 h 7527097"/>
              <a:gd name="connsiteX5914" fmla="*/ 4032531 w 11737975"/>
              <a:gd name="connsiteY5914" fmla="*/ 323096 h 7527097"/>
              <a:gd name="connsiteX5915" fmla="*/ 4030755 w 11737975"/>
              <a:gd name="connsiteY5915" fmla="*/ 324501 h 7527097"/>
              <a:gd name="connsiteX5916" fmla="*/ 4028569 w 11737975"/>
              <a:gd name="connsiteY5916" fmla="*/ 330558 h 7527097"/>
              <a:gd name="connsiteX5917" fmla="*/ 4031845 w 11737975"/>
              <a:gd name="connsiteY5917" fmla="*/ 330848 h 7527097"/>
              <a:gd name="connsiteX5918" fmla="*/ 4033622 w 11737975"/>
              <a:gd name="connsiteY5918" fmla="*/ 329442 h 7527097"/>
              <a:gd name="connsiteX5919" fmla="*/ 4036934 w 11737975"/>
              <a:gd name="connsiteY5919" fmla="*/ 331686 h 7527097"/>
              <a:gd name="connsiteX5920" fmla="*/ 4041681 w 11737975"/>
              <a:gd name="connsiteY5920" fmla="*/ 331717 h 7527097"/>
              <a:gd name="connsiteX5921" fmla="*/ 4043732 w 11737975"/>
              <a:gd name="connsiteY5921" fmla="*/ 327210 h 7527097"/>
              <a:gd name="connsiteX5922" fmla="*/ 4046872 w 11737975"/>
              <a:gd name="connsiteY5922" fmla="*/ 329051 h 7527097"/>
              <a:gd name="connsiteX5923" fmla="*/ 4048648 w 11737975"/>
              <a:gd name="connsiteY5923" fmla="*/ 327645 h 7527097"/>
              <a:gd name="connsiteX5924" fmla="*/ 4047147 w 11737975"/>
              <a:gd name="connsiteY5924" fmla="*/ 325949 h 7527097"/>
              <a:gd name="connsiteX5925" fmla="*/ 4045644 w 11737975"/>
              <a:gd name="connsiteY5925" fmla="*/ 324256 h 7527097"/>
              <a:gd name="connsiteX5926" fmla="*/ 4042776 w 11737975"/>
              <a:gd name="connsiteY5926" fmla="*/ 319315 h 7527097"/>
              <a:gd name="connsiteX5927" fmla="*/ 4041137 w 11737975"/>
              <a:gd name="connsiteY5927" fmla="*/ 319170 h 7527097"/>
              <a:gd name="connsiteX5928" fmla="*/ 4035265 w 11737975"/>
              <a:gd name="connsiteY5928" fmla="*/ 317872 h 7527097"/>
              <a:gd name="connsiteX5929" fmla="*/ 3806123 w 11737975"/>
              <a:gd name="connsiteY5929" fmla="*/ 312464 h 7527097"/>
              <a:gd name="connsiteX5930" fmla="*/ 3803916 w 11737975"/>
              <a:gd name="connsiteY5930" fmla="*/ 317043 h 7527097"/>
              <a:gd name="connsiteX5931" fmla="*/ 3805564 w 11737975"/>
              <a:gd name="connsiteY5931" fmla="*/ 318779 h 7527097"/>
              <a:gd name="connsiteX5932" fmla="*/ 3805704 w 11737975"/>
              <a:gd name="connsiteY5932" fmla="*/ 317200 h 7527097"/>
              <a:gd name="connsiteX5933" fmla="*/ 3807771 w 11737975"/>
              <a:gd name="connsiteY5933" fmla="*/ 314200 h 7527097"/>
              <a:gd name="connsiteX5934" fmla="*/ 3807631 w 11737975"/>
              <a:gd name="connsiteY5934" fmla="*/ 315780 h 7527097"/>
              <a:gd name="connsiteX5935" fmla="*/ 3809420 w 11737975"/>
              <a:gd name="connsiteY5935" fmla="*/ 315937 h 7527097"/>
              <a:gd name="connsiteX5936" fmla="*/ 3809559 w 11737975"/>
              <a:gd name="connsiteY5936" fmla="*/ 314359 h 7527097"/>
              <a:gd name="connsiteX5937" fmla="*/ 3809700 w 11737975"/>
              <a:gd name="connsiteY5937" fmla="*/ 312779 h 7527097"/>
              <a:gd name="connsiteX5938" fmla="*/ 3807911 w 11737975"/>
              <a:gd name="connsiteY5938" fmla="*/ 312622 h 7527097"/>
              <a:gd name="connsiteX5939" fmla="*/ 3806123 w 11737975"/>
              <a:gd name="connsiteY5939" fmla="*/ 312464 h 7527097"/>
              <a:gd name="connsiteX5940" fmla="*/ 3619259 w 11737975"/>
              <a:gd name="connsiteY5940" fmla="*/ 306947 h 7527097"/>
              <a:gd name="connsiteX5941" fmla="*/ 3613958 w 11737975"/>
              <a:gd name="connsiteY5941" fmla="*/ 311337 h 7527097"/>
              <a:gd name="connsiteX5942" fmla="*/ 3620946 w 11737975"/>
              <a:gd name="connsiteY5942" fmla="*/ 313372 h 7527097"/>
              <a:gd name="connsiteX5943" fmla="*/ 3622368 w 11737975"/>
              <a:gd name="connsiteY5943" fmla="*/ 308840 h 7527097"/>
              <a:gd name="connsiteX5944" fmla="*/ 3620459 w 11737975"/>
              <a:gd name="connsiteY5944" fmla="*/ 311912 h 7527097"/>
              <a:gd name="connsiteX5945" fmla="*/ 3619259 w 11737975"/>
              <a:gd name="connsiteY5945" fmla="*/ 306947 h 7527097"/>
              <a:gd name="connsiteX5946" fmla="*/ 3941183 w 11737975"/>
              <a:gd name="connsiteY5946" fmla="*/ 305306 h 7527097"/>
              <a:gd name="connsiteX5947" fmla="*/ 3941045 w 11737975"/>
              <a:gd name="connsiteY5947" fmla="*/ 306863 h 7527097"/>
              <a:gd name="connsiteX5948" fmla="*/ 3940769 w 11737975"/>
              <a:gd name="connsiteY5948" fmla="*/ 309980 h 7527097"/>
              <a:gd name="connsiteX5949" fmla="*/ 3942299 w 11737975"/>
              <a:gd name="connsiteY5949" fmla="*/ 311686 h 7527097"/>
              <a:gd name="connsiteX5950" fmla="*/ 3942163 w 11737975"/>
              <a:gd name="connsiteY5950" fmla="*/ 313244 h 7527097"/>
              <a:gd name="connsiteX5951" fmla="*/ 3939943 w 11737975"/>
              <a:gd name="connsiteY5951" fmla="*/ 319329 h 7527097"/>
              <a:gd name="connsiteX5952" fmla="*/ 3942730 w 11737975"/>
              <a:gd name="connsiteY5952" fmla="*/ 325856 h 7527097"/>
              <a:gd name="connsiteX5953" fmla="*/ 3944399 w 11737975"/>
              <a:gd name="connsiteY5953" fmla="*/ 326005 h 7527097"/>
              <a:gd name="connsiteX5954" fmla="*/ 3944674 w 11737975"/>
              <a:gd name="connsiteY5954" fmla="*/ 322889 h 7527097"/>
              <a:gd name="connsiteX5955" fmla="*/ 3943280 w 11737975"/>
              <a:gd name="connsiteY5955" fmla="*/ 319625 h 7527097"/>
              <a:gd name="connsiteX5956" fmla="*/ 3945500 w 11737975"/>
              <a:gd name="connsiteY5956" fmla="*/ 313539 h 7527097"/>
              <a:gd name="connsiteX5957" fmla="*/ 3947306 w 11737975"/>
              <a:gd name="connsiteY5957" fmla="*/ 312128 h 7527097"/>
              <a:gd name="connsiteX5958" fmla="*/ 3945775 w 11737975"/>
              <a:gd name="connsiteY5958" fmla="*/ 310422 h 7527097"/>
              <a:gd name="connsiteX5959" fmla="*/ 3944244 w 11737975"/>
              <a:gd name="connsiteY5959" fmla="*/ 308716 h 7527097"/>
              <a:gd name="connsiteX5960" fmla="*/ 3942714 w 11737975"/>
              <a:gd name="connsiteY5960" fmla="*/ 307012 h 7527097"/>
              <a:gd name="connsiteX5961" fmla="*/ 3941183 w 11737975"/>
              <a:gd name="connsiteY5961" fmla="*/ 305306 h 7527097"/>
              <a:gd name="connsiteX5962" fmla="*/ 3637667 w 11737975"/>
              <a:gd name="connsiteY5962" fmla="*/ 304561 h 7527097"/>
              <a:gd name="connsiteX5963" fmla="*/ 3638088 w 11737975"/>
              <a:gd name="connsiteY5963" fmla="*/ 307507 h 7527097"/>
              <a:gd name="connsiteX5964" fmla="*/ 3642703 w 11737975"/>
              <a:gd name="connsiteY5964" fmla="*/ 306124 h 7527097"/>
              <a:gd name="connsiteX5965" fmla="*/ 3637667 w 11737975"/>
              <a:gd name="connsiteY5965" fmla="*/ 304561 h 7527097"/>
              <a:gd name="connsiteX5966" fmla="*/ 3809027 w 11737975"/>
              <a:gd name="connsiteY5966" fmla="*/ 299993 h 7527097"/>
              <a:gd name="connsiteX5967" fmla="*/ 3807103 w 11737975"/>
              <a:gd name="connsiteY5967" fmla="*/ 301365 h 7527097"/>
              <a:gd name="connsiteX5968" fmla="*/ 3805046 w 11737975"/>
              <a:gd name="connsiteY5968" fmla="*/ 304269 h 7527097"/>
              <a:gd name="connsiteX5969" fmla="*/ 3806832 w 11737975"/>
              <a:gd name="connsiteY5969" fmla="*/ 304428 h 7527097"/>
              <a:gd name="connsiteX5970" fmla="*/ 3810679 w 11737975"/>
              <a:gd name="connsiteY5970" fmla="*/ 301682 h 7527097"/>
              <a:gd name="connsiteX5971" fmla="*/ 3810814 w 11737975"/>
              <a:gd name="connsiteY5971" fmla="*/ 300151 h 7527097"/>
              <a:gd name="connsiteX5972" fmla="*/ 3809027 w 11737975"/>
              <a:gd name="connsiteY5972" fmla="*/ 299993 h 7527097"/>
              <a:gd name="connsiteX5973" fmla="*/ 4011587 w 11737975"/>
              <a:gd name="connsiteY5973" fmla="*/ 297062 h 7527097"/>
              <a:gd name="connsiteX5974" fmla="*/ 4011169 w 11737975"/>
              <a:gd name="connsiteY5974" fmla="*/ 301798 h 7527097"/>
              <a:gd name="connsiteX5975" fmla="*/ 4013948 w 11737975"/>
              <a:gd name="connsiteY5975" fmla="*/ 308409 h 7527097"/>
              <a:gd name="connsiteX5976" fmla="*/ 4015564 w 11737975"/>
              <a:gd name="connsiteY5976" fmla="*/ 309148 h 7527097"/>
              <a:gd name="connsiteX5977" fmla="*/ 4017285 w 11737975"/>
              <a:gd name="connsiteY5977" fmla="*/ 308703 h 7527097"/>
              <a:gd name="connsiteX5978" fmla="*/ 4016035 w 11737975"/>
              <a:gd name="connsiteY5978" fmla="*/ 303820 h 7527097"/>
              <a:gd name="connsiteX5979" fmla="*/ 4014785 w 11737975"/>
              <a:gd name="connsiteY5979" fmla="*/ 298936 h 7527097"/>
              <a:gd name="connsiteX5980" fmla="*/ 4013255 w 11737975"/>
              <a:gd name="connsiteY5980" fmla="*/ 297210 h 7527097"/>
              <a:gd name="connsiteX5981" fmla="*/ 4011587 w 11737975"/>
              <a:gd name="connsiteY5981" fmla="*/ 297062 h 7527097"/>
              <a:gd name="connsiteX5982" fmla="*/ 3930758 w 11737975"/>
              <a:gd name="connsiteY5982" fmla="*/ 293390 h 7527097"/>
              <a:gd name="connsiteX5983" fmla="*/ 3933784 w 11737975"/>
              <a:gd name="connsiteY5983" fmla="*/ 296799 h 7527097"/>
              <a:gd name="connsiteX5984" fmla="*/ 3930621 w 11737975"/>
              <a:gd name="connsiteY5984" fmla="*/ 294950 h 7527097"/>
              <a:gd name="connsiteX5985" fmla="*/ 3930758 w 11737975"/>
              <a:gd name="connsiteY5985" fmla="*/ 293390 h 7527097"/>
              <a:gd name="connsiteX5986" fmla="*/ 3867564 w 11737975"/>
              <a:gd name="connsiteY5986" fmla="*/ 289583 h 7527097"/>
              <a:gd name="connsiteX5987" fmla="*/ 3862416 w 11737975"/>
              <a:gd name="connsiteY5987" fmla="*/ 293665 h 7527097"/>
              <a:gd name="connsiteX5988" fmla="*/ 3859387 w 11737975"/>
              <a:gd name="connsiteY5988" fmla="*/ 290241 h 7527097"/>
              <a:gd name="connsiteX5989" fmla="*/ 3857735 w 11737975"/>
              <a:gd name="connsiteY5989" fmla="*/ 290096 h 7527097"/>
              <a:gd name="connsiteX5990" fmla="*/ 3854292 w 11737975"/>
              <a:gd name="connsiteY5990" fmla="*/ 291369 h 7527097"/>
              <a:gd name="connsiteX5991" fmla="*/ 3847404 w 11737975"/>
              <a:gd name="connsiteY5991" fmla="*/ 293916 h 7527097"/>
              <a:gd name="connsiteX5992" fmla="*/ 3847266 w 11737975"/>
              <a:gd name="connsiteY5992" fmla="*/ 295483 h 7527097"/>
              <a:gd name="connsiteX5993" fmla="*/ 3849742 w 11737975"/>
              <a:gd name="connsiteY5993" fmla="*/ 305168 h 7527097"/>
              <a:gd name="connsiteX5994" fmla="*/ 3850702 w 11737975"/>
              <a:gd name="connsiteY5994" fmla="*/ 313142 h 7527097"/>
              <a:gd name="connsiteX5995" fmla="*/ 3850424 w 11737975"/>
              <a:gd name="connsiteY5995" fmla="*/ 316274 h 7527097"/>
              <a:gd name="connsiteX5996" fmla="*/ 3852077 w 11737975"/>
              <a:gd name="connsiteY5996" fmla="*/ 316421 h 7527097"/>
              <a:gd name="connsiteX5997" fmla="*/ 3856761 w 11737975"/>
              <a:gd name="connsiteY5997" fmla="*/ 319989 h 7527097"/>
              <a:gd name="connsiteX5998" fmla="*/ 3859926 w 11737975"/>
              <a:gd name="connsiteY5998" fmla="*/ 321847 h 7527097"/>
              <a:gd name="connsiteX5999" fmla="*/ 3861579 w 11737975"/>
              <a:gd name="connsiteY5999" fmla="*/ 321993 h 7527097"/>
              <a:gd name="connsiteX6000" fmla="*/ 3867228 w 11737975"/>
              <a:gd name="connsiteY6000" fmla="*/ 314603 h 7527097"/>
              <a:gd name="connsiteX6001" fmla="*/ 3867366 w 11737975"/>
              <a:gd name="connsiteY6001" fmla="*/ 313036 h 7527097"/>
              <a:gd name="connsiteX6002" fmla="*/ 3867505 w 11737975"/>
              <a:gd name="connsiteY6002" fmla="*/ 311471 h 7527097"/>
              <a:gd name="connsiteX6003" fmla="*/ 3865990 w 11737975"/>
              <a:gd name="connsiteY6003" fmla="*/ 309760 h 7527097"/>
              <a:gd name="connsiteX6004" fmla="*/ 3864475 w 11737975"/>
              <a:gd name="connsiteY6004" fmla="*/ 308048 h 7527097"/>
              <a:gd name="connsiteX6005" fmla="*/ 3862547 w 11737975"/>
              <a:gd name="connsiteY6005" fmla="*/ 311034 h 7527097"/>
              <a:gd name="connsiteX6006" fmla="*/ 3863924 w 11737975"/>
              <a:gd name="connsiteY6006" fmla="*/ 314312 h 7527097"/>
              <a:gd name="connsiteX6007" fmla="*/ 3861994 w 11737975"/>
              <a:gd name="connsiteY6007" fmla="*/ 317296 h 7527097"/>
              <a:gd name="connsiteX6008" fmla="*/ 3858827 w 11737975"/>
              <a:gd name="connsiteY6008" fmla="*/ 315438 h 7527097"/>
              <a:gd name="connsiteX6009" fmla="*/ 3854008 w 11737975"/>
              <a:gd name="connsiteY6009" fmla="*/ 313435 h 7527097"/>
              <a:gd name="connsiteX6010" fmla="*/ 3853324 w 11737975"/>
              <a:gd name="connsiteY6010" fmla="*/ 302328 h 7527097"/>
              <a:gd name="connsiteX6011" fmla="*/ 3850571 w 11737975"/>
              <a:gd name="connsiteY6011" fmla="*/ 295775 h 7527097"/>
              <a:gd name="connsiteX6012" fmla="*/ 3853876 w 11737975"/>
              <a:gd name="connsiteY6012" fmla="*/ 296067 h 7527097"/>
              <a:gd name="connsiteX6013" fmla="*/ 3857320 w 11737975"/>
              <a:gd name="connsiteY6013" fmla="*/ 294792 h 7527097"/>
              <a:gd name="connsiteX6014" fmla="*/ 3862002 w 11737975"/>
              <a:gd name="connsiteY6014" fmla="*/ 298362 h 7527097"/>
              <a:gd name="connsiteX6015" fmla="*/ 3861863 w 11737975"/>
              <a:gd name="connsiteY6015" fmla="*/ 299928 h 7527097"/>
              <a:gd name="connsiteX6016" fmla="*/ 3878111 w 11737975"/>
              <a:gd name="connsiteY6016" fmla="*/ 304518 h 7527097"/>
              <a:gd name="connsiteX6017" fmla="*/ 3876597 w 11737975"/>
              <a:gd name="connsiteY6017" fmla="*/ 302807 h 7527097"/>
              <a:gd name="connsiteX6018" fmla="*/ 3879765 w 11737975"/>
              <a:gd name="connsiteY6018" fmla="*/ 304665 h 7527097"/>
              <a:gd name="connsiteX6019" fmla="*/ 3877004 w 11737975"/>
              <a:gd name="connsiteY6019" fmla="*/ 317045 h 7527097"/>
              <a:gd name="connsiteX6020" fmla="*/ 3878520 w 11737975"/>
              <a:gd name="connsiteY6020" fmla="*/ 318757 h 7527097"/>
              <a:gd name="connsiteX6021" fmla="*/ 3880309 w 11737975"/>
              <a:gd name="connsiteY6021" fmla="*/ 317336 h 7527097"/>
              <a:gd name="connsiteX6022" fmla="*/ 3883070 w 11737975"/>
              <a:gd name="connsiteY6022" fmla="*/ 304958 h 7527097"/>
              <a:gd name="connsiteX6023" fmla="*/ 3881555 w 11737975"/>
              <a:gd name="connsiteY6023" fmla="*/ 303245 h 7527097"/>
              <a:gd name="connsiteX6024" fmla="*/ 3878665 w 11737975"/>
              <a:gd name="connsiteY6024" fmla="*/ 298257 h 7527097"/>
              <a:gd name="connsiteX6025" fmla="*/ 3879080 w 11737975"/>
              <a:gd name="connsiteY6025" fmla="*/ 293559 h 7527097"/>
              <a:gd name="connsiteX6026" fmla="*/ 3877567 w 11737975"/>
              <a:gd name="connsiteY6026" fmla="*/ 291847 h 7527097"/>
              <a:gd name="connsiteX6027" fmla="*/ 3875775 w 11737975"/>
              <a:gd name="connsiteY6027" fmla="*/ 293267 h 7527097"/>
              <a:gd name="connsiteX6028" fmla="*/ 3875498 w 11737975"/>
              <a:gd name="connsiteY6028" fmla="*/ 296398 h 7527097"/>
              <a:gd name="connsiteX6029" fmla="*/ 3872609 w 11737975"/>
              <a:gd name="connsiteY6029" fmla="*/ 291410 h 7527097"/>
              <a:gd name="connsiteX6030" fmla="*/ 3870541 w 11737975"/>
              <a:gd name="connsiteY6030" fmla="*/ 295961 h 7527097"/>
              <a:gd name="connsiteX6031" fmla="*/ 3867564 w 11737975"/>
              <a:gd name="connsiteY6031" fmla="*/ 289583 h 7527097"/>
              <a:gd name="connsiteX6032" fmla="*/ 3730282 w 11737975"/>
              <a:gd name="connsiteY6032" fmla="*/ 288406 h 7527097"/>
              <a:gd name="connsiteX6033" fmla="*/ 3728047 w 11737975"/>
              <a:gd name="connsiteY6033" fmla="*/ 294688 h 7527097"/>
              <a:gd name="connsiteX6034" fmla="*/ 3729858 w 11737975"/>
              <a:gd name="connsiteY6034" fmla="*/ 293229 h 7527097"/>
              <a:gd name="connsiteX6035" fmla="*/ 3729889 w 11737975"/>
              <a:gd name="connsiteY6035" fmla="*/ 295257 h 7527097"/>
              <a:gd name="connsiteX6036" fmla="*/ 3731382 w 11737975"/>
              <a:gd name="connsiteY6036" fmla="*/ 294984 h 7527097"/>
              <a:gd name="connsiteX6037" fmla="*/ 3731513 w 11737975"/>
              <a:gd name="connsiteY6037" fmla="*/ 291147 h 7527097"/>
              <a:gd name="connsiteX6038" fmla="*/ 3730282 w 11737975"/>
              <a:gd name="connsiteY6038" fmla="*/ 288406 h 7527097"/>
              <a:gd name="connsiteX6039" fmla="*/ 3981356 w 11737975"/>
              <a:gd name="connsiteY6039" fmla="*/ 287913 h 7527097"/>
              <a:gd name="connsiteX6040" fmla="*/ 3978741 w 11737975"/>
              <a:gd name="connsiteY6040" fmla="*/ 289449 h 7527097"/>
              <a:gd name="connsiteX6041" fmla="*/ 3981905 w 11737975"/>
              <a:gd name="connsiteY6041" fmla="*/ 294440 h 7527097"/>
              <a:gd name="connsiteX6042" fmla="*/ 3981356 w 11737975"/>
              <a:gd name="connsiteY6042" fmla="*/ 287913 h 7527097"/>
              <a:gd name="connsiteX6043" fmla="*/ 3757288 w 11737975"/>
              <a:gd name="connsiteY6043" fmla="*/ 287322 h 7527097"/>
              <a:gd name="connsiteX6044" fmla="*/ 3757148 w 11737975"/>
              <a:gd name="connsiteY6044" fmla="*/ 288900 h 7527097"/>
              <a:gd name="connsiteX6045" fmla="*/ 3757010 w 11737975"/>
              <a:gd name="connsiteY6045" fmla="*/ 290478 h 7527097"/>
              <a:gd name="connsiteX6046" fmla="*/ 3758369 w 11737975"/>
              <a:gd name="connsiteY6046" fmla="*/ 293781 h 7527097"/>
              <a:gd name="connsiteX6047" fmla="*/ 3760008 w 11737975"/>
              <a:gd name="connsiteY6047" fmla="*/ 293926 h 7527097"/>
              <a:gd name="connsiteX6048" fmla="*/ 3761648 w 11737975"/>
              <a:gd name="connsiteY6048" fmla="*/ 294070 h 7527097"/>
              <a:gd name="connsiteX6049" fmla="*/ 3763426 w 11737975"/>
              <a:gd name="connsiteY6049" fmla="*/ 292637 h 7527097"/>
              <a:gd name="connsiteX6050" fmla="*/ 3761927 w 11737975"/>
              <a:gd name="connsiteY6050" fmla="*/ 290912 h 7527097"/>
              <a:gd name="connsiteX6051" fmla="*/ 3760287 w 11737975"/>
              <a:gd name="connsiteY6051" fmla="*/ 290768 h 7527097"/>
              <a:gd name="connsiteX6052" fmla="*/ 3758927 w 11737975"/>
              <a:gd name="connsiteY6052" fmla="*/ 287466 h 7527097"/>
              <a:gd name="connsiteX6053" fmla="*/ 3757288 w 11737975"/>
              <a:gd name="connsiteY6053" fmla="*/ 287322 h 7527097"/>
              <a:gd name="connsiteX6054" fmla="*/ 3727165 w 11737975"/>
              <a:gd name="connsiteY6054" fmla="*/ 286643 h 7527097"/>
              <a:gd name="connsiteX6055" fmla="*/ 3720196 w 11737975"/>
              <a:gd name="connsiteY6055" fmla="*/ 290739 h 7527097"/>
              <a:gd name="connsiteX6056" fmla="*/ 3726497 w 11737975"/>
              <a:gd name="connsiteY6056" fmla="*/ 291883 h 7527097"/>
              <a:gd name="connsiteX6057" fmla="*/ 3727165 w 11737975"/>
              <a:gd name="connsiteY6057" fmla="*/ 286643 h 7527097"/>
              <a:gd name="connsiteX6058" fmla="*/ 3691226 w 11737975"/>
              <a:gd name="connsiteY6058" fmla="*/ 284955 h 7527097"/>
              <a:gd name="connsiteX6059" fmla="*/ 3689086 w 11737975"/>
              <a:gd name="connsiteY6059" fmla="*/ 291048 h 7527097"/>
              <a:gd name="connsiteX6060" fmla="*/ 3696619 w 11737975"/>
              <a:gd name="connsiteY6060" fmla="*/ 296425 h 7527097"/>
              <a:gd name="connsiteX6061" fmla="*/ 3695865 w 11737975"/>
              <a:gd name="connsiteY6061" fmla="*/ 289095 h 7527097"/>
              <a:gd name="connsiteX6062" fmla="*/ 3691226 w 11737975"/>
              <a:gd name="connsiteY6062" fmla="*/ 284955 h 7527097"/>
              <a:gd name="connsiteX6063" fmla="*/ 3790473 w 11737975"/>
              <a:gd name="connsiteY6063" fmla="*/ 284275 h 7527097"/>
              <a:gd name="connsiteX6064" fmla="*/ 3789797 w 11737975"/>
              <a:gd name="connsiteY6064" fmla="*/ 291930 h 7527097"/>
              <a:gd name="connsiteX6065" fmla="*/ 3795074 w 11737975"/>
              <a:gd name="connsiteY6065" fmla="*/ 289309 h 7527097"/>
              <a:gd name="connsiteX6066" fmla="*/ 3790473 w 11737975"/>
              <a:gd name="connsiteY6066" fmla="*/ 284275 h 7527097"/>
              <a:gd name="connsiteX6067" fmla="*/ 3951269 w 11737975"/>
              <a:gd name="connsiteY6067" fmla="*/ 282729 h 7527097"/>
              <a:gd name="connsiteX6068" fmla="*/ 3947527 w 11737975"/>
              <a:gd name="connsiteY6068" fmla="*/ 286773 h 7527097"/>
              <a:gd name="connsiteX6069" fmla="*/ 3942773 w 11737975"/>
              <a:gd name="connsiteY6069" fmla="*/ 302263 h 7527097"/>
              <a:gd name="connsiteX6070" fmla="*/ 3954863 w 11737975"/>
              <a:gd name="connsiteY6070" fmla="*/ 306713 h 7527097"/>
              <a:gd name="connsiteX6071" fmla="*/ 3961807 w 11737975"/>
              <a:gd name="connsiteY6071" fmla="*/ 297581 h 7527097"/>
              <a:gd name="connsiteX6072" fmla="*/ 3960129 w 11737975"/>
              <a:gd name="connsiteY6072" fmla="*/ 297433 h 7527097"/>
              <a:gd name="connsiteX6073" fmla="*/ 3962086 w 11737975"/>
              <a:gd name="connsiteY6073" fmla="*/ 294424 h 7527097"/>
              <a:gd name="connsiteX6074" fmla="*/ 3962364 w 11737975"/>
              <a:gd name="connsiteY6074" fmla="*/ 291266 h 7527097"/>
              <a:gd name="connsiteX6075" fmla="*/ 3960686 w 11737975"/>
              <a:gd name="connsiteY6075" fmla="*/ 291118 h 7527097"/>
              <a:gd name="connsiteX6076" fmla="*/ 3958866 w 11737975"/>
              <a:gd name="connsiteY6076" fmla="*/ 292548 h 7527097"/>
              <a:gd name="connsiteX6077" fmla="*/ 3958726 w 11737975"/>
              <a:gd name="connsiteY6077" fmla="*/ 294127 h 7527097"/>
              <a:gd name="connsiteX6078" fmla="*/ 3957464 w 11737975"/>
              <a:gd name="connsiteY6078" fmla="*/ 289242 h 7527097"/>
              <a:gd name="connsiteX6079" fmla="*/ 3955786 w 11737975"/>
              <a:gd name="connsiteY6079" fmla="*/ 289093 h 7527097"/>
              <a:gd name="connsiteX6080" fmla="*/ 3957743 w 11737975"/>
              <a:gd name="connsiteY6080" fmla="*/ 286084 h 7527097"/>
              <a:gd name="connsiteX6081" fmla="*/ 3956203 w 11737975"/>
              <a:gd name="connsiteY6081" fmla="*/ 284357 h 7527097"/>
              <a:gd name="connsiteX6082" fmla="*/ 3956064 w 11737975"/>
              <a:gd name="connsiteY6082" fmla="*/ 285937 h 7527097"/>
              <a:gd name="connsiteX6083" fmla="*/ 3954385 w 11737975"/>
              <a:gd name="connsiteY6083" fmla="*/ 285788 h 7527097"/>
              <a:gd name="connsiteX6084" fmla="*/ 3951269 w 11737975"/>
              <a:gd name="connsiteY6084" fmla="*/ 282729 h 7527097"/>
              <a:gd name="connsiteX6085" fmla="*/ 3908614 w 11737975"/>
              <a:gd name="connsiteY6085" fmla="*/ 280443 h 7527097"/>
              <a:gd name="connsiteX6086" fmla="*/ 3905039 w 11737975"/>
              <a:gd name="connsiteY6086" fmla="*/ 283266 h 7527097"/>
              <a:gd name="connsiteX6087" fmla="*/ 3901738 w 11737975"/>
              <a:gd name="connsiteY6087" fmla="*/ 282975 h 7527097"/>
              <a:gd name="connsiteX6088" fmla="*/ 3899949 w 11737975"/>
              <a:gd name="connsiteY6088" fmla="*/ 284388 h 7527097"/>
              <a:gd name="connsiteX6089" fmla="*/ 3901325 w 11737975"/>
              <a:gd name="connsiteY6089" fmla="*/ 287650 h 7527097"/>
              <a:gd name="connsiteX6090" fmla="*/ 3902975 w 11737975"/>
              <a:gd name="connsiteY6090" fmla="*/ 287796 h 7527097"/>
              <a:gd name="connsiteX6091" fmla="*/ 3900774 w 11737975"/>
              <a:gd name="connsiteY6091" fmla="*/ 293882 h 7527097"/>
              <a:gd name="connsiteX6092" fmla="*/ 3895960 w 11737975"/>
              <a:gd name="connsiteY6092" fmla="*/ 291887 h 7527097"/>
              <a:gd name="connsiteX6093" fmla="*/ 3896784 w 11737975"/>
              <a:gd name="connsiteY6093" fmla="*/ 301383 h 7527097"/>
              <a:gd name="connsiteX6094" fmla="*/ 3898297 w 11737975"/>
              <a:gd name="connsiteY6094" fmla="*/ 303087 h 7527097"/>
              <a:gd name="connsiteX6095" fmla="*/ 3893620 w 11737975"/>
              <a:gd name="connsiteY6095" fmla="*/ 299532 h 7527097"/>
              <a:gd name="connsiteX6096" fmla="*/ 3891833 w 11737975"/>
              <a:gd name="connsiteY6096" fmla="*/ 300944 h 7527097"/>
              <a:gd name="connsiteX6097" fmla="*/ 3893346 w 11737975"/>
              <a:gd name="connsiteY6097" fmla="*/ 302648 h 7527097"/>
              <a:gd name="connsiteX6098" fmla="*/ 3894858 w 11737975"/>
              <a:gd name="connsiteY6098" fmla="*/ 304353 h 7527097"/>
              <a:gd name="connsiteX6099" fmla="*/ 3896096 w 11737975"/>
              <a:gd name="connsiteY6099" fmla="*/ 309173 h 7527097"/>
              <a:gd name="connsiteX6100" fmla="*/ 3892520 w 11737975"/>
              <a:gd name="connsiteY6100" fmla="*/ 311999 h 7527097"/>
              <a:gd name="connsiteX6101" fmla="*/ 3900497 w 11737975"/>
              <a:gd name="connsiteY6101" fmla="*/ 315844 h 7527097"/>
              <a:gd name="connsiteX6102" fmla="*/ 3902009 w 11737975"/>
              <a:gd name="connsiteY6102" fmla="*/ 317549 h 7527097"/>
              <a:gd name="connsiteX6103" fmla="*/ 3906547 w 11737975"/>
              <a:gd name="connsiteY6103" fmla="*/ 322659 h 7527097"/>
              <a:gd name="connsiteX6104" fmla="*/ 3908199 w 11737975"/>
              <a:gd name="connsiteY6104" fmla="*/ 322806 h 7527097"/>
              <a:gd name="connsiteX6105" fmla="*/ 3908473 w 11737975"/>
              <a:gd name="connsiteY6105" fmla="*/ 319690 h 7527097"/>
              <a:gd name="connsiteX6106" fmla="*/ 3905585 w 11737975"/>
              <a:gd name="connsiteY6106" fmla="*/ 314724 h 7527097"/>
              <a:gd name="connsiteX6107" fmla="*/ 3902559 w 11737975"/>
              <a:gd name="connsiteY6107" fmla="*/ 311315 h 7527097"/>
              <a:gd name="connsiteX6108" fmla="*/ 3902698 w 11737975"/>
              <a:gd name="connsiteY6108" fmla="*/ 309756 h 7527097"/>
              <a:gd name="connsiteX6109" fmla="*/ 3902974 w 11737975"/>
              <a:gd name="connsiteY6109" fmla="*/ 306641 h 7527097"/>
              <a:gd name="connsiteX6110" fmla="*/ 3919340 w 11737975"/>
              <a:gd name="connsiteY6110" fmla="*/ 309657 h 7527097"/>
              <a:gd name="connsiteX6111" fmla="*/ 3933784 w 11737975"/>
              <a:gd name="connsiteY6111" fmla="*/ 296799 h 7527097"/>
              <a:gd name="connsiteX6112" fmla="*/ 3935433 w 11737975"/>
              <a:gd name="connsiteY6112" fmla="*/ 296945 h 7527097"/>
              <a:gd name="connsiteX6113" fmla="*/ 3935571 w 11737975"/>
              <a:gd name="connsiteY6113" fmla="*/ 295387 h 7527097"/>
              <a:gd name="connsiteX6114" fmla="*/ 3931033 w 11737975"/>
              <a:gd name="connsiteY6114" fmla="*/ 290275 h 7527097"/>
              <a:gd name="connsiteX6115" fmla="*/ 3929382 w 11737975"/>
              <a:gd name="connsiteY6115" fmla="*/ 290128 h 7527097"/>
              <a:gd name="connsiteX6116" fmla="*/ 3929245 w 11737975"/>
              <a:gd name="connsiteY6116" fmla="*/ 291688 h 7527097"/>
              <a:gd name="connsiteX6117" fmla="*/ 3928969 w 11737975"/>
              <a:gd name="connsiteY6117" fmla="*/ 294804 h 7527097"/>
              <a:gd name="connsiteX6118" fmla="*/ 3926081 w 11737975"/>
              <a:gd name="connsiteY6118" fmla="*/ 289838 h 7527097"/>
              <a:gd name="connsiteX6119" fmla="*/ 3916454 w 11737975"/>
              <a:gd name="connsiteY6119" fmla="*/ 285846 h 7527097"/>
              <a:gd name="connsiteX6120" fmla="*/ 3918928 w 11737975"/>
              <a:gd name="connsiteY6120" fmla="*/ 295487 h 7527097"/>
              <a:gd name="connsiteX6121" fmla="*/ 3910677 w 11737975"/>
              <a:gd name="connsiteY6121" fmla="*/ 294758 h 7527097"/>
              <a:gd name="connsiteX6122" fmla="*/ 3914803 w 11737975"/>
              <a:gd name="connsiteY6122" fmla="*/ 285699 h 7527097"/>
              <a:gd name="connsiteX6123" fmla="*/ 3908614 w 11737975"/>
              <a:gd name="connsiteY6123" fmla="*/ 280443 h 7527097"/>
              <a:gd name="connsiteX6124" fmla="*/ 3777618 w 11737975"/>
              <a:gd name="connsiteY6124" fmla="*/ 279861 h 7527097"/>
              <a:gd name="connsiteX6125" fmla="*/ 3775846 w 11737975"/>
              <a:gd name="connsiteY6125" fmla="*/ 281246 h 7527097"/>
              <a:gd name="connsiteX6126" fmla="*/ 3777347 w 11737975"/>
              <a:gd name="connsiteY6126" fmla="*/ 282922 h 7527097"/>
              <a:gd name="connsiteX6127" fmla="*/ 3780627 w 11737975"/>
              <a:gd name="connsiteY6127" fmla="*/ 283212 h 7527097"/>
              <a:gd name="connsiteX6128" fmla="*/ 3782401 w 11737975"/>
              <a:gd name="connsiteY6128" fmla="*/ 281825 h 7527097"/>
              <a:gd name="connsiteX6129" fmla="*/ 3780897 w 11737975"/>
              <a:gd name="connsiteY6129" fmla="*/ 280151 h 7527097"/>
              <a:gd name="connsiteX6130" fmla="*/ 3777618 w 11737975"/>
              <a:gd name="connsiteY6130" fmla="*/ 279861 h 7527097"/>
              <a:gd name="connsiteX6131" fmla="*/ 3694810 w 11737975"/>
              <a:gd name="connsiteY6131" fmla="*/ 277230 h 7527097"/>
              <a:gd name="connsiteX6132" fmla="*/ 3691395 w 11737975"/>
              <a:gd name="connsiteY6132" fmla="*/ 278490 h 7527097"/>
              <a:gd name="connsiteX6133" fmla="*/ 3696312 w 11737975"/>
              <a:gd name="connsiteY6133" fmla="*/ 283319 h 7527097"/>
              <a:gd name="connsiteX6134" fmla="*/ 3697815 w 11737975"/>
              <a:gd name="connsiteY6134" fmla="*/ 280621 h 7527097"/>
              <a:gd name="connsiteX6135" fmla="*/ 3694810 w 11737975"/>
              <a:gd name="connsiteY6135" fmla="*/ 277230 h 7527097"/>
              <a:gd name="connsiteX6136" fmla="*/ 3854130 w 11737975"/>
              <a:gd name="connsiteY6136" fmla="*/ 273891 h 7527097"/>
              <a:gd name="connsiteX6137" fmla="*/ 3853991 w 11737975"/>
              <a:gd name="connsiteY6137" fmla="*/ 275471 h 7527097"/>
              <a:gd name="connsiteX6138" fmla="*/ 3852352 w 11737975"/>
              <a:gd name="connsiteY6138" fmla="*/ 275327 h 7527097"/>
              <a:gd name="connsiteX6139" fmla="*/ 3850713 w 11737975"/>
              <a:gd name="connsiteY6139" fmla="*/ 275181 h 7527097"/>
              <a:gd name="connsiteX6140" fmla="*/ 3848793 w 11737975"/>
              <a:gd name="connsiteY6140" fmla="*/ 278193 h 7527097"/>
              <a:gd name="connsiteX6141" fmla="*/ 3850294 w 11737975"/>
              <a:gd name="connsiteY6141" fmla="*/ 279918 h 7527097"/>
              <a:gd name="connsiteX6142" fmla="*/ 3851933 w 11737975"/>
              <a:gd name="connsiteY6142" fmla="*/ 280062 h 7527097"/>
              <a:gd name="connsiteX6143" fmla="*/ 3855350 w 11737975"/>
              <a:gd name="connsiteY6143" fmla="*/ 278772 h 7527097"/>
              <a:gd name="connsiteX6144" fmla="*/ 3855629 w 11737975"/>
              <a:gd name="connsiteY6144" fmla="*/ 275615 h 7527097"/>
              <a:gd name="connsiteX6145" fmla="*/ 3854130 w 11737975"/>
              <a:gd name="connsiteY6145" fmla="*/ 273891 h 7527097"/>
              <a:gd name="connsiteX6146" fmla="*/ 3796413 w 11737975"/>
              <a:gd name="connsiteY6146" fmla="*/ 273420 h 7527097"/>
              <a:gd name="connsiteX6147" fmla="*/ 3796180 w 11737975"/>
              <a:gd name="connsiteY6147" fmla="*/ 286825 h 7527097"/>
              <a:gd name="connsiteX6148" fmla="*/ 3802155 w 11737975"/>
              <a:gd name="connsiteY6148" fmla="*/ 285066 h 7527097"/>
              <a:gd name="connsiteX6149" fmla="*/ 3802015 w 11737975"/>
              <a:gd name="connsiteY6149" fmla="*/ 286645 h 7527097"/>
              <a:gd name="connsiteX6150" fmla="*/ 3805653 w 11737975"/>
              <a:gd name="connsiteY6150" fmla="*/ 283784 h 7527097"/>
              <a:gd name="connsiteX6151" fmla="*/ 3804251 w 11737975"/>
              <a:gd name="connsiteY6151" fmla="*/ 280477 h 7527097"/>
              <a:gd name="connsiteX6152" fmla="*/ 3802714 w 11737975"/>
              <a:gd name="connsiteY6152" fmla="*/ 278750 h 7527097"/>
              <a:gd name="connsiteX6153" fmla="*/ 3801032 w 11737975"/>
              <a:gd name="connsiteY6153" fmla="*/ 278602 h 7527097"/>
              <a:gd name="connsiteX6154" fmla="*/ 3796413 w 11737975"/>
              <a:gd name="connsiteY6154" fmla="*/ 273420 h 7527097"/>
              <a:gd name="connsiteX6155" fmla="*/ 4016864 w 11737975"/>
              <a:gd name="connsiteY6155" fmla="*/ 271742 h 7527097"/>
              <a:gd name="connsiteX6156" fmla="*/ 4009958 w 11737975"/>
              <a:gd name="connsiteY6156" fmla="*/ 274880 h 7527097"/>
              <a:gd name="connsiteX6157" fmla="*/ 4014200 w 11737975"/>
              <a:gd name="connsiteY6157" fmla="*/ 283144 h 7527097"/>
              <a:gd name="connsiteX6158" fmla="*/ 4010497 w 11737975"/>
              <a:gd name="connsiteY6158" fmla="*/ 287551 h 7527097"/>
              <a:gd name="connsiteX6159" fmla="*/ 4009129 w 11737975"/>
              <a:gd name="connsiteY6159" fmla="*/ 284275 h 7527097"/>
              <a:gd name="connsiteX6160" fmla="*/ 4008715 w 11737975"/>
              <a:gd name="connsiteY6160" fmla="*/ 288971 h 7527097"/>
              <a:gd name="connsiteX6161" fmla="*/ 4010357 w 11737975"/>
              <a:gd name="connsiteY6161" fmla="*/ 289116 h 7527097"/>
              <a:gd name="connsiteX6162" fmla="*/ 4002000 w 11737975"/>
              <a:gd name="connsiteY6162" fmla="*/ 289955 h 7527097"/>
              <a:gd name="connsiteX6163" fmla="*/ 3993640 w 11737975"/>
              <a:gd name="connsiteY6163" fmla="*/ 290795 h 7527097"/>
              <a:gd name="connsiteX6164" fmla="*/ 3993500 w 11737975"/>
              <a:gd name="connsiteY6164" fmla="*/ 292360 h 7527097"/>
              <a:gd name="connsiteX6165" fmla="*/ 3993087 w 11737975"/>
              <a:gd name="connsiteY6165" fmla="*/ 297059 h 7527097"/>
              <a:gd name="connsiteX6166" fmla="*/ 3995960 w 11737975"/>
              <a:gd name="connsiteY6166" fmla="*/ 302046 h 7527097"/>
              <a:gd name="connsiteX6167" fmla="*/ 3999386 w 11737975"/>
              <a:gd name="connsiteY6167" fmla="*/ 300771 h 7527097"/>
              <a:gd name="connsiteX6168" fmla="*/ 4001169 w 11737975"/>
              <a:gd name="connsiteY6168" fmla="*/ 299350 h 7527097"/>
              <a:gd name="connsiteX6169" fmla="*/ 3999663 w 11737975"/>
              <a:gd name="connsiteY6169" fmla="*/ 297639 h 7527097"/>
              <a:gd name="connsiteX6170" fmla="*/ 3996375 w 11737975"/>
              <a:gd name="connsiteY6170" fmla="*/ 297348 h 7527097"/>
              <a:gd name="connsiteX6171" fmla="*/ 3994869 w 11737975"/>
              <a:gd name="connsiteY6171" fmla="*/ 295637 h 7527097"/>
              <a:gd name="connsiteX6172" fmla="*/ 3995006 w 11737975"/>
              <a:gd name="connsiteY6172" fmla="*/ 294072 h 7527097"/>
              <a:gd name="connsiteX6173" fmla="*/ 4001722 w 11737975"/>
              <a:gd name="connsiteY6173" fmla="*/ 293087 h 7527097"/>
              <a:gd name="connsiteX6174" fmla="*/ 4010081 w 11737975"/>
              <a:gd name="connsiteY6174" fmla="*/ 292247 h 7527097"/>
              <a:gd name="connsiteX6175" fmla="*/ 4019116 w 11737975"/>
              <a:gd name="connsiteY6175" fmla="*/ 302514 h 7527097"/>
              <a:gd name="connsiteX6176" fmla="*/ 4022820 w 11737975"/>
              <a:gd name="connsiteY6176" fmla="*/ 298108 h 7527097"/>
              <a:gd name="connsiteX6177" fmla="*/ 4023911 w 11737975"/>
              <a:gd name="connsiteY6177" fmla="*/ 304515 h 7527097"/>
              <a:gd name="connsiteX6178" fmla="*/ 4041735 w 11737975"/>
              <a:gd name="connsiteY6178" fmla="*/ 290311 h 7527097"/>
              <a:gd name="connsiteX6179" fmla="*/ 4022837 w 11737975"/>
              <a:gd name="connsiteY6179" fmla="*/ 279174 h 7527097"/>
              <a:gd name="connsiteX6180" fmla="*/ 4023251 w 11737975"/>
              <a:gd name="connsiteY6180" fmla="*/ 274476 h 7527097"/>
              <a:gd name="connsiteX6181" fmla="*/ 4016864 w 11737975"/>
              <a:gd name="connsiteY6181" fmla="*/ 271742 h 7527097"/>
              <a:gd name="connsiteX6182" fmla="*/ 3699049 w 11737975"/>
              <a:gd name="connsiteY6182" fmla="*/ 271181 h 7527097"/>
              <a:gd name="connsiteX6183" fmla="*/ 3697308 w 11737975"/>
              <a:gd name="connsiteY6183" fmla="*/ 272764 h 7527097"/>
              <a:gd name="connsiteX6184" fmla="*/ 3698745 w 11737975"/>
              <a:gd name="connsiteY6184" fmla="*/ 274628 h 7527097"/>
              <a:gd name="connsiteX6185" fmla="*/ 3701924 w 11737975"/>
              <a:gd name="connsiteY6185" fmla="*/ 274908 h 7527097"/>
              <a:gd name="connsiteX6186" fmla="*/ 3702077 w 11737975"/>
              <a:gd name="connsiteY6186" fmla="*/ 273185 h 7527097"/>
              <a:gd name="connsiteX6187" fmla="*/ 3702228 w 11737975"/>
              <a:gd name="connsiteY6187" fmla="*/ 271463 h 7527097"/>
              <a:gd name="connsiteX6188" fmla="*/ 3699049 w 11737975"/>
              <a:gd name="connsiteY6188" fmla="*/ 271181 h 7527097"/>
              <a:gd name="connsiteX6189" fmla="*/ 3795680 w 11737975"/>
              <a:gd name="connsiteY6189" fmla="*/ 264100 h 7527097"/>
              <a:gd name="connsiteX6190" fmla="*/ 3793499 w 11737975"/>
              <a:gd name="connsiteY6190" fmla="*/ 270078 h 7527097"/>
              <a:gd name="connsiteX6191" fmla="*/ 3791996 w 11737975"/>
              <a:gd name="connsiteY6191" fmla="*/ 268402 h 7527097"/>
              <a:gd name="connsiteX6192" fmla="*/ 3794868 w 11737975"/>
              <a:gd name="connsiteY6192" fmla="*/ 273284 h 7527097"/>
              <a:gd name="connsiteX6193" fmla="*/ 3798417 w 11737975"/>
              <a:gd name="connsiteY6193" fmla="*/ 270513 h 7527097"/>
              <a:gd name="connsiteX6194" fmla="*/ 3798821 w 11737975"/>
              <a:gd name="connsiteY6194" fmla="*/ 265920 h 7527097"/>
              <a:gd name="connsiteX6195" fmla="*/ 3795680 w 11737975"/>
              <a:gd name="connsiteY6195" fmla="*/ 264100 h 7527097"/>
              <a:gd name="connsiteX6196" fmla="*/ 3820700 w 11737975"/>
              <a:gd name="connsiteY6196" fmla="*/ 261681 h 7527097"/>
              <a:gd name="connsiteX6197" fmla="*/ 3818761 w 11737975"/>
              <a:gd name="connsiteY6197" fmla="*/ 264596 h 7527097"/>
              <a:gd name="connsiteX6198" fmla="*/ 3820025 w 11737975"/>
              <a:gd name="connsiteY6198" fmla="*/ 269336 h 7527097"/>
              <a:gd name="connsiteX6199" fmla="*/ 3823227 w 11737975"/>
              <a:gd name="connsiteY6199" fmla="*/ 271162 h 7527097"/>
              <a:gd name="connsiteX6200" fmla="*/ 3826834 w 11737975"/>
              <a:gd name="connsiteY6200" fmla="*/ 268395 h 7527097"/>
              <a:gd name="connsiteX6201" fmla="*/ 3825572 w 11737975"/>
              <a:gd name="connsiteY6201" fmla="*/ 263654 h 7527097"/>
              <a:gd name="connsiteX6202" fmla="*/ 3822369 w 11737975"/>
              <a:gd name="connsiteY6202" fmla="*/ 261828 h 7527097"/>
              <a:gd name="connsiteX6203" fmla="*/ 3820700 w 11737975"/>
              <a:gd name="connsiteY6203" fmla="*/ 261681 h 7527097"/>
              <a:gd name="connsiteX6204" fmla="*/ 3790917 w 11737975"/>
              <a:gd name="connsiteY6204" fmla="*/ 260207 h 7527097"/>
              <a:gd name="connsiteX6205" fmla="*/ 3787654 w 11737975"/>
              <a:gd name="connsiteY6205" fmla="*/ 263159 h 7527097"/>
              <a:gd name="connsiteX6206" fmla="*/ 3790208 w 11737975"/>
              <a:gd name="connsiteY6206" fmla="*/ 268244 h 7527097"/>
              <a:gd name="connsiteX6207" fmla="*/ 3790917 w 11737975"/>
              <a:gd name="connsiteY6207" fmla="*/ 260207 h 7527097"/>
              <a:gd name="connsiteX6208" fmla="*/ 3895029 w 11737975"/>
              <a:gd name="connsiteY6208" fmla="*/ 258992 h 7527097"/>
              <a:gd name="connsiteX6209" fmla="*/ 3890666 w 11737975"/>
              <a:gd name="connsiteY6209" fmla="*/ 259764 h 7527097"/>
              <a:gd name="connsiteX6210" fmla="*/ 3896459 w 11737975"/>
              <a:gd name="connsiteY6210" fmla="*/ 264905 h 7527097"/>
              <a:gd name="connsiteX6211" fmla="*/ 3895029 w 11737975"/>
              <a:gd name="connsiteY6211" fmla="*/ 258992 h 7527097"/>
              <a:gd name="connsiteX6212" fmla="*/ 3912380 w 11737975"/>
              <a:gd name="connsiteY6212" fmla="*/ 257053 h 7527097"/>
              <a:gd name="connsiteX6213" fmla="*/ 3910327 w 11737975"/>
              <a:gd name="connsiteY6213" fmla="*/ 261583 h 7527097"/>
              <a:gd name="connsiteX6214" fmla="*/ 3916126 w 11737975"/>
              <a:gd name="connsiteY6214" fmla="*/ 264305 h 7527097"/>
              <a:gd name="connsiteX6215" fmla="*/ 3916883 w 11737975"/>
              <a:gd name="connsiteY6215" fmla="*/ 262162 h 7527097"/>
              <a:gd name="connsiteX6216" fmla="*/ 3915657 w 11737975"/>
              <a:gd name="connsiteY6216" fmla="*/ 257343 h 7527097"/>
              <a:gd name="connsiteX6217" fmla="*/ 3912380 w 11737975"/>
              <a:gd name="connsiteY6217" fmla="*/ 257053 h 7527097"/>
              <a:gd name="connsiteX6218" fmla="*/ 3912084 w 11737975"/>
              <a:gd name="connsiteY6218" fmla="*/ 255292 h 7527097"/>
              <a:gd name="connsiteX6219" fmla="*/ 3907176 w 11737975"/>
              <a:gd name="connsiteY6219" fmla="*/ 256449 h 7527097"/>
              <a:gd name="connsiteX6220" fmla="*/ 3908347 w 11737975"/>
              <a:gd name="connsiteY6220" fmla="*/ 261326 h 7527097"/>
              <a:gd name="connsiteX6221" fmla="*/ 3912084 w 11737975"/>
              <a:gd name="connsiteY6221" fmla="*/ 255292 h 7527097"/>
              <a:gd name="connsiteX6222" fmla="*/ 3580227 w 11737975"/>
              <a:gd name="connsiteY6222" fmla="*/ 249577 h 7527097"/>
              <a:gd name="connsiteX6223" fmla="*/ 3577886 w 11737975"/>
              <a:gd name="connsiteY6223" fmla="*/ 251137 h 7527097"/>
              <a:gd name="connsiteX6224" fmla="*/ 3580652 w 11737975"/>
              <a:gd name="connsiteY6224" fmla="*/ 256092 h 7527097"/>
              <a:gd name="connsiteX6225" fmla="*/ 3580227 w 11737975"/>
              <a:gd name="connsiteY6225" fmla="*/ 249577 h 7527097"/>
              <a:gd name="connsiteX6226" fmla="*/ 3958155 w 11737975"/>
              <a:gd name="connsiteY6226" fmla="*/ 243741 h 7527097"/>
              <a:gd name="connsiteX6227" fmla="*/ 3951458 w 11737975"/>
              <a:gd name="connsiteY6227" fmla="*/ 244740 h 7527097"/>
              <a:gd name="connsiteX6228" fmla="*/ 3944904 w 11737975"/>
              <a:gd name="connsiteY6228" fmla="*/ 244161 h 7527097"/>
              <a:gd name="connsiteX6229" fmla="*/ 3944764 w 11737975"/>
              <a:gd name="connsiteY6229" fmla="*/ 245740 h 7527097"/>
              <a:gd name="connsiteX6230" fmla="*/ 3944484 w 11737975"/>
              <a:gd name="connsiteY6230" fmla="*/ 248898 h 7527097"/>
              <a:gd name="connsiteX6231" fmla="*/ 3952818 w 11737975"/>
              <a:gd name="connsiteY6231" fmla="*/ 248042 h 7527097"/>
              <a:gd name="connsiteX6232" fmla="*/ 3962513 w 11737975"/>
              <a:gd name="connsiteY6232" fmla="*/ 250490 h 7527097"/>
              <a:gd name="connsiteX6233" fmla="*/ 3964153 w 11737975"/>
              <a:gd name="connsiteY6233" fmla="*/ 250635 h 7527097"/>
              <a:gd name="connsiteX6234" fmla="*/ 3964432 w 11737975"/>
              <a:gd name="connsiteY6234" fmla="*/ 247478 h 7527097"/>
              <a:gd name="connsiteX6235" fmla="*/ 3958155 w 11737975"/>
              <a:gd name="connsiteY6235" fmla="*/ 243741 h 7527097"/>
              <a:gd name="connsiteX6236" fmla="*/ 3936680 w 11737975"/>
              <a:gd name="connsiteY6236" fmla="*/ 243193 h 7527097"/>
              <a:gd name="connsiteX6237" fmla="*/ 3928100 w 11737975"/>
              <a:gd name="connsiteY6237" fmla="*/ 243978 h 7527097"/>
              <a:gd name="connsiteX6238" fmla="*/ 3929113 w 11737975"/>
              <a:gd name="connsiteY6238" fmla="*/ 251782 h 7527097"/>
              <a:gd name="connsiteX6239" fmla="*/ 3937963 w 11737975"/>
              <a:gd name="connsiteY6239" fmla="*/ 247935 h 7527097"/>
              <a:gd name="connsiteX6240" fmla="*/ 3936680 w 11737975"/>
              <a:gd name="connsiteY6240" fmla="*/ 243193 h 7527097"/>
              <a:gd name="connsiteX6241" fmla="*/ 3996836 w 11737975"/>
              <a:gd name="connsiteY6241" fmla="*/ 239566 h 7527097"/>
              <a:gd name="connsiteX6242" fmla="*/ 3989742 w 11737975"/>
              <a:gd name="connsiteY6242" fmla="*/ 239735 h 7527097"/>
              <a:gd name="connsiteX6243" fmla="*/ 3999263 w 11737975"/>
              <a:gd name="connsiteY6243" fmla="*/ 248530 h 7527097"/>
              <a:gd name="connsiteX6244" fmla="*/ 3996836 w 11737975"/>
              <a:gd name="connsiteY6244" fmla="*/ 239566 h 7527097"/>
              <a:gd name="connsiteX6245" fmla="*/ 4015278 w 11737975"/>
              <a:gd name="connsiteY6245" fmla="*/ 237217 h 7527097"/>
              <a:gd name="connsiteX6246" fmla="*/ 4011733 w 11737975"/>
              <a:gd name="connsiteY6246" fmla="*/ 238494 h 7527097"/>
              <a:gd name="connsiteX6247" fmla="*/ 4006624 w 11737975"/>
              <a:gd name="connsiteY6247" fmla="*/ 238045 h 7527097"/>
              <a:gd name="connsiteX6248" fmla="*/ 4004921 w 11737975"/>
              <a:gd name="connsiteY6248" fmla="*/ 237892 h 7527097"/>
              <a:gd name="connsiteX6249" fmla="*/ 4004642 w 11737975"/>
              <a:gd name="connsiteY6249" fmla="*/ 241051 h 7527097"/>
              <a:gd name="connsiteX6250" fmla="*/ 4011454 w 11737975"/>
              <a:gd name="connsiteY6250" fmla="*/ 241652 h 7527097"/>
              <a:gd name="connsiteX6251" fmla="*/ 4016702 w 11737975"/>
              <a:gd name="connsiteY6251" fmla="*/ 240524 h 7527097"/>
              <a:gd name="connsiteX6252" fmla="*/ 4016842 w 11737975"/>
              <a:gd name="connsiteY6252" fmla="*/ 238946 h 7527097"/>
              <a:gd name="connsiteX6253" fmla="*/ 4016980 w 11737975"/>
              <a:gd name="connsiteY6253" fmla="*/ 237368 h 7527097"/>
              <a:gd name="connsiteX6254" fmla="*/ 4015278 w 11737975"/>
              <a:gd name="connsiteY6254" fmla="*/ 237217 h 7527097"/>
              <a:gd name="connsiteX6255" fmla="*/ 4025433 w 11737975"/>
              <a:gd name="connsiteY6255" fmla="*/ 233485 h 7527097"/>
              <a:gd name="connsiteX6256" fmla="*/ 4021871 w 11737975"/>
              <a:gd name="connsiteY6256" fmla="*/ 236412 h 7527097"/>
              <a:gd name="connsiteX6257" fmla="*/ 4023226 w 11737975"/>
              <a:gd name="connsiteY6257" fmla="*/ 239771 h 7527097"/>
              <a:gd name="connsiteX6258" fmla="*/ 4026503 w 11737975"/>
              <a:gd name="connsiteY6258" fmla="*/ 240060 h 7527097"/>
              <a:gd name="connsiteX6259" fmla="*/ 4033060 w 11737975"/>
              <a:gd name="connsiteY6259" fmla="*/ 240641 h 7527097"/>
              <a:gd name="connsiteX6260" fmla="*/ 4034983 w 11737975"/>
              <a:gd name="connsiteY6260" fmla="*/ 237570 h 7527097"/>
              <a:gd name="connsiteX6261" fmla="*/ 4031989 w 11737975"/>
              <a:gd name="connsiteY6261" fmla="*/ 234065 h 7527097"/>
              <a:gd name="connsiteX6262" fmla="*/ 4027074 w 11737975"/>
              <a:gd name="connsiteY6262" fmla="*/ 233631 h 7527097"/>
              <a:gd name="connsiteX6263" fmla="*/ 4025433 w 11737975"/>
              <a:gd name="connsiteY6263" fmla="*/ 233485 h 7527097"/>
              <a:gd name="connsiteX6264" fmla="*/ 3589355 w 11737975"/>
              <a:gd name="connsiteY6264" fmla="*/ 230094 h 7527097"/>
              <a:gd name="connsiteX6265" fmla="*/ 3587915 w 11737975"/>
              <a:gd name="connsiteY6265" fmla="*/ 232803 h 7527097"/>
              <a:gd name="connsiteX6266" fmla="*/ 3591025 w 11737975"/>
              <a:gd name="connsiteY6266" fmla="*/ 238403 h 7527097"/>
              <a:gd name="connsiteX6267" fmla="*/ 3592407 w 11737975"/>
              <a:gd name="connsiteY6267" fmla="*/ 236356 h 7527097"/>
              <a:gd name="connsiteX6268" fmla="*/ 3589355 w 11737975"/>
              <a:gd name="connsiteY6268" fmla="*/ 230094 h 7527097"/>
              <a:gd name="connsiteX6269" fmla="*/ 4065504 w 11737975"/>
              <a:gd name="connsiteY6269" fmla="*/ 228645 h 7527097"/>
              <a:gd name="connsiteX6270" fmla="*/ 4051219 w 11737975"/>
              <a:gd name="connsiteY6270" fmla="*/ 237363 h 7527097"/>
              <a:gd name="connsiteX6271" fmla="*/ 4053026 w 11737975"/>
              <a:gd name="connsiteY6271" fmla="*/ 241706 h 7527097"/>
              <a:gd name="connsiteX6272" fmla="*/ 4069658 w 11737975"/>
              <a:gd name="connsiteY6272" fmla="*/ 238994 h 7527097"/>
              <a:gd name="connsiteX6273" fmla="*/ 4078452 w 11737975"/>
              <a:gd name="connsiteY6273" fmla="*/ 235073 h 7527097"/>
              <a:gd name="connsiteX6274" fmla="*/ 4065504 w 11737975"/>
              <a:gd name="connsiteY6274" fmla="*/ 228645 h 7527097"/>
              <a:gd name="connsiteX6275" fmla="*/ 3588467 w 11737975"/>
              <a:gd name="connsiteY6275" fmla="*/ 227034 h 7527097"/>
              <a:gd name="connsiteX6276" fmla="*/ 3581770 w 11737975"/>
              <a:gd name="connsiteY6276" fmla="*/ 227672 h 7527097"/>
              <a:gd name="connsiteX6277" fmla="*/ 3585058 w 11737975"/>
              <a:gd name="connsiteY6277" fmla="*/ 227746 h 7527097"/>
              <a:gd name="connsiteX6278" fmla="*/ 3588467 w 11737975"/>
              <a:gd name="connsiteY6278" fmla="*/ 227034 h 7527097"/>
              <a:gd name="connsiteX6279" fmla="*/ 6626108 w 11737975"/>
              <a:gd name="connsiteY6279" fmla="*/ 225425 h 7527097"/>
              <a:gd name="connsiteX6280" fmla="*/ 11737975 w 11737975"/>
              <a:gd name="connsiteY6280" fmla="*/ 225425 h 7527097"/>
              <a:gd name="connsiteX6281" fmla="*/ 11737975 w 11737975"/>
              <a:gd name="connsiteY6281" fmla="*/ 6632575 h 7527097"/>
              <a:gd name="connsiteX6282" fmla="*/ 8160050 w 11737975"/>
              <a:gd name="connsiteY6282" fmla="*/ 6632575 h 7527097"/>
              <a:gd name="connsiteX6283" fmla="*/ 8157279 w 11737975"/>
              <a:gd name="connsiteY6283" fmla="*/ 6627323 h 7527097"/>
              <a:gd name="connsiteX6284" fmla="*/ 8155695 w 11737975"/>
              <a:gd name="connsiteY6284" fmla="*/ 6624318 h 7527097"/>
              <a:gd name="connsiteX6285" fmla="*/ 8135184 w 11737975"/>
              <a:gd name="connsiteY6285" fmla="*/ 6615931 h 7527097"/>
              <a:gd name="connsiteX6286" fmla="*/ 8147768 w 11737975"/>
              <a:gd name="connsiteY6286" fmla="*/ 6609293 h 7527097"/>
              <a:gd name="connsiteX6287" fmla="*/ 8144598 w 11737975"/>
              <a:gd name="connsiteY6287" fmla="*/ 6603283 h 7527097"/>
              <a:gd name="connsiteX6288" fmla="*/ 8136672 w 11737975"/>
              <a:gd name="connsiteY6288" fmla="*/ 6588259 h 7527097"/>
              <a:gd name="connsiteX6289" fmla="*/ 8150839 w 11737975"/>
              <a:gd name="connsiteY6289" fmla="*/ 6584627 h 7527097"/>
              <a:gd name="connsiteX6290" fmla="*/ 8144497 w 11737975"/>
              <a:gd name="connsiteY6290" fmla="*/ 6572607 h 7527097"/>
              <a:gd name="connsiteX6291" fmla="*/ 8131918 w 11737975"/>
              <a:gd name="connsiteY6291" fmla="*/ 6579243 h 7527097"/>
              <a:gd name="connsiteX6292" fmla="*/ 8125577 w 11737975"/>
              <a:gd name="connsiteY6292" fmla="*/ 6567223 h 7527097"/>
              <a:gd name="connsiteX6293" fmla="*/ 8117748 w 11737975"/>
              <a:gd name="connsiteY6293" fmla="*/ 6582877 h 7527097"/>
              <a:gd name="connsiteX6294" fmla="*/ 8124089 w 11737975"/>
              <a:gd name="connsiteY6294" fmla="*/ 6594896 h 7527097"/>
              <a:gd name="connsiteX6295" fmla="*/ 8135184 w 11737975"/>
              <a:gd name="connsiteY6295" fmla="*/ 6615931 h 7527097"/>
              <a:gd name="connsiteX6296" fmla="*/ 8136769 w 11737975"/>
              <a:gd name="connsiteY6296" fmla="*/ 6618937 h 7527097"/>
              <a:gd name="connsiteX6297" fmla="*/ 8143109 w 11737975"/>
              <a:gd name="connsiteY6297" fmla="*/ 6630956 h 7527097"/>
              <a:gd name="connsiteX6298" fmla="*/ 8143963 w 11737975"/>
              <a:gd name="connsiteY6298" fmla="*/ 6632575 h 7527097"/>
              <a:gd name="connsiteX6299" fmla="*/ 8125309 w 11737975"/>
              <a:gd name="connsiteY6299" fmla="*/ 6632575 h 7527097"/>
              <a:gd name="connsiteX6300" fmla="*/ 8125773 w 11737975"/>
              <a:gd name="connsiteY6300" fmla="*/ 6628577 h 7527097"/>
              <a:gd name="connsiteX6301" fmla="*/ 8114815 w 11737975"/>
              <a:gd name="connsiteY6301" fmla="*/ 6632575 h 7527097"/>
              <a:gd name="connsiteX6302" fmla="*/ 8112881 w 11737975"/>
              <a:gd name="connsiteY6302" fmla="*/ 6632575 h 7527097"/>
              <a:gd name="connsiteX6303" fmla="*/ 8111602 w 11737975"/>
              <a:gd name="connsiteY6303" fmla="*/ 6632212 h 7527097"/>
              <a:gd name="connsiteX6304" fmla="*/ 8110018 w 11737975"/>
              <a:gd name="connsiteY6304" fmla="*/ 6629206 h 7527097"/>
              <a:gd name="connsiteX6305" fmla="*/ 8102092 w 11737975"/>
              <a:gd name="connsiteY6305" fmla="*/ 6614181 h 7527097"/>
              <a:gd name="connsiteX6306" fmla="*/ 8098921 w 11737975"/>
              <a:gd name="connsiteY6306" fmla="*/ 6608171 h 7527097"/>
              <a:gd name="connsiteX6307" fmla="*/ 8111507 w 11737975"/>
              <a:gd name="connsiteY6307" fmla="*/ 6601533 h 7527097"/>
              <a:gd name="connsiteX6308" fmla="*/ 8097337 w 11737975"/>
              <a:gd name="connsiteY6308" fmla="*/ 6605167 h 7527097"/>
              <a:gd name="connsiteX6309" fmla="*/ 8105165 w 11737975"/>
              <a:gd name="connsiteY6309" fmla="*/ 6589515 h 7527097"/>
              <a:gd name="connsiteX6310" fmla="*/ 8083070 w 11737975"/>
              <a:gd name="connsiteY6310" fmla="*/ 6578121 h 7527097"/>
              <a:gd name="connsiteX6311" fmla="*/ 8082975 w 11737975"/>
              <a:gd name="connsiteY6311" fmla="*/ 6547445 h 7527097"/>
              <a:gd name="connsiteX6312" fmla="*/ 8087729 w 11737975"/>
              <a:gd name="connsiteY6312" fmla="*/ 6556459 h 7527097"/>
              <a:gd name="connsiteX6313" fmla="*/ 8089314 w 11737975"/>
              <a:gd name="connsiteY6313" fmla="*/ 6559465 h 7527097"/>
              <a:gd name="connsiteX6314" fmla="*/ 8103482 w 11737975"/>
              <a:gd name="connsiteY6314" fmla="*/ 6555833 h 7527097"/>
              <a:gd name="connsiteX6315" fmla="*/ 8108141 w 11737975"/>
              <a:gd name="connsiteY6315" fmla="*/ 6534168 h 7527097"/>
              <a:gd name="connsiteX6316" fmla="*/ 8098630 w 11737975"/>
              <a:gd name="connsiteY6316" fmla="*/ 6516139 h 7527097"/>
              <a:gd name="connsiteX6317" fmla="*/ 8075049 w 11737975"/>
              <a:gd name="connsiteY6317" fmla="*/ 6532418 h 7527097"/>
              <a:gd name="connsiteX6318" fmla="*/ 8056027 w 11737975"/>
              <a:gd name="connsiteY6318" fmla="*/ 6496359 h 7527097"/>
              <a:gd name="connsiteX6319" fmla="*/ 8068610 w 11737975"/>
              <a:gd name="connsiteY6319" fmla="*/ 6489722 h 7527097"/>
              <a:gd name="connsiteX6320" fmla="*/ 8067024 w 11737975"/>
              <a:gd name="connsiteY6320" fmla="*/ 6486718 h 7527097"/>
              <a:gd name="connsiteX6321" fmla="*/ 8054442 w 11737975"/>
              <a:gd name="connsiteY6321" fmla="*/ 6493354 h 7527097"/>
              <a:gd name="connsiteX6322" fmla="*/ 8049686 w 11737975"/>
              <a:gd name="connsiteY6322" fmla="*/ 6484338 h 7527097"/>
              <a:gd name="connsiteX6323" fmla="*/ 8060683 w 11737975"/>
              <a:gd name="connsiteY6323" fmla="*/ 6474697 h 7527097"/>
              <a:gd name="connsiteX6324" fmla="*/ 8082778 w 11737975"/>
              <a:gd name="connsiteY6324" fmla="*/ 6486089 h 7527097"/>
              <a:gd name="connsiteX6325" fmla="*/ 8084364 w 11737975"/>
              <a:gd name="connsiteY6325" fmla="*/ 6489093 h 7527097"/>
              <a:gd name="connsiteX6326" fmla="*/ 8096946 w 11737975"/>
              <a:gd name="connsiteY6326" fmla="*/ 6482457 h 7527097"/>
              <a:gd name="connsiteX6327" fmla="*/ 8082778 w 11737975"/>
              <a:gd name="connsiteY6327" fmla="*/ 6486089 h 7527097"/>
              <a:gd name="connsiteX6328" fmla="*/ 8081194 w 11737975"/>
              <a:gd name="connsiteY6328" fmla="*/ 6483082 h 7527097"/>
              <a:gd name="connsiteX6329" fmla="*/ 8057513 w 11737975"/>
              <a:gd name="connsiteY6329" fmla="*/ 6468688 h 7527097"/>
              <a:gd name="connsiteX6330" fmla="*/ 8048003 w 11737975"/>
              <a:gd name="connsiteY6330" fmla="*/ 6450657 h 7527097"/>
              <a:gd name="connsiteX6331" fmla="*/ 8044931 w 11737975"/>
              <a:gd name="connsiteY6331" fmla="*/ 6475324 h 7527097"/>
              <a:gd name="connsiteX6332" fmla="*/ 8032347 w 11737975"/>
              <a:gd name="connsiteY6332" fmla="*/ 6481962 h 7527097"/>
              <a:gd name="connsiteX6333" fmla="*/ 8021252 w 11737975"/>
              <a:gd name="connsiteY6333" fmla="*/ 6460927 h 7527097"/>
              <a:gd name="connsiteX6334" fmla="*/ 8011741 w 11737975"/>
              <a:gd name="connsiteY6334" fmla="*/ 6442898 h 7527097"/>
              <a:gd name="connsiteX6335" fmla="*/ 8001637 w 11737975"/>
              <a:gd name="connsiteY6335" fmla="*/ 6423741 h 7527097"/>
              <a:gd name="connsiteX6336" fmla="*/ 7999394 w 11737975"/>
              <a:gd name="connsiteY6336" fmla="*/ 6419491 h 7527097"/>
              <a:gd name="connsiteX6337" fmla="*/ 8005095 w 11737975"/>
              <a:gd name="connsiteY6337" fmla="*/ 6422124 h 7527097"/>
              <a:gd name="connsiteX6338" fmla="*/ 8021222 w 11737975"/>
              <a:gd name="connsiteY6338" fmla="*/ 6408322 h 7527097"/>
              <a:gd name="connsiteX6339" fmla="*/ 8011898 w 11737975"/>
              <a:gd name="connsiteY6339" fmla="*/ 6406146 h 7527097"/>
              <a:gd name="connsiteX6340" fmla="*/ 8010662 w 11737975"/>
              <a:gd name="connsiteY6340" fmla="*/ 6405857 h 7527097"/>
              <a:gd name="connsiteX6341" fmla="*/ 8012201 w 11737975"/>
              <a:gd name="connsiteY6341" fmla="*/ 6401842 h 7527097"/>
              <a:gd name="connsiteX6342" fmla="*/ 8003718 w 11737975"/>
              <a:gd name="connsiteY6342" fmla="*/ 6397193 h 7527097"/>
              <a:gd name="connsiteX6343" fmla="*/ 8013130 w 11737975"/>
              <a:gd name="connsiteY6343" fmla="*/ 6384547 h 7527097"/>
              <a:gd name="connsiteX6344" fmla="*/ 8005147 w 11737975"/>
              <a:gd name="connsiteY6344" fmla="*/ 6382276 h 7527097"/>
              <a:gd name="connsiteX6345" fmla="*/ 8000428 w 11737975"/>
              <a:gd name="connsiteY6345" fmla="*/ 6384036 h 7527097"/>
              <a:gd name="connsiteX6346" fmla="*/ 7999471 w 11737975"/>
              <a:gd name="connsiteY6346" fmla="*/ 6375141 h 7527097"/>
              <a:gd name="connsiteX6347" fmla="*/ 8039877 w 11737975"/>
              <a:gd name="connsiteY6347" fmla="*/ 6370521 h 7527097"/>
              <a:gd name="connsiteX6348" fmla="*/ 8041428 w 11737975"/>
              <a:gd name="connsiteY6348" fmla="*/ 6384934 h 7527097"/>
              <a:gd name="connsiteX6349" fmla="*/ 8088050 w 11737975"/>
              <a:gd name="connsiteY6349" fmla="*/ 6395815 h 7527097"/>
              <a:gd name="connsiteX6350" fmla="*/ 8109807 w 11737975"/>
              <a:gd name="connsiteY6350" fmla="*/ 6386841 h 7527097"/>
              <a:gd name="connsiteX6351" fmla="*/ 8123793 w 11737975"/>
              <a:gd name="connsiteY6351" fmla="*/ 6390107 h 7527097"/>
              <a:gd name="connsiteX6352" fmla="*/ 8170413 w 11737975"/>
              <a:gd name="connsiteY6352" fmla="*/ 6400987 h 7527097"/>
              <a:gd name="connsiteX6353" fmla="*/ 8217035 w 11737975"/>
              <a:gd name="connsiteY6353" fmla="*/ 6411867 h 7527097"/>
              <a:gd name="connsiteX6354" fmla="*/ 8274537 w 11737975"/>
              <a:gd name="connsiteY6354" fmla="*/ 6397184 h 7527097"/>
              <a:gd name="connsiteX6355" fmla="*/ 8319606 w 11737975"/>
              <a:gd name="connsiteY6355" fmla="*/ 6393652 h 7527097"/>
              <a:gd name="connsiteX6356" fmla="*/ 8346026 w 11737975"/>
              <a:gd name="connsiteY6356" fmla="*/ 6385764 h 7527097"/>
              <a:gd name="connsiteX6357" fmla="*/ 8321169 w 11737975"/>
              <a:gd name="connsiteY6357" fmla="*/ 6323758 h 7527097"/>
              <a:gd name="connsiteX6358" fmla="*/ 8355363 w 11737975"/>
              <a:gd name="connsiteY6358" fmla="*/ 6303633 h 7527097"/>
              <a:gd name="connsiteX6359" fmla="*/ 8406653 w 11737975"/>
              <a:gd name="connsiteY6359" fmla="*/ 6273448 h 7527097"/>
              <a:gd name="connsiteX6360" fmla="*/ 8431521 w 11737975"/>
              <a:gd name="connsiteY6360" fmla="*/ 6251147 h 7527097"/>
              <a:gd name="connsiteX6361" fmla="*/ 8470375 w 11737975"/>
              <a:gd name="connsiteY6361" fmla="*/ 6232112 h 7527097"/>
              <a:gd name="connsiteX6362" fmla="*/ 8468823 w 11737975"/>
              <a:gd name="connsiteY6362" fmla="*/ 6217699 h 7527097"/>
              <a:gd name="connsiteX6363" fmla="*/ 8485920 w 11737975"/>
              <a:gd name="connsiteY6363" fmla="*/ 6207638 h 7527097"/>
              <a:gd name="connsiteX6364" fmla="*/ 8481265 w 11737975"/>
              <a:gd name="connsiteY6364" fmla="*/ 6164393 h 7527097"/>
              <a:gd name="connsiteX6365" fmla="*/ 8489036 w 11737975"/>
              <a:gd name="connsiteY6365" fmla="*/ 6152157 h 7527097"/>
              <a:gd name="connsiteX6366" fmla="*/ 8543429 w 11737975"/>
              <a:gd name="connsiteY6366" fmla="*/ 6150801 h 7527097"/>
              <a:gd name="connsiteX6367" fmla="*/ 8544981 w 11737975"/>
              <a:gd name="connsiteY6367" fmla="*/ 6165213 h 7527097"/>
              <a:gd name="connsiteX6368" fmla="*/ 8576063 w 11737975"/>
              <a:gd name="connsiteY6368" fmla="*/ 6158417 h 7527097"/>
              <a:gd name="connsiteX6369" fmla="*/ 8577615 w 11737975"/>
              <a:gd name="connsiteY6369" fmla="*/ 6172829 h 7527097"/>
              <a:gd name="connsiteX6370" fmla="*/ 8557409 w 11737975"/>
              <a:gd name="connsiteY6370" fmla="*/ 6196218 h 7527097"/>
              <a:gd name="connsiteX6371" fmla="*/ 8562071 w 11737975"/>
              <a:gd name="connsiteY6371" fmla="*/ 6197306 h 7527097"/>
              <a:gd name="connsiteX6372" fmla="*/ 8537201 w 11737975"/>
              <a:gd name="connsiteY6372" fmla="*/ 6219607 h 7527097"/>
              <a:gd name="connsiteX6373" fmla="*/ 8543417 w 11737975"/>
              <a:gd name="connsiteY6373" fmla="*/ 6235108 h 7527097"/>
              <a:gd name="connsiteX6374" fmla="*/ 8530981 w 11737975"/>
              <a:gd name="connsiteY6374" fmla="*/ 6246257 h 7527097"/>
              <a:gd name="connsiteX6375" fmla="*/ 8537197 w 11737975"/>
              <a:gd name="connsiteY6375" fmla="*/ 6261760 h 7527097"/>
              <a:gd name="connsiteX6376" fmla="*/ 8507665 w 11737975"/>
              <a:gd name="connsiteY6376" fmla="*/ 6282970 h 7527097"/>
              <a:gd name="connsiteX6377" fmla="*/ 8504554 w 11737975"/>
              <a:gd name="connsiteY6377" fmla="*/ 6296298 h 7527097"/>
              <a:gd name="connsiteX6378" fmla="*/ 8492121 w 11737975"/>
              <a:gd name="connsiteY6378" fmla="*/ 6307446 h 7527097"/>
              <a:gd name="connsiteX6379" fmla="*/ 8502997 w 11737975"/>
              <a:gd name="connsiteY6379" fmla="*/ 6324038 h 7527097"/>
              <a:gd name="connsiteX6380" fmla="*/ 8478128 w 11737975"/>
              <a:gd name="connsiteY6380" fmla="*/ 6346336 h 7527097"/>
              <a:gd name="connsiteX6381" fmla="*/ 8454811 w 11737975"/>
              <a:gd name="connsiteY6381" fmla="*/ 6383052 h 7527097"/>
              <a:gd name="connsiteX6382" fmla="*/ 8451267 w 11737975"/>
              <a:gd name="connsiteY6382" fmla="*/ 6376516 h 7527097"/>
              <a:gd name="connsiteX6383" fmla="*/ 8437715 w 11737975"/>
              <a:gd name="connsiteY6383" fmla="*/ 6393112 h 7527097"/>
              <a:gd name="connsiteX6384" fmla="*/ 8454811 w 11737975"/>
              <a:gd name="connsiteY6384" fmla="*/ 6383052 h 7527097"/>
              <a:gd name="connsiteX6385" fmla="*/ 8465688 w 11737975"/>
              <a:gd name="connsiteY6385" fmla="*/ 6399641 h 7527097"/>
              <a:gd name="connsiteX6386" fmla="*/ 8518536 w 11737975"/>
              <a:gd name="connsiteY6386" fmla="*/ 6341716 h 7527097"/>
              <a:gd name="connsiteX6387" fmla="*/ 8562051 w 11737975"/>
              <a:gd name="connsiteY6387" fmla="*/ 6323767 h 7527097"/>
              <a:gd name="connsiteX6388" fmla="*/ 8576045 w 11737975"/>
              <a:gd name="connsiteY6388" fmla="*/ 6284878 h 7527097"/>
              <a:gd name="connsiteX6389" fmla="*/ 8541852 w 11737975"/>
              <a:gd name="connsiteY6389" fmla="*/ 6305002 h 7527097"/>
              <a:gd name="connsiteX6390" fmla="*/ 8548072 w 11737975"/>
              <a:gd name="connsiteY6390" fmla="*/ 6278350 h 7527097"/>
              <a:gd name="connsiteX6391" fmla="*/ 8565175 w 11737975"/>
              <a:gd name="connsiteY6391" fmla="*/ 6226135 h 7527097"/>
              <a:gd name="connsiteX6392" fmla="*/ 8593153 w 11737975"/>
              <a:gd name="connsiteY6392" fmla="*/ 6190507 h 7527097"/>
              <a:gd name="connsiteX6393" fmla="*/ 8614925 w 11737975"/>
              <a:gd name="connsiteY6393" fmla="*/ 6097227 h 7527097"/>
              <a:gd name="connsiteX6394" fmla="*/ 8649123 w 11737975"/>
              <a:gd name="connsiteY6394" fmla="*/ 6034949 h 7527097"/>
              <a:gd name="connsiteX6395" fmla="*/ 8642909 w 11737975"/>
              <a:gd name="connsiteY6395" fmla="*/ 6019444 h 7527097"/>
              <a:gd name="connsiteX6396" fmla="*/ 8684880 w 11737975"/>
              <a:gd name="connsiteY6396" fmla="*/ 5944930 h 7527097"/>
              <a:gd name="connsiteX6397" fmla="*/ 8683329 w 11737975"/>
              <a:gd name="connsiteY6397" fmla="*/ 5930516 h 7527097"/>
              <a:gd name="connsiteX6398" fmla="*/ 8688004 w 11737975"/>
              <a:gd name="connsiteY6398" fmla="*/ 5847298 h 7527097"/>
              <a:gd name="connsiteX6399" fmla="*/ 8703549 w 11737975"/>
              <a:gd name="connsiteY6399" fmla="*/ 5822822 h 7527097"/>
              <a:gd name="connsiteX6400" fmla="*/ 8708211 w 11737975"/>
              <a:gd name="connsiteY6400" fmla="*/ 5823909 h 7527097"/>
              <a:gd name="connsiteX6401" fmla="*/ 8711321 w 11737975"/>
              <a:gd name="connsiteY6401" fmla="*/ 5810582 h 7527097"/>
              <a:gd name="connsiteX6402" fmla="*/ 8706659 w 11737975"/>
              <a:gd name="connsiteY6402" fmla="*/ 5809494 h 7527097"/>
              <a:gd name="connsiteX6403" fmla="*/ 8695783 w 11737975"/>
              <a:gd name="connsiteY6403" fmla="*/ 5792904 h 7527097"/>
              <a:gd name="connsiteX6404" fmla="*/ 8712879 w 11737975"/>
              <a:gd name="connsiteY6404" fmla="*/ 5782843 h 7527097"/>
              <a:gd name="connsiteX6405" fmla="*/ 8722209 w 11737975"/>
              <a:gd name="connsiteY6405" fmla="*/ 5742862 h 7527097"/>
              <a:gd name="connsiteX6406" fmla="*/ 8745526 w 11737975"/>
              <a:gd name="connsiteY6406" fmla="*/ 5706149 h 7527097"/>
              <a:gd name="connsiteX6407" fmla="*/ 8750195 w 11737975"/>
              <a:gd name="connsiteY6407" fmla="*/ 5665084 h 7527097"/>
              <a:gd name="connsiteX6408" fmla="*/ 8764179 w 11737975"/>
              <a:gd name="connsiteY6408" fmla="*/ 5668347 h 7527097"/>
              <a:gd name="connsiteX6409" fmla="*/ 8751759 w 11737975"/>
              <a:gd name="connsiteY6409" fmla="*/ 5595189 h 7527097"/>
              <a:gd name="connsiteX6410" fmla="*/ 8757979 w 11737975"/>
              <a:gd name="connsiteY6410" fmla="*/ 5568539 h 7527097"/>
              <a:gd name="connsiteX6411" fmla="*/ 8776627 w 11737975"/>
              <a:gd name="connsiteY6411" fmla="*/ 5572891 h 7527097"/>
              <a:gd name="connsiteX6412" fmla="*/ 8781290 w 11737975"/>
              <a:gd name="connsiteY6412" fmla="*/ 5573980 h 7527097"/>
              <a:gd name="connsiteX6413" fmla="*/ 8784401 w 11737975"/>
              <a:gd name="connsiteY6413" fmla="*/ 5560653 h 7527097"/>
              <a:gd name="connsiteX6414" fmla="*/ 8795291 w 11737975"/>
              <a:gd name="connsiteY6414" fmla="*/ 5492933 h 7527097"/>
              <a:gd name="connsiteX6415" fmla="*/ 8815495 w 11737975"/>
              <a:gd name="connsiteY6415" fmla="*/ 5469548 h 7527097"/>
              <a:gd name="connsiteX6416" fmla="*/ 8827937 w 11737975"/>
              <a:gd name="connsiteY6416" fmla="*/ 5416242 h 7527097"/>
              <a:gd name="connsiteX6417" fmla="*/ 8813950 w 11737975"/>
              <a:gd name="connsiteY6417" fmla="*/ 5412978 h 7527097"/>
              <a:gd name="connsiteX6418" fmla="*/ 8823282 w 11737975"/>
              <a:gd name="connsiteY6418" fmla="*/ 5373000 h 7527097"/>
              <a:gd name="connsiteX6419" fmla="*/ 8806190 w 11737975"/>
              <a:gd name="connsiteY6419" fmla="*/ 5340907 h 7527097"/>
              <a:gd name="connsiteX6420" fmla="*/ 8748687 w 11737975"/>
              <a:gd name="connsiteY6420" fmla="*/ 5355591 h 7527097"/>
              <a:gd name="connsiteX6421" fmla="*/ 8750239 w 11737975"/>
              <a:gd name="connsiteY6421" fmla="*/ 5370004 h 7527097"/>
              <a:gd name="connsiteX6422" fmla="*/ 8711385 w 11737975"/>
              <a:gd name="connsiteY6422" fmla="*/ 5389040 h 7527097"/>
              <a:gd name="connsiteX6423" fmla="*/ 8722267 w 11737975"/>
              <a:gd name="connsiteY6423" fmla="*/ 5363476 h 7527097"/>
              <a:gd name="connsiteX6424" fmla="*/ 8731591 w 11737975"/>
              <a:gd name="connsiteY6424" fmla="*/ 5365652 h 7527097"/>
              <a:gd name="connsiteX6425" fmla="*/ 8744025 w 11737975"/>
              <a:gd name="connsiteY6425" fmla="*/ 5354503 h 7527097"/>
              <a:gd name="connsiteX6426" fmla="*/ 8742474 w 11737975"/>
              <a:gd name="connsiteY6426" fmla="*/ 5340086 h 7527097"/>
              <a:gd name="connsiteX6427" fmla="*/ 8807749 w 11737975"/>
              <a:gd name="connsiteY6427" fmla="*/ 5313167 h 7527097"/>
              <a:gd name="connsiteX6428" fmla="*/ 8831066 w 11737975"/>
              <a:gd name="connsiteY6428" fmla="*/ 5276454 h 7527097"/>
              <a:gd name="connsiteX6429" fmla="*/ 8812419 w 11737975"/>
              <a:gd name="connsiteY6429" fmla="*/ 5261561 h 7527097"/>
              <a:gd name="connsiteX6430" fmla="*/ 8797217 w 11737975"/>
              <a:gd name="connsiteY6430" fmla="*/ 5264888 h 7527097"/>
              <a:gd name="connsiteX6431" fmla="*/ 8796683 w 11737975"/>
              <a:gd name="connsiteY6431" fmla="*/ 5263158 h 7527097"/>
              <a:gd name="connsiteX6432" fmla="*/ 8795153 w 11737975"/>
              <a:gd name="connsiteY6432" fmla="*/ 5262143 h 7527097"/>
              <a:gd name="connsiteX6433" fmla="*/ 8789107 w 11737975"/>
              <a:gd name="connsiteY6433" fmla="*/ 5266660 h 7527097"/>
              <a:gd name="connsiteX6434" fmla="*/ 8797217 w 11737975"/>
              <a:gd name="connsiteY6434" fmla="*/ 5264888 h 7527097"/>
              <a:gd name="connsiteX6435" fmla="*/ 8798431 w 11737975"/>
              <a:gd name="connsiteY6435" fmla="*/ 5268837 h 7527097"/>
              <a:gd name="connsiteX6436" fmla="*/ 8781337 w 11737975"/>
              <a:gd name="connsiteY6436" fmla="*/ 5278897 h 7527097"/>
              <a:gd name="connsiteX6437" fmla="*/ 8779783 w 11737975"/>
              <a:gd name="connsiteY6437" fmla="*/ 5264484 h 7527097"/>
              <a:gd name="connsiteX6438" fmla="*/ 8784447 w 11737975"/>
              <a:gd name="connsiteY6438" fmla="*/ 5265571 h 7527097"/>
              <a:gd name="connsiteX6439" fmla="*/ 8768909 w 11737975"/>
              <a:gd name="connsiteY6439" fmla="*/ 5247892 h 7527097"/>
              <a:gd name="connsiteX6440" fmla="*/ 8747149 w 11737975"/>
              <a:gd name="connsiteY6440" fmla="*/ 5256867 h 7527097"/>
              <a:gd name="connsiteX6441" fmla="*/ 8745598 w 11737975"/>
              <a:gd name="connsiteY6441" fmla="*/ 5242452 h 7527097"/>
              <a:gd name="connsiteX6442" fmla="*/ 8719177 w 11737975"/>
              <a:gd name="connsiteY6442" fmla="*/ 5250339 h 7527097"/>
              <a:gd name="connsiteX6443" fmla="*/ 8737833 w 11737975"/>
              <a:gd name="connsiteY6443" fmla="*/ 5212539 h 7527097"/>
              <a:gd name="connsiteX6444" fmla="*/ 8740943 w 11737975"/>
              <a:gd name="connsiteY6444" fmla="*/ 5199210 h 7527097"/>
              <a:gd name="connsiteX6445" fmla="*/ 8736279 w 11737975"/>
              <a:gd name="connsiteY6445" fmla="*/ 5198122 h 7527097"/>
              <a:gd name="connsiteX6446" fmla="*/ 8722295 w 11737975"/>
              <a:gd name="connsiteY6446" fmla="*/ 5194858 h 7527097"/>
              <a:gd name="connsiteX6447" fmla="*/ 8719189 w 11737975"/>
              <a:gd name="connsiteY6447" fmla="*/ 5166029 h 7527097"/>
              <a:gd name="connsiteX6448" fmla="*/ 8730071 w 11737975"/>
              <a:gd name="connsiteY6448" fmla="*/ 5140468 h 7527097"/>
              <a:gd name="connsiteX6449" fmla="*/ 8706761 w 11737975"/>
              <a:gd name="connsiteY6449" fmla="*/ 5135026 h 7527097"/>
              <a:gd name="connsiteX6450" fmla="*/ 8685003 w 11737975"/>
              <a:gd name="connsiteY6450" fmla="*/ 5144000 h 7527097"/>
              <a:gd name="connsiteX6451" fmla="*/ 8669465 w 11737975"/>
              <a:gd name="connsiteY6451" fmla="*/ 5126322 h 7527097"/>
              <a:gd name="connsiteX6452" fmla="*/ 8655472 w 11737975"/>
              <a:gd name="connsiteY6452" fmla="*/ 5165212 h 7527097"/>
              <a:gd name="connsiteX6453" fmla="*/ 8643039 w 11737975"/>
              <a:gd name="connsiteY6453" fmla="*/ 5176360 h 7527097"/>
              <a:gd name="connsiteX6454" fmla="*/ 8616618 w 11737975"/>
              <a:gd name="connsiteY6454" fmla="*/ 5184248 h 7527097"/>
              <a:gd name="connsiteX6455" fmla="*/ 8607288 w 11737975"/>
              <a:gd name="connsiteY6455" fmla="*/ 5224226 h 7527097"/>
              <a:gd name="connsiteX6456" fmla="*/ 8590192 w 11737975"/>
              <a:gd name="connsiteY6456" fmla="*/ 5234286 h 7527097"/>
              <a:gd name="connsiteX6457" fmla="*/ 8576205 w 11737975"/>
              <a:gd name="connsiteY6457" fmla="*/ 5231022 h 7527097"/>
              <a:gd name="connsiteX6458" fmla="*/ 8573095 w 11737975"/>
              <a:gd name="connsiteY6458" fmla="*/ 5244346 h 7527097"/>
              <a:gd name="connsiteX6459" fmla="*/ 8605729 w 11737975"/>
              <a:gd name="connsiteY6459" fmla="*/ 5251964 h 7527097"/>
              <a:gd name="connsiteX6460" fmla="*/ 8597957 w 11737975"/>
              <a:gd name="connsiteY6460" fmla="*/ 5264203 h 7527097"/>
              <a:gd name="connsiteX6461" fmla="*/ 8611935 w 11737975"/>
              <a:gd name="connsiteY6461" fmla="*/ 5309621 h 7527097"/>
              <a:gd name="connsiteX6462" fmla="*/ 8593281 w 11737975"/>
              <a:gd name="connsiteY6462" fmla="*/ 5347425 h 7527097"/>
              <a:gd name="connsiteX6463" fmla="*/ 8577745 w 11737975"/>
              <a:gd name="connsiteY6463" fmla="*/ 5329745 h 7527097"/>
              <a:gd name="connsiteX6464" fmla="*/ 8562200 w 11737975"/>
              <a:gd name="connsiteY6464" fmla="*/ 5354223 h 7527097"/>
              <a:gd name="connsiteX6465" fmla="*/ 8546655 w 11737975"/>
              <a:gd name="connsiteY6465" fmla="*/ 5378698 h 7527097"/>
              <a:gd name="connsiteX6466" fmla="*/ 8541993 w 11737975"/>
              <a:gd name="connsiteY6466" fmla="*/ 5377610 h 7527097"/>
              <a:gd name="connsiteX6467" fmla="*/ 8545104 w 11737975"/>
              <a:gd name="connsiteY6467" fmla="*/ 5364283 h 7527097"/>
              <a:gd name="connsiteX6468" fmla="*/ 8540440 w 11737975"/>
              <a:gd name="connsiteY6468" fmla="*/ 5363194 h 7527097"/>
              <a:gd name="connsiteX6469" fmla="*/ 8537330 w 11737975"/>
              <a:gd name="connsiteY6469" fmla="*/ 5376522 h 7527097"/>
              <a:gd name="connsiteX6470" fmla="*/ 8523343 w 11737975"/>
              <a:gd name="connsiteY6470" fmla="*/ 5373258 h 7527097"/>
              <a:gd name="connsiteX6471" fmla="*/ 8510918 w 11737975"/>
              <a:gd name="connsiteY6471" fmla="*/ 5342253 h 7527097"/>
              <a:gd name="connsiteX6472" fmla="*/ 8532683 w 11737975"/>
              <a:gd name="connsiteY6472" fmla="*/ 5291123 h 7527097"/>
              <a:gd name="connsiteX6473" fmla="*/ 8526467 w 11737975"/>
              <a:gd name="connsiteY6473" fmla="*/ 5275622 h 7527097"/>
              <a:gd name="connsiteX6474" fmla="*/ 8540457 w 11737975"/>
              <a:gd name="connsiteY6474" fmla="*/ 5278887 h 7527097"/>
              <a:gd name="connsiteX6475" fmla="*/ 8551337 w 11737975"/>
              <a:gd name="connsiteY6475" fmla="*/ 5253321 h 7527097"/>
              <a:gd name="connsiteX6476" fmla="*/ 8542013 w 11737975"/>
              <a:gd name="connsiteY6476" fmla="*/ 5251145 h 7527097"/>
              <a:gd name="connsiteX6477" fmla="*/ 8551345 w 11737975"/>
              <a:gd name="connsiteY6477" fmla="*/ 5211169 h 7527097"/>
              <a:gd name="connsiteX6478" fmla="*/ 8579322 w 11737975"/>
              <a:gd name="connsiteY6478" fmla="*/ 5175543 h 7527097"/>
              <a:gd name="connsiteX6479" fmla="*/ 8582432 w 11737975"/>
              <a:gd name="connsiteY6479" fmla="*/ 5162215 h 7527097"/>
              <a:gd name="connsiteX6480" fmla="*/ 8590205 w 11737975"/>
              <a:gd name="connsiteY6480" fmla="*/ 5149979 h 7527097"/>
              <a:gd name="connsiteX6481" fmla="*/ 8596425 w 11737975"/>
              <a:gd name="connsiteY6481" fmla="*/ 5123325 h 7527097"/>
              <a:gd name="connsiteX6482" fmla="*/ 8573114 w 11737975"/>
              <a:gd name="connsiteY6482" fmla="*/ 5117885 h 7527097"/>
              <a:gd name="connsiteX6483" fmla="*/ 8576231 w 11737975"/>
              <a:gd name="connsiteY6483" fmla="*/ 5062407 h 7527097"/>
              <a:gd name="connsiteX6484" fmla="*/ 8548258 w 11737975"/>
              <a:gd name="connsiteY6484" fmla="*/ 5055878 h 7527097"/>
              <a:gd name="connsiteX6485" fmla="*/ 8554479 w 11737975"/>
              <a:gd name="connsiteY6485" fmla="*/ 5029226 h 7527097"/>
              <a:gd name="connsiteX6486" fmla="*/ 8523397 w 11737975"/>
              <a:gd name="connsiteY6486" fmla="*/ 5036022 h 7527097"/>
              <a:gd name="connsiteX6487" fmla="*/ 8524949 w 11737975"/>
              <a:gd name="connsiteY6487" fmla="*/ 5050438 h 7527097"/>
              <a:gd name="connsiteX6488" fmla="*/ 8543595 w 11737975"/>
              <a:gd name="connsiteY6488" fmla="*/ 5054790 h 7527097"/>
              <a:gd name="connsiteX6489" fmla="*/ 8545148 w 11737975"/>
              <a:gd name="connsiteY6489" fmla="*/ 5069204 h 7527097"/>
              <a:gd name="connsiteX6490" fmla="*/ 8514067 w 11737975"/>
              <a:gd name="connsiteY6490" fmla="*/ 5075999 h 7527097"/>
              <a:gd name="connsiteX6491" fmla="*/ 8473659 w 11737975"/>
              <a:gd name="connsiteY6491" fmla="*/ 5080622 h 7527097"/>
              <a:gd name="connsiteX6492" fmla="*/ 8434805 w 11737975"/>
              <a:gd name="connsiteY6492" fmla="*/ 5099656 h 7527097"/>
              <a:gd name="connsiteX6493" fmla="*/ 8430143 w 11737975"/>
              <a:gd name="connsiteY6493" fmla="*/ 5098569 h 7527097"/>
              <a:gd name="connsiteX6494" fmla="*/ 8427033 w 11737975"/>
              <a:gd name="connsiteY6494" fmla="*/ 5111896 h 7527097"/>
              <a:gd name="connsiteX6495" fmla="*/ 8431500 w 11737975"/>
              <a:gd name="connsiteY6495" fmla="*/ 5111181 h 7527097"/>
              <a:gd name="connsiteX6496" fmla="*/ 8434805 w 11737975"/>
              <a:gd name="connsiteY6496" fmla="*/ 5099656 h 7527097"/>
              <a:gd name="connsiteX6497" fmla="*/ 8439467 w 11737975"/>
              <a:gd name="connsiteY6497" fmla="*/ 5100744 h 7527097"/>
              <a:gd name="connsiteX6498" fmla="*/ 8467439 w 11737975"/>
              <a:gd name="connsiteY6498" fmla="*/ 5107272 h 7527097"/>
              <a:gd name="connsiteX6499" fmla="*/ 8466856 w 11737975"/>
              <a:gd name="connsiteY6499" fmla="*/ 5112405 h 7527097"/>
              <a:gd name="connsiteX6500" fmla="*/ 8467017 w 11737975"/>
              <a:gd name="connsiteY6500" fmla="*/ 5112528 h 7527097"/>
              <a:gd name="connsiteX6501" fmla="*/ 8466465 w 11737975"/>
              <a:gd name="connsiteY6501" fmla="*/ 5119343 h 7527097"/>
              <a:gd name="connsiteX6502" fmla="*/ 8464329 w 11737975"/>
              <a:gd name="connsiteY6502" fmla="*/ 5120600 h 7527097"/>
              <a:gd name="connsiteX6503" fmla="*/ 8465881 w 11737975"/>
              <a:gd name="connsiteY6503" fmla="*/ 5135013 h 7527097"/>
              <a:gd name="connsiteX6504" fmla="*/ 8456557 w 11737975"/>
              <a:gd name="connsiteY6504" fmla="*/ 5132837 h 7527097"/>
              <a:gd name="connsiteX6505" fmla="*/ 8459667 w 11737975"/>
              <a:gd name="connsiteY6505" fmla="*/ 5119511 h 7527097"/>
              <a:gd name="connsiteX6506" fmla="*/ 8437909 w 11737975"/>
              <a:gd name="connsiteY6506" fmla="*/ 5128485 h 7527097"/>
              <a:gd name="connsiteX6507" fmla="*/ 8439460 w 11737975"/>
              <a:gd name="connsiteY6507" fmla="*/ 5142901 h 7527097"/>
              <a:gd name="connsiteX6508" fmla="*/ 8462770 w 11737975"/>
              <a:gd name="connsiteY6508" fmla="*/ 5148341 h 7527097"/>
              <a:gd name="connsiteX6509" fmla="*/ 8475199 w 11737975"/>
              <a:gd name="connsiteY6509" fmla="*/ 5179343 h 7527097"/>
              <a:gd name="connsiteX6510" fmla="*/ 8456551 w 11737975"/>
              <a:gd name="connsiteY6510" fmla="*/ 5174991 h 7527097"/>
              <a:gd name="connsiteX6511" fmla="*/ 8423910 w 11737975"/>
              <a:gd name="connsiteY6511" fmla="*/ 5209528 h 7527097"/>
              <a:gd name="connsiteX6512" fmla="*/ 8456545 w 11737975"/>
              <a:gd name="connsiteY6512" fmla="*/ 5217144 h 7527097"/>
              <a:gd name="connsiteX6513" fmla="*/ 8458096 w 11737975"/>
              <a:gd name="connsiteY6513" fmla="*/ 5231561 h 7527097"/>
              <a:gd name="connsiteX6514" fmla="*/ 8431675 w 11737975"/>
              <a:gd name="connsiteY6514" fmla="*/ 5239448 h 7527097"/>
              <a:gd name="connsiteX6515" fmla="*/ 8422351 w 11737975"/>
              <a:gd name="connsiteY6515" fmla="*/ 5237272 h 7527097"/>
              <a:gd name="connsiteX6516" fmla="*/ 8389717 w 11737975"/>
              <a:gd name="connsiteY6516" fmla="*/ 5229655 h 7527097"/>
              <a:gd name="connsiteX6517" fmla="*/ 8366406 w 11737975"/>
              <a:gd name="connsiteY6517" fmla="*/ 5224214 h 7527097"/>
              <a:gd name="connsiteX6518" fmla="*/ 8357082 w 11737975"/>
              <a:gd name="connsiteY6518" fmla="*/ 5222038 h 7527097"/>
              <a:gd name="connsiteX6519" fmla="*/ 8347759 w 11737975"/>
              <a:gd name="connsiteY6519" fmla="*/ 5219861 h 7527097"/>
              <a:gd name="connsiteX6520" fmla="*/ 8344649 w 11737975"/>
              <a:gd name="connsiteY6520" fmla="*/ 5233187 h 7527097"/>
              <a:gd name="connsiteX6521" fmla="*/ 8350863 w 11737975"/>
              <a:gd name="connsiteY6521" fmla="*/ 5248689 h 7527097"/>
              <a:gd name="connsiteX6522" fmla="*/ 8336877 w 11737975"/>
              <a:gd name="connsiteY6522" fmla="*/ 5245424 h 7527097"/>
              <a:gd name="connsiteX6523" fmla="*/ 8301130 w 11737975"/>
              <a:gd name="connsiteY6523" fmla="*/ 5251136 h 7527097"/>
              <a:gd name="connsiteX6524" fmla="*/ 8296469 w 11737975"/>
              <a:gd name="connsiteY6524" fmla="*/ 5250047 h 7527097"/>
              <a:gd name="connsiteX6525" fmla="*/ 8305799 w 11737975"/>
              <a:gd name="connsiteY6525" fmla="*/ 5210070 h 7527097"/>
              <a:gd name="connsiteX6526" fmla="*/ 8285592 w 11737975"/>
              <a:gd name="connsiteY6526" fmla="*/ 5233455 h 7527097"/>
              <a:gd name="connsiteX6527" fmla="*/ 8291807 w 11737975"/>
              <a:gd name="connsiteY6527" fmla="*/ 5248959 h 7527097"/>
              <a:gd name="connsiteX6528" fmla="*/ 8279373 w 11737975"/>
              <a:gd name="connsiteY6528" fmla="*/ 5260108 h 7527097"/>
              <a:gd name="connsiteX6529" fmla="*/ 8276263 w 11737975"/>
              <a:gd name="connsiteY6529" fmla="*/ 5273436 h 7527097"/>
              <a:gd name="connsiteX6530" fmla="*/ 8271600 w 11737975"/>
              <a:gd name="connsiteY6530" fmla="*/ 5272348 h 7527097"/>
              <a:gd name="connsiteX6531" fmla="*/ 8266937 w 11737975"/>
              <a:gd name="connsiteY6531" fmla="*/ 5271260 h 7527097"/>
              <a:gd name="connsiteX6532" fmla="*/ 8243628 w 11737975"/>
              <a:gd name="connsiteY6532" fmla="*/ 5265819 h 7527097"/>
              <a:gd name="connsiteX6533" fmla="*/ 8207877 w 11737975"/>
              <a:gd name="connsiteY6533" fmla="*/ 5313681 h 7527097"/>
              <a:gd name="connsiteX6534" fmla="*/ 8210982 w 11737975"/>
              <a:gd name="connsiteY6534" fmla="*/ 5342511 h 7527097"/>
              <a:gd name="connsiteX6535" fmla="*/ 8189229 w 11737975"/>
              <a:gd name="connsiteY6535" fmla="*/ 5309330 h 7527097"/>
              <a:gd name="connsiteX6536" fmla="*/ 8170581 w 11737975"/>
              <a:gd name="connsiteY6536" fmla="*/ 5304977 h 7527097"/>
              <a:gd name="connsiteX6537" fmla="*/ 8190787 w 11737975"/>
              <a:gd name="connsiteY6537" fmla="*/ 5281587 h 7527097"/>
              <a:gd name="connsiteX6538" fmla="*/ 8192345 w 11737975"/>
              <a:gd name="connsiteY6538" fmla="*/ 5253849 h 7527097"/>
              <a:gd name="connsiteX6539" fmla="*/ 8220317 w 11737975"/>
              <a:gd name="connsiteY6539" fmla="*/ 5260379 h 7527097"/>
              <a:gd name="connsiteX6540" fmla="*/ 8224981 w 11737975"/>
              <a:gd name="connsiteY6540" fmla="*/ 5261467 h 7527097"/>
              <a:gd name="connsiteX6541" fmla="*/ 8229641 w 11737975"/>
              <a:gd name="connsiteY6541" fmla="*/ 5262556 h 7527097"/>
              <a:gd name="connsiteX6542" fmla="*/ 8254511 w 11737975"/>
              <a:gd name="connsiteY6542" fmla="*/ 5240255 h 7527097"/>
              <a:gd name="connsiteX6543" fmla="*/ 8248297 w 11737975"/>
              <a:gd name="connsiteY6543" fmla="*/ 5224751 h 7527097"/>
              <a:gd name="connsiteX6544" fmla="*/ 8226539 w 11737975"/>
              <a:gd name="connsiteY6544" fmla="*/ 5233726 h 7527097"/>
              <a:gd name="connsiteX6545" fmla="*/ 8228090 w 11737975"/>
              <a:gd name="connsiteY6545" fmla="*/ 5248139 h 7527097"/>
              <a:gd name="connsiteX6546" fmla="*/ 8223429 w 11737975"/>
              <a:gd name="connsiteY6546" fmla="*/ 5247052 h 7527097"/>
              <a:gd name="connsiteX6547" fmla="*/ 8195456 w 11737975"/>
              <a:gd name="connsiteY6547" fmla="*/ 5240522 h 7527097"/>
              <a:gd name="connsiteX6548" fmla="*/ 8192353 w 11737975"/>
              <a:gd name="connsiteY6548" fmla="*/ 5211693 h 7527097"/>
              <a:gd name="connsiteX6549" fmla="*/ 8209457 w 11737975"/>
              <a:gd name="connsiteY6549" fmla="*/ 5159476 h 7527097"/>
              <a:gd name="connsiteX6550" fmla="*/ 8178367 w 11737975"/>
              <a:gd name="connsiteY6550" fmla="*/ 5208429 h 7527097"/>
              <a:gd name="connsiteX6551" fmla="*/ 8169043 w 11737975"/>
              <a:gd name="connsiteY6551" fmla="*/ 5206254 h 7527097"/>
              <a:gd name="connsiteX6552" fmla="*/ 8156607 w 11737975"/>
              <a:gd name="connsiteY6552" fmla="*/ 5217405 h 7527097"/>
              <a:gd name="connsiteX6553" fmla="*/ 8161268 w 11737975"/>
              <a:gd name="connsiteY6553" fmla="*/ 5218492 h 7527097"/>
              <a:gd name="connsiteX6554" fmla="*/ 8164380 w 11737975"/>
              <a:gd name="connsiteY6554" fmla="*/ 5205165 h 7527097"/>
              <a:gd name="connsiteX6555" fmla="*/ 8165931 w 11737975"/>
              <a:gd name="connsiteY6555" fmla="*/ 5219581 h 7527097"/>
              <a:gd name="connsiteX6556" fmla="*/ 8158160 w 11737975"/>
              <a:gd name="connsiteY6556" fmla="*/ 5231817 h 7527097"/>
              <a:gd name="connsiteX6557" fmla="*/ 8170587 w 11737975"/>
              <a:gd name="connsiteY6557" fmla="*/ 5262823 h 7527097"/>
              <a:gd name="connsiteX6558" fmla="*/ 8159705 w 11737975"/>
              <a:gd name="connsiteY6558" fmla="*/ 5288386 h 7527097"/>
              <a:gd name="connsiteX6559" fmla="*/ 8133279 w 11737975"/>
              <a:gd name="connsiteY6559" fmla="*/ 5338425 h 7527097"/>
              <a:gd name="connsiteX6560" fmla="*/ 8128617 w 11737975"/>
              <a:gd name="connsiteY6560" fmla="*/ 5337338 h 7527097"/>
              <a:gd name="connsiteX6561" fmla="*/ 8137947 w 11737975"/>
              <a:gd name="connsiteY6561" fmla="*/ 5297360 h 7527097"/>
              <a:gd name="connsiteX6562" fmla="*/ 8158153 w 11737975"/>
              <a:gd name="connsiteY6562" fmla="*/ 5273972 h 7527097"/>
              <a:gd name="connsiteX6563" fmla="*/ 8105313 w 11737975"/>
              <a:gd name="connsiteY6563" fmla="*/ 5289742 h 7527097"/>
              <a:gd name="connsiteX6564" fmla="*/ 8102203 w 11737975"/>
              <a:gd name="connsiteY6564" fmla="*/ 5303071 h 7527097"/>
              <a:gd name="connsiteX6565" fmla="*/ 8078891 w 11737975"/>
              <a:gd name="connsiteY6565" fmla="*/ 5297631 h 7527097"/>
              <a:gd name="connsiteX6566" fmla="*/ 8074223 w 11737975"/>
              <a:gd name="connsiteY6566" fmla="*/ 5338697 h 7527097"/>
              <a:gd name="connsiteX6567" fmla="*/ 8080437 w 11737975"/>
              <a:gd name="connsiteY6567" fmla="*/ 5354198 h 7527097"/>
              <a:gd name="connsiteX6568" fmla="*/ 8060238 w 11737975"/>
              <a:gd name="connsiteY6568" fmla="*/ 5335432 h 7527097"/>
              <a:gd name="connsiteX6569" fmla="*/ 8047804 w 11737975"/>
              <a:gd name="connsiteY6569" fmla="*/ 5346580 h 7527097"/>
              <a:gd name="connsiteX6570" fmla="*/ 8049362 w 11737975"/>
              <a:gd name="connsiteY6570" fmla="*/ 5318841 h 7527097"/>
              <a:gd name="connsiteX6571" fmla="*/ 8035376 w 11737975"/>
              <a:gd name="connsiteY6571" fmla="*/ 5315575 h 7527097"/>
              <a:gd name="connsiteX6572" fmla="*/ 8027602 w 11737975"/>
              <a:gd name="connsiteY6572" fmla="*/ 5327816 h 7527097"/>
              <a:gd name="connsiteX6573" fmla="*/ 8013617 w 11737975"/>
              <a:gd name="connsiteY6573" fmla="*/ 5324552 h 7527097"/>
              <a:gd name="connsiteX6574" fmla="*/ 8008954 w 11737975"/>
              <a:gd name="connsiteY6574" fmla="*/ 5323464 h 7527097"/>
              <a:gd name="connsiteX6575" fmla="*/ 8007404 w 11737975"/>
              <a:gd name="connsiteY6575" fmla="*/ 5309047 h 7527097"/>
              <a:gd name="connsiteX6576" fmla="*/ 8013623 w 11737975"/>
              <a:gd name="connsiteY6576" fmla="*/ 5282398 h 7527097"/>
              <a:gd name="connsiteX6577" fmla="*/ 8030719 w 11737975"/>
              <a:gd name="connsiteY6577" fmla="*/ 5272334 h 7527097"/>
              <a:gd name="connsiteX6578" fmla="*/ 8018293 w 11737975"/>
              <a:gd name="connsiteY6578" fmla="*/ 5241329 h 7527097"/>
              <a:gd name="connsiteX6579" fmla="*/ 8024513 w 11737975"/>
              <a:gd name="connsiteY6579" fmla="*/ 5214679 h 7527097"/>
              <a:gd name="connsiteX6580" fmla="*/ 8007417 w 11737975"/>
              <a:gd name="connsiteY6580" fmla="*/ 5224740 h 7527097"/>
              <a:gd name="connsiteX6581" fmla="*/ 7985659 w 11737975"/>
              <a:gd name="connsiteY6581" fmla="*/ 5233713 h 7527097"/>
              <a:gd name="connsiteX6582" fmla="*/ 7982554 w 11737975"/>
              <a:gd name="connsiteY6582" fmla="*/ 5204886 h 7527097"/>
              <a:gd name="connsiteX6583" fmla="*/ 7977892 w 11737975"/>
              <a:gd name="connsiteY6583" fmla="*/ 5203799 h 7527097"/>
              <a:gd name="connsiteX6584" fmla="*/ 8030734 w 11737975"/>
              <a:gd name="connsiteY6584" fmla="*/ 5188027 h 7527097"/>
              <a:gd name="connsiteX6585" fmla="*/ 8022967 w 11737975"/>
              <a:gd name="connsiteY6585" fmla="*/ 5158110 h 7527097"/>
              <a:gd name="connsiteX6586" fmla="*/ 8049387 w 11737975"/>
              <a:gd name="connsiteY6586" fmla="*/ 5150224 h 7527097"/>
              <a:gd name="connsiteX6587" fmla="*/ 8043175 w 11737975"/>
              <a:gd name="connsiteY6587" fmla="*/ 5134721 h 7527097"/>
              <a:gd name="connsiteX6588" fmla="*/ 8029187 w 11737975"/>
              <a:gd name="connsiteY6588" fmla="*/ 5131457 h 7527097"/>
              <a:gd name="connsiteX6589" fmla="*/ 8024526 w 11737975"/>
              <a:gd name="connsiteY6589" fmla="*/ 5130369 h 7527097"/>
              <a:gd name="connsiteX6590" fmla="*/ 8032298 w 11737975"/>
              <a:gd name="connsiteY6590" fmla="*/ 5118130 h 7527097"/>
              <a:gd name="connsiteX6591" fmla="*/ 8040458 w 11737975"/>
              <a:gd name="connsiteY6591" fmla="*/ 5109495 h 7527097"/>
              <a:gd name="connsiteX6592" fmla="*/ 8040800 w 11737975"/>
              <a:gd name="connsiteY6592" fmla="*/ 5107722 h 7527097"/>
              <a:gd name="connsiteX6593" fmla="*/ 8048001 w 11737975"/>
              <a:gd name="connsiteY6593" fmla="*/ 5105420 h 7527097"/>
              <a:gd name="connsiteX6594" fmla="*/ 8068901 w 11737975"/>
              <a:gd name="connsiteY6594" fmla="*/ 5086373 h 7527097"/>
              <a:gd name="connsiteX6595" fmla="*/ 8106834 w 11737975"/>
              <a:gd name="connsiteY6595" fmla="*/ 5077990 h 7527097"/>
              <a:gd name="connsiteX6596" fmla="*/ 8120481 w 11737975"/>
              <a:gd name="connsiteY6596" fmla="*/ 5085193 h 7527097"/>
              <a:gd name="connsiteX6597" fmla="*/ 8134609 w 11737975"/>
              <a:gd name="connsiteY6597" fmla="*/ 5084696 h 7527097"/>
              <a:gd name="connsiteX6598" fmla="*/ 8133488 w 11737975"/>
              <a:gd name="connsiteY6598" fmla="*/ 5085905 h 7527097"/>
              <a:gd name="connsiteX6599" fmla="*/ 8124035 w 11737975"/>
              <a:gd name="connsiteY6599" fmla="*/ 5126411 h 7527097"/>
              <a:gd name="connsiteX6600" fmla="*/ 8134377 w 11737975"/>
              <a:gd name="connsiteY6600" fmla="*/ 5143061 h 7527097"/>
              <a:gd name="connsiteX6601" fmla="*/ 8145178 w 11737975"/>
              <a:gd name="connsiteY6601" fmla="*/ 5117107 h 7527097"/>
              <a:gd name="connsiteX6602" fmla="*/ 8146983 w 11737975"/>
              <a:gd name="connsiteY6602" fmla="*/ 5089054 h 7527097"/>
              <a:gd name="connsiteX6603" fmla="*/ 8151078 w 11737975"/>
              <a:gd name="connsiteY6603" fmla="*/ 5084119 h 7527097"/>
              <a:gd name="connsiteX6604" fmla="*/ 8164931 w 11737975"/>
              <a:gd name="connsiteY6604" fmla="*/ 5083633 h 7527097"/>
              <a:gd name="connsiteX6605" fmla="*/ 8203835 w 11737975"/>
              <a:gd name="connsiteY6605" fmla="*/ 5073382 h 7527097"/>
              <a:gd name="connsiteX6606" fmla="*/ 8249356 w 11737975"/>
              <a:gd name="connsiteY6606" fmla="*/ 5063321 h 7527097"/>
              <a:gd name="connsiteX6607" fmla="*/ 8301125 w 11737975"/>
              <a:gd name="connsiteY6607" fmla="*/ 5048874 h 7527097"/>
              <a:gd name="connsiteX6608" fmla="*/ 8404524 w 11737975"/>
              <a:gd name="connsiteY6608" fmla="*/ 4982140 h 7527097"/>
              <a:gd name="connsiteX6609" fmla="*/ 8433727 w 11737975"/>
              <a:gd name="connsiteY6609" fmla="*/ 4959456 h 7527097"/>
              <a:gd name="connsiteX6610" fmla="*/ 8470517 w 11737975"/>
              <a:gd name="connsiteY6610" fmla="*/ 4935096 h 7527097"/>
              <a:gd name="connsiteX6611" fmla="*/ 8521525 w 11737975"/>
              <a:gd name="connsiteY6611" fmla="*/ 4878138 h 7527097"/>
              <a:gd name="connsiteX6612" fmla="*/ 8616857 w 11737975"/>
              <a:gd name="connsiteY6612" fmla="*/ 4846248 h 7527097"/>
              <a:gd name="connsiteX6613" fmla="*/ 8635043 w 11737975"/>
              <a:gd name="connsiteY6613" fmla="*/ 4777310 h 7527097"/>
              <a:gd name="connsiteX6614" fmla="*/ 8571065 w 11737975"/>
              <a:gd name="connsiteY6614" fmla="*/ 4685057 h 7527097"/>
              <a:gd name="connsiteX6615" fmla="*/ 8607137 w 11737975"/>
              <a:gd name="connsiteY6615" fmla="*/ 4662658 h 7527097"/>
              <a:gd name="connsiteX6616" fmla="*/ 8649322 w 11737975"/>
              <a:gd name="connsiteY6616" fmla="*/ 4598034 h 7527097"/>
              <a:gd name="connsiteX6617" fmla="*/ 8659866 w 11737975"/>
              <a:gd name="connsiteY6617" fmla="*/ 4581879 h 7527097"/>
              <a:gd name="connsiteX6618" fmla="*/ 8670796 w 11737975"/>
              <a:gd name="connsiteY6618" fmla="*/ 4539190 h 7527097"/>
              <a:gd name="connsiteX6619" fmla="*/ 8666886 w 11737975"/>
              <a:gd name="connsiteY6619" fmla="*/ 4524425 h 7527097"/>
              <a:gd name="connsiteX6620" fmla="*/ 8636113 w 11737975"/>
              <a:gd name="connsiteY6620" fmla="*/ 4513194 h 7527097"/>
              <a:gd name="connsiteX6621" fmla="*/ 8650045 w 11737975"/>
              <a:gd name="connsiteY6621" fmla="*/ 4500497 h 7527097"/>
              <a:gd name="connsiteX6622" fmla="*/ 8645749 w 11737975"/>
              <a:gd name="connsiteY6622" fmla="*/ 4512266 h 7527097"/>
              <a:gd name="connsiteX6623" fmla="*/ 8682059 w 11737975"/>
              <a:gd name="connsiteY6623" fmla="*/ 4521072 h 7527097"/>
              <a:gd name="connsiteX6624" fmla="*/ 8675809 w 11737975"/>
              <a:gd name="connsiteY6624" fmla="*/ 4525459 h 7527097"/>
              <a:gd name="connsiteX6625" fmla="*/ 8679100 w 11737975"/>
              <a:gd name="connsiteY6625" fmla="*/ 4535551 h 7527097"/>
              <a:gd name="connsiteX6626" fmla="*/ 8739503 w 11737975"/>
              <a:gd name="connsiteY6626" fmla="*/ 4542036 h 7527097"/>
              <a:gd name="connsiteX6627" fmla="*/ 8726905 w 11737975"/>
              <a:gd name="connsiteY6627" fmla="*/ 4557445 h 7527097"/>
              <a:gd name="connsiteX6628" fmla="*/ 8755821 w 11737975"/>
              <a:gd name="connsiteY6628" fmla="*/ 4554659 h 7527097"/>
              <a:gd name="connsiteX6629" fmla="*/ 8750477 w 11737975"/>
              <a:gd name="connsiteY6629" fmla="*/ 4543818 h 7527097"/>
              <a:gd name="connsiteX6630" fmla="*/ 8793037 w 11737975"/>
              <a:gd name="connsiteY6630" fmla="*/ 4548237 h 7527097"/>
              <a:gd name="connsiteX6631" fmla="*/ 8818373 w 11737975"/>
              <a:gd name="connsiteY6631" fmla="*/ 4555261 h 7527097"/>
              <a:gd name="connsiteX6632" fmla="*/ 8824099 w 11737975"/>
              <a:gd name="connsiteY6632" fmla="*/ 4539569 h 7527097"/>
              <a:gd name="connsiteX6633" fmla="*/ 8828299 w 11737975"/>
              <a:gd name="connsiteY6633" fmla="*/ 4534433 h 7527097"/>
              <a:gd name="connsiteX6634" fmla="*/ 8827678 w 11737975"/>
              <a:gd name="connsiteY6634" fmla="*/ 4529761 h 7527097"/>
              <a:gd name="connsiteX6635" fmla="*/ 8824910 w 11737975"/>
              <a:gd name="connsiteY6635" fmla="*/ 4530974 h 7527097"/>
              <a:gd name="connsiteX6636" fmla="*/ 8824195 w 11737975"/>
              <a:gd name="connsiteY6636" fmla="*/ 4532935 h 7527097"/>
              <a:gd name="connsiteX6637" fmla="*/ 8796188 w 11737975"/>
              <a:gd name="connsiteY6637" fmla="*/ 4520491 h 7527097"/>
              <a:gd name="connsiteX6638" fmla="*/ 8799863 w 11737975"/>
              <a:gd name="connsiteY6638" fmla="*/ 4504050 h 7527097"/>
              <a:gd name="connsiteX6639" fmla="*/ 8724285 w 11737975"/>
              <a:gd name="connsiteY6639" fmla="*/ 4500920 h 7527097"/>
              <a:gd name="connsiteX6640" fmla="*/ 8711067 w 11737975"/>
              <a:gd name="connsiteY6640" fmla="*/ 4511655 h 7527097"/>
              <a:gd name="connsiteX6641" fmla="*/ 8701097 w 11737975"/>
              <a:gd name="connsiteY6641" fmla="*/ 4488011 h 7527097"/>
              <a:gd name="connsiteX6642" fmla="*/ 8666458 w 11737975"/>
              <a:gd name="connsiteY6642" fmla="*/ 4506487 h 7527097"/>
              <a:gd name="connsiteX6643" fmla="*/ 8655675 w 11737975"/>
              <a:gd name="connsiteY6643" fmla="*/ 4491439 h 7527097"/>
              <a:gd name="connsiteX6644" fmla="*/ 8689600 w 11737975"/>
              <a:gd name="connsiteY6644" fmla="*/ 4474924 h 7527097"/>
              <a:gd name="connsiteX6645" fmla="*/ 8754919 w 11737975"/>
              <a:gd name="connsiteY6645" fmla="*/ 4474312 h 7527097"/>
              <a:gd name="connsiteX6646" fmla="*/ 8750581 w 11737975"/>
              <a:gd name="connsiteY6646" fmla="*/ 4441609 h 7527097"/>
              <a:gd name="connsiteX6647" fmla="*/ 8754777 w 11737975"/>
              <a:gd name="connsiteY6647" fmla="*/ 4436474 h 7527097"/>
              <a:gd name="connsiteX6648" fmla="*/ 8755495 w 11737975"/>
              <a:gd name="connsiteY6648" fmla="*/ 4434514 h 7527097"/>
              <a:gd name="connsiteX6649" fmla="*/ 8764418 w 11737975"/>
              <a:gd name="connsiteY6649" fmla="*/ 4435546 h 7527097"/>
              <a:gd name="connsiteX6650" fmla="*/ 8766469 w 11737975"/>
              <a:gd name="connsiteY6650" fmla="*/ 4436295 h 7527097"/>
              <a:gd name="connsiteX6651" fmla="*/ 8769953 w 11737975"/>
              <a:gd name="connsiteY6651" fmla="*/ 4433121 h 7527097"/>
              <a:gd name="connsiteX6652" fmla="*/ 8767997 w 11737975"/>
              <a:gd name="connsiteY6652" fmla="*/ 4425740 h 7527097"/>
              <a:gd name="connsiteX6653" fmla="*/ 8757023 w 11737975"/>
              <a:gd name="connsiteY6653" fmla="*/ 4423956 h 7527097"/>
              <a:gd name="connsiteX6654" fmla="*/ 8756308 w 11737975"/>
              <a:gd name="connsiteY6654" fmla="*/ 4425918 h 7527097"/>
              <a:gd name="connsiteX6655" fmla="*/ 8754972 w 11737975"/>
              <a:gd name="connsiteY6655" fmla="*/ 4423208 h 7527097"/>
              <a:gd name="connsiteX6656" fmla="*/ 8750867 w 11737975"/>
              <a:gd name="connsiteY6656" fmla="*/ 4421710 h 7527097"/>
              <a:gd name="connsiteX6657" fmla="*/ 8746765 w 11737975"/>
              <a:gd name="connsiteY6657" fmla="*/ 4420213 h 7527097"/>
              <a:gd name="connsiteX6658" fmla="*/ 8739275 w 11737975"/>
              <a:gd name="connsiteY6658" fmla="*/ 4415257 h 7527097"/>
              <a:gd name="connsiteX6659" fmla="*/ 8737223 w 11737975"/>
              <a:gd name="connsiteY6659" fmla="*/ 4414508 h 7527097"/>
              <a:gd name="connsiteX6660" fmla="*/ 8737939 w 11737975"/>
              <a:gd name="connsiteY6660" fmla="*/ 4412546 h 7527097"/>
              <a:gd name="connsiteX6661" fmla="*/ 8749009 w 11737975"/>
              <a:gd name="connsiteY6661" fmla="*/ 4407695 h 7527097"/>
              <a:gd name="connsiteX6662" fmla="*/ 8749725 w 11737975"/>
              <a:gd name="connsiteY6662" fmla="*/ 4405735 h 7527097"/>
              <a:gd name="connsiteX6663" fmla="*/ 8754543 w 11737975"/>
              <a:gd name="connsiteY6663" fmla="*/ 4405268 h 7527097"/>
              <a:gd name="connsiteX6664" fmla="*/ 8757311 w 11737975"/>
              <a:gd name="connsiteY6664" fmla="*/ 4404056 h 7527097"/>
              <a:gd name="connsiteX6665" fmla="*/ 8756689 w 11737975"/>
              <a:gd name="connsiteY6665" fmla="*/ 4399386 h 7527097"/>
              <a:gd name="connsiteX6666" fmla="*/ 8749105 w 11737975"/>
              <a:gd name="connsiteY6666" fmla="*/ 4401062 h 7527097"/>
              <a:gd name="connsiteX6667" fmla="*/ 8783841 w 11737975"/>
              <a:gd name="connsiteY6667" fmla="*/ 4375953 h 7527097"/>
              <a:gd name="connsiteX6668" fmla="*/ 8772823 w 11737975"/>
              <a:gd name="connsiteY6668" fmla="*/ 4329700 h 7527097"/>
              <a:gd name="connsiteX6669" fmla="*/ 8765333 w 11737975"/>
              <a:gd name="connsiteY6669" fmla="*/ 4324743 h 7527097"/>
              <a:gd name="connsiteX6670" fmla="*/ 8791389 w 11737975"/>
              <a:gd name="connsiteY6670" fmla="*/ 4234229 h 7527097"/>
              <a:gd name="connsiteX6671" fmla="*/ 8806807 w 11737975"/>
              <a:gd name="connsiteY6671" fmla="*/ 4166505 h 7527097"/>
              <a:gd name="connsiteX6672" fmla="*/ 8799412 w 11737975"/>
              <a:gd name="connsiteY6672" fmla="*/ 4154915 h 7527097"/>
              <a:gd name="connsiteX6673" fmla="*/ 8813441 w 11737975"/>
              <a:gd name="connsiteY6673" fmla="*/ 4135585 h 7527097"/>
              <a:gd name="connsiteX6674" fmla="*/ 8802659 w 11737975"/>
              <a:gd name="connsiteY6674" fmla="*/ 4120536 h 7527097"/>
              <a:gd name="connsiteX6675" fmla="*/ 8810534 w 11737975"/>
              <a:gd name="connsiteY6675" fmla="*/ 4098960 h 7527097"/>
              <a:gd name="connsiteX6676" fmla="*/ 8759437 w 11737975"/>
              <a:gd name="connsiteY6676" fmla="*/ 4066976 h 7527097"/>
              <a:gd name="connsiteX6677" fmla="*/ 8749273 w 11737975"/>
              <a:gd name="connsiteY6677" fmla="*/ 4056598 h 7527097"/>
              <a:gd name="connsiteX6678" fmla="*/ 8724655 w 11737975"/>
              <a:gd name="connsiteY6678" fmla="*/ 4047613 h 7527097"/>
              <a:gd name="connsiteX6679" fmla="*/ 8670073 w 11737975"/>
              <a:gd name="connsiteY6679" fmla="*/ 4018802 h 7527097"/>
              <a:gd name="connsiteX6680" fmla="*/ 8647173 w 11737975"/>
              <a:gd name="connsiteY6680" fmla="*/ 3985995 h 7527097"/>
              <a:gd name="connsiteX6681" fmla="*/ 8618641 w 11737975"/>
              <a:gd name="connsiteY6681" fmla="*/ 3962247 h 7527097"/>
              <a:gd name="connsiteX6682" fmla="*/ 8501323 w 11737975"/>
              <a:gd name="connsiteY6682" fmla="*/ 3850526 h 7527097"/>
              <a:gd name="connsiteX6683" fmla="*/ 8459338 w 11737975"/>
              <a:gd name="connsiteY6683" fmla="*/ 3806309 h 7527097"/>
              <a:gd name="connsiteX6684" fmla="*/ 8444977 w 11737975"/>
              <a:gd name="connsiteY6684" fmla="*/ 3801068 h 7527097"/>
              <a:gd name="connsiteX6685" fmla="*/ 8442402 w 11737975"/>
              <a:gd name="connsiteY6685" fmla="*/ 3789014 h 7527097"/>
              <a:gd name="connsiteX6686" fmla="*/ 8428041 w 11737975"/>
              <a:gd name="connsiteY6686" fmla="*/ 3783774 h 7527097"/>
              <a:gd name="connsiteX6687" fmla="*/ 8390587 w 11737975"/>
              <a:gd name="connsiteY6687" fmla="*/ 3758991 h 7527097"/>
              <a:gd name="connsiteX6688" fmla="*/ 8315157 w 11737975"/>
              <a:gd name="connsiteY6688" fmla="*/ 3698122 h 7527097"/>
              <a:gd name="connsiteX6689" fmla="*/ 8269874 w 11737975"/>
              <a:gd name="connsiteY6689" fmla="*/ 3739386 h 7527097"/>
              <a:gd name="connsiteX6690" fmla="*/ 8236857 w 11737975"/>
              <a:gd name="connsiteY6690" fmla="*/ 3740674 h 7527097"/>
              <a:gd name="connsiteX6691" fmla="*/ 8239195 w 11737975"/>
              <a:gd name="connsiteY6691" fmla="*/ 3721523 h 7527097"/>
              <a:gd name="connsiteX6692" fmla="*/ 8281615 w 11737975"/>
              <a:gd name="connsiteY6692" fmla="*/ 3688104 h 7527097"/>
              <a:gd name="connsiteX6693" fmla="*/ 8179704 w 11737975"/>
              <a:gd name="connsiteY6693" fmla="*/ 3604234 h 7527097"/>
              <a:gd name="connsiteX6694" fmla="*/ 8145257 w 11737975"/>
              <a:gd name="connsiteY6694" fmla="*/ 3609444 h 7527097"/>
              <a:gd name="connsiteX6695" fmla="*/ 8065435 w 11737975"/>
              <a:gd name="connsiteY6695" fmla="*/ 3566977 h 7527097"/>
              <a:gd name="connsiteX6696" fmla="*/ 8057708 w 11737975"/>
              <a:gd name="connsiteY6696" fmla="*/ 3530817 h 7527097"/>
              <a:gd name="connsiteX6697" fmla="*/ 7990816 w 11737975"/>
              <a:gd name="connsiteY6697" fmla="*/ 3497514 h 7527097"/>
              <a:gd name="connsiteX6698" fmla="*/ 7971253 w 11737975"/>
              <a:gd name="connsiteY6698" fmla="*/ 3519271 h 7527097"/>
              <a:gd name="connsiteX6699" fmla="*/ 7935370 w 11737975"/>
              <a:gd name="connsiteY6699" fmla="*/ 3528402 h 7527097"/>
              <a:gd name="connsiteX6700" fmla="*/ 7892715 w 11737975"/>
              <a:gd name="connsiteY6700" fmla="*/ 3530617 h 7527097"/>
              <a:gd name="connsiteX6701" fmla="*/ 7942723 w 11737975"/>
              <a:gd name="connsiteY6701" fmla="*/ 3495519 h 7527097"/>
              <a:gd name="connsiteX6702" fmla="*/ 7870392 w 11737975"/>
              <a:gd name="connsiteY6702" fmla="*/ 3458011 h 7527097"/>
              <a:gd name="connsiteX6703" fmla="*/ 7832510 w 11737975"/>
              <a:gd name="connsiteY6703" fmla="*/ 3415289 h 7527097"/>
              <a:gd name="connsiteX6704" fmla="*/ 7818053 w 11737975"/>
              <a:gd name="connsiteY6704" fmla="*/ 3416682 h 7527097"/>
              <a:gd name="connsiteX6705" fmla="*/ 7794054 w 11737975"/>
              <a:gd name="connsiteY6705" fmla="*/ 3412368 h 7527097"/>
              <a:gd name="connsiteX6706" fmla="*/ 7741000 w 11737975"/>
              <a:gd name="connsiteY6706" fmla="*/ 3373002 h 7527097"/>
              <a:gd name="connsiteX6707" fmla="*/ 7738948 w 11737975"/>
              <a:gd name="connsiteY6707" fmla="*/ 3372253 h 7527097"/>
              <a:gd name="connsiteX6708" fmla="*/ 7733414 w 11737975"/>
              <a:gd name="connsiteY6708" fmla="*/ 3374678 h 7527097"/>
              <a:gd name="connsiteX6709" fmla="*/ 7736084 w 11737975"/>
              <a:gd name="connsiteY6709" fmla="*/ 3380099 h 7527097"/>
              <a:gd name="connsiteX6710" fmla="*/ 7735989 w 11737975"/>
              <a:gd name="connsiteY6710" fmla="*/ 3386733 h 7527097"/>
              <a:gd name="connsiteX6711" fmla="*/ 7695237 w 11737975"/>
              <a:gd name="connsiteY6711" fmla="*/ 3447433 h 7527097"/>
              <a:gd name="connsiteX6712" fmla="*/ 7662603 w 11737975"/>
              <a:gd name="connsiteY6712" fmla="*/ 3422186 h 7527097"/>
              <a:gd name="connsiteX6713" fmla="*/ 7706122 w 11737975"/>
              <a:gd name="connsiteY6713" fmla="*/ 3360275 h 7527097"/>
              <a:gd name="connsiteX6714" fmla="*/ 7632167 w 11737975"/>
              <a:gd name="connsiteY6714" fmla="*/ 3339951 h 7527097"/>
              <a:gd name="connsiteX6715" fmla="*/ 7631643 w 11737975"/>
              <a:gd name="connsiteY6715" fmla="*/ 3328648 h 7527097"/>
              <a:gd name="connsiteX6716" fmla="*/ 7563940 w 11737975"/>
              <a:gd name="connsiteY6716" fmla="*/ 3303940 h 7527097"/>
              <a:gd name="connsiteX6717" fmla="*/ 7537935 w 11737975"/>
              <a:gd name="connsiteY6717" fmla="*/ 3343348 h 7527097"/>
              <a:gd name="connsiteX6718" fmla="*/ 7463648 w 11737975"/>
              <a:gd name="connsiteY6718" fmla="*/ 3298456 h 7527097"/>
              <a:gd name="connsiteX6719" fmla="*/ 7474385 w 11737975"/>
              <a:gd name="connsiteY6719" fmla="*/ 3269034 h 7527097"/>
              <a:gd name="connsiteX6720" fmla="*/ 7425146 w 11737975"/>
              <a:gd name="connsiteY6720" fmla="*/ 3251063 h 7527097"/>
              <a:gd name="connsiteX6721" fmla="*/ 7421043 w 11737975"/>
              <a:gd name="connsiteY6721" fmla="*/ 3249567 h 7527097"/>
              <a:gd name="connsiteX6722" fmla="*/ 7418992 w 11737975"/>
              <a:gd name="connsiteY6722" fmla="*/ 3248817 h 7527097"/>
              <a:gd name="connsiteX6723" fmla="*/ 7344418 w 11737975"/>
              <a:gd name="connsiteY6723" fmla="*/ 3223824 h 7527097"/>
              <a:gd name="connsiteX6724" fmla="*/ 7322610 w 11737975"/>
              <a:gd name="connsiteY6724" fmla="*/ 3258098 h 7527097"/>
              <a:gd name="connsiteX6725" fmla="*/ 7259533 w 11737975"/>
              <a:gd name="connsiteY6725" fmla="*/ 3246192 h 7527097"/>
              <a:gd name="connsiteX6726" fmla="*/ 7259247 w 11737975"/>
              <a:gd name="connsiteY6726" fmla="*/ 3266092 h 7527097"/>
              <a:gd name="connsiteX6727" fmla="*/ 7203756 w 11737975"/>
              <a:gd name="connsiteY6727" fmla="*/ 3252511 h 7527097"/>
              <a:gd name="connsiteX6728" fmla="*/ 7230811 w 11737975"/>
              <a:gd name="connsiteY6728" fmla="*/ 3235710 h 7527097"/>
              <a:gd name="connsiteX6729" fmla="*/ 7231003 w 11737975"/>
              <a:gd name="connsiteY6729" fmla="*/ 3222444 h 7527097"/>
              <a:gd name="connsiteX6730" fmla="*/ 7255911 w 11737975"/>
              <a:gd name="connsiteY6730" fmla="*/ 3211528 h 7527097"/>
              <a:gd name="connsiteX6731" fmla="*/ 7235586 w 11737975"/>
              <a:gd name="connsiteY6731" fmla="*/ 3190774 h 7527097"/>
              <a:gd name="connsiteX6732" fmla="*/ 7213830 w 11737975"/>
              <a:gd name="connsiteY6732" fmla="*/ 3173944 h 7527097"/>
              <a:gd name="connsiteX6733" fmla="*/ 7178141 w 11737975"/>
              <a:gd name="connsiteY6733" fmla="*/ 3169811 h 7527097"/>
              <a:gd name="connsiteX6734" fmla="*/ 7184916 w 11737975"/>
              <a:gd name="connsiteY6734" fmla="*/ 3176730 h 7527097"/>
              <a:gd name="connsiteX6735" fmla="*/ 7173652 w 11737975"/>
              <a:gd name="connsiteY6735" fmla="*/ 3194846 h 7527097"/>
              <a:gd name="connsiteX6736" fmla="*/ 7126179 w 11737975"/>
              <a:gd name="connsiteY6736" fmla="*/ 3197523 h 7527097"/>
              <a:gd name="connsiteX6737" fmla="*/ 7125410 w 11737975"/>
              <a:gd name="connsiteY6737" fmla="*/ 3250591 h 7527097"/>
              <a:gd name="connsiteX6738" fmla="*/ 7134858 w 11737975"/>
              <a:gd name="connsiteY6738" fmla="*/ 3262929 h 7527097"/>
              <a:gd name="connsiteX6739" fmla="*/ 7085235 w 11737975"/>
              <a:gd name="connsiteY6739" fmla="*/ 3271491 h 7527097"/>
              <a:gd name="connsiteX6740" fmla="*/ 7088098 w 11737975"/>
              <a:gd name="connsiteY6740" fmla="*/ 3263647 h 7527097"/>
              <a:gd name="connsiteX6741" fmla="*/ 7079272 w 11737975"/>
              <a:gd name="connsiteY6741" fmla="*/ 3255980 h 7527097"/>
              <a:gd name="connsiteX6742" fmla="*/ 7068821 w 11737975"/>
              <a:gd name="connsiteY6742" fmla="*/ 3265502 h 7527097"/>
              <a:gd name="connsiteX6743" fmla="*/ 7058563 w 11737975"/>
              <a:gd name="connsiteY6743" fmla="*/ 3261758 h 7527097"/>
              <a:gd name="connsiteX6744" fmla="*/ 7049407 w 11737975"/>
              <a:gd name="connsiteY6744" fmla="*/ 3229521 h 7527097"/>
              <a:gd name="connsiteX6745" fmla="*/ 7080991 w 11737975"/>
              <a:gd name="connsiteY6745" fmla="*/ 3232156 h 7527097"/>
              <a:gd name="connsiteX6746" fmla="*/ 7102224 w 11737975"/>
              <a:gd name="connsiteY6746" fmla="*/ 3237681 h 7527097"/>
              <a:gd name="connsiteX6747" fmla="*/ 7105708 w 11737975"/>
              <a:gd name="connsiteY6747" fmla="*/ 3234508 h 7527097"/>
              <a:gd name="connsiteX6748" fmla="*/ 7105088 w 11737975"/>
              <a:gd name="connsiteY6748" fmla="*/ 3229835 h 7527097"/>
              <a:gd name="connsiteX6749" fmla="*/ 7083854 w 11737975"/>
              <a:gd name="connsiteY6749" fmla="*/ 3224311 h 7527097"/>
              <a:gd name="connsiteX6750" fmla="*/ 7046734 w 11737975"/>
              <a:gd name="connsiteY6750" fmla="*/ 3224099 h 7527097"/>
              <a:gd name="connsiteX6751" fmla="*/ 7043966 w 11737975"/>
              <a:gd name="connsiteY6751" fmla="*/ 3225312 h 7527097"/>
              <a:gd name="connsiteX6752" fmla="*/ 7026595 w 11737975"/>
              <a:gd name="connsiteY6752" fmla="*/ 3230608 h 7527097"/>
              <a:gd name="connsiteX6753" fmla="*/ 7016036 w 11737975"/>
              <a:gd name="connsiteY6753" fmla="*/ 3231897 h 7527097"/>
              <a:gd name="connsiteX6754" fmla="*/ 7019625 w 11737975"/>
              <a:gd name="connsiteY6754" fmla="*/ 3187387 h 7527097"/>
              <a:gd name="connsiteX6755" fmla="*/ 7024679 w 11737975"/>
              <a:gd name="connsiteY6755" fmla="*/ 3180031 h 7527097"/>
              <a:gd name="connsiteX6756" fmla="*/ 7033569 w 11737975"/>
              <a:gd name="connsiteY6756" fmla="*/ 3183732 h 7527097"/>
              <a:gd name="connsiteX6757" fmla="*/ 7027126 w 11737975"/>
              <a:gd name="connsiteY6757" fmla="*/ 3201385 h 7527097"/>
              <a:gd name="connsiteX6758" fmla="*/ 7020255 w 11737975"/>
              <a:gd name="connsiteY6758" fmla="*/ 3201100 h 7527097"/>
              <a:gd name="connsiteX6759" fmla="*/ 7034520 w 11737975"/>
              <a:gd name="connsiteY6759" fmla="*/ 3212974 h 7527097"/>
              <a:gd name="connsiteX6760" fmla="*/ 7063723 w 11737975"/>
              <a:gd name="connsiteY6760" fmla="*/ 3190291 h 7527097"/>
              <a:gd name="connsiteX6761" fmla="*/ 7086290 w 11737975"/>
              <a:gd name="connsiteY6761" fmla="*/ 3198528 h 7527097"/>
              <a:gd name="connsiteX6762" fmla="*/ 7093352 w 11737975"/>
              <a:gd name="connsiteY6762" fmla="*/ 3185545 h 7527097"/>
              <a:gd name="connsiteX6763" fmla="*/ 7075700 w 11737975"/>
              <a:gd name="connsiteY6763" fmla="*/ 3170211 h 7527097"/>
              <a:gd name="connsiteX6764" fmla="*/ 7077131 w 11737975"/>
              <a:gd name="connsiteY6764" fmla="*/ 3166288 h 7527097"/>
              <a:gd name="connsiteX6765" fmla="*/ 7088394 w 11737975"/>
              <a:gd name="connsiteY6765" fmla="*/ 3148172 h 7527097"/>
              <a:gd name="connsiteX6766" fmla="*/ 7053708 w 11737975"/>
              <a:gd name="connsiteY6766" fmla="*/ 3122175 h 7527097"/>
              <a:gd name="connsiteX6767" fmla="*/ 7053422 w 11737975"/>
              <a:gd name="connsiteY6767" fmla="*/ 3122461 h 7527097"/>
              <a:gd name="connsiteX6768" fmla="*/ 7051883 w 11737975"/>
              <a:gd name="connsiteY6768" fmla="*/ 3112359 h 7527097"/>
              <a:gd name="connsiteX6769" fmla="*/ 7047610 w 11737975"/>
              <a:gd name="connsiteY6769" fmla="*/ 3109605 h 7527097"/>
              <a:gd name="connsiteX6770" fmla="*/ 7089582 w 11737975"/>
              <a:gd name="connsiteY6770" fmla="*/ 3035089 h 7527097"/>
              <a:gd name="connsiteX6771" fmla="*/ 7088031 w 11737975"/>
              <a:gd name="connsiteY6771" fmla="*/ 3020677 h 7527097"/>
              <a:gd name="connsiteX6772" fmla="*/ 7092705 w 11737975"/>
              <a:gd name="connsiteY6772" fmla="*/ 2937457 h 7527097"/>
              <a:gd name="connsiteX6773" fmla="*/ 7108251 w 11737975"/>
              <a:gd name="connsiteY6773" fmla="*/ 2912981 h 7527097"/>
              <a:gd name="connsiteX6774" fmla="*/ 7112913 w 11737975"/>
              <a:gd name="connsiteY6774" fmla="*/ 2914069 h 7527097"/>
              <a:gd name="connsiteX6775" fmla="*/ 7116023 w 11737975"/>
              <a:gd name="connsiteY6775" fmla="*/ 2900740 h 7527097"/>
              <a:gd name="connsiteX6776" fmla="*/ 7111361 w 11737975"/>
              <a:gd name="connsiteY6776" fmla="*/ 2899652 h 7527097"/>
              <a:gd name="connsiteX6777" fmla="*/ 7100484 w 11737975"/>
              <a:gd name="connsiteY6777" fmla="*/ 2883062 h 7527097"/>
              <a:gd name="connsiteX6778" fmla="*/ 7117581 w 11737975"/>
              <a:gd name="connsiteY6778" fmla="*/ 2873002 h 7527097"/>
              <a:gd name="connsiteX6779" fmla="*/ 7126912 w 11737975"/>
              <a:gd name="connsiteY6779" fmla="*/ 2833023 h 7527097"/>
              <a:gd name="connsiteX6780" fmla="*/ 7150227 w 11737975"/>
              <a:gd name="connsiteY6780" fmla="*/ 2796308 h 7527097"/>
              <a:gd name="connsiteX6781" fmla="*/ 7154896 w 11737975"/>
              <a:gd name="connsiteY6781" fmla="*/ 2755242 h 7527097"/>
              <a:gd name="connsiteX6782" fmla="*/ 7168881 w 11737975"/>
              <a:gd name="connsiteY6782" fmla="*/ 2758506 h 7527097"/>
              <a:gd name="connsiteX6783" fmla="*/ 7156462 w 11737975"/>
              <a:gd name="connsiteY6783" fmla="*/ 2685348 h 7527097"/>
              <a:gd name="connsiteX6784" fmla="*/ 7162682 w 11737975"/>
              <a:gd name="connsiteY6784" fmla="*/ 2658698 h 7527097"/>
              <a:gd name="connsiteX6785" fmla="*/ 7181328 w 11737975"/>
              <a:gd name="connsiteY6785" fmla="*/ 2663052 h 7527097"/>
              <a:gd name="connsiteX6786" fmla="*/ 7185991 w 11737975"/>
              <a:gd name="connsiteY6786" fmla="*/ 2664140 h 7527097"/>
              <a:gd name="connsiteX6787" fmla="*/ 7189102 w 11737975"/>
              <a:gd name="connsiteY6787" fmla="*/ 2650812 h 7527097"/>
              <a:gd name="connsiteX6788" fmla="*/ 7199991 w 11737975"/>
              <a:gd name="connsiteY6788" fmla="*/ 2583093 h 7527097"/>
              <a:gd name="connsiteX6789" fmla="*/ 7220195 w 11737975"/>
              <a:gd name="connsiteY6789" fmla="*/ 2559708 h 7527097"/>
              <a:gd name="connsiteX6790" fmla="*/ 7232637 w 11737975"/>
              <a:gd name="connsiteY6790" fmla="*/ 2506401 h 7527097"/>
              <a:gd name="connsiteX6791" fmla="*/ 7218651 w 11737975"/>
              <a:gd name="connsiteY6791" fmla="*/ 2503136 h 7527097"/>
              <a:gd name="connsiteX6792" fmla="*/ 7227983 w 11737975"/>
              <a:gd name="connsiteY6792" fmla="*/ 2463160 h 7527097"/>
              <a:gd name="connsiteX6793" fmla="*/ 7210892 w 11737975"/>
              <a:gd name="connsiteY6793" fmla="*/ 2431066 h 7527097"/>
              <a:gd name="connsiteX6794" fmla="*/ 7153388 w 11737975"/>
              <a:gd name="connsiteY6794" fmla="*/ 2445751 h 7527097"/>
              <a:gd name="connsiteX6795" fmla="*/ 7154941 w 11737975"/>
              <a:gd name="connsiteY6795" fmla="*/ 2460163 h 7527097"/>
              <a:gd name="connsiteX6796" fmla="*/ 7116086 w 11737975"/>
              <a:gd name="connsiteY6796" fmla="*/ 2479199 h 7527097"/>
              <a:gd name="connsiteX6797" fmla="*/ 7126969 w 11737975"/>
              <a:gd name="connsiteY6797" fmla="*/ 2453635 h 7527097"/>
              <a:gd name="connsiteX6798" fmla="*/ 7136293 w 11737975"/>
              <a:gd name="connsiteY6798" fmla="*/ 2455810 h 7527097"/>
              <a:gd name="connsiteX6799" fmla="*/ 7148727 w 11737975"/>
              <a:gd name="connsiteY6799" fmla="*/ 2444662 h 7527097"/>
              <a:gd name="connsiteX6800" fmla="*/ 7147175 w 11737975"/>
              <a:gd name="connsiteY6800" fmla="*/ 2430246 h 7527097"/>
              <a:gd name="connsiteX6801" fmla="*/ 7212451 w 11737975"/>
              <a:gd name="connsiteY6801" fmla="*/ 2403326 h 7527097"/>
              <a:gd name="connsiteX6802" fmla="*/ 7235767 w 11737975"/>
              <a:gd name="connsiteY6802" fmla="*/ 2366612 h 7527097"/>
              <a:gd name="connsiteX6803" fmla="*/ 7217120 w 11737975"/>
              <a:gd name="connsiteY6803" fmla="*/ 2351720 h 7527097"/>
              <a:gd name="connsiteX6804" fmla="*/ 7201918 w 11737975"/>
              <a:gd name="connsiteY6804" fmla="*/ 2355047 h 7527097"/>
              <a:gd name="connsiteX6805" fmla="*/ 7201385 w 11737975"/>
              <a:gd name="connsiteY6805" fmla="*/ 2353317 h 7527097"/>
              <a:gd name="connsiteX6806" fmla="*/ 7199855 w 11737975"/>
              <a:gd name="connsiteY6806" fmla="*/ 2352302 h 7527097"/>
              <a:gd name="connsiteX6807" fmla="*/ 7193809 w 11737975"/>
              <a:gd name="connsiteY6807" fmla="*/ 2356821 h 7527097"/>
              <a:gd name="connsiteX6808" fmla="*/ 7201918 w 11737975"/>
              <a:gd name="connsiteY6808" fmla="*/ 2355047 h 7527097"/>
              <a:gd name="connsiteX6809" fmla="*/ 7203133 w 11737975"/>
              <a:gd name="connsiteY6809" fmla="*/ 2358996 h 7527097"/>
              <a:gd name="connsiteX6810" fmla="*/ 7186037 w 11737975"/>
              <a:gd name="connsiteY6810" fmla="*/ 2369056 h 7527097"/>
              <a:gd name="connsiteX6811" fmla="*/ 7184485 w 11737975"/>
              <a:gd name="connsiteY6811" fmla="*/ 2354643 h 7527097"/>
              <a:gd name="connsiteX6812" fmla="*/ 7189147 w 11737975"/>
              <a:gd name="connsiteY6812" fmla="*/ 2355732 h 7527097"/>
              <a:gd name="connsiteX6813" fmla="*/ 7173609 w 11737975"/>
              <a:gd name="connsiteY6813" fmla="*/ 2338051 h 7527097"/>
              <a:gd name="connsiteX6814" fmla="*/ 7151850 w 11737975"/>
              <a:gd name="connsiteY6814" fmla="*/ 2347027 h 7527097"/>
              <a:gd name="connsiteX6815" fmla="*/ 7150299 w 11737975"/>
              <a:gd name="connsiteY6815" fmla="*/ 2332612 h 7527097"/>
              <a:gd name="connsiteX6816" fmla="*/ 7123879 w 11737975"/>
              <a:gd name="connsiteY6816" fmla="*/ 2340498 h 7527097"/>
              <a:gd name="connsiteX6817" fmla="*/ 7142534 w 11737975"/>
              <a:gd name="connsiteY6817" fmla="*/ 2302698 h 7527097"/>
              <a:gd name="connsiteX6818" fmla="*/ 7145645 w 11737975"/>
              <a:gd name="connsiteY6818" fmla="*/ 2289369 h 7527097"/>
              <a:gd name="connsiteX6819" fmla="*/ 7140981 w 11737975"/>
              <a:gd name="connsiteY6819" fmla="*/ 2288281 h 7527097"/>
              <a:gd name="connsiteX6820" fmla="*/ 7126996 w 11737975"/>
              <a:gd name="connsiteY6820" fmla="*/ 2285018 h 7527097"/>
              <a:gd name="connsiteX6821" fmla="*/ 7123891 w 11737975"/>
              <a:gd name="connsiteY6821" fmla="*/ 2256188 h 7527097"/>
              <a:gd name="connsiteX6822" fmla="*/ 7134773 w 11737975"/>
              <a:gd name="connsiteY6822" fmla="*/ 2230626 h 7527097"/>
              <a:gd name="connsiteX6823" fmla="*/ 7111462 w 11737975"/>
              <a:gd name="connsiteY6823" fmla="*/ 2225186 h 7527097"/>
              <a:gd name="connsiteX6824" fmla="*/ 7089706 w 11737975"/>
              <a:gd name="connsiteY6824" fmla="*/ 2234159 h 7527097"/>
              <a:gd name="connsiteX6825" fmla="*/ 7074168 w 11737975"/>
              <a:gd name="connsiteY6825" fmla="*/ 2216481 h 7527097"/>
              <a:gd name="connsiteX6826" fmla="*/ 7060174 w 11737975"/>
              <a:gd name="connsiteY6826" fmla="*/ 2255371 h 7527097"/>
              <a:gd name="connsiteX6827" fmla="*/ 7047740 w 11737975"/>
              <a:gd name="connsiteY6827" fmla="*/ 2266519 h 7527097"/>
              <a:gd name="connsiteX6828" fmla="*/ 7021319 w 11737975"/>
              <a:gd name="connsiteY6828" fmla="*/ 2274408 h 7527097"/>
              <a:gd name="connsiteX6829" fmla="*/ 7011989 w 11737975"/>
              <a:gd name="connsiteY6829" fmla="*/ 2314385 h 7527097"/>
              <a:gd name="connsiteX6830" fmla="*/ 6994893 w 11737975"/>
              <a:gd name="connsiteY6830" fmla="*/ 2324445 h 7527097"/>
              <a:gd name="connsiteX6831" fmla="*/ 6980907 w 11737975"/>
              <a:gd name="connsiteY6831" fmla="*/ 2321181 h 7527097"/>
              <a:gd name="connsiteX6832" fmla="*/ 6977797 w 11737975"/>
              <a:gd name="connsiteY6832" fmla="*/ 2334505 h 7527097"/>
              <a:gd name="connsiteX6833" fmla="*/ 7010432 w 11737975"/>
              <a:gd name="connsiteY6833" fmla="*/ 2342123 h 7527097"/>
              <a:gd name="connsiteX6834" fmla="*/ 7002658 w 11737975"/>
              <a:gd name="connsiteY6834" fmla="*/ 2354363 h 7527097"/>
              <a:gd name="connsiteX6835" fmla="*/ 7016638 w 11737975"/>
              <a:gd name="connsiteY6835" fmla="*/ 2399780 h 7527097"/>
              <a:gd name="connsiteX6836" fmla="*/ 6997982 w 11737975"/>
              <a:gd name="connsiteY6836" fmla="*/ 2437585 h 7527097"/>
              <a:gd name="connsiteX6837" fmla="*/ 6982446 w 11737975"/>
              <a:gd name="connsiteY6837" fmla="*/ 2419904 h 7527097"/>
              <a:gd name="connsiteX6838" fmla="*/ 6966901 w 11737975"/>
              <a:gd name="connsiteY6838" fmla="*/ 2444381 h 7527097"/>
              <a:gd name="connsiteX6839" fmla="*/ 6951356 w 11737975"/>
              <a:gd name="connsiteY6839" fmla="*/ 2468859 h 7527097"/>
              <a:gd name="connsiteX6840" fmla="*/ 6946695 w 11737975"/>
              <a:gd name="connsiteY6840" fmla="*/ 2467770 h 7527097"/>
              <a:gd name="connsiteX6841" fmla="*/ 6949805 w 11737975"/>
              <a:gd name="connsiteY6841" fmla="*/ 2454442 h 7527097"/>
              <a:gd name="connsiteX6842" fmla="*/ 6945142 w 11737975"/>
              <a:gd name="connsiteY6842" fmla="*/ 2453354 h 7527097"/>
              <a:gd name="connsiteX6843" fmla="*/ 6942032 w 11737975"/>
              <a:gd name="connsiteY6843" fmla="*/ 2466681 h 7527097"/>
              <a:gd name="connsiteX6844" fmla="*/ 6928046 w 11737975"/>
              <a:gd name="connsiteY6844" fmla="*/ 2463417 h 7527097"/>
              <a:gd name="connsiteX6845" fmla="*/ 6915619 w 11737975"/>
              <a:gd name="connsiteY6845" fmla="*/ 2432412 h 7527097"/>
              <a:gd name="connsiteX6846" fmla="*/ 6937384 w 11737975"/>
              <a:gd name="connsiteY6846" fmla="*/ 2381282 h 7527097"/>
              <a:gd name="connsiteX6847" fmla="*/ 6931170 w 11737975"/>
              <a:gd name="connsiteY6847" fmla="*/ 2365782 h 7527097"/>
              <a:gd name="connsiteX6848" fmla="*/ 6945157 w 11737975"/>
              <a:gd name="connsiteY6848" fmla="*/ 2369046 h 7527097"/>
              <a:gd name="connsiteX6849" fmla="*/ 6956039 w 11737975"/>
              <a:gd name="connsiteY6849" fmla="*/ 2343480 h 7527097"/>
              <a:gd name="connsiteX6850" fmla="*/ 6946713 w 11737975"/>
              <a:gd name="connsiteY6850" fmla="*/ 2341306 h 7527097"/>
              <a:gd name="connsiteX6851" fmla="*/ 6956046 w 11737975"/>
              <a:gd name="connsiteY6851" fmla="*/ 2301328 h 7527097"/>
              <a:gd name="connsiteX6852" fmla="*/ 6984023 w 11737975"/>
              <a:gd name="connsiteY6852" fmla="*/ 2265703 h 7527097"/>
              <a:gd name="connsiteX6853" fmla="*/ 6987134 w 11737975"/>
              <a:gd name="connsiteY6853" fmla="*/ 2252374 h 7527097"/>
              <a:gd name="connsiteX6854" fmla="*/ 6994907 w 11737975"/>
              <a:gd name="connsiteY6854" fmla="*/ 2240137 h 7527097"/>
              <a:gd name="connsiteX6855" fmla="*/ 7001126 w 11737975"/>
              <a:gd name="connsiteY6855" fmla="*/ 2213485 h 7527097"/>
              <a:gd name="connsiteX6856" fmla="*/ 6977816 w 11737975"/>
              <a:gd name="connsiteY6856" fmla="*/ 2208045 h 7527097"/>
              <a:gd name="connsiteX6857" fmla="*/ 6980932 w 11737975"/>
              <a:gd name="connsiteY6857" fmla="*/ 2152566 h 7527097"/>
              <a:gd name="connsiteX6858" fmla="*/ 6952960 w 11737975"/>
              <a:gd name="connsiteY6858" fmla="*/ 2146037 h 7527097"/>
              <a:gd name="connsiteX6859" fmla="*/ 6959180 w 11737975"/>
              <a:gd name="connsiteY6859" fmla="*/ 2119385 h 7527097"/>
              <a:gd name="connsiteX6860" fmla="*/ 6928098 w 11737975"/>
              <a:gd name="connsiteY6860" fmla="*/ 2126181 h 7527097"/>
              <a:gd name="connsiteX6861" fmla="*/ 6929651 w 11737975"/>
              <a:gd name="connsiteY6861" fmla="*/ 2140596 h 7527097"/>
              <a:gd name="connsiteX6862" fmla="*/ 6948297 w 11737975"/>
              <a:gd name="connsiteY6862" fmla="*/ 2144949 h 7527097"/>
              <a:gd name="connsiteX6863" fmla="*/ 6949850 w 11737975"/>
              <a:gd name="connsiteY6863" fmla="*/ 2159362 h 7527097"/>
              <a:gd name="connsiteX6864" fmla="*/ 6918768 w 11737975"/>
              <a:gd name="connsiteY6864" fmla="*/ 2166158 h 7527097"/>
              <a:gd name="connsiteX6865" fmla="*/ 6878360 w 11737975"/>
              <a:gd name="connsiteY6865" fmla="*/ 2170781 h 7527097"/>
              <a:gd name="connsiteX6866" fmla="*/ 6839507 w 11737975"/>
              <a:gd name="connsiteY6866" fmla="*/ 2189816 h 7527097"/>
              <a:gd name="connsiteX6867" fmla="*/ 6834845 w 11737975"/>
              <a:gd name="connsiteY6867" fmla="*/ 2188727 h 7527097"/>
              <a:gd name="connsiteX6868" fmla="*/ 6831735 w 11737975"/>
              <a:gd name="connsiteY6868" fmla="*/ 2202055 h 7527097"/>
              <a:gd name="connsiteX6869" fmla="*/ 6836202 w 11737975"/>
              <a:gd name="connsiteY6869" fmla="*/ 2201341 h 7527097"/>
              <a:gd name="connsiteX6870" fmla="*/ 6839507 w 11737975"/>
              <a:gd name="connsiteY6870" fmla="*/ 2189816 h 7527097"/>
              <a:gd name="connsiteX6871" fmla="*/ 6844169 w 11737975"/>
              <a:gd name="connsiteY6871" fmla="*/ 2190903 h 7527097"/>
              <a:gd name="connsiteX6872" fmla="*/ 6872141 w 11737975"/>
              <a:gd name="connsiteY6872" fmla="*/ 2197432 h 7527097"/>
              <a:gd name="connsiteX6873" fmla="*/ 6871558 w 11737975"/>
              <a:gd name="connsiteY6873" fmla="*/ 2202565 h 7527097"/>
              <a:gd name="connsiteX6874" fmla="*/ 6871717 w 11737975"/>
              <a:gd name="connsiteY6874" fmla="*/ 2202688 h 7527097"/>
              <a:gd name="connsiteX6875" fmla="*/ 6871167 w 11737975"/>
              <a:gd name="connsiteY6875" fmla="*/ 2209502 h 7527097"/>
              <a:gd name="connsiteX6876" fmla="*/ 6869030 w 11737975"/>
              <a:gd name="connsiteY6876" fmla="*/ 2210759 h 7527097"/>
              <a:gd name="connsiteX6877" fmla="*/ 6870582 w 11737975"/>
              <a:gd name="connsiteY6877" fmla="*/ 2225172 h 7527097"/>
              <a:gd name="connsiteX6878" fmla="*/ 6861258 w 11737975"/>
              <a:gd name="connsiteY6878" fmla="*/ 2222996 h 7527097"/>
              <a:gd name="connsiteX6879" fmla="*/ 6864368 w 11737975"/>
              <a:gd name="connsiteY6879" fmla="*/ 2209672 h 7527097"/>
              <a:gd name="connsiteX6880" fmla="*/ 6842610 w 11737975"/>
              <a:gd name="connsiteY6880" fmla="*/ 2218643 h 7527097"/>
              <a:gd name="connsiteX6881" fmla="*/ 6844162 w 11737975"/>
              <a:gd name="connsiteY6881" fmla="*/ 2233060 h 7527097"/>
              <a:gd name="connsiteX6882" fmla="*/ 6867471 w 11737975"/>
              <a:gd name="connsiteY6882" fmla="*/ 2238501 h 7527097"/>
              <a:gd name="connsiteX6883" fmla="*/ 6879900 w 11737975"/>
              <a:gd name="connsiteY6883" fmla="*/ 2269503 h 7527097"/>
              <a:gd name="connsiteX6884" fmla="*/ 6861251 w 11737975"/>
              <a:gd name="connsiteY6884" fmla="*/ 2265150 h 7527097"/>
              <a:gd name="connsiteX6885" fmla="*/ 6828611 w 11737975"/>
              <a:gd name="connsiteY6885" fmla="*/ 2299687 h 7527097"/>
              <a:gd name="connsiteX6886" fmla="*/ 6861245 w 11737975"/>
              <a:gd name="connsiteY6886" fmla="*/ 2307304 h 7527097"/>
              <a:gd name="connsiteX6887" fmla="*/ 6862797 w 11737975"/>
              <a:gd name="connsiteY6887" fmla="*/ 2321721 h 7527097"/>
              <a:gd name="connsiteX6888" fmla="*/ 6836375 w 11737975"/>
              <a:gd name="connsiteY6888" fmla="*/ 2329607 h 7527097"/>
              <a:gd name="connsiteX6889" fmla="*/ 6827053 w 11737975"/>
              <a:gd name="connsiteY6889" fmla="*/ 2327431 h 7527097"/>
              <a:gd name="connsiteX6890" fmla="*/ 6794418 w 11737975"/>
              <a:gd name="connsiteY6890" fmla="*/ 2319814 h 7527097"/>
              <a:gd name="connsiteX6891" fmla="*/ 6771108 w 11737975"/>
              <a:gd name="connsiteY6891" fmla="*/ 2314374 h 7527097"/>
              <a:gd name="connsiteX6892" fmla="*/ 6761783 w 11737975"/>
              <a:gd name="connsiteY6892" fmla="*/ 2312199 h 7527097"/>
              <a:gd name="connsiteX6893" fmla="*/ 6752460 w 11737975"/>
              <a:gd name="connsiteY6893" fmla="*/ 2310022 h 7527097"/>
              <a:gd name="connsiteX6894" fmla="*/ 6749350 w 11737975"/>
              <a:gd name="connsiteY6894" fmla="*/ 2323347 h 7527097"/>
              <a:gd name="connsiteX6895" fmla="*/ 6755564 w 11737975"/>
              <a:gd name="connsiteY6895" fmla="*/ 2338848 h 7527097"/>
              <a:gd name="connsiteX6896" fmla="*/ 6741578 w 11737975"/>
              <a:gd name="connsiteY6896" fmla="*/ 2335584 h 7527097"/>
              <a:gd name="connsiteX6897" fmla="*/ 6705832 w 11737975"/>
              <a:gd name="connsiteY6897" fmla="*/ 2341295 h 7527097"/>
              <a:gd name="connsiteX6898" fmla="*/ 6701171 w 11737975"/>
              <a:gd name="connsiteY6898" fmla="*/ 2340207 h 7527097"/>
              <a:gd name="connsiteX6899" fmla="*/ 6710501 w 11737975"/>
              <a:gd name="connsiteY6899" fmla="*/ 2300229 h 7527097"/>
              <a:gd name="connsiteX6900" fmla="*/ 6690294 w 11737975"/>
              <a:gd name="connsiteY6900" fmla="*/ 2323614 h 7527097"/>
              <a:gd name="connsiteX6901" fmla="*/ 6696508 w 11737975"/>
              <a:gd name="connsiteY6901" fmla="*/ 2339118 h 7527097"/>
              <a:gd name="connsiteX6902" fmla="*/ 6684073 w 11737975"/>
              <a:gd name="connsiteY6902" fmla="*/ 2350267 h 7527097"/>
              <a:gd name="connsiteX6903" fmla="*/ 6680963 w 11737975"/>
              <a:gd name="connsiteY6903" fmla="*/ 2363594 h 7527097"/>
              <a:gd name="connsiteX6904" fmla="*/ 6676301 w 11737975"/>
              <a:gd name="connsiteY6904" fmla="*/ 2362507 h 7527097"/>
              <a:gd name="connsiteX6905" fmla="*/ 6671638 w 11737975"/>
              <a:gd name="connsiteY6905" fmla="*/ 2361419 h 7527097"/>
              <a:gd name="connsiteX6906" fmla="*/ 6648330 w 11737975"/>
              <a:gd name="connsiteY6906" fmla="*/ 2355979 h 7527097"/>
              <a:gd name="connsiteX6907" fmla="*/ 6612579 w 11737975"/>
              <a:gd name="connsiteY6907" fmla="*/ 2403841 h 7527097"/>
              <a:gd name="connsiteX6908" fmla="*/ 6615683 w 11737975"/>
              <a:gd name="connsiteY6908" fmla="*/ 2432670 h 7527097"/>
              <a:gd name="connsiteX6909" fmla="*/ 6593931 w 11737975"/>
              <a:gd name="connsiteY6909" fmla="*/ 2399488 h 7527097"/>
              <a:gd name="connsiteX6910" fmla="*/ 6575282 w 11737975"/>
              <a:gd name="connsiteY6910" fmla="*/ 2395136 h 7527097"/>
              <a:gd name="connsiteX6911" fmla="*/ 6595490 w 11737975"/>
              <a:gd name="connsiteY6911" fmla="*/ 2371748 h 7527097"/>
              <a:gd name="connsiteX6912" fmla="*/ 6597046 w 11737975"/>
              <a:gd name="connsiteY6912" fmla="*/ 2344010 h 7527097"/>
              <a:gd name="connsiteX6913" fmla="*/ 6625019 w 11737975"/>
              <a:gd name="connsiteY6913" fmla="*/ 2350538 h 7527097"/>
              <a:gd name="connsiteX6914" fmla="*/ 6629681 w 11737975"/>
              <a:gd name="connsiteY6914" fmla="*/ 2351627 h 7527097"/>
              <a:gd name="connsiteX6915" fmla="*/ 6634344 w 11737975"/>
              <a:gd name="connsiteY6915" fmla="*/ 2352715 h 7527097"/>
              <a:gd name="connsiteX6916" fmla="*/ 6659213 w 11737975"/>
              <a:gd name="connsiteY6916" fmla="*/ 2330414 h 7527097"/>
              <a:gd name="connsiteX6917" fmla="*/ 6652999 w 11737975"/>
              <a:gd name="connsiteY6917" fmla="*/ 2314910 h 7527097"/>
              <a:gd name="connsiteX6918" fmla="*/ 6631240 w 11737975"/>
              <a:gd name="connsiteY6918" fmla="*/ 2323885 h 7527097"/>
              <a:gd name="connsiteX6919" fmla="*/ 6632792 w 11737975"/>
              <a:gd name="connsiteY6919" fmla="*/ 2338299 h 7527097"/>
              <a:gd name="connsiteX6920" fmla="*/ 6628130 w 11737975"/>
              <a:gd name="connsiteY6920" fmla="*/ 2337211 h 7527097"/>
              <a:gd name="connsiteX6921" fmla="*/ 6600158 w 11737975"/>
              <a:gd name="connsiteY6921" fmla="*/ 2330682 h 7527097"/>
              <a:gd name="connsiteX6922" fmla="*/ 6597054 w 11737975"/>
              <a:gd name="connsiteY6922" fmla="*/ 2301852 h 7527097"/>
              <a:gd name="connsiteX6923" fmla="*/ 6614157 w 11737975"/>
              <a:gd name="connsiteY6923" fmla="*/ 2249635 h 7527097"/>
              <a:gd name="connsiteX6924" fmla="*/ 6583067 w 11737975"/>
              <a:gd name="connsiteY6924" fmla="*/ 2298589 h 7527097"/>
              <a:gd name="connsiteX6925" fmla="*/ 6573745 w 11737975"/>
              <a:gd name="connsiteY6925" fmla="*/ 2296412 h 7527097"/>
              <a:gd name="connsiteX6926" fmla="*/ 6561308 w 11737975"/>
              <a:gd name="connsiteY6926" fmla="*/ 2307564 h 7527097"/>
              <a:gd name="connsiteX6927" fmla="*/ 6565970 w 11737975"/>
              <a:gd name="connsiteY6927" fmla="*/ 2308652 h 7527097"/>
              <a:gd name="connsiteX6928" fmla="*/ 6569082 w 11737975"/>
              <a:gd name="connsiteY6928" fmla="*/ 2295324 h 7527097"/>
              <a:gd name="connsiteX6929" fmla="*/ 6570634 w 11737975"/>
              <a:gd name="connsiteY6929" fmla="*/ 2309740 h 7527097"/>
              <a:gd name="connsiteX6930" fmla="*/ 6562861 w 11737975"/>
              <a:gd name="connsiteY6930" fmla="*/ 2321977 h 7527097"/>
              <a:gd name="connsiteX6931" fmla="*/ 6575289 w 11737975"/>
              <a:gd name="connsiteY6931" fmla="*/ 2352982 h 7527097"/>
              <a:gd name="connsiteX6932" fmla="*/ 6564407 w 11737975"/>
              <a:gd name="connsiteY6932" fmla="*/ 2378547 h 7527097"/>
              <a:gd name="connsiteX6933" fmla="*/ 6537979 w 11737975"/>
              <a:gd name="connsiteY6933" fmla="*/ 2428586 h 7527097"/>
              <a:gd name="connsiteX6934" fmla="*/ 6533318 w 11737975"/>
              <a:gd name="connsiteY6934" fmla="*/ 2427497 h 7527097"/>
              <a:gd name="connsiteX6935" fmla="*/ 6542649 w 11737975"/>
              <a:gd name="connsiteY6935" fmla="*/ 2387520 h 7527097"/>
              <a:gd name="connsiteX6936" fmla="*/ 6562855 w 11737975"/>
              <a:gd name="connsiteY6936" fmla="*/ 2364131 h 7527097"/>
              <a:gd name="connsiteX6937" fmla="*/ 6510013 w 11737975"/>
              <a:gd name="connsiteY6937" fmla="*/ 2379903 h 7527097"/>
              <a:gd name="connsiteX6938" fmla="*/ 6506904 w 11737975"/>
              <a:gd name="connsiteY6938" fmla="*/ 2393231 h 7527097"/>
              <a:gd name="connsiteX6939" fmla="*/ 6483593 w 11737975"/>
              <a:gd name="connsiteY6939" fmla="*/ 2387790 h 7527097"/>
              <a:gd name="connsiteX6940" fmla="*/ 6478925 w 11737975"/>
              <a:gd name="connsiteY6940" fmla="*/ 2428857 h 7527097"/>
              <a:gd name="connsiteX6941" fmla="*/ 6485138 w 11737975"/>
              <a:gd name="connsiteY6941" fmla="*/ 2444358 h 7527097"/>
              <a:gd name="connsiteX6942" fmla="*/ 6464939 w 11737975"/>
              <a:gd name="connsiteY6942" fmla="*/ 2425592 h 7527097"/>
              <a:gd name="connsiteX6943" fmla="*/ 6452504 w 11737975"/>
              <a:gd name="connsiteY6943" fmla="*/ 2436741 h 7527097"/>
              <a:gd name="connsiteX6944" fmla="*/ 6454064 w 11737975"/>
              <a:gd name="connsiteY6944" fmla="*/ 2408999 h 7527097"/>
              <a:gd name="connsiteX6945" fmla="*/ 6440078 w 11737975"/>
              <a:gd name="connsiteY6945" fmla="*/ 2405736 h 7527097"/>
              <a:gd name="connsiteX6946" fmla="*/ 6432304 w 11737975"/>
              <a:gd name="connsiteY6946" fmla="*/ 2417975 h 7527097"/>
              <a:gd name="connsiteX6947" fmla="*/ 6418317 w 11737975"/>
              <a:gd name="connsiteY6947" fmla="*/ 2414712 h 7527097"/>
              <a:gd name="connsiteX6948" fmla="*/ 6413655 w 11737975"/>
              <a:gd name="connsiteY6948" fmla="*/ 2413624 h 7527097"/>
              <a:gd name="connsiteX6949" fmla="*/ 6412105 w 11737975"/>
              <a:gd name="connsiteY6949" fmla="*/ 2399207 h 7527097"/>
              <a:gd name="connsiteX6950" fmla="*/ 6418323 w 11737975"/>
              <a:gd name="connsiteY6950" fmla="*/ 2372557 h 7527097"/>
              <a:gd name="connsiteX6951" fmla="*/ 6435421 w 11737975"/>
              <a:gd name="connsiteY6951" fmla="*/ 2362494 h 7527097"/>
              <a:gd name="connsiteX6952" fmla="*/ 6422994 w 11737975"/>
              <a:gd name="connsiteY6952" fmla="*/ 2331490 h 7527097"/>
              <a:gd name="connsiteX6953" fmla="*/ 6429214 w 11737975"/>
              <a:gd name="connsiteY6953" fmla="*/ 2304839 h 7527097"/>
              <a:gd name="connsiteX6954" fmla="*/ 6412117 w 11737975"/>
              <a:gd name="connsiteY6954" fmla="*/ 2314899 h 7527097"/>
              <a:gd name="connsiteX6955" fmla="*/ 6390360 w 11737975"/>
              <a:gd name="connsiteY6955" fmla="*/ 2323872 h 7527097"/>
              <a:gd name="connsiteX6956" fmla="*/ 6387254 w 11737975"/>
              <a:gd name="connsiteY6956" fmla="*/ 2295045 h 7527097"/>
              <a:gd name="connsiteX6957" fmla="*/ 6382593 w 11737975"/>
              <a:gd name="connsiteY6957" fmla="*/ 2293958 h 7527097"/>
              <a:gd name="connsiteX6958" fmla="*/ 6435435 w 11737975"/>
              <a:gd name="connsiteY6958" fmla="*/ 2278186 h 7527097"/>
              <a:gd name="connsiteX6959" fmla="*/ 6427668 w 11737975"/>
              <a:gd name="connsiteY6959" fmla="*/ 2248270 h 7527097"/>
              <a:gd name="connsiteX6960" fmla="*/ 6454087 w 11737975"/>
              <a:gd name="connsiteY6960" fmla="*/ 2240384 h 7527097"/>
              <a:gd name="connsiteX6961" fmla="*/ 6447876 w 11737975"/>
              <a:gd name="connsiteY6961" fmla="*/ 2224882 h 7527097"/>
              <a:gd name="connsiteX6962" fmla="*/ 6433889 w 11737975"/>
              <a:gd name="connsiteY6962" fmla="*/ 2221616 h 7527097"/>
              <a:gd name="connsiteX6963" fmla="*/ 6429228 w 11737975"/>
              <a:gd name="connsiteY6963" fmla="*/ 2220529 h 7527097"/>
              <a:gd name="connsiteX6964" fmla="*/ 6436999 w 11737975"/>
              <a:gd name="connsiteY6964" fmla="*/ 2208289 h 7527097"/>
              <a:gd name="connsiteX6965" fmla="*/ 6450991 w 11737975"/>
              <a:gd name="connsiteY6965" fmla="*/ 2169398 h 7527097"/>
              <a:gd name="connsiteX6966" fmla="*/ 6415247 w 11737975"/>
              <a:gd name="connsiteY6966" fmla="*/ 2175110 h 7527097"/>
              <a:gd name="connsiteX6967" fmla="*/ 6418351 w 11737975"/>
              <a:gd name="connsiteY6967" fmla="*/ 2203936 h 7527097"/>
              <a:gd name="connsiteX6968" fmla="*/ 6399703 w 11737975"/>
              <a:gd name="connsiteY6968" fmla="*/ 2199584 h 7527097"/>
              <a:gd name="connsiteX6969" fmla="*/ 6398144 w 11737975"/>
              <a:gd name="connsiteY6969" fmla="*/ 2227327 h 7527097"/>
              <a:gd name="connsiteX6970" fmla="*/ 6418344 w 11737975"/>
              <a:gd name="connsiteY6970" fmla="*/ 2246093 h 7527097"/>
              <a:gd name="connsiteX6971" fmla="*/ 6385709 w 11737975"/>
              <a:gd name="connsiteY6971" fmla="*/ 2238476 h 7527097"/>
              <a:gd name="connsiteX6972" fmla="*/ 6388813 w 11737975"/>
              <a:gd name="connsiteY6972" fmla="*/ 2267305 h 7527097"/>
              <a:gd name="connsiteX6973" fmla="*/ 6373276 w 11737975"/>
              <a:gd name="connsiteY6973" fmla="*/ 2249625 h 7527097"/>
              <a:gd name="connsiteX6974" fmla="*/ 6365509 w 11737975"/>
              <a:gd name="connsiteY6974" fmla="*/ 2219712 h 7527097"/>
              <a:gd name="connsiteX6975" fmla="*/ 6385717 w 11737975"/>
              <a:gd name="connsiteY6975" fmla="*/ 2196319 h 7527097"/>
              <a:gd name="connsiteX6976" fmla="*/ 6357745 w 11737975"/>
              <a:gd name="connsiteY6976" fmla="*/ 2189791 h 7527097"/>
              <a:gd name="connsiteX6977" fmla="*/ 6377950 w 11737975"/>
              <a:gd name="connsiteY6977" fmla="*/ 2166405 h 7527097"/>
              <a:gd name="connsiteX6978" fmla="*/ 6377957 w 11737975"/>
              <a:gd name="connsiteY6978" fmla="*/ 2124253 h 7527097"/>
              <a:gd name="connsiteX6979" fmla="*/ 6346881 w 11737975"/>
              <a:gd name="connsiteY6979" fmla="*/ 2088894 h 7527097"/>
              <a:gd name="connsiteX6980" fmla="*/ 6348427 w 11737975"/>
              <a:gd name="connsiteY6980" fmla="*/ 2145461 h 7527097"/>
              <a:gd name="connsiteX6981" fmla="*/ 6323558 w 11737975"/>
              <a:gd name="connsiteY6981" fmla="*/ 2167761 h 7527097"/>
              <a:gd name="connsiteX6982" fmla="*/ 6312682 w 11737975"/>
              <a:gd name="connsiteY6982" fmla="*/ 2151172 h 7527097"/>
              <a:gd name="connsiteX6983" fmla="*/ 6337552 w 11737975"/>
              <a:gd name="connsiteY6983" fmla="*/ 2128873 h 7527097"/>
              <a:gd name="connsiteX6984" fmla="*/ 6318903 w 11737975"/>
              <a:gd name="connsiteY6984" fmla="*/ 2124520 h 7527097"/>
              <a:gd name="connsiteX6985" fmla="*/ 6320461 w 11737975"/>
              <a:gd name="connsiteY6985" fmla="*/ 2096778 h 7527097"/>
              <a:gd name="connsiteX6986" fmla="*/ 6301812 w 11737975"/>
              <a:gd name="connsiteY6986" fmla="*/ 2092426 h 7527097"/>
              <a:gd name="connsiteX6987" fmla="*/ 6292481 w 11737975"/>
              <a:gd name="connsiteY6987" fmla="*/ 2132404 h 7527097"/>
              <a:gd name="connsiteX6988" fmla="*/ 6308019 w 11737975"/>
              <a:gd name="connsiteY6988" fmla="*/ 2150084 h 7527097"/>
              <a:gd name="connsiteX6989" fmla="*/ 6287814 w 11737975"/>
              <a:gd name="connsiteY6989" fmla="*/ 2173470 h 7527097"/>
              <a:gd name="connsiteX6990" fmla="*/ 6266056 w 11737975"/>
              <a:gd name="connsiteY6990" fmla="*/ 2182445 h 7527097"/>
              <a:gd name="connsiteX6991" fmla="*/ 6255181 w 11737975"/>
              <a:gd name="connsiteY6991" fmla="*/ 2165854 h 7527097"/>
              <a:gd name="connsiteX6992" fmla="*/ 6253628 w 11737975"/>
              <a:gd name="connsiteY6992" fmla="*/ 2151440 h 7527097"/>
              <a:gd name="connsiteX6993" fmla="*/ 6248965 w 11737975"/>
              <a:gd name="connsiteY6993" fmla="*/ 2150353 h 7527097"/>
              <a:gd name="connsiteX6994" fmla="*/ 6264510 w 11737975"/>
              <a:gd name="connsiteY6994" fmla="*/ 2125877 h 7527097"/>
              <a:gd name="connsiteX6995" fmla="*/ 6272289 w 11737975"/>
              <a:gd name="connsiteY6995" fmla="*/ 2071485 h 7527097"/>
              <a:gd name="connsiteX6996" fmla="*/ 6258496 w 11737975"/>
              <a:gd name="connsiteY6996" fmla="*/ 2070023 h 7527097"/>
              <a:gd name="connsiteX6997" fmla="*/ 6245868 w 11737975"/>
              <a:gd name="connsiteY6997" fmla="*/ 2079370 h 7527097"/>
              <a:gd name="connsiteX6998" fmla="*/ 6256744 w 11737975"/>
              <a:gd name="connsiteY6998" fmla="*/ 2095962 h 7527097"/>
              <a:gd name="connsiteX6999" fmla="*/ 6234985 w 11737975"/>
              <a:gd name="connsiteY6999" fmla="*/ 2104934 h 7527097"/>
              <a:gd name="connsiteX7000" fmla="*/ 6244303 w 11737975"/>
              <a:gd name="connsiteY7000" fmla="*/ 2149265 h 7527097"/>
              <a:gd name="connsiteX7001" fmla="*/ 6248965 w 11737975"/>
              <a:gd name="connsiteY7001" fmla="*/ 2150353 h 7527097"/>
              <a:gd name="connsiteX7002" fmla="*/ 6210111 w 11737975"/>
              <a:gd name="connsiteY7002" fmla="*/ 2169388 h 7527097"/>
              <a:gd name="connsiteX7003" fmla="*/ 6161939 w 11737975"/>
              <a:gd name="connsiteY7003" fmla="*/ 2144091 h 7527097"/>
              <a:gd name="connsiteX7004" fmla="*/ 6152615 w 11737975"/>
              <a:gd name="connsiteY7004" fmla="*/ 2141915 h 7527097"/>
              <a:gd name="connsiteX7005" fmla="*/ 6133966 w 11737975"/>
              <a:gd name="connsiteY7005" fmla="*/ 2137563 h 7527097"/>
              <a:gd name="connsiteX7006" fmla="*/ 6101332 w 11737975"/>
              <a:gd name="connsiteY7006" fmla="*/ 2129946 h 7527097"/>
              <a:gd name="connsiteX7007" fmla="*/ 6099781 w 11737975"/>
              <a:gd name="connsiteY7007" fmla="*/ 2115533 h 7527097"/>
              <a:gd name="connsiteX7008" fmla="*/ 6043836 w 11737975"/>
              <a:gd name="connsiteY7008" fmla="*/ 2102477 h 7527097"/>
              <a:gd name="connsiteX7009" fmla="*/ 6053159 w 11737975"/>
              <a:gd name="connsiteY7009" fmla="*/ 2104653 h 7527097"/>
              <a:gd name="connsiteX7010" fmla="*/ 6050055 w 11737975"/>
              <a:gd name="connsiteY7010" fmla="*/ 2075824 h 7527097"/>
              <a:gd name="connsiteX7011" fmla="*/ 6059379 w 11737975"/>
              <a:gd name="connsiteY7011" fmla="*/ 2078000 h 7527097"/>
              <a:gd name="connsiteX7012" fmla="*/ 6034519 w 11737975"/>
              <a:gd name="connsiteY7012" fmla="*/ 2058146 h 7527097"/>
              <a:gd name="connsiteX7013" fmla="*/ 6039174 w 11737975"/>
              <a:gd name="connsiteY7013" fmla="*/ 2101389 h 7527097"/>
              <a:gd name="connsiteX7014" fmla="*/ 6017416 w 11737975"/>
              <a:gd name="connsiteY7014" fmla="*/ 2110362 h 7527097"/>
              <a:gd name="connsiteX7015" fmla="*/ 6020519 w 11737975"/>
              <a:gd name="connsiteY7015" fmla="*/ 2139193 h 7527097"/>
              <a:gd name="connsiteX7016" fmla="*/ 6015851 w 11737975"/>
              <a:gd name="connsiteY7016" fmla="*/ 2180259 h 7527097"/>
              <a:gd name="connsiteX7017" fmla="*/ 6025174 w 11737975"/>
              <a:gd name="connsiteY7017" fmla="*/ 2182435 h 7527097"/>
              <a:gd name="connsiteX7018" fmla="*/ 6023615 w 11737975"/>
              <a:gd name="connsiteY7018" fmla="*/ 2210175 h 7527097"/>
              <a:gd name="connsiteX7019" fmla="*/ 6032939 w 11737975"/>
              <a:gd name="connsiteY7019" fmla="*/ 2212352 h 7527097"/>
              <a:gd name="connsiteX7020" fmla="*/ 6025167 w 11737975"/>
              <a:gd name="connsiteY7020" fmla="*/ 2224588 h 7527097"/>
              <a:gd name="connsiteX7021" fmla="*/ 6009630 w 11737975"/>
              <a:gd name="connsiteY7021" fmla="*/ 2206912 h 7527097"/>
              <a:gd name="connsiteX7022" fmla="*/ 6003417 w 11737975"/>
              <a:gd name="connsiteY7022" fmla="*/ 2191407 h 7527097"/>
              <a:gd name="connsiteX7023" fmla="*/ 5964568 w 11737975"/>
              <a:gd name="connsiteY7023" fmla="*/ 2168290 h 7527097"/>
              <a:gd name="connsiteX7024" fmla="*/ 5959906 w 11737975"/>
              <a:gd name="connsiteY7024" fmla="*/ 2167203 h 7527097"/>
              <a:gd name="connsiteX7025" fmla="*/ 5975451 w 11737975"/>
              <a:gd name="connsiteY7025" fmla="*/ 2142725 h 7527097"/>
              <a:gd name="connsiteX7026" fmla="*/ 5949037 w 11737975"/>
              <a:gd name="connsiteY7026" fmla="*/ 2108456 h 7527097"/>
              <a:gd name="connsiteX7027" fmla="*/ 5961470 w 11737975"/>
              <a:gd name="connsiteY7027" fmla="*/ 2097304 h 7527097"/>
              <a:gd name="connsiteX7028" fmla="*/ 5945934 w 11737975"/>
              <a:gd name="connsiteY7028" fmla="*/ 2079627 h 7527097"/>
              <a:gd name="connsiteX7029" fmla="*/ 5949042 w 11737975"/>
              <a:gd name="connsiteY7029" fmla="*/ 2066303 h 7527097"/>
              <a:gd name="connsiteX7030" fmla="*/ 5973911 w 11737975"/>
              <a:gd name="connsiteY7030" fmla="*/ 2044002 h 7527097"/>
              <a:gd name="connsiteX7031" fmla="*/ 5939719 w 11737975"/>
              <a:gd name="connsiteY7031" fmla="*/ 2064125 h 7527097"/>
              <a:gd name="connsiteX7032" fmla="*/ 5941278 w 11737975"/>
              <a:gd name="connsiteY7032" fmla="*/ 2036386 h 7527097"/>
              <a:gd name="connsiteX7033" fmla="*/ 5931954 w 11737975"/>
              <a:gd name="connsiteY7033" fmla="*/ 2034210 h 7527097"/>
              <a:gd name="connsiteX7034" fmla="*/ 5927292 w 11737975"/>
              <a:gd name="connsiteY7034" fmla="*/ 2033122 h 7527097"/>
              <a:gd name="connsiteX7035" fmla="*/ 5922629 w 11737975"/>
              <a:gd name="connsiteY7035" fmla="*/ 2032033 h 7527097"/>
              <a:gd name="connsiteX7036" fmla="*/ 5908643 w 11737975"/>
              <a:gd name="connsiteY7036" fmla="*/ 2028769 h 7527097"/>
              <a:gd name="connsiteX7037" fmla="*/ 5914864 w 11737975"/>
              <a:gd name="connsiteY7037" fmla="*/ 2002117 h 7527097"/>
              <a:gd name="connsiteX7038" fmla="*/ 5900877 w 11737975"/>
              <a:gd name="connsiteY7038" fmla="*/ 1998851 h 7527097"/>
              <a:gd name="connsiteX7039" fmla="*/ 5899839 w 11737975"/>
              <a:gd name="connsiteY7039" fmla="*/ 2002023 h 7527097"/>
              <a:gd name="connsiteX7040" fmla="*/ 5893634 w 11737975"/>
              <a:gd name="connsiteY7040" fmla="*/ 2004653 h 7527097"/>
              <a:gd name="connsiteX7041" fmla="*/ 5888785 w 11737975"/>
              <a:gd name="connsiteY7041" fmla="*/ 2011387 h 7527097"/>
              <a:gd name="connsiteX7042" fmla="*/ 5890248 w 11737975"/>
              <a:gd name="connsiteY7042" fmla="*/ 2014150 h 7527097"/>
              <a:gd name="connsiteX7043" fmla="*/ 5888564 w 11737975"/>
              <a:gd name="connsiteY7043" fmla="*/ 2015044 h 7527097"/>
              <a:gd name="connsiteX7044" fmla="*/ 5883734 w 11737975"/>
              <a:gd name="connsiteY7044" fmla="*/ 2014060 h 7527097"/>
              <a:gd name="connsiteX7045" fmla="*/ 5883512 w 11737975"/>
              <a:gd name="connsiteY7045" fmla="*/ 2017716 h 7527097"/>
              <a:gd name="connsiteX7046" fmla="*/ 5883291 w 11737975"/>
              <a:gd name="connsiteY7046" fmla="*/ 2021372 h 7527097"/>
              <a:gd name="connsiteX7047" fmla="*/ 5888123 w 11737975"/>
              <a:gd name="connsiteY7047" fmla="*/ 2022356 h 7527097"/>
              <a:gd name="connsiteX7048" fmla="*/ 5891490 w 11737975"/>
              <a:gd name="connsiteY7048" fmla="*/ 2020574 h 7527097"/>
              <a:gd name="connsiteX7049" fmla="*/ 5893174 w 11737975"/>
              <a:gd name="connsiteY7049" fmla="*/ 2019682 h 7527097"/>
              <a:gd name="connsiteX7050" fmla="*/ 5894220 w 11737975"/>
              <a:gd name="connsiteY7050" fmla="*/ 2019181 h 7527097"/>
              <a:gd name="connsiteX7051" fmla="*/ 5892325 w 11737975"/>
              <a:gd name="connsiteY7051" fmla="*/ 2024961 h 7527097"/>
              <a:gd name="connsiteX7052" fmla="*/ 5883774 w 11737975"/>
              <a:gd name="connsiteY7052" fmla="*/ 2051069 h 7527097"/>
              <a:gd name="connsiteX7053" fmla="*/ 5914857 w 11737975"/>
              <a:gd name="connsiteY7053" fmla="*/ 2044269 h 7527097"/>
              <a:gd name="connsiteX7054" fmla="*/ 5916408 w 11737975"/>
              <a:gd name="connsiteY7054" fmla="*/ 2058687 h 7527097"/>
              <a:gd name="connsiteX7055" fmla="*/ 5911747 w 11737975"/>
              <a:gd name="connsiteY7055" fmla="*/ 2057597 h 7527097"/>
              <a:gd name="connsiteX7056" fmla="*/ 5908636 w 11737975"/>
              <a:gd name="connsiteY7056" fmla="*/ 2070923 h 7527097"/>
              <a:gd name="connsiteX7057" fmla="*/ 5922622 w 11737975"/>
              <a:gd name="connsiteY7057" fmla="*/ 2074188 h 7527097"/>
              <a:gd name="connsiteX7058" fmla="*/ 5924176 w 11737975"/>
              <a:gd name="connsiteY7058" fmla="*/ 2088600 h 7527097"/>
              <a:gd name="connsiteX7059" fmla="*/ 5911741 w 11737975"/>
              <a:gd name="connsiteY7059" fmla="*/ 2099751 h 7527097"/>
              <a:gd name="connsiteX7060" fmla="*/ 5921065 w 11737975"/>
              <a:gd name="connsiteY7060" fmla="*/ 2101927 h 7527097"/>
              <a:gd name="connsiteX7061" fmla="*/ 5893086 w 11737975"/>
              <a:gd name="connsiteY7061" fmla="*/ 2137553 h 7527097"/>
              <a:gd name="connsiteX7062" fmla="*/ 5899299 w 11737975"/>
              <a:gd name="connsiteY7062" fmla="*/ 2153057 h 7527097"/>
              <a:gd name="connsiteX7063" fmla="*/ 5894638 w 11737975"/>
              <a:gd name="connsiteY7063" fmla="*/ 2151969 h 7527097"/>
              <a:gd name="connsiteX7064" fmla="*/ 5896190 w 11737975"/>
              <a:gd name="connsiteY7064" fmla="*/ 2166382 h 7527097"/>
              <a:gd name="connsiteX7065" fmla="*/ 5881618 w 11737975"/>
              <a:gd name="connsiteY7065" fmla="*/ 2173521 h 7527097"/>
              <a:gd name="connsiteX7066" fmla="*/ 5869829 w 11737975"/>
              <a:gd name="connsiteY7066" fmla="*/ 2161498 h 7527097"/>
              <a:gd name="connsiteX7067" fmla="*/ 5874627 w 11737975"/>
              <a:gd name="connsiteY7067" fmla="*/ 2156080 h 7527097"/>
              <a:gd name="connsiteX7068" fmla="*/ 5889975 w 11737975"/>
              <a:gd name="connsiteY7068" fmla="*/ 2150880 h 7527097"/>
              <a:gd name="connsiteX7069" fmla="*/ 5879100 w 11737975"/>
              <a:gd name="connsiteY7069" fmla="*/ 2134288 h 7527097"/>
              <a:gd name="connsiteX7070" fmla="*/ 5883762 w 11737975"/>
              <a:gd name="connsiteY7070" fmla="*/ 2135377 h 7527097"/>
              <a:gd name="connsiteX7071" fmla="*/ 5886872 w 11737975"/>
              <a:gd name="connsiteY7071" fmla="*/ 2122052 h 7527097"/>
              <a:gd name="connsiteX7072" fmla="*/ 5896196 w 11737975"/>
              <a:gd name="connsiteY7072" fmla="*/ 2124227 h 7527097"/>
              <a:gd name="connsiteX7073" fmla="*/ 5890369 w 11737975"/>
              <a:gd name="connsiteY7073" fmla="*/ 2117599 h 7527097"/>
              <a:gd name="connsiteX7074" fmla="*/ 5882782 w 11737975"/>
              <a:gd name="connsiteY7074" fmla="*/ 2120727 h 7527097"/>
              <a:gd name="connsiteX7075" fmla="*/ 5867447 w 11737975"/>
              <a:gd name="connsiteY7075" fmla="*/ 2115762 h 7527097"/>
              <a:gd name="connsiteX7076" fmla="*/ 5857348 w 11737975"/>
              <a:gd name="connsiteY7076" fmla="*/ 2101109 h 7527097"/>
              <a:gd name="connsiteX7077" fmla="*/ 5883768 w 11737975"/>
              <a:gd name="connsiteY7077" fmla="*/ 2093223 h 7527097"/>
              <a:gd name="connsiteX7078" fmla="*/ 5885318 w 11737975"/>
              <a:gd name="connsiteY7078" fmla="*/ 2107639 h 7527097"/>
              <a:gd name="connsiteX7079" fmla="*/ 5910189 w 11737975"/>
              <a:gd name="connsiteY7079" fmla="*/ 2085335 h 7527097"/>
              <a:gd name="connsiteX7080" fmla="*/ 5893092 w 11737975"/>
              <a:gd name="connsiteY7080" fmla="*/ 2095399 h 7527097"/>
              <a:gd name="connsiteX7081" fmla="*/ 5877555 w 11737975"/>
              <a:gd name="connsiteY7081" fmla="*/ 2077718 h 7527097"/>
              <a:gd name="connsiteX7082" fmla="*/ 5876002 w 11737975"/>
              <a:gd name="connsiteY7082" fmla="*/ 2063306 h 7527097"/>
              <a:gd name="connsiteX7083" fmla="*/ 5846472 w 11737975"/>
              <a:gd name="connsiteY7083" fmla="*/ 2084518 h 7527097"/>
              <a:gd name="connsiteX7084" fmla="*/ 5837148 w 11737975"/>
              <a:gd name="connsiteY7084" fmla="*/ 2082342 h 7527097"/>
              <a:gd name="connsiteX7085" fmla="*/ 5834036 w 11737975"/>
              <a:gd name="connsiteY7085" fmla="*/ 2095670 h 7527097"/>
              <a:gd name="connsiteX7086" fmla="*/ 5810727 w 11737975"/>
              <a:gd name="connsiteY7086" fmla="*/ 2090229 h 7527097"/>
              <a:gd name="connsiteX7087" fmla="*/ 5826272 w 11737975"/>
              <a:gd name="connsiteY7087" fmla="*/ 2065749 h 7527097"/>
              <a:gd name="connsiteX7088" fmla="*/ 5801410 w 11737975"/>
              <a:gd name="connsiteY7088" fmla="*/ 2045897 h 7527097"/>
              <a:gd name="connsiteX7089" fmla="*/ 5798346 w 11737975"/>
              <a:gd name="connsiteY7089" fmla="*/ 2039349 h 7527097"/>
              <a:gd name="connsiteX7090" fmla="*/ 5803254 w 11737975"/>
              <a:gd name="connsiteY7090" fmla="*/ 2039096 h 7527097"/>
              <a:gd name="connsiteX7091" fmla="*/ 5808435 w 11737975"/>
              <a:gd name="connsiteY7091" fmla="*/ 2036779 h 7527097"/>
              <a:gd name="connsiteX7092" fmla="*/ 5804210 w 11737975"/>
              <a:gd name="connsiteY7092" fmla="*/ 2028796 h 7527097"/>
              <a:gd name="connsiteX7093" fmla="*/ 5810624 w 11737975"/>
              <a:gd name="connsiteY7093" fmla="*/ 2028809 h 7527097"/>
              <a:gd name="connsiteX7094" fmla="*/ 5811512 w 11737975"/>
              <a:gd name="connsiteY7094" fmla="*/ 2038559 h 7527097"/>
              <a:gd name="connsiteX7095" fmla="*/ 5812660 w 11737975"/>
              <a:gd name="connsiteY7095" fmla="*/ 2044765 h 7527097"/>
              <a:gd name="connsiteX7096" fmla="*/ 5814067 w 11737975"/>
              <a:gd name="connsiteY7096" fmla="*/ 2047426 h 7527097"/>
              <a:gd name="connsiteX7097" fmla="*/ 5814329 w 11737975"/>
              <a:gd name="connsiteY7097" fmla="*/ 2043883 h 7527097"/>
              <a:gd name="connsiteX7098" fmla="*/ 5813181 w 11737975"/>
              <a:gd name="connsiteY7098" fmla="*/ 2037676 h 7527097"/>
              <a:gd name="connsiteX7099" fmla="*/ 5814589 w 11737975"/>
              <a:gd name="connsiteY7099" fmla="*/ 2040337 h 7527097"/>
              <a:gd name="connsiteX7100" fmla="*/ 5821522 w 11737975"/>
              <a:gd name="connsiteY7100" fmla="*/ 2033262 h 7527097"/>
              <a:gd name="connsiteX7101" fmla="*/ 5831901 w 11737975"/>
              <a:gd name="connsiteY7101" fmla="*/ 2044804 h 7527097"/>
              <a:gd name="connsiteX7102" fmla="*/ 5827782 w 11737975"/>
              <a:gd name="connsiteY7102" fmla="*/ 2057201 h 7527097"/>
              <a:gd name="connsiteX7103" fmla="*/ 5851767 w 11737975"/>
              <a:gd name="connsiteY7103" fmla="*/ 2058136 h 7527097"/>
              <a:gd name="connsiteX7104" fmla="*/ 5847023 w 11737975"/>
              <a:gd name="connsiteY7104" fmla="*/ 2057239 h 7527097"/>
              <a:gd name="connsiteX7105" fmla="*/ 5866157 w 11737975"/>
              <a:gd name="connsiteY7105" fmla="*/ 2036896 h 7527097"/>
              <a:gd name="connsiteX7106" fmla="*/ 5869494 w 11737975"/>
              <a:gd name="connsiteY7106" fmla="*/ 2035130 h 7527097"/>
              <a:gd name="connsiteX7107" fmla="*/ 5879765 w 11737975"/>
              <a:gd name="connsiteY7107" fmla="*/ 2026290 h 7527097"/>
              <a:gd name="connsiteX7108" fmla="*/ 5865270 w 11737975"/>
              <a:gd name="connsiteY7108" fmla="*/ 2027147 h 7527097"/>
              <a:gd name="connsiteX7109" fmla="*/ 5863602 w 11737975"/>
              <a:gd name="connsiteY7109" fmla="*/ 2028030 h 7527097"/>
              <a:gd name="connsiteX7110" fmla="*/ 5860525 w 11737975"/>
              <a:gd name="connsiteY7110" fmla="*/ 2026252 h 7527097"/>
              <a:gd name="connsiteX7111" fmla="*/ 5856453 w 11737975"/>
              <a:gd name="connsiteY7111" fmla="*/ 1994341 h 7527097"/>
              <a:gd name="connsiteX7112" fmla="*/ 5860679 w 11737975"/>
              <a:gd name="connsiteY7112" fmla="*/ 2002325 h 7527097"/>
              <a:gd name="connsiteX7113" fmla="*/ 5859010 w 11737975"/>
              <a:gd name="connsiteY7113" fmla="*/ 2003208 h 7527097"/>
              <a:gd name="connsiteX7114" fmla="*/ 5860417 w 11737975"/>
              <a:gd name="connsiteY7114" fmla="*/ 2005869 h 7527097"/>
              <a:gd name="connsiteX7115" fmla="*/ 5862087 w 11737975"/>
              <a:gd name="connsiteY7115" fmla="*/ 2004986 h 7527097"/>
              <a:gd name="connsiteX7116" fmla="*/ 5862347 w 11737975"/>
              <a:gd name="connsiteY7116" fmla="*/ 2001442 h 7527097"/>
              <a:gd name="connsiteX7117" fmla="*/ 5863756 w 11737975"/>
              <a:gd name="connsiteY7117" fmla="*/ 2004103 h 7527097"/>
              <a:gd name="connsiteX7118" fmla="*/ 5875695 w 11737975"/>
              <a:gd name="connsiteY7118" fmla="*/ 1994382 h 7527097"/>
              <a:gd name="connsiteX7119" fmla="*/ 5878772 w 11737975"/>
              <a:gd name="connsiteY7119" fmla="*/ 1996157 h 7527097"/>
              <a:gd name="connsiteX7120" fmla="*/ 5877363 w 11737975"/>
              <a:gd name="connsiteY7120" fmla="*/ 1993496 h 7527097"/>
              <a:gd name="connsiteX7121" fmla="*/ 5907135 w 11737975"/>
              <a:gd name="connsiteY7121" fmla="*/ 1981151 h 7527097"/>
              <a:gd name="connsiteX7122" fmla="*/ 5907763 w 11737975"/>
              <a:gd name="connsiteY7122" fmla="*/ 1994444 h 7527097"/>
              <a:gd name="connsiteX7123" fmla="*/ 5909431 w 11737975"/>
              <a:gd name="connsiteY7123" fmla="*/ 1993562 h 7527097"/>
              <a:gd name="connsiteX7124" fmla="*/ 5907503 w 11737975"/>
              <a:gd name="connsiteY7124" fmla="*/ 1997988 h 7527097"/>
              <a:gd name="connsiteX7125" fmla="*/ 5908910 w 11737975"/>
              <a:gd name="connsiteY7125" fmla="*/ 2000650 h 7527097"/>
              <a:gd name="connsiteX7126" fmla="*/ 5910579 w 11737975"/>
              <a:gd name="connsiteY7126" fmla="*/ 1999767 h 7527097"/>
              <a:gd name="connsiteX7127" fmla="*/ 5910840 w 11737975"/>
              <a:gd name="connsiteY7127" fmla="*/ 1996223 h 7527097"/>
              <a:gd name="connsiteX7128" fmla="*/ 5923667 w 11737975"/>
              <a:gd name="connsiteY7128" fmla="*/ 1996248 h 7527097"/>
              <a:gd name="connsiteX7129" fmla="*/ 5936754 w 11737975"/>
              <a:gd name="connsiteY7129" fmla="*/ 1992730 h 7527097"/>
              <a:gd name="connsiteX7130" fmla="*/ 5978205 w 11737975"/>
              <a:gd name="connsiteY7130" fmla="*/ 1974204 h 7527097"/>
              <a:gd name="connsiteX7131" fmla="*/ 5982691 w 11737975"/>
              <a:gd name="connsiteY7131" fmla="*/ 1978644 h 7527097"/>
              <a:gd name="connsiteX7132" fmla="*/ 5995931 w 11737975"/>
              <a:gd name="connsiteY7132" fmla="*/ 1951200 h 7527097"/>
              <a:gd name="connsiteX7133" fmla="*/ 6009646 w 11737975"/>
              <a:gd name="connsiteY7133" fmla="*/ 1960975 h 7527097"/>
              <a:gd name="connsiteX7134" fmla="*/ 6016321 w 11737975"/>
              <a:gd name="connsiteY7134" fmla="*/ 1957444 h 7527097"/>
              <a:gd name="connsiteX7135" fmla="*/ 6020070 w 11737975"/>
              <a:gd name="connsiteY7135" fmla="*/ 1928207 h 7527097"/>
              <a:gd name="connsiteX7136" fmla="*/ 6006877 w 11737975"/>
              <a:gd name="connsiteY7136" fmla="*/ 1911344 h 7527097"/>
              <a:gd name="connsiteX7137" fmla="*/ 6020484 w 11737975"/>
              <a:gd name="connsiteY7137" fmla="*/ 1900736 h 7527097"/>
              <a:gd name="connsiteX7138" fmla="*/ 6026011 w 11737975"/>
              <a:gd name="connsiteY7138" fmla="*/ 1891000 h 7527097"/>
              <a:gd name="connsiteX7139" fmla="*/ 6037951 w 11737975"/>
              <a:gd name="connsiteY7139" fmla="*/ 1881277 h 7527097"/>
              <a:gd name="connsiteX7140" fmla="*/ 6041289 w 11737975"/>
              <a:gd name="connsiteY7140" fmla="*/ 1879511 h 7527097"/>
              <a:gd name="connsiteX7141" fmla="*/ 6043844 w 11737975"/>
              <a:gd name="connsiteY7141" fmla="*/ 1888377 h 7527097"/>
              <a:gd name="connsiteX7142" fmla="*/ 6041915 w 11737975"/>
              <a:gd name="connsiteY7142" fmla="*/ 1892805 h 7527097"/>
              <a:gd name="connsiteX7143" fmla="*/ 6038579 w 11737975"/>
              <a:gd name="connsiteY7143" fmla="*/ 1894570 h 7527097"/>
              <a:gd name="connsiteX7144" fmla="*/ 6041394 w 11737975"/>
              <a:gd name="connsiteY7144" fmla="*/ 1899892 h 7527097"/>
              <a:gd name="connsiteX7145" fmla="*/ 6046141 w 11737975"/>
              <a:gd name="connsiteY7145" fmla="*/ 1900789 h 7527097"/>
              <a:gd name="connsiteX7146" fmla="*/ 6046400 w 11737975"/>
              <a:gd name="connsiteY7146" fmla="*/ 1897244 h 7527097"/>
              <a:gd name="connsiteX7147" fmla="*/ 6049737 w 11737975"/>
              <a:gd name="connsiteY7147" fmla="*/ 1895478 h 7527097"/>
              <a:gd name="connsiteX7148" fmla="*/ 6075024 w 11737975"/>
              <a:gd name="connsiteY7148" fmla="*/ 1878692 h 7527097"/>
              <a:gd name="connsiteX7149" fmla="*/ 6080918 w 11737975"/>
              <a:gd name="connsiteY7149" fmla="*/ 1885794 h 7527097"/>
              <a:gd name="connsiteX7150" fmla="*/ 6118511 w 11737975"/>
              <a:gd name="connsiteY7150" fmla="*/ 1876122 h 7527097"/>
              <a:gd name="connsiteX7151" fmla="*/ 6115695 w 11737975"/>
              <a:gd name="connsiteY7151" fmla="*/ 1870798 h 7527097"/>
              <a:gd name="connsiteX7152" fmla="*/ 6128002 w 11737975"/>
              <a:gd name="connsiteY7152" fmla="*/ 1877913 h 7527097"/>
              <a:gd name="connsiteX7153" fmla="*/ 6137278 w 11737975"/>
              <a:gd name="connsiteY7153" fmla="*/ 1838939 h 7527097"/>
              <a:gd name="connsiteX7154" fmla="*/ 6145101 w 11737975"/>
              <a:gd name="connsiteY7154" fmla="*/ 1841614 h 7527097"/>
              <a:gd name="connsiteX7155" fmla="*/ 6148436 w 11737975"/>
              <a:gd name="connsiteY7155" fmla="*/ 1839849 h 7527097"/>
              <a:gd name="connsiteX7156" fmla="*/ 6150106 w 11737975"/>
              <a:gd name="connsiteY7156" fmla="*/ 1838966 h 7527097"/>
              <a:gd name="connsiteX7157" fmla="*/ 6150366 w 11737975"/>
              <a:gd name="connsiteY7157" fmla="*/ 1835422 h 7527097"/>
              <a:gd name="connsiteX7158" fmla="*/ 6147290 w 11737975"/>
              <a:gd name="connsiteY7158" fmla="*/ 1833643 h 7527097"/>
              <a:gd name="connsiteX7159" fmla="*/ 6145621 w 11737975"/>
              <a:gd name="connsiteY7159" fmla="*/ 1834526 h 7527097"/>
              <a:gd name="connsiteX7160" fmla="*/ 6143953 w 11737975"/>
              <a:gd name="connsiteY7160" fmla="*/ 1835408 h 7527097"/>
              <a:gd name="connsiteX7161" fmla="*/ 6136653 w 11737975"/>
              <a:gd name="connsiteY7161" fmla="*/ 1825646 h 7527097"/>
              <a:gd name="connsiteX7162" fmla="*/ 6150260 w 11737975"/>
              <a:gd name="connsiteY7162" fmla="*/ 1815038 h 7527097"/>
              <a:gd name="connsiteX7163" fmla="*/ 6151668 w 11737975"/>
              <a:gd name="connsiteY7163" fmla="*/ 1817700 h 7527097"/>
              <a:gd name="connsiteX7164" fmla="*/ 6153336 w 11737975"/>
              <a:gd name="connsiteY7164" fmla="*/ 1816819 h 7527097"/>
              <a:gd name="connsiteX7165" fmla="*/ 6156673 w 11737975"/>
              <a:gd name="connsiteY7165" fmla="*/ 1815052 h 7527097"/>
              <a:gd name="connsiteX7166" fmla="*/ 6155264 w 11737975"/>
              <a:gd name="connsiteY7166" fmla="*/ 1812390 h 7527097"/>
              <a:gd name="connsiteX7167" fmla="*/ 6151928 w 11737975"/>
              <a:gd name="connsiteY7167" fmla="*/ 1814156 h 7527097"/>
              <a:gd name="connsiteX7168" fmla="*/ 6150519 w 11737975"/>
              <a:gd name="connsiteY7168" fmla="*/ 1811495 h 7527097"/>
              <a:gd name="connsiteX7169" fmla="*/ 6154377 w 11737975"/>
              <a:gd name="connsiteY7169" fmla="*/ 1802640 h 7527097"/>
              <a:gd name="connsiteX7170" fmla="*/ 6160270 w 11737975"/>
              <a:gd name="connsiteY7170" fmla="*/ 1809743 h 7527097"/>
              <a:gd name="connsiteX7171" fmla="*/ 6178731 w 11737975"/>
              <a:gd name="connsiteY7171" fmla="*/ 1820414 h 7527097"/>
              <a:gd name="connsiteX7172" fmla="*/ 6188481 w 11737975"/>
              <a:gd name="connsiteY7172" fmla="*/ 1818661 h 7527097"/>
              <a:gd name="connsiteX7173" fmla="*/ 6224927 w 11737975"/>
              <a:gd name="connsiteY7173" fmla="*/ 1802783 h 7527097"/>
              <a:gd name="connsiteX7174" fmla="*/ 6229410 w 11737975"/>
              <a:gd name="connsiteY7174" fmla="*/ 1807224 h 7527097"/>
              <a:gd name="connsiteX7175" fmla="*/ 6254178 w 11737975"/>
              <a:gd name="connsiteY7175" fmla="*/ 1797526 h 7527097"/>
              <a:gd name="connsiteX7176" fmla="*/ 6286814 w 11737975"/>
              <a:gd name="connsiteY7176" fmla="*/ 1746192 h 7527097"/>
              <a:gd name="connsiteX7177" fmla="*/ 6296564 w 11737975"/>
              <a:gd name="connsiteY7177" fmla="*/ 1744440 h 7527097"/>
              <a:gd name="connsiteX7178" fmla="*/ 6302091 w 11737975"/>
              <a:gd name="connsiteY7178" fmla="*/ 1734702 h 7527097"/>
              <a:gd name="connsiteX7179" fmla="*/ 6307357 w 11737975"/>
              <a:gd name="connsiteY7179" fmla="*/ 1728511 h 7527097"/>
              <a:gd name="connsiteX7180" fmla="*/ 6321852 w 11737975"/>
              <a:gd name="connsiteY7180" fmla="*/ 1727655 h 7527097"/>
              <a:gd name="connsiteX7181" fmla="*/ 6328527 w 11737975"/>
              <a:gd name="connsiteY7181" fmla="*/ 1724122 h 7527097"/>
              <a:gd name="connsiteX7182" fmla="*/ 6343803 w 11737975"/>
              <a:gd name="connsiteY7182" fmla="*/ 1712633 h 7527097"/>
              <a:gd name="connsiteX7183" fmla="*/ 6345471 w 11737975"/>
              <a:gd name="connsiteY7183" fmla="*/ 1711750 h 7527097"/>
              <a:gd name="connsiteX7184" fmla="*/ 6346879 w 11737975"/>
              <a:gd name="connsiteY7184" fmla="*/ 1714412 h 7527097"/>
              <a:gd name="connsiteX7185" fmla="*/ 6349956 w 11737975"/>
              <a:gd name="connsiteY7185" fmla="*/ 1716191 h 7527097"/>
              <a:gd name="connsiteX7186" fmla="*/ 6348548 w 11737975"/>
              <a:gd name="connsiteY7186" fmla="*/ 1713528 h 7527097"/>
              <a:gd name="connsiteX7187" fmla="*/ 6345731 w 11737975"/>
              <a:gd name="connsiteY7187" fmla="*/ 1708207 h 7527097"/>
              <a:gd name="connsiteX7188" fmla="*/ 6344063 w 11737975"/>
              <a:gd name="connsiteY7188" fmla="*/ 1709089 h 7527097"/>
              <a:gd name="connsiteX7189" fmla="*/ 6339578 w 11737975"/>
              <a:gd name="connsiteY7189" fmla="*/ 1704649 h 7527097"/>
              <a:gd name="connsiteX7190" fmla="*/ 6345104 w 11737975"/>
              <a:gd name="connsiteY7190" fmla="*/ 1694912 h 7527097"/>
              <a:gd name="connsiteX7191" fmla="*/ 6358558 w 11737975"/>
              <a:gd name="connsiteY7191" fmla="*/ 1708232 h 7527097"/>
              <a:gd name="connsiteX7192" fmla="*/ 6357932 w 11737975"/>
              <a:gd name="connsiteY7192" fmla="*/ 1694938 h 7527097"/>
              <a:gd name="connsiteX7193" fmla="*/ 6396674 w 11737975"/>
              <a:gd name="connsiteY7193" fmla="*/ 1691472 h 7527097"/>
              <a:gd name="connsiteX7194" fmla="*/ 6397194 w 11737975"/>
              <a:gd name="connsiteY7194" fmla="*/ 1684383 h 7527097"/>
              <a:gd name="connsiteX7195" fmla="*/ 6448657 w 11737975"/>
              <a:gd name="connsiteY7195" fmla="*/ 1660560 h 7527097"/>
              <a:gd name="connsiteX7196" fmla="*/ 6447249 w 11737975"/>
              <a:gd name="connsiteY7196" fmla="*/ 1657899 h 7527097"/>
              <a:gd name="connsiteX7197" fmla="*/ 6462264 w 11737975"/>
              <a:gd name="connsiteY7197" fmla="*/ 1649953 h 7527097"/>
              <a:gd name="connsiteX7198" fmla="*/ 6476394 w 11737975"/>
              <a:gd name="connsiteY7198" fmla="*/ 1632258 h 7527097"/>
              <a:gd name="connsiteX7199" fmla="*/ 6476914 w 11737975"/>
              <a:gd name="connsiteY7199" fmla="*/ 1625170 h 7527097"/>
              <a:gd name="connsiteX7200" fmla="*/ 6481659 w 11737975"/>
              <a:gd name="connsiteY7200" fmla="*/ 1626066 h 7527097"/>
              <a:gd name="connsiteX7201" fmla="*/ 6486037 w 11737975"/>
              <a:gd name="connsiteY7201" fmla="*/ 1610123 h 7527097"/>
              <a:gd name="connsiteX7202" fmla="*/ 6492711 w 11737975"/>
              <a:gd name="connsiteY7202" fmla="*/ 1606592 h 7527097"/>
              <a:gd name="connsiteX7203" fmla="*/ 6498497 w 11737975"/>
              <a:gd name="connsiteY7203" fmla="*/ 1593312 h 7527097"/>
              <a:gd name="connsiteX7204" fmla="*/ 6535204 w 11737975"/>
              <a:gd name="connsiteY7204" fmla="*/ 1573889 h 7527097"/>
              <a:gd name="connsiteX7205" fmla="*/ 6550480 w 11737975"/>
              <a:gd name="connsiteY7205" fmla="*/ 1562400 h 7527097"/>
              <a:gd name="connsiteX7206" fmla="*/ 6556006 w 11737975"/>
              <a:gd name="connsiteY7206" fmla="*/ 1552663 h 7527097"/>
              <a:gd name="connsiteX7207" fmla="*/ 6556159 w 11737975"/>
              <a:gd name="connsiteY7207" fmla="*/ 1528736 h 7527097"/>
              <a:gd name="connsiteX7208" fmla="*/ 6558977 w 11737975"/>
              <a:gd name="connsiteY7208" fmla="*/ 1534059 h 7527097"/>
              <a:gd name="connsiteX7209" fmla="*/ 6559864 w 11737975"/>
              <a:gd name="connsiteY7209" fmla="*/ 1543808 h 7527097"/>
              <a:gd name="connsiteX7210" fmla="*/ 6569874 w 11737975"/>
              <a:gd name="connsiteY7210" fmla="*/ 1538513 h 7527097"/>
              <a:gd name="connsiteX7211" fmla="*/ 6573471 w 11737975"/>
              <a:gd name="connsiteY7211" fmla="*/ 1533202 h 7527097"/>
              <a:gd name="connsiteX7212" fmla="*/ 6576809 w 11737975"/>
              <a:gd name="connsiteY7212" fmla="*/ 1531437 h 7527097"/>
              <a:gd name="connsiteX7213" fmla="*/ 6570917 w 11737975"/>
              <a:gd name="connsiteY7213" fmla="*/ 1524335 h 7527097"/>
              <a:gd name="connsiteX7214" fmla="*/ 6568360 w 11737975"/>
              <a:gd name="connsiteY7214" fmla="*/ 1515469 h 7527097"/>
              <a:gd name="connsiteX7215" fmla="*/ 6566951 w 11737975"/>
              <a:gd name="connsiteY7215" fmla="*/ 1512808 h 7527097"/>
              <a:gd name="connsiteX7216" fmla="*/ 6597138 w 11737975"/>
              <a:gd name="connsiteY7216" fmla="*/ 1472990 h 7527097"/>
              <a:gd name="connsiteX7217" fmla="*/ 6604701 w 11737975"/>
              <a:gd name="connsiteY7217" fmla="*/ 1479209 h 7527097"/>
              <a:gd name="connsiteX7218" fmla="*/ 6609320 w 11737975"/>
              <a:gd name="connsiteY7218" fmla="*/ 1476338 h 7527097"/>
              <a:gd name="connsiteX7219" fmla="*/ 6609588 w 11737975"/>
              <a:gd name="connsiteY7219" fmla="*/ 1475851 h 7527097"/>
              <a:gd name="connsiteX7220" fmla="*/ 6614956 w 11737975"/>
              <a:gd name="connsiteY7220" fmla="*/ 1474985 h 7527097"/>
              <a:gd name="connsiteX7221" fmla="*/ 6620446 w 11737975"/>
              <a:gd name="connsiteY7221" fmla="*/ 1470297 h 7527097"/>
              <a:gd name="connsiteX7222" fmla="*/ 6646473 w 11737975"/>
              <a:gd name="connsiteY7222" fmla="*/ 1475765 h 7527097"/>
              <a:gd name="connsiteX7223" fmla="*/ 6652494 w 11737975"/>
              <a:gd name="connsiteY7223" fmla="*/ 1482634 h 7527097"/>
              <a:gd name="connsiteX7224" fmla="*/ 6691142 w 11737975"/>
              <a:gd name="connsiteY7224" fmla="*/ 1476543 h 7527097"/>
              <a:gd name="connsiteX7225" fmla="*/ 6796368 w 11737975"/>
              <a:gd name="connsiteY7225" fmla="*/ 1485842 h 7527097"/>
              <a:gd name="connsiteX7226" fmla="*/ 6803499 w 11737975"/>
              <a:gd name="connsiteY7226" fmla="*/ 1480135 h 7527097"/>
              <a:gd name="connsiteX7227" fmla="*/ 6885591 w 11737975"/>
              <a:gd name="connsiteY7227" fmla="*/ 1469962 h 7527097"/>
              <a:gd name="connsiteX7228" fmla="*/ 6935865 w 11737975"/>
              <a:gd name="connsiteY7228" fmla="*/ 1482325 h 7527097"/>
              <a:gd name="connsiteX7229" fmla="*/ 6959716 w 11737975"/>
              <a:gd name="connsiteY7229" fmla="*/ 1474927 h 7527097"/>
              <a:gd name="connsiteX7230" fmla="*/ 6993014 w 11737975"/>
              <a:gd name="connsiteY7230" fmla="*/ 1473117 h 7527097"/>
              <a:gd name="connsiteX7231" fmla="*/ 7003714 w 11737975"/>
              <a:gd name="connsiteY7231" fmla="*/ 1464557 h 7527097"/>
              <a:gd name="connsiteX7232" fmla="*/ 7088604 w 11737975"/>
              <a:gd name="connsiteY7232" fmla="*/ 1403937 h 7527097"/>
              <a:gd name="connsiteX7233" fmla="*/ 7100136 w 11737975"/>
              <a:gd name="connsiteY7233" fmla="*/ 1385947 h 7527097"/>
              <a:gd name="connsiteX7234" fmla="*/ 7126186 w 11737975"/>
              <a:gd name="connsiteY7234" fmla="*/ 1372405 h 7527097"/>
              <a:gd name="connsiteX7235" fmla="*/ 7137557 w 11737975"/>
              <a:gd name="connsiteY7235" fmla="*/ 1374996 h 7527097"/>
              <a:gd name="connsiteX7236" fmla="*/ 7196096 w 11737975"/>
              <a:gd name="connsiteY7236" fmla="*/ 1350070 h 7527097"/>
              <a:gd name="connsiteX7237" fmla="*/ 7227358 w 11737975"/>
              <a:gd name="connsiteY7237" fmla="*/ 1333820 h 7527097"/>
              <a:gd name="connsiteX7238" fmla="*/ 7262323 w 11737975"/>
              <a:gd name="connsiteY7238" fmla="*/ 1313147 h 7527097"/>
              <a:gd name="connsiteX7239" fmla="*/ 7324751 w 11737975"/>
              <a:gd name="connsiteY7239" fmla="*/ 1244206 h 7527097"/>
              <a:gd name="connsiteX7240" fmla="*/ 7341634 w 11737975"/>
              <a:gd name="connsiteY7240" fmla="*/ 1221935 h 7527097"/>
              <a:gd name="connsiteX7241" fmla="*/ 7363725 w 11737975"/>
              <a:gd name="connsiteY7241" fmla="*/ 1196956 h 7527097"/>
              <a:gd name="connsiteX7242" fmla="*/ 7389819 w 11737975"/>
              <a:gd name="connsiteY7242" fmla="*/ 1145400 h 7527097"/>
              <a:gd name="connsiteX7243" fmla="*/ 7453175 w 11737975"/>
              <a:gd name="connsiteY7243" fmla="*/ 1103472 h 7527097"/>
              <a:gd name="connsiteX7244" fmla="*/ 7452966 w 11737975"/>
              <a:gd name="connsiteY7244" fmla="*/ 1049590 h 7527097"/>
              <a:gd name="connsiteX7245" fmla="*/ 7388217 w 11737975"/>
              <a:gd name="connsiteY7245" fmla="*/ 994760 h 7527097"/>
              <a:gd name="connsiteX7246" fmla="*/ 7410169 w 11737975"/>
              <a:gd name="connsiteY7246" fmla="*/ 971353 h 7527097"/>
              <a:gd name="connsiteX7247" fmla="*/ 7428322 w 11737975"/>
              <a:gd name="connsiteY7247" fmla="*/ 915925 h 7527097"/>
              <a:gd name="connsiteX7248" fmla="*/ 7432861 w 11737975"/>
              <a:gd name="connsiteY7248" fmla="*/ 902069 h 7527097"/>
              <a:gd name="connsiteX7249" fmla="*/ 7432490 w 11737975"/>
              <a:gd name="connsiteY7249" fmla="*/ 868768 h 7527097"/>
              <a:gd name="connsiteX7250" fmla="*/ 7426745 w 11737975"/>
              <a:gd name="connsiteY7250" fmla="*/ 858755 h 7527097"/>
              <a:gd name="connsiteX7251" fmla="*/ 7402085 w 11737975"/>
              <a:gd name="connsiteY7251" fmla="*/ 856576 h 7527097"/>
              <a:gd name="connsiteX7252" fmla="*/ 7409772 w 11737975"/>
              <a:gd name="connsiteY7252" fmla="*/ 844582 h 7527097"/>
              <a:gd name="connsiteX7253" fmla="*/ 7408938 w 11737975"/>
              <a:gd name="connsiteY7253" fmla="*/ 854014 h 7527097"/>
              <a:gd name="connsiteX7254" fmla="*/ 7437167 w 11737975"/>
              <a:gd name="connsiteY7254" fmla="*/ 853339 h 7527097"/>
              <a:gd name="connsiteX7255" fmla="*/ 7433462 w 11737975"/>
              <a:gd name="connsiteY7255" fmla="*/ 857765 h 7527097"/>
              <a:gd name="connsiteX7256" fmla="*/ 7437838 w 11737975"/>
              <a:gd name="connsiteY7256" fmla="*/ 864487 h 7527097"/>
              <a:gd name="connsiteX7257" fmla="*/ 7483202 w 11737975"/>
              <a:gd name="connsiteY7257" fmla="*/ 857407 h 7527097"/>
              <a:gd name="connsiteX7258" fmla="*/ 7477019 w 11737975"/>
              <a:gd name="connsiteY7258" fmla="*/ 871120 h 7527097"/>
              <a:gd name="connsiteX7259" fmla="*/ 7497583 w 11737975"/>
              <a:gd name="connsiteY7259" fmla="*/ 863430 h 7527097"/>
              <a:gd name="connsiteX7260" fmla="*/ 7491562 w 11737975"/>
              <a:gd name="connsiteY7260" fmla="*/ 856562 h 7527097"/>
              <a:gd name="connsiteX7261" fmla="*/ 7523495 w 11737975"/>
              <a:gd name="connsiteY7261" fmla="*/ 851462 h 7527097"/>
              <a:gd name="connsiteX7262" fmla="*/ 7543364 w 11737975"/>
              <a:gd name="connsiteY7262" fmla="*/ 851633 h 7527097"/>
              <a:gd name="connsiteX7263" fmla="*/ 7544474 w 11737975"/>
              <a:gd name="connsiteY7263" fmla="*/ 839058 h 7527097"/>
              <a:gd name="connsiteX7264" fmla="*/ 7546535 w 11737975"/>
              <a:gd name="connsiteY7264" fmla="*/ 834487 h 7527097"/>
              <a:gd name="connsiteX7265" fmla="*/ 7545169 w 11737975"/>
              <a:gd name="connsiteY7265" fmla="*/ 831199 h 7527097"/>
              <a:gd name="connsiteX7266" fmla="*/ 7543386 w 11737975"/>
              <a:gd name="connsiteY7266" fmla="*/ 832626 h 7527097"/>
              <a:gd name="connsiteX7267" fmla="*/ 7543246 w 11737975"/>
              <a:gd name="connsiteY7267" fmla="*/ 834197 h 7527097"/>
              <a:gd name="connsiteX7268" fmla="*/ 7520368 w 11737975"/>
              <a:gd name="connsiteY7268" fmla="*/ 830592 h 7527097"/>
              <a:gd name="connsiteX7269" fmla="*/ 7519835 w 11737975"/>
              <a:gd name="connsiteY7269" fmla="*/ 817871 h 7527097"/>
              <a:gd name="connsiteX7270" fmla="*/ 7464050 w 11737975"/>
              <a:gd name="connsiteY7270" fmla="*/ 830368 h 7527097"/>
              <a:gd name="connsiteX7271" fmla="*/ 7456501 w 11737975"/>
              <a:gd name="connsiteY7271" fmla="*/ 840791 h 7527097"/>
              <a:gd name="connsiteX7272" fmla="*/ 7444598 w 11737975"/>
              <a:gd name="connsiteY7272" fmla="*/ 825481 h 7527097"/>
              <a:gd name="connsiteX7273" fmla="*/ 7422925 w 11737975"/>
              <a:gd name="connsiteY7273" fmla="*/ 845745 h 7527097"/>
              <a:gd name="connsiteX7274" fmla="*/ 7412110 w 11737975"/>
              <a:gd name="connsiteY7274" fmla="*/ 836869 h 7527097"/>
              <a:gd name="connsiteX7275" fmla="*/ 7433646 w 11737975"/>
              <a:gd name="connsiteY7275" fmla="*/ 818175 h 7527097"/>
              <a:gd name="connsiteX7276" fmla="*/ 7481208 w 11737975"/>
              <a:gd name="connsiteY7276" fmla="*/ 804952 h 7527097"/>
              <a:gd name="connsiteX7277" fmla="*/ 7471645 w 11737975"/>
              <a:gd name="connsiteY7277" fmla="*/ 781929 h 7527097"/>
              <a:gd name="connsiteX7278" fmla="*/ 7473705 w 11737975"/>
              <a:gd name="connsiteY7278" fmla="*/ 777358 h 7527097"/>
              <a:gd name="connsiteX7279" fmla="*/ 7473844 w 11737975"/>
              <a:gd name="connsiteY7279" fmla="*/ 775787 h 7527097"/>
              <a:gd name="connsiteX7280" fmla="*/ 7480559 w 11737975"/>
              <a:gd name="connsiteY7280" fmla="*/ 774796 h 7527097"/>
              <a:gd name="connsiteX7281" fmla="*/ 7482204 w 11737975"/>
              <a:gd name="connsiteY7281" fmla="*/ 774941 h 7527097"/>
              <a:gd name="connsiteX7282" fmla="*/ 7484125 w 11737975"/>
              <a:gd name="connsiteY7282" fmla="*/ 771942 h 7527097"/>
              <a:gd name="connsiteX7283" fmla="*/ 7481254 w 11737975"/>
              <a:gd name="connsiteY7283" fmla="*/ 766936 h 7527097"/>
              <a:gd name="connsiteX7284" fmla="*/ 7472894 w 11737975"/>
              <a:gd name="connsiteY7284" fmla="*/ 767781 h 7527097"/>
              <a:gd name="connsiteX7285" fmla="*/ 7472756 w 11737975"/>
              <a:gd name="connsiteY7285" fmla="*/ 769354 h 7527097"/>
              <a:gd name="connsiteX7286" fmla="*/ 7471251 w 11737975"/>
              <a:gd name="connsiteY7286" fmla="*/ 767635 h 7527097"/>
              <a:gd name="connsiteX7287" fmla="*/ 7467963 w 11737975"/>
              <a:gd name="connsiteY7287" fmla="*/ 767346 h 7527097"/>
              <a:gd name="connsiteX7288" fmla="*/ 7464674 w 11737975"/>
              <a:gd name="connsiteY7288" fmla="*/ 767056 h 7527097"/>
              <a:gd name="connsiteX7289" fmla="*/ 7458236 w 11737975"/>
              <a:gd name="connsiteY7289" fmla="*/ 764903 h 7527097"/>
              <a:gd name="connsiteX7290" fmla="*/ 7456592 w 11737975"/>
              <a:gd name="connsiteY7290" fmla="*/ 764758 h 7527097"/>
              <a:gd name="connsiteX7291" fmla="*/ 7456731 w 11737975"/>
              <a:gd name="connsiteY7291" fmla="*/ 763184 h 7527097"/>
              <a:gd name="connsiteX7292" fmla="*/ 7463863 w 11737975"/>
              <a:gd name="connsiteY7292" fmla="*/ 757478 h 7527097"/>
              <a:gd name="connsiteX7293" fmla="*/ 7464003 w 11737975"/>
              <a:gd name="connsiteY7293" fmla="*/ 755906 h 7527097"/>
              <a:gd name="connsiteX7294" fmla="*/ 7467429 w 11737975"/>
              <a:gd name="connsiteY7294" fmla="*/ 754624 h 7527097"/>
              <a:gd name="connsiteX7295" fmla="*/ 7469212 w 11737975"/>
              <a:gd name="connsiteY7295" fmla="*/ 753198 h 7527097"/>
              <a:gd name="connsiteX7296" fmla="*/ 7467845 w 11737975"/>
              <a:gd name="connsiteY7296" fmla="*/ 749910 h 7527097"/>
              <a:gd name="connsiteX7297" fmla="*/ 7462635 w 11737975"/>
              <a:gd name="connsiteY7297" fmla="*/ 752617 h 7527097"/>
              <a:gd name="connsiteX7298" fmla="*/ 7483082 w 11737975"/>
              <a:gd name="connsiteY7298" fmla="*/ 727493 h 7527097"/>
              <a:gd name="connsiteX7299" fmla="*/ 7465991 w 11737975"/>
              <a:gd name="connsiteY7299" fmla="*/ 695884 h 7527097"/>
              <a:gd name="connsiteX7300" fmla="*/ 7459554 w 11737975"/>
              <a:gd name="connsiteY7300" fmla="*/ 693731 h 7527097"/>
              <a:gd name="connsiteX7301" fmla="*/ 7460872 w 11737975"/>
              <a:gd name="connsiteY7301" fmla="*/ 622559 h 7527097"/>
              <a:gd name="connsiteX7302" fmla="*/ 7458880 w 11737975"/>
              <a:gd name="connsiteY7302" fmla="*/ 570104 h 7527097"/>
              <a:gd name="connsiteX7303" fmla="*/ 7451213 w 11737975"/>
              <a:gd name="connsiteY7303" fmla="*/ 563089 h 7527097"/>
              <a:gd name="connsiteX7304" fmla="*/ 7457674 w 11737975"/>
              <a:gd name="connsiteY7304" fmla="*/ 546233 h 7527097"/>
              <a:gd name="connsiteX7305" fmla="*/ 7446860 w 11737975"/>
              <a:gd name="connsiteY7305" fmla="*/ 537358 h 7527097"/>
              <a:gd name="connsiteX7306" fmla="*/ 7448388 w 11737975"/>
              <a:gd name="connsiteY7306" fmla="*/ 520067 h 7527097"/>
              <a:gd name="connsiteX7307" fmla="*/ 7404829 w 11737975"/>
              <a:gd name="connsiteY7307" fmla="*/ 506714 h 7527097"/>
              <a:gd name="connsiteX7308" fmla="*/ 7395380 w 11737975"/>
              <a:gd name="connsiteY7308" fmla="*/ 501126 h 7527097"/>
              <a:gd name="connsiteX7309" fmla="*/ 7375652 w 11737975"/>
              <a:gd name="connsiteY7309" fmla="*/ 499382 h 7527097"/>
              <a:gd name="connsiteX7310" fmla="*/ 7330172 w 11737975"/>
              <a:gd name="connsiteY7310" fmla="*/ 489027 h 7527097"/>
              <a:gd name="connsiteX7311" fmla="*/ 7307037 w 11737975"/>
              <a:gd name="connsiteY7311" fmla="*/ 469557 h 7527097"/>
              <a:gd name="connsiteX7312" fmla="*/ 7281564 w 11737975"/>
              <a:gd name="connsiteY7312" fmla="*/ 457801 h 7527097"/>
              <a:gd name="connsiteX7313" fmla="*/ 7174069 w 11737975"/>
              <a:gd name="connsiteY7313" fmla="*/ 399193 h 7527097"/>
              <a:gd name="connsiteX7314" fmla="*/ 7134770 w 11737975"/>
              <a:gd name="connsiteY7314" fmla="*/ 375125 h 7527097"/>
              <a:gd name="connsiteX7315" fmla="*/ 7123262 w 11737975"/>
              <a:gd name="connsiteY7315" fmla="*/ 374110 h 7527097"/>
              <a:gd name="connsiteX7316" fmla="*/ 7119024 w 11737975"/>
              <a:gd name="connsiteY7316" fmla="*/ 365814 h 7527097"/>
              <a:gd name="connsiteX7317" fmla="*/ 7107515 w 11737975"/>
              <a:gd name="connsiteY7317" fmla="*/ 364798 h 7527097"/>
              <a:gd name="connsiteX7318" fmla="*/ 7075326 w 11737975"/>
              <a:gd name="connsiteY7318" fmla="*/ 354031 h 7527097"/>
              <a:gd name="connsiteX7319" fmla="*/ 7008356 w 11737975"/>
              <a:gd name="connsiteY7319" fmla="*/ 324352 h 7527097"/>
              <a:gd name="connsiteX7320" fmla="*/ 6983371 w 11737975"/>
              <a:gd name="connsiteY7320" fmla="*/ 363332 h 7527097"/>
              <a:gd name="connsiteX7321" fmla="*/ 6959519 w 11737975"/>
              <a:gd name="connsiteY7321" fmla="*/ 370730 h 7527097"/>
              <a:gd name="connsiteX7322" fmla="*/ 6957482 w 11737975"/>
              <a:gd name="connsiteY7322" fmla="*/ 356292 h 7527097"/>
              <a:gd name="connsiteX7323" fmla="*/ 6981910 w 11737975"/>
              <a:gd name="connsiteY7323" fmla="*/ 323599 h 7527097"/>
              <a:gd name="connsiteX7324" fmla="*/ 6891111 w 11737975"/>
              <a:gd name="connsiteY7324" fmla="*/ 282307 h 7527097"/>
              <a:gd name="connsiteX7325" fmla="*/ 6866983 w 11737975"/>
              <a:gd name="connsiteY7325" fmla="*/ 292850 h 7527097"/>
              <a:gd name="connsiteX7326" fmla="*/ 6800406 w 11737975"/>
              <a:gd name="connsiteY7326" fmla="*/ 277462 h 7527097"/>
              <a:gd name="connsiteX7327" fmla="*/ 6787693 w 11737975"/>
              <a:gd name="connsiteY7327" fmla="*/ 252575 h 7527097"/>
              <a:gd name="connsiteX7328" fmla="*/ 6732348 w 11737975"/>
              <a:gd name="connsiteY7328" fmla="*/ 241349 h 7527097"/>
              <a:gd name="connsiteX7329" fmla="*/ 6722322 w 11737975"/>
              <a:gd name="connsiteY7329" fmla="*/ 261057 h 7527097"/>
              <a:gd name="connsiteX7330" fmla="*/ 6697913 w 11737975"/>
              <a:gd name="connsiteY7330" fmla="*/ 274743 h 7527097"/>
              <a:gd name="connsiteX7331" fmla="*/ 6667207 w 11737975"/>
              <a:gd name="connsiteY7331" fmla="*/ 284704 h 7527097"/>
              <a:gd name="connsiteX7332" fmla="*/ 6696848 w 11737975"/>
              <a:gd name="connsiteY7332" fmla="*/ 249302 h 7527097"/>
              <a:gd name="connsiteX7333" fmla="*/ 6636709 w 11737975"/>
              <a:gd name="connsiteY7333" fmla="*/ 236066 h 7527097"/>
              <a:gd name="connsiteX7334" fmla="*/ 6489212 w 11737975"/>
              <a:gd name="connsiteY7334" fmla="*/ 225425 h 7527097"/>
              <a:gd name="connsiteX7335" fmla="*/ 6520997 w 11737975"/>
              <a:gd name="connsiteY7335" fmla="*/ 225425 h 7527097"/>
              <a:gd name="connsiteX7336" fmla="*/ 6518129 w 11737975"/>
              <a:gd name="connsiteY7336" fmla="*/ 237273 h 7527097"/>
              <a:gd name="connsiteX7337" fmla="*/ 6506778 w 11737975"/>
              <a:gd name="connsiteY7337" fmla="*/ 262606 h 7527097"/>
              <a:gd name="connsiteX7338" fmla="*/ 6478016 w 11737975"/>
              <a:gd name="connsiteY7338" fmla="*/ 250560 h 7527097"/>
              <a:gd name="connsiteX7339" fmla="*/ 6003078 w 11737975"/>
              <a:gd name="connsiteY7339" fmla="*/ 225425 h 7527097"/>
              <a:gd name="connsiteX7340" fmla="*/ 6009567 w 11737975"/>
              <a:gd name="connsiteY7340" fmla="*/ 225425 h 7527097"/>
              <a:gd name="connsiteX7341" fmla="*/ 6016268 w 11737975"/>
              <a:gd name="connsiteY7341" fmla="*/ 225603 h 7527097"/>
              <a:gd name="connsiteX7342" fmla="*/ 6032848 w 11737975"/>
              <a:gd name="connsiteY7342" fmla="*/ 225483 h 7527097"/>
              <a:gd name="connsiteX7343" fmla="*/ 6032885 w 11737975"/>
              <a:gd name="connsiteY7343" fmla="*/ 225425 h 7527097"/>
              <a:gd name="connsiteX7344" fmla="*/ 6051476 w 11737975"/>
              <a:gd name="connsiteY7344" fmla="*/ 225425 h 7527097"/>
              <a:gd name="connsiteX7345" fmla="*/ 6052301 w 11737975"/>
              <a:gd name="connsiteY7345" fmla="*/ 230371 h 7527097"/>
              <a:gd name="connsiteX7346" fmla="*/ 6061611 w 11737975"/>
              <a:gd name="connsiteY7346" fmla="*/ 237530 h 7527097"/>
              <a:gd name="connsiteX7347" fmla="*/ 6027060 w 11737975"/>
              <a:gd name="connsiteY7347" fmla="*/ 253487 h 7527097"/>
              <a:gd name="connsiteX7348" fmla="*/ 6027616 w 11737975"/>
              <a:gd name="connsiteY7348" fmla="*/ 247200 h 7527097"/>
              <a:gd name="connsiteX7349" fmla="*/ 6019673 w 11737975"/>
              <a:gd name="connsiteY7349" fmla="*/ 243329 h 7527097"/>
              <a:gd name="connsiteX7350" fmla="*/ 6013906 w 11737975"/>
              <a:gd name="connsiteY7350" fmla="*/ 252325 h 7527097"/>
              <a:gd name="connsiteX7351" fmla="*/ 6005686 w 11737975"/>
              <a:gd name="connsiteY7351" fmla="*/ 251600 h 7527097"/>
              <a:gd name="connsiteX7352" fmla="*/ 5992695 w 11737975"/>
              <a:gd name="connsiteY7352" fmla="*/ 229857 h 7527097"/>
              <a:gd name="connsiteX7353" fmla="*/ 5944840 w 11737975"/>
              <a:gd name="connsiteY7353" fmla="*/ 225425 h 7527097"/>
              <a:gd name="connsiteX7354" fmla="*/ 5978006 w 11737975"/>
              <a:gd name="connsiteY7354" fmla="*/ 225425 h 7527097"/>
              <a:gd name="connsiteX7355" fmla="*/ 5977973 w 11737975"/>
              <a:gd name="connsiteY7355" fmla="*/ 225497 h 7527097"/>
              <a:gd name="connsiteX7356" fmla="*/ 5982123 w 11737975"/>
              <a:gd name="connsiteY7356" fmla="*/ 225425 h 7527097"/>
              <a:gd name="connsiteX7357" fmla="*/ 5991763 w 11737975"/>
              <a:gd name="connsiteY7357" fmla="*/ 225425 h 7527097"/>
              <a:gd name="connsiteX7358" fmla="*/ 5989684 w 11737975"/>
              <a:gd name="connsiteY7358" fmla="*/ 226423 h 7527097"/>
              <a:gd name="connsiteX7359" fmla="*/ 5987901 w 11737975"/>
              <a:gd name="connsiteY7359" fmla="*/ 227848 h 7527097"/>
              <a:gd name="connsiteX7360" fmla="*/ 5939943 w 11737975"/>
              <a:gd name="connsiteY7360" fmla="*/ 226780 h 7527097"/>
              <a:gd name="connsiteX7361" fmla="*/ 5827493 w 11737975"/>
              <a:gd name="connsiteY7361" fmla="*/ 225425 h 7527097"/>
              <a:gd name="connsiteX7362" fmla="*/ 5833401 w 11737975"/>
              <a:gd name="connsiteY7362" fmla="*/ 225425 h 7527097"/>
              <a:gd name="connsiteX7363" fmla="*/ 5832242 w 11737975"/>
              <a:gd name="connsiteY7363" fmla="*/ 226769 h 7527097"/>
              <a:gd name="connsiteX7364" fmla="*/ 5799295 w 11737975"/>
              <a:gd name="connsiteY7364" fmla="*/ 225425 h 7527097"/>
              <a:gd name="connsiteX7365" fmla="*/ 5823811 w 11737975"/>
              <a:gd name="connsiteY7365" fmla="*/ 225425 h 7527097"/>
              <a:gd name="connsiteX7366" fmla="*/ 5818622 w 11737975"/>
              <a:gd name="connsiteY7366" fmla="*/ 228536 h 7527097"/>
              <a:gd name="connsiteX7367" fmla="*/ 5803459 w 11737975"/>
              <a:gd name="connsiteY7367" fmla="*/ 233731 h 7527097"/>
              <a:gd name="connsiteX7368" fmla="*/ 5801307 w 11737975"/>
              <a:gd name="connsiteY7368" fmla="*/ 227599 h 7527097"/>
              <a:gd name="connsiteX7369" fmla="*/ 5753005 w 11737975"/>
              <a:gd name="connsiteY7369" fmla="*/ 225425 h 7527097"/>
              <a:gd name="connsiteX7370" fmla="*/ 5796670 w 11737975"/>
              <a:gd name="connsiteY7370" fmla="*/ 225425 h 7527097"/>
              <a:gd name="connsiteX7371" fmla="*/ 5786336 w 11737975"/>
              <a:gd name="connsiteY7371" fmla="*/ 242317 h 7527097"/>
              <a:gd name="connsiteX7372" fmla="*/ 5786160 w 11737975"/>
              <a:gd name="connsiteY7372" fmla="*/ 260717 h 7527097"/>
              <a:gd name="connsiteX7373" fmla="*/ 5770807 w 11737975"/>
              <a:gd name="connsiteY7373" fmla="*/ 265697 h 7527097"/>
              <a:gd name="connsiteX7374" fmla="*/ 5774491 w 11737975"/>
              <a:gd name="connsiteY7374" fmla="*/ 280281 h 7527097"/>
              <a:gd name="connsiteX7375" fmla="*/ 5764347 w 11737975"/>
              <a:gd name="connsiteY7375" fmla="*/ 282552 h 7527097"/>
              <a:gd name="connsiteX7376" fmla="*/ 5741768 w 11737975"/>
              <a:gd name="connsiteY7376" fmla="*/ 256795 h 7527097"/>
              <a:gd name="connsiteX7377" fmla="*/ 5754271 w 11737975"/>
              <a:gd name="connsiteY7377" fmla="*/ 227800 h 7527097"/>
              <a:gd name="connsiteX7378" fmla="*/ 5655902 w 11737975"/>
              <a:gd name="connsiteY7378" fmla="*/ 225425 h 7527097"/>
              <a:gd name="connsiteX7379" fmla="*/ 5664992 w 11737975"/>
              <a:gd name="connsiteY7379" fmla="*/ 225425 h 7527097"/>
              <a:gd name="connsiteX7380" fmla="*/ 5660895 w 11737975"/>
              <a:gd name="connsiteY7380" fmla="*/ 236777 h 7527097"/>
              <a:gd name="connsiteX7381" fmla="*/ 5648747 w 11737975"/>
              <a:gd name="connsiteY7381" fmla="*/ 240654 h 7527097"/>
              <a:gd name="connsiteX7382" fmla="*/ 5652287 w 11737975"/>
              <a:gd name="connsiteY7382" fmla="*/ 231066 h 7527097"/>
              <a:gd name="connsiteX7383" fmla="*/ 0 w 11737975"/>
              <a:gd name="connsiteY7383" fmla="*/ 225425 h 7527097"/>
              <a:gd name="connsiteX7384" fmla="*/ 4086842 w 11737975"/>
              <a:gd name="connsiteY7384" fmla="*/ 225425 h 7527097"/>
              <a:gd name="connsiteX7385" fmla="*/ 4086941 w 11737975"/>
              <a:gd name="connsiteY7385" fmla="*/ 227807 h 7527097"/>
              <a:gd name="connsiteX7386" fmla="*/ 4089806 w 11737975"/>
              <a:gd name="connsiteY7386" fmla="*/ 237566 h 7527097"/>
              <a:gd name="connsiteX7387" fmla="*/ 4104326 w 11737975"/>
              <a:gd name="connsiteY7387" fmla="*/ 242016 h 7527097"/>
              <a:gd name="connsiteX7388" fmla="*/ 4092400 w 11737975"/>
              <a:gd name="connsiteY7388" fmla="*/ 245715 h 7527097"/>
              <a:gd name="connsiteX7389" fmla="*/ 4079780 w 11737975"/>
              <a:gd name="connsiteY7389" fmla="*/ 257273 h 7527097"/>
              <a:gd name="connsiteX7390" fmla="*/ 4078691 w 11737975"/>
              <a:gd name="connsiteY7390" fmla="*/ 250840 h 7527097"/>
              <a:gd name="connsiteX7391" fmla="*/ 4074570 w 11737975"/>
              <a:gd name="connsiteY7391" fmla="*/ 259982 h 7527097"/>
              <a:gd name="connsiteX7392" fmla="*/ 4068411 w 11737975"/>
              <a:gd name="connsiteY7392" fmla="*/ 254684 h 7527097"/>
              <a:gd name="connsiteX7393" fmla="*/ 4060583 w 11737975"/>
              <a:gd name="connsiteY7393" fmla="*/ 268251 h 7527097"/>
              <a:gd name="connsiteX7394" fmla="*/ 4064127 w 11737975"/>
              <a:gd name="connsiteY7394" fmla="*/ 284406 h 7527097"/>
              <a:gd name="connsiteX7395" fmla="*/ 4060839 w 11737975"/>
              <a:gd name="connsiteY7395" fmla="*/ 284115 h 7527097"/>
              <a:gd name="connsiteX7396" fmla="*/ 4053452 w 11737975"/>
              <a:gd name="connsiteY7396" fmla="*/ 273958 h 7527097"/>
              <a:gd name="connsiteX7397" fmla="*/ 4051947 w 11737975"/>
              <a:gd name="connsiteY7397" fmla="*/ 272240 h 7527097"/>
              <a:gd name="connsiteX7398" fmla="*/ 4055652 w 11737975"/>
              <a:gd name="connsiteY7398" fmla="*/ 267815 h 7527097"/>
              <a:gd name="connsiteX7399" fmla="*/ 4057435 w 11737975"/>
              <a:gd name="connsiteY7399" fmla="*/ 266389 h 7527097"/>
              <a:gd name="connsiteX7400" fmla="*/ 4055928 w 11737975"/>
              <a:gd name="connsiteY7400" fmla="*/ 264671 h 7527097"/>
              <a:gd name="connsiteX7401" fmla="*/ 4050302 w 11737975"/>
              <a:gd name="connsiteY7401" fmla="*/ 272096 h 7527097"/>
              <a:gd name="connsiteX7402" fmla="*/ 4050164 w 11737975"/>
              <a:gd name="connsiteY7402" fmla="*/ 273667 h 7527097"/>
              <a:gd name="connsiteX7403" fmla="*/ 4051529 w 11737975"/>
              <a:gd name="connsiteY7403" fmla="*/ 276956 h 7527097"/>
              <a:gd name="connsiteX7404" fmla="*/ 4051391 w 11737975"/>
              <a:gd name="connsiteY7404" fmla="*/ 278527 h 7527097"/>
              <a:gd name="connsiteX7405" fmla="*/ 4044537 w 11737975"/>
              <a:gd name="connsiteY7405" fmla="*/ 281090 h 7527097"/>
              <a:gd name="connsiteX7406" fmla="*/ 4048219 w 11737975"/>
              <a:gd name="connsiteY7406" fmla="*/ 295673 h 7527097"/>
              <a:gd name="connsiteX7407" fmla="*/ 4041643 w 11737975"/>
              <a:gd name="connsiteY7407" fmla="*/ 295093 h 7527097"/>
              <a:gd name="connsiteX7408" fmla="*/ 4037519 w 11737975"/>
              <a:gd name="connsiteY7408" fmla="*/ 304234 h 7527097"/>
              <a:gd name="connsiteX7409" fmla="*/ 4058479 w 11737975"/>
              <a:gd name="connsiteY7409" fmla="*/ 310838 h 7527097"/>
              <a:gd name="connsiteX7410" fmla="*/ 4056301 w 11737975"/>
              <a:gd name="connsiteY7410" fmla="*/ 297972 h 7527097"/>
              <a:gd name="connsiteX7411" fmla="*/ 4063434 w 11737975"/>
              <a:gd name="connsiteY7411" fmla="*/ 292266 h 7527097"/>
              <a:gd name="connsiteX7412" fmla="*/ 4060422 w 11737975"/>
              <a:gd name="connsiteY7412" fmla="*/ 288830 h 7527097"/>
              <a:gd name="connsiteX7413" fmla="*/ 4063711 w 11737975"/>
              <a:gd name="connsiteY7413" fmla="*/ 289121 h 7527097"/>
              <a:gd name="connsiteX7414" fmla="*/ 4070287 w 11737975"/>
              <a:gd name="connsiteY7414" fmla="*/ 289703 h 7527097"/>
              <a:gd name="connsiteX7415" fmla="*/ 4070427 w 11737975"/>
              <a:gd name="connsiteY7415" fmla="*/ 288131 h 7527097"/>
              <a:gd name="connsiteX7416" fmla="*/ 4070820 w 11737975"/>
              <a:gd name="connsiteY7416" fmla="*/ 302422 h 7527097"/>
              <a:gd name="connsiteX7417" fmla="*/ 4078486 w 11737975"/>
              <a:gd name="connsiteY7417" fmla="*/ 309437 h 7527097"/>
              <a:gd name="connsiteX7418" fmla="*/ 4075752 w 11737975"/>
              <a:gd name="connsiteY7418" fmla="*/ 302859 h 7527097"/>
              <a:gd name="connsiteX7419" fmla="*/ 4082330 w 11737975"/>
              <a:gd name="connsiteY7419" fmla="*/ 303440 h 7527097"/>
              <a:gd name="connsiteX7420" fmla="*/ 4075451 w 11737975"/>
              <a:gd name="connsiteY7420" fmla="*/ 325011 h 7527097"/>
              <a:gd name="connsiteX7421" fmla="*/ 4076820 w 11737975"/>
              <a:gd name="connsiteY7421" fmla="*/ 328300 h 7527097"/>
              <a:gd name="connsiteX7422" fmla="*/ 4075313 w 11737975"/>
              <a:gd name="connsiteY7422" fmla="*/ 326583 h 7527097"/>
              <a:gd name="connsiteX7423" fmla="*/ 4072025 w 11737975"/>
              <a:gd name="connsiteY7423" fmla="*/ 326292 h 7527097"/>
              <a:gd name="connsiteX7424" fmla="*/ 4063526 w 11737975"/>
              <a:gd name="connsiteY7424" fmla="*/ 328710 h 7527097"/>
              <a:gd name="connsiteX7425" fmla="*/ 4061744 w 11737975"/>
              <a:gd name="connsiteY7425" fmla="*/ 330137 h 7527097"/>
              <a:gd name="connsiteX7426" fmla="*/ 4058038 w 11737975"/>
              <a:gd name="connsiteY7426" fmla="*/ 334561 h 7527097"/>
              <a:gd name="connsiteX7427" fmla="*/ 4056254 w 11737975"/>
              <a:gd name="connsiteY7427" fmla="*/ 335988 h 7527097"/>
              <a:gd name="connsiteX7428" fmla="*/ 4054612 w 11737975"/>
              <a:gd name="connsiteY7428" fmla="*/ 335843 h 7527097"/>
              <a:gd name="connsiteX7429" fmla="*/ 4052829 w 11737975"/>
              <a:gd name="connsiteY7429" fmla="*/ 337270 h 7527097"/>
              <a:gd name="connsiteX7430" fmla="*/ 4054195 w 11737975"/>
              <a:gd name="connsiteY7430" fmla="*/ 340559 h 7527097"/>
              <a:gd name="connsiteX7431" fmla="*/ 4055839 w 11737975"/>
              <a:gd name="connsiteY7431" fmla="*/ 340704 h 7527097"/>
              <a:gd name="connsiteX7432" fmla="*/ 4055700 w 11737975"/>
              <a:gd name="connsiteY7432" fmla="*/ 342276 h 7527097"/>
              <a:gd name="connsiteX7433" fmla="*/ 4046647 w 11737975"/>
              <a:gd name="connsiteY7433" fmla="*/ 350982 h 7527097"/>
              <a:gd name="connsiteX7434" fmla="*/ 4045001 w 11737975"/>
              <a:gd name="connsiteY7434" fmla="*/ 350837 h 7527097"/>
              <a:gd name="connsiteX7435" fmla="*/ 4043496 w 11737975"/>
              <a:gd name="connsiteY7435" fmla="*/ 349119 h 7527097"/>
              <a:gd name="connsiteX7436" fmla="*/ 4041713 w 11737975"/>
              <a:gd name="connsiteY7436" fmla="*/ 350546 h 7527097"/>
              <a:gd name="connsiteX7437" fmla="*/ 4039792 w 11737975"/>
              <a:gd name="connsiteY7437" fmla="*/ 353543 h 7527097"/>
              <a:gd name="connsiteX7438" fmla="*/ 4025016 w 11737975"/>
              <a:gd name="connsiteY7438" fmla="*/ 333227 h 7527097"/>
              <a:gd name="connsiteX7439" fmla="*/ 4022818 w 11737975"/>
              <a:gd name="connsiteY7439" fmla="*/ 339370 h 7527097"/>
              <a:gd name="connsiteX7440" fmla="*/ 4021730 w 11737975"/>
              <a:gd name="connsiteY7440" fmla="*/ 332938 h 7527097"/>
              <a:gd name="connsiteX7441" fmla="*/ 4020895 w 11737975"/>
              <a:gd name="connsiteY7441" fmla="*/ 342369 h 7527097"/>
              <a:gd name="connsiteX7442" fmla="*/ 4015545 w 11737975"/>
              <a:gd name="connsiteY7442" fmla="*/ 346650 h 7527097"/>
              <a:gd name="connsiteX7443" fmla="*/ 4005148 w 11737975"/>
              <a:gd name="connsiteY7443" fmla="*/ 333056 h 7527097"/>
              <a:gd name="connsiteX7444" fmla="*/ 3999799 w 11737975"/>
              <a:gd name="connsiteY7444" fmla="*/ 337338 h 7527097"/>
              <a:gd name="connsiteX7445" fmla="*/ 4002254 w 11737975"/>
              <a:gd name="connsiteY7445" fmla="*/ 347059 h 7527097"/>
              <a:gd name="connsiteX7446" fmla="*/ 3986624 w 11737975"/>
              <a:gd name="connsiteY7446" fmla="*/ 355183 h 7527097"/>
              <a:gd name="connsiteX7447" fmla="*/ 3974025 w 11737975"/>
              <a:gd name="connsiteY7447" fmla="*/ 347733 h 7527097"/>
              <a:gd name="connsiteX7448" fmla="*/ 3971570 w 11737975"/>
              <a:gd name="connsiteY7448" fmla="*/ 338011 h 7527097"/>
              <a:gd name="connsiteX7449" fmla="*/ 3960340 w 11737975"/>
              <a:gd name="connsiteY7449" fmla="*/ 333851 h 7527097"/>
              <a:gd name="connsiteX7450" fmla="*/ 3955386 w 11737975"/>
              <a:gd name="connsiteY7450" fmla="*/ 352422 h 7527097"/>
              <a:gd name="connsiteX7451" fmla="*/ 3967704 w 11737975"/>
              <a:gd name="connsiteY7451" fmla="*/ 363017 h 7527097"/>
              <a:gd name="connsiteX7452" fmla="*/ 3969765 w 11737975"/>
              <a:gd name="connsiteY7452" fmla="*/ 358446 h 7527097"/>
              <a:gd name="connsiteX7453" fmla="*/ 3977291 w 11737975"/>
              <a:gd name="connsiteY7453" fmla="*/ 367032 h 7527097"/>
              <a:gd name="connsiteX7454" fmla="*/ 3958372 w 11737975"/>
              <a:gd name="connsiteY7454" fmla="*/ 374865 h 7527097"/>
              <a:gd name="connsiteX7455" fmla="*/ 3951797 w 11737975"/>
              <a:gd name="connsiteY7455" fmla="*/ 374284 h 7527097"/>
              <a:gd name="connsiteX7456" fmla="*/ 3949596 w 11737975"/>
              <a:gd name="connsiteY7456" fmla="*/ 380426 h 7527097"/>
              <a:gd name="connsiteX7457" fmla="*/ 3943437 w 11737975"/>
              <a:gd name="connsiteY7457" fmla="*/ 375130 h 7527097"/>
              <a:gd name="connsiteX7458" fmla="*/ 3950825 w 11737975"/>
              <a:gd name="connsiteY7458" fmla="*/ 385288 h 7527097"/>
              <a:gd name="connsiteX7459" fmla="*/ 3944386 w 11737975"/>
              <a:gd name="connsiteY7459" fmla="*/ 383135 h 7527097"/>
              <a:gd name="connsiteX7460" fmla="*/ 3942187 w 11737975"/>
              <a:gd name="connsiteY7460" fmla="*/ 389277 h 7527097"/>
              <a:gd name="connsiteX7461" fmla="*/ 3945035 w 11737975"/>
              <a:gd name="connsiteY7461" fmla="*/ 413291 h 7527097"/>
              <a:gd name="connsiteX7462" fmla="*/ 3943392 w 11737975"/>
              <a:gd name="connsiteY7462" fmla="*/ 413148 h 7527097"/>
              <a:gd name="connsiteX7463" fmla="*/ 3946519 w 11737975"/>
              <a:gd name="connsiteY7463" fmla="*/ 434017 h 7527097"/>
              <a:gd name="connsiteX7464" fmla="*/ 3938298 w 11737975"/>
              <a:gd name="connsiteY7464" fmla="*/ 433290 h 7527097"/>
              <a:gd name="connsiteX7465" fmla="*/ 3938714 w 11737975"/>
              <a:gd name="connsiteY7465" fmla="*/ 428575 h 7527097"/>
              <a:gd name="connsiteX7466" fmla="*/ 3940497 w 11737975"/>
              <a:gd name="connsiteY7466" fmla="*/ 427149 h 7527097"/>
              <a:gd name="connsiteX7467" fmla="*/ 3940914 w 11737975"/>
              <a:gd name="connsiteY7467" fmla="*/ 422432 h 7527097"/>
              <a:gd name="connsiteX7468" fmla="*/ 3937765 w 11737975"/>
              <a:gd name="connsiteY7468" fmla="*/ 420569 h 7527097"/>
              <a:gd name="connsiteX7469" fmla="*/ 3937903 w 11737975"/>
              <a:gd name="connsiteY7469" fmla="*/ 418998 h 7527097"/>
              <a:gd name="connsiteX7470" fmla="*/ 3926394 w 11737975"/>
              <a:gd name="connsiteY7470" fmla="*/ 417981 h 7527097"/>
              <a:gd name="connsiteX7471" fmla="*/ 3924889 w 11737975"/>
              <a:gd name="connsiteY7471" fmla="*/ 416265 h 7527097"/>
              <a:gd name="connsiteX7472" fmla="*/ 3923384 w 11737975"/>
              <a:gd name="connsiteY7472" fmla="*/ 414547 h 7527097"/>
              <a:gd name="connsiteX7473" fmla="*/ 3923662 w 11737975"/>
              <a:gd name="connsiteY7473" fmla="*/ 411402 h 7527097"/>
              <a:gd name="connsiteX7474" fmla="*/ 3941770 w 11737975"/>
              <a:gd name="connsiteY7474" fmla="*/ 393993 h 7527097"/>
              <a:gd name="connsiteX7475" fmla="*/ 3933572 w 11737975"/>
              <a:gd name="connsiteY7475" fmla="*/ 374259 h 7527097"/>
              <a:gd name="connsiteX7476" fmla="*/ 3927135 w 11737975"/>
              <a:gd name="connsiteY7476" fmla="*/ 372105 h 7527097"/>
              <a:gd name="connsiteX7477" fmla="*/ 3925768 w 11737975"/>
              <a:gd name="connsiteY7477" fmla="*/ 368816 h 7527097"/>
              <a:gd name="connsiteX7478" fmla="*/ 3946331 w 11737975"/>
              <a:gd name="connsiteY7478" fmla="*/ 361127 h 7527097"/>
              <a:gd name="connsiteX7479" fmla="*/ 3946748 w 11737975"/>
              <a:gd name="connsiteY7479" fmla="*/ 356412 h 7527097"/>
              <a:gd name="connsiteX7480" fmla="*/ 3938944 w 11737975"/>
              <a:gd name="connsiteY7480" fmla="*/ 350969 h 7527097"/>
              <a:gd name="connsiteX7481" fmla="*/ 3934565 w 11737975"/>
              <a:gd name="connsiteY7481" fmla="*/ 344247 h 7527097"/>
              <a:gd name="connsiteX7482" fmla="*/ 3937298 w 11737975"/>
              <a:gd name="connsiteY7482" fmla="*/ 350825 h 7527097"/>
              <a:gd name="connsiteX7483" fmla="*/ 3925514 w 11737975"/>
              <a:gd name="connsiteY7483" fmla="*/ 352951 h 7527097"/>
              <a:gd name="connsiteX7484" fmla="*/ 3920303 w 11737975"/>
              <a:gd name="connsiteY7484" fmla="*/ 355659 h 7527097"/>
              <a:gd name="connsiteX7485" fmla="*/ 3918797 w 11737975"/>
              <a:gd name="connsiteY7485" fmla="*/ 353943 h 7527097"/>
              <a:gd name="connsiteX7486" fmla="*/ 3916064 w 11737975"/>
              <a:gd name="connsiteY7486" fmla="*/ 347364 h 7527097"/>
              <a:gd name="connsiteX7487" fmla="*/ 3915926 w 11737975"/>
              <a:gd name="connsiteY7487" fmla="*/ 348935 h 7527097"/>
              <a:gd name="connsiteX7488" fmla="*/ 3913054 w 11737975"/>
              <a:gd name="connsiteY7488" fmla="*/ 343930 h 7527097"/>
              <a:gd name="connsiteX7489" fmla="*/ 3911410 w 11737975"/>
              <a:gd name="connsiteY7489" fmla="*/ 343784 h 7527097"/>
              <a:gd name="connsiteX7490" fmla="*/ 3911133 w 11737975"/>
              <a:gd name="connsiteY7490" fmla="*/ 346929 h 7527097"/>
              <a:gd name="connsiteX7491" fmla="*/ 3912638 w 11737975"/>
              <a:gd name="connsiteY7491" fmla="*/ 348646 h 7527097"/>
              <a:gd name="connsiteX7492" fmla="*/ 3893302 w 11737975"/>
              <a:gd name="connsiteY7492" fmla="*/ 361195 h 7527097"/>
              <a:gd name="connsiteX7493" fmla="*/ 3907265 w 11737975"/>
              <a:gd name="connsiteY7493" fmla="*/ 371934 h 7527097"/>
              <a:gd name="connsiteX7494" fmla="*/ 3911110 w 11737975"/>
              <a:gd name="connsiteY7494" fmla="*/ 365936 h 7527097"/>
              <a:gd name="connsiteX7495" fmla="*/ 3910971 w 11737975"/>
              <a:gd name="connsiteY7495" fmla="*/ 367509 h 7527097"/>
              <a:gd name="connsiteX7496" fmla="*/ 3912615 w 11737975"/>
              <a:gd name="connsiteY7496" fmla="*/ 367654 h 7527097"/>
              <a:gd name="connsiteX7497" fmla="*/ 3912754 w 11737975"/>
              <a:gd name="connsiteY7497" fmla="*/ 366083 h 7527097"/>
              <a:gd name="connsiteX7498" fmla="*/ 3913032 w 11737975"/>
              <a:gd name="connsiteY7498" fmla="*/ 362938 h 7527097"/>
              <a:gd name="connsiteX7499" fmla="*/ 3914677 w 11737975"/>
              <a:gd name="connsiteY7499" fmla="*/ 363082 h 7527097"/>
              <a:gd name="connsiteX7500" fmla="*/ 3917825 w 11737975"/>
              <a:gd name="connsiteY7500" fmla="*/ 364945 h 7527097"/>
              <a:gd name="connsiteX7501" fmla="*/ 3924263 w 11737975"/>
              <a:gd name="connsiteY7501" fmla="*/ 367099 h 7527097"/>
              <a:gd name="connsiteX7502" fmla="*/ 3924124 w 11737975"/>
              <a:gd name="connsiteY7502" fmla="*/ 368672 h 7527097"/>
              <a:gd name="connsiteX7503" fmla="*/ 3925351 w 11737975"/>
              <a:gd name="connsiteY7503" fmla="*/ 373531 h 7527097"/>
              <a:gd name="connsiteX7504" fmla="*/ 3915903 w 11737975"/>
              <a:gd name="connsiteY7504" fmla="*/ 367945 h 7527097"/>
              <a:gd name="connsiteX7505" fmla="*/ 3910137 w 11737975"/>
              <a:gd name="connsiteY7505" fmla="*/ 376941 h 7527097"/>
              <a:gd name="connsiteX7506" fmla="*/ 3906987 w 11737975"/>
              <a:gd name="connsiteY7506" fmla="*/ 375079 h 7527097"/>
              <a:gd name="connsiteX7507" fmla="*/ 3903561 w 11737975"/>
              <a:gd name="connsiteY7507" fmla="*/ 376359 h 7527097"/>
              <a:gd name="connsiteX7508" fmla="*/ 3900273 w 11737975"/>
              <a:gd name="connsiteY7508" fmla="*/ 376068 h 7527097"/>
              <a:gd name="connsiteX7509" fmla="*/ 3900411 w 11737975"/>
              <a:gd name="connsiteY7509" fmla="*/ 374496 h 7527097"/>
              <a:gd name="connsiteX7510" fmla="*/ 3904116 w 11737975"/>
              <a:gd name="connsiteY7510" fmla="*/ 370071 h 7527097"/>
              <a:gd name="connsiteX7511" fmla="*/ 3889180 w 11737975"/>
              <a:gd name="connsiteY7511" fmla="*/ 370336 h 7527097"/>
              <a:gd name="connsiteX7512" fmla="*/ 3891497 w 11737975"/>
              <a:gd name="connsiteY7512" fmla="*/ 381629 h 7527097"/>
              <a:gd name="connsiteX7513" fmla="*/ 3891219 w 11737975"/>
              <a:gd name="connsiteY7513" fmla="*/ 384772 h 7527097"/>
              <a:gd name="connsiteX7514" fmla="*/ 3889574 w 11737975"/>
              <a:gd name="connsiteY7514" fmla="*/ 384628 h 7527097"/>
              <a:gd name="connsiteX7515" fmla="*/ 3882048 w 11737975"/>
              <a:gd name="connsiteY7515" fmla="*/ 376043 h 7527097"/>
              <a:gd name="connsiteX7516" fmla="*/ 3877394 w 11737975"/>
              <a:gd name="connsiteY7516" fmla="*/ 372463 h 7527097"/>
              <a:gd name="connsiteX7517" fmla="*/ 3874105 w 11737975"/>
              <a:gd name="connsiteY7517" fmla="*/ 372172 h 7527097"/>
              <a:gd name="connsiteX7518" fmla="*/ 3872877 w 11737975"/>
              <a:gd name="connsiteY7518" fmla="*/ 367310 h 7527097"/>
              <a:gd name="connsiteX7519" fmla="*/ 3871373 w 11737975"/>
              <a:gd name="connsiteY7519" fmla="*/ 365594 h 7527097"/>
              <a:gd name="connsiteX7520" fmla="*/ 3869450 w 11737975"/>
              <a:gd name="connsiteY7520" fmla="*/ 368593 h 7527097"/>
              <a:gd name="connsiteX7521" fmla="*/ 3870678 w 11737975"/>
              <a:gd name="connsiteY7521" fmla="*/ 373454 h 7527097"/>
              <a:gd name="connsiteX7522" fmla="*/ 3868896 w 11737975"/>
              <a:gd name="connsiteY7522" fmla="*/ 374880 h 7527097"/>
              <a:gd name="connsiteX7523" fmla="*/ 3867251 w 11737975"/>
              <a:gd name="connsiteY7523" fmla="*/ 374734 h 7527097"/>
              <a:gd name="connsiteX7524" fmla="*/ 3863129 w 11737975"/>
              <a:gd name="connsiteY7524" fmla="*/ 383875 h 7527097"/>
              <a:gd name="connsiteX7525" fmla="*/ 3866001 w 11737975"/>
              <a:gd name="connsiteY7525" fmla="*/ 388883 h 7527097"/>
              <a:gd name="connsiteX7526" fmla="*/ 3867367 w 11737975"/>
              <a:gd name="connsiteY7526" fmla="*/ 392172 h 7527097"/>
              <a:gd name="connsiteX7527" fmla="*/ 3868872 w 11737975"/>
              <a:gd name="connsiteY7527" fmla="*/ 393888 h 7527097"/>
              <a:gd name="connsiteX7528" fmla="*/ 3866951 w 11737975"/>
              <a:gd name="connsiteY7528" fmla="*/ 396888 h 7527097"/>
              <a:gd name="connsiteX7529" fmla="*/ 3863800 w 11737975"/>
              <a:gd name="connsiteY7529" fmla="*/ 395025 h 7527097"/>
              <a:gd name="connsiteX7530" fmla="*/ 3865583 w 11737975"/>
              <a:gd name="connsiteY7530" fmla="*/ 393597 h 7527097"/>
              <a:gd name="connsiteX7531" fmla="*/ 3859008 w 11737975"/>
              <a:gd name="connsiteY7531" fmla="*/ 393016 h 7527097"/>
              <a:gd name="connsiteX7532" fmla="*/ 3861601 w 11737975"/>
              <a:gd name="connsiteY7532" fmla="*/ 401166 h 7527097"/>
              <a:gd name="connsiteX7533" fmla="*/ 3865167 w 11737975"/>
              <a:gd name="connsiteY7533" fmla="*/ 398315 h 7527097"/>
              <a:gd name="connsiteX7534" fmla="*/ 3866672 w 11737975"/>
              <a:gd name="connsiteY7534" fmla="*/ 400031 h 7527097"/>
              <a:gd name="connsiteX7535" fmla="*/ 3868455 w 11737975"/>
              <a:gd name="connsiteY7535" fmla="*/ 398604 h 7527097"/>
              <a:gd name="connsiteX7536" fmla="*/ 3869405 w 11737975"/>
              <a:gd name="connsiteY7536" fmla="*/ 406609 h 7527097"/>
              <a:gd name="connsiteX7537" fmla="*/ 3875982 w 11737975"/>
              <a:gd name="connsiteY7537" fmla="*/ 407190 h 7527097"/>
              <a:gd name="connsiteX7538" fmla="*/ 3882142 w 11737975"/>
              <a:gd name="connsiteY7538" fmla="*/ 412487 h 7527097"/>
              <a:gd name="connsiteX7539" fmla="*/ 3883786 w 11737975"/>
              <a:gd name="connsiteY7539" fmla="*/ 412633 h 7527097"/>
              <a:gd name="connsiteX7540" fmla="*/ 3880221 w 11737975"/>
              <a:gd name="connsiteY7540" fmla="*/ 415485 h 7527097"/>
              <a:gd name="connsiteX7541" fmla="*/ 3878299 w 11737975"/>
              <a:gd name="connsiteY7541" fmla="*/ 418485 h 7527097"/>
              <a:gd name="connsiteX7542" fmla="*/ 3876654 w 11737975"/>
              <a:gd name="connsiteY7542" fmla="*/ 418340 h 7527097"/>
              <a:gd name="connsiteX7543" fmla="*/ 3875010 w 11737975"/>
              <a:gd name="connsiteY7543" fmla="*/ 418194 h 7527097"/>
              <a:gd name="connsiteX7544" fmla="*/ 3867206 w 11737975"/>
              <a:gd name="connsiteY7544" fmla="*/ 412751 h 7527097"/>
              <a:gd name="connsiteX7545" fmla="*/ 3865423 w 11737975"/>
              <a:gd name="connsiteY7545" fmla="*/ 414178 h 7527097"/>
              <a:gd name="connsiteX7546" fmla="*/ 3866928 w 11737975"/>
              <a:gd name="connsiteY7546" fmla="*/ 415896 h 7527097"/>
              <a:gd name="connsiteX7547" fmla="*/ 3873087 w 11737975"/>
              <a:gd name="connsiteY7547" fmla="*/ 421192 h 7527097"/>
              <a:gd name="connsiteX7548" fmla="*/ 3872811 w 11737975"/>
              <a:gd name="connsiteY7548" fmla="*/ 424336 h 7527097"/>
              <a:gd name="connsiteX7549" fmla="*/ 3850069 w 11737975"/>
              <a:gd name="connsiteY7549" fmla="*/ 419158 h 7527097"/>
              <a:gd name="connsiteX7550" fmla="*/ 3854863 w 11737975"/>
              <a:gd name="connsiteY7550" fmla="*/ 421167 h 7527097"/>
              <a:gd name="connsiteX7551" fmla="*/ 3839233 w 11737975"/>
              <a:gd name="connsiteY7551" fmla="*/ 429289 h 7527097"/>
              <a:gd name="connsiteX7552" fmla="*/ 3832263 w 11737975"/>
              <a:gd name="connsiteY7552" fmla="*/ 414417 h 7527097"/>
              <a:gd name="connsiteX7553" fmla="*/ 3828140 w 11737975"/>
              <a:gd name="connsiteY7553" fmla="*/ 423558 h 7527097"/>
              <a:gd name="connsiteX7554" fmla="*/ 3828558 w 11737975"/>
              <a:gd name="connsiteY7554" fmla="*/ 418841 h 7527097"/>
              <a:gd name="connsiteX7555" fmla="*/ 3813343 w 11737975"/>
              <a:gd name="connsiteY7555" fmla="*/ 422250 h 7527097"/>
              <a:gd name="connsiteX7556" fmla="*/ 3811976 w 11737975"/>
              <a:gd name="connsiteY7556" fmla="*/ 418961 h 7527097"/>
              <a:gd name="connsiteX7557" fmla="*/ 3812116 w 11737975"/>
              <a:gd name="connsiteY7557" fmla="*/ 417388 h 7527097"/>
              <a:gd name="connsiteX7558" fmla="*/ 3818415 w 11737975"/>
              <a:gd name="connsiteY7558" fmla="*/ 421113 h 7527097"/>
              <a:gd name="connsiteX7559" fmla="*/ 3824458 w 11737975"/>
              <a:gd name="connsiteY7559" fmla="*/ 408974 h 7527097"/>
              <a:gd name="connsiteX7560" fmla="*/ 3819664 w 11737975"/>
              <a:gd name="connsiteY7560" fmla="*/ 406966 h 7527097"/>
              <a:gd name="connsiteX7561" fmla="*/ 3820081 w 11737975"/>
              <a:gd name="connsiteY7561" fmla="*/ 402250 h 7527097"/>
              <a:gd name="connsiteX7562" fmla="*/ 3824063 w 11737975"/>
              <a:gd name="connsiteY7562" fmla="*/ 394681 h 7527097"/>
              <a:gd name="connsiteX7563" fmla="*/ 3824203 w 11737975"/>
              <a:gd name="connsiteY7563" fmla="*/ 393110 h 7527097"/>
              <a:gd name="connsiteX7564" fmla="*/ 3822559 w 11737975"/>
              <a:gd name="connsiteY7564" fmla="*/ 392965 h 7527097"/>
              <a:gd name="connsiteX7565" fmla="*/ 3818715 w 11737975"/>
              <a:gd name="connsiteY7565" fmla="*/ 398961 h 7527097"/>
              <a:gd name="connsiteX7566" fmla="*/ 3818854 w 11737975"/>
              <a:gd name="connsiteY7566" fmla="*/ 397390 h 7527097"/>
              <a:gd name="connsiteX7567" fmla="*/ 3811722 w 11737975"/>
              <a:gd name="connsiteY7567" fmla="*/ 403096 h 7527097"/>
              <a:gd name="connsiteX7568" fmla="*/ 3811442 w 11737975"/>
              <a:gd name="connsiteY7568" fmla="*/ 406239 h 7527097"/>
              <a:gd name="connsiteX7569" fmla="*/ 3806651 w 11737975"/>
              <a:gd name="connsiteY7569" fmla="*/ 404232 h 7527097"/>
              <a:gd name="connsiteX7570" fmla="*/ 3807067 w 11737975"/>
              <a:gd name="connsiteY7570" fmla="*/ 399517 h 7527097"/>
              <a:gd name="connsiteX7571" fmla="*/ 3814199 w 11737975"/>
              <a:gd name="connsiteY7571" fmla="*/ 393810 h 7527097"/>
              <a:gd name="connsiteX7572" fmla="*/ 3819409 w 11737975"/>
              <a:gd name="connsiteY7572" fmla="*/ 391103 h 7527097"/>
              <a:gd name="connsiteX7573" fmla="*/ 3819686 w 11737975"/>
              <a:gd name="connsiteY7573" fmla="*/ 387958 h 7527097"/>
              <a:gd name="connsiteX7574" fmla="*/ 3818043 w 11737975"/>
              <a:gd name="connsiteY7574" fmla="*/ 387813 h 7527097"/>
              <a:gd name="connsiteX7575" fmla="*/ 3814478 w 11737975"/>
              <a:gd name="connsiteY7575" fmla="*/ 390667 h 7527097"/>
              <a:gd name="connsiteX7576" fmla="*/ 3814616 w 11737975"/>
              <a:gd name="connsiteY7576" fmla="*/ 389094 h 7527097"/>
              <a:gd name="connsiteX7577" fmla="*/ 3811326 w 11737975"/>
              <a:gd name="connsiteY7577" fmla="*/ 388803 h 7527097"/>
              <a:gd name="connsiteX7578" fmla="*/ 3809544 w 11737975"/>
              <a:gd name="connsiteY7578" fmla="*/ 390230 h 7527097"/>
              <a:gd name="connsiteX7579" fmla="*/ 3809961 w 11737975"/>
              <a:gd name="connsiteY7579" fmla="*/ 385514 h 7527097"/>
              <a:gd name="connsiteX7580" fmla="*/ 3810795 w 11737975"/>
              <a:gd name="connsiteY7580" fmla="*/ 376084 h 7527097"/>
              <a:gd name="connsiteX7581" fmla="*/ 3812439 w 11737975"/>
              <a:gd name="connsiteY7581" fmla="*/ 376228 h 7527097"/>
              <a:gd name="connsiteX7582" fmla="*/ 3817510 w 11737975"/>
              <a:gd name="connsiteY7582" fmla="*/ 375093 h 7527097"/>
              <a:gd name="connsiteX7583" fmla="*/ 3820799 w 11737975"/>
              <a:gd name="connsiteY7583" fmla="*/ 375382 h 7527097"/>
              <a:gd name="connsiteX7584" fmla="*/ 3822720 w 11737975"/>
              <a:gd name="connsiteY7584" fmla="*/ 372384 h 7527097"/>
              <a:gd name="connsiteX7585" fmla="*/ 3821354 w 11737975"/>
              <a:gd name="connsiteY7585" fmla="*/ 369095 h 7527097"/>
              <a:gd name="connsiteX7586" fmla="*/ 3818066 w 11737975"/>
              <a:gd name="connsiteY7586" fmla="*/ 368804 h 7527097"/>
              <a:gd name="connsiteX7587" fmla="*/ 3816421 w 11737975"/>
              <a:gd name="connsiteY7587" fmla="*/ 368659 h 7527097"/>
              <a:gd name="connsiteX7588" fmla="*/ 3809566 w 11737975"/>
              <a:gd name="connsiteY7588" fmla="*/ 371223 h 7527097"/>
              <a:gd name="connsiteX7589" fmla="*/ 3806279 w 11737975"/>
              <a:gd name="connsiteY7589" fmla="*/ 370931 h 7527097"/>
              <a:gd name="connsiteX7590" fmla="*/ 3804912 w 11737975"/>
              <a:gd name="connsiteY7590" fmla="*/ 367642 h 7527097"/>
              <a:gd name="connsiteX7591" fmla="*/ 3803269 w 11737975"/>
              <a:gd name="connsiteY7591" fmla="*/ 367497 h 7527097"/>
              <a:gd name="connsiteX7592" fmla="*/ 3802991 w 11737975"/>
              <a:gd name="connsiteY7592" fmla="*/ 370641 h 7527097"/>
              <a:gd name="connsiteX7593" fmla="*/ 3804357 w 11737975"/>
              <a:gd name="connsiteY7593" fmla="*/ 373930 h 7527097"/>
              <a:gd name="connsiteX7594" fmla="*/ 3806001 w 11737975"/>
              <a:gd name="connsiteY7594" fmla="*/ 374075 h 7527097"/>
              <a:gd name="connsiteX7595" fmla="*/ 3809151 w 11737975"/>
              <a:gd name="connsiteY7595" fmla="*/ 375937 h 7527097"/>
              <a:gd name="connsiteX7596" fmla="*/ 3808317 w 11737975"/>
              <a:gd name="connsiteY7596" fmla="*/ 385369 h 7527097"/>
              <a:gd name="connsiteX7597" fmla="*/ 3808039 w 11737975"/>
              <a:gd name="connsiteY7597" fmla="*/ 388513 h 7527097"/>
              <a:gd name="connsiteX7598" fmla="*/ 3806396 w 11737975"/>
              <a:gd name="connsiteY7598" fmla="*/ 388367 h 7527097"/>
              <a:gd name="connsiteX7599" fmla="*/ 3803107 w 11737975"/>
              <a:gd name="connsiteY7599" fmla="*/ 388078 h 7527097"/>
              <a:gd name="connsiteX7600" fmla="*/ 3801324 w 11737975"/>
              <a:gd name="connsiteY7600" fmla="*/ 389505 h 7527097"/>
              <a:gd name="connsiteX7601" fmla="*/ 3797757 w 11737975"/>
              <a:gd name="connsiteY7601" fmla="*/ 392357 h 7527097"/>
              <a:gd name="connsiteX7602" fmla="*/ 3800769 w 11737975"/>
              <a:gd name="connsiteY7602" fmla="*/ 395792 h 7527097"/>
              <a:gd name="connsiteX7603" fmla="*/ 3802552 w 11737975"/>
              <a:gd name="connsiteY7603" fmla="*/ 394365 h 7527097"/>
              <a:gd name="connsiteX7604" fmla="*/ 3805839 w 11737975"/>
              <a:gd name="connsiteY7604" fmla="*/ 394656 h 7527097"/>
              <a:gd name="connsiteX7605" fmla="*/ 3805701 w 11737975"/>
              <a:gd name="connsiteY7605" fmla="*/ 396228 h 7527097"/>
              <a:gd name="connsiteX7606" fmla="*/ 3804728 w 11737975"/>
              <a:gd name="connsiteY7606" fmla="*/ 407231 h 7527097"/>
              <a:gd name="connsiteX7607" fmla="*/ 3806373 w 11737975"/>
              <a:gd name="connsiteY7607" fmla="*/ 407377 h 7527097"/>
              <a:gd name="connsiteX7608" fmla="*/ 3808016 w 11737975"/>
              <a:gd name="connsiteY7608" fmla="*/ 407522 h 7527097"/>
              <a:gd name="connsiteX7609" fmla="*/ 3805956 w 11737975"/>
              <a:gd name="connsiteY7609" fmla="*/ 412092 h 7527097"/>
              <a:gd name="connsiteX7610" fmla="*/ 3805817 w 11737975"/>
              <a:gd name="connsiteY7610" fmla="*/ 413663 h 7527097"/>
              <a:gd name="connsiteX7611" fmla="*/ 3802669 w 11737975"/>
              <a:gd name="connsiteY7611" fmla="*/ 411801 h 7527097"/>
              <a:gd name="connsiteX7612" fmla="*/ 3799378 w 11737975"/>
              <a:gd name="connsiteY7612" fmla="*/ 411510 h 7527097"/>
              <a:gd name="connsiteX7613" fmla="*/ 3797735 w 11737975"/>
              <a:gd name="connsiteY7613" fmla="*/ 411365 h 7527097"/>
              <a:gd name="connsiteX7614" fmla="*/ 3795952 w 11737975"/>
              <a:gd name="connsiteY7614" fmla="*/ 412793 h 7527097"/>
              <a:gd name="connsiteX7615" fmla="*/ 3797180 w 11737975"/>
              <a:gd name="connsiteY7615" fmla="*/ 417653 h 7527097"/>
              <a:gd name="connsiteX7616" fmla="*/ 3800329 w 11737975"/>
              <a:gd name="connsiteY7616" fmla="*/ 419515 h 7527097"/>
              <a:gd name="connsiteX7617" fmla="*/ 3801973 w 11737975"/>
              <a:gd name="connsiteY7617" fmla="*/ 419661 h 7527097"/>
              <a:gd name="connsiteX7618" fmla="*/ 3801279 w 11737975"/>
              <a:gd name="connsiteY7618" fmla="*/ 427520 h 7527097"/>
              <a:gd name="connsiteX7619" fmla="*/ 3801140 w 11737975"/>
              <a:gd name="connsiteY7619" fmla="*/ 429092 h 7527097"/>
              <a:gd name="connsiteX7620" fmla="*/ 3804011 w 11737975"/>
              <a:gd name="connsiteY7620" fmla="*/ 434100 h 7527097"/>
              <a:gd name="connsiteX7621" fmla="*/ 3802367 w 11737975"/>
              <a:gd name="connsiteY7621" fmla="*/ 433954 h 7527097"/>
              <a:gd name="connsiteX7622" fmla="*/ 3802229 w 11737975"/>
              <a:gd name="connsiteY7622" fmla="*/ 435527 h 7527097"/>
              <a:gd name="connsiteX7623" fmla="*/ 3787710 w 11737975"/>
              <a:gd name="connsiteY7623" fmla="*/ 431075 h 7527097"/>
              <a:gd name="connsiteX7624" fmla="*/ 3777983 w 11737975"/>
              <a:gd name="connsiteY7624" fmla="*/ 428630 h 7527097"/>
              <a:gd name="connsiteX7625" fmla="*/ 3778260 w 11737975"/>
              <a:gd name="connsiteY7625" fmla="*/ 425487 h 7527097"/>
              <a:gd name="connsiteX7626" fmla="*/ 3772379 w 11737975"/>
              <a:gd name="connsiteY7626" fmla="*/ 417046 h 7527097"/>
              <a:gd name="connsiteX7627" fmla="*/ 3770456 w 11737975"/>
              <a:gd name="connsiteY7627" fmla="*/ 420044 h 7527097"/>
              <a:gd name="connsiteX7628" fmla="*/ 3771822 w 11737975"/>
              <a:gd name="connsiteY7628" fmla="*/ 423334 h 7527097"/>
              <a:gd name="connsiteX7629" fmla="*/ 3773190 w 11737975"/>
              <a:gd name="connsiteY7629" fmla="*/ 426623 h 7527097"/>
              <a:gd name="connsiteX7630" fmla="*/ 3774278 w 11737975"/>
              <a:gd name="connsiteY7630" fmla="*/ 433056 h 7527097"/>
              <a:gd name="connsiteX7631" fmla="*/ 3775922 w 11737975"/>
              <a:gd name="connsiteY7631" fmla="*/ 433202 h 7527097"/>
              <a:gd name="connsiteX7632" fmla="*/ 3787154 w 11737975"/>
              <a:gd name="connsiteY7632" fmla="*/ 437362 h 7527097"/>
              <a:gd name="connsiteX7633" fmla="*/ 3800167 w 11737975"/>
              <a:gd name="connsiteY7633" fmla="*/ 440096 h 7527097"/>
              <a:gd name="connsiteX7634" fmla="*/ 3804267 w 11737975"/>
              <a:gd name="connsiteY7634" fmla="*/ 449963 h 7527097"/>
              <a:gd name="connsiteX7635" fmla="*/ 3798639 w 11737975"/>
              <a:gd name="connsiteY7635" fmla="*/ 457387 h 7527097"/>
              <a:gd name="connsiteX7636" fmla="*/ 3797413 w 11737975"/>
              <a:gd name="connsiteY7636" fmla="*/ 452527 h 7527097"/>
              <a:gd name="connsiteX7637" fmla="*/ 3797273 w 11737975"/>
              <a:gd name="connsiteY7637" fmla="*/ 454098 h 7527097"/>
              <a:gd name="connsiteX7638" fmla="*/ 3792619 w 11737975"/>
              <a:gd name="connsiteY7638" fmla="*/ 450518 h 7527097"/>
              <a:gd name="connsiteX7639" fmla="*/ 3789330 w 11737975"/>
              <a:gd name="connsiteY7639" fmla="*/ 450228 h 7527097"/>
              <a:gd name="connsiteX7640" fmla="*/ 3787409 w 11737975"/>
              <a:gd name="connsiteY7640" fmla="*/ 453226 h 7527097"/>
              <a:gd name="connsiteX7641" fmla="*/ 3784121 w 11737975"/>
              <a:gd name="connsiteY7641" fmla="*/ 452936 h 7527097"/>
              <a:gd name="connsiteX7642" fmla="*/ 3777683 w 11737975"/>
              <a:gd name="connsiteY7642" fmla="*/ 450783 h 7527097"/>
              <a:gd name="connsiteX7643" fmla="*/ 3772889 w 11737975"/>
              <a:gd name="connsiteY7643" fmla="*/ 448775 h 7527097"/>
              <a:gd name="connsiteX7644" fmla="*/ 3771107 w 11737975"/>
              <a:gd name="connsiteY7644" fmla="*/ 450200 h 7527097"/>
              <a:gd name="connsiteX7645" fmla="*/ 3772611 w 11737975"/>
              <a:gd name="connsiteY7645" fmla="*/ 451919 h 7527097"/>
              <a:gd name="connsiteX7646" fmla="*/ 3777404 w 11737975"/>
              <a:gd name="connsiteY7646" fmla="*/ 453927 h 7527097"/>
              <a:gd name="connsiteX7647" fmla="*/ 3782198 w 11737975"/>
              <a:gd name="connsiteY7647" fmla="*/ 455934 h 7527097"/>
              <a:gd name="connsiteX7648" fmla="*/ 3778493 w 11737975"/>
              <a:gd name="connsiteY7648" fmla="*/ 460359 h 7527097"/>
              <a:gd name="connsiteX7649" fmla="*/ 3778632 w 11737975"/>
              <a:gd name="connsiteY7649" fmla="*/ 458787 h 7527097"/>
              <a:gd name="connsiteX7650" fmla="*/ 3763974 w 11737975"/>
              <a:gd name="connsiteY7650" fmla="*/ 455909 h 7527097"/>
              <a:gd name="connsiteX7651" fmla="*/ 3758485 w 11737975"/>
              <a:gd name="connsiteY7651" fmla="*/ 461760 h 7527097"/>
              <a:gd name="connsiteX7652" fmla="*/ 3761080 w 11737975"/>
              <a:gd name="connsiteY7652" fmla="*/ 469910 h 7527097"/>
              <a:gd name="connsiteX7653" fmla="*/ 3751632 w 11737975"/>
              <a:gd name="connsiteY7653" fmla="*/ 464323 h 7527097"/>
              <a:gd name="connsiteX7654" fmla="*/ 3749432 w 11737975"/>
              <a:gd name="connsiteY7654" fmla="*/ 470466 h 7527097"/>
              <a:gd name="connsiteX7655" fmla="*/ 3746143 w 11737975"/>
              <a:gd name="connsiteY7655" fmla="*/ 470175 h 7527097"/>
              <a:gd name="connsiteX7656" fmla="*/ 3741766 w 11737975"/>
              <a:gd name="connsiteY7656" fmla="*/ 463451 h 7527097"/>
              <a:gd name="connsiteX7657" fmla="*/ 3731486 w 11737975"/>
              <a:gd name="connsiteY7657" fmla="*/ 467295 h 7527097"/>
              <a:gd name="connsiteX7658" fmla="*/ 3731624 w 11737975"/>
              <a:gd name="connsiteY7658" fmla="*/ 465723 h 7527097"/>
              <a:gd name="connsiteX7659" fmla="*/ 3730118 w 11737975"/>
              <a:gd name="connsiteY7659" fmla="*/ 464007 h 7527097"/>
              <a:gd name="connsiteX7660" fmla="*/ 3729980 w 11737975"/>
              <a:gd name="connsiteY7660" fmla="*/ 465578 h 7527097"/>
              <a:gd name="connsiteX7661" fmla="*/ 3729702 w 11737975"/>
              <a:gd name="connsiteY7661" fmla="*/ 468722 h 7527097"/>
              <a:gd name="connsiteX7662" fmla="*/ 3711755 w 11737975"/>
              <a:gd name="connsiteY7662" fmla="*/ 465551 h 7527097"/>
              <a:gd name="connsiteX7663" fmla="*/ 3712567 w 11737975"/>
              <a:gd name="connsiteY7663" fmla="*/ 475127 h 7527097"/>
              <a:gd name="connsiteX7664" fmla="*/ 3699690 w 11737975"/>
              <a:gd name="connsiteY7664" fmla="*/ 470822 h 7527097"/>
              <a:gd name="connsiteX7665" fmla="*/ 3699552 w 11737975"/>
              <a:gd name="connsiteY7665" fmla="*/ 472394 h 7527097"/>
              <a:gd name="connsiteX7666" fmla="*/ 3698047 w 11737975"/>
              <a:gd name="connsiteY7666" fmla="*/ 470677 h 7527097"/>
              <a:gd name="connsiteX7667" fmla="*/ 3691193 w 11737975"/>
              <a:gd name="connsiteY7667" fmla="*/ 473240 h 7527097"/>
              <a:gd name="connsiteX7668" fmla="*/ 3689549 w 11737975"/>
              <a:gd name="connsiteY7668" fmla="*/ 473096 h 7527097"/>
              <a:gd name="connsiteX7669" fmla="*/ 3689409 w 11737975"/>
              <a:gd name="connsiteY7669" fmla="*/ 474667 h 7527097"/>
              <a:gd name="connsiteX7670" fmla="*/ 3686260 w 11737975"/>
              <a:gd name="connsiteY7670" fmla="*/ 472805 h 7527097"/>
              <a:gd name="connsiteX7671" fmla="*/ 3686122 w 11737975"/>
              <a:gd name="connsiteY7671" fmla="*/ 474376 h 7527097"/>
              <a:gd name="connsiteX7672" fmla="*/ 3682417 w 11737975"/>
              <a:gd name="connsiteY7672" fmla="*/ 478803 h 7527097"/>
              <a:gd name="connsiteX7673" fmla="*/ 3678573 w 11737975"/>
              <a:gd name="connsiteY7673" fmla="*/ 484799 h 7527097"/>
              <a:gd name="connsiteX7674" fmla="*/ 3682950 w 11737975"/>
              <a:gd name="connsiteY7674" fmla="*/ 491521 h 7527097"/>
              <a:gd name="connsiteX7675" fmla="*/ 3684733 w 11737975"/>
              <a:gd name="connsiteY7675" fmla="*/ 490096 h 7527097"/>
              <a:gd name="connsiteX7676" fmla="*/ 3684872 w 11737975"/>
              <a:gd name="connsiteY7676" fmla="*/ 488523 h 7527097"/>
              <a:gd name="connsiteX7677" fmla="*/ 3691447 w 11737975"/>
              <a:gd name="connsiteY7677" fmla="*/ 489105 h 7527097"/>
              <a:gd name="connsiteX7678" fmla="*/ 3693510 w 11737975"/>
              <a:gd name="connsiteY7678" fmla="*/ 484534 h 7527097"/>
              <a:gd name="connsiteX7679" fmla="*/ 3701313 w 11737975"/>
              <a:gd name="connsiteY7679" fmla="*/ 489976 h 7527097"/>
              <a:gd name="connsiteX7680" fmla="*/ 3706801 w 11737975"/>
              <a:gd name="connsiteY7680" fmla="*/ 484125 h 7527097"/>
              <a:gd name="connsiteX7681" fmla="*/ 3706384 w 11737975"/>
              <a:gd name="connsiteY7681" fmla="*/ 488841 h 7527097"/>
              <a:gd name="connsiteX7682" fmla="*/ 3729403 w 11737975"/>
              <a:gd name="connsiteY7682" fmla="*/ 490875 h 7527097"/>
              <a:gd name="connsiteX7683" fmla="*/ 3730907 w 11737975"/>
              <a:gd name="connsiteY7683" fmla="*/ 492591 h 7527097"/>
              <a:gd name="connsiteX7684" fmla="*/ 3733778 w 11737975"/>
              <a:gd name="connsiteY7684" fmla="*/ 497597 h 7527097"/>
              <a:gd name="connsiteX7685" fmla="*/ 3735423 w 11737975"/>
              <a:gd name="connsiteY7685" fmla="*/ 497742 h 7527097"/>
              <a:gd name="connsiteX7686" fmla="*/ 3739406 w 11737975"/>
              <a:gd name="connsiteY7686" fmla="*/ 490175 h 7527097"/>
              <a:gd name="connsiteX7687" fmla="*/ 3739267 w 11737975"/>
              <a:gd name="connsiteY7687" fmla="*/ 491746 h 7527097"/>
              <a:gd name="connsiteX7688" fmla="*/ 3749826 w 11737975"/>
              <a:gd name="connsiteY7688" fmla="*/ 484757 h 7527097"/>
              <a:gd name="connsiteX7689" fmla="*/ 3765434 w 11737975"/>
              <a:gd name="connsiteY7689" fmla="*/ 495642 h 7527097"/>
              <a:gd name="connsiteX7690" fmla="*/ 3756936 w 11737975"/>
              <a:gd name="connsiteY7690" fmla="*/ 498059 h 7527097"/>
              <a:gd name="connsiteX7691" fmla="*/ 3758163 w 11737975"/>
              <a:gd name="connsiteY7691" fmla="*/ 502920 h 7527097"/>
              <a:gd name="connsiteX7692" fmla="*/ 3754736 w 11737975"/>
              <a:gd name="connsiteY7692" fmla="*/ 504201 h 7527097"/>
              <a:gd name="connsiteX7693" fmla="*/ 3754596 w 11737975"/>
              <a:gd name="connsiteY7693" fmla="*/ 505773 h 7527097"/>
              <a:gd name="connsiteX7694" fmla="*/ 3754459 w 11737975"/>
              <a:gd name="connsiteY7694" fmla="*/ 507347 h 7527097"/>
              <a:gd name="connsiteX7695" fmla="*/ 3759668 w 11737975"/>
              <a:gd name="connsiteY7695" fmla="*/ 504637 h 7527097"/>
              <a:gd name="connsiteX7696" fmla="*/ 3762956 w 11737975"/>
              <a:gd name="connsiteY7696" fmla="*/ 504929 h 7527097"/>
              <a:gd name="connsiteX7697" fmla="*/ 3761035 w 11737975"/>
              <a:gd name="connsiteY7697" fmla="*/ 507926 h 7527097"/>
              <a:gd name="connsiteX7698" fmla="*/ 3759251 w 11737975"/>
              <a:gd name="connsiteY7698" fmla="*/ 509354 h 7527097"/>
              <a:gd name="connsiteX7699" fmla="*/ 3758836 w 11737975"/>
              <a:gd name="connsiteY7699" fmla="*/ 514069 h 7527097"/>
              <a:gd name="connsiteX7700" fmla="*/ 3755963 w 11737975"/>
              <a:gd name="connsiteY7700" fmla="*/ 509063 h 7527097"/>
              <a:gd name="connsiteX7701" fmla="*/ 3753625 w 11737975"/>
              <a:gd name="connsiteY7701" fmla="*/ 516778 h 7527097"/>
              <a:gd name="connsiteX7702" fmla="*/ 3747326 w 11737975"/>
              <a:gd name="connsiteY7702" fmla="*/ 513051 h 7527097"/>
              <a:gd name="connsiteX7703" fmla="*/ 3746909 w 11737975"/>
              <a:gd name="connsiteY7703" fmla="*/ 517768 h 7527097"/>
              <a:gd name="connsiteX7704" fmla="*/ 3743205 w 11737975"/>
              <a:gd name="connsiteY7704" fmla="*/ 522193 h 7527097"/>
              <a:gd name="connsiteX7705" fmla="*/ 3741420 w 11737975"/>
              <a:gd name="connsiteY7705" fmla="*/ 523620 h 7527097"/>
              <a:gd name="connsiteX7706" fmla="*/ 3740055 w 11737975"/>
              <a:gd name="connsiteY7706" fmla="*/ 520331 h 7527097"/>
              <a:gd name="connsiteX7707" fmla="*/ 3738550 w 11737975"/>
              <a:gd name="connsiteY7707" fmla="*/ 518613 h 7527097"/>
              <a:gd name="connsiteX7708" fmla="*/ 3736906 w 11737975"/>
              <a:gd name="connsiteY7708" fmla="*/ 518467 h 7527097"/>
              <a:gd name="connsiteX7709" fmla="*/ 3734983 w 11737975"/>
              <a:gd name="connsiteY7709" fmla="*/ 521467 h 7527097"/>
              <a:gd name="connsiteX7710" fmla="*/ 3736488 w 11737975"/>
              <a:gd name="connsiteY7710" fmla="*/ 523183 h 7527097"/>
              <a:gd name="connsiteX7711" fmla="*/ 3737856 w 11737975"/>
              <a:gd name="connsiteY7711" fmla="*/ 526474 h 7527097"/>
              <a:gd name="connsiteX7712" fmla="*/ 3737578 w 11737975"/>
              <a:gd name="connsiteY7712" fmla="*/ 529617 h 7527097"/>
              <a:gd name="connsiteX7713" fmla="*/ 3734011 w 11737975"/>
              <a:gd name="connsiteY7713" fmla="*/ 532470 h 7527097"/>
              <a:gd name="connsiteX7714" fmla="*/ 3729356 w 11737975"/>
              <a:gd name="connsiteY7714" fmla="*/ 528890 h 7527097"/>
              <a:gd name="connsiteX7715" fmla="*/ 3714281 w 11737975"/>
              <a:gd name="connsiteY7715" fmla="*/ 530727 h 7527097"/>
              <a:gd name="connsiteX7716" fmla="*/ 3721253 w 11737975"/>
              <a:gd name="connsiteY7716" fmla="*/ 545601 h 7527097"/>
              <a:gd name="connsiteX7717" fmla="*/ 3750175 w 11737975"/>
              <a:gd name="connsiteY7717" fmla="*/ 537068 h 7527097"/>
              <a:gd name="connsiteX7718" fmla="*/ 3744432 w 11737975"/>
              <a:gd name="connsiteY7718" fmla="*/ 527054 h 7527097"/>
              <a:gd name="connsiteX7719" fmla="*/ 3744570 w 11737975"/>
              <a:gd name="connsiteY7719" fmla="*/ 525483 h 7527097"/>
              <a:gd name="connsiteX7720" fmla="*/ 3748137 w 11737975"/>
              <a:gd name="connsiteY7720" fmla="*/ 522628 h 7527097"/>
              <a:gd name="connsiteX7721" fmla="*/ 3756079 w 11737975"/>
              <a:gd name="connsiteY7721" fmla="*/ 526500 h 7527097"/>
              <a:gd name="connsiteX7722" fmla="*/ 3761267 w 11737975"/>
              <a:gd name="connsiteY7722" fmla="*/ 542799 h 7527097"/>
              <a:gd name="connsiteX7723" fmla="*/ 3787434 w 11737975"/>
              <a:gd name="connsiteY7723" fmla="*/ 546696 h 7527097"/>
              <a:gd name="connsiteX7724" fmla="*/ 3783867 w 11737975"/>
              <a:gd name="connsiteY7724" fmla="*/ 549549 h 7527097"/>
              <a:gd name="connsiteX7725" fmla="*/ 3790028 w 11737975"/>
              <a:gd name="connsiteY7725" fmla="*/ 554847 h 7527097"/>
              <a:gd name="connsiteX7726" fmla="*/ 3789217 w 11737975"/>
              <a:gd name="connsiteY7726" fmla="*/ 545270 h 7527097"/>
              <a:gd name="connsiteX7727" fmla="*/ 3805761 w 11737975"/>
              <a:gd name="connsiteY7727" fmla="*/ 547919 h 7527097"/>
              <a:gd name="connsiteX7728" fmla="*/ 3818395 w 11737975"/>
              <a:gd name="connsiteY7728" fmla="*/ 552600 h 7527097"/>
              <a:gd name="connsiteX7729" fmla="*/ 3814969 w 11737975"/>
              <a:gd name="connsiteY7729" fmla="*/ 553883 h 7527097"/>
              <a:gd name="connsiteX7730" fmla="*/ 3818396 w 11737975"/>
              <a:gd name="connsiteY7730" fmla="*/ 552600 h 7527097"/>
              <a:gd name="connsiteX7731" fmla="*/ 3818395 w 11737975"/>
              <a:gd name="connsiteY7731" fmla="*/ 552600 h 7527097"/>
              <a:gd name="connsiteX7732" fmla="*/ 3821822 w 11737975"/>
              <a:gd name="connsiteY7732" fmla="*/ 551318 h 7527097"/>
              <a:gd name="connsiteX7733" fmla="*/ 3823327 w 11737975"/>
              <a:gd name="connsiteY7733" fmla="*/ 553035 h 7527097"/>
              <a:gd name="connsiteX7734" fmla="*/ 3823189 w 11737975"/>
              <a:gd name="connsiteY7734" fmla="*/ 554607 h 7527097"/>
              <a:gd name="connsiteX7735" fmla="*/ 3824695 w 11737975"/>
              <a:gd name="connsiteY7735" fmla="*/ 556325 h 7527097"/>
              <a:gd name="connsiteX7736" fmla="*/ 3824971 w 11737975"/>
              <a:gd name="connsiteY7736" fmla="*/ 553180 h 7527097"/>
              <a:gd name="connsiteX7737" fmla="*/ 3823745 w 11737975"/>
              <a:gd name="connsiteY7737" fmla="*/ 548320 h 7527097"/>
              <a:gd name="connsiteX7738" fmla="*/ 3825388 w 11737975"/>
              <a:gd name="connsiteY7738" fmla="*/ 548465 h 7527097"/>
              <a:gd name="connsiteX7739" fmla="*/ 3834838 w 11737975"/>
              <a:gd name="connsiteY7739" fmla="*/ 554052 h 7527097"/>
              <a:gd name="connsiteX7740" fmla="*/ 3838404 w 11737975"/>
              <a:gd name="connsiteY7740" fmla="*/ 551199 h 7527097"/>
              <a:gd name="connsiteX7741" fmla="*/ 3836342 w 11737975"/>
              <a:gd name="connsiteY7741" fmla="*/ 555770 h 7527097"/>
              <a:gd name="connsiteX7742" fmla="*/ 3836202 w 11737975"/>
              <a:gd name="connsiteY7742" fmla="*/ 557341 h 7527097"/>
              <a:gd name="connsiteX7743" fmla="*/ 3832498 w 11737975"/>
              <a:gd name="connsiteY7743" fmla="*/ 561768 h 7527097"/>
              <a:gd name="connsiteX7744" fmla="*/ 3834004 w 11737975"/>
              <a:gd name="connsiteY7744" fmla="*/ 563483 h 7527097"/>
              <a:gd name="connsiteX7745" fmla="*/ 3835787 w 11737975"/>
              <a:gd name="connsiteY7745" fmla="*/ 562057 h 7527097"/>
              <a:gd name="connsiteX7746" fmla="*/ 3837571 w 11737975"/>
              <a:gd name="connsiteY7746" fmla="*/ 560630 h 7527097"/>
              <a:gd name="connsiteX7747" fmla="*/ 3839214 w 11737975"/>
              <a:gd name="connsiteY7747" fmla="*/ 560776 h 7527097"/>
              <a:gd name="connsiteX7748" fmla="*/ 3838796 w 11737975"/>
              <a:gd name="connsiteY7748" fmla="*/ 565492 h 7527097"/>
              <a:gd name="connsiteX7749" fmla="*/ 3844540 w 11737975"/>
              <a:gd name="connsiteY7749" fmla="*/ 575504 h 7527097"/>
              <a:gd name="connsiteX7750" fmla="*/ 3840163 w 11737975"/>
              <a:gd name="connsiteY7750" fmla="*/ 568781 h 7527097"/>
              <a:gd name="connsiteX7751" fmla="*/ 3837686 w 11737975"/>
              <a:gd name="connsiteY7751" fmla="*/ 578068 h 7527097"/>
              <a:gd name="connsiteX7752" fmla="*/ 3837546 w 11737975"/>
              <a:gd name="connsiteY7752" fmla="*/ 579640 h 7527097"/>
              <a:gd name="connsiteX7753" fmla="*/ 3834397 w 11737975"/>
              <a:gd name="connsiteY7753" fmla="*/ 577777 h 7527097"/>
              <a:gd name="connsiteX7754" fmla="*/ 3832754 w 11737975"/>
              <a:gd name="connsiteY7754" fmla="*/ 577631 h 7527097"/>
              <a:gd name="connsiteX7755" fmla="*/ 3831110 w 11737975"/>
              <a:gd name="connsiteY7755" fmla="*/ 577486 h 7527097"/>
              <a:gd name="connsiteX7756" fmla="*/ 3830970 w 11737975"/>
              <a:gd name="connsiteY7756" fmla="*/ 579057 h 7527097"/>
              <a:gd name="connsiteX7757" fmla="*/ 3828215 w 11737975"/>
              <a:gd name="connsiteY7757" fmla="*/ 591488 h 7527097"/>
              <a:gd name="connsiteX7758" fmla="*/ 3811635 w 11737975"/>
              <a:gd name="connsiteY7758" fmla="*/ 591607 h 7527097"/>
              <a:gd name="connsiteX7759" fmla="*/ 3814229 w 11737975"/>
              <a:gd name="connsiteY7759" fmla="*/ 599758 h 7527097"/>
              <a:gd name="connsiteX7760" fmla="*/ 3810803 w 11737975"/>
              <a:gd name="connsiteY7760" fmla="*/ 601038 h 7527097"/>
              <a:gd name="connsiteX7761" fmla="*/ 3806286 w 11737975"/>
              <a:gd name="connsiteY7761" fmla="*/ 595887 h 7527097"/>
              <a:gd name="connsiteX7762" fmla="*/ 3806147 w 11737975"/>
              <a:gd name="connsiteY7762" fmla="*/ 597460 h 7527097"/>
              <a:gd name="connsiteX7763" fmla="*/ 3804781 w 11737975"/>
              <a:gd name="connsiteY7763" fmla="*/ 594169 h 7527097"/>
              <a:gd name="connsiteX7764" fmla="*/ 3804919 w 11737975"/>
              <a:gd name="connsiteY7764" fmla="*/ 592597 h 7527097"/>
              <a:gd name="connsiteX7765" fmla="*/ 3803274 w 11737975"/>
              <a:gd name="connsiteY7765" fmla="*/ 592452 h 7527097"/>
              <a:gd name="connsiteX7766" fmla="*/ 3802997 w 11737975"/>
              <a:gd name="connsiteY7766" fmla="*/ 595597 h 7527097"/>
              <a:gd name="connsiteX7767" fmla="*/ 3801353 w 11737975"/>
              <a:gd name="connsiteY7767" fmla="*/ 595451 h 7527097"/>
              <a:gd name="connsiteX7768" fmla="*/ 3796421 w 11737975"/>
              <a:gd name="connsiteY7768" fmla="*/ 595015 h 7527097"/>
              <a:gd name="connsiteX7769" fmla="*/ 3794777 w 11737975"/>
              <a:gd name="connsiteY7769" fmla="*/ 594870 h 7527097"/>
              <a:gd name="connsiteX7770" fmla="*/ 3794916 w 11737975"/>
              <a:gd name="connsiteY7770" fmla="*/ 593298 h 7527097"/>
              <a:gd name="connsiteX7771" fmla="*/ 3795054 w 11737975"/>
              <a:gd name="connsiteY7771" fmla="*/ 591726 h 7527097"/>
              <a:gd name="connsiteX7772" fmla="*/ 3793271 w 11737975"/>
              <a:gd name="connsiteY7772" fmla="*/ 593154 h 7527097"/>
              <a:gd name="connsiteX7773" fmla="*/ 3793133 w 11737975"/>
              <a:gd name="connsiteY7773" fmla="*/ 594724 h 7527097"/>
              <a:gd name="connsiteX7774" fmla="*/ 3792993 w 11737975"/>
              <a:gd name="connsiteY7774" fmla="*/ 596297 h 7527097"/>
              <a:gd name="connsiteX7775" fmla="*/ 3792854 w 11737975"/>
              <a:gd name="connsiteY7775" fmla="*/ 597868 h 7527097"/>
              <a:gd name="connsiteX7776" fmla="*/ 3791071 w 11737975"/>
              <a:gd name="connsiteY7776" fmla="*/ 599295 h 7527097"/>
              <a:gd name="connsiteX7777" fmla="*/ 3790794 w 11737975"/>
              <a:gd name="connsiteY7777" fmla="*/ 602440 h 7527097"/>
              <a:gd name="connsiteX7778" fmla="*/ 3792299 w 11737975"/>
              <a:gd name="connsiteY7778" fmla="*/ 604156 h 7527097"/>
              <a:gd name="connsiteX7779" fmla="*/ 3794082 w 11737975"/>
              <a:gd name="connsiteY7779" fmla="*/ 602729 h 7527097"/>
              <a:gd name="connsiteX7780" fmla="*/ 3795727 w 11737975"/>
              <a:gd name="connsiteY7780" fmla="*/ 602875 h 7527097"/>
              <a:gd name="connsiteX7781" fmla="*/ 3799016 w 11737975"/>
              <a:gd name="connsiteY7781" fmla="*/ 603165 h 7527097"/>
              <a:gd name="connsiteX7782" fmla="*/ 3808463 w 11737975"/>
              <a:gd name="connsiteY7782" fmla="*/ 608754 h 7527097"/>
              <a:gd name="connsiteX7783" fmla="*/ 3808601 w 11737975"/>
              <a:gd name="connsiteY7783" fmla="*/ 607181 h 7527097"/>
              <a:gd name="connsiteX7784" fmla="*/ 3810106 w 11737975"/>
              <a:gd name="connsiteY7784" fmla="*/ 608899 h 7527097"/>
              <a:gd name="connsiteX7785" fmla="*/ 3811752 w 11737975"/>
              <a:gd name="connsiteY7785" fmla="*/ 609045 h 7527097"/>
              <a:gd name="connsiteX7786" fmla="*/ 3811196 w 11737975"/>
              <a:gd name="connsiteY7786" fmla="*/ 615332 h 7527097"/>
              <a:gd name="connsiteX7787" fmla="*/ 3804063 w 11737975"/>
              <a:gd name="connsiteY7787" fmla="*/ 621036 h 7527097"/>
              <a:gd name="connsiteX7788" fmla="*/ 3797209 w 11737975"/>
              <a:gd name="connsiteY7788" fmla="*/ 623600 h 7527097"/>
              <a:gd name="connsiteX7789" fmla="*/ 3794893 w 11737975"/>
              <a:gd name="connsiteY7789" fmla="*/ 612307 h 7527097"/>
              <a:gd name="connsiteX7790" fmla="*/ 3787090 w 11737975"/>
              <a:gd name="connsiteY7790" fmla="*/ 606865 h 7527097"/>
              <a:gd name="connsiteX7791" fmla="*/ 3782968 w 11737975"/>
              <a:gd name="connsiteY7791" fmla="*/ 616005 h 7527097"/>
              <a:gd name="connsiteX7792" fmla="*/ 3777618 w 11737975"/>
              <a:gd name="connsiteY7792" fmla="*/ 620285 h 7527097"/>
              <a:gd name="connsiteX7793" fmla="*/ 3777896 w 11737975"/>
              <a:gd name="connsiteY7793" fmla="*/ 617141 h 7527097"/>
              <a:gd name="connsiteX7794" fmla="*/ 3778174 w 11737975"/>
              <a:gd name="connsiteY7794" fmla="*/ 613998 h 7527097"/>
              <a:gd name="connsiteX7795" fmla="*/ 3776390 w 11737975"/>
              <a:gd name="connsiteY7795" fmla="*/ 615424 h 7527097"/>
              <a:gd name="connsiteX7796" fmla="*/ 3774192 w 11737975"/>
              <a:gd name="connsiteY7796" fmla="*/ 621567 h 7527097"/>
              <a:gd name="connsiteX7797" fmla="*/ 3772686 w 11737975"/>
              <a:gd name="connsiteY7797" fmla="*/ 619849 h 7527097"/>
              <a:gd name="connsiteX7798" fmla="*/ 3771042 w 11737975"/>
              <a:gd name="connsiteY7798" fmla="*/ 619704 h 7527097"/>
              <a:gd name="connsiteX7799" fmla="*/ 3769398 w 11737975"/>
              <a:gd name="connsiteY7799" fmla="*/ 619558 h 7527097"/>
              <a:gd name="connsiteX7800" fmla="*/ 3769536 w 11737975"/>
              <a:gd name="connsiteY7800" fmla="*/ 617987 h 7527097"/>
              <a:gd name="connsiteX7801" fmla="*/ 3770092 w 11737975"/>
              <a:gd name="connsiteY7801" fmla="*/ 611699 h 7527097"/>
              <a:gd name="connsiteX7802" fmla="*/ 3760506 w 11737975"/>
              <a:gd name="connsiteY7802" fmla="*/ 607683 h 7527097"/>
              <a:gd name="connsiteX7803" fmla="*/ 3760644 w 11737975"/>
              <a:gd name="connsiteY7803" fmla="*/ 606110 h 7527097"/>
              <a:gd name="connsiteX7804" fmla="*/ 3759279 w 11737975"/>
              <a:gd name="connsiteY7804" fmla="*/ 602824 h 7527097"/>
              <a:gd name="connsiteX7805" fmla="*/ 3759555 w 11737975"/>
              <a:gd name="connsiteY7805" fmla="*/ 599679 h 7527097"/>
              <a:gd name="connsiteX7806" fmla="*/ 3757911 w 11737975"/>
              <a:gd name="connsiteY7806" fmla="*/ 599533 h 7527097"/>
              <a:gd name="connsiteX7807" fmla="*/ 3758050 w 11737975"/>
              <a:gd name="connsiteY7807" fmla="*/ 597961 h 7527097"/>
              <a:gd name="connsiteX7808" fmla="*/ 3746958 w 11737975"/>
              <a:gd name="connsiteY7808" fmla="*/ 592228 h 7527097"/>
              <a:gd name="connsiteX7809" fmla="*/ 3747375 w 11737975"/>
              <a:gd name="connsiteY7809" fmla="*/ 587514 h 7527097"/>
              <a:gd name="connsiteX7810" fmla="*/ 3745869 w 11737975"/>
              <a:gd name="connsiteY7810" fmla="*/ 585796 h 7527097"/>
              <a:gd name="connsiteX7811" fmla="*/ 3744085 w 11737975"/>
              <a:gd name="connsiteY7811" fmla="*/ 587223 h 7527097"/>
              <a:gd name="connsiteX7812" fmla="*/ 3743809 w 11737975"/>
              <a:gd name="connsiteY7812" fmla="*/ 590366 h 7527097"/>
              <a:gd name="connsiteX7813" fmla="*/ 3739015 w 11737975"/>
              <a:gd name="connsiteY7813" fmla="*/ 588359 h 7527097"/>
              <a:gd name="connsiteX7814" fmla="*/ 3737371 w 11737975"/>
              <a:gd name="connsiteY7814" fmla="*/ 588214 h 7527097"/>
              <a:gd name="connsiteX7815" fmla="*/ 3735588 w 11737975"/>
              <a:gd name="connsiteY7815" fmla="*/ 589640 h 7527097"/>
              <a:gd name="connsiteX7816" fmla="*/ 3736815 w 11737975"/>
              <a:gd name="connsiteY7816" fmla="*/ 594501 h 7527097"/>
              <a:gd name="connsiteX7817" fmla="*/ 3744897 w 11737975"/>
              <a:gd name="connsiteY7817" fmla="*/ 596799 h 7527097"/>
              <a:gd name="connsiteX7818" fmla="*/ 3755990 w 11737975"/>
              <a:gd name="connsiteY7818" fmla="*/ 602533 h 7527097"/>
              <a:gd name="connsiteX7819" fmla="*/ 3755851 w 11737975"/>
              <a:gd name="connsiteY7819" fmla="*/ 604104 h 7527097"/>
              <a:gd name="connsiteX7820" fmla="*/ 3757077 w 11737975"/>
              <a:gd name="connsiteY7820" fmla="*/ 608965 h 7527097"/>
              <a:gd name="connsiteX7821" fmla="*/ 3753095 w 11737975"/>
              <a:gd name="connsiteY7821" fmla="*/ 616534 h 7527097"/>
              <a:gd name="connsiteX7822" fmla="*/ 3751173 w 11737975"/>
              <a:gd name="connsiteY7822" fmla="*/ 619533 h 7527097"/>
              <a:gd name="connsiteX7823" fmla="*/ 3746381 w 11737975"/>
              <a:gd name="connsiteY7823" fmla="*/ 617525 h 7527097"/>
              <a:gd name="connsiteX7824" fmla="*/ 3744736 w 11737975"/>
              <a:gd name="connsiteY7824" fmla="*/ 617380 h 7527097"/>
              <a:gd name="connsiteX7825" fmla="*/ 3744458 w 11737975"/>
              <a:gd name="connsiteY7825" fmla="*/ 620524 h 7527097"/>
              <a:gd name="connsiteX7826" fmla="*/ 3752539 w 11737975"/>
              <a:gd name="connsiteY7826" fmla="*/ 622822 h 7527097"/>
              <a:gd name="connsiteX7827" fmla="*/ 3752400 w 11737975"/>
              <a:gd name="connsiteY7827" fmla="*/ 624394 h 7527097"/>
              <a:gd name="connsiteX7828" fmla="*/ 3770070 w 11737975"/>
              <a:gd name="connsiteY7828" fmla="*/ 630708 h 7527097"/>
              <a:gd name="connsiteX7829" fmla="*/ 3770487 w 11737975"/>
              <a:gd name="connsiteY7829" fmla="*/ 625992 h 7527097"/>
              <a:gd name="connsiteX7830" fmla="*/ 3771992 w 11737975"/>
              <a:gd name="connsiteY7830" fmla="*/ 627708 h 7527097"/>
              <a:gd name="connsiteX7831" fmla="*/ 3773219 w 11737975"/>
              <a:gd name="connsiteY7831" fmla="*/ 632570 h 7527097"/>
              <a:gd name="connsiteX7832" fmla="*/ 3772524 w 11737975"/>
              <a:gd name="connsiteY7832" fmla="*/ 640430 h 7527097"/>
              <a:gd name="connsiteX7833" fmla="*/ 3774169 w 11737975"/>
              <a:gd name="connsiteY7833" fmla="*/ 640575 h 7527097"/>
              <a:gd name="connsiteX7834" fmla="*/ 3774307 w 11737975"/>
              <a:gd name="connsiteY7834" fmla="*/ 639003 h 7527097"/>
              <a:gd name="connsiteX7835" fmla="*/ 3776508 w 11737975"/>
              <a:gd name="connsiteY7835" fmla="*/ 632861 h 7527097"/>
              <a:gd name="connsiteX7836" fmla="*/ 3776784 w 11737975"/>
              <a:gd name="connsiteY7836" fmla="*/ 629716 h 7527097"/>
              <a:gd name="connsiteX7837" fmla="*/ 3780491 w 11737975"/>
              <a:gd name="connsiteY7837" fmla="*/ 625292 h 7527097"/>
              <a:gd name="connsiteX7838" fmla="*/ 3784057 w 11737975"/>
              <a:gd name="connsiteY7838" fmla="*/ 622438 h 7527097"/>
              <a:gd name="connsiteX7839" fmla="*/ 3811174 w 11737975"/>
              <a:gd name="connsiteY7839" fmla="*/ 634340 h 7527097"/>
              <a:gd name="connsiteX7840" fmla="*/ 3810618 w 11737975"/>
              <a:gd name="connsiteY7840" fmla="*/ 640626 h 7527097"/>
              <a:gd name="connsiteX7841" fmla="*/ 3814322 w 11737975"/>
              <a:gd name="connsiteY7841" fmla="*/ 636202 h 7527097"/>
              <a:gd name="connsiteX7842" fmla="*/ 3815967 w 11737975"/>
              <a:gd name="connsiteY7842" fmla="*/ 636348 h 7527097"/>
              <a:gd name="connsiteX7843" fmla="*/ 3817332 w 11737975"/>
              <a:gd name="connsiteY7843" fmla="*/ 639637 h 7527097"/>
              <a:gd name="connsiteX7844" fmla="*/ 3817194 w 11737975"/>
              <a:gd name="connsiteY7844" fmla="*/ 641208 h 7527097"/>
              <a:gd name="connsiteX7845" fmla="*/ 3810201 w 11737975"/>
              <a:gd name="connsiteY7845" fmla="*/ 645342 h 7527097"/>
              <a:gd name="connsiteX7846" fmla="*/ 3806773 w 11737975"/>
              <a:gd name="connsiteY7846" fmla="*/ 646624 h 7527097"/>
              <a:gd name="connsiteX7847" fmla="*/ 3803300 w 11737975"/>
              <a:gd name="connsiteY7847" fmla="*/ 643743 h 7527097"/>
              <a:gd name="connsiteX7848" fmla="*/ 3797252 w 11737975"/>
              <a:gd name="connsiteY7848" fmla="*/ 644165 h 7527097"/>
              <a:gd name="connsiteX7849" fmla="*/ 3798539 w 11737975"/>
              <a:gd name="connsiteY7849" fmla="*/ 643025 h 7527097"/>
              <a:gd name="connsiteX7850" fmla="*/ 3798678 w 11737975"/>
              <a:gd name="connsiteY7850" fmla="*/ 641445 h 7527097"/>
              <a:gd name="connsiteX7851" fmla="*/ 3798818 w 11737975"/>
              <a:gd name="connsiteY7851" fmla="*/ 639867 h 7527097"/>
              <a:gd name="connsiteX7852" fmla="*/ 3797327 w 11737975"/>
              <a:gd name="connsiteY7852" fmla="*/ 639734 h 7527097"/>
              <a:gd name="connsiteX7853" fmla="*/ 3795558 w 11737975"/>
              <a:gd name="connsiteY7853" fmla="*/ 642761 h 7527097"/>
              <a:gd name="connsiteX7854" fmla="*/ 3795419 w 11737975"/>
              <a:gd name="connsiteY7854" fmla="*/ 644339 h 7527097"/>
              <a:gd name="connsiteX7855" fmla="*/ 3796908 w 11737975"/>
              <a:gd name="connsiteY7855" fmla="*/ 644471 h 7527097"/>
              <a:gd name="connsiteX7856" fmla="*/ 3797068 w 11737975"/>
              <a:gd name="connsiteY7856" fmla="*/ 644331 h 7527097"/>
              <a:gd name="connsiteX7857" fmla="*/ 3797676 w 11737975"/>
              <a:gd name="connsiteY7857" fmla="*/ 648791 h 7527097"/>
              <a:gd name="connsiteX7858" fmla="*/ 3799641 w 11737975"/>
              <a:gd name="connsiteY7858" fmla="*/ 652331 h 7527097"/>
              <a:gd name="connsiteX7859" fmla="*/ 3796214 w 11737975"/>
              <a:gd name="connsiteY7859" fmla="*/ 653611 h 7527097"/>
              <a:gd name="connsiteX7860" fmla="*/ 3796353 w 11737975"/>
              <a:gd name="connsiteY7860" fmla="*/ 652040 h 7527097"/>
              <a:gd name="connsiteX7861" fmla="*/ 3794710 w 11737975"/>
              <a:gd name="connsiteY7861" fmla="*/ 651894 h 7527097"/>
              <a:gd name="connsiteX7862" fmla="*/ 3794570 w 11737975"/>
              <a:gd name="connsiteY7862" fmla="*/ 653466 h 7527097"/>
              <a:gd name="connsiteX7863" fmla="*/ 3795936 w 11737975"/>
              <a:gd name="connsiteY7863" fmla="*/ 656756 h 7527097"/>
              <a:gd name="connsiteX7864" fmla="*/ 3794294 w 11737975"/>
              <a:gd name="connsiteY7864" fmla="*/ 656611 h 7527097"/>
              <a:gd name="connsiteX7865" fmla="*/ 3784684 w 11737975"/>
              <a:gd name="connsiteY7865" fmla="*/ 671605 h 7527097"/>
              <a:gd name="connsiteX7866" fmla="*/ 3787554 w 11737975"/>
              <a:gd name="connsiteY7866" fmla="*/ 676610 h 7527097"/>
              <a:gd name="connsiteX7867" fmla="*/ 3790959 w 11737975"/>
              <a:gd name="connsiteY7867" fmla="*/ 694337 h 7527097"/>
              <a:gd name="connsiteX7868" fmla="*/ 3797813 w 11737975"/>
              <a:gd name="connsiteY7868" fmla="*/ 691774 h 7527097"/>
              <a:gd name="connsiteX7869" fmla="*/ 3802746 w 11737975"/>
              <a:gd name="connsiteY7869" fmla="*/ 692209 h 7527097"/>
              <a:gd name="connsiteX7870" fmla="*/ 3807100 w 11737975"/>
              <a:gd name="connsiteY7870" fmla="*/ 717942 h 7527097"/>
              <a:gd name="connsiteX7871" fmla="*/ 3829702 w 11737975"/>
              <a:gd name="connsiteY7871" fmla="*/ 724691 h 7527097"/>
              <a:gd name="connsiteX7872" fmla="*/ 3836695 w 11737975"/>
              <a:gd name="connsiteY7872" fmla="*/ 720556 h 7527097"/>
              <a:gd name="connsiteX7873" fmla="*/ 3844914 w 11737975"/>
              <a:gd name="connsiteY7873" fmla="*/ 721282 h 7527097"/>
              <a:gd name="connsiteX7874" fmla="*/ 3842182 w 11737975"/>
              <a:gd name="connsiteY7874" fmla="*/ 714705 h 7527097"/>
              <a:gd name="connsiteX7875" fmla="*/ 3845748 w 11737975"/>
              <a:gd name="connsiteY7875" fmla="*/ 711851 h 7527097"/>
              <a:gd name="connsiteX7876" fmla="*/ 3841371 w 11737975"/>
              <a:gd name="connsiteY7876" fmla="*/ 705127 h 7527097"/>
              <a:gd name="connsiteX7877" fmla="*/ 3849592 w 11737975"/>
              <a:gd name="connsiteY7877" fmla="*/ 705853 h 7527097"/>
              <a:gd name="connsiteX7878" fmla="*/ 3846719 w 11737975"/>
              <a:gd name="connsiteY7878" fmla="*/ 700849 h 7527097"/>
              <a:gd name="connsiteX7879" fmla="*/ 3848365 w 11737975"/>
              <a:gd name="connsiteY7879" fmla="*/ 700994 h 7527097"/>
              <a:gd name="connsiteX7880" fmla="*/ 3850009 w 11737975"/>
              <a:gd name="connsiteY7880" fmla="*/ 701138 h 7527097"/>
              <a:gd name="connsiteX7881" fmla="*/ 3856447 w 11737975"/>
              <a:gd name="connsiteY7881" fmla="*/ 703292 h 7527097"/>
              <a:gd name="connsiteX7882" fmla="*/ 3856586 w 11737975"/>
              <a:gd name="connsiteY7882" fmla="*/ 701720 h 7527097"/>
              <a:gd name="connsiteX7883" fmla="*/ 3861379 w 11737975"/>
              <a:gd name="connsiteY7883" fmla="*/ 703728 h 7527097"/>
              <a:gd name="connsiteX7884" fmla="*/ 3867955 w 11737975"/>
              <a:gd name="connsiteY7884" fmla="*/ 704309 h 7527097"/>
              <a:gd name="connsiteX7885" fmla="*/ 3869183 w 11737975"/>
              <a:gd name="connsiteY7885" fmla="*/ 709169 h 7527097"/>
              <a:gd name="connsiteX7886" fmla="*/ 3871240 w 11737975"/>
              <a:gd name="connsiteY7886" fmla="*/ 709026 h 7527097"/>
              <a:gd name="connsiteX7887" fmla="*/ 3866575 w 11737975"/>
              <a:gd name="connsiteY7887" fmla="*/ 712900 h 7527097"/>
              <a:gd name="connsiteX7888" fmla="*/ 3862606 w 11737975"/>
              <a:gd name="connsiteY7888" fmla="*/ 708589 h 7527097"/>
              <a:gd name="connsiteX7889" fmla="*/ 3861912 w 11737975"/>
              <a:gd name="connsiteY7889" fmla="*/ 716447 h 7527097"/>
              <a:gd name="connsiteX7890" fmla="*/ 3861773 w 11737975"/>
              <a:gd name="connsiteY7890" fmla="*/ 718020 h 7527097"/>
              <a:gd name="connsiteX7891" fmla="*/ 3857118 w 11737975"/>
              <a:gd name="connsiteY7891" fmla="*/ 714441 h 7527097"/>
              <a:gd name="connsiteX7892" fmla="*/ 3857395 w 11737975"/>
              <a:gd name="connsiteY7892" fmla="*/ 711296 h 7527097"/>
              <a:gd name="connsiteX7893" fmla="*/ 3853969 w 11737975"/>
              <a:gd name="connsiteY7893" fmla="*/ 712578 h 7527097"/>
              <a:gd name="connsiteX7894" fmla="*/ 3855613 w 11737975"/>
              <a:gd name="connsiteY7894" fmla="*/ 712723 h 7527097"/>
              <a:gd name="connsiteX7895" fmla="*/ 3861495 w 11737975"/>
              <a:gd name="connsiteY7895" fmla="*/ 721164 h 7527097"/>
              <a:gd name="connsiteX7896" fmla="*/ 3863418 w 11737975"/>
              <a:gd name="connsiteY7896" fmla="*/ 718165 h 7527097"/>
              <a:gd name="connsiteX7897" fmla="*/ 3866289 w 11737975"/>
              <a:gd name="connsiteY7897" fmla="*/ 723172 h 7527097"/>
              <a:gd name="connsiteX7898" fmla="*/ 3858878 w 11737975"/>
              <a:gd name="connsiteY7898" fmla="*/ 732021 h 7527097"/>
              <a:gd name="connsiteX7899" fmla="*/ 3874071 w 11737975"/>
              <a:gd name="connsiteY7899" fmla="*/ 747622 h 7527097"/>
              <a:gd name="connsiteX7900" fmla="*/ 3884330 w 11737975"/>
              <a:gd name="connsiteY7900" fmla="*/ 762785 h 7527097"/>
              <a:gd name="connsiteX7901" fmla="*/ 3892272 w 11737975"/>
              <a:gd name="connsiteY7901" fmla="*/ 766656 h 7527097"/>
              <a:gd name="connsiteX7902" fmla="*/ 3892411 w 11737975"/>
              <a:gd name="connsiteY7902" fmla="*/ 765083 h 7527097"/>
              <a:gd name="connsiteX7903" fmla="*/ 3893778 w 11737975"/>
              <a:gd name="connsiteY7903" fmla="*/ 768374 h 7527097"/>
              <a:gd name="connsiteX7904" fmla="*/ 3895422 w 11737975"/>
              <a:gd name="connsiteY7904" fmla="*/ 768519 h 7527097"/>
              <a:gd name="connsiteX7905" fmla="*/ 3895561 w 11737975"/>
              <a:gd name="connsiteY7905" fmla="*/ 766947 h 7527097"/>
              <a:gd name="connsiteX7906" fmla="*/ 3894194 w 11737975"/>
              <a:gd name="connsiteY7906" fmla="*/ 763658 h 7527097"/>
              <a:gd name="connsiteX7907" fmla="*/ 3891763 w 11737975"/>
              <a:gd name="connsiteY7907" fmla="*/ 734928 h 7527097"/>
              <a:gd name="connsiteX7908" fmla="*/ 3912441 w 11737975"/>
              <a:gd name="connsiteY7908" fmla="*/ 744676 h 7527097"/>
              <a:gd name="connsiteX7909" fmla="*/ 3915590 w 11737975"/>
              <a:gd name="connsiteY7909" fmla="*/ 746539 h 7527097"/>
              <a:gd name="connsiteX7910" fmla="*/ 3915451 w 11737975"/>
              <a:gd name="connsiteY7910" fmla="*/ 748110 h 7527097"/>
              <a:gd name="connsiteX7911" fmla="*/ 3908458 w 11737975"/>
              <a:gd name="connsiteY7911" fmla="*/ 752244 h 7527097"/>
              <a:gd name="connsiteX7912" fmla="*/ 3908596 w 11737975"/>
              <a:gd name="connsiteY7912" fmla="*/ 750671 h 7527097"/>
              <a:gd name="connsiteX7913" fmla="*/ 3899960 w 11737975"/>
              <a:gd name="connsiteY7913" fmla="*/ 754663 h 7527097"/>
              <a:gd name="connsiteX7914" fmla="*/ 3902831 w 11737975"/>
              <a:gd name="connsiteY7914" fmla="*/ 759667 h 7527097"/>
              <a:gd name="connsiteX7915" fmla="*/ 3902692 w 11737975"/>
              <a:gd name="connsiteY7915" fmla="*/ 761241 h 7527097"/>
              <a:gd name="connsiteX7916" fmla="*/ 3903364 w 11737975"/>
              <a:gd name="connsiteY7916" fmla="*/ 772388 h 7527097"/>
              <a:gd name="connsiteX7917" fmla="*/ 3906653 w 11737975"/>
              <a:gd name="connsiteY7917" fmla="*/ 772679 h 7527097"/>
              <a:gd name="connsiteX7918" fmla="*/ 3905286 w 11737975"/>
              <a:gd name="connsiteY7918" fmla="*/ 769390 h 7527097"/>
              <a:gd name="connsiteX7919" fmla="*/ 3905841 w 11737975"/>
              <a:gd name="connsiteY7919" fmla="*/ 763103 h 7527097"/>
              <a:gd name="connsiteX7920" fmla="*/ 3906119 w 11737975"/>
              <a:gd name="connsiteY7920" fmla="*/ 759958 h 7527097"/>
              <a:gd name="connsiteX7921" fmla="*/ 3909546 w 11737975"/>
              <a:gd name="connsiteY7921" fmla="*/ 758678 h 7527097"/>
              <a:gd name="connsiteX7922" fmla="*/ 3918184 w 11737975"/>
              <a:gd name="connsiteY7922" fmla="*/ 754687 h 7527097"/>
              <a:gd name="connsiteX7923" fmla="*/ 3919828 w 11737975"/>
              <a:gd name="connsiteY7923" fmla="*/ 754833 h 7527097"/>
              <a:gd name="connsiteX7924" fmla="*/ 3915151 w 11737975"/>
              <a:gd name="connsiteY7924" fmla="*/ 770261 h 7527097"/>
              <a:gd name="connsiteX7925" fmla="*/ 3921290 w 11737975"/>
              <a:gd name="connsiteY7925" fmla="*/ 794567 h 7527097"/>
              <a:gd name="connsiteX7926" fmla="*/ 3925387 w 11737975"/>
              <a:gd name="connsiteY7926" fmla="*/ 804434 h 7527097"/>
              <a:gd name="connsiteX7927" fmla="*/ 3929488 w 11737975"/>
              <a:gd name="connsiteY7927" fmla="*/ 814302 h 7527097"/>
              <a:gd name="connsiteX7928" fmla="*/ 3926476 w 11737975"/>
              <a:gd name="connsiteY7928" fmla="*/ 810868 h 7527097"/>
              <a:gd name="connsiteX7929" fmla="*/ 3926893 w 11737975"/>
              <a:gd name="connsiteY7929" fmla="*/ 806152 h 7527097"/>
              <a:gd name="connsiteX7930" fmla="*/ 3915106 w 11737975"/>
              <a:gd name="connsiteY7930" fmla="*/ 808278 h 7527097"/>
              <a:gd name="connsiteX7931" fmla="*/ 3911956 w 11737975"/>
              <a:gd name="connsiteY7931" fmla="*/ 806415 h 7527097"/>
              <a:gd name="connsiteX7932" fmla="*/ 3910590 w 11737975"/>
              <a:gd name="connsiteY7932" fmla="*/ 803127 h 7527097"/>
              <a:gd name="connsiteX7933" fmla="*/ 3910729 w 11737975"/>
              <a:gd name="connsiteY7933" fmla="*/ 801556 h 7527097"/>
              <a:gd name="connsiteX7934" fmla="*/ 3909085 w 11737975"/>
              <a:gd name="connsiteY7934" fmla="*/ 801410 h 7527097"/>
              <a:gd name="connsiteX7935" fmla="*/ 3907302 w 11737975"/>
              <a:gd name="connsiteY7935" fmla="*/ 802836 h 7527097"/>
              <a:gd name="connsiteX7936" fmla="*/ 3905659 w 11737975"/>
              <a:gd name="connsiteY7936" fmla="*/ 802691 h 7527097"/>
              <a:gd name="connsiteX7937" fmla="*/ 3911006 w 11737975"/>
              <a:gd name="connsiteY7937" fmla="*/ 798411 h 7527097"/>
              <a:gd name="connsiteX7938" fmla="*/ 3912789 w 11737975"/>
              <a:gd name="connsiteY7938" fmla="*/ 796984 h 7527097"/>
              <a:gd name="connsiteX7939" fmla="*/ 3911285 w 11737975"/>
              <a:gd name="connsiteY7939" fmla="*/ 795267 h 7527097"/>
              <a:gd name="connsiteX7940" fmla="*/ 3890745 w 11737975"/>
              <a:gd name="connsiteY7940" fmla="*/ 783948 h 7527097"/>
              <a:gd name="connsiteX7941" fmla="*/ 3880880 w 11737975"/>
              <a:gd name="connsiteY7941" fmla="*/ 783075 h 7527097"/>
              <a:gd name="connsiteX7942" fmla="*/ 3874304 w 11737975"/>
              <a:gd name="connsiteY7942" fmla="*/ 782494 h 7527097"/>
              <a:gd name="connsiteX7943" fmla="*/ 3870738 w 11737975"/>
              <a:gd name="connsiteY7943" fmla="*/ 785347 h 7527097"/>
              <a:gd name="connsiteX7944" fmla="*/ 3872103 w 11737975"/>
              <a:gd name="connsiteY7944" fmla="*/ 788637 h 7527097"/>
              <a:gd name="connsiteX7945" fmla="*/ 3880185 w 11737975"/>
              <a:gd name="connsiteY7945" fmla="*/ 790935 h 7527097"/>
              <a:gd name="connsiteX7946" fmla="*/ 3888406 w 11737975"/>
              <a:gd name="connsiteY7946" fmla="*/ 791661 h 7527097"/>
              <a:gd name="connsiteX7947" fmla="*/ 3886206 w 11737975"/>
              <a:gd name="connsiteY7947" fmla="*/ 797803 h 7527097"/>
              <a:gd name="connsiteX7948" fmla="*/ 3886068 w 11737975"/>
              <a:gd name="connsiteY7948" fmla="*/ 799375 h 7527097"/>
              <a:gd name="connsiteX7949" fmla="*/ 3880997 w 11737975"/>
              <a:gd name="connsiteY7949" fmla="*/ 800511 h 7527097"/>
              <a:gd name="connsiteX7950" fmla="*/ 3879352 w 11737975"/>
              <a:gd name="connsiteY7950" fmla="*/ 800367 h 7527097"/>
              <a:gd name="connsiteX7951" fmla="*/ 3879213 w 11737975"/>
              <a:gd name="connsiteY7951" fmla="*/ 801938 h 7527097"/>
              <a:gd name="connsiteX7952" fmla="*/ 3880163 w 11737975"/>
              <a:gd name="connsiteY7952" fmla="*/ 809944 h 7527097"/>
              <a:gd name="connsiteX7953" fmla="*/ 3881668 w 11737975"/>
              <a:gd name="connsiteY7953" fmla="*/ 811661 h 7527097"/>
              <a:gd name="connsiteX7954" fmla="*/ 3890838 w 11737975"/>
              <a:gd name="connsiteY7954" fmla="*/ 820392 h 7527097"/>
              <a:gd name="connsiteX7955" fmla="*/ 3892621 w 11737975"/>
              <a:gd name="connsiteY7955" fmla="*/ 818964 h 7527097"/>
              <a:gd name="connsiteX7956" fmla="*/ 3892898 w 11737975"/>
              <a:gd name="connsiteY7956" fmla="*/ 815821 h 7527097"/>
              <a:gd name="connsiteX7957" fmla="*/ 3883729 w 11737975"/>
              <a:gd name="connsiteY7957" fmla="*/ 807091 h 7527097"/>
              <a:gd name="connsiteX7958" fmla="*/ 3882084 w 11737975"/>
              <a:gd name="connsiteY7958" fmla="*/ 806944 h 7527097"/>
              <a:gd name="connsiteX7959" fmla="*/ 3882222 w 11737975"/>
              <a:gd name="connsiteY7959" fmla="*/ 805373 h 7527097"/>
              <a:gd name="connsiteX7960" fmla="*/ 3887294 w 11737975"/>
              <a:gd name="connsiteY7960" fmla="*/ 804237 h 7527097"/>
              <a:gd name="connsiteX7961" fmla="*/ 3893314 w 11737975"/>
              <a:gd name="connsiteY7961" fmla="*/ 811105 h 7527097"/>
              <a:gd name="connsiteX7962" fmla="*/ 3906886 w 11737975"/>
              <a:gd name="connsiteY7962" fmla="*/ 807552 h 7527097"/>
              <a:gd name="connsiteX7963" fmla="*/ 3908530 w 11737975"/>
              <a:gd name="connsiteY7963" fmla="*/ 807698 h 7527097"/>
              <a:gd name="connsiteX7964" fmla="*/ 3910035 w 11737975"/>
              <a:gd name="connsiteY7964" fmla="*/ 809414 h 7527097"/>
              <a:gd name="connsiteX7965" fmla="*/ 3914550 w 11737975"/>
              <a:gd name="connsiteY7965" fmla="*/ 814565 h 7527097"/>
              <a:gd name="connsiteX7966" fmla="*/ 3917839 w 11737975"/>
              <a:gd name="connsiteY7966" fmla="*/ 814856 h 7527097"/>
              <a:gd name="connsiteX7967" fmla="*/ 3918789 w 11737975"/>
              <a:gd name="connsiteY7967" fmla="*/ 822861 h 7527097"/>
              <a:gd name="connsiteX7968" fmla="*/ 3922493 w 11737975"/>
              <a:gd name="connsiteY7968" fmla="*/ 818436 h 7527097"/>
              <a:gd name="connsiteX7969" fmla="*/ 3927286 w 11737975"/>
              <a:gd name="connsiteY7969" fmla="*/ 820443 h 7527097"/>
              <a:gd name="connsiteX7970" fmla="*/ 3923719 w 11737975"/>
              <a:gd name="connsiteY7970" fmla="*/ 823298 h 7527097"/>
              <a:gd name="connsiteX7971" fmla="*/ 3927680 w 11737975"/>
              <a:gd name="connsiteY7971" fmla="*/ 834737 h 7527097"/>
              <a:gd name="connsiteX7972" fmla="*/ 3919600 w 11737975"/>
              <a:gd name="connsiteY7972" fmla="*/ 832439 h 7527097"/>
              <a:gd name="connsiteX7973" fmla="*/ 3923304 w 11737975"/>
              <a:gd name="connsiteY7973" fmla="*/ 828013 h 7527097"/>
              <a:gd name="connsiteX7974" fmla="*/ 3902348 w 11737975"/>
              <a:gd name="connsiteY7974" fmla="*/ 821409 h 7527097"/>
              <a:gd name="connsiteX7975" fmla="*/ 3900703 w 11737975"/>
              <a:gd name="connsiteY7975" fmla="*/ 821263 h 7527097"/>
              <a:gd name="connsiteX7976" fmla="*/ 3899058 w 11737975"/>
              <a:gd name="connsiteY7976" fmla="*/ 821118 h 7527097"/>
              <a:gd name="connsiteX7977" fmla="*/ 3897137 w 11737975"/>
              <a:gd name="connsiteY7977" fmla="*/ 824117 h 7527097"/>
              <a:gd name="connsiteX7978" fmla="*/ 3898504 w 11737975"/>
              <a:gd name="connsiteY7978" fmla="*/ 827406 h 7527097"/>
              <a:gd name="connsiteX7979" fmla="*/ 3900010 w 11737975"/>
              <a:gd name="connsiteY7979" fmla="*/ 829123 h 7527097"/>
              <a:gd name="connsiteX7980" fmla="*/ 3914922 w 11737975"/>
              <a:gd name="connsiteY7980" fmla="*/ 847867 h 7527097"/>
              <a:gd name="connsiteX7981" fmla="*/ 3908206 w 11737975"/>
              <a:gd name="connsiteY7981" fmla="*/ 848857 h 7527097"/>
              <a:gd name="connsiteX7982" fmla="*/ 3904918 w 11737975"/>
              <a:gd name="connsiteY7982" fmla="*/ 848566 h 7527097"/>
              <a:gd name="connsiteX7983" fmla="*/ 3903969 w 11737975"/>
              <a:gd name="connsiteY7983" fmla="*/ 840561 h 7527097"/>
              <a:gd name="connsiteX7984" fmla="*/ 3882178 w 11737975"/>
              <a:gd name="connsiteY7984" fmla="*/ 843388 h 7527097"/>
              <a:gd name="connsiteX7985" fmla="*/ 3885050 w 11737975"/>
              <a:gd name="connsiteY7985" fmla="*/ 848395 h 7527097"/>
              <a:gd name="connsiteX7986" fmla="*/ 3884912 w 11737975"/>
              <a:gd name="connsiteY7986" fmla="*/ 849968 h 7527097"/>
              <a:gd name="connsiteX7987" fmla="*/ 3881622 w 11737975"/>
              <a:gd name="connsiteY7987" fmla="*/ 849677 h 7527097"/>
              <a:gd name="connsiteX7988" fmla="*/ 3881483 w 11737975"/>
              <a:gd name="connsiteY7988" fmla="*/ 851248 h 7527097"/>
              <a:gd name="connsiteX7989" fmla="*/ 3882989 w 11737975"/>
              <a:gd name="connsiteY7989" fmla="*/ 852966 h 7527097"/>
              <a:gd name="connsiteX7990" fmla="*/ 3884773 w 11737975"/>
              <a:gd name="connsiteY7990" fmla="*/ 851539 h 7527097"/>
              <a:gd name="connsiteX7991" fmla="*/ 3886417 w 11737975"/>
              <a:gd name="connsiteY7991" fmla="*/ 851684 h 7527097"/>
              <a:gd name="connsiteX7992" fmla="*/ 3886556 w 11737975"/>
              <a:gd name="connsiteY7992" fmla="*/ 850113 h 7527097"/>
              <a:gd name="connsiteX7993" fmla="*/ 3902719 w 11737975"/>
              <a:gd name="connsiteY7993" fmla="*/ 854709 h 7527097"/>
              <a:gd name="connsiteX7994" fmla="*/ 3902858 w 11737975"/>
              <a:gd name="connsiteY7994" fmla="*/ 853137 h 7527097"/>
              <a:gd name="connsiteX7995" fmla="*/ 3907651 w 11737975"/>
              <a:gd name="connsiteY7995" fmla="*/ 855145 h 7527097"/>
              <a:gd name="connsiteX7996" fmla="*/ 3909434 w 11737975"/>
              <a:gd name="connsiteY7996" fmla="*/ 853718 h 7527097"/>
              <a:gd name="connsiteX7997" fmla="*/ 3909295 w 11737975"/>
              <a:gd name="connsiteY7997" fmla="*/ 855291 h 7527097"/>
              <a:gd name="connsiteX7998" fmla="*/ 3938057 w 11737975"/>
              <a:gd name="connsiteY7998" fmla="*/ 867336 h 7527097"/>
              <a:gd name="connsiteX7999" fmla="*/ 3939422 w 11737975"/>
              <a:gd name="connsiteY7999" fmla="*/ 870626 h 7527097"/>
              <a:gd name="connsiteX8000" fmla="*/ 3935718 w 11737975"/>
              <a:gd name="connsiteY8000" fmla="*/ 875050 h 7527097"/>
              <a:gd name="connsiteX8001" fmla="*/ 3943521 w 11737975"/>
              <a:gd name="connsiteY8001" fmla="*/ 880493 h 7527097"/>
              <a:gd name="connsiteX8002" fmla="*/ 3954198 w 11737975"/>
              <a:gd name="connsiteY8002" fmla="*/ 890942 h 7527097"/>
              <a:gd name="connsiteX8003" fmla="*/ 3948571 w 11737975"/>
              <a:gd name="connsiteY8003" fmla="*/ 898364 h 7527097"/>
              <a:gd name="connsiteX8004" fmla="*/ 3928030 w 11737975"/>
              <a:gd name="connsiteY8004" fmla="*/ 887046 h 7527097"/>
              <a:gd name="connsiteX8005" fmla="*/ 3928169 w 11737975"/>
              <a:gd name="connsiteY8005" fmla="*/ 885474 h 7527097"/>
              <a:gd name="connsiteX8006" fmla="*/ 3931735 w 11737975"/>
              <a:gd name="connsiteY8006" fmla="*/ 882621 h 7527097"/>
              <a:gd name="connsiteX8007" fmla="*/ 3930368 w 11737975"/>
              <a:gd name="connsiteY8007" fmla="*/ 879331 h 7527097"/>
              <a:gd name="connsiteX8008" fmla="*/ 3928863 w 11737975"/>
              <a:gd name="connsiteY8008" fmla="*/ 877615 h 7527097"/>
              <a:gd name="connsiteX8009" fmla="*/ 3927080 w 11737975"/>
              <a:gd name="connsiteY8009" fmla="*/ 879041 h 7527097"/>
              <a:gd name="connsiteX8010" fmla="*/ 3923931 w 11737975"/>
              <a:gd name="connsiteY8010" fmla="*/ 877179 h 7527097"/>
              <a:gd name="connsiteX8011" fmla="*/ 3913117 w 11737975"/>
              <a:gd name="connsiteY8011" fmla="*/ 868301 h 7527097"/>
              <a:gd name="connsiteX8012" fmla="*/ 3912977 w 11737975"/>
              <a:gd name="connsiteY8012" fmla="*/ 869874 h 7527097"/>
              <a:gd name="connsiteX8013" fmla="*/ 3911333 w 11737975"/>
              <a:gd name="connsiteY8013" fmla="*/ 869728 h 7527097"/>
              <a:gd name="connsiteX8014" fmla="*/ 3906262 w 11737975"/>
              <a:gd name="connsiteY8014" fmla="*/ 870865 h 7527097"/>
              <a:gd name="connsiteX8015" fmla="*/ 3901469 w 11737975"/>
              <a:gd name="connsiteY8015" fmla="*/ 868857 h 7527097"/>
              <a:gd name="connsiteX8016" fmla="*/ 3899825 w 11737975"/>
              <a:gd name="connsiteY8016" fmla="*/ 868712 h 7527097"/>
              <a:gd name="connsiteX8017" fmla="*/ 3898320 w 11737975"/>
              <a:gd name="connsiteY8017" fmla="*/ 866994 h 7527097"/>
              <a:gd name="connsiteX8018" fmla="*/ 3896815 w 11737975"/>
              <a:gd name="connsiteY8018" fmla="*/ 865276 h 7527097"/>
              <a:gd name="connsiteX8019" fmla="*/ 3890516 w 11737975"/>
              <a:gd name="connsiteY8019" fmla="*/ 861551 h 7527097"/>
              <a:gd name="connsiteX8020" fmla="*/ 3883660 w 11737975"/>
              <a:gd name="connsiteY8020" fmla="*/ 864116 h 7527097"/>
              <a:gd name="connsiteX8021" fmla="*/ 3883522 w 11737975"/>
              <a:gd name="connsiteY8021" fmla="*/ 865687 h 7527097"/>
              <a:gd name="connsiteX8022" fmla="*/ 3884610 w 11737975"/>
              <a:gd name="connsiteY8022" fmla="*/ 872120 h 7527097"/>
              <a:gd name="connsiteX8023" fmla="*/ 3886255 w 11737975"/>
              <a:gd name="connsiteY8023" fmla="*/ 872265 h 7527097"/>
              <a:gd name="connsiteX8024" fmla="*/ 3886533 w 11737975"/>
              <a:gd name="connsiteY8024" fmla="*/ 869121 h 7527097"/>
              <a:gd name="connsiteX8025" fmla="*/ 3886671 w 11737975"/>
              <a:gd name="connsiteY8025" fmla="*/ 867549 h 7527097"/>
              <a:gd name="connsiteX8026" fmla="*/ 3894893 w 11737975"/>
              <a:gd name="connsiteY8026" fmla="*/ 868276 h 7527097"/>
              <a:gd name="connsiteX8027" fmla="*/ 3892693 w 11737975"/>
              <a:gd name="connsiteY8027" fmla="*/ 874418 h 7527097"/>
              <a:gd name="connsiteX8028" fmla="*/ 3889404 w 11737975"/>
              <a:gd name="connsiteY8028" fmla="*/ 874128 h 7527097"/>
              <a:gd name="connsiteX8029" fmla="*/ 3889266 w 11737975"/>
              <a:gd name="connsiteY8029" fmla="*/ 875699 h 7527097"/>
              <a:gd name="connsiteX8030" fmla="*/ 3889126 w 11737975"/>
              <a:gd name="connsiteY8030" fmla="*/ 877271 h 7527097"/>
              <a:gd name="connsiteX8031" fmla="*/ 3892415 w 11737975"/>
              <a:gd name="connsiteY8031" fmla="*/ 877563 h 7527097"/>
              <a:gd name="connsiteX8032" fmla="*/ 3897070 w 11737975"/>
              <a:gd name="connsiteY8032" fmla="*/ 881141 h 7527097"/>
              <a:gd name="connsiteX8033" fmla="*/ 3898991 w 11737975"/>
              <a:gd name="connsiteY8033" fmla="*/ 878143 h 7527097"/>
              <a:gd name="connsiteX8034" fmla="*/ 3900774 w 11737975"/>
              <a:gd name="connsiteY8034" fmla="*/ 876716 h 7527097"/>
              <a:gd name="connsiteX8035" fmla="*/ 3903923 w 11737975"/>
              <a:gd name="connsiteY8035" fmla="*/ 878579 h 7527097"/>
              <a:gd name="connsiteX8036" fmla="*/ 3905291 w 11737975"/>
              <a:gd name="connsiteY8036" fmla="*/ 881868 h 7527097"/>
              <a:gd name="connsiteX8037" fmla="*/ 3904874 w 11737975"/>
              <a:gd name="connsiteY8037" fmla="*/ 886583 h 7527097"/>
              <a:gd name="connsiteX8038" fmla="*/ 3903091 w 11737975"/>
              <a:gd name="connsiteY8038" fmla="*/ 888010 h 7527097"/>
              <a:gd name="connsiteX8039" fmla="*/ 3903229 w 11737975"/>
              <a:gd name="connsiteY8039" fmla="*/ 886438 h 7527097"/>
              <a:gd name="connsiteX8040" fmla="*/ 3878706 w 11737975"/>
              <a:gd name="connsiteY8040" fmla="*/ 882688 h 7527097"/>
              <a:gd name="connsiteX8041" fmla="*/ 3885560 w 11737975"/>
              <a:gd name="connsiteY8041" fmla="*/ 880124 h 7527097"/>
              <a:gd name="connsiteX8042" fmla="*/ 3870902 w 11737975"/>
              <a:gd name="connsiteY8042" fmla="*/ 877245 h 7527097"/>
              <a:gd name="connsiteX8043" fmla="*/ 3870762 w 11737975"/>
              <a:gd name="connsiteY8043" fmla="*/ 878817 h 7527097"/>
              <a:gd name="connsiteX8044" fmla="*/ 3869258 w 11737975"/>
              <a:gd name="connsiteY8044" fmla="*/ 877100 h 7527097"/>
              <a:gd name="connsiteX8045" fmla="*/ 3867614 w 11737975"/>
              <a:gd name="connsiteY8045" fmla="*/ 876954 h 7527097"/>
              <a:gd name="connsiteX8046" fmla="*/ 3867336 w 11737975"/>
              <a:gd name="connsiteY8046" fmla="*/ 880098 h 7527097"/>
              <a:gd name="connsiteX8047" fmla="*/ 3868979 w 11737975"/>
              <a:gd name="connsiteY8047" fmla="*/ 880244 h 7527097"/>
              <a:gd name="connsiteX8048" fmla="*/ 3865136 w 11737975"/>
              <a:gd name="connsiteY8048" fmla="*/ 886241 h 7527097"/>
              <a:gd name="connsiteX8049" fmla="*/ 3863354 w 11737975"/>
              <a:gd name="connsiteY8049" fmla="*/ 887668 h 7527097"/>
              <a:gd name="connsiteX8050" fmla="*/ 3863076 w 11737975"/>
              <a:gd name="connsiteY8050" fmla="*/ 890811 h 7527097"/>
              <a:gd name="connsiteX8051" fmla="*/ 3864719 w 11737975"/>
              <a:gd name="connsiteY8051" fmla="*/ 890956 h 7527097"/>
              <a:gd name="connsiteX8052" fmla="*/ 3866503 w 11737975"/>
              <a:gd name="connsiteY8052" fmla="*/ 889530 h 7527097"/>
              <a:gd name="connsiteX8053" fmla="*/ 3866364 w 11737975"/>
              <a:gd name="connsiteY8053" fmla="*/ 891101 h 7527097"/>
              <a:gd name="connsiteX8054" fmla="*/ 3874445 w 11737975"/>
              <a:gd name="connsiteY8054" fmla="*/ 893399 h 7527097"/>
              <a:gd name="connsiteX8055" fmla="*/ 3872383 w 11737975"/>
              <a:gd name="connsiteY8055" fmla="*/ 897971 h 7527097"/>
              <a:gd name="connsiteX8056" fmla="*/ 3860181 w 11737975"/>
              <a:gd name="connsiteY8056" fmla="*/ 904813 h 7527097"/>
              <a:gd name="connsiteX8057" fmla="*/ 3859787 w 11737975"/>
              <a:gd name="connsiteY8057" fmla="*/ 890521 h 7527097"/>
              <a:gd name="connsiteX8058" fmla="*/ 3859926 w 11737975"/>
              <a:gd name="connsiteY8058" fmla="*/ 888950 h 7527097"/>
              <a:gd name="connsiteX8059" fmla="*/ 3860066 w 11737975"/>
              <a:gd name="connsiteY8059" fmla="*/ 887377 h 7527097"/>
              <a:gd name="connsiteX8060" fmla="*/ 3858420 w 11737975"/>
              <a:gd name="connsiteY8060" fmla="*/ 887231 h 7527097"/>
              <a:gd name="connsiteX8061" fmla="*/ 3854994 w 11737975"/>
              <a:gd name="connsiteY8061" fmla="*/ 888512 h 7527097"/>
              <a:gd name="connsiteX8062" fmla="*/ 3855131 w 11737975"/>
              <a:gd name="connsiteY8062" fmla="*/ 886941 h 7527097"/>
              <a:gd name="connsiteX8063" fmla="*/ 3828570 w 11737975"/>
              <a:gd name="connsiteY8063" fmla="*/ 868752 h 7527097"/>
              <a:gd name="connsiteX8064" fmla="*/ 3788279 w 11737975"/>
              <a:gd name="connsiteY8064" fmla="*/ 874697 h 7527097"/>
              <a:gd name="connsiteX8065" fmla="*/ 3786634 w 11737975"/>
              <a:gd name="connsiteY8065" fmla="*/ 874552 h 7527097"/>
              <a:gd name="connsiteX8066" fmla="*/ 3781701 w 11737975"/>
              <a:gd name="connsiteY8066" fmla="*/ 874115 h 7527097"/>
              <a:gd name="connsiteX8067" fmla="*/ 3760467 w 11737975"/>
              <a:gd name="connsiteY8067" fmla="*/ 870655 h 7527097"/>
              <a:gd name="connsiteX8068" fmla="*/ 3752247 w 11737975"/>
              <a:gd name="connsiteY8068" fmla="*/ 869930 h 7527097"/>
              <a:gd name="connsiteX8069" fmla="*/ 3750324 w 11737975"/>
              <a:gd name="connsiteY8069" fmla="*/ 872928 h 7527097"/>
              <a:gd name="connsiteX8070" fmla="*/ 3751829 w 11737975"/>
              <a:gd name="connsiteY8070" fmla="*/ 874645 h 7527097"/>
              <a:gd name="connsiteX8071" fmla="*/ 3760051 w 11737975"/>
              <a:gd name="connsiteY8071" fmla="*/ 875371 h 7527097"/>
              <a:gd name="connsiteX8072" fmla="*/ 3781147 w 11737975"/>
              <a:gd name="connsiteY8072" fmla="*/ 880404 h 7527097"/>
              <a:gd name="connsiteX8073" fmla="*/ 3780729 w 11737975"/>
              <a:gd name="connsiteY8073" fmla="*/ 885119 h 7527097"/>
              <a:gd name="connsiteX8074" fmla="*/ 3783879 w 11737975"/>
              <a:gd name="connsiteY8074" fmla="*/ 886982 h 7527097"/>
              <a:gd name="connsiteX8075" fmla="*/ 3784157 w 11737975"/>
              <a:gd name="connsiteY8075" fmla="*/ 883838 h 7527097"/>
              <a:gd name="connsiteX8076" fmla="*/ 3784574 w 11737975"/>
              <a:gd name="connsiteY8076" fmla="*/ 879122 h 7527097"/>
              <a:gd name="connsiteX8077" fmla="*/ 3786217 w 11737975"/>
              <a:gd name="connsiteY8077" fmla="*/ 879268 h 7527097"/>
              <a:gd name="connsiteX8078" fmla="*/ 3790316 w 11737975"/>
              <a:gd name="connsiteY8078" fmla="*/ 889135 h 7527097"/>
              <a:gd name="connsiteX8079" fmla="*/ 3788673 w 11737975"/>
              <a:gd name="connsiteY8079" fmla="*/ 888989 h 7527097"/>
              <a:gd name="connsiteX8080" fmla="*/ 3783602 w 11737975"/>
              <a:gd name="connsiteY8080" fmla="*/ 890127 h 7527097"/>
              <a:gd name="connsiteX8081" fmla="*/ 3780313 w 11737975"/>
              <a:gd name="connsiteY8081" fmla="*/ 889836 h 7527097"/>
              <a:gd name="connsiteX8082" fmla="*/ 3781541 w 11737975"/>
              <a:gd name="connsiteY8082" fmla="*/ 894695 h 7527097"/>
              <a:gd name="connsiteX8083" fmla="*/ 3789760 w 11737975"/>
              <a:gd name="connsiteY8083" fmla="*/ 895423 h 7527097"/>
              <a:gd name="connsiteX8084" fmla="*/ 3789900 w 11737975"/>
              <a:gd name="connsiteY8084" fmla="*/ 893851 h 7527097"/>
              <a:gd name="connsiteX8085" fmla="*/ 3800853 w 11737975"/>
              <a:gd name="connsiteY8085" fmla="*/ 901156 h 7527097"/>
              <a:gd name="connsiteX8086" fmla="*/ 3830169 w 11737975"/>
              <a:gd name="connsiteY8086" fmla="*/ 906914 h 7527097"/>
              <a:gd name="connsiteX8087" fmla="*/ 3831814 w 11737975"/>
              <a:gd name="connsiteY8087" fmla="*/ 907059 h 7527097"/>
              <a:gd name="connsiteX8088" fmla="*/ 3833180 w 11737975"/>
              <a:gd name="connsiteY8088" fmla="*/ 910348 h 7527097"/>
              <a:gd name="connsiteX8089" fmla="*/ 3834685 w 11737975"/>
              <a:gd name="connsiteY8089" fmla="*/ 912066 h 7527097"/>
              <a:gd name="connsiteX8090" fmla="*/ 3827554 w 11737975"/>
              <a:gd name="connsiteY8090" fmla="*/ 917772 h 7527097"/>
              <a:gd name="connsiteX8091" fmla="*/ 3866596 w 11737975"/>
              <a:gd name="connsiteY8091" fmla="*/ 925974 h 7527097"/>
              <a:gd name="connsiteX8092" fmla="*/ 3860574 w 11737975"/>
              <a:gd name="connsiteY8092" fmla="*/ 919106 h 7527097"/>
              <a:gd name="connsiteX8093" fmla="*/ 3876067 w 11737975"/>
              <a:gd name="connsiteY8093" fmla="*/ 912553 h 7527097"/>
              <a:gd name="connsiteX8094" fmla="*/ 3897695 w 11737975"/>
              <a:gd name="connsiteY8094" fmla="*/ 930307 h 7527097"/>
              <a:gd name="connsiteX8095" fmla="*/ 3874956 w 11737975"/>
              <a:gd name="connsiteY8095" fmla="*/ 925130 h 7527097"/>
              <a:gd name="connsiteX8096" fmla="*/ 3871390 w 11737975"/>
              <a:gd name="connsiteY8096" fmla="*/ 927982 h 7527097"/>
              <a:gd name="connsiteX8097" fmla="*/ 3874262 w 11737975"/>
              <a:gd name="connsiteY8097" fmla="*/ 932989 h 7527097"/>
              <a:gd name="connsiteX8098" fmla="*/ 3900289 w 11737975"/>
              <a:gd name="connsiteY8098" fmla="*/ 938456 h 7527097"/>
              <a:gd name="connsiteX8099" fmla="*/ 3914531 w 11737975"/>
              <a:gd name="connsiteY8099" fmla="*/ 946052 h 7527097"/>
              <a:gd name="connsiteX8100" fmla="*/ 3967677 w 11737975"/>
              <a:gd name="connsiteY8100" fmla="*/ 963421 h 7527097"/>
              <a:gd name="connsiteX8101" fmla="*/ 3992615 w 11737975"/>
              <a:gd name="connsiteY8101" fmla="*/ 962457 h 7527097"/>
              <a:gd name="connsiteX8102" fmla="*/ 4002897 w 11737975"/>
              <a:gd name="connsiteY8102" fmla="*/ 958612 h 7527097"/>
              <a:gd name="connsiteX8103" fmla="*/ 4002759 w 11737975"/>
              <a:gd name="connsiteY8103" fmla="*/ 960183 h 7527097"/>
              <a:gd name="connsiteX8104" fmla="*/ 4000976 w 11737975"/>
              <a:gd name="connsiteY8104" fmla="*/ 961612 h 7527097"/>
              <a:gd name="connsiteX8105" fmla="*/ 3981640 w 11737975"/>
              <a:gd name="connsiteY8105" fmla="*/ 974161 h 7527097"/>
              <a:gd name="connsiteX8106" fmla="*/ 3981225 w 11737975"/>
              <a:gd name="connsiteY8106" fmla="*/ 978876 h 7527097"/>
              <a:gd name="connsiteX8107" fmla="*/ 3976291 w 11737975"/>
              <a:gd name="connsiteY8107" fmla="*/ 978439 h 7527097"/>
              <a:gd name="connsiteX8108" fmla="*/ 3974648 w 11737975"/>
              <a:gd name="connsiteY8108" fmla="*/ 978294 h 7527097"/>
              <a:gd name="connsiteX8109" fmla="*/ 3967653 w 11737975"/>
              <a:gd name="connsiteY8109" fmla="*/ 982430 h 7527097"/>
              <a:gd name="connsiteX8110" fmla="*/ 3967516 w 11737975"/>
              <a:gd name="connsiteY8110" fmla="*/ 984001 h 7527097"/>
              <a:gd name="connsiteX8111" fmla="*/ 3971475 w 11737975"/>
              <a:gd name="connsiteY8111" fmla="*/ 995440 h 7527097"/>
              <a:gd name="connsiteX8112" fmla="*/ 3973119 w 11737975"/>
              <a:gd name="connsiteY8112" fmla="*/ 995585 h 7527097"/>
              <a:gd name="connsiteX8113" fmla="*/ 3973258 w 11737975"/>
              <a:gd name="connsiteY8113" fmla="*/ 994013 h 7527097"/>
              <a:gd name="connsiteX8114" fmla="*/ 3975320 w 11737975"/>
              <a:gd name="connsiteY8114" fmla="*/ 989443 h 7527097"/>
              <a:gd name="connsiteX8115" fmla="*/ 3977380 w 11737975"/>
              <a:gd name="connsiteY8115" fmla="*/ 984873 h 7527097"/>
              <a:gd name="connsiteX8116" fmla="*/ 3980669 w 11737975"/>
              <a:gd name="connsiteY8116" fmla="*/ 985163 h 7527097"/>
              <a:gd name="connsiteX8117" fmla="*/ 3988195 w 11737975"/>
              <a:gd name="connsiteY8117" fmla="*/ 993749 h 7527097"/>
              <a:gd name="connsiteX8118" fmla="*/ 4000120 w 11737975"/>
              <a:gd name="connsiteY8118" fmla="*/ 990052 h 7527097"/>
              <a:gd name="connsiteX8119" fmla="*/ 4007924 w 11737975"/>
              <a:gd name="connsiteY8119" fmla="*/ 995493 h 7527097"/>
              <a:gd name="connsiteX8120" fmla="*/ 4009985 w 11737975"/>
              <a:gd name="connsiteY8120" fmla="*/ 990922 h 7527097"/>
              <a:gd name="connsiteX8121" fmla="*/ 4011631 w 11737975"/>
              <a:gd name="connsiteY8121" fmla="*/ 991068 h 7527097"/>
              <a:gd name="connsiteX8122" fmla="*/ 4016145 w 11737975"/>
              <a:gd name="connsiteY8122" fmla="*/ 996220 h 7527097"/>
              <a:gd name="connsiteX8123" fmla="*/ 4012163 w 11737975"/>
              <a:gd name="connsiteY8123" fmla="*/ 1003789 h 7527097"/>
              <a:gd name="connsiteX8124" fmla="*/ 4010519 w 11737975"/>
              <a:gd name="connsiteY8124" fmla="*/ 1003643 h 7527097"/>
              <a:gd name="connsiteX8125" fmla="*/ 4002297 w 11737975"/>
              <a:gd name="connsiteY8125" fmla="*/ 1002916 h 7527097"/>
              <a:gd name="connsiteX8126" fmla="*/ 4000654 w 11737975"/>
              <a:gd name="connsiteY8126" fmla="*/ 1002771 h 7527097"/>
              <a:gd name="connsiteX8127" fmla="*/ 4000376 w 11737975"/>
              <a:gd name="connsiteY8127" fmla="*/ 1005915 h 7527097"/>
              <a:gd name="connsiteX8128" fmla="*/ 4011884 w 11737975"/>
              <a:gd name="connsiteY8128" fmla="*/ 1006932 h 7527097"/>
              <a:gd name="connsiteX8129" fmla="*/ 4014479 w 11737975"/>
              <a:gd name="connsiteY8129" fmla="*/ 1015083 h 7527097"/>
              <a:gd name="connsiteX8130" fmla="*/ 4004613 w 11737975"/>
              <a:gd name="connsiteY8130" fmla="*/ 1014210 h 7527097"/>
              <a:gd name="connsiteX8131" fmla="*/ 3995420 w 11737975"/>
              <a:gd name="connsiteY8131" fmla="*/ 1024488 h 7527097"/>
              <a:gd name="connsiteX8132" fmla="*/ 4032403 w 11737975"/>
              <a:gd name="connsiteY8132" fmla="*/ 1037260 h 7527097"/>
              <a:gd name="connsiteX8133" fmla="*/ 4034047 w 11737975"/>
              <a:gd name="connsiteY8133" fmla="*/ 1037405 h 7527097"/>
              <a:gd name="connsiteX8134" fmla="*/ 4032264 w 11737975"/>
              <a:gd name="connsiteY8134" fmla="*/ 1038832 h 7527097"/>
              <a:gd name="connsiteX8135" fmla="*/ 4031986 w 11737975"/>
              <a:gd name="connsiteY8135" fmla="*/ 1041975 h 7527097"/>
              <a:gd name="connsiteX8136" fmla="*/ 4023208 w 11737975"/>
              <a:gd name="connsiteY8136" fmla="*/ 1047537 h 7527097"/>
              <a:gd name="connsiteX8137" fmla="*/ 4023070 w 11737975"/>
              <a:gd name="connsiteY8137" fmla="*/ 1049109 h 7527097"/>
              <a:gd name="connsiteX8138" fmla="*/ 3997181 w 11737975"/>
              <a:gd name="connsiteY8138" fmla="*/ 1042069 h 7527097"/>
              <a:gd name="connsiteX8139" fmla="*/ 3979235 w 11737975"/>
              <a:gd name="connsiteY8139" fmla="*/ 1038899 h 7527097"/>
              <a:gd name="connsiteX8140" fmla="*/ 3977590 w 11737975"/>
              <a:gd name="connsiteY8140" fmla="*/ 1038754 h 7527097"/>
              <a:gd name="connsiteX8141" fmla="*/ 3975807 w 11737975"/>
              <a:gd name="connsiteY8141" fmla="*/ 1040181 h 7527097"/>
              <a:gd name="connsiteX8142" fmla="*/ 3977173 w 11737975"/>
              <a:gd name="connsiteY8142" fmla="*/ 1043470 h 7527097"/>
              <a:gd name="connsiteX8143" fmla="*/ 3998408 w 11737975"/>
              <a:gd name="connsiteY8143" fmla="*/ 1046931 h 7527097"/>
              <a:gd name="connsiteX8144" fmla="*/ 4021009 w 11737975"/>
              <a:gd name="connsiteY8144" fmla="*/ 1053680 h 7527097"/>
              <a:gd name="connsiteX8145" fmla="*/ 4038540 w 11737975"/>
              <a:gd name="connsiteY8145" fmla="*/ 1061565 h 7527097"/>
              <a:gd name="connsiteX8146" fmla="*/ 4057020 w 11737975"/>
              <a:gd name="connsiteY8146" fmla="*/ 1077455 h 7527097"/>
              <a:gd name="connsiteX8147" fmla="*/ 4077166 w 11737975"/>
              <a:gd name="connsiteY8147" fmla="*/ 1074483 h 7527097"/>
              <a:gd name="connsiteX8148" fmla="*/ 4053892 w 11737975"/>
              <a:gd name="connsiteY8148" fmla="*/ 1056585 h 7527097"/>
              <a:gd name="connsiteX8149" fmla="*/ 4065402 w 11737975"/>
              <a:gd name="connsiteY8149" fmla="*/ 1057603 h 7527097"/>
              <a:gd name="connsiteX8150" fmla="*/ 4071978 w 11737975"/>
              <a:gd name="connsiteY8150" fmla="*/ 1058183 h 7527097"/>
              <a:gd name="connsiteX8151" fmla="*/ 4088535 w 11737975"/>
              <a:gd name="connsiteY8151" fmla="*/ 1077072 h 7527097"/>
              <a:gd name="connsiteX8152" fmla="*/ 4096479 w 11737975"/>
              <a:gd name="connsiteY8152" fmla="*/ 1080943 h 7527097"/>
              <a:gd name="connsiteX8153" fmla="*/ 4096618 w 11737975"/>
              <a:gd name="connsiteY8153" fmla="*/ 1079370 h 7527097"/>
              <a:gd name="connsiteX8154" fmla="*/ 4101411 w 11737975"/>
              <a:gd name="connsiteY8154" fmla="*/ 1081378 h 7527097"/>
              <a:gd name="connsiteX8155" fmla="*/ 4103194 w 11737975"/>
              <a:gd name="connsiteY8155" fmla="*/ 1079951 h 7527097"/>
              <a:gd name="connsiteX8156" fmla="*/ 4101689 w 11737975"/>
              <a:gd name="connsiteY8156" fmla="*/ 1078234 h 7527097"/>
              <a:gd name="connsiteX8157" fmla="*/ 4096757 w 11737975"/>
              <a:gd name="connsiteY8157" fmla="*/ 1077799 h 7527097"/>
              <a:gd name="connsiteX8158" fmla="*/ 4097174 w 11737975"/>
              <a:gd name="connsiteY8158" fmla="*/ 1073084 h 7527097"/>
              <a:gd name="connsiteX8159" fmla="*/ 4107572 w 11737975"/>
              <a:gd name="connsiteY8159" fmla="*/ 1086676 h 7527097"/>
              <a:gd name="connsiteX8160" fmla="*/ 4174842 w 11737975"/>
              <a:gd name="connsiteY8160" fmla="*/ 1094203 h 7527097"/>
              <a:gd name="connsiteX8161" fmla="*/ 4162940 w 11737975"/>
              <a:gd name="connsiteY8161" fmla="*/ 1078894 h 7527097"/>
              <a:gd name="connsiteX8162" fmla="*/ 4198833 w 11737975"/>
              <a:gd name="connsiteY8162" fmla="*/ 1085234 h 7527097"/>
              <a:gd name="connsiteX8163" fmla="*/ 4199226 w 11737975"/>
              <a:gd name="connsiteY8163" fmla="*/ 1099526 h 7527097"/>
              <a:gd name="connsiteX8164" fmla="*/ 4211568 w 11737975"/>
              <a:gd name="connsiteY8164" fmla="*/ 1091112 h 7527097"/>
              <a:gd name="connsiteX8165" fmla="*/ 4236229 w 11737975"/>
              <a:gd name="connsiteY8165" fmla="*/ 1093290 h 7527097"/>
              <a:gd name="connsiteX8166" fmla="*/ 4241972 w 11737975"/>
              <a:gd name="connsiteY8166" fmla="*/ 1103304 h 7527097"/>
              <a:gd name="connsiteX8167" fmla="*/ 4254176 w 11737975"/>
              <a:gd name="connsiteY8167" fmla="*/ 1096462 h 7527097"/>
              <a:gd name="connsiteX8168" fmla="*/ 4374176 w 11737975"/>
              <a:gd name="connsiteY8168" fmla="*/ 1126073 h 7527097"/>
              <a:gd name="connsiteX8169" fmla="*/ 4430493 w 11737975"/>
              <a:gd name="connsiteY8169" fmla="*/ 1126298 h 7527097"/>
              <a:gd name="connsiteX8170" fmla="*/ 4486094 w 11737975"/>
              <a:gd name="connsiteY8170" fmla="*/ 1153389 h 7527097"/>
              <a:gd name="connsiteX8171" fmla="*/ 4479240 w 11737975"/>
              <a:gd name="connsiteY8171" fmla="*/ 1155952 h 7527097"/>
              <a:gd name="connsiteX8172" fmla="*/ 4479101 w 11737975"/>
              <a:gd name="connsiteY8172" fmla="*/ 1157524 h 7527097"/>
              <a:gd name="connsiteX8173" fmla="*/ 4475951 w 11737975"/>
              <a:gd name="connsiteY8173" fmla="*/ 1155660 h 7527097"/>
              <a:gd name="connsiteX8174" fmla="*/ 4473890 w 11737975"/>
              <a:gd name="connsiteY8174" fmla="*/ 1160232 h 7527097"/>
              <a:gd name="connsiteX8175" fmla="*/ 4475257 w 11737975"/>
              <a:gd name="connsiteY8175" fmla="*/ 1163521 h 7527097"/>
              <a:gd name="connsiteX8176" fmla="*/ 4478546 w 11737975"/>
              <a:gd name="connsiteY8176" fmla="*/ 1163811 h 7527097"/>
              <a:gd name="connsiteX8177" fmla="*/ 4480190 w 11737975"/>
              <a:gd name="connsiteY8177" fmla="*/ 1163956 h 7527097"/>
              <a:gd name="connsiteX8178" fmla="*/ 4507585 w 11737975"/>
              <a:gd name="connsiteY8178" fmla="*/ 1172715 h 7527097"/>
              <a:gd name="connsiteX8179" fmla="*/ 4509090 w 11737975"/>
              <a:gd name="connsiteY8179" fmla="*/ 1174432 h 7527097"/>
              <a:gd name="connsiteX8180" fmla="*/ 4512240 w 11737975"/>
              <a:gd name="connsiteY8180" fmla="*/ 1176292 h 7527097"/>
              <a:gd name="connsiteX8181" fmla="*/ 4513883 w 11737975"/>
              <a:gd name="connsiteY8181" fmla="*/ 1176439 h 7527097"/>
              <a:gd name="connsiteX8182" fmla="*/ 4515668 w 11737975"/>
              <a:gd name="connsiteY8182" fmla="*/ 1175012 h 7527097"/>
              <a:gd name="connsiteX8183" fmla="*/ 4520460 w 11737975"/>
              <a:gd name="connsiteY8183" fmla="*/ 1177019 h 7527097"/>
              <a:gd name="connsiteX8184" fmla="*/ 4522103 w 11737975"/>
              <a:gd name="connsiteY8184" fmla="*/ 1177165 h 7527097"/>
              <a:gd name="connsiteX8185" fmla="*/ 4531413 w 11737975"/>
              <a:gd name="connsiteY8185" fmla="*/ 1184325 h 7527097"/>
              <a:gd name="connsiteX8186" fmla="*/ 4545122 w 11737975"/>
              <a:gd name="connsiteY8186" fmla="*/ 1179200 h 7527097"/>
              <a:gd name="connsiteX8187" fmla="*/ 4545261 w 11737975"/>
              <a:gd name="connsiteY8187" fmla="*/ 1177626 h 7527097"/>
              <a:gd name="connsiteX8188" fmla="*/ 4550054 w 11737975"/>
              <a:gd name="connsiteY8188" fmla="*/ 1179635 h 7527097"/>
              <a:gd name="connsiteX8189" fmla="*/ 4564851 w 11737975"/>
              <a:gd name="connsiteY8189" fmla="*/ 1180942 h 7527097"/>
              <a:gd name="connsiteX8190" fmla="*/ 4572657 w 11737975"/>
              <a:gd name="connsiteY8190" fmla="*/ 1186384 h 7527097"/>
              <a:gd name="connsiteX8191" fmla="*/ 4575806 w 11737975"/>
              <a:gd name="connsiteY8191" fmla="*/ 1188247 h 7527097"/>
              <a:gd name="connsiteX8192" fmla="*/ 4586619 w 11737975"/>
              <a:gd name="connsiteY8192" fmla="*/ 1197123 h 7527097"/>
              <a:gd name="connsiteX8193" fmla="*/ 4589792 w 11737975"/>
              <a:gd name="connsiteY8193" fmla="*/ 1179977 h 7527097"/>
              <a:gd name="connsiteX8194" fmla="*/ 4578005 w 11737975"/>
              <a:gd name="connsiteY8194" fmla="*/ 1182105 h 7527097"/>
              <a:gd name="connsiteX8195" fmla="*/ 4573073 w 11737975"/>
              <a:gd name="connsiteY8195" fmla="*/ 1181669 h 7527097"/>
              <a:gd name="connsiteX8196" fmla="*/ 4566913 w 11737975"/>
              <a:gd name="connsiteY8196" fmla="*/ 1176372 h 7527097"/>
              <a:gd name="connsiteX8197" fmla="*/ 4565545 w 11737975"/>
              <a:gd name="connsiteY8197" fmla="*/ 1173084 h 7527097"/>
              <a:gd name="connsiteX8198" fmla="*/ 4563763 w 11737975"/>
              <a:gd name="connsiteY8198" fmla="*/ 1174510 h 7527097"/>
              <a:gd name="connsiteX8199" fmla="*/ 4552115 w 11737975"/>
              <a:gd name="connsiteY8199" fmla="*/ 1175065 h 7527097"/>
              <a:gd name="connsiteX8200" fmla="*/ 4547322 w 11737975"/>
              <a:gd name="connsiteY8200" fmla="*/ 1173057 h 7527097"/>
              <a:gd name="connsiteX8201" fmla="*/ 4547878 w 11737975"/>
              <a:gd name="connsiteY8201" fmla="*/ 1166768 h 7527097"/>
              <a:gd name="connsiteX8202" fmla="*/ 4552949 w 11737975"/>
              <a:gd name="connsiteY8202" fmla="*/ 1165633 h 7527097"/>
              <a:gd name="connsiteX8203" fmla="*/ 4543501 w 11737975"/>
              <a:gd name="connsiteY8203" fmla="*/ 1160045 h 7527097"/>
              <a:gd name="connsiteX8204" fmla="*/ 4543639 w 11737975"/>
              <a:gd name="connsiteY8204" fmla="*/ 1158474 h 7527097"/>
              <a:gd name="connsiteX8205" fmla="*/ 4542261 w 11737975"/>
              <a:gd name="connsiteY8205" fmla="*/ 1156901 h 7527097"/>
              <a:gd name="connsiteX8206" fmla="*/ 4550259 w 11737975"/>
              <a:gd name="connsiteY8206" fmla="*/ 1151534 h 7527097"/>
              <a:gd name="connsiteX8207" fmla="*/ 4565707 w 11737975"/>
              <a:gd name="connsiteY8207" fmla="*/ 1152504 h 7527097"/>
              <a:gd name="connsiteX8208" fmla="*/ 4567769 w 11737975"/>
              <a:gd name="connsiteY8208" fmla="*/ 1147932 h 7527097"/>
              <a:gd name="connsiteX8209" fmla="*/ 4616259 w 11737975"/>
              <a:gd name="connsiteY8209" fmla="*/ 1161722 h 7527097"/>
              <a:gd name="connsiteX8210" fmla="*/ 4642565 w 11737975"/>
              <a:gd name="connsiteY8210" fmla="*/ 1164047 h 7527097"/>
              <a:gd name="connsiteX8211" fmla="*/ 4656946 w 11737975"/>
              <a:gd name="connsiteY8211" fmla="*/ 1170069 h 7527097"/>
              <a:gd name="connsiteX8212" fmla="*/ 4661878 w 11737975"/>
              <a:gd name="connsiteY8212" fmla="*/ 1170506 h 7527097"/>
              <a:gd name="connsiteX8213" fmla="*/ 4663801 w 11737975"/>
              <a:gd name="connsiteY8213" fmla="*/ 1167507 h 7527097"/>
              <a:gd name="connsiteX8214" fmla="*/ 4662295 w 11737975"/>
              <a:gd name="connsiteY8214" fmla="*/ 1165789 h 7527097"/>
              <a:gd name="connsiteX8215" fmla="*/ 4659007 w 11737975"/>
              <a:gd name="connsiteY8215" fmla="*/ 1165498 h 7527097"/>
              <a:gd name="connsiteX8216" fmla="*/ 4660812 w 11737975"/>
              <a:gd name="connsiteY8216" fmla="*/ 1145064 h 7527097"/>
              <a:gd name="connsiteX8217" fmla="*/ 4670955 w 11737975"/>
              <a:gd name="connsiteY8217" fmla="*/ 1142792 h 7527097"/>
              <a:gd name="connsiteX8218" fmla="*/ 4664794 w 11737975"/>
              <a:gd name="connsiteY8218" fmla="*/ 1137495 h 7527097"/>
              <a:gd name="connsiteX8219" fmla="*/ 4683413 w 11737975"/>
              <a:gd name="connsiteY8219" fmla="*/ 1151814 h 7527097"/>
              <a:gd name="connsiteX8220" fmla="*/ 4679987 w 11737975"/>
              <a:gd name="connsiteY8220" fmla="*/ 1153095 h 7527097"/>
              <a:gd name="connsiteX8221" fmla="*/ 4689273 w 11737975"/>
              <a:gd name="connsiteY8221" fmla="*/ 1179263 h 7527097"/>
              <a:gd name="connsiteX8222" fmla="*/ 4690917 w 11737975"/>
              <a:gd name="connsiteY8222" fmla="*/ 1179407 h 7527097"/>
              <a:gd name="connsiteX8223" fmla="*/ 4688995 w 11737975"/>
              <a:gd name="connsiteY8223" fmla="*/ 1182406 h 7527097"/>
              <a:gd name="connsiteX8224" fmla="*/ 4688857 w 11737975"/>
              <a:gd name="connsiteY8224" fmla="*/ 1183978 h 7527097"/>
              <a:gd name="connsiteX8225" fmla="*/ 4686935 w 11737975"/>
              <a:gd name="connsiteY8225" fmla="*/ 1186977 h 7527097"/>
              <a:gd name="connsiteX8226" fmla="*/ 4689946 w 11737975"/>
              <a:gd name="connsiteY8226" fmla="*/ 1190411 h 7527097"/>
              <a:gd name="connsiteX8227" fmla="*/ 4690084 w 11737975"/>
              <a:gd name="connsiteY8227" fmla="*/ 1188840 h 7527097"/>
              <a:gd name="connsiteX8228" fmla="*/ 4693650 w 11737975"/>
              <a:gd name="connsiteY8228" fmla="*/ 1185986 h 7527097"/>
              <a:gd name="connsiteX8229" fmla="*/ 4693788 w 11737975"/>
              <a:gd name="connsiteY8229" fmla="*/ 1184414 h 7527097"/>
              <a:gd name="connsiteX8230" fmla="*/ 4699949 w 11737975"/>
              <a:gd name="connsiteY8230" fmla="*/ 1189711 h 7527097"/>
              <a:gd name="connsiteX8231" fmla="*/ 4701732 w 11737975"/>
              <a:gd name="connsiteY8231" fmla="*/ 1188284 h 7527097"/>
              <a:gd name="connsiteX8232" fmla="*/ 4700227 w 11737975"/>
              <a:gd name="connsiteY8232" fmla="*/ 1186567 h 7527097"/>
              <a:gd name="connsiteX8233" fmla="*/ 4695850 w 11737975"/>
              <a:gd name="connsiteY8233" fmla="*/ 1179844 h 7527097"/>
              <a:gd name="connsiteX8234" fmla="*/ 4712824 w 11737975"/>
              <a:gd name="connsiteY8234" fmla="*/ 1194017 h 7527097"/>
              <a:gd name="connsiteX8235" fmla="*/ 4741864 w 11737975"/>
              <a:gd name="connsiteY8235" fmla="*/ 1202920 h 7527097"/>
              <a:gd name="connsiteX8236" fmla="*/ 4751728 w 11737975"/>
              <a:gd name="connsiteY8236" fmla="*/ 1203791 h 7527097"/>
              <a:gd name="connsiteX8237" fmla="*/ 4725815 w 11737975"/>
              <a:gd name="connsiteY8237" fmla="*/ 1215759 h 7527097"/>
              <a:gd name="connsiteX8238" fmla="*/ 4711018 w 11737975"/>
              <a:gd name="connsiteY8238" fmla="*/ 1214452 h 7527097"/>
              <a:gd name="connsiteX8239" fmla="*/ 4691011 w 11737975"/>
              <a:gd name="connsiteY8239" fmla="*/ 1215854 h 7527097"/>
              <a:gd name="connsiteX8240" fmla="*/ 4708679 w 11737975"/>
              <a:gd name="connsiteY8240" fmla="*/ 1222167 h 7527097"/>
              <a:gd name="connsiteX8241" fmla="*/ 4708820 w 11737975"/>
              <a:gd name="connsiteY8241" fmla="*/ 1220594 h 7527097"/>
              <a:gd name="connsiteX8242" fmla="*/ 4726765 w 11737975"/>
              <a:gd name="connsiteY8242" fmla="*/ 1223765 h 7527097"/>
              <a:gd name="connsiteX8243" fmla="*/ 4732787 w 11737975"/>
              <a:gd name="connsiteY8243" fmla="*/ 1230632 h 7527097"/>
              <a:gd name="connsiteX8244" fmla="*/ 4752932 w 11737975"/>
              <a:gd name="connsiteY8244" fmla="*/ 1227661 h 7527097"/>
              <a:gd name="connsiteX8245" fmla="*/ 4787853 w 11737975"/>
              <a:gd name="connsiteY8245" fmla="*/ 1245004 h 7527097"/>
              <a:gd name="connsiteX8246" fmla="*/ 4791697 w 11737975"/>
              <a:gd name="connsiteY8246" fmla="*/ 1239007 h 7527097"/>
              <a:gd name="connsiteX8247" fmla="*/ 4798275 w 11737975"/>
              <a:gd name="connsiteY8247" fmla="*/ 1239587 h 7527097"/>
              <a:gd name="connsiteX8248" fmla="*/ 4793481 w 11737975"/>
              <a:gd name="connsiteY8248" fmla="*/ 1237580 h 7527097"/>
              <a:gd name="connsiteX8249" fmla="*/ 4793619 w 11737975"/>
              <a:gd name="connsiteY8249" fmla="*/ 1236008 h 7527097"/>
              <a:gd name="connsiteX8250" fmla="*/ 4791976 w 11737975"/>
              <a:gd name="connsiteY8250" fmla="*/ 1235863 h 7527097"/>
              <a:gd name="connsiteX8251" fmla="*/ 4790492 w 11737975"/>
              <a:gd name="connsiteY8251" fmla="*/ 1215137 h 7527097"/>
              <a:gd name="connsiteX8252" fmla="*/ 4808046 w 11737975"/>
              <a:gd name="connsiteY8252" fmla="*/ 1204015 h 7527097"/>
              <a:gd name="connsiteX8253" fmla="*/ 4813489 w 11737975"/>
              <a:gd name="connsiteY8253" fmla="*/ 1236180 h 7527097"/>
              <a:gd name="connsiteX8254" fmla="*/ 4811706 w 11737975"/>
              <a:gd name="connsiteY8254" fmla="*/ 1237606 h 7527097"/>
              <a:gd name="connsiteX8255" fmla="*/ 4809782 w 11737975"/>
              <a:gd name="connsiteY8255" fmla="*/ 1240605 h 7527097"/>
              <a:gd name="connsiteX8256" fmla="*/ 4812794 w 11737975"/>
              <a:gd name="connsiteY8256" fmla="*/ 1244039 h 7527097"/>
              <a:gd name="connsiteX8257" fmla="*/ 4814576 w 11737975"/>
              <a:gd name="connsiteY8257" fmla="*/ 1242612 h 7527097"/>
              <a:gd name="connsiteX8258" fmla="*/ 4850331 w 11737975"/>
              <a:gd name="connsiteY8258" fmla="*/ 1250524 h 7527097"/>
              <a:gd name="connsiteX8259" fmla="*/ 4856908 w 11737975"/>
              <a:gd name="connsiteY8259" fmla="*/ 1251105 h 7527097"/>
              <a:gd name="connsiteX8260" fmla="*/ 4864433 w 11737975"/>
              <a:gd name="connsiteY8260" fmla="*/ 1259691 h 7527097"/>
              <a:gd name="connsiteX8261" fmla="*/ 4864850 w 11737975"/>
              <a:gd name="connsiteY8261" fmla="*/ 1254975 h 7527097"/>
              <a:gd name="connsiteX8262" fmla="*/ 4879510 w 11737975"/>
              <a:gd name="connsiteY8262" fmla="*/ 1257854 h 7527097"/>
              <a:gd name="connsiteX8263" fmla="*/ 4884441 w 11737975"/>
              <a:gd name="connsiteY8263" fmla="*/ 1258291 h 7527097"/>
              <a:gd name="connsiteX8264" fmla="*/ 4933071 w 11737975"/>
              <a:gd name="connsiteY8264" fmla="*/ 1270509 h 7527097"/>
              <a:gd name="connsiteX8265" fmla="*/ 4932794 w 11737975"/>
              <a:gd name="connsiteY8265" fmla="*/ 1273652 h 7527097"/>
              <a:gd name="connsiteX8266" fmla="*/ 4944857 w 11737975"/>
              <a:gd name="connsiteY8266" fmla="*/ 1268381 h 7527097"/>
              <a:gd name="connsiteX8267" fmla="*/ 4962053 w 11737975"/>
              <a:gd name="connsiteY8267" fmla="*/ 1275325 h 7527097"/>
              <a:gd name="connsiteX8268" fmla="*/ 4958157 w 11737975"/>
              <a:gd name="connsiteY8268" fmla="*/ 1277386 h 7527097"/>
              <a:gd name="connsiteX8269" fmla="*/ 4965458 w 11737975"/>
              <a:gd name="connsiteY8269" fmla="*/ 1287149 h 7527097"/>
              <a:gd name="connsiteX8270" fmla="*/ 4970464 w 11737975"/>
              <a:gd name="connsiteY8270" fmla="*/ 1284500 h 7527097"/>
              <a:gd name="connsiteX8271" fmla="*/ 4981989 w 11737975"/>
              <a:gd name="connsiteY8271" fmla="*/ 1302246 h 7527097"/>
              <a:gd name="connsiteX8272" fmla="*/ 4984285 w 11737975"/>
              <a:gd name="connsiteY8272" fmla="*/ 1314657 h 7527097"/>
              <a:gd name="connsiteX8273" fmla="*/ 4976830 w 11737975"/>
              <a:gd name="connsiteY8273" fmla="*/ 1328821 h 7527097"/>
              <a:gd name="connsiteX8274" fmla="*/ 4970938 w 11737975"/>
              <a:gd name="connsiteY8274" fmla="*/ 1321720 h 7527097"/>
              <a:gd name="connsiteX8275" fmla="*/ 4968748 w 11737975"/>
              <a:gd name="connsiteY8275" fmla="*/ 1329691 h 7527097"/>
              <a:gd name="connsiteX8276" fmla="*/ 4952844 w 11737975"/>
              <a:gd name="connsiteY8276" fmla="*/ 1327886 h 7527097"/>
              <a:gd name="connsiteX8277" fmla="*/ 4943614 w 11737975"/>
              <a:gd name="connsiteY8277" fmla="*/ 1322550 h 7527097"/>
              <a:gd name="connsiteX8278" fmla="*/ 4946325 w 11737975"/>
              <a:gd name="connsiteY8278" fmla="*/ 1307492 h 7527097"/>
              <a:gd name="connsiteX8279" fmla="*/ 4920670 w 11737975"/>
              <a:gd name="connsiteY8279" fmla="*/ 1307440 h 7527097"/>
              <a:gd name="connsiteX8280" fmla="*/ 4929119 w 11737975"/>
              <a:gd name="connsiteY8280" fmla="*/ 1323409 h 7527097"/>
              <a:gd name="connsiteX8281" fmla="*/ 4934384 w 11737975"/>
              <a:gd name="connsiteY8281" fmla="*/ 1317216 h 7527097"/>
              <a:gd name="connsiteX8282" fmla="*/ 4912955 w 11737975"/>
              <a:gd name="connsiteY8282" fmla="*/ 1325147 h 7527097"/>
              <a:gd name="connsiteX8283" fmla="*/ 4882922 w 11737975"/>
              <a:gd name="connsiteY8283" fmla="*/ 1341038 h 7527097"/>
              <a:gd name="connsiteX8284" fmla="*/ 4871502 w 11737975"/>
              <a:gd name="connsiteY8284" fmla="*/ 1343675 h 7527097"/>
              <a:gd name="connsiteX8285" fmla="*/ 4871870 w 11737975"/>
              <a:gd name="connsiteY8285" fmla="*/ 1360511 h 7527097"/>
              <a:gd name="connsiteX8286" fmla="*/ 4866236 w 11737975"/>
              <a:gd name="connsiteY8286" fmla="*/ 1349867 h 7527097"/>
              <a:gd name="connsiteX8287" fmla="*/ 4861232 w 11737975"/>
              <a:gd name="connsiteY8287" fmla="*/ 1352516 h 7527097"/>
              <a:gd name="connsiteX8288" fmla="*/ 4834275 w 11737975"/>
              <a:gd name="connsiteY8288" fmla="*/ 1370184 h 7527097"/>
              <a:gd name="connsiteX8289" fmla="*/ 4825045 w 11737975"/>
              <a:gd name="connsiteY8289" fmla="*/ 1364849 h 7527097"/>
              <a:gd name="connsiteX8290" fmla="*/ 4788339 w 11737975"/>
              <a:gd name="connsiteY8290" fmla="*/ 1384271 h 7527097"/>
              <a:gd name="connsiteX8291" fmla="*/ 4768318 w 11737975"/>
              <a:gd name="connsiteY8291" fmla="*/ 1394865 h 7527097"/>
              <a:gd name="connsiteX8292" fmla="*/ 4780363 w 11737975"/>
              <a:gd name="connsiteY8292" fmla="*/ 1405522 h 7527097"/>
              <a:gd name="connsiteX8293" fmla="*/ 4776874 w 11737975"/>
              <a:gd name="connsiteY8293" fmla="*/ 1431215 h 7527097"/>
              <a:gd name="connsiteX8294" fmla="*/ 4775466 w 11737975"/>
              <a:gd name="connsiteY8294" fmla="*/ 1428554 h 7527097"/>
              <a:gd name="connsiteX8295" fmla="*/ 4776767 w 11737975"/>
              <a:gd name="connsiteY8295" fmla="*/ 1410833 h 7527097"/>
              <a:gd name="connsiteX8296" fmla="*/ 4763939 w 11737975"/>
              <a:gd name="connsiteY8296" fmla="*/ 1410807 h 7527097"/>
              <a:gd name="connsiteX8297" fmla="*/ 4761905 w 11737975"/>
              <a:gd name="connsiteY8297" fmla="*/ 1394852 h 7527097"/>
              <a:gd name="connsiteX8298" fmla="*/ 4752153 w 11737975"/>
              <a:gd name="connsiteY8298" fmla="*/ 1396604 h 7527097"/>
              <a:gd name="connsiteX8299" fmla="*/ 4754190 w 11737975"/>
              <a:gd name="connsiteY8299" fmla="*/ 1412560 h 7527097"/>
              <a:gd name="connsiteX8300" fmla="*/ 4731244 w 11737975"/>
              <a:gd name="connsiteY8300" fmla="*/ 1397448 h 7527097"/>
              <a:gd name="connsiteX8301" fmla="*/ 4728323 w 11737975"/>
              <a:gd name="connsiteY8301" fmla="*/ 1371744 h 7527097"/>
              <a:gd name="connsiteX8302" fmla="*/ 4702406 w 11737975"/>
              <a:gd name="connsiteY8302" fmla="*/ 1375235 h 7527097"/>
              <a:gd name="connsiteX8303" fmla="*/ 4693803 w 11737975"/>
              <a:gd name="connsiteY8303" fmla="*/ 1383194 h 7527097"/>
              <a:gd name="connsiteX8304" fmla="*/ 4703401 w 11737975"/>
              <a:gd name="connsiteY8304" fmla="*/ 1405368 h 7527097"/>
              <a:gd name="connsiteX8305" fmla="*/ 4683380 w 11737975"/>
              <a:gd name="connsiteY8305" fmla="*/ 1415963 h 7527097"/>
              <a:gd name="connsiteX8306" fmla="*/ 4681710 w 11737975"/>
              <a:gd name="connsiteY8306" fmla="*/ 1416844 h 7527097"/>
              <a:gd name="connsiteX8307" fmla="*/ 4682859 w 11737975"/>
              <a:gd name="connsiteY8307" fmla="*/ 1423049 h 7527097"/>
              <a:gd name="connsiteX8308" fmla="*/ 4685935 w 11737975"/>
              <a:gd name="connsiteY8308" fmla="*/ 1424830 h 7527097"/>
              <a:gd name="connsiteX8309" fmla="*/ 4687604 w 11737975"/>
              <a:gd name="connsiteY8309" fmla="*/ 1423946 h 7527097"/>
              <a:gd name="connsiteX8310" fmla="*/ 4687084 w 11737975"/>
              <a:gd name="connsiteY8310" fmla="*/ 1431034 h 7527097"/>
              <a:gd name="connsiteX8311" fmla="*/ 4692976 w 11737975"/>
              <a:gd name="connsiteY8311" fmla="*/ 1438135 h 7527097"/>
              <a:gd name="connsiteX8312" fmla="*/ 4682444 w 11737975"/>
              <a:gd name="connsiteY8312" fmla="*/ 1450521 h 7527097"/>
              <a:gd name="connsiteX8313" fmla="*/ 4681557 w 11737975"/>
              <a:gd name="connsiteY8313" fmla="*/ 1440771 h 7527097"/>
              <a:gd name="connsiteX8314" fmla="*/ 4672587 w 11737975"/>
              <a:gd name="connsiteY8314" fmla="*/ 1431892 h 7527097"/>
              <a:gd name="connsiteX8315" fmla="*/ 4659241 w 11737975"/>
              <a:gd name="connsiteY8315" fmla="*/ 1438953 h 7527097"/>
              <a:gd name="connsiteX8316" fmla="*/ 4625656 w 11737975"/>
              <a:gd name="connsiteY8316" fmla="*/ 1415844 h 7527097"/>
              <a:gd name="connsiteX8317" fmla="*/ 4635253 w 11737975"/>
              <a:gd name="connsiteY8317" fmla="*/ 1438017 h 7527097"/>
              <a:gd name="connsiteX8318" fmla="*/ 4646520 w 11737975"/>
              <a:gd name="connsiteY8318" fmla="*/ 1459310 h 7527097"/>
              <a:gd name="connsiteX8319" fmla="*/ 4651265 w 11737975"/>
              <a:gd name="connsiteY8319" fmla="*/ 1460205 h 7527097"/>
              <a:gd name="connsiteX8320" fmla="*/ 4649076 w 11737975"/>
              <a:gd name="connsiteY8320" fmla="*/ 1468177 h 7527097"/>
              <a:gd name="connsiteX8321" fmla="*/ 4648034 w 11737975"/>
              <a:gd name="connsiteY8321" fmla="*/ 1482354 h 7527097"/>
              <a:gd name="connsiteX8322" fmla="*/ 4618156 w 11737975"/>
              <a:gd name="connsiteY8322" fmla="*/ 1474316 h 7527097"/>
              <a:gd name="connsiteX8323" fmla="*/ 4617008 w 11737975"/>
              <a:gd name="connsiteY8323" fmla="*/ 1468112 h 7527097"/>
              <a:gd name="connsiteX8324" fmla="*/ 4618676 w 11737975"/>
              <a:gd name="connsiteY8324" fmla="*/ 1467229 h 7527097"/>
              <a:gd name="connsiteX8325" fmla="*/ 4622012 w 11737975"/>
              <a:gd name="connsiteY8325" fmla="*/ 1465465 h 7527097"/>
              <a:gd name="connsiteX8326" fmla="*/ 4623681 w 11737975"/>
              <a:gd name="connsiteY8326" fmla="*/ 1464581 h 7527097"/>
              <a:gd name="connsiteX8327" fmla="*/ 4628426 w 11737975"/>
              <a:gd name="connsiteY8327" fmla="*/ 1465477 h 7527097"/>
              <a:gd name="connsiteX8328" fmla="*/ 4628686 w 11737975"/>
              <a:gd name="connsiteY8328" fmla="*/ 1461932 h 7527097"/>
              <a:gd name="connsiteX8329" fmla="*/ 4624203 w 11737975"/>
              <a:gd name="connsiteY8329" fmla="*/ 1457492 h 7527097"/>
              <a:gd name="connsiteX8330" fmla="*/ 4621125 w 11737975"/>
              <a:gd name="connsiteY8330" fmla="*/ 1455714 h 7527097"/>
              <a:gd name="connsiteX8331" fmla="*/ 4623053 w 11737975"/>
              <a:gd name="connsiteY8331" fmla="*/ 1451286 h 7527097"/>
              <a:gd name="connsiteX8332" fmla="*/ 4624723 w 11737975"/>
              <a:gd name="connsiteY8332" fmla="*/ 1450405 h 7527097"/>
              <a:gd name="connsiteX8333" fmla="*/ 4623314 w 11737975"/>
              <a:gd name="connsiteY8333" fmla="*/ 1447742 h 7527097"/>
              <a:gd name="connsiteX8334" fmla="*/ 4618569 w 11737975"/>
              <a:gd name="connsiteY8334" fmla="*/ 1446847 h 7527097"/>
              <a:gd name="connsiteX8335" fmla="*/ 4616640 w 11737975"/>
              <a:gd name="connsiteY8335" fmla="*/ 1451273 h 7527097"/>
              <a:gd name="connsiteX8336" fmla="*/ 4617787 w 11737975"/>
              <a:gd name="connsiteY8336" fmla="*/ 1457479 h 7527097"/>
              <a:gd name="connsiteX8337" fmla="*/ 4616119 w 11737975"/>
              <a:gd name="connsiteY8337" fmla="*/ 1458362 h 7527097"/>
              <a:gd name="connsiteX8338" fmla="*/ 4612783 w 11737975"/>
              <a:gd name="connsiteY8338" fmla="*/ 1460128 h 7527097"/>
              <a:gd name="connsiteX8339" fmla="*/ 4611114 w 11737975"/>
              <a:gd name="connsiteY8339" fmla="*/ 1461010 h 7527097"/>
              <a:gd name="connsiteX8340" fmla="*/ 4602405 w 11737975"/>
              <a:gd name="connsiteY8340" fmla="*/ 1448587 h 7527097"/>
              <a:gd name="connsiteX8341" fmla="*/ 4585874 w 11737975"/>
              <a:gd name="connsiteY8341" fmla="*/ 1433488 h 7527097"/>
              <a:gd name="connsiteX8342" fmla="*/ 4573047 w 11737975"/>
              <a:gd name="connsiteY8342" fmla="*/ 1433463 h 7527097"/>
              <a:gd name="connsiteX8343" fmla="*/ 4580454 w 11737975"/>
              <a:gd name="connsiteY8343" fmla="*/ 1463608 h 7527097"/>
              <a:gd name="connsiteX8344" fmla="*/ 4554539 w 11737975"/>
              <a:gd name="connsiteY8344" fmla="*/ 1467100 h 7527097"/>
              <a:gd name="connsiteX8345" fmla="*/ 4549168 w 11737975"/>
              <a:gd name="connsiteY8345" fmla="*/ 1452910 h 7527097"/>
              <a:gd name="connsiteX8346" fmla="*/ 4535038 w 11737975"/>
              <a:gd name="connsiteY8346" fmla="*/ 1470605 h 7527097"/>
              <a:gd name="connsiteX8347" fmla="*/ 4533109 w 11737975"/>
              <a:gd name="connsiteY8347" fmla="*/ 1475033 h 7527097"/>
              <a:gd name="connsiteX8348" fmla="*/ 4535666 w 11737975"/>
              <a:gd name="connsiteY8348" fmla="*/ 1483901 h 7527097"/>
              <a:gd name="connsiteX8349" fmla="*/ 4536553 w 11737975"/>
              <a:gd name="connsiteY8349" fmla="*/ 1493649 h 7527097"/>
              <a:gd name="connsiteX8350" fmla="*/ 4521538 w 11737975"/>
              <a:gd name="connsiteY8350" fmla="*/ 1501595 h 7527097"/>
              <a:gd name="connsiteX8351" fmla="*/ 4496250 w 11737975"/>
              <a:gd name="connsiteY8351" fmla="*/ 1518381 h 7527097"/>
              <a:gd name="connsiteX8352" fmla="*/ 4478417 w 11737975"/>
              <a:gd name="connsiteY8352" fmla="*/ 1521003 h 7527097"/>
              <a:gd name="connsiteX8353" fmla="*/ 4465697 w 11737975"/>
              <a:gd name="connsiteY8353" fmla="*/ 1541360 h 7527097"/>
              <a:gd name="connsiteX8354" fmla="*/ 4471435 w 11737975"/>
              <a:gd name="connsiteY8354" fmla="*/ 1572387 h 7527097"/>
              <a:gd name="connsiteX8355" fmla="*/ 4456940 w 11737975"/>
              <a:gd name="connsiteY8355" fmla="*/ 1573244 h 7527097"/>
              <a:gd name="connsiteX8356" fmla="*/ 4437592 w 11737975"/>
              <a:gd name="connsiteY8356" fmla="*/ 1552824 h 7527097"/>
              <a:gd name="connsiteX8357" fmla="*/ 4421062 w 11737975"/>
              <a:gd name="connsiteY8357" fmla="*/ 1537725 h 7527097"/>
              <a:gd name="connsiteX8358" fmla="*/ 4419653 w 11737975"/>
              <a:gd name="connsiteY8358" fmla="*/ 1535063 h 7527097"/>
              <a:gd name="connsiteX8359" fmla="*/ 4418246 w 11737975"/>
              <a:gd name="connsiteY8359" fmla="*/ 1532402 h 7527097"/>
              <a:gd name="connsiteX8360" fmla="*/ 4416836 w 11737975"/>
              <a:gd name="connsiteY8360" fmla="*/ 1529741 h 7527097"/>
              <a:gd name="connsiteX8361" fmla="*/ 4416577 w 11737975"/>
              <a:gd name="connsiteY8361" fmla="*/ 1533285 h 7527097"/>
              <a:gd name="connsiteX8362" fmla="*/ 4416316 w 11737975"/>
              <a:gd name="connsiteY8362" fmla="*/ 1536830 h 7527097"/>
              <a:gd name="connsiteX8363" fmla="*/ 4401774 w 11737975"/>
              <a:gd name="connsiteY8363" fmla="*/ 1581994 h 7527097"/>
              <a:gd name="connsiteX8364" fmla="*/ 4373303 w 11737975"/>
              <a:gd name="connsiteY8364" fmla="*/ 1576619 h 7527097"/>
              <a:gd name="connsiteX8365" fmla="*/ 4379717 w 11737975"/>
              <a:gd name="connsiteY8365" fmla="*/ 1576634 h 7527097"/>
              <a:gd name="connsiteX8366" fmla="*/ 4381385 w 11737975"/>
              <a:gd name="connsiteY8366" fmla="*/ 1575750 h 7527097"/>
              <a:gd name="connsiteX8367" fmla="*/ 4382272 w 11737975"/>
              <a:gd name="connsiteY8367" fmla="*/ 1585501 h 7527097"/>
              <a:gd name="connsiteX8368" fmla="*/ 4380864 w 11737975"/>
              <a:gd name="connsiteY8368" fmla="*/ 1582840 h 7527097"/>
              <a:gd name="connsiteX8369" fmla="*/ 4365588 w 11737975"/>
              <a:gd name="connsiteY8369" fmla="*/ 1594329 h 7527097"/>
              <a:gd name="connsiteX8370" fmla="*/ 4337638 w 11737975"/>
              <a:gd name="connsiteY8370" fmla="*/ 1581865 h 7527097"/>
              <a:gd name="connsiteX8371" fmla="*/ 4351825 w 11737975"/>
              <a:gd name="connsiteY8371" fmla="*/ 1628861 h 7527097"/>
              <a:gd name="connsiteX8372" fmla="*/ 4343638 w 11737975"/>
              <a:gd name="connsiteY8372" fmla="*/ 1609349 h 7527097"/>
              <a:gd name="connsiteX8373" fmla="*/ 4330810 w 11737975"/>
              <a:gd name="connsiteY8373" fmla="*/ 1609323 h 7527097"/>
              <a:gd name="connsiteX8374" fmla="*/ 4307084 w 11737975"/>
              <a:gd name="connsiteY8374" fmla="*/ 1604845 h 7527097"/>
              <a:gd name="connsiteX8375" fmla="*/ 4289880 w 11737975"/>
              <a:gd name="connsiteY8375" fmla="*/ 1620760 h 7527097"/>
              <a:gd name="connsiteX8376" fmla="*/ 4303440 w 11737975"/>
              <a:gd name="connsiteY8376" fmla="*/ 1654463 h 7527097"/>
              <a:gd name="connsiteX8377" fmla="*/ 4279714 w 11737975"/>
              <a:gd name="connsiteY8377" fmla="*/ 1649985 h 7527097"/>
              <a:gd name="connsiteX8378" fmla="*/ 4262036 w 11737975"/>
              <a:gd name="connsiteY8378" fmla="*/ 1628680 h 7527097"/>
              <a:gd name="connsiteX8379" fmla="*/ 4272259 w 11737975"/>
              <a:gd name="connsiteY8379" fmla="*/ 1664148 h 7527097"/>
              <a:gd name="connsiteX8380" fmla="*/ 4255055 w 11737975"/>
              <a:gd name="connsiteY8380" fmla="*/ 1680065 h 7527097"/>
              <a:gd name="connsiteX8381" fmla="*/ 4238889 w 11737975"/>
              <a:gd name="connsiteY8381" fmla="*/ 1681804 h 7527097"/>
              <a:gd name="connsiteX8382" fmla="*/ 4243530 w 11737975"/>
              <a:gd name="connsiteY8382" fmla="*/ 1662318 h 7527097"/>
              <a:gd name="connsiteX8383" fmla="*/ 4221210 w 11737975"/>
              <a:gd name="connsiteY8383" fmla="*/ 1660500 h 7527097"/>
              <a:gd name="connsiteX8384" fmla="*/ 4229922 w 11737975"/>
              <a:gd name="connsiteY8384" fmla="*/ 1672925 h 7527097"/>
              <a:gd name="connsiteX8385" fmla="*/ 4224914 w 11737975"/>
              <a:gd name="connsiteY8385" fmla="*/ 1675572 h 7527097"/>
              <a:gd name="connsiteX8386" fmla="*/ 4230288 w 11737975"/>
              <a:gd name="connsiteY8386" fmla="*/ 1689762 h 7527097"/>
              <a:gd name="connsiteX8387" fmla="*/ 4225021 w 11737975"/>
              <a:gd name="connsiteY8387" fmla="*/ 1695955 h 7527097"/>
              <a:gd name="connsiteX8388" fmla="*/ 4225282 w 11737975"/>
              <a:gd name="connsiteY8388" fmla="*/ 1692412 h 7527097"/>
              <a:gd name="connsiteX8389" fmla="*/ 4222207 w 11737975"/>
              <a:gd name="connsiteY8389" fmla="*/ 1690632 h 7527097"/>
              <a:gd name="connsiteX8390" fmla="*/ 4223875 w 11737975"/>
              <a:gd name="connsiteY8390" fmla="*/ 1689749 h 7527097"/>
              <a:gd name="connsiteX8391" fmla="*/ 4213756 w 11737975"/>
              <a:gd name="connsiteY8391" fmla="*/ 1674665 h 7527097"/>
              <a:gd name="connsiteX8392" fmla="*/ 4197960 w 11737975"/>
              <a:gd name="connsiteY8392" fmla="*/ 1693242 h 7527097"/>
              <a:gd name="connsiteX8393" fmla="*/ 4210787 w 11737975"/>
              <a:gd name="connsiteY8393" fmla="*/ 1693269 h 7527097"/>
              <a:gd name="connsiteX8394" fmla="*/ 4212194 w 11737975"/>
              <a:gd name="connsiteY8394" fmla="*/ 1695930 h 7527097"/>
              <a:gd name="connsiteX8395" fmla="*/ 4211935 w 11737975"/>
              <a:gd name="connsiteY8395" fmla="*/ 1699475 h 7527097"/>
              <a:gd name="connsiteX8396" fmla="*/ 4201923 w 11737975"/>
              <a:gd name="connsiteY8396" fmla="*/ 1704771 h 7527097"/>
              <a:gd name="connsiteX8397" fmla="*/ 4172826 w 11737975"/>
              <a:gd name="connsiteY8397" fmla="*/ 1686102 h 7527097"/>
              <a:gd name="connsiteX8398" fmla="*/ 4179086 w 11737975"/>
              <a:gd name="connsiteY8398" fmla="*/ 1710042 h 7527097"/>
              <a:gd name="connsiteX8399" fmla="*/ 4154840 w 11737975"/>
              <a:gd name="connsiteY8399" fmla="*/ 1712650 h 7527097"/>
              <a:gd name="connsiteX8400" fmla="*/ 4153176 w 11737975"/>
              <a:gd name="connsiteY8400" fmla="*/ 1713267 h 7527097"/>
              <a:gd name="connsiteX8401" fmla="*/ 4152804 w 11737975"/>
              <a:gd name="connsiteY8401" fmla="*/ 1712976 h 7527097"/>
              <a:gd name="connsiteX8402" fmla="*/ 4133947 w 11737975"/>
              <a:gd name="connsiteY8402" fmla="*/ 1713756 h 7527097"/>
              <a:gd name="connsiteX8403" fmla="*/ 4127622 w 11737975"/>
              <a:gd name="connsiteY8403" fmla="*/ 1692848 h 7527097"/>
              <a:gd name="connsiteX8404" fmla="*/ 4122837 w 11737975"/>
              <a:gd name="connsiteY8404" fmla="*/ 1697345 h 7527097"/>
              <a:gd name="connsiteX8405" fmla="*/ 4111997 w 11737975"/>
              <a:gd name="connsiteY8405" fmla="*/ 1722451 h 7527097"/>
              <a:gd name="connsiteX8406" fmla="*/ 4129151 w 11737975"/>
              <a:gd name="connsiteY8406" fmla="*/ 1731636 h 7527097"/>
              <a:gd name="connsiteX8407" fmla="*/ 4132214 w 11737975"/>
              <a:gd name="connsiteY8407" fmla="*/ 1731353 h 7527097"/>
              <a:gd name="connsiteX8408" fmla="*/ 4129162 w 11737975"/>
              <a:gd name="connsiteY8408" fmla="*/ 1734754 h 7527097"/>
              <a:gd name="connsiteX8409" fmla="*/ 4116203 w 11737975"/>
              <a:gd name="connsiteY8409" fmla="*/ 1736500 h 7527097"/>
              <a:gd name="connsiteX8410" fmla="*/ 4109010 w 11737975"/>
              <a:gd name="connsiteY8410" fmla="*/ 1747120 h 7527097"/>
              <a:gd name="connsiteX8411" fmla="*/ 4122464 w 11737975"/>
              <a:gd name="connsiteY8411" fmla="*/ 1760439 h 7527097"/>
              <a:gd name="connsiteX8412" fmla="*/ 4117198 w 11737975"/>
              <a:gd name="connsiteY8412" fmla="*/ 1766632 h 7527097"/>
              <a:gd name="connsiteX8413" fmla="*/ 4083462 w 11737975"/>
              <a:gd name="connsiteY8413" fmla="*/ 1767450 h 7527097"/>
              <a:gd name="connsiteX8414" fmla="*/ 4066150 w 11737975"/>
              <a:gd name="connsiteY8414" fmla="*/ 1762985 h 7527097"/>
              <a:gd name="connsiteX8415" fmla="*/ 4079451 w 11737975"/>
              <a:gd name="connsiteY8415" fmla="*/ 1800230 h 7527097"/>
              <a:gd name="connsiteX8416" fmla="*/ 4075854 w 11737975"/>
              <a:gd name="connsiteY8416" fmla="*/ 1805540 h 7527097"/>
              <a:gd name="connsiteX8417" fmla="*/ 4074066 w 11737975"/>
              <a:gd name="connsiteY8417" fmla="*/ 1803314 h 7527097"/>
              <a:gd name="connsiteX8418" fmla="*/ 4074814 w 11737975"/>
              <a:gd name="connsiteY8418" fmla="*/ 1797942 h 7527097"/>
              <a:gd name="connsiteX8419" fmla="*/ 4073674 w 11737975"/>
              <a:gd name="connsiteY8419" fmla="*/ 1802824 h 7527097"/>
              <a:gd name="connsiteX8420" fmla="*/ 4067222 w 11737975"/>
              <a:gd name="connsiteY8420" fmla="*/ 1794778 h 7527097"/>
              <a:gd name="connsiteX8421" fmla="*/ 4064849 w 11737975"/>
              <a:gd name="connsiteY8421" fmla="*/ 1780706 h 7527097"/>
              <a:gd name="connsiteX8422" fmla="*/ 4054210 w 11737975"/>
              <a:gd name="connsiteY8422" fmla="*/ 1772708 h 7527097"/>
              <a:gd name="connsiteX8423" fmla="*/ 4024545 w 11737975"/>
              <a:gd name="connsiteY8423" fmla="*/ 1805437 h 7527097"/>
              <a:gd name="connsiteX8424" fmla="*/ 4038259 w 11737975"/>
              <a:gd name="connsiteY8424" fmla="*/ 1815211 h 7527097"/>
              <a:gd name="connsiteX8425" fmla="*/ 4041963 w 11737975"/>
              <a:gd name="connsiteY8425" fmla="*/ 1830285 h 7527097"/>
              <a:gd name="connsiteX8426" fmla="*/ 4026947 w 11737975"/>
              <a:gd name="connsiteY8426" fmla="*/ 1838230 h 7527097"/>
              <a:gd name="connsiteX8427" fmla="*/ 4028271 w 11737975"/>
              <a:gd name="connsiteY8427" fmla="*/ 1844768 h 7527097"/>
              <a:gd name="connsiteX8428" fmla="*/ 4028437 w 11737975"/>
              <a:gd name="connsiteY8428" fmla="*/ 1845367 h 7527097"/>
              <a:gd name="connsiteX8429" fmla="*/ 4026576 w 11737975"/>
              <a:gd name="connsiteY8429" fmla="*/ 1851066 h 7527097"/>
              <a:gd name="connsiteX8430" fmla="*/ 4022751 w 11737975"/>
              <a:gd name="connsiteY8430" fmla="*/ 1848967 h 7527097"/>
              <a:gd name="connsiteX8431" fmla="*/ 4018604 w 11737975"/>
              <a:gd name="connsiteY8431" fmla="*/ 1842645 h 7527097"/>
              <a:gd name="connsiteX8432" fmla="*/ 4024131 w 11737975"/>
              <a:gd name="connsiteY8432" fmla="*/ 1832907 h 7527097"/>
              <a:gd name="connsiteX8433" fmla="*/ 4014535 w 11737975"/>
              <a:gd name="connsiteY8433" fmla="*/ 1810734 h 7527097"/>
              <a:gd name="connsiteX8434" fmla="*/ 4001446 w 11737975"/>
              <a:gd name="connsiteY8434" fmla="*/ 1814253 h 7527097"/>
              <a:gd name="connsiteX8435" fmla="*/ 3987837 w 11737975"/>
              <a:gd name="connsiteY8435" fmla="*/ 1824859 h 7527097"/>
              <a:gd name="connsiteX8436" fmla="*/ 3966515 w 11737975"/>
              <a:gd name="connsiteY8436" fmla="*/ 1853173 h 7527097"/>
              <a:gd name="connsiteX8437" fmla="*/ 3975225 w 11737975"/>
              <a:gd name="connsiteY8437" fmla="*/ 1865597 h 7527097"/>
              <a:gd name="connsiteX8438" fmla="*/ 3953061 w 11737975"/>
              <a:gd name="connsiteY8438" fmla="*/ 1839853 h 7527097"/>
              <a:gd name="connsiteX8439" fmla="*/ 3927772 w 11737975"/>
              <a:gd name="connsiteY8439" fmla="*/ 1856640 h 7527097"/>
              <a:gd name="connsiteX8440" fmla="*/ 3931477 w 11737975"/>
              <a:gd name="connsiteY8440" fmla="*/ 1871712 h 7527097"/>
              <a:gd name="connsiteX8441" fmla="*/ 3913904 w 11737975"/>
              <a:gd name="connsiteY8441" fmla="*/ 1870791 h 7527097"/>
              <a:gd name="connsiteX8442" fmla="*/ 3901209 w 11737975"/>
              <a:gd name="connsiteY8442" fmla="*/ 1882619 h 7527097"/>
              <a:gd name="connsiteX8443" fmla="*/ 3882293 w 11737975"/>
              <a:gd name="connsiteY8443" fmla="*/ 1887951 h 7527097"/>
              <a:gd name="connsiteX8444" fmla="*/ 3888146 w 11737975"/>
              <a:gd name="connsiteY8444" fmla="*/ 1881436 h 7527097"/>
              <a:gd name="connsiteX8445" fmla="*/ 3860086 w 11737975"/>
              <a:gd name="connsiteY8445" fmla="*/ 1874887 h 7527097"/>
              <a:gd name="connsiteX8446" fmla="*/ 3855408 w 11737975"/>
              <a:gd name="connsiteY8446" fmla="*/ 1873796 h 7527097"/>
              <a:gd name="connsiteX8447" fmla="*/ 3875795 w 11737975"/>
              <a:gd name="connsiteY8447" fmla="*/ 1849837 h 7527097"/>
              <a:gd name="connsiteX8448" fmla="*/ 3864941 w 11737975"/>
              <a:gd name="connsiteY8448" fmla="*/ 1832950 h 7527097"/>
              <a:gd name="connsiteX8449" fmla="*/ 3829028 w 11737975"/>
              <a:gd name="connsiteY8449" fmla="*/ 1838923 h 7527097"/>
              <a:gd name="connsiteX8450" fmla="*/ 3833883 w 11737975"/>
              <a:gd name="connsiteY8450" fmla="*/ 1796986 h 7527097"/>
              <a:gd name="connsiteX8451" fmla="*/ 3811998 w 11737975"/>
              <a:gd name="connsiteY8451" fmla="*/ 1806235 h 7527097"/>
              <a:gd name="connsiteX8452" fmla="*/ 3804143 w 11737975"/>
              <a:gd name="connsiteY8452" fmla="*/ 1818760 h 7527097"/>
              <a:gd name="connsiteX8453" fmla="*/ 3799468 w 11737975"/>
              <a:gd name="connsiteY8453" fmla="*/ 1817669 h 7527097"/>
              <a:gd name="connsiteX8454" fmla="*/ 3796874 w 11737975"/>
              <a:gd name="connsiteY8454" fmla="*/ 1831419 h 7527097"/>
              <a:gd name="connsiteX8455" fmla="*/ 3797789 w 11737975"/>
              <a:gd name="connsiteY8455" fmla="*/ 1845989 h 7527097"/>
              <a:gd name="connsiteX8456" fmla="*/ 3811819 w 11737975"/>
              <a:gd name="connsiteY8456" fmla="*/ 1849263 h 7527097"/>
              <a:gd name="connsiteX8457" fmla="*/ 3846054 w 11737975"/>
              <a:gd name="connsiteY8457" fmla="*/ 1871611 h 7527097"/>
              <a:gd name="connsiteX8458" fmla="*/ 3844377 w 11737975"/>
              <a:gd name="connsiteY8458" fmla="*/ 1899932 h 7527097"/>
              <a:gd name="connsiteX8459" fmla="*/ 3860161 w 11737975"/>
              <a:gd name="connsiteY8459" fmla="*/ 1903616 h 7527097"/>
              <a:gd name="connsiteX8460" fmla="*/ 3866615 w 11737975"/>
              <a:gd name="connsiteY8460" fmla="*/ 1905122 h 7527097"/>
              <a:gd name="connsiteX8461" fmla="*/ 3854971 w 11737975"/>
              <a:gd name="connsiteY8461" fmla="*/ 1904900 h 7527097"/>
              <a:gd name="connsiteX8462" fmla="*/ 3805193 w 11737975"/>
              <a:gd name="connsiteY8462" fmla="*/ 1931718 h 7527097"/>
              <a:gd name="connsiteX8463" fmla="*/ 3807489 w 11737975"/>
              <a:gd name="connsiteY8463" fmla="*/ 1944130 h 7527097"/>
              <a:gd name="connsiteX8464" fmla="*/ 3782451 w 11737975"/>
              <a:gd name="connsiteY8464" fmla="*/ 1946448 h 7527097"/>
              <a:gd name="connsiteX8465" fmla="*/ 3781138 w 11737975"/>
              <a:gd name="connsiteY8465" fmla="*/ 1939732 h 7527097"/>
              <a:gd name="connsiteX8466" fmla="*/ 3785799 w 11737975"/>
              <a:gd name="connsiteY8466" fmla="*/ 1940821 h 7527097"/>
              <a:gd name="connsiteX8467" fmla="*/ 3778031 w 11737975"/>
              <a:gd name="connsiteY8467" fmla="*/ 1910908 h 7527097"/>
              <a:gd name="connsiteX8468" fmla="*/ 3813777 w 11737975"/>
              <a:gd name="connsiteY8468" fmla="*/ 1905194 h 7527097"/>
              <a:gd name="connsiteX8469" fmla="*/ 3790472 w 11737975"/>
              <a:gd name="connsiteY8469" fmla="*/ 1857601 h 7527097"/>
              <a:gd name="connsiteX8470" fmla="*/ 3771824 w 11737975"/>
              <a:gd name="connsiteY8470" fmla="*/ 1853249 h 7527097"/>
              <a:gd name="connsiteX8471" fmla="*/ 3759396 w 11737975"/>
              <a:gd name="connsiteY8471" fmla="*/ 1822243 h 7527097"/>
              <a:gd name="connsiteX8472" fmla="*/ 3760948 w 11737975"/>
              <a:gd name="connsiteY8472" fmla="*/ 1836660 h 7527097"/>
              <a:gd name="connsiteX8473" fmla="*/ 3748514 w 11737975"/>
              <a:gd name="connsiteY8473" fmla="*/ 1847808 h 7527097"/>
              <a:gd name="connsiteX8474" fmla="*/ 3750065 w 11737975"/>
              <a:gd name="connsiteY8474" fmla="*/ 1862224 h 7527097"/>
              <a:gd name="connsiteX8475" fmla="*/ 3746955 w 11737975"/>
              <a:gd name="connsiteY8475" fmla="*/ 1875549 h 7527097"/>
              <a:gd name="connsiteX8476" fmla="*/ 3756272 w 11737975"/>
              <a:gd name="connsiteY8476" fmla="*/ 1919878 h 7527097"/>
              <a:gd name="connsiteX8477" fmla="*/ 3729853 w 11737975"/>
              <a:gd name="connsiteY8477" fmla="*/ 1927764 h 7527097"/>
              <a:gd name="connsiteX8478" fmla="*/ 3746942 w 11737975"/>
              <a:gd name="connsiteY8478" fmla="*/ 1959857 h 7527097"/>
              <a:gd name="connsiteX8479" fmla="*/ 3734507 w 11737975"/>
              <a:gd name="connsiteY8479" fmla="*/ 1971008 h 7527097"/>
              <a:gd name="connsiteX8480" fmla="*/ 3720522 w 11737975"/>
              <a:gd name="connsiteY8480" fmla="*/ 1967744 h 7527097"/>
              <a:gd name="connsiteX8481" fmla="*/ 3698764 w 11737975"/>
              <a:gd name="connsiteY8481" fmla="*/ 1976718 h 7527097"/>
              <a:gd name="connsiteX8482" fmla="*/ 3726736 w 11737975"/>
              <a:gd name="connsiteY8482" fmla="*/ 1983244 h 7527097"/>
              <a:gd name="connsiteX8483" fmla="*/ 3726822 w 11737975"/>
              <a:gd name="connsiteY8483" fmla="*/ 1983264 h 7527097"/>
              <a:gd name="connsiteX8484" fmla="*/ 3716861 w 11737975"/>
              <a:gd name="connsiteY8484" fmla="*/ 1992561 h 7527097"/>
              <a:gd name="connsiteX8485" fmla="*/ 3699560 w 11737975"/>
              <a:gd name="connsiteY8485" fmla="*/ 1994423 h 7527097"/>
              <a:gd name="connsiteX8486" fmla="*/ 3699039 w 11737975"/>
              <a:gd name="connsiteY8486" fmla="*/ 2001512 h 7527097"/>
              <a:gd name="connsiteX8487" fmla="*/ 3695809 w 11737975"/>
              <a:gd name="connsiteY8487" fmla="*/ 2001704 h 7527097"/>
              <a:gd name="connsiteX8488" fmla="*/ 3692157 w 11737975"/>
              <a:gd name="connsiteY8488" fmla="*/ 1994495 h 7527097"/>
              <a:gd name="connsiteX8489" fmla="*/ 3689440 w 11737975"/>
              <a:gd name="connsiteY8489" fmla="*/ 1974539 h 7527097"/>
              <a:gd name="connsiteX8490" fmla="*/ 3687888 w 11737975"/>
              <a:gd name="connsiteY8490" fmla="*/ 1960127 h 7527097"/>
              <a:gd name="connsiteX8491" fmla="*/ 3661466 w 11737975"/>
              <a:gd name="connsiteY8491" fmla="*/ 1968012 h 7527097"/>
              <a:gd name="connsiteX8492" fmla="*/ 3663019 w 11737975"/>
              <a:gd name="connsiteY8492" fmla="*/ 1982426 h 7527097"/>
              <a:gd name="connsiteX8493" fmla="*/ 3677007 w 11737975"/>
              <a:gd name="connsiteY8493" fmla="*/ 1985689 h 7527097"/>
              <a:gd name="connsiteX8494" fmla="*/ 3679141 w 11737975"/>
              <a:gd name="connsiteY8494" fmla="*/ 2005510 h 7527097"/>
              <a:gd name="connsiteX8495" fmla="*/ 3679940 w 11737975"/>
              <a:gd name="connsiteY8495" fmla="*/ 2012934 h 7527097"/>
              <a:gd name="connsiteX8496" fmla="*/ 3679240 w 11737975"/>
              <a:gd name="connsiteY8496" fmla="*/ 2014540 h 7527097"/>
              <a:gd name="connsiteX8497" fmla="*/ 3672462 w 11737975"/>
              <a:gd name="connsiteY8497" fmla="*/ 2014709 h 7527097"/>
              <a:gd name="connsiteX8498" fmla="*/ 3638151 w 11737975"/>
              <a:gd name="connsiteY8498" fmla="*/ 2004725 h 7527097"/>
              <a:gd name="connsiteX8499" fmla="*/ 3622619 w 11737975"/>
              <a:gd name="connsiteY8499" fmla="*/ 1944894 h 7527097"/>
              <a:gd name="connsiteX8500" fmla="*/ 3613295 w 11737975"/>
              <a:gd name="connsiteY8500" fmla="*/ 1942719 h 7527097"/>
              <a:gd name="connsiteX8501" fmla="*/ 3611744 w 11737975"/>
              <a:gd name="connsiteY8501" fmla="*/ 1928301 h 7527097"/>
              <a:gd name="connsiteX8502" fmla="*/ 3624177 w 11737975"/>
              <a:gd name="connsiteY8502" fmla="*/ 1917154 h 7527097"/>
              <a:gd name="connsiteX8503" fmla="*/ 3622626 w 11737975"/>
              <a:gd name="connsiteY8503" fmla="*/ 1902738 h 7527097"/>
              <a:gd name="connsiteX8504" fmla="*/ 3653709 w 11737975"/>
              <a:gd name="connsiteY8504" fmla="*/ 1895941 h 7527097"/>
              <a:gd name="connsiteX8505" fmla="*/ 3672363 w 11737975"/>
              <a:gd name="connsiteY8505" fmla="*/ 1858140 h 7527097"/>
              <a:gd name="connsiteX8506" fmla="*/ 3642838 w 11737975"/>
              <a:gd name="connsiteY8506" fmla="*/ 1837198 h 7527097"/>
              <a:gd name="connsiteX8507" fmla="*/ 3634030 w 11737975"/>
              <a:gd name="connsiteY8507" fmla="*/ 1839828 h 7527097"/>
              <a:gd name="connsiteX8508" fmla="*/ 3650612 w 11737975"/>
              <a:gd name="connsiteY8508" fmla="*/ 1824959 h 7527097"/>
              <a:gd name="connsiteX8509" fmla="*/ 3644397 w 11737975"/>
              <a:gd name="connsiteY8509" fmla="*/ 1809458 h 7527097"/>
              <a:gd name="connsiteX8510" fmla="*/ 3642851 w 11737975"/>
              <a:gd name="connsiteY8510" fmla="*/ 1752887 h 7527097"/>
              <a:gd name="connsiteX8511" fmla="*/ 3666168 w 11737975"/>
              <a:gd name="connsiteY8511" fmla="*/ 1716174 h 7527097"/>
              <a:gd name="connsiteX8512" fmla="*/ 3645967 w 11737975"/>
              <a:gd name="connsiteY8512" fmla="*/ 1697409 h 7527097"/>
              <a:gd name="connsiteX8513" fmla="*/ 3622658 w 11737975"/>
              <a:gd name="connsiteY8513" fmla="*/ 1691968 h 7527097"/>
              <a:gd name="connsiteX8514" fmla="*/ 3610224 w 11737975"/>
              <a:gd name="connsiteY8514" fmla="*/ 1703117 h 7527097"/>
              <a:gd name="connsiteX8515" fmla="*/ 3580699 w 11737975"/>
              <a:gd name="connsiteY8515" fmla="*/ 1682176 h 7527097"/>
              <a:gd name="connsiteX8516" fmla="*/ 3555830 w 11737975"/>
              <a:gd name="connsiteY8516" fmla="*/ 1704477 h 7527097"/>
              <a:gd name="connsiteX8517" fmla="*/ 3554272 w 11737975"/>
              <a:gd name="connsiteY8517" fmla="*/ 1732215 h 7527097"/>
              <a:gd name="connsiteX8518" fmla="*/ 3540285 w 11737975"/>
              <a:gd name="connsiteY8518" fmla="*/ 1728950 h 7527097"/>
              <a:gd name="connsiteX8519" fmla="*/ 3530956 w 11737975"/>
              <a:gd name="connsiteY8519" fmla="*/ 1768928 h 7527097"/>
              <a:gd name="connsiteX8520" fmla="*/ 3516969 w 11737975"/>
              <a:gd name="connsiteY8520" fmla="*/ 1765663 h 7527097"/>
              <a:gd name="connsiteX8521" fmla="*/ 3478109 w 11737975"/>
              <a:gd name="connsiteY8521" fmla="*/ 1826853 h 7527097"/>
              <a:gd name="connsiteX8522" fmla="*/ 3479662 w 11737975"/>
              <a:gd name="connsiteY8522" fmla="*/ 1841270 h 7527097"/>
              <a:gd name="connsiteX8523" fmla="*/ 3498309 w 11737975"/>
              <a:gd name="connsiteY8523" fmla="*/ 1845622 h 7527097"/>
              <a:gd name="connsiteX8524" fmla="*/ 3509191 w 11737975"/>
              <a:gd name="connsiteY8524" fmla="*/ 1820056 h 7527097"/>
              <a:gd name="connsiteX8525" fmla="*/ 3513852 w 11737975"/>
              <a:gd name="connsiteY8525" fmla="*/ 1821145 h 7527097"/>
              <a:gd name="connsiteX8526" fmla="*/ 3506075 w 11737975"/>
              <a:gd name="connsiteY8526" fmla="*/ 1875535 h 7527097"/>
              <a:gd name="connsiteX8527" fmla="*/ 3518503 w 11737975"/>
              <a:gd name="connsiteY8527" fmla="*/ 1906541 h 7527097"/>
              <a:gd name="connsiteX8528" fmla="*/ 3502958 w 11737975"/>
              <a:gd name="connsiteY8528" fmla="*/ 1931018 h 7527097"/>
              <a:gd name="connsiteX8529" fmla="*/ 3492082 w 11737975"/>
              <a:gd name="connsiteY8529" fmla="*/ 1914427 h 7527097"/>
              <a:gd name="connsiteX8530" fmla="*/ 3499854 w 11737975"/>
              <a:gd name="connsiteY8530" fmla="*/ 1902188 h 7527097"/>
              <a:gd name="connsiteX8531" fmla="*/ 3476544 w 11737975"/>
              <a:gd name="connsiteY8531" fmla="*/ 1896748 h 7527097"/>
              <a:gd name="connsiteX8532" fmla="*/ 3482758 w 11737975"/>
              <a:gd name="connsiteY8532" fmla="*/ 1912251 h 7527097"/>
              <a:gd name="connsiteX8533" fmla="*/ 3470324 w 11737975"/>
              <a:gd name="connsiteY8533" fmla="*/ 1923401 h 7527097"/>
              <a:gd name="connsiteX8534" fmla="*/ 3484304 w 11737975"/>
              <a:gd name="connsiteY8534" fmla="*/ 1968818 h 7527097"/>
              <a:gd name="connsiteX8535" fmla="*/ 3464103 w 11737975"/>
              <a:gd name="connsiteY8535" fmla="*/ 1950053 h 7527097"/>
              <a:gd name="connsiteX8536" fmla="*/ 3462552 w 11737975"/>
              <a:gd name="connsiteY8536" fmla="*/ 1935636 h 7527097"/>
              <a:gd name="connsiteX8537" fmla="*/ 3442346 w 11737975"/>
              <a:gd name="connsiteY8537" fmla="*/ 1959026 h 7527097"/>
              <a:gd name="connsiteX8538" fmla="*/ 3440787 w 11737975"/>
              <a:gd name="connsiteY8538" fmla="*/ 1986767 h 7527097"/>
              <a:gd name="connsiteX8539" fmla="*/ 3431463 w 11737975"/>
              <a:gd name="connsiteY8539" fmla="*/ 1984591 h 7527097"/>
              <a:gd name="connsiteX8540" fmla="*/ 3429899 w 11737975"/>
              <a:gd name="connsiteY8540" fmla="*/ 2054485 h 7527097"/>
              <a:gd name="connsiteX8541" fmla="*/ 3422126 w 11737975"/>
              <a:gd name="connsiteY8541" fmla="*/ 2066721 h 7527097"/>
              <a:gd name="connsiteX8542" fmla="*/ 3428339 w 11737975"/>
              <a:gd name="connsiteY8542" fmla="*/ 2082227 h 7527097"/>
              <a:gd name="connsiteX8543" fmla="*/ 3425229 w 11737975"/>
              <a:gd name="connsiteY8543" fmla="*/ 2095551 h 7527097"/>
              <a:gd name="connsiteX8544" fmla="*/ 3409691 w 11737975"/>
              <a:gd name="connsiteY8544" fmla="*/ 2077874 h 7527097"/>
              <a:gd name="connsiteX8545" fmla="*/ 3409883 w 11737975"/>
              <a:gd name="connsiteY8545" fmla="*/ 2095482 h 7527097"/>
              <a:gd name="connsiteX8546" fmla="*/ 3425229 w 11737975"/>
              <a:gd name="connsiteY8546" fmla="*/ 2095551 h 7527097"/>
              <a:gd name="connsiteX8547" fmla="*/ 3439210 w 11737975"/>
              <a:gd name="connsiteY8547" fmla="*/ 2140969 h 7527097"/>
              <a:gd name="connsiteX8548" fmla="*/ 3428333 w 11737975"/>
              <a:gd name="connsiteY8548" fmla="*/ 2124380 h 7527097"/>
              <a:gd name="connsiteX8549" fmla="*/ 3394141 w 11737975"/>
              <a:gd name="connsiteY8549" fmla="*/ 2144501 h 7527097"/>
              <a:gd name="connsiteX8550" fmla="*/ 3462520 w 11737975"/>
              <a:gd name="connsiteY8550" fmla="*/ 2146410 h 7527097"/>
              <a:gd name="connsiteX8551" fmla="*/ 3467183 w 11737975"/>
              <a:gd name="connsiteY8551" fmla="*/ 2147498 h 7527097"/>
              <a:gd name="connsiteX8552" fmla="*/ 3459410 w 11737975"/>
              <a:gd name="connsiteY8552" fmla="*/ 2159735 h 7527097"/>
              <a:gd name="connsiteX8553" fmla="*/ 3487375 w 11737975"/>
              <a:gd name="connsiteY8553" fmla="*/ 2208419 h 7527097"/>
              <a:gd name="connsiteX8554" fmla="*/ 3498250 w 11737975"/>
              <a:gd name="connsiteY8554" fmla="*/ 2225009 h 7527097"/>
              <a:gd name="connsiteX8555" fmla="*/ 3493589 w 11737975"/>
              <a:gd name="connsiteY8555" fmla="*/ 2223920 h 7527097"/>
              <a:gd name="connsiteX8556" fmla="*/ 3473390 w 11737975"/>
              <a:gd name="connsiteY8556" fmla="*/ 2205156 h 7527097"/>
              <a:gd name="connsiteX8557" fmla="*/ 3467170 w 11737975"/>
              <a:gd name="connsiteY8557" fmla="*/ 2231806 h 7527097"/>
              <a:gd name="connsiteX8558" fmla="*/ 3476493 w 11737975"/>
              <a:gd name="connsiteY8558" fmla="*/ 2233981 h 7527097"/>
              <a:gd name="connsiteX8559" fmla="*/ 3474935 w 11737975"/>
              <a:gd name="connsiteY8559" fmla="*/ 2261722 h 7527097"/>
              <a:gd name="connsiteX8560" fmla="*/ 3498245 w 11737975"/>
              <a:gd name="connsiteY8560" fmla="*/ 2267162 h 7527097"/>
              <a:gd name="connsiteX8561" fmla="*/ 3501352 w 11737975"/>
              <a:gd name="connsiteY8561" fmla="*/ 2274913 h 7527097"/>
              <a:gd name="connsiteX8562" fmla="*/ 3502557 w 11737975"/>
              <a:gd name="connsiteY8562" fmla="*/ 2277919 h 7527097"/>
              <a:gd name="connsiteX8563" fmla="*/ 3502536 w 11737975"/>
              <a:gd name="connsiteY8563" fmla="*/ 2277935 h 7527097"/>
              <a:gd name="connsiteX8564" fmla="*/ 3497257 w 11737975"/>
              <a:gd name="connsiteY8564" fmla="*/ 2301101 h 7527097"/>
              <a:gd name="connsiteX8565" fmla="*/ 3495132 w 11737975"/>
              <a:gd name="connsiteY8565" fmla="*/ 2301565 h 7527097"/>
              <a:gd name="connsiteX8566" fmla="*/ 3479590 w 11737975"/>
              <a:gd name="connsiteY8566" fmla="*/ 2304964 h 7527097"/>
              <a:gd name="connsiteX8567" fmla="*/ 3480799 w 11737975"/>
              <a:gd name="connsiteY8567" fmla="*/ 2317985 h 7527097"/>
              <a:gd name="connsiteX8568" fmla="*/ 3472612 w 11737975"/>
              <a:gd name="connsiteY8568" fmla="*/ 2322370 h 7527097"/>
              <a:gd name="connsiteX8569" fmla="*/ 3443927 w 11737975"/>
              <a:gd name="connsiteY8569" fmla="*/ 2374734 h 7527097"/>
              <a:gd name="connsiteX8570" fmla="*/ 3446781 w 11737975"/>
              <a:gd name="connsiteY8570" fmla="*/ 2377977 h 7527097"/>
              <a:gd name="connsiteX8571" fmla="*/ 3446340 w 11737975"/>
              <a:gd name="connsiteY8571" fmla="*/ 2379868 h 7527097"/>
              <a:gd name="connsiteX8572" fmla="*/ 3448870 w 11737975"/>
              <a:gd name="connsiteY8572" fmla="*/ 2380459 h 7527097"/>
              <a:gd name="connsiteX8573" fmla="*/ 3448990 w 11737975"/>
              <a:gd name="connsiteY8573" fmla="*/ 2380487 h 7527097"/>
              <a:gd name="connsiteX8574" fmla="*/ 3449271 w 11737975"/>
              <a:gd name="connsiteY8574" fmla="*/ 2380805 h 7527097"/>
              <a:gd name="connsiteX8575" fmla="*/ 3450439 w 11737975"/>
              <a:gd name="connsiteY8575" fmla="*/ 2380825 h 7527097"/>
              <a:gd name="connsiteX8576" fmla="*/ 3451401 w 11737975"/>
              <a:gd name="connsiteY8576" fmla="*/ 2381050 h 7527097"/>
              <a:gd name="connsiteX8577" fmla="*/ 3451439 w 11737975"/>
              <a:gd name="connsiteY8577" fmla="*/ 2380841 h 7527097"/>
              <a:gd name="connsiteX8578" fmla="*/ 3456263 w 11737975"/>
              <a:gd name="connsiteY8578" fmla="*/ 2380919 h 7527097"/>
              <a:gd name="connsiteX8579" fmla="*/ 3468998 w 11737975"/>
              <a:gd name="connsiteY8579" fmla="*/ 2381809 h 7527097"/>
              <a:gd name="connsiteX8580" fmla="*/ 3475325 w 11737975"/>
              <a:gd name="connsiteY8580" fmla="*/ 2361512 h 7527097"/>
              <a:gd name="connsiteX8581" fmla="*/ 3495510 w 11737975"/>
              <a:gd name="connsiteY8581" fmla="*/ 2327100 h 7527097"/>
              <a:gd name="connsiteX8582" fmla="*/ 3494594 w 11737975"/>
              <a:gd name="connsiteY8582" fmla="*/ 2325365 h 7527097"/>
              <a:gd name="connsiteX8583" fmla="*/ 3501658 w 11737975"/>
              <a:gd name="connsiteY8583" fmla="*/ 2325925 h 7527097"/>
              <a:gd name="connsiteX8584" fmla="*/ 3509113 w 11737975"/>
              <a:gd name="connsiteY8584" fmla="*/ 2325907 h 7527097"/>
              <a:gd name="connsiteX8585" fmla="*/ 3514749 w 11737975"/>
              <a:gd name="connsiteY8585" fmla="*/ 2320197 h 7527097"/>
              <a:gd name="connsiteX8586" fmla="*/ 3516886 w 11737975"/>
              <a:gd name="connsiteY8586" fmla="*/ 2313669 h 7527097"/>
              <a:gd name="connsiteX8587" fmla="*/ 3513336 w 11737975"/>
              <a:gd name="connsiteY8587" fmla="*/ 2311380 h 7527097"/>
              <a:gd name="connsiteX8588" fmla="*/ 3516053 w 11737975"/>
              <a:gd name="connsiteY8588" fmla="*/ 2309532 h 7527097"/>
              <a:gd name="connsiteX8589" fmla="*/ 3518901 w 11737975"/>
              <a:gd name="connsiteY8589" fmla="*/ 2304696 h 7527097"/>
              <a:gd name="connsiteX8590" fmla="*/ 3526211 w 11737975"/>
              <a:gd name="connsiteY8590" fmla="*/ 2315845 h 7527097"/>
              <a:gd name="connsiteX8591" fmla="*/ 3531080 w 11737975"/>
              <a:gd name="connsiteY8591" fmla="*/ 2323276 h 7527097"/>
              <a:gd name="connsiteX8592" fmla="*/ 3519181 w 11737975"/>
              <a:gd name="connsiteY8592" fmla="*/ 2321502 h 7527097"/>
              <a:gd name="connsiteX8593" fmla="*/ 3512561 w 11737975"/>
              <a:gd name="connsiteY8593" fmla="*/ 2335225 h 7527097"/>
              <a:gd name="connsiteX8594" fmla="*/ 3516774 w 11737975"/>
              <a:gd name="connsiteY8594" fmla="*/ 2354285 h 7527097"/>
              <a:gd name="connsiteX8595" fmla="*/ 3512208 w 11737975"/>
              <a:gd name="connsiteY8595" fmla="*/ 2360212 h 7527097"/>
              <a:gd name="connsiteX8596" fmla="*/ 3510469 w 11737975"/>
              <a:gd name="connsiteY8596" fmla="*/ 2359596 h 7527097"/>
              <a:gd name="connsiteX8597" fmla="*/ 3498231 w 11737975"/>
              <a:gd name="connsiteY8597" fmla="*/ 2351469 h 7527097"/>
              <a:gd name="connsiteX8598" fmla="*/ 3492018 w 11737975"/>
              <a:gd name="connsiteY8598" fmla="*/ 2335970 h 7527097"/>
              <a:gd name="connsiteX8599" fmla="*/ 3478026 w 11737975"/>
              <a:gd name="connsiteY8599" fmla="*/ 2374859 h 7527097"/>
              <a:gd name="connsiteX8600" fmla="*/ 3495122 w 11737975"/>
              <a:gd name="connsiteY8600" fmla="*/ 2364798 h 7527097"/>
              <a:gd name="connsiteX8601" fmla="*/ 3495228 w 11737975"/>
              <a:gd name="connsiteY8601" fmla="*/ 2370111 h 7527097"/>
              <a:gd name="connsiteX8602" fmla="*/ 3494244 w 11737975"/>
              <a:gd name="connsiteY8602" fmla="*/ 2371742 h 7527097"/>
              <a:gd name="connsiteX8603" fmla="*/ 3492493 w 11737975"/>
              <a:gd name="connsiteY8603" fmla="*/ 2390127 h 7527097"/>
              <a:gd name="connsiteX8604" fmla="*/ 3496632 w 11737975"/>
              <a:gd name="connsiteY8604" fmla="*/ 2388108 h 7527097"/>
              <a:gd name="connsiteX8605" fmla="*/ 3498224 w 11737975"/>
              <a:gd name="connsiteY8605" fmla="*/ 2393627 h 7527097"/>
              <a:gd name="connsiteX8606" fmla="*/ 3510660 w 11737975"/>
              <a:gd name="connsiteY8606" fmla="*/ 2382475 h 7527097"/>
              <a:gd name="connsiteX8607" fmla="*/ 3512211 w 11737975"/>
              <a:gd name="connsiteY8607" fmla="*/ 2396891 h 7527097"/>
              <a:gd name="connsiteX8608" fmla="*/ 3499777 w 11737975"/>
              <a:gd name="connsiteY8608" fmla="*/ 2408040 h 7527097"/>
              <a:gd name="connsiteX8609" fmla="*/ 3507543 w 11737975"/>
              <a:gd name="connsiteY8609" fmla="*/ 2437957 h 7527097"/>
              <a:gd name="connsiteX8610" fmla="*/ 3518420 w 11737975"/>
              <a:gd name="connsiteY8610" fmla="*/ 2454545 h 7527097"/>
              <a:gd name="connsiteX8611" fmla="*/ 3499771 w 11737975"/>
              <a:gd name="connsiteY8611" fmla="*/ 2450193 h 7527097"/>
              <a:gd name="connsiteX8612" fmla="*/ 3453144 w 11737975"/>
              <a:gd name="connsiteY8612" fmla="*/ 2481466 h 7527097"/>
              <a:gd name="connsiteX8613" fmla="*/ 3464019 w 11737975"/>
              <a:gd name="connsiteY8613" fmla="*/ 2498059 h 7527097"/>
              <a:gd name="connsiteX8614" fmla="*/ 3462468 w 11737975"/>
              <a:gd name="connsiteY8614" fmla="*/ 2483643 h 7527097"/>
              <a:gd name="connsiteX8615" fmla="*/ 3474902 w 11737975"/>
              <a:gd name="connsiteY8615" fmla="*/ 2472494 h 7527097"/>
              <a:gd name="connsiteX8616" fmla="*/ 3476454 w 11737975"/>
              <a:gd name="connsiteY8616" fmla="*/ 2486906 h 7527097"/>
              <a:gd name="connsiteX8617" fmla="*/ 3484226 w 11737975"/>
              <a:gd name="connsiteY8617" fmla="*/ 2474669 h 7527097"/>
              <a:gd name="connsiteX8618" fmla="*/ 3512199 w 11737975"/>
              <a:gd name="connsiteY8618" fmla="*/ 2481199 h 7527097"/>
              <a:gd name="connsiteX8619" fmla="*/ 3513751 w 11737975"/>
              <a:gd name="connsiteY8619" fmla="*/ 2495610 h 7527097"/>
              <a:gd name="connsiteX8620" fmla="*/ 3496649 w 11737975"/>
              <a:gd name="connsiteY8620" fmla="*/ 2547829 h 7527097"/>
              <a:gd name="connsiteX8621" fmla="*/ 3498200 w 11737975"/>
              <a:gd name="connsiteY8621" fmla="*/ 2562242 h 7527097"/>
              <a:gd name="connsiteX8622" fmla="*/ 3485767 w 11737975"/>
              <a:gd name="connsiteY8622" fmla="*/ 2573390 h 7527097"/>
              <a:gd name="connsiteX8623" fmla="*/ 3499752 w 11737975"/>
              <a:gd name="connsiteY8623" fmla="*/ 2576656 h 7527097"/>
              <a:gd name="connsiteX8624" fmla="*/ 3512179 w 11737975"/>
              <a:gd name="connsiteY8624" fmla="*/ 2607659 h 7527097"/>
              <a:gd name="connsiteX8625" fmla="*/ 3479540 w 11737975"/>
              <a:gd name="connsiteY8625" fmla="*/ 2642196 h 7527097"/>
              <a:gd name="connsiteX8626" fmla="*/ 3482650 w 11737975"/>
              <a:gd name="connsiteY8626" fmla="*/ 2628872 h 7527097"/>
              <a:gd name="connsiteX8627" fmla="*/ 3477987 w 11737975"/>
              <a:gd name="connsiteY8627" fmla="*/ 2627784 h 7527097"/>
              <a:gd name="connsiteX8628" fmla="*/ 3474877 w 11737975"/>
              <a:gd name="connsiteY8628" fmla="*/ 2641109 h 7527097"/>
              <a:gd name="connsiteX8629" fmla="*/ 3479540 w 11737975"/>
              <a:gd name="connsiteY8629" fmla="*/ 2642196 h 7527097"/>
              <a:gd name="connsiteX8630" fmla="*/ 3467105 w 11737975"/>
              <a:gd name="connsiteY8630" fmla="*/ 2653350 h 7527097"/>
              <a:gd name="connsiteX8631" fmla="*/ 3446897 w 11737975"/>
              <a:gd name="connsiteY8631" fmla="*/ 2676737 h 7527097"/>
              <a:gd name="connsiteX8632" fmla="*/ 3453117 w 11737975"/>
              <a:gd name="connsiteY8632" fmla="*/ 2650084 h 7527097"/>
              <a:gd name="connsiteX8633" fmla="*/ 3437573 w 11737975"/>
              <a:gd name="connsiteY8633" fmla="*/ 2674561 h 7527097"/>
              <a:gd name="connsiteX8634" fmla="*/ 3426691 w 11737975"/>
              <a:gd name="connsiteY8634" fmla="*/ 2700123 h 7527097"/>
              <a:gd name="connsiteX8635" fmla="*/ 3434458 w 11737975"/>
              <a:gd name="connsiteY8635" fmla="*/ 2730041 h 7527097"/>
              <a:gd name="connsiteX8636" fmla="*/ 3420471 w 11737975"/>
              <a:gd name="connsiteY8636" fmla="*/ 2726776 h 7527097"/>
              <a:gd name="connsiteX8637" fmla="*/ 3401815 w 11737975"/>
              <a:gd name="connsiteY8637" fmla="*/ 2764577 h 7527097"/>
              <a:gd name="connsiteX8638" fmla="*/ 3426678 w 11737975"/>
              <a:gd name="connsiteY8638" fmla="*/ 2784434 h 7527097"/>
              <a:gd name="connsiteX8639" fmla="*/ 3445333 w 11737975"/>
              <a:gd name="connsiteY8639" fmla="*/ 2746628 h 7527097"/>
              <a:gd name="connsiteX8640" fmla="*/ 3493505 w 11737975"/>
              <a:gd name="connsiteY8640" fmla="*/ 2771927 h 7527097"/>
              <a:gd name="connsiteX8641" fmla="*/ 3495057 w 11737975"/>
              <a:gd name="connsiteY8641" fmla="*/ 2786339 h 7527097"/>
              <a:gd name="connsiteX8642" fmla="*/ 3578974 w 11737975"/>
              <a:gd name="connsiteY8642" fmla="*/ 2805924 h 7527097"/>
              <a:gd name="connsiteX8643" fmla="*/ 3586747 w 11737975"/>
              <a:gd name="connsiteY8643" fmla="*/ 2793687 h 7527097"/>
              <a:gd name="connsiteX8644" fmla="*/ 3582083 w 11737975"/>
              <a:gd name="connsiteY8644" fmla="*/ 2792600 h 7527097"/>
              <a:gd name="connsiteX8645" fmla="*/ 3589857 w 11737975"/>
              <a:gd name="connsiteY8645" fmla="*/ 2780360 h 7527097"/>
              <a:gd name="connsiteX8646" fmla="*/ 3563435 w 11737975"/>
              <a:gd name="connsiteY8646" fmla="*/ 2788247 h 7527097"/>
              <a:gd name="connsiteX8647" fmla="*/ 3524588 w 11737975"/>
              <a:gd name="connsiteY8647" fmla="*/ 2765127 h 7527097"/>
              <a:gd name="connsiteX8648" fmla="*/ 3523036 w 11737975"/>
              <a:gd name="connsiteY8648" fmla="*/ 2750713 h 7527097"/>
              <a:gd name="connsiteX8649" fmla="*/ 3532359 w 11737975"/>
              <a:gd name="connsiteY8649" fmla="*/ 2752889 h 7527097"/>
              <a:gd name="connsiteX8650" fmla="*/ 3529257 w 11737975"/>
              <a:gd name="connsiteY8650" fmla="*/ 2724060 h 7527097"/>
              <a:gd name="connsiteX8651" fmla="*/ 3552566 w 11737975"/>
              <a:gd name="connsiteY8651" fmla="*/ 2729501 h 7527097"/>
              <a:gd name="connsiteX8652" fmla="*/ 3589871 w 11737975"/>
              <a:gd name="connsiteY8652" fmla="*/ 2696052 h 7527097"/>
              <a:gd name="connsiteX8653" fmla="*/ 3574331 w 11737975"/>
              <a:gd name="connsiteY8653" fmla="*/ 2678374 h 7527097"/>
              <a:gd name="connsiteX8654" fmla="*/ 3606967 w 11737975"/>
              <a:gd name="connsiteY8654" fmla="*/ 2685991 h 7527097"/>
              <a:gd name="connsiteX8655" fmla="*/ 3594538 w 11737975"/>
              <a:gd name="connsiteY8655" fmla="*/ 2654986 h 7527097"/>
              <a:gd name="connsiteX8656" fmla="*/ 3606972 w 11737975"/>
              <a:gd name="connsiteY8656" fmla="*/ 2643837 h 7527097"/>
              <a:gd name="connsiteX8657" fmla="*/ 3624062 w 11737975"/>
              <a:gd name="connsiteY8657" fmla="*/ 2675928 h 7527097"/>
              <a:gd name="connsiteX8658" fmla="*/ 3596082 w 11737975"/>
              <a:gd name="connsiteY8658" fmla="*/ 2711555 h 7527097"/>
              <a:gd name="connsiteX8659" fmla="*/ 3628717 w 11737975"/>
              <a:gd name="connsiteY8659" fmla="*/ 2719172 h 7527097"/>
              <a:gd name="connsiteX8660" fmla="*/ 3597636 w 11737975"/>
              <a:gd name="connsiteY8660" fmla="*/ 2725969 h 7527097"/>
              <a:gd name="connsiteX8661" fmla="*/ 3589864 w 11737975"/>
              <a:gd name="connsiteY8661" fmla="*/ 2738206 h 7527097"/>
              <a:gd name="connsiteX8662" fmla="*/ 3608512 w 11737975"/>
              <a:gd name="connsiteY8662" fmla="*/ 2742558 h 7527097"/>
              <a:gd name="connsiteX8663" fmla="*/ 3605402 w 11737975"/>
              <a:gd name="connsiteY8663" fmla="*/ 2755886 h 7527097"/>
              <a:gd name="connsiteX8664" fmla="*/ 3606952 w 11737975"/>
              <a:gd name="connsiteY8664" fmla="*/ 2770298 h 7527097"/>
              <a:gd name="connsiteX8665" fmla="*/ 3610062 w 11737975"/>
              <a:gd name="connsiteY8665" fmla="*/ 2756975 h 7527097"/>
              <a:gd name="connsiteX8666" fmla="*/ 3613173 w 11737975"/>
              <a:gd name="connsiteY8666" fmla="*/ 2743645 h 7527097"/>
              <a:gd name="connsiteX8667" fmla="*/ 3641146 w 11737975"/>
              <a:gd name="connsiteY8667" fmla="*/ 2742272 h 7527097"/>
              <a:gd name="connsiteX8668" fmla="*/ 3644256 w 11737975"/>
              <a:gd name="connsiteY8668" fmla="*/ 2736850 h 7527097"/>
              <a:gd name="connsiteX8669" fmla="*/ 3628717 w 11737975"/>
              <a:gd name="connsiteY8669" fmla="*/ 2719172 h 7527097"/>
              <a:gd name="connsiteX8670" fmla="*/ 3636490 w 11737975"/>
              <a:gd name="connsiteY8670" fmla="*/ 2706932 h 7527097"/>
              <a:gd name="connsiteX8671" fmla="*/ 3622504 w 11737975"/>
              <a:gd name="connsiteY8671" fmla="*/ 2703669 h 7527097"/>
              <a:gd name="connsiteX8672" fmla="*/ 3644262 w 11737975"/>
              <a:gd name="connsiteY8672" fmla="*/ 2694696 h 7527097"/>
              <a:gd name="connsiteX8673" fmla="*/ 3641158 w 11737975"/>
              <a:gd name="connsiteY8673" fmla="*/ 2665866 h 7527097"/>
              <a:gd name="connsiteX8674" fmla="*/ 3662915 w 11737975"/>
              <a:gd name="connsiteY8674" fmla="*/ 2656894 h 7527097"/>
              <a:gd name="connsiteX8675" fmla="*/ 3686226 w 11737975"/>
              <a:gd name="connsiteY8675" fmla="*/ 2662335 h 7527097"/>
              <a:gd name="connsiteX8676" fmla="*/ 3721971 w 11737975"/>
              <a:gd name="connsiteY8676" fmla="*/ 2656622 h 7527097"/>
              <a:gd name="connsiteX8677" fmla="*/ 3726634 w 11737975"/>
              <a:gd name="connsiteY8677" fmla="*/ 2657711 h 7527097"/>
              <a:gd name="connsiteX8678" fmla="*/ 3718868 w 11737975"/>
              <a:gd name="connsiteY8678" fmla="*/ 2627795 h 7527097"/>
              <a:gd name="connsiteX8679" fmla="*/ 3745287 w 11737975"/>
              <a:gd name="connsiteY8679" fmla="*/ 2619911 h 7527097"/>
              <a:gd name="connsiteX8680" fmla="*/ 3728198 w 11737975"/>
              <a:gd name="connsiteY8680" fmla="*/ 2587817 h 7527097"/>
              <a:gd name="connsiteX8681" fmla="*/ 3745294 w 11737975"/>
              <a:gd name="connsiteY8681" fmla="*/ 2577756 h 7527097"/>
              <a:gd name="connsiteX8682" fmla="*/ 3740310 w 11737975"/>
              <a:gd name="connsiteY8682" fmla="*/ 2576593 h 7527097"/>
              <a:gd name="connsiteX8683" fmla="*/ 3772207 w 11737975"/>
              <a:gd name="connsiteY8683" fmla="*/ 2555520 h 7527097"/>
              <a:gd name="connsiteX8684" fmla="*/ 3772253 w 11737975"/>
              <a:gd name="connsiteY8684" fmla="*/ 2571249 h 7527097"/>
              <a:gd name="connsiteX8685" fmla="*/ 3765653 w 11737975"/>
              <a:gd name="connsiteY8685" fmla="*/ 2582508 h 7527097"/>
              <a:gd name="connsiteX8686" fmla="*/ 3763941 w 11737975"/>
              <a:gd name="connsiteY8686" fmla="*/ 2582108 h 7527097"/>
              <a:gd name="connsiteX8687" fmla="*/ 3759280 w 11737975"/>
              <a:gd name="connsiteY8687" fmla="*/ 2581021 h 7527097"/>
              <a:gd name="connsiteX8688" fmla="*/ 3756170 w 11737975"/>
              <a:gd name="connsiteY8688" fmla="*/ 2594345 h 7527097"/>
              <a:gd name="connsiteX8689" fmla="*/ 3760831 w 11737975"/>
              <a:gd name="connsiteY8689" fmla="*/ 2595433 h 7527097"/>
              <a:gd name="connsiteX8690" fmla="*/ 3757721 w 11737975"/>
              <a:gd name="connsiteY8690" fmla="*/ 2608761 h 7527097"/>
              <a:gd name="connsiteX8691" fmla="*/ 3768597 w 11737975"/>
              <a:gd name="connsiteY8691" fmla="*/ 2625350 h 7527097"/>
              <a:gd name="connsiteX8692" fmla="*/ 3739060 w 11737975"/>
              <a:gd name="connsiteY8692" fmla="*/ 2688717 h 7527097"/>
              <a:gd name="connsiteX8693" fmla="*/ 3726627 w 11737975"/>
              <a:gd name="connsiteY8693" fmla="*/ 2699866 h 7527097"/>
              <a:gd name="connsiteX8694" fmla="*/ 3737501 w 11737975"/>
              <a:gd name="connsiteY8694" fmla="*/ 2716457 h 7527097"/>
              <a:gd name="connsiteX8695" fmla="*/ 3692428 w 11737975"/>
              <a:gd name="connsiteY8695" fmla="*/ 2762143 h 7527097"/>
              <a:gd name="connsiteX8696" fmla="*/ 3703304 w 11737975"/>
              <a:gd name="connsiteY8696" fmla="*/ 2778736 h 7527097"/>
              <a:gd name="connsiteX8697" fmla="*/ 3676878 w 11737975"/>
              <a:gd name="connsiteY8697" fmla="*/ 2828774 h 7527097"/>
              <a:gd name="connsiteX8698" fmla="*/ 3683092 w 11737975"/>
              <a:gd name="connsiteY8698" fmla="*/ 2844277 h 7527097"/>
              <a:gd name="connsiteX8699" fmla="*/ 3673766 w 11737975"/>
              <a:gd name="connsiteY8699" fmla="*/ 2842101 h 7527097"/>
              <a:gd name="connsiteX8700" fmla="*/ 3659780 w 11737975"/>
              <a:gd name="connsiteY8700" fmla="*/ 2838837 h 7527097"/>
              <a:gd name="connsiteX8701" fmla="*/ 3642678 w 11737975"/>
              <a:gd name="connsiteY8701" fmla="*/ 2891052 h 7527097"/>
              <a:gd name="connsiteX8702" fmla="*/ 3633354 w 11737975"/>
              <a:gd name="connsiteY8702" fmla="*/ 2888877 h 7527097"/>
              <a:gd name="connsiteX8703" fmla="*/ 3625580 w 11737975"/>
              <a:gd name="connsiteY8703" fmla="*/ 2901113 h 7527097"/>
              <a:gd name="connsiteX8704" fmla="*/ 3645782 w 11737975"/>
              <a:gd name="connsiteY8704" fmla="*/ 2919880 h 7527097"/>
              <a:gd name="connsiteX8705" fmla="*/ 3648892 w 11737975"/>
              <a:gd name="connsiteY8705" fmla="*/ 2906553 h 7527097"/>
              <a:gd name="connsiteX8706" fmla="*/ 3684636 w 11737975"/>
              <a:gd name="connsiteY8706" fmla="*/ 2900845 h 7527097"/>
              <a:gd name="connsiteX8707" fmla="*/ 3672210 w 11737975"/>
              <a:gd name="connsiteY8707" fmla="*/ 2869839 h 7527097"/>
              <a:gd name="connsiteX8708" fmla="*/ 3684643 w 11737975"/>
              <a:gd name="connsiteY8708" fmla="*/ 2858690 h 7527097"/>
              <a:gd name="connsiteX8709" fmla="*/ 3701731 w 11737975"/>
              <a:gd name="connsiteY8709" fmla="*/ 2890782 h 7527097"/>
              <a:gd name="connsiteX8710" fmla="*/ 3704842 w 11737975"/>
              <a:gd name="connsiteY8710" fmla="*/ 2877457 h 7527097"/>
              <a:gd name="connsiteX8711" fmla="*/ 3703290 w 11737975"/>
              <a:gd name="connsiteY8711" fmla="*/ 2863043 h 7527097"/>
              <a:gd name="connsiteX8712" fmla="*/ 3734373 w 11737975"/>
              <a:gd name="connsiteY8712" fmla="*/ 2856247 h 7527097"/>
              <a:gd name="connsiteX8713" fmla="*/ 3767007 w 11737975"/>
              <a:gd name="connsiteY8713" fmla="*/ 2863865 h 7527097"/>
              <a:gd name="connsiteX8714" fmla="*/ 3785656 w 11737975"/>
              <a:gd name="connsiteY8714" fmla="*/ 2868217 h 7527097"/>
              <a:gd name="connsiteX8715" fmla="*/ 3788766 w 11737975"/>
              <a:gd name="connsiteY8715" fmla="*/ 2854888 h 7527097"/>
              <a:gd name="connsiteX8716" fmla="*/ 3774779 w 11737975"/>
              <a:gd name="connsiteY8716" fmla="*/ 2851624 h 7527097"/>
              <a:gd name="connsiteX8717" fmla="*/ 3773227 w 11737975"/>
              <a:gd name="connsiteY8717" fmla="*/ 2837210 h 7527097"/>
              <a:gd name="connsiteX8718" fmla="*/ 3787213 w 11737975"/>
              <a:gd name="connsiteY8718" fmla="*/ 2840475 h 7527097"/>
              <a:gd name="connsiteX8719" fmla="*/ 3784110 w 11737975"/>
              <a:gd name="connsiteY8719" fmla="*/ 2811645 h 7527097"/>
              <a:gd name="connsiteX8720" fmla="*/ 3796544 w 11737975"/>
              <a:gd name="connsiteY8720" fmla="*/ 2800497 h 7527097"/>
              <a:gd name="connsiteX8721" fmla="*/ 3818303 w 11737975"/>
              <a:gd name="connsiteY8721" fmla="*/ 2791521 h 7527097"/>
              <a:gd name="connsiteX8722" fmla="*/ 3816750 w 11737975"/>
              <a:gd name="connsiteY8722" fmla="*/ 2777109 h 7527097"/>
              <a:gd name="connsiteX8723" fmla="*/ 3833262 w 11737975"/>
              <a:gd name="connsiteY8723" fmla="*/ 2787988 h 7527097"/>
              <a:gd name="connsiteX8724" fmla="*/ 3845603 w 11737975"/>
              <a:gd name="connsiteY8724" fmla="*/ 2797529 h 7527097"/>
              <a:gd name="connsiteX8725" fmla="*/ 3837461 w 11737975"/>
              <a:gd name="connsiteY8725" fmla="*/ 2806079 h 7527097"/>
              <a:gd name="connsiteX8726" fmla="*/ 3822964 w 11737975"/>
              <a:gd name="connsiteY8726" fmla="*/ 2792610 h 7527097"/>
              <a:gd name="connsiteX8727" fmla="*/ 3815192 w 11737975"/>
              <a:gd name="connsiteY8727" fmla="*/ 2804850 h 7527097"/>
              <a:gd name="connsiteX8728" fmla="*/ 3833720 w 11737975"/>
              <a:gd name="connsiteY8728" fmla="*/ 2812138 h 7527097"/>
              <a:gd name="connsiteX8729" fmla="*/ 3833504 w 11737975"/>
              <a:gd name="connsiteY8729" fmla="*/ 2812634 h 7527097"/>
              <a:gd name="connsiteX8730" fmla="*/ 3823493 w 11737975"/>
              <a:gd name="connsiteY8730" fmla="*/ 2817931 h 7527097"/>
              <a:gd name="connsiteX8731" fmla="*/ 3822085 w 11737975"/>
              <a:gd name="connsiteY8731" fmla="*/ 2815270 h 7527097"/>
              <a:gd name="connsiteX8732" fmla="*/ 3821824 w 11737975"/>
              <a:gd name="connsiteY8732" fmla="*/ 2818814 h 7527097"/>
              <a:gd name="connsiteX8733" fmla="*/ 3824642 w 11737975"/>
              <a:gd name="connsiteY8733" fmla="*/ 2824136 h 7527097"/>
              <a:gd name="connsiteX8734" fmla="*/ 3837989 w 11737975"/>
              <a:gd name="connsiteY8734" fmla="*/ 2817075 h 7527097"/>
              <a:gd name="connsiteX8735" fmla="*/ 3838728 w 11737975"/>
              <a:gd name="connsiteY8735" fmla="*/ 2816684 h 7527097"/>
              <a:gd name="connsiteX8736" fmla="*/ 3850930 w 11737975"/>
              <a:gd name="connsiteY8736" fmla="*/ 2841291 h 7527097"/>
              <a:gd name="connsiteX8737" fmla="*/ 3836945 w 11737975"/>
              <a:gd name="connsiteY8737" fmla="*/ 2838027 h 7527097"/>
              <a:gd name="connsiteX8738" fmla="*/ 3819842 w 11737975"/>
              <a:gd name="connsiteY8738" fmla="*/ 2890245 h 7527097"/>
              <a:gd name="connsiteX8739" fmla="*/ 3844711 w 11737975"/>
              <a:gd name="connsiteY8739" fmla="*/ 2867946 h 7527097"/>
              <a:gd name="connsiteX8740" fmla="*/ 3863358 w 11737975"/>
              <a:gd name="connsiteY8740" fmla="*/ 2872297 h 7527097"/>
              <a:gd name="connsiteX8741" fmla="*/ 3866468 w 11737975"/>
              <a:gd name="connsiteY8741" fmla="*/ 2858973 h 7527097"/>
              <a:gd name="connsiteX8742" fmla="*/ 3855593 w 11737975"/>
              <a:gd name="connsiteY8742" fmla="*/ 2842380 h 7527097"/>
              <a:gd name="connsiteX8743" fmla="*/ 3891336 w 11737975"/>
              <a:gd name="connsiteY8743" fmla="*/ 2836671 h 7527097"/>
              <a:gd name="connsiteX8744" fmla="*/ 3909985 w 11737975"/>
              <a:gd name="connsiteY8744" fmla="*/ 2841024 h 7527097"/>
              <a:gd name="connsiteX8745" fmla="*/ 3913095 w 11737975"/>
              <a:gd name="connsiteY8745" fmla="*/ 2827699 h 7527097"/>
              <a:gd name="connsiteX8746" fmla="*/ 3914655 w 11737975"/>
              <a:gd name="connsiteY8746" fmla="*/ 2799959 h 7527097"/>
              <a:gd name="connsiteX8747" fmla="*/ 3939518 w 11737975"/>
              <a:gd name="connsiteY8747" fmla="*/ 2819812 h 7527097"/>
              <a:gd name="connsiteX8748" fmla="*/ 3958163 w 11737975"/>
              <a:gd name="connsiteY8748" fmla="*/ 2824165 h 7527097"/>
              <a:gd name="connsiteX8749" fmla="*/ 3947282 w 11737975"/>
              <a:gd name="connsiteY8749" fmla="*/ 2849729 h 7527097"/>
              <a:gd name="connsiteX8750" fmla="*/ 3986130 w 11737975"/>
              <a:gd name="connsiteY8750" fmla="*/ 2872848 h 7527097"/>
              <a:gd name="connsiteX8751" fmla="*/ 3981471 w 11737975"/>
              <a:gd name="connsiteY8751" fmla="*/ 2845413 h 7527097"/>
              <a:gd name="connsiteX8752" fmla="*/ 3975993 w 11737975"/>
              <a:gd name="connsiteY8752" fmla="*/ 2837942 h 7527097"/>
              <a:gd name="connsiteX8753" fmla="*/ 3976939 w 11737975"/>
              <a:gd name="connsiteY8753" fmla="*/ 2830475 h 7527097"/>
              <a:gd name="connsiteX8754" fmla="*/ 3970372 w 11737975"/>
              <a:gd name="connsiteY8754" fmla="*/ 2830273 h 7527097"/>
              <a:gd name="connsiteX8755" fmla="*/ 3967489 w 11737975"/>
              <a:gd name="connsiteY8755" fmla="*/ 2826341 h 7527097"/>
              <a:gd name="connsiteX8756" fmla="*/ 3979922 w 11737975"/>
              <a:gd name="connsiteY8756" fmla="*/ 2815191 h 7527097"/>
              <a:gd name="connsiteX8757" fmla="*/ 3995310 w 11737975"/>
              <a:gd name="connsiteY8757" fmla="*/ 2818782 h 7527097"/>
              <a:gd name="connsiteX8758" fmla="*/ 3993322 w 11737975"/>
              <a:gd name="connsiteY8758" fmla="*/ 2820046 h 7527097"/>
              <a:gd name="connsiteX8759" fmla="*/ 3991394 w 11737975"/>
              <a:gd name="connsiteY8759" fmla="*/ 2824473 h 7527097"/>
              <a:gd name="connsiteX8760" fmla="*/ 3997548 w 11737975"/>
              <a:gd name="connsiteY8760" fmla="*/ 2828029 h 7527097"/>
              <a:gd name="connsiteX8761" fmla="*/ 4029508 w 11737975"/>
              <a:gd name="connsiteY8761" fmla="*/ 2807713 h 7527097"/>
              <a:gd name="connsiteX8762" fmla="*/ 4069107 w 11737975"/>
              <a:gd name="connsiteY8762" fmla="*/ 2792477 h 7527097"/>
              <a:gd name="connsiteX8763" fmla="*/ 4070600 w 11737975"/>
              <a:gd name="connsiteY8763" fmla="*/ 2798119 h 7527097"/>
              <a:gd name="connsiteX8764" fmla="*/ 4072653 w 11737975"/>
              <a:gd name="connsiteY8764" fmla="*/ 2798868 h 7527097"/>
              <a:gd name="connsiteX8765" fmla="*/ 4080335 w 11737975"/>
              <a:gd name="connsiteY8765" fmla="*/ 2790559 h 7527097"/>
              <a:gd name="connsiteX8766" fmla="*/ 4079619 w 11737975"/>
              <a:gd name="connsiteY8766" fmla="*/ 2792520 h 7527097"/>
              <a:gd name="connsiteX8767" fmla="*/ 4085366 w 11737975"/>
              <a:gd name="connsiteY8767" fmla="*/ 2791860 h 7527097"/>
              <a:gd name="connsiteX8768" fmla="*/ 4087156 w 11737975"/>
              <a:gd name="connsiteY8768" fmla="*/ 2798064 h 7527097"/>
              <a:gd name="connsiteX8769" fmla="*/ 4090067 w 11737975"/>
              <a:gd name="connsiteY8769" fmla="*/ 2801557 h 7527097"/>
              <a:gd name="connsiteX8770" fmla="*/ 4089023 w 11737975"/>
              <a:gd name="connsiteY8770" fmla="*/ 2805854 h 7527097"/>
              <a:gd name="connsiteX8771" fmla="*/ 4086391 w 11737975"/>
              <a:gd name="connsiteY8771" fmla="*/ 2810754 h 7527097"/>
              <a:gd name="connsiteX8772" fmla="*/ 4092224 w 11737975"/>
              <a:gd name="connsiteY8772" fmla="*/ 2807859 h 7527097"/>
              <a:gd name="connsiteX8773" fmla="*/ 4093097 w 11737975"/>
              <a:gd name="connsiteY8773" fmla="*/ 2805191 h 7527097"/>
              <a:gd name="connsiteX8774" fmla="*/ 4093516 w 11737975"/>
              <a:gd name="connsiteY8774" fmla="*/ 2805695 h 7527097"/>
              <a:gd name="connsiteX8775" fmla="*/ 4100022 w 11737975"/>
              <a:gd name="connsiteY8775" fmla="*/ 2807893 h 7527097"/>
              <a:gd name="connsiteX8776" fmla="*/ 4099943 w 11737975"/>
              <a:gd name="connsiteY8776" fmla="*/ 2813272 h 7527097"/>
              <a:gd name="connsiteX8777" fmla="*/ 4095126 w 11737975"/>
              <a:gd name="connsiteY8777" fmla="*/ 2813737 h 7527097"/>
              <a:gd name="connsiteX8778" fmla="*/ 4094408 w 11737975"/>
              <a:gd name="connsiteY8778" fmla="*/ 2815699 h 7527097"/>
              <a:gd name="connsiteX8779" fmla="*/ 4093693 w 11737975"/>
              <a:gd name="connsiteY8779" fmla="*/ 2817661 h 7527097"/>
              <a:gd name="connsiteX8780" fmla="*/ 4101280 w 11737975"/>
              <a:gd name="connsiteY8780" fmla="*/ 2815982 h 7527097"/>
              <a:gd name="connsiteX8781" fmla="*/ 4101741 w 11737975"/>
              <a:gd name="connsiteY8781" fmla="*/ 2816151 h 7527097"/>
              <a:gd name="connsiteX8782" fmla="*/ 4095712 w 11737975"/>
              <a:gd name="connsiteY8782" fmla="*/ 2820391 h 7527097"/>
              <a:gd name="connsiteX8783" fmla="*/ 4090968 w 11737975"/>
              <a:gd name="connsiteY8783" fmla="*/ 2819477 h 7527097"/>
              <a:gd name="connsiteX8784" fmla="*/ 4089303 w 11737975"/>
              <a:gd name="connsiteY8784" fmla="*/ 2820357 h 7527097"/>
              <a:gd name="connsiteX8785" fmla="*/ 4090719 w 11737975"/>
              <a:gd name="connsiteY8785" fmla="*/ 2823033 h 7527097"/>
              <a:gd name="connsiteX8786" fmla="*/ 4091941 w 11737975"/>
              <a:gd name="connsiteY8786" fmla="*/ 2825339 h 7527097"/>
              <a:gd name="connsiteX8787" fmla="*/ 4089399 w 11737975"/>
              <a:gd name="connsiteY8787" fmla="*/ 2829430 h 7527097"/>
              <a:gd name="connsiteX8788" fmla="*/ 4086072 w 11737975"/>
              <a:gd name="connsiteY8788" fmla="*/ 2823417 h 7527097"/>
              <a:gd name="connsiteX8789" fmla="*/ 4084994 w 11737975"/>
              <a:gd name="connsiteY8789" fmla="*/ 2817437 h 7527097"/>
              <a:gd name="connsiteX8790" fmla="*/ 4080157 w 11737975"/>
              <a:gd name="connsiteY8790" fmla="*/ 2809189 h 7527097"/>
              <a:gd name="connsiteX8791" fmla="*/ 4067696 w 11737975"/>
              <a:gd name="connsiteY8791" fmla="*/ 2815179 h 7527097"/>
              <a:gd name="connsiteX8792" fmla="*/ 4060130 w 11737975"/>
              <a:gd name="connsiteY8792" fmla="*/ 2832333 h 7527097"/>
              <a:gd name="connsiteX8793" fmla="*/ 4058022 w 11737975"/>
              <a:gd name="connsiteY8793" fmla="*/ 2830429 h 7527097"/>
              <a:gd name="connsiteX8794" fmla="*/ 4059381 w 11737975"/>
              <a:gd name="connsiteY8794" fmla="*/ 2823695 h 7527097"/>
              <a:gd name="connsiteX8795" fmla="*/ 4058105 w 11737975"/>
              <a:gd name="connsiteY8795" fmla="*/ 2824921 h 7527097"/>
              <a:gd name="connsiteX8796" fmla="*/ 4054943 w 11737975"/>
              <a:gd name="connsiteY8796" fmla="*/ 2828638 h 7527097"/>
              <a:gd name="connsiteX8797" fmla="*/ 4054405 w 11737975"/>
              <a:gd name="connsiteY8797" fmla="*/ 2832719 h 7527097"/>
              <a:gd name="connsiteX8798" fmla="*/ 4050728 w 11737975"/>
              <a:gd name="connsiteY8798" fmla="*/ 2832576 h 7527097"/>
              <a:gd name="connsiteX8799" fmla="*/ 4047104 w 11737975"/>
              <a:gd name="connsiteY8799" fmla="*/ 2837371 h 7527097"/>
              <a:gd name="connsiteX8800" fmla="*/ 4044247 w 11737975"/>
              <a:gd name="connsiteY8800" fmla="*/ 2837679 h 7527097"/>
              <a:gd name="connsiteX8801" fmla="*/ 4034337 w 11737975"/>
              <a:gd name="connsiteY8801" fmla="*/ 2833785 h 7527097"/>
              <a:gd name="connsiteX8802" fmla="*/ 4038152 w 11737975"/>
              <a:gd name="connsiteY8802" fmla="*/ 2855181 h 7527097"/>
              <a:gd name="connsiteX8803" fmla="*/ 4044294 w 11737975"/>
              <a:gd name="connsiteY8803" fmla="*/ 2856085 h 7527097"/>
              <a:gd name="connsiteX8804" fmla="*/ 4044236 w 11737975"/>
              <a:gd name="connsiteY8804" fmla="*/ 2857755 h 7527097"/>
              <a:gd name="connsiteX8805" fmla="*/ 4011594 w 11737975"/>
              <a:gd name="connsiteY8805" fmla="*/ 2850137 h 7527097"/>
              <a:gd name="connsiteX8806" fmla="*/ 4008793 w 11737975"/>
              <a:gd name="connsiteY8806" fmla="*/ 2849484 h 7527097"/>
              <a:gd name="connsiteX8807" fmla="*/ 4006041 w 11737975"/>
              <a:gd name="connsiteY8807" fmla="*/ 2844285 h 7527097"/>
              <a:gd name="connsiteX8808" fmla="*/ 3999451 w 11737975"/>
              <a:gd name="connsiteY8808" fmla="*/ 2844364 h 7527097"/>
              <a:gd name="connsiteX8809" fmla="*/ 3997724 w 11737975"/>
              <a:gd name="connsiteY8809" fmla="*/ 2845278 h 7527097"/>
              <a:gd name="connsiteX8810" fmla="*/ 3995996 w 11737975"/>
              <a:gd name="connsiteY8810" fmla="*/ 2846191 h 7527097"/>
              <a:gd name="connsiteX8811" fmla="*/ 3997087 w 11737975"/>
              <a:gd name="connsiteY8811" fmla="*/ 2852429 h 7527097"/>
              <a:gd name="connsiteX8812" fmla="*/ 4000222 w 11737975"/>
              <a:gd name="connsiteY8812" fmla="*/ 2854176 h 7527097"/>
              <a:gd name="connsiteX8813" fmla="*/ 4002772 w 11737975"/>
              <a:gd name="connsiteY8813" fmla="*/ 2852826 h 7527097"/>
              <a:gd name="connsiteX8814" fmla="*/ 4003025 w 11737975"/>
              <a:gd name="connsiteY8814" fmla="*/ 2855256 h 7527097"/>
              <a:gd name="connsiteX8815" fmla="*/ 4003779 w 11737975"/>
              <a:gd name="connsiteY8815" fmla="*/ 2862552 h 7527097"/>
              <a:gd name="connsiteX8816" fmla="*/ 4011594 w 11737975"/>
              <a:gd name="connsiteY8816" fmla="*/ 2850137 h 7527097"/>
              <a:gd name="connsiteX8817" fmla="*/ 4008443 w 11737975"/>
              <a:gd name="connsiteY8817" fmla="*/ 2863639 h 7527097"/>
              <a:gd name="connsiteX8818" fmla="*/ 4015244 w 11737975"/>
              <a:gd name="connsiteY8818" fmla="*/ 2874159 h 7527097"/>
              <a:gd name="connsiteX8819" fmla="*/ 4013859 w 11737975"/>
              <a:gd name="connsiteY8819" fmla="*/ 2876328 h 7527097"/>
              <a:gd name="connsiteX8820" fmla="*/ 4013638 w 11737975"/>
              <a:gd name="connsiteY8820" fmla="*/ 2877246 h 7527097"/>
              <a:gd name="connsiteX8821" fmla="*/ 4011561 w 11737975"/>
              <a:gd name="connsiteY8821" fmla="*/ 2874912 h 7527097"/>
              <a:gd name="connsiteX8822" fmla="*/ 4013497 w 11737975"/>
              <a:gd name="connsiteY8822" fmla="*/ 2877836 h 7527097"/>
              <a:gd name="connsiteX8823" fmla="*/ 4013638 w 11737975"/>
              <a:gd name="connsiteY8823" fmla="*/ 2877246 h 7527097"/>
              <a:gd name="connsiteX8824" fmla="*/ 4015703 w 11737975"/>
              <a:gd name="connsiteY8824" fmla="*/ 2879567 h 7527097"/>
              <a:gd name="connsiteX8825" fmla="*/ 4014521 w 11737975"/>
              <a:gd name="connsiteY8825" fmla="*/ 2879292 h 7527097"/>
              <a:gd name="connsiteX8826" fmla="*/ 4025098 w 11737975"/>
              <a:gd name="connsiteY8826" fmla="*/ 2896837 h 7527097"/>
              <a:gd name="connsiteX8827" fmla="*/ 4027835 w 11737975"/>
              <a:gd name="connsiteY8827" fmla="*/ 2895590 h 7527097"/>
              <a:gd name="connsiteX8828" fmla="*/ 4033074 w 11737975"/>
              <a:gd name="connsiteY8828" fmla="*/ 2883621 h 7527097"/>
              <a:gd name="connsiteX8829" fmla="*/ 4022098 w 11737975"/>
              <a:gd name="connsiteY8829" fmla="*/ 2881061 h 7527097"/>
              <a:gd name="connsiteX8830" fmla="*/ 4022361 w 11737975"/>
              <a:gd name="connsiteY8830" fmla="*/ 2879726 h 7527097"/>
              <a:gd name="connsiteX8831" fmla="*/ 4020871 w 11737975"/>
              <a:gd name="connsiteY8831" fmla="*/ 2877882 h 7527097"/>
              <a:gd name="connsiteX8832" fmla="*/ 4027095 w 11737975"/>
              <a:gd name="connsiteY8832" fmla="*/ 2867993 h 7527097"/>
              <a:gd name="connsiteX8833" fmla="*/ 4036233 w 11737975"/>
              <a:gd name="connsiteY8833" fmla="*/ 2868347 h 7527097"/>
              <a:gd name="connsiteX8834" fmla="*/ 4038034 w 11737975"/>
              <a:gd name="connsiteY8834" fmla="*/ 2865964 h 7527097"/>
              <a:gd name="connsiteX8835" fmla="*/ 4037882 w 11737975"/>
              <a:gd name="connsiteY8835" fmla="*/ 2868113 h 7527097"/>
              <a:gd name="connsiteX8836" fmla="*/ 4042378 w 11737975"/>
              <a:gd name="connsiteY8836" fmla="*/ 2872582 h 7527097"/>
              <a:gd name="connsiteX8837" fmla="*/ 4081825 w 11737975"/>
              <a:gd name="connsiteY8837" fmla="*/ 2858561 h 7527097"/>
              <a:gd name="connsiteX8838" fmla="*/ 4090689 w 11737975"/>
              <a:gd name="connsiteY8838" fmla="*/ 2854745 h 7527097"/>
              <a:gd name="connsiteX8839" fmla="*/ 4091989 w 11737975"/>
              <a:gd name="connsiteY8839" fmla="*/ 2857465 h 7527097"/>
              <a:gd name="connsiteX8840" fmla="*/ 4090254 w 11737975"/>
              <a:gd name="connsiteY8840" fmla="*/ 2865305 h 7527097"/>
              <a:gd name="connsiteX8841" fmla="*/ 4103324 w 11737975"/>
              <a:gd name="connsiteY8841" fmla="*/ 2872204 h 7527097"/>
              <a:gd name="connsiteX8842" fmla="*/ 4102173 w 11737975"/>
              <a:gd name="connsiteY8842" fmla="*/ 2877141 h 7527097"/>
              <a:gd name="connsiteX8843" fmla="*/ 4100504 w 11737975"/>
              <a:gd name="connsiteY8843" fmla="*/ 2884290 h 7527097"/>
              <a:gd name="connsiteX8844" fmla="*/ 4105563 w 11737975"/>
              <a:gd name="connsiteY8844" fmla="*/ 2885470 h 7527097"/>
              <a:gd name="connsiteX8845" fmla="*/ 4110623 w 11737975"/>
              <a:gd name="connsiteY8845" fmla="*/ 2886651 h 7527097"/>
              <a:gd name="connsiteX8846" fmla="*/ 4113063 w 11737975"/>
              <a:gd name="connsiteY8846" fmla="*/ 2876196 h 7527097"/>
              <a:gd name="connsiteX8847" fmla="*/ 4122364 w 11737975"/>
              <a:gd name="connsiteY8847" fmla="*/ 2879246 h 7527097"/>
              <a:gd name="connsiteX8848" fmla="*/ 4116828 w 11737975"/>
              <a:gd name="connsiteY8848" fmla="*/ 2881672 h 7527097"/>
              <a:gd name="connsiteX8849" fmla="*/ 4122888 w 11737975"/>
              <a:gd name="connsiteY8849" fmla="*/ 2890551 h 7527097"/>
              <a:gd name="connsiteX8850" fmla="*/ 4125132 w 11737975"/>
              <a:gd name="connsiteY8850" fmla="*/ 2878035 h 7527097"/>
              <a:gd name="connsiteX8851" fmla="*/ 4145367 w 11737975"/>
              <a:gd name="connsiteY8851" fmla="*/ 2887085 h 7527097"/>
              <a:gd name="connsiteX8852" fmla="*/ 4146519 w 11737975"/>
              <a:gd name="connsiteY8852" fmla="*/ 2887604 h 7527097"/>
              <a:gd name="connsiteX8853" fmla="*/ 4147393 w 11737975"/>
              <a:gd name="connsiteY8853" fmla="*/ 2900884 h 7527097"/>
              <a:gd name="connsiteX8854" fmla="*/ 4144112 w 11737975"/>
              <a:gd name="connsiteY8854" fmla="*/ 2909541 h 7527097"/>
              <a:gd name="connsiteX8855" fmla="*/ 4139334 w 11737975"/>
              <a:gd name="connsiteY8855" fmla="*/ 2908426 h 7527097"/>
              <a:gd name="connsiteX8856" fmla="*/ 4140776 w 11737975"/>
              <a:gd name="connsiteY8856" fmla="*/ 2923835 h 7527097"/>
              <a:gd name="connsiteX8857" fmla="*/ 4159454 w 11737975"/>
              <a:gd name="connsiteY8857" fmla="*/ 2919716 h 7527097"/>
              <a:gd name="connsiteX8858" fmla="*/ 4165596 w 11737975"/>
              <a:gd name="connsiteY8858" fmla="*/ 2916415 h 7527097"/>
              <a:gd name="connsiteX8859" fmla="*/ 4168639 w 11737975"/>
              <a:gd name="connsiteY8859" fmla="*/ 2916187 h 7527097"/>
              <a:gd name="connsiteX8860" fmla="*/ 4168839 w 11737975"/>
              <a:gd name="connsiteY8860" fmla="*/ 2918816 h 7527097"/>
              <a:gd name="connsiteX8861" fmla="*/ 4170686 w 11737975"/>
              <a:gd name="connsiteY8861" fmla="*/ 2916932 h 7527097"/>
              <a:gd name="connsiteX8862" fmla="*/ 4168792 w 11737975"/>
              <a:gd name="connsiteY8862" fmla="*/ 2909422 h 7527097"/>
              <a:gd name="connsiteX8863" fmla="*/ 4167277 w 11737975"/>
              <a:gd name="connsiteY8863" fmla="*/ 2912075 h 7527097"/>
              <a:gd name="connsiteX8864" fmla="*/ 4164176 w 11737975"/>
              <a:gd name="connsiteY8864" fmla="*/ 2899147 h 7527097"/>
              <a:gd name="connsiteX8865" fmla="*/ 4163757 w 11737975"/>
              <a:gd name="connsiteY8865" fmla="*/ 2897403 h 7527097"/>
              <a:gd name="connsiteX8866" fmla="*/ 4164732 w 11737975"/>
              <a:gd name="connsiteY8866" fmla="*/ 2896931 h 7527097"/>
              <a:gd name="connsiteX8867" fmla="*/ 4166067 w 11737975"/>
              <a:gd name="connsiteY8867" fmla="*/ 2899643 h 7527097"/>
              <a:gd name="connsiteX8868" fmla="*/ 4165353 w 11737975"/>
              <a:gd name="connsiteY8868" fmla="*/ 2901603 h 7527097"/>
              <a:gd name="connsiteX8869" fmla="*/ 4166688 w 11737975"/>
              <a:gd name="connsiteY8869" fmla="*/ 2904313 h 7527097"/>
              <a:gd name="connsiteX8870" fmla="*/ 4168118 w 11737975"/>
              <a:gd name="connsiteY8870" fmla="*/ 2900390 h 7527097"/>
              <a:gd name="connsiteX8871" fmla="*/ 4168216 w 11737975"/>
              <a:gd name="connsiteY8871" fmla="*/ 2893757 h 7527097"/>
              <a:gd name="connsiteX8872" fmla="*/ 4170266 w 11737975"/>
              <a:gd name="connsiteY8872" fmla="*/ 2894507 h 7527097"/>
              <a:gd name="connsiteX8873" fmla="*/ 4180429 w 11737975"/>
              <a:gd name="connsiteY8873" fmla="*/ 2904884 h 7527097"/>
              <a:gd name="connsiteX8874" fmla="*/ 4185965 w 11737975"/>
              <a:gd name="connsiteY8874" fmla="*/ 2902457 h 7527097"/>
              <a:gd name="connsiteX8875" fmla="*/ 4181765 w 11737975"/>
              <a:gd name="connsiteY8875" fmla="*/ 2907594 h 7527097"/>
              <a:gd name="connsiteX8876" fmla="*/ 4181049 w 11737975"/>
              <a:gd name="connsiteY8876" fmla="*/ 2909555 h 7527097"/>
              <a:gd name="connsiteX8877" fmla="*/ 4174798 w 11737975"/>
              <a:gd name="connsiteY8877" fmla="*/ 2913942 h 7527097"/>
              <a:gd name="connsiteX8878" fmla="*/ 4176134 w 11737975"/>
              <a:gd name="connsiteY8878" fmla="*/ 2916652 h 7527097"/>
              <a:gd name="connsiteX8879" fmla="*/ 4178901 w 11737975"/>
              <a:gd name="connsiteY8879" fmla="*/ 2915440 h 7527097"/>
              <a:gd name="connsiteX8880" fmla="*/ 4181670 w 11737975"/>
              <a:gd name="connsiteY8880" fmla="*/ 2914227 h 7527097"/>
              <a:gd name="connsiteX8881" fmla="*/ 4183720 w 11737975"/>
              <a:gd name="connsiteY8881" fmla="*/ 2914976 h 7527097"/>
              <a:gd name="connsiteX8882" fmla="*/ 4181573 w 11737975"/>
              <a:gd name="connsiteY8882" fmla="*/ 2920860 h 7527097"/>
              <a:gd name="connsiteX8883" fmla="*/ 4185485 w 11737975"/>
              <a:gd name="connsiteY8883" fmla="*/ 2935624 h 7527097"/>
              <a:gd name="connsiteX8884" fmla="*/ 4182192 w 11737975"/>
              <a:gd name="connsiteY8884" fmla="*/ 2925531 h 7527097"/>
              <a:gd name="connsiteX8885" fmla="*/ 4175845 w 11737975"/>
              <a:gd name="connsiteY8885" fmla="*/ 2936552 h 7527097"/>
              <a:gd name="connsiteX8886" fmla="*/ 4175129 w 11737975"/>
              <a:gd name="connsiteY8886" fmla="*/ 2938514 h 7527097"/>
              <a:gd name="connsiteX8887" fmla="*/ 4171743 w 11737975"/>
              <a:gd name="connsiteY8887" fmla="*/ 2935055 h 7527097"/>
              <a:gd name="connsiteX8888" fmla="*/ 4169691 w 11737975"/>
              <a:gd name="connsiteY8888" fmla="*/ 2934305 h 7527097"/>
              <a:gd name="connsiteX8889" fmla="*/ 4167640 w 11737975"/>
              <a:gd name="connsiteY8889" fmla="*/ 2933556 h 7527097"/>
              <a:gd name="connsiteX8890" fmla="*/ 4166924 w 11737975"/>
              <a:gd name="connsiteY8890" fmla="*/ 2935518 h 7527097"/>
              <a:gd name="connsiteX8891" fmla="*/ 4159146 w 11737975"/>
              <a:gd name="connsiteY8891" fmla="*/ 2950462 h 7527097"/>
              <a:gd name="connsiteX8892" fmla="*/ 4137914 w 11737975"/>
              <a:gd name="connsiteY8892" fmla="*/ 2944936 h 7527097"/>
              <a:gd name="connsiteX8893" fmla="*/ 4138438 w 11737975"/>
              <a:gd name="connsiteY8893" fmla="*/ 2956241 h 7527097"/>
              <a:gd name="connsiteX8894" fmla="*/ 4133619 w 11737975"/>
              <a:gd name="connsiteY8894" fmla="*/ 2956705 h 7527097"/>
              <a:gd name="connsiteX8895" fmla="*/ 4129612 w 11737975"/>
              <a:gd name="connsiteY8895" fmla="*/ 2948574 h 7527097"/>
              <a:gd name="connsiteX8896" fmla="*/ 4128895 w 11737975"/>
              <a:gd name="connsiteY8896" fmla="*/ 2950535 h 7527097"/>
              <a:gd name="connsiteX8897" fmla="*/ 4128276 w 11737975"/>
              <a:gd name="connsiteY8897" fmla="*/ 2945863 h 7527097"/>
              <a:gd name="connsiteX8898" fmla="*/ 4128991 w 11737975"/>
              <a:gd name="connsiteY8898" fmla="*/ 2943902 h 7527097"/>
              <a:gd name="connsiteX8899" fmla="*/ 4126939 w 11737975"/>
              <a:gd name="connsiteY8899" fmla="*/ 2943154 h 7527097"/>
              <a:gd name="connsiteX8900" fmla="*/ 4125508 w 11737975"/>
              <a:gd name="connsiteY8900" fmla="*/ 2947076 h 7527097"/>
              <a:gd name="connsiteX8901" fmla="*/ 4123457 w 11737975"/>
              <a:gd name="connsiteY8901" fmla="*/ 2946327 h 7527097"/>
              <a:gd name="connsiteX8902" fmla="*/ 4117302 w 11737975"/>
              <a:gd name="connsiteY8902" fmla="*/ 2944080 h 7527097"/>
              <a:gd name="connsiteX8903" fmla="*/ 4115251 w 11737975"/>
              <a:gd name="connsiteY8903" fmla="*/ 2943333 h 7527097"/>
              <a:gd name="connsiteX8904" fmla="*/ 4115966 w 11737975"/>
              <a:gd name="connsiteY8904" fmla="*/ 2941372 h 7527097"/>
              <a:gd name="connsiteX8905" fmla="*/ 4116681 w 11737975"/>
              <a:gd name="connsiteY8905" fmla="*/ 2939410 h 7527097"/>
              <a:gd name="connsiteX8906" fmla="*/ 4113913 w 11737975"/>
              <a:gd name="connsiteY8906" fmla="*/ 2940624 h 7527097"/>
              <a:gd name="connsiteX8907" fmla="*/ 4113199 w 11737975"/>
              <a:gd name="connsiteY8907" fmla="*/ 2942583 h 7527097"/>
              <a:gd name="connsiteX8908" fmla="*/ 4112483 w 11737975"/>
              <a:gd name="connsiteY8908" fmla="*/ 2944547 h 7527097"/>
              <a:gd name="connsiteX8909" fmla="*/ 4111767 w 11737975"/>
              <a:gd name="connsiteY8909" fmla="*/ 2946508 h 7527097"/>
              <a:gd name="connsiteX8910" fmla="*/ 4109000 w 11737975"/>
              <a:gd name="connsiteY8910" fmla="*/ 2947720 h 7527097"/>
              <a:gd name="connsiteX8911" fmla="*/ 4107567 w 11737975"/>
              <a:gd name="connsiteY8911" fmla="*/ 2951644 h 7527097"/>
              <a:gd name="connsiteX8912" fmla="*/ 4108904 w 11737975"/>
              <a:gd name="connsiteY8912" fmla="*/ 2954353 h 7527097"/>
              <a:gd name="connsiteX8913" fmla="*/ 4111671 w 11737975"/>
              <a:gd name="connsiteY8913" fmla="*/ 2953139 h 7527097"/>
              <a:gd name="connsiteX8914" fmla="*/ 4113723 w 11737975"/>
              <a:gd name="connsiteY8914" fmla="*/ 2953889 h 7527097"/>
              <a:gd name="connsiteX8915" fmla="*/ 4117826 w 11737975"/>
              <a:gd name="connsiteY8915" fmla="*/ 2955386 h 7527097"/>
              <a:gd name="connsiteX8916" fmla="*/ 4127987 w 11737975"/>
              <a:gd name="connsiteY8916" fmla="*/ 2965764 h 7527097"/>
              <a:gd name="connsiteX8917" fmla="*/ 4128704 w 11737975"/>
              <a:gd name="connsiteY8917" fmla="*/ 2963802 h 7527097"/>
              <a:gd name="connsiteX8918" fmla="*/ 4130039 w 11737975"/>
              <a:gd name="connsiteY8918" fmla="*/ 2966513 h 7527097"/>
              <a:gd name="connsiteX8919" fmla="*/ 4132091 w 11737975"/>
              <a:gd name="connsiteY8919" fmla="*/ 2967262 h 7527097"/>
              <a:gd name="connsiteX8920" fmla="*/ 4129229 w 11737975"/>
              <a:gd name="connsiteY8920" fmla="*/ 2975107 h 7527097"/>
              <a:gd name="connsiteX8921" fmla="*/ 4124430 w 11737975"/>
              <a:gd name="connsiteY8921" fmla="*/ 2975433 h 7527097"/>
              <a:gd name="connsiteX8922" fmla="*/ 4124438 w 11737975"/>
              <a:gd name="connsiteY8922" fmla="*/ 2975297 h 7527097"/>
              <a:gd name="connsiteX8923" fmla="*/ 4124155 w 11737975"/>
              <a:gd name="connsiteY8923" fmla="*/ 2975453 h 7527097"/>
              <a:gd name="connsiteX8924" fmla="*/ 4120885 w 11737975"/>
              <a:gd name="connsiteY8924" fmla="*/ 2975674 h 7527097"/>
              <a:gd name="connsiteX8925" fmla="*/ 4119346 w 11737975"/>
              <a:gd name="connsiteY8925" fmla="*/ 2978092 h 7527097"/>
              <a:gd name="connsiteX8926" fmla="*/ 4115870 w 11737975"/>
              <a:gd name="connsiteY8926" fmla="*/ 2979999 h 7527097"/>
              <a:gd name="connsiteX8927" fmla="*/ 4115474 w 11737975"/>
              <a:gd name="connsiteY8927" fmla="*/ 2980216 h 7527097"/>
              <a:gd name="connsiteX8928" fmla="*/ 4108519 w 11737975"/>
              <a:gd name="connsiteY8928" fmla="*/ 2980885 h 7527097"/>
              <a:gd name="connsiteX8929" fmla="*/ 4109428 w 11737975"/>
              <a:gd name="connsiteY8929" fmla="*/ 2965658 h 7527097"/>
              <a:gd name="connsiteX8930" fmla="*/ 4101317 w 11737975"/>
              <a:gd name="connsiteY8930" fmla="*/ 2956031 h 7527097"/>
              <a:gd name="connsiteX8931" fmla="*/ 4092919 w 11737975"/>
              <a:gd name="connsiteY8931" fmla="*/ 2966301 h 7527097"/>
              <a:gd name="connsiteX8932" fmla="*/ 4084616 w 11737975"/>
              <a:gd name="connsiteY8932" fmla="*/ 2969939 h 7527097"/>
              <a:gd name="connsiteX8933" fmla="*/ 4086048 w 11737975"/>
              <a:gd name="connsiteY8933" fmla="*/ 2966016 h 7527097"/>
              <a:gd name="connsiteX8934" fmla="*/ 4087479 w 11737975"/>
              <a:gd name="connsiteY8934" fmla="*/ 2962093 h 7527097"/>
              <a:gd name="connsiteX8935" fmla="*/ 4084712 w 11737975"/>
              <a:gd name="connsiteY8935" fmla="*/ 2963306 h 7527097"/>
              <a:gd name="connsiteX8936" fmla="*/ 4079797 w 11737975"/>
              <a:gd name="connsiteY8936" fmla="*/ 2970403 h 7527097"/>
              <a:gd name="connsiteX8937" fmla="*/ 4078461 w 11737975"/>
              <a:gd name="connsiteY8937" fmla="*/ 2967693 h 7527097"/>
              <a:gd name="connsiteX8938" fmla="*/ 4076410 w 11737975"/>
              <a:gd name="connsiteY8938" fmla="*/ 2966945 h 7527097"/>
              <a:gd name="connsiteX8939" fmla="*/ 4074359 w 11737975"/>
              <a:gd name="connsiteY8939" fmla="*/ 2966198 h 7527097"/>
              <a:gd name="connsiteX8940" fmla="*/ 4075073 w 11737975"/>
              <a:gd name="connsiteY8940" fmla="*/ 2964235 h 7527097"/>
              <a:gd name="connsiteX8941" fmla="*/ 4077938 w 11737975"/>
              <a:gd name="connsiteY8941" fmla="*/ 2956387 h 7527097"/>
              <a:gd name="connsiteX8942" fmla="*/ 4067059 w 11737975"/>
              <a:gd name="connsiteY8942" fmla="*/ 2947973 h 7527097"/>
              <a:gd name="connsiteX8943" fmla="*/ 4067775 w 11737975"/>
              <a:gd name="connsiteY8943" fmla="*/ 2946011 h 7527097"/>
              <a:gd name="connsiteX8944" fmla="*/ 4067155 w 11737975"/>
              <a:gd name="connsiteY8944" fmla="*/ 2941340 h 7527097"/>
              <a:gd name="connsiteX8945" fmla="*/ 4068587 w 11737975"/>
              <a:gd name="connsiteY8945" fmla="*/ 2937417 h 7527097"/>
              <a:gd name="connsiteX8946" fmla="*/ 4066536 w 11737975"/>
              <a:gd name="connsiteY8946" fmla="*/ 2936668 h 7527097"/>
              <a:gd name="connsiteX8947" fmla="*/ 4067251 w 11737975"/>
              <a:gd name="connsiteY8947" fmla="*/ 2934707 h 7527097"/>
              <a:gd name="connsiteX8948" fmla="*/ 4055038 w 11737975"/>
              <a:gd name="connsiteY8948" fmla="*/ 2923581 h 7527097"/>
              <a:gd name="connsiteX8949" fmla="*/ 4057185 w 11737975"/>
              <a:gd name="connsiteY8949" fmla="*/ 2917697 h 7527097"/>
              <a:gd name="connsiteX8950" fmla="*/ 4055849 w 11737975"/>
              <a:gd name="connsiteY8950" fmla="*/ 2914985 h 7527097"/>
              <a:gd name="connsiteX8951" fmla="*/ 4053082 w 11737975"/>
              <a:gd name="connsiteY8951" fmla="*/ 2916199 h 7527097"/>
              <a:gd name="connsiteX8952" fmla="*/ 4051650 w 11737975"/>
              <a:gd name="connsiteY8952" fmla="*/ 2920122 h 7527097"/>
              <a:gd name="connsiteX8953" fmla="*/ 4046212 w 11737975"/>
              <a:gd name="connsiteY8953" fmla="*/ 2915914 h 7527097"/>
              <a:gd name="connsiteX8954" fmla="*/ 4044159 w 11737975"/>
              <a:gd name="connsiteY8954" fmla="*/ 2915165 h 7527097"/>
              <a:gd name="connsiteX8955" fmla="*/ 4041391 w 11737975"/>
              <a:gd name="connsiteY8955" fmla="*/ 2916377 h 7527097"/>
              <a:gd name="connsiteX8956" fmla="*/ 4041297 w 11737975"/>
              <a:gd name="connsiteY8956" fmla="*/ 2923011 h 7527097"/>
              <a:gd name="connsiteX8957" fmla="*/ 4050838 w 11737975"/>
              <a:gd name="connsiteY8957" fmla="*/ 2928717 h 7527097"/>
              <a:gd name="connsiteX8958" fmla="*/ 4063053 w 11737975"/>
              <a:gd name="connsiteY8958" fmla="*/ 2939842 h 7527097"/>
              <a:gd name="connsiteX8959" fmla="*/ 4062336 w 11737975"/>
              <a:gd name="connsiteY8959" fmla="*/ 2941804 h 7527097"/>
              <a:gd name="connsiteX8960" fmla="*/ 4062240 w 11737975"/>
              <a:gd name="connsiteY8960" fmla="*/ 2948437 h 7527097"/>
              <a:gd name="connsiteX8961" fmla="*/ 4054557 w 11737975"/>
              <a:gd name="connsiteY8961" fmla="*/ 2956748 h 7527097"/>
              <a:gd name="connsiteX8962" fmla="*/ 4051074 w 11737975"/>
              <a:gd name="connsiteY8962" fmla="*/ 2959921 h 7527097"/>
              <a:gd name="connsiteX8963" fmla="*/ 4045636 w 11737975"/>
              <a:gd name="connsiteY8963" fmla="*/ 2955714 h 7527097"/>
              <a:gd name="connsiteX8964" fmla="*/ 4043584 w 11737975"/>
              <a:gd name="connsiteY8964" fmla="*/ 2954965 h 7527097"/>
              <a:gd name="connsiteX8965" fmla="*/ 4042153 w 11737975"/>
              <a:gd name="connsiteY8965" fmla="*/ 2958889 h 7527097"/>
              <a:gd name="connsiteX8966" fmla="*/ 4051694 w 11737975"/>
              <a:gd name="connsiteY8966" fmla="*/ 2964592 h 7527097"/>
              <a:gd name="connsiteX8967" fmla="*/ 4050979 w 11737975"/>
              <a:gd name="connsiteY8967" fmla="*/ 2966555 h 7527097"/>
              <a:gd name="connsiteX8968" fmla="*/ 4071399 w 11737975"/>
              <a:gd name="connsiteY8968" fmla="*/ 2980676 h 7527097"/>
              <a:gd name="connsiteX8969" fmla="*/ 4073545 w 11737975"/>
              <a:gd name="connsiteY8969" fmla="*/ 2974791 h 7527097"/>
              <a:gd name="connsiteX8970" fmla="*/ 4074883 w 11737975"/>
              <a:gd name="connsiteY8970" fmla="*/ 2977500 h 7527097"/>
              <a:gd name="connsiteX8971" fmla="*/ 4074786 w 11737975"/>
              <a:gd name="connsiteY8971" fmla="*/ 2984135 h 7527097"/>
              <a:gd name="connsiteX8972" fmla="*/ 4071206 w 11737975"/>
              <a:gd name="connsiteY8972" fmla="*/ 2993942 h 7527097"/>
              <a:gd name="connsiteX8973" fmla="*/ 4073259 w 11737975"/>
              <a:gd name="connsiteY8973" fmla="*/ 2994690 h 7527097"/>
              <a:gd name="connsiteX8974" fmla="*/ 4073974 w 11737975"/>
              <a:gd name="connsiteY8974" fmla="*/ 2992729 h 7527097"/>
              <a:gd name="connsiteX8975" fmla="*/ 4078890 w 11737975"/>
              <a:gd name="connsiteY8975" fmla="*/ 2985631 h 7527097"/>
              <a:gd name="connsiteX8976" fmla="*/ 4080321 w 11737975"/>
              <a:gd name="connsiteY8976" fmla="*/ 2981709 h 7527097"/>
              <a:gd name="connsiteX8977" fmla="*/ 4086572 w 11737975"/>
              <a:gd name="connsiteY8977" fmla="*/ 2977322 h 7527097"/>
              <a:gd name="connsiteX8978" fmla="*/ 4092107 w 11737975"/>
              <a:gd name="connsiteY8978" fmla="*/ 2974896 h 7527097"/>
              <a:gd name="connsiteX8979" fmla="*/ 4101905 w 11737975"/>
              <a:gd name="connsiteY8979" fmla="*/ 2992642 h 7527097"/>
              <a:gd name="connsiteX8980" fmla="*/ 4108261 w 11737975"/>
              <a:gd name="connsiteY8980" fmla="*/ 2994707 h 7527097"/>
              <a:gd name="connsiteX8981" fmla="*/ 4108389 w 11737975"/>
              <a:gd name="connsiteY8981" fmla="*/ 2996050 h 7527097"/>
              <a:gd name="connsiteX8982" fmla="*/ 4111307 w 11737975"/>
              <a:gd name="connsiteY8982" fmla="*/ 2995696 h 7527097"/>
              <a:gd name="connsiteX8983" fmla="*/ 4122691 w 11737975"/>
              <a:gd name="connsiteY8983" fmla="*/ 2999393 h 7527097"/>
              <a:gd name="connsiteX8984" fmla="*/ 4119826 w 11737975"/>
              <a:gd name="connsiteY8984" fmla="*/ 3007240 h 7527097"/>
              <a:gd name="connsiteX8985" fmla="*/ 4126076 w 11737975"/>
              <a:gd name="connsiteY8985" fmla="*/ 3002853 h 7527097"/>
              <a:gd name="connsiteX8986" fmla="*/ 4128128 w 11737975"/>
              <a:gd name="connsiteY8986" fmla="*/ 3003601 h 7527097"/>
              <a:gd name="connsiteX8987" fmla="*/ 4128748 w 11737975"/>
              <a:gd name="connsiteY8987" fmla="*/ 3008273 h 7527097"/>
              <a:gd name="connsiteX8988" fmla="*/ 4128033 w 11737975"/>
              <a:gd name="connsiteY8988" fmla="*/ 3010234 h 7527097"/>
              <a:gd name="connsiteX8989" fmla="*/ 4117679 w 11737975"/>
              <a:gd name="connsiteY8989" fmla="*/ 3013123 h 7527097"/>
              <a:gd name="connsiteX8990" fmla="*/ 4112860 w 11737975"/>
              <a:gd name="connsiteY8990" fmla="*/ 3013588 h 7527097"/>
              <a:gd name="connsiteX8991" fmla="*/ 4109408 w 11737975"/>
              <a:gd name="connsiteY8991" fmla="*/ 3008715 h 7527097"/>
              <a:gd name="connsiteX8992" fmla="*/ 4101531 w 11737975"/>
              <a:gd name="connsiteY8992" fmla="*/ 3007186 h 7527097"/>
              <a:gd name="connsiteX8993" fmla="*/ 4103567 w 11737975"/>
              <a:gd name="connsiteY8993" fmla="*/ 3006166 h 7527097"/>
              <a:gd name="connsiteX8994" fmla="*/ 4104286 w 11737975"/>
              <a:gd name="connsiteY8994" fmla="*/ 3004197 h 7527097"/>
              <a:gd name="connsiteX8995" fmla="*/ 4105005 w 11737975"/>
              <a:gd name="connsiteY8995" fmla="*/ 3002227 h 7527097"/>
              <a:gd name="connsiteX8996" fmla="*/ 4103145 w 11737975"/>
              <a:gd name="connsiteY8996" fmla="*/ 3001548 h 7527097"/>
              <a:gd name="connsiteX8997" fmla="*/ 4099848 w 11737975"/>
              <a:gd name="connsiteY8997" fmla="*/ 3004810 h 7527097"/>
              <a:gd name="connsiteX8998" fmla="*/ 4099130 w 11737975"/>
              <a:gd name="connsiteY8998" fmla="*/ 3006780 h 7527097"/>
              <a:gd name="connsiteX8999" fmla="*/ 4100988 w 11737975"/>
              <a:gd name="connsiteY8999" fmla="*/ 3007458 h 7527097"/>
              <a:gd name="connsiteX9000" fmla="*/ 4101241 w 11737975"/>
              <a:gd name="connsiteY9000" fmla="*/ 3007331 h 7527097"/>
              <a:gd name="connsiteX9001" fmla="*/ 4100490 w 11737975"/>
              <a:gd name="connsiteY9001" fmla="*/ 3013241 h 7527097"/>
              <a:gd name="connsiteX9002" fmla="*/ 4101789 w 11737975"/>
              <a:gd name="connsiteY9002" fmla="*/ 3018439 h 7527097"/>
              <a:gd name="connsiteX9003" fmla="*/ 4096969 w 11737975"/>
              <a:gd name="connsiteY9003" fmla="*/ 3018903 h 7527097"/>
              <a:gd name="connsiteX9004" fmla="*/ 4097686 w 11737975"/>
              <a:gd name="connsiteY9004" fmla="*/ 3016942 h 7527097"/>
              <a:gd name="connsiteX9005" fmla="*/ 4095634 w 11737975"/>
              <a:gd name="connsiteY9005" fmla="*/ 3016192 h 7527097"/>
              <a:gd name="connsiteX9006" fmla="*/ 4094919 w 11737975"/>
              <a:gd name="connsiteY9006" fmla="*/ 3018154 h 7527097"/>
              <a:gd name="connsiteX9007" fmla="*/ 4095539 w 11737975"/>
              <a:gd name="connsiteY9007" fmla="*/ 3022825 h 7527097"/>
              <a:gd name="connsiteX9008" fmla="*/ 4093489 w 11737975"/>
              <a:gd name="connsiteY9008" fmla="*/ 3022077 h 7527097"/>
              <a:gd name="connsiteX9009" fmla="*/ 4076070 w 11737975"/>
              <a:gd name="connsiteY9009" fmla="*/ 3037949 h 7527097"/>
              <a:gd name="connsiteX9010" fmla="*/ 4078026 w 11737975"/>
              <a:gd name="connsiteY9010" fmla="*/ 3045332 h 7527097"/>
              <a:gd name="connsiteX9011" fmla="*/ 4076306 w 11737975"/>
              <a:gd name="connsiteY9011" fmla="*/ 3069154 h 7527097"/>
              <a:gd name="connsiteX9012" fmla="*/ 4085946 w 11737975"/>
              <a:gd name="connsiteY9012" fmla="*/ 3068224 h 7527097"/>
              <a:gd name="connsiteX9013" fmla="*/ 4092101 w 11737975"/>
              <a:gd name="connsiteY9013" fmla="*/ 3070472 h 7527097"/>
              <a:gd name="connsiteX9014" fmla="*/ 4088853 w 11737975"/>
              <a:gd name="connsiteY9014" fmla="*/ 3104850 h 7527097"/>
              <a:gd name="connsiteX9015" fmla="*/ 4115428 w 11737975"/>
              <a:gd name="connsiteY9015" fmla="*/ 3121218 h 7527097"/>
              <a:gd name="connsiteX9016" fmla="*/ 4125782 w 11737975"/>
              <a:gd name="connsiteY9016" fmla="*/ 3118328 h 7527097"/>
              <a:gd name="connsiteX9017" fmla="*/ 4136039 w 11737975"/>
              <a:gd name="connsiteY9017" fmla="*/ 3122071 h 7527097"/>
              <a:gd name="connsiteX9018" fmla="*/ 4134800 w 11737975"/>
              <a:gd name="connsiteY9018" fmla="*/ 3112729 h 7527097"/>
              <a:gd name="connsiteX9019" fmla="*/ 4140335 w 11737975"/>
              <a:gd name="connsiteY9019" fmla="*/ 3110303 h 7527097"/>
              <a:gd name="connsiteX9020" fmla="*/ 4137045 w 11737975"/>
              <a:gd name="connsiteY9020" fmla="*/ 3100210 h 7527097"/>
              <a:gd name="connsiteX9021" fmla="*/ 4147301 w 11737975"/>
              <a:gd name="connsiteY9021" fmla="*/ 3103954 h 7527097"/>
              <a:gd name="connsiteX9022" fmla="*/ 4145345 w 11737975"/>
              <a:gd name="connsiteY9022" fmla="*/ 3096572 h 7527097"/>
              <a:gd name="connsiteX9023" fmla="*/ 4147397 w 11737975"/>
              <a:gd name="connsiteY9023" fmla="*/ 3097321 h 7527097"/>
              <a:gd name="connsiteX9024" fmla="*/ 4149450 w 11737975"/>
              <a:gd name="connsiteY9024" fmla="*/ 3098069 h 7527097"/>
              <a:gd name="connsiteX9025" fmla="*/ 4156939 w 11737975"/>
              <a:gd name="connsiteY9025" fmla="*/ 3103026 h 7527097"/>
              <a:gd name="connsiteX9026" fmla="*/ 4157656 w 11737975"/>
              <a:gd name="connsiteY9026" fmla="*/ 3101063 h 7527097"/>
              <a:gd name="connsiteX9027" fmla="*/ 4163094 w 11737975"/>
              <a:gd name="connsiteY9027" fmla="*/ 3105272 h 7527097"/>
              <a:gd name="connsiteX9028" fmla="*/ 4171300 w 11737975"/>
              <a:gd name="connsiteY9028" fmla="*/ 3108267 h 7527097"/>
              <a:gd name="connsiteX9029" fmla="*/ 4171206 w 11737975"/>
              <a:gd name="connsiteY9029" fmla="*/ 3114900 h 7527097"/>
              <a:gd name="connsiteX9030" fmla="*/ 4184231 w 11737975"/>
              <a:gd name="connsiteY9030" fmla="*/ 3117432 h 7527097"/>
              <a:gd name="connsiteX9031" fmla="*/ 4189145 w 11737975"/>
              <a:gd name="connsiteY9031" fmla="*/ 3110333 h 7527097"/>
              <a:gd name="connsiteX9032" fmla="*/ 4192534 w 11737975"/>
              <a:gd name="connsiteY9032" fmla="*/ 3113793 h 7527097"/>
              <a:gd name="connsiteX9033" fmla="*/ 4184851 w 11737975"/>
              <a:gd name="connsiteY9033" fmla="*/ 3122102 h 7527097"/>
              <a:gd name="connsiteX9034" fmla="*/ 4184135 w 11737975"/>
              <a:gd name="connsiteY9034" fmla="*/ 3124065 h 7527097"/>
              <a:gd name="connsiteX9035" fmla="*/ 4186186 w 11737975"/>
              <a:gd name="connsiteY9035" fmla="*/ 3124813 h 7527097"/>
              <a:gd name="connsiteX9036" fmla="*/ 4190289 w 11737975"/>
              <a:gd name="connsiteY9036" fmla="*/ 3126309 h 7527097"/>
              <a:gd name="connsiteX9037" fmla="*/ 4181464 w 11737975"/>
              <a:gd name="connsiteY9037" fmla="*/ 3118644 h 7527097"/>
              <a:gd name="connsiteX9038" fmla="*/ 4173162 w 11737975"/>
              <a:gd name="connsiteY9038" fmla="*/ 3122282 h 7527097"/>
              <a:gd name="connsiteX9039" fmla="*/ 4176025 w 11737975"/>
              <a:gd name="connsiteY9039" fmla="*/ 3114435 h 7527097"/>
              <a:gd name="connsiteX9040" fmla="*/ 4162999 w 11737975"/>
              <a:gd name="connsiteY9040" fmla="*/ 3111905 h 7527097"/>
              <a:gd name="connsiteX9041" fmla="*/ 4159419 w 11737975"/>
              <a:gd name="connsiteY9041" fmla="*/ 3121712 h 7527097"/>
              <a:gd name="connsiteX9042" fmla="*/ 4158704 w 11737975"/>
              <a:gd name="connsiteY9042" fmla="*/ 3123674 h 7527097"/>
              <a:gd name="connsiteX9043" fmla="*/ 4153979 w 11737975"/>
              <a:gd name="connsiteY9043" fmla="*/ 3117505 h 7527097"/>
              <a:gd name="connsiteX9044" fmla="*/ 4155411 w 11737975"/>
              <a:gd name="connsiteY9044" fmla="*/ 3113582 h 7527097"/>
              <a:gd name="connsiteX9045" fmla="*/ 4150593 w 11737975"/>
              <a:gd name="connsiteY9045" fmla="*/ 3114046 h 7527097"/>
              <a:gd name="connsiteX9046" fmla="*/ 4152645 w 11737975"/>
              <a:gd name="connsiteY9046" fmla="*/ 3114794 h 7527097"/>
              <a:gd name="connsiteX9047" fmla="*/ 4157272 w 11737975"/>
              <a:gd name="connsiteY9047" fmla="*/ 3127597 h 7527097"/>
              <a:gd name="connsiteX9048" fmla="*/ 4160756 w 11737975"/>
              <a:gd name="connsiteY9048" fmla="*/ 3124423 h 7527097"/>
              <a:gd name="connsiteX9049" fmla="*/ 4162710 w 11737975"/>
              <a:gd name="connsiteY9049" fmla="*/ 3131805 h 7527097"/>
              <a:gd name="connsiteX9050" fmla="*/ 4150210 w 11737975"/>
              <a:gd name="connsiteY9050" fmla="*/ 3140578 h 7527097"/>
              <a:gd name="connsiteX9051" fmla="*/ 4164284 w 11737975"/>
              <a:gd name="connsiteY9051" fmla="*/ 3165719 h 7527097"/>
              <a:gd name="connsiteX9052" fmla="*/ 4172202 w 11737975"/>
              <a:gd name="connsiteY9052" fmla="*/ 3188613 h 7527097"/>
              <a:gd name="connsiteX9053" fmla="*/ 4181029 w 11737975"/>
              <a:gd name="connsiteY9053" fmla="*/ 3196281 h 7527097"/>
              <a:gd name="connsiteX9054" fmla="*/ 4181744 w 11737975"/>
              <a:gd name="connsiteY9054" fmla="*/ 3194319 h 7527097"/>
              <a:gd name="connsiteX9055" fmla="*/ 4182364 w 11737975"/>
              <a:gd name="connsiteY9055" fmla="*/ 3198990 h 7527097"/>
              <a:gd name="connsiteX9056" fmla="*/ 4184415 w 11737975"/>
              <a:gd name="connsiteY9056" fmla="*/ 3199740 h 7527097"/>
              <a:gd name="connsiteX9057" fmla="*/ 4185132 w 11737975"/>
              <a:gd name="connsiteY9057" fmla="*/ 3197778 h 7527097"/>
              <a:gd name="connsiteX9058" fmla="*/ 4184511 w 11737975"/>
              <a:gd name="connsiteY9058" fmla="*/ 3193106 h 7527097"/>
              <a:gd name="connsiteX9059" fmla="*/ 4191243 w 11737975"/>
              <a:gd name="connsiteY9059" fmla="*/ 3155553 h 7527097"/>
              <a:gd name="connsiteX9060" fmla="*/ 4214333 w 11737975"/>
              <a:gd name="connsiteY9060" fmla="*/ 3175095 h 7527097"/>
              <a:gd name="connsiteX9061" fmla="*/ 4217720 w 11737975"/>
              <a:gd name="connsiteY9061" fmla="*/ 3178553 h 7527097"/>
              <a:gd name="connsiteX9062" fmla="*/ 4217004 w 11737975"/>
              <a:gd name="connsiteY9062" fmla="*/ 3180515 h 7527097"/>
              <a:gd name="connsiteX9063" fmla="*/ 4206650 w 11737975"/>
              <a:gd name="connsiteY9063" fmla="*/ 3183403 h 7527097"/>
              <a:gd name="connsiteX9064" fmla="*/ 4207367 w 11737975"/>
              <a:gd name="connsiteY9064" fmla="*/ 3181442 h 7527097"/>
              <a:gd name="connsiteX9065" fmla="*/ 4194961 w 11737975"/>
              <a:gd name="connsiteY9065" fmla="*/ 3183584 h 7527097"/>
              <a:gd name="connsiteX9066" fmla="*/ 4196917 w 11737975"/>
              <a:gd name="connsiteY9066" fmla="*/ 3190966 h 7527097"/>
              <a:gd name="connsiteX9067" fmla="*/ 4196201 w 11737975"/>
              <a:gd name="connsiteY9067" fmla="*/ 3192927 h 7527097"/>
              <a:gd name="connsiteX9068" fmla="*/ 4193242 w 11737975"/>
              <a:gd name="connsiteY9068" fmla="*/ 3207406 h 7527097"/>
              <a:gd name="connsiteX9069" fmla="*/ 4197345 w 11737975"/>
              <a:gd name="connsiteY9069" fmla="*/ 3208903 h 7527097"/>
              <a:gd name="connsiteX9070" fmla="*/ 4196725 w 11737975"/>
              <a:gd name="connsiteY9070" fmla="*/ 3204233 h 7527097"/>
              <a:gd name="connsiteX9071" fmla="*/ 4199588 w 11737975"/>
              <a:gd name="connsiteY9071" fmla="*/ 3196386 h 7527097"/>
              <a:gd name="connsiteX9072" fmla="*/ 4201020 w 11737975"/>
              <a:gd name="connsiteY9072" fmla="*/ 3192462 h 7527097"/>
              <a:gd name="connsiteX9073" fmla="*/ 4205839 w 11737975"/>
              <a:gd name="connsiteY9073" fmla="*/ 3191999 h 7527097"/>
              <a:gd name="connsiteX9074" fmla="*/ 4218246 w 11737975"/>
              <a:gd name="connsiteY9074" fmla="*/ 3189859 h 7527097"/>
              <a:gd name="connsiteX9075" fmla="*/ 4220297 w 11737975"/>
              <a:gd name="connsiteY9075" fmla="*/ 3190606 h 7527097"/>
              <a:gd name="connsiteX9076" fmla="*/ 4209036 w 11737975"/>
              <a:gd name="connsiteY9076" fmla="*/ 3208724 h 7527097"/>
              <a:gd name="connsiteX9077" fmla="*/ 4208555 w 11737975"/>
              <a:gd name="connsiteY9077" fmla="*/ 3241890 h 7527097"/>
              <a:gd name="connsiteX9078" fmla="*/ 4210414 w 11737975"/>
              <a:gd name="connsiteY9078" fmla="*/ 3255904 h 7527097"/>
              <a:gd name="connsiteX9079" fmla="*/ 4212276 w 11737975"/>
              <a:gd name="connsiteY9079" fmla="*/ 3269921 h 7527097"/>
              <a:gd name="connsiteX9080" fmla="*/ 4209602 w 11737975"/>
              <a:gd name="connsiteY9080" fmla="*/ 3264501 h 7527097"/>
              <a:gd name="connsiteX9081" fmla="*/ 4211750 w 11737975"/>
              <a:gd name="connsiteY9081" fmla="*/ 3258615 h 7527097"/>
              <a:gd name="connsiteX9082" fmla="*/ 4195956 w 11737975"/>
              <a:gd name="connsiteY9082" fmla="*/ 3257297 h 7527097"/>
              <a:gd name="connsiteX9083" fmla="*/ 4192571 w 11737975"/>
              <a:gd name="connsiteY9083" fmla="*/ 3253838 h 7527097"/>
              <a:gd name="connsiteX9084" fmla="*/ 4191950 w 11737975"/>
              <a:gd name="connsiteY9084" fmla="*/ 3249167 h 7527097"/>
              <a:gd name="connsiteX9085" fmla="*/ 4192666 w 11737975"/>
              <a:gd name="connsiteY9085" fmla="*/ 3247206 h 7527097"/>
              <a:gd name="connsiteX9086" fmla="*/ 4190615 w 11737975"/>
              <a:gd name="connsiteY9086" fmla="*/ 3246457 h 7527097"/>
              <a:gd name="connsiteX9087" fmla="*/ 4187847 w 11737975"/>
              <a:gd name="connsiteY9087" fmla="*/ 3247668 h 7527097"/>
              <a:gd name="connsiteX9088" fmla="*/ 4185796 w 11737975"/>
              <a:gd name="connsiteY9088" fmla="*/ 3246921 h 7527097"/>
              <a:gd name="connsiteX9089" fmla="*/ 4194098 w 11737975"/>
              <a:gd name="connsiteY9089" fmla="*/ 3243282 h 7527097"/>
              <a:gd name="connsiteX9090" fmla="*/ 4196865 w 11737975"/>
              <a:gd name="connsiteY9090" fmla="*/ 3242070 h 7527097"/>
              <a:gd name="connsiteX9091" fmla="*/ 4195528 w 11737975"/>
              <a:gd name="connsiteY9091" fmla="*/ 3239361 h 7527097"/>
              <a:gd name="connsiteX9092" fmla="*/ 4173154 w 11737975"/>
              <a:gd name="connsiteY9092" fmla="*/ 3217856 h 7527097"/>
              <a:gd name="connsiteX9093" fmla="*/ 4160845 w 11737975"/>
              <a:gd name="connsiteY9093" fmla="*/ 3213365 h 7527097"/>
              <a:gd name="connsiteX9094" fmla="*/ 4152638 w 11737975"/>
              <a:gd name="connsiteY9094" fmla="*/ 3210369 h 7527097"/>
              <a:gd name="connsiteX9095" fmla="*/ 4147104 w 11737975"/>
              <a:gd name="connsiteY9095" fmla="*/ 3212795 h 7527097"/>
              <a:gd name="connsiteX9096" fmla="*/ 4147722 w 11737975"/>
              <a:gd name="connsiteY9096" fmla="*/ 3217467 h 7527097"/>
              <a:gd name="connsiteX9097" fmla="*/ 4157265 w 11737975"/>
              <a:gd name="connsiteY9097" fmla="*/ 3223173 h 7527097"/>
              <a:gd name="connsiteX9098" fmla="*/ 4167523 w 11737975"/>
              <a:gd name="connsiteY9098" fmla="*/ 3226915 h 7527097"/>
              <a:gd name="connsiteX9099" fmla="*/ 4162608 w 11737975"/>
              <a:gd name="connsiteY9099" fmla="*/ 3234013 h 7527097"/>
              <a:gd name="connsiteX9100" fmla="*/ 4161893 w 11737975"/>
              <a:gd name="connsiteY9100" fmla="*/ 3235975 h 7527097"/>
              <a:gd name="connsiteX9101" fmla="*/ 4155022 w 11737975"/>
              <a:gd name="connsiteY9101" fmla="*/ 3235689 h 7527097"/>
              <a:gd name="connsiteX9102" fmla="*/ 4152970 w 11737975"/>
              <a:gd name="connsiteY9102" fmla="*/ 3234941 h 7527097"/>
              <a:gd name="connsiteX9103" fmla="*/ 4152254 w 11737975"/>
              <a:gd name="connsiteY9103" fmla="*/ 3236903 h 7527097"/>
              <a:gd name="connsiteX9104" fmla="*/ 4150727 w 11737975"/>
              <a:gd name="connsiteY9104" fmla="*/ 3247459 h 7527097"/>
              <a:gd name="connsiteX9105" fmla="*/ 4152062 w 11737975"/>
              <a:gd name="connsiteY9105" fmla="*/ 3250170 h 7527097"/>
              <a:gd name="connsiteX9106" fmla="*/ 4160792 w 11737975"/>
              <a:gd name="connsiteY9106" fmla="*/ 3264469 h 7527097"/>
              <a:gd name="connsiteX9107" fmla="*/ 4163560 w 11737975"/>
              <a:gd name="connsiteY9107" fmla="*/ 3263255 h 7527097"/>
              <a:gd name="connsiteX9108" fmla="*/ 4164991 w 11737975"/>
              <a:gd name="connsiteY9108" fmla="*/ 3259333 h 7527097"/>
              <a:gd name="connsiteX9109" fmla="*/ 4156261 w 11737975"/>
              <a:gd name="connsiteY9109" fmla="*/ 3245034 h 7527097"/>
              <a:gd name="connsiteX9110" fmla="*/ 4154210 w 11737975"/>
              <a:gd name="connsiteY9110" fmla="*/ 3244285 h 7527097"/>
              <a:gd name="connsiteX9111" fmla="*/ 4154926 w 11737975"/>
              <a:gd name="connsiteY9111" fmla="*/ 3242324 h 7527097"/>
              <a:gd name="connsiteX9112" fmla="*/ 4161796 w 11737975"/>
              <a:gd name="connsiteY9112" fmla="*/ 3242608 h 7527097"/>
              <a:gd name="connsiteX9113" fmla="*/ 4167139 w 11737975"/>
              <a:gd name="connsiteY9113" fmla="*/ 3253448 h 7527097"/>
              <a:gd name="connsiteX9114" fmla="*/ 4185699 w 11737975"/>
              <a:gd name="connsiteY9114" fmla="*/ 3253554 h 7527097"/>
              <a:gd name="connsiteX9115" fmla="*/ 4187751 w 11737975"/>
              <a:gd name="connsiteY9115" fmla="*/ 3254303 h 7527097"/>
              <a:gd name="connsiteX9116" fmla="*/ 4189086 w 11737975"/>
              <a:gd name="connsiteY9116" fmla="*/ 3257013 h 7527097"/>
              <a:gd name="connsiteX9117" fmla="*/ 4193094 w 11737975"/>
              <a:gd name="connsiteY9117" fmla="*/ 3265144 h 7527097"/>
              <a:gd name="connsiteX9118" fmla="*/ 4197197 w 11737975"/>
              <a:gd name="connsiteY9118" fmla="*/ 3266641 h 7527097"/>
              <a:gd name="connsiteX9119" fmla="*/ 4195670 w 11737975"/>
              <a:gd name="connsiteY9119" fmla="*/ 3277197 h 7527097"/>
              <a:gd name="connsiteX9120" fmla="*/ 4201921 w 11737975"/>
              <a:gd name="connsiteY9120" fmla="*/ 3272810 h 7527097"/>
              <a:gd name="connsiteX9121" fmla="*/ 4207361 w 11737975"/>
              <a:gd name="connsiteY9121" fmla="*/ 3277017 h 7527097"/>
              <a:gd name="connsiteX9122" fmla="*/ 4201824 w 11737975"/>
              <a:gd name="connsiteY9122" fmla="*/ 3279444 h 7527097"/>
              <a:gd name="connsiteX9123" fmla="*/ 4202968 w 11737975"/>
              <a:gd name="connsiteY9123" fmla="*/ 3295420 h 7527097"/>
              <a:gd name="connsiteX9124" fmla="*/ 4193427 w 11737975"/>
              <a:gd name="connsiteY9124" fmla="*/ 3289716 h 7527097"/>
              <a:gd name="connsiteX9125" fmla="*/ 4199676 w 11737975"/>
              <a:gd name="connsiteY9125" fmla="*/ 3285329 h 7527097"/>
              <a:gd name="connsiteX9126" fmla="*/ 4175155 w 11737975"/>
              <a:gd name="connsiteY9126" fmla="*/ 3269710 h 7527097"/>
              <a:gd name="connsiteX9127" fmla="*/ 4173103 w 11737975"/>
              <a:gd name="connsiteY9127" fmla="*/ 3268962 h 7527097"/>
              <a:gd name="connsiteX9128" fmla="*/ 4171050 w 11737975"/>
              <a:gd name="connsiteY9128" fmla="*/ 3268213 h 7527097"/>
              <a:gd name="connsiteX9129" fmla="*/ 4167568 w 11737975"/>
              <a:gd name="connsiteY9129" fmla="*/ 3271388 h 7527097"/>
              <a:gd name="connsiteX9130" fmla="*/ 4168187 w 11737975"/>
              <a:gd name="connsiteY9130" fmla="*/ 3276058 h 7527097"/>
              <a:gd name="connsiteX9131" fmla="*/ 4169523 w 11737975"/>
              <a:gd name="connsiteY9131" fmla="*/ 3278769 h 7527097"/>
              <a:gd name="connsiteX9132" fmla="*/ 4182165 w 11737975"/>
              <a:gd name="connsiteY9132" fmla="*/ 3307833 h 7527097"/>
              <a:gd name="connsiteX9133" fmla="*/ 4173243 w 11737975"/>
              <a:gd name="connsiteY9133" fmla="*/ 3306798 h 7527097"/>
              <a:gd name="connsiteX9134" fmla="*/ 4169139 w 11737975"/>
              <a:gd name="connsiteY9134" fmla="*/ 3305301 h 7527097"/>
              <a:gd name="connsiteX9135" fmla="*/ 4170668 w 11737975"/>
              <a:gd name="connsiteY9135" fmla="*/ 3294746 h 7527097"/>
              <a:gd name="connsiteX9136" fmla="*/ 4141850 w 11737975"/>
              <a:gd name="connsiteY9136" fmla="*/ 3290895 h 7527097"/>
              <a:gd name="connsiteX9137" fmla="*/ 4143804 w 11737975"/>
              <a:gd name="connsiteY9137" fmla="*/ 3298278 h 7527097"/>
              <a:gd name="connsiteX9138" fmla="*/ 4143089 w 11737975"/>
              <a:gd name="connsiteY9138" fmla="*/ 3300239 h 7527097"/>
              <a:gd name="connsiteX9139" fmla="*/ 4138986 w 11737975"/>
              <a:gd name="connsiteY9139" fmla="*/ 3298743 h 7527097"/>
              <a:gd name="connsiteX9140" fmla="*/ 4138269 w 11737975"/>
              <a:gd name="connsiteY9140" fmla="*/ 3300704 h 7527097"/>
              <a:gd name="connsiteX9141" fmla="*/ 4139603 w 11737975"/>
              <a:gd name="connsiteY9141" fmla="*/ 3303414 h 7527097"/>
              <a:gd name="connsiteX9142" fmla="*/ 4142374 w 11737975"/>
              <a:gd name="connsiteY9142" fmla="*/ 3302201 h 7527097"/>
              <a:gd name="connsiteX9143" fmla="*/ 4144426 w 11737975"/>
              <a:gd name="connsiteY9143" fmla="*/ 3302950 h 7527097"/>
              <a:gd name="connsiteX9144" fmla="*/ 4145141 w 11737975"/>
              <a:gd name="connsiteY9144" fmla="*/ 3300989 h 7527097"/>
              <a:gd name="connsiteX9145" fmla="*/ 4164225 w 11737975"/>
              <a:gd name="connsiteY9145" fmla="*/ 3312399 h 7527097"/>
              <a:gd name="connsiteX9146" fmla="*/ 4164941 w 11737975"/>
              <a:gd name="connsiteY9146" fmla="*/ 3310438 h 7527097"/>
              <a:gd name="connsiteX9147" fmla="*/ 4170379 w 11737975"/>
              <a:gd name="connsiteY9147" fmla="*/ 3314644 h 7527097"/>
              <a:gd name="connsiteX9148" fmla="*/ 4173147 w 11737975"/>
              <a:gd name="connsiteY9148" fmla="*/ 3313432 h 7527097"/>
              <a:gd name="connsiteX9149" fmla="*/ 4172431 w 11737975"/>
              <a:gd name="connsiteY9149" fmla="*/ 3315394 h 7527097"/>
              <a:gd name="connsiteX9150" fmla="*/ 4205065 w 11737975"/>
              <a:gd name="connsiteY9150" fmla="*/ 3340639 h 7527097"/>
              <a:gd name="connsiteX9151" fmla="*/ 4205684 w 11737975"/>
              <a:gd name="connsiteY9151" fmla="*/ 3345311 h 7527097"/>
              <a:gd name="connsiteX9152" fmla="*/ 4199435 w 11737975"/>
              <a:gd name="connsiteY9152" fmla="*/ 3349698 h 7527097"/>
              <a:gd name="connsiteX9153" fmla="*/ 4207544 w 11737975"/>
              <a:gd name="connsiteY9153" fmla="*/ 3359326 h 7527097"/>
              <a:gd name="connsiteX9154" fmla="*/ 4217612 w 11737975"/>
              <a:gd name="connsiteY9154" fmla="*/ 3376337 h 7527097"/>
              <a:gd name="connsiteX9155" fmla="*/ 4207876 w 11737975"/>
              <a:gd name="connsiteY9155" fmla="*/ 3383898 h 7527097"/>
              <a:gd name="connsiteX9156" fmla="*/ 4185501 w 11737975"/>
              <a:gd name="connsiteY9156" fmla="*/ 3362396 h 7527097"/>
              <a:gd name="connsiteX9157" fmla="*/ 4186218 w 11737975"/>
              <a:gd name="connsiteY9157" fmla="*/ 3360433 h 7527097"/>
              <a:gd name="connsiteX9158" fmla="*/ 4191753 w 11737975"/>
              <a:gd name="connsiteY9158" fmla="*/ 3358009 h 7527097"/>
              <a:gd name="connsiteX9159" fmla="*/ 4191131 w 11737975"/>
              <a:gd name="connsiteY9159" fmla="*/ 3353337 h 7527097"/>
              <a:gd name="connsiteX9160" fmla="*/ 4189796 w 11737975"/>
              <a:gd name="connsiteY9160" fmla="*/ 3350627 h 7527097"/>
              <a:gd name="connsiteX9161" fmla="*/ 4187028 w 11737975"/>
              <a:gd name="connsiteY9161" fmla="*/ 3351840 h 7527097"/>
              <a:gd name="connsiteX9162" fmla="*/ 4183640 w 11737975"/>
              <a:gd name="connsiteY9162" fmla="*/ 3348381 h 7527097"/>
              <a:gd name="connsiteX9163" fmla="*/ 4172859 w 11737975"/>
              <a:gd name="connsiteY9163" fmla="*/ 3333332 h 7527097"/>
              <a:gd name="connsiteX9164" fmla="*/ 4172144 w 11737975"/>
              <a:gd name="connsiteY9164" fmla="*/ 3335294 h 7527097"/>
              <a:gd name="connsiteX9165" fmla="*/ 4170091 w 11737975"/>
              <a:gd name="connsiteY9165" fmla="*/ 3334545 h 7527097"/>
              <a:gd name="connsiteX9166" fmla="*/ 4163221 w 11737975"/>
              <a:gd name="connsiteY9166" fmla="*/ 3334261 h 7527097"/>
              <a:gd name="connsiteX9167" fmla="*/ 4157781 w 11737975"/>
              <a:gd name="connsiteY9167" fmla="*/ 3330052 h 7527097"/>
              <a:gd name="connsiteX9168" fmla="*/ 4155730 w 11737975"/>
              <a:gd name="connsiteY9168" fmla="*/ 3329303 h 7527097"/>
              <a:gd name="connsiteX9169" fmla="*/ 4154394 w 11737975"/>
              <a:gd name="connsiteY9169" fmla="*/ 3326594 h 7527097"/>
              <a:gd name="connsiteX9170" fmla="*/ 4153060 w 11737975"/>
              <a:gd name="connsiteY9170" fmla="*/ 3323883 h 7527097"/>
              <a:gd name="connsiteX9171" fmla="*/ 4146284 w 11737975"/>
              <a:gd name="connsiteY9171" fmla="*/ 3316964 h 7527097"/>
              <a:gd name="connsiteX9172" fmla="*/ 4136646 w 11737975"/>
              <a:gd name="connsiteY9172" fmla="*/ 3317894 h 7527097"/>
              <a:gd name="connsiteX9173" fmla="*/ 4135929 w 11737975"/>
              <a:gd name="connsiteY9173" fmla="*/ 3319854 h 7527097"/>
              <a:gd name="connsiteX9174" fmla="*/ 4135118 w 11737975"/>
              <a:gd name="connsiteY9174" fmla="*/ 3328449 h 7527097"/>
              <a:gd name="connsiteX9175" fmla="*/ 4137169 w 11737975"/>
              <a:gd name="connsiteY9175" fmla="*/ 3329198 h 7527097"/>
              <a:gd name="connsiteX9176" fmla="*/ 4138602 w 11737975"/>
              <a:gd name="connsiteY9176" fmla="*/ 3325276 h 7527097"/>
              <a:gd name="connsiteX9177" fmla="*/ 4139317 w 11737975"/>
              <a:gd name="connsiteY9177" fmla="*/ 3323313 h 7527097"/>
              <a:gd name="connsiteX9178" fmla="*/ 4149575 w 11737975"/>
              <a:gd name="connsiteY9178" fmla="*/ 3327057 h 7527097"/>
              <a:gd name="connsiteX9179" fmla="*/ 4144661 w 11737975"/>
              <a:gd name="connsiteY9179" fmla="*/ 3334155 h 7527097"/>
              <a:gd name="connsiteX9180" fmla="*/ 4140557 w 11737975"/>
              <a:gd name="connsiteY9180" fmla="*/ 3332658 h 7527097"/>
              <a:gd name="connsiteX9181" fmla="*/ 4139842 w 11737975"/>
              <a:gd name="connsiteY9181" fmla="*/ 3334619 h 7527097"/>
              <a:gd name="connsiteX9182" fmla="*/ 4139125 w 11737975"/>
              <a:gd name="connsiteY9182" fmla="*/ 3336580 h 7527097"/>
              <a:gd name="connsiteX9183" fmla="*/ 4143229 w 11737975"/>
              <a:gd name="connsiteY9183" fmla="*/ 3338079 h 7527097"/>
              <a:gd name="connsiteX9184" fmla="*/ 4147952 w 11737975"/>
              <a:gd name="connsiteY9184" fmla="*/ 3344246 h 7527097"/>
              <a:gd name="connsiteX9185" fmla="*/ 4151435 w 11737975"/>
              <a:gd name="connsiteY9185" fmla="*/ 3341072 h 7527097"/>
              <a:gd name="connsiteX9186" fmla="*/ 4154203 w 11737975"/>
              <a:gd name="connsiteY9186" fmla="*/ 3339859 h 7527097"/>
              <a:gd name="connsiteX9187" fmla="*/ 4157591 w 11737975"/>
              <a:gd name="connsiteY9187" fmla="*/ 3343320 h 7527097"/>
              <a:gd name="connsiteX9188" fmla="*/ 4158209 w 11737975"/>
              <a:gd name="connsiteY9188" fmla="*/ 3347991 h 7527097"/>
              <a:gd name="connsiteX9189" fmla="*/ 4156062 w 11737975"/>
              <a:gd name="connsiteY9189" fmla="*/ 3353875 h 7527097"/>
              <a:gd name="connsiteX9190" fmla="*/ 4153296 w 11737975"/>
              <a:gd name="connsiteY9190" fmla="*/ 3355088 h 7527097"/>
              <a:gd name="connsiteX9191" fmla="*/ 4154010 w 11737975"/>
              <a:gd name="connsiteY9191" fmla="*/ 3353126 h 7527097"/>
              <a:gd name="connsiteX9192" fmla="*/ 4123951 w 11737975"/>
              <a:gd name="connsiteY9192" fmla="*/ 3339934 h 7527097"/>
              <a:gd name="connsiteX9193" fmla="*/ 4133591 w 11737975"/>
              <a:gd name="connsiteY9193" fmla="*/ 3339005 h 7527097"/>
              <a:gd name="connsiteX9194" fmla="*/ 4115841 w 11737975"/>
              <a:gd name="connsiteY9194" fmla="*/ 3330305 h 7527097"/>
              <a:gd name="connsiteX9195" fmla="*/ 4115125 w 11737975"/>
              <a:gd name="connsiteY9195" fmla="*/ 3332267 h 7527097"/>
              <a:gd name="connsiteX9196" fmla="*/ 4113790 w 11737975"/>
              <a:gd name="connsiteY9196" fmla="*/ 3329556 h 7527097"/>
              <a:gd name="connsiteX9197" fmla="*/ 4111739 w 11737975"/>
              <a:gd name="connsiteY9197" fmla="*/ 3328809 h 7527097"/>
              <a:gd name="connsiteX9198" fmla="*/ 4110308 w 11737975"/>
              <a:gd name="connsiteY9198" fmla="*/ 3332730 h 7527097"/>
              <a:gd name="connsiteX9199" fmla="*/ 4112359 w 11737975"/>
              <a:gd name="connsiteY9199" fmla="*/ 3333479 h 7527097"/>
              <a:gd name="connsiteX9200" fmla="*/ 4105392 w 11737975"/>
              <a:gd name="connsiteY9200" fmla="*/ 3339828 h 7527097"/>
              <a:gd name="connsiteX9201" fmla="*/ 4102624 w 11737975"/>
              <a:gd name="connsiteY9201" fmla="*/ 3341041 h 7527097"/>
              <a:gd name="connsiteX9202" fmla="*/ 4101195 w 11737975"/>
              <a:gd name="connsiteY9202" fmla="*/ 3344964 h 7527097"/>
              <a:gd name="connsiteX9203" fmla="*/ 4103244 w 11737975"/>
              <a:gd name="connsiteY9203" fmla="*/ 3345713 h 7527097"/>
              <a:gd name="connsiteX9204" fmla="*/ 4106012 w 11737975"/>
              <a:gd name="connsiteY9204" fmla="*/ 3344500 h 7527097"/>
              <a:gd name="connsiteX9205" fmla="*/ 4105295 w 11737975"/>
              <a:gd name="connsiteY9205" fmla="*/ 3346462 h 7527097"/>
              <a:gd name="connsiteX9206" fmla="*/ 4114839 w 11737975"/>
              <a:gd name="connsiteY9206" fmla="*/ 3352166 h 7527097"/>
              <a:gd name="connsiteX9207" fmla="*/ 4110640 w 11737975"/>
              <a:gd name="connsiteY9207" fmla="*/ 3357302 h 7527097"/>
              <a:gd name="connsiteX9208" fmla="*/ 4092698 w 11737975"/>
              <a:gd name="connsiteY9208" fmla="*/ 3361870 h 7527097"/>
              <a:gd name="connsiteX9209" fmla="*/ 4097089 w 11737975"/>
              <a:gd name="connsiteY9209" fmla="*/ 3343467 h 7527097"/>
              <a:gd name="connsiteX9210" fmla="*/ 4097806 w 11737975"/>
              <a:gd name="connsiteY9210" fmla="*/ 3341506 h 7527097"/>
              <a:gd name="connsiteX9211" fmla="*/ 4098522 w 11737975"/>
              <a:gd name="connsiteY9211" fmla="*/ 3339544 h 7527097"/>
              <a:gd name="connsiteX9212" fmla="*/ 4096469 w 11737975"/>
              <a:gd name="connsiteY9212" fmla="*/ 3338794 h 7527097"/>
              <a:gd name="connsiteX9213" fmla="*/ 4091651 w 11737975"/>
              <a:gd name="connsiteY9213" fmla="*/ 3339259 h 7527097"/>
              <a:gd name="connsiteX9214" fmla="*/ 4092365 w 11737975"/>
              <a:gd name="connsiteY9214" fmla="*/ 3337299 h 7527097"/>
              <a:gd name="connsiteX9215" fmla="*/ 4064647 w 11737975"/>
              <a:gd name="connsiteY9215" fmla="*/ 3304954 h 7527097"/>
              <a:gd name="connsiteX9216" fmla="*/ 4011114 w 11737975"/>
              <a:gd name="connsiteY9216" fmla="*/ 3298752 h 7527097"/>
              <a:gd name="connsiteX9217" fmla="*/ 4009063 w 11737975"/>
              <a:gd name="connsiteY9217" fmla="*/ 3298004 h 7527097"/>
              <a:gd name="connsiteX9218" fmla="*/ 4002907 w 11737975"/>
              <a:gd name="connsiteY9218" fmla="*/ 3295758 h 7527097"/>
              <a:gd name="connsiteX9219" fmla="*/ 3976953 w 11737975"/>
              <a:gd name="connsiteY9219" fmla="*/ 3284064 h 7527097"/>
              <a:gd name="connsiteX9220" fmla="*/ 3966695 w 11737975"/>
              <a:gd name="connsiteY9220" fmla="*/ 3280320 h 7527097"/>
              <a:gd name="connsiteX9221" fmla="*/ 3963211 w 11737975"/>
              <a:gd name="connsiteY9221" fmla="*/ 3283494 h 7527097"/>
              <a:gd name="connsiteX9222" fmla="*/ 3964547 w 11737975"/>
              <a:gd name="connsiteY9222" fmla="*/ 3286203 h 7527097"/>
              <a:gd name="connsiteX9223" fmla="*/ 3974805 w 11737975"/>
              <a:gd name="connsiteY9223" fmla="*/ 3289947 h 7527097"/>
              <a:gd name="connsiteX9224" fmla="*/ 4000045 w 11737975"/>
              <a:gd name="connsiteY9224" fmla="*/ 3303605 h 7527097"/>
              <a:gd name="connsiteX9225" fmla="*/ 3997897 w 11737975"/>
              <a:gd name="connsiteY9225" fmla="*/ 3309488 h 7527097"/>
              <a:gd name="connsiteX9226" fmla="*/ 4001283 w 11737975"/>
              <a:gd name="connsiteY9226" fmla="*/ 3312947 h 7527097"/>
              <a:gd name="connsiteX9227" fmla="*/ 4002716 w 11737975"/>
              <a:gd name="connsiteY9227" fmla="*/ 3309024 h 7527097"/>
              <a:gd name="connsiteX9228" fmla="*/ 4004864 w 11737975"/>
              <a:gd name="connsiteY9228" fmla="*/ 3303140 h 7527097"/>
              <a:gd name="connsiteX9229" fmla="*/ 4006914 w 11737975"/>
              <a:gd name="connsiteY9229" fmla="*/ 3303889 h 7527097"/>
              <a:gd name="connsiteX9230" fmla="*/ 4008774 w 11737975"/>
              <a:gd name="connsiteY9230" fmla="*/ 3317905 h 7527097"/>
              <a:gd name="connsiteX9231" fmla="*/ 4006723 w 11737975"/>
              <a:gd name="connsiteY9231" fmla="*/ 3317155 h 7527097"/>
              <a:gd name="connsiteX9232" fmla="*/ 3999851 w 11737975"/>
              <a:gd name="connsiteY9232" fmla="*/ 3316871 h 7527097"/>
              <a:gd name="connsiteX9233" fmla="*/ 3995749 w 11737975"/>
              <a:gd name="connsiteY9233" fmla="*/ 3315374 h 7527097"/>
              <a:gd name="connsiteX9234" fmla="*/ 3995653 w 11737975"/>
              <a:gd name="connsiteY9234" fmla="*/ 3322006 h 7527097"/>
              <a:gd name="connsiteX9235" fmla="*/ 4005911 w 11737975"/>
              <a:gd name="connsiteY9235" fmla="*/ 3325751 h 7527097"/>
              <a:gd name="connsiteX9236" fmla="*/ 4006627 w 11737975"/>
              <a:gd name="connsiteY9236" fmla="*/ 3323789 h 7527097"/>
              <a:gd name="connsiteX9237" fmla="*/ 4018125 w 11737975"/>
              <a:gd name="connsiteY9237" fmla="*/ 3336876 h 7527097"/>
              <a:gd name="connsiteX9238" fmla="*/ 4053621 w 11737975"/>
              <a:gd name="connsiteY9238" fmla="*/ 3354276 h 7527097"/>
              <a:gd name="connsiteX9239" fmla="*/ 4055673 w 11737975"/>
              <a:gd name="connsiteY9239" fmla="*/ 3355025 h 7527097"/>
              <a:gd name="connsiteX9240" fmla="*/ 4056294 w 11737975"/>
              <a:gd name="connsiteY9240" fmla="*/ 3359697 h 7527097"/>
              <a:gd name="connsiteX9241" fmla="*/ 4057629 w 11737975"/>
              <a:gd name="connsiteY9241" fmla="*/ 3362407 h 7527097"/>
              <a:gd name="connsiteX9242" fmla="*/ 4046559 w 11737975"/>
              <a:gd name="connsiteY9242" fmla="*/ 3367258 h 7527097"/>
              <a:gd name="connsiteX9243" fmla="*/ 4093650 w 11737975"/>
              <a:gd name="connsiteY9243" fmla="*/ 3391113 h 7527097"/>
              <a:gd name="connsiteX9244" fmla="*/ 4088307 w 11737975"/>
              <a:gd name="connsiteY9244" fmla="*/ 3380270 h 7527097"/>
              <a:gd name="connsiteX9245" fmla="*/ 4110351 w 11737975"/>
              <a:gd name="connsiteY9245" fmla="*/ 3377202 h 7527097"/>
              <a:gd name="connsiteX9246" fmla="*/ 4131916 w 11737975"/>
              <a:gd name="connsiteY9246" fmla="*/ 3407299 h 7527097"/>
              <a:gd name="connsiteX9247" fmla="*/ 4104624 w 11737975"/>
              <a:gd name="connsiteY9247" fmla="*/ 3392894 h 7527097"/>
              <a:gd name="connsiteX9248" fmla="*/ 4099090 w 11737975"/>
              <a:gd name="connsiteY9248" fmla="*/ 3395321 h 7527097"/>
              <a:gd name="connsiteX9249" fmla="*/ 4101046 w 11737975"/>
              <a:gd name="connsiteY9249" fmla="*/ 3402702 h 7527097"/>
              <a:gd name="connsiteX9250" fmla="*/ 4132439 w 11737975"/>
              <a:gd name="connsiteY9250" fmla="*/ 3418604 h 7527097"/>
              <a:gd name="connsiteX9251" fmla="*/ 4148040 w 11737975"/>
              <a:gd name="connsiteY9251" fmla="*/ 3433188 h 7527097"/>
              <a:gd name="connsiteX9252" fmla="*/ 4210017 w 11737975"/>
              <a:gd name="connsiteY9252" fmla="*/ 3473589 h 7527097"/>
              <a:gd name="connsiteX9253" fmla="*/ 4242222 w 11737975"/>
              <a:gd name="connsiteY9253" fmla="*/ 3480896 h 7527097"/>
              <a:gd name="connsiteX9254" fmla="*/ 4256680 w 11737975"/>
              <a:gd name="connsiteY9254" fmla="*/ 3479505 h 7527097"/>
              <a:gd name="connsiteX9255" fmla="*/ 4255964 w 11737975"/>
              <a:gd name="connsiteY9255" fmla="*/ 3481466 h 7527097"/>
              <a:gd name="connsiteX9256" fmla="*/ 4253197 w 11737975"/>
              <a:gd name="connsiteY9256" fmla="*/ 3482680 h 7527097"/>
              <a:gd name="connsiteX9257" fmla="*/ 4224186 w 11737975"/>
              <a:gd name="connsiteY9257" fmla="*/ 3492097 h 7527097"/>
              <a:gd name="connsiteX9258" fmla="*/ 4222039 w 11737975"/>
              <a:gd name="connsiteY9258" fmla="*/ 3497980 h 7527097"/>
              <a:gd name="connsiteX9259" fmla="*/ 4215885 w 11737975"/>
              <a:gd name="connsiteY9259" fmla="*/ 3495735 h 7527097"/>
              <a:gd name="connsiteX9260" fmla="*/ 4213833 w 11737975"/>
              <a:gd name="connsiteY9260" fmla="*/ 3494986 h 7527097"/>
              <a:gd name="connsiteX9261" fmla="*/ 4203479 w 11737975"/>
              <a:gd name="connsiteY9261" fmla="*/ 3497876 h 7527097"/>
              <a:gd name="connsiteX9262" fmla="*/ 4202764 w 11737975"/>
              <a:gd name="connsiteY9262" fmla="*/ 3499837 h 7527097"/>
              <a:gd name="connsiteX9263" fmla="*/ 4203907 w 11737975"/>
              <a:gd name="connsiteY9263" fmla="*/ 3515814 h 7527097"/>
              <a:gd name="connsiteX9264" fmla="*/ 4205960 w 11737975"/>
              <a:gd name="connsiteY9264" fmla="*/ 3516563 h 7527097"/>
              <a:gd name="connsiteX9265" fmla="*/ 4206675 w 11737975"/>
              <a:gd name="connsiteY9265" fmla="*/ 3514601 h 7527097"/>
              <a:gd name="connsiteX9266" fmla="*/ 4210874 w 11737975"/>
              <a:gd name="connsiteY9266" fmla="*/ 3509466 h 7527097"/>
              <a:gd name="connsiteX9267" fmla="*/ 4215073 w 11737975"/>
              <a:gd name="connsiteY9267" fmla="*/ 3504329 h 7527097"/>
              <a:gd name="connsiteX9268" fmla="*/ 4219177 w 11737975"/>
              <a:gd name="connsiteY9268" fmla="*/ 3505827 h 7527097"/>
              <a:gd name="connsiteX9269" fmla="*/ 4225854 w 11737975"/>
              <a:gd name="connsiteY9269" fmla="*/ 3519379 h 7527097"/>
              <a:gd name="connsiteX9270" fmla="*/ 4242363 w 11737975"/>
              <a:gd name="connsiteY9270" fmla="*/ 3518735 h 7527097"/>
              <a:gd name="connsiteX9271" fmla="*/ 4250474 w 11737975"/>
              <a:gd name="connsiteY9271" fmla="*/ 3528363 h 7527097"/>
              <a:gd name="connsiteX9272" fmla="*/ 4254673 w 11737975"/>
              <a:gd name="connsiteY9272" fmla="*/ 3523228 h 7527097"/>
              <a:gd name="connsiteX9273" fmla="*/ 4256725 w 11737975"/>
              <a:gd name="connsiteY9273" fmla="*/ 3523975 h 7527097"/>
              <a:gd name="connsiteX9274" fmla="*/ 4260732 w 11737975"/>
              <a:gd name="connsiteY9274" fmla="*/ 3532107 h 7527097"/>
              <a:gd name="connsiteX9275" fmla="*/ 4253050 w 11737975"/>
              <a:gd name="connsiteY9275" fmla="*/ 3540415 h 7527097"/>
              <a:gd name="connsiteX9276" fmla="*/ 4250997 w 11737975"/>
              <a:gd name="connsiteY9276" fmla="*/ 3539668 h 7527097"/>
              <a:gd name="connsiteX9277" fmla="*/ 4240738 w 11737975"/>
              <a:gd name="connsiteY9277" fmla="*/ 3535925 h 7527097"/>
              <a:gd name="connsiteX9278" fmla="*/ 4238688 w 11737975"/>
              <a:gd name="connsiteY9278" fmla="*/ 3535175 h 7527097"/>
              <a:gd name="connsiteX9279" fmla="*/ 4237256 w 11737975"/>
              <a:gd name="connsiteY9279" fmla="*/ 3539099 h 7527097"/>
              <a:gd name="connsiteX9280" fmla="*/ 4251618 w 11737975"/>
              <a:gd name="connsiteY9280" fmla="*/ 3544339 h 7527097"/>
              <a:gd name="connsiteX9281" fmla="*/ 4252142 w 11737975"/>
              <a:gd name="connsiteY9281" fmla="*/ 3555645 h 7527097"/>
              <a:gd name="connsiteX9282" fmla="*/ 4239832 w 11737975"/>
              <a:gd name="connsiteY9282" fmla="*/ 3551152 h 7527097"/>
              <a:gd name="connsiteX9283" fmla="*/ 4224564 w 11737975"/>
              <a:gd name="connsiteY9283" fmla="*/ 3561139 h 7527097"/>
              <a:gd name="connsiteX9284" fmla="*/ 4267457 w 11737975"/>
              <a:gd name="connsiteY9284" fmla="*/ 3590128 h 7527097"/>
              <a:gd name="connsiteX9285" fmla="*/ 4269507 w 11737975"/>
              <a:gd name="connsiteY9285" fmla="*/ 3590876 h 7527097"/>
              <a:gd name="connsiteX9286" fmla="*/ 4266740 w 11737975"/>
              <a:gd name="connsiteY9286" fmla="*/ 3592090 h 7527097"/>
              <a:gd name="connsiteX9287" fmla="*/ 4265308 w 11737975"/>
              <a:gd name="connsiteY9287" fmla="*/ 3596014 h 7527097"/>
              <a:gd name="connsiteX9288" fmla="*/ 4252186 w 11737975"/>
              <a:gd name="connsiteY9288" fmla="*/ 3600115 h 7527097"/>
              <a:gd name="connsiteX9289" fmla="*/ 4251470 w 11737975"/>
              <a:gd name="connsiteY9289" fmla="*/ 3602076 h 7527097"/>
              <a:gd name="connsiteX9290" fmla="*/ 4220793 w 11737975"/>
              <a:gd name="connsiteY9290" fmla="*/ 3584212 h 7527097"/>
              <a:gd name="connsiteX9291" fmla="*/ 4198942 w 11737975"/>
              <a:gd name="connsiteY9291" fmla="*/ 3574015 h 7527097"/>
              <a:gd name="connsiteX9292" fmla="*/ 4196888 w 11737975"/>
              <a:gd name="connsiteY9292" fmla="*/ 3573266 h 7527097"/>
              <a:gd name="connsiteX9293" fmla="*/ 4194122 w 11737975"/>
              <a:gd name="connsiteY9293" fmla="*/ 3574480 h 7527097"/>
              <a:gd name="connsiteX9294" fmla="*/ 4194740 w 11737975"/>
              <a:gd name="connsiteY9294" fmla="*/ 3579151 h 7527097"/>
              <a:gd name="connsiteX9295" fmla="*/ 4220697 w 11737975"/>
              <a:gd name="connsiteY9295" fmla="*/ 3590847 h 7527097"/>
              <a:gd name="connsiteX9296" fmla="*/ 4247271 w 11737975"/>
              <a:gd name="connsiteY9296" fmla="*/ 3607213 h 7527097"/>
              <a:gd name="connsiteX9297" fmla="*/ 4266976 w 11737975"/>
              <a:gd name="connsiteY9297" fmla="*/ 3623294 h 7527097"/>
              <a:gd name="connsiteX9298" fmla="*/ 4285153 w 11737975"/>
              <a:gd name="connsiteY9298" fmla="*/ 3649933 h 7527097"/>
              <a:gd name="connsiteX9299" fmla="*/ 4311919 w 11737975"/>
              <a:gd name="connsiteY9299" fmla="*/ 3653033 h 7527097"/>
              <a:gd name="connsiteX9300" fmla="*/ 4288304 w 11737975"/>
              <a:gd name="connsiteY9300" fmla="*/ 3622186 h 7527097"/>
              <a:gd name="connsiteX9301" fmla="*/ 4302665 w 11737975"/>
              <a:gd name="connsiteY9301" fmla="*/ 3627428 h 7527097"/>
              <a:gd name="connsiteX9302" fmla="*/ 4310872 w 11737975"/>
              <a:gd name="connsiteY9302" fmla="*/ 3630423 h 7527097"/>
              <a:gd name="connsiteX9303" fmla="*/ 4325564 w 11737975"/>
              <a:gd name="connsiteY9303" fmla="*/ 3660235 h 7527097"/>
              <a:gd name="connsiteX9304" fmla="*/ 4334392 w 11737975"/>
              <a:gd name="connsiteY9304" fmla="*/ 3667903 h 7527097"/>
              <a:gd name="connsiteX9305" fmla="*/ 4335108 w 11737975"/>
              <a:gd name="connsiteY9305" fmla="*/ 3665941 h 7527097"/>
              <a:gd name="connsiteX9306" fmla="*/ 4340546 w 11737975"/>
              <a:gd name="connsiteY9306" fmla="*/ 3670149 h 7527097"/>
              <a:gd name="connsiteX9307" fmla="*/ 4343314 w 11737975"/>
              <a:gd name="connsiteY9307" fmla="*/ 3668936 h 7527097"/>
              <a:gd name="connsiteX9308" fmla="*/ 4341978 w 11737975"/>
              <a:gd name="connsiteY9308" fmla="*/ 3666226 h 7527097"/>
              <a:gd name="connsiteX9309" fmla="*/ 4335824 w 11737975"/>
              <a:gd name="connsiteY9309" fmla="*/ 3663980 h 7527097"/>
              <a:gd name="connsiteX9310" fmla="*/ 4337972 w 11737975"/>
              <a:gd name="connsiteY9310" fmla="*/ 3658095 h 7527097"/>
              <a:gd name="connsiteX9311" fmla="*/ 4346606 w 11737975"/>
              <a:gd name="connsiteY9311" fmla="*/ 3679028 h 7527097"/>
              <a:gd name="connsiteX9312" fmla="*/ 4430006 w 11737975"/>
              <a:gd name="connsiteY9312" fmla="*/ 3711687 h 7527097"/>
              <a:gd name="connsiteX9313" fmla="*/ 4420035 w 11737975"/>
              <a:gd name="connsiteY9313" fmla="*/ 3688044 h 7527097"/>
              <a:gd name="connsiteX9314" fmla="*/ 4463739 w 11737975"/>
              <a:gd name="connsiteY9314" fmla="*/ 3708440 h 7527097"/>
              <a:gd name="connsiteX9315" fmla="*/ 4459349 w 11737975"/>
              <a:gd name="connsiteY9315" fmla="*/ 3726841 h 7527097"/>
              <a:gd name="connsiteX9316" fmla="*/ 4478004 w 11737975"/>
              <a:gd name="connsiteY9316" fmla="*/ 3720313 h 7527097"/>
              <a:gd name="connsiteX9317" fmla="*/ 4508778 w 11737975"/>
              <a:gd name="connsiteY9317" fmla="*/ 3731545 h 7527097"/>
              <a:gd name="connsiteX9318" fmla="*/ 4512690 w 11737975"/>
              <a:gd name="connsiteY9318" fmla="*/ 3746309 h 7527097"/>
              <a:gd name="connsiteX9319" fmla="*/ 4530629 w 11737975"/>
              <a:gd name="connsiteY9319" fmla="*/ 3741743 h 7527097"/>
              <a:gd name="connsiteX9320" fmla="*/ 4673861 w 11737975"/>
              <a:gd name="connsiteY9320" fmla="*/ 3820685 h 7527097"/>
              <a:gd name="connsiteX9321" fmla="*/ 4745761 w 11737975"/>
              <a:gd name="connsiteY9321" fmla="*/ 3840259 h 7527097"/>
              <a:gd name="connsiteX9322" fmla="*/ 4807549 w 11737975"/>
              <a:gd name="connsiteY9322" fmla="*/ 3893925 h 7527097"/>
              <a:gd name="connsiteX9323" fmla="*/ 4797910 w 11737975"/>
              <a:gd name="connsiteY9323" fmla="*/ 3894854 h 7527097"/>
              <a:gd name="connsiteX9324" fmla="*/ 4797193 w 11737975"/>
              <a:gd name="connsiteY9324" fmla="*/ 3896816 h 7527097"/>
              <a:gd name="connsiteX9325" fmla="*/ 4793807 w 11737975"/>
              <a:gd name="connsiteY9325" fmla="*/ 3893357 h 7527097"/>
              <a:gd name="connsiteX9326" fmla="*/ 4789607 w 11737975"/>
              <a:gd name="connsiteY9326" fmla="*/ 3898491 h 7527097"/>
              <a:gd name="connsiteX9327" fmla="*/ 4790228 w 11737975"/>
              <a:gd name="connsiteY9327" fmla="*/ 3903165 h 7527097"/>
              <a:gd name="connsiteX9328" fmla="*/ 4794330 w 11737975"/>
              <a:gd name="connsiteY9328" fmla="*/ 3904660 h 7527097"/>
              <a:gd name="connsiteX9329" fmla="*/ 4796383 w 11737975"/>
              <a:gd name="connsiteY9329" fmla="*/ 3905410 h 7527097"/>
              <a:gd name="connsiteX9330" fmla="*/ 4828396 w 11737975"/>
              <a:gd name="connsiteY9330" fmla="*/ 3925984 h 7527097"/>
              <a:gd name="connsiteX9331" fmla="*/ 4829732 w 11737975"/>
              <a:gd name="connsiteY9331" fmla="*/ 3928694 h 7527097"/>
              <a:gd name="connsiteX9332" fmla="*/ 4833119 w 11737975"/>
              <a:gd name="connsiteY9332" fmla="*/ 3932153 h 7527097"/>
              <a:gd name="connsiteX9333" fmla="*/ 4835171 w 11737975"/>
              <a:gd name="connsiteY9333" fmla="*/ 3932902 h 7527097"/>
              <a:gd name="connsiteX9334" fmla="*/ 4837939 w 11737975"/>
              <a:gd name="connsiteY9334" fmla="*/ 3931690 h 7527097"/>
              <a:gd name="connsiteX9335" fmla="*/ 4843378 w 11737975"/>
              <a:gd name="connsiteY9335" fmla="*/ 3935897 h 7527097"/>
              <a:gd name="connsiteX9336" fmla="*/ 4845429 w 11737975"/>
              <a:gd name="connsiteY9336" fmla="*/ 3936646 h 7527097"/>
              <a:gd name="connsiteX9337" fmla="*/ 4854876 w 11737975"/>
              <a:gd name="connsiteY9337" fmla="*/ 3948984 h 7527097"/>
              <a:gd name="connsiteX9338" fmla="*/ 4874153 w 11737975"/>
              <a:gd name="connsiteY9338" fmla="*/ 3947128 h 7527097"/>
              <a:gd name="connsiteX9339" fmla="*/ 4874867 w 11737975"/>
              <a:gd name="connsiteY9339" fmla="*/ 3945166 h 7527097"/>
              <a:gd name="connsiteX9340" fmla="*/ 4880307 w 11737975"/>
              <a:gd name="connsiteY9340" fmla="*/ 3949374 h 7527097"/>
              <a:gd name="connsiteX9341" fmla="*/ 4898770 w 11737975"/>
              <a:gd name="connsiteY9341" fmla="*/ 3956112 h 7527097"/>
              <a:gd name="connsiteX9342" fmla="*/ 4906881 w 11737975"/>
              <a:gd name="connsiteY9342" fmla="*/ 3965741 h 7527097"/>
              <a:gd name="connsiteX9343" fmla="*/ 4910269 w 11737975"/>
              <a:gd name="connsiteY9343" fmla="*/ 3969201 h 7527097"/>
              <a:gd name="connsiteX9344" fmla="*/ 4921052 w 11737975"/>
              <a:gd name="connsiteY9344" fmla="*/ 3984248 h 7527097"/>
              <a:gd name="connsiteX9345" fmla="*/ 4930977 w 11737975"/>
              <a:gd name="connsiteY9345" fmla="*/ 3963421 h 7527097"/>
              <a:gd name="connsiteX9346" fmla="*/ 4915185 w 11737975"/>
              <a:gd name="connsiteY9346" fmla="*/ 3962102 h 7527097"/>
              <a:gd name="connsiteX9347" fmla="*/ 4909028 w 11737975"/>
              <a:gd name="connsiteY9347" fmla="*/ 3959857 h 7527097"/>
              <a:gd name="connsiteX9348" fmla="*/ 4902971 w 11737975"/>
              <a:gd name="connsiteY9348" fmla="*/ 3950977 h 7527097"/>
              <a:gd name="connsiteX9349" fmla="*/ 4902350 w 11737975"/>
              <a:gd name="connsiteY9349" fmla="*/ 3946306 h 7527097"/>
              <a:gd name="connsiteX9350" fmla="*/ 4899582 w 11737975"/>
              <a:gd name="connsiteY9350" fmla="*/ 3947519 h 7527097"/>
              <a:gd name="connsiteX9351" fmla="*/ 4884506 w 11737975"/>
              <a:gd name="connsiteY9351" fmla="*/ 3944239 h 7527097"/>
              <a:gd name="connsiteX9352" fmla="*/ 4879067 w 11737975"/>
              <a:gd name="connsiteY9352" fmla="*/ 3940031 h 7527097"/>
              <a:gd name="connsiteX9353" fmla="*/ 4881931 w 11737975"/>
              <a:gd name="connsiteY9353" fmla="*/ 3932184 h 7527097"/>
              <a:gd name="connsiteX9354" fmla="*/ 4888800 w 11737975"/>
              <a:gd name="connsiteY9354" fmla="*/ 3932470 h 7527097"/>
              <a:gd name="connsiteX9355" fmla="*/ 4878639 w 11737975"/>
              <a:gd name="connsiteY9355" fmla="*/ 3922093 h 7527097"/>
              <a:gd name="connsiteX9356" fmla="*/ 4879354 w 11737975"/>
              <a:gd name="connsiteY9356" fmla="*/ 3920131 h 7527097"/>
              <a:gd name="connsiteX9357" fmla="*/ 4878132 w 11737975"/>
              <a:gd name="connsiteY9357" fmla="*/ 3917650 h 7527097"/>
              <a:gd name="connsiteX9358" fmla="*/ 4890191 w 11737975"/>
              <a:gd name="connsiteY9358" fmla="*/ 3913528 h 7527097"/>
              <a:gd name="connsiteX9359" fmla="*/ 4909604 w 11737975"/>
              <a:gd name="connsiteY9359" fmla="*/ 3920059 h 7527097"/>
              <a:gd name="connsiteX9360" fmla="*/ 4913804 w 11737975"/>
              <a:gd name="connsiteY9360" fmla="*/ 3914921 h 7527097"/>
              <a:gd name="connsiteX9361" fmla="*/ 4971056 w 11737975"/>
              <a:gd name="connsiteY9361" fmla="*/ 3949153 h 7527097"/>
              <a:gd name="connsiteX9362" fmla="*/ 5003884 w 11737975"/>
              <a:gd name="connsiteY9362" fmla="*/ 3961133 h 7527097"/>
              <a:gd name="connsiteX9363" fmla="*/ 5020200 w 11737975"/>
              <a:gd name="connsiteY9363" fmla="*/ 3973755 h 7527097"/>
              <a:gd name="connsiteX9364" fmla="*/ 5026355 w 11737975"/>
              <a:gd name="connsiteY9364" fmla="*/ 3976002 h 7527097"/>
              <a:gd name="connsiteX9365" fmla="*/ 5029838 w 11737975"/>
              <a:gd name="connsiteY9365" fmla="*/ 3972828 h 7527097"/>
              <a:gd name="connsiteX9366" fmla="*/ 5028502 w 11737975"/>
              <a:gd name="connsiteY9366" fmla="*/ 3970117 h 7527097"/>
              <a:gd name="connsiteX9367" fmla="*/ 5024399 w 11737975"/>
              <a:gd name="connsiteY9367" fmla="*/ 3968619 h 7527097"/>
              <a:gd name="connsiteX9368" fmla="*/ 5033704 w 11737975"/>
              <a:gd name="connsiteY9368" fmla="*/ 3943120 h 7527097"/>
              <a:gd name="connsiteX9369" fmla="*/ 5047445 w 11737975"/>
              <a:gd name="connsiteY9369" fmla="*/ 3943690 h 7527097"/>
              <a:gd name="connsiteX9370" fmla="*/ 5041387 w 11737975"/>
              <a:gd name="connsiteY9370" fmla="*/ 3934810 h 7527097"/>
              <a:gd name="connsiteX9371" fmla="*/ 5060279 w 11737975"/>
              <a:gd name="connsiteY9371" fmla="*/ 3959487 h 7527097"/>
              <a:gd name="connsiteX9372" fmla="*/ 5055462 w 11737975"/>
              <a:gd name="connsiteY9372" fmla="*/ 3959951 h 7527097"/>
              <a:gd name="connsiteX9373" fmla="*/ 5058369 w 11737975"/>
              <a:gd name="connsiteY9373" fmla="*/ 3996576 h 7527097"/>
              <a:gd name="connsiteX9374" fmla="*/ 5060421 w 11737975"/>
              <a:gd name="connsiteY9374" fmla="*/ 3997324 h 7527097"/>
              <a:gd name="connsiteX9375" fmla="*/ 5056936 w 11737975"/>
              <a:gd name="connsiteY9375" fmla="*/ 4000499 h 7527097"/>
              <a:gd name="connsiteX9376" fmla="*/ 5056221 w 11737975"/>
              <a:gd name="connsiteY9376" fmla="*/ 4002460 h 7527097"/>
              <a:gd name="connsiteX9377" fmla="*/ 5052738 w 11737975"/>
              <a:gd name="connsiteY9377" fmla="*/ 4005635 h 7527097"/>
              <a:gd name="connsiteX9378" fmla="*/ 5055411 w 11737975"/>
              <a:gd name="connsiteY9378" fmla="*/ 4011056 h 7527097"/>
              <a:gd name="connsiteX9379" fmla="*/ 5056125 w 11737975"/>
              <a:gd name="connsiteY9379" fmla="*/ 4009094 h 7527097"/>
              <a:gd name="connsiteX9380" fmla="*/ 5061661 w 11737975"/>
              <a:gd name="connsiteY9380" fmla="*/ 4006669 h 7527097"/>
              <a:gd name="connsiteX9381" fmla="*/ 5062376 w 11737975"/>
              <a:gd name="connsiteY9381" fmla="*/ 4004707 h 7527097"/>
              <a:gd name="connsiteX9382" fmla="*/ 5068435 w 11737975"/>
              <a:gd name="connsiteY9382" fmla="*/ 4013586 h 7527097"/>
              <a:gd name="connsiteX9383" fmla="*/ 5071203 w 11737975"/>
              <a:gd name="connsiteY9383" fmla="*/ 4012373 h 7527097"/>
              <a:gd name="connsiteX9384" fmla="*/ 5069867 w 11737975"/>
              <a:gd name="connsiteY9384" fmla="*/ 4009663 h 7527097"/>
              <a:gd name="connsiteX9385" fmla="*/ 5066577 w 11737975"/>
              <a:gd name="connsiteY9385" fmla="*/ 3999571 h 7527097"/>
              <a:gd name="connsiteX9386" fmla="*/ 5083417 w 11737975"/>
              <a:gd name="connsiteY9386" fmla="*/ 4023499 h 7527097"/>
              <a:gd name="connsiteX9387" fmla="*/ 5117483 w 11737975"/>
              <a:gd name="connsiteY9387" fmla="*/ 4044823 h 7527097"/>
              <a:gd name="connsiteX9388" fmla="*/ 5129791 w 11737975"/>
              <a:gd name="connsiteY9388" fmla="*/ 4049315 h 7527097"/>
              <a:gd name="connsiteX9389" fmla="*/ 5092575 w 11737975"/>
              <a:gd name="connsiteY9389" fmla="*/ 4055736 h 7527097"/>
              <a:gd name="connsiteX9390" fmla="*/ 5074111 w 11737975"/>
              <a:gd name="connsiteY9390" fmla="*/ 4048998 h 7527097"/>
              <a:gd name="connsiteX9391" fmla="*/ 5048059 w 11737975"/>
              <a:gd name="connsiteY9391" fmla="*/ 4043936 h 7527097"/>
              <a:gd name="connsiteX9392" fmla="*/ 5068479 w 11737975"/>
              <a:gd name="connsiteY9392" fmla="*/ 4058058 h 7527097"/>
              <a:gd name="connsiteX9393" fmla="*/ 5069195 w 11737975"/>
              <a:gd name="connsiteY9393" fmla="*/ 4056095 h 7527097"/>
              <a:gd name="connsiteX9394" fmla="*/ 5091047 w 11737975"/>
              <a:gd name="connsiteY9394" fmla="*/ 4066293 h 7527097"/>
              <a:gd name="connsiteX9395" fmla="*/ 5096391 w 11737975"/>
              <a:gd name="connsiteY9395" fmla="*/ 4077133 h 7527097"/>
              <a:gd name="connsiteX9396" fmla="*/ 5123158 w 11737975"/>
              <a:gd name="connsiteY9396" fmla="*/ 4080234 h 7527097"/>
              <a:gd name="connsiteX9397" fmla="*/ 5161850 w 11737975"/>
              <a:gd name="connsiteY9397" fmla="*/ 4114360 h 7527097"/>
              <a:gd name="connsiteX9398" fmla="*/ 5168817 w 11737975"/>
              <a:gd name="connsiteY9398" fmla="*/ 4108011 h 7527097"/>
              <a:gd name="connsiteX9399" fmla="*/ 5177024 w 11737975"/>
              <a:gd name="connsiteY9399" fmla="*/ 4111007 h 7527097"/>
              <a:gd name="connsiteX9400" fmla="*/ 5171585 w 11737975"/>
              <a:gd name="connsiteY9400" fmla="*/ 4106799 h 7527097"/>
              <a:gd name="connsiteX9401" fmla="*/ 5172300 w 11737975"/>
              <a:gd name="connsiteY9401" fmla="*/ 4104837 h 7527097"/>
              <a:gd name="connsiteX9402" fmla="*/ 5170249 w 11737975"/>
              <a:gd name="connsiteY9402" fmla="*/ 4104088 h 7527097"/>
              <a:gd name="connsiteX9403" fmla="*/ 5175450 w 11737975"/>
              <a:gd name="connsiteY9403" fmla="*/ 4077091 h 7527097"/>
              <a:gd name="connsiteX9404" fmla="*/ 5201694 w 11737975"/>
              <a:gd name="connsiteY9404" fmla="*/ 4068888 h 7527097"/>
              <a:gd name="connsiteX9405" fmla="*/ 5197636 w 11737975"/>
              <a:gd name="connsiteY9405" fmla="*/ 4111860 h 7527097"/>
              <a:gd name="connsiteX9406" fmla="*/ 5194869 w 11737975"/>
              <a:gd name="connsiteY9406" fmla="*/ 4113073 h 7527097"/>
              <a:gd name="connsiteX9407" fmla="*/ 5191384 w 11737975"/>
              <a:gd name="connsiteY9407" fmla="*/ 4116247 h 7527097"/>
              <a:gd name="connsiteX9408" fmla="*/ 5194058 w 11737975"/>
              <a:gd name="connsiteY9408" fmla="*/ 4121668 h 7527097"/>
              <a:gd name="connsiteX9409" fmla="*/ 5196823 w 11737975"/>
              <a:gd name="connsiteY9409" fmla="*/ 4120455 h 7527097"/>
              <a:gd name="connsiteX9410" fmla="*/ 5239811 w 11737975"/>
              <a:gd name="connsiteY9410" fmla="*/ 4142812 h 7527097"/>
              <a:gd name="connsiteX9411" fmla="*/ 5248018 w 11737975"/>
              <a:gd name="connsiteY9411" fmla="*/ 4145806 h 7527097"/>
              <a:gd name="connsiteX9412" fmla="*/ 5254696 w 11737975"/>
              <a:gd name="connsiteY9412" fmla="*/ 4159358 h 7527097"/>
              <a:gd name="connsiteX9413" fmla="*/ 5256842 w 11737975"/>
              <a:gd name="connsiteY9413" fmla="*/ 4153473 h 7527097"/>
              <a:gd name="connsiteX9414" fmla="*/ 5274594 w 11737975"/>
              <a:gd name="connsiteY9414" fmla="*/ 4162173 h 7527097"/>
              <a:gd name="connsiteX9415" fmla="*/ 5280749 w 11737975"/>
              <a:gd name="connsiteY9415" fmla="*/ 4164419 h 7527097"/>
              <a:gd name="connsiteX9416" fmla="*/ 5338719 w 11737975"/>
              <a:gd name="connsiteY9416" fmla="*/ 4196689 h 7527097"/>
              <a:gd name="connsiteX9417" fmla="*/ 5337286 w 11737975"/>
              <a:gd name="connsiteY9417" fmla="*/ 4200612 h 7527097"/>
              <a:gd name="connsiteX9418" fmla="*/ 5354510 w 11737975"/>
              <a:gd name="connsiteY9418" fmla="*/ 4198009 h 7527097"/>
              <a:gd name="connsiteX9419" fmla="*/ 5374109 w 11737975"/>
              <a:gd name="connsiteY9419" fmla="*/ 4212770 h 7527097"/>
              <a:gd name="connsiteX9420" fmla="*/ 5368425 w 11737975"/>
              <a:gd name="connsiteY9420" fmla="*/ 4214070 h 7527097"/>
              <a:gd name="connsiteX9421" fmla="*/ 5374413 w 11737975"/>
              <a:gd name="connsiteY9421" fmla="*/ 4229049 h 7527097"/>
              <a:gd name="connsiteX9422" fmla="*/ 5381718 w 11737975"/>
              <a:gd name="connsiteY9422" fmla="*/ 4227377 h 7527097"/>
              <a:gd name="connsiteX9423" fmla="*/ 5390370 w 11737975"/>
              <a:gd name="connsiteY9423" fmla="*/ 4254006 h 7527097"/>
              <a:gd name="connsiteX9424" fmla="*/ 5389054 w 11737975"/>
              <a:gd name="connsiteY9424" fmla="*/ 4270654 h 7527097"/>
              <a:gd name="connsiteX9425" fmla="*/ 5374676 w 11737975"/>
              <a:gd name="connsiteY9425" fmla="*/ 4286204 h 7527097"/>
              <a:gd name="connsiteX9426" fmla="*/ 5369576 w 11737975"/>
              <a:gd name="connsiteY9426" fmla="*/ 4275110 h 7527097"/>
              <a:gd name="connsiteX9427" fmla="*/ 5364048 w 11737975"/>
              <a:gd name="connsiteY9427" fmla="*/ 4284549 h 7527097"/>
              <a:gd name="connsiteX9428" fmla="*/ 5344340 w 11737975"/>
              <a:gd name="connsiteY9428" fmla="*/ 4276796 h 7527097"/>
              <a:gd name="connsiteX9429" fmla="*/ 5334370 w 11737975"/>
              <a:gd name="connsiteY9429" fmla="*/ 4266815 h 7527097"/>
              <a:gd name="connsiteX9430" fmla="*/ 5342990 w 11737975"/>
              <a:gd name="connsiteY9430" fmla="*/ 4248495 h 7527097"/>
              <a:gd name="connsiteX9431" fmla="*/ 5310220 w 11737975"/>
              <a:gd name="connsiteY9431" fmla="*/ 4239644 h 7527097"/>
              <a:gd name="connsiteX9432" fmla="*/ 5315550 w 11737975"/>
              <a:gd name="connsiteY9432" fmla="*/ 4262946 h 7527097"/>
              <a:gd name="connsiteX9433" fmla="*/ 5324401 w 11737975"/>
              <a:gd name="connsiteY9433" fmla="*/ 4256834 h 7527097"/>
              <a:gd name="connsiteX9434" fmla="*/ 5294296 w 11737975"/>
              <a:gd name="connsiteY9434" fmla="*/ 4259634 h 7527097"/>
              <a:gd name="connsiteX9435" fmla="*/ 5250469 w 11737975"/>
              <a:gd name="connsiteY9435" fmla="*/ 4269658 h 7527097"/>
              <a:gd name="connsiteX9436" fmla="*/ 5234970 w 11737975"/>
              <a:gd name="connsiteY9436" fmla="*/ 4269117 h 7527097"/>
              <a:gd name="connsiteX9437" fmla="*/ 5229675 w 11737975"/>
              <a:gd name="connsiteY9437" fmla="*/ 4290762 h 7527097"/>
              <a:gd name="connsiteX9438" fmla="*/ 5226119 w 11737975"/>
              <a:gd name="connsiteY9438" fmla="*/ 4275227 h 7527097"/>
              <a:gd name="connsiteX9439" fmla="*/ 5218815 w 11737975"/>
              <a:gd name="connsiteY9439" fmla="*/ 4276900 h 7527097"/>
              <a:gd name="connsiteX9440" fmla="*/ 5178311 w 11737975"/>
              <a:gd name="connsiteY9440" fmla="*/ 4290250 h 7527097"/>
              <a:gd name="connsiteX9441" fmla="*/ 5168343 w 11737975"/>
              <a:gd name="connsiteY9441" fmla="*/ 4280270 h 7527097"/>
              <a:gd name="connsiteX9442" fmla="*/ 5114776 w 11737975"/>
              <a:gd name="connsiteY9442" fmla="*/ 4292523 h 7527097"/>
              <a:gd name="connsiteX9443" fmla="*/ 5085560 w 11737975"/>
              <a:gd name="connsiteY9443" fmla="*/ 4299205 h 7527097"/>
              <a:gd name="connsiteX9444" fmla="*/ 5097306 w 11737975"/>
              <a:gd name="connsiteY9444" fmla="*/ 4316953 h 7527097"/>
              <a:gd name="connsiteX9445" fmla="*/ 5084045 w 11737975"/>
              <a:gd name="connsiteY9445" fmla="*/ 4348594 h 7527097"/>
              <a:gd name="connsiteX9446" fmla="*/ 5083158 w 11737975"/>
              <a:gd name="connsiteY9446" fmla="*/ 4344711 h 7527097"/>
              <a:gd name="connsiteX9447" fmla="*/ 5090890 w 11737975"/>
              <a:gd name="connsiteY9447" fmla="*/ 4322509 h 7527097"/>
              <a:gd name="connsiteX9448" fmla="*/ 5074504 w 11737975"/>
              <a:gd name="connsiteY9448" fmla="*/ 4318082 h 7527097"/>
              <a:gd name="connsiteX9449" fmla="*/ 5077366 w 11737975"/>
              <a:gd name="connsiteY9449" fmla="*/ 4296992 h 7527097"/>
              <a:gd name="connsiteX9450" fmla="*/ 5064304 w 11737975"/>
              <a:gd name="connsiteY9450" fmla="*/ 4295894 h 7527097"/>
              <a:gd name="connsiteX9451" fmla="*/ 5061442 w 11737975"/>
              <a:gd name="connsiteY9451" fmla="*/ 4316985 h 7527097"/>
              <a:gd name="connsiteX9452" fmla="*/ 5037291 w 11737975"/>
              <a:gd name="connsiteY9452" fmla="*/ 4289812 h 7527097"/>
              <a:gd name="connsiteX9453" fmla="*/ 5042359 w 11737975"/>
              <a:gd name="connsiteY9453" fmla="*/ 4255957 h 7527097"/>
              <a:gd name="connsiteX9454" fmla="*/ 5008042 w 11737975"/>
              <a:gd name="connsiteY9454" fmla="*/ 4251546 h 7527097"/>
              <a:gd name="connsiteX9455" fmla="*/ 4994319 w 11737975"/>
              <a:gd name="connsiteY9455" fmla="*/ 4258771 h 7527097"/>
              <a:gd name="connsiteX9456" fmla="*/ 4998994 w 11737975"/>
              <a:gd name="connsiteY9456" fmla="*/ 4290399 h 7527097"/>
              <a:gd name="connsiteX9457" fmla="*/ 4969775 w 11737975"/>
              <a:gd name="connsiteY9457" fmla="*/ 4297083 h 7527097"/>
              <a:gd name="connsiteX9458" fmla="*/ 4967340 w 11737975"/>
              <a:gd name="connsiteY9458" fmla="*/ 4297639 h 7527097"/>
              <a:gd name="connsiteX9459" fmla="*/ 4966683 w 11737975"/>
              <a:gd name="connsiteY9459" fmla="*/ 4305963 h 7527097"/>
              <a:gd name="connsiteX9460" fmla="*/ 4970005 w 11737975"/>
              <a:gd name="connsiteY9460" fmla="*/ 4309290 h 7527097"/>
              <a:gd name="connsiteX9461" fmla="*/ 4972440 w 11737975"/>
              <a:gd name="connsiteY9461" fmla="*/ 4308733 h 7527097"/>
              <a:gd name="connsiteX9462" fmla="*/ 4969348 w 11737975"/>
              <a:gd name="connsiteY9462" fmla="*/ 4317614 h 7527097"/>
              <a:gd name="connsiteX9463" fmla="*/ 4974447 w 11737975"/>
              <a:gd name="connsiteY9463" fmla="*/ 4328708 h 7527097"/>
              <a:gd name="connsiteX9464" fmla="*/ 4956745 w 11737975"/>
              <a:gd name="connsiteY9464" fmla="*/ 4340931 h 7527097"/>
              <a:gd name="connsiteX9465" fmla="*/ 4958949 w 11737975"/>
              <a:gd name="connsiteY9465" fmla="*/ 4328166 h 7527097"/>
              <a:gd name="connsiteX9466" fmla="*/ 4950527 w 11737975"/>
              <a:gd name="connsiteY9466" fmla="*/ 4313746 h 7527097"/>
              <a:gd name="connsiteX9467" fmla="*/ 4931049 w 11737975"/>
              <a:gd name="connsiteY9467" fmla="*/ 4318201 h 7527097"/>
              <a:gd name="connsiteX9468" fmla="*/ 4896040 w 11737975"/>
              <a:gd name="connsiteY9468" fmla="*/ 4277164 h 7527097"/>
              <a:gd name="connsiteX9469" fmla="*/ 4900713 w 11737975"/>
              <a:gd name="connsiteY9469" fmla="*/ 4308791 h 7527097"/>
              <a:gd name="connsiteX9470" fmla="*/ 4907820 w 11737975"/>
              <a:gd name="connsiteY9470" fmla="*/ 4339861 h 7527097"/>
              <a:gd name="connsiteX9471" fmla="*/ 4913577 w 11737975"/>
              <a:gd name="connsiteY9471" fmla="*/ 4342631 h 7527097"/>
              <a:gd name="connsiteX9472" fmla="*/ 4908049 w 11737975"/>
              <a:gd name="connsiteY9472" fmla="*/ 4352069 h 7527097"/>
              <a:gd name="connsiteX9473" fmla="*/ 4901863 w 11737975"/>
              <a:gd name="connsiteY9473" fmla="*/ 4369833 h 7527097"/>
              <a:gd name="connsiteX9474" fmla="*/ 4866427 w 11737975"/>
              <a:gd name="connsiteY9474" fmla="*/ 4349328 h 7527097"/>
              <a:gd name="connsiteX9475" fmla="*/ 4867085 w 11737975"/>
              <a:gd name="connsiteY9475" fmla="*/ 4341003 h 7527097"/>
              <a:gd name="connsiteX9476" fmla="*/ 4869520 w 11737975"/>
              <a:gd name="connsiteY9476" fmla="*/ 4340447 h 7527097"/>
              <a:gd name="connsiteX9477" fmla="*/ 4874390 w 11737975"/>
              <a:gd name="connsiteY9477" fmla="*/ 4339334 h 7527097"/>
              <a:gd name="connsiteX9478" fmla="*/ 4876825 w 11737975"/>
              <a:gd name="connsiteY9478" fmla="*/ 4338778 h 7527097"/>
              <a:gd name="connsiteX9479" fmla="*/ 4882582 w 11737975"/>
              <a:gd name="connsiteY9479" fmla="*/ 4341548 h 7527097"/>
              <a:gd name="connsiteX9480" fmla="*/ 4884130 w 11737975"/>
              <a:gd name="connsiteY9480" fmla="*/ 4337106 h 7527097"/>
              <a:gd name="connsiteX9481" fmla="*/ 4879917 w 11737975"/>
              <a:gd name="connsiteY9481" fmla="*/ 4329895 h 7527097"/>
              <a:gd name="connsiteX9482" fmla="*/ 4876594 w 11737975"/>
              <a:gd name="connsiteY9482" fmla="*/ 4326569 h 7527097"/>
              <a:gd name="connsiteX9483" fmla="*/ 4880576 w 11737975"/>
              <a:gd name="connsiteY9483" fmla="*/ 4321570 h 7527097"/>
              <a:gd name="connsiteX9484" fmla="*/ 4883010 w 11737975"/>
              <a:gd name="connsiteY9484" fmla="*/ 4321014 h 7527097"/>
              <a:gd name="connsiteX9485" fmla="*/ 4882122 w 11737975"/>
              <a:gd name="connsiteY9485" fmla="*/ 4317130 h 7527097"/>
              <a:gd name="connsiteX9486" fmla="*/ 4876365 w 11737975"/>
              <a:gd name="connsiteY9486" fmla="*/ 4314361 h 7527097"/>
              <a:gd name="connsiteX9487" fmla="*/ 4872384 w 11737975"/>
              <a:gd name="connsiteY9487" fmla="*/ 4319357 h 7527097"/>
              <a:gd name="connsiteX9488" fmla="*/ 4871724 w 11737975"/>
              <a:gd name="connsiteY9488" fmla="*/ 4327682 h 7527097"/>
              <a:gd name="connsiteX9489" fmla="*/ 4869290 w 11737975"/>
              <a:gd name="connsiteY9489" fmla="*/ 4328240 h 7527097"/>
              <a:gd name="connsiteX9490" fmla="*/ 4864419 w 11737975"/>
              <a:gd name="connsiteY9490" fmla="*/ 4329353 h 7527097"/>
              <a:gd name="connsiteX9491" fmla="*/ 4861985 w 11737975"/>
              <a:gd name="connsiteY9491" fmla="*/ 4329910 h 7527097"/>
              <a:gd name="connsiteX9492" fmla="*/ 4855108 w 11737975"/>
              <a:gd name="connsiteY9492" fmla="*/ 4311047 h 7527097"/>
              <a:gd name="connsiteX9493" fmla="*/ 4839152 w 11737975"/>
              <a:gd name="connsiteY9493" fmla="*/ 4286091 h 7527097"/>
              <a:gd name="connsiteX9494" fmla="*/ 4822767 w 11737975"/>
              <a:gd name="connsiteY9494" fmla="*/ 4281664 h 7527097"/>
              <a:gd name="connsiteX9495" fmla="*/ 4821910 w 11737975"/>
              <a:gd name="connsiteY9495" fmla="*/ 4322730 h 7527097"/>
              <a:gd name="connsiteX9496" fmla="*/ 4787593 w 11737975"/>
              <a:gd name="connsiteY9496" fmla="*/ 4318319 h 7527097"/>
              <a:gd name="connsiteX9497" fmla="*/ 4785587 w 11737975"/>
              <a:gd name="connsiteY9497" fmla="*/ 4298342 h 7527097"/>
              <a:gd name="connsiteX9498" fmla="*/ 4761468 w 11737975"/>
              <a:gd name="connsiteY9498" fmla="*/ 4316119 h 7527097"/>
              <a:gd name="connsiteX9499" fmla="*/ 4757486 w 11737975"/>
              <a:gd name="connsiteY9499" fmla="*/ 4321118 h 7527097"/>
              <a:gd name="connsiteX9500" fmla="*/ 4757717 w 11737975"/>
              <a:gd name="connsiteY9500" fmla="*/ 4333326 h 7527097"/>
              <a:gd name="connsiteX9501" fmla="*/ 4755512 w 11737975"/>
              <a:gd name="connsiteY9501" fmla="*/ 4346090 h 7527097"/>
              <a:gd name="connsiteX9502" fmla="*/ 4733598 w 11737975"/>
              <a:gd name="connsiteY9502" fmla="*/ 4351103 h 7527097"/>
              <a:gd name="connsiteX9503" fmla="*/ 4695532 w 11737975"/>
              <a:gd name="connsiteY9503" fmla="*/ 4363897 h 7527097"/>
              <a:gd name="connsiteX9504" fmla="*/ 4671841 w 11737975"/>
              <a:gd name="connsiteY9504" fmla="*/ 4361143 h 7527097"/>
              <a:gd name="connsiteX9505" fmla="*/ 4648611 w 11737975"/>
              <a:gd name="connsiteY9505" fmla="*/ 4382804 h 7527097"/>
              <a:gd name="connsiteX9506" fmla="*/ 4645320 w 11737975"/>
              <a:gd name="connsiteY9506" fmla="*/ 4424425 h 7527097"/>
              <a:gd name="connsiteX9507" fmla="*/ 4626501 w 11737975"/>
              <a:gd name="connsiteY9507" fmla="*/ 4420557 h 7527097"/>
              <a:gd name="connsiteX9508" fmla="*/ 4608767 w 11737975"/>
              <a:gd name="connsiteY9508" fmla="*/ 4387830 h 7527097"/>
              <a:gd name="connsiteX9509" fmla="*/ 4592809 w 11737975"/>
              <a:gd name="connsiteY9509" fmla="*/ 4362873 h 7527097"/>
              <a:gd name="connsiteX9510" fmla="*/ 4591919 w 11737975"/>
              <a:gd name="connsiteY9510" fmla="*/ 4358989 h 7527097"/>
              <a:gd name="connsiteX9511" fmla="*/ 4591032 w 11737975"/>
              <a:gd name="connsiteY9511" fmla="*/ 4355104 h 7527097"/>
              <a:gd name="connsiteX9512" fmla="*/ 4590142 w 11737975"/>
              <a:gd name="connsiteY9512" fmla="*/ 4351220 h 7527097"/>
              <a:gd name="connsiteX9513" fmla="*/ 4588597 w 11737975"/>
              <a:gd name="connsiteY9513" fmla="*/ 4355662 h 7527097"/>
              <a:gd name="connsiteX9514" fmla="*/ 4587051 w 11737975"/>
              <a:gd name="connsiteY9514" fmla="*/ 4360102 h 7527097"/>
              <a:gd name="connsiteX9515" fmla="*/ 4552995 w 11737975"/>
              <a:gd name="connsiteY9515" fmla="*/ 4412849 h 7527097"/>
              <a:gd name="connsiteX9516" fmla="*/ 4518449 w 11737975"/>
              <a:gd name="connsiteY9516" fmla="*/ 4396228 h 7527097"/>
              <a:gd name="connsiteX9517" fmla="*/ 4526642 w 11737975"/>
              <a:gd name="connsiteY9517" fmla="*/ 4398442 h 7527097"/>
              <a:gd name="connsiteX9518" fmla="*/ 4529075 w 11737975"/>
              <a:gd name="connsiteY9518" fmla="*/ 4397885 h 7527097"/>
              <a:gd name="connsiteX9519" fmla="*/ 4526870 w 11737975"/>
              <a:gd name="connsiteY9519" fmla="*/ 4410652 h 7527097"/>
              <a:gd name="connsiteX9520" fmla="*/ 4525982 w 11737975"/>
              <a:gd name="connsiteY9520" fmla="*/ 4406766 h 7527097"/>
              <a:gd name="connsiteX9521" fmla="*/ 4502521 w 11737975"/>
              <a:gd name="connsiteY9521" fmla="*/ 4416220 h 7527097"/>
              <a:gd name="connsiteX9522" fmla="*/ 4471068 w 11737975"/>
              <a:gd name="connsiteY9522" fmla="*/ 4390719 h 7527097"/>
              <a:gd name="connsiteX9523" fmla="*/ 4473106 w 11737975"/>
              <a:gd name="connsiteY9523" fmla="*/ 4455643 h 7527097"/>
              <a:gd name="connsiteX9524" fmla="*/ 4469324 w 11737975"/>
              <a:gd name="connsiteY9524" fmla="*/ 4427899 h 7527097"/>
              <a:gd name="connsiteX9525" fmla="*/ 4452939 w 11737975"/>
              <a:gd name="connsiteY9525" fmla="*/ 4423474 h 7527097"/>
              <a:gd name="connsiteX9526" fmla="*/ 4424148 w 11737975"/>
              <a:gd name="connsiteY9526" fmla="*/ 4409625 h 7527097"/>
              <a:gd name="connsiteX9527" fmla="*/ 4396708 w 11737975"/>
              <a:gd name="connsiteY9527" fmla="*/ 4424074 h 7527097"/>
              <a:gd name="connsiteX9528" fmla="*/ 4402497 w 11737975"/>
              <a:gd name="connsiteY9528" fmla="*/ 4471794 h 7527097"/>
              <a:gd name="connsiteX9529" fmla="*/ 4373708 w 11737975"/>
              <a:gd name="connsiteY9529" fmla="*/ 4457944 h 7527097"/>
              <a:gd name="connsiteX9530" fmla="*/ 4358409 w 11737975"/>
              <a:gd name="connsiteY9530" fmla="*/ 4424662 h 7527097"/>
              <a:gd name="connsiteX9531" fmla="*/ 4359328 w 11737975"/>
              <a:gd name="connsiteY9531" fmla="*/ 4473493 h 7527097"/>
              <a:gd name="connsiteX9532" fmla="*/ 4331890 w 11737975"/>
              <a:gd name="connsiteY9532" fmla="*/ 4487945 h 7527097"/>
              <a:gd name="connsiteX9533" fmla="*/ 4310634 w 11737975"/>
              <a:gd name="connsiteY9533" fmla="*/ 4484632 h 7527097"/>
              <a:gd name="connsiteX9534" fmla="*/ 4323235 w 11737975"/>
              <a:gd name="connsiteY9534" fmla="*/ 4461315 h 7527097"/>
              <a:gd name="connsiteX9535" fmla="*/ 4295333 w 11737975"/>
              <a:gd name="connsiteY9535" fmla="*/ 4451351 h 7527097"/>
              <a:gd name="connsiteX9536" fmla="*/ 4302212 w 11737975"/>
              <a:gd name="connsiteY9536" fmla="*/ 4470212 h 7527097"/>
              <a:gd name="connsiteX9537" fmla="*/ 4294905 w 11737975"/>
              <a:gd name="connsiteY9537" fmla="*/ 4471882 h 7527097"/>
              <a:gd name="connsiteX9538" fmla="*/ 4296914 w 11737975"/>
              <a:gd name="connsiteY9538" fmla="*/ 4491857 h 7527097"/>
              <a:gd name="connsiteX9539" fmla="*/ 4288063 w 11737975"/>
              <a:gd name="connsiteY9539" fmla="*/ 4497969 h 7527097"/>
              <a:gd name="connsiteX9540" fmla="*/ 4289609 w 11737975"/>
              <a:gd name="connsiteY9540" fmla="*/ 4493529 h 7527097"/>
              <a:gd name="connsiteX9541" fmla="*/ 4286287 w 11737975"/>
              <a:gd name="connsiteY9541" fmla="*/ 4490201 h 7527097"/>
              <a:gd name="connsiteX9542" fmla="*/ 4288720 w 11737975"/>
              <a:gd name="connsiteY9542" fmla="*/ 4489645 h 7527097"/>
              <a:gd name="connsiteX9543" fmla="*/ 4280956 w 11737975"/>
              <a:gd name="connsiteY9543" fmla="*/ 4466900 h 7527097"/>
              <a:gd name="connsiteX9544" fmla="*/ 4254404 w 11737975"/>
              <a:gd name="connsiteY9544" fmla="*/ 4485234 h 7527097"/>
              <a:gd name="connsiteX9545" fmla="*/ 4270789 w 11737975"/>
              <a:gd name="connsiteY9545" fmla="*/ 4489660 h 7527097"/>
              <a:gd name="connsiteX9546" fmla="*/ 4271676 w 11737975"/>
              <a:gd name="connsiteY9546" fmla="*/ 4493543 h 7527097"/>
              <a:gd name="connsiteX9547" fmla="*/ 4270129 w 11737975"/>
              <a:gd name="connsiteY9547" fmla="*/ 4497984 h 7527097"/>
              <a:gd name="connsiteX9548" fmla="*/ 4255520 w 11737975"/>
              <a:gd name="connsiteY9548" fmla="*/ 4501326 h 7527097"/>
              <a:gd name="connsiteX9549" fmla="*/ 4224725 w 11737975"/>
              <a:gd name="connsiteY9549" fmla="*/ 4467501 h 7527097"/>
              <a:gd name="connsiteX9550" fmla="*/ 4224527 w 11737975"/>
              <a:gd name="connsiteY9550" fmla="*/ 4500243 h 7527097"/>
              <a:gd name="connsiteX9551" fmla="*/ 4192644 w 11737975"/>
              <a:gd name="connsiteY9551" fmla="*/ 4495273 h 7527097"/>
              <a:gd name="connsiteX9552" fmla="*/ 4178925 w 11737975"/>
              <a:gd name="connsiteY9552" fmla="*/ 4502499 h 7527097"/>
              <a:gd name="connsiteX9553" fmla="*/ 4166751 w 11737975"/>
              <a:gd name="connsiteY9553" fmla="*/ 4505284 h 7527097"/>
              <a:gd name="connsiteX9554" fmla="*/ 4135097 w 11737975"/>
              <a:gd name="connsiteY9554" fmla="*/ 4512524 h 7527097"/>
              <a:gd name="connsiteX9555" fmla="*/ 4122265 w 11737975"/>
              <a:gd name="connsiteY9555" fmla="*/ 4523632 h 7527097"/>
              <a:gd name="connsiteX9556" fmla="*/ 4134899 w 11737975"/>
              <a:gd name="connsiteY9556" fmla="*/ 4545264 h 7527097"/>
              <a:gd name="connsiteX9557" fmla="*/ 4126048 w 11737975"/>
              <a:gd name="connsiteY9557" fmla="*/ 4551375 h 7527097"/>
              <a:gd name="connsiteX9558" fmla="*/ 4082650 w 11737975"/>
              <a:gd name="connsiteY9558" fmla="*/ 4540867 h 7527097"/>
              <a:gd name="connsiteX9559" fmla="*/ 4062053 w 11737975"/>
              <a:gd name="connsiteY9559" fmla="*/ 4529231 h 7527097"/>
              <a:gd name="connsiteX9560" fmla="*/ 4066298 w 11737975"/>
              <a:gd name="connsiteY9560" fmla="*/ 4581391 h 7527097"/>
              <a:gd name="connsiteX9561" fmla="*/ 4059881 w 11737975"/>
              <a:gd name="connsiteY9561" fmla="*/ 4586945 h 7527097"/>
              <a:gd name="connsiteX9562" fmla="*/ 4054321 w 11737975"/>
              <a:gd name="connsiteY9562" fmla="*/ 4551434 h 7527097"/>
              <a:gd name="connsiteX9563" fmla="*/ 4043464 w 11737975"/>
              <a:gd name="connsiteY9563" fmla="*/ 4537570 h 7527097"/>
              <a:gd name="connsiteX9564" fmla="*/ 3994339 w 11737975"/>
              <a:gd name="connsiteY9564" fmla="*/ 4569241 h 7527097"/>
              <a:gd name="connsiteX9565" fmla="*/ 4008519 w 11737975"/>
              <a:gd name="connsiteY9565" fmla="*/ 4586431 h 7527097"/>
              <a:gd name="connsiteX9566" fmla="*/ 4008091 w 11737975"/>
              <a:gd name="connsiteY9566" fmla="*/ 4606965 h 7527097"/>
              <a:gd name="connsiteX9567" fmla="*/ 3986180 w 11737975"/>
              <a:gd name="connsiteY9567" fmla="*/ 4611978 h 7527097"/>
              <a:gd name="connsiteX9568" fmla="*/ 3985752 w 11737975"/>
              <a:gd name="connsiteY9568" fmla="*/ 4632511 h 7527097"/>
              <a:gd name="connsiteX9569" fmla="*/ 3974004 w 11737975"/>
              <a:gd name="connsiteY9569" fmla="*/ 4614762 h 7527097"/>
              <a:gd name="connsiteX9570" fmla="*/ 3984403 w 11737975"/>
              <a:gd name="connsiteY9570" fmla="*/ 4604209 h 7527097"/>
              <a:gd name="connsiteX9571" fmla="*/ 3979731 w 11737975"/>
              <a:gd name="connsiteY9571" fmla="*/ 4572583 h 7527097"/>
              <a:gd name="connsiteX9572" fmla="*/ 3961799 w 11737975"/>
              <a:gd name="connsiteY9572" fmla="*/ 4572599 h 7527097"/>
              <a:gd name="connsiteX9573" fmla="*/ 3940774 w 11737975"/>
              <a:gd name="connsiteY9573" fmla="*/ 4581494 h 7527097"/>
              <a:gd name="connsiteX9574" fmla="*/ 3903824 w 11737975"/>
              <a:gd name="connsiteY9574" fmla="*/ 4610380 h 7527097"/>
              <a:gd name="connsiteX9575" fmla="*/ 3910700 w 11737975"/>
              <a:gd name="connsiteY9575" fmla="*/ 4629241 h 7527097"/>
              <a:gd name="connsiteX9576" fmla="*/ 3891189 w 11737975"/>
              <a:gd name="connsiteY9576" fmla="*/ 4588750 h 7527097"/>
              <a:gd name="connsiteX9577" fmla="*/ 3853120 w 11737975"/>
              <a:gd name="connsiteY9577" fmla="*/ 4601542 h 7527097"/>
              <a:gd name="connsiteX9578" fmla="*/ 3852694 w 11737975"/>
              <a:gd name="connsiteY9578" fmla="*/ 4622075 h 7527097"/>
              <a:gd name="connsiteX9579" fmla="*/ 3830551 w 11737975"/>
              <a:gd name="connsiteY9579" fmla="*/ 4614879 h 7527097"/>
              <a:gd name="connsiteX9580" fmla="*/ 3781853 w 11737975"/>
              <a:gd name="connsiteY9580" fmla="*/ 4626019 h 7527097"/>
              <a:gd name="connsiteX9581" fmla="*/ 3768363 w 11737975"/>
              <a:gd name="connsiteY9581" fmla="*/ 4645452 h 7527097"/>
              <a:gd name="connsiteX9582" fmla="*/ 3670740 w 11737975"/>
              <a:gd name="connsiteY9582" fmla="*/ 4655521 h 7527097"/>
              <a:gd name="connsiteX9583" fmla="*/ 3669425 w 11737975"/>
              <a:gd name="connsiteY9583" fmla="*/ 4672170 h 7527097"/>
              <a:gd name="connsiteX9584" fmla="*/ 3601250 w 11737975"/>
              <a:gd name="connsiteY9584" fmla="*/ 4687763 h 7527097"/>
              <a:gd name="connsiteX9585" fmla="*/ 3514256 w 11737975"/>
              <a:gd name="connsiteY9585" fmla="*/ 4699488 h 7527097"/>
              <a:gd name="connsiteX9586" fmla="*/ 3511162 w 11737975"/>
              <a:gd name="connsiteY9586" fmla="*/ 4708370 h 7527097"/>
              <a:gd name="connsiteX9587" fmla="*/ 3492342 w 11737975"/>
              <a:gd name="connsiteY9587" fmla="*/ 4704500 h 7527097"/>
              <a:gd name="connsiteX9588" fmla="*/ 3480398 w 11737975"/>
              <a:gd name="connsiteY9588" fmla="*/ 4719493 h 7527097"/>
              <a:gd name="connsiteX9589" fmla="*/ 3455163 w 11737975"/>
              <a:gd name="connsiteY9589" fmla="*/ 4721179 h 7527097"/>
              <a:gd name="connsiteX9590" fmla="*/ 3445654 w 11737975"/>
              <a:gd name="connsiteY9590" fmla="*/ 4735615 h 7527097"/>
              <a:gd name="connsiteX9591" fmla="*/ 3429728 w 11737975"/>
              <a:gd name="connsiteY9591" fmla="*/ 4755605 h 7527097"/>
              <a:gd name="connsiteX9592" fmla="*/ 3413343 w 11737975"/>
              <a:gd name="connsiteY9592" fmla="*/ 4751178 h 7527097"/>
              <a:gd name="connsiteX9593" fmla="*/ 3373498 w 11737975"/>
              <a:gd name="connsiteY9593" fmla="*/ 4756206 h 7527097"/>
              <a:gd name="connsiteX9594" fmla="*/ 3325920 w 11737975"/>
              <a:gd name="connsiteY9594" fmla="*/ 4783437 h 7527097"/>
              <a:gd name="connsiteX9595" fmla="*/ 3284758 w 11737975"/>
              <a:gd name="connsiteY9595" fmla="*/ 4805112 h 7527097"/>
              <a:gd name="connsiteX9596" fmla="*/ 3257746 w 11737975"/>
              <a:gd name="connsiteY9596" fmla="*/ 4799031 h 7527097"/>
              <a:gd name="connsiteX9597" fmla="*/ 3255771 w 11737975"/>
              <a:gd name="connsiteY9597" fmla="*/ 4824003 h 7527097"/>
              <a:gd name="connsiteX9598" fmla="*/ 3248927 w 11737975"/>
              <a:gd name="connsiteY9598" fmla="*/ 4850088 h 7527097"/>
              <a:gd name="connsiteX9599" fmla="*/ 3257581 w 11737975"/>
              <a:gd name="connsiteY9599" fmla="*/ 4876720 h 7527097"/>
              <a:gd name="connsiteX9600" fmla="*/ 3219775 w 11737975"/>
              <a:gd name="connsiteY9600" fmla="*/ 4946670 h 7527097"/>
              <a:gd name="connsiteX9601" fmla="*/ 3203850 w 11737975"/>
              <a:gd name="connsiteY9601" fmla="*/ 4966663 h 7527097"/>
              <a:gd name="connsiteX9602" fmla="*/ 3199211 w 11737975"/>
              <a:gd name="connsiteY9602" fmla="*/ 4979983 h 7527097"/>
              <a:gd name="connsiteX9603" fmla="*/ 3144789 w 11737975"/>
              <a:gd name="connsiteY9603" fmla="*/ 5033300 h 7527097"/>
              <a:gd name="connsiteX9604" fmla="*/ 3171802 w 11737975"/>
              <a:gd name="connsiteY9604" fmla="*/ 5039383 h 7527097"/>
              <a:gd name="connsiteX9605" fmla="*/ 3204771 w 11737975"/>
              <a:gd name="connsiteY9605" fmla="*/ 5015494 h 7527097"/>
              <a:gd name="connsiteX9606" fmla="*/ 3215630 w 11737975"/>
              <a:gd name="connsiteY9606" fmla="*/ 5029359 h 7527097"/>
              <a:gd name="connsiteX9607" fmla="*/ 3190194 w 11737975"/>
              <a:gd name="connsiteY9607" fmla="*/ 5063784 h 7527097"/>
              <a:gd name="connsiteX9608" fmla="*/ 3158542 w 11737975"/>
              <a:gd name="connsiteY9608" fmla="*/ 5071024 h 7527097"/>
              <a:gd name="connsiteX9609" fmla="*/ 3138635 w 11737975"/>
              <a:gd name="connsiteY9609" fmla="*/ 5096011 h 7527097"/>
              <a:gd name="connsiteX9610" fmla="*/ 3114090 w 11737975"/>
              <a:gd name="connsiteY9610" fmla="*/ 5134321 h 7527097"/>
              <a:gd name="connsiteX9611" fmla="*/ 3174071 w 11737975"/>
              <a:gd name="connsiteY9611" fmla="*/ 5116515 h 7527097"/>
              <a:gd name="connsiteX9612" fmla="*/ 3191576 w 11737975"/>
              <a:gd name="connsiteY9612" fmla="*/ 5137032 h 7527097"/>
              <a:gd name="connsiteX9613" fmla="*/ 3192893 w 11737975"/>
              <a:gd name="connsiteY9613" fmla="*/ 5120384 h 7527097"/>
              <a:gd name="connsiteX9614" fmla="*/ 3184700 w 11737975"/>
              <a:gd name="connsiteY9614" fmla="*/ 5118171 h 7527097"/>
              <a:gd name="connsiteX9615" fmla="*/ 3219247 w 11737975"/>
              <a:gd name="connsiteY9615" fmla="*/ 5134791 h 7527097"/>
              <a:gd name="connsiteX9616" fmla="*/ 3198024 w 11737975"/>
              <a:gd name="connsiteY9616" fmla="*/ 5176428 h 7527097"/>
              <a:gd name="connsiteX9617" fmla="*/ 3200459 w 11737975"/>
              <a:gd name="connsiteY9617" fmla="*/ 5175870 h 7527097"/>
              <a:gd name="connsiteX9618" fmla="*/ 3197367 w 11737975"/>
              <a:gd name="connsiteY9618" fmla="*/ 5184751 h 7527097"/>
              <a:gd name="connsiteX9619" fmla="*/ 3187626 w 11737975"/>
              <a:gd name="connsiteY9619" fmla="*/ 5186979 h 7527097"/>
              <a:gd name="connsiteX9620" fmla="*/ 3201579 w 11737975"/>
              <a:gd name="connsiteY9620" fmla="*/ 5191962 h 7527097"/>
              <a:gd name="connsiteX9621" fmla="*/ 3200691 w 11737975"/>
              <a:gd name="connsiteY9621" fmla="*/ 5188078 h 7527097"/>
              <a:gd name="connsiteX9622" fmla="*/ 3203124 w 11737975"/>
              <a:gd name="connsiteY9622" fmla="*/ 5187521 h 7527097"/>
              <a:gd name="connsiteX9623" fmla="*/ 3202236 w 11737975"/>
              <a:gd name="connsiteY9623" fmla="*/ 5183638 h 7527097"/>
              <a:gd name="connsiteX9624" fmla="*/ 3250735 w 11737975"/>
              <a:gd name="connsiteY9624" fmla="*/ 5205241 h 7527097"/>
              <a:gd name="connsiteX9625" fmla="*/ 3223523 w 11737975"/>
              <a:gd name="connsiteY9625" fmla="*/ 5231899 h 7527097"/>
              <a:gd name="connsiteX9626" fmla="*/ 3207369 w 11737975"/>
              <a:gd name="connsiteY9626" fmla="*/ 5239681 h 7527097"/>
              <a:gd name="connsiteX9627" fmla="*/ 3195195 w 11737975"/>
              <a:gd name="connsiteY9627" fmla="*/ 5242466 h 7527097"/>
              <a:gd name="connsiteX9628" fmla="*/ 3173511 w 11737975"/>
              <a:gd name="connsiteY9628" fmla="*/ 5259685 h 7527097"/>
              <a:gd name="connsiteX9629" fmla="*/ 3171076 w 11737975"/>
              <a:gd name="connsiteY9629" fmla="*/ 5260242 h 7527097"/>
              <a:gd name="connsiteX9630" fmla="*/ 3167096 w 11737975"/>
              <a:gd name="connsiteY9630" fmla="*/ 5265241 h 7527097"/>
              <a:gd name="connsiteX9631" fmla="*/ 3162225 w 11737975"/>
              <a:gd name="connsiteY9631" fmla="*/ 5266354 h 7527097"/>
              <a:gd name="connsiteX9632" fmla="*/ 3160678 w 11737975"/>
              <a:gd name="connsiteY9632" fmla="*/ 5270795 h 7527097"/>
              <a:gd name="connsiteX9633" fmla="*/ 3167326 w 11737975"/>
              <a:gd name="connsiteY9633" fmla="*/ 5277448 h 7527097"/>
              <a:gd name="connsiteX9634" fmla="*/ 3169761 w 11737975"/>
              <a:gd name="connsiteY9634" fmla="*/ 5276891 h 7527097"/>
              <a:gd name="connsiteX9635" fmla="*/ 3176176 w 11737975"/>
              <a:gd name="connsiteY9635" fmla="*/ 5271338 h 7527097"/>
              <a:gd name="connsiteX9636" fmla="*/ 3197860 w 11737975"/>
              <a:gd name="connsiteY9636" fmla="*/ 5254117 h 7527097"/>
              <a:gd name="connsiteX9637" fmla="*/ 3210034 w 11737975"/>
              <a:gd name="connsiteY9637" fmla="*/ 5251333 h 7527097"/>
              <a:gd name="connsiteX9638" fmla="*/ 3227736 w 11737975"/>
              <a:gd name="connsiteY9638" fmla="*/ 5239109 h 7527097"/>
              <a:gd name="connsiteX9639" fmla="*/ 3276661 w 11737975"/>
              <a:gd name="connsiteY9639" fmla="*/ 5240178 h 7527097"/>
              <a:gd name="connsiteX9640" fmla="*/ 3305650 w 11737975"/>
              <a:gd name="connsiteY9640" fmla="*/ 5221287 h 7527097"/>
              <a:gd name="connsiteX9641" fmla="*/ 3299003 w 11737975"/>
              <a:gd name="connsiteY9641" fmla="*/ 5214633 h 7527097"/>
              <a:gd name="connsiteX9642" fmla="*/ 3309400 w 11737975"/>
              <a:gd name="connsiteY9642" fmla="*/ 5204081 h 7527097"/>
              <a:gd name="connsiteX9643" fmla="*/ 3317166 w 11737975"/>
              <a:gd name="connsiteY9643" fmla="*/ 5226828 h 7527097"/>
              <a:gd name="connsiteX9644" fmla="*/ 3347271 w 11737975"/>
              <a:gd name="connsiteY9644" fmla="*/ 5224028 h 7527097"/>
              <a:gd name="connsiteX9645" fmla="*/ 3316738 w 11737975"/>
              <a:gd name="connsiteY9645" fmla="*/ 5247360 h 7527097"/>
              <a:gd name="connsiteX9646" fmla="*/ 3319172 w 11737975"/>
              <a:gd name="connsiteY9646" fmla="*/ 5246803 h 7527097"/>
              <a:gd name="connsiteX9647" fmla="*/ 3315192 w 11737975"/>
              <a:gd name="connsiteY9647" fmla="*/ 5251801 h 7527097"/>
              <a:gd name="connsiteX9648" fmla="*/ 3282222 w 11737975"/>
              <a:gd name="connsiteY9648" fmla="*/ 5275690 h 7527097"/>
              <a:gd name="connsiteX9649" fmla="*/ 3277351 w 11737975"/>
              <a:gd name="connsiteY9649" fmla="*/ 5276803 h 7527097"/>
              <a:gd name="connsiteX9650" fmla="*/ 3278241 w 11737975"/>
              <a:gd name="connsiteY9650" fmla="*/ 5280687 h 7527097"/>
              <a:gd name="connsiteX9651" fmla="*/ 3281564 w 11737975"/>
              <a:gd name="connsiteY9651" fmla="*/ 5284013 h 7527097"/>
              <a:gd name="connsiteX9652" fmla="*/ 3283110 w 11737975"/>
              <a:gd name="connsiteY9652" fmla="*/ 5279573 h 7527097"/>
              <a:gd name="connsiteX9653" fmla="*/ 3304596 w 11737975"/>
              <a:gd name="connsiteY9653" fmla="*/ 5295092 h 7527097"/>
              <a:gd name="connsiteX9654" fmla="*/ 3319632 w 11737975"/>
              <a:gd name="connsiteY9654" fmla="*/ 5271219 h 7527097"/>
              <a:gd name="connsiteX9655" fmla="*/ 3317856 w 11737975"/>
              <a:gd name="connsiteY9655" fmla="*/ 5263451 h 7527097"/>
              <a:gd name="connsiteX9656" fmla="*/ 3321835 w 11737975"/>
              <a:gd name="connsiteY9656" fmla="*/ 5258454 h 7527097"/>
              <a:gd name="connsiteX9657" fmla="*/ 3341775 w 11737975"/>
              <a:gd name="connsiteY9657" fmla="*/ 5278417 h 7527097"/>
              <a:gd name="connsiteX9658" fmla="*/ 3372310 w 11737975"/>
              <a:gd name="connsiteY9658" fmla="*/ 5255083 h 7527097"/>
              <a:gd name="connsiteX9659" fmla="*/ 3373197 w 11737975"/>
              <a:gd name="connsiteY9659" fmla="*/ 5258967 h 7527097"/>
              <a:gd name="connsiteX9660" fmla="*/ 3374086 w 11737975"/>
              <a:gd name="connsiteY9660" fmla="*/ 5262850 h 7527097"/>
              <a:gd name="connsiteX9661" fmla="*/ 3344671 w 11737975"/>
              <a:gd name="connsiteY9661" fmla="*/ 5302274 h 7527097"/>
              <a:gd name="connsiteX9662" fmla="*/ 3317888 w 11737975"/>
              <a:gd name="connsiteY9662" fmla="*/ 5308400 h 7527097"/>
              <a:gd name="connsiteX9663" fmla="*/ 3247739 w 11737975"/>
              <a:gd name="connsiteY9663" fmla="*/ 5348967 h 7527097"/>
              <a:gd name="connsiteX9664" fmla="*/ 3282057 w 11737975"/>
              <a:gd name="connsiteY9664" fmla="*/ 5353379 h 7527097"/>
              <a:gd name="connsiteX9665" fmla="*/ 3281168 w 11737975"/>
              <a:gd name="connsiteY9665" fmla="*/ 5349495 h 7527097"/>
              <a:gd name="connsiteX9666" fmla="*/ 3335391 w 11737975"/>
              <a:gd name="connsiteY9666" fmla="*/ 5328918 h 7527097"/>
              <a:gd name="connsiteX9667" fmla="*/ 3338058 w 11737975"/>
              <a:gd name="connsiteY9667" fmla="*/ 5340570 h 7527097"/>
              <a:gd name="connsiteX9668" fmla="*/ 3300218 w 11737975"/>
              <a:gd name="connsiteY9668" fmla="*/ 5365571 h 7527097"/>
              <a:gd name="connsiteX9669" fmla="*/ 3301338 w 11737975"/>
              <a:gd name="connsiteY9669" fmla="*/ 5381663 h 7527097"/>
              <a:gd name="connsiteX9670" fmla="*/ 3330357 w 11737975"/>
              <a:gd name="connsiteY9670" fmla="*/ 5407722 h 7527097"/>
              <a:gd name="connsiteX9671" fmla="*/ 3380599 w 11737975"/>
              <a:gd name="connsiteY9671" fmla="*/ 5392142 h 7527097"/>
              <a:gd name="connsiteX9672" fmla="*/ 3383923 w 11737975"/>
              <a:gd name="connsiteY9672" fmla="*/ 5395469 h 7527097"/>
              <a:gd name="connsiteX9673" fmla="*/ 3384812 w 11737975"/>
              <a:gd name="connsiteY9673" fmla="*/ 5399352 h 7527097"/>
              <a:gd name="connsiteX9674" fmla="*/ 3300711 w 11737975"/>
              <a:gd name="connsiteY9674" fmla="*/ 5434937 h 7527097"/>
              <a:gd name="connsiteX9675" fmla="*/ 3300054 w 11737975"/>
              <a:gd name="connsiteY9675" fmla="*/ 5443261 h 7527097"/>
              <a:gd name="connsiteX9676" fmla="*/ 3293638 w 11737975"/>
              <a:gd name="connsiteY9676" fmla="*/ 5448817 h 7527097"/>
              <a:gd name="connsiteX9677" fmla="*/ 3294527 w 11737975"/>
              <a:gd name="connsiteY9677" fmla="*/ 5452700 h 7527097"/>
              <a:gd name="connsiteX9678" fmla="*/ 3300942 w 11737975"/>
              <a:gd name="connsiteY9678" fmla="*/ 5447146 h 7527097"/>
              <a:gd name="connsiteX9679" fmla="*/ 3313348 w 11737975"/>
              <a:gd name="connsiteY9679" fmla="*/ 5456568 h 7527097"/>
              <a:gd name="connsiteX9680" fmla="*/ 3309365 w 11737975"/>
              <a:gd name="connsiteY9680" fmla="*/ 5461566 h 7527097"/>
              <a:gd name="connsiteX9681" fmla="*/ 3308707 w 11737975"/>
              <a:gd name="connsiteY9681" fmla="*/ 5469891 h 7527097"/>
              <a:gd name="connsiteX9682" fmla="*/ 3312030 w 11737975"/>
              <a:gd name="connsiteY9682" fmla="*/ 5473217 h 7527097"/>
              <a:gd name="connsiteX9683" fmla="*/ 3314465 w 11737975"/>
              <a:gd name="connsiteY9683" fmla="*/ 5472660 h 7527097"/>
              <a:gd name="connsiteX9684" fmla="*/ 3414950 w 11737975"/>
              <a:gd name="connsiteY9684" fmla="*/ 5441503 h 7527097"/>
              <a:gd name="connsiteX9685" fmla="*/ 3396819 w 11737975"/>
              <a:gd name="connsiteY9685" fmla="*/ 5474257 h 7527097"/>
              <a:gd name="connsiteX9686" fmla="*/ 3391950 w 11737975"/>
              <a:gd name="connsiteY9686" fmla="*/ 5475371 h 7527097"/>
              <a:gd name="connsiteX9687" fmla="*/ 3390405 w 11737975"/>
              <a:gd name="connsiteY9687" fmla="*/ 5479811 h 7527097"/>
              <a:gd name="connsiteX9688" fmla="*/ 3393729 w 11737975"/>
              <a:gd name="connsiteY9688" fmla="*/ 5483139 h 7527097"/>
              <a:gd name="connsiteX9689" fmla="*/ 3398597 w 11737975"/>
              <a:gd name="connsiteY9689" fmla="*/ 5482025 h 7527097"/>
              <a:gd name="connsiteX9690" fmla="*/ 3402807 w 11737975"/>
              <a:gd name="connsiteY9690" fmla="*/ 5489235 h 7527097"/>
              <a:gd name="connsiteX9691" fmla="*/ 3412549 w 11737975"/>
              <a:gd name="connsiteY9691" fmla="*/ 5487008 h 7527097"/>
              <a:gd name="connsiteX9692" fmla="*/ 3420312 w 11737975"/>
              <a:gd name="connsiteY9692" fmla="*/ 5509753 h 7527097"/>
              <a:gd name="connsiteX9693" fmla="*/ 3437357 w 11737975"/>
              <a:gd name="connsiteY9693" fmla="*/ 5505855 h 7527097"/>
              <a:gd name="connsiteX9694" fmla="*/ 3436469 w 11737975"/>
              <a:gd name="connsiteY9694" fmla="*/ 5501971 h 7527097"/>
              <a:gd name="connsiteX9695" fmla="*/ 3438902 w 11737975"/>
              <a:gd name="connsiteY9695" fmla="*/ 5501414 h 7527097"/>
              <a:gd name="connsiteX9696" fmla="*/ 3444661 w 11737975"/>
              <a:gd name="connsiteY9696" fmla="*/ 5504185 h 7527097"/>
              <a:gd name="connsiteX9697" fmla="*/ 3453743 w 11737975"/>
              <a:gd name="connsiteY9697" fmla="*/ 5510281 h 7527097"/>
              <a:gd name="connsiteX9698" fmla="*/ 3460816 w 11737975"/>
              <a:gd name="connsiteY9698" fmla="*/ 5496401 h 7527097"/>
              <a:gd name="connsiteX9699" fmla="*/ 3463250 w 11737975"/>
              <a:gd name="connsiteY9699" fmla="*/ 5495845 h 7527097"/>
              <a:gd name="connsiteX9700" fmla="*/ 3468121 w 11737975"/>
              <a:gd name="connsiteY9700" fmla="*/ 5494731 h 7527097"/>
              <a:gd name="connsiteX9701" fmla="*/ 3484506 w 11737975"/>
              <a:gd name="connsiteY9701" fmla="*/ 5499156 h 7527097"/>
              <a:gd name="connsiteX9702" fmla="*/ 3478517 w 11737975"/>
              <a:gd name="connsiteY9702" fmla="*/ 5484178 h 7527097"/>
              <a:gd name="connsiteX9703" fmla="*/ 3511716 w 11737975"/>
              <a:gd name="connsiteY9703" fmla="*/ 5472498 h 7527097"/>
              <a:gd name="connsiteX9704" fmla="*/ 3567947 w 11737975"/>
              <a:gd name="connsiteY9704" fmla="*/ 5471896 h 7527097"/>
              <a:gd name="connsiteX9705" fmla="*/ 3579463 w 11737975"/>
              <a:gd name="connsiteY9705" fmla="*/ 5477436 h 7527097"/>
              <a:gd name="connsiteX9706" fmla="*/ 3565085 w 11737975"/>
              <a:gd name="connsiteY9706" fmla="*/ 5492986 h 7527097"/>
              <a:gd name="connsiteX9707" fmla="*/ 3533663 w 11737975"/>
              <a:gd name="connsiteY9707" fmla="*/ 5512434 h 7527097"/>
              <a:gd name="connsiteX9708" fmla="*/ 3471246 w 11737975"/>
              <a:gd name="connsiteY9708" fmla="*/ 5530798 h 7527097"/>
              <a:gd name="connsiteX9709" fmla="*/ 3418800 w 11737975"/>
              <a:gd name="connsiteY9709" fmla="*/ 5559142 h 7527097"/>
              <a:gd name="connsiteX9710" fmla="*/ 3419687 w 11737975"/>
              <a:gd name="connsiteY9710" fmla="*/ 5563025 h 7527097"/>
              <a:gd name="connsiteX9711" fmla="*/ 3405079 w 11737975"/>
              <a:gd name="connsiteY9711" fmla="*/ 5566368 h 7527097"/>
              <a:gd name="connsiteX9712" fmla="*/ 3350855 w 11737975"/>
              <a:gd name="connsiteY9712" fmla="*/ 5586944 h 7527097"/>
              <a:gd name="connsiteX9713" fmla="*/ 3350197 w 11737975"/>
              <a:gd name="connsiteY9713" fmla="*/ 5595269 h 7527097"/>
              <a:gd name="connsiteX9714" fmla="*/ 3353518 w 11737975"/>
              <a:gd name="connsiteY9714" fmla="*/ 5598596 h 7527097"/>
              <a:gd name="connsiteX9715" fmla="*/ 3421463 w 11737975"/>
              <a:gd name="connsiteY9715" fmla="*/ 5570794 h 7527097"/>
              <a:gd name="connsiteX9716" fmla="*/ 3423897 w 11737975"/>
              <a:gd name="connsiteY9716" fmla="*/ 5570237 h 7527097"/>
              <a:gd name="connsiteX9717" fmla="*/ 3531029 w 11737975"/>
              <a:gd name="connsiteY9717" fmla="*/ 5545732 h 7527097"/>
              <a:gd name="connsiteX9718" fmla="*/ 3550508 w 11737975"/>
              <a:gd name="connsiteY9718" fmla="*/ 5541277 h 7527097"/>
              <a:gd name="connsiteX9719" fmla="*/ 3548534 w 11737975"/>
              <a:gd name="connsiteY9719" fmla="*/ 5566249 h 7527097"/>
              <a:gd name="connsiteX9720" fmla="*/ 3517310 w 11737975"/>
              <a:gd name="connsiteY9720" fmla="*/ 5552957 h 7527097"/>
              <a:gd name="connsiteX9721" fmla="*/ 3494081 w 11737975"/>
              <a:gd name="connsiteY9721" fmla="*/ 5574617 h 7527097"/>
              <a:gd name="connsiteX9722" fmla="*/ 3430774 w 11737975"/>
              <a:gd name="connsiteY9722" fmla="*/ 5589099 h 7527097"/>
              <a:gd name="connsiteX9723" fmla="*/ 3427025 w 11737975"/>
              <a:gd name="connsiteY9723" fmla="*/ 5606305 h 7527097"/>
              <a:gd name="connsiteX9724" fmla="*/ 3424589 w 11737975"/>
              <a:gd name="connsiteY9724" fmla="*/ 5606861 h 7527097"/>
              <a:gd name="connsiteX9725" fmla="*/ 3423044 w 11737975"/>
              <a:gd name="connsiteY9725" fmla="*/ 5611301 h 7527097"/>
              <a:gd name="connsiteX9726" fmla="*/ 3426367 w 11737975"/>
              <a:gd name="connsiteY9726" fmla="*/ 5614627 h 7527097"/>
              <a:gd name="connsiteX9727" fmla="*/ 3428802 w 11737975"/>
              <a:gd name="connsiteY9727" fmla="*/ 5614071 h 7527097"/>
              <a:gd name="connsiteX9728" fmla="*/ 3431236 w 11737975"/>
              <a:gd name="connsiteY9728" fmla="*/ 5613516 h 7527097"/>
              <a:gd name="connsiteX9729" fmla="*/ 3515564 w 11737975"/>
              <a:gd name="connsiteY9729" fmla="*/ 5590138 h 7527097"/>
              <a:gd name="connsiteX9730" fmla="*/ 3534385 w 11737975"/>
              <a:gd name="connsiteY9730" fmla="*/ 5594008 h 7527097"/>
              <a:gd name="connsiteX9731" fmla="*/ 3544784 w 11737975"/>
              <a:gd name="connsiteY9731" fmla="*/ 5583455 h 7527097"/>
              <a:gd name="connsiteX9732" fmla="*/ 3568704 w 11737975"/>
              <a:gd name="connsiteY9732" fmla="*/ 5598418 h 7527097"/>
              <a:gd name="connsiteX9733" fmla="*/ 3560741 w 11737975"/>
              <a:gd name="connsiteY9733" fmla="*/ 5608415 h 7527097"/>
              <a:gd name="connsiteX9734" fmla="*/ 3586438 w 11737975"/>
              <a:gd name="connsiteY9734" fmla="*/ 5631146 h 7527097"/>
              <a:gd name="connsiteX9735" fmla="*/ 3596835 w 11737975"/>
              <a:gd name="connsiteY9735" fmla="*/ 5620593 h 7527097"/>
              <a:gd name="connsiteX9736" fmla="*/ 3595716 w 11737975"/>
              <a:gd name="connsiteY9736" fmla="*/ 5604500 h 7527097"/>
              <a:gd name="connsiteX9737" fmla="*/ 3603910 w 11737975"/>
              <a:gd name="connsiteY9737" fmla="*/ 5606713 h 7527097"/>
              <a:gd name="connsiteX9738" fmla="*/ 3606344 w 11737975"/>
              <a:gd name="connsiteY9738" fmla="*/ 5606157 h 7527097"/>
              <a:gd name="connsiteX9739" fmla="*/ 3633358 w 11737975"/>
              <a:gd name="connsiteY9739" fmla="*/ 5612239 h 7527097"/>
              <a:gd name="connsiteX9740" fmla="*/ 3637997 w 11737975"/>
              <a:gd name="connsiteY9740" fmla="*/ 5598916 h 7527097"/>
              <a:gd name="connsiteX9741" fmla="*/ 3649280 w 11737975"/>
              <a:gd name="connsiteY9741" fmla="*/ 5592247 h 7527097"/>
              <a:gd name="connsiteX9742" fmla="*/ 3749339 w 11737975"/>
              <a:gd name="connsiteY9742" fmla="*/ 5581622 h 7527097"/>
              <a:gd name="connsiteX9743" fmla="*/ 3791849 w 11737975"/>
              <a:gd name="connsiteY9743" fmla="*/ 5588247 h 7527097"/>
              <a:gd name="connsiteX9744" fmla="*/ 3821066 w 11737975"/>
              <a:gd name="connsiteY9744" fmla="*/ 5581564 h 7527097"/>
              <a:gd name="connsiteX9745" fmla="*/ 3792738 w 11737975"/>
              <a:gd name="connsiteY9745" fmla="*/ 5592130 h 7527097"/>
              <a:gd name="connsiteX9746" fmla="*/ 3691364 w 11737975"/>
              <a:gd name="connsiteY9746" fmla="*/ 5619405 h 7527097"/>
              <a:gd name="connsiteX9747" fmla="*/ 3617004 w 11737975"/>
              <a:gd name="connsiteY9747" fmla="*/ 5652762 h 7527097"/>
              <a:gd name="connsiteX9748" fmla="*/ 3594202 w 11737975"/>
              <a:gd name="connsiteY9748" fmla="*/ 5653890 h 7527097"/>
              <a:gd name="connsiteX9749" fmla="*/ 3591998 w 11737975"/>
              <a:gd name="connsiteY9749" fmla="*/ 5666655 h 7527097"/>
              <a:gd name="connsiteX9750" fmla="*/ 3507899 w 11737975"/>
              <a:gd name="connsiteY9750" fmla="*/ 5702240 h 7527097"/>
              <a:gd name="connsiteX9751" fmla="*/ 3505463 w 11737975"/>
              <a:gd name="connsiteY9751" fmla="*/ 5702796 h 7527097"/>
              <a:gd name="connsiteX9752" fmla="*/ 3477792 w 11737975"/>
              <a:gd name="connsiteY9752" fmla="*/ 5705039 h 7527097"/>
              <a:gd name="connsiteX9753" fmla="*/ 3478681 w 11737975"/>
              <a:gd name="connsiteY9753" fmla="*/ 5708923 h 7527097"/>
              <a:gd name="connsiteX9754" fmla="*/ 3484669 w 11737975"/>
              <a:gd name="connsiteY9754" fmla="*/ 5723900 h 7527097"/>
              <a:gd name="connsiteX9755" fmla="*/ 3508129 w 11737975"/>
              <a:gd name="connsiteY9755" fmla="*/ 5714447 h 7527097"/>
              <a:gd name="connsiteX9756" fmla="*/ 3510563 w 11737975"/>
              <a:gd name="connsiteY9756" fmla="*/ 5713891 h 7527097"/>
              <a:gd name="connsiteX9757" fmla="*/ 3683433 w 11737975"/>
              <a:gd name="connsiteY9757" fmla="*/ 5674348 h 7527097"/>
              <a:gd name="connsiteX9758" fmla="*/ 3660204 w 11737975"/>
              <a:gd name="connsiteY9758" fmla="*/ 5696011 h 7527097"/>
              <a:gd name="connsiteX9759" fmla="*/ 3646254 w 11737975"/>
              <a:gd name="connsiteY9759" fmla="*/ 5691026 h 7527097"/>
              <a:gd name="connsiteX9760" fmla="*/ 3635857 w 11737975"/>
              <a:gd name="connsiteY9760" fmla="*/ 5701579 h 7527097"/>
              <a:gd name="connsiteX9761" fmla="*/ 3575874 w 11737975"/>
              <a:gd name="connsiteY9761" fmla="*/ 5719386 h 7527097"/>
              <a:gd name="connsiteX9762" fmla="*/ 3556396 w 11737975"/>
              <a:gd name="connsiteY9762" fmla="*/ 5723841 h 7527097"/>
              <a:gd name="connsiteX9763" fmla="*/ 3476509 w 11737975"/>
              <a:gd name="connsiteY9763" fmla="*/ 5766635 h 7527097"/>
              <a:gd name="connsiteX9764" fmla="*/ 3469204 w 11737975"/>
              <a:gd name="connsiteY9764" fmla="*/ 5768307 h 7527097"/>
              <a:gd name="connsiteX9765" fmla="*/ 3461012 w 11737975"/>
              <a:gd name="connsiteY9765" fmla="*/ 5766093 h 7527097"/>
              <a:gd name="connsiteX9766" fmla="*/ 3459465 w 11737975"/>
              <a:gd name="connsiteY9766" fmla="*/ 5770535 h 7527097"/>
              <a:gd name="connsiteX9767" fmla="*/ 3458576 w 11737975"/>
              <a:gd name="connsiteY9767" fmla="*/ 5766650 h 7527097"/>
              <a:gd name="connsiteX9768" fmla="*/ 3409224 w 11737975"/>
              <a:gd name="connsiteY9768" fmla="*/ 5786115 h 7527097"/>
              <a:gd name="connsiteX9769" fmla="*/ 3405241 w 11737975"/>
              <a:gd name="connsiteY9769" fmla="*/ 5791111 h 7527097"/>
              <a:gd name="connsiteX9770" fmla="*/ 3390634 w 11737975"/>
              <a:gd name="connsiteY9770" fmla="*/ 5794452 h 7527097"/>
              <a:gd name="connsiteX9771" fmla="*/ 3389744 w 11737975"/>
              <a:gd name="connsiteY9771" fmla="*/ 5790570 h 7527097"/>
              <a:gd name="connsiteX9772" fmla="*/ 3388199 w 11737975"/>
              <a:gd name="connsiteY9772" fmla="*/ 5795009 h 7527097"/>
              <a:gd name="connsiteX9773" fmla="*/ 3389975 w 11737975"/>
              <a:gd name="connsiteY9773" fmla="*/ 5802777 h 7527097"/>
              <a:gd name="connsiteX9774" fmla="*/ 3409453 w 11737975"/>
              <a:gd name="connsiteY9774" fmla="*/ 5798323 h 7527097"/>
              <a:gd name="connsiteX9775" fmla="*/ 3411888 w 11737975"/>
              <a:gd name="connsiteY9775" fmla="*/ 5797766 h 7527097"/>
              <a:gd name="connsiteX9776" fmla="*/ 3462789 w 11737975"/>
              <a:gd name="connsiteY9776" fmla="*/ 5773862 h 7527097"/>
              <a:gd name="connsiteX9777" fmla="*/ 3470093 w 11737975"/>
              <a:gd name="connsiteY9777" fmla="*/ 5772191 h 7527097"/>
              <a:gd name="connsiteX9778" fmla="*/ 3475852 w 11737975"/>
              <a:gd name="connsiteY9778" fmla="*/ 5774960 h 7527097"/>
              <a:gd name="connsiteX9779" fmla="*/ 3519907 w 11737975"/>
              <a:gd name="connsiteY9779" fmla="*/ 5777143 h 7527097"/>
              <a:gd name="connsiteX9780" fmla="*/ 3524778 w 11737975"/>
              <a:gd name="connsiteY9780" fmla="*/ 5776030 h 7527097"/>
              <a:gd name="connsiteX9781" fmla="*/ 3567057 w 11737975"/>
              <a:gd name="connsiteY9781" fmla="*/ 5770448 h 7527097"/>
              <a:gd name="connsiteX9782" fmla="*/ 3582981 w 11737975"/>
              <a:gd name="connsiteY9782" fmla="*/ 5750455 h 7527097"/>
              <a:gd name="connsiteX9783" fmla="*/ 3639871 w 11737975"/>
              <a:gd name="connsiteY9783" fmla="*/ 5741530 h 7527097"/>
              <a:gd name="connsiteX9784" fmla="*/ 3679057 w 11737975"/>
              <a:gd name="connsiteY9784" fmla="*/ 5744827 h 7527097"/>
              <a:gd name="connsiteX9785" fmla="*/ 3712717 w 11737975"/>
              <a:gd name="connsiteY9785" fmla="*/ 5757564 h 7527097"/>
              <a:gd name="connsiteX9786" fmla="*/ 3715580 w 11737975"/>
              <a:gd name="connsiteY9786" fmla="*/ 5736475 h 7527097"/>
              <a:gd name="connsiteX9787" fmla="*/ 3722688 w 11737975"/>
              <a:gd name="connsiteY9787" fmla="*/ 5767544 h 7527097"/>
              <a:gd name="connsiteX9788" fmla="*/ 3738184 w 11737975"/>
              <a:gd name="connsiteY9788" fmla="*/ 5768084 h 7527097"/>
              <a:gd name="connsiteX9789" fmla="*/ 3737295 w 11737975"/>
              <a:gd name="connsiteY9789" fmla="*/ 5764202 h 7527097"/>
              <a:gd name="connsiteX9790" fmla="*/ 3743053 w 11737975"/>
              <a:gd name="connsiteY9790" fmla="*/ 5766971 h 7527097"/>
              <a:gd name="connsiteX9791" fmla="*/ 3743942 w 11737975"/>
              <a:gd name="connsiteY9791" fmla="*/ 5770856 h 7527097"/>
              <a:gd name="connsiteX9792" fmla="*/ 3746376 w 11737975"/>
              <a:gd name="connsiteY9792" fmla="*/ 5770298 h 7527097"/>
              <a:gd name="connsiteX9793" fmla="*/ 3744171 w 11737975"/>
              <a:gd name="connsiteY9793" fmla="*/ 5783064 h 7527097"/>
              <a:gd name="connsiteX9794" fmla="*/ 3707190 w 11737975"/>
              <a:gd name="connsiteY9794" fmla="*/ 5767002 h 7527097"/>
              <a:gd name="connsiteX9795" fmla="*/ 3672214 w 11737975"/>
              <a:gd name="connsiteY9795" fmla="*/ 5770914 h 7527097"/>
              <a:gd name="connsiteX9796" fmla="*/ 3664250 w 11737975"/>
              <a:gd name="connsiteY9796" fmla="*/ 5780909 h 7527097"/>
              <a:gd name="connsiteX9797" fmla="*/ 3592984 w 11737975"/>
              <a:gd name="connsiteY9797" fmla="*/ 5805385 h 7527097"/>
              <a:gd name="connsiteX9798" fmla="*/ 3640825 w 11737975"/>
              <a:gd name="connsiteY9798" fmla="*/ 5835312 h 7527097"/>
              <a:gd name="connsiteX9799" fmla="*/ 3672478 w 11737975"/>
              <a:gd name="connsiteY9799" fmla="*/ 5828072 h 7527097"/>
              <a:gd name="connsiteX9800" fmla="*/ 3672707 w 11737975"/>
              <a:gd name="connsiteY9800" fmla="*/ 5840279 h 7527097"/>
              <a:gd name="connsiteX9801" fmla="*/ 3654775 w 11737975"/>
              <a:gd name="connsiteY9801" fmla="*/ 5840295 h 7527097"/>
              <a:gd name="connsiteX9802" fmla="*/ 3606967 w 11737975"/>
              <a:gd name="connsiteY9802" fmla="*/ 5855317 h 7527097"/>
              <a:gd name="connsiteX9803" fmla="*/ 3602986 w 11737975"/>
              <a:gd name="connsiteY9803" fmla="*/ 5860314 h 7527097"/>
              <a:gd name="connsiteX9804" fmla="*/ 3609633 w 11737975"/>
              <a:gd name="connsiteY9804" fmla="*/ 5866968 h 7527097"/>
              <a:gd name="connsiteX9805" fmla="*/ 3657439 w 11737975"/>
              <a:gd name="connsiteY9805" fmla="*/ 5851945 h 7527097"/>
              <a:gd name="connsiteX9806" fmla="*/ 3820143 w 11737975"/>
              <a:gd name="connsiteY9806" fmla="*/ 5835164 h 7527097"/>
              <a:gd name="connsiteX9807" fmla="*/ 3823039 w 11737975"/>
              <a:gd name="connsiteY9807" fmla="*/ 5859022 h 7527097"/>
              <a:gd name="connsiteX9808" fmla="*/ 3843637 w 11737975"/>
              <a:gd name="connsiteY9808" fmla="*/ 5870660 h 7527097"/>
              <a:gd name="connsiteX9809" fmla="*/ 3842089 w 11737975"/>
              <a:gd name="connsiteY9809" fmla="*/ 5875101 h 7527097"/>
              <a:gd name="connsiteX9810" fmla="*/ 3837221 w 11737975"/>
              <a:gd name="connsiteY9810" fmla="*/ 5876215 h 7527097"/>
              <a:gd name="connsiteX9811" fmla="*/ 3832350 w 11737975"/>
              <a:gd name="connsiteY9811" fmla="*/ 5877329 h 7527097"/>
              <a:gd name="connsiteX9812" fmla="*/ 3829915 w 11737975"/>
              <a:gd name="connsiteY9812" fmla="*/ 5877885 h 7527097"/>
              <a:gd name="connsiteX9813" fmla="*/ 3830804 w 11737975"/>
              <a:gd name="connsiteY9813" fmla="*/ 5881768 h 7527097"/>
              <a:gd name="connsiteX9814" fmla="*/ 3834126 w 11737975"/>
              <a:gd name="connsiteY9814" fmla="*/ 5885096 h 7527097"/>
              <a:gd name="connsiteX9815" fmla="*/ 3838998 w 11737975"/>
              <a:gd name="connsiteY9815" fmla="*/ 5883982 h 7527097"/>
              <a:gd name="connsiteX9816" fmla="*/ 3846301 w 11737975"/>
              <a:gd name="connsiteY9816" fmla="*/ 5882312 h 7527097"/>
              <a:gd name="connsiteX9817" fmla="*/ 3871537 w 11737975"/>
              <a:gd name="connsiteY9817" fmla="*/ 5880625 h 7527097"/>
              <a:gd name="connsiteX9818" fmla="*/ 3861569 w 11737975"/>
              <a:gd name="connsiteY9818" fmla="*/ 5870645 h 7527097"/>
              <a:gd name="connsiteX9819" fmla="*/ 3884368 w 11737975"/>
              <a:gd name="connsiteY9819" fmla="*/ 5869516 h 7527097"/>
              <a:gd name="connsiteX9820" fmla="*/ 3917797 w 11737975"/>
              <a:gd name="connsiteY9820" fmla="*/ 5870043 h 7527097"/>
              <a:gd name="connsiteX9821" fmla="*/ 3913816 w 11737975"/>
              <a:gd name="connsiteY9821" fmla="*/ 5875040 h 7527097"/>
              <a:gd name="connsiteX9822" fmla="*/ 3935732 w 11737975"/>
              <a:gd name="connsiteY9822" fmla="*/ 5870029 h 7527097"/>
              <a:gd name="connsiteX9823" fmla="*/ 3957874 w 11737975"/>
              <a:gd name="connsiteY9823" fmla="*/ 5877225 h 7527097"/>
              <a:gd name="connsiteX9824" fmla="*/ 3949912 w 11737975"/>
              <a:gd name="connsiteY9824" fmla="*/ 5887221 h 7527097"/>
              <a:gd name="connsiteX9825" fmla="*/ 3895459 w 11737975"/>
              <a:gd name="connsiteY9825" fmla="*/ 5895589 h 7527097"/>
              <a:gd name="connsiteX9826" fmla="*/ 3893023 w 11737975"/>
              <a:gd name="connsiteY9826" fmla="*/ 5896146 h 7527097"/>
              <a:gd name="connsiteX9827" fmla="*/ 3890588 w 11737975"/>
              <a:gd name="connsiteY9827" fmla="*/ 5896703 h 7527097"/>
              <a:gd name="connsiteX9828" fmla="*/ 3858048 w 11737975"/>
              <a:gd name="connsiteY9828" fmla="*/ 5900059 h 7527097"/>
              <a:gd name="connsiteX9829" fmla="*/ 3889502 w 11737975"/>
              <a:gd name="connsiteY9829" fmla="*/ 5925560 h 7527097"/>
              <a:gd name="connsiteX9830" fmla="*/ 3893254 w 11737975"/>
              <a:gd name="connsiteY9830" fmla="*/ 5908354 h 7527097"/>
              <a:gd name="connsiteX9831" fmla="*/ 3895688 w 11737975"/>
              <a:gd name="connsiteY9831" fmla="*/ 5907796 h 7527097"/>
              <a:gd name="connsiteX9832" fmla="*/ 3898122 w 11737975"/>
              <a:gd name="connsiteY9832" fmla="*/ 5907239 h 7527097"/>
              <a:gd name="connsiteX9833" fmla="*/ 3933987 w 11737975"/>
              <a:gd name="connsiteY9833" fmla="*/ 5907211 h 7527097"/>
              <a:gd name="connsiteX9834" fmla="*/ 3926255 w 11737975"/>
              <a:gd name="connsiteY9834" fmla="*/ 5929414 h 7527097"/>
              <a:gd name="connsiteX9835" fmla="*/ 3975411 w 11737975"/>
              <a:gd name="connsiteY9835" fmla="*/ 5942691 h 7527097"/>
              <a:gd name="connsiteX9836" fmla="*/ 3972744 w 11737975"/>
              <a:gd name="connsiteY9836" fmla="*/ 5931041 h 7527097"/>
              <a:gd name="connsiteX9837" fmla="*/ 4000647 w 11737975"/>
              <a:gd name="connsiteY9837" fmla="*/ 5941006 h 7527097"/>
              <a:gd name="connsiteX9838" fmla="*/ 4005287 w 11737975"/>
              <a:gd name="connsiteY9838" fmla="*/ 5927684 h 7527097"/>
              <a:gd name="connsiteX9839" fmla="*/ 4006834 w 11737975"/>
              <a:gd name="connsiteY9839" fmla="*/ 5923244 h 7527097"/>
              <a:gd name="connsiteX9840" fmla="*/ 4010156 w 11737975"/>
              <a:gd name="connsiteY9840" fmla="*/ 5926570 h 7527097"/>
              <a:gd name="connsiteX9841" fmla="*/ 4019896 w 11737975"/>
              <a:gd name="connsiteY9841" fmla="*/ 5924341 h 7527097"/>
              <a:gd name="connsiteX9842" fmla="*/ 4020125 w 11737975"/>
              <a:gd name="connsiteY9842" fmla="*/ 5936550 h 7527097"/>
              <a:gd name="connsiteX9843" fmla="*/ 4043584 w 11737975"/>
              <a:gd name="connsiteY9843" fmla="*/ 5927097 h 7527097"/>
              <a:gd name="connsiteX9844" fmla="*/ 4093169 w 11737975"/>
              <a:gd name="connsiteY9844" fmla="*/ 5919842 h 7527097"/>
              <a:gd name="connsiteX9845" fmla="*/ 4081424 w 11737975"/>
              <a:gd name="connsiteY9845" fmla="*/ 5902095 h 7527097"/>
              <a:gd name="connsiteX9846" fmla="*/ 4106891 w 11737975"/>
              <a:gd name="connsiteY9846" fmla="*/ 5912616 h 7527097"/>
              <a:gd name="connsiteX9847" fmla="*/ 4104456 w 11737975"/>
              <a:gd name="connsiteY9847" fmla="*/ 5913175 h 7527097"/>
              <a:gd name="connsiteX9848" fmla="*/ 4103567 w 11737975"/>
              <a:gd name="connsiteY9848" fmla="*/ 5909290 h 7527097"/>
              <a:gd name="connsiteX9849" fmla="*/ 4102020 w 11737975"/>
              <a:gd name="connsiteY9849" fmla="*/ 5913733 h 7527097"/>
              <a:gd name="connsiteX9850" fmla="*/ 4108667 w 11737975"/>
              <a:gd name="connsiteY9850" fmla="*/ 5920385 h 7527097"/>
              <a:gd name="connsiteX9851" fmla="*/ 4111990 w 11737975"/>
              <a:gd name="connsiteY9851" fmla="*/ 5923712 h 7527097"/>
              <a:gd name="connsiteX9852" fmla="*/ 4115543 w 11737975"/>
              <a:gd name="connsiteY9852" fmla="*/ 5939246 h 7527097"/>
              <a:gd name="connsiteX9853" fmla="*/ 4125283 w 11737975"/>
              <a:gd name="connsiteY9853" fmla="*/ 5937019 h 7527097"/>
              <a:gd name="connsiteX9854" fmla="*/ 4122617 w 11737975"/>
              <a:gd name="connsiteY9854" fmla="*/ 5925368 h 7527097"/>
              <a:gd name="connsiteX9855" fmla="*/ 4133903 w 11737975"/>
              <a:gd name="connsiteY9855" fmla="*/ 5918699 h 7527097"/>
              <a:gd name="connsiteX9856" fmla="*/ 4135450 w 11737975"/>
              <a:gd name="connsiteY9856" fmla="*/ 5914259 h 7527097"/>
              <a:gd name="connsiteX9857" fmla="*/ 4134562 w 11737975"/>
              <a:gd name="connsiteY9857" fmla="*/ 5910375 h 7527097"/>
              <a:gd name="connsiteX9858" fmla="*/ 4145188 w 11737975"/>
              <a:gd name="connsiteY9858" fmla="*/ 5912031 h 7527097"/>
              <a:gd name="connsiteX9859" fmla="*/ 4162463 w 11737975"/>
              <a:gd name="connsiteY9859" fmla="*/ 5920341 h 7527097"/>
              <a:gd name="connsiteX9860" fmla="*/ 4151177 w 11737975"/>
              <a:gd name="connsiteY9860" fmla="*/ 5927009 h 7527097"/>
              <a:gd name="connsiteX9861" fmla="*/ 4155617 w 11737975"/>
              <a:gd name="connsiteY9861" fmla="*/ 5946428 h 7527097"/>
              <a:gd name="connsiteX9862" fmla="*/ 4179966 w 11737975"/>
              <a:gd name="connsiteY9862" fmla="*/ 5940859 h 7527097"/>
              <a:gd name="connsiteX9863" fmla="*/ 4174209 w 11737975"/>
              <a:gd name="connsiteY9863" fmla="*/ 5938089 h 7527097"/>
              <a:gd name="connsiteX9864" fmla="*/ 4187041 w 11737975"/>
              <a:gd name="connsiteY9864" fmla="*/ 5926980 h 7527097"/>
              <a:gd name="connsiteX9865" fmla="*/ 4201223 w 11737975"/>
              <a:gd name="connsiteY9865" fmla="*/ 5944170 h 7527097"/>
              <a:gd name="connsiteX9866" fmla="*/ 4191680 w 11737975"/>
              <a:gd name="connsiteY9866" fmla="*/ 5913658 h 7527097"/>
              <a:gd name="connsiteX9867" fmla="*/ 4203196 w 11737975"/>
              <a:gd name="connsiteY9867" fmla="*/ 5919197 h 7527097"/>
              <a:gd name="connsiteX9868" fmla="*/ 4199214 w 11737975"/>
              <a:gd name="connsiteY9868" fmla="*/ 5924194 h 7527097"/>
              <a:gd name="connsiteX9869" fmla="*/ 4221588 w 11737975"/>
              <a:gd name="connsiteY9869" fmla="*/ 5943598 h 7527097"/>
              <a:gd name="connsiteX9870" fmla="*/ 4223136 w 11737975"/>
              <a:gd name="connsiteY9870" fmla="*/ 5939159 h 7527097"/>
              <a:gd name="connsiteX9871" fmla="*/ 4218035 w 11737975"/>
              <a:gd name="connsiteY9871" fmla="*/ 5928064 h 7527097"/>
              <a:gd name="connsiteX9872" fmla="*/ 4222016 w 11737975"/>
              <a:gd name="connsiteY9872" fmla="*/ 5923066 h 7527097"/>
              <a:gd name="connsiteX9873" fmla="*/ 4224452 w 11737975"/>
              <a:gd name="connsiteY9873" fmla="*/ 5922509 h 7527097"/>
              <a:gd name="connsiteX9874" fmla="*/ 4221128 w 11737975"/>
              <a:gd name="connsiteY9874" fmla="*/ 5919182 h 7527097"/>
              <a:gd name="connsiteX9875" fmla="*/ 4215782 w 11737975"/>
              <a:gd name="connsiteY9875" fmla="*/ 5923810 h 7527097"/>
              <a:gd name="connsiteX9876" fmla="*/ 4208955 w 11737975"/>
              <a:gd name="connsiteY9876" fmla="*/ 5921967 h 7527097"/>
              <a:gd name="connsiteX9877" fmla="*/ 4213133 w 11737975"/>
              <a:gd name="connsiteY9877" fmla="*/ 5884229 h 7527097"/>
              <a:gd name="connsiteX9878" fmla="*/ 4262060 w 11737975"/>
              <a:gd name="connsiteY9878" fmla="*/ 5885299 h 7527097"/>
              <a:gd name="connsiteX9879" fmla="*/ 4265382 w 11737975"/>
              <a:gd name="connsiteY9879" fmla="*/ 5888626 h 7527097"/>
              <a:gd name="connsiteX9880" fmla="*/ 4259856 w 11737975"/>
              <a:gd name="connsiteY9880" fmla="*/ 5898063 h 7527097"/>
              <a:gd name="connsiteX9881" fmla="*/ 4271832 w 11737975"/>
              <a:gd name="connsiteY9881" fmla="*/ 5928019 h 7527097"/>
              <a:gd name="connsiteX9882" fmla="*/ 4301049 w 11737975"/>
              <a:gd name="connsiteY9882" fmla="*/ 5921337 h 7527097"/>
              <a:gd name="connsiteX9883" fmla="*/ 4286209 w 11737975"/>
              <a:gd name="connsiteY9883" fmla="*/ 5912471 h 7527097"/>
              <a:gd name="connsiteX9884" fmla="*/ 4283973 w 11737975"/>
              <a:gd name="connsiteY9884" fmla="*/ 5880287 h 7527097"/>
              <a:gd name="connsiteX9885" fmla="*/ 4283084 w 11737975"/>
              <a:gd name="connsiteY9885" fmla="*/ 5876402 h 7527097"/>
              <a:gd name="connsiteX9886" fmla="*/ 4292823 w 11737975"/>
              <a:gd name="connsiteY9886" fmla="*/ 5874175 h 7527097"/>
              <a:gd name="connsiteX9887" fmla="*/ 4295720 w 11737975"/>
              <a:gd name="connsiteY9887" fmla="*/ 5898034 h 7527097"/>
              <a:gd name="connsiteX9888" fmla="*/ 4306346 w 11737975"/>
              <a:gd name="connsiteY9888" fmla="*/ 5899691 h 7527097"/>
              <a:gd name="connsiteX9889" fmla="*/ 4302594 w 11737975"/>
              <a:gd name="connsiteY9889" fmla="*/ 5916896 h 7527097"/>
              <a:gd name="connsiteX9890" fmla="*/ 4320528 w 11737975"/>
              <a:gd name="connsiteY9890" fmla="*/ 5916881 h 7527097"/>
              <a:gd name="connsiteX9891" fmla="*/ 4316316 w 11737975"/>
              <a:gd name="connsiteY9891" fmla="*/ 5909670 h 7527097"/>
              <a:gd name="connsiteX9892" fmla="*/ 4333162 w 11737975"/>
              <a:gd name="connsiteY9892" fmla="*/ 5938512 h 7527097"/>
              <a:gd name="connsiteX9893" fmla="*/ 4359517 w 11737975"/>
              <a:gd name="connsiteY9893" fmla="*/ 5952918 h 7527097"/>
              <a:gd name="connsiteX9894" fmla="*/ 4356851 w 11737975"/>
              <a:gd name="connsiteY9894" fmla="*/ 5941269 h 7527097"/>
              <a:gd name="connsiteX9895" fmla="*/ 4429895 w 11737975"/>
              <a:gd name="connsiteY9895" fmla="*/ 5924561 h 7527097"/>
              <a:gd name="connsiteX9896" fmla="*/ 4419038 w 11737975"/>
              <a:gd name="connsiteY9896" fmla="*/ 5910695 h 7527097"/>
              <a:gd name="connsiteX9897" fmla="*/ 4417262 w 11737975"/>
              <a:gd name="connsiteY9897" fmla="*/ 5902928 h 7527097"/>
              <a:gd name="connsiteX9898" fmla="*/ 4416374 w 11737975"/>
              <a:gd name="connsiteY9898" fmla="*/ 5899045 h 7527097"/>
              <a:gd name="connsiteX9899" fmla="*/ 4413707 w 11737975"/>
              <a:gd name="connsiteY9899" fmla="*/ 5887393 h 7527097"/>
              <a:gd name="connsiteX9900" fmla="*/ 4437167 w 11737975"/>
              <a:gd name="connsiteY9900" fmla="*/ 5877941 h 7527097"/>
              <a:gd name="connsiteX9901" fmla="*/ 4453783 w 11737975"/>
              <a:gd name="connsiteY9901" fmla="*/ 5894574 h 7527097"/>
              <a:gd name="connsiteX9902" fmla="*/ 4455988 w 11737975"/>
              <a:gd name="connsiteY9902" fmla="*/ 5881810 h 7527097"/>
              <a:gd name="connsiteX9903" fmla="*/ 4455100 w 11737975"/>
              <a:gd name="connsiteY9903" fmla="*/ 5877926 h 7527097"/>
              <a:gd name="connsiteX9904" fmla="*/ 4458422 w 11737975"/>
              <a:gd name="connsiteY9904" fmla="*/ 5881253 h 7527097"/>
              <a:gd name="connsiteX9905" fmla="*/ 4460857 w 11737975"/>
              <a:gd name="connsiteY9905" fmla="*/ 5880695 h 7527097"/>
              <a:gd name="connsiteX9906" fmla="*/ 4461746 w 11737975"/>
              <a:gd name="connsiteY9906" fmla="*/ 5884579 h 7527097"/>
              <a:gd name="connsiteX9907" fmla="*/ 4464180 w 11737975"/>
              <a:gd name="connsiteY9907" fmla="*/ 5884022 h 7527097"/>
              <a:gd name="connsiteX9908" fmla="*/ 4459970 w 11737975"/>
              <a:gd name="connsiteY9908" fmla="*/ 5876810 h 7527097"/>
              <a:gd name="connsiteX9909" fmla="*/ 4457535 w 11737975"/>
              <a:gd name="connsiteY9909" fmla="*/ 5877368 h 7527097"/>
              <a:gd name="connsiteX9910" fmla="*/ 4472143 w 11737975"/>
              <a:gd name="connsiteY9910" fmla="*/ 5874027 h 7527097"/>
              <a:gd name="connsiteX9911" fmla="*/ 4475927 w 11737975"/>
              <a:gd name="connsiteY9911" fmla="*/ 5901770 h 7527097"/>
              <a:gd name="connsiteX9912" fmla="*/ 4462205 w 11737975"/>
              <a:gd name="connsiteY9912" fmla="*/ 5908995 h 7527097"/>
              <a:gd name="connsiteX9913" fmla="*/ 4460661 w 11737975"/>
              <a:gd name="connsiteY9913" fmla="*/ 5913436 h 7527097"/>
              <a:gd name="connsiteX9914" fmla="*/ 4463984 w 11737975"/>
              <a:gd name="connsiteY9914" fmla="*/ 5916763 h 7527097"/>
              <a:gd name="connsiteX9915" fmla="*/ 4480139 w 11737975"/>
              <a:gd name="connsiteY9915" fmla="*/ 5908981 h 7527097"/>
              <a:gd name="connsiteX9916" fmla="*/ 4502940 w 11737975"/>
              <a:gd name="connsiteY9916" fmla="*/ 5907853 h 7527097"/>
              <a:gd name="connsiteX9917" fmla="*/ 4490305 w 11737975"/>
              <a:gd name="connsiteY9917" fmla="*/ 5886219 h 7527097"/>
              <a:gd name="connsiteX9918" fmla="*/ 4494286 w 11737975"/>
              <a:gd name="connsiteY9918" fmla="*/ 5881222 h 7527097"/>
              <a:gd name="connsiteX9919" fmla="*/ 4496721 w 11737975"/>
              <a:gd name="connsiteY9919" fmla="*/ 5880666 h 7527097"/>
              <a:gd name="connsiteX9920" fmla="*/ 4501163 w 11737975"/>
              <a:gd name="connsiteY9920" fmla="*/ 5900084 h 7527097"/>
              <a:gd name="connsiteX9921" fmla="*/ 4563811 w 11737975"/>
              <a:gd name="connsiteY9921" fmla="*/ 5893929 h 7527097"/>
              <a:gd name="connsiteX9922" fmla="*/ 4525940 w 11737975"/>
              <a:gd name="connsiteY9922" fmla="*/ 5873982 h 7527097"/>
              <a:gd name="connsiteX9923" fmla="*/ 4534791 w 11737975"/>
              <a:gd name="connsiteY9923" fmla="*/ 5867871 h 7527097"/>
              <a:gd name="connsiteX9924" fmla="*/ 4550288 w 11737975"/>
              <a:gd name="connsiteY9924" fmla="*/ 5868415 h 7527097"/>
              <a:gd name="connsiteX9925" fmla="*/ 4610269 w 11737975"/>
              <a:gd name="connsiteY9925" fmla="*/ 5850608 h 7527097"/>
              <a:gd name="connsiteX9926" fmla="*/ 4600300 w 11737975"/>
              <a:gd name="connsiteY9926" fmla="*/ 5840627 h 7527097"/>
              <a:gd name="connsiteX9927" fmla="*/ 4619779 w 11737975"/>
              <a:gd name="connsiteY9927" fmla="*/ 5836171 h 7527097"/>
              <a:gd name="connsiteX9928" fmla="*/ 4615797 w 11737975"/>
              <a:gd name="connsiteY9928" fmla="*/ 5841170 h 7527097"/>
              <a:gd name="connsiteX9929" fmla="*/ 4628663 w 11737975"/>
              <a:gd name="connsiteY9929" fmla="*/ 5875008 h 7527097"/>
              <a:gd name="connsiteX9930" fmla="*/ 4647251 w 11737975"/>
              <a:gd name="connsiteY9930" fmla="*/ 5866668 h 7527097"/>
              <a:gd name="connsiteX9931" fmla="*/ 4649685 w 11737975"/>
              <a:gd name="connsiteY9931" fmla="*/ 5866113 h 7527097"/>
              <a:gd name="connsiteX9932" fmla="*/ 4652121 w 11737975"/>
              <a:gd name="connsiteY9932" fmla="*/ 5865555 h 7527097"/>
              <a:gd name="connsiteX9933" fmla="*/ 4673377 w 11737975"/>
              <a:gd name="connsiteY9933" fmla="*/ 5868868 h 7527097"/>
              <a:gd name="connsiteX9934" fmla="*/ 4674266 w 11737975"/>
              <a:gd name="connsiteY9934" fmla="*/ 5872750 h 7527097"/>
              <a:gd name="connsiteX9935" fmla="*/ 4677588 w 11737975"/>
              <a:gd name="connsiteY9935" fmla="*/ 5876077 h 7527097"/>
              <a:gd name="connsiteX9936" fmla="*/ 4651694 w 11737975"/>
              <a:gd name="connsiteY9936" fmla="*/ 5886089 h 7527097"/>
              <a:gd name="connsiteX9937" fmla="*/ 4644390 w 11737975"/>
              <a:gd name="connsiteY9937" fmla="*/ 5887759 h 7527097"/>
              <a:gd name="connsiteX9938" fmla="*/ 4639519 w 11737975"/>
              <a:gd name="connsiteY9938" fmla="*/ 5888873 h 7527097"/>
              <a:gd name="connsiteX9939" fmla="*/ 4637085 w 11737975"/>
              <a:gd name="connsiteY9939" fmla="*/ 5889430 h 7527097"/>
              <a:gd name="connsiteX9940" fmla="*/ 4640408 w 11737975"/>
              <a:gd name="connsiteY9940" fmla="*/ 5892757 h 7527097"/>
              <a:gd name="connsiteX9941" fmla="*/ 4645277 w 11737975"/>
              <a:gd name="connsiteY9941" fmla="*/ 5891642 h 7527097"/>
              <a:gd name="connsiteX9942" fmla="*/ 4653470 w 11737975"/>
              <a:gd name="connsiteY9942" fmla="*/ 5893856 h 7527097"/>
              <a:gd name="connsiteX9943" fmla="*/ 4703712 w 11737975"/>
              <a:gd name="connsiteY9943" fmla="*/ 5878276 h 7527097"/>
              <a:gd name="connsiteX9944" fmla="*/ 4699501 w 11737975"/>
              <a:gd name="connsiteY9944" fmla="*/ 5871066 h 7527097"/>
              <a:gd name="connsiteX9945" fmla="*/ 4696836 w 11737975"/>
              <a:gd name="connsiteY9945" fmla="*/ 5859415 h 7527097"/>
              <a:gd name="connsiteX9946" fmla="*/ 4695947 w 11737975"/>
              <a:gd name="connsiteY9946" fmla="*/ 5855531 h 7527097"/>
              <a:gd name="connsiteX9947" fmla="*/ 4719407 w 11737975"/>
              <a:gd name="connsiteY9947" fmla="*/ 5846078 h 7527097"/>
              <a:gd name="connsiteX9948" fmla="*/ 4721843 w 11737975"/>
              <a:gd name="connsiteY9948" fmla="*/ 5845521 h 7527097"/>
              <a:gd name="connsiteX9949" fmla="*/ 4726054 w 11737975"/>
              <a:gd name="connsiteY9949" fmla="*/ 5852731 h 7527097"/>
              <a:gd name="connsiteX9950" fmla="*/ 4715426 w 11737975"/>
              <a:gd name="connsiteY9950" fmla="*/ 5851075 h 7527097"/>
              <a:gd name="connsiteX9951" fmla="*/ 4713879 w 11737975"/>
              <a:gd name="connsiteY9951" fmla="*/ 5855517 h 7527097"/>
              <a:gd name="connsiteX9952" fmla="*/ 4714769 w 11737975"/>
              <a:gd name="connsiteY9952" fmla="*/ 5859401 h 7527097"/>
              <a:gd name="connsiteX9953" fmla="*/ 4729377 w 11737975"/>
              <a:gd name="connsiteY9953" fmla="*/ 5856059 h 7527097"/>
              <a:gd name="connsiteX9954" fmla="*/ 4747309 w 11737975"/>
              <a:gd name="connsiteY9954" fmla="*/ 5856044 h 7527097"/>
              <a:gd name="connsiteX9955" fmla="*/ 4748197 w 11737975"/>
              <a:gd name="connsiteY9955" fmla="*/ 5859927 h 7527097"/>
              <a:gd name="connsiteX9956" fmla="*/ 4738457 w 11737975"/>
              <a:gd name="connsiteY9956" fmla="*/ 5862155 h 7527097"/>
              <a:gd name="connsiteX9957" fmla="*/ 4731153 w 11737975"/>
              <a:gd name="connsiteY9957" fmla="*/ 5863825 h 7527097"/>
              <a:gd name="connsiteX9958" fmla="*/ 4724737 w 11737975"/>
              <a:gd name="connsiteY9958" fmla="*/ 5869381 h 7527097"/>
              <a:gd name="connsiteX9959" fmla="*/ 4725626 w 11737975"/>
              <a:gd name="connsiteY9959" fmla="*/ 5873264 h 7527097"/>
              <a:gd name="connsiteX9960" fmla="*/ 4728947 w 11737975"/>
              <a:gd name="connsiteY9960" fmla="*/ 5876591 h 7527097"/>
              <a:gd name="connsiteX9961" fmla="*/ 4740235 w 11737975"/>
              <a:gd name="connsiteY9961" fmla="*/ 5869922 h 7527097"/>
              <a:gd name="connsiteX9962" fmla="*/ 4752408 w 11737975"/>
              <a:gd name="connsiteY9962" fmla="*/ 5867138 h 7527097"/>
              <a:gd name="connsiteX9963" fmla="*/ 4761260 w 11737975"/>
              <a:gd name="connsiteY9963" fmla="*/ 5861027 h 7527097"/>
              <a:gd name="connsiteX9964" fmla="*/ 4763695 w 11737975"/>
              <a:gd name="connsiteY9964" fmla="*/ 5860469 h 7527097"/>
              <a:gd name="connsiteX9965" fmla="*/ 4797782 w 11737975"/>
              <a:gd name="connsiteY9965" fmla="*/ 5852673 h 7527097"/>
              <a:gd name="connsiteX9966" fmla="*/ 4805086 w 11737975"/>
              <a:gd name="connsiteY9966" fmla="*/ 5851002 h 7527097"/>
              <a:gd name="connsiteX9967" fmla="*/ 4818807 w 11737975"/>
              <a:gd name="connsiteY9967" fmla="*/ 5843777 h 7527097"/>
              <a:gd name="connsiteX9968" fmla="*/ 4807948 w 11737975"/>
              <a:gd name="connsiteY9968" fmla="*/ 5829912 h 7527097"/>
              <a:gd name="connsiteX9969" fmla="*/ 4807061 w 11737975"/>
              <a:gd name="connsiteY9969" fmla="*/ 5826028 h 7527097"/>
              <a:gd name="connsiteX9970" fmla="*/ 4808607 w 11737975"/>
              <a:gd name="connsiteY9970" fmla="*/ 5821588 h 7527097"/>
              <a:gd name="connsiteX9971" fmla="*/ 4809496 w 11737975"/>
              <a:gd name="connsiteY9971" fmla="*/ 5825472 h 7527097"/>
              <a:gd name="connsiteX9972" fmla="*/ 4811931 w 11737975"/>
              <a:gd name="connsiteY9972" fmla="*/ 5824915 h 7527097"/>
              <a:gd name="connsiteX9973" fmla="*/ 4807719 w 11737975"/>
              <a:gd name="connsiteY9973" fmla="*/ 5817705 h 7527097"/>
              <a:gd name="connsiteX9974" fmla="*/ 4806830 w 11737975"/>
              <a:gd name="connsiteY9974" fmla="*/ 5813820 h 7527097"/>
              <a:gd name="connsiteX9975" fmla="*/ 4821440 w 11737975"/>
              <a:gd name="connsiteY9975" fmla="*/ 5810479 h 7527097"/>
              <a:gd name="connsiteX9976" fmla="*/ 4825420 w 11737975"/>
              <a:gd name="connsiteY9976" fmla="*/ 5805480 h 7527097"/>
              <a:gd name="connsiteX9977" fmla="*/ 4834074 w 11737975"/>
              <a:gd name="connsiteY9977" fmla="*/ 5832111 h 7527097"/>
              <a:gd name="connsiteX9978" fmla="*/ 4840259 w 11737975"/>
              <a:gd name="connsiteY9978" fmla="*/ 5814348 h 7527097"/>
              <a:gd name="connsiteX9979" fmla="*/ 4842694 w 11737975"/>
              <a:gd name="connsiteY9979" fmla="*/ 5813791 h 7527097"/>
              <a:gd name="connsiteX9980" fmla="*/ 4847793 w 11737975"/>
              <a:gd name="connsiteY9980" fmla="*/ 5824885 h 7527097"/>
              <a:gd name="connsiteX9981" fmla="*/ 4865068 w 11737975"/>
              <a:gd name="connsiteY9981" fmla="*/ 5833195 h 7527097"/>
              <a:gd name="connsiteX9982" fmla="*/ 4886981 w 11737975"/>
              <a:gd name="connsiteY9982" fmla="*/ 5828183 h 7527097"/>
              <a:gd name="connsiteX9983" fmla="*/ 4875893 w 11737975"/>
              <a:gd name="connsiteY9983" fmla="*/ 5802111 h 7527097"/>
              <a:gd name="connsiteX9984" fmla="*/ 4899812 w 11737975"/>
              <a:gd name="connsiteY9984" fmla="*/ 5817073 h 7527097"/>
              <a:gd name="connsiteX9985" fmla="*/ 4917975 w 11737975"/>
              <a:gd name="connsiteY9985" fmla="*/ 5829266 h 7527097"/>
              <a:gd name="connsiteX9986" fmla="*/ 4936763 w 11737975"/>
              <a:gd name="connsiteY9986" fmla="*/ 5788188 h 7527097"/>
              <a:gd name="connsiteX9987" fmla="*/ 4943411 w 11737975"/>
              <a:gd name="connsiteY9987" fmla="*/ 5794841 h 7527097"/>
              <a:gd name="connsiteX9988" fmla="*/ 4946732 w 11737975"/>
              <a:gd name="connsiteY9988" fmla="*/ 5798167 h 7527097"/>
              <a:gd name="connsiteX9989" fmla="*/ 4947621 w 11737975"/>
              <a:gd name="connsiteY9989" fmla="*/ 5802052 h 7527097"/>
              <a:gd name="connsiteX9990" fmla="*/ 4951175 w 11737975"/>
              <a:gd name="connsiteY9990" fmla="*/ 5817586 h 7527097"/>
              <a:gd name="connsiteX9991" fmla="*/ 4945647 w 11737975"/>
              <a:gd name="connsiteY9991" fmla="*/ 5827025 h 7527097"/>
              <a:gd name="connsiteX9992" fmla="*/ 4962032 w 11737975"/>
              <a:gd name="connsiteY9992" fmla="*/ 5831450 h 7527097"/>
              <a:gd name="connsiteX9993" fmla="*/ 4963826 w 11737975"/>
              <a:gd name="connsiteY9993" fmla="*/ 5823887 h 7527097"/>
              <a:gd name="connsiteX9994" fmla="*/ 4962730 w 11737975"/>
              <a:gd name="connsiteY9994" fmla="*/ 5813479 h 7527097"/>
              <a:gd name="connsiteX9995" fmla="*/ 4964237 w 11737975"/>
              <a:gd name="connsiteY9995" fmla="*/ 5818685 h 7527097"/>
              <a:gd name="connsiteX9996" fmla="*/ 4976180 w 11737975"/>
              <a:gd name="connsiteY9996" fmla="*/ 5803693 h 7527097"/>
              <a:gd name="connsiteX9997" fmla="*/ 4980392 w 11737975"/>
              <a:gd name="connsiteY9997" fmla="*/ 5810903 h 7527097"/>
              <a:gd name="connsiteX9998" fmla="*/ 4988354 w 11737975"/>
              <a:gd name="connsiteY9998" fmla="*/ 5800907 h 7527097"/>
              <a:gd name="connsiteX9999" fmla="*/ 4992335 w 11737975"/>
              <a:gd name="connsiteY9999" fmla="*/ 5795910 h 7527097"/>
              <a:gd name="connsiteX10000" fmla="*/ 4991448 w 11737975"/>
              <a:gd name="connsiteY10000" fmla="*/ 5792026 h 7527097"/>
              <a:gd name="connsiteX10001" fmla="*/ 4987466 w 11737975"/>
              <a:gd name="connsiteY10001" fmla="*/ 5797025 h 7527097"/>
              <a:gd name="connsiteX10002" fmla="*/ 4986576 w 11737975"/>
              <a:gd name="connsiteY10002" fmla="*/ 5793140 h 7527097"/>
              <a:gd name="connsiteX10003" fmla="*/ 4974831 w 11737975"/>
              <a:gd name="connsiteY10003" fmla="*/ 5775393 h 7527097"/>
              <a:gd name="connsiteX10004" fmla="*/ 4990986 w 11737975"/>
              <a:gd name="connsiteY10004" fmla="*/ 5767610 h 7527097"/>
              <a:gd name="connsiteX10005" fmla="*/ 5002076 w 11737975"/>
              <a:gd name="connsiteY10005" fmla="*/ 5793684 h 7527097"/>
              <a:gd name="connsiteX10006" fmla="*/ 5001416 w 11737975"/>
              <a:gd name="connsiteY10006" fmla="*/ 5802006 h 7527097"/>
              <a:gd name="connsiteX10007" fmla="*/ 5004740 w 11737975"/>
              <a:gd name="connsiteY10007" fmla="*/ 5805334 h 7527097"/>
              <a:gd name="connsiteX10008" fmla="*/ 5005397 w 11737975"/>
              <a:gd name="connsiteY10008" fmla="*/ 5797010 h 7527097"/>
              <a:gd name="connsiteX10009" fmla="*/ 5059196 w 11737975"/>
              <a:gd name="connsiteY10009" fmla="*/ 5796966 h 7527097"/>
              <a:gd name="connsiteX10010" fmla="*/ 5055213 w 11737975"/>
              <a:gd name="connsiteY10010" fmla="*/ 5801963 h 7527097"/>
              <a:gd name="connsiteX10011" fmla="*/ 5056101 w 11737975"/>
              <a:gd name="connsiteY10011" fmla="*/ 5805846 h 7527097"/>
              <a:gd name="connsiteX10012" fmla="*/ 5061628 w 11737975"/>
              <a:gd name="connsiteY10012" fmla="*/ 5796409 h 7527097"/>
              <a:gd name="connsiteX10013" fmla="*/ 5068044 w 11737975"/>
              <a:gd name="connsiteY10013" fmla="*/ 5790856 h 7527097"/>
              <a:gd name="connsiteX10014" fmla="*/ 5058931 w 11737975"/>
              <a:gd name="connsiteY10014" fmla="*/ 5739808 h 7527097"/>
              <a:gd name="connsiteX10015" fmla="*/ 5047645 w 11737975"/>
              <a:gd name="connsiteY10015" fmla="*/ 5746477 h 7527097"/>
              <a:gd name="connsiteX10016" fmla="*/ 5051199 w 11737975"/>
              <a:gd name="connsiteY10016" fmla="*/ 5762012 h 7527097"/>
              <a:gd name="connsiteX10017" fmla="*/ 5040340 w 11737975"/>
              <a:gd name="connsiteY10017" fmla="*/ 5748147 h 7527097"/>
              <a:gd name="connsiteX10018" fmla="*/ 5002469 w 11737975"/>
              <a:gd name="connsiteY10018" fmla="*/ 5728203 h 7527097"/>
              <a:gd name="connsiteX10019" fmla="*/ 5004674 w 11737975"/>
              <a:gd name="connsiteY10019" fmla="*/ 5715436 h 7527097"/>
              <a:gd name="connsiteX10020" fmla="*/ 5030800 w 11737975"/>
              <a:gd name="connsiteY10020" fmla="*/ 5717635 h 7527097"/>
              <a:gd name="connsiteX10021" fmla="*/ 5031687 w 11737975"/>
              <a:gd name="connsiteY10021" fmla="*/ 5721518 h 7527097"/>
              <a:gd name="connsiteX10022" fmla="*/ 5035011 w 11737975"/>
              <a:gd name="connsiteY10022" fmla="*/ 5724846 h 7527097"/>
              <a:gd name="connsiteX10023" fmla="*/ 5034125 w 11737975"/>
              <a:gd name="connsiteY10023" fmla="*/ 5720961 h 7527097"/>
              <a:gd name="connsiteX10024" fmla="*/ 5033234 w 11737975"/>
              <a:gd name="connsiteY10024" fmla="*/ 5717078 h 7527097"/>
              <a:gd name="connsiteX10025" fmla="*/ 5032346 w 11737975"/>
              <a:gd name="connsiteY10025" fmla="*/ 5713195 h 7527097"/>
              <a:gd name="connsiteX10026" fmla="*/ 5044291 w 11737975"/>
              <a:gd name="connsiteY10026" fmla="*/ 5698201 h 7527097"/>
              <a:gd name="connsiteX10027" fmla="*/ 5046067 w 11737975"/>
              <a:gd name="connsiteY10027" fmla="*/ 5705969 h 7527097"/>
              <a:gd name="connsiteX10028" fmla="*/ 5048502 w 11737975"/>
              <a:gd name="connsiteY10028" fmla="*/ 5705412 h 7527097"/>
              <a:gd name="connsiteX10029" fmla="*/ 5046954 w 11737975"/>
              <a:gd name="connsiteY10029" fmla="*/ 5709852 h 7527097"/>
              <a:gd name="connsiteX10030" fmla="*/ 5050278 w 11737975"/>
              <a:gd name="connsiteY10030" fmla="*/ 5713179 h 7527097"/>
              <a:gd name="connsiteX10031" fmla="*/ 5052713 w 11737975"/>
              <a:gd name="connsiteY10031" fmla="*/ 5712622 h 7527097"/>
              <a:gd name="connsiteX10032" fmla="*/ 5051824 w 11737975"/>
              <a:gd name="connsiteY10032" fmla="*/ 5708738 h 7527097"/>
              <a:gd name="connsiteX10033" fmla="*/ 5066202 w 11737975"/>
              <a:gd name="connsiteY10033" fmla="*/ 5693189 h 7527097"/>
              <a:gd name="connsiteX10034" fmla="*/ 5085252 w 11737975"/>
              <a:gd name="connsiteY10034" fmla="*/ 5709267 h 7527097"/>
              <a:gd name="connsiteX10035" fmla="*/ 5089894 w 11737975"/>
              <a:gd name="connsiteY10035" fmla="*/ 5695945 h 7527097"/>
              <a:gd name="connsiteX10036" fmla="*/ 5090353 w 11737975"/>
              <a:gd name="connsiteY10036" fmla="*/ 5696157 h 7527097"/>
              <a:gd name="connsiteX10037" fmla="*/ 5090356 w 11737975"/>
              <a:gd name="connsiteY10037" fmla="*/ 5696181 h 7527097"/>
              <a:gd name="connsiteX10038" fmla="*/ 5090400 w 11737975"/>
              <a:gd name="connsiteY10038" fmla="*/ 5696178 h 7527097"/>
              <a:gd name="connsiteX10039" fmla="*/ 5100994 w 11737975"/>
              <a:gd name="connsiteY10039" fmla="*/ 5701068 h 7527097"/>
              <a:gd name="connsiteX10040" fmla="*/ 5104517 w 11737975"/>
              <a:gd name="connsiteY10040" fmla="*/ 5695719 h 7527097"/>
              <a:gd name="connsiteX10041" fmla="*/ 5108997 w 11737975"/>
              <a:gd name="connsiteY10041" fmla="*/ 5695572 h 7527097"/>
              <a:gd name="connsiteX10042" fmla="*/ 5115360 w 11737975"/>
              <a:gd name="connsiteY10042" fmla="*/ 5706466 h 7527097"/>
              <a:gd name="connsiteX10043" fmla="*/ 5112925 w 11737975"/>
              <a:gd name="connsiteY10043" fmla="*/ 5707025 h 7527097"/>
              <a:gd name="connsiteX10044" fmla="*/ 5112266 w 11737975"/>
              <a:gd name="connsiteY10044" fmla="*/ 5715348 h 7527097"/>
              <a:gd name="connsiteX10045" fmla="*/ 5114701 w 11737975"/>
              <a:gd name="connsiteY10045" fmla="*/ 5714791 h 7527097"/>
              <a:gd name="connsiteX10046" fmla="*/ 5119571 w 11737975"/>
              <a:gd name="connsiteY10046" fmla="*/ 5713677 h 7527097"/>
              <a:gd name="connsiteX10047" fmla="*/ 5133521 w 11737975"/>
              <a:gd name="connsiteY10047" fmla="*/ 5718661 h 7527097"/>
              <a:gd name="connsiteX10048" fmla="*/ 5135958 w 11737975"/>
              <a:gd name="connsiteY10048" fmla="*/ 5718104 h 7527097"/>
              <a:gd name="connsiteX10049" fmla="*/ 5137502 w 11737975"/>
              <a:gd name="connsiteY10049" fmla="*/ 5713662 h 7527097"/>
              <a:gd name="connsiteX10050" fmla="*/ 5136616 w 11737975"/>
              <a:gd name="connsiteY10050" fmla="*/ 5709780 h 7527097"/>
              <a:gd name="connsiteX10051" fmla="*/ 5131745 w 11737975"/>
              <a:gd name="connsiteY10051" fmla="*/ 5710893 h 7527097"/>
              <a:gd name="connsiteX10052" fmla="*/ 5120229 w 11737975"/>
              <a:gd name="connsiteY10052" fmla="*/ 5705352 h 7527097"/>
              <a:gd name="connsiteX10053" fmla="*/ 5122663 w 11737975"/>
              <a:gd name="connsiteY10053" fmla="*/ 5704796 h 7527097"/>
              <a:gd name="connsiteX10054" fmla="*/ 5123023 w 11737975"/>
              <a:gd name="connsiteY10054" fmla="*/ 5698203 h 7527097"/>
              <a:gd name="connsiteX10055" fmla="*/ 5133481 w 11737975"/>
              <a:gd name="connsiteY10055" fmla="*/ 5700975 h 7527097"/>
              <a:gd name="connsiteX10056" fmla="*/ 5149988 w 11737975"/>
              <a:gd name="connsiteY10056" fmla="*/ 5706961 h 7527097"/>
              <a:gd name="connsiteX10057" fmla="*/ 5149677 w 11737975"/>
              <a:gd name="connsiteY10057" fmla="*/ 5710878 h 7527097"/>
              <a:gd name="connsiteX10058" fmla="*/ 5153001 w 11737975"/>
              <a:gd name="connsiteY10058" fmla="*/ 5714205 h 7527097"/>
              <a:gd name="connsiteX10059" fmla="*/ 5153887 w 11737975"/>
              <a:gd name="connsiteY10059" fmla="*/ 5718088 h 7527097"/>
              <a:gd name="connsiteX10060" fmla="*/ 5151453 w 11737975"/>
              <a:gd name="connsiteY10060" fmla="*/ 5718644 h 7527097"/>
              <a:gd name="connsiteX10061" fmla="*/ 5142603 w 11737975"/>
              <a:gd name="connsiteY10061" fmla="*/ 5724756 h 7527097"/>
              <a:gd name="connsiteX10062" fmla="*/ 5141056 w 11737975"/>
              <a:gd name="connsiteY10062" fmla="*/ 5729197 h 7527097"/>
              <a:gd name="connsiteX10063" fmla="*/ 5137734 w 11737975"/>
              <a:gd name="connsiteY10063" fmla="*/ 5725870 h 7527097"/>
              <a:gd name="connsiteX10064" fmla="*/ 5130428 w 11737975"/>
              <a:gd name="connsiteY10064" fmla="*/ 5727542 h 7527097"/>
              <a:gd name="connsiteX10065" fmla="*/ 5126447 w 11737975"/>
              <a:gd name="connsiteY10065" fmla="*/ 5732539 h 7527097"/>
              <a:gd name="connsiteX10066" fmla="*/ 5109403 w 11737975"/>
              <a:gd name="connsiteY10066" fmla="*/ 5736437 h 7527097"/>
              <a:gd name="connsiteX10067" fmla="*/ 5104534 w 11737975"/>
              <a:gd name="connsiteY10067" fmla="*/ 5737552 h 7527097"/>
              <a:gd name="connsiteX10068" fmla="*/ 5098777 w 11737975"/>
              <a:gd name="connsiteY10068" fmla="*/ 5734781 h 7527097"/>
              <a:gd name="connsiteX10069" fmla="*/ 5097229 w 11737975"/>
              <a:gd name="connsiteY10069" fmla="*/ 5739222 h 7527097"/>
              <a:gd name="connsiteX10070" fmla="*/ 5096341 w 11737975"/>
              <a:gd name="connsiteY10070" fmla="*/ 5735338 h 7527097"/>
              <a:gd name="connsiteX10071" fmla="*/ 5091472 w 11737975"/>
              <a:gd name="connsiteY10071" fmla="*/ 5736453 h 7527097"/>
              <a:gd name="connsiteX10072" fmla="*/ 5099006 w 11737975"/>
              <a:gd name="connsiteY10072" fmla="*/ 5746990 h 7527097"/>
              <a:gd name="connsiteX10073" fmla="*/ 5099895 w 11737975"/>
              <a:gd name="connsiteY10073" fmla="*/ 5750873 h 7527097"/>
              <a:gd name="connsiteX10074" fmla="*/ 5091932 w 11737975"/>
              <a:gd name="connsiteY10074" fmla="*/ 5760869 h 7527097"/>
              <a:gd name="connsiteX10075" fmla="*/ 5076436 w 11737975"/>
              <a:gd name="connsiteY10075" fmla="*/ 5760327 h 7527097"/>
              <a:gd name="connsiteX10076" fmla="*/ 5086634 w 11737975"/>
              <a:gd name="connsiteY10076" fmla="*/ 5782514 h 7527097"/>
              <a:gd name="connsiteX10077" fmla="*/ 5097263 w 11737975"/>
              <a:gd name="connsiteY10077" fmla="*/ 5784171 h 7527097"/>
              <a:gd name="connsiteX10078" fmla="*/ 5094169 w 11737975"/>
              <a:gd name="connsiteY10078" fmla="*/ 5793052 h 7527097"/>
              <a:gd name="connsiteX10079" fmla="*/ 5104797 w 11737975"/>
              <a:gd name="connsiteY10079" fmla="*/ 5794708 h 7527097"/>
              <a:gd name="connsiteX10080" fmla="*/ 5102593 w 11737975"/>
              <a:gd name="connsiteY10080" fmla="*/ 5807472 h 7527097"/>
              <a:gd name="connsiteX10081" fmla="*/ 5116544 w 11737975"/>
              <a:gd name="connsiteY10081" fmla="*/ 5812456 h 7527097"/>
              <a:gd name="connsiteX10082" fmla="*/ 5114537 w 11737975"/>
              <a:gd name="connsiteY10082" fmla="*/ 5792480 h 7527097"/>
              <a:gd name="connsiteX10083" fmla="*/ 5123619 w 11737975"/>
              <a:gd name="connsiteY10083" fmla="*/ 5798578 h 7527097"/>
              <a:gd name="connsiteX10084" fmla="*/ 5123156 w 11737975"/>
              <a:gd name="connsiteY10084" fmla="*/ 5774160 h 7527097"/>
              <a:gd name="connsiteX10085" fmla="*/ 5141090 w 11737975"/>
              <a:gd name="connsiteY10085" fmla="*/ 5774147 h 7527097"/>
              <a:gd name="connsiteX10086" fmla="*/ 5142865 w 11737975"/>
              <a:gd name="connsiteY10086" fmla="*/ 5781913 h 7527097"/>
              <a:gd name="connsiteX10087" fmla="*/ 5140432 w 11737975"/>
              <a:gd name="connsiteY10087" fmla="*/ 5782470 h 7527097"/>
              <a:gd name="connsiteX10088" fmla="*/ 5143754 w 11737975"/>
              <a:gd name="connsiteY10088" fmla="*/ 5785796 h 7527097"/>
              <a:gd name="connsiteX10089" fmla="*/ 5159481 w 11737975"/>
              <a:gd name="connsiteY10089" fmla="*/ 5798547 h 7527097"/>
              <a:gd name="connsiteX10090" fmla="*/ 5161686 w 11737975"/>
              <a:gd name="connsiteY10090" fmla="*/ 5785781 h 7527097"/>
              <a:gd name="connsiteX10091" fmla="*/ 5198669 w 11737975"/>
              <a:gd name="connsiteY10091" fmla="*/ 5801846 h 7527097"/>
              <a:gd name="connsiteX10092" fmla="*/ 5203967 w 11737975"/>
              <a:gd name="connsiteY10092" fmla="*/ 5780198 h 7527097"/>
              <a:gd name="connsiteX10093" fmla="*/ 5199294 w 11737975"/>
              <a:gd name="connsiteY10093" fmla="*/ 5748572 h 7527097"/>
              <a:gd name="connsiteX10094" fmla="*/ 5224958 w 11737975"/>
              <a:gd name="connsiteY10094" fmla="*/ 5726353 h 7527097"/>
              <a:gd name="connsiteX10095" fmla="*/ 5225846 w 11737975"/>
              <a:gd name="connsiteY10095" fmla="*/ 5730237 h 7527097"/>
              <a:gd name="connsiteX10096" fmla="*/ 5228282 w 11737975"/>
              <a:gd name="connsiteY10096" fmla="*/ 5729681 h 7527097"/>
              <a:gd name="connsiteX10097" fmla="*/ 5227392 w 11737975"/>
              <a:gd name="connsiteY10097" fmla="*/ 5725796 h 7527097"/>
              <a:gd name="connsiteX10098" fmla="*/ 5245983 w 11737975"/>
              <a:gd name="connsiteY10098" fmla="*/ 5717458 h 7527097"/>
              <a:gd name="connsiteX10099" fmla="*/ 5249075 w 11737975"/>
              <a:gd name="connsiteY10099" fmla="*/ 5708576 h 7527097"/>
              <a:gd name="connsiteX10100" fmla="*/ 5234664 w 11737975"/>
              <a:gd name="connsiteY10100" fmla="*/ 5679177 h 7527097"/>
              <a:gd name="connsiteX10101" fmla="*/ 5235981 w 11737975"/>
              <a:gd name="connsiteY10101" fmla="*/ 5662529 h 7527097"/>
              <a:gd name="connsiteX10102" fmla="*/ 5233546 w 11737975"/>
              <a:gd name="connsiteY10102" fmla="*/ 5663086 h 7527097"/>
              <a:gd name="connsiteX10103" fmla="*/ 5288230 w 11737975"/>
              <a:gd name="connsiteY10103" fmla="*/ 5666925 h 7527097"/>
              <a:gd name="connsiteX10104" fmla="*/ 5290204 w 11737975"/>
              <a:gd name="connsiteY10104" fmla="*/ 5641953 h 7527097"/>
              <a:gd name="connsiteX10105" fmla="*/ 5297754 w 11737975"/>
              <a:gd name="connsiteY10105" fmla="*/ 5647825 h 7527097"/>
              <a:gd name="connsiteX10106" fmla="*/ 5299760 w 11737975"/>
              <a:gd name="connsiteY10106" fmla="*/ 5647685 h 7527097"/>
              <a:gd name="connsiteX10107" fmla="*/ 5293897 w 11737975"/>
              <a:gd name="connsiteY10107" fmla="*/ 5650810 h 7527097"/>
              <a:gd name="connsiteX10108" fmla="*/ 5287726 w 11737975"/>
              <a:gd name="connsiteY10108" fmla="*/ 5671984 h 7527097"/>
              <a:gd name="connsiteX10109" fmla="*/ 5298603 w 11737975"/>
              <a:gd name="connsiteY10109" fmla="*/ 5688576 h 7527097"/>
              <a:gd name="connsiteX10110" fmla="*/ 5291782 w 11737975"/>
              <a:gd name="connsiteY10110" fmla="*/ 5698457 h 7527097"/>
              <a:gd name="connsiteX10111" fmla="*/ 5279840 w 11737975"/>
              <a:gd name="connsiteY10111" fmla="*/ 5697452 h 7527097"/>
              <a:gd name="connsiteX10112" fmla="*/ 5274970 w 11737975"/>
              <a:gd name="connsiteY10112" fmla="*/ 5698566 h 7527097"/>
              <a:gd name="connsiteX10113" fmla="*/ 5277636 w 11737975"/>
              <a:gd name="connsiteY10113" fmla="*/ 5710216 h 7527097"/>
              <a:gd name="connsiteX10114" fmla="*/ 5282505 w 11737975"/>
              <a:gd name="connsiteY10114" fmla="*/ 5709104 h 7527097"/>
              <a:gd name="connsiteX10115" fmla="*/ 5285530 w 11737975"/>
              <a:gd name="connsiteY10115" fmla="*/ 5707511 h 7527097"/>
              <a:gd name="connsiteX10116" fmla="*/ 5281894 w 11737975"/>
              <a:gd name="connsiteY10116" fmla="*/ 5712779 h 7527097"/>
              <a:gd name="connsiteX10117" fmla="*/ 5272177 w 11737975"/>
              <a:gd name="connsiteY10117" fmla="*/ 5738613 h 7527097"/>
              <a:gd name="connsiteX10118" fmla="*/ 5276449 w 11737975"/>
              <a:gd name="connsiteY10118" fmla="*/ 5741369 h 7527097"/>
              <a:gd name="connsiteX10119" fmla="*/ 5277702 w 11737975"/>
              <a:gd name="connsiteY10119" fmla="*/ 5749601 h 7527097"/>
              <a:gd name="connsiteX10120" fmla="*/ 5271434 w 11737975"/>
              <a:gd name="connsiteY10120" fmla="*/ 5748914 h 7527097"/>
              <a:gd name="connsiteX10121" fmla="*/ 5267476 w 11737975"/>
              <a:gd name="connsiteY10121" fmla="*/ 5753783 h 7527097"/>
              <a:gd name="connsiteX10122" fmla="*/ 5267678 w 11737975"/>
              <a:gd name="connsiteY10122" fmla="*/ 5754127 h 7527097"/>
              <a:gd name="connsiteX10123" fmla="*/ 5263236 w 11737975"/>
              <a:gd name="connsiteY10123" fmla="*/ 5761119 h 7527097"/>
              <a:gd name="connsiteX10124" fmla="*/ 5255079 w 11737975"/>
              <a:gd name="connsiteY10124" fmla="*/ 5748677 h 7527097"/>
              <a:gd name="connsiteX10125" fmla="*/ 5237977 w 11737975"/>
              <a:gd name="connsiteY10125" fmla="*/ 5800892 h 7527097"/>
              <a:gd name="connsiteX10126" fmla="*/ 5228653 w 11737975"/>
              <a:gd name="connsiteY10126" fmla="*/ 5798716 h 7527097"/>
              <a:gd name="connsiteX10127" fmla="*/ 5220880 w 11737975"/>
              <a:gd name="connsiteY10127" fmla="*/ 5810952 h 7527097"/>
              <a:gd name="connsiteX10128" fmla="*/ 5241080 w 11737975"/>
              <a:gd name="connsiteY10128" fmla="*/ 5829721 h 7527097"/>
              <a:gd name="connsiteX10129" fmla="*/ 5244191 w 11737975"/>
              <a:gd name="connsiteY10129" fmla="*/ 5816393 h 7527097"/>
              <a:gd name="connsiteX10130" fmla="*/ 5279936 w 11737975"/>
              <a:gd name="connsiteY10130" fmla="*/ 5810685 h 7527097"/>
              <a:gd name="connsiteX10131" fmla="*/ 5267508 w 11737975"/>
              <a:gd name="connsiteY10131" fmla="*/ 5779680 h 7527097"/>
              <a:gd name="connsiteX10132" fmla="*/ 5279942 w 11737975"/>
              <a:gd name="connsiteY10132" fmla="*/ 5768531 h 7527097"/>
              <a:gd name="connsiteX10133" fmla="*/ 5297030 w 11737975"/>
              <a:gd name="connsiteY10133" fmla="*/ 5800623 h 7527097"/>
              <a:gd name="connsiteX10134" fmla="*/ 5300142 w 11737975"/>
              <a:gd name="connsiteY10134" fmla="*/ 5787296 h 7527097"/>
              <a:gd name="connsiteX10135" fmla="*/ 5298590 w 11737975"/>
              <a:gd name="connsiteY10135" fmla="*/ 5772883 h 7527097"/>
              <a:gd name="connsiteX10136" fmla="*/ 5329673 w 11737975"/>
              <a:gd name="connsiteY10136" fmla="*/ 5766087 h 7527097"/>
              <a:gd name="connsiteX10137" fmla="*/ 5362305 w 11737975"/>
              <a:gd name="connsiteY10137" fmla="*/ 5773704 h 7527097"/>
              <a:gd name="connsiteX10138" fmla="*/ 5380955 w 11737975"/>
              <a:gd name="connsiteY10138" fmla="*/ 5778057 h 7527097"/>
              <a:gd name="connsiteX10139" fmla="*/ 5384066 w 11737975"/>
              <a:gd name="connsiteY10139" fmla="*/ 5764728 h 7527097"/>
              <a:gd name="connsiteX10140" fmla="*/ 5370078 w 11737975"/>
              <a:gd name="connsiteY10140" fmla="*/ 5761464 h 7527097"/>
              <a:gd name="connsiteX10141" fmla="*/ 5364639 w 11737975"/>
              <a:gd name="connsiteY10141" fmla="*/ 5758438 h 7527097"/>
              <a:gd name="connsiteX10142" fmla="*/ 5366993 w 11737975"/>
              <a:gd name="connsiteY10142" fmla="*/ 5751543 h 7527097"/>
              <a:gd name="connsiteX10143" fmla="*/ 5369256 w 11737975"/>
              <a:gd name="connsiteY10143" fmla="*/ 5751308 h 7527097"/>
              <a:gd name="connsiteX10144" fmla="*/ 5370416 w 11737975"/>
              <a:gd name="connsiteY10144" fmla="*/ 5747493 h 7527097"/>
              <a:gd name="connsiteX10145" fmla="*/ 5382512 w 11737975"/>
              <a:gd name="connsiteY10145" fmla="*/ 5750315 h 7527097"/>
              <a:gd name="connsiteX10146" fmla="*/ 5379408 w 11737975"/>
              <a:gd name="connsiteY10146" fmla="*/ 5721486 h 7527097"/>
              <a:gd name="connsiteX10147" fmla="*/ 5391843 w 11737975"/>
              <a:gd name="connsiteY10147" fmla="*/ 5710338 h 7527097"/>
              <a:gd name="connsiteX10148" fmla="*/ 5413602 w 11737975"/>
              <a:gd name="connsiteY10148" fmla="*/ 5701362 h 7527097"/>
              <a:gd name="connsiteX10149" fmla="*/ 5412049 w 11737975"/>
              <a:gd name="connsiteY10149" fmla="*/ 5686950 h 7527097"/>
              <a:gd name="connsiteX10150" fmla="*/ 5441574 w 11737975"/>
              <a:gd name="connsiteY10150" fmla="*/ 5707890 h 7527097"/>
              <a:gd name="connsiteX10151" fmla="*/ 5474208 w 11737975"/>
              <a:gd name="connsiteY10151" fmla="*/ 5715508 h 7527097"/>
              <a:gd name="connsiteX10152" fmla="*/ 5466436 w 11737975"/>
              <a:gd name="connsiteY10152" fmla="*/ 5727746 h 7527097"/>
              <a:gd name="connsiteX10153" fmla="*/ 5418263 w 11737975"/>
              <a:gd name="connsiteY10153" fmla="*/ 5702451 h 7527097"/>
              <a:gd name="connsiteX10154" fmla="*/ 5410491 w 11737975"/>
              <a:gd name="connsiteY10154" fmla="*/ 5714690 h 7527097"/>
              <a:gd name="connsiteX10155" fmla="*/ 5446229 w 11737975"/>
              <a:gd name="connsiteY10155" fmla="*/ 5751132 h 7527097"/>
              <a:gd name="connsiteX10156" fmla="*/ 5432243 w 11737975"/>
              <a:gd name="connsiteY10156" fmla="*/ 5747868 h 7527097"/>
              <a:gd name="connsiteX10157" fmla="*/ 5415140 w 11737975"/>
              <a:gd name="connsiteY10157" fmla="*/ 5800085 h 7527097"/>
              <a:gd name="connsiteX10158" fmla="*/ 5440008 w 11737975"/>
              <a:gd name="connsiteY10158" fmla="*/ 5777785 h 7527097"/>
              <a:gd name="connsiteX10159" fmla="*/ 5458657 w 11737975"/>
              <a:gd name="connsiteY10159" fmla="*/ 5782138 h 7527097"/>
              <a:gd name="connsiteX10160" fmla="*/ 5461767 w 11737975"/>
              <a:gd name="connsiteY10160" fmla="*/ 5768812 h 7527097"/>
              <a:gd name="connsiteX10161" fmla="*/ 5450892 w 11737975"/>
              <a:gd name="connsiteY10161" fmla="*/ 5752222 h 7527097"/>
              <a:gd name="connsiteX10162" fmla="*/ 5466432 w 11737975"/>
              <a:gd name="connsiteY10162" fmla="*/ 5743554 h 7527097"/>
              <a:gd name="connsiteX10163" fmla="*/ 5467113 w 11737975"/>
              <a:gd name="connsiteY10163" fmla="*/ 5743653 h 7527097"/>
              <a:gd name="connsiteX10164" fmla="*/ 5467370 w 11737975"/>
              <a:gd name="connsiteY10164" fmla="*/ 5744098 h 7527097"/>
              <a:gd name="connsiteX10165" fmla="*/ 5471170 w 11737975"/>
              <a:gd name="connsiteY10165" fmla="*/ 5744247 h 7527097"/>
              <a:gd name="connsiteX10166" fmla="*/ 5486635 w 11737975"/>
              <a:gd name="connsiteY10166" fmla="*/ 5746512 h 7527097"/>
              <a:gd name="connsiteX10167" fmla="*/ 5505284 w 11737975"/>
              <a:gd name="connsiteY10167" fmla="*/ 5750865 h 7527097"/>
              <a:gd name="connsiteX10168" fmla="*/ 5508394 w 11737975"/>
              <a:gd name="connsiteY10168" fmla="*/ 5737540 h 7527097"/>
              <a:gd name="connsiteX10169" fmla="*/ 5509952 w 11737975"/>
              <a:gd name="connsiteY10169" fmla="*/ 5709798 h 7527097"/>
              <a:gd name="connsiteX10170" fmla="*/ 5521925 w 11737975"/>
              <a:gd name="connsiteY10170" fmla="*/ 5719359 h 7527097"/>
              <a:gd name="connsiteX10171" fmla="*/ 5518538 w 11737975"/>
              <a:gd name="connsiteY10171" fmla="*/ 5720134 h 7527097"/>
              <a:gd name="connsiteX10172" fmla="*/ 5517038 w 11737975"/>
              <a:gd name="connsiteY10172" fmla="*/ 5724687 h 7527097"/>
              <a:gd name="connsiteX10173" fmla="*/ 5520367 w 11737975"/>
              <a:gd name="connsiteY10173" fmla="*/ 5728137 h 7527097"/>
              <a:gd name="connsiteX10174" fmla="*/ 5532601 w 11737975"/>
              <a:gd name="connsiteY10174" fmla="*/ 5727883 h 7527097"/>
              <a:gd name="connsiteX10175" fmla="*/ 5534815 w 11737975"/>
              <a:gd name="connsiteY10175" fmla="*/ 5729652 h 7527097"/>
              <a:gd name="connsiteX10176" fmla="*/ 5553463 w 11737975"/>
              <a:gd name="connsiteY10176" fmla="*/ 5734004 h 7527097"/>
              <a:gd name="connsiteX10177" fmla="*/ 5542581 w 11737975"/>
              <a:gd name="connsiteY10177" fmla="*/ 5759570 h 7527097"/>
              <a:gd name="connsiteX10178" fmla="*/ 5581429 w 11737975"/>
              <a:gd name="connsiteY10178" fmla="*/ 5782687 h 7527097"/>
              <a:gd name="connsiteX10179" fmla="*/ 5562787 w 11737975"/>
              <a:gd name="connsiteY10179" fmla="*/ 5736180 h 7527097"/>
              <a:gd name="connsiteX10180" fmla="*/ 5564385 w 11737975"/>
              <a:gd name="connsiteY10180" fmla="*/ 5734040 h 7527097"/>
              <a:gd name="connsiteX10181" fmla="*/ 5565073 w 11737975"/>
              <a:gd name="connsiteY10181" fmla="*/ 5734753 h 7527097"/>
              <a:gd name="connsiteX10182" fmla="*/ 5566034 w 11737975"/>
              <a:gd name="connsiteY10182" fmla="*/ 5731834 h 7527097"/>
              <a:gd name="connsiteX10183" fmla="*/ 5567256 w 11737975"/>
              <a:gd name="connsiteY10183" fmla="*/ 5730198 h 7527097"/>
              <a:gd name="connsiteX10184" fmla="*/ 5575222 w 11737975"/>
              <a:gd name="connsiteY10184" fmla="*/ 5725033 h 7527097"/>
              <a:gd name="connsiteX10185" fmla="*/ 5593869 w 11737975"/>
              <a:gd name="connsiteY10185" fmla="*/ 5729385 h 7527097"/>
              <a:gd name="connsiteX10186" fmla="*/ 5601642 w 11737975"/>
              <a:gd name="connsiteY10186" fmla="*/ 5717148 h 7527097"/>
              <a:gd name="connsiteX10187" fmla="*/ 5645158 w 11737975"/>
              <a:gd name="connsiteY10187" fmla="*/ 5699199 h 7527097"/>
              <a:gd name="connsiteX10188" fmla="*/ 5660703 w 11737975"/>
              <a:gd name="connsiteY10188" fmla="*/ 5674723 h 7527097"/>
              <a:gd name="connsiteX10189" fmla="*/ 5658374 w 11737975"/>
              <a:gd name="connsiteY10189" fmla="*/ 5658371 h 7527097"/>
              <a:gd name="connsiteX10190" fmla="*/ 5663842 w 11737975"/>
              <a:gd name="connsiteY10190" fmla="*/ 5639058 h 7527097"/>
              <a:gd name="connsiteX10191" fmla="*/ 5671353 w 11737975"/>
              <a:gd name="connsiteY10191" fmla="*/ 5641170 h 7527097"/>
              <a:gd name="connsiteX10192" fmla="*/ 5681386 w 11737975"/>
              <a:gd name="connsiteY10192" fmla="*/ 5638301 h 7527097"/>
              <a:gd name="connsiteX10193" fmla="*/ 5682274 w 11737975"/>
              <a:gd name="connsiteY10193" fmla="*/ 5642184 h 7527097"/>
              <a:gd name="connsiteX10194" fmla="*/ 5678293 w 11737975"/>
              <a:gd name="connsiteY10194" fmla="*/ 5647182 h 7527097"/>
              <a:gd name="connsiteX10195" fmla="*/ 5681148 w 11737975"/>
              <a:gd name="connsiteY10195" fmla="*/ 5654064 h 7527097"/>
              <a:gd name="connsiteX10196" fmla="*/ 5682248 w 11737975"/>
              <a:gd name="connsiteY10196" fmla="*/ 5654033 h 7527097"/>
              <a:gd name="connsiteX10197" fmla="*/ 5684357 w 11737975"/>
              <a:gd name="connsiteY10197" fmla="*/ 5658287 h 7527097"/>
              <a:gd name="connsiteX10198" fmla="*/ 5691785 w 11737975"/>
              <a:gd name="connsiteY10198" fmla="*/ 5667926 h 7527097"/>
              <a:gd name="connsiteX10199" fmla="*/ 5705770 w 11737975"/>
              <a:gd name="connsiteY10199" fmla="*/ 5671191 h 7527097"/>
              <a:gd name="connsiteX10200" fmla="*/ 5710433 w 11737975"/>
              <a:gd name="connsiteY10200" fmla="*/ 5672278 h 7527097"/>
              <a:gd name="connsiteX10201" fmla="*/ 5687705 w 11737975"/>
              <a:gd name="connsiteY10201" fmla="*/ 5674878 h 7527097"/>
              <a:gd name="connsiteX10202" fmla="*/ 5680088 w 11737975"/>
              <a:gd name="connsiteY10202" fmla="*/ 5678705 h 7527097"/>
              <a:gd name="connsiteX10203" fmla="*/ 5678110 w 11737975"/>
              <a:gd name="connsiteY10203" fmla="*/ 5668401 h 7527097"/>
              <a:gd name="connsiteX10204" fmla="*/ 5672277 w 11737975"/>
              <a:gd name="connsiteY10204" fmla="*/ 5677908 h 7527097"/>
              <a:gd name="connsiteX10205" fmla="*/ 5674055 w 11737975"/>
              <a:gd name="connsiteY10205" fmla="*/ 5685676 h 7527097"/>
              <a:gd name="connsiteX10206" fmla="*/ 5674992 w 11737975"/>
              <a:gd name="connsiteY10206" fmla="*/ 5689229 h 7527097"/>
              <a:gd name="connsiteX10207" fmla="*/ 5679400 w 11737975"/>
              <a:gd name="connsiteY10207" fmla="*/ 5681501 h 7527097"/>
              <a:gd name="connsiteX10208" fmla="*/ 5679736 w 11737975"/>
              <a:gd name="connsiteY10208" fmla="*/ 5698486 h 7527097"/>
              <a:gd name="connsiteX10209" fmla="*/ 5682455 w 11737975"/>
              <a:gd name="connsiteY10209" fmla="*/ 5707904 h 7527097"/>
              <a:gd name="connsiteX10210" fmla="*/ 5711979 w 11737975"/>
              <a:gd name="connsiteY10210" fmla="*/ 5728845 h 7527097"/>
              <a:gd name="connsiteX10211" fmla="*/ 5725965 w 11737975"/>
              <a:gd name="connsiteY10211" fmla="*/ 5732110 h 7527097"/>
              <a:gd name="connsiteX10212" fmla="*/ 5755489 w 11737975"/>
              <a:gd name="connsiteY10212" fmla="*/ 5753055 h 7527097"/>
              <a:gd name="connsiteX10213" fmla="*/ 5777247 w 11737975"/>
              <a:gd name="connsiteY10213" fmla="*/ 5744080 h 7527097"/>
              <a:gd name="connsiteX10214" fmla="*/ 5789682 w 11737975"/>
              <a:gd name="connsiteY10214" fmla="*/ 5732930 h 7527097"/>
              <a:gd name="connsiteX10215" fmla="*/ 5799006 w 11737975"/>
              <a:gd name="connsiteY10215" fmla="*/ 5735106 h 7527097"/>
              <a:gd name="connsiteX10216" fmla="*/ 5800557 w 11737975"/>
              <a:gd name="connsiteY10216" fmla="*/ 5749519 h 7527097"/>
              <a:gd name="connsiteX10217" fmla="*/ 5805219 w 11737975"/>
              <a:gd name="connsiteY10217" fmla="*/ 5750607 h 7527097"/>
              <a:gd name="connsiteX10218" fmla="*/ 5806771 w 11737975"/>
              <a:gd name="connsiteY10218" fmla="*/ 5765023 h 7527097"/>
              <a:gd name="connsiteX10219" fmla="*/ 5789676 w 11737975"/>
              <a:gd name="connsiteY10219" fmla="*/ 5775083 h 7527097"/>
              <a:gd name="connsiteX10220" fmla="*/ 5794331 w 11737975"/>
              <a:gd name="connsiteY10220" fmla="*/ 5818326 h 7527097"/>
              <a:gd name="connsiteX10221" fmla="*/ 5831626 w 11737975"/>
              <a:gd name="connsiteY10221" fmla="*/ 5827031 h 7527097"/>
              <a:gd name="connsiteX10222" fmla="*/ 5837840 w 11737975"/>
              <a:gd name="connsiteY10222" fmla="*/ 5842532 h 7527097"/>
              <a:gd name="connsiteX10223" fmla="*/ 5854937 w 11737975"/>
              <a:gd name="connsiteY10223" fmla="*/ 5832470 h 7527097"/>
              <a:gd name="connsiteX10224" fmla="*/ 5853385 w 11737975"/>
              <a:gd name="connsiteY10224" fmla="*/ 5818058 h 7527097"/>
              <a:gd name="connsiteX10225" fmla="*/ 5836295 w 11737975"/>
              <a:gd name="connsiteY10225" fmla="*/ 5785965 h 7527097"/>
              <a:gd name="connsiteX10226" fmla="*/ 5823862 w 11737975"/>
              <a:gd name="connsiteY10226" fmla="*/ 5797113 h 7527097"/>
              <a:gd name="connsiteX10227" fmla="*/ 5805213 w 11737975"/>
              <a:gd name="connsiteY10227" fmla="*/ 5792761 h 7527097"/>
              <a:gd name="connsiteX10228" fmla="*/ 5826971 w 11737975"/>
              <a:gd name="connsiteY10228" fmla="*/ 5783787 h 7527097"/>
              <a:gd name="connsiteX10229" fmla="*/ 5830081 w 11737975"/>
              <a:gd name="connsiteY10229" fmla="*/ 5770463 h 7527097"/>
              <a:gd name="connsiteX10230" fmla="*/ 5845619 w 11737975"/>
              <a:gd name="connsiteY10230" fmla="*/ 5788141 h 7527097"/>
              <a:gd name="connsiteX10231" fmla="*/ 5882917 w 11737975"/>
              <a:gd name="connsiteY10231" fmla="*/ 5796845 h 7527097"/>
              <a:gd name="connsiteX10232" fmla="*/ 5889136 w 11737975"/>
              <a:gd name="connsiteY10232" fmla="*/ 5770193 h 7527097"/>
              <a:gd name="connsiteX10233" fmla="*/ 5901571 w 11737975"/>
              <a:gd name="connsiteY10233" fmla="*/ 5759043 h 7527097"/>
              <a:gd name="connsiteX10234" fmla="*/ 5910901 w 11737975"/>
              <a:gd name="connsiteY10234" fmla="*/ 5719067 h 7527097"/>
              <a:gd name="connsiteX10235" fmla="*/ 5903136 w 11737975"/>
              <a:gd name="connsiteY10235" fmla="*/ 5689149 h 7527097"/>
              <a:gd name="connsiteX10236" fmla="*/ 5915571 w 11737975"/>
              <a:gd name="connsiteY10236" fmla="*/ 5677998 h 7527097"/>
              <a:gd name="connsiteX10237" fmla="*/ 5909356 w 11737975"/>
              <a:gd name="connsiteY10237" fmla="*/ 5662496 h 7527097"/>
              <a:gd name="connsiteX10238" fmla="*/ 5914166 w 11737975"/>
              <a:gd name="connsiteY10238" fmla="*/ 5653080 h 7527097"/>
              <a:gd name="connsiteX10239" fmla="*/ 5913055 w 11737975"/>
              <a:gd name="connsiteY10239" fmla="*/ 5643888 h 7527097"/>
              <a:gd name="connsiteX10240" fmla="*/ 5913567 w 11737975"/>
              <a:gd name="connsiteY10240" fmla="*/ 5646124 h 7527097"/>
              <a:gd name="connsiteX10241" fmla="*/ 5924678 w 11737975"/>
              <a:gd name="connsiteY10241" fmla="*/ 5627731 h 7527097"/>
              <a:gd name="connsiteX10242" fmla="*/ 5917556 w 11737975"/>
              <a:gd name="connsiteY10242" fmla="*/ 5625892 h 7527097"/>
              <a:gd name="connsiteX10243" fmla="*/ 5910439 w 11737975"/>
              <a:gd name="connsiteY10243" fmla="*/ 5627096 h 7527097"/>
              <a:gd name="connsiteX10244" fmla="*/ 5909361 w 11737975"/>
              <a:gd name="connsiteY10244" fmla="*/ 5620342 h 7527097"/>
              <a:gd name="connsiteX10245" fmla="*/ 5921988 w 11737975"/>
              <a:gd name="connsiteY10245" fmla="*/ 5621533 h 7527097"/>
              <a:gd name="connsiteX10246" fmla="*/ 5933128 w 11737975"/>
              <a:gd name="connsiteY10246" fmla="*/ 5616713 h 7527097"/>
              <a:gd name="connsiteX10247" fmla="*/ 5938793 w 11737975"/>
              <a:gd name="connsiteY10247" fmla="*/ 5620624 h 7527097"/>
              <a:gd name="connsiteX10248" fmla="*/ 5936169 w 11737975"/>
              <a:gd name="connsiteY10248" fmla="*/ 5631868 h 7527097"/>
              <a:gd name="connsiteX10249" fmla="*/ 5935404 w 11737975"/>
              <a:gd name="connsiteY10249" fmla="*/ 5635149 h 7527097"/>
              <a:gd name="connsiteX10250" fmla="*/ 5934228 w 11737975"/>
              <a:gd name="connsiteY10250" fmla="*/ 5633968 h 7527097"/>
              <a:gd name="connsiteX10251" fmla="*/ 5934947 w 11737975"/>
              <a:gd name="connsiteY10251" fmla="*/ 5637107 h 7527097"/>
              <a:gd name="connsiteX10252" fmla="*/ 5934226 w 11737975"/>
              <a:gd name="connsiteY10252" fmla="*/ 5640196 h 7527097"/>
              <a:gd name="connsiteX10253" fmla="*/ 5938428 w 11737975"/>
              <a:gd name="connsiteY10253" fmla="*/ 5641177 h 7527097"/>
              <a:gd name="connsiteX10254" fmla="*/ 5941744 w 11737975"/>
              <a:gd name="connsiteY10254" fmla="*/ 5644509 h 7527097"/>
              <a:gd name="connsiteX10255" fmla="*/ 5943453 w 11737975"/>
              <a:gd name="connsiteY10255" fmla="*/ 5643608 h 7527097"/>
              <a:gd name="connsiteX10256" fmla="*/ 5940856 w 11737975"/>
              <a:gd name="connsiteY10256" fmla="*/ 5640626 h 7527097"/>
              <a:gd name="connsiteX10257" fmla="*/ 5940792 w 11737975"/>
              <a:gd name="connsiteY10257" fmla="*/ 5640560 h 7527097"/>
              <a:gd name="connsiteX10258" fmla="*/ 5950349 w 11737975"/>
              <a:gd name="connsiteY10258" fmla="*/ 5636934 h 7527097"/>
              <a:gd name="connsiteX10259" fmla="*/ 5953646 w 11737975"/>
              <a:gd name="connsiteY10259" fmla="*/ 5636155 h 7527097"/>
              <a:gd name="connsiteX10260" fmla="*/ 5956122 w 11737975"/>
              <a:gd name="connsiteY10260" fmla="*/ 5640850 h 7527097"/>
              <a:gd name="connsiteX10261" fmla="*/ 5965996 w 11737975"/>
              <a:gd name="connsiteY10261" fmla="*/ 5639800 h 7527097"/>
              <a:gd name="connsiteX10262" fmla="*/ 5966666 w 11737975"/>
              <a:gd name="connsiteY10262" fmla="*/ 5646012 h 7527097"/>
              <a:gd name="connsiteX10263" fmla="*/ 5966859 w 11737975"/>
              <a:gd name="connsiteY10263" fmla="*/ 5647813 h 7527097"/>
              <a:gd name="connsiteX10264" fmla="*/ 5918681 w 11737975"/>
              <a:gd name="connsiteY10264" fmla="*/ 5664672 h 7527097"/>
              <a:gd name="connsiteX10265" fmla="*/ 5929556 w 11737975"/>
              <a:gd name="connsiteY10265" fmla="*/ 5681260 h 7527097"/>
              <a:gd name="connsiteX10266" fmla="*/ 5938881 w 11737975"/>
              <a:gd name="connsiteY10266" fmla="*/ 5683437 h 7527097"/>
              <a:gd name="connsiteX10267" fmla="*/ 5949755 w 11737975"/>
              <a:gd name="connsiteY10267" fmla="*/ 5700030 h 7527097"/>
              <a:gd name="connsiteX10268" fmla="*/ 5940431 w 11737975"/>
              <a:gd name="connsiteY10268" fmla="*/ 5697854 h 7527097"/>
              <a:gd name="connsiteX10269" fmla="*/ 5943534 w 11737975"/>
              <a:gd name="connsiteY10269" fmla="*/ 5726682 h 7527097"/>
              <a:gd name="connsiteX10270" fmla="*/ 5971508 w 11737975"/>
              <a:gd name="connsiteY10270" fmla="*/ 5733211 h 7527097"/>
              <a:gd name="connsiteX10271" fmla="*/ 6007253 w 11737975"/>
              <a:gd name="connsiteY10271" fmla="*/ 5727500 h 7527097"/>
              <a:gd name="connsiteX10272" fmla="*/ 6022790 w 11737975"/>
              <a:gd name="connsiteY10272" fmla="*/ 5745181 h 7527097"/>
              <a:gd name="connsiteX10273" fmla="*/ 6008804 w 11737975"/>
              <a:gd name="connsiteY10273" fmla="*/ 5741915 h 7527097"/>
              <a:gd name="connsiteX10274" fmla="*/ 6004142 w 11737975"/>
              <a:gd name="connsiteY10274" fmla="*/ 5740827 h 7527097"/>
              <a:gd name="connsiteX10275" fmla="*/ 5976169 w 11737975"/>
              <a:gd name="connsiteY10275" fmla="*/ 5734300 h 7527097"/>
              <a:gd name="connsiteX10276" fmla="*/ 5966839 w 11737975"/>
              <a:gd name="connsiteY10276" fmla="*/ 5774276 h 7527097"/>
              <a:gd name="connsiteX10277" fmla="*/ 5960627 w 11737975"/>
              <a:gd name="connsiteY10277" fmla="*/ 5758773 h 7527097"/>
              <a:gd name="connsiteX10278" fmla="*/ 5924881 w 11737975"/>
              <a:gd name="connsiteY10278" fmla="*/ 5764484 h 7527097"/>
              <a:gd name="connsiteX10279" fmla="*/ 5912447 w 11737975"/>
              <a:gd name="connsiteY10279" fmla="*/ 5775632 h 7527097"/>
              <a:gd name="connsiteX10280" fmla="*/ 5904674 w 11737975"/>
              <a:gd name="connsiteY10280" fmla="*/ 5787872 h 7527097"/>
              <a:gd name="connsiteX10281" fmla="*/ 5909337 w 11737975"/>
              <a:gd name="connsiteY10281" fmla="*/ 5788961 h 7527097"/>
              <a:gd name="connsiteX10282" fmla="*/ 5943523 w 11737975"/>
              <a:gd name="connsiteY10282" fmla="*/ 5810991 h 7527097"/>
              <a:gd name="connsiteX10283" fmla="*/ 5904669 w 11737975"/>
              <a:gd name="connsiteY10283" fmla="*/ 5830027 h 7527097"/>
              <a:gd name="connsiteX10284" fmla="*/ 5910881 w 11737975"/>
              <a:gd name="connsiteY10284" fmla="*/ 5845528 h 7527097"/>
              <a:gd name="connsiteX10285" fmla="*/ 5895338 w 11737975"/>
              <a:gd name="connsiteY10285" fmla="*/ 5870004 h 7527097"/>
              <a:gd name="connsiteX10286" fmla="*/ 5915543 w 11737975"/>
              <a:gd name="connsiteY10286" fmla="*/ 5846615 h 7527097"/>
              <a:gd name="connsiteX10287" fmla="*/ 5937303 w 11737975"/>
              <a:gd name="connsiteY10287" fmla="*/ 5837642 h 7527097"/>
              <a:gd name="connsiteX10288" fmla="*/ 5948178 w 11737975"/>
              <a:gd name="connsiteY10288" fmla="*/ 5854233 h 7527097"/>
              <a:gd name="connsiteX10289" fmla="*/ 5971488 w 11737975"/>
              <a:gd name="connsiteY10289" fmla="*/ 5859672 h 7527097"/>
              <a:gd name="connsiteX10290" fmla="*/ 5959055 w 11737975"/>
              <a:gd name="connsiteY10290" fmla="*/ 5870821 h 7527097"/>
              <a:gd name="connsiteX10291" fmla="*/ 5988577 w 11737975"/>
              <a:gd name="connsiteY10291" fmla="*/ 5891766 h 7527097"/>
              <a:gd name="connsiteX10292" fmla="*/ 5994798 w 11737975"/>
              <a:gd name="connsiteY10292" fmla="*/ 5865113 h 7527097"/>
              <a:gd name="connsiteX10293" fmla="*/ 5980813 w 11737975"/>
              <a:gd name="connsiteY10293" fmla="*/ 5861849 h 7527097"/>
              <a:gd name="connsiteX10294" fmla="*/ 6002569 w 11737975"/>
              <a:gd name="connsiteY10294" fmla="*/ 5852877 h 7527097"/>
              <a:gd name="connsiteX10295" fmla="*/ 5985481 w 11737975"/>
              <a:gd name="connsiteY10295" fmla="*/ 5820783 h 7527097"/>
              <a:gd name="connsiteX10296" fmla="*/ 6018121 w 11737975"/>
              <a:gd name="connsiteY10296" fmla="*/ 5786245 h 7527097"/>
              <a:gd name="connsiteX10297" fmla="*/ 6002584 w 11737975"/>
              <a:gd name="connsiteY10297" fmla="*/ 5768565 h 7527097"/>
              <a:gd name="connsiteX10298" fmla="*/ 6047651 w 11737975"/>
              <a:gd name="connsiteY10298" fmla="*/ 5765033 h 7527097"/>
              <a:gd name="connsiteX10299" fmla="*/ 6041439 w 11737975"/>
              <a:gd name="connsiteY10299" fmla="*/ 5749532 h 7527097"/>
              <a:gd name="connsiteX10300" fmla="*/ 6069416 w 11737975"/>
              <a:gd name="connsiteY10300" fmla="*/ 5713904 h 7527097"/>
              <a:gd name="connsiteX10301" fmla="*/ 6102052 w 11737975"/>
              <a:gd name="connsiteY10301" fmla="*/ 5721521 h 7527097"/>
              <a:gd name="connsiteX10302" fmla="*/ 6091169 w 11737975"/>
              <a:gd name="connsiteY10302" fmla="*/ 5747085 h 7527097"/>
              <a:gd name="connsiteX10303" fmla="*/ 6069410 w 11737975"/>
              <a:gd name="connsiteY10303" fmla="*/ 5756060 h 7527097"/>
              <a:gd name="connsiteX10304" fmla="*/ 6075624 w 11737975"/>
              <a:gd name="connsiteY10304" fmla="*/ 5771562 h 7527097"/>
              <a:gd name="connsiteX10305" fmla="*/ 6022783 w 11737975"/>
              <a:gd name="connsiteY10305" fmla="*/ 5787334 h 7527097"/>
              <a:gd name="connsiteX10306" fmla="*/ 6018115 w 11737975"/>
              <a:gd name="connsiteY10306" fmla="*/ 5828400 h 7527097"/>
              <a:gd name="connsiteX10307" fmla="*/ 6049197 w 11737975"/>
              <a:gd name="connsiteY10307" fmla="*/ 5821603 h 7527097"/>
              <a:gd name="connsiteX10308" fmla="*/ 6061632 w 11737975"/>
              <a:gd name="connsiteY10308" fmla="*/ 5810452 h 7527097"/>
              <a:gd name="connsiteX10309" fmla="*/ 6067846 w 11737975"/>
              <a:gd name="connsiteY10309" fmla="*/ 5825955 h 7527097"/>
              <a:gd name="connsiteX10310" fmla="*/ 6089604 w 11737975"/>
              <a:gd name="connsiteY10310" fmla="*/ 5816980 h 7527097"/>
              <a:gd name="connsiteX10311" fmla="*/ 6098928 w 11737975"/>
              <a:gd name="connsiteY10311" fmla="*/ 5819156 h 7527097"/>
              <a:gd name="connsiteX10312" fmla="*/ 6116024 w 11737975"/>
              <a:gd name="connsiteY10312" fmla="*/ 5809096 h 7527097"/>
              <a:gd name="connsiteX10313" fmla="*/ 6119134 w 11737975"/>
              <a:gd name="connsiteY10313" fmla="*/ 5795768 h 7527097"/>
              <a:gd name="connsiteX10314" fmla="*/ 6128459 w 11737975"/>
              <a:gd name="connsiteY10314" fmla="*/ 5797945 h 7527097"/>
              <a:gd name="connsiteX10315" fmla="*/ 6122238 w 11737975"/>
              <a:gd name="connsiteY10315" fmla="*/ 5824597 h 7527097"/>
              <a:gd name="connsiteX10316" fmla="*/ 6109804 w 11737975"/>
              <a:gd name="connsiteY10316" fmla="*/ 5835748 h 7527097"/>
              <a:gd name="connsiteX10317" fmla="*/ 6109797 w 11737975"/>
              <a:gd name="connsiteY10317" fmla="*/ 5877901 h 7527097"/>
              <a:gd name="connsiteX10318" fmla="*/ 6111350 w 11737975"/>
              <a:gd name="connsiteY10318" fmla="*/ 5892316 h 7527097"/>
              <a:gd name="connsiteX10319" fmla="*/ 6089591 w 11737975"/>
              <a:gd name="connsiteY10319" fmla="*/ 5901287 h 7527097"/>
              <a:gd name="connsiteX10320" fmla="*/ 6078709 w 11737975"/>
              <a:gd name="connsiteY10320" fmla="*/ 5926853 h 7527097"/>
              <a:gd name="connsiteX10321" fmla="*/ 6097357 w 11737975"/>
              <a:gd name="connsiteY10321" fmla="*/ 5931205 h 7527097"/>
              <a:gd name="connsiteX10322" fmla="*/ 6120675 w 11737975"/>
              <a:gd name="connsiteY10322" fmla="*/ 5894492 h 7527097"/>
              <a:gd name="connsiteX10323" fmla="*/ 6156418 w 11737975"/>
              <a:gd name="connsiteY10323" fmla="*/ 5888784 h 7527097"/>
              <a:gd name="connsiteX10324" fmla="*/ 6171962 w 11737975"/>
              <a:gd name="connsiteY10324" fmla="*/ 5864306 h 7527097"/>
              <a:gd name="connsiteX10325" fmla="*/ 6162638 w 11737975"/>
              <a:gd name="connsiteY10325" fmla="*/ 5862130 h 7527097"/>
              <a:gd name="connsiteX10326" fmla="*/ 6156424 w 11737975"/>
              <a:gd name="connsiteY10326" fmla="*/ 5846629 h 7527097"/>
              <a:gd name="connsiteX10327" fmla="*/ 6170410 w 11737975"/>
              <a:gd name="connsiteY10327" fmla="*/ 5849894 h 7527097"/>
              <a:gd name="connsiteX10328" fmla="*/ 6213926 w 11737975"/>
              <a:gd name="connsiteY10328" fmla="*/ 5831946 h 7527097"/>
              <a:gd name="connsiteX10329" fmla="*/ 6215486 w 11737975"/>
              <a:gd name="connsiteY10329" fmla="*/ 5804204 h 7527097"/>
              <a:gd name="connsiteX10330" fmla="*/ 6235693 w 11737975"/>
              <a:gd name="connsiteY10330" fmla="*/ 5780816 h 7527097"/>
              <a:gd name="connsiteX10331" fmla="*/ 6249678 w 11737975"/>
              <a:gd name="connsiteY10331" fmla="*/ 5784079 h 7527097"/>
              <a:gd name="connsiteX10332" fmla="*/ 6255899 w 11737975"/>
              <a:gd name="connsiteY10332" fmla="*/ 5757426 h 7527097"/>
              <a:gd name="connsiteX10333" fmla="*/ 6237250 w 11737975"/>
              <a:gd name="connsiteY10333" fmla="*/ 5753074 h 7527097"/>
              <a:gd name="connsiteX10334" fmla="*/ 6268332 w 11737975"/>
              <a:gd name="connsiteY10334" fmla="*/ 5746279 h 7527097"/>
              <a:gd name="connsiteX10335" fmla="*/ 6265229 w 11737975"/>
              <a:gd name="connsiteY10335" fmla="*/ 5717450 h 7527097"/>
              <a:gd name="connsiteX10336" fmla="*/ 6302526 w 11737975"/>
              <a:gd name="connsiteY10336" fmla="*/ 5726154 h 7527097"/>
              <a:gd name="connsiteX10337" fmla="*/ 6316518 w 11737975"/>
              <a:gd name="connsiteY10337" fmla="*/ 5687264 h 7527097"/>
              <a:gd name="connsiteX10338" fmla="*/ 6335166 w 11737975"/>
              <a:gd name="connsiteY10338" fmla="*/ 5691618 h 7527097"/>
              <a:gd name="connsiteX10339" fmla="*/ 6333608 w 11737975"/>
              <a:gd name="connsiteY10339" fmla="*/ 5719359 h 7527097"/>
              <a:gd name="connsiteX10340" fmla="*/ 6336713 w 11737975"/>
              <a:gd name="connsiteY10340" fmla="*/ 5748186 h 7527097"/>
              <a:gd name="connsiteX10341" fmla="*/ 6319614 w 11737975"/>
              <a:gd name="connsiteY10341" fmla="*/ 5758246 h 7527097"/>
              <a:gd name="connsiteX10342" fmla="*/ 6325831 w 11737975"/>
              <a:gd name="connsiteY10342" fmla="*/ 5773748 h 7527097"/>
              <a:gd name="connsiteX10343" fmla="*/ 6285423 w 11737975"/>
              <a:gd name="connsiteY10343" fmla="*/ 5778371 h 7527097"/>
              <a:gd name="connsiteX10344" fmla="*/ 6291637 w 11737975"/>
              <a:gd name="connsiteY10344" fmla="*/ 5793872 h 7527097"/>
              <a:gd name="connsiteX10345" fmla="*/ 6307175 w 11737975"/>
              <a:gd name="connsiteY10345" fmla="*/ 5811553 h 7527097"/>
              <a:gd name="connsiteX10346" fmla="*/ 6299402 w 11737975"/>
              <a:gd name="connsiteY10346" fmla="*/ 5823790 h 7527097"/>
              <a:gd name="connsiteX10347" fmla="*/ 6335146 w 11737975"/>
              <a:gd name="connsiteY10347" fmla="*/ 5818080 h 7527097"/>
              <a:gd name="connsiteX10348" fmla="*/ 6342912 w 11737975"/>
              <a:gd name="connsiteY10348" fmla="*/ 5847995 h 7527097"/>
              <a:gd name="connsiteX10349" fmla="*/ 6350677 w 11737975"/>
              <a:gd name="connsiteY10349" fmla="*/ 5877912 h 7527097"/>
              <a:gd name="connsiteX10350" fmla="*/ 6346016 w 11737975"/>
              <a:gd name="connsiteY10350" fmla="*/ 5876824 h 7527097"/>
              <a:gd name="connsiteX10351" fmla="*/ 6332031 w 11737975"/>
              <a:gd name="connsiteY10351" fmla="*/ 5873560 h 7527097"/>
              <a:gd name="connsiteX10352" fmla="*/ 6299391 w 11737975"/>
              <a:gd name="connsiteY10352" fmla="*/ 5908098 h 7527097"/>
              <a:gd name="connsiteX10353" fmla="*/ 6308713 w 11737975"/>
              <a:gd name="connsiteY10353" fmla="*/ 5910274 h 7527097"/>
              <a:gd name="connsiteX10354" fmla="*/ 6286956 w 11737975"/>
              <a:gd name="connsiteY10354" fmla="*/ 5919250 h 7527097"/>
              <a:gd name="connsiteX10355" fmla="*/ 6297832 w 11737975"/>
              <a:gd name="connsiteY10355" fmla="*/ 5935838 h 7527097"/>
              <a:gd name="connsiteX10356" fmla="*/ 6299382 w 11737975"/>
              <a:gd name="connsiteY10356" fmla="*/ 5950251 h 7527097"/>
              <a:gd name="connsiteX10357" fmla="*/ 6318031 w 11737975"/>
              <a:gd name="connsiteY10357" fmla="*/ 5954604 h 7527097"/>
              <a:gd name="connsiteX10358" fmla="*/ 6338237 w 11737975"/>
              <a:gd name="connsiteY10358" fmla="*/ 5931219 h 7527097"/>
              <a:gd name="connsiteX10359" fmla="*/ 6347562 w 11737975"/>
              <a:gd name="connsiteY10359" fmla="*/ 5933394 h 7527097"/>
              <a:gd name="connsiteX10360" fmla="*/ 6350673 w 11737975"/>
              <a:gd name="connsiteY10360" fmla="*/ 5920067 h 7527097"/>
              <a:gd name="connsiteX10361" fmla="*/ 6387968 w 11737975"/>
              <a:gd name="connsiteY10361" fmla="*/ 5928771 h 7527097"/>
              <a:gd name="connsiteX10362" fmla="*/ 6370873 w 11737975"/>
              <a:gd name="connsiteY10362" fmla="*/ 5938834 h 7527097"/>
              <a:gd name="connsiteX10363" fmla="*/ 6372425 w 11737975"/>
              <a:gd name="connsiteY10363" fmla="*/ 5953248 h 7527097"/>
              <a:gd name="connsiteX10364" fmla="*/ 6414383 w 11737975"/>
              <a:gd name="connsiteY10364" fmla="*/ 5963040 h 7527097"/>
              <a:gd name="connsiteX10365" fmla="*/ 6437693 w 11737975"/>
              <a:gd name="connsiteY10365" fmla="*/ 5968481 h 7527097"/>
              <a:gd name="connsiteX10366" fmla="*/ 6439245 w 11737975"/>
              <a:gd name="connsiteY10366" fmla="*/ 5982894 h 7527097"/>
              <a:gd name="connsiteX10367" fmla="*/ 6448569 w 11737975"/>
              <a:gd name="connsiteY10367" fmla="*/ 5985069 h 7527097"/>
              <a:gd name="connsiteX10368" fmla="*/ 6453231 w 11737975"/>
              <a:gd name="connsiteY10368" fmla="*/ 5986158 h 7527097"/>
              <a:gd name="connsiteX10369" fmla="*/ 6464106 w 11737975"/>
              <a:gd name="connsiteY10369" fmla="*/ 6002750 h 7527097"/>
              <a:gd name="connsiteX10370" fmla="*/ 6471879 w 11737975"/>
              <a:gd name="connsiteY10370" fmla="*/ 5990511 h 7527097"/>
              <a:gd name="connsiteX10371" fmla="*/ 6470327 w 11737975"/>
              <a:gd name="connsiteY10371" fmla="*/ 5976097 h 7527097"/>
              <a:gd name="connsiteX10372" fmla="*/ 6492085 w 11737975"/>
              <a:gd name="connsiteY10372" fmla="*/ 5967125 h 7527097"/>
              <a:gd name="connsiteX10373" fmla="*/ 6498298 w 11737975"/>
              <a:gd name="connsiteY10373" fmla="*/ 5982626 h 7527097"/>
              <a:gd name="connsiteX10374" fmla="*/ 6516947 w 11737975"/>
              <a:gd name="connsiteY10374" fmla="*/ 5986978 h 7527097"/>
              <a:gd name="connsiteX10375" fmla="*/ 6523168 w 11737975"/>
              <a:gd name="connsiteY10375" fmla="*/ 5960326 h 7527097"/>
              <a:gd name="connsiteX10376" fmla="*/ 6527831 w 11737975"/>
              <a:gd name="connsiteY10376" fmla="*/ 5961413 h 7527097"/>
              <a:gd name="connsiteX10377" fmla="*/ 6532492 w 11737975"/>
              <a:gd name="connsiteY10377" fmla="*/ 5962502 h 7527097"/>
              <a:gd name="connsiteX10378" fmla="*/ 6534044 w 11737975"/>
              <a:gd name="connsiteY10378" fmla="*/ 5976917 h 7527097"/>
              <a:gd name="connsiteX10379" fmla="*/ 6538705 w 11737975"/>
              <a:gd name="connsiteY10379" fmla="*/ 5978006 h 7527097"/>
              <a:gd name="connsiteX10380" fmla="*/ 6537155 w 11737975"/>
              <a:gd name="connsiteY10380" fmla="*/ 5963589 h 7527097"/>
              <a:gd name="connsiteX10381" fmla="*/ 6532492 w 11737975"/>
              <a:gd name="connsiteY10381" fmla="*/ 5962502 h 7527097"/>
              <a:gd name="connsiteX10382" fmla="*/ 6535603 w 11737975"/>
              <a:gd name="connsiteY10382" fmla="*/ 5949177 h 7527097"/>
              <a:gd name="connsiteX10383" fmla="*/ 6563573 w 11737975"/>
              <a:gd name="connsiteY10383" fmla="*/ 5955705 h 7527097"/>
              <a:gd name="connsiteX10384" fmla="*/ 6568242 w 11737975"/>
              <a:gd name="connsiteY10384" fmla="*/ 5914639 h 7527097"/>
              <a:gd name="connsiteX10385" fmla="*/ 6543380 w 11737975"/>
              <a:gd name="connsiteY10385" fmla="*/ 5894783 h 7527097"/>
              <a:gd name="connsiteX10386" fmla="*/ 6549938 w 11737975"/>
              <a:gd name="connsiteY10386" fmla="*/ 5884458 h 7527097"/>
              <a:gd name="connsiteX10387" fmla="*/ 6550341 w 11737975"/>
              <a:gd name="connsiteY10387" fmla="*/ 5883826 h 7527097"/>
              <a:gd name="connsiteX10388" fmla="*/ 6551002 w 11737975"/>
              <a:gd name="connsiteY10388" fmla="*/ 5884397 h 7527097"/>
              <a:gd name="connsiteX10389" fmla="*/ 6568388 w 11737975"/>
              <a:gd name="connsiteY10389" fmla="*/ 5902114 h 7527097"/>
              <a:gd name="connsiteX10390" fmla="*/ 6571558 w 11737975"/>
              <a:gd name="connsiteY10390" fmla="*/ 5908124 h 7527097"/>
              <a:gd name="connsiteX10391" fmla="*/ 6572001 w 11737975"/>
              <a:gd name="connsiteY10391" fmla="*/ 5909670 h 7527097"/>
              <a:gd name="connsiteX10392" fmla="*/ 6571400 w 11737975"/>
              <a:gd name="connsiteY10392" fmla="*/ 5912961 h 7527097"/>
              <a:gd name="connsiteX10393" fmla="*/ 6572904 w 11737975"/>
              <a:gd name="connsiteY10393" fmla="*/ 5915726 h 7527097"/>
              <a:gd name="connsiteX10394" fmla="*/ 6573824 w 11737975"/>
              <a:gd name="connsiteY10394" fmla="*/ 5916031 h 7527097"/>
              <a:gd name="connsiteX10395" fmla="*/ 6573948 w 11737975"/>
              <a:gd name="connsiteY10395" fmla="*/ 5916466 h 7527097"/>
              <a:gd name="connsiteX10396" fmla="*/ 6566901 w 11737975"/>
              <a:gd name="connsiteY10396" fmla="*/ 5929785 h 7527097"/>
              <a:gd name="connsiteX10397" fmla="*/ 6581068 w 11737975"/>
              <a:gd name="connsiteY10397" fmla="*/ 5926153 h 7527097"/>
              <a:gd name="connsiteX10398" fmla="*/ 6582654 w 11737975"/>
              <a:gd name="connsiteY10398" fmla="*/ 5929159 h 7527097"/>
              <a:gd name="connsiteX10399" fmla="*/ 6588994 w 11737975"/>
              <a:gd name="connsiteY10399" fmla="*/ 5941179 h 7527097"/>
              <a:gd name="connsiteX10400" fmla="*/ 6593750 w 11737975"/>
              <a:gd name="connsiteY10400" fmla="*/ 5950192 h 7527097"/>
              <a:gd name="connsiteX10401" fmla="*/ 6594171 w 11737975"/>
              <a:gd name="connsiteY10401" fmla="*/ 5950990 h 7527097"/>
              <a:gd name="connsiteX10402" fmla="*/ 6594122 w 11737975"/>
              <a:gd name="connsiteY10402" fmla="*/ 5951200 h 7527097"/>
              <a:gd name="connsiteX10403" fmla="*/ 6588437 w 11737975"/>
              <a:gd name="connsiteY10403" fmla="*/ 5975559 h 7527097"/>
              <a:gd name="connsiteX10404" fmla="*/ 6566677 w 11737975"/>
              <a:gd name="connsiteY10404" fmla="*/ 5984534 h 7527097"/>
              <a:gd name="connsiteX10405" fmla="*/ 6560457 w 11737975"/>
              <a:gd name="connsiteY10405" fmla="*/ 6011183 h 7527097"/>
              <a:gd name="connsiteX10406" fmla="*/ 6577553 w 11737975"/>
              <a:gd name="connsiteY10406" fmla="*/ 6001122 h 7527097"/>
              <a:gd name="connsiteX10407" fmla="*/ 6582216 w 11737975"/>
              <a:gd name="connsiteY10407" fmla="*/ 6002211 h 7527097"/>
              <a:gd name="connsiteX10408" fmla="*/ 6617181 w 11737975"/>
              <a:gd name="connsiteY10408" fmla="*/ 6010372 h 7527097"/>
              <a:gd name="connsiteX10409" fmla="*/ 6624422 w 11737975"/>
              <a:gd name="connsiteY10409" fmla="*/ 6010503 h 7527097"/>
              <a:gd name="connsiteX10410" fmla="*/ 6626058 w 11737975"/>
              <a:gd name="connsiteY10410" fmla="*/ 6015255 h 7527097"/>
              <a:gd name="connsiteX10411" fmla="*/ 6619211 w 11737975"/>
              <a:gd name="connsiteY10411" fmla="*/ 6028950 h 7527097"/>
              <a:gd name="connsiteX10412" fmla="*/ 6633377 w 11737975"/>
              <a:gd name="connsiteY10412" fmla="*/ 6025318 h 7527097"/>
              <a:gd name="connsiteX10413" fmla="*/ 6622382 w 11737975"/>
              <a:gd name="connsiteY10413" fmla="*/ 6034960 h 7527097"/>
              <a:gd name="connsiteX10414" fmla="*/ 6628721 w 11737975"/>
              <a:gd name="connsiteY10414" fmla="*/ 6046980 h 7527097"/>
              <a:gd name="connsiteX10415" fmla="*/ 6642888 w 11737975"/>
              <a:gd name="connsiteY10415" fmla="*/ 6043348 h 7527097"/>
              <a:gd name="connsiteX10416" fmla="*/ 6635062 w 11737975"/>
              <a:gd name="connsiteY10416" fmla="*/ 6059000 h 7527097"/>
              <a:gd name="connsiteX10417" fmla="*/ 6641401 w 11737975"/>
              <a:gd name="connsiteY10417" fmla="*/ 6071020 h 7527097"/>
              <a:gd name="connsiteX10418" fmla="*/ 6646158 w 11737975"/>
              <a:gd name="connsiteY10418" fmla="*/ 6080035 h 7527097"/>
              <a:gd name="connsiteX10419" fmla="*/ 6647941 w 11737975"/>
              <a:gd name="connsiteY10419" fmla="*/ 6083415 h 7527097"/>
              <a:gd name="connsiteX10420" fmla="*/ 6648993 w 11737975"/>
              <a:gd name="connsiteY10420" fmla="*/ 6085410 h 7527097"/>
              <a:gd name="connsiteX10421" fmla="*/ 6648340 w 11737975"/>
              <a:gd name="connsiteY10421" fmla="*/ 6086793 h 7527097"/>
              <a:gd name="connsiteX10422" fmla="*/ 6647744 w 11737975"/>
              <a:gd name="connsiteY10422" fmla="*/ 6101727 h 7527097"/>
              <a:gd name="connsiteX10423" fmla="*/ 6652130 w 11737975"/>
              <a:gd name="connsiteY10423" fmla="*/ 6102749 h 7527097"/>
              <a:gd name="connsiteX10424" fmla="*/ 6655414 w 11737975"/>
              <a:gd name="connsiteY10424" fmla="*/ 6097585 h 7527097"/>
              <a:gd name="connsiteX10425" fmla="*/ 6663594 w 11737975"/>
              <a:gd name="connsiteY10425" fmla="*/ 6113090 h 7527097"/>
              <a:gd name="connsiteX10426" fmla="*/ 6673105 w 11737975"/>
              <a:gd name="connsiteY10426" fmla="*/ 6131120 h 7527097"/>
              <a:gd name="connsiteX10427" fmla="*/ 6671881 w 11737975"/>
              <a:gd name="connsiteY10427" fmla="*/ 6141667 h 7527097"/>
              <a:gd name="connsiteX10428" fmla="*/ 6677048 w 11737975"/>
              <a:gd name="connsiteY10428" fmla="*/ 6150098 h 7527097"/>
              <a:gd name="connsiteX10429" fmla="*/ 6676258 w 11737975"/>
              <a:gd name="connsiteY10429" fmla="*/ 6150255 h 7527097"/>
              <a:gd name="connsiteX10430" fmla="*/ 6678969 w 11737975"/>
              <a:gd name="connsiteY10430" fmla="*/ 6152198 h 7527097"/>
              <a:gd name="connsiteX10431" fmla="*/ 6679704 w 11737975"/>
              <a:gd name="connsiteY10431" fmla="*/ 6152939 h 7527097"/>
              <a:gd name="connsiteX10432" fmla="*/ 6679324 w 11737975"/>
              <a:gd name="connsiteY10432" fmla="*/ 6156623 h 7527097"/>
              <a:gd name="connsiteX10433" fmla="*/ 6677678 w 11737975"/>
              <a:gd name="connsiteY10433" fmla="*/ 6163986 h 7527097"/>
              <a:gd name="connsiteX10434" fmla="*/ 6682062 w 11737975"/>
              <a:gd name="connsiteY10434" fmla="*/ 6165009 h 7527097"/>
              <a:gd name="connsiteX10435" fmla="*/ 6685318 w 11737975"/>
              <a:gd name="connsiteY10435" fmla="*/ 6158616 h 7527097"/>
              <a:gd name="connsiteX10436" fmla="*/ 6685378 w 11737975"/>
              <a:gd name="connsiteY10436" fmla="*/ 6158675 h 7527097"/>
              <a:gd name="connsiteX10437" fmla="*/ 6692126 w 11737975"/>
              <a:gd name="connsiteY10437" fmla="*/ 6167180 h 7527097"/>
              <a:gd name="connsiteX10438" fmla="*/ 6681127 w 11737975"/>
              <a:gd name="connsiteY10438" fmla="*/ 6176822 h 7527097"/>
              <a:gd name="connsiteX10439" fmla="*/ 6695296 w 11737975"/>
              <a:gd name="connsiteY10439" fmla="*/ 6173190 h 7527097"/>
              <a:gd name="connsiteX10440" fmla="*/ 6714219 w 11737975"/>
              <a:gd name="connsiteY10440" fmla="*/ 6178572 h 7527097"/>
              <a:gd name="connsiteX10441" fmla="*/ 6715804 w 11737975"/>
              <a:gd name="connsiteY10441" fmla="*/ 6181577 h 7527097"/>
              <a:gd name="connsiteX10442" fmla="*/ 6726899 w 11737975"/>
              <a:gd name="connsiteY10442" fmla="*/ 6202614 h 7527097"/>
              <a:gd name="connsiteX10443" fmla="*/ 6730070 w 11737975"/>
              <a:gd name="connsiteY10443" fmla="*/ 6208624 h 7527097"/>
              <a:gd name="connsiteX10444" fmla="*/ 6739678 w 11737975"/>
              <a:gd name="connsiteY10444" fmla="*/ 6257330 h 7527097"/>
              <a:gd name="connsiteX10445" fmla="*/ 6723828 w 11737975"/>
              <a:gd name="connsiteY10445" fmla="*/ 6227280 h 7527097"/>
              <a:gd name="connsiteX10446" fmla="*/ 6744434 w 11737975"/>
              <a:gd name="connsiteY10446" fmla="*/ 6266344 h 7527097"/>
              <a:gd name="connsiteX10447" fmla="*/ 6755530 w 11737975"/>
              <a:gd name="connsiteY10447" fmla="*/ 6287380 h 7527097"/>
              <a:gd name="connsiteX10448" fmla="*/ 6747701 w 11737975"/>
              <a:gd name="connsiteY10448" fmla="*/ 6303033 h 7527097"/>
              <a:gd name="connsiteX10449" fmla="*/ 6744531 w 11737975"/>
              <a:gd name="connsiteY10449" fmla="*/ 6297022 h 7527097"/>
              <a:gd name="connsiteX10450" fmla="*/ 6728776 w 11737975"/>
              <a:gd name="connsiteY10450" fmla="*/ 6297653 h 7527097"/>
              <a:gd name="connsiteX10451" fmla="*/ 6727290 w 11737975"/>
              <a:gd name="connsiteY10451" fmla="*/ 6325322 h 7527097"/>
              <a:gd name="connsiteX10452" fmla="*/ 6717780 w 11737975"/>
              <a:gd name="connsiteY10452" fmla="*/ 6307293 h 7527097"/>
              <a:gd name="connsiteX10453" fmla="*/ 6705098 w 11737975"/>
              <a:gd name="connsiteY10453" fmla="*/ 6283253 h 7527097"/>
              <a:gd name="connsiteX10454" fmla="*/ 6682907 w 11737975"/>
              <a:gd name="connsiteY10454" fmla="*/ 6241183 h 7527097"/>
              <a:gd name="connsiteX10455" fmla="*/ 6697074 w 11737975"/>
              <a:gd name="connsiteY10455" fmla="*/ 6237551 h 7527097"/>
              <a:gd name="connsiteX10456" fmla="*/ 6692319 w 11737975"/>
              <a:gd name="connsiteY10456" fmla="*/ 6228537 h 7527097"/>
              <a:gd name="connsiteX10457" fmla="*/ 6673396 w 11737975"/>
              <a:gd name="connsiteY10457" fmla="*/ 6223154 h 7527097"/>
              <a:gd name="connsiteX10458" fmla="*/ 6660812 w 11737975"/>
              <a:gd name="connsiteY10458" fmla="*/ 6229792 h 7527097"/>
              <a:gd name="connsiteX10459" fmla="*/ 6667151 w 11737975"/>
              <a:gd name="connsiteY10459" fmla="*/ 6241811 h 7527097"/>
              <a:gd name="connsiteX10460" fmla="*/ 6679833 w 11737975"/>
              <a:gd name="connsiteY10460" fmla="*/ 6265851 h 7527097"/>
              <a:gd name="connsiteX10461" fmla="*/ 6668838 w 11737975"/>
              <a:gd name="connsiteY10461" fmla="*/ 6275494 h 7527097"/>
              <a:gd name="connsiteX10462" fmla="*/ 6705196 w 11737975"/>
              <a:gd name="connsiteY10462" fmla="*/ 6313931 h 7527097"/>
              <a:gd name="connsiteX10463" fmla="*/ 6708365 w 11737975"/>
              <a:gd name="connsiteY10463" fmla="*/ 6319941 h 7527097"/>
              <a:gd name="connsiteX10464" fmla="*/ 6719461 w 11737975"/>
              <a:gd name="connsiteY10464" fmla="*/ 6340976 h 7527097"/>
              <a:gd name="connsiteX10465" fmla="*/ 6725802 w 11737975"/>
              <a:gd name="connsiteY10465" fmla="*/ 6352997 h 7527097"/>
              <a:gd name="connsiteX10466" fmla="*/ 6735312 w 11737975"/>
              <a:gd name="connsiteY10466" fmla="*/ 6371026 h 7527097"/>
              <a:gd name="connsiteX10467" fmla="*/ 6738482 w 11737975"/>
              <a:gd name="connsiteY10467" fmla="*/ 6377036 h 7527097"/>
              <a:gd name="connsiteX10468" fmla="*/ 6735411 w 11737975"/>
              <a:gd name="connsiteY10468" fmla="*/ 6401702 h 7527097"/>
              <a:gd name="connsiteX10469" fmla="*/ 6744921 w 11737975"/>
              <a:gd name="connsiteY10469" fmla="*/ 6419733 h 7527097"/>
              <a:gd name="connsiteX10470" fmla="*/ 6763845 w 11737975"/>
              <a:gd name="connsiteY10470" fmla="*/ 6425116 h 7527097"/>
              <a:gd name="connsiteX10471" fmla="*/ 6760673 w 11737975"/>
              <a:gd name="connsiteY10471" fmla="*/ 6419106 h 7527097"/>
              <a:gd name="connsiteX10472" fmla="*/ 6781184 w 11737975"/>
              <a:gd name="connsiteY10472" fmla="*/ 6427492 h 7527097"/>
              <a:gd name="connsiteX10473" fmla="*/ 6787525 w 11737975"/>
              <a:gd name="connsiteY10473" fmla="*/ 6439512 h 7527097"/>
              <a:gd name="connsiteX10474" fmla="*/ 6789109 w 11737975"/>
              <a:gd name="connsiteY10474" fmla="*/ 6442517 h 7527097"/>
              <a:gd name="connsiteX10475" fmla="*/ 6792280 w 11737975"/>
              <a:gd name="connsiteY10475" fmla="*/ 6448527 h 7527097"/>
              <a:gd name="connsiteX10476" fmla="*/ 6795451 w 11737975"/>
              <a:gd name="connsiteY10476" fmla="*/ 6454537 h 7527097"/>
              <a:gd name="connsiteX10477" fmla="*/ 6804961 w 11737975"/>
              <a:gd name="connsiteY10477" fmla="*/ 6472567 h 7527097"/>
              <a:gd name="connsiteX10478" fmla="*/ 6808130 w 11737975"/>
              <a:gd name="connsiteY10478" fmla="*/ 6478577 h 7527097"/>
              <a:gd name="connsiteX10479" fmla="*/ 6814471 w 11737975"/>
              <a:gd name="connsiteY10479" fmla="*/ 6490597 h 7527097"/>
              <a:gd name="connsiteX10480" fmla="*/ 6817641 w 11737975"/>
              <a:gd name="connsiteY10480" fmla="*/ 6496607 h 7527097"/>
              <a:gd name="connsiteX10481" fmla="*/ 6833493 w 11737975"/>
              <a:gd name="connsiteY10481" fmla="*/ 6526657 h 7527097"/>
              <a:gd name="connsiteX10482" fmla="*/ 6850928 w 11737975"/>
              <a:gd name="connsiteY10482" fmla="*/ 6559711 h 7527097"/>
              <a:gd name="connsiteX10483" fmla="*/ 6879362 w 11737975"/>
              <a:gd name="connsiteY10483" fmla="*/ 6583125 h 7527097"/>
              <a:gd name="connsiteX10484" fmla="*/ 6871536 w 11737975"/>
              <a:gd name="connsiteY10484" fmla="*/ 6598777 h 7527097"/>
              <a:gd name="connsiteX10485" fmla="*/ 6887288 w 11737975"/>
              <a:gd name="connsiteY10485" fmla="*/ 6598150 h 7527097"/>
              <a:gd name="connsiteX10486" fmla="*/ 6899968 w 11737975"/>
              <a:gd name="connsiteY10486" fmla="*/ 6622190 h 7527097"/>
              <a:gd name="connsiteX10487" fmla="*/ 6901553 w 11737975"/>
              <a:gd name="connsiteY10487" fmla="*/ 6625195 h 7527097"/>
              <a:gd name="connsiteX10488" fmla="*/ 6903140 w 11737975"/>
              <a:gd name="connsiteY10488" fmla="*/ 6628200 h 7527097"/>
              <a:gd name="connsiteX10489" fmla="*/ 6904724 w 11737975"/>
              <a:gd name="connsiteY10489" fmla="*/ 6631204 h 7527097"/>
              <a:gd name="connsiteX10490" fmla="*/ 6917308 w 11737975"/>
              <a:gd name="connsiteY10490" fmla="*/ 6624567 h 7527097"/>
              <a:gd name="connsiteX10491" fmla="*/ 6921532 w 11737975"/>
              <a:gd name="connsiteY10491" fmla="*/ 6632575 h 7527097"/>
              <a:gd name="connsiteX10492" fmla="*/ 0 w 11737975"/>
              <a:gd name="connsiteY10492" fmla="*/ 6632575 h 7527097"/>
              <a:gd name="connsiteX10493" fmla="*/ 5824992 w 11737975"/>
              <a:gd name="connsiteY10493" fmla="*/ 224717 h 7527097"/>
              <a:gd name="connsiteX10494" fmla="*/ 5827493 w 11737975"/>
              <a:gd name="connsiteY10494" fmla="*/ 225425 h 7527097"/>
              <a:gd name="connsiteX10495" fmla="*/ 5823811 w 11737975"/>
              <a:gd name="connsiteY10495" fmla="*/ 225425 h 7527097"/>
              <a:gd name="connsiteX10496" fmla="*/ 5797714 w 11737975"/>
              <a:gd name="connsiteY10496" fmla="*/ 223717 h 7527097"/>
              <a:gd name="connsiteX10497" fmla="*/ 5799295 w 11737975"/>
              <a:gd name="connsiteY10497" fmla="*/ 225425 h 7527097"/>
              <a:gd name="connsiteX10498" fmla="*/ 5796670 w 11737975"/>
              <a:gd name="connsiteY10498" fmla="*/ 225425 h 7527097"/>
              <a:gd name="connsiteX10499" fmla="*/ 5980825 w 11737975"/>
              <a:gd name="connsiteY10499" fmla="*/ 219384 h 7527097"/>
              <a:gd name="connsiteX10500" fmla="*/ 5986722 w 11737975"/>
              <a:gd name="connsiteY10500" fmla="*/ 221641 h 7527097"/>
              <a:gd name="connsiteX10501" fmla="*/ 5983446 w 11737975"/>
              <a:gd name="connsiteY10501" fmla="*/ 225402 h 7527097"/>
              <a:gd name="connsiteX10502" fmla="*/ 5982123 w 11737975"/>
              <a:gd name="connsiteY10502" fmla="*/ 225425 h 7527097"/>
              <a:gd name="connsiteX10503" fmla="*/ 5978006 w 11737975"/>
              <a:gd name="connsiteY10503" fmla="*/ 225425 h 7527097"/>
              <a:gd name="connsiteX10504" fmla="*/ 6033404 w 11737975"/>
              <a:gd name="connsiteY10504" fmla="*/ 219194 h 7527097"/>
              <a:gd name="connsiteX10505" fmla="*/ 6034771 w 11737975"/>
              <a:gd name="connsiteY10505" fmla="*/ 222486 h 7527097"/>
              <a:gd name="connsiteX10506" fmla="*/ 6032885 w 11737975"/>
              <a:gd name="connsiteY10506" fmla="*/ 225425 h 7527097"/>
              <a:gd name="connsiteX10507" fmla="*/ 6009567 w 11737975"/>
              <a:gd name="connsiteY10507" fmla="*/ 225425 h 7527097"/>
              <a:gd name="connsiteX10508" fmla="*/ 6003457 w 11737975"/>
              <a:gd name="connsiteY10508" fmla="*/ 225263 h 7527097"/>
              <a:gd name="connsiteX10509" fmla="*/ 6003078 w 11737975"/>
              <a:gd name="connsiteY10509" fmla="*/ 225425 h 7527097"/>
              <a:gd name="connsiteX10510" fmla="*/ 5991763 w 11737975"/>
              <a:gd name="connsiteY10510" fmla="*/ 225425 h 7527097"/>
              <a:gd name="connsiteX10511" fmla="*/ 6002229 w 11737975"/>
              <a:gd name="connsiteY10511" fmla="*/ 220402 h 7527097"/>
              <a:gd name="connsiteX10512" fmla="*/ 6016823 w 11737975"/>
              <a:gd name="connsiteY10512" fmla="*/ 219315 h 7527097"/>
              <a:gd name="connsiteX10513" fmla="*/ 6033404 w 11737975"/>
              <a:gd name="connsiteY10513" fmla="*/ 219194 h 7527097"/>
              <a:gd name="connsiteX10514" fmla="*/ 3611340 w 11737975"/>
              <a:gd name="connsiteY10514" fmla="*/ 215275 h 7527097"/>
              <a:gd name="connsiteX10515" fmla="*/ 3612122 w 11737975"/>
              <a:gd name="connsiteY10515" fmla="*/ 216324 h 7527097"/>
              <a:gd name="connsiteX10516" fmla="*/ 3610317 w 11737975"/>
              <a:gd name="connsiteY10516" fmla="*/ 223999 h 7527097"/>
              <a:gd name="connsiteX10517" fmla="*/ 3610598 w 11737975"/>
              <a:gd name="connsiteY10517" fmla="*/ 220811 h 7527097"/>
              <a:gd name="connsiteX10518" fmla="*/ 3608951 w 11737975"/>
              <a:gd name="connsiteY10518" fmla="*/ 219057 h 7527097"/>
              <a:gd name="connsiteX10519" fmla="*/ 3611340 w 11737975"/>
              <a:gd name="connsiteY10519" fmla="*/ 215275 h 7527097"/>
              <a:gd name="connsiteX10520" fmla="*/ 4077134 w 11737975"/>
              <a:gd name="connsiteY10520" fmla="*/ 211439 h 7527097"/>
              <a:gd name="connsiteX10521" fmla="*/ 4082667 w 11737975"/>
              <a:gd name="connsiteY10521" fmla="*/ 221351 h 7527097"/>
              <a:gd name="connsiteX10522" fmla="*/ 4077761 w 11737975"/>
              <a:gd name="connsiteY10522" fmla="*/ 222488 h 7527097"/>
              <a:gd name="connsiteX10523" fmla="*/ 4077898 w 11737975"/>
              <a:gd name="connsiteY10523" fmla="*/ 220930 h 7527097"/>
              <a:gd name="connsiteX10524" fmla="*/ 4073131 w 11737975"/>
              <a:gd name="connsiteY10524" fmla="*/ 220509 h 7527097"/>
              <a:gd name="connsiteX10525" fmla="*/ 4073545 w 11737975"/>
              <a:gd name="connsiteY10525" fmla="*/ 215833 h 7527097"/>
              <a:gd name="connsiteX10526" fmla="*/ 4077134 w 11737975"/>
              <a:gd name="connsiteY10526" fmla="*/ 211439 h 7527097"/>
              <a:gd name="connsiteX10527" fmla="*/ 5723631 w 11737975"/>
              <a:gd name="connsiteY10527" fmla="*/ 201287 h 7527097"/>
              <a:gd name="connsiteX10528" fmla="*/ 5726611 w 11737975"/>
              <a:gd name="connsiteY10528" fmla="*/ 201550 h 7527097"/>
              <a:gd name="connsiteX10529" fmla="*/ 5726154 w 11737975"/>
              <a:gd name="connsiteY10529" fmla="*/ 206718 h 7527097"/>
              <a:gd name="connsiteX10530" fmla="*/ 5723175 w 11737975"/>
              <a:gd name="connsiteY10530" fmla="*/ 206455 h 7527097"/>
              <a:gd name="connsiteX10531" fmla="*/ 5723631 w 11737975"/>
              <a:gd name="connsiteY10531" fmla="*/ 201287 h 7527097"/>
              <a:gd name="connsiteX10532" fmla="*/ 6523981 w 11737975"/>
              <a:gd name="connsiteY10532" fmla="*/ 199174 h 7527097"/>
              <a:gd name="connsiteX10533" fmla="*/ 6525626 w 11737975"/>
              <a:gd name="connsiteY10533" fmla="*/ 199320 h 7527097"/>
              <a:gd name="connsiteX10534" fmla="*/ 6572055 w 11737975"/>
              <a:gd name="connsiteY10534" fmla="*/ 217680 h 7527097"/>
              <a:gd name="connsiteX10535" fmla="*/ 6590419 w 11737975"/>
              <a:gd name="connsiteY10535" fmla="*/ 216136 h 7527097"/>
              <a:gd name="connsiteX10536" fmla="*/ 6600700 w 11737975"/>
              <a:gd name="connsiteY10536" fmla="*/ 212291 h 7527097"/>
              <a:gd name="connsiteX10537" fmla="*/ 6620918 w 11737975"/>
              <a:gd name="connsiteY10537" fmla="*/ 220215 h 7527097"/>
              <a:gd name="connsiteX10538" fmla="*/ 6626108 w 11737975"/>
              <a:gd name="connsiteY10538" fmla="*/ 225425 h 7527097"/>
              <a:gd name="connsiteX10539" fmla="*/ 6520997 w 11737975"/>
              <a:gd name="connsiteY10539" fmla="*/ 225425 h 7527097"/>
              <a:gd name="connsiteX10540" fmla="*/ 6524654 w 11737975"/>
              <a:gd name="connsiteY10540" fmla="*/ 210323 h 7527097"/>
              <a:gd name="connsiteX10541" fmla="*/ 6523425 w 11737975"/>
              <a:gd name="connsiteY10541" fmla="*/ 205463 h 7527097"/>
              <a:gd name="connsiteX10542" fmla="*/ 6520415 w 11737975"/>
              <a:gd name="connsiteY10542" fmla="*/ 202028 h 7527097"/>
              <a:gd name="connsiteX10543" fmla="*/ 6523981 w 11737975"/>
              <a:gd name="connsiteY10543" fmla="*/ 199174 h 7527097"/>
              <a:gd name="connsiteX10544" fmla="*/ 5732396 w 11737975"/>
              <a:gd name="connsiteY10544" fmla="*/ 194541 h 7527097"/>
              <a:gd name="connsiteX10545" fmla="*/ 5735733 w 11737975"/>
              <a:gd name="connsiteY10545" fmla="*/ 194835 h 7527097"/>
              <a:gd name="connsiteX10546" fmla="*/ 5735471 w 11737975"/>
              <a:gd name="connsiteY10546" fmla="*/ 197821 h 7527097"/>
              <a:gd name="connsiteX10547" fmla="*/ 5732960 w 11737975"/>
              <a:gd name="connsiteY10547" fmla="*/ 200043 h 7527097"/>
              <a:gd name="connsiteX10548" fmla="*/ 5732396 w 11737975"/>
              <a:gd name="connsiteY10548" fmla="*/ 194541 h 7527097"/>
              <a:gd name="connsiteX10549" fmla="*/ 5440105 w 11737975"/>
              <a:gd name="connsiteY10549" fmla="*/ 184481 h 7527097"/>
              <a:gd name="connsiteX10550" fmla="*/ 5444415 w 11737975"/>
              <a:gd name="connsiteY10550" fmla="*/ 188043 h 7527097"/>
              <a:gd name="connsiteX10551" fmla="*/ 5437460 w 11737975"/>
              <a:gd name="connsiteY10551" fmla="*/ 190610 h 7527097"/>
              <a:gd name="connsiteX10552" fmla="*/ 5440105 w 11737975"/>
              <a:gd name="connsiteY10552" fmla="*/ 184481 h 7527097"/>
              <a:gd name="connsiteX10553" fmla="*/ 5802868 w 11737975"/>
              <a:gd name="connsiteY10553" fmla="*/ 167355 h 7527097"/>
              <a:gd name="connsiteX10554" fmla="*/ 5820101 w 11737975"/>
              <a:gd name="connsiteY10554" fmla="*/ 178425 h 7527097"/>
              <a:gd name="connsiteX10555" fmla="*/ 5805425 w 11737975"/>
              <a:gd name="connsiteY10555" fmla="*/ 194629 h 7527097"/>
              <a:gd name="connsiteX10556" fmla="*/ 5754782 w 11737975"/>
              <a:gd name="connsiteY10556" fmla="*/ 186972 h 7527097"/>
              <a:gd name="connsiteX10557" fmla="*/ 5802868 w 11737975"/>
              <a:gd name="connsiteY10557" fmla="*/ 167355 h 7527097"/>
              <a:gd name="connsiteX10558" fmla="*/ 6182647 w 11737975"/>
              <a:gd name="connsiteY10558" fmla="*/ 164317 h 7527097"/>
              <a:gd name="connsiteX10559" fmla="*/ 6194120 w 11737975"/>
              <a:gd name="connsiteY10559" fmla="*/ 165332 h 7527097"/>
              <a:gd name="connsiteX10560" fmla="*/ 6187200 w 11737975"/>
              <a:gd name="connsiteY10560" fmla="*/ 171198 h 7527097"/>
              <a:gd name="connsiteX10561" fmla="*/ 6182647 w 11737975"/>
              <a:gd name="connsiteY10561" fmla="*/ 164317 h 7527097"/>
              <a:gd name="connsiteX10562" fmla="*/ 5614492 w 11737975"/>
              <a:gd name="connsiteY10562" fmla="*/ 161321 h 7527097"/>
              <a:gd name="connsiteX10563" fmla="*/ 5633719 w 11737975"/>
              <a:gd name="connsiteY10563" fmla="*/ 165185 h 7527097"/>
              <a:gd name="connsiteX10564" fmla="*/ 5614713 w 11737975"/>
              <a:gd name="connsiteY10564" fmla="*/ 172956 h 7527097"/>
              <a:gd name="connsiteX10565" fmla="*/ 5603437 w 11737975"/>
              <a:gd name="connsiteY10565" fmla="*/ 175701 h 7527097"/>
              <a:gd name="connsiteX10566" fmla="*/ 5596811 w 11737975"/>
              <a:gd name="connsiteY10566" fmla="*/ 168225 h 7527097"/>
              <a:gd name="connsiteX10567" fmla="*/ 5614492 w 11737975"/>
              <a:gd name="connsiteY10567" fmla="*/ 161321 h 7527097"/>
              <a:gd name="connsiteX10568" fmla="*/ 5450599 w 11737975"/>
              <a:gd name="connsiteY10568" fmla="*/ 157130 h 7527097"/>
              <a:gd name="connsiteX10569" fmla="*/ 5455289 w 11737975"/>
              <a:gd name="connsiteY10569" fmla="*/ 158774 h 7527097"/>
              <a:gd name="connsiteX10570" fmla="*/ 5446516 w 11737975"/>
              <a:gd name="connsiteY10570" fmla="*/ 162916 h 7527097"/>
              <a:gd name="connsiteX10571" fmla="*/ 5450599 w 11737975"/>
              <a:gd name="connsiteY10571" fmla="*/ 157130 h 7527097"/>
              <a:gd name="connsiteX10572" fmla="*/ 6085036 w 11737975"/>
              <a:gd name="connsiteY10572" fmla="*/ 155242 h 7527097"/>
              <a:gd name="connsiteX10573" fmla="*/ 6101855 w 11737975"/>
              <a:gd name="connsiteY10573" fmla="*/ 157123 h 7527097"/>
              <a:gd name="connsiteX10574" fmla="*/ 6121029 w 11737975"/>
              <a:gd name="connsiteY10574" fmla="*/ 165155 h 7527097"/>
              <a:gd name="connsiteX10575" fmla="*/ 6139924 w 11737975"/>
              <a:gd name="connsiteY10575" fmla="*/ 176329 h 7527097"/>
              <a:gd name="connsiteX10576" fmla="*/ 6123877 w 11737975"/>
              <a:gd name="connsiteY10576" fmla="*/ 189170 h 7527097"/>
              <a:gd name="connsiteX10577" fmla="*/ 6126331 w 11737975"/>
              <a:gd name="connsiteY10577" fmla="*/ 198892 h 7527097"/>
              <a:gd name="connsiteX10578" fmla="*/ 6109867 w 11737975"/>
              <a:gd name="connsiteY10578" fmla="*/ 216447 h 7527097"/>
              <a:gd name="connsiteX10579" fmla="*/ 6153033 w 11737975"/>
              <a:gd name="connsiteY10579" fmla="*/ 215508 h 7527097"/>
              <a:gd name="connsiteX10580" fmla="*/ 6149349 w 11737975"/>
              <a:gd name="connsiteY10580" fmla="*/ 200926 h 7527097"/>
              <a:gd name="connsiteX10581" fmla="*/ 6197724 w 11737975"/>
              <a:gd name="connsiteY10581" fmla="*/ 197279 h 7527097"/>
              <a:gd name="connsiteX10582" fmla="*/ 6206941 w 11737975"/>
              <a:gd name="connsiteY10582" fmla="*/ 167992 h 7527097"/>
              <a:gd name="connsiteX10583" fmla="*/ 6266268 w 11737975"/>
              <a:gd name="connsiteY10583" fmla="*/ 171651 h 7527097"/>
              <a:gd name="connsiteX10584" fmla="*/ 6267912 w 11737975"/>
              <a:gd name="connsiteY10584" fmla="*/ 171797 h 7527097"/>
              <a:gd name="connsiteX10585" fmla="*/ 6271200 w 11737975"/>
              <a:gd name="connsiteY10585" fmla="*/ 172086 h 7527097"/>
              <a:gd name="connsiteX10586" fmla="*/ 6310659 w 11737975"/>
              <a:gd name="connsiteY10586" fmla="*/ 175573 h 7527097"/>
              <a:gd name="connsiteX10587" fmla="*/ 6308576 w 11737975"/>
              <a:gd name="connsiteY10587" fmla="*/ 199152 h 7527097"/>
              <a:gd name="connsiteX10588" fmla="*/ 6371586 w 11737975"/>
              <a:gd name="connsiteY10588" fmla="*/ 217393 h 7527097"/>
              <a:gd name="connsiteX10589" fmla="*/ 6382863 w 11737975"/>
              <a:gd name="connsiteY10589" fmla="*/ 183539 h 7527097"/>
              <a:gd name="connsiteX10590" fmla="*/ 6437119 w 11737975"/>
              <a:gd name="connsiteY10590" fmla="*/ 188333 h 7527097"/>
              <a:gd name="connsiteX10591" fmla="*/ 6439712 w 11737975"/>
              <a:gd name="connsiteY10591" fmla="*/ 196482 h 7527097"/>
              <a:gd name="connsiteX10592" fmla="*/ 6497675 w 11737975"/>
              <a:gd name="connsiteY10592" fmla="*/ 196852 h 7527097"/>
              <a:gd name="connsiteX10593" fmla="*/ 6489642 w 11737975"/>
              <a:gd name="connsiteY10593" fmla="*/ 224459 h 7527097"/>
              <a:gd name="connsiteX10594" fmla="*/ 6489212 w 11737975"/>
              <a:gd name="connsiteY10594" fmla="*/ 225425 h 7527097"/>
              <a:gd name="connsiteX10595" fmla="*/ 6051476 w 11737975"/>
              <a:gd name="connsiteY10595" fmla="*/ 225425 h 7527097"/>
              <a:gd name="connsiteX10596" fmla="*/ 6048780 w 11737975"/>
              <a:gd name="connsiteY10596" fmla="*/ 209267 h 7527097"/>
              <a:gd name="connsiteX10597" fmla="*/ 6042479 w 11737975"/>
              <a:gd name="connsiteY10597" fmla="*/ 191482 h 7527097"/>
              <a:gd name="connsiteX10598" fmla="*/ 6076613 w 11737975"/>
              <a:gd name="connsiteY10598" fmla="*/ 180241 h 7527097"/>
              <a:gd name="connsiteX10599" fmla="*/ 6081291 w 11737975"/>
              <a:gd name="connsiteY10599" fmla="*/ 164813 h 7527097"/>
              <a:gd name="connsiteX10600" fmla="*/ 6074993 w 11737975"/>
              <a:gd name="connsiteY10600" fmla="*/ 161088 h 7527097"/>
              <a:gd name="connsiteX10601" fmla="*/ 6085036 w 11737975"/>
              <a:gd name="connsiteY10601" fmla="*/ 155242 h 7527097"/>
              <a:gd name="connsiteX10602" fmla="*/ 5953222 w 11737975"/>
              <a:gd name="connsiteY10602" fmla="*/ 150411 h 7527097"/>
              <a:gd name="connsiteX10603" fmla="*/ 5956500 w 11737975"/>
              <a:gd name="connsiteY10603" fmla="*/ 150700 h 7527097"/>
              <a:gd name="connsiteX10604" fmla="*/ 5954152 w 11737975"/>
              <a:gd name="connsiteY10604" fmla="*/ 158593 h 7527097"/>
              <a:gd name="connsiteX10605" fmla="*/ 5953222 w 11737975"/>
              <a:gd name="connsiteY10605" fmla="*/ 150411 h 7527097"/>
              <a:gd name="connsiteX10606" fmla="*/ 5904466 w 11737975"/>
              <a:gd name="connsiteY10606" fmla="*/ 147357 h 7527097"/>
              <a:gd name="connsiteX10607" fmla="*/ 5907183 w 11737975"/>
              <a:gd name="connsiteY10607" fmla="*/ 149731 h 7527097"/>
              <a:gd name="connsiteX10608" fmla="*/ 5903392 w 11737975"/>
              <a:gd name="connsiteY10608" fmla="*/ 154107 h 7527097"/>
              <a:gd name="connsiteX10609" fmla="*/ 5904466 w 11737975"/>
              <a:gd name="connsiteY10609" fmla="*/ 147357 h 7527097"/>
              <a:gd name="connsiteX10610" fmla="*/ 5837819 w 11737975"/>
              <a:gd name="connsiteY10610" fmla="*/ 144883 h 7527097"/>
              <a:gd name="connsiteX10611" fmla="*/ 5842752 w 11737975"/>
              <a:gd name="connsiteY10611" fmla="*/ 145319 h 7527097"/>
              <a:gd name="connsiteX10612" fmla="*/ 5859586 w 11737975"/>
              <a:gd name="connsiteY10612" fmla="*/ 161064 h 7527097"/>
              <a:gd name="connsiteX10613" fmla="*/ 5861626 w 11737975"/>
              <a:gd name="connsiteY10613" fmla="*/ 175502 h 7527097"/>
              <a:gd name="connsiteX10614" fmla="*/ 5906434 w 11737975"/>
              <a:gd name="connsiteY10614" fmla="*/ 174710 h 7527097"/>
              <a:gd name="connsiteX10615" fmla="*/ 5905623 w 11737975"/>
              <a:gd name="connsiteY10615" fmla="*/ 165133 h 7527097"/>
              <a:gd name="connsiteX10616" fmla="*/ 5944110 w 11737975"/>
              <a:gd name="connsiteY10616" fmla="*/ 179622 h 7527097"/>
              <a:gd name="connsiteX10617" fmla="*/ 5959208 w 11737975"/>
              <a:gd name="connsiteY10617" fmla="*/ 158777 h 7527097"/>
              <a:gd name="connsiteX10618" fmla="*/ 5974838 w 11737975"/>
              <a:gd name="connsiteY10618" fmla="*/ 150653 h 7527097"/>
              <a:gd name="connsiteX10619" fmla="*/ 6005244 w 11737975"/>
              <a:gd name="connsiteY10619" fmla="*/ 162845 h 7527097"/>
              <a:gd name="connsiteX10620" fmla="*/ 6000567 w 11737975"/>
              <a:gd name="connsiteY10620" fmla="*/ 178274 h 7527097"/>
              <a:gd name="connsiteX10621" fmla="*/ 6000289 w 11737975"/>
              <a:gd name="connsiteY10621" fmla="*/ 181417 h 7527097"/>
              <a:gd name="connsiteX10622" fmla="*/ 6016174 w 11737975"/>
              <a:gd name="connsiteY10622" fmla="*/ 189158 h 7527097"/>
              <a:gd name="connsiteX10623" fmla="*/ 6013559 w 11737975"/>
              <a:gd name="connsiteY10623" fmla="*/ 200017 h 7527097"/>
              <a:gd name="connsiteX10624" fmla="*/ 5995473 w 11737975"/>
              <a:gd name="connsiteY10624" fmla="*/ 198418 h 7527097"/>
              <a:gd name="connsiteX10625" fmla="*/ 5978592 w 11737975"/>
              <a:gd name="connsiteY10625" fmla="*/ 220689 h 7527097"/>
              <a:gd name="connsiteX10626" fmla="*/ 5965856 w 11737975"/>
              <a:gd name="connsiteY10626" fmla="*/ 214811 h 7527097"/>
              <a:gd name="connsiteX10627" fmla="*/ 5970927 w 11737975"/>
              <a:gd name="connsiteY10627" fmla="*/ 213676 h 7527097"/>
              <a:gd name="connsiteX10628" fmla="*/ 5972177 w 11737975"/>
              <a:gd name="connsiteY10628" fmla="*/ 199528 h 7527097"/>
              <a:gd name="connsiteX10629" fmla="*/ 5955597 w 11737975"/>
              <a:gd name="connsiteY10629" fmla="*/ 199648 h 7527097"/>
              <a:gd name="connsiteX10630" fmla="*/ 5957218 w 11737975"/>
              <a:gd name="connsiteY10630" fmla="*/ 218801 h 7527097"/>
              <a:gd name="connsiteX10631" fmla="*/ 5949710 w 11737975"/>
              <a:gd name="connsiteY10631" fmla="*/ 224078 h 7527097"/>
              <a:gd name="connsiteX10632" fmla="*/ 5944840 w 11737975"/>
              <a:gd name="connsiteY10632" fmla="*/ 225425 h 7527097"/>
              <a:gd name="connsiteX10633" fmla="*/ 5833401 w 11737975"/>
              <a:gd name="connsiteY10633" fmla="*/ 225425 h 7527097"/>
              <a:gd name="connsiteX10634" fmla="*/ 5834780 w 11737975"/>
              <a:gd name="connsiteY10634" fmla="*/ 223825 h 7527097"/>
              <a:gd name="connsiteX10635" fmla="*/ 5836085 w 11737975"/>
              <a:gd name="connsiteY10635" fmla="*/ 220770 h 7527097"/>
              <a:gd name="connsiteX10636" fmla="*/ 5815128 w 11737975"/>
              <a:gd name="connsiteY10636" fmla="*/ 214167 h 7527097"/>
              <a:gd name="connsiteX10637" fmla="*/ 5815267 w 11737975"/>
              <a:gd name="connsiteY10637" fmla="*/ 212595 h 7527097"/>
              <a:gd name="connsiteX10638" fmla="*/ 5811978 w 11737975"/>
              <a:gd name="connsiteY10638" fmla="*/ 212305 h 7527097"/>
              <a:gd name="connsiteX10639" fmla="*/ 5808829 w 11737975"/>
              <a:gd name="connsiteY10639" fmla="*/ 210443 h 7527097"/>
              <a:gd name="connsiteX10640" fmla="*/ 5792110 w 11737975"/>
              <a:gd name="connsiteY10640" fmla="*/ 212134 h 7527097"/>
              <a:gd name="connsiteX10641" fmla="*/ 5787316 w 11737975"/>
              <a:gd name="connsiteY10641" fmla="*/ 210125 h 7527097"/>
              <a:gd name="connsiteX10642" fmla="*/ 5784167 w 11737975"/>
              <a:gd name="connsiteY10642" fmla="*/ 208263 h 7527097"/>
              <a:gd name="connsiteX10643" fmla="*/ 5782800 w 11737975"/>
              <a:gd name="connsiteY10643" fmla="*/ 204973 h 7527097"/>
              <a:gd name="connsiteX10644" fmla="*/ 5784584 w 11737975"/>
              <a:gd name="connsiteY10644" fmla="*/ 203547 h 7527097"/>
              <a:gd name="connsiteX10645" fmla="*/ 5786228 w 11737975"/>
              <a:gd name="connsiteY10645" fmla="*/ 203693 h 7527097"/>
              <a:gd name="connsiteX10646" fmla="*/ 5787733 w 11737975"/>
              <a:gd name="connsiteY10646" fmla="*/ 205409 h 7527097"/>
              <a:gd name="connsiteX10647" fmla="*/ 5790882 w 11737975"/>
              <a:gd name="connsiteY10647" fmla="*/ 207271 h 7527097"/>
              <a:gd name="connsiteX10648" fmla="*/ 5794588 w 11737975"/>
              <a:gd name="connsiteY10648" fmla="*/ 202847 h 7527097"/>
              <a:gd name="connsiteX10649" fmla="*/ 5804869 w 11737975"/>
              <a:gd name="connsiteY10649" fmla="*/ 199003 h 7527097"/>
              <a:gd name="connsiteX10650" fmla="*/ 5809384 w 11737975"/>
              <a:gd name="connsiteY10650" fmla="*/ 204154 h 7527097"/>
              <a:gd name="connsiteX10651" fmla="*/ 5812534 w 11737975"/>
              <a:gd name="connsiteY10651" fmla="*/ 206016 h 7527097"/>
              <a:gd name="connsiteX10652" fmla="*/ 5815684 w 11737975"/>
              <a:gd name="connsiteY10652" fmla="*/ 207878 h 7527097"/>
              <a:gd name="connsiteX10653" fmla="*/ 5815823 w 11737975"/>
              <a:gd name="connsiteY10653" fmla="*/ 206307 h 7527097"/>
              <a:gd name="connsiteX10654" fmla="*/ 5818021 w 11737975"/>
              <a:gd name="connsiteY10654" fmla="*/ 200164 h 7527097"/>
              <a:gd name="connsiteX10655" fmla="*/ 5836385 w 11737975"/>
              <a:gd name="connsiteY10655" fmla="*/ 198619 h 7527097"/>
              <a:gd name="connsiteX10656" fmla="*/ 5833003 w 11737975"/>
              <a:gd name="connsiteY10656" fmla="*/ 161884 h 7527097"/>
              <a:gd name="connsiteX10657" fmla="*/ 5837819 w 11737975"/>
              <a:gd name="connsiteY10657" fmla="*/ 144883 h 7527097"/>
              <a:gd name="connsiteX10658" fmla="*/ 5490059 w 11737975"/>
              <a:gd name="connsiteY10658" fmla="*/ 143043 h 7527097"/>
              <a:gd name="connsiteX10659" fmla="*/ 5521436 w 11737975"/>
              <a:gd name="connsiteY10659" fmla="*/ 164749 h 7527097"/>
              <a:gd name="connsiteX10660" fmla="*/ 5506430 w 11737975"/>
              <a:gd name="connsiteY10660" fmla="*/ 165004 h 7527097"/>
              <a:gd name="connsiteX10661" fmla="*/ 5482540 w 11737975"/>
              <a:gd name="connsiteY10661" fmla="*/ 173098 h 7527097"/>
              <a:gd name="connsiteX10662" fmla="*/ 5474217 w 11737975"/>
              <a:gd name="connsiteY10662" fmla="*/ 171623 h 7527097"/>
              <a:gd name="connsiteX10663" fmla="*/ 5467756 w 11737975"/>
              <a:gd name="connsiteY10663" fmla="*/ 150539 h 7527097"/>
              <a:gd name="connsiteX10664" fmla="*/ 5490059 w 11737975"/>
              <a:gd name="connsiteY10664" fmla="*/ 143043 h 7527097"/>
              <a:gd name="connsiteX10665" fmla="*/ 5723497 w 11737975"/>
              <a:gd name="connsiteY10665" fmla="*/ 137753 h 7527097"/>
              <a:gd name="connsiteX10666" fmla="*/ 5739981 w 11737975"/>
              <a:gd name="connsiteY10666" fmla="*/ 145744 h 7527097"/>
              <a:gd name="connsiteX10667" fmla="*/ 5740654 w 11737975"/>
              <a:gd name="connsiteY10667" fmla="*/ 156893 h 7527097"/>
              <a:gd name="connsiteX10668" fmla="*/ 5728451 w 11737975"/>
              <a:gd name="connsiteY10668" fmla="*/ 163735 h 7527097"/>
              <a:gd name="connsiteX10669" fmla="*/ 5741047 w 11737975"/>
              <a:gd name="connsiteY10669" fmla="*/ 171185 h 7527097"/>
              <a:gd name="connsiteX10670" fmla="*/ 5723356 w 11737975"/>
              <a:gd name="connsiteY10670" fmla="*/ 183879 h 7527097"/>
              <a:gd name="connsiteX10671" fmla="*/ 5713862 w 11737975"/>
              <a:gd name="connsiteY10671" fmla="*/ 216309 h 7527097"/>
              <a:gd name="connsiteX10672" fmla="*/ 5747720 w 11737975"/>
              <a:gd name="connsiteY10672" fmla="*/ 215513 h 7527097"/>
              <a:gd name="connsiteX10673" fmla="*/ 5753005 w 11737975"/>
              <a:gd name="connsiteY10673" fmla="*/ 225425 h 7527097"/>
              <a:gd name="connsiteX10674" fmla="*/ 5664992 w 11737975"/>
              <a:gd name="connsiteY10674" fmla="*/ 225425 h 7527097"/>
              <a:gd name="connsiteX10675" fmla="*/ 5665319 w 11737975"/>
              <a:gd name="connsiteY10675" fmla="*/ 224519 h 7527097"/>
              <a:gd name="connsiteX10676" fmla="*/ 5670699 w 11737975"/>
              <a:gd name="connsiteY10676" fmla="*/ 217248 h 7527097"/>
              <a:gd name="connsiteX10677" fmla="*/ 5690429 w 11737975"/>
              <a:gd name="connsiteY10677" fmla="*/ 218991 h 7527097"/>
              <a:gd name="connsiteX10678" fmla="*/ 5646475 w 11737975"/>
              <a:gd name="connsiteY10678" fmla="*/ 191344 h 7527097"/>
              <a:gd name="connsiteX10679" fmla="*/ 5653075 w 11737975"/>
              <a:gd name="connsiteY10679" fmla="*/ 172917 h 7527097"/>
              <a:gd name="connsiteX10680" fmla="*/ 5666807 w 11737975"/>
              <a:gd name="connsiteY10680" fmla="*/ 148784 h 7527097"/>
              <a:gd name="connsiteX10681" fmla="*/ 5679287 w 11737975"/>
              <a:gd name="connsiteY10681" fmla="*/ 138796 h 7527097"/>
              <a:gd name="connsiteX10682" fmla="*/ 5701472 w 11737975"/>
              <a:gd name="connsiteY10682" fmla="*/ 150262 h 7527097"/>
              <a:gd name="connsiteX10683" fmla="*/ 5707516 w 11737975"/>
              <a:gd name="connsiteY10683" fmla="*/ 138123 h 7527097"/>
              <a:gd name="connsiteX10684" fmla="*/ 5723497 w 11737975"/>
              <a:gd name="connsiteY10684" fmla="*/ 137753 h 7527097"/>
              <a:gd name="connsiteX10685" fmla="*/ 5263570 w 11737975"/>
              <a:gd name="connsiteY10685" fmla="*/ 136917 h 7527097"/>
              <a:gd name="connsiteX10686" fmla="*/ 5269821 w 11737975"/>
              <a:gd name="connsiteY10686" fmla="*/ 142805 h 7527097"/>
              <a:gd name="connsiteX10687" fmla="*/ 5272096 w 11737975"/>
              <a:gd name="connsiteY10687" fmla="*/ 151903 h 7527097"/>
              <a:gd name="connsiteX10688" fmla="*/ 5251715 w 11737975"/>
              <a:gd name="connsiteY10688" fmla="*/ 159590 h 7527097"/>
              <a:gd name="connsiteX10689" fmla="*/ 5263570 w 11737975"/>
              <a:gd name="connsiteY10689" fmla="*/ 136917 h 7527097"/>
              <a:gd name="connsiteX10690" fmla="*/ 4908813 w 11737975"/>
              <a:gd name="connsiteY10690" fmla="*/ 135656 h 7527097"/>
              <a:gd name="connsiteX10691" fmla="*/ 4912317 w 11737975"/>
              <a:gd name="connsiteY10691" fmla="*/ 138834 h 7527097"/>
              <a:gd name="connsiteX10692" fmla="*/ 4913102 w 11737975"/>
              <a:gd name="connsiteY10692" fmla="*/ 144232 h 7527097"/>
              <a:gd name="connsiteX10693" fmla="*/ 4908813 w 11737975"/>
              <a:gd name="connsiteY10693" fmla="*/ 135656 h 7527097"/>
              <a:gd name="connsiteX10694" fmla="*/ 5220777 w 11737975"/>
              <a:gd name="connsiteY10694" fmla="*/ 133136 h 7527097"/>
              <a:gd name="connsiteX10695" fmla="*/ 5227034 w 11737975"/>
              <a:gd name="connsiteY10695" fmla="*/ 138461 h 7527097"/>
              <a:gd name="connsiteX10696" fmla="*/ 5222078 w 11737975"/>
              <a:gd name="connsiteY10696" fmla="*/ 142200 h 7527097"/>
              <a:gd name="connsiteX10697" fmla="*/ 5220777 w 11737975"/>
              <a:gd name="connsiteY10697" fmla="*/ 133136 h 7527097"/>
              <a:gd name="connsiteX10698" fmla="*/ 5239180 w 11737975"/>
              <a:gd name="connsiteY10698" fmla="*/ 130133 h 7527097"/>
              <a:gd name="connsiteX10699" fmla="*/ 5242616 w 11737975"/>
              <a:gd name="connsiteY10699" fmla="*/ 132056 h 7527097"/>
              <a:gd name="connsiteX10700" fmla="*/ 5242189 w 11737975"/>
              <a:gd name="connsiteY10700" fmla="*/ 136878 h 7527097"/>
              <a:gd name="connsiteX10701" fmla="*/ 5239180 w 11737975"/>
              <a:gd name="connsiteY10701" fmla="*/ 130133 h 7527097"/>
              <a:gd name="connsiteX10702" fmla="*/ 5493290 w 11737975"/>
              <a:gd name="connsiteY10702" fmla="*/ 126549 h 7527097"/>
              <a:gd name="connsiteX10703" fmla="*/ 5497543 w 11737975"/>
              <a:gd name="connsiteY10703" fmla="*/ 129240 h 7527097"/>
              <a:gd name="connsiteX10704" fmla="*/ 5494038 w 11737975"/>
              <a:gd name="connsiteY10704" fmla="*/ 133559 h 7527097"/>
              <a:gd name="connsiteX10705" fmla="*/ 5489795 w 11737975"/>
              <a:gd name="connsiteY10705" fmla="*/ 128554 h 7527097"/>
              <a:gd name="connsiteX10706" fmla="*/ 5493290 w 11737975"/>
              <a:gd name="connsiteY10706" fmla="*/ 126549 h 7527097"/>
              <a:gd name="connsiteX10707" fmla="*/ 5466703 w 11737975"/>
              <a:gd name="connsiteY10707" fmla="*/ 124779 h 7527097"/>
              <a:gd name="connsiteX10708" fmla="*/ 5469684 w 11737975"/>
              <a:gd name="connsiteY10708" fmla="*/ 125043 h 7527097"/>
              <a:gd name="connsiteX10709" fmla="*/ 5469277 w 11737975"/>
              <a:gd name="connsiteY10709" fmla="*/ 129635 h 7527097"/>
              <a:gd name="connsiteX10710" fmla="*/ 5466297 w 11737975"/>
              <a:gd name="connsiteY10710" fmla="*/ 129372 h 7527097"/>
              <a:gd name="connsiteX10711" fmla="*/ 5466703 w 11737975"/>
              <a:gd name="connsiteY10711" fmla="*/ 124779 h 7527097"/>
              <a:gd name="connsiteX10712" fmla="*/ 5004548 w 11737975"/>
              <a:gd name="connsiteY10712" fmla="*/ 120815 h 7527097"/>
              <a:gd name="connsiteX10713" fmla="*/ 5013966 w 11737975"/>
              <a:gd name="connsiteY10713" fmla="*/ 126381 h 7527097"/>
              <a:gd name="connsiteX10714" fmla="*/ 5013414 w 11737975"/>
              <a:gd name="connsiteY10714" fmla="*/ 132643 h 7527097"/>
              <a:gd name="connsiteX10715" fmla="*/ 5013275 w 11737975"/>
              <a:gd name="connsiteY10715" fmla="*/ 134208 h 7527097"/>
              <a:gd name="connsiteX10716" fmla="*/ 5034171 w 11737975"/>
              <a:gd name="connsiteY10716" fmla="*/ 136942 h 7527097"/>
              <a:gd name="connsiteX10717" fmla="*/ 5035253 w 11737975"/>
              <a:gd name="connsiteY10717" fmla="*/ 147197 h 7527097"/>
              <a:gd name="connsiteX10718" fmla="*/ 5019672 w 11737975"/>
              <a:gd name="connsiteY10718" fmla="*/ 155286 h 7527097"/>
              <a:gd name="connsiteX10719" fmla="*/ 5003303 w 11737975"/>
              <a:gd name="connsiteY10719" fmla="*/ 134905 h 7527097"/>
              <a:gd name="connsiteX10720" fmla="*/ 5009997 w 11737975"/>
              <a:gd name="connsiteY10720" fmla="*/ 133920 h 7527097"/>
              <a:gd name="connsiteX10721" fmla="*/ 5010137 w 11737975"/>
              <a:gd name="connsiteY10721" fmla="*/ 132353 h 7527097"/>
              <a:gd name="connsiteX10722" fmla="*/ 5010274 w 11737975"/>
              <a:gd name="connsiteY10722" fmla="*/ 130788 h 7527097"/>
              <a:gd name="connsiteX10723" fmla="*/ 5004548 w 11737975"/>
              <a:gd name="connsiteY10723" fmla="*/ 120815 h 7527097"/>
              <a:gd name="connsiteX10724" fmla="*/ 4914888 w 11737975"/>
              <a:gd name="connsiteY10724" fmla="*/ 112664 h 7527097"/>
              <a:gd name="connsiteX10725" fmla="*/ 4923686 w 11737975"/>
              <a:gd name="connsiteY10725" fmla="*/ 118263 h 7527097"/>
              <a:gd name="connsiteX10726" fmla="*/ 4913875 w 11737975"/>
              <a:gd name="connsiteY10726" fmla="*/ 124144 h 7527097"/>
              <a:gd name="connsiteX10727" fmla="*/ 4904152 w 11737975"/>
              <a:gd name="connsiteY10727" fmla="*/ 114994 h 7527097"/>
              <a:gd name="connsiteX10728" fmla="*/ 4914888 w 11737975"/>
              <a:gd name="connsiteY10728" fmla="*/ 112664 h 7527097"/>
              <a:gd name="connsiteX10729" fmla="*/ 4936172 w 11737975"/>
              <a:gd name="connsiteY10729" fmla="*/ 112558 h 7527097"/>
              <a:gd name="connsiteX10730" fmla="*/ 4935501 w 11737975"/>
              <a:gd name="connsiteY10730" fmla="*/ 117764 h 7527097"/>
              <a:gd name="connsiteX10731" fmla="*/ 4932449 w 11737975"/>
              <a:gd name="connsiteY10731" fmla="*/ 114255 h 7527097"/>
              <a:gd name="connsiteX10732" fmla="*/ 4936172 w 11737975"/>
              <a:gd name="connsiteY10732" fmla="*/ 112558 h 7527097"/>
              <a:gd name="connsiteX10733" fmla="*/ 4947775 w 11737975"/>
              <a:gd name="connsiteY10733" fmla="*/ 110748 h 7527097"/>
              <a:gd name="connsiteX10734" fmla="*/ 4950755 w 11737975"/>
              <a:gd name="connsiteY10734" fmla="*/ 111011 h 7527097"/>
              <a:gd name="connsiteX10735" fmla="*/ 4950349 w 11737975"/>
              <a:gd name="connsiteY10735" fmla="*/ 115604 h 7527097"/>
              <a:gd name="connsiteX10736" fmla="*/ 4947370 w 11737975"/>
              <a:gd name="connsiteY10736" fmla="*/ 115341 h 7527097"/>
              <a:gd name="connsiteX10737" fmla="*/ 4947775 w 11737975"/>
              <a:gd name="connsiteY10737" fmla="*/ 110748 h 7527097"/>
              <a:gd name="connsiteX10738" fmla="*/ 4894324 w 11737975"/>
              <a:gd name="connsiteY10738" fmla="*/ 110654 h 7527097"/>
              <a:gd name="connsiteX10739" fmla="*/ 4899304 w 11737975"/>
              <a:gd name="connsiteY10739" fmla="*/ 112714 h 7527097"/>
              <a:gd name="connsiteX10740" fmla="*/ 4900170 w 11737975"/>
              <a:gd name="connsiteY10740" fmla="*/ 119270 h 7527097"/>
              <a:gd name="connsiteX10741" fmla="*/ 4894324 w 11737975"/>
              <a:gd name="connsiteY10741" fmla="*/ 110654 h 7527097"/>
              <a:gd name="connsiteX10742" fmla="*/ 5213628 w 11737975"/>
              <a:gd name="connsiteY10742" fmla="*/ 110029 h 7527097"/>
              <a:gd name="connsiteX10743" fmla="*/ 5218994 w 11737975"/>
              <a:gd name="connsiteY10743" fmla="*/ 113884 h 7527097"/>
              <a:gd name="connsiteX10744" fmla="*/ 5216959 w 11737975"/>
              <a:gd name="connsiteY10744" fmla="*/ 118477 h 7527097"/>
              <a:gd name="connsiteX10745" fmla="*/ 5211774 w 11737975"/>
              <a:gd name="connsiteY10745" fmla="*/ 121798 h 7527097"/>
              <a:gd name="connsiteX10746" fmla="*/ 5207530 w 11737975"/>
              <a:gd name="connsiteY10746" fmla="*/ 114463 h 7527097"/>
              <a:gd name="connsiteX10747" fmla="*/ 5213628 w 11737975"/>
              <a:gd name="connsiteY10747" fmla="*/ 110029 h 7527097"/>
              <a:gd name="connsiteX10748" fmla="*/ 4674353 w 11737975"/>
              <a:gd name="connsiteY10748" fmla="*/ 107491 h 7527097"/>
              <a:gd name="connsiteX10749" fmla="*/ 4674098 w 11737975"/>
              <a:gd name="connsiteY10749" fmla="*/ 111038 h 7527097"/>
              <a:gd name="connsiteX10750" fmla="*/ 4671064 w 11737975"/>
              <a:gd name="connsiteY10750" fmla="*/ 108573 h 7527097"/>
              <a:gd name="connsiteX10751" fmla="*/ 4674353 w 11737975"/>
              <a:gd name="connsiteY10751" fmla="*/ 107491 h 7527097"/>
              <a:gd name="connsiteX10752" fmla="*/ 5108978 w 11737975"/>
              <a:gd name="connsiteY10752" fmla="*/ 105900 h 7527097"/>
              <a:gd name="connsiteX10753" fmla="*/ 5120104 w 11737975"/>
              <a:gd name="connsiteY10753" fmla="*/ 106883 h 7527097"/>
              <a:gd name="connsiteX10754" fmla="*/ 5121267 w 11737975"/>
              <a:gd name="connsiteY10754" fmla="*/ 111847 h 7527097"/>
              <a:gd name="connsiteX10755" fmla="*/ 5110880 w 11737975"/>
              <a:gd name="connsiteY10755" fmla="*/ 120648 h 7527097"/>
              <a:gd name="connsiteX10756" fmla="*/ 5108978 w 11737975"/>
              <a:gd name="connsiteY10756" fmla="*/ 105900 h 7527097"/>
              <a:gd name="connsiteX10757" fmla="*/ 4850454 w 11737975"/>
              <a:gd name="connsiteY10757" fmla="*/ 105801 h 7527097"/>
              <a:gd name="connsiteX10758" fmla="*/ 4863439 w 11737975"/>
              <a:gd name="connsiteY10758" fmla="*/ 127088 h 7527097"/>
              <a:gd name="connsiteX10759" fmla="*/ 4858025 w 11737975"/>
              <a:gd name="connsiteY10759" fmla="*/ 129952 h 7527097"/>
              <a:gd name="connsiteX10760" fmla="*/ 4851691 w 11737975"/>
              <a:gd name="connsiteY10760" fmla="*/ 129196 h 7527097"/>
              <a:gd name="connsiteX10761" fmla="*/ 4844737 w 11737975"/>
              <a:gd name="connsiteY10761" fmla="*/ 114419 h 7527097"/>
              <a:gd name="connsiteX10762" fmla="*/ 4850454 w 11737975"/>
              <a:gd name="connsiteY10762" fmla="*/ 105801 h 7527097"/>
              <a:gd name="connsiteX10763" fmla="*/ 4655969 w 11737975"/>
              <a:gd name="connsiteY10763" fmla="*/ 82290 h 7527097"/>
              <a:gd name="connsiteX10764" fmla="*/ 4657932 w 11737975"/>
              <a:gd name="connsiteY10764" fmla="*/ 88609 h 7527097"/>
              <a:gd name="connsiteX10765" fmla="*/ 4652925 w 11737975"/>
              <a:gd name="connsiteY10765" fmla="*/ 88167 h 7527097"/>
              <a:gd name="connsiteX10766" fmla="*/ 4653356 w 11737975"/>
              <a:gd name="connsiteY10766" fmla="*/ 83287 h 7527097"/>
              <a:gd name="connsiteX10767" fmla="*/ 4655969 w 11737975"/>
              <a:gd name="connsiteY10767" fmla="*/ 82290 h 7527097"/>
              <a:gd name="connsiteX10768" fmla="*/ 4736768 w 11737975"/>
              <a:gd name="connsiteY10768" fmla="*/ 76483 h 7527097"/>
              <a:gd name="connsiteX10769" fmla="*/ 4739552 w 11737975"/>
              <a:gd name="connsiteY10769" fmla="*/ 81242 h 7527097"/>
              <a:gd name="connsiteX10770" fmla="*/ 4737598 w 11737975"/>
              <a:gd name="connsiteY10770" fmla="*/ 82949 h 7527097"/>
              <a:gd name="connsiteX10771" fmla="*/ 4734652 w 11737975"/>
              <a:gd name="connsiteY10771" fmla="*/ 82313 h 7527097"/>
              <a:gd name="connsiteX10772" fmla="*/ 4736768 w 11737975"/>
              <a:gd name="connsiteY10772" fmla="*/ 76483 h 7527097"/>
              <a:gd name="connsiteX10773" fmla="*/ 4924756 w 11737975"/>
              <a:gd name="connsiteY10773" fmla="*/ 72148 h 7527097"/>
              <a:gd name="connsiteX10774" fmla="*/ 4929382 w 11737975"/>
              <a:gd name="connsiteY10774" fmla="*/ 74178 h 7527097"/>
              <a:gd name="connsiteX10775" fmla="*/ 4927367 w 11737975"/>
              <a:gd name="connsiteY10775" fmla="*/ 78860 h 7527097"/>
              <a:gd name="connsiteX10776" fmla="*/ 4924756 w 11737975"/>
              <a:gd name="connsiteY10776" fmla="*/ 72148 h 7527097"/>
              <a:gd name="connsiteX10777" fmla="*/ 4779246 w 11737975"/>
              <a:gd name="connsiteY10777" fmla="*/ 65633 h 7527097"/>
              <a:gd name="connsiteX10778" fmla="*/ 4782741 w 11737975"/>
              <a:gd name="connsiteY10778" fmla="*/ 74924 h 7527097"/>
              <a:gd name="connsiteX10779" fmla="*/ 4782459 w 11737975"/>
              <a:gd name="connsiteY10779" fmla="*/ 85080 h 7527097"/>
              <a:gd name="connsiteX10780" fmla="*/ 4764748 w 11737975"/>
              <a:gd name="connsiteY10780" fmla="*/ 99483 h 7527097"/>
              <a:gd name="connsiteX10781" fmla="*/ 4756133 w 11737975"/>
              <a:gd name="connsiteY10781" fmla="*/ 99320 h 7527097"/>
              <a:gd name="connsiteX10782" fmla="*/ 4750487 w 11737975"/>
              <a:gd name="connsiteY10782" fmla="*/ 93432 h 7527097"/>
              <a:gd name="connsiteX10783" fmla="*/ 4764937 w 11737975"/>
              <a:gd name="connsiteY10783" fmla="*/ 78740 h 7527097"/>
              <a:gd name="connsiteX10784" fmla="*/ 4779246 w 11737975"/>
              <a:gd name="connsiteY10784" fmla="*/ 65633 h 7527097"/>
              <a:gd name="connsiteX10785" fmla="*/ 4677670 w 11737975"/>
              <a:gd name="connsiteY10785" fmla="*/ 57605 h 7527097"/>
              <a:gd name="connsiteX10786" fmla="*/ 4683433 w 11737975"/>
              <a:gd name="connsiteY10786" fmla="*/ 63759 h 7527097"/>
              <a:gd name="connsiteX10787" fmla="*/ 4673466 w 11737975"/>
              <a:gd name="connsiteY10787" fmla="*/ 69499 h 7527097"/>
              <a:gd name="connsiteX10788" fmla="*/ 4668687 w 11737975"/>
              <a:gd name="connsiteY10788" fmla="*/ 59341 h 7527097"/>
              <a:gd name="connsiteX10789" fmla="*/ 4677670 w 11737975"/>
              <a:gd name="connsiteY10789" fmla="*/ 57605 h 7527097"/>
              <a:gd name="connsiteX10790" fmla="*/ 4853144 w 11737975"/>
              <a:gd name="connsiteY10790" fmla="*/ 56680 h 7527097"/>
              <a:gd name="connsiteX10791" fmla="*/ 4862166 w 11737975"/>
              <a:gd name="connsiteY10791" fmla="*/ 66734 h 7527097"/>
              <a:gd name="connsiteX10792" fmla="*/ 4857916 w 11737975"/>
              <a:gd name="connsiteY10792" fmla="*/ 68385 h 7527097"/>
              <a:gd name="connsiteX10793" fmla="*/ 4853144 w 11737975"/>
              <a:gd name="connsiteY10793" fmla="*/ 56680 h 7527097"/>
              <a:gd name="connsiteX10794" fmla="*/ 4810671 w 11737975"/>
              <a:gd name="connsiteY10794" fmla="*/ 49373 h 7527097"/>
              <a:gd name="connsiteX10795" fmla="*/ 4819941 w 11737975"/>
              <a:gd name="connsiteY10795" fmla="*/ 55152 h 7527097"/>
              <a:gd name="connsiteX10796" fmla="*/ 4813658 w 11737975"/>
              <a:gd name="connsiteY10796" fmla="*/ 57075 h 7527097"/>
              <a:gd name="connsiteX10797" fmla="*/ 4810671 w 11737975"/>
              <a:gd name="connsiteY10797" fmla="*/ 49373 h 7527097"/>
              <a:gd name="connsiteX10798" fmla="*/ 4580077 w 11737975"/>
              <a:gd name="connsiteY10798" fmla="*/ 48372 h 7527097"/>
              <a:gd name="connsiteX10799" fmla="*/ 4582145 w 11737975"/>
              <a:gd name="connsiteY10799" fmla="*/ 50793 h 7527097"/>
              <a:gd name="connsiteX10800" fmla="*/ 4581154 w 11737975"/>
              <a:gd name="connsiteY10800" fmla="*/ 57246 h 7527097"/>
              <a:gd name="connsiteX10801" fmla="*/ 4576419 w 11737975"/>
              <a:gd name="connsiteY10801" fmla="*/ 51261 h 7527097"/>
              <a:gd name="connsiteX10802" fmla="*/ 4580077 w 11737975"/>
              <a:gd name="connsiteY10802" fmla="*/ 48372 h 7527097"/>
              <a:gd name="connsiteX10803" fmla="*/ 4602177 w 11737975"/>
              <a:gd name="connsiteY10803" fmla="*/ 43906 h 7527097"/>
              <a:gd name="connsiteX10804" fmla="*/ 4608318 w 11737975"/>
              <a:gd name="connsiteY10804" fmla="*/ 50524 h 7527097"/>
              <a:gd name="connsiteX10805" fmla="*/ 4605299 w 11737975"/>
              <a:gd name="connsiteY10805" fmla="*/ 51397 h 7527097"/>
              <a:gd name="connsiteX10806" fmla="*/ 4599974 w 11737975"/>
              <a:gd name="connsiteY10806" fmla="*/ 49787 h 7527097"/>
              <a:gd name="connsiteX10807" fmla="*/ 4602177 w 11737975"/>
              <a:gd name="connsiteY10807" fmla="*/ 43906 h 7527097"/>
              <a:gd name="connsiteX10808" fmla="*/ 4594274 w 11737975"/>
              <a:gd name="connsiteY10808" fmla="*/ 40375 h 7527097"/>
              <a:gd name="connsiteX10809" fmla="*/ 4596547 w 11737975"/>
              <a:gd name="connsiteY10809" fmla="*/ 43269 h 7527097"/>
              <a:gd name="connsiteX10810" fmla="*/ 4597779 w 11737975"/>
              <a:gd name="connsiteY10810" fmla="*/ 54250 h 7527097"/>
              <a:gd name="connsiteX10811" fmla="*/ 4592594 w 11737975"/>
              <a:gd name="connsiteY10811" fmla="*/ 58537 h 7527097"/>
              <a:gd name="connsiteX10812" fmla="*/ 4588243 w 11737975"/>
              <a:gd name="connsiteY10812" fmla="*/ 53407 h 7527097"/>
              <a:gd name="connsiteX10813" fmla="*/ 4590803 w 11737975"/>
              <a:gd name="connsiteY10813" fmla="*/ 42563 h 7527097"/>
              <a:gd name="connsiteX10814" fmla="*/ 4594274 w 11737975"/>
              <a:gd name="connsiteY10814" fmla="*/ 40375 h 7527097"/>
              <a:gd name="connsiteX10815" fmla="*/ 4763641 w 11737975"/>
              <a:gd name="connsiteY10815" fmla="*/ 39388 h 7527097"/>
              <a:gd name="connsiteX10816" fmla="*/ 4768073 w 11737975"/>
              <a:gd name="connsiteY10816" fmla="*/ 43956 h 7527097"/>
              <a:gd name="connsiteX10817" fmla="*/ 4766339 w 11737975"/>
              <a:gd name="connsiteY10817" fmla="*/ 46041 h 7527097"/>
              <a:gd name="connsiteX10818" fmla="*/ 4759730 w 11737975"/>
              <a:gd name="connsiteY10818" fmla="*/ 43219 h 7527097"/>
              <a:gd name="connsiteX10819" fmla="*/ 4763641 w 11737975"/>
              <a:gd name="connsiteY10819" fmla="*/ 39388 h 7527097"/>
              <a:gd name="connsiteX10820" fmla="*/ 4574524 w 11737975"/>
              <a:gd name="connsiteY10820" fmla="*/ 35148 h 7527097"/>
              <a:gd name="connsiteX10821" fmla="*/ 4577113 w 11737975"/>
              <a:gd name="connsiteY10821" fmla="*/ 43412 h 7527097"/>
              <a:gd name="connsiteX10822" fmla="*/ 4569928 w 11737975"/>
              <a:gd name="connsiteY10822" fmla="*/ 36348 h 7527097"/>
              <a:gd name="connsiteX10823" fmla="*/ 4574524 w 11737975"/>
              <a:gd name="connsiteY10823" fmla="*/ 35148 h 7527097"/>
              <a:gd name="connsiteX10824" fmla="*/ 4550975 w 11737975"/>
              <a:gd name="connsiteY10824" fmla="*/ 26510 h 7527097"/>
              <a:gd name="connsiteX10825" fmla="*/ 4555276 w 11737975"/>
              <a:gd name="connsiteY10825" fmla="*/ 29244 h 7527097"/>
              <a:gd name="connsiteX10826" fmla="*/ 4556705 w 11737975"/>
              <a:gd name="connsiteY10826" fmla="*/ 36439 h 7527097"/>
              <a:gd name="connsiteX10827" fmla="*/ 4550975 w 11737975"/>
              <a:gd name="connsiteY10827" fmla="*/ 26510 h 7527097"/>
              <a:gd name="connsiteX10828" fmla="*/ 4696891 w 11737975"/>
              <a:gd name="connsiteY10828" fmla="*/ 22170 h 7527097"/>
              <a:gd name="connsiteX10829" fmla="*/ 4714509 w 11737975"/>
              <a:gd name="connsiteY10829" fmla="*/ 31556 h 7527097"/>
              <a:gd name="connsiteX10830" fmla="*/ 4699593 w 11737975"/>
              <a:gd name="connsiteY10830" fmla="*/ 36205 h 7527097"/>
              <a:gd name="connsiteX10831" fmla="*/ 4689896 w 11737975"/>
              <a:gd name="connsiteY10831" fmla="*/ 24610 h 7527097"/>
              <a:gd name="connsiteX10832" fmla="*/ 4696891 w 11737975"/>
              <a:gd name="connsiteY10832" fmla="*/ 22170 h 7527097"/>
              <a:gd name="connsiteX10833" fmla="*/ 4443390 w 11737975"/>
              <a:gd name="connsiteY10833" fmla="*/ 20475 h 7527097"/>
              <a:gd name="connsiteX10834" fmla="*/ 4443254 w 11737975"/>
              <a:gd name="connsiteY10834" fmla="*/ 22025 h 7527097"/>
              <a:gd name="connsiteX10835" fmla="*/ 4447337 w 11737975"/>
              <a:gd name="connsiteY10835" fmla="*/ 30196 h 7527097"/>
              <a:gd name="connsiteX10836" fmla="*/ 4445192 w 11737975"/>
              <a:gd name="connsiteY10836" fmla="*/ 32375 h 7527097"/>
              <a:gd name="connsiteX10837" fmla="*/ 4438074 w 11737975"/>
              <a:gd name="connsiteY10837" fmla="*/ 26254 h 7527097"/>
              <a:gd name="connsiteX10838" fmla="*/ 4443390 w 11737975"/>
              <a:gd name="connsiteY10838" fmla="*/ 20475 h 7527097"/>
              <a:gd name="connsiteX10839" fmla="*/ 4598598 w 11737975"/>
              <a:gd name="connsiteY10839" fmla="*/ 14608 h 7527097"/>
              <a:gd name="connsiteX10840" fmla="*/ 4601104 w 11737975"/>
              <a:gd name="connsiteY10840" fmla="*/ 16620 h 7527097"/>
              <a:gd name="connsiteX10841" fmla="*/ 4600266 w 11737975"/>
              <a:gd name="connsiteY10841" fmla="*/ 19677 h 7527097"/>
              <a:gd name="connsiteX10842" fmla="*/ 4594548 w 11737975"/>
              <a:gd name="connsiteY10842" fmla="*/ 16040 h 7527097"/>
              <a:gd name="connsiteX10843" fmla="*/ 4598598 w 11737975"/>
              <a:gd name="connsiteY10843" fmla="*/ 14608 h 7527097"/>
              <a:gd name="connsiteX10844" fmla="*/ 4694239 w 11737975"/>
              <a:gd name="connsiteY10844" fmla="*/ 7525 h 7527097"/>
              <a:gd name="connsiteX10845" fmla="*/ 4697148 w 11737975"/>
              <a:gd name="connsiteY10845" fmla="*/ 18997 h 7527097"/>
              <a:gd name="connsiteX10846" fmla="*/ 4694307 w 11737975"/>
              <a:gd name="connsiteY10846" fmla="*/ 20197 h 7527097"/>
              <a:gd name="connsiteX10847" fmla="*/ 4686377 w 11737975"/>
              <a:gd name="connsiteY10847" fmla="*/ 10035 h 7527097"/>
              <a:gd name="connsiteX10848" fmla="*/ 4694239 w 11737975"/>
              <a:gd name="connsiteY10848" fmla="*/ 7525 h 7527097"/>
              <a:gd name="connsiteX10849" fmla="*/ 4560911 w 11737975"/>
              <a:gd name="connsiteY10849" fmla="*/ 6972 h 7527097"/>
              <a:gd name="connsiteX10850" fmla="*/ 4566621 w 11737975"/>
              <a:gd name="connsiteY10850" fmla="*/ 8066 h 7527097"/>
              <a:gd name="connsiteX10851" fmla="*/ 4568032 w 11737975"/>
              <a:gd name="connsiteY10851" fmla="*/ 17024 h 7527097"/>
              <a:gd name="connsiteX10852" fmla="*/ 4560911 w 11737975"/>
              <a:gd name="connsiteY10852" fmla="*/ 6972 h 7527097"/>
              <a:gd name="connsiteX10853" fmla="*/ 4506416 w 11737975"/>
              <a:gd name="connsiteY10853" fmla="*/ 3480 h 7527097"/>
              <a:gd name="connsiteX10854" fmla="*/ 4510901 w 11737975"/>
              <a:gd name="connsiteY10854" fmla="*/ 8095 h 7527097"/>
              <a:gd name="connsiteX10855" fmla="*/ 4510002 w 11737975"/>
              <a:gd name="connsiteY10855" fmla="*/ 18261 h 7527097"/>
              <a:gd name="connsiteX10856" fmla="*/ 4502898 w 11737975"/>
              <a:gd name="connsiteY10856" fmla="*/ 6384 h 7527097"/>
              <a:gd name="connsiteX10857" fmla="*/ 4506416 w 11737975"/>
              <a:gd name="connsiteY10857" fmla="*/ 3480 h 7527097"/>
              <a:gd name="connsiteX10858" fmla="*/ 4467048 w 11737975"/>
              <a:gd name="connsiteY10858" fmla="*/ 0 h 7527097"/>
              <a:gd name="connsiteX10859" fmla="*/ 4478139 w 11737975"/>
              <a:gd name="connsiteY10859" fmla="*/ 5734 h 7527097"/>
              <a:gd name="connsiteX10860" fmla="*/ 4475661 w 11737975"/>
              <a:gd name="connsiteY10860" fmla="*/ 15019 h 7527097"/>
              <a:gd name="connsiteX10861" fmla="*/ 4479738 w 11737975"/>
              <a:gd name="connsiteY10861" fmla="*/ 43896 h 7527097"/>
              <a:gd name="connsiteX10862" fmla="*/ 4469456 w 11737975"/>
              <a:gd name="connsiteY10862" fmla="*/ 47739 h 7527097"/>
              <a:gd name="connsiteX10863" fmla="*/ 4469317 w 11737975"/>
              <a:gd name="connsiteY10863" fmla="*/ 49311 h 7527097"/>
              <a:gd name="connsiteX10864" fmla="*/ 4467534 w 11737975"/>
              <a:gd name="connsiteY10864" fmla="*/ 50738 h 7527097"/>
              <a:gd name="connsiteX10865" fmla="*/ 4470267 w 11737975"/>
              <a:gd name="connsiteY10865" fmla="*/ 57316 h 7527097"/>
              <a:gd name="connsiteX10866" fmla="*/ 4471913 w 11737975"/>
              <a:gd name="connsiteY10866" fmla="*/ 57461 h 7527097"/>
              <a:gd name="connsiteX10867" fmla="*/ 4481614 w 11737975"/>
              <a:gd name="connsiteY10867" fmla="*/ 78913 h 7527097"/>
              <a:gd name="connsiteX10868" fmla="*/ 4492707 w 11737975"/>
              <a:gd name="connsiteY10868" fmla="*/ 84646 h 7527097"/>
              <a:gd name="connsiteX10869" fmla="*/ 4485459 w 11737975"/>
              <a:gd name="connsiteY10869" fmla="*/ 72916 h 7527097"/>
              <a:gd name="connsiteX10870" fmla="*/ 4490691 w 11737975"/>
              <a:gd name="connsiteY10870" fmla="*/ 51201 h 7527097"/>
              <a:gd name="connsiteX10871" fmla="*/ 4505884 w 11737975"/>
              <a:gd name="connsiteY10871" fmla="*/ 66800 h 7527097"/>
              <a:gd name="connsiteX10872" fmla="*/ 4523298 w 11737975"/>
              <a:gd name="connsiteY10872" fmla="*/ 57250 h 7527097"/>
              <a:gd name="connsiteX10873" fmla="*/ 4516743 w 11737975"/>
              <a:gd name="connsiteY10873" fmla="*/ 37660 h 7527097"/>
              <a:gd name="connsiteX10874" fmla="*/ 4527858 w 11737975"/>
              <a:gd name="connsiteY10874" fmla="*/ 24384 h 7527097"/>
              <a:gd name="connsiteX10875" fmla="*/ 4539900 w 11737975"/>
              <a:gd name="connsiteY10875" fmla="*/ 38123 h 7527097"/>
              <a:gd name="connsiteX10876" fmla="*/ 4545482 w 11737975"/>
              <a:gd name="connsiteY10876" fmla="*/ 68715 h 7527097"/>
              <a:gd name="connsiteX10877" fmla="*/ 4542171 w 11737975"/>
              <a:gd name="connsiteY10877" fmla="*/ 87432 h 7527097"/>
              <a:gd name="connsiteX10878" fmla="*/ 4564355 w 11737975"/>
              <a:gd name="connsiteY10878" fmla="*/ 98899 h 7527097"/>
              <a:gd name="connsiteX10879" fmla="*/ 4566415 w 11737975"/>
              <a:gd name="connsiteY10879" fmla="*/ 94327 h 7527097"/>
              <a:gd name="connsiteX10880" fmla="*/ 4567644 w 11737975"/>
              <a:gd name="connsiteY10880" fmla="*/ 99189 h 7527097"/>
              <a:gd name="connsiteX10881" fmla="*/ 4595178 w 11737975"/>
              <a:gd name="connsiteY10881" fmla="*/ 106373 h 7527097"/>
              <a:gd name="connsiteX10882" fmla="*/ 4612870 w 11737975"/>
              <a:gd name="connsiteY10882" fmla="*/ 93680 h 7527097"/>
              <a:gd name="connsiteX10883" fmla="*/ 4607404 w 11737975"/>
              <a:gd name="connsiteY10883" fmla="*/ 80522 h 7527097"/>
              <a:gd name="connsiteX10884" fmla="*/ 4602471 w 11737975"/>
              <a:gd name="connsiteY10884" fmla="*/ 80087 h 7527097"/>
              <a:gd name="connsiteX10885" fmla="*/ 4556436 w 11737975"/>
              <a:gd name="connsiteY10885" fmla="*/ 76019 h 7527097"/>
              <a:gd name="connsiteX10886" fmla="*/ 4553147 w 11737975"/>
              <a:gd name="connsiteY10886" fmla="*/ 75729 h 7527097"/>
              <a:gd name="connsiteX10887" fmla="*/ 4553286 w 11737975"/>
              <a:gd name="connsiteY10887" fmla="*/ 74157 h 7527097"/>
              <a:gd name="connsiteX10888" fmla="*/ 4556574 w 11737975"/>
              <a:gd name="connsiteY10888" fmla="*/ 74446 h 7527097"/>
              <a:gd name="connsiteX10889" fmla="*/ 4555625 w 11737975"/>
              <a:gd name="connsiteY10889" fmla="*/ 66442 h 7527097"/>
              <a:gd name="connsiteX10890" fmla="*/ 4573710 w 11737975"/>
              <a:gd name="connsiteY10890" fmla="*/ 68040 h 7527097"/>
              <a:gd name="connsiteX10891" fmla="*/ 4579197 w 11737975"/>
              <a:gd name="connsiteY10891" fmla="*/ 62188 h 7527097"/>
              <a:gd name="connsiteX10892" fmla="*/ 4604671 w 11737975"/>
              <a:gd name="connsiteY10892" fmla="*/ 73945 h 7527097"/>
              <a:gd name="connsiteX10893" fmla="*/ 4606314 w 11737975"/>
              <a:gd name="connsiteY10893" fmla="*/ 74090 h 7527097"/>
              <a:gd name="connsiteX10894" fmla="*/ 4635514 w 11737975"/>
              <a:gd name="connsiteY10894" fmla="*/ 62411 h 7527097"/>
              <a:gd name="connsiteX10895" fmla="*/ 4641259 w 11737975"/>
              <a:gd name="connsiteY10895" fmla="*/ 72425 h 7527097"/>
              <a:gd name="connsiteX10896" fmla="*/ 4632576 w 11737975"/>
              <a:gd name="connsiteY10896" fmla="*/ 114431 h 7527097"/>
              <a:gd name="connsiteX10897" fmla="*/ 4643274 w 11737975"/>
              <a:gd name="connsiteY10897" fmla="*/ 105871 h 7527097"/>
              <a:gd name="connsiteX10898" fmla="*/ 4654227 w 11737975"/>
              <a:gd name="connsiteY10898" fmla="*/ 113175 h 7527097"/>
              <a:gd name="connsiteX10899" fmla="*/ 4658072 w 11737975"/>
              <a:gd name="connsiteY10899" fmla="*/ 107178 h 7527097"/>
              <a:gd name="connsiteX10900" fmla="*/ 4658627 w 11737975"/>
              <a:gd name="connsiteY10900" fmla="*/ 100891 h 7527097"/>
              <a:gd name="connsiteX10901" fmla="*/ 4659044 w 11737975"/>
              <a:gd name="connsiteY10901" fmla="*/ 96175 h 7527097"/>
              <a:gd name="connsiteX10902" fmla="*/ 4660827 w 11737975"/>
              <a:gd name="connsiteY10902" fmla="*/ 94749 h 7527097"/>
              <a:gd name="connsiteX10903" fmla="*/ 4662332 w 11737975"/>
              <a:gd name="connsiteY10903" fmla="*/ 96466 h 7527097"/>
              <a:gd name="connsiteX10904" fmla="*/ 4661914 w 11737975"/>
              <a:gd name="connsiteY10904" fmla="*/ 101182 h 7527097"/>
              <a:gd name="connsiteX10905" fmla="*/ 4661638 w 11737975"/>
              <a:gd name="connsiteY10905" fmla="*/ 104325 h 7527097"/>
              <a:gd name="connsiteX10906" fmla="*/ 4664092 w 11737975"/>
              <a:gd name="connsiteY10906" fmla="*/ 114047 h 7527097"/>
              <a:gd name="connsiteX10907" fmla="*/ 4678890 w 11737975"/>
              <a:gd name="connsiteY10907" fmla="*/ 115355 h 7527097"/>
              <a:gd name="connsiteX10908" fmla="*/ 4686717 w 11737975"/>
              <a:gd name="connsiteY10908" fmla="*/ 101789 h 7527097"/>
              <a:gd name="connsiteX10909" fmla="*/ 4692597 w 11737975"/>
              <a:gd name="connsiteY10909" fmla="*/ 110230 h 7527097"/>
              <a:gd name="connsiteX10910" fmla="*/ 4695493 w 11737975"/>
              <a:gd name="connsiteY10910" fmla="*/ 96227 h 7527097"/>
              <a:gd name="connsiteX10911" fmla="*/ 4706445 w 11737975"/>
              <a:gd name="connsiteY10911" fmla="*/ 103532 h 7527097"/>
              <a:gd name="connsiteX10912" fmla="*/ 4711078 w 11737975"/>
              <a:gd name="connsiteY10912" fmla="*/ 126120 h 7527097"/>
              <a:gd name="connsiteX10913" fmla="*/ 4735207 w 11737975"/>
              <a:gd name="connsiteY10913" fmla="*/ 115579 h 7527097"/>
              <a:gd name="connsiteX10914" fmla="*/ 4735485 w 11737975"/>
              <a:gd name="connsiteY10914" fmla="*/ 112435 h 7527097"/>
              <a:gd name="connsiteX10915" fmla="*/ 4732196 w 11737975"/>
              <a:gd name="connsiteY10915" fmla="*/ 112144 h 7527097"/>
              <a:gd name="connsiteX10916" fmla="*/ 4729186 w 11737975"/>
              <a:gd name="connsiteY10916" fmla="*/ 108709 h 7527097"/>
              <a:gd name="connsiteX10917" fmla="*/ 4731107 w 11737975"/>
              <a:gd name="connsiteY10917" fmla="*/ 105712 h 7527097"/>
              <a:gd name="connsiteX10918" fmla="*/ 4734535 w 11737975"/>
              <a:gd name="connsiteY10918" fmla="*/ 104430 h 7527097"/>
              <a:gd name="connsiteX10919" fmla="*/ 4739329 w 11737975"/>
              <a:gd name="connsiteY10919" fmla="*/ 106437 h 7527097"/>
              <a:gd name="connsiteX10920" fmla="*/ 4742200 w 11737975"/>
              <a:gd name="connsiteY10920" fmla="*/ 111443 h 7527097"/>
              <a:gd name="connsiteX10921" fmla="*/ 4742616 w 11737975"/>
              <a:gd name="connsiteY10921" fmla="*/ 106728 h 7527097"/>
              <a:gd name="connsiteX10922" fmla="*/ 4776866 w 11737975"/>
              <a:gd name="connsiteY10922" fmla="*/ 112921 h 7527097"/>
              <a:gd name="connsiteX10923" fmla="*/ 4771099 w 11737975"/>
              <a:gd name="connsiteY10923" fmla="*/ 121917 h 7527097"/>
              <a:gd name="connsiteX10924" fmla="*/ 4772328 w 11737975"/>
              <a:gd name="connsiteY10924" fmla="*/ 126779 h 7527097"/>
              <a:gd name="connsiteX10925" fmla="*/ 4795207 w 11737975"/>
              <a:gd name="connsiteY10925" fmla="*/ 130385 h 7527097"/>
              <a:gd name="connsiteX10926" fmla="*/ 4805488 w 11737975"/>
              <a:gd name="connsiteY10926" fmla="*/ 126540 h 7527097"/>
              <a:gd name="connsiteX10927" fmla="*/ 4779598 w 11737975"/>
              <a:gd name="connsiteY10927" fmla="*/ 119502 h 7527097"/>
              <a:gd name="connsiteX10928" fmla="*/ 4814148 w 11737975"/>
              <a:gd name="connsiteY10928" fmla="*/ 103543 h 7527097"/>
              <a:gd name="connsiteX10929" fmla="*/ 4821652 w 11737975"/>
              <a:gd name="connsiteY10929" fmla="*/ 131138 h 7527097"/>
              <a:gd name="connsiteX10930" fmla="*/ 4845481 w 11737975"/>
              <a:gd name="connsiteY10930" fmla="*/ 142748 h 7527097"/>
              <a:gd name="connsiteX10931" fmla="*/ 4873709 w 11737975"/>
              <a:gd name="connsiteY10931" fmla="*/ 142073 h 7527097"/>
              <a:gd name="connsiteX10932" fmla="*/ 4907124 w 11737975"/>
              <a:gd name="connsiteY10932" fmla="*/ 157700 h 7527097"/>
              <a:gd name="connsiteX10933" fmla="*/ 4919744 w 11737975"/>
              <a:gd name="connsiteY10933" fmla="*/ 146142 h 7527097"/>
              <a:gd name="connsiteX10934" fmla="*/ 4931670 w 11737975"/>
              <a:gd name="connsiteY10934" fmla="*/ 142442 h 7527097"/>
              <a:gd name="connsiteX10935" fmla="*/ 4965641 w 11737975"/>
              <a:gd name="connsiteY10935" fmla="*/ 151781 h 7527097"/>
              <a:gd name="connsiteX10936" fmla="*/ 4965780 w 11737975"/>
              <a:gd name="connsiteY10936" fmla="*/ 150210 h 7527097"/>
              <a:gd name="connsiteX10937" fmla="*/ 4968930 w 11737975"/>
              <a:gd name="connsiteY10937" fmla="*/ 152072 h 7527097"/>
              <a:gd name="connsiteX10938" fmla="*/ 4968675 w 11737975"/>
              <a:gd name="connsiteY10938" fmla="*/ 136207 h 7527097"/>
              <a:gd name="connsiteX10939" fmla="*/ 4989771 w 11737975"/>
              <a:gd name="connsiteY10939" fmla="*/ 141238 h 7527097"/>
              <a:gd name="connsiteX10940" fmla="*/ 4991832 w 11737975"/>
              <a:gd name="connsiteY10940" fmla="*/ 136669 h 7527097"/>
              <a:gd name="connsiteX10941" fmla="*/ 5012349 w 11737975"/>
              <a:gd name="connsiteY10941" fmla="*/ 166997 h 7527097"/>
              <a:gd name="connsiteX10942" fmla="*/ 5022213 w 11737975"/>
              <a:gd name="connsiteY10942" fmla="*/ 167868 h 7527097"/>
              <a:gd name="connsiteX10943" fmla="*/ 5034417 w 11737975"/>
              <a:gd name="connsiteY10943" fmla="*/ 161026 h 7527097"/>
              <a:gd name="connsiteX10944" fmla="*/ 5049354 w 11737975"/>
              <a:gd name="connsiteY10944" fmla="*/ 160762 h 7527097"/>
              <a:gd name="connsiteX10945" fmla="*/ 5040739 w 11737975"/>
              <a:gd name="connsiteY10945" fmla="*/ 145743 h 7527097"/>
              <a:gd name="connsiteX10946" fmla="*/ 5093374 w 11737975"/>
              <a:gd name="connsiteY10946" fmla="*/ 131383 h 7527097"/>
              <a:gd name="connsiteX10947" fmla="*/ 5093512 w 11737975"/>
              <a:gd name="connsiteY10947" fmla="*/ 129812 h 7527097"/>
              <a:gd name="connsiteX10948" fmla="*/ 5093651 w 11737975"/>
              <a:gd name="connsiteY10948" fmla="*/ 128239 h 7527097"/>
              <a:gd name="connsiteX10949" fmla="*/ 5092147 w 11737975"/>
              <a:gd name="connsiteY10949" fmla="*/ 126523 h 7527097"/>
              <a:gd name="connsiteX10950" fmla="*/ 5084736 w 11737975"/>
              <a:gd name="connsiteY10950" fmla="*/ 135373 h 7527097"/>
              <a:gd name="connsiteX10951" fmla="*/ 5065841 w 11737975"/>
              <a:gd name="connsiteY10951" fmla="*/ 124198 h 7527097"/>
              <a:gd name="connsiteX10952" fmla="*/ 5063385 w 11737975"/>
              <a:gd name="connsiteY10952" fmla="*/ 114476 h 7527097"/>
              <a:gd name="connsiteX10953" fmla="*/ 5063802 w 11737975"/>
              <a:gd name="connsiteY10953" fmla="*/ 109760 h 7527097"/>
              <a:gd name="connsiteX10954" fmla="*/ 5065446 w 11737975"/>
              <a:gd name="connsiteY10954" fmla="*/ 109904 h 7527097"/>
              <a:gd name="connsiteX10955" fmla="*/ 5066001 w 11737975"/>
              <a:gd name="connsiteY10955" fmla="*/ 103619 h 7527097"/>
              <a:gd name="connsiteX10956" fmla="*/ 5064218 w 11737975"/>
              <a:gd name="connsiteY10956" fmla="*/ 105045 h 7527097"/>
              <a:gd name="connsiteX10957" fmla="*/ 5065052 w 11737975"/>
              <a:gd name="connsiteY10957" fmla="*/ 95613 h 7527097"/>
              <a:gd name="connsiteX10958" fmla="*/ 5071629 w 11737975"/>
              <a:gd name="connsiteY10958" fmla="*/ 96195 h 7527097"/>
              <a:gd name="connsiteX10959" fmla="*/ 5067784 w 11737975"/>
              <a:gd name="connsiteY10959" fmla="*/ 102191 h 7527097"/>
              <a:gd name="connsiteX10960" fmla="*/ 5068872 w 11737975"/>
              <a:gd name="connsiteY10960" fmla="*/ 108624 h 7527097"/>
              <a:gd name="connsiteX10961" fmla="*/ 5071606 w 11737975"/>
              <a:gd name="connsiteY10961" fmla="*/ 115203 h 7527097"/>
              <a:gd name="connsiteX10962" fmla="*/ 5077233 w 11737975"/>
              <a:gd name="connsiteY10962" fmla="*/ 107780 h 7527097"/>
              <a:gd name="connsiteX10963" fmla="*/ 5092169 w 11737975"/>
              <a:gd name="connsiteY10963" fmla="*/ 107513 h 7527097"/>
              <a:gd name="connsiteX10964" fmla="*/ 5094485 w 11737975"/>
              <a:gd name="connsiteY10964" fmla="*/ 118807 h 7527097"/>
              <a:gd name="connsiteX10965" fmla="*/ 5094345 w 11737975"/>
              <a:gd name="connsiteY10965" fmla="*/ 120380 h 7527097"/>
              <a:gd name="connsiteX10966" fmla="*/ 5097357 w 11737975"/>
              <a:gd name="connsiteY10966" fmla="*/ 123815 h 7527097"/>
              <a:gd name="connsiteX10967" fmla="*/ 5105298 w 11737975"/>
              <a:gd name="connsiteY10967" fmla="*/ 127685 h 7527097"/>
              <a:gd name="connsiteX10968" fmla="*/ 5116646 w 11737975"/>
              <a:gd name="connsiteY10968" fmla="*/ 149282 h 7527097"/>
              <a:gd name="connsiteX10969" fmla="*/ 5130772 w 11737975"/>
              <a:gd name="connsiteY10969" fmla="*/ 139440 h 7527097"/>
              <a:gd name="connsiteX10970" fmla="*/ 5127739 w 11737975"/>
              <a:gd name="connsiteY10970" fmla="*/ 155014 h 7527097"/>
              <a:gd name="connsiteX10971" fmla="*/ 5129245 w 11737975"/>
              <a:gd name="connsiteY10971" fmla="*/ 156732 h 7527097"/>
              <a:gd name="connsiteX10972" fmla="*/ 5145847 w 11737975"/>
              <a:gd name="connsiteY10972" fmla="*/ 137604 h 7527097"/>
              <a:gd name="connsiteX10973" fmla="*/ 5167638 w 11737975"/>
              <a:gd name="connsiteY10973" fmla="*/ 134777 h 7527097"/>
              <a:gd name="connsiteX10974" fmla="*/ 5168471 w 11737975"/>
              <a:gd name="connsiteY10974" fmla="*/ 125346 h 7527097"/>
              <a:gd name="connsiteX10975" fmla="*/ 5169977 w 11737975"/>
              <a:gd name="connsiteY10975" fmla="*/ 127062 h 7527097"/>
              <a:gd name="connsiteX10976" fmla="*/ 5170115 w 11737975"/>
              <a:gd name="connsiteY10976" fmla="*/ 125491 h 7527097"/>
              <a:gd name="connsiteX10977" fmla="*/ 5168888 w 11737975"/>
              <a:gd name="connsiteY10977" fmla="*/ 120630 h 7527097"/>
              <a:gd name="connsiteX10978" fmla="*/ 5170809 w 11737975"/>
              <a:gd name="connsiteY10978" fmla="*/ 117631 h 7527097"/>
              <a:gd name="connsiteX10979" fmla="*/ 5173958 w 11737975"/>
              <a:gd name="connsiteY10979" fmla="*/ 119493 h 7527097"/>
              <a:gd name="connsiteX10980" fmla="*/ 5173542 w 11737975"/>
              <a:gd name="connsiteY10980" fmla="*/ 124210 h 7527097"/>
              <a:gd name="connsiteX10981" fmla="*/ 5182990 w 11737975"/>
              <a:gd name="connsiteY10981" fmla="*/ 129797 h 7527097"/>
              <a:gd name="connsiteX10982" fmla="*/ 5182552 w 11737975"/>
              <a:gd name="connsiteY10982" fmla="*/ 153521 h 7527097"/>
              <a:gd name="connsiteX10983" fmla="*/ 5174192 w 11737975"/>
              <a:gd name="connsiteY10983" fmla="*/ 154367 h 7527097"/>
              <a:gd name="connsiteX10984" fmla="*/ 5196099 w 11737975"/>
              <a:gd name="connsiteY10984" fmla="*/ 168976 h 7527097"/>
              <a:gd name="connsiteX10985" fmla="*/ 5205431 w 11737975"/>
              <a:gd name="connsiteY10985" fmla="*/ 157126 h 7527097"/>
              <a:gd name="connsiteX10986" fmla="*/ 5208326 w 11737975"/>
              <a:gd name="connsiteY10986" fmla="*/ 143124 h 7527097"/>
              <a:gd name="connsiteX10987" fmla="*/ 5247367 w 11737975"/>
              <a:gd name="connsiteY10987" fmla="*/ 151326 h 7527097"/>
              <a:gd name="connsiteX10988" fmla="*/ 5246673 w 11737975"/>
              <a:gd name="connsiteY10988" fmla="*/ 159187 h 7527097"/>
              <a:gd name="connsiteX10989" fmla="*/ 5245167 w 11737975"/>
              <a:gd name="connsiteY10989" fmla="*/ 157471 h 7527097"/>
              <a:gd name="connsiteX10990" fmla="*/ 5244890 w 11737975"/>
              <a:gd name="connsiteY10990" fmla="*/ 160613 h 7527097"/>
              <a:gd name="connsiteX10991" fmla="*/ 5246256 w 11737975"/>
              <a:gd name="connsiteY10991" fmla="*/ 163902 h 7527097"/>
              <a:gd name="connsiteX10992" fmla="*/ 5282427 w 11737975"/>
              <a:gd name="connsiteY10992" fmla="*/ 167098 h 7527097"/>
              <a:gd name="connsiteX10993" fmla="*/ 5290137 w 11737975"/>
              <a:gd name="connsiteY10993" fmla="*/ 136097 h 7527097"/>
              <a:gd name="connsiteX10994" fmla="*/ 5288632 w 11737975"/>
              <a:gd name="connsiteY10994" fmla="*/ 134379 h 7527097"/>
              <a:gd name="connsiteX10995" fmla="*/ 5287127 w 11737975"/>
              <a:gd name="connsiteY10995" fmla="*/ 132661 h 7527097"/>
              <a:gd name="connsiteX10996" fmla="*/ 5288910 w 11737975"/>
              <a:gd name="connsiteY10996" fmla="*/ 131234 h 7527097"/>
              <a:gd name="connsiteX10997" fmla="*/ 5292059 w 11737975"/>
              <a:gd name="connsiteY10997" fmla="*/ 133097 h 7527097"/>
              <a:gd name="connsiteX10998" fmla="*/ 5292198 w 11737975"/>
              <a:gd name="connsiteY10998" fmla="*/ 131525 h 7527097"/>
              <a:gd name="connsiteX10999" fmla="*/ 5295486 w 11737975"/>
              <a:gd name="connsiteY10999" fmla="*/ 131816 h 7527097"/>
              <a:gd name="connsiteX11000" fmla="*/ 5299168 w 11737975"/>
              <a:gd name="connsiteY11000" fmla="*/ 146400 h 7527097"/>
              <a:gd name="connsiteX11001" fmla="*/ 5315749 w 11737975"/>
              <a:gd name="connsiteY11001" fmla="*/ 146279 h 7527097"/>
              <a:gd name="connsiteX11002" fmla="*/ 5341244 w 11737975"/>
              <a:gd name="connsiteY11002" fmla="*/ 139028 h 7527097"/>
              <a:gd name="connsiteX11003" fmla="*/ 5414814 w 11737975"/>
              <a:gd name="connsiteY11003" fmla="*/ 150280 h 7527097"/>
              <a:gd name="connsiteX11004" fmla="*/ 5420696 w 11737975"/>
              <a:gd name="connsiteY11004" fmla="*/ 158721 h 7527097"/>
              <a:gd name="connsiteX11005" fmla="*/ 5420419 w 11737975"/>
              <a:gd name="connsiteY11005" fmla="*/ 161865 h 7527097"/>
              <a:gd name="connsiteX11006" fmla="*/ 5421740 w 11737975"/>
              <a:gd name="connsiteY11006" fmla="*/ 203170 h 7527097"/>
              <a:gd name="connsiteX11007" fmla="*/ 5414748 w 11737975"/>
              <a:gd name="connsiteY11007" fmla="*/ 207305 h 7527097"/>
              <a:gd name="connsiteX11008" fmla="*/ 5449969 w 11737975"/>
              <a:gd name="connsiteY11008" fmla="*/ 202496 h 7527097"/>
              <a:gd name="connsiteX11009" fmla="*/ 5455710 w 11737975"/>
              <a:gd name="connsiteY11009" fmla="*/ 212509 h 7527097"/>
              <a:gd name="connsiteX11010" fmla="*/ 5461221 w 11737975"/>
              <a:gd name="connsiteY11010" fmla="*/ 187649 h 7527097"/>
              <a:gd name="connsiteX11011" fmla="*/ 5462865 w 11737975"/>
              <a:gd name="connsiteY11011" fmla="*/ 187794 h 7527097"/>
              <a:gd name="connsiteX11012" fmla="*/ 5461638 w 11737975"/>
              <a:gd name="connsiteY11012" fmla="*/ 182933 h 7527097"/>
              <a:gd name="connsiteX11013" fmla="*/ 5461777 w 11737975"/>
              <a:gd name="connsiteY11013" fmla="*/ 181361 h 7527097"/>
              <a:gd name="connsiteX11014" fmla="*/ 5462055 w 11737975"/>
              <a:gd name="connsiteY11014" fmla="*/ 178217 h 7527097"/>
              <a:gd name="connsiteX11015" fmla="*/ 5463700 w 11737975"/>
              <a:gd name="connsiteY11015" fmla="*/ 178363 h 7527097"/>
              <a:gd name="connsiteX11016" fmla="*/ 5465204 w 11737975"/>
              <a:gd name="connsiteY11016" fmla="*/ 180080 h 7527097"/>
              <a:gd name="connsiteX11017" fmla="*/ 5464926 w 11737975"/>
              <a:gd name="connsiteY11017" fmla="*/ 183223 h 7527097"/>
              <a:gd name="connsiteX11018" fmla="*/ 5464787 w 11737975"/>
              <a:gd name="connsiteY11018" fmla="*/ 184795 h 7527097"/>
              <a:gd name="connsiteX11019" fmla="*/ 5471363 w 11737975"/>
              <a:gd name="connsiteY11019" fmla="*/ 185377 h 7527097"/>
              <a:gd name="connsiteX11020" fmla="*/ 5476297 w 11737975"/>
              <a:gd name="connsiteY11020" fmla="*/ 185811 h 7527097"/>
              <a:gd name="connsiteX11021" fmla="*/ 5477662 w 11737975"/>
              <a:gd name="connsiteY11021" fmla="*/ 189101 h 7527097"/>
              <a:gd name="connsiteX11022" fmla="*/ 5475603 w 11737975"/>
              <a:gd name="connsiteY11022" fmla="*/ 193672 h 7527097"/>
              <a:gd name="connsiteX11023" fmla="*/ 5472314 w 11737975"/>
              <a:gd name="connsiteY11023" fmla="*/ 193381 h 7527097"/>
              <a:gd name="connsiteX11024" fmla="*/ 5466965 w 11737975"/>
              <a:gd name="connsiteY11024" fmla="*/ 197661 h 7527097"/>
              <a:gd name="connsiteX11025" fmla="*/ 5471065 w 11737975"/>
              <a:gd name="connsiteY11025" fmla="*/ 207529 h 7527097"/>
              <a:gd name="connsiteX11026" fmla="*/ 5483683 w 11737975"/>
              <a:gd name="connsiteY11026" fmla="*/ 195971 h 7527097"/>
              <a:gd name="connsiteX11027" fmla="*/ 5485351 w 11737975"/>
              <a:gd name="connsiteY11027" fmla="*/ 177107 h 7527097"/>
              <a:gd name="connsiteX11028" fmla="*/ 5503574 w 11737975"/>
              <a:gd name="connsiteY11028" fmla="*/ 177133 h 7527097"/>
              <a:gd name="connsiteX11029" fmla="*/ 5532614 w 11737975"/>
              <a:gd name="connsiteY11029" fmla="*/ 186036 h 7527097"/>
              <a:gd name="connsiteX11030" fmla="*/ 5545488 w 11737975"/>
              <a:gd name="connsiteY11030" fmla="*/ 190342 h 7527097"/>
              <a:gd name="connsiteX11031" fmla="*/ 5547273 w 11737975"/>
              <a:gd name="connsiteY11031" fmla="*/ 188915 h 7527097"/>
              <a:gd name="connsiteX11032" fmla="*/ 5548915 w 11737975"/>
              <a:gd name="connsiteY11032" fmla="*/ 189061 h 7527097"/>
              <a:gd name="connsiteX11033" fmla="*/ 5553849 w 11737975"/>
              <a:gd name="connsiteY11033" fmla="*/ 189496 h 7527097"/>
              <a:gd name="connsiteX11034" fmla="*/ 5552342 w 11737975"/>
              <a:gd name="connsiteY11034" fmla="*/ 187780 h 7527097"/>
              <a:gd name="connsiteX11035" fmla="*/ 5555771 w 11737975"/>
              <a:gd name="connsiteY11035" fmla="*/ 186499 h 7527097"/>
              <a:gd name="connsiteX11036" fmla="*/ 5546739 w 11737975"/>
              <a:gd name="connsiteY11036" fmla="*/ 176195 h 7527097"/>
              <a:gd name="connsiteX11037" fmla="*/ 5548522 w 11737975"/>
              <a:gd name="connsiteY11037" fmla="*/ 174768 h 7527097"/>
              <a:gd name="connsiteX11038" fmla="*/ 5532080 w 11737975"/>
              <a:gd name="connsiteY11038" fmla="*/ 173316 h 7527097"/>
              <a:gd name="connsiteX11039" fmla="*/ 5522077 w 11737975"/>
              <a:gd name="connsiteY11039" fmla="*/ 174015 h 7527097"/>
              <a:gd name="connsiteX11040" fmla="*/ 5530991 w 11737975"/>
              <a:gd name="connsiteY11040" fmla="*/ 166882 h 7527097"/>
              <a:gd name="connsiteX11041" fmla="*/ 5532637 w 11737975"/>
              <a:gd name="connsiteY11041" fmla="*/ 167027 h 7527097"/>
              <a:gd name="connsiteX11042" fmla="*/ 5547434 w 11737975"/>
              <a:gd name="connsiteY11042" fmla="*/ 168336 h 7527097"/>
              <a:gd name="connsiteX11043" fmla="*/ 5560353 w 11737975"/>
              <a:gd name="connsiteY11043" fmla="*/ 134624 h 7527097"/>
              <a:gd name="connsiteX11044" fmla="*/ 5582933 w 11737975"/>
              <a:gd name="connsiteY11044" fmla="*/ 160382 h 7527097"/>
              <a:gd name="connsiteX11045" fmla="*/ 5567279 w 11737975"/>
              <a:gd name="connsiteY11045" fmla="*/ 187514 h 7527097"/>
              <a:gd name="connsiteX11046" fmla="*/ 5610027 w 11737975"/>
              <a:gd name="connsiteY11046" fmla="*/ 191291 h 7527097"/>
              <a:gd name="connsiteX11047" fmla="*/ 5614959 w 11737975"/>
              <a:gd name="connsiteY11047" fmla="*/ 191729 h 7527097"/>
              <a:gd name="connsiteX11048" fmla="*/ 5614681 w 11737975"/>
              <a:gd name="connsiteY11048" fmla="*/ 194872 h 7527097"/>
              <a:gd name="connsiteX11049" fmla="*/ 5613038 w 11737975"/>
              <a:gd name="connsiteY11049" fmla="*/ 194727 h 7527097"/>
              <a:gd name="connsiteX11050" fmla="*/ 5611393 w 11737975"/>
              <a:gd name="connsiteY11050" fmla="*/ 194581 h 7527097"/>
              <a:gd name="connsiteX11051" fmla="*/ 5608104 w 11737975"/>
              <a:gd name="connsiteY11051" fmla="*/ 194291 h 7527097"/>
              <a:gd name="connsiteX11052" fmla="*/ 5607966 w 11737975"/>
              <a:gd name="connsiteY11052" fmla="*/ 195863 h 7527097"/>
              <a:gd name="connsiteX11053" fmla="*/ 5600696 w 11737975"/>
              <a:gd name="connsiteY11053" fmla="*/ 203141 h 7527097"/>
              <a:gd name="connsiteX11054" fmla="*/ 5600417 w 11737975"/>
              <a:gd name="connsiteY11054" fmla="*/ 206285 h 7527097"/>
              <a:gd name="connsiteX11055" fmla="*/ 5610816 w 11737975"/>
              <a:gd name="connsiteY11055" fmla="*/ 219877 h 7527097"/>
              <a:gd name="connsiteX11056" fmla="*/ 5623435 w 11737975"/>
              <a:gd name="connsiteY11056" fmla="*/ 208319 h 7527097"/>
              <a:gd name="connsiteX11057" fmla="*/ 5656851 w 11737975"/>
              <a:gd name="connsiteY11057" fmla="*/ 223944 h 7527097"/>
              <a:gd name="connsiteX11058" fmla="*/ 5655902 w 11737975"/>
              <a:gd name="connsiteY11058" fmla="*/ 225425 h 7527097"/>
              <a:gd name="connsiteX11059" fmla="*/ 4086842 w 11737975"/>
              <a:gd name="connsiteY11059" fmla="*/ 225425 h 7527097"/>
              <a:gd name="connsiteX11060" fmla="*/ 4086542 w 11737975"/>
              <a:gd name="connsiteY11060" fmla="*/ 218265 h 7527097"/>
              <a:gd name="connsiteX11061" fmla="*/ 4094900 w 11737975"/>
              <a:gd name="connsiteY11061" fmla="*/ 217420 h 7527097"/>
              <a:gd name="connsiteX11062" fmla="*/ 4095039 w 11737975"/>
              <a:gd name="connsiteY11062" fmla="*/ 215848 h 7527097"/>
              <a:gd name="connsiteX11063" fmla="*/ 4093534 w 11737975"/>
              <a:gd name="connsiteY11063" fmla="*/ 214132 h 7527097"/>
              <a:gd name="connsiteX11064" fmla="*/ 4093951 w 11737975"/>
              <a:gd name="connsiteY11064" fmla="*/ 209416 h 7527097"/>
              <a:gd name="connsiteX11065" fmla="*/ 4095733 w 11737975"/>
              <a:gd name="connsiteY11065" fmla="*/ 207989 h 7527097"/>
              <a:gd name="connsiteX11066" fmla="*/ 4097378 w 11737975"/>
              <a:gd name="connsiteY11066" fmla="*/ 208134 h 7527097"/>
              <a:gd name="connsiteX11067" fmla="*/ 4098606 w 11737975"/>
              <a:gd name="connsiteY11067" fmla="*/ 212996 h 7527097"/>
              <a:gd name="connsiteX11068" fmla="*/ 4112569 w 11737975"/>
              <a:gd name="connsiteY11068" fmla="*/ 223734 h 7527097"/>
              <a:gd name="connsiteX11069" fmla="*/ 4118335 w 11737975"/>
              <a:gd name="connsiteY11069" fmla="*/ 214739 h 7527097"/>
              <a:gd name="connsiteX11070" fmla="*/ 4116552 w 11737975"/>
              <a:gd name="connsiteY11070" fmla="*/ 216165 h 7527097"/>
              <a:gd name="connsiteX11071" fmla="*/ 4117385 w 11737975"/>
              <a:gd name="connsiteY11071" fmla="*/ 206734 h 7527097"/>
              <a:gd name="connsiteX11072" fmla="*/ 4126995 w 11737975"/>
              <a:gd name="connsiteY11072" fmla="*/ 191740 h 7527097"/>
              <a:gd name="connsiteX11073" fmla="*/ 4145125 w 11737975"/>
              <a:gd name="connsiteY11073" fmla="*/ 155323 h 7527097"/>
              <a:gd name="connsiteX11074" fmla="*/ 4112382 w 11737975"/>
              <a:gd name="connsiteY11074" fmla="*/ 150844 h 7527097"/>
              <a:gd name="connsiteX11075" fmla="*/ 4144731 w 11737975"/>
              <a:gd name="connsiteY11075" fmla="*/ 141029 h 7527097"/>
              <a:gd name="connsiteX11076" fmla="*/ 4146933 w 11737975"/>
              <a:gd name="connsiteY11076" fmla="*/ 134887 h 7527097"/>
              <a:gd name="connsiteX11077" fmla="*/ 4153508 w 11737975"/>
              <a:gd name="connsiteY11077" fmla="*/ 135467 h 7527097"/>
              <a:gd name="connsiteX11078" fmla="*/ 4153785 w 11737975"/>
              <a:gd name="connsiteY11078" fmla="*/ 132325 h 7527097"/>
              <a:gd name="connsiteX11079" fmla="*/ 4153924 w 11737975"/>
              <a:gd name="connsiteY11079" fmla="*/ 130754 h 7527097"/>
              <a:gd name="connsiteX11080" fmla="*/ 4155568 w 11737975"/>
              <a:gd name="connsiteY11080" fmla="*/ 130898 h 7527097"/>
              <a:gd name="connsiteX11081" fmla="*/ 4155430 w 11737975"/>
              <a:gd name="connsiteY11081" fmla="*/ 132469 h 7527097"/>
              <a:gd name="connsiteX11082" fmla="*/ 4164068 w 11737975"/>
              <a:gd name="connsiteY11082" fmla="*/ 128480 h 7527097"/>
              <a:gd name="connsiteX11083" fmla="*/ 4173654 w 11737975"/>
              <a:gd name="connsiteY11083" fmla="*/ 132496 h 7527097"/>
              <a:gd name="connsiteX11084" fmla="*/ 4176826 w 11737975"/>
              <a:gd name="connsiteY11084" fmla="*/ 115350 h 7527097"/>
              <a:gd name="connsiteX11085" fmla="*/ 4167377 w 11737975"/>
              <a:gd name="connsiteY11085" fmla="*/ 109762 h 7527097"/>
              <a:gd name="connsiteX11086" fmla="*/ 4169834 w 11737975"/>
              <a:gd name="connsiteY11086" fmla="*/ 119485 h 7527097"/>
              <a:gd name="connsiteX11087" fmla="*/ 4150103 w 11737975"/>
              <a:gd name="connsiteY11087" fmla="*/ 117742 h 7527097"/>
              <a:gd name="connsiteX11088" fmla="*/ 4146815 w 11737975"/>
              <a:gd name="connsiteY11088" fmla="*/ 117451 h 7527097"/>
              <a:gd name="connsiteX11089" fmla="*/ 4136533 w 11737975"/>
              <a:gd name="connsiteY11089" fmla="*/ 121295 h 7527097"/>
              <a:gd name="connsiteX11090" fmla="*/ 4139011 w 11737975"/>
              <a:gd name="connsiteY11090" fmla="*/ 112008 h 7527097"/>
              <a:gd name="connsiteX11091" fmla="*/ 4137088 w 11737975"/>
              <a:gd name="connsiteY11091" fmla="*/ 115008 h 7527097"/>
              <a:gd name="connsiteX11092" fmla="*/ 4135444 w 11737975"/>
              <a:gd name="connsiteY11092" fmla="*/ 114863 h 7527097"/>
              <a:gd name="connsiteX11093" fmla="*/ 4135584 w 11737975"/>
              <a:gd name="connsiteY11093" fmla="*/ 113290 h 7527097"/>
              <a:gd name="connsiteX11094" fmla="*/ 4137505 w 11737975"/>
              <a:gd name="connsiteY11094" fmla="*/ 110292 h 7527097"/>
              <a:gd name="connsiteX11095" fmla="*/ 4129563 w 11737975"/>
              <a:gd name="connsiteY11095" fmla="*/ 106422 h 7527097"/>
              <a:gd name="connsiteX11096" fmla="*/ 4127919 w 11737975"/>
              <a:gd name="connsiteY11096" fmla="*/ 106276 h 7527097"/>
              <a:gd name="connsiteX11097" fmla="*/ 4119003 w 11737975"/>
              <a:gd name="connsiteY11097" fmla="*/ 113408 h 7527097"/>
              <a:gd name="connsiteX11098" fmla="*/ 4124746 w 11737975"/>
              <a:gd name="connsiteY11098" fmla="*/ 123422 h 7527097"/>
              <a:gd name="connsiteX11099" fmla="*/ 4108168 w 11737975"/>
              <a:gd name="connsiteY11099" fmla="*/ 123541 h 7527097"/>
              <a:gd name="connsiteX11100" fmla="*/ 4109810 w 11737975"/>
              <a:gd name="connsiteY11100" fmla="*/ 123686 h 7527097"/>
              <a:gd name="connsiteX11101" fmla="*/ 4105295 w 11737975"/>
              <a:gd name="connsiteY11101" fmla="*/ 118535 h 7527097"/>
              <a:gd name="connsiteX11102" fmla="*/ 4107078 w 11737975"/>
              <a:gd name="connsiteY11102" fmla="*/ 117109 h 7527097"/>
              <a:gd name="connsiteX11103" fmla="*/ 4108444 w 11737975"/>
              <a:gd name="connsiteY11103" fmla="*/ 120397 h 7527097"/>
              <a:gd name="connsiteX11104" fmla="*/ 4108329 w 11737975"/>
              <a:gd name="connsiteY11104" fmla="*/ 102961 h 7527097"/>
              <a:gd name="connsiteX11105" fmla="*/ 4128474 w 11737975"/>
              <a:gd name="connsiteY11105" fmla="*/ 99988 h 7527097"/>
              <a:gd name="connsiteX11106" fmla="*/ 4136973 w 11737975"/>
              <a:gd name="connsiteY11106" fmla="*/ 97572 h 7527097"/>
              <a:gd name="connsiteX11107" fmla="*/ 4154525 w 11737975"/>
              <a:gd name="connsiteY11107" fmla="*/ 86449 h 7527097"/>
              <a:gd name="connsiteX11108" fmla="*/ 4183981 w 11737975"/>
              <a:gd name="connsiteY11108" fmla="*/ 90635 h 7527097"/>
              <a:gd name="connsiteX11109" fmla="*/ 4199750 w 11737975"/>
              <a:gd name="connsiteY11109" fmla="*/ 80939 h 7527097"/>
              <a:gd name="connsiteX11110" fmla="*/ 4212093 w 11737975"/>
              <a:gd name="connsiteY11110" fmla="*/ 72525 h 7527097"/>
              <a:gd name="connsiteX11111" fmla="*/ 4215659 w 11737975"/>
              <a:gd name="connsiteY11111" fmla="*/ 69672 h 7527097"/>
              <a:gd name="connsiteX11112" fmla="*/ 4269499 w 11737975"/>
              <a:gd name="connsiteY11112" fmla="*/ 79181 h 7527097"/>
              <a:gd name="connsiteX11113" fmla="*/ 4269082 w 11737975"/>
              <a:gd name="connsiteY11113" fmla="*/ 83897 h 7527097"/>
              <a:gd name="connsiteX11114" fmla="*/ 4283070 w 11737975"/>
              <a:gd name="connsiteY11114" fmla="*/ 75628 h 7527097"/>
              <a:gd name="connsiteX11115" fmla="*/ 4289229 w 11737975"/>
              <a:gd name="connsiteY11115" fmla="*/ 80925 h 7527097"/>
              <a:gd name="connsiteX11116" fmla="*/ 4301710 w 11737975"/>
              <a:gd name="connsiteY11116" fmla="*/ 70937 h 7527097"/>
              <a:gd name="connsiteX11117" fmla="*/ 4325423 w 11737975"/>
              <a:gd name="connsiteY11117" fmla="*/ 65113 h 7527097"/>
              <a:gd name="connsiteX11118" fmla="*/ 4325005 w 11737975"/>
              <a:gd name="connsiteY11118" fmla="*/ 69828 h 7527097"/>
              <a:gd name="connsiteX11119" fmla="*/ 4343647 w 11737975"/>
              <a:gd name="connsiteY11119" fmla="*/ 65138 h 7527097"/>
              <a:gd name="connsiteX11120" fmla="*/ 4338181 w 11737975"/>
              <a:gd name="connsiteY11120" fmla="*/ 51982 h 7527097"/>
              <a:gd name="connsiteX11121" fmla="*/ 4343947 w 11737975"/>
              <a:gd name="connsiteY11121" fmla="*/ 42986 h 7527097"/>
              <a:gd name="connsiteX11122" fmla="*/ 4344896 w 11737975"/>
              <a:gd name="connsiteY11122" fmla="*/ 50992 h 7527097"/>
              <a:gd name="connsiteX11123" fmla="*/ 4348624 w 11737975"/>
              <a:gd name="connsiteY11123" fmla="*/ 27557 h 7527097"/>
              <a:gd name="connsiteX11124" fmla="*/ 4367104 w 11737975"/>
              <a:gd name="connsiteY11124" fmla="*/ 43447 h 7527097"/>
              <a:gd name="connsiteX11125" fmla="*/ 4391116 w 11737975"/>
              <a:gd name="connsiteY11125" fmla="*/ 15471 h 7527097"/>
              <a:gd name="connsiteX11126" fmla="*/ 4390701 w 11737975"/>
              <a:gd name="connsiteY11126" fmla="*/ 20185 h 7527097"/>
              <a:gd name="connsiteX11127" fmla="*/ 4399175 w 11737975"/>
              <a:gd name="connsiteY11127" fmla="*/ 36776 h 7527097"/>
              <a:gd name="connsiteX11128" fmla="*/ 4399014 w 11737975"/>
              <a:gd name="connsiteY11128" fmla="*/ 57358 h 7527097"/>
              <a:gd name="connsiteX11129" fmla="*/ 4402441 w 11737975"/>
              <a:gd name="connsiteY11129" fmla="*/ 56075 h 7527097"/>
              <a:gd name="connsiteX11130" fmla="*/ 4426964 w 11737975"/>
              <a:gd name="connsiteY11130" fmla="*/ 59827 h 7527097"/>
              <a:gd name="connsiteX11131" fmla="*/ 4416289 w 11737975"/>
              <a:gd name="connsiteY11131" fmla="*/ 49378 h 7527097"/>
              <a:gd name="connsiteX11132" fmla="*/ 4422194 w 11737975"/>
              <a:gd name="connsiteY11132" fmla="*/ 38811 h 7527097"/>
              <a:gd name="connsiteX11133" fmla="*/ 4422750 w 11737975"/>
              <a:gd name="connsiteY11133" fmla="*/ 32524 h 7527097"/>
              <a:gd name="connsiteX11134" fmla="*/ 4413718 w 11737975"/>
              <a:gd name="connsiteY11134" fmla="*/ 22220 h 7527097"/>
              <a:gd name="connsiteX11135" fmla="*/ 4426338 w 11737975"/>
              <a:gd name="connsiteY11135" fmla="*/ 10661 h 7527097"/>
              <a:gd name="connsiteX11136" fmla="*/ 4441507 w 11737975"/>
              <a:gd name="connsiteY11136" fmla="*/ 45271 h 7527097"/>
              <a:gd name="connsiteX11137" fmla="*/ 4450004 w 11737975"/>
              <a:gd name="connsiteY11137" fmla="*/ 42852 h 7527097"/>
              <a:gd name="connsiteX11138" fmla="*/ 4453987 w 11737975"/>
              <a:gd name="connsiteY11138" fmla="*/ 35283 h 7527097"/>
              <a:gd name="connsiteX11139" fmla="*/ 4471956 w 11737975"/>
              <a:gd name="connsiteY11139" fmla="*/ 19445 h 7527097"/>
              <a:gd name="connsiteX11140" fmla="*/ 4464569 w 11737975"/>
              <a:gd name="connsiteY11140" fmla="*/ 9287 h 7527097"/>
              <a:gd name="connsiteX11141" fmla="*/ 4467048 w 11737975"/>
              <a:gd name="connsiteY11141" fmla="*/ 0 h 7527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</a:cxnLst>
            <a:rect l="l" t="t" r="r" b="b"/>
            <a:pathLst>
              <a:path w="11737975" h="7527097">
                <a:moveTo>
                  <a:pt x="7855073" y="7517308"/>
                </a:moveTo>
                <a:cubicBezTo>
                  <a:pt x="7855073" y="7517308"/>
                  <a:pt x="7856506" y="7520026"/>
                  <a:pt x="7856506" y="7520026"/>
                </a:cubicBezTo>
                <a:cubicBezTo>
                  <a:pt x="7856506" y="7520026"/>
                  <a:pt x="7843099" y="7527097"/>
                  <a:pt x="7843099" y="7527097"/>
                </a:cubicBezTo>
                <a:cubicBezTo>
                  <a:pt x="7843099" y="7527097"/>
                  <a:pt x="7840235" y="7521665"/>
                  <a:pt x="7855073" y="7517308"/>
                </a:cubicBezTo>
                <a:close/>
                <a:moveTo>
                  <a:pt x="7538952" y="7395215"/>
                </a:moveTo>
                <a:lnTo>
                  <a:pt x="7539484" y="7397496"/>
                </a:lnTo>
                <a:lnTo>
                  <a:pt x="7535818" y="7400712"/>
                </a:lnTo>
                <a:cubicBezTo>
                  <a:pt x="7535818" y="7400712"/>
                  <a:pt x="7535818" y="7400712"/>
                  <a:pt x="7534233" y="7397705"/>
                </a:cubicBezTo>
                <a:close/>
                <a:moveTo>
                  <a:pt x="7532649" y="7394700"/>
                </a:moveTo>
                <a:cubicBezTo>
                  <a:pt x="7534233" y="7397705"/>
                  <a:pt x="7534233" y="7397705"/>
                  <a:pt x="7534233" y="7397705"/>
                </a:cubicBezTo>
                <a:cubicBezTo>
                  <a:pt x="7521651" y="7404342"/>
                  <a:pt x="7520067" y="7401338"/>
                  <a:pt x="7520067" y="7401338"/>
                </a:cubicBezTo>
                <a:lnTo>
                  <a:pt x="7518481" y="7398332"/>
                </a:lnTo>
                <a:cubicBezTo>
                  <a:pt x="7532649" y="7394700"/>
                  <a:pt x="7532649" y="7394700"/>
                  <a:pt x="7532649" y="7394700"/>
                </a:cubicBezTo>
                <a:close/>
                <a:moveTo>
                  <a:pt x="7403450" y="7393711"/>
                </a:moveTo>
                <a:cubicBezTo>
                  <a:pt x="7403450" y="7393711"/>
                  <a:pt x="7405036" y="7396716"/>
                  <a:pt x="7405036" y="7396716"/>
                </a:cubicBezTo>
                <a:cubicBezTo>
                  <a:pt x="7394037" y="7406358"/>
                  <a:pt x="7394037" y="7406358"/>
                  <a:pt x="7394037" y="7406358"/>
                </a:cubicBezTo>
                <a:cubicBezTo>
                  <a:pt x="7394037" y="7406358"/>
                  <a:pt x="7392450" y="7403354"/>
                  <a:pt x="7392450" y="7403354"/>
                </a:cubicBezTo>
                <a:cubicBezTo>
                  <a:pt x="7390866" y="7400349"/>
                  <a:pt x="7403450" y="7393711"/>
                  <a:pt x="7403450" y="7393711"/>
                </a:cubicBezTo>
                <a:close/>
                <a:moveTo>
                  <a:pt x="7397110" y="7381692"/>
                </a:moveTo>
                <a:lnTo>
                  <a:pt x="7403450" y="7393711"/>
                </a:lnTo>
                <a:cubicBezTo>
                  <a:pt x="7387695" y="7394339"/>
                  <a:pt x="7397110" y="7381692"/>
                  <a:pt x="7397110" y="7381692"/>
                </a:cubicBezTo>
                <a:close/>
                <a:moveTo>
                  <a:pt x="7833452" y="7355103"/>
                </a:moveTo>
                <a:lnTo>
                  <a:pt x="7835037" y="7358109"/>
                </a:lnTo>
                <a:cubicBezTo>
                  <a:pt x="7833452" y="7355103"/>
                  <a:pt x="7820871" y="7361740"/>
                  <a:pt x="7820871" y="7361740"/>
                </a:cubicBezTo>
                <a:cubicBezTo>
                  <a:pt x="7819285" y="7358735"/>
                  <a:pt x="7831868" y="7352099"/>
                  <a:pt x="7833452" y="7355103"/>
                </a:cubicBezTo>
                <a:close/>
                <a:moveTo>
                  <a:pt x="7356388" y="7344773"/>
                </a:moveTo>
                <a:cubicBezTo>
                  <a:pt x="7358281" y="7344296"/>
                  <a:pt x="7358710" y="7345111"/>
                  <a:pt x="7358710" y="7345111"/>
                </a:cubicBezTo>
                <a:cubicBezTo>
                  <a:pt x="7358710" y="7345111"/>
                  <a:pt x="7358710" y="7345111"/>
                  <a:pt x="7360429" y="7348371"/>
                </a:cubicBezTo>
                <a:cubicBezTo>
                  <a:pt x="7360429" y="7348371"/>
                  <a:pt x="7358710" y="7345111"/>
                  <a:pt x="7345303" y="7352183"/>
                </a:cubicBezTo>
                <a:cubicBezTo>
                  <a:pt x="7351147" y="7347018"/>
                  <a:pt x="7354497" y="7345249"/>
                  <a:pt x="7356388" y="7344773"/>
                </a:cubicBezTo>
                <a:close/>
                <a:moveTo>
                  <a:pt x="7913415" y="7324728"/>
                </a:moveTo>
                <a:cubicBezTo>
                  <a:pt x="7915019" y="7327771"/>
                  <a:pt x="7915019" y="7327771"/>
                  <a:pt x="7916624" y="7330814"/>
                </a:cubicBezTo>
                <a:lnTo>
                  <a:pt x="7914607" y="7339170"/>
                </a:lnTo>
                <a:lnTo>
                  <a:pt x="7903217" y="7337886"/>
                </a:lnTo>
                <a:cubicBezTo>
                  <a:pt x="7903217" y="7337886"/>
                  <a:pt x="7901613" y="7334843"/>
                  <a:pt x="7901613" y="7334843"/>
                </a:cubicBezTo>
                <a:cubicBezTo>
                  <a:pt x="7901613" y="7334843"/>
                  <a:pt x="7901613" y="7334843"/>
                  <a:pt x="7900010" y="7331801"/>
                </a:cubicBezTo>
                <a:cubicBezTo>
                  <a:pt x="7900010" y="7331801"/>
                  <a:pt x="7913415" y="7324728"/>
                  <a:pt x="7913415" y="7324728"/>
                </a:cubicBezTo>
                <a:close/>
                <a:moveTo>
                  <a:pt x="7824122" y="7324554"/>
                </a:moveTo>
                <a:cubicBezTo>
                  <a:pt x="7825134" y="7325041"/>
                  <a:pt x="7825188" y="7326093"/>
                  <a:pt x="7824897" y="7327446"/>
                </a:cubicBezTo>
                <a:cubicBezTo>
                  <a:pt x="7824316" y="7330155"/>
                  <a:pt x="7822357" y="7334069"/>
                  <a:pt x="7823943" y="7337074"/>
                </a:cubicBezTo>
                <a:cubicBezTo>
                  <a:pt x="7822357" y="7334069"/>
                  <a:pt x="7820772" y="7331063"/>
                  <a:pt x="7820772" y="7331063"/>
                </a:cubicBezTo>
                <a:lnTo>
                  <a:pt x="7819004" y="7327713"/>
                </a:lnTo>
                <a:lnTo>
                  <a:pt x="7819187" y="7328058"/>
                </a:lnTo>
                <a:cubicBezTo>
                  <a:pt x="7819187" y="7328058"/>
                  <a:pt x="7818790" y="7327307"/>
                  <a:pt x="7818790" y="7327307"/>
                </a:cubicBezTo>
                <a:lnTo>
                  <a:pt x="7819004" y="7327713"/>
                </a:lnTo>
                <a:lnTo>
                  <a:pt x="7817601" y="7325053"/>
                </a:lnTo>
                <a:cubicBezTo>
                  <a:pt x="7821143" y="7324144"/>
                  <a:pt x="7823112" y="7324067"/>
                  <a:pt x="7824122" y="7324554"/>
                </a:cubicBezTo>
                <a:close/>
                <a:moveTo>
                  <a:pt x="8091558" y="7265047"/>
                </a:moveTo>
                <a:cubicBezTo>
                  <a:pt x="8091558" y="7265047"/>
                  <a:pt x="8093144" y="7268053"/>
                  <a:pt x="8093144" y="7268053"/>
                </a:cubicBezTo>
                <a:cubicBezTo>
                  <a:pt x="8093144" y="7268053"/>
                  <a:pt x="8093144" y="7268053"/>
                  <a:pt x="8094729" y="7271057"/>
                </a:cubicBezTo>
                <a:cubicBezTo>
                  <a:pt x="8082143" y="7277696"/>
                  <a:pt x="8082143" y="7277696"/>
                  <a:pt x="8082143" y="7277696"/>
                </a:cubicBezTo>
                <a:cubicBezTo>
                  <a:pt x="8080559" y="7274691"/>
                  <a:pt x="8080559" y="7274691"/>
                  <a:pt x="8078974" y="7271685"/>
                </a:cubicBezTo>
                <a:cubicBezTo>
                  <a:pt x="8091558" y="7265047"/>
                  <a:pt x="8091558" y="7265047"/>
                  <a:pt x="8091558" y="7265047"/>
                </a:cubicBezTo>
                <a:close/>
                <a:moveTo>
                  <a:pt x="8173435" y="7251741"/>
                </a:moveTo>
                <a:cubicBezTo>
                  <a:pt x="8174145" y="7251562"/>
                  <a:pt x="8173995" y="7252292"/>
                  <a:pt x="8173479" y="7253344"/>
                </a:cubicBezTo>
                <a:cubicBezTo>
                  <a:pt x="8172447" y="7255453"/>
                  <a:pt x="8169958" y="7258849"/>
                  <a:pt x="8169958" y="7258849"/>
                </a:cubicBezTo>
                <a:cubicBezTo>
                  <a:pt x="8168237" y="7255590"/>
                  <a:pt x="8168237" y="7255590"/>
                  <a:pt x="8168237" y="7255590"/>
                </a:cubicBezTo>
                <a:cubicBezTo>
                  <a:pt x="8171158" y="7253007"/>
                  <a:pt x="8172727" y="7251920"/>
                  <a:pt x="8173435" y="7251741"/>
                </a:cubicBezTo>
                <a:close/>
                <a:moveTo>
                  <a:pt x="8160812" y="7243881"/>
                </a:moveTo>
                <a:cubicBezTo>
                  <a:pt x="8160812" y="7243881"/>
                  <a:pt x="8162398" y="7246885"/>
                  <a:pt x="8162398" y="7246885"/>
                </a:cubicBezTo>
                <a:cubicBezTo>
                  <a:pt x="8162398" y="7246885"/>
                  <a:pt x="8162398" y="7246885"/>
                  <a:pt x="8149816" y="7253522"/>
                </a:cubicBezTo>
                <a:cubicBezTo>
                  <a:pt x="8149816" y="7253522"/>
                  <a:pt x="8149816" y="7253522"/>
                  <a:pt x="8160812" y="7243881"/>
                </a:cubicBezTo>
                <a:close/>
                <a:moveTo>
                  <a:pt x="8185982" y="7230604"/>
                </a:moveTo>
                <a:lnTo>
                  <a:pt x="8189153" y="7236614"/>
                </a:lnTo>
                <a:cubicBezTo>
                  <a:pt x="8189153" y="7236614"/>
                  <a:pt x="8174982" y="7240248"/>
                  <a:pt x="8173398" y="7237242"/>
                </a:cubicBezTo>
                <a:cubicBezTo>
                  <a:pt x="8173398" y="7237242"/>
                  <a:pt x="8173398" y="7237242"/>
                  <a:pt x="8171811" y="7234238"/>
                </a:cubicBezTo>
                <a:lnTo>
                  <a:pt x="8170227" y="7231232"/>
                </a:lnTo>
                <a:cubicBezTo>
                  <a:pt x="8171811" y="7234238"/>
                  <a:pt x="8184397" y="7227599"/>
                  <a:pt x="8185982" y="7230604"/>
                </a:cubicBezTo>
                <a:close/>
                <a:moveTo>
                  <a:pt x="8135550" y="7226478"/>
                </a:moveTo>
                <a:lnTo>
                  <a:pt x="8137135" y="7229483"/>
                </a:lnTo>
                <a:cubicBezTo>
                  <a:pt x="8138719" y="7232488"/>
                  <a:pt x="8140306" y="7235493"/>
                  <a:pt x="8143476" y="7241503"/>
                </a:cubicBezTo>
                <a:cubicBezTo>
                  <a:pt x="8145061" y="7244507"/>
                  <a:pt x="8143476" y="7241503"/>
                  <a:pt x="8145061" y="7244507"/>
                </a:cubicBezTo>
                <a:cubicBezTo>
                  <a:pt x="8145061" y="7244507"/>
                  <a:pt x="8148231" y="7250517"/>
                  <a:pt x="8149816" y="7253522"/>
                </a:cubicBezTo>
                <a:cubicBezTo>
                  <a:pt x="8151006" y="7255776"/>
                  <a:pt x="8153977" y="7261411"/>
                  <a:pt x="8149412" y="7265619"/>
                </a:cubicBezTo>
                <a:cubicBezTo>
                  <a:pt x="8147890" y="7267024"/>
                  <a:pt x="8145530" y="7268268"/>
                  <a:pt x="8141987" y="7269177"/>
                </a:cubicBezTo>
                <a:lnTo>
                  <a:pt x="8138817" y="7263166"/>
                </a:lnTo>
                <a:cubicBezTo>
                  <a:pt x="8143574" y="7272181"/>
                  <a:pt x="8135746" y="7287833"/>
                  <a:pt x="8118406" y="7285455"/>
                </a:cubicBezTo>
                <a:cubicBezTo>
                  <a:pt x="8129406" y="7275813"/>
                  <a:pt x="8127821" y="7272809"/>
                  <a:pt x="8124649" y="7266798"/>
                </a:cubicBezTo>
                <a:cubicBezTo>
                  <a:pt x="8124649" y="7266798"/>
                  <a:pt x="8124649" y="7266798"/>
                  <a:pt x="8137232" y="7260161"/>
                </a:cubicBezTo>
                <a:cubicBezTo>
                  <a:pt x="8135647" y="7257157"/>
                  <a:pt x="8135647" y="7257157"/>
                  <a:pt x="8134061" y="7254152"/>
                </a:cubicBezTo>
                <a:cubicBezTo>
                  <a:pt x="8134061" y="7254152"/>
                  <a:pt x="8132477" y="7251146"/>
                  <a:pt x="8119895" y="7257783"/>
                </a:cubicBezTo>
                <a:cubicBezTo>
                  <a:pt x="8119895" y="7257783"/>
                  <a:pt x="8132477" y="7251146"/>
                  <a:pt x="8132477" y="7251146"/>
                </a:cubicBezTo>
                <a:cubicBezTo>
                  <a:pt x="8127722" y="7242131"/>
                  <a:pt x="8124550" y="7236121"/>
                  <a:pt x="8135550" y="7226478"/>
                </a:cubicBezTo>
                <a:close/>
                <a:moveTo>
                  <a:pt x="8130796" y="7217463"/>
                </a:moveTo>
                <a:lnTo>
                  <a:pt x="8135550" y="7226478"/>
                </a:lnTo>
                <a:cubicBezTo>
                  <a:pt x="8132380" y="7220467"/>
                  <a:pt x="8119796" y="7227107"/>
                  <a:pt x="8130796" y="7217463"/>
                </a:cubicBezTo>
                <a:close/>
                <a:moveTo>
                  <a:pt x="8226209" y="7213898"/>
                </a:moveTo>
                <a:cubicBezTo>
                  <a:pt x="8226209" y="7213898"/>
                  <a:pt x="8227927" y="7217158"/>
                  <a:pt x="8227927" y="7217158"/>
                </a:cubicBezTo>
                <a:cubicBezTo>
                  <a:pt x="8227927" y="7217158"/>
                  <a:pt x="8227927" y="7217158"/>
                  <a:pt x="8214523" y="7224229"/>
                </a:cubicBezTo>
                <a:cubicBezTo>
                  <a:pt x="8227927" y="7217158"/>
                  <a:pt x="8227927" y="7217158"/>
                  <a:pt x="8226209" y="7213898"/>
                </a:cubicBezTo>
                <a:close/>
                <a:moveTo>
                  <a:pt x="7284664" y="7199015"/>
                </a:moveTo>
                <a:cubicBezTo>
                  <a:pt x="7287834" y="7205024"/>
                  <a:pt x="7302003" y="7201391"/>
                  <a:pt x="7303589" y="7204396"/>
                </a:cubicBezTo>
                <a:cubicBezTo>
                  <a:pt x="7302003" y="7201391"/>
                  <a:pt x="7303589" y="7204396"/>
                  <a:pt x="7291003" y="7211035"/>
                </a:cubicBezTo>
                <a:cubicBezTo>
                  <a:pt x="7289419" y="7208030"/>
                  <a:pt x="7287834" y="7205024"/>
                  <a:pt x="7286249" y="7202020"/>
                </a:cubicBezTo>
                <a:cubicBezTo>
                  <a:pt x="7286249" y="7202020"/>
                  <a:pt x="7286249" y="7202020"/>
                  <a:pt x="7284664" y="7199015"/>
                </a:cubicBezTo>
                <a:close/>
                <a:moveTo>
                  <a:pt x="8327877" y="7198488"/>
                </a:moveTo>
                <a:cubicBezTo>
                  <a:pt x="8329649" y="7198034"/>
                  <a:pt x="8330045" y="7198785"/>
                  <a:pt x="8330839" y="7200288"/>
                </a:cubicBezTo>
                <a:cubicBezTo>
                  <a:pt x="8330839" y="7200288"/>
                  <a:pt x="8332423" y="7203292"/>
                  <a:pt x="8332423" y="7203292"/>
                </a:cubicBezTo>
                <a:lnTo>
                  <a:pt x="8334009" y="7206298"/>
                </a:lnTo>
                <a:cubicBezTo>
                  <a:pt x="8321423" y="7212934"/>
                  <a:pt x="8319839" y="7209931"/>
                  <a:pt x="8316668" y="7203921"/>
                </a:cubicBezTo>
                <a:cubicBezTo>
                  <a:pt x="8322960" y="7200602"/>
                  <a:pt x="8326107" y="7198942"/>
                  <a:pt x="8327877" y="7198488"/>
                </a:cubicBezTo>
                <a:close/>
                <a:moveTo>
                  <a:pt x="7267326" y="7196637"/>
                </a:moveTo>
                <a:cubicBezTo>
                  <a:pt x="7274410" y="7194821"/>
                  <a:pt x="7276391" y="7198578"/>
                  <a:pt x="7276997" y="7203539"/>
                </a:cubicBezTo>
                <a:cubicBezTo>
                  <a:pt x="7277604" y="7208501"/>
                  <a:pt x="7276838" y="7214667"/>
                  <a:pt x="7278422" y="7217672"/>
                </a:cubicBezTo>
                <a:cubicBezTo>
                  <a:pt x="7278422" y="7217672"/>
                  <a:pt x="7280007" y="7220678"/>
                  <a:pt x="7280007" y="7220678"/>
                </a:cubicBezTo>
                <a:cubicBezTo>
                  <a:pt x="7281592" y="7223683"/>
                  <a:pt x="7281592" y="7223683"/>
                  <a:pt x="7281592" y="7223683"/>
                </a:cubicBezTo>
                <a:cubicBezTo>
                  <a:pt x="7281592" y="7223683"/>
                  <a:pt x="7281592" y="7223683"/>
                  <a:pt x="7269007" y="7230320"/>
                </a:cubicBezTo>
                <a:cubicBezTo>
                  <a:pt x="7267422" y="7227316"/>
                  <a:pt x="7267422" y="7227316"/>
                  <a:pt x="7267422" y="7227316"/>
                </a:cubicBezTo>
                <a:cubicBezTo>
                  <a:pt x="7265838" y="7224310"/>
                  <a:pt x="7264253" y="7221304"/>
                  <a:pt x="7276838" y="7214666"/>
                </a:cubicBezTo>
                <a:close/>
                <a:moveTo>
                  <a:pt x="8415553" y="7086460"/>
                </a:moveTo>
                <a:lnTo>
                  <a:pt x="8420309" y="7095475"/>
                </a:lnTo>
                <a:cubicBezTo>
                  <a:pt x="8420309" y="7095475"/>
                  <a:pt x="8402971" y="7093097"/>
                  <a:pt x="8415553" y="7086460"/>
                </a:cubicBezTo>
                <a:close/>
                <a:moveTo>
                  <a:pt x="8483539" y="7062881"/>
                </a:moveTo>
                <a:cubicBezTo>
                  <a:pt x="8483539" y="7062881"/>
                  <a:pt x="8483539" y="7062881"/>
                  <a:pt x="8484973" y="7065598"/>
                </a:cubicBezTo>
                <a:cubicBezTo>
                  <a:pt x="8486406" y="7068314"/>
                  <a:pt x="8486406" y="7068314"/>
                  <a:pt x="8486406" y="7068314"/>
                </a:cubicBezTo>
                <a:cubicBezTo>
                  <a:pt x="8472999" y="7075385"/>
                  <a:pt x="8472999" y="7075385"/>
                  <a:pt x="8472999" y="7075385"/>
                </a:cubicBezTo>
                <a:cubicBezTo>
                  <a:pt x="8471566" y="7072669"/>
                  <a:pt x="8471566" y="7072669"/>
                  <a:pt x="8471566" y="7072669"/>
                </a:cubicBezTo>
                <a:cubicBezTo>
                  <a:pt x="8471566" y="7072669"/>
                  <a:pt x="8470133" y="7069953"/>
                  <a:pt x="8470133" y="7069953"/>
                </a:cubicBezTo>
                <a:cubicBezTo>
                  <a:pt x="8470133" y="7069953"/>
                  <a:pt x="8483539" y="7062881"/>
                  <a:pt x="8483539" y="7062881"/>
                </a:cubicBezTo>
                <a:close/>
                <a:moveTo>
                  <a:pt x="7170439" y="6951977"/>
                </a:moveTo>
                <a:cubicBezTo>
                  <a:pt x="7170439" y="6951977"/>
                  <a:pt x="7172024" y="6954982"/>
                  <a:pt x="7172024" y="6954982"/>
                </a:cubicBezTo>
                <a:cubicBezTo>
                  <a:pt x="7172024" y="6954982"/>
                  <a:pt x="7172024" y="6954982"/>
                  <a:pt x="7157854" y="6958615"/>
                </a:cubicBezTo>
                <a:cubicBezTo>
                  <a:pt x="7157854" y="6958615"/>
                  <a:pt x="7170439" y="6951977"/>
                  <a:pt x="7170439" y="6951977"/>
                </a:cubicBezTo>
                <a:close/>
                <a:moveTo>
                  <a:pt x="8385047" y="6906654"/>
                </a:moveTo>
                <a:cubicBezTo>
                  <a:pt x="8385047" y="6906654"/>
                  <a:pt x="8389381" y="6907250"/>
                  <a:pt x="8392738" y="6909800"/>
                </a:cubicBezTo>
                <a:cubicBezTo>
                  <a:pt x="8396094" y="6912351"/>
                  <a:pt x="8398473" y="6916858"/>
                  <a:pt x="8394558" y="6924684"/>
                </a:cubicBezTo>
                <a:close/>
                <a:moveTo>
                  <a:pt x="7128823" y="6892814"/>
                </a:moveTo>
                <a:lnTo>
                  <a:pt x="7129288" y="6893021"/>
                </a:lnTo>
                <a:cubicBezTo>
                  <a:pt x="7129300" y="6896856"/>
                  <a:pt x="7127738" y="6901522"/>
                  <a:pt x="7127738" y="6901522"/>
                </a:cubicBezTo>
                <a:close/>
                <a:moveTo>
                  <a:pt x="7130811" y="6876853"/>
                </a:moveTo>
                <a:lnTo>
                  <a:pt x="7128823" y="6892814"/>
                </a:lnTo>
                <a:lnTo>
                  <a:pt x="7121397" y="6889502"/>
                </a:lnTo>
                <a:cubicBezTo>
                  <a:pt x="7121397" y="6889502"/>
                  <a:pt x="7119812" y="6886495"/>
                  <a:pt x="7119812" y="6886495"/>
                </a:cubicBezTo>
                <a:cubicBezTo>
                  <a:pt x="7118226" y="6883491"/>
                  <a:pt x="7118226" y="6883491"/>
                  <a:pt x="7116641" y="6880486"/>
                </a:cubicBezTo>
                <a:cubicBezTo>
                  <a:pt x="7116641" y="6880486"/>
                  <a:pt x="7130811" y="6876853"/>
                  <a:pt x="7130811" y="6876853"/>
                </a:cubicBezTo>
                <a:close/>
                <a:moveTo>
                  <a:pt x="7098499" y="6851818"/>
                </a:moveTo>
                <a:cubicBezTo>
                  <a:pt x="7104806" y="6863770"/>
                  <a:pt x="7107958" y="6869746"/>
                  <a:pt x="7114263" y="6881699"/>
                </a:cubicBezTo>
                <a:cubicBezTo>
                  <a:pt x="7114263" y="6881699"/>
                  <a:pt x="7104667" y="6890578"/>
                  <a:pt x="7106243" y="6893568"/>
                </a:cubicBezTo>
                <a:cubicBezTo>
                  <a:pt x="7104667" y="6890578"/>
                  <a:pt x="7103091" y="6887591"/>
                  <a:pt x="7091919" y="6893484"/>
                </a:cubicBezTo>
                <a:cubicBezTo>
                  <a:pt x="7101515" y="6884603"/>
                  <a:pt x="7096786" y="6875639"/>
                  <a:pt x="7093634" y="6869663"/>
                </a:cubicBezTo>
                <a:cubicBezTo>
                  <a:pt x="7106381" y="6866758"/>
                  <a:pt x="7088905" y="6860699"/>
                  <a:pt x="7098499" y="6851818"/>
                </a:cubicBezTo>
                <a:close/>
                <a:moveTo>
                  <a:pt x="8354359" y="6850467"/>
                </a:moveTo>
                <a:cubicBezTo>
                  <a:pt x="8357513" y="6856444"/>
                  <a:pt x="8357513" y="6856444"/>
                  <a:pt x="8360664" y="6862420"/>
                </a:cubicBezTo>
                <a:cubicBezTo>
                  <a:pt x="8363816" y="6868395"/>
                  <a:pt x="8365391" y="6871384"/>
                  <a:pt x="8368546" y="6877361"/>
                </a:cubicBezTo>
                <a:cubicBezTo>
                  <a:pt x="8381949" y="6870290"/>
                  <a:pt x="8391406" y="6888218"/>
                  <a:pt x="8379578" y="6898277"/>
                </a:cubicBezTo>
                <a:cubicBezTo>
                  <a:pt x="8379578" y="6898277"/>
                  <a:pt x="8364596" y="6902359"/>
                  <a:pt x="8361442" y="6896383"/>
                </a:cubicBezTo>
                <a:cubicBezTo>
                  <a:pt x="8368546" y="6877361"/>
                  <a:pt x="8350409" y="6875469"/>
                  <a:pt x="8342529" y="6860528"/>
                </a:cubicBezTo>
                <a:cubicBezTo>
                  <a:pt x="8342529" y="6860528"/>
                  <a:pt x="8354359" y="6850467"/>
                  <a:pt x="8354359" y="6850467"/>
                </a:cubicBezTo>
                <a:close/>
                <a:moveTo>
                  <a:pt x="7110205" y="6837787"/>
                </a:moveTo>
                <a:cubicBezTo>
                  <a:pt x="7110205" y="6837787"/>
                  <a:pt x="7110205" y="6837787"/>
                  <a:pt x="7111790" y="6840792"/>
                </a:cubicBezTo>
                <a:cubicBezTo>
                  <a:pt x="7111790" y="6840792"/>
                  <a:pt x="7111790" y="6840792"/>
                  <a:pt x="7113375" y="6843798"/>
                </a:cubicBezTo>
                <a:cubicBezTo>
                  <a:pt x="7113375" y="6843798"/>
                  <a:pt x="7114961" y="6846803"/>
                  <a:pt x="7114961" y="6846803"/>
                </a:cubicBezTo>
                <a:cubicBezTo>
                  <a:pt x="7108716" y="6865462"/>
                  <a:pt x="7126056" y="6867837"/>
                  <a:pt x="7116641" y="6880486"/>
                </a:cubicBezTo>
                <a:cubicBezTo>
                  <a:pt x="7113471" y="6874476"/>
                  <a:pt x="7107131" y="6862456"/>
                  <a:pt x="7102376" y="6853441"/>
                </a:cubicBezTo>
                <a:cubicBezTo>
                  <a:pt x="7102376" y="6853441"/>
                  <a:pt x="7100790" y="6850436"/>
                  <a:pt x="7100790" y="6850436"/>
                </a:cubicBezTo>
                <a:cubicBezTo>
                  <a:pt x="7099206" y="6847432"/>
                  <a:pt x="7099206" y="6847432"/>
                  <a:pt x="7099206" y="6847432"/>
                </a:cubicBezTo>
                <a:cubicBezTo>
                  <a:pt x="7097619" y="6844426"/>
                  <a:pt x="7097619" y="6844426"/>
                  <a:pt x="7110205" y="6837787"/>
                </a:cubicBezTo>
                <a:close/>
                <a:moveTo>
                  <a:pt x="7113277" y="6813121"/>
                </a:moveTo>
                <a:cubicBezTo>
                  <a:pt x="7114862" y="6816126"/>
                  <a:pt x="7102279" y="6822763"/>
                  <a:pt x="7116446" y="6819131"/>
                </a:cubicBezTo>
                <a:close/>
                <a:moveTo>
                  <a:pt x="7037388" y="6768444"/>
                </a:moveTo>
                <a:cubicBezTo>
                  <a:pt x="7038970" y="6771441"/>
                  <a:pt x="7040552" y="6774442"/>
                  <a:pt x="7043716" y="6780439"/>
                </a:cubicBezTo>
                <a:cubicBezTo>
                  <a:pt x="7045298" y="6783438"/>
                  <a:pt x="7048461" y="6789436"/>
                  <a:pt x="7050043" y="6792435"/>
                </a:cubicBezTo>
                <a:cubicBezTo>
                  <a:pt x="7051625" y="6795433"/>
                  <a:pt x="7051625" y="6795433"/>
                  <a:pt x="7053208" y="6798433"/>
                </a:cubicBezTo>
                <a:cubicBezTo>
                  <a:pt x="7046781" y="6813322"/>
                  <a:pt x="7054689" y="6828317"/>
                  <a:pt x="7061019" y="6840312"/>
                </a:cubicBezTo>
                <a:lnTo>
                  <a:pt x="7062600" y="6843309"/>
                </a:lnTo>
                <a:lnTo>
                  <a:pt x="7055424" y="6845359"/>
                </a:lnTo>
                <a:cubicBezTo>
                  <a:pt x="7049451" y="6845455"/>
                  <a:pt x="7047077" y="6840957"/>
                  <a:pt x="7048265" y="6843206"/>
                </a:cubicBezTo>
                <a:cubicBezTo>
                  <a:pt x="7045100" y="6837208"/>
                  <a:pt x="7037192" y="6822214"/>
                  <a:pt x="7045199" y="6810322"/>
                </a:cubicBezTo>
                <a:cubicBezTo>
                  <a:pt x="7042037" y="6804326"/>
                  <a:pt x="7038872" y="6798328"/>
                  <a:pt x="7038872" y="6798328"/>
                </a:cubicBezTo>
                <a:cubicBezTo>
                  <a:pt x="7038872" y="6798328"/>
                  <a:pt x="7038872" y="6798328"/>
                  <a:pt x="7037289" y="6795330"/>
                </a:cubicBezTo>
                <a:cubicBezTo>
                  <a:pt x="7035709" y="6792329"/>
                  <a:pt x="7034126" y="6789331"/>
                  <a:pt x="7032544" y="6786333"/>
                </a:cubicBezTo>
                <a:cubicBezTo>
                  <a:pt x="7029380" y="6780335"/>
                  <a:pt x="7038970" y="6771441"/>
                  <a:pt x="7037388" y="6768444"/>
                </a:cubicBezTo>
                <a:close/>
                <a:moveTo>
                  <a:pt x="8278942" y="6735997"/>
                </a:moveTo>
                <a:cubicBezTo>
                  <a:pt x="8280526" y="6739002"/>
                  <a:pt x="8293111" y="6732365"/>
                  <a:pt x="8296283" y="6738374"/>
                </a:cubicBezTo>
                <a:cubicBezTo>
                  <a:pt x="8283697" y="6745013"/>
                  <a:pt x="8283697" y="6745013"/>
                  <a:pt x="8283697" y="6745013"/>
                </a:cubicBezTo>
                <a:cubicBezTo>
                  <a:pt x="8283697" y="6745013"/>
                  <a:pt x="8286867" y="6751022"/>
                  <a:pt x="8286867" y="6751022"/>
                </a:cubicBezTo>
                <a:cubicBezTo>
                  <a:pt x="8272700" y="6754654"/>
                  <a:pt x="8271115" y="6751650"/>
                  <a:pt x="8267945" y="6745640"/>
                </a:cubicBezTo>
                <a:cubicBezTo>
                  <a:pt x="8267945" y="6745640"/>
                  <a:pt x="8278942" y="6735997"/>
                  <a:pt x="8278942" y="6735997"/>
                </a:cubicBezTo>
                <a:close/>
                <a:moveTo>
                  <a:pt x="7083062" y="6725347"/>
                </a:moveTo>
                <a:cubicBezTo>
                  <a:pt x="7083062" y="6725347"/>
                  <a:pt x="7084646" y="6728354"/>
                  <a:pt x="7086233" y="6731358"/>
                </a:cubicBezTo>
                <a:cubicBezTo>
                  <a:pt x="7083062" y="6725347"/>
                  <a:pt x="7072063" y="6734990"/>
                  <a:pt x="7075234" y="6741001"/>
                </a:cubicBezTo>
                <a:cubicBezTo>
                  <a:pt x="7078403" y="6747010"/>
                  <a:pt x="7084743" y="6759031"/>
                  <a:pt x="7087915" y="6765040"/>
                </a:cubicBezTo>
                <a:cubicBezTo>
                  <a:pt x="7086328" y="6762036"/>
                  <a:pt x="7084743" y="6759031"/>
                  <a:pt x="7097328" y="6752392"/>
                </a:cubicBezTo>
                <a:lnTo>
                  <a:pt x="7100498" y="6758403"/>
                </a:lnTo>
                <a:cubicBezTo>
                  <a:pt x="7100498" y="6758403"/>
                  <a:pt x="7113081" y="6751767"/>
                  <a:pt x="7113081" y="6751767"/>
                </a:cubicBezTo>
                <a:cubicBezTo>
                  <a:pt x="7111496" y="6748760"/>
                  <a:pt x="7097328" y="6752392"/>
                  <a:pt x="7097328" y="6752392"/>
                </a:cubicBezTo>
                <a:cubicBezTo>
                  <a:pt x="7094158" y="6746383"/>
                  <a:pt x="7103570" y="6733735"/>
                  <a:pt x="7100400" y="6727726"/>
                </a:cubicBezTo>
                <a:cubicBezTo>
                  <a:pt x="7086233" y="6731358"/>
                  <a:pt x="7084646" y="6728354"/>
                  <a:pt x="7083062" y="6725347"/>
                </a:cubicBezTo>
                <a:close/>
                <a:moveTo>
                  <a:pt x="8218087" y="6711240"/>
                </a:moveTo>
                <a:cubicBezTo>
                  <a:pt x="8218087" y="6711240"/>
                  <a:pt x="8218087" y="6711240"/>
                  <a:pt x="8219807" y="6714501"/>
                </a:cubicBezTo>
                <a:cubicBezTo>
                  <a:pt x="8219807" y="6714501"/>
                  <a:pt x="8206401" y="6721572"/>
                  <a:pt x="8206401" y="6721572"/>
                </a:cubicBezTo>
                <a:cubicBezTo>
                  <a:pt x="8206401" y="6721572"/>
                  <a:pt x="8206401" y="6721572"/>
                  <a:pt x="8204681" y="6718312"/>
                </a:cubicBezTo>
                <a:cubicBezTo>
                  <a:pt x="8204681" y="6718312"/>
                  <a:pt x="8218087" y="6711240"/>
                  <a:pt x="8218087" y="6711240"/>
                </a:cubicBezTo>
                <a:close/>
                <a:moveTo>
                  <a:pt x="8235153" y="6678627"/>
                </a:moveTo>
                <a:cubicBezTo>
                  <a:pt x="8238306" y="6684603"/>
                  <a:pt x="8244612" y="6696556"/>
                  <a:pt x="8234359" y="6709601"/>
                </a:cubicBezTo>
                <a:cubicBezTo>
                  <a:pt x="8232784" y="6706613"/>
                  <a:pt x="8232784" y="6706613"/>
                  <a:pt x="8232784" y="6706613"/>
                </a:cubicBezTo>
                <a:cubicBezTo>
                  <a:pt x="8229633" y="6700638"/>
                  <a:pt x="8228055" y="6697649"/>
                  <a:pt x="8213073" y="6701733"/>
                </a:cubicBezTo>
                <a:cubicBezTo>
                  <a:pt x="8208343" y="6692769"/>
                  <a:pt x="8221751" y="6685697"/>
                  <a:pt x="8235153" y="6678627"/>
                </a:cubicBezTo>
                <a:close/>
                <a:moveTo>
                  <a:pt x="8198982" y="6675022"/>
                </a:moveTo>
                <a:cubicBezTo>
                  <a:pt x="8187105" y="6684992"/>
                  <a:pt x="8188633" y="6687889"/>
                  <a:pt x="8187105" y="6684992"/>
                </a:cubicBezTo>
                <a:lnTo>
                  <a:pt x="8187296" y="6685352"/>
                </a:lnTo>
                <a:cubicBezTo>
                  <a:pt x="8191881" y="6694045"/>
                  <a:pt x="8194937" y="6699841"/>
                  <a:pt x="8197993" y="6705635"/>
                </a:cubicBezTo>
                <a:cubicBezTo>
                  <a:pt x="8183061" y="6709809"/>
                  <a:pt x="8181532" y="6706911"/>
                  <a:pt x="8178475" y="6701117"/>
                </a:cubicBezTo>
                <a:cubicBezTo>
                  <a:pt x="8176945" y="6698219"/>
                  <a:pt x="8175417" y="6695323"/>
                  <a:pt x="8173889" y="6692426"/>
                </a:cubicBezTo>
                <a:cubicBezTo>
                  <a:pt x="8172361" y="6689526"/>
                  <a:pt x="8185767" y="6682455"/>
                  <a:pt x="8185767" y="6682455"/>
                </a:cubicBezTo>
                <a:lnTo>
                  <a:pt x="8184049" y="6679196"/>
                </a:lnTo>
                <a:cubicBezTo>
                  <a:pt x="8184049" y="6679196"/>
                  <a:pt x="8185577" y="6682094"/>
                  <a:pt x="8198982" y="6675022"/>
                </a:cubicBezTo>
                <a:close/>
                <a:moveTo>
                  <a:pt x="8237851" y="6664791"/>
                </a:moveTo>
                <a:cubicBezTo>
                  <a:pt x="8238573" y="6663456"/>
                  <a:pt x="8238573" y="6663456"/>
                  <a:pt x="8239362" y="6664949"/>
                </a:cubicBezTo>
                <a:cubicBezTo>
                  <a:pt x="8240939" y="6667936"/>
                  <a:pt x="8242514" y="6670925"/>
                  <a:pt x="8244091" y="6673913"/>
                </a:cubicBezTo>
                <a:cubicBezTo>
                  <a:pt x="8244091" y="6673913"/>
                  <a:pt x="8233577" y="6675639"/>
                  <a:pt x="8232003" y="6672651"/>
                </a:cubicBezTo>
                <a:cubicBezTo>
                  <a:pt x="8235683" y="6668800"/>
                  <a:pt x="8237129" y="6666128"/>
                  <a:pt x="8237851" y="6664791"/>
                </a:cubicBezTo>
                <a:close/>
                <a:moveTo>
                  <a:pt x="8160807" y="6639198"/>
                </a:moveTo>
                <a:cubicBezTo>
                  <a:pt x="8162877" y="6639061"/>
                  <a:pt x="8163271" y="6639808"/>
                  <a:pt x="8163271" y="6639808"/>
                </a:cubicBezTo>
                <a:cubicBezTo>
                  <a:pt x="8163271" y="6639808"/>
                  <a:pt x="8164847" y="6642796"/>
                  <a:pt x="8166425" y="6645785"/>
                </a:cubicBezTo>
                <a:lnTo>
                  <a:pt x="8154596" y="6655843"/>
                </a:lnTo>
                <a:lnTo>
                  <a:pt x="8154593" y="6655844"/>
                </a:lnTo>
                <a:cubicBezTo>
                  <a:pt x="8153018" y="6652856"/>
                  <a:pt x="8149866" y="6646882"/>
                  <a:pt x="8148289" y="6643893"/>
                </a:cubicBezTo>
                <a:cubicBezTo>
                  <a:pt x="8154992" y="6640357"/>
                  <a:pt x="8158737" y="6639336"/>
                  <a:pt x="8160807" y="6639198"/>
                </a:cubicBezTo>
                <a:close/>
                <a:moveTo>
                  <a:pt x="8143963" y="6632575"/>
                </a:moveTo>
                <a:lnTo>
                  <a:pt x="8160050" y="6632575"/>
                </a:lnTo>
                <a:lnTo>
                  <a:pt x="8160449" y="6633333"/>
                </a:lnTo>
                <a:cubicBezTo>
                  <a:pt x="8149449" y="6642975"/>
                  <a:pt x="8146280" y="6636965"/>
                  <a:pt x="8144695" y="6633962"/>
                </a:cubicBezTo>
                <a:close/>
                <a:moveTo>
                  <a:pt x="6921532" y="6632575"/>
                </a:moveTo>
                <a:lnTo>
                  <a:pt x="8112881" y="6632575"/>
                </a:lnTo>
                <a:lnTo>
                  <a:pt x="8113969" y="6632884"/>
                </a:lnTo>
                <a:lnTo>
                  <a:pt x="8114815" y="6632575"/>
                </a:lnTo>
                <a:lnTo>
                  <a:pt x="8125309" y="6632575"/>
                </a:lnTo>
                <a:lnTo>
                  <a:pt x="8124855" y="6636489"/>
                </a:lnTo>
                <a:cubicBezTo>
                  <a:pt x="8123553" y="6639382"/>
                  <a:pt x="8121753" y="6642401"/>
                  <a:pt x="8120950" y="6645165"/>
                </a:cubicBezTo>
                <a:lnTo>
                  <a:pt x="8121114" y="6650241"/>
                </a:lnTo>
                <a:lnTo>
                  <a:pt x="8122698" y="6653247"/>
                </a:lnTo>
                <a:cubicBezTo>
                  <a:pt x="8125868" y="6659256"/>
                  <a:pt x="8140038" y="6655623"/>
                  <a:pt x="8132209" y="6671276"/>
                </a:cubicBezTo>
                <a:cubicBezTo>
                  <a:pt x="8149549" y="6673654"/>
                  <a:pt x="8155890" y="6685673"/>
                  <a:pt x="8160645" y="6694688"/>
                </a:cubicBezTo>
                <a:cubicBezTo>
                  <a:pt x="8160645" y="6694688"/>
                  <a:pt x="8160645" y="6694688"/>
                  <a:pt x="8162229" y="6697693"/>
                </a:cubicBezTo>
                <a:cubicBezTo>
                  <a:pt x="8165399" y="6703702"/>
                  <a:pt x="8165399" y="6703702"/>
                  <a:pt x="8165399" y="6703702"/>
                </a:cubicBezTo>
                <a:cubicBezTo>
                  <a:pt x="8168571" y="6709714"/>
                  <a:pt x="8168571" y="6709714"/>
                  <a:pt x="8170155" y="6712718"/>
                </a:cubicBezTo>
                <a:cubicBezTo>
                  <a:pt x="8155986" y="6716351"/>
                  <a:pt x="8165497" y="6734381"/>
                  <a:pt x="8178081" y="6727742"/>
                </a:cubicBezTo>
                <a:lnTo>
                  <a:pt x="8182837" y="6736758"/>
                </a:lnTo>
                <a:cubicBezTo>
                  <a:pt x="8195417" y="6730120"/>
                  <a:pt x="8198588" y="6736131"/>
                  <a:pt x="8200173" y="6739136"/>
                </a:cubicBezTo>
                <a:cubicBezTo>
                  <a:pt x="8190762" y="6751782"/>
                  <a:pt x="8198687" y="6766809"/>
                  <a:pt x="8214439" y="6766181"/>
                </a:cubicBezTo>
                <a:cubicBezTo>
                  <a:pt x="8212853" y="6763177"/>
                  <a:pt x="8209685" y="6757166"/>
                  <a:pt x="8223853" y="6753533"/>
                </a:cubicBezTo>
                <a:lnTo>
                  <a:pt x="8227025" y="6759544"/>
                </a:lnTo>
                <a:cubicBezTo>
                  <a:pt x="8239605" y="6752906"/>
                  <a:pt x="8233263" y="6740885"/>
                  <a:pt x="8244265" y="6731243"/>
                </a:cubicBezTo>
                <a:cubicBezTo>
                  <a:pt x="8247435" y="6737252"/>
                  <a:pt x="8261604" y="6733620"/>
                  <a:pt x="8263190" y="6736624"/>
                </a:cubicBezTo>
                <a:lnTo>
                  <a:pt x="8267945" y="6745640"/>
                </a:lnTo>
                <a:lnTo>
                  <a:pt x="8274285" y="6757660"/>
                </a:lnTo>
                <a:cubicBezTo>
                  <a:pt x="8277456" y="6763670"/>
                  <a:pt x="8279040" y="6766674"/>
                  <a:pt x="8282210" y="6772683"/>
                </a:cubicBezTo>
                <a:cubicBezTo>
                  <a:pt x="8293207" y="6763042"/>
                  <a:pt x="8291623" y="6760038"/>
                  <a:pt x="8288453" y="6754027"/>
                </a:cubicBezTo>
                <a:cubicBezTo>
                  <a:pt x="8288453" y="6754027"/>
                  <a:pt x="8285281" y="6748018"/>
                  <a:pt x="8297867" y="6741378"/>
                </a:cubicBezTo>
                <a:cubicBezTo>
                  <a:pt x="8301037" y="6747390"/>
                  <a:pt x="8304207" y="6753399"/>
                  <a:pt x="8302623" y="6750394"/>
                </a:cubicBezTo>
                <a:lnTo>
                  <a:pt x="8307377" y="6759408"/>
                </a:lnTo>
                <a:cubicBezTo>
                  <a:pt x="8296378" y="6769053"/>
                  <a:pt x="8302719" y="6781072"/>
                  <a:pt x="8305889" y="6787083"/>
                </a:cubicBezTo>
                <a:cubicBezTo>
                  <a:pt x="8312230" y="6799103"/>
                  <a:pt x="8315398" y="6805112"/>
                  <a:pt x="8316985" y="6808118"/>
                </a:cubicBezTo>
                <a:cubicBezTo>
                  <a:pt x="8305987" y="6817760"/>
                  <a:pt x="8304403" y="6814753"/>
                  <a:pt x="8302817" y="6811750"/>
                </a:cubicBezTo>
                <a:cubicBezTo>
                  <a:pt x="8304403" y="6814753"/>
                  <a:pt x="8312329" y="6829780"/>
                  <a:pt x="8326495" y="6826149"/>
                </a:cubicBezTo>
                <a:cubicBezTo>
                  <a:pt x="8337495" y="6816504"/>
                  <a:pt x="8337495" y="6816504"/>
                  <a:pt x="8337495" y="6816504"/>
                </a:cubicBezTo>
                <a:cubicBezTo>
                  <a:pt x="8340666" y="6822514"/>
                  <a:pt x="8342250" y="6825518"/>
                  <a:pt x="8343835" y="6828524"/>
                </a:cubicBezTo>
                <a:cubicBezTo>
                  <a:pt x="8343835" y="6828524"/>
                  <a:pt x="8342943" y="6826834"/>
                  <a:pt x="8337189" y="6828789"/>
                </a:cubicBezTo>
                <a:lnTo>
                  <a:pt x="8329663" y="6832158"/>
                </a:lnTo>
                <a:lnTo>
                  <a:pt x="8331250" y="6835162"/>
                </a:lnTo>
                <a:cubicBezTo>
                  <a:pt x="8332837" y="6838168"/>
                  <a:pt x="8332837" y="6838168"/>
                  <a:pt x="8332837" y="6838168"/>
                </a:cubicBezTo>
                <a:cubicBezTo>
                  <a:pt x="8332837" y="6838168"/>
                  <a:pt x="8345421" y="6831529"/>
                  <a:pt x="8345421" y="6831529"/>
                </a:cubicBezTo>
                <a:cubicBezTo>
                  <a:pt x="8347005" y="6834534"/>
                  <a:pt x="8347005" y="6834534"/>
                  <a:pt x="8348591" y="6837539"/>
                </a:cubicBezTo>
                <a:cubicBezTo>
                  <a:pt x="8350175" y="6840543"/>
                  <a:pt x="8350175" y="6840543"/>
                  <a:pt x="8350175" y="6840543"/>
                </a:cubicBezTo>
                <a:cubicBezTo>
                  <a:pt x="8336005" y="6844178"/>
                  <a:pt x="8345515" y="6862207"/>
                  <a:pt x="8334519" y="6871851"/>
                </a:cubicBezTo>
                <a:cubicBezTo>
                  <a:pt x="8337689" y="6877860"/>
                  <a:pt x="8337689" y="6877860"/>
                  <a:pt x="8339275" y="6880864"/>
                </a:cubicBezTo>
                <a:cubicBezTo>
                  <a:pt x="8344029" y="6889879"/>
                  <a:pt x="8347201" y="6895889"/>
                  <a:pt x="8350370" y="6901900"/>
                </a:cubicBezTo>
                <a:cubicBezTo>
                  <a:pt x="8351957" y="6904905"/>
                  <a:pt x="8351957" y="6904905"/>
                  <a:pt x="8353541" y="6907910"/>
                </a:cubicBezTo>
                <a:cubicBezTo>
                  <a:pt x="8367709" y="6904277"/>
                  <a:pt x="8367709" y="6904277"/>
                  <a:pt x="8369293" y="6907282"/>
                </a:cubicBezTo>
                <a:cubicBezTo>
                  <a:pt x="8372463" y="6913293"/>
                  <a:pt x="8372463" y="6913293"/>
                  <a:pt x="8375633" y="6919302"/>
                </a:cubicBezTo>
                <a:cubicBezTo>
                  <a:pt x="8377219" y="6922307"/>
                  <a:pt x="8378803" y="6925311"/>
                  <a:pt x="8380389" y="6928318"/>
                </a:cubicBezTo>
                <a:cubicBezTo>
                  <a:pt x="8385145" y="6937332"/>
                  <a:pt x="8377317" y="6952984"/>
                  <a:pt x="8391485" y="6949352"/>
                </a:cubicBezTo>
                <a:cubicBezTo>
                  <a:pt x="8404069" y="6942714"/>
                  <a:pt x="8385145" y="6937332"/>
                  <a:pt x="8396143" y="6927690"/>
                </a:cubicBezTo>
                <a:lnTo>
                  <a:pt x="8404069" y="6942714"/>
                </a:lnTo>
                <a:cubicBezTo>
                  <a:pt x="8405655" y="6945720"/>
                  <a:pt x="8404069" y="6942714"/>
                  <a:pt x="8416651" y="6936077"/>
                </a:cubicBezTo>
                <a:cubicBezTo>
                  <a:pt x="8418237" y="6939083"/>
                  <a:pt x="8419821" y="6942088"/>
                  <a:pt x="8422991" y="6948097"/>
                </a:cubicBezTo>
                <a:cubicBezTo>
                  <a:pt x="8422991" y="6948097"/>
                  <a:pt x="8422991" y="6948097"/>
                  <a:pt x="8410410" y="6954734"/>
                </a:cubicBezTo>
                <a:cubicBezTo>
                  <a:pt x="8411994" y="6957739"/>
                  <a:pt x="8415165" y="6963749"/>
                  <a:pt x="8416751" y="6966754"/>
                </a:cubicBezTo>
                <a:cubicBezTo>
                  <a:pt x="8429332" y="6960117"/>
                  <a:pt x="8411994" y="6957739"/>
                  <a:pt x="8424577" y="6951102"/>
                </a:cubicBezTo>
                <a:cubicBezTo>
                  <a:pt x="8429332" y="6960117"/>
                  <a:pt x="8437257" y="6975142"/>
                  <a:pt x="8442013" y="6984158"/>
                </a:cubicBezTo>
                <a:cubicBezTo>
                  <a:pt x="8443598" y="6987162"/>
                  <a:pt x="8442013" y="6984158"/>
                  <a:pt x="8443598" y="6987162"/>
                </a:cubicBezTo>
                <a:cubicBezTo>
                  <a:pt x="8451524" y="7002187"/>
                  <a:pt x="8465791" y="7029232"/>
                  <a:pt x="8461134" y="7050893"/>
                </a:cubicBezTo>
                <a:lnTo>
                  <a:pt x="8459549" y="7047889"/>
                </a:lnTo>
                <a:cubicBezTo>
                  <a:pt x="8459549" y="7047889"/>
                  <a:pt x="8459549" y="7047889"/>
                  <a:pt x="8457963" y="7044884"/>
                </a:cubicBezTo>
                <a:cubicBezTo>
                  <a:pt x="8456377" y="7041878"/>
                  <a:pt x="8454793" y="7038873"/>
                  <a:pt x="8440623" y="7042506"/>
                </a:cubicBezTo>
                <a:cubicBezTo>
                  <a:pt x="8439039" y="7039502"/>
                  <a:pt x="8451623" y="7032864"/>
                  <a:pt x="8448452" y="7026853"/>
                </a:cubicBezTo>
                <a:cubicBezTo>
                  <a:pt x="8448452" y="7026853"/>
                  <a:pt x="8446866" y="7023849"/>
                  <a:pt x="8443697" y="7017839"/>
                </a:cubicBezTo>
                <a:cubicBezTo>
                  <a:pt x="8442111" y="7014834"/>
                  <a:pt x="8443697" y="7017839"/>
                  <a:pt x="8442111" y="7014834"/>
                </a:cubicBezTo>
                <a:cubicBezTo>
                  <a:pt x="8442111" y="7014834"/>
                  <a:pt x="8442111" y="7014834"/>
                  <a:pt x="8440527" y="7011829"/>
                </a:cubicBezTo>
                <a:cubicBezTo>
                  <a:pt x="8429527" y="7021472"/>
                  <a:pt x="8429527" y="7021472"/>
                  <a:pt x="8429527" y="7021472"/>
                </a:cubicBezTo>
                <a:lnTo>
                  <a:pt x="8427943" y="7018467"/>
                </a:lnTo>
                <a:cubicBezTo>
                  <a:pt x="8437357" y="7005820"/>
                  <a:pt x="8435771" y="7002814"/>
                  <a:pt x="8432601" y="6996803"/>
                </a:cubicBezTo>
                <a:cubicBezTo>
                  <a:pt x="8432601" y="6996803"/>
                  <a:pt x="8420017" y="7003442"/>
                  <a:pt x="8423187" y="7009452"/>
                </a:cubicBezTo>
                <a:cubicBezTo>
                  <a:pt x="8423187" y="7009452"/>
                  <a:pt x="8420017" y="7003442"/>
                  <a:pt x="8420017" y="7003442"/>
                </a:cubicBezTo>
                <a:cubicBezTo>
                  <a:pt x="8409020" y="7013083"/>
                  <a:pt x="8412189" y="7019095"/>
                  <a:pt x="8415359" y="7025104"/>
                </a:cubicBezTo>
                <a:cubicBezTo>
                  <a:pt x="8415359" y="7025104"/>
                  <a:pt x="8410605" y="7016087"/>
                  <a:pt x="8410605" y="7016087"/>
                </a:cubicBezTo>
                <a:cubicBezTo>
                  <a:pt x="8409020" y="7013083"/>
                  <a:pt x="8407435" y="7010078"/>
                  <a:pt x="8405849" y="7007074"/>
                </a:cubicBezTo>
                <a:cubicBezTo>
                  <a:pt x="8404265" y="7004069"/>
                  <a:pt x="8409020" y="7013083"/>
                  <a:pt x="8394851" y="7016718"/>
                </a:cubicBezTo>
                <a:lnTo>
                  <a:pt x="8390094" y="7007702"/>
                </a:lnTo>
                <a:cubicBezTo>
                  <a:pt x="8377511" y="7014339"/>
                  <a:pt x="8380681" y="7020350"/>
                  <a:pt x="8380681" y="7020350"/>
                </a:cubicBezTo>
                <a:cubicBezTo>
                  <a:pt x="8388605" y="7035375"/>
                  <a:pt x="8399702" y="7056410"/>
                  <a:pt x="8406041" y="7068430"/>
                </a:cubicBezTo>
                <a:cubicBezTo>
                  <a:pt x="8406041" y="7068430"/>
                  <a:pt x="8407627" y="7071435"/>
                  <a:pt x="8407627" y="7071435"/>
                </a:cubicBezTo>
                <a:cubicBezTo>
                  <a:pt x="8409212" y="7074439"/>
                  <a:pt x="8410797" y="7077445"/>
                  <a:pt x="8412383" y="7080450"/>
                </a:cubicBezTo>
                <a:cubicBezTo>
                  <a:pt x="8398215" y="7084082"/>
                  <a:pt x="8404457" y="7065425"/>
                  <a:pt x="8388705" y="7066052"/>
                </a:cubicBezTo>
                <a:cubicBezTo>
                  <a:pt x="8391876" y="7072062"/>
                  <a:pt x="8398215" y="7084082"/>
                  <a:pt x="8406141" y="7099106"/>
                </a:cubicBezTo>
                <a:cubicBezTo>
                  <a:pt x="8393557" y="7105744"/>
                  <a:pt x="8388801" y="7096731"/>
                  <a:pt x="8384047" y="7087715"/>
                </a:cubicBezTo>
                <a:cubicBezTo>
                  <a:pt x="8384047" y="7087715"/>
                  <a:pt x="8387217" y="7093725"/>
                  <a:pt x="8388801" y="7096731"/>
                </a:cubicBezTo>
                <a:cubicBezTo>
                  <a:pt x="8391971" y="7102740"/>
                  <a:pt x="8393557" y="7105744"/>
                  <a:pt x="8395141" y="7108751"/>
                </a:cubicBezTo>
                <a:cubicBezTo>
                  <a:pt x="8395141" y="7108751"/>
                  <a:pt x="8391971" y="7102740"/>
                  <a:pt x="8379391" y="7109377"/>
                </a:cubicBezTo>
                <a:cubicBezTo>
                  <a:pt x="8379391" y="7109377"/>
                  <a:pt x="8377806" y="7106371"/>
                  <a:pt x="8377806" y="7106371"/>
                </a:cubicBezTo>
                <a:cubicBezTo>
                  <a:pt x="8373049" y="7097357"/>
                  <a:pt x="8355709" y="7094981"/>
                  <a:pt x="8350954" y="7085966"/>
                </a:cubicBezTo>
                <a:cubicBezTo>
                  <a:pt x="8333618" y="7083588"/>
                  <a:pt x="8341444" y="7067936"/>
                  <a:pt x="8325691" y="7068562"/>
                </a:cubicBezTo>
                <a:cubicBezTo>
                  <a:pt x="8322521" y="7062552"/>
                  <a:pt x="8320937" y="7059548"/>
                  <a:pt x="8316179" y="7050532"/>
                </a:cubicBezTo>
                <a:cubicBezTo>
                  <a:pt x="8314595" y="7047527"/>
                  <a:pt x="8314595" y="7047527"/>
                  <a:pt x="8314595" y="7047527"/>
                </a:cubicBezTo>
                <a:cubicBezTo>
                  <a:pt x="8316179" y="7050532"/>
                  <a:pt x="8303596" y="7057171"/>
                  <a:pt x="8308353" y="7066186"/>
                </a:cubicBezTo>
                <a:cubicBezTo>
                  <a:pt x="8322521" y="7062552"/>
                  <a:pt x="8320937" y="7059548"/>
                  <a:pt x="8325691" y="7068562"/>
                </a:cubicBezTo>
                <a:cubicBezTo>
                  <a:pt x="8328861" y="7074572"/>
                  <a:pt x="8325691" y="7068562"/>
                  <a:pt x="8328861" y="7074572"/>
                </a:cubicBezTo>
                <a:cubicBezTo>
                  <a:pt x="8333618" y="7083588"/>
                  <a:pt x="8332031" y="7080583"/>
                  <a:pt x="8335203" y="7086592"/>
                </a:cubicBezTo>
                <a:cubicBezTo>
                  <a:pt x="8336787" y="7089598"/>
                  <a:pt x="8343127" y="7101618"/>
                  <a:pt x="8344713" y="7104622"/>
                </a:cubicBezTo>
                <a:cubicBezTo>
                  <a:pt x="8349469" y="7113638"/>
                  <a:pt x="8358979" y="7131667"/>
                  <a:pt x="8362148" y="7137678"/>
                </a:cubicBezTo>
                <a:cubicBezTo>
                  <a:pt x="8362148" y="7137678"/>
                  <a:pt x="8362148" y="7137678"/>
                  <a:pt x="8363733" y="7140682"/>
                </a:cubicBezTo>
                <a:cubicBezTo>
                  <a:pt x="8363733" y="7140682"/>
                  <a:pt x="8363733" y="7140682"/>
                  <a:pt x="8351149" y="7147320"/>
                </a:cubicBezTo>
                <a:lnTo>
                  <a:pt x="8352735" y="7150324"/>
                </a:lnTo>
                <a:cubicBezTo>
                  <a:pt x="8352735" y="7150324"/>
                  <a:pt x="8335399" y="7147947"/>
                  <a:pt x="8347979" y="7141312"/>
                </a:cubicBezTo>
                <a:cubicBezTo>
                  <a:pt x="8347979" y="7141312"/>
                  <a:pt x="8347979" y="7141312"/>
                  <a:pt x="8346395" y="7138304"/>
                </a:cubicBezTo>
                <a:cubicBezTo>
                  <a:pt x="8346395" y="7138304"/>
                  <a:pt x="8346395" y="7138304"/>
                  <a:pt x="8344811" y="7135300"/>
                </a:cubicBezTo>
                <a:cubicBezTo>
                  <a:pt x="8343225" y="7132295"/>
                  <a:pt x="8343225" y="7132295"/>
                  <a:pt x="8341639" y="7129290"/>
                </a:cubicBezTo>
                <a:cubicBezTo>
                  <a:pt x="8341639" y="7129290"/>
                  <a:pt x="8340054" y="7126285"/>
                  <a:pt x="8340054" y="7126285"/>
                </a:cubicBezTo>
                <a:cubicBezTo>
                  <a:pt x="8340054" y="7126285"/>
                  <a:pt x="8338468" y="7123280"/>
                  <a:pt x="8338468" y="7123280"/>
                </a:cubicBezTo>
                <a:cubicBezTo>
                  <a:pt x="8325887" y="7129917"/>
                  <a:pt x="8327473" y="7132922"/>
                  <a:pt x="8327473" y="7132922"/>
                </a:cubicBezTo>
                <a:cubicBezTo>
                  <a:pt x="8317961" y="7114893"/>
                  <a:pt x="8300622" y="7112516"/>
                  <a:pt x="8292696" y="7097492"/>
                </a:cubicBezTo>
                <a:cubicBezTo>
                  <a:pt x="8294283" y="7100496"/>
                  <a:pt x="8294283" y="7100496"/>
                  <a:pt x="8295867" y="7103500"/>
                </a:cubicBezTo>
                <a:cubicBezTo>
                  <a:pt x="8297451" y="7106506"/>
                  <a:pt x="8286455" y="7116148"/>
                  <a:pt x="8300622" y="7112516"/>
                </a:cubicBezTo>
                <a:cubicBezTo>
                  <a:pt x="8302206" y="7115520"/>
                  <a:pt x="8303791" y="7118526"/>
                  <a:pt x="8303791" y="7118526"/>
                </a:cubicBezTo>
                <a:cubicBezTo>
                  <a:pt x="8305377" y="7121530"/>
                  <a:pt x="8305377" y="7121530"/>
                  <a:pt x="8305377" y="7121530"/>
                </a:cubicBezTo>
                <a:cubicBezTo>
                  <a:pt x="8306961" y="7124535"/>
                  <a:pt x="8306961" y="7124535"/>
                  <a:pt x="8306961" y="7124535"/>
                </a:cubicBezTo>
                <a:cubicBezTo>
                  <a:pt x="8306961" y="7124535"/>
                  <a:pt x="8294380" y="7131173"/>
                  <a:pt x="8292793" y="7128167"/>
                </a:cubicBezTo>
                <a:lnTo>
                  <a:pt x="8297551" y="7137182"/>
                </a:lnTo>
                <a:cubicBezTo>
                  <a:pt x="8310133" y="7130546"/>
                  <a:pt x="8308548" y="7127541"/>
                  <a:pt x="8308548" y="7127541"/>
                </a:cubicBezTo>
                <a:cubicBezTo>
                  <a:pt x="8310133" y="7130546"/>
                  <a:pt x="8310133" y="7130546"/>
                  <a:pt x="8311719" y="7133550"/>
                </a:cubicBezTo>
                <a:cubicBezTo>
                  <a:pt x="8305475" y="7152207"/>
                  <a:pt x="8324397" y="7157590"/>
                  <a:pt x="8330739" y="7169611"/>
                </a:cubicBezTo>
                <a:cubicBezTo>
                  <a:pt x="8330739" y="7169611"/>
                  <a:pt x="8329155" y="7166606"/>
                  <a:pt x="8318158" y="7176248"/>
                </a:cubicBezTo>
                <a:cubicBezTo>
                  <a:pt x="8316573" y="7173241"/>
                  <a:pt x="8316573" y="7173241"/>
                  <a:pt x="8316573" y="7173241"/>
                </a:cubicBezTo>
                <a:cubicBezTo>
                  <a:pt x="8327569" y="7163600"/>
                  <a:pt x="8311816" y="7164227"/>
                  <a:pt x="8313401" y="7167232"/>
                </a:cubicBezTo>
                <a:cubicBezTo>
                  <a:pt x="8311816" y="7164227"/>
                  <a:pt x="8311816" y="7164227"/>
                  <a:pt x="8310232" y="7161222"/>
                </a:cubicBezTo>
                <a:cubicBezTo>
                  <a:pt x="8310232" y="7161222"/>
                  <a:pt x="8308647" y="7158218"/>
                  <a:pt x="8294477" y="7161851"/>
                </a:cubicBezTo>
                <a:cubicBezTo>
                  <a:pt x="8294477" y="7161851"/>
                  <a:pt x="8292891" y="7158846"/>
                  <a:pt x="8292891" y="7158846"/>
                </a:cubicBezTo>
                <a:cubicBezTo>
                  <a:pt x="8284967" y="7143821"/>
                  <a:pt x="8277039" y="7128796"/>
                  <a:pt x="8269115" y="7113770"/>
                </a:cubicBezTo>
                <a:cubicBezTo>
                  <a:pt x="8256531" y="7120409"/>
                  <a:pt x="8258115" y="7123413"/>
                  <a:pt x="8258115" y="7123413"/>
                </a:cubicBezTo>
                <a:cubicBezTo>
                  <a:pt x="8273871" y="7122786"/>
                  <a:pt x="8264455" y="7135433"/>
                  <a:pt x="8269213" y="7144450"/>
                </a:cubicBezTo>
                <a:cubicBezTo>
                  <a:pt x="8267626" y="7141443"/>
                  <a:pt x="8262871" y="7132429"/>
                  <a:pt x="8248701" y="7136063"/>
                </a:cubicBezTo>
                <a:cubicBezTo>
                  <a:pt x="8251871" y="7142073"/>
                  <a:pt x="8267626" y="7141443"/>
                  <a:pt x="8270797" y="7147454"/>
                </a:cubicBezTo>
                <a:cubicBezTo>
                  <a:pt x="8272381" y="7150459"/>
                  <a:pt x="8272381" y="7150459"/>
                  <a:pt x="8272381" y="7150459"/>
                </a:cubicBezTo>
                <a:lnTo>
                  <a:pt x="8280307" y="7165483"/>
                </a:lnTo>
                <a:cubicBezTo>
                  <a:pt x="8288233" y="7180508"/>
                  <a:pt x="8307157" y="7185890"/>
                  <a:pt x="8316668" y="7203921"/>
                </a:cubicBezTo>
                <a:cubicBezTo>
                  <a:pt x="8316668" y="7203921"/>
                  <a:pt x="8316668" y="7203921"/>
                  <a:pt x="8304085" y="7210558"/>
                </a:cubicBezTo>
                <a:cubicBezTo>
                  <a:pt x="8304085" y="7210558"/>
                  <a:pt x="8304085" y="7210558"/>
                  <a:pt x="8302499" y="7207554"/>
                </a:cubicBezTo>
                <a:cubicBezTo>
                  <a:pt x="8300914" y="7204549"/>
                  <a:pt x="8300914" y="7204549"/>
                  <a:pt x="8299329" y="7201544"/>
                </a:cubicBezTo>
                <a:cubicBezTo>
                  <a:pt x="8292988" y="7189524"/>
                  <a:pt x="8278819" y="7193157"/>
                  <a:pt x="8275649" y="7187147"/>
                </a:cubicBezTo>
                <a:cubicBezTo>
                  <a:pt x="8272478" y="7181137"/>
                  <a:pt x="8270894" y="7178133"/>
                  <a:pt x="8269307" y="7175128"/>
                </a:cubicBezTo>
                <a:cubicBezTo>
                  <a:pt x="8267723" y="7172123"/>
                  <a:pt x="8267723" y="7172123"/>
                  <a:pt x="8267723" y="7172123"/>
                </a:cubicBezTo>
                <a:cubicBezTo>
                  <a:pt x="8266137" y="7169117"/>
                  <a:pt x="8266137" y="7169117"/>
                  <a:pt x="8264552" y="7166113"/>
                </a:cubicBezTo>
                <a:cubicBezTo>
                  <a:pt x="8250385" y="7169744"/>
                  <a:pt x="8242461" y="7154718"/>
                  <a:pt x="8237705" y="7145705"/>
                </a:cubicBezTo>
                <a:cubicBezTo>
                  <a:pt x="8226704" y="7155347"/>
                  <a:pt x="8240875" y="7151714"/>
                  <a:pt x="8228291" y="7158351"/>
                </a:cubicBezTo>
                <a:cubicBezTo>
                  <a:pt x="8228291" y="7158351"/>
                  <a:pt x="8226704" y="7155347"/>
                  <a:pt x="8225120" y="7152343"/>
                </a:cubicBezTo>
                <a:cubicBezTo>
                  <a:pt x="8214123" y="7161985"/>
                  <a:pt x="8221949" y="7146333"/>
                  <a:pt x="8209368" y="7152970"/>
                </a:cubicBezTo>
                <a:cubicBezTo>
                  <a:pt x="8209368" y="7152970"/>
                  <a:pt x="8209368" y="7152970"/>
                  <a:pt x="8210952" y="7155974"/>
                </a:cubicBezTo>
                <a:cubicBezTo>
                  <a:pt x="8212539" y="7158979"/>
                  <a:pt x="8215709" y="7164989"/>
                  <a:pt x="8229875" y="7161358"/>
                </a:cubicBezTo>
                <a:cubicBezTo>
                  <a:pt x="8222049" y="7177010"/>
                  <a:pt x="8223635" y="7180015"/>
                  <a:pt x="8240972" y="7182391"/>
                </a:cubicBezTo>
                <a:cubicBezTo>
                  <a:pt x="8231561" y="7195040"/>
                  <a:pt x="8247311" y="7194413"/>
                  <a:pt x="8250482" y="7200421"/>
                </a:cubicBezTo>
                <a:cubicBezTo>
                  <a:pt x="8250482" y="7200421"/>
                  <a:pt x="8250482" y="7200421"/>
                  <a:pt x="8252067" y="7203428"/>
                </a:cubicBezTo>
                <a:cubicBezTo>
                  <a:pt x="8253651" y="7206433"/>
                  <a:pt x="8253651" y="7206433"/>
                  <a:pt x="8255237" y="7209437"/>
                </a:cubicBezTo>
                <a:cubicBezTo>
                  <a:pt x="8252067" y="7203428"/>
                  <a:pt x="8252067" y="7203428"/>
                  <a:pt x="8237899" y="7207059"/>
                </a:cubicBezTo>
                <a:cubicBezTo>
                  <a:pt x="8234729" y="7201050"/>
                  <a:pt x="8233145" y="7198044"/>
                  <a:pt x="8231561" y="7195040"/>
                </a:cubicBezTo>
                <a:cubicBezTo>
                  <a:pt x="8228389" y="7189029"/>
                  <a:pt x="8229975" y="7192034"/>
                  <a:pt x="8228389" y="7189029"/>
                </a:cubicBezTo>
                <a:cubicBezTo>
                  <a:pt x="8212635" y="7189656"/>
                  <a:pt x="8226804" y="7186024"/>
                  <a:pt x="8225220" y="7183019"/>
                </a:cubicBezTo>
                <a:cubicBezTo>
                  <a:pt x="8222049" y="7177010"/>
                  <a:pt x="8211049" y="7186652"/>
                  <a:pt x="8211049" y="7186652"/>
                </a:cubicBezTo>
                <a:cubicBezTo>
                  <a:pt x="8211049" y="7186652"/>
                  <a:pt x="8207879" y="7180642"/>
                  <a:pt x="8206294" y="7177638"/>
                </a:cubicBezTo>
                <a:cubicBezTo>
                  <a:pt x="8204709" y="7174632"/>
                  <a:pt x="8203123" y="7171626"/>
                  <a:pt x="8188957" y="7175258"/>
                </a:cubicBezTo>
                <a:cubicBezTo>
                  <a:pt x="8198368" y="7162611"/>
                  <a:pt x="8182616" y="7163240"/>
                  <a:pt x="8185787" y="7169249"/>
                </a:cubicBezTo>
                <a:cubicBezTo>
                  <a:pt x="8173203" y="7175887"/>
                  <a:pt x="8171617" y="7172882"/>
                  <a:pt x="8170033" y="7169877"/>
                </a:cubicBezTo>
                <a:cubicBezTo>
                  <a:pt x="8168447" y="7166873"/>
                  <a:pt x="8155865" y="7173509"/>
                  <a:pt x="8154281" y="7170504"/>
                </a:cubicBezTo>
                <a:lnTo>
                  <a:pt x="8159035" y="7179518"/>
                </a:lnTo>
                <a:cubicBezTo>
                  <a:pt x="8159035" y="7179518"/>
                  <a:pt x="8160620" y="7182524"/>
                  <a:pt x="8160620" y="7182524"/>
                </a:cubicBezTo>
                <a:cubicBezTo>
                  <a:pt x="8160620" y="7182524"/>
                  <a:pt x="8162205" y="7185529"/>
                  <a:pt x="8148035" y="7189162"/>
                </a:cubicBezTo>
                <a:cubicBezTo>
                  <a:pt x="8149622" y="7192168"/>
                  <a:pt x="8151206" y="7195173"/>
                  <a:pt x="8151206" y="7195173"/>
                </a:cubicBezTo>
                <a:cubicBezTo>
                  <a:pt x="8155962" y="7204189"/>
                  <a:pt x="8160717" y="7213203"/>
                  <a:pt x="8163887" y="7219213"/>
                </a:cubicBezTo>
                <a:cubicBezTo>
                  <a:pt x="8165473" y="7222219"/>
                  <a:pt x="8165473" y="7222219"/>
                  <a:pt x="8167057" y="7225221"/>
                </a:cubicBezTo>
                <a:lnTo>
                  <a:pt x="8168643" y="7228228"/>
                </a:lnTo>
                <a:cubicBezTo>
                  <a:pt x="8165473" y="7222219"/>
                  <a:pt x="8154472" y="7231860"/>
                  <a:pt x="8151302" y="7225852"/>
                </a:cubicBezTo>
                <a:cubicBezTo>
                  <a:pt x="8148133" y="7219841"/>
                  <a:pt x="8144962" y="7213831"/>
                  <a:pt x="8143378" y="7210826"/>
                </a:cubicBezTo>
                <a:cubicBezTo>
                  <a:pt x="8143378" y="7210826"/>
                  <a:pt x="8143378" y="7210826"/>
                  <a:pt x="8141792" y="7207822"/>
                </a:cubicBezTo>
                <a:cubicBezTo>
                  <a:pt x="8140206" y="7204815"/>
                  <a:pt x="8127624" y="7211453"/>
                  <a:pt x="8126040" y="7208447"/>
                </a:cubicBezTo>
                <a:cubicBezTo>
                  <a:pt x="8126040" y="7208447"/>
                  <a:pt x="8127624" y="7211453"/>
                  <a:pt x="8129211" y="7214457"/>
                </a:cubicBezTo>
                <a:cubicBezTo>
                  <a:pt x="8129211" y="7214457"/>
                  <a:pt x="8129211" y="7214457"/>
                  <a:pt x="8130796" y="7217463"/>
                </a:cubicBezTo>
                <a:cubicBezTo>
                  <a:pt x="8118211" y="7224102"/>
                  <a:pt x="8118211" y="7224102"/>
                  <a:pt x="8118211" y="7224102"/>
                </a:cubicBezTo>
                <a:cubicBezTo>
                  <a:pt x="8113454" y="7215086"/>
                  <a:pt x="8099288" y="7218718"/>
                  <a:pt x="8099288" y="7218718"/>
                </a:cubicBezTo>
                <a:cubicBezTo>
                  <a:pt x="8097704" y="7215713"/>
                  <a:pt x="8097704" y="7215713"/>
                  <a:pt x="8097704" y="7215713"/>
                </a:cubicBezTo>
                <a:cubicBezTo>
                  <a:pt x="8094534" y="7209702"/>
                  <a:pt x="8094534" y="7209702"/>
                  <a:pt x="8080363" y="7213337"/>
                </a:cubicBezTo>
                <a:cubicBezTo>
                  <a:pt x="8080363" y="7213337"/>
                  <a:pt x="8085118" y="7222351"/>
                  <a:pt x="8083534" y="7219347"/>
                </a:cubicBezTo>
                <a:cubicBezTo>
                  <a:pt x="8083534" y="7219347"/>
                  <a:pt x="8085118" y="7222351"/>
                  <a:pt x="8085118" y="7222351"/>
                </a:cubicBezTo>
                <a:cubicBezTo>
                  <a:pt x="8085118" y="7222351"/>
                  <a:pt x="8086704" y="7225356"/>
                  <a:pt x="8088288" y="7228360"/>
                </a:cubicBezTo>
                <a:cubicBezTo>
                  <a:pt x="8089875" y="7231365"/>
                  <a:pt x="8089875" y="7231365"/>
                  <a:pt x="8091459" y="7234371"/>
                </a:cubicBezTo>
                <a:cubicBezTo>
                  <a:pt x="8093044" y="7237376"/>
                  <a:pt x="8104138" y="7258411"/>
                  <a:pt x="8107310" y="7264421"/>
                </a:cubicBezTo>
                <a:cubicBezTo>
                  <a:pt x="8105726" y="7261417"/>
                  <a:pt x="8108897" y="7267426"/>
                  <a:pt x="8094729" y="7271057"/>
                </a:cubicBezTo>
                <a:cubicBezTo>
                  <a:pt x="8094729" y="7271057"/>
                  <a:pt x="8104138" y="7258411"/>
                  <a:pt x="8088389" y="7259037"/>
                </a:cubicBezTo>
                <a:lnTo>
                  <a:pt x="8089973" y="7262043"/>
                </a:lnTo>
                <a:cubicBezTo>
                  <a:pt x="8088389" y="7259037"/>
                  <a:pt x="8077389" y="7268681"/>
                  <a:pt x="8075803" y="7265676"/>
                </a:cubicBezTo>
                <a:lnTo>
                  <a:pt x="8077389" y="7268681"/>
                </a:lnTo>
                <a:cubicBezTo>
                  <a:pt x="8078974" y="7271685"/>
                  <a:pt x="8066391" y="7278323"/>
                  <a:pt x="8069563" y="7284332"/>
                </a:cubicBezTo>
                <a:cubicBezTo>
                  <a:pt x="8067978" y="7281328"/>
                  <a:pt x="8055391" y="7287966"/>
                  <a:pt x="8053807" y="7284961"/>
                </a:cubicBezTo>
                <a:cubicBezTo>
                  <a:pt x="8052223" y="7281957"/>
                  <a:pt x="8055391" y="7287966"/>
                  <a:pt x="8055391" y="7287966"/>
                </a:cubicBezTo>
                <a:cubicBezTo>
                  <a:pt x="8056978" y="7290970"/>
                  <a:pt x="8056978" y="7290970"/>
                  <a:pt x="8058563" y="7293977"/>
                </a:cubicBezTo>
                <a:cubicBezTo>
                  <a:pt x="8044393" y="7297610"/>
                  <a:pt x="8049148" y="7306624"/>
                  <a:pt x="8049148" y="7306624"/>
                </a:cubicBezTo>
                <a:cubicBezTo>
                  <a:pt x="8047960" y="7304371"/>
                  <a:pt x="8038802" y="7304159"/>
                  <a:pt x="8033629" y="7302926"/>
                </a:cubicBezTo>
                <a:lnTo>
                  <a:pt x="8030226" y="7301242"/>
                </a:lnTo>
                <a:lnTo>
                  <a:pt x="8028642" y="7298235"/>
                </a:lnTo>
                <a:cubicBezTo>
                  <a:pt x="8016056" y="7304874"/>
                  <a:pt x="8016056" y="7304874"/>
                  <a:pt x="8019226" y="7310884"/>
                </a:cubicBezTo>
                <a:cubicBezTo>
                  <a:pt x="8031810" y="7304246"/>
                  <a:pt x="8036567" y="7313260"/>
                  <a:pt x="8023982" y="7319898"/>
                </a:cubicBezTo>
                <a:cubicBezTo>
                  <a:pt x="8022396" y="7316894"/>
                  <a:pt x="8019226" y="7310884"/>
                  <a:pt x="8006645" y="7317520"/>
                </a:cubicBezTo>
                <a:lnTo>
                  <a:pt x="8001890" y="7308507"/>
                </a:lnTo>
                <a:lnTo>
                  <a:pt x="8000305" y="7305501"/>
                </a:lnTo>
                <a:cubicBezTo>
                  <a:pt x="7998720" y="7302496"/>
                  <a:pt x="7998720" y="7302496"/>
                  <a:pt x="7986133" y="7309135"/>
                </a:cubicBezTo>
                <a:cubicBezTo>
                  <a:pt x="7986133" y="7309135"/>
                  <a:pt x="7987721" y="7312140"/>
                  <a:pt x="7989305" y="7315145"/>
                </a:cubicBezTo>
                <a:cubicBezTo>
                  <a:pt x="7989305" y="7315145"/>
                  <a:pt x="7989305" y="7315145"/>
                  <a:pt x="8001890" y="7308507"/>
                </a:cubicBezTo>
                <a:cubicBezTo>
                  <a:pt x="8003474" y="7311511"/>
                  <a:pt x="7990890" y="7318149"/>
                  <a:pt x="7992475" y="7321156"/>
                </a:cubicBezTo>
                <a:cubicBezTo>
                  <a:pt x="7995645" y="7327165"/>
                  <a:pt x="7998815" y="7333174"/>
                  <a:pt x="8000401" y="7336179"/>
                </a:cubicBezTo>
                <a:cubicBezTo>
                  <a:pt x="7997231" y="7330169"/>
                  <a:pt x="7983063" y="7333801"/>
                  <a:pt x="7979895" y="7327792"/>
                </a:cubicBezTo>
                <a:cubicBezTo>
                  <a:pt x="7981479" y="7330796"/>
                  <a:pt x="7983063" y="7333801"/>
                  <a:pt x="7984649" y="7336806"/>
                </a:cubicBezTo>
                <a:cubicBezTo>
                  <a:pt x="7970479" y="7340440"/>
                  <a:pt x="7970479" y="7340440"/>
                  <a:pt x="7968895" y="7337434"/>
                </a:cubicBezTo>
                <a:cubicBezTo>
                  <a:pt x="7968895" y="7337434"/>
                  <a:pt x="7967309" y="7334430"/>
                  <a:pt x="7967309" y="7334430"/>
                </a:cubicBezTo>
                <a:cubicBezTo>
                  <a:pt x="7953143" y="7338061"/>
                  <a:pt x="7949971" y="7332052"/>
                  <a:pt x="7946802" y="7326043"/>
                </a:cubicBezTo>
                <a:cubicBezTo>
                  <a:pt x="7935801" y="7335685"/>
                  <a:pt x="7935801" y="7335685"/>
                  <a:pt x="7937387" y="7338689"/>
                </a:cubicBezTo>
                <a:cubicBezTo>
                  <a:pt x="7921632" y="7339318"/>
                  <a:pt x="7912121" y="7321288"/>
                  <a:pt x="7907367" y="7312274"/>
                </a:cubicBezTo>
                <a:cubicBezTo>
                  <a:pt x="7905782" y="7309268"/>
                  <a:pt x="7905782" y="7309268"/>
                  <a:pt x="7904196" y="7306263"/>
                </a:cubicBezTo>
                <a:cubicBezTo>
                  <a:pt x="7902612" y="7303258"/>
                  <a:pt x="7902612" y="7303258"/>
                  <a:pt x="7902612" y="7303258"/>
                </a:cubicBezTo>
                <a:lnTo>
                  <a:pt x="7901026" y="7300253"/>
                </a:lnTo>
                <a:lnTo>
                  <a:pt x="7897856" y="7294243"/>
                </a:lnTo>
                <a:cubicBezTo>
                  <a:pt x="7896272" y="7291238"/>
                  <a:pt x="7896272" y="7291238"/>
                  <a:pt x="7896272" y="7291238"/>
                </a:cubicBezTo>
                <a:cubicBezTo>
                  <a:pt x="7882104" y="7294870"/>
                  <a:pt x="7880520" y="7291865"/>
                  <a:pt x="7882104" y="7294870"/>
                </a:cubicBezTo>
                <a:cubicBezTo>
                  <a:pt x="7882104" y="7294870"/>
                  <a:pt x="7886859" y="7303885"/>
                  <a:pt x="7901026" y="7300253"/>
                </a:cubicBezTo>
                <a:cubicBezTo>
                  <a:pt x="7904196" y="7306263"/>
                  <a:pt x="7891614" y="7312900"/>
                  <a:pt x="7894785" y="7318910"/>
                </a:cubicBezTo>
                <a:cubicBezTo>
                  <a:pt x="7896369" y="7321915"/>
                  <a:pt x="7896369" y="7321915"/>
                  <a:pt x="7896369" y="7321915"/>
                </a:cubicBezTo>
                <a:cubicBezTo>
                  <a:pt x="7910537" y="7318283"/>
                  <a:pt x="7897956" y="7324920"/>
                  <a:pt x="7897956" y="7324920"/>
                </a:cubicBezTo>
                <a:lnTo>
                  <a:pt x="7901126" y="7330931"/>
                </a:lnTo>
                <a:cubicBezTo>
                  <a:pt x="7901126" y="7330931"/>
                  <a:pt x="7901126" y="7330931"/>
                  <a:pt x="7888540" y="7337568"/>
                </a:cubicBezTo>
                <a:cubicBezTo>
                  <a:pt x="7888540" y="7337568"/>
                  <a:pt x="7886956" y="7334563"/>
                  <a:pt x="7885372" y="7331559"/>
                </a:cubicBezTo>
                <a:cubicBezTo>
                  <a:pt x="7885372" y="7331559"/>
                  <a:pt x="7883785" y="7328552"/>
                  <a:pt x="7883785" y="7328552"/>
                </a:cubicBezTo>
                <a:cubicBezTo>
                  <a:pt x="7883785" y="7328552"/>
                  <a:pt x="7885372" y="7331559"/>
                  <a:pt x="7871204" y="7335191"/>
                </a:cubicBezTo>
                <a:cubicBezTo>
                  <a:pt x="7871204" y="7335191"/>
                  <a:pt x="7871204" y="7335191"/>
                  <a:pt x="7872789" y="7338195"/>
                </a:cubicBezTo>
                <a:lnTo>
                  <a:pt x="7874374" y="7341200"/>
                </a:lnTo>
                <a:cubicBezTo>
                  <a:pt x="7875958" y="7344204"/>
                  <a:pt x="7875958" y="7344204"/>
                  <a:pt x="7877543" y="7347209"/>
                </a:cubicBezTo>
                <a:cubicBezTo>
                  <a:pt x="7877543" y="7347209"/>
                  <a:pt x="7877543" y="7347209"/>
                  <a:pt x="7879129" y="7350215"/>
                </a:cubicBezTo>
                <a:cubicBezTo>
                  <a:pt x="7879129" y="7350215"/>
                  <a:pt x="7879129" y="7350215"/>
                  <a:pt x="7864960" y="7353847"/>
                </a:cubicBezTo>
                <a:cubicBezTo>
                  <a:pt x="7864960" y="7353847"/>
                  <a:pt x="7863374" y="7350843"/>
                  <a:pt x="7861789" y="7347838"/>
                </a:cubicBezTo>
                <a:cubicBezTo>
                  <a:pt x="7861789" y="7347838"/>
                  <a:pt x="7860204" y="7344833"/>
                  <a:pt x="7860204" y="7344833"/>
                </a:cubicBezTo>
                <a:cubicBezTo>
                  <a:pt x="7857034" y="7338824"/>
                  <a:pt x="7855448" y="7335818"/>
                  <a:pt x="7855448" y="7335818"/>
                </a:cubicBezTo>
                <a:cubicBezTo>
                  <a:pt x="7855448" y="7335818"/>
                  <a:pt x="7842867" y="7342455"/>
                  <a:pt x="7842867" y="7342455"/>
                </a:cubicBezTo>
                <a:cubicBezTo>
                  <a:pt x="7841282" y="7339450"/>
                  <a:pt x="7841282" y="7339450"/>
                  <a:pt x="7841282" y="7339450"/>
                </a:cubicBezTo>
                <a:cubicBezTo>
                  <a:pt x="7841282" y="7339450"/>
                  <a:pt x="7839698" y="7336446"/>
                  <a:pt x="7839698" y="7336446"/>
                </a:cubicBezTo>
                <a:cubicBezTo>
                  <a:pt x="7839698" y="7336446"/>
                  <a:pt x="7839698" y="7336446"/>
                  <a:pt x="7838111" y="7333439"/>
                </a:cubicBezTo>
                <a:cubicBezTo>
                  <a:pt x="7836527" y="7330435"/>
                  <a:pt x="7827016" y="7312406"/>
                  <a:pt x="7816016" y="7322049"/>
                </a:cubicBezTo>
                <a:cubicBezTo>
                  <a:pt x="7816016" y="7322049"/>
                  <a:pt x="7816016" y="7322049"/>
                  <a:pt x="7801849" y="7325681"/>
                </a:cubicBezTo>
                <a:cubicBezTo>
                  <a:pt x="7801849" y="7325681"/>
                  <a:pt x="7801849" y="7325681"/>
                  <a:pt x="7803435" y="7328684"/>
                </a:cubicBezTo>
                <a:cubicBezTo>
                  <a:pt x="7803435" y="7328684"/>
                  <a:pt x="7805019" y="7331691"/>
                  <a:pt x="7805019" y="7331691"/>
                </a:cubicBezTo>
                <a:cubicBezTo>
                  <a:pt x="7820772" y="7331063"/>
                  <a:pt x="7825527" y="7340079"/>
                  <a:pt x="7827113" y="7343083"/>
                </a:cubicBezTo>
                <a:cubicBezTo>
                  <a:pt x="7825527" y="7340079"/>
                  <a:pt x="7827113" y="7343083"/>
                  <a:pt x="7825527" y="7340079"/>
                </a:cubicBezTo>
                <a:cubicBezTo>
                  <a:pt x="7838111" y="7333439"/>
                  <a:pt x="7839698" y="7336446"/>
                  <a:pt x="7842867" y="7342455"/>
                </a:cubicBezTo>
                <a:cubicBezTo>
                  <a:pt x="7830282" y="7349092"/>
                  <a:pt x="7828698" y="7346088"/>
                  <a:pt x="7828698" y="7346088"/>
                </a:cubicBezTo>
                <a:cubicBezTo>
                  <a:pt x="7830282" y="7349092"/>
                  <a:pt x="7830282" y="7349092"/>
                  <a:pt x="7831868" y="7352099"/>
                </a:cubicBezTo>
                <a:cubicBezTo>
                  <a:pt x="7830282" y="7349092"/>
                  <a:pt x="7825527" y="7340079"/>
                  <a:pt x="7814532" y="7349720"/>
                </a:cubicBezTo>
                <a:lnTo>
                  <a:pt x="7811360" y="7343710"/>
                </a:lnTo>
                <a:lnTo>
                  <a:pt x="7809775" y="7340705"/>
                </a:lnTo>
                <a:lnTo>
                  <a:pt x="7806605" y="7334694"/>
                </a:lnTo>
                <a:cubicBezTo>
                  <a:pt x="7808189" y="7337701"/>
                  <a:pt x="7794020" y="7341334"/>
                  <a:pt x="7792435" y="7338329"/>
                </a:cubicBezTo>
                <a:cubicBezTo>
                  <a:pt x="7795605" y="7344338"/>
                  <a:pt x="7819285" y="7358735"/>
                  <a:pt x="7820871" y="7361740"/>
                </a:cubicBezTo>
                <a:cubicBezTo>
                  <a:pt x="7827211" y="7373760"/>
                  <a:pt x="7841377" y="7370129"/>
                  <a:pt x="7844547" y="7376138"/>
                </a:cubicBezTo>
                <a:lnTo>
                  <a:pt x="7846134" y="7379143"/>
                </a:lnTo>
                <a:cubicBezTo>
                  <a:pt x="7831966" y="7382775"/>
                  <a:pt x="7825626" y="7370755"/>
                  <a:pt x="7811456" y="7374388"/>
                </a:cubicBezTo>
                <a:cubicBezTo>
                  <a:pt x="7811456" y="7374388"/>
                  <a:pt x="7811456" y="7374388"/>
                  <a:pt x="7809871" y="7371384"/>
                </a:cubicBezTo>
                <a:cubicBezTo>
                  <a:pt x="7808286" y="7368378"/>
                  <a:pt x="7808286" y="7368378"/>
                  <a:pt x="7806700" y="7365374"/>
                </a:cubicBezTo>
                <a:cubicBezTo>
                  <a:pt x="7794119" y="7372011"/>
                  <a:pt x="7797290" y="7378020"/>
                  <a:pt x="7800460" y="7384030"/>
                </a:cubicBezTo>
                <a:lnTo>
                  <a:pt x="7792919" y="7386843"/>
                </a:lnTo>
                <a:lnTo>
                  <a:pt x="7784705" y="7384659"/>
                </a:lnTo>
                <a:cubicBezTo>
                  <a:pt x="7784705" y="7384659"/>
                  <a:pt x="7786488" y="7388038"/>
                  <a:pt x="7792688" y="7386928"/>
                </a:cubicBezTo>
                <a:lnTo>
                  <a:pt x="7792919" y="7386843"/>
                </a:lnTo>
                <a:lnTo>
                  <a:pt x="7795522" y="7387535"/>
                </a:lnTo>
                <a:cubicBezTo>
                  <a:pt x="7804323" y="7391355"/>
                  <a:pt x="7807594" y="7397552"/>
                  <a:pt x="7809971" y="7402060"/>
                </a:cubicBezTo>
                <a:cubicBezTo>
                  <a:pt x="7811556" y="7405066"/>
                  <a:pt x="7824139" y="7398428"/>
                  <a:pt x="7824139" y="7398428"/>
                </a:cubicBezTo>
                <a:cubicBezTo>
                  <a:pt x="7825723" y="7401434"/>
                  <a:pt x="7825723" y="7401434"/>
                  <a:pt x="7825723" y="7401434"/>
                </a:cubicBezTo>
                <a:cubicBezTo>
                  <a:pt x="7813141" y="7408070"/>
                  <a:pt x="7811556" y="7405066"/>
                  <a:pt x="7811556" y="7405066"/>
                </a:cubicBezTo>
                <a:cubicBezTo>
                  <a:pt x="7811556" y="7405066"/>
                  <a:pt x="7809971" y="7402060"/>
                  <a:pt x="7798971" y="7411704"/>
                </a:cubicBezTo>
                <a:cubicBezTo>
                  <a:pt x="7800556" y="7414709"/>
                  <a:pt x="7802141" y="7417712"/>
                  <a:pt x="7803727" y="7420719"/>
                </a:cubicBezTo>
                <a:cubicBezTo>
                  <a:pt x="7816312" y="7414081"/>
                  <a:pt x="7814725" y="7411074"/>
                  <a:pt x="7814725" y="7411074"/>
                </a:cubicBezTo>
                <a:lnTo>
                  <a:pt x="7817896" y="7417085"/>
                </a:lnTo>
                <a:cubicBezTo>
                  <a:pt x="7805312" y="7423722"/>
                  <a:pt x="7805312" y="7423722"/>
                  <a:pt x="7805312" y="7423722"/>
                </a:cubicBezTo>
                <a:lnTo>
                  <a:pt x="7806896" y="7426729"/>
                </a:lnTo>
                <a:cubicBezTo>
                  <a:pt x="7803727" y="7420719"/>
                  <a:pt x="7791143" y="7427357"/>
                  <a:pt x="7787971" y="7421347"/>
                </a:cubicBezTo>
                <a:cubicBezTo>
                  <a:pt x="7786386" y="7418342"/>
                  <a:pt x="7786386" y="7418342"/>
                  <a:pt x="7784801" y="7415337"/>
                </a:cubicBezTo>
                <a:cubicBezTo>
                  <a:pt x="7783216" y="7412332"/>
                  <a:pt x="7783216" y="7412332"/>
                  <a:pt x="7781632" y="7409326"/>
                </a:cubicBezTo>
                <a:cubicBezTo>
                  <a:pt x="7778461" y="7403317"/>
                  <a:pt x="7775290" y="7397307"/>
                  <a:pt x="7773706" y="7394301"/>
                </a:cubicBezTo>
                <a:cubicBezTo>
                  <a:pt x="7761124" y="7400939"/>
                  <a:pt x="7762708" y="7403944"/>
                  <a:pt x="7764294" y="7406948"/>
                </a:cubicBezTo>
                <a:cubicBezTo>
                  <a:pt x="7762708" y="7403944"/>
                  <a:pt x="7762708" y="7403944"/>
                  <a:pt x="7750124" y="7410581"/>
                </a:cubicBezTo>
                <a:cubicBezTo>
                  <a:pt x="7746954" y="7404572"/>
                  <a:pt x="7756368" y="7391923"/>
                  <a:pt x="7757954" y="7394928"/>
                </a:cubicBezTo>
                <a:cubicBezTo>
                  <a:pt x="7754783" y="7388918"/>
                  <a:pt x="7753198" y="7385914"/>
                  <a:pt x="7742199" y="7395556"/>
                </a:cubicBezTo>
                <a:lnTo>
                  <a:pt x="7740614" y="7392553"/>
                </a:lnTo>
                <a:lnTo>
                  <a:pt x="7735859" y="7383536"/>
                </a:lnTo>
                <a:cubicBezTo>
                  <a:pt x="7721691" y="7387169"/>
                  <a:pt x="7739029" y="7389547"/>
                  <a:pt x="7740614" y="7392553"/>
                </a:cubicBezTo>
                <a:cubicBezTo>
                  <a:pt x="7728031" y="7399188"/>
                  <a:pt x="7729617" y="7402194"/>
                  <a:pt x="7729617" y="7402194"/>
                </a:cubicBezTo>
                <a:cubicBezTo>
                  <a:pt x="7732787" y="7408204"/>
                  <a:pt x="7734372" y="7411209"/>
                  <a:pt x="7735957" y="7414215"/>
                </a:cubicBezTo>
                <a:cubicBezTo>
                  <a:pt x="7721788" y="7417848"/>
                  <a:pt x="7712376" y="7430492"/>
                  <a:pt x="7713961" y="7433499"/>
                </a:cubicBezTo>
                <a:cubicBezTo>
                  <a:pt x="7701377" y="7440137"/>
                  <a:pt x="7701377" y="7440137"/>
                  <a:pt x="7701377" y="7440137"/>
                </a:cubicBezTo>
                <a:cubicBezTo>
                  <a:pt x="7698207" y="7434127"/>
                  <a:pt x="7710792" y="7427489"/>
                  <a:pt x="7696623" y="7431123"/>
                </a:cubicBezTo>
                <a:cubicBezTo>
                  <a:pt x="7696623" y="7431123"/>
                  <a:pt x="7685625" y="7440764"/>
                  <a:pt x="7687211" y="7443768"/>
                </a:cubicBezTo>
                <a:cubicBezTo>
                  <a:pt x="7676211" y="7453412"/>
                  <a:pt x="7679380" y="7459422"/>
                  <a:pt x="7676211" y="7453412"/>
                </a:cubicBezTo>
                <a:cubicBezTo>
                  <a:pt x="7674626" y="7450408"/>
                  <a:pt x="7673039" y="7447402"/>
                  <a:pt x="7671455" y="7444397"/>
                </a:cubicBezTo>
                <a:cubicBezTo>
                  <a:pt x="7671455" y="7444397"/>
                  <a:pt x="7665211" y="7463056"/>
                  <a:pt x="7658871" y="7451036"/>
                </a:cubicBezTo>
                <a:cubicBezTo>
                  <a:pt x="7655701" y="7445026"/>
                  <a:pt x="7661945" y="7426367"/>
                  <a:pt x="7674530" y="7419728"/>
                </a:cubicBezTo>
                <a:cubicBezTo>
                  <a:pt x="7672944" y="7416724"/>
                  <a:pt x="7671359" y="7413719"/>
                  <a:pt x="7669775" y="7410715"/>
                </a:cubicBezTo>
                <a:cubicBezTo>
                  <a:pt x="7683941" y="7407082"/>
                  <a:pt x="7680771" y="7401072"/>
                  <a:pt x="7679187" y="7398067"/>
                </a:cubicBezTo>
                <a:cubicBezTo>
                  <a:pt x="7676015" y="7392057"/>
                  <a:pt x="7672845" y="7386046"/>
                  <a:pt x="7661849" y="7395689"/>
                </a:cubicBezTo>
                <a:cubicBezTo>
                  <a:pt x="7661849" y="7395689"/>
                  <a:pt x="7660262" y="7392684"/>
                  <a:pt x="7660262" y="7392684"/>
                </a:cubicBezTo>
                <a:cubicBezTo>
                  <a:pt x="7650849" y="7405333"/>
                  <a:pt x="7633607" y="7433631"/>
                  <a:pt x="7625779" y="7449285"/>
                </a:cubicBezTo>
                <a:cubicBezTo>
                  <a:pt x="7624194" y="7446280"/>
                  <a:pt x="7625779" y="7449285"/>
                  <a:pt x="7611611" y="7452916"/>
                </a:cubicBezTo>
                <a:cubicBezTo>
                  <a:pt x="7613197" y="7455923"/>
                  <a:pt x="7614782" y="7458927"/>
                  <a:pt x="7617953" y="7464937"/>
                </a:cubicBezTo>
                <a:cubicBezTo>
                  <a:pt x="7616368" y="7461932"/>
                  <a:pt x="7617953" y="7464937"/>
                  <a:pt x="7606953" y="7474580"/>
                </a:cubicBezTo>
                <a:lnTo>
                  <a:pt x="7605368" y="7471576"/>
                </a:lnTo>
                <a:lnTo>
                  <a:pt x="7603783" y="7468569"/>
                </a:lnTo>
                <a:lnTo>
                  <a:pt x="7602199" y="7465565"/>
                </a:lnTo>
                <a:cubicBezTo>
                  <a:pt x="7602199" y="7465565"/>
                  <a:pt x="7589616" y="7472203"/>
                  <a:pt x="7589616" y="7472203"/>
                </a:cubicBezTo>
                <a:cubicBezTo>
                  <a:pt x="7589616" y="7472203"/>
                  <a:pt x="7589616" y="7472203"/>
                  <a:pt x="7588031" y="7469199"/>
                </a:cubicBezTo>
                <a:lnTo>
                  <a:pt x="7588799" y="7463029"/>
                </a:lnTo>
                <a:lnTo>
                  <a:pt x="7595857" y="7453546"/>
                </a:lnTo>
                <a:cubicBezTo>
                  <a:pt x="7595857" y="7453546"/>
                  <a:pt x="7594273" y="7450541"/>
                  <a:pt x="7594273" y="7450541"/>
                </a:cubicBezTo>
                <a:cubicBezTo>
                  <a:pt x="7594273" y="7450541"/>
                  <a:pt x="7591102" y="7444530"/>
                  <a:pt x="7591102" y="7444530"/>
                </a:cubicBezTo>
                <a:lnTo>
                  <a:pt x="7588799" y="7463029"/>
                </a:lnTo>
                <a:lnTo>
                  <a:pt x="7586445" y="7466192"/>
                </a:lnTo>
                <a:lnTo>
                  <a:pt x="7584860" y="7463188"/>
                </a:lnTo>
                <a:cubicBezTo>
                  <a:pt x="7572275" y="7469826"/>
                  <a:pt x="7573862" y="7472831"/>
                  <a:pt x="7575446" y="7475835"/>
                </a:cubicBezTo>
                <a:cubicBezTo>
                  <a:pt x="7559694" y="7476463"/>
                  <a:pt x="7562864" y="7482473"/>
                  <a:pt x="7562864" y="7482473"/>
                </a:cubicBezTo>
                <a:cubicBezTo>
                  <a:pt x="7561279" y="7479467"/>
                  <a:pt x="7558108" y="7473458"/>
                  <a:pt x="7556524" y="7470452"/>
                </a:cubicBezTo>
                <a:cubicBezTo>
                  <a:pt x="7556524" y="7470452"/>
                  <a:pt x="7543939" y="7477091"/>
                  <a:pt x="7543939" y="7477091"/>
                </a:cubicBezTo>
                <a:cubicBezTo>
                  <a:pt x="7536013" y="7462065"/>
                  <a:pt x="7539184" y="7468075"/>
                  <a:pt x="7525014" y="7471708"/>
                </a:cubicBezTo>
                <a:lnTo>
                  <a:pt x="7523430" y="7468706"/>
                </a:lnTo>
                <a:cubicBezTo>
                  <a:pt x="7536013" y="7462065"/>
                  <a:pt x="7534428" y="7459061"/>
                  <a:pt x="7534428" y="7459061"/>
                </a:cubicBezTo>
                <a:cubicBezTo>
                  <a:pt x="7528089" y="7447041"/>
                  <a:pt x="7523333" y="7438025"/>
                  <a:pt x="7516992" y="7426004"/>
                </a:cubicBezTo>
                <a:cubicBezTo>
                  <a:pt x="7531162" y="7422372"/>
                  <a:pt x="7532746" y="7425377"/>
                  <a:pt x="7534333" y="7428382"/>
                </a:cubicBezTo>
                <a:cubicBezTo>
                  <a:pt x="7532746" y="7425377"/>
                  <a:pt x="7529577" y="7419368"/>
                  <a:pt x="7527992" y="7416363"/>
                </a:cubicBezTo>
                <a:cubicBezTo>
                  <a:pt x="7540574" y="7409725"/>
                  <a:pt x="7543744" y="7415736"/>
                  <a:pt x="7543744" y="7415736"/>
                </a:cubicBezTo>
                <a:lnTo>
                  <a:pt x="7539484" y="7397496"/>
                </a:lnTo>
                <a:lnTo>
                  <a:pt x="7546818" y="7391068"/>
                </a:lnTo>
                <a:lnTo>
                  <a:pt x="7538952" y="7395215"/>
                </a:lnTo>
                <a:lnTo>
                  <a:pt x="7530966" y="7361017"/>
                </a:lnTo>
                <a:cubicBezTo>
                  <a:pt x="7529382" y="7358013"/>
                  <a:pt x="7532551" y="7364022"/>
                  <a:pt x="7518382" y="7367657"/>
                </a:cubicBezTo>
                <a:lnTo>
                  <a:pt x="7523138" y="7376671"/>
                </a:lnTo>
                <a:cubicBezTo>
                  <a:pt x="7523138" y="7376671"/>
                  <a:pt x="7510556" y="7383308"/>
                  <a:pt x="7508971" y="7380303"/>
                </a:cubicBezTo>
                <a:cubicBezTo>
                  <a:pt x="7505799" y="7374293"/>
                  <a:pt x="7505799" y="7374293"/>
                  <a:pt x="7502630" y="7368282"/>
                </a:cubicBezTo>
                <a:cubicBezTo>
                  <a:pt x="7502630" y="7368282"/>
                  <a:pt x="7499460" y="7362273"/>
                  <a:pt x="7497874" y="7359269"/>
                </a:cubicBezTo>
                <a:cubicBezTo>
                  <a:pt x="7496290" y="7356262"/>
                  <a:pt x="7494704" y="7353258"/>
                  <a:pt x="7493120" y="7350252"/>
                </a:cubicBezTo>
                <a:cubicBezTo>
                  <a:pt x="7493120" y="7350252"/>
                  <a:pt x="7482120" y="7359895"/>
                  <a:pt x="7480534" y="7356890"/>
                </a:cubicBezTo>
                <a:cubicBezTo>
                  <a:pt x="7480534" y="7356890"/>
                  <a:pt x="7483705" y="7362902"/>
                  <a:pt x="7485291" y="7365906"/>
                </a:cubicBezTo>
                <a:cubicBezTo>
                  <a:pt x="7471120" y="7369539"/>
                  <a:pt x="7488460" y="7371916"/>
                  <a:pt x="7474291" y="7375549"/>
                </a:cubicBezTo>
                <a:lnTo>
                  <a:pt x="7475876" y="7378554"/>
                </a:lnTo>
                <a:cubicBezTo>
                  <a:pt x="7479046" y="7384565"/>
                  <a:pt x="7477461" y="7381559"/>
                  <a:pt x="7480630" y="7387569"/>
                </a:cubicBezTo>
                <a:cubicBezTo>
                  <a:pt x="7482216" y="7390575"/>
                  <a:pt x="7482216" y="7390575"/>
                  <a:pt x="7485386" y="7396584"/>
                </a:cubicBezTo>
                <a:cubicBezTo>
                  <a:pt x="7480630" y="7387569"/>
                  <a:pt x="7485386" y="7396584"/>
                  <a:pt x="7472804" y="7403221"/>
                </a:cubicBezTo>
                <a:lnTo>
                  <a:pt x="7474391" y="7406226"/>
                </a:lnTo>
                <a:cubicBezTo>
                  <a:pt x="7474391" y="7406226"/>
                  <a:pt x="7474391" y="7406226"/>
                  <a:pt x="7475975" y="7409231"/>
                </a:cubicBezTo>
                <a:cubicBezTo>
                  <a:pt x="7475975" y="7409231"/>
                  <a:pt x="7479144" y="7415241"/>
                  <a:pt x="7477560" y="7412236"/>
                </a:cubicBezTo>
                <a:cubicBezTo>
                  <a:pt x="7468145" y="7424885"/>
                  <a:pt x="7471316" y="7430893"/>
                  <a:pt x="7474486" y="7436904"/>
                </a:cubicBezTo>
                <a:cubicBezTo>
                  <a:pt x="7476071" y="7439909"/>
                  <a:pt x="7479241" y="7445918"/>
                  <a:pt x="7480826" y="7448924"/>
                </a:cubicBezTo>
                <a:cubicBezTo>
                  <a:pt x="7482411" y="7451929"/>
                  <a:pt x="7483997" y="7454933"/>
                  <a:pt x="7496582" y="7448297"/>
                </a:cubicBezTo>
                <a:cubicBezTo>
                  <a:pt x="7498166" y="7451300"/>
                  <a:pt x="7487168" y="7460944"/>
                  <a:pt x="7488752" y="7463950"/>
                </a:cubicBezTo>
                <a:cubicBezTo>
                  <a:pt x="7488752" y="7463950"/>
                  <a:pt x="7485681" y="7488616"/>
                  <a:pt x="7480925" y="7479601"/>
                </a:cubicBezTo>
                <a:cubicBezTo>
                  <a:pt x="7477757" y="7473591"/>
                  <a:pt x="7479341" y="7476595"/>
                  <a:pt x="7476170" y="7470586"/>
                </a:cubicBezTo>
                <a:cubicBezTo>
                  <a:pt x="7469829" y="7458565"/>
                  <a:pt x="7463490" y="7446546"/>
                  <a:pt x="7469731" y="7427889"/>
                </a:cubicBezTo>
                <a:cubicBezTo>
                  <a:pt x="7468145" y="7424885"/>
                  <a:pt x="7455564" y="7431521"/>
                  <a:pt x="7453979" y="7428516"/>
                </a:cubicBezTo>
                <a:cubicBezTo>
                  <a:pt x="7452393" y="7425512"/>
                  <a:pt x="7450808" y="7422506"/>
                  <a:pt x="7450808" y="7422506"/>
                </a:cubicBezTo>
                <a:cubicBezTo>
                  <a:pt x="7442883" y="7407482"/>
                  <a:pt x="7453880" y="7397839"/>
                  <a:pt x="7436544" y="7395461"/>
                </a:cubicBezTo>
                <a:cubicBezTo>
                  <a:pt x="7438128" y="7398467"/>
                  <a:pt x="7433373" y="7389452"/>
                  <a:pt x="7420788" y="7396091"/>
                </a:cubicBezTo>
                <a:lnTo>
                  <a:pt x="7414448" y="7384070"/>
                </a:lnTo>
                <a:cubicBezTo>
                  <a:pt x="7414448" y="7384070"/>
                  <a:pt x="7412862" y="7381064"/>
                  <a:pt x="7412862" y="7381064"/>
                </a:cubicBezTo>
                <a:lnTo>
                  <a:pt x="7411277" y="7378060"/>
                </a:lnTo>
                <a:cubicBezTo>
                  <a:pt x="7411277" y="7378060"/>
                  <a:pt x="7409691" y="7375055"/>
                  <a:pt x="7409691" y="7375055"/>
                </a:cubicBezTo>
                <a:cubicBezTo>
                  <a:pt x="7406522" y="7369044"/>
                  <a:pt x="7403352" y="7363035"/>
                  <a:pt x="7390770" y="7369672"/>
                </a:cubicBezTo>
                <a:lnTo>
                  <a:pt x="7393940" y="7375681"/>
                </a:lnTo>
                <a:cubicBezTo>
                  <a:pt x="7378186" y="7376309"/>
                  <a:pt x="7365604" y="7382947"/>
                  <a:pt x="7370360" y="7391960"/>
                </a:cubicBezTo>
                <a:lnTo>
                  <a:pt x="7362434" y="7376937"/>
                </a:lnTo>
                <a:cubicBezTo>
                  <a:pt x="7360849" y="7373931"/>
                  <a:pt x="7360849" y="7373931"/>
                  <a:pt x="7359263" y="7370927"/>
                </a:cubicBezTo>
                <a:cubicBezTo>
                  <a:pt x="7359263" y="7370927"/>
                  <a:pt x="7356093" y="7364915"/>
                  <a:pt x="7356093" y="7364915"/>
                </a:cubicBezTo>
                <a:cubicBezTo>
                  <a:pt x="7356093" y="7364915"/>
                  <a:pt x="7354508" y="7361911"/>
                  <a:pt x="7354508" y="7361911"/>
                </a:cubicBezTo>
                <a:cubicBezTo>
                  <a:pt x="7354508" y="7361911"/>
                  <a:pt x="7367089" y="7355275"/>
                  <a:pt x="7367089" y="7355275"/>
                </a:cubicBezTo>
                <a:cubicBezTo>
                  <a:pt x="7367089" y="7355275"/>
                  <a:pt x="7367089" y="7355275"/>
                  <a:pt x="7368675" y="7358279"/>
                </a:cubicBezTo>
                <a:cubicBezTo>
                  <a:pt x="7370260" y="7361284"/>
                  <a:pt x="7368675" y="7358279"/>
                  <a:pt x="7371845" y="7364290"/>
                </a:cubicBezTo>
                <a:cubicBezTo>
                  <a:pt x="7373430" y="7367295"/>
                  <a:pt x="7373430" y="7367295"/>
                  <a:pt x="7375014" y="7370300"/>
                </a:cubicBezTo>
                <a:cubicBezTo>
                  <a:pt x="7375014" y="7370300"/>
                  <a:pt x="7375014" y="7370300"/>
                  <a:pt x="7376599" y="7373304"/>
                </a:cubicBezTo>
                <a:cubicBezTo>
                  <a:pt x="7378186" y="7376309"/>
                  <a:pt x="7376599" y="7373304"/>
                  <a:pt x="7386014" y="7360656"/>
                </a:cubicBezTo>
                <a:cubicBezTo>
                  <a:pt x="7368675" y="7358279"/>
                  <a:pt x="7363920" y="7349266"/>
                  <a:pt x="7373333" y="7336617"/>
                </a:cubicBezTo>
                <a:cubicBezTo>
                  <a:pt x="7368578" y="7327602"/>
                  <a:pt x="7365408" y="7321592"/>
                  <a:pt x="7360652" y="7312576"/>
                </a:cubicBezTo>
                <a:cubicBezTo>
                  <a:pt x="7354312" y="7300557"/>
                  <a:pt x="7346388" y="7285532"/>
                  <a:pt x="7341631" y="7276516"/>
                </a:cubicBezTo>
                <a:cubicBezTo>
                  <a:pt x="7340047" y="7273512"/>
                  <a:pt x="7336876" y="7267502"/>
                  <a:pt x="7335291" y="7264497"/>
                </a:cubicBezTo>
                <a:cubicBezTo>
                  <a:pt x="7333705" y="7261493"/>
                  <a:pt x="7333705" y="7261493"/>
                  <a:pt x="7346289" y="7254855"/>
                </a:cubicBezTo>
                <a:cubicBezTo>
                  <a:pt x="7346289" y="7254855"/>
                  <a:pt x="7344702" y="7251850"/>
                  <a:pt x="7344702" y="7251850"/>
                </a:cubicBezTo>
                <a:cubicBezTo>
                  <a:pt x="7330537" y="7255482"/>
                  <a:pt x="7325780" y="7246466"/>
                  <a:pt x="7324195" y="7243462"/>
                </a:cubicBezTo>
                <a:cubicBezTo>
                  <a:pt x="7324195" y="7243462"/>
                  <a:pt x="7324195" y="7243462"/>
                  <a:pt x="7322611" y="7240457"/>
                </a:cubicBezTo>
                <a:cubicBezTo>
                  <a:pt x="7321025" y="7237452"/>
                  <a:pt x="7317854" y="7231441"/>
                  <a:pt x="7316269" y="7228436"/>
                </a:cubicBezTo>
                <a:cubicBezTo>
                  <a:pt x="7314685" y="7225432"/>
                  <a:pt x="7314685" y="7225432"/>
                  <a:pt x="7313100" y="7222427"/>
                </a:cubicBezTo>
                <a:cubicBezTo>
                  <a:pt x="7314685" y="7225432"/>
                  <a:pt x="7303684" y="7235075"/>
                  <a:pt x="7302100" y="7232071"/>
                </a:cubicBezTo>
                <a:cubicBezTo>
                  <a:pt x="7303684" y="7235075"/>
                  <a:pt x="7300516" y="7229065"/>
                  <a:pt x="7298929" y="7226060"/>
                </a:cubicBezTo>
                <a:cubicBezTo>
                  <a:pt x="7295759" y="7220051"/>
                  <a:pt x="7309928" y="7216416"/>
                  <a:pt x="7308344" y="7213411"/>
                </a:cubicBezTo>
                <a:lnTo>
                  <a:pt x="7303589" y="7204396"/>
                </a:lnTo>
                <a:lnTo>
                  <a:pt x="7294077" y="7186366"/>
                </a:lnTo>
                <a:cubicBezTo>
                  <a:pt x="7294077" y="7186366"/>
                  <a:pt x="7297248" y="7192377"/>
                  <a:pt x="7284664" y="7199015"/>
                </a:cubicBezTo>
                <a:cubicBezTo>
                  <a:pt x="7279908" y="7190001"/>
                  <a:pt x="7276738" y="7183990"/>
                  <a:pt x="7273567" y="7177981"/>
                </a:cubicBezTo>
                <a:cubicBezTo>
                  <a:pt x="7262571" y="7187622"/>
                  <a:pt x="7265742" y="7193633"/>
                  <a:pt x="7267326" y="7196637"/>
                </a:cubicBezTo>
                <a:lnTo>
                  <a:pt x="7259401" y="7181613"/>
                </a:lnTo>
                <a:cubicBezTo>
                  <a:pt x="7253061" y="7169592"/>
                  <a:pt x="7248306" y="7160576"/>
                  <a:pt x="7241966" y="7148556"/>
                </a:cubicBezTo>
                <a:cubicBezTo>
                  <a:pt x="7240380" y="7145552"/>
                  <a:pt x="7238794" y="7142547"/>
                  <a:pt x="7237209" y="7139542"/>
                </a:cubicBezTo>
                <a:cubicBezTo>
                  <a:pt x="7235624" y="7136538"/>
                  <a:pt x="7235624" y="7136538"/>
                  <a:pt x="7235624" y="7136538"/>
                </a:cubicBezTo>
                <a:cubicBezTo>
                  <a:pt x="7234039" y="7133532"/>
                  <a:pt x="7234039" y="7133532"/>
                  <a:pt x="7232455" y="7130526"/>
                </a:cubicBezTo>
                <a:lnTo>
                  <a:pt x="7230868" y="7127522"/>
                </a:lnTo>
                <a:lnTo>
                  <a:pt x="7229284" y="7124517"/>
                </a:lnTo>
                <a:lnTo>
                  <a:pt x="7227698" y="7121512"/>
                </a:lnTo>
                <a:cubicBezTo>
                  <a:pt x="7226113" y="7118506"/>
                  <a:pt x="7226113" y="7118506"/>
                  <a:pt x="7224529" y="7115502"/>
                </a:cubicBezTo>
                <a:cubicBezTo>
                  <a:pt x="7218188" y="7103482"/>
                  <a:pt x="7213432" y="7094467"/>
                  <a:pt x="7207093" y="7082447"/>
                </a:cubicBezTo>
                <a:cubicBezTo>
                  <a:pt x="7207093" y="7082447"/>
                  <a:pt x="7203924" y="7076436"/>
                  <a:pt x="7216505" y="7069800"/>
                </a:cubicBezTo>
                <a:cubicBezTo>
                  <a:pt x="7218089" y="7072805"/>
                  <a:pt x="7221260" y="7078815"/>
                  <a:pt x="7221260" y="7078815"/>
                </a:cubicBezTo>
                <a:cubicBezTo>
                  <a:pt x="7222844" y="7081820"/>
                  <a:pt x="7222844" y="7081820"/>
                  <a:pt x="7222844" y="7081820"/>
                </a:cubicBezTo>
                <a:cubicBezTo>
                  <a:pt x="7222844" y="7081820"/>
                  <a:pt x="7224429" y="7084825"/>
                  <a:pt x="7238600" y="7081192"/>
                </a:cubicBezTo>
                <a:cubicBezTo>
                  <a:pt x="7237014" y="7078188"/>
                  <a:pt x="7233843" y="7072177"/>
                  <a:pt x="7244840" y="7062536"/>
                </a:cubicBezTo>
                <a:cubicBezTo>
                  <a:pt x="7243256" y="7059530"/>
                  <a:pt x="7243256" y="7059530"/>
                  <a:pt x="7240085" y="7053519"/>
                </a:cubicBezTo>
                <a:cubicBezTo>
                  <a:pt x="7238500" y="7050515"/>
                  <a:pt x="7240085" y="7053519"/>
                  <a:pt x="7238500" y="7050515"/>
                </a:cubicBezTo>
                <a:cubicBezTo>
                  <a:pt x="7238500" y="7050515"/>
                  <a:pt x="7235330" y="7044506"/>
                  <a:pt x="7233745" y="7041502"/>
                </a:cubicBezTo>
                <a:cubicBezTo>
                  <a:pt x="7221163" y="7048138"/>
                  <a:pt x="7219578" y="7045131"/>
                  <a:pt x="7219578" y="7045131"/>
                </a:cubicBezTo>
                <a:cubicBezTo>
                  <a:pt x="7219578" y="7045131"/>
                  <a:pt x="7221163" y="7048138"/>
                  <a:pt x="7221163" y="7048138"/>
                </a:cubicBezTo>
                <a:cubicBezTo>
                  <a:pt x="7221163" y="7048138"/>
                  <a:pt x="7222747" y="7051142"/>
                  <a:pt x="7222747" y="7051142"/>
                </a:cubicBezTo>
                <a:cubicBezTo>
                  <a:pt x="7224333" y="7054148"/>
                  <a:pt x="7224333" y="7054148"/>
                  <a:pt x="7225917" y="7057151"/>
                </a:cubicBezTo>
                <a:lnTo>
                  <a:pt x="7227503" y="7060158"/>
                </a:lnTo>
                <a:cubicBezTo>
                  <a:pt x="7224333" y="7054148"/>
                  <a:pt x="7206993" y="7051770"/>
                  <a:pt x="7202237" y="7042755"/>
                </a:cubicBezTo>
                <a:cubicBezTo>
                  <a:pt x="7214822" y="7036118"/>
                  <a:pt x="7216407" y="7039122"/>
                  <a:pt x="7216407" y="7039122"/>
                </a:cubicBezTo>
                <a:lnTo>
                  <a:pt x="7221400" y="7024197"/>
                </a:lnTo>
                <a:lnTo>
                  <a:pt x="7222462" y="7023924"/>
                </a:lnTo>
                <a:lnTo>
                  <a:pt x="7222093" y="7030841"/>
                </a:lnTo>
                <a:cubicBezTo>
                  <a:pt x="7221906" y="7034301"/>
                  <a:pt x="7223491" y="7037307"/>
                  <a:pt x="7232159" y="7038495"/>
                </a:cubicBezTo>
                <a:lnTo>
                  <a:pt x="7228989" y="7032486"/>
                </a:lnTo>
                <a:cubicBezTo>
                  <a:pt x="7241574" y="7025847"/>
                  <a:pt x="7225819" y="7026475"/>
                  <a:pt x="7238404" y="7019837"/>
                </a:cubicBezTo>
                <a:cubicBezTo>
                  <a:pt x="7238404" y="7019837"/>
                  <a:pt x="7238404" y="7019837"/>
                  <a:pt x="7236818" y="7016833"/>
                </a:cubicBezTo>
                <a:cubicBezTo>
                  <a:pt x="7236818" y="7016833"/>
                  <a:pt x="7224233" y="7023470"/>
                  <a:pt x="7224233" y="7023470"/>
                </a:cubicBezTo>
                <a:lnTo>
                  <a:pt x="7222462" y="7023924"/>
                </a:lnTo>
                <a:lnTo>
                  <a:pt x="7222648" y="7020465"/>
                </a:lnTo>
                <a:lnTo>
                  <a:pt x="7221400" y="7024197"/>
                </a:lnTo>
                <a:lnTo>
                  <a:pt x="7210067" y="7027103"/>
                </a:lnTo>
                <a:cubicBezTo>
                  <a:pt x="7203726" y="7015081"/>
                  <a:pt x="7195801" y="7000057"/>
                  <a:pt x="7187875" y="6985033"/>
                </a:cubicBezTo>
                <a:cubicBezTo>
                  <a:pt x="7186290" y="6982027"/>
                  <a:pt x="7184706" y="6979023"/>
                  <a:pt x="7183119" y="6976018"/>
                </a:cubicBezTo>
                <a:cubicBezTo>
                  <a:pt x="7181535" y="6973012"/>
                  <a:pt x="7164195" y="6970635"/>
                  <a:pt x="7173609" y="6957987"/>
                </a:cubicBezTo>
                <a:lnTo>
                  <a:pt x="7181535" y="6973012"/>
                </a:lnTo>
                <a:cubicBezTo>
                  <a:pt x="7183119" y="6976018"/>
                  <a:pt x="7197286" y="6972386"/>
                  <a:pt x="7200457" y="6978396"/>
                </a:cubicBezTo>
                <a:cubicBezTo>
                  <a:pt x="7195702" y="6969380"/>
                  <a:pt x="7178364" y="6967003"/>
                  <a:pt x="7186191" y="6951351"/>
                </a:cubicBezTo>
                <a:cubicBezTo>
                  <a:pt x="7184606" y="6948345"/>
                  <a:pt x="7181437" y="6942336"/>
                  <a:pt x="7179850" y="6939331"/>
                </a:cubicBezTo>
                <a:cubicBezTo>
                  <a:pt x="7164098" y="6939957"/>
                  <a:pt x="7168854" y="6948973"/>
                  <a:pt x="7165683" y="6942962"/>
                </a:cubicBezTo>
                <a:cubicBezTo>
                  <a:pt x="7153100" y="6949601"/>
                  <a:pt x="7153100" y="6949601"/>
                  <a:pt x="7154686" y="6952606"/>
                </a:cubicBezTo>
                <a:cubicBezTo>
                  <a:pt x="7149929" y="6943590"/>
                  <a:pt x="7159343" y="6930943"/>
                  <a:pt x="7143588" y="6931571"/>
                </a:cubicBezTo>
                <a:cubicBezTo>
                  <a:pt x="7143588" y="6931571"/>
                  <a:pt x="7143588" y="6931571"/>
                  <a:pt x="7156172" y="6924933"/>
                </a:cubicBezTo>
                <a:cubicBezTo>
                  <a:pt x="7142003" y="6928565"/>
                  <a:pt x="7142003" y="6928565"/>
                  <a:pt x="7140418" y="6925560"/>
                </a:cubicBezTo>
                <a:cubicBezTo>
                  <a:pt x="7140418" y="6925560"/>
                  <a:pt x="7140418" y="6925560"/>
                  <a:pt x="7138834" y="6922556"/>
                </a:cubicBezTo>
                <a:lnTo>
                  <a:pt x="7134077" y="6913540"/>
                </a:lnTo>
                <a:cubicBezTo>
                  <a:pt x="7135662" y="6916547"/>
                  <a:pt x="7130908" y="6907531"/>
                  <a:pt x="7130908" y="6907531"/>
                </a:cubicBezTo>
                <a:cubicBezTo>
                  <a:pt x="7141907" y="6897887"/>
                  <a:pt x="7143492" y="6900892"/>
                  <a:pt x="7145077" y="6903897"/>
                </a:cubicBezTo>
                <a:cubicBezTo>
                  <a:pt x="7143492" y="6900892"/>
                  <a:pt x="7140323" y="6894883"/>
                  <a:pt x="7151319" y="6885242"/>
                </a:cubicBezTo>
                <a:lnTo>
                  <a:pt x="7152904" y="6888246"/>
                </a:lnTo>
                <a:cubicBezTo>
                  <a:pt x="7151319" y="6885242"/>
                  <a:pt x="7163903" y="6878602"/>
                  <a:pt x="7162319" y="6875597"/>
                </a:cubicBezTo>
                <a:cubicBezTo>
                  <a:pt x="7144978" y="6873221"/>
                  <a:pt x="7154393" y="6860572"/>
                  <a:pt x="7149637" y="6851557"/>
                </a:cubicBezTo>
                <a:cubicBezTo>
                  <a:pt x="7137053" y="6858196"/>
                  <a:pt x="7138637" y="6861201"/>
                  <a:pt x="7138637" y="6861201"/>
                </a:cubicBezTo>
                <a:lnTo>
                  <a:pt x="7143393" y="6870216"/>
                </a:lnTo>
                <a:cubicBezTo>
                  <a:pt x="7137053" y="6858196"/>
                  <a:pt x="7121300" y="6858823"/>
                  <a:pt x="7129126" y="6843171"/>
                </a:cubicBezTo>
                <a:cubicBezTo>
                  <a:pt x="7130711" y="6846176"/>
                  <a:pt x="7133883" y="6852185"/>
                  <a:pt x="7143296" y="6839540"/>
                </a:cubicBezTo>
                <a:cubicBezTo>
                  <a:pt x="7141711" y="6836532"/>
                  <a:pt x="7141711" y="6836532"/>
                  <a:pt x="7136957" y="6827518"/>
                </a:cubicBezTo>
                <a:cubicBezTo>
                  <a:pt x="7136957" y="6827518"/>
                  <a:pt x="7124372" y="6834156"/>
                  <a:pt x="7122787" y="6831151"/>
                </a:cubicBezTo>
                <a:lnTo>
                  <a:pt x="7118031" y="6822135"/>
                </a:lnTo>
                <a:cubicBezTo>
                  <a:pt x="7105449" y="6828772"/>
                  <a:pt x="7105449" y="6828772"/>
                  <a:pt x="7105449" y="6828772"/>
                </a:cubicBezTo>
                <a:cubicBezTo>
                  <a:pt x="7105449" y="6828772"/>
                  <a:pt x="7105449" y="6828772"/>
                  <a:pt x="7103864" y="6825768"/>
                </a:cubicBezTo>
                <a:cubicBezTo>
                  <a:pt x="7102279" y="6822763"/>
                  <a:pt x="7100694" y="6819758"/>
                  <a:pt x="7099109" y="6816753"/>
                </a:cubicBezTo>
                <a:cubicBezTo>
                  <a:pt x="7099109" y="6816753"/>
                  <a:pt x="7097523" y="6813746"/>
                  <a:pt x="7097523" y="6813746"/>
                </a:cubicBezTo>
                <a:cubicBezTo>
                  <a:pt x="7092769" y="6804733"/>
                  <a:pt x="7102180" y="6792086"/>
                  <a:pt x="7100595" y="6789081"/>
                </a:cubicBezTo>
                <a:cubicBezTo>
                  <a:pt x="7100595" y="6789081"/>
                  <a:pt x="7102180" y="6792086"/>
                  <a:pt x="7102180" y="6792086"/>
                </a:cubicBezTo>
                <a:cubicBezTo>
                  <a:pt x="7100595" y="6789081"/>
                  <a:pt x="7111594" y="6779438"/>
                  <a:pt x="7108424" y="6773428"/>
                </a:cubicBezTo>
                <a:cubicBezTo>
                  <a:pt x="7106839" y="6770423"/>
                  <a:pt x="7105254" y="6767419"/>
                  <a:pt x="7105254" y="6767419"/>
                </a:cubicBezTo>
                <a:cubicBezTo>
                  <a:pt x="7105254" y="6767419"/>
                  <a:pt x="7106839" y="6770423"/>
                  <a:pt x="7094254" y="6777061"/>
                </a:cubicBezTo>
                <a:cubicBezTo>
                  <a:pt x="7094254" y="6777061"/>
                  <a:pt x="7094254" y="6777061"/>
                  <a:pt x="7095839" y="6780065"/>
                </a:cubicBezTo>
                <a:cubicBezTo>
                  <a:pt x="7091084" y="6771051"/>
                  <a:pt x="7091084" y="6771051"/>
                  <a:pt x="7075332" y="6771677"/>
                </a:cubicBezTo>
                <a:cubicBezTo>
                  <a:pt x="7067504" y="6787331"/>
                  <a:pt x="7077015" y="6805361"/>
                  <a:pt x="7086525" y="6823391"/>
                </a:cubicBezTo>
                <a:cubicBezTo>
                  <a:pt x="7088110" y="6826396"/>
                  <a:pt x="7088110" y="6826396"/>
                  <a:pt x="7075528" y="6833033"/>
                </a:cubicBezTo>
                <a:cubicBezTo>
                  <a:pt x="7066018" y="6815003"/>
                  <a:pt x="7061262" y="6805988"/>
                  <a:pt x="7064333" y="6781321"/>
                </a:cubicBezTo>
                <a:cubicBezTo>
                  <a:pt x="7064333" y="6781321"/>
                  <a:pt x="7062747" y="6778316"/>
                  <a:pt x="7062747" y="6778316"/>
                </a:cubicBezTo>
                <a:cubicBezTo>
                  <a:pt x="7062747" y="6778316"/>
                  <a:pt x="7059578" y="6772306"/>
                  <a:pt x="7059578" y="6772306"/>
                </a:cubicBezTo>
                <a:cubicBezTo>
                  <a:pt x="7059578" y="6772306"/>
                  <a:pt x="7054822" y="6763291"/>
                  <a:pt x="7051652" y="6757282"/>
                </a:cubicBezTo>
                <a:cubicBezTo>
                  <a:pt x="7062651" y="6747638"/>
                  <a:pt x="7062651" y="6747638"/>
                  <a:pt x="7062651" y="6747638"/>
                </a:cubicBezTo>
                <a:cubicBezTo>
                  <a:pt x="7059481" y="6741629"/>
                  <a:pt x="7059481" y="6741629"/>
                  <a:pt x="7056312" y="6735618"/>
                </a:cubicBezTo>
                <a:cubicBezTo>
                  <a:pt x="7068892" y="6728981"/>
                  <a:pt x="7064137" y="6719966"/>
                  <a:pt x="7060967" y="6713957"/>
                </a:cubicBezTo>
                <a:cubicBezTo>
                  <a:pt x="7059381" y="6710950"/>
                  <a:pt x="7057797" y="6707947"/>
                  <a:pt x="7056212" y="6704941"/>
                </a:cubicBezTo>
                <a:cubicBezTo>
                  <a:pt x="7054628" y="6701936"/>
                  <a:pt x="7053041" y="6698932"/>
                  <a:pt x="7051456" y="6695927"/>
                </a:cubicBezTo>
                <a:cubicBezTo>
                  <a:pt x="7038875" y="6702563"/>
                  <a:pt x="7040460" y="6705568"/>
                  <a:pt x="7040460" y="6705568"/>
                </a:cubicBezTo>
                <a:cubicBezTo>
                  <a:pt x="7037289" y="6699559"/>
                  <a:pt x="7045117" y="6683908"/>
                  <a:pt x="7029365" y="6684532"/>
                </a:cubicBezTo>
                <a:lnTo>
                  <a:pt x="7027778" y="6681528"/>
                </a:lnTo>
                <a:lnTo>
                  <a:pt x="7026194" y="6678523"/>
                </a:lnTo>
                <a:lnTo>
                  <a:pt x="7024609" y="6675518"/>
                </a:lnTo>
                <a:lnTo>
                  <a:pt x="7021439" y="6669509"/>
                </a:lnTo>
                <a:cubicBezTo>
                  <a:pt x="7008854" y="6676146"/>
                  <a:pt x="7012024" y="6682156"/>
                  <a:pt x="7012024" y="6682156"/>
                </a:cubicBezTo>
                <a:cubicBezTo>
                  <a:pt x="7019950" y="6697181"/>
                  <a:pt x="7027876" y="6712206"/>
                  <a:pt x="7034216" y="6724225"/>
                </a:cubicBezTo>
                <a:cubicBezTo>
                  <a:pt x="7023218" y="6733868"/>
                  <a:pt x="7034216" y="6724225"/>
                  <a:pt x="7021634" y="6730862"/>
                </a:cubicBezTo>
                <a:lnTo>
                  <a:pt x="7029560" y="6745889"/>
                </a:lnTo>
                <a:cubicBezTo>
                  <a:pt x="7029560" y="6745889"/>
                  <a:pt x="7016976" y="6752527"/>
                  <a:pt x="7016976" y="6752527"/>
                </a:cubicBezTo>
                <a:cubicBezTo>
                  <a:pt x="6994883" y="6741133"/>
                  <a:pt x="6999539" y="6719472"/>
                  <a:pt x="6993198" y="6707451"/>
                </a:cubicBezTo>
                <a:cubicBezTo>
                  <a:pt x="6994783" y="6710456"/>
                  <a:pt x="6982202" y="6717093"/>
                  <a:pt x="6983787" y="6720099"/>
                </a:cubicBezTo>
                <a:cubicBezTo>
                  <a:pt x="6982202" y="6717093"/>
                  <a:pt x="6980617" y="6714088"/>
                  <a:pt x="6979030" y="6711083"/>
                </a:cubicBezTo>
                <a:cubicBezTo>
                  <a:pt x="6972692" y="6699063"/>
                  <a:pt x="6958520" y="6702696"/>
                  <a:pt x="6952181" y="6690678"/>
                </a:cubicBezTo>
                <a:cubicBezTo>
                  <a:pt x="6949010" y="6684667"/>
                  <a:pt x="6956839" y="6669013"/>
                  <a:pt x="6950500" y="6656993"/>
                </a:cubicBezTo>
                <a:cubicBezTo>
                  <a:pt x="6939500" y="6666637"/>
                  <a:pt x="6941084" y="6669642"/>
                  <a:pt x="6939500" y="6666637"/>
                </a:cubicBezTo>
                <a:cubicBezTo>
                  <a:pt x="6934745" y="6657621"/>
                  <a:pt x="6925235" y="6639592"/>
                  <a:pt x="6922063" y="6633582"/>
                </a:cubicBezTo>
                <a:close/>
                <a:moveTo>
                  <a:pt x="8112896" y="6543182"/>
                </a:moveTo>
                <a:cubicBezTo>
                  <a:pt x="8112896" y="6543182"/>
                  <a:pt x="8116066" y="6549193"/>
                  <a:pt x="8105066" y="6558837"/>
                </a:cubicBezTo>
                <a:cubicBezTo>
                  <a:pt x="8106651" y="6561842"/>
                  <a:pt x="8108237" y="6564847"/>
                  <a:pt x="8109822" y="6567852"/>
                </a:cubicBezTo>
                <a:cubicBezTo>
                  <a:pt x="8111407" y="6570858"/>
                  <a:pt x="8108237" y="6564847"/>
                  <a:pt x="8120820" y="6558209"/>
                </a:cubicBezTo>
                <a:cubicBezTo>
                  <a:pt x="8122407" y="6561213"/>
                  <a:pt x="8111407" y="6570858"/>
                  <a:pt x="8123992" y="6564218"/>
                </a:cubicBezTo>
                <a:lnTo>
                  <a:pt x="8120820" y="6558209"/>
                </a:lnTo>
                <a:close/>
                <a:moveTo>
                  <a:pt x="8145727" y="6541574"/>
                </a:moveTo>
                <a:lnTo>
                  <a:pt x="8153711" y="6556710"/>
                </a:lnTo>
                <a:cubicBezTo>
                  <a:pt x="8159614" y="6551659"/>
                  <a:pt x="8158017" y="6548634"/>
                  <a:pt x="8154746" y="6546489"/>
                </a:cubicBezTo>
                <a:cubicBezTo>
                  <a:pt x="8151472" y="6544349"/>
                  <a:pt x="8146526" y="6543087"/>
                  <a:pt x="8145727" y="6541574"/>
                </a:cubicBezTo>
                <a:close/>
                <a:moveTo>
                  <a:pt x="8462681" y="6423992"/>
                </a:moveTo>
                <a:cubicBezTo>
                  <a:pt x="8456854" y="6424399"/>
                  <a:pt x="8450245" y="6436991"/>
                  <a:pt x="8446766" y="6436178"/>
                </a:cubicBezTo>
                <a:cubicBezTo>
                  <a:pt x="8456045" y="6438343"/>
                  <a:pt x="8465321" y="6440509"/>
                  <a:pt x="8468103" y="6428595"/>
                </a:cubicBezTo>
                <a:cubicBezTo>
                  <a:pt x="8466477" y="6425075"/>
                  <a:pt x="8464623" y="6423857"/>
                  <a:pt x="8462681" y="6423992"/>
                </a:cubicBezTo>
                <a:close/>
                <a:moveTo>
                  <a:pt x="8044203" y="6414077"/>
                </a:moveTo>
                <a:cubicBezTo>
                  <a:pt x="8045794" y="6417095"/>
                  <a:pt x="8048978" y="6423132"/>
                  <a:pt x="8050572" y="6426149"/>
                </a:cubicBezTo>
                <a:lnTo>
                  <a:pt x="8037164" y="6433221"/>
                </a:lnTo>
                <a:lnTo>
                  <a:pt x="8038757" y="6436240"/>
                </a:lnTo>
                <a:cubicBezTo>
                  <a:pt x="8038757" y="6436240"/>
                  <a:pt x="8052164" y="6429168"/>
                  <a:pt x="8052164" y="6429168"/>
                </a:cubicBezTo>
                <a:cubicBezTo>
                  <a:pt x="8052164" y="6429168"/>
                  <a:pt x="8053756" y="6432187"/>
                  <a:pt x="8055347" y="6435204"/>
                </a:cubicBezTo>
                <a:cubicBezTo>
                  <a:pt x="8053756" y="6432187"/>
                  <a:pt x="8058531" y="6441240"/>
                  <a:pt x="8070343" y="6431151"/>
                </a:cubicBezTo>
                <a:cubicBezTo>
                  <a:pt x="8065567" y="6422098"/>
                  <a:pt x="8060791" y="6413043"/>
                  <a:pt x="8044203" y="6414077"/>
                </a:cubicBezTo>
                <a:close/>
                <a:moveTo>
                  <a:pt x="7937998" y="6404973"/>
                </a:moveTo>
                <a:lnTo>
                  <a:pt x="7942127" y="6408133"/>
                </a:lnTo>
                <a:lnTo>
                  <a:pt x="7939806" y="6411341"/>
                </a:lnTo>
                <a:cubicBezTo>
                  <a:pt x="7939081" y="6415686"/>
                  <a:pt x="7945881" y="6417140"/>
                  <a:pt x="7937631" y="6424372"/>
                </a:cubicBezTo>
                <a:cubicBezTo>
                  <a:pt x="7940801" y="6430382"/>
                  <a:pt x="7945556" y="6439397"/>
                  <a:pt x="7936146" y="6452045"/>
                </a:cubicBezTo>
                <a:cubicBezTo>
                  <a:pt x="7936146" y="6452045"/>
                  <a:pt x="7931390" y="6443029"/>
                  <a:pt x="7929804" y="6440024"/>
                </a:cubicBezTo>
                <a:cubicBezTo>
                  <a:pt x="7929804" y="6440024"/>
                  <a:pt x="7932975" y="6446034"/>
                  <a:pt x="7918804" y="6449668"/>
                </a:cubicBezTo>
                <a:cubicBezTo>
                  <a:pt x="7928220" y="6437019"/>
                  <a:pt x="7912464" y="6437648"/>
                  <a:pt x="7909295" y="6431637"/>
                </a:cubicBezTo>
                <a:cubicBezTo>
                  <a:pt x="7907709" y="6428633"/>
                  <a:pt x="7907709" y="6428633"/>
                  <a:pt x="7906125" y="6425628"/>
                </a:cubicBezTo>
                <a:cubicBezTo>
                  <a:pt x="7908082" y="6421714"/>
                  <a:pt x="7908466" y="6418631"/>
                  <a:pt x="7908039" y="6415916"/>
                </a:cubicBezTo>
                <a:lnTo>
                  <a:pt x="7905480" y="6409414"/>
                </a:lnTo>
                <a:lnTo>
                  <a:pt x="7907774" y="6409948"/>
                </a:lnTo>
                <a:cubicBezTo>
                  <a:pt x="7908939" y="6410220"/>
                  <a:pt x="7910107" y="6410494"/>
                  <a:pt x="7912436" y="6411037"/>
                </a:cubicBezTo>
                <a:lnTo>
                  <a:pt x="7914573" y="6411148"/>
                </a:lnTo>
                <a:lnTo>
                  <a:pt x="7915538" y="6412978"/>
                </a:lnTo>
                <a:cubicBezTo>
                  <a:pt x="7918709" y="6418989"/>
                  <a:pt x="7923464" y="6428005"/>
                  <a:pt x="7936047" y="6421367"/>
                </a:cubicBezTo>
                <a:cubicBezTo>
                  <a:pt x="7934461" y="6418363"/>
                  <a:pt x="7929705" y="6409347"/>
                  <a:pt x="7929705" y="6409347"/>
                </a:cubicBezTo>
                <a:cubicBezTo>
                  <a:pt x="7932852" y="6407688"/>
                  <a:pt x="7935212" y="6406444"/>
                  <a:pt x="7936980" y="6405510"/>
                </a:cubicBezTo>
                <a:close/>
                <a:moveTo>
                  <a:pt x="7991893" y="6395750"/>
                </a:moveTo>
                <a:lnTo>
                  <a:pt x="7990937" y="6406329"/>
                </a:lnTo>
                <a:lnTo>
                  <a:pt x="7985623" y="6404819"/>
                </a:lnTo>
                <a:cubicBezTo>
                  <a:pt x="7982862" y="6403394"/>
                  <a:pt x="7981673" y="6401141"/>
                  <a:pt x="7987964" y="6397822"/>
                </a:cubicBezTo>
                <a:cubicBezTo>
                  <a:pt x="7987964" y="6397822"/>
                  <a:pt x="7987964" y="6397822"/>
                  <a:pt x="7989536" y="6396992"/>
                </a:cubicBezTo>
                <a:close/>
                <a:moveTo>
                  <a:pt x="8031591" y="6390174"/>
                </a:moveTo>
                <a:cubicBezTo>
                  <a:pt x="8031591" y="6390174"/>
                  <a:pt x="8033229" y="6393279"/>
                  <a:pt x="8019822" y="6400351"/>
                </a:cubicBezTo>
                <a:cubicBezTo>
                  <a:pt x="8023097" y="6406559"/>
                  <a:pt x="8024734" y="6409663"/>
                  <a:pt x="8039778" y="6405697"/>
                </a:cubicBezTo>
                <a:cubicBezTo>
                  <a:pt x="8036504" y="6399488"/>
                  <a:pt x="8033229" y="6393279"/>
                  <a:pt x="8031591" y="6390174"/>
                </a:cubicBezTo>
                <a:close/>
                <a:moveTo>
                  <a:pt x="7846636" y="6389665"/>
                </a:moveTo>
                <a:lnTo>
                  <a:pt x="7848325" y="6406321"/>
                </a:lnTo>
                <a:lnTo>
                  <a:pt x="7847767" y="6406475"/>
                </a:lnTo>
                <a:cubicBezTo>
                  <a:pt x="7846181" y="6403471"/>
                  <a:pt x="7846181" y="6403471"/>
                  <a:pt x="7844596" y="6400466"/>
                </a:cubicBezTo>
                <a:cubicBezTo>
                  <a:pt x="7843011" y="6397461"/>
                  <a:pt x="7841427" y="6394455"/>
                  <a:pt x="7839842" y="6391451"/>
                </a:cubicBezTo>
                <a:close/>
                <a:moveTo>
                  <a:pt x="7840318" y="6386638"/>
                </a:moveTo>
                <a:lnTo>
                  <a:pt x="7839842" y="6391451"/>
                </a:lnTo>
                <a:cubicBezTo>
                  <a:pt x="7839842" y="6391451"/>
                  <a:pt x="7839842" y="6391451"/>
                  <a:pt x="7838256" y="6388446"/>
                </a:cubicBezTo>
                <a:close/>
                <a:moveTo>
                  <a:pt x="7795901" y="6383846"/>
                </a:moveTo>
                <a:lnTo>
                  <a:pt x="7804069" y="6389916"/>
                </a:lnTo>
                <a:lnTo>
                  <a:pt x="7806435" y="6393676"/>
                </a:lnTo>
                <a:lnTo>
                  <a:pt x="7801011" y="6396450"/>
                </a:lnTo>
                <a:cubicBezTo>
                  <a:pt x="7795552" y="6398969"/>
                  <a:pt x="7794956" y="6397841"/>
                  <a:pt x="7792579" y="6393335"/>
                </a:cubicBezTo>
                <a:cubicBezTo>
                  <a:pt x="7792579" y="6393335"/>
                  <a:pt x="7790995" y="6390329"/>
                  <a:pt x="7789410" y="6387325"/>
                </a:cubicBezTo>
                <a:close/>
                <a:moveTo>
                  <a:pt x="7840023" y="6378931"/>
                </a:moveTo>
                <a:lnTo>
                  <a:pt x="7840088" y="6379179"/>
                </a:lnTo>
                <a:lnTo>
                  <a:pt x="7837025" y="6379850"/>
                </a:lnTo>
                <a:lnTo>
                  <a:pt x="7836298" y="6379215"/>
                </a:lnTo>
                <a:close/>
                <a:moveTo>
                  <a:pt x="7842656" y="6378044"/>
                </a:moveTo>
                <a:lnTo>
                  <a:pt x="7844585" y="6382896"/>
                </a:lnTo>
                <a:lnTo>
                  <a:pt x="7840318" y="6386638"/>
                </a:lnTo>
                <a:lnTo>
                  <a:pt x="7840794" y="6381825"/>
                </a:lnTo>
                <a:lnTo>
                  <a:pt x="7840088" y="6379179"/>
                </a:lnTo>
                <a:lnTo>
                  <a:pt x="7840147" y="6379166"/>
                </a:lnTo>
                <a:close/>
                <a:moveTo>
                  <a:pt x="7958454" y="6376772"/>
                </a:moveTo>
                <a:lnTo>
                  <a:pt x="7959870" y="6387915"/>
                </a:lnTo>
                <a:cubicBezTo>
                  <a:pt x="7959486" y="6391478"/>
                  <a:pt x="7958019" y="6394412"/>
                  <a:pt x="7954872" y="6396073"/>
                </a:cubicBezTo>
                <a:cubicBezTo>
                  <a:pt x="7954872" y="6396073"/>
                  <a:pt x="7954872" y="6396073"/>
                  <a:pt x="7956458" y="6399077"/>
                </a:cubicBezTo>
                <a:cubicBezTo>
                  <a:pt x="7958042" y="6402084"/>
                  <a:pt x="7970626" y="6395445"/>
                  <a:pt x="7972212" y="6398449"/>
                </a:cubicBezTo>
                <a:cubicBezTo>
                  <a:pt x="7978553" y="6410469"/>
                  <a:pt x="7984894" y="6422489"/>
                  <a:pt x="7992819" y="6437515"/>
                </a:cubicBezTo>
                <a:cubicBezTo>
                  <a:pt x="7995989" y="6443524"/>
                  <a:pt x="8003914" y="6458550"/>
                  <a:pt x="8007085" y="6464559"/>
                </a:cubicBezTo>
                <a:cubicBezTo>
                  <a:pt x="7989743" y="6462182"/>
                  <a:pt x="7999159" y="6449535"/>
                  <a:pt x="7980235" y="6444151"/>
                </a:cubicBezTo>
                <a:cubicBezTo>
                  <a:pt x="7977063" y="6438142"/>
                  <a:pt x="7972308" y="6429129"/>
                  <a:pt x="7967553" y="6420112"/>
                </a:cubicBezTo>
                <a:cubicBezTo>
                  <a:pt x="7953385" y="6423744"/>
                  <a:pt x="7970723" y="6426121"/>
                  <a:pt x="7959726" y="6435765"/>
                </a:cubicBezTo>
                <a:cubicBezTo>
                  <a:pt x="7956159" y="6429003"/>
                  <a:pt x="7957887" y="6415128"/>
                  <a:pt x="7952329" y="6408878"/>
                </a:cubicBezTo>
                <a:lnTo>
                  <a:pt x="7951368" y="6408519"/>
                </a:lnTo>
                <a:lnTo>
                  <a:pt x="7952843" y="6406414"/>
                </a:lnTo>
                <a:cubicBezTo>
                  <a:pt x="7952069" y="6399208"/>
                  <a:pt x="7947405" y="6398120"/>
                  <a:pt x="7942744" y="6397033"/>
                </a:cubicBezTo>
                <a:lnTo>
                  <a:pt x="7938462" y="6395455"/>
                </a:lnTo>
                <a:lnTo>
                  <a:pt x="7935949" y="6390690"/>
                </a:lnTo>
                <a:lnTo>
                  <a:pt x="7935961" y="6394098"/>
                </a:lnTo>
                <a:lnTo>
                  <a:pt x="7932644" y="6387648"/>
                </a:lnTo>
                <a:cubicBezTo>
                  <a:pt x="7934200" y="6380987"/>
                  <a:pt x="7937305" y="6378199"/>
                  <a:pt x="7940609" y="6377214"/>
                </a:cubicBezTo>
                <a:lnTo>
                  <a:pt x="7945020" y="6377395"/>
                </a:lnTo>
                <a:lnTo>
                  <a:pt x="7945360" y="6378042"/>
                </a:lnTo>
                <a:lnTo>
                  <a:pt x="7945158" y="6377401"/>
                </a:lnTo>
                <a:lnTo>
                  <a:pt x="7949739" y="6377588"/>
                </a:lnTo>
                <a:cubicBezTo>
                  <a:pt x="7952070" y="6378133"/>
                  <a:pt x="7954595" y="6377843"/>
                  <a:pt x="7957291" y="6377154"/>
                </a:cubicBezTo>
                <a:close/>
                <a:moveTo>
                  <a:pt x="7985485" y="6371877"/>
                </a:moveTo>
                <a:cubicBezTo>
                  <a:pt x="7990147" y="6372965"/>
                  <a:pt x="7992088" y="6380445"/>
                  <a:pt x="7992475" y="6389317"/>
                </a:cubicBezTo>
                <a:lnTo>
                  <a:pt x="7992258" y="6391717"/>
                </a:lnTo>
                <a:lnTo>
                  <a:pt x="7986379" y="6394817"/>
                </a:lnTo>
                <a:lnTo>
                  <a:pt x="7976825" y="6372957"/>
                </a:lnTo>
                <a:close/>
                <a:moveTo>
                  <a:pt x="7798997" y="6370507"/>
                </a:moveTo>
                <a:cubicBezTo>
                  <a:pt x="7798997" y="6370507"/>
                  <a:pt x="7798220" y="6373840"/>
                  <a:pt x="7797440" y="6377171"/>
                </a:cubicBezTo>
                <a:lnTo>
                  <a:pt x="7796888" y="6379539"/>
                </a:lnTo>
                <a:lnTo>
                  <a:pt x="7794117" y="6381001"/>
                </a:lnTo>
                <a:cubicBezTo>
                  <a:pt x="7790972" y="6382660"/>
                  <a:pt x="7787825" y="6384320"/>
                  <a:pt x="7787825" y="6384320"/>
                </a:cubicBezTo>
                <a:cubicBezTo>
                  <a:pt x="7786239" y="6381315"/>
                  <a:pt x="7786239" y="6381315"/>
                  <a:pt x="7784654" y="6378309"/>
                </a:cubicBezTo>
                <a:cubicBezTo>
                  <a:pt x="7784654" y="6378309"/>
                  <a:pt x="7784654" y="6378309"/>
                  <a:pt x="7783069" y="6375305"/>
                </a:cubicBezTo>
                <a:lnTo>
                  <a:pt x="7780851" y="6371099"/>
                </a:lnTo>
                <a:close/>
                <a:moveTo>
                  <a:pt x="7823519" y="6362115"/>
                </a:moveTo>
                <a:cubicBezTo>
                  <a:pt x="7824090" y="6361589"/>
                  <a:pt x="7824386" y="6362154"/>
                  <a:pt x="7825576" y="6364407"/>
                </a:cubicBezTo>
                <a:cubicBezTo>
                  <a:pt x="7828745" y="6370417"/>
                  <a:pt x="7816160" y="6377054"/>
                  <a:pt x="7817746" y="6380060"/>
                </a:cubicBezTo>
                <a:lnTo>
                  <a:pt x="7813790" y="6372560"/>
                </a:lnTo>
                <a:lnTo>
                  <a:pt x="7816328" y="6368756"/>
                </a:lnTo>
                <a:lnTo>
                  <a:pt x="7819820" y="6366362"/>
                </a:lnTo>
                <a:cubicBezTo>
                  <a:pt x="7822103" y="6364257"/>
                  <a:pt x="7822948" y="6362641"/>
                  <a:pt x="7823519" y="6362115"/>
                </a:cubicBezTo>
                <a:close/>
                <a:moveTo>
                  <a:pt x="6728876" y="6328327"/>
                </a:moveTo>
                <a:lnTo>
                  <a:pt x="6733631" y="6337342"/>
                </a:lnTo>
                <a:cubicBezTo>
                  <a:pt x="6733631" y="6337342"/>
                  <a:pt x="6735216" y="6340347"/>
                  <a:pt x="6735216" y="6340347"/>
                </a:cubicBezTo>
                <a:cubicBezTo>
                  <a:pt x="6736800" y="6343352"/>
                  <a:pt x="6736800" y="6343352"/>
                  <a:pt x="6736800" y="6343352"/>
                </a:cubicBezTo>
                <a:cubicBezTo>
                  <a:pt x="6738386" y="6346358"/>
                  <a:pt x="6722631" y="6346986"/>
                  <a:pt x="6719461" y="6340976"/>
                </a:cubicBezTo>
                <a:cubicBezTo>
                  <a:pt x="6717875" y="6337970"/>
                  <a:pt x="6730460" y="6331333"/>
                  <a:pt x="6728876" y="6328327"/>
                </a:cubicBezTo>
                <a:close/>
                <a:moveTo>
                  <a:pt x="7786849" y="6325297"/>
                </a:moveTo>
                <a:lnTo>
                  <a:pt x="7785288" y="6329960"/>
                </a:lnTo>
                <a:cubicBezTo>
                  <a:pt x="7784112" y="6331542"/>
                  <a:pt x="7784509" y="6332292"/>
                  <a:pt x="7792386" y="6331979"/>
                </a:cubicBezTo>
                <a:lnTo>
                  <a:pt x="7794496" y="6335982"/>
                </a:lnTo>
                <a:lnTo>
                  <a:pt x="7793561" y="6335867"/>
                </a:lnTo>
                <a:cubicBezTo>
                  <a:pt x="7791037" y="6336157"/>
                  <a:pt x="7788122" y="6336794"/>
                  <a:pt x="7785257" y="6337223"/>
                </a:cubicBezTo>
                <a:lnTo>
                  <a:pt x="7779111" y="6337304"/>
                </a:lnTo>
                <a:lnTo>
                  <a:pt x="7778218" y="6335611"/>
                </a:lnTo>
                <a:cubicBezTo>
                  <a:pt x="7778218" y="6335611"/>
                  <a:pt x="7776632" y="6332605"/>
                  <a:pt x="7776632" y="6332605"/>
                </a:cubicBezTo>
                <a:cubicBezTo>
                  <a:pt x="7780174" y="6331698"/>
                  <a:pt x="7782533" y="6330453"/>
                  <a:pt x="7784105" y="6329145"/>
                </a:cubicBezTo>
                <a:close/>
                <a:moveTo>
                  <a:pt x="7825458" y="6320354"/>
                </a:moveTo>
                <a:cubicBezTo>
                  <a:pt x="7827063" y="6321489"/>
                  <a:pt x="7828300" y="6323837"/>
                  <a:pt x="7829589" y="6326279"/>
                </a:cubicBezTo>
                <a:lnTo>
                  <a:pt x="7831318" y="6328812"/>
                </a:lnTo>
                <a:lnTo>
                  <a:pt x="7830642" y="6330030"/>
                </a:lnTo>
                <a:cubicBezTo>
                  <a:pt x="7825032" y="6335307"/>
                  <a:pt x="7815707" y="6335765"/>
                  <a:pt x="7809878" y="6344946"/>
                </a:cubicBezTo>
                <a:cubicBezTo>
                  <a:pt x="7809878" y="6344946"/>
                  <a:pt x="7808712" y="6344675"/>
                  <a:pt x="7806966" y="6344265"/>
                </a:cubicBezTo>
                <a:lnTo>
                  <a:pt x="7801639" y="6343022"/>
                </a:lnTo>
                <a:lnTo>
                  <a:pt x="7806840" y="6341279"/>
                </a:lnTo>
                <a:cubicBezTo>
                  <a:pt x="7812888" y="6338449"/>
                  <a:pt x="7814059" y="6334951"/>
                  <a:pt x="7822306" y="6327720"/>
                </a:cubicBezTo>
                <a:cubicBezTo>
                  <a:pt x="7820722" y="6324714"/>
                  <a:pt x="7819135" y="6321709"/>
                  <a:pt x="7819135" y="6321709"/>
                </a:cubicBezTo>
                <a:cubicBezTo>
                  <a:pt x="7821885" y="6319299"/>
                  <a:pt x="7823855" y="6319220"/>
                  <a:pt x="7825458" y="6320354"/>
                </a:cubicBezTo>
                <a:close/>
                <a:moveTo>
                  <a:pt x="6749051" y="6275969"/>
                </a:moveTo>
                <a:cubicBezTo>
                  <a:pt x="6747522" y="6273070"/>
                  <a:pt x="6734116" y="6280143"/>
                  <a:pt x="6734116" y="6280143"/>
                </a:cubicBezTo>
                <a:cubicBezTo>
                  <a:pt x="6735644" y="6283039"/>
                  <a:pt x="6737173" y="6285938"/>
                  <a:pt x="6737173" y="6285938"/>
                </a:cubicBezTo>
                <a:cubicBezTo>
                  <a:pt x="6738700" y="6288836"/>
                  <a:pt x="6749051" y="6275969"/>
                  <a:pt x="6750579" y="6278865"/>
                </a:cubicBezTo>
                <a:cubicBezTo>
                  <a:pt x="6749051" y="6275969"/>
                  <a:pt x="6750579" y="6278865"/>
                  <a:pt x="6749051" y="6275969"/>
                </a:cubicBezTo>
                <a:close/>
                <a:moveTo>
                  <a:pt x="6696640" y="6241578"/>
                </a:moveTo>
                <a:cubicBezTo>
                  <a:pt x="6701430" y="6250659"/>
                  <a:pt x="6707815" y="6262766"/>
                  <a:pt x="6712607" y="6271846"/>
                </a:cubicBezTo>
                <a:cubicBezTo>
                  <a:pt x="6715798" y="6277900"/>
                  <a:pt x="6703992" y="6287997"/>
                  <a:pt x="6718993" y="6283953"/>
                </a:cubicBezTo>
                <a:cubicBezTo>
                  <a:pt x="6718993" y="6283953"/>
                  <a:pt x="6712607" y="6271846"/>
                  <a:pt x="6726013" y="6264775"/>
                </a:cubicBezTo>
                <a:cubicBezTo>
                  <a:pt x="6721222" y="6255693"/>
                  <a:pt x="6713240" y="6240560"/>
                  <a:pt x="6696640" y="6241578"/>
                </a:cubicBezTo>
                <a:close/>
                <a:moveTo>
                  <a:pt x="6664323" y="6212793"/>
                </a:moveTo>
                <a:cubicBezTo>
                  <a:pt x="6665755" y="6215509"/>
                  <a:pt x="6667187" y="6218224"/>
                  <a:pt x="6658251" y="6222939"/>
                </a:cubicBezTo>
                <a:cubicBezTo>
                  <a:pt x="6667187" y="6218224"/>
                  <a:pt x="6667187" y="6218224"/>
                  <a:pt x="6667187" y="6218224"/>
                </a:cubicBezTo>
                <a:cubicBezTo>
                  <a:pt x="6665755" y="6215509"/>
                  <a:pt x="6665755" y="6215509"/>
                  <a:pt x="6664323" y="6212793"/>
                </a:cubicBezTo>
                <a:close/>
                <a:moveTo>
                  <a:pt x="6617109" y="6209918"/>
                </a:moveTo>
                <a:cubicBezTo>
                  <a:pt x="6620357" y="6216076"/>
                  <a:pt x="6633348" y="6240704"/>
                  <a:pt x="6636597" y="6246861"/>
                </a:cubicBezTo>
                <a:cubicBezTo>
                  <a:pt x="6631725" y="6237625"/>
                  <a:pt x="6643507" y="6227475"/>
                  <a:pt x="6638635" y="6218239"/>
                </a:cubicBezTo>
                <a:cubicBezTo>
                  <a:pt x="6625229" y="6225312"/>
                  <a:pt x="6620357" y="6216076"/>
                  <a:pt x="6617109" y="6209918"/>
                </a:cubicBezTo>
                <a:close/>
                <a:moveTo>
                  <a:pt x="6711147" y="6203239"/>
                </a:moveTo>
                <a:cubicBezTo>
                  <a:pt x="6714318" y="6209250"/>
                  <a:pt x="6708073" y="6227908"/>
                  <a:pt x="6722242" y="6224274"/>
                </a:cubicBezTo>
                <a:cubicBezTo>
                  <a:pt x="6719073" y="6218264"/>
                  <a:pt x="6714318" y="6209250"/>
                  <a:pt x="6711147" y="6203239"/>
                </a:cubicBezTo>
                <a:close/>
                <a:moveTo>
                  <a:pt x="6656461" y="6194289"/>
                </a:moveTo>
                <a:cubicBezTo>
                  <a:pt x="6656461" y="6194289"/>
                  <a:pt x="6642959" y="6197564"/>
                  <a:pt x="6642959" y="6197564"/>
                </a:cubicBezTo>
                <a:cubicBezTo>
                  <a:pt x="6644546" y="6200574"/>
                  <a:pt x="6644546" y="6200574"/>
                  <a:pt x="6646134" y="6203583"/>
                </a:cubicBezTo>
                <a:cubicBezTo>
                  <a:pt x="6646134" y="6203583"/>
                  <a:pt x="6647722" y="6206592"/>
                  <a:pt x="6649309" y="6209600"/>
                </a:cubicBezTo>
                <a:cubicBezTo>
                  <a:pt x="6661223" y="6203315"/>
                  <a:pt x="6661223" y="6203315"/>
                  <a:pt x="6661223" y="6203315"/>
                </a:cubicBezTo>
                <a:cubicBezTo>
                  <a:pt x="6659636" y="6200307"/>
                  <a:pt x="6658048" y="6197298"/>
                  <a:pt x="6656461" y="6194289"/>
                </a:cubicBezTo>
                <a:close/>
                <a:moveTo>
                  <a:pt x="6598519" y="6113315"/>
                </a:moveTo>
                <a:cubicBezTo>
                  <a:pt x="6600106" y="6116325"/>
                  <a:pt x="6600106" y="6116325"/>
                  <a:pt x="6588192" y="6122608"/>
                </a:cubicBezTo>
                <a:cubicBezTo>
                  <a:pt x="6592953" y="6131636"/>
                  <a:pt x="6602476" y="6149690"/>
                  <a:pt x="6607236" y="6158716"/>
                </a:cubicBezTo>
                <a:cubicBezTo>
                  <a:pt x="6610217" y="6157145"/>
                  <a:pt x="6612450" y="6155967"/>
                  <a:pt x="6614126" y="6155083"/>
                </a:cubicBezTo>
                <a:lnTo>
                  <a:pt x="6616657" y="6153748"/>
                </a:lnTo>
                <a:lnTo>
                  <a:pt x="6616661" y="6153766"/>
                </a:lnTo>
                <a:lnTo>
                  <a:pt x="6612288" y="6156111"/>
                </a:lnTo>
                <a:cubicBezTo>
                  <a:pt x="6607336" y="6158903"/>
                  <a:pt x="6607634" y="6159468"/>
                  <a:pt x="6608824" y="6161725"/>
                </a:cubicBezTo>
                <a:cubicBezTo>
                  <a:pt x="6612000" y="6167743"/>
                  <a:pt x="6613586" y="6170752"/>
                  <a:pt x="6627089" y="6167476"/>
                </a:cubicBezTo>
                <a:cubicBezTo>
                  <a:pt x="6627089" y="6167476"/>
                  <a:pt x="6623914" y="6161458"/>
                  <a:pt x="6625501" y="6164467"/>
                </a:cubicBezTo>
                <a:cubicBezTo>
                  <a:pt x="6633840" y="6165837"/>
                  <a:pt x="6636221" y="6170350"/>
                  <a:pt x="6637311" y="6176025"/>
                </a:cubicBezTo>
                <a:lnTo>
                  <a:pt x="6638122" y="6179732"/>
                </a:lnTo>
                <a:lnTo>
                  <a:pt x="6635024" y="6182520"/>
                </a:lnTo>
                <a:lnTo>
                  <a:pt x="6641372" y="6194554"/>
                </a:lnTo>
                <a:lnTo>
                  <a:pt x="6638122" y="6179732"/>
                </a:lnTo>
                <a:lnTo>
                  <a:pt x="6645351" y="6173226"/>
                </a:lnTo>
                <a:cubicBezTo>
                  <a:pt x="6640589" y="6164200"/>
                  <a:pt x="6637415" y="6158181"/>
                  <a:pt x="6646159" y="6145879"/>
                </a:cubicBezTo>
                <a:cubicBezTo>
                  <a:pt x="6642984" y="6139860"/>
                  <a:pt x="6627894" y="6140130"/>
                  <a:pt x="6636635" y="6127824"/>
                </a:cubicBezTo>
                <a:cubicBezTo>
                  <a:pt x="6624717" y="6134110"/>
                  <a:pt x="6623130" y="6131102"/>
                  <a:pt x="6623130" y="6131102"/>
                </a:cubicBezTo>
                <a:lnTo>
                  <a:pt x="6625040" y="6136828"/>
                </a:lnTo>
                <a:lnTo>
                  <a:pt x="6624341" y="6136464"/>
                </a:lnTo>
                <a:cubicBezTo>
                  <a:pt x="6624341" y="6136464"/>
                  <a:pt x="6622463" y="6144506"/>
                  <a:pt x="6619390" y="6148029"/>
                </a:cubicBezTo>
                <a:lnTo>
                  <a:pt x="6617322" y="6148959"/>
                </a:lnTo>
                <a:lnTo>
                  <a:pt x="6611216" y="6137386"/>
                </a:lnTo>
                <a:cubicBezTo>
                  <a:pt x="6606455" y="6128360"/>
                  <a:pt x="6601693" y="6119333"/>
                  <a:pt x="6598519" y="6113315"/>
                </a:cubicBezTo>
                <a:close/>
                <a:moveTo>
                  <a:pt x="6498261" y="6107037"/>
                </a:moveTo>
                <a:cubicBezTo>
                  <a:pt x="6484348" y="6103790"/>
                  <a:pt x="6482313" y="6133465"/>
                  <a:pt x="6499565" y="6122418"/>
                </a:cubicBezTo>
                <a:cubicBezTo>
                  <a:pt x="6499565" y="6122418"/>
                  <a:pt x="6502900" y="6108121"/>
                  <a:pt x="6498261" y="6107037"/>
                </a:cubicBezTo>
                <a:close/>
                <a:moveTo>
                  <a:pt x="6515246" y="6100952"/>
                </a:moveTo>
                <a:cubicBezTo>
                  <a:pt x="6515246" y="6100952"/>
                  <a:pt x="6513020" y="6110483"/>
                  <a:pt x="6513020" y="6110483"/>
                </a:cubicBezTo>
                <a:cubicBezTo>
                  <a:pt x="6517238" y="6111466"/>
                  <a:pt x="6517238" y="6111466"/>
                  <a:pt x="6517238" y="6111466"/>
                </a:cubicBezTo>
                <a:cubicBezTo>
                  <a:pt x="6519463" y="6101936"/>
                  <a:pt x="6523679" y="6102920"/>
                  <a:pt x="6519463" y="6101936"/>
                </a:cubicBezTo>
                <a:cubicBezTo>
                  <a:pt x="6519463" y="6101936"/>
                  <a:pt x="6515246" y="6100952"/>
                  <a:pt x="6515246" y="6100952"/>
                </a:cubicBezTo>
                <a:close/>
                <a:moveTo>
                  <a:pt x="6635852" y="6080155"/>
                </a:moveTo>
                <a:cubicBezTo>
                  <a:pt x="6634229" y="6078600"/>
                  <a:pt x="6632055" y="6078541"/>
                  <a:pt x="6629103" y="6081064"/>
                </a:cubicBezTo>
                <a:cubicBezTo>
                  <a:pt x="6630694" y="6084082"/>
                  <a:pt x="6629732" y="6090373"/>
                  <a:pt x="6630444" y="6095787"/>
                </a:cubicBezTo>
                <a:lnTo>
                  <a:pt x="6641839" y="6105208"/>
                </a:lnTo>
                <a:lnTo>
                  <a:pt x="6651401" y="6135518"/>
                </a:lnTo>
                <a:lnTo>
                  <a:pt x="6659232" y="6145780"/>
                </a:lnTo>
                <a:lnTo>
                  <a:pt x="6659878" y="6148539"/>
                </a:lnTo>
                <a:lnTo>
                  <a:pt x="6664496" y="6152678"/>
                </a:lnTo>
                <a:lnTo>
                  <a:pt x="6672216" y="6162795"/>
                </a:lnTo>
                <a:cubicBezTo>
                  <a:pt x="6672216" y="6162795"/>
                  <a:pt x="6670617" y="6159764"/>
                  <a:pt x="6669018" y="6156732"/>
                </a:cubicBezTo>
                <a:lnTo>
                  <a:pt x="6664496" y="6152678"/>
                </a:lnTo>
                <a:lnTo>
                  <a:pt x="6659232" y="6145780"/>
                </a:lnTo>
                <a:lnTo>
                  <a:pt x="6656028" y="6132106"/>
                </a:lnTo>
                <a:lnTo>
                  <a:pt x="6641839" y="6105208"/>
                </a:lnTo>
                <a:cubicBezTo>
                  <a:pt x="6641043" y="6103699"/>
                  <a:pt x="6640812" y="6095141"/>
                  <a:pt x="6639304" y="6088221"/>
                </a:cubicBezTo>
                <a:cubicBezTo>
                  <a:pt x="6638549" y="6084761"/>
                  <a:pt x="6637476" y="6081710"/>
                  <a:pt x="6635852" y="6080155"/>
                </a:cubicBezTo>
                <a:close/>
                <a:moveTo>
                  <a:pt x="6541457" y="6066492"/>
                </a:moveTo>
                <a:cubicBezTo>
                  <a:pt x="6542890" y="6069209"/>
                  <a:pt x="6530916" y="6078997"/>
                  <a:pt x="6544323" y="6071926"/>
                </a:cubicBezTo>
                <a:cubicBezTo>
                  <a:pt x="6542890" y="6069209"/>
                  <a:pt x="6542890" y="6069209"/>
                  <a:pt x="6541457" y="6066492"/>
                </a:cubicBezTo>
                <a:close/>
                <a:moveTo>
                  <a:pt x="6603304" y="6064637"/>
                </a:moveTo>
                <a:cubicBezTo>
                  <a:pt x="6591388" y="6070923"/>
                  <a:pt x="6591388" y="6070923"/>
                  <a:pt x="6591388" y="6070923"/>
                </a:cubicBezTo>
                <a:cubicBezTo>
                  <a:pt x="6594561" y="6076942"/>
                  <a:pt x="6599323" y="6085968"/>
                  <a:pt x="6604084" y="6094995"/>
                </a:cubicBezTo>
                <a:lnTo>
                  <a:pt x="6607259" y="6101013"/>
                </a:lnTo>
                <a:cubicBezTo>
                  <a:pt x="6600909" y="6088977"/>
                  <a:pt x="6611240" y="6079681"/>
                  <a:pt x="6603304" y="6064637"/>
                </a:cubicBezTo>
                <a:close/>
                <a:moveTo>
                  <a:pt x="6551258" y="6046966"/>
                </a:moveTo>
                <a:cubicBezTo>
                  <a:pt x="6545883" y="6044454"/>
                  <a:pt x="6536700" y="6052363"/>
                  <a:pt x="6537956" y="6062704"/>
                </a:cubicBezTo>
                <a:cubicBezTo>
                  <a:pt x="6537956" y="6062704"/>
                  <a:pt x="6534989" y="6075410"/>
                  <a:pt x="6530352" y="6074328"/>
                </a:cubicBezTo>
                <a:cubicBezTo>
                  <a:pt x="6534989" y="6075410"/>
                  <a:pt x="6534989" y="6075410"/>
                  <a:pt x="6534989" y="6075410"/>
                </a:cubicBezTo>
                <a:cubicBezTo>
                  <a:pt x="6534989" y="6075410"/>
                  <a:pt x="6537956" y="6062704"/>
                  <a:pt x="6542595" y="6063787"/>
                </a:cubicBezTo>
                <a:cubicBezTo>
                  <a:pt x="6542595" y="6063787"/>
                  <a:pt x="6547232" y="6064870"/>
                  <a:pt x="6551872" y="6065952"/>
                </a:cubicBezTo>
                <a:lnTo>
                  <a:pt x="6548906" y="6078658"/>
                </a:lnTo>
                <a:cubicBezTo>
                  <a:pt x="6548906" y="6078658"/>
                  <a:pt x="6553966" y="6079840"/>
                  <a:pt x="6553966" y="6079840"/>
                </a:cubicBezTo>
                <a:cubicBezTo>
                  <a:pt x="6553966" y="6079840"/>
                  <a:pt x="6552243" y="6064361"/>
                  <a:pt x="6552243" y="6064361"/>
                </a:cubicBezTo>
                <a:lnTo>
                  <a:pt x="6554836" y="6053246"/>
                </a:lnTo>
                <a:cubicBezTo>
                  <a:pt x="6554418" y="6049797"/>
                  <a:pt x="6553050" y="6047803"/>
                  <a:pt x="6551258" y="6046966"/>
                </a:cubicBezTo>
                <a:close/>
                <a:moveTo>
                  <a:pt x="6311421" y="6023231"/>
                </a:moveTo>
                <a:cubicBezTo>
                  <a:pt x="6305491" y="6048648"/>
                  <a:pt x="6289564" y="6031533"/>
                  <a:pt x="6286598" y="6044239"/>
                </a:cubicBezTo>
                <a:cubicBezTo>
                  <a:pt x="6289840" y="6051693"/>
                  <a:pt x="6295742" y="6053071"/>
                  <a:pt x="6301206" y="6050997"/>
                </a:cubicBezTo>
                <a:cubicBezTo>
                  <a:pt x="6306670" y="6048923"/>
                  <a:pt x="6311695" y="6043396"/>
                  <a:pt x="6313178" y="6037044"/>
                </a:cubicBezTo>
                <a:cubicBezTo>
                  <a:pt x="6313178" y="6037044"/>
                  <a:pt x="6316145" y="6024335"/>
                  <a:pt x="6311421" y="6023231"/>
                </a:cubicBezTo>
                <a:close/>
                <a:moveTo>
                  <a:pt x="3731757" y="6003672"/>
                </a:moveTo>
                <a:cubicBezTo>
                  <a:pt x="3729880" y="6002568"/>
                  <a:pt x="3727410" y="6003133"/>
                  <a:pt x="3725829" y="6007582"/>
                </a:cubicBezTo>
                <a:cubicBezTo>
                  <a:pt x="3725133" y="6015913"/>
                  <a:pt x="3732350" y="6002004"/>
                  <a:pt x="3734127" y="6009770"/>
                </a:cubicBezTo>
                <a:cubicBezTo>
                  <a:pt x="3734918" y="6007546"/>
                  <a:pt x="3733634" y="6004774"/>
                  <a:pt x="3731757" y="6003672"/>
                </a:cubicBezTo>
                <a:close/>
                <a:moveTo>
                  <a:pt x="6385571" y="6001906"/>
                </a:moveTo>
                <a:cubicBezTo>
                  <a:pt x="6382325" y="6002719"/>
                  <a:pt x="6379311" y="6005156"/>
                  <a:pt x="6377921" y="6011113"/>
                </a:cubicBezTo>
                <a:cubicBezTo>
                  <a:pt x="6382560" y="6012196"/>
                  <a:pt x="6387199" y="6013279"/>
                  <a:pt x="6389056" y="6026275"/>
                </a:cubicBezTo>
                <a:cubicBezTo>
                  <a:pt x="6396476" y="6015444"/>
                  <a:pt x="6396476" y="6015444"/>
                  <a:pt x="6394617" y="6002448"/>
                </a:cubicBezTo>
                <a:cubicBezTo>
                  <a:pt x="6392298" y="6001905"/>
                  <a:pt x="6388819" y="6001093"/>
                  <a:pt x="6385571" y="6001906"/>
                </a:cubicBezTo>
                <a:close/>
                <a:moveTo>
                  <a:pt x="6533686" y="6000988"/>
                </a:moveTo>
                <a:cubicBezTo>
                  <a:pt x="6523574" y="6002398"/>
                  <a:pt x="6512629" y="6007380"/>
                  <a:pt x="6506322" y="6013447"/>
                </a:cubicBezTo>
                <a:cubicBezTo>
                  <a:pt x="6516901" y="6030991"/>
                  <a:pt x="6526178" y="6033155"/>
                  <a:pt x="6538791" y="6021026"/>
                </a:cubicBezTo>
                <a:cubicBezTo>
                  <a:pt x="6542270" y="6021838"/>
                  <a:pt x="6545748" y="6022649"/>
                  <a:pt x="6550635" y="6017430"/>
                </a:cubicBezTo>
                <a:cubicBezTo>
                  <a:pt x="6552264" y="6015689"/>
                  <a:pt x="6554049" y="6013279"/>
                  <a:pt x="6556042" y="6009976"/>
                </a:cubicBezTo>
                <a:cubicBezTo>
                  <a:pt x="6553073" y="6001744"/>
                  <a:pt x="6543796" y="5999579"/>
                  <a:pt x="6533686" y="6000988"/>
                </a:cubicBezTo>
                <a:close/>
                <a:moveTo>
                  <a:pt x="6207598" y="5983925"/>
                </a:moveTo>
                <a:cubicBezTo>
                  <a:pt x="6203102" y="5982874"/>
                  <a:pt x="6199764" y="5997171"/>
                  <a:pt x="6199764" y="5997171"/>
                </a:cubicBezTo>
                <a:cubicBezTo>
                  <a:pt x="6199764" y="5997171"/>
                  <a:pt x="6199764" y="5997171"/>
                  <a:pt x="6204261" y="5998222"/>
                </a:cubicBezTo>
                <a:cubicBezTo>
                  <a:pt x="6204261" y="5998222"/>
                  <a:pt x="6204261" y="5998222"/>
                  <a:pt x="6208760" y="5999272"/>
                </a:cubicBezTo>
                <a:cubicBezTo>
                  <a:pt x="6208760" y="5999272"/>
                  <a:pt x="6213257" y="6000321"/>
                  <a:pt x="6213257" y="6000321"/>
                </a:cubicBezTo>
                <a:cubicBezTo>
                  <a:pt x="6213257" y="6000321"/>
                  <a:pt x="6216594" y="5986024"/>
                  <a:pt x="6216594" y="5986024"/>
                </a:cubicBezTo>
                <a:cubicBezTo>
                  <a:pt x="6216594" y="5986024"/>
                  <a:pt x="6216594" y="5986024"/>
                  <a:pt x="6212097" y="5984975"/>
                </a:cubicBezTo>
                <a:cubicBezTo>
                  <a:pt x="6212097" y="5984975"/>
                  <a:pt x="6212097" y="5984975"/>
                  <a:pt x="6207598" y="5983925"/>
                </a:cubicBezTo>
                <a:close/>
                <a:moveTo>
                  <a:pt x="3694272" y="5978389"/>
                </a:moveTo>
                <a:cubicBezTo>
                  <a:pt x="3694272" y="5978389"/>
                  <a:pt x="3695133" y="5982156"/>
                  <a:pt x="3695133" y="5982156"/>
                </a:cubicBezTo>
                <a:cubicBezTo>
                  <a:pt x="3695995" y="5985923"/>
                  <a:pt x="3695995" y="5985923"/>
                  <a:pt x="3695995" y="5985923"/>
                </a:cubicBezTo>
                <a:cubicBezTo>
                  <a:pt x="3698347" y="5985383"/>
                  <a:pt x="3698347" y="5985383"/>
                  <a:pt x="3701560" y="5988610"/>
                </a:cubicBezTo>
                <a:cubicBezTo>
                  <a:pt x="3701560" y="5988610"/>
                  <a:pt x="3703051" y="5984307"/>
                  <a:pt x="3703051" y="5984307"/>
                </a:cubicBezTo>
                <a:cubicBezTo>
                  <a:pt x="3702189" y="5980540"/>
                  <a:pt x="3699839" y="5981080"/>
                  <a:pt x="3699839" y="5981080"/>
                </a:cubicBezTo>
                <a:cubicBezTo>
                  <a:pt x="3697486" y="5981617"/>
                  <a:pt x="3696626" y="5977850"/>
                  <a:pt x="3694272" y="5978389"/>
                </a:cubicBezTo>
                <a:close/>
                <a:moveTo>
                  <a:pt x="6549223" y="5978233"/>
                </a:moveTo>
                <a:cubicBezTo>
                  <a:pt x="6549223" y="5978233"/>
                  <a:pt x="6549223" y="5978233"/>
                  <a:pt x="6549260" y="5993316"/>
                </a:cubicBezTo>
                <a:cubicBezTo>
                  <a:pt x="6552597" y="5979019"/>
                  <a:pt x="6552597" y="5979019"/>
                  <a:pt x="6552597" y="5979019"/>
                </a:cubicBezTo>
                <a:cubicBezTo>
                  <a:pt x="6552597" y="5979019"/>
                  <a:pt x="6549223" y="5978233"/>
                  <a:pt x="6549223" y="5978233"/>
                </a:cubicBezTo>
                <a:close/>
                <a:moveTo>
                  <a:pt x="6174426" y="5976182"/>
                </a:moveTo>
                <a:cubicBezTo>
                  <a:pt x="6174426" y="5976182"/>
                  <a:pt x="6174426" y="5976182"/>
                  <a:pt x="6171091" y="5990479"/>
                </a:cubicBezTo>
                <a:cubicBezTo>
                  <a:pt x="6171091" y="5990479"/>
                  <a:pt x="6176151" y="5991661"/>
                  <a:pt x="6176151" y="5991661"/>
                </a:cubicBezTo>
                <a:cubicBezTo>
                  <a:pt x="6184547" y="5978544"/>
                  <a:pt x="6179488" y="5977364"/>
                  <a:pt x="6174426" y="5976182"/>
                </a:cubicBezTo>
                <a:close/>
                <a:moveTo>
                  <a:pt x="3872499" y="5974281"/>
                </a:moveTo>
                <a:cubicBezTo>
                  <a:pt x="3870056" y="5974841"/>
                  <a:pt x="3870056" y="5974841"/>
                  <a:pt x="3870056" y="5974841"/>
                </a:cubicBezTo>
                <a:cubicBezTo>
                  <a:pt x="3865170" y="5975958"/>
                  <a:pt x="3860285" y="5977076"/>
                  <a:pt x="3854537" y="5974426"/>
                </a:cubicBezTo>
                <a:cubicBezTo>
                  <a:pt x="3849652" y="5975544"/>
                  <a:pt x="3847209" y="5976102"/>
                  <a:pt x="3842323" y="5977221"/>
                </a:cubicBezTo>
                <a:cubicBezTo>
                  <a:pt x="3839881" y="5977779"/>
                  <a:pt x="3840740" y="5981546"/>
                  <a:pt x="3840740" y="5981546"/>
                </a:cubicBezTo>
                <a:cubicBezTo>
                  <a:pt x="3841603" y="5985311"/>
                  <a:pt x="3841603" y="5985311"/>
                  <a:pt x="3844044" y="5984752"/>
                </a:cubicBezTo>
                <a:cubicBezTo>
                  <a:pt x="3846488" y="5984193"/>
                  <a:pt x="3851374" y="5983077"/>
                  <a:pt x="3856260" y="5981959"/>
                </a:cubicBezTo>
                <a:cubicBezTo>
                  <a:pt x="3862008" y="5984606"/>
                  <a:pt x="3866893" y="5983490"/>
                  <a:pt x="3871779" y="5982371"/>
                </a:cubicBezTo>
                <a:cubicBezTo>
                  <a:pt x="3870918" y="5978605"/>
                  <a:pt x="3873362" y="5978047"/>
                  <a:pt x="3872499" y="5974281"/>
                </a:cubicBezTo>
                <a:close/>
                <a:moveTo>
                  <a:pt x="4251713" y="5974233"/>
                </a:moveTo>
                <a:cubicBezTo>
                  <a:pt x="4251713" y="5974233"/>
                  <a:pt x="4249285" y="5974788"/>
                  <a:pt x="4249285" y="5974788"/>
                </a:cubicBezTo>
                <a:cubicBezTo>
                  <a:pt x="4249285" y="5974788"/>
                  <a:pt x="4249285" y="5974788"/>
                  <a:pt x="4246858" y="5975343"/>
                </a:cubicBezTo>
                <a:cubicBezTo>
                  <a:pt x="4247667" y="5978874"/>
                  <a:pt x="4250093" y="5978320"/>
                  <a:pt x="4250093" y="5978320"/>
                </a:cubicBezTo>
                <a:cubicBezTo>
                  <a:pt x="4250093" y="5978320"/>
                  <a:pt x="4250093" y="5978320"/>
                  <a:pt x="4252519" y="5977763"/>
                </a:cubicBezTo>
                <a:cubicBezTo>
                  <a:pt x="4253327" y="5981295"/>
                  <a:pt x="4255753" y="5980741"/>
                  <a:pt x="4255753" y="5980741"/>
                </a:cubicBezTo>
                <a:cubicBezTo>
                  <a:pt x="4255753" y="5980741"/>
                  <a:pt x="4258179" y="5980185"/>
                  <a:pt x="4257371" y="5976655"/>
                </a:cubicBezTo>
                <a:cubicBezTo>
                  <a:pt x="4257371" y="5976655"/>
                  <a:pt x="4257371" y="5976655"/>
                  <a:pt x="4254945" y="5977209"/>
                </a:cubicBezTo>
                <a:cubicBezTo>
                  <a:pt x="4254945" y="5977209"/>
                  <a:pt x="4251713" y="5974233"/>
                  <a:pt x="4251713" y="5974233"/>
                </a:cubicBezTo>
                <a:close/>
                <a:moveTo>
                  <a:pt x="4605853" y="5966051"/>
                </a:moveTo>
                <a:cubicBezTo>
                  <a:pt x="4604273" y="5970500"/>
                  <a:pt x="4600221" y="5975515"/>
                  <a:pt x="4597751" y="5976079"/>
                </a:cubicBezTo>
                <a:cubicBezTo>
                  <a:pt x="4595280" y="5976643"/>
                  <a:pt x="4595280" y="5976643"/>
                  <a:pt x="4596169" y="5980526"/>
                </a:cubicBezTo>
                <a:cubicBezTo>
                  <a:pt x="4599082" y="5981903"/>
                  <a:pt x="4601554" y="5981339"/>
                  <a:pt x="4603383" y="5979388"/>
                </a:cubicBezTo>
                <a:cubicBezTo>
                  <a:pt x="4605210" y="5977436"/>
                  <a:pt x="4606397" y="5974101"/>
                  <a:pt x="4606743" y="5969933"/>
                </a:cubicBezTo>
                <a:cubicBezTo>
                  <a:pt x="4606743" y="5969933"/>
                  <a:pt x="4606743" y="5969933"/>
                  <a:pt x="4605853" y="5966051"/>
                </a:cubicBezTo>
                <a:close/>
                <a:moveTo>
                  <a:pt x="4284411" y="5962296"/>
                </a:moveTo>
                <a:cubicBezTo>
                  <a:pt x="4281913" y="5962868"/>
                  <a:pt x="4281913" y="5962868"/>
                  <a:pt x="4282817" y="5966822"/>
                </a:cubicBezTo>
                <a:cubicBezTo>
                  <a:pt x="4281222" y="5971348"/>
                  <a:pt x="4283722" y="5970777"/>
                  <a:pt x="4284625" y="5974730"/>
                </a:cubicBezTo>
                <a:cubicBezTo>
                  <a:pt x="4287125" y="5974159"/>
                  <a:pt x="4290530" y="5977542"/>
                  <a:pt x="4293029" y="5976970"/>
                </a:cubicBezTo>
                <a:cubicBezTo>
                  <a:pt x="4294732" y="5978662"/>
                  <a:pt x="4295981" y="5978376"/>
                  <a:pt x="4296805" y="5977666"/>
                </a:cubicBezTo>
                <a:cubicBezTo>
                  <a:pt x="4297629" y="5976958"/>
                  <a:pt x="4298029" y="5975826"/>
                  <a:pt x="4298029" y="5975826"/>
                </a:cubicBezTo>
                <a:cubicBezTo>
                  <a:pt x="4297124" y="5971871"/>
                  <a:pt x="4296221" y="5967918"/>
                  <a:pt x="4293720" y="5968489"/>
                </a:cubicBezTo>
                <a:cubicBezTo>
                  <a:pt x="4290316" y="5965107"/>
                  <a:pt x="4287816" y="5965678"/>
                  <a:pt x="4284411" y="5962296"/>
                </a:cubicBezTo>
                <a:close/>
                <a:moveTo>
                  <a:pt x="4315338" y="5938875"/>
                </a:moveTo>
                <a:cubicBezTo>
                  <a:pt x="4312911" y="5939430"/>
                  <a:pt x="4313792" y="5943282"/>
                  <a:pt x="4313792" y="5943282"/>
                </a:cubicBezTo>
                <a:cubicBezTo>
                  <a:pt x="4313792" y="5943282"/>
                  <a:pt x="4314675" y="5947132"/>
                  <a:pt x="4314675" y="5947132"/>
                </a:cubicBezTo>
                <a:cubicBezTo>
                  <a:pt x="4320406" y="5949875"/>
                  <a:pt x="4322834" y="5949320"/>
                  <a:pt x="4327686" y="5948211"/>
                </a:cubicBezTo>
                <a:cubicBezTo>
                  <a:pt x="4330991" y="5951507"/>
                  <a:pt x="4332753" y="5959210"/>
                  <a:pt x="4336061" y="5962508"/>
                </a:cubicBezTo>
                <a:cubicBezTo>
                  <a:pt x="4333633" y="5963061"/>
                  <a:pt x="4331209" y="5963616"/>
                  <a:pt x="4331209" y="5963616"/>
                </a:cubicBezTo>
                <a:cubicBezTo>
                  <a:pt x="4328783" y="5964172"/>
                  <a:pt x="4326358" y="5964727"/>
                  <a:pt x="4323930" y="5965280"/>
                </a:cubicBezTo>
                <a:cubicBezTo>
                  <a:pt x="4321504" y="5965837"/>
                  <a:pt x="4321504" y="5965837"/>
                  <a:pt x="4319958" y="5970243"/>
                </a:cubicBezTo>
                <a:cubicBezTo>
                  <a:pt x="4320841" y="5974095"/>
                  <a:pt x="4324148" y="5977392"/>
                  <a:pt x="4324148" y="5977392"/>
                </a:cubicBezTo>
                <a:cubicBezTo>
                  <a:pt x="4327012" y="5978762"/>
                  <a:pt x="4328834" y="5978346"/>
                  <a:pt x="4330239" y="5977518"/>
                </a:cubicBezTo>
                <a:cubicBezTo>
                  <a:pt x="4331645" y="5976689"/>
                  <a:pt x="4332638" y="5975450"/>
                  <a:pt x="4333852" y="5975172"/>
                </a:cubicBezTo>
                <a:cubicBezTo>
                  <a:pt x="4336277" y="5974617"/>
                  <a:pt x="4338703" y="5974062"/>
                  <a:pt x="4338703" y="5974062"/>
                </a:cubicBezTo>
                <a:cubicBezTo>
                  <a:pt x="4341129" y="5973507"/>
                  <a:pt x="4343555" y="5972952"/>
                  <a:pt x="4345981" y="5972398"/>
                </a:cubicBezTo>
                <a:cubicBezTo>
                  <a:pt x="4349289" y="5975694"/>
                  <a:pt x="4350833" y="5971288"/>
                  <a:pt x="4349952" y="5967435"/>
                </a:cubicBezTo>
                <a:cubicBezTo>
                  <a:pt x="4349073" y="5963585"/>
                  <a:pt x="4348189" y="5959733"/>
                  <a:pt x="4345765" y="5960286"/>
                </a:cubicBezTo>
                <a:cubicBezTo>
                  <a:pt x="4343338" y="5960842"/>
                  <a:pt x="4340912" y="5961397"/>
                  <a:pt x="4338487" y="5961952"/>
                </a:cubicBezTo>
                <a:cubicBezTo>
                  <a:pt x="4336725" y="5954248"/>
                  <a:pt x="4332536" y="5947101"/>
                  <a:pt x="4326804" y="5944357"/>
                </a:cubicBezTo>
                <a:cubicBezTo>
                  <a:pt x="4326804" y="5944357"/>
                  <a:pt x="4326804" y="5944357"/>
                  <a:pt x="4325923" y="5940508"/>
                </a:cubicBezTo>
                <a:cubicBezTo>
                  <a:pt x="4321951" y="5945468"/>
                  <a:pt x="4318644" y="5942172"/>
                  <a:pt x="4315338" y="5938875"/>
                </a:cubicBezTo>
                <a:close/>
                <a:moveTo>
                  <a:pt x="3618546" y="5930072"/>
                </a:moveTo>
                <a:cubicBezTo>
                  <a:pt x="3615735" y="5928609"/>
                  <a:pt x="3614658" y="5932014"/>
                  <a:pt x="3613940" y="5934285"/>
                </a:cubicBezTo>
                <a:lnTo>
                  <a:pt x="3613343" y="5935380"/>
                </a:lnTo>
                <a:lnTo>
                  <a:pt x="3611488" y="5931685"/>
                </a:lnTo>
                <a:cubicBezTo>
                  <a:pt x="3612175" y="5934687"/>
                  <a:pt x="3612609" y="5935904"/>
                  <a:pt x="3612959" y="5936086"/>
                </a:cubicBezTo>
                <a:lnTo>
                  <a:pt x="3613343" y="5935380"/>
                </a:lnTo>
                <a:lnTo>
                  <a:pt x="3617175" y="5943017"/>
                </a:lnTo>
                <a:cubicBezTo>
                  <a:pt x="3618989" y="5944182"/>
                  <a:pt x="3620835" y="5944812"/>
                  <a:pt x="3622113" y="5944652"/>
                </a:cubicBezTo>
                <a:cubicBezTo>
                  <a:pt x="3623391" y="5944491"/>
                  <a:pt x="3624102" y="5943539"/>
                  <a:pt x="3623644" y="5941537"/>
                </a:cubicBezTo>
                <a:cubicBezTo>
                  <a:pt x="3622730" y="5937536"/>
                  <a:pt x="3620375" y="5938074"/>
                  <a:pt x="3618546" y="5930072"/>
                </a:cubicBezTo>
                <a:close/>
                <a:moveTo>
                  <a:pt x="4474141" y="5929798"/>
                </a:moveTo>
                <a:cubicBezTo>
                  <a:pt x="4472303" y="5931704"/>
                  <a:pt x="4470263" y="5934152"/>
                  <a:pt x="4467361" y="5932834"/>
                </a:cubicBezTo>
                <a:cubicBezTo>
                  <a:pt x="4469085" y="5940365"/>
                  <a:pt x="4472388" y="5940601"/>
                  <a:pt x="4475153" y="5938482"/>
                </a:cubicBezTo>
                <a:cubicBezTo>
                  <a:pt x="4477918" y="5936364"/>
                  <a:pt x="4480143" y="5931892"/>
                  <a:pt x="4479713" y="5930009"/>
                </a:cubicBezTo>
                <a:cubicBezTo>
                  <a:pt x="4477617" y="5926525"/>
                  <a:pt x="4475980" y="5927890"/>
                  <a:pt x="4474141" y="5929798"/>
                </a:cubicBezTo>
                <a:close/>
                <a:moveTo>
                  <a:pt x="4215782" y="5923810"/>
                </a:moveTo>
                <a:lnTo>
                  <a:pt x="4217147" y="5924179"/>
                </a:lnTo>
                <a:cubicBezTo>
                  <a:pt x="4214711" y="5924737"/>
                  <a:pt x="4214711" y="5924737"/>
                  <a:pt x="4214711" y="5924737"/>
                </a:cubicBezTo>
                <a:close/>
                <a:moveTo>
                  <a:pt x="5941667" y="5921858"/>
                </a:moveTo>
                <a:cubicBezTo>
                  <a:pt x="5936607" y="5920677"/>
                  <a:pt x="5934993" y="5950451"/>
                  <a:pt x="5945115" y="5952811"/>
                </a:cubicBezTo>
                <a:cubicBezTo>
                  <a:pt x="5953510" y="5939698"/>
                  <a:pt x="5951787" y="5924221"/>
                  <a:pt x="5941667" y="5921858"/>
                </a:cubicBezTo>
                <a:close/>
                <a:moveTo>
                  <a:pt x="4495279" y="5918520"/>
                </a:moveTo>
                <a:cubicBezTo>
                  <a:pt x="4493827" y="5922717"/>
                  <a:pt x="4494666" y="5926390"/>
                  <a:pt x="4495505" y="5930062"/>
                </a:cubicBezTo>
                <a:cubicBezTo>
                  <a:pt x="4501547" y="5924815"/>
                  <a:pt x="4501772" y="5936356"/>
                  <a:pt x="4506362" y="5935307"/>
                </a:cubicBezTo>
                <a:cubicBezTo>
                  <a:pt x="4505295" y="5920095"/>
                  <a:pt x="4496345" y="5933733"/>
                  <a:pt x="4495279" y="5918520"/>
                </a:cubicBezTo>
                <a:close/>
                <a:moveTo>
                  <a:pt x="4554208" y="5908013"/>
                </a:moveTo>
                <a:cubicBezTo>
                  <a:pt x="4552744" y="5912436"/>
                  <a:pt x="4552744" y="5912436"/>
                  <a:pt x="4555985" y="5915782"/>
                </a:cubicBezTo>
                <a:cubicBezTo>
                  <a:pt x="4556874" y="5919665"/>
                  <a:pt x="4559226" y="5919127"/>
                  <a:pt x="4561578" y="5918590"/>
                </a:cubicBezTo>
                <a:cubicBezTo>
                  <a:pt x="4563932" y="5918051"/>
                  <a:pt x="4563932" y="5918051"/>
                  <a:pt x="4566284" y="5917513"/>
                </a:cubicBezTo>
                <a:cubicBezTo>
                  <a:pt x="4567460" y="5917244"/>
                  <a:pt x="4567826" y="5916138"/>
                  <a:pt x="4567604" y="5915168"/>
                </a:cubicBezTo>
                <a:cubicBezTo>
                  <a:pt x="4567382" y="5914197"/>
                  <a:pt x="4566572" y="5913361"/>
                  <a:pt x="4565395" y="5913631"/>
                </a:cubicBezTo>
                <a:cubicBezTo>
                  <a:pt x="4565395" y="5913631"/>
                  <a:pt x="4562155" y="5910283"/>
                  <a:pt x="4559802" y="5910822"/>
                </a:cubicBezTo>
                <a:cubicBezTo>
                  <a:pt x="4559802" y="5910822"/>
                  <a:pt x="4557450" y="5911360"/>
                  <a:pt x="4557450" y="5911360"/>
                </a:cubicBezTo>
                <a:cubicBezTo>
                  <a:pt x="4554208" y="5908013"/>
                  <a:pt x="4554208" y="5908013"/>
                  <a:pt x="4554208" y="5908013"/>
                </a:cubicBezTo>
                <a:close/>
                <a:moveTo>
                  <a:pt x="6172456" y="5905374"/>
                </a:moveTo>
                <a:cubicBezTo>
                  <a:pt x="6166927" y="5919160"/>
                  <a:pt x="6170479" y="5923755"/>
                  <a:pt x="6175280" y="5922992"/>
                </a:cubicBezTo>
                <a:cubicBezTo>
                  <a:pt x="6177682" y="5922611"/>
                  <a:pt x="6180396" y="5920889"/>
                  <a:pt x="6182444" y="5918305"/>
                </a:cubicBezTo>
                <a:cubicBezTo>
                  <a:pt x="6184493" y="5915719"/>
                  <a:pt x="6185874" y="5912274"/>
                  <a:pt x="6185612" y="5908445"/>
                </a:cubicBezTo>
                <a:cubicBezTo>
                  <a:pt x="6181227" y="5907421"/>
                  <a:pt x="6172456" y="5905374"/>
                  <a:pt x="6172456" y="5905374"/>
                </a:cubicBezTo>
                <a:close/>
                <a:moveTo>
                  <a:pt x="4836298" y="5896992"/>
                </a:moveTo>
                <a:cubicBezTo>
                  <a:pt x="4836298" y="5896992"/>
                  <a:pt x="4836298" y="5896992"/>
                  <a:pt x="4831447" y="5898103"/>
                </a:cubicBezTo>
                <a:cubicBezTo>
                  <a:pt x="4831447" y="5898103"/>
                  <a:pt x="4829021" y="5898658"/>
                  <a:pt x="4829989" y="5902895"/>
                </a:cubicBezTo>
                <a:cubicBezTo>
                  <a:pt x="4830959" y="5907132"/>
                  <a:pt x="4833385" y="5906576"/>
                  <a:pt x="4835810" y="5906021"/>
                </a:cubicBezTo>
                <a:cubicBezTo>
                  <a:pt x="4835810" y="5906021"/>
                  <a:pt x="4835810" y="5906021"/>
                  <a:pt x="4838238" y="5905467"/>
                </a:cubicBezTo>
                <a:cubicBezTo>
                  <a:pt x="4839449" y="5905189"/>
                  <a:pt x="4840057" y="5905050"/>
                  <a:pt x="4840239" y="5904452"/>
                </a:cubicBezTo>
                <a:cubicBezTo>
                  <a:pt x="4840421" y="5903852"/>
                  <a:pt x="4840179" y="5902792"/>
                  <a:pt x="4839695" y="5900676"/>
                </a:cubicBezTo>
                <a:cubicBezTo>
                  <a:pt x="4838725" y="5896438"/>
                  <a:pt x="4838725" y="5896438"/>
                  <a:pt x="4836298" y="5896992"/>
                </a:cubicBezTo>
                <a:close/>
                <a:moveTo>
                  <a:pt x="3606471" y="5888496"/>
                </a:moveTo>
                <a:cubicBezTo>
                  <a:pt x="3606471" y="5888496"/>
                  <a:pt x="3606471" y="5888496"/>
                  <a:pt x="3603951" y="5889072"/>
                </a:cubicBezTo>
                <a:cubicBezTo>
                  <a:pt x="3603951" y="5889072"/>
                  <a:pt x="3603951" y="5889072"/>
                  <a:pt x="3601430" y="5889649"/>
                </a:cubicBezTo>
                <a:cubicBezTo>
                  <a:pt x="3601430" y="5889649"/>
                  <a:pt x="3599798" y="5894109"/>
                  <a:pt x="3600687" y="5897994"/>
                </a:cubicBezTo>
                <a:cubicBezTo>
                  <a:pt x="3601577" y="5901878"/>
                  <a:pt x="3604097" y="5901301"/>
                  <a:pt x="3604097" y="5901301"/>
                </a:cubicBezTo>
                <a:cubicBezTo>
                  <a:pt x="3606617" y="5900724"/>
                  <a:pt x="3606617" y="5900724"/>
                  <a:pt x="3609136" y="5900148"/>
                </a:cubicBezTo>
                <a:cubicBezTo>
                  <a:pt x="3609136" y="5900148"/>
                  <a:pt x="3611659" y="5899573"/>
                  <a:pt x="3614179" y="5898994"/>
                </a:cubicBezTo>
                <a:cubicBezTo>
                  <a:pt x="3615882" y="5900649"/>
                  <a:pt x="3616513" y="5900505"/>
                  <a:pt x="3616717" y="5899946"/>
                </a:cubicBezTo>
                <a:cubicBezTo>
                  <a:pt x="3616922" y="5899391"/>
                  <a:pt x="3616698" y="5898418"/>
                  <a:pt x="3616698" y="5898418"/>
                </a:cubicBezTo>
                <a:cubicBezTo>
                  <a:pt x="3618330" y="5893959"/>
                  <a:pt x="3614921" y="5890650"/>
                  <a:pt x="3614921" y="5890650"/>
                </a:cubicBezTo>
                <a:cubicBezTo>
                  <a:pt x="3611515" y="5887344"/>
                  <a:pt x="3608992" y="5887921"/>
                  <a:pt x="3606471" y="5888496"/>
                </a:cubicBezTo>
                <a:close/>
                <a:moveTo>
                  <a:pt x="3748914" y="5886719"/>
                </a:moveTo>
                <a:cubicBezTo>
                  <a:pt x="3744935" y="5886089"/>
                  <a:pt x="3740909" y="5888037"/>
                  <a:pt x="3737712" y="5890823"/>
                </a:cubicBezTo>
                <a:cubicBezTo>
                  <a:pt x="3735283" y="5891378"/>
                  <a:pt x="3732855" y="5891933"/>
                  <a:pt x="3731963" y="5888030"/>
                </a:cubicBezTo>
                <a:cubicBezTo>
                  <a:pt x="3731963" y="5888030"/>
                  <a:pt x="3729533" y="5888584"/>
                  <a:pt x="3729533" y="5888584"/>
                </a:cubicBezTo>
                <a:cubicBezTo>
                  <a:pt x="3730426" y="5892490"/>
                  <a:pt x="3730426" y="5892490"/>
                  <a:pt x="3730426" y="5892490"/>
                </a:cubicBezTo>
                <a:cubicBezTo>
                  <a:pt x="3731320" y="5896393"/>
                  <a:pt x="3732212" y="5900298"/>
                  <a:pt x="3732212" y="5900298"/>
                </a:cubicBezTo>
                <a:cubicBezTo>
                  <a:pt x="3734641" y="5899743"/>
                  <a:pt x="3737068" y="5899187"/>
                  <a:pt x="3739499" y="5898632"/>
                </a:cubicBezTo>
                <a:cubicBezTo>
                  <a:pt x="3746784" y="5896964"/>
                  <a:pt x="3754071" y="5895298"/>
                  <a:pt x="3755857" y="5903108"/>
                </a:cubicBezTo>
                <a:cubicBezTo>
                  <a:pt x="3757642" y="5910917"/>
                  <a:pt x="3755215" y="5911471"/>
                  <a:pt x="3750357" y="5912583"/>
                </a:cubicBezTo>
                <a:cubicBezTo>
                  <a:pt x="3734891" y="5912013"/>
                  <a:pt x="3717891" y="5915901"/>
                  <a:pt x="3703318" y="5919234"/>
                </a:cubicBezTo>
                <a:cubicBezTo>
                  <a:pt x="3686318" y="5923121"/>
                  <a:pt x="3669317" y="5927011"/>
                  <a:pt x="3648994" y="5927551"/>
                </a:cubicBezTo>
                <a:cubicBezTo>
                  <a:pt x="3646566" y="5928107"/>
                  <a:pt x="3647459" y="5932011"/>
                  <a:pt x="3647459" y="5932011"/>
                </a:cubicBezTo>
                <a:cubicBezTo>
                  <a:pt x="3648351" y="5935915"/>
                  <a:pt x="3649244" y="5939819"/>
                  <a:pt x="3651673" y="5939265"/>
                </a:cubicBezTo>
                <a:cubicBezTo>
                  <a:pt x="3669567" y="5939281"/>
                  <a:pt x="3689892" y="5938740"/>
                  <a:pt x="3706891" y="5934851"/>
                </a:cubicBezTo>
                <a:cubicBezTo>
                  <a:pt x="3721463" y="5931519"/>
                  <a:pt x="3738464" y="5927631"/>
                  <a:pt x="3756358" y="5927646"/>
                </a:cubicBezTo>
                <a:cubicBezTo>
                  <a:pt x="3773611" y="5936026"/>
                  <a:pt x="3799433" y="5926011"/>
                  <a:pt x="3821292" y="5921011"/>
                </a:cubicBezTo>
                <a:cubicBezTo>
                  <a:pt x="3827362" y="5919622"/>
                  <a:pt x="3834934" y="5921998"/>
                  <a:pt x="3840623" y="5921725"/>
                </a:cubicBezTo>
                <a:cubicBezTo>
                  <a:pt x="3846310" y="5921452"/>
                  <a:pt x="3850114" y="5918527"/>
                  <a:pt x="3848649" y="5906536"/>
                </a:cubicBezTo>
                <a:cubicBezTo>
                  <a:pt x="3843506" y="5903604"/>
                  <a:pt x="3837938" y="5902309"/>
                  <a:pt x="3832126" y="5902033"/>
                </a:cubicBezTo>
                <a:cubicBezTo>
                  <a:pt x="3814684" y="5901207"/>
                  <a:pt x="3795029" y="5909556"/>
                  <a:pt x="3777965" y="5910376"/>
                </a:cubicBezTo>
                <a:cubicBezTo>
                  <a:pt x="3769788" y="5908139"/>
                  <a:pt x="3765322" y="5888617"/>
                  <a:pt x="3759822" y="5898093"/>
                </a:cubicBezTo>
                <a:cubicBezTo>
                  <a:pt x="3756821" y="5890561"/>
                  <a:pt x="3752892" y="5887351"/>
                  <a:pt x="3748914" y="5886719"/>
                </a:cubicBezTo>
                <a:close/>
                <a:moveTo>
                  <a:pt x="5719737" y="5885138"/>
                </a:moveTo>
                <a:cubicBezTo>
                  <a:pt x="5715014" y="5884036"/>
                  <a:pt x="5707325" y="5895643"/>
                  <a:pt x="5702602" y="5894541"/>
                </a:cubicBezTo>
                <a:cubicBezTo>
                  <a:pt x="5699636" y="5907247"/>
                  <a:pt x="5705539" y="5908625"/>
                  <a:pt x="5711375" y="5904960"/>
                </a:cubicBezTo>
                <a:cubicBezTo>
                  <a:pt x="5714293" y="5903130"/>
                  <a:pt x="5717192" y="5900038"/>
                  <a:pt x="5718958" y="5896471"/>
                </a:cubicBezTo>
                <a:cubicBezTo>
                  <a:pt x="5720724" y="5892907"/>
                  <a:pt x="5721356" y="5888866"/>
                  <a:pt x="5719737" y="5885138"/>
                </a:cubicBezTo>
                <a:close/>
                <a:moveTo>
                  <a:pt x="3781460" y="5881166"/>
                </a:moveTo>
                <a:cubicBezTo>
                  <a:pt x="3781484" y="5887106"/>
                  <a:pt x="3786139" y="5887032"/>
                  <a:pt x="3788460" y="5885511"/>
                </a:cubicBezTo>
                <a:cubicBezTo>
                  <a:pt x="3789621" y="5884749"/>
                  <a:pt x="3790195" y="5883626"/>
                  <a:pt x="3789322" y="5882712"/>
                </a:cubicBezTo>
                <a:cubicBezTo>
                  <a:pt x="3788445" y="5881799"/>
                  <a:pt x="3786113" y="5881093"/>
                  <a:pt x="3781460" y="5881166"/>
                </a:cubicBezTo>
                <a:close/>
                <a:moveTo>
                  <a:pt x="4601650" y="5868926"/>
                </a:moveTo>
                <a:cubicBezTo>
                  <a:pt x="4596709" y="5870056"/>
                  <a:pt x="4597591" y="5873917"/>
                  <a:pt x="4592651" y="5875046"/>
                </a:cubicBezTo>
                <a:cubicBezTo>
                  <a:pt x="4591063" y="5879473"/>
                  <a:pt x="4586124" y="5880603"/>
                  <a:pt x="4582770" y="5877306"/>
                </a:cubicBezTo>
                <a:cubicBezTo>
                  <a:pt x="4580301" y="5877872"/>
                  <a:pt x="4577831" y="5878438"/>
                  <a:pt x="4575360" y="5879000"/>
                </a:cubicBezTo>
                <a:cubicBezTo>
                  <a:pt x="4572891" y="5879566"/>
                  <a:pt x="4572891" y="5879566"/>
                  <a:pt x="4571304" y="5883993"/>
                </a:cubicBezTo>
                <a:cubicBezTo>
                  <a:pt x="4572186" y="5887852"/>
                  <a:pt x="4572186" y="5887852"/>
                  <a:pt x="4574657" y="5887287"/>
                </a:cubicBezTo>
                <a:cubicBezTo>
                  <a:pt x="4577127" y="5886722"/>
                  <a:pt x="4579596" y="5886158"/>
                  <a:pt x="4584538" y="5885027"/>
                </a:cubicBezTo>
                <a:cubicBezTo>
                  <a:pt x="4587008" y="5884462"/>
                  <a:pt x="4591947" y="5883333"/>
                  <a:pt x="4594417" y="5882767"/>
                </a:cubicBezTo>
                <a:cubicBezTo>
                  <a:pt x="4595300" y="5886628"/>
                  <a:pt x="4597770" y="5886062"/>
                  <a:pt x="4598653" y="5889924"/>
                </a:cubicBezTo>
                <a:cubicBezTo>
                  <a:pt x="4593008" y="5899338"/>
                  <a:pt x="4585598" y="5901033"/>
                  <a:pt x="4582423" y="5909883"/>
                </a:cubicBezTo>
                <a:cubicBezTo>
                  <a:pt x="4584893" y="5909318"/>
                  <a:pt x="4597245" y="5906494"/>
                  <a:pt x="4594954" y="5919205"/>
                </a:cubicBezTo>
                <a:cubicBezTo>
                  <a:pt x="4596851" y="5921816"/>
                  <a:pt x="4598296" y="5921740"/>
                  <a:pt x="4599514" y="5920320"/>
                </a:cubicBezTo>
                <a:cubicBezTo>
                  <a:pt x="4603169" y="5916055"/>
                  <a:pt x="4604787" y="5899691"/>
                  <a:pt x="4610479" y="5907528"/>
                </a:cubicBezTo>
                <a:cubicBezTo>
                  <a:pt x="4609595" y="5903669"/>
                  <a:pt x="4609239" y="5879377"/>
                  <a:pt x="4601650" y="5868926"/>
                </a:cubicBezTo>
                <a:close/>
                <a:moveTo>
                  <a:pt x="4839468" y="5868030"/>
                </a:moveTo>
                <a:cubicBezTo>
                  <a:pt x="4839468" y="5868030"/>
                  <a:pt x="4837173" y="5868555"/>
                  <a:pt x="4837173" y="5868555"/>
                </a:cubicBezTo>
                <a:cubicBezTo>
                  <a:pt x="4837173" y="5868555"/>
                  <a:pt x="4835742" y="5872846"/>
                  <a:pt x="4835742" y="5872846"/>
                </a:cubicBezTo>
                <a:cubicBezTo>
                  <a:pt x="4833448" y="5873371"/>
                  <a:pt x="4833448" y="5873371"/>
                  <a:pt x="4834310" y="5877136"/>
                </a:cubicBezTo>
                <a:cubicBezTo>
                  <a:pt x="4834310" y="5877136"/>
                  <a:pt x="4835171" y="5880903"/>
                  <a:pt x="4837464" y="5880377"/>
                </a:cubicBezTo>
                <a:cubicBezTo>
                  <a:pt x="4837464" y="5880377"/>
                  <a:pt x="4839758" y="5879854"/>
                  <a:pt x="4839758" y="5879854"/>
                </a:cubicBezTo>
                <a:cubicBezTo>
                  <a:pt x="4842051" y="5879328"/>
                  <a:pt x="4842051" y="5879328"/>
                  <a:pt x="4842051" y="5879328"/>
                </a:cubicBezTo>
                <a:cubicBezTo>
                  <a:pt x="4844346" y="5878804"/>
                  <a:pt x="4844346" y="5878804"/>
                  <a:pt x="4845779" y="5874512"/>
                </a:cubicBezTo>
                <a:cubicBezTo>
                  <a:pt x="4845779" y="5874512"/>
                  <a:pt x="4844917" y="5870748"/>
                  <a:pt x="4842623" y="5871272"/>
                </a:cubicBezTo>
                <a:cubicBezTo>
                  <a:pt x="4841762" y="5867506"/>
                  <a:pt x="4841762" y="5867506"/>
                  <a:pt x="4839468" y="5868030"/>
                </a:cubicBezTo>
                <a:close/>
                <a:moveTo>
                  <a:pt x="5939985" y="5866191"/>
                </a:moveTo>
                <a:cubicBezTo>
                  <a:pt x="5941286" y="5881571"/>
                  <a:pt x="5939985" y="5866191"/>
                  <a:pt x="5932009" y="5879405"/>
                </a:cubicBezTo>
                <a:cubicBezTo>
                  <a:pt x="5935489" y="5880217"/>
                  <a:pt x="5944187" y="5882246"/>
                  <a:pt x="5949725" y="5877179"/>
                </a:cubicBezTo>
                <a:cubicBezTo>
                  <a:pt x="5951571" y="5875490"/>
                  <a:pt x="5953066" y="5873012"/>
                  <a:pt x="5953900" y="5869438"/>
                </a:cubicBezTo>
                <a:lnTo>
                  <a:pt x="5940408" y="5866289"/>
                </a:lnTo>
                <a:close/>
                <a:moveTo>
                  <a:pt x="6062344" y="5860361"/>
                </a:moveTo>
                <a:cubicBezTo>
                  <a:pt x="6061448" y="5860624"/>
                  <a:pt x="6060220" y="5861592"/>
                  <a:pt x="6058400" y="5863680"/>
                </a:cubicBezTo>
                <a:cubicBezTo>
                  <a:pt x="6063460" y="5864862"/>
                  <a:pt x="6063460" y="5864862"/>
                  <a:pt x="6068521" y="5866043"/>
                </a:cubicBezTo>
                <a:cubicBezTo>
                  <a:pt x="6064726" y="5865158"/>
                  <a:pt x="6065028" y="5859575"/>
                  <a:pt x="6062344" y="5860361"/>
                </a:cubicBezTo>
                <a:close/>
                <a:moveTo>
                  <a:pt x="4983843" y="5858786"/>
                </a:moveTo>
                <a:cubicBezTo>
                  <a:pt x="4981373" y="5859350"/>
                  <a:pt x="4981373" y="5859350"/>
                  <a:pt x="4981373" y="5859350"/>
                </a:cubicBezTo>
                <a:cubicBezTo>
                  <a:pt x="4981373" y="5859350"/>
                  <a:pt x="4979871" y="5864152"/>
                  <a:pt x="4979871" y="5864152"/>
                </a:cubicBezTo>
                <a:cubicBezTo>
                  <a:pt x="4980841" y="5868389"/>
                  <a:pt x="4981810" y="5872626"/>
                  <a:pt x="4984281" y="5872061"/>
                </a:cubicBezTo>
                <a:cubicBezTo>
                  <a:pt x="4986749" y="5871495"/>
                  <a:pt x="4989221" y="5870930"/>
                  <a:pt x="4991690" y="5870365"/>
                </a:cubicBezTo>
                <a:cubicBezTo>
                  <a:pt x="4991690" y="5870365"/>
                  <a:pt x="4994161" y="5869800"/>
                  <a:pt x="4993191" y="5865565"/>
                </a:cubicBezTo>
                <a:cubicBezTo>
                  <a:pt x="4992223" y="5861326"/>
                  <a:pt x="4989752" y="5861892"/>
                  <a:pt x="4989752" y="5861892"/>
                </a:cubicBezTo>
                <a:cubicBezTo>
                  <a:pt x="4987282" y="5862458"/>
                  <a:pt x="4984814" y="5863022"/>
                  <a:pt x="4983843" y="5858786"/>
                </a:cubicBezTo>
                <a:close/>
                <a:moveTo>
                  <a:pt x="6302820" y="5850379"/>
                </a:moveTo>
                <a:cubicBezTo>
                  <a:pt x="6298144" y="5849288"/>
                  <a:pt x="6294968" y="5862903"/>
                  <a:pt x="6287113" y="5875428"/>
                </a:cubicBezTo>
                <a:cubicBezTo>
                  <a:pt x="6280937" y="5859628"/>
                  <a:pt x="6265228" y="5884675"/>
                  <a:pt x="6263729" y="5869970"/>
                </a:cubicBezTo>
                <a:cubicBezTo>
                  <a:pt x="6251198" y="5881400"/>
                  <a:pt x="6227815" y="5875943"/>
                  <a:pt x="6209109" y="5871577"/>
                </a:cubicBezTo>
                <a:cubicBezTo>
                  <a:pt x="6205930" y="5885192"/>
                  <a:pt x="6205930" y="5885192"/>
                  <a:pt x="6198075" y="5897718"/>
                </a:cubicBezTo>
                <a:cubicBezTo>
                  <a:pt x="6204251" y="5913515"/>
                  <a:pt x="6199574" y="5912426"/>
                  <a:pt x="6196398" y="5926038"/>
                </a:cubicBezTo>
                <a:cubicBezTo>
                  <a:pt x="6205751" y="5928221"/>
                  <a:pt x="6222956" y="5917881"/>
                  <a:pt x="6221460" y="5903175"/>
                </a:cubicBezTo>
                <a:cubicBezTo>
                  <a:pt x="6233990" y="5891742"/>
                  <a:pt x="6248020" y="5895016"/>
                  <a:pt x="6262049" y="5898290"/>
                </a:cubicBezTo>
                <a:cubicBezTo>
                  <a:pt x="6266726" y="5899382"/>
                  <a:pt x="6271404" y="5900473"/>
                  <a:pt x="6268226" y="5914089"/>
                </a:cubicBezTo>
                <a:cubicBezTo>
                  <a:pt x="6280757" y="5902656"/>
                  <a:pt x="6283934" y="5889041"/>
                  <a:pt x="6287113" y="5875428"/>
                </a:cubicBezTo>
                <a:cubicBezTo>
                  <a:pt x="6287113" y="5875428"/>
                  <a:pt x="6287113" y="5875428"/>
                  <a:pt x="6291788" y="5876519"/>
                </a:cubicBezTo>
                <a:cubicBezTo>
                  <a:pt x="6296466" y="5877611"/>
                  <a:pt x="6301936" y="5875297"/>
                  <a:pt x="6306636" y="5871010"/>
                </a:cubicBezTo>
                <a:cubicBezTo>
                  <a:pt x="6311337" y="5866724"/>
                  <a:pt x="6315262" y="5860461"/>
                  <a:pt x="6316852" y="5853654"/>
                </a:cubicBezTo>
                <a:cubicBezTo>
                  <a:pt x="6312173" y="5852562"/>
                  <a:pt x="6307498" y="5851471"/>
                  <a:pt x="6302820" y="5850379"/>
                </a:cubicBezTo>
                <a:close/>
                <a:moveTo>
                  <a:pt x="6033076" y="5847721"/>
                </a:moveTo>
                <a:cubicBezTo>
                  <a:pt x="6028578" y="5846672"/>
                  <a:pt x="6035349" y="5858301"/>
                  <a:pt x="6039848" y="5859351"/>
                </a:cubicBezTo>
                <a:cubicBezTo>
                  <a:pt x="6039848" y="5859351"/>
                  <a:pt x="6042072" y="5849820"/>
                  <a:pt x="6037574" y="5848771"/>
                </a:cubicBezTo>
                <a:cubicBezTo>
                  <a:pt x="6037574" y="5848771"/>
                  <a:pt x="6037574" y="5848771"/>
                  <a:pt x="6033076" y="5847721"/>
                </a:cubicBezTo>
                <a:close/>
                <a:moveTo>
                  <a:pt x="5373337" y="5841897"/>
                </a:moveTo>
                <a:cubicBezTo>
                  <a:pt x="5367076" y="5839258"/>
                  <a:pt x="5359772" y="5846974"/>
                  <a:pt x="5357685" y="5855911"/>
                </a:cubicBezTo>
                <a:cubicBezTo>
                  <a:pt x="5366964" y="5858075"/>
                  <a:pt x="5374382" y="5847244"/>
                  <a:pt x="5379021" y="5848327"/>
                </a:cubicBezTo>
                <a:cubicBezTo>
                  <a:pt x="5377397" y="5844808"/>
                  <a:pt x="5375426" y="5842777"/>
                  <a:pt x="5373337" y="5841897"/>
                </a:cubicBezTo>
                <a:close/>
                <a:moveTo>
                  <a:pt x="6216781" y="5839719"/>
                </a:moveTo>
                <a:cubicBezTo>
                  <a:pt x="6213465" y="5840830"/>
                  <a:pt x="6209152" y="5843593"/>
                  <a:pt x="6206833" y="5843051"/>
                </a:cubicBezTo>
                <a:cubicBezTo>
                  <a:pt x="6202193" y="5841968"/>
                  <a:pt x="6212773" y="5859512"/>
                  <a:pt x="6217412" y="5860593"/>
                </a:cubicBezTo>
                <a:cubicBezTo>
                  <a:pt x="6217412" y="5860593"/>
                  <a:pt x="6220748" y="5846300"/>
                  <a:pt x="6220748" y="5846300"/>
                </a:cubicBezTo>
                <a:cubicBezTo>
                  <a:pt x="6222417" y="5839151"/>
                  <a:pt x="6220098" y="5838610"/>
                  <a:pt x="6216781" y="5839719"/>
                </a:cubicBezTo>
                <a:close/>
                <a:moveTo>
                  <a:pt x="5823464" y="5838995"/>
                </a:moveTo>
                <a:cubicBezTo>
                  <a:pt x="5815630" y="5852243"/>
                  <a:pt x="5824626" y="5854342"/>
                  <a:pt x="5829123" y="5855392"/>
                </a:cubicBezTo>
                <a:cubicBezTo>
                  <a:pt x="5829123" y="5855392"/>
                  <a:pt x="5824626" y="5854342"/>
                  <a:pt x="5827963" y="5840045"/>
                </a:cubicBezTo>
                <a:cubicBezTo>
                  <a:pt x="5827963" y="5840045"/>
                  <a:pt x="5823464" y="5838995"/>
                  <a:pt x="5823464" y="5838995"/>
                </a:cubicBezTo>
                <a:close/>
                <a:moveTo>
                  <a:pt x="5100851" y="5837925"/>
                </a:moveTo>
                <a:cubicBezTo>
                  <a:pt x="5096918" y="5835567"/>
                  <a:pt x="5097593" y="5843076"/>
                  <a:pt x="5106197" y="5844174"/>
                </a:cubicBezTo>
                <a:cubicBezTo>
                  <a:pt x="5103986" y="5840593"/>
                  <a:pt x="5102163" y="5838711"/>
                  <a:pt x="5100851" y="5837925"/>
                </a:cubicBezTo>
                <a:close/>
                <a:moveTo>
                  <a:pt x="5343736" y="5830670"/>
                </a:moveTo>
                <a:cubicBezTo>
                  <a:pt x="5340838" y="5829993"/>
                  <a:pt x="5337822" y="5832431"/>
                  <a:pt x="5336432" y="5838387"/>
                </a:cubicBezTo>
                <a:cubicBezTo>
                  <a:pt x="5336432" y="5838387"/>
                  <a:pt x="5329013" y="5849219"/>
                  <a:pt x="5338291" y="5851385"/>
                </a:cubicBezTo>
                <a:cubicBezTo>
                  <a:pt x="5341069" y="5839469"/>
                  <a:pt x="5350348" y="5841635"/>
                  <a:pt x="5350348" y="5841635"/>
                </a:cubicBezTo>
                <a:cubicBezTo>
                  <a:pt x="5349418" y="5835137"/>
                  <a:pt x="5346635" y="5831346"/>
                  <a:pt x="5343736" y="5830670"/>
                </a:cubicBezTo>
                <a:close/>
                <a:moveTo>
                  <a:pt x="3611151" y="5827486"/>
                </a:moveTo>
                <a:cubicBezTo>
                  <a:pt x="3609575" y="5827846"/>
                  <a:pt x="3608529" y="5829075"/>
                  <a:pt x="3608962" y="5830958"/>
                </a:cubicBezTo>
                <a:cubicBezTo>
                  <a:pt x="3606439" y="5831535"/>
                  <a:pt x="3603920" y="5832112"/>
                  <a:pt x="3601400" y="5832689"/>
                </a:cubicBezTo>
                <a:cubicBezTo>
                  <a:pt x="3601400" y="5832689"/>
                  <a:pt x="3601400" y="5832689"/>
                  <a:pt x="3598878" y="5833266"/>
                </a:cubicBezTo>
                <a:cubicBezTo>
                  <a:pt x="3599740" y="5837032"/>
                  <a:pt x="3599740" y="5837032"/>
                  <a:pt x="3602262" y="5836455"/>
                </a:cubicBezTo>
                <a:cubicBezTo>
                  <a:pt x="3605643" y="5839644"/>
                  <a:pt x="3608163" y="5839067"/>
                  <a:pt x="3610682" y="5838490"/>
                </a:cubicBezTo>
                <a:cubicBezTo>
                  <a:pt x="3612342" y="5834149"/>
                  <a:pt x="3612342" y="5834149"/>
                  <a:pt x="3615724" y="5837338"/>
                </a:cubicBezTo>
                <a:cubicBezTo>
                  <a:pt x="3615724" y="5837338"/>
                  <a:pt x="3618244" y="5836762"/>
                  <a:pt x="3617382" y="5832995"/>
                </a:cubicBezTo>
                <a:cubicBezTo>
                  <a:pt x="3617382" y="5832995"/>
                  <a:pt x="3616521" y="5829229"/>
                  <a:pt x="3616521" y="5829229"/>
                </a:cubicBezTo>
                <a:cubicBezTo>
                  <a:pt x="3614832" y="5827635"/>
                  <a:pt x="3612725" y="5827126"/>
                  <a:pt x="3611151" y="5827486"/>
                </a:cubicBezTo>
                <a:close/>
                <a:moveTo>
                  <a:pt x="5268256" y="5819966"/>
                </a:moveTo>
                <a:cubicBezTo>
                  <a:pt x="5268256" y="5819966"/>
                  <a:pt x="5264918" y="5834263"/>
                  <a:pt x="5264918" y="5834263"/>
                </a:cubicBezTo>
                <a:cubicBezTo>
                  <a:pt x="5266304" y="5849659"/>
                  <a:pt x="5280473" y="5852965"/>
                  <a:pt x="5285195" y="5854068"/>
                </a:cubicBezTo>
                <a:cubicBezTo>
                  <a:pt x="5283810" y="5838672"/>
                  <a:pt x="5288532" y="5839774"/>
                  <a:pt x="5288532" y="5839774"/>
                </a:cubicBezTo>
                <a:cubicBezTo>
                  <a:pt x="5279087" y="5837569"/>
                  <a:pt x="5277700" y="5822169"/>
                  <a:pt x="5268256" y="5819966"/>
                </a:cubicBezTo>
                <a:close/>
                <a:moveTo>
                  <a:pt x="4962461" y="5810918"/>
                </a:moveTo>
                <a:lnTo>
                  <a:pt x="4962730" y="5813479"/>
                </a:lnTo>
                <a:lnTo>
                  <a:pt x="4961998" y="5810951"/>
                </a:lnTo>
                <a:close/>
                <a:moveTo>
                  <a:pt x="4936252" y="5808739"/>
                </a:moveTo>
                <a:cubicBezTo>
                  <a:pt x="4936252" y="5808739"/>
                  <a:pt x="4936252" y="5808739"/>
                  <a:pt x="4934871" y="5813514"/>
                </a:cubicBezTo>
                <a:cubicBezTo>
                  <a:pt x="4934871" y="5813514"/>
                  <a:pt x="4934871" y="5813514"/>
                  <a:pt x="4938191" y="5817212"/>
                </a:cubicBezTo>
                <a:cubicBezTo>
                  <a:pt x="4938191" y="5817212"/>
                  <a:pt x="4938191" y="5817212"/>
                  <a:pt x="4937222" y="5812976"/>
                </a:cubicBezTo>
                <a:cubicBezTo>
                  <a:pt x="4939575" y="5812438"/>
                  <a:pt x="4939575" y="5812438"/>
                  <a:pt x="4941927" y="5811900"/>
                </a:cubicBezTo>
                <a:cubicBezTo>
                  <a:pt x="4938605" y="5808200"/>
                  <a:pt x="4938605" y="5808200"/>
                  <a:pt x="4936252" y="5808739"/>
                </a:cubicBezTo>
                <a:close/>
                <a:moveTo>
                  <a:pt x="5600859" y="5802118"/>
                </a:moveTo>
                <a:cubicBezTo>
                  <a:pt x="5596080" y="5801003"/>
                  <a:pt x="5592744" y="5815300"/>
                  <a:pt x="5592744" y="5815300"/>
                </a:cubicBezTo>
                <a:cubicBezTo>
                  <a:pt x="5592744" y="5815300"/>
                  <a:pt x="5592744" y="5815300"/>
                  <a:pt x="5597523" y="5816415"/>
                </a:cubicBezTo>
                <a:cubicBezTo>
                  <a:pt x="5602301" y="5817530"/>
                  <a:pt x="5607080" y="5818646"/>
                  <a:pt x="5611860" y="5819761"/>
                </a:cubicBezTo>
                <a:cubicBezTo>
                  <a:pt x="5611860" y="5819761"/>
                  <a:pt x="5619975" y="5806578"/>
                  <a:pt x="5615198" y="5805464"/>
                </a:cubicBezTo>
                <a:cubicBezTo>
                  <a:pt x="5611860" y="5819761"/>
                  <a:pt x="5600859" y="5802118"/>
                  <a:pt x="5600859" y="5802118"/>
                </a:cubicBezTo>
                <a:close/>
                <a:moveTo>
                  <a:pt x="5290865" y="5801934"/>
                </a:moveTo>
                <a:cubicBezTo>
                  <a:pt x="5287022" y="5806777"/>
                  <a:pt x="5296432" y="5804624"/>
                  <a:pt x="5298156" y="5812156"/>
                </a:cubicBezTo>
                <a:cubicBezTo>
                  <a:pt x="5301999" y="5807313"/>
                  <a:pt x="5293219" y="5801396"/>
                  <a:pt x="5290865" y="5801934"/>
                </a:cubicBezTo>
                <a:close/>
                <a:moveTo>
                  <a:pt x="4951602" y="5797054"/>
                </a:moveTo>
                <a:cubicBezTo>
                  <a:pt x="4955255" y="5796218"/>
                  <a:pt x="4957746" y="5798713"/>
                  <a:pt x="4959659" y="5802874"/>
                </a:cubicBezTo>
                <a:lnTo>
                  <a:pt x="4961998" y="5810951"/>
                </a:lnTo>
                <a:lnTo>
                  <a:pt x="4955847" y="5811409"/>
                </a:lnTo>
                <a:cubicBezTo>
                  <a:pt x="4954488" y="5809676"/>
                  <a:pt x="4953822" y="5806762"/>
                  <a:pt x="4953379" y="5804821"/>
                </a:cubicBezTo>
                <a:cubicBezTo>
                  <a:pt x="4952490" y="5800937"/>
                  <a:pt x="4952490" y="5800937"/>
                  <a:pt x="4952490" y="5800937"/>
                </a:cubicBezTo>
                <a:cubicBezTo>
                  <a:pt x="4952490" y="5800937"/>
                  <a:pt x="4952490" y="5800937"/>
                  <a:pt x="4951602" y="5797054"/>
                </a:cubicBezTo>
                <a:close/>
                <a:moveTo>
                  <a:pt x="6236356" y="5794666"/>
                </a:moveTo>
                <a:cubicBezTo>
                  <a:pt x="6237218" y="5802405"/>
                  <a:pt x="6240609" y="5810736"/>
                  <a:pt x="6244203" y="5815341"/>
                </a:cubicBezTo>
                <a:cubicBezTo>
                  <a:pt x="6246000" y="5817645"/>
                  <a:pt x="6247845" y="5819020"/>
                  <a:pt x="6249454" y="5818923"/>
                </a:cubicBezTo>
                <a:cubicBezTo>
                  <a:pt x="6251059" y="5818827"/>
                  <a:pt x="6252427" y="5817262"/>
                  <a:pt x="6253259" y="5813689"/>
                </a:cubicBezTo>
                <a:cubicBezTo>
                  <a:pt x="6251536" y="5798209"/>
                  <a:pt x="6241414" y="5795848"/>
                  <a:pt x="6236356" y="5794666"/>
                </a:cubicBezTo>
                <a:close/>
                <a:moveTo>
                  <a:pt x="5741306" y="5789670"/>
                </a:moveTo>
                <a:cubicBezTo>
                  <a:pt x="5737969" y="5803968"/>
                  <a:pt x="5748969" y="5821612"/>
                  <a:pt x="5739412" y="5819382"/>
                </a:cubicBezTo>
                <a:cubicBezTo>
                  <a:pt x="5739412" y="5819382"/>
                  <a:pt x="5734632" y="5818266"/>
                  <a:pt x="5734632" y="5818266"/>
                </a:cubicBezTo>
                <a:cubicBezTo>
                  <a:pt x="5731296" y="5832561"/>
                  <a:pt x="5736075" y="5833675"/>
                  <a:pt x="5736075" y="5833675"/>
                </a:cubicBezTo>
                <a:cubicBezTo>
                  <a:pt x="5744190" y="5820497"/>
                  <a:pt x="5750413" y="5837022"/>
                  <a:pt x="5763306" y="5824958"/>
                </a:cubicBezTo>
                <a:cubicBezTo>
                  <a:pt x="5761865" y="5809546"/>
                  <a:pt x="5757084" y="5808430"/>
                  <a:pt x="5755644" y="5793016"/>
                </a:cubicBezTo>
                <a:cubicBezTo>
                  <a:pt x="5750864" y="5791901"/>
                  <a:pt x="5750864" y="5791901"/>
                  <a:pt x="5746086" y="5790787"/>
                </a:cubicBezTo>
                <a:cubicBezTo>
                  <a:pt x="5746086" y="5790787"/>
                  <a:pt x="5741306" y="5789670"/>
                  <a:pt x="5741306" y="5789670"/>
                </a:cubicBezTo>
                <a:close/>
                <a:moveTo>
                  <a:pt x="5668816" y="5787828"/>
                </a:moveTo>
                <a:cubicBezTo>
                  <a:pt x="5665480" y="5802126"/>
                  <a:pt x="5670203" y="5803229"/>
                  <a:pt x="5666865" y="5817527"/>
                </a:cubicBezTo>
                <a:cubicBezTo>
                  <a:pt x="5670754" y="5822202"/>
                  <a:pt x="5673792" y="5823852"/>
                  <a:pt x="5676140" y="5823458"/>
                </a:cubicBezTo>
                <a:cubicBezTo>
                  <a:pt x="5677902" y="5823163"/>
                  <a:pt x="5679274" y="5821717"/>
                  <a:pt x="5680329" y="5819533"/>
                </a:cubicBezTo>
                <a:cubicBezTo>
                  <a:pt x="5683487" y="5812982"/>
                  <a:pt x="5683763" y="5799798"/>
                  <a:pt x="5682984" y="5791135"/>
                </a:cubicBezTo>
                <a:cubicBezTo>
                  <a:pt x="5678261" y="5790033"/>
                  <a:pt x="5673538" y="5788930"/>
                  <a:pt x="5668816" y="5787828"/>
                </a:cubicBezTo>
                <a:close/>
                <a:moveTo>
                  <a:pt x="5699140" y="5779832"/>
                </a:moveTo>
                <a:cubicBezTo>
                  <a:pt x="5699140" y="5779832"/>
                  <a:pt x="5695802" y="5794130"/>
                  <a:pt x="5695802" y="5794130"/>
                </a:cubicBezTo>
                <a:cubicBezTo>
                  <a:pt x="5695802" y="5794130"/>
                  <a:pt x="5700862" y="5795311"/>
                  <a:pt x="5700862" y="5795311"/>
                </a:cubicBezTo>
                <a:cubicBezTo>
                  <a:pt x="5700862" y="5795311"/>
                  <a:pt x="5705922" y="5796492"/>
                  <a:pt x="5705922" y="5796492"/>
                </a:cubicBezTo>
                <a:cubicBezTo>
                  <a:pt x="5709259" y="5782194"/>
                  <a:pt x="5709259" y="5782194"/>
                  <a:pt x="5709259" y="5782194"/>
                </a:cubicBezTo>
                <a:cubicBezTo>
                  <a:pt x="5704199" y="5781014"/>
                  <a:pt x="5704199" y="5781014"/>
                  <a:pt x="5704199" y="5781014"/>
                </a:cubicBezTo>
                <a:cubicBezTo>
                  <a:pt x="5704199" y="5781014"/>
                  <a:pt x="5704199" y="5781014"/>
                  <a:pt x="5699140" y="5779832"/>
                </a:cubicBezTo>
                <a:close/>
                <a:moveTo>
                  <a:pt x="5551194" y="5778804"/>
                </a:moveTo>
                <a:cubicBezTo>
                  <a:pt x="5545443" y="5777461"/>
                  <a:pt x="5540101" y="5779565"/>
                  <a:pt x="5536318" y="5785382"/>
                </a:cubicBezTo>
                <a:cubicBezTo>
                  <a:pt x="5531718" y="5784310"/>
                  <a:pt x="5531718" y="5784310"/>
                  <a:pt x="5522518" y="5782163"/>
                </a:cubicBezTo>
                <a:cubicBezTo>
                  <a:pt x="5524153" y="5795942"/>
                  <a:pt x="5524153" y="5795942"/>
                  <a:pt x="5521188" y="5808649"/>
                </a:cubicBezTo>
                <a:cubicBezTo>
                  <a:pt x="5530388" y="5810795"/>
                  <a:pt x="5537951" y="5799164"/>
                  <a:pt x="5542553" y="5800237"/>
                </a:cubicBezTo>
                <a:cubicBezTo>
                  <a:pt x="5551754" y="5802384"/>
                  <a:pt x="5560954" y="5804531"/>
                  <a:pt x="5565552" y="5805605"/>
                </a:cubicBezTo>
                <a:cubicBezTo>
                  <a:pt x="5573118" y="5793972"/>
                  <a:pt x="5568518" y="5792899"/>
                  <a:pt x="5568518" y="5792899"/>
                </a:cubicBezTo>
                <a:cubicBezTo>
                  <a:pt x="5563101" y="5784933"/>
                  <a:pt x="5556943" y="5780146"/>
                  <a:pt x="5551194" y="5778804"/>
                </a:cubicBezTo>
                <a:close/>
                <a:moveTo>
                  <a:pt x="5757041" y="5767468"/>
                </a:moveTo>
                <a:cubicBezTo>
                  <a:pt x="5753931" y="5780793"/>
                  <a:pt x="5753931" y="5780793"/>
                  <a:pt x="5758592" y="5781880"/>
                </a:cubicBezTo>
                <a:cubicBezTo>
                  <a:pt x="5760924" y="5782424"/>
                  <a:pt x="5762089" y="5782695"/>
                  <a:pt x="5763644" y="5781303"/>
                </a:cubicBezTo>
                <a:cubicBezTo>
                  <a:pt x="5765198" y="5779909"/>
                  <a:pt x="5767140" y="5776850"/>
                  <a:pt x="5771027" y="5770731"/>
                </a:cubicBezTo>
                <a:lnTo>
                  <a:pt x="5766365" y="5769643"/>
                </a:lnTo>
                <a:cubicBezTo>
                  <a:pt x="5761703" y="5768555"/>
                  <a:pt x="5757041" y="5767468"/>
                  <a:pt x="5757041" y="5767468"/>
                </a:cubicBezTo>
                <a:close/>
                <a:moveTo>
                  <a:pt x="5501872" y="5763938"/>
                </a:moveTo>
                <a:cubicBezTo>
                  <a:pt x="5498535" y="5778236"/>
                  <a:pt x="5493475" y="5777055"/>
                  <a:pt x="5493475" y="5777055"/>
                </a:cubicBezTo>
                <a:cubicBezTo>
                  <a:pt x="5493475" y="5777055"/>
                  <a:pt x="5498535" y="5778236"/>
                  <a:pt x="5503595" y="5779417"/>
                </a:cubicBezTo>
                <a:cubicBezTo>
                  <a:pt x="5503595" y="5779417"/>
                  <a:pt x="5501872" y="5763938"/>
                  <a:pt x="5501872" y="5763938"/>
                </a:cubicBezTo>
                <a:close/>
                <a:moveTo>
                  <a:pt x="5524516" y="5750084"/>
                </a:moveTo>
                <a:cubicBezTo>
                  <a:pt x="5521213" y="5751069"/>
                  <a:pt x="5516939" y="5753585"/>
                  <a:pt x="5514608" y="5753041"/>
                </a:cubicBezTo>
                <a:cubicBezTo>
                  <a:pt x="5512276" y="5763035"/>
                  <a:pt x="5519559" y="5767369"/>
                  <a:pt x="5524660" y="5763290"/>
                </a:cubicBezTo>
                <a:cubicBezTo>
                  <a:pt x="5526360" y="5761931"/>
                  <a:pt x="5527816" y="5759636"/>
                  <a:pt x="5528594" y="5756305"/>
                </a:cubicBezTo>
                <a:cubicBezTo>
                  <a:pt x="5530149" y="5749642"/>
                  <a:pt x="5527818" y="5749098"/>
                  <a:pt x="5524516" y="5750084"/>
                </a:cubicBezTo>
                <a:close/>
                <a:moveTo>
                  <a:pt x="5723215" y="5745253"/>
                </a:moveTo>
                <a:cubicBezTo>
                  <a:pt x="5719879" y="5759551"/>
                  <a:pt x="5719879" y="5759551"/>
                  <a:pt x="5719879" y="5759551"/>
                </a:cubicBezTo>
                <a:cubicBezTo>
                  <a:pt x="5721153" y="5763616"/>
                  <a:pt x="5722527" y="5764878"/>
                  <a:pt x="5723869" y="5764485"/>
                </a:cubicBezTo>
                <a:cubicBezTo>
                  <a:pt x="5724875" y="5764189"/>
                  <a:pt x="5725866" y="5762964"/>
                  <a:pt x="5726785" y="5761289"/>
                </a:cubicBezTo>
                <a:cubicBezTo>
                  <a:pt x="5729539" y="5756268"/>
                  <a:pt x="5731651" y="5747222"/>
                  <a:pt x="5731651" y="5747222"/>
                </a:cubicBezTo>
                <a:cubicBezTo>
                  <a:pt x="5727432" y="5746238"/>
                  <a:pt x="5723215" y="5745253"/>
                  <a:pt x="5723215" y="5745253"/>
                </a:cubicBezTo>
                <a:close/>
                <a:moveTo>
                  <a:pt x="5246720" y="5744588"/>
                </a:moveTo>
                <a:cubicBezTo>
                  <a:pt x="5247160" y="5752230"/>
                  <a:pt x="5248215" y="5752476"/>
                  <a:pt x="5249686" y="5750932"/>
                </a:cubicBezTo>
                <a:cubicBezTo>
                  <a:pt x="5251157" y="5749394"/>
                  <a:pt x="5253046" y="5746064"/>
                  <a:pt x="5255153" y="5746556"/>
                </a:cubicBezTo>
                <a:cubicBezTo>
                  <a:pt x="5250937" y="5745572"/>
                  <a:pt x="5246720" y="5744588"/>
                  <a:pt x="5246720" y="5744588"/>
                </a:cubicBezTo>
                <a:close/>
                <a:moveTo>
                  <a:pt x="6285660" y="5735825"/>
                </a:moveTo>
                <a:cubicBezTo>
                  <a:pt x="6280600" y="5734644"/>
                  <a:pt x="6275538" y="5733464"/>
                  <a:pt x="6272203" y="5747762"/>
                </a:cubicBezTo>
                <a:cubicBezTo>
                  <a:pt x="6273064" y="5755498"/>
                  <a:pt x="6276858" y="5756384"/>
                  <a:pt x="6280223" y="5753400"/>
                </a:cubicBezTo>
                <a:cubicBezTo>
                  <a:pt x="6283587" y="5750418"/>
                  <a:pt x="6286521" y="5743563"/>
                  <a:pt x="6285660" y="5735825"/>
                </a:cubicBezTo>
                <a:close/>
                <a:moveTo>
                  <a:pt x="5675457" y="5719029"/>
                </a:moveTo>
                <a:cubicBezTo>
                  <a:pt x="5666130" y="5716853"/>
                  <a:pt x="5658315" y="5729267"/>
                  <a:pt x="5655165" y="5742769"/>
                </a:cubicBezTo>
                <a:cubicBezTo>
                  <a:pt x="5650501" y="5741680"/>
                  <a:pt x="5641174" y="5739504"/>
                  <a:pt x="5638023" y="5753006"/>
                </a:cubicBezTo>
                <a:cubicBezTo>
                  <a:pt x="5638023" y="5753006"/>
                  <a:pt x="5642688" y="5754093"/>
                  <a:pt x="5639537" y="5767597"/>
                </a:cubicBezTo>
                <a:lnTo>
                  <a:pt x="5606894" y="5759978"/>
                </a:lnTo>
                <a:lnTo>
                  <a:pt x="5602229" y="5758890"/>
                </a:lnTo>
                <a:cubicBezTo>
                  <a:pt x="5597566" y="5757801"/>
                  <a:pt x="5597566" y="5757801"/>
                  <a:pt x="5597566" y="5757801"/>
                </a:cubicBezTo>
                <a:cubicBezTo>
                  <a:pt x="5597566" y="5757801"/>
                  <a:pt x="5599079" y="5772391"/>
                  <a:pt x="5599079" y="5772391"/>
                </a:cubicBezTo>
                <a:cubicBezTo>
                  <a:pt x="5599079" y="5772391"/>
                  <a:pt x="5602229" y="5758890"/>
                  <a:pt x="5606894" y="5759978"/>
                </a:cubicBezTo>
                <a:cubicBezTo>
                  <a:pt x="5603742" y="5773480"/>
                  <a:pt x="5603742" y="5773480"/>
                  <a:pt x="5603742" y="5773480"/>
                </a:cubicBezTo>
                <a:lnTo>
                  <a:pt x="5614578" y="5790243"/>
                </a:lnTo>
                <a:lnTo>
                  <a:pt x="5609819" y="5789132"/>
                </a:lnTo>
                <a:cubicBezTo>
                  <a:pt x="5611121" y="5804513"/>
                  <a:pt x="5615759" y="5805594"/>
                  <a:pt x="5620396" y="5806677"/>
                </a:cubicBezTo>
                <a:cubicBezTo>
                  <a:pt x="5620396" y="5806677"/>
                  <a:pt x="5621557" y="5806949"/>
                  <a:pt x="5623134" y="5805431"/>
                </a:cubicBezTo>
                <a:cubicBezTo>
                  <a:pt x="5624710" y="5803915"/>
                  <a:pt x="5626705" y="5800612"/>
                  <a:pt x="5628372" y="5793463"/>
                </a:cubicBezTo>
                <a:lnTo>
                  <a:pt x="5614582" y="5790245"/>
                </a:lnTo>
                <a:lnTo>
                  <a:pt x="5622395" y="5777834"/>
                </a:lnTo>
                <a:cubicBezTo>
                  <a:pt x="5627058" y="5778923"/>
                  <a:pt x="5636384" y="5781099"/>
                  <a:pt x="5639537" y="5767597"/>
                </a:cubicBezTo>
                <a:cubicBezTo>
                  <a:pt x="5639537" y="5767597"/>
                  <a:pt x="5639537" y="5767597"/>
                  <a:pt x="5644199" y="5768686"/>
                </a:cubicBezTo>
                <a:cubicBezTo>
                  <a:pt x="5648861" y="5769773"/>
                  <a:pt x="5653525" y="5770861"/>
                  <a:pt x="5658190" y="5771950"/>
                </a:cubicBezTo>
                <a:cubicBezTo>
                  <a:pt x="5661340" y="5758449"/>
                  <a:pt x="5683144" y="5749300"/>
                  <a:pt x="5681632" y="5734708"/>
                </a:cubicBezTo>
                <a:cubicBezTo>
                  <a:pt x="5681632" y="5734708"/>
                  <a:pt x="5680120" y="5720118"/>
                  <a:pt x="5675457" y="5719029"/>
                </a:cubicBezTo>
                <a:close/>
                <a:moveTo>
                  <a:pt x="5583578" y="5707662"/>
                </a:moveTo>
                <a:cubicBezTo>
                  <a:pt x="5586880" y="5706676"/>
                  <a:pt x="5589211" y="5707220"/>
                  <a:pt x="5587656" y="5713884"/>
                </a:cubicBezTo>
                <a:cubicBezTo>
                  <a:pt x="5584546" y="5727208"/>
                  <a:pt x="5578332" y="5711708"/>
                  <a:pt x="5575222" y="5725033"/>
                </a:cubicBezTo>
                <a:cubicBezTo>
                  <a:pt x="5575222" y="5725033"/>
                  <a:pt x="5570560" y="5723944"/>
                  <a:pt x="5573670" y="5710618"/>
                </a:cubicBezTo>
                <a:cubicBezTo>
                  <a:pt x="5576001" y="5711163"/>
                  <a:pt x="5580275" y="5708648"/>
                  <a:pt x="5583578" y="5707662"/>
                </a:cubicBezTo>
                <a:close/>
                <a:moveTo>
                  <a:pt x="5162049" y="5675352"/>
                </a:moveTo>
                <a:cubicBezTo>
                  <a:pt x="5171787" y="5673125"/>
                  <a:pt x="5181756" y="5683105"/>
                  <a:pt x="5189950" y="5685319"/>
                </a:cubicBezTo>
                <a:lnTo>
                  <a:pt x="5179519" y="5702938"/>
                </a:lnTo>
                <a:lnTo>
                  <a:pt x="5177383" y="5702440"/>
                </a:lnTo>
                <a:cubicBezTo>
                  <a:pt x="5175832" y="5688024"/>
                  <a:pt x="5185155" y="5690200"/>
                  <a:pt x="5185155" y="5690200"/>
                </a:cubicBezTo>
                <a:cubicBezTo>
                  <a:pt x="5178942" y="5674700"/>
                  <a:pt x="5171169" y="5686936"/>
                  <a:pt x="5158734" y="5698087"/>
                </a:cubicBezTo>
                <a:lnTo>
                  <a:pt x="5148463" y="5691974"/>
                </a:lnTo>
                <a:lnTo>
                  <a:pt x="5151183" y="5688056"/>
                </a:lnTo>
                <a:cubicBezTo>
                  <a:pt x="5153536" y="5688540"/>
                  <a:pt x="5156637" y="5690896"/>
                  <a:pt x="5160734" y="5692002"/>
                </a:cubicBezTo>
                <a:cubicBezTo>
                  <a:pt x="5155633" y="5680907"/>
                  <a:pt x="5162938" y="5679237"/>
                  <a:pt x="5162279" y="5687560"/>
                </a:cubicBezTo>
                <a:cubicBezTo>
                  <a:pt x="5164713" y="5687003"/>
                  <a:pt x="5162938" y="5679237"/>
                  <a:pt x="5162049" y="5675352"/>
                </a:cubicBezTo>
                <a:close/>
                <a:moveTo>
                  <a:pt x="5668339" y="5650202"/>
                </a:moveTo>
                <a:cubicBezTo>
                  <a:pt x="5665985" y="5650739"/>
                  <a:pt x="5665985" y="5650739"/>
                  <a:pt x="5665985" y="5650739"/>
                </a:cubicBezTo>
                <a:cubicBezTo>
                  <a:pt x="5663634" y="5651278"/>
                  <a:pt x="5663634" y="5651278"/>
                  <a:pt x="5664441" y="5654807"/>
                </a:cubicBezTo>
                <a:cubicBezTo>
                  <a:pt x="5664441" y="5654807"/>
                  <a:pt x="5667600" y="5657801"/>
                  <a:pt x="5667600" y="5657801"/>
                </a:cubicBezTo>
                <a:cubicBezTo>
                  <a:pt x="5667600" y="5657801"/>
                  <a:pt x="5667600" y="5657801"/>
                  <a:pt x="5669953" y="5657264"/>
                </a:cubicBezTo>
                <a:cubicBezTo>
                  <a:pt x="5671130" y="5656995"/>
                  <a:pt x="5671516" y="5655976"/>
                  <a:pt x="5671609" y="5655026"/>
                </a:cubicBezTo>
                <a:cubicBezTo>
                  <a:pt x="5671701" y="5654077"/>
                  <a:pt x="5671497" y="5653194"/>
                  <a:pt x="5671497" y="5653194"/>
                </a:cubicBezTo>
                <a:cubicBezTo>
                  <a:pt x="5670691" y="5649663"/>
                  <a:pt x="5670691" y="5649663"/>
                  <a:pt x="5668339" y="5650202"/>
                </a:cubicBezTo>
                <a:close/>
                <a:moveTo>
                  <a:pt x="5323403" y="5630271"/>
                </a:moveTo>
                <a:lnTo>
                  <a:pt x="5326431" y="5634506"/>
                </a:lnTo>
                <a:lnTo>
                  <a:pt x="5323134" y="5638753"/>
                </a:lnTo>
                <a:lnTo>
                  <a:pt x="5319696" y="5639787"/>
                </a:lnTo>
                <a:lnTo>
                  <a:pt x="5320751" y="5635476"/>
                </a:lnTo>
                <a:cubicBezTo>
                  <a:pt x="5321414" y="5632769"/>
                  <a:pt x="5322186" y="5630549"/>
                  <a:pt x="5323403" y="5630271"/>
                </a:cubicBezTo>
                <a:close/>
                <a:moveTo>
                  <a:pt x="5910694" y="5628696"/>
                </a:moveTo>
                <a:lnTo>
                  <a:pt x="5912548" y="5630505"/>
                </a:lnTo>
                <a:lnTo>
                  <a:pt x="5911038" y="5630852"/>
                </a:lnTo>
                <a:close/>
                <a:moveTo>
                  <a:pt x="5690007" y="5619981"/>
                </a:moveTo>
                <a:lnTo>
                  <a:pt x="5690243" y="5621718"/>
                </a:lnTo>
                <a:lnTo>
                  <a:pt x="5689446" y="5622477"/>
                </a:lnTo>
                <a:close/>
                <a:moveTo>
                  <a:pt x="5684153" y="5619596"/>
                </a:moveTo>
                <a:cubicBezTo>
                  <a:pt x="5684887" y="5620003"/>
                  <a:pt x="5685801" y="5621198"/>
                  <a:pt x="5686687" y="5622273"/>
                </a:cubicBezTo>
                <a:lnTo>
                  <a:pt x="5688282" y="5623585"/>
                </a:lnTo>
                <a:lnTo>
                  <a:pt x="5687130" y="5624682"/>
                </a:lnTo>
                <a:lnTo>
                  <a:pt x="5687193" y="5628726"/>
                </a:lnTo>
                <a:lnTo>
                  <a:pt x="5686912" y="5628862"/>
                </a:lnTo>
                <a:lnTo>
                  <a:pt x="5687197" y="5628938"/>
                </a:lnTo>
                <a:lnTo>
                  <a:pt x="5687226" y="5630853"/>
                </a:lnTo>
                <a:cubicBezTo>
                  <a:pt x="5689266" y="5633964"/>
                  <a:pt x="5695677" y="5630191"/>
                  <a:pt x="5693344" y="5640185"/>
                </a:cubicBezTo>
                <a:cubicBezTo>
                  <a:pt x="5693344" y="5640185"/>
                  <a:pt x="5691014" y="5639640"/>
                  <a:pt x="5688293" y="5640763"/>
                </a:cubicBezTo>
                <a:lnTo>
                  <a:pt x="5685444" y="5644843"/>
                </a:lnTo>
                <a:lnTo>
                  <a:pt x="5683820" y="5637744"/>
                </a:lnTo>
                <a:cubicBezTo>
                  <a:pt x="5688689" y="5636631"/>
                  <a:pt x="5686912" y="5628862"/>
                  <a:pt x="5682702" y="5621653"/>
                </a:cubicBezTo>
                <a:cubicBezTo>
                  <a:pt x="5682867" y="5619571"/>
                  <a:pt x="5683419" y="5619189"/>
                  <a:pt x="5684153" y="5619596"/>
                </a:cubicBezTo>
                <a:close/>
                <a:moveTo>
                  <a:pt x="3399196" y="5597066"/>
                </a:moveTo>
                <a:cubicBezTo>
                  <a:pt x="3400059" y="5600832"/>
                  <a:pt x="3399400" y="5608908"/>
                  <a:pt x="3395496" y="5613764"/>
                </a:cubicBezTo>
                <a:cubicBezTo>
                  <a:pt x="3398841" y="5622907"/>
                  <a:pt x="3404251" y="5624640"/>
                  <a:pt x="3409206" y="5623014"/>
                </a:cubicBezTo>
                <a:cubicBezTo>
                  <a:pt x="3414159" y="5621385"/>
                  <a:pt x="3418656" y="5616392"/>
                  <a:pt x="3420177" y="5612082"/>
                </a:cubicBezTo>
                <a:cubicBezTo>
                  <a:pt x="3414349" y="5597562"/>
                  <a:pt x="3404823" y="5599743"/>
                  <a:pt x="3399196" y="5597066"/>
                </a:cubicBezTo>
                <a:close/>
                <a:moveTo>
                  <a:pt x="5624006" y="5594451"/>
                </a:moveTo>
                <a:lnTo>
                  <a:pt x="5629525" y="5597482"/>
                </a:lnTo>
                <a:lnTo>
                  <a:pt x="5625164" y="5608463"/>
                </a:lnTo>
                <a:lnTo>
                  <a:pt x="5625916" y="5609610"/>
                </a:lnTo>
                <a:lnTo>
                  <a:pt x="5625459" y="5610288"/>
                </a:lnTo>
                <a:lnTo>
                  <a:pt x="5621861" y="5609448"/>
                </a:lnTo>
                <a:close/>
                <a:moveTo>
                  <a:pt x="5653673" y="5584357"/>
                </a:moveTo>
                <a:cubicBezTo>
                  <a:pt x="5662031" y="5584490"/>
                  <a:pt x="5671054" y="5587535"/>
                  <a:pt x="5677141" y="5586142"/>
                </a:cubicBezTo>
                <a:cubicBezTo>
                  <a:pt x="5678917" y="5593908"/>
                  <a:pt x="5679807" y="5597793"/>
                  <a:pt x="5680693" y="5601676"/>
                </a:cubicBezTo>
                <a:cubicBezTo>
                  <a:pt x="5677487" y="5604453"/>
                  <a:pt x="5673613" y="5604318"/>
                  <a:pt x="5669212" y="5603281"/>
                </a:cubicBezTo>
                <a:lnTo>
                  <a:pt x="5664831" y="5602144"/>
                </a:lnTo>
                <a:lnTo>
                  <a:pt x="5651391" y="5588238"/>
                </a:lnTo>
                <a:cubicBezTo>
                  <a:pt x="5647505" y="5594357"/>
                  <a:pt x="5644396" y="5597145"/>
                  <a:pt x="5641095" y="5598130"/>
                </a:cubicBezTo>
                <a:lnTo>
                  <a:pt x="5635656" y="5597694"/>
                </a:lnTo>
                <a:lnTo>
                  <a:pt x="5642088" y="5587263"/>
                </a:lnTo>
                <a:cubicBezTo>
                  <a:pt x="5645483" y="5584954"/>
                  <a:pt x="5649496" y="5584291"/>
                  <a:pt x="5653673" y="5584357"/>
                </a:cubicBezTo>
                <a:close/>
                <a:moveTo>
                  <a:pt x="3224019" y="5359224"/>
                </a:moveTo>
                <a:cubicBezTo>
                  <a:pt x="3224019" y="5359224"/>
                  <a:pt x="3221635" y="5359768"/>
                  <a:pt x="3221635" y="5359768"/>
                </a:cubicBezTo>
                <a:cubicBezTo>
                  <a:pt x="3220117" y="5364080"/>
                  <a:pt x="3215351" y="5365169"/>
                  <a:pt x="3212971" y="5365714"/>
                </a:cubicBezTo>
                <a:cubicBezTo>
                  <a:pt x="3208206" y="5366804"/>
                  <a:pt x="3205824" y="5367348"/>
                  <a:pt x="3203443" y="5367895"/>
                </a:cubicBezTo>
                <a:cubicBezTo>
                  <a:pt x="3201922" y="5372204"/>
                  <a:pt x="3201922" y="5372204"/>
                  <a:pt x="3201922" y="5372204"/>
                </a:cubicBezTo>
                <a:cubicBezTo>
                  <a:pt x="3202783" y="5375971"/>
                  <a:pt x="3205166" y="5375426"/>
                  <a:pt x="3205166" y="5375426"/>
                </a:cubicBezTo>
                <a:cubicBezTo>
                  <a:pt x="3206686" y="5371114"/>
                  <a:pt x="3209067" y="5370570"/>
                  <a:pt x="3213832" y="5369480"/>
                </a:cubicBezTo>
                <a:cubicBezTo>
                  <a:pt x="3216213" y="5368936"/>
                  <a:pt x="3220977" y="5367845"/>
                  <a:pt x="3224879" y="5362991"/>
                </a:cubicBezTo>
                <a:cubicBezTo>
                  <a:pt x="3224879" y="5362991"/>
                  <a:pt x="3224879" y="5362991"/>
                  <a:pt x="3224019" y="5359224"/>
                </a:cubicBezTo>
                <a:close/>
                <a:moveTo>
                  <a:pt x="8544133" y="5348404"/>
                </a:moveTo>
                <a:cubicBezTo>
                  <a:pt x="8539073" y="5347222"/>
                  <a:pt x="8539073" y="5347222"/>
                  <a:pt x="8535737" y="5361519"/>
                </a:cubicBezTo>
                <a:cubicBezTo>
                  <a:pt x="8538265" y="5362110"/>
                  <a:pt x="8539532" y="5362406"/>
                  <a:pt x="8541213" y="5360913"/>
                </a:cubicBezTo>
                <a:cubicBezTo>
                  <a:pt x="8542895" y="5359422"/>
                  <a:pt x="8544995" y="5356143"/>
                  <a:pt x="8549192" y="5349584"/>
                </a:cubicBezTo>
                <a:cubicBezTo>
                  <a:pt x="8544133" y="5348404"/>
                  <a:pt x="8544133" y="5348404"/>
                  <a:pt x="8544133" y="5348404"/>
                </a:cubicBezTo>
                <a:close/>
                <a:moveTo>
                  <a:pt x="8596809" y="5290350"/>
                </a:moveTo>
                <a:cubicBezTo>
                  <a:pt x="8591751" y="5289169"/>
                  <a:pt x="8591751" y="5289169"/>
                  <a:pt x="8583353" y="5302284"/>
                </a:cubicBezTo>
                <a:cubicBezTo>
                  <a:pt x="8588413" y="5303466"/>
                  <a:pt x="8588413" y="5303466"/>
                  <a:pt x="8593474" y="5304647"/>
                </a:cubicBezTo>
                <a:cubicBezTo>
                  <a:pt x="8593474" y="5304647"/>
                  <a:pt x="8593474" y="5304647"/>
                  <a:pt x="8596809" y="5290350"/>
                </a:cubicBezTo>
                <a:close/>
                <a:moveTo>
                  <a:pt x="8554643" y="5280508"/>
                </a:moveTo>
                <a:cubicBezTo>
                  <a:pt x="8554643" y="5280508"/>
                  <a:pt x="8551307" y="5294805"/>
                  <a:pt x="8551307" y="5294805"/>
                </a:cubicBezTo>
                <a:cubicBezTo>
                  <a:pt x="8554785" y="5295617"/>
                  <a:pt x="8563482" y="5297648"/>
                  <a:pt x="8569020" y="5292580"/>
                </a:cubicBezTo>
                <a:cubicBezTo>
                  <a:pt x="8570867" y="5290890"/>
                  <a:pt x="8572363" y="5288412"/>
                  <a:pt x="8573197" y="5284839"/>
                </a:cubicBezTo>
                <a:cubicBezTo>
                  <a:pt x="8568559" y="5283756"/>
                  <a:pt x="8563919" y="5282674"/>
                  <a:pt x="8554643" y="5280508"/>
                </a:cubicBezTo>
                <a:close/>
                <a:moveTo>
                  <a:pt x="8199999" y="5277036"/>
                </a:moveTo>
                <a:cubicBezTo>
                  <a:pt x="8197563" y="5276939"/>
                  <a:pt x="8194680" y="5278151"/>
                  <a:pt x="8191653" y="5281214"/>
                </a:cubicBezTo>
                <a:cubicBezTo>
                  <a:pt x="8196037" y="5282238"/>
                  <a:pt x="8192702" y="5296531"/>
                  <a:pt x="8201473" y="5298580"/>
                </a:cubicBezTo>
                <a:cubicBezTo>
                  <a:pt x="8210554" y="5289394"/>
                  <a:pt x="8207300" y="5277327"/>
                  <a:pt x="8199999" y="5277036"/>
                </a:cubicBezTo>
                <a:close/>
                <a:moveTo>
                  <a:pt x="8775121" y="5263397"/>
                </a:moveTo>
                <a:cubicBezTo>
                  <a:pt x="8772011" y="5276721"/>
                  <a:pt x="8772011" y="5276721"/>
                  <a:pt x="8776673" y="5277809"/>
                </a:cubicBezTo>
                <a:cubicBezTo>
                  <a:pt x="8776673" y="5277809"/>
                  <a:pt x="8781337" y="5278897"/>
                  <a:pt x="8781337" y="5278897"/>
                </a:cubicBezTo>
                <a:cubicBezTo>
                  <a:pt x="8782888" y="5293309"/>
                  <a:pt x="8787549" y="5294398"/>
                  <a:pt x="8787549" y="5294398"/>
                </a:cubicBezTo>
                <a:cubicBezTo>
                  <a:pt x="8779778" y="5306638"/>
                  <a:pt x="8767343" y="5317790"/>
                  <a:pt x="8758018" y="5315614"/>
                </a:cubicBezTo>
                <a:cubicBezTo>
                  <a:pt x="8761129" y="5302284"/>
                  <a:pt x="8754915" y="5286781"/>
                  <a:pt x="8758025" y="5273457"/>
                </a:cubicBezTo>
                <a:cubicBezTo>
                  <a:pt x="8745591" y="5284605"/>
                  <a:pt x="8733156" y="5295758"/>
                  <a:pt x="8726945" y="5280252"/>
                </a:cubicBezTo>
                <a:cubicBezTo>
                  <a:pt x="8742487" y="5255779"/>
                  <a:pt x="8758025" y="5273457"/>
                  <a:pt x="8775121" y="5263397"/>
                </a:cubicBezTo>
                <a:close/>
                <a:moveTo>
                  <a:pt x="8269107" y="5244016"/>
                </a:moveTo>
                <a:cubicBezTo>
                  <a:pt x="8265769" y="5258313"/>
                  <a:pt x="8264609" y="5242967"/>
                  <a:pt x="8261271" y="5257264"/>
                </a:cubicBezTo>
                <a:cubicBezTo>
                  <a:pt x="8270267" y="5259362"/>
                  <a:pt x="8270267" y="5259362"/>
                  <a:pt x="8274765" y="5260412"/>
                </a:cubicBezTo>
                <a:cubicBezTo>
                  <a:pt x="8278101" y="5246115"/>
                  <a:pt x="8273604" y="5245065"/>
                  <a:pt x="8269107" y="5244016"/>
                </a:cubicBezTo>
                <a:close/>
                <a:moveTo>
                  <a:pt x="8128710" y="5211249"/>
                </a:moveTo>
                <a:cubicBezTo>
                  <a:pt x="8124133" y="5210180"/>
                  <a:pt x="8121074" y="5223285"/>
                  <a:pt x="8116496" y="5222218"/>
                </a:cubicBezTo>
                <a:cubicBezTo>
                  <a:pt x="8113438" y="5235324"/>
                  <a:pt x="8119537" y="5250563"/>
                  <a:pt x="8116477" y="5263669"/>
                </a:cubicBezTo>
                <a:cubicBezTo>
                  <a:pt x="8134791" y="5267942"/>
                  <a:pt x="8136328" y="5240667"/>
                  <a:pt x="8145483" y="5242803"/>
                </a:cubicBezTo>
                <a:cubicBezTo>
                  <a:pt x="8148545" y="5229697"/>
                  <a:pt x="8137868" y="5213386"/>
                  <a:pt x="8128710" y="5211249"/>
                </a:cubicBezTo>
                <a:close/>
                <a:moveTo>
                  <a:pt x="8178367" y="5208429"/>
                </a:moveTo>
                <a:cubicBezTo>
                  <a:pt x="8183029" y="5209517"/>
                  <a:pt x="8187691" y="5210605"/>
                  <a:pt x="8187691" y="5210605"/>
                </a:cubicBezTo>
                <a:cubicBezTo>
                  <a:pt x="8179918" y="5222844"/>
                  <a:pt x="8179918" y="5222844"/>
                  <a:pt x="8175255" y="5221757"/>
                </a:cubicBezTo>
                <a:cubicBezTo>
                  <a:pt x="8170593" y="5220668"/>
                  <a:pt x="8179918" y="5222844"/>
                  <a:pt x="8178367" y="5208429"/>
                </a:cubicBezTo>
                <a:close/>
                <a:moveTo>
                  <a:pt x="8810891" y="5202444"/>
                </a:moveTo>
                <a:cubicBezTo>
                  <a:pt x="8799125" y="5205350"/>
                  <a:pt x="8789987" y="5217350"/>
                  <a:pt x="8781548" y="5237994"/>
                </a:cubicBezTo>
                <a:cubicBezTo>
                  <a:pt x="8795283" y="5241200"/>
                  <a:pt x="8794041" y="5225835"/>
                  <a:pt x="8807777" y="5229040"/>
                </a:cubicBezTo>
                <a:cubicBezTo>
                  <a:pt x="8807777" y="5229040"/>
                  <a:pt x="8812354" y="5230107"/>
                  <a:pt x="8816932" y="5231177"/>
                </a:cubicBezTo>
                <a:cubicBezTo>
                  <a:pt x="8816932" y="5231177"/>
                  <a:pt x="8820269" y="5216879"/>
                  <a:pt x="8823605" y="5202585"/>
                </a:cubicBezTo>
                <a:cubicBezTo>
                  <a:pt x="8819027" y="5201517"/>
                  <a:pt x="8814813" y="5201475"/>
                  <a:pt x="8810891" y="5202444"/>
                </a:cubicBezTo>
                <a:close/>
                <a:moveTo>
                  <a:pt x="3082689" y="5198350"/>
                </a:moveTo>
                <a:cubicBezTo>
                  <a:pt x="3081109" y="5202799"/>
                  <a:pt x="3084467" y="5206118"/>
                  <a:pt x="3085355" y="5210001"/>
                </a:cubicBezTo>
                <a:lnTo>
                  <a:pt x="3083390" y="5210009"/>
                </a:lnTo>
                <a:lnTo>
                  <a:pt x="3081998" y="5206683"/>
                </a:lnTo>
                <a:cubicBezTo>
                  <a:pt x="3082442" y="5208624"/>
                  <a:pt x="3082664" y="5209595"/>
                  <a:pt x="3083082" y="5210009"/>
                </a:cubicBezTo>
                <a:lnTo>
                  <a:pt x="3083390" y="5210009"/>
                </a:lnTo>
                <a:lnTo>
                  <a:pt x="3084144" y="5211810"/>
                </a:lnTo>
                <a:cubicBezTo>
                  <a:pt x="3086638" y="5212771"/>
                  <a:pt x="3089949" y="5213038"/>
                  <a:pt x="3091184" y="5212755"/>
                </a:cubicBezTo>
                <a:cubicBezTo>
                  <a:pt x="3089408" y="5204987"/>
                  <a:pt x="3089408" y="5204987"/>
                  <a:pt x="3086936" y="5205553"/>
                </a:cubicBezTo>
                <a:cubicBezTo>
                  <a:pt x="3083577" y="5202235"/>
                  <a:pt x="3086048" y="5201669"/>
                  <a:pt x="3086048" y="5201669"/>
                </a:cubicBezTo>
                <a:cubicBezTo>
                  <a:pt x="3085158" y="5197785"/>
                  <a:pt x="3084467" y="5206118"/>
                  <a:pt x="3082689" y="5198350"/>
                </a:cubicBezTo>
                <a:close/>
                <a:moveTo>
                  <a:pt x="8575775" y="5189969"/>
                </a:moveTo>
                <a:cubicBezTo>
                  <a:pt x="8573549" y="5199499"/>
                  <a:pt x="8573549" y="5199499"/>
                  <a:pt x="8583669" y="5201861"/>
                </a:cubicBezTo>
                <a:cubicBezTo>
                  <a:pt x="8583669" y="5201861"/>
                  <a:pt x="8585893" y="5192330"/>
                  <a:pt x="8585893" y="5192330"/>
                </a:cubicBezTo>
                <a:cubicBezTo>
                  <a:pt x="8580834" y="5191150"/>
                  <a:pt x="8575775" y="5189969"/>
                  <a:pt x="8575775" y="5189969"/>
                </a:cubicBezTo>
                <a:close/>
                <a:moveTo>
                  <a:pt x="8216121" y="5176377"/>
                </a:moveTo>
                <a:cubicBezTo>
                  <a:pt x="8213898" y="5185908"/>
                  <a:pt x="8218395" y="5186957"/>
                  <a:pt x="8222891" y="5188006"/>
                </a:cubicBezTo>
                <a:cubicBezTo>
                  <a:pt x="8222891" y="5188006"/>
                  <a:pt x="8224017" y="5188269"/>
                  <a:pt x="8224857" y="5187209"/>
                </a:cubicBezTo>
                <a:cubicBezTo>
                  <a:pt x="8225697" y="5186150"/>
                  <a:pt x="8226255" y="5183766"/>
                  <a:pt x="8225117" y="5178476"/>
                </a:cubicBezTo>
                <a:cubicBezTo>
                  <a:pt x="8225117" y="5178476"/>
                  <a:pt x="8220619" y="5177427"/>
                  <a:pt x="8216121" y="5176377"/>
                </a:cubicBezTo>
                <a:close/>
                <a:moveTo>
                  <a:pt x="8315562" y="5169436"/>
                </a:moveTo>
                <a:cubicBezTo>
                  <a:pt x="8312227" y="5183730"/>
                  <a:pt x="8312227" y="5183730"/>
                  <a:pt x="8312227" y="5183730"/>
                </a:cubicBezTo>
                <a:cubicBezTo>
                  <a:pt x="8312227" y="5183730"/>
                  <a:pt x="8317285" y="5184911"/>
                  <a:pt x="8317285" y="5184911"/>
                </a:cubicBezTo>
                <a:cubicBezTo>
                  <a:pt x="8317285" y="5184911"/>
                  <a:pt x="8320621" y="5170618"/>
                  <a:pt x="8320621" y="5170618"/>
                </a:cubicBezTo>
                <a:cubicBezTo>
                  <a:pt x="8320621" y="5170618"/>
                  <a:pt x="8320621" y="5170618"/>
                  <a:pt x="8315562" y="5169436"/>
                </a:cubicBezTo>
                <a:close/>
                <a:moveTo>
                  <a:pt x="3105666" y="5164857"/>
                </a:moveTo>
                <a:cubicBezTo>
                  <a:pt x="3104100" y="5169377"/>
                  <a:pt x="3102534" y="5173896"/>
                  <a:pt x="3100063" y="5174463"/>
                </a:cubicBezTo>
                <a:lnTo>
                  <a:pt x="3109224" y="5179958"/>
                </a:lnTo>
                <a:lnTo>
                  <a:pt x="3109283" y="5180677"/>
                </a:lnTo>
                <a:lnTo>
                  <a:pt x="3110286" y="5180595"/>
                </a:lnTo>
                <a:lnTo>
                  <a:pt x="3115128" y="5183499"/>
                </a:lnTo>
                <a:cubicBezTo>
                  <a:pt x="3114675" y="5181522"/>
                  <a:pt x="3113831" y="5180676"/>
                  <a:pt x="3112793" y="5180393"/>
                </a:cubicBezTo>
                <a:lnTo>
                  <a:pt x="3110286" y="5180595"/>
                </a:lnTo>
                <a:lnTo>
                  <a:pt x="3109224" y="5179958"/>
                </a:lnTo>
                <a:lnTo>
                  <a:pt x="3108740" y="5174038"/>
                </a:lnTo>
                <a:cubicBezTo>
                  <a:pt x="3108091" y="5172625"/>
                  <a:pt x="3107022" y="5170790"/>
                  <a:pt x="3105666" y="5164857"/>
                </a:cubicBezTo>
                <a:close/>
                <a:moveTo>
                  <a:pt x="8115229" y="5162877"/>
                </a:moveTo>
                <a:cubicBezTo>
                  <a:pt x="8115229" y="5162877"/>
                  <a:pt x="8110591" y="5161794"/>
                  <a:pt x="8107455" y="5175223"/>
                </a:cubicBezTo>
                <a:cubicBezTo>
                  <a:pt x="8107455" y="5175223"/>
                  <a:pt x="8112096" y="5176306"/>
                  <a:pt x="8112096" y="5176306"/>
                </a:cubicBezTo>
                <a:cubicBezTo>
                  <a:pt x="8112096" y="5176306"/>
                  <a:pt x="8108960" y="5189737"/>
                  <a:pt x="8108960" y="5189737"/>
                </a:cubicBezTo>
                <a:cubicBezTo>
                  <a:pt x="8095044" y="5186490"/>
                  <a:pt x="8090408" y="5185406"/>
                  <a:pt x="8081129" y="5183241"/>
                </a:cubicBezTo>
                <a:cubicBezTo>
                  <a:pt x="8071853" y="5181076"/>
                  <a:pt x="8068720" y="5194506"/>
                  <a:pt x="8064080" y="5193423"/>
                </a:cubicBezTo>
                <a:cubicBezTo>
                  <a:pt x="8056308" y="5205770"/>
                  <a:pt x="8040887" y="5188011"/>
                  <a:pt x="8037755" y="5201440"/>
                </a:cubicBezTo>
                <a:cubicBezTo>
                  <a:pt x="8043896" y="5217035"/>
                  <a:pt x="8050039" y="5232630"/>
                  <a:pt x="8051542" y="5247142"/>
                </a:cubicBezTo>
                <a:cubicBezTo>
                  <a:pt x="8046904" y="5246061"/>
                  <a:pt x="8039132" y="5258408"/>
                  <a:pt x="8039132" y="5258408"/>
                </a:cubicBezTo>
                <a:cubicBezTo>
                  <a:pt x="8040636" y="5272916"/>
                  <a:pt x="8046778" y="5288512"/>
                  <a:pt x="8059190" y="5277248"/>
                </a:cubicBezTo>
                <a:cubicBezTo>
                  <a:pt x="8063827" y="5278331"/>
                  <a:pt x="8060692" y="5291759"/>
                  <a:pt x="8065330" y="5292843"/>
                </a:cubicBezTo>
                <a:cubicBezTo>
                  <a:pt x="8065330" y="5292843"/>
                  <a:pt x="8062196" y="5306272"/>
                  <a:pt x="8057558" y="5305190"/>
                </a:cubicBezTo>
                <a:cubicBezTo>
                  <a:pt x="8057558" y="5305190"/>
                  <a:pt x="8062196" y="5306272"/>
                  <a:pt x="8062196" y="5306272"/>
                </a:cubicBezTo>
                <a:cubicBezTo>
                  <a:pt x="8063356" y="5306542"/>
                  <a:pt x="8064422" y="5305906"/>
                  <a:pt x="8065368" y="5304800"/>
                </a:cubicBezTo>
                <a:cubicBezTo>
                  <a:pt x="8068208" y="5301480"/>
                  <a:pt x="8069971" y="5293926"/>
                  <a:pt x="8069971" y="5293926"/>
                </a:cubicBezTo>
                <a:cubicBezTo>
                  <a:pt x="8082382" y="5282660"/>
                  <a:pt x="8071599" y="5265985"/>
                  <a:pt x="8077869" y="5239124"/>
                </a:cubicBezTo>
                <a:cubicBezTo>
                  <a:pt x="8084011" y="5254720"/>
                  <a:pt x="8094918" y="5228944"/>
                  <a:pt x="8096548" y="5201001"/>
                </a:cubicBezTo>
                <a:cubicBezTo>
                  <a:pt x="8098052" y="5215513"/>
                  <a:pt x="8104322" y="5188653"/>
                  <a:pt x="8108960" y="5189737"/>
                </a:cubicBezTo>
                <a:cubicBezTo>
                  <a:pt x="8108960" y="5189737"/>
                  <a:pt x="8113597" y="5190818"/>
                  <a:pt x="8113597" y="5190818"/>
                </a:cubicBezTo>
                <a:cubicBezTo>
                  <a:pt x="8116734" y="5177388"/>
                  <a:pt x="8116734" y="5177388"/>
                  <a:pt x="8121372" y="5178472"/>
                </a:cubicBezTo>
                <a:cubicBezTo>
                  <a:pt x="8116734" y="5177388"/>
                  <a:pt x="8119867" y="5163958"/>
                  <a:pt x="8115229" y="5162877"/>
                </a:cubicBezTo>
                <a:close/>
                <a:moveTo>
                  <a:pt x="8396449" y="5158165"/>
                </a:moveTo>
                <a:cubicBezTo>
                  <a:pt x="8393113" y="5172460"/>
                  <a:pt x="8399052" y="5188923"/>
                  <a:pt x="8408331" y="5191087"/>
                </a:cubicBezTo>
                <a:cubicBezTo>
                  <a:pt x="8412317" y="5184480"/>
                  <a:pt x="8416631" y="5181718"/>
                  <a:pt x="8420363" y="5178821"/>
                </a:cubicBezTo>
                <a:cubicBezTo>
                  <a:pt x="8424097" y="5175924"/>
                  <a:pt x="8427251" y="5172890"/>
                  <a:pt x="8428919" y="5165742"/>
                </a:cubicBezTo>
                <a:cubicBezTo>
                  <a:pt x="8419641" y="5163578"/>
                  <a:pt x="8410365" y="5161414"/>
                  <a:pt x="8396449" y="5158165"/>
                </a:cubicBezTo>
                <a:close/>
                <a:moveTo>
                  <a:pt x="8126727" y="5155513"/>
                </a:moveTo>
                <a:cubicBezTo>
                  <a:pt x="8121669" y="5154332"/>
                  <a:pt x="8119443" y="5163864"/>
                  <a:pt x="8119443" y="5163864"/>
                </a:cubicBezTo>
                <a:cubicBezTo>
                  <a:pt x="8124505" y="5165045"/>
                  <a:pt x="8129564" y="5166226"/>
                  <a:pt x="8129564" y="5166226"/>
                </a:cubicBezTo>
                <a:cubicBezTo>
                  <a:pt x="8129564" y="5166226"/>
                  <a:pt x="8131789" y="5156694"/>
                  <a:pt x="8126727" y="5155513"/>
                </a:cubicBezTo>
                <a:close/>
                <a:moveTo>
                  <a:pt x="8344661" y="5148876"/>
                </a:moveTo>
                <a:cubicBezTo>
                  <a:pt x="8341551" y="5162205"/>
                  <a:pt x="8355537" y="5165468"/>
                  <a:pt x="8355537" y="5165468"/>
                </a:cubicBezTo>
                <a:cubicBezTo>
                  <a:pt x="8352427" y="5178794"/>
                  <a:pt x="8358641" y="5194295"/>
                  <a:pt x="8350870" y="5206535"/>
                </a:cubicBezTo>
                <a:cubicBezTo>
                  <a:pt x="8360193" y="5208710"/>
                  <a:pt x="8364855" y="5209799"/>
                  <a:pt x="8369517" y="5210886"/>
                </a:cubicBezTo>
                <a:cubicBezTo>
                  <a:pt x="8371847" y="5211431"/>
                  <a:pt x="8371847" y="5211431"/>
                  <a:pt x="8371653" y="5209629"/>
                </a:cubicBezTo>
                <a:cubicBezTo>
                  <a:pt x="8371461" y="5207826"/>
                  <a:pt x="8371072" y="5204223"/>
                  <a:pt x="8372628" y="5197559"/>
                </a:cubicBezTo>
                <a:cubicBezTo>
                  <a:pt x="8367967" y="5196471"/>
                  <a:pt x="8369523" y="5168733"/>
                  <a:pt x="8367973" y="5154317"/>
                </a:cubicBezTo>
                <a:cubicBezTo>
                  <a:pt x="8355537" y="5165468"/>
                  <a:pt x="8353986" y="5151052"/>
                  <a:pt x="8344661" y="5148876"/>
                </a:cubicBezTo>
                <a:close/>
                <a:moveTo>
                  <a:pt x="8148619" y="5145545"/>
                </a:moveTo>
                <a:cubicBezTo>
                  <a:pt x="8148619" y="5145545"/>
                  <a:pt x="8148619" y="5145545"/>
                  <a:pt x="8145281" y="5159845"/>
                </a:cubicBezTo>
                <a:cubicBezTo>
                  <a:pt x="8145281" y="5159845"/>
                  <a:pt x="8150975" y="5161172"/>
                  <a:pt x="8155227" y="5155804"/>
                </a:cubicBezTo>
                <a:cubicBezTo>
                  <a:pt x="8156646" y="5154017"/>
                  <a:pt x="8157905" y="5151483"/>
                  <a:pt x="8158740" y="5147908"/>
                </a:cubicBezTo>
                <a:cubicBezTo>
                  <a:pt x="8153678" y="5146727"/>
                  <a:pt x="8153678" y="5146727"/>
                  <a:pt x="8148619" y="5145545"/>
                </a:cubicBezTo>
                <a:close/>
                <a:moveTo>
                  <a:pt x="8388516" y="5131188"/>
                </a:moveTo>
                <a:cubicBezTo>
                  <a:pt x="8385179" y="5145486"/>
                  <a:pt x="8385179" y="5145486"/>
                  <a:pt x="8385179" y="5145486"/>
                </a:cubicBezTo>
                <a:cubicBezTo>
                  <a:pt x="8385179" y="5145486"/>
                  <a:pt x="8385179" y="5145486"/>
                  <a:pt x="8390241" y="5146667"/>
                </a:cubicBezTo>
                <a:cubicBezTo>
                  <a:pt x="8390241" y="5146667"/>
                  <a:pt x="8393577" y="5132370"/>
                  <a:pt x="8388516" y="5131188"/>
                </a:cubicBezTo>
                <a:close/>
                <a:moveTo>
                  <a:pt x="7995105" y="5128316"/>
                </a:moveTo>
                <a:lnTo>
                  <a:pt x="7993442" y="5137169"/>
                </a:lnTo>
                <a:cubicBezTo>
                  <a:pt x="8002767" y="5139344"/>
                  <a:pt x="8012090" y="5141520"/>
                  <a:pt x="8013642" y="5155934"/>
                </a:cubicBezTo>
                <a:cubicBezTo>
                  <a:pt x="7996547" y="5165994"/>
                  <a:pt x="7990332" y="5150493"/>
                  <a:pt x="7981007" y="5148317"/>
                </a:cubicBezTo>
                <a:cubicBezTo>
                  <a:pt x="7977899" y="5161642"/>
                  <a:pt x="7987222" y="5163818"/>
                  <a:pt x="7984112" y="5177146"/>
                </a:cubicBezTo>
                <a:cubicBezTo>
                  <a:pt x="7967016" y="5187207"/>
                  <a:pt x="7970126" y="5173881"/>
                  <a:pt x="7968574" y="5159466"/>
                </a:cubicBezTo>
                <a:cubicBezTo>
                  <a:pt x="7966244" y="5158921"/>
                  <a:pt x="7964690" y="5155047"/>
                  <a:pt x="7963526" y="5149506"/>
                </a:cubicBezTo>
                <a:lnTo>
                  <a:pt x="7963029" y="5145852"/>
                </a:lnTo>
                <a:lnTo>
                  <a:pt x="7985108" y="5134422"/>
                </a:lnTo>
                <a:close/>
                <a:moveTo>
                  <a:pt x="2993515" y="5128026"/>
                </a:moveTo>
                <a:cubicBezTo>
                  <a:pt x="2990966" y="5126817"/>
                  <a:pt x="2987974" y="5134668"/>
                  <a:pt x="2986154" y="5135083"/>
                </a:cubicBezTo>
                <a:cubicBezTo>
                  <a:pt x="2989847" y="5151223"/>
                  <a:pt x="2990084" y="5129939"/>
                  <a:pt x="2995278" y="5141490"/>
                </a:cubicBezTo>
                <a:cubicBezTo>
                  <a:pt x="2997704" y="5140934"/>
                  <a:pt x="2993431" y="5133420"/>
                  <a:pt x="2995858" y="5132864"/>
                </a:cubicBezTo>
                <a:cubicBezTo>
                  <a:pt x="2995165" y="5129838"/>
                  <a:pt x="2994366" y="5128428"/>
                  <a:pt x="2993515" y="5128026"/>
                </a:cubicBezTo>
                <a:close/>
                <a:moveTo>
                  <a:pt x="8419967" y="5123455"/>
                </a:moveTo>
                <a:cubicBezTo>
                  <a:pt x="8416593" y="5122668"/>
                  <a:pt x="8415803" y="5145097"/>
                  <a:pt x="8420019" y="5146080"/>
                </a:cubicBezTo>
                <a:cubicBezTo>
                  <a:pt x="8420723" y="5146244"/>
                  <a:pt x="8421565" y="5145812"/>
                  <a:pt x="8422557" y="5144578"/>
                </a:cubicBezTo>
                <a:cubicBezTo>
                  <a:pt x="8423549" y="5143344"/>
                  <a:pt x="8424691" y="5141307"/>
                  <a:pt x="8425995" y="5138260"/>
                </a:cubicBezTo>
                <a:cubicBezTo>
                  <a:pt x="8421498" y="5137211"/>
                  <a:pt x="8428960" y="5125554"/>
                  <a:pt x="8428960" y="5125554"/>
                </a:cubicBezTo>
                <a:cubicBezTo>
                  <a:pt x="8428960" y="5125554"/>
                  <a:pt x="8424464" y="5124505"/>
                  <a:pt x="8419967" y="5123455"/>
                </a:cubicBezTo>
                <a:close/>
                <a:moveTo>
                  <a:pt x="3012717" y="5116269"/>
                </a:moveTo>
                <a:cubicBezTo>
                  <a:pt x="3010291" y="5116822"/>
                  <a:pt x="3010291" y="5116822"/>
                  <a:pt x="3007868" y="5117378"/>
                </a:cubicBezTo>
                <a:cubicBezTo>
                  <a:pt x="3007868" y="5117378"/>
                  <a:pt x="3005441" y="5117933"/>
                  <a:pt x="3006411" y="5122170"/>
                </a:cubicBezTo>
                <a:cubicBezTo>
                  <a:pt x="3007378" y="5126407"/>
                  <a:pt x="3007378" y="5126407"/>
                  <a:pt x="3010774" y="5130089"/>
                </a:cubicBezTo>
                <a:cubicBezTo>
                  <a:pt x="3010774" y="5130089"/>
                  <a:pt x="3013199" y="5129534"/>
                  <a:pt x="3015626" y="5128978"/>
                </a:cubicBezTo>
                <a:cubicBezTo>
                  <a:pt x="3015626" y="5128978"/>
                  <a:pt x="3018052" y="5128425"/>
                  <a:pt x="3017082" y="5124187"/>
                </a:cubicBezTo>
                <a:cubicBezTo>
                  <a:pt x="3016112" y="5119950"/>
                  <a:pt x="3015145" y="5115713"/>
                  <a:pt x="3012717" y="5116269"/>
                </a:cubicBezTo>
                <a:close/>
                <a:moveTo>
                  <a:pt x="3019356" y="5107916"/>
                </a:moveTo>
                <a:cubicBezTo>
                  <a:pt x="3019257" y="5108746"/>
                  <a:pt x="3023744" y="5117418"/>
                  <a:pt x="3023892" y="5119971"/>
                </a:cubicBezTo>
                <a:lnTo>
                  <a:pt x="3021369" y="5118812"/>
                </a:lnTo>
                <a:lnTo>
                  <a:pt x="3019001" y="5116683"/>
                </a:lnTo>
                <a:cubicBezTo>
                  <a:pt x="3018712" y="5116429"/>
                  <a:pt x="3019118" y="5116849"/>
                  <a:pt x="3020735" y="5118522"/>
                </a:cubicBezTo>
                <a:lnTo>
                  <a:pt x="3021369" y="5118812"/>
                </a:lnTo>
                <a:lnTo>
                  <a:pt x="3021437" y="5118872"/>
                </a:lnTo>
                <a:cubicBezTo>
                  <a:pt x="3023756" y="5120895"/>
                  <a:pt x="3026774" y="5123271"/>
                  <a:pt x="3026330" y="5121329"/>
                </a:cubicBezTo>
                <a:cubicBezTo>
                  <a:pt x="3028681" y="5120792"/>
                  <a:pt x="3025442" y="5117445"/>
                  <a:pt x="3025442" y="5117445"/>
                </a:cubicBezTo>
                <a:cubicBezTo>
                  <a:pt x="3024555" y="5113562"/>
                  <a:pt x="3027794" y="5116907"/>
                  <a:pt x="3029259" y="5112484"/>
                </a:cubicBezTo>
                <a:cubicBezTo>
                  <a:pt x="3029259" y="5112484"/>
                  <a:pt x="3026905" y="5113022"/>
                  <a:pt x="3026018" y="5109141"/>
                </a:cubicBezTo>
                <a:cubicBezTo>
                  <a:pt x="3026018" y="5109141"/>
                  <a:pt x="3023665" y="5109678"/>
                  <a:pt x="3023665" y="5109678"/>
                </a:cubicBezTo>
                <a:cubicBezTo>
                  <a:pt x="3025442" y="5117445"/>
                  <a:pt x="3022201" y="5114099"/>
                  <a:pt x="3021312" y="5110216"/>
                </a:cubicBezTo>
                <a:cubicBezTo>
                  <a:pt x="3019931" y="5108233"/>
                  <a:pt x="3019389" y="5107639"/>
                  <a:pt x="3019356" y="5107916"/>
                </a:cubicBezTo>
                <a:close/>
                <a:moveTo>
                  <a:pt x="8467439" y="5107272"/>
                </a:moveTo>
                <a:lnTo>
                  <a:pt x="8472101" y="5108360"/>
                </a:lnTo>
                <a:cubicBezTo>
                  <a:pt x="8470159" y="5111420"/>
                  <a:pt x="8468895" y="5112882"/>
                  <a:pt x="8468093" y="5113354"/>
                </a:cubicBezTo>
                <a:lnTo>
                  <a:pt x="8467017" y="5112528"/>
                </a:lnTo>
                <a:close/>
                <a:moveTo>
                  <a:pt x="7575182" y="5090763"/>
                </a:moveTo>
                <a:lnTo>
                  <a:pt x="7578647" y="5091945"/>
                </a:lnTo>
                <a:cubicBezTo>
                  <a:pt x="7590802" y="5095269"/>
                  <a:pt x="7603136" y="5098102"/>
                  <a:pt x="7614739" y="5100948"/>
                </a:cubicBezTo>
                <a:lnTo>
                  <a:pt x="7622297" y="5103110"/>
                </a:lnTo>
                <a:lnTo>
                  <a:pt x="7618913" y="5120016"/>
                </a:lnTo>
                <a:cubicBezTo>
                  <a:pt x="7618913" y="5120016"/>
                  <a:pt x="7628239" y="5122192"/>
                  <a:pt x="7628239" y="5122192"/>
                </a:cubicBezTo>
                <a:cubicBezTo>
                  <a:pt x="7623576" y="5121105"/>
                  <a:pt x="7620466" y="5134430"/>
                  <a:pt x="7620466" y="5134430"/>
                </a:cubicBezTo>
                <a:cubicBezTo>
                  <a:pt x="7618913" y="5120016"/>
                  <a:pt x="7614252" y="5118927"/>
                  <a:pt x="7604928" y="5116753"/>
                </a:cubicBezTo>
                <a:cubicBezTo>
                  <a:pt x="7604928" y="5116753"/>
                  <a:pt x="7603377" y="5102336"/>
                  <a:pt x="7598715" y="5101247"/>
                </a:cubicBezTo>
                <a:cubicBezTo>
                  <a:pt x="7587836" y="5105735"/>
                  <a:pt x="7582787" y="5101045"/>
                  <a:pt x="7578124" y="5094687"/>
                </a:cubicBezTo>
                <a:close/>
                <a:moveTo>
                  <a:pt x="8337805" y="5074130"/>
                </a:moveTo>
                <a:cubicBezTo>
                  <a:pt x="8337805" y="5074130"/>
                  <a:pt x="8334469" y="5088425"/>
                  <a:pt x="8334469" y="5088425"/>
                </a:cubicBezTo>
                <a:cubicBezTo>
                  <a:pt x="8338687" y="5089409"/>
                  <a:pt x="8335349" y="5103706"/>
                  <a:pt x="8335349" y="5103706"/>
                </a:cubicBezTo>
                <a:cubicBezTo>
                  <a:pt x="8342903" y="5090394"/>
                  <a:pt x="8342022" y="5075114"/>
                  <a:pt x="8337805" y="5074130"/>
                </a:cubicBezTo>
                <a:close/>
                <a:moveTo>
                  <a:pt x="7463515" y="5069693"/>
                </a:moveTo>
                <a:lnTo>
                  <a:pt x="7465128" y="5071340"/>
                </a:lnTo>
                <a:lnTo>
                  <a:pt x="7455743" y="5081934"/>
                </a:lnTo>
                <a:cubicBezTo>
                  <a:pt x="7463515" y="5069693"/>
                  <a:pt x="7458854" y="5068606"/>
                  <a:pt x="7463515" y="5069693"/>
                </a:cubicBezTo>
                <a:close/>
                <a:moveTo>
                  <a:pt x="7484920" y="5060960"/>
                </a:moveTo>
                <a:lnTo>
                  <a:pt x="7489366" y="5061862"/>
                </a:lnTo>
                <a:lnTo>
                  <a:pt x="7489955" y="5061992"/>
                </a:lnTo>
                <a:lnTo>
                  <a:pt x="7491295" y="5074421"/>
                </a:lnTo>
                <a:cubicBezTo>
                  <a:pt x="7491490" y="5076221"/>
                  <a:pt x="7491490" y="5076221"/>
                  <a:pt x="7491490" y="5076221"/>
                </a:cubicBezTo>
                <a:cubicBezTo>
                  <a:pt x="7483716" y="5088462"/>
                  <a:pt x="7480220" y="5087647"/>
                  <a:pt x="7476917" y="5083362"/>
                </a:cubicBezTo>
                <a:lnTo>
                  <a:pt x="7465128" y="5071340"/>
                </a:lnTo>
                <a:lnTo>
                  <a:pt x="7469926" y="5065919"/>
                </a:lnTo>
                <a:cubicBezTo>
                  <a:pt x="7472743" y="5065699"/>
                  <a:pt x="7475608" y="5065929"/>
                  <a:pt x="7478257" y="5065448"/>
                </a:cubicBezTo>
                <a:close/>
                <a:moveTo>
                  <a:pt x="7361963" y="5055152"/>
                </a:moveTo>
                <a:lnTo>
                  <a:pt x="7362502" y="5060170"/>
                </a:lnTo>
                <a:cubicBezTo>
                  <a:pt x="7364056" y="5064047"/>
                  <a:pt x="7365610" y="5067922"/>
                  <a:pt x="7364054" y="5074585"/>
                </a:cubicBezTo>
                <a:cubicBezTo>
                  <a:pt x="7364054" y="5074585"/>
                  <a:pt x="7362889" y="5074313"/>
                  <a:pt x="7361335" y="5075706"/>
                </a:cubicBezTo>
                <a:lnTo>
                  <a:pt x="7359939" y="5078779"/>
                </a:lnTo>
                <a:lnTo>
                  <a:pt x="7358985" y="5078699"/>
                </a:lnTo>
                <a:lnTo>
                  <a:pt x="7355131" y="5076133"/>
                </a:lnTo>
                <a:lnTo>
                  <a:pt x="7355127" y="5076089"/>
                </a:lnTo>
                <a:lnTo>
                  <a:pt x="7356165" y="5073824"/>
                </a:lnTo>
                <a:cubicBezTo>
                  <a:pt x="7358742" y="5071565"/>
                  <a:pt x="7363759" y="5069639"/>
                  <a:pt x="7351943" y="5070110"/>
                </a:cubicBezTo>
                <a:cubicBezTo>
                  <a:pt x="7350357" y="5067106"/>
                  <a:pt x="7351943" y="5070110"/>
                  <a:pt x="7350357" y="5067106"/>
                </a:cubicBezTo>
                <a:lnTo>
                  <a:pt x="7348353" y="5063307"/>
                </a:lnTo>
                <a:close/>
                <a:moveTo>
                  <a:pt x="8516409" y="5054416"/>
                </a:moveTo>
                <a:cubicBezTo>
                  <a:pt x="8515742" y="5054731"/>
                  <a:pt x="8514481" y="5056321"/>
                  <a:pt x="8512523" y="5059632"/>
                </a:cubicBezTo>
                <a:cubicBezTo>
                  <a:pt x="8512523" y="5059632"/>
                  <a:pt x="8508025" y="5058583"/>
                  <a:pt x="8508025" y="5058583"/>
                </a:cubicBezTo>
                <a:cubicBezTo>
                  <a:pt x="8508025" y="5058583"/>
                  <a:pt x="8503527" y="5057533"/>
                  <a:pt x="8503527" y="5057533"/>
                </a:cubicBezTo>
                <a:cubicBezTo>
                  <a:pt x="8503527" y="5057533"/>
                  <a:pt x="8498889" y="5056450"/>
                  <a:pt x="8494993" y="5057426"/>
                </a:cubicBezTo>
                <a:cubicBezTo>
                  <a:pt x="8491098" y="5058402"/>
                  <a:pt x="8487943" y="5061434"/>
                  <a:pt x="8490914" y="5069665"/>
                </a:cubicBezTo>
                <a:cubicBezTo>
                  <a:pt x="8494252" y="5055367"/>
                  <a:pt x="8495551" y="5070748"/>
                  <a:pt x="8503527" y="5057533"/>
                </a:cubicBezTo>
                <a:cubicBezTo>
                  <a:pt x="8508025" y="5058583"/>
                  <a:pt x="8512523" y="5059632"/>
                  <a:pt x="8509187" y="5073930"/>
                </a:cubicBezTo>
                <a:cubicBezTo>
                  <a:pt x="8515063" y="5063993"/>
                  <a:pt x="8518408" y="5053470"/>
                  <a:pt x="8516409" y="5054416"/>
                </a:cubicBezTo>
                <a:close/>
                <a:moveTo>
                  <a:pt x="8479877" y="5036940"/>
                </a:moveTo>
                <a:cubicBezTo>
                  <a:pt x="8469757" y="5034578"/>
                  <a:pt x="8466421" y="5048873"/>
                  <a:pt x="8458024" y="5061989"/>
                </a:cubicBezTo>
                <a:cubicBezTo>
                  <a:pt x="8458024" y="5061989"/>
                  <a:pt x="8458024" y="5061989"/>
                  <a:pt x="8463083" y="5063170"/>
                </a:cubicBezTo>
                <a:cubicBezTo>
                  <a:pt x="8464349" y="5063465"/>
                  <a:pt x="8465823" y="5062868"/>
                  <a:pt x="8467375" y="5061580"/>
                </a:cubicBezTo>
                <a:cubicBezTo>
                  <a:pt x="8472027" y="5057720"/>
                  <a:pt x="8477374" y="5047661"/>
                  <a:pt x="8479877" y="5036940"/>
                </a:cubicBezTo>
                <a:close/>
                <a:moveTo>
                  <a:pt x="3135111" y="5035475"/>
                </a:moveTo>
                <a:cubicBezTo>
                  <a:pt x="3104161" y="5034420"/>
                  <a:pt x="3071439" y="5070377"/>
                  <a:pt x="3057289" y="5098016"/>
                </a:cubicBezTo>
                <a:cubicBezTo>
                  <a:pt x="3059276" y="5117899"/>
                  <a:pt x="3081828" y="5104607"/>
                  <a:pt x="3086911" y="5115645"/>
                </a:cubicBezTo>
                <a:cubicBezTo>
                  <a:pt x="3090670" y="5098516"/>
                  <a:pt x="3098630" y="5088561"/>
                  <a:pt x="3101947" y="5091871"/>
                </a:cubicBezTo>
                <a:cubicBezTo>
                  <a:pt x="3093988" y="5057082"/>
                  <a:pt x="3122729" y="5070846"/>
                  <a:pt x="3139532" y="5054802"/>
                </a:cubicBezTo>
                <a:cubicBezTo>
                  <a:pt x="3138648" y="5050935"/>
                  <a:pt x="3136880" y="5043206"/>
                  <a:pt x="3135111" y="5035475"/>
                </a:cubicBezTo>
                <a:close/>
                <a:moveTo>
                  <a:pt x="8568819" y="4987349"/>
                </a:moveTo>
                <a:cubicBezTo>
                  <a:pt x="8565483" y="5001644"/>
                  <a:pt x="8556205" y="4999479"/>
                  <a:pt x="8557507" y="5014859"/>
                </a:cubicBezTo>
                <a:cubicBezTo>
                  <a:pt x="8557507" y="5014859"/>
                  <a:pt x="8565483" y="5001644"/>
                  <a:pt x="8566783" y="5017025"/>
                </a:cubicBezTo>
                <a:cubicBezTo>
                  <a:pt x="8570121" y="5002727"/>
                  <a:pt x="8574759" y="5003811"/>
                  <a:pt x="8573456" y="4988432"/>
                </a:cubicBezTo>
                <a:cubicBezTo>
                  <a:pt x="8570121" y="5002727"/>
                  <a:pt x="8573456" y="4988432"/>
                  <a:pt x="8568819" y="4987349"/>
                </a:cubicBezTo>
                <a:close/>
                <a:moveTo>
                  <a:pt x="8739487" y="4568560"/>
                </a:moveTo>
                <a:cubicBezTo>
                  <a:pt x="8733841" y="4571097"/>
                  <a:pt x="8733841" y="4571097"/>
                  <a:pt x="8733841" y="4571097"/>
                </a:cubicBezTo>
                <a:cubicBezTo>
                  <a:pt x="8731758" y="4570339"/>
                  <a:pt x="8730277" y="4574399"/>
                  <a:pt x="8729538" y="4576428"/>
                </a:cubicBezTo>
                <a:cubicBezTo>
                  <a:pt x="8728796" y="4578458"/>
                  <a:pt x="8730877" y="4579218"/>
                  <a:pt x="8732959" y="4579978"/>
                </a:cubicBezTo>
                <a:cubicBezTo>
                  <a:pt x="8738607" y="4577438"/>
                  <a:pt x="8738607" y="4577438"/>
                  <a:pt x="8738607" y="4577438"/>
                </a:cubicBezTo>
                <a:cubicBezTo>
                  <a:pt x="8740689" y="4578199"/>
                  <a:pt x="8742171" y="4574139"/>
                  <a:pt x="8742911" y="4572109"/>
                </a:cubicBezTo>
                <a:cubicBezTo>
                  <a:pt x="8741571" y="4569319"/>
                  <a:pt x="8741571" y="4569319"/>
                  <a:pt x="8739487" y="4568560"/>
                </a:cubicBezTo>
                <a:close/>
                <a:moveTo>
                  <a:pt x="8718195" y="4550235"/>
                </a:moveTo>
                <a:cubicBezTo>
                  <a:pt x="8715393" y="4551446"/>
                  <a:pt x="8712591" y="4552657"/>
                  <a:pt x="8707708" y="4553107"/>
                </a:cubicBezTo>
                <a:cubicBezTo>
                  <a:pt x="8704907" y="4554316"/>
                  <a:pt x="8699304" y="4556736"/>
                  <a:pt x="8697222" y="4555977"/>
                </a:cubicBezTo>
                <a:cubicBezTo>
                  <a:pt x="8695139" y="4555216"/>
                  <a:pt x="8694421" y="4557185"/>
                  <a:pt x="8694421" y="4557185"/>
                </a:cubicBezTo>
                <a:cubicBezTo>
                  <a:pt x="8693703" y="4559157"/>
                  <a:pt x="8693703" y="4559157"/>
                  <a:pt x="8695785" y="4559916"/>
                </a:cubicBezTo>
                <a:cubicBezTo>
                  <a:pt x="8700667" y="4559467"/>
                  <a:pt x="8703469" y="4558256"/>
                  <a:pt x="8708353" y="4557805"/>
                </a:cubicBezTo>
                <a:cubicBezTo>
                  <a:pt x="8711154" y="4556597"/>
                  <a:pt x="8713955" y="4555385"/>
                  <a:pt x="8718839" y="4554936"/>
                </a:cubicBezTo>
                <a:cubicBezTo>
                  <a:pt x="8718839" y="4554936"/>
                  <a:pt x="8719558" y="4552966"/>
                  <a:pt x="8719558" y="4552966"/>
                </a:cubicBezTo>
                <a:cubicBezTo>
                  <a:pt x="8720275" y="4550996"/>
                  <a:pt x="8720275" y="4550996"/>
                  <a:pt x="8720275" y="4550996"/>
                </a:cubicBezTo>
                <a:cubicBezTo>
                  <a:pt x="8718195" y="4550235"/>
                  <a:pt x="8718195" y="4550235"/>
                  <a:pt x="8718195" y="4550235"/>
                </a:cubicBezTo>
                <a:close/>
                <a:moveTo>
                  <a:pt x="4287174" y="4494086"/>
                </a:moveTo>
                <a:cubicBezTo>
                  <a:pt x="4288063" y="4497969"/>
                  <a:pt x="4288063" y="4497969"/>
                  <a:pt x="4288063" y="4497969"/>
                </a:cubicBezTo>
                <a:cubicBezTo>
                  <a:pt x="4287405" y="4506294"/>
                  <a:pt x="4286746" y="4514618"/>
                  <a:pt x="4289413" y="4526270"/>
                </a:cubicBezTo>
                <a:cubicBezTo>
                  <a:pt x="4283654" y="4523500"/>
                  <a:pt x="4276348" y="4525170"/>
                  <a:pt x="4269702" y="4518516"/>
                </a:cubicBezTo>
                <a:cubicBezTo>
                  <a:pt x="4266380" y="4515190"/>
                  <a:pt x="4278553" y="4512406"/>
                  <a:pt x="4275459" y="4521286"/>
                </a:cubicBezTo>
                <a:cubicBezTo>
                  <a:pt x="4280331" y="4520173"/>
                  <a:pt x="4278553" y="4512406"/>
                  <a:pt x="4284311" y="4515175"/>
                </a:cubicBezTo>
                <a:cubicBezTo>
                  <a:pt x="4281645" y="4503524"/>
                  <a:pt x="4279212" y="4504081"/>
                  <a:pt x="4277436" y="4496313"/>
                </a:cubicBezTo>
                <a:cubicBezTo>
                  <a:pt x="4281417" y="4491315"/>
                  <a:pt x="4285628" y="4498527"/>
                  <a:pt x="4287174" y="4494086"/>
                </a:cubicBezTo>
                <a:close/>
                <a:moveTo>
                  <a:pt x="8801733" y="4460580"/>
                </a:moveTo>
                <a:cubicBezTo>
                  <a:pt x="8796807" y="4460992"/>
                  <a:pt x="8793988" y="4462172"/>
                  <a:pt x="8791853" y="4468022"/>
                </a:cubicBezTo>
                <a:cubicBezTo>
                  <a:pt x="8794618" y="4480082"/>
                  <a:pt x="8795244" y="4497988"/>
                  <a:pt x="8809311" y="4498702"/>
                </a:cubicBezTo>
                <a:cubicBezTo>
                  <a:pt x="8811461" y="4489543"/>
                  <a:pt x="8811845" y="4481948"/>
                  <a:pt x="8810551" y="4475676"/>
                </a:cubicBezTo>
                <a:cubicBezTo>
                  <a:pt x="8809258" y="4469404"/>
                  <a:pt x="8806290" y="4464453"/>
                  <a:pt x="8801733" y="4460580"/>
                </a:cubicBezTo>
                <a:close/>
                <a:moveTo>
                  <a:pt x="4510539" y="4394695"/>
                </a:moveTo>
                <a:cubicBezTo>
                  <a:pt x="4508041" y="4395266"/>
                  <a:pt x="4506429" y="4399722"/>
                  <a:pt x="4503930" y="4400294"/>
                </a:cubicBezTo>
                <a:cubicBezTo>
                  <a:pt x="4504818" y="4404177"/>
                  <a:pt x="4508205" y="4407490"/>
                  <a:pt x="4509095" y="4411374"/>
                </a:cubicBezTo>
                <a:cubicBezTo>
                  <a:pt x="4511593" y="4410801"/>
                  <a:pt x="4511429" y="4398579"/>
                  <a:pt x="4515705" y="4405774"/>
                </a:cubicBezTo>
                <a:cubicBezTo>
                  <a:pt x="4519816" y="4400748"/>
                  <a:pt x="4509818" y="4403034"/>
                  <a:pt x="4510539" y="4394695"/>
                </a:cubicBezTo>
                <a:close/>
                <a:moveTo>
                  <a:pt x="4643978" y="4383493"/>
                </a:moveTo>
                <a:cubicBezTo>
                  <a:pt x="4643978" y="4383493"/>
                  <a:pt x="4642300" y="4388333"/>
                  <a:pt x="4642300" y="4388333"/>
                </a:cubicBezTo>
                <a:cubicBezTo>
                  <a:pt x="4642300" y="4388333"/>
                  <a:pt x="4643270" y="4392572"/>
                  <a:pt x="4643270" y="4392572"/>
                </a:cubicBezTo>
                <a:cubicBezTo>
                  <a:pt x="4645079" y="4394386"/>
                  <a:pt x="4645497" y="4393176"/>
                  <a:pt x="4645343" y="4390983"/>
                </a:cubicBezTo>
                <a:cubicBezTo>
                  <a:pt x="4645190" y="4388787"/>
                  <a:pt x="4644463" y="4385611"/>
                  <a:pt x="4643978" y="4383493"/>
                </a:cubicBezTo>
                <a:close/>
                <a:moveTo>
                  <a:pt x="4624866" y="4380434"/>
                </a:moveTo>
                <a:cubicBezTo>
                  <a:pt x="4622368" y="4381005"/>
                  <a:pt x="4620744" y="4385410"/>
                  <a:pt x="4618245" y="4385982"/>
                </a:cubicBezTo>
                <a:cubicBezTo>
                  <a:pt x="4615001" y="4394792"/>
                  <a:pt x="4621006" y="4409554"/>
                  <a:pt x="4630128" y="4403433"/>
                </a:cubicBezTo>
                <a:cubicBezTo>
                  <a:pt x="4626620" y="4388100"/>
                  <a:pt x="4629998" y="4391361"/>
                  <a:pt x="4624866" y="4380434"/>
                </a:cubicBezTo>
                <a:close/>
                <a:moveTo>
                  <a:pt x="4505124" y="4379065"/>
                </a:moveTo>
                <a:cubicBezTo>
                  <a:pt x="4504227" y="4377052"/>
                  <a:pt x="4502981" y="4376361"/>
                  <a:pt x="4502006" y="4379704"/>
                </a:cubicBezTo>
                <a:cubicBezTo>
                  <a:pt x="4502006" y="4379704"/>
                  <a:pt x="4502910" y="4383659"/>
                  <a:pt x="4503815" y="4387612"/>
                </a:cubicBezTo>
                <a:cubicBezTo>
                  <a:pt x="4505145" y="4388351"/>
                  <a:pt x="4505857" y="4387667"/>
                  <a:pt x="4506141" y="4386366"/>
                </a:cubicBezTo>
                <a:cubicBezTo>
                  <a:pt x="4506565" y="4384416"/>
                  <a:pt x="4506019" y="4381080"/>
                  <a:pt x="4505124" y="4379065"/>
                </a:cubicBezTo>
                <a:close/>
                <a:moveTo>
                  <a:pt x="4669325" y="4329642"/>
                </a:moveTo>
                <a:cubicBezTo>
                  <a:pt x="4656681" y="4340460"/>
                  <a:pt x="4644519" y="4331354"/>
                  <a:pt x="4644899" y="4355046"/>
                </a:cubicBezTo>
                <a:cubicBezTo>
                  <a:pt x="4650980" y="4359599"/>
                  <a:pt x="4657995" y="4359976"/>
                  <a:pt x="4663981" y="4358606"/>
                </a:cubicBezTo>
                <a:cubicBezTo>
                  <a:pt x="4669967" y="4357235"/>
                  <a:pt x="4674924" y="4354121"/>
                  <a:pt x="4676888" y="4351690"/>
                </a:cubicBezTo>
                <a:cubicBezTo>
                  <a:pt x="4676698" y="4339844"/>
                  <a:pt x="4671049" y="4337175"/>
                  <a:pt x="4669325" y="4329642"/>
                </a:cubicBezTo>
                <a:close/>
                <a:moveTo>
                  <a:pt x="4896575" y="4325714"/>
                </a:moveTo>
                <a:cubicBezTo>
                  <a:pt x="4894223" y="4326253"/>
                  <a:pt x="4894223" y="4326253"/>
                  <a:pt x="4891869" y="4326790"/>
                </a:cubicBezTo>
                <a:cubicBezTo>
                  <a:pt x="4892758" y="4330674"/>
                  <a:pt x="4893645" y="4334558"/>
                  <a:pt x="4893645" y="4334558"/>
                </a:cubicBezTo>
                <a:cubicBezTo>
                  <a:pt x="4894534" y="4338442"/>
                  <a:pt x="4895711" y="4338172"/>
                  <a:pt x="4896960" y="4336864"/>
                </a:cubicBezTo>
                <a:cubicBezTo>
                  <a:pt x="4898208" y="4335558"/>
                  <a:pt x="4899528" y="4333211"/>
                  <a:pt x="4900702" y="4332943"/>
                </a:cubicBezTo>
                <a:cubicBezTo>
                  <a:pt x="4897463" y="4329597"/>
                  <a:pt x="4897463" y="4329597"/>
                  <a:pt x="4896575" y="4325714"/>
                </a:cubicBezTo>
                <a:close/>
                <a:moveTo>
                  <a:pt x="4716404" y="4317159"/>
                </a:moveTo>
                <a:cubicBezTo>
                  <a:pt x="4712556" y="4314427"/>
                  <a:pt x="4707429" y="4314568"/>
                  <a:pt x="4702978" y="4317651"/>
                </a:cubicBezTo>
                <a:cubicBezTo>
                  <a:pt x="4704773" y="4325497"/>
                  <a:pt x="4702322" y="4326057"/>
                  <a:pt x="4705912" y="4341750"/>
                </a:cubicBezTo>
                <a:cubicBezTo>
                  <a:pt x="4708811" y="4343149"/>
                  <a:pt x="4710648" y="4342729"/>
                  <a:pt x="4711932" y="4341468"/>
                </a:cubicBezTo>
                <a:cubicBezTo>
                  <a:pt x="4715781" y="4337686"/>
                  <a:pt x="4714635" y="4326336"/>
                  <a:pt x="4722168" y="4333902"/>
                </a:cubicBezTo>
                <a:cubicBezTo>
                  <a:pt x="4722825" y="4325497"/>
                  <a:pt x="4720253" y="4319891"/>
                  <a:pt x="4716404" y="4317159"/>
                </a:cubicBezTo>
                <a:close/>
                <a:moveTo>
                  <a:pt x="4978505" y="4274837"/>
                </a:moveTo>
                <a:cubicBezTo>
                  <a:pt x="4977391" y="4274534"/>
                  <a:pt x="4976068" y="4274836"/>
                  <a:pt x="4974745" y="4275139"/>
                </a:cubicBezTo>
                <a:cubicBezTo>
                  <a:pt x="4975715" y="4279375"/>
                  <a:pt x="4976617" y="4280284"/>
                  <a:pt x="4977610" y="4280056"/>
                </a:cubicBezTo>
                <a:cubicBezTo>
                  <a:pt x="4978602" y="4279830"/>
                  <a:pt x="4979684" y="4278468"/>
                  <a:pt x="4981006" y="4278165"/>
                </a:cubicBezTo>
                <a:cubicBezTo>
                  <a:pt x="4980523" y="4276047"/>
                  <a:pt x="4979618" y="4275139"/>
                  <a:pt x="4978505" y="4274837"/>
                </a:cubicBezTo>
                <a:close/>
                <a:moveTo>
                  <a:pt x="4946726" y="4262227"/>
                </a:moveTo>
                <a:cubicBezTo>
                  <a:pt x="4944079" y="4262833"/>
                  <a:pt x="4944941" y="4266598"/>
                  <a:pt x="4939648" y="4267810"/>
                </a:cubicBezTo>
                <a:cubicBezTo>
                  <a:pt x="4940510" y="4271576"/>
                  <a:pt x="4944941" y="4266598"/>
                  <a:pt x="4949312" y="4273525"/>
                </a:cubicBezTo>
                <a:cubicBezTo>
                  <a:pt x="4949312" y="4273525"/>
                  <a:pt x="4948449" y="4269760"/>
                  <a:pt x="4948449" y="4269760"/>
                </a:cubicBezTo>
                <a:cubicBezTo>
                  <a:pt x="4947588" y="4265993"/>
                  <a:pt x="4947588" y="4265993"/>
                  <a:pt x="4946726" y="4262227"/>
                </a:cubicBezTo>
                <a:close/>
                <a:moveTo>
                  <a:pt x="5368469" y="4259616"/>
                </a:moveTo>
                <a:cubicBezTo>
                  <a:pt x="5364341" y="4257204"/>
                  <a:pt x="5360903" y="4265886"/>
                  <a:pt x="5357840" y="4269745"/>
                </a:cubicBezTo>
                <a:cubicBezTo>
                  <a:pt x="5361255" y="4273175"/>
                  <a:pt x="5364608" y="4273460"/>
                  <a:pt x="5367306" y="4272318"/>
                </a:cubicBezTo>
                <a:cubicBezTo>
                  <a:pt x="5370003" y="4271173"/>
                  <a:pt x="5372045" y="4268602"/>
                  <a:pt x="5372837" y="4266315"/>
                </a:cubicBezTo>
                <a:cubicBezTo>
                  <a:pt x="5371297" y="4262456"/>
                  <a:pt x="5369843" y="4260420"/>
                  <a:pt x="5368469" y="4259616"/>
                </a:cubicBezTo>
                <a:close/>
                <a:moveTo>
                  <a:pt x="5063405" y="4247429"/>
                </a:moveTo>
                <a:cubicBezTo>
                  <a:pt x="5061054" y="4247967"/>
                  <a:pt x="5061054" y="4247967"/>
                  <a:pt x="5058701" y="4248504"/>
                </a:cubicBezTo>
                <a:cubicBezTo>
                  <a:pt x="5059509" y="4252036"/>
                  <a:pt x="5059509" y="4252036"/>
                  <a:pt x="5062669" y="4255028"/>
                </a:cubicBezTo>
                <a:cubicBezTo>
                  <a:pt x="5062669" y="4255028"/>
                  <a:pt x="5064213" y="4250960"/>
                  <a:pt x="5066565" y="4250420"/>
                </a:cubicBezTo>
                <a:cubicBezTo>
                  <a:pt x="5066565" y="4250420"/>
                  <a:pt x="5063405" y="4247429"/>
                  <a:pt x="5063405" y="4247429"/>
                </a:cubicBezTo>
                <a:close/>
                <a:moveTo>
                  <a:pt x="5140032" y="4246249"/>
                </a:moveTo>
                <a:cubicBezTo>
                  <a:pt x="5135034" y="4247393"/>
                  <a:pt x="5133396" y="4251730"/>
                  <a:pt x="5129258" y="4256639"/>
                </a:cubicBezTo>
                <a:cubicBezTo>
                  <a:pt x="5130981" y="4264172"/>
                  <a:pt x="5134342" y="4267365"/>
                  <a:pt x="5135205" y="4271132"/>
                </a:cubicBezTo>
                <a:cubicBezTo>
                  <a:pt x="5142702" y="4269417"/>
                  <a:pt x="5137617" y="4258689"/>
                  <a:pt x="5145978" y="4260741"/>
                </a:cubicBezTo>
                <a:cubicBezTo>
                  <a:pt x="5145117" y="4256975"/>
                  <a:pt x="5141757" y="4253781"/>
                  <a:pt x="5140032" y="4246249"/>
                </a:cubicBezTo>
                <a:close/>
                <a:moveTo>
                  <a:pt x="5247696" y="4245130"/>
                </a:moveTo>
                <a:cubicBezTo>
                  <a:pt x="5244654" y="4244083"/>
                  <a:pt x="5242465" y="4251551"/>
                  <a:pt x="5238759" y="4252399"/>
                </a:cubicBezTo>
                <a:cubicBezTo>
                  <a:pt x="5241284" y="4254918"/>
                  <a:pt x="5248608" y="4265628"/>
                  <a:pt x="5252681" y="4263728"/>
                </a:cubicBezTo>
                <a:cubicBezTo>
                  <a:pt x="5254039" y="4263095"/>
                  <a:pt x="5255037" y="4261060"/>
                  <a:pt x="5255373" y="4256855"/>
                </a:cubicBezTo>
                <a:cubicBezTo>
                  <a:pt x="5255373" y="4256855"/>
                  <a:pt x="5257845" y="4256290"/>
                  <a:pt x="5260314" y="4255725"/>
                </a:cubicBezTo>
                <a:cubicBezTo>
                  <a:pt x="5260314" y="4255725"/>
                  <a:pt x="5262785" y="4255158"/>
                  <a:pt x="5262785" y="4255158"/>
                </a:cubicBezTo>
                <a:cubicBezTo>
                  <a:pt x="5264019" y="4254877"/>
                  <a:pt x="5264412" y="4253755"/>
                  <a:pt x="5264497" y="4252703"/>
                </a:cubicBezTo>
                <a:cubicBezTo>
                  <a:pt x="5264582" y="4251653"/>
                  <a:pt x="5264356" y="4250671"/>
                  <a:pt x="5264356" y="4250671"/>
                </a:cubicBezTo>
                <a:cubicBezTo>
                  <a:pt x="5263460" y="4246749"/>
                  <a:pt x="5260988" y="4247315"/>
                  <a:pt x="5260988" y="4247315"/>
                </a:cubicBezTo>
                <a:cubicBezTo>
                  <a:pt x="5258519" y="4247879"/>
                  <a:pt x="5258519" y="4247879"/>
                  <a:pt x="5258519" y="4247879"/>
                </a:cubicBezTo>
                <a:cubicBezTo>
                  <a:pt x="5256050" y="4248444"/>
                  <a:pt x="5256050" y="4248444"/>
                  <a:pt x="5256050" y="4248444"/>
                </a:cubicBezTo>
                <a:cubicBezTo>
                  <a:pt x="5253579" y="4249010"/>
                  <a:pt x="5251110" y="4249572"/>
                  <a:pt x="5251110" y="4249572"/>
                </a:cubicBezTo>
                <a:cubicBezTo>
                  <a:pt x="5249819" y="4246772"/>
                  <a:pt x="5248710" y="4245477"/>
                  <a:pt x="5247696" y="4245130"/>
                </a:cubicBezTo>
                <a:close/>
                <a:moveTo>
                  <a:pt x="5102897" y="4242854"/>
                </a:moveTo>
                <a:cubicBezTo>
                  <a:pt x="5109098" y="4257783"/>
                  <a:pt x="5106450" y="4258389"/>
                  <a:pt x="5109114" y="4270039"/>
                </a:cubicBezTo>
                <a:cubicBezTo>
                  <a:pt x="5111983" y="4270406"/>
                  <a:pt x="5113691" y="4268738"/>
                  <a:pt x="5114471" y="4266070"/>
                </a:cubicBezTo>
                <a:cubicBezTo>
                  <a:pt x="5116818" y="4258060"/>
                  <a:pt x="5110835" y="4241039"/>
                  <a:pt x="5102897" y="4242854"/>
                </a:cubicBezTo>
                <a:close/>
                <a:moveTo>
                  <a:pt x="5072141" y="4240971"/>
                </a:moveTo>
                <a:cubicBezTo>
                  <a:pt x="5068350" y="4246050"/>
                  <a:pt x="5073449" y="4257516"/>
                  <a:pt x="5075278" y="4265519"/>
                </a:cubicBezTo>
                <a:cubicBezTo>
                  <a:pt x="5077632" y="4264980"/>
                  <a:pt x="5078351" y="4262711"/>
                  <a:pt x="5078137" y="4259074"/>
                </a:cubicBezTo>
                <a:cubicBezTo>
                  <a:pt x="5077924" y="4255440"/>
                  <a:pt x="5076781" y="4250438"/>
                  <a:pt x="5075408" y="4244434"/>
                </a:cubicBezTo>
                <a:cubicBezTo>
                  <a:pt x="5073056" y="4244973"/>
                  <a:pt x="5073056" y="4244973"/>
                  <a:pt x="5072141" y="4240971"/>
                </a:cubicBezTo>
                <a:close/>
                <a:moveTo>
                  <a:pt x="5348274" y="4238744"/>
                </a:moveTo>
                <a:cubicBezTo>
                  <a:pt x="5343567" y="4239818"/>
                  <a:pt x="5349473" y="4254816"/>
                  <a:pt x="5354179" y="4253740"/>
                </a:cubicBezTo>
                <a:cubicBezTo>
                  <a:pt x="5352402" y="4245973"/>
                  <a:pt x="5351515" y="4242088"/>
                  <a:pt x="5348274" y="4238744"/>
                </a:cubicBezTo>
                <a:close/>
                <a:moveTo>
                  <a:pt x="5427693" y="4236925"/>
                </a:moveTo>
                <a:cubicBezTo>
                  <a:pt x="5427693" y="4236925"/>
                  <a:pt x="5425340" y="4237462"/>
                  <a:pt x="5422990" y="4238000"/>
                </a:cubicBezTo>
                <a:cubicBezTo>
                  <a:pt x="5426309" y="4241701"/>
                  <a:pt x="5428663" y="4241160"/>
                  <a:pt x="5429632" y="4245400"/>
                </a:cubicBezTo>
                <a:cubicBezTo>
                  <a:pt x="5430808" y="4245130"/>
                  <a:pt x="5430566" y="4244069"/>
                  <a:pt x="5429908" y="4242549"/>
                </a:cubicBezTo>
                <a:cubicBezTo>
                  <a:pt x="5429250" y="4241027"/>
                  <a:pt x="5428177" y="4239042"/>
                  <a:pt x="5427693" y="4236925"/>
                </a:cubicBezTo>
                <a:close/>
                <a:moveTo>
                  <a:pt x="5186726" y="4231992"/>
                </a:moveTo>
                <a:cubicBezTo>
                  <a:pt x="5181376" y="4229639"/>
                  <a:pt x="5177165" y="4233668"/>
                  <a:pt x="5178609" y="4245598"/>
                </a:cubicBezTo>
                <a:cubicBezTo>
                  <a:pt x="5176170" y="4246157"/>
                  <a:pt x="5176170" y="4246157"/>
                  <a:pt x="5176170" y="4246157"/>
                </a:cubicBezTo>
                <a:cubicBezTo>
                  <a:pt x="5175282" y="4242273"/>
                  <a:pt x="5172843" y="4242832"/>
                  <a:pt x="5170405" y="4243389"/>
                </a:cubicBezTo>
                <a:cubicBezTo>
                  <a:pt x="5169517" y="4239504"/>
                  <a:pt x="5167077" y="4240062"/>
                  <a:pt x="5165300" y="4232295"/>
                </a:cubicBezTo>
                <a:cubicBezTo>
                  <a:pt x="5161310" y="4237294"/>
                  <a:pt x="5159760" y="4241736"/>
                  <a:pt x="5154881" y="4242851"/>
                </a:cubicBezTo>
                <a:cubicBezTo>
                  <a:pt x="5157548" y="4254504"/>
                  <a:pt x="5160211" y="4266155"/>
                  <a:pt x="5163540" y="4269480"/>
                </a:cubicBezTo>
                <a:cubicBezTo>
                  <a:pt x="5167530" y="4264481"/>
                  <a:pt x="5165753" y="4256713"/>
                  <a:pt x="5173070" y="4255040"/>
                </a:cubicBezTo>
                <a:cubicBezTo>
                  <a:pt x="5173070" y="4255040"/>
                  <a:pt x="5175507" y="4254482"/>
                  <a:pt x="5175507" y="4254482"/>
                </a:cubicBezTo>
                <a:cubicBezTo>
                  <a:pt x="5177949" y="4253924"/>
                  <a:pt x="5177949" y="4253924"/>
                  <a:pt x="5177949" y="4253924"/>
                </a:cubicBezTo>
                <a:cubicBezTo>
                  <a:pt x="5179725" y="4261691"/>
                  <a:pt x="5183715" y="4256694"/>
                  <a:pt x="5186379" y="4268345"/>
                </a:cubicBezTo>
                <a:cubicBezTo>
                  <a:pt x="5193697" y="4266670"/>
                  <a:pt x="5189479" y="4259459"/>
                  <a:pt x="5201675" y="4256670"/>
                </a:cubicBezTo>
                <a:cubicBezTo>
                  <a:pt x="5198565" y="4243078"/>
                  <a:pt x="5192076" y="4234345"/>
                  <a:pt x="5186726" y="4231992"/>
                </a:cubicBezTo>
                <a:close/>
                <a:moveTo>
                  <a:pt x="5213107" y="4229534"/>
                </a:moveTo>
                <a:cubicBezTo>
                  <a:pt x="5208166" y="4230665"/>
                  <a:pt x="5200755" y="4232360"/>
                  <a:pt x="5206844" y="4247612"/>
                </a:cubicBezTo>
                <a:cubicBezTo>
                  <a:pt x="5210218" y="4251002"/>
                  <a:pt x="5215819" y="4241399"/>
                  <a:pt x="5213107" y="4229534"/>
                </a:cubicBezTo>
                <a:close/>
                <a:moveTo>
                  <a:pt x="5282048" y="4219956"/>
                </a:moveTo>
                <a:cubicBezTo>
                  <a:pt x="5276781" y="4218065"/>
                  <a:pt x="5271492" y="4220307"/>
                  <a:pt x="5268713" y="4225070"/>
                </a:cubicBezTo>
                <a:cubicBezTo>
                  <a:pt x="5271405" y="4236840"/>
                  <a:pt x="5276040" y="4243005"/>
                  <a:pt x="5281000" y="4244966"/>
                </a:cubicBezTo>
                <a:cubicBezTo>
                  <a:pt x="5285962" y="4246927"/>
                  <a:pt x="5291251" y="4244685"/>
                  <a:pt x="5295253" y="4239641"/>
                </a:cubicBezTo>
                <a:cubicBezTo>
                  <a:pt x="5292562" y="4227873"/>
                  <a:pt x="5287317" y="4221847"/>
                  <a:pt x="5282048" y="4219956"/>
                </a:cubicBezTo>
                <a:close/>
                <a:moveTo>
                  <a:pt x="5405802" y="4218030"/>
                </a:moveTo>
                <a:lnTo>
                  <a:pt x="5404842" y="4218384"/>
                </a:lnTo>
                <a:lnTo>
                  <a:pt x="5404780" y="4218308"/>
                </a:lnTo>
                <a:close/>
                <a:moveTo>
                  <a:pt x="5407852" y="4217474"/>
                </a:moveTo>
                <a:cubicBezTo>
                  <a:pt x="5410380" y="4232845"/>
                  <a:pt x="5421176" y="4235117"/>
                  <a:pt x="5431278" y="4237694"/>
                </a:cubicBezTo>
                <a:lnTo>
                  <a:pt x="5437685" y="4240428"/>
                </a:lnTo>
                <a:lnTo>
                  <a:pt x="5438821" y="4243297"/>
                </a:lnTo>
                <a:lnTo>
                  <a:pt x="5439847" y="4241349"/>
                </a:lnTo>
                <a:lnTo>
                  <a:pt x="5444793" y="4243460"/>
                </a:lnTo>
                <a:cubicBezTo>
                  <a:pt x="5446586" y="4245017"/>
                  <a:pt x="5448055" y="4247011"/>
                  <a:pt x="5449063" y="4249654"/>
                </a:cubicBezTo>
                <a:lnTo>
                  <a:pt x="5449189" y="4250507"/>
                </a:lnTo>
                <a:lnTo>
                  <a:pt x="5445712" y="4249521"/>
                </a:lnTo>
                <a:cubicBezTo>
                  <a:pt x="5430215" y="4248980"/>
                  <a:pt x="5418272" y="4263972"/>
                  <a:pt x="5402545" y="4251222"/>
                </a:cubicBezTo>
                <a:cubicBezTo>
                  <a:pt x="5400768" y="4243454"/>
                  <a:pt x="5408072" y="4241784"/>
                  <a:pt x="5409618" y="4237343"/>
                </a:cubicBezTo>
                <a:cubicBezTo>
                  <a:pt x="5407512" y="4233738"/>
                  <a:pt x="5407680" y="4231656"/>
                  <a:pt x="5408035" y="4229021"/>
                </a:cubicBezTo>
                <a:lnTo>
                  <a:pt x="5407617" y="4217538"/>
                </a:lnTo>
                <a:close/>
                <a:moveTo>
                  <a:pt x="5361129" y="4216482"/>
                </a:moveTo>
                <a:cubicBezTo>
                  <a:pt x="5359637" y="4220787"/>
                  <a:pt x="5360499" y="4224552"/>
                  <a:pt x="5361362" y="4228319"/>
                </a:cubicBezTo>
                <a:cubicBezTo>
                  <a:pt x="5363713" y="4227781"/>
                  <a:pt x="5366066" y="4227242"/>
                  <a:pt x="5366066" y="4227242"/>
                </a:cubicBezTo>
                <a:cubicBezTo>
                  <a:pt x="5366696" y="4219172"/>
                  <a:pt x="5362851" y="4224014"/>
                  <a:pt x="5361129" y="4216482"/>
                </a:cubicBezTo>
                <a:close/>
                <a:moveTo>
                  <a:pt x="5299647" y="4214198"/>
                </a:moveTo>
                <a:cubicBezTo>
                  <a:pt x="5302231" y="4225496"/>
                  <a:pt x="5306818" y="4224447"/>
                  <a:pt x="5309402" y="4235744"/>
                </a:cubicBezTo>
                <a:cubicBezTo>
                  <a:pt x="5313989" y="4234696"/>
                  <a:pt x="5309112" y="4223922"/>
                  <a:pt x="5313699" y="4222873"/>
                </a:cubicBezTo>
                <a:cubicBezTo>
                  <a:pt x="5311260" y="4217486"/>
                  <a:pt x="5309109" y="4215996"/>
                  <a:pt x="5306887" y="4215515"/>
                </a:cubicBezTo>
                <a:cubicBezTo>
                  <a:pt x="5304664" y="4215031"/>
                  <a:pt x="5302370" y="4215556"/>
                  <a:pt x="5299647" y="4214198"/>
                </a:cubicBezTo>
                <a:close/>
                <a:moveTo>
                  <a:pt x="5038227" y="3996702"/>
                </a:moveTo>
                <a:cubicBezTo>
                  <a:pt x="5037088" y="3995375"/>
                  <a:pt x="5034774" y="3994965"/>
                  <a:pt x="5031794" y="3998226"/>
                </a:cubicBezTo>
                <a:cubicBezTo>
                  <a:pt x="5034582" y="4000402"/>
                  <a:pt x="5036472" y="4000948"/>
                  <a:pt x="5037616" y="4000676"/>
                </a:cubicBezTo>
                <a:cubicBezTo>
                  <a:pt x="5039332" y="4000270"/>
                  <a:pt x="5039366" y="3998027"/>
                  <a:pt x="5038227" y="3996702"/>
                </a:cubicBezTo>
                <a:close/>
                <a:moveTo>
                  <a:pt x="4984916" y="3967335"/>
                </a:moveTo>
                <a:cubicBezTo>
                  <a:pt x="4984916" y="3967335"/>
                  <a:pt x="4984916" y="3967335"/>
                  <a:pt x="4984192" y="3969321"/>
                </a:cubicBezTo>
                <a:cubicBezTo>
                  <a:pt x="4983469" y="3971304"/>
                  <a:pt x="4983469" y="3971304"/>
                  <a:pt x="4985514" y="3972050"/>
                </a:cubicBezTo>
                <a:cubicBezTo>
                  <a:pt x="4986239" y="3970066"/>
                  <a:pt x="4987559" y="3972796"/>
                  <a:pt x="4989603" y="3973542"/>
                </a:cubicBezTo>
                <a:cubicBezTo>
                  <a:pt x="4990926" y="3976273"/>
                  <a:pt x="4995015" y="3977765"/>
                  <a:pt x="4997061" y="3978512"/>
                </a:cubicBezTo>
                <a:cubicBezTo>
                  <a:pt x="4995614" y="3982479"/>
                  <a:pt x="4994165" y="3986447"/>
                  <a:pt x="4996211" y="3987194"/>
                </a:cubicBezTo>
                <a:cubicBezTo>
                  <a:pt x="4995486" y="3989177"/>
                  <a:pt x="4995486" y="3989177"/>
                  <a:pt x="4995486" y="3989177"/>
                </a:cubicBezTo>
                <a:cubicBezTo>
                  <a:pt x="4994761" y="3991161"/>
                  <a:pt x="4994038" y="3993144"/>
                  <a:pt x="4991270" y="3994381"/>
                </a:cubicBezTo>
                <a:cubicBezTo>
                  <a:pt x="4986455" y="3994873"/>
                  <a:pt x="4981044" y="3990650"/>
                  <a:pt x="4975505" y="3993125"/>
                </a:cubicBezTo>
                <a:cubicBezTo>
                  <a:pt x="4973461" y="3992379"/>
                  <a:pt x="4969369" y="3990886"/>
                  <a:pt x="4967325" y="3990140"/>
                </a:cubicBezTo>
                <a:cubicBezTo>
                  <a:pt x="4961189" y="3987901"/>
                  <a:pt x="4957098" y="3986408"/>
                  <a:pt x="4952284" y="3986898"/>
                </a:cubicBezTo>
                <a:cubicBezTo>
                  <a:pt x="4950239" y="3986153"/>
                  <a:pt x="4948790" y="3990120"/>
                  <a:pt x="4948065" y="3992103"/>
                </a:cubicBezTo>
                <a:cubicBezTo>
                  <a:pt x="4947342" y="3994086"/>
                  <a:pt x="4948664" y="3996818"/>
                  <a:pt x="4951433" y="3995579"/>
                </a:cubicBezTo>
                <a:cubicBezTo>
                  <a:pt x="4953477" y="3996326"/>
                  <a:pt x="4957568" y="3997819"/>
                  <a:pt x="4961658" y="3999311"/>
                </a:cubicBezTo>
                <a:cubicBezTo>
                  <a:pt x="4965749" y="4000805"/>
                  <a:pt x="4969840" y="4002298"/>
                  <a:pt x="4974653" y="4001807"/>
                </a:cubicBezTo>
                <a:cubicBezTo>
                  <a:pt x="4973931" y="4003789"/>
                  <a:pt x="4973931" y="4003789"/>
                  <a:pt x="4973931" y="4003789"/>
                </a:cubicBezTo>
                <a:cubicBezTo>
                  <a:pt x="4984156" y="4007521"/>
                  <a:pt x="4994979" y="4015967"/>
                  <a:pt x="5012663" y="4024670"/>
                </a:cubicBezTo>
                <a:cubicBezTo>
                  <a:pt x="5011341" y="4021940"/>
                  <a:pt x="5011341" y="4021940"/>
                  <a:pt x="5011341" y="4021940"/>
                </a:cubicBezTo>
                <a:cubicBezTo>
                  <a:pt x="5013387" y="4022686"/>
                  <a:pt x="5015432" y="4023434"/>
                  <a:pt x="5015432" y="4023434"/>
                </a:cubicBezTo>
                <a:cubicBezTo>
                  <a:pt x="5019521" y="4024927"/>
                  <a:pt x="5020842" y="4027655"/>
                  <a:pt x="5022164" y="4030386"/>
                </a:cubicBezTo>
                <a:cubicBezTo>
                  <a:pt x="5023484" y="4033116"/>
                  <a:pt x="5023484" y="4033116"/>
                  <a:pt x="5025531" y="4033861"/>
                </a:cubicBezTo>
                <a:cubicBezTo>
                  <a:pt x="5026254" y="4031878"/>
                  <a:pt x="5026979" y="4029894"/>
                  <a:pt x="5026979" y="4029894"/>
                </a:cubicBezTo>
                <a:cubicBezTo>
                  <a:pt x="5025059" y="4022450"/>
                  <a:pt x="5020969" y="4020957"/>
                  <a:pt x="5017604" y="4017481"/>
                </a:cubicBezTo>
                <a:cubicBezTo>
                  <a:pt x="5017604" y="4017481"/>
                  <a:pt x="5017604" y="4017481"/>
                  <a:pt x="5015558" y="4016735"/>
                </a:cubicBezTo>
                <a:cubicBezTo>
                  <a:pt x="5013767" y="4002592"/>
                  <a:pt x="5004266" y="3996877"/>
                  <a:pt x="4994637" y="3997858"/>
                </a:cubicBezTo>
                <a:cubicBezTo>
                  <a:pt x="4992591" y="3997112"/>
                  <a:pt x="4992591" y="3997112"/>
                  <a:pt x="4992591" y="3997112"/>
                </a:cubicBezTo>
                <a:cubicBezTo>
                  <a:pt x="4995359" y="3995875"/>
                  <a:pt x="4996084" y="3993891"/>
                  <a:pt x="4996807" y="3991908"/>
                </a:cubicBezTo>
                <a:cubicBezTo>
                  <a:pt x="5001622" y="3991417"/>
                  <a:pt x="5007160" y="3988942"/>
                  <a:pt x="5011251" y="3990435"/>
                </a:cubicBezTo>
                <a:cubicBezTo>
                  <a:pt x="5011974" y="3988451"/>
                  <a:pt x="5011974" y="3988451"/>
                  <a:pt x="5011974" y="3988451"/>
                </a:cubicBezTo>
                <a:cubicBezTo>
                  <a:pt x="5013296" y="3991182"/>
                  <a:pt x="5014618" y="3993913"/>
                  <a:pt x="5017387" y="3992674"/>
                </a:cubicBezTo>
                <a:cubicBezTo>
                  <a:pt x="5019433" y="3993419"/>
                  <a:pt x="5020156" y="3991437"/>
                  <a:pt x="5020156" y="3991437"/>
                </a:cubicBezTo>
                <a:cubicBezTo>
                  <a:pt x="5020879" y="3989452"/>
                  <a:pt x="5018834" y="3988707"/>
                  <a:pt x="5018834" y="3988707"/>
                </a:cubicBezTo>
                <a:cubicBezTo>
                  <a:pt x="5016788" y="3987960"/>
                  <a:pt x="5016788" y="3987960"/>
                  <a:pt x="5014744" y="3987214"/>
                </a:cubicBezTo>
                <a:cubicBezTo>
                  <a:pt x="5016256" y="3979897"/>
                  <a:pt x="5014274" y="3975802"/>
                  <a:pt x="5010876" y="3973998"/>
                </a:cubicBezTo>
                <a:cubicBezTo>
                  <a:pt x="5007477" y="3972198"/>
                  <a:pt x="5002663" y="3972689"/>
                  <a:pt x="4998509" y="3974545"/>
                </a:cubicBezTo>
                <a:cubicBezTo>
                  <a:pt x="4996464" y="3973798"/>
                  <a:pt x="4994420" y="3973052"/>
                  <a:pt x="4993097" y="3970321"/>
                </a:cubicBezTo>
                <a:cubicBezTo>
                  <a:pt x="4991051" y="3969575"/>
                  <a:pt x="4989007" y="3968827"/>
                  <a:pt x="4986961" y="3968082"/>
                </a:cubicBezTo>
                <a:cubicBezTo>
                  <a:pt x="4986961" y="3968082"/>
                  <a:pt x="4986961" y="3968082"/>
                  <a:pt x="4984916" y="3967335"/>
                </a:cubicBezTo>
                <a:close/>
                <a:moveTo>
                  <a:pt x="4962310" y="3952748"/>
                </a:moveTo>
                <a:cubicBezTo>
                  <a:pt x="4959450" y="3957284"/>
                  <a:pt x="4961027" y="3961208"/>
                  <a:pt x="4963856" y="3963357"/>
                </a:cubicBezTo>
                <a:cubicBezTo>
                  <a:pt x="4966683" y="3965505"/>
                  <a:pt x="4970760" y="3965877"/>
                  <a:pt x="4972901" y="3963310"/>
                </a:cubicBezTo>
                <a:cubicBezTo>
                  <a:pt x="4965808" y="3962954"/>
                  <a:pt x="4972247" y="3951908"/>
                  <a:pt x="4962310" y="3952748"/>
                </a:cubicBezTo>
                <a:close/>
                <a:moveTo>
                  <a:pt x="4877908" y="3917726"/>
                </a:moveTo>
                <a:lnTo>
                  <a:pt x="4877303" y="3919383"/>
                </a:lnTo>
                <a:cubicBezTo>
                  <a:pt x="4876587" y="3921343"/>
                  <a:pt x="4876587" y="3921343"/>
                  <a:pt x="4876587" y="3921343"/>
                </a:cubicBezTo>
                <a:cubicBezTo>
                  <a:pt x="4874537" y="3920595"/>
                  <a:pt x="4874537" y="3920595"/>
                  <a:pt x="4875251" y="3918633"/>
                </a:cubicBezTo>
                <a:close/>
                <a:moveTo>
                  <a:pt x="4878019" y="3917421"/>
                </a:moveTo>
                <a:lnTo>
                  <a:pt x="4878132" y="3917650"/>
                </a:lnTo>
                <a:lnTo>
                  <a:pt x="4877908" y="3917726"/>
                </a:lnTo>
                <a:close/>
                <a:moveTo>
                  <a:pt x="4743189" y="3859385"/>
                </a:moveTo>
                <a:cubicBezTo>
                  <a:pt x="4739079" y="3864380"/>
                  <a:pt x="4740557" y="3868166"/>
                  <a:pt x="4743324" y="3869988"/>
                </a:cubicBezTo>
                <a:cubicBezTo>
                  <a:pt x="4746089" y="3871809"/>
                  <a:pt x="4750146" y="3871665"/>
                  <a:pt x="4751191" y="3868801"/>
                </a:cubicBezTo>
                <a:cubicBezTo>
                  <a:pt x="4747851" y="3865416"/>
                  <a:pt x="4749247" y="3861596"/>
                  <a:pt x="4743189" y="3859385"/>
                </a:cubicBezTo>
                <a:close/>
                <a:moveTo>
                  <a:pt x="4546066" y="3800434"/>
                </a:moveTo>
                <a:cubicBezTo>
                  <a:pt x="4545281" y="3802583"/>
                  <a:pt x="4544498" y="3804731"/>
                  <a:pt x="4543713" y="3806882"/>
                </a:cubicBezTo>
                <a:cubicBezTo>
                  <a:pt x="4545696" y="3807606"/>
                  <a:pt x="4547680" y="3808328"/>
                  <a:pt x="4549662" y="3809053"/>
                </a:cubicBezTo>
                <a:cubicBezTo>
                  <a:pt x="4550447" y="3806903"/>
                  <a:pt x="4551232" y="3804754"/>
                  <a:pt x="4552015" y="3802605"/>
                </a:cubicBezTo>
                <a:cubicBezTo>
                  <a:pt x="4550032" y="3801881"/>
                  <a:pt x="4548049" y="3801157"/>
                  <a:pt x="4546066" y="3800434"/>
                </a:cubicBezTo>
                <a:close/>
                <a:moveTo>
                  <a:pt x="4505924" y="3785660"/>
                </a:moveTo>
                <a:cubicBezTo>
                  <a:pt x="4504761" y="3784400"/>
                  <a:pt x="4502519" y="3783797"/>
                  <a:pt x="4499827" y="3786265"/>
                </a:cubicBezTo>
                <a:cubicBezTo>
                  <a:pt x="4502617" y="3788433"/>
                  <a:pt x="4504461" y="3789106"/>
                  <a:pt x="4505546" y="3788999"/>
                </a:cubicBezTo>
                <a:cubicBezTo>
                  <a:pt x="4507171" y="3788837"/>
                  <a:pt x="4507088" y="3786921"/>
                  <a:pt x="4505924" y="3785660"/>
                </a:cubicBezTo>
                <a:close/>
                <a:moveTo>
                  <a:pt x="4438312" y="3754688"/>
                </a:moveTo>
                <a:cubicBezTo>
                  <a:pt x="4436169" y="3753630"/>
                  <a:pt x="4434503" y="3753573"/>
                  <a:pt x="4434077" y="3757824"/>
                </a:cubicBezTo>
                <a:cubicBezTo>
                  <a:pt x="4437406" y="3757938"/>
                  <a:pt x="4438857" y="3760120"/>
                  <a:pt x="4440167" y="3761149"/>
                </a:cubicBezTo>
                <a:cubicBezTo>
                  <a:pt x="4441478" y="3762179"/>
                  <a:pt x="4442646" y="3762054"/>
                  <a:pt x="4445413" y="3757554"/>
                </a:cubicBezTo>
                <a:cubicBezTo>
                  <a:pt x="4443074" y="3757802"/>
                  <a:pt x="4440455" y="3755746"/>
                  <a:pt x="4438312" y="3754688"/>
                </a:cubicBezTo>
                <a:close/>
                <a:moveTo>
                  <a:pt x="4472436" y="3747587"/>
                </a:moveTo>
                <a:cubicBezTo>
                  <a:pt x="4470391" y="3746840"/>
                  <a:pt x="4469694" y="3748750"/>
                  <a:pt x="4468997" y="3750661"/>
                </a:cubicBezTo>
                <a:cubicBezTo>
                  <a:pt x="4468997" y="3750661"/>
                  <a:pt x="4468301" y="3752572"/>
                  <a:pt x="4470346" y="3753318"/>
                </a:cubicBezTo>
                <a:cubicBezTo>
                  <a:pt x="4474436" y="3754811"/>
                  <a:pt x="4474436" y="3754811"/>
                  <a:pt x="4474436" y="3754811"/>
                </a:cubicBezTo>
                <a:cubicBezTo>
                  <a:pt x="4474436" y="3754811"/>
                  <a:pt x="4477179" y="3753647"/>
                  <a:pt x="4477179" y="3753647"/>
                </a:cubicBezTo>
                <a:cubicBezTo>
                  <a:pt x="4477875" y="3751736"/>
                  <a:pt x="4476527" y="3749079"/>
                  <a:pt x="4476527" y="3749079"/>
                </a:cubicBezTo>
                <a:cubicBezTo>
                  <a:pt x="4472436" y="3747587"/>
                  <a:pt x="4472436" y="3747587"/>
                  <a:pt x="4472436" y="3747587"/>
                </a:cubicBezTo>
                <a:close/>
                <a:moveTo>
                  <a:pt x="4453648" y="3740330"/>
                </a:moveTo>
                <a:cubicBezTo>
                  <a:pt x="4450440" y="3740024"/>
                  <a:pt x="4447165" y="3741205"/>
                  <a:pt x="4446101" y="3744121"/>
                </a:cubicBezTo>
                <a:cubicBezTo>
                  <a:pt x="4449359" y="3747513"/>
                  <a:pt x="4452615" y="3750905"/>
                  <a:pt x="4458564" y="3753077"/>
                </a:cubicBezTo>
                <a:cubicBezTo>
                  <a:pt x="4460798" y="3750036"/>
                  <a:pt x="4461312" y="3747470"/>
                  <a:pt x="4460784" y="3745452"/>
                </a:cubicBezTo>
                <a:cubicBezTo>
                  <a:pt x="4459993" y="3742426"/>
                  <a:pt x="4456854" y="3740635"/>
                  <a:pt x="4453648" y="3740330"/>
                </a:cubicBezTo>
                <a:close/>
                <a:moveTo>
                  <a:pt x="4386920" y="3726931"/>
                </a:moveTo>
                <a:cubicBezTo>
                  <a:pt x="4384935" y="3726206"/>
                  <a:pt x="4382212" y="3727513"/>
                  <a:pt x="4381472" y="3729542"/>
                </a:cubicBezTo>
                <a:cubicBezTo>
                  <a:pt x="4380732" y="3731573"/>
                  <a:pt x="4379990" y="3733601"/>
                  <a:pt x="4381232" y="3736355"/>
                </a:cubicBezTo>
                <a:cubicBezTo>
                  <a:pt x="4383218" y="3737080"/>
                  <a:pt x="4385198" y="3737802"/>
                  <a:pt x="4384459" y="3739833"/>
                </a:cubicBezTo>
                <a:cubicBezTo>
                  <a:pt x="4386440" y="3740557"/>
                  <a:pt x="4386440" y="3740557"/>
                  <a:pt x="4386440" y="3740557"/>
                </a:cubicBezTo>
                <a:cubicBezTo>
                  <a:pt x="4388425" y="3741279"/>
                  <a:pt x="4390409" y="3742004"/>
                  <a:pt x="4391149" y="3739973"/>
                </a:cubicBezTo>
                <a:cubicBezTo>
                  <a:pt x="4391519" y="3738959"/>
                  <a:pt x="4392075" y="3737436"/>
                  <a:pt x="4392290" y="3736078"/>
                </a:cubicBezTo>
                <a:cubicBezTo>
                  <a:pt x="4392506" y="3734717"/>
                  <a:pt x="4392380" y="3733523"/>
                  <a:pt x="4391387" y="3733161"/>
                </a:cubicBezTo>
                <a:cubicBezTo>
                  <a:pt x="4389404" y="3732437"/>
                  <a:pt x="4389404" y="3732437"/>
                  <a:pt x="4389404" y="3732437"/>
                </a:cubicBezTo>
                <a:cubicBezTo>
                  <a:pt x="4388163" y="3729685"/>
                  <a:pt x="4388163" y="3729685"/>
                  <a:pt x="4386179" y="3728961"/>
                </a:cubicBezTo>
                <a:cubicBezTo>
                  <a:pt x="4386920" y="3726931"/>
                  <a:pt x="4386920" y="3726931"/>
                  <a:pt x="4386920" y="3726931"/>
                </a:cubicBezTo>
                <a:close/>
                <a:moveTo>
                  <a:pt x="4402837" y="3714880"/>
                </a:moveTo>
                <a:cubicBezTo>
                  <a:pt x="4402837" y="3714880"/>
                  <a:pt x="4402104" y="3716886"/>
                  <a:pt x="4402104" y="3716886"/>
                </a:cubicBezTo>
                <a:cubicBezTo>
                  <a:pt x="4401371" y="3718891"/>
                  <a:pt x="4400640" y="3720897"/>
                  <a:pt x="4400640" y="3720897"/>
                </a:cubicBezTo>
                <a:cubicBezTo>
                  <a:pt x="4402684" y="3721644"/>
                  <a:pt x="4402684" y="3721644"/>
                  <a:pt x="4406043" y="3725144"/>
                </a:cubicBezTo>
                <a:cubicBezTo>
                  <a:pt x="4405677" y="3726145"/>
                  <a:pt x="4405677" y="3726145"/>
                  <a:pt x="4406023" y="3725989"/>
                </a:cubicBezTo>
                <a:cubicBezTo>
                  <a:pt x="4406372" y="3725831"/>
                  <a:pt x="4407065" y="3725516"/>
                  <a:pt x="4408089" y="3725888"/>
                </a:cubicBezTo>
                <a:cubicBezTo>
                  <a:pt x="4408820" y="3723883"/>
                  <a:pt x="4409552" y="3721878"/>
                  <a:pt x="4407507" y="3721131"/>
                </a:cubicBezTo>
                <a:cubicBezTo>
                  <a:pt x="4406193" y="3718378"/>
                  <a:pt x="4404149" y="3717631"/>
                  <a:pt x="4404881" y="3715625"/>
                </a:cubicBezTo>
                <a:cubicBezTo>
                  <a:pt x="4404881" y="3715625"/>
                  <a:pt x="4404881" y="3715625"/>
                  <a:pt x="4402837" y="3714880"/>
                </a:cubicBezTo>
                <a:close/>
                <a:moveTo>
                  <a:pt x="4447355" y="3713705"/>
                </a:moveTo>
                <a:cubicBezTo>
                  <a:pt x="4447026" y="3711855"/>
                  <a:pt x="4445664" y="3710823"/>
                  <a:pt x="4442757" y="3714026"/>
                </a:cubicBezTo>
                <a:cubicBezTo>
                  <a:pt x="4443888" y="3717279"/>
                  <a:pt x="4444937" y="3718371"/>
                  <a:pt x="4445754" y="3718317"/>
                </a:cubicBezTo>
                <a:cubicBezTo>
                  <a:pt x="4446980" y="3718230"/>
                  <a:pt x="4447684" y="3715557"/>
                  <a:pt x="4447355" y="3713705"/>
                </a:cubicBezTo>
                <a:close/>
                <a:moveTo>
                  <a:pt x="4356895" y="3711816"/>
                </a:moveTo>
                <a:cubicBezTo>
                  <a:pt x="4354759" y="3713025"/>
                  <a:pt x="4352335" y="3715628"/>
                  <a:pt x="4349496" y="3720173"/>
                </a:cubicBezTo>
                <a:cubicBezTo>
                  <a:pt x="4351900" y="3723283"/>
                  <a:pt x="4356027" y="3728136"/>
                  <a:pt x="4360272" y="3730244"/>
                </a:cubicBezTo>
                <a:cubicBezTo>
                  <a:pt x="4364519" y="3732353"/>
                  <a:pt x="4368880" y="3731712"/>
                  <a:pt x="4371757" y="3723833"/>
                </a:cubicBezTo>
                <a:cubicBezTo>
                  <a:pt x="4368669" y="3719358"/>
                  <a:pt x="4365942" y="3713897"/>
                  <a:pt x="4362568" y="3711829"/>
                </a:cubicBezTo>
                <a:cubicBezTo>
                  <a:pt x="4360882" y="3710794"/>
                  <a:pt x="4359033" y="3710608"/>
                  <a:pt x="4356895" y="3711816"/>
                </a:cubicBezTo>
                <a:close/>
                <a:moveTo>
                  <a:pt x="4372908" y="3697878"/>
                </a:moveTo>
                <a:cubicBezTo>
                  <a:pt x="4369756" y="3697530"/>
                  <a:pt x="4366840" y="3698050"/>
                  <a:pt x="4366328" y="3699447"/>
                </a:cubicBezTo>
                <a:cubicBezTo>
                  <a:pt x="4374202" y="3704430"/>
                  <a:pt x="4372744" y="3701786"/>
                  <a:pt x="4380616" y="3706771"/>
                </a:cubicBezTo>
                <a:cubicBezTo>
                  <a:pt x="4382001" y="3704638"/>
                  <a:pt x="4381886" y="3702882"/>
                  <a:pt x="4380913" y="3701503"/>
                </a:cubicBezTo>
                <a:cubicBezTo>
                  <a:pt x="4379451" y="3699437"/>
                  <a:pt x="4376060" y="3698223"/>
                  <a:pt x="4372908" y="3697878"/>
                </a:cubicBezTo>
                <a:close/>
                <a:moveTo>
                  <a:pt x="4345430" y="3687435"/>
                </a:moveTo>
                <a:cubicBezTo>
                  <a:pt x="4344732" y="3689346"/>
                  <a:pt x="4344036" y="3691257"/>
                  <a:pt x="4343338" y="3693167"/>
                </a:cubicBezTo>
                <a:cubicBezTo>
                  <a:pt x="4345323" y="3693890"/>
                  <a:pt x="4347304" y="3694613"/>
                  <a:pt x="4349289" y="3695339"/>
                </a:cubicBezTo>
                <a:cubicBezTo>
                  <a:pt x="4349986" y="3693428"/>
                  <a:pt x="4350682" y="3691517"/>
                  <a:pt x="4351379" y="3689606"/>
                </a:cubicBezTo>
                <a:cubicBezTo>
                  <a:pt x="4349396" y="3688884"/>
                  <a:pt x="4347414" y="3688160"/>
                  <a:pt x="4345430" y="3687435"/>
                </a:cubicBezTo>
                <a:close/>
                <a:moveTo>
                  <a:pt x="4288509" y="3684522"/>
                </a:moveTo>
                <a:cubicBezTo>
                  <a:pt x="4285530" y="3686681"/>
                  <a:pt x="4286458" y="3688644"/>
                  <a:pt x="4288305" y="3689588"/>
                </a:cubicBezTo>
                <a:cubicBezTo>
                  <a:pt x="4290151" y="3690533"/>
                  <a:pt x="4292917" y="3690460"/>
                  <a:pt x="4293615" y="3688550"/>
                </a:cubicBezTo>
                <a:cubicBezTo>
                  <a:pt x="4293615" y="3688550"/>
                  <a:pt x="4286577" y="3683817"/>
                  <a:pt x="4288509" y="3684522"/>
                </a:cubicBezTo>
                <a:close/>
                <a:moveTo>
                  <a:pt x="4298328" y="3670245"/>
                </a:moveTo>
                <a:cubicBezTo>
                  <a:pt x="4298328" y="3670245"/>
                  <a:pt x="4295648" y="3671433"/>
                  <a:pt x="4294950" y="3673343"/>
                </a:cubicBezTo>
                <a:cubicBezTo>
                  <a:pt x="4294252" y="3675254"/>
                  <a:pt x="4296235" y="3675976"/>
                  <a:pt x="4296235" y="3675976"/>
                </a:cubicBezTo>
                <a:cubicBezTo>
                  <a:pt x="4304170" y="3678873"/>
                  <a:pt x="4304170" y="3678873"/>
                  <a:pt x="4304170" y="3678873"/>
                </a:cubicBezTo>
                <a:cubicBezTo>
                  <a:pt x="4304170" y="3678873"/>
                  <a:pt x="4306153" y="3679595"/>
                  <a:pt x="4306849" y="3677685"/>
                </a:cubicBezTo>
                <a:cubicBezTo>
                  <a:pt x="4307546" y="3675776"/>
                  <a:pt x="4306261" y="3673142"/>
                  <a:pt x="4306261" y="3673142"/>
                </a:cubicBezTo>
                <a:cubicBezTo>
                  <a:pt x="4298328" y="3670245"/>
                  <a:pt x="4298328" y="3670245"/>
                  <a:pt x="4298328" y="3670245"/>
                </a:cubicBezTo>
                <a:close/>
                <a:moveTo>
                  <a:pt x="4252504" y="3628414"/>
                </a:moveTo>
                <a:cubicBezTo>
                  <a:pt x="4249830" y="3626338"/>
                  <a:pt x="4245943" y="3626020"/>
                  <a:pt x="4243869" y="3628569"/>
                </a:cubicBezTo>
                <a:cubicBezTo>
                  <a:pt x="4250635" y="3628835"/>
                  <a:pt x="4247086" y="3638558"/>
                  <a:pt x="4253853" y="3638823"/>
                </a:cubicBezTo>
                <a:cubicBezTo>
                  <a:pt x="4256635" y="3634329"/>
                  <a:pt x="4255176" y="3630492"/>
                  <a:pt x="4252504" y="3628414"/>
                </a:cubicBezTo>
                <a:close/>
                <a:moveTo>
                  <a:pt x="4191535" y="3600425"/>
                </a:moveTo>
                <a:cubicBezTo>
                  <a:pt x="4191535" y="3600425"/>
                  <a:pt x="4189516" y="3599688"/>
                  <a:pt x="4188796" y="3601656"/>
                </a:cubicBezTo>
                <a:cubicBezTo>
                  <a:pt x="4188077" y="3603628"/>
                  <a:pt x="4187358" y="3605598"/>
                  <a:pt x="4189378" y="3606334"/>
                </a:cubicBezTo>
                <a:cubicBezTo>
                  <a:pt x="4190677" y="3609041"/>
                  <a:pt x="4194714" y="3610514"/>
                  <a:pt x="4196733" y="3611251"/>
                </a:cubicBezTo>
                <a:cubicBezTo>
                  <a:pt x="4196733" y="3611251"/>
                  <a:pt x="4199472" y="3610018"/>
                  <a:pt x="4199472" y="3610018"/>
                </a:cubicBezTo>
                <a:cubicBezTo>
                  <a:pt x="4201490" y="3610755"/>
                  <a:pt x="4201490" y="3610755"/>
                  <a:pt x="4202209" y="3608784"/>
                </a:cubicBezTo>
                <a:cubicBezTo>
                  <a:pt x="4202928" y="3606815"/>
                  <a:pt x="4203287" y="3605829"/>
                  <a:pt x="4203215" y="3605246"/>
                </a:cubicBezTo>
                <a:cubicBezTo>
                  <a:pt x="4203142" y="3604660"/>
                  <a:pt x="4202637" y="3604476"/>
                  <a:pt x="4201628" y="3604108"/>
                </a:cubicBezTo>
                <a:cubicBezTo>
                  <a:pt x="4201628" y="3604108"/>
                  <a:pt x="4199609" y="3603371"/>
                  <a:pt x="4197590" y="3602634"/>
                </a:cubicBezTo>
                <a:cubicBezTo>
                  <a:pt x="4195573" y="3601897"/>
                  <a:pt x="4195573" y="3601897"/>
                  <a:pt x="4193553" y="3601161"/>
                </a:cubicBezTo>
                <a:cubicBezTo>
                  <a:pt x="4193553" y="3601161"/>
                  <a:pt x="4191535" y="3600425"/>
                  <a:pt x="4191535" y="3600425"/>
                </a:cubicBezTo>
                <a:close/>
                <a:moveTo>
                  <a:pt x="4092215" y="3596139"/>
                </a:moveTo>
                <a:cubicBezTo>
                  <a:pt x="4092190" y="3594610"/>
                  <a:pt x="4090559" y="3594015"/>
                  <a:pt x="4085844" y="3597408"/>
                </a:cubicBezTo>
                <a:cubicBezTo>
                  <a:pt x="4086645" y="3599973"/>
                  <a:pt x="4087833" y="3600691"/>
                  <a:pt x="4088966" y="3600465"/>
                </a:cubicBezTo>
                <a:cubicBezTo>
                  <a:pt x="4090664" y="3600127"/>
                  <a:pt x="4092241" y="3597666"/>
                  <a:pt x="4092215" y="3596139"/>
                </a:cubicBezTo>
                <a:close/>
                <a:moveTo>
                  <a:pt x="4122481" y="3566294"/>
                </a:moveTo>
                <a:cubicBezTo>
                  <a:pt x="4118823" y="3576324"/>
                  <a:pt x="4124771" y="3578495"/>
                  <a:pt x="4128738" y="3579942"/>
                </a:cubicBezTo>
                <a:cubicBezTo>
                  <a:pt x="4131560" y="3575290"/>
                  <a:pt x="4131484" y="3572420"/>
                  <a:pt x="4129957" y="3570445"/>
                </a:cubicBezTo>
                <a:cubicBezTo>
                  <a:pt x="4128431" y="3568465"/>
                  <a:pt x="4125458" y="3567379"/>
                  <a:pt x="4122481" y="3566294"/>
                </a:cubicBezTo>
                <a:close/>
                <a:moveTo>
                  <a:pt x="4210721" y="3554119"/>
                </a:moveTo>
                <a:cubicBezTo>
                  <a:pt x="4207307" y="3557205"/>
                  <a:pt x="4209308" y="3559557"/>
                  <a:pt x="4212336" y="3560662"/>
                </a:cubicBezTo>
                <a:cubicBezTo>
                  <a:pt x="4215364" y="3561767"/>
                  <a:pt x="4219420" y="3561624"/>
                  <a:pt x="4220117" y="3559713"/>
                </a:cubicBezTo>
                <a:cubicBezTo>
                  <a:pt x="4213363" y="3559414"/>
                  <a:pt x="4218171" y="3552508"/>
                  <a:pt x="4210721" y="3554119"/>
                </a:cubicBezTo>
                <a:close/>
                <a:moveTo>
                  <a:pt x="3999503" y="3552261"/>
                </a:moveTo>
                <a:cubicBezTo>
                  <a:pt x="3998770" y="3554267"/>
                  <a:pt x="3998770" y="3554267"/>
                  <a:pt x="3998770" y="3554267"/>
                </a:cubicBezTo>
                <a:cubicBezTo>
                  <a:pt x="3998038" y="3556273"/>
                  <a:pt x="3998038" y="3556273"/>
                  <a:pt x="3998038" y="3556273"/>
                </a:cubicBezTo>
                <a:cubicBezTo>
                  <a:pt x="4003504" y="3560540"/>
                  <a:pt x="4007636" y="3562048"/>
                  <a:pt x="4012370" y="3568321"/>
                </a:cubicBezTo>
                <a:cubicBezTo>
                  <a:pt x="4012370" y="3568321"/>
                  <a:pt x="4014437" y="3569075"/>
                  <a:pt x="4014437" y="3569075"/>
                </a:cubicBezTo>
                <a:cubicBezTo>
                  <a:pt x="4015168" y="3567070"/>
                  <a:pt x="4015901" y="3565064"/>
                  <a:pt x="4015901" y="3565064"/>
                </a:cubicBezTo>
                <a:cubicBezTo>
                  <a:pt x="4011166" y="3558790"/>
                  <a:pt x="4004968" y="3556529"/>
                  <a:pt x="3999503" y="3552261"/>
                </a:cubicBezTo>
                <a:close/>
                <a:moveTo>
                  <a:pt x="4198103" y="3548216"/>
                </a:moveTo>
                <a:cubicBezTo>
                  <a:pt x="4196109" y="3547212"/>
                  <a:pt x="4194370" y="3547128"/>
                  <a:pt x="4193306" y="3550044"/>
                </a:cubicBezTo>
                <a:cubicBezTo>
                  <a:pt x="4198523" y="3550296"/>
                  <a:pt x="4199003" y="3556256"/>
                  <a:pt x="4201292" y="3555439"/>
                </a:cubicBezTo>
                <a:cubicBezTo>
                  <a:pt x="4202055" y="3555166"/>
                  <a:pt x="4203019" y="3554140"/>
                  <a:pt x="4204427" y="3551899"/>
                </a:cubicBezTo>
                <a:cubicBezTo>
                  <a:pt x="4202345" y="3551139"/>
                  <a:pt x="4200097" y="3549217"/>
                  <a:pt x="4198103" y="3548216"/>
                </a:cubicBezTo>
                <a:close/>
                <a:moveTo>
                  <a:pt x="4197489" y="3537615"/>
                </a:moveTo>
                <a:cubicBezTo>
                  <a:pt x="4196573" y="3537803"/>
                  <a:pt x="4195471" y="3538796"/>
                  <a:pt x="4194054" y="3541069"/>
                </a:cubicBezTo>
                <a:cubicBezTo>
                  <a:pt x="4195616" y="3541640"/>
                  <a:pt x="4199478" y="3546816"/>
                  <a:pt x="4202222" y="3546875"/>
                </a:cubicBezTo>
                <a:cubicBezTo>
                  <a:pt x="4203136" y="3546895"/>
                  <a:pt x="4203926" y="3546347"/>
                  <a:pt x="4204465" y="3544868"/>
                </a:cubicBezTo>
                <a:cubicBezTo>
                  <a:pt x="4201341" y="3543729"/>
                  <a:pt x="4200240" y="3537048"/>
                  <a:pt x="4197489" y="3537615"/>
                </a:cubicBezTo>
                <a:close/>
                <a:moveTo>
                  <a:pt x="4123535" y="3537453"/>
                </a:moveTo>
                <a:cubicBezTo>
                  <a:pt x="4123535" y="3537453"/>
                  <a:pt x="4120762" y="3538675"/>
                  <a:pt x="4120762" y="3538675"/>
                </a:cubicBezTo>
                <a:cubicBezTo>
                  <a:pt x="4120044" y="3540646"/>
                  <a:pt x="4121378" y="3543363"/>
                  <a:pt x="4121378" y="3543363"/>
                </a:cubicBezTo>
                <a:cubicBezTo>
                  <a:pt x="4123427" y="3544112"/>
                  <a:pt x="4123427" y="3544112"/>
                  <a:pt x="4123427" y="3544112"/>
                </a:cubicBezTo>
                <a:cubicBezTo>
                  <a:pt x="4123427" y="3544112"/>
                  <a:pt x="4125479" y="3544862"/>
                  <a:pt x="4125479" y="3544862"/>
                </a:cubicBezTo>
                <a:cubicBezTo>
                  <a:pt x="4121988" y="3548052"/>
                  <a:pt x="4121270" y="3550023"/>
                  <a:pt x="4118500" y="3551244"/>
                </a:cubicBezTo>
                <a:cubicBezTo>
                  <a:pt x="4117782" y="3553214"/>
                  <a:pt x="4117782" y="3553214"/>
                  <a:pt x="4117782" y="3553214"/>
                </a:cubicBezTo>
                <a:cubicBezTo>
                  <a:pt x="4119833" y="3553962"/>
                  <a:pt x="4119833" y="3553962"/>
                  <a:pt x="4119833" y="3553962"/>
                </a:cubicBezTo>
                <a:cubicBezTo>
                  <a:pt x="4119833" y="3553962"/>
                  <a:pt x="4119113" y="3555932"/>
                  <a:pt x="4121165" y="3556681"/>
                </a:cubicBezTo>
                <a:cubicBezTo>
                  <a:pt x="4121165" y="3556681"/>
                  <a:pt x="4122495" y="3559399"/>
                  <a:pt x="4122495" y="3559399"/>
                </a:cubicBezTo>
                <a:cubicBezTo>
                  <a:pt x="4123828" y="3562117"/>
                  <a:pt x="4123828" y="3562117"/>
                  <a:pt x="4124546" y="3560148"/>
                </a:cubicBezTo>
                <a:cubicBezTo>
                  <a:pt x="4126597" y="3560896"/>
                  <a:pt x="4127316" y="3558926"/>
                  <a:pt x="4125266" y="3558178"/>
                </a:cubicBezTo>
                <a:cubicBezTo>
                  <a:pt x="4125984" y="3556208"/>
                  <a:pt x="4124653" y="3553489"/>
                  <a:pt x="4122602" y="3552740"/>
                </a:cubicBezTo>
                <a:cubicBezTo>
                  <a:pt x="4123321" y="3550771"/>
                  <a:pt x="4126092" y="3549548"/>
                  <a:pt x="4128861" y="3548327"/>
                </a:cubicBezTo>
                <a:cubicBezTo>
                  <a:pt x="4132963" y="3549825"/>
                  <a:pt x="4136346" y="3553291"/>
                  <a:pt x="4141778" y="3557507"/>
                </a:cubicBezTo>
                <a:cubicBezTo>
                  <a:pt x="4147213" y="3561723"/>
                  <a:pt x="4152647" y="3565938"/>
                  <a:pt x="4160237" y="3564243"/>
                </a:cubicBezTo>
                <a:cubicBezTo>
                  <a:pt x="4158692" y="3574841"/>
                  <a:pt x="4167616" y="3575865"/>
                  <a:pt x="4170278" y="3581304"/>
                </a:cubicBezTo>
                <a:cubicBezTo>
                  <a:pt x="4171104" y="3572673"/>
                  <a:pt x="4175925" y="3572200"/>
                  <a:pt x="4179414" y="3569009"/>
                </a:cubicBezTo>
                <a:cubicBezTo>
                  <a:pt x="4181464" y="3569757"/>
                  <a:pt x="4181464" y="3569757"/>
                  <a:pt x="4183514" y="3570505"/>
                </a:cubicBezTo>
                <a:cubicBezTo>
                  <a:pt x="4185567" y="3571255"/>
                  <a:pt x="4186285" y="3569285"/>
                  <a:pt x="4186285" y="3569285"/>
                </a:cubicBezTo>
                <a:cubicBezTo>
                  <a:pt x="4187003" y="3567314"/>
                  <a:pt x="4187003" y="3567314"/>
                  <a:pt x="4184953" y="3566566"/>
                </a:cubicBezTo>
                <a:cubicBezTo>
                  <a:pt x="4182901" y="3565818"/>
                  <a:pt x="4180853" y="3565069"/>
                  <a:pt x="4178799" y="3564320"/>
                </a:cubicBezTo>
                <a:cubicBezTo>
                  <a:pt x="4178188" y="3559631"/>
                  <a:pt x="4168652" y="3553920"/>
                  <a:pt x="4163113" y="3556363"/>
                </a:cubicBezTo>
                <a:cubicBezTo>
                  <a:pt x="4156240" y="3556088"/>
                  <a:pt x="4150808" y="3551872"/>
                  <a:pt x="4144654" y="3549628"/>
                </a:cubicBezTo>
                <a:cubicBezTo>
                  <a:pt x="4141271" y="3546159"/>
                  <a:pt x="4137889" y="3542693"/>
                  <a:pt x="4131737" y="3540447"/>
                </a:cubicBezTo>
                <a:cubicBezTo>
                  <a:pt x="4131737" y="3540447"/>
                  <a:pt x="4129686" y="3539698"/>
                  <a:pt x="4129686" y="3539698"/>
                </a:cubicBezTo>
                <a:cubicBezTo>
                  <a:pt x="4127635" y="3538951"/>
                  <a:pt x="4127635" y="3538951"/>
                  <a:pt x="4125583" y="3538202"/>
                </a:cubicBezTo>
                <a:cubicBezTo>
                  <a:pt x="4125583" y="3538202"/>
                  <a:pt x="4123535" y="3537453"/>
                  <a:pt x="4123535" y="3537453"/>
                </a:cubicBezTo>
                <a:close/>
                <a:moveTo>
                  <a:pt x="4046559" y="3525961"/>
                </a:moveTo>
                <a:cubicBezTo>
                  <a:pt x="4044040" y="3525626"/>
                  <a:pt x="4042412" y="3527062"/>
                  <a:pt x="4044489" y="3531066"/>
                </a:cubicBezTo>
                <a:cubicBezTo>
                  <a:pt x="4049359" y="3524183"/>
                  <a:pt x="4051424" y="3537925"/>
                  <a:pt x="4053505" y="3538686"/>
                </a:cubicBezTo>
                <a:cubicBezTo>
                  <a:pt x="4055073" y="3536011"/>
                  <a:pt x="4054946" y="3533530"/>
                  <a:pt x="4053962" y="3531478"/>
                </a:cubicBezTo>
                <a:cubicBezTo>
                  <a:pt x="4052484" y="3528402"/>
                  <a:pt x="4049077" y="3526297"/>
                  <a:pt x="4046559" y="3525961"/>
                </a:cubicBezTo>
                <a:close/>
                <a:moveTo>
                  <a:pt x="4218670" y="3518886"/>
                </a:moveTo>
                <a:cubicBezTo>
                  <a:pt x="4217359" y="3518870"/>
                  <a:pt x="4216173" y="3519716"/>
                  <a:pt x="4215258" y="3522222"/>
                </a:cubicBezTo>
                <a:cubicBezTo>
                  <a:pt x="4217807" y="3524857"/>
                  <a:pt x="4222609" y="3532150"/>
                  <a:pt x="4227265" y="3531718"/>
                </a:cubicBezTo>
                <a:cubicBezTo>
                  <a:pt x="4228817" y="3531575"/>
                  <a:pt x="4230354" y="3530572"/>
                  <a:pt x="4231786" y="3528253"/>
                </a:cubicBezTo>
                <a:cubicBezTo>
                  <a:pt x="4220723" y="3526489"/>
                  <a:pt x="4236049" y="3522991"/>
                  <a:pt x="4229849" y="3520729"/>
                </a:cubicBezTo>
                <a:cubicBezTo>
                  <a:pt x="4227653" y="3526746"/>
                  <a:pt x="4222603" y="3518935"/>
                  <a:pt x="4218670" y="3518886"/>
                </a:cubicBezTo>
                <a:close/>
                <a:moveTo>
                  <a:pt x="4086388" y="3517404"/>
                </a:moveTo>
                <a:cubicBezTo>
                  <a:pt x="4086388" y="3517404"/>
                  <a:pt x="4085656" y="3519410"/>
                  <a:pt x="4084924" y="3521416"/>
                </a:cubicBezTo>
                <a:cubicBezTo>
                  <a:pt x="4084194" y="3523422"/>
                  <a:pt x="4086274" y="3524182"/>
                  <a:pt x="4086274" y="3524182"/>
                </a:cubicBezTo>
                <a:cubicBezTo>
                  <a:pt x="4086274" y="3524182"/>
                  <a:pt x="4088357" y="3524941"/>
                  <a:pt x="4087625" y="3526947"/>
                </a:cubicBezTo>
                <a:cubicBezTo>
                  <a:pt x="4089708" y="3527707"/>
                  <a:pt x="4088976" y="3529713"/>
                  <a:pt x="4091058" y="3530473"/>
                </a:cubicBezTo>
                <a:cubicBezTo>
                  <a:pt x="4093140" y="3531232"/>
                  <a:pt x="4093872" y="3529227"/>
                  <a:pt x="4094604" y="3527221"/>
                </a:cubicBezTo>
                <a:cubicBezTo>
                  <a:pt x="4095337" y="3525216"/>
                  <a:pt x="4096068" y="3523210"/>
                  <a:pt x="4093986" y="3522450"/>
                </a:cubicBezTo>
                <a:cubicBezTo>
                  <a:pt x="4093986" y="3522450"/>
                  <a:pt x="4093986" y="3522450"/>
                  <a:pt x="4091903" y="3521690"/>
                </a:cubicBezTo>
                <a:cubicBezTo>
                  <a:pt x="4092635" y="3519684"/>
                  <a:pt x="4090552" y="3518924"/>
                  <a:pt x="4088471" y="3518164"/>
                </a:cubicBezTo>
                <a:cubicBezTo>
                  <a:pt x="4088471" y="3518164"/>
                  <a:pt x="4088471" y="3518164"/>
                  <a:pt x="4086388" y="3517404"/>
                </a:cubicBezTo>
                <a:close/>
                <a:moveTo>
                  <a:pt x="4142612" y="3511134"/>
                </a:moveTo>
                <a:cubicBezTo>
                  <a:pt x="4138298" y="3522954"/>
                  <a:pt x="4145734" y="3534597"/>
                  <a:pt x="4153358" y="3532915"/>
                </a:cubicBezTo>
                <a:cubicBezTo>
                  <a:pt x="4155422" y="3533667"/>
                  <a:pt x="4159546" y="3535172"/>
                  <a:pt x="4161607" y="3535925"/>
                </a:cubicBezTo>
                <a:cubicBezTo>
                  <a:pt x="4164293" y="3541370"/>
                  <a:pt x="4167698" y="3544845"/>
                  <a:pt x="4171104" y="3548320"/>
                </a:cubicBezTo>
                <a:cubicBezTo>
                  <a:pt x="4173260" y="3542411"/>
                  <a:pt x="4181508" y="3545421"/>
                  <a:pt x="4182323" y="3536788"/>
                </a:cubicBezTo>
                <a:cubicBezTo>
                  <a:pt x="4178294" y="3528620"/>
                  <a:pt x="4174888" y="3525145"/>
                  <a:pt x="4165201" y="3526075"/>
                </a:cubicBezTo>
                <a:cubicBezTo>
                  <a:pt x="4165201" y="3526075"/>
                  <a:pt x="4163139" y="3525323"/>
                  <a:pt x="4163139" y="3525323"/>
                </a:cubicBezTo>
                <a:cubicBezTo>
                  <a:pt x="4161077" y="3524569"/>
                  <a:pt x="4159015" y="3523818"/>
                  <a:pt x="4156953" y="3523064"/>
                </a:cubicBezTo>
                <a:cubicBezTo>
                  <a:pt x="4157672" y="3521095"/>
                  <a:pt x="4160454" y="3519879"/>
                  <a:pt x="4161172" y="3517907"/>
                </a:cubicBezTo>
                <a:cubicBezTo>
                  <a:pt x="4151486" y="3518836"/>
                  <a:pt x="4152205" y="3516867"/>
                  <a:pt x="4142612" y="3511134"/>
                </a:cubicBezTo>
                <a:close/>
                <a:moveTo>
                  <a:pt x="3947620" y="3509135"/>
                </a:moveTo>
                <a:cubicBezTo>
                  <a:pt x="3944852" y="3510343"/>
                  <a:pt x="3944137" y="3512302"/>
                  <a:pt x="3943423" y="3514259"/>
                </a:cubicBezTo>
                <a:cubicBezTo>
                  <a:pt x="3942708" y="3516218"/>
                  <a:pt x="3944046" y="3518925"/>
                  <a:pt x="3946098" y="3519674"/>
                </a:cubicBezTo>
                <a:cubicBezTo>
                  <a:pt x="3957792" y="3519504"/>
                  <a:pt x="3969393" y="3525957"/>
                  <a:pt x="3980997" y="3532410"/>
                </a:cubicBezTo>
                <a:cubicBezTo>
                  <a:pt x="3980997" y="3532410"/>
                  <a:pt x="3980997" y="3532410"/>
                  <a:pt x="3983049" y="3533159"/>
                </a:cubicBezTo>
                <a:cubicBezTo>
                  <a:pt x="3981620" y="3537076"/>
                  <a:pt x="3984388" y="3535867"/>
                  <a:pt x="3986441" y="3536617"/>
                </a:cubicBezTo>
                <a:cubicBezTo>
                  <a:pt x="3988493" y="3537365"/>
                  <a:pt x="3988493" y="3537365"/>
                  <a:pt x="3988493" y="3537365"/>
                </a:cubicBezTo>
                <a:cubicBezTo>
                  <a:pt x="3992508" y="3545487"/>
                  <a:pt x="4003487" y="3547275"/>
                  <a:pt x="4013751" y="3551021"/>
                </a:cubicBezTo>
                <a:cubicBezTo>
                  <a:pt x="4018572" y="3550560"/>
                  <a:pt x="4022678" y="3552058"/>
                  <a:pt x="4024731" y="3552808"/>
                </a:cubicBezTo>
                <a:cubicBezTo>
                  <a:pt x="4024731" y="3552808"/>
                  <a:pt x="4026782" y="3553557"/>
                  <a:pt x="4026782" y="3553557"/>
                </a:cubicBezTo>
                <a:cubicBezTo>
                  <a:pt x="4026068" y="3555516"/>
                  <a:pt x="4026068" y="3555516"/>
                  <a:pt x="4026068" y="3555516"/>
                </a:cubicBezTo>
                <a:cubicBezTo>
                  <a:pt x="4027315" y="3564847"/>
                  <a:pt x="4034993" y="3556553"/>
                  <a:pt x="4040439" y="3560760"/>
                </a:cubicBezTo>
                <a:cubicBezTo>
                  <a:pt x="4039723" y="3562717"/>
                  <a:pt x="4036956" y="3563927"/>
                  <a:pt x="4038294" y="3566634"/>
                </a:cubicBezTo>
                <a:cubicBezTo>
                  <a:pt x="4041151" y="3558802"/>
                  <a:pt x="4040970" y="3572048"/>
                  <a:pt x="4048559" y="3570380"/>
                </a:cubicBezTo>
                <a:cubicBezTo>
                  <a:pt x="4048559" y="3570380"/>
                  <a:pt x="4047843" y="3572338"/>
                  <a:pt x="4047843" y="3572338"/>
                </a:cubicBezTo>
                <a:cubicBezTo>
                  <a:pt x="4042309" y="3574756"/>
                  <a:pt x="4038918" y="3571299"/>
                  <a:pt x="4034812" y="3569801"/>
                </a:cubicBezTo>
                <a:cubicBezTo>
                  <a:pt x="4035526" y="3567844"/>
                  <a:pt x="4033474" y="3567095"/>
                  <a:pt x="4033474" y="3567095"/>
                </a:cubicBezTo>
                <a:cubicBezTo>
                  <a:pt x="4031420" y="3566345"/>
                  <a:pt x="4031420" y="3566345"/>
                  <a:pt x="4030706" y="3568302"/>
                </a:cubicBezTo>
                <a:cubicBezTo>
                  <a:pt x="4030706" y="3568302"/>
                  <a:pt x="4029991" y="3570261"/>
                  <a:pt x="4029991" y="3570261"/>
                </a:cubicBezTo>
                <a:cubicBezTo>
                  <a:pt x="4032044" y="3571010"/>
                  <a:pt x="4034098" y="3571759"/>
                  <a:pt x="4033384" y="3573717"/>
                </a:cubicBezTo>
                <a:cubicBezTo>
                  <a:pt x="4037489" y="3575214"/>
                  <a:pt x="4042932" y="3579419"/>
                  <a:pt x="4048467" y="3577003"/>
                </a:cubicBezTo>
                <a:cubicBezTo>
                  <a:pt x="4049182" y="3575044"/>
                  <a:pt x="4049182" y="3575044"/>
                  <a:pt x="4049182" y="3575044"/>
                </a:cubicBezTo>
                <a:cubicBezTo>
                  <a:pt x="4049896" y="3573088"/>
                  <a:pt x="4049896" y="3573088"/>
                  <a:pt x="4050611" y="3571130"/>
                </a:cubicBezTo>
                <a:cubicBezTo>
                  <a:pt x="4052665" y="3571879"/>
                  <a:pt x="4054717" y="3572627"/>
                  <a:pt x="4054717" y="3572627"/>
                </a:cubicBezTo>
                <a:cubicBezTo>
                  <a:pt x="4060874" y="3574876"/>
                  <a:pt x="4064981" y="3576373"/>
                  <a:pt x="4071139" y="3578622"/>
                </a:cubicBezTo>
                <a:cubicBezTo>
                  <a:pt x="4073191" y="3579371"/>
                  <a:pt x="4073191" y="3579371"/>
                  <a:pt x="4073191" y="3579371"/>
                </a:cubicBezTo>
                <a:cubicBezTo>
                  <a:pt x="4075244" y="3580117"/>
                  <a:pt x="4075959" y="3578161"/>
                  <a:pt x="4078011" y="3578910"/>
                </a:cubicBezTo>
                <a:cubicBezTo>
                  <a:pt x="4077298" y="3580868"/>
                  <a:pt x="4077298" y="3580868"/>
                  <a:pt x="4077298" y="3580868"/>
                </a:cubicBezTo>
                <a:cubicBezTo>
                  <a:pt x="4090146" y="3596652"/>
                  <a:pt x="4111482" y="3595562"/>
                  <a:pt x="4129865" y="3608929"/>
                </a:cubicBezTo>
                <a:cubicBezTo>
                  <a:pt x="4132543" y="3614341"/>
                  <a:pt x="4136646" y="3615842"/>
                  <a:pt x="4140754" y="3617340"/>
                </a:cubicBezTo>
                <a:cubicBezTo>
                  <a:pt x="4140754" y="3617340"/>
                  <a:pt x="4142806" y="3618089"/>
                  <a:pt x="4142806" y="3618089"/>
                </a:cubicBezTo>
                <a:cubicBezTo>
                  <a:pt x="4152979" y="3628458"/>
                  <a:pt x="4166010" y="3630995"/>
                  <a:pt x="4178328" y="3635490"/>
                </a:cubicBezTo>
                <a:cubicBezTo>
                  <a:pt x="4184486" y="3637737"/>
                  <a:pt x="4190645" y="3639985"/>
                  <a:pt x="4196803" y="3642232"/>
                </a:cubicBezTo>
                <a:cubicBezTo>
                  <a:pt x="4196088" y="3644191"/>
                  <a:pt x="4196088" y="3644191"/>
                  <a:pt x="4196088" y="3644191"/>
                </a:cubicBezTo>
                <a:cubicBezTo>
                  <a:pt x="4208315" y="3655309"/>
                  <a:pt x="4224114" y="3656637"/>
                  <a:pt x="4230895" y="3663549"/>
                </a:cubicBezTo>
                <a:cubicBezTo>
                  <a:pt x="4231610" y="3661591"/>
                  <a:pt x="4226790" y="3662051"/>
                  <a:pt x="4228219" y="3658135"/>
                </a:cubicBezTo>
                <a:cubicBezTo>
                  <a:pt x="4242498" y="3670005"/>
                  <a:pt x="4243836" y="3672711"/>
                  <a:pt x="4265704" y="3682909"/>
                </a:cubicBezTo>
                <a:cubicBezTo>
                  <a:pt x="4266417" y="3680950"/>
                  <a:pt x="4266417" y="3680950"/>
                  <a:pt x="4266417" y="3680950"/>
                </a:cubicBezTo>
                <a:cubicBezTo>
                  <a:pt x="4268114" y="3682679"/>
                  <a:pt x="4269295" y="3684220"/>
                  <a:pt x="4270656" y="3685273"/>
                </a:cubicBezTo>
                <a:cubicBezTo>
                  <a:pt x="4272018" y="3686323"/>
                  <a:pt x="4273558" y="3686885"/>
                  <a:pt x="4275966" y="3686655"/>
                </a:cubicBezTo>
                <a:cubicBezTo>
                  <a:pt x="4278019" y="3687405"/>
                  <a:pt x="4279450" y="3683489"/>
                  <a:pt x="4280162" y="3681530"/>
                </a:cubicBezTo>
                <a:cubicBezTo>
                  <a:pt x="4278826" y="3678823"/>
                  <a:pt x="4278826" y="3678823"/>
                  <a:pt x="4276773" y="3678075"/>
                </a:cubicBezTo>
                <a:cubicBezTo>
                  <a:pt x="4274007" y="3679282"/>
                  <a:pt x="4272667" y="3676575"/>
                  <a:pt x="4272667" y="3676575"/>
                </a:cubicBezTo>
                <a:cubicBezTo>
                  <a:pt x="4271420" y="3667245"/>
                  <a:pt x="4264013" y="3655668"/>
                  <a:pt x="4259103" y="3662750"/>
                </a:cubicBezTo>
                <a:cubicBezTo>
                  <a:pt x="4263391" y="3651001"/>
                  <a:pt x="4246252" y="3646966"/>
                  <a:pt x="4251164" y="3639883"/>
                </a:cubicBezTo>
                <a:cubicBezTo>
                  <a:pt x="4231702" y="3654969"/>
                  <a:pt x="4218228" y="3634519"/>
                  <a:pt x="4199661" y="3634401"/>
                </a:cubicBezTo>
                <a:cubicBezTo>
                  <a:pt x="4193504" y="3632153"/>
                  <a:pt x="4187344" y="3629906"/>
                  <a:pt x="4181186" y="3627658"/>
                </a:cubicBezTo>
                <a:cubicBezTo>
                  <a:pt x="4168153" y="3625120"/>
                  <a:pt x="4155837" y="3620625"/>
                  <a:pt x="4147717" y="3611006"/>
                </a:cubicBezTo>
                <a:cubicBezTo>
                  <a:pt x="4147717" y="3611006"/>
                  <a:pt x="4148433" y="3609049"/>
                  <a:pt x="4149147" y="3607089"/>
                </a:cubicBezTo>
                <a:cubicBezTo>
                  <a:pt x="4149147" y="3607089"/>
                  <a:pt x="4149861" y="3605131"/>
                  <a:pt x="4149861" y="3605131"/>
                </a:cubicBezTo>
                <a:cubicBezTo>
                  <a:pt x="4149861" y="3605131"/>
                  <a:pt x="4150576" y="3603174"/>
                  <a:pt x="4150576" y="3603174"/>
                </a:cubicBezTo>
                <a:cubicBezTo>
                  <a:pt x="4148523" y="3602423"/>
                  <a:pt x="4148523" y="3602423"/>
                  <a:pt x="4147809" y="3604381"/>
                </a:cubicBezTo>
                <a:cubicBezTo>
                  <a:pt x="4147809" y="3604381"/>
                  <a:pt x="4147093" y="3606340"/>
                  <a:pt x="4147093" y="3606340"/>
                </a:cubicBezTo>
                <a:cubicBezTo>
                  <a:pt x="4146379" y="3608299"/>
                  <a:pt x="4145665" y="3610257"/>
                  <a:pt x="4145665" y="3610257"/>
                </a:cubicBezTo>
                <a:cubicBezTo>
                  <a:pt x="4145665" y="3610257"/>
                  <a:pt x="4142896" y="3611465"/>
                  <a:pt x="4142896" y="3611465"/>
                </a:cubicBezTo>
                <a:cubicBezTo>
                  <a:pt x="4140844" y="3610716"/>
                  <a:pt x="4133972" y="3610427"/>
                  <a:pt x="4132009" y="3603053"/>
                </a:cubicBezTo>
                <a:cubicBezTo>
                  <a:pt x="4132724" y="3601096"/>
                  <a:pt x="4132724" y="3601096"/>
                  <a:pt x="4132724" y="3601096"/>
                </a:cubicBezTo>
                <a:cubicBezTo>
                  <a:pt x="4134152" y="3597180"/>
                  <a:pt x="4135583" y="3593264"/>
                  <a:pt x="4134244" y="3590558"/>
                </a:cubicBezTo>
                <a:cubicBezTo>
                  <a:pt x="4118445" y="3589228"/>
                  <a:pt x="4108894" y="3583525"/>
                  <a:pt x="4107648" y="3574193"/>
                </a:cubicBezTo>
                <a:cubicBezTo>
                  <a:pt x="4099345" y="3577820"/>
                  <a:pt x="4089173" y="3567452"/>
                  <a:pt x="4078102" y="3572288"/>
                </a:cubicBezTo>
                <a:cubicBezTo>
                  <a:pt x="4078102" y="3572288"/>
                  <a:pt x="4076050" y="3571539"/>
                  <a:pt x="4075335" y="3573496"/>
                </a:cubicBezTo>
                <a:cubicBezTo>
                  <a:pt x="4076764" y="3569580"/>
                  <a:pt x="4074712" y="3568830"/>
                  <a:pt x="4075427" y="3566872"/>
                </a:cubicBezTo>
                <a:cubicBezTo>
                  <a:pt x="4072661" y="3568082"/>
                  <a:pt x="4072661" y="3568082"/>
                  <a:pt x="4072661" y="3568082"/>
                </a:cubicBezTo>
                <a:cubicBezTo>
                  <a:pt x="4071945" y="3570040"/>
                  <a:pt x="4071945" y="3570040"/>
                  <a:pt x="4073283" y="3572746"/>
                </a:cubicBezTo>
                <a:cubicBezTo>
                  <a:pt x="4067124" y="3570499"/>
                  <a:pt x="4063019" y="3569001"/>
                  <a:pt x="4056860" y="3566754"/>
                </a:cubicBezTo>
                <a:cubicBezTo>
                  <a:pt x="4056860" y="3566754"/>
                  <a:pt x="4054808" y="3566004"/>
                  <a:pt x="4052755" y="3565254"/>
                </a:cubicBezTo>
                <a:cubicBezTo>
                  <a:pt x="4053469" y="3563297"/>
                  <a:pt x="4052132" y="3560590"/>
                  <a:pt x="4050078" y="3559840"/>
                </a:cubicBezTo>
                <a:cubicBezTo>
                  <a:pt x="4056509" y="3542218"/>
                  <a:pt x="4040620" y="3547513"/>
                  <a:pt x="4027588" y="3544975"/>
                </a:cubicBezTo>
                <a:cubicBezTo>
                  <a:pt x="4026873" y="3546934"/>
                  <a:pt x="4026873" y="3546934"/>
                  <a:pt x="4026873" y="3546934"/>
                </a:cubicBezTo>
                <a:cubicBezTo>
                  <a:pt x="4024821" y="3546186"/>
                  <a:pt x="4020715" y="3544686"/>
                  <a:pt x="4016609" y="3543188"/>
                </a:cubicBezTo>
                <a:cubicBezTo>
                  <a:pt x="4007683" y="3542151"/>
                  <a:pt x="3997420" y="3538405"/>
                  <a:pt x="3992691" y="3532239"/>
                </a:cubicBezTo>
                <a:cubicBezTo>
                  <a:pt x="3996172" y="3529074"/>
                  <a:pt x="4001616" y="3533279"/>
                  <a:pt x="4001705" y="3526656"/>
                </a:cubicBezTo>
                <a:cubicBezTo>
                  <a:pt x="3994210" y="3521701"/>
                  <a:pt x="3992872" y="3518993"/>
                  <a:pt x="3984569" y="3522621"/>
                </a:cubicBezTo>
                <a:cubicBezTo>
                  <a:pt x="3979126" y="3518414"/>
                  <a:pt x="3970914" y="3515419"/>
                  <a:pt x="3964755" y="3513170"/>
                </a:cubicBezTo>
                <a:cubicBezTo>
                  <a:pt x="3958598" y="3510922"/>
                  <a:pt x="3954493" y="3509424"/>
                  <a:pt x="3947620" y="3509135"/>
                </a:cubicBezTo>
                <a:close/>
                <a:moveTo>
                  <a:pt x="3999611" y="3501159"/>
                </a:moveTo>
                <a:cubicBezTo>
                  <a:pt x="3995952" y="3511186"/>
                  <a:pt x="4005746" y="3510216"/>
                  <a:pt x="4004281" y="3514227"/>
                </a:cubicBezTo>
                <a:cubicBezTo>
                  <a:pt x="4010024" y="3504958"/>
                  <a:pt x="3999499" y="3507937"/>
                  <a:pt x="3999611" y="3501159"/>
                </a:cubicBezTo>
                <a:close/>
                <a:moveTo>
                  <a:pt x="4076739" y="3500893"/>
                </a:moveTo>
                <a:cubicBezTo>
                  <a:pt x="4074580" y="3506804"/>
                  <a:pt x="4069772" y="3500583"/>
                  <a:pt x="4068334" y="3504523"/>
                </a:cubicBezTo>
                <a:cubicBezTo>
                  <a:pt x="4071781" y="3508013"/>
                  <a:pt x="4080185" y="3504384"/>
                  <a:pt x="4076739" y="3500893"/>
                </a:cubicBezTo>
                <a:close/>
                <a:moveTo>
                  <a:pt x="4113460" y="3500496"/>
                </a:moveTo>
                <a:cubicBezTo>
                  <a:pt x="4111378" y="3499735"/>
                  <a:pt x="4110637" y="3501765"/>
                  <a:pt x="4109895" y="3503794"/>
                </a:cubicBezTo>
                <a:cubicBezTo>
                  <a:pt x="4109156" y="3505825"/>
                  <a:pt x="4108415" y="3507854"/>
                  <a:pt x="4109757" y="3510643"/>
                </a:cubicBezTo>
                <a:cubicBezTo>
                  <a:pt x="4111837" y="3511404"/>
                  <a:pt x="4113920" y="3512163"/>
                  <a:pt x="4116003" y="3512924"/>
                </a:cubicBezTo>
                <a:cubicBezTo>
                  <a:pt x="4118086" y="3513683"/>
                  <a:pt x="4120909" y="3512413"/>
                  <a:pt x="4122250" y="3515202"/>
                </a:cubicBezTo>
                <a:cubicBezTo>
                  <a:pt x="4122921" y="3516599"/>
                  <a:pt x="4123963" y="3516978"/>
                  <a:pt x="4124928" y="3516756"/>
                </a:cubicBezTo>
                <a:cubicBezTo>
                  <a:pt x="4125895" y="3516534"/>
                  <a:pt x="4126786" y="3515709"/>
                  <a:pt x="4127156" y="3514693"/>
                </a:cubicBezTo>
                <a:cubicBezTo>
                  <a:pt x="4129978" y="3513425"/>
                  <a:pt x="4129378" y="3508604"/>
                  <a:pt x="4129378" y="3508604"/>
                </a:cubicBezTo>
                <a:cubicBezTo>
                  <a:pt x="4125954" y="3505055"/>
                  <a:pt x="4123872" y="3504294"/>
                  <a:pt x="4121791" y="3503535"/>
                </a:cubicBezTo>
                <a:cubicBezTo>
                  <a:pt x="4119708" y="3502774"/>
                  <a:pt x="4119708" y="3502774"/>
                  <a:pt x="4119708" y="3502774"/>
                </a:cubicBezTo>
                <a:cubicBezTo>
                  <a:pt x="4117622" y="3502015"/>
                  <a:pt x="4115542" y="3501255"/>
                  <a:pt x="4113460" y="3500496"/>
                </a:cubicBezTo>
                <a:close/>
                <a:moveTo>
                  <a:pt x="4046457" y="3469172"/>
                </a:moveTo>
                <a:cubicBezTo>
                  <a:pt x="4042870" y="3475450"/>
                  <a:pt x="4045300" y="3483215"/>
                  <a:pt x="4049016" y="3486334"/>
                </a:cubicBezTo>
                <a:cubicBezTo>
                  <a:pt x="4050256" y="3487374"/>
                  <a:pt x="4051636" y="3487898"/>
                  <a:pt x="4052985" y="3487679"/>
                </a:cubicBezTo>
                <a:cubicBezTo>
                  <a:pt x="4054783" y="3487386"/>
                  <a:pt x="4056524" y="3485774"/>
                  <a:pt x="4057791" y="3482302"/>
                </a:cubicBezTo>
                <a:cubicBezTo>
                  <a:pt x="4060548" y="3481059"/>
                  <a:pt x="4060548" y="3481059"/>
                  <a:pt x="4062580" y="3481802"/>
                </a:cubicBezTo>
                <a:cubicBezTo>
                  <a:pt x="4064612" y="3482543"/>
                  <a:pt x="4066646" y="3483286"/>
                  <a:pt x="4068679" y="3484026"/>
                </a:cubicBezTo>
                <a:cubicBezTo>
                  <a:pt x="4069987" y="3486752"/>
                  <a:pt x="4070712" y="3484768"/>
                  <a:pt x="4073469" y="3483526"/>
                </a:cubicBezTo>
                <a:cubicBezTo>
                  <a:pt x="4074193" y="3481544"/>
                  <a:pt x="4074915" y="3479560"/>
                  <a:pt x="4072884" y="3478818"/>
                </a:cubicBezTo>
                <a:cubicBezTo>
                  <a:pt x="4071575" y="3476091"/>
                  <a:pt x="4069541" y="3475350"/>
                  <a:pt x="4069541" y="3475350"/>
                </a:cubicBezTo>
                <a:cubicBezTo>
                  <a:pt x="4067509" y="3474608"/>
                  <a:pt x="4065476" y="3473865"/>
                  <a:pt x="4064753" y="3475850"/>
                </a:cubicBezTo>
                <a:cubicBezTo>
                  <a:pt x="4062720" y="3475109"/>
                  <a:pt x="4060688" y="3474366"/>
                  <a:pt x="4060688" y="3474366"/>
                </a:cubicBezTo>
                <a:cubicBezTo>
                  <a:pt x="4059378" y="3471641"/>
                  <a:pt x="4057017" y="3470216"/>
                  <a:pt x="4054385" y="3469537"/>
                </a:cubicBezTo>
                <a:cubicBezTo>
                  <a:pt x="4051755" y="3468859"/>
                  <a:pt x="4048851" y="3468923"/>
                  <a:pt x="4046457" y="3469172"/>
                </a:cubicBezTo>
                <a:close/>
                <a:moveTo>
                  <a:pt x="4001982" y="3468742"/>
                </a:moveTo>
                <a:cubicBezTo>
                  <a:pt x="3999920" y="3467988"/>
                  <a:pt x="3999187" y="3469993"/>
                  <a:pt x="3998455" y="3472000"/>
                </a:cubicBezTo>
                <a:cubicBezTo>
                  <a:pt x="3997722" y="3474005"/>
                  <a:pt x="3996993" y="3476012"/>
                  <a:pt x="3999055" y="3476764"/>
                </a:cubicBezTo>
                <a:cubicBezTo>
                  <a:pt x="4024420" y="3490568"/>
                  <a:pt x="4046989" y="3505623"/>
                  <a:pt x="4073087" y="3517420"/>
                </a:cubicBezTo>
                <a:cubicBezTo>
                  <a:pt x="4073087" y="3517420"/>
                  <a:pt x="4075883" y="3516168"/>
                  <a:pt x="4076615" y="3514163"/>
                </a:cubicBezTo>
                <a:cubicBezTo>
                  <a:pt x="4077348" y="3512156"/>
                  <a:pt x="4075284" y="3511402"/>
                  <a:pt x="4075284" y="3511402"/>
                </a:cubicBezTo>
                <a:cubicBezTo>
                  <a:pt x="4051981" y="3498353"/>
                  <a:pt x="4026616" y="3484551"/>
                  <a:pt x="4004048" y="3469495"/>
                </a:cubicBezTo>
                <a:close/>
                <a:moveTo>
                  <a:pt x="4029784" y="3456970"/>
                </a:moveTo>
                <a:cubicBezTo>
                  <a:pt x="4029784" y="3456970"/>
                  <a:pt x="4029784" y="3456970"/>
                  <a:pt x="4027104" y="3458155"/>
                </a:cubicBezTo>
                <a:cubicBezTo>
                  <a:pt x="4027104" y="3458155"/>
                  <a:pt x="4026407" y="3460067"/>
                  <a:pt x="4026407" y="3460067"/>
                </a:cubicBezTo>
                <a:cubicBezTo>
                  <a:pt x="4026996" y="3464611"/>
                  <a:pt x="4028284" y="3467245"/>
                  <a:pt x="4030266" y="3467969"/>
                </a:cubicBezTo>
                <a:cubicBezTo>
                  <a:pt x="4032249" y="3468693"/>
                  <a:pt x="4032249" y="3468693"/>
                  <a:pt x="4034232" y="3469417"/>
                </a:cubicBezTo>
                <a:cubicBezTo>
                  <a:pt x="4033884" y="3470371"/>
                  <a:pt x="4034380" y="3470553"/>
                  <a:pt x="4035049" y="3470256"/>
                </a:cubicBezTo>
                <a:cubicBezTo>
                  <a:pt x="4035721" y="3469958"/>
                  <a:pt x="4036563" y="3469185"/>
                  <a:pt x="4036913" y="3468229"/>
                </a:cubicBezTo>
                <a:cubicBezTo>
                  <a:pt x="4036913" y="3468229"/>
                  <a:pt x="4037610" y="3466319"/>
                  <a:pt x="4035627" y="3465596"/>
                </a:cubicBezTo>
                <a:cubicBezTo>
                  <a:pt x="4036325" y="3463685"/>
                  <a:pt x="4034340" y="3462961"/>
                  <a:pt x="4034340" y="3462961"/>
                </a:cubicBezTo>
                <a:cubicBezTo>
                  <a:pt x="4032358" y="3462237"/>
                  <a:pt x="4030374" y="3461515"/>
                  <a:pt x="4031072" y="3459603"/>
                </a:cubicBezTo>
                <a:cubicBezTo>
                  <a:pt x="4029784" y="3456970"/>
                  <a:pt x="4029784" y="3456970"/>
                  <a:pt x="4029784" y="3456970"/>
                </a:cubicBezTo>
                <a:close/>
                <a:moveTo>
                  <a:pt x="4085646" y="3454545"/>
                </a:moveTo>
                <a:cubicBezTo>
                  <a:pt x="4083747" y="3453284"/>
                  <a:pt x="4082185" y="3452714"/>
                  <a:pt x="4081087" y="3455723"/>
                </a:cubicBezTo>
                <a:cubicBezTo>
                  <a:pt x="4083198" y="3454788"/>
                  <a:pt x="4087176" y="3459649"/>
                  <a:pt x="4089959" y="3459601"/>
                </a:cubicBezTo>
                <a:cubicBezTo>
                  <a:pt x="4090887" y="3459583"/>
                  <a:pt x="4091682" y="3459021"/>
                  <a:pt x="4092231" y="3457516"/>
                </a:cubicBezTo>
                <a:cubicBezTo>
                  <a:pt x="4089783" y="3457760"/>
                  <a:pt x="4087547" y="3455807"/>
                  <a:pt x="4085646" y="3454545"/>
                </a:cubicBezTo>
                <a:close/>
                <a:moveTo>
                  <a:pt x="3969584" y="3450424"/>
                </a:moveTo>
                <a:cubicBezTo>
                  <a:pt x="3966844" y="3451697"/>
                  <a:pt x="3966844" y="3451697"/>
                  <a:pt x="3966844" y="3451697"/>
                </a:cubicBezTo>
                <a:cubicBezTo>
                  <a:pt x="3966844" y="3451697"/>
                  <a:pt x="3964837" y="3450964"/>
                  <a:pt x="3964105" y="3452970"/>
                </a:cubicBezTo>
                <a:cubicBezTo>
                  <a:pt x="3963373" y="3454975"/>
                  <a:pt x="3964648" y="3457714"/>
                  <a:pt x="3964648" y="3457714"/>
                </a:cubicBezTo>
                <a:cubicBezTo>
                  <a:pt x="3966657" y="3458447"/>
                  <a:pt x="3966657" y="3458447"/>
                  <a:pt x="3966657" y="3458447"/>
                </a:cubicBezTo>
                <a:cubicBezTo>
                  <a:pt x="3970672" y="3459913"/>
                  <a:pt x="3977430" y="3460104"/>
                  <a:pt x="3979981" y="3465583"/>
                </a:cubicBezTo>
                <a:cubicBezTo>
                  <a:pt x="3979981" y="3465583"/>
                  <a:pt x="3981989" y="3466316"/>
                  <a:pt x="3982720" y="3464309"/>
                </a:cubicBezTo>
                <a:cubicBezTo>
                  <a:pt x="3982720" y="3464309"/>
                  <a:pt x="3983453" y="3462305"/>
                  <a:pt x="3984184" y="3460298"/>
                </a:cubicBezTo>
                <a:cubicBezTo>
                  <a:pt x="3980900" y="3456826"/>
                  <a:pt x="3977616" y="3453355"/>
                  <a:pt x="3973600" y="3451888"/>
                </a:cubicBezTo>
                <a:cubicBezTo>
                  <a:pt x="3971592" y="3451158"/>
                  <a:pt x="3971592" y="3451158"/>
                  <a:pt x="3969584" y="3450424"/>
                </a:cubicBezTo>
                <a:close/>
                <a:moveTo>
                  <a:pt x="4162418" y="3449361"/>
                </a:moveTo>
                <a:cubicBezTo>
                  <a:pt x="4162418" y="3449361"/>
                  <a:pt x="4160374" y="3448615"/>
                  <a:pt x="4159588" y="3450765"/>
                </a:cubicBezTo>
                <a:cubicBezTo>
                  <a:pt x="4159588" y="3450765"/>
                  <a:pt x="4160850" y="3453660"/>
                  <a:pt x="4160850" y="3453660"/>
                </a:cubicBezTo>
                <a:cubicBezTo>
                  <a:pt x="4160850" y="3453660"/>
                  <a:pt x="4160850" y="3453660"/>
                  <a:pt x="4162894" y="3454406"/>
                </a:cubicBezTo>
                <a:cubicBezTo>
                  <a:pt x="4162894" y="3454406"/>
                  <a:pt x="4164940" y="3455152"/>
                  <a:pt x="4164940" y="3455152"/>
                </a:cubicBezTo>
                <a:cubicBezTo>
                  <a:pt x="4166984" y="3455898"/>
                  <a:pt x="4167769" y="3453750"/>
                  <a:pt x="4168553" y="3451600"/>
                </a:cubicBezTo>
                <a:cubicBezTo>
                  <a:pt x="4166508" y="3450855"/>
                  <a:pt x="4166508" y="3450855"/>
                  <a:pt x="4166508" y="3450855"/>
                </a:cubicBezTo>
                <a:cubicBezTo>
                  <a:pt x="4164463" y="3450108"/>
                  <a:pt x="4164463" y="3450108"/>
                  <a:pt x="4164463" y="3450108"/>
                </a:cubicBezTo>
                <a:cubicBezTo>
                  <a:pt x="4164463" y="3450108"/>
                  <a:pt x="4162418" y="3449361"/>
                  <a:pt x="4162418" y="3449361"/>
                </a:cubicBezTo>
                <a:close/>
                <a:moveTo>
                  <a:pt x="3997416" y="3442518"/>
                </a:moveTo>
                <a:cubicBezTo>
                  <a:pt x="3995258" y="3448430"/>
                  <a:pt x="3997187" y="3453037"/>
                  <a:pt x="4000461" y="3454791"/>
                </a:cubicBezTo>
                <a:cubicBezTo>
                  <a:pt x="4003734" y="3456543"/>
                  <a:pt x="4008352" y="3455438"/>
                  <a:pt x="4011571" y="3449917"/>
                </a:cubicBezTo>
                <a:cubicBezTo>
                  <a:pt x="4008760" y="3444425"/>
                  <a:pt x="4001665" y="3444068"/>
                  <a:pt x="3997416" y="3442518"/>
                </a:cubicBezTo>
                <a:close/>
                <a:moveTo>
                  <a:pt x="4104672" y="3435592"/>
                </a:moveTo>
                <a:cubicBezTo>
                  <a:pt x="4102548" y="3441412"/>
                  <a:pt x="4100498" y="3440665"/>
                  <a:pt x="4096398" y="3439168"/>
                </a:cubicBezTo>
                <a:cubicBezTo>
                  <a:pt x="4094275" y="3444991"/>
                  <a:pt x="4094199" y="3451557"/>
                  <a:pt x="4097592" y="3454994"/>
                </a:cubicBezTo>
                <a:cubicBezTo>
                  <a:pt x="4105232" y="3446791"/>
                  <a:pt x="4100350" y="3453802"/>
                  <a:pt x="4101691" y="3456490"/>
                </a:cubicBezTo>
                <a:cubicBezTo>
                  <a:pt x="4109965" y="3452914"/>
                  <a:pt x="4131803" y="3463082"/>
                  <a:pt x="4117941" y="3475613"/>
                </a:cubicBezTo>
                <a:cubicBezTo>
                  <a:pt x="4132288" y="3480848"/>
                  <a:pt x="4128822" y="3483981"/>
                  <a:pt x="4132362" y="3474281"/>
                </a:cubicBezTo>
                <a:cubicBezTo>
                  <a:pt x="4136388" y="3482344"/>
                  <a:pt x="4133557" y="3490104"/>
                  <a:pt x="4132139" y="3493986"/>
                </a:cubicBezTo>
                <a:cubicBezTo>
                  <a:pt x="4134264" y="3488165"/>
                  <a:pt x="4134711" y="3494100"/>
                  <a:pt x="4137128" y="3496424"/>
                </a:cubicBezTo>
                <a:cubicBezTo>
                  <a:pt x="4137934" y="3497200"/>
                  <a:pt x="4138959" y="3497574"/>
                  <a:pt x="4140338" y="3496978"/>
                </a:cubicBezTo>
                <a:cubicBezTo>
                  <a:pt x="4144438" y="3498474"/>
                  <a:pt x="4146487" y="3499221"/>
                  <a:pt x="4148538" y="3499970"/>
                </a:cubicBezTo>
                <a:cubicBezTo>
                  <a:pt x="4150587" y="3500718"/>
                  <a:pt x="4150587" y="3500718"/>
                  <a:pt x="4152638" y="3501466"/>
                </a:cubicBezTo>
                <a:cubicBezTo>
                  <a:pt x="4152638" y="3501466"/>
                  <a:pt x="4154687" y="3502214"/>
                  <a:pt x="4155394" y="3500273"/>
                </a:cubicBezTo>
                <a:cubicBezTo>
                  <a:pt x="4156103" y="3498334"/>
                  <a:pt x="4154762" y="3495646"/>
                  <a:pt x="4154762" y="3495646"/>
                </a:cubicBezTo>
                <a:cubicBezTo>
                  <a:pt x="4152712" y="3494898"/>
                  <a:pt x="4152712" y="3494898"/>
                  <a:pt x="4150663" y="3494150"/>
                </a:cubicBezTo>
                <a:cubicBezTo>
                  <a:pt x="4148612" y="3493401"/>
                  <a:pt x="4146563" y="3492653"/>
                  <a:pt x="4144513" y="3491906"/>
                </a:cubicBezTo>
                <a:cubicBezTo>
                  <a:pt x="4145929" y="3488026"/>
                  <a:pt x="4143880" y="3487277"/>
                  <a:pt x="4145296" y="3483396"/>
                </a:cubicBezTo>
                <a:cubicBezTo>
                  <a:pt x="4150176" y="3476384"/>
                  <a:pt x="4162475" y="3480873"/>
                  <a:pt x="4159642" y="3488633"/>
                </a:cubicBezTo>
                <a:cubicBezTo>
                  <a:pt x="4161767" y="3482812"/>
                  <a:pt x="4168551" y="3489684"/>
                  <a:pt x="4171307" y="3488493"/>
                </a:cubicBezTo>
                <a:cubicBezTo>
                  <a:pt x="4173433" y="3482672"/>
                  <a:pt x="4175483" y="3483419"/>
                  <a:pt x="4177605" y="3477600"/>
                </a:cubicBezTo>
                <a:cubicBezTo>
                  <a:pt x="4162624" y="3467736"/>
                  <a:pt x="4139519" y="3448309"/>
                  <a:pt x="4116895" y="3446649"/>
                </a:cubicBezTo>
                <a:cubicBezTo>
                  <a:pt x="4118311" y="3442768"/>
                  <a:pt x="4120362" y="3443518"/>
                  <a:pt x="4121070" y="3441576"/>
                </a:cubicBezTo>
                <a:cubicBezTo>
                  <a:pt x="4110822" y="3437838"/>
                  <a:pt x="4107281" y="3447538"/>
                  <a:pt x="4104672" y="3435592"/>
                </a:cubicBezTo>
                <a:close/>
                <a:moveTo>
                  <a:pt x="3961693" y="3427249"/>
                </a:moveTo>
                <a:cubicBezTo>
                  <a:pt x="3961693" y="3427249"/>
                  <a:pt x="3960974" y="3429218"/>
                  <a:pt x="3960974" y="3429218"/>
                </a:cubicBezTo>
                <a:cubicBezTo>
                  <a:pt x="3960254" y="3431189"/>
                  <a:pt x="3960254" y="3431189"/>
                  <a:pt x="3959535" y="3433159"/>
                </a:cubicBezTo>
                <a:cubicBezTo>
                  <a:pt x="3967054" y="3438135"/>
                  <a:pt x="3977353" y="3441894"/>
                  <a:pt x="3983531" y="3444148"/>
                </a:cubicBezTo>
                <a:cubicBezTo>
                  <a:pt x="3985589" y="3444900"/>
                  <a:pt x="3985589" y="3444900"/>
                  <a:pt x="3986309" y="3442930"/>
                </a:cubicBezTo>
                <a:cubicBezTo>
                  <a:pt x="3987029" y="3440961"/>
                  <a:pt x="3987029" y="3440961"/>
                  <a:pt x="3984969" y="3440208"/>
                </a:cubicBezTo>
                <a:cubicBezTo>
                  <a:pt x="3978789" y="3437954"/>
                  <a:pt x="3968493" y="3434195"/>
                  <a:pt x="3963752" y="3428000"/>
                </a:cubicBezTo>
                <a:cubicBezTo>
                  <a:pt x="3963752" y="3428000"/>
                  <a:pt x="3963752" y="3428000"/>
                  <a:pt x="3961693" y="3427249"/>
                </a:cubicBezTo>
                <a:close/>
                <a:moveTo>
                  <a:pt x="3910218" y="3422262"/>
                </a:moveTo>
                <a:cubicBezTo>
                  <a:pt x="3908163" y="3421513"/>
                  <a:pt x="3907483" y="3423376"/>
                  <a:pt x="3907483" y="3423376"/>
                </a:cubicBezTo>
                <a:cubicBezTo>
                  <a:pt x="3906804" y="3425238"/>
                  <a:pt x="3906804" y="3425238"/>
                  <a:pt x="3908858" y="3425988"/>
                </a:cubicBezTo>
                <a:cubicBezTo>
                  <a:pt x="3923932" y="3435711"/>
                  <a:pt x="3935575" y="3442070"/>
                  <a:pt x="3945846" y="3445819"/>
                </a:cubicBezTo>
                <a:cubicBezTo>
                  <a:pt x="3947901" y="3446568"/>
                  <a:pt x="3947901" y="3446568"/>
                  <a:pt x="3948579" y="3444707"/>
                </a:cubicBezTo>
                <a:cubicBezTo>
                  <a:pt x="3948579" y="3444707"/>
                  <a:pt x="3949260" y="3442843"/>
                  <a:pt x="3949260" y="3442843"/>
                </a:cubicBezTo>
                <a:cubicBezTo>
                  <a:pt x="3936936" y="3438345"/>
                  <a:pt x="3925290" y="3431985"/>
                  <a:pt x="3910218" y="3422262"/>
                </a:cubicBezTo>
                <a:close/>
                <a:moveTo>
                  <a:pt x="3931425" y="3414580"/>
                </a:moveTo>
                <a:cubicBezTo>
                  <a:pt x="3929492" y="3413873"/>
                  <a:pt x="3929492" y="3413873"/>
                  <a:pt x="3928796" y="3415784"/>
                </a:cubicBezTo>
                <a:cubicBezTo>
                  <a:pt x="3928796" y="3415784"/>
                  <a:pt x="3928099" y="3417694"/>
                  <a:pt x="3930032" y="3418401"/>
                </a:cubicBezTo>
                <a:cubicBezTo>
                  <a:pt x="3931966" y="3419106"/>
                  <a:pt x="3933899" y="3419810"/>
                  <a:pt x="3935135" y="3422426"/>
                </a:cubicBezTo>
                <a:cubicBezTo>
                  <a:pt x="3935135" y="3422426"/>
                  <a:pt x="3937068" y="3423133"/>
                  <a:pt x="3937765" y="3421222"/>
                </a:cubicBezTo>
                <a:cubicBezTo>
                  <a:pt x="3937765" y="3421222"/>
                  <a:pt x="3938465" y="3419312"/>
                  <a:pt x="3936530" y="3418606"/>
                </a:cubicBezTo>
                <a:cubicBezTo>
                  <a:pt x="3937226" y="3416695"/>
                  <a:pt x="3933359" y="3415285"/>
                  <a:pt x="3931425" y="3414580"/>
                </a:cubicBezTo>
                <a:close/>
                <a:moveTo>
                  <a:pt x="3910176" y="3405416"/>
                </a:moveTo>
                <a:cubicBezTo>
                  <a:pt x="3910136" y="3405553"/>
                  <a:pt x="3910867" y="3406319"/>
                  <a:pt x="3911877" y="3407284"/>
                </a:cubicBezTo>
                <a:cubicBezTo>
                  <a:pt x="3913896" y="3409214"/>
                  <a:pt x="3917032" y="3411932"/>
                  <a:pt x="3917355" y="3411949"/>
                </a:cubicBezTo>
                <a:cubicBezTo>
                  <a:pt x="3917571" y="3411958"/>
                  <a:pt x="3916538" y="3410769"/>
                  <a:pt x="3913091" y="3407347"/>
                </a:cubicBezTo>
                <a:cubicBezTo>
                  <a:pt x="3911022" y="3405780"/>
                  <a:pt x="3910213" y="3405283"/>
                  <a:pt x="3910176" y="3405416"/>
                </a:cubicBezTo>
                <a:close/>
                <a:moveTo>
                  <a:pt x="4039371" y="3405042"/>
                </a:moveTo>
                <a:cubicBezTo>
                  <a:pt x="4046212" y="3411957"/>
                  <a:pt x="4033105" y="3409385"/>
                  <a:pt x="4030970" y="3415235"/>
                </a:cubicBezTo>
                <a:cubicBezTo>
                  <a:pt x="4037166" y="3417496"/>
                  <a:pt x="4040587" y="3420956"/>
                  <a:pt x="4040518" y="3427558"/>
                </a:cubicBezTo>
                <a:cubicBezTo>
                  <a:pt x="4042584" y="3428312"/>
                  <a:pt x="4042584" y="3428312"/>
                  <a:pt x="4042584" y="3428312"/>
                </a:cubicBezTo>
                <a:cubicBezTo>
                  <a:pt x="4041873" y="3430263"/>
                  <a:pt x="4039095" y="3431459"/>
                  <a:pt x="4039737" y="3436113"/>
                </a:cubicBezTo>
                <a:cubicBezTo>
                  <a:pt x="4041093" y="3438817"/>
                  <a:pt x="4041093" y="3438817"/>
                  <a:pt x="4041093" y="3438817"/>
                </a:cubicBezTo>
                <a:cubicBezTo>
                  <a:pt x="4041093" y="3438817"/>
                  <a:pt x="4041093" y="3438817"/>
                  <a:pt x="4041804" y="3436867"/>
                </a:cubicBezTo>
                <a:cubicBezTo>
                  <a:pt x="4043869" y="3437620"/>
                  <a:pt x="4042515" y="3434916"/>
                  <a:pt x="4042515" y="3434916"/>
                </a:cubicBezTo>
                <a:cubicBezTo>
                  <a:pt x="4043226" y="3432966"/>
                  <a:pt x="4043226" y="3432966"/>
                  <a:pt x="4043938" y="3431017"/>
                </a:cubicBezTo>
                <a:cubicBezTo>
                  <a:pt x="4062738" y="3417989"/>
                  <a:pt x="4064460" y="3451767"/>
                  <a:pt x="4082478" y="3447291"/>
                </a:cubicBezTo>
                <a:cubicBezTo>
                  <a:pt x="4074215" y="3444276"/>
                  <a:pt x="4083903" y="3443391"/>
                  <a:pt x="4086036" y="3437540"/>
                </a:cubicBezTo>
                <a:cubicBezTo>
                  <a:pt x="4083330" y="3432133"/>
                  <a:pt x="4077132" y="3429873"/>
                  <a:pt x="4080689" y="3420119"/>
                </a:cubicBezTo>
                <a:cubicBezTo>
                  <a:pt x="4058607" y="3416481"/>
                  <a:pt x="4056609" y="3409124"/>
                  <a:pt x="4039371" y="3405042"/>
                </a:cubicBezTo>
                <a:close/>
                <a:moveTo>
                  <a:pt x="3876264" y="3405003"/>
                </a:moveTo>
                <a:cubicBezTo>
                  <a:pt x="3875532" y="3407007"/>
                  <a:pt x="3874800" y="3409014"/>
                  <a:pt x="3874800" y="3409014"/>
                </a:cubicBezTo>
                <a:cubicBezTo>
                  <a:pt x="3875463" y="3413800"/>
                  <a:pt x="3877587" y="3414575"/>
                  <a:pt x="3879713" y="3415351"/>
                </a:cubicBezTo>
                <a:cubicBezTo>
                  <a:pt x="3881837" y="3416126"/>
                  <a:pt x="3883961" y="3416902"/>
                  <a:pt x="3885353" y="3419684"/>
                </a:cubicBezTo>
                <a:cubicBezTo>
                  <a:pt x="3885353" y="3419684"/>
                  <a:pt x="3887479" y="3420459"/>
                  <a:pt x="3888210" y="3418453"/>
                </a:cubicBezTo>
                <a:cubicBezTo>
                  <a:pt x="3888942" y="3416448"/>
                  <a:pt x="3888942" y="3416448"/>
                  <a:pt x="3889674" y="3414442"/>
                </a:cubicBezTo>
                <a:cubicBezTo>
                  <a:pt x="3888283" y="3411660"/>
                  <a:pt x="3886158" y="3410884"/>
                  <a:pt x="3884032" y="3410109"/>
                </a:cubicBezTo>
                <a:cubicBezTo>
                  <a:pt x="3881907" y="3409333"/>
                  <a:pt x="3879784" y="3408557"/>
                  <a:pt x="3878389" y="3405777"/>
                </a:cubicBezTo>
                <a:cubicBezTo>
                  <a:pt x="3876264" y="3405003"/>
                  <a:pt x="3876264" y="3405003"/>
                  <a:pt x="3876264" y="3405003"/>
                </a:cubicBezTo>
                <a:close/>
                <a:moveTo>
                  <a:pt x="3858812" y="3398266"/>
                </a:moveTo>
                <a:cubicBezTo>
                  <a:pt x="3856348" y="3396839"/>
                  <a:pt x="3854240" y="3396070"/>
                  <a:pt x="3853222" y="3398865"/>
                </a:cubicBezTo>
                <a:cubicBezTo>
                  <a:pt x="3856891" y="3398621"/>
                  <a:pt x="3861402" y="3403433"/>
                  <a:pt x="3864291" y="3403498"/>
                </a:cubicBezTo>
                <a:cubicBezTo>
                  <a:pt x="3865253" y="3403520"/>
                  <a:pt x="3866033" y="3403013"/>
                  <a:pt x="3866544" y="3401617"/>
                </a:cubicBezTo>
                <a:cubicBezTo>
                  <a:pt x="3864097" y="3401779"/>
                  <a:pt x="3861277" y="3399693"/>
                  <a:pt x="3858812" y="3398266"/>
                </a:cubicBezTo>
                <a:close/>
                <a:moveTo>
                  <a:pt x="3893655" y="3397138"/>
                </a:moveTo>
                <a:cubicBezTo>
                  <a:pt x="3892714" y="3398379"/>
                  <a:pt x="3892783" y="3400864"/>
                  <a:pt x="3894242" y="3401652"/>
                </a:cubicBezTo>
                <a:cubicBezTo>
                  <a:pt x="3895216" y="3402176"/>
                  <a:pt x="3896806" y="3401944"/>
                  <a:pt x="3899127" y="3400085"/>
                </a:cubicBezTo>
                <a:cubicBezTo>
                  <a:pt x="3896548" y="3395897"/>
                  <a:pt x="3894597" y="3395896"/>
                  <a:pt x="3893655" y="3397138"/>
                </a:cubicBezTo>
                <a:close/>
                <a:moveTo>
                  <a:pt x="3963183" y="3390451"/>
                </a:moveTo>
                <a:cubicBezTo>
                  <a:pt x="3959510" y="3395604"/>
                  <a:pt x="3963735" y="3401205"/>
                  <a:pt x="3967849" y="3401590"/>
                </a:cubicBezTo>
                <a:cubicBezTo>
                  <a:pt x="3969220" y="3401718"/>
                  <a:pt x="3970577" y="3401267"/>
                  <a:pt x="3971627" y="3400027"/>
                </a:cubicBezTo>
                <a:cubicBezTo>
                  <a:pt x="3969520" y="3399257"/>
                  <a:pt x="3971612" y="3393527"/>
                  <a:pt x="3969504" y="3392758"/>
                </a:cubicBezTo>
                <a:cubicBezTo>
                  <a:pt x="3968110" y="3396579"/>
                  <a:pt x="3964593" y="3393130"/>
                  <a:pt x="3963183" y="3390451"/>
                </a:cubicBezTo>
                <a:close/>
                <a:moveTo>
                  <a:pt x="3799473" y="3365253"/>
                </a:moveTo>
                <a:cubicBezTo>
                  <a:pt x="3796565" y="3364967"/>
                  <a:pt x="3793664" y="3365768"/>
                  <a:pt x="3792865" y="3367956"/>
                </a:cubicBezTo>
                <a:cubicBezTo>
                  <a:pt x="3793356" y="3369788"/>
                  <a:pt x="3794331" y="3370692"/>
                  <a:pt x="3795511" y="3371125"/>
                </a:cubicBezTo>
                <a:cubicBezTo>
                  <a:pt x="3799060" y="3372418"/>
                  <a:pt x="3804490" y="3369443"/>
                  <a:pt x="3804427" y="3374378"/>
                </a:cubicBezTo>
                <a:cubicBezTo>
                  <a:pt x="3806338" y="3372320"/>
                  <a:pt x="3806702" y="3370525"/>
                  <a:pt x="3806143" y="3369083"/>
                </a:cubicBezTo>
                <a:cubicBezTo>
                  <a:pt x="3805304" y="3366916"/>
                  <a:pt x="3802383" y="3365541"/>
                  <a:pt x="3799473" y="3365253"/>
                </a:cubicBezTo>
                <a:close/>
                <a:moveTo>
                  <a:pt x="3779457" y="3358511"/>
                </a:moveTo>
                <a:cubicBezTo>
                  <a:pt x="3782651" y="3362465"/>
                  <a:pt x="3785019" y="3364306"/>
                  <a:pt x="3786585" y="3364878"/>
                </a:cubicBezTo>
                <a:cubicBezTo>
                  <a:pt x="3788933" y="3365737"/>
                  <a:pt x="3789474" y="3363735"/>
                  <a:pt x="3788266" y="3361726"/>
                </a:cubicBezTo>
                <a:cubicBezTo>
                  <a:pt x="3787057" y="3359714"/>
                  <a:pt x="3784102" y="3357694"/>
                  <a:pt x="3779457" y="3358511"/>
                </a:cubicBezTo>
                <a:close/>
                <a:moveTo>
                  <a:pt x="4036860" y="3354833"/>
                </a:moveTo>
                <a:cubicBezTo>
                  <a:pt x="4030473" y="3359247"/>
                  <a:pt x="4020664" y="3353418"/>
                  <a:pt x="4017700" y="3368073"/>
                </a:cubicBezTo>
                <a:cubicBezTo>
                  <a:pt x="4022443" y="3369804"/>
                  <a:pt x="4027926" y="3376862"/>
                  <a:pt x="4034259" y="3377910"/>
                </a:cubicBezTo>
                <a:cubicBezTo>
                  <a:pt x="4036370" y="3378259"/>
                  <a:pt x="4038577" y="3377940"/>
                  <a:pt x="4040881" y="3376533"/>
                </a:cubicBezTo>
                <a:cubicBezTo>
                  <a:pt x="4037389" y="3373009"/>
                  <a:pt x="4042330" y="3372565"/>
                  <a:pt x="4043053" y="3370582"/>
                </a:cubicBezTo>
                <a:cubicBezTo>
                  <a:pt x="4042392" y="3365844"/>
                  <a:pt x="4033964" y="3362769"/>
                  <a:pt x="4036137" y="3356818"/>
                </a:cubicBezTo>
                <a:cubicBezTo>
                  <a:pt x="4036137" y="3356818"/>
                  <a:pt x="4038967" y="3355602"/>
                  <a:pt x="4036860" y="3354833"/>
                </a:cubicBezTo>
                <a:close/>
                <a:moveTo>
                  <a:pt x="3907042" y="3347819"/>
                </a:moveTo>
                <a:cubicBezTo>
                  <a:pt x="3904991" y="3347070"/>
                  <a:pt x="3904280" y="3349021"/>
                  <a:pt x="3903569" y="3350971"/>
                </a:cubicBezTo>
                <a:cubicBezTo>
                  <a:pt x="3902857" y="3352921"/>
                  <a:pt x="3902144" y="3354870"/>
                  <a:pt x="3904195" y="3355619"/>
                </a:cubicBezTo>
                <a:cubicBezTo>
                  <a:pt x="3913033" y="3363265"/>
                  <a:pt x="3924633" y="3369707"/>
                  <a:pt x="3936947" y="3374201"/>
                </a:cubicBezTo>
                <a:cubicBezTo>
                  <a:pt x="3947209" y="3377947"/>
                  <a:pt x="3955416" y="3380942"/>
                  <a:pt x="3964964" y="3386636"/>
                </a:cubicBezTo>
                <a:cubicBezTo>
                  <a:pt x="3966936" y="3393985"/>
                  <a:pt x="3983434" y="3393377"/>
                  <a:pt x="3979875" y="3403128"/>
                </a:cubicBezTo>
                <a:cubicBezTo>
                  <a:pt x="3987757" y="3391087"/>
                  <a:pt x="3990295" y="3404444"/>
                  <a:pt x="3993137" y="3408899"/>
                </a:cubicBezTo>
                <a:cubicBezTo>
                  <a:pt x="3994086" y="3410385"/>
                  <a:pt x="3995067" y="3410882"/>
                  <a:pt x="3996291" y="3409119"/>
                </a:cubicBezTo>
                <a:cubicBezTo>
                  <a:pt x="3994239" y="3408370"/>
                  <a:pt x="3994952" y="3406419"/>
                  <a:pt x="3996375" y="3402519"/>
                </a:cubicBezTo>
                <a:cubicBezTo>
                  <a:pt x="3998427" y="3403270"/>
                  <a:pt x="3997004" y="3407168"/>
                  <a:pt x="4002532" y="3404765"/>
                </a:cubicBezTo>
                <a:cubicBezTo>
                  <a:pt x="4002532" y="3404765"/>
                  <a:pt x="4004584" y="3405516"/>
                  <a:pt x="4004584" y="3405516"/>
                </a:cubicBezTo>
                <a:cubicBezTo>
                  <a:pt x="4006637" y="3406264"/>
                  <a:pt x="4009399" y="3405063"/>
                  <a:pt x="4010112" y="3403112"/>
                </a:cubicBezTo>
                <a:cubicBezTo>
                  <a:pt x="4010467" y="3402137"/>
                  <a:pt x="4010487" y="3400488"/>
                  <a:pt x="4010164" y="3398988"/>
                </a:cubicBezTo>
                <a:cubicBezTo>
                  <a:pt x="4009840" y="3397490"/>
                  <a:pt x="4009168" y="3396139"/>
                  <a:pt x="4008141" y="3395763"/>
                </a:cubicBezTo>
                <a:cubicBezTo>
                  <a:pt x="4008141" y="3395763"/>
                  <a:pt x="4008141" y="3395763"/>
                  <a:pt x="4006090" y="3395016"/>
                </a:cubicBezTo>
                <a:cubicBezTo>
                  <a:pt x="4000017" y="3386170"/>
                  <a:pt x="3991179" y="3378525"/>
                  <a:pt x="3980124" y="3383330"/>
                </a:cubicBezTo>
                <a:cubicBezTo>
                  <a:pt x="3991179" y="3378525"/>
                  <a:pt x="3969318" y="3368337"/>
                  <a:pt x="3967811" y="3378837"/>
                </a:cubicBezTo>
                <a:cubicBezTo>
                  <a:pt x="3958264" y="3373142"/>
                  <a:pt x="3950055" y="3370147"/>
                  <a:pt x="3939794" y="3366401"/>
                </a:cubicBezTo>
                <a:cubicBezTo>
                  <a:pt x="3927482" y="3361908"/>
                  <a:pt x="3917933" y="3356213"/>
                  <a:pt x="3906332" y="3349769"/>
                </a:cubicBezTo>
                <a:cubicBezTo>
                  <a:pt x="3907042" y="3347819"/>
                  <a:pt x="3907042" y="3347819"/>
                  <a:pt x="3907042" y="3347819"/>
                </a:cubicBezTo>
                <a:close/>
                <a:moveTo>
                  <a:pt x="3980493" y="3345048"/>
                </a:moveTo>
                <a:cubicBezTo>
                  <a:pt x="3979863" y="3343433"/>
                  <a:pt x="3978205" y="3342627"/>
                  <a:pt x="3975448" y="3345680"/>
                </a:cubicBezTo>
                <a:cubicBezTo>
                  <a:pt x="3977169" y="3348471"/>
                  <a:pt x="3978488" y="3349360"/>
                  <a:pt x="3979385" y="3349247"/>
                </a:cubicBezTo>
                <a:cubicBezTo>
                  <a:pt x="3980730" y="3349079"/>
                  <a:pt x="3981123" y="3346661"/>
                  <a:pt x="3980493" y="3345048"/>
                </a:cubicBezTo>
                <a:close/>
                <a:moveTo>
                  <a:pt x="3993997" y="3344060"/>
                </a:moveTo>
                <a:cubicBezTo>
                  <a:pt x="3991938" y="3343308"/>
                  <a:pt x="3991938" y="3343308"/>
                  <a:pt x="3989168" y="3344502"/>
                </a:cubicBezTo>
                <a:cubicBezTo>
                  <a:pt x="3989168" y="3344502"/>
                  <a:pt x="3986399" y="3345693"/>
                  <a:pt x="3986399" y="3345693"/>
                </a:cubicBezTo>
                <a:cubicBezTo>
                  <a:pt x="3987750" y="3348390"/>
                  <a:pt x="3987040" y="3350334"/>
                  <a:pt x="3989098" y="3351086"/>
                </a:cubicBezTo>
                <a:cubicBezTo>
                  <a:pt x="3993928" y="3350645"/>
                  <a:pt x="3995277" y="3353341"/>
                  <a:pt x="3998687" y="3356788"/>
                </a:cubicBezTo>
                <a:cubicBezTo>
                  <a:pt x="4002097" y="3360237"/>
                  <a:pt x="4003445" y="3362932"/>
                  <a:pt x="4007565" y="3364435"/>
                </a:cubicBezTo>
                <a:cubicBezTo>
                  <a:pt x="4009624" y="3365188"/>
                  <a:pt x="4010334" y="3363243"/>
                  <a:pt x="4011043" y="3361299"/>
                </a:cubicBezTo>
                <a:cubicBezTo>
                  <a:pt x="4011754" y="3359354"/>
                  <a:pt x="4012464" y="3357408"/>
                  <a:pt x="4010404" y="3356658"/>
                </a:cubicBezTo>
                <a:cubicBezTo>
                  <a:pt x="4007636" y="3357850"/>
                  <a:pt x="4004224" y="3354403"/>
                  <a:pt x="4002875" y="3351707"/>
                </a:cubicBezTo>
                <a:cubicBezTo>
                  <a:pt x="3999465" y="3348260"/>
                  <a:pt x="3998117" y="3345563"/>
                  <a:pt x="3993997" y="3344060"/>
                </a:cubicBezTo>
                <a:close/>
                <a:moveTo>
                  <a:pt x="3881055" y="3336544"/>
                </a:moveTo>
                <a:cubicBezTo>
                  <a:pt x="3879704" y="3335140"/>
                  <a:pt x="3876876" y="3334543"/>
                  <a:pt x="3873086" y="3337508"/>
                </a:cubicBezTo>
                <a:cubicBezTo>
                  <a:pt x="3876429" y="3339888"/>
                  <a:pt x="3878735" y="3340584"/>
                  <a:pt x="3880150" y="3340412"/>
                </a:cubicBezTo>
                <a:cubicBezTo>
                  <a:pt x="3882277" y="3340156"/>
                  <a:pt x="3882405" y="3337946"/>
                  <a:pt x="3881055" y="3336544"/>
                </a:cubicBezTo>
                <a:close/>
                <a:moveTo>
                  <a:pt x="3929353" y="3311540"/>
                </a:moveTo>
                <a:cubicBezTo>
                  <a:pt x="3927300" y="3310790"/>
                  <a:pt x="3927300" y="3310790"/>
                  <a:pt x="3924550" y="3311952"/>
                </a:cubicBezTo>
                <a:cubicBezTo>
                  <a:pt x="3923853" y="3313861"/>
                  <a:pt x="3923155" y="3315772"/>
                  <a:pt x="3925209" y="3316520"/>
                </a:cubicBezTo>
                <a:cubicBezTo>
                  <a:pt x="3930630" y="3327158"/>
                  <a:pt x="3938841" y="3330155"/>
                  <a:pt x="3949104" y="3333900"/>
                </a:cubicBezTo>
                <a:cubicBezTo>
                  <a:pt x="3955264" y="3336148"/>
                  <a:pt x="3961420" y="3338395"/>
                  <a:pt x="3966184" y="3344464"/>
                </a:cubicBezTo>
                <a:cubicBezTo>
                  <a:pt x="3968236" y="3345210"/>
                  <a:pt x="3970291" y="3345962"/>
                  <a:pt x="3971684" y="3342141"/>
                </a:cubicBezTo>
                <a:cubicBezTo>
                  <a:pt x="3972381" y="3340230"/>
                  <a:pt x="3973078" y="3338319"/>
                  <a:pt x="3971025" y="3337571"/>
                </a:cubicBezTo>
                <a:cubicBezTo>
                  <a:pt x="3966261" y="3331503"/>
                  <a:pt x="3958051" y="3328506"/>
                  <a:pt x="3951892" y="3326258"/>
                </a:cubicBezTo>
                <a:cubicBezTo>
                  <a:pt x="3943682" y="3323262"/>
                  <a:pt x="3935471" y="3320267"/>
                  <a:pt x="3929353" y="3311540"/>
                </a:cubicBezTo>
                <a:close/>
                <a:moveTo>
                  <a:pt x="3831616" y="3311263"/>
                </a:moveTo>
                <a:cubicBezTo>
                  <a:pt x="3829596" y="3310527"/>
                  <a:pt x="3826899" y="3311651"/>
                  <a:pt x="3826219" y="3313515"/>
                </a:cubicBezTo>
                <a:cubicBezTo>
                  <a:pt x="3825538" y="3315377"/>
                  <a:pt x="3826878" y="3317977"/>
                  <a:pt x="3828896" y="3318712"/>
                </a:cubicBezTo>
                <a:cubicBezTo>
                  <a:pt x="3828896" y="3318712"/>
                  <a:pt x="3830915" y="3319451"/>
                  <a:pt x="3832934" y="3320187"/>
                </a:cubicBezTo>
                <a:cubicBezTo>
                  <a:pt x="3832934" y="3320187"/>
                  <a:pt x="3835632" y="3319061"/>
                  <a:pt x="3837650" y="3319797"/>
                </a:cubicBezTo>
                <a:cubicBezTo>
                  <a:pt x="3837650" y="3319797"/>
                  <a:pt x="3840349" y="3318671"/>
                  <a:pt x="3841028" y="3316808"/>
                </a:cubicBezTo>
                <a:cubicBezTo>
                  <a:pt x="3841707" y="3314946"/>
                  <a:pt x="3840369" y="3312347"/>
                  <a:pt x="3840369" y="3312347"/>
                </a:cubicBezTo>
                <a:cubicBezTo>
                  <a:pt x="3838351" y="3311610"/>
                  <a:pt x="3836331" y="3310874"/>
                  <a:pt x="3833634" y="3311999"/>
                </a:cubicBezTo>
                <a:cubicBezTo>
                  <a:pt x="3833634" y="3311999"/>
                  <a:pt x="3831616" y="3311263"/>
                  <a:pt x="3831616" y="3311263"/>
                </a:cubicBezTo>
                <a:close/>
                <a:moveTo>
                  <a:pt x="4098955" y="3310927"/>
                </a:moveTo>
                <a:cubicBezTo>
                  <a:pt x="4096910" y="3310181"/>
                  <a:pt x="4095472" y="3314122"/>
                  <a:pt x="4092706" y="3315345"/>
                </a:cubicBezTo>
                <a:cubicBezTo>
                  <a:pt x="4094032" y="3318062"/>
                  <a:pt x="4094032" y="3318062"/>
                  <a:pt x="4094032" y="3318062"/>
                </a:cubicBezTo>
                <a:cubicBezTo>
                  <a:pt x="4096798" y="3316839"/>
                  <a:pt x="4096798" y="3316839"/>
                  <a:pt x="4097516" y="3314869"/>
                </a:cubicBezTo>
                <a:cubicBezTo>
                  <a:pt x="4096798" y="3316839"/>
                  <a:pt x="4098843" y="3317584"/>
                  <a:pt x="4098843" y="3317584"/>
                </a:cubicBezTo>
                <a:cubicBezTo>
                  <a:pt x="4098123" y="3319554"/>
                  <a:pt x="4098123" y="3319554"/>
                  <a:pt x="4100170" y="3320301"/>
                </a:cubicBezTo>
                <a:cubicBezTo>
                  <a:pt x="4100170" y="3320301"/>
                  <a:pt x="4100889" y="3318332"/>
                  <a:pt x="4100889" y="3318332"/>
                </a:cubicBezTo>
                <a:cubicBezTo>
                  <a:pt x="4101608" y="3316361"/>
                  <a:pt x="4100282" y="3313644"/>
                  <a:pt x="4100282" y="3313644"/>
                </a:cubicBezTo>
                <a:lnTo>
                  <a:pt x="4100999" y="3311675"/>
                </a:lnTo>
                <a:cubicBezTo>
                  <a:pt x="4098955" y="3310927"/>
                  <a:pt x="4098955" y="3310927"/>
                  <a:pt x="4098955" y="3310927"/>
                </a:cubicBezTo>
                <a:close/>
                <a:moveTo>
                  <a:pt x="4124049" y="3308929"/>
                </a:moveTo>
                <a:cubicBezTo>
                  <a:pt x="4122899" y="3308660"/>
                  <a:pt x="4116800" y="3323029"/>
                  <a:pt x="4117726" y="3322503"/>
                </a:cubicBezTo>
                <a:cubicBezTo>
                  <a:pt x="4117904" y="3322401"/>
                  <a:pt x="4118336" y="3321762"/>
                  <a:pt x="4119103" y="3320375"/>
                </a:cubicBezTo>
                <a:cubicBezTo>
                  <a:pt x="4119819" y="3318415"/>
                  <a:pt x="4120964" y="3321053"/>
                  <a:pt x="4123111" y="3315173"/>
                </a:cubicBezTo>
                <a:cubicBezTo>
                  <a:pt x="4124269" y="3310735"/>
                  <a:pt x="4124434" y="3309018"/>
                  <a:pt x="4124049" y="3308929"/>
                </a:cubicBezTo>
                <a:close/>
                <a:moveTo>
                  <a:pt x="3901433" y="3305247"/>
                </a:moveTo>
                <a:cubicBezTo>
                  <a:pt x="3897861" y="3308488"/>
                  <a:pt x="3899237" y="3311264"/>
                  <a:pt x="3901780" y="3312475"/>
                </a:cubicBezTo>
                <a:cubicBezTo>
                  <a:pt x="3904321" y="3313687"/>
                  <a:pt x="3908031" y="3313337"/>
                  <a:pt x="3909129" y="3310328"/>
                </a:cubicBezTo>
                <a:cubicBezTo>
                  <a:pt x="3904914" y="3308791"/>
                  <a:pt x="3904271" y="3304009"/>
                  <a:pt x="3901433" y="3305247"/>
                </a:cubicBezTo>
                <a:close/>
                <a:moveTo>
                  <a:pt x="3810697" y="3299083"/>
                </a:moveTo>
                <a:cubicBezTo>
                  <a:pt x="3811241" y="3303746"/>
                  <a:pt x="3807276" y="3302300"/>
                  <a:pt x="3803855" y="3305517"/>
                </a:cubicBezTo>
                <a:cubicBezTo>
                  <a:pt x="3806831" y="3306602"/>
                  <a:pt x="3809304" y="3312527"/>
                  <a:pt x="3812402" y="3312403"/>
                </a:cubicBezTo>
                <a:cubicBezTo>
                  <a:pt x="3813436" y="3312361"/>
                  <a:pt x="3814538" y="3311648"/>
                  <a:pt x="3815754" y="3309859"/>
                </a:cubicBezTo>
                <a:cubicBezTo>
                  <a:pt x="3811788" y="3308410"/>
                  <a:pt x="3813943" y="3302501"/>
                  <a:pt x="3810697" y="3299083"/>
                </a:cubicBezTo>
                <a:close/>
                <a:moveTo>
                  <a:pt x="4067066" y="3294294"/>
                </a:moveTo>
                <a:cubicBezTo>
                  <a:pt x="4063443" y="3292171"/>
                  <a:pt x="4065533" y="3301724"/>
                  <a:pt x="4072618" y="3301114"/>
                </a:cubicBezTo>
                <a:cubicBezTo>
                  <a:pt x="4070115" y="3297005"/>
                  <a:pt x="4068273" y="3295000"/>
                  <a:pt x="4067066" y="3294294"/>
                </a:cubicBezTo>
                <a:close/>
                <a:moveTo>
                  <a:pt x="3944240" y="3289778"/>
                </a:moveTo>
                <a:cubicBezTo>
                  <a:pt x="3942187" y="3289029"/>
                  <a:pt x="3941468" y="3290998"/>
                  <a:pt x="3940749" y="3292969"/>
                </a:cubicBezTo>
                <a:cubicBezTo>
                  <a:pt x="3940031" y="3294939"/>
                  <a:pt x="3940031" y="3294939"/>
                  <a:pt x="3942084" y="3295688"/>
                </a:cubicBezTo>
                <a:cubicBezTo>
                  <a:pt x="3946192" y="3297187"/>
                  <a:pt x="3951634" y="3301406"/>
                  <a:pt x="3955743" y="3302906"/>
                </a:cubicBezTo>
                <a:cubicBezTo>
                  <a:pt x="3960467" y="3309094"/>
                  <a:pt x="3968684" y="3312092"/>
                  <a:pt x="3964474" y="3317253"/>
                </a:cubicBezTo>
                <a:cubicBezTo>
                  <a:pt x="3966218" y="3315657"/>
                  <a:pt x="3968915" y="3319432"/>
                  <a:pt x="3971982" y="3321390"/>
                </a:cubicBezTo>
                <a:cubicBezTo>
                  <a:pt x="3975051" y="3323347"/>
                  <a:pt x="3978491" y="3323487"/>
                  <a:pt x="3981727" y="3314621"/>
                </a:cubicBezTo>
                <a:cubicBezTo>
                  <a:pt x="3979878" y="3300552"/>
                  <a:pt x="3974436" y="3296332"/>
                  <a:pt x="3958620" y="3295026"/>
                </a:cubicBezTo>
                <a:cubicBezTo>
                  <a:pt x="3959954" y="3297745"/>
                  <a:pt x="3959954" y="3297745"/>
                  <a:pt x="3959954" y="3297745"/>
                </a:cubicBezTo>
                <a:cubicBezTo>
                  <a:pt x="3953791" y="3295497"/>
                  <a:pt x="3949682" y="3293997"/>
                  <a:pt x="3944240" y="3289778"/>
                </a:cubicBezTo>
                <a:close/>
                <a:moveTo>
                  <a:pt x="3865227" y="3289760"/>
                </a:moveTo>
                <a:cubicBezTo>
                  <a:pt x="3864444" y="3291908"/>
                  <a:pt x="3864444" y="3291908"/>
                  <a:pt x="3865687" y="3294800"/>
                </a:cubicBezTo>
                <a:cubicBezTo>
                  <a:pt x="3868960" y="3298428"/>
                  <a:pt x="3875043" y="3300649"/>
                  <a:pt x="3881913" y="3300721"/>
                </a:cubicBezTo>
                <a:cubicBezTo>
                  <a:pt x="3881913" y="3300721"/>
                  <a:pt x="3883941" y="3301462"/>
                  <a:pt x="3883941" y="3301462"/>
                </a:cubicBezTo>
                <a:cubicBezTo>
                  <a:pt x="3885970" y="3302202"/>
                  <a:pt x="3886754" y="3300052"/>
                  <a:pt x="3886754" y="3300052"/>
                </a:cubicBezTo>
                <a:cubicBezTo>
                  <a:pt x="3887539" y="3297902"/>
                  <a:pt x="3887539" y="3297902"/>
                  <a:pt x="3885510" y="3297163"/>
                </a:cubicBezTo>
                <a:cubicBezTo>
                  <a:pt x="3885510" y="3297163"/>
                  <a:pt x="3883483" y="3296422"/>
                  <a:pt x="3883483" y="3296422"/>
                </a:cubicBezTo>
                <a:cubicBezTo>
                  <a:pt x="3877397" y="3294201"/>
                  <a:pt x="3872557" y="3294869"/>
                  <a:pt x="3867256" y="3290501"/>
                </a:cubicBezTo>
                <a:cubicBezTo>
                  <a:pt x="3867256" y="3290501"/>
                  <a:pt x="3865227" y="3289760"/>
                  <a:pt x="3865227" y="3289760"/>
                </a:cubicBezTo>
                <a:close/>
                <a:moveTo>
                  <a:pt x="3791537" y="3287799"/>
                </a:moveTo>
                <a:cubicBezTo>
                  <a:pt x="3788755" y="3292293"/>
                  <a:pt x="3790214" y="3296131"/>
                  <a:pt x="3792886" y="3298208"/>
                </a:cubicBezTo>
                <a:cubicBezTo>
                  <a:pt x="3795560" y="3300285"/>
                  <a:pt x="3799447" y="3300602"/>
                  <a:pt x="3801522" y="3298053"/>
                </a:cubicBezTo>
                <a:cubicBezTo>
                  <a:pt x="3795465" y="3295844"/>
                  <a:pt x="3798304" y="3288065"/>
                  <a:pt x="3791537" y="3287799"/>
                </a:cubicBezTo>
                <a:close/>
                <a:moveTo>
                  <a:pt x="3918173" y="3278236"/>
                </a:moveTo>
                <a:cubicBezTo>
                  <a:pt x="3918173" y="3278236"/>
                  <a:pt x="3915334" y="3279471"/>
                  <a:pt x="3914602" y="3281477"/>
                </a:cubicBezTo>
                <a:cubicBezTo>
                  <a:pt x="3914602" y="3281477"/>
                  <a:pt x="3913870" y="3283483"/>
                  <a:pt x="3915244" y="3286258"/>
                </a:cubicBezTo>
                <a:cubicBezTo>
                  <a:pt x="3917352" y="3287028"/>
                  <a:pt x="3920835" y="3290572"/>
                  <a:pt x="3922942" y="3291341"/>
                </a:cubicBezTo>
                <a:cubicBezTo>
                  <a:pt x="3925781" y="3290103"/>
                  <a:pt x="3925781" y="3290103"/>
                  <a:pt x="3926513" y="3288098"/>
                </a:cubicBezTo>
                <a:cubicBezTo>
                  <a:pt x="3927245" y="3286092"/>
                  <a:pt x="3927978" y="3284086"/>
                  <a:pt x="3925871" y="3283317"/>
                </a:cubicBezTo>
                <a:cubicBezTo>
                  <a:pt x="3923763" y="3282548"/>
                  <a:pt x="3921656" y="3281779"/>
                  <a:pt x="3920281" y="3279004"/>
                </a:cubicBezTo>
                <a:cubicBezTo>
                  <a:pt x="3918173" y="3278236"/>
                  <a:pt x="3918173" y="3278236"/>
                  <a:pt x="3918173" y="3278236"/>
                </a:cubicBezTo>
                <a:close/>
                <a:moveTo>
                  <a:pt x="3900781" y="3272010"/>
                </a:moveTo>
                <a:cubicBezTo>
                  <a:pt x="3897844" y="3270653"/>
                  <a:pt x="3894083" y="3271555"/>
                  <a:pt x="3891611" y="3275198"/>
                </a:cubicBezTo>
                <a:cubicBezTo>
                  <a:pt x="3899685" y="3278144"/>
                  <a:pt x="3899685" y="3278144"/>
                  <a:pt x="3905008" y="3282361"/>
                </a:cubicBezTo>
                <a:cubicBezTo>
                  <a:pt x="3905829" y="3276978"/>
                  <a:pt x="3903718" y="3273365"/>
                  <a:pt x="3900781" y="3272010"/>
                </a:cubicBezTo>
                <a:close/>
                <a:moveTo>
                  <a:pt x="3828480" y="3269855"/>
                </a:moveTo>
                <a:cubicBezTo>
                  <a:pt x="3828480" y="3269855"/>
                  <a:pt x="3826414" y="3269100"/>
                  <a:pt x="3825695" y="3271073"/>
                </a:cubicBezTo>
                <a:cubicBezTo>
                  <a:pt x="3825695" y="3271073"/>
                  <a:pt x="3824976" y="3273042"/>
                  <a:pt x="3824976" y="3273042"/>
                </a:cubicBezTo>
                <a:cubicBezTo>
                  <a:pt x="3827671" y="3278489"/>
                  <a:pt x="3829736" y="3279244"/>
                  <a:pt x="3832521" y="3278028"/>
                </a:cubicBezTo>
                <a:cubicBezTo>
                  <a:pt x="3836652" y="3279535"/>
                  <a:pt x="3836652" y="3279535"/>
                  <a:pt x="3837999" y="3282259"/>
                </a:cubicBezTo>
                <a:cubicBezTo>
                  <a:pt x="3837999" y="3282259"/>
                  <a:pt x="3840064" y="3283012"/>
                  <a:pt x="3840064" y="3283012"/>
                </a:cubicBezTo>
                <a:cubicBezTo>
                  <a:pt x="3842850" y="3281796"/>
                  <a:pt x="3842850" y="3281796"/>
                  <a:pt x="3841503" y="3279073"/>
                </a:cubicBezTo>
                <a:cubicBezTo>
                  <a:pt x="3840875" y="3274378"/>
                  <a:pt x="3836744" y="3272869"/>
                  <a:pt x="3833960" y="3274087"/>
                </a:cubicBezTo>
                <a:cubicBezTo>
                  <a:pt x="3831893" y="3273334"/>
                  <a:pt x="3829827" y="3272580"/>
                  <a:pt x="3828480" y="3269855"/>
                </a:cubicBezTo>
                <a:close/>
                <a:moveTo>
                  <a:pt x="4058211" y="3251745"/>
                </a:moveTo>
                <a:cubicBezTo>
                  <a:pt x="4056157" y="3250996"/>
                  <a:pt x="4053393" y="3252185"/>
                  <a:pt x="4052686" y="3254123"/>
                </a:cubicBezTo>
                <a:cubicBezTo>
                  <a:pt x="4051271" y="3257999"/>
                  <a:pt x="4052620" y="3260689"/>
                  <a:pt x="4055380" y="3259499"/>
                </a:cubicBezTo>
                <a:cubicBezTo>
                  <a:pt x="4055380" y="3259499"/>
                  <a:pt x="4056728" y="3262188"/>
                  <a:pt x="4056728" y="3262188"/>
                </a:cubicBezTo>
                <a:cubicBezTo>
                  <a:pt x="4058076" y="3264875"/>
                  <a:pt x="4062186" y="3266376"/>
                  <a:pt x="4064241" y="3267126"/>
                </a:cubicBezTo>
                <a:cubicBezTo>
                  <a:pt x="4064241" y="3267126"/>
                  <a:pt x="4063534" y="3269064"/>
                  <a:pt x="4065589" y="3269814"/>
                </a:cubicBezTo>
                <a:cubicBezTo>
                  <a:pt x="4064881" y="3271752"/>
                  <a:pt x="4064881" y="3271752"/>
                  <a:pt x="4064881" y="3271752"/>
                </a:cubicBezTo>
                <a:cubicBezTo>
                  <a:pt x="4069699" y="3271314"/>
                  <a:pt x="4073808" y="3272815"/>
                  <a:pt x="4077211" y="3276252"/>
                </a:cubicBezTo>
                <a:cubicBezTo>
                  <a:pt x="4079265" y="3277003"/>
                  <a:pt x="4083376" y="3278502"/>
                  <a:pt x="4087485" y="3280002"/>
                </a:cubicBezTo>
                <a:cubicBezTo>
                  <a:pt x="4088303" y="3284145"/>
                  <a:pt x="4090124" y="3286731"/>
                  <a:pt x="4092535" y="3288401"/>
                </a:cubicBezTo>
                <a:cubicBezTo>
                  <a:pt x="4099768" y="3293407"/>
                  <a:pt x="4112306" y="3290159"/>
                  <a:pt x="4118950" y="3295879"/>
                </a:cubicBezTo>
                <a:cubicBezTo>
                  <a:pt x="4119659" y="3293941"/>
                  <a:pt x="4119659" y="3293941"/>
                  <a:pt x="4119659" y="3293941"/>
                </a:cubicBezTo>
                <a:cubicBezTo>
                  <a:pt x="4121714" y="3294691"/>
                  <a:pt x="4121007" y="3296629"/>
                  <a:pt x="4123061" y="3297379"/>
                </a:cubicBezTo>
                <a:cubicBezTo>
                  <a:pt x="4123061" y="3297379"/>
                  <a:pt x="4125825" y="3296191"/>
                  <a:pt x="4126532" y="3294252"/>
                </a:cubicBezTo>
                <a:cubicBezTo>
                  <a:pt x="4127239" y="3292313"/>
                  <a:pt x="4125184" y="3291564"/>
                  <a:pt x="4125891" y="3289625"/>
                </a:cubicBezTo>
                <a:cubicBezTo>
                  <a:pt x="4125891" y="3289625"/>
                  <a:pt x="4123835" y="3288875"/>
                  <a:pt x="4123835" y="3288875"/>
                </a:cubicBezTo>
                <a:cubicBezTo>
                  <a:pt x="4123835" y="3288875"/>
                  <a:pt x="4123835" y="3288875"/>
                  <a:pt x="4124545" y="3286936"/>
                </a:cubicBezTo>
                <a:cubicBezTo>
                  <a:pt x="4124545" y="3286936"/>
                  <a:pt x="4126597" y="3287686"/>
                  <a:pt x="4126597" y="3287686"/>
                </a:cubicBezTo>
                <a:cubicBezTo>
                  <a:pt x="4128654" y="3288435"/>
                  <a:pt x="4129360" y="3286499"/>
                  <a:pt x="4130069" y="3284560"/>
                </a:cubicBezTo>
                <a:cubicBezTo>
                  <a:pt x="4130776" y="3282621"/>
                  <a:pt x="4129427" y="3279932"/>
                  <a:pt x="4129427" y="3279932"/>
                </a:cubicBezTo>
                <a:cubicBezTo>
                  <a:pt x="4127373" y="3279183"/>
                  <a:pt x="4127373" y="3279183"/>
                  <a:pt x="4125318" y="3278434"/>
                </a:cubicBezTo>
                <a:cubicBezTo>
                  <a:pt x="4116391" y="3277373"/>
                  <a:pt x="4108945" y="3265868"/>
                  <a:pt x="4099883" y="3277937"/>
                </a:cubicBezTo>
                <a:cubicBezTo>
                  <a:pt x="4104767" y="3270933"/>
                  <a:pt x="4086274" y="3264184"/>
                  <a:pt x="4089609" y="3274187"/>
                </a:cubicBezTo>
                <a:cubicBezTo>
                  <a:pt x="4088901" y="3276126"/>
                  <a:pt x="4088901" y="3276126"/>
                  <a:pt x="4088901" y="3276126"/>
                </a:cubicBezTo>
                <a:cubicBezTo>
                  <a:pt x="4084790" y="3274626"/>
                  <a:pt x="4082736" y="3273877"/>
                  <a:pt x="4078626" y="3272377"/>
                </a:cubicBezTo>
                <a:cubicBezTo>
                  <a:pt x="4075225" y="3268939"/>
                  <a:pt x="4071114" y="3267437"/>
                  <a:pt x="4067003" y="3265938"/>
                </a:cubicBezTo>
                <a:cubicBezTo>
                  <a:pt x="4067003" y="3265938"/>
                  <a:pt x="4067711" y="3263999"/>
                  <a:pt x="4067711" y="3263999"/>
                </a:cubicBezTo>
                <a:cubicBezTo>
                  <a:pt x="4069766" y="3264749"/>
                  <a:pt x="4071820" y="3265500"/>
                  <a:pt x="4071820" y="3265500"/>
                </a:cubicBezTo>
                <a:cubicBezTo>
                  <a:pt x="4073877" y="3266249"/>
                  <a:pt x="4073877" y="3266249"/>
                  <a:pt x="4073877" y="3266249"/>
                </a:cubicBezTo>
                <a:cubicBezTo>
                  <a:pt x="4073877" y="3266249"/>
                  <a:pt x="4076639" y="3265061"/>
                  <a:pt x="4077346" y="3263122"/>
                </a:cubicBezTo>
                <a:cubicBezTo>
                  <a:pt x="4078053" y="3261184"/>
                  <a:pt x="4076706" y="3258496"/>
                  <a:pt x="4076706" y="3258496"/>
                </a:cubicBezTo>
                <a:cubicBezTo>
                  <a:pt x="4076706" y="3258496"/>
                  <a:pt x="4076706" y="3258496"/>
                  <a:pt x="4074652" y="3257746"/>
                </a:cubicBezTo>
                <a:cubicBezTo>
                  <a:pt x="4073943" y="3259683"/>
                  <a:pt x="4073943" y="3259683"/>
                  <a:pt x="4073943" y="3259683"/>
                </a:cubicBezTo>
                <a:cubicBezTo>
                  <a:pt x="4071890" y="3258934"/>
                  <a:pt x="4069833" y="3258184"/>
                  <a:pt x="4067778" y="3257434"/>
                </a:cubicBezTo>
                <a:cubicBezTo>
                  <a:pt x="4067778" y="3257434"/>
                  <a:pt x="4067778" y="3257434"/>
                  <a:pt x="4065723" y="3256685"/>
                </a:cubicBezTo>
                <a:cubicBezTo>
                  <a:pt x="4065723" y="3256685"/>
                  <a:pt x="4063669" y="3255934"/>
                  <a:pt x="4063669" y="3255934"/>
                </a:cubicBezTo>
                <a:cubicBezTo>
                  <a:pt x="4062321" y="3253246"/>
                  <a:pt x="4060266" y="3252497"/>
                  <a:pt x="4058211" y="3251745"/>
                </a:cubicBezTo>
                <a:close/>
                <a:moveTo>
                  <a:pt x="4033316" y="3243466"/>
                </a:moveTo>
                <a:cubicBezTo>
                  <a:pt x="4029302" y="3243550"/>
                  <a:pt x="4025336" y="3250779"/>
                  <a:pt x="4030023" y="3252490"/>
                </a:cubicBezTo>
                <a:cubicBezTo>
                  <a:pt x="4032151" y="3246655"/>
                  <a:pt x="4034233" y="3247414"/>
                  <a:pt x="4037026" y="3246230"/>
                </a:cubicBezTo>
                <a:cubicBezTo>
                  <a:pt x="4035996" y="3244202"/>
                  <a:pt x="4034653" y="3243437"/>
                  <a:pt x="4033316" y="3243466"/>
                </a:cubicBezTo>
                <a:close/>
                <a:moveTo>
                  <a:pt x="3881098" y="3240556"/>
                </a:moveTo>
                <a:cubicBezTo>
                  <a:pt x="3879044" y="3239805"/>
                  <a:pt x="3879044" y="3239805"/>
                  <a:pt x="3878326" y="3241775"/>
                </a:cubicBezTo>
                <a:cubicBezTo>
                  <a:pt x="3875553" y="3242995"/>
                  <a:pt x="3876888" y="3245714"/>
                  <a:pt x="3876888" y="3245714"/>
                </a:cubicBezTo>
                <a:cubicBezTo>
                  <a:pt x="3880998" y="3247214"/>
                  <a:pt x="3885108" y="3248715"/>
                  <a:pt x="3888500" y="3252185"/>
                </a:cubicBezTo>
                <a:cubicBezTo>
                  <a:pt x="3896718" y="3255186"/>
                  <a:pt x="3902883" y="3257434"/>
                  <a:pt x="3907610" y="3263626"/>
                </a:cubicBezTo>
                <a:cubicBezTo>
                  <a:pt x="3911721" y="3265125"/>
                  <a:pt x="3926004" y="3277034"/>
                  <a:pt x="3930833" y="3276565"/>
                </a:cubicBezTo>
                <a:cubicBezTo>
                  <a:pt x="3925387" y="3272344"/>
                  <a:pt x="3934326" y="3273374"/>
                  <a:pt x="3937100" y="3272154"/>
                </a:cubicBezTo>
                <a:cubicBezTo>
                  <a:pt x="3939155" y="3272904"/>
                  <a:pt x="3942547" y="3276375"/>
                  <a:pt x="3944601" y="3277125"/>
                </a:cubicBezTo>
                <a:cubicBezTo>
                  <a:pt x="3945937" y="3279843"/>
                  <a:pt x="3945937" y="3279843"/>
                  <a:pt x="3947993" y="3280595"/>
                </a:cubicBezTo>
                <a:cubicBezTo>
                  <a:pt x="3947993" y="3280595"/>
                  <a:pt x="3950049" y="3281344"/>
                  <a:pt x="3950765" y="3279373"/>
                </a:cubicBezTo>
                <a:cubicBezTo>
                  <a:pt x="3951485" y="3277404"/>
                  <a:pt x="3952204" y="3275435"/>
                  <a:pt x="3950150" y="3274684"/>
                </a:cubicBezTo>
                <a:cubicBezTo>
                  <a:pt x="3950150" y="3274684"/>
                  <a:pt x="3948094" y="3273934"/>
                  <a:pt x="3948094" y="3273934"/>
                </a:cubicBezTo>
                <a:cubicBezTo>
                  <a:pt x="3944704" y="3270465"/>
                  <a:pt x="3941313" y="3266994"/>
                  <a:pt x="3939257" y="3266244"/>
                </a:cubicBezTo>
                <a:cubicBezTo>
                  <a:pt x="3940696" y="3262303"/>
                  <a:pt x="3943468" y="3261085"/>
                  <a:pt x="3942852" y="3256393"/>
                </a:cubicBezTo>
                <a:cubicBezTo>
                  <a:pt x="3929701" y="3260524"/>
                  <a:pt x="3918708" y="3258745"/>
                  <a:pt x="3910487" y="3255744"/>
                </a:cubicBezTo>
                <a:cubicBezTo>
                  <a:pt x="3905041" y="3251525"/>
                  <a:pt x="3898876" y="3249275"/>
                  <a:pt x="3892711" y="3247024"/>
                </a:cubicBezTo>
                <a:cubicBezTo>
                  <a:pt x="3889319" y="3243554"/>
                  <a:pt x="3885209" y="3242055"/>
                  <a:pt x="3881098" y="3240556"/>
                </a:cubicBezTo>
                <a:close/>
                <a:moveTo>
                  <a:pt x="3862739" y="3233651"/>
                </a:moveTo>
                <a:cubicBezTo>
                  <a:pt x="3860694" y="3232905"/>
                  <a:pt x="3859997" y="3234814"/>
                  <a:pt x="3859997" y="3234814"/>
                </a:cubicBezTo>
                <a:cubicBezTo>
                  <a:pt x="3859298" y="3236725"/>
                  <a:pt x="3859298" y="3236725"/>
                  <a:pt x="3861344" y="3237472"/>
                </a:cubicBezTo>
                <a:cubicBezTo>
                  <a:pt x="3863391" y="3238218"/>
                  <a:pt x="3863391" y="3238218"/>
                  <a:pt x="3864737" y="3240875"/>
                </a:cubicBezTo>
                <a:cubicBezTo>
                  <a:pt x="3864737" y="3240875"/>
                  <a:pt x="3866781" y="3241621"/>
                  <a:pt x="3867480" y="3239711"/>
                </a:cubicBezTo>
                <a:cubicBezTo>
                  <a:pt x="3867480" y="3239711"/>
                  <a:pt x="3868178" y="3237801"/>
                  <a:pt x="3866132" y="3237054"/>
                </a:cubicBezTo>
                <a:cubicBezTo>
                  <a:pt x="3866132" y="3237054"/>
                  <a:pt x="3864784" y="3234398"/>
                  <a:pt x="3862739" y="3233651"/>
                </a:cubicBezTo>
                <a:close/>
                <a:moveTo>
                  <a:pt x="4130837" y="3224339"/>
                </a:moveTo>
                <a:cubicBezTo>
                  <a:pt x="4127945" y="3225718"/>
                  <a:pt x="4130052" y="3226487"/>
                  <a:pt x="4129266" y="3228638"/>
                </a:cubicBezTo>
                <a:cubicBezTo>
                  <a:pt x="4130590" y="3231554"/>
                  <a:pt x="4132697" y="3232324"/>
                  <a:pt x="4136912" y="3233863"/>
                </a:cubicBezTo>
                <a:cubicBezTo>
                  <a:pt x="4136912" y="3233863"/>
                  <a:pt x="4136912" y="3233863"/>
                  <a:pt x="4139020" y="3234632"/>
                </a:cubicBezTo>
                <a:cubicBezTo>
                  <a:pt x="4139020" y="3234632"/>
                  <a:pt x="4139805" y="3232482"/>
                  <a:pt x="4139805" y="3232482"/>
                </a:cubicBezTo>
                <a:cubicBezTo>
                  <a:pt x="4140587" y="3230333"/>
                  <a:pt x="4140587" y="3230333"/>
                  <a:pt x="4140587" y="3230333"/>
                </a:cubicBezTo>
                <a:cubicBezTo>
                  <a:pt x="4138480" y="3229564"/>
                  <a:pt x="4138480" y="3229564"/>
                  <a:pt x="4136374" y="3228794"/>
                </a:cubicBezTo>
                <a:cubicBezTo>
                  <a:pt x="4134266" y="3228026"/>
                  <a:pt x="4132158" y="3227257"/>
                  <a:pt x="4132943" y="3225108"/>
                </a:cubicBezTo>
                <a:cubicBezTo>
                  <a:pt x="4132943" y="3225108"/>
                  <a:pt x="4130837" y="3224339"/>
                  <a:pt x="4130837" y="3224339"/>
                </a:cubicBezTo>
                <a:close/>
                <a:moveTo>
                  <a:pt x="4117272" y="3221191"/>
                </a:moveTo>
                <a:cubicBezTo>
                  <a:pt x="4116126" y="3220772"/>
                  <a:pt x="4114740" y="3221103"/>
                  <a:pt x="4113031" y="3222711"/>
                </a:cubicBezTo>
                <a:cubicBezTo>
                  <a:pt x="4115465" y="3225274"/>
                  <a:pt x="4119325" y="3230868"/>
                  <a:pt x="4121707" y="3231843"/>
                </a:cubicBezTo>
                <a:cubicBezTo>
                  <a:pt x="4122502" y="3232169"/>
                  <a:pt x="4123133" y="3231980"/>
                  <a:pt x="4123491" y="3230994"/>
                </a:cubicBezTo>
                <a:cubicBezTo>
                  <a:pt x="4122003" y="3230451"/>
                  <a:pt x="4120711" y="3222446"/>
                  <a:pt x="4117272" y="3221191"/>
                </a:cubicBezTo>
                <a:close/>
                <a:moveTo>
                  <a:pt x="7037821" y="3212070"/>
                </a:moveTo>
                <a:cubicBezTo>
                  <a:pt x="7035912" y="3211646"/>
                  <a:pt x="7034173" y="3213175"/>
                  <a:pt x="7032083" y="3218906"/>
                </a:cubicBezTo>
                <a:cubicBezTo>
                  <a:pt x="7036246" y="3220425"/>
                  <a:pt x="7042494" y="3222706"/>
                  <a:pt x="7044585" y="3216975"/>
                </a:cubicBezTo>
                <a:cubicBezTo>
                  <a:pt x="7041810" y="3214879"/>
                  <a:pt x="7039731" y="3212497"/>
                  <a:pt x="7037821" y="3212070"/>
                </a:cubicBezTo>
                <a:close/>
                <a:moveTo>
                  <a:pt x="7314627" y="3210807"/>
                </a:moveTo>
                <a:cubicBezTo>
                  <a:pt x="7311120" y="3217240"/>
                  <a:pt x="7313989" y="3220489"/>
                  <a:pt x="7318089" y="3221159"/>
                </a:cubicBezTo>
                <a:cubicBezTo>
                  <a:pt x="7322192" y="3221831"/>
                  <a:pt x="7327522" y="3219919"/>
                  <a:pt x="7328944" y="3216033"/>
                </a:cubicBezTo>
                <a:cubicBezTo>
                  <a:pt x="7324853" y="3214538"/>
                  <a:pt x="7318717" y="3212300"/>
                  <a:pt x="7314627" y="3210807"/>
                </a:cubicBezTo>
                <a:close/>
                <a:moveTo>
                  <a:pt x="4098092" y="3204469"/>
                </a:moveTo>
                <a:cubicBezTo>
                  <a:pt x="4097577" y="3204247"/>
                  <a:pt x="4096763" y="3204935"/>
                  <a:pt x="4095359" y="3207243"/>
                </a:cubicBezTo>
                <a:cubicBezTo>
                  <a:pt x="4098599" y="3210679"/>
                  <a:pt x="4089939" y="3209773"/>
                  <a:pt x="4094438" y="3215926"/>
                </a:cubicBezTo>
                <a:cubicBezTo>
                  <a:pt x="4096420" y="3216649"/>
                  <a:pt x="4101113" y="3216106"/>
                  <a:pt x="4102565" y="3212127"/>
                </a:cubicBezTo>
                <a:cubicBezTo>
                  <a:pt x="4098501" y="3214026"/>
                  <a:pt x="4099637" y="3205139"/>
                  <a:pt x="4098092" y="3204469"/>
                </a:cubicBezTo>
                <a:close/>
                <a:moveTo>
                  <a:pt x="4108692" y="3176480"/>
                </a:moveTo>
                <a:cubicBezTo>
                  <a:pt x="4106540" y="3179106"/>
                  <a:pt x="4108259" y="3182573"/>
                  <a:pt x="4110699" y="3184884"/>
                </a:cubicBezTo>
                <a:cubicBezTo>
                  <a:pt x="4113139" y="3187196"/>
                  <a:pt x="4116300" y="3188348"/>
                  <a:pt x="4117033" y="3186343"/>
                </a:cubicBezTo>
                <a:cubicBezTo>
                  <a:pt x="4116387" y="3181562"/>
                  <a:pt x="4109336" y="3181261"/>
                  <a:pt x="4108692" y="3176480"/>
                </a:cubicBezTo>
                <a:close/>
                <a:moveTo>
                  <a:pt x="4057303" y="3166858"/>
                </a:moveTo>
                <a:cubicBezTo>
                  <a:pt x="4055938" y="3166779"/>
                  <a:pt x="4054525" y="3167519"/>
                  <a:pt x="4053121" y="3169797"/>
                </a:cubicBezTo>
                <a:cubicBezTo>
                  <a:pt x="4059895" y="3170038"/>
                  <a:pt x="4057020" y="3177917"/>
                  <a:pt x="4063076" y="3180127"/>
                </a:cubicBezTo>
                <a:cubicBezTo>
                  <a:pt x="4063214" y="3173480"/>
                  <a:pt x="4067970" y="3172984"/>
                  <a:pt x="4066672" y="3170278"/>
                </a:cubicBezTo>
                <a:cubicBezTo>
                  <a:pt x="4065054" y="3174711"/>
                  <a:pt x="4061397" y="3167097"/>
                  <a:pt x="4057303" y="3166858"/>
                </a:cubicBezTo>
                <a:close/>
                <a:moveTo>
                  <a:pt x="3979490" y="3165595"/>
                </a:moveTo>
                <a:cubicBezTo>
                  <a:pt x="3979246" y="3165468"/>
                  <a:pt x="3979386" y="3165880"/>
                  <a:pt x="3979759" y="3166446"/>
                </a:cubicBezTo>
                <a:lnTo>
                  <a:pt x="3980710" y="3167009"/>
                </a:lnTo>
                <a:lnTo>
                  <a:pt x="3981526" y="3167953"/>
                </a:lnTo>
                <a:cubicBezTo>
                  <a:pt x="3979022" y="3171640"/>
                  <a:pt x="3981392" y="3173081"/>
                  <a:pt x="3983460" y="3172973"/>
                </a:cubicBezTo>
                <a:cubicBezTo>
                  <a:pt x="3984494" y="3172918"/>
                  <a:pt x="3985452" y="3172478"/>
                  <a:pt x="3985685" y="3171737"/>
                </a:cubicBezTo>
                <a:cubicBezTo>
                  <a:pt x="3985921" y="3170995"/>
                  <a:pt x="3985430" y="3169954"/>
                  <a:pt x="3983570" y="3168700"/>
                </a:cubicBezTo>
                <a:lnTo>
                  <a:pt x="3980710" y="3167009"/>
                </a:lnTo>
                <a:close/>
                <a:moveTo>
                  <a:pt x="4085760" y="3157558"/>
                </a:moveTo>
                <a:cubicBezTo>
                  <a:pt x="4083741" y="3156821"/>
                  <a:pt x="4081069" y="3157876"/>
                  <a:pt x="4080416" y="3159666"/>
                </a:cubicBezTo>
                <a:cubicBezTo>
                  <a:pt x="4079761" y="3161457"/>
                  <a:pt x="4081127" y="3163984"/>
                  <a:pt x="4083146" y="3164722"/>
                </a:cubicBezTo>
                <a:cubicBezTo>
                  <a:pt x="4083146" y="3164722"/>
                  <a:pt x="4085164" y="3165458"/>
                  <a:pt x="4085164" y="3165458"/>
                </a:cubicBezTo>
                <a:cubicBezTo>
                  <a:pt x="4087184" y="3166196"/>
                  <a:pt x="4087184" y="3166196"/>
                  <a:pt x="4089202" y="3166931"/>
                </a:cubicBezTo>
                <a:cubicBezTo>
                  <a:pt x="4091219" y="3167667"/>
                  <a:pt x="4091219" y="3167667"/>
                  <a:pt x="4093893" y="3166615"/>
                </a:cubicBezTo>
                <a:cubicBezTo>
                  <a:pt x="4095199" y="3163033"/>
                  <a:pt x="4093180" y="3162295"/>
                  <a:pt x="4091815" y="3159768"/>
                </a:cubicBezTo>
                <a:cubicBezTo>
                  <a:pt x="4091815" y="3159768"/>
                  <a:pt x="4089797" y="3159031"/>
                  <a:pt x="4089797" y="3159031"/>
                </a:cubicBezTo>
                <a:cubicBezTo>
                  <a:pt x="4087778" y="3158293"/>
                  <a:pt x="4085760" y="3157558"/>
                  <a:pt x="4085760" y="3157558"/>
                </a:cubicBezTo>
                <a:close/>
                <a:moveTo>
                  <a:pt x="3940975" y="3150179"/>
                </a:moveTo>
                <a:cubicBezTo>
                  <a:pt x="3938252" y="3148644"/>
                  <a:pt x="3935444" y="3148159"/>
                  <a:pt x="3934399" y="3151026"/>
                </a:cubicBezTo>
                <a:cubicBezTo>
                  <a:pt x="3940720" y="3153333"/>
                  <a:pt x="3941125" y="3157133"/>
                  <a:pt x="3943592" y="3157121"/>
                </a:cubicBezTo>
                <a:cubicBezTo>
                  <a:pt x="3944414" y="3157115"/>
                  <a:pt x="3945465" y="3156687"/>
                  <a:pt x="3947042" y="3155640"/>
                </a:cubicBezTo>
                <a:cubicBezTo>
                  <a:pt x="3946338" y="3154301"/>
                  <a:pt x="3943699" y="3151713"/>
                  <a:pt x="3940975" y="3150179"/>
                </a:cubicBezTo>
                <a:close/>
                <a:moveTo>
                  <a:pt x="4015022" y="3146604"/>
                </a:moveTo>
                <a:cubicBezTo>
                  <a:pt x="4012977" y="3145857"/>
                  <a:pt x="4012253" y="3147842"/>
                  <a:pt x="4011528" y="3149825"/>
                </a:cubicBezTo>
                <a:cubicBezTo>
                  <a:pt x="4010804" y="3151809"/>
                  <a:pt x="4010804" y="3151809"/>
                  <a:pt x="4012126" y="3154539"/>
                </a:cubicBezTo>
                <a:cubicBezTo>
                  <a:pt x="4011401" y="3156523"/>
                  <a:pt x="4008632" y="3157761"/>
                  <a:pt x="4009955" y="3160491"/>
                </a:cubicBezTo>
                <a:cubicBezTo>
                  <a:pt x="4012361" y="3160246"/>
                  <a:pt x="4016420" y="3163412"/>
                  <a:pt x="4021111" y="3164843"/>
                </a:cubicBezTo>
                <a:cubicBezTo>
                  <a:pt x="4025805" y="3166275"/>
                  <a:pt x="4031130" y="3165970"/>
                  <a:pt x="4036071" y="3158782"/>
                </a:cubicBezTo>
                <a:cubicBezTo>
                  <a:pt x="4033791" y="3152329"/>
                  <a:pt x="4031627" y="3148731"/>
                  <a:pt x="4028651" y="3147362"/>
                </a:cubicBezTo>
                <a:cubicBezTo>
                  <a:pt x="4025674" y="3145996"/>
                  <a:pt x="4021881" y="3146860"/>
                  <a:pt x="4016343" y="3149335"/>
                </a:cubicBezTo>
                <a:cubicBezTo>
                  <a:pt x="4016343" y="3149335"/>
                  <a:pt x="4014298" y="3148587"/>
                  <a:pt x="4015022" y="3146604"/>
                </a:cubicBezTo>
                <a:close/>
                <a:moveTo>
                  <a:pt x="4095376" y="3116724"/>
                </a:moveTo>
                <a:cubicBezTo>
                  <a:pt x="4094142" y="3114547"/>
                  <a:pt x="4092096" y="3113802"/>
                  <a:pt x="4090987" y="3116846"/>
                </a:cubicBezTo>
                <a:cubicBezTo>
                  <a:pt x="4093030" y="3117593"/>
                  <a:pt x="4090246" y="3118876"/>
                  <a:pt x="4088763" y="3122937"/>
                </a:cubicBezTo>
                <a:cubicBezTo>
                  <a:pt x="4090808" y="3123682"/>
                  <a:pt x="4092853" y="3124429"/>
                  <a:pt x="4094899" y="3125175"/>
                </a:cubicBezTo>
                <a:cubicBezTo>
                  <a:pt x="4097032" y="3122504"/>
                  <a:pt x="4096610" y="3118898"/>
                  <a:pt x="4095376" y="3116724"/>
                </a:cubicBezTo>
                <a:close/>
                <a:moveTo>
                  <a:pt x="3944001" y="3110843"/>
                </a:moveTo>
                <a:lnTo>
                  <a:pt x="3944013" y="3110876"/>
                </a:lnTo>
                <a:lnTo>
                  <a:pt x="3943251" y="3110859"/>
                </a:lnTo>
                <a:close/>
                <a:moveTo>
                  <a:pt x="4024842" y="3105203"/>
                </a:moveTo>
                <a:cubicBezTo>
                  <a:pt x="4023484" y="3106358"/>
                  <a:pt x="4022731" y="3108646"/>
                  <a:pt x="4023940" y="3109351"/>
                </a:cubicBezTo>
                <a:cubicBezTo>
                  <a:pt x="4024746" y="3109821"/>
                  <a:pt x="4026424" y="3109589"/>
                  <a:pt x="4029377" y="3107846"/>
                </a:cubicBezTo>
                <a:cubicBezTo>
                  <a:pt x="4028166" y="3104021"/>
                  <a:pt x="4026202" y="3104045"/>
                  <a:pt x="4024842" y="3105203"/>
                </a:cubicBezTo>
                <a:close/>
                <a:moveTo>
                  <a:pt x="3941823" y="3105028"/>
                </a:moveTo>
                <a:cubicBezTo>
                  <a:pt x="3933557" y="3102012"/>
                  <a:pt x="3927973" y="3110901"/>
                  <a:pt x="3932058" y="3118950"/>
                </a:cubicBezTo>
                <a:cubicBezTo>
                  <a:pt x="3934408" y="3116119"/>
                  <a:pt x="3936923" y="3120955"/>
                  <a:pt x="3939677" y="3122983"/>
                </a:cubicBezTo>
                <a:cubicBezTo>
                  <a:pt x="3940593" y="3123660"/>
                  <a:pt x="3941539" y="3124023"/>
                  <a:pt x="3942511" y="3123686"/>
                </a:cubicBezTo>
                <a:cubicBezTo>
                  <a:pt x="3943809" y="3123239"/>
                  <a:pt x="3945157" y="3121544"/>
                  <a:pt x="3946566" y="3117687"/>
                </a:cubicBezTo>
                <a:lnTo>
                  <a:pt x="3944013" y="3110876"/>
                </a:lnTo>
                <a:lnTo>
                  <a:pt x="3947131" y="3110944"/>
                </a:lnTo>
                <a:cubicBezTo>
                  <a:pt x="3948760" y="3110944"/>
                  <a:pt x="3949753" y="3110900"/>
                  <a:pt x="3947192" y="3110776"/>
                </a:cubicBezTo>
                <a:lnTo>
                  <a:pt x="3944001" y="3110843"/>
                </a:lnTo>
                <a:close/>
                <a:moveTo>
                  <a:pt x="3904719" y="3091486"/>
                </a:moveTo>
                <a:cubicBezTo>
                  <a:pt x="3902627" y="3097219"/>
                  <a:pt x="3907315" y="3106641"/>
                  <a:pt x="3912449" y="3106486"/>
                </a:cubicBezTo>
                <a:cubicBezTo>
                  <a:pt x="3914163" y="3106434"/>
                  <a:pt x="3915925" y="3105318"/>
                  <a:pt x="3917502" y="3102646"/>
                </a:cubicBezTo>
                <a:cubicBezTo>
                  <a:pt x="3911127" y="3100321"/>
                  <a:pt x="3911093" y="3093813"/>
                  <a:pt x="3904719" y="3091486"/>
                </a:cubicBezTo>
                <a:close/>
                <a:moveTo>
                  <a:pt x="4077022" y="3085367"/>
                </a:moveTo>
                <a:cubicBezTo>
                  <a:pt x="4077022" y="3085367"/>
                  <a:pt x="4074940" y="3084607"/>
                  <a:pt x="4074221" y="3086579"/>
                </a:cubicBezTo>
                <a:cubicBezTo>
                  <a:pt x="4074221" y="3086579"/>
                  <a:pt x="4073501" y="3088548"/>
                  <a:pt x="4075585" y="3089309"/>
                </a:cubicBezTo>
                <a:cubicBezTo>
                  <a:pt x="4074865" y="3091278"/>
                  <a:pt x="4076948" y="3092038"/>
                  <a:pt x="4076948" y="3092038"/>
                </a:cubicBezTo>
                <a:cubicBezTo>
                  <a:pt x="4079031" y="3092798"/>
                  <a:pt x="4081113" y="3093557"/>
                  <a:pt x="4080394" y="3095527"/>
                </a:cubicBezTo>
                <a:cubicBezTo>
                  <a:pt x="4082476" y="3096287"/>
                  <a:pt x="4083195" y="3094318"/>
                  <a:pt x="4083195" y="3094318"/>
                </a:cubicBezTo>
                <a:cubicBezTo>
                  <a:pt x="4083913" y="3092349"/>
                  <a:pt x="4084632" y="3090378"/>
                  <a:pt x="4084632" y="3090378"/>
                </a:cubicBezTo>
                <a:cubicBezTo>
                  <a:pt x="4082549" y="3089618"/>
                  <a:pt x="4081186" y="3086887"/>
                  <a:pt x="4081186" y="3086887"/>
                </a:cubicBezTo>
                <a:cubicBezTo>
                  <a:pt x="4079104" y="3086129"/>
                  <a:pt x="4079104" y="3086129"/>
                  <a:pt x="4077022" y="3085367"/>
                </a:cubicBezTo>
                <a:close/>
                <a:moveTo>
                  <a:pt x="4071193" y="3075935"/>
                </a:moveTo>
                <a:cubicBezTo>
                  <a:pt x="4070453" y="3077965"/>
                  <a:pt x="4068971" y="3082024"/>
                  <a:pt x="4066889" y="3081264"/>
                </a:cubicBezTo>
                <a:cubicBezTo>
                  <a:pt x="4066150" y="3083295"/>
                  <a:pt x="4064668" y="3087354"/>
                  <a:pt x="4066750" y="3088113"/>
                </a:cubicBezTo>
                <a:cubicBezTo>
                  <a:pt x="4068230" y="3084054"/>
                  <a:pt x="4071055" y="3082785"/>
                  <a:pt x="4072652" y="3081641"/>
                </a:cubicBezTo>
                <a:cubicBezTo>
                  <a:pt x="4074248" y="3080500"/>
                  <a:pt x="4074617" y="3079486"/>
                  <a:pt x="4071193" y="3075935"/>
                </a:cubicBezTo>
                <a:close/>
                <a:moveTo>
                  <a:pt x="4049548" y="3070473"/>
                </a:moveTo>
                <a:cubicBezTo>
                  <a:pt x="4049548" y="3070473"/>
                  <a:pt x="4047503" y="3069725"/>
                  <a:pt x="4046771" y="3071731"/>
                </a:cubicBezTo>
                <a:cubicBezTo>
                  <a:pt x="4046038" y="3073737"/>
                  <a:pt x="4045307" y="3075741"/>
                  <a:pt x="4044575" y="3077748"/>
                </a:cubicBezTo>
                <a:cubicBezTo>
                  <a:pt x="4043843" y="3079755"/>
                  <a:pt x="4047933" y="3081247"/>
                  <a:pt x="4049979" y="3081994"/>
                </a:cubicBezTo>
                <a:cubicBezTo>
                  <a:pt x="4049979" y="3081994"/>
                  <a:pt x="4049979" y="3081994"/>
                  <a:pt x="4052025" y="3082740"/>
                </a:cubicBezTo>
                <a:cubicBezTo>
                  <a:pt x="4052025" y="3082740"/>
                  <a:pt x="4052025" y="3082740"/>
                  <a:pt x="4052757" y="3080735"/>
                </a:cubicBezTo>
                <a:cubicBezTo>
                  <a:pt x="4052757" y="3080735"/>
                  <a:pt x="4053489" y="3078729"/>
                  <a:pt x="4053489" y="3078729"/>
                </a:cubicBezTo>
                <a:cubicBezTo>
                  <a:pt x="4053489" y="3078729"/>
                  <a:pt x="4051443" y="3077981"/>
                  <a:pt x="4051443" y="3077981"/>
                </a:cubicBezTo>
                <a:cubicBezTo>
                  <a:pt x="4051443" y="3077981"/>
                  <a:pt x="4047352" y="3076488"/>
                  <a:pt x="4047352" y="3076488"/>
                </a:cubicBezTo>
                <a:cubicBezTo>
                  <a:pt x="4047352" y="3076488"/>
                  <a:pt x="4048085" y="3074483"/>
                  <a:pt x="4048085" y="3074483"/>
                </a:cubicBezTo>
                <a:cubicBezTo>
                  <a:pt x="4050862" y="3073223"/>
                  <a:pt x="4048816" y="3072478"/>
                  <a:pt x="4049548" y="3070473"/>
                </a:cubicBezTo>
                <a:close/>
                <a:moveTo>
                  <a:pt x="4038322" y="3063939"/>
                </a:moveTo>
                <a:cubicBezTo>
                  <a:pt x="4032971" y="3072134"/>
                  <a:pt x="4033627" y="3075191"/>
                  <a:pt x="4035290" y="3074670"/>
                </a:cubicBezTo>
                <a:cubicBezTo>
                  <a:pt x="4036954" y="3074151"/>
                  <a:pt x="4039630" y="3070054"/>
                  <a:pt x="4038322" y="3063939"/>
                </a:cubicBezTo>
                <a:close/>
                <a:moveTo>
                  <a:pt x="4000719" y="3052766"/>
                </a:moveTo>
                <a:cubicBezTo>
                  <a:pt x="4003936" y="3062754"/>
                  <a:pt x="3995371" y="3048611"/>
                  <a:pt x="3995262" y="3055181"/>
                </a:cubicBezTo>
                <a:cubicBezTo>
                  <a:pt x="3996925" y="3056891"/>
                  <a:pt x="3998588" y="3058599"/>
                  <a:pt x="4000519" y="3059580"/>
                </a:cubicBezTo>
                <a:cubicBezTo>
                  <a:pt x="4002448" y="3060560"/>
                  <a:pt x="4004644" y="3060809"/>
                  <a:pt x="4007373" y="3059602"/>
                </a:cubicBezTo>
                <a:cubicBezTo>
                  <a:pt x="4005354" y="3058864"/>
                  <a:pt x="4004222" y="3055699"/>
                  <a:pt x="4003330" y="3053445"/>
                </a:cubicBezTo>
                <a:cubicBezTo>
                  <a:pt x="4002438" y="3051190"/>
                  <a:pt x="4001782" y="3049850"/>
                  <a:pt x="4000719" y="3052766"/>
                </a:cubicBezTo>
                <a:close/>
                <a:moveTo>
                  <a:pt x="4067067" y="3048451"/>
                </a:moveTo>
                <a:cubicBezTo>
                  <a:pt x="4065083" y="3047729"/>
                  <a:pt x="4065083" y="3047729"/>
                  <a:pt x="4064373" y="3049673"/>
                </a:cubicBezTo>
                <a:cubicBezTo>
                  <a:pt x="4063664" y="3051618"/>
                  <a:pt x="4063664" y="3051618"/>
                  <a:pt x="4063664" y="3051618"/>
                </a:cubicBezTo>
                <a:cubicBezTo>
                  <a:pt x="4063664" y="3051618"/>
                  <a:pt x="4062391" y="3048949"/>
                  <a:pt x="4062391" y="3048949"/>
                </a:cubicBezTo>
                <a:cubicBezTo>
                  <a:pt x="4060406" y="3048225"/>
                  <a:pt x="4057713" y="3049444"/>
                  <a:pt x="4055731" y="3048722"/>
                </a:cubicBezTo>
                <a:cubicBezTo>
                  <a:pt x="4053747" y="3047999"/>
                  <a:pt x="4053038" y="3049943"/>
                  <a:pt x="4052329" y="3051888"/>
                </a:cubicBezTo>
                <a:cubicBezTo>
                  <a:pt x="4051619" y="3053833"/>
                  <a:pt x="4050909" y="3055777"/>
                  <a:pt x="4053602" y="3054556"/>
                </a:cubicBezTo>
                <a:cubicBezTo>
                  <a:pt x="4055585" y="3055280"/>
                  <a:pt x="4055585" y="3055280"/>
                  <a:pt x="4055585" y="3055280"/>
                </a:cubicBezTo>
                <a:cubicBezTo>
                  <a:pt x="4057567" y="3056003"/>
                  <a:pt x="4060262" y="3054782"/>
                  <a:pt x="4059552" y="3056727"/>
                </a:cubicBezTo>
                <a:cubicBezTo>
                  <a:pt x="4061535" y="3057449"/>
                  <a:pt x="4060826" y="3059395"/>
                  <a:pt x="4060826" y="3059395"/>
                </a:cubicBezTo>
                <a:cubicBezTo>
                  <a:pt x="4062808" y="3060118"/>
                  <a:pt x="4064792" y="3060843"/>
                  <a:pt x="4064082" y="3062787"/>
                </a:cubicBezTo>
                <a:cubicBezTo>
                  <a:pt x="4066064" y="3063511"/>
                  <a:pt x="4068760" y="3062290"/>
                  <a:pt x="4069467" y="3060345"/>
                </a:cubicBezTo>
                <a:cubicBezTo>
                  <a:pt x="4070178" y="3058400"/>
                  <a:pt x="4070888" y="3056457"/>
                  <a:pt x="4068903" y="3055732"/>
                </a:cubicBezTo>
                <a:cubicBezTo>
                  <a:pt x="4069614" y="3053789"/>
                  <a:pt x="4067630" y="3053063"/>
                  <a:pt x="4065646" y="3052340"/>
                </a:cubicBezTo>
                <a:cubicBezTo>
                  <a:pt x="4066356" y="3050396"/>
                  <a:pt x="4066356" y="3050396"/>
                  <a:pt x="4066356" y="3050396"/>
                </a:cubicBezTo>
                <a:cubicBezTo>
                  <a:pt x="4067067" y="3048451"/>
                  <a:pt x="4067067" y="3048451"/>
                  <a:pt x="4067067" y="3048451"/>
                </a:cubicBezTo>
                <a:close/>
                <a:moveTo>
                  <a:pt x="4002307" y="3040996"/>
                </a:moveTo>
                <a:cubicBezTo>
                  <a:pt x="4002517" y="3041146"/>
                  <a:pt x="4003588" y="3041903"/>
                  <a:pt x="4006038" y="3043634"/>
                </a:cubicBezTo>
                <a:cubicBezTo>
                  <a:pt x="4009303" y="3045942"/>
                  <a:pt x="4010121" y="3046518"/>
                  <a:pt x="4009713" y="3046229"/>
                </a:cubicBezTo>
                <a:cubicBezTo>
                  <a:pt x="4009101" y="3045797"/>
                  <a:pt x="4005732" y="3043416"/>
                  <a:pt x="4003742" y="3042010"/>
                </a:cubicBezTo>
                <a:cubicBezTo>
                  <a:pt x="4002746" y="3041307"/>
                  <a:pt x="4002096" y="3040848"/>
                  <a:pt x="4002307" y="3040996"/>
                </a:cubicBezTo>
                <a:close/>
                <a:moveTo>
                  <a:pt x="4007568" y="3026738"/>
                </a:moveTo>
                <a:cubicBezTo>
                  <a:pt x="4006864" y="3028667"/>
                  <a:pt x="4006161" y="3030596"/>
                  <a:pt x="4008206" y="3031342"/>
                </a:cubicBezTo>
                <a:cubicBezTo>
                  <a:pt x="4009546" y="3034017"/>
                  <a:pt x="4012231" y="3039368"/>
                  <a:pt x="4015616" y="3042789"/>
                </a:cubicBezTo>
                <a:cubicBezTo>
                  <a:pt x="4014846" y="3051251"/>
                  <a:pt x="4025073" y="3054981"/>
                  <a:pt x="4020916" y="3060022"/>
                </a:cubicBezTo>
                <a:cubicBezTo>
                  <a:pt x="4022962" y="3060768"/>
                  <a:pt x="4035364" y="3052182"/>
                  <a:pt x="4041434" y="3060953"/>
                </a:cubicBezTo>
                <a:cubicBezTo>
                  <a:pt x="4044249" y="3053238"/>
                  <a:pt x="4038817" y="3049071"/>
                  <a:pt x="4038884" y="3042538"/>
                </a:cubicBezTo>
                <a:cubicBezTo>
                  <a:pt x="4032044" y="3042228"/>
                  <a:pt x="4023931" y="3032710"/>
                  <a:pt x="4022522" y="3036567"/>
                </a:cubicBezTo>
                <a:cubicBezTo>
                  <a:pt x="4024567" y="3037313"/>
                  <a:pt x="4021819" y="3038496"/>
                  <a:pt x="4019774" y="3037750"/>
                </a:cubicBezTo>
                <a:cubicBezTo>
                  <a:pt x="4019069" y="3039678"/>
                  <a:pt x="4019069" y="3039678"/>
                  <a:pt x="4019069" y="3039678"/>
                </a:cubicBezTo>
                <a:cubicBezTo>
                  <a:pt x="4016386" y="3034327"/>
                  <a:pt x="4013001" y="3030907"/>
                  <a:pt x="4011658" y="3028232"/>
                </a:cubicBezTo>
                <a:cubicBezTo>
                  <a:pt x="4009615" y="3027485"/>
                  <a:pt x="4009615" y="3027485"/>
                  <a:pt x="4009615" y="3027485"/>
                </a:cubicBezTo>
                <a:cubicBezTo>
                  <a:pt x="4009615" y="3027485"/>
                  <a:pt x="4009615" y="3027485"/>
                  <a:pt x="4007568" y="3026738"/>
                </a:cubicBezTo>
                <a:close/>
                <a:moveTo>
                  <a:pt x="4076644" y="3009735"/>
                </a:moveTo>
                <a:cubicBezTo>
                  <a:pt x="4074562" y="3008974"/>
                  <a:pt x="4073882" y="3010838"/>
                  <a:pt x="4073882" y="3010838"/>
                </a:cubicBezTo>
                <a:cubicBezTo>
                  <a:pt x="4071120" y="3011940"/>
                  <a:pt x="4072523" y="3014564"/>
                  <a:pt x="4071841" y="3016426"/>
                </a:cubicBezTo>
                <a:cubicBezTo>
                  <a:pt x="4073925" y="3017185"/>
                  <a:pt x="4075328" y="3019808"/>
                  <a:pt x="4077410" y="3020569"/>
                </a:cubicBezTo>
                <a:cubicBezTo>
                  <a:pt x="4077410" y="3020569"/>
                  <a:pt x="4080173" y="3019466"/>
                  <a:pt x="4080852" y="3017603"/>
                </a:cubicBezTo>
                <a:cubicBezTo>
                  <a:pt x="4081533" y="3015741"/>
                  <a:pt x="4080129" y="3013118"/>
                  <a:pt x="4080129" y="3013118"/>
                </a:cubicBezTo>
                <a:cubicBezTo>
                  <a:pt x="4078047" y="3012359"/>
                  <a:pt x="4076644" y="3009735"/>
                  <a:pt x="4076644" y="3009735"/>
                </a:cubicBezTo>
                <a:close/>
                <a:moveTo>
                  <a:pt x="4054033" y="2996410"/>
                </a:moveTo>
                <a:cubicBezTo>
                  <a:pt x="4054262" y="3000399"/>
                  <a:pt x="4055166" y="3002544"/>
                  <a:pt x="4056194" y="3003477"/>
                </a:cubicBezTo>
                <a:cubicBezTo>
                  <a:pt x="4057736" y="3004877"/>
                  <a:pt x="4059563" y="3003556"/>
                  <a:pt x="4059820" y="3001661"/>
                </a:cubicBezTo>
                <a:cubicBezTo>
                  <a:pt x="4060077" y="2999767"/>
                  <a:pt x="4058764" y="2997300"/>
                  <a:pt x="4054033" y="2996410"/>
                </a:cubicBezTo>
                <a:close/>
                <a:moveTo>
                  <a:pt x="4003448" y="2993576"/>
                </a:moveTo>
                <a:cubicBezTo>
                  <a:pt x="4001402" y="2992830"/>
                  <a:pt x="3999950" y="2996810"/>
                  <a:pt x="3999226" y="2998799"/>
                </a:cubicBezTo>
                <a:cubicBezTo>
                  <a:pt x="4001269" y="2999546"/>
                  <a:pt x="4000543" y="3001536"/>
                  <a:pt x="4000543" y="3001536"/>
                </a:cubicBezTo>
                <a:cubicBezTo>
                  <a:pt x="3999817" y="3003526"/>
                  <a:pt x="3999817" y="3003526"/>
                  <a:pt x="3997045" y="3004769"/>
                </a:cubicBezTo>
                <a:cubicBezTo>
                  <a:pt x="3997773" y="3002778"/>
                  <a:pt x="3995727" y="3002033"/>
                  <a:pt x="3995727" y="3002033"/>
                </a:cubicBezTo>
                <a:cubicBezTo>
                  <a:pt x="3991637" y="3000539"/>
                  <a:pt x="3988274" y="2997057"/>
                  <a:pt x="3986228" y="2996310"/>
                </a:cubicBezTo>
                <a:cubicBezTo>
                  <a:pt x="3986228" y="2996310"/>
                  <a:pt x="3986228" y="2996310"/>
                  <a:pt x="3984182" y="2995564"/>
                </a:cubicBezTo>
                <a:cubicBezTo>
                  <a:pt x="3984182" y="2995564"/>
                  <a:pt x="3984182" y="2995564"/>
                  <a:pt x="3981409" y="2996807"/>
                </a:cubicBezTo>
                <a:cubicBezTo>
                  <a:pt x="3980684" y="2998798"/>
                  <a:pt x="3982731" y="2999545"/>
                  <a:pt x="3982004" y="3001534"/>
                </a:cubicBezTo>
                <a:cubicBezTo>
                  <a:pt x="3985366" y="3005017"/>
                  <a:pt x="3989458" y="3006509"/>
                  <a:pt x="3993549" y="3008004"/>
                </a:cubicBezTo>
                <a:cubicBezTo>
                  <a:pt x="3993549" y="3008004"/>
                  <a:pt x="3992820" y="3009993"/>
                  <a:pt x="3994867" y="3010739"/>
                </a:cubicBezTo>
                <a:cubicBezTo>
                  <a:pt x="3992820" y="3009993"/>
                  <a:pt x="3992096" y="3011982"/>
                  <a:pt x="3989325" y="3013225"/>
                </a:cubicBezTo>
                <a:cubicBezTo>
                  <a:pt x="3988599" y="3015216"/>
                  <a:pt x="3988599" y="3015216"/>
                  <a:pt x="3988599" y="3015216"/>
                </a:cubicBezTo>
                <a:cubicBezTo>
                  <a:pt x="3987871" y="3017205"/>
                  <a:pt x="3987871" y="3017205"/>
                  <a:pt x="3987871" y="3017205"/>
                </a:cubicBezTo>
                <a:cubicBezTo>
                  <a:pt x="3989192" y="3019942"/>
                  <a:pt x="3989192" y="3019942"/>
                  <a:pt x="3988463" y="3021932"/>
                </a:cubicBezTo>
                <a:cubicBezTo>
                  <a:pt x="3990509" y="3022678"/>
                  <a:pt x="3989784" y="3024668"/>
                  <a:pt x="3989057" y="3026658"/>
                </a:cubicBezTo>
                <a:cubicBezTo>
                  <a:pt x="3990376" y="3029392"/>
                  <a:pt x="3990376" y="3029392"/>
                  <a:pt x="3992422" y="3030140"/>
                </a:cubicBezTo>
                <a:cubicBezTo>
                  <a:pt x="3993147" y="3028151"/>
                  <a:pt x="3993875" y="3026160"/>
                  <a:pt x="3993875" y="3026160"/>
                </a:cubicBezTo>
                <a:cubicBezTo>
                  <a:pt x="3995326" y="3022182"/>
                  <a:pt x="3994006" y="3019444"/>
                  <a:pt x="3994006" y="3019444"/>
                </a:cubicBezTo>
                <a:cubicBezTo>
                  <a:pt x="3992688" y="3016708"/>
                  <a:pt x="3992688" y="3016708"/>
                  <a:pt x="3992688" y="3016708"/>
                </a:cubicBezTo>
                <a:cubicBezTo>
                  <a:pt x="3992688" y="3016708"/>
                  <a:pt x="3995460" y="3015465"/>
                  <a:pt x="3995460" y="3015465"/>
                </a:cubicBezTo>
                <a:cubicBezTo>
                  <a:pt x="3997506" y="3016211"/>
                  <a:pt x="3997506" y="3016211"/>
                  <a:pt x="3997506" y="3016211"/>
                </a:cubicBezTo>
                <a:cubicBezTo>
                  <a:pt x="3997506" y="3016211"/>
                  <a:pt x="3999552" y="3016957"/>
                  <a:pt x="3998825" y="3018948"/>
                </a:cubicBezTo>
                <a:cubicBezTo>
                  <a:pt x="3998825" y="3018948"/>
                  <a:pt x="4001597" y="3017703"/>
                  <a:pt x="4001597" y="3017703"/>
                </a:cubicBezTo>
                <a:cubicBezTo>
                  <a:pt x="4002322" y="3015713"/>
                  <a:pt x="4003047" y="3013724"/>
                  <a:pt x="4003047" y="3013724"/>
                </a:cubicBezTo>
                <a:cubicBezTo>
                  <a:pt x="4001003" y="3012977"/>
                  <a:pt x="4001003" y="3012977"/>
                  <a:pt x="4001003" y="3012977"/>
                </a:cubicBezTo>
                <a:cubicBezTo>
                  <a:pt x="4001729" y="3010989"/>
                  <a:pt x="4001729" y="3010989"/>
                  <a:pt x="4001729" y="3010989"/>
                </a:cubicBezTo>
                <a:cubicBezTo>
                  <a:pt x="4001729" y="3010989"/>
                  <a:pt x="4002455" y="3008998"/>
                  <a:pt x="4005227" y="3007755"/>
                </a:cubicBezTo>
                <a:cubicBezTo>
                  <a:pt x="4004501" y="3009744"/>
                  <a:pt x="4006545" y="3010491"/>
                  <a:pt x="4006545" y="3010491"/>
                </a:cubicBezTo>
                <a:cubicBezTo>
                  <a:pt x="4008590" y="3011238"/>
                  <a:pt x="4008590" y="3011238"/>
                  <a:pt x="4010636" y="3011984"/>
                </a:cubicBezTo>
                <a:cubicBezTo>
                  <a:pt x="4012682" y="3012730"/>
                  <a:pt x="4012682" y="3012730"/>
                  <a:pt x="4013406" y="3010741"/>
                </a:cubicBezTo>
                <a:cubicBezTo>
                  <a:pt x="4014133" y="3008750"/>
                  <a:pt x="4014133" y="3008750"/>
                  <a:pt x="4012088" y="3008004"/>
                </a:cubicBezTo>
                <a:cubicBezTo>
                  <a:pt x="4012088" y="3008004"/>
                  <a:pt x="4010043" y="3007258"/>
                  <a:pt x="4010769" y="3005267"/>
                </a:cubicBezTo>
                <a:cubicBezTo>
                  <a:pt x="4008723" y="3004521"/>
                  <a:pt x="4006680" y="3003775"/>
                  <a:pt x="4006680" y="3003775"/>
                </a:cubicBezTo>
                <a:cubicBezTo>
                  <a:pt x="4006680" y="3003775"/>
                  <a:pt x="4006680" y="3003775"/>
                  <a:pt x="4004635" y="3003028"/>
                </a:cubicBezTo>
                <a:cubicBezTo>
                  <a:pt x="4005360" y="3001038"/>
                  <a:pt x="4006086" y="2999048"/>
                  <a:pt x="4005493" y="2994321"/>
                </a:cubicBezTo>
                <a:cubicBezTo>
                  <a:pt x="4005493" y="2994321"/>
                  <a:pt x="4005493" y="2994321"/>
                  <a:pt x="4003448" y="2993576"/>
                </a:cubicBezTo>
                <a:close/>
                <a:moveTo>
                  <a:pt x="3940171" y="2988341"/>
                </a:moveTo>
                <a:cubicBezTo>
                  <a:pt x="3936605" y="2998110"/>
                  <a:pt x="3936005" y="2986821"/>
                  <a:pt x="3929645" y="2997784"/>
                </a:cubicBezTo>
                <a:cubicBezTo>
                  <a:pt x="3932327" y="3009832"/>
                  <a:pt x="3944878" y="3007772"/>
                  <a:pt x="3950413" y="3012005"/>
                </a:cubicBezTo>
                <a:cubicBezTo>
                  <a:pt x="3951126" y="3010051"/>
                  <a:pt x="3951836" y="3008097"/>
                  <a:pt x="3952552" y="3006144"/>
                </a:cubicBezTo>
                <a:cubicBezTo>
                  <a:pt x="3956715" y="3007664"/>
                  <a:pt x="3960881" y="3009184"/>
                  <a:pt x="3965046" y="3010704"/>
                </a:cubicBezTo>
                <a:cubicBezTo>
                  <a:pt x="3964333" y="3012658"/>
                  <a:pt x="3966415" y="3013416"/>
                  <a:pt x="3966415" y="3013416"/>
                </a:cubicBezTo>
                <a:cubicBezTo>
                  <a:pt x="3968498" y="3014177"/>
                  <a:pt x="3969212" y="3012224"/>
                  <a:pt x="3969922" y="3010270"/>
                </a:cubicBezTo>
                <a:cubicBezTo>
                  <a:pt x="3970964" y="3010651"/>
                  <a:pt x="3971142" y="3010162"/>
                  <a:pt x="3971061" y="3009578"/>
                </a:cubicBezTo>
                <a:cubicBezTo>
                  <a:pt x="3970981" y="3008994"/>
                  <a:pt x="3970638" y="3008317"/>
                  <a:pt x="3970638" y="3008317"/>
                </a:cubicBezTo>
                <a:cubicBezTo>
                  <a:pt x="3968555" y="3007556"/>
                  <a:pt x="3966472" y="3006795"/>
                  <a:pt x="3966472" y="3006795"/>
                </a:cubicBezTo>
                <a:cubicBezTo>
                  <a:pt x="3965103" y="3004084"/>
                  <a:pt x="3960938" y="3002563"/>
                  <a:pt x="3958856" y="3001803"/>
                </a:cubicBezTo>
                <a:cubicBezTo>
                  <a:pt x="3956772" y="3001043"/>
                  <a:pt x="3954690" y="3000283"/>
                  <a:pt x="3951894" y="3001477"/>
                </a:cubicBezTo>
                <a:cubicBezTo>
                  <a:pt x="3952607" y="2999524"/>
                  <a:pt x="3952607" y="2999524"/>
                  <a:pt x="3952607" y="2999524"/>
                </a:cubicBezTo>
                <a:cubicBezTo>
                  <a:pt x="3948501" y="2991381"/>
                  <a:pt x="3940770" y="2999631"/>
                  <a:pt x="3940171" y="2988341"/>
                </a:cubicBezTo>
                <a:close/>
                <a:moveTo>
                  <a:pt x="4043268" y="2986190"/>
                </a:moveTo>
                <a:cubicBezTo>
                  <a:pt x="4043268" y="2986190"/>
                  <a:pt x="4040467" y="2987400"/>
                  <a:pt x="4039748" y="2989369"/>
                </a:cubicBezTo>
                <a:cubicBezTo>
                  <a:pt x="4039028" y="2991340"/>
                  <a:pt x="4039028" y="2991340"/>
                  <a:pt x="4041111" y="2992099"/>
                </a:cubicBezTo>
                <a:cubicBezTo>
                  <a:pt x="4041111" y="2992099"/>
                  <a:pt x="4041111" y="2992099"/>
                  <a:pt x="4043193" y="2992861"/>
                </a:cubicBezTo>
                <a:cubicBezTo>
                  <a:pt x="4043193" y="2992861"/>
                  <a:pt x="4045276" y="2993619"/>
                  <a:pt x="4044557" y="2995589"/>
                </a:cubicBezTo>
                <a:cubicBezTo>
                  <a:pt x="4046639" y="2996349"/>
                  <a:pt x="4046639" y="2996349"/>
                  <a:pt x="4049439" y="2995140"/>
                </a:cubicBezTo>
                <a:cubicBezTo>
                  <a:pt x="4049439" y="2995140"/>
                  <a:pt x="4050159" y="2993169"/>
                  <a:pt x="4050878" y="2991200"/>
                </a:cubicBezTo>
                <a:cubicBezTo>
                  <a:pt x="4049516" y="2988469"/>
                  <a:pt x="4047432" y="2987711"/>
                  <a:pt x="4045350" y="2986950"/>
                </a:cubicBezTo>
                <a:cubicBezTo>
                  <a:pt x="4045350" y="2986950"/>
                  <a:pt x="4043268" y="2986190"/>
                  <a:pt x="4043268" y="2986190"/>
                </a:cubicBezTo>
                <a:close/>
                <a:moveTo>
                  <a:pt x="4011121" y="2978516"/>
                </a:moveTo>
                <a:cubicBezTo>
                  <a:pt x="4009137" y="2977793"/>
                  <a:pt x="4008354" y="2979942"/>
                  <a:pt x="4006370" y="2979217"/>
                </a:cubicBezTo>
                <a:cubicBezTo>
                  <a:pt x="4005586" y="2981368"/>
                  <a:pt x="4005586" y="2981368"/>
                  <a:pt x="4004801" y="2983516"/>
                </a:cubicBezTo>
                <a:cubicBezTo>
                  <a:pt x="4004801" y="2983516"/>
                  <a:pt x="4004801" y="2983516"/>
                  <a:pt x="4006785" y="2984241"/>
                </a:cubicBezTo>
                <a:cubicBezTo>
                  <a:pt x="4007569" y="2982091"/>
                  <a:pt x="4009552" y="2982815"/>
                  <a:pt x="4010337" y="2980665"/>
                </a:cubicBezTo>
                <a:cubicBezTo>
                  <a:pt x="4012319" y="2981390"/>
                  <a:pt x="4012319" y="2981390"/>
                  <a:pt x="4013103" y="2979241"/>
                </a:cubicBezTo>
                <a:cubicBezTo>
                  <a:pt x="4013103" y="2979241"/>
                  <a:pt x="4013103" y="2979241"/>
                  <a:pt x="4011121" y="2978516"/>
                </a:cubicBezTo>
                <a:close/>
                <a:moveTo>
                  <a:pt x="3930296" y="2971750"/>
                </a:moveTo>
                <a:cubicBezTo>
                  <a:pt x="3926151" y="2973585"/>
                  <a:pt x="3924988" y="2981532"/>
                  <a:pt x="3927045" y="2981552"/>
                </a:cubicBezTo>
                <a:cubicBezTo>
                  <a:pt x="3927732" y="2981557"/>
                  <a:pt x="3928774" y="2980682"/>
                  <a:pt x="3930186" y="2978406"/>
                </a:cubicBezTo>
                <a:cubicBezTo>
                  <a:pt x="3930186" y="2978406"/>
                  <a:pt x="3928140" y="2977659"/>
                  <a:pt x="3928860" y="2975690"/>
                </a:cubicBezTo>
                <a:cubicBezTo>
                  <a:pt x="3929882" y="2976062"/>
                  <a:pt x="3931265" y="2975450"/>
                  <a:pt x="3931880" y="2974559"/>
                </a:cubicBezTo>
                <a:cubicBezTo>
                  <a:pt x="3932493" y="2973668"/>
                  <a:pt x="3932342" y="2972496"/>
                  <a:pt x="3930296" y="2971750"/>
                </a:cubicBezTo>
                <a:close/>
                <a:moveTo>
                  <a:pt x="4115665" y="2971428"/>
                </a:moveTo>
                <a:cubicBezTo>
                  <a:pt x="4114789" y="2971450"/>
                  <a:pt x="4123667" y="2973319"/>
                  <a:pt x="4120597" y="2972200"/>
                </a:cubicBezTo>
                <a:cubicBezTo>
                  <a:pt x="4117334" y="2971616"/>
                  <a:pt x="4115957" y="2971418"/>
                  <a:pt x="4115665" y="2971428"/>
                </a:cubicBezTo>
                <a:close/>
                <a:moveTo>
                  <a:pt x="3988256" y="2971317"/>
                </a:moveTo>
                <a:cubicBezTo>
                  <a:pt x="3987090" y="2971624"/>
                  <a:pt x="3985930" y="2972874"/>
                  <a:pt x="3984852" y="2975831"/>
                </a:cubicBezTo>
                <a:cubicBezTo>
                  <a:pt x="3989538" y="2975308"/>
                  <a:pt x="3987380" y="2981218"/>
                  <a:pt x="3994050" y="2981420"/>
                </a:cubicBezTo>
                <a:cubicBezTo>
                  <a:pt x="3995487" y="2977479"/>
                  <a:pt x="3998907" y="2974263"/>
                  <a:pt x="3996925" y="2973539"/>
                </a:cubicBezTo>
                <a:cubicBezTo>
                  <a:pt x="3995308" y="2977972"/>
                  <a:pt x="3991752" y="2970395"/>
                  <a:pt x="3988256" y="2971317"/>
                </a:cubicBezTo>
                <a:close/>
                <a:moveTo>
                  <a:pt x="3945843" y="2958431"/>
                </a:moveTo>
                <a:cubicBezTo>
                  <a:pt x="3943091" y="2956564"/>
                  <a:pt x="3939003" y="2956798"/>
                  <a:pt x="3936513" y="2960489"/>
                </a:cubicBezTo>
                <a:cubicBezTo>
                  <a:pt x="3942569" y="2962699"/>
                  <a:pt x="3946607" y="2964173"/>
                  <a:pt x="3947144" y="2968969"/>
                </a:cubicBezTo>
                <a:cubicBezTo>
                  <a:pt x="3950005" y="2964262"/>
                  <a:pt x="3948593" y="2960296"/>
                  <a:pt x="3945843" y="2958431"/>
                </a:cubicBezTo>
                <a:close/>
                <a:moveTo>
                  <a:pt x="3963654" y="2957135"/>
                </a:moveTo>
                <a:cubicBezTo>
                  <a:pt x="3962934" y="2959105"/>
                  <a:pt x="3962216" y="2961074"/>
                  <a:pt x="3961498" y="2963045"/>
                </a:cubicBezTo>
                <a:cubicBezTo>
                  <a:pt x="3961498" y="2963045"/>
                  <a:pt x="3958731" y="2964267"/>
                  <a:pt x="3958013" y="2966238"/>
                </a:cubicBezTo>
                <a:cubicBezTo>
                  <a:pt x="3962103" y="2967731"/>
                  <a:pt x="3964632" y="2970327"/>
                  <a:pt x="3967099" y="2971507"/>
                </a:cubicBezTo>
                <a:cubicBezTo>
                  <a:pt x="3969565" y="2972686"/>
                  <a:pt x="3971970" y="2972447"/>
                  <a:pt x="3975813" y="2968270"/>
                </a:cubicBezTo>
                <a:cubicBezTo>
                  <a:pt x="3966913" y="2967255"/>
                  <a:pt x="3969789" y="2959374"/>
                  <a:pt x="3963654" y="2957135"/>
                </a:cubicBezTo>
                <a:close/>
                <a:moveTo>
                  <a:pt x="3822205" y="2942854"/>
                </a:moveTo>
                <a:cubicBezTo>
                  <a:pt x="3820176" y="2942114"/>
                  <a:pt x="3819435" y="2944143"/>
                  <a:pt x="3818694" y="2946174"/>
                </a:cubicBezTo>
                <a:cubicBezTo>
                  <a:pt x="3818694" y="2946174"/>
                  <a:pt x="3817953" y="2948203"/>
                  <a:pt x="3819982" y="2948942"/>
                </a:cubicBezTo>
                <a:cubicBezTo>
                  <a:pt x="3819242" y="2950972"/>
                  <a:pt x="3819242" y="2950972"/>
                  <a:pt x="3819242" y="2950972"/>
                </a:cubicBezTo>
                <a:cubicBezTo>
                  <a:pt x="3821912" y="2953097"/>
                  <a:pt x="3824586" y="2955223"/>
                  <a:pt x="3827442" y="2956843"/>
                </a:cubicBezTo>
                <a:cubicBezTo>
                  <a:pt x="3830298" y="2958460"/>
                  <a:pt x="3833343" y="2959569"/>
                  <a:pt x="3836753" y="2959663"/>
                </a:cubicBezTo>
                <a:cubicBezTo>
                  <a:pt x="3836753" y="2959663"/>
                  <a:pt x="3839524" y="2958375"/>
                  <a:pt x="3840264" y="2956345"/>
                </a:cubicBezTo>
                <a:cubicBezTo>
                  <a:pt x="3838977" y="2953575"/>
                  <a:pt x="3838977" y="2953575"/>
                  <a:pt x="3836949" y="2952835"/>
                </a:cubicBezTo>
                <a:cubicBezTo>
                  <a:pt x="3832152" y="2953385"/>
                  <a:pt x="3826807" y="2949135"/>
                  <a:pt x="3823491" y="2945625"/>
                </a:cubicBezTo>
                <a:cubicBezTo>
                  <a:pt x="3821463" y="2944884"/>
                  <a:pt x="3821463" y="2944884"/>
                  <a:pt x="3821463" y="2944884"/>
                </a:cubicBezTo>
                <a:cubicBezTo>
                  <a:pt x="3822205" y="2942854"/>
                  <a:pt x="3822205" y="2942854"/>
                  <a:pt x="3822205" y="2942854"/>
                </a:cubicBezTo>
                <a:close/>
                <a:moveTo>
                  <a:pt x="4024902" y="2941536"/>
                </a:moveTo>
                <a:cubicBezTo>
                  <a:pt x="4024324" y="2940342"/>
                  <a:pt x="4023467" y="2940310"/>
                  <a:pt x="4022050" y="2942603"/>
                </a:cubicBezTo>
                <a:cubicBezTo>
                  <a:pt x="4027334" y="2953524"/>
                  <a:pt x="4022050" y="2942603"/>
                  <a:pt x="4017833" y="2947808"/>
                </a:cubicBezTo>
                <a:cubicBezTo>
                  <a:pt x="4019154" y="2950539"/>
                  <a:pt x="4022520" y="2954016"/>
                  <a:pt x="4025408" y="2955630"/>
                </a:cubicBezTo>
                <a:lnTo>
                  <a:pt x="4027729" y="2953978"/>
                </a:lnTo>
                <a:lnTo>
                  <a:pt x="4027743" y="2954014"/>
                </a:lnTo>
                <a:cubicBezTo>
                  <a:pt x="4028294" y="2954418"/>
                  <a:pt x="4029042" y="2954007"/>
                  <a:pt x="4030104" y="2952286"/>
                </a:cubicBezTo>
                <a:lnTo>
                  <a:pt x="4027729" y="2953978"/>
                </a:lnTo>
                <a:lnTo>
                  <a:pt x="4026559" y="2950835"/>
                </a:lnTo>
                <a:cubicBezTo>
                  <a:pt x="4026007" y="2947736"/>
                  <a:pt x="4025769" y="2943328"/>
                  <a:pt x="4024902" y="2941536"/>
                </a:cubicBezTo>
                <a:close/>
                <a:moveTo>
                  <a:pt x="3793767" y="2937347"/>
                </a:moveTo>
                <a:cubicBezTo>
                  <a:pt x="3791685" y="2936587"/>
                  <a:pt x="3788869" y="2937833"/>
                  <a:pt x="3788138" y="2939838"/>
                </a:cubicBezTo>
                <a:cubicBezTo>
                  <a:pt x="3787406" y="2941844"/>
                  <a:pt x="3788757" y="2944611"/>
                  <a:pt x="3788757" y="2944611"/>
                </a:cubicBezTo>
                <a:cubicBezTo>
                  <a:pt x="3790838" y="2945370"/>
                  <a:pt x="3792921" y="2946131"/>
                  <a:pt x="3795004" y="2946890"/>
                </a:cubicBezTo>
                <a:cubicBezTo>
                  <a:pt x="3799901" y="2946404"/>
                  <a:pt x="3801982" y="2947165"/>
                  <a:pt x="3803334" y="2949930"/>
                </a:cubicBezTo>
                <a:cubicBezTo>
                  <a:pt x="3804683" y="2952696"/>
                  <a:pt x="3806766" y="2953456"/>
                  <a:pt x="3807499" y="2951450"/>
                </a:cubicBezTo>
                <a:cubicBezTo>
                  <a:pt x="3808230" y="2949444"/>
                  <a:pt x="3808963" y="2947439"/>
                  <a:pt x="3807613" y="2944672"/>
                </a:cubicBezTo>
                <a:cubicBezTo>
                  <a:pt x="3806261" y="2941908"/>
                  <a:pt x="3804179" y="2941147"/>
                  <a:pt x="3802097" y="2940386"/>
                </a:cubicBezTo>
                <a:cubicBezTo>
                  <a:pt x="3800016" y="2939627"/>
                  <a:pt x="3800016" y="2939627"/>
                  <a:pt x="3797931" y="2938868"/>
                </a:cubicBezTo>
                <a:cubicBezTo>
                  <a:pt x="3795849" y="2938107"/>
                  <a:pt x="3793035" y="2939353"/>
                  <a:pt x="3793767" y="2937347"/>
                </a:cubicBezTo>
                <a:close/>
                <a:moveTo>
                  <a:pt x="4089633" y="2936098"/>
                </a:moveTo>
                <a:cubicBezTo>
                  <a:pt x="4088199" y="2936936"/>
                  <a:pt x="4086505" y="2939107"/>
                  <a:pt x="4084354" y="2943345"/>
                </a:cubicBezTo>
                <a:cubicBezTo>
                  <a:pt x="4091449" y="2943702"/>
                  <a:pt x="4095011" y="2940538"/>
                  <a:pt x="4087886" y="2946867"/>
                </a:cubicBezTo>
                <a:cubicBezTo>
                  <a:pt x="4095699" y="2945253"/>
                  <a:pt x="4094948" y="2953909"/>
                  <a:pt x="4100667" y="2944833"/>
                </a:cubicBezTo>
                <a:cubicBezTo>
                  <a:pt x="4097481" y="2943671"/>
                  <a:pt x="4095551" y="2939059"/>
                  <a:pt x="4093343" y="2936859"/>
                </a:cubicBezTo>
                <a:cubicBezTo>
                  <a:pt x="4092241" y="2935759"/>
                  <a:pt x="4091067" y="2935261"/>
                  <a:pt x="4089633" y="2936098"/>
                </a:cubicBezTo>
                <a:close/>
                <a:moveTo>
                  <a:pt x="3778039" y="2932057"/>
                </a:moveTo>
                <a:cubicBezTo>
                  <a:pt x="3771777" y="2929417"/>
                  <a:pt x="3764471" y="2937134"/>
                  <a:pt x="3762387" y="2946070"/>
                </a:cubicBezTo>
                <a:cubicBezTo>
                  <a:pt x="3771664" y="2948236"/>
                  <a:pt x="3779084" y="2937403"/>
                  <a:pt x="3783722" y="2938487"/>
                </a:cubicBezTo>
                <a:cubicBezTo>
                  <a:pt x="3782098" y="2934967"/>
                  <a:pt x="3780127" y="2932936"/>
                  <a:pt x="3778039" y="2932057"/>
                </a:cubicBezTo>
                <a:close/>
                <a:moveTo>
                  <a:pt x="4088733" y="2931347"/>
                </a:moveTo>
                <a:cubicBezTo>
                  <a:pt x="4086750" y="2930622"/>
                  <a:pt x="4084767" y="2929898"/>
                  <a:pt x="4084070" y="2931809"/>
                </a:cubicBezTo>
                <a:cubicBezTo>
                  <a:pt x="4082086" y="2931086"/>
                  <a:pt x="4081390" y="2932997"/>
                  <a:pt x="4081390" y="2932997"/>
                </a:cubicBezTo>
                <a:cubicBezTo>
                  <a:pt x="4082676" y="2935630"/>
                  <a:pt x="4082676" y="2935630"/>
                  <a:pt x="4082676" y="2935630"/>
                </a:cubicBezTo>
                <a:cubicBezTo>
                  <a:pt x="4085356" y="2934444"/>
                  <a:pt x="4086054" y="2932533"/>
                  <a:pt x="4088036" y="2933257"/>
                </a:cubicBezTo>
                <a:cubicBezTo>
                  <a:pt x="4088036" y="2933257"/>
                  <a:pt x="4088036" y="2933257"/>
                  <a:pt x="4088733" y="2931347"/>
                </a:cubicBezTo>
                <a:close/>
                <a:moveTo>
                  <a:pt x="3802751" y="2929819"/>
                </a:moveTo>
                <a:cubicBezTo>
                  <a:pt x="3801468" y="2931025"/>
                  <a:pt x="3801517" y="2935508"/>
                  <a:pt x="3806748" y="2939649"/>
                </a:cubicBezTo>
                <a:cubicBezTo>
                  <a:pt x="3806650" y="2930685"/>
                  <a:pt x="3804034" y="2928612"/>
                  <a:pt x="3802751" y="2929819"/>
                </a:cubicBezTo>
                <a:close/>
                <a:moveTo>
                  <a:pt x="4070100" y="2926981"/>
                </a:moveTo>
                <a:cubicBezTo>
                  <a:pt x="4067172" y="2935004"/>
                  <a:pt x="4071770" y="2934411"/>
                  <a:pt x="4076109" y="2940539"/>
                </a:cubicBezTo>
                <a:cubicBezTo>
                  <a:pt x="4079768" y="2930510"/>
                  <a:pt x="4073967" y="2928392"/>
                  <a:pt x="4070100" y="2926981"/>
                </a:cubicBezTo>
                <a:close/>
                <a:moveTo>
                  <a:pt x="3748437" y="2920829"/>
                </a:moveTo>
                <a:cubicBezTo>
                  <a:pt x="3745539" y="2920152"/>
                  <a:pt x="3742524" y="2922590"/>
                  <a:pt x="3741133" y="2928547"/>
                </a:cubicBezTo>
                <a:cubicBezTo>
                  <a:pt x="3741133" y="2928547"/>
                  <a:pt x="3733714" y="2939378"/>
                  <a:pt x="3742991" y="2941544"/>
                </a:cubicBezTo>
                <a:cubicBezTo>
                  <a:pt x="3745771" y="2929629"/>
                  <a:pt x="3755049" y="2931795"/>
                  <a:pt x="3755049" y="2931795"/>
                </a:cubicBezTo>
                <a:cubicBezTo>
                  <a:pt x="3754119" y="2925296"/>
                  <a:pt x="3751335" y="2921505"/>
                  <a:pt x="3748437" y="2920829"/>
                </a:cubicBezTo>
                <a:close/>
                <a:moveTo>
                  <a:pt x="3947636" y="2918005"/>
                </a:moveTo>
                <a:cubicBezTo>
                  <a:pt x="3945235" y="2921350"/>
                  <a:pt x="3946467" y="2924440"/>
                  <a:pt x="3948294" y="2925898"/>
                </a:cubicBezTo>
                <a:cubicBezTo>
                  <a:pt x="3950122" y="2927356"/>
                  <a:pt x="3952544" y="2927184"/>
                  <a:pt x="3952523" y="2924010"/>
                </a:cubicBezTo>
                <a:cubicBezTo>
                  <a:pt x="3952523" y="2924010"/>
                  <a:pt x="3950442" y="2923252"/>
                  <a:pt x="3951800" y="2919525"/>
                </a:cubicBezTo>
                <a:cubicBezTo>
                  <a:pt x="3951800" y="2919525"/>
                  <a:pt x="3949717" y="2918767"/>
                  <a:pt x="3947636" y="2918005"/>
                </a:cubicBezTo>
                <a:close/>
                <a:moveTo>
                  <a:pt x="4120416" y="2916120"/>
                </a:moveTo>
                <a:cubicBezTo>
                  <a:pt x="4118586" y="2921136"/>
                  <a:pt x="4119936" y="2923901"/>
                  <a:pt x="4122095" y="2925258"/>
                </a:cubicBezTo>
                <a:cubicBezTo>
                  <a:pt x="4124256" y="2926614"/>
                  <a:pt x="4127225" y="2926561"/>
                  <a:pt x="4128633" y="2925938"/>
                </a:cubicBezTo>
                <a:cubicBezTo>
                  <a:pt x="4127281" y="2923173"/>
                  <a:pt x="4127281" y="2923173"/>
                  <a:pt x="4128745" y="2919160"/>
                </a:cubicBezTo>
                <a:cubicBezTo>
                  <a:pt x="4122499" y="2916881"/>
                  <a:pt x="4123116" y="2921653"/>
                  <a:pt x="4120416" y="2916120"/>
                </a:cubicBezTo>
                <a:close/>
                <a:moveTo>
                  <a:pt x="3672957" y="2910126"/>
                </a:moveTo>
                <a:cubicBezTo>
                  <a:pt x="3672957" y="2910126"/>
                  <a:pt x="3669620" y="2924423"/>
                  <a:pt x="3669620" y="2924423"/>
                </a:cubicBezTo>
                <a:cubicBezTo>
                  <a:pt x="3671007" y="2939819"/>
                  <a:pt x="3685174" y="2943125"/>
                  <a:pt x="3689896" y="2944228"/>
                </a:cubicBezTo>
                <a:cubicBezTo>
                  <a:pt x="3688511" y="2928831"/>
                  <a:pt x="3693233" y="2929933"/>
                  <a:pt x="3693233" y="2929933"/>
                </a:cubicBezTo>
                <a:cubicBezTo>
                  <a:pt x="3683788" y="2927728"/>
                  <a:pt x="3682402" y="2912329"/>
                  <a:pt x="3672957" y="2910126"/>
                </a:cubicBezTo>
                <a:close/>
                <a:moveTo>
                  <a:pt x="4089842" y="2909833"/>
                </a:moveTo>
                <a:cubicBezTo>
                  <a:pt x="4089842" y="2909833"/>
                  <a:pt x="4089842" y="2909833"/>
                  <a:pt x="4089110" y="2911839"/>
                </a:cubicBezTo>
                <a:cubicBezTo>
                  <a:pt x="4089110" y="2911839"/>
                  <a:pt x="4089110" y="2911839"/>
                  <a:pt x="4088378" y="2913845"/>
                </a:cubicBezTo>
                <a:cubicBezTo>
                  <a:pt x="4090486" y="2914615"/>
                  <a:pt x="4091863" y="2917389"/>
                  <a:pt x="4093969" y="2918158"/>
                </a:cubicBezTo>
                <a:cubicBezTo>
                  <a:pt x="4095344" y="2920933"/>
                  <a:pt x="4096719" y="2923708"/>
                  <a:pt x="4098826" y="2924476"/>
                </a:cubicBezTo>
                <a:cubicBezTo>
                  <a:pt x="4099558" y="2922470"/>
                  <a:pt x="4099558" y="2922470"/>
                  <a:pt x="4099558" y="2922470"/>
                </a:cubicBezTo>
                <a:cubicBezTo>
                  <a:pt x="4098185" y="2919695"/>
                  <a:pt x="4096076" y="2918927"/>
                  <a:pt x="4094699" y="2916153"/>
                </a:cubicBezTo>
                <a:cubicBezTo>
                  <a:pt x="4095432" y="2914146"/>
                  <a:pt x="4094056" y="2911371"/>
                  <a:pt x="4091950" y="2910603"/>
                </a:cubicBezTo>
                <a:cubicBezTo>
                  <a:pt x="4089842" y="2909833"/>
                  <a:pt x="4089842" y="2909833"/>
                  <a:pt x="4089842" y="2909833"/>
                </a:cubicBezTo>
                <a:close/>
                <a:moveTo>
                  <a:pt x="4113439" y="2903935"/>
                </a:moveTo>
                <a:cubicBezTo>
                  <a:pt x="4111851" y="2903497"/>
                  <a:pt x="4110159" y="2904394"/>
                  <a:pt x="4109875" y="2907950"/>
                </a:cubicBezTo>
                <a:cubicBezTo>
                  <a:pt x="4110999" y="2914168"/>
                  <a:pt x="4113545" y="2902601"/>
                  <a:pt x="4116362" y="2907924"/>
                </a:cubicBezTo>
                <a:cubicBezTo>
                  <a:pt x="4116504" y="2906147"/>
                  <a:pt x="4115024" y="2904374"/>
                  <a:pt x="4113439" y="2903935"/>
                </a:cubicBezTo>
                <a:close/>
                <a:moveTo>
                  <a:pt x="3885235" y="2901362"/>
                </a:moveTo>
                <a:cubicBezTo>
                  <a:pt x="3884657" y="2901733"/>
                  <a:pt x="3884302" y="2903112"/>
                  <a:pt x="3884460" y="2905909"/>
                </a:cubicBezTo>
                <a:lnTo>
                  <a:pt x="3887395" y="2903297"/>
                </a:lnTo>
                <a:lnTo>
                  <a:pt x="3887432" y="2903630"/>
                </a:lnTo>
                <a:lnTo>
                  <a:pt x="3882341" y="2911712"/>
                </a:lnTo>
                <a:cubicBezTo>
                  <a:pt x="3885995" y="2911401"/>
                  <a:pt x="3885717" y="2914587"/>
                  <a:pt x="3886825" y="2914888"/>
                </a:cubicBezTo>
                <a:cubicBezTo>
                  <a:pt x="3887193" y="2914990"/>
                  <a:pt x="3887717" y="2914769"/>
                  <a:pt x="3888588" y="2913992"/>
                </a:cubicBezTo>
                <a:lnTo>
                  <a:pt x="3887432" y="2903630"/>
                </a:lnTo>
                <a:lnTo>
                  <a:pt x="3887954" y="2902801"/>
                </a:lnTo>
                <a:lnTo>
                  <a:pt x="3887395" y="2903297"/>
                </a:lnTo>
                <a:lnTo>
                  <a:pt x="3887347" y="2902853"/>
                </a:lnTo>
                <a:cubicBezTo>
                  <a:pt x="3886613" y="2901625"/>
                  <a:pt x="3885812" y="2900992"/>
                  <a:pt x="3885235" y="2901362"/>
                </a:cubicBezTo>
                <a:close/>
                <a:moveTo>
                  <a:pt x="4131116" y="2899461"/>
                </a:moveTo>
                <a:cubicBezTo>
                  <a:pt x="4128690" y="2897492"/>
                  <a:pt x="4126166" y="2896571"/>
                  <a:pt x="4123762" y="2900024"/>
                </a:cubicBezTo>
                <a:cubicBezTo>
                  <a:pt x="4128305" y="2901681"/>
                  <a:pt x="4129750" y="2908296"/>
                  <a:pt x="4133361" y="2908093"/>
                </a:cubicBezTo>
                <a:cubicBezTo>
                  <a:pt x="4134565" y="2908025"/>
                  <a:pt x="4136013" y="2907200"/>
                  <a:pt x="4137893" y="2905182"/>
                </a:cubicBezTo>
                <a:cubicBezTo>
                  <a:pt x="4135875" y="2904444"/>
                  <a:pt x="4133543" y="2901428"/>
                  <a:pt x="4131116" y="2899461"/>
                </a:cubicBezTo>
                <a:close/>
                <a:moveTo>
                  <a:pt x="4005561" y="2892276"/>
                </a:moveTo>
                <a:cubicBezTo>
                  <a:pt x="4000781" y="2891162"/>
                  <a:pt x="3997445" y="2905459"/>
                  <a:pt x="3997445" y="2905459"/>
                </a:cubicBezTo>
                <a:cubicBezTo>
                  <a:pt x="3997445" y="2905459"/>
                  <a:pt x="3997445" y="2905459"/>
                  <a:pt x="4002224" y="2906575"/>
                </a:cubicBezTo>
                <a:lnTo>
                  <a:pt x="4006336" y="2907535"/>
                </a:lnTo>
                <a:lnTo>
                  <a:pt x="4008025" y="2910946"/>
                </a:lnTo>
                <a:cubicBezTo>
                  <a:pt x="4008682" y="2913997"/>
                  <a:pt x="4009339" y="2917046"/>
                  <a:pt x="4012100" y="2919178"/>
                </a:cubicBezTo>
                <a:cubicBezTo>
                  <a:pt x="4015631" y="2915970"/>
                  <a:pt x="4021879" y="2918251"/>
                  <a:pt x="4026766" y="2917785"/>
                </a:cubicBezTo>
                <a:cubicBezTo>
                  <a:pt x="4027492" y="2915803"/>
                  <a:pt x="4027492" y="2915803"/>
                  <a:pt x="4027492" y="2915803"/>
                </a:cubicBezTo>
                <a:cubicBezTo>
                  <a:pt x="4028849" y="2918546"/>
                  <a:pt x="4028849" y="2918546"/>
                  <a:pt x="4028849" y="2918546"/>
                </a:cubicBezTo>
                <a:cubicBezTo>
                  <a:pt x="4028124" y="2920530"/>
                  <a:pt x="4027401" y="2922514"/>
                  <a:pt x="4026677" y="2924498"/>
                </a:cubicBezTo>
                <a:cubicBezTo>
                  <a:pt x="4025953" y="2926480"/>
                  <a:pt x="4025953" y="2926480"/>
                  <a:pt x="4025230" y="2928465"/>
                </a:cubicBezTo>
                <a:cubicBezTo>
                  <a:pt x="4025230" y="2928465"/>
                  <a:pt x="4027311" y="2929225"/>
                  <a:pt x="4028036" y="2927242"/>
                </a:cubicBezTo>
                <a:cubicBezTo>
                  <a:pt x="4030842" y="2926017"/>
                  <a:pt x="4032290" y="2922050"/>
                  <a:pt x="4033738" y="2918082"/>
                </a:cubicBezTo>
                <a:cubicBezTo>
                  <a:pt x="4031657" y="2917321"/>
                  <a:pt x="4031657" y="2917321"/>
                  <a:pt x="4031657" y="2917321"/>
                </a:cubicBezTo>
                <a:cubicBezTo>
                  <a:pt x="4032380" y="2915338"/>
                  <a:pt x="4030298" y="2914578"/>
                  <a:pt x="4030298" y="2914578"/>
                </a:cubicBezTo>
                <a:cubicBezTo>
                  <a:pt x="4028937" y="2911835"/>
                  <a:pt x="4028937" y="2911835"/>
                  <a:pt x="4028937" y="2911835"/>
                </a:cubicBezTo>
                <a:cubicBezTo>
                  <a:pt x="4031020" y="2912596"/>
                  <a:pt x="4031020" y="2912596"/>
                  <a:pt x="4031020" y="2912596"/>
                </a:cubicBezTo>
                <a:cubicBezTo>
                  <a:pt x="4029344" y="2907487"/>
                  <a:pt x="4026086" y="2903488"/>
                  <a:pt x="4021491" y="2901529"/>
                </a:cubicBezTo>
                <a:lnTo>
                  <a:pt x="4019996" y="2901630"/>
                </a:lnTo>
                <a:lnTo>
                  <a:pt x="4019898" y="2895623"/>
                </a:lnTo>
                <a:cubicBezTo>
                  <a:pt x="4016561" y="2909921"/>
                  <a:pt x="4005561" y="2892276"/>
                  <a:pt x="4005561" y="2892276"/>
                </a:cubicBezTo>
                <a:close/>
                <a:moveTo>
                  <a:pt x="4073517" y="2877987"/>
                </a:moveTo>
                <a:cubicBezTo>
                  <a:pt x="4070180" y="2892285"/>
                  <a:pt x="4074903" y="2893386"/>
                  <a:pt x="4071566" y="2907686"/>
                </a:cubicBezTo>
                <a:lnTo>
                  <a:pt x="4072073" y="2908009"/>
                </a:lnTo>
                <a:lnTo>
                  <a:pt x="4072683" y="2912206"/>
                </a:lnTo>
                <a:cubicBezTo>
                  <a:pt x="4070576" y="2911436"/>
                  <a:pt x="4069871" y="2911732"/>
                  <a:pt x="4070310" y="2912170"/>
                </a:cubicBezTo>
                <a:lnTo>
                  <a:pt x="4074602" y="2912941"/>
                </a:lnTo>
                <a:lnTo>
                  <a:pt x="4074571" y="2913578"/>
                </a:lnTo>
                <a:lnTo>
                  <a:pt x="4070513" y="2924696"/>
                </a:lnTo>
                <a:cubicBezTo>
                  <a:pt x="4072620" y="2925466"/>
                  <a:pt x="4074378" y="2925555"/>
                  <a:pt x="4075173" y="2925014"/>
                </a:cubicBezTo>
                <a:cubicBezTo>
                  <a:pt x="4075968" y="2924473"/>
                  <a:pt x="4075797" y="2923304"/>
                  <a:pt x="4074044" y="2921559"/>
                </a:cubicBezTo>
                <a:cubicBezTo>
                  <a:pt x="4074044" y="2921559"/>
                  <a:pt x="4074182" y="2920363"/>
                  <a:pt x="4074324" y="2918651"/>
                </a:cubicBezTo>
                <a:lnTo>
                  <a:pt x="4074571" y="2913578"/>
                </a:lnTo>
                <a:lnTo>
                  <a:pt x="4074791" y="2912974"/>
                </a:lnTo>
                <a:lnTo>
                  <a:pt x="4074602" y="2912941"/>
                </a:lnTo>
                <a:lnTo>
                  <a:pt x="4074617" y="2912634"/>
                </a:lnTo>
                <a:lnTo>
                  <a:pt x="4074298" y="2909434"/>
                </a:lnTo>
                <a:lnTo>
                  <a:pt x="4080842" y="2913618"/>
                </a:lnTo>
                <a:cubicBezTo>
                  <a:pt x="4082603" y="2913322"/>
                  <a:pt x="4083976" y="2911876"/>
                  <a:pt x="4085029" y="2909692"/>
                </a:cubicBezTo>
                <a:lnTo>
                  <a:pt x="4087342" y="2898636"/>
                </a:lnTo>
                <a:lnTo>
                  <a:pt x="4088449" y="2898848"/>
                </a:lnTo>
                <a:cubicBezTo>
                  <a:pt x="4088449" y="2898848"/>
                  <a:pt x="4088696" y="2895415"/>
                  <a:pt x="4088696" y="2895415"/>
                </a:cubicBezTo>
                <a:lnTo>
                  <a:pt x="4087820" y="2894908"/>
                </a:lnTo>
                <a:lnTo>
                  <a:pt x="4087686" y="2881295"/>
                </a:lnTo>
                <a:cubicBezTo>
                  <a:pt x="4082963" y="2880193"/>
                  <a:pt x="4078240" y="2879089"/>
                  <a:pt x="4073517" y="2877987"/>
                </a:cubicBezTo>
                <a:close/>
                <a:moveTo>
                  <a:pt x="3932129" y="2863639"/>
                </a:moveTo>
                <a:cubicBezTo>
                  <a:pt x="3932129" y="2863639"/>
                  <a:pt x="3929296" y="2864799"/>
                  <a:pt x="3928591" y="2866734"/>
                </a:cubicBezTo>
                <a:lnTo>
                  <a:pt x="3928599" y="2872644"/>
                </a:lnTo>
                <a:lnTo>
                  <a:pt x="3927220" y="2872322"/>
                </a:lnTo>
                <a:cubicBezTo>
                  <a:pt x="3928854" y="2886101"/>
                  <a:pt x="3928854" y="2886101"/>
                  <a:pt x="3925889" y="2898808"/>
                </a:cubicBezTo>
                <a:cubicBezTo>
                  <a:pt x="3935088" y="2900955"/>
                  <a:pt x="3942653" y="2889322"/>
                  <a:pt x="3947254" y="2890397"/>
                </a:cubicBezTo>
                <a:cubicBezTo>
                  <a:pt x="3956455" y="2892543"/>
                  <a:pt x="3965654" y="2894690"/>
                  <a:pt x="3970254" y="2895765"/>
                </a:cubicBezTo>
                <a:lnTo>
                  <a:pt x="3971974" y="2891494"/>
                </a:lnTo>
                <a:lnTo>
                  <a:pt x="3987271" y="2898700"/>
                </a:lnTo>
                <a:cubicBezTo>
                  <a:pt x="3987960" y="2900008"/>
                  <a:pt x="3988474" y="2900195"/>
                  <a:pt x="3988816" y="2900055"/>
                </a:cubicBezTo>
                <a:cubicBezTo>
                  <a:pt x="3989156" y="2899917"/>
                  <a:pt x="3989327" y="2899452"/>
                  <a:pt x="3989327" y="2899452"/>
                </a:cubicBezTo>
                <a:cubicBezTo>
                  <a:pt x="3992064" y="2898339"/>
                  <a:pt x="3990686" y="2895726"/>
                  <a:pt x="3990686" y="2895726"/>
                </a:cubicBezTo>
                <a:cubicBezTo>
                  <a:pt x="3987254" y="2892363"/>
                  <a:pt x="3983823" y="2889000"/>
                  <a:pt x="3979710" y="2887499"/>
                </a:cubicBezTo>
                <a:lnTo>
                  <a:pt x="3973982" y="2886512"/>
                </a:lnTo>
                <a:lnTo>
                  <a:pt x="3974573" y="2885048"/>
                </a:lnTo>
                <a:cubicBezTo>
                  <a:pt x="3974369" y="2883325"/>
                  <a:pt x="3973219" y="2883058"/>
                  <a:pt x="3973219" y="2883058"/>
                </a:cubicBezTo>
                <a:cubicBezTo>
                  <a:pt x="3967802" y="2875094"/>
                  <a:pt x="3961644" y="2870304"/>
                  <a:pt x="3955894" y="2868962"/>
                </a:cubicBezTo>
                <a:lnTo>
                  <a:pt x="3941653" y="2875261"/>
                </a:lnTo>
                <a:lnTo>
                  <a:pt x="3940635" y="2873319"/>
                </a:lnTo>
                <a:cubicBezTo>
                  <a:pt x="3941340" y="2871386"/>
                  <a:pt x="3939216" y="2870610"/>
                  <a:pt x="3939216" y="2870610"/>
                </a:cubicBezTo>
                <a:cubicBezTo>
                  <a:pt x="3939216" y="2870610"/>
                  <a:pt x="3937090" y="2869834"/>
                  <a:pt x="3937090" y="2869834"/>
                </a:cubicBezTo>
                <a:cubicBezTo>
                  <a:pt x="3935673" y="2867126"/>
                  <a:pt x="3933546" y="2866351"/>
                  <a:pt x="3932129" y="2863639"/>
                </a:cubicBezTo>
                <a:close/>
                <a:moveTo>
                  <a:pt x="4044236" y="2857755"/>
                </a:moveTo>
                <a:cubicBezTo>
                  <a:pt x="4044236" y="2857755"/>
                  <a:pt x="4044236" y="2857755"/>
                  <a:pt x="4048901" y="2858844"/>
                </a:cubicBezTo>
                <a:lnTo>
                  <a:pt x="4050364" y="2859186"/>
                </a:lnTo>
                <a:lnTo>
                  <a:pt x="4039577" y="2863923"/>
                </a:lnTo>
                <a:close/>
                <a:moveTo>
                  <a:pt x="3906574" y="2854099"/>
                </a:moveTo>
                <a:cubicBezTo>
                  <a:pt x="3903236" y="2868396"/>
                  <a:pt x="3898177" y="2867214"/>
                  <a:pt x="3898177" y="2867214"/>
                </a:cubicBezTo>
                <a:cubicBezTo>
                  <a:pt x="3898177" y="2867214"/>
                  <a:pt x="3903236" y="2868396"/>
                  <a:pt x="3908298" y="2869577"/>
                </a:cubicBezTo>
                <a:cubicBezTo>
                  <a:pt x="3908298" y="2869577"/>
                  <a:pt x="3906574" y="2854099"/>
                  <a:pt x="3906574" y="2854099"/>
                </a:cubicBezTo>
                <a:close/>
                <a:moveTo>
                  <a:pt x="4022413" y="2840577"/>
                </a:moveTo>
                <a:cubicBezTo>
                  <a:pt x="4021681" y="2842582"/>
                  <a:pt x="4021681" y="2842582"/>
                  <a:pt x="4021681" y="2842582"/>
                </a:cubicBezTo>
                <a:cubicBezTo>
                  <a:pt x="4020949" y="2844587"/>
                  <a:pt x="4020949" y="2844587"/>
                  <a:pt x="4020949" y="2844587"/>
                </a:cubicBezTo>
                <a:cubicBezTo>
                  <a:pt x="4022933" y="2845312"/>
                  <a:pt x="4024917" y="2846036"/>
                  <a:pt x="4023451" y="2850048"/>
                </a:cubicBezTo>
                <a:cubicBezTo>
                  <a:pt x="4023451" y="2850048"/>
                  <a:pt x="4023268" y="2850548"/>
                  <a:pt x="4023426" y="2850890"/>
                </a:cubicBezTo>
                <a:cubicBezTo>
                  <a:pt x="4023582" y="2851232"/>
                  <a:pt x="4024078" y="2851413"/>
                  <a:pt x="4025434" y="2850771"/>
                </a:cubicBezTo>
                <a:cubicBezTo>
                  <a:pt x="4025434" y="2850771"/>
                  <a:pt x="4025434" y="2850771"/>
                  <a:pt x="4026167" y="2848765"/>
                </a:cubicBezTo>
                <a:cubicBezTo>
                  <a:pt x="4027631" y="2844754"/>
                  <a:pt x="4024397" y="2841301"/>
                  <a:pt x="4022413" y="2840577"/>
                </a:cubicBezTo>
                <a:close/>
                <a:moveTo>
                  <a:pt x="3929217" y="2840245"/>
                </a:moveTo>
                <a:cubicBezTo>
                  <a:pt x="3925915" y="2841229"/>
                  <a:pt x="3921640" y="2843745"/>
                  <a:pt x="3919310" y="2843200"/>
                </a:cubicBezTo>
                <a:cubicBezTo>
                  <a:pt x="3916977" y="2853194"/>
                  <a:pt x="3924261" y="2857528"/>
                  <a:pt x="3929361" y="2853450"/>
                </a:cubicBezTo>
                <a:cubicBezTo>
                  <a:pt x="3931061" y="2852090"/>
                  <a:pt x="3932519" y="2849796"/>
                  <a:pt x="3933297" y="2846466"/>
                </a:cubicBezTo>
                <a:cubicBezTo>
                  <a:pt x="3934850" y="2839803"/>
                  <a:pt x="3932520" y="2839259"/>
                  <a:pt x="3929217" y="2840245"/>
                </a:cubicBezTo>
                <a:close/>
                <a:moveTo>
                  <a:pt x="4081342" y="2837862"/>
                </a:moveTo>
                <a:lnTo>
                  <a:pt x="4083182" y="2843277"/>
                </a:lnTo>
                <a:lnTo>
                  <a:pt x="4088029" y="2842810"/>
                </a:lnTo>
                <a:lnTo>
                  <a:pt x="4076762" y="2847604"/>
                </a:lnTo>
                <a:lnTo>
                  <a:pt x="4076121" y="2844311"/>
                </a:lnTo>
                <a:lnTo>
                  <a:pt x="4076097" y="2844252"/>
                </a:lnTo>
                <a:lnTo>
                  <a:pt x="4076360" y="2843898"/>
                </a:lnTo>
                <a:close/>
                <a:moveTo>
                  <a:pt x="3872632" y="2837056"/>
                </a:moveTo>
                <a:cubicBezTo>
                  <a:pt x="3870587" y="2836310"/>
                  <a:pt x="3870587" y="2836310"/>
                  <a:pt x="3869854" y="2838315"/>
                </a:cubicBezTo>
                <a:cubicBezTo>
                  <a:pt x="3869854" y="2838315"/>
                  <a:pt x="3869123" y="2840323"/>
                  <a:pt x="3868391" y="2842328"/>
                </a:cubicBezTo>
                <a:cubicBezTo>
                  <a:pt x="3870437" y="2843074"/>
                  <a:pt x="3870437" y="2843074"/>
                  <a:pt x="3871748" y="2845827"/>
                </a:cubicBezTo>
                <a:cubicBezTo>
                  <a:pt x="3872405" y="2847202"/>
                  <a:pt x="3872917" y="2847389"/>
                  <a:pt x="3873264" y="2847232"/>
                </a:cubicBezTo>
                <a:cubicBezTo>
                  <a:pt x="3873611" y="2847074"/>
                  <a:pt x="3873795" y="2846574"/>
                  <a:pt x="3873795" y="2846574"/>
                </a:cubicBezTo>
                <a:cubicBezTo>
                  <a:pt x="3876571" y="2845313"/>
                  <a:pt x="3877304" y="2843308"/>
                  <a:pt x="3875257" y="2842561"/>
                </a:cubicBezTo>
                <a:cubicBezTo>
                  <a:pt x="3875257" y="2842561"/>
                  <a:pt x="3875990" y="2840555"/>
                  <a:pt x="3873945" y="2839810"/>
                </a:cubicBezTo>
                <a:cubicBezTo>
                  <a:pt x="3873945" y="2839810"/>
                  <a:pt x="3873945" y="2839810"/>
                  <a:pt x="3872632" y="2837056"/>
                </a:cubicBezTo>
                <a:close/>
                <a:moveTo>
                  <a:pt x="3651421" y="2834747"/>
                </a:moveTo>
                <a:cubicBezTo>
                  <a:pt x="3651860" y="2842390"/>
                  <a:pt x="3652916" y="2842636"/>
                  <a:pt x="3654387" y="2841092"/>
                </a:cubicBezTo>
                <a:cubicBezTo>
                  <a:pt x="3655857" y="2839553"/>
                  <a:pt x="3657746" y="2836223"/>
                  <a:pt x="3659854" y="2836715"/>
                </a:cubicBezTo>
                <a:cubicBezTo>
                  <a:pt x="3655638" y="2835730"/>
                  <a:pt x="3651421" y="2834747"/>
                  <a:pt x="3651421" y="2834747"/>
                </a:cubicBezTo>
                <a:close/>
                <a:moveTo>
                  <a:pt x="3982543" y="2833915"/>
                </a:moveTo>
                <a:cubicBezTo>
                  <a:pt x="3981692" y="2831095"/>
                  <a:pt x="3974162" y="2838392"/>
                  <a:pt x="3980408" y="2840672"/>
                </a:cubicBezTo>
                <a:cubicBezTo>
                  <a:pt x="3982367" y="2836922"/>
                  <a:pt x="3982827" y="2834858"/>
                  <a:pt x="3982543" y="2833915"/>
                </a:cubicBezTo>
                <a:close/>
                <a:moveTo>
                  <a:pt x="3970821" y="2830886"/>
                </a:moveTo>
                <a:lnTo>
                  <a:pt x="3973894" y="2833206"/>
                </a:lnTo>
                <a:lnTo>
                  <a:pt x="3973054" y="2833933"/>
                </a:lnTo>
                <a:close/>
                <a:moveTo>
                  <a:pt x="3993321" y="2830232"/>
                </a:moveTo>
                <a:cubicBezTo>
                  <a:pt x="3988441" y="2843602"/>
                  <a:pt x="3998063" y="2836290"/>
                  <a:pt x="3998713" y="2840859"/>
                </a:cubicBezTo>
                <a:cubicBezTo>
                  <a:pt x="3999760" y="2837992"/>
                  <a:pt x="4000070" y="2836346"/>
                  <a:pt x="3999917" y="2835377"/>
                </a:cubicBezTo>
                <a:cubicBezTo>
                  <a:pt x="3999456" y="2832470"/>
                  <a:pt x="3994820" y="2835648"/>
                  <a:pt x="3993321" y="2830232"/>
                </a:cubicBezTo>
                <a:close/>
                <a:moveTo>
                  <a:pt x="4097520" y="2826284"/>
                </a:moveTo>
                <a:lnTo>
                  <a:pt x="4096985" y="2827753"/>
                </a:lnTo>
                <a:lnTo>
                  <a:pt x="4096430" y="2826861"/>
                </a:lnTo>
                <a:close/>
                <a:moveTo>
                  <a:pt x="4025283" y="2813213"/>
                </a:moveTo>
                <a:cubicBezTo>
                  <a:pt x="4024587" y="2815124"/>
                  <a:pt x="4023192" y="2818944"/>
                  <a:pt x="4021125" y="2818190"/>
                </a:cubicBezTo>
                <a:cubicBezTo>
                  <a:pt x="4021823" y="2816279"/>
                  <a:pt x="4020453" y="2813616"/>
                  <a:pt x="4019060" y="2817437"/>
                </a:cubicBezTo>
                <a:cubicBezTo>
                  <a:pt x="4021131" y="2816568"/>
                  <a:pt x="4021229" y="2824721"/>
                  <a:pt x="4023490" y="2825142"/>
                </a:cubicBezTo>
                <a:cubicBezTo>
                  <a:pt x="4024243" y="2825281"/>
                  <a:pt x="4025239" y="2824560"/>
                  <a:pt x="4026625" y="2822362"/>
                </a:cubicBezTo>
                <a:cubicBezTo>
                  <a:pt x="4020952" y="2818669"/>
                  <a:pt x="4029991" y="2821561"/>
                  <a:pt x="4031968" y="2820354"/>
                </a:cubicBezTo>
                <a:cubicBezTo>
                  <a:pt x="4032627" y="2819952"/>
                  <a:pt x="4032501" y="2819094"/>
                  <a:pt x="4030784" y="2817384"/>
                </a:cubicBezTo>
                <a:cubicBezTo>
                  <a:pt x="4028719" y="2816631"/>
                  <a:pt x="4027349" y="2813966"/>
                  <a:pt x="4025283" y="2813213"/>
                </a:cubicBezTo>
                <a:close/>
                <a:moveTo>
                  <a:pt x="4091166" y="2802874"/>
                </a:moveTo>
                <a:lnTo>
                  <a:pt x="4091540" y="2803325"/>
                </a:lnTo>
                <a:lnTo>
                  <a:pt x="4091250" y="2803598"/>
                </a:lnTo>
                <a:close/>
                <a:moveTo>
                  <a:pt x="4087108" y="2802596"/>
                </a:moveTo>
                <a:cubicBezTo>
                  <a:pt x="4086759" y="2800798"/>
                  <a:pt x="4085390" y="2799786"/>
                  <a:pt x="4082534" y="2802851"/>
                </a:cubicBezTo>
                <a:cubicBezTo>
                  <a:pt x="4083696" y="2806017"/>
                  <a:pt x="4084752" y="2807086"/>
                  <a:pt x="4085568" y="2807042"/>
                </a:cubicBezTo>
                <a:cubicBezTo>
                  <a:pt x="4086787" y="2806974"/>
                  <a:pt x="4087456" y="2804393"/>
                  <a:pt x="4087108" y="2802596"/>
                </a:cubicBezTo>
                <a:close/>
                <a:moveTo>
                  <a:pt x="4062800" y="2800115"/>
                </a:moveTo>
                <a:cubicBezTo>
                  <a:pt x="4062800" y="2800115"/>
                  <a:pt x="4060718" y="2799356"/>
                  <a:pt x="4057916" y="2800566"/>
                </a:cubicBezTo>
                <a:cubicBezTo>
                  <a:pt x="4055833" y="2799806"/>
                  <a:pt x="4055115" y="2801775"/>
                  <a:pt x="4056478" y="2804505"/>
                </a:cubicBezTo>
                <a:cubicBezTo>
                  <a:pt x="4056478" y="2804505"/>
                  <a:pt x="4056299" y="2804998"/>
                  <a:pt x="4056468" y="2805339"/>
                </a:cubicBezTo>
                <a:cubicBezTo>
                  <a:pt x="4056640" y="2805680"/>
                  <a:pt x="4057160" y="2805870"/>
                  <a:pt x="4058560" y="2805266"/>
                </a:cubicBezTo>
                <a:cubicBezTo>
                  <a:pt x="4058560" y="2805266"/>
                  <a:pt x="4060642" y="2806025"/>
                  <a:pt x="4062725" y="2806786"/>
                </a:cubicBezTo>
                <a:cubicBezTo>
                  <a:pt x="4062725" y="2806786"/>
                  <a:pt x="4065526" y="2805576"/>
                  <a:pt x="4066246" y="2803606"/>
                </a:cubicBezTo>
                <a:cubicBezTo>
                  <a:pt x="4066964" y="2801635"/>
                  <a:pt x="4066964" y="2801635"/>
                  <a:pt x="4064882" y="2800875"/>
                </a:cubicBezTo>
                <a:cubicBezTo>
                  <a:pt x="4064882" y="2800875"/>
                  <a:pt x="4064882" y="2800875"/>
                  <a:pt x="4062800" y="2800115"/>
                </a:cubicBezTo>
                <a:close/>
                <a:moveTo>
                  <a:pt x="3988278" y="2797820"/>
                </a:moveTo>
                <a:lnTo>
                  <a:pt x="3990698" y="2801513"/>
                </a:lnTo>
                <a:lnTo>
                  <a:pt x="3990013" y="2801875"/>
                </a:lnTo>
                <a:cubicBezTo>
                  <a:pt x="3988286" y="2802788"/>
                  <a:pt x="3986560" y="2803701"/>
                  <a:pt x="3984832" y="2804617"/>
                </a:cubicBezTo>
                <a:cubicBezTo>
                  <a:pt x="3984832" y="2804617"/>
                  <a:pt x="3984832" y="2804617"/>
                  <a:pt x="3983104" y="2805531"/>
                </a:cubicBezTo>
                <a:cubicBezTo>
                  <a:pt x="3984471" y="2808112"/>
                  <a:pt x="3984471" y="2808112"/>
                  <a:pt x="3986199" y="2807197"/>
                </a:cubicBezTo>
                <a:lnTo>
                  <a:pt x="3990795" y="2807083"/>
                </a:lnTo>
                <a:lnTo>
                  <a:pt x="3989539" y="2809533"/>
                </a:lnTo>
                <a:cubicBezTo>
                  <a:pt x="3986334" y="2811419"/>
                  <a:pt x="3982255" y="2805198"/>
                  <a:pt x="3979922" y="2815191"/>
                </a:cubicBezTo>
                <a:cubicBezTo>
                  <a:pt x="3979922" y="2815191"/>
                  <a:pt x="3975261" y="2814104"/>
                  <a:pt x="3978370" y="2800778"/>
                </a:cubicBezTo>
                <a:cubicBezTo>
                  <a:pt x="3980702" y="2801322"/>
                  <a:pt x="3984975" y="2798806"/>
                  <a:pt x="3988278" y="2797820"/>
                </a:cubicBezTo>
                <a:close/>
                <a:moveTo>
                  <a:pt x="3866430" y="2797405"/>
                </a:moveTo>
                <a:lnTo>
                  <a:pt x="3873156" y="2798396"/>
                </a:lnTo>
                <a:cubicBezTo>
                  <a:pt x="3875414" y="2799581"/>
                  <a:pt x="3877356" y="2801792"/>
                  <a:pt x="3878909" y="2805667"/>
                </a:cubicBezTo>
                <a:cubicBezTo>
                  <a:pt x="3878909" y="2805667"/>
                  <a:pt x="3871137" y="2817906"/>
                  <a:pt x="3871137" y="2817906"/>
                </a:cubicBezTo>
                <a:lnTo>
                  <a:pt x="3849473" y="2811602"/>
                </a:lnTo>
                <a:lnTo>
                  <a:pt x="3860415" y="2806486"/>
                </a:lnTo>
                <a:close/>
                <a:moveTo>
                  <a:pt x="4030535" y="2792444"/>
                </a:moveTo>
                <a:lnTo>
                  <a:pt x="4030423" y="2793742"/>
                </a:lnTo>
                <a:lnTo>
                  <a:pt x="4030969" y="2798200"/>
                </a:lnTo>
                <a:lnTo>
                  <a:pt x="4025284" y="2799729"/>
                </a:lnTo>
                <a:lnTo>
                  <a:pt x="4003489" y="2813583"/>
                </a:lnTo>
                <a:lnTo>
                  <a:pt x="4006342" y="2807307"/>
                </a:lnTo>
                <a:cubicBezTo>
                  <a:pt x="4014890" y="2802276"/>
                  <a:pt x="4021107" y="2796700"/>
                  <a:pt x="4027519" y="2792926"/>
                </a:cubicBezTo>
                <a:close/>
                <a:moveTo>
                  <a:pt x="4036149" y="2791549"/>
                </a:moveTo>
                <a:lnTo>
                  <a:pt x="4038372" y="2796209"/>
                </a:lnTo>
                <a:lnTo>
                  <a:pt x="4032779" y="2797713"/>
                </a:lnTo>
                <a:lnTo>
                  <a:pt x="4030929" y="2797039"/>
                </a:lnTo>
                <a:lnTo>
                  <a:pt x="4030683" y="2792421"/>
                </a:lnTo>
                <a:close/>
                <a:moveTo>
                  <a:pt x="4356902" y="2752433"/>
                </a:moveTo>
                <a:lnTo>
                  <a:pt x="4363750" y="2754921"/>
                </a:lnTo>
                <a:lnTo>
                  <a:pt x="4363156" y="2756211"/>
                </a:lnTo>
                <a:lnTo>
                  <a:pt x="4349632" y="2757143"/>
                </a:lnTo>
                <a:lnTo>
                  <a:pt x="4350095" y="2754703"/>
                </a:lnTo>
                <a:cubicBezTo>
                  <a:pt x="4351686" y="2753169"/>
                  <a:pt x="4354199" y="2752372"/>
                  <a:pt x="4356902" y="2752433"/>
                </a:cubicBezTo>
                <a:close/>
                <a:moveTo>
                  <a:pt x="3587718" y="2749530"/>
                </a:moveTo>
                <a:cubicBezTo>
                  <a:pt x="3587718" y="2749530"/>
                  <a:pt x="3587718" y="2749530"/>
                  <a:pt x="3584380" y="2763827"/>
                </a:cubicBezTo>
                <a:cubicBezTo>
                  <a:pt x="3588597" y="2764811"/>
                  <a:pt x="3588597" y="2764811"/>
                  <a:pt x="3592814" y="2765796"/>
                </a:cubicBezTo>
                <a:cubicBezTo>
                  <a:pt x="3596151" y="2751499"/>
                  <a:pt x="3591934" y="2750514"/>
                  <a:pt x="3587718" y="2749530"/>
                </a:cubicBezTo>
                <a:close/>
                <a:moveTo>
                  <a:pt x="4070641" y="2728040"/>
                </a:moveTo>
                <a:cubicBezTo>
                  <a:pt x="4073717" y="2729817"/>
                  <a:pt x="4075385" y="2728934"/>
                  <a:pt x="4075385" y="2728934"/>
                </a:cubicBezTo>
                <a:cubicBezTo>
                  <a:pt x="4075385" y="2728934"/>
                  <a:pt x="4075385" y="2728934"/>
                  <a:pt x="4076793" y="2731596"/>
                </a:cubicBezTo>
                <a:cubicBezTo>
                  <a:pt x="4076793" y="2731596"/>
                  <a:pt x="4076793" y="2731596"/>
                  <a:pt x="4078462" y="2730714"/>
                </a:cubicBezTo>
                <a:cubicBezTo>
                  <a:pt x="4078201" y="2734257"/>
                  <a:pt x="4073457" y="2733361"/>
                  <a:pt x="4079350" y="2740464"/>
                </a:cubicBezTo>
                <a:lnTo>
                  <a:pt x="4065125" y="2743288"/>
                </a:lnTo>
                <a:lnTo>
                  <a:pt x="4068030" y="2735854"/>
                </a:lnTo>
                <a:lnTo>
                  <a:pt x="4068777" y="2731456"/>
                </a:lnTo>
                <a:lnTo>
                  <a:pt x="4072049" y="2730700"/>
                </a:lnTo>
                <a:cubicBezTo>
                  <a:pt x="4072049" y="2730700"/>
                  <a:pt x="4072049" y="2730700"/>
                  <a:pt x="4070641" y="2728040"/>
                </a:cubicBezTo>
                <a:close/>
                <a:moveTo>
                  <a:pt x="3664838" y="2688859"/>
                </a:moveTo>
                <a:cubicBezTo>
                  <a:pt x="3662096" y="2689946"/>
                  <a:pt x="3658969" y="2692671"/>
                  <a:pt x="3652717" y="2698122"/>
                </a:cubicBezTo>
                <a:cubicBezTo>
                  <a:pt x="3652717" y="2698122"/>
                  <a:pt x="3647995" y="2697019"/>
                  <a:pt x="3649658" y="2711228"/>
                </a:cubicBezTo>
                <a:cubicBezTo>
                  <a:pt x="3652853" y="2718880"/>
                  <a:pt x="3660769" y="2727638"/>
                  <a:pt x="3669241" y="2731344"/>
                </a:cubicBezTo>
                <a:cubicBezTo>
                  <a:pt x="3677714" y="2735048"/>
                  <a:pt x="3686742" y="2733699"/>
                  <a:pt x="3692162" y="2721148"/>
                </a:cubicBezTo>
                <a:cubicBezTo>
                  <a:pt x="3681054" y="2704735"/>
                  <a:pt x="3670213" y="2729841"/>
                  <a:pt x="3663827" y="2714535"/>
                </a:cubicBezTo>
                <a:cubicBezTo>
                  <a:pt x="3666885" y="2701429"/>
                  <a:pt x="3671608" y="2702531"/>
                  <a:pt x="3671608" y="2702531"/>
                </a:cubicBezTo>
                <a:cubicBezTo>
                  <a:pt x="3671608" y="2702531"/>
                  <a:pt x="3676331" y="2703633"/>
                  <a:pt x="3676331" y="2703633"/>
                </a:cubicBezTo>
                <a:cubicBezTo>
                  <a:pt x="3681054" y="2704735"/>
                  <a:pt x="3685777" y="2705838"/>
                  <a:pt x="3688835" y="2692733"/>
                </a:cubicBezTo>
                <a:cubicBezTo>
                  <a:pt x="3684112" y="2691629"/>
                  <a:pt x="3684112" y="2691629"/>
                  <a:pt x="3679390" y="2690528"/>
                </a:cubicBezTo>
                <a:cubicBezTo>
                  <a:pt x="3674667" y="2689425"/>
                  <a:pt x="3674667" y="2689425"/>
                  <a:pt x="3674667" y="2689425"/>
                </a:cubicBezTo>
                <a:cubicBezTo>
                  <a:pt x="3669944" y="2688324"/>
                  <a:pt x="3667583" y="2687772"/>
                  <a:pt x="3664838" y="2688859"/>
                </a:cubicBezTo>
                <a:close/>
                <a:moveTo>
                  <a:pt x="3427068" y="2656763"/>
                </a:moveTo>
                <a:cubicBezTo>
                  <a:pt x="3414455" y="2668896"/>
                  <a:pt x="3412420" y="2698570"/>
                  <a:pt x="3429672" y="2687524"/>
                </a:cubicBezTo>
                <a:cubicBezTo>
                  <a:pt x="3433007" y="2673226"/>
                  <a:pt x="3423730" y="2671061"/>
                  <a:pt x="3427068" y="2656763"/>
                </a:cubicBezTo>
                <a:close/>
                <a:moveTo>
                  <a:pt x="3370917" y="2558237"/>
                </a:moveTo>
                <a:cubicBezTo>
                  <a:pt x="3367581" y="2572535"/>
                  <a:pt x="3376859" y="2574700"/>
                  <a:pt x="3381496" y="2575783"/>
                </a:cubicBezTo>
                <a:cubicBezTo>
                  <a:pt x="3384833" y="2561485"/>
                  <a:pt x="3389471" y="2562568"/>
                  <a:pt x="3389471" y="2562568"/>
                </a:cubicBezTo>
                <a:cubicBezTo>
                  <a:pt x="3384833" y="2561485"/>
                  <a:pt x="3384833" y="2561485"/>
                  <a:pt x="3384833" y="2561485"/>
                </a:cubicBezTo>
                <a:cubicBezTo>
                  <a:pt x="3384833" y="2561485"/>
                  <a:pt x="3384833" y="2561485"/>
                  <a:pt x="3380196" y="2560403"/>
                </a:cubicBezTo>
                <a:cubicBezTo>
                  <a:pt x="3375556" y="2559321"/>
                  <a:pt x="3375556" y="2559321"/>
                  <a:pt x="3370917" y="2558237"/>
                </a:cubicBezTo>
                <a:close/>
                <a:moveTo>
                  <a:pt x="3293367" y="2555211"/>
                </a:moveTo>
                <a:cubicBezTo>
                  <a:pt x="3293367" y="2555211"/>
                  <a:pt x="3294782" y="2559311"/>
                  <a:pt x="3297178" y="2561753"/>
                </a:cubicBezTo>
                <a:cubicBezTo>
                  <a:pt x="3299571" y="2564199"/>
                  <a:pt x="3302945" y="2564986"/>
                  <a:pt x="3306861" y="2558360"/>
                </a:cubicBezTo>
                <a:cubicBezTo>
                  <a:pt x="3306861" y="2558360"/>
                  <a:pt x="3297866" y="2556262"/>
                  <a:pt x="3293367" y="2555211"/>
                </a:cubicBezTo>
                <a:close/>
                <a:moveTo>
                  <a:pt x="3718155" y="2553128"/>
                </a:moveTo>
                <a:lnTo>
                  <a:pt x="3716329" y="2554852"/>
                </a:lnTo>
                <a:lnTo>
                  <a:pt x="3708908" y="2559547"/>
                </a:lnTo>
                <a:lnTo>
                  <a:pt x="3711520" y="2555603"/>
                </a:lnTo>
                <a:close/>
                <a:moveTo>
                  <a:pt x="3264695" y="2548520"/>
                </a:moveTo>
                <a:cubicBezTo>
                  <a:pt x="3264695" y="2548520"/>
                  <a:pt x="3264695" y="2548520"/>
                  <a:pt x="3261358" y="2562817"/>
                </a:cubicBezTo>
                <a:cubicBezTo>
                  <a:pt x="3269755" y="2549702"/>
                  <a:pt x="3269755" y="2549702"/>
                  <a:pt x="3269755" y="2549702"/>
                </a:cubicBezTo>
                <a:cubicBezTo>
                  <a:pt x="3264695" y="2548520"/>
                  <a:pt x="3264695" y="2548520"/>
                  <a:pt x="3264695" y="2548520"/>
                </a:cubicBezTo>
                <a:close/>
                <a:moveTo>
                  <a:pt x="3334311" y="2524568"/>
                </a:moveTo>
                <a:cubicBezTo>
                  <a:pt x="3336842" y="2525158"/>
                  <a:pt x="3336008" y="2528734"/>
                  <a:pt x="3335591" y="2530520"/>
                </a:cubicBezTo>
                <a:cubicBezTo>
                  <a:pt x="3335382" y="2531414"/>
                  <a:pt x="3335278" y="2531862"/>
                  <a:pt x="3335750" y="2531265"/>
                </a:cubicBezTo>
                <a:cubicBezTo>
                  <a:pt x="3336223" y="2530669"/>
                  <a:pt x="3337273" y="2529029"/>
                  <a:pt x="3339371" y="2525748"/>
                </a:cubicBezTo>
                <a:close/>
                <a:moveTo>
                  <a:pt x="3030321" y="2523967"/>
                </a:moveTo>
                <a:cubicBezTo>
                  <a:pt x="3030321" y="2523967"/>
                  <a:pt x="3031735" y="2528068"/>
                  <a:pt x="3033568" y="2530379"/>
                </a:cubicBezTo>
                <a:cubicBezTo>
                  <a:pt x="3034484" y="2531535"/>
                  <a:pt x="3035503" y="2532244"/>
                  <a:pt x="3036504" y="2531772"/>
                </a:cubicBezTo>
                <a:cubicBezTo>
                  <a:pt x="3037504" y="2531299"/>
                  <a:pt x="3038483" y="2529642"/>
                  <a:pt x="3039317" y="2526068"/>
                </a:cubicBezTo>
                <a:cubicBezTo>
                  <a:pt x="3034820" y="2525016"/>
                  <a:pt x="3030321" y="2523967"/>
                  <a:pt x="3030321" y="2523967"/>
                </a:cubicBezTo>
                <a:close/>
                <a:moveTo>
                  <a:pt x="3267820" y="2493977"/>
                </a:moveTo>
                <a:cubicBezTo>
                  <a:pt x="3263097" y="2492875"/>
                  <a:pt x="3258375" y="2491772"/>
                  <a:pt x="3255408" y="2504481"/>
                </a:cubicBezTo>
                <a:cubicBezTo>
                  <a:pt x="3260131" y="2505584"/>
                  <a:pt x="3257166" y="2518291"/>
                  <a:pt x="3252443" y="2517187"/>
                </a:cubicBezTo>
                <a:cubicBezTo>
                  <a:pt x="3254804" y="2517739"/>
                  <a:pt x="3259967" y="2522292"/>
                  <a:pt x="3264909" y="2525120"/>
                </a:cubicBezTo>
                <a:cubicBezTo>
                  <a:pt x="3269851" y="2527947"/>
                  <a:pt x="3274574" y="2529051"/>
                  <a:pt x="3276056" y="2522700"/>
                </a:cubicBezTo>
                <a:cubicBezTo>
                  <a:pt x="3274299" y="2508891"/>
                  <a:pt x="3264854" y="2506685"/>
                  <a:pt x="3267820" y="2493977"/>
                </a:cubicBezTo>
                <a:close/>
                <a:moveTo>
                  <a:pt x="3240426" y="2476275"/>
                </a:moveTo>
                <a:cubicBezTo>
                  <a:pt x="3238530" y="2475833"/>
                  <a:pt x="3236430" y="2479112"/>
                  <a:pt x="3234761" y="2486261"/>
                </a:cubicBezTo>
                <a:cubicBezTo>
                  <a:pt x="3234761" y="2486261"/>
                  <a:pt x="3231425" y="2500555"/>
                  <a:pt x="3236486" y="2501736"/>
                </a:cubicBezTo>
                <a:cubicBezTo>
                  <a:pt x="3239823" y="2487443"/>
                  <a:pt x="3244881" y="2488622"/>
                  <a:pt x="3244881" y="2488622"/>
                </a:cubicBezTo>
                <a:cubicBezTo>
                  <a:pt x="3244020" y="2480883"/>
                  <a:pt x="3242324" y="2476720"/>
                  <a:pt x="3240426" y="2476275"/>
                </a:cubicBezTo>
                <a:close/>
                <a:moveTo>
                  <a:pt x="3091430" y="2467882"/>
                </a:moveTo>
                <a:cubicBezTo>
                  <a:pt x="3088316" y="2481225"/>
                  <a:pt x="3100802" y="2470070"/>
                  <a:pt x="3097687" y="2483412"/>
                </a:cubicBezTo>
                <a:cubicBezTo>
                  <a:pt x="3088316" y="2481225"/>
                  <a:pt x="3086774" y="2509004"/>
                  <a:pt x="3083659" y="2522346"/>
                </a:cubicBezTo>
                <a:cubicBezTo>
                  <a:pt x="3083659" y="2522346"/>
                  <a:pt x="3083659" y="2522346"/>
                  <a:pt x="3078975" y="2521253"/>
                </a:cubicBezTo>
                <a:cubicBezTo>
                  <a:pt x="3075860" y="2534597"/>
                  <a:pt x="3075860" y="2534597"/>
                  <a:pt x="3075860" y="2534597"/>
                </a:cubicBezTo>
                <a:cubicBezTo>
                  <a:pt x="3080546" y="2535690"/>
                  <a:pt x="3080546" y="2535690"/>
                  <a:pt x="3088346" y="2523440"/>
                </a:cubicBezTo>
                <a:cubicBezTo>
                  <a:pt x="3102402" y="2526720"/>
                  <a:pt x="3113821" y="2529387"/>
                  <a:pt x="3121281" y="2519256"/>
                </a:cubicBezTo>
                <a:cubicBezTo>
                  <a:pt x="3123767" y="2515880"/>
                  <a:pt x="3125813" y="2511081"/>
                  <a:pt x="3127369" y="2504409"/>
                </a:cubicBezTo>
                <a:cubicBezTo>
                  <a:pt x="3121113" y="2488879"/>
                  <a:pt x="3119543" y="2474444"/>
                  <a:pt x="3110172" y="2472256"/>
                </a:cubicBezTo>
                <a:cubicBezTo>
                  <a:pt x="3105486" y="2471163"/>
                  <a:pt x="3100802" y="2470070"/>
                  <a:pt x="3091430" y="2467882"/>
                </a:cubicBezTo>
                <a:close/>
                <a:moveTo>
                  <a:pt x="3234969" y="2464294"/>
                </a:moveTo>
                <a:cubicBezTo>
                  <a:pt x="3233311" y="2464567"/>
                  <a:pt x="3231480" y="2465899"/>
                  <a:pt x="3229550" y="2468966"/>
                </a:cubicBezTo>
                <a:cubicBezTo>
                  <a:pt x="3234161" y="2470040"/>
                  <a:pt x="3243380" y="2472193"/>
                  <a:pt x="3243380" y="2472193"/>
                </a:cubicBezTo>
                <a:cubicBezTo>
                  <a:pt x="3243380" y="2472193"/>
                  <a:pt x="3239947" y="2463476"/>
                  <a:pt x="3234969" y="2464294"/>
                </a:cubicBezTo>
                <a:close/>
                <a:moveTo>
                  <a:pt x="3209970" y="2459120"/>
                </a:moveTo>
                <a:cubicBezTo>
                  <a:pt x="3204972" y="2459712"/>
                  <a:pt x="3199582" y="2461971"/>
                  <a:pt x="3192668" y="2460357"/>
                </a:cubicBezTo>
                <a:lnTo>
                  <a:pt x="3188058" y="2459281"/>
                </a:lnTo>
                <a:cubicBezTo>
                  <a:pt x="3184945" y="2472623"/>
                  <a:pt x="3186439" y="2487043"/>
                  <a:pt x="3178717" y="2499310"/>
                </a:cubicBezTo>
                <a:cubicBezTo>
                  <a:pt x="3178717" y="2499310"/>
                  <a:pt x="3174105" y="2498234"/>
                  <a:pt x="3174105" y="2498234"/>
                </a:cubicBezTo>
                <a:cubicBezTo>
                  <a:pt x="3169495" y="2497157"/>
                  <a:pt x="3164884" y="2496081"/>
                  <a:pt x="3164884" y="2496081"/>
                </a:cubicBezTo>
                <a:cubicBezTo>
                  <a:pt x="3161770" y="2509424"/>
                  <a:pt x="3161770" y="2509424"/>
                  <a:pt x="3161770" y="2509424"/>
                </a:cubicBezTo>
                <a:cubicBezTo>
                  <a:pt x="3166382" y="2510500"/>
                  <a:pt x="3166382" y="2510500"/>
                  <a:pt x="3170991" y="2511575"/>
                </a:cubicBezTo>
                <a:cubicBezTo>
                  <a:pt x="3170991" y="2511575"/>
                  <a:pt x="3175602" y="2512653"/>
                  <a:pt x="3183326" y="2500386"/>
                </a:cubicBezTo>
                <a:cubicBezTo>
                  <a:pt x="3190241" y="2502000"/>
                  <a:pt x="3190218" y="2509908"/>
                  <a:pt x="3193033" y="2508586"/>
                </a:cubicBezTo>
                <a:cubicBezTo>
                  <a:pt x="3193971" y="2508145"/>
                  <a:pt x="3195224" y="2506680"/>
                  <a:pt x="3197156" y="2503615"/>
                </a:cubicBezTo>
                <a:cubicBezTo>
                  <a:pt x="3195659" y="2489194"/>
                  <a:pt x="3204881" y="2491347"/>
                  <a:pt x="3203384" y="2476928"/>
                </a:cubicBezTo>
                <a:cubicBezTo>
                  <a:pt x="3211109" y="2464662"/>
                  <a:pt x="3217215" y="2480156"/>
                  <a:pt x="3224939" y="2467888"/>
                </a:cubicBezTo>
                <a:cubicBezTo>
                  <a:pt x="3219580" y="2459604"/>
                  <a:pt x="3214971" y="2458528"/>
                  <a:pt x="3209970" y="2459120"/>
                </a:cubicBezTo>
                <a:close/>
                <a:moveTo>
                  <a:pt x="3150065" y="2447651"/>
                </a:moveTo>
                <a:cubicBezTo>
                  <a:pt x="3144689" y="2446395"/>
                  <a:pt x="3140271" y="2449132"/>
                  <a:pt x="3136934" y="2463429"/>
                </a:cubicBezTo>
                <a:cubicBezTo>
                  <a:pt x="3146493" y="2465661"/>
                  <a:pt x="3160829" y="2469004"/>
                  <a:pt x="3168944" y="2455826"/>
                </a:cubicBezTo>
                <a:cubicBezTo>
                  <a:pt x="3161775" y="2454153"/>
                  <a:pt x="3155442" y="2448906"/>
                  <a:pt x="3150065" y="2447651"/>
                </a:cubicBezTo>
                <a:close/>
                <a:moveTo>
                  <a:pt x="3363152" y="2445875"/>
                </a:moveTo>
                <a:cubicBezTo>
                  <a:pt x="3355408" y="2457887"/>
                  <a:pt x="3341353" y="2454606"/>
                  <a:pt x="3333608" y="2466619"/>
                </a:cubicBezTo>
                <a:cubicBezTo>
                  <a:pt x="3338293" y="2467713"/>
                  <a:pt x="3346038" y="2455699"/>
                  <a:pt x="3347664" y="2469900"/>
                </a:cubicBezTo>
                <a:cubicBezTo>
                  <a:pt x="3339921" y="2481908"/>
                  <a:pt x="3335236" y="2480814"/>
                  <a:pt x="3330550" y="2479721"/>
                </a:cubicBezTo>
                <a:cubicBezTo>
                  <a:pt x="3332177" y="2493921"/>
                  <a:pt x="3341546" y="2496107"/>
                  <a:pt x="3344605" y="2483002"/>
                </a:cubicBezTo>
                <a:cubicBezTo>
                  <a:pt x="3352445" y="2491740"/>
                  <a:pt x="3359475" y="2493381"/>
                  <a:pt x="3365307" y="2489560"/>
                </a:cubicBezTo>
                <a:cubicBezTo>
                  <a:pt x="3371139" y="2485740"/>
                  <a:pt x="3375776" y="2476459"/>
                  <a:pt x="3378834" y="2463354"/>
                </a:cubicBezTo>
                <a:cubicBezTo>
                  <a:pt x="3378834" y="2463354"/>
                  <a:pt x="3369463" y="2461167"/>
                  <a:pt x="3377208" y="2449154"/>
                </a:cubicBezTo>
                <a:cubicBezTo>
                  <a:pt x="3372522" y="2448062"/>
                  <a:pt x="3367839" y="2446967"/>
                  <a:pt x="3363152" y="2445875"/>
                </a:cubicBezTo>
                <a:close/>
                <a:moveTo>
                  <a:pt x="3482095" y="2443009"/>
                </a:moveTo>
                <a:cubicBezTo>
                  <a:pt x="3481810" y="2446566"/>
                  <a:pt x="3484912" y="2448333"/>
                  <a:pt x="3486319" y="2450992"/>
                </a:cubicBezTo>
                <a:lnTo>
                  <a:pt x="3484886" y="2451382"/>
                </a:lnTo>
                <a:lnTo>
                  <a:pt x="3483220" y="2449228"/>
                </a:lnTo>
                <a:cubicBezTo>
                  <a:pt x="3483923" y="2450558"/>
                  <a:pt x="3484274" y="2451223"/>
                  <a:pt x="3484663" y="2451445"/>
                </a:cubicBezTo>
                <a:lnTo>
                  <a:pt x="3484886" y="2451382"/>
                </a:lnTo>
                <a:lnTo>
                  <a:pt x="3485789" y="2452551"/>
                </a:lnTo>
                <a:cubicBezTo>
                  <a:pt x="3487798" y="2452766"/>
                  <a:pt x="3490267" y="2452311"/>
                  <a:pt x="3491113" y="2451864"/>
                </a:cubicBezTo>
                <a:cubicBezTo>
                  <a:pt x="3488297" y="2446541"/>
                  <a:pt x="3488297" y="2446541"/>
                  <a:pt x="3486604" y="2447437"/>
                </a:cubicBezTo>
                <a:cubicBezTo>
                  <a:pt x="3483503" y="2445670"/>
                  <a:pt x="3485195" y="2444775"/>
                  <a:pt x="3485195" y="2444775"/>
                </a:cubicBezTo>
                <a:cubicBezTo>
                  <a:pt x="3483787" y="2442114"/>
                  <a:pt x="3484912" y="2448333"/>
                  <a:pt x="3482095" y="2443009"/>
                </a:cubicBezTo>
                <a:close/>
                <a:moveTo>
                  <a:pt x="3271031" y="2439451"/>
                </a:moveTo>
                <a:cubicBezTo>
                  <a:pt x="3267971" y="2452555"/>
                  <a:pt x="3255636" y="2463496"/>
                  <a:pt x="3247941" y="2475516"/>
                </a:cubicBezTo>
                <a:cubicBezTo>
                  <a:pt x="3253368" y="2483693"/>
                  <a:pt x="3261881" y="2489136"/>
                  <a:pt x="3270183" y="2487617"/>
                </a:cubicBezTo>
                <a:cubicBezTo>
                  <a:pt x="3274333" y="2486860"/>
                  <a:pt x="3278432" y="2484362"/>
                  <a:pt x="3282066" y="2479598"/>
                </a:cubicBezTo>
                <a:cubicBezTo>
                  <a:pt x="3285700" y="2474832"/>
                  <a:pt x="3288870" y="2467798"/>
                  <a:pt x="3291164" y="2457969"/>
                </a:cubicBezTo>
                <a:cubicBezTo>
                  <a:pt x="3277248" y="2454721"/>
                  <a:pt x="3280308" y="2441615"/>
                  <a:pt x="3271031" y="2439451"/>
                </a:cubicBezTo>
                <a:close/>
                <a:moveTo>
                  <a:pt x="3462780" y="2438977"/>
                </a:moveTo>
                <a:cubicBezTo>
                  <a:pt x="3462780" y="2438977"/>
                  <a:pt x="3457720" y="2437796"/>
                  <a:pt x="3454384" y="2452094"/>
                </a:cubicBezTo>
                <a:cubicBezTo>
                  <a:pt x="3459443" y="2453274"/>
                  <a:pt x="3459443" y="2453274"/>
                  <a:pt x="3464503" y="2454455"/>
                </a:cubicBezTo>
                <a:cubicBezTo>
                  <a:pt x="3467841" y="2440159"/>
                  <a:pt x="3467841" y="2440159"/>
                  <a:pt x="3462780" y="2438977"/>
                </a:cubicBezTo>
                <a:close/>
                <a:moveTo>
                  <a:pt x="6948835" y="2438562"/>
                </a:moveTo>
                <a:cubicBezTo>
                  <a:pt x="6943774" y="2437380"/>
                  <a:pt x="6943774" y="2437380"/>
                  <a:pt x="6940438" y="2451679"/>
                </a:cubicBezTo>
                <a:cubicBezTo>
                  <a:pt x="6942967" y="2452269"/>
                  <a:pt x="6944233" y="2452565"/>
                  <a:pt x="6945913" y="2451073"/>
                </a:cubicBezTo>
                <a:cubicBezTo>
                  <a:pt x="6947596" y="2449582"/>
                  <a:pt x="6949695" y="2446302"/>
                  <a:pt x="6953894" y="2439744"/>
                </a:cubicBezTo>
                <a:cubicBezTo>
                  <a:pt x="6948835" y="2438562"/>
                  <a:pt x="6948835" y="2438562"/>
                  <a:pt x="6948835" y="2438562"/>
                </a:cubicBezTo>
                <a:close/>
                <a:moveTo>
                  <a:pt x="3393665" y="2437923"/>
                </a:moveTo>
                <a:cubicBezTo>
                  <a:pt x="3390604" y="2451027"/>
                  <a:pt x="3387546" y="2464133"/>
                  <a:pt x="3389126" y="2478320"/>
                </a:cubicBezTo>
                <a:cubicBezTo>
                  <a:pt x="3396084" y="2479944"/>
                  <a:pt x="3399958" y="2484304"/>
                  <a:pt x="3403634" y="2486887"/>
                </a:cubicBezTo>
                <a:cubicBezTo>
                  <a:pt x="3407309" y="2489472"/>
                  <a:pt x="3410789" y="2490285"/>
                  <a:pt x="3416955" y="2484814"/>
                </a:cubicBezTo>
                <a:cubicBezTo>
                  <a:pt x="3415376" y="2470629"/>
                  <a:pt x="3396821" y="2466299"/>
                  <a:pt x="3399881" y="2453194"/>
                </a:cubicBezTo>
                <a:cubicBezTo>
                  <a:pt x="3404519" y="2454277"/>
                  <a:pt x="3404519" y="2454277"/>
                  <a:pt x="3404519" y="2454277"/>
                </a:cubicBezTo>
                <a:cubicBezTo>
                  <a:pt x="3404519" y="2454277"/>
                  <a:pt x="3409158" y="2455359"/>
                  <a:pt x="3413797" y="2456440"/>
                </a:cubicBezTo>
                <a:cubicBezTo>
                  <a:pt x="3418435" y="2457523"/>
                  <a:pt x="3427711" y="2459689"/>
                  <a:pt x="3430770" y="2446582"/>
                </a:cubicBezTo>
                <a:cubicBezTo>
                  <a:pt x="3430770" y="2446582"/>
                  <a:pt x="3421493" y="2444417"/>
                  <a:pt x="3416855" y="2443335"/>
                </a:cubicBezTo>
                <a:cubicBezTo>
                  <a:pt x="3412216" y="2442252"/>
                  <a:pt x="3412216" y="2442252"/>
                  <a:pt x="3412216" y="2442252"/>
                </a:cubicBezTo>
                <a:cubicBezTo>
                  <a:pt x="3407578" y="2441170"/>
                  <a:pt x="3407578" y="2441170"/>
                  <a:pt x="3402940" y="2440087"/>
                </a:cubicBezTo>
                <a:cubicBezTo>
                  <a:pt x="3398303" y="2439005"/>
                  <a:pt x="3398303" y="2439005"/>
                  <a:pt x="3393665" y="2437923"/>
                </a:cubicBezTo>
                <a:close/>
                <a:moveTo>
                  <a:pt x="3296772" y="2415309"/>
                </a:moveTo>
                <a:cubicBezTo>
                  <a:pt x="3296772" y="2415309"/>
                  <a:pt x="3293437" y="2429607"/>
                  <a:pt x="3298120" y="2430700"/>
                </a:cubicBezTo>
                <a:cubicBezTo>
                  <a:pt x="3290099" y="2443904"/>
                  <a:pt x="3291448" y="2459292"/>
                  <a:pt x="3305504" y="2462573"/>
                </a:cubicBezTo>
                <a:cubicBezTo>
                  <a:pt x="3304155" y="2447183"/>
                  <a:pt x="3312178" y="2433981"/>
                  <a:pt x="3326234" y="2437261"/>
                </a:cubicBezTo>
                <a:cubicBezTo>
                  <a:pt x="3320198" y="2420777"/>
                  <a:pt x="3315513" y="2419683"/>
                  <a:pt x="3301458" y="2416402"/>
                </a:cubicBezTo>
                <a:cubicBezTo>
                  <a:pt x="3301458" y="2416402"/>
                  <a:pt x="3296772" y="2415309"/>
                  <a:pt x="3296772" y="2415309"/>
                </a:cubicBezTo>
                <a:close/>
                <a:moveTo>
                  <a:pt x="3492316" y="2414066"/>
                </a:moveTo>
                <a:cubicBezTo>
                  <a:pt x="3492056" y="2417671"/>
                  <a:pt x="3491798" y="2421277"/>
                  <a:pt x="3490104" y="2422172"/>
                </a:cubicBezTo>
                <a:lnTo>
                  <a:pt x="3497867" y="2424393"/>
                </a:lnTo>
                <a:lnTo>
                  <a:pt x="3498050" y="2424905"/>
                </a:lnTo>
                <a:lnTo>
                  <a:pt x="3498767" y="2424650"/>
                </a:lnTo>
                <a:lnTo>
                  <a:pt x="3502870" y="2425823"/>
                </a:lnTo>
                <a:cubicBezTo>
                  <a:pt x="3502152" y="2424469"/>
                  <a:pt x="3501370" y="2424015"/>
                  <a:pt x="3500557" y="2424011"/>
                </a:cubicBezTo>
                <a:lnTo>
                  <a:pt x="3498767" y="2424650"/>
                </a:lnTo>
                <a:lnTo>
                  <a:pt x="3497867" y="2424393"/>
                </a:lnTo>
                <a:lnTo>
                  <a:pt x="3496356" y="2420166"/>
                </a:lnTo>
                <a:cubicBezTo>
                  <a:pt x="3495606" y="2419262"/>
                  <a:pt x="3494466" y="2418131"/>
                  <a:pt x="3492316" y="2414066"/>
                </a:cubicBezTo>
                <a:close/>
                <a:moveTo>
                  <a:pt x="3403242" y="2409114"/>
                </a:moveTo>
                <a:cubicBezTo>
                  <a:pt x="3401144" y="2408733"/>
                  <a:pt x="3400495" y="2415047"/>
                  <a:pt x="3399248" y="2415708"/>
                </a:cubicBezTo>
                <a:cubicBezTo>
                  <a:pt x="3405101" y="2426767"/>
                  <a:pt x="3401110" y="2411182"/>
                  <a:pt x="3407163" y="2418599"/>
                </a:cubicBezTo>
                <a:cubicBezTo>
                  <a:pt x="3408825" y="2417720"/>
                  <a:pt x="3404235" y="2413069"/>
                  <a:pt x="3405899" y="2412188"/>
                </a:cubicBezTo>
                <a:cubicBezTo>
                  <a:pt x="3404801" y="2410115"/>
                  <a:pt x="3403941" y="2409243"/>
                  <a:pt x="3403242" y="2409114"/>
                </a:cubicBezTo>
                <a:close/>
                <a:moveTo>
                  <a:pt x="3240176" y="2402099"/>
                </a:moveTo>
                <a:cubicBezTo>
                  <a:pt x="3245235" y="2403279"/>
                  <a:pt x="3245235" y="2403279"/>
                  <a:pt x="3241899" y="2417579"/>
                </a:cubicBezTo>
                <a:cubicBezTo>
                  <a:pt x="3241899" y="2417579"/>
                  <a:pt x="3246958" y="2418759"/>
                  <a:pt x="3246958" y="2418759"/>
                </a:cubicBezTo>
                <a:cubicBezTo>
                  <a:pt x="3250297" y="2404461"/>
                  <a:pt x="3250297" y="2404461"/>
                  <a:pt x="3245235" y="2403279"/>
                </a:cubicBezTo>
                <a:cubicBezTo>
                  <a:pt x="3240176" y="2402099"/>
                  <a:pt x="3240176" y="2402099"/>
                  <a:pt x="3240176" y="2402099"/>
                </a:cubicBezTo>
                <a:close/>
                <a:moveTo>
                  <a:pt x="3414960" y="2396776"/>
                </a:moveTo>
                <a:cubicBezTo>
                  <a:pt x="3413298" y="2397657"/>
                  <a:pt x="3413298" y="2397657"/>
                  <a:pt x="3411636" y="2398537"/>
                </a:cubicBezTo>
                <a:cubicBezTo>
                  <a:pt x="3411636" y="2398537"/>
                  <a:pt x="3409973" y="2399415"/>
                  <a:pt x="3411509" y="2402318"/>
                </a:cubicBezTo>
                <a:cubicBezTo>
                  <a:pt x="3413044" y="2405221"/>
                  <a:pt x="3413044" y="2405221"/>
                  <a:pt x="3416244" y="2407246"/>
                </a:cubicBezTo>
                <a:cubicBezTo>
                  <a:pt x="3416244" y="2407246"/>
                  <a:pt x="3417907" y="2406368"/>
                  <a:pt x="3419569" y="2405486"/>
                </a:cubicBezTo>
                <a:cubicBezTo>
                  <a:pt x="3419569" y="2405486"/>
                  <a:pt x="3421232" y="2404606"/>
                  <a:pt x="3419694" y="2401704"/>
                </a:cubicBezTo>
                <a:cubicBezTo>
                  <a:pt x="3418158" y="2398799"/>
                  <a:pt x="3416623" y="2395897"/>
                  <a:pt x="3414960" y="2396776"/>
                </a:cubicBezTo>
                <a:close/>
                <a:moveTo>
                  <a:pt x="3453124" y="2396528"/>
                </a:moveTo>
                <a:cubicBezTo>
                  <a:pt x="3453124" y="2396528"/>
                  <a:pt x="3449786" y="2410825"/>
                  <a:pt x="3449786" y="2410825"/>
                </a:cubicBezTo>
                <a:cubicBezTo>
                  <a:pt x="3454509" y="2411927"/>
                  <a:pt x="3459232" y="2413029"/>
                  <a:pt x="3459232" y="2413029"/>
                </a:cubicBezTo>
                <a:cubicBezTo>
                  <a:pt x="3459232" y="2413029"/>
                  <a:pt x="3463954" y="2414132"/>
                  <a:pt x="3463954" y="2414132"/>
                </a:cubicBezTo>
                <a:cubicBezTo>
                  <a:pt x="3455896" y="2427324"/>
                  <a:pt x="3455896" y="2427324"/>
                  <a:pt x="3465342" y="2429529"/>
                </a:cubicBezTo>
                <a:cubicBezTo>
                  <a:pt x="3465342" y="2429529"/>
                  <a:pt x="3470065" y="2430632"/>
                  <a:pt x="3470065" y="2430632"/>
                </a:cubicBezTo>
                <a:cubicBezTo>
                  <a:pt x="3473400" y="2416336"/>
                  <a:pt x="3468678" y="2415234"/>
                  <a:pt x="3476737" y="2402039"/>
                </a:cubicBezTo>
                <a:cubicBezTo>
                  <a:pt x="3472014" y="2400936"/>
                  <a:pt x="3467293" y="2399835"/>
                  <a:pt x="3462569" y="2398732"/>
                </a:cubicBezTo>
                <a:cubicBezTo>
                  <a:pt x="3462569" y="2398732"/>
                  <a:pt x="3457847" y="2397630"/>
                  <a:pt x="3453124" y="2396528"/>
                </a:cubicBezTo>
                <a:close/>
                <a:moveTo>
                  <a:pt x="3183951" y="2388978"/>
                </a:moveTo>
                <a:cubicBezTo>
                  <a:pt x="3176118" y="2402226"/>
                  <a:pt x="3180616" y="2403275"/>
                  <a:pt x="3172783" y="2416519"/>
                </a:cubicBezTo>
                <a:cubicBezTo>
                  <a:pt x="3179529" y="2418094"/>
                  <a:pt x="3185624" y="2411038"/>
                  <a:pt x="3188248" y="2407411"/>
                </a:cubicBezTo>
                <a:cubicBezTo>
                  <a:pt x="3189122" y="2406202"/>
                  <a:pt x="3189612" y="2405374"/>
                  <a:pt x="3189612" y="2405374"/>
                </a:cubicBezTo>
                <a:cubicBezTo>
                  <a:pt x="3185114" y="2404325"/>
                  <a:pt x="3188452" y="2390027"/>
                  <a:pt x="3183951" y="2388978"/>
                </a:cubicBezTo>
                <a:close/>
                <a:moveTo>
                  <a:pt x="3423274" y="2388972"/>
                </a:moveTo>
                <a:cubicBezTo>
                  <a:pt x="3423274" y="2388972"/>
                  <a:pt x="3421662" y="2389823"/>
                  <a:pt x="3421662" y="2389823"/>
                </a:cubicBezTo>
                <a:cubicBezTo>
                  <a:pt x="3424478" y="2395146"/>
                  <a:pt x="3421457" y="2393338"/>
                  <a:pt x="3420050" y="2390678"/>
                </a:cubicBezTo>
                <a:cubicBezTo>
                  <a:pt x="3414464" y="2385968"/>
                  <a:pt x="3423031" y="2394848"/>
                  <a:pt x="3423840" y="2397292"/>
                </a:cubicBezTo>
                <a:lnTo>
                  <a:pt x="3421773" y="2396941"/>
                </a:lnTo>
                <a:lnTo>
                  <a:pt x="3419627" y="2395850"/>
                </a:lnTo>
                <a:cubicBezTo>
                  <a:pt x="3419366" y="2395722"/>
                  <a:pt x="3419744" y="2395948"/>
                  <a:pt x="3421253" y="2396853"/>
                </a:cubicBezTo>
                <a:lnTo>
                  <a:pt x="3421773" y="2396941"/>
                </a:lnTo>
                <a:lnTo>
                  <a:pt x="3421833" y="2396971"/>
                </a:lnTo>
                <a:cubicBezTo>
                  <a:pt x="3423922" y="2397995"/>
                  <a:pt x="3426591" y="2399138"/>
                  <a:pt x="3425887" y="2397809"/>
                </a:cubicBezTo>
                <a:cubicBezTo>
                  <a:pt x="3427498" y="2396956"/>
                  <a:pt x="3424478" y="2395146"/>
                  <a:pt x="3424478" y="2395146"/>
                </a:cubicBezTo>
                <a:cubicBezTo>
                  <a:pt x="3423071" y="2392486"/>
                  <a:pt x="3426090" y="2394294"/>
                  <a:pt x="3426294" y="2390780"/>
                </a:cubicBezTo>
                <a:cubicBezTo>
                  <a:pt x="3426294" y="2390780"/>
                  <a:pt x="3424681" y="2391632"/>
                  <a:pt x="3423274" y="2388972"/>
                </a:cubicBezTo>
                <a:close/>
                <a:moveTo>
                  <a:pt x="3047969" y="2387389"/>
                </a:moveTo>
                <a:cubicBezTo>
                  <a:pt x="3047969" y="2387389"/>
                  <a:pt x="3047969" y="2387389"/>
                  <a:pt x="3044631" y="2401688"/>
                </a:cubicBezTo>
                <a:cubicBezTo>
                  <a:pt x="3053628" y="2403787"/>
                  <a:pt x="3053628" y="2403787"/>
                  <a:pt x="3058125" y="2404837"/>
                </a:cubicBezTo>
                <a:cubicBezTo>
                  <a:pt x="3061462" y="2390539"/>
                  <a:pt x="3052465" y="2388439"/>
                  <a:pt x="3047969" y="2387389"/>
                </a:cubicBezTo>
                <a:close/>
                <a:moveTo>
                  <a:pt x="2982970" y="2387291"/>
                </a:moveTo>
                <a:cubicBezTo>
                  <a:pt x="2973634" y="2385113"/>
                  <a:pt x="2972122" y="2412679"/>
                  <a:pt x="2969033" y="2425917"/>
                </a:cubicBezTo>
                <a:cubicBezTo>
                  <a:pt x="2964365" y="2424828"/>
                  <a:pt x="2959699" y="2423738"/>
                  <a:pt x="2955031" y="2422648"/>
                </a:cubicBezTo>
                <a:cubicBezTo>
                  <a:pt x="2951942" y="2435883"/>
                  <a:pt x="2956610" y="2436974"/>
                  <a:pt x="2956610" y="2436974"/>
                </a:cubicBezTo>
                <a:cubicBezTo>
                  <a:pt x="2944184" y="2448032"/>
                  <a:pt x="2931759" y="2459089"/>
                  <a:pt x="2927091" y="2458001"/>
                </a:cubicBezTo>
                <a:cubicBezTo>
                  <a:pt x="2919333" y="2470150"/>
                  <a:pt x="2914666" y="2469060"/>
                  <a:pt x="2906908" y="2481205"/>
                </a:cubicBezTo>
                <a:cubicBezTo>
                  <a:pt x="2913156" y="2496623"/>
                  <a:pt x="2936493" y="2502070"/>
                  <a:pt x="2945830" y="2504248"/>
                </a:cubicBezTo>
                <a:cubicBezTo>
                  <a:pt x="2945830" y="2504248"/>
                  <a:pt x="2941161" y="2503158"/>
                  <a:pt x="2944251" y="2489921"/>
                </a:cubicBezTo>
                <a:cubicBezTo>
                  <a:pt x="2948919" y="2491010"/>
                  <a:pt x="2948919" y="2491010"/>
                  <a:pt x="2958255" y="2493189"/>
                </a:cubicBezTo>
                <a:cubicBezTo>
                  <a:pt x="2958255" y="2493189"/>
                  <a:pt x="2961346" y="2479954"/>
                  <a:pt x="2961346" y="2479954"/>
                </a:cubicBezTo>
                <a:cubicBezTo>
                  <a:pt x="2973768" y="2468895"/>
                  <a:pt x="2987771" y="2472163"/>
                  <a:pt x="2997107" y="2474342"/>
                </a:cubicBezTo>
                <a:cubicBezTo>
                  <a:pt x="3001775" y="2475432"/>
                  <a:pt x="2997107" y="2474342"/>
                  <a:pt x="3003287" y="2447866"/>
                </a:cubicBezTo>
                <a:cubicBezTo>
                  <a:pt x="3026625" y="2453314"/>
                  <a:pt x="3020446" y="2479790"/>
                  <a:pt x="3039118" y="2484147"/>
                </a:cubicBezTo>
                <a:cubicBezTo>
                  <a:pt x="3046875" y="2471999"/>
                  <a:pt x="3062389" y="2447704"/>
                  <a:pt x="3077972" y="2465297"/>
                </a:cubicBezTo>
                <a:cubicBezTo>
                  <a:pt x="3081060" y="2452063"/>
                  <a:pt x="3081060" y="2452063"/>
                  <a:pt x="3085728" y="2453152"/>
                </a:cubicBezTo>
                <a:cubicBezTo>
                  <a:pt x="3102820" y="2443183"/>
                  <a:pt x="3109068" y="2458600"/>
                  <a:pt x="3123070" y="2461868"/>
                </a:cubicBezTo>
                <a:cubicBezTo>
                  <a:pt x="3129250" y="2435392"/>
                  <a:pt x="3124581" y="2434302"/>
                  <a:pt x="3132339" y="2422154"/>
                </a:cubicBezTo>
                <a:lnTo>
                  <a:pt x="3118845" y="2419005"/>
                </a:lnTo>
                <a:lnTo>
                  <a:pt x="3118336" y="2418886"/>
                </a:lnTo>
                <a:cubicBezTo>
                  <a:pt x="3115246" y="2432125"/>
                  <a:pt x="3110579" y="2431034"/>
                  <a:pt x="3105910" y="2429944"/>
                </a:cubicBezTo>
                <a:cubicBezTo>
                  <a:pt x="3096575" y="2427766"/>
                  <a:pt x="3104333" y="2415617"/>
                  <a:pt x="3094995" y="2413438"/>
                </a:cubicBezTo>
                <a:cubicBezTo>
                  <a:pt x="3082572" y="2424498"/>
                  <a:pt x="3073235" y="2422319"/>
                  <a:pt x="3060810" y="2433377"/>
                </a:cubicBezTo>
                <a:cubicBezTo>
                  <a:pt x="3054564" y="2417962"/>
                  <a:pt x="3045229" y="2415782"/>
                  <a:pt x="3031226" y="2412514"/>
                </a:cubicBezTo>
                <a:cubicBezTo>
                  <a:pt x="3021890" y="2410335"/>
                  <a:pt x="3006309" y="2392739"/>
                  <a:pt x="2992305" y="2389471"/>
                </a:cubicBezTo>
                <a:cubicBezTo>
                  <a:pt x="2992305" y="2389471"/>
                  <a:pt x="2992305" y="2389471"/>
                  <a:pt x="2982970" y="2387291"/>
                </a:cubicBezTo>
                <a:close/>
                <a:moveTo>
                  <a:pt x="3096845" y="2383720"/>
                </a:moveTo>
                <a:cubicBezTo>
                  <a:pt x="3099374" y="2384311"/>
                  <a:pt x="3099806" y="2388181"/>
                  <a:pt x="3100022" y="2390115"/>
                </a:cubicBezTo>
                <a:cubicBezTo>
                  <a:pt x="3100128" y="2391084"/>
                  <a:pt x="3100184" y="2391569"/>
                  <a:pt x="3100418" y="2390917"/>
                </a:cubicBezTo>
                <a:cubicBezTo>
                  <a:pt x="3100655" y="2390265"/>
                  <a:pt x="3101071" y="2388477"/>
                  <a:pt x="3101905" y="2384902"/>
                </a:cubicBezTo>
                <a:cubicBezTo>
                  <a:pt x="3101905" y="2384902"/>
                  <a:pt x="3096845" y="2383720"/>
                  <a:pt x="3096845" y="2383720"/>
                </a:cubicBezTo>
                <a:close/>
                <a:moveTo>
                  <a:pt x="3392404" y="2382356"/>
                </a:moveTo>
                <a:cubicBezTo>
                  <a:pt x="3387905" y="2381305"/>
                  <a:pt x="3380070" y="2394554"/>
                  <a:pt x="3375573" y="2393506"/>
                </a:cubicBezTo>
                <a:cubicBezTo>
                  <a:pt x="3380070" y="2394554"/>
                  <a:pt x="3376734" y="2408848"/>
                  <a:pt x="3381232" y="2409897"/>
                </a:cubicBezTo>
                <a:cubicBezTo>
                  <a:pt x="3385729" y="2410948"/>
                  <a:pt x="3384569" y="2395604"/>
                  <a:pt x="3392404" y="2382356"/>
                </a:cubicBezTo>
                <a:close/>
                <a:moveTo>
                  <a:pt x="7001511" y="2380508"/>
                </a:moveTo>
                <a:cubicBezTo>
                  <a:pt x="6996452" y="2379327"/>
                  <a:pt x="6996452" y="2379327"/>
                  <a:pt x="6988055" y="2392445"/>
                </a:cubicBezTo>
                <a:cubicBezTo>
                  <a:pt x="6993116" y="2393625"/>
                  <a:pt x="6993116" y="2393625"/>
                  <a:pt x="6998175" y="2394806"/>
                </a:cubicBezTo>
                <a:cubicBezTo>
                  <a:pt x="6998175" y="2394806"/>
                  <a:pt x="6998175" y="2394806"/>
                  <a:pt x="7001511" y="2380508"/>
                </a:cubicBezTo>
                <a:close/>
                <a:moveTo>
                  <a:pt x="3074496" y="2378506"/>
                </a:moveTo>
                <a:cubicBezTo>
                  <a:pt x="3066520" y="2391719"/>
                  <a:pt x="3074496" y="2378506"/>
                  <a:pt x="3071159" y="2392802"/>
                </a:cubicBezTo>
                <a:cubicBezTo>
                  <a:pt x="3073480" y="2393344"/>
                  <a:pt x="3076958" y="2394154"/>
                  <a:pt x="3080274" y="2393045"/>
                </a:cubicBezTo>
                <a:cubicBezTo>
                  <a:pt x="3083590" y="2391934"/>
                  <a:pt x="3086744" y="2388901"/>
                  <a:pt x="3088413" y="2381752"/>
                </a:cubicBezTo>
                <a:cubicBezTo>
                  <a:pt x="3083772" y="2380669"/>
                  <a:pt x="3079135" y="2379586"/>
                  <a:pt x="3074496" y="2378506"/>
                </a:cubicBezTo>
                <a:close/>
                <a:moveTo>
                  <a:pt x="3041185" y="2370730"/>
                </a:moveTo>
                <a:cubicBezTo>
                  <a:pt x="3037847" y="2385027"/>
                  <a:pt x="3042346" y="2386076"/>
                  <a:pt x="3046844" y="2387126"/>
                </a:cubicBezTo>
                <a:cubicBezTo>
                  <a:pt x="3046844" y="2387126"/>
                  <a:pt x="3047969" y="2387389"/>
                  <a:pt x="3049511" y="2385863"/>
                </a:cubicBezTo>
                <a:cubicBezTo>
                  <a:pt x="3051052" y="2384341"/>
                  <a:pt x="3053010" y="2381027"/>
                  <a:pt x="3054678" y="2373880"/>
                </a:cubicBezTo>
                <a:cubicBezTo>
                  <a:pt x="3045682" y="2371779"/>
                  <a:pt x="3045682" y="2371779"/>
                  <a:pt x="3041185" y="2370730"/>
                </a:cubicBezTo>
                <a:close/>
                <a:moveTo>
                  <a:pt x="6959345" y="2370668"/>
                </a:moveTo>
                <a:cubicBezTo>
                  <a:pt x="6959345" y="2370668"/>
                  <a:pt x="6956008" y="2384964"/>
                  <a:pt x="6956008" y="2384964"/>
                </a:cubicBezTo>
                <a:cubicBezTo>
                  <a:pt x="6959486" y="2385776"/>
                  <a:pt x="6968184" y="2387807"/>
                  <a:pt x="6973722" y="2382739"/>
                </a:cubicBezTo>
                <a:cubicBezTo>
                  <a:pt x="6975569" y="2381050"/>
                  <a:pt x="6977065" y="2378571"/>
                  <a:pt x="6977899" y="2374997"/>
                </a:cubicBezTo>
                <a:cubicBezTo>
                  <a:pt x="6973259" y="2373916"/>
                  <a:pt x="6968621" y="2372833"/>
                  <a:pt x="6959345" y="2370668"/>
                </a:cubicBezTo>
                <a:close/>
                <a:moveTo>
                  <a:pt x="3536181" y="2370086"/>
                </a:moveTo>
                <a:lnTo>
                  <a:pt x="3539909" y="2375250"/>
                </a:lnTo>
                <a:lnTo>
                  <a:pt x="3532419" y="2373503"/>
                </a:lnTo>
                <a:cubicBezTo>
                  <a:pt x="3532419" y="2373503"/>
                  <a:pt x="3533584" y="2373775"/>
                  <a:pt x="3535138" y="2372380"/>
                </a:cubicBezTo>
                <a:close/>
                <a:moveTo>
                  <a:pt x="3199633" y="2367514"/>
                </a:moveTo>
                <a:cubicBezTo>
                  <a:pt x="3199633" y="2367514"/>
                  <a:pt x="3195135" y="2366464"/>
                  <a:pt x="3197409" y="2377045"/>
                </a:cubicBezTo>
                <a:cubicBezTo>
                  <a:pt x="3199076" y="2369897"/>
                  <a:pt x="3203303" y="2374652"/>
                  <a:pt x="3206250" y="2373456"/>
                </a:cubicBezTo>
                <a:cubicBezTo>
                  <a:pt x="3207231" y="2373056"/>
                  <a:pt x="3208072" y="2371995"/>
                  <a:pt x="3208629" y="2369614"/>
                </a:cubicBezTo>
                <a:cubicBezTo>
                  <a:pt x="3208629" y="2369614"/>
                  <a:pt x="3204132" y="2368566"/>
                  <a:pt x="3199633" y="2367514"/>
                </a:cubicBezTo>
                <a:close/>
                <a:moveTo>
                  <a:pt x="6604700" y="2367197"/>
                </a:moveTo>
                <a:cubicBezTo>
                  <a:pt x="6602265" y="2367099"/>
                  <a:pt x="6599381" y="2368311"/>
                  <a:pt x="6596355" y="2371372"/>
                </a:cubicBezTo>
                <a:cubicBezTo>
                  <a:pt x="6600739" y="2372396"/>
                  <a:pt x="6597403" y="2386690"/>
                  <a:pt x="6606174" y="2388738"/>
                </a:cubicBezTo>
                <a:cubicBezTo>
                  <a:pt x="6615255" y="2379553"/>
                  <a:pt x="6612002" y="2367487"/>
                  <a:pt x="6604700" y="2367197"/>
                </a:cubicBezTo>
                <a:close/>
                <a:moveTo>
                  <a:pt x="3550500" y="2361788"/>
                </a:moveTo>
                <a:lnTo>
                  <a:pt x="3549369" y="2368017"/>
                </a:lnTo>
                <a:cubicBezTo>
                  <a:pt x="3550094" y="2384654"/>
                  <a:pt x="3559998" y="2397504"/>
                  <a:pt x="3554170" y="2406684"/>
                </a:cubicBezTo>
                <a:cubicBezTo>
                  <a:pt x="3544846" y="2404509"/>
                  <a:pt x="3540183" y="2403420"/>
                  <a:pt x="3535522" y="2402330"/>
                </a:cubicBezTo>
                <a:cubicBezTo>
                  <a:pt x="3537077" y="2395666"/>
                  <a:pt x="3539020" y="2392607"/>
                  <a:pt x="3540964" y="2389548"/>
                </a:cubicBezTo>
                <a:lnTo>
                  <a:pt x="3546398" y="2376781"/>
                </a:lnTo>
                <a:lnTo>
                  <a:pt x="3549587" y="2376949"/>
                </a:lnTo>
                <a:cubicBezTo>
                  <a:pt x="3551516" y="2372522"/>
                  <a:pt x="3547032" y="2368082"/>
                  <a:pt x="3547293" y="2364537"/>
                </a:cubicBezTo>
                <a:cubicBezTo>
                  <a:pt x="3542808" y="2360099"/>
                  <a:pt x="3545364" y="2368966"/>
                  <a:pt x="3540880" y="2364526"/>
                </a:cubicBezTo>
                <a:close/>
                <a:moveTo>
                  <a:pt x="7179822" y="2353556"/>
                </a:moveTo>
                <a:cubicBezTo>
                  <a:pt x="7176712" y="2366879"/>
                  <a:pt x="7176712" y="2366879"/>
                  <a:pt x="7181375" y="2367968"/>
                </a:cubicBezTo>
                <a:cubicBezTo>
                  <a:pt x="7181375" y="2367968"/>
                  <a:pt x="7186037" y="2369056"/>
                  <a:pt x="7186037" y="2369056"/>
                </a:cubicBezTo>
                <a:cubicBezTo>
                  <a:pt x="7187590" y="2383470"/>
                  <a:pt x="7192251" y="2384559"/>
                  <a:pt x="7192251" y="2384559"/>
                </a:cubicBezTo>
                <a:cubicBezTo>
                  <a:pt x="7184479" y="2396797"/>
                  <a:pt x="7172044" y="2407949"/>
                  <a:pt x="7162719" y="2405773"/>
                </a:cubicBezTo>
                <a:cubicBezTo>
                  <a:pt x="7165830" y="2392445"/>
                  <a:pt x="7159616" y="2376941"/>
                  <a:pt x="7162726" y="2363616"/>
                </a:cubicBezTo>
                <a:cubicBezTo>
                  <a:pt x="7150292" y="2374766"/>
                  <a:pt x="7137858" y="2385917"/>
                  <a:pt x="7131645" y="2370413"/>
                </a:cubicBezTo>
                <a:cubicBezTo>
                  <a:pt x="7147188" y="2345939"/>
                  <a:pt x="7162726" y="2363616"/>
                  <a:pt x="7179822" y="2353556"/>
                </a:cubicBezTo>
                <a:close/>
                <a:moveTo>
                  <a:pt x="3228421" y="2344081"/>
                </a:moveTo>
                <a:cubicBezTo>
                  <a:pt x="3220677" y="2356093"/>
                  <a:pt x="3222303" y="2370292"/>
                  <a:pt x="3217618" y="2369198"/>
                </a:cubicBezTo>
                <a:cubicBezTo>
                  <a:pt x="3226989" y="2371386"/>
                  <a:pt x="3233659" y="2379853"/>
                  <a:pt x="3239922" y="2384768"/>
                </a:cubicBezTo>
                <a:cubicBezTo>
                  <a:pt x="3244620" y="2388454"/>
                  <a:pt x="3249089" y="2390144"/>
                  <a:pt x="3254295" y="2385694"/>
                </a:cubicBezTo>
                <a:cubicBezTo>
                  <a:pt x="3256032" y="2384209"/>
                  <a:pt x="3257850" y="2382043"/>
                  <a:pt x="3259785" y="2379041"/>
                </a:cubicBezTo>
                <a:cubicBezTo>
                  <a:pt x="3255100" y="2377948"/>
                  <a:pt x="3241044" y="2374667"/>
                  <a:pt x="3241044" y="2374667"/>
                </a:cubicBezTo>
                <a:cubicBezTo>
                  <a:pt x="3244103" y="2361561"/>
                  <a:pt x="3248789" y="2362655"/>
                  <a:pt x="3248789" y="2362655"/>
                </a:cubicBezTo>
                <a:cubicBezTo>
                  <a:pt x="3244103" y="2361561"/>
                  <a:pt x="3247163" y="2348456"/>
                  <a:pt x="3247163" y="2348456"/>
                </a:cubicBezTo>
                <a:cubicBezTo>
                  <a:pt x="3237791" y="2346268"/>
                  <a:pt x="3237791" y="2346268"/>
                  <a:pt x="3228421" y="2344081"/>
                </a:cubicBezTo>
                <a:close/>
                <a:moveTo>
                  <a:pt x="6673807" y="2334174"/>
                </a:moveTo>
                <a:cubicBezTo>
                  <a:pt x="6670471" y="2348472"/>
                  <a:pt x="6669310" y="2333126"/>
                  <a:pt x="6665973" y="2347423"/>
                </a:cubicBezTo>
                <a:cubicBezTo>
                  <a:pt x="6674968" y="2349521"/>
                  <a:pt x="6674968" y="2349521"/>
                  <a:pt x="6679467" y="2350572"/>
                </a:cubicBezTo>
                <a:cubicBezTo>
                  <a:pt x="6682803" y="2336274"/>
                  <a:pt x="6678305" y="2335225"/>
                  <a:pt x="6673807" y="2334174"/>
                </a:cubicBezTo>
                <a:close/>
                <a:moveTo>
                  <a:pt x="3200507" y="2322493"/>
                </a:moveTo>
                <a:cubicBezTo>
                  <a:pt x="3186594" y="2319246"/>
                  <a:pt x="3183479" y="2332588"/>
                  <a:pt x="3174202" y="2330423"/>
                </a:cubicBezTo>
                <a:cubicBezTo>
                  <a:pt x="3171087" y="2343765"/>
                  <a:pt x="3180363" y="2345932"/>
                  <a:pt x="3180363" y="2345932"/>
                </a:cubicBezTo>
                <a:cubicBezTo>
                  <a:pt x="3175726" y="2344848"/>
                  <a:pt x="3172612" y="2358191"/>
                  <a:pt x="3167973" y="2357109"/>
                </a:cubicBezTo>
                <a:cubicBezTo>
                  <a:pt x="3163336" y="2356026"/>
                  <a:pt x="3172612" y="2358191"/>
                  <a:pt x="3169497" y="2371535"/>
                </a:cubicBezTo>
                <a:cubicBezTo>
                  <a:pt x="3164859" y="2370451"/>
                  <a:pt x="3155582" y="2368287"/>
                  <a:pt x="3152468" y="2381630"/>
                </a:cubicBezTo>
                <a:cubicBezTo>
                  <a:pt x="3157107" y="2382711"/>
                  <a:pt x="3166384" y="2384878"/>
                  <a:pt x="3171022" y="2385960"/>
                </a:cubicBezTo>
                <a:cubicBezTo>
                  <a:pt x="3177250" y="2359276"/>
                  <a:pt x="3194279" y="2349179"/>
                  <a:pt x="3202032" y="2336919"/>
                </a:cubicBezTo>
                <a:cubicBezTo>
                  <a:pt x="3202032" y="2336919"/>
                  <a:pt x="3200507" y="2322493"/>
                  <a:pt x="3200507" y="2322493"/>
                </a:cubicBezTo>
                <a:close/>
                <a:moveTo>
                  <a:pt x="3353981" y="2306630"/>
                </a:moveTo>
                <a:cubicBezTo>
                  <a:pt x="3348163" y="2305271"/>
                  <a:pt x="3341550" y="2307318"/>
                  <a:pt x="3335304" y="2313040"/>
                </a:cubicBezTo>
                <a:cubicBezTo>
                  <a:pt x="3332127" y="2326655"/>
                  <a:pt x="3324294" y="2339182"/>
                  <a:pt x="3324294" y="2339182"/>
                </a:cubicBezTo>
                <a:cubicBezTo>
                  <a:pt x="3314983" y="2337008"/>
                  <a:pt x="3305673" y="2334836"/>
                  <a:pt x="3302496" y="2348451"/>
                </a:cubicBezTo>
                <a:cubicBezTo>
                  <a:pt x="3307152" y="2349537"/>
                  <a:pt x="3316462" y="2351711"/>
                  <a:pt x="3313284" y="2365327"/>
                </a:cubicBezTo>
                <a:cubicBezTo>
                  <a:pt x="3310106" y="2378943"/>
                  <a:pt x="3302273" y="2391469"/>
                  <a:pt x="3297619" y="2390384"/>
                </a:cubicBezTo>
                <a:cubicBezTo>
                  <a:pt x="3302273" y="2391469"/>
                  <a:pt x="3311583" y="2393643"/>
                  <a:pt x="3316239" y="2394729"/>
                </a:cubicBezTo>
                <a:cubicBezTo>
                  <a:pt x="3317938" y="2366414"/>
                  <a:pt x="3350525" y="2374019"/>
                  <a:pt x="3361536" y="2347874"/>
                </a:cubicBezTo>
                <a:cubicBezTo>
                  <a:pt x="3370846" y="2350047"/>
                  <a:pt x="3380157" y="2352220"/>
                  <a:pt x="3389467" y="2354392"/>
                </a:cubicBezTo>
                <a:cubicBezTo>
                  <a:pt x="3392644" y="2340779"/>
                  <a:pt x="3392644" y="2340779"/>
                  <a:pt x="3392644" y="2340779"/>
                </a:cubicBezTo>
                <a:cubicBezTo>
                  <a:pt x="3398520" y="2331383"/>
                  <a:pt x="3413913" y="2340358"/>
                  <a:pt x="3418655" y="2338775"/>
                </a:cubicBezTo>
                <a:cubicBezTo>
                  <a:pt x="3420236" y="2338245"/>
                  <a:pt x="3420632" y="2336543"/>
                  <a:pt x="3419099" y="2332596"/>
                </a:cubicBezTo>
                <a:cubicBezTo>
                  <a:pt x="3403655" y="2314634"/>
                  <a:pt x="3385035" y="2310289"/>
                  <a:pt x="3367891" y="2320645"/>
                </a:cubicBezTo>
                <a:cubicBezTo>
                  <a:pt x="3364825" y="2312749"/>
                  <a:pt x="3359800" y="2307987"/>
                  <a:pt x="3353981" y="2306630"/>
                </a:cubicBezTo>
                <a:close/>
                <a:moveTo>
                  <a:pt x="6533412" y="2301408"/>
                </a:moveTo>
                <a:cubicBezTo>
                  <a:pt x="6528833" y="2300340"/>
                  <a:pt x="6525776" y="2313445"/>
                  <a:pt x="6521198" y="2312377"/>
                </a:cubicBezTo>
                <a:cubicBezTo>
                  <a:pt x="6518138" y="2325483"/>
                  <a:pt x="6524237" y="2340722"/>
                  <a:pt x="6521177" y="2353828"/>
                </a:cubicBezTo>
                <a:cubicBezTo>
                  <a:pt x="6539491" y="2358102"/>
                  <a:pt x="6541030" y="2330825"/>
                  <a:pt x="6550185" y="2332962"/>
                </a:cubicBezTo>
                <a:cubicBezTo>
                  <a:pt x="6553245" y="2319856"/>
                  <a:pt x="6542569" y="2303545"/>
                  <a:pt x="6533412" y="2301408"/>
                </a:cubicBezTo>
                <a:close/>
                <a:moveTo>
                  <a:pt x="3544983" y="2300246"/>
                </a:moveTo>
                <a:lnTo>
                  <a:pt x="3545188" y="2300313"/>
                </a:lnTo>
                <a:lnTo>
                  <a:pt x="3543434" y="2313353"/>
                </a:lnTo>
                <a:lnTo>
                  <a:pt x="3537800" y="2319731"/>
                </a:lnTo>
                <a:lnTo>
                  <a:pt x="3537865" y="2318565"/>
                </a:lnTo>
                <a:cubicBezTo>
                  <a:pt x="3537479" y="2314961"/>
                  <a:pt x="3537089" y="2311358"/>
                  <a:pt x="3538646" y="2304696"/>
                </a:cubicBezTo>
                <a:cubicBezTo>
                  <a:pt x="3540589" y="2301635"/>
                  <a:pt x="3542725" y="2300378"/>
                  <a:pt x="3544983" y="2300246"/>
                </a:cubicBezTo>
                <a:close/>
                <a:moveTo>
                  <a:pt x="6583067" y="2298589"/>
                </a:moveTo>
                <a:cubicBezTo>
                  <a:pt x="6587730" y="2299678"/>
                  <a:pt x="6592391" y="2300765"/>
                  <a:pt x="6592391" y="2300765"/>
                </a:cubicBezTo>
                <a:cubicBezTo>
                  <a:pt x="6584619" y="2313004"/>
                  <a:pt x="6584619" y="2313004"/>
                  <a:pt x="6579957" y="2311916"/>
                </a:cubicBezTo>
                <a:cubicBezTo>
                  <a:pt x="6575295" y="2310829"/>
                  <a:pt x="6584619" y="2313004"/>
                  <a:pt x="6583067" y="2298589"/>
                </a:cubicBezTo>
                <a:close/>
                <a:moveTo>
                  <a:pt x="7215592" y="2292602"/>
                </a:moveTo>
                <a:cubicBezTo>
                  <a:pt x="7203826" y="2295511"/>
                  <a:pt x="7194689" y="2307510"/>
                  <a:pt x="7186250" y="2328154"/>
                </a:cubicBezTo>
                <a:cubicBezTo>
                  <a:pt x="7199984" y="2331360"/>
                  <a:pt x="7198742" y="2315992"/>
                  <a:pt x="7212478" y="2319199"/>
                </a:cubicBezTo>
                <a:cubicBezTo>
                  <a:pt x="7212478" y="2319199"/>
                  <a:pt x="7217055" y="2320268"/>
                  <a:pt x="7221634" y="2321335"/>
                </a:cubicBezTo>
                <a:cubicBezTo>
                  <a:pt x="7221634" y="2321335"/>
                  <a:pt x="7224972" y="2307038"/>
                  <a:pt x="7228307" y="2292744"/>
                </a:cubicBezTo>
                <a:cubicBezTo>
                  <a:pt x="7223729" y="2291675"/>
                  <a:pt x="7219514" y="2291634"/>
                  <a:pt x="7215592" y="2292602"/>
                </a:cubicBezTo>
                <a:close/>
                <a:moveTo>
                  <a:pt x="3535446" y="2285643"/>
                </a:moveTo>
                <a:cubicBezTo>
                  <a:pt x="3537115" y="2284762"/>
                  <a:pt x="3538589" y="2286537"/>
                  <a:pt x="3540238" y="2288644"/>
                </a:cubicBezTo>
                <a:lnTo>
                  <a:pt x="3541586" y="2289797"/>
                </a:lnTo>
                <a:lnTo>
                  <a:pt x="3541756" y="2291368"/>
                </a:lnTo>
                <a:lnTo>
                  <a:pt x="3530228" y="2290359"/>
                </a:lnTo>
                <a:close/>
                <a:moveTo>
                  <a:pt x="6980476" y="2280129"/>
                </a:moveTo>
                <a:cubicBezTo>
                  <a:pt x="6978251" y="2289658"/>
                  <a:pt x="6978251" y="2289658"/>
                  <a:pt x="6988370" y="2292021"/>
                </a:cubicBezTo>
                <a:cubicBezTo>
                  <a:pt x="6988370" y="2292021"/>
                  <a:pt x="6990595" y="2282489"/>
                  <a:pt x="6990595" y="2282489"/>
                </a:cubicBezTo>
                <a:cubicBezTo>
                  <a:pt x="6985536" y="2281308"/>
                  <a:pt x="6980476" y="2280129"/>
                  <a:pt x="6980476" y="2280129"/>
                </a:cubicBezTo>
                <a:close/>
                <a:moveTo>
                  <a:pt x="6620824" y="2266536"/>
                </a:moveTo>
                <a:cubicBezTo>
                  <a:pt x="6618599" y="2276067"/>
                  <a:pt x="6623096" y="2277116"/>
                  <a:pt x="6627594" y="2278166"/>
                </a:cubicBezTo>
                <a:cubicBezTo>
                  <a:pt x="6627594" y="2278166"/>
                  <a:pt x="6628718" y="2278429"/>
                  <a:pt x="6629559" y="2277370"/>
                </a:cubicBezTo>
                <a:cubicBezTo>
                  <a:pt x="6630399" y="2276309"/>
                  <a:pt x="6630956" y="2273926"/>
                  <a:pt x="6629818" y="2268635"/>
                </a:cubicBezTo>
                <a:cubicBezTo>
                  <a:pt x="6629818" y="2268635"/>
                  <a:pt x="6625320" y="2267587"/>
                  <a:pt x="6620824" y="2266536"/>
                </a:cubicBezTo>
                <a:close/>
                <a:moveTo>
                  <a:pt x="3259335" y="2263993"/>
                </a:moveTo>
                <a:cubicBezTo>
                  <a:pt x="3254441" y="2260964"/>
                  <a:pt x="3247702" y="2263161"/>
                  <a:pt x="3244366" y="2277457"/>
                </a:cubicBezTo>
                <a:cubicBezTo>
                  <a:pt x="3249090" y="2278560"/>
                  <a:pt x="3258535" y="2280765"/>
                  <a:pt x="3263256" y="2281865"/>
                </a:cubicBezTo>
                <a:cubicBezTo>
                  <a:pt x="3267286" y="2275270"/>
                  <a:pt x="3264231" y="2267019"/>
                  <a:pt x="3259335" y="2263993"/>
                </a:cubicBezTo>
                <a:close/>
                <a:moveTo>
                  <a:pt x="6720263" y="2259594"/>
                </a:moveTo>
                <a:cubicBezTo>
                  <a:pt x="6716929" y="2273890"/>
                  <a:pt x="6716929" y="2273890"/>
                  <a:pt x="6716929" y="2273890"/>
                </a:cubicBezTo>
                <a:cubicBezTo>
                  <a:pt x="6716929" y="2273890"/>
                  <a:pt x="6721988" y="2275072"/>
                  <a:pt x="6721988" y="2275072"/>
                </a:cubicBezTo>
                <a:cubicBezTo>
                  <a:pt x="6721988" y="2275072"/>
                  <a:pt x="6725323" y="2260777"/>
                  <a:pt x="6725323" y="2260777"/>
                </a:cubicBezTo>
                <a:cubicBezTo>
                  <a:pt x="6725323" y="2260777"/>
                  <a:pt x="6725323" y="2260777"/>
                  <a:pt x="6720263" y="2259594"/>
                </a:cubicBezTo>
                <a:close/>
                <a:moveTo>
                  <a:pt x="6519929" y="2253036"/>
                </a:moveTo>
                <a:cubicBezTo>
                  <a:pt x="6519929" y="2253036"/>
                  <a:pt x="6515291" y="2251953"/>
                  <a:pt x="6512157" y="2265383"/>
                </a:cubicBezTo>
                <a:cubicBezTo>
                  <a:pt x="6512157" y="2265383"/>
                  <a:pt x="6516796" y="2266466"/>
                  <a:pt x="6516796" y="2266466"/>
                </a:cubicBezTo>
                <a:cubicBezTo>
                  <a:pt x="6516796" y="2266466"/>
                  <a:pt x="6513662" y="2279896"/>
                  <a:pt x="6513662" y="2279896"/>
                </a:cubicBezTo>
                <a:cubicBezTo>
                  <a:pt x="6499746" y="2276648"/>
                  <a:pt x="6495108" y="2275565"/>
                  <a:pt x="6485831" y="2273400"/>
                </a:cubicBezTo>
                <a:cubicBezTo>
                  <a:pt x="6476553" y="2271236"/>
                  <a:pt x="6473420" y="2284664"/>
                  <a:pt x="6468782" y="2283583"/>
                </a:cubicBezTo>
                <a:cubicBezTo>
                  <a:pt x="6461008" y="2295929"/>
                  <a:pt x="6445589" y="2278170"/>
                  <a:pt x="6442456" y="2291599"/>
                </a:cubicBezTo>
                <a:cubicBezTo>
                  <a:pt x="6448598" y="2307195"/>
                  <a:pt x="6454740" y="2322791"/>
                  <a:pt x="6456244" y="2337302"/>
                </a:cubicBezTo>
                <a:cubicBezTo>
                  <a:pt x="6451605" y="2336220"/>
                  <a:pt x="6443833" y="2348568"/>
                  <a:pt x="6443833" y="2348568"/>
                </a:cubicBezTo>
                <a:cubicBezTo>
                  <a:pt x="6445337" y="2363076"/>
                  <a:pt x="6451480" y="2378672"/>
                  <a:pt x="6463890" y="2367406"/>
                </a:cubicBezTo>
                <a:cubicBezTo>
                  <a:pt x="6468529" y="2368489"/>
                  <a:pt x="6465394" y="2381919"/>
                  <a:pt x="6470032" y="2383001"/>
                </a:cubicBezTo>
                <a:cubicBezTo>
                  <a:pt x="6470032" y="2383001"/>
                  <a:pt x="6466897" y="2396432"/>
                  <a:pt x="6462259" y="2395349"/>
                </a:cubicBezTo>
                <a:cubicBezTo>
                  <a:pt x="6462259" y="2395349"/>
                  <a:pt x="6466897" y="2396432"/>
                  <a:pt x="6466897" y="2396432"/>
                </a:cubicBezTo>
                <a:cubicBezTo>
                  <a:pt x="6468057" y="2396703"/>
                  <a:pt x="6469123" y="2396065"/>
                  <a:pt x="6470070" y="2394959"/>
                </a:cubicBezTo>
                <a:cubicBezTo>
                  <a:pt x="6472908" y="2391639"/>
                  <a:pt x="6474672" y="2384085"/>
                  <a:pt x="6474672" y="2384085"/>
                </a:cubicBezTo>
                <a:cubicBezTo>
                  <a:pt x="6487082" y="2372820"/>
                  <a:pt x="6476300" y="2356146"/>
                  <a:pt x="6482571" y="2329285"/>
                </a:cubicBezTo>
                <a:cubicBezTo>
                  <a:pt x="6488712" y="2344881"/>
                  <a:pt x="6499620" y="2319104"/>
                  <a:pt x="6501249" y="2291160"/>
                </a:cubicBezTo>
                <a:cubicBezTo>
                  <a:pt x="6502754" y="2305673"/>
                  <a:pt x="6509023" y="2278812"/>
                  <a:pt x="6513662" y="2279896"/>
                </a:cubicBezTo>
                <a:cubicBezTo>
                  <a:pt x="6513662" y="2279896"/>
                  <a:pt x="6518299" y="2280977"/>
                  <a:pt x="6518299" y="2280977"/>
                </a:cubicBezTo>
                <a:cubicBezTo>
                  <a:pt x="6521434" y="2267547"/>
                  <a:pt x="6521434" y="2267547"/>
                  <a:pt x="6526072" y="2268631"/>
                </a:cubicBezTo>
                <a:cubicBezTo>
                  <a:pt x="6521434" y="2267547"/>
                  <a:pt x="6524569" y="2254118"/>
                  <a:pt x="6519929" y="2253036"/>
                </a:cubicBezTo>
                <a:close/>
                <a:moveTo>
                  <a:pt x="3318471" y="2249528"/>
                </a:moveTo>
                <a:cubicBezTo>
                  <a:pt x="3312286" y="2248084"/>
                  <a:pt x="3305922" y="2249948"/>
                  <a:pt x="3302956" y="2262657"/>
                </a:cubicBezTo>
                <a:cubicBezTo>
                  <a:pt x="3307454" y="2263705"/>
                  <a:pt x="3313460" y="2268458"/>
                  <a:pt x="3319081" y="2269770"/>
                </a:cubicBezTo>
                <a:cubicBezTo>
                  <a:pt x="3321892" y="2270425"/>
                  <a:pt x="3324608" y="2270222"/>
                  <a:pt x="3326991" y="2268265"/>
                </a:cubicBezTo>
                <a:cubicBezTo>
                  <a:pt x="3329374" y="2266309"/>
                  <a:pt x="3331426" y="2262603"/>
                  <a:pt x="3332908" y="2256248"/>
                </a:cubicBezTo>
                <a:cubicBezTo>
                  <a:pt x="3330659" y="2255724"/>
                  <a:pt x="3324654" y="2250972"/>
                  <a:pt x="3318471" y="2249528"/>
                </a:cubicBezTo>
                <a:close/>
                <a:moveTo>
                  <a:pt x="6801151" y="2248325"/>
                </a:moveTo>
                <a:cubicBezTo>
                  <a:pt x="6797814" y="2262619"/>
                  <a:pt x="6803754" y="2279082"/>
                  <a:pt x="6813031" y="2281246"/>
                </a:cubicBezTo>
                <a:cubicBezTo>
                  <a:pt x="6817019" y="2274639"/>
                  <a:pt x="6821333" y="2271877"/>
                  <a:pt x="6825065" y="2268980"/>
                </a:cubicBezTo>
                <a:cubicBezTo>
                  <a:pt x="6828800" y="2266083"/>
                  <a:pt x="6831952" y="2263051"/>
                  <a:pt x="6833621" y="2255903"/>
                </a:cubicBezTo>
                <a:cubicBezTo>
                  <a:pt x="6824342" y="2253737"/>
                  <a:pt x="6815067" y="2251573"/>
                  <a:pt x="6801151" y="2248325"/>
                </a:cubicBezTo>
                <a:close/>
                <a:moveTo>
                  <a:pt x="6531428" y="2245673"/>
                </a:moveTo>
                <a:cubicBezTo>
                  <a:pt x="6526370" y="2244492"/>
                  <a:pt x="6524144" y="2254022"/>
                  <a:pt x="6524144" y="2254022"/>
                </a:cubicBezTo>
                <a:cubicBezTo>
                  <a:pt x="6529206" y="2255203"/>
                  <a:pt x="6534266" y="2256384"/>
                  <a:pt x="6534266" y="2256384"/>
                </a:cubicBezTo>
                <a:cubicBezTo>
                  <a:pt x="6534266" y="2256384"/>
                  <a:pt x="6536490" y="2246855"/>
                  <a:pt x="6531428" y="2245673"/>
                </a:cubicBezTo>
                <a:close/>
                <a:moveTo>
                  <a:pt x="3438807" y="2243065"/>
                </a:moveTo>
                <a:cubicBezTo>
                  <a:pt x="3434911" y="2244041"/>
                  <a:pt x="3430923" y="2250647"/>
                  <a:pt x="3429907" y="2265485"/>
                </a:cubicBezTo>
                <a:cubicBezTo>
                  <a:pt x="3439183" y="2267649"/>
                  <a:pt x="3442520" y="2253355"/>
                  <a:pt x="3447158" y="2254438"/>
                </a:cubicBezTo>
                <a:cubicBezTo>
                  <a:pt x="3446508" y="2246749"/>
                  <a:pt x="3442703" y="2242092"/>
                  <a:pt x="3438807" y="2243065"/>
                </a:cubicBezTo>
                <a:close/>
                <a:moveTo>
                  <a:pt x="6749363" y="2239035"/>
                </a:moveTo>
                <a:cubicBezTo>
                  <a:pt x="6746253" y="2252365"/>
                  <a:pt x="6760238" y="2255629"/>
                  <a:pt x="6760238" y="2255629"/>
                </a:cubicBezTo>
                <a:cubicBezTo>
                  <a:pt x="6757128" y="2268953"/>
                  <a:pt x="6763344" y="2284454"/>
                  <a:pt x="6755571" y="2296693"/>
                </a:cubicBezTo>
                <a:cubicBezTo>
                  <a:pt x="6764894" y="2298870"/>
                  <a:pt x="6769556" y="2299958"/>
                  <a:pt x="6774218" y="2301045"/>
                </a:cubicBezTo>
                <a:cubicBezTo>
                  <a:pt x="6776550" y="2301591"/>
                  <a:pt x="6776550" y="2301591"/>
                  <a:pt x="6776354" y="2299788"/>
                </a:cubicBezTo>
                <a:cubicBezTo>
                  <a:pt x="6776161" y="2297987"/>
                  <a:pt x="6775773" y="2294382"/>
                  <a:pt x="6777329" y="2287718"/>
                </a:cubicBezTo>
                <a:cubicBezTo>
                  <a:pt x="6772668" y="2286630"/>
                  <a:pt x="6774224" y="2258892"/>
                  <a:pt x="6772673" y="2244477"/>
                </a:cubicBezTo>
                <a:cubicBezTo>
                  <a:pt x="6760238" y="2255629"/>
                  <a:pt x="6758687" y="2241212"/>
                  <a:pt x="6749363" y="2239035"/>
                </a:cubicBezTo>
                <a:close/>
                <a:moveTo>
                  <a:pt x="3377442" y="2238168"/>
                </a:moveTo>
                <a:cubicBezTo>
                  <a:pt x="3378881" y="2252323"/>
                  <a:pt x="3387875" y="2254422"/>
                  <a:pt x="3384818" y="2267527"/>
                </a:cubicBezTo>
                <a:cubicBezTo>
                  <a:pt x="3380320" y="2266478"/>
                  <a:pt x="3363768" y="2276431"/>
                  <a:pt x="3369705" y="2291638"/>
                </a:cubicBezTo>
                <a:cubicBezTo>
                  <a:pt x="3383200" y="2294786"/>
                  <a:pt x="3396693" y="2297935"/>
                  <a:pt x="3401190" y="2298985"/>
                </a:cubicBezTo>
                <a:cubicBezTo>
                  <a:pt x="3399752" y="2284831"/>
                  <a:pt x="3399752" y="2284831"/>
                  <a:pt x="3407307" y="2272776"/>
                </a:cubicBezTo>
                <a:cubicBezTo>
                  <a:pt x="3402810" y="2271727"/>
                  <a:pt x="3393814" y="2269629"/>
                  <a:pt x="3387875" y="2254422"/>
                </a:cubicBezTo>
                <a:cubicBezTo>
                  <a:pt x="3392375" y="2255473"/>
                  <a:pt x="3396872" y="2256521"/>
                  <a:pt x="3395435" y="2242368"/>
                </a:cubicBezTo>
                <a:cubicBezTo>
                  <a:pt x="3386438" y="2240267"/>
                  <a:pt x="3377442" y="2238168"/>
                  <a:pt x="3377442" y="2238168"/>
                </a:cubicBezTo>
                <a:close/>
                <a:moveTo>
                  <a:pt x="6553321" y="2235706"/>
                </a:moveTo>
                <a:cubicBezTo>
                  <a:pt x="6553321" y="2235706"/>
                  <a:pt x="6553321" y="2235706"/>
                  <a:pt x="6549983" y="2250003"/>
                </a:cubicBezTo>
                <a:cubicBezTo>
                  <a:pt x="6549983" y="2250003"/>
                  <a:pt x="6555676" y="2251331"/>
                  <a:pt x="6559929" y="2245965"/>
                </a:cubicBezTo>
                <a:cubicBezTo>
                  <a:pt x="6561348" y="2244176"/>
                  <a:pt x="6562606" y="2241643"/>
                  <a:pt x="6563440" y="2238067"/>
                </a:cubicBezTo>
                <a:cubicBezTo>
                  <a:pt x="6558380" y="2236888"/>
                  <a:pt x="6558380" y="2236888"/>
                  <a:pt x="6553321" y="2235706"/>
                </a:cubicBezTo>
                <a:close/>
                <a:moveTo>
                  <a:pt x="3315598" y="2223734"/>
                </a:moveTo>
                <a:cubicBezTo>
                  <a:pt x="3315598" y="2223734"/>
                  <a:pt x="3315598" y="2223734"/>
                  <a:pt x="3312261" y="2238031"/>
                </a:cubicBezTo>
                <a:cubicBezTo>
                  <a:pt x="3321632" y="2240219"/>
                  <a:pt x="3326316" y="2241310"/>
                  <a:pt x="3331002" y="2242406"/>
                </a:cubicBezTo>
                <a:cubicBezTo>
                  <a:pt x="3340372" y="2244591"/>
                  <a:pt x="3345057" y="2245684"/>
                  <a:pt x="3354428" y="2247871"/>
                </a:cubicBezTo>
                <a:cubicBezTo>
                  <a:pt x="3354428" y="2247871"/>
                  <a:pt x="3357765" y="2233574"/>
                  <a:pt x="3357765" y="2233574"/>
                </a:cubicBezTo>
                <a:cubicBezTo>
                  <a:pt x="3348394" y="2231388"/>
                  <a:pt x="3343708" y="2230294"/>
                  <a:pt x="3334338" y="2228108"/>
                </a:cubicBezTo>
                <a:cubicBezTo>
                  <a:pt x="3329652" y="2227014"/>
                  <a:pt x="3324967" y="2225920"/>
                  <a:pt x="3315598" y="2223734"/>
                </a:cubicBezTo>
                <a:close/>
                <a:moveTo>
                  <a:pt x="6793218" y="2221347"/>
                </a:moveTo>
                <a:cubicBezTo>
                  <a:pt x="6789881" y="2235644"/>
                  <a:pt x="6789881" y="2235644"/>
                  <a:pt x="6789881" y="2235644"/>
                </a:cubicBezTo>
                <a:cubicBezTo>
                  <a:pt x="6789881" y="2235644"/>
                  <a:pt x="6789881" y="2235644"/>
                  <a:pt x="6794942" y="2236826"/>
                </a:cubicBezTo>
                <a:cubicBezTo>
                  <a:pt x="6794942" y="2236826"/>
                  <a:pt x="6798278" y="2222529"/>
                  <a:pt x="6793218" y="2221347"/>
                </a:cubicBezTo>
                <a:close/>
                <a:moveTo>
                  <a:pt x="6824667" y="2213614"/>
                </a:moveTo>
                <a:cubicBezTo>
                  <a:pt x="6821295" y="2212827"/>
                  <a:pt x="6820505" y="2235257"/>
                  <a:pt x="6824721" y="2236240"/>
                </a:cubicBezTo>
                <a:cubicBezTo>
                  <a:pt x="6825424" y="2236404"/>
                  <a:pt x="6826266" y="2235972"/>
                  <a:pt x="6827257" y="2234737"/>
                </a:cubicBezTo>
                <a:cubicBezTo>
                  <a:pt x="6828249" y="2233503"/>
                  <a:pt x="6829393" y="2231467"/>
                  <a:pt x="6830696" y="2228419"/>
                </a:cubicBezTo>
                <a:cubicBezTo>
                  <a:pt x="6826199" y="2227370"/>
                  <a:pt x="6833661" y="2215714"/>
                  <a:pt x="6833661" y="2215714"/>
                </a:cubicBezTo>
                <a:cubicBezTo>
                  <a:pt x="6833661" y="2215714"/>
                  <a:pt x="6829165" y="2214664"/>
                  <a:pt x="6824667" y="2213614"/>
                </a:cubicBezTo>
                <a:close/>
                <a:moveTo>
                  <a:pt x="3436940" y="2211854"/>
                </a:moveTo>
                <a:cubicBezTo>
                  <a:pt x="3430677" y="2217094"/>
                  <a:pt x="3432039" y="2227461"/>
                  <a:pt x="3436302" y="2233480"/>
                </a:cubicBezTo>
                <a:cubicBezTo>
                  <a:pt x="3440566" y="2239502"/>
                  <a:pt x="3447735" y="2241174"/>
                  <a:pt x="3453089" y="2229026"/>
                </a:cubicBezTo>
                <a:cubicBezTo>
                  <a:pt x="3451277" y="2215201"/>
                  <a:pt x="3446497" y="2214085"/>
                  <a:pt x="3436940" y="2211854"/>
                </a:cubicBezTo>
                <a:close/>
                <a:moveTo>
                  <a:pt x="3404190" y="2204208"/>
                </a:moveTo>
                <a:cubicBezTo>
                  <a:pt x="3399552" y="2203125"/>
                  <a:pt x="3387495" y="2212874"/>
                  <a:pt x="3389353" y="2225871"/>
                </a:cubicBezTo>
                <a:cubicBezTo>
                  <a:pt x="3391672" y="2226412"/>
                  <a:pt x="3393992" y="2226954"/>
                  <a:pt x="3396078" y="2225869"/>
                </a:cubicBezTo>
                <a:cubicBezTo>
                  <a:pt x="3398164" y="2224787"/>
                  <a:pt x="3400019" y="2222080"/>
                  <a:pt x="3401409" y="2216122"/>
                </a:cubicBezTo>
                <a:cubicBezTo>
                  <a:pt x="3401409" y="2216122"/>
                  <a:pt x="3406049" y="2217204"/>
                  <a:pt x="3404190" y="2204208"/>
                </a:cubicBezTo>
                <a:close/>
                <a:moveTo>
                  <a:pt x="3342089" y="2199764"/>
                </a:moveTo>
                <a:cubicBezTo>
                  <a:pt x="3334114" y="2212978"/>
                  <a:pt x="3343390" y="2215144"/>
                  <a:pt x="3348028" y="2216225"/>
                </a:cubicBezTo>
                <a:cubicBezTo>
                  <a:pt x="3351366" y="2201928"/>
                  <a:pt x="3356004" y="2203011"/>
                  <a:pt x="3356004" y="2203011"/>
                </a:cubicBezTo>
                <a:cubicBezTo>
                  <a:pt x="3351366" y="2201928"/>
                  <a:pt x="3342089" y="2199764"/>
                  <a:pt x="3342089" y="2199764"/>
                </a:cubicBezTo>
                <a:close/>
                <a:moveTo>
                  <a:pt x="3373974" y="2198415"/>
                </a:moveTo>
                <a:cubicBezTo>
                  <a:pt x="3371166" y="2199016"/>
                  <a:pt x="3368080" y="2200808"/>
                  <a:pt x="3364437" y="2204982"/>
                </a:cubicBezTo>
                <a:cubicBezTo>
                  <a:pt x="3364437" y="2204982"/>
                  <a:pt x="3364437" y="2204982"/>
                  <a:pt x="3369497" y="2206164"/>
                </a:cubicBezTo>
                <a:cubicBezTo>
                  <a:pt x="3369497" y="2206164"/>
                  <a:pt x="3369497" y="2206164"/>
                  <a:pt x="3374556" y="2207344"/>
                </a:cubicBezTo>
                <a:cubicBezTo>
                  <a:pt x="3374556" y="2207344"/>
                  <a:pt x="3375822" y="2207641"/>
                  <a:pt x="3377365" y="2206744"/>
                </a:cubicBezTo>
                <a:cubicBezTo>
                  <a:pt x="3378908" y="2205848"/>
                  <a:pt x="3380730" y="2203761"/>
                  <a:pt x="3381841" y="2198995"/>
                </a:cubicBezTo>
                <a:cubicBezTo>
                  <a:pt x="3379311" y="2198405"/>
                  <a:pt x="3376781" y="2197815"/>
                  <a:pt x="3373974" y="2198415"/>
                </a:cubicBezTo>
                <a:close/>
                <a:moveTo>
                  <a:pt x="6872141" y="2197432"/>
                </a:moveTo>
                <a:lnTo>
                  <a:pt x="6876802" y="2198521"/>
                </a:lnTo>
                <a:cubicBezTo>
                  <a:pt x="6874860" y="2201580"/>
                  <a:pt x="6873597" y="2203041"/>
                  <a:pt x="6872795" y="2203513"/>
                </a:cubicBezTo>
                <a:lnTo>
                  <a:pt x="6871717" y="2202688"/>
                </a:lnTo>
                <a:close/>
                <a:moveTo>
                  <a:pt x="3458932" y="2195553"/>
                </a:moveTo>
                <a:cubicBezTo>
                  <a:pt x="3457631" y="2195955"/>
                  <a:pt x="3456070" y="2197475"/>
                  <a:pt x="3454090" y="2200781"/>
                </a:cubicBezTo>
                <a:cubicBezTo>
                  <a:pt x="3454090" y="2200781"/>
                  <a:pt x="3463248" y="2202918"/>
                  <a:pt x="3467825" y="2203987"/>
                </a:cubicBezTo>
                <a:cubicBezTo>
                  <a:pt x="3464393" y="2203186"/>
                  <a:pt x="3462835" y="2194343"/>
                  <a:pt x="3458932" y="2195553"/>
                </a:cubicBezTo>
                <a:close/>
                <a:moveTo>
                  <a:pt x="3287388" y="2176948"/>
                </a:moveTo>
                <a:cubicBezTo>
                  <a:pt x="3285997" y="2182905"/>
                  <a:pt x="3289246" y="2189943"/>
                  <a:pt x="3293189" y="2194004"/>
                </a:cubicBezTo>
                <a:cubicBezTo>
                  <a:pt x="3297132" y="2198067"/>
                  <a:pt x="3301770" y="2199151"/>
                  <a:pt x="3303161" y="2193192"/>
                </a:cubicBezTo>
                <a:cubicBezTo>
                  <a:pt x="3298523" y="2192109"/>
                  <a:pt x="3296665" y="2179112"/>
                  <a:pt x="3287388" y="2176948"/>
                </a:cubicBezTo>
                <a:close/>
                <a:moveTo>
                  <a:pt x="3234565" y="2174669"/>
                </a:moveTo>
                <a:cubicBezTo>
                  <a:pt x="3231227" y="2188965"/>
                  <a:pt x="3226166" y="2187785"/>
                  <a:pt x="3231227" y="2188965"/>
                </a:cubicBezTo>
                <a:cubicBezTo>
                  <a:pt x="3231227" y="2188965"/>
                  <a:pt x="3232492" y="2189262"/>
                  <a:pt x="3234175" y="2187770"/>
                </a:cubicBezTo>
                <a:cubicBezTo>
                  <a:pt x="3235856" y="2186276"/>
                  <a:pt x="3237955" y="2182999"/>
                  <a:pt x="3239624" y="2175850"/>
                </a:cubicBezTo>
                <a:cubicBezTo>
                  <a:pt x="3234565" y="2174669"/>
                  <a:pt x="3234565" y="2174669"/>
                  <a:pt x="3234565" y="2174669"/>
                </a:cubicBezTo>
                <a:close/>
                <a:moveTo>
                  <a:pt x="3442451" y="2167916"/>
                </a:moveTo>
                <a:cubicBezTo>
                  <a:pt x="3442451" y="2167916"/>
                  <a:pt x="3439114" y="2182211"/>
                  <a:pt x="3443692" y="2183281"/>
                </a:cubicBezTo>
                <a:cubicBezTo>
                  <a:pt x="3443692" y="2183281"/>
                  <a:pt x="3443692" y="2183281"/>
                  <a:pt x="3440355" y="2197575"/>
                </a:cubicBezTo>
                <a:cubicBezTo>
                  <a:pt x="3440355" y="2197575"/>
                  <a:pt x="3444934" y="2198644"/>
                  <a:pt x="3444934" y="2198644"/>
                </a:cubicBezTo>
                <a:cubicBezTo>
                  <a:pt x="3449513" y="2199713"/>
                  <a:pt x="3449513" y="2199713"/>
                  <a:pt x="3449513" y="2199713"/>
                </a:cubicBezTo>
                <a:cubicBezTo>
                  <a:pt x="3452849" y="2185418"/>
                  <a:pt x="3452849" y="2185418"/>
                  <a:pt x="3448271" y="2184349"/>
                </a:cubicBezTo>
                <a:cubicBezTo>
                  <a:pt x="3451606" y="2170052"/>
                  <a:pt x="3451606" y="2170052"/>
                  <a:pt x="3451606" y="2170052"/>
                </a:cubicBezTo>
                <a:cubicBezTo>
                  <a:pt x="3447030" y="2168984"/>
                  <a:pt x="3447030" y="2168984"/>
                  <a:pt x="3442451" y="2167916"/>
                </a:cubicBezTo>
                <a:close/>
                <a:moveTo>
                  <a:pt x="3374514" y="2167135"/>
                </a:moveTo>
                <a:cubicBezTo>
                  <a:pt x="3374514" y="2167135"/>
                  <a:pt x="3369961" y="2166073"/>
                  <a:pt x="3366625" y="2180371"/>
                </a:cubicBezTo>
                <a:cubicBezTo>
                  <a:pt x="3384840" y="2184623"/>
                  <a:pt x="3398502" y="2187811"/>
                  <a:pt x="3408828" y="2205293"/>
                </a:cubicBezTo>
                <a:cubicBezTo>
                  <a:pt x="3415502" y="2176701"/>
                  <a:pt x="3392732" y="2171387"/>
                  <a:pt x="3374514" y="2167135"/>
                </a:cubicBezTo>
                <a:close/>
                <a:moveTo>
                  <a:pt x="6554835" y="2165711"/>
                </a:moveTo>
                <a:cubicBezTo>
                  <a:pt x="6550336" y="2164662"/>
                  <a:pt x="6545840" y="2163611"/>
                  <a:pt x="6538190" y="2176064"/>
                </a:cubicBezTo>
                <a:cubicBezTo>
                  <a:pt x="6539537" y="2190614"/>
                  <a:pt x="6536386" y="2204118"/>
                  <a:pt x="6528737" y="2216570"/>
                </a:cubicBezTo>
                <a:cubicBezTo>
                  <a:pt x="6533233" y="2217618"/>
                  <a:pt x="6517936" y="2242523"/>
                  <a:pt x="6539078" y="2233220"/>
                </a:cubicBezTo>
                <a:cubicBezTo>
                  <a:pt x="6537733" y="2218670"/>
                  <a:pt x="6546728" y="2220769"/>
                  <a:pt x="6549878" y="2207266"/>
                </a:cubicBezTo>
                <a:cubicBezTo>
                  <a:pt x="6553031" y="2193765"/>
                  <a:pt x="6548533" y="2192715"/>
                  <a:pt x="6551683" y="2179213"/>
                </a:cubicBezTo>
                <a:cubicBezTo>
                  <a:pt x="6551683" y="2179213"/>
                  <a:pt x="6563831" y="2167811"/>
                  <a:pt x="6554835" y="2165711"/>
                </a:cubicBezTo>
                <a:close/>
                <a:moveTo>
                  <a:pt x="6742506" y="2164289"/>
                </a:moveTo>
                <a:cubicBezTo>
                  <a:pt x="6742506" y="2164289"/>
                  <a:pt x="6739170" y="2178584"/>
                  <a:pt x="6739170" y="2178584"/>
                </a:cubicBezTo>
                <a:cubicBezTo>
                  <a:pt x="6743387" y="2179568"/>
                  <a:pt x="6740049" y="2193865"/>
                  <a:pt x="6740049" y="2193865"/>
                </a:cubicBezTo>
                <a:cubicBezTo>
                  <a:pt x="6747604" y="2180553"/>
                  <a:pt x="6746724" y="2165273"/>
                  <a:pt x="6742506" y="2164289"/>
                </a:cubicBezTo>
                <a:close/>
                <a:moveTo>
                  <a:pt x="5868216" y="2159852"/>
                </a:moveTo>
                <a:lnTo>
                  <a:pt x="5869829" y="2161498"/>
                </a:lnTo>
                <a:lnTo>
                  <a:pt x="5860445" y="2172093"/>
                </a:lnTo>
                <a:cubicBezTo>
                  <a:pt x="5868216" y="2159852"/>
                  <a:pt x="5863555" y="2158765"/>
                  <a:pt x="5868216" y="2159852"/>
                </a:cubicBezTo>
                <a:close/>
                <a:moveTo>
                  <a:pt x="6921111" y="2144576"/>
                </a:moveTo>
                <a:cubicBezTo>
                  <a:pt x="6920444" y="2144890"/>
                  <a:pt x="6919184" y="2146480"/>
                  <a:pt x="6917225" y="2149791"/>
                </a:cubicBezTo>
                <a:cubicBezTo>
                  <a:pt x="6917225" y="2149791"/>
                  <a:pt x="6912727" y="2148742"/>
                  <a:pt x="6912727" y="2148742"/>
                </a:cubicBezTo>
                <a:cubicBezTo>
                  <a:pt x="6912727" y="2148742"/>
                  <a:pt x="6908229" y="2147692"/>
                  <a:pt x="6908229" y="2147692"/>
                </a:cubicBezTo>
                <a:cubicBezTo>
                  <a:pt x="6908229" y="2147692"/>
                  <a:pt x="6903590" y="2146609"/>
                  <a:pt x="6899695" y="2147585"/>
                </a:cubicBezTo>
                <a:cubicBezTo>
                  <a:pt x="6895799" y="2148561"/>
                  <a:pt x="6892646" y="2151594"/>
                  <a:pt x="6895616" y="2159825"/>
                </a:cubicBezTo>
                <a:cubicBezTo>
                  <a:pt x="6898953" y="2145526"/>
                  <a:pt x="6900253" y="2160906"/>
                  <a:pt x="6908229" y="2147692"/>
                </a:cubicBezTo>
                <a:cubicBezTo>
                  <a:pt x="6912727" y="2148742"/>
                  <a:pt x="6917225" y="2149791"/>
                  <a:pt x="6913888" y="2164089"/>
                </a:cubicBezTo>
                <a:cubicBezTo>
                  <a:pt x="6919764" y="2154152"/>
                  <a:pt x="6923110" y="2143629"/>
                  <a:pt x="6921111" y="2144576"/>
                </a:cubicBezTo>
                <a:close/>
                <a:moveTo>
                  <a:pt x="6571346" y="2139415"/>
                </a:moveTo>
                <a:cubicBezTo>
                  <a:pt x="6571346" y="2139415"/>
                  <a:pt x="6567131" y="2138431"/>
                  <a:pt x="6563793" y="2152728"/>
                </a:cubicBezTo>
                <a:cubicBezTo>
                  <a:pt x="6568010" y="2153712"/>
                  <a:pt x="6568010" y="2153712"/>
                  <a:pt x="6572228" y="2154697"/>
                </a:cubicBezTo>
                <a:cubicBezTo>
                  <a:pt x="6575565" y="2140399"/>
                  <a:pt x="6575565" y="2140399"/>
                  <a:pt x="6571346" y="2139415"/>
                </a:cubicBezTo>
                <a:close/>
                <a:moveTo>
                  <a:pt x="6542955" y="2132789"/>
                </a:moveTo>
                <a:cubicBezTo>
                  <a:pt x="6537079" y="2142724"/>
                  <a:pt x="6543200" y="2146980"/>
                  <a:pt x="6548036" y="2142456"/>
                </a:cubicBezTo>
                <a:cubicBezTo>
                  <a:pt x="6549647" y="2140945"/>
                  <a:pt x="6551116" y="2138463"/>
                  <a:pt x="6551951" y="2134889"/>
                </a:cubicBezTo>
                <a:cubicBezTo>
                  <a:pt x="6549701" y="2134363"/>
                  <a:pt x="6547743" y="2137674"/>
                  <a:pt x="6546201" y="2139200"/>
                </a:cubicBezTo>
                <a:cubicBezTo>
                  <a:pt x="6544659" y="2140723"/>
                  <a:pt x="6543535" y="2140460"/>
                  <a:pt x="6542955" y="2132789"/>
                </a:cubicBezTo>
                <a:close/>
                <a:moveTo>
                  <a:pt x="6101332" y="2129946"/>
                </a:moveTo>
                <a:cubicBezTo>
                  <a:pt x="6093560" y="2142186"/>
                  <a:pt x="6099773" y="2157691"/>
                  <a:pt x="6104435" y="2158778"/>
                </a:cubicBezTo>
                <a:cubicBezTo>
                  <a:pt x="6101326" y="2172104"/>
                  <a:pt x="6087341" y="2168839"/>
                  <a:pt x="6082678" y="2167750"/>
                </a:cubicBezTo>
                <a:cubicBezTo>
                  <a:pt x="6081125" y="2153338"/>
                  <a:pt x="6081125" y="2153338"/>
                  <a:pt x="6079574" y="2138922"/>
                </a:cubicBezTo>
                <a:cubicBezTo>
                  <a:pt x="6088898" y="2141098"/>
                  <a:pt x="6096672" y="2128858"/>
                  <a:pt x="6101332" y="2129946"/>
                </a:cubicBezTo>
                <a:close/>
                <a:moveTo>
                  <a:pt x="6884579" y="2127100"/>
                </a:moveTo>
                <a:cubicBezTo>
                  <a:pt x="6874458" y="2124737"/>
                  <a:pt x="6871123" y="2139031"/>
                  <a:pt x="6862725" y="2152149"/>
                </a:cubicBezTo>
                <a:cubicBezTo>
                  <a:pt x="6862725" y="2152149"/>
                  <a:pt x="6862725" y="2152149"/>
                  <a:pt x="6867785" y="2153329"/>
                </a:cubicBezTo>
                <a:cubicBezTo>
                  <a:pt x="6869050" y="2153624"/>
                  <a:pt x="6870524" y="2153025"/>
                  <a:pt x="6872075" y="2151738"/>
                </a:cubicBezTo>
                <a:cubicBezTo>
                  <a:pt x="6876729" y="2147878"/>
                  <a:pt x="6882076" y="2137820"/>
                  <a:pt x="6884579" y="2127100"/>
                </a:cubicBezTo>
                <a:close/>
                <a:moveTo>
                  <a:pt x="6442165" y="2124342"/>
                </a:moveTo>
                <a:cubicBezTo>
                  <a:pt x="6428109" y="2121061"/>
                  <a:pt x="6420459" y="2132674"/>
                  <a:pt x="6412807" y="2144288"/>
                </a:cubicBezTo>
                <a:cubicBezTo>
                  <a:pt x="6413668" y="2151188"/>
                  <a:pt x="6413668" y="2151188"/>
                  <a:pt x="6413080" y="2151051"/>
                </a:cubicBezTo>
                <a:lnTo>
                  <a:pt x="6409843" y="2156994"/>
                </a:lnTo>
                <a:lnTo>
                  <a:pt x="6412067" y="2147467"/>
                </a:lnTo>
                <a:cubicBezTo>
                  <a:pt x="6407007" y="2146285"/>
                  <a:pt x="6401946" y="2145104"/>
                  <a:pt x="6399723" y="2154635"/>
                </a:cubicBezTo>
                <a:lnTo>
                  <a:pt x="6409841" y="2156996"/>
                </a:lnTo>
                <a:lnTo>
                  <a:pt x="6419211" y="2159184"/>
                </a:lnTo>
                <a:cubicBezTo>
                  <a:pt x="6419211" y="2159184"/>
                  <a:pt x="6423896" y="2160277"/>
                  <a:pt x="6433268" y="2162463"/>
                </a:cubicBezTo>
                <a:cubicBezTo>
                  <a:pt x="6436235" y="2149755"/>
                  <a:pt x="6445604" y="2151942"/>
                  <a:pt x="6450290" y="2153036"/>
                </a:cubicBezTo>
                <a:cubicBezTo>
                  <a:pt x="6454976" y="2154128"/>
                  <a:pt x="6454976" y="2154128"/>
                  <a:pt x="6454976" y="2154128"/>
                </a:cubicBezTo>
                <a:cubicBezTo>
                  <a:pt x="6457942" y="2141422"/>
                  <a:pt x="6457942" y="2141422"/>
                  <a:pt x="6453255" y="2140328"/>
                </a:cubicBezTo>
                <a:cubicBezTo>
                  <a:pt x="6453255" y="2140328"/>
                  <a:pt x="6448570" y="2139235"/>
                  <a:pt x="6448570" y="2139235"/>
                </a:cubicBezTo>
                <a:cubicBezTo>
                  <a:pt x="6448570" y="2139235"/>
                  <a:pt x="6448570" y="2139235"/>
                  <a:pt x="6443884" y="2138141"/>
                </a:cubicBezTo>
                <a:cubicBezTo>
                  <a:pt x="6443884" y="2138141"/>
                  <a:pt x="6439201" y="2137048"/>
                  <a:pt x="6442165" y="2124342"/>
                </a:cubicBezTo>
                <a:close/>
                <a:moveTo>
                  <a:pt x="5882782" y="2120727"/>
                </a:moveTo>
                <a:lnTo>
                  <a:pt x="5886872" y="2122052"/>
                </a:lnTo>
                <a:cubicBezTo>
                  <a:pt x="5882208" y="2120962"/>
                  <a:pt x="5882208" y="2120962"/>
                  <a:pt x="5882208" y="2120962"/>
                </a:cubicBezTo>
                <a:close/>
                <a:moveTo>
                  <a:pt x="5998403" y="2106193"/>
                </a:moveTo>
                <a:cubicBezTo>
                  <a:pt x="6000127" y="2121672"/>
                  <a:pt x="6000127" y="2121672"/>
                  <a:pt x="6000127" y="2121672"/>
                </a:cubicBezTo>
                <a:cubicBezTo>
                  <a:pt x="6000127" y="2121672"/>
                  <a:pt x="6003464" y="2107375"/>
                  <a:pt x="6003464" y="2107375"/>
                </a:cubicBezTo>
                <a:cubicBezTo>
                  <a:pt x="6003464" y="2107375"/>
                  <a:pt x="6003464" y="2107375"/>
                  <a:pt x="5998403" y="2106193"/>
                </a:cubicBezTo>
                <a:close/>
                <a:moveTo>
                  <a:pt x="5786762" y="2096110"/>
                </a:moveTo>
                <a:lnTo>
                  <a:pt x="5790447" y="2096118"/>
                </a:lnTo>
                <a:lnTo>
                  <a:pt x="5791965" y="2096517"/>
                </a:lnTo>
                <a:lnTo>
                  <a:pt x="5788969" y="2099202"/>
                </a:lnTo>
                <a:close/>
                <a:moveTo>
                  <a:pt x="3333946" y="2080959"/>
                </a:moveTo>
                <a:cubicBezTo>
                  <a:pt x="3332093" y="2081232"/>
                  <a:pt x="3330200" y="2082676"/>
                  <a:pt x="3328184" y="2085974"/>
                </a:cubicBezTo>
                <a:cubicBezTo>
                  <a:pt x="3324848" y="2100272"/>
                  <a:pt x="3334293" y="2102476"/>
                  <a:pt x="3340401" y="2118975"/>
                </a:cubicBezTo>
                <a:cubicBezTo>
                  <a:pt x="3348462" y="2105782"/>
                  <a:pt x="3348462" y="2105782"/>
                  <a:pt x="3351798" y="2091486"/>
                </a:cubicBezTo>
                <a:cubicBezTo>
                  <a:pt x="3344714" y="2089833"/>
                  <a:pt x="3339508" y="2080137"/>
                  <a:pt x="3333946" y="2080959"/>
                </a:cubicBezTo>
                <a:close/>
                <a:moveTo>
                  <a:pt x="6973520" y="2077508"/>
                </a:moveTo>
                <a:cubicBezTo>
                  <a:pt x="6970184" y="2091803"/>
                  <a:pt x="6960906" y="2089637"/>
                  <a:pt x="6962208" y="2105018"/>
                </a:cubicBezTo>
                <a:cubicBezTo>
                  <a:pt x="6962208" y="2105018"/>
                  <a:pt x="6970184" y="2091803"/>
                  <a:pt x="6971485" y="2107184"/>
                </a:cubicBezTo>
                <a:cubicBezTo>
                  <a:pt x="6974821" y="2092885"/>
                  <a:pt x="6979459" y="2093969"/>
                  <a:pt x="6978158" y="2078591"/>
                </a:cubicBezTo>
                <a:cubicBezTo>
                  <a:pt x="6974821" y="2092885"/>
                  <a:pt x="6978158" y="2078591"/>
                  <a:pt x="6973520" y="2077508"/>
                </a:cubicBezTo>
                <a:close/>
                <a:moveTo>
                  <a:pt x="6281660" y="2071804"/>
                </a:moveTo>
                <a:cubicBezTo>
                  <a:pt x="6273685" y="2085017"/>
                  <a:pt x="6279625" y="2101478"/>
                  <a:pt x="6288902" y="2103644"/>
                </a:cubicBezTo>
                <a:cubicBezTo>
                  <a:pt x="6292240" y="2089347"/>
                  <a:pt x="6292240" y="2089347"/>
                  <a:pt x="6292240" y="2089347"/>
                </a:cubicBezTo>
                <a:cubicBezTo>
                  <a:pt x="6290938" y="2073970"/>
                  <a:pt x="6286297" y="2072888"/>
                  <a:pt x="6281660" y="2071804"/>
                </a:cubicBezTo>
                <a:close/>
                <a:moveTo>
                  <a:pt x="6204251" y="2068815"/>
                </a:moveTo>
                <a:cubicBezTo>
                  <a:pt x="6198524" y="2082551"/>
                  <a:pt x="6202469" y="2087242"/>
                  <a:pt x="6208859" y="2086850"/>
                </a:cubicBezTo>
                <a:cubicBezTo>
                  <a:pt x="6215251" y="2086454"/>
                  <a:pt x="6224087" y="2080980"/>
                  <a:pt x="6228145" y="2074390"/>
                </a:cubicBezTo>
                <a:cubicBezTo>
                  <a:pt x="6218587" y="2072160"/>
                  <a:pt x="6213809" y="2071045"/>
                  <a:pt x="6204251" y="2068815"/>
                </a:cubicBezTo>
                <a:close/>
                <a:moveTo>
                  <a:pt x="3204224" y="2060812"/>
                </a:moveTo>
                <a:cubicBezTo>
                  <a:pt x="3201975" y="2060286"/>
                  <a:pt x="3198892" y="2063336"/>
                  <a:pt x="3194974" y="2069960"/>
                </a:cubicBezTo>
                <a:cubicBezTo>
                  <a:pt x="3197224" y="2070485"/>
                  <a:pt x="3199764" y="2074845"/>
                  <a:pt x="3202156" y="2077290"/>
                </a:cubicBezTo>
                <a:cubicBezTo>
                  <a:pt x="3203353" y="2078510"/>
                  <a:pt x="3204515" y="2079253"/>
                  <a:pt x="3205583" y="2078796"/>
                </a:cubicBezTo>
                <a:cubicBezTo>
                  <a:pt x="3206655" y="2078339"/>
                  <a:pt x="3207633" y="2076683"/>
                  <a:pt x="3208469" y="2073109"/>
                </a:cubicBezTo>
                <a:cubicBezTo>
                  <a:pt x="3207887" y="2065436"/>
                  <a:pt x="3206473" y="2061337"/>
                  <a:pt x="3204224" y="2060812"/>
                </a:cubicBezTo>
                <a:close/>
                <a:moveTo>
                  <a:pt x="6344991" y="2053649"/>
                </a:moveTo>
                <a:cubicBezTo>
                  <a:pt x="6342794" y="2053726"/>
                  <a:pt x="6340675" y="2054802"/>
                  <a:pt x="6338799" y="2057506"/>
                </a:cubicBezTo>
                <a:cubicBezTo>
                  <a:pt x="6343521" y="2058607"/>
                  <a:pt x="6340743" y="2070521"/>
                  <a:pt x="6354910" y="2073827"/>
                </a:cubicBezTo>
                <a:cubicBezTo>
                  <a:pt x="6354910" y="2073827"/>
                  <a:pt x="6356090" y="2074103"/>
                  <a:pt x="6357618" y="2072890"/>
                </a:cubicBezTo>
                <a:cubicBezTo>
                  <a:pt x="6359148" y="2071677"/>
                  <a:pt x="6361022" y="2068973"/>
                  <a:pt x="6362413" y="2063016"/>
                </a:cubicBezTo>
                <a:cubicBezTo>
                  <a:pt x="6358871" y="2062189"/>
                  <a:pt x="6351580" y="2053420"/>
                  <a:pt x="6344991" y="2053649"/>
                </a:cubicBezTo>
                <a:close/>
                <a:moveTo>
                  <a:pt x="5997146" y="2050624"/>
                </a:moveTo>
                <a:cubicBezTo>
                  <a:pt x="5992086" y="2049444"/>
                  <a:pt x="5989305" y="2061356"/>
                  <a:pt x="5984244" y="2060176"/>
                </a:cubicBezTo>
                <a:cubicBezTo>
                  <a:pt x="5981464" y="2072091"/>
                  <a:pt x="5981464" y="2072091"/>
                  <a:pt x="5981464" y="2072091"/>
                </a:cubicBezTo>
                <a:cubicBezTo>
                  <a:pt x="5987344" y="2064041"/>
                  <a:pt x="5994507" y="2063357"/>
                  <a:pt x="5996759" y="2057993"/>
                </a:cubicBezTo>
                <a:cubicBezTo>
                  <a:pt x="5997509" y="2056205"/>
                  <a:pt x="5997714" y="2053898"/>
                  <a:pt x="5997146" y="2050624"/>
                </a:cubicBezTo>
                <a:close/>
                <a:moveTo>
                  <a:pt x="5783198" y="2046727"/>
                </a:moveTo>
                <a:lnTo>
                  <a:pt x="5786328" y="2051502"/>
                </a:lnTo>
                <a:lnTo>
                  <a:pt x="5786486" y="2051800"/>
                </a:lnTo>
                <a:cubicBezTo>
                  <a:pt x="5787373" y="2061551"/>
                  <a:pt x="5788520" y="2067756"/>
                  <a:pt x="5778769" y="2069509"/>
                </a:cubicBezTo>
                <a:cubicBezTo>
                  <a:pt x="5779214" y="2074384"/>
                  <a:pt x="5779787" y="2077486"/>
                  <a:pt x="5779768" y="2080478"/>
                </a:cubicBezTo>
                <a:lnTo>
                  <a:pt x="5778326" y="2086280"/>
                </a:lnTo>
                <a:lnTo>
                  <a:pt x="5773431" y="2081524"/>
                </a:lnTo>
                <a:cubicBezTo>
                  <a:pt x="5765659" y="2093762"/>
                  <a:pt x="5770321" y="2094849"/>
                  <a:pt x="5767211" y="2108175"/>
                </a:cubicBezTo>
                <a:cubicBezTo>
                  <a:pt x="5762549" y="2107086"/>
                  <a:pt x="5762549" y="2107086"/>
                  <a:pt x="5762549" y="2107086"/>
                </a:cubicBezTo>
                <a:lnTo>
                  <a:pt x="5760232" y="2107593"/>
                </a:lnTo>
                <a:lnTo>
                  <a:pt x="5760063" y="2107276"/>
                </a:lnTo>
                <a:lnTo>
                  <a:pt x="5758926" y="2107879"/>
                </a:lnTo>
                <a:lnTo>
                  <a:pt x="5758663" y="2107936"/>
                </a:lnTo>
                <a:lnTo>
                  <a:pt x="5758668" y="2108016"/>
                </a:lnTo>
                <a:lnTo>
                  <a:pt x="5758425" y="2108145"/>
                </a:lnTo>
                <a:cubicBezTo>
                  <a:pt x="5758192" y="2111674"/>
                  <a:pt x="5758192" y="2111674"/>
                  <a:pt x="5757958" y="2115204"/>
                </a:cubicBezTo>
                <a:cubicBezTo>
                  <a:pt x="5756317" y="2116073"/>
                  <a:pt x="5756085" y="2119601"/>
                  <a:pt x="5753036" y="2117809"/>
                </a:cubicBezTo>
                <a:cubicBezTo>
                  <a:pt x="5753036" y="2117809"/>
                  <a:pt x="5751395" y="2118677"/>
                  <a:pt x="5752804" y="2121339"/>
                </a:cubicBezTo>
                <a:cubicBezTo>
                  <a:pt x="5755148" y="2121801"/>
                  <a:pt x="5756380" y="2121150"/>
                  <a:pt x="5757229" y="2120274"/>
                </a:cubicBezTo>
                <a:lnTo>
                  <a:pt x="5759286" y="2117956"/>
                </a:lnTo>
                <a:lnTo>
                  <a:pt x="5759439" y="2120415"/>
                </a:lnTo>
                <a:cubicBezTo>
                  <a:pt x="5764100" y="2121502"/>
                  <a:pt x="5768763" y="2122590"/>
                  <a:pt x="5778087" y="2124766"/>
                </a:cubicBezTo>
                <a:cubicBezTo>
                  <a:pt x="5778087" y="2124766"/>
                  <a:pt x="5782748" y="2125855"/>
                  <a:pt x="5782748" y="2125855"/>
                </a:cubicBezTo>
                <a:cubicBezTo>
                  <a:pt x="5774977" y="2138091"/>
                  <a:pt x="5773426" y="2123679"/>
                  <a:pt x="5765652" y="2135915"/>
                </a:cubicBezTo>
                <a:cubicBezTo>
                  <a:pt x="5762542" y="2149243"/>
                  <a:pt x="5771867" y="2151419"/>
                  <a:pt x="5768756" y="2164745"/>
                </a:cubicBezTo>
                <a:cubicBezTo>
                  <a:pt x="5768756" y="2164745"/>
                  <a:pt x="5767589" y="2164472"/>
                  <a:pt x="5766037" y="2165865"/>
                </a:cubicBezTo>
                <a:lnTo>
                  <a:pt x="5764641" y="2168938"/>
                </a:lnTo>
                <a:lnTo>
                  <a:pt x="5763687" y="2168857"/>
                </a:lnTo>
                <a:lnTo>
                  <a:pt x="5759832" y="2166292"/>
                </a:lnTo>
                <a:lnTo>
                  <a:pt x="5759827" y="2166247"/>
                </a:lnTo>
                <a:lnTo>
                  <a:pt x="5760866" y="2163983"/>
                </a:lnTo>
                <a:cubicBezTo>
                  <a:pt x="5763443" y="2161724"/>
                  <a:pt x="5768459" y="2159799"/>
                  <a:pt x="5756644" y="2160270"/>
                </a:cubicBezTo>
                <a:cubicBezTo>
                  <a:pt x="5755058" y="2157265"/>
                  <a:pt x="5756644" y="2160270"/>
                  <a:pt x="5755058" y="2157265"/>
                </a:cubicBezTo>
                <a:cubicBezTo>
                  <a:pt x="5755058" y="2157265"/>
                  <a:pt x="5753474" y="2154261"/>
                  <a:pt x="5751888" y="2151254"/>
                </a:cubicBezTo>
                <a:cubicBezTo>
                  <a:pt x="5750304" y="2148249"/>
                  <a:pt x="5728211" y="2136856"/>
                  <a:pt x="5754962" y="2126587"/>
                </a:cubicBezTo>
                <a:lnTo>
                  <a:pt x="5749050" y="2124732"/>
                </a:lnTo>
                <a:lnTo>
                  <a:pt x="5750356" y="2122466"/>
                </a:lnTo>
                <a:cubicBezTo>
                  <a:pt x="5751181" y="2120245"/>
                  <a:pt x="5751278" y="2118511"/>
                  <a:pt x="5750114" y="2118238"/>
                </a:cubicBezTo>
                <a:cubicBezTo>
                  <a:pt x="5750114" y="2118238"/>
                  <a:pt x="5750114" y="2118238"/>
                  <a:pt x="5748562" y="2103822"/>
                </a:cubicBezTo>
                <a:cubicBezTo>
                  <a:pt x="5757886" y="2105999"/>
                  <a:pt x="5760996" y="2092674"/>
                  <a:pt x="5768769" y="2080437"/>
                </a:cubicBezTo>
                <a:cubicBezTo>
                  <a:pt x="5766438" y="2079893"/>
                  <a:pt x="5764885" y="2076016"/>
                  <a:pt x="5762748" y="2072005"/>
                </a:cubicBezTo>
                <a:lnTo>
                  <a:pt x="5758437" y="2067815"/>
                </a:lnTo>
                <a:lnTo>
                  <a:pt x="5763126" y="2064162"/>
                </a:lnTo>
                <a:cubicBezTo>
                  <a:pt x="5764535" y="2066821"/>
                  <a:pt x="5764535" y="2066821"/>
                  <a:pt x="5765944" y="2069484"/>
                </a:cubicBezTo>
                <a:cubicBezTo>
                  <a:pt x="5767350" y="2072145"/>
                  <a:pt x="5768759" y="2074807"/>
                  <a:pt x="5770168" y="2077468"/>
                </a:cubicBezTo>
                <a:cubicBezTo>
                  <a:pt x="5771575" y="2080129"/>
                  <a:pt x="5773244" y="2079246"/>
                  <a:pt x="5773244" y="2079246"/>
                </a:cubicBezTo>
                <a:cubicBezTo>
                  <a:pt x="5773504" y="2075702"/>
                  <a:pt x="5773504" y="2075702"/>
                  <a:pt x="5772096" y="2073040"/>
                </a:cubicBezTo>
                <a:cubicBezTo>
                  <a:pt x="5769020" y="2071262"/>
                  <a:pt x="5770688" y="2070379"/>
                  <a:pt x="5769279" y="2067718"/>
                </a:cubicBezTo>
                <a:cubicBezTo>
                  <a:pt x="5767872" y="2065057"/>
                  <a:pt x="5767872" y="2065057"/>
                  <a:pt x="5764795" y="2063276"/>
                </a:cubicBezTo>
                <a:cubicBezTo>
                  <a:pt x="5766463" y="2062395"/>
                  <a:pt x="5768392" y="2057968"/>
                  <a:pt x="5770061" y="2057085"/>
                </a:cubicBezTo>
                <a:cubicBezTo>
                  <a:pt x="5771728" y="2056201"/>
                  <a:pt x="5775067" y="2054436"/>
                  <a:pt x="5775326" y="2050893"/>
                </a:cubicBezTo>
                <a:cubicBezTo>
                  <a:pt x="5776995" y="2050009"/>
                  <a:pt x="5778664" y="2049126"/>
                  <a:pt x="5780331" y="2048244"/>
                </a:cubicBezTo>
                <a:close/>
                <a:moveTo>
                  <a:pt x="5767719" y="2038033"/>
                </a:moveTo>
                <a:lnTo>
                  <a:pt x="5768776" y="2038280"/>
                </a:lnTo>
                <a:lnTo>
                  <a:pt x="5771640" y="2039888"/>
                </a:lnTo>
                <a:lnTo>
                  <a:pt x="5772770" y="2042026"/>
                </a:lnTo>
                <a:lnTo>
                  <a:pt x="5773192" y="2040759"/>
                </a:lnTo>
                <a:lnTo>
                  <a:pt x="5777273" y="2043049"/>
                </a:lnTo>
                <a:lnTo>
                  <a:pt x="5772510" y="2045570"/>
                </a:lnTo>
                <a:cubicBezTo>
                  <a:pt x="5772510" y="2045570"/>
                  <a:pt x="5770841" y="2046453"/>
                  <a:pt x="5770841" y="2046453"/>
                </a:cubicBezTo>
                <a:cubicBezTo>
                  <a:pt x="5769431" y="2043791"/>
                  <a:pt x="5769431" y="2043791"/>
                  <a:pt x="5767764" y="2044674"/>
                </a:cubicBezTo>
                <a:cubicBezTo>
                  <a:pt x="5767764" y="2044674"/>
                  <a:pt x="5769172" y="2047335"/>
                  <a:pt x="5769172" y="2047335"/>
                </a:cubicBezTo>
                <a:cubicBezTo>
                  <a:pt x="5767504" y="2048219"/>
                  <a:pt x="5767244" y="2051764"/>
                  <a:pt x="5765575" y="2052645"/>
                </a:cubicBezTo>
                <a:cubicBezTo>
                  <a:pt x="5763907" y="2053528"/>
                  <a:pt x="5762238" y="2054410"/>
                  <a:pt x="5760310" y="2058837"/>
                </a:cubicBezTo>
                <a:lnTo>
                  <a:pt x="5754144" y="2063643"/>
                </a:lnTo>
                <a:lnTo>
                  <a:pt x="5753232" y="2062757"/>
                </a:lnTo>
                <a:lnTo>
                  <a:pt x="5751223" y="2065920"/>
                </a:lnTo>
                <a:lnTo>
                  <a:pt x="5746701" y="2069445"/>
                </a:lnTo>
                <a:cubicBezTo>
                  <a:pt x="5745294" y="2066783"/>
                  <a:pt x="5743625" y="2067666"/>
                  <a:pt x="5743625" y="2067666"/>
                </a:cubicBezTo>
                <a:cubicBezTo>
                  <a:pt x="5742217" y="2065004"/>
                  <a:pt x="5740548" y="2065886"/>
                  <a:pt x="5740548" y="2065886"/>
                </a:cubicBezTo>
                <a:cubicBezTo>
                  <a:pt x="5740548" y="2065886"/>
                  <a:pt x="5738880" y="2066771"/>
                  <a:pt x="5740288" y="2069431"/>
                </a:cubicBezTo>
                <a:cubicBezTo>
                  <a:pt x="5740288" y="2069431"/>
                  <a:pt x="5741697" y="2072093"/>
                  <a:pt x="5743104" y="2074753"/>
                </a:cubicBezTo>
                <a:lnTo>
                  <a:pt x="5745344" y="2075176"/>
                </a:lnTo>
                <a:lnTo>
                  <a:pt x="5738881" y="2085352"/>
                </a:lnTo>
                <a:lnTo>
                  <a:pt x="5735968" y="2085341"/>
                </a:lnTo>
                <a:lnTo>
                  <a:pt x="5738102" y="2086580"/>
                </a:lnTo>
                <a:lnTo>
                  <a:pt x="5733395" y="2093991"/>
                </a:lnTo>
                <a:lnTo>
                  <a:pt x="5727552" y="2091390"/>
                </a:lnTo>
                <a:lnTo>
                  <a:pt x="5732834" y="2083594"/>
                </a:lnTo>
                <a:cubicBezTo>
                  <a:pt x="5732834" y="2083594"/>
                  <a:pt x="5731425" y="2080933"/>
                  <a:pt x="5729756" y="2081816"/>
                </a:cubicBezTo>
                <a:cubicBezTo>
                  <a:pt x="5729756" y="2081816"/>
                  <a:pt x="5728348" y="2079155"/>
                  <a:pt x="5728348" y="2079155"/>
                </a:cubicBezTo>
                <a:cubicBezTo>
                  <a:pt x="5728348" y="2079155"/>
                  <a:pt x="5729756" y="2081816"/>
                  <a:pt x="5728087" y="2082699"/>
                </a:cubicBezTo>
                <a:cubicBezTo>
                  <a:pt x="5727828" y="2086243"/>
                  <a:pt x="5726159" y="2087127"/>
                  <a:pt x="5724490" y="2088009"/>
                </a:cubicBezTo>
                <a:lnTo>
                  <a:pt x="5724337" y="2088091"/>
                </a:lnTo>
                <a:lnTo>
                  <a:pt x="5715705" y="2078093"/>
                </a:lnTo>
                <a:lnTo>
                  <a:pt x="5715300" y="2071901"/>
                </a:lnTo>
                <a:cubicBezTo>
                  <a:pt x="5719077" y="2059364"/>
                  <a:pt x="5735074" y="2058565"/>
                  <a:pt x="5741329" y="2055255"/>
                </a:cubicBezTo>
                <a:cubicBezTo>
                  <a:pt x="5742737" y="2057916"/>
                  <a:pt x="5739401" y="2059680"/>
                  <a:pt x="5740808" y="2062343"/>
                </a:cubicBezTo>
                <a:cubicBezTo>
                  <a:pt x="5741069" y="2058799"/>
                  <a:pt x="5745084" y="2053269"/>
                  <a:pt x="5750668" y="2048184"/>
                </a:cubicBezTo>
                <a:close/>
                <a:moveTo>
                  <a:pt x="6062415" y="2029585"/>
                </a:moveTo>
                <a:cubicBezTo>
                  <a:pt x="6060413" y="2029587"/>
                  <a:pt x="6057782" y="2030858"/>
                  <a:pt x="6054418" y="2033842"/>
                </a:cubicBezTo>
                <a:cubicBezTo>
                  <a:pt x="6054418" y="2033842"/>
                  <a:pt x="6051081" y="2048139"/>
                  <a:pt x="6051081" y="2048139"/>
                </a:cubicBezTo>
                <a:cubicBezTo>
                  <a:pt x="6061201" y="2050502"/>
                  <a:pt x="6061201" y="2050502"/>
                  <a:pt x="6066262" y="2051682"/>
                </a:cubicBezTo>
                <a:cubicBezTo>
                  <a:pt x="6068765" y="2040959"/>
                  <a:pt x="6068419" y="2029572"/>
                  <a:pt x="6062415" y="2029585"/>
                </a:cubicBezTo>
                <a:close/>
                <a:moveTo>
                  <a:pt x="3284758" y="2020563"/>
                </a:moveTo>
                <a:cubicBezTo>
                  <a:pt x="3276325" y="2018595"/>
                  <a:pt x="3272989" y="2032893"/>
                  <a:pt x="3272989" y="2032893"/>
                </a:cubicBezTo>
                <a:cubicBezTo>
                  <a:pt x="3272989" y="2032893"/>
                  <a:pt x="3277206" y="2033876"/>
                  <a:pt x="3281423" y="2034862"/>
                </a:cubicBezTo>
                <a:cubicBezTo>
                  <a:pt x="3281423" y="2034862"/>
                  <a:pt x="3281423" y="2034862"/>
                  <a:pt x="3284758" y="2020563"/>
                </a:cubicBezTo>
                <a:close/>
                <a:moveTo>
                  <a:pt x="3293968" y="2001515"/>
                </a:moveTo>
                <a:cubicBezTo>
                  <a:pt x="3288731" y="1998880"/>
                  <a:pt x="3278828" y="2007874"/>
                  <a:pt x="3276325" y="2018595"/>
                </a:cubicBezTo>
                <a:cubicBezTo>
                  <a:pt x="3282903" y="2020131"/>
                  <a:pt x="3291948" y="2022242"/>
                  <a:pt x="3295618" y="2016739"/>
                </a:cubicBezTo>
                <a:cubicBezTo>
                  <a:pt x="3296840" y="2014904"/>
                  <a:pt x="3297467" y="2012223"/>
                  <a:pt x="3297203" y="2008395"/>
                </a:cubicBezTo>
                <a:cubicBezTo>
                  <a:pt x="3296941" y="2004565"/>
                  <a:pt x="3295713" y="2002394"/>
                  <a:pt x="3293968" y="2001515"/>
                </a:cubicBezTo>
                <a:close/>
                <a:moveTo>
                  <a:pt x="5981817" y="1986747"/>
                </a:moveTo>
                <a:cubicBezTo>
                  <a:pt x="5981817" y="1986747"/>
                  <a:pt x="5978481" y="2001044"/>
                  <a:pt x="5978481" y="2001044"/>
                </a:cubicBezTo>
                <a:lnTo>
                  <a:pt x="5983540" y="2002226"/>
                </a:lnTo>
                <a:cubicBezTo>
                  <a:pt x="5986878" y="1987929"/>
                  <a:pt x="5986878" y="1987929"/>
                  <a:pt x="5986878" y="1987929"/>
                </a:cubicBezTo>
                <a:cubicBezTo>
                  <a:pt x="5981817" y="1986747"/>
                  <a:pt x="5981817" y="1986747"/>
                  <a:pt x="5981817" y="1986747"/>
                </a:cubicBezTo>
                <a:close/>
                <a:moveTo>
                  <a:pt x="5977618" y="1981017"/>
                </a:moveTo>
                <a:cubicBezTo>
                  <a:pt x="5977618" y="1981017"/>
                  <a:pt x="5977618" y="1981017"/>
                  <a:pt x="5979154" y="1983922"/>
                </a:cubicBezTo>
                <a:cubicBezTo>
                  <a:pt x="5979154" y="1983922"/>
                  <a:pt x="5980689" y="1986825"/>
                  <a:pt x="5980689" y="1986825"/>
                </a:cubicBezTo>
                <a:cubicBezTo>
                  <a:pt x="5980689" y="1986825"/>
                  <a:pt x="5982201" y="1986025"/>
                  <a:pt x="5982201" y="1986025"/>
                </a:cubicBezTo>
                <a:cubicBezTo>
                  <a:pt x="5982201" y="1986025"/>
                  <a:pt x="5982201" y="1986025"/>
                  <a:pt x="5980666" y="1983122"/>
                </a:cubicBezTo>
                <a:cubicBezTo>
                  <a:pt x="5980666" y="1983122"/>
                  <a:pt x="5979130" y="1980218"/>
                  <a:pt x="5977618" y="1981017"/>
                </a:cubicBezTo>
                <a:close/>
                <a:moveTo>
                  <a:pt x="3370638" y="1970258"/>
                </a:moveTo>
                <a:cubicBezTo>
                  <a:pt x="3362842" y="1982398"/>
                  <a:pt x="3358138" y="1981300"/>
                  <a:pt x="3350344" y="1993439"/>
                </a:cubicBezTo>
                <a:cubicBezTo>
                  <a:pt x="3359752" y="1995635"/>
                  <a:pt x="3361367" y="2009972"/>
                  <a:pt x="3367690" y="2025404"/>
                </a:cubicBezTo>
                <a:cubicBezTo>
                  <a:pt x="3355191" y="2036444"/>
                  <a:pt x="3337986" y="2046387"/>
                  <a:pt x="3322397" y="2070664"/>
                </a:cubicBezTo>
                <a:cubicBezTo>
                  <a:pt x="3320782" y="2056331"/>
                  <a:pt x="3301962" y="2051938"/>
                  <a:pt x="3294167" y="2064075"/>
                </a:cubicBezTo>
                <a:cubicBezTo>
                  <a:pt x="3299679" y="2072341"/>
                  <a:pt x="3307915" y="2074264"/>
                  <a:pt x="3317122" y="2074668"/>
                </a:cubicBezTo>
                <a:cubicBezTo>
                  <a:pt x="3326329" y="2075073"/>
                  <a:pt x="3336510" y="2073959"/>
                  <a:pt x="3345923" y="2076155"/>
                </a:cubicBezTo>
                <a:cubicBezTo>
                  <a:pt x="3349011" y="2062921"/>
                  <a:pt x="3341217" y="2075057"/>
                  <a:pt x="3344306" y="2061822"/>
                </a:cubicBezTo>
                <a:cubicBezTo>
                  <a:pt x="3349011" y="2062921"/>
                  <a:pt x="3347395" y="2048584"/>
                  <a:pt x="3352100" y="2049683"/>
                </a:cubicBezTo>
                <a:cubicBezTo>
                  <a:pt x="3366215" y="2052977"/>
                  <a:pt x="3375625" y="2055173"/>
                  <a:pt x="3385036" y="2057368"/>
                </a:cubicBezTo>
                <a:cubicBezTo>
                  <a:pt x="3388125" y="2044131"/>
                  <a:pt x="3395920" y="2031991"/>
                  <a:pt x="3399009" y="2018756"/>
                </a:cubicBezTo>
                <a:cubicBezTo>
                  <a:pt x="3389599" y="2016560"/>
                  <a:pt x="3377100" y="2027600"/>
                  <a:pt x="3375483" y="2013267"/>
                </a:cubicBezTo>
                <a:cubicBezTo>
                  <a:pt x="3387983" y="2002225"/>
                  <a:pt x="3392687" y="2003322"/>
                  <a:pt x="3386368" y="1987888"/>
                </a:cubicBezTo>
                <a:cubicBezTo>
                  <a:pt x="3376957" y="1985691"/>
                  <a:pt x="3380047" y="1972455"/>
                  <a:pt x="3370638" y="1970258"/>
                </a:cubicBezTo>
                <a:close/>
                <a:moveTo>
                  <a:pt x="6043723" y="1969713"/>
                </a:moveTo>
                <a:cubicBezTo>
                  <a:pt x="6042807" y="1967379"/>
                  <a:pt x="6037768" y="1974683"/>
                  <a:pt x="6034606" y="1973945"/>
                </a:cubicBezTo>
                <a:cubicBezTo>
                  <a:pt x="6034606" y="1973945"/>
                  <a:pt x="6038822" y="1974930"/>
                  <a:pt x="6043039" y="1975914"/>
                </a:cubicBezTo>
                <a:cubicBezTo>
                  <a:pt x="6043874" y="1972340"/>
                  <a:pt x="6044026" y="1970491"/>
                  <a:pt x="6043723" y="1969713"/>
                </a:cubicBezTo>
                <a:close/>
                <a:moveTo>
                  <a:pt x="3433503" y="1954782"/>
                </a:moveTo>
                <a:cubicBezTo>
                  <a:pt x="3433503" y="1954782"/>
                  <a:pt x="3425108" y="1967898"/>
                  <a:pt x="3425108" y="1967898"/>
                </a:cubicBezTo>
                <a:cubicBezTo>
                  <a:pt x="3425108" y="1967898"/>
                  <a:pt x="3430166" y="1969079"/>
                  <a:pt x="3430166" y="1969079"/>
                </a:cubicBezTo>
                <a:cubicBezTo>
                  <a:pt x="3430166" y="1969079"/>
                  <a:pt x="3435226" y="1970259"/>
                  <a:pt x="3435226" y="1970259"/>
                </a:cubicBezTo>
                <a:cubicBezTo>
                  <a:pt x="3430166" y="1969079"/>
                  <a:pt x="3433503" y="1954782"/>
                  <a:pt x="3433503" y="1954782"/>
                </a:cubicBezTo>
                <a:close/>
                <a:moveTo>
                  <a:pt x="3678998" y="1931678"/>
                </a:moveTo>
                <a:cubicBezTo>
                  <a:pt x="3677608" y="1937639"/>
                  <a:pt x="3680013" y="1944480"/>
                  <a:pt x="3683114" y="1948343"/>
                </a:cubicBezTo>
                <a:cubicBezTo>
                  <a:pt x="3684663" y="1950276"/>
                  <a:pt x="3686386" y="1951464"/>
                  <a:pt x="3687897" y="1951424"/>
                </a:cubicBezTo>
                <a:cubicBezTo>
                  <a:pt x="3689407" y="1951384"/>
                  <a:pt x="3690702" y="1950116"/>
                  <a:pt x="3691399" y="1947137"/>
                </a:cubicBezTo>
                <a:cubicBezTo>
                  <a:pt x="3689117" y="1934042"/>
                  <a:pt x="3684059" y="1932860"/>
                  <a:pt x="3678998" y="1931678"/>
                </a:cubicBezTo>
                <a:close/>
                <a:moveTo>
                  <a:pt x="3657546" y="1913481"/>
                </a:moveTo>
                <a:cubicBezTo>
                  <a:pt x="3652997" y="1914304"/>
                  <a:pt x="3648620" y="1917052"/>
                  <a:pt x="3646952" y="1924201"/>
                </a:cubicBezTo>
                <a:cubicBezTo>
                  <a:pt x="3651675" y="1925303"/>
                  <a:pt x="3661120" y="1927508"/>
                  <a:pt x="3661120" y="1927508"/>
                </a:cubicBezTo>
                <a:cubicBezTo>
                  <a:pt x="3663481" y="1928059"/>
                  <a:pt x="3665843" y="1928609"/>
                  <a:pt x="3667440" y="1927098"/>
                </a:cubicBezTo>
                <a:cubicBezTo>
                  <a:pt x="3669039" y="1925587"/>
                  <a:pt x="3669873" y="1922013"/>
                  <a:pt x="3669179" y="1914312"/>
                </a:cubicBezTo>
                <a:cubicBezTo>
                  <a:pt x="3666818" y="1913761"/>
                  <a:pt x="3662096" y="1912660"/>
                  <a:pt x="3657546" y="1913481"/>
                </a:cubicBezTo>
                <a:close/>
                <a:moveTo>
                  <a:pt x="3294574" y="1897230"/>
                </a:moveTo>
                <a:cubicBezTo>
                  <a:pt x="3290075" y="1896181"/>
                  <a:pt x="3282240" y="1909429"/>
                  <a:pt x="3286738" y="1910479"/>
                </a:cubicBezTo>
                <a:cubicBezTo>
                  <a:pt x="3291236" y="1911528"/>
                  <a:pt x="3291236" y="1911528"/>
                  <a:pt x="3295735" y="1912578"/>
                </a:cubicBezTo>
                <a:cubicBezTo>
                  <a:pt x="3295735" y="1912578"/>
                  <a:pt x="3291236" y="1911528"/>
                  <a:pt x="3294574" y="1897230"/>
                </a:cubicBezTo>
                <a:close/>
                <a:moveTo>
                  <a:pt x="3462560" y="1893485"/>
                </a:moveTo>
                <a:cubicBezTo>
                  <a:pt x="3458673" y="1899604"/>
                  <a:pt x="3459838" y="1899876"/>
                  <a:pt x="3462557" y="1898753"/>
                </a:cubicBezTo>
                <a:cubicBezTo>
                  <a:pt x="3465277" y="1897632"/>
                  <a:pt x="3469552" y="1895117"/>
                  <a:pt x="3471882" y="1895660"/>
                </a:cubicBezTo>
                <a:cubicBezTo>
                  <a:pt x="3467221" y="1894572"/>
                  <a:pt x="3462560" y="1893485"/>
                  <a:pt x="3462560" y="1893485"/>
                </a:cubicBezTo>
                <a:close/>
                <a:moveTo>
                  <a:pt x="3880494" y="1890780"/>
                </a:moveTo>
                <a:lnTo>
                  <a:pt x="3880348" y="1899192"/>
                </a:lnTo>
                <a:cubicBezTo>
                  <a:pt x="3879142" y="1901959"/>
                  <a:pt x="3876991" y="1903947"/>
                  <a:pt x="3874488" y="1905273"/>
                </a:cubicBezTo>
                <a:lnTo>
                  <a:pt x="3873073" y="1905245"/>
                </a:lnTo>
                <a:close/>
                <a:moveTo>
                  <a:pt x="3720737" y="1881123"/>
                </a:moveTo>
                <a:cubicBezTo>
                  <a:pt x="3712621" y="1894305"/>
                  <a:pt x="3717399" y="1895420"/>
                  <a:pt x="3714063" y="1909714"/>
                </a:cubicBezTo>
                <a:cubicBezTo>
                  <a:pt x="3726958" y="1897650"/>
                  <a:pt x="3723622" y="1911944"/>
                  <a:pt x="3733179" y="1914176"/>
                </a:cubicBezTo>
                <a:cubicBezTo>
                  <a:pt x="3733179" y="1914176"/>
                  <a:pt x="3734375" y="1914455"/>
                  <a:pt x="3735986" y="1912947"/>
                </a:cubicBezTo>
                <a:cubicBezTo>
                  <a:pt x="3737598" y="1911437"/>
                  <a:pt x="3739627" y="1908145"/>
                  <a:pt x="3741295" y="1900997"/>
                </a:cubicBezTo>
                <a:cubicBezTo>
                  <a:pt x="3736516" y="1899881"/>
                  <a:pt x="3730295" y="1883354"/>
                  <a:pt x="3720737" y="1881123"/>
                </a:cubicBezTo>
                <a:close/>
                <a:moveTo>
                  <a:pt x="3319527" y="1876673"/>
                </a:moveTo>
                <a:cubicBezTo>
                  <a:pt x="3314467" y="1875493"/>
                  <a:pt x="3309135" y="1878018"/>
                  <a:pt x="3307466" y="1885167"/>
                </a:cubicBezTo>
                <a:cubicBezTo>
                  <a:pt x="3307466" y="1885167"/>
                  <a:pt x="3304130" y="1899464"/>
                  <a:pt x="3304130" y="1899464"/>
                </a:cubicBezTo>
                <a:cubicBezTo>
                  <a:pt x="3308627" y="1900514"/>
                  <a:pt x="3317623" y="1902613"/>
                  <a:pt x="3322120" y="1903664"/>
                </a:cubicBezTo>
                <a:cubicBezTo>
                  <a:pt x="3325457" y="1889365"/>
                  <a:pt x="3326619" y="1904713"/>
                  <a:pt x="3329955" y="1890415"/>
                </a:cubicBezTo>
                <a:cubicBezTo>
                  <a:pt x="3329374" y="1882742"/>
                  <a:pt x="3324587" y="1877855"/>
                  <a:pt x="3319527" y="1876673"/>
                </a:cubicBezTo>
                <a:close/>
                <a:moveTo>
                  <a:pt x="3458044" y="1873751"/>
                </a:moveTo>
                <a:cubicBezTo>
                  <a:pt x="3455548" y="1871048"/>
                  <a:pt x="3451298" y="1878537"/>
                  <a:pt x="3451298" y="1878537"/>
                </a:cubicBezTo>
                <a:cubicBezTo>
                  <a:pt x="3451298" y="1878537"/>
                  <a:pt x="3459732" y="1880504"/>
                  <a:pt x="3459732" y="1880504"/>
                </a:cubicBezTo>
                <a:cubicBezTo>
                  <a:pt x="3459511" y="1876684"/>
                  <a:pt x="3458875" y="1874651"/>
                  <a:pt x="3458044" y="1873751"/>
                </a:cubicBezTo>
                <a:close/>
                <a:moveTo>
                  <a:pt x="3345512" y="1863896"/>
                </a:moveTo>
                <a:cubicBezTo>
                  <a:pt x="3336066" y="1861691"/>
                  <a:pt x="3337452" y="1877092"/>
                  <a:pt x="3334116" y="1891390"/>
                </a:cubicBezTo>
                <a:cubicBezTo>
                  <a:pt x="3338839" y="1892492"/>
                  <a:pt x="3343561" y="1893594"/>
                  <a:pt x="3344948" y="1908990"/>
                </a:cubicBezTo>
                <a:cubicBezTo>
                  <a:pt x="3361065" y="1882604"/>
                  <a:pt x="3387452" y="1918911"/>
                  <a:pt x="3403569" y="1892523"/>
                </a:cubicBezTo>
                <a:cubicBezTo>
                  <a:pt x="3397462" y="1876021"/>
                  <a:pt x="3375234" y="1885910"/>
                  <a:pt x="3364402" y="1868306"/>
                </a:cubicBezTo>
                <a:cubicBezTo>
                  <a:pt x="3354958" y="1866102"/>
                  <a:pt x="3350234" y="1864998"/>
                  <a:pt x="3345512" y="1863896"/>
                </a:cubicBezTo>
                <a:close/>
                <a:moveTo>
                  <a:pt x="3258879" y="1861267"/>
                </a:moveTo>
                <a:cubicBezTo>
                  <a:pt x="3259725" y="1868374"/>
                  <a:pt x="3263293" y="1869207"/>
                  <a:pt x="3266644" y="1868261"/>
                </a:cubicBezTo>
                <a:cubicBezTo>
                  <a:pt x="3269999" y="1867315"/>
                  <a:pt x="3273140" y="1864595"/>
                  <a:pt x="3273140" y="1864595"/>
                </a:cubicBezTo>
                <a:cubicBezTo>
                  <a:pt x="3273140" y="1864595"/>
                  <a:pt x="3263633" y="1862376"/>
                  <a:pt x="3258879" y="1861267"/>
                </a:cubicBezTo>
                <a:close/>
                <a:moveTo>
                  <a:pt x="6179591" y="1860773"/>
                </a:moveTo>
                <a:cubicBezTo>
                  <a:pt x="6179475" y="1860994"/>
                  <a:pt x="6179603" y="1861990"/>
                  <a:pt x="6180244" y="1864206"/>
                </a:cubicBezTo>
                <a:cubicBezTo>
                  <a:pt x="6177173" y="1862424"/>
                  <a:pt x="6175766" y="1859763"/>
                  <a:pt x="6172440" y="1861522"/>
                </a:cubicBezTo>
                <a:cubicBezTo>
                  <a:pt x="6175257" y="1866846"/>
                  <a:pt x="6177173" y="1862424"/>
                  <a:pt x="6179990" y="1867747"/>
                </a:cubicBezTo>
                <a:cubicBezTo>
                  <a:pt x="6181653" y="1866868"/>
                  <a:pt x="6181075" y="1863767"/>
                  <a:pt x="6180403" y="1861993"/>
                </a:cubicBezTo>
                <a:cubicBezTo>
                  <a:pt x="6180066" y="1861106"/>
                  <a:pt x="6179706" y="1860552"/>
                  <a:pt x="6179591" y="1860773"/>
                </a:cubicBezTo>
                <a:close/>
                <a:moveTo>
                  <a:pt x="3634030" y="1839828"/>
                </a:moveTo>
                <a:lnTo>
                  <a:pt x="3625742" y="1847259"/>
                </a:lnTo>
                <a:lnTo>
                  <a:pt x="3619791" y="1844075"/>
                </a:lnTo>
                <a:close/>
                <a:moveTo>
                  <a:pt x="3598208" y="1834904"/>
                </a:moveTo>
                <a:cubicBezTo>
                  <a:pt x="3601559" y="1835027"/>
                  <a:pt x="3604959" y="1836260"/>
                  <a:pt x="3608260" y="1837909"/>
                </a:cubicBezTo>
                <a:lnTo>
                  <a:pt x="3619791" y="1844075"/>
                </a:lnTo>
                <a:lnTo>
                  <a:pt x="3616418" y="1845083"/>
                </a:lnTo>
                <a:cubicBezTo>
                  <a:pt x="3613308" y="1858408"/>
                  <a:pt x="3627294" y="1861673"/>
                  <a:pt x="3624184" y="1875000"/>
                </a:cubicBezTo>
                <a:cubicBezTo>
                  <a:pt x="3600873" y="1869559"/>
                  <a:pt x="3586887" y="1866296"/>
                  <a:pt x="3588446" y="1838554"/>
                </a:cubicBezTo>
                <a:cubicBezTo>
                  <a:pt x="3591554" y="1835767"/>
                  <a:pt x="3594857" y="1834781"/>
                  <a:pt x="3598208" y="1834904"/>
                </a:cubicBezTo>
                <a:close/>
                <a:moveTo>
                  <a:pt x="3329649" y="1829419"/>
                </a:moveTo>
                <a:cubicBezTo>
                  <a:pt x="3325172" y="1830258"/>
                  <a:pt x="3319700" y="1832748"/>
                  <a:pt x="3319700" y="1832748"/>
                </a:cubicBezTo>
                <a:cubicBezTo>
                  <a:pt x="3324338" y="1833832"/>
                  <a:pt x="3328976" y="1834915"/>
                  <a:pt x="3333616" y="1835997"/>
                </a:cubicBezTo>
                <a:cubicBezTo>
                  <a:pt x="3337603" y="1829391"/>
                  <a:pt x="3334124" y="1828578"/>
                  <a:pt x="3329649" y="1829419"/>
                </a:cubicBezTo>
                <a:close/>
                <a:moveTo>
                  <a:pt x="3432634" y="1828956"/>
                </a:moveTo>
                <a:cubicBezTo>
                  <a:pt x="3432634" y="1828956"/>
                  <a:pt x="3432634" y="1828956"/>
                  <a:pt x="3429297" y="1843253"/>
                </a:cubicBezTo>
                <a:cubicBezTo>
                  <a:pt x="3429297" y="1843253"/>
                  <a:pt x="3424238" y="1842070"/>
                  <a:pt x="3420901" y="1856368"/>
                </a:cubicBezTo>
                <a:cubicBezTo>
                  <a:pt x="3426822" y="1865287"/>
                  <a:pt x="3432718" y="1862895"/>
                  <a:pt x="3435866" y="1857977"/>
                </a:cubicBezTo>
                <a:cubicBezTo>
                  <a:pt x="3439014" y="1853057"/>
                  <a:pt x="3439418" y="1845615"/>
                  <a:pt x="3434359" y="1844435"/>
                </a:cubicBezTo>
                <a:cubicBezTo>
                  <a:pt x="3437694" y="1830136"/>
                  <a:pt x="3437694" y="1830136"/>
                  <a:pt x="3437694" y="1830136"/>
                </a:cubicBezTo>
                <a:cubicBezTo>
                  <a:pt x="3432634" y="1828956"/>
                  <a:pt x="3432634" y="1828956"/>
                  <a:pt x="3432634" y="1828956"/>
                </a:cubicBezTo>
                <a:close/>
                <a:moveTo>
                  <a:pt x="3231722" y="1827289"/>
                </a:moveTo>
                <a:cubicBezTo>
                  <a:pt x="3228665" y="1840397"/>
                  <a:pt x="3223912" y="1839286"/>
                  <a:pt x="3220852" y="1852392"/>
                </a:cubicBezTo>
                <a:cubicBezTo>
                  <a:pt x="3220170" y="1866053"/>
                  <a:pt x="3224584" y="1873988"/>
                  <a:pt x="3231119" y="1875514"/>
                </a:cubicBezTo>
                <a:cubicBezTo>
                  <a:pt x="3237656" y="1877040"/>
                  <a:pt x="3246315" y="1872154"/>
                  <a:pt x="3254126" y="1860157"/>
                </a:cubicBezTo>
                <a:cubicBezTo>
                  <a:pt x="3252432" y="1845942"/>
                  <a:pt x="3235113" y="1855719"/>
                  <a:pt x="3233417" y="1841505"/>
                </a:cubicBezTo>
                <a:cubicBezTo>
                  <a:pt x="3242925" y="1843724"/>
                  <a:pt x="3236475" y="1828398"/>
                  <a:pt x="3231722" y="1827289"/>
                </a:cubicBezTo>
                <a:close/>
                <a:moveTo>
                  <a:pt x="3926925" y="1818697"/>
                </a:moveTo>
                <a:cubicBezTo>
                  <a:pt x="3910223" y="1828201"/>
                  <a:pt x="3895136" y="1851477"/>
                  <a:pt x="3908871" y="1854683"/>
                </a:cubicBezTo>
                <a:cubicBezTo>
                  <a:pt x="3916413" y="1843045"/>
                  <a:pt x="3920993" y="1844114"/>
                  <a:pt x="3930149" y="1846251"/>
                </a:cubicBezTo>
                <a:cubicBezTo>
                  <a:pt x="3933115" y="1833544"/>
                  <a:pt x="3928536" y="1832476"/>
                  <a:pt x="3926925" y="1818697"/>
                </a:cubicBezTo>
                <a:close/>
                <a:moveTo>
                  <a:pt x="3686363" y="1817826"/>
                </a:moveTo>
                <a:cubicBezTo>
                  <a:pt x="3664137" y="1827713"/>
                  <a:pt x="3684413" y="1847521"/>
                  <a:pt x="3681076" y="1861817"/>
                </a:cubicBezTo>
                <a:cubicBezTo>
                  <a:pt x="3690522" y="1864021"/>
                  <a:pt x="3698580" y="1850829"/>
                  <a:pt x="3708025" y="1853033"/>
                </a:cubicBezTo>
                <a:cubicBezTo>
                  <a:pt x="3711362" y="1838736"/>
                  <a:pt x="3693858" y="1849726"/>
                  <a:pt x="3687749" y="1833224"/>
                </a:cubicBezTo>
                <a:cubicBezTo>
                  <a:pt x="3687749" y="1833224"/>
                  <a:pt x="3691086" y="1818927"/>
                  <a:pt x="3686363" y="1817826"/>
                </a:cubicBezTo>
                <a:close/>
                <a:moveTo>
                  <a:pt x="3371877" y="1799702"/>
                </a:moveTo>
                <a:cubicBezTo>
                  <a:pt x="3368540" y="1813999"/>
                  <a:pt x="3368540" y="1813999"/>
                  <a:pt x="3365202" y="1828293"/>
                </a:cubicBezTo>
                <a:cubicBezTo>
                  <a:pt x="3372925" y="1815022"/>
                  <a:pt x="3382746" y="1832387"/>
                  <a:pt x="3390467" y="1819117"/>
                </a:cubicBezTo>
                <a:cubicBezTo>
                  <a:pt x="3385034" y="1802773"/>
                  <a:pt x="3376262" y="1800725"/>
                  <a:pt x="3371877" y="1799702"/>
                </a:cubicBezTo>
                <a:close/>
                <a:moveTo>
                  <a:pt x="3298037" y="1797544"/>
                </a:moveTo>
                <a:cubicBezTo>
                  <a:pt x="3290314" y="1810817"/>
                  <a:pt x="3291937" y="1818733"/>
                  <a:pt x="3295905" y="1821543"/>
                </a:cubicBezTo>
                <a:cubicBezTo>
                  <a:pt x="3297889" y="1822949"/>
                  <a:pt x="3300459" y="1823078"/>
                  <a:pt x="3302743" y="1821963"/>
                </a:cubicBezTo>
                <a:cubicBezTo>
                  <a:pt x="3305026" y="1820846"/>
                  <a:pt x="3307023" y="1818486"/>
                  <a:pt x="3307857" y="1814912"/>
                </a:cubicBezTo>
                <a:cubicBezTo>
                  <a:pt x="3306808" y="1799591"/>
                  <a:pt x="3302424" y="1798569"/>
                  <a:pt x="3298037" y="1797544"/>
                </a:cubicBezTo>
                <a:close/>
                <a:moveTo>
                  <a:pt x="3274087" y="1791954"/>
                </a:moveTo>
                <a:lnTo>
                  <a:pt x="3261472" y="1804087"/>
                </a:lnTo>
                <a:lnTo>
                  <a:pt x="3248859" y="1816217"/>
                </a:lnTo>
                <a:cubicBezTo>
                  <a:pt x="3248859" y="1816217"/>
                  <a:pt x="3253499" y="1817298"/>
                  <a:pt x="3253499" y="1817298"/>
                </a:cubicBezTo>
                <a:lnTo>
                  <a:pt x="3261472" y="1804087"/>
                </a:lnTo>
                <a:cubicBezTo>
                  <a:pt x="3263791" y="1804628"/>
                  <a:pt x="3266112" y="1805169"/>
                  <a:pt x="3268268" y="1803788"/>
                </a:cubicBezTo>
                <a:cubicBezTo>
                  <a:pt x="3270425" y="1802406"/>
                  <a:pt x="3272419" y="1799103"/>
                  <a:pt x="3274087" y="1791954"/>
                </a:cubicBezTo>
                <a:close/>
                <a:moveTo>
                  <a:pt x="3764040" y="1780681"/>
                </a:moveTo>
                <a:cubicBezTo>
                  <a:pt x="3766290" y="1781208"/>
                  <a:pt x="3768828" y="1785568"/>
                  <a:pt x="3771222" y="1788011"/>
                </a:cubicBezTo>
                <a:cubicBezTo>
                  <a:pt x="3772418" y="1789233"/>
                  <a:pt x="3773579" y="1789975"/>
                  <a:pt x="3774649" y="1789519"/>
                </a:cubicBezTo>
                <a:cubicBezTo>
                  <a:pt x="3775720" y="1789062"/>
                  <a:pt x="3776700" y="1787406"/>
                  <a:pt x="3777535" y="1783832"/>
                </a:cubicBezTo>
                <a:cubicBezTo>
                  <a:pt x="3768537" y="1781731"/>
                  <a:pt x="3768537" y="1781731"/>
                  <a:pt x="3764040" y="1780681"/>
                </a:cubicBezTo>
                <a:close/>
                <a:moveTo>
                  <a:pt x="3487916" y="1780463"/>
                </a:moveTo>
                <a:cubicBezTo>
                  <a:pt x="3481366" y="1777521"/>
                  <a:pt x="3470009" y="1786177"/>
                  <a:pt x="3474590" y="1798551"/>
                </a:cubicBezTo>
                <a:cubicBezTo>
                  <a:pt x="3478132" y="1799377"/>
                  <a:pt x="3481675" y="1800205"/>
                  <a:pt x="3486624" y="1795000"/>
                </a:cubicBezTo>
                <a:cubicBezTo>
                  <a:pt x="3488274" y="1793265"/>
                  <a:pt x="3490080" y="1790861"/>
                  <a:pt x="3492095" y="1787563"/>
                </a:cubicBezTo>
                <a:cubicBezTo>
                  <a:pt x="3491748" y="1783713"/>
                  <a:pt x="3490100" y="1781444"/>
                  <a:pt x="3487916" y="1780463"/>
                </a:cubicBezTo>
                <a:close/>
                <a:moveTo>
                  <a:pt x="3721872" y="1770841"/>
                </a:moveTo>
                <a:cubicBezTo>
                  <a:pt x="3718536" y="1785138"/>
                  <a:pt x="3718536" y="1785138"/>
                  <a:pt x="3723033" y="1786187"/>
                </a:cubicBezTo>
                <a:cubicBezTo>
                  <a:pt x="3727533" y="1787237"/>
                  <a:pt x="3727533" y="1787237"/>
                  <a:pt x="3727533" y="1787237"/>
                </a:cubicBezTo>
                <a:cubicBezTo>
                  <a:pt x="3730868" y="1772940"/>
                  <a:pt x="3732029" y="1788286"/>
                  <a:pt x="3735366" y="1773989"/>
                </a:cubicBezTo>
                <a:cubicBezTo>
                  <a:pt x="3735366" y="1773989"/>
                  <a:pt x="3730868" y="1772940"/>
                  <a:pt x="3730868" y="1772940"/>
                </a:cubicBezTo>
                <a:cubicBezTo>
                  <a:pt x="3726371" y="1771890"/>
                  <a:pt x="3726371" y="1771890"/>
                  <a:pt x="3721872" y="1770841"/>
                </a:cubicBezTo>
                <a:close/>
                <a:moveTo>
                  <a:pt x="3353544" y="1770298"/>
                </a:moveTo>
                <a:cubicBezTo>
                  <a:pt x="3348373" y="1781654"/>
                  <a:pt x="3352958" y="1789006"/>
                  <a:pt x="3359527" y="1790539"/>
                </a:cubicBezTo>
                <a:cubicBezTo>
                  <a:pt x="3362814" y="1791307"/>
                  <a:pt x="3366595" y="1790619"/>
                  <a:pt x="3369905" y="1788249"/>
                </a:cubicBezTo>
                <a:cubicBezTo>
                  <a:pt x="3373214" y="1785881"/>
                  <a:pt x="3376048" y="1781831"/>
                  <a:pt x="3377439" y="1775873"/>
                </a:cubicBezTo>
                <a:cubicBezTo>
                  <a:pt x="3372660" y="1774758"/>
                  <a:pt x="3358323" y="1771413"/>
                  <a:pt x="3353544" y="1770298"/>
                </a:cubicBezTo>
                <a:close/>
                <a:moveTo>
                  <a:pt x="3679706" y="1760998"/>
                </a:moveTo>
                <a:cubicBezTo>
                  <a:pt x="3670429" y="1758834"/>
                  <a:pt x="3662454" y="1772048"/>
                  <a:pt x="3657816" y="1770965"/>
                </a:cubicBezTo>
                <a:cubicBezTo>
                  <a:pt x="3662270" y="1783311"/>
                  <a:pt x="3665994" y="1787006"/>
                  <a:pt x="3670941" y="1782507"/>
                </a:cubicBezTo>
                <a:cubicBezTo>
                  <a:pt x="3672591" y="1781009"/>
                  <a:pt x="3674377" y="1778599"/>
                  <a:pt x="3676370" y="1775296"/>
                </a:cubicBezTo>
                <a:cubicBezTo>
                  <a:pt x="3676370" y="1775296"/>
                  <a:pt x="3679706" y="1760998"/>
                  <a:pt x="3679706" y="1760998"/>
                </a:cubicBezTo>
                <a:close/>
                <a:moveTo>
                  <a:pt x="3808381" y="1760881"/>
                </a:moveTo>
                <a:cubicBezTo>
                  <a:pt x="3803884" y="1759831"/>
                  <a:pt x="3800546" y="1774129"/>
                  <a:pt x="3796050" y="1773080"/>
                </a:cubicBezTo>
                <a:cubicBezTo>
                  <a:pt x="3797211" y="1788423"/>
                  <a:pt x="3801709" y="1789474"/>
                  <a:pt x="3806208" y="1790524"/>
                </a:cubicBezTo>
                <a:cubicBezTo>
                  <a:pt x="3810704" y="1791573"/>
                  <a:pt x="3818538" y="1778327"/>
                  <a:pt x="3823037" y="1779378"/>
                </a:cubicBezTo>
                <a:cubicBezTo>
                  <a:pt x="3817377" y="1762980"/>
                  <a:pt x="3817377" y="1762980"/>
                  <a:pt x="3808381" y="1760881"/>
                </a:cubicBezTo>
                <a:close/>
                <a:moveTo>
                  <a:pt x="3273988" y="1751731"/>
                </a:moveTo>
                <a:cubicBezTo>
                  <a:pt x="3269491" y="1750682"/>
                  <a:pt x="3262212" y="1761547"/>
                  <a:pt x="3257715" y="1760497"/>
                </a:cubicBezTo>
                <a:cubicBezTo>
                  <a:pt x="3257715" y="1760497"/>
                  <a:pt x="3257715" y="1760497"/>
                  <a:pt x="3253216" y="1759447"/>
                </a:cubicBezTo>
                <a:cubicBezTo>
                  <a:pt x="3250437" y="1771362"/>
                  <a:pt x="3250437" y="1771362"/>
                  <a:pt x="3250437" y="1771362"/>
                </a:cubicBezTo>
                <a:cubicBezTo>
                  <a:pt x="3254933" y="1772412"/>
                  <a:pt x="3254933" y="1772412"/>
                  <a:pt x="3254933" y="1772412"/>
                </a:cubicBezTo>
                <a:cubicBezTo>
                  <a:pt x="3263930" y="1774510"/>
                  <a:pt x="3275705" y="1764697"/>
                  <a:pt x="3280203" y="1765745"/>
                </a:cubicBezTo>
                <a:cubicBezTo>
                  <a:pt x="3275705" y="1764697"/>
                  <a:pt x="3275705" y="1764697"/>
                  <a:pt x="3273988" y="1751731"/>
                </a:cubicBezTo>
                <a:close/>
                <a:moveTo>
                  <a:pt x="3189563" y="1744419"/>
                </a:moveTo>
                <a:cubicBezTo>
                  <a:pt x="3181019" y="1744196"/>
                  <a:pt x="3171300" y="1749009"/>
                  <a:pt x="3165073" y="1754637"/>
                </a:cubicBezTo>
                <a:cubicBezTo>
                  <a:pt x="3160415" y="1753548"/>
                  <a:pt x="3155756" y="1752461"/>
                  <a:pt x="3151098" y="1751374"/>
                </a:cubicBezTo>
                <a:cubicBezTo>
                  <a:pt x="3146440" y="1750287"/>
                  <a:pt x="3141781" y="1749199"/>
                  <a:pt x="3138647" y="1762629"/>
                </a:cubicBezTo>
                <a:cubicBezTo>
                  <a:pt x="3140172" y="1777147"/>
                  <a:pt x="3144829" y="1778234"/>
                  <a:pt x="3154147" y="1780408"/>
                </a:cubicBezTo>
                <a:cubicBezTo>
                  <a:pt x="3154147" y="1780408"/>
                  <a:pt x="3144829" y="1778234"/>
                  <a:pt x="3141695" y="1791664"/>
                </a:cubicBezTo>
                <a:cubicBezTo>
                  <a:pt x="3155671" y="1794926"/>
                  <a:pt x="3149403" y="1821785"/>
                  <a:pt x="3141609" y="1834129"/>
                </a:cubicBezTo>
                <a:cubicBezTo>
                  <a:pt x="3150925" y="1836303"/>
                  <a:pt x="3152450" y="1850816"/>
                  <a:pt x="3161767" y="1852991"/>
                </a:cubicBezTo>
                <a:lnTo>
                  <a:pt x="3172155" y="1868989"/>
                </a:lnTo>
                <a:lnTo>
                  <a:pt x="3128221" y="1872453"/>
                </a:lnTo>
                <a:cubicBezTo>
                  <a:pt x="3134414" y="1887943"/>
                  <a:pt x="3132870" y="1873538"/>
                  <a:pt x="3142177" y="1875709"/>
                </a:cubicBezTo>
                <a:cubicBezTo>
                  <a:pt x="3148371" y="1891201"/>
                  <a:pt x="3154566" y="1906690"/>
                  <a:pt x="3173174" y="1911033"/>
                </a:cubicBezTo>
                <a:cubicBezTo>
                  <a:pt x="3182478" y="1913205"/>
                  <a:pt x="3194891" y="1902056"/>
                  <a:pt x="3201086" y="1917548"/>
                </a:cubicBezTo>
                <a:cubicBezTo>
                  <a:pt x="3193325" y="1929780"/>
                  <a:pt x="3184022" y="1927610"/>
                  <a:pt x="3170065" y="1924351"/>
                </a:cubicBezTo>
                <a:cubicBezTo>
                  <a:pt x="3162304" y="1936585"/>
                  <a:pt x="3154546" y="1948817"/>
                  <a:pt x="3145241" y="1946644"/>
                </a:cubicBezTo>
                <a:cubicBezTo>
                  <a:pt x="3140589" y="1945558"/>
                  <a:pt x="3145241" y="1946644"/>
                  <a:pt x="3140589" y="1945558"/>
                </a:cubicBezTo>
                <a:cubicBezTo>
                  <a:pt x="3137481" y="1958877"/>
                  <a:pt x="3146785" y="1961047"/>
                  <a:pt x="3143677" y="1974367"/>
                </a:cubicBezTo>
                <a:cubicBezTo>
                  <a:pt x="3135915" y="1986601"/>
                  <a:pt x="3129721" y="1971109"/>
                  <a:pt x="3126612" y="1984428"/>
                </a:cubicBezTo>
                <a:cubicBezTo>
                  <a:pt x="3131263" y="1985515"/>
                  <a:pt x="3135915" y="1986601"/>
                  <a:pt x="3137460" y="2001004"/>
                </a:cubicBezTo>
                <a:cubicBezTo>
                  <a:pt x="3137460" y="2001004"/>
                  <a:pt x="3134351" y="2014324"/>
                  <a:pt x="3129700" y="2013239"/>
                </a:cubicBezTo>
                <a:cubicBezTo>
                  <a:pt x="3128155" y="1998834"/>
                  <a:pt x="3123505" y="1997747"/>
                  <a:pt x="3121960" y="1983343"/>
                </a:cubicBezTo>
                <a:cubicBezTo>
                  <a:pt x="3121960" y="1983343"/>
                  <a:pt x="3108005" y="1980086"/>
                  <a:pt x="3108005" y="1980086"/>
                </a:cubicBezTo>
                <a:cubicBezTo>
                  <a:pt x="3104894" y="1993405"/>
                  <a:pt x="3112656" y="1981172"/>
                  <a:pt x="3109546" y="1994491"/>
                </a:cubicBezTo>
                <a:cubicBezTo>
                  <a:pt x="3106438" y="2007808"/>
                  <a:pt x="3101786" y="2006723"/>
                  <a:pt x="3101786" y="2006723"/>
                </a:cubicBezTo>
                <a:cubicBezTo>
                  <a:pt x="3101786" y="2006723"/>
                  <a:pt x="3111090" y="2008896"/>
                  <a:pt x="3107982" y="2022214"/>
                </a:cubicBezTo>
                <a:cubicBezTo>
                  <a:pt x="3103329" y="2021127"/>
                  <a:pt x="3094027" y="2018957"/>
                  <a:pt x="3090918" y="2032275"/>
                </a:cubicBezTo>
                <a:cubicBezTo>
                  <a:pt x="3092462" y="2046677"/>
                  <a:pt x="3092462" y="2046677"/>
                  <a:pt x="3098658" y="2062168"/>
                </a:cubicBezTo>
                <a:cubicBezTo>
                  <a:pt x="3094006" y="2061081"/>
                  <a:pt x="3112613" y="2065426"/>
                  <a:pt x="3106395" y="2092062"/>
                </a:cubicBezTo>
                <a:cubicBezTo>
                  <a:pt x="3101746" y="2090977"/>
                  <a:pt x="3097091" y="2089891"/>
                  <a:pt x="3092440" y="2088805"/>
                </a:cubicBezTo>
                <a:cubicBezTo>
                  <a:pt x="3092440" y="2088805"/>
                  <a:pt x="3089333" y="2102124"/>
                  <a:pt x="3089333" y="2102124"/>
                </a:cubicBezTo>
                <a:cubicBezTo>
                  <a:pt x="3098636" y="2104296"/>
                  <a:pt x="3103288" y="2105381"/>
                  <a:pt x="3104832" y="2119787"/>
                </a:cubicBezTo>
                <a:cubicBezTo>
                  <a:pt x="3097069" y="2132019"/>
                  <a:pt x="3095527" y="2117615"/>
                  <a:pt x="3092419" y="2130933"/>
                </a:cubicBezTo>
                <a:cubicBezTo>
                  <a:pt x="3089312" y="2144253"/>
                  <a:pt x="3101722" y="2133105"/>
                  <a:pt x="3098615" y="2146424"/>
                </a:cubicBezTo>
                <a:cubicBezTo>
                  <a:pt x="3093962" y="2145338"/>
                  <a:pt x="3093962" y="2145338"/>
                  <a:pt x="3086203" y="2157567"/>
                </a:cubicBezTo>
                <a:cubicBezTo>
                  <a:pt x="3081550" y="2156482"/>
                  <a:pt x="3076900" y="2155397"/>
                  <a:pt x="3072246" y="2154311"/>
                </a:cubicBezTo>
                <a:cubicBezTo>
                  <a:pt x="3072246" y="2154311"/>
                  <a:pt x="3067594" y="2153226"/>
                  <a:pt x="3064487" y="2166544"/>
                </a:cubicBezTo>
                <a:cubicBezTo>
                  <a:pt x="3064487" y="2166544"/>
                  <a:pt x="3069138" y="2167630"/>
                  <a:pt x="3066028" y="2180949"/>
                </a:cubicBezTo>
                <a:cubicBezTo>
                  <a:pt x="3061378" y="2179862"/>
                  <a:pt x="3053618" y="2192096"/>
                  <a:pt x="3044313" y="2189925"/>
                </a:cubicBezTo>
                <a:cubicBezTo>
                  <a:pt x="3047422" y="2176605"/>
                  <a:pt x="3045879" y="2162199"/>
                  <a:pt x="3041226" y="2161115"/>
                </a:cubicBezTo>
                <a:cubicBezTo>
                  <a:pt x="3036575" y="2160029"/>
                  <a:pt x="3036575" y="2160029"/>
                  <a:pt x="3036575" y="2160029"/>
                </a:cubicBezTo>
                <a:cubicBezTo>
                  <a:pt x="3036575" y="2160029"/>
                  <a:pt x="3036575" y="2160029"/>
                  <a:pt x="3033466" y="2173350"/>
                </a:cubicBezTo>
                <a:cubicBezTo>
                  <a:pt x="3033466" y="2173350"/>
                  <a:pt x="3039661" y="2188838"/>
                  <a:pt x="3039661" y="2188838"/>
                </a:cubicBezTo>
                <a:cubicBezTo>
                  <a:pt x="3031900" y="2201072"/>
                  <a:pt x="3038097" y="2216562"/>
                  <a:pt x="3034988" y="2229882"/>
                </a:cubicBezTo>
                <a:cubicBezTo>
                  <a:pt x="3048943" y="2233139"/>
                  <a:pt x="3072203" y="2238568"/>
                  <a:pt x="3090811" y="2242911"/>
                </a:cubicBezTo>
                <a:cubicBezTo>
                  <a:pt x="3095462" y="2243996"/>
                  <a:pt x="3098572" y="2230676"/>
                  <a:pt x="3103224" y="2231763"/>
                </a:cubicBezTo>
                <a:cubicBezTo>
                  <a:pt x="3100115" y="2245082"/>
                  <a:pt x="3106312" y="2260571"/>
                  <a:pt x="3101658" y="2259485"/>
                </a:cubicBezTo>
                <a:cubicBezTo>
                  <a:pt x="3081508" y="2240740"/>
                  <a:pt x="3064443" y="2250799"/>
                  <a:pt x="3041184" y="2245372"/>
                </a:cubicBezTo>
                <a:cubicBezTo>
                  <a:pt x="3041184" y="2245372"/>
                  <a:pt x="3036532" y="2244286"/>
                  <a:pt x="3036532" y="2244286"/>
                </a:cubicBezTo>
                <a:cubicBezTo>
                  <a:pt x="3025663" y="2269835"/>
                  <a:pt x="3021011" y="2268750"/>
                  <a:pt x="3022556" y="2283153"/>
                </a:cubicBezTo>
                <a:cubicBezTo>
                  <a:pt x="3010143" y="2294301"/>
                  <a:pt x="3010143" y="2294301"/>
                  <a:pt x="3002380" y="2306534"/>
                </a:cubicBezTo>
                <a:cubicBezTo>
                  <a:pt x="3002380" y="2306534"/>
                  <a:pt x="3002380" y="2306534"/>
                  <a:pt x="2999272" y="2319853"/>
                </a:cubicBezTo>
                <a:cubicBezTo>
                  <a:pt x="2991512" y="2332086"/>
                  <a:pt x="2993056" y="2346490"/>
                  <a:pt x="2985297" y="2358722"/>
                </a:cubicBezTo>
                <a:cubicBezTo>
                  <a:pt x="2986839" y="2373126"/>
                  <a:pt x="2999252" y="2361979"/>
                  <a:pt x="3008556" y="2364150"/>
                </a:cubicBezTo>
                <a:cubicBezTo>
                  <a:pt x="3013208" y="2365236"/>
                  <a:pt x="3017082" y="2369651"/>
                  <a:pt x="3020765" y="2372267"/>
                </a:cubicBezTo>
                <a:cubicBezTo>
                  <a:pt x="3024445" y="2374882"/>
                  <a:pt x="3027935" y="2375695"/>
                  <a:pt x="3031815" y="2369579"/>
                </a:cubicBezTo>
                <a:cubicBezTo>
                  <a:pt x="3031815" y="2369579"/>
                  <a:pt x="3027164" y="2368492"/>
                  <a:pt x="3030272" y="2355177"/>
                </a:cubicBezTo>
                <a:cubicBezTo>
                  <a:pt x="3044227" y="2358434"/>
                  <a:pt x="3053533" y="2360605"/>
                  <a:pt x="3062835" y="2362777"/>
                </a:cubicBezTo>
                <a:cubicBezTo>
                  <a:pt x="3075247" y="2351630"/>
                  <a:pt x="3065944" y="2349457"/>
                  <a:pt x="3073703" y="2337225"/>
                </a:cubicBezTo>
                <a:cubicBezTo>
                  <a:pt x="3075247" y="2351630"/>
                  <a:pt x="3075247" y="2351630"/>
                  <a:pt x="3079899" y="2352716"/>
                </a:cubicBezTo>
                <a:cubicBezTo>
                  <a:pt x="3103159" y="2358143"/>
                  <a:pt x="3124856" y="2391293"/>
                  <a:pt x="3140374" y="2366829"/>
                </a:cubicBezTo>
                <a:cubicBezTo>
                  <a:pt x="3131071" y="2364659"/>
                  <a:pt x="3107812" y="2359229"/>
                  <a:pt x="3106268" y="2344825"/>
                </a:cubicBezTo>
                <a:cubicBezTo>
                  <a:pt x="3124874" y="2349168"/>
                  <a:pt x="3138833" y="2352425"/>
                  <a:pt x="3149700" y="2326873"/>
                </a:cubicBezTo>
                <a:cubicBezTo>
                  <a:pt x="3127984" y="2335849"/>
                  <a:pt x="3107834" y="2317102"/>
                  <a:pt x="3089225" y="2312758"/>
                </a:cubicBezTo>
                <a:cubicBezTo>
                  <a:pt x="3075268" y="2309502"/>
                  <a:pt x="3070617" y="2308415"/>
                  <a:pt x="3064422" y="2292926"/>
                </a:cubicBezTo>
                <a:cubicBezTo>
                  <a:pt x="3076835" y="2281779"/>
                  <a:pt x="3081487" y="2282864"/>
                  <a:pt x="3090791" y="2285034"/>
                </a:cubicBezTo>
                <a:cubicBezTo>
                  <a:pt x="3104746" y="2288292"/>
                  <a:pt x="3114050" y="2290464"/>
                  <a:pt x="3118701" y="2291549"/>
                </a:cubicBezTo>
                <a:cubicBezTo>
                  <a:pt x="3124898" y="2307040"/>
                  <a:pt x="3137311" y="2295893"/>
                  <a:pt x="3146614" y="2298064"/>
                </a:cubicBezTo>
                <a:cubicBezTo>
                  <a:pt x="3151267" y="2299151"/>
                  <a:pt x="3155918" y="2300235"/>
                  <a:pt x="3165222" y="2302406"/>
                </a:cubicBezTo>
                <a:cubicBezTo>
                  <a:pt x="3169873" y="2303493"/>
                  <a:pt x="3163678" y="2288002"/>
                  <a:pt x="3168331" y="2289089"/>
                </a:cubicBezTo>
                <a:cubicBezTo>
                  <a:pt x="3172982" y="2290173"/>
                  <a:pt x="3177635" y="2291260"/>
                  <a:pt x="3177635" y="2291260"/>
                </a:cubicBezTo>
                <a:cubicBezTo>
                  <a:pt x="3183850" y="2264624"/>
                  <a:pt x="3165243" y="2260283"/>
                  <a:pt x="3155938" y="2258110"/>
                </a:cubicBezTo>
                <a:cubicBezTo>
                  <a:pt x="3152830" y="2271429"/>
                  <a:pt x="3148179" y="2270344"/>
                  <a:pt x="3140418" y="2282573"/>
                </a:cubicBezTo>
                <a:cubicBezTo>
                  <a:pt x="3129570" y="2266001"/>
                  <a:pt x="3112507" y="2276059"/>
                  <a:pt x="3115615" y="2262744"/>
                </a:cubicBezTo>
                <a:cubicBezTo>
                  <a:pt x="3123375" y="2250511"/>
                  <a:pt x="3120266" y="2263829"/>
                  <a:pt x="3124918" y="2264915"/>
                </a:cubicBezTo>
                <a:cubicBezTo>
                  <a:pt x="3124918" y="2264915"/>
                  <a:pt x="3132679" y="2252681"/>
                  <a:pt x="3132679" y="2252681"/>
                </a:cubicBezTo>
                <a:cubicBezTo>
                  <a:pt x="3135787" y="2239363"/>
                  <a:pt x="3118723" y="2249425"/>
                  <a:pt x="3121832" y="2236106"/>
                </a:cubicBezTo>
                <a:cubicBezTo>
                  <a:pt x="3138896" y="2226043"/>
                  <a:pt x="3137330" y="2253768"/>
                  <a:pt x="3160592" y="2259197"/>
                </a:cubicBezTo>
                <a:cubicBezTo>
                  <a:pt x="3163699" y="2245878"/>
                  <a:pt x="3163699" y="2245878"/>
                  <a:pt x="3168351" y="2246963"/>
                </a:cubicBezTo>
                <a:cubicBezTo>
                  <a:pt x="3180763" y="2235815"/>
                  <a:pt x="3186959" y="2251306"/>
                  <a:pt x="3193157" y="2266796"/>
                </a:cubicBezTo>
                <a:cubicBezTo>
                  <a:pt x="3193157" y="2266796"/>
                  <a:pt x="3190047" y="2280116"/>
                  <a:pt x="3190047" y="2280116"/>
                </a:cubicBezTo>
                <a:cubicBezTo>
                  <a:pt x="3194697" y="2281200"/>
                  <a:pt x="3199350" y="2282286"/>
                  <a:pt x="3196241" y="2295602"/>
                </a:cubicBezTo>
                <a:cubicBezTo>
                  <a:pt x="3202438" y="2311093"/>
                  <a:pt x="3208634" y="2326583"/>
                  <a:pt x="3225697" y="2316520"/>
                </a:cubicBezTo>
                <a:cubicBezTo>
                  <a:pt x="3241217" y="2292059"/>
                  <a:pt x="3253609" y="2323036"/>
                  <a:pt x="3267564" y="2326292"/>
                </a:cubicBezTo>
                <a:cubicBezTo>
                  <a:pt x="3272994" y="2324049"/>
                  <a:pt x="3276777" y="2319665"/>
                  <a:pt x="3279008" y="2314699"/>
                </a:cubicBezTo>
                <a:cubicBezTo>
                  <a:pt x="3285704" y="2299806"/>
                  <a:pt x="3278444" y="2279681"/>
                  <a:pt x="3259826" y="2296402"/>
                </a:cubicBezTo>
                <a:cubicBezTo>
                  <a:pt x="3255172" y="2295315"/>
                  <a:pt x="3256717" y="2309717"/>
                  <a:pt x="3252066" y="2308632"/>
                </a:cubicBezTo>
                <a:cubicBezTo>
                  <a:pt x="3242762" y="2306459"/>
                  <a:pt x="3236566" y="2290972"/>
                  <a:pt x="3227262" y="2288802"/>
                </a:cubicBezTo>
                <a:cubicBezTo>
                  <a:pt x="3217958" y="2286629"/>
                  <a:pt x="3214849" y="2299945"/>
                  <a:pt x="3205546" y="2297773"/>
                </a:cubicBezTo>
                <a:cubicBezTo>
                  <a:pt x="3211761" y="2271138"/>
                  <a:pt x="3221067" y="2273311"/>
                  <a:pt x="3233479" y="2262162"/>
                </a:cubicBezTo>
                <a:cubicBezTo>
                  <a:pt x="3231936" y="2247758"/>
                  <a:pt x="3241238" y="2249929"/>
                  <a:pt x="3245891" y="2251017"/>
                </a:cubicBezTo>
                <a:cubicBezTo>
                  <a:pt x="3241238" y="2249929"/>
                  <a:pt x="3236587" y="2248843"/>
                  <a:pt x="3235044" y="2234440"/>
                </a:cubicBezTo>
                <a:cubicBezTo>
                  <a:pt x="3239695" y="2235525"/>
                  <a:pt x="3242805" y="2222207"/>
                  <a:pt x="3242805" y="2222207"/>
                </a:cubicBezTo>
                <a:cubicBezTo>
                  <a:pt x="3256760" y="2225463"/>
                  <a:pt x="3270716" y="2228721"/>
                  <a:pt x="3284672" y="2231979"/>
                </a:cubicBezTo>
                <a:cubicBezTo>
                  <a:pt x="3293975" y="2234149"/>
                  <a:pt x="3293975" y="2234149"/>
                  <a:pt x="3293975" y="2234149"/>
                </a:cubicBezTo>
                <a:cubicBezTo>
                  <a:pt x="3293975" y="2234149"/>
                  <a:pt x="3297085" y="2220831"/>
                  <a:pt x="3297085" y="2220831"/>
                </a:cubicBezTo>
                <a:cubicBezTo>
                  <a:pt x="3287781" y="2218659"/>
                  <a:pt x="3287781" y="2218659"/>
                  <a:pt x="3287781" y="2218659"/>
                </a:cubicBezTo>
                <a:cubicBezTo>
                  <a:pt x="3283129" y="2217573"/>
                  <a:pt x="3273825" y="2215402"/>
                  <a:pt x="3269171" y="2214316"/>
                </a:cubicBezTo>
                <a:cubicBezTo>
                  <a:pt x="3259869" y="2212144"/>
                  <a:pt x="3250564" y="2209974"/>
                  <a:pt x="3245912" y="2208888"/>
                </a:cubicBezTo>
                <a:cubicBezTo>
                  <a:pt x="3231958" y="2205631"/>
                  <a:pt x="3218001" y="2202372"/>
                  <a:pt x="3216459" y="2187969"/>
                </a:cubicBezTo>
                <a:cubicBezTo>
                  <a:pt x="3202501" y="2184711"/>
                  <a:pt x="3208718" y="2158076"/>
                  <a:pt x="3194761" y="2154820"/>
                </a:cubicBezTo>
                <a:cubicBezTo>
                  <a:pt x="3194761" y="2154820"/>
                  <a:pt x="3199415" y="2155904"/>
                  <a:pt x="3199415" y="2155904"/>
                </a:cubicBezTo>
                <a:cubicBezTo>
                  <a:pt x="3199415" y="2155904"/>
                  <a:pt x="3204066" y="2156990"/>
                  <a:pt x="3204066" y="2156990"/>
                </a:cubicBezTo>
                <a:cubicBezTo>
                  <a:pt x="3204066" y="2156990"/>
                  <a:pt x="3204066" y="2156990"/>
                  <a:pt x="3202522" y="2142586"/>
                </a:cubicBezTo>
                <a:cubicBezTo>
                  <a:pt x="3202522" y="2142586"/>
                  <a:pt x="3202522" y="2142586"/>
                  <a:pt x="3197870" y="2141500"/>
                </a:cubicBezTo>
                <a:cubicBezTo>
                  <a:pt x="3193218" y="2140415"/>
                  <a:pt x="3183914" y="2138243"/>
                  <a:pt x="3182371" y="2123840"/>
                </a:cubicBezTo>
                <a:cubicBezTo>
                  <a:pt x="3196327" y="2127096"/>
                  <a:pt x="3231999" y="2121376"/>
                  <a:pt x="3225782" y="2148014"/>
                </a:cubicBezTo>
                <a:cubicBezTo>
                  <a:pt x="3231978" y="2163505"/>
                  <a:pt x="3241282" y="2165677"/>
                  <a:pt x="3245933" y="2166762"/>
                </a:cubicBezTo>
                <a:cubicBezTo>
                  <a:pt x="3245933" y="2166762"/>
                  <a:pt x="3245933" y="2166762"/>
                  <a:pt x="3242826" y="2180081"/>
                </a:cubicBezTo>
                <a:cubicBezTo>
                  <a:pt x="3242826" y="2180081"/>
                  <a:pt x="3242826" y="2180081"/>
                  <a:pt x="3247478" y="2181167"/>
                </a:cubicBezTo>
                <a:cubicBezTo>
                  <a:pt x="3250587" y="2167848"/>
                  <a:pt x="3250587" y="2167848"/>
                  <a:pt x="3245933" y="2166762"/>
                </a:cubicBezTo>
                <a:cubicBezTo>
                  <a:pt x="3250587" y="2167848"/>
                  <a:pt x="3250587" y="2167848"/>
                  <a:pt x="3250587" y="2167848"/>
                </a:cubicBezTo>
                <a:cubicBezTo>
                  <a:pt x="3258346" y="2155616"/>
                  <a:pt x="3264542" y="2171106"/>
                  <a:pt x="3269194" y="2172191"/>
                </a:cubicBezTo>
                <a:cubicBezTo>
                  <a:pt x="3273846" y="2173277"/>
                  <a:pt x="3281605" y="2161043"/>
                  <a:pt x="3286259" y="2162130"/>
                </a:cubicBezTo>
                <a:cubicBezTo>
                  <a:pt x="3295563" y="2164301"/>
                  <a:pt x="3297105" y="2178705"/>
                  <a:pt x="3309517" y="2167559"/>
                </a:cubicBezTo>
                <a:cubicBezTo>
                  <a:pt x="3306409" y="2180878"/>
                  <a:pt x="3311061" y="2181961"/>
                  <a:pt x="3315713" y="2183049"/>
                </a:cubicBezTo>
                <a:cubicBezTo>
                  <a:pt x="3320365" y="2184134"/>
                  <a:pt x="3332777" y="2172988"/>
                  <a:pt x="3326582" y="2157495"/>
                </a:cubicBezTo>
                <a:cubicBezTo>
                  <a:pt x="3334343" y="2145263"/>
                  <a:pt x="3338995" y="2146349"/>
                  <a:pt x="3338995" y="2146349"/>
                </a:cubicBezTo>
                <a:cubicBezTo>
                  <a:pt x="3337451" y="2131946"/>
                  <a:pt x="3328147" y="2129773"/>
                  <a:pt x="3318843" y="2127601"/>
                </a:cubicBezTo>
                <a:cubicBezTo>
                  <a:pt x="3303321" y="2152067"/>
                  <a:pt x="3273867" y="2131149"/>
                  <a:pt x="3267671" y="2115658"/>
                </a:cubicBezTo>
                <a:cubicBezTo>
                  <a:pt x="3270780" y="2102340"/>
                  <a:pt x="3270780" y="2102340"/>
                  <a:pt x="3270780" y="2102340"/>
                </a:cubicBezTo>
                <a:cubicBezTo>
                  <a:pt x="3275431" y="2103425"/>
                  <a:pt x="3283193" y="2091192"/>
                  <a:pt x="3283193" y="2091192"/>
                </a:cubicBezTo>
                <a:cubicBezTo>
                  <a:pt x="3281648" y="2076791"/>
                  <a:pt x="3264583" y="2086849"/>
                  <a:pt x="3259934" y="2085765"/>
                </a:cubicBezTo>
                <a:cubicBezTo>
                  <a:pt x="3264583" y="2086849"/>
                  <a:pt x="3266129" y="2101254"/>
                  <a:pt x="3266129" y="2101254"/>
                </a:cubicBezTo>
                <a:cubicBezTo>
                  <a:pt x="3258368" y="2113487"/>
                  <a:pt x="3255260" y="2126806"/>
                  <a:pt x="3250607" y="2125720"/>
                </a:cubicBezTo>
                <a:cubicBezTo>
                  <a:pt x="3249063" y="2111315"/>
                  <a:pt x="3239760" y="2109144"/>
                  <a:pt x="3235109" y="2108058"/>
                </a:cubicBezTo>
                <a:cubicBezTo>
                  <a:pt x="3210282" y="2130354"/>
                  <a:pt x="3196348" y="2084968"/>
                  <a:pt x="3179284" y="2095030"/>
                </a:cubicBezTo>
                <a:cubicBezTo>
                  <a:pt x="3174633" y="2093944"/>
                  <a:pt x="3174633" y="2093944"/>
                  <a:pt x="3174633" y="2093944"/>
                </a:cubicBezTo>
                <a:lnTo>
                  <a:pt x="3151372" y="2088514"/>
                </a:lnTo>
                <a:cubicBezTo>
                  <a:pt x="3163786" y="2077369"/>
                  <a:pt x="3177741" y="2080625"/>
                  <a:pt x="3185502" y="2068392"/>
                </a:cubicBezTo>
                <a:cubicBezTo>
                  <a:pt x="3183958" y="2053990"/>
                  <a:pt x="3179305" y="2052905"/>
                  <a:pt x="3179305" y="2052905"/>
                </a:cubicBezTo>
                <a:cubicBezTo>
                  <a:pt x="3191717" y="2041758"/>
                  <a:pt x="3193260" y="2056162"/>
                  <a:pt x="3202565" y="2058334"/>
                </a:cubicBezTo>
                <a:cubicBezTo>
                  <a:pt x="3214977" y="2047186"/>
                  <a:pt x="3230499" y="2022720"/>
                  <a:pt x="3233586" y="2051530"/>
                </a:cubicBezTo>
                <a:cubicBezTo>
                  <a:pt x="3228933" y="2050444"/>
                  <a:pt x="3228933" y="2050444"/>
                  <a:pt x="3225825" y="2063763"/>
                </a:cubicBezTo>
                <a:cubicBezTo>
                  <a:pt x="3227369" y="2078163"/>
                  <a:pt x="3232021" y="2079249"/>
                  <a:pt x="3241325" y="2081421"/>
                </a:cubicBezTo>
                <a:cubicBezTo>
                  <a:pt x="3244433" y="2068105"/>
                  <a:pt x="3239781" y="2067018"/>
                  <a:pt x="3239781" y="2067018"/>
                </a:cubicBezTo>
                <a:cubicBezTo>
                  <a:pt x="3242890" y="2053700"/>
                  <a:pt x="3247541" y="2054785"/>
                  <a:pt x="3252192" y="2055872"/>
                </a:cubicBezTo>
                <a:cubicBezTo>
                  <a:pt x="3250649" y="2041468"/>
                  <a:pt x="3250649" y="2041468"/>
                  <a:pt x="3258410" y="2029234"/>
                </a:cubicBezTo>
                <a:cubicBezTo>
                  <a:pt x="3256867" y="2014830"/>
                  <a:pt x="3252215" y="2013743"/>
                  <a:pt x="3252215" y="2013743"/>
                </a:cubicBezTo>
                <a:cubicBezTo>
                  <a:pt x="3256867" y="2014830"/>
                  <a:pt x="3264627" y="2002596"/>
                  <a:pt x="3269280" y="2003682"/>
                </a:cubicBezTo>
                <a:cubicBezTo>
                  <a:pt x="3266192" y="1974873"/>
                  <a:pt x="3294104" y="1981386"/>
                  <a:pt x="3311168" y="1971328"/>
                </a:cubicBezTo>
                <a:cubicBezTo>
                  <a:pt x="3306515" y="1970242"/>
                  <a:pt x="3300321" y="1954753"/>
                  <a:pt x="3300321" y="1954753"/>
                </a:cubicBezTo>
                <a:cubicBezTo>
                  <a:pt x="3292560" y="1966985"/>
                  <a:pt x="3270844" y="1975958"/>
                  <a:pt x="3267757" y="1947152"/>
                </a:cubicBezTo>
                <a:cubicBezTo>
                  <a:pt x="3272409" y="1948238"/>
                  <a:pt x="3277059" y="1949324"/>
                  <a:pt x="3275517" y="1934919"/>
                </a:cubicBezTo>
                <a:cubicBezTo>
                  <a:pt x="3266214" y="1932747"/>
                  <a:pt x="3261561" y="1931663"/>
                  <a:pt x="3253801" y="1943895"/>
                </a:cubicBezTo>
                <a:cubicBezTo>
                  <a:pt x="3255344" y="1958300"/>
                  <a:pt x="3246039" y="1956127"/>
                  <a:pt x="3242933" y="1969444"/>
                </a:cubicBezTo>
                <a:cubicBezTo>
                  <a:pt x="3239825" y="1982763"/>
                  <a:pt x="3249128" y="1984935"/>
                  <a:pt x="3249128" y="1984935"/>
                </a:cubicBezTo>
                <a:cubicBezTo>
                  <a:pt x="3241367" y="1997168"/>
                  <a:pt x="3227412" y="1993910"/>
                  <a:pt x="3218107" y="1991738"/>
                </a:cubicBezTo>
                <a:cubicBezTo>
                  <a:pt x="3213456" y="1990653"/>
                  <a:pt x="3201043" y="2001800"/>
                  <a:pt x="3196391" y="2000715"/>
                </a:cubicBezTo>
                <a:cubicBezTo>
                  <a:pt x="3199500" y="1987396"/>
                  <a:pt x="3204153" y="1988483"/>
                  <a:pt x="3204153" y="1988483"/>
                </a:cubicBezTo>
                <a:cubicBezTo>
                  <a:pt x="3204153" y="1988483"/>
                  <a:pt x="3207259" y="1975163"/>
                  <a:pt x="3202607" y="1974076"/>
                </a:cubicBezTo>
                <a:cubicBezTo>
                  <a:pt x="3210369" y="1961845"/>
                  <a:pt x="3215019" y="1962929"/>
                  <a:pt x="3224324" y="1965101"/>
                </a:cubicBezTo>
                <a:cubicBezTo>
                  <a:pt x="3227433" y="1951786"/>
                  <a:pt x="3222780" y="1950701"/>
                  <a:pt x="3218128" y="1949615"/>
                </a:cubicBezTo>
                <a:cubicBezTo>
                  <a:pt x="3222780" y="1950701"/>
                  <a:pt x="3221236" y="1936296"/>
                  <a:pt x="3224345" y="1922977"/>
                </a:cubicBezTo>
                <a:cubicBezTo>
                  <a:pt x="3219693" y="1921890"/>
                  <a:pt x="3210390" y="1919719"/>
                  <a:pt x="3205737" y="1918633"/>
                </a:cubicBezTo>
                <a:cubicBezTo>
                  <a:pt x="3218150" y="1907485"/>
                  <a:pt x="3230562" y="1896338"/>
                  <a:pt x="3241410" y="1912915"/>
                </a:cubicBezTo>
                <a:cubicBezTo>
                  <a:pt x="3244519" y="1899595"/>
                  <a:pt x="3249170" y="1900682"/>
                  <a:pt x="3252280" y="1887362"/>
                </a:cubicBezTo>
                <a:cubicBezTo>
                  <a:pt x="3242975" y="1885191"/>
                  <a:pt x="3233670" y="1883020"/>
                  <a:pt x="3224366" y="1880848"/>
                </a:cubicBezTo>
                <a:cubicBezTo>
                  <a:pt x="3207302" y="1890910"/>
                  <a:pt x="3188694" y="1886566"/>
                  <a:pt x="3170087" y="1882225"/>
                </a:cubicBezTo>
                <a:lnTo>
                  <a:pt x="3172977" y="1869841"/>
                </a:lnTo>
                <a:lnTo>
                  <a:pt x="3191041" y="1877526"/>
                </a:lnTo>
                <a:cubicBezTo>
                  <a:pt x="3197445" y="1879022"/>
                  <a:pt x="3202888" y="1876750"/>
                  <a:pt x="3203692" y="1862777"/>
                </a:cubicBezTo>
                <a:cubicBezTo>
                  <a:pt x="3206826" y="1849348"/>
                  <a:pt x="3197509" y="1847175"/>
                  <a:pt x="3205302" y="1834833"/>
                </a:cubicBezTo>
                <a:cubicBezTo>
                  <a:pt x="3200644" y="1833745"/>
                  <a:pt x="3191326" y="1831570"/>
                  <a:pt x="3191326" y="1831570"/>
                </a:cubicBezTo>
                <a:cubicBezTo>
                  <a:pt x="3186669" y="1830483"/>
                  <a:pt x="3194462" y="1818140"/>
                  <a:pt x="3194462" y="1818140"/>
                </a:cubicBezTo>
                <a:cubicBezTo>
                  <a:pt x="3200644" y="1833745"/>
                  <a:pt x="3208437" y="1821402"/>
                  <a:pt x="3217753" y="1823577"/>
                </a:cubicBezTo>
                <a:cubicBezTo>
                  <a:pt x="3220888" y="1810148"/>
                  <a:pt x="3220888" y="1810148"/>
                  <a:pt x="3224022" y="1796716"/>
                </a:cubicBezTo>
                <a:cubicBezTo>
                  <a:pt x="3228681" y="1797803"/>
                  <a:pt x="3233340" y="1798891"/>
                  <a:pt x="3233340" y="1798891"/>
                </a:cubicBezTo>
                <a:cubicBezTo>
                  <a:pt x="3234951" y="1770943"/>
                  <a:pt x="3200730" y="1791280"/>
                  <a:pt x="3185232" y="1773502"/>
                </a:cubicBezTo>
                <a:cubicBezTo>
                  <a:pt x="3193024" y="1761158"/>
                  <a:pt x="3202342" y="1763332"/>
                  <a:pt x="3206999" y="1764421"/>
                </a:cubicBezTo>
                <a:cubicBezTo>
                  <a:pt x="3205475" y="1749904"/>
                  <a:pt x="3198108" y="1744644"/>
                  <a:pt x="3189563" y="1744419"/>
                </a:cubicBezTo>
                <a:close/>
                <a:moveTo>
                  <a:pt x="3876698" y="1732105"/>
                </a:moveTo>
                <a:cubicBezTo>
                  <a:pt x="3874697" y="1730759"/>
                  <a:pt x="3872159" y="1731047"/>
                  <a:pt x="3869040" y="1733836"/>
                </a:cubicBezTo>
                <a:cubicBezTo>
                  <a:pt x="3873726" y="1734929"/>
                  <a:pt x="3864354" y="1732743"/>
                  <a:pt x="3865924" y="1747178"/>
                </a:cubicBezTo>
                <a:cubicBezTo>
                  <a:pt x="3861239" y="1746084"/>
                  <a:pt x="3856555" y="1744992"/>
                  <a:pt x="3851869" y="1743898"/>
                </a:cubicBezTo>
                <a:cubicBezTo>
                  <a:pt x="3853440" y="1758335"/>
                  <a:pt x="3839384" y="1755054"/>
                  <a:pt x="3836271" y="1768397"/>
                </a:cubicBezTo>
                <a:cubicBezTo>
                  <a:pt x="3842527" y="1783927"/>
                  <a:pt x="3847212" y="1785019"/>
                  <a:pt x="3859697" y="1773865"/>
                </a:cubicBezTo>
                <a:cubicBezTo>
                  <a:pt x="3866724" y="1775505"/>
                  <a:pt x="3871117" y="1776529"/>
                  <a:pt x="3876163" y="1771771"/>
                </a:cubicBezTo>
                <a:cubicBezTo>
                  <a:pt x="3877847" y="1770186"/>
                  <a:pt x="3879602" y="1767957"/>
                  <a:pt x="3881552" y="1764896"/>
                </a:cubicBezTo>
                <a:cubicBezTo>
                  <a:pt x="3883888" y="1754888"/>
                  <a:pt x="3882703" y="1736145"/>
                  <a:pt x="3876698" y="1732105"/>
                </a:cubicBezTo>
                <a:close/>
                <a:moveTo>
                  <a:pt x="6379516" y="1724193"/>
                </a:moveTo>
                <a:cubicBezTo>
                  <a:pt x="6378871" y="1724210"/>
                  <a:pt x="6381346" y="1731354"/>
                  <a:pt x="6382422" y="1733386"/>
                </a:cubicBezTo>
                <a:cubicBezTo>
                  <a:pt x="6382422" y="1733386"/>
                  <a:pt x="6382801" y="1729717"/>
                  <a:pt x="6381368" y="1727007"/>
                </a:cubicBezTo>
                <a:cubicBezTo>
                  <a:pt x="6380293" y="1724975"/>
                  <a:pt x="6379732" y="1724189"/>
                  <a:pt x="6379516" y="1724193"/>
                </a:cubicBezTo>
                <a:close/>
                <a:moveTo>
                  <a:pt x="4220032" y="1715045"/>
                </a:moveTo>
                <a:lnTo>
                  <a:pt x="4220557" y="1715104"/>
                </a:lnTo>
                <a:lnTo>
                  <a:pt x="4220382" y="1715442"/>
                </a:lnTo>
                <a:close/>
                <a:moveTo>
                  <a:pt x="4217052" y="1711669"/>
                </a:moveTo>
                <a:lnTo>
                  <a:pt x="4220032" y="1715045"/>
                </a:lnTo>
                <a:lnTo>
                  <a:pt x="4215638" y="1714546"/>
                </a:lnTo>
                <a:cubicBezTo>
                  <a:pt x="4214099" y="1713656"/>
                  <a:pt x="4215416" y="1712110"/>
                  <a:pt x="4217052" y="1711669"/>
                </a:cubicBezTo>
                <a:close/>
                <a:moveTo>
                  <a:pt x="3796441" y="1702822"/>
                </a:moveTo>
                <a:cubicBezTo>
                  <a:pt x="3793104" y="1717120"/>
                  <a:pt x="3798164" y="1718300"/>
                  <a:pt x="3803224" y="1719482"/>
                </a:cubicBezTo>
                <a:cubicBezTo>
                  <a:pt x="3801501" y="1704002"/>
                  <a:pt x="3808285" y="1720662"/>
                  <a:pt x="3811621" y="1706364"/>
                </a:cubicBezTo>
                <a:cubicBezTo>
                  <a:pt x="3801501" y="1704002"/>
                  <a:pt x="3801501" y="1704002"/>
                  <a:pt x="3796441" y="1702822"/>
                </a:cubicBezTo>
                <a:close/>
                <a:moveTo>
                  <a:pt x="3491886" y="1702087"/>
                </a:moveTo>
                <a:cubicBezTo>
                  <a:pt x="3496385" y="1703137"/>
                  <a:pt x="3484052" y="1715336"/>
                  <a:pt x="3488551" y="1716385"/>
                </a:cubicBezTo>
                <a:cubicBezTo>
                  <a:pt x="3488551" y="1716385"/>
                  <a:pt x="3488551" y="1716385"/>
                  <a:pt x="3493048" y="1717435"/>
                </a:cubicBezTo>
                <a:cubicBezTo>
                  <a:pt x="3497545" y="1718483"/>
                  <a:pt x="3496385" y="1703137"/>
                  <a:pt x="3491886" y="1702087"/>
                </a:cubicBezTo>
                <a:close/>
                <a:moveTo>
                  <a:pt x="4223614" y="1693293"/>
                </a:moveTo>
                <a:cubicBezTo>
                  <a:pt x="4225021" y="1695955"/>
                  <a:pt x="4225021" y="1695955"/>
                  <a:pt x="4225021" y="1695955"/>
                </a:cubicBezTo>
                <a:cubicBezTo>
                  <a:pt x="4226170" y="1702161"/>
                  <a:pt x="4227318" y="1708366"/>
                  <a:pt x="4231542" y="1716350"/>
                </a:cubicBezTo>
                <a:lnTo>
                  <a:pt x="4220557" y="1715104"/>
                </a:lnTo>
                <a:lnTo>
                  <a:pt x="4222488" y="1711348"/>
                </a:lnTo>
                <a:cubicBezTo>
                  <a:pt x="4222795" y="1709908"/>
                  <a:pt x="4223277" y="1708802"/>
                  <a:pt x="4225649" y="1709249"/>
                </a:cubicBezTo>
                <a:cubicBezTo>
                  <a:pt x="4221425" y="1701266"/>
                  <a:pt x="4219756" y="1702147"/>
                  <a:pt x="4216941" y="1696825"/>
                </a:cubicBezTo>
                <a:cubicBezTo>
                  <a:pt x="4218869" y="1692398"/>
                  <a:pt x="4223354" y="1696838"/>
                  <a:pt x="4223614" y="1693293"/>
                </a:cubicBezTo>
                <a:close/>
                <a:moveTo>
                  <a:pt x="3870276" y="1687707"/>
                </a:moveTo>
                <a:cubicBezTo>
                  <a:pt x="3867030" y="1688520"/>
                  <a:pt x="3862856" y="1690688"/>
                  <a:pt x="3858217" y="1689605"/>
                </a:cubicBezTo>
                <a:cubicBezTo>
                  <a:pt x="3860074" y="1702600"/>
                  <a:pt x="3864713" y="1703685"/>
                  <a:pt x="3876770" y="1693935"/>
                </a:cubicBezTo>
                <a:cubicBezTo>
                  <a:pt x="3875842" y="1687436"/>
                  <a:pt x="3873522" y="1686895"/>
                  <a:pt x="3870276" y="1687707"/>
                </a:cubicBezTo>
                <a:close/>
                <a:moveTo>
                  <a:pt x="3708814" y="1657244"/>
                </a:moveTo>
                <a:cubicBezTo>
                  <a:pt x="3701394" y="1668075"/>
                  <a:pt x="3706032" y="1669159"/>
                  <a:pt x="3706032" y="1669159"/>
                </a:cubicBezTo>
                <a:cubicBezTo>
                  <a:pt x="3709280" y="1676199"/>
                  <a:pt x="3712759" y="1677012"/>
                  <a:pt x="3715194" y="1674440"/>
                </a:cubicBezTo>
                <a:cubicBezTo>
                  <a:pt x="3717630" y="1671866"/>
                  <a:pt x="3719020" y="1665909"/>
                  <a:pt x="3718090" y="1659410"/>
                </a:cubicBezTo>
                <a:cubicBezTo>
                  <a:pt x="3718090" y="1659410"/>
                  <a:pt x="3713452" y="1658327"/>
                  <a:pt x="3708814" y="1657244"/>
                </a:cubicBezTo>
                <a:close/>
                <a:moveTo>
                  <a:pt x="3882852" y="1652641"/>
                </a:moveTo>
                <a:cubicBezTo>
                  <a:pt x="3879515" y="1666938"/>
                  <a:pt x="3879515" y="1666938"/>
                  <a:pt x="3879515" y="1666938"/>
                </a:cubicBezTo>
                <a:cubicBezTo>
                  <a:pt x="3893249" y="1670143"/>
                  <a:pt x="3906983" y="1673350"/>
                  <a:pt x="3914900" y="1660121"/>
                </a:cubicBezTo>
                <a:cubicBezTo>
                  <a:pt x="3905742" y="1657984"/>
                  <a:pt x="3892008" y="1654779"/>
                  <a:pt x="3882852" y="1652641"/>
                </a:cubicBezTo>
                <a:close/>
                <a:moveTo>
                  <a:pt x="3632797" y="1649552"/>
                </a:moveTo>
                <a:cubicBezTo>
                  <a:pt x="3633957" y="1664900"/>
                  <a:pt x="3633957" y="1664900"/>
                  <a:pt x="3642955" y="1666998"/>
                </a:cubicBezTo>
                <a:cubicBezTo>
                  <a:pt x="3642955" y="1666998"/>
                  <a:pt x="3642955" y="1666998"/>
                  <a:pt x="3646291" y="1652701"/>
                </a:cubicBezTo>
                <a:cubicBezTo>
                  <a:pt x="3646291" y="1652701"/>
                  <a:pt x="3637295" y="1650603"/>
                  <a:pt x="3632797" y="1649552"/>
                </a:cubicBezTo>
                <a:close/>
                <a:moveTo>
                  <a:pt x="3944073" y="1641804"/>
                </a:moveTo>
                <a:cubicBezTo>
                  <a:pt x="3941292" y="1653718"/>
                  <a:pt x="3938511" y="1665632"/>
                  <a:pt x="3952005" y="1668781"/>
                </a:cubicBezTo>
                <a:cubicBezTo>
                  <a:pt x="3947509" y="1667732"/>
                  <a:pt x="3954786" y="1656867"/>
                  <a:pt x="3954786" y="1656867"/>
                </a:cubicBezTo>
                <a:cubicBezTo>
                  <a:pt x="3950288" y="1655817"/>
                  <a:pt x="3948572" y="1642853"/>
                  <a:pt x="3944073" y="1641804"/>
                </a:cubicBezTo>
                <a:close/>
                <a:moveTo>
                  <a:pt x="3737796" y="1618787"/>
                </a:moveTo>
                <a:cubicBezTo>
                  <a:pt x="3739039" y="1634154"/>
                  <a:pt x="3743616" y="1635220"/>
                  <a:pt x="3744858" y="1650584"/>
                </a:cubicBezTo>
                <a:cubicBezTo>
                  <a:pt x="3749437" y="1651652"/>
                  <a:pt x="3758593" y="1653790"/>
                  <a:pt x="3763172" y="1654859"/>
                </a:cubicBezTo>
                <a:cubicBezTo>
                  <a:pt x="3763172" y="1654859"/>
                  <a:pt x="3763172" y="1654859"/>
                  <a:pt x="3766508" y="1640563"/>
                </a:cubicBezTo>
                <a:cubicBezTo>
                  <a:pt x="3752773" y="1637358"/>
                  <a:pt x="3756110" y="1623061"/>
                  <a:pt x="3737796" y="1618787"/>
                </a:cubicBezTo>
                <a:close/>
                <a:moveTo>
                  <a:pt x="3664788" y="1616823"/>
                </a:moveTo>
                <a:cubicBezTo>
                  <a:pt x="3653444" y="1644325"/>
                  <a:pt x="3622751" y="1607012"/>
                  <a:pt x="3611408" y="1634514"/>
                </a:cubicBezTo>
                <a:cubicBezTo>
                  <a:pt x="3625420" y="1637785"/>
                  <a:pt x="3630090" y="1638874"/>
                  <a:pt x="3642768" y="1626760"/>
                </a:cubicBezTo>
                <a:cubicBezTo>
                  <a:pt x="3653444" y="1644325"/>
                  <a:pt x="3656781" y="1630031"/>
                  <a:pt x="3670794" y="1633301"/>
                </a:cubicBezTo>
                <a:cubicBezTo>
                  <a:pt x="3675464" y="1634391"/>
                  <a:pt x="3674130" y="1619003"/>
                  <a:pt x="3664788" y="1616823"/>
                </a:cubicBezTo>
                <a:close/>
                <a:moveTo>
                  <a:pt x="3532134" y="1616012"/>
                </a:moveTo>
                <a:cubicBezTo>
                  <a:pt x="3532134" y="1616012"/>
                  <a:pt x="3536350" y="1616996"/>
                  <a:pt x="3529909" y="1625543"/>
                </a:cubicBezTo>
                <a:cubicBezTo>
                  <a:pt x="3532018" y="1626035"/>
                  <a:pt x="3534126" y="1626526"/>
                  <a:pt x="3535986" y="1625705"/>
                </a:cubicBezTo>
                <a:cubicBezTo>
                  <a:pt x="3537844" y="1624881"/>
                  <a:pt x="3539455" y="1622745"/>
                  <a:pt x="3540567" y="1617979"/>
                </a:cubicBezTo>
                <a:cubicBezTo>
                  <a:pt x="3536350" y="1616996"/>
                  <a:pt x="3536350" y="1616996"/>
                  <a:pt x="3532134" y="1616012"/>
                </a:cubicBezTo>
                <a:close/>
                <a:moveTo>
                  <a:pt x="3695630" y="1608945"/>
                </a:moveTo>
                <a:cubicBezTo>
                  <a:pt x="3692293" y="1623243"/>
                  <a:pt x="3706209" y="1626490"/>
                  <a:pt x="3710848" y="1627573"/>
                </a:cubicBezTo>
                <a:cubicBezTo>
                  <a:pt x="3710848" y="1627573"/>
                  <a:pt x="3710848" y="1627573"/>
                  <a:pt x="3714184" y="1613276"/>
                </a:cubicBezTo>
                <a:cubicBezTo>
                  <a:pt x="3709544" y="1612192"/>
                  <a:pt x="3704906" y="1611109"/>
                  <a:pt x="3695630" y="1608945"/>
                </a:cubicBezTo>
                <a:close/>
                <a:moveTo>
                  <a:pt x="3567580" y="1607538"/>
                </a:moveTo>
                <a:cubicBezTo>
                  <a:pt x="3559860" y="1619134"/>
                  <a:pt x="3559860" y="1619134"/>
                  <a:pt x="3556896" y="1631841"/>
                </a:cubicBezTo>
                <a:cubicBezTo>
                  <a:pt x="3567590" y="1634336"/>
                  <a:pt x="3591656" y="1639954"/>
                  <a:pt x="3597499" y="1630013"/>
                </a:cubicBezTo>
                <a:cubicBezTo>
                  <a:pt x="3599447" y="1626699"/>
                  <a:pt x="3599371" y="1621656"/>
                  <a:pt x="3596100" y="1614194"/>
                </a:cubicBezTo>
                <a:cubicBezTo>
                  <a:pt x="3596100" y="1614194"/>
                  <a:pt x="3599067" y="1601484"/>
                  <a:pt x="3586595" y="1611976"/>
                </a:cubicBezTo>
                <a:cubicBezTo>
                  <a:pt x="3586595" y="1611976"/>
                  <a:pt x="3586595" y="1611976"/>
                  <a:pt x="3591347" y="1613084"/>
                </a:cubicBezTo>
                <a:cubicBezTo>
                  <a:pt x="3591347" y="1613084"/>
                  <a:pt x="3588381" y="1625790"/>
                  <a:pt x="3588381" y="1625790"/>
                </a:cubicBezTo>
                <a:cubicBezTo>
                  <a:pt x="3578876" y="1623572"/>
                  <a:pt x="3577087" y="1609756"/>
                  <a:pt x="3567580" y="1607538"/>
                </a:cubicBezTo>
                <a:close/>
                <a:moveTo>
                  <a:pt x="6552875" y="1594888"/>
                </a:moveTo>
                <a:cubicBezTo>
                  <a:pt x="6552875" y="1594888"/>
                  <a:pt x="6551263" y="1595740"/>
                  <a:pt x="6551263" y="1595740"/>
                </a:cubicBezTo>
                <a:cubicBezTo>
                  <a:pt x="6552697" y="1598450"/>
                  <a:pt x="6552697" y="1598450"/>
                  <a:pt x="6552697" y="1598450"/>
                </a:cubicBezTo>
                <a:cubicBezTo>
                  <a:pt x="6552518" y="1602014"/>
                  <a:pt x="6553952" y="1604722"/>
                  <a:pt x="6552340" y="1605575"/>
                </a:cubicBezTo>
                <a:cubicBezTo>
                  <a:pt x="6552340" y="1605575"/>
                  <a:pt x="6553774" y="1608286"/>
                  <a:pt x="6553774" y="1608286"/>
                </a:cubicBezTo>
                <a:cubicBezTo>
                  <a:pt x="6555207" y="1610994"/>
                  <a:pt x="6555207" y="1610994"/>
                  <a:pt x="6556820" y="1610142"/>
                </a:cubicBezTo>
                <a:cubicBezTo>
                  <a:pt x="6556910" y="1608360"/>
                  <a:pt x="6556640" y="1605901"/>
                  <a:pt x="6556169" y="1603549"/>
                </a:cubicBezTo>
                <a:cubicBezTo>
                  <a:pt x="6555699" y="1601198"/>
                  <a:pt x="6555026" y="1598951"/>
                  <a:pt x="6554308" y="1597598"/>
                </a:cubicBezTo>
                <a:cubicBezTo>
                  <a:pt x="6554308" y="1597598"/>
                  <a:pt x="6552875" y="1594888"/>
                  <a:pt x="6552875" y="1594888"/>
                </a:cubicBezTo>
                <a:close/>
                <a:moveTo>
                  <a:pt x="4367230" y="1577046"/>
                </a:moveTo>
                <a:cubicBezTo>
                  <a:pt x="4365518" y="1577953"/>
                  <a:pt x="4365213" y="1581520"/>
                  <a:pt x="4363500" y="1582427"/>
                </a:cubicBezTo>
                <a:cubicBezTo>
                  <a:pt x="4364909" y="1585088"/>
                  <a:pt x="4368029" y="1586843"/>
                  <a:pt x="4369437" y="1589505"/>
                </a:cubicBezTo>
                <a:cubicBezTo>
                  <a:pt x="4371149" y="1588598"/>
                  <a:pt x="4368639" y="1579708"/>
                  <a:pt x="4373168" y="1584125"/>
                </a:cubicBezTo>
                <a:cubicBezTo>
                  <a:pt x="4375186" y="1579651"/>
                  <a:pt x="4368335" y="1583276"/>
                  <a:pt x="4367230" y="1577046"/>
                </a:cubicBezTo>
                <a:close/>
                <a:moveTo>
                  <a:pt x="4360219" y="1566697"/>
                </a:moveTo>
                <a:cubicBezTo>
                  <a:pt x="4359171" y="1565403"/>
                  <a:pt x="4358127" y="1565142"/>
                  <a:pt x="4358069" y="1567774"/>
                </a:cubicBezTo>
                <a:cubicBezTo>
                  <a:pt x="4358069" y="1567774"/>
                  <a:pt x="4359501" y="1570484"/>
                  <a:pt x="4360935" y="1573193"/>
                </a:cubicBezTo>
                <a:cubicBezTo>
                  <a:pt x="4362050" y="1573471"/>
                  <a:pt x="4362437" y="1572832"/>
                  <a:pt x="4362391" y="1571827"/>
                </a:cubicBezTo>
                <a:cubicBezTo>
                  <a:pt x="4362317" y="1570321"/>
                  <a:pt x="4361267" y="1567992"/>
                  <a:pt x="4360219" y="1566697"/>
                </a:cubicBezTo>
                <a:close/>
                <a:moveTo>
                  <a:pt x="6586438" y="1554125"/>
                </a:moveTo>
                <a:cubicBezTo>
                  <a:pt x="6586438" y="1554125"/>
                  <a:pt x="6586438" y="1554125"/>
                  <a:pt x="6584776" y="1555003"/>
                </a:cubicBezTo>
                <a:cubicBezTo>
                  <a:pt x="6578671" y="1551509"/>
                  <a:pt x="6578126" y="1558524"/>
                  <a:pt x="6577854" y="1562029"/>
                </a:cubicBezTo>
                <a:cubicBezTo>
                  <a:pt x="6578970" y="1568161"/>
                  <a:pt x="6580632" y="1567282"/>
                  <a:pt x="6585076" y="1571656"/>
                </a:cubicBezTo>
                <a:cubicBezTo>
                  <a:pt x="6585348" y="1568150"/>
                  <a:pt x="6588672" y="1566390"/>
                  <a:pt x="6588945" y="1562885"/>
                </a:cubicBezTo>
                <a:cubicBezTo>
                  <a:pt x="6588945" y="1562885"/>
                  <a:pt x="6588945" y="1562885"/>
                  <a:pt x="6590607" y="1562004"/>
                </a:cubicBezTo>
                <a:cubicBezTo>
                  <a:pt x="6591439" y="1561566"/>
                  <a:pt x="6591506" y="1560689"/>
                  <a:pt x="6591193" y="1559594"/>
                </a:cubicBezTo>
                <a:cubicBezTo>
                  <a:pt x="6590881" y="1558498"/>
                  <a:pt x="6590184" y="1557185"/>
                  <a:pt x="6589491" y="1555872"/>
                </a:cubicBezTo>
                <a:cubicBezTo>
                  <a:pt x="6588100" y="1553245"/>
                  <a:pt x="6588100" y="1553245"/>
                  <a:pt x="6586438" y="1554125"/>
                </a:cubicBezTo>
                <a:close/>
                <a:moveTo>
                  <a:pt x="4447899" y="1544273"/>
                </a:moveTo>
                <a:cubicBezTo>
                  <a:pt x="4446187" y="1545179"/>
                  <a:pt x="4445864" y="1548713"/>
                  <a:pt x="4444151" y="1549619"/>
                </a:cubicBezTo>
                <a:cubicBezTo>
                  <a:pt x="4443505" y="1556685"/>
                  <a:pt x="4450776" y="1566287"/>
                  <a:pt x="4456239" y="1560034"/>
                </a:cubicBezTo>
                <a:cubicBezTo>
                  <a:pt x="4450679" y="1549526"/>
                  <a:pt x="4453782" y="1551248"/>
                  <a:pt x="4447899" y="1544273"/>
                </a:cubicBezTo>
                <a:close/>
                <a:moveTo>
                  <a:pt x="4462450" y="1542769"/>
                </a:moveTo>
                <a:cubicBezTo>
                  <a:pt x="4462450" y="1542769"/>
                  <a:pt x="4462170" y="1546630"/>
                  <a:pt x="4462170" y="1546630"/>
                </a:cubicBezTo>
                <a:cubicBezTo>
                  <a:pt x="4462170" y="1546630"/>
                  <a:pt x="4463708" y="1549535"/>
                  <a:pt x="4463708" y="1549535"/>
                </a:cubicBezTo>
                <a:cubicBezTo>
                  <a:pt x="4465383" y="1550506"/>
                  <a:pt x="4465451" y="1549542"/>
                  <a:pt x="4464911" y="1547969"/>
                </a:cubicBezTo>
                <a:cubicBezTo>
                  <a:pt x="4464369" y="1546397"/>
                  <a:pt x="4463217" y="1544220"/>
                  <a:pt x="4462450" y="1542769"/>
                </a:cubicBezTo>
                <a:close/>
                <a:moveTo>
                  <a:pt x="6605722" y="1529518"/>
                </a:moveTo>
                <a:cubicBezTo>
                  <a:pt x="6605722" y="1529518"/>
                  <a:pt x="6605722" y="1529518"/>
                  <a:pt x="6604030" y="1530413"/>
                </a:cubicBezTo>
                <a:cubicBezTo>
                  <a:pt x="6604030" y="1530413"/>
                  <a:pt x="6603770" y="1534019"/>
                  <a:pt x="6603770" y="1534019"/>
                </a:cubicBezTo>
                <a:cubicBezTo>
                  <a:pt x="6600385" y="1535809"/>
                  <a:pt x="6599210" y="1529495"/>
                  <a:pt x="6597259" y="1533994"/>
                </a:cubicBezTo>
                <a:cubicBezTo>
                  <a:pt x="6598433" y="1540311"/>
                  <a:pt x="6593355" y="1542996"/>
                  <a:pt x="6599090" y="1553835"/>
                </a:cubicBezTo>
                <a:cubicBezTo>
                  <a:pt x="6600524" y="1556545"/>
                  <a:pt x="6601958" y="1559256"/>
                  <a:pt x="6600265" y="1560152"/>
                </a:cubicBezTo>
                <a:cubicBezTo>
                  <a:pt x="6600265" y="1560152"/>
                  <a:pt x="6600265" y="1560152"/>
                  <a:pt x="6601700" y="1562860"/>
                </a:cubicBezTo>
                <a:cubicBezTo>
                  <a:pt x="6601700" y="1562860"/>
                  <a:pt x="6601700" y="1562860"/>
                  <a:pt x="6603391" y="1561965"/>
                </a:cubicBezTo>
                <a:cubicBezTo>
                  <a:pt x="6605086" y="1561069"/>
                  <a:pt x="6602216" y="1555650"/>
                  <a:pt x="6602476" y="1552044"/>
                </a:cubicBezTo>
                <a:cubicBezTo>
                  <a:pt x="6602476" y="1552044"/>
                  <a:pt x="6604169" y="1551149"/>
                  <a:pt x="6602735" y="1548439"/>
                </a:cubicBezTo>
                <a:cubicBezTo>
                  <a:pt x="6604169" y="1551149"/>
                  <a:pt x="6607554" y="1549358"/>
                  <a:pt x="6608988" y="1552066"/>
                </a:cubicBezTo>
                <a:cubicBezTo>
                  <a:pt x="6606121" y="1546649"/>
                  <a:pt x="6609505" y="1544857"/>
                  <a:pt x="6608330" y="1538543"/>
                </a:cubicBezTo>
                <a:cubicBezTo>
                  <a:pt x="6608330" y="1538543"/>
                  <a:pt x="6608330" y="1538543"/>
                  <a:pt x="6606637" y="1539437"/>
                </a:cubicBezTo>
                <a:cubicBezTo>
                  <a:pt x="6606896" y="1535832"/>
                  <a:pt x="6608589" y="1534936"/>
                  <a:pt x="6607155" y="1532226"/>
                </a:cubicBezTo>
                <a:cubicBezTo>
                  <a:pt x="6607155" y="1532226"/>
                  <a:pt x="6605722" y="1529518"/>
                  <a:pt x="6605722" y="1529518"/>
                </a:cubicBezTo>
                <a:close/>
                <a:moveTo>
                  <a:pt x="6591083" y="1510258"/>
                </a:moveTo>
                <a:cubicBezTo>
                  <a:pt x="6589421" y="1511139"/>
                  <a:pt x="6589421" y="1511139"/>
                  <a:pt x="6589123" y="1514599"/>
                </a:cubicBezTo>
                <a:cubicBezTo>
                  <a:pt x="6589123" y="1514599"/>
                  <a:pt x="6587461" y="1515478"/>
                  <a:pt x="6588827" y="1518059"/>
                </a:cubicBezTo>
                <a:cubicBezTo>
                  <a:pt x="6590490" y="1517178"/>
                  <a:pt x="6591855" y="1519759"/>
                  <a:pt x="6593517" y="1518881"/>
                </a:cubicBezTo>
                <a:cubicBezTo>
                  <a:pt x="6593517" y="1518881"/>
                  <a:pt x="6593814" y="1515420"/>
                  <a:pt x="6593814" y="1515420"/>
                </a:cubicBezTo>
                <a:cubicBezTo>
                  <a:pt x="6594645" y="1514980"/>
                  <a:pt x="6594720" y="1514115"/>
                  <a:pt x="6594586" y="1513360"/>
                </a:cubicBezTo>
                <a:cubicBezTo>
                  <a:pt x="6594452" y="1512605"/>
                  <a:pt x="6594110" y="1511960"/>
                  <a:pt x="6594110" y="1511960"/>
                </a:cubicBezTo>
                <a:cubicBezTo>
                  <a:pt x="6592746" y="1509378"/>
                  <a:pt x="6591083" y="1510258"/>
                  <a:pt x="6591083" y="1510258"/>
                </a:cubicBezTo>
                <a:close/>
                <a:moveTo>
                  <a:pt x="4470420" y="1498500"/>
                </a:moveTo>
                <a:cubicBezTo>
                  <a:pt x="4463306" y="1508870"/>
                  <a:pt x="4452645" y="1504600"/>
                  <a:pt x="4457557" y="1521822"/>
                </a:cubicBezTo>
                <a:cubicBezTo>
                  <a:pt x="4462887" y="1523956"/>
                  <a:pt x="4468081" y="1522860"/>
                  <a:pt x="4472184" y="1520688"/>
                </a:cubicBezTo>
                <a:cubicBezTo>
                  <a:pt x="4476285" y="1518519"/>
                  <a:pt x="4479295" y="1515274"/>
                  <a:pt x="4480253" y="1513116"/>
                </a:cubicBezTo>
                <a:cubicBezTo>
                  <a:pt x="4477797" y="1504506"/>
                  <a:pt x="4473151" y="1503662"/>
                  <a:pt x="4470420" y="1498500"/>
                </a:cubicBezTo>
                <a:close/>
                <a:moveTo>
                  <a:pt x="6856505" y="1495890"/>
                </a:moveTo>
                <a:cubicBezTo>
                  <a:pt x="6855587" y="1496066"/>
                  <a:pt x="6854514" y="1496893"/>
                  <a:pt x="6853540" y="1498856"/>
                </a:cubicBezTo>
                <a:cubicBezTo>
                  <a:pt x="6858236" y="1500090"/>
                  <a:pt x="6859210" y="1498128"/>
                  <a:pt x="6858524" y="1496837"/>
                </a:cubicBezTo>
                <a:cubicBezTo>
                  <a:pt x="6858180" y="1496193"/>
                  <a:pt x="6857421" y="1495716"/>
                  <a:pt x="6856505" y="1495890"/>
                </a:cubicBezTo>
                <a:close/>
                <a:moveTo>
                  <a:pt x="6889010" y="1491970"/>
                </a:moveTo>
                <a:cubicBezTo>
                  <a:pt x="6887746" y="1491261"/>
                  <a:pt x="6885577" y="1491224"/>
                  <a:pt x="6883446" y="1493494"/>
                </a:cubicBezTo>
                <a:cubicBezTo>
                  <a:pt x="6886354" y="1494571"/>
                  <a:pt x="6888162" y="1494731"/>
                  <a:pt x="6889152" y="1494460"/>
                </a:cubicBezTo>
                <a:cubicBezTo>
                  <a:pt x="6890636" y="1494053"/>
                  <a:pt x="6890276" y="1492676"/>
                  <a:pt x="6889010" y="1491970"/>
                </a:cubicBezTo>
                <a:close/>
                <a:moveTo>
                  <a:pt x="4502346" y="1480179"/>
                </a:moveTo>
                <a:cubicBezTo>
                  <a:pt x="4499002" y="1478937"/>
                  <a:pt x="4495287" y="1480043"/>
                  <a:pt x="4492641" y="1483163"/>
                </a:cubicBezTo>
                <a:cubicBezTo>
                  <a:pt x="4495485" y="1488540"/>
                  <a:pt x="4493806" y="1489429"/>
                  <a:pt x="4499496" y="1500182"/>
                </a:cubicBezTo>
                <a:cubicBezTo>
                  <a:pt x="4501886" y="1500637"/>
                  <a:pt x="4503145" y="1499970"/>
                  <a:pt x="4503836" y="1498800"/>
                </a:cubicBezTo>
                <a:cubicBezTo>
                  <a:pt x="4505906" y="1495284"/>
                  <a:pt x="4502849" y="1487223"/>
                  <a:pt x="4509829" y="1491274"/>
                </a:cubicBezTo>
                <a:cubicBezTo>
                  <a:pt x="4508662" y="1485009"/>
                  <a:pt x="4505689" y="1481420"/>
                  <a:pt x="4502346" y="1480179"/>
                </a:cubicBezTo>
                <a:close/>
                <a:moveTo>
                  <a:pt x="4557787" y="1458422"/>
                </a:moveTo>
                <a:cubicBezTo>
                  <a:pt x="4557787" y="1458422"/>
                  <a:pt x="4556953" y="1461998"/>
                  <a:pt x="4557062" y="1463906"/>
                </a:cubicBezTo>
                <a:cubicBezTo>
                  <a:pt x="4557119" y="1464862"/>
                  <a:pt x="4557410" y="1465401"/>
                  <a:pt x="4558158" y="1464869"/>
                </a:cubicBezTo>
                <a:cubicBezTo>
                  <a:pt x="4558908" y="1464336"/>
                  <a:pt x="4560116" y="1462734"/>
                  <a:pt x="4562004" y="1459406"/>
                </a:cubicBezTo>
                <a:cubicBezTo>
                  <a:pt x="4562004" y="1459406"/>
                  <a:pt x="4562004" y="1459406"/>
                  <a:pt x="4557787" y="1458422"/>
                </a:cubicBezTo>
                <a:close/>
                <a:moveTo>
                  <a:pt x="3703122" y="1454921"/>
                </a:moveTo>
                <a:cubicBezTo>
                  <a:pt x="3703122" y="1454921"/>
                  <a:pt x="3703122" y="1454921"/>
                  <a:pt x="3699786" y="1469219"/>
                </a:cubicBezTo>
                <a:cubicBezTo>
                  <a:pt x="3699786" y="1469219"/>
                  <a:pt x="3703159" y="1470005"/>
                  <a:pt x="3703159" y="1470005"/>
                </a:cubicBezTo>
                <a:cubicBezTo>
                  <a:pt x="3703159" y="1470005"/>
                  <a:pt x="3703159" y="1470005"/>
                  <a:pt x="3706496" y="1455707"/>
                </a:cubicBezTo>
                <a:cubicBezTo>
                  <a:pt x="3703122" y="1454921"/>
                  <a:pt x="3703122" y="1454921"/>
                  <a:pt x="3703122" y="1454921"/>
                </a:cubicBezTo>
                <a:close/>
                <a:moveTo>
                  <a:pt x="4635545" y="1451183"/>
                </a:moveTo>
                <a:cubicBezTo>
                  <a:pt x="4633932" y="1452035"/>
                  <a:pt x="4633932" y="1452035"/>
                  <a:pt x="4632319" y="1452888"/>
                </a:cubicBezTo>
                <a:cubicBezTo>
                  <a:pt x="4633729" y="1455549"/>
                  <a:pt x="4635135" y="1458210"/>
                  <a:pt x="4635135" y="1458210"/>
                </a:cubicBezTo>
                <a:cubicBezTo>
                  <a:pt x="4636543" y="1460872"/>
                  <a:pt x="4637350" y="1460446"/>
                  <a:pt x="4638005" y="1459246"/>
                </a:cubicBezTo>
                <a:cubicBezTo>
                  <a:pt x="4638661" y="1458049"/>
                  <a:pt x="4639166" y="1456077"/>
                  <a:pt x="4639971" y="1455651"/>
                </a:cubicBezTo>
                <a:cubicBezTo>
                  <a:pt x="4636953" y="1453844"/>
                  <a:pt x="4636953" y="1453844"/>
                  <a:pt x="4635545" y="1451183"/>
                </a:cubicBezTo>
                <a:close/>
                <a:moveTo>
                  <a:pt x="4685400" y="1398015"/>
                </a:moveTo>
                <a:cubicBezTo>
                  <a:pt x="4684528" y="1398012"/>
                  <a:pt x="4683622" y="1398492"/>
                  <a:pt x="4682715" y="1398971"/>
                </a:cubicBezTo>
                <a:cubicBezTo>
                  <a:pt x="4684253" y="1401874"/>
                  <a:pt x="4685089" y="1402361"/>
                  <a:pt x="4685768" y="1402001"/>
                </a:cubicBezTo>
                <a:cubicBezTo>
                  <a:pt x="4686448" y="1401641"/>
                  <a:pt x="4686972" y="1400435"/>
                  <a:pt x="4687878" y="1399956"/>
                </a:cubicBezTo>
                <a:cubicBezTo>
                  <a:pt x="4687111" y="1398505"/>
                  <a:pt x="4686274" y="1398019"/>
                  <a:pt x="4685400" y="1398015"/>
                </a:cubicBezTo>
                <a:close/>
                <a:moveTo>
                  <a:pt x="4659737" y="1395026"/>
                </a:moveTo>
                <a:cubicBezTo>
                  <a:pt x="4657923" y="1395986"/>
                  <a:pt x="4659288" y="1398565"/>
                  <a:pt x="4655661" y="1400485"/>
                </a:cubicBezTo>
                <a:cubicBezTo>
                  <a:pt x="4657026" y="1403066"/>
                  <a:pt x="4659288" y="1398565"/>
                  <a:pt x="4663833" y="1402768"/>
                </a:cubicBezTo>
                <a:cubicBezTo>
                  <a:pt x="4663833" y="1402768"/>
                  <a:pt x="4662467" y="1400188"/>
                  <a:pt x="4662467" y="1400188"/>
                </a:cubicBezTo>
                <a:cubicBezTo>
                  <a:pt x="4661103" y="1397607"/>
                  <a:pt x="4661103" y="1397607"/>
                  <a:pt x="4659737" y="1395026"/>
                </a:cubicBezTo>
                <a:close/>
                <a:moveTo>
                  <a:pt x="4742017" y="1361401"/>
                </a:moveTo>
                <a:cubicBezTo>
                  <a:pt x="4740406" y="1362253"/>
                  <a:pt x="4740406" y="1362253"/>
                  <a:pt x="4738794" y="1363106"/>
                </a:cubicBezTo>
                <a:cubicBezTo>
                  <a:pt x="4740074" y="1365526"/>
                  <a:pt x="4740074" y="1365526"/>
                  <a:pt x="4742966" y="1367093"/>
                </a:cubicBezTo>
                <a:cubicBezTo>
                  <a:pt x="4742966" y="1367093"/>
                  <a:pt x="4743298" y="1363820"/>
                  <a:pt x="4744910" y="1362966"/>
                </a:cubicBezTo>
                <a:cubicBezTo>
                  <a:pt x="4744910" y="1362966"/>
                  <a:pt x="4742017" y="1361401"/>
                  <a:pt x="4742017" y="1361401"/>
                </a:cubicBezTo>
                <a:close/>
                <a:moveTo>
                  <a:pt x="4747130" y="1354979"/>
                </a:moveTo>
                <a:cubicBezTo>
                  <a:pt x="4745358" y="1359426"/>
                  <a:pt x="4751322" y="1366801"/>
                  <a:pt x="4754223" y="1372283"/>
                </a:cubicBezTo>
                <a:cubicBezTo>
                  <a:pt x="4755836" y="1371430"/>
                  <a:pt x="4755917" y="1369633"/>
                  <a:pt x="4755050" y="1367021"/>
                </a:cubicBezTo>
                <a:cubicBezTo>
                  <a:pt x="4754184" y="1364409"/>
                  <a:pt x="4752371" y="1360981"/>
                  <a:pt x="4750193" y="1356868"/>
                </a:cubicBezTo>
                <a:cubicBezTo>
                  <a:pt x="4748582" y="1357720"/>
                  <a:pt x="4748582" y="1357720"/>
                  <a:pt x="4747130" y="1354979"/>
                </a:cubicBezTo>
                <a:close/>
                <a:moveTo>
                  <a:pt x="4769952" y="1350336"/>
                </a:moveTo>
                <a:cubicBezTo>
                  <a:pt x="4777398" y="1360022"/>
                  <a:pt x="4775585" y="1360981"/>
                  <a:pt x="4779807" y="1368965"/>
                </a:cubicBezTo>
                <a:cubicBezTo>
                  <a:pt x="4781973" y="1368672"/>
                  <a:pt x="4782893" y="1367121"/>
                  <a:pt x="4782944" y="1365019"/>
                </a:cubicBezTo>
                <a:cubicBezTo>
                  <a:pt x="4783089" y="1358714"/>
                  <a:pt x="4775391" y="1347459"/>
                  <a:pt x="4769952" y="1350336"/>
                </a:cubicBezTo>
                <a:close/>
                <a:moveTo>
                  <a:pt x="4797725" y="1345551"/>
                </a:moveTo>
                <a:cubicBezTo>
                  <a:pt x="4794299" y="1347363"/>
                  <a:pt x="4793952" y="1350850"/>
                  <a:pt x="4791891" y="1355243"/>
                </a:cubicBezTo>
                <a:cubicBezTo>
                  <a:pt x="4794623" y="1360405"/>
                  <a:pt x="4797701" y="1362079"/>
                  <a:pt x="4799067" y="1364661"/>
                </a:cubicBezTo>
                <a:cubicBezTo>
                  <a:pt x="4804205" y="1361941"/>
                  <a:pt x="4798395" y="1355106"/>
                  <a:pt x="4804900" y="1354966"/>
                </a:cubicBezTo>
                <a:cubicBezTo>
                  <a:pt x="4803534" y="1352386"/>
                  <a:pt x="4800456" y="1350712"/>
                  <a:pt x="4797725" y="1345551"/>
                </a:cubicBezTo>
                <a:close/>
                <a:moveTo>
                  <a:pt x="4829023" y="1326010"/>
                </a:moveTo>
                <a:cubicBezTo>
                  <a:pt x="4824657" y="1325339"/>
                  <a:pt x="4822370" y="1329103"/>
                  <a:pt x="4825760" y="1337530"/>
                </a:cubicBezTo>
                <a:cubicBezTo>
                  <a:pt x="4824087" y="1338415"/>
                  <a:pt x="4824087" y="1338415"/>
                  <a:pt x="4824087" y="1338415"/>
                </a:cubicBezTo>
                <a:cubicBezTo>
                  <a:pt x="4822680" y="1335753"/>
                  <a:pt x="4821007" y="1336638"/>
                  <a:pt x="4819337" y="1337522"/>
                </a:cubicBezTo>
                <a:cubicBezTo>
                  <a:pt x="4817929" y="1334860"/>
                  <a:pt x="4816257" y="1335745"/>
                  <a:pt x="4813441" y="1330422"/>
                </a:cubicBezTo>
                <a:cubicBezTo>
                  <a:pt x="4811507" y="1334853"/>
                  <a:pt x="4811244" y="1338398"/>
                  <a:pt x="4807900" y="1340167"/>
                </a:cubicBezTo>
                <a:cubicBezTo>
                  <a:pt x="4812124" y="1348150"/>
                  <a:pt x="4816348" y="1356135"/>
                  <a:pt x="4819429" y="1357912"/>
                </a:cubicBezTo>
                <a:cubicBezTo>
                  <a:pt x="4821363" y="1353481"/>
                  <a:pt x="4818548" y="1348159"/>
                  <a:pt x="4823562" y="1345506"/>
                </a:cubicBezTo>
                <a:cubicBezTo>
                  <a:pt x="4823562" y="1345506"/>
                  <a:pt x="4825232" y="1344621"/>
                  <a:pt x="4825232" y="1344621"/>
                </a:cubicBezTo>
                <a:cubicBezTo>
                  <a:pt x="4826905" y="1343737"/>
                  <a:pt x="4826905" y="1343737"/>
                  <a:pt x="4826905" y="1343737"/>
                </a:cubicBezTo>
                <a:cubicBezTo>
                  <a:pt x="4829721" y="1349059"/>
                  <a:pt x="4831655" y="1344630"/>
                  <a:pt x="4835880" y="1352616"/>
                </a:cubicBezTo>
                <a:cubicBezTo>
                  <a:pt x="4840895" y="1349961"/>
                  <a:pt x="4836405" y="1345523"/>
                  <a:pt x="4844762" y="1341102"/>
                </a:cubicBezTo>
                <a:cubicBezTo>
                  <a:pt x="4839834" y="1331786"/>
                  <a:pt x="4833388" y="1326681"/>
                  <a:pt x="4829023" y="1326010"/>
                </a:cubicBezTo>
                <a:close/>
                <a:moveTo>
                  <a:pt x="4886232" y="1322669"/>
                </a:moveTo>
                <a:cubicBezTo>
                  <a:pt x="4884540" y="1323564"/>
                  <a:pt x="4884540" y="1323564"/>
                  <a:pt x="4884540" y="1323564"/>
                </a:cubicBezTo>
                <a:cubicBezTo>
                  <a:pt x="4882846" y="1324460"/>
                  <a:pt x="4882846" y="1324460"/>
                  <a:pt x="4882846" y="1324460"/>
                </a:cubicBezTo>
                <a:cubicBezTo>
                  <a:pt x="4881154" y="1325356"/>
                  <a:pt x="4879461" y="1326250"/>
                  <a:pt x="4879461" y="1326250"/>
                </a:cubicBezTo>
                <a:cubicBezTo>
                  <a:pt x="4873500" y="1319082"/>
                  <a:pt x="4874384" y="1328938"/>
                  <a:pt x="4870999" y="1330729"/>
                </a:cubicBezTo>
                <a:cubicBezTo>
                  <a:pt x="4873334" y="1332074"/>
                  <a:pt x="4880775" y="1338459"/>
                  <a:pt x="4883377" y="1336275"/>
                </a:cubicBezTo>
                <a:cubicBezTo>
                  <a:pt x="4884245" y="1335548"/>
                  <a:pt x="4884576" y="1333868"/>
                  <a:pt x="4883999" y="1330732"/>
                </a:cubicBezTo>
                <a:cubicBezTo>
                  <a:pt x="4883999" y="1330732"/>
                  <a:pt x="4885692" y="1329837"/>
                  <a:pt x="4887384" y="1328941"/>
                </a:cubicBezTo>
                <a:cubicBezTo>
                  <a:pt x="4887384" y="1328941"/>
                  <a:pt x="4889077" y="1328046"/>
                  <a:pt x="4889077" y="1328046"/>
                </a:cubicBezTo>
                <a:cubicBezTo>
                  <a:pt x="4889923" y="1327597"/>
                  <a:pt x="4889991" y="1326701"/>
                  <a:pt x="4889847" y="1325917"/>
                </a:cubicBezTo>
                <a:cubicBezTo>
                  <a:pt x="4889704" y="1325133"/>
                  <a:pt x="4889346" y="1324461"/>
                  <a:pt x="4889346" y="1324461"/>
                </a:cubicBezTo>
                <a:cubicBezTo>
                  <a:pt x="4887925" y="1321773"/>
                  <a:pt x="4886232" y="1322669"/>
                  <a:pt x="4886232" y="1322669"/>
                </a:cubicBezTo>
                <a:close/>
                <a:moveTo>
                  <a:pt x="4847800" y="1319055"/>
                </a:moveTo>
                <a:cubicBezTo>
                  <a:pt x="4844414" y="1320848"/>
                  <a:pt x="4839335" y="1323534"/>
                  <a:pt x="4846764" y="1333477"/>
                </a:cubicBezTo>
                <a:cubicBezTo>
                  <a:pt x="4849890" y="1335292"/>
                  <a:pt x="4852100" y="1327186"/>
                  <a:pt x="4847800" y="1319055"/>
                </a:cubicBezTo>
                <a:close/>
                <a:moveTo>
                  <a:pt x="4967099" y="1310626"/>
                </a:moveTo>
                <a:cubicBezTo>
                  <a:pt x="4963613" y="1309673"/>
                  <a:pt x="4962802" y="1316683"/>
                  <a:pt x="4961321" y="1320100"/>
                </a:cubicBezTo>
                <a:cubicBezTo>
                  <a:pt x="4964485" y="1321935"/>
                  <a:pt x="4966987" y="1321487"/>
                  <a:pt x="4968733" y="1320125"/>
                </a:cubicBezTo>
                <a:cubicBezTo>
                  <a:pt x="4970480" y="1318763"/>
                  <a:pt x="4971466" y="1316486"/>
                  <a:pt x="4971598" y="1314662"/>
                </a:cubicBezTo>
                <a:cubicBezTo>
                  <a:pt x="4969719" y="1312146"/>
                  <a:pt x="4968260" y="1310943"/>
                  <a:pt x="4967099" y="1310626"/>
                </a:cubicBezTo>
                <a:close/>
                <a:moveTo>
                  <a:pt x="4948273" y="1299339"/>
                </a:moveTo>
                <a:cubicBezTo>
                  <a:pt x="4945048" y="1301045"/>
                  <a:pt x="4952293" y="1310838"/>
                  <a:pt x="4955518" y="1309131"/>
                </a:cubicBezTo>
                <a:cubicBezTo>
                  <a:pt x="4952701" y="1303809"/>
                  <a:pt x="4951292" y="1301147"/>
                  <a:pt x="4948273" y="1299339"/>
                </a:cubicBezTo>
                <a:close/>
                <a:moveTo>
                  <a:pt x="4896254" y="1298578"/>
                </a:moveTo>
                <a:cubicBezTo>
                  <a:pt x="4892039" y="1298227"/>
                  <a:pt x="4888616" y="1300900"/>
                  <a:pt x="4887519" y="1304920"/>
                </a:cubicBezTo>
                <a:cubicBezTo>
                  <a:pt x="4891787" y="1312986"/>
                  <a:pt x="4896375" y="1316579"/>
                  <a:pt x="4900380" y="1317040"/>
                </a:cubicBezTo>
                <a:cubicBezTo>
                  <a:pt x="4904385" y="1317502"/>
                  <a:pt x="4907808" y="1314830"/>
                  <a:pt x="4909744" y="1310365"/>
                </a:cubicBezTo>
                <a:cubicBezTo>
                  <a:pt x="4905478" y="1302301"/>
                  <a:pt x="4900470" y="1298929"/>
                  <a:pt x="4896254" y="1298578"/>
                </a:cubicBezTo>
                <a:close/>
                <a:moveTo>
                  <a:pt x="4913518" y="1290477"/>
                </a:moveTo>
                <a:cubicBezTo>
                  <a:pt x="4911800" y="1290559"/>
                  <a:pt x="4910229" y="1291391"/>
                  <a:pt x="4907974" y="1290934"/>
                </a:cubicBezTo>
                <a:cubicBezTo>
                  <a:pt x="4912070" y="1298675"/>
                  <a:pt x="4915213" y="1297012"/>
                  <a:pt x="4919311" y="1304752"/>
                </a:cubicBezTo>
                <a:cubicBezTo>
                  <a:pt x="4922454" y="1303091"/>
                  <a:pt x="4916786" y="1296180"/>
                  <a:pt x="4919928" y="1294516"/>
                </a:cubicBezTo>
                <a:cubicBezTo>
                  <a:pt x="4917095" y="1291060"/>
                  <a:pt x="4915233" y="1290394"/>
                  <a:pt x="4913518" y="1290477"/>
                </a:cubicBezTo>
                <a:close/>
                <a:moveTo>
                  <a:pt x="5005894" y="1282477"/>
                </a:moveTo>
                <a:cubicBezTo>
                  <a:pt x="5005894" y="1282477"/>
                  <a:pt x="5004283" y="1283329"/>
                  <a:pt x="5002670" y="1284182"/>
                </a:cubicBezTo>
                <a:cubicBezTo>
                  <a:pt x="5005818" y="1286234"/>
                  <a:pt x="5007430" y="1285380"/>
                  <a:pt x="5008968" y="1288283"/>
                </a:cubicBezTo>
                <a:cubicBezTo>
                  <a:pt x="5009772" y="1287857"/>
                  <a:pt x="5009389" y="1287131"/>
                  <a:pt x="5008611" y="1286149"/>
                </a:cubicBezTo>
                <a:cubicBezTo>
                  <a:pt x="5007833" y="1285166"/>
                  <a:pt x="5006661" y="1283929"/>
                  <a:pt x="5005894" y="1282477"/>
                </a:cubicBezTo>
                <a:close/>
                <a:moveTo>
                  <a:pt x="4953302" y="1280573"/>
                </a:moveTo>
                <a:cubicBezTo>
                  <a:pt x="4953057" y="1284008"/>
                  <a:pt x="4954422" y="1286589"/>
                  <a:pt x="4955787" y="1289169"/>
                </a:cubicBezTo>
                <a:cubicBezTo>
                  <a:pt x="4957399" y="1288316"/>
                  <a:pt x="4959011" y="1287463"/>
                  <a:pt x="4959011" y="1287463"/>
                </a:cubicBezTo>
                <a:cubicBezTo>
                  <a:pt x="4957894" y="1281449"/>
                  <a:pt x="4956033" y="1285735"/>
                  <a:pt x="4953302" y="1280573"/>
                </a:cubicBezTo>
                <a:close/>
                <a:moveTo>
                  <a:pt x="4986218" y="1272966"/>
                </a:moveTo>
                <a:lnTo>
                  <a:pt x="4985585" y="1273411"/>
                </a:lnTo>
                <a:lnTo>
                  <a:pt x="4985525" y="1273369"/>
                </a:lnTo>
                <a:close/>
                <a:moveTo>
                  <a:pt x="4987605" y="1272159"/>
                </a:moveTo>
                <a:cubicBezTo>
                  <a:pt x="4992456" y="1282886"/>
                  <a:pt x="5000782" y="1282432"/>
                  <a:pt x="5008661" y="1282337"/>
                </a:cubicBezTo>
                <a:lnTo>
                  <a:pt x="5013872" y="1283079"/>
                </a:lnTo>
                <a:lnTo>
                  <a:pt x="5015263" y="1284952"/>
                </a:lnTo>
                <a:lnTo>
                  <a:pt x="5015632" y="1283329"/>
                </a:lnTo>
                <a:lnTo>
                  <a:pt x="5019656" y="1283902"/>
                </a:lnTo>
                <a:cubicBezTo>
                  <a:pt x="5021269" y="1284688"/>
                  <a:pt x="5022731" y="1285857"/>
                  <a:pt x="5023983" y="1287589"/>
                </a:cubicBezTo>
                <a:lnTo>
                  <a:pt x="5024243" y="1288188"/>
                </a:lnTo>
                <a:lnTo>
                  <a:pt x="5021512" y="1288148"/>
                </a:lnTo>
                <a:cubicBezTo>
                  <a:pt x="5010093" y="1290784"/>
                  <a:pt x="5004307" y="1304064"/>
                  <a:pt x="4990331" y="1297833"/>
                </a:cubicBezTo>
                <a:cubicBezTo>
                  <a:pt x="4987516" y="1292509"/>
                  <a:pt x="4992520" y="1289861"/>
                  <a:pt x="4992781" y="1286318"/>
                </a:cubicBezTo>
                <a:cubicBezTo>
                  <a:pt x="4990539" y="1284097"/>
                  <a:pt x="4990251" y="1282546"/>
                  <a:pt x="4989998" y="1280552"/>
                </a:cubicBezTo>
                <a:lnTo>
                  <a:pt x="4987446" y="1272251"/>
                </a:lnTo>
                <a:close/>
                <a:moveTo>
                  <a:pt x="4674595" y="1183294"/>
                </a:moveTo>
                <a:cubicBezTo>
                  <a:pt x="4673503" y="1182548"/>
                  <a:pt x="4671734" y="1182702"/>
                  <a:pt x="4670196" y="1185665"/>
                </a:cubicBezTo>
                <a:cubicBezTo>
                  <a:pt x="4672657" y="1186710"/>
                  <a:pt x="4674144" y="1186737"/>
                  <a:pt x="4674926" y="1186315"/>
                </a:cubicBezTo>
                <a:cubicBezTo>
                  <a:pt x="4676099" y="1185683"/>
                  <a:pt x="4675685" y="1184039"/>
                  <a:pt x="4674595" y="1183294"/>
                </a:cubicBezTo>
                <a:close/>
                <a:moveTo>
                  <a:pt x="4650187" y="1172072"/>
                </a:moveTo>
                <a:cubicBezTo>
                  <a:pt x="4647355" y="1171421"/>
                  <a:pt x="4643935" y="1172721"/>
                  <a:pt x="4641266" y="1174889"/>
                </a:cubicBezTo>
                <a:cubicBezTo>
                  <a:pt x="4639626" y="1174743"/>
                  <a:pt x="4637989" y="1174599"/>
                  <a:pt x="4636490" y="1172864"/>
                </a:cubicBezTo>
                <a:cubicBezTo>
                  <a:pt x="4634851" y="1172720"/>
                  <a:pt x="4633211" y="1172574"/>
                  <a:pt x="4631572" y="1172429"/>
                </a:cubicBezTo>
                <a:cubicBezTo>
                  <a:pt x="4631572" y="1172429"/>
                  <a:pt x="4631572" y="1172429"/>
                  <a:pt x="4629934" y="1172285"/>
                </a:cubicBezTo>
                <a:cubicBezTo>
                  <a:pt x="4629934" y="1172285"/>
                  <a:pt x="4629934" y="1172285"/>
                  <a:pt x="4629792" y="1173874"/>
                </a:cubicBezTo>
                <a:cubicBezTo>
                  <a:pt x="4629653" y="1175466"/>
                  <a:pt x="4629653" y="1175466"/>
                  <a:pt x="4631292" y="1175610"/>
                </a:cubicBezTo>
                <a:cubicBezTo>
                  <a:pt x="4631433" y="1174020"/>
                  <a:pt x="4632931" y="1175754"/>
                  <a:pt x="4634570" y="1175899"/>
                </a:cubicBezTo>
                <a:cubicBezTo>
                  <a:pt x="4636069" y="1177633"/>
                  <a:pt x="4639346" y="1177923"/>
                  <a:pt x="4640986" y="1178068"/>
                </a:cubicBezTo>
                <a:cubicBezTo>
                  <a:pt x="4640705" y="1181247"/>
                  <a:pt x="4640423" y="1184427"/>
                  <a:pt x="4642062" y="1184572"/>
                </a:cubicBezTo>
                <a:cubicBezTo>
                  <a:pt x="4641921" y="1186161"/>
                  <a:pt x="4641921" y="1186161"/>
                  <a:pt x="4641921" y="1186161"/>
                </a:cubicBezTo>
                <a:cubicBezTo>
                  <a:pt x="4641781" y="1187752"/>
                  <a:pt x="4641641" y="1189341"/>
                  <a:pt x="4639861" y="1190785"/>
                </a:cubicBezTo>
                <a:cubicBezTo>
                  <a:pt x="4636443" y="1192086"/>
                  <a:pt x="4631667" y="1190063"/>
                  <a:pt x="4628108" y="1192953"/>
                </a:cubicBezTo>
                <a:cubicBezTo>
                  <a:pt x="4626468" y="1192807"/>
                  <a:pt x="4623189" y="1192518"/>
                  <a:pt x="4621552" y="1192372"/>
                </a:cubicBezTo>
                <a:cubicBezTo>
                  <a:pt x="4616633" y="1191939"/>
                  <a:pt x="4613356" y="1191648"/>
                  <a:pt x="4609938" y="1192949"/>
                </a:cubicBezTo>
                <a:cubicBezTo>
                  <a:pt x="4608299" y="1192804"/>
                  <a:pt x="4608018" y="1195982"/>
                  <a:pt x="4607876" y="1197573"/>
                </a:cubicBezTo>
                <a:cubicBezTo>
                  <a:pt x="4607738" y="1199163"/>
                  <a:pt x="4609236" y="1200898"/>
                  <a:pt x="4611015" y="1199453"/>
                </a:cubicBezTo>
                <a:cubicBezTo>
                  <a:pt x="4612654" y="1199598"/>
                  <a:pt x="4615931" y="1199887"/>
                  <a:pt x="4619210" y="1200176"/>
                </a:cubicBezTo>
                <a:cubicBezTo>
                  <a:pt x="4622488" y="1200467"/>
                  <a:pt x="4625767" y="1200755"/>
                  <a:pt x="4629184" y="1199455"/>
                </a:cubicBezTo>
                <a:cubicBezTo>
                  <a:pt x="4629044" y="1201045"/>
                  <a:pt x="4629044" y="1201045"/>
                  <a:pt x="4629044" y="1201045"/>
                </a:cubicBezTo>
                <a:cubicBezTo>
                  <a:pt x="4637239" y="1201768"/>
                  <a:pt x="4646793" y="1205818"/>
                  <a:pt x="4661403" y="1208712"/>
                </a:cubicBezTo>
                <a:cubicBezTo>
                  <a:pt x="4659905" y="1206976"/>
                  <a:pt x="4659905" y="1206976"/>
                  <a:pt x="4659905" y="1206976"/>
                </a:cubicBezTo>
                <a:cubicBezTo>
                  <a:pt x="4661543" y="1207122"/>
                  <a:pt x="4663182" y="1207267"/>
                  <a:pt x="4663182" y="1207267"/>
                </a:cubicBezTo>
                <a:cubicBezTo>
                  <a:pt x="4666461" y="1207557"/>
                  <a:pt x="4667959" y="1209291"/>
                  <a:pt x="4669457" y="1211026"/>
                </a:cubicBezTo>
                <a:cubicBezTo>
                  <a:pt x="4670956" y="1212759"/>
                  <a:pt x="4670956" y="1212759"/>
                  <a:pt x="4672594" y="1212904"/>
                </a:cubicBezTo>
                <a:cubicBezTo>
                  <a:pt x="4672734" y="1211314"/>
                  <a:pt x="4672876" y="1209726"/>
                  <a:pt x="4672876" y="1209726"/>
                </a:cubicBezTo>
                <a:cubicBezTo>
                  <a:pt x="4670018" y="1204665"/>
                  <a:pt x="4666741" y="1204377"/>
                  <a:pt x="4663604" y="1202498"/>
                </a:cubicBezTo>
                <a:cubicBezTo>
                  <a:pt x="4663604" y="1202498"/>
                  <a:pt x="4663604" y="1202498"/>
                  <a:pt x="4661964" y="1202352"/>
                </a:cubicBezTo>
                <a:cubicBezTo>
                  <a:pt x="4657892" y="1192379"/>
                  <a:pt x="4649836" y="1190066"/>
                  <a:pt x="4643000" y="1192664"/>
                </a:cubicBezTo>
                <a:cubicBezTo>
                  <a:pt x="4641359" y="1192521"/>
                  <a:pt x="4641359" y="1192521"/>
                  <a:pt x="4641359" y="1192521"/>
                </a:cubicBezTo>
                <a:cubicBezTo>
                  <a:pt x="4643139" y="1191076"/>
                  <a:pt x="4643279" y="1189486"/>
                  <a:pt x="4643421" y="1187897"/>
                </a:cubicBezTo>
                <a:cubicBezTo>
                  <a:pt x="4646839" y="1186596"/>
                  <a:pt x="4650397" y="1183707"/>
                  <a:pt x="4653676" y="1183996"/>
                </a:cubicBezTo>
                <a:cubicBezTo>
                  <a:pt x="4653816" y="1182405"/>
                  <a:pt x="4653816" y="1182405"/>
                  <a:pt x="4653816" y="1182405"/>
                </a:cubicBezTo>
                <a:cubicBezTo>
                  <a:pt x="4655314" y="1184142"/>
                  <a:pt x="4656812" y="1185876"/>
                  <a:pt x="4658593" y="1184431"/>
                </a:cubicBezTo>
                <a:cubicBezTo>
                  <a:pt x="4660233" y="1184575"/>
                  <a:pt x="4660372" y="1182986"/>
                  <a:pt x="4660372" y="1182986"/>
                </a:cubicBezTo>
                <a:cubicBezTo>
                  <a:pt x="4660512" y="1181396"/>
                  <a:pt x="4658873" y="1181252"/>
                  <a:pt x="4658873" y="1181252"/>
                </a:cubicBezTo>
                <a:cubicBezTo>
                  <a:pt x="4657235" y="1181106"/>
                  <a:pt x="4657235" y="1181106"/>
                  <a:pt x="4655596" y="1180961"/>
                </a:cubicBezTo>
                <a:cubicBezTo>
                  <a:pt x="4655268" y="1175325"/>
                  <a:pt x="4653020" y="1172723"/>
                  <a:pt x="4650187" y="1172072"/>
                </a:cubicBezTo>
                <a:close/>
                <a:moveTo>
                  <a:pt x="4610576" y="1166057"/>
                </a:moveTo>
                <a:cubicBezTo>
                  <a:pt x="4609376" y="1169928"/>
                  <a:pt x="4611295" y="1172485"/>
                  <a:pt x="4613779" y="1173500"/>
                </a:cubicBezTo>
                <a:cubicBezTo>
                  <a:pt x="4616264" y="1174515"/>
                  <a:pt x="4619314" y="1173988"/>
                  <a:pt x="4620374" y="1171696"/>
                </a:cubicBezTo>
                <a:cubicBezTo>
                  <a:pt x="4615126" y="1172823"/>
                  <a:pt x="4617667" y="1163502"/>
                  <a:pt x="4610576" y="1166057"/>
                </a:cubicBezTo>
                <a:close/>
                <a:moveTo>
                  <a:pt x="4542113" y="1157000"/>
                </a:moveTo>
                <a:lnTo>
                  <a:pt x="4541997" y="1158327"/>
                </a:lnTo>
                <a:cubicBezTo>
                  <a:pt x="4541856" y="1159901"/>
                  <a:pt x="4541856" y="1159901"/>
                  <a:pt x="4541856" y="1159901"/>
                </a:cubicBezTo>
                <a:cubicBezTo>
                  <a:pt x="4540213" y="1159755"/>
                  <a:pt x="4540213" y="1159755"/>
                  <a:pt x="4540351" y="1158182"/>
                </a:cubicBezTo>
                <a:close/>
                <a:moveTo>
                  <a:pt x="4542134" y="1156756"/>
                </a:moveTo>
                <a:lnTo>
                  <a:pt x="4542261" y="1156901"/>
                </a:lnTo>
                <a:lnTo>
                  <a:pt x="4542113" y="1157000"/>
                </a:lnTo>
                <a:close/>
                <a:moveTo>
                  <a:pt x="4432356" y="1140763"/>
                </a:moveTo>
                <a:cubicBezTo>
                  <a:pt x="4430333" y="1145213"/>
                  <a:pt x="4432152" y="1147688"/>
                  <a:pt x="4434528" y="1148478"/>
                </a:cubicBezTo>
                <a:cubicBezTo>
                  <a:pt x="4436904" y="1149265"/>
                  <a:pt x="4439836" y="1148367"/>
                  <a:pt x="4440039" y="1146071"/>
                </a:cubicBezTo>
                <a:cubicBezTo>
                  <a:pt x="4436940" y="1144256"/>
                  <a:pt x="4437210" y="1141192"/>
                  <a:pt x="4432356" y="1140763"/>
                </a:cubicBezTo>
                <a:close/>
                <a:moveTo>
                  <a:pt x="4276925" y="1136287"/>
                </a:moveTo>
                <a:cubicBezTo>
                  <a:pt x="4276771" y="1138009"/>
                  <a:pt x="4276621" y="1139731"/>
                  <a:pt x="4276468" y="1141454"/>
                </a:cubicBezTo>
                <a:cubicBezTo>
                  <a:pt x="4278059" y="1141595"/>
                  <a:pt x="4279647" y="1141733"/>
                  <a:pt x="4281236" y="1141875"/>
                </a:cubicBezTo>
                <a:cubicBezTo>
                  <a:pt x="4281388" y="1140152"/>
                  <a:pt x="4281541" y="1138430"/>
                  <a:pt x="4281693" y="1136708"/>
                </a:cubicBezTo>
                <a:cubicBezTo>
                  <a:pt x="4280103" y="1136567"/>
                  <a:pt x="4278513" y="1136426"/>
                  <a:pt x="4276925" y="1136287"/>
                </a:cubicBezTo>
                <a:close/>
                <a:moveTo>
                  <a:pt x="4244732" y="1133354"/>
                </a:moveTo>
                <a:cubicBezTo>
                  <a:pt x="4243637" y="1132662"/>
                  <a:pt x="4241881" y="1132661"/>
                  <a:pt x="4240399" y="1134989"/>
                </a:cubicBezTo>
                <a:cubicBezTo>
                  <a:pt x="4242860" y="1136025"/>
                  <a:pt x="4244338" y="1136155"/>
                  <a:pt x="4245109" y="1135866"/>
                </a:cubicBezTo>
                <a:cubicBezTo>
                  <a:pt x="4246263" y="1135430"/>
                  <a:pt x="4245828" y="1134046"/>
                  <a:pt x="4244732" y="1133354"/>
                </a:cubicBezTo>
                <a:close/>
                <a:moveTo>
                  <a:pt x="4189316" y="1123969"/>
                </a:moveTo>
                <a:cubicBezTo>
                  <a:pt x="4187544" y="1123616"/>
                  <a:pt x="4186318" y="1123900"/>
                  <a:pt x="4186837" y="1127087"/>
                </a:cubicBezTo>
                <a:cubicBezTo>
                  <a:pt x="4189290" y="1126519"/>
                  <a:pt x="4190776" y="1127827"/>
                  <a:pt x="4191935" y="1128322"/>
                </a:cubicBezTo>
                <a:cubicBezTo>
                  <a:pt x="4193093" y="1128818"/>
                  <a:pt x="4193920" y="1128498"/>
                  <a:pt x="4195060" y="1124673"/>
                </a:cubicBezTo>
                <a:cubicBezTo>
                  <a:pt x="4193402" y="1125311"/>
                  <a:pt x="4191087" y="1124322"/>
                  <a:pt x="4189316" y="1123969"/>
                </a:cubicBezTo>
                <a:close/>
                <a:moveTo>
                  <a:pt x="4146370" y="1113758"/>
                </a:moveTo>
                <a:cubicBezTo>
                  <a:pt x="4144780" y="1113617"/>
                  <a:pt x="4143047" y="1115104"/>
                  <a:pt x="4142904" y="1116731"/>
                </a:cubicBezTo>
                <a:cubicBezTo>
                  <a:pt x="4142761" y="1118358"/>
                  <a:pt x="4142617" y="1119984"/>
                  <a:pt x="4144062" y="1121750"/>
                </a:cubicBezTo>
                <a:cubicBezTo>
                  <a:pt x="4145653" y="1121891"/>
                  <a:pt x="4147241" y="1122032"/>
                  <a:pt x="4147098" y="1123659"/>
                </a:cubicBezTo>
                <a:cubicBezTo>
                  <a:pt x="4148687" y="1123800"/>
                  <a:pt x="4148687" y="1123800"/>
                  <a:pt x="4148687" y="1123800"/>
                </a:cubicBezTo>
                <a:cubicBezTo>
                  <a:pt x="4150275" y="1123940"/>
                  <a:pt x="4151865" y="1124080"/>
                  <a:pt x="4152008" y="1122454"/>
                </a:cubicBezTo>
                <a:cubicBezTo>
                  <a:pt x="4152080" y="1121640"/>
                  <a:pt x="4152188" y="1120420"/>
                  <a:pt x="4152080" y="1119386"/>
                </a:cubicBezTo>
                <a:cubicBezTo>
                  <a:pt x="4151973" y="1118352"/>
                  <a:pt x="4151645" y="1117504"/>
                  <a:pt x="4150850" y="1117433"/>
                </a:cubicBezTo>
                <a:cubicBezTo>
                  <a:pt x="4149260" y="1117292"/>
                  <a:pt x="4149260" y="1117292"/>
                  <a:pt x="4149260" y="1117292"/>
                </a:cubicBezTo>
                <a:cubicBezTo>
                  <a:pt x="4147815" y="1115525"/>
                  <a:pt x="4147815" y="1115525"/>
                  <a:pt x="4146227" y="1115385"/>
                </a:cubicBezTo>
                <a:cubicBezTo>
                  <a:pt x="4146370" y="1113758"/>
                  <a:pt x="4146370" y="1113758"/>
                  <a:pt x="4146370" y="1113758"/>
                </a:cubicBezTo>
                <a:close/>
                <a:moveTo>
                  <a:pt x="4212839" y="1112110"/>
                </a:moveTo>
                <a:cubicBezTo>
                  <a:pt x="4211199" y="1111965"/>
                  <a:pt x="4211064" y="1113496"/>
                  <a:pt x="4210928" y="1115027"/>
                </a:cubicBezTo>
                <a:cubicBezTo>
                  <a:pt x="4210928" y="1115027"/>
                  <a:pt x="4210794" y="1116559"/>
                  <a:pt x="4212433" y="1116703"/>
                </a:cubicBezTo>
                <a:cubicBezTo>
                  <a:pt x="4215710" y="1116992"/>
                  <a:pt x="4215710" y="1116992"/>
                  <a:pt x="4215710" y="1116992"/>
                </a:cubicBezTo>
                <a:cubicBezTo>
                  <a:pt x="4215710" y="1116992"/>
                  <a:pt x="4217485" y="1115606"/>
                  <a:pt x="4217485" y="1115606"/>
                </a:cubicBezTo>
                <a:cubicBezTo>
                  <a:pt x="4217619" y="1114074"/>
                  <a:pt x="4216116" y="1112400"/>
                  <a:pt x="4216116" y="1112400"/>
                </a:cubicBezTo>
                <a:cubicBezTo>
                  <a:pt x="4212839" y="1112110"/>
                  <a:pt x="4212839" y="1112110"/>
                  <a:pt x="4212839" y="1112110"/>
                </a:cubicBezTo>
                <a:close/>
                <a:moveTo>
                  <a:pt x="4197703" y="1110488"/>
                </a:moveTo>
                <a:cubicBezTo>
                  <a:pt x="4195302" y="1110892"/>
                  <a:pt x="4193142" y="1112394"/>
                  <a:pt x="4192935" y="1114731"/>
                </a:cubicBezTo>
                <a:cubicBezTo>
                  <a:pt x="4195977" y="1116570"/>
                  <a:pt x="4199017" y="1118410"/>
                  <a:pt x="4203786" y="1118831"/>
                </a:cubicBezTo>
                <a:cubicBezTo>
                  <a:pt x="4204821" y="1116175"/>
                  <a:pt x="4204694" y="1114201"/>
                  <a:pt x="4203915" y="1112831"/>
                </a:cubicBezTo>
                <a:cubicBezTo>
                  <a:pt x="4202745" y="1110777"/>
                  <a:pt x="4200104" y="1110084"/>
                  <a:pt x="4197703" y="1110488"/>
                </a:cubicBezTo>
                <a:close/>
                <a:moveTo>
                  <a:pt x="4125641" y="1107497"/>
                </a:moveTo>
                <a:cubicBezTo>
                  <a:pt x="4122772" y="1106647"/>
                  <a:pt x="4120095" y="1108399"/>
                  <a:pt x="4117728" y="1116146"/>
                </a:cubicBezTo>
                <a:cubicBezTo>
                  <a:pt x="4120091" y="1117946"/>
                  <a:pt x="4124054" y="1120681"/>
                  <a:pt x="4127566" y="1121390"/>
                </a:cubicBezTo>
                <a:cubicBezTo>
                  <a:pt x="4131078" y="1122098"/>
                  <a:pt x="4134138" y="1120778"/>
                  <a:pt x="4134695" y="1114463"/>
                </a:cubicBezTo>
                <a:cubicBezTo>
                  <a:pt x="4131566" y="1111799"/>
                  <a:pt x="4128508" y="1108348"/>
                  <a:pt x="4125641" y="1107497"/>
                </a:cubicBezTo>
                <a:close/>
                <a:moveTo>
                  <a:pt x="4066237" y="1102049"/>
                </a:moveTo>
                <a:cubicBezTo>
                  <a:pt x="4064483" y="1104208"/>
                  <a:pt x="4065545" y="1105460"/>
                  <a:pt x="4067077" y="1105788"/>
                </a:cubicBezTo>
                <a:cubicBezTo>
                  <a:pt x="4068609" y="1106117"/>
                  <a:pt x="4070615" y="1105521"/>
                  <a:pt x="4070750" y="1103991"/>
                </a:cubicBezTo>
                <a:cubicBezTo>
                  <a:pt x="4070750" y="1103991"/>
                  <a:pt x="4064685" y="1101911"/>
                  <a:pt x="4066237" y="1102049"/>
                </a:cubicBezTo>
                <a:close/>
                <a:moveTo>
                  <a:pt x="4155632" y="1101848"/>
                </a:moveTo>
                <a:cubicBezTo>
                  <a:pt x="4155632" y="1101848"/>
                  <a:pt x="4155489" y="1103456"/>
                  <a:pt x="4155489" y="1103456"/>
                </a:cubicBezTo>
                <a:cubicBezTo>
                  <a:pt x="4155347" y="1105063"/>
                  <a:pt x="4155205" y="1106671"/>
                  <a:pt x="4155205" y="1106671"/>
                </a:cubicBezTo>
                <a:cubicBezTo>
                  <a:pt x="4156844" y="1106816"/>
                  <a:pt x="4156844" y="1106816"/>
                  <a:pt x="4159982" y="1108713"/>
                </a:cubicBezTo>
                <a:cubicBezTo>
                  <a:pt x="4159910" y="1109515"/>
                  <a:pt x="4159910" y="1109515"/>
                  <a:pt x="4160132" y="1109333"/>
                </a:cubicBezTo>
                <a:cubicBezTo>
                  <a:pt x="4160355" y="1109151"/>
                  <a:pt x="4160801" y="1108785"/>
                  <a:pt x="4161621" y="1108857"/>
                </a:cubicBezTo>
                <a:cubicBezTo>
                  <a:pt x="4161761" y="1107250"/>
                  <a:pt x="4161904" y="1105642"/>
                  <a:pt x="4160266" y="1105498"/>
                </a:cubicBezTo>
                <a:cubicBezTo>
                  <a:pt x="4158768" y="1103744"/>
                  <a:pt x="4157128" y="1103600"/>
                  <a:pt x="4157272" y="1101993"/>
                </a:cubicBezTo>
                <a:cubicBezTo>
                  <a:pt x="4157272" y="1101993"/>
                  <a:pt x="4157272" y="1101993"/>
                  <a:pt x="4155632" y="1101848"/>
                </a:cubicBezTo>
                <a:close/>
                <a:moveTo>
                  <a:pt x="4130459" y="1095290"/>
                </a:moveTo>
                <a:cubicBezTo>
                  <a:pt x="4128090" y="1095653"/>
                  <a:pt x="4126061" y="1096602"/>
                  <a:pt x="4125962" y="1097722"/>
                </a:cubicBezTo>
                <a:cubicBezTo>
                  <a:pt x="4132686" y="1099822"/>
                  <a:pt x="4131103" y="1098176"/>
                  <a:pt x="4137826" y="1100275"/>
                </a:cubicBezTo>
                <a:cubicBezTo>
                  <a:pt x="4138419" y="1098447"/>
                  <a:pt x="4137991" y="1097187"/>
                  <a:pt x="4137011" y="1096371"/>
                </a:cubicBezTo>
                <a:cubicBezTo>
                  <a:pt x="4135540" y="1095149"/>
                  <a:pt x="4132828" y="1094928"/>
                  <a:pt x="4130459" y="1095290"/>
                </a:cubicBezTo>
                <a:close/>
                <a:moveTo>
                  <a:pt x="4108358" y="1093043"/>
                </a:moveTo>
                <a:cubicBezTo>
                  <a:pt x="4108222" y="1094573"/>
                  <a:pt x="4108088" y="1096103"/>
                  <a:pt x="4107952" y="1097635"/>
                </a:cubicBezTo>
                <a:cubicBezTo>
                  <a:pt x="4109541" y="1097776"/>
                  <a:pt x="4111129" y="1097915"/>
                  <a:pt x="4112720" y="1098057"/>
                </a:cubicBezTo>
                <a:cubicBezTo>
                  <a:pt x="4112854" y="1096526"/>
                  <a:pt x="4112990" y="1094995"/>
                  <a:pt x="4113125" y="1093463"/>
                </a:cubicBezTo>
                <a:cubicBezTo>
                  <a:pt x="4111536" y="1093325"/>
                  <a:pt x="4109948" y="1093182"/>
                  <a:pt x="4108358" y="1093043"/>
                </a:cubicBezTo>
                <a:close/>
                <a:moveTo>
                  <a:pt x="4187901" y="1092283"/>
                </a:moveTo>
                <a:cubicBezTo>
                  <a:pt x="4187300" y="1090997"/>
                  <a:pt x="4186103" y="1090510"/>
                  <a:pt x="4184608" y="1093415"/>
                </a:cubicBezTo>
                <a:cubicBezTo>
                  <a:pt x="4186068" y="1095571"/>
                  <a:pt x="4187049" y="1096163"/>
                  <a:pt x="4187634" y="1095961"/>
                </a:cubicBezTo>
                <a:cubicBezTo>
                  <a:pt x="4188512" y="1095660"/>
                  <a:pt x="4188504" y="1093570"/>
                  <a:pt x="4187901" y="1092283"/>
                </a:cubicBezTo>
                <a:close/>
                <a:moveTo>
                  <a:pt x="4070610" y="1089708"/>
                </a:moveTo>
                <a:cubicBezTo>
                  <a:pt x="4070610" y="1089708"/>
                  <a:pt x="4068886" y="1091099"/>
                  <a:pt x="4068751" y="1092629"/>
                </a:cubicBezTo>
                <a:cubicBezTo>
                  <a:pt x="4068615" y="1094159"/>
                  <a:pt x="4070204" y="1094300"/>
                  <a:pt x="4070204" y="1094300"/>
                </a:cubicBezTo>
                <a:cubicBezTo>
                  <a:pt x="4076562" y="1094862"/>
                  <a:pt x="4076562" y="1094862"/>
                  <a:pt x="4076562" y="1094862"/>
                </a:cubicBezTo>
                <a:cubicBezTo>
                  <a:pt x="4076562" y="1094862"/>
                  <a:pt x="4078152" y="1095002"/>
                  <a:pt x="4078287" y="1093471"/>
                </a:cubicBezTo>
                <a:cubicBezTo>
                  <a:pt x="4078422" y="1091941"/>
                  <a:pt x="4076967" y="1090270"/>
                  <a:pt x="4076967" y="1090270"/>
                </a:cubicBezTo>
                <a:cubicBezTo>
                  <a:pt x="4070610" y="1089708"/>
                  <a:pt x="4070610" y="1089708"/>
                  <a:pt x="4070610" y="1089708"/>
                </a:cubicBezTo>
                <a:close/>
                <a:moveTo>
                  <a:pt x="3905653" y="1075925"/>
                </a:moveTo>
                <a:cubicBezTo>
                  <a:pt x="3905334" y="1074814"/>
                  <a:pt x="3904028" y="1074699"/>
                  <a:pt x="3901249" y="1078099"/>
                </a:cubicBezTo>
                <a:cubicBezTo>
                  <a:pt x="3902337" y="1079814"/>
                  <a:pt x="3903344" y="1080106"/>
                  <a:pt x="3904127" y="1079720"/>
                </a:cubicBezTo>
                <a:cubicBezTo>
                  <a:pt x="3905299" y="1079140"/>
                  <a:pt x="3905970" y="1077036"/>
                  <a:pt x="3905653" y="1075925"/>
                </a:cubicBezTo>
                <a:close/>
                <a:moveTo>
                  <a:pt x="4028977" y="1068133"/>
                </a:moveTo>
                <a:cubicBezTo>
                  <a:pt x="4026618" y="1067141"/>
                  <a:pt x="4023718" y="1067669"/>
                  <a:pt x="4022702" y="1069937"/>
                </a:cubicBezTo>
                <a:cubicBezTo>
                  <a:pt x="4027694" y="1068807"/>
                  <a:pt x="4027006" y="1076597"/>
                  <a:pt x="4031997" y="1075469"/>
                </a:cubicBezTo>
                <a:cubicBezTo>
                  <a:pt x="4033149" y="1071644"/>
                  <a:pt x="4031333" y="1069127"/>
                  <a:pt x="4028977" y="1068133"/>
                </a:cubicBezTo>
                <a:close/>
                <a:moveTo>
                  <a:pt x="3829389" y="1062028"/>
                </a:moveTo>
                <a:cubicBezTo>
                  <a:pt x="3829247" y="1063638"/>
                  <a:pt x="3829247" y="1063638"/>
                  <a:pt x="3829247" y="1063638"/>
                </a:cubicBezTo>
                <a:cubicBezTo>
                  <a:pt x="3829105" y="1065244"/>
                  <a:pt x="3829105" y="1065244"/>
                  <a:pt x="3829105" y="1065244"/>
                </a:cubicBezTo>
                <a:cubicBezTo>
                  <a:pt x="3833930" y="1067291"/>
                  <a:pt x="3837242" y="1067583"/>
                  <a:pt x="3841924" y="1071236"/>
                </a:cubicBezTo>
                <a:cubicBezTo>
                  <a:pt x="3841924" y="1071236"/>
                  <a:pt x="3843580" y="1071383"/>
                  <a:pt x="3843580" y="1071383"/>
                </a:cubicBezTo>
                <a:cubicBezTo>
                  <a:pt x="3843723" y="1069776"/>
                  <a:pt x="3843864" y="1068169"/>
                  <a:pt x="3843864" y="1068169"/>
                </a:cubicBezTo>
                <a:cubicBezTo>
                  <a:pt x="3839182" y="1064515"/>
                  <a:pt x="3834214" y="1064076"/>
                  <a:pt x="3829389" y="1062028"/>
                </a:cubicBezTo>
                <a:close/>
                <a:moveTo>
                  <a:pt x="3978994" y="1059628"/>
                </a:moveTo>
                <a:cubicBezTo>
                  <a:pt x="3978994" y="1059628"/>
                  <a:pt x="3977375" y="1059483"/>
                  <a:pt x="3977237" y="1061063"/>
                </a:cubicBezTo>
                <a:cubicBezTo>
                  <a:pt x="3977098" y="1062642"/>
                  <a:pt x="3976957" y="1064220"/>
                  <a:pt x="3978576" y="1064362"/>
                </a:cubicBezTo>
                <a:cubicBezTo>
                  <a:pt x="3980053" y="1066085"/>
                  <a:pt x="3983289" y="1066371"/>
                  <a:pt x="3984907" y="1066514"/>
                </a:cubicBezTo>
                <a:cubicBezTo>
                  <a:pt x="3984907" y="1066514"/>
                  <a:pt x="3986664" y="1065077"/>
                  <a:pt x="3986664" y="1065077"/>
                </a:cubicBezTo>
                <a:cubicBezTo>
                  <a:pt x="3988282" y="1065221"/>
                  <a:pt x="3988282" y="1065221"/>
                  <a:pt x="3988421" y="1063642"/>
                </a:cubicBezTo>
                <a:cubicBezTo>
                  <a:pt x="3988561" y="1062064"/>
                  <a:pt x="3988631" y="1061273"/>
                  <a:pt x="3988463" y="1060862"/>
                </a:cubicBezTo>
                <a:cubicBezTo>
                  <a:pt x="3988296" y="1060449"/>
                  <a:pt x="3987891" y="1060413"/>
                  <a:pt x="3987083" y="1060340"/>
                </a:cubicBezTo>
                <a:cubicBezTo>
                  <a:pt x="3987083" y="1060340"/>
                  <a:pt x="3985465" y="1060199"/>
                  <a:pt x="3983847" y="1060056"/>
                </a:cubicBezTo>
                <a:cubicBezTo>
                  <a:pt x="3982229" y="1059913"/>
                  <a:pt x="3982229" y="1059913"/>
                  <a:pt x="3980610" y="1059769"/>
                </a:cubicBezTo>
                <a:cubicBezTo>
                  <a:pt x="3980610" y="1059769"/>
                  <a:pt x="3978994" y="1059628"/>
                  <a:pt x="3978994" y="1059628"/>
                </a:cubicBezTo>
                <a:close/>
                <a:moveTo>
                  <a:pt x="3921908" y="1048218"/>
                </a:moveTo>
                <a:cubicBezTo>
                  <a:pt x="3921199" y="1056256"/>
                  <a:pt x="3925967" y="1056678"/>
                  <a:pt x="3929147" y="1056957"/>
                </a:cubicBezTo>
                <a:cubicBezTo>
                  <a:pt x="3930295" y="1053010"/>
                  <a:pt x="3929680" y="1050929"/>
                  <a:pt x="3928178" y="1049785"/>
                </a:cubicBezTo>
                <a:cubicBezTo>
                  <a:pt x="3926678" y="1048641"/>
                  <a:pt x="3924294" y="1048429"/>
                  <a:pt x="3921908" y="1048218"/>
                </a:cubicBezTo>
                <a:close/>
                <a:moveTo>
                  <a:pt x="3796377" y="1040289"/>
                </a:moveTo>
                <a:cubicBezTo>
                  <a:pt x="3791443" y="1039853"/>
                  <a:pt x="3788153" y="1039563"/>
                  <a:pt x="3783080" y="1040696"/>
                </a:cubicBezTo>
                <a:cubicBezTo>
                  <a:pt x="3781295" y="1042119"/>
                  <a:pt x="3781156" y="1043688"/>
                  <a:pt x="3781018" y="1045258"/>
                </a:cubicBezTo>
                <a:cubicBezTo>
                  <a:pt x="3780878" y="1046827"/>
                  <a:pt x="3782385" y="1048542"/>
                  <a:pt x="3784030" y="1048687"/>
                </a:cubicBezTo>
                <a:cubicBezTo>
                  <a:pt x="3792533" y="1046275"/>
                  <a:pt x="3802264" y="1048717"/>
                  <a:pt x="3811997" y="1051158"/>
                </a:cubicBezTo>
                <a:cubicBezTo>
                  <a:pt x="3811997" y="1051158"/>
                  <a:pt x="3811997" y="1051158"/>
                  <a:pt x="3813642" y="1051304"/>
                </a:cubicBezTo>
                <a:cubicBezTo>
                  <a:pt x="3813365" y="1054443"/>
                  <a:pt x="3815149" y="1053018"/>
                  <a:pt x="3816793" y="1053164"/>
                </a:cubicBezTo>
                <a:cubicBezTo>
                  <a:pt x="3818439" y="1053309"/>
                  <a:pt x="3818439" y="1053309"/>
                  <a:pt x="3818439" y="1053309"/>
                </a:cubicBezTo>
                <a:cubicBezTo>
                  <a:pt x="3822959" y="1058453"/>
                  <a:pt x="3831322" y="1057611"/>
                  <a:pt x="3839548" y="1058338"/>
                </a:cubicBezTo>
                <a:cubicBezTo>
                  <a:pt x="3842978" y="1057058"/>
                  <a:pt x="3846267" y="1057349"/>
                  <a:pt x="3847912" y="1057495"/>
                </a:cubicBezTo>
                <a:cubicBezTo>
                  <a:pt x="3847912" y="1057495"/>
                  <a:pt x="3849557" y="1057640"/>
                  <a:pt x="3849557" y="1057640"/>
                </a:cubicBezTo>
                <a:cubicBezTo>
                  <a:pt x="3849418" y="1059209"/>
                  <a:pt x="3849418" y="1059209"/>
                  <a:pt x="3849418" y="1059209"/>
                </a:cubicBezTo>
                <a:cubicBezTo>
                  <a:pt x="3852155" y="1065776"/>
                  <a:pt x="3856137" y="1058221"/>
                  <a:pt x="3860935" y="1060227"/>
                </a:cubicBezTo>
                <a:cubicBezTo>
                  <a:pt x="3860796" y="1061795"/>
                  <a:pt x="3859012" y="1063219"/>
                  <a:pt x="3860518" y="1064934"/>
                </a:cubicBezTo>
                <a:cubicBezTo>
                  <a:pt x="3861073" y="1058658"/>
                  <a:pt x="3863532" y="1068363"/>
                  <a:pt x="3868744" y="1065660"/>
                </a:cubicBezTo>
                <a:cubicBezTo>
                  <a:pt x="3868744" y="1065660"/>
                  <a:pt x="3868605" y="1067230"/>
                  <a:pt x="3868605" y="1067230"/>
                </a:cubicBezTo>
                <a:cubicBezTo>
                  <a:pt x="3865038" y="1070077"/>
                  <a:pt x="3861886" y="1068218"/>
                  <a:pt x="3858596" y="1067927"/>
                </a:cubicBezTo>
                <a:cubicBezTo>
                  <a:pt x="3858734" y="1066358"/>
                  <a:pt x="3857090" y="1066213"/>
                  <a:pt x="3857090" y="1066213"/>
                </a:cubicBezTo>
                <a:cubicBezTo>
                  <a:pt x="3855444" y="1066067"/>
                  <a:pt x="3855444" y="1066067"/>
                  <a:pt x="3855305" y="1067636"/>
                </a:cubicBezTo>
                <a:cubicBezTo>
                  <a:pt x="3855305" y="1067636"/>
                  <a:pt x="3855166" y="1069205"/>
                  <a:pt x="3855166" y="1069205"/>
                </a:cubicBezTo>
                <a:cubicBezTo>
                  <a:pt x="3856812" y="1069350"/>
                  <a:pt x="3858457" y="1069496"/>
                  <a:pt x="3858319" y="1071065"/>
                </a:cubicBezTo>
                <a:cubicBezTo>
                  <a:pt x="3861609" y="1071356"/>
                  <a:pt x="3866404" y="1073361"/>
                  <a:pt x="3869973" y="1070513"/>
                </a:cubicBezTo>
                <a:cubicBezTo>
                  <a:pt x="3870112" y="1068945"/>
                  <a:pt x="3870112" y="1068945"/>
                  <a:pt x="3870112" y="1068945"/>
                </a:cubicBezTo>
                <a:cubicBezTo>
                  <a:pt x="3870250" y="1067376"/>
                  <a:pt x="3870250" y="1067376"/>
                  <a:pt x="3870390" y="1065806"/>
                </a:cubicBezTo>
                <a:cubicBezTo>
                  <a:pt x="3872035" y="1065951"/>
                  <a:pt x="3873680" y="1066096"/>
                  <a:pt x="3873680" y="1066096"/>
                </a:cubicBezTo>
                <a:cubicBezTo>
                  <a:pt x="3878614" y="1066534"/>
                  <a:pt x="3881904" y="1066823"/>
                  <a:pt x="3886840" y="1067259"/>
                </a:cubicBezTo>
                <a:cubicBezTo>
                  <a:pt x="3888485" y="1067406"/>
                  <a:pt x="3888485" y="1067406"/>
                  <a:pt x="3888485" y="1067406"/>
                </a:cubicBezTo>
                <a:cubicBezTo>
                  <a:pt x="3890130" y="1067550"/>
                  <a:pt x="3890270" y="1065981"/>
                  <a:pt x="3891914" y="1066127"/>
                </a:cubicBezTo>
                <a:cubicBezTo>
                  <a:pt x="3891775" y="1067697"/>
                  <a:pt x="3891775" y="1067697"/>
                  <a:pt x="3891775" y="1067697"/>
                </a:cubicBezTo>
                <a:cubicBezTo>
                  <a:pt x="3904242" y="1076704"/>
                  <a:pt x="3919603" y="1071736"/>
                  <a:pt x="3935639" y="1077897"/>
                </a:cubicBezTo>
                <a:cubicBezTo>
                  <a:pt x="3938652" y="1081327"/>
                  <a:pt x="3941941" y="1081617"/>
                  <a:pt x="3945233" y="1081908"/>
                </a:cubicBezTo>
                <a:cubicBezTo>
                  <a:pt x="3945233" y="1081908"/>
                  <a:pt x="3946876" y="1082052"/>
                  <a:pt x="3946876" y="1082052"/>
                </a:cubicBezTo>
                <a:cubicBezTo>
                  <a:pt x="3956331" y="1087633"/>
                  <a:pt x="3966341" y="1086936"/>
                  <a:pt x="3976212" y="1087809"/>
                </a:cubicBezTo>
                <a:cubicBezTo>
                  <a:pt x="3981147" y="1088244"/>
                  <a:pt x="3986082" y="1088680"/>
                  <a:pt x="3991018" y="1089116"/>
                </a:cubicBezTo>
                <a:cubicBezTo>
                  <a:pt x="3990879" y="1090686"/>
                  <a:pt x="3990879" y="1090686"/>
                  <a:pt x="3990879" y="1090686"/>
                </a:cubicBezTo>
                <a:cubicBezTo>
                  <a:pt x="4001979" y="1096410"/>
                  <a:pt x="4013772" y="1094290"/>
                  <a:pt x="4020075" y="1098010"/>
                </a:cubicBezTo>
                <a:cubicBezTo>
                  <a:pt x="4020214" y="1096441"/>
                  <a:pt x="4016786" y="1097719"/>
                  <a:pt x="4017061" y="1094580"/>
                </a:cubicBezTo>
                <a:cubicBezTo>
                  <a:pt x="4029807" y="1100452"/>
                  <a:pt x="4031313" y="1102166"/>
                  <a:pt x="4049272" y="1105332"/>
                </a:cubicBezTo>
                <a:cubicBezTo>
                  <a:pt x="4049409" y="1103764"/>
                  <a:pt x="4049409" y="1103764"/>
                  <a:pt x="4049409" y="1103764"/>
                </a:cubicBezTo>
                <a:cubicBezTo>
                  <a:pt x="4050985" y="1104693"/>
                  <a:pt x="4052150" y="1105587"/>
                  <a:pt x="4053348" y="1106089"/>
                </a:cubicBezTo>
                <a:cubicBezTo>
                  <a:pt x="4054548" y="1106590"/>
                  <a:pt x="4055782" y="1106700"/>
                  <a:pt x="4057497" y="1106060"/>
                </a:cubicBezTo>
                <a:cubicBezTo>
                  <a:pt x="4059141" y="1106205"/>
                  <a:pt x="4059420" y="1103068"/>
                  <a:pt x="4059557" y="1101497"/>
                </a:cubicBezTo>
                <a:cubicBezTo>
                  <a:pt x="4058051" y="1099784"/>
                  <a:pt x="4058051" y="1099784"/>
                  <a:pt x="4056406" y="1099639"/>
                </a:cubicBezTo>
                <a:cubicBezTo>
                  <a:pt x="4054623" y="1101061"/>
                  <a:pt x="4053115" y="1099347"/>
                  <a:pt x="4053115" y="1099347"/>
                </a:cubicBezTo>
                <a:cubicBezTo>
                  <a:pt x="4050381" y="1092781"/>
                  <a:pt x="4042710" y="1085777"/>
                  <a:pt x="4040509" y="1091907"/>
                </a:cubicBezTo>
                <a:cubicBezTo>
                  <a:pt x="4041341" y="1082493"/>
                  <a:pt x="4028043" y="1082900"/>
                  <a:pt x="4030241" y="1076767"/>
                </a:cubicBezTo>
                <a:cubicBezTo>
                  <a:pt x="4018984" y="1091587"/>
                  <a:pt x="4005149" y="1079295"/>
                  <a:pt x="3991572" y="1082840"/>
                </a:cubicBezTo>
                <a:cubicBezTo>
                  <a:pt x="3986637" y="1082403"/>
                  <a:pt x="3981703" y="1081968"/>
                  <a:pt x="3976767" y="1081531"/>
                </a:cubicBezTo>
                <a:cubicBezTo>
                  <a:pt x="3966757" y="1082229"/>
                  <a:pt x="3956886" y="1081356"/>
                  <a:pt x="3949076" y="1075921"/>
                </a:cubicBezTo>
                <a:cubicBezTo>
                  <a:pt x="3949076" y="1075921"/>
                  <a:pt x="3949216" y="1074353"/>
                  <a:pt x="3949354" y="1072782"/>
                </a:cubicBezTo>
                <a:cubicBezTo>
                  <a:pt x="3949354" y="1072782"/>
                  <a:pt x="3949493" y="1071214"/>
                  <a:pt x="3949493" y="1071214"/>
                </a:cubicBezTo>
                <a:cubicBezTo>
                  <a:pt x="3949493" y="1071214"/>
                  <a:pt x="3949631" y="1069646"/>
                  <a:pt x="3949631" y="1069646"/>
                </a:cubicBezTo>
                <a:cubicBezTo>
                  <a:pt x="3947987" y="1069499"/>
                  <a:pt x="3947987" y="1069499"/>
                  <a:pt x="3947847" y="1071068"/>
                </a:cubicBezTo>
                <a:cubicBezTo>
                  <a:pt x="3947847" y="1071068"/>
                  <a:pt x="3947709" y="1072638"/>
                  <a:pt x="3947709" y="1072638"/>
                </a:cubicBezTo>
                <a:cubicBezTo>
                  <a:pt x="3947572" y="1074208"/>
                  <a:pt x="3947433" y="1075776"/>
                  <a:pt x="3947433" y="1075776"/>
                </a:cubicBezTo>
                <a:cubicBezTo>
                  <a:pt x="3947433" y="1075776"/>
                  <a:pt x="3945648" y="1077201"/>
                  <a:pt x="3945648" y="1077201"/>
                </a:cubicBezTo>
                <a:cubicBezTo>
                  <a:pt x="3944003" y="1077055"/>
                  <a:pt x="3938930" y="1078188"/>
                  <a:pt x="3936054" y="1073190"/>
                </a:cubicBezTo>
                <a:cubicBezTo>
                  <a:pt x="3936193" y="1071619"/>
                  <a:pt x="3936193" y="1071619"/>
                  <a:pt x="3936193" y="1071619"/>
                </a:cubicBezTo>
                <a:cubicBezTo>
                  <a:pt x="3936471" y="1068482"/>
                  <a:pt x="3936747" y="1065344"/>
                  <a:pt x="3935241" y="1063631"/>
                </a:cubicBezTo>
                <a:cubicBezTo>
                  <a:pt x="3923448" y="1065750"/>
                  <a:pt x="3915361" y="1063455"/>
                  <a:pt x="3912626" y="1056886"/>
                </a:cubicBezTo>
                <a:cubicBezTo>
                  <a:pt x="3907275" y="1061158"/>
                  <a:pt x="3897821" y="1055579"/>
                  <a:pt x="3890685" y="1061274"/>
                </a:cubicBezTo>
                <a:cubicBezTo>
                  <a:pt x="3890685" y="1061274"/>
                  <a:pt x="3889040" y="1061129"/>
                  <a:pt x="3888901" y="1062697"/>
                </a:cubicBezTo>
                <a:cubicBezTo>
                  <a:pt x="3889179" y="1059559"/>
                  <a:pt x="3887534" y="1059414"/>
                  <a:pt x="3887672" y="1057845"/>
                </a:cubicBezTo>
                <a:cubicBezTo>
                  <a:pt x="3885888" y="1059268"/>
                  <a:pt x="3885888" y="1059268"/>
                  <a:pt x="3885888" y="1059268"/>
                </a:cubicBezTo>
                <a:cubicBezTo>
                  <a:pt x="3885750" y="1060838"/>
                  <a:pt x="3885750" y="1060838"/>
                  <a:pt x="3887256" y="1062551"/>
                </a:cubicBezTo>
                <a:cubicBezTo>
                  <a:pt x="3882320" y="1062116"/>
                  <a:pt x="3879031" y="1061826"/>
                  <a:pt x="3874095" y="1061390"/>
                </a:cubicBezTo>
                <a:cubicBezTo>
                  <a:pt x="3874095" y="1061390"/>
                  <a:pt x="3872450" y="1061244"/>
                  <a:pt x="3870805" y="1061099"/>
                </a:cubicBezTo>
                <a:cubicBezTo>
                  <a:pt x="3870944" y="1059530"/>
                  <a:pt x="3869438" y="1057816"/>
                  <a:pt x="3867792" y="1057670"/>
                </a:cubicBezTo>
                <a:cubicBezTo>
                  <a:pt x="3869040" y="1043548"/>
                  <a:pt x="3858476" y="1050521"/>
                  <a:pt x="3848467" y="1051218"/>
                </a:cubicBezTo>
                <a:cubicBezTo>
                  <a:pt x="3848329" y="1052787"/>
                  <a:pt x="3848329" y="1052787"/>
                  <a:pt x="3848329" y="1052787"/>
                </a:cubicBezTo>
                <a:cubicBezTo>
                  <a:pt x="3846683" y="1052641"/>
                  <a:pt x="3843392" y="1052349"/>
                  <a:pt x="3840103" y="1052060"/>
                </a:cubicBezTo>
                <a:cubicBezTo>
                  <a:pt x="3833384" y="1053047"/>
                  <a:pt x="3825159" y="1052320"/>
                  <a:pt x="3820500" y="1048746"/>
                </a:cubicBezTo>
                <a:cubicBezTo>
                  <a:pt x="3822422" y="1045754"/>
                  <a:pt x="3827217" y="1047760"/>
                  <a:pt x="3825989" y="1042906"/>
                </a:cubicBezTo>
                <a:cubicBezTo>
                  <a:pt x="3819547" y="1040756"/>
                  <a:pt x="3818041" y="1039041"/>
                  <a:pt x="3812689" y="1043313"/>
                </a:cubicBezTo>
                <a:cubicBezTo>
                  <a:pt x="3807894" y="1041306"/>
                  <a:pt x="3801314" y="1040726"/>
                  <a:pt x="3796377" y="1040289"/>
                </a:cubicBezTo>
                <a:close/>
                <a:moveTo>
                  <a:pt x="3858596" y="1033626"/>
                </a:moveTo>
                <a:cubicBezTo>
                  <a:pt x="3856692" y="1033874"/>
                  <a:pt x="3855783" y="1035240"/>
                  <a:pt x="3858084" y="1037757"/>
                </a:cubicBezTo>
                <a:cubicBezTo>
                  <a:pt x="3860293" y="1031781"/>
                  <a:pt x="3864489" y="1041409"/>
                  <a:pt x="3866157" y="1041556"/>
                </a:cubicBezTo>
                <a:cubicBezTo>
                  <a:pt x="3866777" y="1039297"/>
                  <a:pt x="3866200" y="1037509"/>
                  <a:pt x="3865080" y="1036205"/>
                </a:cubicBezTo>
                <a:cubicBezTo>
                  <a:pt x="3863400" y="1034249"/>
                  <a:pt x="3860501" y="1033378"/>
                  <a:pt x="3858596" y="1033626"/>
                </a:cubicBezTo>
                <a:close/>
                <a:moveTo>
                  <a:pt x="3917035" y="1026959"/>
                </a:moveTo>
                <a:cubicBezTo>
                  <a:pt x="3917035" y="1026959"/>
                  <a:pt x="3915252" y="1028392"/>
                  <a:pt x="3915252" y="1028392"/>
                </a:cubicBezTo>
                <a:cubicBezTo>
                  <a:pt x="3915113" y="1029971"/>
                  <a:pt x="3916618" y="1031695"/>
                  <a:pt x="3916618" y="1031695"/>
                </a:cubicBezTo>
                <a:cubicBezTo>
                  <a:pt x="3918261" y="1031841"/>
                  <a:pt x="3918261" y="1031841"/>
                  <a:pt x="3918261" y="1031841"/>
                </a:cubicBezTo>
                <a:cubicBezTo>
                  <a:pt x="3918261" y="1031841"/>
                  <a:pt x="3919904" y="1031986"/>
                  <a:pt x="3919904" y="1031986"/>
                </a:cubicBezTo>
                <a:cubicBezTo>
                  <a:pt x="3917981" y="1034998"/>
                  <a:pt x="3917841" y="1036576"/>
                  <a:pt x="3916058" y="1038010"/>
                </a:cubicBezTo>
                <a:cubicBezTo>
                  <a:pt x="3915919" y="1039590"/>
                  <a:pt x="3915919" y="1039590"/>
                  <a:pt x="3915919" y="1039590"/>
                </a:cubicBezTo>
                <a:cubicBezTo>
                  <a:pt x="3917563" y="1039734"/>
                  <a:pt x="3917563" y="1039734"/>
                  <a:pt x="3917563" y="1039734"/>
                </a:cubicBezTo>
                <a:cubicBezTo>
                  <a:pt x="3917563" y="1039734"/>
                  <a:pt x="3917424" y="1041313"/>
                  <a:pt x="3919067" y="1041459"/>
                </a:cubicBezTo>
                <a:cubicBezTo>
                  <a:pt x="3919067" y="1041459"/>
                  <a:pt x="3920571" y="1043182"/>
                  <a:pt x="3920571" y="1043182"/>
                </a:cubicBezTo>
                <a:cubicBezTo>
                  <a:pt x="3922075" y="1044906"/>
                  <a:pt x="3922075" y="1044906"/>
                  <a:pt x="3922214" y="1043328"/>
                </a:cubicBezTo>
                <a:cubicBezTo>
                  <a:pt x="3923858" y="1043473"/>
                  <a:pt x="3923997" y="1041895"/>
                  <a:pt x="3922354" y="1041750"/>
                </a:cubicBezTo>
                <a:cubicBezTo>
                  <a:pt x="3922493" y="1040170"/>
                  <a:pt x="3920990" y="1038447"/>
                  <a:pt x="3919346" y="1038300"/>
                </a:cubicBezTo>
                <a:cubicBezTo>
                  <a:pt x="3919486" y="1036722"/>
                  <a:pt x="3921270" y="1035288"/>
                  <a:pt x="3923052" y="1033855"/>
                </a:cubicBezTo>
                <a:cubicBezTo>
                  <a:pt x="3926337" y="1034146"/>
                  <a:pt x="3929485" y="1036015"/>
                  <a:pt x="3934277" y="1038029"/>
                </a:cubicBezTo>
                <a:cubicBezTo>
                  <a:pt x="3939069" y="1040044"/>
                  <a:pt x="3943859" y="1042058"/>
                  <a:pt x="3949070" y="1039336"/>
                </a:cubicBezTo>
                <a:cubicBezTo>
                  <a:pt x="3950015" y="1047375"/>
                  <a:pt x="3956728" y="1046376"/>
                  <a:pt x="3959737" y="1049826"/>
                </a:cubicBezTo>
                <a:cubicBezTo>
                  <a:pt x="3958652" y="1043365"/>
                  <a:pt x="3962078" y="1042076"/>
                  <a:pt x="3964000" y="1039064"/>
                </a:cubicBezTo>
                <a:cubicBezTo>
                  <a:pt x="3965645" y="1039209"/>
                  <a:pt x="3965645" y="1039209"/>
                  <a:pt x="3967287" y="1039355"/>
                </a:cubicBezTo>
                <a:cubicBezTo>
                  <a:pt x="3968932" y="1039500"/>
                  <a:pt x="3969071" y="1037922"/>
                  <a:pt x="3969071" y="1037922"/>
                </a:cubicBezTo>
                <a:cubicBezTo>
                  <a:pt x="3969211" y="1036343"/>
                  <a:pt x="3969211" y="1036343"/>
                  <a:pt x="3967566" y="1036197"/>
                </a:cubicBezTo>
                <a:cubicBezTo>
                  <a:pt x="3965923" y="1036052"/>
                  <a:pt x="3964281" y="1035908"/>
                  <a:pt x="3962636" y="1035762"/>
                </a:cubicBezTo>
                <a:cubicBezTo>
                  <a:pt x="3961272" y="1032458"/>
                  <a:pt x="3953194" y="1030154"/>
                  <a:pt x="3949628" y="1033021"/>
                </a:cubicBezTo>
                <a:cubicBezTo>
                  <a:pt x="3944556" y="1034164"/>
                  <a:pt x="3939767" y="1032150"/>
                  <a:pt x="3934834" y="1031714"/>
                </a:cubicBezTo>
                <a:cubicBezTo>
                  <a:pt x="3931687" y="1029845"/>
                  <a:pt x="3928540" y="1027976"/>
                  <a:pt x="3923610" y="1027540"/>
                </a:cubicBezTo>
                <a:cubicBezTo>
                  <a:pt x="3923610" y="1027540"/>
                  <a:pt x="3921965" y="1027394"/>
                  <a:pt x="3921965" y="1027394"/>
                </a:cubicBezTo>
                <a:cubicBezTo>
                  <a:pt x="3920322" y="1027250"/>
                  <a:pt x="3920322" y="1027250"/>
                  <a:pt x="3918678" y="1027105"/>
                </a:cubicBezTo>
                <a:cubicBezTo>
                  <a:pt x="3918678" y="1027105"/>
                  <a:pt x="3917035" y="1026959"/>
                  <a:pt x="3917035" y="1026959"/>
                </a:cubicBezTo>
                <a:close/>
                <a:moveTo>
                  <a:pt x="3819473" y="1024703"/>
                </a:moveTo>
                <a:cubicBezTo>
                  <a:pt x="3818764" y="1032740"/>
                  <a:pt x="3825723" y="1030115"/>
                  <a:pt x="3825438" y="1033329"/>
                </a:cubicBezTo>
                <a:cubicBezTo>
                  <a:pt x="3827818" y="1025441"/>
                  <a:pt x="3820715" y="1029673"/>
                  <a:pt x="3819473" y="1024703"/>
                </a:cubicBezTo>
                <a:close/>
                <a:moveTo>
                  <a:pt x="3983943" y="1022071"/>
                </a:moveTo>
                <a:cubicBezTo>
                  <a:pt x="3982054" y="1024990"/>
                  <a:pt x="3983975" y="1026318"/>
                  <a:pt x="3986401" y="1026531"/>
                </a:cubicBezTo>
                <a:cubicBezTo>
                  <a:pt x="3988829" y="1026745"/>
                  <a:pt x="3991760" y="1025848"/>
                  <a:pt x="3991896" y="1024317"/>
                </a:cubicBezTo>
                <a:cubicBezTo>
                  <a:pt x="3986907" y="1025418"/>
                  <a:pt x="3989067" y="1019438"/>
                  <a:pt x="3983943" y="1022071"/>
                </a:cubicBezTo>
                <a:close/>
                <a:moveTo>
                  <a:pt x="3973577" y="1020229"/>
                </a:moveTo>
                <a:cubicBezTo>
                  <a:pt x="3971924" y="1019886"/>
                  <a:pt x="3970639" y="1020165"/>
                  <a:pt x="3970433" y="1022503"/>
                </a:cubicBezTo>
                <a:cubicBezTo>
                  <a:pt x="3974291" y="1021667"/>
                  <a:pt x="3975807" y="1025922"/>
                  <a:pt x="3977317" y="1024879"/>
                </a:cubicBezTo>
                <a:cubicBezTo>
                  <a:pt x="3977822" y="1024530"/>
                  <a:pt x="3978325" y="1023593"/>
                  <a:pt x="3978914" y="1021682"/>
                </a:cubicBezTo>
                <a:cubicBezTo>
                  <a:pt x="3977245" y="1021534"/>
                  <a:pt x="3975228" y="1020571"/>
                  <a:pt x="3973577" y="1020229"/>
                </a:cubicBezTo>
                <a:close/>
                <a:moveTo>
                  <a:pt x="3885998" y="1019588"/>
                </a:moveTo>
                <a:cubicBezTo>
                  <a:pt x="3885998" y="1019588"/>
                  <a:pt x="3885855" y="1021197"/>
                  <a:pt x="3885714" y="1022804"/>
                </a:cubicBezTo>
                <a:cubicBezTo>
                  <a:pt x="3885572" y="1024410"/>
                  <a:pt x="3887240" y="1024559"/>
                  <a:pt x="3887240" y="1024559"/>
                </a:cubicBezTo>
                <a:cubicBezTo>
                  <a:pt x="3887240" y="1024559"/>
                  <a:pt x="3888910" y="1024706"/>
                  <a:pt x="3888768" y="1026313"/>
                </a:cubicBezTo>
                <a:cubicBezTo>
                  <a:pt x="3890436" y="1026461"/>
                  <a:pt x="3890294" y="1028068"/>
                  <a:pt x="3891963" y="1028216"/>
                </a:cubicBezTo>
                <a:cubicBezTo>
                  <a:pt x="3893632" y="1028362"/>
                  <a:pt x="3893774" y="1026756"/>
                  <a:pt x="3893916" y="1025149"/>
                </a:cubicBezTo>
                <a:cubicBezTo>
                  <a:pt x="3894058" y="1023540"/>
                  <a:pt x="3894199" y="1021933"/>
                  <a:pt x="3892532" y="1021785"/>
                </a:cubicBezTo>
                <a:cubicBezTo>
                  <a:pt x="3892532" y="1021785"/>
                  <a:pt x="3892532" y="1021785"/>
                  <a:pt x="3890863" y="1021639"/>
                </a:cubicBezTo>
                <a:cubicBezTo>
                  <a:pt x="3891003" y="1020031"/>
                  <a:pt x="3889334" y="1019884"/>
                  <a:pt x="3887667" y="1019736"/>
                </a:cubicBezTo>
                <a:cubicBezTo>
                  <a:pt x="3887667" y="1019736"/>
                  <a:pt x="3887667" y="1019736"/>
                  <a:pt x="3885998" y="1019588"/>
                </a:cubicBezTo>
                <a:close/>
                <a:moveTo>
                  <a:pt x="3971055" y="1012611"/>
                </a:moveTo>
                <a:cubicBezTo>
                  <a:pt x="3970422" y="1012926"/>
                  <a:pt x="3969814" y="1013867"/>
                  <a:pt x="3969222" y="1015805"/>
                </a:cubicBezTo>
                <a:cubicBezTo>
                  <a:pt x="3970474" y="1015915"/>
                  <a:pt x="3974306" y="1018939"/>
                  <a:pt x="3976321" y="1018445"/>
                </a:cubicBezTo>
                <a:cubicBezTo>
                  <a:pt x="3976992" y="1018281"/>
                  <a:pt x="3977462" y="1017725"/>
                  <a:pt x="3977567" y="1016542"/>
                </a:cubicBezTo>
                <a:cubicBezTo>
                  <a:pt x="3975063" y="1016320"/>
                  <a:pt x="3972952" y="1011659"/>
                  <a:pt x="3971055" y="1012611"/>
                </a:cubicBezTo>
                <a:close/>
                <a:moveTo>
                  <a:pt x="3875724" y="1009423"/>
                </a:moveTo>
                <a:cubicBezTo>
                  <a:pt x="3875305" y="1014159"/>
                  <a:pt x="3870578" y="1010560"/>
                  <a:pt x="3870298" y="1013717"/>
                </a:cubicBezTo>
                <a:cubicBezTo>
                  <a:pt x="3873496" y="1015591"/>
                  <a:pt x="3878922" y="1011297"/>
                  <a:pt x="3875724" y="1009423"/>
                </a:cubicBezTo>
                <a:close/>
                <a:moveTo>
                  <a:pt x="3925815" y="1004014"/>
                </a:moveTo>
                <a:cubicBezTo>
                  <a:pt x="3924979" y="1013486"/>
                  <a:pt x="3932684" y="1020530"/>
                  <a:pt x="3937921" y="1017811"/>
                </a:cubicBezTo>
                <a:cubicBezTo>
                  <a:pt x="3939573" y="1017958"/>
                  <a:pt x="3942879" y="1018250"/>
                  <a:pt x="3944530" y="1018396"/>
                </a:cubicBezTo>
                <a:cubicBezTo>
                  <a:pt x="3947558" y="1021846"/>
                  <a:pt x="3950722" y="1023716"/>
                  <a:pt x="3953888" y="1025587"/>
                </a:cubicBezTo>
                <a:cubicBezTo>
                  <a:pt x="3954307" y="1020850"/>
                  <a:pt x="3960916" y="1021435"/>
                  <a:pt x="3959823" y="1014975"/>
                </a:cubicBezTo>
                <a:cubicBezTo>
                  <a:pt x="3955282" y="1009799"/>
                  <a:pt x="3952117" y="1007929"/>
                  <a:pt x="3945228" y="1010503"/>
                </a:cubicBezTo>
                <a:cubicBezTo>
                  <a:pt x="3945228" y="1010503"/>
                  <a:pt x="3943575" y="1010356"/>
                  <a:pt x="3943575" y="1010356"/>
                </a:cubicBezTo>
                <a:cubicBezTo>
                  <a:pt x="3941924" y="1010211"/>
                  <a:pt x="3940271" y="1010064"/>
                  <a:pt x="3938619" y="1009918"/>
                </a:cubicBezTo>
                <a:cubicBezTo>
                  <a:pt x="3938757" y="1008340"/>
                  <a:pt x="3940550" y="1006908"/>
                  <a:pt x="3940689" y="1005327"/>
                </a:cubicBezTo>
                <a:cubicBezTo>
                  <a:pt x="3933799" y="1007901"/>
                  <a:pt x="3933938" y="1006322"/>
                  <a:pt x="3925815" y="1004014"/>
                </a:cubicBezTo>
                <a:close/>
                <a:moveTo>
                  <a:pt x="3902452" y="1001950"/>
                </a:moveTo>
                <a:cubicBezTo>
                  <a:pt x="3900784" y="1001802"/>
                  <a:pt x="3900640" y="1003428"/>
                  <a:pt x="3900496" y="1005055"/>
                </a:cubicBezTo>
                <a:cubicBezTo>
                  <a:pt x="3900354" y="1006682"/>
                  <a:pt x="3900209" y="1008308"/>
                  <a:pt x="3901733" y="1010083"/>
                </a:cubicBezTo>
                <a:cubicBezTo>
                  <a:pt x="3903402" y="1010229"/>
                  <a:pt x="3905071" y="1010378"/>
                  <a:pt x="3906740" y="1010526"/>
                </a:cubicBezTo>
                <a:cubicBezTo>
                  <a:pt x="3908409" y="1010673"/>
                  <a:pt x="3910221" y="1009193"/>
                  <a:pt x="3911747" y="1010968"/>
                </a:cubicBezTo>
                <a:cubicBezTo>
                  <a:pt x="3912510" y="1011854"/>
                  <a:pt x="3913344" y="1011929"/>
                  <a:pt x="3914004" y="1011577"/>
                </a:cubicBezTo>
                <a:cubicBezTo>
                  <a:pt x="3914667" y="1011225"/>
                  <a:pt x="3915157" y="1010449"/>
                  <a:pt x="3915229" y="1009635"/>
                </a:cubicBezTo>
                <a:cubicBezTo>
                  <a:pt x="3917040" y="1008157"/>
                  <a:pt x="3915659" y="1004755"/>
                  <a:pt x="3915659" y="1004755"/>
                </a:cubicBezTo>
                <a:cubicBezTo>
                  <a:pt x="3912466" y="1002834"/>
                  <a:pt x="3910797" y="1002687"/>
                  <a:pt x="3909128" y="1002538"/>
                </a:cubicBezTo>
                <a:cubicBezTo>
                  <a:pt x="3907459" y="1002392"/>
                  <a:pt x="3907459" y="1002392"/>
                  <a:pt x="3907459" y="1002392"/>
                </a:cubicBezTo>
                <a:cubicBezTo>
                  <a:pt x="3905790" y="1002245"/>
                  <a:pt x="3904121" y="1002098"/>
                  <a:pt x="3902452" y="1001950"/>
                </a:cubicBezTo>
                <a:close/>
                <a:moveTo>
                  <a:pt x="3814864" y="1000575"/>
                </a:moveTo>
                <a:cubicBezTo>
                  <a:pt x="3813210" y="1000429"/>
                  <a:pt x="3813067" y="1002036"/>
                  <a:pt x="3812925" y="1003643"/>
                </a:cubicBezTo>
                <a:cubicBezTo>
                  <a:pt x="3812783" y="1005250"/>
                  <a:pt x="3812641" y="1006858"/>
                  <a:pt x="3814295" y="1007004"/>
                </a:cubicBezTo>
                <a:cubicBezTo>
                  <a:pt x="3835511" y="1012119"/>
                  <a:pt x="3854932" y="1018696"/>
                  <a:pt x="3876291" y="1022203"/>
                </a:cubicBezTo>
                <a:cubicBezTo>
                  <a:pt x="3876291" y="1022203"/>
                  <a:pt x="3878087" y="1020741"/>
                  <a:pt x="3878229" y="1019134"/>
                </a:cubicBezTo>
                <a:cubicBezTo>
                  <a:pt x="3878372" y="1017526"/>
                  <a:pt x="3876717" y="1017380"/>
                  <a:pt x="3876717" y="1017380"/>
                </a:cubicBezTo>
                <a:cubicBezTo>
                  <a:pt x="3857155" y="1012411"/>
                  <a:pt x="3835939" y="1007297"/>
                  <a:pt x="3816517" y="1000722"/>
                </a:cubicBezTo>
                <a:close/>
                <a:moveTo>
                  <a:pt x="3991374" y="993954"/>
                </a:moveTo>
                <a:cubicBezTo>
                  <a:pt x="3990808" y="1000383"/>
                  <a:pt x="3981726" y="989861"/>
                  <a:pt x="3981015" y="997899"/>
                </a:cubicBezTo>
                <a:cubicBezTo>
                  <a:pt x="3983392" y="999324"/>
                  <a:pt x="3988322" y="1003707"/>
                  <a:pt x="3991638" y="1002483"/>
                </a:cubicBezTo>
                <a:cubicBezTo>
                  <a:pt x="3992744" y="1002073"/>
                  <a:pt x="3993669" y="1001042"/>
                  <a:pt x="3994260" y="999069"/>
                </a:cubicBezTo>
                <a:cubicBezTo>
                  <a:pt x="3985839" y="999945"/>
                  <a:pt x="3996341" y="994394"/>
                  <a:pt x="3991374" y="993954"/>
                </a:cubicBezTo>
                <a:close/>
                <a:moveTo>
                  <a:pt x="3787628" y="993540"/>
                </a:moveTo>
                <a:cubicBezTo>
                  <a:pt x="3785878" y="995006"/>
                  <a:pt x="3785878" y="995006"/>
                  <a:pt x="3785878" y="995006"/>
                </a:cubicBezTo>
                <a:cubicBezTo>
                  <a:pt x="3785878" y="995006"/>
                  <a:pt x="3784269" y="994864"/>
                  <a:pt x="3784128" y="996470"/>
                </a:cubicBezTo>
                <a:cubicBezTo>
                  <a:pt x="3783986" y="998078"/>
                  <a:pt x="3785451" y="999827"/>
                  <a:pt x="3785451" y="999827"/>
                </a:cubicBezTo>
                <a:cubicBezTo>
                  <a:pt x="3787061" y="999970"/>
                  <a:pt x="3787061" y="999970"/>
                  <a:pt x="3787061" y="999970"/>
                </a:cubicBezTo>
                <a:cubicBezTo>
                  <a:pt x="3790280" y="1000254"/>
                  <a:pt x="3795250" y="999073"/>
                  <a:pt x="3798184" y="1002572"/>
                </a:cubicBezTo>
                <a:cubicBezTo>
                  <a:pt x="3798184" y="1002572"/>
                  <a:pt x="3799792" y="1002715"/>
                  <a:pt x="3799934" y="1001108"/>
                </a:cubicBezTo>
                <a:cubicBezTo>
                  <a:pt x="3799934" y="1001108"/>
                  <a:pt x="3800077" y="999499"/>
                  <a:pt x="3800219" y="997892"/>
                </a:cubicBezTo>
                <a:cubicBezTo>
                  <a:pt x="3797142" y="996001"/>
                  <a:pt x="3794066" y="994109"/>
                  <a:pt x="3790847" y="993824"/>
                </a:cubicBezTo>
                <a:cubicBezTo>
                  <a:pt x="3789238" y="993683"/>
                  <a:pt x="3789238" y="993683"/>
                  <a:pt x="3787628" y="993540"/>
                </a:cubicBezTo>
                <a:close/>
                <a:moveTo>
                  <a:pt x="3853274" y="990906"/>
                </a:moveTo>
                <a:cubicBezTo>
                  <a:pt x="3851220" y="990924"/>
                  <a:pt x="3849113" y="991540"/>
                  <a:pt x="3847413" y="992191"/>
                </a:cubicBezTo>
                <a:cubicBezTo>
                  <a:pt x="3846024" y="997476"/>
                  <a:pt x="3849315" y="1002666"/>
                  <a:pt x="3852639" y="1004218"/>
                </a:cubicBezTo>
                <a:cubicBezTo>
                  <a:pt x="3853746" y="1004733"/>
                  <a:pt x="3854857" y="1004846"/>
                  <a:pt x="3855799" y="1004422"/>
                </a:cubicBezTo>
                <a:cubicBezTo>
                  <a:pt x="3857055" y="1003857"/>
                  <a:pt x="3858010" y="1002341"/>
                  <a:pt x="3858255" y="999558"/>
                </a:cubicBezTo>
                <a:cubicBezTo>
                  <a:pt x="3860025" y="998112"/>
                  <a:pt x="3860025" y="998112"/>
                  <a:pt x="3861655" y="998256"/>
                </a:cubicBezTo>
                <a:cubicBezTo>
                  <a:pt x="3863283" y="998399"/>
                  <a:pt x="3864912" y="998543"/>
                  <a:pt x="3866540" y="998687"/>
                </a:cubicBezTo>
                <a:cubicBezTo>
                  <a:pt x="3868029" y="1000421"/>
                  <a:pt x="3868171" y="998832"/>
                  <a:pt x="3869940" y="997385"/>
                </a:cubicBezTo>
                <a:cubicBezTo>
                  <a:pt x="3870081" y="995796"/>
                  <a:pt x="3870220" y="994207"/>
                  <a:pt x="3868592" y="994062"/>
                </a:cubicBezTo>
                <a:cubicBezTo>
                  <a:pt x="3867103" y="992328"/>
                  <a:pt x="3865474" y="992184"/>
                  <a:pt x="3865474" y="992184"/>
                </a:cubicBezTo>
                <a:cubicBezTo>
                  <a:pt x="3863845" y="992040"/>
                  <a:pt x="3862215" y="991896"/>
                  <a:pt x="3862074" y="993487"/>
                </a:cubicBezTo>
                <a:cubicBezTo>
                  <a:pt x="3860446" y="993344"/>
                  <a:pt x="3858818" y="993198"/>
                  <a:pt x="3858818" y="993198"/>
                </a:cubicBezTo>
                <a:cubicBezTo>
                  <a:pt x="3857328" y="991465"/>
                  <a:pt x="3855326" y="990887"/>
                  <a:pt x="3853274" y="990906"/>
                </a:cubicBezTo>
                <a:close/>
                <a:moveTo>
                  <a:pt x="3832856" y="986542"/>
                </a:moveTo>
                <a:cubicBezTo>
                  <a:pt x="3832856" y="986542"/>
                  <a:pt x="3832856" y="986542"/>
                  <a:pt x="3831132" y="987933"/>
                </a:cubicBezTo>
                <a:cubicBezTo>
                  <a:pt x="3831132" y="987933"/>
                  <a:pt x="3830996" y="989465"/>
                  <a:pt x="3830996" y="989465"/>
                </a:cubicBezTo>
                <a:cubicBezTo>
                  <a:pt x="3832314" y="992667"/>
                  <a:pt x="3833770" y="994338"/>
                  <a:pt x="3835359" y="994479"/>
                </a:cubicBezTo>
                <a:cubicBezTo>
                  <a:pt x="3836947" y="994619"/>
                  <a:pt x="3836947" y="994619"/>
                  <a:pt x="3838537" y="994759"/>
                </a:cubicBezTo>
                <a:cubicBezTo>
                  <a:pt x="3838470" y="995525"/>
                  <a:pt x="3838867" y="995560"/>
                  <a:pt x="3839298" y="995212"/>
                </a:cubicBezTo>
                <a:cubicBezTo>
                  <a:pt x="3839729" y="994865"/>
                  <a:pt x="3840195" y="994134"/>
                  <a:pt x="3840262" y="993368"/>
                </a:cubicBezTo>
                <a:cubicBezTo>
                  <a:pt x="3840262" y="993368"/>
                  <a:pt x="3840398" y="991837"/>
                  <a:pt x="3838808" y="991698"/>
                </a:cubicBezTo>
                <a:cubicBezTo>
                  <a:pt x="3838944" y="990167"/>
                  <a:pt x="3837353" y="990027"/>
                  <a:pt x="3837353" y="990027"/>
                </a:cubicBezTo>
                <a:cubicBezTo>
                  <a:pt x="3835765" y="989886"/>
                  <a:pt x="3834175" y="989746"/>
                  <a:pt x="3834311" y="988213"/>
                </a:cubicBezTo>
                <a:cubicBezTo>
                  <a:pt x="3832856" y="986542"/>
                  <a:pt x="3832856" y="986542"/>
                  <a:pt x="3832856" y="986542"/>
                </a:cubicBezTo>
                <a:close/>
                <a:moveTo>
                  <a:pt x="3738783" y="984594"/>
                </a:moveTo>
                <a:cubicBezTo>
                  <a:pt x="3737137" y="984449"/>
                  <a:pt x="3737004" y="985942"/>
                  <a:pt x="3737004" y="985942"/>
                </a:cubicBezTo>
                <a:cubicBezTo>
                  <a:pt x="3736872" y="987435"/>
                  <a:pt x="3736872" y="987435"/>
                  <a:pt x="3738519" y="987580"/>
                </a:cubicBezTo>
                <a:cubicBezTo>
                  <a:pt x="3751425" y="991729"/>
                  <a:pt x="3761169" y="994094"/>
                  <a:pt x="3769399" y="994823"/>
                </a:cubicBezTo>
                <a:cubicBezTo>
                  <a:pt x="3771046" y="994967"/>
                  <a:pt x="3771046" y="994967"/>
                  <a:pt x="3771176" y="993475"/>
                </a:cubicBezTo>
                <a:cubicBezTo>
                  <a:pt x="3771176" y="993475"/>
                  <a:pt x="3771309" y="991982"/>
                  <a:pt x="3771309" y="991982"/>
                </a:cubicBezTo>
                <a:cubicBezTo>
                  <a:pt x="3761433" y="991109"/>
                  <a:pt x="3751688" y="988744"/>
                  <a:pt x="3738783" y="984594"/>
                </a:cubicBezTo>
                <a:close/>
                <a:moveTo>
                  <a:pt x="3806400" y="982325"/>
                </a:moveTo>
                <a:cubicBezTo>
                  <a:pt x="3805981" y="987062"/>
                  <a:pt x="3808291" y="990050"/>
                  <a:pt x="3811024" y="990690"/>
                </a:cubicBezTo>
                <a:cubicBezTo>
                  <a:pt x="3813754" y="991328"/>
                  <a:pt x="3816910" y="989617"/>
                  <a:pt x="3818180" y="984957"/>
                </a:cubicBezTo>
                <a:cubicBezTo>
                  <a:pt x="3815054" y="981498"/>
                  <a:pt x="3809805" y="982625"/>
                  <a:pt x="3806400" y="982325"/>
                </a:cubicBezTo>
                <a:close/>
                <a:moveTo>
                  <a:pt x="3710621" y="978636"/>
                </a:moveTo>
                <a:cubicBezTo>
                  <a:pt x="3710478" y="980242"/>
                  <a:pt x="3710336" y="981851"/>
                  <a:pt x="3710336" y="981851"/>
                </a:cubicBezTo>
                <a:cubicBezTo>
                  <a:pt x="3711756" y="985215"/>
                  <a:pt x="3713459" y="985366"/>
                  <a:pt x="3715162" y="985516"/>
                </a:cubicBezTo>
                <a:cubicBezTo>
                  <a:pt x="3716864" y="985666"/>
                  <a:pt x="3718567" y="985818"/>
                  <a:pt x="3720128" y="987575"/>
                </a:cubicBezTo>
                <a:cubicBezTo>
                  <a:pt x="3720128" y="987575"/>
                  <a:pt x="3721832" y="987725"/>
                  <a:pt x="3721972" y="986119"/>
                </a:cubicBezTo>
                <a:cubicBezTo>
                  <a:pt x="3722114" y="984512"/>
                  <a:pt x="3722114" y="984512"/>
                  <a:pt x="3722256" y="982903"/>
                </a:cubicBezTo>
                <a:cubicBezTo>
                  <a:pt x="3720697" y="981146"/>
                  <a:pt x="3718993" y="980995"/>
                  <a:pt x="3717290" y="980845"/>
                </a:cubicBezTo>
                <a:cubicBezTo>
                  <a:pt x="3715587" y="980693"/>
                  <a:pt x="3713885" y="980543"/>
                  <a:pt x="3712323" y="978786"/>
                </a:cubicBezTo>
                <a:cubicBezTo>
                  <a:pt x="3710621" y="978636"/>
                  <a:pt x="3710621" y="978636"/>
                  <a:pt x="3710621" y="978636"/>
                </a:cubicBezTo>
                <a:close/>
                <a:moveTo>
                  <a:pt x="3777335" y="978166"/>
                </a:moveTo>
                <a:cubicBezTo>
                  <a:pt x="3777335" y="978166"/>
                  <a:pt x="3777195" y="979744"/>
                  <a:pt x="3777195" y="979744"/>
                </a:cubicBezTo>
                <a:cubicBezTo>
                  <a:pt x="3777057" y="981324"/>
                  <a:pt x="3777057" y="981324"/>
                  <a:pt x="3776917" y="982902"/>
                </a:cubicBezTo>
                <a:cubicBezTo>
                  <a:pt x="3783379" y="985064"/>
                  <a:pt x="3791632" y="985793"/>
                  <a:pt x="3796582" y="986232"/>
                </a:cubicBezTo>
                <a:cubicBezTo>
                  <a:pt x="3798233" y="986377"/>
                  <a:pt x="3798233" y="986377"/>
                  <a:pt x="3798372" y="984798"/>
                </a:cubicBezTo>
                <a:cubicBezTo>
                  <a:pt x="3798513" y="983219"/>
                  <a:pt x="3798513" y="983219"/>
                  <a:pt x="3796863" y="983074"/>
                </a:cubicBezTo>
                <a:cubicBezTo>
                  <a:pt x="3791911" y="982636"/>
                  <a:pt x="3783658" y="981906"/>
                  <a:pt x="3778986" y="978313"/>
                </a:cubicBezTo>
                <a:cubicBezTo>
                  <a:pt x="3778986" y="978313"/>
                  <a:pt x="3778986" y="978313"/>
                  <a:pt x="3777335" y="978166"/>
                </a:cubicBezTo>
                <a:close/>
                <a:moveTo>
                  <a:pt x="3696563" y="977133"/>
                </a:moveTo>
                <a:cubicBezTo>
                  <a:pt x="3694485" y="976573"/>
                  <a:pt x="3692796" y="976423"/>
                  <a:pt x="3692598" y="978663"/>
                </a:cubicBezTo>
                <a:cubicBezTo>
                  <a:pt x="3695230" y="977767"/>
                  <a:pt x="3699464" y="980398"/>
                  <a:pt x="3701586" y="979880"/>
                </a:cubicBezTo>
                <a:cubicBezTo>
                  <a:pt x="3702292" y="979707"/>
                  <a:pt x="3702763" y="979185"/>
                  <a:pt x="3702862" y="978066"/>
                </a:cubicBezTo>
                <a:cubicBezTo>
                  <a:pt x="3701108" y="978663"/>
                  <a:pt x="3698641" y="977692"/>
                  <a:pt x="3696563" y="977133"/>
                </a:cubicBezTo>
                <a:close/>
                <a:moveTo>
                  <a:pt x="3752762" y="974838"/>
                </a:moveTo>
                <a:cubicBezTo>
                  <a:pt x="3751213" y="974700"/>
                  <a:pt x="3751213" y="974700"/>
                  <a:pt x="3751078" y="976231"/>
                </a:cubicBezTo>
                <a:cubicBezTo>
                  <a:pt x="3751078" y="976231"/>
                  <a:pt x="3750942" y="977764"/>
                  <a:pt x="3752492" y="977900"/>
                </a:cubicBezTo>
                <a:cubicBezTo>
                  <a:pt x="3754041" y="978036"/>
                  <a:pt x="3755590" y="978172"/>
                  <a:pt x="3757005" y="979841"/>
                </a:cubicBezTo>
                <a:cubicBezTo>
                  <a:pt x="3757005" y="979841"/>
                  <a:pt x="3758555" y="979977"/>
                  <a:pt x="3758689" y="978446"/>
                </a:cubicBezTo>
                <a:cubicBezTo>
                  <a:pt x="3758689" y="978446"/>
                  <a:pt x="3758825" y="976916"/>
                  <a:pt x="3757276" y="976779"/>
                </a:cubicBezTo>
                <a:cubicBezTo>
                  <a:pt x="3757410" y="975248"/>
                  <a:pt x="3754311" y="974975"/>
                  <a:pt x="3752762" y="974838"/>
                </a:cubicBezTo>
                <a:close/>
                <a:moveTo>
                  <a:pt x="3873160" y="973847"/>
                </a:moveTo>
                <a:cubicBezTo>
                  <a:pt x="3871529" y="973298"/>
                  <a:pt x="3870275" y="973187"/>
                  <a:pt x="3870063" y="975598"/>
                </a:cubicBezTo>
                <a:cubicBezTo>
                  <a:pt x="3871420" y="974503"/>
                  <a:pt x="3875276" y="977273"/>
                  <a:pt x="3877298" y="976693"/>
                </a:cubicBezTo>
                <a:cubicBezTo>
                  <a:pt x="3877972" y="976500"/>
                  <a:pt x="3878443" y="975933"/>
                  <a:pt x="3878548" y="974727"/>
                </a:cubicBezTo>
                <a:cubicBezTo>
                  <a:pt x="3876810" y="975385"/>
                  <a:pt x="3874794" y="974396"/>
                  <a:pt x="3873160" y="973847"/>
                </a:cubicBezTo>
                <a:close/>
                <a:moveTo>
                  <a:pt x="3737964" y="973145"/>
                </a:moveTo>
                <a:cubicBezTo>
                  <a:pt x="3730695" y="970188"/>
                  <a:pt x="3741496" y="975770"/>
                  <a:pt x="3741976" y="975669"/>
                </a:cubicBezTo>
                <a:cubicBezTo>
                  <a:pt x="3742135" y="975634"/>
                  <a:pt x="3741148" y="974969"/>
                  <a:pt x="3737964" y="973145"/>
                </a:cubicBezTo>
                <a:close/>
                <a:moveTo>
                  <a:pt x="3721778" y="969492"/>
                </a:moveTo>
                <a:cubicBezTo>
                  <a:pt x="3721334" y="970584"/>
                  <a:pt x="3721870" y="972385"/>
                  <a:pt x="3723089" y="972674"/>
                </a:cubicBezTo>
                <a:cubicBezTo>
                  <a:pt x="3723903" y="972866"/>
                  <a:pt x="3725017" y="972386"/>
                  <a:pt x="3726349" y="970575"/>
                </a:cubicBezTo>
                <a:cubicBezTo>
                  <a:pt x="3723646" y="968022"/>
                  <a:pt x="3722222" y="968403"/>
                  <a:pt x="3721778" y="969492"/>
                </a:cubicBezTo>
                <a:close/>
                <a:moveTo>
                  <a:pt x="3646788" y="964640"/>
                </a:moveTo>
                <a:cubicBezTo>
                  <a:pt x="3644608" y="965000"/>
                  <a:pt x="3642648" y="966151"/>
                  <a:pt x="3642493" y="967904"/>
                </a:cubicBezTo>
                <a:cubicBezTo>
                  <a:pt x="3643209" y="969146"/>
                  <a:pt x="3644098" y="969616"/>
                  <a:pt x="3645044" y="969700"/>
                </a:cubicBezTo>
                <a:cubicBezTo>
                  <a:pt x="3647887" y="969952"/>
                  <a:pt x="3651270" y="966716"/>
                  <a:pt x="3652189" y="970332"/>
                </a:cubicBezTo>
                <a:cubicBezTo>
                  <a:pt x="3653181" y="968456"/>
                  <a:pt x="3653097" y="967074"/>
                  <a:pt x="3652406" y="966130"/>
                </a:cubicBezTo>
                <a:cubicBezTo>
                  <a:pt x="3651370" y="964713"/>
                  <a:pt x="3648969" y="964281"/>
                  <a:pt x="3646788" y="964640"/>
                </a:cubicBezTo>
                <a:close/>
                <a:moveTo>
                  <a:pt x="3630857" y="963633"/>
                </a:moveTo>
                <a:cubicBezTo>
                  <a:pt x="3633961" y="965895"/>
                  <a:pt x="3636051" y="966775"/>
                  <a:pt x="3637307" y="966887"/>
                </a:cubicBezTo>
                <a:cubicBezTo>
                  <a:pt x="3639189" y="967055"/>
                  <a:pt x="3639192" y="965488"/>
                  <a:pt x="3637917" y="964258"/>
                </a:cubicBezTo>
                <a:cubicBezTo>
                  <a:pt x="3636642" y="963025"/>
                  <a:pt x="3634088" y="962128"/>
                  <a:pt x="3630857" y="963633"/>
                </a:cubicBezTo>
                <a:close/>
                <a:moveTo>
                  <a:pt x="3883343" y="956290"/>
                </a:moveTo>
                <a:cubicBezTo>
                  <a:pt x="3882931" y="960955"/>
                  <a:pt x="3881286" y="960809"/>
                  <a:pt x="3878002" y="960519"/>
                </a:cubicBezTo>
                <a:cubicBezTo>
                  <a:pt x="3877590" y="965184"/>
                  <a:pt x="3878820" y="969992"/>
                  <a:pt x="3881968" y="971838"/>
                </a:cubicBezTo>
                <a:cubicBezTo>
                  <a:pt x="3885941" y="964354"/>
                  <a:pt x="3883750" y="970429"/>
                  <a:pt x="3885253" y="972129"/>
                </a:cubicBezTo>
                <a:cubicBezTo>
                  <a:pt x="3890594" y="967899"/>
                  <a:pt x="3908525" y="971051"/>
                  <a:pt x="3900857" y="982909"/>
                </a:cubicBezTo>
                <a:cubicBezTo>
                  <a:pt x="3912354" y="983925"/>
                  <a:pt x="3910437" y="986890"/>
                  <a:pt x="3911125" y="979115"/>
                </a:cubicBezTo>
                <a:cubicBezTo>
                  <a:pt x="3915640" y="984215"/>
                  <a:pt x="3915091" y="990435"/>
                  <a:pt x="3914816" y="993545"/>
                </a:cubicBezTo>
                <a:cubicBezTo>
                  <a:pt x="3915228" y="988880"/>
                  <a:pt x="3916715" y="993125"/>
                  <a:pt x="3918934" y="994348"/>
                </a:cubicBezTo>
                <a:cubicBezTo>
                  <a:pt x="3919674" y="994757"/>
                  <a:pt x="3920496" y="994830"/>
                  <a:pt x="3921386" y="994125"/>
                </a:cubicBezTo>
                <a:cubicBezTo>
                  <a:pt x="3924672" y="994416"/>
                  <a:pt x="3926314" y="994559"/>
                  <a:pt x="3927956" y="994705"/>
                </a:cubicBezTo>
                <a:cubicBezTo>
                  <a:pt x="3929599" y="994851"/>
                  <a:pt x="3929599" y="994851"/>
                  <a:pt x="3931243" y="994996"/>
                </a:cubicBezTo>
                <a:cubicBezTo>
                  <a:pt x="3931243" y="994996"/>
                  <a:pt x="3932885" y="995140"/>
                  <a:pt x="3933021" y="993585"/>
                </a:cubicBezTo>
                <a:cubicBezTo>
                  <a:pt x="3933159" y="992032"/>
                  <a:pt x="3931654" y="990331"/>
                  <a:pt x="3931654" y="990331"/>
                </a:cubicBezTo>
                <a:cubicBezTo>
                  <a:pt x="3930012" y="990186"/>
                  <a:pt x="3930012" y="990186"/>
                  <a:pt x="3928369" y="990041"/>
                </a:cubicBezTo>
                <a:cubicBezTo>
                  <a:pt x="3926727" y="989895"/>
                  <a:pt x="3925085" y="989751"/>
                  <a:pt x="3923441" y="989606"/>
                </a:cubicBezTo>
                <a:cubicBezTo>
                  <a:pt x="3923716" y="986496"/>
                  <a:pt x="3922073" y="986350"/>
                  <a:pt x="3922348" y="983240"/>
                </a:cubicBezTo>
                <a:cubicBezTo>
                  <a:pt x="3924539" y="977167"/>
                  <a:pt x="3934396" y="978038"/>
                  <a:pt x="3933847" y="984257"/>
                </a:cubicBezTo>
                <a:cubicBezTo>
                  <a:pt x="3934260" y="979592"/>
                  <a:pt x="3940554" y="983282"/>
                  <a:pt x="3942334" y="981874"/>
                </a:cubicBezTo>
                <a:cubicBezTo>
                  <a:pt x="3942747" y="977208"/>
                  <a:pt x="3944388" y="977353"/>
                  <a:pt x="3944801" y="972689"/>
                </a:cubicBezTo>
                <a:cubicBezTo>
                  <a:pt x="3931935" y="968418"/>
                  <a:pt x="3911268" y="958756"/>
                  <a:pt x="3894429" y="961970"/>
                </a:cubicBezTo>
                <a:cubicBezTo>
                  <a:pt x="3894704" y="958861"/>
                  <a:pt x="3896346" y="959007"/>
                  <a:pt x="3896482" y="957450"/>
                </a:cubicBezTo>
                <a:cubicBezTo>
                  <a:pt x="3888270" y="956725"/>
                  <a:pt x="3887583" y="964499"/>
                  <a:pt x="3883343" y="956290"/>
                </a:cubicBezTo>
                <a:close/>
                <a:moveTo>
                  <a:pt x="3928190" y="955045"/>
                </a:moveTo>
                <a:cubicBezTo>
                  <a:pt x="3928190" y="955045"/>
                  <a:pt x="3926551" y="954901"/>
                  <a:pt x="3926399" y="956624"/>
                </a:cubicBezTo>
                <a:cubicBezTo>
                  <a:pt x="3926399" y="956624"/>
                  <a:pt x="3927886" y="958490"/>
                  <a:pt x="3927886" y="958490"/>
                </a:cubicBezTo>
                <a:cubicBezTo>
                  <a:pt x="3927886" y="958490"/>
                  <a:pt x="3927886" y="958490"/>
                  <a:pt x="3929525" y="958636"/>
                </a:cubicBezTo>
                <a:cubicBezTo>
                  <a:pt x="3929525" y="958636"/>
                  <a:pt x="3931164" y="958780"/>
                  <a:pt x="3931164" y="958780"/>
                </a:cubicBezTo>
                <a:cubicBezTo>
                  <a:pt x="3932803" y="958925"/>
                  <a:pt x="3932956" y="957203"/>
                  <a:pt x="3933108" y="955480"/>
                </a:cubicBezTo>
                <a:cubicBezTo>
                  <a:pt x="3931468" y="955335"/>
                  <a:pt x="3931468" y="955335"/>
                  <a:pt x="3931468" y="955335"/>
                </a:cubicBezTo>
                <a:cubicBezTo>
                  <a:pt x="3929829" y="955190"/>
                  <a:pt x="3929829" y="955190"/>
                  <a:pt x="3929829" y="955190"/>
                </a:cubicBezTo>
                <a:cubicBezTo>
                  <a:pt x="3929829" y="955190"/>
                  <a:pt x="3928190" y="955045"/>
                  <a:pt x="3928190" y="955045"/>
                </a:cubicBezTo>
                <a:close/>
                <a:moveTo>
                  <a:pt x="3771225" y="951012"/>
                </a:moveTo>
                <a:cubicBezTo>
                  <a:pt x="3769553" y="955492"/>
                  <a:pt x="3773733" y="958755"/>
                  <a:pt x="3776810" y="958232"/>
                </a:cubicBezTo>
                <a:cubicBezTo>
                  <a:pt x="3777836" y="958056"/>
                  <a:pt x="3778738" y="957461"/>
                  <a:pt x="3779261" y="956350"/>
                </a:cubicBezTo>
                <a:cubicBezTo>
                  <a:pt x="3777574" y="956201"/>
                  <a:pt x="3777980" y="951607"/>
                  <a:pt x="3776291" y="951460"/>
                </a:cubicBezTo>
                <a:cubicBezTo>
                  <a:pt x="3776020" y="954521"/>
                  <a:pt x="3772779" y="952692"/>
                  <a:pt x="3771225" y="951012"/>
                </a:cubicBezTo>
                <a:close/>
                <a:moveTo>
                  <a:pt x="3829697" y="946761"/>
                </a:moveTo>
                <a:cubicBezTo>
                  <a:pt x="3836044" y="950471"/>
                  <a:pt x="3825971" y="951156"/>
                  <a:pt x="3825558" y="955844"/>
                </a:cubicBezTo>
                <a:cubicBezTo>
                  <a:pt x="3830524" y="956284"/>
                  <a:pt x="3833698" y="958139"/>
                  <a:pt x="3834939" y="962974"/>
                </a:cubicBezTo>
                <a:cubicBezTo>
                  <a:pt x="3836594" y="963119"/>
                  <a:pt x="3836594" y="963119"/>
                  <a:pt x="3836594" y="963119"/>
                </a:cubicBezTo>
                <a:cubicBezTo>
                  <a:pt x="3836457" y="964682"/>
                  <a:pt x="3834662" y="966100"/>
                  <a:pt x="3836040" y="969371"/>
                </a:cubicBezTo>
                <a:cubicBezTo>
                  <a:pt x="3837559" y="971080"/>
                  <a:pt x="3837559" y="971080"/>
                  <a:pt x="3837559" y="971080"/>
                </a:cubicBezTo>
                <a:cubicBezTo>
                  <a:pt x="3837559" y="971080"/>
                  <a:pt x="3837559" y="971080"/>
                  <a:pt x="3837699" y="969517"/>
                </a:cubicBezTo>
                <a:cubicBezTo>
                  <a:pt x="3839354" y="969663"/>
                  <a:pt x="3837836" y="967955"/>
                  <a:pt x="3837836" y="967955"/>
                </a:cubicBezTo>
                <a:cubicBezTo>
                  <a:pt x="3837973" y="966392"/>
                  <a:pt x="3837973" y="966392"/>
                  <a:pt x="3838112" y="964829"/>
                </a:cubicBezTo>
                <a:cubicBezTo>
                  <a:pt x="3849287" y="951642"/>
                  <a:pt x="3857151" y="975961"/>
                  <a:pt x="3869429" y="969170"/>
                </a:cubicBezTo>
                <a:cubicBezTo>
                  <a:pt x="3862807" y="968585"/>
                  <a:pt x="3869706" y="966045"/>
                  <a:pt x="3870120" y="961357"/>
                </a:cubicBezTo>
                <a:cubicBezTo>
                  <a:pt x="3867085" y="957939"/>
                  <a:pt x="3862119" y="957500"/>
                  <a:pt x="3862808" y="949685"/>
                </a:cubicBezTo>
                <a:cubicBezTo>
                  <a:pt x="3845977" y="951349"/>
                  <a:pt x="3843080" y="946368"/>
                  <a:pt x="3829697" y="946761"/>
                </a:cubicBezTo>
                <a:close/>
                <a:moveTo>
                  <a:pt x="3721904" y="930872"/>
                </a:moveTo>
                <a:cubicBezTo>
                  <a:pt x="3720260" y="930726"/>
                  <a:pt x="3720122" y="932290"/>
                  <a:pt x="3719984" y="933852"/>
                </a:cubicBezTo>
                <a:cubicBezTo>
                  <a:pt x="3719846" y="935416"/>
                  <a:pt x="3719708" y="936977"/>
                  <a:pt x="3721351" y="937123"/>
                </a:cubicBezTo>
                <a:cubicBezTo>
                  <a:pt x="3729298" y="940976"/>
                  <a:pt x="3739027" y="943409"/>
                  <a:pt x="3748895" y="944282"/>
                </a:cubicBezTo>
                <a:cubicBezTo>
                  <a:pt x="3757119" y="945010"/>
                  <a:pt x="3763695" y="945589"/>
                  <a:pt x="3771779" y="947879"/>
                </a:cubicBezTo>
                <a:cubicBezTo>
                  <a:pt x="3774656" y="952859"/>
                  <a:pt x="3786582" y="949186"/>
                  <a:pt x="3785890" y="957000"/>
                </a:cubicBezTo>
                <a:cubicBezTo>
                  <a:pt x="3789289" y="946669"/>
                  <a:pt x="3793754" y="955925"/>
                  <a:pt x="3796701" y="958619"/>
                </a:cubicBezTo>
                <a:cubicBezTo>
                  <a:pt x="3797683" y="959519"/>
                  <a:pt x="3798497" y="959689"/>
                  <a:pt x="3799046" y="958163"/>
                </a:cubicBezTo>
                <a:cubicBezTo>
                  <a:pt x="3797401" y="958018"/>
                  <a:pt x="3797541" y="956455"/>
                  <a:pt x="3797816" y="953330"/>
                </a:cubicBezTo>
                <a:cubicBezTo>
                  <a:pt x="3799460" y="953475"/>
                  <a:pt x="3799185" y="956600"/>
                  <a:pt x="3802751" y="953765"/>
                </a:cubicBezTo>
                <a:cubicBezTo>
                  <a:pt x="3802751" y="953765"/>
                  <a:pt x="3804396" y="953911"/>
                  <a:pt x="3804396" y="953911"/>
                </a:cubicBezTo>
                <a:cubicBezTo>
                  <a:pt x="3806040" y="954056"/>
                  <a:pt x="3807821" y="952638"/>
                  <a:pt x="3807960" y="951076"/>
                </a:cubicBezTo>
                <a:cubicBezTo>
                  <a:pt x="3808028" y="950293"/>
                  <a:pt x="3807722" y="949086"/>
                  <a:pt x="3807192" y="948054"/>
                </a:cubicBezTo>
                <a:cubicBezTo>
                  <a:pt x="3806661" y="947024"/>
                  <a:pt x="3805908" y="946169"/>
                  <a:pt x="3805084" y="946096"/>
                </a:cubicBezTo>
                <a:cubicBezTo>
                  <a:pt x="3805084" y="946096"/>
                  <a:pt x="3805084" y="946096"/>
                  <a:pt x="3803440" y="945952"/>
                </a:cubicBezTo>
                <a:cubicBezTo>
                  <a:pt x="3797277" y="940682"/>
                  <a:pt x="3789330" y="936830"/>
                  <a:pt x="3782199" y="942500"/>
                </a:cubicBezTo>
                <a:cubicBezTo>
                  <a:pt x="3789330" y="936830"/>
                  <a:pt x="3771378" y="933669"/>
                  <a:pt x="3772331" y="941629"/>
                </a:cubicBezTo>
                <a:cubicBezTo>
                  <a:pt x="3764248" y="939339"/>
                  <a:pt x="3757670" y="938757"/>
                  <a:pt x="3749447" y="938030"/>
                </a:cubicBezTo>
                <a:cubicBezTo>
                  <a:pt x="3739580" y="937159"/>
                  <a:pt x="3731495" y="934869"/>
                  <a:pt x="3721766" y="932435"/>
                </a:cubicBezTo>
                <a:cubicBezTo>
                  <a:pt x="3721904" y="930872"/>
                  <a:pt x="3721904" y="930872"/>
                  <a:pt x="3721904" y="930872"/>
                </a:cubicBezTo>
                <a:close/>
                <a:moveTo>
                  <a:pt x="3700727" y="927724"/>
                </a:moveTo>
                <a:cubicBezTo>
                  <a:pt x="3699467" y="926964"/>
                  <a:pt x="3697285" y="927080"/>
                  <a:pt x="3695097" y="929987"/>
                </a:cubicBezTo>
                <a:cubicBezTo>
                  <a:pt x="3698005" y="931071"/>
                  <a:pt x="3699824" y="931127"/>
                  <a:pt x="3700824" y="930725"/>
                </a:cubicBezTo>
                <a:cubicBezTo>
                  <a:pt x="3702325" y="930122"/>
                  <a:pt x="3701987" y="928484"/>
                  <a:pt x="3700727" y="927724"/>
                </a:cubicBezTo>
                <a:close/>
                <a:moveTo>
                  <a:pt x="3666294" y="918018"/>
                </a:moveTo>
                <a:cubicBezTo>
                  <a:pt x="3664676" y="917875"/>
                  <a:pt x="3663058" y="917733"/>
                  <a:pt x="3661309" y="919084"/>
                </a:cubicBezTo>
                <a:cubicBezTo>
                  <a:pt x="3661309" y="919084"/>
                  <a:pt x="3659690" y="918939"/>
                  <a:pt x="3659690" y="918939"/>
                </a:cubicBezTo>
                <a:cubicBezTo>
                  <a:pt x="3658072" y="918797"/>
                  <a:pt x="3656323" y="920147"/>
                  <a:pt x="3656192" y="921639"/>
                </a:cubicBezTo>
                <a:cubicBezTo>
                  <a:pt x="3656061" y="923132"/>
                  <a:pt x="3657546" y="924767"/>
                  <a:pt x="3659164" y="924910"/>
                </a:cubicBezTo>
                <a:cubicBezTo>
                  <a:pt x="3659164" y="924910"/>
                  <a:pt x="3660781" y="925053"/>
                  <a:pt x="3662399" y="925195"/>
                </a:cubicBezTo>
                <a:cubicBezTo>
                  <a:pt x="3662399" y="925195"/>
                  <a:pt x="3664148" y="923846"/>
                  <a:pt x="3665766" y="923990"/>
                </a:cubicBezTo>
                <a:cubicBezTo>
                  <a:pt x="3665766" y="923990"/>
                  <a:pt x="3667516" y="922640"/>
                  <a:pt x="3667649" y="921147"/>
                </a:cubicBezTo>
                <a:cubicBezTo>
                  <a:pt x="3667779" y="919655"/>
                  <a:pt x="3666294" y="918018"/>
                  <a:pt x="3666294" y="918018"/>
                </a:cubicBezTo>
                <a:close/>
                <a:moveTo>
                  <a:pt x="3774981" y="914480"/>
                </a:moveTo>
                <a:cubicBezTo>
                  <a:pt x="3774205" y="913427"/>
                  <a:pt x="3772837" y="913161"/>
                  <a:pt x="3771422" y="915929"/>
                </a:cubicBezTo>
                <a:cubicBezTo>
                  <a:pt x="3773224" y="917632"/>
                  <a:pt x="3774359" y="918022"/>
                  <a:pt x="3774993" y="917764"/>
                </a:cubicBezTo>
                <a:cubicBezTo>
                  <a:pt x="3775941" y="917377"/>
                  <a:pt x="3775757" y="915535"/>
                  <a:pt x="3774981" y="914480"/>
                </a:cubicBezTo>
                <a:close/>
                <a:moveTo>
                  <a:pt x="3642038" y="914140"/>
                </a:moveTo>
                <a:cubicBezTo>
                  <a:pt x="3643349" y="917438"/>
                  <a:pt x="3640170" y="917156"/>
                  <a:pt x="3638302" y="920174"/>
                </a:cubicBezTo>
                <a:cubicBezTo>
                  <a:pt x="3640686" y="920385"/>
                  <a:pt x="3643650" y="924226"/>
                  <a:pt x="3645888" y="923530"/>
                </a:cubicBezTo>
                <a:cubicBezTo>
                  <a:pt x="3646635" y="923297"/>
                  <a:pt x="3647301" y="922561"/>
                  <a:pt x="3647837" y="921018"/>
                </a:cubicBezTo>
                <a:cubicBezTo>
                  <a:pt x="3644660" y="920736"/>
                  <a:pt x="3645077" y="916000"/>
                  <a:pt x="3642038" y="914140"/>
                </a:cubicBezTo>
                <a:close/>
                <a:moveTo>
                  <a:pt x="3784646" y="911119"/>
                </a:moveTo>
                <a:cubicBezTo>
                  <a:pt x="3782995" y="910974"/>
                  <a:pt x="3782995" y="910974"/>
                  <a:pt x="3781206" y="912386"/>
                </a:cubicBezTo>
                <a:cubicBezTo>
                  <a:pt x="3781206" y="912386"/>
                  <a:pt x="3779419" y="913799"/>
                  <a:pt x="3779419" y="913799"/>
                </a:cubicBezTo>
                <a:cubicBezTo>
                  <a:pt x="3780932" y="915501"/>
                  <a:pt x="3780793" y="917061"/>
                  <a:pt x="3782444" y="917206"/>
                </a:cubicBezTo>
                <a:cubicBezTo>
                  <a:pt x="3785883" y="915940"/>
                  <a:pt x="3787395" y="917644"/>
                  <a:pt x="3790559" y="919493"/>
                </a:cubicBezTo>
                <a:cubicBezTo>
                  <a:pt x="3793722" y="921344"/>
                  <a:pt x="3795235" y="923048"/>
                  <a:pt x="3798536" y="923339"/>
                </a:cubicBezTo>
                <a:cubicBezTo>
                  <a:pt x="3800186" y="923484"/>
                  <a:pt x="3800324" y="921926"/>
                  <a:pt x="3800461" y="920369"/>
                </a:cubicBezTo>
                <a:cubicBezTo>
                  <a:pt x="3800600" y="918810"/>
                  <a:pt x="3800738" y="917252"/>
                  <a:pt x="3799086" y="917106"/>
                </a:cubicBezTo>
                <a:cubicBezTo>
                  <a:pt x="3797299" y="918518"/>
                  <a:pt x="3794135" y="916669"/>
                  <a:pt x="3792621" y="914965"/>
                </a:cubicBezTo>
                <a:cubicBezTo>
                  <a:pt x="3789459" y="913115"/>
                  <a:pt x="3787946" y="911411"/>
                  <a:pt x="3784646" y="911119"/>
                </a:cubicBezTo>
                <a:close/>
                <a:moveTo>
                  <a:pt x="3818043" y="910599"/>
                </a:moveTo>
                <a:cubicBezTo>
                  <a:pt x="3814243" y="915070"/>
                  <a:pt x="3805941" y="912735"/>
                  <a:pt x="3806646" y="924012"/>
                </a:cubicBezTo>
                <a:cubicBezTo>
                  <a:pt x="3810447" y="924347"/>
                  <a:pt x="3815829" y="928428"/>
                  <a:pt x="3820658" y="927954"/>
                </a:cubicBezTo>
                <a:cubicBezTo>
                  <a:pt x="3822266" y="927796"/>
                  <a:pt x="3823816" y="927131"/>
                  <a:pt x="3825222" y="925653"/>
                </a:cubicBezTo>
                <a:cubicBezTo>
                  <a:pt x="3821984" y="923765"/>
                  <a:pt x="3825503" y="922474"/>
                  <a:pt x="3825644" y="920884"/>
                </a:cubicBezTo>
                <a:cubicBezTo>
                  <a:pt x="3824237" y="917554"/>
                  <a:pt x="3817481" y="916959"/>
                  <a:pt x="3817902" y="912189"/>
                </a:cubicBezTo>
                <a:cubicBezTo>
                  <a:pt x="3817902" y="912189"/>
                  <a:pt x="3819731" y="910748"/>
                  <a:pt x="3818043" y="910599"/>
                </a:cubicBezTo>
                <a:close/>
                <a:moveTo>
                  <a:pt x="3625845" y="909651"/>
                </a:moveTo>
                <a:cubicBezTo>
                  <a:pt x="3624693" y="913475"/>
                  <a:pt x="3626507" y="915991"/>
                  <a:pt x="3628866" y="916985"/>
                </a:cubicBezTo>
                <a:cubicBezTo>
                  <a:pt x="3631223" y="917979"/>
                  <a:pt x="3634122" y="917450"/>
                  <a:pt x="3635139" y="915183"/>
                </a:cubicBezTo>
                <a:cubicBezTo>
                  <a:pt x="3630286" y="914755"/>
                  <a:pt x="3630836" y="908521"/>
                  <a:pt x="3625845" y="909651"/>
                </a:cubicBezTo>
                <a:close/>
                <a:moveTo>
                  <a:pt x="3709480" y="900892"/>
                </a:moveTo>
                <a:cubicBezTo>
                  <a:pt x="3707508" y="903956"/>
                  <a:pt x="3709055" y="905713"/>
                  <a:pt x="3711148" y="906101"/>
                </a:cubicBezTo>
                <a:cubicBezTo>
                  <a:pt x="3713242" y="906488"/>
                  <a:pt x="3715881" y="905505"/>
                  <a:pt x="3716093" y="903095"/>
                </a:cubicBezTo>
                <a:cubicBezTo>
                  <a:pt x="3712716" y="902797"/>
                  <a:pt x="3711311" y="899432"/>
                  <a:pt x="3709480" y="900892"/>
                </a:cubicBezTo>
                <a:close/>
                <a:moveTo>
                  <a:pt x="3731093" y="900024"/>
                </a:moveTo>
                <a:cubicBezTo>
                  <a:pt x="3729448" y="899879"/>
                  <a:pt x="3729448" y="899879"/>
                  <a:pt x="3727669" y="901264"/>
                </a:cubicBezTo>
                <a:cubicBezTo>
                  <a:pt x="3727533" y="902794"/>
                  <a:pt x="3727398" y="904325"/>
                  <a:pt x="3729042" y="904470"/>
                </a:cubicBezTo>
                <a:cubicBezTo>
                  <a:pt x="3735081" y="911175"/>
                  <a:pt x="3741661" y="911758"/>
                  <a:pt x="3749886" y="912483"/>
                </a:cubicBezTo>
                <a:cubicBezTo>
                  <a:pt x="3754822" y="912921"/>
                  <a:pt x="3759757" y="913356"/>
                  <a:pt x="3764420" y="916854"/>
                </a:cubicBezTo>
                <a:cubicBezTo>
                  <a:pt x="3766065" y="916998"/>
                  <a:pt x="3767712" y="917145"/>
                  <a:pt x="3767981" y="914084"/>
                </a:cubicBezTo>
                <a:cubicBezTo>
                  <a:pt x="3768117" y="912552"/>
                  <a:pt x="3768251" y="911022"/>
                  <a:pt x="3766607" y="910876"/>
                </a:cubicBezTo>
                <a:cubicBezTo>
                  <a:pt x="3761942" y="907378"/>
                  <a:pt x="3755363" y="906796"/>
                  <a:pt x="3750428" y="906360"/>
                </a:cubicBezTo>
                <a:cubicBezTo>
                  <a:pt x="3743847" y="905780"/>
                  <a:pt x="3737268" y="905198"/>
                  <a:pt x="3731093" y="900024"/>
                </a:cubicBezTo>
                <a:close/>
                <a:moveTo>
                  <a:pt x="3680022" y="896668"/>
                </a:moveTo>
                <a:cubicBezTo>
                  <a:pt x="3679870" y="898390"/>
                  <a:pt x="3679870" y="898390"/>
                  <a:pt x="3681343" y="900256"/>
                </a:cubicBezTo>
                <a:cubicBezTo>
                  <a:pt x="3684442" y="902265"/>
                  <a:pt x="3689317" y="902697"/>
                  <a:pt x="3694346" y="901406"/>
                </a:cubicBezTo>
                <a:cubicBezTo>
                  <a:pt x="3694346" y="901406"/>
                  <a:pt x="3695972" y="901549"/>
                  <a:pt x="3695972" y="901549"/>
                </a:cubicBezTo>
                <a:cubicBezTo>
                  <a:pt x="3697598" y="901692"/>
                  <a:pt x="3697750" y="899971"/>
                  <a:pt x="3697750" y="899971"/>
                </a:cubicBezTo>
                <a:cubicBezTo>
                  <a:pt x="3697903" y="898248"/>
                  <a:pt x="3697903" y="898248"/>
                  <a:pt x="3696277" y="898104"/>
                </a:cubicBezTo>
                <a:cubicBezTo>
                  <a:pt x="3696277" y="898104"/>
                  <a:pt x="3694651" y="897961"/>
                  <a:pt x="3694651" y="897961"/>
                </a:cubicBezTo>
                <a:cubicBezTo>
                  <a:pt x="3689775" y="897529"/>
                  <a:pt x="3686371" y="898964"/>
                  <a:pt x="3681647" y="896812"/>
                </a:cubicBezTo>
                <a:cubicBezTo>
                  <a:pt x="3681647" y="896812"/>
                  <a:pt x="3680022" y="896668"/>
                  <a:pt x="3680022" y="896668"/>
                </a:cubicBezTo>
                <a:close/>
                <a:moveTo>
                  <a:pt x="3649303" y="889324"/>
                </a:moveTo>
                <a:cubicBezTo>
                  <a:pt x="3649303" y="889324"/>
                  <a:pt x="3647647" y="889179"/>
                  <a:pt x="3647508" y="890758"/>
                </a:cubicBezTo>
                <a:cubicBezTo>
                  <a:pt x="3647508" y="890758"/>
                  <a:pt x="3647368" y="892336"/>
                  <a:pt x="3647368" y="892336"/>
                </a:cubicBezTo>
                <a:cubicBezTo>
                  <a:pt x="3650401" y="895786"/>
                  <a:pt x="3652055" y="895934"/>
                  <a:pt x="3653852" y="894500"/>
                </a:cubicBezTo>
                <a:cubicBezTo>
                  <a:pt x="3657162" y="894793"/>
                  <a:pt x="3657162" y="894793"/>
                  <a:pt x="3658677" y="896519"/>
                </a:cubicBezTo>
                <a:cubicBezTo>
                  <a:pt x="3658677" y="896519"/>
                  <a:pt x="3660335" y="896664"/>
                  <a:pt x="3660335" y="896664"/>
                </a:cubicBezTo>
                <a:cubicBezTo>
                  <a:pt x="3662128" y="895231"/>
                  <a:pt x="3662128" y="895231"/>
                  <a:pt x="3660613" y="893506"/>
                </a:cubicBezTo>
                <a:cubicBezTo>
                  <a:pt x="3659235" y="890202"/>
                  <a:pt x="3655927" y="889910"/>
                  <a:pt x="3654130" y="891343"/>
                </a:cubicBezTo>
                <a:cubicBezTo>
                  <a:pt x="3652475" y="891197"/>
                  <a:pt x="3650819" y="891050"/>
                  <a:pt x="3649303" y="889324"/>
                </a:cubicBezTo>
                <a:close/>
                <a:moveTo>
                  <a:pt x="3737705" y="881225"/>
                </a:moveTo>
                <a:cubicBezTo>
                  <a:pt x="3736059" y="881080"/>
                  <a:pt x="3735920" y="882659"/>
                  <a:pt x="3735781" y="884238"/>
                </a:cubicBezTo>
                <a:cubicBezTo>
                  <a:pt x="3735641" y="885816"/>
                  <a:pt x="3735641" y="885816"/>
                  <a:pt x="3737288" y="885962"/>
                </a:cubicBezTo>
                <a:cubicBezTo>
                  <a:pt x="3740578" y="886253"/>
                  <a:pt x="3745377" y="888268"/>
                  <a:pt x="3748669" y="888559"/>
                </a:cubicBezTo>
                <a:cubicBezTo>
                  <a:pt x="3753329" y="892153"/>
                  <a:pt x="3759914" y="892734"/>
                  <a:pt x="3757850" y="897326"/>
                </a:cubicBezTo>
                <a:cubicBezTo>
                  <a:pt x="3758811" y="895820"/>
                  <a:pt x="3761518" y="898047"/>
                  <a:pt x="3764140" y="898876"/>
                </a:cubicBezTo>
                <a:cubicBezTo>
                  <a:pt x="3766763" y="899704"/>
                  <a:pt x="3769302" y="899133"/>
                  <a:pt x="3769930" y="892028"/>
                </a:cubicBezTo>
                <a:cubicBezTo>
                  <a:pt x="3765829" y="882120"/>
                  <a:pt x="3761030" y="880105"/>
                  <a:pt x="3749228" y="882244"/>
                </a:cubicBezTo>
                <a:cubicBezTo>
                  <a:pt x="3750734" y="883969"/>
                  <a:pt x="3750734" y="883969"/>
                  <a:pt x="3750734" y="883969"/>
                </a:cubicBezTo>
                <a:cubicBezTo>
                  <a:pt x="3745796" y="883531"/>
                  <a:pt x="3742503" y="883240"/>
                  <a:pt x="3737705" y="881225"/>
                </a:cubicBezTo>
                <a:close/>
                <a:moveTo>
                  <a:pt x="3716419" y="877899"/>
                </a:moveTo>
                <a:cubicBezTo>
                  <a:pt x="3716419" y="877899"/>
                  <a:pt x="3714587" y="879356"/>
                  <a:pt x="3714445" y="880964"/>
                </a:cubicBezTo>
                <a:cubicBezTo>
                  <a:pt x="3714445" y="880964"/>
                  <a:pt x="3714302" y="882572"/>
                  <a:pt x="3715850" y="884328"/>
                </a:cubicBezTo>
                <a:cubicBezTo>
                  <a:pt x="3717538" y="884478"/>
                  <a:pt x="3720775" y="886383"/>
                  <a:pt x="3722463" y="886532"/>
                </a:cubicBezTo>
                <a:cubicBezTo>
                  <a:pt x="3724294" y="885075"/>
                  <a:pt x="3724294" y="885075"/>
                  <a:pt x="3724436" y="883466"/>
                </a:cubicBezTo>
                <a:cubicBezTo>
                  <a:pt x="3724578" y="881859"/>
                  <a:pt x="3724719" y="880251"/>
                  <a:pt x="3723031" y="880103"/>
                </a:cubicBezTo>
                <a:cubicBezTo>
                  <a:pt x="3721342" y="879954"/>
                  <a:pt x="3719653" y="879804"/>
                  <a:pt x="3718108" y="878048"/>
                </a:cubicBezTo>
                <a:cubicBezTo>
                  <a:pt x="3716419" y="877899"/>
                  <a:pt x="3716419" y="877899"/>
                  <a:pt x="3716419" y="877899"/>
                </a:cubicBezTo>
                <a:close/>
                <a:moveTo>
                  <a:pt x="7488377" y="876772"/>
                </a:moveTo>
                <a:cubicBezTo>
                  <a:pt x="7484753" y="879729"/>
                  <a:pt x="7484753" y="879729"/>
                  <a:pt x="7484753" y="879729"/>
                </a:cubicBezTo>
                <a:cubicBezTo>
                  <a:pt x="7483084" y="879583"/>
                  <a:pt x="7482797" y="882837"/>
                  <a:pt x="7482653" y="884462"/>
                </a:cubicBezTo>
                <a:cubicBezTo>
                  <a:pt x="7482510" y="886090"/>
                  <a:pt x="7484179" y="886236"/>
                  <a:pt x="7485847" y="886384"/>
                </a:cubicBezTo>
                <a:cubicBezTo>
                  <a:pt x="7489473" y="883427"/>
                  <a:pt x="7489473" y="883427"/>
                  <a:pt x="7489473" y="883427"/>
                </a:cubicBezTo>
                <a:cubicBezTo>
                  <a:pt x="7491141" y="883574"/>
                  <a:pt x="7491429" y="880319"/>
                  <a:pt x="7491572" y="878694"/>
                </a:cubicBezTo>
                <a:cubicBezTo>
                  <a:pt x="7490046" y="876919"/>
                  <a:pt x="7490046" y="876919"/>
                  <a:pt x="7488377" y="876772"/>
                </a:cubicBezTo>
                <a:close/>
                <a:moveTo>
                  <a:pt x="3702503" y="876755"/>
                </a:moveTo>
                <a:cubicBezTo>
                  <a:pt x="3700095" y="876340"/>
                  <a:pt x="3697526" y="877734"/>
                  <a:pt x="3696433" y="880877"/>
                </a:cubicBezTo>
                <a:cubicBezTo>
                  <a:pt x="3702905" y="881448"/>
                  <a:pt x="3702905" y="881448"/>
                  <a:pt x="3707616" y="883486"/>
                </a:cubicBezTo>
                <a:cubicBezTo>
                  <a:pt x="3707161" y="879394"/>
                  <a:pt x="3704913" y="877171"/>
                  <a:pt x="3702503" y="876755"/>
                </a:cubicBezTo>
                <a:close/>
                <a:moveTo>
                  <a:pt x="7469250" y="867561"/>
                </a:moveTo>
                <a:cubicBezTo>
                  <a:pt x="7467442" y="868992"/>
                  <a:pt x="7465634" y="870423"/>
                  <a:pt x="7462157" y="871707"/>
                </a:cubicBezTo>
                <a:cubicBezTo>
                  <a:pt x="7460348" y="873138"/>
                  <a:pt x="7456733" y="876001"/>
                  <a:pt x="7455064" y="875853"/>
                </a:cubicBezTo>
                <a:cubicBezTo>
                  <a:pt x="7453394" y="875706"/>
                  <a:pt x="7453254" y="877285"/>
                  <a:pt x="7453254" y="877285"/>
                </a:cubicBezTo>
                <a:cubicBezTo>
                  <a:pt x="7453116" y="878863"/>
                  <a:pt x="7453116" y="878863"/>
                  <a:pt x="7454785" y="879010"/>
                </a:cubicBezTo>
                <a:cubicBezTo>
                  <a:pt x="7458261" y="877728"/>
                  <a:pt x="7460069" y="876296"/>
                  <a:pt x="7463547" y="875012"/>
                </a:cubicBezTo>
                <a:cubicBezTo>
                  <a:pt x="7465354" y="873580"/>
                  <a:pt x="7467163" y="872149"/>
                  <a:pt x="7470640" y="870865"/>
                </a:cubicBezTo>
                <a:cubicBezTo>
                  <a:pt x="7470640" y="870865"/>
                  <a:pt x="7470780" y="869287"/>
                  <a:pt x="7470780" y="869287"/>
                </a:cubicBezTo>
                <a:cubicBezTo>
                  <a:pt x="7470919" y="867708"/>
                  <a:pt x="7470919" y="867708"/>
                  <a:pt x="7470919" y="867708"/>
                </a:cubicBezTo>
                <a:cubicBezTo>
                  <a:pt x="7469250" y="867561"/>
                  <a:pt x="7469250" y="867561"/>
                  <a:pt x="7469250" y="867561"/>
                </a:cubicBezTo>
                <a:close/>
                <a:moveTo>
                  <a:pt x="3854783" y="866402"/>
                </a:moveTo>
                <a:cubicBezTo>
                  <a:pt x="3853145" y="866258"/>
                  <a:pt x="3852865" y="869416"/>
                  <a:pt x="3851086" y="870850"/>
                </a:cubicBezTo>
                <a:cubicBezTo>
                  <a:pt x="3852585" y="872573"/>
                  <a:pt x="3852585" y="872573"/>
                  <a:pt x="3852585" y="872573"/>
                </a:cubicBezTo>
                <a:cubicBezTo>
                  <a:pt x="3854366" y="871139"/>
                  <a:pt x="3854366" y="871139"/>
                  <a:pt x="3854506" y="869561"/>
                </a:cubicBezTo>
                <a:cubicBezTo>
                  <a:pt x="3854366" y="871139"/>
                  <a:pt x="3856005" y="871283"/>
                  <a:pt x="3856005" y="871283"/>
                </a:cubicBezTo>
                <a:cubicBezTo>
                  <a:pt x="3855864" y="872863"/>
                  <a:pt x="3855864" y="872863"/>
                  <a:pt x="3857505" y="873007"/>
                </a:cubicBezTo>
                <a:cubicBezTo>
                  <a:pt x="3857505" y="873007"/>
                  <a:pt x="3857645" y="871429"/>
                  <a:pt x="3857645" y="871429"/>
                </a:cubicBezTo>
                <a:cubicBezTo>
                  <a:pt x="3857783" y="869849"/>
                  <a:pt x="3856283" y="868126"/>
                  <a:pt x="3856283" y="868126"/>
                </a:cubicBezTo>
                <a:lnTo>
                  <a:pt x="3856423" y="866548"/>
                </a:lnTo>
                <a:cubicBezTo>
                  <a:pt x="3854783" y="866402"/>
                  <a:pt x="3854783" y="866402"/>
                  <a:pt x="3854783" y="866402"/>
                </a:cubicBezTo>
                <a:close/>
                <a:moveTo>
                  <a:pt x="3828252" y="860496"/>
                </a:moveTo>
                <a:cubicBezTo>
                  <a:pt x="3825191" y="859657"/>
                  <a:pt x="3828586" y="866221"/>
                  <a:pt x="3833639" y="864390"/>
                </a:cubicBezTo>
                <a:cubicBezTo>
                  <a:pt x="3831008" y="861879"/>
                  <a:pt x="3829270" y="860777"/>
                  <a:pt x="3828252" y="860496"/>
                </a:cubicBezTo>
                <a:close/>
                <a:moveTo>
                  <a:pt x="3872712" y="860033"/>
                </a:moveTo>
                <a:cubicBezTo>
                  <a:pt x="3871818" y="860064"/>
                  <a:pt x="3870178" y="871746"/>
                  <a:pt x="3870752" y="871180"/>
                </a:cubicBezTo>
                <a:cubicBezTo>
                  <a:pt x="3870861" y="871072"/>
                  <a:pt x="3871050" y="870519"/>
                  <a:pt x="3871340" y="869357"/>
                </a:cubicBezTo>
                <a:cubicBezTo>
                  <a:pt x="3871480" y="867786"/>
                  <a:pt x="3872831" y="869489"/>
                  <a:pt x="3873248" y="864775"/>
                </a:cubicBezTo>
                <a:cubicBezTo>
                  <a:pt x="3873224" y="861311"/>
                  <a:pt x="3873010" y="860025"/>
                  <a:pt x="3872712" y="860033"/>
                </a:cubicBezTo>
                <a:close/>
                <a:moveTo>
                  <a:pt x="3730161" y="857127"/>
                </a:moveTo>
                <a:cubicBezTo>
                  <a:pt x="3721370" y="862714"/>
                  <a:pt x="3712996" y="863566"/>
                  <a:pt x="3706408" y="862984"/>
                </a:cubicBezTo>
                <a:cubicBezTo>
                  <a:pt x="3701607" y="860969"/>
                  <a:pt x="3696666" y="860532"/>
                  <a:pt x="3691726" y="860095"/>
                </a:cubicBezTo>
                <a:cubicBezTo>
                  <a:pt x="3688573" y="858225"/>
                  <a:pt x="3685278" y="857934"/>
                  <a:pt x="3681983" y="857644"/>
                </a:cubicBezTo>
                <a:cubicBezTo>
                  <a:pt x="3680336" y="857497"/>
                  <a:pt x="3680336" y="857497"/>
                  <a:pt x="3680199" y="859078"/>
                </a:cubicBezTo>
                <a:cubicBezTo>
                  <a:pt x="3678413" y="860510"/>
                  <a:pt x="3679919" y="862234"/>
                  <a:pt x="3679919" y="862234"/>
                </a:cubicBezTo>
                <a:cubicBezTo>
                  <a:pt x="3683214" y="862525"/>
                  <a:pt x="3686506" y="862817"/>
                  <a:pt x="3689660" y="864686"/>
                </a:cubicBezTo>
                <a:cubicBezTo>
                  <a:pt x="3696248" y="865268"/>
                  <a:pt x="3701188" y="865704"/>
                  <a:pt x="3705849" y="869299"/>
                </a:cubicBezTo>
                <a:cubicBezTo>
                  <a:pt x="3709144" y="869590"/>
                  <a:pt x="3721900" y="875490"/>
                  <a:pt x="3725334" y="874203"/>
                </a:cubicBezTo>
                <a:cubicBezTo>
                  <a:pt x="3720532" y="872187"/>
                  <a:pt x="3727258" y="871190"/>
                  <a:pt x="3729045" y="869756"/>
                </a:cubicBezTo>
                <a:cubicBezTo>
                  <a:pt x="3730693" y="869902"/>
                  <a:pt x="3733847" y="871772"/>
                  <a:pt x="3735494" y="871917"/>
                </a:cubicBezTo>
                <a:cubicBezTo>
                  <a:pt x="3737001" y="873642"/>
                  <a:pt x="3737001" y="873642"/>
                  <a:pt x="3738646" y="873787"/>
                </a:cubicBezTo>
                <a:cubicBezTo>
                  <a:pt x="3738646" y="873787"/>
                  <a:pt x="3740295" y="873933"/>
                  <a:pt x="3740433" y="872355"/>
                </a:cubicBezTo>
                <a:cubicBezTo>
                  <a:pt x="3740574" y="870776"/>
                  <a:pt x="3740713" y="869198"/>
                  <a:pt x="3739066" y="869052"/>
                </a:cubicBezTo>
                <a:cubicBezTo>
                  <a:pt x="3739066" y="869052"/>
                  <a:pt x="3737418" y="868906"/>
                  <a:pt x="3737418" y="868906"/>
                </a:cubicBezTo>
                <a:cubicBezTo>
                  <a:pt x="3734266" y="867037"/>
                  <a:pt x="3731111" y="865167"/>
                  <a:pt x="3729463" y="865021"/>
                </a:cubicBezTo>
                <a:cubicBezTo>
                  <a:pt x="3729744" y="861863"/>
                  <a:pt x="3731529" y="860431"/>
                  <a:pt x="3730161" y="857127"/>
                </a:cubicBezTo>
                <a:close/>
                <a:moveTo>
                  <a:pt x="3667229" y="856196"/>
                </a:moveTo>
                <a:cubicBezTo>
                  <a:pt x="3665592" y="856050"/>
                  <a:pt x="3665455" y="857581"/>
                  <a:pt x="3665455" y="857581"/>
                </a:cubicBezTo>
                <a:cubicBezTo>
                  <a:pt x="3665321" y="859112"/>
                  <a:pt x="3665321" y="859112"/>
                  <a:pt x="3666960" y="859257"/>
                </a:cubicBezTo>
                <a:cubicBezTo>
                  <a:pt x="3668599" y="859402"/>
                  <a:pt x="3668599" y="859402"/>
                  <a:pt x="3670102" y="861078"/>
                </a:cubicBezTo>
                <a:cubicBezTo>
                  <a:pt x="3670102" y="861078"/>
                  <a:pt x="3671740" y="861222"/>
                  <a:pt x="3671877" y="859692"/>
                </a:cubicBezTo>
                <a:cubicBezTo>
                  <a:pt x="3671877" y="859692"/>
                  <a:pt x="3672013" y="858161"/>
                  <a:pt x="3670373" y="858016"/>
                </a:cubicBezTo>
                <a:cubicBezTo>
                  <a:pt x="3670373" y="858016"/>
                  <a:pt x="3668869" y="856341"/>
                  <a:pt x="3667229" y="856196"/>
                </a:cubicBezTo>
                <a:close/>
                <a:moveTo>
                  <a:pt x="3813465" y="831169"/>
                </a:moveTo>
                <a:cubicBezTo>
                  <a:pt x="3811818" y="831023"/>
                  <a:pt x="3810034" y="832432"/>
                  <a:pt x="3809895" y="833985"/>
                </a:cubicBezTo>
                <a:cubicBezTo>
                  <a:pt x="3809622" y="837092"/>
                  <a:pt x="3811132" y="838791"/>
                  <a:pt x="3812915" y="837384"/>
                </a:cubicBezTo>
                <a:cubicBezTo>
                  <a:pt x="3812915" y="837384"/>
                  <a:pt x="3814424" y="839083"/>
                  <a:pt x="3814424" y="839083"/>
                </a:cubicBezTo>
                <a:cubicBezTo>
                  <a:pt x="3815934" y="840780"/>
                  <a:pt x="3819229" y="841072"/>
                  <a:pt x="3820874" y="841217"/>
                </a:cubicBezTo>
                <a:cubicBezTo>
                  <a:pt x="3820874" y="841217"/>
                  <a:pt x="3820737" y="842771"/>
                  <a:pt x="3822385" y="842916"/>
                </a:cubicBezTo>
                <a:cubicBezTo>
                  <a:pt x="3822247" y="844469"/>
                  <a:pt x="3822247" y="844469"/>
                  <a:pt x="3822247" y="844469"/>
                </a:cubicBezTo>
                <a:cubicBezTo>
                  <a:pt x="3825679" y="843207"/>
                  <a:pt x="3828973" y="843499"/>
                  <a:pt x="3832129" y="845342"/>
                </a:cubicBezTo>
                <a:cubicBezTo>
                  <a:pt x="3833775" y="845489"/>
                  <a:pt x="3837070" y="845780"/>
                  <a:pt x="3840362" y="846070"/>
                </a:cubicBezTo>
                <a:cubicBezTo>
                  <a:pt x="3841768" y="848935"/>
                  <a:pt x="3843605" y="850466"/>
                  <a:pt x="3845691" y="851213"/>
                </a:cubicBezTo>
                <a:cubicBezTo>
                  <a:pt x="3851950" y="853453"/>
                  <a:pt x="3860468" y="848630"/>
                  <a:pt x="3866438" y="851505"/>
                </a:cubicBezTo>
                <a:cubicBezTo>
                  <a:pt x="3866575" y="849951"/>
                  <a:pt x="3866575" y="849951"/>
                  <a:pt x="3866575" y="849951"/>
                </a:cubicBezTo>
                <a:cubicBezTo>
                  <a:pt x="3868222" y="850098"/>
                  <a:pt x="3868085" y="851652"/>
                  <a:pt x="3869731" y="851797"/>
                </a:cubicBezTo>
                <a:cubicBezTo>
                  <a:pt x="3869731" y="851797"/>
                  <a:pt x="3871516" y="850389"/>
                  <a:pt x="3871653" y="848835"/>
                </a:cubicBezTo>
                <a:cubicBezTo>
                  <a:pt x="3871790" y="847281"/>
                  <a:pt x="3870143" y="847137"/>
                  <a:pt x="3870282" y="845583"/>
                </a:cubicBezTo>
                <a:cubicBezTo>
                  <a:pt x="3870282" y="845583"/>
                  <a:pt x="3868634" y="845436"/>
                  <a:pt x="3868634" y="845436"/>
                </a:cubicBezTo>
                <a:cubicBezTo>
                  <a:pt x="3868634" y="845436"/>
                  <a:pt x="3868634" y="845436"/>
                  <a:pt x="3868771" y="843883"/>
                </a:cubicBezTo>
                <a:cubicBezTo>
                  <a:pt x="3868771" y="843883"/>
                  <a:pt x="3870418" y="844029"/>
                  <a:pt x="3870418" y="844029"/>
                </a:cubicBezTo>
                <a:cubicBezTo>
                  <a:pt x="3872065" y="844175"/>
                  <a:pt x="3872202" y="842621"/>
                  <a:pt x="3872340" y="841068"/>
                </a:cubicBezTo>
                <a:cubicBezTo>
                  <a:pt x="3872477" y="839514"/>
                  <a:pt x="3870967" y="837815"/>
                  <a:pt x="3870967" y="837815"/>
                </a:cubicBezTo>
                <a:cubicBezTo>
                  <a:pt x="3869320" y="837670"/>
                  <a:pt x="3869320" y="837670"/>
                  <a:pt x="3867672" y="837524"/>
                </a:cubicBezTo>
                <a:cubicBezTo>
                  <a:pt x="3860949" y="838496"/>
                  <a:pt x="3853263" y="831555"/>
                  <a:pt x="3849009" y="842137"/>
                </a:cubicBezTo>
                <a:cubicBezTo>
                  <a:pt x="3851204" y="836070"/>
                  <a:pt x="3836383" y="834760"/>
                  <a:pt x="3840775" y="841409"/>
                </a:cubicBezTo>
                <a:cubicBezTo>
                  <a:pt x="3840638" y="842964"/>
                  <a:pt x="3840638" y="842964"/>
                  <a:pt x="3840638" y="842964"/>
                </a:cubicBezTo>
                <a:cubicBezTo>
                  <a:pt x="3837344" y="842672"/>
                  <a:pt x="3835697" y="842527"/>
                  <a:pt x="3832403" y="842236"/>
                </a:cubicBezTo>
                <a:cubicBezTo>
                  <a:pt x="3829247" y="840391"/>
                  <a:pt x="3825953" y="840099"/>
                  <a:pt x="3822659" y="839809"/>
                </a:cubicBezTo>
                <a:cubicBezTo>
                  <a:pt x="3822659" y="839809"/>
                  <a:pt x="3822796" y="838255"/>
                  <a:pt x="3822796" y="838255"/>
                </a:cubicBezTo>
                <a:cubicBezTo>
                  <a:pt x="3824444" y="838401"/>
                  <a:pt x="3826089" y="838547"/>
                  <a:pt x="3826089" y="838547"/>
                </a:cubicBezTo>
                <a:cubicBezTo>
                  <a:pt x="3827737" y="838692"/>
                  <a:pt x="3827737" y="838692"/>
                  <a:pt x="3827737" y="838692"/>
                </a:cubicBezTo>
                <a:cubicBezTo>
                  <a:pt x="3827737" y="838692"/>
                  <a:pt x="3829522" y="837284"/>
                  <a:pt x="3829659" y="835731"/>
                </a:cubicBezTo>
                <a:cubicBezTo>
                  <a:pt x="3829796" y="834177"/>
                  <a:pt x="3828286" y="832478"/>
                  <a:pt x="3828286" y="832478"/>
                </a:cubicBezTo>
                <a:cubicBezTo>
                  <a:pt x="3828286" y="832478"/>
                  <a:pt x="3828286" y="832478"/>
                  <a:pt x="3826638" y="832333"/>
                </a:cubicBezTo>
                <a:cubicBezTo>
                  <a:pt x="3826502" y="833887"/>
                  <a:pt x="3826502" y="833887"/>
                  <a:pt x="3826502" y="833887"/>
                </a:cubicBezTo>
                <a:cubicBezTo>
                  <a:pt x="3824855" y="833741"/>
                  <a:pt x="3823209" y="833596"/>
                  <a:pt x="3821562" y="833450"/>
                </a:cubicBezTo>
                <a:cubicBezTo>
                  <a:pt x="3821562" y="833450"/>
                  <a:pt x="3821562" y="833450"/>
                  <a:pt x="3819915" y="833305"/>
                </a:cubicBezTo>
                <a:cubicBezTo>
                  <a:pt x="3819915" y="833305"/>
                  <a:pt x="3818268" y="833158"/>
                  <a:pt x="3818268" y="833158"/>
                </a:cubicBezTo>
                <a:cubicBezTo>
                  <a:pt x="3816759" y="831460"/>
                  <a:pt x="3815111" y="831315"/>
                  <a:pt x="3813465" y="831169"/>
                </a:cubicBezTo>
                <a:close/>
                <a:moveTo>
                  <a:pt x="3793670" y="829994"/>
                </a:moveTo>
                <a:cubicBezTo>
                  <a:pt x="3790758" y="830841"/>
                  <a:pt x="3789276" y="836893"/>
                  <a:pt x="3793032" y="837226"/>
                </a:cubicBezTo>
                <a:cubicBezTo>
                  <a:pt x="3793445" y="832550"/>
                  <a:pt x="3795114" y="832698"/>
                  <a:pt x="3796921" y="831287"/>
                </a:cubicBezTo>
                <a:cubicBezTo>
                  <a:pt x="3795772" y="830008"/>
                  <a:pt x="3794641" y="829711"/>
                  <a:pt x="3793670" y="829994"/>
                </a:cubicBezTo>
                <a:close/>
                <a:moveTo>
                  <a:pt x="3850602" y="797311"/>
                </a:moveTo>
                <a:cubicBezTo>
                  <a:pt x="3849685" y="797229"/>
                  <a:pt x="3848738" y="797743"/>
                  <a:pt x="3847804" y="799252"/>
                </a:cubicBezTo>
                <a:cubicBezTo>
                  <a:pt x="3850084" y="800646"/>
                  <a:pt x="3853994" y="803974"/>
                  <a:pt x="3855923" y="804219"/>
                </a:cubicBezTo>
                <a:cubicBezTo>
                  <a:pt x="3856568" y="804302"/>
                  <a:pt x="3856991" y="804041"/>
                  <a:pt x="3857059" y="803251"/>
                </a:cubicBezTo>
                <a:cubicBezTo>
                  <a:pt x="3855869" y="803146"/>
                  <a:pt x="3853359" y="797555"/>
                  <a:pt x="3850602" y="797311"/>
                </a:cubicBezTo>
                <a:close/>
                <a:moveTo>
                  <a:pt x="3861119" y="796956"/>
                </a:moveTo>
                <a:cubicBezTo>
                  <a:pt x="3859280" y="798528"/>
                  <a:pt x="3860968" y="798678"/>
                  <a:pt x="3860816" y="800401"/>
                </a:cubicBezTo>
                <a:cubicBezTo>
                  <a:pt x="3862351" y="802272"/>
                  <a:pt x="3864041" y="802421"/>
                  <a:pt x="3867418" y="802720"/>
                </a:cubicBezTo>
                <a:cubicBezTo>
                  <a:pt x="3867418" y="802720"/>
                  <a:pt x="3867418" y="802720"/>
                  <a:pt x="3869107" y="802870"/>
                </a:cubicBezTo>
                <a:cubicBezTo>
                  <a:pt x="3869107" y="802870"/>
                  <a:pt x="3869260" y="801146"/>
                  <a:pt x="3869260" y="801146"/>
                </a:cubicBezTo>
                <a:cubicBezTo>
                  <a:pt x="3869412" y="799425"/>
                  <a:pt x="3869412" y="799425"/>
                  <a:pt x="3869412" y="799425"/>
                </a:cubicBezTo>
                <a:cubicBezTo>
                  <a:pt x="3867722" y="799275"/>
                  <a:pt x="3867722" y="799275"/>
                  <a:pt x="3866035" y="799126"/>
                </a:cubicBezTo>
                <a:cubicBezTo>
                  <a:pt x="3864345" y="798976"/>
                  <a:pt x="3862656" y="798828"/>
                  <a:pt x="3862808" y="797106"/>
                </a:cubicBezTo>
                <a:cubicBezTo>
                  <a:pt x="3862808" y="797106"/>
                  <a:pt x="3861119" y="796956"/>
                  <a:pt x="3861119" y="796956"/>
                </a:cubicBezTo>
                <a:close/>
                <a:moveTo>
                  <a:pt x="3833329" y="788856"/>
                </a:moveTo>
                <a:cubicBezTo>
                  <a:pt x="3832909" y="788794"/>
                  <a:pt x="3832451" y="789457"/>
                  <a:pt x="3831878" y="791415"/>
                </a:cubicBezTo>
                <a:cubicBezTo>
                  <a:pt x="3834916" y="793291"/>
                  <a:pt x="3828416" y="794323"/>
                  <a:pt x="3832904" y="797934"/>
                </a:cubicBezTo>
                <a:cubicBezTo>
                  <a:pt x="3834493" y="798075"/>
                  <a:pt x="3837812" y="796761"/>
                  <a:pt x="3838094" y="793572"/>
                </a:cubicBezTo>
                <a:cubicBezTo>
                  <a:pt x="3835498" y="795753"/>
                  <a:pt x="3834590" y="789043"/>
                  <a:pt x="3833329" y="788856"/>
                </a:cubicBezTo>
                <a:close/>
                <a:moveTo>
                  <a:pt x="7512697" y="785771"/>
                </a:moveTo>
                <a:cubicBezTo>
                  <a:pt x="7509181" y="787035"/>
                  <a:pt x="7507354" y="788450"/>
                  <a:pt x="7506940" y="793137"/>
                </a:cubicBezTo>
                <a:cubicBezTo>
                  <a:pt x="7511317" y="801399"/>
                  <a:pt x="7515277" y="814348"/>
                  <a:pt x="7525685" y="812118"/>
                </a:cubicBezTo>
                <a:cubicBezTo>
                  <a:pt x="7525462" y="805011"/>
                  <a:pt x="7524259" y="799392"/>
                  <a:pt x="7522087" y="795066"/>
                </a:cubicBezTo>
                <a:cubicBezTo>
                  <a:pt x="7519916" y="790740"/>
                  <a:pt x="7516781" y="787707"/>
                  <a:pt x="7512697" y="785771"/>
                </a:cubicBezTo>
                <a:close/>
                <a:moveTo>
                  <a:pt x="3739147" y="783677"/>
                </a:moveTo>
                <a:cubicBezTo>
                  <a:pt x="3738944" y="783632"/>
                  <a:pt x="3739127" y="783905"/>
                  <a:pt x="3739509" y="784245"/>
                </a:cubicBezTo>
                <a:lnTo>
                  <a:pt x="3740314" y="784471"/>
                </a:lnTo>
                <a:lnTo>
                  <a:pt x="3741095" y="785000"/>
                </a:lnTo>
                <a:cubicBezTo>
                  <a:pt x="3739987" y="788181"/>
                  <a:pt x="3741999" y="788768"/>
                  <a:pt x="3743488" y="788286"/>
                </a:cubicBezTo>
                <a:cubicBezTo>
                  <a:pt x="3744231" y="788044"/>
                  <a:pt x="3744846" y="787535"/>
                  <a:pt x="3744870" y="786948"/>
                </a:cubicBezTo>
                <a:cubicBezTo>
                  <a:pt x="3744898" y="786362"/>
                  <a:pt x="3744336" y="785697"/>
                  <a:pt x="3742734" y="785146"/>
                </a:cubicBezTo>
                <a:lnTo>
                  <a:pt x="3740314" y="784471"/>
                </a:lnTo>
                <a:close/>
                <a:moveTo>
                  <a:pt x="3708016" y="779956"/>
                </a:moveTo>
                <a:cubicBezTo>
                  <a:pt x="3705727" y="779369"/>
                  <a:pt x="3703583" y="779565"/>
                  <a:pt x="3703380" y="781861"/>
                </a:cubicBezTo>
                <a:cubicBezTo>
                  <a:pt x="3708445" y="782309"/>
                  <a:pt x="3709485" y="785005"/>
                  <a:pt x="3711283" y="784513"/>
                </a:cubicBezTo>
                <a:cubicBezTo>
                  <a:pt x="3711882" y="784348"/>
                  <a:pt x="3712567" y="783830"/>
                  <a:pt x="3713511" y="782757"/>
                </a:cubicBezTo>
                <a:cubicBezTo>
                  <a:pt x="3712736" y="781917"/>
                  <a:pt x="3710304" y="780545"/>
                  <a:pt x="3708016" y="779956"/>
                </a:cubicBezTo>
                <a:close/>
                <a:moveTo>
                  <a:pt x="3796198" y="769378"/>
                </a:moveTo>
                <a:cubicBezTo>
                  <a:pt x="3795186" y="769588"/>
                  <a:pt x="3794298" y="770404"/>
                  <a:pt x="3793720" y="772342"/>
                </a:cubicBezTo>
                <a:cubicBezTo>
                  <a:pt x="3798712" y="771193"/>
                  <a:pt x="3798154" y="777507"/>
                  <a:pt x="3803008" y="777936"/>
                </a:cubicBezTo>
                <a:cubicBezTo>
                  <a:pt x="3801807" y="773056"/>
                  <a:pt x="3805183" y="771764"/>
                  <a:pt x="3803706" y="770043"/>
                </a:cubicBezTo>
                <a:cubicBezTo>
                  <a:pt x="3803391" y="773594"/>
                  <a:pt x="3799233" y="768752"/>
                  <a:pt x="3796198" y="769378"/>
                </a:cubicBezTo>
                <a:close/>
                <a:moveTo>
                  <a:pt x="3835594" y="766351"/>
                </a:moveTo>
                <a:cubicBezTo>
                  <a:pt x="3834536" y="768688"/>
                  <a:pt x="3836468" y="770883"/>
                  <a:pt x="3838702" y="772093"/>
                </a:cubicBezTo>
                <a:cubicBezTo>
                  <a:pt x="3840935" y="773304"/>
                  <a:pt x="3843468" y="773527"/>
                  <a:pt x="3843610" y="771920"/>
                </a:cubicBezTo>
                <a:cubicBezTo>
                  <a:pt x="3842205" y="768556"/>
                  <a:pt x="3836997" y="769716"/>
                  <a:pt x="3835594" y="766351"/>
                </a:cubicBezTo>
                <a:close/>
                <a:moveTo>
                  <a:pt x="3771468" y="760751"/>
                </a:moveTo>
                <a:cubicBezTo>
                  <a:pt x="3769027" y="760335"/>
                  <a:pt x="3766428" y="761708"/>
                  <a:pt x="3762869" y="764598"/>
                </a:cubicBezTo>
                <a:cubicBezTo>
                  <a:pt x="3762869" y="764598"/>
                  <a:pt x="3761230" y="764453"/>
                  <a:pt x="3761370" y="762863"/>
                </a:cubicBezTo>
                <a:cubicBezTo>
                  <a:pt x="3759731" y="762719"/>
                  <a:pt x="3759591" y="764308"/>
                  <a:pt x="3759449" y="765899"/>
                </a:cubicBezTo>
                <a:cubicBezTo>
                  <a:pt x="3759309" y="767489"/>
                  <a:pt x="3759309" y="767489"/>
                  <a:pt x="3760809" y="769223"/>
                </a:cubicBezTo>
                <a:cubicBezTo>
                  <a:pt x="3760667" y="770812"/>
                  <a:pt x="3758888" y="772258"/>
                  <a:pt x="3760388" y="773992"/>
                </a:cubicBezTo>
                <a:cubicBezTo>
                  <a:pt x="3762097" y="773342"/>
                  <a:pt x="3765680" y="774861"/>
                  <a:pt x="3769384" y="774988"/>
                </a:cubicBezTo>
                <a:cubicBezTo>
                  <a:pt x="3773091" y="775114"/>
                  <a:pt x="3776918" y="773850"/>
                  <a:pt x="3779119" y="767635"/>
                </a:cubicBezTo>
                <a:cubicBezTo>
                  <a:pt x="3776192" y="763371"/>
                  <a:pt x="3773909" y="761168"/>
                  <a:pt x="3771468" y="760751"/>
                </a:cubicBezTo>
                <a:close/>
                <a:moveTo>
                  <a:pt x="3815152" y="757023"/>
                </a:moveTo>
                <a:cubicBezTo>
                  <a:pt x="3813533" y="756881"/>
                  <a:pt x="3811790" y="758174"/>
                  <a:pt x="3811663" y="759608"/>
                </a:cubicBezTo>
                <a:cubicBezTo>
                  <a:pt x="3811536" y="761043"/>
                  <a:pt x="3813026" y="762620"/>
                  <a:pt x="3814645" y="762763"/>
                </a:cubicBezTo>
                <a:cubicBezTo>
                  <a:pt x="3814645" y="762763"/>
                  <a:pt x="3816262" y="762907"/>
                  <a:pt x="3816262" y="762907"/>
                </a:cubicBezTo>
                <a:cubicBezTo>
                  <a:pt x="3817881" y="763051"/>
                  <a:pt x="3817881" y="763051"/>
                  <a:pt x="3819497" y="763192"/>
                </a:cubicBezTo>
                <a:cubicBezTo>
                  <a:pt x="3821115" y="763337"/>
                  <a:pt x="3821115" y="763337"/>
                  <a:pt x="3822861" y="762043"/>
                </a:cubicBezTo>
                <a:cubicBezTo>
                  <a:pt x="3823113" y="759174"/>
                  <a:pt x="3821497" y="759030"/>
                  <a:pt x="3820005" y="757452"/>
                </a:cubicBezTo>
                <a:cubicBezTo>
                  <a:pt x="3820005" y="757452"/>
                  <a:pt x="3818387" y="757309"/>
                  <a:pt x="3818387" y="757309"/>
                </a:cubicBezTo>
                <a:cubicBezTo>
                  <a:pt x="3816770" y="757166"/>
                  <a:pt x="3815152" y="757023"/>
                  <a:pt x="3815152" y="757023"/>
                </a:cubicBezTo>
                <a:close/>
                <a:moveTo>
                  <a:pt x="3702530" y="750650"/>
                </a:moveTo>
                <a:lnTo>
                  <a:pt x="3702545" y="750671"/>
                </a:lnTo>
                <a:lnTo>
                  <a:pt x="3701985" y="750809"/>
                </a:lnTo>
                <a:close/>
                <a:moveTo>
                  <a:pt x="3699802" y="746831"/>
                </a:moveTo>
                <a:cubicBezTo>
                  <a:pt x="3693180" y="746246"/>
                  <a:pt x="3690842" y="753828"/>
                  <a:pt x="3695397" y="758904"/>
                </a:cubicBezTo>
                <a:cubicBezTo>
                  <a:pt x="3696560" y="756377"/>
                  <a:pt x="3699341" y="759416"/>
                  <a:pt x="3701748" y="760357"/>
                </a:cubicBezTo>
                <a:cubicBezTo>
                  <a:pt x="3702550" y="760672"/>
                  <a:pt x="3703311" y="760752"/>
                  <a:pt x="3703954" y="760316"/>
                </a:cubicBezTo>
                <a:cubicBezTo>
                  <a:pt x="3704814" y="759736"/>
                  <a:pt x="3705467" y="758236"/>
                  <a:pt x="3705740" y="755144"/>
                </a:cubicBezTo>
                <a:lnTo>
                  <a:pt x="3702545" y="750671"/>
                </a:lnTo>
                <a:lnTo>
                  <a:pt x="3704834" y="750112"/>
                </a:lnTo>
                <a:cubicBezTo>
                  <a:pt x="3706024" y="749792"/>
                  <a:pt x="3706740" y="749566"/>
                  <a:pt x="3704847" y="749977"/>
                </a:cubicBezTo>
                <a:lnTo>
                  <a:pt x="3702530" y="750650"/>
                </a:lnTo>
                <a:close/>
                <a:moveTo>
                  <a:pt x="3670068" y="744204"/>
                </a:moveTo>
                <a:cubicBezTo>
                  <a:pt x="3669661" y="748797"/>
                  <a:pt x="3674927" y="754759"/>
                  <a:pt x="3678645" y="753641"/>
                </a:cubicBezTo>
                <a:cubicBezTo>
                  <a:pt x="3679886" y="753267"/>
                  <a:pt x="3680953" y="752108"/>
                  <a:pt x="3681582" y="749850"/>
                </a:cubicBezTo>
                <a:cubicBezTo>
                  <a:pt x="3676474" y="749398"/>
                  <a:pt x="3675176" y="744655"/>
                  <a:pt x="3670068" y="744204"/>
                </a:cubicBezTo>
                <a:close/>
                <a:moveTo>
                  <a:pt x="3760440" y="730720"/>
                </a:moveTo>
                <a:cubicBezTo>
                  <a:pt x="3759675" y="731828"/>
                  <a:pt x="3759573" y="733647"/>
                  <a:pt x="3760593" y="733925"/>
                </a:cubicBezTo>
                <a:cubicBezTo>
                  <a:pt x="3761273" y="734110"/>
                  <a:pt x="3762455" y="733612"/>
                  <a:pt x="3764268" y="731763"/>
                </a:cubicBezTo>
                <a:cubicBezTo>
                  <a:pt x="3762636" y="729208"/>
                  <a:pt x="3761208" y="729609"/>
                  <a:pt x="3760440" y="730720"/>
                </a:cubicBezTo>
                <a:close/>
                <a:moveTo>
                  <a:pt x="3814184" y="725333"/>
                </a:moveTo>
                <a:cubicBezTo>
                  <a:pt x="3812858" y="723986"/>
                  <a:pt x="3811219" y="723842"/>
                  <a:pt x="3811004" y="726282"/>
                </a:cubicBezTo>
                <a:cubicBezTo>
                  <a:pt x="3812643" y="726427"/>
                  <a:pt x="3810860" y="727908"/>
                  <a:pt x="3810572" y="731162"/>
                </a:cubicBezTo>
                <a:cubicBezTo>
                  <a:pt x="3812211" y="731306"/>
                  <a:pt x="3813850" y="731451"/>
                  <a:pt x="3815490" y="731597"/>
                </a:cubicBezTo>
                <a:cubicBezTo>
                  <a:pt x="3816525" y="729229"/>
                  <a:pt x="3815511" y="726680"/>
                  <a:pt x="3814184" y="725333"/>
                </a:cubicBezTo>
                <a:close/>
                <a:moveTo>
                  <a:pt x="3872610" y="707888"/>
                </a:moveTo>
                <a:lnTo>
                  <a:pt x="3872910" y="708908"/>
                </a:lnTo>
                <a:lnTo>
                  <a:pt x="3871240" y="709026"/>
                </a:lnTo>
                <a:close/>
                <a:moveTo>
                  <a:pt x="3794653" y="706035"/>
                </a:moveTo>
                <a:cubicBezTo>
                  <a:pt x="3794653" y="706035"/>
                  <a:pt x="3792984" y="705886"/>
                  <a:pt x="3792846" y="707465"/>
                </a:cubicBezTo>
                <a:cubicBezTo>
                  <a:pt x="3792846" y="707465"/>
                  <a:pt x="3792705" y="709043"/>
                  <a:pt x="3794375" y="709191"/>
                </a:cubicBezTo>
                <a:cubicBezTo>
                  <a:pt x="3794234" y="710769"/>
                  <a:pt x="3795903" y="710918"/>
                  <a:pt x="3795903" y="710918"/>
                </a:cubicBezTo>
                <a:cubicBezTo>
                  <a:pt x="3797572" y="711065"/>
                  <a:pt x="3799241" y="711211"/>
                  <a:pt x="3799101" y="712791"/>
                </a:cubicBezTo>
                <a:cubicBezTo>
                  <a:pt x="3800771" y="712938"/>
                  <a:pt x="3800909" y="711360"/>
                  <a:pt x="3800909" y="711360"/>
                </a:cubicBezTo>
                <a:cubicBezTo>
                  <a:pt x="3801048" y="709782"/>
                  <a:pt x="3801188" y="708201"/>
                  <a:pt x="3801188" y="708201"/>
                </a:cubicBezTo>
                <a:cubicBezTo>
                  <a:pt x="3799519" y="708056"/>
                  <a:pt x="3797990" y="706329"/>
                  <a:pt x="3797990" y="706329"/>
                </a:cubicBezTo>
                <a:cubicBezTo>
                  <a:pt x="3796322" y="706181"/>
                  <a:pt x="3796322" y="706181"/>
                  <a:pt x="3794653" y="706035"/>
                </a:cubicBezTo>
                <a:close/>
                <a:moveTo>
                  <a:pt x="3881386" y="702327"/>
                </a:moveTo>
                <a:cubicBezTo>
                  <a:pt x="3881248" y="703899"/>
                  <a:pt x="3882891" y="704044"/>
                  <a:pt x="3884536" y="704189"/>
                </a:cubicBezTo>
                <a:cubicBezTo>
                  <a:pt x="3882613" y="707187"/>
                  <a:pt x="3882475" y="708760"/>
                  <a:pt x="3880553" y="711759"/>
                </a:cubicBezTo>
                <a:cubicBezTo>
                  <a:pt x="3880415" y="713330"/>
                  <a:pt x="3880415" y="713330"/>
                  <a:pt x="3880415" y="713330"/>
                </a:cubicBezTo>
                <a:cubicBezTo>
                  <a:pt x="3882059" y="713474"/>
                  <a:pt x="3882059" y="713474"/>
                  <a:pt x="3882059" y="713474"/>
                </a:cubicBezTo>
                <a:cubicBezTo>
                  <a:pt x="3883703" y="713621"/>
                  <a:pt x="3883703" y="713621"/>
                  <a:pt x="3885346" y="713765"/>
                </a:cubicBezTo>
                <a:cubicBezTo>
                  <a:pt x="3883147" y="719908"/>
                  <a:pt x="3878770" y="713185"/>
                  <a:pt x="3877404" y="709896"/>
                </a:cubicBezTo>
                <a:cubicBezTo>
                  <a:pt x="3877125" y="713039"/>
                  <a:pt x="3875343" y="714467"/>
                  <a:pt x="3872055" y="714175"/>
                </a:cubicBezTo>
                <a:cubicBezTo>
                  <a:pt x="3872124" y="713390"/>
                  <a:pt x="3873051" y="712282"/>
                  <a:pt x="3873565" y="711140"/>
                </a:cubicBezTo>
                <a:lnTo>
                  <a:pt x="3872910" y="708908"/>
                </a:lnTo>
                <a:lnTo>
                  <a:pt x="3879187" y="708470"/>
                </a:lnTo>
                <a:cubicBezTo>
                  <a:pt x="3879465" y="705325"/>
                  <a:pt x="3879742" y="702183"/>
                  <a:pt x="3881386" y="702327"/>
                </a:cubicBezTo>
                <a:close/>
                <a:moveTo>
                  <a:pt x="3771683" y="700533"/>
                </a:moveTo>
                <a:cubicBezTo>
                  <a:pt x="3771683" y="700533"/>
                  <a:pt x="3770044" y="700388"/>
                  <a:pt x="3769903" y="701995"/>
                </a:cubicBezTo>
                <a:cubicBezTo>
                  <a:pt x="3769761" y="703603"/>
                  <a:pt x="3769618" y="705210"/>
                  <a:pt x="3769476" y="706818"/>
                </a:cubicBezTo>
                <a:cubicBezTo>
                  <a:pt x="3769334" y="708426"/>
                  <a:pt x="3772612" y="708715"/>
                  <a:pt x="3774250" y="708860"/>
                </a:cubicBezTo>
                <a:cubicBezTo>
                  <a:pt x="3774250" y="708860"/>
                  <a:pt x="3774250" y="708860"/>
                  <a:pt x="3775890" y="709005"/>
                </a:cubicBezTo>
                <a:cubicBezTo>
                  <a:pt x="3775890" y="709005"/>
                  <a:pt x="3775890" y="709005"/>
                  <a:pt x="3776033" y="707398"/>
                </a:cubicBezTo>
                <a:cubicBezTo>
                  <a:pt x="3776033" y="707398"/>
                  <a:pt x="3776175" y="705789"/>
                  <a:pt x="3776175" y="705789"/>
                </a:cubicBezTo>
                <a:cubicBezTo>
                  <a:pt x="3776175" y="705789"/>
                  <a:pt x="3774535" y="705645"/>
                  <a:pt x="3774535" y="705645"/>
                </a:cubicBezTo>
                <a:cubicBezTo>
                  <a:pt x="3774535" y="705645"/>
                  <a:pt x="3771257" y="705354"/>
                  <a:pt x="3771257" y="705354"/>
                </a:cubicBezTo>
                <a:cubicBezTo>
                  <a:pt x="3771257" y="705354"/>
                  <a:pt x="3771399" y="703748"/>
                  <a:pt x="3771399" y="703748"/>
                </a:cubicBezTo>
                <a:cubicBezTo>
                  <a:pt x="3773180" y="702285"/>
                  <a:pt x="3771540" y="702141"/>
                  <a:pt x="3771683" y="700533"/>
                </a:cubicBezTo>
                <a:close/>
                <a:moveTo>
                  <a:pt x="3788553" y="700287"/>
                </a:moveTo>
                <a:cubicBezTo>
                  <a:pt x="3788409" y="701915"/>
                  <a:pt x="3788122" y="705167"/>
                  <a:pt x="3786453" y="705019"/>
                </a:cubicBezTo>
                <a:cubicBezTo>
                  <a:pt x="3786309" y="706647"/>
                  <a:pt x="3786022" y="709899"/>
                  <a:pt x="3787691" y="710047"/>
                </a:cubicBezTo>
                <a:cubicBezTo>
                  <a:pt x="3787978" y="706794"/>
                  <a:pt x="3789790" y="705316"/>
                  <a:pt x="3790734" y="704169"/>
                </a:cubicBezTo>
                <a:cubicBezTo>
                  <a:pt x="3791676" y="703022"/>
                  <a:pt x="3791747" y="702211"/>
                  <a:pt x="3788553" y="700287"/>
                </a:cubicBezTo>
                <a:close/>
                <a:moveTo>
                  <a:pt x="3734613" y="697143"/>
                </a:moveTo>
                <a:cubicBezTo>
                  <a:pt x="3733520" y="695673"/>
                  <a:pt x="3732780" y="694822"/>
                  <a:pt x="3732574" y="697160"/>
                </a:cubicBezTo>
                <a:cubicBezTo>
                  <a:pt x="3736877" y="703821"/>
                  <a:pt x="3727858" y="695173"/>
                  <a:pt x="3729062" y="699989"/>
                </a:cubicBezTo>
                <a:cubicBezTo>
                  <a:pt x="3730611" y="700913"/>
                  <a:pt x="3732160" y="701835"/>
                  <a:pt x="3733761" y="702172"/>
                </a:cubicBezTo>
                <a:cubicBezTo>
                  <a:pt x="3735362" y="702511"/>
                  <a:pt x="3737014" y="702263"/>
                  <a:pt x="3738769" y="700849"/>
                </a:cubicBezTo>
                <a:cubicBezTo>
                  <a:pt x="3737151" y="700706"/>
                  <a:pt x="3735705" y="698615"/>
                  <a:pt x="3734613" y="697143"/>
                </a:cubicBezTo>
                <a:close/>
                <a:moveTo>
                  <a:pt x="3732678" y="688716"/>
                </a:moveTo>
                <a:cubicBezTo>
                  <a:pt x="3730949" y="688079"/>
                  <a:pt x="3730417" y="687882"/>
                  <a:pt x="3734670" y="689452"/>
                </a:cubicBezTo>
                <a:cubicBezTo>
                  <a:pt x="3737506" y="690498"/>
                  <a:pt x="3738215" y="690758"/>
                  <a:pt x="3737861" y="690628"/>
                </a:cubicBezTo>
                <a:cubicBezTo>
                  <a:pt x="3737329" y="690431"/>
                  <a:pt x="3734405" y="689353"/>
                  <a:pt x="3732678" y="688716"/>
                </a:cubicBezTo>
                <a:close/>
                <a:moveTo>
                  <a:pt x="3780165" y="681032"/>
                </a:moveTo>
                <a:cubicBezTo>
                  <a:pt x="3778574" y="680891"/>
                  <a:pt x="3778574" y="680891"/>
                  <a:pt x="3778437" y="682451"/>
                </a:cubicBezTo>
                <a:cubicBezTo>
                  <a:pt x="3778300" y="684008"/>
                  <a:pt x="3778300" y="684008"/>
                  <a:pt x="3778300" y="684008"/>
                </a:cubicBezTo>
                <a:cubicBezTo>
                  <a:pt x="3778300" y="684008"/>
                  <a:pt x="3776847" y="682310"/>
                  <a:pt x="3776847" y="682310"/>
                </a:cubicBezTo>
                <a:cubicBezTo>
                  <a:pt x="3775259" y="682169"/>
                  <a:pt x="3773531" y="683587"/>
                  <a:pt x="3771942" y="683446"/>
                </a:cubicBezTo>
                <a:cubicBezTo>
                  <a:pt x="3770353" y="683306"/>
                  <a:pt x="3770214" y="684864"/>
                  <a:pt x="3770077" y="686423"/>
                </a:cubicBezTo>
                <a:cubicBezTo>
                  <a:pt x="3769940" y="687981"/>
                  <a:pt x="3769802" y="689540"/>
                  <a:pt x="3771529" y="688121"/>
                </a:cubicBezTo>
                <a:cubicBezTo>
                  <a:pt x="3773118" y="688262"/>
                  <a:pt x="3773118" y="688262"/>
                  <a:pt x="3773118" y="688262"/>
                </a:cubicBezTo>
                <a:cubicBezTo>
                  <a:pt x="3774707" y="688402"/>
                  <a:pt x="3776434" y="686984"/>
                  <a:pt x="3776297" y="688543"/>
                </a:cubicBezTo>
                <a:cubicBezTo>
                  <a:pt x="3777886" y="688682"/>
                  <a:pt x="3777749" y="690242"/>
                  <a:pt x="3777749" y="690242"/>
                </a:cubicBezTo>
                <a:cubicBezTo>
                  <a:pt x="3779338" y="690382"/>
                  <a:pt x="3780927" y="690522"/>
                  <a:pt x="3780790" y="692081"/>
                </a:cubicBezTo>
                <a:cubicBezTo>
                  <a:pt x="3782379" y="692221"/>
                  <a:pt x="3784106" y="690802"/>
                  <a:pt x="3784244" y="689244"/>
                </a:cubicBezTo>
                <a:cubicBezTo>
                  <a:pt x="3784381" y="687686"/>
                  <a:pt x="3784518" y="686127"/>
                  <a:pt x="3782928" y="685988"/>
                </a:cubicBezTo>
                <a:cubicBezTo>
                  <a:pt x="3783067" y="684429"/>
                  <a:pt x="3781478" y="684288"/>
                  <a:pt x="3779888" y="684149"/>
                </a:cubicBezTo>
                <a:cubicBezTo>
                  <a:pt x="3780027" y="682590"/>
                  <a:pt x="3780027" y="682590"/>
                  <a:pt x="3780027" y="682590"/>
                </a:cubicBezTo>
                <a:cubicBezTo>
                  <a:pt x="3780165" y="681032"/>
                  <a:pt x="3780165" y="681032"/>
                  <a:pt x="3780165" y="681032"/>
                </a:cubicBezTo>
                <a:close/>
                <a:moveTo>
                  <a:pt x="3732484" y="676820"/>
                </a:moveTo>
                <a:cubicBezTo>
                  <a:pt x="3732347" y="678365"/>
                  <a:pt x="3732210" y="679911"/>
                  <a:pt x="3733848" y="680055"/>
                </a:cubicBezTo>
                <a:cubicBezTo>
                  <a:pt x="3735350" y="681746"/>
                  <a:pt x="3738357" y="685126"/>
                  <a:pt x="3741497" y="686961"/>
                </a:cubicBezTo>
                <a:cubicBezTo>
                  <a:pt x="3742590" y="693289"/>
                  <a:pt x="3750786" y="694014"/>
                  <a:pt x="3748738" y="698505"/>
                </a:cubicBezTo>
                <a:cubicBezTo>
                  <a:pt x="3750377" y="698649"/>
                  <a:pt x="3757750" y="689956"/>
                  <a:pt x="3763898" y="695172"/>
                </a:cubicBezTo>
                <a:cubicBezTo>
                  <a:pt x="3764444" y="688989"/>
                  <a:pt x="3759664" y="687010"/>
                  <a:pt x="3758434" y="682228"/>
                </a:cubicBezTo>
                <a:cubicBezTo>
                  <a:pt x="3753380" y="683339"/>
                  <a:pt x="3745596" y="677977"/>
                  <a:pt x="3745322" y="681069"/>
                </a:cubicBezTo>
                <a:cubicBezTo>
                  <a:pt x="3746962" y="681214"/>
                  <a:pt x="3745186" y="682615"/>
                  <a:pt x="3743548" y="682471"/>
                </a:cubicBezTo>
                <a:cubicBezTo>
                  <a:pt x="3743410" y="684016"/>
                  <a:pt x="3743410" y="684016"/>
                  <a:pt x="3743410" y="684016"/>
                </a:cubicBezTo>
                <a:cubicBezTo>
                  <a:pt x="3740405" y="680634"/>
                  <a:pt x="3737264" y="678799"/>
                  <a:pt x="3735761" y="677109"/>
                </a:cubicBezTo>
                <a:cubicBezTo>
                  <a:pt x="3734123" y="676964"/>
                  <a:pt x="3734123" y="676964"/>
                  <a:pt x="3734123" y="676964"/>
                </a:cubicBezTo>
                <a:cubicBezTo>
                  <a:pt x="3734123" y="676964"/>
                  <a:pt x="3734123" y="676964"/>
                  <a:pt x="3732484" y="676820"/>
                </a:cubicBezTo>
                <a:close/>
                <a:moveTo>
                  <a:pt x="3675773" y="661972"/>
                </a:moveTo>
                <a:cubicBezTo>
                  <a:pt x="3675081" y="669801"/>
                  <a:pt x="3672435" y="661678"/>
                  <a:pt x="3669935" y="670925"/>
                </a:cubicBezTo>
                <a:cubicBezTo>
                  <a:pt x="3674250" y="679194"/>
                  <a:pt x="3683009" y="675237"/>
                  <a:pt x="3687877" y="677244"/>
                </a:cubicBezTo>
                <a:cubicBezTo>
                  <a:pt x="3688016" y="675679"/>
                  <a:pt x="3688153" y="674113"/>
                  <a:pt x="3688292" y="672547"/>
                </a:cubicBezTo>
                <a:cubicBezTo>
                  <a:pt x="3691630" y="672842"/>
                  <a:pt x="3694967" y="673136"/>
                  <a:pt x="3698306" y="673432"/>
                </a:cubicBezTo>
                <a:cubicBezTo>
                  <a:pt x="3698166" y="674997"/>
                  <a:pt x="3699836" y="675144"/>
                  <a:pt x="3699836" y="675144"/>
                </a:cubicBezTo>
                <a:cubicBezTo>
                  <a:pt x="3701504" y="675293"/>
                  <a:pt x="3701644" y="673726"/>
                  <a:pt x="3701781" y="672160"/>
                </a:cubicBezTo>
                <a:cubicBezTo>
                  <a:pt x="3702615" y="672235"/>
                  <a:pt x="3702650" y="671844"/>
                  <a:pt x="3702477" y="671434"/>
                </a:cubicBezTo>
                <a:cubicBezTo>
                  <a:pt x="3702303" y="671023"/>
                  <a:pt x="3701920" y="670595"/>
                  <a:pt x="3701920" y="670595"/>
                </a:cubicBezTo>
                <a:cubicBezTo>
                  <a:pt x="3700252" y="670447"/>
                  <a:pt x="3698583" y="670300"/>
                  <a:pt x="3698583" y="670300"/>
                </a:cubicBezTo>
                <a:cubicBezTo>
                  <a:pt x="3697052" y="668588"/>
                  <a:pt x="3693713" y="668292"/>
                  <a:pt x="3692046" y="668145"/>
                </a:cubicBezTo>
                <a:cubicBezTo>
                  <a:pt x="3690377" y="667997"/>
                  <a:pt x="3688708" y="667849"/>
                  <a:pt x="3686900" y="669268"/>
                </a:cubicBezTo>
                <a:cubicBezTo>
                  <a:pt x="3687038" y="667703"/>
                  <a:pt x="3687038" y="667703"/>
                  <a:pt x="3687038" y="667703"/>
                </a:cubicBezTo>
                <a:cubicBezTo>
                  <a:pt x="3682447" y="662563"/>
                  <a:pt x="3678417" y="670096"/>
                  <a:pt x="3675773" y="661972"/>
                </a:cubicBezTo>
                <a:close/>
                <a:moveTo>
                  <a:pt x="3722988" y="653416"/>
                </a:moveTo>
                <a:cubicBezTo>
                  <a:pt x="3721349" y="653272"/>
                  <a:pt x="3721068" y="656461"/>
                  <a:pt x="3720928" y="658055"/>
                </a:cubicBezTo>
                <a:cubicBezTo>
                  <a:pt x="3722567" y="658201"/>
                  <a:pt x="3722425" y="659795"/>
                  <a:pt x="3722425" y="659795"/>
                </a:cubicBezTo>
                <a:cubicBezTo>
                  <a:pt x="3722284" y="661390"/>
                  <a:pt x="3722284" y="661390"/>
                  <a:pt x="3720505" y="662840"/>
                </a:cubicBezTo>
                <a:cubicBezTo>
                  <a:pt x="3720645" y="661244"/>
                  <a:pt x="3719007" y="661100"/>
                  <a:pt x="3719007" y="661100"/>
                </a:cubicBezTo>
                <a:cubicBezTo>
                  <a:pt x="3715729" y="660809"/>
                  <a:pt x="3712592" y="658925"/>
                  <a:pt x="3710953" y="658781"/>
                </a:cubicBezTo>
                <a:cubicBezTo>
                  <a:pt x="3710953" y="658781"/>
                  <a:pt x="3710953" y="658781"/>
                  <a:pt x="3709314" y="658636"/>
                </a:cubicBezTo>
                <a:cubicBezTo>
                  <a:pt x="3709314" y="658636"/>
                  <a:pt x="3709314" y="658636"/>
                  <a:pt x="3707532" y="660086"/>
                </a:cubicBezTo>
                <a:cubicBezTo>
                  <a:pt x="3707393" y="661681"/>
                  <a:pt x="3709031" y="661826"/>
                  <a:pt x="3708891" y="663420"/>
                </a:cubicBezTo>
                <a:cubicBezTo>
                  <a:pt x="3712026" y="665304"/>
                  <a:pt x="3715305" y="665595"/>
                  <a:pt x="3718585" y="665884"/>
                </a:cubicBezTo>
                <a:cubicBezTo>
                  <a:pt x="3718585" y="665884"/>
                  <a:pt x="3718442" y="667479"/>
                  <a:pt x="3720081" y="667624"/>
                </a:cubicBezTo>
                <a:cubicBezTo>
                  <a:pt x="3718442" y="667479"/>
                  <a:pt x="3718303" y="669074"/>
                  <a:pt x="3716523" y="670524"/>
                </a:cubicBezTo>
                <a:cubicBezTo>
                  <a:pt x="3716380" y="672119"/>
                  <a:pt x="3716380" y="672119"/>
                  <a:pt x="3716380" y="672119"/>
                </a:cubicBezTo>
                <a:cubicBezTo>
                  <a:pt x="3716240" y="673714"/>
                  <a:pt x="3716240" y="673714"/>
                  <a:pt x="3716240" y="673714"/>
                </a:cubicBezTo>
                <a:cubicBezTo>
                  <a:pt x="3717739" y="675453"/>
                  <a:pt x="3717739" y="675453"/>
                  <a:pt x="3717596" y="677048"/>
                </a:cubicBezTo>
                <a:cubicBezTo>
                  <a:pt x="3719236" y="677193"/>
                  <a:pt x="3719095" y="678787"/>
                  <a:pt x="3718954" y="680381"/>
                </a:cubicBezTo>
                <a:cubicBezTo>
                  <a:pt x="3720452" y="682121"/>
                  <a:pt x="3720452" y="682121"/>
                  <a:pt x="3722092" y="682266"/>
                </a:cubicBezTo>
                <a:cubicBezTo>
                  <a:pt x="3722232" y="680671"/>
                  <a:pt x="3722374" y="679076"/>
                  <a:pt x="3722374" y="679076"/>
                </a:cubicBezTo>
                <a:cubicBezTo>
                  <a:pt x="3722655" y="675888"/>
                  <a:pt x="3721156" y="674147"/>
                  <a:pt x="3721156" y="674147"/>
                </a:cubicBezTo>
                <a:cubicBezTo>
                  <a:pt x="3719659" y="672408"/>
                  <a:pt x="3719659" y="672408"/>
                  <a:pt x="3719659" y="672408"/>
                </a:cubicBezTo>
                <a:cubicBezTo>
                  <a:pt x="3719659" y="672408"/>
                  <a:pt x="3721439" y="670958"/>
                  <a:pt x="3721439" y="670958"/>
                </a:cubicBezTo>
                <a:cubicBezTo>
                  <a:pt x="3723078" y="671102"/>
                  <a:pt x="3723078" y="671102"/>
                  <a:pt x="3723078" y="671102"/>
                </a:cubicBezTo>
                <a:cubicBezTo>
                  <a:pt x="3723078" y="671102"/>
                  <a:pt x="3724717" y="671248"/>
                  <a:pt x="3724576" y="672842"/>
                </a:cubicBezTo>
                <a:cubicBezTo>
                  <a:pt x="3724576" y="672842"/>
                  <a:pt x="3726357" y="671392"/>
                  <a:pt x="3726357" y="671392"/>
                </a:cubicBezTo>
                <a:cubicBezTo>
                  <a:pt x="3726497" y="669797"/>
                  <a:pt x="3726638" y="668203"/>
                  <a:pt x="3726638" y="668203"/>
                </a:cubicBezTo>
                <a:cubicBezTo>
                  <a:pt x="3724999" y="668059"/>
                  <a:pt x="3724999" y="668059"/>
                  <a:pt x="3724999" y="668059"/>
                </a:cubicBezTo>
                <a:cubicBezTo>
                  <a:pt x="3725140" y="666464"/>
                  <a:pt x="3725140" y="666464"/>
                  <a:pt x="3725140" y="666464"/>
                </a:cubicBezTo>
                <a:cubicBezTo>
                  <a:pt x="3725140" y="666464"/>
                  <a:pt x="3725280" y="664870"/>
                  <a:pt x="3727061" y="663419"/>
                </a:cubicBezTo>
                <a:cubicBezTo>
                  <a:pt x="3726920" y="665014"/>
                  <a:pt x="3728559" y="665159"/>
                  <a:pt x="3728559" y="665159"/>
                </a:cubicBezTo>
                <a:cubicBezTo>
                  <a:pt x="3730197" y="665303"/>
                  <a:pt x="3730197" y="665303"/>
                  <a:pt x="3731836" y="665449"/>
                </a:cubicBezTo>
                <a:cubicBezTo>
                  <a:pt x="3733477" y="665593"/>
                  <a:pt x="3733477" y="665593"/>
                  <a:pt x="3733615" y="664000"/>
                </a:cubicBezTo>
                <a:cubicBezTo>
                  <a:pt x="3733757" y="662404"/>
                  <a:pt x="3733757" y="662404"/>
                  <a:pt x="3732118" y="662258"/>
                </a:cubicBezTo>
                <a:cubicBezTo>
                  <a:pt x="3732118" y="662258"/>
                  <a:pt x="3730480" y="662114"/>
                  <a:pt x="3730621" y="660520"/>
                </a:cubicBezTo>
                <a:cubicBezTo>
                  <a:pt x="3728981" y="660374"/>
                  <a:pt x="3727343" y="660229"/>
                  <a:pt x="3727343" y="660229"/>
                </a:cubicBezTo>
                <a:cubicBezTo>
                  <a:pt x="3727343" y="660229"/>
                  <a:pt x="3727343" y="660229"/>
                  <a:pt x="3725703" y="660085"/>
                </a:cubicBezTo>
                <a:cubicBezTo>
                  <a:pt x="3725844" y="658489"/>
                  <a:pt x="3725985" y="656895"/>
                  <a:pt x="3724627" y="653560"/>
                </a:cubicBezTo>
                <a:cubicBezTo>
                  <a:pt x="3724627" y="653560"/>
                  <a:pt x="3724627" y="653560"/>
                  <a:pt x="3722988" y="653416"/>
                </a:cubicBezTo>
                <a:close/>
                <a:moveTo>
                  <a:pt x="3558923" y="653384"/>
                </a:moveTo>
                <a:cubicBezTo>
                  <a:pt x="3557254" y="653236"/>
                  <a:pt x="3555443" y="654697"/>
                  <a:pt x="3555300" y="656304"/>
                </a:cubicBezTo>
                <a:cubicBezTo>
                  <a:pt x="3555159" y="657910"/>
                  <a:pt x="3556685" y="659665"/>
                  <a:pt x="3556685" y="659665"/>
                </a:cubicBezTo>
                <a:cubicBezTo>
                  <a:pt x="3558355" y="659814"/>
                  <a:pt x="3560023" y="659962"/>
                  <a:pt x="3561692" y="660108"/>
                </a:cubicBezTo>
                <a:cubicBezTo>
                  <a:pt x="3565172" y="658796"/>
                  <a:pt x="3566841" y="658943"/>
                  <a:pt x="3568368" y="660698"/>
                </a:cubicBezTo>
                <a:cubicBezTo>
                  <a:pt x="3569893" y="662453"/>
                  <a:pt x="3571563" y="662600"/>
                  <a:pt x="3571706" y="660993"/>
                </a:cubicBezTo>
                <a:cubicBezTo>
                  <a:pt x="3571848" y="659386"/>
                  <a:pt x="3571988" y="657779"/>
                  <a:pt x="3570462" y="656024"/>
                </a:cubicBezTo>
                <a:cubicBezTo>
                  <a:pt x="3568936" y="654270"/>
                  <a:pt x="3567268" y="654121"/>
                  <a:pt x="3565599" y="653973"/>
                </a:cubicBezTo>
                <a:cubicBezTo>
                  <a:pt x="3563930" y="653827"/>
                  <a:pt x="3563930" y="653827"/>
                  <a:pt x="3562260" y="653679"/>
                </a:cubicBezTo>
                <a:cubicBezTo>
                  <a:pt x="3560591" y="653531"/>
                  <a:pt x="3558780" y="654991"/>
                  <a:pt x="3558923" y="653384"/>
                </a:cubicBezTo>
                <a:close/>
                <a:moveTo>
                  <a:pt x="3580760" y="651841"/>
                </a:moveTo>
                <a:cubicBezTo>
                  <a:pt x="3579134" y="651698"/>
                  <a:pt x="3578990" y="653324"/>
                  <a:pt x="3578847" y="654951"/>
                </a:cubicBezTo>
                <a:cubicBezTo>
                  <a:pt x="3578847" y="654951"/>
                  <a:pt x="3578702" y="656577"/>
                  <a:pt x="3580327" y="656720"/>
                </a:cubicBezTo>
                <a:cubicBezTo>
                  <a:pt x="3580184" y="658347"/>
                  <a:pt x="3580184" y="658347"/>
                  <a:pt x="3580184" y="658347"/>
                </a:cubicBezTo>
                <a:cubicBezTo>
                  <a:pt x="3582550" y="659377"/>
                  <a:pt x="3584916" y="660405"/>
                  <a:pt x="3587319" y="661028"/>
                </a:cubicBezTo>
                <a:cubicBezTo>
                  <a:pt x="3589721" y="661650"/>
                  <a:pt x="3592160" y="661865"/>
                  <a:pt x="3594668" y="661266"/>
                </a:cubicBezTo>
                <a:cubicBezTo>
                  <a:pt x="3594668" y="661266"/>
                  <a:pt x="3596438" y="659784"/>
                  <a:pt x="3596581" y="658158"/>
                </a:cubicBezTo>
                <a:cubicBezTo>
                  <a:pt x="3595101" y="656388"/>
                  <a:pt x="3595101" y="656388"/>
                  <a:pt x="3593475" y="656245"/>
                </a:cubicBezTo>
                <a:cubicBezTo>
                  <a:pt x="3590080" y="657583"/>
                  <a:pt x="3585348" y="655525"/>
                  <a:pt x="3582240" y="653611"/>
                </a:cubicBezTo>
                <a:cubicBezTo>
                  <a:pt x="3580616" y="653468"/>
                  <a:pt x="3580616" y="653468"/>
                  <a:pt x="3580616" y="653468"/>
                </a:cubicBezTo>
                <a:cubicBezTo>
                  <a:pt x="3580760" y="651841"/>
                  <a:pt x="3580760" y="651841"/>
                  <a:pt x="3580760" y="651841"/>
                </a:cubicBezTo>
                <a:close/>
                <a:moveTo>
                  <a:pt x="3665318" y="651791"/>
                </a:moveTo>
                <a:lnTo>
                  <a:pt x="3665138" y="654879"/>
                </a:lnTo>
                <a:lnTo>
                  <a:pt x="3665040" y="654949"/>
                </a:lnTo>
                <a:lnTo>
                  <a:pt x="3665127" y="655049"/>
                </a:lnTo>
                <a:lnTo>
                  <a:pt x="3664862" y="659584"/>
                </a:lnTo>
                <a:cubicBezTo>
                  <a:pt x="3665365" y="659453"/>
                  <a:pt x="3665954" y="658611"/>
                  <a:pt x="3666539" y="656672"/>
                </a:cubicBezTo>
                <a:lnTo>
                  <a:pt x="3665127" y="655049"/>
                </a:lnTo>
                <a:lnTo>
                  <a:pt x="3665138" y="654879"/>
                </a:lnTo>
                <a:lnTo>
                  <a:pt x="3667024" y="653534"/>
                </a:lnTo>
                <a:cubicBezTo>
                  <a:pt x="3667298" y="652762"/>
                  <a:pt x="3666958" y="651937"/>
                  <a:pt x="3665318" y="651791"/>
                </a:cubicBezTo>
                <a:close/>
                <a:moveTo>
                  <a:pt x="3779583" y="650895"/>
                </a:moveTo>
                <a:cubicBezTo>
                  <a:pt x="3777914" y="650747"/>
                  <a:pt x="3777782" y="652240"/>
                  <a:pt x="3777782" y="652240"/>
                </a:cubicBezTo>
                <a:cubicBezTo>
                  <a:pt x="3775982" y="653586"/>
                  <a:pt x="3777519" y="655227"/>
                  <a:pt x="3777386" y="656719"/>
                </a:cubicBezTo>
                <a:cubicBezTo>
                  <a:pt x="3779056" y="656866"/>
                  <a:pt x="3780593" y="658505"/>
                  <a:pt x="3782262" y="658654"/>
                </a:cubicBezTo>
                <a:cubicBezTo>
                  <a:pt x="3782262" y="658654"/>
                  <a:pt x="3784063" y="657309"/>
                  <a:pt x="3784194" y="655815"/>
                </a:cubicBezTo>
                <a:cubicBezTo>
                  <a:pt x="3784327" y="654323"/>
                  <a:pt x="3782788" y="652683"/>
                  <a:pt x="3782788" y="652683"/>
                </a:cubicBezTo>
                <a:cubicBezTo>
                  <a:pt x="3781120" y="652536"/>
                  <a:pt x="3779583" y="650895"/>
                  <a:pt x="3779583" y="650895"/>
                </a:cubicBezTo>
                <a:close/>
                <a:moveTo>
                  <a:pt x="3760470" y="645591"/>
                </a:moveTo>
                <a:cubicBezTo>
                  <a:pt x="3761419" y="648458"/>
                  <a:pt x="3762498" y="649847"/>
                  <a:pt x="3763431" y="650327"/>
                </a:cubicBezTo>
                <a:cubicBezTo>
                  <a:pt x="3764830" y="651047"/>
                  <a:pt x="3765906" y="649726"/>
                  <a:pt x="3765723" y="648293"/>
                </a:cubicBezTo>
                <a:cubicBezTo>
                  <a:pt x="3765539" y="646859"/>
                  <a:pt x="3764098" y="645316"/>
                  <a:pt x="3760470" y="645591"/>
                </a:cubicBezTo>
                <a:close/>
                <a:moveTo>
                  <a:pt x="3725644" y="640922"/>
                </a:moveTo>
                <a:cubicBezTo>
                  <a:pt x="3724055" y="640782"/>
                  <a:pt x="3723903" y="642503"/>
                  <a:pt x="3722313" y="642364"/>
                </a:cubicBezTo>
                <a:cubicBezTo>
                  <a:pt x="3722161" y="644085"/>
                  <a:pt x="3722161" y="644085"/>
                  <a:pt x="3722008" y="645809"/>
                </a:cubicBezTo>
                <a:cubicBezTo>
                  <a:pt x="3722008" y="645809"/>
                  <a:pt x="3722008" y="645809"/>
                  <a:pt x="3723598" y="645948"/>
                </a:cubicBezTo>
                <a:cubicBezTo>
                  <a:pt x="3723751" y="644227"/>
                  <a:pt x="3725339" y="644368"/>
                  <a:pt x="3725493" y="642644"/>
                </a:cubicBezTo>
                <a:cubicBezTo>
                  <a:pt x="3727082" y="642786"/>
                  <a:pt x="3727082" y="642786"/>
                  <a:pt x="3727234" y="641062"/>
                </a:cubicBezTo>
                <a:cubicBezTo>
                  <a:pt x="3727234" y="641062"/>
                  <a:pt x="3727234" y="641062"/>
                  <a:pt x="3725644" y="640922"/>
                </a:cubicBezTo>
                <a:close/>
                <a:moveTo>
                  <a:pt x="3750613" y="640236"/>
                </a:moveTo>
                <a:cubicBezTo>
                  <a:pt x="3750613" y="640236"/>
                  <a:pt x="3748803" y="641667"/>
                  <a:pt x="3748665" y="643245"/>
                </a:cubicBezTo>
                <a:cubicBezTo>
                  <a:pt x="3748525" y="644824"/>
                  <a:pt x="3748525" y="644824"/>
                  <a:pt x="3750194" y="644973"/>
                </a:cubicBezTo>
                <a:cubicBezTo>
                  <a:pt x="3750194" y="644973"/>
                  <a:pt x="3750194" y="644973"/>
                  <a:pt x="3751863" y="645120"/>
                </a:cubicBezTo>
                <a:cubicBezTo>
                  <a:pt x="3751863" y="645120"/>
                  <a:pt x="3753531" y="645266"/>
                  <a:pt x="3753393" y="646845"/>
                </a:cubicBezTo>
                <a:cubicBezTo>
                  <a:pt x="3755060" y="646993"/>
                  <a:pt x="3755060" y="646993"/>
                  <a:pt x="3756869" y="645562"/>
                </a:cubicBezTo>
                <a:cubicBezTo>
                  <a:pt x="3756869" y="645562"/>
                  <a:pt x="3757008" y="643983"/>
                  <a:pt x="3757148" y="642403"/>
                </a:cubicBezTo>
                <a:cubicBezTo>
                  <a:pt x="3755619" y="640678"/>
                  <a:pt x="3753951" y="640532"/>
                  <a:pt x="3752282" y="640383"/>
                </a:cubicBezTo>
                <a:cubicBezTo>
                  <a:pt x="3752282" y="640383"/>
                  <a:pt x="3750613" y="640236"/>
                  <a:pt x="3750613" y="640236"/>
                </a:cubicBezTo>
                <a:close/>
                <a:moveTo>
                  <a:pt x="3714308" y="640066"/>
                </a:moveTo>
                <a:cubicBezTo>
                  <a:pt x="3713889" y="644802"/>
                  <a:pt x="3706779" y="634626"/>
                  <a:pt x="3705943" y="644099"/>
                </a:cubicBezTo>
                <a:cubicBezTo>
                  <a:pt x="3709261" y="642801"/>
                  <a:pt x="3708842" y="647538"/>
                  <a:pt x="3713751" y="646381"/>
                </a:cubicBezTo>
                <a:cubicBezTo>
                  <a:pt x="3714029" y="643222"/>
                  <a:pt x="3715897" y="640205"/>
                  <a:pt x="3714308" y="640066"/>
                </a:cubicBezTo>
                <a:close/>
                <a:moveTo>
                  <a:pt x="3674063" y="639028"/>
                </a:moveTo>
                <a:cubicBezTo>
                  <a:pt x="3671689" y="638204"/>
                  <a:pt x="3668750" y="639174"/>
                  <a:pt x="3667655" y="642356"/>
                </a:cubicBezTo>
                <a:cubicBezTo>
                  <a:pt x="3672507" y="642785"/>
                  <a:pt x="3675742" y="643071"/>
                  <a:pt x="3677073" y="646467"/>
                </a:cubicBezTo>
                <a:cubicBezTo>
                  <a:pt x="3678242" y="642471"/>
                  <a:pt x="3676434" y="639852"/>
                  <a:pt x="3674063" y="639028"/>
                </a:cubicBezTo>
                <a:close/>
                <a:moveTo>
                  <a:pt x="3686811" y="634598"/>
                </a:moveTo>
                <a:cubicBezTo>
                  <a:pt x="3686671" y="636177"/>
                  <a:pt x="3686532" y="637755"/>
                  <a:pt x="3686391" y="639334"/>
                </a:cubicBezTo>
                <a:cubicBezTo>
                  <a:pt x="3686391" y="639334"/>
                  <a:pt x="3684613" y="640768"/>
                  <a:pt x="3684474" y="642347"/>
                </a:cubicBezTo>
                <a:cubicBezTo>
                  <a:pt x="3687752" y="642637"/>
                  <a:pt x="3690106" y="644037"/>
                  <a:pt x="3692137" y="644417"/>
                </a:cubicBezTo>
                <a:cubicBezTo>
                  <a:pt x="3694168" y="644795"/>
                  <a:pt x="3695878" y="644150"/>
                  <a:pt x="3697865" y="640348"/>
                </a:cubicBezTo>
                <a:cubicBezTo>
                  <a:pt x="3691169" y="641347"/>
                  <a:pt x="3691727" y="635032"/>
                  <a:pt x="3686811" y="634598"/>
                </a:cubicBezTo>
                <a:close/>
                <a:moveTo>
                  <a:pt x="3804327" y="614897"/>
                </a:moveTo>
                <a:cubicBezTo>
                  <a:pt x="3801830" y="615109"/>
                  <a:pt x="3800787" y="615235"/>
                  <a:pt x="3800575" y="615297"/>
                </a:cubicBezTo>
                <a:cubicBezTo>
                  <a:pt x="3799939" y="615485"/>
                  <a:pt x="3806787" y="615114"/>
                  <a:pt x="3804327" y="614897"/>
                </a:cubicBezTo>
                <a:close/>
                <a:moveTo>
                  <a:pt x="3728471" y="611231"/>
                </a:moveTo>
                <a:cubicBezTo>
                  <a:pt x="3727815" y="610472"/>
                  <a:pt x="3727184" y="610617"/>
                  <a:pt x="3726598" y="612568"/>
                </a:cubicBezTo>
                <a:cubicBezTo>
                  <a:pt x="3732592" y="619507"/>
                  <a:pt x="3726598" y="612568"/>
                  <a:pt x="3724537" y="617191"/>
                </a:cubicBezTo>
                <a:cubicBezTo>
                  <a:pt x="3726036" y="618927"/>
                  <a:pt x="3729173" y="620806"/>
                  <a:pt x="3731598" y="621421"/>
                </a:cubicBezTo>
                <a:cubicBezTo>
                  <a:pt x="3734021" y="622036"/>
                  <a:pt x="3735730" y="621385"/>
                  <a:pt x="3734371" y="618061"/>
                </a:cubicBezTo>
                <a:cubicBezTo>
                  <a:pt x="3732615" y="623915"/>
                  <a:pt x="3730438" y="613507"/>
                  <a:pt x="3728471" y="611231"/>
                </a:cubicBezTo>
                <a:close/>
                <a:moveTo>
                  <a:pt x="3620922" y="609741"/>
                </a:moveTo>
                <a:lnTo>
                  <a:pt x="3620611" y="610213"/>
                </a:lnTo>
                <a:lnTo>
                  <a:pt x="3620488" y="609898"/>
                </a:lnTo>
                <a:cubicBezTo>
                  <a:pt x="3618938" y="608393"/>
                  <a:pt x="3617653" y="608671"/>
                  <a:pt x="3618980" y="612694"/>
                </a:cubicBezTo>
                <a:lnTo>
                  <a:pt x="3620611" y="610213"/>
                </a:lnTo>
                <a:lnTo>
                  <a:pt x="3620704" y="610450"/>
                </a:lnTo>
                <a:lnTo>
                  <a:pt x="3618568" y="617344"/>
                </a:lnTo>
                <a:cubicBezTo>
                  <a:pt x="3621174" y="616403"/>
                  <a:pt x="3621595" y="618783"/>
                  <a:pt x="3622462" y="618786"/>
                </a:cubicBezTo>
                <a:cubicBezTo>
                  <a:pt x="3622751" y="618788"/>
                  <a:pt x="3623089" y="618526"/>
                  <a:pt x="3623574" y="617787"/>
                </a:cubicBezTo>
                <a:lnTo>
                  <a:pt x="3620704" y="610450"/>
                </a:lnTo>
                <a:close/>
                <a:moveTo>
                  <a:pt x="3667463" y="609168"/>
                </a:moveTo>
                <a:cubicBezTo>
                  <a:pt x="3666365" y="612078"/>
                  <a:pt x="3667869" y="614093"/>
                  <a:pt x="3669488" y="614799"/>
                </a:cubicBezTo>
                <a:cubicBezTo>
                  <a:pt x="3671108" y="615506"/>
                  <a:pt x="3672843" y="614907"/>
                  <a:pt x="3672207" y="612595"/>
                </a:cubicBezTo>
                <a:cubicBezTo>
                  <a:pt x="3672207" y="612595"/>
                  <a:pt x="3670538" y="612448"/>
                  <a:pt x="3670802" y="609462"/>
                </a:cubicBezTo>
                <a:cubicBezTo>
                  <a:pt x="3670802" y="609462"/>
                  <a:pt x="3669133" y="609314"/>
                  <a:pt x="3667463" y="609168"/>
                </a:cubicBezTo>
                <a:close/>
                <a:moveTo>
                  <a:pt x="3777519" y="594430"/>
                </a:moveTo>
                <a:cubicBezTo>
                  <a:pt x="3775477" y="593254"/>
                  <a:pt x="3773705" y="593894"/>
                  <a:pt x="3772225" y="600923"/>
                </a:cubicBezTo>
                <a:cubicBezTo>
                  <a:pt x="3777474" y="599795"/>
                  <a:pt x="3779456" y="596789"/>
                  <a:pt x="3775491" y="602803"/>
                </a:cubicBezTo>
                <a:cubicBezTo>
                  <a:pt x="3780879" y="600096"/>
                  <a:pt x="3782025" y="606562"/>
                  <a:pt x="3784424" y="598817"/>
                </a:cubicBezTo>
                <a:cubicBezTo>
                  <a:pt x="3781870" y="598592"/>
                  <a:pt x="3779559" y="595605"/>
                  <a:pt x="3777519" y="594430"/>
                </a:cubicBezTo>
                <a:close/>
                <a:moveTo>
                  <a:pt x="3758619" y="591764"/>
                </a:moveTo>
                <a:cubicBezTo>
                  <a:pt x="3758052" y="598194"/>
                  <a:pt x="3761291" y="596861"/>
                  <a:pt x="3765657" y="600487"/>
                </a:cubicBezTo>
                <a:cubicBezTo>
                  <a:pt x="3766367" y="592451"/>
                  <a:pt x="3761717" y="592039"/>
                  <a:pt x="3758619" y="591764"/>
                </a:cubicBezTo>
                <a:close/>
                <a:moveTo>
                  <a:pt x="3773075" y="591306"/>
                </a:moveTo>
                <a:cubicBezTo>
                  <a:pt x="3771486" y="591167"/>
                  <a:pt x="3769897" y="591025"/>
                  <a:pt x="3769761" y="592556"/>
                </a:cubicBezTo>
                <a:cubicBezTo>
                  <a:pt x="3768172" y="592416"/>
                  <a:pt x="3768037" y="593947"/>
                  <a:pt x="3768037" y="593947"/>
                </a:cubicBezTo>
                <a:cubicBezTo>
                  <a:pt x="3769490" y="595619"/>
                  <a:pt x="3769490" y="595619"/>
                  <a:pt x="3769490" y="595619"/>
                </a:cubicBezTo>
                <a:cubicBezTo>
                  <a:pt x="3771215" y="594228"/>
                  <a:pt x="3771351" y="592697"/>
                  <a:pt x="3772939" y="592838"/>
                </a:cubicBezTo>
                <a:cubicBezTo>
                  <a:pt x="3772939" y="592838"/>
                  <a:pt x="3772939" y="592838"/>
                  <a:pt x="3773075" y="591306"/>
                </a:cubicBezTo>
                <a:close/>
                <a:moveTo>
                  <a:pt x="3718155" y="582693"/>
                </a:moveTo>
                <a:cubicBezTo>
                  <a:pt x="3714419" y="582164"/>
                  <a:pt x="3710106" y="583384"/>
                  <a:pt x="3705582" y="586989"/>
                </a:cubicBezTo>
                <a:cubicBezTo>
                  <a:pt x="3710448" y="589022"/>
                  <a:pt x="3709887" y="595381"/>
                  <a:pt x="3714751" y="597413"/>
                </a:cubicBezTo>
                <a:cubicBezTo>
                  <a:pt x="3716702" y="594381"/>
                  <a:pt x="3721710" y="594823"/>
                  <a:pt x="3725186" y="593529"/>
                </a:cubicBezTo>
                <a:cubicBezTo>
                  <a:pt x="3725329" y="591939"/>
                  <a:pt x="3725329" y="591939"/>
                  <a:pt x="3725329" y="591939"/>
                </a:cubicBezTo>
                <a:cubicBezTo>
                  <a:pt x="3726856" y="593676"/>
                  <a:pt x="3726856" y="593676"/>
                  <a:pt x="3726856" y="593676"/>
                </a:cubicBezTo>
                <a:cubicBezTo>
                  <a:pt x="3726714" y="595266"/>
                  <a:pt x="3726575" y="596856"/>
                  <a:pt x="3726434" y="598446"/>
                </a:cubicBezTo>
                <a:cubicBezTo>
                  <a:pt x="3726293" y="600035"/>
                  <a:pt x="3726293" y="600035"/>
                  <a:pt x="3726153" y="601624"/>
                </a:cubicBezTo>
                <a:cubicBezTo>
                  <a:pt x="3726153" y="601624"/>
                  <a:pt x="3727821" y="601773"/>
                  <a:pt x="3727963" y="600182"/>
                </a:cubicBezTo>
                <a:cubicBezTo>
                  <a:pt x="3729772" y="598740"/>
                  <a:pt x="3730053" y="595562"/>
                  <a:pt x="3730333" y="592381"/>
                </a:cubicBezTo>
                <a:cubicBezTo>
                  <a:pt x="3728664" y="592234"/>
                  <a:pt x="3728664" y="592234"/>
                  <a:pt x="3728664" y="592234"/>
                </a:cubicBezTo>
                <a:cubicBezTo>
                  <a:pt x="3728805" y="590644"/>
                  <a:pt x="3727136" y="590497"/>
                  <a:pt x="3727136" y="590497"/>
                </a:cubicBezTo>
                <a:cubicBezTo>
                  <a:pt x="3725607" y="588760"/>
                  <a:pt x="3725607" y="588760"/>
                  <a:pt x="3725607" y="588760"/>
                </a:cubicBezTo>
                <a:cubicBezTo>
                  <a:pt x="3727277" y="588907"/>
                  <a:pt x="3727277" y="588907"/>
                  <a:pt x="3727277" y="588907"/>
                </a:cubicBezTo>
                <a:cubicBezTo>
                  <a:pt x="3725054" y="585506"/>
                  <a:pt x="3721892" y="583224"/>
                  <a:pt x="3718155" y="582693"/>
                </a:cubicBezTo>
                <a:close/>
                <a:moveTo>
                  <a:pt x="3684910" y="580624"/>
                </a:moveTo>
                <a:cubicBezTo>
                  <a:pt x="3681614" y="580331"/>
                  <a:pt x="3679835" y="581679"/>
                  <a:pt x="3676539" y="581388"/>
                </a:cubicBezTo>
                <a:cubicBezTo>
                  <a:pt x="3674892" y="581244"/>
                  <a:pt x="3671596" y="580952"/>
                  <a:pt x="3669949" y="580806"/>
                </a:cubicBezTo>
                <a:cubicBezTo>
                  <a:pt x="3668300" y="580660"/>
                  <a:pt x="3668170" y="582152"/>
                  <a:pt x="3668170" y="582152"/>
                </a:cubicBezTo>
                <a:cubicBezTo>
                  <a:pt x="3668036" y="583645"/>
                  <a:pt x="3667906" y="585137"/>
                  <a:pt x="3669553" y="585284"/>
                </a:cubicBezTo>
                <a:cubicBezTo>
                  <a:pt x="3671201" y="585429"/>
                  <a:pt x="3674496" y="585721"/>
                  <a:pt x="3676276" y="584373"/>
                </a:cubicBezTo>
                <a:cubicBezTo>
                  <a:pt x="3682867" y="584955"/>
                  <a:pt x="3687810" y="585392"/>
                  <a:pt x="3692621" y="587322"/>
                </a:cubicBezTo>
                <a:cubicBezTo>
                  <a:pt x="3693380" y="588140"/>
                  <a:pt x="3693791" y="588178"/>
                  <a:pt x="3694014" y="588009"/>
                </a:cubicBezTo>
                <a:cubicBezTo>
                  <a:pt x="3694236" y="587840"/>
                  <a:pt x="3694269" y="587467"/>
                  <a:pt x="3694269" y="587467"/>
                </a:cubicBezTo>
                <a:cubicBezTo>
                  <a:pt x="3696049" y="586120"/>
                  <a:pt x="3694532" y="584483"/>
                  <a:pt x="3694532" y="584483"/>
                </a:cubicBezTo>
                <a:cubicBezTo>
                  <a:pt x="3691370" y="582699"/>
                  <a:pt x="3688206" y="580915"/>
                  <a:pt x="3684910" y="580624"/>
                </a:cubicBezTo>
                <a:close/>
                <a:moveTo>
                  <a:pt x="3757751" y="576811"/>
                </a:moveTo>
                <a:cubicBezTo>
                  <a:pt x="3757257" y="576102"/>
                  <a:pt x="3756728" y="576056"/>
                  <a:pt x="3756202" y="577193"/>
                </a:cubicBezTo>
                <a:cubicBezTo>
                  <a:pt x="3756202" y="577193"/>
                  <a:pt x="3757891" y="577342"/>
                  <a:pt x="3757614" y="580474"/>
                </a:cubicBezTo>
                <a:cubicBezTo>
                  <a:pt x="3755926" y="580323"/>
                  <a:pt x="3755469" y="580677"/>
                  <a:pt x="3755873" y="580911"/>
                </a:cubicBezTo>
                <a:lnTo>
                  <a:pt x="3759158" y="580634"/>
                </a:lnTo>
                <a:lnTo>
                  <a:pt x="3759260" y="581105"/>
                </a:lnTo>
                <a:lnTo>
                  <a:pt x="3758473" y="590016"/>
                </a:lnTo>
                <a:cubicBezTo>
                  <a:pt x="3760163" y="590165"/>
                  <a:pt x="3761461" y="589886"/>
                  <a:pt x="3761936" y="589336"/>
                </a:cubicBezTo>
                <a:cubicBezTo>
                  <a:pt x="3762412" y="588786"/>
                  <a:pt x="3762057" y="587966"/>
                  <a:pt x="3760438" y="587034"/>
                </a:cubicBezTo>
                <a:cubicBezTo>
                  <a:pt x="3760438" y="587034"/>
                  <a:pt x="3760304" y="586135"/>
                  <a:pt x="3760072" y="584857"/>
                </a:cubicBezTo>
                <a:lnTo>
                  <a:pt x="3759260" y="581105"/>
                </a:lnTo>
                <a:lnTo>
                  <a:pt x="3759303" y="580623"/>
                </a:lnTo>
                <a:lnTo>
                  <a:pt x="3759158" y="580634"/>
                </a:lnTo>
                <a:lnTo>
                  <a:pt x="3759110" y="580409"/>
                </a:lnTo>
                <a:cubicBezTo>
                  <a:pt x="3758711" y="578893"/>
                  <a:pt x="3758248" y="577522"/>
                  <a:pt x="3757751" y="576811"/>
                </a:cubicBezTo>
                <a:close/>
                <a:moveTo>
                  <a:pt x="3769676" y="575384"/>
                </a:moveTo>
                <a:cubicBezTo>
                  <a:pt x="3769676" y="575384"/>
                  <a:pt x="3769676" y="575384"/>
                  <a:pt x="3769535" y="576993"/>
                </a:cubicBezTo>
                <a:cubicBezTo>
                  <a:pt x="3769535" y="576993"/>
                  <a:pt x="3769535" y="576993"/>
                  <a:pt x="3769393" y="578601"/>
                </a:cubicBezTo>
                <a:cubicBezTo>
                  <a:pt x="3771082" y="578749"/>
                  <a:pt x="3772629" y="580505"/>
                  <a:pt x="3774316" y="580655"/>
                </a:cubicBezTo>
                <a:cubicBezTo>
                  <a:pt x="3775863" y="582411"/>
                  <a:pt x="3777411" y="584168"/>
                  <a:pt x="3779099" y="584318"/>
                </a:cubicBezTo>
                <a:cubicBezTo>
                  <a:pt x="3779241" y="582710"/>
                  <a:pt x="3779241" y="582710"/>
                  <a:pt x="3779241" y="582710"/>
                </a:cubicBezTo>
                <a:cubicBezTo>
                  <a:pt x="3777695" y="580953"/>
                  <a:pt x="3776005" y="580804"/>
                  <a:pt x="3774458" y="579048"/>
                </a:cubicBezTo>
                <a:cubicBezTo>
                  <a:pt x="3774601" y="577441"/>
                  <a:pt x="3773054" y="575683"/>
                  <a:pt x="3771365" y="575534"/>
                </a:cubicBezTo>
                <a:cubicBezTo>
                  <a:pt x="3769676" y="575384"/>
                  <a:pt x="3769676" y="575384"/>
                  <a:pt x="3769676" y="575384"/>
                </a:cubicBezTo>
                <a:close/>
                <a:moveTo>
                  <a:pt x="3793225" y="573993"/>
                </a:moveTo>
                <a:cubicBezTo>
                  <a:pt x="3792870" y="578014"/>
                  <a:pt x="3794397" y="579768"/>
                  <a:pt x="3796239" y="580337"/>
                </a:cubicBezTo>
                <a:cubicBezTo>
                  <a:pt x="3798080" y="580903"/>
                  <a:pt x="3800239" y="580285"/>
                  <a:pt x="3801144" y="579554"/>
                </a:cubicBezTo>
                <a:cubicBezTo>
                  <a:pt x="3799617" y="577799"/>
                  <a:pt x="3799617" y="577799"/>
                  <a:pt x="3799901" y="574584"/>
                </a:cubicBezTo>
                <a:cubicBezTo>
                  <a:pt x="3794894" y="574141"/>
                  <a:pt x="3796278" y="577503"/>
                  <a:pt x="3793225" y="573993"/>
                </a:cubicBezTo>
                <a:close/>
                <a:moveTo>
                  <a:pt x="3645509" y="572514"/>
                </a:moveTo>
                <a:cubicBezTo>
                  <a:pt x="3645509" y="572514"/>
                  <a:pt x="3643669" y="573914"/>
                  <a:pt x="3643531" y="575464"/>
                </a:cubicBezTo>
                <a:cubicBezTo>
                  <a:pt x="3643396" y="577013"/>
                  <a:pt x="3643259" y="578563"/>
                  <a:pt x="3644825" y="580263"/>
                </a:cubicBezTo>
                <a:cubicBezTo>
                  <a:pt x="3646527" y="580415"/>
                  <a:pt x="3646527" y="580415"/>
                  <a:pt x="3648229" y="580564"/>
                </a:cubicBezTo>
                <a:cubicBezTo>
                  <a:pt x="3648093" y="582114"/>
                  <a:pt x="3647819" y="585215"/>
                  <a:pt x="3649386" y="586915"/>
                </a:cubicBezTo>
                <a:cubicBezTo>
                  <a:pt x="3651089" y="587066"/>
                  <a:pt x="3651225" y="585517"/>
                  <a:pt x="3651225" y="585517"/>
                </a:cubicBezTo>
                <a:cubicBezTo>
                  <a:pt x="3649659" y="583815"/>
                  <a:pt x="3649795" y="582265"/>
                  <a:pt x="3649795" y="582265"/>
                </a:cubicBezTo>
                <a:cubicBezTo>
                  <a:pt x="3649931" y="580716"/>
                  <a:pt x="3651635" y="580866"/>
                  <a:pt x="3651635" y="580866"/>
                </a:cubicBezTo>
                <a:cubicBezTo>
                  <a:pt x="3651635" y="580866"/>
                  <a:pt x="3651635" y="580866"/>
                  <a:pt x="3653338" y="581016"/>
                </a:cubicBezTo>
                <a:cubicBezTo>
                  <a:pt x="3653338" y="581016"/>
                  <a:pt x="3655042" y="581166"/>
                  <a:pt x="3655179" y="579615"/>
                </a:cubicBezTo>
                <a:cubicBezTo>
                  <a:pt x="3655179" y="579615"/>
                  <a:pt x="3655315" y="578068"/>
                  <a:pt x="3653614" y="577915"/>
                </a:cubicBezTo>
                <a:cubicBezTo>
                  <a:pt x="3653750" y="576365"/>
                  <a:pt x="3652047" y="576216"/>
                  <a:pt x="3652047" y="576216"/>
                </a:cubicBezTo>
                <a:cubicBezTo>
                  <a:pt x="3652047" y="576216"/>
                  <a:pt x="3650344" y="576065"/>
                  <a:pt x="3650344" y="576065"/>
                </a:cubicBezTo>
                <a:cubicBezTo>
                  <a:pt x="3648779" y="574364"/>
                  <a:pt x="3647075" y="574214"/>
                  <a:pt x="3645509" y="572514"/>
                </a:cubicBezTo>
                <a:close/>
                <a:moveTo>
                  <a:pt x="3596877" y="564745"/>
                </a:moveTo>
                <a:cubicBezTo>
                  <a:pt x="3595238" y="564600"/>
                  <a:pt x="3595238" y="564600"/>
                  <a:pt x="3595095" y="566207"/>
                </a:cubicBezTo>
                <a:cubicBezTo>
                  <a:pt x="3595095" y="566207"/>
                  <a:pt x="3594954" y="567816"/>
                  <a:pt x="3594811" y="569423"/>
                </a:cubicBezTo>
                <a:cubicBezTo>
                  <a:pt x="3596451" y="569567"/>
                  <a:pt x="3596451" y="569567"/>
                  <a:pt x="3597948" y="571320"/>
                </a:cubicBezTo>
                <a:cubicBezTo>
                  <a:pt x="3598697" y="572195"/>
                  <a:pt x="3599106" y="572231"/>
                  <a:pt x="3599328" y="572050"/>
                </a:cubicBezTo>
                <a:cubicBezTo>
                  <a:pt x="3599552" y="571866"/>
                  <a:pt x="3599588" y="571465"/>
                  <a:pt x="3599588" y="571465"/>
                </a:cubicBezTo>
                <a:cubicBezTo>
                  <a:pt x="3601367" y="570002"/>
                  <a:pt x="3601509" y="568396"/>
                  <a:pt x="3599870" y="568250"/>
                </a:cubicBezTo>
                <a:cubicBezTo>
                  <a:pt x="3599870" y="568250"/>
                  <a:pt x="3600012" y="566642"/>
                  <a:pt x="3598375" y="566498"/>
                </a:cubicBezTo>
                <a:cubicBezTo>
                  <a:pt x="3598375" y="566498"/>
                  <a:pt x="3598375" y="566498"/>
                  <a:pt x="3596877" y="564745"/>
                </a:cubicBezTo>
                <a:close/>
                <a:moveTo>
                  <a:pt x="3797777" y="559741"/>
                </a:moveTo>
                <a:cubicBezTo>
                  <a:pt x="3795621" y="558778"/>
                  <a:pt x="3793599" y="558599"/>
                  <a:pt x="3792519" y="561589"/>
                </a:cubicBezTo>
                <a:cubicBezTo>
                  <a:pt x="3796159" y="561911"/>
                  <a:pt x="3798508" y="566457"/>
                  <a:pt x="3801105" y="565602"/>
                </a:cubicBezTo>
                <a:cubicBezTo>
                  <a:pt x="3801972" y="565317"/>
                  <a:pt x="3802866" y="564431"/>
                  <a:pt x="3803844" y="562589"/>
                </a:cubicBezTo>
                <a:cubicBezTo>
                  <a:pt x="3802227" y="562447"/>
                  <a:pt x="3799934" y="560701"/>
                  <a:pt x="3797777" y="559741"/>
                </a:cubicBezTo>
                <a:close/>
                <a:moveTo>
                  <a:pt x="3827228" y="559642"/>
                </a:moveTo>
                <a:cubicBezTo>
                  <a:pt x="3826661" y="566072"/>
                  <a:pt x="3823241" y="567389"/>
                  <a:pt x="3828441" y="564609"/>
                </a:cubicBezTo>
                <a:cubicBezTo>
                  <a:pt x="3828370" y="565413"/>
                  <a:pt x="3828710" y="566252"/>
                  <a:pt x="3829102" y="566490"/>
                </a:cubicBezTo>
                <a:cubicBezTo>
                  <a:pt x="3829494" y="566728"/>
                  <a:pt x="3829938" y="566361"/>
                  <a:pt x="3830081" y="564754"/>
                </a:cubicBezTo>
                <a:cubicBezTo>
                  <a:pt x="3826804" y="564464"/>
                  <a:pt x="3828726" y="561394"/>
                  <a:pt x="3827228" y="559642"/>
                </a:cubicBezTo>
                <a:close/>
                <a:moveTo>
                  <a:pt x="3676498" y="540953"/>
                </a:moveTo>
                <a:cubicBezTo>
                  <a:pt x="3675325" y="539061"/>
                  <a:pt x="3671255" y="545860"/>
                  <a:pt x="3676261" y="546302"/>
                </a:cubicBezTo>
                <a:cubicBezTo>
                  <a:pt x="3676958" y="543182"/>
                  <a:pt x="3676889" y="541586"/>
                  <a:pt x="3676498" y="540953"/>
                </a:cubicBezTo>
                <a:close/>
                <a:moveTo>
                  <a:pt x="3671733" y="539538"/>
                </a:moveTo>
                <a:cubicBezTo>
                  <a:pt x="3670078" y="539392"/>
                  <a:pt x="3668423" y="539245"/>
                  <a:pt x="3666622" y="540739"/>
                </a:cubicBezTo>
                <a:cubicBezTo>
                  <a:pt x="3676555" y="541617"/>
                  <a:pt x="3661076" y="546861"/>
                  <a:pt x="3667409" y="550728"/>
                </a:cubicBezTo>
                <a:cubicBezTo>
                  <a:pt x="3669353" y="547593"/>
                  <a:pt x="3672521" y="549526"/>
                  <a:pt x="3672375" y="551166"/>
                </a:cubicBezTo>
                <a:cubicBezTo>
                  <a:pt x="3674464" y="546393"/>
                  <a:pt x="3671154" y="546098"/>
                  <a:pt x="3671733" y="539538"/>
                </a:cubicBezTo>
                <a:close/>
                <a:moveTo>
                  <a:pt x="3706907" y="538019"/>
                </a:moveTo>
                <a:cubicBezTo>
                  <a:pt x="3706764" y="539625"/>
                  <a:pt x="3706764" y="539625"/>
                  <a:pt x="3706764" y="539625"/>
                </a:cubicBezTo>
                <a:cubicBezTo>
                  <a:pt x="3706622" y="541231"/>
                  <a:pt x="3706622" y="541231"/>
                  <a:pt x="3706622" y="541231"/>
                </a:cubicBezTo>
                <a:cubicBezTo>
                  <a:pt x="3708212" y="541372"/>
                  <a:pt x="3709801" y="541514"/>
                  <a:pt x="3709518" y="544727"/>
                </a:cubicBezTo>
                <a:cubicBezTo>
                  <a:pt x="3709518" y="544727"/>
                  <a:pt x="3709480" y="545130"/>
                  <a:pt x="3709663" y="545348"/>
                </a:cubicBezTo>
                <a:cubicBezTo>
                  <a:pt x="3709843" y="545567"/>
                  <a:pt x="3710241" y="545602"/>
                  <a:pt x="3711105" y="544869"/>
                </a:cubicBezTo>
                <a:cubicBezTo>
                  <a:pt x="3711105" y="544869"/>
                  <a:pt x="3711105" y="544869"/>
                  <a:pt x="3711248" y="543261"/>
                </a:cubicBezTo>
                <a:cubicBezTo>
                  <a:pt x="3711533" y="540046"/>
                  <a:pt x="3708495" y="538157"/>
                  <a:pt x="3706907" y="538019"/>
                </a:cubicBezTo>
                <a:close/>
                <a:moveTo>
                  <a:pt x="3683645" y="536156"/>
                </a:moveTo>
                <a:cubicBezTo>
                  <a:pt x="3682698" y="546872"/>
                  <a:pt x="3688291" y="539651"/>
                  <a:pt x="3689660" y="542858"/>
                </a:cubicBezTo>
                <a:cubicBezTo>
                  <a:pt x="3689862" y="540562"/>
                  <a:pt x="3689768" y="539299"/>
                  <a:pt x="3689467" y="538621"/>
                </a:cubicBezTo>
                <a:cubicBezTo>
                  <a:pt x="3688562" y="536590"/>
                  <a:pt x="3685799" y="539817"/>
                  <a:pt x="3683645" y="536156"/>
                </a:cubicBezTo>
                <a:close/>
                <a:moveTo>
                  <a:pt x="3730592" y="518463"/>
                </a:moveTo>
                <a:cubicBezTo>
                  <a:pt x="3730583" y="517931"/>
                  <a:pt x="3730460" y="518113"/>
                  <a:pt x="3729898" y="519607"/>
                </a:cubicBezTo>
                <a:cubicBezTo>
                  <a:pt x="3724654" y="520686"/>
                  <a:pt x="3731196" y="524350"/>
                  <a:pt x="3729088" y="528792"/>
                </a:cubicBezTo>
                <a:cubicBezTo>
                  <a:pt x="3731332" y="522818"/>
                  <a:pt x="3733926" y="532305"/>
                  <a:pt x="3736168" y="526332"/>
                </a:cubicBezTo>
                <a:cubicBezTo>
                  <a:pt x="3729581" y="528065"/>
                  <a:pt x="3730610" y="520055"/>
                  <a:pt x="3730592" y="518463"/>
                </a:cubicBezTo>
                <a:close/>
                <a:moveTo>
                  <a:pt x="3602378" y="517788"/>
                </a:moveTo>
                <a:cubicBezTo>
                  <a:pt x="3601951" y="522611"/>
                  <a:pt x="3598773" y="522331"/>
                  <a:pt x="3596899" y="525405"/>
                </a:cubicBezTo>
                <a:cubicBezTo>
                  <a:pt x="3598487" y="525544"/>
                  <a:pt x="3600078" y="525686"/>
                  <a:pt x="3601668" y="525825"/>
                </a:cubicBezTo>
                <a:cubicBezTo>
                  <a:pt x="3601086" y="523345"/>
                  <a:pt x="3602455" y="521440"/>
                  <a:pt x="3603374" y="520104"/>
                </a:cubicBezTo>
                <a:cubicBezTo>
                  <a:pt x="3604293" y="518769"/>
                  <a:pt x="3604762" y="518000"/>
                  <a:pt x="3602378" y="517788"/>
                </a:cubicBezTo>
                <a:close/>
                <a:moveTo>
                  <a:pt x="3703649" y="517481"/>
                </a:moveTo>
                <a:cubicBezTo>
                  <a:pt x="3703514" y="519010"/>
                  <a:pt x="3703243" y="522073"/>
                  <a:pt x="3701587" y="521926"/>
                </a:cubicBezTo>
                <a:cubicBezTo>
                  <a:pt x="3701723" y="520396"/>
                  <a:pt x="3700202" y="518719"/>
                  <a:pt x="3699932" y="521781"/>
                </a:cubicBezTo>
                <a:cubicBezTo>
                  <a:pt x="3701274" y="520742"/>
                  <a:pt x="3702940" y="526674"/>
                  <a:pt x="3704674" y="526539"/>
                </a:cubicBezTo>
                <a:cubicBezTo>
                  <a:pt x="3705249" y="526492"/>
                  <a:pt x="3705836" y="525772"/>
                  <a:pt x="3706419" y="523896"/>
                </a:cubicBezTo>
                <a:cubicBezTo>
                  <a:pt x="3701553" y="522310"/>
                  <a:pt x="3708719" y="522653"/>
                  <a:pt x="3709926" y="521385"/>
                </a:cubicBezTo>
                <a:cubicBezTo>
                  <a:pt x="3710328" y="520962"/>
                  <a:pt x="3710068" y="520361"/>
                  <a:pt x="3708480" y="519450"/>
                </a:cubicBezTo>
                <a:cubicBezTo>
                  <a:pt x="3706825" y="519304"/>
                  <a:pt x="3705305" y="517627"/>
                  <a:pt x="3703649" y="517481"/>
                </a:cubicBezTo>
                <a:close/>
                <a:moveTo>
                  <a:pt x="3574097" y="510719"/>
                </a:moveTo>
                <a:cubicBezTo>
                  <a:pt x="3572081" y="510151"/>
                  <a:pt x="3569998" y="510356"/>
                  <a:pt x="3569588" y="515007"/>
                </a:cubicBezTo>
                <a:cubicBezTo>
                  <a:pt x="3570270" y="516630"/>
                  <a:pt x="3571449" y="517320"/>
                  <a:pt x="3572757" y="517411"/>
                </a:cubicBezTo>
                <a:cubicBezTo>
                  <a:pt x="3576681" y="517684"/>
                  <a:pt x="3581777" y="512570"/>
                  <a:pt x="3578193" y="511080"/>
                </a:cubicBezTo>
                <a:cubicBezTo>
                  <a:pt x="3578057" y="512630"/>
                  <a:pt x="3576110" y="511287"/>
                  <a:pt x="3574097" y="510719"/>
                </a:cubicBezTo>
                <a:close/>
                <a:moveTo>
                  <a:pt x="3596803" y="508040"/>
                </a:moveTo>
                <a:cubicBezTo>
                  <a:pt x="3595186" y="507897"/>
                  <a:pt x="3595050" y="509426"/>
                  <a:pt x="3595050" y="509426"/>
                </a:cubicBezTo>
                <a:cubicBezTo>
                  <a:pt x="3593162" y="512346"/>
                  <a:pt x="3589927" y="512059"/>
                  <a:pt x="3588445" y="510386"/>
                </a:cubicBezTo>
                <a:cubicBezTo>
                  <a:pt x="3588580" y="508855"/>
                  <a:pt x="3586826" y="510244"/>
                  <a:pt x="3586691" y="511774"/>
                </a:cubicBezTo>
                <a:cubicBezTo>
                  <a:pt x="3586691" y="511774"/>
                  <a:pt x="3586556" y="513306"/>
                  <a:pt x="3586420" y="514836"/>
                </a:cubicBezTo>
                <a:cubicBezTo>
                  <a:pt x="3587970" y="515745"/>
                  <a:pt x="3589959" y="516306"/>
                  <a:pt x="3592015" y="516102"/>
                </a:cubicBezTo>
                <a:cubicBezTo>
                  <a:pt x="3594072" y="515898"/>
                  <a:pt x="3596195" y="514928"/>
                  <a:pt x="3598015" y="512776"/>
                </a:cubicBezTo>
                <a:cubicBezTo>
                  <a:pt x="3598151" y="511244"/>
                  <a:pt x="3598285" y="509713"/>
                  <a:pt x="3596803" y="508040"/>
                </a:cubicBezTo>
                <a:close/>
                <a:moveTo>
                  <a:pt x="3728475" y="500580"/>
                </a:moveTo>
                <a:cubicBezTo>
                  <a:pt x="3728475" y="500580"/>
                  <a:pt x="3726806" y="500434"/>
                  <a:pt x="3724997" y="501865"/>
                </a:cubicBezTo>
                <a:cubicBezTo>
                  <a:pt x="3723329" y="501718"/>
                  <a:pt x="3723189" y="503296"/>
                  <a:pt x="3724718" y="505022"/>
                </a:cubicBezTo>
                <a:cubicBezTo>
                  <a:pt x="3724718" y="505022"/>
                  <a:pt x="3724683" y="505417"/>
                  <a:pt x="3724874" y="505632"/>
                </a:cubicBezTo>
                <a:cubicBezTo>
                  <a:pt x="3725066" y="505847"/>
                  <a:pt x="3725481" y="505885"/>
                  <a:pt x="3726387" y="505169"/>
                </a:cubicBezTo>
                <a:cubicBezTo>
                  <a:pt x="3726387" y="505169"/>
                  <a:pt x="3728055" y="505316"/>
                  <a:pt x="3729724" y="505464"/>
                </a:cubicBezTo>
                <a:cubicBezTo>
                  <a:pt x="3729724" y="505464"/>
                  <a:pt x="3731532" y="504033"/>
                  <a:pt x="3731672" y="502455"/>
                </a:cubicBezTo>
                <a:cubicBezTo>
                  <a:pt x="3731810" y="500876"/>
                  <a:pt x="3731810" y="500876"/>
                  <a:pt x="3730143" y="500728"/>
                </a:cubicBezTo>
                <a:cubicBezTo>
                  <a:pt x="3730143" y="500728"/>
                  <a:pt x="3730143" y="500728"/>
                  <a:pt x="3728475" y="500580"/>
                </a:cubicBezTo>
                <a:close/>
                <a:moveTo>
                  <a:pt x="3703278" y="500492"/>
                </a:moveTo>
                <a:cubicBezTo>
                  <a:pt x="3702691" y="499129"/>
                  <a:pt x="3704072" y="504686"/>
                  <a:pt x="3705163" y="506151"/>
                </a:cubicBezTo>
                <a:cubicBezTo>
                  <a:pt x="3705647" y="506802"/>
                  <a:pt x="3706075" y="506645"/>
                  <a:pt x="3706246" y="504713"/>
                </a:cubicBezTo>
                <a:cubicBezTo>
                  <a:pt x="3706246" y="504713"/>
                  <a:pt x="3704606" y="504568"/>
                  <a:pt x="3704606" y="504568"/>
                </a:cubicBezTo>
                <a:cubicBezTo>
                  <a:pt x="3703889" y="502170"/>
                  <a:pt x="3703473" y="500945"/>
                  <a:pt x="3703278" y="500492"/>
                </a:cubicBezTo>
                <a:close/>
                <a:moveTo>
                  <a:pt x="3746704" y="497637"/>
                </a:moveTo>
                <a:cubicBezTo>
                  <a:pt x="3746098" y="496392"/>
                  <a:pt x="3744901" y="495920"/>
                  <a:pt x="3743415" y="498718"/>
                </a:cubicBezTo>
                <a:cubicBezTo>
                  <a:pt x="3744883" y="500801"/>
                  <a:pt x="3745864" y="501376"/>
                  <a:pt x="3746449" y="501184"/>
                </a:cubicBezTo>
                <a:cubicBezTo>
                  <a:pt x="3747326" y="500895"/>
                  <a:pt x="3747310" y="498880"/>
                  <a:pt x="3746704" y="497637"/>
                </a:cubicBezTo>
                <a:close/>
                <a:moveTo>
                  <a:pt x="3748614" y="494260"/>
                </a:moveTo>
                <a:cubicBezTo>
                  <a:pt x="3748057" y="500575"/>
                  <a:pt x="3749784" y="499137"/>
                  <a:pt x="3747778" y="503733"/>
                </a:cubicBezTo>
                <a:cubicBezTo>
                  <a:pt x="3750677" y="507171"/>
                  <a:pt x="3753382" y="494681"/>
                  <a:pt x="3751792" y="494542"/>
                </a:cubicBezTo>
                <a:cubicBezTo>
                  <a:pt x="3751653" y="496120"/>
                  <a:pt x="3751514" y="497697"/>
                  <a:pt x="3749924" y="497559"/>
                </a:cubicBezTo>
                <a:cubicBezTo>
                  <a:pt x="3750064" y="495979"/>
                  <a:pt x="3750204" y="494400"/>
                  <a:pt x="3748614" y="494260"/>
                </a:cubicBezTo>
                <a:close/>
                <a:moveTo>
                  <a:pt x="3657442" y="476948"/>
                </a:moveTo>
                <a:cubicBezTo>
                  <a:pt x="3655855" y="476807"/>
                  <a:pt x="3655718" y="478337"/>
                  <a:pt x="3655582" y="479869"/>
                </a:cubicBezTo>
                <a:cubicBezTo>
                  <a:pt x="3655582" y="479869"/>
                  <a:pt x="3655448" y="481400"/>
                  <a:pt x="3657036" y="481540"/>
                </a:cubicBezTo>
                <a:cubicBezTo>
                  <a:pt x="3658626" y="481681"/>
                  <a:pt x="3660080" y="483352"/>
                  <a:pt x="3663125" y="485163"/>
                </a:cubicBezTo>
                <a:cubicBezTo>
                  <a:pt x="3663056" y="485930"/>
                  <a:pt x="3663453" y="485965"/>
                  <a:pt x="3663868" y="485807"/>
                </a:cubicBezTo>
                <a:cubicBezTo>
                  <a:pt x="3664282" y="485652"/>
                  <a:pt x="3664713" y="485304"/>
                  <a:pt x="3664713" y="485304"/>
                </a:cubicBezTo>
                <a:cubicBezTo>
                  <a:pt x="3664848" y="483773"/>
                  <a:pt x="3664984" y="482242"/>
                  <a:pt x="3663394" y="482102"/>
                </a:cubicBezTo>
                <a:cubicBezTo>
                  <a:pt x="3661940" y="480430"/>
                  <a:pt x="3658897" y="478619"/>
                  <a:pt x="3657442" y="476948"/>
                </a:cubicBezTo>
                <a:close/>
                <a:moveTo>
                  <a:pt x="3598448" y="469999"/>
                </a:moveTo>
                <a:cubicBezTo>
                  <a:pt x="3596830" y="469856"/>
                  <a:pt x="3595072" y="471292"/>
                  <a:pt x="3596551" y="473013"/>
                </a:cubicBezTo>
                <a:cubicBezTo>
                  <a:pt x="3596413" y="474591"/>
                  <a:pt x="3596273" y="476171"/>
                  <a:pt x="3597892" y="476314"/>
                </a:cubicBezTo>
                <a:cubicBezTo>
                  <a:pt x="3597892" y="476314"/>
                  <a:pt x="3597892" y="476314"/>
                  <a:pt x="3599509" y="476457"/>
                </a:cubicBezTo>
                <a:cubicBezTo>
                  <a:pt x="3601125" y="476600"/>
                  <a:pt x="3601265" y="475020"/>
                  <a:pt x="3602744" y="476743"/>
                </a:cubicBezTo>
                <a:cubicBezTo>
                  <a:pt x="3604362" y="476886"/>
                  <a:pt x="3605979" y="477028"/>
                  <a:pt x="3606119" y="475450"/>
                </a:cubicBezTo>
                <a:cubicBezTo>
                  <a:pt x="3606258" y="473871"/>
                  <a:pt x="3606397" y="472292"/>
                  <a:pt x="3604919" y="470571"/>
                </a:cubicBezTo>
                <a:cubicBezTo>
                  <a:pt x="3603303" y="470428"/>
                  <a:pt x="3603303" y="470428"/>
                  <a:pt x="3601684" y="470285"/>
                </a:cubicBezTo>
                <a:cubicBezTo>
                  <a:pt x="3601684" y="470285"/>
                  <a:pt x="3600066" y="470142"/>
                  <a:pt x="3598448" y="469999"/>
                </a:cubicBezTo>
                <a:close/>
                <a:moveTo>
                  <a:pt x="3641444" y="451812"/>
                </a:moveTo>
                <a:cubicBezTo>
                  <a:pt x="3642355" y="459607"/>
                  <a:pt x="3637722" y="457657"/>
                  <a:pt x="3637453" y="460717"/>
                </a:cubicBezTo>
                <a:cubicBezTo>
                  <a:pt x="3642355" y="459607"/>
                  <a:pt x="3643540" y="464340"/>
                  <a:pt x="3646582" y="466152"/>
                </a:cubicBezTo>
                <a:cubicBezTo>
                  <a:pt x="3646921" y="462325"/>
                  <a:pt x="3646330" y="459959"/>
                  <a:pt x="3645306" y="457939"/>
                </a:cubicBezTo>
                <a:cubicBezTo>
                  <a:pt x="3644284" y="455920"/>
                  <a:pt x="3642830" y="454249"/>
                  <a:pt x="3641444" y="451812"/>
                </a:cubicBezTo>
                <a:close/>
                <a:moveTo>
                  <a:pt x="3696039" y="450271"/>
                </a:moveTo>
                <a:cubicBezTo>
                  <a:pt x="3696039" y="450271"/>
                  <a:pt x="3695903" y="451804"/>
                  <a:pt x="3695903" y="451804"/>
                </a:cubicBezTo>
                <a:cubicBezTo>
                  <a:pt x="3697272" y="455010"/>
                  <a:pt x="3698911" y="455154"/>
                  <a:pt x="3700551" y="455299"/>
                </a:cubicBezTo>
                <a:cubicBezTo>
                  <a:pt x="3700416" y="456830"/>
                  <a:pt x="3700416" y="456830"/>
                  <a:pt x="3700280" y="458361"/>
                </a:cubicBezTo>
                <a:cubicBezTo>
                  <a:pt x="3700145" y="459892"/>
                  <a:pt x="3700145" y="459892"/>
                  <a:pt x="3701782" y="460037"/>
                </a:cubicBezTo>
                <a:cubicBezTo>
                  <a:pt x="3701782" y="460037"/>
                  <a:pt x="3701782" y="460037"/>
                  <a:pt x="3701920" y="458506"/>
                </a:cubicBezTo>
                <a:cubicBezTo>
                  <a:pt x="3702188" y="455445"/>
                  <a:pt x="3702325" y="453913"/>
                  <a:pt x="3702459" y="452382"/>
                </a:cubicBezTo>
                <a:cubicBezTo>
                  <a:pt x="3700821" y="452238"/>
                  <a:pt x="3700821" y="452238"/>
                  <a:pt x="3700821" y="452238"/>
                </a:cubicBezTo>
                <a:cubicBezTo>
                  <a:pt x="3699181" y="452093"/>
                  <a:pt x="3699181" y="452093"/>
                  <a:pt x="3697678" y="450418"/>
                </a:cubicBezTo>
                <a:cubicBezTo>
                  <a:pt x="3697678" y="450418"/>
                  <a:pt x="3697678" y="450418"/>
                  <a:pt x="3696039" y="450271"/>
                </a:cubicBezTo>
                <a:close/>
                <a:moveTo>
                  <a:pt x="3744635" y="448202"/>
                </a:moveTo>
                <a:cubicBezTo>
                  <a:pt x="3742526" y="454379"/>
                  <a:pt x="3749005" y="451769"/>
                  <a:pt x="3750275" y="455064"/>
                </a:cubicBezTo>
                <a:cubicBezTo>
                  <a:pt x="3750555" y="451907"/>
                  <a:pt x="3749920" y="450260"/>
                  <a:pt x="3748827" y="449368"/>
                </a:cubicBezTo>
                <a:cubicBezTo>
                  <a:pt x="3747734" y="448476"/>
                  <a:pt x="3746185" y="448340"/>
                  <a:pt x="3744635" y="448202"/>
                </a:cubicBezTo>
                <a:close/>
                <a:moveTo>
                  <a:pt x="3753152" y="426390"/>
                </a:moveTo>
                <a:cubicBezTo>
                  <a:pt x="3753011" y="427984"/>
                  <a:pt x="3753011" y="427984"/>
                  <a:pt x="3752872" y="429580"/>
                </a:cubicBezTo>
                <a:cubicBezTo>
                  <a:pt x="3754531" y="429727"/>
                  <a:pt x="3754389" y="431321"/>
                  <a:pt x="3756050" y="431468"/>
                </a:cubicBezTo>
                <a:cubicBezTo>
                  <a:pt x="3757710" y="431614"/>
                  <a:pt x="3759229" y="433355"/>
                  <a:pt x="3759229" y="433355"/>
                </a:cubicBezTo>
                <a:cubicBezTo>
                  <a:pt x="3759089" y="434950"/>
                  <a:pt x="3758948" y="436545"/>
                  <a:pt x="3758948" y="436545"/>
                </a:cubicBezTo>
                <a:cubicBezTo>
                  <a:pt x="3755205" y="441036"/>
                  <a:pt x="3748703" y="438854"/>
                  <a:pt x="3749520" y="448570"/>
                </a:cubicBezTo>
                <a:cubicBezTo>
                  <a:pt x="3754078" y="453793"/>
                  <a:pt x="3756442" y="445967"/>
                  <a:pt x="3762237" y="456121"/>
                </a:cubicBezTo>
                <a:cubicBezTo>
                  <a:pt x="3756583" y="444373"/>
                  <a:pt x="3769302" y="451924"/>
                  <a:pt x="3771525" y="445691"/>
                </a:cubicBezTo>
                <a:cubicBezTo>
                  <a:pt x="3770007" y="443952"/>
                  <a:pt x="3768205" y="445399"/>
                  <a:pt x="3768487" y="442209"/>
                </a:cubicBezTo>
                <a:cubicBezTo>
                  <a:pt x="3768487" y="442209"/>
                  <a:pt x="3770289" y="440761"/>
                  <a:pt x="3768628" y="440615"/>
                </a:cubicBezTo>
                <a:cubicBezTo>
                  <a:pt x="3766826" y="442063"/>
                  <a:pt x="3765167" y="441916"/>
                  <a:pt x="3763506" y="441770"/>
                </a:cubicBezTo>
                <a:cubicBezTo>
                  <a:pt x="3761986" y="440029"/>
                  <a:pt x="3763928" y="436986"/>
                  <a:pt x="3762269" y="436839"/>
                </a:cubicBezTo>
                <a:cubicBezTo>
                  <a:pt x="3762128" y="438433"/>
                  <a:pt x="3760326" y="439881"/>
                  <a:pt x="3760467" y="438285"/>
                </a:cubicBezTo>
                <a:cubicBezTo>
                  <a:pt x="3760609" y="436692"/>
                  <a:pt x="3760750" y="435097"/>
                  <a:pt x="3760889" y="433503"/>
                </a:cubicBezTo>
                <a:cubicBezTo>
                  <a:pt x="3761030" y="431907"/>
                  <a:pt x="3761030" y="431907"/>
                  <a:pt x="3761030" y="431907"/>
                </a:cubicBezTo>
                <a:cubicBezTo>
                  <a:pt x="3759511" y="430166"/>
                  <a:pt x="3757852" y="430020"/>
                  <a:pt x="3756332" y="428279"/>
                </a:cubicBezTo>
                <a:cubicBezTo>
                  <a:pt x="3756332" y="428279"/>
                  <a:pt x="3754671" y="428132"/>
                  <a:pt x="3754812" y="426536"/>
                </a:cubicBezTo>
                <a:cubicBezTo>
                  <a:pt x="3753152" y="426390"/>
                  <a:pt x="3753152" y="426390"/>
                  <a:pt x="3753152" y="426390"/>
                </a:cubicBezTo>
                <a:close/>
                <a:moveTo>
                  <a:pt x="3745622" y="420377"/>
                </a:moveTo>
                <a:lnTo>
                  <a:pt x="3746739" y="422303"/>
                </a:lnTo>
                <a:lnTo>
                  <a:pt x="3748011" y="424613"/>
                </a:lnTo>
                <a:lnTo>
                  <a:pt x="3748264" y="424220"/>
                </a:lnTo>
                <a:lnTo>
                  <a:pt x="3749546" y="425633"/>
                </a:lnTo>
                <a:cubicBezTo>
                  <a:pt x="3750178" y="425786"/>
                  <a:pt x="3750470" y="424830"/>
                  <a:pt x="3749926" y="421642"/>
                </a:cubicBezTo>
                <a:lnTo>
                  <a:pt x="3748264" y="424220"/>
                </a:lnTo>
                <a:lnTo>
                  <a:pt x="3747125" y="422965"/>
                </a:lnTo>
                <a:lnTo>
                  <a:pt x="3746739" y="422303"/>
                </a:lnTo>
                <a:lnTo>
                  <a:pt x="3746144" y="421222"/>
                </a:lnTo>
                <a:cubicBezTo>
                  <a:pt x="3745768" y="420563"/>
                  <a:pt x="3745614" y="420328"/>
                  <a:pt x="3745622" y="420377"/>
                </a:cubicBezTo>
                <a:close/>
                <a:moveTo>
                  <a:pt x="3732357" y="419924"/>
                </a:moveTo>
                <a:cubicBezTo>
                  <a:pt x="3732357" y="419924"/>
                  <a:pt x="3732222" y="421456"/>
                  <a:pt x="3732222" y="421456"/>
                </a:cubicBezTo>
                <a:cubicBezTo>
                  <a:pt x="3732086" y="422987"/>
                  <a:pt x="3732086" y="422987"/>
                  <a:pt x="3733636" y="423123"/>
                </a:cubicBezTo>
                <a:cubicBezTo>
                  <a:pt x="3733636" y="423123"/>
                  <a:pt x="3733636" y="423123"/>
                  <a:pt x="3735186" y="423260"/>
                </a:cubicBezTo>
                <a:cubicBezTo>
                  <a:pt x="3736600" y="424928"/>
                  <a:pt x="3738150" y="425065"/>
                  <a:pt x="3739835" y="423671"/>
                </a:cubicBezTo>
                <a:cubicBezTo>
                  <a:pt x="3739970" y="422139"/>
                  <a:pt x="3739970" y="422139"/>
                  <a:pt x="3740105" y="420609"/>
                </a:cubicBezTo>
                <a:cubicBezTo>
                  <a:pt x="3740105" y="420609"/>
                  <a:pt x="3738556" y="420471"/>
                  <a:pt x="3738556" y="420471"/>
                </a:cubicBezTo>
                <a:cubicBezTo>
                  <a:pt x="3738556" y="420471"/>
                  <a:pt x="3737007" y="420335"/>
                  <a:pt x="3735456" y="420198"/>
                </a:cubicBezTo>
                <a:cubicBezTo>
                  <a:pt x="3735456" y="420198"/>
                  <a:pt x="3733907" y="420061"/>
                  <a:pt x="3733907" y="420061"/>
                </a:cubicBezTo>
                <a:cubicBezTo>
                  <a:pt x="3733907" y="420061"/>
                  <a:pt x="3732357" y="419924"/>
                  <a:pt x="3732357" y="419924"/>
                </a:cubicBezTo>
                <a:close/>
                <a:moveTo>
                  <a:pt x="3718776" y="417278"/>
                </a:moveTo>
                <a:cubicBezTo>
                  <a:pt x="3719628" y="426899"/>
                  <a:pt x="3719768" y="425321"/>
                  <a:pt x="3725111" y="422610"/>
                </a:cubicBezTo>
                <a:cubicBezTo>
                  <a:pt x="3724973" y="424190"/>
                  <a:pt x="3723144" y="425619"/>
                  <a:pt x="3724694" y="427347"/>
                </a:cubicBezTo>
                <a:cubicBezTo>
                  <a:pt x="3726662" y="424338"/>
                  <a:pt x="3726940" y="421181"/>
                  <a:pt x="3725849" y="419095"/>
                </a:cubicBezTo>
                <a:cubicBezTo>
                  <a:pt x="3724757" y="417011"/>
                  <a:pt x="3722292" y="415998"/>
                  <a:pt x="3718776" y="417278"/>
                </a:cubicBezTo>
                <a:close/>
                <a:moveTo>
                  <a:pt x="3694839" y="408510"/>
                </a:moveTo>
                <a:cubicBezTo>
                  <a:pt x="3693134" y="408359"/>
                  <a:pt x="3693134" y="408359"/>
                  <a:pt x="3692997" y="409925"/>
                </a:cubicBezTo>
                <a:cubicBezTo>
                  <a:pt x="3692858" y="411489"/>
                  <a:pt x="3692720" y="413055"/>
                  <a:pt x="3692720" y="413055"/>
                </a:cubicBezTo>
                <a:cubicBezTo>
                  <a:pt x="3695987" y="414921"/>
                  <a:pt x="3698978" y="419920"/>
                  <a:pt x="3700267" y="424769"/>
                </a:cubicBezTo>
                <a:cubicBezTo>
                  <a:pt x="3700267" y="424769"/>
                  <a:pt x="3700658" y="425197"/>
                  <a:pt x="3701066" y="425430"/>
                </a:cubicBezTo>
                <a:cubicBezTo>
                  <a:pt x="3701474" y="425664"/>
                  <a:pt x="3701900" y="425701"/>
                  <a:pt x="3701970" y="424919"/>
                </a:cubicBezTo>
                <a:cubicBezTo>
                  <a:pt x="3703671" y="425069"/>
                  <a:pt x="3703811" y="423502"/>
                  <a:pt x="3703949" y="421937"/>
                </a:cubicBezTo>
                <a:cubicBezTo>
                  <a:pt x="3702660" y="417089"/>
                  <a:pt x="3699670" y="412092"/>
                  <a:pt x="3694839" y="408510"/>
                </a:cubicBezTo>
                <a:close/>
                <a:moveTo>
                  <a:pt x="3679507" y="402819"/>
                </a:moveTo>
                <a:cubicBezTo>
                  <a:pt x="3679522" y="403612"/>
                  <a:pt x="3679631" y="405971"/>
                  <a:pt x="3679901" y="410844"/>
                </a:cubicBezTo>
                <a:cubicBezTo>
                  <a:pt x="3680013" y="411843"/>
                  <a:pt x="3680078" y="412245"/>
                  <a:pt x="3680108" y="412226"/>
                </a:cubicBezTo>
                <a:cubicBezTo>
                  <a:pt x="3680264" y="412127"/>
                  <a:pt x="3679462" y="400434"/>
                  <a:pt x="3679507" y="402819"/>
                </a:cubicBezTo>
                <a:close/>
                <a:moveTo>
                  <a:pt x="3854759" y="401380"/>
                </a:moveTo>
                <a:cubicBezTo>
                  <a:pt x="3853922" y="401793"/>
                  <a:pt x="3853205" y="402898"/>
                  <a:pt x="3852590" y="405181"/>
                </a:cubicBezTo>
                <a:cubicBezTo>
                  <a:pt x="3854844" y="407715"/>
                  <a:pt x="3856868" y="412859"/>
                  <a:pt x="3860677" y="413561"/>
                </a:cubicBezTo>
                <a:cubicBezTo>
                  <a:pt x="3861947" y="413794"/>
                  <a:pt x="3863414" y="413535"/>
                  <a:pt x="3865155" y="412521"/>
                </a:cubicBezTo>
                <a:cubicBezTo>
                  <a:pt x="3865565" y="407885"/>
                  <a:pt x="3862287" y="407594"/>
                  <a:pt x="3862423" y="406050"/>
                </a:cubicBezTo>
                <a:cubicBezTo>
                  <a:pt x="3862423" y="406050"/>
                  <a:pt x="3865701" y="406338"/>
                  <a:pt x="3865975" y="403247"/>
                </a:cubicBezTo>
                <a:cubicBezTo>
                  <a:pt x="3860853" y="405131"/>
                  <a:pt x="3857268" y="400142"/>
                  <a:pt x="3854759" y="401380"/>
                </a:cubicBezTo>
                <a:close/>
                <a:moveTo>
                  <a:pt x="3794031" y="390949"/>
                </a:moveTo>
                <a:cubicBezTo>
                  <a:pt x="3792211" y="388763"/>
                  <a:pt x="3785709" y="392239"/>
                  <a:pt x="3790423" y="394969"/>
                </a:cubicBezTo>
                <a:cubicBezTo>
                  <a:pt x="3792333" y="392052"/>
                  <a:pt x="3792197" y="393583"/>
                  <a:pt x="3793701" y="395258"/>
                </a:cubicBezTo>
                <a:cubicBezTo>
                  <a:pt x="3794724" y="393035"/>
                  <a:pt x="3794637" y="391677"/>
                  <a:pt x="3794031" y="390949"/>
                </a:cubicBezTo>
                <a:close/>
                <a:moveTo>
                  <a:pt x="3846006" y="387152"/>
                </a:moveTo>
                <a:cubicBezTo>
                  <a:pt x="3846006" y="387152"/>
                  <a:pt x="3845869" y="388715"/>
                  <a:pt x="3845869" y="388715"/>
                </a:cubicBezTo>
                <a:cubicBezTo>
                  <a:pt x="3845869" y="388715"/>
                  <a:pt x="3845732" y="390278"/>
                  <a:pt x="3844109" y="390134"/>
                </a:cubicBezTo>
                <a:cubicBezTo>
                  <a:pt x="3842486" y="389992"/>
                  <a:pt x="3840725" y="391411"/>
                  <a:pt x="3842073" y="394680"/>
                </a:cubicBezTo>
                <a:cubicBezTo>
                  <a:pt x="3841933" y="396242"/>
                  <a:pt x="3841933" y="396242"/>
                  <a:pt x="3841933" y="396242"/>
                </a:cubicBezTo>
                <a:cubicBezTo>
                  <a:pt x="3840448" y="394536"/>
                  <a:pt x="3838827" y="394393"/>
                  <a:pt x="3837204" y="394249"/>
                </a:cubicBezTo>
                <a:cubicBezTo>
                  <a:pt x="3837204" y="394249"/>
                  <a:pt x="3837204" y="394249"/>
                  <a:pt x="3835582" y="394106"/>
                </a:cubicBezTo>
                <a:cubicBezTo>
                  <a:pt x="3835582" y="394106"/>
                  <a:pt x="3835582" y="394106"/>
                  <a:pt x="3835444" y="395670"/>
                </a:cubicBezTo>
                <a:cubicBezTo>
                  <a:pt x="3835444" y="395670"/>
                  <a:pt x="3835306" y="397232"/>
                  <a:pt x="3835306" y="397232"/>
                </a:cubicBezTo>
                <a:cubicBezTo>
                  <a:pt x="3837066" y="395813"/>
                  <a:pt x="3838550" y="397518"/>
                  <a:pt x="3840172" y="397662"/>
                </a:cubicBezTo>
                <a:cubicBezTo>
                  <a:pt x="3840172" y="397662"/>
                  <a:pt x="3840035" y="399225"/>
                  <a:pt x="3840035" y="399225"/>
                </a:cubicBezTo>
                <a:cubicBezTo>
                  <a:pt x="3838413" y="399081"/>
                  <a:pt x="3838274" y="400644"/>
                  <a:pt x="3836652" y="400501"/>
                </a:cubicBezTo>
                <a:cubicBezTo>
                  <a:pt x="3833684" y="397089"/>
                  <a:pt x="3829886" y="403053"/>
                  <a:pt x="3833821" y="395526"/>
                </a:cubicBezTo>
                <a:cubicBezTo>
                  <a:pt x="3830300" y="398365"/>
                  <a:pt x="3825572" y="396371"/>
                  <a:pt x="3823673" y="399353"/>
                </a:cubicBezTo>
                <a:cubicBezTo>
                  <a:pt x="3825158" y="401059"/>
                  <a:pt x="3825019" y="402623"/>
                  <a:pt x="3823259" y="404044"/>
                </a:cubicBezTo>
                <a:cubicBezTo>
                  <a:pt x="3829610" y="406178"/>
                  <a:pt x="3824190" y="412000"/>
                  <a:pt x="3828919" y="413992"/>
                </a:cubicBezTo>
                <a:cubicBezTo>
                  <a:pt x="3827849" y="407598"/>
                  <a:pt x="3835547" y="413004"/>
                  <a:pt x="3837585" y="408459"/>
                </a:cubicBezTo>
                <a:cubicBezTo>
                  <a:pt x="3837585" y="408459"/>
                  <a:pt x="3839207" y="408602"/>
                  <a:pt x="3840830" y="408745"/>
                </a:cubicBezTo>
                <a:cubicBezTo>
                  <a:pt x="3840553" y="411871"/>
                  <a:pt x="3843323" y="412904"/>
                  <a:pt x="3845589" y="412709"/>
                </a:cubicBezTo>
                <a:lnTo>
                  <a:pt x="3846430" y="411061"/>
                </a:lnTo>
                <a:lnTo>
                  <a:pt x="3846944" y="411253"/>
                </a:lnTo>
                <a:cubicBezTo>
                  <a:pt x="3847181" y="410881"/>
                  <a:pt x="3847249" y="410099"/>
                  <a:pt x="3847319" y="409318"/>
                </a:cubicBezTo>
                <a:lnTo>
                  <a:pt x="3846430" y="411061"/>
                </a:lnTo>
                <a:lnTo>
                  <a:pt x="3845560" y="410738"/>
                </a:lnTo>
                <a:cubicBezTo>
                  <a:pt x="3849355" y="404773"/>
                  <a:pt x="3845835" y="407612"/>
                  <a:pt x="3844488" y="404343"/>
                </a:cubicBezTo>
                <a:cubicBezTo>
                  <a:pt x="3846111" y="404486"/>
                  <a:pt x="3846386" y="401361"/>
                  <a:pt x="3849631" y="401648"/>
                </a:cubicBezTo>
                <a:cubicBezTo>
                  <a:pt x="3848561" y="395252"/>
                  <a:pt x="3850460" y="392270"/>
                  <a:pt x="3848975" y="390564"/>
                </a:cubicBezTo>
                <a:cubicBezTo>
                  <a:pt x="3848837" y="392127"/>
                  <a:pt x="3848700" y="393690"/>
                  <a:pt x="3847216" y="391984"/>
                </a:cubicBezTo>
                <a:cubicBezTo>
                  <a:pt x="3845455" y="393403"/>
                  <a:pt x="3845455" y="393403"/>
                  <a:pt x="3845455" y="393403"/>
                </a:cubicBezTo>
                <a:cubicBezTo>
                  <a:pt x="3847216" y="391984"/>
                  <a:pt x="3847354" y="390420"/>
                  <a:pt x="3847491" y="388859"/>
                </a:cubicBezTo>
                <a:cubicBezTo>
                  <a:pt x="3847491" y="388859"/>
                  <a:pt x="3847630" y="387296"/>
                  <a:pt x="3846006" y="387152"/>
                </a:cubicBezTo>
                <a:close/>
                <a:moveTo>
                  <a:pt x="3579629" y="380973"/>
                </a:moveTo>
                <a:cubicBezTo>
                  <a:pt x="3579629" y="380973"/>
                  <a:pt x="3577706" y="382345"/>
                  <a:pt x="3577706" y="382345"/>
                </a:cubicBezTo>
                <a:cubicBezTo>
                  <a:pt x="3577570" y="383876"/>
                  <a:pt x="3577570" y="383876"/>
                  <a:pt x="3579222" y="385565"/>
                </a:cubicBezTo>
                <a:cubicBezTo>
                  <a:pt x="3579222" y="385565"/>
                  <a:pt x="3579222" y="385565"/>
                  <a:pt x="3581011" y="385724"/>
                </a:cubicBezTo>
                <a:cubicBezTo>
                  <a:pt x="3581011" y="385724"/>
                  <a:pt x="3581011" y="385724"/>
                  <a:pt x="3582798" y="385881"/>
                </a:cubicBezTo>
                <a:cubicBezTo>
                  <a:pt x="3582798" y="385881"/>
                  <a:pt x="3584587" y="386039"/>
                  <a:pt x="3584722" y="384508"/>
                </a:cubicBezTo>
                <a:cubicBezTo>
                  <a:pt x="3584722" y="384508"/>
                  <a:pt x="3584857" y="382977"/>
                  <a:pt x="3583068" y="382819"/>
                </a:cubicBezTo>
                <a:cubicBezTo>
                  <a:pt x="3583068" y="382819"/>
                  <a:pt x="3581282" y="382662"/>
                  <a:pt x="3581282" y="382662"/>
                </a:cubicBezTo>
                <a:cubicBezTo>
                  <a:pt x="3581416" y="381131"/>
                  <a:pt x="3579629" y="380973"/>
                  <a:pt x="3579629" y="380973"/>
                </a:cubicBezTo>
                <a:close/>
                <a:moveTo>
                  <a:pt x="3770661" y="378758"/>
                </a:moveTo>
                <a:cubicBezTo>
                  <a:pt x="3768479" y="384995"/>
                  <a:pt x="3771857" y="383686"/>
                  <a:pt x="3769816" y="388327"/>
                </a:cubicBezTo>
                <a:cubicBezTo>
                  <a:pt x="3773192" y="387018"/>
                  <a:pt x="3772628" y="393396"/>
                  <a:pt x="3775863" y="393683"/>
                </a:cubicBezTo>
                <a:cubicBezTo>
                  <a:pt x="3776919" y="390964"/>
                  <a:pt x="3777178" y="389179"/>
                  <a:pt x="3776961" y="387904"/>
                </a:cubicBezTo>
                <a:cubicBezTo>
                  <a:pt x="3776304" y="384078"/>
                  <a:pt x="3771345" y="384846"/>
                  <a:pt x="3770661" y="378758"/>
                </a:cubicBezTo>
                <a:close/>
                <a:moveTo>
                  <a:pt x="3745527" y="378273"/>
                </a:moveTo>
                <a:cubicBezTo>
                  <a:pt x="3745527" y="378273"/>
                  <a:pt x="3743716" y="379734"/>
                  <a:pt x="3743716" y="379734"/>
                </a:cubicBezTo>
                <a:cubicBezTo>
                  <a:pt x="3743576" y="381342"/>
                  <a:pt x="3743432" y="382949"/>
                  <a:pt x="3743432" y="382949"/>
                </a:cubicBezTo>
                <a:cubicBezTo>
                  <a:pt x="3746485" y="386459"/>
                  <a:pt x="3748155" y="386605"/>
                  <a:pt x="3749824" y="386753"/>
                </a:cubicBezTo>
                <a:cubicBezTo>
                  <a:pt x="3749824" y="386753"/>
                  <a:pt x="3751635" y="385294"/>
                  <a:pt x="3751776" y="383686"/>
                </a:cubicBezTo>
                <a:cubicBezTo>
                  <a:pt x="3751919" y="382078"/>
                  <a:pt x="3750251" y="381931"/>
                  <a:pt x="3750251" y="381931"/>
                </a:cubicBezTo>
                <a:cubicBezTo>
                  <a:pt x="3748582" y="381784"/>
                  <a:pt x="3746912" y="381636"/>
                  <a:pt x="3745386" y="379881"/>
                </a:cubicBezTo>
                <a:cubicBezTo>
                  <a:pt x="3745386" y="379881"/>
                  <a:pt x="3745527" y="378273"/>
                  <a:pt x="3745527" y="378273"/>
                </a:cubicBezTo>
                <a:close/>
                <a:moveTo>
                  <a:pt x="3731994" y="376443"/>
                </a:moveTo>
                <a:cubicBezTo>
                  <a:pt x="3729941" y="375885"/>
                  <a:pt x="3727756" y="376820"/>
                  <a:pt x="3727492" y="379805"/>
                </a:cubicBezTo>
                <a:cubicBezTo>
                  <a:pt x="3730963" y="378607"/>
                  <a:pt x="3734168" y="380395"/>
                  <a:pt x="3735704" y="382034"/>
                </a:cubicBezTo>
                <a:cubicBezTo>
                  <a:pt x="3735968" y="379049"/>
                  <a:pt x="3734047" y="376999"/>
                  <a:pt x="3731994" y="376443"/>
                </a:cubicBezTo>
                <a:close/>
                <a:moveTo>
                  <a:pt x="3717829" y="372768"/>
                </a:moveTo>
                <a:cubicBezTo>
                  <a:pt x="3716559" y="377368"/>
                  <a:pt x="3719420" y="379191"/>
                  <a:pt x="3722007" y="379224"/>
                </a:cubicBezTo>
                <a:lnTo>
                  <a:pt x="3723373" y="376914"/>
                </a:lnTo>
                <a:lnTo>
                  <a:pt x="3723524" y="377026"/>
                </a:lnTo>
                <a:cubicBezTo>
                  <a:pt x="3724033" y="377047"/>
                  <a:pt x="3724407" y="376491"/>
                  <a:pt x="3724545" y="374932"/>
                </a:cubicBezTo>
                <a:lnTo>
                  <a:pt x="3723373" y="376914"/>
                </a:lnTo>
                <a:lnTo>
                  <a:pt x="3721675" y="375660"/>
                </a:lnTo>
                <a:cubicBezTo>
                  <a:pt x="3720295" y="374165"/>
                  <a:pt x="3718753" y="372065"/>
                  <a:pt x="3717829" y="372768"/>
                </a:cubicBezTo>
                <a:close/>
                <a:moveTo>
                  <a:pt x="3776831" y="366962"/>
                </a:moveTo>
                <a:cubicBezTo>
                  <a:pt x="3775055" y="368348"/>
                  <a:pt x="3775055" y="368348"/>
                  <a:pt x="3775055" y="368348"/>
                </a:cubicBezTo>
                <a:cubicBezTo>
                  <a:pt x="3775055" y="368348"/>
                  <a:pt x="3775055" y="368348"/>
                  <a:pt x="3773417" y="368203"/>
                </a:cubicBezTo>
                <a:cubicBezTo>
                  <a:pt x="3773417" y="368203"/>
                  <a:pt x="3771779" y="368058"/>
                  <a:pt x="3771779" y="368058"/>
                </a:cubicBezTo>
                <a:cubicBezTo>
                  <a:pt x="3771643" y="369589"/>
                  <a:pt x="3771643" y="369589"/>
                  <a:pt x="3771643" y="369589"/>
                </a:cubicBezTo>
                <a:cubicBezTo>
                  <a:pt x="3771643" y="369589"/>
                  <a:pt x="3773281" y="369733"/>
                  <a:pt x="3773281" y="369733"/>
                </a:cubicBezTo>
                <a:cubicBezTo>
                  <a:pt x="3774921" y="369878"/>
                  <a:pt x="3774921" y="369878"/>
                  <a:pt x="3776561" y="370023"/>
                </a:cubicBezTo>
                <a:cubicBezTo>
                  <a:pt x="3776831" y="366962"/>
                  <a:pt x="3776831" y="366962"/>
                  <a:pt x="3776831" y="366962"/>
                </a:cubicBezTo>
                <a:close/>
                <a:moveTo>
                  <a:pt x="3786352" y="366260"/>
                </a:moveTo>
                <a:cubicBezTo>
                  <a:pt x="3786213" y="367838"/>
                  <a:pt x="3786073" y="369418"/>
                  <a:pt x="3787713" y="369563"/>
                </a:cubicBezTo>
                <a:cubicBezTo>
                  <a:pt x="3787713" y="369563"/>
                  <a:pt x="3787574" y="371141"/>
                  <a:pt x="3789212" y="371285"/>
                </a:cubicBezTo>
                <a:cubicBezTo>
                  <a:pt x="3789212" y="371285"/>
                  <a:pt x="3789073" y="372864"/>
                  <a:pt x="3790712" y="373010"/>
                </a:cubicBezTo>
                <a:cubicBezTo>
                  <a:pt x="3790712" y="373010"/>
                  <a:pt x="3790712" y="373010"/>
                  <a:pt x="3792351" y="373154"/>
                </a:cubicBezTo>
                <a:cubicBezTo>
                  <a:pt x="3792491" y="371574"/>
                  <a:pt x="3792629" y="369997"/>
                  <a:pt x="3790991" y="369852"/>
                </a:cubicBezTo>
                <a:cubicBezTo>
                  <a:pt x="3790991" y="369852"/>
                  <a:pt x="3790991" y="369852"/>
                  <a:pt x="3791130" y="368273"/>
                </a:cubicBezTo>
                <a:cubicBezTo>
                  <a:pt x="3789492" y="368127"/>
                  <a:pt x="3789630" y="366549"/>
                  <a:pt x="3787991" y="366404"/>
                </a:cubicBezTo>
                <a:cubicBezTo>
                  <a:pt x="3787991" y="366404"/>
                  <a:pt x="3786352" y="366260"/>
                  <a:pt x="3786352" y="366260"/>
                </a:cubicBezTo>
                <a:close/>
                <a:moveTo>
                  <a:pt x="3760400" y="362231"/>
                </a:moveTo>
                <a:cubicBezTo>
                  <a:pt x="3758852" y="362095"/>
                  <a:pt x="3758852" y="362095"/>
                  <a:pt x="3757162" y="363536"/>
                </a:cubicBezTo>
                <a:cubicBezTo>
                  <a:pt x="3757021" y="365115"/>
                  <a:pt x="3756883" y="366693"/>
                  <a:pt x="3758432" y="366831"/>
                </a:cubicBezTo>
                <a:cubicBezTo>
                  <a:pt x="3759843" y="368547"/>
                  <a:pt x="3761390" y="368683"/>
                  <a:pt x="3763081" y="367241"/>
                </a:cubicBezTo>
                <a:cubicBezTo>
                  <a:pt x="3764631" y="367378"/>
                  <a:pt x="3764770" y="365800"/>
                  <a:pt x="3764910" y="364221"/>
                </a:cubicBezTo>
                <a:cubicBezTo>
                  <a:pt x="3764910" y="364221"/>
                  <a:pt x="3765050" y="362643"/>
                  <a:pt x="3763499" y="362504"/>
                </a:cubicBezTo>
                <a:cubicBezTo>
                  <a:pt x="3761811" y="363946"/>
                  <a:pt x="3760261" y="363810"/>
                  <a:pt x="3760400" y="362231"/>
                </a:cubicBezTo>
                <a:close/>
                <a:moveTo>
                  <a:pt x="3843491" y="360315"/>
                </a:moveTo>
                <a:cubicBezTo>
                  <a:pt x="3841851" y="360171"/>
                  <a:pt x="3841851" y="360171"/>
                  <a:pt x="3840076" y="361557"/>
                </a:cubicBezTo>
                <a:cubicBezTo>
                  <a:pt x="3838302" y="362944"/>
                  <a:pt x="3838302" y="362944"/>
                  <a:pt x="3838302" y="362944"/>
                </a:cubicBezTo>
                <a:cubicBezTo>
                  <a:pt x="3838166" y="364473"/>
                  <a:pt x="3836393" y="365861"/>
                  <a:pt x="3834484" y="368776"/>
                </a:cubicBezTo>
                <a:cubicBezTo>
                  <a:pt x="3832980" y="367100"/>
                  <a:pt x="3831340" y="366956"/>
                  <a:pt x="3829702" y="366811"/>
                </a:cubicBezTo>
                <a:cubicBezTo>
                  <a:pt x="3828062" y="366667"/>
                  <a:pt x="3828062" y="366667"/>
                  <a:pt x="3828062" y="366667"/>
                </a:cubicBezTo>
                <a:cubicBezTo>
                  <a:pt x="3828062" y="366667"/>
                  <a:pt x="3828062" y="366667"/>
                  <a:pt x="3826423" y="366522"/>
                </a:cubicBezTo>
                <a:cubicBezTo>
                  <a:pt x="3826423" y="366522"/>
                  <a:pt x="3824783" y="366377"/>
                  <a:pt x="3824648" y="367909"/>
                </a:cubicBezTo>
                <a:cubicBezTo>
                  <a:pt x="3824514" y="369439"/>
                  <a:pt x="3826019" y="371115"/>
                  <a:pt x="3826019" y="371115"/>
                </a:cubicBezTo>
                <a:cubicBezTo>
                  <a:pt x="3827656" y="371259"/>
                  <a:pt x="3827656" y="371259"/>
                  <a:pt x="3829296" y="371405"/>
                </a:cubicBezTo>
                <a:cubicBezTo>
                  <a:pt x="3830934" y="371549"/>
                  <a:pt x="3832574" y="371694"/>
                  <a:pt x="3834078" y="373369"/>
                </a:cubicBezTo>
                <a:cubicBezTo>
                  <a:pt x="3833942" y="374901"/>
                  <a:pt x="3835446" y="376575"/>
                  <a:pt x="3835446" y="376575"/>
                </a:cubicBezTo>
                <a:cubicBezTo>
                  <a:pt x="3836950" y="378253"/>
                  <a:pt x="3836950" y="378253"/>
                  <a:pt x="3838723" y="376866"/>
                </a:cubicBezTo>
                <a:cubicBezTo>
                  <a:pt x="3838860" y="375336"/>
                  <a:pt x="3838994" y="373804"/>
                  <a:pt x="3837356" y="373660"/>
                </a:cubicBezTo>
                <a:cubicBezTo>
                  <a:pt x="3837491" y="372129"/>
                  <a:pt x="3837491" y="372129"/>
                  <a:pt x="3837491" y="372129"/>
                </a:cubicBezTo>
                <a:cubicBezTo>
                  <a:pt x="3839265" y="370743"/>
                  <a:pt x="3841040" y="369357"/>
                  <a:pt x="3841310" y="366294"/>
                </a:cubicBezTo>
                <a:cubicBezTo>
                  <a:pt x="3842950" y="366439"/>
                  <a:pt x="3842950" y="366439"/>
                  <a:pt x="3842950" y="366439"/>
                </a:cubicBezTo>
                <a:cubicBezTo>
                  <a:pt x="3844588" y="366584"/>
                  <a:pt x="3844723" y="365053"/>
                  <a:pt x="3844858" y="363523"/>
                </a:cubicBezTo>
                <a:cubicBezTo>
                  <a:pt x="3844994" y="361991"/>
                  <a:pt x="3845129" y="360461"/>
                  <a:pt x="3843491" y="360315"/>
                </a:cubicBezTo>
                <a:close/>
                <a:moveTo>
                  <a:pt x="3724076" y="357286"/>
                </a:moveTo>
                <a:cubicBezTo>
                  <a:pt x="3723937" y="358865"/>
                  <a:pt x="3723937" y="358865"/>
                  <a:pt x="3723798" y="360443"/>
                </a:cubicBezTo>
                <a:cubicBezTo>
                  <a:pt x="3723798" y="360443"/>
                  <a:pt x="3723798" y="360443"/>
                  <a:pt x="3725453" y="360590"/>
                </a:cubicBezTo>
                <a:cubicBezTo>
                  <a:pt x="3728485" y="364039"/>
                  <a:pt x="3731796" y="364332"/>
                  <a:pt x="3733453" y="364479"/>
                </a:cubicBezTo>
                <a:cubicBezTo>
                  <a:pt x="3735109" y="364625"/>
                  <a:pt x="3736764" y="364771"/>
                  <a:pt x="3736764" y="364771"/>
                </a:cubicBezTo>
                <a:cubicBezTo>
                  <a:pt x="3738419" y="364917"/>
                  <a:pt x="3738559" y="363338"/>
                  <a:pt x="3738559" y="363338"/>
                </a:cubicBezTo>
                <a:cubicBezTo>
                  <a:pt x="3738698" y="361760"/>
                  <a:pt x="3738698" y="361760"/>
                  <a:pt x="3738698" y="361760"/>
                </a:cubicBezTo>
                <a:cubicBezTo>
                  <a:pt x="3737044" y="361613"/>
                  <a:pt x="3735387" y="361467"/>
                  <a:pt x="3733732" y="361321"/>
                </a:cubicBezTo>
                <a:cubicBezTo>
                  <a:pt x="3732075" y="361175"/>
                  <a:pt x="3728765" y="360882"/>
                  <a:pt x="3727389" y="357579"/>
                </a:cubicBezTo>
                <a:cubicBezTo>
                  <a:pt x="3724076" y="357286"/>
                  <a:pt x="3724076" y="357286"/>
                  <a:pt x="3724076" y="357286"/>
                </a:cubicBezTo>
                <a:close/>
                <a:moveTo>
                  <a:pt x="3662828" y="357081"/>
                </a:moveTo>
                <a:cubicBezTo>
                  <a:pt x="3662828" y="357081"/>
                  <a:pt x="3662701" y="358516"/>
                  <a:pt x="3662701" y="358516"/>
                </a:cubicBezTo>
                <a:cubicBezTo>
                  <a:pt x="3662574" y="359951"/>
                  <a:pt x="3662574" y="359951"/>
                  <a:pt x="3662574" y="359951"/>
                </a:cubicBezTo>
                <a:cubicBezTo>
                  <a:pt x="3664117" y="361534"/>
                  <a:pt x="3667454" y="361828"/>
                  <a:pt x="3669122" y="361976"/>
                </a:cubicBezTo>
                <a:cubicBezTo>
                  <a:pt x="3672587" y="360836"/>
                  <a:pt x="3674256" y="360984"/>
                  <a:pt x="3677340" y="364149"/>
                </a:cubicBezTo>
                <a:cubicBezTo>
                  <a:pt x="3677340" y="364149"/>
                  <a:pt x="3677340" y="364149"/>
                  <a:pt x="3679136" y="362861"/>
                </a:cubicBezTo>
                <a:cubicBezTo>
                  <a:pt x="3679136" y="362861"/>
                  <a:pt x="3679263" y="361426"/>
                  <a:pt x="3677594" y="361278"/>
                </a:cubicBezTo>
                <a:cubicBezTo>
                  <a:pt x="3676179" y="358260"/>
                  <a:pt x="3672714" y="359401"/>
                  <a:pt x="3669375" y="359107"/>
                </a:cubicBezTo>
                <a:cubicBezTo>
                  <a:pt x="3667707" y="358958"/>
                  <a:pt x="3666039" y="358812"/>
                  <a:pt x="3662828" y="357081"/>
                </a:cubicBezTo>
                <a:close/>
                <a:moveTo>
                  <a:pt x="3788903" y="353592"/>
                </a:moveTo>
                <a:cubicBezTo>
                  <a:pt x="3788112" y="352496"/>
                  <a:pt x="3786484" y="352201"/>
                  <a:pt x="3784343" y="355026"/>
                </a:cubicBezTo>
                <a:cubicBezTo>
                  <a:pt x="3786286" y="356804"/>
                  <a:pt x="3787617" y="357224"/>
                  <a:pt x="3788427" y="356968"/>
                </a:cubicBezTo>
                <a:cubicBezTo>
                  <a:pt x="3789644" y="356587"/>
                  <a:pt x="3789693" y="354689"/>
                  <a:pt x="3788903" y="353592"/>
                </a:cubicBezTo>
                <a:close/>
                <a:moveTo>
                  <a:pt x="3777733" y="352770"/>
                </a:moveTo>
                <a:cubicBezTo>
                  <a:pt x="3776145" y="352629"/>
                  <a:pt x="3776003" y="354237"/>
                  <a:pt x="3775860" y="355845"/>
                </a:cubicBezTo>
                <a:cubicBezTo>
                  <a:pt x="3777308" y="357593"/>
                  <a:pt x="3777023" y="360806"/>
                  <a:pt x="3778614" y="360948"/>
                </a:cubicBezTo>
                <a:cubicBezTo>
                  <a:pt x="3778614" y="360948"/>
                  <a:pt x="3780203" y="361089"/>
                  <a:pt x="3780344" y="359480"/>
                </a:cubicBezTo>
                <a:cubicBezTo>
                  <a:pt x="3780486" y="357873"/>
                  <a:pt x="3780486" y="357873"/>
                  <a:pt x="3779039" y="356125"/>
                </a:cubicBezTo>
                <a:cubicBezTo>
                  <a:pt x="3779039" y="356125"/>
                  <a:pt x="3779181" y="354518"/>
                  <a:pt x="3779181" y="354518"/>
                </a:cubicBezTo>
                <a:cubicBezTo>
                  <a:pt x="3779324" y="352910"/>
                  <a:pt x="3777733" y="352770"/>
                  <a:pt x="3777733" y="352770"/>
                </a:cubicBezTo>
                <a:close/>
                <a:moveTo>
                  <a:pt x="3636016" y="347962"/>
                </a:moveTo>
                <a:cubicBezTo>
                  <a:pt x="3634521" y="348023"/>
                  <a:pt x="3633186" y="348677"/>
                  <a:pt x="3633828" y="351047"/>
                </a:cubicBezTo>
                <a:cubicBezTo>
                  <a:pt x="3633828" y="351047"/>
                  <a:pt x="3642407" y="350263"/>
                  <a:pt x="3639165" y="348433"/>
                </a:cubicBezTo>
                <a:cubicBezTo>
                  <a:pt x="3639165" y="348433"/>
                  <a:pt x="3637510" y="347901"/>
                  <a:pt x="3636016" y="347962"/>
                </a:cubicBezTo>
                <a:close/>
                <a:moveTo>
                  <a:pt x="3609447" y="347157"/>
                </a:moveTo>
                <a:cubicBezTo>
                  <a:pt x="3607857" y="347017"/>
                  <a:pt x="3607703" y="348740"/>
                  <a:pt x="3607703" y="348740"/>
                </a:cubicBezTo>
                <a:cubicBezTo>
                  <a:pt x="3607552" y="350461"/>
                  <a:pt x="3607552" y="350461"/>
                  <a:pt x="3609141" y="350602"/>
                </a:cubicBezTo>
                <a:cubicBezTo>
                  <a:pt x="3612319" y="350883"/>
                  <a:pt x="3612319" y="350883"/>
                  <a:pt x="3612319" y="350883"/>
                </a:cubicBezTo>
                <a:cubicBezTo>
                  <a:pt x="3612319" y="350883"/>
                  <a:pt x="3612319" y="350883"/>
                  <a:pt x="3612472" y="349161"/>
                </a:cubicBezTo>
                <a:cubicBezTo>
                  <a:pt x="3612472" y="349161"/>
                  <a:pt x="3612624" y="347437"/>
                  <a:pt x="3612624" y="347437"/>
                </a:cubicBezTo>
                <a:cubicBezTo>
                  <a:pt x="3609447" y="347157"/>
                  <a:pt x="3609447" y="347157"/>
                  <a:pt x="3609447" y="347157"/>
                </a:cubicBezTo>
                <a:close/>
                <a:moveTo>
                  <a:pt x="3671647" y="337148"/>
                </a:moveTo>
                <a:cubicBezTo>
                  <a:pt x="3668367" y="336860"/>
                  <a:pt x="3666452" y="339852"/>
                  <a:pt x="3666175" y="342990"/>
                </a:cubicBezTo>
                <a:cubicBezTo>
                  <a:pt x="3664536" y="342844"/>
                  <a:pt x="3664536" y="342844"/>
                  <a:pt x="3664398" y="344415"/>
                </a:cubicBezTo>
                <a:cubicBezTo>
                  <a:pt x="3664398" y="344415"/>
                  <a:pt x="3662897" y="342700"/>
                  <a:pt x="3661396" y="340986"/>
                </a:cubicBezTo>
                <a:cubicBezTo>
                  <a:pt x="3661396" y="340986"/>
                  <a:pt x="3659896" y="339273"/>
                  <a:pt x="3659896" y="339273"/>
                </a:cubicBezTo>
                <a:cubicBezTo>
                  <a:pt x="3658258" y="339129"/>
                  <a:pt x="3658258" y="339129"/>
                  <a:pt x="3658258" y="339129"/>
                </a:cubicBezTo>
                <a:cubicBezTo>
                  <a:pt x="3656479" y="340552"/>
                  <a:pt x="3654701" y="341977"/>
                  <a:pt x="3654701" y="341977"/>
                </a:cubicBezTo>
                <a:cubicBezTo>
                  <a:pt x="3653479" y="337124"/>
                  <a:pt x="3643784" y="334686"/>
                  <a:pt x="3642536" y="348808"/>
                </a:cubicBezTo>
                <a:cubicBezTo>
                  <a:pt x="3652370" y="349677"/>
                  <a:pt x="3645398" y="353806"/>
                  <a:pt x="3657010" y="353250"/>
                </a:cubicBezTo>
                <a:cubicBezTo>
                  <a:pt x="3657288" y="350112"/>
                  <a:pt x="3657426" y="348542"/>
                  <a:pt x="3655787" y="348398"/>
                </a:cubicBezTo>
                <a:cubicBezTo>
                  <a:pt x="3654286" y="346684"/>
                  <a:pt x="3654286" y="346684"/>
                  <a:pt x="3654286" y="346684"/>
                </a:cubicBezTo>
                <a:cubicBezTo>
                  <a:pt x="3656064" y="345259"/>
                  <a:pt x="3657841" y="343834"/>
                  <a:pt x="3657841" y="343834"/>
                </a:cubicBezTo>
                <a:cubicBezTo>
                  <a:pt x="3659480" y="343979"/>
                  <a:pt x="3659480" y="343979"/>
                  <a:pt x="3659341" y="345550"/>
                </a:cubicBezTo>
                <a:cubicBezTo>
                  <a:pt x="3660842" y="347263"/>
                  <a:pt x="3663981" y="349121"/>
                  <a:pt x="3665759" y="347698"/>
                </a:cubicBezTo>
                <a:cubicBezTo>
                  <a:pt x="3667398" y="347843"/>
                  <a:pt x="3667536" y="346273"/>
                  <a:pt x="3667675" y="344704"/>
                </a:cubicBezTo>
                <a:cubicBezTo>
                  <a:pt x="3667675" y="344704"/>
                  <a:pt x="3669454" y="343279"/>
                  <a:pt x="3671231" y="341855"/>
                </a:cubicBezTo>
                <a:cubicBezTo>
                  <a:pt x="3670954" y="344994"/>
                  <a:pt x="3670677" y="348133"/>
                  <a:pt x="3672176" y="349846"/>
                </a:cubicBezTo>
                <a:cubicBezTo>
                  <a:pt x="3673816" y="349991"/>
                  <a:pt x="3675870" y="345429"/>
                  <a:pt x="3677095" y="350280"/>
                </a:cubicBezTo>
                <a:cubicBezTo>
                  <a:pt x="3675454" y="350135"/>
                  <a:pt x="3673677" y="351560"/>
                  <a:pt x="3676955" y="351850"/>
                </a:cubicBezTo>
                <a:cubicBezTo>
                  <a:pt x="3677510" y="345573"/>
                  <a:pt x="3682149" y="349147"/>
                  <a:pt x="3682704" y="342870"/>
                </a:cubicBezTo>
                <a:cubicBezTo>
                  <a:pt x="3679426" y="342579"/>
                  <a:pt x="3678619" y="333019"/>
                  <a:pt x="3674925" y="337437"/>
                </a:cubicBezTo>
                <a:cubicBezTo>
                  <a:pt x="3673147" y="338861"/>
                  <a:pt x="3673147" y="338861"/>
                  <a:pt x="3673147" y="338861"/>
                </a:cubicBezTo>
                <a:cubicBezTo>
                  <a:pt x="3671647" y="337148"/>
                  <a:pt x="3671647" y="337148"/>
                  <a:pt x="3671647" y="337148"/>
                </a:cubicBezTo>
                <a:close/>
                <a:moveTo>
                  <a:pt x="3944947" y="336390"/>
                </a:moveTo>
                <a:cubicBezTo>
                  <a:pt x="3944771" y="336947"/>
                  <a:pt x="3945062" y="338264"/>
                  <a:pt x="3946065" y="340739"/>
                </a:cubicBezTo>
                <a:cubicBezTo>
                  <a:pt x="3946589" y="334820"/>
                  <a:pt x="3948586" y="343349"/>
                  <a:pt x="3950587" y="344048"/>
                </a:cubicBezTo>
                <a:cubicBezTo>
                  <a:pt x="3951255" y="344282"/>
                  <a:pt x="3951921" y="343646"/>
                  <a:pt x="3952536" y="341312"/>
                </a:cubicBezTo>
                <a:cubicBezTo>
                  <a:pt x="3950214" y="339914"/>
                  <a:pt x="3945477" y="334721"/>
                  <a:pt x="3944947" y="336390"/>
                </a:cubicBezTo>
                <a:close/>
                <a:moveTo>
                  <a:pt x="3983021" y="336194"/>
                </a:moveTo>
                <a:cubicBezTo>
                  <a:pt x="3982493" y="342166"/>
                  <a:pt x="3985699" y="343953"/>
                  <a:pt x="3989037" y="344247"/>
                </a:cubicBezTo>
                <a:cubicBezTo>
                  <a:pt x="3990134" y="341336"/>
                  <a:pt x="3989433" y="339771"/>
                  <a:pt x="3988055" y="338708"/>
                </a:cubicBezTo>
                <a:cubicBezTo>
                  <a:pt x="3986677" y="337646"/>
                  <a:pt x="3984624" y="337089"/>
                  <a:pt x="3983021" y="336194"/>
                </a:cubicBezTo>
                <a:close/>
                <a:moveTo>
                  <a:pt x="3695014" y="335626"/>
                </a:moveTo>
                <a:cubicBezTo>
                  <a:pt x="3693396" y="335482"/>
                  <a:pt x="3693396" y="335482"/>
                  <a:pt x="3691635" y="336967"/>
                </a:cubicBezTo>
                <a:cubicBezTo>
                  <a:pt x="3691492" y="338592"/>
                  <a:pt x="3691203" y="341847"/>
                  <a:pt x="3692821" y="341988"/>
                </a:cubicBezTo>
                <a:cubicBezTo>
                  <a:pt x="3693559" y="342874"/>
                  <a:pt x="3694700" y="343793"/>
                  <a:pt x="3696080" y="344326"/>
                </a:cubicBezTo>
                <a:cubicBezTo>
                  <a:pt x="3697459" y="344856"/>
                  <a:pt x="3699077" y="345001"/>
                  <a:pt x="3700766" y="344330"/>
                </a:cubicBezTo>
                <a:cubicBezTo>
                  <a:pt x="3702384" y="344473"/>
                  <a:pt x="3702528" y="342847"/>
                  <a:pt x="3702672" y="341220"/>
                </a:cubicBezTo>
                <a:cubicBezTo>
                  <a:pt x="3702816" y="339593"/>
                  <a:pt x="3702923" y="338374"/>
                  <a:pt x="3702774" y="337745"/>
                </a:cubicBezTo>
                <a:cubicBezTo>
                  <a:pt x="3702627" y="337118"/>
                  <a:pt x="3702222" y="337083"/>
                  <a:pt x="3701340" y="337824"/>
                </a:cubicBezTo>
                <a:cubicBezTo>
                  <a:pt x="3698105" y="337538"/>
                  <a:pt x="3696633" y="335767"/>
                  <a:pt x="3696633" y="335767"/>
                </a:cubicBezTo>
                <a:cubicBezTo>
                  <a:pt x="3695014" y="335626"/>
                  <a:pt x="3695014" y="335626"/>
                  <a:pt x="3695014" y="335626"/>
                </a:cubicBezTo>
                <a:close/>
                <a:moveTo>
                  <a:pt x="3913942" y="331770"/>
                </a:moveTo>
                <a:lnTo>
                  <a:pt x="3912012" y="333152"/>
                </a:lnTo>
                <a:lnTo>
                  <a:pt x="3911976" y="333003"/>
                </a:lnTo>
                <a:cubicBezTo>
                  <a:pt x="3910336" y="332858"/>
                  <a:pt x="3910336" y="332858"/>
                  <a:pt x="3910197" y="334452"/>
                </a:cubicBezTo>
                <a:lnTo>
                  <a:pt x="3912012" y="333152"/>
                </a:lnTo>
                <a:lnTo>
                  <a:pt x="3914408" y="342861"/>
                </a:lnTo>
                <a:cubicBezTo>
                  <a:pt x="3914549" y="341266"/>
                  <a:pt x="3916329" y="339817"/>
                  <a:pt x="3917968" y="339961"/>
                </a:cubicBezTo>
                <a:cubicBezTo>
                  <a:pt x="3919139" y="336048"/>
                  <a:pt x="3916518" y="333003"/>
                  <a:pt x="3913942" y="331770"/>
                </a:cubicBezTo>
                <a:close/>
                <a:moveTo>
                  <a:pt x="3948594" y="329061"/>
                </a:moveTo>
                <a:cubicBezTo>
                  <a:pt x="3947957" y="329277"/>
                  <a:pt x="3947331" y="330306"/>
                  <a:pt x="3946697" y="332618"/>
                </a:cubicBezTo>
                <a:cubicBezTo>
                  <a:pt x="3947870" y="333904"/>
                  <a:pt x="3953599" y="338256"/>
                  <a:pt x="3955129" y="338243"/>
                </a:cubicBezTo>
                <a:cubicBezTo>
                  <a:pt x="3955641" y="338240"/>
                  <a:pt x="3955684" y="337750"/>
                  <a:pt x="3954936" y="336501"/>
                </a:cubicBezTo>
                <a:cubicBezTo>
                  <a:pt x="3952485" y="335101"/>
                  <a:pt x="3950501" y="328417"/>
                  <a:pt x="3948594" y="329061"/>
                </a:cubicBezTo>
                <a:close/>
                <a:moveTo>
                  <a:pt x="3962226" y="328981"/>
                </a:moveTo>
                <a:cubicBezTo>
                  <a:pt x="3961636" y="327544"/>
                  <a:pt x="3960475" y="326681"/>
                  <a:pt x="3959032" y="328984"/>
                </a:cubicBezTo>
                <a:cubicBezTo>
                  <a:pt x="3960456" y="331540"/>
                  <a:pt x="3961411" y="332434"/>
                  <a:pt x="3961979" y="332433"/>
                </a:cubicBezTo>
                <a:cubicBezTo>
                  <a:pt x="3962830" y="332433"/>
                  <a:pt x="3962815" y="330420"/>
                  <a:pt x="3962226" y="328981"/>
                </a:cubicBezTo>
                <a:close/>
                <a:moveTo>
                  <a:pt x="3731959" y="327897"/>
                </a:moveTo>
                <a:cubicBezTo>
                  <a:pt x="3731959" y="327897"/>
                  <a:pt x="3730151" y="329328"/>
                  <a:pt x="3730012" y="330907"/>
                </a:cubicBezTo>
                <a:cubicBezTo>
                  <a:pt x="3729872" y="332485"/>
                  <a:pt x="3731402" y="334212"/>
                  <a:pt x="3733210" y="332781"/>
                </a:cubicBezTo>
                <a:cubicBezTo>
                  <a:pt x="3733210" y="332781"/>
                  <a:pt x="3734739" y="334507"/>
                  <a:pt x="3734739" y="334507"/>
                </a:cubicBezTo>
                <a:cubicBezTo>
                  <a:pt x="3736408" y="334654"/>
                  <a:pt x="3736408" y="334654"/>
                  <a:pt x="3738216" y="333223"/>
                </a:cubicBezTo>
                <a:cubicBezTo>
                  <a:pt x="3738356" y="331645"/>
                  <a:pt x="3736827" y="329919"/>
                  <a:pt x="3736827" y="329919"/>
                </a:cubicBezTo>
                <a:cubicBezTo>
                  <a:pt x="3735297" y="328191"/>
                  <a:pt x="3733629" y="328044"/>
                  <a:pt x="3733629" y="328044"/>
                </a:cubicBezTo>
                <a:cubicBezTo>
                  <a:pt x="3733629" y="328044"/>
                  <a:pt x="3731959" y="327897"/>
                  <a:pt x="3731959" y="327897"/>
                </a:cubicBezTo>
                <a:close/>
                <a:moveTo>
                  <a:pt x="3790107" y="323778"/>
                </a:moveTo>
                <a:cubicBezTo>
                  <a:pt x="3789693" y="328452"/>
                  <a:pt x="3796734" y="332902"/>
                  <a:pt x="3798321" y="333337"/>
                </a:cubicBezTo>
                <a:cubicBezTo>
                  <a:pt x="3798850" y="333482"/>
                  <a:pt x="3798774" y="333181"/>
                  <a:pt x="3797613" y="332292"/>
                </a:cubicBezTo>
                <a:cubicBezTo>
                  <a:pt x="3796249" y="329031"/>
                  <a:pt x="3793246" y="325626"/>
                  <a:pt x="3790107" y="323778"/>
                </a:cubicBezTo>
                <a:close/>
                <a:moveTo>
                  <a:pt x="4021396" y="320696"/>
                </a:moveTo>
                <a:cubicBezTo>
                  <a:pt x="4020488" y="320468"/>
                  <a:pt x="4019598" y="330530"/>
                  <a:pt x="4023496" y="328489"/>
                </a:cubicBezTo>
                <a:cubicBezTo>
                  <a:pt x="4024384" y="327773"/>
                  <a:pt x="4024045" y="326947"/>
                  <a:pt x="4023483" y="326300"/>
                </a:cubicBezTo>
                <a:cubicBezTo>
                  <a:pt x="4022919" y="325655"/>
                  <a:pt x="4022136" y="325187"/>
                  <a:pt x="4022136" y="325187"/>
                </a:cubicBezTo>
                <a:cubicBezTo>
                  <a:pt x="4022005" y="321993"/>
                  <a:pt x="4021700" y="320773"/>
                  <a:pt x="4021396" y="320696"/>
                </a:cubicBezTo>
                <a:close/>
                <a:moveTo>
                  <a:pt x="4007641" y="319278"/>
                </a:moveTo>
                <a:cubicBezTo>
                  <a:pt x="4007231" y="323927"/>
                  <a:pt x="4005592" y="323782"/>
                  <a:pt x="4003678" y="326738"/>
                </a:cubicBezTo>
                <a:cubicBezTo>
                  <a:pt x="4008595" y="327173"/>
                  <a:pt x="4009550" y="335067"/>
                  <a:pt x="4014603" y="333952"/>
                </a:cubicBezTo>
                <a:cubicBezTo>
                  <a:pt x="4016793" y="327897"/>
                  <a:pt x="4009962" y="330418"/>
                  <a:pt x="4013787" y="324507"/>
                </a:cubicBezTo>
                <a:cubicBezTo>
                  <a:pt x="4012147" y="324362"/>
                  <a:pt x="4010783" y="321118"/>
                  <a:pt x="4007641" y="319278"/>
                </a:cubicBezTo>
                <a:close/>
                <a:moveTo>
                  <a:pt x="4035265" y="317872"/>
                </a:moveTo>
                <a:cubicBezTo>
                  <a:pt x="4033795" y="318133"/>
                  <a:pt x="4032874" y="319221"/>
                  <a:pt x="4032670" y="321547"/>
                </a:cubicBezTo>
                <a:cubicBezTo>
                  <a:pt x="4032531" y="323096"/>
                  <a:pt x="4032531" y="323096"/>
                  <a:pt x="4032531" y="323096"/>
                </a:cubicBezTo>
                <a:cubicBezTo>
                  <a:pt x="4032531" y="323096"/>
                  <a:pt x="4030755" y="324501"/>
                  <a:pt x="4030755" y="324501"/>
                </a:cubicBezTo>
                <a:cubicBezTo>
                  <a:pt x="4028979" y="325906"/>
                  <a:pt x="4028706" y="329008"/>
                  <a:pt x="4028569" y="330558"/>
                </a:cubicBezTo>
                <a:cubicBezTo>
                  <a:pt x="4030071" y="332252"/>
                  <a:pt x="4031710" y="332397"/>
                  <a:pt x="4031845" y="330848"/>
                </a:cubicBezTo>
                <a:cubicBezTo>
                  <a:pt x="4033485" y="330992"/>
                  <a:pt x="4033622" y="329442"/>
                  <a:pt x="4033622" y="329442"/>
                </a:cubicBezTo>
                <a:cubicBezTo>
                  <a:pt x="4034373" y="330290"/>
                  <a:pt x="4035533" y="331174"/>
                  <a:pt x="4036934" y="331686"/>
                </a:cubicBezTo>
                <a:cubicBezTo>
                  <a:pt x="4038335" y="332202"/>
                  <a:pt x="4039972" y="332347"/>
                  <a:pt x="4041681" y="331717"/>
                </a:cubicBezTo>
                <a:cubicBezTo>
                  <a:pt x="4041818" y="330166"/>
                  <a:pt x="4041956" y="328616"/>
                  <a:pt x="4043732" y="327210"/>
                </a:cubicBezTo>
                <a:cubicBezTo>
                  <a:pt x="4045370" y="327355"/>
                  <a:pt x="4045232" y="328906"/>
                  <a:pt x="4046872" y="329051"/>
                </a:cubicBezTo>
                <a:cubicBezTo>
                  <a:pt x="4048510" y="329195"/>
                  <a:pt x="4048648" y="327645"/>
                  <a:pt x="4048648" y="327645"/>
                </a:cubicBezTo>
                <a:cubicBezTo>
                  <a:pt x="4048786" y="326096"/>
                  <a:pt x="4048786" y="326096"/>
                  <a:pt x="4047147" y="325949"/>
                </a:cubicBezTo>
                <a:cubicBezTo>
                  <a:pt x="4047147" y="325949"/>
                  <a:pt x="4045507" y="325805"/>
                  <a:pt x="4045644" y="324256"/>
                </a:cubicBezTo>
                <a:cubicBezTo>
                  <a:pt x="4044142" y="322560"/>
                  <a:pt x="4044415" y="319460"/>
                  <a:pt x="4042776" y="319315"/>
                </a:cubicBezTo>
                <a:cubicBezTo>
                  <a:pt x="4042502" y="322416"/>
                  <a:pt x="4040727" y="323821"/>
                  <a:pt x="4041137" y="319170"/>
                </a:cubicBezTo>
                <a:cubicBezTo>
                  <a:pt x="4038747" y="318178"/>
                  <a:pt x="4036733" y="317612"/>
                  <a:pt x="4035265" y="317872"/>
                </a:cubicBezTo>
                <a:close/>
                <a:moveTo>
                  <a:pt x="3806123" y="312464"/>
                </a:moveTo>
                <a:cubicBezTo>
                  <a:pt x="3806123" y="312464"/>
                  <a:pt x="3804055" y="315465"/>
                  <a:pt x="3803916" y="317043"/>
                </a:cubicBezTo>
                <a:cubicBezTo>
                  <a:pt x="3803916" y="317043"/>
                  <a:pt x="3803777" y="318621"/>
                  <a:pt x="3805564" y="318779"/>
                </a:cubicBezTo>
                <a:cubicBezTo>
                  <a:pt x="3805564" y="318779"/>
                  <a:pt x="3805564" y="318779"/>
                  <a:pt x="3805704" y="317200"/>
                </a:cubicBezTo>
                <a:cubicBezTo>
                  <a:pt x="3805704" y="317200"/>
                  <a:pt x="3807631" y="315780"/>
                  <a:pt x="3807771" y="314200"/>
                </a:cubicBezTo>
                <a:cubicBezTo>
                  <a:pt x="3807631" y="315780"/>
                  <a:pt x="3807631" y="315780"/>
                  <a:pt x="3807631" y="315780"/>
                </a:cubicBezTo>
                <a:cubicBezTo>
                  <a:pt x="3807631" y="315780"/>
                  <a:pt x="3809280" y="317516"/>
                  <a:pt x="3809420" y="315937"/>
                </a:cubicBezTo>
                <a:cubicBezTo>
                  <a:pt x="3809420" y="315937"/>
                  <a:pt x="3809420" y="315937"/>
                  <a:pt x="3809559" y="314359"/>
                </a:cubicBezTo>
                <a:cubicBezTo>
                  <a:pt x="3809700" y="312779"/>
                  <a:pt x="3809700" y="312779"/>
                  <a:pt x="3809700" y="312779"/>
                </a:cubicBezTo>
                <a:cubicBezTo>
                  <a:pt x="3807911" y="312622"/>
                  <a:pt x="3807911" y="312622"/>
                  <a:pt x="3807911" y="312622"/>
                </a:cubicBezTo>
                <a:cubicBezTo>
                  <a:pt x="3807911" y="312622"/>
                  <a:pt x="3806123" y="312464"/>
                  <a:pt x="3806123" y="312464"/>
                </a:cubicBezTo>
                <a:close/>
                <a:moveTo>
                  <a:pt x="3619259" y="306947"/>
                </a:moveTo>
                <a:cubicBezTo>
                  <a:pt x="3620459" y="311912"/>
                  <a:pt x="3607883" y="305941"/>
                  <a:pt x="3613958" y="311337"/>
                </a:cubicBezTo>
                <a:cubicBezTo>
                  <a:pt x="3616325" y="312357"/>
                  <a:pt x="3619098" y="313412"/>
                  <a:pt x="3620946" y="313372"/>
                </a:cubicBezTo>
                <a:cubicBezTo>
                  <a:pt x="3622791" y="313334"/>
                  <a:pt x="3623710" y="312199"/>
                  <a:pt x="3622368" y="308840"/>
                </a:cubicBezTo>
                <a:cubicBezTo>
                  <a:pt x="3622226" y="310449"/>
                  <a:pt x="3622084" y="312056"/>
                  <a:pt x="3620459" y="311912"/>
                </a:cubicBezTo>
                <a:cubicBezTo>
                  <a:pt x="3620601" y="310304"/>
                  <a:pt x="3620885" y="307090"/>
                  <a:pt x="3619259" y="306947"/>
                </a:cubicBezTo>
                <a:close/>
                <a:moveTo>
                  <a:pt x="3941183" y="305306"/>
                </a:moveTo>
                <a:cubicBezTo>
                  <a:pt x="3941183" y="305306"/>
                  <a:pt x="3941183" y="305306"/>
                  <a:pt x="3941045" y="306863"/>
                </a:cubicBezTo>
                <a:cubicBezTo>
                  <a:pt x="3939376" y="306716"/>
                  <a:pt x="3939238" y="308274"/>
                  <a:pt x="3940769" y="309980"/>
                </a:cubicBezTo>
                <a:cubicBezTo>
                  <a:pt x="3940769" y="309980"/>
                  <a:pt x="3940632" y="311538"/>
                  <a:pt x="3942299" y="311686"/>
                </a:cubicBezTo>
                <a:cubicBezTo>
                  <a:pt x="3942299" y="311686"/>
                  <a:pt x="3942299" y="311686"/>
                  <a:pt x="3942163" y="313244"/>
                </a:cubicBezTo>
                <a:cubicBezTo>
                  <a:pt x="3940356" y="314655"/>
                  <a:pt x="3940219" y="316212"/>
                  <a:pt x="3939943" y="319329"/>
                </a:cubicBezTo>
                <a:cubicBezTo>
                  <a:pt x="3939668" y="322446"/>
                  <a:pt x="3941198" y="324151"/>
                  <a:pt x="3942730" y="325856"/>
                </a:cubicBezTo>
                <a:cubicBezTo>
                  <a:pt x="3942592" y="327415"/>
                  <a:pt x="3944260" y="327563"/>
                  <a:pt x="3944399" y="326005"/>
                </a:cubicBezTo>
                <a:cubicBezTo>
                  <a:pt x="3944537" y="324447"/>
                  <a:pt x="3944537" y="324447"/>
                  <a:pt x="3944674" y="322889"/>
                </a:cubicBezTo>
                <a:cubicBezTo>
                  <a:pt x="3943143" y="321183"/>
                  <a:pt x="3943143" y="321183"/>
                  <a:pt x="3943280" y="319625"/>
                </a:cubicBezTo>
                <a:cubicBezTo>
                  <a:pt x="3943418" y="318067"/>
                  <a:pt x="3943694" y="314951"/>
                  <a:pt x="3945500" y="313539"/>
                </a:cubicBezTo>
                <a:lnTo>
                  <a:pt x="3947306" y="312128"/>
                </a:lnTo>
                <a:cubicBezTo>
                  <a:pt x="3945775" y="310422"/>
                  <a:pt x="3945775" y="310422"/>
                  <a:pt x="3945775" y="310422"/>
                </a:cubicBezTo>
                <a:cubicBezTo>
                  <a:pt x="3945775" y="310422"/>
                  <a:pt x="3944107" y="310275"/>
                  <a:pt x="3944244" y="308716"/>
                </a:cubicBezTo>
                <a:cubicBezTo>
                  <a:pt x="3944244" y="308716"/>
                  <a:pt x="3942714" y="307012"/>
                  <a:pt x="3942714" y="307012"/>
                </a:cubicBezTo>
                <a:cubicBezTo>
                  <a:pt x="3942851" y="305453"/>
                  <a:pt x="3942851" y="305453"/>
                  <a:pt x="3941183" y="305306"/>
                </a:cubicBezTo>
                <a:close/>
                <a:moveTo>
                  <a:pt x="3637667" y="304561"/>
                </a:moveTo>
                <a:cubicBezTo>
                  <a:pt x="3636751" y="305450"/>
                  <a:pt x="3636745" y="307090"/>
                  <a:pt x="3638088" y="307507"/>
                </a:cubicBezTo>
                <a:cubicBezTo>
                  <a:pt x="3638984" y="307785"/>
                  <a:pt x="3640477" y="307519"/>
                  <a:pt x="3642703" y="306124"/>
                </a:cubicBezTo>
                <a:cubicBezTo>
                  <a:pt x="3640410" y="303535"/>
                  <a:pt x="3638585" y="303673"/>
                  <a:pt x="3637667" y="304561"/>
                </a:cubicBezTo>
                <a:close/>
                <a:moveTo>
                  <a:pt x="3809027" y="299993"/>
                </a:moveTo>
                <a:cubicBezTo>
                  <a:pt x="3808891" y="301525"/>
                  <a:pt x="3808891" y="301525"/>
                  <a:pt x="3807103" y="301365"/>
                </a:cubicBezTo>
                <a:cubicBezTo>
                  <a:pt x="3805180" y="302738"/>
                  <a:pt x="3805180" y="302738"/>
                  <a:pt x="3805046" y="304269"/>
                </a:cubicBezTo>
                <a:cubicBezTo>
                  <a:pt x="3805046" y="304269"/>
                  <a:pt x="3806832" y="304428"/>
                  <a:pt x="3806832" y="304428"/>
                </a:cubicBezTo>
                <a:cubicBezTo>
                  <a:pt x="3808622" y="304585"/>
                  <a:pt x="3810543" y="303212"/>
                  <a:pt x="3810679" y="301682"/>
                </a:cubicBezTo>
                <a:cubicBezTo>
                  <a:pt x="3810679" y="301682"/>
                  <a:pt x="3810814" y="300151"/>
                  <a:pt x="3810814" y="300151"/>
                </a:cubicBezTo>
                <a:cubicBezTo>
                  <a:pt x="3809027" y="299993"/>
                  <a:pt x="3809027" y="299993"/>
                  <a:pt x="3809027" y="299993"/>
                </a:cubicBezTo>
                <a:close/>
                <a:moveTo>
                  <a:pt x="4011587" y="297062"/>
                </a:moveTo>
                <a:cubicBezTo>
                  <a:pt x="4011447" y="298640"/>
                  <a:pt x="4009638" y="300073"/>
                  <a:pt x="4011169" y="301798"/>
                </a:cubicBezTo>
                <a:cubicBezTo>
                  <a:pt x="4011029" y="303376"/>
                  <a:pt x="4012419" y="306682"/>
                  <a:pt x="4013948" y="308409"/>
                </a:cubicBezTo>
                <a:cubicBezTo>
                  <a:pt x="4014713" y="309272"/>
                  <a:pt x="4015130" y="309309"/>
                  <a:pt x="4015564" y="309148"/>
                </a:cubicBezTo>
                <a:cubicBezTo>
                  <a:pt x="4015999" y="308987"/>
                  <a:pt x="4016451" y="308630"/>
                  <a:pt x="4017285" y="308703"/>
                </a:cubicBezTo>
                <a:cubicBezTo>
                  <a:pt x="4017425" y="307125"/>
                  <a:pt x="4017564" y="305546"/>
                  <a:pt x="4016035" y="303820"/>
                </a:cubicBezTo>
                <a:cubicBezTo>
                  <a:pt x="4016174" y="302241"/>
                  <a:pt x="4014646" y="300514"/>
                  <a:pt x="4014785" y="298936"/>
                </a:cubicBezTo>
                <a:cubicBezTo>
                  <a:pt x="4014924" y="297356"/>
                  <a:pt x="4013255" y="297210"/>
                  <a:pt x="4013255" y="297210"/>
                </a:cubicBezTo>
                <a:cubicBezTo>
                  <a:pt x="4011587" y="297062"/>
                  <a:pt x="4011587" y="297062"/>
                  <a:pt x="4011587" y="297062"/>
                </a:cubicBezTo>
                <a:close/>
                <a:moveTo>
                  <a:pt x="3930758" y="293390"/>
                </a:moveTo>
                <a:cubicBezTo>
                  <a:pt x="3932408" y="293537"/>
                  <a:pt x="3932269" y="295095"/>
                  <a:pt x="3933784" y="296799"/>
                </a:cubicBezTo>
                <a:cubicBezTo>
                  <a:pt x="3932132" y="296654"/>
                  <a:pt x="3932269" y="295095"/>
                  <a:pt x="3930621" y="294950"/>
                </a:cubicBezTo>
                <a:cubicBezTo>
                  <a:pt x="3930758" y="293390"/>
                  <a:pt x="3930758" y="293390"/>
                  <a:pt x="3930758" y="293390"/>
                </a:cubicBezTo>
                <a:close/>
                <a:moveTo>
                  <a:pt x="3867564" y="289583"/>
                </a:moveTo>
                <a:cubicBezTo>
                  <a:pt x="3865723" y="289222"/>
                  <a:pt x="3863519" y="290606"/>
                  <a:pt x="3862416" y="293665"/>
                </a:cubicBezTo>
                <a:cubicBezTo>
                  <a:pt x="3860902" y="291953"/>
                  <a:pt x="3859249" y="291808"/>
                  <a:pt x="3859387" y="290241"/>
                </a:cubicBezTo>
                <a:cubicBezTo>
                  <a:pt x="3857735" y="290096"/>
                  <a:pt x="3857735" y="290096"/>
                  <a:pt x="3857735" y="290096"/>
                </a:cubicBezTo>
                <a:cubicBezTo>
                  <a:pt x="3855945" y="291515"/>
                  <a:pt x="3855945" y="291515"/>
                  <a:pt x="3854292" y="291369"/>
                </a:cubicBezTo>
                <a:cubicBezTo>
                  <a:pt x="3852639" y="291223"/>
                  <a:pt x="3849335" y="290932"/>
                  <a:pt x="3847404" y="293916"/>
                </a:cubicBezTo>
                <a:cubicBezTo>
                  <a:pt x="3847266" y="295483"/>
                  <a:pt x="3847266" y="295483"/>
                  <a:pt x="3847266" y="295483"/>
                </a:cubicBezTo>
                <a:cubicBezTo>
                  <a:pt x="3846990" y="298614"/>
                  <a:pt x="3848365" y="301891"/>
                  <a:pt x="3849742" y="305168"/>
                </a:cubicBezTo>
                <a:cubicBezTo>
                  <a:pt x="3851118" y="308446"/>
                  <a:pt x="3852632" y="310157"/>
                  <a:pt x="3850702" y="313142"/>
                </a:cubicBezTo>
                <a:cubicBezTo>
                  <a:pt x="3850424" y="316274"/>
                  <a:pt x="3850424" y="316274"/>
                  <a:pt x="3850424" y="316274"/>
                </a:cubicBezTo>
                <a:cubicBezTo>
                  <a:pt x="3852077" y="316421"/>
                  <a:pt x="3852077" y="316421"/>
                  <a:pt x="3852077" y="316421"/>
                </a:cubicBezTo>
                <a:cubicBezTo>
                  <a:pt x="3853593" y="318133"/>
                  <a:pt x="3855108" y="319845"/>
                  <a:pt x="3856761" y="319989"/>
                </a:cubicBezTo>
                <a:cubicBezTo>
                  <a:pt x="3858412" y="320135"/>
                  <a:pt x="3859926" y="321847"/>
                  <a:pt x="3859926" y="321847"/>
                </a:cubicBezTo>
                <a:cubicBezTo>
                  <a:pt x="3861579" y="321993"/>
                  <a:pt x="3861579" y="321993"/>
                  <a:pt x="3861579" y="321993"/>
                </a:cubicBezTo>
                <a:cubicBezTo>
                  <a:pt x="3863231" y="322139"/>
                  <a:pt x="3865298" y="317589"/>
                  <a:pt x="3867228" y="314603"/>
                </a:cubicBezTo>
                <a:cubicBezTo>
                  <a:pt x="3867366" y="313036"/>
                  <a:pt x="3867366" y="313036"/>
                  <a:pt x="3867366" y="313036"/>
                </a:cubicBezTo>
                <a:cubicBezTo>
                  <a:pt x="3867505" y="311471"/>
                  <a:pt x="3867505" y="311471"/>
                  <a:pt x="3867505" y="311471"/>
                </a:cubicBezTo>
                <a:cubicBezTo>
                  <a:pt x="3865852" y="311325"/>
                  <a:pt x="3865852" y="311325"/>
                  <a:pt x="3865990" y="309760"/>
                </a:cubicBezTo>
                <a:cubicBezTo>
                  <a:pt x="3866129" y="308193"/>
                  <a:pt x="3864475" y="308048"/>
                  <a:pt x="3864475" y="308048"/>
                </a:cubicBezTo>
                <a:cubicBezTo>
                  <a:pt x="3862685" y="309468"/>
                  <a:pt x="3862685" y="309468"/>
                  <a:pt x="3862547" y="311034"/>
                </a:cubicBezTo>
                <a:cubicBezTo>
                  <a:pt x="3862408" y="312599"/>
                  <a:pt x="3864061" y="312745"/>
                  <a:pt x="3863924" y="314312"/>
                </a:cubicBezTo>
                <a:cubicBezTo>
                  <a:pt x="3862131" y="315731"/>
                  <a:pt x="3861994" y="317296"/>
                  <a:pt x="3861994" y="317296"/>
                </a:cubicBezTo>
                <a:cubicBezTo>
                  <a:pt x="3860341" y="317151"/>
                  <a:pt x="3858827" y="315438"/>
                  <a:pt x="3858827" y="315438"/>
                </a:cubicBezTo>
                <a:cubicBezTo>
                  <a:pt x="3857175" y="315291"/>
                  <a:pt x="3855521" y="315146"/>
                  <a:pt x="3854008" y="313435"/>
                </a:cubicBezTo>
                <a:cubicBezTo>
                  <a:pt x="3856076" y="308883"/>
                  <a:pt x="3854700" y="305606"/>
                  <a:pt x="3853324" y="302328"/>
                </a:cubicBezTo>
                <a:cubicBezTo>
                  <a:pt x="3851808" y="300617"/>
                  <a:pt x="3851947" y="299052"/>
                  <a:pt x="3850571" y="295775"/>
                </a:cubicBezTo>
                <a:cubicBezTo>
                  <a:pt x="3852224" y="295920"/>
                  <a:pt x="3852224" y="295920"/>
                  <a:pt x="3853876" y="296067"/>
                </a:cubicBezTo>
                <a:cubicBezTo>
                  <a:pt x="3855530" y="296212"/>
                  <a:pt x="3857182" y="296359"/>
                  <a:pt x="3857320" y="294792"/>
                </a:cubicBezTo>
                <a:cubicBezTo>
                  <a:pt x="3858834" y="296504"/>
                  <a:pt x="3860348" y="298216"/>
                  <a:pt x="3862002" y="298362"/>
                </a:cubicBezTo>
                <a:cubicBezTo>
                  <a:pt x="3861863" y="299928"/>
                  <a:pt x="3861863" y="299928"/>
                  <a:pt x="3861863" y="299928"/>
                </a:cubicBezTo>
                <a:cubicBezTo>
                  <a:pt x="3864892" y="303352"/>
                  <a:pt x="3872739" y="308778"/>
                  <a:pt x="3878111" y="304518"/>
                </a:cubicBezTo>
                <a:cubicBezTo>
                  <a:pt x="3876597" y="302807"/>
                  <a:pt x="3876597" y="302807"/>
                  <a:pt x="3876597" y="302807"/>
                </a:cubicBezTo>
                <a:cubicBezTo>
                  <a:pt x="3878251" y="302953"/>
                  <a:pt x="3878251" y="302953"/>
                  <a:pt x="3879765" y="304665"/>
                </a:cubicBezTo>
                <a:cubicBezTo>
                  <a:pt x="3877697" y="309216"/>
                  <a:pt x="3877421" y="312348"/>
                  <a:pt x="3877004" y="317045"/>
                </a:cubicBezTo>
                <a:cubicBezTo>
                  <a:pt x="3877004" y="317045"/>
                  <a:pt x="3876867" y="318611"/>
                  <a:pt x="3878520" y="318757"/>
                </a:cubicBezTo>
                <a:cubicBezTo>
                  <a:pt x="3880171" y="318901"/>
                  <a:pt x="3880309" y="317336"/>
                  <a:pt x="3880309" y="317336"/>
                </a:cubicBezTo>
                <a:cubicBezTo>
                  <a:pt x="3880726" y="312640"/>
                  <a:pt x="3881001" y="309508"/>
                  <a:pt x="3883070" y="304958"/>
                </a:cubicBezTo>
                <a:cubicBezTo>
                  <a:pt x="3881555" y="303245"/>
                  <a:pt x="3881555" y="303245"/>
                  <a:pt x="3881555" y="303245"/>
                </a:cubicBezTo>
                <a:cubicBezTo>
                  <a:pt x="3881692" y="301681"/>
                  <a:pt x="3880318" y="298403"/>
                  <a:pt x="3878665" y="298257"/>
                </a:cubicBezTo>
                <a:cubicBezTo>
                  <a:pt x="3879080" y="293559"/>
                  <a:pt x="3879080" y="293559"/>
                  <a:pt x="3879080" y="293559"/>
                </a:cubicBezTo>
                <a:cubicBezTo>
                  <a:pt x="3879219" y="291993"/>
                  <a:pt x="3877567" y="291847"/>
                  <a:pt x="3877567" y="291847"/>
                </a:cubicBezTo>
                <a:cubicBezTo>
                  <a:pt x="3877567" y="291847"/>
                  <a:pt x="3875914" y="291701"/>
                  <a:pt x="3875775" y="293267"/>
                </a:cubicBezTo>
                <a:cubicBezTo>
                  <a:pt x="3875498" y="296398"/>
                  <a:pt x="3875498" y="296398"/>
                  <a:pt x="3875498" y="296398"/>
                </a:cubicBezTo>
                <a:cubicBezTo>
                  <a:pt x="3873847" y="296253"/>
                  <a:pt x="3874123" y="293122"/>
                  <a:pt x="3872609" y="291410"/>
                </a:cubicBezTo>
                <a:cubicBezTo>
                  <a:pt x="3870818" y="292830"/>
                  <a:pt x="3872193" y="296107"/>
                  <a:pt x="3870541" y="295961"/>
                </a:cubicBezTo>
                <a:cubicBezTo>
                  <a:pt x="3870887" y="292046"/>
                  <a:pt x="3869406" y="289943"/>
                  <a:pt x="3867564" y="289583"/>
                </a:cubicBezTo>
                <a:close/>
                <a:moveTo>
                  <a:pt x="3730282" y="288406"/>
                </a:moveTo>
                <a:cubicBezTo>
                  <a:pt x="3731667" y="291768"/>
                  <a:pt x="3723039" y="294247"/>
                  <a:pt x="3728047" y="294688"/>
                </a:cubicBezTo>
                <a:cubicBezTo>
                  <a:pt x="3728047" y="294688"/>
                  <a:pt x="3728188" y="293081"/>
                  <a:pt x="3729858" y="293229"/>
                </a:cubicBezTo>
                <a:cubicBezTo>
                  <a:pt x="3729787" y="294033"/>
                  <a:pt x="3729715" y="294836"/>
                  <a:pt x="3729889" y="295257"/>
                </a:cubicBezTo>
                <a:cubicBezTo>
                  <a:pt x="3730061" y="295676"/>
                  <a:pt x="3730479" y="295713"/>
                  <a:pt x="3731382" y="294984"/>
                </a:cubicBezTo>
                <a:cubicBezTo>
                  <a:pt x="3731455" y="294180"/>
                  <a:pt x="3731596" y="292572"/>
                  <a:pt x="3731513" y="291147"/>
                </a:cubicBezTo>
                <a:cubicBezTo>
                  <a:pt x="3731428" y="289722"/>
                  <a:pt x="3731116" y="288480"/>
                  <a:pt x="3730282" y="288406"/>
                </a:cubicBezTo>
                <a:close/>
                <a:moveTo>
                  <a:pt x="3981356" y="287913"/>
                </a:moveTo>
                <a:cubicBezTo>
                  <a:pt x="3980359" y="286451"/>
                  <a:pt x="3979017" y="286332"/>
                  <a:pt x="3978741" y="289449"/>
                </a:cubicBezTo>
                <a:cubicBezTo>
                  <a:pt x="3980529" y="289607"/>
                  <a:pt x="3978330" y="294123"/>
                  <a:pt x="3981905" y="294440"/>
                </a:cubicBezTo>
                <a:cubicBezTo>
                  <a:pt x="3983006" y="292181"/>
                  <a:pt x="3982353" y="289375"/>
                  <a:pt x="3981356" y="287913"/>
                </a:cubicBezTo>
                <a:close/>
                <a:moveTo>
                  <a:pt x="3757288" y="287322"/>
                </a:moveTo>
                <a:cubicBezTo>
                  <a:pt x="3757288" y="287322"/>
                  <a:pt x="3757148" y="288900"/>
                  <a:pt x="3757148" y="288900"/>
                </a:cubicBezTo>
                <a:cubicBezTo>
                  <a:pt x="3757148" y="288900"/>
                  <a:pt x="3757010" y="290478"/>
                  <a:pt x="3757010" y="290478"/>
                </a:cubicBezTo>
                <a:cubicBezTo>
                  <a:pt x="3758510" y="292201"/>
                  <a:pt x="3758510" y="292201"/>
                  <a:pt x="3758369" y="293781"/>
                </a:cubicBezTo>
                <a:cubicBezTo>
                  <a:pt x="3760008" y="293926"/>
                  <a:pt x="3760008" y="293926"/>
                  <a:pt x="3760008" y="293926"/>
                </a:cubicBezTo>
                <a:cubicBezTo>
                  <a:pt x="3760008" y="293926"/>
                  <a:pt x="3761648" y="294070"/>
                  <a:pt x="3761648" y="294070"/>
                </a:cubicBezTo>
                <a:cubicBezTo>
                  <a:pt x="3763286" y="294216"/>
                  <a:pt x="3763426" y="292637"/>
                  <a:pt x="3763426" y="292637"/>
                </a:cubicBezTo>
                <a:cubicBezTo>
                  <a:pt x="3763565" y="291058"/>
                  <a:pt x="3761927" y="290912"/>
                  <a:pt x="3761927" y="290912"/>
                </a:cubicBezTo>
                <a:cubicBezTo>
                  <a:pt x="3761927" y="290912"/>
                  <a:pt x="3760287" y="290768"/>
                  <a:pt x="3760287" y="290768"/>
                </a:cubicBezTo>
                <a:cubicBezTo>
                  <a:pt x="3760427" y="289189"/>
                  <a:pt x="3758788" y="289044"/>
                  <a:pt x="3758927" y="287466"/>
                </a:cubicBezTo>
                <a:cubicBezTo>
                  <a:pt x="3757288" y="287322"/>
                  <a:pt x="3757288" y="287322"/>
                  <a:pt x="3757288" y="287322"/>
                </a:cubicBezTo>
                <a:close/>
                <a:moveTo>
                  <a:pt x="3727165" y="286643"/>
                </a:moveTo>
                <a:cubicBezTo>
                  <a:pt x="3728253" y="293021"/>
                  <a:pt x="3719246" y="282802"/>
                  <a:pt x="3720196" y="290739"/>
                </a:cubicBezTo>
                <a:cubicBezTo>
                  <a:pt x="3721697" y="292441"/>
                  <a:pt x="3724565" y="292694"/>
                  <a:pt x="3726497" y="291883"/>
                </a:cubicBezTo>
                <a:cubicBezTo>
                  <a:pt x="3728425" y="291073"/>
                  <a:pt x="3729418" y="289198"/>
                  <a:pt x="3727165" y="286643"/>
                </a:cubicBezTo>
                <a:close/>
                <a:moveTo>
                  <a:pt x="3691226" y="284955"/>
                </a:moveTo>
                <a:cubicBezTo>
                  <a:pt x="3692539" y="288213"/>
                  <a:pt x="3690812" y="289629"/>
                  <a:pt x="3689086" y="291048"/>
                </a:cubicBezTo>
                <a:cubicBezTo>
                  <a:pt x="3693853" y="291468"/>
                  <a:pt x="3695029" y="296284"/>
                  <a:pt x="3696619" y="296425"/>
                </a:cubicBezTo>
                <a:cubicBezTo>
                  <a:pt x="3697758" y="292600"/>
                  <a:pt x="3697135" y="290581"/>
                  <a:pt x="3695865" y="289095"/>
                </a:cubicBezTo>
                <a:cubicBezTo>
                  <a:pt x="3694595" y="287608"/>
                  <a:pt x="3692676" y="286654"/>
                  <a:pt x="3691226" y="284955"/>
                </a:cubicBezTo>
                <a:close/>
                <a:moveTo>
                  <a:pt x="3790473" y="284275"/>
                </a:moveTo>
                <a:cubicBezTo>
                  <a:pt x="3791736" y="289015"/>
                  <a:pt x="3788263" y="290250"/>
                  <a:pt x="3789797" y="291930"/>
                </a:cubicBezTo>
                <a:cubicBezTo>
                  <a:pt x="3792278" y="282892"/>
                  <a:pt x="3796066" y="297112"/>
                  <a:pt x="3795074" y="289309"/>
                </a:cubicBezTo>
                <a:cubicBezTo>
                  <a:pt x="3793405" y="289163"/>
                  <a:pt x="3793675" y="286101"/>
                  <a:pt x="3790473" y="284275"/>
                </a:cubicBezTo>
                <a:close/>
                <a:moveTo>
                  <a:pt x="3951269" y="282729"/>
                </a:moveTo>
                <a:cubicBezTo>
                  <a:pt x="3950009" y="282616"/>
                  <a:pt x="3948645" y="283690"/>
                  <a:pt x="3947527" y="286773"/>
                </a:cubicBezTo>
                <a:cubicBezTo>
                  <a:pt x="3948648" y="293237"/>
                  <a:pt x="3944871" y="297675"/>
                  <a:pt x="3942773" y="302263"/>
                </a:cubicBezTo>
                <a:cubicBezTo>
                  <a:pt x="3947741" y="303498"/>
                  <a:pt x="3951730" y="306238"/>
                  <a:pt x="3954863" y="306713"/>
                </a:cubicBezTo>
                <a:cubicBezTo>
                  <a:pt x="3957996" y="307189"/>
                  <a:pt x="3960269" y="305401"/>
                  <a:pt x="3961807" y="297581"/>
                </a:cubicBezTo>
                <a:cubicBezTo>
                  <a:pt x="3960129" y="297433"/>
                  <a:pt x="3960129" y="297433"/>
                  <a:pt x="3960129" y="297433"/>
                </a:cubicBezTo>
                <a:cubicBezTo>
                  <a:pt x="3961946" y="296002"/>
                  <a:pt x="3961946" y="296002"/>
                  <a:pt x="3962086" y="294424"/>
                </a:cubicBezTo>
                <a:cubicBezTo>
                  <a:pt x="3962086" y="294424"/>
                  <a:pt x="3962224" y="292845"/>
                  <a:pt x="3962364" y="291266"/>
                </a:cubicBezTo>
                <a:cubicBezTo>
                  <a:pt x="3962364" y="291266"/>
                  <a:pt x="3960686" y="291118"/>
                  <a:pt x="3960686" y="291118"/>
                </a:cubicBezTo>
                <a:cubicBezTo>
                  <a:pt x="3960686" y="291118"/>
                  <a:pt x="3960686" y="291118"/>
                  <a:pt x="3958866" y="292548"/>
                </a:cubicBezTo>
                <a:cubicBezTo>
                  <a:pt x="3958866" y="292548"/>
                  <a:pt x="3958726" y="294127"/>
                  <a:pt x="3958726" y="294127"/>
                </a:cubicBezTo>
                <a:cubicBezTo>
                  <a:pt x="3955367" y="293830"/>
                  <a:pt x="3959004" y="290968"/>
                  <a:pt x="3957464" y="289242"/>
                </a:cubicBezTo>
                <a:cubicBezTo>
                  <a:pt x="3955786" y="289093"/>
                  <a:pt x="3955786" y="289093"/>
                  <a:pt x="3955786" y="289093"/>
                </a:cubicBezTo>
                <a:cubicBezTo>
                  <a:pt x="3957464" y="289242"/>
                  <a:pt x="3957605" y="287664"/>
                  <a:pt x="3957743" y="286084"/>
                </a:cubicBezTo>
                <a:cubicBezTo>
                  <a:pt x="3957743" y="286084"/>
                  <a:pt x="3957883" y="284506"/>
                  <a:pt x="3956203" y="284357"/>
                </a:cubicBezTo>
                <a:cubicBezTo>
                  <a:pt x="3956203" y="284357"/>
                  <a:pt x="3956203" y="284357"/>
                  <a:pt x="3956064" y="285937"/>
                </a:cubicBezTo>
                <a:cubicBezTo>
                  <a:pt x="3956064" y="285937"/>
                  <a:pt x="3956064" y="285937"/>
                  <a:pt x="3954385" y="285788"/>
                </a:cubicBezTo>
                <a:cubicBezTo>
                  <a:pt x="3953683" y="284135"/>
                  <a:pt x="3952530" y="282841"/>
                  <a:pt x="3951269" y="282729"/>
                </a:cubicBezTo>
                <a:close/>
                <a:moveTo>
                  <a:pt x="3908614" y="280443"/>
                </a:moveTo>
                <a:cubicBezTo>
                  <a:pt x="3906827" y="281854"/>
                  <a:pt x="3905314" y="280151"/>
                  <a:pt x="3905039" y="283266"/>
                </a:cubicBezTo>
                <a:cubicBezTo>
                  <a:pt x="3905039" y="283266"/>
                  <a:pt x="3903388" y="283121"/>
                  <a:pt x="3901738" y="282975"/>
                </a:cubicBezTo>
                <a:cubicBezTo>
                  <a:pt x="3900086" y="282829"/>
                  <a:pt x="3900086" y="282829"/>
                  <a:pt x="3899949" y="284388"/>
                </a:cubicBezTo>
                <a:cubicBezTo>
                  <a:pt x="3899812" y="285946"/>
                  <a:pt x="3899674" y="287504"/>
                  <a:pt x="3901325" y="287650"/>
                </a:cubicBezTo>
                <a:cubicBezTo>
                  <a:pt x="3901325" y="287650"/>
                  <a:pt x="3902975" y="287796"/>
                  <a:pt x="3902975" y="287796"/>
                </a:cubicBezTo>
                <a:cubicBezTo>
                  <a:pt x="3902700" y="290912"/>
                  <a:pt x="3902424" y="294029"/>
                  <a:pt x="3900774" y="293882"/>
                </a:cubicBezTo>
                <a:cubicBezTo>
                  <a:pt x="3901050" y="290767"/>
                  <a:pt x="3899398" y="290620"/>
                  <a:pt x="3895960" y="291887"/>
                </a:cubicBezTo>
                <a:cubicBezTo>
                  <a:pt x="3895685" y="295004"/>
                  <a:pt x="3897196" y="296707"/>
                  <a:pt x="3896784" y="301383"/>
                </a:cubicBezTo>
                <a:lnTo>
                  <a:pt x="3898297" y="303087"/>
                </a:lnTo>
                <a:cubicBezTo>
                  <a:pt x="3896784" y="301383"/>
                  <a:pt x="3895272" y="299678"/>
                  <a:pt x="3893620" y="299532"/>
                </a:cubicBezTo>
                <a:cubicBezTo>
                  <a:pt x="3891971" y="299386"/>
                  <a:pt x="3891833" y="300944"/>
                  <a:pt x="3891833" y="300944"/>
                </a:cubicBezTo>
                <a:cubicBezTo>
                  <a:pt x="3891695" y="302503"/>
                  <a:pt x="3893346" y="302648"/>
                  <a:pt x="3893346" y="302648"/>
                </a:cubicBezTo>
                <a:cubicBezTo>
                  <a:pt x="3893346" y="302648"/>
                  <a:pt x="3894996" y="302794"/>
                  <a:pt x="3894858" y="304353"/>
                </a:cubicBezTo>
                <a:cubicBezTo>
                  <a:pt x="3892932" y="307323"/>
                  <a:pt x="3896372" y="306057"/>
                  <a:pt x="3896096" y="309173"/>
                </a:cubicBezTo>
                <a:cubicBezTo>
                  <a:pt x="3895958" y="310731"/>
                  <a:pt x="3892656" y="310440"/>
                  <a:pt x="3892520" y="311999"/>
                </a:cubicBezTo>
                <a:cubicBezTo>
                  <a:pt x="3897609" y="310878"/>
                  <a:pt x="3897196" y="315552"/>
                  <a:pt x="3900497" y="315844"/>
                </a:cubicBezTo>
                <a:cubicBezTo>
                  <a:pt x="3900497" y="315844"/>
                  <a:pt x="3902009" y="317549"/>
                  <a:pt x="3902009" y="317549"/>
                </a:cubicBezTo>
                <a:cubicBezTo>
                  <a:pt x="3903522" y="319251"/>
                  <a:pt x="3905035" y="320956"/>
                  <a:pt x="3906547" y="322659"/>
                </a:cubicBezTo>
                <a:cubicBezTo>
                  <a:pt x="3906410" y="324217"/>
                  <a:pt x="3908060" y="324364"/>
                  <a:pt x="3908199" y="322806"/>
                </a:cubicBezTo>
                <a:cubicBezTo>
                  <a:pt x="3909849" y="322951"/>
                  <a:pt x="3909986" y="321394"/>
                  <a:pt x="3908473" y="319690"/>
                </a:cubicBezTo>
                <a:cubicBezTo>
                  <a:pt x="3906961" y="317986"/>
                  <a:pt x="3905448" y="316281"/>
                  <a:pt x="3905585" y="314724"/>
                </a:cubicBezTo>
                <a:cubicBezTo>
                  <a:pt x="3904072" y="313019"/>
                  <a:pt x="3902559" y="311315"/>
                  <a:pt x="3902559" y="311315"/>
                </a:cubicBezTo>
                <a:cubicBezTo>
                  <a:pt x="3902698" y="309756"/>
                  <a:pt x="3902698" y="309756"/>
                  <a:pt x="3902698" y="309756"/>
                </a:cubicBezTo>
                <a:cubicBezTo>
                  <a:pt x="3902698" y="309756"/>
                  <a:pt x="3902835" y="308199"/>
                  <a:pt x="3902974" y="306641"/>
                </a:cubicBezTo>
                <a:cubicBezTo>
                  <a:pt x="3909437" y="308781"/>
                  <a:pt x="3913014" y="305957"/>
                  <a:pt x="3919340" y="309657"/>
                </a:cubicBezTo>
                <a:cubicBezTo>
                  <a:pt x="3923605" y="299040"/>
                  <a:pt x="3929793" y="304300"/>
                  <a:pt x="3933784" y="296799"/>
                </a:cubicBezTo>
                <a:cubicBezTo>
                  <a:pt x="3933784" y="296799"/>
                  <a:pt x="3935433" y="296945"/>
                  <a:pt x="3935433" y="296945"/>
                </a:cubicBezTo>
                <a:cubicBezTo>
                  <a:pt x="3935433" y="296945"/>
                  <a:pt x="3935571" y="295387"/>
                  <a:pt x="3935571" y="295387"/>
                </a:cubicBezTo>
                <a:cubicBezTo>
                  <a:pt x="3934196" y="292125"/>
                  <a:pt x="3932684" y="290420"/>
                  <a:pt x="3931033" y="290275"/>
                </a:cubicBezTo>
                <a:cubicBezTo>
                  <a:pt x="3929382" y="290128"/>
                  <a:pt x="3929382" y="290128"/>
                  <a:pt x="3929382" y="290128"/>
                </a:cubicBezTo>
                <a:cubicBezTo>
                  <a:pt x="3929245" y="291688"/>
                  <a:pt x="3929245" y="291688"/>
                  <a:pt x="3929245" y="291688"/>
                </a:cubicBezTo>
                <a:cubicBezTo>
                  <a:pt x="3929245" y="291688"/>
                  <a:pt x="3929106" y="293245"/>
                  <a:pt x="3928969" y="294804"/>
                </a:cubicBezTo>
                <a:cubicBezTo>
                  <a:pt x="3927319" y="294658"/>
                  <a:pt x="3927732" y="289983"/>
                  <a:pt x="3926081" y="289838"/>
                </a:cubicBezTo>
                <a:cubicBezTo>
                  <a:pt x="3922092" y="297337"/>
                  <a:pt x="3921543" y="284726"/>
                  <a:pt x="3916454" y="285846"/>
                </a:cubicBezTo>
                <a:cubicBezTo>
                  <a:pt x="3914115" y="293491"/>
                  <a:pt x="3919203" y="292370"/>
                  <a:pt x="3918928" y="295487"/>
                </a:cubicBezTo>
                <a:cubicBezTo>
                  <a:pt x="3912189" y="296462"/>
                  <a:pt x="3914665" y="287258"/>
                  <a:pt x="3910677" y="294758"/>
                </a:cubicBezTo>
                <a:cubicBezTo>
                  <a:pt x="3909714" y="286822"/>
                  <a:pt x="3914528" y="288816"/>
                  <a:pt x="3914803" y="285699"/>
                </a:cubicBezTo>
                <a:cubicBezTo>
                  <a:pt x="3911503" y="285409"/>
                  <a:pt x="3906276" y="288088"/>
                  <a:pt x="3908614" y="280443"/>
                </a:cubicBezTo>
                <a:close/>
                <a:moveTo>
                  <a:pt x="3777618" y="279861"/>
                </a:moveTo>
                <a:cubicBezTo>
                  <a:pt x="3777618" y="279861"/>
                  <a:pt x="3777483" y="281392"/>
                  <a:pt x="3775846" y="281246"/>
                </a:cubicBezTo>
                <a:cubicBezTo>
                  <a:pt x="3775710" y="282777"/>
                  <a:pt x="3777347" y="282922"/>
                  <a:pt x="3777347" y="282922"/>
                </a:cubicBezTo>
                <a:cubicBezTo>
                  <a:pt x="3778853" y="284598"/>
                  <a:pt x="3778853" y="284598"/>
                  <a:pt x="3780627" y="283212"/>
                </a:cubicBezTo>
                <a:cubicBezTo>
                  <a:pt x="3782266" y="283356"/>
                  <a:pt x="3782266" y="283356"/>
                  <a:pt x="3782401" y="281825"/>
                </a:cubicBezTo>
                <a:cubicBezTo>
                  <a:pt x="3782401" y="281825"/>
                  <a:pt x="3780897" y="280151"/>
                  <a:pt x="3780897" y="280151"/>
                </a:cubicBezTo>
                <a:cubicBezTo>
                  <a:pt x="3779122" y="281536"/>
                  <a:pt x="3779122" y="281536"/>
                  <a:pt x="3777618" y="279861"/>
                </a:cubicBezTo>
                <a:close/>
                <a:moveTo>
                  <a:pt x="3694810" y="277230"/>
                </a:moveTo>
                <a:cubicBezTo>
                  <a:pt x="3693683" y="275959"/>
                  <a:pt x="3692489" y="275463"/>
                  <a:pt x="3691395" y="278490"/>
                </a:cubicBezTo>
                <a:cubicBezTo>
                  <a:pt x="3693958" y="277544"/>
                  <a:pt x="3694980" y="283493"/>
                  <a:pt x="3696312" y="283319"/>
                </a:cubicBezTo>
                <a:cubicBezTo>
                  <a:pt x="3696756" y="283259"/>
                  <a:pt x="3697234" y="282522"/>
                  <a:pt x="3697815" y="280621"/>
                </a:cubicBezTo>
                <a:cubicBezTo>
                  <a:pt x="3696995" y="280547"/>
                  <a:pt x="3695937" y="278501"/>
                  <a:pt x="3694810" y="277230"/>
                </a:cubicBezTo>
                <a:close/>
                <a:moveTo>
                  <a:pt x="3854130" y="273891"/>
                </a:moveTo>
                <a:cubicBezTo>
                  <a:pt x="3854130" y="273891"/>
                  <a:pt x="3853991" y="275471"/>
                  <a:pt x="3853991" y="275471"/>
                </a:cubicBezTo>
                <a:cubicBezTo>
                  <a:pt x="3853991" y="275471"/>
                  <a:pt x="3852352" y="275327"/>
                  <a:pt x="3852352" y="275327"/>
                </a:cubicBezTo>
                <a:cubicBezTo>
                  <a:pt x="3852352" y="275327"/>
                  <a:pt x="3850713" y="275181"/>
                  <a:pt x="3850713" y="275181"/>
                </a:cubicBezTo>
                <a:cubicBezTo>
                  <a:pt x="3850713" y="275181"/>
                  <a:pt x="3848933" y="276615"/>
                  <a:pt x="3848793" y="278193"/>
                </a:cubicBezTo>
                <a:cubicBezTo>
                  <a:pt x="3848654" y="279773"/>
                  <a:pt x="3850294" y="279918"/>
                  <a:pt x="3850294" y="279918"/>
                </a:cubicBezTo>
                <a:cubicBezTo>
                  <a:pt x="3851933" y="280062"/>
                  <a:pt x="3851933" y="280062"/>
                  <a:pt x="3851933" y="280062"/>
                </a:cubicBezTo>
                <a:cubicBezTo>
                  <a:pt x="3853572" y="280208"/>
                  <a:pt x="3853572" y="280208"/>
                  <a:pt x="3855350" y="278772"/>
                </a:cubicBezTo>
                <a:cubicBezTo>
                  <a:pt x="3855350" y="278772"/>
                  <a:pt x="3855491" y="277193"/>
                  <a:pt x="3855629" y="275615"/>
                </a:cubicBezTo>
                <a:cubicBezTo>
                  <a:pt x="3855629" y="275615"/>
                  <a:pt x="3855767" y="274037"/>
                  <a:pt x="3854130" y="273891"/>
                </a:cubicBezTo>
                <a:close/>
                <a:moveTo>
                  <a:pt x="3796413" y="273420"/>
                </a:moveTo>
                <a:cubicBezTo>
                  <a:pt x="3789800" y="276416"/>
                  <a:pt x="3791221" y="285492"/>
                  <a:pt x="3796180" y="286825"/>
                </a:cubicBezTo>
                <a:cubicBezTo>
                  <a:pt x="3797834" y="287270"/>
                  <a:pt x="3799881" y="286853"/>
                  <a:pt x="3802155" y="285066"/>
                </a:cubicBezTo>
                <a:cubicBezTo>
                  <a:pt x="3802015" y="286645"/>
                  <a:pt x="3802015" y="286645"/>
                  <a:pt x="3802015" y="286645"/>
                </a:cubicBezTo>
                <a:cubicBezTo>
                  <a:pt x="3803694" y="286793"/>
                  <a:pt x="3805513" y="285362"/>
                  <a:pt x="3805653" y="283784"/>
                </a:cubicBezTo>
                <a:cubicBezTo>
                  <a:pt x="3805792" y="282205"/>
                  <a:pt x="3805932" y="280626"/>
                  <a:pt x="3804251" y="280477"/>
                </a:cubicBezTo>
                <a:cubicBezTo>
                  <a:pt x="3804392" y="278898"/>
                  <a:pt x="3802714" y="278750"/>
                  <a:pt x="3802714" y="278750"/>
                </a:cubicBezTo>
                <a:cubicBezTo>
                  <a:pt x="3801032" y="278602"/>
                  <a:pt x="3801032" y="278602"/>
                  <a:pt x="3801032" y="278602"/>
                </a:cubicBezTo>
                <a:cubicBezTo>
                  <a:pt x="3799632" y="275296"/>
                  <a:pt x="3799353" y="278454"/>
                  <a:pt x="3796413" y="273420"/>
                </a:cubicBezTo>
                <a:close/>
                <a:moveTo>
                  <a:pt x="4016864" y="271742"/>
                </a:moveTo>
                <a:cubicBezTo>
                  <a:pt x="4014345" y="272112"/>
                  <a:pt x="4011741" y="273460"/>
                  <a:pt x="4009958" y="274880"/>
                </a:cubicBezTo>
                <a:cubicBezTo>
                  <a:pt x="4019824" y="275751"/>
                  <a:pt x="4008037" y="277867"/>
                  <a:pt x="4014200" y="283144"/>
                </a:cubicBezTo>
                <a:cubicBezTo>
                  <a:pt x="4012555" y="282999"/>
                  <a:pt x="4012278" y="286131"/>
                  <a:pt x="4010497" y="287551"/>
                </a:cubicBezTo>
                <a:cubicBezTo>
                  <a:pt x="4010635" y="285986"/>
                  <a:pt x="4010773" y="284420"/>
                  <a:pt x="4009129" y="284275"/>
                </a:cubicBezTo>
                <a:cubicBezTo>
                  <a:pt x="4008990" y="285839"/>
                  <a:pt x="4008853" y="287406"/>
                  <a:pt x="4008715" y="288971"/>
                </a:cubicBezTo>
                <a:cubicBezTo>
                  <a:pt x="4010357" y="289116"/>
                  <a:pt x="4010357" y="289116"/>
                  <a:pt x="4010357" y="289116"/>
                </a:cubicBezTo>
                <a:cubicBezTo>
                  <a:pt x="4006933" y="290392"/>
                  <a:pt x="4005287" y="290246"/>
                  <a:pt x="4002000" y="289955"/>
                </a:cubicBezTo>
                <a:cubicBezTo>
                  <a:pt x="4000356" y="289811"/>
                  <a:pt x="3997066" y="289520"/>
                  <a:pt x="3993640" y="290795"/>
                </a:cubicBezTo>
                <a:cubicBezTo>
                  <a:pt x="3993500" y="292360"/>
                  <a:pt x="3993500" y="292360"/>
                  <a:pt x="3993500" y="292360"/>
                </a:cubicBezTo>
                <a:cubicBezTo>
                  <a:pt x="3993363" y="293927"/>
                  <a:pt x="3993225" y="295492"/>
                  <a:pt x="3993087" y="297059"/>
                </a:cubicBezTo>
                <a:cubicBezTo>
                  <a:pt x="3992948" y="298624"/>
                  <a:pt x="3994455" y="300335"/>
                  <a:pt x="3995960" y="302046"/>
                </a:cubicBezTo>
                <a:cubicBezTo>
                  <a:pt x="3997743" y="300626"/>
                  <a:pt x="3997743" y="300626"/>
                  <a:pt x="3999386" y="300771"/>
                </a:cubicBezTo>
                <a:cubicBezTo>
                  <a:pt x="3999386" y="300771"/>
                  <a:pt x="4001169" y="299350"/>
                  <a:pt x="4001169" y="299350"/>
                </a:cubicBezTo>
                <a:cubicBezTo>
                  <a:pt x="4001308" y="297784"/>
                  <a:pt x="3999663" y="297639"/>
                  <a:pt x="3999663" y="297639"/>
                </a:cubicBezTo>
                <a:cubicBezTo>
                  <a:pt x="3998019" y="297494"/>
                  <a:pt x="3996375" y="297348"/>
                  <a:pt x="3996375" y="297348"/>
                </a:cubicBezTo>
                <a:cubicBezTo>
                  <a:pt x="3996375" y="297348"/>
                  <a:pt x="3994731" y="297203"/>
                  <a:pt x="3994869" y="295637"/>
                </a:cubicBezTo>
                <a:cubicBezTo>
                  <a:pt x="3994869" y="295637"/>
                  <a:pt x="3995006" y="294072"/>
                  <a:pt x="3995006" y="294072"/>
                </a:cubicBezTo>
                <a:cubicBezTo>
                  <a:pt x="3996790" y="292651"/>
                  <a:pt x="4000079" y="292942"/>
                  <a:pt x="4001722" y="293087"/>
                </a:cubicBezTo>
                <a:cubicBezTo>
                  <a:pt x="4005011" y="293378"/>
                  <a:pt x="4008298" y="293668"/>
                  <a:pt x="4010081" y="292247"/>
                </a:cubicBezTo>
                <a:cubicBezTo>
                  <a:pt x="4013094" y="295670"/>
                  <a:pt x="4017888" y="297672"/>
                  <a:pt x="4019116" y="302514"/>
                </a:cubicBezTo>
                <a:cubicBezTo>
                  <a:pt x="4019393" y="299382"/>
                  <a:pt x="4021175" y="297962"/>
                  <a:pt x="4022820" y="298108"/>
                </a:cubicBezTo>
                <a:cubicBezTo>
                  <a:pt x="4022680" y="299673"/>
                  <a:pt x="4022266" y="304369"/>
                  <a:pt x="4023911" y="304515"/>
                </a:cubicBezTo>
                <a:cubicBezTo>
                  <a:pt x="4027891" y="296977"/>
                  <a:pt x="4038708" y="305823"/>
                  <a:pt x="4041735" y="290311"/>
                </a:cubicBezTo>
                <a:cubicBezTo>
                  <a:pt x="4036127" y="278770"/>
                  <a:pt x="4025986" y="281029"/>
                  <a:pt x="4022837" y="279174"/>
                </a:cubicBezTo>
                <a:cubicBezTo>
                  <a:pt x="4022837" y="279174"/>
                  <a:pt x="4023251" y="274476"/>
                  <a:pt x="4023251" y="274476"/>
                </a:cubicBezTo>
                <a:cubicBezTo>
                  <a:pt x="4021815" y="271983"/>
                  <a:pt x="4019382" y="271372"/>
                  <a:pt x="4016864" y="271742"/>
                </a:cubicBezTo>
                <a:close/>
                <a:moveTo>
                  <a:pt x="3699049" y="271181"/>
                </a:moveTo>
                <a:cubicBezTo>
                  <a:pt x="3699049" y="271181"/>
                  <a:pt x="3697461" y="271042"/>
                  <a:pt x="3697308" y="272764"/>
                </a:cubicBezTo>
                <a:cubicBezTo>
                  <a:pt x="3697308" y="272764"/>
                  <a:pt x="3698745" y="274628"/>
                  <a:pt x="3698745" y="274628"/>
                </a:cubicBezTo>
                <a:cubicBezTo>
                  <a:pt x="3701924" y="274908"/>
                  <a:pt x="3701924" y="274908"/>
                  <a:pt x="3701924" y="274908"/>
                </a:cubicBezTo>
                <a:cubicBezTo>
                  <a:pt x="3701924" y="274908"/>
                  <a:pt x="3702077" y="273185"/>
                  <a:pt x="3702077" y="273185"/>
                </a:cubicBezTo>
                <a:cubicBezTo>
                  <a:pt x="3702228" y="271463"/>
                  <a:pt x="3702228" y="271463"/>
                  <a:pt x="3702228" y="271463"/>
                </a:cubicBezTo>
                <a:cubicBezTo>
                  <a:pt x="3699049" y="271181"/>
                  <a:pt x="3699049" y="271181"/>
                  <a:pt x="3699049" y="271181"/>
                </a:cubicBezTo>
                <a:close/>
                <a:moveTo>
                  <a:pt x="3795680" y="264100"/>
                </a:moveTo>
                <a:cubicBezTo>
                  <a:pt x="3795544" y="265630"/>
                  <a:pt x="3796777" y="270367"/>
                  <a:pt x="3793499" y="270078"/>
                </a:cubicBezTo>
                <a:cubicBezTo>
                  <a:pt x="3793635" y="268547"/>
                  <a:pt x="3794041" y="263954"/>
                  <a:pt x="3791996" y="268402"/>
                </a:cubicBezTo>
                <a:cubicBezTo>
                  <a:pt x="3793499" y="270078"/>
                  <a:pt x="3795003" y="271754"/>
                  <a:pt x="3794868" y="273284"/>
                </a:cubicBezTo>
                <a:cubicBezTo>
                  <a:pt x="3796643" y="271899"/>
                  <a:pt x="3796777" y="270367"/>
                  <a:pt x="3798417" y="270513"/>
                </a:cubicBezTo>
                <a:cubicBezTo>
                  <a:pt x="3798551" y="268981"/>
                  <a:pt x="3798688" y="267450"/>
                  <a:pt x="3798821" y="265920"/>
                </a:cubicBezTo>
                <a:cubicBezTo>
                  <a:pt x="3797184" y="265776"/>
                  <a:pt x="3797319" y="264245"/>
                  <a:pt x="3795680" y="264100"/>
                </a:cubicBezTo>
                <a:close/>
                <a:moveTo>
                  <a:pt x="3820700" y="261681"/>
                </a:moveTo>
                <a:cubicBezTo>
                  <a:pt x="3820700" y="261681"/>
                  <a:pt x="3818896" y="263065"/>
                  <a:pt x="3818761" y="264596"/>
                </a:cubicBezTo>
                <a:cubicBezTo>
                  <a:pt x="3818626" y="266126"/>
                  <a:pt x="3818491" y="267658"/>
                  <a:pt x="3820025" y="269336"/>
                </a:cubicBezTo>
                <a:cubicBezTo>
                  <a:pt x="3821693" y="269484"/>
                  <a:pt x="3823227" y="271162"/>
                  <a:pt x="3823227" y="271162"/>
                </a:cubicBezTo>
                <a:cubicBezTo>
                  <a:pt x="3824896" y="271309"/>
                  <a:pt x="3826699" y="269925"/>
                  <a:pt x="3826834" y="268395"/>
                </a:cubicBezTo>
                <a:cubicBezTo>
                  <a:pt x="3826971" y="266863"/>
                  <a:pt x="3827240" y="263803"/>
                  <a:pt x="3825572" y="263654"/>
                </a:cubicBezTo>
                <a:cubicBezTo>
                  <a:pt x="3823904" y="263507"/>
                  <a:pt x="3822234" y="263360"/>
                  <a:pt x="3822369" y="261828"/>
                </a:cubicBezTo>
                <a:cubicBezTo>
                  <a:pt x="3822369" y="261828"/>
                  <a:pt x="3820700" y="261681"/>
                  <a:pt x="3820700" y="261681"/>
                </a:cubicBezTo>
                <a:close/>
                <a:moveTo>
                  <a:pt x="3790917" y="260207"/>
                </a:moveTo>
                <a:cubicBezTo>
                  <a:pt x="3789429" y="260076"/>
                  <a:pt x="3787938" y="259944"/>
                  <a:pt x="3787654" y="263159"/>
                </a:cubicBezTo>
                <a:cubicBezTo>
                  <a:pt x="3789286" y="261683"/>
                  <a:pt x="3788860" y="266505"/>
                  <a:pt x="3790208" y="268244"/>
                </a:cubicBezTo>
                <a:cubicBezTo>
                  <a:pt x="3790492" y="265029"/>
                  <a:pt x="3790635" y="263422"/>
                  <a:pt x="3790917" y="260207"/>
                </a:cubicBezTo>
                <a:close/>
                <a:moveTo>
                  <a:pt x="3895029" y="258992"/>
                </a:moveTo>
                <a:cubicBezTo>
                  <a:pt x="3893581" y="257707"/>
                  <a:pt x="3891644" y="257536"/>
                  <a:pt x="3890666" y="259764"/>
                </a:cubicBezTo>
                <a:cubicBezTo>
                  <a:pt x="3893630" y="261569"/>
                  <a:pt x="3894909" y="264767"/>
                  <a:pt x="3896459" y="264905"/>
                </a:cubicBezTo>
                <a:cubicBezTo>
                  <a:pt x="3897437" y="262676"/>
                  <a:pt x="3896477" y="260277"/>
                  <a:pt x="3895029" y="258992"/>
                </a:cubicBezTo>
                <a:close/>
                <a:moveTo>
                  <a:pt x="3912380" y="257053"/>
                </a:moveTo>
                <a:cubicBezTo>
                  <a:pt x="3912104" y="260170"/>
                  <a:pt x="3910465" y="260026"/>
                  <a:pt x="3910327" y="261583"/>
                </a:cubicBezTo>
                <a:cubicBezTo>
                  <a:pt x="3912991" y="259464"/>
                  <a:pt x="3915038" y="264355"/>
                  <a:pt x="3916126" y="264305"/>
                </a:cubicBezTo>
                <a:cubicBezTo>
                  <a:pt x="3916489" y="264287"/>
                  <a:pt x="3916746" y="263721"/>
                  <a:pt x="3916883" y="262162"/>
                </a:cubicBezTo>
                <a:cubicBezTo>
                  <a:pt x="3915244" y="262017"/>
                  <a:pt x="3915383" y="260460"/>
                  <a:pt x="3915657" y="257343"/>
                </a:cubicBezTo>
                <a:cubicBezTo>
                  <a:pt x="3915657" y="257343"/>
                  <a:pt x="3914018" y="257198"/>
                  <a:pt x="3912380" y="257053"/>
                </a:cubicBezTo>
                <a:close/>
                <a:moveTo>
                  <a:pt x="3912084" y="255292"/>
                </a:moveTo>
                <a:cubicBezTo>
                  <a:pt x="3910496" y="255152"/>
                  <a:pt x="3907316" y="254871"/>
                  <a:pt x="3907176" y="256449"/>
                </a:cubicBezTo>
                <a:cubicBezTo>
                  <a:pt x="3910215" y="258309"/>
                  <a:pt x="3906759" y="261185"/>
                  <a:pt x="3908347" y="261326"/>
                </a:cubicBezTo>
                <a:cubicBezTo>
                  <a:pt x="3908627" y="258168"/>
                  <a:pt x="3911805" y="258450"/>
                  <a:pt x="3912084" y="255292"/>
                </a:cubicBezTo>
                <a:close/>
                <a:moveTo>
                  <a:pt x="3580227" y="249577"/>
                </a:moveTo>
                <a:cubicBezTo>
                  <a:pt x="3579354" y="248126"/>
                  <a:pt x="3578160" y="248020"/>
                  <a:pt x="3577886" y="251137"/>
                </a:cubicBezTo>
                <a:cubicBezTo>
                  <a:pt x="3579476" y="251276"/>
                  <a:pt x="3579063" y="255952"/>
                  <a:pt x="3580652" y="256092"/>
                </a:cubicBezTo>
                <a:cubicBezTo>
                  <a:pt x="3581653" y="253826"/>
                  <a:pt x="3581099" y="251029"/>
                  <a:pt x="3580227" y="249577"/>
                </a:cubicBezTo>
                <a:close/>
                <a:moveTo>
                  <a:pt x="3958155" y="243741"/>
                </a:moveTo>
                <a:cubicBezTo>
                  <a:pt x="3954876" y="243452"/>
                  <a:pt x="3953237" y="243306"/>
                  <a:pt x="3951458" y="244740"/>
                </a:cubicBezTo>
                <a:cubicBezTo>
                  <a:pt x="3949820" y="244596"/>
                  <a:pt x="3948041" y="246030"/>
                  <a:pt x="3944904" y="244161"/>
                </a:cubicBezTo>
                <a:cubicBezTo>
                  <a:pt x="3944904" y="244161"/>
                  <a:pt x="3944764" y="245740"/>
                  <a:pt x="3944764" y="245740"/>
                </a:cubicBezTo>
                <a:cubicBezTo>
                  <a:pt x="3944624" y="247319"/>
                  <a:pt x="3944624" y="247319"/>
                  <a:pt x="3944484" y="248898"/>
                </a:cubicBezTo>
                <a:cubicBezTo>
                  <a:pt x="3947762" y="249188"/>
                  <a:pt x="3949541" y="247752"/>
                  <a:pt x="3952818" y="248042"/>
                </a:cubicBezTo>
                <a:cubicBezTo>
                  <a:pt x="3956236" y="246753"/>
                  <a:pt x="3959654" y="245465"/>
                  <a:pt x="3962513" y="250490"/>
                </a:cubicBezTo>
                <a:cubicBezTo>
                  <a:pt x="3962513" y="250490"/>
                  <a:pt x="3962513" y="250490"/>
                  <a:pt x="3964153" y="250635"/>
                </a:cubicBezTo>
                <a:cubicBezTo>
                  <a:pt x="3964153" y="250635"/>
                  <a:pt x="3964292" y="249057"/>
                  <a:pt x="3964432" y="247478"/>
                </a:cubicBezTo>
                <a:cubicBezTo>
                  <a:pt x="3961434" y="244030"/>
                  <a:pt x="3959793" y="243885"/>
                  <a:pt x="3958155" y="243741"/>
                </a:cubicBezTo>
                <a:close/>
                <a:moveTo>
                  <a:pt x="3936680" y="243193"/>
                </a:moveTo>
                <a:cubicBezTo>
                  <a:pt x="3930195" y="239535"/>
                  <a:pt x="3932626" y="250551"/>
                  <a:pt x="3928100" y="243978"/>
                </a:cubicBezTo>
                <a:cubicBezTo>
                  <a:pt x="3927830" y="247041"/>
                  <a:pt x="3927424" y="251632"/>
                  <a:pt x="3929113" y="251782"/>
                </a:cubicBezTo>
                <a:cubicBezTo>
                  <a:pt x="3929655" y="245659"/>
                  <a:pt x="3937422" y="254059"/>
                  <a:pt x="3937963" y="247935"/>
                </a:cubicBezTo>
                <a:cubicBezTo>
                  <a:pt x="3936274" y="247786"/>
                  <a:pt x="3936408" y="246257"/>
                  <a:pt x="3936680" y="243193"/>
                </a:cubicBezTo>
                <a:close/>
                <a:moveTo>
                  <a:pt x="3996836" y="239566"/>
                </a:moveTo>
                <a:cubicBezTo>
                  <a:pt x="3994634" y="237781"/>
                  <a:pt x="3991653" y="237517"/>
                  <a:pt x="3989742" y="239735"/>
                </a:cubicBezTo>
                <a:cubicBezTo>
                  <a:pt x="3994711" y="241764"/>
                  <a:pt x="3995995" y="246651"/>
                  <a:pt x="3999263" y="248530"/>
                </a:cubicBezTo>
                <a:cubicBezTo>
                  <a:pt x="4000462" y="244659"/>
                  <a:pt x="3999037" y="241351"/>
                  <a:pt x="3996836" y="239566"/>
                </a:cubicBezTo>
                <a:close/>
                <a:moveTo>
                  <a:pt x="4015278" y="237217"/>
                </a:moveTo>
                <a:cubicBezTo>
                  <a:pt x="4013575" y="237067"/>
                  <a:pt x="4013436" y="238646"/>
                  <a:pt x="4011733" y="238494"/>
                </a:cubicBezTo>
                <a:cubicBezTo>
                  <a:pt x="4009891" y="239922"/>
                  <a:pt x="4008188" y="239772"/>
                  <a:pt x="4006624" y="238045"/>
                </a:cubicBezTo>
                <a:cubicBezTo>
                  <a:pt x="4006624" y="238045"/>
                  <a:pt x="4004921" y="237892"/>
                  <a:pt x="4004921" y="237892"/>
                </a:cubicBezTo>
                <a:cubicBezTo>
                  <a:pt x="4004781" y="239472"/>
                  <a:pt x="4004642" y="241051"/>
                  <a:pt x="4004642" y="241051"/>
                </a:cubicBezTo>
                <a:cubicBezTo>
                  <a:pt x="4007909" y="242930"/>
                  <a:pt x="4009613" y="243081"/>
                  <a:pt x="4011454" y="241652"/>
                </a:cubicBezTo>
                <a:cubicBezTo>
                  <a:pt x="4013158" y="241802"/>
                  <a:pt x="4015000" y="240373"/>
                  <a:pt x="4016702" y="240524"/>
                </a:cubicBezTo>
                <a:cubicBezTo>
                  <a:pt x="4016702" y="240524"/>
                  <a:pt x="4016702" y="240524"/>
                  <a:pt x="4016842" y="238946"/>
                </a:cubicBezTo>
                <a:cubicBezTo>
                  <a:pt x="4016842" y="238946"/>
                  <a:pt x="4016980" y="237368"/>
                  <a:pt x="4016980" y="237368"/>
                </a:cubicBezTo>
                <a:cubicBezTo>
                  <a:pt x="4016980" y="237368"/>
                  <a:pt x="4015278" y="237217"/>
                  <a:pt x="4015278" y="237217"/>
                </a:cubicBezTo>
                <a:close/>
                <a:moveTo>
                  <a:pt x="4025433" y="233485"/>
                </a:moveTo>
                <a:cubicBezTo>
                  <a:pt x="4023795" y="233341"/>
                  <a:pt x="4022013" y="234803"/>
                  <a:pt x="4021871" y="236412"/>
                </a:cubicBezTo>
                <a:cubicBezTo>
                  <a:pt x="4021730" y="238019"/>
                  <a:pt x="4023226" y="239771"/>
                  <a:pt x="4023226" y="239771"/>
                </a:cubicBezTo>
                <a:cubicBezTo>
                  <a:pt x="4024865" y="239915"/>
                  <a:pt x="4026503" y="240060"/>
                  <a:pt x="4026503" y="240060"/>
                </a:cubicBezTo>
                <a:cubicBezTo>
                  <a:pt x="4028001" y="241813"/>
                  <a:pt x="4029640" y="241958"/>
                  <a:pt x="4033060" y="240641"/>
                </a:cubicBezTo>
                <a:cubicBezTo>
                  <a:pt x="4034699" y="240785"/>
                  <a:pt x="4034842" y="239176"/>
                  <a:pt x="4034983" y="237570"/>
                </a:cubicBezTo>
                <a:cubicBezTo>
                  <a:pt x="4035125" y="235963"/>
                  <a:pt x="4033628" y="234210"/>
                  <a:pt x="4031989" y="234065"/>
                </a:cubicBezTo>
                <a:cubicBezTo>
                  <a:pt x="4030207" y="235529"/>
                  <a:pt x="4030349" y="233919"/>
                  <a:pt x="4027074" y="233631"/>
                </a:cubicBezTo>
                <a:cubicBezTo>
                  <a:pt x="4027074" y="233631"/>
                  <a:pt x="4025433" y="233485"/>
                  <a:pt x="4025433" y="233485"/>
                </a:cubicBezTo>
                <a:close/>
                <a:moveTo>
                  <a:pt x="3589355" y="230094"/>
                </a:moveTo>
                <a:cubicBezTo>
                  <a:pt x="3588952" y="230134"/>
                  <a:pt x="3588485" y="230882"/>
                  <a:pt x="3587915" y="232803"/>
                </a:cubicBezTo>
                <a:cubicBezTo>
                  <a:pt x="3589107" y="232908"/>
                  <a:pt x="3589832" y="238298"/>
                  <a:pt x="3591025" y="238403"/>
                </a:cubicBezTo>
                <a:cubicBezTo>
                  <a:pt x="3591421" y="238438"/>
                  <a:pt x="3591871" y="237885"/>
                  <a:pt x="3592407" y="236356"/>
                </a:cubicBezTo>
                <a:cubicBezTo>
                  <a:pt x="3591215" y="236250"/>
                  <a:pt x="3590567" y="229980"/>
                  <a:pt x="3589355" y="230094"/>
                </a:cubicBezTo>
                <a:close/>
                <a:moveTo>
                  <a:pt x="4065504" y="228645"/>
                </a:moveTo>
                <a:cubicBezTo>
                  <a:pt x="4061578" y="230061"/>
                  <a:pt x="4057428" y="234000"/>
                  <a:pt x="4051219" y="237363"/>
                </a:cubicBezTo>
                <a:cubicBezTo>
                  <a:pt x="4051013" y="239694"/>
                  <a:pt x="4051738" y="241031"/>
                  <a:pt x="4053026" y="241706"/>
                </a:cubicBezTo>
                <a:cubicBezTo>
                  <a:pt x="4056885" y="243735"/>
                  <a:pt x="4065783" y="239824"/>
                  <a:pt x="4069658" y="238994"/>
                </a:cubicBezTo>
                <a:cubicBezTo>
                  <a:pt x="4069795" y="237440"/>
                  <a:pt x="4078040" y="239733"/>
                  <a:pt x="4078452" y="235073"/>
                </a:cubicBezTo>
                <a:cubicBezTo>
                  <a:pt x="4073133" y="228341"/>
                  <a:pt x="4069430" y="227231"/>
                  <a:pt x="4065504" y="228645"/>
                </a:cubicBezTo>
                <a:close/>
                <a:moveTo>
                  <a:pt x="3588467" y="227034"/>
                </a:moveTo>
                <a:cubicBezTo>
                  <a:pt x="3589061" y="226704"/>
                  <a:pt x="3582622" y="227368"/>
                  <a:pt x="3581770" y="227672"/>
                </a:cubicBezTo>
                <a:cubicBezTo>
                  <a:pt x="3581392" y="227808"/>
                  <a:pt x="3582118" y="227873"/>
                  <a:pt x="3585058" y="227746"/>
                </a:cubicBezTo>
                <a:cubicBezTo>
                  <a:pt x="3587288" y="227365"/>
                  <a:pt x="3588269" y="227144"/>
                  <a:pt x="3588467" y="227034"/>
                </a:cubicBezTo>
                <a:close/>
                <a:moveTo>
                  <a:pt x="6626108" y="225425"/>
                </a:moveTo>
                <a:lnTo>
                  <a:pt x="11737975" y="225425"/>
                </a:lnTo>
                <a:lnTo>
                  <a:pt x="11737975" y="6632575"/>
                </a:lnTo>
                <a:lnTo>
                  <a:pt x="8160050" y="6632575"/>
                </a:lnTo>
                <a:lnTo>
                  <a:pt x="8157279" y="6627323"/>
                </a:lnTo>
                <a:cubicBezTo>
                  <a:pt x="8157279" y="6627323"/>
                  <a:pt x="8155695" y="6624318"/>
                  <a:pt x="8155695" y="6624318"/>
                </a:cubicBezTo>
                <a:cubicBezTo>
                  <a:pt x="8152524" y="6618309"/>
                  <a:pt x="8138354" y="6621941"/>
                  <a:pt x="8135184" y="6615931"/>
                </a:cubicBezTo>
                <a:cubicBezTo>
                  <a:pt x="8147768" y="6609293"/>
                  <a:pt x="8147768" y="6609293"/>
                  <a:pt x="8147768" y="6609293"/>
                </a:cubicBezTo>
                <a:cubicBezTo>
                  <a:pt x="8147768" y="6609293"/>
                  <a:pt x="8144598" y="6603283"/>
                  <a:pt x="8144598" y="6603283"/>
                </a:cubicBezTo>
                <a:cubicBezTo>
                  <a:pt x="8143013" y="6600279"/>
                  <a:pt x="8138259" y="6591263"/>
                  <a:pt x="8136672" y="6588259"/>
                </a:cubicBezTo>
                <a:cubicBezTo>
                  <a:pt x="8149254" y="6581621"/>
                  <a:pt x="8150839" y="6584627"/>
                  <a:pt x="8150839" y="6584627"/>
                </a:cubicBezTo>
                <a:cubicBezTo>
                  <a:pt x="8149254" y="6581621"/>
                  <a:pt x="8147670" y="6578617"/>
                  <a:pt x="8144497" y="6572607"/>
                </a:cubicBezTo>
                <a:cubicBezTo>
                  <a:pt x="8144497" y="6572607"/>
                  <a:pt x="8144497" y="6572607"/>
                  <a:pt x="8131918" y="6579243"/>
                </a:cubicBezTo>
                <a:cubicBezTo>
                  <a:pt x="8130332" y="6576239"/>
                  <a:pt x="8128748" y="6573233"/>
                  <a:pt x="8125577" y="6567223"/>
                </a:cubicBezTo>
                <a:cubicBezTo>
                  <a:pt x="8128748" y="6573233"/>
                  <a:pt x="8130332" y="6576239"/>
                  <a:pt x="8117748" y="6582877"/>
                </a:cubicBezTo>
                <a:cubicBezTo>
                  <a:pt x="8119333" y="6585883"/>
                  <a:pt x="8124089" y="6594896"/>
                  <a:pt x="8124089" y="6594896"/>
                </a:cubicBezTo>
                <a:cubicBezTo>
                  <a:pt x="8127259" y="6600907"/>
                  <a:pt x="8132013" y="6609922"/>
                  <a:pt x="8135184" y="6615931"/>
                </a:cubicBezTo>
                <a:cubicBezTo>
                  <a:pt x="8136769" y="6618937"/>
                  <a:pt x="8136769" y="6618937"/>
                  <a:pt x="8136769" y="6618937"/>
                </a:cubicBezTo>
                <a:cubicBezTo>
                  <a:pt x="8138354" y="6621941"/>
                  <a:pt x="8141525" y="6627953"/>
                  <a:pt x="8143109" y="6630956"/>
                </a:cubicBezTo>
                <a:lnTo>
                  <a:pt x="8143963" y="6632575"/>
                </a:lnTo>
                <a:lnTo>
                  <a:pt x="8125309" y="6632575"/>
                </a:lnTo>
                <a:lnTo>
                  <a:pt x="8125773" y="6628577"/>
                </a:lnTo>
                <a:lnTo>
                  <a:pt x="8114815" y="6632575"/>
                </a:lnTo>
                <a:lnTo>
                  <a:pt x="8112881" y="6632575"/>
                </a:lnTo>
                <a:lnTo>
                  <a:pt x="8111602" y="6632212"/>
                </a:lnTo>
                <a:cubicBezTo>
                  <a:pt x="8111602" y="6632212"/>
                  <a:pt x="8110018" y="6629206"/>
                  <a:pt x="8110018" y="6629206"/>
                </a:cubicBezTo>
                <a:cubicBezTo>
                  <a:pt x="8106848" y="6623198"/>
                  <a:pt x="8105262" y="6620192"/>
                  <a:pt x="8102092" y="6614181"/>
                </a:cubicBezTo>
                <a:cubicBezTo>
                  <a:pt x="8102092" y="6614181"/>
                  <a:pt x="8100507" y="6611177"/>
                  <a:pt x="8098921" y="6608171"/>
                </a:cubicBezTo>
                <a:cubicBezTo>
                  <a:pt x="8098921" y="6608171"/>
                  <a:pt x="8098921" y="6608171"/>
                  <a:pt x="8111507" y="6601533"/>
                </a:cubicBezTo>
                <a:cubicBezTo>
                  <a:pt x="8109922" y="6598528"/>
                  <a:pt x="8098921" y="6608171"/>
                  <a:pt x="8097337" y="6605167"/>
                </a:cubicBezTo>
                <a:cubicBezTo>
                  <a:pt x="8094166" y="6599157"/>
                  <a:pt x="8092581" y="6596152"/>
                  <a:pt x="8105165" y="6589515"/>
                </a:cubicBezTo>
                <a:cubicBezTo>
                  <a:pt x="8089411" y="6590142"/>
                  <a:pt x="8086242" y="6584132"/>
                  <a:pt x="8083070" y="6578121"/>
                </a:cubicBezTo>
                <a:cubicBezTo>
                  <a:pt x="8079901" y="6572111"/>
                  <a:pt x="8071975" y="6557088"/>
                  <a:pt x="8082975" y="6547445"/>
                </a:cubicBezTo>
                <a:cubicBezTo>
                  <a:pt x="8084560" y="6550449"/>
                  <a:pt x="8086144" y="6553454"/>
                  <a:pt x="8087729" y="6556459"/>
                </a:cubicBezTo>
                <a:cubicBezTo>
                  <a:pt x="8089314" y="6559465"/>
                  <a:pt x="8089314" y="6559465"/>
                  <a:pt x="8089314" y="6559465"/>
                </a:cubicBezTo>
                <a:cubicBezTo>
                  <a:pt x="8101897" y="6552826"/>
                  <a:pt x="8103482" y="6555833"/>
                  <a:pt x="8103482" y="6555833"/>
                </a:cubicBezTo>
                <a:cubicBezTo>
                  <a:pt x="8100312" y="6549822"/>
                  <a:pt x="8097141" y="6543813"/>
                  <a:pt x="8108141" y="6534168"/>
                </a:cubicBezTo>
                <a:lnTo>
                  <a:pt x="8098630" y="6516139"/>
                </a:lnTo>
                <a:cubicBezTo>
                  <a:pt x="8086046" y="6522777"/>
                  <a:pt x="8087630" y="6525781"/>
                  <a:pt x="8075049" y="6532418"/>
                </a:cubicBezTo>
                <a:cubicBezTo>
                  <a:pt x="8068708" y="6520399"/>
                  <a:pt x="8062367" y="6508379"/>
                  <a:pt x="8056027" y="6496359"/>
                </a:cubicBezTo>
                <a:cubicBezTo>
                  <a:pt x="8068610" y="6489722"/>
                  <a:pt x="8068610" y="6489722"/>
                  <a:pt x="8068610" y="6489722"/>
                </a:cubicBezTo>
                <a:cubicBezTo>
                  <a:pt x="8068610" y="6489722"/>
                  <a:pt x="8067024" y="6486718"/>
                  <a:pt x="8067024" y="6486718"/>
                </a:cubicBezTo>
                <a:cubicBezTo>
                  <a:pt x="8067024" y="6486718"/>
                  <a:pt x="8067024" y="6486718"/>
                  <a:pt x="8054442" y="6493354"/>
                </a:cubicBezTo>
                <a:cubicBezTo>
                  <a:pt x="8054442" y="6493354"/>
                  <a:pt x="8051272" y="6487344"/>
                  <a:pt x="8049686" y="6484338"/>
                </a:cubicBezTo>
                <a:cubicBezTo>
                  <a:pt x="8062268" y="6477702"/>
                  <a:pt x="8062268" y="6477702"/>
                  <a:pt x="8060683" y="6474697"/>
                </a:cubicBezTo>
                <a:cubicBezTo>
                  <a:pt x="8074853" y="6471062"/>
                  <a:pt x="8079609" y="6480079"/>
                  <a:pt x="8082778" y="6486089"/>
                </a:cubicBezTo>
                <a:cubicBezTo>
                  <a:pt x="8082778" y="6486089"/>
                  <a:pt x="8084364" y="6489093"/>
                  <a:pt x="8084364" y="6489093"/>
                </a:cubicBezTo>
                <a:cubicBezTo>
                  <a:pt x="8084364" y="6489093"/>
                  <a:pt x="8096946" y="6482457"/>
                  <a:pt x="8096946" y="6482457"/>
                </a:cubicBezTo>
                <a:cubicBezTo>
                  <a:pt x="8095360" y="6479451"/>
                  <a:pt x="8082778" y="6486089"/>
                  <a:pt x="8082778" y="6486089"/>
                </a:cubicBezTo>
                <a:cubicBezTo>
                  <a:pt x="8082778" y="6486089"/>
                  <a:pt x="8082778" y="6486089"/>
                  <a:pt x="8081194" y="6483082"/>
                </a:cubicBezTo>
                <a:cubicBezTo>
                  <a:pt x="8085851" y="6461422"/>
                  <a:pt x="8065342" y="6453033"/>
                  <a:pt x="8057513" y="6468688"/>
                </a:cubicBezTo>
                <a:cubicBezTo>
                  <a:pt x="8054342" y="6462677"/>
                  <a:pt x="8051172" y="6456668"/>
                  <a:pt x="8048003" y="6450657"/>
                </a:cubicBezTo>
                <a:cubicBezTo>
                  <a:pt x="8035420" y="6457293"/>
                  <a:pt x="8040177" y="6466309"/>
                  <a:pt x="8044931" y="6475324"/>
                </a:cubicBezTo>
                <a:cubicBezTo>
                  <a:pt x="8044931" y="6475324"/>
                  <a:pt x="8044931" y="6475324"/>
                  <a:pt x="8032347" y="6481962"/>
                </a:cubicBezTo>
                <a:cubicBezTo>
                  <a:pt x="8029177" y="6475952"/>
                  <a:pt x="8038591" y="6463304"/>
                  <a:pt x="8021252" y="6460927"/>
                </a:cubicBezTo>
                <a:cubicBezTo>
                  <a:pt x="8018082" y="6454917"/>
                  <a:pt x="8013325" y="6445903"/>
                  <a:pt x="8011741" y="6442898"/>
                </a:cubicBezTo>
                <a:cubicBezTo>
                  <a:pt x="8007777" y="6435384"/>
                  <a:pt x="8004607" y="6429375"/>
                  <a:pt x="8001637" y="6423741"/>
                </a:cubicBezTo>
                <a:lnTo>
                  <a:pt x="7999394" y="6419491"/>
                </a:lnTo>
                <a:lnTo>
                  <a:pt x="8005095" y="6422124"/>
                </a:lnTo>
                <a:cubicBezTo>
                  <a:pt x="8010341" y="6423348"/>
                  <a:pt x="8015781" y="6421105"/>
                  <a:pt x="8021222" y="6408322"/>
                </a:cubicBezTo>
                <a:cubicBezTo>
                  <a:pt x="8018891" y="6407778"/>
                  <a:pt x="8015393" y="6406961"/>
                  <a:pt x="8011898" y="6406146"/>
                </a:cubicBezTo>
                <a:lnTo>
                  <a:pt x="8010662" y="6405857"/>
                </a:lnTo>
                <a:lnTo>
                  <a:pt x="8012201" y="6401842"/>
                </a:lnTo>
                <a:cubicBezTo>
                  <a:pt x="8012783" y="6399135"/>
                  <a:pt x="8011594" y="6396882"/>
                  <a:pt x="8003718" y="6397193"/>
                </a:cubicBezTo>
                <a:cubicBezTo>
                  <a:pt x="8002134" y="6394189"/>
                  <a:pt x="8016300" y="6390557"/>
                  <a:pt x="8013130" y="6384547"/>
                </a:cubicBezTo>
                <a:cubicBezTo>
                  <a:pt x="8013130" y="6384547"/>
                  <a:pt x="8011347" y="6381167"/>
                  <a:pt x="8005147" y="6382276"/>
                </a:cubicBezTo>
                <a:lnTo>
                  <a:pt x="8000428" y="6384036"/>
                </a:lnTo>
                <a:lnTo>
                  <a:pt x="7999471" y="6375141"/>
                </a:lnTo>
                <a:cubicBezTo>
                  <a:pt x="8013456" y="6378405"/>
                  <a:pt x="8025890" y="6367257"/>
                  <a:pt x="8039877" y="6370521"/>
                </a:cubicBezTo>
                <a:cubicBezTo>
                  <a:pt x="8036767" y="6383846"/>
                  <a:pt x="8041428" y="6384934"/>
                  <a:pt x="8041428" y="6384934"/>
                </a:cubicBezTo>
                <a:cubicBezTo>
                  <a:pt x="8055415" y="6388198"/>
                  <a:pt x="8080285" y="6365898"/>
                  <a:pt x="8088050" y="6395815"/>
                </a:cubicBezTo>
                <a:cubicBezTo>
                  <a:pt x="8095821" y="6383578"/>
                  <a:pt x="8100483" y="6384665"/>
                  <a:pt x="8109807" y="6386841"/>
                </a:cubicBezTo>
                <a:cubicBezTo>
                  <a:pt x="8114469" y="6387930"/>
                  <a:pt x="8119132" y="6389018"/>
                  <a:pt x="8123793" y="6390107"/>
                </a:cubicBezTo>
                <a:cubicBezTo>
                  <a:pt x="8140891" y="6380043"/>
                  <a:pt x="8156428" y="6397722"/>
                  <a:pt x="8170413" y="6400987"/>
                </a:cubicBezTo>
                <a:cubicBezTo>
                  <a:pt x="8182849" y="6389834"/>
                  <a:pt x="8201497" y="6394188"/>
                  <a:pt x="8217035" y="6411867"/>
                </a:cubicBezTo>
                <a:cubicBezTo>
                  <a:pt x="8237241" y="6388479"/>
                  <a:pt x="8255890" y="6392832"/>
                  <a:pt x="8274537" y="6397184"/>
                </a:cubicBezTo>
                <a:cubicBezTo>
                  <a:pt x="8293185" y="6401536"/>
                  <a:pt x="8305619" y="6390387"/>
                  <a:pt x="8319606" y="6393652"/>
                </a:cubicBezTo>
                <a:cubicBezTo>
                  <a:pt x="8328929" y="6395829"/>
                  <a:pt x="8338254" y="6398005"/>
                  <a:pt x="8346026" y="6385764"/>
                </a:cubicBezTo>
                <a:cubicBezTo>
                  <a:pt x="8342922" y="6356938"/>
                  <a:pt x="8314949" y="6350410"/>
                  <a:pt x="8321169" y="6323758"/>
                </a:cubicBezTo>
                <a:cubicBezTo>
                  <a:pt x="8333605" y="6312606"/>
                  <a:pt x="8346039" y="6301457"/>
                  <a:pt x="8355363" y="6303633"/>
                </a:cubicBezTo>
                <a:cubicBezTo>
                  <a:pt x="8370907" y="6279156"/>
                  <a:pt x="8394219" y="6284597"/>
                  <a:pt x="8406653" y="6273448"/>
                </a:cubicBezTo>
                <a:cubicBezTo>
                  <a:pt x="8419087" y="6262296"/>
                  <a:pt x="8422197" y="6248971"/>
                  <a:pt x="8431521" y="6251147"/>
                </a:cubicBezTo>
                <a:cubicBezTo>
                  <a:pt x="8445507" y="6254412"/>
                  <a:pt x="8457940" y="6243263"/>
                  <a:pt x="8470375" y="6232112"/>
                </a:cubicBezTo>
                <a:cubicBezTo>
                  <a:pt x="8475037" y="6233199"/>
                  <a:pt x="8465714" y="6231023"/>
                  <a:pt x="8468823" y="6217699"/>
                </a:cubicBezTo>
                <a:cubicBezTo>
                  <a:pt x="8476596" y="6205461"/>
                  <a:pt x="8481257" y="6206550"/>
                  <a:pt x="8485920" y="6207638"/>
                </a:cubicBezTo>
                <a:cubicBezTo>
                  <a:pt x="8489030" y="6194309"/>
                  <a:pt x="8482816" y="6178810"/>
                  <a:pt x="8481265" y="6164393"/>
                </a:cubicBezTo>
                <a:cubicBezTo>
                  <a:pt x="8481265" y="6164393"/>
                  <a:pt x="8489036" y="6152157"/>
                  <a:pt x="8489036" y="6152157"/>
                </a:cubicBezTo>
                <a:cubicBezTo>
                  <a:pt x="8506131" y="6142095"/>
                  <a:pt x="8526333" y="6160861"/>
                  <a:pt x="8543429" y="6150801"/>
                </a:cubicBezTo>
                <a:cubicBezTo>
                  <a:pt x="8543429" y="6150801"/>
                  <a:pt x="8544981" y="6165213"/>
                  <a:pt x="8544981" y="6165213"/>
                </a:cubicBezTo>
                <a:cubicBezTo>
                  <a:pt x="8558967" y="6168476"/>
                  <a:pt x="8566739" y="6156240"/>
                  <a:pt x="8576063" y="6158417"/>
                </a:cubicBezTo>
                <a:cubicBezTo>
                  <a:pt x="8576063" y="6158417"/>
                  <a:pt x="8580727" y="6159506"/>
                  <a:pt x="8577615" y="6172829"/>
                </a:cubicBezTo>
                <a:cubicBezTo>
                  <a:pt x="8568292" y="6170653"/>
                  <a:pt x="8565181" y="6183978"/>
                  <a:pt x="8557409" y="6196218"/>
                </a:cubicBezTo>
                <a:cubicBezTo>
                  <a:pt x="8557409" y="6196218"/>
                  <a:pt x="8562071" y="6197306"/>
                  <a:pt x="8562071" y="6197306"/>
                </a:cubicBezTo>
                <a:cubicBezTo>
                  <a:pt x="8554299" y="6209542"/>
                  <a:pt x="8544975" y="6207366"/>
                  <a:pt x="8537201" y="6219607"/>
                </a:cubicBezTo>
                <a:cubicBezTo>
                  <a:pt x="8541863" y="6220695"/>
                  <a:pt x="8546526" y="6221783"/>
                  <a:pt x="8543417" y="6235108"/>
                </a:cubicBezTo>
                <a:cubicBezTo>
                  <a:pt x="8538754" y="6234020"/>
                  <a:pt x="8534093" y="6232932"/>
                  <a:pt x="8530981" y="6246257"/>
                </a:cubicBezTo>
                <a:cubicBezTo>
                  <a:pt x="8535644" y="6247344"/>
                  <a:pt x="8540307" y="6248434"/>
                  <a:pt x="8537197" y="6261760"/>
                </a:cubicBezTo>
                <a:cubicBezTo>
                  <a:pt x="8524761" y="6272909"/>
                  <a:pt x="8515437" y="6270733"/>
                  <a:pt x="8507665" y="6282970"/>
                </a:cubicBezTo>
                <a:cubicBezTo>
                  <a:pt x="8507665" y="6282970"/>
                  <a:pt x="8504554" y="6296298"/>
                  <a:pt x="8504554" y="6296298"/>
                </a:cubicBezTo>
                <a:cubicBezTo>
                  <a:pt x="8504554" y="6296298"/>
                  <a:pt x="8495231" y="6294122"/>
                  <a:pt x="8492121" y="6307446"/>
                </a:cubicBezTo>
                <a:cubicBezTo>
                  <a:pt x="8501444" y="6309622"/>
                  <a:pt x="8502997" y="6324038"/>
                  <a:pt x="8502997" y="6324038"/>
                </a:cubicBezTo>
                <a:cubicBezTo>
                  <a:pt x="8495224" y="6336274"/>
                  <a:pt x="8487453" y="6348512"/>
                  <a:pt x="8478128" y="6346336"/>
                </a:cubicBezTo>
                <a:cubicBezTo>
                  <a:pt x="8479679" y="6360751"/>
                  <a:pt x="8462585" y="6370812"/>
                  <a:pt x="8454811" y="6383052"/>
                </a:cubicBezTo>
                <a:cubicBezTo>
                  <a:pt x="8454423" y="6379449"/>
                  <a:pt x="8453065" y="6377374"/>
                  <a:pt x="8451267" y="6376516"/>
                </a:cubicBezTo>
                <a:cubicBezTo>
                  <a:pt x="8445876" y="6373940"/>
                  <a:pt x="8436552" y="6382303"/>
                  <a:pt x="8437715" y="6393112"/>
                </a:cubicBezTo>
                <a:cubicBezTo>
                  <a:pt x="8447041" y="6395289"/>
                  <a:pt x="8450150" y="6381963"/>
                  <a:pt x="8454811" y="6383052"/>
                </a:cubicBezTo>
                <a:cubicBezTo>
                  <a:pt x="8464137" y="6385229"/>
                  <a:pt x="8461027" y="6398554"/>
                  <a:pt x="8465688" y="6399641"/>
                </a:cubicBezTo>
                <a:cubicBezTo>
                  <a:pt x="8495213" y="6420583"/>
                  <a:pt x="8498329" y="6365104"/>
                  <a:pt x="8518536" y="6341716"/>
                </a:cubicBezTo>
                <a:cubicBezTo>
                  <a:pt x="8530969" y="6330567"/>
                  <a:pt x="8540293" y="6332742"/>
                  <a:pt x="8562051" y="6323767"/>
                </a:cubicBezTo>
                <a:cubicBezTo>
                  <a:pt x="8565161" y="6310441"/>
                  <a:pt x="8582257" y="6300379"/>
                  <a:pt x="8576045" y="6284878"/>
                </a:cubicBezTo>
                <a:cubicBezTo>
                  <a:pt x="8568271" y="6297115"/>
                  <a:pt x="8560497" y="6309354"/>
                  <a:pt x="8541852" y="6305002"/>
                </a:cubicBezTo>
                <a:cubicBezTo>
                  <a:pt x="8544962" y="6291675"/>
                  <a:pt x="8552733" y="6279437"/>
                  <a:pt x="8548072" y="6278350"/>
                </a:cubicBezTo>
                <a:cubicBezTo>
                  <a:pt x="8560507" y="6267200"/>
                  <a:pt x="8557401" y="6238371"/>
                  <a:pt x="8565175" y="6226135"/>
                </a:cubicBezTo>
                <a:cubicBezTo>
                  <a:pt x="8577608" y="6214984"/>
                  <a:pt x="8576057" y="6200571"/>
                  <a:pt x="8593153" y="6190507"/>
                </a:cubicBezTo>
                <a:cubicBezTo>
                  <a:pt x="8608698" y="6166033"/>
                  <a:pt x="8618027" y="6126056"/>
                  <a:pt x="8614925" y="6097227"/>
                </a:cubicBezTo>
                <a:cubicBezTo>
                  <a:pt x="8627359" y="6086075"/>
                  <a:pt x="8636689" y="6046098"/>
                  <a:pt x="8649123" y="6034949"/>
                </a:cubicBezTo>
                <a:cubicBezTo>
                  <a:pt x="8652235" y="6021622"/>
                  <a:pt x="8642909" y="6019444"/>
                  <a:pt x="8642909" y="6019444"/>
                </a:cubicBezTo>
                <a:cubicBezTo>
                  <a:pt x="8652241" y="5979467"/>
                  <a:pt x="8672445" y="5956082"/>
                  <a:pt x="8684880" y="5944930"/>
                </a:cubicBezTo>
                <a:cubicBezTo>
                  <a:pt x="8687991" y="5931605"/>
                  <a:pt x="8683329" y="5930516"/>
                  <a:pt x="8683329" y="5930516"/>
                </a:cubicBezTo>
                <a:cubicBezTo>
                  <a:pt x="8697321" y="5891627"/>
                  <a:pt x="8678673" y="5887275"/>
                  <a:pt x="8688004" y="5847298"/>
                </a:cubicBezTo>
                <a:cubicBezTo>
                  <a:pt x="8692665" y="5848385"/>
                  <a:pt x="8694224" y="5820645"/>
                  <a:pt x="8703549" y="5822822"/>
                </a:cubicBezTo>
                <a:cubicBezTo>
                  <a:pt x="8703549" y="5822822"/>
                  <a:pt x="8708211" y="5823909"/>
                  <a:pt x="8708211" y="5823909"/>
                </a:cubicBezTo>
                <a:cubicBezTo>
                  <a:pt x="8708211" y="5823909"/>
                  <a:pt x="8711321" y="5810582"/>
                  <a:pt x="8711321" y="5810582"/>
                </a:cubicBezTo>
                <a:cubicBezTo>
                  <a:pt x="8711321" y="5810582"/>
                  <a:pt x="8706659" y="5809494"/>
                  <a:pt x="8706659" y="5809494"/>
                </a:cubicBezTo>
                <a:cubicBezTo>
                  <a:pt x="8701997" y="5808405"/>
                  <a:pt x="8700444" y="5793992"/>
                  <a:pt x="8695783" y="5792904"/>
                </a:cubicBezTo>
                <a:cubicBezTo>
                  <a:pt x="8703553" y="5780667"/>
                  <a:pt x="8703553" y="5780667"/>
                  <a:pt x="8712879" y="5782843"/>
                </a:cubicBezTo>
                <a:cubicBezTo>
                  <a:pt x="8715989" y="5769516"/>
                  <a:pt x="8719100" y="5756190"/>
                  <a:pt x="8722209" y="5742862"/>
                </a:cubicBezTo>
                <a:cubicBezTo>
                  <a:pt x="8711335" y="5726274"/>
                  <a:pt x="8733091" y="5717301"/>
                  <a:pt x="8745526" y="5706149"/>
                </a:cubicBezTo>
                <a:cubicBezTo>
                  <a:pt x="8751747" y="5679498"/>
                  <a:pt x="8747085" y="5678411"/>
                  <a:pt x="8750195" y="5665084"/>
                </a:cubicBezTo>
                <a:cubicBezTo>
                  <a:pt x="8750195" y="5665084"/>
                  <a:pt x="8759519" y="5667260"/>
                  <a:pt x="8764179" y="5668347"/>
                </a:cubicBezTo>
                <a:cubicBezTo>
                  <a:pt x="8761078" y="5639518"/>
                  <a:pt x="8754864" y="5624018"/>
                  <a:pt x="8751759" y="5595189"/>
                </a:cubicBezTo>
                <a:cubicBezTo>
                  <a:pt x="8751759" y="5595189"/>
                  <a:pt x="8754869" y="5581864"/>
                  <a:pt x="8757979" y="5568539"/>
                </a:cubicBezTo>
                <a:cubicBezTo>
                  <a:pt x="8762641" y="5569628"/>
                  <a:pt x="8767303" y="5570715"/>
                  <a:pt x="8776627" y="5572891"/>
                </a:cubicBezTo>
                <a:cubicBezTo>
                  <a:pt x="8776627" y="5572891"/>
                  <a:pt x="8781290" y="5573980"/>
                  <a:pt x="8781290" y="5573980"/>
                </a:cubicBezTo>
                <a:cubicBezTo>
                  <a:pt x="8781290" y="5573980"/>
                  <a:pt x="8781290" y="5573980"/>
                  <a:pt x="8784401" y="5560653"/>
                </a:cubicBezTo>
                <a:cubicBezTo>
                  <a:pt x="8778186" y="5545151"/>
                  <a:pt x="8778193" y="5502996"/>
                  <a:pt x="8795291" y="5492933"/>
                </a:cubicBezTo>
                <a:cubicBezTo>
                  <a:pt x="8793737" y="5478520"/>
                  <a:pt x="8801509" y="5466283"/>
                  <a:pt x="8815495" y="5469548"/>
                </a:cubicBezTo>
                <a:cubicBezTo>
                  <a:pt x="8818605" y="5456219"/>
                  <a:pt x="8821715" y="5442895"/>
                  <a:pt x="8827937" y="5416242"/>
                </a:cubicBezTo>
                <a:cubicBezTo>
                  <a:pt x="8823274" y="5415154"/>
                  <a:pt x="8823274" y="5415154"/>
                  <a:pt x="8813950" y="5412978"/>
                </a:cubicBezTo>
                <a:cubicBezTo>
                  <a:pt x="8809289" y="5411890"/>
                  <a:pt x="8817061" y="5399654"/>
                  <a:pt x="8823282" y="5373000"/>
                </a:cubicBezTo>
                <a:cubicBezTo>
                  <a:pt x="8813957" y="5370824"/>
                  <a:pt x="8815515" y="5343083"/>
                  <a:pt x="8806190" y="5340907"/>
                </a:cubicBezTo>
                <a:cubicBezTo>
                  <a:pt x="8782881" y="5335467"/>
                  <a:pt x="8764226" y="5373268"/>
                  <a:pt x="8748687" y="5355591"/>
                </a:cubicBezTo>
                <a:cubicBezTo>
                  <a:pt x="8740915" y="5367828"/>
                  <a:pt x="8750239" y="5370004"/>
                  <a:pt x="8750239" y="5370004"/>
                </a:cubicBezTo>
                <a:cubicBezTo>
                  <a:pt x="8736253" y="5366740"/>
                  <a:pt x="8722261" y="5405630"/>
                  <a:pt x="8711385" y="5389040"/>
                </a:cubicBezTo>
                <a:cubicBezTo>
                  <a:pt x="8714495" y="5375715"/>
                  <a:pt x="8717605" y="5362387"/>
                  <a:pt x="8722267" y="5363476"/>
                </a:cubicBezTo>
                <a:cubicBezTo>
                  <a:pt x="8726929" y="5364564"/>
                  <a:pt x="8723818" y="5377892"/>
                  <a:pt x="8731591" y="5365652"/>
                </a:cubicBezTo>
                <a:cubicBezTo>
                  <a:pt x="8736253" y="5366740"/>
                  <a:pt x="8740915" y="5367828"/>
                  <a:pt x="8744025" y="5354503"/>
                </a:cubicBezTo>
                <a:cubicBezTo>
                  <a:pt x="8739363" y="5353415"/>
                  <a:pt x="8747135" y="5341175"/>
                  <a:pt x="8742474" y="5340086"/>
                </a:cubicBezTo>
                <a:cubicBezTo>
                  <a:pt x="8775109" y="5347704"/>
                  <a:pt x="8778227" y="5292222"/>
                  <a:pt x="8807749" y="5313167"/>
                </a:cubicBezTo>
                <a:cubicBezTo>
                  <a:pt x="8815522" y="5300926"/>
                  <a:pt x="8827955" y="5289779"/>
                  <a:pt x="8831066" y="5276454"/>
                </a:cubicBezTo>
                <a:cubicBezTo>
                  <a:pt x="8824073" y="5274821"/>
                  <a:pt x="8818635" y="5266525"/>
                  <a:pt x="8812419" y="5261561"/>
                </a:cubicBezTo>
                <a:lnTo>
                  <a:pt x="8797217" y="5264888"/>
                </a:lnTo>
                <a:lnTo>
                  <a:pt x="8796683" y="5263158"/>
                </a:lnTo>
                <a:cubicBezTo>
                  <a:pt x="8796587" y="5262257"/>
                  <a:pt x="8796247" y="5261739"/>
                  <a:pt x="8795153" y="5262143"/>
                </a:cubicBezTo>
                <a:cubicBezTo>
                  <a:pt x="8794061" y="5262546"/>
                  <a:pt x="8792215" y="5263872"/>
                  <a:pt x="8789107" y="5266660"/>
                </a:cubicBezTo>
                <a:lnTo>
                  <a:pt x="8797217" y="5264888"/>
                </a:lnTo>
                <a:lnTo>
                  <a:pt x="8798431" y="5268837"/>
                </a:lnTo>
                <a:cubicBezTo>
                  <a:pt x="8790659" y="5281073"/>
                  <a:pt x="8785998" y="5279985"/>
                  <a:pt x="8781337" y="5278897"/>
                </a:cubicBezTo>
                <a:cubicBezTo>
                  <a:pt x="8781337" y="5278897"/>
                  <a:pt x="8776673" y="5277809"/>
                  <a:pt x="8779783" y="5264484"/>
                </a:cubicBezTo>
                <a:cubicBezTo>
                  <a:pt x="8784447" y="5265571"/>
                  <a:pt x="8784447" y="5265571"/>
                  <a:pt x="8784447" y="5265571"/>
                </a:cubicBezTo>
                <a:cubicBezTo>
                  <a:pt x="8782895" y="5251156"/>
                  <a:pt x="8773570" y="5248980"/>
                  <a:pt x="8768909" y="5247892"/>
                </a:cubicBezTo>
                <a:cubicBezTo>
                  <a:pt x="8764245" y="5246804"/>
                  <a:pt x="8761135" y="5260132"/>
                  <a:pt x="8747149" y="5256867"/>
                </a:cubicBezTo>
                <a:cubicBezTo>
                  <a:pt x="8750259" y="5243539"/>
                  <a:pt x="8750259" y="5243539"/>
                  <a:pt x="8745598" y="5242452"/>
                </a:cubicBezTo>
                <a:cubicBezTo>
                  <a:pt x="8739384" y="5226951"/>
                  <a:pt x="8733163" y="5253603"/>
                  <a:pt x="8719177" y="5250339"/>
                </a:cubicBezTo>
                <a:cubicBezTo>
                  <a:pt x="8722287" y="5237011"/>
                  <a:pt x="8737833" y="5212539"/>
                  <a:pt x="8737833" y="5212539"/>
                </a:cubicBezTo>
                <a:cubicBezTo>
                  <a:pt x="8740943" y="5199210"/>
                  <a:pt x="8745604" y="5200298"/>
                  <a:pt x="8740943" y="5199210"/>
                </a:cubicBezTo>
                <a:lnTo>
                  <a:pt x="8736279" y="5198122"/>
                </a:lnTo>
                <a:cubicBezTo>
                  <a:pt x="8731617" y="5197034"/>
                  <a:pt x="8726956" y="5195945"/>
                  <a:pt x="8722295" y="5194858"/>
                </a:cubicBezTo>
                <a:cubicBezTo>
                  <a:pt x="8725405" y="5181533"/>
                  <a:pt x="8716079" y="5179357"/>
                  <a:pt x="8719189" y="5166029"/>
                </a:cubicBezTo>
                <a:cubicBezTo>
                  <a:pt x="8722299" y="5152704"/>
                  <a:pt x="8731625" y="5154880"/>
                  <a:pt x="8730071" y="5140468"/>
                </a:cubicBezTo>
                <a:cubicBezTo>
                  <a:pt x="8720748" y="5138291"/>
                  <a:pt x="8716085" y="5137203"/>
                  <a:pt x="8706761" y="5135026"/>
                </a:cubicBezTo>
                <a:cubicBezTo>
                  <a:pt x="8702099" y="5133939"/>
                  <a:pt x="8694329" y="5146176"/>
                  <a:pt x="8685003" y="5144000"/>
                </a:cubicBezTo>
                <a:cubicBezTo>
                  <a:pt x="8683452" y="5129587"/>
                  <a:pt x="8674127" y="5127410"/>
                  <a:pt x="8669465" y="5126322"/>
                </a:cubicBezTo>
                <a:cubicBezTo>
                  <a:pt x="8666355" y="5139647"/>
                  <a:pt x="8657031" y="5137471"/>
                  <a:pt x="8655472" y="5165212"/>
                </a:cubicBezTo>
                <a:cubicBezTo>
                  <a:pt x="8650811" y="5164124"/>
                  <a:pt x="8643039" y="5176360"/>
                  <a:pt x="8643039" y="5176360"/>
                </a:cubicBezTo>
                <a:cubicBezTo>
                  <a:pt x="8635266" y="5188600"/>
                  <a:pt x="8625942" y="5186424"/>
                  <a:pt x="8616618" y="5184248"/>
                </a:cubicBezTo>
                <a:cubicBezTo>
                  <a:pt x="8608847" y="5196485"/>
                  <a:pt x="8608847" y="5196485"/>
                  <a:pt x="8607288" y="5224226"/>
                </a:cubicBezTo>
                <a:cubicBezTo>
                  <a:pt x="8602625" y="5223139"/>
                  <a:pt x="8597963" y="5222050"/>
                  <a:pt x="8590192" y="5234286"/>
                </a:cubicBezTo>
                <a:cubicBezTo>
                  <a:pt x="8585528" y="5233199"/>
                  <a:pt x="8580867" y="5232110"/>
                  <a:pt x="8576205" y="5231022"/>
                </a:cubicBezTo>
                <a:cubicBezTo>
                  <a:pt x="8576205" y="5231022"/>
                  <a:pt x="8573095" y="5244346"/>
                  <a:pt x="8573095" y="5244346"/>
                </a:cubicBezTo>
                <a:cubicBezTo>
                  <a:pt x="8579309" y="5259851"/>
                  <a:pt x="8596407" y="5249787"/>
                  <a:pt x="8605729" y="5251964"/>
                </a:cubicBezTo>
                <a:cubicBezTo>
                  <a:pt x="8607281" y="5266379"/>
                  <a:pt x="8597957" y="5264203"/>
                  <a:pt x="8597957" y="5264203"/>
                </a:cubicBezTo>
                <a:cubicBezTo>
                  <a:pt x="8608833" y="5280795"/>
                  <a:pt x="8610384" y="5295209"/>
                  <a:pt x="8611935" y="5309621"/>
                </a:cubicBezTo>
                <a:cubicBezTo>
                  <a:pt x="8604165" y="5321860"/>
                  <a:pt x="8596392" y="5334097"/>
                  <a:pt x="8593281" y="5347425"/>
                </a:cubicBezTo>
                <a:cubicBezTo>
                  <a:pt x="8579297" y="5344161"/>
                  <a:pt x="8579297" y="5344161"/>
                  <a:pt x="8577745" y="5329745"/>
                </a:cubicBezTo>
                <a:cubicBezTo>
                  <a:pt x="8574634" y="5343073"/>
                  <a:pt x="8565309" y="5340897"/>
                  <a:pt x="8562200" y="5354223"/>
                </a:cubicBezTo>
                <a:cubicBezTo>
                  <a:pt x="8559091" y="5367547"/>
                  <a:pt x="8555979" y="5380874"/>
                  <a:pt x="8546655" y="5378698"/>
                </a:cubicBezTo>
                <a:cubicBezTo>
                  <a:pt x="8546655" y="5378698"/>
                  <a:pt x="8541993" y="5377610"/>
                  <a:pt x="8541993" y="5377610"/>
                </a:cubicBezTo>
                <a:cubicBezTo>
                  <a:pt x="8541993" y="5377610"/>
                  <a:pt x="8545104" y="5364283"/>
                  <a:pt x="8545104" y="5364283"/>
                </a:cubicBezTo>
                <a:cubicBezTo>
                  <a:pt x="8545104" y="5364283"/>
                  <a:pt x="8540440" y="5363194"/>
                  <a:pt x="8540440" y="5363194"/>
                </a:cubicBezTo>
                <a:cubicBezTo>
                  <a:pt x="8540440" y="5363194"/>
                  <a:pt x="8537330" y="5376522"/>
                  <a:pt x="8537330" y="5376522"/>
                </a:cubicBezTo>
                <a:cubicBezTo>
                  <a:pt x="8532669" y="5375434"/>
                  <a:pt x="8528007" y="5374346"/>
                  <a:pt x="8523343" y="5373258"/>
                </a:cubicBezTo>
                <a:cubicBezTo>
                  <a:pt x="8514021" y="5371082"/>
                  <a:pt x="8515579" y="5343340"/>
                  <a:pt x="8510918" y="5342253"/>
                </a:cubicBezTo>
                <a:cubicBezTo>
                  <a:pt x="8517138" y="5315600"/>
                  <a:pt x="8520248" y="5302276"/>
                  <a:pt x="8532683" y="5291123"/>
                </a:cubicBezTo>
                <a:cubicBezTo>
                  <a:pt x="8535793" y="5277799"/>
                  <a:pt x="8521806" y="5274534"/>
                  <a:pt x="8526467" y="5275622"/>
                </a:cubicBezTo>
                <a:cubicBezTo>
                  <a:pt x="8526467" y="5275622"/>
                  <a:pt x="8534241" y="5263386"/>
                  <a:pt x="8540457" y="5278887"/>
                </a:cubicBezTo>
                <a:cubicBezTo>
                  <a:pt x="8543564" y="5265562"/>
                  <a:pt x="8548225" y="5266650"/>
                  <a:pt x="8551337" y="5253321"/>
                </a:cubicBezTo>
                <a:cubicBezTo>
                  <a:pt x="8551337" y="5253321"/>
                  <a:pt x="8546676" y="5252234"/>
                  <a:pt x="8542013" y="5251145"/>
                </a:cubicBezTo>
                <a:cubicBezTo>
                  <a:pt x="8549786" y="5238907"/>
                  <a:pt x="8548233" y="5224494"/>
                  <a:pt x="8551345" y="5211169"/>
                </a:cubicBezTo>
                <a:cubicBezTo>
                  <a:pt x="8559116" y="5198929"/>
                  <a:pt x="8571549" y="5187781"/>
                  <a:pt x="8579322" y="5175543"/>
                </a:cubicBezTo>
                <a:cubicBezTo>
                  <a:pt x="8579322" y="5175543"/>
                  <a:pt x="8582432" y="5162215"/>
                  <a:pt x="8582432" y="5162215"/>
                </a:cubicBezTo>
                <a:cubicBezTo>
                  <a:pt x="8582432" y="5162215"/>
                  <a:pt x="8582432" y="5162215"/>
                  <a:pt x="8590205" y="5149979"/>
                </a:cubicBezTo>
                <a:cubicBezTo>
                  <a:pt x="8593315" y="5136651"/>
                  <a:pt x="8593315" y="5136651"/>
                  <a:pt x="8596425" y="5123325"/>
                </a:cubicBezTo>
                <a:cubicBezTo>
                  <a:pt x="8588653" y="5135562"/>
                  <a:pt x="8579329" y="5133386"/>
                  <a:pt x="8573114" y="5117885"/>
                </a:cubicBezTo>
                <a:cubicBezTo>
                  <a:pt x="8579336" y="5091234"/>
                  <a:pt x="8570011" y="5089058"/>
                  <a:pt x="8576231" y="5062407"/>
                </a:cubicBezTo>
                <a:cubicBezTo>
                  <a:pt x="8566907" y="5060231"/>
                  <a:pt x="8552921" y="5056966"/>
                  <a:pt x="8548258" y="5055878"/>
                </a:cubicBezTo>
                <a:cubicBezTo>
                  <a:pt x="8551369" y="5042550"/>
                  <a:pt x="8556031" y="5043638"/>
                  <a:pt x="8554479" y="5029226"/>
                </a:cubicBezTo>
                <a:cubicBezTo>
                  <a:pt x="8540493" y="5025961"/>
                  <a:pt x="8532721" y="5038198"/>
                  <a:pt x="8523397" y="5036022"/>
                </a:cubicBezTo>
                <a:cubicBezTo>
                  <a:pt x="8520285" y="5049350"/>
                  <a:pt x="8524949" y="5050438"/>
                  <a:pt x="8524949" y="5050438"/>
                </a:cubicBezTo>
                <a:cubicBezTo>
                  <a:pt x="8534271" y="5052613"/>
                  <a:pt x="8534271" y="5052613"/>
                  <a:pt x="8543595" y="5054790"/>
                </a:cubicBezTo>
                <a:cubicBezTo>
                  <a:pt x="8543595" y="5054790"/>
                  <a:pt x="8548258" y="5055878"/>
                  <a:pt x="8545148" y="5069204"/>
                </a:cubicBezTo>
                <a:cubicBezTo>
                  <a:pt x="8542038" y="5082528"/>
                  <a:pt x="8532714" y="5080352"/>
                  <a:pt x="8514067" y="5075999"/>
                </a:cubicBezTo>
                <a:cubicBezTo>
                  <a:pt x="8501633" y="5087151"/>
                  <a:pt x="8482983" y="5082799"/>
                  <a:pt x="8473659" y="5080622"/>
                </a:cubicBezTo>
                <a:cubicBezTo>
                  <a:pt x="8465888" y="5092859"/>
                  <a:pt x="8447239" y="5088507"/>
                  <a:pt x="8434805" y="5099656"/>
                </a:cubicBezTo>
                <a:cubicBezTo>
                  <a:pt x="8430143" y="5098569"/>
                  <a:pt x="8430143" y="5098569"/>
                  <a:pt x="8430143" y="5098569"/>
                </a:cubicBezTo>
                <a:cubicBezTo>
                  <a:pt x="8430143" y="5098569"/>
                  <a:pt x="8427033" y="5111896"/>
                  <a:pt x="8427033" y="5111896"/>
                </a:cubicBezTo>
                <a:cubicBezTo>
                  <a:pt x="8429363" y="5112440"/>
                  <a:pt x="8430529" y="5112711"/>
                  <a:pt x="8431500" y="5111181"/>
                </a:cubicBezTo>
                <a:cubicBezTo>
                  <a:pt x="8432473" y="5109652"/>
                  <a:pt x="8433249" y="5106320"/>
                  <a:pt x="8434805" y="5099656"/>
                </a:cubicBezTo>
                <a:cubicBezTo>
                  <a:pt x="8439467" y="5100744"/>
                  <a:pt x="8439467" y="5100744"/>
                  <a:pt x="8439467" y="5100744"/>
                </a:cubicBezTo>
                <a:lnTo>
                  <a:pt x="8467439" y="5107272"/>
                </a:lnTo>
                <a:cubicBezTo>
                  <a:pt x="8467439" y="5107272"/>
                  <a:pt x="8466661" y="5110604"/>
                  <a:pt x="8466856" y="5112405"/>
                </a:cubicBezTo>
                <a:lnTo>
                  <a:pt x="8467017" y="5112528"/>
                </a:lnTo>
                <a:lnTo>
                  <a:pt x="8466465" y="5119343"/>
                </a:lnTo>
                <a:cubicBezTo>
                  <a:pt x="8465494" y="5120872"/>
                  <a:pt x="8464329" y="5120600"/>
                  <a:pt x="8464329" y="5120600"/>
                </a:cubicBezTo>
                <a:cubicBezTo>
                  <a:pt x="8464329" y="5120600"/>
                  <a:pt x="8468991" y="5121687"/>
                  <a:pt x="8465881" y="5135013"/>
                </a:cubicBezTo>
                <a:cubicBezTo>
                  <a:pt x="8461219" y="5133925"/>
                  <a:pt x="8461219" y="5133925"/>
                  <a:pt x="8456557" y="5132837"/>
                </a:cubicBezTo>
                <a:cubicBezTo>
                  <a:pt x="8464329" y="5120600"/>
                  <a:pt x="8456557" y="5132837"/>
                  <a:pt x="8459667" y="5119511"/>
                </a:cubicBezTo>
                <a:cubicBezTo>
                  <a:pt x="8455003" y="5118424"/>
                  <a:pt x="8447233" y="5130661"/>
                  <a:pt x="8437909" y="5128485"/>
                </a:cubicBezTo>
                <a:cubicBezTo>
                  <a:pt x="8442571" y="5129573"/>
                  <a:pt x="8439460" y="5142901"/>
                  <a:pt x="8439460" y="5142901"/>
                </a:cubicBezTo>
                <a:cubicBezTo>
                  <a:pt x="8448783" y="5145077"/>
                  <a:pt x="8459661" y="5161666"/>
                  <a:pt x="8462770" y="5148341"/>
                </a:cubicBezTo>
                <a:cubicBezTo>
                  <a:pt x="8464323" y="5162755"/>
                  <a:pt x="8478309" y="5166018"/>
                  <a:pt x="8475199" y="5179343"/>
                </a:cubicBezTo>
                <a:cubicBezTo>
                  <a:pt x="8470535" y="5178255"/>
                  <a:pt x="8465875" y="5177168"/>
                  <a:pt x="8456551" y="5174991"/>
                </a:cubicBezTo>
                <a:cubicBezTo>
                  <a:pt x="8448778" y="5187230"/>
                  <a:pt x="8420806" y="5180702"/>
                  <a:pt x="8423910" y="5209528"/>
                </a:cubicBezTo>
                <a:cubicBezTo>
                  <a:pt x="8441005" y="5199468"/>
                  <a:pt x="8439448" y="5227207"/>
                  <a:pt x="8456545" y="5217144"/>
                </a:cubicBezTo>
                <a:cubicBezTo>
                  <a:pt x="8453435" y="5230473"/>
                  <a:pt x="8465869" y="5219320"/>
                  <a:pt x="8458096" y="5231561"/>
                </a:cubicBezTo>
                <a:cubicBezTo>
                  <a:pt x="8448771" y="5229384"/>
                  <a:pt x="8445661" y="5242712"/>
                  <a:pt x="8431675" y="5239448"/>
                </a:cubicBezTo>
                <a:cubicBezTo>
                  <a:pt x="8427012" y="5238359"/>
                  <a:pt x="8427012" y="5238359"/>
                  <a:pt x="8422351" y="5237272"/>
                </a:cubicBezTo>
                <a:cubicBezTo>
                  <a:pt x="8420801" y="5222856"/>
                  <a:pt x="8397489" y="5217415"/>
                  <a:pt x="8389717" y="5229655"/>
                </a:cubicBezTo>
                <a:cubicBezTo>
                  <a:pt x="8383502" y="5214151"/>
                  <a:pt x="8375731" y="5226390"/>
                  <a:pt x="8366406" y="5224214"/>
                </a:cubicBezTo>
                <a:cubicBezTo>
                  <a:pt x="8361745" y="5223126"/>
                  <a:pt x="8361745" y="5223126"/>
                  <a:pt x="8357082" y="5222038"/>
                </a:cubicBezTo>
                <a:cubicBezTo>
                  <a:pt x="8357082" y="5222038"/>
                  <a:pt x="8352421" y="5220950"/>
                  <a:pt x="8347759" y="5219861"/>
                </a:cubicBezTo>
                <a:cubicBezTo>
                  <a:pt x="8339985" y="5232100"/>
                  <a:pt x="8349311" y="5234275"/>
                  <a:pt x="8344649" y="5233187"/>
                </a:cubicBezTo>
                <a:cubicBezTo>
                  <a:pt x="8349311" y="5234275"/>
                  <a:pt x="8346201" y="5247600"/>
                  <a:pt x="8350863" y="5248689"/>
                </a:cubicBezTo>
                <a:cubicBezTo>
                  <a:pt x="8346201" y="5247600"/>
                  <a:pt x="8346201" y="5247600"/>
                  <a:pt x="8336877" y="5245424"/>
                </a:cubicBezTo>
                <a:cubicBezTo>
                  <a:pt x="8327551" y="5243248"/>
                  <a:pt x="8324442" y="5256575"/>
                  <a:pt x="8301130" y="5251136"/>
                </a:cubicBezTo>
                <a:cubicBezTo>
                  <a:pt x="8301130" y="5251136"/>
                  <a:pt x="8301130" y="5251136"/>
                  <a:pt x="8296469" y="5250047"/>
                </a:cubicBezTo>
                <a:cubicBezTo>
                  <a:pt x="8304240" y="5237807"/>
                  <a:pt x="8312013" y="5225571"/>
                  <a:pt x="8305799" y="5210070"/>
                </a:cubicBezTo>
                <a:cubicBezTo>
                  <a:pt x="8298027" y="5222306"/>
                  <a:pt x="8293365" y="5221219"/>
                  <a:pt x="8285592" y="5233455"/>
                </a:cubicBezTo>
                <a:cubicBezTo>
                  <a:pt x="8287143" y="5247870"/>
                  <a:pt x="8287143" y="5247870"/>
                  <a:pt x="8291807" y="5248959"/>
                </a:cubicBezTo>
                <a:cubicBezTo>
                  <a:pt x="8284034" y="5261196"/>
                  <a:pt x="8284034" y="5261196"/>
                  <a:pt x="8279373" y="5260108"/>
                </a:cubicBezTo>
                <a:cubicBezTo>
                  <a:pt x="8276263" y="5273436"/>
                  <a:pt x="8276263" y="5273436"/>
                  <a:pt x="8276263" y="5273436"/>
                </a:cubicBezTo>
                <a:cubicBezTo>
                  <a:pt x="8271600" y="5272348"/>
                  <a:pt x="8271600" y="5272348"/>
                  <a:pt x="8271600" y="5272348"/>
                </a:cubicBezTo>
                <a:cubicBezTo>
                  <a:pt x="8271600" y="5272348"/>
                  <a:pt x="8266937" y="5271260"/>
                  <a:pt x="8266937" y="5271260"/>
                </a:cubicBezTo>
                <a:cubicBezTo>
                  <a:pt x="8257615" y="5269083"/>
                  <a:pt x="8249842" y="5281320"/>
                  <a:pt x="8243628" y="5265819"/>
                </a:cubicBezTo>
                <a:cubicBezTo>
                  <a:pt x="8231193" y="5276968"/>
                  <a:pt x="8218761" y="5288118"/>
                  <a:pt x="8207877" y="5313681"/>
                </a:cubicBezTo>
                <a:cubicBezTo>
                  <a:pt x="8214092" y="5329186"/>
                  <a:pt x="8209429" y="5328098"/>
                  <a:pt x="8210982" y="5342511"/>
                </a:cubicBezTo>
                <a:cubicBezTo>
                  <a:pt x="8196993" y="5339246"/>
                  <a:pt x="8183009" y="5335982"/>
                  <a:pt x="8189229" y="5309330"/>
                </a:cubicBezTo>
                <a:cubicBezTo>
                  <a:pt x="8179907" y="5307153"/>
                  <a:pt x="8175243" y="5306064"/>
                  <a:pt x="8170581" y="5304977"/>
                </a:cubicBezTo>
                <a:cubicBezTo>
                  <a:pt x="8173691" y="5291652"/>
                  <a:pt x="8186126" y="5280500"/>
                  <a:pt x="8190787" y="5281587"/>
                </a:cubicBezTo>
                <a:cubicBezTo>
                  <a:pt x="8186126" y="5280500"/>
                  <a:pt x="8189236" y="5267175"/>
                  <a:pt x="8192345" y="5253849"/>
                </a:cubicBezTo>
                <a:cubicBezTo>
                  <a:pt x="8195456" y="5240522"/>
                  <a:pt x="8212545" y="5272616"/>
                  <a:pt x="8220317" y="5260379"/>
                </a:cubicBezTo>
                <a:cubicBezTo>
                  <a:pt x="8220317" y="5260379"/>
                  <a:pt x="8224981" y="5261467"/>
                  <a:pt x="8224981" y="5261467"/>
                </a:cubicBezTo>
                <a:cubicBezTo>
                  <a:pt x="8224981" y="5261467"/>
                  <a:pt x="8229641" y="5262556"/>
                  <a:pt x="8229641" y="5262556"/>
                </a:cubicBezTo>
                <a:cubicBezTo>
                  <a:pt x="8237415" y="5250315"/>
                  <a:pt x="8249849" y="5239166"/>
                  <a:pt x="8254511" y="5240255"/>
                </a:cubicBezTo>
                <a:cubicBezTo>
                  <a:pt x="8257621" y="5226927"/>
                  <a:pt x="8252959" y="5225838"/>
                  <a:pt x="8248297" y="5224751"/>
                </a:cubicBezTo>
                <a:cubicBezTo>
                  <a:pt x="8240525" y="5236990"/>
                  <a:pt x="8234310" y="5221486"/>
                  <a:pt x="8226539" y="5233726"/>
                </a:cubicBezTo>
                <a:cubicBezTo>
                  <a:pt x="8226539" y="5233726"/>
                  <a:pt x="8223429" y="5247052"/>
                  <a:pt x="8228090" y="5248139"/>
                </a:cubicBezTo>
                <a:cubicBezTo>
                  <a:pt x="8223429" y="5247052"/>
                  <a:pt x="8223429" y="5247052"/>
                  <a:pt x="8223429" y="5247052"/>
                </a:cubicBezTo>
                <a:cubicBezTo>
                  <a:pt x="8214103" y="5244874"/>
                  <a:pt x="8204781" y="5242698"/>
                  <a:pt x="8195456" y="5240522"/>
                </a:cubicBezTo>
                <a:cubicBezTo>
                  <a:pt x="8198566" y="5227199"/>
                  <a:pt x="8197015" y="5212781"/>
                  <a:pt x="8192353" y="5211693"/>
                </a:cubicBezTo>
                <a:cubicBezTo>
                  <a:pt x="8207897" y="5187220"/>
                  <a:pt x="8197021" y="5170628"/>
                  <a:pt x="8209457" y="5159476"/>
                </a:cubicBezTo>
                <a:cubicBezTo>
                  <a:pt x="8189255" y="5140711"/>
                  <a:pt x="8184587" y="5181779"/>
                  <a:pt x="8178367" y="5208429"/>
                </a:cubicBezTo>
                <a:cubicBezTo>
                  <a:pt x="8178367" y="5208429"/>
                  <a:pt x="8173704" y="5207341"/>
                  <a:pt x="8169043" y="5206254"/>
                </a:cubicBezTo>
                <a:cubicBezTo>
                  <a:pt x="8162829" y="5190752"/>
                  <a:pt x="8159719" y="5204077"/>
                  <a:pt x="8156607" y="5217405"/>
                </a:cubicBezTo>
                <a:cubicBezTo>
                  <a:pt x="8161268" y="5218492"/>
                  <a:pt x="8161268" y="5218492"/>
                  <a:pt x="8161268" y="5218492"/>
                </a:cubicBezTo>
                <a:cubicBezTo>
                  <a:pt x="8164380" y="5205165"/>
                  <a:pt x="8164380" y="5205165"/>
                  <a:pt x="8164380" y="5205165"/>
                </a:cubicBezTo>
                <a:cubicBezTo>
                  <a:pt x="8165931" y="5219581"/>
                  <a:pt x="8165931" y="5219581"/>
                  <a:pt x="8165931" y="5219581"/>
                </a:cubicBezTo>
                <a:cubicBezTo>
                  <a:pt x="8165931" y="5219581"/>
                  <a:pt x="8162821" y="5232906"/>
                  <a:pt x="8158160" y="5231817"/>
                </a:cubicBezTo>
                <a:cubicBezTo>
                  <a:pt x="8172147" y="5235082"/>
                  <a:pt x="8169035" y="5248411"/>
                  <a:pt x="8170587" y="5262823"/>
                </a:cubicBezTo>
                <a:cubicBezTo>
                  <a:pt x="8162815" y="5275061"/>
                  <a:pt x="8162815" y="5275061"/>
                  <a:pt x="8159705" y="5288386"/>
                </a:cubicBezTo>
                <a:cubicBezTo>
                  <a:pt x="8147270" y="5299536"/>
                  <a:pt x="8136389" y="5325101"/>
                  <a:pt x="8133279" y="5338425"/>
                </a:cubicBezTo>
                <a:cubicBezTo>
                  <a:pt x="8133279" y="5338425"/>
                  <a:pt x="8128617" y="5337338"/>
                  <a:pt x="8128617" y="5337338"/>
                </a:cubicBezTo>
                <a:cubicBezTo>
                  <a:pt x="8131727" y="5324013"/>
                  <a:pt x="8130176" y="5309600"/>
                  <a:pt x="8137947" y="5297360"/>
                </a:cubicBezTo>
                <a:cubicBezTo>
                  <a:pt x="8145718" y="5285124"/>
                  <a:pt x="8156595" y="5301712"/>
                  <a:pt x="8158153" y="5273972"/>
                </a:cubicBezTo>
                <a:cubicBezTo>
                  <a:pt x="8151939" y="5258470"/>
                  <a:pt x="8127071" y="5280771"/>
                  <a:pt x="8105313" y="5289742"/>
                </a:cubicBezTo>
                <a:cubicBezTo>
                  <a:pt x="8105313" y="5289742"/>
                  <a:pt x="8106864" y="5304160"/>
                  <a:pt x="8102203" y="5303071"/>
                </a:cubicBezTo>
                <a:cubicBezTo>
                  <a:pt x="8105313" y="5289742"/>
                  <a:pt x="8083554" y="5298719"/>
                  <a:pt x="8078891" y="5297631"/>
                </a:cubicBezTo>
                <a:cubicBezTo>
                  <a:pt x="8085106" y="5313132"/>
                  <a:pt x="8075781" y="5310955"/>
                  <a:pt x="8074223" y="5338697"/>
                </a:cubicBezTo>
                <a:cubicBezTo>
                  <a:pt x="8078885" y="5339785"/>
                  <a:pt x="8083547" y="5340873"/>
                  <a:pt x="8080437" y="5354198"/>
                </a:cubicBezTo>
                <a:cubicBezTo>
                  <a:pt x="8071113" y="5352021"/>
                  <a:pt x="8069560" y="5337609"/>
                  <a:pt x="8060238" y="5335432"/>
                </a:cubicBezTo>
                <a:cubicBezTo>
                  <a:pt x="8061789" y="5349845"/>
                  <a:pt x="8049355" y="5360994"/>
                  <a:pt x="8047804" y="5346580"/>
                </a:cubicBezTo>
                <a:cubicBezTo>
                  <a:pt x="8050914" y="5333256"/>
                  <a:pt x="8055575" y="5334343"/>
                  <a:pt x="8049362" y="5318841"/>
                </a:cubicBezTo>
                <a:cubicBezTo>
                  <a:pt x="8049362" y="5318841"/>
                  <a:pt x="8044701" y="5317753"/>
                  <a:pt x="8035376" y="5315575"/>
                </a:cubicBezTo>
                <a:cubicBezTo>
                  <a:pt x="8032266" y="5328904"/>
                  <a:pt x="8032266" y="5328904"/>
                  <a:pt x="8027602" y="5327816"/>
                </a:cubicBezTo>
                <a:cubicBezTo>
                  <a:pt x="8018279" y="5325640"/>
                  <a:pt x="8026051" y="5313401"/>
                  <a:pt x="8013617" y="5324552"/>
                </a:cubicBezTo>
                <a:cubicBezTo>
                  <a:pt x="8012065" y="5310136"/>
                  <a:pt x="8013617" y="5324552"/>
                  <a:pt x="8008954" y="5323464"/>
                </a:cubicBezTo>
                <a:cubicBezTo>
                  <a:pt x="8008954" y="5323464"/>
                  <a:pt x="8004293" y="5322376"/>
                  <a:pt x="8007404" y="5309047"/>
                </a:cubicBezTo>
                <a:cubicBezTo>
                  <a:pt x="8015175" y="5296811"/>
                  <a:pt x="8010513" y="5295723"/>
                  <a:pt x="8013623" y="5282398"/>
                </a:cubicBezTo>
                <a:cubicBezTo>
                  <a:pt x="8018285" y="5283485"/>
                  <a:pt x="8026058" y="5271247"/>
                  <a:pt x="8030719" y="5272334"/>
                </a:cubicBezTo>
                <a:cubicBezTo>
                  <a:pt x="8033829" y="5259011"/>
                  <a:pt x="8024505" y="5256834"/>
                  <a:pt x="8018293" y="5241329"/>
                </a:cubicBezTo>
                <a:cubicBezTo>
                  <a:pt x="8026063" y="5229092"/>
                  <a:pt x="8021403" y="5228005"/>
                  <a:pt x="8024513" y="5214679"/>
                </a:cubicBezTo>
                <a:cubicBezTo>
                  <a:pt x="8015188" y="5212503"/>
                  <a:pt x="8007417" y="5224740"/>
                  <a:pt x="8007417" y="5224740"/>
                </a:cubicBezTo>
                <a:cubicBezTo>
                  <a:pt x="7998092" y="5222564"/>
                  <a:pt x="7994982" y="5235889"/>
                  <a:pt x="7985659" y="5233713"/>
                </a:cubicBezTo>
                <a:cubicBezTo>
                  <a:pt x="7980995" y="5232624"/>
                  <a:pt x="7984105" y="5219300"/>
                  <a:pt x="7982554" y="5204886"/>
                </a:cubicBezTo>
                <a:cubicBezTo>
                  <a:pt x="7982554" y="5204886"/>
                  <a:pt x="7974780" y="5217122"/>
                  <a:pt x="7977892" y="5203799"/>
                </a:cubicBezTo>
                <a:cubicBezTo>
                  <a:pt x="7994989" y="5193734"/>
                  <a:pt x="8013637" y="5198088"/>
                  <a:pt x="8030734" y="5188027"/>
                </a:cubicBezTo>
                <a:cubicBezTo>
                  <a:pt x="8029182" y="5173610"/>
                  <a:pt x="8019858" y="5171434"/>
                  <a:pt x="8022967" y="5158110"/>
                </a:cubicBezTo>
                <a:cubicBezTo>
                  <a:pt x="8030740" y="5145873"/>
                  <a:pt x="8041614" y="5162462"/>
                  <a:pt x="8049387" y="5150224"/>
                </a:cubicBezTo>
                <a:cubicBezTo>
                  <a:pt x="8044725" y="5149137"/>
                  <a:pt x="8043175" y="5134721"/>
                  <a:pt x="8043175" y="5134721"/>
                </a:cubicBezTo>
                <a:cubicBezTo>
                  <a:pt x="8038512" y="5133633"/>
                  <a:pt x="8033850" y="5132545"/>
                  <a:pt x="8029187" y="5131457"/>
                </a:cubicBezTo>
                <a:cubicBezTo>
                  <a:pt x="8024526" y="5130369"/>
                  <a:pt x="8024526" y="5130369"/>
                  <a:pt x="8024526" y="5130369"/>
                </a:cubicBezTo>
                <a:cubicBezTo>
                  <a:pt x="8032298" y="5118130"/>
                  <a:pt x="8032298" y="5118130"/>
                  <a:pt x="8032298" y="5118130"/>
                </a:cubicBezTo>
                <a:cubicBezTo>
                  <a:pt x="8034629" y="5118673"/>
                  <a:pt x="8037737" y="5115886"/>
                  <a:pt x="8040458" y="5109495"/>
                </a:cubicBezTo>
                <a:lnTo>
                  <a:pt x="8040800" y="5107722"/>
                </a:lnTo>
                <a:lnTo>
                  <a:pt x="8048001" y="5105420"/>
                </a:lnTo>
                <a:cubicBezTo>
                  <a:pt x="8057020" y="5099819"/>
                  <a:pt x="8062651" y="5090761"/>
                  <a:pt x="8068901" y="5086373"/>
                </a:cubicBezTo>
                <a:cubicBezTo>
                  <a:pt x="8081308" y="5084233"/>
                  <a:pt x="8095860" y="5076207"/>
                  <a:pt x="8106834" y="5077990"/>
                </a:cubicBezTo>
                <a:cubicBezTo>
                  <a:pt x="8111652" y="5077527"/>
                  <a:pt x="8116375" y="5083696"/>
                  <a:pt x="8120481" y="5085193"/>
                </a:cubicBezTo>
                <a:lnTo>
                  <a:pt x="8134609" y="5084696"/>
                </a:lnTo>
                <a:lnTo>
                  <a:pt x="8133488" y="5085905"/>
                </a:lnTo>
                <a:cubicBezTo>
                  <a:pt x="8134835" y="5100455"/>
                  <a:pt x="8131684" y="5113958"/>
                  <a:pt x="8124035" y="5126411"/>
                </a:cubicBezTo>
                <a:cubicBezTo>
                  <a:pt x="8128532" y="5127459"/>
                  <a:pt x="8113235" y="5152364"/>
                  <a:pt x="8134377" y="5143061"/>
                </a:cubicBezTo>
                <a:cubicBezTo>
                  <a:pt x="8133032" y="5128511"/>
                  <a:pt x="8142027" y="5130609"/>
                  <a:pt x="8145178" y="5117107"/>
                </a:cubicBezTo>
                <a:cubicBezTo>
                  <a:pt x="8148329" y="5103605"/>
                  <a:pt x="8143832" y="5102556"/>
                  <a:pt x="8146983" y="5089054"/>
                </a:cubicBezTo>
                <a:lnTo>
                  <a:pt x="8151078" y="5084119"/>
                </a:lnTo>
                <a:lnTo>
                  <a:pt x="8164931" y="5083633"/>
                </a:lnTo>
                <a:cubicBezTo>
                  <a:pt x="8179155" y="5080490"/>
                  <a:pt x="8192455" y="5075897"/>
                  <a:pt x="8203835" y="5073382"/>
                </a:cubicBezTo>
                <a:cubicBezTo>
                  <a:pt x="8219009" y="5070028"/>
                  <a:pt x="8234182" y="5066674"/>
                  <a:pt x="8249356" y="5063321"/>
                </a:cubicBezTo>
                <a:cubicBezTo>
                  <a:pt x="8270063" y="5057541"/>
                  <a:pt x="8284615" y="5049516"/>
                  <a:pt x="8301125" y="5048874"/>
                </a:cubicBezTo>
                <a:cubicBezTo>
                  <a:pt x="8333095" y="5024976"/>
                  <a:pt x="8378613" y="5014916"/>
                  <a:pt x="8404524" y="4982140"/>
                </a:cubicBezTo>
                <a:cubicBezTo>
                  <a:pt x="8415593" y="4977290"/>
                  <a:pt x="8425949" y="4974398"/>
                  <a:pt x="8433727" y="4959456"/>
                </a:cubicBezTo>
                <a:cubicBezTo>
                  <a:pt x="8446849" y="4955353"/>
                  <a:pt x="8456677" y="4941160"/>
                  <a:pt x="8470517" y="4935096"/>
                </a:cubicBezTo>
                <a:cubicBezTo>
                  <a:pt x="8484019" y="4904460"/>
                  <a:pt x="8507303" y="4910735"/>
                  <a:pt x="8521525" y="4878138"/>
                </a:cubicBezTo>
                <a:cubicBezTo>
                  <a:pt x="8547338" y="4851996"/>
                  <a:pt x="8583125" y="4849495"/>
                  <a:pt x="8616857" y="4846248"/>
                </a:cubicBezTo>
                <a:cubicBezTo>
                  <a:pt x="8646679" y="4828234"/>
                  <a:pt x="8639573" y="4796747"/>
                  <a:pt x="8635043" y="4777310"/>
                </a:cubicBezTo>
                <a:cubicBezTo>
                  <a:pt x="8614194" y="4745251"/>
                  <a:pt x="8589146" y="4718329"/>
                  <a:pt x="8571065" y="4685057"/>
                </a:cubicBezTo>
                <a:cubicBezTo>
                  <a:pt x="8582851" y="4678245"/>
                  <a:pt x="8590727" y="4656668"/>
                  <a:pt x="8607137" y="4662658"/>
                </a:cubicBezTo>
                <a:cubicBezTo>
                  <a:pt x="8620547" y="4638656"/>
                  <a:pt x="8628090" y="4592509"/>
                  <a:pt x="8649322" y="4598034"/>
                </a:cubicBezTo>
                <a:cubicBezTo>
                  <a:pt x="8650851" y="4587479"/>
                  <a:pt x="8658339" y="4592434"/>
                  <a:pt x="8659866" y="4581879"/>
                </a:cubicBezTo>
                <a:cubicBezTo>
                  <a:pt x="8646221" y="4574676"/>
                  <a:pt x="8659010" y="4546002"/>
                  <a:pt x="8670796" y="4539190"/>
                </a:cubicBezTo>
                <a:cubicBezTo>
                  <a:pt x="8669461" y="4536480"/>
                  <a:pt x="8663305" y="4534233"/>
                  <a:pt x="8666886" y="4524425"/>
                </a:cubicBezTo>
                <a:cubicBezTo>
                  <a:pt x="8648324" y="4524321"/>
                  <a:pt x="8644221" y="4522823"/>
                  <a:pt x="8636113" y="4513194"/>
                </a:cubicBezTo>
                <a:cubicBezTo>
                  <a:pt x="8638355" y="4500678"/>
                  <a:pt x="8643175" y="4500212"/>
                  <a:pt x="8650045" y="4500497"/>
                </a:cubicBezTo>
                <a:cubicBezTo>
                  <a:pt x="8648613" y="4504421"/>
                  <a:pt x="8647180" y="4508343"/>
                  <a:pt x="8645749" y="4512266"/>
                </a:cubicBezTo>
                <a:cubicBezTo>
                  <a:pt x="8661445" y="4520218"/>
                  <a:pt x="8673947" y="4511444"/>
                  <a:pt x="8682059" y="4521072"/>
                </a:cubicBezTo>
                <a:cubicBezTo>
                  <a:pt x="8680007" y="4520323"/>
                  <a:pt x="8677955" y="4519573"/>
                  <a:pt x="8675809" y="4525459"/>
                </a:cubicBezTo>
                <a:cubicBezTo>
                  <a:pt x="8676427" y="4530130"/>
                  <a:pt x="8684015" y="4528454"/>
                  <a:pt x="8679100" y="4535551"/>
                </a:cubicBezTo>
                <a:cubicBezTo>
                  <a:pt x="8697756" y="4529023"/>
                  <a:pt x="8722376" y="4538007"/>
                  <a:pt x="8739503" y="4542036"/>
                </a:cubicBezTo>
                <a:cubicBezTo>
                  <a:pt x="8735304" y="4547173"/>
                  <a:pt x="8730485" y="4547637"/>
                  <a:pt x="8726905" y="4557445"/>
                </a:cubicBezTo>
                <a:cubicBezTo>
                  <a:pt x="8730294" y="4560904"/>
                  <a:pt x="8750094" y="4570351"/>
                  <a:pt x="8755821" y="4554659"/>
                </a:cubicBezTo>
                <a:cubicBezTo>
                  <a:pt x="8749665" y="4552415"/>
                  <a:pt x="8748330" y="4549704"/>
                  <a:pt x="8750477" y="4543818"/>
                </a:cubicBezTo>
                <a:cubicBezTo>
                  <a:pt x="8760116" y="4542891"/>
                  <a:pt x="8778580" y="4549629"/>
                  <a:pt x="8793037" y="4548237"/>
                </a:cubicBezTo>
                <a:cubicBezTo>
                  <a:pt x="8796328" y="4558330"/>
                  <a:pt x="8812026" y="4566281"/>
                  <a:pt x="8818373" y="4555261"/>
                </a:cubicBezTo>
                <a:cubicBezTo>
                  <a:pt x="8809449" y="4554227"/>
                  <a:pt x="8822668" y="4543493"/>
                  <a:pt x="8824099" y="4539569"/>
                </a:cubicBezTo>
                <a:cubicBezTo>
                  <a:pt x="8824815" y="4537607"/>
                  <a:pt x="8825531" y="4535646"/>
                  <a:pt x="8828299" y="4534433"/>
                </a:cubicBezTo>
                <a:cubicBezTo>
                  <a:pt x="8829015" y="4532471"/>
                  <a:pt x="8827678" y="4529761"/>
                  <a:pt x="8827678" y="4529761"/>
                </a:cubicBezTo>
                <a:cubicBezTo>
                  <a:pt x="8825627" y="4529012"/>
                  <a:pt x="8824910" y="4530974"/>
                  <a:pt x="8824910" y="4530974"/>
                </a:cubicBezTo>
                <a:cubicBezTo>
                  <a:pt x="8824195" y="4532935"/>
                  <a:pt x="8824195" y="4532935"/>
                  <a:pt x="8824195" y="4532935"/>
                </a:cubicBezTo>
                <a:cubicBezTo>
                  <a:pt x="8814653" y="4527229"/>
                  <a:pt x="8807160" y="4522274"/>
                  <a:pt x="8796188" y="4520491"/>
                </a:cubicBezTo>
                <a:cubicBezTo>
                  <a:pt x="8795569" y="4515819"/>
                  <a:pt x="8794949" y="4511148"/>
                  <a:pt x="8799863" y="4504050"/>
                </a:cubicBezTo>
                <a:cubicBezTo>
                  <a:pt x="8776388" y="4511043"/>
                  <a:pt x="8747046" y="4495888"/>
                  <a:pt x="8724285" y="4500920"/>
                </a:cubicBezTo>
                <a:cubicBezTo>
                  <a:pt x="8722760" y="4511475"/>
                  <a:pt x="8716603" y="4509228"/>
                  <a:pt x="8711067" y="4511655"/>
                </a:cubicBezTo>
                <a:cubicBezTo>
                  <a:pt x="8707061" y="4503524"/>
                  <a:pt x="8708589" y="4492967"/>
                  <a:pt x="8701097" y="4488011"/>
                </a:cubicBezTo>
                <a:cubicBezTo>
                  <a:pt x="8689409" y="4488189"/>
                  <a:pt x="8672185" y="4490796"/>
                  <a:pt x="8666458" y="4506487"/>
                </a:cubicBezTo>
                <a:cubicBezTo>
                  <a:pt x="8661734" y="4500318"/>
                  <a:pt x="8661925" y="4487051"/>
                  <a:pt x="8655675" y="4491439"/>
                </a:cubicBezTo>
                <a:cubicBezTo>
                  <a:pt x="8656679" y="4469577"/>
                  <a:pt x="8679865" y="4482485"/>
                  <a:pt x="8689600" y="4474924"/>
                </a:cubicBezTo>
                <a:cubicBezTo>
                  <a:pt x="8708589" y="4492967"/>
                  <a:pt x="8734211" y="4480091"/>
                  <a:pt x="8754919" y="4474312"/>
                </a:cubicBezTo>
                <a:cubicBezTo>
                  <a:pt x="8754396" y="4463007"/>
                  <a:pt x="8757355" y="4448528"/>
                  <a:pt x="8750581" y="4441609"/>
                </a:cubicBezTo>
                <a:cubicBezTo>
                  <a:pt x="8751295" y="4439649"/>
                  <a:pt x="8754063" y="4438435"/>
                  <a:pt x="8754777" y="4436474"/>
                </a:cubicBezTo>
                <a:cubicBezTo>
                  <a:pt x="8754777" y="4436474"/>
                  <a:pt x="8755495" y="4434514"/>
                  <a:pt x="8755495" y="4434514"/>
                </a:cubicBezTo>
                <a:cubicBezTo>
                  <a:pt x="8758263" y="4433300"/>
                  <a:pt x="8762365" y="4434798"/>
                  <a:pt x="8764418" y="4435546"/>
                </a:cubicBezTo>
                <a:cubicBezTo>
                  <a:pt x="8766469" y="4436295"/>
                  <a:pt x="8766469" y="4436295"/>
                  <a:pt x="8766469" y="4436295"/>
                </a:cubicBezTo>
                <a:cubicBezTo>
                  <a:pt x="8766469" y="4436295"/>
                  <a:pt x="8769237" y="4435083"/>
                  <a:pt x="8769953" y="4433121"/>
                </a:cubicBezTo>
                <a:cubicBezTo>
                  <a:pt x="8771385" y="4429197"/>
                  <a:pt x="8770048" y="4426488"/>
                  <a:pt x="8767997" y="4425740"/>
                </a:cubicBezTo>
                <a:cubicBezTo>
                  <a:pt x="8765945" y="4424990"/>
                  <a:pt x="8761842" y="4423493"/>
                  <a:pt x="8757023" y="4423956"/>
                </a:cubicBezTo>
                <a:cubicBezTo>
                  <a:pt x="8757023" y="4423956"/>
                  <a:pt x="8756308" y="4425918"/>
                  <a:pt x="8756308" y="4425918"/>
                </a:cubicBezTo>
                <a:cubicBezTo>
                  <a:pt x="8754255" y="4425170"/>
                  <a:pt x="8754255" y="4425170"/>
                  <a:pt x="8754972" y="4423208"/>
                </a:cubicBezTo>
                <a:cubicBezTo>
                  <a:pt x="8752921" y="4422459"/>
                  <a:pt x="8750867" y="4421710"/>
                  <a:pt x="8750867" y="4421710"/>
                </a:cubicBezTo>
                <a:cubicBezTo>
                  <a:pt x="8748817" y="4420962"/>
                  <a:pt x="8748817" y="4420962"/>
                  <a:pt x="8746765" y="4420213"/>
                </a:cubicBezTo>
                <a:cubicBezTo>
                  <a:pt x="8744714" y="4419465"/>
                  <a:pt x="8741326" y="4416005"/>
                  <a:pt x="8739275" y="4415257"/>
                </a:cubicBezTo>
                <a:cubicBezTo>
                  <a:pt x="8739275" y="4415257"/>
                  <a:pt x="8737223" y="4414508"/>
                  <a:pt x="8737223" y="4414508"/>
                </a:cubicBezTo>
                <a:cubicBezTo>
                  <a:pt x="8737223" y="4414508"/>
                  <a:pt x="8737223" y="4414508"/>
                  <a:pt x="8737939" y="4412546"/>
                </a:cubicBezTo>
                <a:cubicBezTo>
                  <a:pt x="8742138" y="4407412"/>
                  <a:pt x="8746860" y="4413580"/>
                  <a:pt x="8749009" y="4407695"/>
                </a:cubicBezTo>
                <a:cubicBezTo>
                  <a:pt x="8749009" y="4407695"/>
                  <a:pt x="8749725" y="4405735"/>
                  <a:pt x="8749725" y="4405735"/>
                </a:cubicBezTo>
                <a:cubicBezTo>
                  <a:pt x="8752491" y="4404520"/>
                  <a:pt x="8754543" y="4405268"/>
                  <a:pt x="8754543" y="4405268"/>
                </a:cubicBezTo>
                <a:cubicBezTo>
                  <a:pt x="8756595" y="4406018"/>
                  <a:pt x="8756595" y="4406018"/>
                  <a:pt x="8757311" y="4404056"/>
                </a:cubicBezTo>
                <a:cubicBezTo>
                  <a:pt x="8758026" y="4402095"/>
                  <a:pt x="8758743" y="4400133"/>
                  <a:pt x="8756689" y="4399386"/>
                </a:cubicBezTo>
                <a:cubicBezTo>
                  <a:pt x="8754639" y="4398638"/>
                  <a:pt x="8751873" y="4399850"/>
                  <a:pt x="8749105" y="4401062"/>
                </a:cubicBezTo>
                <a:cubicBezTo>
                  <a:pt x="8745909" y="4384336"/>
                  <a:pt x="8772343" y="4362865"/>
                  <a:pt x="8783841" y="4375953"/>
                </a:cubicBezTo>
                <a:cubicBezTo>
                  <a:pt x="8792431" y="4352415"/>
                  <a:pt x="8759318" y="4360334"/>
                  <a:pt x="8772823" y="4329700"/>
                </a:cubicBezTo>
                <a:cubicBezTo>
                  <a:pt x="8770771" y="4328951"/>
                  <a:pt x="8765952" y="4329414"/>
                  <a:pt x="8765333" y="4324743"/>
                </a:cubicBezTo>
                <a:cubicBezTo>
                  <a:pt x="8775354" y="4297282"/>
                  <a:pt x="8766911" y="4263082"/>
                  <a:pt x="8791389" y="4234229"/>
                </a:cubicBezTo>
                <a:cubicBezTo>
                  <a:pt x="8793729" y="4215077"/>
                  <a:pt x="8800889" y="4195464"/>
                  <a:pt x="8806807" y="4166505"/>
                </a:cubicBezTo>
                <a:cubicBezTo>
                  <a:pt x="8806187" y="4161833"/>
                  <a:pt x="8802083" y="4160336"/>
                  <a:pt x="8799412" y="4154915"/>
                </a:cubicBezTo>
                <a:cubicBezTo>
                  <a:pt x="8802992" y="4145106"/>
                  <a:pt x="8809862" y="4145391"/>
                  <a:pt x="8813441" y="4135585"/>
                </a:cubicBezTo>
                <a:cubicBezTo>
                  <a:pt x="8803184" y="4131841"/>
                  <a:pt x="8803184" y="4131841"/>
                  <a:pt x="8802659" y="4120536"/>
                </a:cubicBezTo>
                <a:cubicBezTo>
                  <a:pt x="8805618" y="4106058"/>
                  <a:pt x="8809007" y="4109517"/>
                  <a:pt x="8810534" y="4098960"/>
                </a:cubicBezTo>
                <a:cubicBezTo>
                  <a:pt x="8800563" y="4075317"/>
                  <a:pt x="8779950" y="4074463"/>
                  <a:pt x="8759437" y="4066976"/>
                </a:cubicBezTo>
                <a:cubicBezTo>
                  <a:pt x="8755331" y="4065478"/>
                  <a:pt x="8753375" y="4058095"/>
                  <a:pt x="8749273" y="4056598"/>
                </a:cubicBezTo>
                <a:cubicBezTo>
                  <a:pt x="8745171" y="4055101"/>
                  <a:pt x="8717496" y="4067229"/>
                  <a:pt x="8724655" y="4047613"/>
                </a:cubicBezTo>
                <a:cubicBezTo>
                  <a:pt x="8702801" y="4037417"/>
                  <a:pt x="8696315" y="4010598"/>
                  <a:pt x="8670073" y="4018802"/>
                </a:cubicBezTo>
                <a:cubicBezTo>
                  <a:pt x="8661245" y="4011137"/>
                  <a:pt x="8658051" y="3994412"/>
                  <a:pt x="8647173" y="3985995"/>
                </a:cubicBezTo>
                <a:cubicBezTo>
                  <a:pt x="8637631" y="3980290"/>
                  <a:pt x="8613438" y="3989243"/>
                  <a:pt x="8618641" y="3962247"/>
                </a:cubicBezTo>
                <a:cubicBezTo>
                  <a:pt x="8577180" y="3929334"/>
                  <a:pt x="8545646" y="3875595"/>
                  <a:pt x="8501323" y="3850526"/>
                </a:cubicBezTo>
                <a:cubicBezTo>
                  <a:pt x="8489109" y="3839401"/>
                  <a:pt x="8477087" y="3815009"/>
                  <a:pt x="8459338" y="3806309"/>
                </a:cubicBezTo>
                <a:cubicBezTo>
                  <a:pt x="8455235" y="3804811"/>
                  <a:pt x="8448364" y="3804526"/>
                  <a:pt x="8444977" y="3801068"/>
                </a:cubicBezTo>
                <a:cubicBezTo>
                  <a:pt x="8443642" y="3798358"/>
                  <a:pt x="8443736" y="3791724"/>
                  <a:pt x="8442402" y="3789014"/>
                </a:cubicBezTo>
                <a:cubicBezTo>
                  <a:pt x="8438299" y="3787517"/>
                  <a:pt x="8433479" y="3787981"/>
                  <a:pt x="8428041" y="3783774"/>
                </a:cubicBezTo>
                <a:cubicBezTo>
                  <a:pt x="8415111" y="3774609"/>
                  <a:pt x="8407192" y="3751715"/>
                  <a:pt x="8390587" y="3758991"/>
                </a:cubicBezTo>
                <a:cubicBezTo>
                  <a:pt x="8372409" y="3732353"/>
                  <a:pt x="8343783" y="3715238"/>
                  <a:pt x="8315157" y="3698122"/>
                </a:cubicBezTo>
                <a:cubicBezTo>
                  <a:pt x="8298552" y="3705399"/>
                  <a:pt x="8285239" y="3722767"/>
                  <a:pt x="8269874" y="3739386"/>
                </a:cubicBezTo>
                <a:cubicBezTo>
                  <a:pt x="8258185" y="3739569"/>
                  <a:pt x="8249785" y="3749838"/>
                  <a:pt x="8236857" y="3740674"/>
                </a:cubicBezTo>
                <a:cubicBezTo>
                  <a:pt x="8236953" y="3734042"/>
                  <a:pt x="8233565" y="3730583"/>
                  <a:pt x="8239195" y="3721523"/>
                </a:cubicBezTo>
                <a:cubicBezTo>
                  <a:pt x="8254367" y="3718169"/>
                  <a:pt x="8271593" y="3715564"/>
                  <a:pt x="8281615" y="3688104"/>
                </a:cubicBezTo>
                <a:cubicBezTo>
                  <a:pt x="8258191" y="3643990"/>
                  <a:pt x="8225364" y="3632012"/>
                  <a:pt x="8179704" y="3604234"/>
                </a:cubicBezTo>
                <a:cubicBezTo>
                  <a:pt x="8167727" y="3624314"/>
                  <a:pt x="8155611" y="3606555"/>
                  <a:pt x="8145257" y="3609444"/>
                </a:cubicBezTo>
                <a:cubicBezTo>
                  <a:pt x="8141633" y="3574780"/>
                  <a:pt x="8093398" y="3534950"/>
                  <a:pt x="8065435" y="3566977"/>
                </a:cubicBezTo>
                <a:cubicBezTo>
                  <a:pt x="8065628" y="3553711"/>
                  <a:pt x="8060284" y="3542869"/>
                  <a:pt x="8057708" y="3530817"/>
                </a:cubicBezTo>
                <a:cubicBezTo>
                  <a:pt x="8038528" y="3526039"/>
                  <a:pt x="8015436" y="3506498"/>
                  <a:pt x="7990816" y="3497514"/>
                </a:cubicBezTo>
                <a:cubicBezTo>
                  <a:pt x="7985903" y="3504612"/>
                  <a:pt x="7980892" y="3518340"/>
                  <a:pt x="7971253" y="3519271"/>
                </a:cubicBezTo>
                <a:cubicBezTo>
                  <a:pt x="7960470" y="3504220"/>
                  <a:pt x="7948396" y="3530933"/>
                  <a:pt x="7935370" y="3528402"/>
                </a:cubicBezTo>
                <a:cubicBezTo>
                  <a:pt x="7929357" y="3563994"/>
                  <a:pt x="7899490" y="3537533"/>
                  <a:pt x="7892715" y="3530617"/>
                </a:cubicBezTo>
                <a:cubicBezTo>
                  <a:pt x="7911993" y="3528761"/>
                  <a:pt x="7924684" y="3506720"/>
                  <a:pt x="7942723" y="3495519"/>
                </a:cubicBezTo>
                <a:cubicBezTo>
                  <a:pt x="7942582" y="3457683"/>
                  <a:pt x="7891817" y="3450269"/>
                  <a:pt x="7870392" y="3458011"/>
                </a:cubicBezTo>
                <a:cubicBezTo>
                  <a:pt x="7862377" y="3441748"/>
                  <a:pt x="7851691" y="3420067"/>
                  <a:pt x="7832510" y="3415289"/>
                </a:cubicBezTo>
                <a:cubicBezTo>
                  <a:pt x="7828407" y="3413793"/>
                  <a:pt x="7822156" y="3418179"/>
                  <a:pt x="7818053" y="3416682"/>
                </a:cubicBezTo>
                <a:cubicBezTo>
                  <a:pt x="7807795" y="3412938"/>
                  <a:pt x="7803884" y="3398175"/>
                  <a:pt x="7794054" y="3412368"/>
                </a:cubicBezTo>
                <a:cubicBezTo>
                  <a:pt x="7792386" y="3385087"/>
                  <a:pt x="7760704" y="3389083"/>
                  <a:pt x="7741000" y="3373002"/>
                </a:cubicBezTo>
                <a:cubicBezTo>
                  <a:pt x="7741000" y="3373002"/>
                  <a:pt x="7738948" y="3372253"/>
                  <a:pt x="7738948" y="3372253"/>
                </a:cubicBezTo>
                <a:cubicBezTo>
                  <a:pt x="7736896" y="3371504"/>
                  <a:pt x="7734129" y="3372717"/>
                  <a:pt x="7733414" y="3374678"/>
                </a:cubicBezTo>
                <a:cubicBezTo>
                  <a:pt x="7732698" y="3376641"/>
                  <a:pt x="7734031" y="3379351"/>
                  <a:pt x="7736084" y="3380099"/>
                </a:cubicBezTo>
                <a:cubicBezTo>
                  <a:pt x="7734653" y="3384023"/>
                  <a:pt x="7736704" y="3384771"/>
                  <a:pt x="7735989" y="3386733"/>
                </a:cubicBezTo>
                <a:cubicBezTo>
                  <a:pt x="7719289" y="3400642"/>
                  <a:pt x="7719427" y="3438480"/>
                  <a:pt x="7695237" y="3447433"/>
                </a:cubicBezTo>
                <a:cubicBezTo>
                  <a:pt x="7689702" y="3449858"/>
                  <a:pt x="7654110" y="3439092"/>
                  <a:pt x="7662603" y="3422186"/>
                </a:cubicBezTo>
                <a:cubicBezTo>
                  <a:pt x="7677348" y="3400895"/>
                  <a:pt x="7696816" y="3385772"/>
                  <a:pt x="7706122" y="3360275"/>
                </a:cubicBezTo>
                <a:cubicBezTo>
                  <a:pt x="7675871" y="3360347"/>
                  <a:pt x="7659842" y="3327825"/>
                  <a:pt x="7632167" y="3339951"/>
                </a:cubicBezTo>
                <a:cubicBezTo>
                  <a:pt x="7630832" y="3337241"/>
                  <a:pt x="7632979" y="3331358"/>
                  <a:pt x="7631643" y="3328648"/>
                </a:cubicBezTo>
                <a:cubicBezTo>
                  <a:pt x="7603541" y="3322836"/>
                  <a:pt x="7590088" y="3302368"/>
                  <a:pt x="7563940" y="3303940"/>
                </a:cubicBezTo>
                <a:cubicBezTo>
                  <a:pt x="7554730" y="3322806"/>
                  <a:pt x="7547668" y="3335786"/>
                  <a:pt x="7537935" y="3343348"/>
                </a:cubicBezTo>
                <a:cubicBezTo>
                  <a:pt x="7516990" y="3317922"/>
                  <a:pt x="7482444" y="3329765"/>
                  <a:pt x="7463648" y="3298456"/>
                </a:cubicBezTo>
                <a:cubicBezTo>
                  <a:pt x="7469993" y="3287435"/>
                  <a:pt x="7465272" y="3281265"/>
                  <a:pt x="7474385" y="3269034"/>
                </a:cubicBezTo>
                <a:cubicBezTo>
                  <a:pt x="7450481" y="3258086"/>
                  <a:pt x="7445042" y="3253880"/>
                  <a:pt x="7425146" y="3251063"/>
                </a:cubicBezTo>
                <a:cubicBezTo>
                  <a:pt x="7423095" y="3250315"/>
                  <a:pt x="7423095" y="3250315"/>
                  <a:pt x="7421043" y="3249567"/>
                </a:cubicBezTo>
                <a:cubicBezTo>
                  <a:pt x="7418992" y="3248817"/>
                  <a:pt x="7418992" y="3248817"/>
                  <a:pt x="7418992" y="3248817"/>
                </a:cubicBezTo>
                <a:cubicBezTo>
                  <a:pt x="7397044" y="3245254"/>
                  <a:pt x="7366365" y="3227390"/>
                  <a:pt x="7344418" y="3223824"/>
                </a:cubicBezTo>
                <a:cubicBezTo>
                  <a:pt x="7342794" y="3241013"/>
                  <a:pt x="7330291" y="3249788"/>
                  <a:pt x="7322610" y="3258098"/>
                </a:cubicBezTo>
                <a:cubicBezTo>
                  <a:pt x="7304242" y="3244725"/>
                  <a:pt x="7278189" y="3239665"/>
                  <a:pt x="7259533" y="3246192"/>
                </a:cubicBezTo>
                <a:cubicBezTo>
                  <a:pt x="7256671" y="3254038"/>
                  <a:pt x="7264876" y="3257033"/>
                  <a:pt x="7259247" y="3266092"/>
                </a:cubicBezTo>
                <a:cubicBezTo>
                  <a:pt x="7233719" y="3272334"/>
                  <a:pt x="7217306" y="3266345"/>
                  <a:pt x="7203756" y="3252511"/>
                </a:cubicBezTo>
                <a:cubicBezTo>
                  <a:pt x="7213394" y="3251582"/>
                  <a:pt x="7221792" y="3241310"/>
                  <a:pt x="7230811" y="3235710"/>
                </a:cubicBezTo>
                <a:cubicBezTo>
                  <a:pt x="7230192" y="3231039"/>
                  <a:pt x="7231623" y="3227115"/>
                  <a:pt x="7231003" y="3222444"/>
                </a:cubicBezTo>
                <a:cubicBezTo>
                  <a:pt x="7238589" y="3220765"/>
                  <a:pt x="7248752" y="3231144"/>
                  <a:pt x="7255911" y="3211528"/>
                </a:cubicBezTo>
                <a:cubicBezTo>
                  <a:pt x="7256819" y="3196301"/>
                  <a:pt x="7243173" y="3189098"/>
                  <a:pt x="7235586" y="3190774"/>
                </a:cubicBezTo>
                <a:cubicBezTo>
                  <a:pt x="7228811" y="3183857"/>
                  <a:pt x="7224088" y="3177687"/>
                  <a:pt x="7213830" y="3173944"/>
                </a:cubicBezTo>
                <a:cubicBezTo>
                  <a:pt x="7200184" y="3166740"/>
                  <a:pt x="7183772" y="3160751"/>
                  <a:pt x="7178141" y="3169811"/>
                </a:cubicBezTo>
                <a:cubicBezTo>
                  <a:pt x="7182244" y="3171309"/>
                  <a:pt x="7186347" y="3172806"/>
                  <a:pt x="7184916" y="3176730"/>
                </a:cubicBezTo>
                <a:cubicBezTo>
                  <a:pt x="7181432" y="3179901"/>
                  <a:pt x="7175182" y="3184291"/>
                  <a:pt x="7173652" y="3194846"/>
                </a:cubicBezTo>
                <a:cubicBezTo>
                  <a:pt x="7159101" y="3202872"/>
                  <a:pt x="7138490" y="3202017"/>
                  <a:pt x="7126179" y="3197523"/>
                </a:cubicBezTo>
                <a:cubicBezTo>
                  <a:pt x="7132857" y="3211076"/>
                  <a:pt x="7124984" y="3232652"/>
                  <a:pt x="7125410" y="3250591"/>
                </a:cubicBezTo>
                <a:cubicBezTo>
                  <a:pt x="7131566" y="3252836"/>
                  <a:pt x="7140489" y="3253871"/>
                  <a:pt x="7134858" y="3262929"/>
                </a:cubicBezTo>
                <a:cubicBezTo>
                  <a:pt x="7115677" y="3258152"/>
                  <a:pt x="7106990" y="3288321"/>
                  <a:pt x="7085235" y="3271491"/>
                </a:cubicBezTo>
                <a:cubicBezTo>
                  <a:pt x="7088718" y="3268318"/>
                  <a:pt x="7090771" y="3269067"/>
                  <a:pt x="7088098" y="3263647"/>
                </a:cubicBezTo>
                <a:cubicBezTo>
                  <a:pt x="7083996" y="3262149"/>
                  <a:pt x="7079892" y="3260652"/>
                  <a:pt x="7079272" y="3255980"/>
                </a:cubicBezTo>
                <a:cubicBezTo>
                  <a:pt x="7075789" y="3259153"/>
                  <a:pt x="7072924" y="3267000"/>
                  <a:pt x="7068821" y="3265502"/>
                </a:cubicBezTo>
                <a:cubicBezTo>
                  <a:pt x="7066151" y="3260081"/>
                  <a:pt x="7062047" y="3258584"/>
                  <a:pt x="7058563" y="3261758"/>
                </a:cubicBezTo>
                <a:cubicBezTo>
                  <a:pt x="7058756" y="3248492"/>
                  <a:pt x="7058947" y="3235226"/>
                  <a:pt x="7049407" y="3229521"/>
                </a:cubicBezTo>
                <a:cubicBezTo>
                  <a:pt x="7058423" y="3223920"/>
                  <a:pt x="7070733" y="3228413"/>
                  <a:pt x="7080991" y="3232156"/>
                </a:cubicBezTo>
                <a:cubicBezTo>
                  <a:pt x="7089198" y="3235151"/>
                  <a:pt x="7095352" y="3237397"/>
                  <a:pt x="7102224" y="3237681"/>
                </a:cubicBezTo>
                <a:cubicBezTo>
                  <a:pt x="7104991" y="3236469"/>
                  <a:pt x="7104991" y="3236469"/>
                  <a:pt x="7105708" y="3234508"/>
                </a:cubicBezTo>
                <a:cubicBezTo>
                  <a:pt x="7106422" y="3232547"/>
                  <a:pt x="7105088" y="3229835"/>
                  <a:pt x="7105088" y="3229835"/>
                </a:cubicBezTo>
                <a:cubicBezTo>
                  <a:pt x="7098217" y="3229552"/>
                  <a:pt x="7092062" y="3227305"/>
                  <a:pt x="7083854" y="3224311"/>
                </a:cubicBezTo>
                <a:cubicBezTo>
                  <a:pt x="7070830" y="3221779"/>
                  <a:pt x="7058519" y="3217288"/>
                  <a:pt x="7046734" y="3224099"/>
                </a:cubicBezTo>
                <a:cubicBezTo>
                  <a:pt x="7044682" y="3223351"/>
                  <a:pt x="7044682" y="3223351"/>
                  <a:pt x="7043966" y="3225312"/>
                </a:cubicBezTo>
                <a:cubicBezTo>
                  <a:pt x="7039303" y="3226944"/>
                  <a:pt x="7033171" y="3229014"/>
                  <a:pt x="7026595" y="3230608"/>
                </a:cubicBezTo>
                <a:lnTo>
                  <a:pt x="7016036" y="3231897"/>
                </a:lnTo>
                <a:lnTo>
                  <a:pt x="7019625" y="3187387"/>
                </a:lnTo>
                <a:lnTo>
                  <a:pt x="7024679" y="3180031"/>
                </a:lnTo>
                <a:lnTo>
                  <a:pt x="7033569" y="3183732"/>
                </a:lnTo>
                <a:cubicBezTo>
                  <a:pt x="7031420" y="3189616"/>
                  <a:pt x="7029274" y="3195501"/>
                  <a:pt x="7027126" y="3201385"/>
                </a:cubicBezTo>
                <a:cubicBezTo>
                  <a:pt x="7026505" y="3196713"/>
                  <a:pt x="7024454" y="3195964"/>
                  <a:pt x="7020255" y="3201100"/>
                </a:cubicBezTo>
                <a:cubicBezTo>
                  <a:pt x="7022926" y="3206520"/>
                  <a:pt x="7025598" y="3211941"/>
                  <a:pt x="7034520" y="3212974"/>
                </a:cubicBezTo>
                <a:cubicBezTo>
                  <a:pt x="7042299" y="3198030"/>
                  <a:pt x="7053988" y="3197851"/>
                  <a:pt x="7063723" y="3190291"/>
                </a:cubicBezTo>
                <a:cubicBezTo>
                  <a:pt x="7069065" y="3201132"/>
                  <a:pt x="7079419" y="3198242"/>
                  <a:pt x="7086290" y="3198528"/>
                </a:cubicBezTo>
                <a:cubicBezTo>
                  <a:pt x="7086385" y="3191893"/>
                  <a:pt x="7090489" y="3193391"/>
                  <a:pt x="7093352" y="3185545"/>
                </a:cubicBezTo>
                <a:cubicBezTo>
                  <a:pt x="7088630" y="3179377"/>
                  <a:pt x="7081139" y="3174419"/>
                  <a:pt x="7075700" y="3170211"/>
                </a:cubicBezTo>
                <a:cubicBezTo>
                  <a:pt x="7076417" y="3168249"/>
                  <a:pt x="7077131" y="3166288"/>
                  <a:pt x="7077131" y="3166288"/>
                </a:cubicBezTo>
                <a:cubicBezTo>
                  <a:pt x="7082666" y="3163862"/>
                  <a:pt x="7085529" y="3156016"/>
                  <a:pt x="7088394" y="3148172"/>
                </a:cubicBezTo>
                <a:cubicBezTo>
                  <a:pt x="7081713" y="3134619"/>
                  <a:pt x="7070837" y="3126204"/>
                  <a:pt x="7053708" y="3122175"/>
                </a:cubicBezTo>
                <a:lnTo>
                  <a:pt x="7053422" y="3122461"/>
                </a:lnTo>
                <a:lnTo>
                  <a:pt x="7051883" y="3112359"/>
                </a:lnTo>
                <a:cubicBezTo>
                  <a:pt x="7049941" y="3110148"/>
                  <a:pt x="7047610" y="3109605"/>
                  <a:pt x="7047610" y="3109605"/>
                </a:cubicBezTo>
                <a:cubicBezTo>
                  <a:pt x="7056942" y="3069626"/>
                  <a:pt x="7077147" y="3046242"/>
                  <a:pt x="7089582" y="3035089"/>
                </a:cubicBezTo>
                <a:cubicBezTo>
                  <a:pt x="7092692" y="3021766"/>
                  <a:pt x="7088031" y="3020677"/>
                  <a:pt x="7088031" y="3020677"/>
                </a:cubicBezTo>
                <a:cubicBezTo>
                  <a:pt x="7102023" y="2981787"/>
                  <a:pt x="7083375" y="2977435"/>
                  <a:pt x="7092705" y="2937457"/>
                </a:cubicBezTo>
                <a:cubicBezTo>
                  <a:pt x="7097368" y="2938544"/>
                  <a:pt x="7098925" y="2910804"/>
                  <a:pt x="7108251" y="2912981"/>
                </a:cubicBezTo>
                <a:cubicBezTo>
                  <a:pt x="7108251" y="2912981"/>
                  <a:pt x="7112913" y="2914069"/>
                  <a:pt x="7112913" y="2914069"/>
                </a:cubicBezTo>
                <a:cubicBezTo>
                  <a:pt x="7112913" y="2914069"/>
                  <a:pt x="7116023" y="2900740"/>
                  <a:pt x="7116023" y="2900740"/>
                </a:cubicBezTo>
                <a:cubicBezTo>
                  <a:pt x="7116023" y="2900740"/>
                  <a:pt x="7111361" y="2899652"/>
                  <a:pt x="7111361" y="2899652"/>
                </a:cubicBezTo>
                <a:cubicBezTo>
                  <a:pt x="7106699" y="2898564"/>
                  <a:pt x="7105146" y="2884151"/>
                  <a:pt x="7100484" y="2883062"/>
                </a:cubicBezTo>
                <a:cubicBezTo>
                  <a:pt x="7108256" y="2870826"/>
                  <a:pt x="7108256" y="2870826"/>
                  <a:pt x="7117581" y="2873002"/>
                </a:cubicBezTo>
                <a:cubicBezTo>
                  <a:pt x="7120691" y="2859674"/>
                  <a:pt x="7123802" y="2846349"/>
                  <a:pt x="7126912" y="2833023"/>
                </a:cubicBezTo>
                <a:cubicBezTo>
                  <a:pt x="7116035" y="2816432"/>
                  <a:pt x="7137793" y="2807460"/>
                  <a:pt x="7150227" y="2796308"/>
                </a:cubicBezTo>
                <a:cubicBezTo>
                  <a:pt x="7156448" y="2769659"/>
                  <a:pt x="7151785" y="2768570"/>
                  <a:pt x="7154896" y="2755242"/>
                </a:cubicBezTo>
                <a:cubicBezTo>
                  <a:pt x="7154896" y="2755242"/>
                  <a:pt x="7164220" y="2757419"/>
                  <a:pt x="7168881" y="2758506"/>
                </a:cubicBezTo>
                <a:cubicBezTo>
                  <a:pt x="7165779" y="2729677"/>
                  <a:pt x="7159565" y="2714178"/>
                  <a:pt x="7156462" y="2685348"/>
                </a:cubicBezTo>
                <a:cubicBezTo>
                  <a:pt x="7156462" y="2685348"/>
                  <a:pt x="7159572" y="2672023"/>
                  <a:pt x="7162682" y="2658698"/>
                </a:cubicBezTo>
                <a:cubicBezTo>
                  <a:pt x="7167343" y="2659787"/>
                  <a:pt x="7172006" y="2660875"/>
                  <a:pt x="7181328" y="2663052"/>
                </a:cubicBezTo>
                <a:cubicBezTo>
                  <a:pt x="7181328" y="2663052"/>
                  <a:pt x="7185991" y="2664140"/>
                  <a:pt x="7185991" y="2664140"/>
                </a:cubicBezTo>
                <a:cubicBezTo>
                  <a:pt x="7185991" y="2664140"/>
                  <a:pt x="7185991" y="2664140"/>
                  <a:pt x="7189102" y="2650812"/>
                </a:cubicBezTo>
                <a:cubicBezTo>
                  <a:pt x="7182887" y="2635310"/>
                  <a:pt x="7182895" y="2593157"/>
                  <a:pt x="7199991" y="2583093"/>
                </a:cubicBezTo>
                <a:cubicBezTo>
                  <a:pt x="7198438" y="2568680"/>
                  <a:pt x="7206210" y="2556444"/>
                  <a:pt x="7220195" y="2559708"/>
                </a:cubicBezTo>
                <a:cubicBezTo>
                  <a:pt x="7223306" y="2546380"/>
                  <a:pt x="7226416" y="2533054"/>
                  <a:pt x="7232637" y="2506401"/>
                </a:cubicBezTo>
                <a:cubicBezTo>
                  <a:pt x="7227975" y="2505314"/>
                  <a:pt x="7227975" y="2505314"/>
                  <a:pt x="7218651" y="2503136"/>
                </a:cubicBezTo>
                <a:cubicBezTo>
                  <a:pt x="7213989" y="2502049"/>
                  <a:pt x="7221762" y="2489813"/>
                  <a:pt x="7227983" y="2463160"/>
                </a:cubicBezTo>
                <a:cubicBezTo>
                  <a:pt x="7218658" y="2460984"/>
                  <a:pt x="7220216" y="2433242"/>
                  <a:pt x="7210892" y="2431066"/>
                </a:cubicBezTo>
                <a:cubicBezTo>
                  <a:pt x="7187582" y="2425626"/>
                  <a:pt x="7168928" y="2463429"/>
                  <a:pt x="7153388" y="2445751"/>
                </a:cubicBezTo>
                <a:cubicBezTo>
                  <a:pt x="7145617" y="2457987"/>
                  <a:pt x="7154941" y="2460163"/>
                  <a:pt x="7154941" y="2460163"/>
                </a:cubicBezTo>
                <a:cubicBezTo>
                  <a:pt x="7140954" y="2456898"/>
                  <a:pt x="7126962" y="2495788"/>
                  <a:pt x="7116086" y="2479199"/>
                </a:cubicBezTo>
                <a:cubicBezTo>
                  <a:pt x="7119196" y="2465873"/>
                  <a:pt x="7122307" y="2452546"/>
                  <a:pt x="7126969" y="2453635"/>
                </a:cubicBezTo>
                <a:cubicBezTo>
                  <a:pt x="7131631" y="2454723"/>
                  <a:pt x="7128520" y="2468052"/>
                  <a:pt x="7136293" y="2455810"/>
                </a:cubicBezTo>
                <a:cubicBezTo>
                  <a:pt x="7140954" y="2456898"/>
                  <a:pt x="7145617" y="2457987"/>
                  <a:pt x="7148727" y="2444662"/>
                </a:cubicBezTo>
                <a:cubicBezTo>
                  <a:pt x="7144065" y="2443573"/>
                  <a:pt x="7151837" y="2431335"/>
                  <a:pt x="7147175" y="2430246"/>
                </a:cubicBezTo>
                <a:cubicBezTo>
                  <a:pt x="7179811" y="2437863"/>
                  <a:pt x="7182928" y="2382381"/>
                  <a:pt x="7212451" y="2403326"/>
                </a:cubicBezTo>
                <a:cubicBezTo>
                  <a:pt x="7220223" y="2391085"/>
                  <a:pt x="7232657" y="2379938"/>
                  <a:pt x="7235767" y="2366612"/>
                </a:cubicBezTo>
                <a:cubicBezTo>
                  <a:pt x="7228774" y="2364980"/>
                  <a:pt x="7223337" y="2356684"/>
                  <a:pt x="7217120" y="2351720"/>
                </a:cubicBezTo>
                <a:lnTo>
                  <a:pt x="7201918" y="2355047"/>
                </a:lnTo>
                <a:lnTo>
                  <a:pt x="7201385" y="2353317"/>
                </a:lnTo>
                <a:cubicBezTo>
                  <a:pt x="7201288" y="2352416"/>
                  <a:pt x="7200947" y="2351898"/>
                  <a:pt x="7199855" y="2352302"/>
                </a:cubicBezTo>
                <a:cubicBezTo>
                  <a:pt x="7198763" y="2352706"/>
                  <a:pt x="7196916" y="2354031"/>
                  <a:pt x="7193809" y="2356821"/>
                </a:cubicBezTo>
                <a:lnTo>
                  <a:pt x="7201918" y="2355047"/>
                </a:lnTo>
                <a:lnTo>
                  <a:pt x="7203133" y="2358996"/>
                </a:lnTo>
                <a:cubicBezTo>
                  <a:pt x="7195361" y="2371234"/>
                  <a:pt x="7190699" y="2370144"/>
                  <a:pt x="7186037" y="2369056"/>
                </a:cubicBezTo>
                <a:cubicBezTo>
                  <a:pt x="7186037" y="2369056"/>
                  <a:pt x="7181375" y="2367968"/>
                  <a:pt x="7184485" y="2354643"/>
                </a:cubicBezTo>
                <a:cubicBezTo>
                  <a:pt x="7189147" y="2355732"/>
                  <a:pt x="7189147" y="2355732"/>
                  <a:pt x="7189147" y="2355732"/>
                </a:cubicBezTo>
                <a:cubicBezTo>
                  <a:pt x="7187596" y="2341315"/>
                  <a:pt x="7178272" y="2339139"/>
                  <a:pt x="7173609" y="2338051"/>
                </a:cubicBezTo>
                <a:cubicBezTo>
                  <a:pt x="7168946" y="2336963"/>
                  <a:pt x="7165836" y="2350291"/>
                  <a:pt x="7151850" y="2347027"/>
                </a:cubicBezTo>
                <a:cubicBezTo>
                  <a:pt x="7154962" y="2333699"/>
                  <a:pt x="7154962" y="2333699"/>
                  <a:pt x="7150299" y="2332612"/>
                </a:cubicBezTo>
                <a:cubicBezTo>
                  <a:pt x="7144086" y="2317110"/>
                  <a:pt x="7137865" y="2343763"/>
                  <a:pt x="7123879" y="2340498"/>
                </a:cubicBezTo>
                <a:cubicBezTo>
                  <a:pt x="7126990" y="2327170"/>
                  <a:pt x="7142534" y="2302698"/>
                  <a:pt x="7142534" y="2302698"/>
                </a:cubicBezTo>
                <a:cubicBezTo>
                  <a:pt x="7145645" y="2289369"/>
                  <a:pt x="7150306" y="2290456"/>
                  <a:pt x="7145645" y="2289369"/>
                </a:cubicBezTo>
                <a:lnTo>
                  <a:pt x="7140981" y="2288281"/>
                </a:lnTo>
                <a:cubicBezTo>
                  <a:pt x="7136320" y="2287193"/>
                  <a:pt x="7131658" y="2286104"/>
                  <a:pt x="7126996" y="2285018"/>
                </a:cubicBezTo>
                <a:cubicBezTo>
                  <a:pt x="7130106" y="2271693"/>
                  <a:pt x="7120780" y="2269516"/>
                  <a:pt x="7123891" y="2256188"/>
                </a:cubicBezTo>
                <a:cubicBezTo>
                  <a:pt x="7127000" y="2242863"/>
                  <a:pt x="7136325" y="2245039"/>
                  <a:pt x="7134773" y="2230626"/>
                </a:cubicBezTo>
                <a:cubicBezTo>
                  <a:pt x="7125449" y="2228449"/>
                  <a:pt x="7120786" y="2227361"/>
                  <a:pt x="7111462" y="2225186"/>
                </a:cubicBezTo>
                <a:cubicBezTo>
                  <a:pt x="7106801" y="2224099"/>
                  <a:pt x="7099029" y="2236336"/>
                  <a:pt x="7089706" y="2234159"/>
                </a:cubicBezTo>
                <a:cubicBezTo>
                  <a:pt x="7088154" y="2219746"/>
                  <a:pt x="7078829" y="2217570"/>
                  <a:pt x="7074168" y="2216481"/>
                </a:cubicBezTo>
                <a:cubicBezTo>
                  <a:pt x="7071058" y="2229806"/>
                  <a:pt x="7061733" y="2227630"/>
                  <a:pt x="7060174" y="2255371"/>
                </a:cubicBezTo>
                <a:cubicBezTo>
                  <a:pt x="7055512" y="2254281"/>
                  <a:pt x="7047740" y="2266519"/>
                  <a:pt x="7047740" y="2266519"/>
                </a:cubicBezTo>
                <a:cubicBezTo>
                  <a:pt x="7039967" y="2278760"/>
                  <a:pt x="7030643" y="2276584"/>
                  <a:pt x="7021319" y="2274408"/>
                </a:cubicBezTo>
                <a:cubicBezTo>
                  <a:pt x="7013548" y="2286644"/>
                  <a:pt x="7013548" y="2286644"/>
                  <a:pt x="7011989" y="2314385"/>
                </a:cubicBezTo>
                <a:cubicBezTo>
                  <a:pt x="7007327" y="2313298"/>
                  <a:pt x="7002664" y="2312209"/>
                  <a:pt x="6994893" y="2324445"/>
                </a:cubicBezTo>
                <a:cubicBezTo>
                  <a:pt x="6990230" y="2323357"/>
                  <a:pt x="6985569" y="2322268"/>
                  <a:pt x="6980907" y="2321181"/>
                </a:cubicBezTo>
                <a:cubicBezTo>
                  <a:pt x="6980907" y="2321181"/>
                  <a:pt x="6977797" y="2334505"/>
                  <a:pt x="6977797" y="2334505"/>
                </a:cubicBezTo>
                <a:cubicBezTo>
                  <a:pt x="6984010" y="2350010"/>
                  <a:pt x="7001108" y="2339946"/>
                  <a:pt x="7010432" y="2342123"/>
                </a:cubicBezTo>
                <a:cubicBezTo>
                  <a:pt x="7011982" y="2356538"/>
                  <a:pt x="7002658" y="2354363"/>
                  <a:pt x="7002658" y="2354363"/>
                </a:cubicBezTo>
                <a:cubicBezTo>
                  <a:pt x="7013534" y="2370953"/>
                  <a:pt x="7015085" y="2385368"/>
                  <a:pt x="7016638" y="2399780"/>
                </a:cubicBezTo>
                <a:cubicBezTo>
                  <a:pt x="7008865" y="2412021"/>
                  <a:pt x="7001093" y="2424257"/>
                  <a:pt x="6997982" y="2437585"/>
                </a:cubicBezTo>
                <a:cubicBezTo>
                  <a:pt x="6983998" y="2434322"/>
                  <a:pt x="6983998" y="2434322"/>
                  <a:pt x="6982446" y="2419904"/>
                </a:cubicBezTo>
                <a:cubicBezTo>
                  <a:pt x="6979335" y="2433233"/>
                  <a:pt x="6970011" y="2431057"/>
                  <a:pt x="6966901" y="2444381"/>
                </a:cubicBezTo>
                <a:cubicBezTo>
                  <a:pt x="6963791" y="2457706"/>
                  <a:pt x="6960681" y="2471033"/>
                  <a:pt x="6951356" y="2468859"/>
                </a:cubicBezTo>
                <a:cubicBezTo>
                  <a:pt x="6951356" y="2468859"/>
                  <a:pt x="6946695" y="2467770"/>
                  <a:pt x="6946695" y="2467770"/>
                </a:cubicBezTo>
                <a:cubicBezTo>
                  <a:pt x="6946695" y="2467770"/>
                  <a:pt x="6949805" y="2454442"/>
                  <a:pt x="6949805" y="2454442"/>
                </a:cubicBezTo>
                <a:cubicBezTo>
                  <a:pt x="6949805" y="2454442"/>
                  <a:pt x="6945142" y="2453354"/>
                  <a:pt x="6945142" y="2453354"/>
                </a:cubicBezTo>
                <a:cubicBezTo>
                  <a:pt x="6945142" y="2453354"/>
                  <a:pt x="6942032" y="2466681"/>
                  <a:pt x="6942032" y="2466681"/>
                </a:cubicBezTo>
                <a:cubicBezTo>
                  <a:pt x="6937370" y="2465593"/>
                  <a:pt x="6932708" y="2464505"/>
                  <a:pt x="6928046" y="2463417"/>
                </a:cubicBezTo>
                <a:cubicBezTo>
                  <a:pt x="6918723" y="2461241"/>
                  <a:pt x="6920280" y="2433501"/>
                  <a:pt x="6915619" y="2432412"/>
                </a:cubicBezTo>
                <a:cubicBezTo>
                  <a:pt x="6921839" y="2405759"/>
                  <a:pt x="6924950" y="2392435"/>
                  <a:pt x="6937384" y="2381282"/>
                </a:cubicBezTo>
                <a:cubicBezTo>
                  <a:pt x="6940494" y="2367959"/>
                  <a:pt x="6926507" y="2364694"/>
                  <a:pt x="6931170" y="2365782"/>
                </a:cubicBezTo>
                <a:cubicBezTo>
                  <a:pt x="6931170" y="2365782"/>
                  <a:pt x="6938942" y="2353545"/>
                  <a:pt x="6945157" y="2369046"/>
                </a:cubicBezTo>
                <a:cubicBezTo>
                  <a:pt x="6948266" y="2355720"/>
                  <a:pt x="6952926" y="2356809"/>
                  <a:pt x="6956039" y="2343480"/>
                </a:cubicBezTo>
                <a:cubicBezTo>
                  <a:pt x="6956039" y="2343480"/>
                  <a:pt x="6951377" y="2342393"/>
                  <a:pt x="6946713" y="2341306"/>
                </a:cubicBezTo>
                <a:cubicBezTo>
                  <a:pt x="6954488" y="2329066"/>
                  <a:pt x="6952934" y="2314653"/>
                  <a:pt x="6956046" y="2301328"/>
                </a:cubicBezTo>
                <a:cubicBezTo>
                  <a:pt x="6963818" y="2289089"/>
                  <a:pt x="6976251" y="2277940"/>
                  <a:pt x="6984023" y="2265703"/>
                </a:cubicBezTo>
                <a:cubicBezTo>
                  <a:pt x="6984023" y="2265703"/>
                  <a:pt x="6987134" y="2252374"/>
                  <a:pt x="6987134" y="2252374"/>
                </a:cubicBezTo>
                <a:cubicBezTo>
                  <a:pt x="6987134" y="2252374"/>
                  <a:pt x="6987134" y="2252374"/>
                  <a:pt x="6994907" y="2240137"/>
                </a:cubicBezTo>
                <a:cubicBezTo>
                  <a:pt x="6998017" y="2226810"/>
                  <a:pt x="6998017" y="2226810"/>
                  <a:pt x="7001126" y="2213485"/>
                </a:cubicBezTo>
                <a:cubicBezTo>
                  <a:pt x="6993355" y="2225722"/>
                  <a:pt x="6984030" y="2223546"/>
                  <a:pt x="6977816" y="2208045"/>
                </a:cubicBezTo>
                <a:cubicBezTo>
                  <a:pt x="6984037" y="2181393"/>
                  <a:pt x="6974713" y="2179216"/>
                  <a:pt x="6980932" y="2152566"/>
                </a:cubicBezTo>
                <a:cubicBezTo>
                  <a:pt x="6971608" y="2150390"/>
                  <a:pt x="6957621" y="2147125"/>
                  <a:pt x="6952960" y="2146037"/>
                </a:cubicBezTo>
                <a:cubicBezTo>
                  <a:pt x="6956070" y="2132709"/>
                  <a:pt x="6960731" y="2133798"/>
                  <a:pt x="6959180" y="2119385"/>
                </a:cubicBezTo>
                <a:cubicBezTo>
                  <a:pt x="6945195" y="2116121"/>
                  <a:pt x="6937423" y="2128357"/>
                  <a:pt x="6928098" y="2126181"/>
                </a:cubicBezTo>
                <a:cubicBezTo>
                  <a:pt x="6924987" y="2139509"/>
                  <a:pt x="6929651" y="2140596"/>
                  <a:pt x="6929651" y="2140596"/>
                </a:cubicBezTo>
                <a:cubicBezTo>
                  <a:pt x="6938974" y="2142772"/>
                  <a:pt x="6938974" y="2142772"/>
                  <a:pt x="6948297" y="2144949"/>
                </a:cubicBezTo>
                <a:cubicBezTo>
                  <a:pt x="6948297" y="2144949"/>
                  <a:pt x="6952960" y="2146037"/>
                  <a:pt x="6949850" y="2159362"/>
                </a:cubicBezTo>
                <a:cubicBezTo>
                  <a:pt x="6946739" y="2172688"/>
                  <a:pt x="6937416" y="2170510"/>
                  <a:pt x="6918768" y="2166158"/>
                </a:cubicBezTo>
                <a:cubicBezTo>
                  <a:pt x="6906333" y="2177311"/>
                  <a:pt x="6887684" y="2172959"/>
                  <a:pt x="6878360" y="2170781"/>
                </a:cubicBezTo>
                <a:cubicBezTo>
                  <a:pt x="6870589" y="2183019"/>
                  <a:pt x="6851941" y="2178667"/>
                  <a:pt x="6839507" y="2189816"/>
                </a:cubicBezTo>
                <a:cubicBezTo>
                  <a:pt x="6834845" y="2188727"/>
                  <a:pt x="6834845" y="2188727"/>
                  <a:pt x="6834845" y="2188727"/>
                </a:cubicBezTo>
                <a:cubicBezTo>
                  <a:pt x="6834845" y="2188727"/>
                  <a:pt x="6831735" y="2202055"/>
                  <a:pt x="6831735" y="2202055"/>
                </a:cubicBezTo>
                <a:cubicBezTo>
                  <a:pt x="6834064" y="2202598"/>
                  <a:pt x="6835230" y="2202871"/>
                  <a:pt x="6836202" y="2201341"/>
                </a:cubicBezTo>
                <a:cubicBezTo>
                  <a:pt x="6837174" y="2199811"/>
                  <a:pt x="6837951" y="2196480"/>
                  <a:pt x="6839507" y="2189816"/>
                </a:cubicBezTo>
                <a:cubicBezTo>
                  <a:pt x="6844169" y="2190903"/>
                  <a:pt x="6844169" y="2190903"/>
                  <a:pt x="6844169" y="2190903"/>
                </a:cubicBezTo>
                <a:lnTo>
                  <a:pt x="6872141" y="2197432"/>
                </a:lnTo>
                <a:cubicBezTo>
                  <a:pt x="6872141" y="2197432"/>
                  <a:pt x="6871363" y="2200763"/>
                  <a:pt x="6871558" y="2202565"/>
                </a:cubicBezTo>
                <a:lnTo>
                  <a:pt x="6871717" y="2202688"/>
                </a:lnTo>
                <a:lnTo>
                  <a:pt x="6871167" y="2209502"/>
                </a:lnTo>
                <a:cubicBezTo>
                  <a:pt x="6870196" y="2211031"/>
                  <a:pt x="6869030" y="2210759"/>
                  <a:pt x="6869030" y="2210759"/>
                </a:cubicBezTo>
                <a:cubicBezTo>
                  <a:pt x="6869030" y="2210759"/>
                  <a:pt x="6873692" y="2211846"/>
                  <a:pt x="6870582" y="2225172"/>
                </a:cubicBezTo>
                <a:cubicBezTo>
                  <a:pt x="6865920" y="2224085"/>
                  <a:pt x="6865920" y="2224085"/>
                  <a:pt x="6861258" y="2222996"/>
                </a:cubicBezTo>
                <a:cubicBezTo>
                  <a:pt x="6869030" y="2210759"/>
                  <a:pt x="6861258" y="2222996"/>
                  <a:pt x="6864368" y="2209672"/>
                </a:cubicBezTo>
                <a:cubicBezTo>
                  <a:pt x="6859706" y="2208584"/>
                  <a:pt x="6851934" y="2220820"/>
                  <a:pt x="6842610" y="2218643"/>
                </a:cubicBezTo>
                <a:cubicBezTo>
                  <a:pt x="6847272" y="2219732"/>
                  <a:pt x="6844162" y="2233060"/>
                  <a:pt x="6844162" y="2233060"/>
                </a:cubicBezTo>
                <a:cubicBezTo>
                  <a:pt x="6853486" y="2235236"/>
                  <a:pt x="6864361" y="2251825"/>
                  <a:pt x="6867471" y="2238501"/>
                </a:cubicBezTo>
                <a:cubicBezTo>
                  <a:pt x="6869024" y="2252914"/>
                  <a:pt x="6883010" y="2256178"/>
                  <a:pt x="6879900" y="2269503"/>
                </a:cubicBezTo>
                <a:cubicBezTo>
                  <a:pt x="6875238" y="2268415"/>
                  <a:pt x="6870576" y="2267326"/>
                  <a:pt x="6861251" y="2265150"/>
                </a:cubicBezTo>
                <a:cubicBezTo>
                  <a:pt x="6853479" y="2277390"/>
                  <a:pt x="6825508" y="2270861"/>
                  <a:pt x="6828611" y="2299687"/>
                </a:cubicBezTo>
                <a:cubicBezTo>
                  <a:pt x="6845706" y="2289627"/>
                  <a:pt x="6844149" y="2317367"/>
                  <a:pt x="6861245" y="2307304"/>
                </a:cubicBezTo>
                <a:cubicBezTo>
                  <a:pt x="6858136" y="2320631"/>
                  <a:pt x="6870571" y="2309480"/>
                  <a:pt x="6862797" y="2321721"/>
                </a:cubicBezTo>
                <a:cubicBezTo>
                  <a:pt x="6853473" y="2319542"/>
                  <a:pt x="6850362" y="2332871"/>
                  <a:pt x="6836375" y="2329607"/>
                </a:cubicBezTo>
                <a:cubicBezTo>
                  <a:pt x="6831714" y="2328518"/>
                  <a:pt x="6831714" y="2328518"/>
                  <a:pt x="6827053" y="2327431"/>
                </a:cubicBezTo>
                <a:cubicBezTo>
                  <a:pt x="6825501" y="2313015"/>
                  <a:pt x="6802191" y="2307575"/>
                  <a:pt x="6794418" y="2319814"/>
                </a:cubicBezTo>
                <a:cubicBezTo>
                  <a:pt x="6788204" y="2304310"/>
                  <a:pt x="6780432" y="2316550"/>
                  <a:pt x="6771108" y="2314374"/>
                </a:cubicBezTo>
                <a:cubicBezTo>
                  <a:pt x="6766447" y="2313286"/>
                  <a:pt x="6766447" y="2313286"/>
                  <a:pt x="6761783" y="2312199"/>
                </a:cubicBezTo>
                <a:cubicBezTo>
                  <a:pt x="6761783" y="2312199"/>
                  <a:pt x="6757121" y="2311110"/>
                  <a:pt x="6752460" y="2310022"/>
                </a:cubicBezTo>
                <a:cubicBezTo>
                  <a:pt x="6744688" y="2322259"/>
                  <a:pt x="6754012" y="2324435"/>
                  <a:pt x="6749350" y="2323347"/>
                </a:cubicBezTo>
                <a:cubicBezTo>
                  <a:pt x="6754012" y="2324435"/>
                  <a:pt x="6750902" y="2337760"/>
                  <a:pt x="6755564" y="2338848"/>
                </a:cubicBezTo>
                <a:cubicBezTo>
                  <a:pt x="6750902" y="2337760"/>
                  <a:pt x="6750902" y="2337760"/>
                  <a:pt x="6741578" y="2335584"/>
                </a:cubicBezTo>
                <a:cubicBezTo>
                  <a:pt x="6732254" y="2333408"/>
                  <a:pt x="6729144" y="2346736"/>
                  <a:pt x="6705832" y="2341295"/>
                </a:cubicBezTo>
                <a:cubicBezTo>
                  <a:pt x="6705832" y="2341295"/>
                  <a:pt x="6705832" y="2341295"/>
                  <a:pt x="6701171" y="2340207"/>
                </a:cubicBezTo>
                <a:cubicBezTo>
                  <a:pt x="6708942" y="2327967"/>
                  <a:pt x="6716715" y="2315728"/>
                  <a:pt x="6710501" y="2300229"/>
                </a:cubicBezTo>
                <a:cubicBezTo>
                  <a:pt x="6702728" y="2312466"/>
                  <a:pt x="6698066" y="2311378"/>
                  <a:pt x="6690294" y="2323614"/>
                </a:cubicBezTo>
                <a:cubicBezTo>
                  <a:pt x="6691845" y="2338029"/>
                  <a:pt x="6691845" y="2338029"/>
                  <a:pt x="6696508" y="2339118"/>
                </a:cubicBezTo>
                <a:cubicBezTo>
                  <a:pt x="6688736" y="2351354"/>
                  <a:pt x="6688736" y="2351354"/>
                  <a:pt x="6684073" y="2350267"/>
                </a:cubicBezTo>
                <a:cubicBezTo>
                  <a:pt x="6680963" y="2363594"/>
                  <a:pt x="6680963" y="2363594"/>
                  <a:pt x="6680963" y="2363594"/>
                </a:cubicBezTo>
                <a:cubicBezTo>
                  <a:pt x="6676301" y="2362507"/>
                  <a:pt x="6676301" y="2362507"/>
                  <a:pt x="6676301" y="2362507"/>
                </a:cubicBezTo>
                <a:cubicBezTo>
                  <a:pt x="6676301" y="2362507"/>
                  <a:pt x="6671638" y="2361419"/>
                  <a:pt x="6671638" y="2361419"/>
                </a:cubicBezTo>
                <a:cubicBezTo>
                  <a:pt x="6662316" y="2359243"/>
                  <a:pt x="6654544" y="2371480"/>
                  <a:pt x="6648330" y="2355979"/>
                </a:cubicBezTo>
                <a:cubicBezTo>
                  <a:pt x="6635895" y="2367127"/>
                  <a:pt x="6623461" y="2378277"/>
                  <a:pt x="6612579" y="2403841"/>
                </a:cubicBezTo>
                <a:cubicBezTo>
                  <a:pt x="6618793" y="2419344"/>
                  <a:pt x="6614130" y="2418257"/>
                  <a:pt x="6615683" y="2432670"/>
                </a:cubicBezTo>
                <a:cubicBezTo>
                  <a:pt x="6601695" y="2429406"/>
                  <a:pt x="6587711" y="2426142"/>
                  <a:pt x="6593931" y="2399488"/>
                </a:cubicBezTo>
                <a:cubicBezTo>
                  <a:pt x="6584607" y="2397312"/>
                  <a:pt x="6579943" y="2396225"/>
                  <a:pt x="6575282" y="2395136"/>
                </a:cubicBezTo>
                <a:cubicBezTo>
                  <a:pt x="6578392" y="2381812"/>
                  <a:pt x="6590827" y="2370659"/>
                  <a:pt x="6595490" y="2371748"/>
                </a:cubicBezTo>
                <a:cubicBezTo>
                  <a:pt x="6590827" y="2370659"/>
                  <a:pt x="6593937" y="2357334"/>
                  <a:pt x="6597046" y="2344010"/>
                </a:cubicBezTo>
                <a:cubicBezTo>
                  <a:pt x="6600158" y="2330682"/>
                  <a:pt x="6617247" y="2362775"/>
                  <a:pt x="6625019" y="2350538"/>
                </a:cubicBezTo>
                <a:cubicBezTo>
                  <a:pt x="6625019" y="2350538"/>
                  <a:pt x="6629681" y="2351627"/>
                  <a:pt x="6629681" y="2351627"/>
                </a:cubicBezTo>
                <a:cubicBezTo>
                  <a:pt x="6629681" y="2351627"/>
                  <a:pt x="6634344" y="2352715"/>
                  <a:pt x="6634344" y="2352715"/>
                </a:cubicBezTo>
                <a:cubicBezTo>
                  <a:pt x="6642116" y="2340474"/>
                  <a:pt x="6654551" y="2329325"/>
                  <a:pt x="6659213" y="2330414"/>
                </a:cubicBezTo>
                <a:cubicBezTo>
                  <a:pt x="6662323" y="2317086"/>
                  <a:pt x="6657661" y="2315997"/>
                  <a:pt x="6652999" y="2314910"/>
                </a:cubicBezTo>
                <a:cubicBezTo>
                  <a:pt x="6645226" y="2327150"/>
                  <a:pt x="6639012" y="2311645"/>
                  <a:pt x="6631240" y="2323885"/>
                </a:cubicBezTo>
                <a:cubicBezTo>
                  <a:pt x="6631240" y="2323885"/>
                  <a:pt x="6628130" y="2337211"/>
                  <a:pt x="6632792" y="2338299"/>
                </a:cubicBezTo>
                <a:cubicBezTo>
                  <a:pt x="6628130" y="2337211"/>
                  <a:pt x="6628130" y="2337211"/>
                  <a:pt x="6628130" y="2337211"/>
                </a:cubicBezTo>
                <a:cubicBezTo>
                  <a:pt x="6618805" y="2335034"/>
                  <a:pt x="6609482" y="2332859"/>
                  <a:pt x="6600158" y="2330682"/>
                </a:cubicBezTo>
                <a:cubicBezTo>
                  <a:pt x="6603267" y="2317358"/>
                  <a:pt x="6601716" y="2302940"/>
                  <a:pt x="6597054" y="2301852"/>
                </a:cubicBezTo>
                <a:cubicBezTo>
                  <a:pt x="6612598" y="2277379"/>
                  <a:pt x="6601722" y="2260787"/>
                  <a:pt x="6614157" y="2249635"/>
                </a:cubicBezTo>
                <a:cubicBezTo>
                  <a:pt x="6593957" y="2230870"/>
                  <a:pt x="6589288" y="2271940"/>
                  <a:pt x="6583067" y="2298589"/>
                </a:cubicBezTo>
                <a:cubicBezTo>
                  <a:pt x="6583067" y="2298589"/>
                  <a:pt x="6578406" y="2297500"/>
                  <a:pt x="6573745" y="2296412"/>
                </a:cubicBezTo>
                <a:cubicBezTo>
                  <a:pt x="6567529" y="2280911"/>
                  <a:pt x="6564420" y="2294236"/>
                  <a:pt x="6561308" y="2307564"/>
                </a:cubicBezTo>
                <a:cubicBezTo>
                  <a:pt x="6565970" y="2308652"/>
                  <a:pt x="6565970" y="2308652"/>
                  <a:pt x="6565970" y="2308652"/>
                </a:cubicBezTo>
                <a:cubicBezTo>
                  <a:pt x="6569082" y="2295324"/>
                  <a:pt x="6569082" y="2295324"/>
                  <a:pt x="6569082" y="2295324"/>
                </a:cubicBezTo>
                <a:cubicBezTo>
                  <a:pt x="6570634" y="2309740"/>
                  <a:pt x="6570634" y="2309740"/>
                  <a:pt x="6570634" y="2309740"/>
                </a:cubicBezTo>
                <a:cubicBezTo>
                  <a:pt x="6570634" y="2309740"/>
                  <a:pt x="6567524" y="2323066"/>
                  <a:pt x="6562861" y="2321977"/>
                </a:cubicBezTo>
                <a:cubicBezTo>
                  <a:pt x="6576848" y="2325241"/>
                  <a:pt x="6573738" y="2338569"/>
                  <a:pt x="6575289" y="2352982"/>
                </a:cubicBezTo>
                <a:cubicBezTo>
                  <a:pt x="6567517" y="2365220"/>
                  <a:pt x="6567517" y="2365220"/>
                  <a:pt x="6564407" y="2378547"/>
                </a:cubicBezTo>
                <a:cubicBezTo>
                  <a:pt x="6551972" y="2389695"/>
                  <a:pt x="6541089" y="2415260"/>
                  <a:pt x="6537979" y="2428586"/>
                </a:cubicBezTo>
                <a:cubicBezTo>
                  <a:pt x="6537979" y="2428586"/>
                  <a:pt x="6533318" y="2427497"/>
                  <a:pt x="6533318" y="2427497"/>
                </a:cubicBezTo>
                <a:cubicBezTo>
                  <a:pt x="6536428" y="2414172"/>
                  <a:pt x="6534876" y="2399759"/>
                  <a:pt x="6542649" y="2387520"/>
                </a:cubicBezTo>
                <a:cubicBezTo>
                  <a:pt x="6550420" y="2375283"/>
                  <a:pt x="6561297" y="2391872"/>
                  <a:pt x="6562855" y="2364131"/>
                </a:cubicBezTo>
                <a:cubicBezTo>
                  <a:pt x="6556641" y="2348629"/>
                  <a:pt x="6531772" y="2370930"/>
                  <a:pt x="6510013" y="2379903"/>
                </a:cubicBezTo>
                <a:cubicBezTo>
                  <a:pt x="6510013" y="2379903"/>
                  <a:pt x="6511566" y="2394318"/>
                  <a:pt x="6506904" y="2393231"/>
                </a:cubicBezTo>
                <a:cubicBezTo>
                  <a:pt x="6510013" y="2379903"/>
                  <a:pt x="6488254" y="2388879"/>
                  <a:pt x="6483593" y="2387790"/>
                </a:cubicBezTo>
                <a:cubicBezTo>
                  <a:pt x="6489807" y="2403292"/>
                  <a:pt x="6480483" y="2401115"/>
                  <a:pt x="6478925" y="2428857"/>
                </a:cubicBezTo>
                <a:cubicBezTo>
                  <a:pt x="6483586" y="2429943"/>
                  <a:pt x="6488248" y="2431033"/>
                  <a:pt x="6485138" y="2444358"/>
                </a:cubicBezTo>
                <a:cubicBezTo>
                  <a:pt x="6475815" y="2442180"/>
                  <a:pt x="6474262" y="2427768"/>
                  <a:pt x="6464939" y="2425592"/>
                </a:cubicBezTo>
                <a:cubicBezTo>
                  <a:pt x="6466491" y="2440004"/>
                  <a:pt x="6454057" y="2451153"/>
                  <a:pt x="6452504" y="2436741"/>
                </a:cubicBezTo>
                <a:cubicBezTo>
                  <a:pt x="6455616" y="2423416"/>
                  <a:pt x="6460277" y="2424504"/>
                  <a:pt x="6454064" y="2408999"/>
                </a:cubicBezTo>
                <a:cubicBezTo>
                  <a:pt x="6454064" y="2408999"/>
                  <a:pt x="6449401" y="2407912"/>
                  <a:pt x="6440078" y="2405736"/>
                </a:cubicBezTo>
                <a:cubicBezTo>
                  <a:pt x="6436966" y="2419063"/>
                  <a:pt x="6436966" y="2419063"/>
                  <a:pt x="6432304" y="2417975"/>
                </a:cubicBezTo>
                <a:cubicBezTo>
                  <a:pt x="6422980" y="2415799"/>
                  <a:pt x="6430752" y="2403560"/>
                  <a:pt x="6418317" y="2414712"/>
                </a:cubicBezTo>
                <a:cubicBezTo>
                  <a:pt x="6416766" y="2400295"/>
                  <a:pt x="6418317" y="2414712"/>
                  <a:pt x="6413655" y="2413624"/>
                </a:cubicBezTo>
                <a:cubicBezTo>
                  <a:pt x="6413655" y="2413624"/>
                  <a:pt x="6408994" y="2412536"/>
                  <a:pt x="6412105" y="2399207"/>
                </a:cubicBezTo>
                <a:cubicBezTo>
                  <a:pt x="6419876" y="2386970"/>
                  <a:pt x="6415213" y="2385882"/>
                  <a:pt x="6418323" y="2372557"/>
                </a:cubicBezTo>
                <a:cubicBezTo>
                  <a:pt x="6422986" y="2373646"/>
                  <a:pt x="6430759" y="2361406"/>
                  <a:pt x="6435421" y="2362494"/>
                </a:cubicBezTo>
                <a:cubicBezTo>
                  <a:pt x="6438531" y="2349169"/>
                  <a:pt x="6429206" y="2346992"/>
                  <a:pt x="6422994" y="2331490"/>
                </a:cubicBezTo>
                <a:cubicBezTo>
                  <a:pt x="6430764" y="2319251"/>
                  <a:pt x="6426104" y="2318164"/>
                  <a:pt x="6429214" y="2304839"/>
                </a:cubicBezTo>
                <a:cubicBezTo>
                  <a:pt x="6419890" y="2302662"/>
                  <a:pt x="6412117" y="2314899"/>
                  <a:pt x="6412117" y="2314899"/>
                </a:cubicBezTo>
                <a:cubicBezTo>
                  <a:pt x="6402793" y="2312723"/>
                  <a:pt x="6399684" y="2326048"/>
                  <a:pt x="6390360" y="2323872"/>
                </a:cubicBezTo>
                <a:cubicBezTo>
                  <a:pt x="6385696" y="2322783"/>
                  <a:pt x="6388807" y="2309457"/>
                  <a:pt x="6387254" y="2295045"/>
                </a:cubicBezTo>
                <a:cubicBezTo>
                  <a:pt x="6387254" y="2295045"/>
                  <a:pt x="6379482" y="2307283"/>
                  <a:pt x="6382593" y="2293958"/>
                </a:cubicBezTo>
                <a:cubicBezTo>
                  <a:pt x="6399689" y="2283894"/>
                  <a:pt x="6418338" y="2288247"/>
                  <a:pt x="6435435" y="2278186"/>
                </a:cubicBezTo>
                <a:cubicBezTo>
                  <a:pt x="6433882" y="2263770"/>
                  <a:pt x="6424558" y="2261595"/>
                  <a:pt x="6427668" y="2248270"/>
                </a:cubicBezTo>
                <a:cubicBezTo>
                  <a:pt x="6435441" y="2236032"/>
                  <a:pt x="6446315" y="2252621"/>
                  <a:pt x="6454087" y="2240384"/>
                </a:cubicBezTo>
                <a:cubicBezTo>
                  <a:pt x="6449426" y="2239296"/>
                  <a:pt x="6447876" y="2224882"/>
                  <a:pt x="6447876" y="2224882"/>
                </a:cubicBezTo>
                <a:cubicBezTo>
                  <a:pt x="6443213" y="2223793"/>
                  <a:pt x="6438551" y="2222704"/>
                  <a:pt x="6433889" y="2221616"/>
                </a:cubicBezTo>
                <a:cubicBezTo>
                  <a:pt x="6429228" y="2220529"/>
                  <a:pt x="6429228" y="2220529"/>
                  <a:pt x="6429228" y="2220529"/>
                </a:cubicBezTo>
                <a:cubicBezTo>
                  <a:pt x="6436999" y="2208289"/>
                  <a:pt x="6436999" y="2208289"/>
                  <a:pt x="6436999" y="2208289"/>
                </a:cubicBezTo>
                <a:cubicBezTo>
                  <a:pt x="6441660" y="2209376"/>
                  <a:pt x="6449434" y="2197140"/>
                  <a:pt x="6450991" y="2169398"/>
                </a:cubicBezTo>
                <a:cubicBezTo>
                  <a:pt x="6441667" y="2167224"/>
                  <a:pt x="6424572" y="2177288"/>
                  <a:pt x="6415247" y="2175110"/>
                </a:cubicBezTo>
                <a:cubicBezTo>
                  <a:pt x="6407475" y="2187347"/>
                  <a:pt x="6421461" y="2190612"/>
                  <a:pt x="6418351" y="2203936"/>
                </a:cubicBezTo>
                <a:cubicBezTo>
                  <a:pt x="6410579" y="2216177"/>
                  <a:pt x="6409027" y="2201760"/>
                  <a:pt x="6399703" y="2199584"/>
                </a:cubicBezTo>
                <a:cubicBezTo>
                  <a:pt x="6401255" y="2213999"/>
                  <a:pt x="6401255" y="2213999"/>
                  <a:pt x="6398144" y="2227327"/>
                </a:cubicBezTo>
                <a:cubicBezTo>
                  <a:pt x="6407468" y="2229504"/>
                  <a:pt x="6416792" y="2231679"/>
                  <a:pt x="6418344" y="2246093"/>
                </a:cubicBezTo>
                <a:cubicBezTo>
                  <a:pt x="6401248" y="2256153"/>
                  <a:pt x="6395034" y="2240652"/>
                  <a:pt x="6385709" y="2238476"/>
                </a:cubicBezTo>
                <a:cubicBezTo>
                  <a:pt x="6382600" y="2251801"/>
                  <a:pt x="6391924" y="2253977"/>
                  <a:pt x="6388813" y="2267305"/>
                </a:cubicBezTo>
                <a:cubicBezTo>
                  <a:pt x="6371718" y="2277367"/>
                  <a:pt x="6374827" y="2264041"/>
                  <a:pt x="6373276" y="2249625"/>
                </a:cubicBezTo>
                <a:cubicBezTo>
                  <a:pt x="6368615" y="2248538"/>
                  <a:pt x="6367061" y="2234125"/>
                  <a:pt x="6365509" y="2219712"/>
                </a:cubicBezTo>
                <a:cubicBezTo>
                  <a:pt x="6373282" y="2207471"/>
                  <a:pt x="6382607" y="2209647"/>
                  <a:pt x="6385717" y="2196319"/>
                </a:cubicBezTo>
                <a:cubicBezTo>
                  <a:pt x="6376393" y="2194143"/>
                  <a:pt x="6351524" y="2216446"/>
                  <a:pt x="6357745" y="2189791"/>
                </a:cubicBezTo>
                <a:cubicBezTo>
                  <a:pt x="6365516" y="2177554"/>
                  <a:pt x="6374840" y="2179731"/>
                  <a:pt x="6377950" y="2166405"/>
                </a:cubicBezTo>
                <a:cubicBezTo>
                  <a:pt x="6371737" y="2150903"/>
                  <a:pt x="6365523" y="2135399"/>
                  <a:pt x="6377957" y="2124253"/>
                </a:cubicBezTo>
                <a:cubicBezTo>
                  <a:pt x="6371743" y="2108747"/>
                  <a:pt x="6357757" y="2105484"/>
                  <a:pt x="6346881" y="2088894"/>
                </a:cubicBezTo>
                <a:cubicBezTo>
                  <a:pt x="6340661" y="2115546"/>
                  <a:pt x="6346877" y="2131048"/>
                  <a:pt x="6348427" y="2145461"/>
                </a:cubicBezTo>
                <a:cubicBezTo>
                  <a:pt x="6340656" y="2157701"/>
                  <a:pt x="6335993" y="2156612"/>
                  <a:pt x="6323558" y="2167761"/>
                </a:cubicBezTo>
                <a:cubicBezTo>
                  <a:pt x="6322005" y="2153349"/>
                  <a:pt x="6317344" y="2152260"/>
                  <a:pt x="6312682" y="2151172"/>
                </a:cubicBezTo>
                <a:cubicBezTo>
                  <a:pt x="6320454" y="2138932"/>
                  <a:pt x="6329779" y="2141109"/>
                  <a:pt x="6337552" y="2128873"/>
                </a:cubicBezTo>
                <a:cubicBezTo>
                  <a:pt x="6332890" y="2127785"/>
                  <a:pt x="6331336" y="2113371"/>
                  <a:pt x="6318903" y="2124520"/>
                </a:cubicBezTo>
                <a:cubicBezTo>
                  <a:pt x="6317350" y="2110107"/>
                  <a:pt x="6312689" y="2109018"/>
                  <a:pt x="6320461" y="2096778"/>
                </a:cubicBezTo>
                <a:cubicBezTo>
                  <a:pt x="6311137" y="2094602"/>
                  <a:pt x="6311137" y="2094602"/>
                  <a:pt x="6301812" y="2092426"/>
                </a:cubicBezTo>
                <a:cubicBezTo>
                  <a:pt x="6294039" y="2104666"/>
                  <a:pt x="6294039" y="2104666"/>
                  <a:pt x="6292481" y="2132404"/>
                </a:cubicBezTo>
                <a:cubicBezTo>
                  <a:pt x="6297144" y="2133491"/>
                  <a:pt x="6303358" y="2148997"/>
                  <a:pt x="6308019" y="2150084"/>
                </a:cubicBezTo>
                <a:cubicBezTo>
                  <a:pt x="6303358" y="2148997"/>
                  <a:pt x="6290923" y="2160145"/>
                  <a:pt x="6287814" y="2173470"/>
                </a:cubicBezTo>
                <a:cubicBezTo>
                  <a:pt x="6278490" y="2171293"/>
                  <a:pt x="6275379" y="2184621"/>
                  <a:pt x="6266056" y="2182445"/>
                </a:cubicBezTo>
                <a:cubicBezTo>
                  <a:pt x="6261394" y="2181358"/>
                  <a:pt x="6256732" y="2180269"/>
                  <a:pt x="6255181" y="2165854"/>
                </a:cubicBezTo>
                <a:cubicBezTo>
                  <a:pt x="6258291" y="2152529"/>
                  <a:pt x="6253628" y="2151440"/>
                  <a:pt x="6253628" y="2151440"/>
                </a:cubicBezTo>
                <a:cubicBezTo>
                  <a:pt x="6253628" y="2151440"/>
                  <a:pt x="6253628" y="2151440"/>
                  <a:pt x="6248965" y="2150353"/>
                </a:cubicBezTo>
                <a:cubicBezTo>
                  <a:pt x="6252075" y="2137027"/>
                  <a:pt x="6264510" y="2125877"/>
                  <a:pt x="6264510" y="2125877"/>
                </a:cubicBezTo>
                <a:cubicBezTo>
                  <a:pt x="6258296" y="2110374"/>
                  <a:pt x="6266068" y="2098138"/>
                  <a:pt x="6272289" y="2071485"/>
                </a:cubicBezTo>
                <a:cubicBezTo>
                  <a:pt x="6269958" y="2070941"/>
                  <a:pt x="6264130" y="2069581"/>
                  <a:pt x="6258496" y="2070023"/>
                </a:cubicBezTo>
                <a:cubicBezTo>
                  <a:pt x="6252862" y="2070464"/>
                  <a:pt x="6247423" y="2072707"/>
                  <a:pt x="6245868" y="2079370"/>
                </a:cubicBezTo>
                <a:cubicBezTo>
                  <a:pt x="6250530" y="2080459"/>
                  <a:pt x="6259855" y="2082634"/>
                  <a:pt x="6256744" y="2095962"/>
                </a:cubicBezTo>
                <a:cubicBezTo>
                  <a:pt x="6248972" y="2108198"/>
                  <a:pt x="6239647" y="2106021"/>
                  <a:pt x="6234985" y="2104934"/>
                </a:cubicBezTo>
                <a:cubicBezTo>
                  <a:pt x="6228765" y="2131586"/>
                  <a:pt x="6234979" y="2147088"/>
                  <a:pt x="6244303" y="2149265"/>
                </a:cubicBezTo>
                <a:cubicBezTo>
                  <a:pt x="6248965" y="2150353"/>
                  <a:pt x="6248965" y="2150353"/>
                  <a:pt x="6248965" y="2150353"/>
                </a:cubicBezTo>
                <a:cubicBezTo>
                  <a:pt x="6236532" y="2161500"/>
                  <a:pt x="6227207" y="2159324"/>
                  <a:pt x="6210111" y="2169388"/>
                </a:cubicBezTo>
                <a:cubicBezTo>
                  <a:pt x="6199235" y="2152797"/>
                  <a:pt x="6180588" y="2148443"/>
                  <a:pt x="6161939" y="2144091"/>
                </a:cubicBezTo>
                <a:cubicBezTo>
                  <a:pt x="6157278" y="2143003"/>
                  <a:pt x="6157278" y="2143003"/>
                  <a:pt x="6152615" y="2141915"/>
                </a:cubicBezTo>
                <a:cubicBezTo>
                  <a:pt x="6140181" y="2153067"/>
                  <a:pt x="6143291" y="2139740"/>
                  <a:pt x="6133966" y="2137563"/>
                </a:cubicBezTo>
                <a:cubicBezTo>
                  <a:pt x="6124642" y="2135387"/>
                  <a:pt x="6110657" y="2132123"/>
                  <a:pt x="6101332" y="2129946"/>
                </a:cubicBezTo>
                <a:cubicBezTo>
                  <a:pt x="6096672" y="2128858"/>
                  <a:pt x="6101332" y="2129946"/>
                  <a:pt x="6099781" y="2115533"/>
                </a:cubicBezTo>
                <a:cubicBezTo>
                  <a:pt x="6081132" y="2111182"/>
                  <a:pt x="6036056" y="2156870"/>
                  <a:pt x="6043836" y="2102477"/>
                </a:cubicBezTo>
                <a:cubicBezTo>
                  <a:pt x="6043836" y="2102477"/>
                  <a:pt x="6053159" y="2104653"/>
                  <a:pt x="6053159" y="2104653"/>
                </a:cubicBezTo>
                <a:cubicBezTo>
                  <a:pt x="6056269" y="2091328"/>
                  <a:pt x="6046945" y="2089151"/>
                  <a:pt x="6050055" y="2075824"/>
                </a:cubicBezTo>
                <a:cubicBezTo>
                  <a:pt x="6050055" y="2075824"/>
                  <a:pt x="6059379" y="2078000"/>
                  <a:pt x="6059379" y="2078000"/>
                </a:cubicBezTo>
                <a:cubicBezTo>
                  <a:pt x="6053165" y="2062500"/>
                  <a:pt x="6046952" y="2046999"/>
                  <a:pt x="6034519" y="2058146"/>
                </a:cubicBezTo>
                <a:cubicBezTo>
                  <a:pt x="6028298" y="2084799"/>
                  <a:pt x="6037623" y="2086976"/>
                  <a:pt x="6039174" y="2101389"/>
                </a:cubicBezTo>
                <a:cubicBezTo>
                  <a:pt x="6031402" y="2113626"/>
                  <a:pt x="6026740" y="2112537"/>
                  <a:pt x="6017416" y="2110362"/>
                </a:cubicBezTo>
                <a:cubicBezTo>
                  <a:pt x="6014305" y="2123689"/>
                  <a:pt x="6023629" y="2125866"/>
                  <a:pt x="6020519" y="2139193"/>
                </a:cubicBezTo>
                <a:cubicBezTo>
                  <a:pt x="6008084" y="2150341"/>
                  <a:pt x="6014299" y="2165843"/>
                  <a:pt x="6015851" y="2180259"/>
                </a:cubicBezTo>
                <a:cubicBezTo>
                  <a:pt x="6020512" y="2181346"/>
                  <a:pt x="6020512" y="2181346"/>
                  <a:pt x="6025174" y="2182435"/>
                </a:cubicBezTo>
                <a:cubicBezTo>
                  <a:pt x="6029836" y="2183524"/>
                  <a:pt x="6026725" y="2196847"/>
                  <a:pt x="6023615" y="2210175"/>
                </a:cubicBezTo>
                <a:cubicBezTo>
                  <a:pt x="6023615" y="2210175"/>
                  <a:pt x="6032939" y="2212352"/>
                  <a:pt x="6032939" y="2212352"/>
                </a:cubicBezTo>
                <a:cubicBezTo>
                  <a:pt x="6028277" y="2211264"/>
                  <a:pt x="6025167" y="2224588"/>
                  <a:pt x="6025167" y="2224588"/>
                </a:cubicBezTo>
                <a:cubicBezTo>
                  <a:pt x="6023615" y="2210175"/>
                  <a:pt x="6018954" y="2209087"/>
                  <a:pt x="6009630" y="2206912"/>
                </a:cubicBezTo>
                <a:cubicBezTo>
                  <a:pt x="6009630" y="2206912"/>
                  <a:pt x="6008078" y="2192496"/>
                  <a:pt x="6003417" y="2191407"/>
                </a:cubicBezTo>
                <a:cubicBezTo>
                  <a:pt x="5981657" y="2200384"/>
                  <a:pt x="5983215" y="2172641"/>
                  <a:pt x="5964568" y="2168290"/>
                </a:cubicBezTo>
                <a:cubicBezTo>
                  <a:pt x="5959906" y="2167203"/>
                  <a:pt x="5959906" y="2167203"/>
                  <a:pt x="5959906" y="2167203"/>
                </a:cubicBezTo>
                <a:cubicBezTo>
                  <a:pt x="5967679" y="2154962"/>
                  <a:pt x="5967679" y="2154962"/>
                  <a:pt x="5975451" y="2142725"/>
                </a:cubicBezTo>
                <a:cubicBezTo>
                  <a:pt x="5953692" y="2151697"/>
                  <a:pt x="5955249" y="2123960"/>
                  <a:pt x="5949037" y="2108456"/>
                </a:cubicBezTo>
                <a:cubicBezTo>
                  <a:pt x="5952147" y="2095127"/>
                  <a:pt x="5956809" y="2096216"/>
                  <a:pt x="5961470" y="2097304"/>
                </a:cubicBezTo>
                <a:cubicBezTo>
                  <a:pt x="5959919" y="2082892"/>
                  <a:pt x="5950595" y="2080715"/>
                  <a:pt x="5945934" y="2079627"/>
                </a:cubicBezTo>
                <a:cubicBezTo>
                  <a:pt x="5945934" y="2079627"/>
                  <a:pt x="5949042" y="2066303"/>
                  <a:pt x="5949042" y="2066303"/>
                </a:cubicBezTo>
                <a:cubicBezTo>
                  <a:pt x="5958366" y="2068479"/>
                  <a:pt x="5970801" y="2057326"/>
                  <a:pt x="5973911" y="2044002"/>
                </a:cubicBezTo>
                <a:cubicBezTo>
                  <a:pt x="5959926" y="2040737"/>
                  <a:pt x="5952154" y="2052974"/>
                  <a:pt x="5939719" y="2064125"/>
                </a:cubicBezTo>
                <a:cubicBezTo>
                  <a:pt x="5942830" y="2050798"/>
                  <a:pt x="5938168" y="2049711"/>
                  <a:pt x="5941278" y="2036386"/>
                </a:cubicBezTo>
                <a:cubicBezTo>
                  <a:pt x="5936616" y="2035298"/>
                  <a:pt x="5931954" y="2034210"/>
                  <a:pt x="5931954" y="2034210"/>
                </a:cubicBezTo>
                <a:cubicBezTo>
                  <a:pt x="5931954" y="2034210"/>
                  <a:pt x="5927292" y="2033122"/>
                  <a:pt x="5927292" y="2033122"/>
                </a:cubicBezTo>
                <a:cubicBezTo>
                  <a:pt x="5927292" y="2033122"/>
                  <a:pt x="5927292" y="2033122"/>
                  <a:pt x="5922629" y="2032033"/>
                </a:cubicBezTo>
                <a:lnTo>
                  <a:pt x="5908643" y="2028769"/>
                </a:lnTo>
                <a:cubicBezTo>
                  <a:pt x="5913305" y="2029857"/>
                  <a:pt x="5916414" y="2016531"/>
                  <a:pt x="5914864" y="2002117"/>
                </a:cubicBezTo>
                <a:cubicBezTo>
                  <a:pt x="5910201" y="2001028"/>
                  <a:pt x="5900877" y="1998851"/>
                  <a:pt x="5900877" y="1998851"/>
                </a:cubicBezTo>
                <a:lnTo>
                  <a:pt x="5899839" y="2002023"/>
                </a:lnTo>
                <a:lnTo>
                  <a:pt x="5893634" y="2004653"/>
                </a:lnTo>
                <a:cubicBezTo>
                  <a:pt x="5891745" y="2006669"/>
                  <a:pt x="5890132" y="2009347"/>
                  <a:pt x="5888785" y="2011387"/>
                </a:cubicBezTo>
                <a:cubicBezTo>
                  <a:pt x="5888785" y="2011387"/>
                  <a:pt x="5888785" y="2011387"/>
                  <a:pt x="5890248" y="2014150"/>
                </a:cubicBezTo>
                <a:cubicBezTo>
                  <a:pt x="5890248" y="2014150"/>
                  <a:pt x="5888564" y="2015044"/>
                  <a:pt x="5888564" y="2015044"/>
                </a:cubicBezTo>
                <a:cubicBezTo>
                  <a:pt x="5885418" y="2013169"/>
                  <a:pt x="5885418" y="2013169"/>
                  <a:pt x="5883734" y="2014060"/>
                </a:cubicBezTo>
                <a:cubicBezTo>
                  <a:pt x="5883734" y="2014060"/>
                  <a:pt x="5883512" y="2017716"/>
                  <a:pt x="5883512" y="2017716"/>
                </a:cubicBezTo>
                <a:cubicBezTo>
                  <a:pt x="5881828" y="2018607"/>
                  <a:pt x="5883291" y="2021372"/>
                  <a:pt x="5883291" y="2021372"/>
                </a:cubicBezTo>
                <a:cubicBezTo>
                  <a:pt x="5886439" y="2023248"/>
                  <a:pt x="5886439" y="2023248"/>
                  <a:pt x="5888123" y="2022356"/>
                </a:cubicBezTo>
                <a:cubicBezTo>
                  <a:pt x="5888123" y="2022356"/>
                  <a:pt x="5889806" y="2021465"/>
                  <a:pt x="5891490" y="2020574"/>
                </a:cubicBezTo>
                <a:cubicBezTo>
                  <a:pt x="5891490" y="2020574"/>
                  <a:pt x="5893174" y="2019682"/>
                  <a:pt x="5893174" y="2019682"/>
                </a:cubicBezTo>
                <a:lnTo>
                  <a:pt x="5894220" y="2019181"/>
                </a:lnTo>
                <a:lnTo>
                  <a:pt x="5892325" y="2024961"/>
                </a:lnTo>
                <a:cubicBezTo>
                  <a:pt x="5888827" y="2034684"/>
                  <a:pt x="5885330" y="2044405"/>
                  <a:pt x="5883774" y="2051069"/>
                </a:cubicBezTo>
                <a:cubicBezTo>
                  <a:pt x="5893098" y="2053245"/>
                  <a:pt x="5902423" y="2055421"/>
                  <a:pt x="5914857" y="2044269"/>
                </a:cubicBezTo>
                <a:cubicBezTo>
                  <a:pt x="5914857" y="2044269"/>
                  <a:pt x="5916408" y="2058687"/>
                  <a:pt x="5916408" y="2058687"/>
                </a:cubicBezTo>
                <a:cubicBezTo>
                  <a:pt x="5911747" y="2057597"/>
                  <a:pt x="5911747" y="2057597"/>
                  <a:pt x="5911747" y="2057597"/>
                </a:cubicBezTo>
                <a:cubicBezTo>
                  <a:pt x="5911747" y="2057597"/>
                  <a:pt x="5911747" y="2057597"/>
                  <a:pt x="5908636" y="2070923"/>
                </a:cubicBezTo>
                <a:cubicBezTo>
                  <a:pt x="5917962" y="2073099"/>
                  <a:pt x="5917962" y="2073099"/>
                  <a:pt x="5922622" y="2074188"/>
                </a:cubicBezTo>
                <a:cubicBezTo>
                  <a:pt x="5927286" y="2075274"/>
                  <a:pt x="5919513" y="2087513"/>
                  <a:pt x="5924176" y="2088600"/>
                </a:cubicBezTo>
                <a:cubicBezTo>
                  <a:pt x="5919513" y="2087513"/>
                  <a:pt x="5919513" y="2087513"/>
                  <a:pt x="5911741" y="2099751"/>
                </a:cubicBezTo>
                <a:cubicBezTo>
                  <a:pt x="5921065" y="2101927"/>
                  <a:pt x="5921065" y="2101927"/>
                  <a:pt x="5921065" y="2101927"/>
                </a:cubicBezTo>
                <a:cubicBezTo>
                  <a:pt x="5914845" y="2128580"/>
                  <a:pt x="5905520" y="2126404"/>
                  <a:pt x="5893086" y="2137553"/>
                </a:cubicBezTo>
                <a:cubicBezTo>
                  <a:pt x="5897749" y="2138641"/>
                  <a:pt x="5907074" y="2140818"/>
                  <a:pt x="5899299" y="2153057"/>
                </a:cubicBezTo>
                <a:cubicBezTo>
                  <a:pt x="5903961" y="2154145"/>
                  <a:pt x="5894638" y="2151969"/>
                  <a:pt x="5894638" y="2151969"/>
                </a:cubicBezTo>
                <a:cubicBezTo>
                  <a:pt x="5896190" y="2166382"/>
                  <a:pt x="5896190" y="2166382"/>
                  <a:pt x="5896190" y="2166382"/>
                </a:cubicBezTo>
                <a:cubicBezTo>
                  <a:pt x="5888417" y="2178621"/>
                  <a:pt x="5884920" y="2177805"/>
                  <a:pt x="5881618" y="2173521"/>
                </a:cubicBezTo>
                <a:lnTo>
                  <a:pt x="5869829" y="2161498"/>
                </a:lnTo>
                <a:lnTo>
                  <a:pt x="5874627" y="2156080"/>
                </a:lnTo>
                <a:cubicBezTo>
                  <a:pt x="5880261" y="2155639"/>
                  <a:pt x="5886089" y="2156998"/>
                  <a:pt x="5889975" y="2150880"/>
                </a:cubicBezTo>
                <a:cubicBezTo>
                  <a:pt x="5885312" y="2149792"/>
                  <a:pt x="5875987" y="2147617"/>
                  <a:pt x="5879100" y="2134288"/>
                </a:cubicBezTo>
                <a:cubicBezTo>
                  <a:pt x="5879100" y="2134288"/>
                  <a:pt x="5883762" y="2135377"/>
                  <a:pt x="5883762" y="2135377"/>
                </a:cubicBezTo>
                <a:cubicBezTo>
                  <a:pt x="5883762" y="2135377"/>
                  <a:pt x="5883762" y="2135377"/>
                  <a:pt x="5886872" y="2122052"/>
                </a:cubicBezTo>
                <a:cubicBezTo>
                  <a:pt x="5896196" y="2124227"/>
                  <a:pt x="5891533" y="2123140"/>
                  <a:pt x="5896196" y="2124227"/>
                </a:cubicBezTo>
                <a:cubicBezTo>
                  <a:pt x="5893865" y="2123684"/>
                  <a:pt x="5892311" y="2119808"/>
                  <a:pt x="5890369" y="2117599"/>
                </a:cubicBezTo>
                <a:lnTo>
                  <a:pt x="5882782" y="2120727"/>
                </a:lnTo>
                <a:lnTo>
                  <a:pt x="5867447" y="2115762"/>
                </a:lnTo>
                <a:cubicBezTo>
                  <a:pt x="5863952" y="2109676"/>
                  <a:pt x="5862010" y="2102198"/>
                  <a:pt x="5857348" y="2101109"/>
                </a:cubicBezTo>
                <a:cubicBezTo>
                  <a:pt x="5866672" y="2103287"/>
                  <a:pt x="5872893" y="2076630"/>
                  <a:pt x="5883768" y="2093223"/>
                </a:cubicBezTo>
                <a:cubicBezTo>
                  <a:pt x="5888428" y="2094310"/>
                  <a:pt x="5888428" y="2094310"/>
                  <a:pt x="5885318" y="2107639"/>
                </a:cubicBezTo>
                <a:cubicBezTo>
                  <a:pt x="5894643" y="2109815"/>
                  <a:pt x="5907078" y="2098663"/>
                  <a:pt x="5910189" y="2085335"/>
                </a:cubicBezTo>
                <a:cubicBezTo>
                  <a:pt x="5905527" y="2084247"/>
                  <a:pt x="5897753" y="2096487"/>
                  <a:pt x="5893092" y="2095399"/>
                </a:cubicBezTo>
                <a:cubicBezTo>
                  <a:pt x="5896203" y="2082071"/>
                  <a:pt x="5894650" y="2067657"/>
                  <a:pt x="5877555" y="2077718"/>
                </a:cubicBezTo>
                <a:cubicBezTo>
                  <a:pt x="5872893" y="2076630"/>
                  <a:pt x="5880665" y="2064393"/>
                  <a:pt x="5876002" y="2063306"/>
                </a:cubicBezTo>
                <a:cubicBezTo>
                  <a:pt x="5862017" y="2060042"/>
                  <a:pt x="5852692" y="2057866"/>
                  <a:pt x="5846472" y="2084518"/>
                </a:cubicBezTo>
                <a:cubicBezTo>
                  <a:pt x="5841810" y="2083430"/>
                  <a:pt x="5841810" y="2083430"/>
                  <a:pt x="5837148" y="2082342"/>
                </a:cubicBezTo>
                <a:cubicBezTo>
                  <a:pt x="5837148" y="2082342"/>
                  <a:pt x="5838699" y="2096757"/>
                  <a:pt x="5834036" y="2095670"/>
                </a:cubicBezTo>
                <a:cubicBezTo>
                  <a:pt x="5829375" y="2094581"/>
                  <a:pt x="5820050" y="2092405"/>
                  <a:pt x="5810727" y="2090229"/>
                </a:cubicBezTo>
                <a:cubicBezTo>
                  <a:pt x="5818498" y="2077990"/>
                  <a:pt x="5823162" y="2079077"/>
                  <a:pt x="5826272" y="2065749"/>
                </a:cubicBezTo>
                <a:cubicBezTo>
                  <a:pt x="5824719" y="2051337"/>
                  <a:pt x="5810735" y="2048073"/>
                  <a:pt x="5801410" y="2045897"/>
                </a:cubicBezTo>
                <a:lnTo>
                  <a:pt x="5798346" y="2039349"/>
                </a:lnTo>
                <a:lnTo>
                  <a:pt x="5803254" y="2039096"/>
                </a:lnTo>
                <a:cubicBezTo>
                  <a:pt x="5805164" y="2037660"/>
                  <a:pt x="5806897" y="2035891"/>
                  <a:pt x="5808435" y="2036779"/>
                </a:cubicBezTo>
                <a:cubicBezTo>
                  <a:pt x="5807027" y="2034118"/>
                  <a:pt x="5805620" y="2031457"/>
                  <a:pt x="5804210" y="2028796"/>
                </a:cubicBezTo>
                <a:cubicBezTo>
                  <a:pt x="5807548" y="2027031"/>
                  <a:pt x="5808957" y="2029692"/>
                  <a:pt x="5810624" y="2028809"/>
                </a:cubicBezTo>
                <a:cubicBezTo>
                  <a:pt x="5815109" y="2033250"/>
                  <a:pt x="5805620" y="2031457"/>
                  <a:pt x="5811512" y="2038559"/>
                </a:cubicBezTo>
                <a:cubicBezTo>
                  <a:pt x="5809843" y="2039442"/>
                  <a:pt x="5811251" y="2042104"/>
                  <a:pt x="5812660" y="2044765"/>
                </a:cubicBezTo>
                <a:cubicBezTo>
                  <a:pt x="5812660" y="2044765"/>
                  <a:pt x="5812660" y="2044765"/>
                  <a:pt x="5814067" y="2047426"/>
                </a:cubicBezTo>
                <a:cubicBezTo>
                  <a:pt x="5814067" y="2047426"/>
                  <a:pt x="5814067" y="2047426"/>
                  <a:pt x="5814329" y="2043883"/>
                </a:cubicBezTo>
                <a:cubicBezTo>
                  <a:pt x="5814329" y="2043883"/>
                  <a:pt x="5812920" y="2041221"/>
                  <a:pt x="5813181" y="2037676"/>
                </a:cubicBezTo>
                <a:cubicBezTo>
                  <a:pt x="5813181" y="2037676"/>
                  <a:pt x="5813181" y="2037676"/>
                  <a:pt x="5814589" y="2040337"/>
                </a:cubicBezTo>
                <a:cubicBezTo>
                  <a:pt x="5819073" y="2044777"/>
                  <a:pt x="5818185" y="2035028"/>
                  <a:pt x="5821522" y="2033262"/>
                </a:cubicBezTo>
                <a:cubicBezTo>
                  <a:pt x="5824860" y="2031496"/>
                  <a:pt x="5827156" y="2043908"/>
                  <a:pt x="5831901" y="2044804"/>
                </a:cubicBezTo>
                <a:cubicBezTo>
                  <a:pt x="5829973" y="2049231"/>
                  <a:pt x="5831119" y="2055435"/>
                  <a:pt x="5827782" y="2057201"/>
                </a:cubicBezTo>
                <a:cubicBezTo>
                  <a:pt x="5835865" y="2056331"/>
                  <a:pt x="5845094" y="2061666"/>
                  <a:pt x="5851767" y="2058136"/>
                </a:cubicBezTo>
                <a:cubicBezTo>
                  <a:pt x="5850360" y="2055474"/>
                  <a:pt x="5850100" y="2059019"/>
                  <a:pt x="5847023" y="2057239"/>
                </a:cubicBezTo>
                <a:cubicBezTo>
                  <a:pt x="5852811" y="2043960"/>
                  <a:pt x="5862039" y="2049295"/>
                  <a:pt x="5866157" y="2036896"/>
                </a:cubicBezTo>
                <a:cubicBezTo>
                  <a:pt x="5867825" y="2036014"/>
                  <a:pt x="5867825" y="2036014"/>
                  <a:pt x="5869494" y="2035130"/>
                </a:cubicBezTo>
                <a:cubicBezTo>
                  <a:pt x="5875647" y="2038689"/>
                  <a:pt x="5879504" y="2029834"/>
                  <a:pt x="5879765" y="2026290"/>
                </a:cubicBezTo>
                <a:cubicBezTo>
                  <a:pt x="5875281" y="2021851"/>
                  <a:pt x="5867461" y="2019176"/>
                  <a:pt x="5865270" y="2027147"/>
                </a:cubicBezTo>
                <a:cubicBezTo>
                  <a:pt x="5865270" y="2027147"/>
                  <a:pt x="5863602" y="2028030"/>
                  <a:pt x="5863602" y="2028030"/>
                </a:cubicBezTo>
                <a:cubicBezTo>
                  <a:pt x="5862193" y="2025368"/>
                  <a:pt x="5861933" y="2028913"/>
                  <a:pt x="5860525" y="2026252"/>
                </a:cubicBezTo>
                <a:cubicBezTo>
                  <a:pt x="5851035" y="2024460"/>
                  <a:pt x="5843627" y="1994315"/>
                  <a:pt x="5856453" y="1994341"/>
                </a:cubicBezTo>
                <a:cubicBezTo>
                  <a:pt x="5857863" y="1997001"/>
                  <a:pt x="5859270" y="1999664"/>
                  <a:pt x="5860679" y="2002325"/>
                </a:cubicBezTo>
                <a:cubicBezTo>
                  <a:pt x="5860679" y="2002325"/>
                  <a:pt x="5860679" y="2002325"/>
                  <a:pt x="5859010" y="2003208"/>
                </a:cubicBezTo>
                <a:cubicBezTo>
                  <a:pt x="5859010" y="2003208"/>
                  <a:pt x="5859010" y="2003208"/>
                  <a:pt x="5860417" y="2005869"/>
                </a:cubicBezTo>
                <a:cubicBezTo>
                  <a:pt x="5860417" y="2005869"/>
                  <a:pt x="5860417" y="2005869"/>
                  <a:pt x="5862087" y="2004986"/>
                </a:cubicBezTo>
                <a:cubicBezTo>
                  <a:pt x="5862087" y="2004986"/>
                  <a:pt x="5862087" y="2004986"/>
                  <a:pt x="5862347" y="2001442"/>
                </a:cubicBezTo>
                <a:cubicBezTo>
                  <a:pt x="5862347" y="2001442"/>
                  <a:pt x="5862347" y="2001442"/>
                  <a:pt x="5863756" y="2004103"/>
                </a:cubicBezTo>
                <a:cubicBezTo>
                  <a:pt x="5868760" y="2001455"/>
                  <a:pt x="5869281" y="1994366"/>
                  <a:pt x="5875695" y="1994382"/>
                </a:cubicBezTo>
                <a:cubicBezTo>
                  <a:pt x="5875695" y="1994382"/>
                  <a:pt x="5875695" y="1994382"/>
                  <a:pt x="5878772" y="1996157"/>
                </a:cubicBezTo>
                <a:cubicBezTo>
                  <a:pt x="5878772" y="1996157"/>
                  <a:pt x="5878772" y="1996157"/>
                  <a:pt x="5877363" y="1993496"/>
                </a:cubicBezTo>
                <a:cubicBezTo>
                  <a:pt x="5889043" y="1987317"/>
                  <a:pt x="5897645" y="1979360"/>
                  <a:pt x="5907135" y="1981151"/>
                </a:cubicBezTo>
                <a:cubicBezTo>
                  <a:pt x="5909952" y="1986473"/>
                  <a:pt x="5903538" y="1986460"/>
                  <a:pt x="5907763" y="1994444"/>
                </a:cubicBezTo>
                <a:cubicBezTo>
                  <a:pt x="5907763" y="1994444"/>
                  <a:pt x="5907763" y="1994444"/>
                  <a:pt x="5909431" y="1993562"/>
                </a:cubicBezTo>
                <a:cubicBezTo>
                  <a:pt x="5907763" y="1994444"/>
                  <a:pt x="5907763" y="1994444"/>
                  <a:pt x="5907503" y="1997988"/>
                </a:cubicBezTo>
                <a:cubicBezTo>
                  <a:pt x="5907503" y="1997988"/>
                  <a:pt x="5908910" y="2000650"/>
                  <a:pt x="5908910" y="2000650"/>
                </a:cubicBezTo>
                <a:cubicBezTo>
                  <a:pt x="5910579" y="1999767"/>
                  <a:pt x="5910579" y="1999767"/>
                  <a:pt x="5910579" y="1999767"/>
                </a:cubicBezTo>
                <a:cubicBezTo>
                  <a:pt x="5912248" y="1998884"/>
                  <a:pt x="5912248" y="1998884"/>
                  <a:pt x="5910840" y="1996223"/>
                </a:cubicBezTo>
                <a:cubicBezTo>
                  <a:pt x="5914175" y="1994457"/>
                  <a:pt x="5918033" y="1985602"/>
                  <a:pt x="5923667" y="1996248"/>
                </a:cubicBezTo>
                <a:cubicBezTo>
                  <a:pt x="5922779" y="1986499"/>
                  <a:pt x="5932009" y="1991834"/>
                  <a:pt x="5936754" y="1992730"/>
                </a:cubicBezTo>
                <a:cubicBezTo>
                  <a:pt x="5945617" y="1981228"/>
                  <a:pt x="5966006" y="1987472"/>
                  <a:pt x="5978205" y="1974204"/>
                </a:cubicBezTo>
                <a:cubicBezTo>
                  <a:pt x="5979874" y="1973322"/>
                  <a:pt x="5981281" y="1975981"/>
                  <a:pt x="5982691" y="1978644"/>
                </a:cubicBezTo>
                <a:cubicBezTo>
                  <a:pt x="5985140" y="1967128"/>
                  <a:pt x="5997967" y="1967154"/>
                  <a:pt x="5995931" y="1951200"/>
                </a:cubicBezTo>
                <a:cubicBezTo>
                  <a:pt x="6000417" y="1955639"/>
                  <a:pt x="6005422" y="1952992"/>
                  <a:pt x="6009646" y="1960975"/>
                </a:cubicBezTo>
                <a:cubicBezTo>
                  <a:pt x="6009907" y="1957431"/>
                  <a:pt x="6010167" y="1953886"/>
                  <a:pt x="6016321" y="1957444"/>
                </a:cubicBezTo>
                <a:cubicBezTo>
                  <a:pt x="6014024" y="1945032"/>
                  <a:pt x="6010060" y="1933504"/>
                  <a:pt x="6020070" y="1928207"/>
                </a:cubicBezTo>
                <a:cubicBezTo>
                  <a:pt x="6013657" y="1928194"/>
                  <a:pt x="6013031" y="1914902"/>
                  <a:pt x="6006877" y="1911344"/>
                </a:cubicBezTo>
                <a:cubicBezTo>
                  <a:pt x="6010474" y="1906033"/>
                  <a:pt x="6012922" y="1894519"/>
                  <a:pt x="6020484" y="1900736"/>
                </a:cubicBezTo>
                <a:cubicBezTo>
                  <a:pt x="6016521" y="1889208"/>
                  <a:pt x="6026011" y="1891000"/>
                  <a:pt x="6026011" y="1891000"/>
                </a:cubicBezTo>
                <a:cubicBezTo>
                  <a:pt x="6031017" y="1888352"/>
                  <a:pt x="6035762" y="1889247"/>
                  <a:pt x="6037951" y="1881277"/>
                </a:cubicBezTo>
                <a:cubicBezTo>
                  <a:pt x="6037951" y="1881277"/>
                  <a:pt x="6041028" y="1883054"/>
                  <a:pt x="6041289" y="1879511"/>
                </a:cubicBezTo>
                <a:cubicBezTo>
                  <a:pt x="6042696" y="1882172"/>
                  <a:pt x="6042436" y="1885716"/>
                  <a:pt x="6043844" y="1888377"/>
                </a:cubicBezTo>
                <a:cubicBezTo>
                  <a:pt x="6042175" y="1889260"/>
                  <a:pt x="6043583" y="1891922"/>
                  <a:pt x="6041915" y="1892805"/>
                </a:cubicBezTo>
                <a:cubicBezTo>
                  <a:pt x="6038839" y="1891026"/>
                  <a:pt x="6038839" y="1891026"/>
                  <a:pt x="6038579" y="1894570"/>
                </a:cubicBezTo>
                <a:cubicBezTo>
                  <a:pt x="6038579" y="1894570"/>
                  <a:pt x="6039986" y="1897232"/>
                  <a:pt x="6041394" y="1899892"/>
                </a:cubicBezTo>
                <a:cubicBezTo>
                  <a:pt x="6043062" y="1899010"/>
                  <a:pt x="6043062" y="1899010"/>
                  <a:pt x="6046141" y="1900789"/>
                </a:cubicBezTo>
                <a:cubicBezTo>
                  <a:pt x="6046141" y="1900789"/>
                  <a:pt x="6046141" y="1900789"/>
                  <a:pt x="6046400" y="1897244"/>
                </a:cubicBezTo>
                <a:cubicBezTo>
                  <a:pt x="6046400" y="1897244"/>
                  <a:pt x="6048068" y="1896362"/>
                  <a:pt x="6049737" y="1895478"/>
                </a:cubicBezTo>
                <a:cubicBezTo>
                  <a:pt x="6067570" y="1892856"/>
                  <a:pt x="6076799" y="1898192"/>
                  <a:pt x="6075024" y="1878692"/>
                </a:cubicBezTo>
                <a:cubicBezTo>
                  <a:pt x="6076693" y="1877810"/>
                  <a:pt x="6079510" y="1883133"/>
                  <a:pt x="6080918" y="1885794"/>
                </a:cubicBezTo>
                <a:cubicBezTo>
                  <a:pt x="6095934" y="1877848"/>
                  <a:pt x="6102868" y="1870772"/>
                  <a:pt x="6118511" y="1876122"/>
                </a:cubicBezTo>
                <a:cubicBezTo>
                  <a:pt x="6121847" y="1874356"/>
                  <a:pt x="6117102" y="1873461"/>
                  <a:pt x="6115695" y="1870798"/>
                </a:cubicBezTo>
                <a:cubicBezTo>
                  <a:pt x="6119032" y="1869032"/>
                  <a:pt x="6123516" y="1873473"/>
                  <a:pt x="6128002" y="1877913"/>
                </a:cubicBezTo>
                <a:cubicBezTo>
                  <a:pt x="6138012" y="1872617"/>
                  <a:pt x="6137646" y="1855779"/>
                  <a:pt x="6137278" y="1838939"/>
                </a:cubicBezTo>
                <a:cubicBezTo>
                  <a:pt x="6139208" y="1834514"/>
                  <a:pt x="6143171" y="1846042"/>
                  <a:pt x="6145101" y="1841614"/>
                </a:cubicBezTo>
                <a:cubicBezTo>
                  <a:pt x="6146767" y="1840731"/>
                  <a:pt x="6146767" y="1840731"/>
                  <a:pt x="6148436" y="1839849"/>
                </a:cubicBezTo>
                <a:cubicBezTo>
                  <a:pt x="6148436" y="1839849"/>
                  <a:pt x="6148436" y="1839849"/>
                  <a:pt x="6150106" y="1838966"/>
                </a:cubicBezTo>
                <a:cubicBezTo>
                  <a:pt x="6150106" y="1838966"/>
                  <a:pt x="6150106" y="1838966"/>
                  <a:pt x="6150366" y="1835422"/>
                </a:cubicBezTo>
                <a:cubicBezTo>
                  <a:pt x="6150366" y="1835422"/>
                  <a:pt x="6147290" y="1833643"/>
                  <a:pt x="6147290" y="1833643"/>
                </a:cubicBezTo>
                <a:cubicBezTo>
                  <a:pt x="6147290" y="1833643"/>
                  <a:pt x="6145621" y="1834526"/>
                  <a:pt x="6145621" y="1834526"/>
                </a:cubicBezTo>
                <a:cubicBezTo>
                  <a:pt x="6143953" y="1835408"/>
                  <a:pt x="6143953" y="1835408"/>
                  <a:pt x="6143953" y="1835408"/>
                </a:cubicBezTo>
                <a:cubicBezTo>
                  <a:pt x="6141136" y="1830085"/>
                  <a:pt x="6137799" y="1831852"/>
                  <a:pt x="6136653" y="1825646"/>
                </a:cubicBezTo>
                <a:cubicBezTo>
                  <a:pt x="6138580" y="1821219"/>
                  <a:pt x="6145253" y="1817687"/>
                  <a:pt x="6150260" y="1815038"/>
                </a:cubicBezTo>
                <a:cubicBezTo>
                  <a:pt x="6150260" y="1815038"/>
                  <a:pt x="6151668" y="1817700"/>
                  <a:pt x="6151668" y="1817700"/>
                </a:cubicBezTo>
                <a:cubicBezTo>
                  <a:pt x="6151668" y="1817700"/>
                  <a:pt x="6151668" y="1817700"/>
                  <a:pt x="6153336" y="1816819"/>
                </a:cubicBezTo>
                <a:cubicBezTo>
                  <a:pt x="6153336" y="1816819"/>
                  <a:pt x="6155004" y="1815935"/>
                  <a:pt x="6156673" y="1815052"/>
                </a:cubicBezTo>
                <a:cubicBezTo>
                  <a:pt x="6155264" y="1812390"/>
                  <a:pt x="6155264" y="1812390"/>
                  <a:pt x="6155264" y="1812390"/>
                </a:cubicBezTo>
                <a:cubicBezTo>
                  <a:pt x="6153597" y="1813274"/>
                  <a:pt x="6153597" y="1813274"/>
                  <a:pt x="6151928" y="1814156"/>
                </a:cubicBezTo>
                <a:cubicBezTo>
                  <a:pt x="6151928" y="1814156"/>
                  <a:pt x="6151928" y="1814156"/>
                  <a:pt x="6150519" y="1811495"/>
                </a:cubicBezTo>
                <a:cubicBezTo>
                  <a:pt x="6153858" y="1809729"/>
                  <a:pt x="6155526" y="1808847"/>
                  <a:pt x="6154377" y="1802640"/>
                </a:cubicBezTo>
                <a:cubicBezTo>
                  <a:pt x="6156046" y="1801758"/>
                  <a:pt x="6163608" y="1807977"/>
                  <a:pt x="6160270" y="1809743"/>
                </a:cubicBezTo>
                <a:cubicBezTo>
                  <a:pt x="6165276" y="1807093"/>
                  <a:pt x="6172577" y="1816857"/>
                  <a:pt x="6178731" y="1820414"/>
                </a:cubicBezTo>
                <a:cubicBezTo>
                  <a:pt x="6183475" y="1821310"/>
                  <a:pt x="6182588" y="1811559"/>
                  <a:pt x="6188481" y="1818661"/>
                </a:cubicBezTo>
                <a:cubicBezTo>
                  <a:pt x="6195936" y="1804498"/>
                  <a:pt x="6217733" y="1813404"/>
                  <a:pt x="6224927" y="1802783"/>
                </a:cubicBezTo>
                <a:cubicBezTo>
                  <a:pt x="6228264" y="1801018"/>
                  <a:pt x="6226334" y="1805444"/>
                  <a:pt x="6229410" y="1807224"/>
                </a:cubicBezTo>
                <a:cubicBezTo>
                  <a:pt x="6239161" y="1805471"/>
                  <a:pt x="6243279" y="1793073"/>
                  <a:pt x="6254178" y="1797526"/>
                </a:cubicBezTo>
                <a:cubicBezTo>
                  <a:pt x="6266639" y="1780713"/>
                  <a:pt x="6270130" y="1755022"/>
                  <a:pt x="6286814" y="1746192"/>
                </a:cubicBezTo>
                <a:cubicBezTo>
                  <a:pt x="6290152" y="1744428"/>
                  <a:pt x="6292340" y="1736456"/>
                  <a:pt x="6296564" y="1744440"/>
                </a:cubicBezTo>
                <a:cubicBezTo>
                  <a:pt x="6301569" y="1741791"/>
                  <a:pt x="6298752" y="1736469"/>
                  <a:pt x="6302091" y="1734702"/>
                </a:cubicBezTo>
                <a:cubicBezTo>
                  <a:pt x="6303758" y="1733821"/>
                  <a:pt x="6310173" y="1733834"/>
                  <a:pt x="6307357" y="1728511"/>
                </a:cubicBezTo>
                <a:cubicBezTo>
                  <a:pt x="6312362" y="1725862"/>
                  <a:pt x="6318255" y="1732964"/>
                  <a:pt x="6321852" y="1727655"/>
                </a:cubicBezTo>
                <a:cubicBezTo>
                  <a:pt x="6326858" y="1725006"/>
                  <a:pt x="6322112" y="1724110"/>
                  <a:pt x="6328527" y="1724122"/>
                </a:cubicBezTo>
                <a:cubicBezTo>
                  <a:pt x="6334939" y="1724136"/>
                  <a:pt x="6338538" y="1718825"/>
                  <a:pt x="6343803" y="1712633"/>
                </a:cubicBezTo>
                <a:cubicBezTo>
                  <a:pt x="6345471" y="1711750"/>
                  <a:pt x="6345471" y="1711750"/>
                  <a:pt x="6345471" y="1711750"/>
                </a:cubicBezTo>
                <a:cubicBezTo>
                  <a:pt x="6345471" y="1711750"/>
                  <a:pt x="6346879" y="1714412"/>
                  <a:pt x="6346879" y="1714412"/>
                </a:cubicBezTo>
                <a:cubicBezTo>
                  <a:pt x="6346879" y="1714412"/>
                  <a:pt x="6348287" y="1717073"/>
                  <a:pt x="6349956" y="1716191"/>
                </a:cubicBezTo>
                <a:cubicBezTo>
                  <a:pt x="6349956" y="1716191"/>
                  <a:pt x="6348548" y="1713528"/>
                  <a:pt x="6348548" y="1713528"/>
                </a:cubicBezTo>
                <a:cubicBezTo>
                  <a:pt x="6347139" y="1710868"/>
                  <a:pt x="6347139" y="1710868"/>
                  <a:pt x="6345731" y="1708207"/>
                </a:cubicBezTo>
                <a:cubicBezTo>
                  <a:pt x="6344063" y="1709089"/>
                  <a:pt x="6344063" y="1709089"/>
                  <a:pt x="6344063" y="1709089"/>
                </a:cubicBezTo>
                <a:cubicBezTo>
                  <a:pt x="6341245" y="1703766"/>
                  <a:pt x="6341766" y="1696677"/>
                  <a:pt x="6339578" y="1704649"/>
                </a:cubicBezTo>
                <a:cubicBezTo>
                  <a:pt x="6336762" y="1699326"/>
                  <a:pt x="6341766" y="1696677"/>
                  <a:pt x="6345104" y="1694912"/>
                </a:cubicBezTo>
                <a:cubicBezTo>
                  <a:pt x="6346513" y="1697574"/>
                  <a:pt x="6353814" y="1707335"/>
                  <a:pt x="6358558" y="1708232"/>
                </a:cubicBezTo>
                <a:cubicBezTo>
                  <a:pt x="6364972" y="1708245"/>
                  <a:pt x="6356003" y="1699365"/>
                  <a:pt x="6357932" y="1694938"/>
                </a:cubicBezTo>
                <a:cubicBezTo>
                  <a:pt x="6376131" y="1709153"/>
                  <a:pt x="6380769" y="1689667"/>
                  <a:pt x="6396674" y="1691472"/>
                </a:cubicBezTo>
                <a:cubicBezTo>
                  <a:pt x="6398343" y="1690589"/>
                  <a:pt x="6398602" y="1687044"/>
                  <a:pt x="6397194" y="1684383"/>
                </a:cubicBezTo>
                <a:cubicBezTo>
                  <a:pt x="6418103" y="1683539"/>
                  <a:pt x="6430823" y="1663183"/>
                  <a:pt x="6448657" y="1660560"/>
                </a:cubicBezTo>
                <a:cubicBezTo>
                  <a:pt x="6448657" y="1660560"/>
                  <a:pt x="6447249" y="1657899"/>
                  <a:pt x="6447249" y="1657899"/>
                </a:cubicBezTo>
                <a:cubicBezTo>
                  <a:pt x="6455591" y="1653484"/>
                  <a:pt x="6453035" y="1644617"/>
                  <a:pt x="6462264" y="1649953"/>
                </a:cubicBezTo>
                <a:cubicBezTo>
                  <a:pt x="6463046" y="1639321"/>
                  <a:pt x="6471127" y="1638451"/>
                  <a:pt x="6476394" y="1632258"/>
                </a:cubicBezTo>
                <a:cubicBezTo>
                  <a:pt x="6476655" y="1628715"/>
                  <a:pt x="6476914" y="1625170"/>
                  <a:pt x="6476914" y="1625170"/>
                </a:cubicBezTo>
                <a:cubicBezTo>
                  <a:pt x="6476914" y="1625170"/>
                  <a:pt x="6479990" y="1626949"/>
                  <a:pt x="6481659" y="1626066"/>
                </a:cubicBezTo>
                <a:cubicBezTo>
                  <a:pt x="6485256" y="1620755"/>
                  <a:pt x="6482701" y="1611889"/>
                  <a:pt x="6486037" y="1610123"/>
                </a:cubicBezTo>
                <a:cubicBezTo>
                  <a:pt x="6486297" y="1606580"/>
                  <a:pt x="6492452" y="1610136"/>
                  <a:pt x="6492711" y="1606592"/>
                </a:cubicBezTo>
                <a:cubicBezTo>
                  <a:pt x="6497716" y="1603944"/>
                  <a:pt x="6496569" y="1597738"/>
                  <a:pt x="6498497" y="1593312"/>
                </a:cubicBezTo>
                <a:cubicBezTo>
                  <a:pt x="6508768" y="1584471"/>
                  <a:pt x="6520448" y="1578291"/>
                  <a:pt x="6535204" y="1573889"/>
                </a:cubicBezTo>
                <a:cubicBezTo>
                  <a:pt x="6532388" y="1568566"/>
                  <a:pt x="6540990" y="1560609"/>
                  <a:pt x="6550480" y="1562400"/>
                </a:cubicBezTo>
                <a:cubicBezTo>
                  <a:pt x="6543179" y="1552637"/>
                  <a:pt x="6552670" y="1554429"/>
                  <a:pt x="6556006" y="1552663"/>
                </a:cubicBezTo>
                <a:cubicBezTo>
                  <a:pt x="6552041" y="1541135"/>
                  <a:pt x="6555640" y="1535825"/>
                  <a:pt x="6556159" y="1528736"/>
                </a:cubicBezTo>
                <a:cubicBezTo>
                  <a:pt x="6557568" y="1531397"/>
                  <a:pt x="6557568" y="1531397"/>
                  <a:pt x="6558977" y="1534059"/>
                </a:cubicBezTo>
                <a:cubicBezTo>
                  <a:pt x="6554231" y="1533163"/>
                  <a:pt x="6560124" y="1540265"/>
                  <a:pt x="6559864" y="1543808"/>
                </a:cubicBezTo>
                <a:cubicBezTo>
                  <a:pt x="6566539" y="1540278"/>
                  <a:pt x="6567946" y="1542939"/>
                  <a:pt x="6569874" y="1538513"/>
                </a:cubicBezTo>
                <a:cubicBezTo>
                  <a:pt x="6571543" y="1537630"/>
                  <a:pt x="6571804" y="1534086"/>
                  <a:pt x="6573471" y="1533202"/>
                </a:cubicBezTo>
                <a:cubicBezTo>
                  <a:pt x="6573471" y="1533202"/>
                  <a:pt x="6575140" y="1532320"/>
                  <a:pt x="6576809" y="1531437"/>
                </a:cubicBezTo>
                <a:cubicBezTo>
                  <a:pt x="6572323" y="1526996"/>
                  <a:pt x="6574253" y="1522570"/>
                  <a:pt x="6570917" y="1524335"/>
                </a:cubicBezTo>
                <a:cubicBezTo>
                  <a:pt x="6569509" y="1521674"/>
                  <a:pt x="6569769" y="1518130"/>
                  <a:pt x="6568360" y="1515469"/>
                </a:cubicBezTo>
                <a:cubicBezTo>
                  <a:pt x="6568360" y="1515469"/>
                  <a:pt x="6566951" y="1512808"/>
                  <a:pt x="6566951" y="1512808"/>
                </a:cubicBezTo>
                <a:cubicBezTo>
                  <a:pt x="6578632" y="1506628"/>
                  <a:pt x="6588015" y="1488036"/>
                  <a:pt x="6597138" y="1472990"/>
                </a:cubicBezTo>
                <a:cubicBezTo>
                  <a:pt x="6600215" y="1474769"/>
                  <a:pt x="6603291" y="1476547"/>
                  <a:pt x="6604701" y="1479209"/>
                </a:cubicBezTo>
                <a:cubicBezTo>
                  <a:pt x="6606368" y="1478326"/>
                  <a:pt x="6608037" y="1477442"/>
                  <a:pt x="6609320" y="1476338"/>
                </a:cubicBezTo>
                <a:lnTo>
                  <a:pt x="6609588" y="1475851"/>
                </a:lnTo>
                <a:lnTo>
                  <a:pt x="6614956" y="1474985"/>
                </a:lnTo>
                <a:cubicBezTo>
                  <a:pt x="6617108" y="1474062"/>
                  <a:pt x="6619004" y="1472546"/>
                  <a:pt x="6620446" y="1470297"/>
                </a:cubicBezTo>
                <a:cubicBezTo>
                  <a:pt x="6626327" y="1478738"/>
                  <a:pt x="6633598" y="1471459"/>
                  <a:pt x="6646473" y="1475765"/>
                </a:cubicBezTo>
                <a:cubicBezTo>
                  <a:pt x="6647839" y="1479054"/>
                  <a:pt x="6647561" y="1482198"/>
                  <a:pt x="6652494" y="1482634"/>
                </a:cubicBezTo>
                <a:cubicBezTo>
                  <a:pt x="6666202" y="1477508"/>
                  <a:pt x="6678662" y="1486530"/>
                  <a:pt x="6691142" y="1476543"/>
                </a:cubicBezTo>
                <a:cubicBezTo>
                  <a:pt x="6719626" y="1491734"/>
                  <a:pt x="6766773" y="1483227"/>
                  <a:pt x="6796368" y="1485842"/>
                </a:cubicBezTo>
                <a:cubicBezTo>
                  <a:pt x="6798290" y="1482842"/>
                  <a:pt x="6801716" y="1481561"/>
                  <a:pt x="6803499" y="1480135"/>
                </a:cubicBezTo>
                <a:cubicBezTo>
                  <a:pt x="6820891" y="1489593"/>
                  <a:pt x="6864332" y="1485510"/>
                  <a:pt x="6885591" y="1469962"/>
                </a:cubicBezTo>
                <a:cubicBezTo>
                  <a:pt x="6895710" y="1486698"/>
                  <a:pt x="6932066" y="1450306"/>
                  <a:pt x="6935865" y="1482325"/>
                </a:cubicBezTo>
                <a:cubicBezTo>
                  <a:pt x="6945312" y="1487913"/>
                  <a:pt x="6952583" y="1480634"/>
                  <a:pt x="6959716" y="1474927"/>
                </a:cubicBezTo>
                <a:cubicBezTo>
                  <a:pt x="6971896" y="1487093"/>
                  <a:pt x="6982339" y="1462669"/>
                  <a:pt x="6993014" y="1473117"/>
                </a:cubicBezTo>
                <a:cubicBezTo>
                  <a:pt x="6995214" y="1466974"/>
                  <a:pt x="7001652" y="1469128"/>
                  <a:pt x="7003714" y="1464557"/>
                </a:cubicBezTo>
                <a:cubicBezTo>
                  <a:pt x="7042085" y="1461610"/>
                  <a:pt x="7056115" y="1415326"/>
                  <a:pt x="7088604" y="1403937"/>
                </a:cubicBezTo>
                <a:cubicBezTo>
                  <a:pt x="7094091" y="1398086"/>
                  <a:pt x="7096431" y="1390372"/>
                  <a:pt x="7100136" y="1385947"/>
                </a:cubicBezTo>
                <a:cubicBezTo>
                  <a:pt x="7108773" y="1381957"/>
                  <a:pt x="7117828" y="1373252"/>
                  <a:pt x="7126186" y="1372405"/>
                </a:cubicBezTo>
                <a:cubicBezTo>
                  <a:pt x="7129615" y="1371126"/>
                  <a:pt x="7134269" y="1374705"/>
                  <a:pt x="7137557" y="1374996"/>
                </a:cubicBezTo>
                <a:cubicBezTo>
                  <a:pt x="7160853" y="1373886"/>
                  <a:pt x="7180465" y="1358192"/>
                  <a:pt x="7196096" y="1350070"/>
                </a:cubicBezTo>
                <a:cubicBezTo>
                  <a:pt x="7206517" y="1344652"/>
                  <a:pt x="7216938" y="1339236"/>
                  <a:pt x="7227358" y="1333820"/>
                </a:cubicBezTo>
                <a:cubicBezTo>
                  <a:pt x="7241344" y="1325551"/>
                  <a:pt x="7250398" y="1316846"/>
                  <a:pt x="7262323" y="1313147"/>
                </a:cubicBezTo>
                <a:cubicBezTo>
                  <a:pt x="7280988" y="1289448"/>
                  <a:pt x="7312248" y="1273201"/>
                  <a:pt x="7324751" y="1244206"/>
                </a:cubicBezTo>
                <a:cubicBezTo>
                  <a:pt x="7331885" y="1238500"/>
                  <a:pt x="7338878" y="1234364"/>
                  <a:pt x="7341634" y="1221935"/>
                </a:cubicBezTo>
                <a:cubicBezTo>
                  <a:pt x="7350409" y="1216374"/>
                  <a:pt x="7354809" y="1204089"/>
                  <a:pt x="7363725" y="1196956"/>
                </a:cubicBezTo>
                <a:cubicBezTo>
                  <a:pt x="7367591" y="1171950"/>
                  <a:pt x="7385815" y="1171976"/>
                  <a:pt x="7389819" y="1145400"/>
                </a:cubicBezTo>
                <a:cubicBezTo>
                  <a:pt x="7403550" y="1121266"/>
                  <a:pt x="7429185" y="1112440"/>
                  <a:pt x="7453175" y="1103472"/>
                </a:cubicBezTo>
                <a:cubicBezTo>
                  <a:pt x="7471422" y="1084488"/>
                  <a:pt x="7460075" y="1062892"/>
                  <a:pt x="7452966" y="1049590"/>
                </a:cubicBezTo>
                <a:cubicBezTo>
                  <a:pt x="7431475" y="1030266"/>
                  <a:pt x="7407924" y="1015511"/>
                  <a:pt x="7388217" y="994760"/>
                </a:cubicBezTo>
                <a:cubicBezTo>
                  <a:pt x="7395488" y="987482"/>
                  <a:pt x="7397017" y="970190"/>
                  <a:pt x="7410169" y="971353"/>
                </a:cubicBezTo>
                <a:cubicBezTo>
                  <a:pt x="7415263" y="951207"/>
                  <a:pt x="7411741" y="916045"/>
                  <a:pt x="7428322" y="915925"/>
                </a:cubicBezTo>
                <a:cubicBezTo>
                  <a:pt x="7427373" y="907920"/>
                  <a:pt x="7433810" y="910074"/>
                  <a:pt x="7432861" y="902069"/>
                </a:cubicBezTo>
                <a:cubicBezTo>
                  <a:pt x="7421491" y="899480"/>
                  <a:pt x="7425218" y="876046"/>
                  <a:pt x="7432490" y="868768"/>
                </a:cubicBezTo>
                <a:cubicBezTo>
                  <a:pt x="7430985" y="867051"/>
                  <a:pt x="7426051" y="866615"/>
                  <a:pt x="7426745" y="858755"/>
                </a:cubicBezTo>
                <a:cubicBezTo>
                  <a:pt x="7413176" y="862310"/>
                  <a:pt x="7409887" y="862019"/>
                  <a:pt x="7402085" y="856576"/>
                </a:cubicBezTo>
                <a:cubicBezTo>
                  <a:pt x="7401274" y="847000"/>
                  <a:pt x="7404701" y="845718"/>
                  <a:pt x="7409772" y="844582"/>
                </a:cubicBezTo>
                <a:cubicBezTo>
                  <a:pt x="7409494" y="847725"/>
                  <a:pt x="7409215" y="850870"/>
                  <a:pt x="7408938" y="854014"/>
                </a:cubicBezTo>
                <a:cubicBezTo>
                  <a:pt x="7421953" y="856747"/>
                  <a:pt x="7429362" y="847898"/>
                  <a:pt x="7437167" y="853339"/>
                </a:cubicBezTo>
                <a:cubicBezTo>
                  <a:pt x="7435522" y="853194"/>
                  <a:pt x="7433878" y="853048"/>
                  <a:pt x="7433462" y="857765"/>
                </a:cubicBezTo>
                <a:cubicBezTo>
                  <a:pt x="7434827" y="861053"/>
                  <a:pt x="7440038" y="858345"/>
                  <a:pt x="7437838" y="864487"/>
                </a:cubicBezTo>
                <a:cubicBezTo>
                  <a:pt x="7450180" y="856073"/>
                  <a:pt x="7469911" y="857816"/>
                  <a:pt x="7483202" y="857407"/>
                </a:cubicBezTo>
                <a:cubicBezTo>
                  <a:pt x="7481141" y="861977"/>
                  <a:pt x="7477715" y="863260"/>
                  <a:pt x="7477019" y="871120"/>
                </a:cubicBezTo>
                <a:cubicBezTo>
                  <a:pt x="7480170" y="872981"/>
                  <a:pt x="7496472" y="876005"/>
                  <a:pt x="7497583" y="863430"/>
                </a:cubicBezTo>
                <a:cubicBezTo>
                  <a:pt x="7492650" y="862995"/>
                  <a:pt x="7491144" y="861278"/>
                  <a:pt x="7491562" y="856562"/>
                </a:cubicBezTo>
                <a:cubicBezTo>
                  <a:pt x="7498416" y="853999"/>
                  <a:pt x="7513214" y="855306"/>
                  <a:pt x="7523495" y="851462"/>
                </a:cubicBezTo>
                <a:cubicBezTo>
                  <a:pt x="7527871" y="858185"/>
                  <a:pt x="7540886" y="860920"/>
                  <a:pt x="7543364" y="851633"/>
                </a:cubicBezTo>
                <a:cubicBezTo>
                  <a:pt x="7536647" y="852624"/>
                  <a:pt x="7544198" y="842202"/>
                  <a:pt x="7544474" y="839058"/>
                </a:cubicBezTo>
                <a:cubicBezTo>
                  <a:pt x="7544614" y="837486"/>
                  <a:pt x="7544753" y="835914"/>
                  <a:pt x="7546535" y="834487"/>
                </a:cubicBezTo>
                <a:cubicBezTo>
                  <a:pt x="7546675" y="832915"/>
                  <a:pt x="7545169" y="831199"/>
                  <a:pt x="7545169" y="831199"/>
                </a:cubicBezTo>
                <a:cubicBezTo>
                  <a:pt x="7543525" y="831053"/>
                  <a:pt x="7543386" y="832626"/>
                  <a:pt x="7543386" y="832626"/>
                </a:cubicBezTo>
                <a:cubicBezTo>
                  <a:pt x="7543246" y="834197"/>
                  <a:pt x="7543246" y="834197"/>
                  <a:pt x="7543246" y="834197"/>
                </a:cubicBezTo>
                <a:cubicBezTo>
                  <a:pt x="7535166" y="831898"/>
                  <a:pt x="7528727" y="829745"/>
                  <a:pt x="7520368" y="830592"/>
                </a:cubicBezTo>
                <a:cubicBezTo>
                  <a:pt x="7519002" y="827302"/>
                  <a:pt x="7517635" y="824013"/>
                  <a:pt x="7519835" y="817871"/>
                </a:cubicBezTo>
                <a:cubicBezTo>
                  <a:pt x="7504066" y="827567"/>
                  <a:pt x="7479681" y="822243"/>
                  <a:pt x="7464050" y="830368"/>
                </a:cubicBezTo>
                <a:cubicBezTo>
                  <a:pt x="7465001" y="838372"/>
                  <a:pt x="7460068" y="837937"/>
                  <a:pt x="7456501" y="840791"/>
                </a:cubicBezTo>
                <a:cubicBezTo>
                  <a:pt x="7451985" y="835639"/>
                  <a:pt x="7451036" y="827633"/>
                  <a:pt x="7444598" y="825481"/>
                </a:cubicBezTo>
                <a:cubicBezTo>
                  <a:pt x="7436101" y="827897"/>
                  <a:pt x="7424037" y="833169"/>
                  <a:pt x="7422925" y="845745"/>
                </a:cubicBezTo>
                <a:cubicBezTo>
                  <a:pt x="7418270" y="842164"/>
                  <a:pt x="7415815" y="832442"/>
                  <a:pt x="7412110" y="836869"/>
                </a:cubicBezTo>
                <a:cubicBezTo>
                  <a:pt x="7408566" y="820712"/>
                  <a:pt x="7428018" y="825599"/>
                  <a:pt x="7433646" y="818175"/>
                </a:cubicBezTo>
                <a:cubicBezTo>
                  <a:pt x="7451036" y="827633"/>
                  <a:pt x="7467223" y="813222"/>
                  <a:pt x="7481208" y="804952"/>
                </a:cubicBezTo>
                <a:cubicBezTo>
                  <a:pt x="7478615" y="796801"/>
                  <a:pt x="7477943" y="785654"/>
                  <a:pt x="7471645" y="781929"/>
                </a:cubicBezTo>
                <a:cubicBezTo>
                  <a:pt x="7471783" y="780357"/>
                  <a:pt x="7473567" y="778930"/>
                  <a:pt x="7473705" y="777358"/>
                </a:cubicBezTo>
                <a:cubicBezTo>
                  <a:pt x="7473705" y="777358"/>
                  <a:pt x="7473844" y="775787"/>
                  <a:pt x="7473844" y="775787"/>
                </a:cubicBezTo>
                <a:cubicBezTo>
                  <a:pt x="7475627" y="774360"/>
                  <a:pt x="7478916" y="774650"/>
                  <a:pt x="7480559" y="774796"/>
                </a:cubicBezTo>
                <a:cubicBezTo>
                  <a:pt x="7482204" y="774941"/>
                  <a:pt x="7482204" y="774941"/>
                  <a:pt x="7482204" y="774941"/>
                </a:cubicBezTo>
                <a:cubicBezTo>
                  <a:pt x="7482204" y="774941"/>
                  <a:pt x="7483987" y="773514"/>
                  <a:pt x="7484125" y="771942"/>
                </a:cubicBezTo>
                <a:cubicBezTo>
                  <a:pt x="7484404" y="768798"/>
                  <a:pt x="7482897" y="767082"/>
                  <a:pt x="7481254" y="766936"/>
                </a:cubicBezTo>
                <a:cubicBezTo>
                  <a:pt x="7479609" y="766791"/>
                  <a:pt x="7476321" y="766500"/>
                  <a:pt x="7472894" y="767781"/>
                </a:cubicBezTo>
                <a:cubicBezTo>
                  <a:pt x="7472894" y="767781"/>
                  <a:pt x="7472756" y="769354"/>
                  <a:pt x="7472756" y="769354"/>
                </a:cubicBezTo>
                <a:cubicBezTo>
                  <a:pt x="7471111" y="769209"/>
                  <a:pt x="7471111" y="769209"/>
                  <a:pt x="7471251" y="767635"/>
                </a:cubicBezTo>
                <a:cubicBezTo>
                  <a:pt x="7469607" y="767490"/>
                  <a:pt x="7467963" y="767346"/>
                  <a:pt x="7467963" y="767346"/>
                </a:cubicBezTo>
                <a:cubicBezTo>
                  <a:pt x="7466318" y="767200"/>
                  <a:pt x="7466318" y="767200"/>
                  <a:pt x="7464674" y="767056"/>
                </a:cubicBezTo>
                <a:cubicBezTo>
                  <a:pt x="7463030" y="766910"/>
                  <a:pt x="7459880" y="765047"/>
                  <a:pt x="7458236" y="764903"/>
                </a:cubicBezTo>
                <a:cubicBezTo>
                  <a:pt x="7458236" y="764903"/>
                  <a:pt x="7456592" y="764758"/>
                  <a:pt x="7456592" y="764758"/>
                </a:cubicBezTo>
                <a:cubicBezTo>
                  <a:pt x="7456592" y="764758"/>
                  <a:pt x="7456592" y="764758"/>
                  <a:pt x="7456731" y="763184"/>
                </a:cubicBezTo>
                <a:cubicBezTo>
                  <a:pt x="7458792" y="758615"/>
                  <a:pt x="7463447" y="762194"/>
                  <a:pt x="7463863" y="757478"/>
                </a:cubicBezTo>
                <a:cubicBezTo>
                  <a:pt x="7463863" y="757478"/>
                  <a:pt x="7464003" y="755906"/>
                  <a:pt x="7464003" y="755906"/>
                </a:cubicBezTo>
                <a:cubicBezTo>
                  <a:pt x="7465786" y="754480"/>
                  <a:pt x="7467429" y="754624"/>
                  <a:pt x="7467429" y="754624"/>
                </a:cubicBezTo>
                <a:cubicBezTo>
                  <a:pt x="7469073" y="754770"/>
                  <a:pt x="7469073" y="754770"/>
                  <a:pt x="7469212" y="753198"/>
                </a:cubicBezTo>
                <a:cubicBezTo>
                  <a:pt x="7469350" y="751627"/>
                  <a:pt x="7469490" y="750054"/>
                  <a:pt x="7467845" y="749910"/>
                </a:cubicBezTo>
                <a:cubicBezTo>
                  <a:pt x="7466202" y="749765"/>
                  <a:pt x="7464419" y="751191"/>
                  <a:pt x="7462635" y="752617"/>
                </a:cubicBezTo>
                <a:cubicBezTo>
                  <a:pt x="7457032" y="741033"/>
                  <a:pt x="7472129" y="720187"/>
                  <a:pt x="7483082" y="727493"/>
                </a:cubicBezTo>
                <a:cubicBezTo>
                  <a:pt x="7484749" y="708629"/>
                  <a:pt x="7462126" y="720889"/>
                  <a:pt x="7465991" y="695884"/>
                </a:cubicBezTo>
                <a:cubicBezTo>
                  <a:pt x="7464347" y="695738"/>
                  <a:pt x="7460920" y="697019"/>
                  <a:pt x="7459554" y="693731"/>
                </a:cubicBezTo>
                <a:cubicBezTo>
                  <a:pt x="7461499" y="671723"/>
                  <a:pt x="7448645" y="648408"/>
                  <a:pt x="7460872" y="622559"/>
                </a:cubicBezTo>
                <a:cubicBezTo>
                  <a:pt x="7458833" y="608120"/>
                  <a:pt x="7460222" y="592401"/>
                  <a:pt x="7458880" y="570104"/>
                </a:cubicBezTo>
                <a:cubicBezTo>
                  <a:pt x="7457512" y="566815"/>
                  <a:pt x="7454224" y="566525"/>
                  <a:pt x="7451213" y="563089"/>
                </a:cubicBezTo>
                <a:cubicBezTo>
                  <a:pt x="7451908" y="555230"/>
                  <a:pt x="7456979" y="554093"/>
                  <a:pt x="7457674" y="546233"/>
                </a:cubicBezTo>
                <a:cubicBezTo>
                  <a:pt x="7449453" y="545509"/>
                  <a:pt x="7449453" y="545509"/>
                  <a:pt x="7446860" y="537358"/>
                </a:cubicBezTo>
                <a:cubicBezTo>
                  <a:pt x="7446186" y="526210"/>
                  <a:pt x="7449337" y="528072"/>
                  <a:pt x="7448388" y="520067"/>
                </a:cubicBezTo>
                <a:cubicBezTo>
                  <a:pt x="7436486" y="504758"/>
                  <a:pt x="7421270" y="508165"/>
                  <a:pt x="7404829" y="506714"/>
                </a:cubicBezTo>
                <a:cubicBezTo>
                  <a:pt x="7401542" y="506422"/>
                  <a:pt x="7398669" y="501416"/>
                  <a:pt x="7395380" y="501126"/>
                </a:cubicBezTo>
                <a:cubicBezTo>
                  <a:pt x="7392093" y="500836"/>
                  <a:pt x="7374262" y="515102"/>
                  <a:pt x="7375652" y="499382"/>
                </a:cubicBezTo>
                <a:cubicBezTo>
                  <a:pt x="7357704" y="496212"/>
                  <a:pt x="7347724" y="477904"/>
                  <a:pt x="7330172" y="489027"/>
                </a:cubicBezTo>
                <a:cubicBezTo>
                  <a:pt x="7322228" y="485157"/>
                  <a:pt x="7316625" y="473571"/>
                  <a:pt x="7307037" y="469557"/>
                </a:cubicBezTo>
                <a:cubicBezTo>
                  <a:pt x="7298956" y="467259"/>
                  <a:pt x="7283047" y="478527"/>
                  <a:pt x="7281564" y="457801"/>
                </a:cubicBezTo>
                <a:cubicBezTo>
                  <a:pt x="7244860" y="441884"/>
                  <a:pt x="7211328" y="408821"/>
                  <a:pt x="7174069" y="399193"/>
                </a:cubicBezTo>
                <a:cubicBezTo>
                  <a:pt x="7162976" y="393459"/>
                  <a:pt x="7149429" y="378006"/>
                  <a:pt x="7134770" y="375125"/>
                </a:cubicBezTo>
                <a:cubicBezTo>
                  <a:pt x="7131481" y="374836"/>
                  <a:pt x="7126412" y="375972"/>
                  <a:pt x="7123262" y="374110"/>
                </a:cubicBezTo>
                <a:cubicBezTo>
                  <a:pt x="7121756" y="372392"/>
                  <a:pt x="7120528" y="367531"/>
                  <a:pt x="7119024" y="365814"/>
                </a:cubicBezTo>
                <a:cubicBezTo>
                  <a:pt x="7115735" y="365523"/>
                  <a:pt x="7112308" y="366805"/>
                  <a:pt x="7107515" y="364798"/>
                </a:cubicBezTo>
                <a:cubicBezTo>
                  <a:pt x="7096282" y="360636"/>
                  <a:pt x="7086025" y="345472"/>
                  <a:pt x="7075326" y="354031"/>
                </a:cubicBezTo>
                <a:cubicBezTo>
                  <a:pt x="7056847" y="338141"/>
                  <a:pt x="7032600" y="331247"/>
                  <a:pt x="7008356" y="324352"/>
                </a:cubicBezTo>
                <a:cubicBezTo>
                  <a:pt x="6997657" y="332912"/>
                  <a:pt x="6991336" y="348194"/>
                  <a:pt x="6983371" y="363332"/>
                </a:cubicBezTo>
                <a:cubicBezTo>
                  <a:pt x="6974872" y="365750"/>
                  <a:pt x="6970751" y="374891"/>
                  <a:pt x="6959519" y="370730"/>
                </a:cubicBezTo>
                <a:cubicBezTo>
                  <a:pt x="6958292" y="365870"/>
                  <a:pt x="6955143" y="364008"/>
                  <a:pt x="6957482" y="356292"/>
                </a:cubicBezTo>
                <a:cubicBezTo>
                  <a:pt x="6967901" y="350876"/>
                  <a:pt x="6979965" y="345605"/>
                  <a:pt x="6981910" y="323599"/>
                </a:cubicBezTo>
                <a:cubicBezTo>
                  <a:pt x="6956183" y="295978"/>
                  <a:pt x="6929876" y="293655"/>
                  <a:pt x="6891111" y="282307"/>
                </a:cubicBezTo>
                <a:cubicBezTo>
                  <a:pt x="6886295" y="299309"/>
                  <a:pt x="6873976" y="288714"/>
                  <a:pt x="6866983" y="292850"/>
                </a:cubicBezTo>
                <a:cubicBezTo>
                  <a:pt x="6857556" y="268254"/>
                  <a:pt x="6814554" y="248613"/>
                  <a:pt x="6800406" y="277462"/>
                </a:cubicBezTo>
                <a:cubicBezTo>
                  <a:pt x="6797952" y="267740"/>
                  <a:pt x="6791929" y="260871"/>
                  <a:pt x="6787693" y="252575"/>
                </a:cubicBezTo>
                <a:cubicBezTo>
                  <a:pt x="6772756" y="252841"/>
                  <a:pt x="6752076" y="243092"/>
                  <a:pt x="6732348" y="241349"/>
                </a:cubicBezTo>
                <a:cubicBezTo>
                  <a:pt x="6730149" y="247491"/>
                  <a:pt x="6729175" y="258494"/>
                  <a:pt x="6722322" y="261057"/>
                </a:cubicBezTo>
                <a:cubicBezTo>
                  <a:pt x="6711505" y="252180"/>
                  <a:pt x="6707916" y="274042"/>
                  <a:pt x="6697913" y="274743"/>
                </a:cubicBezTo>
                <a:cubicBezTo>
                  <a:pt x="6700486" y="301900"/>
                  <a:pt x="6673506" y="288428"/>
                  <a:pt x="6667207" y="284704"/>
                </a:cubicBezTo>
                <a:cubicBezTo>
                  <a:pt x="6680918" y="279578"/>
                  <a:pt x="6685871" y="261005"/>
                  <a:pt x="6696848" y="249302"/>
                </a:cubicBezTo>
                <a:cubicBezTo>
                  <a:pt x="6689344" y="221708"/>
                  <a:pt x="6650835" y="226226"/>
                  <a:pt x="6636709" y="236066"/>
                </a:cubicBezTo>
                <a:close/>
                <a:moveTo>
                  <a:pt x="6489212" y="225425"/>
                </a:moveTo>
                <a:lnTo>
                  <a:pt x="6520997" y="225425"/>
                </a:lnTo>
                <a:lnTo>
                  <a:pt x="6518129" y="237273"/>
                </a:lnTo>
                <a:cubicBezTo>
                  <a:pt x="6516833" y="247258"/>
                  <a:pt x="6514731" y="256973"/>
                  <a:pt x="6506778" y="262606"/>
                </a:cubicBezTo>
                <a:cubicBezTo>
                  <a:pt x="6503211" y="265459"/>
                  <a:pt x="6475122" y="264563"/>
                  <a:pt x="6478016" y="250560"/>
                </a:cubicBezTo>
                <a:close/>
                <a:moveTo>
                  <a:pt x="6003078" y="225425"/>
                </a:moveTo>
                <a:lnTo>
                  <a:pt x="6009567" y="225425"/>
                </a:lnTo>
                <a:lnTo>
                  <a:pt x="6016268" y="225603"/>
                </a:lnTo>
                <a:cubicBezTo>
                  <a:pt x="6022845" y="226184"/>
                  <a:pt x="6027777" y="226619"/>
                  <a:pt x="6032848" y="225483"/>
                </a:cubicBezTo>
                <a:lnTo>
                  <a:pt x="6032885" y="225425"/>
                </a:lnTo>
                <a:lnTo>
                  <a:pt x="6051476" y="225425"/>
                </a:lnTo>
                <a:lnTo>
                  <a:pt x="6052301" y="230371"/>
                </a:lnTo>
                <a:cubicBezTo>
                  <a:pt x="6057232" y="230806"/>
                  <a:pt x="6063949" y="229816"/>
                  <a:pt x="6061611" y="237530"/>
                </a:cubicBezTo>
                <a:cubicBezTo>
                  <a:pt x="6046673" y="237795"/>
                  <a:pt x="6046235" y="261518"/>
                  <a:pt x="6027060" y="253487"/>
                </a:cubicBezTo>
                <a:cubicBezTo>
                  <a:pt x="6028981" y="250489"/>
                  <a:pt x="6030626" y="250634"/>
                  <a:pt x="6027616" y="247200"/>
                </a:cubicBezTo>
                <a:cubicBezTo>
                  <a:pt x="6024328" y="246909"/>
                  <a:pt x="6021039" y="246620"/>
                  <a:pt x="6019673" y="243329"/>
                </a:cubicBezTo>
                <a:cubicBezTo>
                  <a:pt x="6017750" y="246328"/>
                  <a:pt x="6017195" y="252617"/>
                  <a:pt x="6013906" y="252325"/>
                </a:cubicBezTo>
                <a:cubicBezTo>
                  <a:pt x="6010896" y="248891"/>
                  <a:pt x="6007607" y="248600"/>
                  <a:pt x="6005686" y="251600"/>
                </a:cubicBezTo>
                <a:cubicBezTo>
                  <a:pt x="6003231" y="241878"/>
                  <a:pt x="6000776" y="232155"/>
                  <a:pt x="5992695" y="229857"/>
                </a:cubicBezTo>
                <a:close/>
                <a:moveTo>
                  <a:pt x="5944840" y="225425"/>
                </a:moveTo>
                <a:lnTo>
                  <a:pt x="5978006" y="225425"/>
                </a:lnTo>
                <a:lnTo>
                  <a:pt x="5977973" y="225497"/>
                </a:lnTo>
                <a:lnTo>
                  <a:pt x="5982123" y="225425"/>
                </a:lnTo>
                <a:lnTo>
                  <a:pt x="5991763" y="225425"/>
                </a:lnTo>
                <a:lnTo>
                  <a:pt x="5989684" y="226423"/>
                </a:lnTo>
                <a:cubicBezTo>
                  <a:pt x="5988040" y="226277"/>
                  <a:pt x="5988040" y="226277"/>
                  <a:pt x="5987901" y="227848"/>
                </a:cubicBezTo>
                <a:cubicBezTo>
                  <a:pt x="5975559" y="236264"/>
                  <a:pt x="5947448" y="254374"/>
                  <a:pt x="5939943" y="226780"/>
                </a:cubicBezTo>
                <a:close/>
                <a:moveTo>
                  <a:pt x="5827493" y="225425"/>
                </a:moveTo>
                <a:lnTo>
                  <a:pt x="5833401" y="225425"/>
                </a:lnTo>
                <a:lnTo>
                  <a:pt x="5832242" y="226769"/>
                </a:lnTo>
                <a:close/>
                <a:moveTo>
                  <a:pt x="5799295" y="225425"/>
                </a:moveTo>
                <a:lnTo>
                  <a:pt x="5823811" y="225425"/>
                </a:lnTo>
                <a:lnTo>
                  <a:pt x="5818622" y="228536"/>
                </a:lnTo>
                <a:cubicBezTo>
                  <a:pt x="5814388" y="231924"/>
                  <a:pt x="5809896" y="235884"/>
                  <a:pt x="5803459" y="233731"/>
                </a:cubicBezTo>
                <a:cubicBezTo>
                  <a:pt x="5801953" y="232013"/>
                  <a:pt x="5801750" y="229619"/>
                  <a:pt x="5801307" y="227599"/>
                </a:cubicBezTo>
                <a:close/>
                <a:moveTo>
                  <a:pt x="5753005" y="225425"/>
                </a:moveTo>
                <a:lnTo>
                  <a:pt x="5796670" y="225425"/>
                </a:lnTo>
                <a:lnTo>
                  <a:pt x="5786336" y="242317"/>
                </a:lnTo>
                <a:cubicBezTo>
                  <a:pt x="5782646" y="248922"/>
                  <a:pt x="5780822" y="255493"/>
                  <a:pt x="5786160" y="260717"/>
                </a:cubicBezTo>
                <a:cubicBezTo>
                  <a:pt x="5782037" y="269858"/>
                  <a:pt x="5776018" y="262990"/>
                  <a:pt x="5770807" y="265697"/>
                </a:cubicBezTo>
                <a:cubicBezTo>
                  <a:pt x="5768191" y="276556"/>
                  <a:pt x="5776968" y="270994"/>
                  <a:pt x="5774491" y="280281"/>
                </a:cubicBezTo>
                <a:cubicBezTo>
                  <a:pt x="5769695" y="278272"/>
                  <a:pt x="5767635" y="282843"/>
                  <a:pt x="5764347" y="282552"/>
                </a:cubicBezTo>
                <a:cubicBezTo>
                  <a:pt x="5758743" y="270969"/>
                  <a:pt x="5751077" y="263954"/>
                  <a:pt x="5741768" y="256795"/>
                </a:cubicBezTo>
                <a:cubicBezTo>
                  <a:pt x="5750267" y="254378"/>
                  <a:pt x="5748783" y="233652"/>
                  <a:pt x="5754271" y="227800"/>
                </a:cubicBezTo>
                <a:close/>
                <a:moveTo>
                  <a:pt x="5655902" y="225425"/>
                </a:moveTo>
                <a:lnTo>
                  <a:pt x="5664992" y="225425"/>
                </a:lnTo>
                <a:lnTo>
                  <a:pt x="5660895" y="236777"/>
                </a:lnTo>
                <a:cubicBezTo>
                  <a:pt x="5657923" y="244633"/>
                  <a:pt x="5654560" y="249881"/>
                  <a:pt x="5648747" y="240654"/>
                </a:cubicBezTo>
                <a:cubicBezTo>
                  <a:pt x="5649164" y="235938"/>
                  <a:pt x="5650640" y="233297"/>
                  <a:pt x="5652287" y="231066"/>
                </a:cubicBezTo>
                <a:close/>
                <a:moveTo>
                  <a:pt x="0" y="225425"/>
                </a:moveTo>
                <a:lnTo>
                  <a:pt x="4086842" y="225425"/>
                </a:lnTo>
                <a:lnTo>
                  <a:pt x="4086941" y="227807"/>
                </a:lnTo>
                <a:cubicBezTo>
                  <a:pt x="4086970" y="232166"/>
                  <a:pt x="4087410" y="236562"/>
                  <a:pt x="4089806" y="237566"/>
                </a:cubicBezTo>
                <a:cubicBezTo>
                  <a:pt x="4096661" y="235002"/>
                  <a:pt x="4101177" y="240153"/>
                  <a:pt x="4104326" y="242016"/>
                </a:cubicBezTo>
                <a:cubicBezTo>
                  <a:pt x="4101038" y="241726"/>
                  <a:pt x="4095134" y="252293"/>
                  <a:pt x="4092400" y="245715"/>
                </a:cubicBezTo>
                <a:cubicBezTo>
                  <a:pt x="4091289" y="258291"/>
                  <a:pt x="4081030" y="243126"/>
                  <a:pt x="4079780" y="257273"/>
                </a:cubicBezTo>
                <a:cubicBezTo>
                  <a:pt x="4078277" y="255556"/>
                  <a:pt x="4080336" y="250986"/>
                  <a:pt x="4078691" y="250840"/>
                </a:cubicBezTo>
                <a:cubicBezTo>
                  <a:pt x="4076492" y="256982"/>
                  <a:pt x="4074848" y="256837"/>
                  <a:pt x="4074570" y="259982"/>
                </a:cubicBezTo>
                <a:cubicBezTo>
                  <a:pt x="4069915" y="256402"/>
                  <a:pt x="4067854" y="260971"/>
                  <a:pt x="4068411" y="254684"/>
                </a:cubicBezTo>
                <a:cubicBezTo>
                  <a:pt x="4061418" y="258819"/>
                  <a:pt x="4064289" y="263825"/>
                  <a:pt x="4060583" y="268251"/>
                </a:cubicBezTo>
                <a:cubicBezTo>
                  <a:pt x="4065099" y="273402"/>
                  <a:pt x="4059750" y="277683"/>
                  <a:pt x="4064127" y="284406"/>
                </a:cubicBezTo>
                <a:cubicBezTo>
                  <a:pt x="4060839" y="284115"/>
                  <a:pt x="4060839" y="284115"/>
                  <a:pt x="4060839" y="284115"/>
                </a:cubicBezTo>
                <a:cubicBezTo>
                  <a:pt x="4061533" y="276256"/>
                  <a:pt x="4058385" y="274394"/>
                  <a:pt x="4053452" y="273958"/>
                </a:cubicBezTo>
                <a:cubicBezTo>
                  <a:pt x="4053452" y="273958"/>
                  <a:pt x="4053452" y="273958"/>
                  <a:pt x="4051947" y="272240"/>
                </a:cubicBezTo>
                <a:cubicBezTo>
                  <a:pt x="4053868" y="269242"/>
                  <a:pt x="4053868" y="269242"/>
                  <a:pt x="4055652" y="267815"/>
                </a:cubicBezTo>
                <a:cubicBezTo>
                  <a:pt x="4057295" y="267960"/>
                  <a:pt x="4057295" y="267960"/>
                  <a:pt x="4057435" y="266389"/>
                </a:cubicBezTo>
                <a:cubicBezTo>
                  <a:pt x="4057572" y="264816"/>
                  <a:pt x="4057572" y="264816"/>
                  <a:pt x="4055928" y="264671"/>
                </a:cubicBezTo>
                <a:cubicBezTo>
                  <a:pt x="4052501" y="265951"/>
                  <a:pt x="4050718" y="267377"/>
                  <a:pt x="4050302" y="272096"/>
                </a:cubicBezTo>
                <a:cubicBezTo>
                  <a:pt x="4050164" y="273667"/>
                  <a:pt x="4050164" y="273667"/>
                  <a:pt x="4050164" y="273667"/>
                </a:cubicBezTo>
                <a:cubicBezTo>
                  <a:pt x="4050024" y="275239"/>
                  <a:pt x="4050024" y="275239"/>
                  <a:pt x="4051529" y="276956"/>
                </a:cubicBezTo>
                <a:cubicBezTo>
                  <a:pt x="4051529" y="276956"/>
                  <a:pt x="4051391" y="278527"/>
                  <a:pt x="4051391" y="278527"/>
                </a:cubicBezTo>
                <a:cubicBezTo>
                  <a:pt x="4048380" y="275094"/>
                  <a:pt x="4046597" y="276520"/>
                  <a:pt x="4044537" y="281090"/>
                </a:cubicBezTo>
                <a:cubicBezTo>
                  <a:pt x="4045763" y="285951"/>
                  <a:pt x="4042197" y="288805"/>
                  <a:pt x="4048219" y="295673"/>
                </a:cubicBezTo>
                <a:cubicBezTo>
                  <a:pt x="4044792" y="296955"/>
                  <a:pt x="4042337" y="287233"/>
                  <a:pt x="4041643" y="295093"/>
                </a:cubicBezTo>
                <a:cubicBezTo>
                  <a:pt x="4046437" y="297100"/>
                  <a:pt x="4037937" y="299518"/>
                  <a:pt x="4037519" y="304234"/>
                </a:cubicBezTo>
                <a:cubicBezTo>
                  <a:pt x="4041759" y="312529"/>
                  <a:pt x="4047107" y="308249"/>
                  <a:pt x="4058479" y="310838"/>
                </a:cubicBezTo>
                <a:cubicBezTo>
                  <a:pt x="4059033" y="304550"/>
                  <a:pt x="4055883" y="302688"/>
                  <a:pt x="4056301" y="297972"/>
                </a:cubicBezTo>
                <a:cubicBezTo>
                  <a:pt x="4059589" y="298262"/>
                  <a:pt x="4060005" y="293546"/>
                  <a:pt x="4063434" y="292266"/>
                </a:cubicBezTo>
                <a:cubicBezTo>
                  <a:pt x="4061928" y="290548"/>
                  <a:pt x="4060144" y="291975"/>
                  <a:pt x="4060422" y="288830"/>
                </a:cubicBezTo>
                <a:cubicBezTo>
                  <a:pt x="4063711" y="289121"/>
                  <a:pt x="4063711" y="289121"/>
                  <a:pt x="4063711" y="289121"/>
                </a:cubicBezTo>
                <a:cubicBezTo>
                  <a:pt x="4061649" y="293692"/>
                  <a:pt x="4069870" y="294419"/>
                  <a:pt x="4070287" y="289703"/>
                </a:cubicBezTo>
                <a:cubicBezTo>
                  <a:pt x="4068643" y="289557"/>
                  <a:pt x="4067137" y="287839"/>
                  <a:pt x="4070427" y="288131"/>
                </a:cubicBezTo>
                <a:cubicBezTo>
                  <a:pt x="4071515" y="294564"/>
                  <a:pt x="4068227" y="294273"/>
                  <a:pt x="4070820" y="302422"/>
                </a:cubicBezTo>
                <a:cubicBezTo>
                  <a:pt x="4074108" y="302713"/>
                  <a:pt x="4075197" y="309147"/>
                  <a:pt x="4078486" y="309437"/>
                </a:cubicBezTo>
                <a:cubicBezTo>
                  <a:pt x="4080545" y="304866"/>
                  <a:pt x="4077257" y="304576"/>
                  <a:pt x="4075752" y="302859"/>
                </a:cubicBezTo>
                <a:cubicBezTo>
                  <a:pt x="4079041" y="303149"/>
                  <a:pt x="4080685" y="303295"/>
                  <a:pt x="4082330" y="303440"/>
                </a:cubicBezTo>
                <a:cubicBezTo>
                  <a:pt x="4079575" y="315871"/>
                  <a:pt x="4088466" y="327746"/>
                  <a:pt x="4075451" y="325011"/>
                </a:cubicBezTo>
                <a:cubicBezTo>
                  <a:pt x="4077096" y="325156"/>
                  <a:pt x="4076958" y="326728"/>
                  <a:pt x="4076820" y="328300"/>
                </a:cubicBezTo>
                <a:cubicBezTo>
                  <a:pt x="4076820" y="328300"/>
                  <a:pt x="4075313" y="326583"/>
                  <a:pt x="4075313" y="326583"/>
                </a:cubicBezTo>
                <a:cubicBezTo>
                  <a:pt x="4073668" y="326438"/>
                  <a:pt x="4072025" y="326292"/>
                  <a:pt x="4072025" y="326292"/>
                </a:cubicBezTo>
                <a:cubicBezTo>
                  <a:pt x="4068737" y="326002"/>
                  <a:pt x="4065448" y="325711"/>
                  <a:pt x="4063526" y="328710"/>
                </a:cubicBezTo>
                <a:cubicBezTo>
                  <a:pt x="4063526" y="328710"/>
                  <a:pt x="4061882" y="328565"/>
                  <a:pt x="4061744" y="330137"/>
                </a:cubicBezTo>
                <a:cubicBezTo>
                  <a:pt x="4059960" y="331563"/>
                  <a:pt x="4059821" y="333134"/>
                  <a:pt x="4058038" y="334561"/>
                </a:cubicBezTo>
                <a:cubicBezTo>
                  <a:pt x="4057899" y="336134"/>
                  <a:pt x="4057899" y="336134"/>
                  <a:pt x="4056254" y="335988"/>
                </a:cubicBezTo>
                <a:cubicBezTo>
                  <a:pt x="4056254" y="335988"/>
                  <a:pt x="4054612" y="335843"/>
                  <a:pt x="4054612" y="335843"/>
                </a:cubicBezTo>
                <a:cubicBezTo>
                  <a:pt x="4052967" y="335698"/>
                  <a:pt x="4052967" y="335698"/>
                  <a:pt x="4052829" y="337270"/>
                </a:cubicBezTo>
                <a:cubicBezTo>
                  <a:pt x="4052689" y="338841"/>
                  <a:pt x="4052689" y="338841"/>
                  <a:pt x="4054195" y="340559"/>
                </a:cubicBezTo>
                <a:cubicBezTo>
                  <a:pt x="4055839" y="340704"/>
                  <a:pt x="4055839" y="340704"/>
                  <a:pt x="4055839" y="340704"/>
                </a:cubicBezTo>
                <a:cubicBezTo>
                  <a:pt x="4055700" y="342276"/>
                  <a:pt x="4055700" y="342276"/>
                  <a:pt x="4055700" y="342276"/>
                </a:cubicBezTo>
                <a:cubicBezTo>
                  <a:pt x="4053639" y="346846"/>
                  <a:pt x="4047201" y="344694"/>
                  <a:pt x="4046647" y="350982"/>
                </a:cubicBezTo>
                <a:cubicBezTo>
                  <a:pt x="4045001" y="350837"/>
                  <a:pt x="4045001" y="350837"/>
                  <a:pt x="4045001" y="350837"/>
                </a:cubicBezTo>
                <a:cubicBezTo>
                  <a:pt x="4043496" y="349119"/>
                  <a:pt x="4043496" y="349119"/>
                  <a:pt x="4043496" y="349119"/>
                </a:cubicBezTo>
                <a:cubicBezTo>
                  <a:pt x="4041713" y="350546"/>
                  <a:pt x="4041713" y="350546"/>
                  <a:pt x="4041713" y="350546"/>
                </a:cubicBezTo>
                <a:cubicBezTo>
                  <a:pt x="4041713" y="350546"/>
                  <a:pt x="4039930" y="351972"/>
                  <a:pt x="4039792" y="353543"/>
                </a:cubicBezTo>
                <a:cubicBezTo>
                  <a:pt x="4035970" y="340532"/>
                  <a:pt x="4032543" y="341814"/>
                  <a:pt x="4025016" y="333227"/>
                </a:cubicBezTo>
                <a:cubicBezTo>
                  <a:pt x="4024739" y="336372"/>
                  <a:pt x="4024461" y="339516"/>
                  <a:pt x="4022818" y="339370"/>
                </a:cubicBezTo>
                <a:cubicBezTo>
                  <a:pt x="4022956" y="337799"/>
                  <a:pt x="4023372" y="333082"/>
                  <a:pt x="4021730" y="332938"/>
                </a:cubicBezTo>
                <a:cubicBezTo>
                  <a:pt x="4018024" y="337362"/>
                  <a:pt x="4021450" y="336081"/>
                  <a:pt x="4020895" y="342369"/>
                </a:cubicBezTo>
                <a:cubicBezTo>
                  <a:pt x="4014875" y="335501"/>
                  <a:pt x="4017329" y="345223"/>
                  <a:pt x="4015545" y="346650"/>
                </a:cubicBezTo>
                <a:cubicBezTo>
                  <a:pt x="4010614" y="346213"/>
                  <a:pt x="4008715" y="330204"/>
                  <a:pt x="4005148" y="333056"/>
                </a:cubicBezTo>
                <a:cubicBezTo>
                  <a:pt x="4011308" y="338354"/>
                  <a:pt x="3998572" y="332476"/>
                  <a:pt x="3999799" y="337338"/>
                </a:cubicBezTo>
                <a:cubicBezTo>
                  <a:pt x="4002949" y="339199"/>
                  <a:pt x="4000749" y="345341"/>
                  <a:pt x="4002254" y="347059"/>
                </a:cubicBezTo>
                <a:cubicBezTo>
                  <a:pt x="3997600" y="343478"/>
                  <a:pt x="3990745" y="346042"/>
                  <a:pt x="3986624" y="355183"/>
                </a:cubicBezTo>
                <a:cubicBezTo>
                  <a:pt x="3980326" y="351459"/>
                  <a:pt x="3980741" y="346742"/>
                  <a:pt x="3974025" y="347733"/>
                </a:cubicBezTo>
                <a:cubicBezTo>
                  <a:pt x="3979652" y="340310"/>
                  <a:pt x="3967727" y="344009"/>
                  <a:pt x="3971570" y="338011"/>
                </a:cubicBezTo>
                <a:cubicBezTo>
                  <a:pt x="3968144" y="339293"/>
                  <a:pt x="3958279" y="338420"/>
                  <a:pt x="3960340" y="333851"/>
                </a:cubicBezTo>
                <a:cubicBezTo>
                  <a:pt x="3954712" y="341274"/>
                  <a:pt x="3954158" y="347562"/>
                  <a:pt x="3955386" y="352422"/>
                </a:cubicBezTo>
                <a:cubicBezTo>
                  <a:pt x="3957167" y="350997"/>
                  <a:pt x="3960990" y="364008"/>
                  <a:pt x="3967704" y="363017"/>
                </a:cubicBezTo>
                <a:cubicBezTo>
                  <a:pt x="3967843" y="361445"/>
                  <a:pt x="3968121" y="358301"/>
                  <a:pt x="3969765" y="358446"/>
                </a:cubicBezTo>
                <a:cubicBezTo>
                  <a:pt x="3972498" y="365024"/>
                  <a:pt x="3974698" y="358881"/>
                  <a:pt x="3977291" y="367032"/>
                </a:cubicBezTo>
                <a:cubicBezTo>
                  <a:pt x="3967704" y="363017"/>
                  <a:pt x="3966871" y="372448"/>
                  <a:pt x="3958372" y="374865"/>
                </a:cubicBezTo>
                <a:cubicBezTo>
                  <a:pt x="3955084" y="374574"/>
                  <a:pt x="3951935" y="372712"/>
                  <a:pt x="3951797" y="374284"/>
                </a:cubicBezTo>
                <a:cubicBezTo>
                  <a:pt x="3948369" y="375566"/>
                  <a:pt x="3951241" y="380572"/>
                  <a:pt x="3949596" y="380426"/>
                </a:cubicBezTo>
                <a:cubicBezTo>
                  <a:pt x="3947953" y="380281"/>
                  <a:pt x="3945220" y="373703"/>
                  <a:pt x="3943437" y="375130"/>
                </a:cubicBezTo>
                <a:cubicBezTo>
                  <a:pt x="3940960" y="384417"/>
                  <a:pt x="3949596" y="380426"/>
                  <a:pt x="3950825" y="385288"/>
                </a:cubicBezTo>
                <a:cubicBezTo>
                  <a:pt x="3947535" y="384997"/>
                  <a:pt x="3945891" y="384853"/>
                  <a:pt x="3944386" y="383135"/>
                </a:cubicBezTo>
                <a:cubicBezTo>
                  <a:pt x="3942187" y="389277"/>
                  <a:pt x="3946703" y="394429"/>
                  <a:pt x="3942187" y="389277"/>
                </a:cubicBezTo>
                <a:cubicBezTo>
                  <a:pt x="3942720" y="401998"/>
                  <a:pt x="3945592" y="407004"/>
                  <a:pt x="3945035" y="413291"/>
                </a:cubicBezTo>
                <a:cubicBezTo>
                  <a:pt x="3945035" y="413291"/>
                  <a:pt x="3945035" y="413291"/>
                  <a:pt x="3943392" y="413148"/>
                </a:cubicBezTo>
                <a:cubicBezTo>
                  <a:pt x="3944202" y="422723"/>
                  <a:pt x="3950918" y="421732"/>
                  <a:pt x="3946519" y="434017"/>
                </a:cubicBezTo>
                <a:cubicBezTo>
                  <a:pt x="3943786" y="427439"/>
                  <a:pt x="3940753" y="443012"/>
                  <a:pt x="3938298" y="433290"/>
                </a:cubicBezTo>
                <a:cubicBezTo>
                  <a:pt x="3943229" y="433727"/>
                  <a:pt x="3940082" y="431863"/>
                  <a:pt x="3938714" y="428575"/>
                </a:cubicBezTo>
                <a:cubicBezTo>
                  <a:pt x="3940358" y="428721"/>
                  <a:pt x="3940358" y="428721"/>
                  <a:pt x="3940497" y="427149"/>
                </a:cubicBezTo>
                <a:cubicBezTo>
                  <a:pt x="3942280" y="425721"/>
                  <a:pt x="3942419" y="424149"/>
                  <a:pt x="3940914" y="422432"/>
                </a:cubicBezTo>
                <a:cubicBezTo>
                  <a:pt x="3939409" y="420716"/>
                  <a:pt x="3937765" y="420569"/>
                  <a:pt x="3937765" y="420569"/>
                </a:cubicBezTo>
                <a:cubicBezTo>
                  <a:pt x="3937903" y="418998"/>
                  <a:pt x="3937903" y="418998"/>
                  <a:pt x="3937903" y="418998"/>
                </a:cubicBezTo>
                <a:cubicBezTo>
                  <a:pt x="3934893" y="415563"/>
                  <a:pt x="3931187" y="419989"/>
                  <a:pt x="3926394" y="417981"/>
                </a:cubicBezTo>
                <a:cubicBezTo>
                  <a:pt x="3926533" y="416410"/>
                  <a:pt x="3926533" y="416410"/>
                  <a:pt x="3924889" y="416265"/>
                </a:cubicBezTo>
                <a:cubicBezTo>
                  <a:pt x="3924889" y="416265"/>
                  <a:pt x="3923246" y="416119"/>
                  <a:pt x="3923384" y="414547"/>
                </a:cubicBezTo>
                <a:cubicBezTo>
                  <a:pt x="3923384" y="414547"/>
                  <a:pt x="3923523" y="412975"/>
                  <a:pt x="3923662" y="411402"/>
                </a:cubicBezTo>
                <a:cubicBezTo>
                  <a:pt x="3928595" y="411839"/>
                  <a:pt x="3935055" y="394983"/>
                  <a:pt x="3941770" y="393993"/>
                </a:cubicBezTo>
                <a:cubicBezTo>
                  <a:pt x="3937254" y="388841"/>
                  <a:pt x="3934938" y="377547"/>
                  <a:pt x="3933572" y="374259"/>
                </a:cubicBezTo>
                <a:cubicBezTo>
                  <a:pt x="3929450" y="383399"/>
                  <a:pt x="3930701" y="369252"/>
                  <a:pt x="3927135" y="372105"/>
                </a:cubicBezTo>
                <a:cubicBezTo>
                  <a:pt x="3927273" y="370534"/>
                  <a:pt x="3927412" y="368961"/>
                  <a:pt x="3925768" y="368816"/>
                </a:cubicBezTo>
                <a:cubicBezTo>
                  <a:pt x="3932899" y="363110"/>
                  <a:pt x="3942487" y="367125"/>
                  <a:pt x="3946331" y="361127"/>
                </a:cubicBezTo>
                <a:cubicBezTo>
                  <a:pt x="3944686" y="360983"/>
                  <a:pt x="3944824" y="359410"/>
                  <a:pt x="3946748" y="356412"/>
                </a:cubicBezTo>
                <a:cubicBezTo>
                  <a:pt x="3941816" y="355976"/>
                  <a:pt x="3942093" y="352831"/>
                  <a:pt x="3938944" y="350969"/>
                </a:cubicBezTo>
                <a:cubicBezTo>
                  <a:pt x="3944153" y="348263"/>
                  <a:pt x="3934984" y="339530"/>
                  <a:pt x="3934565" y="344247"/>
                </a:cubicBezTo>
                <a:cubicBezTo>
                  <a:pt x="3936073" y="345964"/>
                  <a:pt x="3932644" y="347245"/>
                  <a:pt x="3937298" y="350825"/>
                </a:cubicBezTo>
                <a:cubicBezTo>
                  <a:pt x="3933872" y="352106"/>
                  <a:pt x="3926068" y="346664"/>
                  <a:pt x="3925514" y="352951"/>
                </a:cubicBezTo>
                <a:cubicBezTo>
                  <a:pt x="3927019" y="354670"/>
                  <a:pt x="3923730" y="354378"/>
                  <a:pt x="3920303" y="355659"/>
                </a:cubicBezTo>
                <a:cubicBezTo>
                  <a:pt x="3920303" y="355659"/>
                  <a:pt x="3918659" y="355514"/>
                  <a:pt x="3918797" y="353943"/>
                </a:cubicBezTo>
                <a:cubicBezTo>
                  <a:pt x="3919074" y="350800"/>
                  <a:pt x="3917569" y="349082"/>
                  <a:pt x="3916064" y="347364"/>
                </a:cubicBezTo>
                <a:cubicBezTo>
                  <a:pt x="3915926" y="348935"/>
                  <a:pt x="3915926" y="348935"/>
                  <a:pt x="3915926" y="348935"/>
                </a:cubicBezTo>
                <a:cubicBezTo>
                  <a:pt x="3913054" y="343930"/>
                  <a:pt x="3913054" y="343930"/>
                  <a:pt x="3913054" y="343930"/>
                </a:cubicBezTo>
                <a:cubicBezTo>
                  <a:pt x="3911410" y="343784"/>
                  <a:pt x="3911410" y="343784"/>
                  <a:pt x="3911410" y="343784"/>
                </a:cubicBezTo>
                <a:cubicBezTo>
                  <a:pt x="3911271" y="345356"/>
                  <a:pt x="3911271" y="345356"/>
                  <a:pt x="3911133" y="346929"/>
                </a:cubicBezTo>
                <a:cubicBezTo>
                  <a:pt x="3912638" y="348646"/>
                  <a:pt x="3912638" y="348646"/>
                  <a:pt x="3912638" y="348646"/>
                </a:cubicBezTo>
                <a:cubicBezTo>
                  <a:pt x="3909883" y="361076"/>
                  <a:pt x="3895918" y="350337"/>
                  <a:pt x="3893302" y="361195"/>
                </a:cubicBezTo>
                <a:cubicBezTo>
                  <a:pt x="3894252" y="369200"/>
                  <a:pt x="3906317" y="363929"/>
                  <a:pt x="3907265" y="371934"/>
                </a:cubicBezTo>
                <a:cubicBezTo>
                  <a:pt x="3907544" y="368789"/>
                  <a:pt x="3909327" y="367363"/>
                  <a:pt x="3911110" y="365936"/>
                </a:cubicBezTo>
                <a:cubicBezTo>
                  <a:pt x="3911110" y="365936"/>
                  <a:pt x="3911110" y="365936"/>
                  <a:pt x="3910971" y="367509"/>
                </a:cubicBezTo>
                <a:cubicBezTo>
                  <a:pt x="3910971" y="367509"/>
                  <a:pt x="3910971" y="367509"/>
                  <a:pt x="3912615" y="367654"/>
                </a:cubicBezTo>
                <a:cubicBezTo>
                  <a:pt x="3912615" y="367654"/>
                  <a:pt x="3912615" y="367654"/>
                  <a:pt x="3912754" y="366083"/>
                </a:cubicBezTo>
                <a:cubicBezTo>
                  <a:pt x="3912892" y="364510"/>
                  <a:pt x="3912892" y="364510"/>
                  <a:pt x="3913032" y="362938"/>
                </a:cubicBezTo>
                <a:cubicBezTo>
                  <a:pt x="3913032" y="362938"/>
                  <a:pt x="3914677" y="363082"/>
                  <a:pt x="3914677" y="363082"/>
                </a:cubicBezTo>
                <a:cubicBezTo>
                  <a:pt x="3916319" y="363229"/>
                  <a:pt x="3916319" y="363229"/>
                  <a:pt x="3917825" y="364945"/>
                </a:cubicBezTo>
                <a:cubicBezTo>
                  <a:pt x="3919330" y="366663"/>
                  <a:pt x="3922619" y="366954"/>
                  <a:pt x="3924263" y="367099"/>
                </a:cubicBezTo>
                <a:cubicBezTo>
                  <a:pt x="3924263" y="367099"/>
                  <a:pt x="3924263" y="367099"/>
                  <a:pt x="3924124" y="368672"/>
                </a:cubicBezTo>
                <a:cubicBezTo>
                  <a:pt x="3923984" y="370244"/>
                  <a:pt x="3925489" y="371959"/>
                  <a:pt x="3925351" y="373531"/>
                </a:cubicBezTo>
                <a:cubicBezTo>
                  <a:pt x="3920141" y="376241"/>
                  <a:pt x="3918775" y="372950"/>
                  <a:pt x="3915903" y="367945"/>
                </a:cubicBezTo>
                <a:cubicBezTo>
                  <a:pt x="3915486" y="372660"/>
                  <a:pt x="3915070" y="377376"/>
                  <a:pt x="3910137" y="376941"/>
                </a:cubicBezTo>
                <a:cubicBezTo>
                  <a:pt x="3910137" y="376941"/>
                  <a:pt x="3908631" y="375224"/>
                  <a:pt x="3906987" y="375079"/>
                </a:cubicBezTo>
                <a:cubicBezTo>
                  <a:pt x="3906987" y="375079"/>
                  <a:pt x="3905345" y="374933"/>
                  <a:pt x="3903561" y="376359"/>
                </a:cubicBezTo>
                <a:cubicBezTo>
                  <a:pt x="3901916" y="376213"/>
                  <a:pt x="3901916" y="376213"/>
                  <a:pt x="3900273" y="376068"/>
                </a:cubicBezTo>
                <a:cubicBezTo>
                  <a:pt x="3900411" y="374496"/>
                  <a:pt x="3900411" y="374496"/>
                  <a:pt x="3900411" y="374496"/>
                </a:cubicBezTo>
                <a:cubicBezTo>
                  <a:pt x="3900689" y="371352"/>
                  <a:pt x="3903977" y="371643"/>
                  <a:pt x="3904116" y="370071"/>
                </a:cubicBezTo>
                <a:cubicBezTo>
                  <a:pt x="3899184" y="369636"/>
                  <a:pt x="3892191" y="373769"/>
                  <a:pt x="3889180" y="370336"/>
                </a:cubicBezTo>
                <a:cubicBezTo>
                  <a:pt x="3888485" y="378196"/>
                  <a:pt x="3891774" y="378486"/>
                  <a:pt x="3891497" y="381629"/>
                </a:cubicBezTo>
                <a:cubicBezTo>
                  <a:pt x="3891357" y="383200"/>
                  <a:pt x="3891357" y="383200"/>
                  <a:pt x="3891219" y="384772"/>
                </a:cubicBezTo>
                <a:cubicBezTo>
                  <a:pt x="3889574" y="384628"/>
                  <a:pt x="3889574" y="384628"/>
                  <a:pt x="3889574" y="384628"/>
                </a:cubicBezTo>
                <a:cubicBezTo>
                  <a:pt x="3888209" y="381339"/>
                  <a:pt x="3885198" y="377905"/>
                  <a:pt x="3882048" y="376043"/>
                </a:cubicBezTo>
                <a:cubicBezTo>
                  <a:pt x="3880682" y="372753"/>
                  <a:pt x="3879038" y="372608"/>
                  <a:pt x="3877394" y="372463"/>
                </a:cubicBezTo>
                <a:cubicBezTo>
                  <a:pt x="3875748" y="372318"/>
                  <a:pt x="3874105" y="372172"/>
                  <a:pt x="3874105" y="372172"/>
                </a:cubicBezTo>
                <a:cubicBezTo>
                  <a:pt x="3872601" y="370455"/>
                  <a:pt x="3872739" y="368882"/>
                  <a:pt x="3872877" y="367310"/>
                </a:cubicBezTo>
                <a:cubicBezTo>
                  <a:pt x="3873016" y="365740"/>
                  <a:pt x="3871373" y="365594"/>
                  <a:pt x="3871373" y="365594"/>
                </a:cubicBezTo>
                <a:cubicBezTo>
                  <a:pt x="3869590" y="367020"/>
                  <a:pt x="3869590" y="367020"/>
                  <a:pt x="3869450" y="368593"/>
                </a:cubicBezTo>
                <a:cubicBezTo>
                  <a:pt x="3869311" y="370165"/>
                  <a:pt x="3870817" y="371882"/>
                  <a:pt x="3870678" y="373454"/>
                </a:cubicBezTo>
                <a:cubicBezTo>
                  <a:pt x="3869034" y="373307"/>
                  <a:pt x="3868896" y="374880"/>
                  <a:pt x="3868896" y="374880"/>
                </a:cubicBezTo>
                <a:cubicBezTo>
                  <a:pt x="3868896" y="374880"/>
                  <a:pt x="3867251" y="374734"/>
                  <a:pt x="3867251" y="374734"/>
                </a:cubicBezTo>
                <a:cubicBezTo>
                  <a:pt x="3863822" y="376016"/>
                  <a:pt x="3863406" y="380732"/>
                  <a:pt x="3863129" y="383875"/>
                </a:cubicBezTo>
                <a:cubicBezTo>
                  <a:pt x="3864634" y="385594"/>
                  <a:pt x="3864496" y="387165"/>
                  <a:pt x="3866001" y="388883"/>
                </a:cubicBezTo>
                <a:cubicBezTo>
                  <a:pt x="3867505" y="390599"/>
                  <a:pt x="3867505" y="390599"/>
                  <a:pt x="3867367" y="392172"/>
                </a:cubicBezTo>
                <a:cubicBezTo>
                  <a:pt x="3867367" y="392172"/>
                  <a:pt x="3868872" y="393888"/>
                  <a:pt x="3868872" y="393888"/>
                </a:cubicBezTo>
                <a:cubicBezTo>
                  <a:pt x="3868734" y="395459"/>
                  <a:pt x="3867089" y="395315"/>
                  <a:pt x="3866951" y="396888"/>
                </a:cubicBezTo>
                <a:cubicBezTo>
                  <a:pt x="3865445" y="395170"/>
                  <a:pt x="3865445" y="395170"/>
                  <a:pt x="3863800" y="395025"/>
                </a:cubicBezTo>
                <a:cubicBezTo>
                  <a:pt x="3865583" y="393597"/>
                  <a:pt x="3865583" y="393597"/>
                  <a:pt x="3865583" y="393597"/>
                </a:cubicBezTo>
                <a:cubicBezTo>
                  <a:pt x="3862573" y="390163"/>
                  <a:pt x="3861068" y="388448"/>
                  <a:pt x="3859008" y="393016"/>
                </a:cubicBezTo>
                <a:cubicBezTo>
                  <a:pt x="3860513" y="394734"/>
                  <a:pt x="3860095" y="399450"/>
                  <a:pt x="3861601" y="401166"/>
                </a:cubicBezTo>
                <a:cubicBezTo>
                  <a:pt x="3861601" y="401166"/>
                  <a:pt x="3864889" y="401456"/>
                  <a:pt x="3865167" y="398315"/>
                </a:cubicBezTo>
                <a:cubicBezTo>
                  <a:pt x="3865027" y="399886"/>
                  <a:pt x="3865027" y="399886"/>
                  <a:pt x="3866672" y="400031"/>
                </a:cubicBezTo>
                <a:cubicBezTo>
                  <a:pt x="3866672" y="400031"/>
                  <a:pt x="3866672" y="400031"/>
                  <a:pt x="3868455" y="398604"/>
                </a:cubicBezTo>
                <a:cubicBezTo>
                  <a:pt x="3868179" y="401748"/>
                  <a:pt x="3866116" y="406320"/>
                  <a:pt x="3869405" y="406609"/>
                </a:cubicBezTo>
                <a:cubicBezTo>
                  <a:pt x="3871466" y="402039"/>
                  <a:pt x="3872276" y="411615"/>
                  <a:pt x="3875982" y="407190"/>
                </a:cubicBezTo>
                <a:cubicBezTo>
                  <a:pt x="3874060" y="410188"/>
                  <a:pt x="3878715" y="413768"/>
                  <a:pt x="3882142" y="412487"/>
                </a:cubicBezTo>
                <a:cubicBezTo>
                  <a:pt x="3883786" y="412633"/>
                  <a:pt x="3883786" y="412633"/>
                  <a:pt x="3883786" y="412633"/>
                </a:cubicBezTo>
                <a:cubicBezTo>
                  <a:pt x="3882004" y="414060"/>
                  <a:pt x="3882004" y="414060"/>
                  <a:pt x="3880221" y="415485"/>
                </a:cubicBezTo>
                <a:cubicBezTo>
                  <a:pt x="3880081" y="417057"/>
                  <a:pt x="3878437" y="416912"/>
                  <a:pt x="3878299" y="418485"/>
                </a:cubicBezTo>
                <a:cubicBezTo>
                  <a:pt x="3878299" y="418485"/>
                  <a:pt x="3876654" y="418340"/>
                  <a:pt x="3876654" y="418340"/>
                </a:cubicBezTo>
                <a:cubicBezTo>
                  <a:pt x="3876654" y="418340"/>
                  <a:pt x="3876654" y="418340"/>
                  <a:pt x="3875010" y="418194"/>
                </a:cubicBezTo>
                <a:cubicBezTo>
                  <a:pt x="3873505" y="416476"/>
                  <a:pt x="3870494" y="413042"/>
                  <a:pt x="3867206" y="412751"/>
                </a:cubicBezTo>
                <a:cubicBezTo>
                  <a:pt x="3867206" y="412751"/>
                  <a:pt x="3865561" y="412607"/>
                  <a:pt x="3865423" y="414178"/>
                </a:cubicBezTo>
                <a:cubicBezTo>
                  <a:pt x="3865283" y="415751"/>
                  <a:pt x="3866928" y="415896"/>
                  <a:pt x="3866928" y="415896"/>
                </a:cubicBezTo>
                <a:cubicBezTo>
                  <a:pt x="3868572" y="416041"/>
                  <a:pt x="3871722" y="417902"/>
                  <a:pt x="3873087" y="421192"/>
                </a:cubicBezTo>
                <a:cubicBezTo>
                  <a:pt x="3873087" y="421192"/>
                  <a:pt x="3872950" y="422764"/>
                  <a:pt x="3872811" y="424336"/>
                </a:cubicBezTo>
                <a:cubicBezTo>
                  <a:pt x="3863895" y="431470"/>
                  <a:pt x="3859262" y="408881"/>
                  <a:pt x="3850069" y="419158"/>
                </a:cubicBezTo>
                <a:cubicBezTo>
                  <a:pt x="3851714" y="419305"/>
                  <a:pt x="3855001" y="419593"/>
                  <a:pt x="3854863" y="421167"/>
                </a:cubicBezTo>
                <a:cubicBezTo>
                  <a:pt x="3847869" y="425300"/>
                  <a:pt x="3839927" y="421430"/>
                  <a:pt x="3839233" y="429289"/>
                </a:cubicBezTo>
                <a:cubicBezTo>
                  <a:pt x="3836222" y="425855"/>
                  <a:pt x="3835273" y="417851"/>
                  <a:pt x="3832263" y="414417"/>
                </a:cubicBezTo>
                <a:cubicBezTo>
                  <a:pt x="3831845" y="419131"/>
                  <a:pt x="3832794" y="427138"/>
                  <a:pt x="3828140" y="423558"/>
                </a:cubicBezTo>
                <a:cubicBezTo>
                  <a:pt x="3828281" y="421986"/>
                  <a:pt x="3830063" y="420559"/>
                  <a:pt x="3828558" y="418841"/>
                </a:cubicBezTo>
                <a:cubicBezTo>
                  <a:pt x="3824853" y="423267"/>
                  <a:pt x="3819642" y="425975"/>
                  <a:pt x="3813343" y="422250"/>
                </a:cubicBezTo>
                <a:cubicBezTo>
                  <a:pt x="3811699" y="422104"/>
                  <a:pt x="3811838" y="420532"/>
                  <a:pt x="3811976" y="418961"/>
                </a:cubicBezTo>
                <a:lnTo>
                  <a:pt x="3812116" y="417388"/>
                </a:lnTo>
                <a:cubicBezTo>
                  <a:pt x="3813759" y="417535"/>
                  <a:pt x="3817998" y="425828"/>
                  <a:pt x="3818415" y="421113"/>
                </a:cubicBezTo>
                <a:cubicBezTo>
                  <a:pt x="3815404" y="417680"/>
                  <a:pt x="3825407" y="416979"/>
                  <a:pt x="3824458" y="408974"/>
                </a:cubicBezTo>
                <a:cubicBezTo>
                  <a:pt x="3822816" y="408828"/>
                  <a:pt x="3819387" y="410110"/>
                  <a:pt x="3819664" y="406966"/>
                </a:cubicBezTo>
                <a:cubicBezTo>
                  <a:pt x="3821309" y="407112"/>
                  <a:pt x="3821586" y="403968"/>
                  <a:pt x="3820081" y="402250"/>
                </a:cubicBezTo>
                <a:cubicBezTo>
                  <a:pt x="3821865" y="400824"/>
                  <a:pt x="3823786" y="397825"/>
                  <a:pt x="3824063" y="394681"/>
                </a:cubicBezTo>
                <a:cubicBezTo>
                  <a:pt x="3824063" y="394681"/>
                  <a:pt x="3824203" y="393110"/>
                  <a:pt x="3824203" y="393110"/>
                </a:cubicBezTo>
                <a:cubicBezTo>
                  <a:pt x="3822559" y="392965"/>
                  <a:pt x="3822559" y="392965"/>
                  <a:pt x="3822559" y="392965"/>
                </a:cubicBezTo>
                <a:cubicBezTo>
                  <a:pt x="3820636" y="395963"/>
                  <a:pt x="3820498" y="397534"/>
                  <a:pt x="3818715" y="398961"/>
                </a:cubicBezTo>
                <a:cubicBezTo>
                  <a:pt x="3818854" y="397390"/>
                  <a:pt x="3818854" y="397390"/>
                  <a:pt x="3818854" y="397390"/>
                </a:cubicBezTo>
                <a:cubicBezTo>
                  <a:pt x="3814616" y="389094"/>
                  <a:pt x="3816376" y="406676"/>
                  <a:pt x="3811722" y="403096"/>
                </a:cubicBezTo>
                <a:cubicBezTo>
                  <a:pt x="3811442" y="406239"/>
                  <a:pt x="3811442" y="406239"/>
                  <a:pt x="3811442" y="406239"/>
                </a:cubicBezTo>
                <a:cubicBezTo>
                  <a:pt x="3809939" y="404523"/>
                  <a:pt x="3808295" y="404378"/>
                  <a:pt x="3806651" y="404232"/>
                </a:cubicBezTo>
                <a:cubicBezTo>
                  <a:pt x="3805145" y="402514"/>
                  <a:pt x="3805284" y="400943"/>
                  <a:pt x="3807067" y="399517"/>
                </a:cubicBezTo>
                <a:cubicBezTo>
                  <a:pt x="3808572" y="401234"/>
                  <a:pt x="3813644" y="400099"/>
                  <a:pt x="3814199" y="393810"/>
                </a:cubicBezTo>
                <a:cubicBezTo>
                  <a:pt x="3815982" y="392383"/>
                  <a:pt x="3817626" y="392529"/>
                  <a:pt x="3819409" y="391103"/>
                </a:cubicBezTo>
                <a:cubicBezTo>
                  <a:pt x="3819547" y="389529"/>
                  <a:pt x="3819547" y="389529"/>
                  <a:pt x="3819686" y="387958"/>
                </a:cubicBezTo>
                <a:cubicBezTo>
                  <a:pt x="3818043" y="387813"/>
                  <a:pt x="3818043" y="387813"/>
                  <a:pt x="3818043" y="387813"/>
                </a:cubicBezTo>
                <a:cubicBezTo>
                  <a:pt x="3816260" y="389238"/>
                  <a:pt x="3816260" y="389238"/>
                  <a:pt x="3814478" y="390667"/>
                </a:cubicBezTo>
                <a:cubicBezTo>
                  <a:pt x="3814616" y="389094"/>
                  <a:pt x="3814616" y="389094"/>
                  <a:pt x="3814616" y="389094"/>
                </a:cubicBezTo>
                <a:cubicBezTo>
                  <a:pt x="3818876" y="378380"/>
                  <a:pt x="3814893" y="385951"/>
                  <a:pt x="3811326" y="388803"/>
                </a:cubicBezTo>
                <a:cubicBezTo>
                  <a:pt x="3809544" y="390230"/>
                  <a:pt x="3809544" y="390230"/>
                  <a:pt x="3809544" y="390230"/>
                </a:cubicBezTo>
                <a:cubicBezTo>
                  <a:pt x="3809683" y="388658"/>
                  <a:pt x="3809822" y="387086"/>
                  <a:pt x="3809961" y="385514"/>
                </a:cubicBezTo>
                <a:cubicBezTo>
                  <a:pt x="3810238" y="382371"/>
                  <a:pt x="3810517" y="379227"/>
                  <a:pt x="3810795" y="376084"/>
                </a:cubicBezTo>
                <a:cubicBezTo>
                  <a:pt x="3810795" y="376084"/>
                  <a:pt x="3812439" y="376228"/>
                  <a:pt x="3812439" y="376228"/>
                </a:cubicBezTo>
                <a:cubicBezTo>
                  <a:pt x="3814223" y="374802"/>
                  <a:pt x="3815865" y="374947"/>
                  <a:pt x="3817510" y="375093"/>
                </a:cubicBezTo>
                <a:cubicBezTo>
                  <a:pt x="3819156" y="375237"/>
                  <a:pt x="3819156" y="375237"/>
                  <a:pt x="3820799" y="375382"/>
                </a:cubicBezTo>
                <a:cubicBezTo>
                  <a:pt x="3820799" y="375382"/>
                  <a:pt x="3822581" y="373956"/>
                  <a:pt x="3822720" y="372384"/>
                </a:cubicBezTo>
                <a:cubicBezTo>
                  <a:pt x="3822860" y="370812"/>
                  <a:pt x="3821354" y="369095"/>
                  <a:pt x="3821354" y="369095"/>
                </a:cubicBezTo>
                <a:cubicBezTo>
                  <a:pt x="3819571" y="370522"/>
                  <a:pt x="3819710" y="368950"/>
                  <a:pt x="3818066" y="368804"/>
                </a:cubicBezTo>
                <a:cubicBezTo>
                  <a:pt x="3818066" y="368804"/>
                  <a:pt x="3816421" y="368659"/>
                  <a:pt x="3816421" y="368659"/>
                </a:cubicBezTo>
                <a:cubicBezTo>
                  <a:pt x="3814777" y="368513"/>
                  <a:pt x="3811349" y="369795"/>
                  <a:pt x="3809566" y="371223"/>
                </a:cubicBezTo>
                <a:cubicBezTo>
                  <a:pt x="3809428" y="372794"/>
                  <a:pt x="3807785" y="372649"/>
                  <a:pt x="3806279" y="370931"/>
                </a:cubicBezTo>
                <a:cubicBezTo>
                  <a:pt x="3806279" y="370931"/>
                  <a:pt x="3806418" y="369360"/>
                  <a:pt x="3804912" y="367642"/>
                </a:cubicBezTo>
                <a:cubicBezTo>
                  <a:pt x="3804912" y="367642"/>
                  <a:pt x="3803269" y="367497"/>
                  <a:pt x="3803269" y="367497"/>
                </a:cubicBezTo>
                <a:cubicBezTo>
                  <a:pt x="3803269" y="367497"/>
                  <a:pt x="3803129" y="369069"/>
                  <a:pt x="3802991" y="370641"/>
                </a:cubicBezTo>
                <a:cubicBezTo>
                  <a:pt x="3804634" y="370786"/>
                  <a:pt x="3804497" y="372358"/>
                  <a:pt x="3804357" y="373930"/>
                </a:cubicBezTo>
                <a:cubicBezTo>
                  <a:pt x="3806001" y="374075"/>
                  <a:pt x="3806001" y="374075"/>
                  <a:pt x="3806001" y="374075"/>
                </a:cubicBezTo>
                <a:cubicBezTo>
                  <a:pt x="3805862" y="375646"/>
                  <a:pt x="3807507" y="375792"/>
                  <a:pt x="3809151" y="375937"/>
                </a:cubicBezTo>
                <a:cubicBezTo>
                  <a:pt x="3808872" y="379082"/>
                  <a:pt x="3808595" y="382225"/>
                  <a:pt x="3808317" y="385369"/>
                </a:cubicBezTo>
                <a:cubicBezTo>
                  <a:pt x="3808317" y="385369"/>
                  <a:pt x="3808179" y="386942"/>
                  <a:pt x="3808039" y="388513"/>
                </a:cubicBezTo>
                <a:cubicBezTo>
                  <a:pt x="3806396" y="388367"/>
                  <a:pt x="3806396" y="388367"/>
                  <a:pt x="3806396" y="388367"/>
                </a:cubicBezTo>
                <a:cubicBezTo>
                  <a:pt x="3804750" y="388223"/>
                  <a:pt x="3803107" y="388078"/>
                  <a:pt x="3803107" y="388078"/>
                </a:cubicBezTo>
                <a:cubicBezTo>
                  <a:pt x="3801324" y="389505"/>
                  <a:pt x="3801324" y="389505"/>
                  <a:pt x="3801324" y="389505"/>
                </a:cubicBezTo>
                <a:cubicBezTo>
                  <a:pt x="3799681" y="389359"/>
                  <a:pt x="3797898" y="390785"/>
                  <a:pt x="3797757" y="392357"/>
                </a:cubicBezTo>
                <a:cubicBezTo>
                  <a:pt x="3799262" y="394074"/>
                  <a:pt x="3799125" y="395647"/>
                  <a:pt x="3800769" y="395792"/>
                </a:cubicBezTo>
                <a:cubicBezTo>
                  <a:pt x="3800908" y="394220"/>
                  <a:pt x="3802552" y="394365"/>
                  <a:pt x="3802552" y="394365"/>
                </a:cubicBezTo>
                <a:cubicBezTo>
                  <a:pt x="3804196" y="394510"/>
                  <a:pt x="3804196" y="394510"/>
                  <a:pt x="3805839" y="394656"/>
                </a:cubicBezTo>
                <a:cubicBezTo>
                  <a:pt x="3805701" y="396228"/>
                  <a:pt x="3805701" y="396228"/>
                  <a:pt x="3805701" y="396228"/>
                </a:cubicBezTo>
                <a:cubicBezTo>
                  <a:pt x="3803779" y="399226"/>
                  <a:pt x="3803362" y="403941"/>
                  <a:pt x="3804728" y="407231"/>
                </a:cubicBezTo>
                <a:cubicBezTo>
                  <a:pt x="3806373" y="407377"/>
                  <a:pt x="3806373" y="407377"/>
                  <a:pt x="3806373" y="407377"/>
                </a:cubicBezTo>
                <a:cubicBezTo>
                  <a:pt x="3808016" y="407522"/>
                  <a:pt x="3808016" y="407522"/>
                  <a:pt x="3808016" y="407522"/>
                </a:cubicBezTo>
                <a:cubicBezTo>
                  <a:pt x="3807878" y="409092"/>
                  <a:pt x="3807738" y="410665"/>
                  <a:pt x="3805956" y="412092"/>
                </a:cubicBezTo>
                <a:cubicBezTo>
                  <a:pt x="3805817" y="413663"/>
                  <a:pt x="3805817" y="413663"/>
                  <a:pt x="3805817" y="413663"/>
                </a:cubicBezTo>
                <a:cubicBezTo>
                  <a:pt x="3804173" y="413519"/>
                  <a:pt x="3802669" y="411801"/>
                  <a:pt x="3802669" y="411801"/>
                </a:cubicBezTo>
                <a:cubicBezTo>
                  <a:pt x="3801023" y="411656"/>
                  <a:pt x="3799378" y="411510"/>
                  <a:pt x="3799378" y="411510"/>
                </a:cubicBezTo>
                <a:cubicBezTo>
                  <a:pt x="3799378" y="411510"/>
                  <a:pt x="3797735" y="411365"/>
                  <a:pt x="3797735" y="411365"/>
                </a:cubicBezTo>
                <a:cubicBezTo>
                  <a:pt x="3797735" y="411365"/>
                  <a:pt x="3796091" y="411221"/>
                  <a:pt x="3795952" y="412793"/>
                </a:cubicBezTo>
                <a:cubicBezTo>
                  <a:pt x="3795812" y="414364"/>
                  <a:pt x="3795674" y="415936"/>
                  <a:pt x="3797180" y="417653"/>
                </a:cubicBezTo>
                <a:cubicBezTo>
                  <a:pt x="3798825" y="417799"/>
                  <a:pt x="3798825" y="417799"/>
                  <a:pt x="3800329" y="419515"/>
                </a:cubicBezTo>
                <a:cubicBezTo>
                  <a:pt x="3801973" y="419661"/>
                  <a:pt x="3801973" y="419661"/>
                  <a:pt x="3801973" y="419661"/>
                </a:cubicBezTo>
                <a:cubicBezTo>
                  <a:pt x="3801695" y="422805"/>
                  <a:pt x="3801557" y="424377"/>
                  <a:pt x="3801279" y="427520"/>
                </a:cubicBezTo>
                <a:cubicBezTo>
                  <a:pt x="3801140" y="429092"/>
                  <a:pt x="3801140" y="429092"/>
                  <a:pt x="3801140" y="429092"/>
                </a:cubicBezTo>
                <a:cubicBezTo>
                  <a:pt x="3802645" y="430809"/>
                  <a:pt x="3802645" y="430809"/>
                  <a:pt x="3804011" y="434100"/>
                </a:cubicBezTo>
                <a:cubicBezTo>
                  <a:pt x="3802367" y="433954"/>
                  <a:pt x="3802367" y="433954"/>
                  <a:pt x="3802367" y="433954"/>
                </a:cubicBezTo>
                <a:cubicBezTo>
                  <a:pt x="3802367" y="433954"/>
                  <a:pt x="3802229" y="435527"/>
                  <a:pt x="3802229" y="435527"/>
                </a:cubicBezTo>
                <a:cubicBezTo>
                  <a:pt x="3797573" y="431946"/>
                  <a:pt x="3792641" y="431511"/>
                  <a:pt x="3787710" y="431075"/>
                </a:cubicBezTo>
                <a:cubicBezTo>
                  <a:pt x="3784421" y="430783"/>
                  <a:pt x="3781132" y="430493"/>
                  <a:pt x="3777983" y="428630"/>
                </a:cubicBezTo>
                <a:cubicBezTo>
                  <a:pt x="3777983" y="428630"/>
                  <a:pt x="3778122" y="427059"/>
                  <a:pt x="3778260" y="425487"/>
                </a:cubicBezTo>
                <a:cubicBezTo>
                  <a:pt x="3776895" y="422196"/>
                  <a:pt x="3777311" y="417482"/>
                  <a:pt x="3772379" y="417046"/>
                </a:cubicBezTo>
                <a:cubicBezTo>
                  <a:pt x="3770734" y="416901"/>
                  <a:pt x="3770596" y="418472"/>
                  <a:pt x="3770456" y="420044"/>
                </a:cubicBezTo>
                <a:cubicBezTo>
                  <a:pt x="3770318" y="421617"/>
                  <a:pt x="3771822" y="423334"/>
                  <a:pt x="3771822" y="423334"/>
                </a:cubicBezTo>
                <a:cubicBezTo>
                  <a:pt x="3773467" y="423479"/>
                  <a:pt x="3773467" y="423479"/>
                  <a:pt x="3773190" y="426623"/>
                </a:cubicBezTo>
                <a:cubicBezTo>
                  <a:pt x="3774694" y="428340"/>
                  <a:pt x="3774416" y="431484"/>
                  <a:pt x="3774278" y="433056"/>
                </a:cubicBezTo>
                <a:cubicBezTo>
                  <a:pt x="3775922" y="433202"/>
                  <a:pt x="3775922" y="433202"/>
                  <a:pt x="3775922" y="433202"/>
                </a:cubicBezTo>
                <a:cubicBezTo>
                  <a:pt x="3779072" y="435064"/>
                  <a:pt x="3784003" y="435499"/>
                  <a:pt x="3787154" y="437362"/>
                </a:cubicBezTo>
                <a:cubicBezTo>
                  <a:pt x="3792085" y="437798"/>
                  <a:pt x="3797017" y="438233"/>
                  <a:pt x="3800167" y="440096"/>
                </a:cubicBezTo>
                <a:cubicBezTo>
                  <a:pt x="3797413" y="452527"/>
                  <a:pt x="3803040" y="445102"/>
                  <a:pt x="3804267" y="449963"/>
                </a:cubicBezTo>
                <a:cubicBezTo>
                  <a:pt x="3799612" y="446382"/>
                  <a:pt x="3803572" y="457823"/>
                  <a:pt x="3798639" y="457387"/>
                </a:cubicBezTo>
                <a:cubicBezTo>
                  <a:pt x="3798917" y="454243"/>
                  <a:pt x="3799056" y="452671"/>
                  <a:pt x="3797413" y="452527"/>
                </a:cubicBezTo>
                <a:cubicBezTo>
                  <a:pt x="3797273" y="454098"/>
                  <a:pt x="3797273" y="454098"/>
                  <a:pt x="3797273" y="454098"/>
                </a:cubicBezTo>
                <a:cubicBezTo>
                  <a:pt x="3795768" y="452381"/>
                  <a:pt x="3794262" y="450663"/>
                  <a:pt x="3792619" y="450518"/>
                </a:cubicBezTo>
                <a:cubicBezTo>
                  <a:pt x="3790976" y="450373"/>
                  <a:pt x="3790976" y="450373"/>
                  <a:pt x="3789330" y="450228"/>
                </a:cubicBezTo>
                <a:cubicBezTo>
                  <a:pt x="3789330" y="450228"/>
                  <a:pt x="3787547" y="451654"/>
                  <a:pt x="3787409" y="453226"/>
                </a:cubicBezTo>
                <a:cubicBezTo>
                  <a:pt x="3784121" y="452936"/>
                  <a:pt x="3784121" y="452936"/>
                  <a:pt x="3784121" y="452936"/>
                </a:cubicBezTo>
                <a:cubicBezTo>
                  <a:pt x="3780832" y="452645"/>
                  <a:pt x="3779187" y="452500"/>
                  <a:pt x="3777683" y="450783"/>
                </a:cubicBezTo>
                <a:cubicBezTo>
                  <a:pt x="3776039" y="450638"/>
                  <a:pt x="3774534" y="448920"/>
                  <a:pt x="3772889" y="448775"/>
                </a:cubicBezTo>
                <a:cubicBezTo>
                  <a:pt x="3772889" y="448775"/>
                  <a:pt x="3771107" y="450200"/>
                  <a:pt x="3771107" y="450200"/>
                </a:cubicBezTo>
                <a:cubicBezTo>
                  <a:pt x="3770967" y="451774"/>
                  <a:pt x="3772611" y="451919"/>
                  <a:pt x="3772611" y="451919"/>
                </a:cubicBezTo>
                <a:cubicBezTo>
                  <a:pt x="3774256" y="452065"/>
                  <a:pt x="3775761" y="453781"/>
                  <a:pt x="3777404" y="453927"/>
                </a:cubicBezTo>
                <a:cubicBezTo>
                  <a:pt x="3778910" y="455643"/>
                  <a:pt x="3780554" y="455789"/>
                  <a:pt x="3782198" y="455934"/>
                </a:cubicBezTo>
                <a:cubicBezTo>
                  <a:pt x="3778493" y="460359"/>
                  <a:pt x="3778493" y="460359"/>
                  <a:pt x="3778493" y="460359"/>
                </a:cubicBezTo>
                <a:cubicBezTo>
                  <a:pt x="3778632" y="458787"/>
                  <a:pt x="3778632" y="458787"/>
                  <a:pt x="3778632" y="458787"/>
                </a:cubicBezTo>
                <a:cubicBezTo>
                  <a:pt x="3773978" y="455207"/>
                  <a:pt x="3768490" y="461060"/>
                  <a:pt x="3763974" y="455909"/>
                </a:cubicBezTo>
                <a:cubicBezTo>
                  <a:pt x="3764506" y="468628"/>
                  <a:pt x="3760686" y="455618"/>
                  <a:pt x="3758485" y="461760"/>
                </a:cubicBezTo>
                <a:cubicBezTo>
                  <a:pt x="3759992" y="463476"/>
                  <a:pt x="3761497" y="465195"/>
                  <a:pt x="3761080" y="469910"/>
                </a:cubicBezTo>
                <a:cubicBezTo>
                  <a:pt x="3758069" y="466476"/>
                  <a:pt x="3752998" y="467611"/>
                  <a:pt x="3751632" y="464323"/>
                </a:cubicBezTo>
                <a:cubicBezTo>
                  <a:pt x="3748065" y="467176"/>
                  <a:pt x="3752719" y="470756"/>
                  <a:pt x="3749432" y="470466"/>
                </a:cubicBezTo>
                <a:cubicBezTo>
                  <a:pt x="3749571" y="468892"/>
                  <a:pt x="3747926" y="468747"/>
                  <a:pt x="3746143" y="470175"/>
                </a:cubicBezTo>
                <a:cubicBezTo>
                  <a:pt x="3750127" y="462605"/>
                  <a:pt x="3742716" y="471456"/>
                  <a:pt x="3741766" y="463451"/>
                </a:cubicBezTo>
                <a:cubicBezTo>
                  <a:pt x="3739428" y="471165"/>
                  <a:pt x="3735329" y="461298"/>
                  <a:pt x="3731486" y="467295"/>
                </a:cubicBezTo>
                <a:cubicBezTo>
                  <a:pt x="3731624" y="465723"/>
                  <a:pt x="3731624" y="465723"/>
                  <a:pt x="3731624" y="465723"/>
                </a:cubicBezTo>
                <a:cubicBezTo>
                  <a:pt x="3731624" y="465723"/>
                  <a:pt x="3731764" y="464152"/>
                  <a:pt x="3730118" y="464007"/>
                </a:cubicBezTo>
                <a:cubicBezTo>
                  <a:pt x="3730118" y="464007"/>
                  <a:pt x="3729980" y="465578"/>
                  <a:pt x="3729980" y="465578"/>
                </a:cubicBezTo>
                <a:lnTo>
                  <a:pt x="3729702" y="468722"/>
                </a:lnTo>
                <a:cubicBezTo>
                  <a:pt x="3726414" y="468431"/>
                  <a:pt x="3715993" y="473847"/>
                  <a:pt x="3711755" y="465551"/>
                </a:cubicBezTo>
                <a:cubicBezTo>
                  <a:pt x="3709416" y="473267"/>
                  <a:pt x="3709694" y="470123"/>
                  <a:pt x="3712567" y="475127"/>
                </a:cubicBezTo>
                <a:cubicBezTo>
                  <a:pt x="3706130" y="472975"/>
                  <a:pt x="3703257" y="467970"/>
                  <a:pt x="3699690" y="470822"/>
                </a:cubicBezTo>
                <a:lnTo>
                  <a:pt x="3699552" y="472394"/>
                </a:lnTo>
                <a:cubicBezTo>
                  <a:pt x="3699690" y="470822"/>
                  <a:pt x="3698047" y="470677"/>
                  <a:pt x="3698047" y="470677"/>
                </a:cubicBezTo>
                <a:cubicBezTo>
                  <a:pt x="3694759" y="470387"/>
                  <a:pt x="3692976" y="471813"/>
                  <a:pt x="3691193" y="473240"/>
                </a:cubicBezTo>
                <a:cubicBezTo>
                  <a:pt x="3691193" y="473240"/>
                  <a:pt x="3691193" y="473240"/>
                  <a:pt x="3689549" y="473096"/>
                </a:cubicBezTo>
                <a:cubicBezTo>
                  <a:pt x="3689549" y="473096"/>
                  <a:pt x="3689409" y="474667"/>
                  <a:pt x="3689409" y="474667"/>
                </a:cubicBezTo>
                <a:cubicBezTo>
                  <a:pt x="3687904" y="472950"/>
                  <a:pt x="3687904" y="472950"/>
                  <a:pt x="3686260" y="472805"/>
                </a:cubicBezTo>
                <a:cubicBezTo>
                  <a:pt x="3686122" y="474376"/>
                  <a:pt x="3686122" y="474376"/>
                  <a:pt x="3686122" y="474376"/>
                </a:cubicBezTo>
                <a:cubicBezTo>
                  <a:pt x="3685843" y="477520"/>
                  <a:pt x="3684200" y="477376"/>
                  <a:pt x="3682417" y="478803"/>
                </a:cubicBezTo>
                <a:cubicBezTo>
                  <a:pt x="3680633" y="480229"/>
                  <a:pt x="3680494" y="481800"/>
                  <a:pt x="3678573" y="484799"/>
                </a:cubicBezTo>
                <a:cubicBezTo>
                  <a:pt x="3679939" y="488088"/>
                  <a:pt x="3681445" y="489805"/>
                  <a:pt x="3682950" y="491521"/>
                </a:cubicBezTo>
                <a:cubicBezTo>
                  <a:pt x="3684733" y="490096"/>
                  <a:pt x="3684733" y="490096"/>
                  <a:pt x="3684733" y="490096"/>
                </a:cubicBezTo>
                <a:cubicBezTo>
                  <a:pt x="3684872" y="488523"/>
                  <a:pt x="3684872" y="488523"/>
                  <a:pt x="3684872" y="488523"/>
                </a:cubicBezTo>
                <a:cubicBezTo>
                  <a:pt x="3686515" y="488669"/>
                  <a:pt x="3689803" y="488959"/>
                  <a:pt x="3691447" y="489105"/>
                </a:cubicBezTo>
                <a:cubicBezTo>
                  <a:pt x="3693369" y="486105"/>
                  <a:pt x="3693369" y="486105"/>
                  <a:pt x="3693510" y="484534"/>
                </a:cubicBezTo>
                <a:cubicBezTo>
                  <a:pt x="3698163" y="488114"/>
                  <a:pt x="3698440" y="484970"/>
                  <a:pt x="3701313" y="489976"/>
                </a:cubicBezTo>
                <a:cubicBezTo>
                  <a:pt x="3701868" y="483688"/>
                  <a:pt x="3705018" y="485552"/>
                  <a:pt x="3706801" y="484125"/>
                </a:cubicBezTo>
                <a:cubicBezTo>
                  <a:pt x="3706661" y="485697"/>
                  <a:pt x="3704878" y="487123"/>
                  <a:pt x="3706384" y="488841"/>
                </a:cubicBezTo>
                <a:cubicBezTo>
                  <a:pt x="3716387" y="488140"/>
                  <a:pt x="3722826" y="490293"/>
                  <a:pt x="3729403" y="490875"/>
                </a:cubicBezTo>
                <a:cubicBezTo>
                  <a:pt x="3729403" y="490875"/>
                  <a:pt x="3730907" y="492591"/>
                  <a:pt x="3730907" y="492591"/>
                </a:cubicBezTo>
                <a:cubicBezTo>
                  <a:pt x="3730629" y="495735"/>
                  <a:pt x="3731995" y="499023"/>
                  <a:pt x="3733778" y="497597"/>
                </a:cubicBezTo>
                <a:cubicBezTo>
                  <a:pt x="3733778" y="497597"/>
                  <a:pt x="3735423" y="497742"/>
                  <a:pt x="3735423" y="497742"/>
                </a:cubicBezTo>
                <a:cubicBezTo>
                  <a:pt x="3737344" y="494744"/>
                  <a:pt x="3737622" y="491600"/>
                  <a:pt x="3739406" y="490175"/>
                </a:cubicBezTo>
                <a:cubicBezTo>
                  <a:pt x="3739267" y="491746"/>
                  <a:pt x="3739267" y="491746"/>
                  <a:pt x="3739267" y="491746"/>
                </a:cubicBezTo>
                <a:cubicBezTo>
                  <a:pt x="3742694" y="490464"/>
                  <a:pt x="3744338" y="490610"/>
                  <a:pt x="3749826" y="484757"/>
                </a:cubicBezTo>
                <a:cubicBezTo>
                  <a:pt x="3744199" y="492181"/>
                  <a:pt x="3764901" y="482922"/>
                  <a:pt x="3765434" y="495642"/>
                </a:cubicBezTo>
                <a:cubicBezTo>
                  <a:pt x="3760639" y="493635"/>
                  <a:pt x="3760223" y="498348"/>
                  <a:pt x="3756936" y="498059"/>
                </a:cubicBezTo>
                <a:cubicBezTo>
                  <a:pt x="3756797" y="499632"/>
                  <a:pt x="3756517" y="502775"/>
                  <a:pt x="3758163" y="502920"/>
                </a:cubicBezTo>
                <a:cubicBezTo>
                  <a:pt x="3756380" y="504347"/>
                  <a:pt x="3756380" y="504347"/>
                  <a:pt x="3754736" y="504201"/>
                </a:cubicBezTo>
                <a:cubicBezTo>
                  <a:pt x="3754736" y="504201"/>
                  <a:pt x="3754736" y="504201"/>
                  <a:pt x="3754596" y="505773"/>
                </a:cubicBezTo>
                <a:cubicBezTo>
                  <a:pt x="3752953" y="505628"/>
                  <a:pt x="3754459" y="507347"/>
                  <a:pt x="3754459" y="507347"/>
                </a:cubicBezTo>
                <a:cubicBezTo>
                  <a:pt x="3756103" y="507491"/>
                  <a:pt x="3757885" y="506064"/>
                  <a:pt x="3759668" y="504637"/>
                </a:cubicBezTo>
                <a:cubicBezTo>
                  <a:pt x="3759668" y="504637"/>
                  <a:pt x="3761313" y="504782"/>
                  <a:pt x="3762956" y="504929"/>
                </a:cubicBezTo>
                <a:cubicBezTo>
                  <a:pt x="3762818" y="506500"/>
                  <a:pt x="3761173" y="506355"/>
                  <a:pt x="3761035" y="507926"/>
                </a:cubicBezTo>
                <a:cubicBezTo>
                  <a:pt x="3759389" y="507782"/>
                  <a:pt x="3757746" y="507636"/>
                  <a:pt x="3759251" y="509354"/>
                </a:cubicBezTo>
                <a:cubicBezTo>
                  <a:pt x="3759112" y="510925"/>
                  <a:pt x="3758974" y="512496"/>
                  <a:pt x="3758836" y="514069"/>
                </a:cubicBezTo>
                <a:cubicBezTo>
                  <a:pt x="3755546" y="513778"/>
                  <a:pt x="3757468" y="510780"/>
                  <a:pt x="3755963" y="509063"/>
                </a:cubicBezTo>
                <a:cubicBezTo>
                  <a:pt x="3754041" y="512061"/>
                  <a:pt x="3755408" y="515351"/>
                  <a:pt x="3753625" y="516778"/>
                </a:cubicBezTo>
                <a:cubicBezTo>
                  <a:pt x="3752257" y="513487"/>
                  <a:pt x="3745960" y="509762"/>
                  <a:pt x="3747326" y="513051"/>
                </a:cubicBezTo>
                <a:cubicBezTo>
                  <a:pt x="3748971" y="513197"/>
                  <a:pt x="3747047" y="516197"/>
                  <a:pt x="3746909" y="517768"/>
                </a:cubicBezTo>
                <a:cubicBezTo>
                  <a:pt x="3745126" y="519194"/>
                  <a:pt x="3743344" y="520620"/>
                  <a:pt x="3743205" y="522193"/>
                </a:cubicBezTo>
                <a:cubicBezTo>
                  <a:pt x="3741561" y="522048"/>
                  <a:pt x="3741420" y="523620"/>
                  <a:pt x="3741420" y="523620"/>
                </a:cubicBezTo>
                <a:cubicBezTo>
                  <a:pt x="3739916" y="521903"/>
                  <a:pt x="3739916" y="521903"/>
                  <a:pt x="3740055" y="520331"/>
                </a:cubicBezTo>
                <a:cubicBezTo>
                  <a:pt x="3738411" y="520185"/>
                  <a:pt x="3738411" y="520185"/>
                  <a:pt x="3738550" y="518613"/>
                </a:cubicBezTo>
                <a:cubicBezTo>
                  <a:pt x="3738550" y="518613"/>
                  <a:pt x="3738550" y="518613"/>
                  <a:pt x="3736906" y="518467"/>
                </a:cubicBezTo>
                <a:cubicBezTo>
                  <a:pt x="3735122" y="519894"/>
                  <a:pt x="3734983" y="521467"/>
                  <a:pt x="3734983" y="521467"/>
                </a:cubicBezTo>
                <a:cubicBezTo>
                  <a:pt x="3736488" y="523183"/>
                  <a:pt x="3736488" y="523183"/>
                  <a:pt x="3736488" y="523183"/>
                </a:cubicBezTo>
                <a:cubicBezTo>
                  <a:pt x="3736350" y="524756"/>
                  <a:pt x="3736350" y="524756"/>
                  <a:pt x="3737856" y="526474"/>
                </a:cubicBezTo>
                <a:cubicBezTo>
                  <a:pt x="3737716" y="528045"/>
                  <a:pt x="3737716" y="528045"/>
                  <a:pt x="3737578" y="529617"/>
                </a:cubicBezTo>
                <a:cubicBezTo>
                  <a:pt x="3734290" y="529327"/>
                  <a:pt x="3735655" y="532615"/>
                  <a:pt x="3734011" y="532470"/>
                </a:cubicBezTo>
                <a:cubicBezTo>
                  <a:pt x="3734290" y="529327"/>
                  <a:pt x="3729078" y="532034"/>
                  <a:pt x="3729356" y="528890"/>
                </a:cubicBezTo>
                <a:cubicBezTo>
                  <a:pt x="3722363" y="533025"/>
                  <a:pt x="3722502" y="531452"/>
                  <a:pt x="3714281" y="530727"/>
                </a:cubicBezTo>
                <a:cubicBezTo>
                  <a:pt x="3716042" y="548308"/>
                  <a:pt x="3718381" y="540594"/>
                  <a:pt x="3721253" y="545601"/>
                </a:cubicBezTo>
                <a:cubicBezTo>
                  <a:pt x="3733040" y="543473"/>
                  <a:pt x="3741120" y="545772"/>
                  <a:pt x="3750175" y="537068"/>
                </a:cubicBezTo>
                <a:cubicBezTo>
                  <a:pt x="3745520" y="533487"/>
                  <a:pt x="3747860" y="525772"/>
                  <a:pt x="3744432" y="527054"/>
                </a:cubicBezTo>
                <a:cubicBezTo>
                  <a:pt x="3744432" y="527054"/>
                  <a:pt x="3744570" y="525483"/>
                  <a:pt x="3744570" y="525483"/>
                </a:cubicBezTo>
                <a:cubicBezTo>
                  <a:pt x="3746354" y="524056"/>
                  <a:pt x="3746492" y="522483"/>
                  <a:pt x="3748137" y="522628"/>
                </a:cubicBezTo>
                <a:cubicBezTo>
                  <a:pt x="3751147" y="526064"/>
                  <a:pt x="3752237" y="532496"/>
                  <a:pt x="3756079" y="526500"/>
                </a:cubicBezTo>
                <a:cubicBezTo>
                  <a:pt x="3752097" y="534068"/>
                  <a:pt x="3763883" y="531941"/>
                  <a:pt x="3761267" y="542799"/>
                </a:cubicBezTo>
                <a:cubicBezTo>
                  <a:pt x="3774004" y="548677"/>
                  <a:pt x="3777709" y="544253"/>
                  <a:pt x="3787434" y="546696"/>
                </a:cubicBezTo>
                <a:cubicBezTo>
                  <a:pt x="3785652" y="548122"/>
                  <a:pt x="3784146" y="546405"/>
                  <a:pt x="3783867" y="549549"/>
                </a:cubicBezTo>
                <a:cubicBezTo>
                  <a:pt x="3788939" y="548413"/>
                  <a:pt x="3786740" y="554556"/>
                  <a:pt x="3790028" y="554847"/>
                </a:cubicBezTo>
                <a:cubicBezTo>
                  <a:pt x="3790445" y="550129"/>
                  <a:pt x="3788801" y="549984"/>
                  <a:pt x="3789217" y="545270"/>
                </a:cubicBezTo>
                <a:cubicBezTo>
                  <a:pt x="3793189" y="547204"/>
                  <a:pt x="3799801" y="547393"/>
                  <a:pt x="3805761" y="547919"/>
                </a:cubicBezTo>
                <a:lnTo>
                  <a:pt x="3818395" y="552600"/>
                </a:lnTo>
                <a:lnTo>
                  <a:pt x="3814969" y="553883"/>
                </a:lnTo>
                <a:cubicBezTo>
                  <a:pt x="3815107" y="552309"/>
                  <a:pt x="3816750" y="552454"/>
                  <a:pt x="3818396" y="552600"/>
                </a:cubicBezTo>
                <a:lnTo>
                  <a:pt x="3818395" y="552600"/>
                </a:lnTo>
                <a:lnTo>
                  <a:pt x="3821822" y="551318"/>
                </a:lnTo>
                <a:cubicBezTo>
                  <a:pt x="3821822" y="551318"/>
                  <a:pt x="3823465" y="551462"/>
                  <a:pt x="3823327" y="553035"/>
                </a:cubicBezTo>
                <a:cubicBezTo>
                  <a:pt x="3823327" y="553035"/>
                  <a:pt x="3823189" y="554607"/>
                  <a:pt x="3823189" y="554607"/>
                </a:cubicBezTo>
                <a:cubicBezTo>
                  <a:pt x="3823189" y="554607"/>
                  <a:pt x="3823050" y="556179"/>
                  <a:pt x="3824695" y="556325"/>
                </a:cubicBezTo>
                <a:cubicBezTo>
                  <a:pt x="3824832" y="554752"/>
                  <a:pt x="3824832" y="554752"/>
                  <a:pt x="3824971" y="553180"/>
                </a:cubicBezTo>
                <a:cubicBezTo>
                  <a:pt x="3825111" y="551609"/>
                  <a:pt x="3825250" y="550036"/>
                  <a:pt x="3823745" y="548320"/>
                </a:cubicBezTo>
                <a:cubicBezTo>
                  <a:pt x="3825388" y="548465"/>
                  <a:pt x="3825388" y="548465"/>
                  <a:pt x="3825388" y="548465"/>
                </a:cubicBezTo>
                <a:cubicBezTo>
                  <a:pt x="3832105" y="547474"/>
                  <a:pt x="3835253" y="549337"/>
                  <a:pt x="3834838" y="554052"/>
                </a:cubicBezTo>
                <a:cubicBezTo>
                  <a:pt x="3834975" y="552480"/>
                  <a:pt x="3836758" y="551054"/>
                  <a:pt x="3838404" y="551199"/>
                </a:cubicBezTo>
                <a:cubicBezTo>
                  <a:pt x="3838126" y="554343"/>
                  <a:pt x="3836481" y="554198"/>
                  <a:pt x="3836342" y="555770"/>
                </a:cubicBezTo>
                <a:cubicBezTo>
                  <a:pt x="3836202" y="557341"/>
                  <a:pt x="3836202" y="557341"/>
                  <a:pt x="3836202" y="557341"/>
                </a:cubicBezTo>
                <a:cubicBezTo>
                  <a:pt x="3834559" y="557196"/>
                  <a:pt x="3834280" y="560341"/>
                  <a:pt x="3832498" y="561768"/>
                </a:cubicBezTo>
                <a:cubicBezTo>
                  <a:pt x="3832498" y="561768"/>
                  <a:pt x="3834004" y="563483"/>
                  <a:pt x="3834004" y="563483"/>
                </a:cubicBezTo>
                <a:cubicBezTo>
                  <a:pt x="3833864" y="565055"/>
                  <a:pt x="3835648" y="563629"/>
                  <a:pt x="3835787" y="562057"/>
                </a:cubicBezTo>
                <a:cubicBezTo>
                  <a:pt x="3835787" y="562057"/>
                  <a:pt x="3835925" y="560485"/>
                  <a:pt x="3837571" y="560630"/>
                </a:cubicBezTo>
                <a:cubicBezTo>
                  <a:pt x="3837571" y="560630"/>
                  <a:pt x="3837571" y="560630"/>
                  <a:pt x="3839214" y="560776"/>
                </a:cubicBezTo>
                <a:cubicBezTo>
                  <a:pt x="3838935" y="563919"/>
                  <a:pt x="3835507" y="565201"/>
                  <a:pt x="3838796" y="565492"/>
                </a:cubicBezTo>
                <a:cubicBezTo>
                  <a:pt x="3840997" y="559349"/>
                  <a:pt x="3849750" y="572797"/>
                  <a:pt x="3844540" y="575504"/>
                </a:cubicBezTo>
                <a:cubicBezTo>
                  <a:pt x="3845095" y="569217"/>
                  <a:pt x="3843589" y="567499"/>
                  <a:pt x="3840163" y="568781"/>
                </a:cubicBezTo>
                <a:cubicBezTo>
                  <a:pt x="3836875" y="568491"/>
                  <a:pt x="3841253" y="575215"/>
                  <a:pt x="3837686" y="578068"/>
                </a:cubicBezTo>
                <a:cubicBezTo>
                  <a:pt x="3837546" y="579640"/>
                  <a:pt x="3837546" y="579640"/>
                  <a:pt x="3837546" y="579640"/>
                </a:cubicBezTo>
                <a:cubicBezTo>
                  <a:pt x="3836040" y="577922"/>
                  <a:pt x="3834397" y="577777"/>
                  <a:pt x="3834397" y="577777"/>
                </a:cubicBezTo>
                <a:cubicBezTo>
                  <a:pt x="3832754" y="577631"/>
                  <a:pt x="3832754" y="577631"/>
                  <a:pt x="3832754" y="577631"/>
                </a:cubicBezTo>
                <a:cubicBezTo>
                  <a:pt x="3831110" y="577486"/>
                  <a:pt x="3831110" y="577486"/>
                  <a:pt x="3831110" y="577486"/>
                </a:cubicBezTo>
                <a:cubicBezTo>
                  <a:pt x="3830970" y="579057"/>
                  <a:pt x="3830970" y="579057"/>
                  <a:pt x="3830970" y="579057"/>
                </a:cubicBezTo>
                <a:cubicBezTo>
                  <a:pt x="3829048" y="582057"/>
                  <a:pt x="3826987" y="586626"/>
                  <a:pt x="3828215" y="591488"/>
                </a:cubicBezTo>
                <a:cubicBezTo>
                  <a:pt x="3823421" y="589479"/>
                  <a:pt x="3814923" y="591898"/>
                  <a:pt x="3811635" y="591607"/>
                </a:cubicBezTo>
                <a:cubicBezTo>
                  <a:pt x="3813139" y="593325"/>
                  <a:pt x="3812864" y="596468"/>
                  <a:pt x="3814229" y="599758"/>
                </a:cubicBezTo>
                <a:cubicBezTo>
                  <a:pt x="3812584" y="599611"/>
                  <a:pt x="3812445" y="601184"/>
                  <a:pt x="3810803" y="601038"/>
                </a:cubicBezTo>
                <a:cubicBezTo>
                  <a:pt x="3811080" y="597895"/>
                  <a:pt x="3807791" y="597604"/>
                  <a:pt x="3806286" y="595887"/>
                </a:cubicBezTo>
                <a:cubicBezTo>
                  <a:pt x="3806147" y="597460"/>
                  <a:pt x="3806147" y="597460"/>
                  <a:pt x="3806147" y="597460"/>
                </a:cubicBezTo>
                <a:cubicBezTo>
                  <a:pt x="3806286" y="595887"/>
                  <a:pt x="3804781" y="594169"/>
                  <a:pt x="3804781" y="594169"/>
                </a:cubicBezTo>
                <a:cubicBezTo>
                  <a:pt x="3804919" y="592597"/>
                  <a:pt x="3804919" y="592597"/>
                  <a:pt x="3804919" y="592597"/>
                </a:cubicBezTo>
                <a:cubicBezTo>
                  <a:pt x="3803274" y="592452"/>
                  <a:pt x="3803274" y="592452"/>
                  <a:pt x="3803274" y="592452"/>
                </a:cubicBezTo>
                <a:cubicBezTo>
                  <a:pt x="3803136" y="594024"/>
                  <a:pt x="3803136" y="594024"/>
                  <a:pt x="3802997" y="595597"/>
                </a:cubicBezTo>
                <a:cubicBezTo>
                  <a:pt x="3802997" y="595597"/>
                  <a:pt x="3801353" y="595451"/>
                  <a:pt x="3801353" y="595451"/>
                </a:cubicBezTo>
                <a:cubicBezTo>
                  <a:pt x="3799709" y="595306"/>
                  <a:pt x="3798065" y="595162"/>
                  <a:pt x="3796421" y="595015"/>
                </a:cubicBezTo>
                <a:cubicBezTo>
                  <a:pt x="3796421" y="595015"/>
                  <a:pt x="3796421" y="595015"/>
                  <a:pt x="3794777" y="594870"/>
                </a:cubicBezTo>
                <a:cubicBezTo>
                  <a:pt x="3794777" y="594870"/>
                  <a:pt x="3794916" y="593298"/>
                  <a:pt x="3794916" y="593298"/>
                </a:cubicBezTo>
                <a:cubicBezTo>
                  <a:pt x="3794916" y="593298"/>
                  <a:pt x="3795054" y="591726"/>
                  <a:pt x="3795054" y="591726"/>
                </a:cubicBezTo>
                <a:cubicBezTo>
                  <a:pt x="3795054" y="591726"/>
                  <a:pt x="3794916" y="593298"/>
                  <a:pt x="3793271" y="593154"/>
                </a:cubicBezTo>
                <a:cubicBezTo>
                  <a:pt x="3793271" y="593154"/>
                  <a:pt x="3793271" y="593154"/>
                  <a:pt x="3793133" y="594724"/>
                </a:cubicBezTo>
                <a:cubicBezTo>
                  <a:pt x="3793133" y="594724"/>
                  <a:pt x="3792993" y="596297"/>
                  <a:pt x="3792993" y="596297"/>
                </a:cubicBezTo>
                <a:cubicBezTo>
                  <a:pt x="3792993" y="596297"/>
                  <a:pt x="3792854" y="597868"/>
                  <a:pt x="3792854" y="597868"/>
                </a:cubicBezTo>
                <a:cubicBezTo>
                  <a:pt x="3792715" y="599440"/>
                  <a:pt x="3792715" y="599440"/>
                  <a:pt x="3791071" y="599295"/>
                </a:cubicBezTo>
                <a:cubicBezTo>
                  <a:pt x="3790932" y="600867"/>
                  <a:pt x="3790794" y="602440"/>
                  <a:pt x="3790794" y="602440"/>
                </a:cubicBezTo>
                <a:cubicBezTo>
                  <a:pt x="3790656" y="604012"/>
                  <a:pt x="3792299" y="604156"/>
                  <a:pt x="3792299" y="604156"/>
                </a:cubicBezTo>
                <a:cubicBezTo>
                  <a:pt x="3794082" y="602729"/>
                  <a:pt x="3794082" y="602729"/>
                  <a:pt x="3794082" y="602729"/>
                </a:cubicBezTo>
                <a:cubicBezTo>
                  <a:pt x="3794082" y="602729"/>
                  <a:pt x="3794082" y="602729"/>
                  <a:pt x="3795727" y="602875"/>
                </a:cubicBezTo>
                <a:cubicBezTo>
                  <a:pt x="3797370" y="603020"/>
                  <a:pt x="3799016" y="603165"/>
                  <a:pt x="3799016" y="603165"/>
                </a:cubicBezTo>
                <a:cubicBezTo>
                  <a:pt x="3800103" y="609597"/>
                  <a:pt x="3805175" y="608462"/>
                  <a:pt x="3808463" y="608754"/>
                </a:cubicBezTo>
                <a:cubicBezTo>
                  <a:pt x="3808601" y="607181"/>
                  <a:pt x="3808601" y="607181"/>
                  <a:pt x="3808601" y="607181"/>
                </a:cubicBezTo>
                <a:cubicBezTo>
                  <a:pt x="3808601" y="607181"/>
                  <a:pt x="3810106" y="608899"/>
                  <a:pt x="3810106" y="608899"/>
                </a:cubicBezTo>
                <a:cubicBezTo>
                  <a:pt x="3810106" y="608899"/>
                  <a:pt x="3811752" y="609045"/>
                  <a:pt x="3811752" y="609045"/>
                </a:cubicBezTo>
                <a:cubicBezTo>
                  <a:pt x="3811613" y="610615"/>
                  <a:pt x="3811472" y="612187"/>
                  <a:pt x="3811196" y="615332"/>
                </a:cubicBezTo>
                <a:cubicBezTo>
                  <a:pt x="3803113" y="613033"/>
                  <a:pt x="3805708" y="621182"/>
                  <a:pt x="3804063" y="621036"/>
                </a:cubicBezTo>
                <a:cubicBezTo>
                  <a:pt x="3800775" y="620747"/>
                  <a:pt x="3798992" y="622174"/>
                  <a:pt x="3797209" y="623600"/>
                </a:cubicBezTo>
                <a:cubicBezTo>
                  <a:pt x="3794476" y="617022"/>
                  <a:pt x="3796120" y="617167"/>
                  <a:pt x="3794893" y="612307"/>
                </a:cubicBezTo>
                <a:cubicBezTo>
                  <a:pt x="3791327" y="615160"/>
                  <a:pt x="3790238" y="608727"/>
                  <a:pt x="3787090" y="606865"/>
                </a:cubicBezTo>
                <a:cubicBezTo>
                  <a:pt x="3785028" y="611435"/>
                  <a:pt x="3788317" y="611725"/>
                  <a:pt x="3782968" y="616005"/>
                </a:cubicBezTo>
                <a:cubicBezTo>
                  <a:pt x="3781323" y="615861"/>
                  <a:pt x="3779401" y="618858"/>
                  <a:pt x="3777618" y="620285"/>
                </a:cubicBezTo>
                <a:lnTo>
                  <a:pt x="3777896" y="617141"/>
                </a:lnTo>
                <a:cubicBezTo>
                  <a:pt x="3778034" y="615570"/>
                  <a:pt x="3778034" y="615570"/>
                  <a:pt x="3778174" y="613998"/>
                </a:cubicBezTo>
                <a:cubicBezTo>
                  <a:pt x="3778174" y="613998"/>
                  <a:pt x="3776390" y="615424"/>
                  <a:pt x="3776390" y="615424"/>
                </a:cubicBezTo>
                <a:cubicBezTo>
                  <a:pt x="3776252" y="616996"/>
                  <a:pt x="3775975" y="620141"/>
                  <a:pt x="3774192" y="621567"/>
                </a:cubicBezTo>
                <a:cubicBezTo>
                  <a:pt x="3774192" y="621567"/>
                  <a:pt x="3774330" y="619994"/>
                  <a:pt x="3772686" y="619849"/>
                </a:cubicBezTo>
                <a:cubicBezTo>
                  <a:pt x="3771042" y="619704"/>
                  <a:pt x="3771042" y="619704"/>
                  <a:pt x="3771042" y="619704"/>
                </a:cubicBezTo>
                <a:cubicBezTo>
                  <a:pt x="3771042" y="619704"/>
                  <a:pt x="3771042" y="619704"/>
                  <a:pt x="3769398" y="619558"/>
                </a:cubicBezTo>
                <a:cubicBezTo>
                  <a:pt x="3769536" y="617987"/>
                  <a:pt x="3769536" y="617987"/>
                  <a:pt x="3769536" y="617987"/>
                </a:cubicBezTo>
                <a:cubicBezTo>
                  <a:pt x="3769676" y="616415"/>
                  <a:pt x="3769813" y="614843"/>
                  <a:pt x="3770092" y="611699"/>
                </a:cubicBezTo>
                <a:cubicBezTo>
                  <a:pt x="3765159" y="611264"/>
                  <a:pt x="3765576" y="606548"/>
                  <a:pt x="3760506" y="607683"/>
                </a:cubicBezTo>
                <a:cubicBezTo>
                  <a:pt x="3760506" y="607683"/>
                  <a:pt x="3760644" y="606110"/>
                  <a:pt x="3760644" y="606110"/>
                </a:cubicBezTo>
                <a:cubicBezTo>
                  <a:pt x="3760782" y="604540"/>
                  <a:pt x="3759139" y="604394"/>
                  <a:pt x="3759279" y="602824"/>
                </a:cubicBezTo>
                <a:cubicBezTo>
                  <a:pt x="3759416" y="601251"/>
                  <a:pt x="3759416" y="601251"/>
                  <a:pt x="3759555" y="599679"/>
                </a:cubicBezTo>
                <a:cubicBezTo>
                  <a:pt x="3757911" y="599533"/>
                  <a:pt x="3757911" y="599533"/>
                  <a:pt x="3757911" y="599533"/>
                </a:cubicBezTo>
                <a:cubicBezTo>
                  <a:pt x="3758050" y="597961"/>
                  <a:pt x="3758050" y="597961"/>
                  <a:pt x="3758050" y="597961"/>
                </a:cubicBezTo>
                <a:cubicBezTo>
                  <a:pt x="3754901" y="596099"/>
                  <a:pt x="3751890" y="592665"/>
                  <a:pt x="3746958" y="592228"/>
                </a:cubicBezTo>
                <a:cubicBezTo>
                  <a:pt x="3747097" y="590657"/>
                  <a:pt x="3747237" y="589086"/>
                  <a:pt x="3747375" y="587514"/>
                </a:cubicBezTo>
                <a:cubicBezTo>
                  <a:pt x="3747513" y="585941"/>
                  <a:pt x="3747513" y="585941"/>
                  <a:pt x="3745869" y="585796"/>
                </a:cubicBezTo>
                <a:cubicBezTo>
                  <a:pt x="3745869" y="585796"/>
                  <a:pt x="3744226" y="585652"/>
                  <a:pt x="3744085" y="587223"/>
                </a:cubicBezTo>
                <a:cubicBezTo>
                  <a:pt x="3743947" y="588794"/>
                  <a:pt x="3743947" y="588794"/>
                  <a:pt x="3743809" y="590366"/>
                </a:cubicBezTo>
                <a:cubicBezTo>
                  <a:pt x="3742164" y="590221"/>
                  <a:pt x="3740519" y="590076"/>
                  <a:pt x="3739015" y="588359"/>
                </a:cubicBezTo>
                <a:cubicBezTo>
                  <a:pt x="3739015" y="588359"/>
                  <a:pt x="3737371" y="588214"/>
                  <a:pt x="3737371" y="588214"/>
                </a:cubicBezTo>
                <a:cubicBezTo>
                  <a:pt x="3737371" y="588214"/>
                  <a:pt x="3735725" y="588068"/>
                  <a:pt x="3735588" y="589640"/>
                </a:cubicBezTo>
                <a:cubicBezTo>
                  <a:pt x="3735449" y="591212"/>
                  <a:pt x="3735310" y="592784"/>
                  <a:pt x="3736815" y="594501"/>
                </a:cubicBezTo>
                <a:cubicBezTo>
                  <a:pt x="3738321" y="596219"/>
                  <a:pt x="3741609" y="596510"/>
                  <a:pt x="3744897" y="596799"/>
                </a:cubicBezTo>
                <a:cubicBezTo>
                  <a:pt x="3748186" y="597091"/>
                  <a:pt x="3751334" y="598953"/>
                  <a:pt x="3755990" y="602533"/>
                </a:cubicBezTo>
                <a:cubicBezTo>
                  <a:pt x="3755990" y="602533"/>
                  <a:pt x="3755851" y="604104"/>
                  <a:pt x="3755851" y="604104"/>
                </a:cubicBezTo>
                <a:cubicBezTo>
                  <a:pt x="3755713" y="605675"/>
                  <a:pt x="3757218" y="607393"/>
                  <a:pt x="3757077" y="608965"/>
                </a:cubicBezTo>
                <a:cubicBezTo>
                  <a:pt x="3750640" y="606813"/>
                  <a:pt x="3754739" y="616680"/>
                  <a:pt x="3753095" y="616534"/>
                </a:cubicBezTo>
                <a:cubicBezTo>
                  <a:pt x="3751590" y="614817"/>
                  <a:pt x="3749945" y="614671"/>
                  <a:pt x="3751173" y="619533"/>
                </a:cubicBezTo>
                <a:cubicBezTo>
                  <a:pt x="3749529" y="619387"/>
                  <a:pt x="3748024" y="617671"/>
                  <a:pt x="3746381" y="617525"/>
                </a:cubicBezTo>
                <a:cubicBezTo>
                  <a:pt x="3744736" y="617380"/>
                  <a:pt x="3744736" y="617380"/>
                  <a:pt x="3744736" y="617380"/>
                </a:cubicBezTo>
                <a:cubicBezTo>
                  <a:pt x="3744598" y="618951"/>
                  <a:pt x="3744458" y="620524"/>
                  <a:pt x="3744458" y="620524"/>
                </a:cubicBezTo>
                <a:cubicBezTo>
                  <a:pt x="3745963" y="622240"/>
                  <a:pt x="3749113" y="624103"/>
                  <a:pt x="3752539" y="622822"/>
                </a:cubicBezTo>
                <a:cubicBezTo>
                  <a:pt x="3752400" y="624394"/>
                  <a:pt x="3752400" y="624394"/>
                  <a:pt x="3752400" y="624394"/>
                </a:cubicBezTo>
                <a:cubicBezTo>
                  <a:pt x="3759254" y="621831"/>
                  <a:pt x="3763077" y="634841"/>
                  <a:pt x="3770070" y="630708"/>
                </a:cubicBezTo>
                <a:cubicBezTo>
                  <a:pt x="3764997" y="631844"/>
                  <a:pt x="3768703" y="627418"/>
                  <a:pt x="3770487" y="625992"/>
                </a:cubicBezTo>
                <a:cubicBezTo>
                  <a:pt x="3770347" y="627563"/>
                  <a:pt x="3771992" y="627708"/>
                  <a:pt x="3771992" y="627708"/>
                </a:cubicBezTo>
                <a:cubicBezTo>
                  <a:pt x="3771714" y="630854"/>
                  <a:pt x="3773219" y="632570"/>
                  <a:pt x="3773219" y="632570"/>
                </a:cubicBezTo>
                <a:cubicBezTo>
                  <a:pt x="3773080" y="634142"/>
                  <a:pt x="3772802" y="637286"/>
                  <a:pt x="3772524" y="640430"/>
                </a:cubicBezTo>
                <a:cubicBezTo>
                  <a:pt x="3772524" y="640430"/>
                  <a:pt x="3774169" y="640575"/>
                  <a:pt x="3774169" y="640575"/>
                </a:cubicBezTo>
                <a:cubicBezTo>
                  <a:pt x="3774169" y="640575"/>
                  <a:pt x="3775952" y="639148"/>
                  <a:pt x="3774307" y="639003"/>
                </a:cubicBezTo>
                <a:cubicBezTo>
                  <a:pt x="3774447" y="637430"/>
                  <a:pt x="3774585" y="635859"/>
                  <a:pt x="3776508" y="632861"/>
                </a:cubicBezTo>
                <a:cubicBezTo>
                  <a:pt x="3776508" y="632861"/>
                  <a:pt x="3776646" y="631288"/>
                  <a:pt x="3776784" y="629716"/>
                </a:cubicBezTo>
                <a:cubicBezTo>
                  <a:pt x="3778567" y="628290"/>
                  <a:pt x="3778708" y="626719"/>
                  <a:pt x="3780491" y="625292"/>
                </a:cubicBezTo>
                <a:cubicBezTo>
                  <a:pt x="3782133" y="625437"/>
                  <a:pt x="3782274" y="623865"/>
                  <a:pt x="3784057" y="622438"/>
                </a:cubicBezTo>
                <a:cubicBezTo>
                  <a:pt x="3791583" y="631024"/>
                  <a:pt x="3795819" y="639320"/>
                  <a:pt x="3811174" y="634340"/>
                </a:cubicBezTo>
                <a:cubicBezTo>
                  <a:pt x="3810896" y="637483"/>
                  <a:pt x="3807329" y="640336"/>
                  <a:pt x="3810618" y="640626"/>
                </a:cubicBezTo>
                <a:cubicBezTo>
                  <a:pt x="3810756" y="639055"/>
                  <a:pt x="3812539" y="637628"/>
                  <a:pt x="3814322" y="636202"/>
                </a:cubicBezTo>
                <a:cubicBezTo>
                  <a:pt x="3814322" y="636202"/>
                  <a:pt x="3815967" y="636348"/>
                  <a:pt x="3815967" y="636348"/>
                </a:cubicBezTo>
                <a:cubicBezTo>
                  <a:pt x="3815828" y="637919"/>
                  <a:pt x="3817471" y="638064"/>
                  <a:pt x="3817332" y="639637"/>
                </a:cubicBezTo>
                <a:cubicBezTo>
                  <a:pt x="3817332" y="639637"/>
                  <a:pt x="3817194" y="641208"/>
                  <a:pt x="3817194" y="641208"/>
                </a:cubicBezTo>
                <a:cubicBezTo>
                  <a:pt x="3812817" y="634486"/>
                  <a:pt x="3811984" y="643918"/>
                  <a:pt x="3810201" y="645342"/>
                </a:cubicBezTo>
                <a:cubicBezTo>
                  <a:pt x="3808974" y="640481"/>
                  <a:pt x="3807052" y="643480"/>
                  <a:pt x="3806773" y="646624"/>
                </a:cubicBezTo>
                <a:cubicBezTo>
                  <a:pt x="3806090" y="644980"/>
                  <a:pt x="3804927" y="644084"/>
                  <a:pt x="3803300" y="643743"/>
                </a:cubicBezTo>
                <a:lnTo>
                  <a:pt x="3797252" y="644165"/>
                </a:lnTo>
                <a:lnTo>
                  <a:pt x="3798539" y="643025"/>
                </a:lnTo>
                <a:cubicBezTo>
                  <a:pt x="3798539" y="643025"/>
                  <a:pt x="3798678" y="641445"/>
                  <a:pt x="3798678" y="641445"/>
                </a:cubicBezTo>
                <a:cubicBezTo>
                  <a:pt x="3798818" y="639867"/>
                  <a:pt x="3798818" y="639867"/>
                  <a:pt x="3798818" y="639867"/>
                </a:cubicBezTo>
                <a:cubicBezTo>
                  <a:pt x="3797327" y="639734"/>
                  <a:pt x="3797327" y="639734"/>
                  <a:pt x="3797327" y="639734"/>
                </a:cubicBezTo>
                <a:cubicBezTo>
                  <a:pt x="3797327" y="639734"/>
                  <a:pt x="3795558" y="642761"/>
                  <a:pt x="3795558" y="642761"/>
                </a:cubicBezTo>
                <a:cubicBezTo>
                  <a:pt x="3795419" y="644339"/>
                  <a:pt x="3795419" y="644339"/>
                  <a:pt x="3795419" y="644339"/>
                </a:cubicBezTo>
                <a:cubicBezTo>
                  <a:pt x="3796769" y="646050"/>
                  <a:pt x="3796908" y="644471"/>
                  <a:pt x="3796908" y="644471"/>
                </a:cubicBezTo>
                <a:lnTo>
                  <a:pt x="3797068" y="644331"/>
                </a:lnTo>
                <a:lnTo>
                  <a:pt x="3797676" y="648791"/>
                </a:lnTo>
                <a:cubicBezTo>
                  <a:pt x="3798205" y="649827"/>
                  <a:pt x="3798959" y="650686"/>
                  <a:pt x="3799641" y="652331"/>
                </a:cubicBezTo>
                <a:cubicBezTo>
                  <a:pt x="3797997" y="652185"/>
                  <a:pt x="3797857" y="653757"/>
                  <a:pt x="3796214" y="653611"/>
                </a:cubicBezTo>
                <a:cubicBezTo>
                  <a:pt x="3796214" y="653611"/>
                  <a:pt x="3796214" y="653611"/>
                  <a:pt x="3796353" y="652040"/>
                </a:cubicBezTo>
                <a:cubicBezTo>
                  <a:pt x="3796353" y="652040"/>
                  <a:pt x="3794710" y="651894"/>
                  <a:pt x="3794710" y="651894"/>
                </a:cubicBezTo>
                <a:cubicBezTo>
                  <a:pt x="3794710" y="651894"/>
                  <a:pt x="3794710" y="651894"/>
                  <a:pt x="3794570" y="653466"/>
                </a:cubicBezTo>
                <a:cubicBezTo>
                  <a:pt x="3794432" y="655038"/>
                  <a:pt x="3794432" y="655038"/>
                  <a:pt x="3795936" y="656756"/>
                </a:cubicBezTo>
                <a:cubicBezTo>
                  <a:pt x="3794294" y="656611"/>
                  <a:pt x="3794294" y="656611"/>
                  <a:pt x="3794294" y="656611"/>
                </a:cubicBezTo>
                <a:cubicBezTo>
                  <a:pt x="3793738" y="662898"/>
                  <a:pt x="3790032" y="667323"/>
                  <a:pt x="3784684" y="671605"/>
                </a:cubicBezTo>
                <a:cubicBezTo>
                  <a:pt x="3785771" y="678036"/>
                  <a:pt x="3785216" y="684325"/>
                  <a:pt x="3787554" y="676610"/>
                </a:cubicBezTo>
                <a:cubicBezTo>
                  <a:pt x="3792070" y="681761"/>
                  <a:pt x="3789731" y="689476"/>
                  <a:pt x="3790959" y="694337"/>
                </a:cubicBezTo>
                <a:cubicBezTo>
                  <a:pt x="3795080" y="685197"/>
                  <a:pt x="3799712" y="707784"/>
                  <a:pt x="3797813" y="691774"/>
                </a:cubicBezTo>
                <a:cubicBezTo>
                  <a:pt x="3799319" y="693491"/>
                  <a:pt x="3800824" y="695208"/>
                  <a:pt x="3802746" y="692209"/>
                </a:cubicBezTo>
                <a:cubicBezTo>
                  <a:pt x="3801773" y="703214"/>
                  <a:pt x="3804367" y="711362"/>
                  <a:pt x="3807100" y="717942"/>
                </a:cubicBezTo>
                <a:cubicBezTo>
                  <a:pt x="3810943" y="711944"/>
                  <a:pt x="3821480" y="723964"/>
                  <a:pt x="3829702" y="724691"/>
                </a:cubicBezTo>
                <a:cubicBezTo>
                  <a:pt x="3831206" y="726408"/>
                  <a:pt x="3833268" y="721838"/>
                  <a:pt x="3836695" y="720556"/>
                </a:cubicBezTo>
                <a:cubicBezTo>
                  <a:pt x="3836695" y="720556"/>
                  <a:pt x="3843943" y="732285"/>
                  <a:pt x="3844914" y="721282"/>
                </a:cubicBezTo>
                <a:cubicBezTo>
                  <a:pt x="3845054" y="719711"/>
                  <a:pt x="3839983" y="720847"/>
                  <a:pt x="3842182" y="714705"/>
                </a:cubicBezTo>
                <a:cubicBezTo>
                  <a:pt x="3843550" y="717994"/>
                  <a:pt x="3845192" y="718139"/>
                  <a:pt x="3845748" y="711851"/>
                </a:cubicBezTo>
                <a:cubicBezTo>
                  <a:pt x="3844243" y="710134"/>
                  <a:pt x="3842738" y="708418"/>
                  <a:pt x="3841371" y="705127"/>
                </a:cubicBezTo>
                <a:cubicBezTo>
                  <a:pt x="3846719" y="700849"/>
                  <a:pt x="3847670" y="708853"/>
                  <a:pt x="3849592" y="705853"/>
                </a:cubicBezTo>
                <a:cubicBezTo>
                  <a:pt x="3847948" y="705708"/>
                  <a:pt x="3848226" y="702565"/>
                  <a:pt x="3846719" y="700849"/>
                </a:cubicBezTo>
                <a:cubicBezTo>
                  <a:pt x="3848365" y="700994"/>
                  <a:pt x="3848365" y="700994"/>
                  <a:pt x="3848365" y="700994"/>
                </a:cubicBezTo>
                <a:lnTo>
                  <a:pt x="3850009" y="701138"/>
                </a:lnTo>
                <a:cubicBezTo>
                  <a:pt x="3851375" y="704427"/>
                  <a:pt x="3853297" y="701429"/>
                  <a:pt x="3856447" y="703292"/>
                </a:cubicBezTo>
                <a:cubicBezTo>
                  <a:pt x="3856586" y="701720"/>
                  <a:pt x="3856586" y="701720"/>
                  <a:pt x="3856586" y="701720"/>
                </a:cubicBezTo>
                <a:cubicBezTo>
                  <a:pt x="3858090" y="703438"/>
                  <a:pt x="3859734" y="703583"/>
                  <a:pt x="3861379" y="703728"/>
                </a:cubicBezTo>
                <a:cubicBezTo>
                  <a:pt x="3864667" y="704019"/>
                  <a:pt x="3866311" y="704163"/>
                  <a:pt x="3867955" y="704309"/>
                </a:cubicBezTo>
                <a:cubicBezTo>
                  <a:pt x="3871105" y="706171"/>
                  <a:pt x="3867539" y="709024"/>
                  <a:pt x="3869183" y="709169"/>
                </a:cubicBezTo>
                <a:lnTo>
                  <a:pt x="3871240" y="709026"/>
                </a:lnTo>
                <a:lnTo>
                  <a:pt x="3866575" y="712900"/>
                </a:lnTo>
                <a:cubicBezTo>
                  <a:pt x="3864656" y="713522"/>
                  <a:pt x="3863082" y="712591"/>
                  <a:pt x="3862606" y="708589"/>
                </a:cubicBezTo>
                <a:cubicBezTo>
                  <a:pt x="3862328" y="711732"/>
                  <a:pt x="3862191" y="713303"/>
                  <a:pt x="3861912" y="716447"/>
                </a:cubicBezTo>
                <a:cubicBezTo>
                  <a:pt x="3861912" y="716447"/>
                  <a:pt x="3861773" y="718020"/>
                  <a:pt x="3861773" y="718020"/>
                </a:cubicBezTo>
                <a:cubicBezTo>
                  <a:pt x="3860130" y="717873"/>
                  <a:pt x="3856979" y="716012"/>
                  <a:pt x="3857118" y="714441"/>
                </a:cubicBezTo>
                <a:cubicBezTo>
                  <a:pt x="3857257" y="712869"/>
                  <a:pt x="3858902" y="713014"/>
                  <a:pt x="3857395" y="711296"/>
                </a:cubicBezTo>
                <a:cubicBezTo>
                  <a:pt x="3853969" y="712578"/>
                  <a:pt x="3853969" y="712578"/>
                  <a:pt x="3853969" y="712578"/>
                </a:cubicBezTo>
                <a:cubicBezTo>
                  <a:pt x="3855613" y="712723"/>
                  <a:pt x="3855613" y="712723"/>
                  <a:pt x="3855613" y="712723"/>
                </a:cubicBezTo>
                <a:cubicBezTo>
                  <a:pt x="3855196" y="717438"/>
                  <a:pt x="3858207" y="720874"/>
                  <a:pt x="3861495" y="721164"/>
                </a:cubicBezTo>
                <a:cubicBezTo>
                  <a:pt x="3861634" y="719592"/>
                  <a:pt x="3863278" y="719737"/>
                  <a:pt x="3863418" y="718165"/>
                </a:cubicBezTo>
                <a:cubicBezTo>
                  <a:pt x="3864924" y="719882"/>
                  <a:pt x="3866428" y="721599"/>
                  <a:pt x="3866289" y="723172"/>
                </a:cubicBezTo>
                <a:cubicBezTo>
                  <a:pt x="3864228" y="727741"/>
                  <a:pt x="3860941" y="727450"/>
                  <a:pt x="3858878" y="732021"/>
                </a:cubicBezTo>
                <a:cubicBezTo>
                  <a:pt x="3868606" y="734465"/>
                  <a:pt x="3871731" y="755336"/>
                  <a:pt x="3874071" y="747622"/>
                </a:cubicBezTo>
                <a:cubicBezTo>
                  <a:pt x="3876942" y="752629"/>
                  <a:pt x="3884885" y="756499"/>
                  <a:pt x="3884330" y="762785"/>
                </a:cubicBezTo>
                <a:cubicBezTo>
                  <a:pt x="3886391" y="758216"/>
                  <a:pt x="3886924" y="770936"/>
                  <a:pt x="3892272" y="766656"/>
                </a:cubicBezTo>
                <a:cubicBezTo>
                  <a:pt x="3892411" y="765083"/>
                  <a:pt x="3892411" y="765083"/>
                  <a:pt x="3892411" y="765083"/>
                </a:cubicBezTo>
                <a:cubicBezTo>
                  <a:pt x="3892272" y="766656"/>
                  <a:pt x="3893778" y="768374"/>
                  <a:pt x="3893778" y="768374"/>
                </a:cubicBezTo>
                <a:cubicBezTo>
                  <a:pt x="3893778" y="768374"/>
                  <a:pt x="3895422" y="768519"/>
                  <a:pt x="3895422" y="768519"/>
                </a:cubicBezTo>
                <a:cubicBezTo>
                  <a:pt x="3895561" y="766947"/>
                  <a:pt x="3895561" y="766947"/>
                  <a:pt x="3895561" y="766947"/>
                </a:cubicBezTo>
                <a:cubicBezTo>
                  <a:pt x="3894054" y="765229"/>
                  <a:pt x="3894054" y="765229"/>
                  <a:pt x="3894194" y="763658"/>
                </a:cubicBezTo>
                <a:cubicBezTo>
                  <a:pt x="3894333" y="762085"/>
                  <a:pt x="3894495" y="741506"/>
                  <a:pt x="3891763" y="734928"/>
                </a:cubicBezTo>
                <a:cubicBezTo>
                  <a:pt x="3898061" y="738651"/>
                  <a:pt x="3904360" y="742377"/>
                  <a:pt x="3912441" y="744676"/>
                </a:cubicBezTo>
                <a:cubicBezTo>
                  <a:pt x="3914085" y="744820"/>
                  <a:pt x="3913946" y="746393"/>
                  <a:pt x="3915590" y="746539"/>
                </a:cubicBezTo>
                <a:cubicBezTo>
                  <a:pt x="3915451" y="748110"/>
                  <a:pt x="3915451" y="748110"/>
                  <a:pt x="3915451" y="748110"/>
                </a:cubicBezTo>
                <a:cubicBezTo>
                  <a:pt x="3913530" y="751107"/>
                  <a:pt x="3910242" y="750818"/>
                  <a:pt x="3908458" y="752244"/>
                </a:cubicBezTo>
                <a:cubicBezTo>
                  <a:pt x="3908596" y="750671"/>
                  <a:pt x="3908596" y="750671"/>
                  <a:pt x="3908596" y="750671"/>
                </a:cubicBezTo>
                <a:cubicBezTo>
                  <a:pt x="3903665" y="750236"/>
                  <a:pt x="3901882" y="751665"/>
                  <a:pt x="3899960" y="754663"/>
                </a:cubicBezTo>
                <a:cubicBezTo>
                  <a:pt x="3901466" y="756378"/>
                  <a:pt x="3902971" y="758095"/>
                  <a:pt x="3902831" y="759667"/>
                </a:cubicBezTo>
                <a:cubicBezTo>
                  <a:pt x="3902831" y="759667"/>
                  <a:pt x="3902692" y="761241"/>
                  <a:pt x="3902692" y="761241"/>
                </a:cubicBezTo>
                <a:cubicBezTo>
                  <a:pt x="3902415" y="764384"/>
                  <a:pt x="3901999" y="769101"/>
                  <a:pt x="3903364" y="772388"/>
                </a:cubicBezTo>
                <a:cubicBezTo>
                  <a:pt x="3904870" y="774106"/>
                  <a:pt x="3904870" y="774106"/>
                  <a:pt x="3906653" y="772679"/>
                </a:cubicBezTo>
                <a:cubicBezTo>
                  <a:pt x="3906791" y="771108"/>
                  <a:pt x="3906930" y="769535"/>
                  <a:pt x="3905286" y="769390"/>
                </a:cubicBezTo>
                <a:cubicBezTo>
                  <a:pt x="3905426" y="767818"/>
                  <a:pt x="3905564" y="766245"/>
                  <a:pt x="3905841" y="763103"/>
                </a:cubicBezTo>
                <a:cubicBezTo>
                  <a:pt x="3905982" y="761532"/>
                  <a:pt x="3905982" y="761532"/>
                  <a:pt x="3906119" y="759958"/>
                </a:cubicBezTo>
                <a:cubicBezTo>
                  <a:pt x="3907765" y="760103"/>
                  <a:pt x="3909408" y="760249"/>
                  <a:pt x="3909546" y="758678"/>
                </a:cubicBezTo>
                <a:cubicBezTo>
                  <a:pt x="3911329" y="757250"/>
                  <a:pt x="3914618" y="757541"/>
                  <a:pt x="3918184" y="754687"/>
                </a:cubicBezTo>
                <a:cubicBezTo>
                  <a:pt x="3918184" y="754687"/>
                  <a:pt x="3918184" y="754687"/>
                  <a:pt x="3919828" y="754833"/>
                </a:cubicBezTo>
                <a:cubicBezTo>
                  <a:pt x="3919551" y="757977"/>
                  <a:pt x="3919528" y="776986"/>
                  <a:pt x="3915151" y="770261"/>
                </a:cubicBezTo>
                <a:cubicBezTo>
                  <a:pt x="3915685" y="782983"/>
                  <a:pt x="3928976" y="782573"/>
                  <a:pt x="3921290" y="794567"/>
                </a:cubicBezTo>
                <a:cubicBezTo>
                  <a:pt x="3928005" y="793576"/>
                  <a:pt x="3923744" y="804289"/>
                  <a:pt x="3925387" y="804434"/>
                </a:cubicBezTo>
                <a:cubicBezTo>
                  <a:pt x="3925250" y="806005"/>
                  <a:pt x="3934835" y="810021"/>
                  <a:pt x="3929488" y="814302"/>
                </a:cubicBezTo>
                <a:cubicBezTo>
                  <a:pt x="3927982" y="812585"/>
                  <a:pt x="3926337" y="812439"/>
                  <a:pt x="3926476" y="810868"/>
                </a:cubicBezTo>
                <a:cubicBezTo>
                  <a:pt x="3926615" y="809296"/>
                  <a:pt x="3928398" y="807870"/>
                  <a:pt x="3926893" y="806152"/>
                </a:cubicBezTo>
                <a:cubicBezTo>
                  <a:pt x="3920987" y="816719"/>
                  <a:pt x="3916216" y="795703"/>
                  <a:pt x="3915106" y="808278"/>
                </a:cubicBezTo>
                <a:cubicBezTo>
                  <a:pt x="3913461" y="808133"/>
                  <a:pt x="3913461" y="808133"/>
                  <a:pt x="3911956" y="806415"/>
                </a:cubicBezTo>
                <a:cubicBezTo>
                  <a:pt x="3912096" y="804844"/>
                  <a:pt x="3910590" y="803127"/>
                  <a:pt x="3910590" y="803127"/>
                </a:cubicBezTo>
                <a:cubicBezTo>
                  <a:pt x="3910729" y="801556"/>
                  <a:pt x="3910729" y="801556"/>
                  <a:pt x="3910729" y="801556"/>
                </a:cubicBezTo>
                <a:cubicBezTo>
                  <a:pt x="3909085" y="801410"/>
                  <a:pt x="3909085" y="801410"/>
                  <a:pt x="3909085" y="801410"/>
                </a:cubicBezTo>
                <a:cubicBezTo>
                  <a:pt x="3909085" y="801410"/>
                  <a:pt x="3907440" y="801264"/>
                  <a:pt x="3907302" y="802836"/>
                </a:cubicBezTo>
                <a:cubicBezTo>
                  <a:pt x="3907302" y="802836"/>
                  <a:pt x="3905659" y="802691"/>
                  <a:pt x="3905659" y="802691"/>
                </a:cubicBezTo>
                <a:cubicBezTo>
                  <a:pt x="3905935" y="799547"/>
                  <a:pt x="3909085" y="801410"/>
                  <a:pt x="3911006" y="798411"/>
                </a:cubicBezTo>
                <a:cubicBezTo>
                  <a:pt x="3912651" y="798556"/>
                  <a:pt x="3912651" y="798556"/>
                  <a:pt x="3912789" y="796984"/>
                </a:cubicBezTo>
                <a:cubicBezTo>
                  <a:pt x="3912789" y="796984"/>
                  <a:pt x="3912929" y="795412"/>
                  <a:pt x="3911285" y="795267"/>
                </a:cubicBezTo>
                <a:cubicBezTo>
                  <a:pt x="3917606" y="779984"/>
                  <a:pt x="3895676" y="784383"/>
                  <a:pt x="3890745" y="783948"/>
                </a:cubicBezTo>
                <a:cubicBezTo>
                  <a:pt x="3887595" y="782084"/>
                  <a:pt x="3884168" y="783366"/>
                  <a:pt x="3880880" y="783075"/>
                </a:cubicBezTo>
                <a:cubicBezTo>
                  <a:pt x="3879235" y="782930"/>
                  <a:pt x="3875947" y="782639"/>
                  <a:pt x="3874304" y="782494"/>
                </a:cubicBezTo>
                <a:cubicBezTo>
                  <a:pt x="3872659" y="782349"/>
                  <a:pt x="3871016" y="782204"/>
                  <a:pt x="3870738" y="785347"/>
                </a:cubicBezTo>
                <a:cubicBezTo>
                  <a:pt x="3870599" y="786920"/>
                  <a:pt x="3872103" y="788637"/>
                  <a:pt x="3872103" y="788637"/>
                </a:cubicBezTo>
                <a:cubicBezTo>
                  <a:pt x="3875252" y="790499"/>
                  <a:pt x="3878540" y="790790"/>
                  <a:pt x="3880185" y="790935"/>
                </a:cubicBezTo>
                <a:cubicBezTo>
                  <a:pt x="3883612" y="789653"/>
                  <a:pt x="3885257" y="789799"/>
                  <a:pt x="3888406" y="791661"/>
                </a:cubicBezTo>
                <a:cubicBezTo>
                  <a:pt x="3888128" y="794806"/>
                  <a:pt x="3886485" y="794660"/>
                  <a:pt x="3886206" y="797803"/>
                </a:cubicBezTo>
                <a:cubicBezTo>
                  <a:pt x="3886068" y="799375"/>
                  <a:pt x="3886068" y="799375"/>
                  <a:pt x="3886068" y="799375"/>
                </a:cubicBezTo>
                <a:cubicBezTo>
                  <a:pt x="3885928" y="800947"/>
                  <a:pt x="3884284" y="800803"/>
                  <a:pt x="3880997" y="800511"/>
                </a:cubicBezTo>
                <a:cubicBezTo>
                  <a:pt x="3879352" y="800367"/>
                  <a:pt x="3879352" y="800367"/>
                  <a:pt x="3879352" y="800367"/>
                </a:cubicBezTo>
                <a:cubicBezTo>
                  <a:pt x="3879213" y="801938"/>
                  <a:pt x="3879213" y="801938"/>
                  <a:pt x="3879213" y="801938"/>
                </a:cubicBezTo>
                <a:cubicBezTo>
                  <a:pt x="3878936" y="805082"/>
                  <a:pt x="3878657" y="808227"/>
                  <a:pt x="3880163" y="809944"/>
                </a:cubicBezTo>
                <a:cubicBezTo>
                  <a:pt x="3881668" y="811661"/>
                  <a:pt x="3881668" y="811661"/>
                  <a:pt x="3881668" y="811661"/>
                </a:cubicBezTo>
                <a:cubicBezTo>
                  <a:pt x="3884817" y="813523"/>
                  <a:pt x="3887827" y="816956"/>
                  <a:pt x="3890838" y="820392"/>
                </a:cubicBezTo>
                <a:cubicBezTo>
                  <a:pt x="3890838" y="820392"/>
                  <a:pt x="3892482" y="820537"/>
                  <a:pt x="3892621" y="818964"/>
                </a:cubicBezTo>
                <a:cubicBezTo>
                  <a:pt x="3894265" y="819110"/>
                  <a:pt x="3894405" y="817539"/>
                  <a:pt x="3892898" y="815821"/>
                </a:cubicBezTo>
                <a:cubicBezTo>
                  <a:pt x="3889888" y="812387"/>
                  <a:pt x="3886878" y="808953"/>
                  <a:pt x="3883729" y="807091"/>
                </a:cubicBezTo>
                <a:cubicBezTo>
                  <a:pt x="3882084" y="806944"/>
                  <a:pt x="3882084" y="806944"/>
                  <a:pt x="3882084" y="806944"/>
                </a:cubicBezTo>
                <a:cubicBezTo>
                  <a:pt x="3882222" y="805373"/>
                  <a:pt x="3882222" y="805373"/>
                  <a:pt x="3882222" y="805373"/>
                </a:cubicBezTo>
                <a:cubicBezTo>
                  <a:pt x="3883867" y="805518"/>
                  <a:pt x="3885511" y="805664"/>
                  <a:pt x="3887294" y="804237"/>
                </a:cubicBezTo>
                <a:cubicBezTo>
                  <a:pt x="3892089" y="806244"/>
                  <a:pt x="3893593" y="807962"/>
                  <a:pt x="3893314" y="811105"/>
                </a:cubicBezTo>
                <a:cubicBezTo>
                  <a:pt x="3895516" y="804963"/>
                  <a:pt x="3904825" y="812122"/>
                  <a:pt x="3906886" y="807552"/>
                </a:cubicBezTo>
                <a:cubicBezTo>
                  <a:pt x="3906886" y="807552"/>
                  <a:pt x="3908530" y="807698"/>
                  <a:pt x="3908530" y="807698"/>
                </a:cubicBezTo>
                <a:cubicBezTo>
                  <a:pt x="3908530" y="807698"/>
                  <a:pt x="3908530" y="807698"/>
                  <a:pt x="3910035" y="809414"/>
                </a:cubicBezTo>
                <a:cubicBezTo>
                  <a:pt x="3909896" y="810987"/>
                  <a:pt x="3911262" y="814276"/>
                  <a:pt x="3914550" y="814565"/>
                </a:cubicBezTo>
                <a:cubicBezTo>
                  <a:pt x="3914550" y="814565"/>
                  <a:pt x="3916194" y="814711"/>
                  <a:pt x="3917839" y="814856"/>
                </a:cubicBezTo>
                <a:cubicBezTo>
                  <a:pt x="3917561" y="818000"/>
                  <a:pt x="3915500" y="822570"/>
                  <a:pt x="3918789" y="822861"/>
                </a:cubicBezTo>
                <a:cubicBezTo>
                  <a:pt x="3919204" y="818145"/>
                  <a:pt x="3919345" y="816574"/>
                  <a:pt x="3922493" y="818436"/>
                </a:cubicBezTo>
                <a:cubicBezTo>
                  <a:pt x="3924138" y="818581"/>
                  <a:pt x="3925643" y="820298"/>
                  <a:pt x="3927286" y="820443"/>
                </a:cubicBezTo>
                <a:cubicBezTo>
                  <a:pt x="3925503" y="821871"/>
                  <a:pt x="3925365" y="823444"/>
                  <a:pt x="3923719" y="823298"/>
                </a:cubicBezTo>
                <a:cubicBezTo>
                  <a:pt x="3921522" y="829439"/>
                  <a:pt x="3926453" y="829875"/>
                  <a:pt x="3927680" y="834737"/>
                </a:cubicBezTo>
                <a:cubicBezTo>
                  <a:pt x="3921243" y="832583"/>
                  <a:pt x="3920549" y="840443"/>
                  <a:pt x="3919600" y="832439"/>
                </a:cubicBezTo>
                <a:cubicBezTo>
                  <a:pt x="3919878" y="829295"/>
                  <a:pt x="3921522" y="829439"/>
                  <a:pt x="3923304" y="828013"/>
                </a:cubicBezTo>
                <a:cubicBezTo>
                  <a:pt x="3915639" y="820999"/>
                  <a:pt x="3912073" y="823852"/>
                  <a:pt x="3902348" y="821409"/>
                </a:cubicBezTo>
                <a:cubicBezTo>
                  <a:pt x="3900703" y="821263"/>
                  <a:pt x="3900703" y="821263"/>
                  <a:pt x="3900703" y="821263"/>
                </a:cubicBezTo>
                <a:cubicBezTo>
                  <a:pt x="3899058" y="821118"/>
                  <a:pt x="3899058" y="821118"/>
                  <a:pt x="3899058" y="821118"/>
                </a:cubicBezTo>
                <a:cubicBezTo>
                  <a:pt x="3899058" y="821118"/>
                  <a:pt x="3897277" y="822546"/>
                  <a:pt x="3897137" y="824117"/>
                </a:cubicBezTo>
                <a:cubicBezTo>
                  <a:pt x="3896998" y="825688"/>
                  <a:pt x="3896859" y="827261"/>
                  <a:pt x="3898504" y="827406"/>
                </a:cubicBezTo>
                <a:cubicBezTo>
                  <a:pt x="3900148" y="827552"/>
                  <a:pt x="3900148" y="827552"/>
                  <a:pt x="3900010" y="829123"/>
                </a:cubicBezTo>
                <a:cubicBezTo>
                  <a:pt x="3906168" y="834420"/>
                  <a:pt x="3912467" y="838146"/>
                  <a:pt x="3914922" y="847867"/>
                </a:cubicBezTo>
                <a:cubicBezTo>
                  <a:pt x="3912050" y="842859"/>
                  <a:pt x="3909990" y="847431"/>
                  <a:pt x="3908206" y="848857"/>
                </a:cubicBezTo>
                <a:cubicBezTo>
                  <a:pt x="3906562" y="848711"/>
                  <a:pt x="3906562" y="848711"/>
                  <a:pt x="3904918" y="848566"/>
                </a:cubicBezTo>
                <a:cubicBezTo>
                  <a:pt x="3908623" y="844142"/>
                  <a:pt x="3901769" y="846704"/>
                  <a:pt x="3903969" y="840561"/>
                </a:cubicBezTo>
                <a:cubicBezTo>
                  <a:pt x="3895749" y="839836"/>
                  <a:pt x="3886022" y="837393"/>
                  <a:pt x="3882178" y="843388"/>
                </a:cubicBezTo>
                <a:cubicBezTo>
                  <a:pt x="3883823" y="843535"/>
                  <a:pt x="3885466" y="843679"/>
                  <a:pt x="3885050" y="848395"/>
                </a:cubicBezTo>
                <a:lnTo>
                  <a:pt x="3884912" y="849968"/>
                </a:lnTo>
                <a:cubicBezTo>
                  <a:pt x="3883267" y="849822"/>
                  <a:pt x="3883267" y="849822"/>
                  <a:pt x="3881622" y="849677"/>
                </a:cubicBezTo>
                <a:cubicBezTo>
                  <a:pt x="3881622" y="849677"/>
                  <a:pt x="3881622" y="849677"/>
                  <a:pt x="3881483" y="851248"/>
                </a:cubicBezTo>
                <a:cubicBezTo>
                  <a:pt x="3881483" y="851248"/>
                  <a:pt x="3881345" y="852821"/>
                  <a:pt x="3882989" y="852966"/>
                </a:cubicBezTo>
                <a:cubicBezTo>
                  <a:pt x="3882989" y="852966"/>
                  <a:pt x="3884634" y="853111"/>
                  <a:pt x="3884773" y="851539"/>
                </a:cubicBezTo>
                <a:cubicBezTo>
                  <a:pt x="3886417" y="851684"/>
                  <a:pt x="3886417" y="851684"/>
                  <a:pt x="3886417" y="851684"/>
                </a:cubicBezTo>
                <a:cubicBezTo>
                  <a:pt x="3886417" y="851684"/>
                  <a:pt x="3886556" y="850113"/>
                  <a:pt x="3886556" y="850113"/>
                </a:cubicBezTo>
                <a:cubicBezTo>
                  <a:pt x="3896559" y="849413"/>
                  <a:pt x="3894359" y="855555"/>
                  <a:pt x="3902719" y="854709"/>
                </a:cubicBezTo>
                <a:cubicBezTo>
                  <a:pt x="3902858" y="853137"/>
                  <a:pt x="3902858" y="853137"/>
                  <a:pt x="3902858" y="853137"/>
                </a:cubicBezTo>
                <a:cubicBezTo>
                  <a:pt x="3904501" y="853283"/>
                  <a:pt x="3906006" y="855001"/>
                  <a:pt x="3907651" y="855145"/>
                </a:cubicBezTo>
                <a:cubicBezTo>
                  <a:pt x="3907651" y="855145"/>
                  <a:pt x="3909295" y="855291"/>
                  <a:pt x="3909434" y="853718"/>
                </a:cubicBezTo>
                <a:cubicBezTo>
                  <a:pt x="3909295" y="855291"/>
                  <a:pt x="3909295" y="855291"/>
                  <a:pt x="3909295" y="855291"/>
                </a:cubicBezTo>
                <a:cubicBezTo>
                  <a:pt x="3917099" y="860732"/>
                  <a:pt x="3931896" y="862041"/>
                  <a:pt x="3938057" y="867336"/>
                </a:cubicBezTo>
                <a:cubicBezTo>
                  <a:pt x="3936412" y="867192"/>
                  <a:pt x="3939561" y="869054"/>
                  <a:pt x="3939422" y="870626"/>
                </a:cubicBezTo>
                <a:cubicBezTo>
                  <a:pt x="3937639" y="872053"/>
                  <a:pt x="3935995" y="871908"/>
                  <a:pt x="3935718" y="875050"/>
                </a:cubicBezTo>
                <a:cubicBezTo>
                  <a:pt x="3942572" y="872489"/>
                  <a:pt x="3941183" y="888208"/>
                  <a:pt x="3943521" y="880493"/>
                </a:cubicBezTo>
                <a:cubicBezTo>
                  <a:pt x="3944077" y="874206"/>
                  <a:pt x="3956396" y="884799"/>
                  <a:pt x="3954198" y="890942"/>
                </a:cubicBezTo>
                <a:cubicBezTo>
                  <a:pt x="3949820" y="884219"/>
                  <a:pt x="3950214" y="898510"/>
                  <a:pt x="3948571" y="898364"/>
                </a:cubicBezTo>
                <a:cubicBezTo>
                  <a:pt x="3944193" y="891642"/>
                  <a:pt x="3932408" y="893768"/>
                  <a:pt x="3928030" y="887046"/>
                </a:cubicBezTo>
                <a:cubicBezTo>
                  <a:pt x="3928169" y="885474"/>
                  <a:pt x="3928169" y="885474"/>
                  <a:pt x="3928169" y="885474"/>
                </a:cubicBezTo>
                <a:cubicBezTo>
                  <a:pt x="3929813" y="885619"/>
                  <a:pt x="3929952" y="884046"/>
                  <a:pt x="3931735" y="882621"/>
                </a:cubicBezTo>
                <a:cubicBezTo>
                  <a:pt x="3931735" y="882621"/>
                  <a:pt x="3932013" y="879477"/>
                  <a:pt x="3930368" y="879331"/>
                </a:cubicBezTo>
                <a:cubicBezTo>
                  <a:pt x="3930508" y="877760"/>
                  <a:pt x="3930508" y="877760"/>
                  <a:pt x="3928863" y="877615"/>
                </a:cubicBezTo>
                <a:cubicBezTo>
                  <a:pt x="3928863" y="877615"/>
                  <a:pt x="3928863" y="877615"/>
                  <a:pt x="3927080" y="879041"/>
                </a:cubicBezTo>
                <a:cubicBezTo>
                  <a:pt x="3926270" y="869464"/>
                  <a:pt x="3924209" y="874035"/>
                  <a:pt x="3923931" y="877179"/>
                </a:cubicBezTo>
                <a:cubicBezTo>
                  <a:pt x="3921059" y="872172"/>
                  <a:pt x="3918048" y="868738"/>
                  <a:pt x="3913117" y="868301"/>
                </a:cubicBezTo>
                <a:cubicBezTo>
                  <a:pt x="3912977" y="869874"/>
                  <a:pt x="3912977" y="869874"/>
                  <a:pt x="3912977" y="869874"/>
                </a:cubicBezTo>
                <a:cubicBezTo>
                  <a:pt x="3911333" y="869728"/>
                  <a:pt x="3911333" y="869728"/>
                  <a:pt x="3911333" y="869728"/>
                </a:cubicBezTo>
                <a:cubicBezTo>
                  <a:pt x="3909690" y="869582"/>
                  <a:pt x="3908045" y="869438"/>
                  <a:pt x="3906262" y="870865"/>
                </a:cubicBezTo>
                <a:cubicBezTo>
                  <a:pt x="3904756" y="869147"/>
                  <a:pt x="3903113" y="869003"/>
                  <a:pt x="3901469" y="868857"/>
                </a:cubicBezTo>
                <a:cubicBezTo>
                  <a:pt x="3901469" y="868857"/>
                  <a:pt x="3899825" y="868712"/>
                  <a:pt x="3899825" y="868712"/>
                </a:cubicBezTo>
                <a:cubicBezTo>
                  <a:pt x="3899825" y="868712"/>
                  <a:pt x="3899963" y="867140"/>
                  <a:pt x="3898320" y="866994"/>
                </a:cubicBezTo>
                <a:cubicBezTo>
                  <a:pt x="3898458" y="865422"/>
                  <a:pt x="3896815" y="865276"/>
                  <a:pt x="3896815" y="865276"/>
                </a:cubicBezTo>
                <a:cubicBezTo>
                  <a:pt x="3895309" y="863560"/>
                  <a:pt x="3892159" y="861698"/>
                  <a:pt x="3890516" y="861551"/>
                </a:cubicBezTo>
                <a:cubicBezTo>
                  <a:pt x="3887226" y="861262"/>
                  <a:pt x="3885444" y="862688"/>
                  <a:pt x="3883660" y="864116"/>
                </a:cubicBezTo>
                <a:cubicBezTo>
                  <a:pt x="3883522" y="865687"/>
                  <a:pt x="3883522" y="865687"/>
                  <a:pt x="3883522" y="865687"/>
                </a:cubicBezTo>
                <a:cubicBezTo>
                  <a:pt x="3883383" y="867258"/>
                  <a:pt x="3883105" y="870402"/>
                  <a:pt x="3884610" y="872120"/>
                </a:cubicBezTo>
                <a:cubicBezTo>
                  <a:pt x="3884610" y="872120"/>
                  <a:pt x="3884472" y="873692"/>
                  <a:pt x="3886255" y="872265"/>
                </a:cubicBezTo>
                <a:cubicBezTo>
                  <a:pt x="3887898" y="872410"/>
                  <a:pt x="3888037" y="870838"/>
                  <a:pt x="3886533" y="869121"/>
                </a:cubicBezTo>
                <a:cubicBezTo>
                  <a:pt x="3886533" y="869121"/>
                  <a:pt x="3886671" y="867549"/>
                  <a:pt x="3886671" y="867549"/>
                </a:cubicBezTo>
                <a:cubicBezTo>
                  <a:pt x="3888454" y="866123"/>
                  <a:pt x="3891604" y="867985"/>
                  <a:pt x="3894893" y="868276"/>
                </a:cubicBezTo>
                <a:cubicBezTo>
                  <a:pt x="3893108" y="869703"/>
                  <a:pt x="3892970" y="871274"/>
                  <a:pt x="3892693" y="874418"/>
                </a:cubicBezTo>
                <a:cubicBezTo>
                  <a:pt x="3889404" y="874128"/>
                  <a:pt x="3889404" y="874128"/>
                  <a:pt x="3889404" y="874128"/>
                </a:cubicBezTo>
                <a:cubicBezTo>
                  <a:pt x="3889404" y="874128"/>
                  <a:pt x="3889404" y="874128"/>
                  <a:pt x="3889266" y="875699"/>
                </a:cubicBezTo>
                <a:cubicBezTo>
                  <a:pt x="3889266" y="875699"/>
                  <a:pt x="3889126" y="877271"/>
                  <a:pt x="3889126" y="877271"/>
                </a:cubicBezTo>
                <a:cubicBezTo>
                  <a:pt x="3892415" y="877563"/>
                  <a:pt x="3892415" y="877563"/>
                  <a:pt x="3892415" y="877563"/>
                </a:cubicBezTo>
                <a:cubicBezTo>
                  <a:pt x="3892137" y="880705"/>
                  <a:pt x="3895425" y="880996"/>
                  <a:pt x="3897070" y="881141"/>
                </a:cubicBezTo>
                <a:cubicBezTo>
                  <a:pt x="3898853" y="879715"/>
                  <a:pt x="3898991" y="878143"/>
                  <a:pt x="3898991" y="878143"/>
                </a:cubicBezTo>
                <a:cubicBezTo>
                  <a:pt x="3899129" y="876570"/>
                  <a:pt x="3899129" y="876570"/>
                  <a:pt x="3900774" y="876716"/>
                </a:cubicBezTo>
                <a:cubicBezTo>
                  <a:pt x="3900774" y="876716"/>
                  <a:pt x="3902418" y="876861"/>
                  <a:pt x="3903923" y="878579"/>
                </a:cubicBezTo>
                <a:cubicBezTo>
                  <a:pt x="3903784" y="880152"/>
                  <a:pt x="3903645" y="881723"/>
                  <a:pt x="3905291" y="881868"/>
                </a:cubicBezTo>
                <a:cubicBezTo>
                  <a:pt x="3905012" y="885011"/>
                  <a:pt x="3906518" y="886728"/>
                  <a:pt x="3904874" y="886583"/>
                </a:cubicBezTo>
                <a:cubicBezTo>
                  <a:pt x="3903229" y="886438"/>
                  <a:pt x="3903091" y="888010"/>
                  <a:pt x="3903091" y="888010"/>
                </a:cubicBezTo>
                <a:cubicBezTo>
                  <a:pt x="3903229" y="886438"/>
                  <a:pt x="3903229" y="886438"/>
                  <a:pt x="3903229" y="886438"/>
                </a:cubicBezTo>
                <a:cubicBezTo>
                  <a:pt x="3893782" y="880851"/>
                  <a:pt x="3886370" y="889701"/>
                  <a:pt x="3878706" y="882688"/>
                </a:cubicBezTo>
                <a:cubicBezTo>
                  <a:pt x="3882272" y="879834"/>
                  <a:pt x="3883499" y="884694"/>
                  <a:pt x="3885560" y="880124"/>
                </a:cubicBezTo>
                <a:cubicBezTo>
                  <a:pt x="3881046" y="874973"/>
                  <a:pt x="3877755" y="874683"/>
                  <a:pt x="3870902" y="877245"/>
                </a:cubicBezTo>
                <a:cubicBezTo>
                  <a:pt x="3870762" y="878817"/>
                  <a:pt x="3870762" y="878817"/>
                  <a:pt x="3870762" y="878817"/>
                </a:cubicBezTo>
                <a:cubicBezTo>
                  <a:pt x="3870902" y="877245"/>
                  <a:pt x="3869258" y="877100"/>
                  <a:pt x="3869258" y="877100"/>
                </a:cubicBezTo>
                <a:cubicBezTo>
                  <a:pt x="3867614" y="876954"/>
                  <a:pt x="3867614" y="876954"/>
                  <a:pt x="3867614" y="876954"/>
                </a:cubicBezTo>
                <a:cubicBezTo>
                  <a:pt x="3867476" y="878527"/>
                  <a:pt x="3867476" y="878527"/>
                  <a:pt x="3867336" y="880098"/>
                </a:cubicBezTo>
                <a:cubicBezTo>
                  <a:pt x="3868979" y="880244"/>
                  <a:pt x="3868979" y="880244"/>
                  <a:pt x="3868979" y="880244"/>
                </a:cubicBezTo>
                <a:cubicBezTo>
                  <a:pt x="3868701" y="883388"/>
                  <a:pt x="3865553" y="881525"/>
                  <a:pt x="3865136" y="886241"/>
                </a:cubicBezTo>
                <a:cubicBezTo>
                  <a:pt x="3865136" y="886241"/>
                  <a:pt x="3863354" y="887668"/>
                  <a:pt x="3863354" y="887668"/>
                </a:cubicBezTo>
                <a:cubicBezTo>
                  <a:pt x="3863354" y="887668"/>
                  <a:pt x="3863213" y="889239"/>
                  <a:pt x="3863076" y="890811"/>
                </a:cubicBezTo>
                <a:cubicBezTo>
                  <a:pt x="3862937" y="892383"/>
                  <a:pt x="3864580" y="892528"/>
                  <a:pt x="3864719" y="890956"/>
                </a:cubicBezTo>
                <a:cubicBezTo>
                  <a:pt x="3864719" y="890956"/>
                  <a:pt x="3866364" y="891101"/>
                  <a:pt x="3866503" y="889530"/>
                </a:cubicBezTo>
                <a:cubicBezTo>
                  <a:pt x="3866364" y="891101"/>
                  <a:pt x="3866364" y="891101"/>
                  <a:pt x="3866364" y="891101"/>
                </a:cubicBezTo>
                <a:cubicBezTo>
                  <a:pt x="3862242" y="900243"/>
                  <a:pt x="3871852" y="885249"/>
                  <a:pt x="3874445" y="893399"/>
                </a:cubicBezTo>
                <a:cubicBezTo>
                  <a:pt x="3871158" y="893109"/>
                  <a:pt x="3871019" y="894681"/>
                  <a:pt x="3872383" y="897971"/>
                </a:cubicBezTo>
                <a:cubicBezTo>
                  <a:pt x="3866364" y="891101"/>
                  <a:pt x="3863469" y="905104"/>
                  <a:pt x="3860181" y="904813"/>
                </a:cubicBezTo>
                <a:cubicBezTo>
                  <a:pt x="3862798" y="893955"/>
                  <a:pt x="3860875" y="896954"/>
                  <a:pt x="3859787" y="890521"/>
                </a:cubicBezTo>
                <a:cubicBezTo>
                  <a:pt x="3859787" y="890521"/>
                  <a:pt x="3861570" y="889095"/>
                  <a:pt x="3859926" y="888950"/>
                </a:cubicBezTo>
                <a:cubicBezTo>
                  <a:pt x="3860066" y="887377"/>
                  <a:pt x="3860066" y="887377"/>
                  <a:pt x="3860066" y="887377"/>
                </a:cubicBezTo>
                <a:cubicBezTo>
                  <a:pt x="3860066" y="887377"/>
                  <a:pt x="3860066" y="887377"/>
                  <a:pt x="3858420" y="887231"/>
                </a:cubicBezTo>
                <a:cubicBezTo>
                  <a:pt x="3858420" y="887231"/>
                  <a:pt x="3856637" y="888658"/>
                  <a:pt x="3854994" y="888512"/>
                </a:cubicBezTo>
                <a:cubicBezTo>
                  <a:pt x="3855131" y="886941"/>
                  <a:pt x="3855131" y="886941"/>
                  <a:pt x="3855131" y="886941"/>
                </a:cubicBezTo>
                <a:cubicBezTo>
                  <a:pt x="3842234" y="901643"/>
                  <a:pt x="3834453" y="877193"/>
                  <a:pt x="3828570" y="868752"/>
                </a:cubicBezTo>
                <a:cubicBezTo>
                  <a:pt x="3810740" y="883020"/>
                  <a:pt x="3805275" y="869862"/>
                  <a:pt x="3788279" y="874697"/>
                </a:cubicBezTo>
                <a:cubicBezTo>
                  <a:pt x="3788279" y="874697"/>
                  <a:pt x="3786634" y="874552"/>
                  <a:pt x="3786634" y="874552"/>
                </a:cubicBezTo>
                <a:cubicBezTo>
                  <a:pt x="3784990" y="874407"/>
                  <a:pt x="3783346" y="874262"/>
                  <a:pt x="3781701" y="874115"/>
                </a:cubicBezTo>
                <a:cubicBezTo>
                  <a:pt x="3775126" y="873535"/>
                  <a:pt x="3766904" y="872808"/>
                  <a:pt x="3760467" y="870655"/>
                </a:cubicBezTo>
                <a:cubicBezTo>
                  <a:pt x="3757179" y="870366"/>
                  <a:pt x="3755535" y="870219"/>
                  <a:pt x="3752247" y="869930"/>
                </a:cubicBezTo>
                <a:cubicBezTo>
                  <a:pt x="3750601" y="869784"/>
                  <a:pt x="3750463" y="871357"/>
                  <a:pt x="3750324" y="872928"/>
                </a:cubicBezTo>
                <a:cubicBezTo>
                  <a:pt x="3750324" y="872928"/>
                  <a:pt x="3750185" y="874499"/>
                  <a:pt x="3751829" y="874645"/>
                </a:cubicBezTo>
                <a:cubicBezTo>
                  <a:pt x="3753473" y="874790"/>
                  <a:pt x="3756763" y="875081"/>
                  <a:pt x="3760051" y="875371"/>
                </a:cubicBezTo>
                <a:cubicBezTo>
                  <a:pt x="3766488" y="877524"/>
                  <a:pt x="3773065" y="878106"/>
                  <a:pt x="3781147" y="880404"/>
                </a:cubicBezTo>
                <a:cubicBezTo>
                  <a:pt x="3781007" y="881976"/>
                  <a:pt x="3780869" y="883546"/>
                  <a:pt x="3780729" y="885119"/>
                </a:cubicBezTo>
                <a:cubicBezTo>
                  <a:pt x="3782234" y="886837"/>
                  <a:pt x="3782234" y="886837"/>
                  <a:pt x="3783879" y="886982"/>
                </a:cubicBezTo>
                <a:cubicBezTo>
                  <a:pt x="3783879" y="886982"/>
                  <a:pt x="3785663" y="885555"/>
                  <a:pt x="3784157" y="883838"/>
                </a:cubicBezTo>
                <a:cubicBezTo>
                  <a:pt x="3784295" y="882266"/>
                  <a:pt x="3784435" y="880695"/>
                  <a:pt x="3784574" y="879122"/>
                </a:cubicBezTo>
                <a:cubicBezTo>
                  <a:pt x="3784574" y="879122"/>
                  <a:pt x="3786217" y="879268"/>
                  <a:pt x="3786217" y="879268"/>
                </a:cubicBezTo>
                <a:cubicBezTo>
                  <a:pt x="3787584" y="882558"/>
                  <a:pt x="3792795" y="879848"/>
                  <a:pt x="3790316" y="889135"/>
                </a:cubicBezTo>
                <a:cubicBezTo>
                  <a:pt x="3788673" y="888989"/>
                  <a:pt x="3788673" y="888989"/>
                  <a:pt x="3788673" y="888989"/>
                </a:cubicBezTo>
                <a:cubicBezTo>
                  <a:pt x="3785247" y="890271"/>
                  <a:pt x="3785247" y="890271"/>
                  <a:pt x="3783602" y="890127"/>
                </a:cubicBezTo>
                <a:cubicBezTo>
                  <a:pt x="3783740" y="888554"/>
                  <a:pt x="3782095" y="888409"/>
                  <a:pt x="3780313" y="889836"/>
                </a:cubicBezTo>
                <a:cubicBezTo>
                  <a:pt x="3780173" y="891407"/>
                  <a:pt x="3780036" y="892978"/>
                  <a:pt x="3781541" y="894695"/>
                </a:cubicBezTo>
                <a:cubicBezTo>
                  <a:pt x="3784691" y="896559"/>
                  <a:pt x="3786474" y="895132"/>
                  <a:pt x="3789760" y="895423"/>
                </a:cubicBezTo>
                <a:cubicBezTo>
                  <a:pt x="3789900" y="893851"/>
                  <a:pt x="3789900" y="893851"/>
                  <a:pt x="3789900" y="893851"/>
                </a:cubicBezTo>
                <a:cubicBezTo>
                  <a:pt x="3794276" y="900575"/>
                  <a:pt x="3801409" y="894868"/>
                  <a:pt x="3800853" y="901156"/>
                </a:cubicBezTo>
                <a:cubicBezTo>
                  <a:pt x="3811274" y="895739"/>
                  <a:pt x="3821115" y="915619"/>
                  <a:pt x="3830169" y="906914"/>
                </a:cubicBezTo>
                <a:cubicBezTo>
                  <a:pt x="3830169" y="906914"/>
                  <a:pt x="3831814" y="907059"/>
                  <a:pt x="3831814" y="907059"/>
                </a:cubicBezTo>
                <a:cubicBezTo>
                  <a:pt x="3831675" y="908631"/>
                  <a:pt x="3831675" y="908631"/>
                  <a:pt x="3833180" y="910348"/>
                </a:cubicBezTo>
                <a:cubicBezTo>
                  <a:pt x="3833042" y="911921"/>
                  <a:pt x="3834685" y="912066"/>
                  <a:pt x="3834685" y="912066"/>
                </a:cubicBezTo>
                <a:cubicBezTo>
                  <a:pt x="3835774" y="918497"/>
                  <a:pt x="3832348" y="919780"/>
                  <a:pt x="3827554" y="917772"/>
                </a:cubicBezTo>
                <a:cubicBezTo>
                  <a:pt x="3823131" y="949065"/>
                  <a:pt x="3849993" y="945101"/>
                  <a:pt x="3866596" y="925974"/>
                </a:cubicBezTo>
                <a:cubicBezTo>
                  <a:pt x="3865230" y="922685"/>
                  <a:pt x="3858376" y="925248"/>
                  <a:pt x="3860574" y="919106"/>
                </a:cubicBezTo>
                <a:cubicBezTo>
                  <a:pt x="3868796" y="919831"/>
                  <a:pt x="3876879" y="922131"/>
                  <a:pt x="3876067" y="912553"/>
                </a:cubicBezTo>
                <a:cubicBezTo>
                  <a:pt x="3883870" y="917996"/>
                  <a:pt x="3893737" y="918867"/>
                  <a:pt x="3897695" y="930307"/>
                </a:cubicBezTo>
                <a:cubicBezTo>
                  <a:pt x="3890981" y="931298"/>
                  <a:pt x="3883037" y="927427"/>
                  <a:pt x="3874956" y="925130"/>
                </a:cubicBezTo>
                <a:cubicBezTo>
                  <a:pt x="3873312" y="924985"/>
                  <a:pt x="3871529" y="926411"/>
                  <a:pt x="3871390" y="927982"/>
                </a:cubicBezTo>
                <a:cubicBezTo>
                  <a:pt x="3871112" y="931125"/>
                  <a:pt x="3872617" y="932843"/>
                  <a:pt x="3874262" y="932989"/>
                </a:cubicBezTo>
                <a:cubicBezTo>
                  <a:pt x="3882204" y="936859"/>
                  <a:pt x="3890287" y="939157"/>
                  <a:pt x="3900289" y="938456"/>
                </a:cubicBezTo>
                <a:cubicBezTo>
                  <a:pt x="3903300" y="941892"/>
                  <a:pt x="3913443" y="939619"/>
                  <a:pt x="3914531" y="946052"/>
                </a:cubicBezTo>
                <a:cubicBezTo>
                  <a:pt x="3923979" y="951639"/>
                  <a:pt x="3960034" y="937399"/>
                  <a:pt x="3967677" y="963421"/>
                </a:cubicBezTo>
                <a:cubicBezTo>
                  <a:pt x="3974809" y="957714"/>
                  <a:pt x="3982197" y="967873"/>
                  <a:pt x="3992615" y="962457"/>
                </a:cubicBezTo>
                <a:cubicBezTo>
                  <a:pt x="3990973" y="962311"/>
                  <a:pt x="3999888" y="955178"/>
                  <a:pt x="4002897" y="958612"/>
                </a:cubicBezTo>
                <a:cubicBezTo>
                  <a:pt x="4002759" y="960183"/>
                  <a:pt x="4002759" y="960183"/>
                  <a:pt x="4002759" y="960183"/>
                </a:cubicBezTo>
                <a:cubicBezTo>
                  <a:pt x="4001116" y="960039"/>
                  <a:pt x="4000976" y="961612"/>
                  <a:pt x="4000976" y="961612"/>
                </a:cubicBezTo>
                <a:cubicBezTo>
                  <a:pt x="3992615" y="962457"/>
                  <a:pt x="3992871" y="978322"/>
                  <a:pt x="3981640" y="974161"/>
                </a:cubicBezTo>
                <a:cubicBezTo>
                  <a:pt x="3981501" y="975732"/>
                  <a:pt x="3981363" y="977304"/>
                  <a:pt x="3981225" y="978876"/>
                </a:cubicBezTo>
                <a:cubicBezTo>
                  <a:pt x="3976291" y="978439"/>
                  <a:pt x="3976291" y="978439"/>
                  <a:pt x="3976291" y="978439"/>
                </a:cubicBezTo>
                <a:cubicBezTo>
                  <a:pt x="3976291" y="978439"/>
                  <a:pt x="3974648" y="978294"/>
                  <a:pt x="3974648" y="978294"/>
                </a:cubicBezTo>
                <a:cubicBezTo>
                  <a:pt x="3973003" y="978150"/>
                  <a:pt x="3969437" y="981004"/>
                  <a:pt x="3967653" y="982430"/>
                </a:cubicBezTo>
                <a:cubicBezTo>
                  <a:pt x="3967516" y="984001"/>
                  <a:pt x="3967516" y="984001"/>
                  <a:pt x="3967516" y="984001"/>
                </a:cubicBezTo>
                <a:cubicBezTo>
                  <a:pt x="3966959" y="990289"/>
                  <a:pt x="3968187" y="995150"/>
                  <a:pt x="3971475" y="995440"/>
                </a:cubicBezTo>
                <a:cubicBezTo>
                  <a:pt x="3973119" y="995585"/>
                  <a:pt x="3973119" y="995585"/>
                  <a:pt x="3973119" y="995585"/>
                </a:cubicBezTo>
                <a:cubicBezTo>
                  <a:pt x="3973258" y="994013"/>
                  <a:pt x="3973258" y="994013"/>
                  <a:pt x="3973258" y="994013"/>
                </a:cubicBezTo>
                <a:cubicBezTo>
                  <a:pt x="3975041" y="992588"/>
                  <a:pt x="3975180" y="991016"/>
                  <a:pt x="3975320" y="989443"/>
                </a:cubicBezTo>
                <a:cubicBezTo>
                  <a:pt x="3975458" y="987872"/>
                  <a:pt x="3977241" y="986446"/>
                  <a:pt x="3977380" y="984873"/>
                </a:cubicBezTo>
                <a:cubicBezTo>
                  <a:pt x="3980669" y="985163"/>
                  <a:pt x="3980669" y="985163"/>
                  <a:pt x="3980669" y="985163"/>
                </a:cubicBezTo>
                <a:cubicBezTo>
                  <a:pt x="3985461" y="987171"/>
                  <a:pt x="3988472" y="990606"/>
                  <a:pt x="3988195" y="993749"/>
                </a:cubicBezTo>
                <a:cubicBezTo>
                  <a:pt x="3995327" y="988044"/>
                  <a:pt x="3994217" y="1000618"/>
                  <a:pt x="4000120" y="990052"/>
                </a:cubicBezTo>
                <a:cubicBezTo>
                  <a:pt x="4001626" y="991768"/>
                  <a:pt x="4006003" y="998491"/>
                  <a:pt x="4007924" y="995493"/>
                </a:cubicBezTo>
                <a:cubicBezTo>
                  <a:pt x="4004635" y="995202"/>
                  <a:pt x="4006835" y="989059"/>
                  <a:pt x="4009985" y="990922"/>
                </a:cubicBezTo>
                <a:cubicBezTo>
                  <a:pt x="4009985" y="990922"/>
                  <a:pt x="4009985" y="990922"/>
                  <a:pt x="4011631" y="991068"/>
                </a:cubicBezTo>
                <a:cubicBezTo>
                  <a:pt x="4009430" y="997211"/>
                  <a:pt x="4018345" y="990078"/>
                  <a:pt x="4016145" y="996220"/>
                </a:cubicBezTo>
                <a:cubicBezTo>
                  <a:pt x="4012996" y="994356"/>
                  <a:pt x="4012441" y="1000644"/>
                  <a:pt x="4012163" y="1003789"/>
                </a:cubicBezTo>
                <a:cubicBezTo>
                  <a:pt x="4010519" y="1003643"/>
                  <a:pt x="4010519" y="1003643"/>
                  <a:pt x="4010519" y="1003643"/>
                </a:cubicBezTo>
                <a:cubicBezTo>
                  <a:pt x="4007092" y="1004925"/>
                  <a:pt x="4003803" y="1004634"/>
                  <a:pt x="4002297" y="1002916"/>
                </a:cubicBezTo>
                <a:cubicBezTo>
                  <a:pt x="4002297" y="1002916"/>
                  <a:pt x="4000654" y="1002771"/>
                  <a:pt x="4000654" y="1002771"/>
                </a:cubicBezTo>
                <a:cubicBezTo>
                  <a:pt x="4000514" y="1004343"/>
                  <a:pt x="4000514" y="1004343"/>
                  <a:pt x="4000376" y="1005915"/>
                </a:cubicBezTo>
                <a:cubicBezTo>
                  <a:pt x="4003525" y="1007778"/>
                  <a:pt x="4006813" y="1008067"/>
                  <a:pt x="4011884" y="1006932"/>
                </a:cubicBezTo>
                <a:cubicBezTo>
                  <a:pt x="4009685" y="1013074"/>
                  <a:pt x="4014894" y="1010367"/>
                  <a:pt x="4014479" y="1015083"/>
                </a:cubicBezTo>
                <a:cubicBezTo>
                  <a:pt x="4010773" y="1019508"/>
                  <a:pt x="4007484" y="1019217"/>
                  <a:pt x="4004613" y="1014210"/>
                </a:cubicBezTo>
                <a:cubicBezTo>
                  <a:pt x="4002136" y="1023496"/>
                  <a:pt x="3997759" y="1016774"/>
                  <a:pt x="3995420" y="1024488"/>
                </a:cubicBezTo>
                <a:cubicBezTo>
                  <a:pt x="4007462" y="1038226"/>
                  <a:pt x="4018299" y="1028093"/>
                  <a:pt x="4032403" y="1037260"/>
                </a:cubicBezTo>
                <a:cubicBezTo>
                  <a:pt x="4034047" y="1037405"/>
                  <a:pt x="4034047" y="1037405"/>
                  <a:pt x="4034047" y="1037405"/>
                </a:cubicBezTo>
                <a:cubicBezTo>
                  <a:pt x="4032403" y="1037260"/>
                  <a:pt x="4032264" y="1038832"/>
                  <a:pt x="4032264" y="1038832"/>
                </a:cubicBezTo>
                <a:cubicBezTo>
                  <a:pt x="4032125" y="1040404"/>
                  <a:pt x="4032125" y="1040404"/>
                  <a:pt x="4031986" y="1041975"/>
                </a:cubicBezTo>
                <a:cubicBezTo>
                  <a:pt x="4028558" y="1043257"/>
                  <a:pt x="4025131" y="1044540"/>
                  <a:pt x="4023208" y="1047537"/>
                </a:cubicBezTo>
                <a:cubicBezTo>
                  <a:pt x="4023070" y="1049109"/>
                  <a:pt x="4023070" y="1049109"/>
                  <a:pt x="4023070" y="1049109"/>
                </a:cubicBezTo>
                <a:cubicBezTo>
                  <a:pt x="4015406" y="1042095"/>
                  <a:pt x="4007185" y="1041368"/>
                  <a:pt x="3997181" y="1042069"/>
                </a:cubicBezTo>
                <a:cubicBezTo>
                  <a:pt x="3992249" y="1041634"/>
                  <a:pt x="3984029" y="1040906"/>
                  <a:pt x="3979235" y="1038899"/>
                </a:cubicBezTo>
                <a:cubicBezTo>
                  <a:pt x="3977590" y="1038754"/>
                  <a:pt x="3977590" y="1038754"/>
                  <a:pt x="3977590" y="1038754"/>
                </a:cubicBezTo>
                <a:cubicBezTo>
                  <a:pt x="3977590" y="1038754"/>
                  <a:pt x="3975947" y="1038608"/>
                  <a:pt x="3975807" y="1040181"/>
                </a:cubicBezTo>
                <a:cubicBezTo>
                  <a:pt x="3975668" y="1041752"/>
                  <a:pt x="3975529" y="1043324"/>
                  <a:pt x="3977173" y="1043470"/>
                </a:cubicBezTo>
                <a:cubicBezTo>
                  <a:pt x="3983610" y="1045622"/>
                  <a:pt x="3990188" y="1046204"/>
                  <a:pt x="3998408" y="1046931"/>
                </a:cubicBezTo>
                <a:cubicBezTo>
                  <a:pt x="4006630" y="1047658"/>
                  <a:pt x="4014988" y="1046811"/>
                  <a:pt x="4021009" y="1053680"/>
                </a:cubicBezTo>
                <a:cubicBezTo>
                  <a:pt x="4025109" y="1063547"/>
                  <a:pt x="4032242" y="1057841"/>
                  <a:pt x="4038540" y="1061565"/>
                </a:cubicBezTo>
                <a:cubicBezTo>
                  <a:pt x="4046483" y="1065436"/>
                  <a:pt x="4050582" y="1075304"/>
                  <a:pt x="4057020" y="1077455"/>
                </a:cubicBezTo>
                <a:cubicBezTo>
                  <a:pt x="4057020" y="1077455"/>
                  <a:pt x="4071955" y="1077193"/>
                  <a:pt x="4077166" y="1074483"/>
                </a:cubicBezTo>
                <a:cubicBezTo>
                  <a:pt x="4073066" y="1064617"/>
                  <a:pt x="4057992" y="1066452"/>
                  <a:pt x="4053892" y="1056585"/>
                </a:cubicBezTo>
                <a:cubicBezTo>
                  <a:pt x="4058826" y="1057021"/>
                  <a:pt x="4062113" y="1057311"/>
                  <a:pt x="4065402" y="1057603"/>
                </a:cubicBezTo>
                <a:cubicBezTo>
                  <a:pt x="4068689" y="1057894"/>
                  <a:pt x="4070333" y="1058039"/>
                  <a:pt x="4071978" y="1058183"/>
                </a:cubicBezTo>
                <a:cubicBezTo>
                  <a:pt x="4079782" y="1063625"/>
                  <a:pt x="4087864" y="1065923"/>
                  <a:pt x="4088535" y="1077072"/>
                </a:cubicBezTo>
                <a:cubicBezTo>
                  <a:pt x="4091963" y="1075790"/>
                  <a:pt x="4091546" y="1080507"/>
                  <a:pt x="4096479" y="1080943"/>
                </a:cubicBezTo>
                <a:cubicBezTo>
                  <a:pt x="4096618" y="1079370"/>
                  <a:pt x="4096618" y="1079370"/>
                  <a:pt x="4096618" y="1079370"/>
                </a:cubicBezTo>
                <a:cubicBezTo>
                  <a:pt x="4098122" y="1081088"/>
                  <a:pt x="4099766" y="1081233"/>
                  <a:pt x="4101411" y="1081378"/>
                </a:cubicBezTo>
                <a:cubicBezTo>
                  <a:pt x="4101411" y="1081378"/>
                  <a:pt x="4103194" y="1079951"/>
                  <a:pt x="4103194" y="1079951"/>
                </a:cubicBezTo>
                <a:cubicBezTo>
                  <a:pt x="4103334" y="1078380"/>
                  <a:pt x="4101689" y="1078234"/>
                  <a:pt x="4101689" y="1078234"/>
                </a:cubicBezTo>
                <a:cubicBezTo>
                  <a:pt x="4100045" y="1078089"/>
                  <a:pt x="4098401" y="1077944"/>
                  <a:pt x="4096757" y="1077799"/>
                </a:cubicBezTo>
                <a:cubicBezTo>
                  <a:pt x="4096895" y="1076227"/>
                  <a:pt x="4097035" y="1074656"/>
                  <a:pt x="4097174" y="1073084"/>
                </a:cubicBezTo>
                <a:cubicBezTo>
                  <a:pt x="4099907" y="1079661"/>
                  <a:pt x="4117042" y="1073254"/>
                  <a:pt x="4107572" y="1086676"/>
                </a:cubicBezTo>
                <a:cubicBezTo>
                  <a:pt x="4130728" y="1087138"/>
                  <a:pt x="4149762" y="1096741"/>
                  <a:pt x="4174842" y="1094203"/>
                </a:cubicBezTo>
                <a:cubicBezTo>
                  <a:pt x="4174864" y="1075195"/>
                  <a:pt x="4168543" y="1090478"/>
                  <a:pt x="4162940" y="1078894"/>
                </a:cubicBezTo>
                <a:cubicBezTo>
                  <a:pt x="4181302" y="1077347"/>
                  <a:pt x="4182251" y="1085352"/>
                  <a:pt x="4198833" y="1085234"/>
                </a:cubicBezTo>
                <a:cubicBezTo>
                  <a:pt x="4196632" y="1091377"/>
                  <a:pt x="4197859" y="1096237"/>
                  <a:pt x="4199226" y="1099526"/>
                </a:cubicBezTo>
                <a:cubicBezTo>
                  <a:pt x="4204159" y="1099961"/>
                  <a:pt x="4212518" y="1099118"/>
                  <a:pt x="4211568" y="1091112"/>
                </a:cubicBezTo>
                <a:cubicBezTo>
                  <a:pt x="4222799" y="1095272"/>
                  <a:pt x="4227315" y="1100424"/>
                  <a:pt x="4236229" y="1093290"/>
                </a:cubicBezTo>
                <a:cubicBezTo>
                  <a:pt x="4235675" y="1099578"/>
                  <a:pt x="4240607" y="1100015"/>
                  <a:pt x="4241972" y="1103304"/>
                </a:cubicBezTo>
                <a:cubicBezTo>
                  <a:pt x="4245539" y="1100452"/>
                  <a:pt x="4250611" y="1099314"/>
                  <a:pt x="4254176" y="1096462"/>
                </a:cubicBezTo>
                <a:cubicBezTo>
                  <a:pt x="4292942" y="1107807"/>
                  <a:pt x="4334995" y="1119444"/>
                  <a:pt x="4374176" y="1126073"/>
                </a:cubicBezTo>
                <a:cubicBezTo>
                  <a:pt x="4393767" y="1129390"/>
                  <a:pt x="4412247" y="1145280"/>
                  <a:pt x="4430493" y="1126298"/>
                </a:cubicBezTo>
                <a:cubicBezTo>
                  <a:pt x="4447468" y="1140471"/>
                  <a:pt x="4472409" y="1139507"/>
                  <a:pt x="4486094" y="1153389"/>
                </a:cubicBezTo>
                <a:cubicBezTo>
                  <a:pt x="4482944" y="1151527"/>
                  <a:pt x="4480885" y="1156098"/>
                  <a:pt x="4479240" y="1155952"/>
                </a:cubicBezTo>
                <a:cubicBezTo>
                  <a:pt x="4479101" y="1157524"/>
                  <a:pt x="4479101" y="1157524"/>
                  <a:pt x="4479101" y="1157524"/>
                </a:cubicBezTo>
                <a:cubicBezTo>
                  <a:pt x="4477456" y="1157378"/>
                  <a:pt x="4477596" y="1155807"/>
                  <a:pt x="4475951" y="1155660"/>
                </a:cubicBezTo>
                <a:cubicBezTo>
                  <a:pt x="4474308" y="1155516"/>
                  <a:pt x="4474168" y="1157087"/>
                  <a:pt x="4473890" y="1160232"/>
                </a:cubicBezTo>
                <a:cubicBezTo>
                  <a:pt x="4473752" y="1161805"/>
                  <a:pt x="4473614" y="1163376"/>
                  <a:pt x="4475257" y="1163521"/>
                </a:cubicBezTo>
                <a:cubicBezTo>
                  <a:pt x="4476900" y="1163666"/>
                  <a:pt x="4476900" y="1163666"/>
                  <a:pt x="4478546" y="1163811"/>
                </a:cubicBezTo>
                <a:cubicBezTo>
                  <a:pt x="4478406" y="1165383"/>
                  <a:pt x="4480190" y="1163956"/>
                  <a:pt x="4480190" y="1163956"/>
                </a:cubicBezTo>
                <a:cubicBezTo>
                  <a:pt x="4488411" y="1164683"/>
                  <a:pt x="4497997" y="1168699"/>
                  <a:pt x="4507585" y="1172715"/>
                </a:cubicBezTo>
                <a:cubicBezTo>
                  <a:pt x="4509090" y="1174432"/>
                  <a:pt x="4509090" y="1174432"/>
                  <a:pt x="4509090" y="1174432"/>
                </a:cubicBezTo>
                <a:cubicBezTo>
                  <a:pt x="4510734" y="1174577"/>
                  <a:pt x="4512378" y="1174721"/>
                  <a:pt x="4512240" y="1176292"/>
                </a:cubicBezTo>
                <a:cubicBezTo>
                  <a:pt x="4513883" y="1176439"/>
                  <a:pt x="4513883" y="1176439"/>
                  <a:pt x="4513883" y="1176439"/>
                </a:cubicBezTo>
                <a:cubicBezTo>
                  <a:pt x="4514023" y="1174867"/>
                  <a:pt x="4515668" y="1175012"/>
                  <a:pt x="4515668" y="1175012"/>
                </a:cubicBezTo>
                <a:cubicBezTo>
                  <a:pt x="4517172" y="1176730"/>
                  <a:pt x="4518815" y="1176875"/>
                  <a:pt x="4520460" y="1177019"/>
                </a:cubicBezTo>
                <a:cubicBezTo>
                  <a:pt x="4521966" y="1178737"/>
                  <a:pt x="4522103" y="1177165"/>
                  <a:pt x="4522103" y="1177165"/>
                </a:cubicBezTo>
                <a:cubicBezTo>
                  <a:pt x="4523331" y="1182027"/>
                  <a:pt x="4528264" y="1182462"/>
                  <a:pt x="4531413" y="1184325"/>
                </a:cubicBezTo>
                <a:cubicBezTo>
                  <a:pt x="4533753" y="1176610"/>
                  <a:pt x="4540467" y="1175620"/>
                  <a:pt x="4545122" y="1179200"/>
                </a:cubicBezTo>
                <a:cubicBezTo>
                  <a:pt x="4545261" y="1177626"/>
                  <a:pt x="4545261" y="1177626"/>
                  <a:pt x="4545261" y="1177626"/>
                </a:cubicBezTo>
                <a:cubicBezTo>
                  <a:pt x="4546767" y="1179344"/>
                  <a:pt x="4548411" y="1179490"/>
                  <a:pt x="4550054" y="1179635"/>
                </a:cubicBezTo>
                <a:cubicBezTo>
                  <a:pt x="4554847" y="1181642"/>
                  <a:pt x="4559641" y="1183651"/>
                  <a:pt x="4564851" y="1180942"/>
                </a:cubicBezTo>
                <a:cubicBezTo>
                  <a:pt x="4566079" y="1185804"/>
                  <a:pt x="4569367" y="1186094"/>
                  <a:pt x="4572657" y="1186384"/>
                </a:cubicBezTo>
                <a:cubicBezTo>
                  <a:pt x="4574300" y="1186529"/>
                  <a:pt x="4574300" y="1186529"/>
                  <a:pt x="4575806" y="1188247"/>
                </a:cubicBezTo>
                <a:cubicBezTo>
                  <a:pt x="4577033" y="1193107"/>
                  <a:pt x="4580044" y="1196542"/>
                  <a:pt x="4586619" y="1197123"/>
                </a:cubicBezTo>
                <a:cubicBezTo>
                  <a:pt x="4589098" y="1187838"/>
                  <a:pt x="4587592" y="1186121"/>
                  <a:pt x="4589792" y="1179977"/>
                </a:cubicBezTo>
                <a:cubicBezTo>
                  <a:pt x="4585137" y="1176399"/>
                  <a:pt x="4581709" y="1177679"/>
                  <a:pt x="4578005" y="1182105"/>
                </a:cubicBezTo>
                <a:cubicBezTo>
                  <a:pt x="4576360" y="1181959"/>
                  <a:pt x="4574716" y="1181814"/>
                  <a:pt x="4573073" y="1181669"/>
                </a:cubicBezTo>
                <a:cubicBezTo>
                  <a:pt x="4569785" y="1181378"/>
                  <a:pt x="4568139" y="1181233"/>
                  <a:pt x="4566913" y="1176372"/>
                </a:cubicBezTo>
                <a:cubicBezTo>
                  <a:pt x="4565545" y="1173084"/>
                  <a:pt x="4565545" y="1173084"/>
                  <a:pt x="4565545" y="1173084"/>
                </a:cubicBezTo>
                <a:cubicBezTo>
                  <a:pt x="4563763" y="1174510"/>
                  <a:pt x="4563763" y="1174510"/>
                  <a:pt x="4563763" y="1174510"/>
                </a:cubicBezTo>
                <a:cubicBezTo>
                  <a:pt x="4560058" y="1178936"/>
                  <a:pt x="4555264" y="1176927"/>
                  <a:pt x="4552115" y="1175065"/>
                </a:cubicBezTo>
                <a:cubicBezTo>
                  <a:pt x="4550472" y="1174920"/>
                  <a:pt x="4548967" y="1173202"/>
                  <a:pt x="4547322" y="1173057"/>
                </a:cubicBezTo>
                <a:cubicBezTo>
                  <a:pt x="4547461" y="1171486"/>
                  <a:pt x="4549243" y="1170059"/>
                  <a:pt x="4547878" y="1166768"/>
                </a:cubicBezTo>
                <a:cubicBezTo>
                  <a:pt x="4549521" y="1166915"/>
                  <a:pt x="4552671" y="1168776"/>
                  <a:pt x="4552949" y="1165633"/>
                </a:cubicBezTo>
                <a:cubicBezTo>
                  <a:pt x="4551582" y="1162343"/>
                  <a:pt x="4544867" y="1163335"/>
                  <a:pt x="4543501" y="1160045"/>
                </a:cubicBezTo>
                <a:cubicBezTo>
                  <a:pt x="4543639" y="1158474"/>
                  <a:pt x="4543639" y="1158474"/>
                  <a:pt x="4543639" y="1158474"/>
                </a:cubicBezTo>
                <a:lnTo>
                  <a:pt x="4542261" y="1156901"/>
                </a:lnTo>
                <a:lnTo>
                  <a:pt x="4550259" y="1151534"/>
                </a:lnTo>
                <a:cubicBezTo>
                  <a:pt x="4554610" y="1151522"/>
                  <a:pt x="4559883" y="1152781"/>
                  <a:pt x="4565707" y="1152504"/>
                </a:cubicBezTo>
                <a:cubicBezTo>
                  <a:pt x="4565847" y="1150932"/>
                  <a:pt x="4565986" y="1149359"/>
                  <a:pt x="4567769" y="1147932"/>
                </a:cubicBezTo>
                <a:cubicBezTo>
                  <a:pt x="4579833" y="1142660"/>
                  <a:pt x="4607228" y="1151419"/>
                  <a:pt x="4616259" y="1161722"/>
                </a:cubicBezTo>
                <a:cubicBezTo>
                  <a:pt x="4624619" y="1160877"/>
                  <a:pt x="4630918" y="1164602"/>
                  <a:pt x="4642565" y="1164047"/>
                </a:cubicBezTo>
                <a:cubicBezTo>
                  <a:pt x="4643238" y="1175196"/>
                  <a:pt x="4647221" y="1167626"/>
                  <a:pt x="4656946" y="1170069"/>
                </a:cubicBezTo>
                <a:cubicBezTo>
                  <a:pt x="4658589" y="1170216"/>
                  <a:pt x="4660234" y="1170361"/>
                  <a:pt x="4661878" y="1170506"/>
                </a:cubicBezTo>
                <a:cubicBezTo>
                  <a:pt x="4661878" y="1170506"/>
                  <a:pt x="4663661" y="1169078"/>
                  <a:pt x="4663801" y="1167507"/>
                </a:cubicBezTo>
                <a:cubicBezTo>
                  <a:pt x="4663938" y="1165935"/>
                  <a:pt x="4662295" y="1165789"/>
                  <a:pt x="4662295" y="1165789"/>
                </a:cubicBezTo>
                <a:cubicBezTo>
                  <a:pt x="4660651" y="1165644"/>
                  <a:pt x="4660651" y="1165644"/>
                  <a:pt x="4659007" y="1165498"/>
                </a:cubicBezTo>
                <a:cubicBezTo>
                  <a:pt x="4661346" y="1157784"/>
                  <a:pt x="4659979" y="1154495"/>
                  <a:pt x="4660812" y="1145064"/>
                </a:cubicBezTo>
                <a:cubicBezTo>
                  <a:pt x="4661368" y="1138776"/>
                  <a:pt x="4673688" y="1149370"/>
                  <a:pt x="4670955" y="1142792"/>
                </a:cubicBezTo>
                <a:cubicBezTo>
                  <a:pt x="4665884" y="1143929"/>
                  <a:pt x="4664379" y="1142211"/>
                  <a:pt x="4664794" y="1137495"/>
                </a:cubicBezTo>
                <a:cubicBezTo>
                  <a:pt x="4671649" y="1134932"/>
                  <a:pt x="4683158" y="1135948"/>
                  <a:pt x="4683413" y="1151814"/>
                </a:cubicBezTo>
                <a:cubicBezTo>
                  <a:pt x="4683413" y="1151814"/>
                  <a:pt x="4681771" y="1151668"/>
                  <a:pt x="4679987" y="1153095"/>
                </a:cubicBezTo>
                <a:cubicBezTo>
                  <a:pt x="4684224" y="1161391"/>
                  <a:pt x="4688464" y="1169686"/>
                  <a:pt x="4689273" y="1179263"/>
                </a:cubicBezTo>
                <a:cubicBezTo>
                  <a:pt x="4690917" y="1179407"/>
                  <a:pt x="4690917" y="1179407"/>
                  <a:pt x="4690917" y="1179407"/>
                </a:cubicBezTo>
                <a:cubicBezTo>
                  <a:pt x="4690778" y="1180979"/>
                  <a:pt x="4690639" y="1182552"/>
                  <a:pt x="4688995" y="1182406"/>
                </a:cubicBezTo>
                <a:cubicBezTo>
                  <a:pt x="4688857" y="1183978"/>
                  <a:pt x="4688857" y="1183978"/>
                  <a:pt x="4688857" y="1183978"/>
                </a:cubicBezTo>
                <a:cubicBezTo>
                  <a:pt x="4688857" y="1183978"/>
                  <a:pt x="4687073" y="1185405"/>
                  <a:pt x="4686935" y="1186977"/>
                </a:cubicBezTo>
                <a:cubicBezTo>
                  <a:pt x="4686796" y="1188549"/>
                  <a:pt x="4688302" y="1190266"/>
                  <a:pt x="4689946" y="1190411"/>
                </a:cubicBezTo>
                <a:cubicBezTo>
                  <a:pt x="4690084" y="1188840"/>
                  <a:pt x="4690084" y="1188840"/>
                  <a:pt x="4690084" y="1188840"/>
                </a:cubicBezTo>
                <a:cubicBezTo>
                  <a:pt x="4691728" y="1188986"/>
                  <a:pt x="4691869" y="1187413"/>
                  <a:pt x="4693650" y="1185986"/>
                </a:cubicBezTo>
                <a:cubicBezTo>
                  <a:pt x="4693788" y="1184414"/>
                  <a:pt x="4693788" y="1184414"/>
                  <a:pt x="4693788" y="1184414"/>
                </a:cubicBezTo>
                <a:cubicBezTo>
                  <a:pt x="4695294" y="1186130"/>
                  <a:pt x="4696661" y="1189421"/>
                  <a:pt x="4699949" y="1189711"/>
                </a:cubicBezTo>
                <a:cubicBezTo>
                  <a:pt x="4699949" y="1189711"/>
                  <a:pt x="4701593" y="1189857"/>
                  <a:pt x="4701732" y="1188284"/>
                </a:cubicBezTo>
                <a:cubicBezTo>
                  <a:pt x="4701870" y="1186713"/>
                  <a:pt x="4700227" y="1186567"/>
                  <a:pt x="4700227" y="1186567"/>
                </a:cubicBezTo>
                <a:cubicBezTo>
                  <a:pt x="4698722" y="1184850"/>
                  <a:pt x="4697216" y="1183133"/>
                  <a:pt x="4695850" y="1179844"/>
                </a:cubicBezTo>
                <a:cubicBezTo>
                  <a:pt x="4707498" y="1179288"/>
                  <a:pt x="4717085" y="1183304"/>
                  <a:pt x="4712824" y="1194017"/>
                </a:cubicBezTo>
                <a:cubicBezTo>
                  <a:pt x="4722272" y="1199605"/>
                  <a:pt x="4730215" y="1203475"/>
                  <a:pt x="4741864" y="1202920"/>
                </a:cubicBezTo>
                <a:cubicBezTo>
                  <a:pt x="4745152" y="1203211"/>
                  <a:pt x="4748994" y="1197214"/>
                  <a:pt x="4751728" y="1203791"/>
                </a:cubicBezTo>
                <a:cubicBezTo>
                  <a:pt x="4745406" y="1219074"/>
                  <a:pt x="4737741" y="1212061"/>
                  <a:pt x="4725815" y="1215759"/>
                </a:cubicBezTo>
                <a:cubicBezTo>
                  <a:pt x="4720745" y="1216896"/>
                  <a:pt x="4715812" y="1216460"/>
                  <a:pt x="4711018" y="1214452"/>
                </a:cubicBezTo>
                <a:cubicBezTo>
                  <a:pt x="4706642" y="1207729"/>
                  <a:pt x="4695411" y="1203568"/>
                  <a:pt x="4691011" y="1215854"/>
                </a:cubicBezTo>
                <a:cubicBezTo>
                  <a:pt x="4697448" y="1218006"/>
                  <a:pt x="4702103" y="1221585"/>
                  <a:pt x="4708679" y="1222167"/>
                </a:cubicBezTo>
                <a:cubicBezTo>
                  <a:pt x="4708820" y="1220594"/>
                  <a:pt x="4708820" y="1220594"/>
                  <a:pt x="4708820" y="1220594"/>
                </a:cubicBezTo>
                <a:cubicBezTo>
                  <a:pt x="4715258" y="1222748"/>
                  <a:pt x="4720189" y="1223183"/>
                  <a:pt x="4726765" y="1223765"/>
                </a:cubicBezTo>
                <a:cubicBezTo>
                  <a:pt x="4726349" y="1228479"/>
                  <a:pt x="4738413" y="1223209"/>
                  <a:pt x="4732787" y="1230632"/>
                </a:cubicBezTo>
                <a:cubicBezTo>
                  <a:pt x="4742373" y="1234648"/>
                  <a:pt x="4743207" y="1225217"/>
                  <a:pt x="4752932" y="1227661"/>
                </a:cubicBezTo>
                <a:cubicBezTo>
                  <a:pt x="4758397" y="1240817"/>
                  <a:pt x="4780467" y="1234846"/>
                  <a:pt x="4787853" y="1245004"/>
                </a:cubicBezTo>
                <a:cubicBezTo>
                  <a:pt x="4788271" y="1240289"/>
                  <a:pt x="4791559" y="1240579"/>
                  <a:pt x="4791697" y="1239007"/>
                </a:cubicBezTo>
                <a:cubicBezTo>
                  <a:pt x="4791419" y="1242151"/>
                  <a:pt x="4802929" y="1243167"/>
                  <a:pt x="4798275" y="1239587"/>
                </a:cubicBezTo>
                <a:cubicBezTo>
                  <a:pt x="4796629" y="1239443"/>
                  <a:pt x="4795124" y="1237725"/>
                  <a:pt x="4793481" y="1237580"/>
                </a:cubicBezTo>
                <a:cubicBezTo>
                  <a:pt x="4793619" y="1236008"/>
                  <a:pt x="4793619" y="1236008"/>
                  <a:pt x="4793619" y="1236008"/>
                </a:cubicBezTo>
                <a:cubicBezTo>
                  <a:pt x="4791976" y="1235863"/>
                  <a:pt x="4791976" y="1235863"/>
                  <a:pt x="4791976" y="1235863"/>
                </a:cubicBezTo>
                <a:cubicBezTo>
                  <a:pt x="4794453" y="1226577"/>
                  <a:pt x="4793364" y="1220144"/>
                  <a:pt x="4790492" y="1215137"/>
                </a:cubicBezTo>
                <a:cubicBezTo>
                  <a:pt x="4795841" y="1210859"/>
                  <a:pt x="4799546" y="1206433"/>
                  <a:pt x="4808046" y="1204015"/>
                </a:cubicBezTo>
                <a:cubicBezTo>
                  <a:pt x="4805151" y="1218017"/>
                  <a:pt x="4823237" y="1219615"/>
                  <a:pt x="4813489" y="1236180"/>
                </a:cubicBezTo>
                <a:cubicBezTo>
                  <a:pt x="4813489" y="1236180"/>
                  <a:pt x="4811844" y="1236034"/>
                  <a:pt x="4811706" y="1237606"/>
                </a:cubicBezTo>
                <a:cubicBezTo>
                  <a:pt x="4810060" y="1237461"/>
                  <a:pt x="4809922" y="1239033"/>
                  <a:pt x="4809782" y="1240605"/>
                </a:cubicBezTo>
                <a:cubicBezTo>
                  <a:pt x="4811150" y="1243894"/>
                  <a:pt x="4811150" y="1243894"/>
                  <a:pt x="4812794" y="1244039"/>
                </a:cubicBezTo>
                <a:cubicBezTo>
                  <a:pt x="4812933" y="1242468"/>
                  <a:pt x="4814576" y="1242612"/>
                  <a:pt x="4814576" y="1242612"/>
                </a:cubicBezTo>
                <a:cubicBezTo>
                  <a:pt x="4827175" y="1250063"/>
                  <a:pt x="4837178" y="1249363"/>
                  <a:pt x="4850331" y="1250524"/>
                </a:cubicBezTo>
                <a:cubicBezTo>
                  <a:pt x="4851975" y="1250670"/>
                  <a:pt x="4853620" y="1250814"/>
                  <a:pt x="4856908" y="1251105"/>
                </a:cubicBezTo>
                <a:cubicBezTo>
                  <a:pt x="4860057" y="1252968"/>
                  <a:pt x="4861422" y="1256257"/>
                  <a:pt x="4864433" y="1259691"/>
                </a:cubicBezTo>
                <a:cubicBezTo>
                  <a:pt x="4864711" y="1256548"/>
                  <a:pt x="4864850" y="1254975"/>
                  <a:pt x="4864850" y="1254975"/>
                </a:cubicBezTo>
                <a:cubicBezTo>
                  <a:pt x="4869783" y="1255411"/>
                  <a:pt x="4874576" y="1257419"/>
                  <a:pt x="4879510" y="1257854"/>
                </a:cubicBezTo>
                <a:cubicBezTo>
                  <a:pt x="4881153" y="1257999"/>
                  <a:pt x="4882796" y="1258144"/>
                  <a:pt x="4884441" y="1258291"/>
                </a:cubicBezTo>
                <a:cubicBezTo>
                  <a:pt x="4902111" y="1264605"/>
                  <a:pt x="4916491" y="1270627"/>
                  <a:pt x="4933071" y="1270509"/>
                </a:cubicBezTo>
                <a:cubicBezTo>
                  <a:pt x="4932933" y="1272081"/>
                  <a:pt x="4932933" y="1272081"/>
                  <a:pt x="4932794" y="1273652"/>
                </a:cubicBezTo>
                <a:cubicBezTo>
                  <a:pt x="4937864" y="1272516"/>
                  <a:pt x="4939231" y="1275805"/>
                  <a:pt x="4944857" y="1268381"/>
                </a:cubicBezTo>
                <a:lnTo>
                  <a:pt x="4962053" y="1275325"/>
                </a:lnTo>
                <a:lnTo>
                  <a:pt x="4958157" y="1277386"/>
                </a:lnTo>
                <a:cubicBezTo>
                  <a:pt x="4959566" y="1280048"/>
                  <a:pt x="4962382" y="1285370"/>
                  <a:pt x="4965458" y="1287149"/>
                </a:cubicBezTo>
                <a:cubicBezTo>
                  <a:pt x="4967127" y="1286266"/>
                  <a:pt x="4968796" y="1285383"/>
                  <a:pt x="4970464" y="1284500"/>
                </a:cubicBezTo>
                <a:cubicBezTo>
                  <a:pt x="4966866" y="1289810"/>
                  <a:pt x="4976984" y="1304896"/>
                  <a:pt x="4981989" y="1302246"/>
                </a:cubicBezTo>
                <a:cubicBezTo>
                  <a:pt x="4983138" y="1308452"/>
                  <a:pt x="4978392" y="1307558"/>
                  <a:pt x="4984285" y="1314657"/>
                </a:cubicBezTo>
                <a:cubicBezTo>
                  <a:pt x="4974795" y="1312866"/>
                  <a:pt x="4982096" y="1322629"/>
                  <a:pt x="4976830" y="1328821"/>
                </a:cubicBezTo>
                <a:cubicBezTo>
                  <a:pt x="4975162" y="1329705"/>
                  <a:pt x="4972345" y="1324382"/>
                  <a:pt x="4970938" y="1321720"/>
                </a:cubicBezTo>
                <a:cubicBezTo>
                  <a:pt x="4970678" y="1325264"/>
                  <a:pt x="4969009" y="1326148"/>
                  <a:pt x="4968748" y="1329691"/>
                </a:cubicBezTo>
                <a:cubicBezTo>
                  <a:pt x="4964003" y="1328796"/>
                  <a:pt x="4958997" y="1331444"/>
                  <a:pt x="4952844" y="1327886"/>
                </a:cubicBezTo>
                <a:cubicBezTo>
                  <a:pt x="4949768" y="1326108"/>
                  <a:pt x="4945542" y="1318125"/>
                  <a:pt x="4943614" y="1322550"/>
                </a:cubicBezTo>
                <a:cubicBezTo>
                  <a:pt x="4936313" y="1312788"/>
                  <a:pt x="4944396" y="1311919"/>
                  <a:pt x="4946325" y="1307492"/>
                </a:cubicBezTo>
                <a:cubicBezTo>
                  <a:pt x="4932610" y="1297716"/>
                  <a:pt x="4932089" y="1304805"/>
                  <a:pt x="4920670" y="1307440"/>
                </a:cubicBezTo>
                <a:cubicBezTo>
                  <a:pt x="4923225" y="1316308"/>
                  <a:pt x="4923225" y="1316308"/>
                  <a:pt x="4929119" y="1323409"/>
                </a:cubicBezTo>
                <a:cubicBezTo>
                  <a:pt x="4930787" y="1322526"/>
                  <a:pt x="4932456" y="1321643"/>
                  <a:pt x="4934384" y="1317216"/>
                </a:cubicBezTo>
                <a:cubicBezTo>
                  <a:pt x="4939496" y="1334950"/>
                  <a:pt x="4921038" y="1324277"/>
                  <a:pt x="4912955" y="1325147"/>
                </a:cubicBezTo>
                <a:cubicBezTo>
                  <a:pt x="4901536" y="1327784"/>
                  <a:pt x="4896897" y="1347270"/>
                  <a:pt x="4882922" y="1341038"/>
                </a:cubicBezTo>
                <a:cubicBezTo>
                  <a:pt x="4883811" y="1350788"/>
                  <a:pt x="4879324" y="1346348"/>
                  <a:pt x="4871502" y="1343675"/>
                </a:cubicBezTo>
                <a:cubicBezTo>
                  <a:pt x="4869574" y="1348101"/>
                  <a:pt x="4879953" y="1359642"/>
                  <a:pt x="4871870" y="1360511"/>
                </a:cubicBezTo>
                <a:cubicBezTo>
                  <a:pt x="4867125" y="1359617"/>
                  <a:pt x="4869054" y="1355189"/>
                  <a:pt x="4866236" y="1349867"/>
                </a:cubicBezTo>
                <a:cubicBezTo>
                  <a:pt x="4864308" y="1354294"/>
                  <a:pt x="4866864" y="1363161"/>
                  <a:pt x="4861232" y="1352516"/>
                </a:cubicBezTo>
                <a:cubicBezTo>
                  <a:pt x="4857114" y="1364913"/>
                  <a:pt x="4835317" y="1356008"/>
                  <a:pt x="4834275" y="1370184"/>
                </a:cubicBezTo>
                <a:cubicBezTo>
                  <a:pt x="4832607" y="1371067"/>
                  <a:pt x="4829792" y="1365745"/>
                  <a:pt x="4825045" y="1364849"/>
                </a:cubicBezTo>
                <a:cubicBezTo>
                  <a:pt x="4808622" y="1370133"/>
                  <a:pt x="4801686" y="1377208"/>
                  <a:pt x="4788339" y="1384271"/>
                </a:cubicBezTo>
                <a:cubicBezTo>
                  <a:pt x="4781925" y="1384258"/>
                  <a:pt x="4769360" y="1380687"/>
                  <a:pt x="4768318" y="1394865"/>
                </a:cubicBezTo>
                <a:cubicBezTo>
                  <a:pt x="4772803" y="1399304"/>
                  <a:pt x="4775879" y="1401083"/>
                  <a:pt x="4780363" y="1405522"/>
                </a:cubicBezTo>
                <a:cubicBezTo>
                  <a:pt x="4781252" y="1415272"/>
                  <a:pt x="4786104" y="1436552"/>
                  <a:pt x="4776874" y="1431215"/>
                </a:cubicBezTo>
                <a:cubicBezTo>
                  <a:pt x="4776874" y="1431215"/>
                  <a:pt x="4776874" y="1431215"/>
                  <a:pt x="4775466" y="1428554"/>
                </a:cubicBezTo>
                <a:cubicBezTo>
                  <a:pt x="4775724" y="1425009"/>
                  <a:pt x="4783807" y="1424140"/>
                  <a:pt x="4776767" y="1410833"/>
                </a:cubicBezTo>
                <a:cubicBezTo>
                  <a:pt x="4774577" y="1418804"/>
                  <a:pt x="4768684" y="1411702"/>
                  <a:pt x="4763939" y="1410807"/>
                </a:cubicBezTo>
                <a:cubicBezTo>
                  <a:pt x="4759715" y="1402823"/>
                  <a:pt x="4767797" y="1401952"/>
                  <a:pt x="4761905" y="1394852"/>
                </a:cubicBezTo>
                <a:cubicBezTo>
                  <a:pt x="4759976" y="1399279"/>
                  <a:pt x="4759715" y="1402823"/>
                  <a:pt x="4752153" y="1396604"/>
                </a:cubicBezTo>
                <a:cubicBezTo>
                  <a:pt x="4748816" y="1398370"/>
                  <a:pt x="4749965" y="1404575"/>
                  <a:pt x="4754190" y="1412560"/>
                </a:cubicBezTo>
                <a:cubicBezTo>
                  <a:pt x="4746368" y="1409885"/>
                  <a:pt x="4739066" y="1400123"/>
                  <a:pt x="4731244" y="1397448"/>
                </a:cubicBezTo>
                <a:cubicBezTo>
                  <a:pt x="4727280" y="1385921"/>
                  <a:pt x="4733954" y="1382390"/>
                  <a:pt x="4728323" y="1371744"/>
                </a:cubicBezTo>
                <a:cubicBezTo>
                  <a:pt x="4714867" y="1358424"/>
                  <a:pt x="4711897" y="1377027"/>
                  <a:pt x="4702406" y="1375235"/>
                </a:cubicBezTo>
                <a:cubicBezTo>
                  <a:pt x="4708040" y="1385881"/>
                  <a:pt x="4701106" y="1392956"/>
                  <a:pt x="4693803" y="1383194"/>
                </a:cubicBezTo>
                <a:cubicBezTo>
                  <a:pt x="4693283" y="1390282"/>
                  <a:pt x="4695840" y="1399149"/>
                  <a:pt x="4703401" y="1405368"/>
                </a:cubicBezTo>
                <a:cubicBezTo>
                  <a:pt x="4692241" y="1404458"/>
                  <a:pt x="4696207" y="1415987"/>
                  <a:pt x="4683380" y="1415963"/>
                </a:cubicBezTo>
                <a:lnTo>
                  <a:pt x="4681710" y="1416844"/>
                </a:lnTo>
                <a:cubicBezTo>
                  <a:pt x="4680042" y="1417727"/>
                  <a:pt x="4681450" y="1420388"/>
                  <a:pt x="4682859" y="1423049"/>
                </a:cubicBezTo>
                <a:cubicBezTo>
                  <a:pt x="4682859" y="1423049"/>
                  <a:pt x="4684267" y="1425711"/>
                  <a:pt x="4685935" y="1424830"/>
                </a:cubicBezTo>
                <a:cubicBezTo>
                  <a:pt x="4685935" y="1424830"/>
                  <a:pt x="4685935" y="1424830"/>
                  <a:pt x="4687604" y="1423946"/>
                </a:cubicBezTo>
                <a:cubicBezTo>
                  <a:pt x="4687343" y="1427490"/>
                  <a:pt x="4689900" y="1436358"/>
                  <a:pt x="4687084" y="1431034"/>
                </a:cubicBezTo>
                <a:cubicBezTo>
                  <a:pt x="4683746" y="1432799"/>
                  <a:pt x="4691567" y="1435473"/>
                  <a:pt x="4692976" y="1438135"/>
                </a:cubicBezTo>
                <a:cubicBezTo>
                  <a:pt x="4696940" y="1449664"/>
                  <a:pt x="4687450" y="1447872"/>
                  <a:pt x="4682444" y="1450521"/>
                </a:cubicBezTo>
                <a:cubicBezTo>
                  <a:pt x="4682705" y="1446976"/>
                  <a:pt x="4682965" y="1443433"/>
                  <a:pt x="4681557" y="1440771"/>
                </a:cubicBezTo>
                <a:cubicBezTo>
                  <a:pt x="4678741" y="1435448"/>
                  <a:pt x="4675404" y="1437212"/>
                  <a:pt x="4672587" y="1431892"/>
                </a:cubicBezTo>
                <a:cubicBezTo>
                  <a:pt x="4668991" y="1437200"/>
                  <a:pt x="4665394" y="1442511"/>
                  <a:pt x="4659241" y="1438953"/>
                </a:cubicBezTo>
                <a:cubicBezTo>
                  <a:pt x="4662469" y="1416805"/>
                  <a:pt x="4630556" y="1392814"/>
                  <a:pt x="4625656" y="1415844"/>
                </a:cubicBezTo>
                <a:cubicBezTo>
                  <a:pt x="4636295" y="1423844"/>
                  <a:pt x="4631030" y="1430034"/>
                  <a:pt x="4635253" y="1438017"/>
                </a:cubicBezTo>
                <a:cubicBezTo>
                  <a:pt x="4641147" y="1445120"/>
                  <a:pt x="4642555" y="1447782"/>
                  <a:pt x="4646520" y="1459310"/>
                </a:cubicBezTo>
                <a:cubicBezTo>
                  <a:pt x="4651004" y="1463749"/>
                  <a:pt x="4648450" y="1454882"/>
                  <a:pt x="4651265" y="1460205"/>
                </a:cubicBezTo>
                <a:cubicBezTo>
                  <a:pt x="4657158" y="1467307"/>
                  <a:pt x="4649336" y="1464632"/>
                  <a:pt x="4649076" y="1468177"/>
                </a:cubicBezTo>
                <a:cubicBezTo>
                  <a:pt x="4650223" y="1474381"/>
                  <a:pt x="4654448" y="1482365"/>
                  <a:pt x="4648034" y="1482354"/>
                </a:cubicBezTo>
                <a:cubicBezTo>
                  <a:pt x="4635100" y="1461945"/>
                  <a:pt x="4628532" y="1485859"/>
                  <a:pt x="4618156" y="1474316"/>
                </a:cubicBezTo>
                <a:cubicBezTo>
                  <a:pt x="4616748" y="1471656"/>
                  <a:pt x="4618416" y="1470773"/>
                  <a:pt x="4617008" y="1468112"/>
                </a:cubicBezTo>
                <a:cubicBezTo>
                  <a:pt x="4617008" y="1468112"/>
                  <a:pt x="4618676" y="1467229"/>
                  <a:pt x="4618676" y="1467229"/>
                </a:cubicBezTo>
                <a:cubicBezTo>
                  <a:pt x="4620345" y="1466346"/>
                  <a:pt x="4622012" y="1465465"/>
                  <a:pt x="4622012" y="1465465"/>
                </a:cubicBezTo>
                <a:cubicBezTo>
                  <a:pt x="4623681" y="1464581"/>
                  <a:pt x="4623681" y="1464581"/>
                  <a:pt x="4623681" y="1464581"/>
                </a:cubicBezTo>
                <a:cubicBezTo>
                  <a:pt x="4625349" y="1463698"/>
                  <a:pt x="4625349" y="1463698"/>
                  <a:pt x="4628426" y="1465477"/>
                </a:cubicBezTo>
                <a:cubicBezTo>
                  <a:pt x="4628426" y="1465477"/>
                  <a:pt x="4628686" y="1461932"/>
                  <a:pt x="4628686" y="1461932"/>
                </a:cubicBezTo>
                <a:cubicBezTo>
                  <a:pt x="4627279" y="1459270"/>
                  <a:pt x="4625869" y="1456610"/>
                  <a:pt x="4624203" y="1457492"/>
                </a:cubicBezTo>
                <a:cubicBezTo>
                  <a:pt x="4624203" y="1457492"/>
                  <a:pt x="4622533" y="1458375"/>
                  <a:pt x="4621125" y="1455714"/>
                </a:cubicBezTo>
                <a:cubicBezTo>
                  <a:pt x="4619717" y="1453053"/>
                  <a:pt x="4621386" y="1452169"/>
                  <a:pt x="4623053" y="1451286"/>
                </a:cubicBezTo>
                <a:cubicBezTo>
                  <a:pt x="4624462" y="1453948"/>
                  <a:pt x="4624723" y="1450405"/>
                  <a:pt x="4624723" y="1450405"/>
                </a:cubicBezTo>
                <a:cubicBezTo>
                  <a:pt x="4624723" y="1450405"/>
                  <a:pt x="4623314" y="1447742"/>
                  <a:pt x="4623314" y="1447742"/>
                </a:cubicBezTo>
                <a:cubicBezTo>
                  <a:pt x="4620238" y="1445963"/>
                  <a:pt x="4618569" y="1446847"/>
                  <a:pt x="4618569" y="1446847"/>
                </a:cubicBezTo>
                <a:cubicBezTo>
                  <a:pt x="4616901" y="1447729"/>
                  <a:pt x="4616640" y="1451273"/>
                  <a:pt x="4616640" y="1451273"/>
                </a:cubicBezTo>
                <a:cubicBezTo>
                  <a:pt x="4614973" y="1452156"/>
                  <a:pt x="4616380" y="1454817"/>
                  <a:pt x="4617787" y="1457479"/>
                </a:cubicBezTo>
                <a:cubicBezTo>
                  <a:pt x="4616119" y="1458362"/>
                  <a:pt x="4616119" y="1458362"/>
                  <a:pt x="4616119" y="1458362"/>
                </a:cubicBezTo>
                <a:cubicBezTo>
                  <a:pt x="4614452" y="1459245"/>
                  <a:pt x="4614452" y="1459245"/>
                  <a:pt x="4612783" y="1460128"/>
                </a:cubicBezTo>
                <a:cubicBezTo>
                  <a:pt x="4612783" y="1460128"/>
                  <a:pt x="4612783" y="1460128"/>
                  <a:pt x="4611114" y="1461010"/>
                </a:cubicBezTo>
                <a:cubicBezTo>
                  <a:pt x="4606369" y="1460115"/>
                  <a:pt x="4608299" y="1455688"/>
                  <a:pt x="4602405" y="1448587"/>
                </a:cubicBezTo>
                <a:cubicBezTo>
                  <a:pt x="4597399" y="1451235"/>
                  <a:pt x="4591767" y="1440590"/>
                  <a:pt x="4585874" y="1433488"/>
                </a:cubicBezTo>
                <a:cubicBezTo>
                  <a:pt x="4583684" y="1441461"/>
                  <a:pt x="4579200" y="1437019"/>
                  <a:pt x="4573047" y="1433463"/>
                </a:cubicBezTo>
                <a:cubicBezTo>
                  <a:pt x="4569450" y="1438772"/>
                  <a:pt x="4574822" y="1452962"/>
                  <a:pt x="4580454" y="1463608"/>
                </a:cubicBezTo>
                <a:cubicBezTo>
                  <a:pt x="4571224" y="1458272"/>
                  <a:pt x="4562361" y="1469775"/>
                  <a:pt x="4554539" y="1467100"/>
                </a:cubicBezTo>
                <a:cubicBezTo>
                  <a:pt x="4548647" y="1459999"/>
                  <a:pt x="4551985" y="1458233"/>
                  <a:pt x="4549168" y="1452910"/>
                </a:cubicBezTo>
                <a:cubicBezTo>
                  <a:pt x="4541085" y="1453780"/>
                  <a:pt x="4535559" y="1463516"/>
                  <a:pt x="4535038" y="1470605"/>
                </a:cubicBezTo>
                <a:cubicBezTo>
                  <a:pt x="4533369" y="1471488"/>
                  <a:pt x="4534779" y="1474150"/>
                  <a:pt x="4533109" y="1475033"/>
                </a:cubicBezTo>
                <a:cubicBezTo>
                  <a:pt x="4532849" y="1478576"/>
                  <a:pt x="4534258" y="1481237"/>
                  <a:pt x="4535666" y="1483901"/>
                </a:cubicBezTo>
                <a:cubicBezTo>
                  <a:pt x="4532330" y="1485664"/>
                  <a:pt x="4535145" y="1490987"/>
                  <a:pt x="4536553" y="1493649"/>
                </a:cubicBezTo>
                <a:cubicBezTo>
                  <a:pt x="4528471" y="1494518"/>
                  <a:pt x="4527430" y="1508695"/>
                  <a:pt x="4521538" y="1501595"/>
                </a:cubicBezTo>
                <a:cubicBezTo>
                  <a:pt x="4522165" y="1514888"/>
                  <a:pt x="4504593" y="1513966"/>
                  <a:pt x="4496250" y="1518381"/>
                </a:cubicBezTo>
                <a:cubicBezTo>
                  <a:pt x="4489575" y="1521913"/>
                  <a:pt x="4485717" y="1530766"/>
                  <a:pt x="4478417" y="1521003"/>
                </a:cubicBezTo>
                <a:cubicBezTo>
                  <a:pt x="4474559" y="1529857"/>
                  <a:pt x="4469294" y="1536049"/>
                  <a:pt x="4465697" y="1541360"/>
                </a:cubicBezTo>
                <a:cubicBezTo>
                  <a:pt x="4477482" y="1555561"/>
                  <a:pt x="4469140" y="1559975"/>
                  <a:pt x="4471435" y="1572387"/>
                </a:cubicBezTo>
                <a:cubicBezTo>
                  <a:pt x="4467839" y="1577698"/>
                  <a:pt x="4457721" y="1562612"/>
                  <a:pt x="4456940" y="1573244"/>
                </a:cubicBezTo>
                <a:cubicBezTo>
                  <a:pt x="4450527" y="1573232"/>
                  <a:pt x="4443487" y="1559925"/>
                  <a:pt x="4437592" y="1552824"/>
                </a:cubicBezTo>
                <a:cubicBezTo>
                  <a:pt x="4431178" y="1552811"/>
                  <a:pt x="4425285" y="1545709"/>
                  <a:pt x="4421062" y="1537725"/>
                </a:cubicBezTo>
                <a:cubicBezTo>
                  <a:pt x="4421062" y="1537725"/>
                  <a:pt x="4419653" y="1535063"/>
                  <a:pt x="4419653" y="1535063"/>
                </a:cubicBezTo>
                <a:cubicBezTo>
                  <a:pt x="4419653" y="1535063"/>
                  <a:pt x="4419653" y="1535063"/>
                  <a:pt x="4418246" y="1532402"/>
                </a:cubicBezTo>
                <a:cubicBezTo>
                  <a:pt x="4418246" y="1532402"/>
                  <a:pt x="4416836" y="1529741"/>
                  <a:pt x="4416836" y="1529741"/>
                </a:cubicBezTo>
                <a:cubicBezTo>
                  <a:pt x="4415169" y="1530624"/>
                  <a:pt x="4415169" y="1530624"/>
                  <a:pt x="4416577" y="1533285"/>
                </a:cubicBezTo>
                <a:cubicBezTo>
                  <a:pt x="4417985" y="1535947"/>
                  <a:pt x="4417985" y="1535947"/>
                  <a:pt x="4416316" y="1536830"/>
                </a:cubicBezTo>
                <a:cubicBezTo>
                  <a:pt x="4397075" y="1536790"/>
                  <a:pt x="4413713" y="1572270"/>
                  <a:pt x="4401774" y="1581994"/>
                </a:cubicBezTo>
                <a:cubicBezTo>
                  <a:pt x="4392803" y="1573115"/>
                  <a:pt x="4370379" y="1550916"/>
                  <a:pt x="4373303" y="1576619"/>
                </a:cubicBezTo>
                <a:cubicBezTo>
                  <a:pt x="4374711" y="1579282"/>
                  <a:pt x="4380864" y="1582840"/>
                  <a:pt x="4379717" y="1576634"/>
                </a:cubicBezTo>
                <a:cubicBezTo>
                  <a:pt x="4379717" y="1576634"/>
                  <a:pt x="4379717" y="1576634"/>
                  <a:pt x="4381385" y="1575750"/>
                </a:cubicBezTo>
                <a:cubicBezTo>
                  <a:pt x="4381124" y="1579294"/>
                  <a:pt x="4382533" y="1581955"/>
                  <a:pt x="4382272" y="1585501"/>
                </a:cubicBezTo>
                <a:cubicBezTo>
                  <a:pt x="4382272" y="1585501"/>
                  <a:pt x="4382272" y="1585501"/>
                  <a:pt x="4380864" y="1582840"/>
                </a:cubicBezTo>
                <a:cubicBezTo>
                  <a:pt x="4375339" y="1592576"/>
                  <a:pt x="4372262" y="1590797"/>
                  <a:pt x="4365588" y="1594329"/>
                </a:cubicBezTo>
                <a:cubicBezTo>
                  <a:pt x="4359696" y="1587227"/>
                  <a:pt x="4345981" y="1577452"/>
                  <a:pt x="4337638" y="1581865"/>
                </a:cubicBezTo>
                <a:cubicBezTo>
                  <a:pt x="4344679" y="1595173"/>
                  <a:pt x="4357351" y="1619125"/>
                  <a:pt x="4351825" y="1628861"/>
                </a:cubicBezTo>
                <a:cubicBezTo>
                  <a:pt x="4348748" y="1627084"/>
                  <a:pt x="4349269" y="1619995"/>
                  <a:pt x="4343638" y="1609349"/>
                </a:cubicBezTo>
                <a:cubicBezTo>
                  <a:pt x="4338893" y="1608453"/>
                  <a:pt x="4334407" y="1604014"/>
                  <a:pt x="4330810" y="1609323"/>
                </a:cubicBezTo>
                <a:cubicBezTo>
                  <a:pt x="4319284" y="1591577"/>
                  <a:pt x="4318503" y="1602210"/>
                  <a:pt x="4307084" y="1604845"/>
                </a:cubicBezTo>
                <a:cubicBezTo>
                  <a:pt x="4298742" y="1609258"/>
                  <a:pt x="4292589" y="1605701"/>
                  <a:pt x="4289880" y="1620760"/>
                </a:cubicBezTo>
                <a:cubicBezTo>
                  <a:pt x="4295252" y="1634951"/>
                  <a:pt x="4304221" y="1643831"/>
                  <a:pt x="4303440" y="1654463"/>
                </a:cubicBezTo>
                <a:cubicBezTo>
                  <a:pt x="4297026" y="1654449"/>
                  <a:pt x="4287536" y="1652658"/>
                  <a:pt x="4279714" y="1649985"/>
                </a:cubicBezTo>
                <a:cubicBezTo>
                  <a:pt x="4272674" y="1636677"/>
                  <a:pt x="4267929" y="1635783"/>
                  <a:pt x="4262036" y="1628680"/>
                </a:cubicBezTo>
                <a:cubicBezTo>
                  <a:pt x="4255102" y="1635756"/>
                  <a:pt x="4261882" y="1652606"/>
                  <a:pt x="4272259" y="1664148"/>
                </a:cubicBezTo>
                <a:cubicBezTo>
                  <a:pt x="4271219" y="1678325"/>
                  <a:pt x="4262249" y="1669445"/>
                  <a:pt x="4255055" y="1680065"/>
                </a:cubicBezTo>
                <a:cubicBezTo>
                  <a:pt x="4250569" y="1675625"/>
                  <a:pt x="4242488" y="1676494"/>
                  <a:pt x="4238889" y="1681804"/>
                </a:cubicBezTo>
                <a:cubicBezTo>
                  <a:pt x="4239672" y="1671172"/>
                  <a:pt x="4241079" y="1673833"/>
                  <a:pt x="4243530" y="1662318"/>
                </a:cubicBezTo>
                <a:cubicBezTo>
                  <a:pt x="4233411" y="1647233"/>
                  <a:pt x="4220584" y="1647207"/>
                  <a:pt x="4221210" y="1660500"/>
                </a:cubicBezTo>
                <a:cubicBezTo>
                  <a:pt x="4225695" y="1664940"/>
                  <a:pt x="4222620" y="1663162"/>
                  <a:pt x="4229922" y="1672925"/>
                </a:cubicBezTo>
                <a:cubicBezTo>
                  <a:pt x="4232737" y="1678247"/>
                  <a:pt x="4226844" y="1671146"/>
                  <a:pt x="4224914" y="1675572"/>
                </a:cubicBezTo>
                <a:cubicBezTo>
                  <a:pt x="4226065" y="1681778"/>
                  <a:pt x="4227211" y="1687984"/>
                  <a:pt x="4230288" y="1689762"/>
                </a:cubicBezTo>
                <a:cubicBezTo>
                  <a:pt x="4230027" y="1693307"/>
                  <a:pt x="4229768" y="1696850"/>
                  <a:pt x="4225021" y="1695955"/>
                </a:cubicBezTo>
                <a:cubicBezTo>
                  <a:pt x="4225282" y="1692412"/>
                  <a:pt x="4225282" y="1692412"/>
                  <a:pt x="4225282" y="1692412"/>
                </a:cubicBezTo>
                <a:cubicBezTo>
                  <a:pt x="4223875" y="1689749"/>
                  <a:pt x="4222207" y="1690632"/>
                  <a:pt x="4222207" y="1690632"/>
                </a:cubicBezTo>
                <a:cubicBezTo>
                  <a:pt x="4222207" y="1690632"/>
                  <a:pt x="4222207" y="1690632"/>
                  <a:pt x="4223875" y="1689749"/>
                </a:cubicBezTo>
                <a:cubicBezTo>
                  <a:pt x="4226065" y="1681778"/>
                  <a:pt x="4212348" y="1672004"/>
                  <a:pt x="4213756" y="1674665"/>
                </a:cubicBezTo>
                <a:cubicBezTo>
                  <a:pt x="4200042" y="1664890"/>
                  <a:pt x="4200408" y="1681727"/>
                  <a:pt x="4197960" y="1693242"/>
                </a:cubicBezTo>
                <a:cubicBezTo>
                  <a:pt x="4205261" y="1703005"/>
                  <a:pt x="4207189" y="1698578"/>
                  <a:pt x="4210787" y="1693269"/>
                </a:cubicBezTo>
                <a:cubicBezTo>
                  <a:pt x="4210787" y="1693269"/>
                  <a:pt x="4212194" y="1695930"/>
                  <a:pt x="4212194" y="1695930"/>
                </a:cubicBezTo>
                <a:cubicBezTo>
                  <a:pt x="4212194" y="1695930"/>
                  <a:pt x="4212194" y="1695930"/>
                  <a:pt x="4211935" y="1699475"/>
                </a:cubicBezTo>
                <a:cubicBezTo>
                  <a:pt x="4208338" y="1704783"/>
                  <a:pt x="4202183" y="1701226"/>
                  <a:pt x="4201923" y="1704771"/>
                </a:cubicBezTo>
                <a:cubicBezTo>
                  <a:pt x="4194362" y="1698552"/>
                  <a:pt x="4185653" y="1686128"/>
                  <a:pt x="4172826" y="1686102"/>
                </a:cubicBezTo>
                <a:cubicBezTo>
                  <a:pt x="4175382" y="1694969"/>
                  <a:pt x="4174860" y="1702056"/>
                  <a:pt x="4179086" y="1710042"/>
                </a:cubicBezTo>
                <a:cubicBezTo>
                  <a:pt x="4165111" y="1703809"/>
                  <a:pt x="4160367" y="1702915"/>
                  <a:pt x="4154840" y="1712650"/>
                </a:cubicBezTo>
                <a:lnTo>
                  <a:pt x="4153176" y="1713267"/>
                </a:lnTo>
                <a:lnTo>
                  <a:pt x="4152804" y="1712976"/>
                </a:lnTo>
                <a:cubicBezTo>
                  <a:pt x="4147699" y="1713512"/>
                  <a:pt x="4141030" y="1715410"/>
                  <a:pt x="4133947" y="1713756"/>
                </a:cubicBezTo>
                <a:cubicBezTo>
                  <a:pt x="4132699" y="1703102"/>
                  <a:pt x="4131451" y="1692446"/>
                  <a:pt x="4127622" y="1692848"/>
                </a:cubicBezTo>
                <a:cubicBezTo>
                  <a:pt x="4126345" y="1692981"/>
                  <a:pt x="4124783" y="1694344"/>
                  <a:pt x="4122837" y="1697345"/>
                </a:cubicBezTo>
                <a:cubicBezTo>
                  <a:pt x="4119777" y="1710451"/>
                  <a:pt x="4119777" y="1710451"/>
                  <a:pt x="4111997" y="1722451"/>
                </a:cubicBezTo>
                <a:cubicBezTo>
                  <a:pt x="4117551" y="1730657"/>
                  <a:pt x="4123455" y="1732036"/>
                  <a:pt x="4129151" y="1731636"/>
                </a:cubicBezTo>
                <a:lnTo>
                  <a:pt x="4132214" y="1731353"/>
                </a:lnTo>
                <a:lnTo>
                  <a:pt x="4129162" y="1734754"/>
                </a:lnTo>
                <a:cubicBezTo>
                  <a:pt x="4126112" y="1738072"/>
                  <a:pt x="4122357" y="1740057"/>
                  <a:pt x="4116203" y="1736500"/>
                </a:cubicBezTo>
                <a:cubicBezTo>
                  <a:pt x="4112868" y="1738267"/>
                  <a:pt x="4110938" y="1742691"/>
                  <a:pt x="4109010" y="1747120"/>
                </a:cubicBezTo>
                <a:cubicBezTo>
                  <a:pt x="4114903" y="1754221"/>
                  <a:pt x="4116310" y="1756882"/>
                  <a:pt x="4122464" y="1760439"/>
                </a:cubicBezTo>
                <a:cubicBezTo>
                  <a:pt x="4125019" y="1769306"/>
                  <a:pt x="4122203" y="1763983"/>
                  <a:pt x="4117198" y="1766632"/>
                </a:cubicBezTo>
                <a:cubicBezTo>
                  <a:pt x="4109531" y="1740031"/>
                  <a:pt x="4076942" y="1747055"/>
                  <a:pt x="4083462" y="1767450"/>
                </a:cubicBezTo>
                <a:cubicBezTo>
                  <a:pt x="4077309" y="1763893"/>
                  <a:pt x="4070895" y="1763880"/>
                  <a:pt x="4066150" y="1762985"/>
                </a:cubicBezTo>
                <a:cubicBezTo>
                  <a:pt x="4065108" y="1777161"/>
                  <a:pt x="4076634" y="1794907"/>
                  <a:pt x="4079451" y="1800230"/>
                </a:cubicBezTo>
                <a:cubicBezTo>
                  <a:pt x="4079190" y="1803775"/>
                  <a:pt x="4074706" y="1799335"/>
                  <a:pt x="4075854" y="1805540"/>
                </a:cubicBezTo>
                <a:lnTo>
                  <a:pt x="4074066" y="1803314"/>
                </a:lnTo>
                <a:lnTo>
                  <a:pt x="4074814" y="1797942"/>
                </a:lnTo>
                <a:lnTo>
                  <a:pt x="4073674" y="1802824"/>
                </a:lnTo>
                <a:lnTo>
                  <a:pt x="4067222" y="1794778"/>
                </a:lnTo>
                <a:cubicBezTo>
                  <a:pt x="4066504" y="1790900"/>
                  <a:pt x="4066831" y="1786470"/>
                  <a:pt x="4064849" y="1780706"/>
                </a:cubicBezTo>
                <a:cubicBezTo>
                  <a:pt x="4060624" y="1772722"/>
                  <a:pt x="4058697" y="1777148"/>
                  <a:pt x="4054210" y="1772708"/>
                </a:cubicBezTo>
                <a:cubicBezTo>
                  <a:pt x="4037525" y="1781536"/>
                  <a:pt x="4027255" y="1790377"/>
                  <a:pt x="4024545" y="1805437"/>
                </a:cubicBezTo>
                <a:cubicBezTo>
                  <a:pt x="4027362" y="1810759"/>
                  <a:pt x="4033515" y="1814318"/>
                  <a:pt x="4038259" y="1815211"/>
                </a:cubicBezTo>
                <a:cubicBezTo>
                  <a:pt x="4039408" y="1821417"/>
                  <a:pt x="4042225" y="1826742"/>
                  <a:pt x="4041963" y="1830285"/>
                </a:cubicBezTo>
                <a:cubicBezTo>
                  <a:pt x="4037218" y="1829390"/>
                  <a:pt x="4035289" y="1833816"/>
                  <a:pt x="4026947" y="1838230"/>
                </a:cubicBezTo>
                <a:cubicBezTo>
                  <a:pt x="4028356" y="1840891"/>
                  <a:pt x="4028226" y="1842664"/>
                  <a:pt x="4028271" y="1844768"/>
                </a:cubicBezTo>
                <a:lnTo>
                  <a:pt x="4028437" y="1845367"/>
                </a:lnTo>
                <a:lnTo>
                  <a:pt x="4026576" y="1851066"/>
                </a:lnTo>
                <a:lnTo>
                  <a:pt x="4022751" y="1848967"/>
                </a:lnTo>
                <a:cubicBezTo>
                  <a:pt x="4020236" y="1847743"/>
                  <a:pt x="4018343" y="1846188"/>
                  <a:pt x="4018604" y="1842645"/>
                </a:cubicBezTo>
                <a:cubicBezTo>
                  <a:pt x="4017456" y="1836439"/>
                  <a:pt x="4020794" y="1834672"/>
                  <a:pt x="4024131" y="1832907"/>
                </a:cubicBezTo>
                <a:cubicBezTo>
                  <a:pt x="4016569" y="1826688"/>
                  <a:pt x="4018758" y="1818718"/>
                  <a:pt x="4014535" y="1810734"/>
                </a:cubicBezTo>
                <a:cubicBezTo>
                  <a:pt x="4008381" y="1807177"/>
                  <a:pt x="3995292" y="1810694"/>
                  <a:pt x="4001446" y="1814253"/>
                </a:cubicBezTo>
                <a:cubicBezTo>
                  <a:pt x="3996702" y="1813356"/>
                  <a:pt x="3985542" y="1812448"/>
                  <a:pt x="3987837" y="1824859"/>
                </a:cubicBezTo>
                <a:cubicBezTo>
                  <a:pt x="3962965" y="1814174"/>
                  <a:pt x="3979863" y="1846110"/>
                  <a:pt x="3966515" y="1853173"/>
                </a:cubicBezTo>
                <a:cubicBezTo>
                  <a:pt x="3970479" y="1864701"/>
                  <a:pt x="3969071" y="1862039"/>
                  <a:pt x="3975225" y="1865597"/>
                </a:cubicBezTo>
                <a:cubicBezTo>
                  <a:pt x="3974184" y="1879775"/>
                  <a:pt x="3956764" y="1854926"/>
                  <a:pt x="3953061" y="1839853"/>
                </a:cubicBezTo>
                <a:cubicBezTo>
                  <a:pt x="3940234" y="1839828"/>
                  <a:pt x="3940861" y="1853121"/>
                  <a:pt x="3927772" y="1856640"/>
                </a:cubicBezTo>
                <a:cubicBezTo>
                  <a:pt x="3931998" y="1864625"/>
                  <a:pt x="3927254" y="1863728"/>
                  <a:pt x="3931477" y="1871712"/>
                </a:cubicBezTo>
                <a:cubicBezTo>
                  <a:pt x="3926471" y="1874361"/>
                  <a:pt x="3920058" y="1874347"/>
                  <a:pt x="3913904" y="1870791"/>
                </a:cubicBezTo>
                <a:cubicBezTo>
                  <a:pt x="3910882" y="1879204"/>
                  <a:pt x="3906711" y="1881410"/>
                  <a:pt x="3901209" y="1882619"/>
                </a:cubicBezTo>
                <a:lnTo>
                  <a:pt x="3882293" y="1887951"/>
                </a:lnTo>
                <a:lnTo>
                  <a:pt x="3888146" y="1881436"/>
                </a:lnTo>
                <a:cubicBezTo>
                  <a:pt x="3877292" y="1864545"/>
                  <a:pt x="3869439" y="1877069"/>
                  <a:pt x="3860086" y="1874887"/>
                </a:cubicBezTo>
                <a:cubicBezTo>
                  <a:pt x="3860086" y="1874887"/>
                  <a:pt x="3855408" y="1873796"/>
                  <a:pt x="3855408" y="1873796"/>
                </a:cubicBezTo>
                <a:cubicBezTo>
                  <a:pt x="3858587" y="1860178"/>
                  <a:pt x="3872616" y="1863453"/>
                  <a:pt x="3875795" y="1849837"/>
                </a:cubicBezTo>
                <a:cubicBezTo>
                  <a:pt x="3871117" y="1848746"/>
                  <a:pt x="3874294" y="1835133"/>
                  <a:pt x="3864941" y="1832950"/>
                </a:cubicBezTo>
                <a:cubicBezTo>
                  <a:pt x="3857087" y="1845471"/>
                  <a:pt x="3830526" y="1853629"/>
                  <a:pt x="3829028" y="1838923"/>
                </a:cubicBezTo>
                <a:cubicBezTo>
                  <a:pt x="3835382" y="1811693"/>
                  <a:pt x="3840059" y="1812784"/>
                  <a:pt x="3833883" y="1796986"/>
                </a:cubicBezTo>
                <a:cubicBezTo>
                  <a:pt x="3824530" y="1794801"/>
                  <a:pt x="3813499" y="1820943"/>
                  <a:pt x="3811998" y="1806235"/>
                </a:cubicBezTo>
                <a:cubicBezTo>
                  <a:pt x="3804143" y="1818760"/>
                  <a:pt x="3808821" y="1819851"/>
                  <a:pt x="3804143" y="1818760"/>
                </a:cubicBezTo>
                <a:lnTo>
                  <a:pt x="3799468" y="1817669"/>
                </a:lnTo>
                <a:lnTo>
                  <a:pt x="3796874" y="1831419"/>
                </a:lnTo>
                <a:cubicBezTo>
                  <a:pt x="3797834" y="1835232"/>
                  <a:pt x="3799378" y="1839181"/>
                  <a:pt x="3797789" y="1845989"/>
                </a:cubicBezTo>
                <a:cubicBezTo>
                  <a:pt x="3802466" y="1847080"/>
                  <a:pt x="3807143" y="1848171"/>
                  <a:pt x="3811819" y="1849263"/>
                </a:cubicBezTo>
                <a:cubicBezTo>
                  <a:pt x="3817995" y="1865062"/>
                  <a:pt x="3839879" y="1855812"/>
                  <a:pt x="3846054" y="1871611"/>
                </a:cubicBezTo>
                <a:cubicBezTo>
                  <a:pt x="3838201" y="1884137"/>
                  <a:pt x="3844377" y="1899932"/>
                  <a:pt x="3844377" y="1899932"/>
                </a:cubicBezTo>
                <a:cubicBezTo>
                  <a:pt x="3851391" y="1901570"/>
                  <a:pt x="3856069" y="1902661"/>
                  <a:pt x="3860161" y="1903616"/>
                </a:cubicBezTo>
                <a:lnTo>
                  <a:pt x="3866615" y="1905122"/>
                </a:lnTo>
                <a:lnTo>
                  <a:pt x="3854971" y="1904900"/>
                </a:lnTo>
                <a:cubicBezTo>
                  <a:pt x="3836867" y="1909849"/>
                  <a:pt x="3822322" y="1927764"/>
                  <a:pt x="3805193" y="1931718"/>
                </a:cubicBezTo>
                <a:cubicBezTo>
                  <a:pt x="3808010" y="1937041"/>
                  <a:pt x="3803005" y="1939689"/>
                  <a:pt x="3807489" y="1944130"/>
                </a:cubicBezTo>
                <a:lnTo>
                  <a:pt x="3782451" y="1946448"/>
                </a:lnTo>
                <a:lnTo>
                  <a:pt x="3781138" y="1939732"/>
                </a:lnTo>
                <a:cubicBezTo>
                  <a:pt x="3781138" y="1939732"/>
                  <a:pt x="3785799" y="1940821"/>
                  <a:pt x="3785799" y="1940821"/>
                </a:cubicBezTo>
                <a:cubicBezTo>
                  <a:pt x="3788909" y="1927495"/>
                  <a:pt x="3770260" y="1923143"/>
                  <a:pt x="3778031" y="1910908"/>
                </a:cubicBezTo>
                <a:cubicBezTo>
                  <a:pt x="3782694" y="1911996"/>
                  <a:pt x="3806004" y="1917434"/>
                  <a:pt x="3813777" y="1905194"/>
                </a:cubicBezTo>
                <a:cubicBezTo>
                  <a:pt x="3812224" y="1890781"/>
                  <a:pt x="3788915" y="1885341"/>
                  <a:pt x="3790472" y="1857601"/>
                </a:cubicBezTo>
                <a:cubicBezTo>
                  <a:pt x="3781148" y="1855425"/>
                  <a:pt x="3781148" y="1855425"/>
                  <a:pt x="3771824" y="1853249"/>
                </a:cubicBezTo>
                <a:cubicBezTo>
                  <a:pt x="3770273" y="1838836"/>
                  <a:pt x="3773383" y="1825508"/>
                  <a:pt x="3759396" y="1822243"/>
                </a:cubicBezTo>
                <a:cubicBezTo>
                  <a:pt x="3754735" y="1821156"/>
                  <a:pt x="3764059" y="1823332"/>
                  <a:pt x="3760948" y="1836660"/>
                </a:cubicBezTo>
                <a:cubicBezTo>
                  <a:pt x="3760948" y="1836660"/>
                  <a:pt x="3756286" y="1835571"/>
                  <a:pt x="3748514" y="1847808"/>
                </a:cubicBezTo>
                <a:cubicBezTo>
                  <a:pt x="3748514" y="1847808"/>
                  <a:pt x="3753175" y="1848897"/>
                  <a:pt x="3750065" y="1862224"/>
                </a:cubicBezTo>
                <a:cubicBezTo>
                  <a:pt x="3750065" y="1862224"/>
                  <a:pt x="3751617" y="1876637"/>
                  <a:pt x="3746955" y="1875549"/>
                </a:cubicBezTo>
                <a:cubicBezTo>
                  <a:pt x="3740734" y="1902202"/>
                  <a:pt x="3754720" y="1905465"/>
                  <a:pt x="3756272" y="1919878"/>
                </a:cubicBezTo>
                <a:cubicBezTo>
                  <a:pt x="3748501" y="1932116"/>
                  <a:pt x="3739177" y="1929939"/>
                  <a:pt x="3729853" y="1927764"/>
                </a:cubicBezTo>
                <a:cubicBezTo>
                  <a:pt x="3726743" y="1941091"/>
                  <a:pt x="3737619" y="1957681"/>
                  <a:pt x="3746942" y="1959857"/>
                </a:cubicBezTo>
                <a:cubicBezTo>
                  <a:pt x="3739169" y="1972095"/>
                  <a:pt x="3739169" y="1972095"/>
                  <a:pt x="3734507" y="1971008"/>
                </a:cubicBezTo>
                <a:cubicBezTo>
                  <a:pt x="3729846" y="1969921"/>
                  <a:pt x="3725184" y="1968832"/>
                  <a:pt x="3720522" y="1967744"/>
                </a:cubicBezTo>
                <a:cubicBezTo>
                  <a:pt x="3715860" y="1966656"/>
                  <a:pt x="3706536" y="1964480"/>
                  <a:pt x="3698764" y="1976718"/>
                </a:cubicBezTo>
                <a:cubicBezTo>
                  <a:pt x="3708087" y="1978892"/>
                  <a:pt x="3717412" y="1981068"/>
                  <a:pt x="3726736" y="1983244"/>
                </a:cubicBezTo>
                <a:lnTo>
                  <a:pt x="3726822" y="1983264"/>
                </a:lnTo>
                <a:lnTo>
                  <a:pt x="3716861" y="1992561"/>
                </a:lnTo>
                <a:cubicBezTo>
                  <a:pt x="3712112" y="1995446"/>
                  <a:pt x="3706612" y="1996653"/>
                  <a:pt x="3699560" y="1994423"/>
                </a:cubicBezTo>
                <a:cubicBezTo>
                  <a:pt x="3700967" y="1997086"/>
                  <a:pt x="3696222" y="1996188"/>
                  <a:pt x="3699039" y="2001512"/>
                </a:cubicBezTo>
                <a:lnTo>
                  <a:pt x="3695809" y="2001704"/>
                </a:lnTo>
                <a:lnTo>
                  <a:pt x="3692157" y="1994495"/>
                </a:lnTo>
                <a:cubicBezTo>
                  <a:pt x="3690993" y="1988954"/>
                  <a:pt x="3690216" y="1981746"/>
                  <a:pt x="3689440" y="1974539"/>
                </a:cubicBezTo>
                <a:cubicBezTo>
                  <a:pt x="3689440" y="1974539"/>
                  <a:pt x="3684778" y="1973452"/>
                  <a:pt x="3687888" y="1960127"/>
                </a:cubicBezTo>
                <a:cubicBezTo>
                  <a:pt x="3678564" y="1957951"/>
                  <a:pt x="3669240" y="1955775"/>
                  <a:pt x="3661466" y="1968012"/>
                </a:cubicBezTo>
                <a:cubicBezTo>
                  <a:pt x="3670793" y="1970188"/>
                  <a:pt x="3666129" y="1969100"/>
                  <a:pt x="3663019" y="1982426"/>
                </a:cubicBezTo>
                <a:cubicBezTo>
                  <a:pt x="3667681" y="1983513"/>
                  <a:pt x="3672343" y="1984602"/>
                  <a:pt x="3677007" y="1985689"/>
                </a:cubicBezTo>
                <a:cubicBezTo>
                  <a:pt x="3677782" y="1992897"/>
                  <a:pt x="3678558" y="2000105"/>
                  <a:pt x="3679141" y="2005510"/>
                </a:cubicBezTo>
                <a:lnTo>
                  <a:pt x="3679940" y="2012934"/>
                </a:lnTo>
                <a:lnTo>
                  <a:pt x="3679240" y="2014540"/>
                </a:lnTo>
                <a:lnTo>
                  <a:pt x="3672462" y="2014709"/>
                </a:lnTo>
                <a:cubicBezTo>
                  <a:pt x="3661460" y="2015436"/>
                  <a:pt x="3642813" y="2016351"/>
                  <a:pt x="3638151" y="2004725"/>
                </a:cubicBezTo>
                <a:cubicBezTo>
                  <a:pt x="3647481" y="1964748"/>
                  <a:pt x="3628834" y="1960396"/>
                  <a:pt x="3622619" y="1944894"/>
                </a:cubicBezTo>
                <a:cubicBezTo>
                  <a:pt x="3622619" y="1944894"/>
                  <a:pt x="3613295" y="1942719"/>
                  <a:pt x="3613295" y="1942719"/>
                </a:cubicBezTo>
                <a:cubicBezTo>
                  <a:pt x="3613295" y="1942719"/>
                  <a:pt x="3608633" y="1941630"/>
                  <a:pt x="3611744" y="1928301"/>
                </a:cubicBezTo>
                <a:cubicBezTo>
                  <a:pt x="3611744" y="1928301"/>
                  <a:pt x="3624177" y="1917154"/>
                  <a:pt x="3624177" y="1917154"/>
                </a:cubicBezTo>
                <a:cubicBezTo>
                  <a:pt x="3627289" y="1903825"/>
                  <a:pt x="3622626" y="1902738"/>
                  <a:pt x="3622626" y="1902738"/>
                </a:cubicBezTo>
                <a:cubicBezTo>
                  <a:pt x="3636613" y="1906002"/>
                  <a:pt x="3644385" y="1893766"/>
                  <a:pt x="3653709" y="1895941"/>
                </a:cubicBezTo>
                <a:cubicBezTo>
                  <a:pt x="3658370" y="1897030"/>
                  <a:pt x="3678579" y="1873640"/>
                  <a:pt x="3672363" y="1858140"/>
                </a:cubicBezTo>
                <a:cubicBezTo>
                  <a:pt x="3658377" y="1854876"/>
                  <a:pt x="3653715" y="1853786"/>
                  <a:pt x="3642838" y="1837198"/>
                </a:cubicBezTo>
                <a:lnTo>
                  <a:pt x="3634030" y="1839828"/>
                </a:lnTo>
                <a:lnTo>
                  <a:pt x="3650612" y="1824959"/>
                </a:lnTo>
                <a:cubicBezTo>
                  <a:pt x="3653721" y="1811634"/>
                  <a:pt x="3641287" y="1822783"/>
                  <a:pt x="3644397" y="1809458"/>
                </a:cubicBezTo>
                <a:cubicBezTo>
                  <a:pt x="3655280" y="1783892"/>
                  <a:pt x="3644402" y="1767304"/>
                  <a:pt x="3642851" y="1752887"/>
                </a:cubicBezTo>
                <a:cubicBezTo>
                  <a:pt x="3650623" y="1740651"/>
                  <a:pt x="3655285" y="1741740"/>
                  <a:pt x="3666168" y="1716174"/>
                </a:cubicBezTo>
                <a:cubicBezTo>
                  <a:pt x="3656843" y="1713998"/>
                  <a:pt x="3655291" y="1699585"/>
                  <a:pt x="3645967" y="1697409"/>
                </a:cubicBezTo>
                <a:cubicBezTo>
                  <a:pt x="3638196" y="1709646"/>
                  <a:pt x="3628873" y="1707470"/>
                  <a:pt x="3622658" y="1691968"/>
                </a:cubicBezTo>
                <a:cubicBezTo>
                  <a:pt x="3617996" y="1690880"/>
                  <a:pt x="3614885" y="1704206"/>
                  <a:pt x="3610224" y="1703117"/>
                </a:cubicBezTo>
                <a:cubicBezTo>
                  <a:pt x="3596237" y="1699853"/>
                  <a:pt x="3590023" y="1684352"/>
                  <a:pt x="3580699" y="1682176"/>
                </a:cubicBezTo>
                <a:cubicBezTo>
                  <a:pt x="3568265" y="1693325"/>
                  <a:pt x="3558940" y="1691149"/>
                  <a:pt x="3555830" y="1704477"/>
                </a:cubicBezTo>
                <a:cubicBezTo>
                  <a:pt x="3552720" y="1717801"/>
                  <a:pt x="3552720" y="1717801"/>
                  <a:pt x="3554272" y="1732215"/>
                </a:cubicBezTo>
                <a:cubicBezTo>
                  <a:pt x="3544949" y="1730039"/>
                  <a:pt x="3544949" y="1730039"/>
                  <a:pt x="3540285" y="1728950"/>
                </a:cubicBezTo>
                <a:cubicBezTo>
                  <a:pt x="3527852" y="1740101"/>
                  <a:pt x="3529404" y="1754514"/>
                  <a:pt x="3530956" y="1768928"/>
                </a:cubicBezTo>
                <a:cubicBezTo>
                  <a:pt x="3526294" y="1767839"/>
                  <a:pt x="3516969" y="1765663"/>
                  <a:pt x="3516969" y="1765663"/>
                </a:cubicBezTo>
                <a:cubicBezTo>
                  <a:pt x="3507640" y="1805644"/>
                  <a:pt x="3490543" y="1815704"/>
                  <a:pt x="3478109" y="1826853"/>
                </a:cubicBezTo>
                <a:cubicBezTo>
                  <a:pt x="3474999" y="1840183"/>
                  <a:pt x="3479662" y="1841270"/>
                  <a:pt x="3479662" y="1841270"/>
                </a:cubicBezTo>
                <a:cubicBezTo>
                  <a:pt x="3488986" y="1843446"/>
                  <a:pt x="3493647" y="1844533"/>
                  <a:pt x="3498309" y="1845622"/>
                </a:cubicBezTo>
                <a:cubicBezTo>
                  <a:pt x="3501420" y="1832294"/>
                  <a:pt x="3509191" y="1820056"/>
                  <a:pt x="3509191" y="1820056"/>
                </a:cubicBezTo>
                <a:cubicBezTo>
                  <a:pt x="3509191" y="1820056"/>
                  <a:pt x="3509191" y="1820056"/>
                  <a:pt x="3513852" y="1821145"/>
                </a:cubicBezTo>
                <a:cubicBezTo>
                  <a:pt x="3515406" y="1835558"/>
                  <a:pt x="3504523" y="1861123"/>
                  <a:pt x="3506075" y="1875535"/>
                </a:cubicBezTo>
                <a:cubicBezTo>
                  <a:pt x="3510736" y="1876623"/>
                  <a:pt x="3529387" y="1880975"/>
                  <a:pt x="3518503" y="1906541"/>
                </a:cubicBezTo>
                <a:cubicBezTo>
                  <a:pt x="3509179" y="1904365"/>
                  <a:pt x="3501406" y="1916605"/>
                  <a:pt x="3502958" y="1931018"/>
                </a:cubicBezTo>
                <a:cubicBezTo>
                  <a:pt x="3498296" y="1929929"/>
                  <a:pt x="3488972" y="1927753"/>
                  <a:pt x="3492082" y="1914427"/>
                </a:cubicBezTo>
                <a:cubicBezTo>
                  <a:pt x="3492082" y="1914427"/>
                  <a:pt x="3496743" y="1915516"/>
                  <a:pt x="3499854" y="1902188"/>
                </a:cubicBezTo>
                <a:cubicBezTo>
                  <a:pt x="3495193" y="1901100"/>
                  <a:pt x="3485868" y="1898923"/>
                  <a:pt x="3476544" y="1896748"/>
                </a:cubicBezTo>
                <a:cubicBezTo>
                  <a:pt x="3478096" y="1911164"/>
                  <a:pt x="3482758" y="1912251"/>
                  <a:pt x="3482758" y="1912251"/>
                </a:cubicBezTo>
                <a:cubicBezTo>
                  <a:pt x="3479648" y="1925576"/>
                  <a:pt x="3474985" y="1924489"/>
                  <a:pt x="3470324" y="1923401"/>
                </a:cubicBezTo>
                <a:cubicBezTo>
                  <a:pt x="3481199" y="1939989"/>
                  <a:pt x="3492076" y="1956581"/>
                  <a:pt x="3484304" y="1968818"/>
                </a:cubicBezTo>
                <a:cubicBezTo>
                  <a:pt x="3474980" y="1966642"/>
                  <a:pt x="3473428" y="1952230"/>
                  <a:pt x="3464103" y="1950053"/>
                </a:cubicBezTo>
                <a:cubicBezTo>
                  <a:pt x="3464103" y="1950053"/>
                  <a:pt x="3467213" y="1936725"/>
                  <a:pt x="3462552" y="1935636"/>
                </a:cubicBezTo>
                <a:cubicBezTo>
                  <a:pt x="3454779" y="1947877"/>
                  <a:pt x="3450119" y="1946790"/>
                  <a:pt x="3442346" y="1959026"/>
                </a:cubicBezTo>
                <a:cubicBezTo>
                  <a:pt x="3443899" y="1973439"/>
                  <a:pt x="3443899" y="1973439"/>
                  <a:pt x="3440787" y="1986767"/>
                </a:cubicBezTo>
                <a:lnTo>
                  <a:pt x="3431463" y="1984591"/>
                </a:lnTo>
                <a:cubicBezTo>
                  <a:pt x="3429906" y="2012332"/>
                  <a:pt x="3440781" y="2028921"/>
                  <a:pt x="3429899" y="2054485"/>
                </a:cubicBezTo>
                <a:cubicBezTo>
                  <a:pt x="3429899" y="2054485"/>
                  <a:pt x="3429899" y="2054485"/>
                  <a:pt x="3422126" y="2066721"/>
                </a:cubicBezTo>
                <a:cubicBezTo>
                  <a:pt x="3426788" y="2067810"/>
                  <a:pt x="3428339" y="2082227"/>
                  <a:pt x="3428339" y="2082227"/>
                </a:cubicBezTo>
                <a:cubicBezTo>
                  <a:pt x="3428339" y="2082227"/>
                  <a:pt x="3423678" y="2081138"/>
                  <a:pt x="3425229" y="2095551"/>
                </a:cubicBezTo>
                <a:cubicBezTo>
                  <a:pt x="3419016" y="2080050"/>
                  <a:pt x="3414353" y="2078962"/>
                  <a:pt x="3409691" y="2077874"/>
                </a:cubicBezTo>
                <a:cubicBezTo>
                  <a:pt x="3405805" y="2083991"/>
                  <a:pt x="3406581" y="2091199"/>
                  <a:pt x="3409883" y="2095482"/>
                </a:cubicBezTo>
                <a:cubicBezTo>
                  <a:pt x="3413187" y="2099764"/>
                  <a:pt x="3419013" y="2101123"/>
                  <a:pt x="3425229" y="2095551"/>
                </a:cubicBezTo>
                <a:cubicBezTo>
                  <a:pt x="3426782" y="2109964"/>
                  <a:pt x="3440767" y="2113228"/>
                  <a:pt x="3439210" y="2140969"/>
                </a:cubicBezTo>
                <a:cubicBezTo>
                  <a:pt x="3434547" y="2139880"/>
                  <a:pt x="3429886" y="2138792"/>
                  <a:pt x="3428333" y="2124380"/>
                </a:cubicBezTo>
                <a:cubicBezTo>
                  <a:pt x="3415899" y="2135528"/>
                  <a:pt x="3401914" y="2132264"/>
                  <a:pt x="3394141" y="2144501"/>
                </a:cubicBezTo>
                <a:cubicBezTo>
                  <a:pt x="3417451" y="2149941"/>
                  <a:pt x="3439210" y="2140969"/>
                  <a:pt x="3462520" y="2146410"/>
                </a:cubicBezTo>
                <a:cubicBezTo>
                  <a:pt x="3462520" y="2146410"/>
                  <a:pt x="3471844" y="2148586"/>
                  <a:pt x="3467183" y="2147498"/>
                </a:cubicBezTo>
                <a:cubicBezTo>
                  <a:pt x="3468734" y="2161910"/>
                  <a:pt x="3459410" y="2159735"/>
                  <a:pt x="3459410" y="2159735"/>
                </a:cubicBezTo>
                <a:cubicBezTo>
                  <a:pt x="3474948" y="2177414"/>
                  <a:pt x="3488932" y="2180679"/>
                  <a:pt x="3487375" y="2208419"/>
                </a:cubicBezTo>
                <a:cubicBezTo>
                  <a:pt x="3496699" y="2210596"/>
                  <a:pt x="3501361" y="2211684"/>
                  <a:pt x="3498250" y="2225009"/>
                </a:cubicBezTo>
                <a:cubicBezTo>
                  <a:pt x="3498250" y="2225009"/>
                  <a:pt x="3498250" y="2225009"/>
                  <a:pt x="3493589" y="2223920"/>
                </a:cubicBezTo>
                <a:cubicBezTo>
                  <a:pt x="3484265" y="2221744"/>
                  <a:pt x="3474940" y="2219568"/>
                  <a:pt x="3473390" y="2205156"/>
                </a:cubicBezTo>
                <a:cubicBezTo>
                  <a:pt x="3465617" y="2217392"/>
                  <a:pt x="3465617" y="2217392"/>
                  <a:pt x="3467170" y="2231806"/>
                </a:cubicBezTo>
                <a:cubicBezTo>
                  <a:pt x="3467170" y="2231806"/>
                  <a:pt x="3471831" y="2232894"/>
                  <a:pt x="3476493" y="2233981"/>
                </a:cubicBezTo>
                <a:cubicBezTo>
                  <a:pt x="3481155" y="2235068"/>
                  <a:pt x="3473384" y="2247308"/>
                  <a:pt x="3474935" y="2261722"/>
                </a:cubicBezTo>
                <a:cubicBezTo>
                  <a:pt x="3484258" y="2263899"/>
                  <a:pt x="3488921" y="2264986"/>
                  <a:pt x="3498245" y="2267162"/>
                </a:cubicBezTo>
                <a:cubicBezTo>
                  <a:pt x="3500576" y="2267706"/>
                  <a:pt x="3500964" y="2271310"/>
                  <a:pt x="3501352" y="2274913"/>
                </a:cubicBezTo>
                <a:lnTo>
                  <a:pt x="3502557" y="2277919"/>
                </a:lnTo>
                <a:lnTo>
                  <a:pt x="3502536" y="2277935"/>
                </a:lnTo>
                <a:lnTo>
                  <a:pt x="3497257" y="2301101"/>
                </a:lnTo>
                <a:lnTo>
                  <a:pt x="3495132" y="2301565"/>
                </a:lnTo>
                <a:cubicBezTo>
                  <a:pt x="3490857" y="2304081"/>
                  <a:pt x="3486584" y="2306596"/>
                  <a:pt x="3479590" y="2304964"/>
                </a:cubicBezTo>
                <a:lnTo>
                  <a:pt x="3480799" y="2317985"/>
                </a:lnTo>
                <a:lnTo>
                  <a:pt x="3472612" y="2322370"/>
                </a:lnTo>
                <a:cubicBezTo>
                  <a:pt x="3458022" y="2334858"/>
                  <a:pt x="3447618" y="2357525"/>
                  <a:pt x="3443927" y="2374734"/>
                </a:cubicBezTo>
                <a:lnTo>
                  <a:pt x="3446781" y="2377977"/>
                </a:lnTo>
                <a:lnTo>
                  <a:pt x="3446340" y="2379868"/>
                </a:lnTo>
                <a:cubicBezTo>
                  <a:pt x="3446340" y="2379868"/>
                  <a:pt x="3447604" y="2380164"/>
                  <a:pt x="3448870" y="2380459"/>
                </a:cubicBezTo>
                <a:lnTo>
                  <a:pt x="3448990" y="2380487"/>
                </a:lnTo>
                <a:lnTo>
                  <a:pt x="3449271" y="2380805"/>
                </a:lnTo>
                <a:lnTo>
                  <a:pt x="3450439" y="2380825"/>
                </a:lnTo>
                <a:lnTo>
                  <a:pt x="3451401" y="2381050"/>
                </a:lnTo>
                <a:lnTo>
                  <a:pt x="3451439" y="2380841"/>
                </a:lnTo>
                <a:lnTo>
                  <a:pt x="3456263" y="2380919"/>
                </a:lnTo>
                <a:cubicBezTo>
                  <a:pt x="3461130" y="2380040"/>
                  <a:pt x="3466064" y="2378277"/>
                  <a:pt x="3468998" y="2381809"/>
                </a:cubicBezTo>
                <a:cubicBezTo>
                  <a:pt x="3468392" y="2368569"/>
                  <a:pt x="3472256" y="2359744"/>
                  <a:pt x="3475325" y="2361512"/>
                </a:cubicBezTo>
                <a:cubicBezTo>
                  <a:pt x="3462711" y="2337674"/>
                  <a:pt x="3486383" y="2342099"/>
                  <a:pt x="3495510" y="2327100"/>
                </a:cubicBezTo>
                <a:lnTo>
                  <a:pt x="3494594" y="2325365"/>
                </a:lnTo>
                <a:lnTo>
                  <a:pt x="3501658" y="2325925"/>
                </a:lnTo>
                <a:cubicBezTo>
                  <a:pt x="3505131" y="2325857"/>
                  <a:pt x="3507948" y="2325636"/>
                  <a:pt x="3509113" y="2325907"/>
                </a:cubicBezTo>
                <a:cubicBezTo>
                  <a:pt x="3511445" y="2326453"/>
                  <a:pt x="3513388" y="2323392"/>
                  <a:pt x="3514749" y="2320197"/>
                </a:cubicBezTo>
                <a:cubicBezTo>
                  <a:pt x="3516109" y="2317001"/>
                  <a:pt x="3516886" y="2313669"/>
                  <a:pt x="3516886" y="2313669"/>
                </a:cubicBezTo>
                <a:lnTo>
                  <a:pt x="3513336" y="2311380"/>
                </a:lnTo>
                <a:lnTo>
                  <a:pt x="3516053" y="2309532"/>
                </a:lnTo>
                <a:lnTo>
                  <a:pt x="3518901" y="2304696"/>
                </a:lnTo>
                <a:lnTo>
                  <a:pt x="3526211" y="2315845"/>
                </a:lnTo>
                <a:lnTo>
                  <a:pt x="3531080" y="2323276"/>
                </a:lnTo>
                <a:lnTo>
                  <a:pt x="3519181" y="2321502"/>
                </a:lnTo>
                <a:cubicBezTo>
                  <a:pt x="3516262" y="2323046"/>
                  <a:pt x="3514751" y="2327253"/>
                  <a:pt x="3512561" y="2335225"/>
                </a:cubicBezTo>
                <a:cubicBezTo>
                  <a:pt x="3517046" y="2339663"/>
                  <a:pt x="3518416" y="2348307"/>
                  <a:pt x="3516774" y="2354285"/>
                </a:cubicBezTo>
                <a:lnTo>
                  <a:pt x="3512208" y="2360212"/>
                </a:lnTo>
                <a:lnTo>
                  <a:pt x="3510469" y="2359596"/>
                </a:lnTo>
                <a:cubicBezTo>
                  <a:pt x="3506778" y="2356977"/>
                  <a:pt x="3502893" y="2352558"/>
                  <a:pt x="3498231" y="2351469"/>
                </a:cubicBezTo>
                <a:cubicBezTo>
                  <a:pt x="3493568" y="2350382"/>
                  <a:pt x="3501341" y="2338145"/>
                  <a:pt x="3492018" y="2335970"/>
                </a:cubicBezTo>
                <a:cubicBezTo>
                  <a:pt x="3482693" y="2333794"/>
                  <a:pt x="3476473" y="2360447"/>
                  <a:pt x="3478026" y="2374859"/>
                </a:cubicBezTo>
                <a:cubicBezTo>
                  <a:pt x="3482689" y="2375947"/>
                  <a:pt x="3482689" y="2375947"/>
                  <a:pt x="3495122" y="2364798"/>
                </a:cubicBezTo>
                <a:lnTo>
                  <a:pt x="3495228" y="2370111"/>
                </a:lnTo>
                <a:lnTo>
                  <a:pt x="3494244" y="2371742"/>
                </a:lnTo>
                <a:cubicBezTo>
                  <a:pt x="3491579" y="2375281"/>
                  <a:pt x="3490066" y="2379488"/>
                  <a:pt x="3492493" y="2390127"/>
                </a:cubicBezTo>
                <a:lnTo>
                  <a:pt x="3496632" y="2388108"/>
                </a:lnTo>
                <a:lnTo>
                  <a:pt x="3498224" y="2393627"/>
                </a:lnTo>
                <a:cubicBezTo>
                  <a:pt x="3502887" y="2394715"/>
                  <a:pt x="3502887" y="2394715"/>
                  <a:pt x="3510660" y="2382475"/>
                </a:cubicBezTo>
                <a:cubicBezTo>
                  <a:pt x="3507549" y="2395804"/>
                  <a:pt x="3512211" y="2396891"/>
                  <a:pt x="3512211" y="2396891"/>
                </a:cubicBezTo>
                <a:cubicBezTo>
                  <a:pt x="3509101" y="2410217"/>
                  <a:pt x="3507549" y="2395804"/>
                  <a:pt x="3499777" y="2408040"/>
                </a:cubicBezTo>
                <a:cubicBezTo>
                  <a:pt x="3501330" y="2422453"/>
                  <a:pt x="3518425" y="2412392"/>
                  <a:pt x="3507543" y="2437957"/>
                </a:cubicBezTo>
                <a:cubicBezTo>
                  <a:pt x="3512206" y="2439043"/>
                  <a:pt x="3521529" y="2441222"/>
                  <a:pt x="3518420" y="2454545"/>
                </a:cubicBezTo>
                <a:cubicBezTo>
                  <a:pt x="3513757" y="2453457"/>
                  <a:pt x="3504433" y="2451282"/>
                  <a:pt x="3499771" y="2450193"/>
                </a:cubicBezTo>
                <a:cubicBezTo>
                  <a:pt x="3487337" y="2461343"/>
                  <a:pt x="3454702" y="2453727"/>
                  <a:pt x="3453144" y="2481466"/>
                </a:cubicBezTo>
                <a:cubicBezTo>
                  <a:pt x="3457806" y="2482554"/>
                  <a:pt x="3459356" y="2496969"/>
                  <a:pt x="3464019" y="2498059"/>
                </a:cubicBezTo>
                <a:cubicBezTo>
                  <a:pt x="3462468" y="2483643"/>
                  <a:pt x="3462468" y="2483643"/>
                  <a:pt x="3462468" y="2483643"/>
                </a:cubicBezTo>
                <a:cubicBezTo>
                  <a:pt x="3462468" y="2483643"/>
                  <a:pt x="3470239" y="2471406"/>
                  <a:pt x="3474902" y="2472494"/>
                </a:cubicBezTo>
                <a:cubicBezTo>
                  <a:pt x="3474902" y="2472494"/>
                  <a:pt x="3471792" y="2485818"/>
                  <a:pt x="3476454" y="2486906"/>
                </a:cubicBezTo>
                <a:cubicBezTo>
                  <a:pt x="3481116" y="2487995"/>
                  <a:pt x="3479563" y="2473582"/>
                  <a:pt x="3484226" y="2474669"/>
                </a:cubicBezTo>
                <a:cubicBezTo>
                  <a:pt x="3496661" y="2463518"/>
                  <a:pt x="3502875" y="2479023"/>
                  <a:pt x="3512199" y="2481199"/>
                </a:cubicBezTo>
                <a:cubicBezTo>
                  <a:pt x="3509090" y="2494524"/>
                  <a:pt x="3513751" y="2495610"/>
                  <a:pt x="3513751" y="2495610"/>
                </a:cubicBezTo>
                <a:cubicBezTo>
                  <a:pt x="3515302" y="2510027"/>
                  <a:pt x="3499759" y="2534501"/>
                  <a:pt x="3496649" y="2547829"/>
                </a:cubicBezTo>
                <a:cubicBezTo>
                  <a:pt x="3496649" y="2547829"/>
                  <a:pt x="3501310" y="2548918"/>
                  <a:pt x="3498200" y="2562242"/>
                </a:cubicBezTo>
                <a:cubicBezTo>
                  <a:pt x="3493538" y="2561154"/>
                  <a:pt x="3488877" y="2560065"/>
                  <a:pt x="3485767" y="2573390"/>
                </a:cubicBezTo>
                <a:cubicBezTo>
                  <a:pt x="3490428" y="2574479"/>
                  <a:pt x="3495090" y="2575567"/>
                  <a:pt x="3499752" y="2576656"/>
                </a:cubicBezTo>
                <a:cubicBezTo>
                  <a:pt x="3493532" y="2603307"/>
                  <a:pt x="3507517" y="2606571"/>
                  <a:pt x="3512179" y="2607659"/>
                </a:cubicBezTo>
                <a:cubicBezTo>
                  <a:pt x="3501296" y="2633225"/>
                  <a:pt x="3491972" y="2631049"/>
                  <a:pt x="3479540" y="2642196"/>
                </a:cubicBezTo>
                <a:cubicBezTo>
                  <a:pt x="3479540" y="2642196"/>
                  <a:pt x="3482650" y="2628872"/>
                  <a:pt x="3482650" y="2628872"/>
                </a:cubicBezTo>
                <a:cubicBezTo>
                  <a:pt x="3482650" y="2628872"/>
                  <a:pt x="3477987" y="2627784"/>
                  <a:pt x="3477987" y="2627784"/>
                </a:cubicBezTo>
                <a:cubicBezTo>
                  <a:pt x="3474877" y="2641109"/>
                  <a:pt x="3474877" y="2641109"/>
                  <a:pt x="3474877" y="2641109"/>
                </a:cubicBezTo>
                <a:cubicBezTo>
                  <a:pt x="3479540" y="2642196"/>
                  <a:pt x="3479540" y="2642196"/>
                  <a:pt x="3479540" y="2642196"/>
                </a:cubicBezTo>
                <a:cubicBezTo>
                  <a:pt x="3476429" y="2655526"/>
                  <a:pt x="3471767" y="2654436"/>
                  <a:pt x="3467105" y="2653350"/>
                </a:cubicBezTo>
                <a:cubicBezTo>
                  <a:pt x="3463996" y="2666674"/>
                  <a:pt x="3460884" y="2680001"/>
                  <a:pt x="3446897" y="2676737"/>
                </a:cubicBezTo>
                <a:cubicBezTo>
                  <a:pt x="3450008" y="2663409"/>
                  <a:pt x="3454670" y="2664497"/>
                  <a:pt x="3453117" y="2650084"/>
                </a:cubicBezTo>
                <a:cubicBezTo>
                  <a:pt x="3446904" y="2634581"/>
                  <a:pt x="3436022" y="2660145"/>
                  <a:pt x="3437573" y="2674561"/>
                </a:cubicBezTo>
                <a:cubicBezTo>
                  <a:pt x="3434463" y="2687887"/>
                  <a:pt x="3429801" y="2686798"/>
                  <a:pt x="3426691" y="2700123"/>
                </a:cubicBezTo>
                <a:cubicBezTo>
                  <a:pt x="3423581" y="2713451"/>
                  <a:pt x="3432905" y="2715627"/>
                  <a:pt x="3434458" y="2730041"/>
                </a:cubicBezTo>
                <a:cubicBezTo>
                  <a:pt x="3434458" y="2730041"/>
                  <a:pt x="3429796" y="2728952"/>
                  <a:pt x="3420471" y="2726776"/>
                </a:cubicBezTo>
                <a:cubicBezTo>
                  <a:pt x="3412700" y="2739013"/>
                  <a:pt x="3400263" y="2750164"/>
                  <a:pt x="3401815" y="2764577"/>
                </a:cubicBezTo>
                <a:cubicBezTo>
                  <a:pt x="3403368" y="2778993"/>
                  <a:pt x="3412692" y="2781169"/>
                  <a:pt x="3426678" y="2784434"/>
                </a:cubicBezTo>
                <a:cubicBezTo>
                  <a:pt x="3434451" y="2772194"/>
                  <a:pt x="3432898" y="2757780"/>
                  <a:pt x="3445333" y="2746628"/>
                </a:cubicBezTo>
                <a:cubicBezTo>
                  <a:pt x="3459320" y="2749893"/>
                  <a:pt x="3474856" y="2767574"/>
                  <a:pt x="3493505" y="2771927"/>
                </a:cubicBezTo>
                <a:cubicBezTo>
                  <a:pt x="3498168" y="2773014"/>
                  <a:pt x="3490395" y="2785249"/>
                  <a:pt x="3495057" y="2786339"/>
                </a:cubicBezTo>
                <a:cubicBezTo>
                  <a:pt x="3526140" y="2779542"/>
                  <a:pt x="3551000" y="2799395"/>
                  <a:pt x="3578974" y="2805924"/>
                </a:cubicBezTo>
                <a:cubicBezTo>
                  <a:pt x="3583637" y="2807012"/>
                  <a:pt x="3586747" y="2793687"/>
                  <a:pt x="3586747" y="2793687"/>
                </a:cubicBezTo>
                <a:cubicBezTo>
                  <a:pt x="3586747" y="2793687"/>
                  <a:pt x="3586747" y="2793687"/>
                  <a:pt x="3582083" y="2792600"/>
                </a:cubicBezTo>
                <a:cubicBezTo>
                  <a:pt x="3580533" y="2778182"/>
                  <a:pt x="3589857" y="2780360"/>
                  <a:pt x="3589857" y="2780360"/>
                </a:cubicBezTo>
                <a:cubicBezTo>
                  <a:pt x="3583644" y="2764859"/>
                  <a:pt x="3575870" y="2777094"/>
                  <a:pt x="3563435" y="2788247"/>
                </a:cubicBezTo>
                <a:cubicBezTo>
                  <a:pt x="3544787" y="2783894"/>
                  <a:pt x="3543236" y="2769480"/>
                  <a:pt x="3524588" y="2765127"/>
                </a:cubicBezTo>
                <a:cubicBezTo>
                  <a:pt x="3524588" y="2765127"/>
                  <a:pt x="3519926" y="2764038"/>
                  <a:pt x="3523036" y="2750713"/>
                </a:cubicBezTo>
                <a:cubicBezTo>
                  <a:pt x="3527697" y="2751800"/>
                  <a:pt x="3527697" y="2751800"/>
                  <a:pt x="3532359" y="2752889"/>
                </a:cubicBezTo>
                <a:cubicBezTo>
                  <a:pt x="3535471" y="2739564"/>
                  <a:pt x="3526145" y="2737389"/>
                  <a:pt x="3529257" y="2724060"/>
                </a:cubicBezTo>
                <a:cubicBezTo>
                  <a:pt x="3533918" y="2725149"/>
                  <a:pt x="3543242" y="2727325"/>
                  <a:pt x="3552566" y="2729501"/>
                </a:cubicBezTo>
                <a:cubicBezTo>
                  <a:pt x="3558787" y="2702851"/>
                  <a:pt x="3578986" y="2721615"/>
                  <a:pt x="3589871" y="2696052"/>
                </a:cubicBezTo>
                <a:cubicBezTo>
                  <a:pt x="3588317" y="2681639"/>
                  <a:pt x="3575883" y="2692788"/>
                  <a:pt x="3574331" y="2678374"/>
                </a:cubicBezTo>
                <a:cubicBezTo>
                  <a:pt x="3583656" y="2680551"/>
                  <a:pt x="3592980" y="2682728"/>
                  <a:pt x="3606967" y="2685991"/>
                </a:cubicBezTo>
                <a:cubicBezTo>
                  <a:pt x="3610077" y="2672664"/>
                  <a:pt x="3596089" y="2669398"/>
                  <a:pt x="3594538" y="2654986"/>
                </a:cubicBezTo>
                <a:cubicBezTo>
                  <a:pt x="3599199" y="2656074"/>
                  <a:pt x="3597648" y="2641662"/>
                  <a:pt x="3606972" y="2643837"/>
                </a:cubicBezTo>
                <a:cubicBezTo>
                  <a:pt x="3616296" y="2646013"/>
                  <a:pt x="3627171" y="2662603"/>
                  <a:pt x="3624062" y="2675928"/>
                </a:cubicBezTo>
                <a:cubicBezTo>
                  <a:pt x="3620950" y="2689255"/>
                  <a:pt x="3602303" y="2684903"/>
                  <a:pt x="3596082" y="2711555"/>
                </a:cubicBezTo>
                <a:cubicBezTo>
                  <a:pt x="3605408" y="2713732"/>
                  <a:pt x="3619393" y="2716996"/>
                  <a:pt x="3628717" y="2719172"/>
                </a:cubicBezTo>
                <a:cubicBezTo>
                  <a:pt x="3616283" y="2730322"/>
                  <a:pt x="3606958" y="2728145"/>
                  <a:pt x="3597636" y="2725969"/>
                </a:cubicBezTo>
                <a:cubicBezTo>
                  <a:pt x="3592974" y="2724880"/>
                  <a:pt x="3592974" y="2724880"/>
                  <a:pt x="3589864" y="2738206"/>
                </a:cubicBezTo>
                <a:cubicBezTo>
                  <a:pt x="3589864" y="2738206"/>
                  <a:pt x="3603849" y="2741469"/>
                  <a:pt x="3608512" y="2742558"/>
                </a:cubicBezTo>
                <a:cubicBezTo>
                  <a:pt x="3608512" y="2742558"/>
                  <a:pt x="3605402" y="2755886"/>
                  <a:pt x="3605402" y="2755886"/>
                </a:cubicBezTo>
                <a:cubicBezTo>
                  <a:pt x="3605402" y="2755886"/>
                  <a:pt x="3597628" y="2768122"/>
                  <a:pt x="3606952" y="2770298"/>
                </a:cubicBezTo>
                <a:cubicBezTo>
                  <a:pt x="3611615" y="2771387"/>
                  <a:pt x="3614725" y="2758062"/>
                  <a:pt x="3610062" y="2756975"/>
                </a:cubicBezTo>
                <a:cubicBezTo>
                  <a:pt x="3613173" y="2743645"/>
                  <a:pt x="3613173" y="2743645"/>
                  <a:pt x="3613173" y="2743645"/>
                </a:cubicBezTo>
                <a:cubicBezTo>
                  <a:pt x="3619003" y="2734469"/>
                  <a:pt x="3634445" y="2743342"/>
                  <a:pt x="3641146" y="2742272"/>
                </a:cubicBezTo>
                <a:cubicBezTo>
                  <a:pt x="3643381" y="2741914"/>
                  <a:pt x="3644643" y="2740452"/>
                  <a:pt x="3644256" y="2736850"/>
                </a:cubicBezTo>
                <a:cubicBezTo>
                  <a:pt x="3639593" y="2735761"/>
                  <a:pt x="3633379" y="2720261"/>
                  <a:pt x="3628717" y="2719172"/>
                </a:cubicBezTo>
                <a:cubicBezTo>
                  <a:pt x="3633379" y="2720261"/>
                  <a:pt x="3633379" y="2720261"/>
                  <a:pt x="3636490" y="2706932"/>
                </a:cubicBezTo>
                <a:cubicBezTo>
                  <a:pt x="3631828" y="2705844"/>
                  <a:pt x="3627165" y="2704757"/>
                  <a:pt x="3622504" y="2703669"/>
                </a:cubicBezTo>
                <a:cubicBezTo>
                  <a:pt x="3630276" y="2691432"/>
                  <a:pt x="3634938" y="2692519"/>
                  <a:pt x="3644262" y="2694696"/>
                </a:cubicBezTo>
                <a:cubicBezTo>
                  <a:pt x="3647373" y="2681368"/>
                  <a:pt x="3642710" y="2680280"/>
                  <a:pt x="3641158" y="2665866"/>
                </a:cubicBezTo>
                <a:cubicBezTo>
                  <a:pt x="3650482" y="2668042"/>
                  <a:pt x="3658254" y="2655806"/>
                  <a:pt x="3662915" y="2656894"/>
                </a:cubicBezTo>
                <a:cubicBezTo>
                  <a:pt x="3672239" y="2659069"/>
                  <a:pt x="3676901" y="2660158"/>
                  <a:pt x="3686226" y="2662335"/>
                </a:cubicBezTo>
                <a:cubicBezTo>
                  <a:pt x="3693998" y="2650096"/>
                  <a:pt x="3707985" y="2653359"/>
                  <a:pt x="3721971" y="2656622"/>
                </a:cubicBezTo>
                <a:cubicBezTo>
                  <a:pt x="3721971" y="2656622"/>
                  <a:pt x="3721971" y="2656622"/>
                  <a:pt x="3726634" y="2657711"/>
                </a:cubicBezTo>
                <a:cubicBezTo>
                  <a:pt x="3729744" y="2644388"/>
                  <a:pt x="3720420" y="2642210"/>
                  <a:pt x="3718868" y="2627795"/>
                </a:cubicBezTo>
                <a:cubicBezTo>
                  <a:pt x="3723531" y="2628883"/>
                  <a:pt x="3737516" y="2632148"/>
                  <a:pt x="3745287" y="2619911"/>
                </a:cubicBezTo>
                <a:cubicBezTo>
                  <a:pt x="3748397" y="2606586"/>
                  <a:pt x="3721978" y="2614471"/>
                  <a:pt x="3728198" y="2587817"/>
                </a:cubicBezTo>
                <a:cubicBezTo>
                  <a:pt x="3732859" y="2588904"/>
                  <a:pt x="3737523" y="2589993"/>
                  <a:pt x="3745294" y="2577756"/>
                </a:cubicBezTo>
                <a:lnTo>
                  <a:pt x="3740310" y="2576593"/>
                </a:lnTo>
                <a:lnTo>
                  <a:pt x="3772207" y="2555520"/>
                </a:lnTo>
                <a:cubicBezTo>
                  <a:pt x="3775597" y="2563945"/>
                  <a:pt x="3774503" y="2567931"/>
                  <a:pt x="3772253" y="2571249"/>
                </a:cubicBezTo>
                <a:lnTo>
                  <a:pt x="3765653" y="2582508"/>
                </a:lnTo>
                <a:lnTo>
                  <a:pt x="3763941" y="2582108"/>
                </a:lnTo>
                <a:cubicBezTo>
                  <a:pt x="3763941" y="2582108"/>
                  <a:pt x="3759280" y="2581021"/>
                  <a:pt x="3759280" y="2581021"/>
                </a:cubicBezTo>
                <a:cubicBezTo>
                  <a:pt x="3759280" y="2581021"/>
                  <a:pt x="3759280" y="2581021"/>
                  <a:pt x="3756170" y="2594345"/>
                </a:cubicBezTo>
                <a:cubicBezTo>
                  <a:pt x="3760831" y="2595433"/>
                  <a:pt x="3760831" y="2595433"/>
                  <a:pt x="3760831" y="2595433"/>
                </a:cubicBezTo>
                <a:cubicBezTo>
                  <a:pt x="3760831" y="2595433"/>
                  <a:pt x="3760831" y="2595433"/>
                  <a:pt x="3757721" y="2608761"/>
                </a:cubicBezTo>
                <a:cubicBezTo>
                  <a:pt x="3767045" y="2610938"/>
                  <a:pt x="3763935" y="2624263"/>
                  <a:pt x="3768597" y="2625350"/>
                </a:cubicBezTo>
                <a:cubicBezTo>
                  <a:pt x="3762377" y="2652003"/>
                  <a:pt x="3740619" y="2660976"/>
                  <a:pt x="3739060" y="2688717"/>
                </a:cubicBezTo>
                <a:cubicBezTo>
                  <a:pt x="3739060" y="2688717"/>
                  <a:pt x="3729737" y="2686541"/>
                  <a:pt x="3726627" y="2699866"/>
                </a:cubicBezTo>
                <a:cubicBezTo>
                  <a:pt x="3723517" y="2713193"/>
                  <a:pt x="3735950" y="2702042"/>
                  <a:pt x="3737501" y="2716457"/>
                </a:cubicBezTo>
                <a:cubicBezTo>
                  <a:pt x="3731281" y="2743110"/>
                  <a:pt x="3692434" y="2719989"/>
                  <a:pt x="3692428" y="2762143"/>
                </a:cubicBezTo>
                <a:cubicBezTo>
                  <a:pt x="3692428" y="2762143"/>
                  <a:pt x="3701752" y="2764319"/>
                  <a:pt x="3703304" y="2778736"/>
                </a:cubicBezTo>
                <a:cubicBezTo>
                  <a:pt x="3695532" y="2790972"/>
                  <a:pt x="3675326" y="2814362"/>
                  <a:pt x="3676878" y="2828774"/>
                </a:cubicBezTo>
                <a:cubicBezTo>
                  <a:pt x="3676878" y="2828774"/>
                  <a:pt x="3686201" y="2830950"/>
                  <a:pt x="3683092" y="2844277"/>
                </a:cubicBezTo>
                <a:cubicBezTo>
                  <a:pt x="3678429" y="2843189"/>
                  <a:pt x="3678429" y="2843189"/>
                  <a:pt x="3673766" y="2842101"/>
                </a:cubicBezTo>
                <a:cubicBezTo>
                  <a:pt x="3675319" y="2856513"/>
                  <a:pt x="3661334" y="2853251"/>
                  <a:pt x="3659780" y="2838837"/>
                </a:cubicBezTo>
                <a:cubicBezTo>
                  <a:pt x="3647345" y="2849987"/>
                  <a:pt x="3650449" y="2878814"/>
                  <a:pt x="3642678" y="2891052"/>
                </a:cubicBezTo>
                <a:cubicBezTo>
                  <a:pt x="3642678" y="2891052"/>
                  <a:pt x="3633354" y="2888877"/>
                  <a:pt x="3633354" y="2888877"/>
                </a:cubicBezTo>
                <a:cubicBezTo>
                  <a:pt x="3633354" y="2888877"/>
                  <a:pt x="3630243" y="2902201"/>
                  <a:pt x="3625580" y="2901113"/>
                </a:cubicBezTo>
                <a:cubicBezTo>
                  <a:pt x="3639567" y="2904376"/>
                  <a:pt x="3636457" y="2917704"/>
                  <a:pt x="3645782" y="2919880"/>
                </a:cubicBezTo>
                <a:cubicBezTo>
                  <a:pt x="3653554" y="2907640"/>
                  <a:pt x="3644230" y="2905463"/>
                  <a:pt x="3648892" y="2906553"/>
                </a:cubicBezTo>
                <a:cubicBezTo>
                  <a:pt x="3665989" y="2896492"/>
                  <a:pt x="3675312" y="2898669"/>
                  <a:pt x="3684636" y="2900845"/>
                </a:cubicBezTo>
                <a:cubicBezTo>
                  <a:pt x="3687746" y="2887520"/>
                  <a:pt x="3669098" y="2883168"/>
                  <a:pt x="3672210" y="2869839"/>
                </a:cubicBezTo>
                <a:cubicBezTo>
                  <a:pt x="3675319" y="2856513"/>
                  <a:pt x="3679981" y="2857602"/>
                  <a:pt x="3684643" y="2858690"/>
                </a:cubicBezTo>
                <a:cubicBezTo>
                  <a:pt x="3681533" y="2872015"/>
                  <a:pt x="3692407" y="2888608"/>
                  <a:pt x="3701731" y="2890782"/>
                </a:cubicBezTo>
                <a:cubicBezTo>
                  <a:pt x="3701731" y="2890782"/>
                  <a:pt x="3704842" y="2877457"/>
                  <a:pt x="3704842" y="2877457"/>
                </a:cubicBezTo>
                <a:cubicBezTo>
                  <a:pt x="3707952" y="2864132"/>
                  <a:pt x="3703290" y="2863043"/>
                  <a:pt x="3703290" y="2863043"/>
                </a:cubicBezTo>
                <a:cubicBezTo>
                  <a:pt x="3715725" y="2851895"/>
                  <a:pt x="3720386" y="2852982"/>
                  <a:pt x="3734373" y="2856247"/>
                </a:cubicBezTo>
                <a:cubicBezTo>
                  <a:pt x="3746808" y="2845094"/>
                  <a:pt x="3760793" y="2848358"/>
                  <a:pt x="3767007" y="2863865"/>
                </a:cubicBezTo>
                <a:cubicBezTo>
                  <a:pt x="3771669" y="2864952"/>
                  <a:pt x="3776331" y="2866039"/>
                  <a:pt x="3785656" y="2868217"/>
                </a:cubicBezTo>
                <a:cubicBezTo>
                  <a:pt x="3785656" y="2868217"/>
                  <a:pt x="3788766" y="2854888"/>
                  <a:pt x="3788766" y="2854888"/>
                </a:cubicBezTo>
                <a:cubicBezTo>
                  <a:pt x="3784103" y="2853800"/>
                  <a:pt x="3779442" y="2852712"/>
                  <a:pt x="3774779" y="2851624"/>
                </a:cubicBezTo>
                <a:cubicBezTo>
                  <a:pt x="3770118" y="2850535"/>
                  <a:pt x="3765455" y="2849446"/>
                  <a:pt x="3773227" y="2837210"/>
                </a:cubicBezTo>
                <a:cubicBezTo>
                  <a:pt x="3773227" y="2837210"/>
                  <a:pt x="3777889" y="2838299"/>
                  <a:pt x="3787213" y="2840475"/>
                </a:cubicBezTo>
                <a:cubicBezTo>
                  <a:pt x="3794987" y="2828234"/>
                  <a:pt x="3781000" y="2824971"/>
                  <a:pt x="3784110" y="2811645"/>
                </a:cubicBezTo>
                <a:cubicBezTo>
                  <a:pt x="3793434" y="2813822"/>
                  <a:pt x="3796544" y="2800497"/>
                  <a:pt x="3796544" y="2800497"/>
                </a:cubicBezTo>
                <a:cubicBezTo>
                  <a:pt x="3808979" y="2789345"/>
                  <a:pt x="3808979" y="2789345"/>
                  <a:pt x="3818303" y="2791521"/>
                </a:cubicBezTo>
                <a:cubicBezTo>
                  <a:pt x="3813640" y="2790433"/>
                  <a:pt x="3816750" y="2777109"/>
                  <a:pt x="3816750" y="2777109"/>
                </a:cubicBezTo>
                <a:cubicBezTo>
                  <a:pt x="3823745" y="2778741"/>
                  <a:pt x="3828795" y="2783432"/>
                  <a:pt x="3833262" y="2787988"/>
                </a:cubicBezTo>
                <a:lnTo>
                  <a:pt x="3845603" y="2797529"/>
                </a:lnTo>
                <a:lnTo>
                  <a:pt x="3837461" y="2806079"/>
                </a:lnTo>
                <a:lnTo>
                  <a:pt x="3822964" y="2792610"/>
                </a:lnTo>
                <a:cubicBezTo>
                  <a:pt x="3818303" y="2791521"/>
                  <a:pt x="3810531" y="2803762"/>
                  <a:pt x="3815192" y="2804850"/>
                </a:cubicBezTo>
                <a:lnTo>
                  <a:pt x="3833720" y="2812138"/>
                </a:lnTo>
                <a:lnTo>
                  <a:pt x="3833504" y="2812634"/>
                </a:lnTo>
                <a:cubicBezTo>
                  <a:pt x="3830168" y="2814399"/>
                  <a:pt x="3828239" y="2818828"/>
                  <a:pt x="3823493" y="2817931"/>
                </a:cubicBezTo>
                <a:cubicBezTo>
                  <a:pt x="3823493" y="2817931"/>
                  <a:pt x="3822085" y="2815270"/>
                  <a:pt x="3822085" y="2815270"/>
                </a:cubicBezTo>
                <a:cubicBezTo>
                  <a:pt x="3821824" y="2818814"/>
                  <a:pt x="3821824" y="2818814"/>
                  <a:pt x="3821824" y="2818814"/>
                </a:cubicBezTo>
                <a:cubicBezTo>
                  <a:pt x="3823233" y="2821475"/>
                  <a:pt x="3823233" y="2821475"/>
                  <a:pt x="3824642" y="2824136"/>
                </a:cubicBezTo>
                <a:cubicBezTo>
                  <a:pt x="3831054" y="2824150"/>
                  <a:pt x="3832982" y="2819723"/>
                  <a:pt x="3837989" y="2817075"/>
                </a:cubicBezTo>
                <a:lnTo>
                  <a:pt x="3838728" y="2816684"/>
                </a:lnTo>
                <a:lnTo>
                  <a:pt x="3850930" y="2841291"/>
                </a:lnTo>
                <a:cubicBezTo>
                  <a:pt x="3846268" y="2840203"/>
                  <a:pt x="3836945" y="2838027"/>
                  <a:pt x="3836945" y="2838027"/>
                </a:cubicBezTo>
                <a:cubicBezTo>
                  <a:pt x="3829171" y="2850266"/>
                  <a:pt x="3826061" y="2863591"/>
                  <a:pt x="3819842" y="2890245"/>
                </a:cubicBezTo>
                <a:cubicBezTo>
                  <a:pt x="3832275" y="2879098"/>
                  <a:pt x="3836937" y="2880184"/>
                  <a:pt x="3844711" y="2867946"/>
                </a:cubicBezTo>
                <a:cubicBezTo>
                  <a:pt x="3854035" y="2870120"/>
                  <a:pt x="3858697" y="2871209"/>
                  <a:pt x="3863358" y="2872297"/>
                </a:cubicBezTo>
                <a:cubicBezTo>
                  <a:pt x="3866468" y="2858973"/>
                  <a:pt x="3866468" y="2858973"/>
                  <a:pt x="3866468" y="2858973"/>
                </a:cubicBezTo>
                <a:cubicBezTo>
                  <a:pt x="3864918" y="2844556"/>
                  <a:pt x="3860255" y="2843468"/>
                  <a:pt x="3855593" y="2842380"/>
                </a:cubicBezTo>
                <a:cubicBezTo>
                  <a:pt x="3863365" y="2830143"/>
                  <a:pt x="3877349" y="2833407"/>
                  <a:pt x="3891336" y="2836671"/>
                </a:cubicBezTo>
                <a:cubicBezTo>
                  <a:pt x="3900661" y="2838848"/>
                  <a:pt x="3905324" y="2839936"/>
                  <a:pt x="3909985" y="2841024"/>
                </a:cubicBezTo>
                <a:cubicBezTo>
                  <a:pt x="3913095" y="2827699"/>
                  <a:pt x="3913095" y="2827699"/>
                  <a:pt x="3913095" y="2827699"/>
                </a:cubicBezTo>
                <a:cubicBezTo>
                  <a:pt x="3916206" y="2814371"/>
                  <a:pt x="3911544" y="2813282"/>
                  <a:pt x="3914655" y="2799959"/>
                </a:cubicBezTo>
                <a:cubicBezTo>
                  <a:pt x="3923977" y="2802134"/>
                  <a:pt x="3930193" y="2817636"/>
                  <a:pt x="3939518" y="2819812"/>
                </a:cubicBezTo>
                <a:cubicBezTo>
                  <a:pt x="3948840" y="2821988"/>
                  <a:pt x="3953503" y="2823076"/>
                  <a:pt x="3958163" y="2824165"/>
                </a:cubicBezTo>
                <a:cubicBezTo>
                  <a:pt x="3959715" y="2838580"/>
                  <a:pt x="3950392" y="2836403"/>
                  <a:pt x="3947282" y="2849729"/>
                </a:cubicBezTo>
                <a:cubicBezTo>
                  <a:pt x="3962820" y="2867405"/>
                  <a:pt x="3972144" y="2869583"/>
                  <a:pt x="3986130" y="2872848"/>
                </a:cubicBezTo>
                <a:cubicBezTo>
                  <a:pt x="3989240" y="2859522"/>
                  <a:pt x="3986134" y="2851771"/>
                  <a:pt x="3981471" y="2845413"/>
                </a:cubicBezTo>
                <a:lnTo>
                  <a:pt x="3975993" y="2837942"/>
                </a:lnTo>
                <a:lnTo>
                  <a:pt x="3976939" y="2830475"/>
                </a:lnTo>
                <a:lnTo>
                  <a:pt x="3970372" y="2830273"/>
                </a:lnTo>
                <a:lnTo>
                  <a:pt x="3967489" y="2826341"/>
                </a:lnTo>
                <a:cubicBezTo>
                  <a:pt x="3967489" y="2826341"/>
                  <a:pt x="3975261" y="2814104"/>
                  <a:pt x="3979922" y="2815191"/>
                </a:cubicBezTo>
                <a:lnTo>
                  <a:pt x="3995310" y="2818782"/>
                </a:lnTo>
                <a:lnTo>
                  <a:pt x="3993322" y="2820046"/>
                </a:lnTo>
                <a:cubicBezTo>
                  <a:pt x="3991654" y="2820928"/>
                  <a:pt x="3989986" y="2821811"/>
                  <a:pt x="3991394" y="2824473"/>
                </a:cubicBezTo>
                <a:cubicBezTo>
                  <a:pt x="3992801" y="2827135"/>
                  <a:pt x="3995879" y="2828913"/>
                  <a:pt x="3997548" y="2828029"/>
                </a:cubicBezTo>
                <a:cubicBezTo>
                  <a:pt x="4007558" y="2822733"/>
                  <a:pt x="4017829" y="2813892"/>
                  <a:pt x="4029508" y="2807713"/>
                </a:cubicBezTo>
                <a:lnTo>
                  <a:pt x="4069107" y="2792477"/>
                </a:lnTo>
                <a:lnTo>
                  <a:pt x="4070600" y="2798119"/>
                </a:lnTo>
                <a:cubicBezTo>
                  <a:pt x="4070600" y="2798119"/>
                  <a:pt x="4072653" y="2798868"/>
                  <a:pt x="4072653" y="2798868"/>
                </a:cubicBezTo>
                <a:cubicBezTo>
                  <a:pt x="4076136" y="2795694"/>
                  <a:pt x="4077568" y="2791771"/>
                  <a:pt x="4080335" y="2790559"/>
                </a:cubicBezTo>
                <a:cubicBezTo>
                  <a:pt x="4079619" y="2792520"/>
                  <a:pt x="4079619" y="2792520"/>
                  <a:pt x="4079619" y="2792520"/>
                </a:cubicBezTo>
                <a:lnTo>
                  <a:pt x="4085366" y="2791860"/>
                </a:lnTo>
                <a:lnTo>
                  <a:pt x="4087156" y="2798064"/>
                </a:lnTo>
                <a:lnTo>
                  <a:pt x="4090067" y="2801557"/>
                </a:lnTo>
                <a:lnTo>
                  <a:pt x="4089023" y="2805854"/>
                </a:lnTo>
                <a:cubicBezTo>
                  <a:pt x="4088820" y="2807176"/>
                  <a:pt x="4088461" y="2808160"/>
                  <a:pt x="4086391" y="2810754"/>
                </a:cubicBezTo>
                <a:cubicBezTo>
                  <a:pt x="4087656" y="2813449"/>
                  <a:pt x="4090222" y="2811036"/>
                  <a:pt x="4092224" y="2807859"/>
                </a:cubicBezTo>
                <a:lnTo>
                  <a:pt x="4093097" y="2805191"/>
                </a:lnTo>
                <a:lnTo>
                  <a:pt x="4093516" y="2805695"/>
                </a:lnTo>
                <a:lnTo>
                  <a:pt x="4100022" y="2807893"/>
                </a:lnTo>
                <a:lnTo>
                  <a:pt x="4099943" y="2813272"/>
                </a:lnTo>
                <a:cubicBezTo>
                  <a:pt x="4097176" y="2814486"/>
                  <a:pt x="4097176" y="2814486"/>
                  <a:pt x="4095126" y="2813737"/>
                </a:cubicBezTo>
                <a:cubicBezTo>
                  <a:pt x="4095126" y="2813737"/>
                  <a:pt x="4095126" y="2813737"/>
                  <a:pt x="4094408" y="2815699"/>
                </a:cubicBezTo>
                <a:cubicBezTo>
                  <a:pt x="4092357" y="2814950"/>
                  <a:pt x="4093693" y="2817661"/>
                  <a:pt x="4093693" y="2817661"/>
                </a:cubicBezTo>
                <a:cubicBezTo>
                  <a:pt x="4095745" y="2818409"/>
                  <a:pt x="4098513" y="2817196"/>
                  <a:pt x="4101280" y="2815982"/>
                </a:cubicBezTo>
                <a:lnTo>
                  <a:pt x="4101741" y="2816151"/>
                </a:lnTo>
                <a:lnTo>
                  <a:pt x="4095712" y="2820391"/>
                </a:lnTo>
                <a:cubicBezTo>
                  <a:pt x="4094048" y="2821271"/>
                  <a:pt x="4092382" y="2822152"/>
                  <a:pt x="4090968" y="2819477"/>
                </a:cubicBezTo>
                <a:cubicBezTo>
                  <a:pt x="4090968" y="2819477"/>
                  <a:pt x="4089303" y="2820357"/>
                  <a:pt x="4089303" y="2820357"/>
                </a:cubicBezTo>
                <a:cubicBezTo>
                  <a:pt x="4090719" y="2823033"/>
                  <a:pt x="4090719" y="2823033"/>
                  <a:pt x="4090719" y="2823033"/>
                </a:cubicBezTo>
                <a:lnTo>
                  <a:pt x="4091941" y="2825339"/>
                </a:lnTo>
                <a:lnTo>
                  <a:pt x="4089399" y="2829430"/>
                </a:lnTo>
                <a:lnTo>
                  <a:pt x="4086072" y="2823417"/>
                </a:lnTo>
                <a:lnTo>
                  <a:pt x="4084994" y="2817437"/>
                </a:lnTo>
                <a:cubicBezTo>
                  <a:pt x="4084033" y="2813654"/>
                  <a:pt x="4082490" y="2809733"/>
                  <a:pt x="4080157" y="2809189"/>
                </a:cubicBezTo>
                <a:cubicBezTo>
                  <a:pt x="4075494" y="2808101"/>
                  <a:pt x="4071210" y="2810660"/>
                  <a:pt x="4067696" y="2815179"/>
                </a:cubicBezTo>
                <a:lnTo>
                  <a:pt x="4060130" y="2832333"/>
                </a:lnTo>
                <a:lnTo>
                  <a:pt x="4058022" y="2830429"/>
                </a:lnTo>
                <a:cubicBezTo>
                  <a:pt x="4057976" y="2827698"/>
                  <a:pt x="4059120" y="2824716"/>
                  <a:pt x="4059381" y="2823695"/>
                </a:cubicBezTo>
                <a:cubicBezTo>
                  <a:pt x="4059554" y="2823014"/>
                  <a:pt x="4059335" y="2823204"/>
                  <a:pt x="4058105" y="2824921"/>
                </a:cubicBezTo>
                <a:cubicBezTo>
                  <a:pt x="4054569" y="2824713"/>
                  <a:pt x="4054577" y="2826340"/>
                  <a:pt x="4054943" y="2828638"/>
                </a:cubicBezTo>
                <a:lnTo>
                  <a:pt x="4054405" y="2832719"/>
                </a:lnTo>
                <a:lnTo>
                  <a:pt x="4050728" y="2832576"/>
                </a:lnTo>
                <a:lnTo>
                  <a:pt x="4047104" y="2837371"/>
                </a:lnTo>
                <a:lnTo>
                  <a:pt x="4044247" y="2837679"/>
                </a:lnTo>
                <a:cubicBezTo>
                  <a:pt x="4041850" y="2837084"/>
                  <a:pt x="4039465" y="2835657"/>
                  <a:pt x="4034337" y="2833785"/>
                </a:cubicBezTo>
                <a:cubicBezTo>
                  <a:pt x="4030566" y="2856858"/>
                  <a:pt x="4036197" y="2847800"/>
                  <a:pt x="4038152" y="2855181"/>
                </a:cubicBezTo>
                <a:lnTo>
                  <a:pt x="4044294" y="2856085"/>
                </a:lnTo>
                <a:lnTo>
                  <a:pt x="4044236" y="2857755"/>
                </a:lnTo>
                <a:lnTo>
                  <a:pt x="4011594" y="2850137"/>
                </a:lnTo>
                <a:lnTo>
                  <a:pt x="4008793" y="2849484"/>
                </a:lnTo>
                <a:lnTo>
                  <a:pt x="4006041" y="2844285"/>
                </a:lnTo>
                <a:cubicBezTo>
                  <a:pt x="4002907" y="2842536"/>
                  <a:pt x="4001178" y="2843451"/>
                  <a:pt x="3999451" y="2844364"/>
                </a:cubicBezTo>
                <a:cubicBezTo>
                  <a:pt x="3999451" y="2844364"/>
                  <a:pt x="3999451" y="2844364"/>
                  <a:pt x="3997724" y="2845278"/>
                </a:cubicBezTo>
                <a:cubicBezTo>
                  <a:pt x="3997724" y="2845278"/>
                  <a:pt x="3997724" y="2845278"/>
                  <a:pt x="3995996" y="2846191"/>
                </a:cubicBezTo>
                <a:cubicBezTo>
                  <a:pt x="3995996" y="2846191"/>
                  <a:pt x="3995679" y="2849767"/>
                  <a:pt x="3997087" y="2852429"/>
                </a:cubicBezTo>
                <a:cubicBezTo>
                  <a:pt x="3998494" y="2855089"/>
                  <a:pt x="4000222" y="2854176"/>
                  <a:pt x="4000222" y="2854176"/>
                </a:cubicBezTo>
                <a:lnTo>
                  <a:pt x="4002772" y="2852826"/>
                </a:lnTo>
                <a:lnTo>
                  <a:pt x="4003025" y="2855256"/>
                </a:lnTo>
                <a:cubicBezTo>
                  <a:pt x="4003402" y="2858904"/>
                  <a:pt x="4003779" y="2862552"/>
                  <a:pt x="4003779" y="2862552"/>
                </a:cubicBezTo>
                <a:cubicBezTo>
                  <a:pt x="4003779" y="2862552"/>
                  <a:pt x="4006931" y="2849049"/>
                  <a:pt x="4011594" y="2850137"/>
                </a:cubicBezTo>
                <a:cubicBezTo>
                  <a:pt x="4008443" y="2863639"/>
                  <a:pt x="4008443" y="2863639"/>
                  <a:pt x="4008443" y="2863639"/>
                </a:cubicBezTo>
                <a:lnTo>
                  <a:pt x="4015244" y="2874159"/>
                </a:lnTo>
                <a:lnTo>
                  <a:pt x="4013859" y="2876328"/>
                </a:lnTo>
                <a:lnTo>
                  <a:pt x="4013638" y="2877246"/>
                </a:lnTo>
                <a:lnTo>
                  <a:pt x="4011561" y="2874912"/>
                </a:lnTo>
                <a:cubicBezTo>
                  <a:pt x="4012650" y="2876967"/>
                  <a:pt x="4013204" y="2877771"/>
                  <a:pt x="4013497" y="2877836"/>
                </a:cubicBezTo>
                <a:lnTo>
                  <a:pt x="4013638" y="2877246"/>
                </a:lnTo>
                <a:lnTo>
                  <a:pt x="4015703" y="2879567"/>
                </a:lnTo>
                <a:lnTo>
                  <a:pt x="4014521" y="2879292"/>
                </a:lnTo>
                <a:cubicBezTo>
                  <a:pt x="4015822" y="2894672"/>
                  <a:pt x="4020461" y="2895755"/>
                  <a:pt x="4025098" y="2896837"/>
                </a:cubicBezTo>
                <a:cubicBezTo>
                  <a:pt x="4025098" y="2896837"/>
                  <a:pt x="4026259" y="2897108"/>
                  <a:pt x="4027835" y="2895590"/>
                </a:cubicBezTo>
                <a:cubicBezTo>
                  <a:pt x="4029412" y="2894074"/>
                  <a:pt x="4031407" y="2890770"/>
                  <a:pt x="4033074" y="2883621"/>
                </a:cubicBezTo>
                <a:lnTo>
                  <a:pt x="4022098" y="2881061"/>
                </a:lnTo>
                <a:lnTo>
                  <a:pt x="4022361" y="2879726"/>
                </a:lnTo>
                <a:lnTo>
                  <a:pt x="4020871" y="2877882"/>
                </a:lnTo>
                <a:lnTo>
                  <a:pt x="4027095" y="2867993"/>
                </a:lnTo>
                <a:cubicBezTo>
                  <a:pt x="4029427" y="2868538"/>
                  <a:pt x="4032924" y="2869353"/>
                  <a:pt x="4036233" y="2868347"/>
                </a:cubicBezTo>
                <a:lnTo>
                  <a:pt x="4038034" y="2865964"/>
                </a:lnTo>
                <a:lnTo>
                  <a:pt x="4037882" y="2868113"/>
                </a:lnTo>
                <a:cubicBezTo>
                  <a:pt x="4039299" y="2870788"/>
                  <a:pt x="4040714" y="2873463"/>
                  <a:pt x="4042378" y="2872582"/>
                </a:cubicBezTo>
                <a:cubicBezTo>
                  <a:pt x="4055445" y="2869095"/>
                  <a:pt x="4070175" y="2864725"/>
                  <a:pt x="4081825" y="2858561"/>
                </a:cubicBezTo>
                <a:lnTo>
                  <a:pt x="4090689" y="2854745"/>
                </a:lnTo>
                <a:lnTo>
                  <a:pt x="4091989" y="2857465"/>
                </a:lnTo>
                <a:cubicBezTo>
                  <a:pt x="4092357" y="2859544"/>
                  <a:pt x="4092020" y="2862059"/>
                  <a:pt x="4090254" y="2865305"/>
                </a:cubicBezTo>
                <a:lnTo>
                  <a:pt x="4103324" y="2872204"/>
                </a:lnTo>
                <a:lnTo>
                  <a:pt x="4102173" y="2877141"/>
                </a:lnTo>
                <a:cubicBezTo>
                  <a:pt x="4101338" y="2880714"/>
                  <a:pt x="4100504" y="2884290"/>
                  <a:pt x="4100504" y="2884290"/>
                </a:cubicBezTo>
                <a:cubicBezTo>
                  <a:pt x="4100504" y="2884290"/>
                  <a:pt x="4105563" y="2885470"/>
                  <a:pt x="4105563" y="2885470"/>
                </a:cubicBezTo>
                <a:cubicBezTo>
                  <a:pt x="4105563" y="2885470"/>
                  <a:pt x="4110623" y="2886651"/>
                  <a:pt x="4110623" y="2886651"/>
                </a:cubicBezTo>
                <a:lnTo>
                  <a:pt x="4113063" y="2876196"/>
                </a:lnTo>
                <a:lnTo>
                  <a:pt x="4122364" y="2879246"/>
                </a:lnTo>
                <a:cubicBezTo>
                  <a:pt x="4119598" y="2880460"/>
                  <a:pt x="4118261" y="2877749"/>
                  <a:pt x="4116828" y="2881672"/>
                </a:cubicBezTo>
                <a:cubicBezTo>
                  <a:pt x="4123699" y="2881957"/>
                  <a:pt x="4118784" y="2889054"/>
                  <a:pt x="4122888" y="2890551"/>
                </a:cubicBezTo>
                <a:cubicBezTo>
                  <a:pt x="4125035" y="2884666"/>
                  <a:pt x="4122984" y="2883918"/>
                  <a:pt x="4125132" y="2878035"/>
                </a:cubicBezTo>
                <a:cubicBezTo>
                  <a:pt x="4129544" y="2881868"/>
                  <a:pt x="4137930" y="2884372"/>
                  <a:pt x="4145367" y="2887085"/>
                </a:cubicBezTo>
                <a:lnTo>
                  <a:pt x="4146519" y="2887604"/>
                </a:lnTo>
                <a:lnTo>
                  <a:pt x="4147393" y="2900884"/>
                </a:lnTo>
                <a:cubicBezTo>
                  <a:pt x="4148531" y="2906803"/>
                  <a:pt x="4148891" y="2910656"/>
                  <a:pt x="4144112" y="2909541"/>
                </a:cubicBezTo>
                <a:cubicBezTo>
                  <a:pt x="4144112" y="2909541"/>
                  <a:pt x="4139334" y="2908426"/>
                  <a:pt x="4139334" y="2908426"/>
                </a:cubicBezTo>
                <a:cubicBezTo>
                  <a:pt x="4135997" y="2922720"/>
                  <a:pt x="4140776" y="2923835"/>
                  <a:pt x="4140776" y="2923835"/>
                </a:cubicBezTo>
                <a:cubicBezTo>
                  <a:pt x="4146862" y="2913951"/>
                  <a:pt x="4151885" y="2920775"/>
                  <a:pt x="4159454" y="2919716"/>
                </a:cubicBezTo>
                <a:lnTo>
                  <a:pt x="4165596" y="2916415"/>
                </a:lnTo>
                <a:lnTo>
                  <a:pt x="4168639" y="2916187"/>
                </a:lnTo>
                <a:cubicBezTo>
                  <a:pt x="4168275" y="2917188"/>
                  <a:pt x="4168420" y="2918377"/>
                  <a:pt x="4168839" y="2918816"/>
                </a:cubicBezTo>
                <a:cubicBezTo>
                  <a:pt x="4169260" y="2919253"/>
                  <a:pt x="4169954" y="2918937"/>
                  <a:pt x="4170686" y="2916932"/>
                </a:cubicBezTo>
                <a:cubicBezTo>
                  <a:pt x="4166595" y="2915439"/>
                  <a:pt x="4170104" y="2912175"/>
                  <a:pt x="4168792" y="2909422"/>
                </a:cubicBezTo>
                <a:lnTo>
                  <a:pt x="4167277" y="2912075"/>
                </a:lnTo>
                <a:lnTo>
                  <a:pt x="4164176" y="2899147"/>
                </a:lnTo>
                <a:lnTo>
                  <a:pt x="4163757" y="2897403"/>
                </a:lnTo>
                <a:lnTo>
                  <a:pt x="4164732" y="2896931"/>
                </a:lnTo>
                <a:cubicBezTo>
                  <a:pt x="4164732" y="2896931"/>
                  <a:pt x="4166783" y="2897679"/>
                  <a:pt x="4166067" y="2899643"/>
                </a:cubicBezTo>
                <a:cubicBezTo>
                  <a:pt x="4166067" y="2899643"/>
                  <a:pt x="4165353" y="2901603"/>
                  <a:pt x="4165353" y="2901603"/>
                </a:cubicBezTo>
                <a:cubicBezTo>
                  <a:pt x="4165353" y="2901603"/>
                  <a:pt x="4164637" y="2903564"/>
                  <a:pt x="4166688" y="2904313"/>
                </a:cubicBezTo>
                <a:cubicBezTo>
                  <a:pt x="4167403" y="2902352"/>
                  <a:pt x="4167403" y="2902352"/>
                  <a:pt x="4168118" y="2900390"/>
                </a:cubicBezTo>
                <a:cubicBezTo>
                  <a:pt x="4168835" y="2898430"/>
                  <a:pt x="4169552" y="2896468"/>
                  <a:pt x="4168216" y="2893757"/>
                </a:cubicBezTo>
                <a:cubicBezTo>
                  <a:pt x="4170266" y="2894507"/>
                  <a:pt x="4170266" y="2894507"/>
                  <a:pt x="4170266" y="2894507"/>
                </a:cubicBezTo>
                <a:cubicBezTo>
                  <a:pt x="4179189" y="2895539"/>
                  <a:pt x="4182577" y="2898998"/>
                  <a:pt x="4180429" y="2904884"/>
                </a:cubicBezTo>
                <a:cubicBezTo>
                  <a:pt x="4181145" y="2902921"/>
                  <a:pt x="4183913" y="2901708"/>
                  <a:pt x="4185965" y="2902457"/>
                </a:cubicBezTo>
                <a:cubicBezTo>
                  <a:pt x="4184532" y="2906380"/>
                  <a:pt x="4182480" y="2905632"/>
                  <a:pt x="4181765" y="2907594"/>
                </a:cubicBezTo>
                <a:cubicBezTo>
                  <a:pt x="4181049" y="2909555"/>
                  <a:pt x="4181049" y="2909555"/>
                  <a:pt x="4181049" y="2909555"/>
                </a:cubicBezTo>
                <a:cubicBezTo>
                  <a:pt x="4178998" y="2908806"/>
                  <a:pt x="4177566" y="2912729"/>
                  <a:pt x="4174798" y="2913942"/>
                </a:cubicBezTo>
                <a:cubicBezTo>
                  <a:pt x="4174798" y="2913942"/>
                  <a:pt x="4176134" y="2916652"/>
                  <a:pt x="4176134" y="2916652"/>
                </a:cubicBezTo>
                <a:cubicBezTo>
                  <a:pt x="4175417" y="2918614"/>
                  <a:pt x="4178185" y="2917401"/>
                  <a:pt x="4178901" y="2915440"/>
                </a:cubicBezTo>
                <a:cubicBezTo>
                  <a:pt x="4178901" y="2915440"/>
                  <a:pt x="4179617" y="2913478"/>
                  <a:pt x="4181670" y="2914227"/>
                </a:cubicBezTo>
                <a:cubicBezTo>
                  <a:pt x="4181670" y="2914227"/>
                  <a:pt x="4181670" y="2914227"/>
                  <a:pt x="4183720" y="2914976"/>
                </a:cubicBezTo>
                <a:cubicBezTo>
                  <a:pt x="4182289" y="2918898"/>
                  <a:pt x="4177469" y="2919363"/>
                  <a:pt x="4181573" y="2920860"/>
                </a:cubicBezTo>
                <a:cubicBezTo>
                  <a:pt x="4186488" y="2913761"/>
                  <a:pt x="4193072" y="2933948"/>
                  <a:pt x="4185485" y="2935624"/>
                </a:cubicBezTo>
                <a:cubicBezTo>
                  <a:pt x="4188348" y="2927778"/>
                  <a:pt x="4187012" y="2925069"/>
                  <a:pt x="4182192" y="2925531"/>
                </a:cubicBezTo>
                <a:cubicBezTo>
                  <a:pt x="4178091" y="2924035"/>
                  <a:pt x="4181381" y="2934127"/>
                  <a:pt x="4175845" y="2936552"/>
                </a:cubicBezTo>
                <a:cubicBezTo>
                  <a:pt x="4175129" y="2938514"/>
                  <a:pt x="4175129" y="2938514"/>
                  <a:pt x="4175129" y="2938514"/>
                </a:cubicBezTo>
                <a:cubicBezTo>
                  <a:pt x="4173794" y="2935803"/>
                  <a:pt x="4171743" y="2935055"/>
                  <a:pt x="4171743" y="2935055"/>
                </a:cubicBezTo>
                <a:cubicBezTo>
                  <a:pt x="4169691" y="2934305"/>
                  <a:pt x="4169691" y="2934305"/>
                  <a:pt x="4169691" y="2934305"/>
                </a:cubicBezTo>
                <a:cubicBezTo>
                  <a:pt x="4167640" y="2933556"/>
                  <a:pt x="4167640" y="2933556"/>
                  <a:pt x="4167640" y="2933556"/>
                </a:cubicBezTo>
                <a:cubicBezTo>
                  <a:pt x="4166924" y="2935518"/>
                  <a:pt x="4166924" y="2935518"/>
                  <a:pt x="4166924" y="2935518"/>
                </a:cubicBezTo>
                <a:cubicBezTo>
                  <a:pt x="4163441" y="2938693"/>
                  <a:pt x="4159242" y="2943828"/>
                  <a:pt x="4159146" y="2950462"/>
                </a:cubicBezTo>
                <a:cubicBezTo>
                  <a:pt x="4153706" y="2946254"/>
                  <a:pt x="4142018" y="2946433"/>
                  <a:pt x="4137914" y="2944936"/>
                </a:cubicBezTo>
                <a:cubicBezTo>
                  <a:pt x="4139249" y="2947646"/>
                  <a:pt x="4137818" y="2951569"/>
                  <a:pt x="4138438" y="2956241"/>
                </a:cubicBezTo>
                <a:cubicBezTo>
                  <a:pt x="4136386" y="2955492"/>
                  <a:pt x="4135670" y="2957454"/>
                  <a:pt x="4133619" y="2956705"/>
                </a:cubicBezTo>
                <a:cubicBezTo>
                  <a:pt x="4135050" y="2952782"/>
                  <a:pt x="4130947" y="2951283"/>
                  <a:pt x="4129612" y="2948574"/>
                </a:cubicBezTo>
                <a:cubicBezTo>
                  <a:pt x="4128895" y="2950535"/>
                  <a:pt x="4128895" y="2950535"/>
                  <a:pt x="4128895" y="2950535"/>
                </a:cubicBezTo>
                <a:cubicBezTo>
                  <a:pt x="4129612" y="2948574"/>
                  <a:pt x="4128276" y="2945863"/>
                  <a:pt x="4128276" y="2945863"/>
                </a:cubicBezTo>
                <a:cubicBezTo>
                  <a:pt x="4128991" y="2943902"/>
                  <a:pt x="4128991" y="2943902"/>
                  <a:pt x="4128991" y="2943902"/>
                </a:cubicBezTo>
                <a:cubicBezTo>
                  <a:pt x="4126939" y="2943154"/>
                  <a:pt x="4126939" y="2943154"/>
                  <a:pt x="4126939" y="2943154"/>
                </a:cubicBezTo>
                <a:cubicBezTo>
                  <a:pt x="4126224" y="2945114"/>
                  <a:pt x="4126224" y="2945114"/>
                  <a:pt x="4125508" y="2947076"/>
                </a:cubicBezTo>
                <a:cubicBezTo>
                  <a:pt x="4125508" y="2947076"/>
                  <a:pt x="4123457" y="2946327"/>
                  <a:pt x="4123457" y="2946327"/>
                </a:cubicBezTo>
                <a:cubicBezTo>
                  <a:pt x="4121404" y="2945578"/>
                  <a:pt x="4119354" y="2944830"/>
                  <a:pt x="4117302" y="2944080"/>
                </a:cubicBezTo>
                <a:cubicBezTo>
                  <a:pt x="4117302" y="2944080"/>
                  <a:pt x="4117302" y="2944080"/>
                  <a:pt x="4115251" y="2943333"/>
                </a:cubicBezTo>
                <a:cubicBezTo>
                  <a:pt x="4115251" y="2943333"/>
                  <a:pt x="4115966" y="2941372"/>
                  <a:pt x="4115966" y="2941372"/>
                </a:cubicBezTo>
                <a:cubicBezTo>
                  <a:pt x="4115966" y="2941372"/>
                  <a:pt x="4116681" y="2939410"/>
                  <a:pt x="4116681" y="2939410"/>
                </a:cubicBezTo>
                <a:cubicBezTo>
                  <a:pt x="4116681" y="2939410"/>
                  <a:pt x="4115966" y="2941372"/>
                  <a:pt x="4113913" y="2940624"/>
                </a:cubicBezTo>
                <a:cubicBezTo>
                  <a:pt x="4113913" y="2940624"/>
                  <a:pt x="4113913" y="2940624"/>
                  <a:pt x="4113199" y="2942583"/>
                </a:cubicBezTo>
                <a:cubicBezTo>
                  <a:pt x="4113199" y="2942583"/>
                  <a:pt x="4112483" y="2944547"/>
                  <a:pt x="4112483" y="2944547"/>
                </a:cubicBezTo>
                <a:cubicBezTo>
                  <a:pt x="4112483" y="2944547"/>
                  <a:pt x="4111767" y="2946508"/>
                  <a:pt x="4111767" y="2946508"/>
                </a:cubicBezTo>
                <a:cubicBezTo>
                  <a:pt x="4111050" y="2948469"/>
                  <a:pt x="4111050" y="2948469"/>
                  <a:pt x="4109000" y="2947720"/>
                </a:cubicBezTo>
                <a:cubicBezTo>
                  <a:pt x="4108284" y="2949682"/>
                  <a:pt x="4107567" y="2951644"/>
                  <a:pt x="4107567" y="2951644"/>
                </a:cubicBezTo>
                <a:cubicBezTo>
                  <a:pt x="4106852" y="2953605"/>
                  <a:pt x="4108904" y="2954353"/>
                  <a:pt x="4108904" y="2954353"/>
                </a:cubicBezTo>
                <a:cubicBezTo>
                  <a:pt x="4111671" y="2953139"/>
                  <a:pt x="4111671" y="2953139"/>
                  <a:pt x="4111671" y="2953139"/>
                </a:cubicBezTo>
                <a:cubicBezTo>
                  <a:pt x="4111671" y="2953139"/>
                  <a:pt x="4111671" y="2953139"/>
                  <a:pt x="4113723" y="2953889"/>
                </a:cubicBezTo>
                <a:cubicBezTo>
                  <a:pt x="4115774" y="2954638"/>
                  <a:pt x="4117826" y="2955386"/>
                  <a:pt x="4117826" y="2955386"/>
                </a:cubicBezTo>
                <a:cubicBezTo>
                  <a:pt x="4117014" y="2963981"/>
                  <a:pt x="4123885" y="2964267"/>
                  <a:pt x="4127987" y="2965764"/>
                </a:cubicBezTo>
                <a:cubicBezTo>
                  <a:pt x="4128704" y="2963802"/>
                  <a:pt x="4128704" y="2963802"/>
                  <a:pt x="4128704" y="2963802"/>
                </a:cubicBezTo>
                <a:cubicBezTo>
                  <a:pt x="4128704" y="2963802"/>
                  <a:pt x="4130039" y="2966513"/>
                  <a:pt x="4130039" y="2966513"/>
                </a:cubicBezTo>
                <a:cubicBezTo>
                  <a:pt x="4130039" y="2966513"/>
                  <a:pt x="4132091" y="2967262"/>
                  <a:pt x="4132091" y="2967262"/>
                </a:cubicBezTo>
                <a:cubicBezTo>
                  <a:pt x="4131376" y="2969223"/>
                  <a:pt x="4130659" y="2971184"/>
                  <a:pt x="4129229" y="2975107"/>
                </a:cubicBezTo>
                <a:lnTo>
                  <a:pt x="4124430" y="2975433"/>
                </a:lnTo>
                <a:lnTo>
                  <a:pt x="4124438" y="2975297"/>
                </a:lnTo>
                <a:lnTo>
                  <a:pt x="4124155" y="2975453"/>
                </a:lnTo>
                <a:lnTo>
                  <a:pt x="4120885" y="2975674"/>
                </a:lnTo>
                <a:lnTo>
                  <a:pt x="4119346" y="2978092"/>
                </a:lnTo>
                <a:lnTo>
                  <a:pt x="4115870" y="2979999"/>
                </a:lnTo>
                <a:lnTo>
                  <a:pt x="4115474" y="2980216"/>
                </a:lnTo>
                <a:lnTo>
                  <a:pt x="4108519" y="2980885"/>
                </a:lnTo>
                <a:cubicBezTo>
                  <a:pt x="4107280" y="2971543"/>
                  <a:pt x="4109330" y="2972292"/>
                  <a:pt x="4109428" y="2965658"/>
                </a:cubicBezTo>
                <a:cubicBezTo>
                  <a:pt x="4103892" y="2968084"/>
                  <a:pt x="4104704" y="2959489"/>
                  <a:pt x="4101317" y="2956031"/>
                </a:cubicBezTo>
                <a:cubicBezTo>
                  <a:pt x="4097117" y="2961166"/>
                  <a:pt x="4101221" y="2962664"/>
                  <a:pt x="4092919" y="2966301"/>
                </a:cubicBezTo>
                <a:cubicBezTo>
                  <a:pt x="4090867" y="2965553"/>
                  <a:pt x="4087384" y="2968726"/>
                  <a:pt x="4084616" y="2969939"/>
                </a:cubicBezTo>
                <a:lnTo>
                  <a:pt x="4086048" y="2966016"/>
                </a:lnTo>
                <a:cubicBezTo>
                  <a:pt x="4086763" y="2964055"/>
                  <a:pt x="4086763" y="2964055"/>
                  <a:pt x="4087479" y="2962093"/>
                </a:cubicBezTo>
                <a:cubicBezTo>
                  <a:pt x="4087479" y="2962093"/>
                  <a:pt x="4084712" y="2963306"/>
                  <a:pt x="4084712" y="2963306"/>
                </a:cubicBezTo>
                <a:cubicBezTo>
                  <a:pt x="4083996" y="2965269"/>
                  <a:pt x="4082564" y="2969191"/>
                  <a:pt x="4079797" y="2970403"/>
                </a:cubicBezTo>
                <a:cubicBezTo>
                  <a:pt x="4079797" y="2970403"/>
                  <a:pt x="4080513" y="2968442"/>
                  <a:pt x="4078461" y="2967693"/>
                </a:cubicBezTo>
                <a:cubicBezTo>
                  <a:pt x="4076410" y="2966945"/>
                  <a:pt x="4076410" y="2966945"/>
                  <a:pt x="4076410" y="2966945"/>
                </a:cubicBezTo>
                <a:cubicBezTo>
                  <a:pt x="4076410" y="2966945"/>
                  <a:pt x="4076410" y="2966945"/>
                  <a:pt x="4074359" y="2966198"/>
                </a:cubicBezTo>
                <a:cubicBezTo>
                  <a:pt x="4075073" y="2964235"/>
                  <a:pt x="4075073" y="2964235"/>
                  <a:pt x="4075073" y="2964235"/>
                </a:cubicBezTo>
                <a:cubicBezTo>
                  <a:pt x="4075791" y="2962274"/>
                  <a:pt x="4076505" y="2960311"/>
                  <a:pt x="4077938" y="2956387"/>
                </a:cubicBezTo>
                <a:cubicBezTo>
                  <a:pt x="4071782" y="2954142"/>
                  <a:pt x="4073930" y="2948258"/>
                  <a:pt x="4067059" y="2947973"/>
                </a:cubicBezTo>
                <a:cubicBezTo>
                  <a:pt x="4067059" y="2947973"/>
                  <a:pt x="4067775" y="2946011"/>
                  <a:pt x="4067775" y="2946011"/>
                </a:cubicBezTo>
                <a:cubicBezTo>
                  <a:pt x="4068491" y="2944050"/>
                  <a:pt x="4066440" y="2943301"/>
                  <a:pt x="4067155" y="2941340"/>
                </a:cubicBezTo>
                <a:cubicBezTo>
                  <a:pt x="4067870" y="2939378"/>
                  <a:pt x="4067870" y="2939378"/>
                  <a:pt x="4068587" y="2937417"/>
                </a:cubicBezTo>
                <a:cubicBezTo>
                  <a:pt x="4066536" y="2936668"/>
                  <a:pt x="4066536" y="2936668"/>
                  <a:pt x="4066536" y="2936668"/>
                </a:cubicBezTo>
                <a:cubicBezTo>
                  <a:pt x="4067251" y="2934707"/>
                  <a:pt x="4067251" y="2934707"/>
                  <a:pt x="4067251" y="2934707"/>
                </a:cubicBezTo>
                <a:cubicBezTo>
                  <a:pt x="4063864" y="2931247"/>
                  <a:pt x="4061191" y="2925827"/>
                  <a:pt x="4055038" y="2923581"/>
                </a:cubicBezTo>
                <a:cubicBezTo>
                  <a:pt x="4055753" y="2921619"/>
                  <a:pt x="4056470" y="2919659"/>
                  <a:pt x="4057185" y="2917697"/>
                </a:cubicBezTo>
                <a:cubicBezTo>
                  <a:pt x="4057900" y="2915736"/>
                  <a:pt x="4057900" y="2915736"/>
                  <a:pt x="4055849" y="2914985"/>
                </a:cubicBezTo>
                <a:cubicBezTo>
                  <a:pt x="4055849" y="2914985"/>
                  <a:pt x="4053797" y="2914237"/>
                  <a:pt x="4053082" y="2916199"/>
                </a:cubicBezTo>
                <a:cubicBezTo>
                  <a:pt x="4052366" y="2918160"/>
                  <a:pt x="4052366" y="2918160"/>
                  <a:pt x="4051650" y="2920122"/>
                </a:cubicBezTo>
                <a:cubicBezTo>
                  <a:pt x="4049597" y="2919373"/>
                  <a:pt x="4047546" y="2918624"/>
                  <a:pt x="4046212" y="2915914"/>
                </a:cubicBezTo>
                <a:cubicBezTo>
                  <a:pt x="4046212" y="2915914"/>
                  <a:pt x="4044159" y="2915165"/>
                  <a:pt x="4044159" y="2915165"/>
                </a:cubicBezTo>
                <a:cubicBezTo>
                  <a:pt x="4044159" y="2915165"/>
                  <a:pt x="4042108" y="2914417"/>
                  <a:pt x="4041391" y="2916377"/>
                </a:cubicBezTo>
                <a:cubicBezTo>
                  <a:pt x="4040676" y="2918340"/>
                  <a:pt x="4039961" y="2920301"/>
                  <a:pt x="4041297" y="2923011"/>
                </a:cubicBezTo>
                <a:cubicBezTo>
                  <a:pt x="4042631" y="2925722"/>
                  <a:pt x="4046735" y="2927220"/>
                  <a:pt x="4050838" y="2928717"/>
                </a:cubicBezTo>
                <a:cubicBezTo>
                  <a:pt x="4054941" y="2930215"/>
                  <a:pt x="4058328" y="2933673"/>
                  <a:pt x="4063053" y="2939842"/>
                </a:cubicBezTo>
                <a:cubicBezTo>
                  <a:pt x="4063053" y="2939842"/>
                  <a:pt x="4062336" y="2941804"/>
                  <a:pt x="4062336" y="2941804"/>
                </a:cubicBezTo>
                <a:cubicBezTo>
                  <a:pt x="4061621" y="2943765"/>
                  <a:pt x="4062956" y="2946476"/>
                  <a:pt x="4062240" y="2948437"/>
                </a:cubicBezTo>
                <a:cubicBezTo>
                  <a:pt x="4054749" y="2943481"/>
                  <a:pt x="4056609" y="2957496"/>
                  <a:pt x="4054557" y="2956748"/>
                </a:cubicBezTo>
                <a:cubicBezTo>
                  <a:pt x="4053222" y="2954037"/>
                  <a:pt x="4051170" y="2953289"/>
                  <a:pt x="4051074" y="2959921"/>
                </a:cubicBezTo>
                <a:cubicBezTo>
                  <a:pt x="4049023" y="2959173"/>
                  <a:pt x="4047686" y="2956463"/>
                  <a:pt x="4045636" y="2955714"/>
                </a:cubicBezTo>
                <a:cubicBezTo>
                  <a:pt x="4043584" y="2954965"/>
                  <a:pt x="4043584" y="2954965"/>
                  <a:pt x="4043584" y="2954965"/>
                </a:cubicBezTo>
                <a:cubicBezTo>
                  <a:pt x="4042869" y="2956926"/>
                  <a:pt x="4042153" y="2958889"/>
                  <a:pt x="4042153" y="2958889"/>
                </a:cubicBezTo>
                <a:cubicBezTo>
                  <a:pt x="4043489" y="2961598"/>
                  <a:pt x="4046875" y="2965059"/>
                  <a:pt x="4051694" y="2964592"/>
                </a:cubicBezTo>
                <a:cubicBezTo>
                  <a:pt x="4050979" y="2966555"/>
                  <a:pt x="4050979" y="2966555"/>
                  <a:pt x="4050979" y="2966555"/>
                </a:cubicBezTo>
                <a:cubicBezTo>
                  <a:pt x="4060617" y="2965625"/>
                  <a:pt x="4061045" y="2983565"/>
                  <a:pt x="4071399" y="2980676"/>
                </a:cubicBezTo>
                <a:cubicBezTo>
                  <a:pt x="4064527" y="2980391"/>
                  <a:pt x="4070779" y="2976004"/>
                  <a:pt x="4073545" y="2974791"/>
                </a:cubicBezTo>
                <a:cubicBezTo>
                  <a:pt x="4072831" y="2976753"/>
                  <a:pt x="4074883" y="2977500"/>
                  <a:pt x="4074883" y="2977500"/>
                </a:cubicBezTo>
                <a:cubicBezTo>
                  <a:pt x="4073450" y="2981425"/>
                  <a:pt x="4074786" y="2984135"/>
                  <a:pt x="4074786" y="2984135"/>
                </a:cubicBezTo>
                <a:cubicBezTo>
                  <a:pt x="4074071" y="2986095"/>
                  <a:pt x="4072638" y="2990019"/>
                  <a:pt x="4071206" y="2993942"/>
                </a:cubicBezTo>
                <a:cubicBezTo>
                  <a:pt x="4071206" y="2993942"/>
                  <a:pt x="4073259" y="2994690"/>
                  <a:pt x="4073259" y="2994690"/>
                </a:cubicBezTo>
                <a:cubicBezTo>
                  <a:pt x="4073259" y="2994690"/>
                  <a:pt x="4076026" y="2993478"/>
                  <a:pt x="4073974" y="2992729"/>
                </a:cubicBezTo>
                <a:cubicBezTo>
                  <a:pt x="4074691" y="2990767"/>
                  <a:pt x="4075406" y="2988806"/>
                  <a:pt x="4078890" y="2985631"/>
                </a:cubicBezTo>
                <a:cubicBezTo>
                  <a:pt x="4078890" y="2985631"/>
                  <a:pt x="4079606" y="2983671"/>
                  <a:pt x="4080321" y="2981709"/>
                </a:cubicBezTo>
                <a:cubicBezTo>
                  <a:pt x="4083089" y="2980496"/>
                  <a:pt x="4083804" y="2978535"/>
                  <a:pt x="4086572" y="2977322"/>
                </a:cubicBezTo>
                <a:cubicBezTo>
                  <a:pt x="4088624" y="2978071"/>
                  <a:pt x="4089340" y="2976109"/>
                  <a:pt x="4092107" y="2974896"/>
                </a:cubicBezTo>
                <a:cubicBezTo>
                  <a:pt x="4095446" y="2981671"/>
                  <a:pt x="4097760" y="2988074"/>
                  <a:pt x="4101905" y="2992642"/>
                </a:cubicBezTo>
                <a:lnTo>
                  <a:pt x="4108261" y="2994707"/>
                </a:lnTo>
                <a:lnTo>
                  <a:pt x="4108389" y="2996050"/>
                </a:lnTo>
                <a:lnTo>
                  <a:pt x="4111307" y="2995696"/>
                </a:lnTo>
                <a:lnTo>
                  <a:pt x="4122691" y="2999393"/>
                </a:lnTo>
                <a:cubicBezTo>
                  <a:pt x="4121259" y="3003315"/>
                  <a:pt x="4115723" y="3005743"/>
                  <a:pt x="4119826" y="3007240"/>
                </a:cubicBezTo>
                <a:cubicBezTo>
                  <a:pt x="4120542" y="3005279"/>
                  <a:pt x="4123309" y="3004065"/>
                  <a:pt x="4126076" y="3002853"/>
                </a:cubicBezTo>
                <a:cubicBezTo>
                  <a:pt x="4126076" y="3002853"/>
                  <a:pt x="4128128" y="3003601"/>
                  <a:pt x="4128128" y="3003601"/>
                </a:cubicBezTo>
                <a:cubicBezTo>
                  <a:pt x="4127411" y="3005563"/>
                  <a:pt x="4129464" y="3006311"/>
                  <a:pt x="4128748" y="3008273"/>
                </a:cubicBezTo>
                <a:cubicBezTo>
                  <a:pt x="4128748" y="3008273"/>
                  <a:pt x="4128033" y="3010234"/>
                  <a:pt x="4128033" y="3010234"/>
                </a:cubicBezTo>
                <a:cubicBezTo>
                  <a:pt x="4124741" y="3000144"/>
                  <a:pt x="4120446" y="3011912"/>
                  <a:pt x="4117679" y="3013123"/>
                </a:cubicBezTo>
                <a:cubicBezTo>
                  <a:pt x="4117775" y="3006491"/>
                  <a:pt x="4114291" y="3009665"/>
                  <a:pt x="4112860" y="3013588"/>
                </a:cubicBezTo>
                <a:cubicBezTo>
                  <a:pt x="4112549" y="3011253"/>
                  <a:pt x="4111369" y="3009711"/>
                  <a:pt x="4109408" y="3008715"/>
                </a:cubicBezTo>
                <a:lnTo>
                  <a:pt x="4101531" y="3007186"/>
                </a:lnTo>
                <a:lnTo>
                  <a:pt x="4103567" y="3006166"/>
                </a:lnTo>
                <a:cubicBezTo>
                  <a:pt x="4103567" y="3006166"/>
                  <a:pt x="4104286" y="3004197"/>
                  <a:pt x="4104286" y="3004197"/>
                </a:cubicBezTo>
                <a:cubicBezTo>
                  <a:pt x="4105005" y="3002227"/>
                  <a:pt x="4105005" y="3002227"/>
                  <a:pt x="4105005" y="3002227"/>
                </a:cubicBezTo>
                <a:cubicBezTo>
                  <a:pt x="4103145" y="3001548"/>
                  <a:pt x="4103145" y="3001548"/>
                  <a:pt x="4103145" y="3001548"/>
                </a:cubicBezTo>
                <a:cubicBezTo>
                  <a:pt x="4103145" y="3001548"/>
                  <a:pt x="4099848" y="3004810"/>
                  <a:pt x="4099848" y="3004810"/>
                </a:cubicBezTo>
                <a:cubicBezTo>
                  <a:pt x="4099130" y="3006780"/>
                  <a:pt x="4099130" y="3006780"/>
                  <a:pt x="4099130" y="3006780"/>
                </a:cubicBezTo>
                <a:cubicBezTo>
                  <a:pt x="4100269" y="3009428"/>
                  <a:pt x="4100988" y="3007458"/>
                  <a:pt x="4100988" y="3007458"/>
                </a:cubicBezTo>
                <a:lnTo>
                  <a:pt x="4101241" y="3007331"/>
                </a:lnTo>
                <a:lnTo>
                  <a:pt x="4100490" y="3013241"/>
                </a:lnTo>
                <a:cubicBezTo>
                  <a:pt x="4100811" y="3014748"/>
                  <a:pt x="4101480" y="3016104"/>
                  <a:pt x="4101789" y="3018439"/>
                </a:cubicBezTo>
                <a:cubicBezTo>
                  <a:pt x="4099737" y="3017690"/>
                  <a:pt x="4099021" y="3019652"/>
                  <a:pt x="4096969" y="3018903"/>
                </a:cubicBezTo>
                <a:cubicBezTo>
                  <a:pt x="4096969" y="3018903"/>
                  <a:pt x="4096969" y="3018903"/>
                  <a:pt x="4097686" y="3016942"/>
                </a:cubicBezTo>
                <a:cubicBezTo>
                  <a:pt x="4097686" y="3016942"/>
                  <a:pt x="4095634" y="3016192"/>
                  <a:pt x="4095634" y="3016192"/>
                </a:cubicBezTo>
                <a:cubicBezTo>
                  <a:pt x="4095634" y="3016192"/>
                  <a:pt x="4095634" y="3016192"/>
                  <a:pt x="4094919" y="3018154"/>
                </a:cubicBezTo>
                <a:cubicBezTo>
                  <a:pt x="4094203" y="3020116"/>
                  <a:pt x="4094203" y="3020116"/>
                  <a:pt x="4095539" y="3022825"/>
                </a:cubicBezTo>
                <a:cubicBezTo>
                  <a:pt x="4093489" y="3022077"/>
                  <a:pt x="4093489" y="3022077"/>
                  <a:pt x="4093489" y="3022077"/>
                </a:cubicBezTo>
                <a:cubicBezTo>
                  <a:pt x="4090624" y="3029923"/>
                  <a:pt x="4084373" y="3034310"/>
                  <a:pt x="4076070" y="3037949"/>
                </a:cubicBezTo>
                <a:cubicBezTo>
                  <a:pt x="4075259" y="3046542"/>
                  <a:pt x="4072396" y="3054391"/>
                  <a:pt x="4078026" y="3045332"/>
                </a:cubicBezTo>
                <a:cubicBezTo>
                  <a:pt x="4082034" y="3053461"/>
                  <a:pt x="4076404" y="3062519"/>
                  <a:pt x="4076306" y="3069154"/>
                </a:cubicBezTo>
                <a:cubicBezTo>
                  <a:pt x="4084704" y="3058882"/>
                  <a:pt x="4082889" y="3089338"/>
                  <a:pt x="4085946" y="3068224"/>
                </a:cubicBezTo>
                <a:cubicBezTo>
                  <a:pt x="4087281" y="3070937"/>
                  <a:pt x="4088617" y="3073645"/>
                  <a:pt x="4092101" y="3070472"/>
                </a:cubicBezTo>
                <a:cubicBezTo>
                  <a:pt x="4087088" y="3084202"/>
                  <a:pt x="4087613" y="3095505"/>
                  <a:pt x="4088853" y="3104850"/>
                </a:cubicBezTo>
                <a:cubicBezTo>
                  <a:pt x="4095818" y="3098502"/>
                  <a:pt x="4105169" y="3117473"/>
                  <a:pt x="4115428" y="3121218"/>
                </a:cubicBezTo>
                <a:cubicBezTo>
                  <a:pt x="4116763" y="3123926"/>
                  <a:pt x="4120964" y="3118791"/>
                  <a:pt x="4125782" y="3118328"/>
                </a:cubicBezTo>
                <a:cubicBezTo>
                  <a:pt x="4125782" y="3118328"/>
                  <a:pt x="4131028" y="3135801"/>
                  <a:pt x="4136039" y="3122071"/>
                </a:cubicBezTo>
                <a:cubicBezTo>
                  <a:pt x="4136755" y="3120109"/>
                  <a:pt x="4129885" y="3119825"/>
                  <a:pt x="4134800" y="3112729"/>
                </a:cubicBezTo>
                <a:cubicBezTo>
                  <a:pt x="4135421" y="3117399"/>
                  <a:pt x="4137472" y="3118148"/>
                  <a:pt x="4140335" y="3110303"/>
                </a:cubicBezTo>
                <a:cubicBezTo>
                  <a:pt x="4138999" y="3107593"/>
                  <a:pt x="4137664" y="3104883"/>
                  <a:pt x="4137045" y="3100210"/>
                </a:cubicBezTo>
                <a:cubicBezTo>
                  <a:pt x="4145345" y="3096572"/>
                  <a:pt x="4143819" y="3107129"/>
                  <a:pt x="4147301" y="3103954"/>
                </a:cubicBezTo>
                <a:cubicBezTo>
                  <a:pt x="4145251" y="3103205"/>
                  <a:pt x="4146682" y="3099282"/>
                  <a:pt x="4145345" y="3096572"/>
                </a:cubicBezTo>
                <a:cubicBezTo>
                  <a:pt x="4147397" y="3097321"/>
                  <a:pt x="4147397" y="3097321"/>
                  <a:pt x="4147397" y="3097321"/>
                </a:cubicBezTo>
                <a:lnTo>
                  <a:pt x="4149450" y="3098069"/>
                </a:lnTo>
                <a:cubicBezTo>
                  <a:pt x="4150068" y="3102741"/>
                  <a:pt x="4153553" y="3099567"/>
                  <a:pt x="4156939" y="3103026"/>
                </a:cubicBezTo>
                <a:cubicBezTo>
                  <a:pt x="4157656" y="3101063"/>
                  <a:pt x="4157656" y="3101063"/>
                  <a:pt x="4157656" y="3101063"/>
                </a:cubicBezTo>
                <a:cubicBezTo>
                  <a:pt x="4158991" y="3103774"/>
                  <a:pt x="4161043" y="3104523"/>
                  <a:pt x="4163094" y="3105272"/>
                </a:cubicBezTo>
                <a:cubicBezTo>
                  <a:pt x="4167196" y="3106769"/>
                  <a:pt x="4169250" y="3107517"/>
                  <a:pt x="4171300" y="3108267"/>
                </a:cubicBezTo>
                <a:cubicBezTo>
                  <a:pt x="4174688" y="3111725"/>
                  <a:pt x="4169154" y="3114151"/>
                  <a:pt x="4171206" y="3114900"/>
                </a:cubicBezTo>
                <a:cubicBezTo>
                  <a:pt x="4177455" y="3110513"/>
                  <a:pt x="4180844" y="3113972"/>
                  <a:pt x="4184231" y="3117432"/>
                </a:cubicBezTo>
                <a:cubicBezTo>
                  <a:pt x="4185662" y="3113508"/>
                  <a:pt x="4187093" y="3109585"/>
                  <a:pt x="4189145" y="3110333"/>
                </a:cubicBezTo>
                <a:cubicBezTo>
                  <a:pt x="4188430" y="3112296"/>
                  <a:pt x="4190482" y="3113044"/>
                  <a:pt x="4192534" y="3113793"/>
                </a:cubicBezTo>
                <a:cubicBezTo>
                  <a:pt x="4189049" y="3116965"/>
                  <a:pt x="4188334" y="3118927"/>
                  <a:pt x="4184851" y="3122102"/>
                </a:cubicBezTo>
                <a:cubicBezTo>
                  <a:pt x="4184135" y="3124065"/>
                  <a:pt x="4184135" y="3124065"/>
                  <a:pt x="4184135" y="3124065"/>
                </a:cubicBezTo>
                <a:cubicBezTo>
                  <a:pt x="4186186" y="3124813"/>
                  <a:pt x="4186186" y="3124813"/>
                  <a:pt x="4186186" y="3124813"/>
                </a:cubicBezTo>
                <a:cubicBezTo>
                  <a:pt x="4188239" y="3125561"/>
                  <a:pt x="4188239" y="3125561"/>
                  <a:pt x="4190289" y="3126309"/>
                </a:cubicBezTo>
                <a:cubicBezTo>
                  <a:pt x="4185374" y="3133407"/>
                  <a:pt x="4182083" y="3123315"/>
                  <a:pt x="4181464" y="3118644"/>
                </a:cubicBezTo>
                <a:cubicBezTo>
                  <a:pt x="4180031" y="3122568"/>
                  <a:pt x="4177264" y="3123781"/>
                  <a:pt x="4173162" y="3122282"/>
                </a:cubicBezTo>
                <a:cubicBezTo>
                  <a:pt x="4173876" y="3120320"/>
                  <a:pt x="4179411" y="3117895"/>
                  <a:pt x="4176025" y="3114435"/>
                </a:cubicBezTo>
                <a:cubicBezTo>
                  <a:pt x="4169773" y="3118822"/>
                  <a:pt x="4161471" y="3122461"/>
                  <a:pt x="4162999" y="3111905"/>
                </a:cubicBezTo>
                <a:cubicBezTo>
                  <a:pt x="4161567" y="3115827"/>
                  <a:pt x="4160852" y="3117789"/>
                  <a:pt x="4159419" y="3121712"/>
                </a:cubicBezTo>
                <a:cubicBezTo>
                  <a:pt x="4159419" y="3121712"/>
                  <a:pt x="4158704" y="3123674"/>
                  <a:pt x="4158704" y="3123674"/>
                </a:cubicBezTo>
                <a:cubicBezTo>
                  <a:pt x="4156653" y="3122925"/>
                  <a:pt x="4153264" y="3119466"/>
                  <a:pt x="4153979" y="3117505"/>
                </a:cubicBezTo>
                <a:cubicBezTo>
                  <a:pt x="4154696" y="3115543"/>
                  <a:pt x="4156749" y="3116292"/>
                  <a:pt x="4155411" y="3113582"/>
                </a:cubicBezTo>
                <a:cubicBezTo>
                  <a:pt x="4150593" y="3114046"/>
                  <a:pt x="4150593" y="3114046"/>
                  <a:pt x="4150593" y="3114046"/>
                </a:cubicBezTo>
                <a:cubicBezTo>
                  <a:pt x="4152645" y="3114794"/>
                  <a:pt x="4152645" y="3114794"/>
                  <a:pt x="4152645" y="3114794"/>
                </a:cubicBezTo>
                <a:cubicBezTo>
                  <a:pt x="4150496" y="3120679"/>
                  <a:pt x="4153169" y="3126100"/>
                  <a:pt x="4157272" y="3127597"/>
                </a:cubicBezTo>
                <a:cubicBezTo>
                  <a:pt x="4157987" y="3125636"/>
                  <a:pt x="4160039" y="3126385"/>
                  <a:pt x="4160756" y="3124423"/>
                </a:cubicBezTo>
                <a:cubicBezTo>
                  <a:pt x="4162092" y="3127133"/>
                  <a:pt x="4163427" y="3129842"/>
                  <a:pt x="4162710" y="3131805"/>
                </a:cubicBezTo>
                <a:cubicBezTo>
                  <a:pt x="4158512" y="3136940"/>
                  <a:pt x="4154409" y="3135443"/>
                  <a:pt x="4150210" y="3140578"/>
                </a:cubicBezTo>
                <a:cubicBezTo>
                  <a:pt x="4161803" y="3147033"/>
                  <a:pt x="4158651" y="3174779"/>
                  <a:pt x="4164284" y="3165719"/>
                </a:cubicBezTo>
                <a:cubicBezTo>
                  <a:pt x="4166239" y="3173101"/>
                  <a:pt x="4175065" y="3180768"/>
                  <a:pt x="4172202" y="3188613"/>
                </a:cubicBezTo>
                <a:cubicBezTo>
                  <a:pt x="4176401" y="3183479"/>
                  <a:pt x="4172726" y="3199919"/>
                  <a:pt x="4181029" y="3196281"/>
                </a:cubicBezTo>
                <a:cubicBezTo>
                  <a:pt x="4181744" y="3194319"/>
                  <a:pt x="4181744" y="3194319"/>
                  <a:pt x="4181744" y="3194319"/>
                </a:cubicBezTo>
                <a:cubicBezTo>
                  <a:pt x="4181029" y="3196281"/>
                  <a:pt x="4182364" y="3198990"/>
                  <a:pt x="4182364" y="3198990"/>
                </a:cubicBezTo>
                <a:cubicBezTo>
                  <a:pt x="4182364" y="3198990"/>
                  <a:pt x="4184415" y="3199740"/>
                  <a:pt x="4184415" y="3199740"/>
                </a:cubicBezTo>
                <a:cubicBezTo>
                  <a:pt x="4185132" y="3197778"/>
                  <a:pt x="4185132" y="3197778"/>
                  <a:pt x="4185132" y="3197778"/>
                </a:cubicBezTo>
                <a:cubicBezTo>
                  <a:pt x="4183795" y="3195068"/>
                  <a:pt x="4183795" y="3195068"/>
                  <a:pt x="4184511" y="3193106"/>
                </a:cubicBezTo>
                <a:cubicBezTo>
                  <a:pt x="4185226" y="3191144"/>
                  <a:pt x="4192481" y="3164897"/>
                  <a:pt x="4191243" y="3155553"/>
                </a:cubicBezTo>
                <a:cubicBezTo>
                  <a:pt x="4198015" y="3162471"/>
                  <a:pt x="4204791" y="3169390"/>
                  <a:pt x="4214333" y="3175095"/>
                </a:cubicBezTo>
                <a:cubicBezTo>
                  <a:pt x="4216386" y="3175842"/>
                  <a:pt x="4215668" y="3177804"/>
                  <a:pt x="4217720" y="3178553"/>
                </a:cubicBezTo>
                <a:cubicBezTo>
                  <a:pt x="4217004" y="3180515"/>
                  <a:pt x="4217004" y="3180515"/>
                  <a:pt x="4217004" y="3180515"/>
                </a:cubicBezTo>
                <a:cubicBezTo>
                  <a:pt x="4213523" y="3183689"/>
                  <a:pt x="4209419" y="3182191"/>
                  <a:pt x="4206650" y="3183403"/>
                </a:cubicBezTo>
                <a:cubicBezTo>
                  <a:pt x="4207367" y="3181442"/>
                  <a:pt x="4207367" y="3181442"/>
                  <a:pt x="4207367" y="3181442"/>
                </a:cubicBezTo>
                <a:cubicBezTo>
                  <a:pt x="4201212" y="3179196"/>
                  <a:pt x="4198445" y="3180409"/>
                  <a:pt x="4194961" y="3183584"/>
                </a:cubicBezTo>
                <a:cubicBezTo>
                  <a:pt x="4196297" y="3186294"/>
                  <a:pt x="4197633" y="3189003"/>
                  <a:pt x="4196917" y="3190966"/>
                </a:cubicBezTo>
                <a:cubicBezTo>
                  <a:pt x="4196917" y="3190966"/>
                  <a:pt x="4196201" y="3192927"/>
                  <a:pt x="4196201" y="3192927"/>
                </a:cubicBezTo>
                <a:cubicBezTo>
                  <a:pt x="4194769" y="3196850"/>
                  <a:pt x="4192623" y="3202735"/>
                  <a:pt x="4193242" y="3207406"/>
                </a:cubicBezTo>
                <a:cubicBezTo>
                  <a:pt x="4194579" y="3210116"/>
                  <a:pt x="4194579" y="3210116"/>
                  <a:pt x="4197345" y="3208903"/>
                </a:cubicBezTo>
                <a:cubicBezTo>
                  <a:pt x="4198060" y="3206942"/>
                  <a:pt x="4198777" y="3204982"/>
                  <a:pt x="4196725" y="3204233"/>
                </a:cubicBezTo>
                <a:cubicBezTo>
                  <a:pt x="4197442" y="3202272"/>
                  <a:pt x="4198157" y="3200309"/>
                  <a:pt x="4199588" y="3196386"/>
                </a:cubicBezTo>
                <a:cubicBezTo>
                  <a:pt x="4200305" y="3194426"/>
                  <a:pt x="4200305" y="3194426"/>
                  <a:pt x="4201020" y="3192462"/>
                </a:cubicBezTo>
                <a:cubicBezTo>
                  <a:pt x="4203073" y="3193212"/>
                  <a:pt x="4205123" y="3193961"/>
                  <a:pt x="4205839" y="3191999"/>
                </a:cubicBezTo>
                <a:cubicBezTo>
                  <a:pt x="4208607" y="3190787"/>
                  <a:pt x="4212711" y="3192283"/>
                  <a:pt x="4218246" y="3189859"/>
                </a:cubicBezTo>
                <a:cubicBezTo>
                  <a:pt x="4218246" y="3189859"/>
                  <a:pt x="4218246" y="3189859"/>
                  <a:pt x="4220297" y="3190606"/>
                </a:cubicBezTo>
                <a:cubicBezTo>
                  <a:pt x="4218864" y="3194530"/>
                  <a:pt x="4212326" y="3218817"/>
                  <a:pt x="4209036" y="3208724"/>
                </a:cubicBezTo>
                <a:cubicBezTo>
                  <a:pt x="4205359" y="3225165"/>
                  <a:pt x="4222488" y="3229194"/>
                  <a:pt x="4208555" y="3241890"/>
                </a:cubicBezTo>
                <a:cubicBezTo>
                  <a:pt x="4217478" y="3242924"/>
                  <a:pt x="4208363" y="3255157"/>
                  <a:pt x="4210414" y="3255904"/>
                </a:cubicBezTo>
                <a:cubicBezTo>
                  <a:pt x="4209700" y="3257867"/>
                  <a:pt x="4220577" y="3266282"/>
                  <a:pt x="4212276" y="3269921"/>
                </a:cubicBezTo>
                <a:cubicBezTo>
                  <a:pt x="4210939" y="3267211"/>
                  <a:pt x="4208886" y="3266461"/>
                  <a:pt x="4209602" y="3264501"/>
                </a:cubicBezTo>
                <a:cubicBezTo>
                  <a:pt x="4210319" y="3262539"/>
                  <a:pt x="4213088" y="3261328"/>
                  <a:pt x="4211750" y="3258615"/>
                </a:cubicBezTo>
                <a:cubicBezTo>
                  <a:pt x="4200585" y="3270100"/>
                  <a:pt x="4201684" y="3241605"/>
                  <a:pt x="4195956" y="3257297"/>
                </a:cubicBezTo>
                <a:cubicBezTo>
                  <a:pt x="4193906" y="3256549"/>
                  <a:pt x="4193906" y="3256549"/>
                  <a:pt x="4192571" y="3253838"/>
                </a:cubicBezTo>
                <a:cubicBezTo>
                  <a:pt x="4193286" y="3251877"/>
                  <a:pt x="4191950" y="3249167"/>
                  <a:pt x="4191950" y="3249167"/>
                </a:cubicBezTo>
                <a:cubicBezTo>
                  <a:pt x="4192666" y="3247206"/>
                  <a:pt x="4192666" y="3247206"/>
                  <a:pt x="4192666" y="3247206"/>
                </a:cubicBezTo>
                <a:cubicBezTo>
                  <a:pt x="4190615" y="3246457"/>
                  <a:pt x="4190615" y="3246457"/>
                  <a:pt x="4190615" y="3246457"/>
                </a:cubicBezTo>
                <a:cubicBezTo>
                  <a:pt x="4190615" y="3246457"/>
                  <a:pt x="4188562" y="3245708"/>
                  <a:pt x="4187847" y="3247668"/>
                </a:cubicBezTo>
                <a:cubicBezTo>
                  <a:pt x="4187847" y="3247668"/>
                  <a:pt x="4185796" y="3246921"/>
                  <a:pt x="4185796" y="3246921"/>
                </a:cubicBezTo>
                <a:cubicBezTo>
                  <a:pt x="4187227" y="3242998"/>
                  <a:pt x="4190615" y="3246457"/>
                  <a:pt x="4194098" y="3243282"/>
                </a:cubicBezTo>
                <a:cubicBezTo>
                  <a:pt x="4196149" y="3244030"/>
                  <a:pt x="4196149" y="3244030"/>
                  <a:pt x="4196865" y="3242070"/>
                </a:cubicBezTo>
                <a:cubicBezTo>
                  <a:pt x="4196865" y="3242070"/>
                  <a:pt x="4197581" y="3240107"/>
                  <a:pt x="4195528" y="3239361"/>
                </a:cubicBezTo>
                <a:cubicBezTo>
                  <a:pt x="4208843" y="3221991"/>
                  <a:pt x="4179308" y="3220103"/>
                  <a:pt x="4173154" y="3217856"/>
                </a:cubicBezTo>
                <a:cubicBezTo>
                  <a:pt x="4169766" y="3214399"/>
                  <a:pt x="4164949" y="3214863"/>
                  <a:pt x="4160845" y="3213365"/>
                </a:cubicBezTo>
                <a:cubicBezTo>
                  <a:pt x="4158793" y="3212617"/>
                  <a:pt x="4154690" y="3211118"/>
                  <a:pt x="4152638" y="3210369"/>
                </a:cubicBezTo>
                <a:cubicBezTo>
                  <a:pt x="4150587" y="3209621"/>
                  <a:pt x="4148535" y="3208873"/>
                  <a:pt x="4147104" y="3212795"/>
                </a:cubicBezTo>
                <a:cubicBezTo>
                  <a:pt x="4146388" y="3214757"/>
                  <a:pt x="4147722" y="3217467"/>
                  <a:pt x="4147722" y="3217467"/>
                </a:cubicBezTo>
                <a:cubicBezTo>
                  <a:pt x="4151110" y="3220924"/>
                  <a:pt x="4155212" y="3222424"/>
                  <a:pt x="4157265" y="3223173"/>
                </a:cubicBezTo>
                <a:cubicBezTo>
                  <a:pt x="4162083" y="3222709"/>
                  <a:pt x="4164137" y="3223456"/>
                  <a:pt x="4167523" y="3226915"/>
                </a:cubicBezTo>
                <a:cubicBezTo>
                  <a:pt x="4166091" y="3230839"/>
                  <a:pt x="4164041" y="3230090"/>
                  <a:pt x="4162608" y="3234013"/>
                </a:cubicBezTo>
                <a:cubicBezTo>
                  <a:pt x="4161893" y="3235975"/>
                  <a:pt x="4161893" y="3235975"/>
                  <a:pt x="4161893" y="3235975"/>
                </a:cubicBezTo>
                <a:cubicBezTo>
                  <a:pt x="4161176" y="3237936"/>
                  <a:pt x="4159125" y="3237188"/>
                  <a:pt x="4155022" y="3235689"/>
                </a:cubicBezTo>
                <a:cubicBezTo>
                  <a:pt x="4152970" y="3234941"/>
                  <a:pt x="4152970" y="3234941"/>
                  <a:pt x="4152970" y="3234941"/>
                </a:cubicBezTo>
                <a:cubicBezTo>
                  <a:pt x="4152254" y="3236903"/>
                  <a:pt x="4152254" y="3236903"/>
                  <a:pt x="4152254" y="3236903"/>
                </a:cubicBezTo>
                <a:cubicBezTo>
                  <a:pt x="4150823" y="3240826"/>
                  <a:pt x="4149391" y="3244749"/>
                  <a:pt x="4150727" y="3247459"/>
                </a:cubicBezTo>
                <a:cubicBezTo>
                  <a:pt x="4152062" y="3250170"/>
                  <a:pt x="4152062" y="3250170"/>
                  <a:pt x="4152062" y="3250170"/>
                </a:cubicBezTo>
                <a:cubicBezTo>
                  <a:pt x="4155450" y="3253627"/>
                  <a:pt x="4158121" y="3259048"/>
                  <a:pt x="4160792" y="3264469"/>
                </a:cubicBezTo>
                <a:cubicBezTo>
                  <a:pt x="4160792" y="3264469"/>
                  <a:pt x="4162844" y="3265217"/>
                  <a:pt x="4163560" y="3263255"/>
                </a:cubicBezTo>
                <a:cubicBezTo>
                  <a:pt x="4165612" y="3264005"/>
                  <a:pt x="4166327" y="3262044"/>
                  <a:pt x="4164991" y="3259333"/>
                </a:cubicBezTo>
                <a:cubicBezTo>
                  <a:pt x="4162320" y="3253912"/>
                  <a:pt x="4159649" y="3248492"/>
                  <a:pt x="4156261" y="3245034"/>
                </a:cubicBezTo>
                <a:cubicBezTo>
                  <a:pt x="4154210" y="3244285"/>
                  <a:pt x="4154210" y="3244285"/>
                  <a:pt x="4154210" y="3244285"/>
                </a:cubicBezTo>
                <a:cubicBezTo>
                  <a:pt x="4154926" y="3242324"/>
                  <a:pt x="4154926" y="3242324"/>
                  <a:pt x="4154926" y="3242324"/>
                </a:cubicBezTo>
                <a:cubicBezTo>
                  <a:pt x="4156978" y="3243072"/>
                  <a:pt x="4159028" y="3243821"/>
                  <a:pt x="4161796" y="3242608"/>
                </a:cubicBezTo>
                <a:cubicBezTo>
                  <a:pt x="4167236" y="3246815"/>
                  <a:pt x="4168571" y="3249525"/>
                  <a:pt x="4167139" y="3253448"/>
                </a:cubicBezTo>
                <a:cubicBezTo>
                  <a:pt x="4172055" y="3246350"/>
                  <a:pt x="4181500" y="3258690"/>
                  <a:pt x="4185699" y="3253554"/>
                </a:cubicBezTo>
                <a:cubicBezTo>
                  <a:pt x="4185699" y="3253554"/>
                  <a:pt x="4187751" y="3254303"/>
                  <a:pt x="4187751" y="3254303"/>
                </a:cubicBezTo>
                <a:cubicBezTo>
                  <a:pt x="4187751" y="3254303"/>
                  <a:pt x="4187751" y="3254303"/>
                  <a:pt x="4189086" y="3257013"/>
                </a:cubicBezTo>
                <a:cubicBezTo>
                  <a:pt x="4188372" y="3258975"/>
                  <a:pt x="4188990" y="3263647"/>
                  <a:pt x="4193094" y="3265144"/>
                </a:cubicBezTo>
                <a:cubicBezTo>
                  <a:pt x="4193094" y="3265144"/>
                  <a:pt x="4195145" y="3265893"/>
                  <a:pt x="4197197" y="3266641"/>
                </a:cubicBezTo>
                <a:cubicBezTo>
                  <a:pt x="4195767" y="3270563"/>
                  <a:pt x="4191567" y="3275699"/>
                  <a:pt x="4195670" y="3277197"/>
                </a:cubicBezTo>
                <a:cubicBezTo>
                  <a:pt x="4197818" y="3271312"/>
                  <a:pt x="4198534" y="3269352"/>
                  <a:pt x="4201921" y="3272810"/>
                </a:cubicBezTo>
                <a:cubicBezTo>
                  <a:pt x="4203972" y="3273559"/>
                  <a:pt x="4205308" y="3276269"/>
                  <a:pt x="4207361" y="3277017"/>
                </a:cubicBezTo>
                <a:cubicBezTo>
                  <a:pt x="4204592" y="3278231"/>
                  <a:pt x="4203875" y="3280193"/>
                  <a:pt x="4201824" y="3279444"/>
                </a:cubicBezTo>
                <a:cubicBezTo>
                  <a:pt x="4196910" y="3286542"/>
                  <a:pt x="4203065" y="3288786"/>
                  <a:pt x="4202968" y="3295420"/>
                </a:cubicBezTo>
                <a:cubicBezTo>
                  <a:pt x="4195478" y="3290464"/>
                  <a:pt x="4191899" y="3300270"/>
                  <a:pt x="4193427" y="3289716"/>
                </a:cubicBezTo>
                <a:cubicBezTo>
                  <a:pt x="4194860" y="3285792"/>
                  <a:pt x="4196910" y="3286542"/>
                  <a:pt x="4199676" y="3285329"/>
                </a:cubicBezTo>
                <a:cubicBezTo>
                  <a:pt x="4192282" y="3273738"/>
                  <a:pt x="4186748" y="3276164"/>
                  <a:pt x="4175155" y="3269710"/>
                </a:cubicBezTo>
                <a:cubicBezTo>
                  <a:pt x="4173103" y="3268962"/>
                  <a:pt x="4173103" y="3268962"/>
                  <a:pt x="4173103" y="3268962"/>
                </a:cubicBezTo>
                <a:cubicBezTo>
                  <a:pt x="4171050" y="3268213"/>
                  <a:pt x="4171050" y="3268213"/>
                  <a:pt x="4171050" y="3268213"/>
                </a:cubicBezTo>
                <a:cubicBezTo>
                  <a:pt x="4171050" y="3268213"/>
                  <a:pt x="4168284" y="3269426"/>
                  <a:pt x="4167568" y="3271388"/>
                </a:cubicBezTo>
                <a:cubicBezTo>
                  <a:pt x="4166852" y="3273348"/>
                  <a:pt x="4166135" y="3275309"/>
                  <a:pt x="4168187" y="3276058"/>
                </a:cubicBezTo>
                <a:cubicBezTo>
                  <a:pt x="4170240" y="3276808"/>
                  <a:pt x="4170240" y="3276808"/>
                  <a:pt x="4169523" y="3278769"/>
                </a:cubicBezTo>
                <a:cubicBezTo>
                  <a:pt x="4175583" y="3287648"/>
                  <a:pt x="4182356" y="3294567"/>
                  <a:pt x="4182165" y="3307833"/>
                </a:cubicBezTo>
                <a:cubicBezTo>
                  <a:pt x="4180210" y="3300450"/>
                  <a:pt x="4176011" y="3305587"/>
                  <a:pt x="4173243" y="3306798"/>
                </a:cubicBezTo>
                <a:cubicBezTo>
                  <a:pt x="4171191" y="3306051"/>
                  <a:pt x="4171191" y="3306051"/>
                  <a:pt x="4169139" y="3305301"/>
                </a:cubicBezTo>
                <a:cubicBezTo>
                  <a:pt x="4175390" y="3300914"/>
                  <a:pt x="4165753" y="3301843"/>
                  <a:pt x="4170668" y="3294746"/>
                </a:cubicBezTo>
                <a:cubicBezTo>
                  <a:pt x="4160409" y="3291001"/>
                  <a:pt x="4148816" y="3284548"/>
                  <a:pt x="4141850" y="3290895"/>
                </a:cubicBezTo>
                <a:cubicBezTo>
                  <a:pt x="4143901" y="3291645"/>
                  <a:pt x="4145951" y="3292393"/>
                  <a:pt x="4143804" y="3298278"/>
                </a:cubicBezTo>
                <a:lnTo>
                  <a:pt x="4143089" y="3300239"/>
                </a:lnTo>
                <a:cubicBezTo>
                  <a:pt x="4141037" y="3299491"/>
                  <a:pt x="4141037" y="3299491"/>
                  <a:pt x="4138986" y="3298743"/>
                </a:cubicBezTo>
                <a:cubicBezTo>
                  <a:pt x="4138986" y="3298743"/>
                  <a:pt x="4138986" y="3298743"/>
                  <a:pt x="4138269" y="3300704"/>
                </a:cubicBezTo>
                <a:cubicBezTo>
                  <a:pt x="4138269" y="3300704"/>
                  <a:pt x="4137553" y="3302665"/>
                  <a:pt x="4139603" y="3303414"/>
                </a:cubicBezTo>
                <a:cubicBezTo>
                  <a:pt x="4139603" y="3303414"/>
                  <a:pt x="4141656" y="3304163"/>
                  <a:pt x="4142374" y="3302201"/>
                </a:cubicBezTo>
                <a:cubicBezTo>
                  <a:pt x="4144426" y="3302950"/>
                  <a:pt x="4144426" y="3302950"/>
                  <a:pt x="4144426" y="3302950"/>
                </a:cubicBezTo>
                <a:cubicBezTo>
                  <a:pt x="4144426" y="3302950"/>
                  <a:pt x="4145141" y="3300989"/>
                  <a:pt x="4145141" y="3300989"/>
                </a:cubicBezTo>
                <a:cubicBezTo>
                  <a:pt x="4158165" y="3303520"/>
                  <a:pt x="4153251" y="3310617"/>
                  <a:pt x="4164225" y="3312399"/>
                </a:cubicBezTo>
                <a:cubicBezTo>
                  <a:pt x="4164941" y="3310438"/>
                  <a:pt x="4164941" y="3310438"/>
                  <a:pt x="4164941" y="3310438"/>
                </a:cubicBezTo>
                <a:cubicBezTo>
                  <a:pt x="4166993" y="3311185"/>
                  <a:pt x="4168328" y="3313896"/>
                  <a:pt x="4170379" y="3314644"/>
                </a:cubicBezTo>
                <a:cubicBezTo>
                  <a:pt x="4170379" y="3314644"/>
                  <a:pt x="4172431" y="3315394"/>
                  <a:pt x="4173147" y="3313432"/>
                </a:cubicBezTo>
                <a:cubicBezTo>
                  <a:pt x="4172431" y="3315394"/>
                  <a:pt x="4172431" y="3315394"/>
                  <a:pt x="4172431" y="3315394"/>
                </a:cubicBezTo>
                <a:cubicBezTo>
                  <a:pt x="4180542" y="3325023"/>
                  <a:pt x="4199006" y="3331760"/>
                  <a:pt x="4205065" y="3340639"/>
                </a:cubicBezTo>
                <a:cubicBezTo>
                  <a:pt x="4203012" y="3339891"/>
                  <a:pt x="4206400" y="3343351"/>
                  <a:pt x="4205684" y="3345311"/>
                </a:cubicBezTo>
                <a:cubicBezTo>
                  <a:pt x="4202918" y="3346525"/>
                  <a:pt x="4200865" y="3345776"/>
                  <a:pt x="4199435" y="3349698"/>
                </a:cubicBezTo>
                <a:cubicBezTo>
                  <a:pt x="4209072" y="3348772"/>
                  <a:pt x="4201913" y="3368386"/>
                  <a:pt x="4207544" y="3359326"/>
                </a:cubicBezTo>
                <a:cubicBezTo>
                  <a:pt x="4210408" y="3351480"/>
                  <a:pt x="4222527" y="3369241"/>
                  <a:pt x="4217612" y="3376337"/>
                </a:cubicBezTo>
                <a:cubicBezTo>
                  <a:pt x="4214320" y="3366245"/>
                  <a:pt x="4209928" y="3384646"/>
                  <a:pt x="4207876" y="3383898"/>
                </a:cubicBezTo>
                <a:cubicBezTo>
                  <a:pt x="4204586" y="3373806"/>
                  <a:pt x="4188793" y="3372488"/>
                  <a:pt x="4185501" y="3362396"/>
                </a:cubicBezTo>
                <a:cubicBezTo>
                  <a:pt x="4186218" y="3360433"/>
                  <a:pt x="4186218" y="3360433"/>
                  <a:pt x="4186218" y="3360433"/>
                </a:cubicBezTo>
                <a:cubicBezTo>
                  <a:pt x="4188269" y="3361182"/>
                  <a:pt x="4188983" y="3359221"/>
                  <a:pt x="4191753" y="3358009"/>
                </a:cubicBezTo>
                <a:cubicBezTo>
                  <a:pt x="4191753" y="3358009"/>
                  <a:pt x="4193183" y="3354085"/>
                  <a:pt x="4191131" y="3353337"/>
                </a:cubicBezTo>
                <a:cubicBezTo>
                  <a:pt x="4191847" y="3351376"/>
                  <a:pt x="4191847" y="3351376"/>
                  <a:pt x="4189796" y="3350627"/>
                </a:cubicBezTo>
                <a:cubicBezTo>
                  <a:pt x="4189796" y="3350627"/>
                  <a:pt x="4189796" y="3350627"/>
                  <a:pt x="4187028" y="3351840"/>
                </a:cubicBezTo>
                <a:cubicBezTo>
                  <a:pt x="4189272" y="3339322"/>
                  <a:pt x="4185073" y="3344459"/>
                  <a:pt x="4183640" y="3348381"/>
                </a:cubicBezTo>
                <a:cubicBezTo>
                  <a:pt x="4181684" y="3340998"/>
                  <a:pt x="4179014" y="3335579"/>
                  <a:pt x="4172859" y="3333332"/>
                </a:cubicBezTo>
                <a:cubicBezTo>
                  <a:pt x="4172144" y="3335294"/>
                  <a:pt x="4172144" y="3335294"/>
                  <a:pt x="4172144" y="3335294"/>
                </a:cubicBezTo>
                <a:cubicBezTo>
                  <a:pt x="4170091" y="3334545"/>
                  <a:pt x="4170091" y="3334545"/>
                  <a:pt x="4170091" y="3334545"/>
                </a:cubicBezTo>
                <a:cubicBezTo>
                  <a:pt x="4168040" y="3333797"/>
                  <a:pt x="4165989" y="3333048"/>
                  <a:pt x="4163221" y="3334261"/>
                </a:cubicBezTo>
                <a:cubicBezTo>
                  <a:pt x="4161885" y="3331551"/>
                  <a:pt x="4159835" y="3330801"/>
                  <a:pt x="4157781" y="3330052"/>
                </a:cubicBezTo>
                <a:cubicBezTo>
                  <a:pt x="4157781" y="3330052"/>
                  <a:pt x="4155730" y="3329303"/>
                  <a:pt x="4155730" y="3329303"/>
                </a:cubicBezTo>
                <a:cubicBezTo>
                  <a:pt x="4155730" y="3329303"/>
                  <a:pt x="4156446" y="3327342"/>
                  <a:pt x="4154394" y="3326594"/>
                </a:cubicBezTo>
                <a:cubicBezTo>
                  <a:pt x="4155111" y="3324632"/>
                  <a:pt x="4153060" y="3323883"/>
                  <a:pt x="4153060" y="3323883"/>
                </a:cubicBezTo>
                <a:cubicBezTo>
                  <a:pt x="4151723" y="3321175"/>
                  <a:pt x="4148334" y="3317715"/>
                  <a:pt x="4146284" y="3316964"/>
                </a:cubicBezTo>
                <a:cubicBezTo>
                  <a:pt x="4142179" y="3315467"/>
                  <a:pt x="4139414" y="3316680"/>
                  <a:pt x="4136646" y="3317894"/>
                </a:cubicBezTo>
                <a:cubicBezTo>
                  <a:pt x="4135929" y="3319854"/>
                  <a:pt x="4135929" y="3319854"/>
                  <a:pt x="4135929" y="3319854"/>
                </a:cubicBezTo>
                <a:cubicBezTo>
                  <a:pt x="4135214" y="3321815"/>
                  <a:pt x="4133782" y="3325739"/>
                  <a:pt x="4135118" y="3328449"/>
                </a:cubicBezTo>
                <a:cubicBezTo>
                  <a:pt x="4135118" y="3328449"/>
                  <a:pt x="4134404" y="3330412"/>
                  <a:pt x="4137169" y="3329198"/>
                </a:cubicBezTo>
                <a:cubicBezTo>
                  <a:pt x="4139220" y="3329947"/>
                  <a:pt x="4139936" y="3327985"/>
                  <a:pt x="4138602" y="3325276"/>
                </a:cubicBezTo>
                <a:cubicBezTo>
                  <a:pt x="4138602" y="3325276"/>
                  <a:pt x="4139317" y="3323313"/>
                  <a:pt x="4139317" y="3323313"/>
                </a:cubicBezTo>
                <a:cubicBezTo>
                  <a:pt x="4142084" y="3322101"/>
                  <a:pt x="4145472" y="3325560"/>
                  <a:pt x="4149575" y="3327057"/>
                </a:cubicBezTo>
                <a:cubicBezTo>
                  <a:pt x="4146807" y="3328271"/>
                  <a:pt x="4146092" y="3330232"/>
                  <a:pt x="4144661" y="3334155"/>
                </a:cubicBezTo>
                <a:cubicBezTo>
                  <a:pt x="4140557" y="3332658"/>
                  <a:pt x="4140557" y="3332658"/>
                  <a:pt x="4140557" y="3332658"/>
                </a:cubicBezTo>
                <a:cubicBezTo>
                  <a:pt x="4140557" y="3332658"/>
                  <a:pt x="4140557" y="3332658"/>
                  <a:pt x="4139842" y="3334619"/>
                </a:cubicBezTo>
                <a:cubicBezTo>
                  <a:pt x="4139842" y="3334619"/>
                  <a:pt x="4139125" y="3336580"/>
                  <a:pt x="4139125" y="3336580"/>
                </a:cubicBezTo>
                <a:cubicBezTo>
                  <a:pt x="4143229" y="3338079"/>
                  <a:pt x="4143229" y="3338079"/>
                  <a:pt x="4143229" y="3338079"/>
                </a:cubicBezTo>
                <a:cubicBezTo>
                  <a:pt x="4141797" y="3342001"/>
                  <a:pt x="4145900" y="3343498"/>
                  <a:pt x="4147952" y="3344246"/>
                </a:cubicBezTo>
                <a:cubicBezTo>
                  <a:pt x="4150720" y="3343035"/>
                  <a:pt x="4151435" y="3341072"/>
                  <a:pt x="4151435" y="3341072"/>
                </a:cubicBezTo>
                <a:cubicBezTo>
                  <a:pt x="4152151" y="3339111"/>
                  <a:pt x="4152151" y="3339111"/>
                  <a:pt x="4154203" y="3339859"/>
                </a:cubicBezTo>
                <a:cubicBezTo>
                  <a:pt x="4154203" y="3339859"/>
                  <a:pt x="4156254" y="3340609"/>
                  <a:pt x="4157591" y="3343320"/>
                </a:cubicBezTo>
                <a:cubicBezTo>
                  <a:pt x="4156873" y="3345280"/>
                  <a:pt x="4156158" y="3347241"/>
                  <a:pt x="4158209" y="3347991"/>
                </a:cubicBezTo>
                <a:cubicBezTo>
                  <a:pt x="4156779" y="3351913"/>
                  <a:pt x="4158114" y="3354625"/>
                  <a:pt x="4156062" y="3353875"/>
                </a:cubicBezTo>
                <a:cubicBezTo>
                  <a:pt x="4154010" y="3353126"/>
                  <a:pt x="4153296" y="3355088"/>
                  <a:pt x="4153296" y="3355088"/>
                </a:cubicBezTo>
                <a:cubicBezTo>
                  <a:pt x="4154010" y="3353126"/>
                  <a:pt x="4154010" y="3353126"/>
                  <a:pt x="4154010" y="3353126"/>
                </a:cubicBezTo>
                <a:cubicBezTo>
                  <a:pt x="4143850" y="3342750"/>
                  <a:pt x="4131346" y="3351524"/>
                  <a:pt x="4123951" y="3339934"/>
                </a:cubicBezTo>
                <a:cubicBezTo>
                  <a:pt x="4129487" y="3337508"/>
                  <a:pt x="4129392" y="3344142"/>
                  <a:pt x="4133591" y="3339005"/>
                </a:cubicBezTo>
                <a:cubicBezTo>
                  <a:pt x="4129584" y="3330874"/>
                  <a:pt x="4125481" y="3329378"/>
                  <a:pt x="4115841" y="3330305"/>
                </a:cubicBezTo>
                <a:cubicBezTo>
                  <a:pt x="4115125" y="3332267"/>
                  <a:pt x="4115125" y="3332267"/>
                  <a:pt x="4115125" y="3332267"/>
                </a:cubicBezTo>
                <a:cubicBezTo>
                  <a:pt x="4115841" y="3330305"/>
                  <a:pt x="4113790" y="3329556"/>
                  <a:pt x="4113790" y="3329556"/>
                </a:cubicBezTo>
                <a:cubicBezTo>
                  <a:pt x="4111739" y="3328809"/>
                  <a:pt x="4111739" y="3328809"/>
                  <a:pt x="4111739" y="3328809"/>
                </a:cubicBezTo>
                <a:cubicBezTo>
                  <a:pt x="4111023" y="3330768"/>
                  <a:pt x="4111023" y="3330768"/>
                  <a:pt x="4110308" y="3332730"/>
                </a:cubicBezTo>
                <a:cubicBezTo>
                  <a:pt x="4112359" y="3333479"/>
                  <a:pt x="4112359" y="3333479"/>
                  <a:pt x="4112359" y="3333479"/>
                </a:cubicBezTo>
                <a:cubicBezTo>
                  <a:pt x="4110926" y="3337403"/>
                  <a:pt x="4107538" y="3333943"/>
                  <a:pt x="4105392" y="3339828"/>
                </a:cubicBezTo>
                <a:cubicBezTo>
                  <a:pt x="4105392" y="3339828"/>
                  <a:pt x="4102624" y="3341041"/>
                  <a:pt x="4102624" y="3341041"/>
                </a:cubicBezTo>
                <a:cubicBezTo>
                  <a:pt x="4102624" y="3341041"/>
                  <a:pt x="4101908" y="3343003"/>
                  <a:pt x="4101195" y="3344964"/>
                </a:cubicBezTo>
                <a:cubicBezTo>
                  <a:pt x="4100477" y="3346926"/>
                  <a:pt x="4102527" y="3347672"/>
                  <a:pt x="4103244" y="3345713"/>
                </a:cubicBezTo>
                <a:cubicBezTo>
                  <a:pt x="4103244" y="3345713"/>
                  <a:pt x="4105295" y="3346462"/>
                  <a:pt x="4106012" y="3344500"/>
                </a:cubicBezTo>
                <a:cubicBezTo>
                  <a:pt x="4105295" y="3346462"/>
                  <a:pt x="4105295" y="3346462"/>
                  <a:pt x="4105295" y="3346462"/>
                </a:cubicBezTo>
                <a:cubicBezTo>
                  <a:pt x="4096898" y="3356734"/>
                  <a:pt x="4114315" y="3340862"/>
                  <a:pt x="4114839" y="3352166"/>
                </a:cubicBezTo>
                <a:cubicBezTo>
                  <a:pt x="4110736" y="3350669"/>
                  <a:pt x="4110020" y="3352632"/>
                  <a:pt x="4110640" y="3357302"/>
                </a:cubicBezTo>
                <a:cubicBezTo>
                  <a:pt x="4105295" y="3346462"/>
                  <a:pt x="4096801" y="3363366"/>
                  <a:pt x="4092698" y="3361870"/>
                </a:cubicBezTo>
                <a:cubicBezTo>
                  <a:pt x="4099761" y="3348887"/>
                  <a:pt x="4096277" y="3352059"/>
                  <a:pt x="4097089" y="3343467"/>
                </a:cubicBezTo>
                <a:cubicBezTo>
                  <a:pt x="4097089" y="3343467"/>
                  <a:pt x="4099856" y="3342254"/>
                  <a:pt x="4097806" y="3341506"/>
                </a:cubicBezTo>
                <a:cubicBezTo>
                  <a:pt x="4098522" y="3339544"/>
                  <a:pt x="4098522" y="3339544"/>
                  <a:pt x="4098522" y="3339544"/>
                </a:cubicBezTo>
                <a:cubicBezTo>
                  <a:pt x="4098522" y="3339544"/>
                  <a:pt x="4098522" y="3339544"/>
                  <a:pt x="4096469" y="3338794"/>
                </a:cubicBezTo>
                <a:cubicBezTo>
                  <a:pt x="4096469" y="3338794"/>
                  <a:pt x="4093701" y="3340007"/>
                  <a:pt x="4091651" y="3339259"/>
                </a:cubicBezTo>
                <a:cubicBezTo>
                  <a:pt x="4092365" y="3337299"/>
                  <a:pt x="4092365" y="3337299"/>
                  <a:pt x="4092365" y="3337299"/>
                </a:cubicBezTo>
                <a:cubicBezTo>
                  <a:pt x="4070847" y="3351671"/>
                  <a:pt x="4069274" y="3317756"/>
                  <a:pt x="4064647" y="3304954"/>
                </a:cubicBezTo>
                <a:cubicBezTo>
                  <a:pt x="4036972" y="3317082"/>
                  <a:pt x="4034493" y="3298396"/>
                  <a:pt x="4011114" y="3298752"/>
                </a:cubicBezTo>
                <a:cubicBezTo>
                  <a:pt x="4011114" y="3298752"/>
                  <a:pt x="4009063" y="3298004"/>
                  <a:pt x="4009063" y="3298004"/>
                </a:cubicBezTo>
                <a:cubicBezTo>
                  <a:pt x="4007010" y="3297257"/>
                  <a:pt x="4004958" y="3296508"/>
                  <a:pt x="4002907" y="3295758"/>
                </a:cubicBezTo>
                <a:cubicBezTo>
                  <a:pt x="3994700" y="3292763"/>
                  <a:pt x="3984443" y="3289020"/>
                  <a:pt x="3976953" y="3284064"/>
                </a:cubicBezTo>
                <a:cubicBezTo>
                  <a:pt x="3972851" y="3282567"/>
                  <a:pt x="3970797" y="3281817"/>
                  <a:pt x="3966695" y="3280320"/>
                </a:cubicBezTo>
                <a:cubicBezTo>
                  <a:pt x="3964642" y="3279571"/>
                  <a:pt x="3963927" y="3281533"/>
                  <a:pt x="3963211" y="3283494"/>
                </a:cubicBezTo>
                <a:cubicBezTo>
                  <a:pt x="3963211" y="3283494"/>
                  <a:pt x="3962494" y="3285454"/>
                  <a:pt x="3964547" y="3286203"/>
                </a:cubicBezTo>
                <a:cubicBezTo>
                  <a:pt x="3966597" y="3286954"/>
                  <a:pt x="3970702" y="3288449"/>
                  <a:pt x="3974805" y="3289947"/>
                </a:cubicBezTo>
                <a:cubicBezTo>
                  <a:pt x="3982296" y="3294905"/>
                  <a:pt x="3990502" y="3297900"/>
                  <a:pt x="4000045" y="3303605"/>
                </a:cubicBezTo>
                <a:cubicBezTo>
                  <a:pt x="3999327" y="3305566"/>
                  <a:pt x="3998612" y="3307526"/>
                  <a:pt x="3997897" y="3309488"/>
                </a:cubicBezTo>
                <a:cubicBezTo>
                  <a:pt x="3999232" y="3312199"/>
                  <a:pt x="3999232" y="3312199"/>
                  <a:pt x="4001283" y="3312947"/>
                </a:cubicBezTo>
                <a:cubicBezTo>
                  <a:pt x="4001283" y="3312947"/>
                  <a:pt x="4004052" y="3311735"/>
                  <a:pt x="4002716" y="3309024"/>
                </a:cubicBezTo>
                <a:cubicBezTo>
                  <a:pt x="4003431" y="3307063"/>
                  <a:pt x="4004146" y="3305102"/>
                  <a:pt x="4004864" y="3303140"/>
                </a:cubicBezTo>
                <a:cubicBezTo>
                  <a:pt x="4004864" y="3303140"/>
                  <a:pt x="4006914" y="3303889"/>
                  <a:pt x="4006914" y="3303889"/>
                </a:cubicBezTo>
                <a:cubicBezTo>
                  <a:pt x="4007534" y="3308562"/>
                  <a:pt x="4015121" y="3306884"/>
                  <a:pt x="4008774" y="3317905"/>
                </a:cubicBezTo>
                <a:cubicBezTo>
                  <a:pt x="4006723" y="3317155"/>
                  <a:pt x="4006723" y="3317155"/>
                  <a:pt x="4006723" y="3317155"/>
                </a:cubicBezTo>
                <a:cubicBezTo>
                  <a:pt x="4001904" y="3317620"/>
                  <a:pt x="4001904" y="3317620"/>
                  <a:pt x="3999851" y="3316871"/>
                </a:cubicBezTo>
                <a:cubicBezTo>
                  <a:pt x="4000568" y="3314909"/>
                  <a:pt x="3998516" y="3314160"/>
                  <a:pt x="3995749" y="3315374"/>
                </a:cubicBezTo>
                <a:cubicBezTo>
                  <a:pt x="3995033" y="3317335"/>
                  <a:pt x="3994318" y="3319296"/>
                  <a:pt x="3995653" y="3322006"/>
                </a:cubicBezTo>
                <a:cubicBezTo>
                  <a:pt x="3999041" y="3325466"/>
                  <a:pt x="4001808" y="3324253"/>
                  <a:pt x="4005911" y="3325751"/>
                </a:cubicBezTo>
                <a:cubicBezTo>
                  <a:pt x="4006627" y="3323789"/>
                  <a:pt x="4006627" y="3323789"/>
                  <a:pt x="4006627" y="3323789"/>
                </a:cubicBezTo>
                <a:cubicBezTo>
                  <a:pt x="4009917" y="3333882"/>
                  <a:pt x="4020989" y="3329030"/>
                  <a:pt x="4018125" y="3336876"/>
                </a:cubicBezTo>
                <a:cubicBezTo>
                  <a:pt x="4033298" y="3333521"/>
                  <a:pt x="4039068" y="3362301"/>
                  <a:pt x="4053621" y="3354276"/>
                </a:cubicBezTo>
                <a:cubicBezTo>
                  <a:pt x="4053621" y="3354276"/>
                  <a:pt x="4055673" y="3355025"/>
                  <a:pt x="4055673" y="3355025"/>
                </a:cubicBezTo>
                <a:cubicBezTo>
                  <a:pt x="4054958" y="3356987"/>
                  <a:pt x="4054958" y="3356987"/>
                  <a:pt x="4056294" y="3359697"/>
                </a:cubicBezTo>
                <a:cubicBezTo>
                  <a:pt x="4055579" y="3361658"/>
                  <a:pt x="4057629" y="3362407"/>
                  <a:pt x="4057629" y="3362407"/>
                </a:cubicBezTo>
                <a:cubicBezTo>
                  <a:pt x="4056818" y="3371002"/>
                  <a:pt x="4051998" y="3371466"/>
                  <a:pt x="4046559" y="3367258"/>
                </a:cubicBezTo>
                <a:cubicBezTo>
                  <a:pt x="4030190" y="3405740"/>
                  <a:pt x="4065881" y="3409872"/>
                  <a:pt x="4093650" y="3391113"/>
                </a:cubicBezTo>
                <a:cubicBezTo>
                  <a:pt x="4093031" y="3386440"/>
                  <a:pt x="4083392" y="3387369"/>
                  <a:pt x="4088307" y="3380270"/>
                </a:cubicBezTo>
                <a:cubicBezTo>
                  <a:pt x="4098566" y="3384015"/>
                  <a:pt x="4108108" y="3389720"/>
                  <a:pt x="4110351" y="3377202"/>
                </a:cubicBezTo>
                <a:cubicBezTo>
                  <a:pt x="4118461" y="3386830"/>
                  <a:pt x="4130771" y="3391323"/>
                  <a:pt x="4131916" y="3407299"/>
                </a:cubicBezTo>
                <a:cubicBezTo>
                  <a:pt x="4122994" y="3406267"/>
                  <a:pt x="4114166" y="3398598"/>
                  <a:pt x="4104624" y="3392894"/>
                </a:cubicBezTo>
                <a:cubicBezTo>
                  <a:pt x="4102574" y="3392145"/>
                  <a:pt x="4099805" y="3393358"/>
                  <a:pt x="4099090" y="3395321"/>
                </a:cubicBezTo>
                <a:cubicBezTo>
                  <a:pt x="4097657" y="3399242"/>
                  <a:pt x="4098994" y="3401952"/>
                  <a:pt x="4101046" y="3402702"/>
                </a:cubicBezTo>
                <a:cubicBezTo>
                  <a:pt x="4109872" y="3410367"/>
                  <a:pt x="4119415" y="3416075"/>
                  <a:pt x="4132439" y="3418604"/>
                </a:cubicBezTo>
                <a:cubicBezTo>
                  <a:pt x="4135111" y="3424025"/>
                  <a:pt x="4148853" y="3424595"/>
                  <a:pt x="4148040" y="3433188"/>
                </a:cubicBezTo>
                <a:cubicBezTo>
                  <a:pt x="4158202" y="3443565"/>
                  <a:pt x="4209161" y="3437713"/>
                  <a:pt x="4210017" y="3473589"/>
                </a:cubicBezTo>
                <a:cubicBezTo>
                  <a:pt x="4221087" y="3468737"/>
                  <a:pt x="4227051" y="3484252"/>
                  <a:pt x="4242222" y="3480896"/>
                </a:cubicBezTo>
                <a:cubicBezTo>
                  <a:pt x="4240173" y="3480149"/>
                  <a:pt x="4254010" y="3474085"/>
                  <a:pt x="4256680" y="3479505"/>
                </a:cubicBezTo>
                <a:cubicBezTo>
                  <a:pt x="4255964" y="3481466"/>
                  <a:pt x="4255964" y="3481466"/>
                  <a:pt x="4255964" y="3481466"/>
                </a:cubicBezTo>
                <a:cubicBezTo>
                  <a:pt x="4253914" y="3480718"/>
                  <a:pt x="4253197" y="3482680"/>
                  <a:pt x="4253197" y="3482680"/>
                </a:cubicBezTo>
                <a:cubicBezTo>
                  <a:pt x="4242222" y="3480896"/>
                  <a:pt x="4237116" y="3501260"/>
                  <a:pt x="4224186" y="3492097"/>
                </a:cubicBezTo>
                <a:cubicBezTo>
                  <a:pt x="4223471" y="3494059"/>
                  <a:pt x="4222756" y="3496019"/>
                  <a:pt x="4222039" y="3497980"/>
                </a:cubicBezTo>
                <a:cubicBezTo>
                  <a:pt x="4215885" y="3495735"/>
                  <a:pt x="4215885" y="3495735"/>
                  <a:pt x="4215885" y="3495735"/>
                </a:cubicBezTo>
                <a:cubicBezTo>
                  <a:pt x="4215885" y="3495735"/>
                  <a:pt x="4213833" y="3494986"/>
                  <a:pt x="4213833" y="3494986"/>
                </a:cubicBezTo>
                <a:cubicBezTo>
                  <a:pt x="4211782" y="3494238"/>
                  <a:pt x="4206246" y="3496662"/>
                  <a:pt x="4203479" y="3497876"/>
                </a:cubicBezTo>
                <a:cubicBezTo>
                  <a:pt x="4202764" y="3499837"/>
                  <a:pt x="4202764" y="3499837"/>
                  <a:pt x="4202764" y="3499837"/>
                </a:cubicBezTo>
                <a:cubicBezTo>
                  <a:pt x="4199900" y="3507682"/>
                  <a:pt x="4199805" y="3514316"/>
                  <a:pt x="4203907" y="3515814"/>
                </a:cubicBezTo>
                <a:cubicBezTo>
                  <a:pt x="4205960" y="3516563"/>
                  <a:pt x="4205960" y="3516563"/>
                  <a:pt x="4205960" y="3516563"/>
                </a:cubicBezTo>
                <a:cubicBezTo>
                  <a:pt x="4206675" y="3514601"/>
                  <a:pt x="4206675" y="3514601"/>
                  <a:pt x="4206675" y="3514601"/>
                </a:cubicBezTo>
                <a:cubicBezTo>
                  <a:pt x="4209442" y="3513389"/>
                  <a:pt x="4210158" y="3511427"/>
                  <a:pt x="4210874" y="3509466"/>
                </a:cubicBezTo>
                <a:cubicBezTo>
                  <a:pt x="4211589" y="3507504"/>
                  <a:pt x="4214357" y="3506291"/>
                  <a:pt x="4215073" y="3504329"/>
                </a:cubicBezTo>
                <a:cubicBezTo>
                  <a:pt x="4219177" y="3505827"/>
                  <a:pt x="4219177" y="3505827"/>
                  <a:pt x="4219177" y="3505827"/>
                </a:cubicBezTo>
                <a:cubicBezTo>
                  <a:pt x="4224616" y="3510034"/>
                  <a:pt x="4227287" y="3515456"/>
                  <a:pt x="4225854" y="3519379"/>
                </a:cubicBezTo>
                <a:cubicBezTo>
                  <a:pt x="4236926" y="3514527"/>
                  <a:pt x="4231198" y="3530220"/>
                  <a:pt x="4242363" y="3518735"/>
                </a:cubicBezTo>
                <a:cubicBezTo>
                  <a:pt x="4243699" y="3521445"/>
                  <a:pt x="4246991" y="3531537"/>
                  <a:pt x="4250474" y="3528363"/>
                </a:cubicBezTo>
                <a:cubicBezTo>
                  <a:pt x="4246371" y="3526866"/>
                  <a:pt x="4251286" y="3519768"/>
                  <a:pt x="4254673" y="3523228"/>
                </a:cubicBezTo>
                <a:cubicBezTo>
                  <a:pt x="4254673" y="3523228"/>
                  <a:pt x="4254673" y="3523228"/>
                  <a:pt x="4256725" y="3523975"/>
                </a:cubicBezTo>
                <a:cubicBezTo>
                  <a:pt x="4251809" y="3531074"/>
                  <a:pt x="4265647" y="3525010"/>
                  <a:pt x="4260732" y="3532107"/>
                </a:cubicBezTo>
                <a:cubicBezTo>
                  <a:pt x="4257345" y="3528647"/>
                  <a:pt x="4254482" y="3536495"/>
                  <a:pt x="4253050" y="3540415"/>
                </a:cubicBezTo>
                <a:cubicBezTo>
                  <a:pt x="4250997" y="3539668"/>
                  <a:pt x="4250997" y="3539668"/>
                  <a:pt x="4250997" y="3539668"/>
                </a:cubicBezTo>
                <a:cubicBezTo>
                  <a:pt x="4246178" y="3540134"/>
                  <a:pt x="4242076" y="3538635"/>
                  <a:pt x="4240738" y="3535925"/>
                </a:cubicBezTo>
                <a:cubicBezTo>
                  <a:pt x="4240738" y="3535925"/>
                  <a:pt x="4238688" y="3535175"/>
                  <a:pt x="4238688" y="3535175"/>
                </a:cubicBezTo>
                <a:cubicBezTo>
                  <a:pt x="4237973" y="3537138"/>
                  <a:pt x="4237973" y="3537138"/>
                  <a:pt x="4237256" y="3539099"/>
                </a:cubicBezTo>
                <a:cubicBezTo>
                  <a:pt x="4240644" y="3542556"/>
                  <a:pt x="4244747" y="3544054"/>
                  <a:pt x="4251618" y="3544339"/>
                </a:cubicBezTo>
                <a:cubicBezTo>
                  <a:pt x="4246704" y="3551437"/>
                  <a:pt x="4254289" y="3549760"/>
                  <a:pt x="4252142" y="3555645"/>
                </a:cubicBezTo>
                <a:cubicBezTo>
                  <a:pt x="4245892" y="3560032"/>
                  <a:pt x="4241789" y="3558535"/>
                  <a:pt x="4239832" y="3551152"/>
                </a:cubicBezTo>
                <a:cubicBezTo>
                  <a:pt x="4233486" y="3562173"/>
                  <a:pt x="4230193" y="3552080"/>
                  <a:pt x="4224564" y="3561139"/>
                </a:cubicBezTo>
                <a:cubicBezTo>
                  <a:pt x="4235250" y="3582820"/>
                  <a:pt x="4252570" y="3573584"/>
                  <a:pt x="4267457" y="3590128"/>
                </a:cubicBezTo>
                <a:cubicBezTo>
                  <a:pt x="4269507" y="3590876"/>
                  <a:pt x="4269507" y="3590876"/>
                  <a:pt x="4269507" y="3590876"/>
                </a:cubicBezTo>
                <a:cubicBezTo>
                  <a:pt x="4267457" y="3590128"/>
                  <a:pt x="4266740" y="3592090"/>
                  <a:pt x="4266740" y="3592090"/>
                </a:cubicBezTo>
                <a:cubicBezTo>
                  <a:pt x="4266024" y="3594051"/>
                  <a:pt x="4266024" y="3594051"/>
                  <a:pt x="4265308" y="3596014"/>
                </a:cubicBezTo>
                <a:cubicBezTo>
                  <a:pt x="4260489" y="3596476"/>
                  <a:pt x="4255670" y="3596941"/>
                  <a:pt x="4252186" y="3600115"/>
                </a:cubicBezTo>
                <a:cubicBezTo>
                  <a:pt x="4251470" y="3602076"/>
                  <a:pt x="4251470" y="3602076"/>
                  <a:pt x="4251470" y="3602076"/>
                </a:cubicBezTo>
                <a:cubicBezTo>
                  <a:pt x="4244077" y="3590487"/>
                  <a:pt x="4233818" y="3586743"/>
                  <a:pt x="4220793" y="3584212"/>
                </a:cubicBezTo>
                <a:cubicBezTo>
                  <a:pt x="4214638" y="3581967"/>
                  <a:pt x="4204380" y="3578223"/>
                  <a:pt x="4198942" y="3574015"/>
                </a:cubicBezTo>
                <a:cubicBezTo>
                  <a:pt x="4196888" y="3573266"/>
                  <a:pt x="4196888" y="3573266"/>
                  <a:pt x="4196888" y="3573266"/>
                </a:cubicBezTo>
                <a:cubicBezTo>
                  <a:pt x="4196888" y="3573266"/>
                  <a:pt x="4194838" y="3572518"/>
                  <a:pt x="4194122" y="3574480"/>
                </a:cubicBezTo>
                <a:cubicBezTo>
                  <a:pt x="4193405" y="3576440"/>
                  <a:pt x="4192690" y="3578403"/>
                  <a:pt x="4194740" y="3579151"/>
                </a:cubicBezTo>
                <a:cubicBezTo>
                  <a:pt x="4202231" y="3584107"/>
                  <a:pt x="4210438" y="3587102"/>
                  <a:pt x="4220697" y="3590847"/>
                </a:cubicBezTo>
                <a:cubicBezTo>
                  <a:pt x="4230955" y="3594591"/>
                  <a:pt x="4241927" y="3596373"/>
                  <a:pt x="4247271" y="3607213"/>
                </a:cubicBezTo>
                <a:cubicBezTo>
                  <a:pt x="4249132" y="3621228"/>
                  <a:pt x="4260202" y="3616378"/>
                  <a:pt x="4266976" y="3623294"/>
                </a:cubicBezTo>
                <a:cubicBezTo>
                  <a:pt x="4275804" y="3630962"/>
                  <a:pt x="4277662" y="3644978"/>
                  <a:pt x="4285153" y="3649933"/>
                </a:cubicBezTo>
                <a:cubicBezTo>
                  <a:pt x="4285153" y="3649933"/>
                  <a:pt x="4304334" y="3654711"/>
                  <a:pt x="4311919" y="3653033"/>
                </a:cubicBezTo>
                <a:cubicBezTo>
                  <a:pt x="4310060" y="3639019"/>
                  <a:pt x="4290164" y="3636201"/>
                  <a:pt x="4288304" y="3622186"/>
                </a:cubicBezTo>
                <a:cubicBezTo>
                  <a:pt x="4294459" y="3624435"/>
                  <a:pt x="4298563" y="3625931"/>
                  <a:pt x="4302665" y="3627428"/>
                </a:cubicBezTo>
                <a:cubicBezTo>
                  <a:pt x="4306769" y="3628927"/>
                  <a:pt x="4308819" y="3629675"/>
                  <a:pt x="4310872" y="3630423"/>
                </a:cubicBezTo>
                <a:cubicBezTo>
                  <a:pt x="4318982" y="3640051"/>
                  <a:pt x="4328526" y="3645756"/>
                  <a:pt x="4325564" y="3660235"/>
                </a:cubicBezTo>
                <a:cubicBezTo>
                  <a:pt x="4330384" y="3659771"/>
                  <a:pt x="4328238" y="3665656"/>
                  <a:pt x="4334392" y="3667903"/>
                </a:cubicBezTo>
                <a:cubicBezTo>
                  <a:pt x="4335108" y="3665941"/>
                  <a:pt x="4335108" y="3665941"/>
                  <a:pt x="4335108" y="3665941"/>
                </a:cubicBezTo>
                <a:cubicBezTo>
                  <a:pt x="4336443" y="3668651"/>
                  <a:pt x="4338495" y="3669400"/>
                  <a:pt x="4340546" y="3670149"/>
                </a:cubicBezTo>
                <a:cubicBezTo>
                  <a:pt x="4340546" y="3670149"/>
                  <a:pt x="4343314" y="3668936"/>
                  <a:pt x="4343314" y="3668936"/>
                </a:cubicBezTo>
                <a:cubicBezTo>
                  <a:pt x="4344030" y="3666975"/>
                  <a:pt x="4341978" y="3666226"/>
                  <a:pt x="4341978" y="3666226"/>
                </a:cubicBezTo>
                <a:cubicBezTo>
                  <a:pt x="4339927" y="3665477"/>
                  <a:pt x="4337875" y="3664728"/>
                  <a:pt x="4335824" y="3663980"/>
                </a:cubicBezTo>
                <a:cubicBezTo>
                  <a:pt x="4336539" y="3662018"/>
                  <a:pt x="4337255" y="3660058"/>
                  <a:pt x="4337972" y="3658095"/>
                </a:cubicBezTo>
                <a:cubicBezTo>
                  <a:pt x="4339212" y="3667439"/>
                  <a:pt x="4363306" y="3665119"/>
                  <a:pt x="4346606" y="3679028"/>
                </a:cubicBezTo>
                <a:cubicBezTo>
                  <a:pt x="4376044" y="3687550"/>
                  <a:pt x="4397084" y="3706342"/>
                  <a:pt x="4430006" y="3711687"/>
                </a:cubicBezTo>
                <a:cubicBezTo>
                  <a:pt x="4436543" y="3687401"/>
                  <a:pt x="4423230" y="3704769"/>
                  <a:pt x="4420035" y="3688044"/>
                </a:cubicBezTo>
                <a:cubicBezTo>
                  <a:pt x="4444034" y="3692357"/>
                  <a:pt x="4442507" y="3702913"/>
                  <a:pt x="4463739" y="3708440"/>
                </a:cubicBezTo>
                <a:cubicBezTo>
                  <a:pt x="4458824" y="3715537"/>
                  <a:pt x="4458728" y="3722170"/>
                  <a:pt x="4459349" y="3726841"/>
                </a:cubicBezTo>
                <a:cubicBezTo>
                  <a:pt x="4465504" y="3729087"/>
                  <a:pt x="4476477" y="3730870"/>
                  <a:pt x="4478004" y="3720313"/>
                </a:cubicBezTo>
                <a:cubicBezTo>
                  <a:pt x="4490934" y="3729477"/>
                  <a:pt x="4494941" y="3737610"/>
                  <a:pt x="4508778" y="3731545"/>
                </a:cubicBezTo>
                <a:cubicBezTo>
                  <a:pt x="4505916" y="3739391"/>
                  <a:pt x="4512070" y="3741637"/>
                  <a:pt x="4512690" y="3746309"/>
                </a:cubicBezTo>
                <a:cubicBezTo>
                  <a:pt x="4518225" y="3743885"/>
                  <a:pt x="4525097" y="3744168"/>
                  <a:pt x="4530629" y="3741743"/>
                </a:cubicBezTo>
                <a:cubicBezTo>
                  <a:pt x="4576291" y="3769518"/>
                  <a:pt x="4626054" y="3798794"/>
                  <a:pt x="4673861" y="3820685"/>
                </a:cubicBezTo>
                <a:cubicBezTo>
                  <a:pt x="4697765" y="3831633"/>
                  <a:pt x="4715941" y="3858272"/>
                  <a:pt x="4745761" y="3840259"/>
                </a:cubicBezTo>
                <a:cubicBezTo>
                  <a:pt x="4762605" y="3864187"/>
                  <a:pt x="4794812" y="3871495"/>
                  <a:pt x="4807549" y="3893925"/>
                </a:cubicBezTo>
                <a:cubicBezTo>
                  <a:pt x="4804159" y="3890467"/>
                  <a:pt x="4799961" y="3895604"/>
                  <a:pt x="4797910" y="3894854"/>
                </a:cubicBezTo>
                <a:cubicBezTo>
                  <a:pt x="4797193" y="3896816"/>
                  <a:pt x="4797193" y="3896816"/>
                  <a:pt x="4797193" y="3896816"/>
                </a:cubicBezTo>
                <a:cubicBezTo>
                  <a:pt x="4795142" y="3896067"/>
                  <a:pt x="4795858" y="3894105"/>
                  <a:pt x="4793807" y="3893357"/>
                </a:cubicBezTo>
                <a:cubicBezTo>
                  <a:pt x="4791755" y="3892608"/>
                  <a:pt x="4791040" y="3894569"/>
                  <a:pt x="4789607" y="3898491"/>
                </a:cubicBezTo>
                <a:cubicBezTo>
                  <a:pt x="4788891" y="3900455"/>
                  <a:pt x="4788175" y="3902416"/>
                  <a:pt x="4790228" y="3903165"/>
                </a:cubicBezTo>
                <a:cubicBezTo>
                  <a:pt x="4792279" y="3903912"/>
                  <a:pt x="4792279" y="3903912"/>
                  <a:pt x="4794330" y="3904660"/>
                </a:cubicBezTo>
                <a:cubicBezTo>
                  <a:pt x="4793615" y="3906623"/>
                  <a:pt x="4796383" y="3905410"/>
                  <a:pt x="4796383" y="3905410"/>
                </a:cubicBezTo>
                <a:cubicBezTo>
                  <a:pt x="4806641" y="3909154"/>
                  <a:pt x="4817518" y="3917569"/>
                  <a:pt x="4828396" y="3925984"/>
                </a:cubicBezTo>
                <a:cubicBezTo>
                  <a:pt x="4829732" y="3928694"/>
                  <a:pt x="4829732" y="3928694"/>
                  <a:pt x="4829732" y="3928694"/>
                </a:cubicBezTo>
                <a:cubicBezTo>
                  <a:pt x="4831783" y="3929444"/>
                  <a:pt x="4833836" y="3930192"/>
                  <a:pt x="4833119" y="3932153"/>
                </a:cubicBezTo>
                <a:cubicBezTo>
                  <a:pt x="4835171" y="3932902"/>
                  <a:pt x="4835171" y="3932902"/>
                  <a:pt x="4835171" y="3932902"/>
                </a:cubicBezTo>
                <a:cubicBezTo>
                  <a:pt x="4835887" y="3930940"/>
                  <a:pt x="4837939" y="3931690"/>
                  <a:pt x="4837939" y="3931690"/>
                </a:cubicBezTo>
                <a:cubicBezTo>
                  <a:pt x="4839275" y="3934400"/>
                  <a:pt x="4841325" y="3935149"/>
                  <a:pt x="4843378" y="3935897"/>
                </a:cubicBezTo>
                <a:cubicBezTo>
                  <a:pt x="4844713" y="3938608"/>
                  <a:pt x="4845429" y="3936646"/>
                  <a:pt x="4845429" y="3936646"/>
                </a:cubicBezTo>
                <a:cubicBezTo>
                  <a:pt x="4845333" y="3943279"/>
                  <a:pt x="4851488" y="3945526"/>
                  <a:pt x="4854876" y="3948984"/>
                </a:cubicBezTo>
                <a:cubicBezTo>
                  <a:pt x="4860507" y="3939925"/>
                  <a:pt x="4869429" y="3940959"/>
                  <a:pt x="4874153" y="3947128"/>
                </a:cubicBezTo>
                <a:cubicBezTo>
                  <a:pt x="4874867" y="3945166"/>
                  <a:pt x="4874867" y="3945166"/>
                  <a:pt x="4874867" y="3945166"/>
                </a:cubicBezTo>
                <a:cubicBezTo>
                  <a:pt x="4876204" y="3947877"/>
                  <a:pt x="4878255" y="3948626"/>
                  <a:pt x="4880307" y="3949374"/>
                </a:cubicBezTo>
                <a:cubicBezTo>
                  <a:pt x="4885745" y="3953581"/>
                  <a:pt x="4891183" y="3957789"/>
                  <a:pt x="4898770" y="3956112"/>
                </a:cubicBezTo>
                <a:cubicBezTo>
                  <a:pt x="4898674" y="3962746"/>
                  <a:pt x="4902778" y="3964244"/>
                  <a:pt x="4906881" y="3965741"/>
                </a:cubicBezTo>
                <a:cubicBezTo>
                  <a:pt x="4908932" y="3966490"/>
                  <a:pt x="4908932" y="3966490"/>
                  <a:pt x="4910269" y="3969201"/>
                </a:cubicBezTo>
                <a:cubicBezTo>
                  <a:pt x="4910173" y="3975832"/>
                  <a:pt x="4912845" y="3981253"/>
                  <a:pt x="4921052" y="3984248"/>
                </a:cubicBezTo>
                <a:cubicBezTo>
                  <a:pt x="4927398" y="3973228"/>
                  <a:pt x="4926062" y="3970518"/>
                  <a:pt x="4930977" y="3963421"/>
                </a:cubicBezTo>
                <a:cubicBezTo>
                  <a:pt x="4926253" y="3957252"/>
                  <a:pt x="4921434" y="3957715"/>
                  <a:pt x="4915185" y="3962102"/>
                </a:cubicBezTo>
                <a:cubicBezTo>
                  <a:pt x="4913133" y="3961353"/>
                  <a:pt x="4911081" y="3960606"/>
                  <a:pt x="4909028" y="3959857"/>
                </a:cubicBezTo>
                <a:cubicBezTo>
                  <a:pt x="4904926" y="3958359"/>
                  <a:pt x="4902874" y="3957610"/>
                  <a:pt x="4902971" y="3950977"/>
                </a:cubicBezTo>
                <a:cubicBezTo>
                  <a:pt x="4902350" y="3946306"/>
                  <a:pt x="4902350" y="3946306"/>
                  <a:pt x="4902350" y="3946306"/>
                </a:cubicBezTo>
                <a:cubicBezTo>
                  <a:pt x="4899582" y="3947519"/>
                  <a:pt x="4899582" y="3947519"/>
                  <a:pt x="4899582" y="3947519"/>
                </a:cubicBezTo>
                <a:cubicBezTo>
                  <a:pt x="4893332" y="3951907"/>
                  <a:pt x="4887893" y="3947698"/>
                  <a:pt x="4884506" y="3944239"/>
                </a:cubicBezTo>
                <a:cubicBezTo>
                  <a:pt x="4882453" y="3943490"/>
                  <a:pt x="4881119" y="3940780"/>
                  <a:pt x="4879067" y="3940031"/>
                </a:cubicBezTo>
                <a:cubicBezTo>
                  <a:pt x="4879782" y="3938069"/>
                  <a:pt x="4882549" y="3936857"/>
                  <a:pt x="4881931" y="3932184"/>
                </a:cubicBezTo>
                <a:cubicBezTo>
                  <a:pt x="4883981" y="3932934"/>
                  <a:pt x="4887369" y="3936392"/>
                  <a:pt x="4888800" y="3932470"/>
                </a:cubicBezTo>
                <a:cubicBezTo>
                  <a:pt x="4888181" y="3927798"/>
                  <a:pt x="4879258" y="3926765"/>
                  <a:pt x="4878639" y="3922093"/>
                </a:cubicBezTo>
                <a:cubicBezTo>
                  <a:pt x="4879354" y="3920131"/>
                  <a:pt x="4879354" y="3920131"/>
                  <a:pt x="4879354" y="3920131"/>
                </a:cubicBezTo>
                <a:lnTo>
                  <a:pt x="4878132" y="3917650"/>
                </a:lnTo>
                <a:lnTo>
                  <a:pt x="4890191" y="3913528"/>
                </a:lnTo>
                <a:cubicBezTo>
                  <a:pt x="4895756" y="3915004"/>
                  <a:pt x="4902065" y="3918419"/>
                  <a:pt x="4909604" y="3920059"/>
                </a:cubicBezTo>
                <a:cubicBezTo>
                  <a:pt x="4910320" y="3918095"/>
                  <a:pt x="4911036" y="3916136"/>
                  <a:pt x="4913804" y="3914921"/>
                </a:cubicBezTo>
                <a:cubicBezTo>
                  <a:pt x="4931028" y="3912316"/>
                  <a:pt x="4963042" y="3932890"/>
                  <a:pt x="4971056" y="3949153"/>
                </a:cubicBezTo>
                <a:cubicBezTo>
                  <a:pt x="4982031" y="3950934"/>
                  <a:pt x="4988806" y="3957852"/>
                  <a:pt x="5003884" y="3961133"/>
                </a:cubicBezTo>
                <a:cubicBezTo>
                  <a:pt x="5000923" y="3975611"/>
                  <a:pt x="5008607" y="3967302"/>
                  <a:pt x="5020200" y="3973755"/>
                </a:cubicBezTo>
                <a:cubicBezTo>
                  <a:pt x="5022252" y="3974504"/>
                  <a:pt x="5024303" y="3975253"/>
                  <a:pt x="5026355" y="3976002"/>
                </a:cubicBezTo>
                <a:cubicBezTo>
                  <a:pt x="5026355" y="3976002"/>
                  <a:pt x="5029122" y="3974788"/>
                  <a:pt x="5029838" y="3972828"/>
                </a:cubicBezTo>
                <a:cubicBezTo>
                  <a:pt x="5030553" y="3970865"/>
                  <a:pt x="5028502" y="3970117"/>
                  <a:pt x="5028502" y="3970117"/>
                </a:cubicBezTo>
                <a:cubicBezTo>
                  <a:pt x="5026450" y="3969368"/>
                  <a:pt x="5026450" y="3969368"/>
                  <a:pt x="5024399" y="3968619"/>
                </a:cubicBezTo>
                <a:cubicBezTo>
                  <a:pt x="5030031" y="3959561"/>
                  <a:pt x="5029410" y="3954889"/>
                  <a:pt x="5033704" y="3943120"/>
                </a:cubicBezTo>
                <a:cubicBezTo>
                  <a:pt x="5036568" y="3935274"/>
                  <a:pt x="5048686" y="3953032"/>
                  <a:pt x="5047445" y="3943690"/>
                </a:cubicBezTo>
                <a:cubicBezTo>
                  <a:pt x="5040575" y="3943405"/>
                  <a:pt x="5039240" y="3940694"/>
                  <a:pt x="5041387" y="3934810"/>
                </a:cubicBezTo>
                <a:cubicBezTo>
                  <a:pt x="5051026" y="3933882"/>
                  <a:pt x="5065388" y="3939123"/>
                  <a:pt x="5060279" y="3959487"/>
                </a:cubicBezTo>
                <a:cubicBezTo>
                  <a:pt x="5060279" y="3959487"/>
                  <a:pt x="5058230" y="3958737"/>
                  <a:pt x="5055462" y="3959951"/>
                </a:cubicBezTo>
                <a:cubicBezTo>
                  <a:pt x="5058037" y="3972005"/>
                  <a:pt x="5060613" y="3984060"/>
                  <a:pt x="5058369" y="3996576"/>
                </a:cubicBezTo>
                <a:cubicBezTo>
                  <a:pt x="5060421" y="3997324"/>
                  <a:pt x="5060421" y="3997324"/>
                  <a:pt x="5060421" y="3997324"/>
                </a:cubicBezTo>
                <a:cubicBezTo>
                  <a:pt x="5059704" y="3999286"/>
                  <a:pt x="5058988" y="4001248"/>
                  <a:pt x="5056936" y="4000499"/>
                </a:cubicBezTo>
                <a:cubicBezTo>
                  <a:pt x="5056221" y="4002460"/>
                  <a:pt x="5056221" y="4002460"/>
                  <a:pt x="5056221" y="4002460"/>
                </a:cubicBezTo>
                <a:cubicBezTo>
                  <a:pt x="5056221" y="4002460"/>
                  <a:pt x="5053454" y="4003673"/>
                  <a:pt x="5052738" y="4005635"/>
                </a:cubicBezTo>
                <a:cubicBezTo>
                  <a:pt x="5052021" y="4007596"/>
                  <a:pt x="5053359" y="4010307"/>
                  <a:pt x="5055411" y="4011056"/>
                </a:cubicBezTo>
                <a:cubicBezTo>
                  <a:pt x="5056125" y="4009094"/>
                  <a:pt x="5056125" y="4009094"/>
                  <a:pt x="5056125" y="4009094"/>
                </a:cubicBezTo>
                <a:cubicBezTo>
                  <a:pt x="5058177" y="4009843"/>
                  <a:pt x="5058893" y="4007883"/>
                  <a:pt x="5061661" y="4006669"/>
                </a:cubicBezTo>
                <a:cubicBezTo>
                  <a:pt x="5062376" y="4004707"/>
                  <a:pt x="5062376" y="4004707"/>
                  <a:pt x="5062376" y="4004707"/>
                </a:cubicBezTo>
                <a:cubicBezTo>
                  <a:pt x="5063712" y="4007416"/>
                  <a:pt x="5064332" y="4012088"/>
                  <a:pt x="5068435" y="4013586"/>
                </a:cubicBezTo>
                <a:cubicBezTo>
                  <a:pt x="5068435" y="4013586"/>
                  <a:pt x="5070487" y="4014335"/>
                  <a:pt x="5071203" y="4012373"/>
                </a:cubicBezTo>
                <a:cubicBezTo>
                  <a:pt x="5071918" y="4010412"/>
                  <a:pt x="5069867" y="4009663"/>
                  <a:pt x="5069867" y="4009663"/>
                </a:cubicBezTo>
                <a:cubicBezTo>
                  <a:pt x="5068531" y="4006954"/>
                  <a:pt x="5067194" y="4004243"/>
                  <a:pt x="5066577" y="3999571"/>
                </a:cubicBezTo>
                <a:cubicBezTo>
                  <a:pt x="5081653" y="4002850"/>
                  <a:pt x="5092531" y="4011266"/>
                  <a:pt x="5083417" y="4023499"/>
                </a:cubicBezTo>
                <a:cubicBezTo>
                  <a:pt x="5093579" y="4033875"/>
                  <a:pt x="5102405" y="4041542"/>
                  <a:pt x="5117483" y="4044823"/>
                </a:cubicBezTo>
                <a:cubicBezTo>
                  <a:pt x="5121586" y="4046319"/>
                  <a:pt x="5128552" y="4039971"/>
                  <a:pt x="5129791" y="4049315"/>
                </a:cubicBezTo>
                <a:cubicBezTo>
                  <a:pt x="5116478" y="4066684"/>
                  <a:pt x="5109084" y="4055093"/>
                  <a:pt x="5092575" y="4055736"/>
                </a:cubicBezTo>
                <a:cubicBezTo>
                  <a:pt x="5085704" y="4055453"/>
                  <a:pt x="5079548" y="4053206"/>
                  <a:pt x="5074111" y="4048998"/>
                </a:cubicBezTo>
                <a:cubicBezTo>
                  <a:pt x="5070818" y="4038906"/>
                  <a:pt x="5057891" y="4029743"/>
                  <a:pt x="5048059" y="4043936"/>
                </a:cubicBezTo>
                <a:cubicBezTo>
                  <a:pt x="5055550" y="4048893"/>
                  <a:pt x="5060273" y="4055062"/>
                  <a:pt x="5068479" y="4058058"/>
                </a:cubicBezTo>
                <a:cubicBezTo>
                  <a:pt x="5069195" y="4056095"/>
                  <a:pt x="5069195" y="4056095"/>
                  <a:pt x="5069195" y="4056095"/>
                </a:cubicBezTo>
                <a:cubicBezTo>
                  <a:pt x="5076687" y="4061053"/>
                  <a:pt x="5082840" y="4063298"/>
                  <a:pt x="5091047" y="4066293"/>
                </a:cubicBezTo>
                <a:cubicBezTo>
                  <a:pt x="5088900" y="4072177"/>
                  <a:pt x="5106125" y="4069572"/>
                  <a:pt x="5096391" y="4077133"/>
                </a:cubicBezTo>
                <a:cubicBezTo>
                  <a:pt x="5107268" y="4085549"/>
                  <a:pt x="5111565" y="4073781"/>
                  <a:pt x="5123158" y="4080234"/>
                </a:cubicBezTo>
                <a:cubicBezTo>
                  <a:pt x="5125636" y="4098921"/>
                  <a:pt x="5155887" y="4098847"/>
                  <a:pt x="5161850" y="4114360"/>
                </a:cubicBezTo>
                <a:cubicBezTo>
                  <a:pt x="5163997" y="4108476"/>
                  <a:pt x="5168101" y="4109974"/>
                  <a:pt x="5168817" y="4108011"/>
                </a:cubicBezTo>
                <a:cubicBezTo>
                  <a:pt x="5167385" y="4111935"/>
                  <a:pt x="5181747" y="4117175"/>
                  <a:pt x="5177024" y="4111007"/>
                </a:cubicBezTo>
                <a:cubicBezTo>
                  <a:pt x="5174970" y="4110258"/>
                  <a:pt x="5173636" y="4107547"/>
                  <a:pt x="5171585" y="4106799"/>
                </a:cubicBezTo>
                <a:cubicBezTo>
                  <a:pt x="5172300" y="4104837"/>
                  <a:pt x="5172300" y="4104837"/>
                  <a:pt x="5172300" y="4104837"/>
                </a:cubicBezTo>
                <a:cubicBezTo>
                  <a:pt x="5170249" y="4104088"/>
                  <a:pt x="5170249" y="4104088"/>
                  <a:pt x="5170249" y="4104088"/>
                </a:cubicBezTo>
                <a:cubicBezTo>
                  <a:pt x="5176595" y="4093068"/>
                  <a:pt x="5177407" y="4084472"/>
                  <a:pt x="5175450" y="4077091"/>
                </a:cubicBezTo>
                <a:cubicBezTo>
                  <a:pt x="5183753" y="4073454"/>
                  <a:pt x="5190003" y="4069067"/>
                  <a:pt x="5201694" y="4068888"/>
                </a:cubicBezTo>
                <a:cubicBezTo>
                  <a:pt x="5193200" y="4085792"/>
                  <a:pt x="5215768" y="4094028"/>
                  <a:pt x="5197636" y="4111860"/>
                </a:cubicBezTo>
                <a:cubicBezTo>
                  <a:pt x="5197636" y="4111860"/>
                  <a:pt x="5195584" y="4111112"/>
                  <a:pt x="5194869" y="4113073"/>
                </a:cubicBezTo>
                <a:cubicBezTo>
                  <a:pt x="5192816" y="4112324"/>
                  <a:pt x="5192100" y="4114286"/>
                  <a:pt x="5191384" y="4116247"/>
                </a:cubicBezTo>
                <a:cubicBezTo>
                  <a:pt x="5192005" y="4120919"/>
                  <a:pt x="5192005" y="4120919"/>
                  <a:pt x="5194058" y="4121668"/>
                </a:cubicBezTo>
                <a:cubicBezTo>
                  <a:pt x="5194772" y="4119707"/>
                  <a:pt x="5196823" y="4120455"/>
                  <a:pt x="5196823" y="4120455"/>
                </a:cubicBezTo>
                <a:cubicBezTo>
                  <a:pt x="5210372" y="4134290"/>
                  <a:pt x="5223398" y="4136821"/>
                  <a:pt x="5239811" y="4142812"/>
                </a:cubicBezTo>
                <a:cubicBezTo>
                  <a:pt x="5241864" y="4143561"/>
                  <a:pt x="5243915" y="4144310"/>
                  <a:pt x="5248018" y="4145806"/>
                </a:cubicBezTo>
                <a:cubicBezTo>
                  <a:pt x="5251405" y="4149266"/>
                  <a:pt x="5252025" y="4153936"/>
                  <a:pt x="5254696" y="4159358"/>
                </a:cubicBezTo>
                <a:cubicBezTo>
                  <a:pt x="5256129" y="4155435"/>
                  <a:pt x="5256842" y="4153473"/>
                  <a:pt x="5256842" y="4153473"/>
                </a:cubicBezTo>
                <a:cubicBezTo>
                  <a:pt x="5263000" y="4155720"/>
                  <a:pt x="5268439" y="4159928"/>
                  <a:pt x="5274594" y="4162173"/>
                </a:cubicBezTo>
                <a:cubicBezTo>
                  <a:pt x="5276646" y="4162921"/>
                  <a:pt x="5278696" y="4163670"/>
                  <a:pt x="5280749" y="4164419"/>
                </a:cubicBezTo>
                <a:cubicBezTo>
                  <a:pt x="5301168" y="4178541"/>
                  <a:pt x="5317485" y="4191164"/>
                  <a:pt x="5338719" y="4196689"/>
                </a:cubicBezTo>
                <a:cubicBezTo>
                  <a:pt x="5338002" y="4198651"/>
                  <a:pt x="5338002" y="4198651"/>
                  <a:pt x="5337286" y="4200612"/>
                </a:cubicBezTo>
                <a:cubicBezTo>
                  <a:pt x="5344156" y="4200897"/>
                  <a:pt x="5344776" y="4205568"/>
                  <a:pt x="5354510" y="4198009"/>
                </a:cubicBezTo>
                <a:lnTo>
                  <a:pt x="5374109" y="4212770"/>
                </a:lnTo>
                <a:lnTo>
                  <a:pt x="5368425" y="4214070"/>
                </a:lnTo>
                <a:cubicBezTo>
                  <a:pt x="5369314" y="4217955"/>
                  <a:pt x="5371090" y="4225721"/>
                  <a:pt x="5374413" y="4229049"/>
                </a:cubicBezTo>
                <a:cubicBezTo>
                  <a:pt x="5376847" y="4228492"/>
                  <a:pt x="5379282" y="4227934"/>
                  <a:pt x="5381718" y="4227377"/>
                </a:cubicBezTo>
                <a:cubicBezTo>
                  <a:pt x="5375301" y="4232931"/>
                  <a:pt x="5383066" y="4255677"/>
                  <a:pt x="5390370" y="4254006"/>
                </a:cubicBezTo>
                <a:cubicBezTo>
                  <a:pt x="5389714" y="4262330"/>
                  <a:pt x="5383954" y="4259562"/>
                  <a:pt x="5389054" y="4270654"/>
                </a:cubicBezTo>
                <a:cubicBezTo>
                  <a:pt x="5377538" y="4265115"/>
                  <a:pt x="5383526" y="4280094"/>
                  <a:pt x="5374676" y="4286204"/>
                </a:cubicBezTo>
                <a:cubicBezTo>
                  <a:pt x="5372242" y="4286761"/>
                  <a:pt x="5370464" y="4278994"/>
                  <a:pt x="5369576" y="4275110"/>
                </a:cubicBezTo>
                <a:cubicBezTo>
                  <a:pt x="5368029" y="4279550"/>
                  <a:pt x="5365595" y="4280108"/>
                  <a:pt x="5364048" y="4284549"/>
                </a:cubicBezTo>
                <a:cubicBezTo>
                  <a:pt x="5358291" y="4281779"/>
                  <a:pt x="5350986" y="4283449"/>
                  <a:pt x="5344340" y="4276796"/>
                </a:cubicBezTo>
                <a:cubicBezTo>
                  <a:pt x="5341017" y="4273468"/>
                  <a:pt x="5338351" y="4261818"/>
                  <a:pt x="5334370" y="4266815"/>
                </a:cubicBezTo>
                <a:cubicBezTo>
                  <a:pt x="5328382" y="4251837"/>
                  <a:pt x="5339009" y="4253493"/>
                  <a:pt x="5342990" y="4248495"/>
                </a:cubicBezTo>
                <a:cubicBezTo>
                  <a:pt x="5328810" y="4231306"/>
                  <a:pt x="5325716" y="4240187"/>
                  <a:pt x="5310220" y="4239644"/>
                </a:cubicBezTo>
                <a:cubicBezTo>
                  <a:pt x="5310449" y="4251853"/>
                  <a:pt x="5310449" y="4251853"/>
                  <a:pt x="5315550" y="4262946"/>
                </a:cubicBezTo>
                <a:cubicBezTo>
                  <a:pt x="5317984" y="4262390"/>
                  <a:pt x="5320419" y="4261833"/>
                  <a:pt x="5324401" y="4256834"/>
                </a:cubicBezTo>
                <a:cubicBezTo>
                  <a:pt x="5324860" y="4281252"/>
                  <a:pt x="5304921" y="4261291"/>
                  <a:pt x="5294296" y="4259634"/>
                </a:cubicBezTo>
                <a:cubicBezTo>
                  <a:pt x="5278798" y="4259092"/>
                  <a:pt x="5266195" y="4282410"/>
                  <a:pt x="5250469" y="4269658"/>
                </a:cubicBezTo>
                <a:cubicBezTo>
                  <a:pt x="5248264" y="4282425"/>
                  <a:pt x="5244051" y="4275214"/>
                  <a:pt x="5234970" y="4269117"/>
                </a:cubicBezTo>
                <a:cubicBezTo>
                  <a:pt x="5230989" y="4274114"/>
                  <a:pt x="5240300" y="4292420"/>
                  <a:pt x="5229675" y="4290762"/>
                </a:cubicBezTo>
                <a:cubicBezTo>
                  <a:pt x="5223916" y="4287993"/>
                  <a:pt x="5227898" y="4282995"/>
                  <a:pt x="5226119" y="4275227"/>
                </a:cubicBezTo>
                <a:cubicBezTo>
                  <a:pt x="5222139" y="4280226"/>
                  <a:pt x="5222368" y="4292434"/>
                  <a:pt x="5218815" y="4276900"/>
                </a:cubicBezTo>
                <a:cubicBezTo>
                  <a:pt x="5209306" y="4291335"/>
                  <a:pt x="5184498" y="4272489"/>
                  <a:pt x="5178311" y="4290250"/>
                </a:cubicBezTo>
                <a:cubicBezTo>
                  <a:pt x="5175877" y="4290806"/>
                  <a:pt x="5174100" y="4283041"/>
                  <a:pt x="5168343" y="4280270"/>
                </a:cubicBezTo>
                <a:cubicBezTo>
                  <a:pt x="5145542" y="4281400"/>
                  <a:pt x="5134254" y="4288067"/>
                  <a:pt x="5114776" y="4292523"/>
                </a:cubicBezTo>
                <a:cubicBezTo>
                  <a:pt x="5106583" y="4290310"/>
                  <a:pt x="5091744" y="4281444"/>
                  <a:pt x="5085560" y="4299205"/>
                </a:cubicBezTo>
                <a:cubicBezTo>
                  <a:pt x="5089772" y="4306415"/>
                  <a:pt x="5093094" y="4309742"/>
                  <a:pt x="5097306" y="4316953"/>
                </a:cubicBezTo>
                <a:cubicBezTo>
                  <a:pt x="5095101" y="4329718"/>
                  <a:pt x="5094016" y="4358576"/>
                  <a:pt x="5084045" y="4348594"/>
                </a:cubicBezTo>
                <a:cubicBezTo>
                  <a:pt x="5084045" y="4348594"/>
                  <a:pt x="5084045" y="4348594"/>
                  <a:pt x="5083158" y="4344711"/>
                </a:cubicBezTo>
                <a:cubicBezTo>
                  <a:pt x="5084702" y="4340271"/>
                  <a:pt x="5095330" y="4341927"/>
                  <a:pt x="5090890" y="4322509"/>
                </a:cubicBezTo>
                <a:cubicBezTo>
                  <a:pt x="5085362" y="4331946"/>
                  <a:pt x="5080262" y="4320852"/>
                  <a:pt x="5074504" y="4318082"/>
                </a:cubicBezTo>
                <a:cubicBezTo>
                  <a:pt x="5071839" y="4306431"/>
                  <a:pt x="5082467" y="4308086"/>
                  <a:pt x="5077366" y="4296992"/>
                </a:cubicBezTo>
                <a:cubicBezTo>
                  <a:pt x="5073385" y="4301991"/>
                  <a:pt x="5071839" y="4306431"/>
                  <a:pt x="5064304" y="4295894"/>
                </a:cubicBezTo>
                <a:cubicBezTo>
                  <a:pt x="5059435" y="4297007"/>
                  <a:pt x="5058776" y="4305331"/>
                  <a:pt x="5061442" y="4316985"/>
                </a:cubicBezTo>
                <a:cubicBezTo>
                  <a:pt x="5052361" y="4310887"/>
                  <a:pt x="5046373" y="4295907"/>
                  <a:pt x="5037291" y="4289812"/>
                </a:cubicBezTo>
                <a:cubicBezTo>
                  <a:pt x="5036172" y="4273720"/>
                  <a:pt x="5045912" y="4271493"/>
                  <a:pt x="5042359" y="4255957"/>
                </a:cubicBezTo>
                <a:cubicBezTo>
                  <a:pt x="5029724" y="4234325"/>
                  <a:pt x="5019556" y="4257087"/>
                  <a:pt x="5008042" y="4251546"/>
                </a:cubicBezTo>
                <a:cubicBezTo>
                  <a:pt x="5011595" y="4267081"/>
                  <a:pt x="5000309" y="4273749"/>
                  <a:pt x="4994319" y="4258771"/>
                </a:cubicBezTo>
                <a:cubicBezTo>
                  <a:pt x="4991227" y="4267653"/>
                  <a:pt x="4991458" y="4279861"/>
                  <a:pt x="4998994" y="4290399"/>
                </a:cubicBezTo>
                <a:cubicBezTo>
                  <a:pt x="4985041" y="4285414"/>
                  <a:pt x="4986161" y="4301507"/>
                  <a:pt x="4969775" y="4297083"/>
                </a:cubicBezTo>
                <a:lnTo>
                  <a:pt x="4967340" y="4297639"/>
                </a:lnTo>
                <a:cubicBezTo>
                  <a:pt x="4964906" y="4298195"/>
                  <a:pt x="4965794" y="4302078"/>
                  <a:pt x="4966683" y="4305963"/>
                </a:cubicBezTo>
                <a:cubicBezTo>
                  <a:pt x="4966683" y="4305963"/>
                  <a:pt x="4967571" y="4309847"/>
                  <a:pt x="4970005" y="4309290"/>
                </a:cubicBezTo>
                <a:cubicBezTo>
                  <a:pt x="4970005" y="4309290"/>
                  <a:pt x="4970005" y="4309290"/>
                  <a:pt x="4972440" y="4308733"/>
                </a:cubicBezTo>
                <a:cubicBezTo>
                  <a:pt x="4970893" y="4313172"/>
                  <a:pt x="4971124" y="4325382"/>
                  <a:pt x="4969348" y="4317614"/>
                </a:cubicBezTo>
                <a:cubicBezTo>
                  <a:pt x="4964478" y="4318728"/>
                  <a:pt x="4973558" y="4324823"/>
                  <a:pt x="4974447" y="4328708"/>
                </a:cubicBezTo>
                <a:cubicBezTo>
                  <a:pt x="4975565" y="4344799"/>
                  <a:pt x="4964050" y="4339260"/>
                  <a:pt x="4956745" y="4340931"/>
                </a:cubicBezTo>
                <a:cubicBezTo>
                  <a:pt x="4958291" y="4336490"/>
                  <a:pt x="4959838" y="4332050"/>
                  <a:pt x="4958949" y="4328166"/>
                </a:cubicBezTo>
                <a:cubicBezTo>
                  <a:pt x="4957173" y="4320399"/>
                  <a:pt x="4952303" y="4321511"/>
                  <a:pt x="4950527" y="4313746"/>
                </a:cubicBezTo>
                <a:cubicBezTo>
                  <a:pt x="4944111" y="4319299"/>
                  <a:pt x="4937694" y="4324854"/>
                  <a:pt x="4931049" y="4318201"/>
                </a:cubicBezTo>
                <a:cubicBezTo>
                  <a:pt x="4942762" y="4290999"/>
                  <a:pt x="4910188" y="4249406"/>
                  <a:pt x="4896040" y="4277164"/>
                </a:cubicBezTo>
                <a:cubicBezTo>
                  <a:pt x="4906898" y="4291031"/>
                  <a:pt x="4898048" y="4297140"/>
                  <a:pt x="4900713" y="4308791"/>
                </a:cubicBezTo>
                <a:cubicBezTo>
                  <a:pt x="4905813" y="4319885"/>
                  <a:pt x="4906700" y="4323770"/>
                  <a:pt x="4907820" y="4339861"/>
                </a:cubicBezTo>
                <a:cubicBezTo>
                  <a:pt x="4912030" y="4347072"/>
                  <a:pt x="4911801" y="4334864"/>
                  <a:pt x="4913577" y="4342631"/>
                </a:cubicBezTo>
                <a:cubicBezTo>
                  <a:pt x="4918677" y="4353727"/>
                  <a:pt x="4909596" y="4347628"/>
                  <a:pt x="4908049" y="4352069"/>
                </a:cubicBezTo>
                <a:cubicBezTo>
                  <a:pt x="4907392" y="4360393"/>
                  <a:pt x="4910055" y="4372045"/>
                  <a:pt x="4901863" y="4369833"/>
                </a:cubicBezTo>
                <a:cubicBezTo>
                  <a:pt x="4892321" y="4339319"/>
                  <a:pt x="4875738" y="4367634"/>
                  <a:pt x="4866427" y="4349328"/>
                </a:cubicBezTo>
                <a:cubicBezTo>
                  <a:pt x="4865539" y="4345446"/>
                  <a:pt x="4867975" y="4344889"/>
                  <a:pt x="4867085" y="4341003"/>
                </a:cubicBezTo>
                <a:cubicBezTo>
                  <a:pt x="4867085" y="4341003"/>
                  <a:pt x="4869520" y="4340447"/>
                  <a:pt x="4869520" y="4340447"/>
                </a:cubicBezTo>
                <a:cubicBezTo>
                  <a:pt x="4871956" y="4339890"/>
                  <a:pt x="4874390" y="4339334"/>
                  <a:pt x="4874390" y="4339334"/>
                </a:cubicBezTo>
                <a:cubicBezTo>
                  <a:pt x="4876825" y="4338778"/>
                  <a:pt x="4876825" y="4338778"/>
                  <a:pt x="4876825" y="4338778"/>
                </a:cubicBezTo>
                <a:cubicBezTo>
                  <a:pt x="4879258" y="4338220"/>
                  <a:pt x="4879258" y="4338220"/>
                  <a:pt x="4882582" y="4341548"/>
                </a:cubicBezTo>
                <a:cubicBezTo>
                  <a:pt x="4882582" y="4341548"/>
                  <a:pt x="4884130" y="4337106"/>
                  <a:pt x="4884130" y="4337106"/>
                </a:cubicBezTo>
                <a:cubicBezTo>
                  <a:pt x="4883241" y="4333223"/>
                  <a:pt x="4882352" y="4329338"/>
                  <a:pt x="4879917" y="4329895"/>
                </a:cubicBezTo>
                <a:cubicBezTo>
                  <a:pt x="4879917" y="4329895"/>
                  <a:pt x="4877483" y="4330453"/>
                  <a:pt x="4876594" y="4326569"/>
                </a:cubicBezTo>
                <a:cubicBezTo>
                  <a:pt x="4875706" y="4322683"/>
                  <a:pt x="4878141" y="4322126"/>
                  <a:pt x="4880576" y="4321570"/>
                </a:cubicBezTo>
                <a:cubicBezTo>
                  <a:pt x="4881464" y="4325455"/>
                  <a:pt x="4883010" y="4321014"/>
                  <a:pt x="4883010" y="4321014"/>
                </a:cubicBezTo>
                <a:cubicBezTo>
                  <a:pt x="4883010" y="4321014"/>
                  <a:pt x="4882122" y="4317130"/>
                  <a:pt x="4882122" y="4317130"/>
                </a:cubicBezTo>
                <a:cubicBezTo>
                  <a:pt x="4878799" y="4313803"/>
                  <a:pt x="4876365" y="4314361"/>
                  <a:pt x="4876365" y="4314361"/>
                </a:cubicBezTo>
                <a:cubicBezTo>
                  <a:pt x="4873929" y="4314918"/>
                  <a:pt x="4872384" y="4319357"/>
                  <a:pt x="4872384" y="4319357"/>
                </a:cubicBezTo>
                <a:cubicBezTo>
                  <a:pt x="4869948" y="4319915"/>
                  <a:pt x="4870836" y="4323799"/>
                  <a:pt x="4871724" y="4327682"/>
                </a:cubicBezTo>
                <a:cubicBezTo>
                  <a:pt x="4869290" y="4328240"/>
                  <a:pt x="4869290" y="4328240"/>
                  <a:pt x="4869290" y="4328240"/>
                </a:cubicBezTo>
                <a:cubicBezTo>
                  <a:pt x="4866855" y="4328796"/>
                  <a:pt x="4866855" y="4328796"/>
                  <a:pt x="4864419" y="4329353"/>
                </a:cubicBezTo>
                <a:cubicBezTo>
                  <a:pt x="4864419" y="4329353"/>
                  <a:pt x="4864419" y="4329353"/>
                  <a:pt x="4861985" y="4329910"/>
                </a:cubicBezTo>
                <a:cubicBezTo>
                  <a:pt x="4856227" y="4327140"/>
                  <a:pt x="4860209" y="4322143"/>
                  <a:pt x="4855108" y="4311047"/>
                </a:cubicBezTo>
                <a:cubicBezTo>
                  <a:pt x="4847805" y="4312720"/>
                  <a:pt x="4844250" y="4297184"/>
                  <a:pt x="4839152" y="4286091"/>
                </a:cubicBezTo>
                <a:cubicBezTo>
                  <a:pt x="4833623" y="4295529"/>
                  <a:pt x="4829413" y="4288317"/>
                  <a:pt x="4822767" y="4281664"/>
                </a:cubicBezTo>
                <a:cubicBezTo>
                  <a:pt x="4816350" y="4287219"/>
                  <a:pt x="4818357" y="4307194"/>
                  <a:pt x="4821910" y="4322730"/>
                </a:cubicBezTo>
                <a:cubicBezTo>
                  <a:pt x="4811941" y="4312750"/>
                  <a:pt x="4796674" y="4324415"/>
                  <a:pt x="4787593" y="4318319"/>
                </a:cubicBezTo>
                <a:cubicBezTo>
                  <a:pt x="4782494" y="4307224"/>
                  <a:pt x="4787362" y="4306110"/>
                  <a:pt x="4785587" y="4298342"/>
                </a:cubicBezTo>
                <a:cubicBezTo>
                  <a:pt x="4774958" y="4296685"/>
                  <a:pt x="4764560" y="4307238"/>
                  <a:pt x="4761468" y="4316119"/>
                </a:cubicBezTo>
                <a:cubicBezTo>
                  <a:pt x="4759033" y="4316676"/>
                  <a:pt x="4759922" y="4320560"/>
                  <a:pt x="4757486" y="4321118"/>
                </a:cubicBezTo>
                <a:cubicBezTo>
                  <a:pt x="4755940" y="4325558"/>
                  <a:pt x="4756829" y="4329440"/>
                  <a:pt x="4757717" y="4333326"/>
                </a:cubicBezTo>
                <a:cubicBezTo>
                  <a:pt x="4752847" y="4334439"/>
                  <a:pt x="4754623" y="4342207"/>
                  <a:pt x="4755512" y="4346090"/>
                </a:cubicBezTo>
                <a:cubicBezTo>
                  <a:pt x="4744884" y="4344434"/>
                  <a:pt x="4738698" y="4362197"/>
                  <a:pt x="4733598" y="4351103"/>
                </a:cubicBezTo>
                <a:cubicBezTo>
                  <a:pt x="4729849" y="4368310"/>
                  <a:pt x="4707706" y="4361112"/>
                  <a:pt x="4695532" y="4363897"/>
                </a:cubicBezTo>
                <a:cubicBezTo>
                  <a:pt x="4685790" y="4366126"/>
                  <a:pt x="4677829" y="4376122"/>
                  <a:pt x="4671841" y="4361143"/>
                </a:cubicBezTo>
                <a:cubicBezTo>
                  <a:pt x="4663878" y="4371138"/>
                  <a:pt x="4655028" y="4377250"/>
                  <a:pt x="4648611" y="4382804"/>
                </a:cubicBezTo>
                <a:cubicBezTo>
                  <a:pt x="4658810" y="4404991"/>
                  <a:pt x="4646638" y="4407776"/>
                  <a:pt x="4645320" y="4424425"/>
                </a:cubicBezTo>
                <a:cubicBezTo>
                  <a:pt x="4638904" y="4429980"/>
                  <a:pt x="4631140" y="4407235"/>
                  <a:pt x="4626501" y="4420557"/>
                </a:cubicBezTo>
                <a:cubicBezTo>
                  <a:pt x="4618308" y="4418344"/>
                  <a:pt x="4613865" y="4398925"/>
                  <a:pt x="4608767" y="4387830"/>
                </a:cubicBezTo>
                <a:cubicBezTo>
                  <a:pt x="4600573" y="4385618"/>
                  <a:pt x="4595472" y="4374525"/>
                  <a:pt x="4592809" y="4362873"/>
                </a:cubicBezTo>
                <a:cubicBezTo>
                  <a:pt x="4592809" y="4362873"/>
                  <a:pt x="4591919" y="4358989"/>
                  <a:pt x="4591919" y="4358989"/>
                </a:cubicBezTo>
                <a:cubicBezTo>
                  <a:pt x="4591919" y="4358989"/>
                  <a:pt x="4591919" y="4358989"/>
                  <a:pt x="4591032" y="4355104"/>
                </a:cubicBezTo>
                <a:cubicBezTo>
                  <a:pt x="4591032" y="4355104"/>
                  <a:pt x="4590142" y="4351220"/>
                  <a:pt x="4590142" y="4351220"/>
                </a:cubicBezTo>
                <a:cubicBezTo>
                  <a:pt x="4587709" y="4351777"/>
                  <a:pt x="4587709" y="4351777"/>
                  <a:pt x="4588597" y="4355662"/>
                </a:cubicBezTo>
                <a:cubicBezTo>
                  <a:pt x="4589485" y="4359545"/>
                  <a:pt x="4589485" y="4359545"/>
                  <a:pt x="4587051" y="4360102"/>
                </a:cubicBezTo>
                <a:cubicBezTo>
                  <a:pt x="4562472" y="4353463"/>
                  <a:pt x="4571586" y="4404510"/>
                  <a:pt x="4552995" y="4412849"/>
                </a:cubicBezTo>
                <a:cubicBezTo>
                  <a:pt x="4544573" y="4398427"/>
                  <a:pt x="4523515" y="4362375"/>
                  <a:pt x="4518449" y="4396228"/>
                </a:cubicBezTo>
                <a:cubicBezTo>
                  <a:pt x="4519335" y="4400113"/>
                  <a:pt x="4525982" y="4406766"/>
                  <a:pt x="4526642" y="4398442"/>
                </a:cubicBezTo>
                <a:cubicBezTo>
                  <a:pt x="4526642" y="4398442"/>
                  <a:pt x="4526642" y="4398442"/>
                  <a:pt x="4529075" y="4397885"/>
                </a:cubicBezTo>
                <a:cubicBezTo>
                  <a:pt x="4527529" y="4402325"/>
                  <a:pt x="4528417" y="4406209"/>
                  <a:pt x="4526870" y="4410652"/>
                </a:cubicBezTo>
                <a:cubicBezTo>
                  <a:pt x="4526870" y="4410652"/>
                  <a:pt x="4526870" y="4410652"/>
                  <a:pt x="4525982" y="4406766"/>
                </a:cubicBezTo>
                <a:cubicBezTo>
                  <a:pt x="4515586" y="4417318"/>
                  <a:pt x="4512262" y="4413992"/>
                  <a:pt x="4502521" y="4416220"/>
                </a:cubicBezTo>
                <a:cubicBezTo>
                  <a:pt x="4497424" y="4405125"/>
                  <a:pt x="4483242" y="4387933"/>
                  <a:pt x="4471068" y="4390719"/>
                </a:cubicBezTo>
                <a:cubicBezTo>
                  <a:pt x="4475509" y="4410138"/>
                  <a:pt x="4483506" y="4445090"/>
                  <a:pt x="4473106" y="4455643"/>
                </a:cubicBezTo>
                <a:cubicBezTo>
                  <a:pt x="4469784" y="4452317"/>
                  <a:pt x="4472877" y="4443436"/>
                  <a:pt x="4469324" y="4427899"/>
                </a:cubicBezTo>
                <a:cubicBezTo>
                  <a:pt x="4463566" y="4425130"/>
                  <a:pt x="4459355" y="4417920"/>
                  <a:pt x="4452939" y="4423474"/>
                </a:cubicBezTo>
                <a:cubicBezTo>
                  <a:pt x="4444284" y="4396846"/>
                  <a:pt x="4439645" y="4410167"/>
                  <a:pt x="4424148" y="4409625"/>
                </a:cubicBezTo>
                <a:cubicBezTo>
                  <a:pt x="4411973" y="4412409"/>
                  <a:pt x="4405329" y="4405757"/>
                  <a:pt x="4396708" y="4424074"/>
                </a:cubicBezTo>
                <a:cubicBezTo>
                  <a:pt x="4398715" y="4444051"/>
                  <a:pt x="4407136" y="4458472"/>
                  <a:pt x="4402497" y="4471794"/>
                </a:cubicBezTo>
                <a:cubicBezTo>
                  <a:pt x="4394305" y="4469580"/>
                  <a:pt x="4382790" y="4464041"/>
                  <a:pt x="4373708" y="4457944"/>
                </a:cubicBezTo>
                <a:cubicBezTo>
                  <a:pt x="4369266" y="4438526"/>
                  <a:pt x="4363508" y="4435757"/>
                  <a:pt x="4358409" y="4424662"/>
                </a:cubicBezTo>
                <a:cubicBezTo>
                  <a:pt x="4347123" y="4431330"/>
                  <a:pt x="4350020" y="4455189"/>
                  <a:pt x="4359328" y="4473493"/>
                </a:cubicBezTo>
                <a:cubicBezTo>
                  <a:pt x="4353144" y="4491257"/>
                  <a:pt x="4344722" y="4476836"/>
                  <a:pt x="4331890" y="4487945"/>
                </a:cubicBezTo>
                <a:cubicBezTo>
                  <a:pt x="4327678" y="4480734"/>
                  <a:pt x="4317050" y="4479079"/>
                  <a:pt x="4310634" y="4484632"/>
                </a:cubicBezTo>
                <a:cubicBezTo>
                  <a:pt x="4315273" y="4471311"/>
                  <a:pt x="4316161" y="4475195"/>
                  <a:pt x="4323235" y="4461315"/>
                </a:cubicBezTo>
                <a:cubicBezTo>
                  <a:pt x="4315471" y="4438571"/>
                  <a:pt x="4299085" y="4434145"/>
                  <a:pt x="4295333" y="4451351"/>
                </a:cubicBezTo>
                <a:cubicBezTo>
                  <a:pt x="4299544" y="4458559"/>
                  <a:pt x="4296221" y="4455233"/>
                  <a:pt x="4302212" y="4470212"/>
                </a:cubicBezTo>
                <a:cubicBezTo>
                  <a:pt x="4303987" y="4477979"/>
                  <a:pt x="4298887" y="4466885"/>
                  <a:pt x="4294905" y="4471882"/>
                </a:cubicBezTo>
                <a:cubicBezTo>
                  <a:pt x="4294249" y="4480207"/>
                  <a:pt x="4293590" y="4488530"/>
                  <a:pt x="4296914" y="4491857"/>
                </a:cubicBezTo>
                <a:cubicBezTo>
                  <a:pt x="4295367" y="4496300"/>
                  <a:pt x="4293820" y="4500738"/>
                  <a:pt x="4288063" y="4497969"/>
                </a:cubicBezTo>
                <a:cubicBezTo>
                  <a:pt x="4289609" y="4493529"/>
                  <a:pt x="4289609" y="4493529"/>
                  <a:pt x="4289609" y="4493529"/>
                </a:cubicBezTo>
                <a:cubicBezTo>
                  <a:pt x="4288720" y="4489645"/>
                  <a:pt x="4286287" y="4490201"/>
                  <a:pt x="4286287" y="4490201"/>
                </a:cubicBezTo>
                <a:cubicBezTo>
                  <a:pt x="4286287" y="4490201"/>
                  <a:pt x="4286287" y="4490201"/>
                  <a:pt x="4288720" y="4489645"/>
                </a:cubicBezTo>
                <a:cubicBezTo>
                  <a:pt x="4294249" y="4480207"/>
                  <a:pt x="4280068" y="4463017"/>
                  <a:pt x="4280956" y="4466900"/>
                </a:cubicBezTo>
                <a:cubicBezTo>
                  <a:pt x="4266775" y="4449710"/>
                  <a:pt x="4261477" y="4471354"/>
                  <a:pt x="4254404" y="4485234"/>
                </a:cubicBezTo>
                <a:cubicBezTo>
                  <a:pt x="4260391" y="4500211"/>
                  <a:pt x="4264372" y="4495214"/>
                  <a:pt x="4270789" y="4489660"/>
                </a:cubicBezTo>
                <a:cubicBezTo>
                  <a:pt x="4270789" y="4489660"/>
                  <a:pt x="4271676" y="4493543"/>
                  <a:pt x="4271676" y="4493543"/>
                </a:cubicBezTo>
                <a:cubicBezTo>
                  <a:pt x="4271676" y="4493543"/>
                  <a:pt x="4271676" y="4493543"/>
                  <a:pt x="4270129" y="4497984"/>
                </a:cubicBezTo>
                <a:cubicBezTo>
                  <a:pt x="4263714" y="4503539"/>
                  <a:pt x="4257067" y="4496884"/>
                  <a:pt x="4255520" y="4501326"/>
                </a:cubicBezTo>
                <a:cubicBezTo>
                  <a:pt x="4247986" y="4490789"/>
                  <a:pt x="4241110" y="4471928"/>
                  <a:pt x="4224725" y="4467501"/>
                </a:cubicBezTo>
                <a:cubicBezTo>
                  <a:pt x="4224955" y="4479708"/>
                  <a:pt x="4221860" y="4488589"/>
                  <a:pt x="4224527" y="4500243"/>
                </a:cubicBezTo>
                <a:cubicBezTo>
                  <a:pt x="4208800" y="4487491"/>
                  <a:pt x="4203041" y="4484722"/>
                  <a:pt x="4192644" y="4495273"/>
                </a:cubicBezTo>
                <a:cubicBezTo>
                  <a:pt x="4190209" y="4495830"/>
                  <a:pt x="4179582" y="4494174"/>
                  <a:pt x="4178925" y="4502499"/>
                </a:cubicBezTo>
                <a:cubicBezTo>
                  <a:pt x="4176720" y="4515263"/>
                  <a:pt x="4174054" y="4503612"/>
                  <a:pt x="4166751" y="4505284"/>
                </a:cubicBezTo>
                <a:cubicBezTo>
                  <a:pt x="4157010" y="4507510"/>
                  <a:pt x="4148390" y="4525830"/>
                  <a:pt x="4135097" y="4512524"/>
                </a:cubicBezTo>
                <a:cubicBezTo>
                  <a:pt x="4130230" y="4513638"/>
                  <a:pt x="4126247" y="4518634"/>
                  <a:pt x="4122265" y="4523632"/>
                </a:cubicBezTo>
                <a:cubicBezTo>
                  <a:pt x="4127366" y="4534726"/>
                  <a:pt x="4128253" y="4538611"/>
                  <a:pt x="4134899" y="4545264"/>
                </a:cubicBezTo>
                <a:cubicBezTo>
                  <a:pt x="4135129" y="4557473"/>
                  <a:pt x="4133353" y="4549704"/>
                  <a:pt x="4126048" y="4551375"/>
                </a:cubicBezTo>
                <a:cubicBezTo>
                  <a:pt x="4125359" y="4514753"/>
                  <a:pt x="4081301" y="4512568"/>
                  <a:pt x="4082650" y="4540867"/>
                </a:cubicBezTo>
                <a:cubicBezTo>
                  <a:pt x="4076005" y="4534213"/>
                  <a:pt x="4067811" y="4532000"/>
                  <a:pt x="4062053" y="4529231"/>
                </a:cubicBezTo>
                <a:cubicBezTo>
                  <a:pt x="4055869" y="4546994"/>
                  <a:pt x="4064520" y="4573622"/>
                  <a:pt x="4066298" y="4581391"/>
                </a:cubicBezTo>
                <a:cubicBezTo>
                  <a:pt x="4064750" y="4585831"/>
                  <a:pt x="4060541" y="4578622"/>
                  <a:pt x="4059881" y="4586945"/>
                </a:cubicBezTo>
                <a:cubicBezTo>
                  <a:pt x="4046590" y="4573637"/>
                  <a:pt x="4055439" y="4567526"/>
                  <a:pt x="4054321" y="4551434"/>
                </a:cubicBezTo>
                <a:cubicBezTo>
                  <a:pt x="4051656" y="4539784"/>
                  <a:pt x="4047676" y="4544781"/>
                  <a:pt x="4043464" y="4537570"/>
                </a:cubicBezTo>
                <a:cubicBezTo>
                  <a:pt x="4019115" y="4543138"/>
                  <a:pt x="4002960" y="4550921"/>
                  <a:pt x="3994339" y="4569241"/>
                </a:cubicBezTo>
                <a:cubicBezTo>
                  <a:pt x="3996116" y="4577009"/>
                  <a:pt x="4002764" y="4583664"/>
                  <a:pt x="4008519" y="4586431"/>
                </a:cubicBezTo>
                <a:cubicBezTo>
                  <a:pt x="4007863" y="4594757"/>
                  <a:pt x="4009639" y="4602526"/>
                  <a:pt x="4008091" y="4606965"/>
                </a:cubicBezTo>
                <a:cubicBezTo>
                  <a:pt x="4002334" y="4604195"/>
                  <a:pt x="3998353" y="4609193"/>
                  <a:pt x="3986180" y="4611978"/>
                </a:cubicBezTo>
                <a:cubicBezTo>
                  <a:pt x="3987956" y="4619744"/>
                  <a:pt x="3983087" y="4620860"/>
                  <a:pt x="3985752" y="4632511"/>
                </a:cubicBezTo>
                <a:cubicBezTo>
                  <a:pt x="3981540" y="4625298"/>
                  <a:pt x="3970913" y="4623644"/>
                  <a:pt x="3974004" y="4614762"/>
                </a:cubicBezTo>
                <a:cubicBezTo>
                  <a:pt x="3974663" y="4606437"/>
                  <a:pt x="3979535" y="4605323"/>
                  <a:pt x="3984403" y="4604209"/>
                </a:cubicBezTo>
                <a:cubicBezTo>
                  <a:pt x="3976868" y="4593672"/>
                  <a:pt x="3982395" y="4584234"/>
                  <a:pt x="3979731" y="4572583"/>
                </a:cubicBezTo>
                <a:cubicBezTo>
                  <a:pt x="3973084" y="4565929"/>
                  <a:pt x="3955152" y="4565943"/>
                  <a:pt x="3961799" y="4572599"/>
                </a:cubicBezTo>
                <a:cubicBezTo>
                  <a:pt x="3956041" y="4569829"/>
                  <a:pt x="3942089" y="4564845"/>
                  <a:pt x="3940774" y="4581494"/>
                </a:cubicBezTo>
                <a:cubicBezTo>
                  <a:pt x="3912643" y="4559319"/>
                  <a:pt x="3923302" y="4605924"/>
                  <a:pt x="3903824" y="4610380"/>
                </a:cubicBezTo>
                <a:cubicBezTo>
                  <a:pt x="3904942" y="4626472"/>
                  <a:pt x="3904054" y="4622587"/>
                  <a:pt x="3910700" y="4629241"/>
                </a:cubicBezTo>
                <a:cubicBezTo>
                  <a:pt x="3904514" y="4647004"/>
                  <a:pt x="3890762" y="4609282"/>
                  <a:pt x="3891189" y="4588750"/>
                </a:cubicBezTo>
                <a:cubicBezTo>
                  <a:pt x="3874804" y="4584322"/>
                  <a:pt x="3871054" y="4601528"/>
                  <a:pt x="3853120" y="4601542"/>
                </a:cubicBezTo>
                <a:cubicBezTo>
                  <a:pt x="3855786" y="4613194"/>
                  <a:pt x="3850028" y="4610424"/>
                  <a:pt x="3852694" y="4622075"/>
                </a:cubicBezTo>
                <a:cubicBezTo>
                  <a:pt x="3845387" y="4623746"/>
                  <a:pt x="3837195" y="4621534"/>
                  <a:pt x="3830551" y="4614879"/>
                </a:cubicBezTo>
                <a:cubicBezTo>
                  <a:pt x="3817060" y="4634313"/>
                  <a:pt x="3806202" y="4620449"/>
                  <a:pt x="3781853" y="4626019"/>
                </a:cubicBezTo>
                <a:cubicBezTo>
                  <a:pt x="3782084" y="4638225"/>
                  <a:pt x="3775668" y="4643780"/>
                  <a:pt x="3768363" y="4645452"/>
                </a:cubicBezTo>
                <a:cubicBezTo>
                  <a:pt x="3735362" y="4624390"/>
                  <a:pt x="3701735" y="4656604"/>
                  <a:pt x="3670740" y="4655521"/>
                </a:cubicBezTo>
                <a:cubicBezTo>
                  <a:pt x="3672517" y="4663288"/>
                  <a:pt x="3665214" y="4664958"/>
                  <a:pt x="3669425" y="4672170"/>
                </a:cubicBezTo>
                <a:cubicBezTo>
                  <a:pt x="3646394" y="4661090"/>
                  <a:pt x="3612965" y="4660562"/>
                  <a:pt x="3601250" y="4687763"/>
                </a:cubicBezTo>
                <a:cubicBezTo>
                  <a:pt x="3567362" y="4662819"/>
                  <a:pt x="3547257" y="4720548"/>
                  <a:pt x="3514256" y="4699488"/>
                </a:cubicBezTo>
                <a:cubicBezTo>
                  <a:pt x="3515143" y="4703371"/>
                  <a:pt x="3509386" y="4700601"/>
                  <a:pt x="3511162" y="4708370"/>
                </a:cubicBezTo>
                <a:cubicBezTo>
                  <a:pt x="3503859" y="4710040"/>
                  <a:pt x="3497212" y="4703386"/>
                  <a:pt x="3492342" y="4704500"/>
                </a:cubicBezTo>
                <a:cubicBezTo>
                  <a:pt x="3485927" y="4710055"/>
                  <a:pt x="3485268" y="4718379"/>
                  <a:pt x="3480398" y="4719493"/>
                </a:cubicBezTo>
                <a:cubicBezTo>
                  <a:pt x="3473983" y="4725047"/>
                  <a:pt x="3462465" y="4719508"/>
                  <a:pt x="3455163" y="4721179"/>
                </a:cubicBezTo>
                <a:cubicBezTo>
                  <a:pt x="3450293" y="4722292"/>
                  <a:pt x="3447199" y="4731173"/>
                  <a:pt x="3445654" y="4735615"/>
                </a:cubicBezTo>
                <a:cubicBezTo>
                  <a:pt x="3439238" y="4741169"/>
                  <a:pt x="3425286" y="4736186"/>
                  <a:pt x="3429728" y="4755605"/>
                </a:cubicBezTo>
                <a:cubicBezTo>
                  <a:pt x="3423969" y="4752834"/>
                  <a:pt x="3416667" y="4754504"/>
                  <a:pt x="3413343" y="4751178"/>
                </a:cubicBezTo>
                <a:cubicBezTo>
                  <a:pt x="3399622" y="4758404"/>
                  <a:pt x="3384783" y="4749537"/>
                  <a:pt x="3373498" y="4756206"/>
                </a:cubicBezTo>
                <a:cubicBezTo>
                  <a:pt x="3357343" y="4763988"/>
                  <a:pt x="3340529" y="4780094"/>
                  <a:pt x="3325920" y="4783437"/>
                </a:cubicBezTo>
                <a:cubicBezTo>
                  <a:pt x="3308877" y="4787334"/>
                  <a:pt x="3299368" y="4801772"/>
                  <a:pt x="3284758" y="4805112"/>
                </a:cubicBezTo>
                <a:cubicBezTo>
                  <a:pt x="3276565" y="4802898"/>
                  <a:pt x="3265938" y="4801243"/>
                  <a:pt x="3257746" y="4799031"/>
                </a:cubicBezTo>
                <a:cubicBezTo>
                  <a:pt x="3253764" y="4804027"/>
                  <a:pt x="3255541" y="4811796"/>
                  <a:pt x="3255771" y="4824003"/>
                </a:cubicBezTo>
                <a:cubicBezTo>
                  <a:pt x="3255113" y="4832328"/>
                  <a:pt x="3247150" y="4842322"/>
                  <a:pt x="3248927" y="4850088"/>
                </a:cubicBezTo>
                <a:cubicBezTo>
                  <a:pt x="3250704" y="4857857"/>
                  <a:pt x="3255803" y="4868951"/>
                  <a:pt x="3257581" y="4876720"/>
                </a:cubicBezTo>
                <a:cubicBezTo>
                  <a:pt x="3261595" y="4916671"/>
                  <a:pt x="3238135" y="4926123"/>
                  <a:pt x="3219775" y="4946670"/>
                </a:cubicBezTo>
                <a:cubicBezTo>
                  <a:pt x="3216681" y="4955552"/>
                  <a:pt x="3213587" y="4964434"/>
                  <a:pt x="3203850" y="4966663"/>
                </a:cubicBezTo>
                <a:cubicBezTo>
                  <a:pt x="3205627" y="4974429"/>
                  <a:pt x="3200756" y="4975543"/>
                  <a:pt x="3199211" y="4979983"/>
                </a:cubicBezTo>
                <a:cubicBezTo>
                  <a:pt x="3170650" y="4978342"/>
                  <a:pt x="3155613" y="5002215"/>
                  <a:pt x="3144789" y="5033300"/>
                </a:cubicBezTo>
                <a:cubicBezTo>
                  <a:pt x="3154100" y="5051605"/>
                  <a:pt x="3164497" y="5041053"/>
                  <a:pt x="3171802" y="5039383"/>
                </a:cubicBezTo>
                <a:cubicBezTo>
                  <a:pt x="3183087" y="5032715"/>
                  <a:pt x="3189273" y="5014951"/>
                  <a:pt x="3204771" y="5015494"/>
                </a:cubicBezTo>
                <a:cubicBezTo>
                  <a:pt x="3209640" y="5014380"/>
                  <a:pt x="3209870" y="5026588"/>
                  <a:pt x="3215630" y="5029359"/>
                </a:cubicBezTo>
                <a:cubicBezTo>
                  <a:pt x="3213654" y="5054331"/>
                  <a:pt x="3199045" y="5057671"/>
                  <a:pt x="3190194" y="5063784"/>
                </a:cubicBezTo>
                <a:cubicBezTo>
                  <a:pt x="3172031" y="5051591"/>
                  <a:pt x="3169597" y="5052147"/>
                  <a:pt x="3158542" y="5071024"/>
                </a:cubicBezTo>
                <a:cubicBezTo>
                  <a:pt x="3166964" y="5085444"/>
                  <a:pt x="3153706" y="5117088"/>
                  <a:pt x="3138635" y="5096011"/>
                </a:cubicBezTo>
                <a:cubicBezTo>
                  <a:pt x="3127581" y="5114888"/>
                  <a:pt x="3115176" y="5105465"/>
                  <a:pt x="3114090" y="5134321"/>
                </a:cubicBezTo>
                <a:cubicBezTo>
                  <a:pt x="3136234" y="5141518"/>
                  <a:pt x="3151269" y="5117645"/>
                  <a:pt x="3174071" y="5116515"/>
                </a:cubicBezTo>
                <a:cubicBezTo>
                  <a:pt x="3175849" y="5124282"/>
                  <a:pt x="3183614" y="5147028"/>
                  <a:pt x="3191576" y="5137032"/>
                </a:cubicBezTo>
                <a:cubicBezTo>
                  <a:pt x="3195557" y="5132036"/>
                  <a:pt x="3191346" y="5124824"/>
                  <a:pt x="3192893" y="5120384"/>
                </a:cubicBezTo>
                <a:cubicBezTo>
                  <a:pt x="3188681" y="5113174"/>
                  <a:pt x="3188912" y="5125382"/>
                  <a:pt x="3184700" y="5118171"/>
                </a:cubicBezTo>
                <a:cubicBezTo>
                  <a:pt x="3189338" y="5104849"/>
                  <a:pt x="3206843" y="5125366"/>
                  <a:pt x="3219247" y="5134791"/>
                </a:cubicBezTo>
                <a:cubicBezTo>
                  <a:pt x="3214607" y="5148113"/>
                  <a:pt x="3184500" y="5150910"/>
                  <a:pt x="3198024" y="5176428"/>
                </a:cubicBezTo>
                <a:cubicBezTo>
                  <a:pt x="3198024" y="5176428"/>
                  <a:pt x="3198024" y="5176428"/>
                  <a:pt x="3200459" y="5175870"/>
                </a:cubicBezTo>
                <a:cubicBezTo>
                  <a:pt x="3198912" y="5180310"/>
                  <a:pt x="3198912" y="5180310"/>
                  <a:pt x="3197367" y="5184751"/>
                </a:cubicBezTo>
                <a:cubicBezTo>
                  <a:pt x="3194044" y="5181425"/>
                  <a:pt x="3192497" y="5185867"/>
                  <a:pt x="3187626" y="5186979"/>
                </a:cubicBezTo>
                <a:cubicBezTo>
                  <a:pt x="3190522" y="5210839"/>
                  <a:pt x="3208225" y="5198615"/>
                  <a:pt x="3201579" y="5191962"/>
                </a:cubicBezTo>
                <a:cubicBezTo>
                  <a:pt x="3201579" y="5191962"/>
                  <a:pt x="3201579" y="5191962"/>
                  <a:pt x="3200691" y="5188078"/>
                </a:cubicBezTo>
                <a:cubicBezTo>
                  <a:pt x="3200691" y="5188078"/>
                  <a:pt x="3200691" y="5188078"/>
                  <a:pt x="3203124" y="5187521"/>
                </a:cubicBezTo>
                <a:cubicBezTo>
                  <a:pt x="3202236" y="5183638"/>
                  <a:pt x="3202236" y="5183638"/>
                  <a:pt x="3202236" y="5183638"/>
                </a:cubicBezTo>
                <a:cubicBezTo>
                  <a:pt x="3217734" y="5184180"/>
                  <a:pt x="3233461" y="5196930"/>
                  <a:pt x="3250735" y="5205241"/>
                </a:cubicBezTo>
                <a:cubicBezTo>
                  <a:pt x="3246095" y="5218562"/>
                  <a:pt x="3225499" y="5206925"/>
                  <a:pt x="3223523" y="5231899"/>
                </a:cubicBezTo>
                <a:cubicBezTo>
                  <a:pt x="3219542" y="5236897"/>
                  <a:pt x="3212239" y="5238566"/>
                  <a:pt x="3207369" y="5239681"/>
                </a:cubicBezTo>
                <a:cubicBezTo>
                  <a:pt x="3202500" y="5240794"/>
                  <a:pt x="3200065" y="5241353"/>
                  <a:pt x="3195195" y="5242466"/>
                </a:cubicBezTo>
                <a:cubicBezTo>
                  <a:pt x="3188778" y="5248020"/>
                  <a:pt x="3179927" y="5254131"/>
                  <a:pt x="3173511" y="5259685"/>
                </a:cubicBezTo>
                <a:cubicBezTo>
                  <a:pt x="3173511" y="5259685"/>
                  <a:pt x="3171076" y="5260242"/>
                  <a:pt x="3171076" y="5260242"/>
                </a:cubicBezTo>
                <a:cubicBezTo>
                  <a:pt x="3171965" y="5264127"/>
                  <a:pt x="3169531" y="5264683"/>
                  <a:pt x="3167096" y="5265241"/>
                </a:cubicBezTo>
                <a:cubicBezTo>
                  <a:pt x="3164660" y="5265796"/>
                  <a:pt x="3164660" y="5265796"/>
                  <a:pt x="3162225" y="5266354"/>
                </a:cubicBezTo>
                <a:cubicBezTo>
                  <a:pt x="3162225" y="5266354"/>
                  <a:pt x="3159790" y="5266911"/>
                  <a:pt x="3160678" y="5270795"/>
                </a:cubicBezTo>
                <a:cubicBezTo>
                  <a:pt x="3161568" y="5274679"/>
                  <a:pt x="3164891" y="5278005"/>
                  <a:pt x="3167326" y="5277448"/>
                </a:cubicBezTo>
                <a:cubicBezTo>
                  <a:pt x="3167326" y="5277448"/>
                  <a:pt x="3167326" y="5277448"/>
                  <a:pt x="3169761" y="5276891"/>
                </a:cubicBezTo>
                <a:cubicBezTo>
                  <a:pt x="3172196" y="5276334"/>
                  <a:pt x="3174630" y="5275777"/>
                  <a:pt x="3176176" y="5271338"/>
                </a:cubicBezTo>
                <a:cubicBezTo>
                  <a:pt x="3188580" y="5280760"/>
                  <a:pt x="3194997" y="5275206"/>
                  <a:pt x="3197860" y="5254117"/>
                </a:cubicBezTo>
                <a:cubicBezTo>
                  <a:pt x="3202729" y="5253003"/>
                  <a:pt x="3207599" y="5251890"/>
                  <a:pt x="3210034" y="5251333"/>
                </a:cubicBezTo>
                <a:cubicBezTo>
                  <a:pt x="3217337" y="5249661"/>
                  <a:pt x="3222208" y="5248547"/>
                  <a:pt x="3227736" y="5239109"/>
                </a:cubicBezTo>
                <a:cubicBezTo>
                  <a:pt x="3248333" y="5250745"/>
                  <a:pt x="3254946" y="5212451"/>
                  <a:pt x="3276661" y="5240178"/>
                </a:cubicBezTo>
                <a:cubicBezTo>
                  <a:pt x="3288604" y="5225186"/>
                  <a:pt x="3295251" y="5231839"/>
                  <a:pt x="3305650" y="5221287"/>
                </a:cubicBezTo>
                <a:cubicBezTo>
                  <a:pt x="3302326" y="5217961"/>
                  <a:pt x="3301437" y="5214076"/>
                  <a:pt x="3299003" y="5214633"/>
                </a:cubicBezTo>
                <a:cubicBezTo>
                  <a:pt x="3298773" y="5202425"/>
                  <a:pt x="3301207" y="5201868"/>
                  <a:pt x="3309400" y="5204081"/>
                </a:cubicBezTo>
                <a:cubicBezTo>
                  <a:pt x="3309631" y="5216290"/>
                  <a:pt x="3312953" y="5219616"/>
                  <a:pt x="3317166" y="5226828"/>
                </a:cubicBezTo>
                <a:cubicBezTo>
                  <a:pt x="3331115" y="5231810"/>
                  <a:pt x="3334637" y="5202397"/>
                  <a:pt x="3347271" y="5224028"/>
                </a:cubicBezTo>
                <a:cubicBezTo>
                  <a:pt x="3346614" y="5232353"/>
                  <a:pt x="3327134" y="5236808"/>
                  <a:pt x="3316738" y="5247360"/>
                </a:cubicBezTo>
                <a:cubicBezTo>
                  <a:pt x="3316738" y="5247360"/>
                  <a:pt x="3316738" y="5247360"/>
                  <a:pt x="3319172" y="5246803"/>
                </a:cubicBezTo>
                <a:cubicBezTo>
                  <a:pt x="3316738" y="5247360"/>
                  <a:pt x="3315192" y="5251801"/>
                  <a:pt x="3315192" y="5251801"/>
                </a:cubicBezTo>
                <a:cubicBezTo>
                  <a:pt x="3302129" y="5250701"/>
                  <a:pt x="3286861" y="5262367"/>
                  <a:pt x="3282222" y="5275690"/>
                </a:cubicBezTo>
                <a:cubicBezTo>
                  <a:pt x="3279785" y="5276246"/>
                  <a:pt x="3279785" y="5276246"/>
                  <a:pt x="3277351" y="5276803"/>
                </a:cubicBezTo>
                <a:cubicBezTo>
                  <a:pt x="3278241" y="5280687"/>
                  <a:pt x="3278241" y="5280687"/>
                  <a:pt x="3278241" y="5280687"/>
                </a:cubicBezTo>
                <a:cubicBezTo>
                  <a:pt x="3279128" y="5284571"/>
                  <a:pt x="3279128" y="5284571"/>
                  <a:pt x="3281564" y="5284013"/>
                </a:cubicBezTo>
                <a:cubicBezTo>
                  <a:pt x="3280675" y="5280129"/>
                  <a:pt x="3280675" y="5280129"/>
                  <a:pt x="3283110" y="5279573"/>
                </a:cubicBezTo>
                <a:cubicBezTo>
                  <a:pt x="3290646" y="5290111"/>
                  <a:pt x="3299495" y="5283998"/>
                  <a:pt x="3304596" y="5295092"/>
                </a:cubicBezTo>
                <a:cubicBezTo>
                  <a:pt x="3301042" y="5279558"/>
                  <a:pt x="3309894" y="5273446"/>
                  <a:pt x="3319632" y="5271219"/>
                </a:cubicBezTo>
                <a:cubicBezTo>
                  <a:pt x="3318744" y="5267335"/>
                  <a:pt x="3318744" y="5267335"/>
                  <a:pt x="3317856" y="5263451"/>
                </a:cubicBezTo>
                <a:cubicBezTo>
                  <a:pt x="3319404" y="5259012"/>
                  <a:pt x="3319404" y="5259012"/>
                  <a:pt x="3321835" y="5258454"/>
                </a:cubicBezTo>
                <a:cubicBezTo>
                  <a:pt x="3332463" y="5260110"/>
                  <a:pt x="3335130" y="5271761"/>
                  <a:pt x="3341775" y="5278417"/>
                </a:cubicBezTo>
                <a:cubicBezTo>
                  <a:pt x="3336216" y="5242904"/>
                  <a:pt x="3370336" y="5280057"/>
                  <a:pt x="3372310" y="5255083"/>
                </a:cubicBezTo>
                <a:cubicBezTo>
                  <a:pt x="3372310" y="5255083"/>
                  <a:pt x="3372310" y="5255083"/>
                  <a:pt x="3373197" y="5258967"/>
                </a:cubicBezTo>
                <a:cubicBezTo>
                  <a:pt x="3373197" y="5258967"/>
                  <a:pt x="3373197" y="5258967"/>
                  <a:pt x="3374086" y="5262850"/>
                </a:cubicBezTo>
                <a:cubicBezTo>
                  <a:pt x="3373000" y="5291707"/>
                  <a:pt x="3352402" y="5280071"/>
                  <a:pt x="3344671" y="5302274"/>
                </a:cubicBezTo>
                <a:cubicBezTo>
                  <a:pt x="3332267" y="5292851"/>
                  <a:pt x="3324074" y="5290638"/>
                  <a:pt x="3317888" y="5308400"/>
                </a:cubicBezTo>
                <a:cubicBezTo>
                  <a:pt x="3295316" y="5321737"/>
                  <a:pt x="3255900" y="5306232"/>
                  <a:pt x="3247739" y="5348967"/>
                </a:cubicBezTo>
                <a:cubicBezTo>
                  <a:pt x="3258827" y="5375040"/>
                  <a:pt x="3270542" y="5347839"/>
                  <a:pt x="3282057" y="5353379"/>
                </a:cubicBezTo>
                <a:cubicBezTo>
                  <a:pt x="3285380" y="5356706"/>
                  <a:pt x="3281168" y="5349495"/>
                  <a:pt x="3281168" y="5349495"/>
                </a:cubicBezTo>
                <a:cubicBezTo>
                  <a:pt x="3292454" y="5342826"/>
                  <a:pt x="3320125" y="5340584"/>
                  <a:pt x="3335391" y="5328918"/>
                </a:cubicBezTo>
                <a:cubicBezTo>
                  <a:pt x="3336281" y="5332802"/>
                  <a:pt x="3337169" y="5336684"/>
                  <a:pt x="3338058" y="5340570"/>
                </a:cubicBezTo>
                <a:cubicBezTo>
                  <a:pt x="3325225" y="5351678"/>
                  <a:pt x="3313052" y="5354462"/>
                  <a:pt x="3300218" y="5365571"/>
                </a:cubicBezTo>
                <a:cubicBezTo>
                  <a:pt x="3301107" y="5369456"/>
                  <a:pt x="3299561" y="5373896"/>
                  <a:pt x="3301338" y="5381663"/>
                </a:cubicBezTo>
                <a:cubicBezTo>
                  <a:pt x="3314400" y="5382764"/>
                  <a:pt x="3319729" y="5406065"/>
                  <a:pt x="3330357" y="5407722"/>
                </a:cubicBezTo>
                <a:cubicBezTo>
                  <a:pt x="3346744" y="5412147"/>
                  <a:pt x="3364215" y="5387716"/>
                  <a:pt x="3380599" y="5392142"/>
                </a:cubicBezTo>
                <a:cubicBezTo>
                  <a:pt x="3383035" y="5391585"/>
                  <a:pt x="3383923" y="5395469"/>
                  <a:pt x="3383923" y="5395469"/>
                </a:cubicBezTo>
                <a:cubicBezTo>
                  <a:pt x="3383923" y="5395469"/>
                  <a:pt x="3384812" y="5399352"/>
                  <a:pt x="3384812" y="5399352"/>
                </a:cubicBezTo>
                <a:cubicBezTo>
                  <a:pt x="3359807" y="5413246"/>
                  <a:pt x="3328384" y="5432695"/>
                  <a:pt x="3300711" y="5434937"/>
                </a:cubicBezTo>
                <a:cubicBezTo>
                  <a:pt x="3301600" y="5438820"/>
                  <a:pt x="3299166" y="5439378"/>
                  <a:pt x="3300054" y="5443261"/>
                </a:cubicBezTo>
                <a:cubicBezTo>
                  <a:pt x="3297620" y="5443818"/>
                  <a:pt x="3296072" y="5448260"/>
                  <a:pt x="3293638" y="5448817"/>
                </a:cubicBezTo>
                <a:cubicBezTo>
                  <a:pt x="3293638" y="5448817"/>
                  <a:pt x="3294527" y="5452700"/>
                  <a:pt x="3294527" y="5452700"/>
                </a:cubicBezTo>
                <a:cubicBezTo>
                  <a:pt x="3296961" y="5452143"/>
                  <a:pt x="3299396" y="5451586"/>
                  <a:pt x="3300942" y="5447146"/>
                </a:cubicBezTo>
                <a:cubicBezTo>
                  <a:pt x="3306042" y="5458240"/>
                  <a:pt x="3310024" y="5453242"/>
                  <a:pt x="3313348" y="5456568"/>
                </a:cubicBezTo>
                <a:cubicBezTo>
                  <a:pt x="3314235" y="5460453"/>
                  <a:pt x="3308477" y="5457684"/>
                  <a:pt x="3309365" y="5461566"/>
                </a:cubicBezTo>
                <a:cubicBezTo>
                  <a:pt x="3307819" y="5466006"/>
                  <a:pt x="3307819" y="5466006"/>
                  <a:pt x="3308707" y="5469891"/>
                </a:cubicBezTo>
                <a:cubicBezTo>
                  <a:pt x="3309595" y="5473773"/>
                  <a:pt x="3309595" y="5473773"/>
                  <a:pt x="3312030" y="5473217"/>
                </a:cubicBezTo>
                <a:cubicBezTo>
                  <a:pt x="3312030" y="5473217"/>
                  <a:pt x="3314465" y="5472660"/>
                  <a:pt x="3314465" y="5472660"/>
                </a:cubicBezTo>
                <a:cubicBezTo>
                  <a:pt x="3335490" y="5463764"/>
                  <a:pt x="3385075" y="5456509"/>
                  <a:pt x="3414950" y="5441503"/>
                </a:cubicBezTo>
                <a:cubicBezTo>
                  <a:pt x="3417845" y="5465361"/>
                  <a:pt x="3403895" y="5460380"/>
                  <a:pt x="3396819" y="5474257"/>
                </a:cubicBezTo>
                <a:cubicBezTo>
                  <a:pt x="3394386" y="5474814"/>
                  <a:pt x="3394386" y="5474814"/>
                  <a:pt x="3391950" y="5475371"/>
                </a:cubicBezTo>
                <a:cubicBezTo>
                  <a:pt x="3391950" y="5475371"/>
                  <a:pt x="3390405" y="5479811"/>
                  <a:pt x="3390405" y="5479811"/>
                </a:cubicBezTo>
                <a:cubicBezTo>
                  <a:pt x="3391293" y="5483696"/>
                  <a:pt x="3393729" y="5483139"/>
                  <a:pt x="3393729" y="5483139"/>
                </a:cubicBezTo>
                <a:cubicBezTo>
                  <a:pt x="3396163" y="5482582"/>
                  <a:pt x="3398597" y="5482025"/>
                  <a:pt x="3398597" y="5482025"/>
                </a:cubicBezTo>
                <a:cubicBezTo>
                  <a:pt x="3401921" y="5485351"/>
                  <a:pt x="3404355" y="5484795"/>
                  <a:pt x="3402807" y="5489235"/>
                </a:cubicBezTo>
                <a:cubicBezTo>
                  <a:pt x="3406131" y="5492563"/>
                  <a:pt x="3409225" y="5483682"/>
                  <a:pt x="3412549" y="5487008"/>
                </a:cubicBezTo>
                <a:cubicBezTo>
                  <a:pt x="3409455" y="5495888"/>
                  <a:pt x="3418536" y="5501985"/>
                  <a:pt x="3420312" y="5509753"/>
                </a:cubicBezTo>
                <a:cubicBezTo>
                  <a:pt x="3427618" y="5508082"/>
                  <a:pt x="3434263" y="5514734"/>
                  <a:pt x="3437357" y="5505855"/>
                </a:cubicBezTo>
                <a:cubicBezTo>
                  <a:pt x="3437357" y="5505855"/>
                  <a:pt x="3437357" y="5505855"/>
                  <a:pt x="3436469" y="5501971"/>
                </a:cubicBezTo>
                <a:cubicBezTo>
                  <a:pt x="3436469" y="5501971"/>
                  <a:pt x="3436469" y="5501971"/>
                  <a:pt x="3438902" y="5501414"/>
                </a:cubicBezTo>
                <a:cubicBezTo>
                  <a:pt x="3441338" y="5500856"/>
                  <a:pt x="3441338" y="5500856"/>
                  <a:pt x="3444661" y="5504185"/>
                </a:cubicBezTo>
                <a:cubicBezTo>
                  <a:pt x="3447985" y="5507511"/>
                  <a:pt x="3450418" y="5506954"/>
                  <a:pt x="3453743" y="5510281"/>
                </a:cubicBezTo>
                <a:cubicBezTo>
                  <a:pt x="3457724" y="5505283"/>
                  <a:pt x="3462592" y="5504170"/>
                  <a:pt x="3460816" y="5496401"/>
                </a:cubicBezTo>
                <a:cubicBezTo>
                  <a:pt x="3460816" y="5496401"/>
                  <a:pt x="3463250" y="5495845"/>
                  <a:pt x="3463250" y="5495845"/>
                </a:cubicBezTo>
                <a:cubicBezTo>
                  <a:pt x="3465685" y="5495289"/>
                  <a:pt x="3468121" y="5494731"/>
                  <a:pt x="3468121" y="5494731"/>
                </a:cubicBezTo>
                <a:cubicBezTo>
                  <a:pt x="3473877" y="5497501"/>
                  <a:pt x="3477202" y="5500827"/>
                  <a:pt x="3484506" y="5499156"/>
                </a:cubicBezTo>
                <a:cubicBezTo>
                  <a:pt x="3477860" y="5492503"/>
                  <a:pt x="3483617" y="5495274"/>
                  <a:pt x="3478517" y="5484178"/>
                </a:cubicBezTo>
                <a:cubicBezTo>
                  <a:pt x="3489803" y="5477510"/>
                  <a:pt x="3502208" y="5486934"/>
                  <a:pt x="3511716" y="5472498"/>
                </a:cubicBezTo>
                <a:cubicBezTo>
                  <a:pt x="3524352" y="5494129"/>
                  <a:pt x="3557780" y="5494658"/>
                  <a:pt x="3567947" y="5471896"/>
                </a:cubicBezTo>
                <a:cubicBezTo>
                  <a:pt x="3571269" y="5475224"/>
                  <a:pt x="3576141" y="5474111"/>
                  <a:pt x="3579463" y="5477436"/>
                </a:cubicBezTo>
                <a:cubicBezTo>
                  <a:pt x="3581471" y="5497412"/>
                  <a:pt x="3572388" y="5491316"/>
                  <a:pt x="3565085" y="5492986"/>
                </a:cubicBezTo>
                <a:cubicBezTo>
                  <a:pt x="3555345" y="5495214"/>
                  <a:pt x="3544947" y="5505766"/>
                  <a:pt x="3533663" y="5512434"/>
                </a:cubicBezTo>
                <a:cubicBezTo>
                  <a:pt x="3515071" y="5520774"/>
                  <a:pt x="3493159" y="5525785"/>
                  <a:pt x="3471246" y="5530798"/>
                </a:cubicBezTo>
                <a:cubicBezTo>
                  <a:pt x="3452657" y="5539137"/>
                  <a:pt x="3438935" y="5546363"/>
                  <a:pt x="3418800" y="5559142"/>
                </a:cubicBezTo>
                <a:cubicBezTo>
                  <a:pt x="3418800" y="5559142"/>
                  <a:pt x="3418800" y="5559142"/>
                  <a:pt x="3419687" y="5563025"/>
                </a:cubicBezTo>
                <a:cubicBezTo>
                  <a:pt x="3414819" y="5564140"/>
                  <a:pt x="3409948" y="5565254"/>
                  <a:pt x="3405079" y="5566368"/>
                </a:cubicBezTo>
                <a:cubicBezTo>
                  <a:pt x="3385600" y="5570823"/>
                  <a:pt x="3369445" y="5578605"/>
                  <a:pt x="3350855" y="5586944"/>
                </a:cubicBezTo>
                <a:cubicBezTo>
                  <a:pt x="3348420" y="5587501"/>
                  <a:pt x="3349308" y="5591384"/>
                  <a:pt x="3350197" y="5595269"/>
                </a:cubicBezTo>
                <a:cubicBezTo>
                  <a:pt x="3350197" y="5595269"/>
                  <a:pt x="3351085" y="5599152"/>
                  <a:pt x="3353518" y="5598596"/>
                </a:cubicBezTo>
                <a:cubicBezTo>
                  <a:pt x="3378526" y="5584702"/>
                  <a:pt x="3399549" y="5575806"/>
                  <a:pt x="3421463" y="5570794"/>
                </a:cubicBezTo>
                <a:cubicBezTo>
                  <a:pt x="3421463" y="5570794"/>
                  <a:pt x="3423897" y="5570237"/>
                  <a:pt x="3423897" y="5570237"/>
                </a:cubicBezTo>
                <a:cubicBezTo>
                  <a:pt x="3466178" y="5564652"/>
                  <a:pt x="3494509" y="5554086"/>
                  <a:pt x="3531029" y="5545732"/>
                </a:cubicBezTo>
                <a:cubicBezTo>
                  <a:pt x="3538335" y="5544060"/>
                  <a:pt x="3542973" y="5530740"/>
                  <a:pt x="3550508" y="5541277"/>
                </a:cubicBezTo>
                <a:cubicBezTo>
                  <a:pt x="3553173" y="5552928"/>
                  <a:pt x="3552516" y="5561252"/>
                  <a:pt x="3548534" y="5566249"/>
                </a:cubicBezTo>
                <a:cubicBezTo>
                  <a:pt x="3537907" y="5564593"/>
                  <a:pt x="3528824" y="5558498"/>
                  <a:pt x="3517310" y="5552957"/>
                </a:cubicBezTo>
                <a:cubicBezTo>
                  <a:pt x="3515105" y="5565722"/>
                  <a:pt x="3509577" y="5575160"/>
                  <a:pt x="3494081" y="5574617"/>
                </a:cubicBezTo>
                <a:cubicBezTo>
                  <a:pt x="3467496" y="5548004"/>
                  <a:pt x="3458907" y="5611272"/>
                  <a:pt x="3430774" y="5589099"/>
                </a:cubicBezTo>
                <a:cubicBezTo>
                  <a:pt x="3429229" y="5593538"/>
                  <a:pt x="3424359" y="5594654"/>
                  <a:pt x="3427025" y="5606305"/>
                </a:cubicBezTo>
                <a:cubicBezTo>
                  <a:pt x="3427025" y="5606305"/>
                  <a:pt x="3424589" y="5606861"/>
                  <a:pt x="3424589" y="5606861"/>
                </a:cubicBezTo>
                <a:cubicBezTo>
                  <a:pt x="3422154" y="5607418"/>
                  <a:pt x="3422154" y="5607418"/>
                  <a:pt x="3423044" y="5611301"/>
                </a:cubicBezTo>
                <a:cubicBezTo>
                  <a:pt x="3423044" y="5611301"/>
                  <a:pt x="3423931" y="5615186"/>
                  <a:pt x="3426367" y="5614627"/>
                </a:cubicBezTo>
                <a:cubicBezTo>
                  <a:pt x="3426367" y="5614627"/>
                  <a:pt x="3428802" y="5614071"/>
                  <a:pt x="3428802" y="5614071"/>
                </a:cubicBezTo>
                <a:cubicBezTo>
                  <a:pt x="3428802" y="5614071"/>
                  <a:pt x="3431236" y="5613516"/>
                  <a:pt x="3431236" y="5613516"/>
                </a:cubicBezTo>
                <a:cubicBezTo>
                  <a:pt x="3462232" y="5614598"/>
                  <a:pt x="3490328" y="5591824"/>
                  <a:pt x="3515564" y="5590138"/>
                </a:cubicBezTo>
                <a:cubicBezTo>
                  <a:pt x="3520435" y="5589025"/>
                  <a:pt x="3528628" y="5591238"/>
                  <a:pt x="3534385" y="5594008"/>
                </a:cubicBezTo>
                <a:cubicBezTo>
                  <a:pt x="3539255" y="5592894"/>
                  <a:pt x="3537479" y="5585126"/>
                  <a:pt x="3544784" y="5583455"/>
                </a:cubicBezTo>
                <a:cubicBezTo>
                  <a:pt x="3552976" y="5585667"/>
                  <a:pt x="3560512" y="5596206"/>
                  <a:pt x="3568704" y="5598418"/>
                </a:cubicBezTo>
                <a:cubicBezTo>
                  <a:pt x="3567156" y="5602859"/>
                  <a:pt x="3563175" y="5607857"/>
                  <a:pt x="3560741" y="5608415"/>
                </a:cubicBezTo>
                <a:cubicBezTo>
                  <a:pt x="3569163" y="5622835"/>
                  <a:pt x="3580449" y="5616167"/>
                  <a:pt x="3586438" y="5631146"/>
                </a:cubicBezTo>
                <a:cubicBezTo>
                  <a:pt x="3587983" y="5626704"/>
                  <a:pt x="3588643" y="5618379"/>
                  <a:pt x="3596835" y="5620593"/>
                </a:cubicBezTo>
                <a:cubicBezTo>
                  <a:pt x="3586866" y="5610612"/>
                  <a:pt x="3600816" y="5615595"/>
                  <a:pt x="3595716" y="5604500"/>
                </a:cubicBezTo>
                <a:cubicBezTo>
                  <a:pt x="3602362" y="5611155"/>
                  <a:pt x="3599930" y="5611712"/>
                  <a:pt x="3603910" y="5606713"/>
                </a:cubicBezTo>
                <a:cubicBezTo>
                  <a:pt x="3606344" y="5606157"/>
                  <a:pt x="3606344" y="5606157"/>
                  <a:pt x="3606344" y="5606157"/>
                </a:cubicBezTo>
                <a:cubicBezTo>
                  <a:pt x="3615425" y="5612253"/>
                  <a:pt x="3620953" y="5602816"/>
                  <a:pt x="3633358" y="5612239"/>
                </a:cubicBezTo>
                <a:cubicBezTo>
                  <a:pt x="3631580" y="5604471"/>
                  <a:pt x="3637338" y="5607240"/>
                  <a:pt x="3637997" y="5598916"/>
                </a:cubicBezTo>
                <a:cubicBezTo>
                  <a:pt x="3643755" y="5601686"/>
                  <a:pt x="3656158" y="5611110"/>
                  <a:pt x="3649280" y="5592247"/>
                </a:cubicBezTo>
                <a:cubicBezTo>
                  <a:pt x="3686034" y="5596103"/>
                  <a:pt x="3714363" y="5585537"/>
                  <a:pt x="3749339" y="5581622"/>
                </a:cubicBezTo>
                <a:cubicBezTo>
                  <a:pt x="3761513" y="5578838"/>
                  <a:pt x="3777899" y="5583265"/>
                  <a:pt x="3791849" y="5588247"/>
                </a:cubicBezTo>
                <a:cubicBezTo>
                  <a:pt x="3788296" y="5572711"/>
                  <a:pt x="3821495" y="5561031"/>
                  <a:pt x="3821066" y="5581564"/>
                </a:cubicBezTo>
                <a:cubicBezTo>
                  <a:pt x="3821297" y="5593771"/>
                  <a:pt x="3804911" y="5589345"/>
                  <a:pt x="3792738" y="5592130"/>
                </a:cubicBezTo>
                <a:cubicBezTo>
                  <a:pt x="3755328" y="5596601"/>
                  <a:pt x="3710842" y="5614950"/>
                  <a:pt x="3691364" y="5619405"/>
                </a:cubicBezTo>
                <a:cubicBezTo>
                  <a:pt x="3665470" y="5629415"/>
                  <a:pt x="3628948" y="5637769"/>
                  <a:pt x="3617004" y="5652762"/>
                </a:cubicBezTo>
                <a:cubicBezTo>
                  <a:pt x="3606375" y="5651106"/>
                  <a:pt x="3603054" y="5647778"/>
                  <a:pt x="3594202" y="5653890"/>
                </a:cubicBezTo>
                <a:cubicBezTo>
                  <a:pt x="3595979" y="5661658"/>
                  <a:pt x="3590222" y="5658887"/>
                  <a:pt x="3591998" y="5666655"/>
                </a:cubicBezTo>
                <a:cubicBezTo>
                  <a:pt x="3560773" y="5653363"/>
                  <a:pt x="3531128" y="5680579"/>
                  <a:pt x="3507899" y="5702240"/>
                </a:cubicBezTo>
                <a:cubicBezTo>
                  <a:pt x="3507899" y="5702240"/>
                  <a:pt x="3505463" y="5702796"/>
                  <a:pt x="3505463" y="5702796"/>
                </a:cubicBezTo>
                <a:cubicBezTo>
                  <a:pt x="3496381" y="5696699"/>
                  <a:pt x="3492400" y="5701698"/>
                  <a:pt x="3477792" y="5705039"/>
                </a:cubicBezTo>
                <a:cubicBezTo>
                  <a:pt x="3481116" y="5708367"/>
                  <a:pt x="3482004" y="5712249"/>
                  <a:pt x="3478681" y="5708923"/>
                </a:cubicBezTo>
                <a:cubicBezTo>
                  <a:pt x="3474699" y="5713921"/>
                  <a:pt x="3482893" y="5716132"/>
                  <a:pt x="3484669" y="5723900"/>
                </a:cubicBezTo>
                <a:cubicBezTo>
                  <a:pt x="3491085" y="5718346"/>
                  <a:pt x="3504147" y="5719446"/>
                  <a:pt x="3508129" y="5714447"/>
                </a:cubicBezTo>
                <a:cubicBezTo>
                  <a:pt x="3508129" y="5714447"/>
                  <a:pt x="3508129" y="5714447"/>
                  <a:pt x="3510563" y="5713891"/>
                </a:cubicBezTo>
                <a:cubicBezTo>
                  <a:pt x="3568341" y="5708848"/>
                  <a:pt x="3624111" y="5683833"/>
                  <a:pt x="3683433" y="5674348"/>
                </a:cubicBezTo>
                <a:cubicBezTo>
                  <a:pt x="3679684" y="5691554"/>
                  <a:pt x="3670832" y="5697666"/>
                  <a:pt x="3660204" y="5696011"/>
                </a:cubicBezTo>
                <a:cubicBezTo>
                  <a:pt x="3655335" y="5697124"/>
                  <a:pt x="3648687" y="5690469"/>
                  <a:pt x="3646254" y="5691026"/>
                </a:cubicBezTo>
                <a:cubicBezTo>
                  <a:pt x="3641384" y="5692140"/>
                  <a:pt x="3640726" y="5700465"/>
                  <a:pt x="3635857" y="5701579"/>
                </a:cubicBezTo>
                <a:cubicBezTo>
                  <a:pt x="3621249" y="5704921"/>
                  <a:pt x="3601769" y="5709376"/>
                  <a:pt x="3575874" y="5719386"/>
                </a:cubicBezTo>
                <a:cubicBezTo>
                  <a:pt x="3569458" y="5724941"/>
                  <a:pt x="3563931" y="5734379"/>
                  <a:pt x="3556396" y="5723841"/>
                </a:cubicBezTo>
                <a:cubicBezTo>
                  <a:pt x="3524087" y="5739407"/>
                  <a:pt x="3502173" y="5744418"/>
                  <a:pt x="3476509" y="5766635"/>
                </a:cubicBezTo>
                <a:cubicBezTo>
                  <a:pt x="3474074" y="5767192"/>
                  <a:pt x="3471641" y="5767751"/>
                  <a:pt x="3469204" y="5768307"/>
                </a:cubicBezTo>
                <a:cubicBezTo>
                  <a:pt x="3466771" y="5768864"/>
                  <a:pt x="3463445" y="5765537"/>
                  <a:pt x="3461012" y="5766093"/>
                </a:cubicBezTo>
                <a:cubicBezTo>
                  <a:pt x="3461012" y="5766093"/>
                  <a:pt x="3458576" y="5766650"/>
                  <a:pt x="3459465" y="5770535"/>
                </a:cubicBezTo>
                <a:cubicBezTo>
                  <a:pt x="3459465" y="5770535"/>
                  <a:pt x="3459465" y="5770535"/>
                  <a:pt x="3458576" y="5766650"/>
                </a:cubicBezTo>
                <a:cubicBezTo>
                  <a:pt x="3438210" y="5767223"/>
                  <a:pt x="3424491" y="5774447"/>
                  <a:pt x="3409224" y="5786115"/>
                </a:cubicBezTo>
                <a:cubicBezTo>
                  <a:pt x="3410112" y="5789998"/>
                  <a:pt x="3407676" y="5790555"/>
                  <a:pt x="3405241" y="5791111"/>
                </a:cubicBezTo>
                <a:cubicBezTo>
                  <a:pt x="3400372" y="5792225"/>
                  <a:pt x="3396391" y="5797223"/>
                  <a:pt x="3390634" y="5794452"/>
                </a:cubicBezTo>
                <a:cubicBezTo>
                  <a:pt x="3390634" y="5794452"/>
                  <a:pt x="3389744" y="5790570"/>
                  <a:pt x="3389744" y="5790570"/>
                </a:cubicBezTo>
                <a:cubicBezTo>
                  <a:pt x="3388199" y="5795009"/>
                  <a:pt x="3388199" y="5795009"/>
                  <a:pt x="3388199" y="5795009"/>
                </a:cubicBezTo>
                <a:cubicBezTo>
                  <a:pt x="3389086" y="5798894"/>
                  <a:pt x="3389086" y="5798894"/>
                  <a:pt x="3389975" y="5802777"/>
                </a:cubicBezTo>
                <a:cubicBezTo>
                  <a:pt x="3398167" y="5804991"/>
                  <a:pt x="3402148" y="5799993"/>
                  <a:pt x="3409453" y="5798323"/>
                </a:cubicBezTo>
                <a:cubicBezTo>
                  <a:pt x="3409453" y="5798323"/>
                  <a:pt x="3411888" y="5797766"/>
                  <a:pt x="3411888" y="5797766"/>
                </a:cubicBezTo>
                <a:cubicBezTo>
                  <a:pt x="3432255" y="5797194"/>
                  <a:pt x="3454167" y="5792182"/>
                  <a:pt x="3462789" y="5773862"/>
                </a:cubicBezTo>
                <a:cubicBezTo>
                  <a:pt x="3465223" y="5773304"/>
                  <a:pt x="3467658" y="5772747"/>
                  <a:pt x="3470093" y="5772191"/>
                </a:cubicBezTo>
                <a:cubicBezTo>
                  <a:pt x="3472528" y="5771635"/>
                  <a:pt x="3473416" y="5775516"/>
                  <a:pt x="3475852" y="5774960"/>
                </a:cubicBezTo>
                <a:cubicBezTo>
                  <a:pt x="3492466" y="5791594"/>
                  <a:pt x="3510826" y="5771048"/>
                  <a:pt x="3519907" y="5777143"/>
                </a:cubicBezTo>
                <a:cubicBezTo>
                  <a:pt x="3522342" y="5776587"/>
                  <a:pt x="3529876" y="5787123"/>
                  <a:pt x="3524778" y="5776030"/>
                </a:cubicBezTo>
                <a:cubicBezTo>
                  <a:pt x="3539385" y="5772688"/>
                  <a:pt x="3554883" y="5773231"/>
                  <a:pt x="3567057" y="5770448"/>
                </a:cubicBezTo>
                <a:cubicBezTo>
                  <a:pt x="3573472" y="5764892"/>
                  <a:pt x="3579000" y="5755454"/>
                  <a:pt x="3582981" y="5750455"/>
                </a:cubicBezTo>
                <a:cubicBezTo>
                  <a:pt x="3602461" y="5746000"/>
                  <a:pt x="3626379" y="5760964"/>
                  <a:pt x="3639871" y="5741530"/>
                </a:cubicBezTo>
                <a:cubicBezTo>
                  <a:pt x="3654052" y="5758721"/>
                  <a:pt x="3665995" y="5743727"/>
                  <a:pt x="3679057" y="5744827"/>
                </a:cubicBezTo>
                <a:cubicBezTo>
                  <a:pt x="3688796" y="5742600"/>
                  <a:pt x="3701432" y="5764232"/>
                  <a:pt x="3712717" y="5757564"/>
                </a:cubicBezTo>
                <a:cubicBezTo>
                  <a:pt x="3710939" y="5749796"/>
                  <a:pt x="3711598" y="5741471"/>
                  <a:pt x="3715580" y="5736475"/>
                </a:cubicBezTo>
                <a:cubicBezTo>
                  <a:pt x="3719791" y="5743684"/>
                  <a:pt x="3734860" y="5764759"/>
                  <a:pt x="3722688" y="5767544"/>
                </a:cubicBezTo>
                <a:cubicBezTo>
                  <a:pt x="3729332" y="5774197"/>
                  <a:pt x="3736637" y="5772527"/>
                  <a:pt x="3738184" y="5768084"/>
                </a:cubicBezTo>
                <a:cubicBezTo>
                  <a:pt x="3738184" y="5768084"/>
                  <a:pt x="3738184" y="5768084"/>
                  <a:pt x="3737295" y="5764202"/>
                </a:cubicBezTo>
                <a:cubicBezTo>
                  <a:pt x="3740618" y="5767528"/>
                  <a:pt x="3743053" y="5766971"/>
                  <a:pt x="3743053" y="5766971"/>
                </a:cubicBezTo>
                <a:cubicBezTo>
                  <a:pt x="3743053" y="5766971"/>
                  <a:pt x="3743053" y="5766971"/>
                  <a:pt x="3743942" y="5770856"/>
                </a:cubicBezTo>
                <a:cubicBezTo>
                  <a:pt x="3743942" y="5770856"/>
                  <a:pt x="3743942" y="5770856"/>
                  <a:pt x="3746376" y="5770298"/>
                </a:cubicBezTo>
                <a:cubicBezTo>
                  <a:pt x="3744829" y="5774739"/>
                  <a:pt x="3739071" y="5771969"/>
                  <a:pt x="3744171" y="5783064"/>
                </a:cubicBezTo>
                <a:cubicBezTo>
                  <a:pt x="3733544" y="5781407"/>
                  <a:pt x="3711631" y="5786419"/>
                  <a:pt x="3707190" y="5767002"/>
                </a:cubicBezTo>
                <a:cubicBezTo>
                  <a:pt x="3694126" y="5765903"/>
                  <a:pt x="3683500" y="5764246"/>
                  <a:pt x="3672214" y="5770914"/>
                </a:cubicBezTo>
                <a:cubicBezTo>
                  <a:pt x="3669778" y="5771472"/>
                  <a:pt x="3666686" y="5780353"/>
                  <a:pt x="3664250" y="5780909"/>
                </a:cubicBezTo>
                <a:cubicBezTo>
                  <a:pt x="3640790" y="5790363"/>
                  <a:pt x="3611344" y="5784839"/>
                  <a:pt x="3592984" y="5805385"/>
                </a:cubicBezTo>
                <a:cubicBezTo>
                  <a:pt x="3611376" y="5829786"/>
                  <a:pt x="3623090" y="5802585"/>
                  <a:pt x="3640825" y="5835312"/>
                </a:cubicBezTo>
                <a:cubicBezTo>
                  <a:pt x="3652998" y="5832526"/>
                  <a:pt x="3662738" y="5830299"/>
                  <a:pt x="3672478" y="5828072"/>
                </a:cubicBezTo>
                <a:cubicBezTo>
                  <a:pt x="3673364" y="5831955"/>
                  <a:pt x="3668496" y="5833069"/>
                  <a:pt x="3672707" y="5840279"/>
                </a:cubicBezTo>
                <a:cubicBezTo>
                  <a:pt x="3664515" y="5838067"/>
                  <a:pt x="3658756" y="5835296"/>
                  <a:pt x="3654775" y="5840295"/>
                </a:cubicBezTo>
                <a:cubicBezTo>
                  <a:pt x="3637730" y="5844192"/>
                  <a:pt x="3620687" y="5848092"/>
                  <a:pt x="3606967" y="5855317"/>
                </a:cubicBezTo>
                <a:cubicBezTo>
                  <a:pt x="3604533" y="5855873"/>
                  <a:pt x="3602098" y="5856430"/>
                  <a:pt x="3602986" y="5860314"/>
                </a:cubicBezTo>
                <a:cubicBezTo>
                  <a:pt x="3603873" y="5864199"/>
                  <a:pt x="3607197" y="5867525"/>
                  <a:pt x="3609633" y="5866968"/>
                </a:cubicBezTo>
                <a:cubicBezTo>
                  <a:pt x="3624240" y="5863626"/>
                  <a:pt x="3640397" y="5855844"/>
                  <a:pt x="3657439" y="5851945"/>
                </a:cubicBezTo>
                <a:cubicBezTo>
                  <a:pt x="3714558" y="5855228"/>
                  <a:pt x="3767895" y="5830767"/>
                  <a:pt x="3820143" y="5835164"/>
                </a:cubicBezTo>
                <a:cubicBezTo>
                  <a:pt x="3821920" y="5842931"/>
                  <a:pt x="3821262" y="5851254"/>
                  <a:pt x="3823039" y="5859022"/>
                </a:cubicBezTo>
                <a:cubicBezTo>
                  <a:pt x="3829684" y="5865677"/>
                  <a:pt x="3836989" y="5864007"/>
                  <a:pt x="3843637" y="5870660"/>
                </a:cubicBezTo>
                <a:cubicBezTo>
                  <a:pt x="3843637" y="5870660"/>
                  <a:pt x="3841202" y="5871218"/>
                  <a:pt x="3842089" y="5875101"/>
                </a:cubicBezTo>
                <a:cubicBezTo>
                  <a:pt x="3842089" y="5875101"/>
                  <a:pt x="3839656" y="5875658"/>
                  <a:pt x="3837221" y="5876215"/>
                </a:cubicBezTo>
                <a:cubicBezTo>
                  <a:pt x="3837221" y="5876215"/>
                  <a:pt x="3834786" y="5876772"/>
                  <a:pt x="3832350" y="5877329"/>
                </a:cubicBezTo>
                <a:cubicBezTo>
                  <a:pt x="3832350" y="5877329"/>
                  <a:pt x="3832350" y="5877329"/>
                  <a:pt x="3829915" y="5877885"/>
                </a:cubicBezTo>
                <a:cubicBezTo>
                  <a:pt x="3829915" y="5877885"/>
                  <a:pt x="3830804" y="5881768"/>
                  <a:pt x="3830804" y="5881768"/>
                </a:cubicBezTo>
                <a:cubicBezTo>
                  <a:pt x="3831692" y="5885653"/>
                  <a:pt x="3831692" y="5885653"/>
                  <a:pt x="3834126" y="5885096"/>
                </a:cubicBezTo>
                <a:cubicBezTo>
                  <a:pt x="3835674" y="5880655"/>
                  <a:pt x="3836561" y="5884539"/>
                  <a:pt x="3838998" y="5883982"/>
                </a:cubicBezTo>
                <a:cubicBezTo>
                  <a:pt x="3841433" y="5883425"/>
                  <a:pt x="3843866" y="5882867"/>
                  <a:pt x="3846301" y="5882312"/>
                </a:cubicBezTo>
                <a:cubicBezTo>
                  <a:pt x="3856929" y="5883965"/>
                  <a:pt x="3861141" y="5891178"/>
                  <a:pt x="3871537" y="5880625"/>
                </a:cubicBezTo>
                <a:cubicBezTo>
                  <a:pt x="3868872" y="5868975"/>
                  <a:pt x="3864891" y="5873972"/>
                  <a:pt x="3861569" y="5870645"/>
                </a:cubicBezTo>
                <a:cubicBezTo>
                  <a:pt x="3863114" y="5866204"/>
                  <a:pt x="3877724" y="5862864"/>
                  <a:pt x="3884368" y="5869516"/>
                </a:cubicBezTo>
                <a:cubicBezTo>
                  <a:pt x="3879039" y="5846214"/>
                  <a:pt x="3907599" y="5847855"/>
                  <a:pt x="3917797" y="5870043"/>
                </a:cubicBezTo>
                <a:cubicBezTo>
                  <a:pt x="3918688" y="5873927"/>
                  <a:pt x="3916253" y="5874484"/>
                  <a:pt x="3913816" y="5875040"/>
                </a:cubicBezTo>
                <a:cubicBezTo>
                  <a:pt x="3923128" y="5893346"/>
                  <a:pt x="3925991" y="5872256"/>
                  <a:pt x="3935732" y="5870029"/>
                </a:cubicBezTo>
                <a:cubicBezTo>
                  <a:pt x="3943923" y="5872242"/>
                  <a:pt x="3953005" y="5878339"/>
                  <a:pt x="3957874" y="5877225"/>
                </a:cubicBezTo>
                <a:cubicBezTo>
                  <a:pt x="3961429" y="5892759"/>
                  <a:pt x="3953894" y="5882223"/>
                  <a:pt x="3949912" y="5887221"/>
                </a:cubicBezTo>
                <a:cubicBezTo>
                  <a:pt x="3935304" y="5890562"/>
                  <a:pt x="3914937" y="5891134"/>
                  <a:pt x="3895459" y="5895589"/>
                </a:cubicBezTo>
                <a:cubicBezTo>
                  <a:pt x="3895459" y="5895589"/>
                  <a:pt x="3893023" y="5896146"/>
                  <a:pt x="3893023" y="5896146"/>
                </a:cubicBezTo>
                <a:cubicBezTo>
                  <a:pt x="3893023" y="5896146"/>
                  <a:pt x="3893023" y="5896146"/>
                  <a:pt x="3890588" y="5896703"/>
                </a:cubicBezTo>
                <a:cubicBezTo>
                  <a:pt x="3883054" y="5886165"/>
                  <a:pt x="3868676" y="5901715"/>
                  <a:pt x="3858048" y="5900059"/>
                </a:cubicBezTo>
                <a:cubicBezTo>
                  <a:pt x="3865812" y="5922803"/>
                  <a:pt x="3880191" y="5907255"/>
                  <a:pt x="3889502" y="5925560"/>
                </a:cubicBezTo>
                <a:cubicBezTo>
                  <a:pt x="3894372" y="5924445"/>
                  <a:pt x="3888384" y="5909467"/>
                  <a:pt x="3893254" y="5908354"/>
                </a:cubicBezTo>
                <a:cubicBezTo>
                  <a:pt x="3893254" y="5908354"/>
                  <a:pt x="3893254" y="5908354"/>
                  <a:pt x="3895688" y="5907796"/>
                </a:cubicBezTo>
                <a:cubicBezTo>
                  <a:pt x="3895688" y="5907796"/>
                  <a:pt x="3895688" y="5907796"/>
                  <a:pt x="3898122" y="5907239"/>
                </a:cubicBezTo>
                <a:cubicBezTo>
                  <a:pt x="3910526" y="5916663"/>
                  <a:pt x="3920923" y="5906112"/>
                  <a:pt x="3933987" y="5907211"/>
                </a:cubicBezTo>
                <a:cubicBezTo>
                  <a:pt x="3934217" y="5919419"/>
                  <a:pt x="3932671" y="5923859"/>
                  <a:pt x="3926255" y="5929414"/>
                </a:cubicBezTo>
                <a:cubicBezTo>
                  <a:pt x="3938888" y="5951046"/>
                  <a:pt x="3955931" y="5947148"/>
                  <a:pt x="3975411" y="5942691"/>
                </a:cubicBezTo>
                <a:cubicBezTo>
                  <a:pt x="3974522" y="5938808"/>
                  <a:pt x="3973635" y="5934924"/>
                  <a:pt x="3972744" y="5931041"/>
                </a:cubicBezTo>
                <a:cubicBezTo>
                  <a:pt x="3983373" y="5932696"/>
                  <a:pt x="3994000" y="5934353"/>
                  <a:pt x="4000647" y="5941006"/>
                </a:cubicBezTo>
                <a:cubicBezTo>
                  <a:pt x="4006404" y="5943776"/>
                  <a:pt x="4003739" y="5932125"/>
                  <a:pt x="4005287" y="5927684"/>
                </a:cubicBezTo>
                <a:cubicBezTo>
                  <a:pt x="4005287" y="5927684"/>
                  <a:pt x="4007722" y="5927126"/>
                  <a:pt x="4006834" y="5923244"/>
                </a:cubicBezTo>
                <a:cubicBezTo>
                  <a:pt x="4009267" y="5922686"/>
                  <a:pt x="4009267" y="5922686"/>
                  <a:pt x="4010156" y="5926570"/>
                </a:cubicBezTo>
                <a:cubicBezTo>
                  <a:pt x="4012591" y="5926013"/>
                  <a:pt x="4017461" y="5924899"/>
                  <a:pt x="4019896" y="5924341"/>
                </a:cubicBezTo>
                <a:cubicBezTo>
                  <a:pt x="4021672" y="5932111"/>
                  <a:pt x="4019237" y="5932667"/>
                  <a:pt x="4020125" y="5936550"/>
                </a:cubicBezTo>
                <a:cubicBezTo>
                  <a:pt x="4026771" y="5943204"/>
                  <a:pt x="4038057" y="5936535"/>
                  <a:pt x="4043584" y="5927097"/>
                </a:cubicBezTo>
                <a:cubicBezTo>
                  <a:pt x="4065959" y="5946501"/>
                  <a:pt x="4080569" y="5943160"/>
                  <a:pt x="4093169" y="5919842"/>
                </a:cubicBezTo>
                <a:cubicBezTo>
                  <a:pt x="4088957" y="5912631"/>
                  <a:pt x="4084746" y="5905423"/>
                  <a:pt x="4081424" y="5902095"/>
                </a:cubicBezTo>
                <a:cubicBezTo>
                  <a:pt x="4080305" y="5886003"/>
                  <a:pt x="4109753" y="5891527"/>
                  <a:pt x="4106891" y="5912616"/>
                </a:cubicBezTo>
                <a:cubicBezTo>
                  <a:pt x="4106891" y="5912616"/>
                  <a:pt x="4104456" y="5913175"/>
                  <a:pt x="4104456" y="5913175"/>
                </a:cubicBezTo>
                <a:cubicBezTo>
                  <a:pt x="4104456" y="5913175"/>
                  <a:pt x="4103567" y="5909290"/>
                  <a:pt x="4103567" y="5909290"/>
                </a:cubicBezTo>
                <a:cubicBezTo>
                  <a:pt x="4103567" y="5909290"/>
                  <a:pt x="4102020" y="5913733"/>
                  <a:pt x="4102020" y="5913733"/>
                </a:cubicBezTo>
                <a:cubicBezTo>
                  <a:pt x="4105344" y="5917058"/>
                  <a:pt x="4106234" y="5920941"/>
                  <a:pt x="4108667" y="5920385"/>
                </a:cubicBezTo>
                <a:cubicBezTo>
                  <a:pt x="4109555" y="5924267"/>
                  <a:pt x="4111990" y="5923712"/>
                  <a:pt x="4111990" y="5923712"/>
                </a:cubicBezTo>
                <a:cubicBezTo>
                  <a:pt x="4116202" y="5930922"/>
                  <a:pt x="4113767" y="5931479"/>
                  <a:pt x="4115543" y="5939246"/>
                </a:cubicBezTo>
                <a:cubicBezTo>
                  <a:pt x="4119525" y="5934249"/>
                  <a:pt x="4121302" y="5942016"/>
                  <a:pt x="4125283" y="5937019"/>
                </a:cubicBezTo>
                <a:cubicBezTo>
                  <a:pt x="4124393" y="5933134"/>
                  <a:pt x="4123506" y="5929252"/>
                  <a:pt x="4122617" y="5925368"/>
                </a:cubicBezTo>
                <a:cubicBezTo>
                  <a:pt x="4127487" y="5924254"/>
                  <a:pt x="4131468" y="5919256"/>
                  <a:pt x="4133903" y="5918699"/>
                </a:cubicBezTo>
                <a:cubicBezTo>
                  <a:pt x="4133014" y="5914814"/>
                  <a:pt x="4133014" y="5914814"/>
                  <a:pt x="4135450" y="5914259"/>
                </a:cubicBezTo>
                <a:cubicBezTo>
                  <a:pt x="4135450" y="5914259"/>
                  <a:pt x="4135450" y="5914259"/>
                  <a:pt x="4134562" y="5910375"/>
                </a:cubicBezTo>
                <a:cubicBezTo>
                  <a:pt x="4136997" y="5909818"/>
                  <a:pt x="4141864" y="5908704"/>
                  <a:pt x="4145188" y="5912031"/>
                </a:cubicBezTo>
                <a:cubicBezTo>
                  <a:pt x="4151835" y="5918684"/>
                  <a:pt x="4159798" y="5908690"/>
                  <a:pt x="4162463" y="5920341"/>
                </a:cubicBezTo>
                <a:cubicBezTo>
                  <a:pt x="4162693" y="5932548"/>
                  <a:pt x="4154270" y="5918128"/>
                  <a:pt x="4151177" y="5927009"/>
                </a:cubicBezTo>
                <a:cubicBezTo>
                  <a:pt x="4152066" y="5930893"/>
                  <a:pt x="4153842" y="5938660"/>
                  <a:pt x="4155617" y="5946428"/>
                </a:cubicBezTo>
                <a:cubicBezTo>
                  <a:pt x="4166246" y="5948084"/>
                  <a:pt x="4167793" y="5943642"/>
                  <a:pt x="4179966" y="5940859"/>
                </a:cubicBezTo>
                <a:cubicBezTo>
                  <a:pt x="4179079" y="5936975"/>
                  <a:pt x="4176643" y="5937531"/>
                  <a:pt x="4174209" y="5938089"/>
                </a:cubicBezTo>
                <a:cubicBezTo>
                  <a:pt x="4173980" y="5925879"/>
                  <a:pt x="4180623" y="5932533"/>
                  <a:pt x="4187041" y="5926980"/>
                </a:cubicBezTo>
                <a:cubicBezTo>
                  <a:pt x="4191910" y="5925865"/>
                  <a:pt x="4193919" y="5945842"/>
                  <a:pt x="4201223" y="5944170"/>
                </a:cubicBezTo>
                <a:cubicBezTo>
                  <a:pt x="4198557" y="5932519"/>
                  <a:pt x="4197667" y="5928636"/>
                  <a:pt x="4191680" y="5913658"/>
                </a:cubicBezTo>
                <a:cubicBezTo>
                  <a:pt x="4198095" y="5908104"/>
                  <a:pt x="4199873" y="5915870"/>
                  <a:pt x="4203196" y="5919197"/>
                </a:cubicBezTo>
                <a:cubicBezTo>
                  <a:pt x="4204084" y="5923080"/>
                  <a:pt x="4201648" y="5923638"/>
                  <a:pt x="4199214" y="5924194"/>
                </a:cubicBezTo>
                <a:cubicBezTo>
                  <a:pt x="4205204" y="5939173"/>
                  <a:pt x="4210960" y="5941942"/>
                  <a:pt x="4221588" y="5943598"/>
                </a:cubicBezTo>
                <a:cubicBezTo>
                  <a:pt x="4220700" y="5939716"/>
                  <a:pt x="4223136" y="5939159"/>
                  <a:pt x="4223136" y="5939159"/>
                </a:cubicBezTo>
                <a:cubicBezTo>
                  <a:pt x="4221358" y="5931391"/>
                  <a:pt x="4221358" y="5931391"/>
                  <a:pt x="4218035" y="5928064"/>
                </a:cubicBezTo>
                <a:cubicBezTo>
                  <a:pt x="4220471" y="5927507"/>
                  <a:pt x="4222016" y="5923066"/>
                  <a:pt x="4222016" y="5923066"/>
                </a:cubicBezTo>
                <a:cubicBezTo>
                  <a:pt x="4222016" y="5923066"/>
                  <a:pt x="4224452" y="5922509"/>
                  <a:pt x="4224452" y="5922509"/>
                </a:cubicBezTo>
                <a:cubicBezTo>
                  <a:pt x="4224452" y="5922509"/>
                  <a:pt x="4221128" y="5919182"/>
                  <a:pt x="4221128" y="5919182"/>
                </a:cubicBezTo>
                <a:lnTo>
                  <a:pt x="4215782" y="5923810"/>
                </a:lnTo>
                <a:lnTo>
                  <a:pt x="4208955" y="5921967"/>
                </a:lnTo>
                <a:cubicBezTo>
                  <a:pt x="4208494" y="5897551"/>
                  <a:pt x="4204512" y="5902548"/>
                  <a:pt x="4213133" y="5884229"/>
                </a:cubicBezTo>
                <a:cubicBezTo>
                  <a:pt x="4229518" y="5888656"/>
                  <a:pt x="4246331" y="5872547"/>
                  <a:pt x="4262060" y="5885299"/>
                </a:cubicBezTo>
                <a:cubicBezTo>
                  <a:pt x="4262060" y="5885299"/>
                  <a:pt x="4265382" y="5888626"/>
                  <a:pt x="4265382" y="5888626"/>
                </a:cubicBezTo>
                <a:cubicBezTo>
                  <a:pt x="4263836" y="5893065"/>
                  <a:pt x="4264725" y="5896949"/>
                  <a:pt x="4259856" y="5898063"/>
                </a:cubicBezTo>
                <a:cubicBezTo>
                  <a:pt x="4267159" y="5896393"/>
                  <a:pt x="4268279" y="5912485"/>
                  <a:pt x="4271832" y="5928019"/>
                </a:cubicBezTo>
                <a:cubicBezTo>
                  <a:pt x="4286014" y="5945211"/>
                  <a:pt x="4286440" y="5924680"/>
                  <a:pt x="4301049" y="5921337"/>
                </a:cubicBezTo>
                <a:cubicBezTo>
                  <a:pt x="4296838" y="5914125"/>
                  <a:pt x="4292625" y="5906915"/>
                  <a:pt x="4286209" y="5912471"/>
                </a:cubicBezTo>
                <a:cubicBezTo>
                  <a:pt x="4280221" y="5897491"/>
                  <a:pt x="4293285" y="5898592"/>
                  <a:pt x="4283973" y="5880287"/>
                </a:cubicBezTo>
                <a:lnTo>
                  <a:pt x="4283084" y="5876402"/>
                </a:lnTo>
                <a:cubicBezTo>
                  <a:pt x="4287065" y="5871406"/>
                  <a:pt x="4290388" y="5874731"/>
                  <a:pt x="4292823" y="5874175"/>
                </a:cubicBezTo>
                <a:cubicBezTo>
                  <a:pt x="4298812" y="5889154"/>
                  <a:pt x="4290619" y="5886939"/>
                  <a:pt x="4295720" y="5898034"/>
                </a:cubicBezTo>
                <a:cubicBezTo>
                  <a:pt x="4299701" y="5893036"/>
                  <a:pt x="4302365" y="5904687"/>
                  <a:pt x="4306346" y="5899691"/>
                </a:cubicBezTo>
                <a:cubicBezTo>
                  <a:pt x="4311446" y="5910783"/>
                  <a:pt x="4304142" y="5912455"/>
                  <a:pt x="4302594" y="5916896"/>
                </a:cubicBezTo>
                <a:cubicBezTo>
                  <a:pt x="4307466" y="5915782"/>
                  <a:pt x="4315000" y="5926318"/>
                  <a:pt x="4320528" y="5916881"/>
                </a:cubicBezTo>
                <a:cubicBezTo>
                  <a:pt x="4320528" y="5916881"/>
                  <a:pt x="4317204" y="5913555"/>
                  <a:pt x="4316316" y="5909670"/>
                </a:cubicBezTo>
                <a:cubicBezTo>
                  <a:pt x="4325398" y="5915768"/>
                  <a:pt x="4335366" y="5925747"/>
                  <a:pt x="4333162" y="5938512"/>
                </a:cubicBezTo>
                <a:cubicBezTo>
                  <a:pt x="4343132" y="5948493"/>
                  <a:pt x="4351325" y="5950706"/>
                  <a:pt x="4359517" y="5952918"/>
                </a:cubicBezTo>
                <a:cubicBezTo>
                  <a:pt x="4358628" y="5949034"/>
                  <a:pt x="4358628" y="5949034"/>
                  <a:pt x="4356851" y="5941269"/>
                </a:cubicBezTo>
                <a:cubicBezTo>
                  <a:pt x="4382087" y="5939582"/>
                  <a:pt x="4412194" y="5936783"/>
                  <a:pt x="4429895" y="5924561"/>
                </a:cubicBezTo>
                <a:cubicBezTo>
                  <a:pt x="4429008" y="5920676"/>
                  <a:pt x="4423908" y="5909582"/>
                  <a:pt x="4419038" y="5910695"/>
                </a:cubicBezTo>
                <a:cubicBezTo>
                  <a:pt x="4419038" y="5910695"/>
                  <a:pt x="4418149" y="5906813"/>
                  <a:pt x="4417262" y="5902928"/>
                </a:cubicBezTo>
                <a:cubicBezTo>
                  <a:pt x="4417262" y="5902928"/>
                  <a:pt x="4417262" y="5902928"/>
                  <a:pt x="4416374" y="5899045"/>
                </a:cubicBezTo>
                <a:cubicBezTo>
                  <a:pt x="4417919" y="5894604"/>
                  <a:pt x="4414596" y="5891277"/>
                  <a:pt x="4413707" y="5887393"/>
                </a:cubicBezTo>
                <a:cubicBezTo>
                  <a:pt x="4417690" y="5882396"/>
                  <a:pt x="4428087" y="5871843"/>
                  <a:pt x="4437167" y="5877941"/>
                </a:cubicBezTo>
                <a:cubicBezTo>
                  <a:pt x="4436740" y="5898473"/>
                  <a:pt x="4447794" y="5879596"/>
                  <a:pt x="4453783" y="5894574"/>
                </a:cubicBezTo>
                <a:cubicBezTo>
                  <a:pt x="4458653" y="5893461"/>
                  <a:pt x="4450230" y="5879040"/>
                  <a:pt x="4455988" y="5881810"/>
                </a:cubicBezTo>
                <a:cubicBezTo>
                  <a:pt x="4455988" y="5881810"/>
                  <a:pt x="4455988" y="5881810"/>
                  <a:pt x="4455100" y="5877926"/>
                </a:cubicBezTo>
                <a:cubicBezTo>
                  <a:pt x="4455100" y="5877926"/>
                  <a:pt x="4457535" y="5877368"/>
                  <a:pt x="4458422" y="5881253"/>
                </a:cubicBezTo>
                <a:cubicBezTo>
                  <a:pt x="4458422" y="5881253"/>
                  <a:pt x="4458422" y="5881253"/>
                  <a:pt x="4460857" y="5880695"/>
                </a:cubicBezTo>
                <a:cubicBezTo>
                  <a:pt x="4460857" y="5880695"/>
                  <a:pt x="4461746" y="5884579"/>
                  <a:pt x="4461746" y="5884579"/>
                </a:cubicBezTo>
                <a:cubicBezTo>
                  <a:pt x="4464180" y="5884022"/>
                  <a:pt x="4464180" y="5884022"/>
                  <a:pt x="4464180" y="5884022"/>
                </a:cubicBezTo>
                <a:cubicBezTo>
                  <a:pt x="4463293" y="5880139"/>
                  <a:pt x="4463293" y="5880139"/>
                  <a:pt x="4459970" y="5876810"/>
                </a:cubicBezTo>
                <a:cubicBezTo>
                  <a:pt x="4459970" y="5876810"/>
                  <a:pt x="4459970" y="5876810"/>
                  <a:pt x="4457535" y="5877368"/>
                </a:cubicBezTo>
                <a:cubicBezTo>
                  <a:pt x="4460626" y="5868487"/>
                  <a:pt x="4469709" y="5874583"/>
                  <a:pt x="4472143" y="5874027"/>
                </a:cubicBezTo>
                <a:cubicBezTo>
                  <a:pt x="4478132" y="5889005"/>
                  <a:pt x="4473262" y="5890120"/>
                  <a:pt x="4475927" y="5901770"/>
                </a:cubicBezTo>
                <a:cubicBezTo>
                  <a:pt x="4471057" y="5902885"/>
                  <a:pt x="4467075" y="5907882"/>
                  <a:pt x="4462205" y="5908995"/>
                </a:cubicBezTo>
                <a:cubicBezTo>
                  <a:pt x="4459771" y="5909552"/>
                  <a:pt x="4460661" y="5913436"/>
                  <a:pt x="4460661" y="5913436"/>
                </a:cubicBezTo>
                <a:cubicBezTo>
                  <a:pt x="4461548" y="5917321"/>
                  <a:pt x="4461548" y="5917321"/>
                  <a:pt x="4463984" y="5916763"/>
                </a:cubicBezTo>
                <a:cubicBezTo>
                  <a:pt x="4468853" y="5915650"/>
                  <a:pt x="4473723" y="5914537"/>
                  <a:pt x="4480139" y="5908981"/>
                </a:cubicBezTo>
                <a:cubicBezTo>
                  <a:pt x="4487442" y="5907310"/>
                  <a:pt x="4492542" y="5918404"/>
                  <a:pt x="4502940" y="5907853"/>
                </a:cubicBezTo>
                <a:cubicBezTo>
                  <a:pt x="4497839" y="5896757"/>
                  <a:pt x="4493858" y="5901756"/>
                  <a:pt x="4490305" y="5886219"/>
                </a:cubicBezTo>
                <a:cubicBezTo>
                  <a:pt x="4489418" y="5882336"/>
                  <a:pt x="4495175" y="5885107"/>
                  <a:pt x="4494286" y="5881222"/>
                </a:cubicBezTo>
                <a:cubicBezTo>
                  <a:pt x="4496721" y="5880666"/>
                  <a:pt x="4496721" y="5880666"/>
                  <a:pt x="4496721" y="5880666"/>
                </a:cubicBezTo>
                <a:cubicBezTo>
                  <a:pt x="4498499" y="5888434"/>
                  <a:pt x="4499388" y="5892317"/>
                  <a:pt x="4501163" y="5900084"/>
                </a:cubicBezTo>
                <a:cubicBezTo>
                  <a:pt x="4522647" y="5915604"/>
                  <a:pt x="4541897" y="5898943"/>
                  <a:pt x="4563811" y="5893929"/>
                </a:cubicBezTo>
                <a:cubicBezTo>
                  <a:pt x="4555156" y="5867299"/>
                  <a:pt x="4538342" y="5883407"/>
                  <a:pt x="4525940" y="5873982"/>
                </a:cubicBezTo>
                <a:cubicBezTo>
                  <a:pt x="4524162" y="5866215"/>
                  <a:pt x="4531697" y="5876752"/>
                  <a:pt x="4534791" y="5867871"/>
                </a:cubicBezTo>
                <a:cubicBezTo>
                  <a:pt x="4540548" y="5870641"/>
                  <a:pt x="4545418" y="5869528"/>
                  <a:pt x="4550288" y="5868415"/>
                </a:cubicBezTo>
                <a:cubicBezTo>
                  <a:pt x="4569107" y="5872283"/>
                  <a:pt x="4590133" y="5863387"/>
                  <a:pt x="4610269" y="5850608"/>
                </a:cubicBezTo>
                <a:cubicBezTo>
                  <a:pt x="4608492" y="5842840"/>
                  <a:pt x="4602734" y="5840071"/>
                  <a:pt x="4600300" y="5840627"/>
                </a:cubicBezTo>
                <a:cubicBezTo>
                  <a:pt x="4602504" y="5827862"/>
                  <a:pt x="4614677" y="5825076"/>
                  <a:pt x="4619779" y="5836171"/>
                </a:cubicBezTo>
                <a:cubicBezTo>
                  <a:pt x="4623990" y="5843381"/>
                  <a:pt x="4611585" y="5833958"/>
                  <a:pt x="4615797" y="5841170"/>
                </a:cubicBezTo>
                <a:cubicBezTo>
                  <a:pt x="4623333" y="5851706"/>
                  <a:pt x="4625108" y="5859473"/>
                  <a:pt x="4628663" y="5875008"/>
                </a:cubicBezTo>
                <a:cubicBezTo>
                  <a:pt x="4635965" y="5873338"/>
                  <a:pt x="4639948" y="5868340"/>
                  <a:pt x="4647251" y="5866668"/>
                </a:cubicBezTo>
                <a:cubicBezTo>
                  <a:pt x="4649685" y="5866113"/>
                  <a:pt x="4649685" y="5866113"/>
                  <a:pt x="4649685" y="5866113"/>
                </a:cubicBezTo>
                <a:cubicBezTo>
                  <a:pt x="4649685" y="5866113"/>
                  <a:pt x="4649685" y="5866113"/>
                  <a:pt x="4652121" y="5865555"/>
                </a:cubicBezTo>
                <a:cubicBezTo>
                  <a:pt x="4659656" y="5876092"/>
                  <a:pt x="4664953" y="5854446"/>
                  <a:pt x="4673377" y="5868868"/>
                </a:cubicBezTo>
                <a:cubicBezTo>
                  <a:pt x="4673377" y="5868868"/>
                  <a:pt x="4673377" y="5868868"/>
                  <a:pt x="4674266" y="5872750"/>
                </a:cubicBezTo>
                <a:cubicBezTo>
                  <a:pt x="4674266" y="5872750"/>
                  <a:pt x="4674266" y="5872750"/>
                  <a:pt x="4677588" y="5876077"/>
                </a:cubicBezTo>
                <a:cubicBezTo>
                  <a:pt x="4673606" y="5881075"/>
                  <a:pt x="4660544" y="5879977"/>
                  <a:pt x="4651694" y="5886089"/>
                </a:cubicBezTo>
                <a:lnTo>
                  <a:pt x="4644390" y="5887759"/>
                </a:lnTo>
                <a:cubicBezTo>
                  <a:pt x="4641956" y="5888316"/>
                  <a:pt x="4641956" y="5888316"/>
                  <a:pt x="4639519" y="5888873"/>
                </a:cubicBezTo>
                <a:cubicBezTo>
                  <a:pt x="4639519" y="5888873"/>
                  <a:pt x="4637085" y="5889430"/>
                  <a:pt x="4637085" y="5889430"/>
                </a:cubicBezTo>
                <a:cubicBezTo>
                  <a:pt x="4637974" y="5893313"/>
                  <a:pt x="4637974" y="5893313"/>
                  <a:pt x="4640408" y="5892757"/>
                </a:cubicBezTo>
                <a:cubicBezTo>
                  <a:pt x="4640408" y="5892757"/>
                  <a:pt x="4642842" y="5892200"/>
                  <a:pt x="4645277" y="5891642"/>
                </a:cubicBezTo>
                <a:cubicBezTo>
                  <a:pt x="4647713" y="5891084"/>
                  <a:pt x="4651036" y="5894412"/>
                  <a:pt x="4653470" y="5893856"/>
                </a:cubicBezTo>
                <a:cubicBezTo>
                  <a:pt x="4670086" y="5910490"/>
                  <a:pt x="4696870" y="5904364"/>
                  <a:pt x="4703712" y="5878276"/>
                </a:cubicBezTo>
                <a:cubicBezTo>
                  <a:pt x="4702824" y="5874393"/>
                  <a:pt x="4701935" y="5870509"/>
                  <a:pt x="4699501" y="5871066"/>
                </a:cubicBezTo>
                <a:cubicBezTo>
                  <a:pt x="4698614" y="5867182"/>
                  <a:pt x="4697725" y="5863299"/>
                  <a:pt x="4696836" y="5859415"/>
                </a:cubicBezTo>
                <a:cubicBezTo>
                  <a:pt x="4696836" y="5859415"/>
                  <a:pt x="4695947" y="5855531"/>
                  <a:pt x="4695947" y="5855531"/>
                </a:cubicBezTo>
                <a:cubicBezTo>
                  <a:pt x="4704799" y="5849420"/>
                  <a:pt x="4715426" y="5851075"/>
                  <a:pt x="4719407" y="5846078"/>
                </a:cubicBezTo>
                <a:cubicBezTo>
                  <a:pt x="4719407" y="5846078"/>
                  <a:pt x="4719407" y="5846078"/>
                  <a:pt x="4721843" y="5845521"/>
                </a:cubicBezTo>
                <a:cubicBezTo>
                  <a:pt x="4722731" y="5849405"/>
                  <a:pt x="4722731" y="5849405"/>
                  <a:pt x="4726054" y="5852731"/>
                </a:cubicBezTo>
                <a:cubicBezTo>
                  <a:pt x="4723618" y="5853290"/>
                  <a:pt x="4718751" y="5854403"/>
                  <a:pt x="4715426" y="5851075"/>
                </a:cubicBezTo>
                <a:cubicBezTo>
                  <a:pt x="4712991" y="5851632"/>
                  <a:pt x="4713879" y="5855517"/>
                  <a:pt x="4713879" y="5855517"/>
                </a:cubicBezTo>
                <a:cubicBezTo>
                  <a:pt x="4714769" y="5859401"/>
                  <a:pt x="4714769" y="5859401"/>
                  <a:pt x="4714769" y="5859401"/>
                </a:cubicBezTo>
                <a:cubicBezTo>
                  <a:pt x="4719639" y="5858286"/>
                  <a:pt x="4725394" y="5861055"/>
                  <a:pt x="4729377" y="5856059"/>
                </a:cubicBezTo>
                <a:cubicBezTo>
                  <a:pt x="4736023" y="5862712"/>
                  <a:pt x="4738227" y="5849947"/>
                  <a:pt x="4747309" y="5856044"/>
                </a:cubicBezTo>
                <a:cubicBezTo>
                  <a:pt x="4747309" y="5856044"/>
                  <a:pt x="4747309" y="5856044"/>
                  <a:pt x="4748197" y="5859927"/>
                </a:cubicBezTo>
                <a:cubicBezTo>
                  <a:pt x="4744216" y="5864926"/>
                  <a:pt x="4741780" y="5865481"/>
                  <a:pt x="4738457" y="5862155"/>
                </a:cubicBezTo>
                <a:cubicBezTo>
                  <a:pt x="4736023" y="5862712"/>
                  <a:pt x="4733588" y="5863268"/>
                  <a:pt x="4731153" y="5863825"/>
                </a:cubicBezTo>
                <a:cubicBezTo>
                  <a:pt x="4728719" y="5864384"/>
                  <a:pt x="4726284" y="5864941"/>
                  <a:pt x="4724737" y="5869381"/>
                </a:cubicBezTo>
                <a:cubicBezTo>
                  <a:pt x="4724737" y="5869381"/>
                  <a:pt x="4723190" y="5873822"/>
                  <a:pt x="4725626" y="5873264"/>
                </a:cubicBezTo>
                <a:cubicBezTo>
                  <a:pt x="4726514" y="5877148"/>
                  <a:pt x="4726514" y="5877148"/>
                  <a:pt x="4728947" y="5876591"/>
                </a:cubicBezTo>
                <a:cubicBezTo>
                  <a:pt x="4732931" y="5871592"/>
                  <a:pt x="4735366" y="5871036"/>
                  <a:pt x="4740235" y="5869922"/>
                </a:cubicBezTo>
                <a:cubicBezTo>
                  <a:pt x="4743557" y="5873249"/>
                  <a:pt x="4748427" y="5872136"/>
                  <a:pt x="4752408" y="5867138"/>
                </a:cubicBezTo>
                <a:cubicBezTo>
                  <a:pt x="4760601" y="5869351"/>
                  <a:pt x="4762148" y="5864909"/>
                  <a:pt x="4761260" y="5861027"/>
                </a:cubicBezTo>
                <a:cubicBezTo>
                  <a:pt x="4761260" y="5861027"/>
                  <a:pt x="4761260" y="5861027"/>
                  <a:pt x="4763695" y="5860469"/>
                </a:cubicBezTo>
                <a:cubicBezTo>
                  <a:pt x="4778304" y="5857128"/>
                  <a:pt x="4789819" y="5862667"/>
                  <a:pt x="4797782" y="5852673"/>
                </a:cubicBezTo>
                <a:cubicBezTo>
                  <a:pt x="4800216" y="5852116"/>
                  <a:pt x="4802650" y="5851558"/>
                  <a:pt x="4805086" y="5851002"/>
                </a:cubicBezTo>
                <a:cubicBezTo>
                  <a:pt x="4813279" y="5853214"/>
                  <a:pt x="4818149" y="5852101"/>
                  <a:pt x="4818807" y="5843777"/>
                </a:cubicBezTo>
                <a:cubicBezTo>
                  <a:pt x="4814596" y="5836566"/>
                  <a:pt x="4811271" y="5833238"/>
                  <a:pt x="4807948" y="5829912"/>
                </a:cubicBezTo>
                <a:cubicBezTo>
                  <a:pt x="4807948" y="5829912"/>
                  <a:pt x="4807948" y="5829912"/>
                  <a:pt x="4807061" y="5826028"/>
                </a:cubicBezTo>
                <a:cubicBezTo>
                  <a:pt x="4807061" y="5826028"/>
                  <a:pt x="4807061" y="5826028"/>
                  <a:pt x="4808607" y="5821588"/>
                </a:cubicBezTo>
                <a:cubicBezTo>
                  <a:pt x="4809496" y="5825472"/>
                  <a:pt x="4809496" y="5825472"/>
                  <a:pt x="4809496" y="5825472"/>
                </a:cubicBezTo>
                <a:cubicBezTo>
                  <a:pt x="4811042" y="5821030"/>
                  <a:pt x="4811931" y="5824915"/>
                  <a:pt x="4811931" y="5824915"/>
                </a:cubicBezTo>
                <a:cubicBezTo>
                  <a:pt x="4817687" y="5827683"/>
                  <a:pt x="4809266" y="5813263"/>
                  <a:pt x="4807719" y="5817705"/>
                </a:cubicBezTo>
                <a:cubicBezTo>
                  <a:pt x="4806830" y="5813820"/>
                  <a:pt x="4806830" y="5813820"/>
                  <a:pt x="4806830" y="5813820"/>
                </a:cubicBezTo>
                <a:cubicBezTo>
                  <a:pt x="4809923" y="5804939"/>
                  <a:pt x="4811898" y="5779967"/>
                  <a:pt x="4821440" y="5810479"/>
                </a:cubicBezTo>
                <a:cubicBezTo>
                  <a:pt x="4824762" y="5813806"/>
                  <a:pt x="4823874" y="5809923"/>
                  <a:pt x="4825420" y="5805480"/>
                </a:cubicBezTo>
                <a:cubicBezTo>
                  <a:pt x="4828084" y="5817132"/>
                  <a:pt x="4830750" y="5828784"/>
                  <a:pt x="4834074" y="5832111"/>
                </a:cubicBezTo>
                <a:cubicBezTo>
                  <a:pt x="4834731" y="5823785"/>
                  <a:pt x="4845359" y="5825441"/>
                  <a:pt x="4840259" y="5814348"/>
                </a:cubicBezTo>
                <a:cubicBezTo>
                  <a:pt x="4842694" y="5813791"/>
                  <a:pt x="4842694" y="5813791"/>
                  <a:pt x="4842694" y="5813791"/>
                </a:cubicBezTo>
                <a:cubicBezTo>
                  <a:pt x="4843582" y="5817674"/>
                  <a:pt x="4846906" y="5821001"/>
                  <a:pt x="4847793" y="5824885"/>
                </a:cubicBezTo>
                <a:cubicBezTo>
                  <a:pt x="4854209" y="5819331"/>
                  <a:pt x="4861514" y="5817658"/>
                  <a:pt x="4865068" y="5833195"/>
                </a:cubicBezTo>
                <a:cubicBezTo>
                  <a:pt x="4877242" y="5830411"/>
                  <a:pt x="4877242" y="5830411"/>
                  <a:pt x="4886981" y="5828183"/>
                </a:cubicBezTo>
                <a:cubicBezTo>
                  <a:pt x="4882770" y="5820972"/>
                  <a:pt x="4880104" y="5809320"/>
                  <a:pt x="4875893" y="5802111"/>
                </a:cubicBezTo>
                <a:cubicBezTo>
                  <a:pt x="4890272" y="5786561"/>
                  <a:pt x="4925477" y="5794856"/>
                  <a:pt x="4899812" y="5817073"/>
                </a:cubicBezTo>
                <a:cubicBezTo>
                  <a:pt x="4904914" y="5828168"/>
                  <a:pt x="4910670" y="5830939"/>
                  <a:pt x="4917975" y="5829266"/>
                </a:cubicBezTo>
                <a:cubicBezTo>
                  <a:pt x="4913304" y="5797640"/>
                  <a:pt x="4933012" y="5805393"/>
                  <a:pt x="4936763" y="5788188"/>
                </a:cubicBezTo>
                <a:cubicBezTo>
                  <a:pt x="4940086" y="5791515"/>
                  <a:pt x="4940975" y="5795398"/>
                  <a:pt x="4943411" y="5794841"/>
                </a:cubicBezTo>
                <a:cubicBezTo>
                  <a:pt x="4944298" y="5798724"/>
                  <a:pt x="4946732" y="5798167"/>
                  <a:pt x="4946732" y="5798167"/>
                </a:cubicBezTo>
                <a:cubicBezTo>
                  <a:pt x="4946732" y="5798167"/>
                  <a:pt x="4947621" y="5802052"/>
                  <a:pt x="4947621" y="5802052"/>
                </a:cubicBezTo>
                <a:cubicBezTo>
                  <a:pt x="4941861" y="5799281"/>
                  <a:pt x="4946305" y="5818700"/>
                  <a:pt x="4951175" y="5817586"/>
                </a:cubicBezTo>
                <a:cubicBezTo>
                  <a:pt x="4950517" y="5825911"/>
                  <a:pt x="4948081" y="5826467"/>
                  <a:pt x="4945647" y="5827025"/>
                </a:cubicBezTo>
                <a:cubicBezTo>
                  <a:pt x="4949858" y="5834235"/>
                  <a:pt x="4955617" y="5837005"/>
                  <a:pt x="4962032" y="5831450"/>
                </a:cubicBezTo>
                <a:cubicBezTo>
                  <a:pt x="4962805" y="5829229"/>
                  <a:pt x="4963579" y="5827009"/>
                  <a:pt x="4963826" y="5823887"/>
                </a:cubicBezTo>
                <a:lnTo>
                  <a:pt x="4962730" y="5813479"/>
                </a:lnTo>
                <a:lnTo>
                  <a:pt x="4964237" y="5818685"/>
                </a:lnTo>
                <a:cubicBezTo>
                  <a:pt x="4967329" y="5809804"/>
                  <a:pt x="4972199" y="5808690"/>
                  <a:pt x="4976180" y="5803693"/>
                </a:cubicBezTo>
                <a:cubicBezTo>
                  <a:pt x="4976180" y="5803693"/>
                  <a:pt x="4979504" y="5807019"/>
                  <a:pt x="4980392" y="5810903"/>
                </a:cubicBezTo>
                <a:cubicBezTo>
                  <a:pt x="4986149" y="5813672"/>
                  <a:pt x="4981049" y="5802578"/>
                  <a:pt x="4988354" y="5800907"/>
                </a:cubicBezTo>
                <a:cubicBezTo>
                  <a:pt x="4988354" y="5800907"/>
                  <a:pt x="4990790" y="5800350"/>
                  <a:pt x="4992335" y="5795910"/>
                </a:cubicBezTo>
                <a:cubicBezTo>
                  <a:pt x="4991448" y="5792026"/>
                  <a:pt x="4991448" y="5792026"/>
                  <a:pt x="4991448" y="5792026"/>
                </a:cubicBezTo>
                <a:cubicBezTo>
                  <a:pt x="4989013" y="5792583"/>
                  <a:pt x="4986576" y="5793140"/>
                  <a:pt x="4987466" y="5797025"/>
                </a:cubicBezTo>
                <a:cubicBezTo>
                  <a:pt x="4987466" y="5797025"/>
                  <a:pt x="4987466" y="5797025"/>
                  <a:pt x="4986576" y="5793140"/>
                </a:cubicBezTo>
                <a:cubicBezTo>
                  <a:pt x="4983256" y="5789813"/>
                  <a:pt x="4979043" y="5782602"/>
                  <a:pt x="4974831" y="5775393"/>
                </a:cubicBezTo>
                <a:cubicBezTo>
                  <a:pt x="4976379" y="5770951"/>
                  <a:pt x="4992106" y="5783701"/>
                  <a:pt x="4990986" y="5767610"/>
                </a:cubicBezTo>
                <a:cubicBezTo>
                  <a:pt x="4996746" y="5770381"/>
                  <a:pt x="5000299" y="5785915"/>
                  <a:pt x="5002076" y="5793684"/>
                </a:cubicBezTo>
                <a:cubicBezTo>
                  <a:pt x="5002962" y="5797567"/>
                  <a:pt x="5000528" y="5798123"/>
                  <a:pt x="5001416" y="5802006"/>
                </a:cubicBezTo>
                <a:cubicBezTo>
                  <a:pt x="5002307" y="5805892"/>
                  <a:pt x="5002307" y="5805892"/>
                  <a:pt x="5004740" y="5805334"/>
                </a:cubicBezTo>
                <a:cubicBezTo>
                  <a:pt x="5003852" y="5801450"/>
                  <a:pt x="5005397" y="5797010"/>
                  <a:pt x="5005397" y="5797010"/>
                </a:cubicBezTo>
                <a:cubicBezTo>
                  <a:pt x="5021553" y="5789227"/>
                  <a:pt x="5040374" y="5793096"/>
                  <a:pt x="5059196" y="5796966"/>
                </a:cubicBezTo>
                <a:cubicBezTo>
                  <a:pt x="5059196" y="5796966"/>
                  <a:pt x="5057648" y="5801406"/>
                  <a:pt x="5055213" y="5801963"/>
                </a:cubicBezTo>
                <a:cubicBezTo>
                  <a:pt x="5056101" y="5805846"/>
                  <a:pt x="5056101" y="5805846"/>
                  <a:pt x="5056101" y="5805846"/>
                </a:cubicBezTo>
                <a:cubicBezTo>
                  <a:pt x="5058536" y="5805289"/>
                  <a:pt x="5062517" y="5800293"/>
                  <a:pt x="5061628" y="5796409"/>
                </a:cubicBezTo>
                <a:cubicBezTo>
                  <a:pt x="5063175" y="5791968"/>
                  <a:pt x="5065610" y="5791411"/>
                  <a:pt x="5068044" y="5790856"/>
                </a:cubicBezTo>
                <a:cubicBezTo>
                  <a:pt x="5060281" y="5768108"/>
                  <a:pt x="5064031" y="5750902"/>
                  <a:pt x="5058931" y="5739808"/>
                </a:cubicBezTo>
                <a:cubicBezTo>
                  <a:pt x="5054950" y="5744805"/>
                  <a:pt x="5052515" y="5745364"/>
                  <a:pt x="5047645" y="5746477"/>
                </a:cubicBezTo>
                <a:cubicBezTo>
                  <a:pt x="5051856" y="5753687"/>
                  <a:pt x="5050970" y="5749803"/>
                  <a:pt x="5051199" y="5762012"/>
                </a:cubicBezTo>
                <a:cubicBezTo>
                  <a:pt x="5046329" y="5763125"/>
                  <a:pt x="5043006" y="5759799"/>
                  <a:pt x="5040340" y="5748147"/>
                </a:cubicBezTo>
                <a:cubicBezTo>
                  <a:pt x="5027278" y="5747048"/>
                  <a:pt x="5013328" y="5742065"/>
                  <a:pt x="5002469" y="5728203"/>
                </a:cubicBezTo>
                <a:cubicBezTo>
                  <a:pt x="5003127" y="5719876"/>
                  <a:pt x="5003127" y="5719876"/>
                  <a:pt x="5004674" y="5715436"/>
                </a:cubicBezTo>
                <a:cubicBezTo>
                  <a:pt x="5017737" y="5716536"/>
                  <a:pt x="5020171" y="5715979"/>
                  <a:pt x="5030800" y="5717635"/>
                </a:cubicBezTo>
                <a:cubicBezTo>
                  <a:pt x="5030800" y="5717635"/>
                  <a:pt x="5030800" y="5717635"/>
                  <a:pt x="5031687" y="5721518"/>
                </a:cubicBezTo>
                <a:cubicBezTo>
                  <a:pt x="5032576" y="5725403"/>
                  <a:pt x="5032576" y="5725403"/>
                  <a:pt x="5035011" y="5724846"/>
                </a:cubicBezTo>
                <a:cubicBezTo>
                  <a:pt x="5035011" y="5724846"/>
                  <a:pt x="5035011" y="5724846"/>
                  <a:pt x="5034125" y="5720961"/>
                </a:cubicBezTo>
                <a:cubicBezTo>
                  <a:pt x="5034125" y="5720961"/>
                  <a:pt x="5034125" y="5720961"/>
                  <a:pt x="5033234" y="5717078"/>
                </a:cubicBezTo>
                <a:cubicBezTo>
                  <a:pt x="5032346" y="5713195"/>
                  <a:pt x="5032346" y="5713195"/>
                  <a:pt x="5032346" y="5713195"/>
                </a:cubicBezTo>
                <a:cubicBezTo>
                  <a:pt x="5036328" y="5708197"/>
                  <a:pt x="5040309" y="5703198"/>
                  <a:pt x="5044291" y="5698201"/>
                </a:cubicBezTo>
                <a:cubicBezTo>
                  <a:pt x="5046724" y="5697645"/>
                  <a:pt x="5043631" y="5706526"/>
                  <a:pt x="5046067" y="5705969"/>
                </a:cubicBezTo>
                <a:cubicBezTo>
                  <a:pt x="5046067" y="5705969"/>
                  <a:pt x="5046067" y="5705969"/>
                  <a:pt x="5048502" y="5705412"/>
                </a:cubicBezTo>
                <a:cubicBezTo>
                  <a:pt x="5048502" y="5705412"/>
                  <a:pt x="5046954" y="5709852"/>
                  <a:pt x="5046954" y="5709852"/>
                </a:cubicBezTo>
                <a:cubicBezTo>
                  <a:pt x="5046954" y="5709852"/>
                  <a:pt x="5047843" y="5713736"/>
                  <a:pt x="5050278" y="5713179"/>
                </a:cubicBezTo>
                <a:cubicBezTo>
                  <a:pt x="5050278" y="5713179"/>
                  <a:pt x="5050278" y="5713179"/>
                  <a:pt x="5052713" y="5712622"/>
                </a:cubicBezTo>
                <a:cubicBezTo>
                  <a:pt x="5051824" y="5708738"/>
                  <a:pt x="5051824" y="5708738"/>
                  <a:pt x="5051824" y="5708738"/>
                </a:cubicBezTo>
                <a:cubicBezTo>
                  <a:pt x="5055576" y="5691533"/>
                  <a:pt x="5067321" y="5709281"/>
                  <a:pt x="5066202" y="5693189"/>
                </a:cubicBezTo>
                <a:cubicBezTo>
                  <a:pt x="5072191" y="5708166"/>
                  <a:pt x="5080154" y="5698173"/>
                  <a:pt x="5085252" y="5709267"/>
                </a:cubicBezTo>
                <a:cubicBezTo>
                  <a:pt x="5090123" y="5708153"/>
                  <a:pt x="5088346" y="5700385"/>
                  <a:pt x="5089894" y="5695945"/>
                </a:cubicBezTo>
                <a:lnTo>
                  <a:pt x="5090353" y="5696157"/>
                </a:lnTo>
                <a:lnTo>
                  <a:pt x="5090356" y="5696181"/>
                </a:lnTo>
                <a:lnTo>
                  <a:pt x="5090400" y="5696178"/>
                </a:lnTo>
                <a:lnTo>
                  <a:pt x="5100994" y="5701068"/>
                </a:lnTo>
                <a:lnTo>
                  <a:pt x="5104517" y="5695719"/>
                </a:lnTo>
                <a:lnTo>
                  <a:pt x="5108997" y="5695572"/>
                </a:lnTo>
                <a:lnTo>
                  <a:pt x="5115360" y="5706466"/>
                </a:lnTo>
                <a:cubicBezTo>
                  <a:pt x="5112925" y="5707025"/>
                  <a:pt x="5112925" y="5707025"/>
                  <a:pt x="5112925" y="5707025"/>
                </a:cubicBezTo>
                <a:cubicBezTo>
                  <a:pt x="5113813" y="5710907"/>
                  <a:pt x="5111379" y="5711464"/>
                  <a:pt x="5112266" y="5715348"/>
                </a:cubicBezTo>
                <a:cubicBezTo>
                  <a:pt x="5112266" y="5715348"/>
                  <a:pt x="5115591" y="5718675"/>
                  <a:pt x="5114701" y="5714791"/>
                </a:cubicBezTo>
                <a:cubicBezTo>
                  <a:pt x="5117135" y="5714234"/>
                  <a:pt x="5119571" y="5713677"/>
                  <a:pt x="5119571" y="5713677"/>
                </a:cubicBezTo>
                <a:cubicBezTo>
                  <a:pt x="5125330" y="5716446"/>
                  <a:pt x="5127764" y="5715889"/>
                  <a:pt x="5133521" y="5718661"/>
                </a:cubicBezTo>
                <a:cubicBezTo>
                  <a:pt x="5133521" y="5718661"/>
                  <a:pt x="5135958" y="5718104"/>
                  <a:pt x="5135958" y="5718104"/>
                </a:cubicBezTo>
                <a:cubicBezTo>
                  <a:pt x="5138390" y="5717545"/>
                  <a:pt x="5138390" y="5717545"/>
                  <a:pt x="5137502" y="5713662"/>
                </a:cubicBezTo>
                <a:cubicBezTo>
                  <a:pt x="5137502" y="5713662"/>
                  <a:pt x="5136616" y="5709780"/>
                  <a:pt x="5136616" y="5709780"/>
                </a:cubicBezTo>
                <a:cubicBezTo>
                  <a:pt x="5134181" y="5710336"/>
                  <a:pt x="5134181" y="5710336"/>
                  <a:pt x="5131745" y="5710893"/>
                </a:cubicBezTo>
                <a:cubicBezTo>
                  <a:pt x="5129310" y="5711449"/>
                  <a:pt x="5123553" y="5708680"/>
                  <a:pt x="5120229" y="5705352"/>
                </a:cubicBezTo>
                <a:cubicBezTo>
                  <a:pt x="5120229" y="5705352"/>
                  <a:pt x="5120229" y="5705352"/>
                  <a:pt x="5122663" y="5704796"/>
                </a:cubicBezTo>
                <a:lnTo>
                  <a:pt x="5123023" y="5698203"/>
                </a:lnTo>
                <a:lnTo>
                  <a:pt x="5133481" y="5700975"/>
                </a:lnTo>
                <a:lnTo>
                  <a:pt x="5149988" y="5706961"/>
                </a:lnTo>
                <a:lnTo>
                  <a:pt x="5149677" y="5710878"/>
                </a:lnTo>
                <a:cubicBezTo>
                  <a:pt x="5152111" y="5710321"/>
                  <a:pt x="5153001" y="5714205"/>
                  <a:pt x="5153001" y="5714205"/>
                </a:cubicBezTo>
                <a:cubicBezTo>
                  <a:pt x="5153887" y="5718088"/>
                  <a:pt x="5153887" y="5718088"/>
                  <a:pt x="5153887" y="5718088"/>
                </a:cubicBezTo>
                <a:cubicBezTo>
                  <a:pt x="5151453" y="5718644"/>
                  <a:pt x="5151453" y="5718644"/>
                  <a:pt x="5151453" y="5718644"/>
                </a:cubicBezTo>
                <a:cubicBezTo>
                  <a:pt x="5149907" y="5723086"/>
                  <a:pt x="5145038" y="5724199"/>
                  <a:pt x="5142603" y="5724756"/>
                </a:cubicBezTo>
                <a:cubicBezTo>
                  <a:pt x="5143491" y="5728641"/>
                  <a:pt x="5143491" y="5728641"/>
                  <a:pt x="5141056" y="5729197"/>
                </a:cubicBezTo>
                <a:cubicBezTo>
                  <a:pt x="5141056" y="5729197"/>
                  <a:pt x="5141056" y="5729197"/>
                  <a:pt x="5137734" y="5725870"/>
                </a:cubicBezTo>
                <a:cubicBezTo>
                  <a:pt x="5137734" y="5725870"/>
                  <a:pt x="5132863" y="5726984"/>
                  <a:pt x="5130428" y="5727542"/>
                </a:cubicBezTo>
                <a:cubicBezTo>
                  <a:pt x="5130428" y="5727542"/>
                  <a:pt x="5128882" y="5731982"/>
                  <a:pt x="5126447" y="5732539"/>
                </a:cubicBezTo>
                <a:cubicBezTo>
                  <a:pt x="5123125" y="5729212"/>
                  <a:pt x="5106739" y="5724786"/>
                  <a:pt x="5109403" y="5736437"/>
                </a:cubicBezTo>
                <a:cubicBezTo>
                  <a:pt x="5106970" y="5736996"/>
                  <a:pt x="5106970" y="5736996"/>
                  <a:pt x="5104534" y="5737552"/>
                </a:cubicBezTo>
                <a:cubicBezTo>
                  <a:pt x="5104534" y="5737552"/>
                  <a:pt x="5101211" y="5734224"/>
                  <a:pt x="5098777" y="5734781"/>
                </a:cubicBezTo>
                <a:cubicBezTo>
                  <a:pt x="5098777" y="5734781"/>
                  <a:pt x="5099666" y="5738665"/>
                  <a:pt x="5097229" y="5739222"/>
                </a:cubicBezTo>
                <a:cubicBezTo>
                  <a:pt x="5097229" y="5739222"/>
                  <a:pt x="5097229" y="5739222"/>
                  <a:pt x="5096341" y="5735338"/>
                </a:cubicBezTo>
                <a:cubicBezTo>
                  <a:pt x="5093906" y="5735895"/>
                  <a:pt x="5092360" y="5740336"/>
                  <a:pt x="5091472" y="5736453"/>
                </a:cubicBezTo>
                <a:cubicBezTo>
                  <a:pt x="5088150" y="5733125"/>
                  <a:pt x="5095025" y="5751988"/>
                  <a:pt x="5099006" y="5746990"/>
                </a:cubicBezTo>
                <a:cubicBezTo>
                  <a:pt x="5099006" y="5746990"/>
                  <a:pt x="5099006" y="5746990"/>
                  <a:pt x="5099895" y="5750873"/>
                </a:cubicBezTo>
                <a:cubicBezTo>
                  <a:pt x="5095025" y="5751988"/>
                  <a:pt x="5090156" y="5753101"/>
                  <a:pt x="5091932" y="5760869"/>
                </a:cubicBezTo>
                <a:cubicBezTo>
                  <a:pt x="5086174" y="5758099"/>
                  <a:pt x="5081963" y="5750888"/>
                  <a:pt x="5076436" y="5760327"/>
                </a:cubicBezTo>
                <a:cubicBezTo>
                  <a:pt x="5080647" y="5767537"/>
                  <a:pt x="5083970" y="5770864"/>
                  <a:pt x="5086634" y="5782514"/>
                </a:cubicBezTo>
                <a:cubicBezTo>
                  <a:pt x="5090616" y="5777516"/>
                  <a:pt x="5093052" y="5776959"/>
                  <a:pt x="5097263" y="5784171"/>
                </a:cubicBezTo>
                <a:cubicBezTo>
                  <a:pt x="5099039" y="5791939"/>
                  <a:pt x="5096605" y="5792495"/>
                  <a:pt x="5094169" y="5793052"/>
                </a:cubicBezTo>
                <a:cubicBezTo>
                  <a:pt x="5097494" y="5796378"/>
                  <a:pt x="5102364" y="5795264"/>
                  <a:pt x="5104797" y="5794708"/>
                </a:cubicBezTo>
                <a:cubicBezTo>
                  <a:pt x="5103251" y="5799149"/>
                  <a:pt x="5100816" y="5799706"/>
                  <a:pt x="5102593" y="5807472"/>
                </a:cubicBezTo>
                <a:cubicBezTo>
                  <a:pt x="5109009" y="5801919"/>
                  <a:pt x="5111673" y="5813570"/>
                  <a:pt x="5116544" y="5812456"/>
                </a:cubicBezTo>
                <a:cubicBezTo>
                  <a:pt x="5114767" y="5804688"/>
                  <a:pt x="5117201" y="5804131"/>
                  <a:pt x="5114537" y="5792480"/>
                </a:cubicBezTo>
                <a:cubicBezTo>
                  <a:pt x="5116970" y="5791923"/>
                  <a:pt x="5119406" y="5791367"/>
                  <a:pt x="5123619" y="5798578"/>
                </a:cubicBezTo>
                <a:cubicBezTo>
                  <a:pt x="5121840" y="5790809"/>
                  <a:pt x="5128257" y="5785255"/>
                  <a:pt x="5123156" y="5774160"/>
                </a:cubicBezTo>
                <a:cubicBezTo>
                  <a:pt x="5127139" y="5769164"/>
                  <a:pt x="5131350" y="5776374"/>
                  <a:pt x="5141090" y="5774147"/>
                </a:cubicBezTo>
                <a:cubicBezTo>
                  <a:pt x="5141090" y="5774147"/>
                  <a:pt x="5141976" y="5778031"/>
                  <a:pt x="5142865" y="5781913"/>
                </a:cubicBezTo>
                <a:cubicBezTo>
                  <a:pt x="5140432" y="5782470"/>
                  <a:pt x="5140432" y="5782470"/>
                  <a:pt x="5140432" y="5782470"/>
                </a:cubicBezTo>
                <a:cubicBezTo>
                  <a:pt x="5140432" y="5782470"/>
                  <a:pt x="5141319" y="5786353"/>
                  <a:pt x="5143754" y="5785796"/>
                </a:cubicBezTo>
                <a:cubicBezTo>
                  <a:pt x="5149512" y="5788566"/>
                  <a:pt x="5153723" y="5795778"/>
                  <a:pt x="5159481" y="5798547"/>
                </a:cubicBezTo>
                <a:cubicBezTo>
                  <a:pt x="5170109" y="5800204"/>
                  <a:pt x="5157705" y="5790780"/>
                  <a:pt x="5161686" y="5785781"/>
                </a:cubicBezTo>
                <a:cubicBezTo>
                  <a:pt x="5171656" y="5795763"/>
                  <a:pt x="5179421" y="5818509"/>
                  <a:pt x="5198669" y="5801846"/>
                </a:cubicBezTo>
                <a:cubicBezTo>
                  <a:pt x="5196003" y="5790193"/>
                  <a:pt x="5199984" y="5785195"/>
                  <a:pt x="5203967" y="5780198"/>
                </a:cubicBezTo>
                <a:cubicBezTo>
                  <a:pt x="5197978" y="5765221"/>
                  <a:pt x="5199524" y="5760781"/>
                  <a:pt x="5199294" y="5748572"/>
                </a:cubicBezTo>
                <a:cubicBezTo>
                  <a:pt x="5209263" y="5758552"/>
                  <a:pt x="5209232" y="5713603"/>
                  <a:pt x="5224958" y="5726353"/>
                </a:cubicBezTo>
                <a:cubicBezTo>
                  <a:pt x="5224958" y="5726353"/>
                  <a:pt x="5224958" y="5726353"/>
                  <a:pt x="5225846" y="5730237"/>
                </a:cubicBezTo>
                <a:cubicBezTo>
                  <a:pt x="5225846" y="5730237"/>
                  <a:pt x="5228282" y="5729681"/>
                  <a:pt x="5228282" y="5729681"/>
                </a:cubicBezTo>
                <a:cubicBezTo>
                  <a:pt x="5228282" y="5729681"/>
                  <a:pt x="5228282" y="5729681"/>
                  <a:pt x="5227392" y="5725796"/>
                </a:cubicBezTo>
                <a:cubicBezTo>
                  <a:pt x="5233808" y="5720242"/>
                  <a:pt x="5247531" y="5713017"/>
                  <a:pt x="5245983" y="5717458"/>
                </a:cubicBezTo>
                <a:cubicBezTo>
                  <a:pt x="5251084" y="5728551"/>
                  <a:pt x="5246641" y="5709132"/>
                  <a:pt x="5249075" y="5708576"/>
                </a:cubicBezTo>
                <a:cubicBezTo>
                  <a:pt x="5242429" y="5701923"/>
                  <a:pt x="5243746" y="5685275"/>
                  <a:pt x="5234664" y="5679177"/>
                </a:cubicBezTo>
                <a:cubicBezTo>
                  <a:pt x="5236211" y="5674736"/>
                  <a:pt x="5237758" y="5670297"/>
                  <a:pt x="5235981" y="5662529"/>
                </a:cubicBezTo>
                <a:cubicBezTo>
                  <a:pt x="5235981" y="5662529"/>
                  <a:pt x="5233546" y="5663086"/>
                  <a:pt x="5233546" y="5663086"/>
                </a:cubicBezTo>
                <a:cubicBezTo>
                  <a:pt x="5252137" y="5654746"/>
                  <a:pt x="5269181" y="5650847"/>
                  <a:pt x="5288230" y="5666925"/>
                </a:cubicBezTo>
                <a:cubicBezTo>
                  <a:pt x="5283131" y="5655830"/>
                  <a:pt x="5290435" y="5654161"/>
                  <a:pt x="5290204" y="5641953"/>
                </a:cubicBezTo>
                <a:cubicBezTo>
                  <a:pt x="5292919" y="5645417"/>
                  <a:pt x="5295396" y="5647150"/>
                  <a:pt x="5297754" y="5647825"/>
                </a:cubicBezTo>
                <a:lnTo>
                  <a:pt x="5299760" y="5647685"/>
                </a:lnTo>
                <a:lnTo>
                  <a:pt x="5293897" y="5650810"/>
                </a:lnTo>
                <a:cubicBezTo>
                  <a:pt x="5290157" y="5654987"/>
                  <a:pt x="5287728" y="5661446"/>
                  <a:pt x="5287726" y="5671984"/>
                </a:cubicBezTo>
                <a:cubicBezTo>
                  <a:pt x="5287726" y="5671984"/>
                  <a:pt x="5297051" y="5674160"/>
                  <a:pt x="5298603" y="5688576"/>
                </a:cubicBezTo>
                <a:lnTo>
                  <a:pt x="5291782" y="5698457"/>
                </a:lnTo>
                <a:lnTo>
                  <a:pt x="5279840" y="5697452"/>
                </a:lnTo>
                <a:cubicBezTo>
                  <a:pt x="5279840" y="5697452"/>
                  <a:pt x="5277405" y="5698009"/>
                  <a:pt x="5274970" y="5698566"/>
                </a:cubicBezTo>
                <a:cubicBezTo>
                  <a:pt x="5275859" y="5702449"/>
                  <a:pt x="5274312" y="5706891"/>
                  <a:pt x="5277636" y="5710216"/>
                </a:cubicBezTo>
                <a:cubicBezTo>
                  <a:pt x="5277636" y="5710216"/>
                  <a:pt x="5280070" y="5709661"/>
                  <a:pt x="5282505" y="5709104"/>
                </a:cubicBezTo>
                <a:lnTo>
                  <a:pt x="5285530" y="5707511"/>
                </a:lnTo>
                <a:lnTo>
                  <a:pt x="5281894" y="5712779"/>
                </a:lnTo>
                <a:cubicBezTo>
                  <a:pt x="5276064" y="5721958"/>
                  <a:pt x="5271400" y="5731407"/>
                  <a:pt x="5272177" y="5738613"/>
                </a:cubicBezTo>
                <a:cubicBezTo>
                  <a:pt x="5272177" y="5738613"/>
                  <a:pt x="5274507" y="5739158"/>
                  <a:pt x="5276449" y="5741369"/>
                </a:cubicBezTo>
                <a:lnTo>
                  <a:pt x="5277702" y="5749601"/>
                </a:lnTo>
                <a:lnTo>
                  <a:pt x="5271434" y="5748914"/>
                </a:lnTo>
                <a:cubicBezTo>
                  <a:pt x="5269025" y="5749467"/>
                  <a:pt x="5269885" y="5753230"/>
                  <a:pt x="5267476" y="5753783"/>
                </a:cubicBezTo>
                <a:lnTo>
                  <a:pt x="5267678" y="5754127"/>
                </a:lnTo>
                <a:lnTo>
                  <a:pt x="5263236" y="5761119"/>
                </a:lnTo>
                <a:cubicBezTo>
                  <a:pt x="5259741" y="5760304"/>
                  <a:pt x="5255855" y="5755884"/>
                  <a:pt x="5255079" y="5748677"/>
                </a:cubicBezTo>
                <a:cubicBezTo>
                  <a:pt x="5242645" y="5759827"/>
                  <a:pt x="5245749" y="5788655"/>
                  <a:pt x="5237977" y="5800892"/>
                </a:cubicBezTo>
                <a:cubicBezTo>
                  <a:pt x="5237977" y="5800892"/>
                  <a:pt x="5228653" y="5798716"/>
                  <a:pt x="5228653" y="5798716"/>
                </a:cubicBezTo>
                <a:cubicBezTo>
                  <a:pt x="5228653" y="5798716"/>
                  <a:pt x="5225542" y="5812041"/>
                  <a:pt x="5220880" y="5810952"/>
                </a:cubicBezTo>
                <a:cubicBezTo>
                  <a:pt x="5234867" y="5814217"/>
                  <a:pt x="5231758" y="5827545"/>
                  <a:pt x="5241080" y="5829721"/>
                </a:cubicBezTo>
                <a:cubicBezTo>
                  <a:pt x="5248852" y="5817481"/>
                  <a:pt x="5239528" y="5815304"/>
                  <a:pt x="5244191" y="5816393"/>
                </a:cubicBezTo>
                <a:cubicBezTo>
                  <a:pt x="5261287" y="5806333"/>
                  <a:pt x="5270610" y="5808509"/>
                  <a:pt x="5279936" y="5810685"/>
                </a:cubicBezTo>
                <a:cubicBezTo>
                  <a:pt x="5283046" y="5797361"/>
                  <a:pt x="5264396" y="5793009"/>
                  <a:pt x="5267508" y="5779680"/>
                </a:cubicBezTo>
                <a:cubicBezTo>
                  <a:pt x="5270617" y="5766355"/>
                  <a:pt x="5275279" y="5767442"/>
                  <a:pt x="5279942" y="5768531"/>
                </a:cubicBezTo>
                <a:cubicBezTo>
                  <a:pt x="5276832" y="5781856"/>
                  <a:pt x="5287706" y="5798447"/>
                  <a:pt x="5297030" y="5800623"/>
                </a:cubicBezTo>
                <a:cubicBezTo>
                  <a:pt x="5297030" y="5800623"/>
                  <a:pt x="5300142" y="5787296"/>
                  <a:pt x="5300142" y="5787296"/>
                </a:cubicBezTo>
                <a:cubicBezTo>
                  <a:pt x="5303251" y="5773972"/>
                  <a:pt x="5298590" y="5772883"/>
                  <a:pt x="5298590" y="5772883"/>
                </a:cubicBezTo>
                <a:cubicBezTo>
                  <a:pt x="5311024" y="5761735"/>
                  <a:pt x="5315686" y="5762823"/>
                  <a:pt x="5329673" y="5766087"/>
                </a:cubicBezTo>
                <a:cubicBezTo>
                  <a:pt x="5342107" y="5754935"/>
                  <a:pt x="5356091" y="5758200"/>
                  <a:pt x="5362305" y="5773704"/>
                </a:cubicBezTo>
                <a:cubicBezTo>
                  <a:pt x="5366967" y="5774792"/>
                  <a:pt x="5371630" y="5775880"/>
                  <a:pt x="5380955" y="5778057"/>
                </a:cubicBezTo>
                <a:cubicBezTo>
                  <a:pt x="5380955" y="5778057"/>
                  <a:pt x="5384066" y="5764728"/>
                  <a:pt x="5384066" y="5764728"/>
                </a:cubicBezTo>
                <a:cubicBezTo>
                  <a:pt x="5379402" y="5763640"/>
                  <a:pt x="5374741" y="5762553"/>
                  <a:pt x="5370078" y="5761464"/>
                </a:cubicBezTo>
                <a:cubicBezTo>
                  <a:pt x="5367748" y="5760920"/>
                  <a:pt x="5365416" y="5760376"/>
                  <a:pt x="5364639" y="5758438"/>
                </a:cubicBezTo>
                <a:lnTo>
                  <a:pt x="5366993" y="5751543"/>
                </a:lnTo>
                <a:lnTo>
                  <a:pt x="5369256" y="5751308"/>
                </a:lnTo>
                <a:lnTo>
                  <a:pt x="5370416" y="5747493"/>
                </a:lnTo>
                <a:lnTo>
                  <a:pt x="5382512" y="5750315"/>
                </a:lnTo>
                <a:cubicBezTo>
                  <a:pt x="5390287" y="5738075"/>
                  <a:pt x="5376299" y="5734812"/>
                  <a:pt x="5379408" y="5721486"/>
                </a:cubicBezTo>
                <a:cubicBezTo>
                  <a:pt x="5388733" y="5723663"/>
                  <a:pt x="5391843" y="5710338"/>
                  <a:pt x="5391843" y="5710338"/>
                </a:cubicBezTo>
                <a:cubicBezTo>
                  <a:pt x="5404278" y="5699186"/>
                  <a:pt x="5404278" y="5699186"/>
                  <a:pt x="5413602" y="5701362"/>
                </a:cubicBezTo>
                <a:cubicBezTo>
                  <a:pt x="5408941" y="5700273"/>
                  <a:pt x="5412049" y="5686950"/>
                  <a:pt x="5412049" y="5686950"/>
                </a:cubicBezTo>
                <a:cubicBezTo>
                  <a:pt x="5426036" y="5690213"/>
                  <a:pt x="5432251" y="5705714"/>
                  <a:pt x="5441574" y="5707890"/>
                </a:cubicBezTo>
                <a:cubicBezTo>
                  <a:pt x="5455560" y="5711156"/>
                  <a:pt x="5467994" y="5700006"/>
                  <a:pt x="5474208" y="5715508"/>
                </a:cubicBezTo>
                <a:cubicBezTo>
                  <a:pt x="5474208" y="5715508"/>
                  <a:pt x="5466436" y="5727746"/>
                  <a:pt x="5466436" y="5727746"/>
                </a:cubicBezTo>
                <a:cubicBezTo>
                  <a:pt x="5443125" y="5722308"/>
                  <a:pt x="5424477" y="5717955"/>
                  <a:pt x="5418263" y="5702451"/>
                </a:cubicBezTo>
                <a:cubicBezTo>
                  <a:pt x="5413602" y="5701362"/>
                  <a:pt x="5405830" y="5713602"/>
                  <a:pt x="5410491" y="5714690"/>
                </a:cubicBezTo>
                <a:cubicBezTo>
                  <a:pt x="5424477" y="5717955"/>
                  <a:pt x="5443125" y="5722308"/>
                  <a:pt x="5446229" y="5751132"/>
                </a:cubicBezTo>
                <a:cubicBezTo>
                  <a:pt x="5441567" y="5750044"/>
                  <a:pt x="5432243" y="5747868"/>
                  <a:pt x="5432243" y="5747868"/>
                </a:cubicBezTo>
                <a:cubicBezTo>
                  <a:pt x="5424470" y="5760107"/>
                  <a:pt x="5421361" y="5773433"/>
                  <a:pt x="5415140" y="5800085"/>
                </a:cubicBezTo>
                <a:cubicBezTo>
                  <a:pt x="5427573" y="5788937"/>
                  <a:pt x="5432236" y="5790024"/>
                  <a:pt x="5440008" y="5777785"/>
                </a:cubicBezTo>
                <a:cubicBezTo>
                  <a:pt x="5449334" y="5779961"/>
                  <a:pt x="5453996" y="5781049"/>
                  <a:pt x="5458657" y="5782138"/>
                </a:cubicBezTo>
                <a:cubicBezTo>
                  <a:pt x="5461767" y="5768812"/>
                  <a:pt x="5461767" y="5768812"/>
                  <a:pt x="5461767" y="5768812"/>
                </a:cubicBezTo>
                <a:cubicBezTo>
                  <a:pt x="5460217" y="5754397"/>
                  <a:pt x="5455555" y="5753309"/>
                  <a:pt x="5450892" y="5752222"/>
                </a:cubicBezTo>
                <a:cubicBezTo>
                  <a:pt x="5454778" y="5746103"/>
                  <a:pt x="5460217" y="5743860"/>
                  <a:pt x="5466432" y="5743554"/>
                </a:cubicBezTo>
                <a:lnTo>
                  <a:pt x="5467113" y="5743653"/>
                </a:lnTo>
                <a:lnTo>
                  <a:pt x="5467370" y="5744098"/>
                </a:lnTo>
                <a:lnTo>
                  <a:pt x="5471170" y="5744247"/>
                </a:lnTo>
                <a:lnTo>
                  <a:pt x="5486635" y="5746512"/>
                </a:lnTo>
                <a:cubicBezTo>
                  <a:pt x="5495961" y="5748689"/>
                  <a:pt x="5500623" y="5749777"/>
                  <a:pt x="5505284" y="5750865"/>
                </a:cubicBezTo>
                <a:cubicBezTo>
                  <a:pt x="5508394" y="5737540"/>
                  <a:pt x="5508394" y="5737540"/>
                  <a:pt x="5508394" y="5737540"/>
                </a:cubicBezTo>
                <a:cubicBezTo>
                  <a:pt x="5511505" y="5724212"/>
                  <a:pt x="5506843" y="5723123"/>
                  <a:pt x="5509952" y="5709798"/>
                </a:cubicBezTo>
                <a:lnTo>
                  <a:pt x="5521925" y="5719359"/>
                </a:lnTo>
                <a:lnTo>
                  <a:pt x="5518538" y="5720134"/>
                </a:lnTo>
                <a:cubicBezTo>
                  <a:pt x="5516123" y="5720686"/>
                  <a:pt x="5516123" y="5720686"/>
                  <a:pt x="5517038" y="5724687"/>
                </a:cubicBezTo>
                <a:cubicBezTo>
                  <a:pt x="5517038" y="5724687"/>
                  <a:pt x="5517954" y="5728688"/>
                  <a:pt x="5520367" y="5728137"/>
                </a:cubicBezTo>
                <a:lnTo>
                  <a:pt x="5532601" y="5727883"/>
                </a:lnTo>
                <a:lnTo>
                  <a:pt x="5534815" y="5729652"/>
                </a:lnTo>
                <a:cubicBezTo>
                  <a:pt x="5544138" y="5731828"/>
                  <a:pt x="5548802" y="5732916"/>
                  <a:pt x="5553463" y="5734004"/>
                </a:cubicBezTo>
                <a:cubicBezTo>
                  <a:pt x="5555015" y="5748421"/>
                  <a:pt x="5545691" y="5746245"/>
                  <a:pt x="5542581" y="5759570"/>
                </a:cubicBezTo>
                <a:cubicBezTo>
                  <a:pt x="5558119" y="5777247"/>
                  <a:pt x="5567444" y="5779423"/>
                  <a:pt x="5581429" y="5782687"/>
                </a:cubicBezTo>
                <a:cubicBezTo>
                  <a:pt x="5587649" y="5756037"/>
                  <a:pt x="5569000" y="5751685"/>
                  <a:pt x="5562787" y="5736180"/>
                </a:cubicBezTo>
                <a:lnTo>
                  <a:pt x="5564385" y="5734040"/>
                </a:lnTo>
                <a:lnTo>
                  <a:pt x="5565073" y="5734753"/>
                </a:lnTo>
                <a:lnTo>
                  <a:pt x="5566034" y="5731834"/>
                </a:lnTo>
                <a:lnTo>
                  <a:pt x="5567256" y="5730198"/>
                </a:lnTo>
                <a:cubicBezTo>
                  <a:pt x="5569782" y="5727275"/>
                  <a:pt x="5572890" y="5724489"/>
                  <a:pt x="5575222" y="5725033"/>
                </a:cubicBezTo>
                <a:cubicBezTo>
                  <a:pt x="5584546" y="5727208"/>
                  <a:pt x="5589208" y="5728296"/>
                  <a:pt x="5593869" y="5729385"/>
                </a:cubicBezTo>
                <a:cubicBezTo>
                  <a:pt x="5593869" y="5729385"/>
                  <a:pt x="5598532" y="5730472"/>
                  <a:pt x="5601642" y="5717148"/>
                </a:cubicBezTo>
                <a:cubicBezTo>
                  <a:pt x="5618737" y="5707084"/>
                  <a:pt x="5626509" y="5694847"/>
                  <a:pt x="5645158" y="5699199"/>
                </a:cubicBezTo>
                <a:cubicBezTo>
                  <a:pt x="5648269" y="5685872"/>
                  <a:pt x="5657593" y="5688048"/>
                  <a:pt x="5660703" y="5674723"/>
                </a:cubicBezTo>
                <a:cubicBezTo>
                  <a:pt x="5653709" y="5673090"/>
                  <a:pt x="5655265" y="5666427"/>
                  <a:pt x="5658374" y="5658371"/>
                </a:cubicBezTo>
                <a:lnTo>
                  <a:pt x="5663842" y="5639058"/>
                </a:lnTo>
                <a:lnTo>
                  <a:pt x="5671353" y="5641170"/>
                </a:lnTo>
                <a:cubicBezTo>
                  <a:pt x="5674774" y="5641601"/>
                  <a:pt x="5678178" y="5641078"/>
                  <a:pt x="5681386" y="5638301"/>
                </a:cubicBezTo>
                <a:cubicBezTo>
                  <a:pt x="5682274" y="5642184"/>
                  <a:pt x="5682274" y="5642184"/>
                  <a:pt x="5682274" y="5642184"/>
                </a:cubicBezTo>
                <a:cubicBezTo>
                  <a:pt x="5679838" y="5642741"/>
                  <a:pt x="5678293" y="5647182"/>
                  <a:pt x="5678293" y="5647182"/>
                </a:cubicBezTo>
                <a:cubicBezTo>
                  <a:pt x="5679181" y="5651065"/>
                  <a:pt x="5680137" y="5653145"/>
                  <a:pt x="5681148" y="5654064"/>
                </a:cubicBezTo>
                <a:lnTo>
                  <a:pt x="5682248" y="5654033"/>
                </a:lnTo>
                <a:lnTo>
                  <a:pt x="5684357" y="5658287"/>
                </a:lnTo>
                <a:cubicBezTo>
                  <a:pt x="5689455" y="5662114"/>
                  <a:pt x="5697614" y="5658747"/>
                  <a:pt x="5691785" y="5667926"/>
                </a:cubicBezTo>
                <a:cubicBezTo>
                  <a:pt x="5696446" y="5669014"/>
                  <a:pt x="5696446" y="5669014"/>
                  <a:pt x="5705770" y="5671191"/>
                </a:cubicBezTo>
                <a:cubicBezTo>
                  <a:pt x="5705770" y="5671191"/>
                  <a:pt x="5710433" y="5672278"/>
                  <a:pt x="5710433" y="5672278"/>
                </a:cubicBezTo>
                <a:cubicBezTo>
                  <a:pt x="5701108" y="5680640"/>
                  <a:pt x="5695281" y="5674011"/>
                  <a:pt x="5687705" y="5674878"/>
                </a:cubicBezTo>
                <a:lnTo>
                  <a:pt x="5680088" y="5678705"/>
                </a:lnTo>
                <a:lnTo>
                  <a:pt x="5678110" y="5668401"/>
                </a:lnTo>
                <a:cubicBezTo>
                  <a:pt x="5669612" y="5666259"/>
                  <a:pt x="5678238" y="5680632"/>
                  <a:pt x="5672277" y="5677908"/>
                </a:cubicBezTo>
                <a:cubicBezTo>
                  <a:pt x="5673167" y="5681793"/>
                  <a:pt x="5676590" y="5685096"/>
                  <a:pt x="5674055" y="5685676"/>
                </a:cubicBezTo>
                <a:cubicBezTo>
                  <a:pt x="5673453" y="5688879"/>
                  <a:pt x="5673992" y="5689778"/>
                  <a:pt x="5674992" y="5689229"/>
                </a:cubicBezTo>
                <a:lnTo>
                  <a:pt x="5679400" y="5681501"/>
                </a:lnTo>
                <a:lnTo>
                  <a:pt x="5679736" y="5698486"/>
                </a:lnTo>
                <a:cubicBezTo>
                  <a:pt x="5679736" y="5703757"/>
                  <a:pt x="5680123" y="5707360"/>
                  <a:pt x="5682455" y="5707904"/>
                </a:cubicBezTo>
                <a:cubicBezTo>
                  <a:pt x="5688668" y="5723405"/>
                  <a:pt x="5705764" y="5713345"/>
                  <a:pt x="5711979" y="5728845"/>
                </a:cubicBezTo>
                <a:cubicBezTo>
                  <a:pt x="5716641" y="5729934"/>
                  <a:pt x="5721303" y="5731021"/>
                  <a:pt x="5725965" y="5732110"/>
                </a:cubicBezTo>
                <a:cubicBezTo>
                  <a:pt x="5732178" y="5747613"/>
                  <a:pt x="5746165" y="5750879"/>
                  <a:pt x="5755489" y="5753055"/>
                </a:cubicBezTo>
                <a:cubicBezTo>
                  <a:pt x="5758599" y="5739726"/>
                  <a:pt x="5767924" y="5741904"/>
                  <a:pt x="5777247" y="5744080"/>
                </a:cubicBezTo>
                <a:cubicBezTo>
                  <a:pt x="5777247" y="5744080"/>
                  <a:pt x="5785019" y="5731842"/>
                  <a:pt x="5789682" y="5732930"/>
                </a:cubicBezTo>
                <a:cubicBezTo>
                  <a:pt x="5789682" y="5732930"/>
                  <a:pt x="5794343" y="5734017"/>
                  <a:pt x="5799006" y="5735106"/>
                </a:cubicBezTo>
                <a:cubicBezTo>
                  <a:pt x="5799006" y="5735106"/>
                  <a:pt x="5803667" y="5736194"/>
                  <a:pt x="5800557" y="5749519"/>
                </a:cubicBezTo>
                <a:cubicBezTo>
                  <a:pt x="5805219" y="5750607"/>
                  <a:pt x="5805219" y="5750607"/>
                  <a:pt x="5805219" y="5750607"/>
                </a:cubicBezTo>
                <a:cubicBezTo>
                  <a:pt x="5805219" y="5750607"/>
                  <a:pt x="5806771" y="5765023"/>
                  <a:pt x="5806771" y="5765023"/>
                </a:cubicBezTo>
                <a:cubicBezTo>
                  <a:pt x="5798999" y="5777259"/>
                  <a:pt x="5794336" y="5776172"/>
                  <a:pt x="5789676" y="5775083"/>
                </a:cubicBezTo>
                <a:cubicBezTo>
                  <a:pt x="5791226" y="5789497"/>
                  <a:pt x="5780345" y="5815062"/>
                  <a:pt x="5794331" y="5818326"/>
                </a:cubicBezTo>
                <a:cubicBezTo>
                  <a:pt x="5811427" y="5808264"/>
                  <a:pt x="5812980" y="5822679"/>
                  <a:pt x="5831626" y="5827031"/>
                </a:cubicBezTo>
                <a:cubicBezTo>
                  <a:pt x="5836289" y="5828119"/>
                  <a:pt x="5833178" y="5841444"/>
                  <a:pt x="5837840" y="5842532"/>
                </a:cubicBezTo>
                <a:cubicBezTo>
                  <a:pt x="5847164" y="5844708"/>
                  <a:pt x="5851827" y="5845795"/>
                  <a:pt x="5854937" y="5832470"/>
                </a:cubicBezTo>
                <a:cubicBezTo>
                  <a:pt x="5858047" y="5819146"/>
                  <a:pt x="5848723" y="5816970"/>
                  <a:pt x="5853385" y="5818058"/>
                </a:cubicBezTo>
                <a:cubicBezTo>
                  <a:pt x="5844060" y="5815882"/>
                  <a:pt x="5842509" y="5801465"/>
                  <a:pt x="5836295" y="5785965"/>
                </a:cubicBezTo>
                <a:cubicBezTo>
                  <a:pt x="5826971" y="5783787"/>
                  <a:pt x="5828523" y="5798202"/>
                  <a:pt x="5823862" y="5797113"/>
                </a:cubicBezTo>
                <a:cubicBezTo>
                  <a:pt x="5814538" y="5794937"/>
                  <a:pt x="5805213" y="5792761"/>
                  <a:pt x="5805213" y="5792761"/>
                </a:cubicBezTo>
                <a:cubicBezTo>
                  <a:pt x="5812984" y="5780525"/>
                  <a:pt x="5822309" y="5782700"/>
                  <a:pt x="5826971" y="5783787"/>
                </a:cubicBezTo>
                <a:cubicBezTo>
                  <a:pt x="5830081" y="5770463"/>
                  <a:pt x="5825419" y="5769374"/>
                  <a:pt x="5830081" y="5770463"/>
                </a:cubicBezTo>
                <a:cubicBezTo>
                  <a:pt x="5842516" y="5759312"/>
                  <a:pt x="5840957" y="5787052"/>
                  <a:pt x="5845619" y="5788141"/>
                </a:cubicBezTo>
                <a:cubicBezTo>
                  <a:pt x="5854942" y="5790317"/>
                  <a:pt x="5873593" y="5794669"/>
                  <a:pt x="5882917" y="5796845"/>
                </a:cubicBezTo>
                <a:cubicBezTo>
                  <a:pt x="5886025" y="5783521"/>
                  <a:pt x="5889136" y="5770193"/>
                  <a:pt x="5889136" y="5770193"/>
                </a:cubicBezTo>
                <a:cubicBezTo>
                  <a:pt x="5889136" y="5770193"/>
                  <a:pt x="5896909" y="5757956"/>
                  <a:pt x="5901571" y="5759043"/>
                </a:cubicBezTo>
                <a:cubicBezTo>
                  <a:pt x="5900019" y="5744627"/>
                  <a:pt x="5912454" y="5733479"/>
                  <a:pt x="5910901" y="5719067"/>
                </a:cubicBezTo>
                <a:cubicBezTo>
                  <a:pt x="5896915" y="5715801"/>
                  <a:pt x="5900026" y="5702474"/>
                  <a:pt x="5903136" y="5689149"/>
                </a:cubicBezTo>
                <a:cubicBezTo>
                  <a:pt x="5903136" y="5689149"/>
                  <a:pt x="5907798" y="5690237"/>
                  <a:pt x="5915571" y="5677998"/>
                </a:cubicBezTo>
                <a:cubicBezTo>
                  <a:pt x="5915571" y="5677998"/>
                  <a:pt x="5909356" y="5662496"/>
                  <a:pt x="5909356" y="5662496"/>
                </a:cubicBezTo>
                <a:cubicBezTo>
                  <a:pt x="5912464" y="5659708"/>
                  <a:pt x="5913825" y="5656514"/>
                  <a:pt x="5914166" y="5653080"/>
                </a:cubicBezTo>
                <a:lnTo>
                  <a:pt x="5913055" y="5643888"/>
                </a:lnTo>
                <a:lnTo>
                  <a:pt x="5913567" y="5646124"/>
                </a:lnTo>
                <a:cubicBezTo>
                  <a:pt x="5919983" y="5640694"/>
                  <a:pt x="5917399" y="5629395"/>
                  <a:pt x="5924678" y="5627731"/>
                </a:cubicBezTo>
                <a:cubicBezTo>
                  <a:pt x="5922604" y="5624242"/>
                  <a:pt x="5920177" y="5624797"/>
                  <a:pt x="5917556" y="5625892"/>
                </a:cubicBezTo>
                <a:lnTo>
                  <a:pt x="5910439" y="5627096"/>
                </a:lnTo>
                <a:lnTo>
                  <a:pt x="5909361" y="5620342"/>
                </a:lnTo>
                <a:cubicBezTo>
                  <a:pt x="5914025" y="5621431"/>
                  <a:pt x="5917521" y="5622248"/>
                  <a:pt x="5921988" y="5621533"/>
                </a:cubicBezTo>
                <a:lnTo>
                  <a:pt x="5933128" y="5616713"/>
                </a:lnTo>
                <a:lnTo>
                  <a:pt x="5938793" y="5620624"/>
                </a:lnTo>
                <a:lnTo>
                  <a:pt x="5936169" y="5631868"/>
                </a:lnTo>
                <a:lnTo>
                  <a:pt x="5935404" y="5635149"/>
                </a:lnTo>
                <a:lnTo>
                  <a:pt x="5934228" y="5633968"/>
                </a:lnTo>
                <a:lnTo>
                  <a:pt x="5934947" y="5637107"/>
                </a:lnTo>
                <a:lnTo>
                  <a:pt x="5934226" y="5640196"/>
                </a:lnTo>
                <a:lnTo>
                  <a:pt x="5938428" y="5641177"/>
                </a:lnTo>
                <a:lnTo>
                  <a:pt x="5941744" y="5644509"/>
                </a:lnTo>
                <a:cubicBezTo>
                  <a:pt x="5942956" y="5644232"/>
                  <a:pt x="5943563" y="5644093"/>
                  <a:pt x="5943453" y="5643608"/>
                </a:cubicBezTo>
                <a:cubicBezTo>
                  <a:pt x="5943342" y="5643121"/>
                  <a:pt x="5942512" y="5642290"/>
                  <a:pt x="5940856" y="5640626"/>
                </a:cubicBezTo>
                <a:lnTo>
                  <a:pt x="5940792" y="5640560"/>
                </a:lnTo>
                <a:lnTo>
                  <a:pt x="5950349" y="5636934"/>
                </a:lnTo>
                <a:lnTo>
                  <a:pt x="5953646" y="5636155"/>
                </a:lnTo>
                <a:lnTo>
                  <a:pt x="5956122" y="5640850"/>
                </a:lnTo>
                <a:lnTo>
                  <a:pt x="5965996" y="5639800"/>
                </a:lnTo>
                <a:lnTo>
                  <a:pt x="5966666" y="5646012"/>
                </a:lnTo>
                <a:cubicBezTo>
                  <a:pt x="5966859" y="5647813"/>
                  <a:pt x="5966859" y="5647813"/>
                  <a:pt x="5966859" y="5647813"/>
                </a:cubicBezTo>
                <a:cubicBezTo>
                  <a:pt x="5962189" y="5688878"/>
                  <a:pt x="5926452" y="5652435"/>
                  <a:pt x="5918681" y="5664672"/>
                </a:cubicBezTo>
                <a:cubicBezTo>
                  <a:pt x="5924895" y="5680173"/>
                  <a:pt x="5924895" y="5680173"/>
                  <a:pt x="5929556" y="5681260"/>
                </a:cubicBezTo>
                <a:cubicBezTo>
                  <a:pt x="5934219" y="5682349"/>
                  <a:pt x="5934219" y="5682349"/>
                  <a:pt x="5938881" y="5683437"/>
                </a:cubicBezTo>
                <a:cubicBezTo>
                  <a:pt x="5943541" y="5684526"/>
                  <a:pt x="5952865" y="5686702"/>
                  <a:pt x="5949755" y="5700030"/>
                </a:cubicBezTo>
                <a:cubicBezTo>
                  <a:pt x="5949755" y="5700030"/>
                  <a:pt x="5940431" y="5697854"/>
                  <a:pt x="5940431" y="5697854"/>
                </a:cubicBezTo>
                <a:cubicBezTo>
                  <a:pt x="5937322" y="5711179"/>
                  <a:pt x="5946644" y="5713355"/>
                  <a:pt x="5943534" y="5726682"/>
                </a:cubicBezTo>
                <a:cubicBezTo>
                  <a:pt x="5952859" y="5728859"/>
                  <a:pt x="5966845" y="5732123"/>
                  <a:pt x="5971508" y="5733211"/>
                </a:cubicBezTo>
                <a:cubicBezTo>
                  <a:pt x="5988603" y="5723148"/>
                  <a:pt x="5999479" y="5739739"/>
                  <a:pt x="6007253" y="5727500"/>
                </a:cubicBezTo>
                <a:cubicBezTo>
                  <a:pt x="6008804" y="5741915"/>
                  <a:pt x="6021238" y="5730764"/>
                  <a:pt x="6022790" y="5745181"/>
                </a:cubicBezTo>
                <a:cubicBezTo>
                  <a:pt x="6019678" y="5758505"/>
                  <a:pt x="6018128" y="5744092"/>
                  <a:pt x="6008804" y="5741915"/>
                </a:cubicBezTo>
                <a:cubicBezTo>
                  <a:pt x="6008804" y="5741915"/>
                  <a:pt x="6008804" y="5741915"/>
                  <a:pt x="6004142" y="5740827"/>
                </a:cubicBezTo>
                <a:cubicBezTo>
                  <a:pt x="5994818" y="5738651"/>
                  <a:pt x="5987046" y="5750888"/>
                  <a:pt x="5976169" y="5734300"/>
                </a:cubicBezTo>
                <a:cubicBezTo>
                  <a:pt x="5963736" y="5745449"/>
                  <a:pt x="5969949" y="5760949"/>
                  <a:pt x="5966839" y="5774276"/>
                </a:cubicBezTo>
                <a:cubicBezTo>
                  <a:pt x="5962178" y="5773189"/>
                  <a:pt x="5969949" y="5760949"/>
                  <a:pt x="5960627" y="5758773"/>
                </a:cubicBezTo>
                <a:cubicBezTo>
                  <a:pt x="5952852" y="5771013"/>
                  <a:pt x="5935756" y="5781074"/>
                  <a:pt x="5924881" y="5764484"/>
                </a:cubicBezTo>
                <a:cubicBezTo>
                  <a:pt x="5920219" y="5763396"/>
                  <a:pt x="5917108" y="5776721"/>
                  <a:pt x="5912447" y="5775632"/>
                </a:cubicBezTo>
                <a:cubicBezTo>
                  <a:pt x="5907785" y="5774545"/>
                  <a:pt x="5903123" y="5773456"/>
                  <a:pt x="5904674" y="5787872"/>
                </a:cubicBezTo>
                <a:cubicBezTo>
                  <a:pt x="5900013" y="5786785"/>
                  <a:pt x="5909337" y="5788961"/>
                  <a:pt x="5909337" y="5788961"/>
                </a:cubicBezTo>
                <a:cubicBezTo>
                  <a:pt x="5923322" y="5792225"/>
                  <a:pt x="5924874" y="5806639"/>
                  <a:pt x="5943523" y="5810991"/>
                </a:cubicBezTo>
                <a:cubicBezTo>
                  <a:pt x="5931088" y="5822139"/>
                  <a:pt x="5917101" y="5818875"/>
                  <a:pt x="5904669" y="5830027"/>
                </a:cubicBezTo>
                <a:cubicBezTo>
                  <a:pt x="5904669" y="5830027"/>
                  <a:pt x="5913991" y="5832203"/>
                  <a:pt x="5910881" y="5845528"/>
                </a:cubicBezTo>
                <a:cubicBezTo>
                  <a:pt x="5906220" y="5844439"/>
                  <a:pt x="5898448" y="5856676"/>
                  <a:pt x="5895338" y="5870004"/>
                </a:cubicBezTo>
                <a:cubicBezTo>
                  <a:pt x="5899999" y="5871092"/>
                  <a:pt x="5912433" y="5859940"/>
                  <a:pt x="5915543" y="5846615"/>
                </a:cubicBezTo>
                <a:cubicBezTo>
                  <a:pt x="5920205" y="5847704"/>
                  <a:pt x="5929529" y="5849880"/>
                  <a:pt x="5937303" y="5837642"/>
                </a:cubicBezTo>
                <a:cubicBezTo>
                  <a:pt x="5941964" y="5838731"/>
                  <a:pt x="5943516" y="5853145"/>
                  <a:pt x="5948178" y="5854233"/>
                </a:cubicBezTo>
                <a:cubicBezTo>
                  <a:pt x="5952840" y="5855320"/>
                  <a:pt x="5969936" y="5845259"/>
                  <a:pt x="5971488" y="5859672"/>
                </a:cubicBezTo>
                <a:cubicBezTo>
                  <a:pt x="5968379" y="5872997"/>
                  <a:pt x="5963716" y="5871908"/>
                  <a:pt x="5959055" y="5870821"/>
                </a:cubicBezTo>
                <a:cubicBezTo>
                  <a:pt x="5965268" y="5886325"/>
                  <a:pt x="5979254" y="5889590"/>
                  <a:pt x="5988577" y="5891766"/>
                </a:cubicBezTo>
                <a:cubicBezTo>
                  <a:pt x="5991688" y="5878439"/>
                  <a:pt x="5991688" y="5878439"/>
                  <a:pt x="5994798" y="5865113"/>
                </a:cubicBezTo>
                <a:cubicBezTo>
                  <a:pt x="5990138" y="5864025"/>
                  <a:pt x="5985474" y="5862937"/>
                  <a:pt x="5980813" y="5861849"/>
                </a:cubicBezTo>
                <a:cubicBezTo>
                  <a:pt x="5988584" y="5849612"/>
                  <a:pt x="5997909" y="5851788"/>
                  <a:pt x="6002569" y="5852877"/>
                </a:cubicBezTo>
                <a:cubicBezTo>
                  <a:pt x="6008790" y="5826224"/>
                  <a:pt x="5987032" y="5835195"/>
                  <a:pt x="5985481" y="5820783"/>
                </a:cubicBezTo>
                <a:cubicBezTo>
                  <a:pt x="5991702" y="5794130"/>
                  <a:pt x="6007239" y="5811810"/>
                  <a:pt x="6018121" y="5786245"/>
                </a:cubicBezTo>
                <a:cubicBezTo>
                  <a:pt x="6005687" y="5797395"/>
                  <a:pt x="5994811" y="5780806"/>
                  <a:pt x="6002584" y="5768565"/>
                </a:cubicBezTo>
                <a:cubicBezTo>
                  <a:pt x="6021232" y="5772918"/>
                  <a:pt x="6039881" y="5777270"/>
                  <a:pt x="6047651" y="5765033"/>
                </a:cubicBezTo>
                <a:cubicBezTo>
                  <a:pt x="6047651" y="5765033"/>
                  <a:pt x="6038329" y="5762857"/>
                  <a:pt x="6041439" y="5749532"/>
                </a:cubicBezTo>
                <a:cubicBezTo>
                  <a:pt x="6049211" y="5737292"/>
                  <a:pt x="6072521" y="5742733"/>
                  <a:pt x="6069416" y="5713904"/>
                </a:cubicBezTo>
                <a:cubicBezTo>
                  <a:pt x="6075630" y="5729408"/>
                  <a:pt x="6100500" y="5707107"/>
                  <a:pt x="6102052" y="5721521"/>
                </a:cubicBezTo>
                <a:cubicBezTo>
                  <a:pt x="6094279" y="5733760"/>
                  <a:pt x="6081845" y="5744909"/>
                  <a:pt x="6091169" y="5747085"/>
                </a:cubicBezTo>
                <a:cubicBezTo>
                  <a:pt x="6081845" y="5744909"/>
                  <a:pt x="6077183" y="5743820"/>
                  <a:pt x="6069410" y="5756060"/>
                </a:cubicBezTo>
                <a:cubicBezTo>
                  <a:pt x="6066300" y="5769386"/>
                  <a:pt x="6078734" y="5758237"/>
                  <a:pt x="6075624" y="5771562"/>
                </a:cubicBezTo>
                <a:cubicBezTo>
                  <a:pt x="6064742" y="5797127"/>
                  <a:pt x="6041430" y="5791687"/>
                  <a:pt x="6022783" y="5787334"/>
                </a:cubicBezTo>
                <a:cubicBezTo>
                  <a:pt x="6015011" y="5799570"/>
                  <a:pt x="6004129" y="5825135"/>
                  <a:pt x="6018115" y="5828400"/>
                </a:cubicBezTo>
                <a:cubicBezTo>
                  <a:pt x="6027440" y="5830576"/>
                  <a:pt x="6035211" y="5818340"/>
                  <a:pt x="6049197" y="5821603"/>
                </a:cubicBezTo>
                <a:cubicBezTo>
                  <a:pt x="6053860" y="5822691"/>
                  <a:pt x="6056971" y="5809363"/>
                  <a:pt x="6061632" y="5810452"/>
                </a:cubicBezTo>
                <a:cubicBezTo>
                  <a:pt x="6066295" y="5811539"/>
                  <a:pt x="6066295" y="5811539"/>
                  <a:pt x="6067846" y="5825955"/>
                </a:cubicBezTo>
                <a:cubicBezTo>
                  <a:pt x="6075619" y="5813715"/>
                  <a:pt x="6081831" y="5829220"/>
                  <a:pt x="6089604" y="5816980"/>
                </a:cubicBezTo>
                <a:cubicBezTo>
                  <a:pt x="6094265" y="5818068"/>
                  <a:pt x="6098928" y="5819156"/>
                  <a:pt x="6098928" y="5819156"/>
                </a:cubicBezTo>
                <a:cubicBezTo>
                  <a:pt x="6106700" y="5806919"/>
                  <a:pt x="6108252" y="5821333"/>
                  <a:pt x="6116024" y="5809096"/>
                </a:cubicBezTo>
                <a:cubicBezTo>
                  <a:pt x="6116024" y="5809096"/>
                  <a:pt x="6111362" y="5808009"/>
                  <a:pt x="6119134" y="5795768"/>
                </a:cubicBezTo>
                <a:cubicBezTo>
                  <a:pt x="6119134" y="5795768"/>
                  <a:pt x="6123798" y="5796856"/>
                  <a:pt x="6128459" y="5797945"/>
                </a:cubicBezTo>
                <a:cubicBezTo>
                  <a:pt x="6125348" y="5811271"/>
                  <a:pt x="6125348" y="5811271"/>
                  <a:pt x="6122238" y="5824597"/>
                </a:cubicBezTo>
                <a:cubicBezTo>
                  <a:pt x="6122238" y="5824597"/>
                  <a:pt x="6114466" y="5836836"/>
                  <a:pt x="6109804" y="5835748"/>
                </a:cubicBezTo>
                <a:cubicBezTo>
                  <a:pt x="6119128" y="5837925"/>
                  <a:pt x="6116018" y="5851250"/>
                  <a:pt x="6109797" y="5877901"/>
                </a:cubicBezTo>
                <a:cubicBezTo>
                  <a:pt x="6109797" y="5877901"/>
                  <a:pt x="6114460" y="5878990"/>
                  <a:pt x="6111350" y="5892316"/>
                </a:cubicBezTo>
                <a:cubicBezTo>
                  <a:pt x="6111350" y="5892316"/>
                  <a:pt x="6098915" y="5903465"/>
                  <a:pt x="6089591" y="5901287"/>
                </a:cubicBezTo>
                <a:cubicBezTo>
                  <a:pt x="6091143" y="5915704"/>
                  <a:pt x="6081819" y="5913528"/>
                  <a:pt x="6078709" y="5926853"/>
                </a:cubicBezTo>
                <a:cubicBezTo>
                  <a:pt x="6083371" y="5927940"/>
                  <a:pt x="6088033" y="5929029"/>
                  <a:pt x="6097357" y="5931205"/>
                </a:cubicBezTo>
                <a:cubicBezTo>
                  <a:pt x="6105130" y="5918968"/>
                  <a:pt x="6119117" y="5922232"/>
                  <a:pt x="6120675" y="5894492"/>
                </a:cubicBezTo>
                <a:cubicBezTo>
                  <a:pt x="6129999" y="5896667"/>
                  <a:pt x="6137770" y="5884431"/>
                  <a:pt x="6156418" y="5888784"/>
                </a:cubicBezTo>
                <a:cubicBezTo>
                  <a:pt x="6164191" y="5876543"/>
                  <a:pt x="6168853" y="5877632"/>
                  <a:pt x="6171962" y="5864306"/>
                </a:cubicBezTo>
                <a:cubicBezTo>
                  <a:pt x="6170410" y="5849894"/>
                  <a:pt x="6167301" y="5863218"/>
                  <a:pt x="6162638" y="5862130"/>
                </a:cubicBezTo>
                <a:cubicBezTo>
                  <a:pt x="6162638" y="5862130"/>
                  <a:pt x="6161087" y="5847718"/>
                  <a:pt x="6156424" y="5846629"/>
                </a:cubicBezTo>
                <a:cubicBezTo>
                  <a:pt x="6161087" y="5847718"/>
                  <a:pt x="6165748" y="5848805"/>
                  <a:pt x="6170410" y="5849894"/>
                </a:cubicBezTo>
                <a:cubicBezTo>
                  <a:pt x="6176631" y="5823241"/>
                  <a:pt x="6204602" y="5829769"/>
                  <a:pt x="6213926" y="5831946"/>
                </a:cubicBezTo>
                <a:cubicBezTo>
                  <a:pt x="6221700" y="5819705"/>
                  <a:pt x="6212376" y="5817529"/>
                  <a:pt x="6215486" y="5804204"/>
                </a:cubicBezTo>
                <a:cubicBezTo>
                  <a:pt x="6224808" y="5806380"/>
                  <a:pt x="6232582" y="5794143"/>
                  <a:pt x="6235693" y="5780816"/>
                </a:cubicBezTo>
                <a:cubicBezTo>
                  <a:pt x="6248127" y="5769667"/>
                  <a:pt x="6240354" y="5781903"/>
                  <a:pt x="6249678" y="5784079"/>
                </a:cubicBezTo>
                <a:cubicBezTo>
                  <a:pt x="6254340" y="5785168"/>
                  <a:pt x="6257451" y="5771843"/>
                  <a:pt x="6255899" y="5757426"/>
                </a:cubicBezTo>
                <a:cubicBezTo>
                  <a:pt x="6246575" y="5755252"/>
                  <a:pt x="6238802" y="5767490"/>
                  <a:pt x="6237250" y="5753074"/>
                </a:cubicBezTo>
                <a:cubicBezTo>
                  <a:pt x="6245023" y="5740838"/>
                  <a:pt x="6259009" y="5744102"/>
                  <a:pt x="6268332" y="5746279"/>
                </a:cubicBezTo>
                <a:cubicBezTo>
                  <a:pt x="6276105" y="5734042"/>
                  <a:pt x="6262118" y="5730778"/>
                  <a:pt x="6265229" y="5717450"/>
                </a:cubicBezTo>
                <a:cubicBezTo>
                  <a:pt x="6279214" y="5720713"/>
                  <a:pt x="6291649" y="5709565"/>
                  <a:pt x="6302526" y="5726154"/>
                </a:cubicBezTo>
                <a:cubicBezTo>
                  <a:pt x="6305637" y="5712829"/>
                  <a:pt x="6308746" y="5699505"/>
                  <a:pt x="6316518" y="5687264"/>
                </a:cubicBezTo>
                <a:cubicBezTo>
                  <a:pt x="6321180" y="5688352"/>
                  <a:pt x="6330505" y="5690530"/>
                  <a:pt x="6335166" y="5691618"/>
                </a:cubicBezTo>
                <a:cubicBezTo>
                  <a:pt x="6332056" y="5704945"/>
                  <a:pt x="6341380" y="5707120"/>
                  <a:pt x="6333608" y="5719359"/>
                </a:cubicBezTo>
                <a:cubicBezTo>
                  <a:pt x="6342933" y="5721533"/>
                  <a:pt x="6335160" y="5733771"/>
                  <a:pt x="6336713" y="5748186"/>
                </a:cubicBezTo>
                <a:cubicBezTo>
                  <a:pt x="6324278" y="5759335"/>
                  <a:pt x="6319614" y="5758246"/>
                  <a:pt x="6319614" y="5758246"/>
                </a:cubicBezTo>
                <a:cubicBezTo>
                  <a:pt x="6316506" y="5771571"/>
                  <a:pt x="6325831" y="5773748"/>
                  <a:pt x="6325831" y="5773748"/>
                </a:cubicBezTo>
                <a:cubicBezTo>
                  <a:pt x="6319610" y="5800401"/>
                  <a:pt x="6297857" y="5767220"/>
                  <a:pt x="6285423" y="5778371"/>
                </a:cubicBezTo>
                <a:cubicBezTo>
                  <a:pt x="6286975" y="5792785"/>
                  <a:pt x="6291637" y="5793872"/>
                  <a:pt x="6291637" y="5793872"/>
                </a:cubicBezTo>
                <a:cubicBezTo>
                  <a:pt x="6293188" y="5808289"/>
                  <a:pt x="6302512" y="5810465"/>
                  <a:pt x="6307175" y="5811553"/>
                </a:cubicBezTo>
                <a:cubicBezTo>
                  <a:pt x="6304065" y="5824878"/>
                  <a:pt x="6294740" y="5822701"/>
                  <a:pt x="6299402" y="5823790"/>
                </a:cubicBezTo>
                <a:cubicBezTo>
                  <a:pt x="6313390" y="5827054"/>
                  <a:pt x="6321161" y="5814817"/>
                  <a:pt x="6335146" y="5818080"/>
                </a:cubicBezTo>
                <a:cubicBezTo>
                  <a:pt x="6341359" y="5833583"/>
                  <a:pt x="6341359" y="5833583"/>
                  <a:pt x="6342912" y="5847995"/>
                </a:cubicBezTo>
                <a:cubicBezTo>
                  <a:pt x="6344465" y="5862411"/>
                  <a:pt x="6353788" y="5864587"/>
                  <a:pt x="6350677" y="5877912"/>
                </a:cubicBezTo>
                <a:cubicBezTo>
                  <a:pt x="6346016" y="5876824"/>
                  <a:pt x="6350677" y="5877912"/>
                  <a:pt x="6346016" y="5876824"/>
                </a:cubicBezTo>
                <a:cubicBezTo>
                  <a:pt x="6333581" y="5887977"/>
                  <a:pt x="6336691" y="5874648"/>
                  <a:pt x="6332031" y="5873560"/>
                </a:cubicBezTo>
                <a:cubicBezTo>
                  <a:pt x="6325810" y="5900213"/>
                  <a:pt x="6311824" y="5896949"/>
                  <a:pt x="6299391" y="5908098"/>
                </a:cubicBezTo>
                <a:cubicBezTo>
                  <a:pt x="6299391" y="5908098"/>
                  <a:pt x="6308713" y="5910274"/>
                  <a:pt x="6308713" y="5910274"/>
                </a:cubicBezTo>
                <a:cubicBezTo>
                  <a:pt x="6305603" y="5923601"/>
                  <a:pt x="6296279" y="5921425"/>
                  <a:pt x="6286956" y="5919250"/>
                </a:cubicBezTo>
                <a:cubicBezTo>
                  <a:pt x="6283846" y="5932575"/>
                  <a:pt x="6293170" y="5934750"/>
                  <a:pt x="6297832" y="5935838"/>
                </a:cubicBezTo>
                <a:cubicBezTo>
                  <a:pt x="6297832" y="5935838"/>
                  <a:pt x="6294722" y="5949162"/>
                  <a:pt x="6299382" y="5950251"/>
                </a:cubicBezTo>
                <a:cubicBezTo>
                  <a:pt x="6304045" y="5951339"/>
                  <a:pt x="6313368" y="5953515"/>
                  <a:pt x="6318031" y="5954604"/>
                </a:cubicBezTo>
                <a:cubicBezTo>
                  <a:pt x="6325803" y="5942366"/>
                  <a:pt x="6330465" y="5943455"/>
                  <a:pt x="6338237" y="5931219"/>
                </a:cubicBezTo>
                <a:cubicBezTo>
                  <a:pt x="6342899" y="5932306"/>
                  <a:pt x="6339789" y="5945631"/>
                  <a:pt x="6347562" y="5933394"/>
                </a:cubicBezTo>
                <a:cubicBezTo>
                  <a:pt x="6352224" y="5934481"/>
                  <a:pt x="6347562" y="5933394"/>
                  <a:pt x="6350673" y="5920067"/>
                </a:cubicBezTo>
                <a:cubicBezTo>
                  <a:pt x="6358445" y="5907829"/>
                  <a:pt x="6389527" y="5901033"/>
                  <a:pt x="6387968" y="5928771"/>
                </a:cubicBezTo>
                <a:cubicBezTo>
                  <a:pt x="6384859" y="5942099"/>
                  <a:pt x="6370873" y="5938834"/>
                  <a:pt x="6370873" y="5938834"/>
                </a:cubicBezTo>
                <a:cubicBezTo>
                  <a:pt x="6370873" y="5938834"/>
                  <a:pt x="6372425" y="5953248"/>
                  <a:pt x="6372425" y="5953248"/>
                </a:cubicBezTo>
                <a:cubicBezTo>
                  <a:pt x="6389520" y="5943188"/>
                  <a:pt x="6398844" y="5945364"/>
                  <a:pt x="6414383" y="5963040"/>
                </a:cubicBezTo>
                <a:cubicBezTo>
                  <a:pt x="6422154" y="5950803"/>
                  <a:pt x="6428368" y="5966305"/>
                  <a:pt x="6437693" y="5968481"/>
                </a:cubicBezTo>
                <a:cubicBezTo>
                  <a:pt x="6437693" y="5968481"/>
                  <a:pt x="6439245" y="5982894"/>
                  <a:pt x="6439245" y="5982894"/>
                </a:cubicBezTo>
                <a:cubicBezTo>
                  <a:pt x="6443907" y="5983982"/>
                  <a:pt x="6443907" y="5983982"/>
                  <a:pt x="6448569" y="5985069"/>
                </a:cubicBezTo>
                <a:cubicBezTo>
                  <a:pt x="6448569" y="5985069"/>
                  <a:pt x="6453231" y="5986158"/>
                  <a:pt x="6453231" y="5986158"/>
                </a:cubicBezTo>
                <a:cubicBezTo>
                  <a:pt x="6454783" y="6000574"/>
                  <a:pt x="6459444" y="6001662"/>
                  <a:pt x="6464106" y="6002750"/>
                </a:cubicBezTo>
                <a:cubicBezTo>
                  <a:pt x="6464106" y="6002750"/>
                  <a:pt x="6468768" y="6003839"/>
                  <a:pt x="6471879" y="5990511"/>
                </a:cubicBezTo>
                <a:cubicBezTo>
                  <a:pt x="6471879" y="5990511"/>
                  <a:pt x="6467217" y="5989422"/>
                  <a:pt x="6470327" y="5976097"/>
                </a:cubicBezTo>
                <a:cubicBezTo>
                  <a:pt x="6479652" y="5978273"/>
                  <a:pt x="6482762" y="5964949"/>
                  <a:pt x="6492085" y="5967125"/>
                </a:cubicBezTo>
                <a:cubicBezTo>
                  <a:pt x="6496747" y="5968213"/>
                  <a:pt x="6493636" y="5981537"/>
                  <a:pt x="6498298" y="5982626"/>
                </a:cubicBezTo>
                <a:cubicBezTo>
                  <a:pt x="6507623" y="5984802"/>
                  <a:pt x="6512285" y="5985890"/>
                  <a:pt x="6516947" y="5986978"/>
                </a:cubicBezTo>
                <a:cubicBezTo>
                  <a:pt x="6520057" y="5973653"/>
                  <a:pt x="6520057" y="5973653"/>
                  <a:pt x="6523168" y="5960326"/>
                </a:cubicBezTo>
                <a:cubicBezTo>
                  <a:pt x="6523168" y="5960326"/>
                  <a:pt x="6523168" y="5960326"/>
                  <a:pt x="6527831" y="5961413"/>
                </a:cubicBezTo>
                <a:cubicBezTo>
                  <a:pt x="6527831" y="5961413"/>
                  <a:pt x="6527831" y="5961413"/>
                  <a:pt x="6532492" y="5962502"/>
                </a:cubicBezTo>
                <a:cubicBezTo>
                  <a:pt x="6537155" y="5963589"/>
                  <a:pt x="6534044" y="5976917"/>
                  <a:pt x="6534044" y="5976917"/>
                </a:cubicBezTo>
                <a:cubicBezTo>
                  <a:pt x="6534044" y="5976917"/>
                  <a:pt x="6538705" y="5978006"/>
                  <a:pt x="6538705" y="5978006"/>
                </a:cubicBezTo>
                <a:cubicBezTo>
                  <a:pt x="6546479" y="5965766"/>
                  <a:pt x="6537155" y="5963589"/>
                  <a:pt x="6537155" y="5963589"/>
                </a:cubicBezTo>
                <a:cubicBezTo>
                  <a:pt x="6537155" y="5963589"/>
                  <a:pt x="6532492" y="5962502"/>
                  <a:pt x="6532492" y="5962502"/>
                </a:cubicBezTo>
                <a:cubicBezTo>
                  <a:pt x="6540265" y="5950264"/>
                  <a:pt x="6530940" y="5948088"/>
                  <a:pt x="6535603" y="5949177"/>
                </a:cubicBezTo>
                <a:cubicBezTo>
                  <a:pt x="6549589" y="5952440"/>
                  <a:pt x="6557360" y="5940203"/>
                  <a:pt x="6563573" y="5955705"/>
                </a:cubicBezTo>
                <a:cubicBezTo>
                  <a:pt x="6562021" y="5941292"/>
                  <a:pt x="6565132" y="5927964"/>
                  <a:pt x="6568242" y="5914639"/>
                </a:cubicBezTo>
                <a:cubicBezTo>
                  <a:pt x="6551147" y="5924700"/>
                  <a:pt x="6544933" y="5909198"/>
                  <a:pt x="6543380" y="5894783"/>
                </a:cubicBezTo>
                <a:cubicBezTo>
                  <a:pt x="6543380" y="5894783"/>
                  <a:pt x="6547753" y="5887900"/>
                  <a:pt x="6549938" y="5884458"/>
                </a:cubicBezTo>
                <a:lnTo>
                  <a:pt x="6550341" y="5883826"/>
                </a:lnTo>
                <a:lnTo>
                  <a:pt x="6551002" y="5884397"/>
                </a:lnTo>
                <a:cubicBezTo>
                  <a:pt x="6558109" y="5890250"/>
                  <a:pt x="6565218" y="5896104"/>
                  <a:pt x="6568388" y="5902114"/>
                </a:cubicBezTo>
                <a:cubicBezTo>
                  <a:pt x="6569973" y="5905118"/>
                  <a:pt x="6571558" y="5908124"/>
                  <a:pt x="6571558" y="5908124"/>
                </a:cubicBezTo>
                <a:lnTo>
                  <a:pt x="6572001" y="5909670"/>
                </a:lnTo>
                <a:lnTo>
                  <a:pt x="6571400" y="5912961"/>
                </a:lnTo>
                <a:cubicBezTo>
                  <a:pt x="6571350" y="5914486"/>
                  <a:pt x="6571738" y="5915455"/>
                  <a:pt x="6572904" y="5915726"/>
                </a:cubicBezTo>
                <a:lnTo>
                  <a:pt x="6573824" y="5916031"/>
                </a:lnTo>
                <a:lnTo>
                  <a:pt x="6573948" y="5916466"/>
                </a:lnTo>
                <a:cubicBezTo>
                  <a:pt x="6573961" y="5920300"/>
                  <a:pt x="6572399" y="5924964"/>
                  <a:pt x="6566901" y="5929785"/>
                </a:cubicBezTo>
                <a:cubicBezTo>
                  <a:pt x="6579484" y="5923149"/>
                  <a:pt x="6581068" y="5926153"/>
                  <a:pt x="6581068" y="5926153"/>
                </a:cubicBezTo>
                <a:cubicBezTo>
                  <a:pt x="6581068" y="5926153"/>
                  <a:pt x="6582654" y="5929159"/>
                  <a:pt x="6582654" y="5929159"/>
                </a:cubicBezTo>
                <a:cubicBezTo>
                  <a:pt x="6585824" y="5935168"/>
                  <a:pt x="6585824" y="5935168"/>
                  <a:pt x="6588994" y="5941179"/>
                </a:cubicBezTo>
                <a:cubicBezTo>
                  <a:pt x="6590579" y="5944183"/>
                  <a:pt x="6590579" y="5944183"/>
                  <a:pt x="6593750" y="5950192"/>
                </a:cubicBezTo>
                <a:lnTo>
                  <a:pt x="6594171" y="5950990"/>
                </a:lnTo>
                <a:lnTo>
                  <a:pt x="6594122" y="5951200"/>
                </a:lnTo>
                <a:cubicBezTo>
                  <a:pt x="6593102" y="5955570"/>
                  <a:pt x="6590769" y="5965565"/>
                  <a:pt x="6588437" y="5975559"/>
                </a:cubicBezTo>
                <a:cubicBezTo>
                  <a:pt x="6579112" y="5973383"/>
                  <a:pt x="6574451" y="5972294"/>
                  <a:pt x="6566677" y="5984534"/>
                </a:cubicBezTo>
                <a:cubicBezTo>
                  <a:pt x="6568230" y="5998947"/>
                  <a:pt x="6565120" y="6012272"/>
                  <a:pt x="6560457" y="6011183"/>
                </a:cubicBezTo>
                <a:cubicBezTo>
                  <a:pt x="6574444" y="6014448"/>
                  <a:pt x="6568230" y="5998947"/>
                  <a:pt x="6577553" y="6001122"/>
                </a:cubicBezTo>
                <a:cubicBezTo>
                  <a:pt x="6577553" y="6001122"/>
                  <a:pt x="6577553" y="6001122"/>
                  <a:pt x="6582216" y="6002211"/>
                </a:cubicBezTo>
                <a:cubicBezTo>
                  <a:pt x="6592317" y="6011593"/>
                  <a:pt x="6604750" y="6010982"/>
                  <a:pt x="6617181" y="6010372"/>
                </a:cubicBezTo>
                <a:lnTo>
                  <a:pt x="6624422" y="6010503"/>
                </a:lnTo>
                <a:lnTo>
                  <a:pt x="6626058" y="6015255"/>
                </a:lnTo>
                <a:cubicBezTo>
                  <a:pt x="6626269" y="6019464"/>
                  <a:pt x="6624709" y="6024128"/>
                  <a:pt x="6619211" y="6028950"/>
                </a:cubicBezTo>
                <a:cubicBezTo>
                  <a:pt x="6620796" y="6031955"/>
                  <a:pt x="6631793" y="6022312"/>
                  <a:pt x="6633377" y="6025318"/>
                </a:cubicBezTo>
                <a:cubicBezTo>
                  <a:pt x="6634962" y="6028323"/>
                  <a:pt x="6622382" y="6034960"/>
                  <a:pt x="6622382" y="6034960"/>
                </a:cubicBezTo>
                <a:cubicBezTo>
                  <a:pt x="6627137" y="6043975"/>
                  <a:pt x="6625551" y="6040970"/>
                  <a:pt x="6628721" y="6046980"/>
                </a:cubicBezTo>
                <a:cubicBezTo>
                  <a:pt x="6630307" y="6049985"/>
                  <a:pt x="6641303" y="6040343"/>
                  <a:pt x="6642888" y="6043348"/>
                </a:cubicBezTo>
                <a:cubicBezTo>
                  <a:pt x="6644474" y="6046353"/>
                  <a:pt x="6635062" y="6059000"/>
                  <a:pt x="6635062" y="6059000"/>
                </a:cubicBezTo>
                <a:cubicBezTo>
                  <a:pt x="6638232" y="6065009"/>
                  <a:pt x="6639817" y="6068016"/>
                  <a:pt x="6641401" y="6071020"/>
                </a:cubicBezTo>
                <a:cubicBezTo>
                  <a:pt x="6642987" y="6074025"/>
                  <a:pt x="6644573" y="6077030"/>
                  <a:pt x="6646158" y="6080035"/>
                </a:cubicBezTo>
                <a:cubicBezTo>
                  <a:pt x="6646158" y="6080035"/>
                  <a:pt x="6646950" y="6081537"/>
                  <a:pt x="6647941" y="6083415"/>
                </a:cubicBezTo>
                <a:lnTo>
                  <a:pt x="6648993" y="6085410"/>
                </a:lnTo>
                <a:lnTo>
                  <a:pt x="6648340" y="6086793"/>
                </a:lnTo>
                <a:cubicBezTo>
                  <a:pt x="6646123" y="6093810"/>
                  <a:pt x="6645553" y="6101215"/>
                  <a:pt x="6647744" y="6101727"/>
                </a:cubicBezTo>
                <a:cubicBezTo>
                  <a:pt x="6652130" y="6102749"/>
                  <a:pt x="6652130" y="6102749"/>
                  <a:pt x="6652130" y="6102749"/>
                </a:cubicBezTo>
                <a:lnTo>
                  <a:pt x="6655414" y="6097585"/>
                </a:lnTo>
                <a:lnTo>
                  <a:pt x="6663594" y="6113090"/>
                </a:lnTo>
                <a:cubicBezTo>
                  <a:pt x="6666764" y="6119100"/>
                  <a:pt x="6669934" y="6125111"/>
                  <a:pt x="6673105" y="6131120"/>
                </a:cubicBezTo>
                <a:cubicBezTo>
                  <a:pt x="6671148" y="6135033"/>
                  <a:pt x="6670961" y="6138492"/>
                  <a:pt x="6671881" y="6141667"/>
                </a:cubicBezTo>
                <a:lnTo>
                  <a:pt x="6677048" y="6150098"/>
                </a:lnTo>
                <a:lnTo>
                  <a:pt x="6676258" y="6150255"/>
                </a:lnTo>
                <a:lnTo>
                  <a:pt x="6678969" y="6152198"/>
                </a:lnTo>
                <a:lnTo>
                  <a:pt x="6679704" y="6152939"/>
                </a:lnTo>
                <a:lnTo>
                  <a:pt x="6679324" y="6156623"/>
                </a:lnTo>
                <a:cubicBezTo>
                  <a:pt x="6678976" y="6158426"/>
                  <a:pt x="6678419" y="6160808"/>
                  <a:pt x="6677678" y="6163986"/>
                </a:cubicBezTo>
                <a:cubicBezTo>
                  <a:pt x="6677678" y="6163986"/>
                  <a:pt x="6682062" y="6165009"/>
                  <a:pt x="6682062" y="6165009"/>
                </a:cubicBezTo>
                <a:lnTo>
                  <a:pt x="6685318" y="6158616"/>
                </a:lnTo>
                <a:lnTo>
                  <a:pt x="6685378" y="6158675"/>
                </a:lnTo>
                <a:cubicBezTo>
                  <a:pt x="6688071" y="6161397"/>
                  <a:pt x="6690541" y="6164175"/>
                  <a:pt x="6692126" y="6167180"/>
                </a:cubicBezTo>
                <a:cubicBezTo>
                  <a:pt x="6679541" y="6173818"/>
                  <a:pt x="6679541" y="6173818"/>
                  <a:pt x="6681127" y="6176822"/>
                </a:cubicBezTo>
                <a:cubicBezTo>
                  <a:pt x="6682711" y="6179829"/>
                  <a:pt x="6681127" y="6176822"/>
                  <a:pt x="6695296" y="6173190"/>
                </a:cubicBezTo>
                <a:cubicBezTo>
                  <a:pt x="6696882" y="6176195"/>
                  <a:pt x="6704806" y="6191219"/>
                  <a:pt x="6714219" y="6178572"/>
                </a:cubicBezTo>
                <a:cubicBezTo>
                  <a:pt x="6715804" y="6181577"/>
                  <a:pt x="6714219" y="6178572"/>
                  <a:pt x="6715804" y="6181577"/>
                </a:cubicBezTo>
                <a:cubicBezTo>
                  <a:pt x="6718973" y="6187588"/>
                  <a:pt x="6723729" y="6196604"/>
                  <a:pt x="6726899" y="6202614"/>
                </a:cubicBezTo>
                <a:cubicBezTo>
                  <a:pt x="6728484" y="6205617"/>
                  <a:pt x="6728484" y="6205617"/>
                  <a:pt x="6730070" y="6208624"/>
                </a:cubicBezTo>
                <a:cubicBezTo>
                  <a:pt x="6739580" y="6226651"/>
                  <a:pt x="6744335" y="6235668"/>
                  <a:pt x="6739678" y="6257330"/>
                </a:cubicBezTo>
                <a:cubicBezTo>
                  <a:pt x="6734923" y="6248314"/>
                  <a:pt x="6728584" y="6236295"/>
                  <a:pt x="6723828" y="6227280"/>
                </a:cubicBezTo>
                <a:cubicBezTo>
                  <a:pt x="6719169" y="6248942"/>
                  <a:pt x="6739678" y="6257330"/>
                  <a:pt x="6744434" y="6266344"/>
                </a:cubicBezTo>
                <a:cubicBezTo>
                  <a:pt x="6746019" y="6269349"/>
                  <a:pt x="6750776" y="6278365"/>
                  <a:pt x="6755530" y="6287380"/>
                </a:cubicBezTo>
                <a:cubicBezTo>
                  <a:pt x="6744531" y="6297022"/>
                  <a:pt x="6747701" y="6303033"/>
                  <a:pt x="6747701" y="6303033"/>
                </a:cubicBezTo>
                <a:cubicBezTo>
                  <a:pt x="6746116" y="6300028"/>
                  <a:pt x="6746116" y="6300028"/>
                  <a:pt x="6744531" y="6297022"/>
                </a:cubicBezTo>
                <a:cubicBezTo>
                  <a:pt x="6733531" y="6306666"/>
                  <a:pt x="6730362" y="6300656"/>
                  <a:pt x="6728776" y="6297653"/>
                </a:cubicBezTo>
                <a:cubicBezTo>
                  <a:pt x="6731946" y="6303661"/>
                  <a:pt x="6722534" y="6316308"/>
                  <a:pt x="6727290" y="6325322"/>
                </a:cubicBezTo>
                <a:lnTo>
                  <a:pt x="6717780" y="6307293"/>
                </a:lnTo>
                <a:cubicBezTo>
                  <a:pt x="6700440" y="6304916"/>
                  <a:pt x="6706685" y="6286257"/>
                  <a:pt x="6705098" y="6283253"/>
                </a:cubicBezTo>
                <a:cubicBezTo>
                  <a:pt x="6697172" y="6268227"/>
                  <a:pt x="6689248" y="6253203"/>
                  <a:pt x="6682907" y="6241183"/>
                </a:cubicBezTo>
                <a:cubicBezTo>
                  <a:pt x="6695490" y="6234545"/>
                  <a:pt x="6697074" y="6237551"/>
                  <a:pt x="6697074" y="6237551"/>
                </a:cubicBezTo>
                <a:cubicBezTo>
                  <a:pt x="6695490" y="6234545"/>
                  <a:pt x="6693903" y="6231542"/>
                  <a:pt x="6692319" y="6228537"/>
                </a:cubicBezTo>
                <a:cubicBezTo>
                  <a:pt x="6679736" y="6235174"/>
                  <a:pt x="6687564" y="6219522"/>
                  <a:pt x="6673396" y="6223154"/>
                </a:cubicBezTo>
                <a:cubicBezTo>
                  <a:pt x="6674981" y="6226158"/>
                  <a:pt x="6673396" y="6223154"/>
                  <a:pt x="6660812" y="6229792"/>
                </a:cubicBezTo>
                <a:cubicBezTo>
                  <a:pt x="6663982" y="6235802"/>
                  <a:pt x="6663982" y="6235802"/>
                  <a:pt x="6667151" y="6241811"/>
                </a:cubicBezTo>
                <a:cubicBezTo>
                  <a:pt x="6671907" y="6250826"/>
                  <a:pt x="6689248" y="6253203"/>
                  <a:pt x="6679833" y="6265851"/>
                </a:cubicBezTo>
                <a:cubicBezTo>
                  <a:pt x="6667253" y="6272488"/>
                  <a:pt x="6667253" y="6272488"/>
                  <a:pt x="6668838" y="6275494"/>
                </a:cubicBezTo>
                <a:cubicBezTo>
                  <a:pt x="6687758" y="6280876"/>
                  <a:pt x="6681518" y="6299532"/>
                  <a:pt x="6705196" y="6313931"/>
                </a:cubicBezTo>
                <a:cubicBezTo>
                  <a:pt x="6703611" y="6310926"/>
                  <a:pt x="6706780" y="6316937"/>
                  <a:pt x="6708365" y="6319941"/>
                </a:cubicBezTo>
                <a:lnTo>
                  <a:pt x="6719461" y="6340976"/>
                </a:lnTo>
                <a:lnTo>
                  <a:pt x="6725802" y="6352997"/>
                </a:lnTo>
                <a:cubicBezTo>
                  <a:pt x="6728972" y="6359005"/>
                  <a:pt x="6730557" y="6362011"/>
                  <a:pt x="6735312" y="6371026"/>
                </a:cubicBezTo>
                <a:cubicBezTo>
                  <a:pt x="6736898" y="6374031"/>
                  <a:pt x="6736898" y="6374031"/>
                  <a:pt x="6738482" y="6377036"/>
                </a:cubicBezTo>
                <a:cubicBezTo>
                  <a:pt x="6741652" y="6383046"/>
                  <a:pt x="6733826" y="6398697"/>
                  <a:pt x="6735411" y="6401702"/>
                </a:cubicBezTo>
                <a:cubicBezTo>
                  <a:pt x="6738582" y="6407713"/>
                  <a:pt x="6743337" y="6416727"/>
                  <a:pt x="6744921" y="6419733"/>
                </a:cubicBezTo>
                <a:cubicBezTo>
                  <a:pt x="6746507" y="6422737"/>
                  <a:pt x="6749677" y="6428747"/>
                  <a:pt x="6763845" y="6425116"/>
                </a:cubicBezTo>
                <a:lnTo>
                  <a:pt x="6760673" y="6419106"/>
                </a:lnTo>
                <a:cubicBezTo>
                  <a:pt x="6763845" y="6425116"/>
                  <a:pt x="6778014" y="6421482"/>
                  <a:pt x="6781184" y="6427492"/>
                </a:cubicBezTo>
                <a:cubicBezTo>
                  <a:pt x="6782770" y="6430497"/>
                  <a:pt x="6773354" y="6443146"/>
                  <a:pt x="6787525" y="6439512"/>
                </a:cubicBezTo>
                <a:cubicBezTo>
                  <a:pt x="6789109" y="6442517"/>
                  <a:pt x="6787525" y="6439512"/>
                  <a:pt x="6789109" y="6442517"/>
                </a:cubicBezTo>
                <a:cubicBezTo>
                  <a:pt x="6789109" y="6442517"/>
                  <a:pt x="6790694" y="6445523"/>
                  <a:pt x="6792280" y="6448527"/>
                </a:cubicBezTo>
                <a:cubicBezTo>
                  <a:pt x="6793865" y="6451532"/>
                  <a:pt x="6793865" y="6451532"/>
                  <a:pt x="6795451" y="6454537"/>
                </a:cubicBezTo>
                <a:cubicBezTo>
                  <a:pt x="6798620" y="6460548"/>
                  <a:pt x="6801791" y="6466558"/>
                  <a:pt x="6804961" y="6472567"/>
                </a:cubicBezTo>
                <a:cubicBezTo>
                  <a:pt x="6806545" y="6475571"/>
                  <a:pt x="6806545" y="6475571"/>
                  <a:pt x="6808130" y="6478577"/>
                </a:cubicBezTo>
                <a:cubicBezTo>
                  <a:pt x="6811301" y="6484587"/>
                  <a:pt x="6812887" y="6487591"/>
                  <a:pt x="6814471" y="6490597"/>
                </a:cubicBezTo>
                <a:cubicBezTo>
                  <a:pt x="6816056" y="6493602"/>
                  <a:pt x="6817641" y="6496607"/>
                  <a:pt x="6817641" y="6496607"/>
                </a:cubicBezTo>
                <a:cubicBezTo>
                  <a:pt x="6823982" y="6508627"/>
                  <a:pt x="6828738" y="6517641"/>
                  <a:pt x="6833493" y="6526657"/>
                </a:cubicBezTo>
                <a:cubicBezTo>
                  <a:pt x="6839834" y="6538677"/>
                  <a:pt x="6857170" y="6541055"/>
                  <a:pt x="6850928" y="6559711"/>
                </a:cubicBezTo>
                <a:cubicBezTo>
                  <a:pt x="6854099" y="6565722"/>
                  <a:pt x="6862025" y="6580747"/>
                  <a:pt x="6879362" y="6583125"/>
                </a:cubicBezTo>
                <a:cubicBezTo>
                  <a:pt x="6880948" y="6586129"/>
                  <a:pt x="6869949" y="6595772"/>
                  <a:pt x="6871536" y="6598777"/>
                </a:cubicBezTo>
                <a:cubicBezTo>
                  <a:pt x="6884117" y="6592140"/>
                  <a:pt x="6884117" y="6592140"/>
                  <a:pt x="6887288" y="6598150"/>
                </a:cubicBezTo>
                <a:cubicBezTo>
                  <a:pt x="6898286" y="6588507"/>
                  <a:pt x="6907798" y="6606537"/>
                  <a:pt x="6899968" y="6622190"/>
                </a:cubicBezTo>
                <a:cubicBezTo>
                  <a:pt x="6899968" y="6622190"/>
                  <a:pt x="6899968" y="6622190"/>
                  <a:pt x="6901553" y="6625195"/>
                </a:cubicBezTo>
                <a:cubicBezTo>
                  <a:pt x="6901553" y="6625195"/>
                  <a:pt x="6901553" y="6625195"/>
                  <a:pt x="6903140" y="6628200"/>
                </a:cubicBezTo>
                <a:cubicBezTo>
                  <a:pt x="6903140" y="6628200"/>
                  <a:pt x="6904724" y="6631204"/>
                  <a:pt x="6904724" y="6631204"/>
                </a:cubicBezTo>
                <a:cubicBezTo>
                  <a:pt x="6904724" y="6631204"/>
                  <a:pt x="6904724" y="6631204"/>
                  <a:pt x="6917308" y="6624567"/>
                </a:cubicBezTo>
                <a:lnTo>
                  <a:pt x="6921532" y="6632575"/>
                </a:lnTo>
                <a:lnTo>
                  <a:pt x="0" y="6632575"/>
                </a:lnTo>
                <a:close/>
                <a:moveTo>
                  <a:pt x="5824992" y="224717"/>
                </a:moveTo>
                <a:lnTo>
                  <a:pt x="5827493" y="225425"/>
                </a:lnTo>
                <a:lnTo>
                  <a:pt x="5823811" y="225425"/>
                </a:lnTo>
                <a:close/>
                <a:moveTo>
                  <a:pt x="5797714" y="223717"/>
                </a:moveTo>
                <a:lnTo>
                  <a:pt x="5799295" y="225425"/>
                </a:lnTo>
                <a:lnTo>
                  <a:pt x="5796670" y="225425"/>
                </a:lnTo>
                <a:close/>
                <a:moveTo>
                  <a:pt x="5980825" y="219384"/>
                </a:moveTo>
                <a:cubicBezTo>
                  <a:pt x="5982301" y="219322"/>
                  <a:pt x="5984287" y="220654"/>
                  <a:pt x="5986722" y="221641"/>
                </a:cubicBezTo>
                <a:cubicBezTo>
                  <a:pt x="5986519" y="223938"/>
                  <a:pt x="5985166" y="224976"/>
                  <a:pt x="5983446" y="225402"/>
                </a:cubicBezTo>
                <a:lnTo>
                  <a:pt x="5982123" y="225425"/>
                </a:lnTo>
                <a:lnTo>
                  <a:pt x="5978006" y="225425"/>
                </a:lnTo>
                <a:close/>
                <a:moveTo>
                  <a:pt x="6033404" y="219194"/>
                </a:moveTo>
                <a:cubicBezTo>
                  <a:pt x="6033404" y="219194"/>
                  <a:pt x="6034909" y="220913"/>
                  <a:pt x="6034771" y="222486"/>
                </a:cubicBezTo>
                <a:lnTo>
                  <a:pt x="6032885" y="225425"/>
                </a:lnTo>
                <a:lnTo>
                  <a:pt x="6009567" y="225425"/>
                </a:lnTo>
                <a:lnTo>
                  <a:pt x="6003457" y="225263"/>
                </a:lnTo>
                <a:lnTo>
                  <a:pt x="6003078" y="225425"/>
                </a:lnTo>
                <a:lnTo>
                  <a:pt x="5991763" y="225425"/>
                </a:lnTo>
                <a:lnTo>
                  <a:pt x="6002229" y="220402"/>
                </a:lnTo>
                <a:cubicBezTo>
                  <a:pt x="6006855" y="219622"/>
                  <a:pt x="6011822" y="219665"/>
                  <a:pt x="6016823" y="219315"/>
                </a:cubicBezTo>
                <a:cubicBezTo>
                  <a:pt x="6023400" y="219897"/>
                  <a:pt x="6028332" y="220332"/>
                  <a:pt x="6033404" y="219194"/>
                </a:cubicBezTo>
                <a:close/>
                <a:moveTo>
                  <a:pt x="3611340" y="215275"/>
                </a:moveTo>
                <a:cubicBezTo>
                  <a:pt x="3611848" y="214944"/>
                  <a:pt x="3612088" y="215418"/>
                  <a:pt x="3612122" y="216324"/>
                </a:cubicBezTo>
                <a:cubicBezTo>
                  <a:pt x="3612186" y="218137"/>
                  <a:pt x="3611422" y="221687"/>
                  <a:pt x="3610317" y="223999"/>
                </a:cubicBezTo>
                <a:cubicBezTo>
                  <a:pt x="3608528" y="223842"/>
                  <a:pt x="3610598" y="220811"/>
                  <a:pt x="3610598" y="220811"/>
                </a:cubicBezTo>
                <a:cubicBezTo>
                  <a:pt x="3612529" y="219374"/>
                  <a:pt x="3610739" y="219215"/>
                  <a:pt x="3608951" y="219057"/>
                </a:cubicBezTo>
                <a:cubicBezTo>
                  <a:pt x="3610057" y="216744"/>
                  <a:pt x="3610833" y="215608"/>
                  <a:pt x="3611340" y="215275"/>
                </a:cubicBezTo>
                <a:close/>
                <a:moveTo>
                  <a:pt x="4077134" y="211439"/>
                </a:moveTo>
                <a:cubicBezTo>
                  <a:pt x="4078449" y="214697"/>
                  <a:pt x="4083355" y="213561"/>
                  <a:pt x="4082667" y="221351"/>
                </a:cubicBezTo>
                <a:cubicBezTo>
                  <a:pt x="4079488" y="221070"/>
                  <a:pt x="4078037" y="219372"/>
                  <a:pt x="4077761" y="222488"/>
                </a:cubicBezTo>
                <a:cubicBezTo>
                  <a:pt x="4074581" y="222207"/>
                  <a:pt x="4076310" y="220790"/>
                  <a:pt x="4077898" y="220930"/>
                </a:cubicBezTo>
                <a:cubicBezTo>
                  <a:pt x="4076722" y="216114"/>
                  <a:pt x="4074720" y="220649"/>
                  <a:pt x="4073131" y="220509"/>
                </a:cubicBezTo>
                <a:cubicBezTo>
                  <a:pt x="4073407" y="217392"/>
                  <a:pt x="4075133" y="215974"/>
                  <a:pt x="4073545" y="215833"/>
                </a:cubicBezTo>
                <a:cubicBezTo>
                  <a:pt x="4073820" y="212718"/>
                  <a:pt x="4076860" y="214555"/>
                  <a:pt x="4077134" y="211439"/>
                </a:cubicBezTo>
                <a:close/>
                <a:moveTo>
                  <a:pt x="5723631" y="201287"/>
                </a:moveTo>
                <a:cubicBezTo>
                  <a:pt x="5723631" y="201287"/>
                  <a:pt x="5725120" y="201419"/>
                  <a:pt x="5726611" y="201550"/>
                </a:cubicBezTo>
                <a:cubicBezTo>
                  <a:pt x="5726460" y="203273"/>
                  <a:pt x="5726307" y="204995"/>
                  <a:pt x="5726154" y="206718"/>
                </a:cubicBezTo>
                <a:cubicBezTo>
                  <a:pt x="5724663" y="206586"/>
                  <a:pt x="5723175" y="206455"/>
                  <a:pt x="5723175" y="206455"/>
                </a:cubicBezTo>
                <a:cubicBezTo>
                  <a:pt x="5723326" y="204732"/>
                  <a:pt x="5723478" y="203010"/>
                  <a:pt x="5723631" y="201287"/>
                </a:cubicBezTo>
                <a:close/>
                <a:moveTo>
                  <a:pt x="6523981" y="199174"/>
                </a:moveTo>
                <a:cubicBezTo>
                  <a:pt x="6523981" y="199174"/>
                  <a:pt x="6525626" y="199320"/>
                  <a:pt x="6525626" y="199320"/>
                </a:cubicBezTo>
                <a:cubicBezTo>
                  <a:pt x="6543155" y="207206"/>
                  <a:pt x="6565501" y="198092"/>
                  <a:pt x="6572055" y="217680"/>
                </a:cubicBezTo>
                <a:cubicBezTo>
                  <a:pt x="6576454" y="205395"/>
                  <a:pt x="6582197" y="215409"/>
                  <a:pt x="6590419" y="216136"/>
                </a:cubicBezTo>
                <a:cubicBezTo>
                  <a:pt x="6593707" y="216426"/>
                  <a:pt x="6597411" y="212000"/>
                  <a:pt x="6600700" y="212291"/>
                </a:cubicBezTo>
                <a:cubicBezTo>
                  <a:pt x="6608168" y="212158"/>
                  <a:pt x="6614912" y="215526"/>
                  <a:pt x="6620918" y="220215"/>
                </a:cubicBezTo>
                <a:lnTo>
                  <a:pt x="6626108" y="225425"/>
                </a:lnTo>
                <a:lnTo>
                  <a:pt x="6520997" y="225425"/>
                </a:lnTo>
                <a:lnTo>
                  <a:pt x="6524654" y="210323"/>
                </a:lnTo>
                <a:cubicBezTo>
                  <a:pt x="6524792" y="208752"/>
                  <a:pt x="6523147" y="208606"/>
                  <a:pt x="6523425" y="205463"/>
                </a:cubicBezTo>
                <a:cubicBezTo>
                  <a:pt x="6521781" y="205318"/>
                  <a:pt x="6520276" y="203601"/>
                  <a:pt x="6520415" y="202028"/>
                </a:cubicBezTo>
                <a:cubicBezTo>
                  <a:pt x="6520553" y="200456"/>
                  <a:pt x="6522337" y="199029"/>
                  <a:pt x="6523981" y="199174"/>
                </a:cubicBezTo>
                <a:close/>
                <a:moveTo>
                  <a:pt x="5732396" y="194541"/>
                </a:moveTo>
                <a:cubicBezTo>
                  <a:pt x="5732396" y="194541"/>
                  <a:pt x="5734065" y="194688"/>
                  <a:pt x="5735733" y="194835"/>
                </a:cubicBezTo>
                <a:cubicBezTo>
                  <a:pt x="5733801" y="197673"/>
                  <a:pt x="5735471" y="197821"/>
                  <a:pt x="5735471" y="197821"/>
                </a:cubicBezTo>
                <a:cubicBezTo>
                  <a:pt x="5736106" y="200134"/>
                  <a:pt x="5734372" y="200731"/>
                  <a:pt x="5732960" y="200043"/>
                </a:cubicBezTo>
                <a:cubicBezTo>
                  <a:pt x="5731550" y="199354"/>
                  <a:pt x="5730462" y="197378"/>
                  <a:pt x="5732396" y="194541"/>
                </a:cubicBezTo>
                <a:close/>
                <a:moveTo>
                  <a:pt x="5440105" y="184481"/>
                </a:moveTo>
                <a:cubicBezTo>
                  <a:pt x="5441320" y="184985"/>
                  <a:pt x="5442816" y="187107"/>
                  <a:pt x="5444415" y="188043"/>
                </a:cubicBezTo>
                <a:cubicBezTo>
                  <a:pt x="5445665" y="192927"/>
                  <a:pt x="5439268" y="189180"/>
                  <a:pt x="5437460" y="190610"/>
                </a:cubicBezTo>
                <a:cubicBezTo>
                  <a:pt x="5437949" y="185085"/>
                  <a:pt x="5438888" y="183976"/>
                  <a:pt x="5440105" y="184481"/>
                </a:cubicBezTo>
                <a:close/>
                <a:moveTo>
                  <a:pt x="5802868" y="167355"/>
                </a:moveTo>
                <a:cubicBezTo>
                  <a:pt x="5808881" y="174251"/>
                  <a:pt x="5813530" y="177843"/>
                  <a:pt x="5820101" y="178425"/>
                </a:cubicBezTo>
                <a:cubicBezTo>
                  <a:pt x="5820628" y="191198"/>
                  <a:pt x="5809687" y="183868"/>
                  <a:pt x="5805425" y="194629"/>
                </a:cubicBezTo>
                <a:cubicBezTo>
                  <a:pt x="5786272" y="186572"/>
                  <a:pt x="5777780" y="189005"/>
                  <a:pt x="5754782" y="186972"/>
                </a:cubicBezTo>
                <a:cubicBezTo>
                  <a:pt x="5756208" y="152095"/>
                  <a:pt x="5794206" y="190456"/>
                  <a:pt x="5802868" y="167355"/>
                </a:cubicBezTo>
                <a:close/>
                <a:moveTo>
                  <a:pt x="6182647" y="164317"/>
                </a:moveTo>
                <a:cubicBezTo>
                  <a:pt x="6185924" y="164607"/>
                  <a:pt x="6190841" y="165041"/>
                  <a:pt x="6194120" y="165332"/>
                </a:cubicBezTo>
                <a:cubicBezTo>
                  <a:pt x="6193843" y="168447"/>
                  <a:pt x="6190325" y="170885"/>
                  <a:pt x="6187200" y="171198"/>
                </a:cubicBezTo>
                <a:cubicBezTo>
                  <a:pt x="6184075" y="171511"/>
                  <a:pt x="6181344" y="169700"/>
                  <a:pt x="6182647" y="164317"/>
                </a:cubicBezTo>
                <a:close/>
                <a:moveTo>
                  <a:pt x="5614492" y="161321"/>
                </a:moveTo>
                <a:cubicBezTo>
                  <a:pt x="5621463" y="162527"/>
                  <a:pt x="5628692" y="165530"/>
                  <a:pt x="5633719" y="165185"/>
                </a:cubicBezTo>
                <a:cubicBezTo>
                  <a:pt x="5632475" y="179252"/>
                  <a:pt x="5621185" y="175103"/>
                  <a:pt x="5614713" y="172956"/>
                </a:cubicBezTo>
                <a:cubicBezTo>
                  <a:pt x="5611339" y="173446"/>
                  <a:pt x="5607000" y="175425"/>
                  <a:pt x="5603437" y="175701"/>
                </a:cubicBezTo>
                <a:cubicBezTo>
                  <a:pt x="5599872" y="175977"/>
                  <a:pt x="5597085" y="174548"/>
                  <a:pt x="5596811" y="168225"/>
                </a:cubicBezTo>
                <a:cubicBezTo>
                  <a:pt x="5600806" y="160703"/>
                  <a:pt x="5607520" y="160115"/>
                  <a:pt x="5614492" y="161321"/>
                </a:cubicBezTo>
                <a:close/>
                <a:moveTo>
                  <a:pt x="5450599" y="157130"/>
                </a:moveTo>
                <a:cubicBezTo>
                  <a:pt x="5452168" y="156039"/>
                  <a:pt x="5453837" y="156187"/>
                  <a:pt x="5455289" y="158774"/>
                </a:cubicBezTo>
                <a:cubicBezTo>
                  <a:pt x="5454858" y="163654"/>
                  <a:pt x="5451521" y="163359"/>
                  <a:pt x="5446516" y="162916"/>
                </a:cubicBezTo>
                <a:cubicBezTo>
                  <a:pt x="5447565" y="160550"/>
                  <a:pt x="5449032" y="158221"/>
                  <a:pt x="5450599" y="157130"/>
                </a:cubicBezTo>
                <a:close/>
                <a:moveTo>
                  <a:pt x="6085036" y="155242"/>
                </a:moveTo>
                <a:cubicBezTo>
                  <a:pt x="6090038" y="154891"/>
                  <a:pt x="6096169" y="155828"/>
                  <a:pt x="6101855" y="157123"/>
                </a:cubicBezTo>
                <a:cubicBezTo>
                  <a:pt x="6110075" y="157850"/>
                  <a:pt x="6114730" y="161430"/>
                  <a:pt x="6121029" y="165155"/>
                </a:cubicBezTo>
                <a:cubicBezTo>
                  <a:pt x="6126239" y="162447"/>
                  <a:pt x="6137609" y="165036"/>
                  <a:pt x="6139924" y="176329"/>
                </a:cubicBezTo>
                <a:cubicBezTo>
                  <a:pt x="6138534" y="192048"/>
                  <a:pt x="6129086" y="186461"/>
                  <a:pt x="6123877" y="189170"/>
                </a:cubicBezTo>
                <a:cubicBezTo>
                  <a:pt x="6125243" y="192458"/>
                  <a:pt x="6124965" y="195603"/>
                  <a:pt x="6126331" y="198892"/>
                </a:cubicBezTo>
                <a:cubicBezTo>
                  <a:pt x="6120843" y="204744"/>
                  <a:pt x="6116722" y="213884"/>
                  <a:pt x="6109867" y="216447"/>
                </a:cubicBezTo>
                <a:cubicBezTo>
                  <a:pt x="6122466" y="223897"/>
                  <a:pt x="6135619" y="225060"/>
                  <a:pt x="6153033" y="215508"/>
                </a:cubicBezTo>
                <a:cubicBezTo>
                  <a:pt x="6155371" y="207793"/>
                  <a:pt x="6148795" y="207212"/>
                  <a:pt x="6149349" y="200926"/>
                </a:cubicBezTo>
                <a:cubicBezTo>
                  <a:pt x="6161691" y="192510"/>
                  <a:pt x="6181700" y="191110"/>
                  <a:pt x="6197724" y="197279"/>
                </a:cubicBezTo>
                <a:cubicBezTo>
                  <a:pt x="6201707" y="189710"/>
                  <a:pt x="6209117" y="180859"/>
                  <a:pt x="6206941" y="167992"/>
                </a:cubicBezTo>
                <a:cubicBezTo>
                  <a:pt x="6223659" y="166302"/>
                  <a:pt x="6249548" y="173342"/>
                  <a:pt x="6266268" y="171651"/>
                </a:cubicBezTo>
                <a:cubicBezTo>
                  <a:pt x="6266268" y="171651"/>
                  <a:pt x="6266268" y="171651"/>
                  <a:pt x="6267912" y="171797"/>
                </a:cubicBezTo>
                <a:cubicBezTo>
                  <a:pt x="6269556" y="171941"/>
                  <a:pt x="6269556" y="171941"/>
                  <a:pt x="6271200" y="172086"/>
                </a:cubicBezTo>
                <a:cubicBezTo>
                  <a:pt x="6286275" y="170251"/>
                  <a:pt x="6291068" y="172258"/>
                  <a:pt x="6310659" y="175573"/>
                </a:cubicBezTo>
                <a:cubicBezTo>
                  <a:pt x="6306400" y="186287"/>
                  <a:pt x="6311053" y="189865"/>
                  <a:pt x="6308576" y="199152"/>
                </a:cubicBezTo>
                <a:cubicBezTo>
                  <a:pt x="6328422" y="218333"/>
                  <a:pt x="6351324" y="202930"/>
                  <a:pt x="6371586" y="217393"/>
                </a:cubicBezTo>
                <a:cubicBezTo>
                  <a:pt x="6377213" y="209969"/>
                  <a:pt x="6379830" y="199113"/>
                  <a:pt x="6382863" y="183539"/>
                </a:cubicBezTo>
                <a:cubicBezTo>
                  <a:pt x="6401642" y="177277"/>
                  <a:pt x="6415467" y="189586"/>
                  <a:pt x="6437119" y="188333"/>
                </a:cubicBezTo>
                <a:cubicBezTo>
                  <a:pt x="6438624" y="190049"/>
                  <a:pt x="6438209" y="194764"/>
                  <a:pt x="6439712" y="196482"/>
                </a:cubicBezTo>
                <a:cubicBezTo>
                  <a:pt x="6457544" y="182215"/>
                  <a:pt x="6475605" y="202822"/>
                  <a:pt x="6497675" y="196852"/>
                </a:cubicBezTo>
                <a:cubicBezTo>
                  <a:pt x="6496771" y="207069"/>
                  <a:pt x="6493506" y="215889"/>
                  <a:pt x="6489642" y="224459"/>
                </a:cubicBezTo>
                <a:lnTo>
                  <a:pt x="6489212" y="225425"/>
                </a:lnTo>
                <a:lnTo>
                  <a:pt x="6051476" y="225425"/>
                </a:lnTo>
                <a:lnTo>
                  <a:pt x="6048780" y="209267"/>
                </a:lnTo>
                <a:cubicBezTo>
                  <a:pt x="6047743" y="202245"/>
                  <a:pt x="6046243" y="195775"/>
                  <a:pt x="6042479" y="191482"/>
                </a:cubicBezTo>
                <a:cubicBezTo>
                  <a:pt x="6052347" y="192354"/>
                  <a:pt x="6067560" y="188947"/>
                  <a:pt x="6076613" y="180241"/>
                </a:cubicBezTo>
                <a:cubicBezTo>
                  <a:pt x="6075665" y="172237"/>
                  <a:pt x="6079368" y="167809"/>
                  <a:pt x="6081291" y="164813"/>
                </a:cubicBezTo>
                <a:cubicBezTo>
                  <a:pt x="6081570" y="161668"/>
                  <a:pt x="6078280" y="161378"/>
                  <a:pt x="6074993" y="161088"/>
                </a:cubicBezTo>
                <a:cubicBezTo>
                  <a:pt x="6076162" y="157230"/>
                  <a:pt x="6080034" y="155592"/>
                  <a:pt x="6085036" y="155242"/>
                </a:cubicBezTo>
                <a:close/>
                <a:moveTo>
                  <a:pt x="5953222" y="150411"/>
                </a:moveTo>
                <a:cubicBezTo>
                  <a:pt x="5954861" y="150555"/>
                  <a:pt x="5956500" y="150700"/>
                  <a:pt x="5956500" y="150700"/>
                </a:cubicBezTo>
                <a:cubicBezTo>
                  <a:pt x="5957713" y="155667"/>
                  <a:pt x="5954435" y="155377"/>
                  <a:pt x="5954152" y="158593"/>
                </a:cubicBezTo>
                <a:cubicBezTo>
                  <a:pt x="5951015" y="156695"/>
                  <a:pt x="5951299" y="153480"/>
                  <a:pt x="5953222" y="150411"/>
                </a:cubicBezTo>
                <a:close/>
                <a:moveTo>
                  <a:pt x="5904466" y="147357"/>
                </a:moveTo>
                <a:cubicBezTo>
                  <a:pt x="5905472" y="147421"/>
                  <a:pt x="5906475" y="148098"/>
                  <a:pt x="5907183" y="149731"/>
                </a:cubicBezTo>
                <a:cubicBezTo>
                  <a:pt x="5907045" y="151289"/>
                  <a:pt x="5903667" y="150990"/>
                  <a:pt x="5903392" y="154107"/>
                </a:cubicBezTo>
                <a:cubicBezTo>
                  <a:pt x="5898428" y="152491"/>
                  <a:pt x="5901453" y="147164"/>
                  <a:pt x="5904466" y="147357"/>
                </a:cubicBezTo>
                <a:close/>
                <a:moveTo>
                  <a:pt x="5837819" y="144883"/>
                </a:moveTo>
                <a:cubicBezTo>
                  <a:pt x="5839464" y="145029"/>
                  <a:pt x="5841107" y="145174"/>
                  <a:pt x="5842752" y="145319"/>
                </a:cubicBezTo>
                <a:cubicBezTo>
                  <a:pt x="5838214" y="159176"/>
                  <a:pt x="5849584" y="161765"/>
                  <a:pt x="5859586" y="161064"/>
                </a:cubicBezTo>
                <a:cubicBezTo>
                  <a:pt x="5862597" y="164499"/>
                  <a:pt x="5860259" y="172213"/>
                  <a:pt x="5861626" y="175502"/>
                </a:cubicBezTo>
                <a:cubicBezTo>
                  <a:pt x="5875473" y="168805"/>
                  <a:pt x="5892448" y="182978"/>
                  <a:pt x="5906434" y="174710"/>
                </a:cubicBezTo>
                <a:cubicBezTo>
                  <a:pt x="5903563" y="169702"/>
                  <a:pt x="5903283" y="172846"/>
                  <a:pt x="5905623" y="165133"/>
                </a:cubicBezTo>
                <a:cubicBezTo>
                  <a:pt x="5914654" y="175435"/>
                  <a:pt x="5932739" y="177033"/>
                  <a:pt x="5944110" y="179622"/>
                </a:cubicBezTo>
                <a:cubicBezTo>
                  <a:pt x="5951103" y="175487"/>
                  <a:pt x="5950849" y="159623"/>
                  <a:pt x="5959208" y="158777"/>
                </a:cubicBezTo>
                <a:cubicBezTo>
                  <a:pt x="5965368" y="164075"/>
                  <a:pt x="5973867" y="161656"/>
                  <a:pt x="5974838" y="150653"/>
                </a:cubicBezTo>
                <a:cubicBezTo>
                  <a:pt x="5988130" y="150244"/>
                  <a:pt x="5997717" y="154258"/>
                  <a:pt x="6005244" y="162845"/>
                </a:cubicBezTo>
                <a:cubicBezTo>
                  <a:pt x="6004688" y="169133"/>
                  <a:pt x="6004132" y="175421"/>
                  <a:pt x="6000567" y="178274"/>
                </a:cubicBezTo>
                <a:cubicBezTo>
                  <a:pt x="6000567" y="178274"/>
                  <a:pt x="6000428" y="179845"/>
                  <a:pt x="6000289" y="181417"/>
                </a:cubicBezTo>
                <a:cubicBezTo>
                  <a:pt x="6005083" y="183425"/>
                  <a:pt x="6011520" y="185579"/>
                  <a:pt x="6016174" y="189158"/>
                </a:cubicBezTo>
                <a:cubicBezTo>
                  <a:pt x="6015620" y="195446"/>
                  <a:pt x="6012330" y="195155"/>
                  <a:pt x="6013559" y="200017"/>
                </a:cubicBezTo>
                <a:cubicBezTo>
                  <a:pt x="6008487" y="201153"/>
                  <a:pt x="6001495" y="205287"/>
                  <a:pt x="5995473" y="198418"/>
                </a:cubicBezTo>
                <a:cubicBezTo>
                  <a:pt x="5989846" y="205842"/>
                  <a:pt x="5981346" y="208260"/>
                  <a:pt x="5978592" y="220689"/>
                </a:cubicBezTo>
                <a:cubicBezTo>
                  <a:pt x="5971876" y="221681"/>
                  <a:pt x="5968865" y="218245"/>
                  <a:pt x="5965856" y="214811"/>
                </a:cubicBezTo>
                <a:cubicBezTo>
                  <a:pt x="5967916" y="210242"/>
                  <a:pt x="5969560" y="210387"/>
                  <a:pt x="5970927" y="213676"/>
                </a:cubicBezTo>
                <a:cubicBezTo>
                  <a:pt x="5971345" y="208959"/>
                  <a:pt x="5971760" y="204245"/>
                  <a:pt x="5972177" y="199528"/>
                </a:cubicBezTo>
                <a:cubicBezTo>
                  <a:pt x="5967244" y="199093"/>
                  <a:pt x="5959163" y="196794"/>
                  <a:pt x="5955597" y="199648"/>
                </a:cubicBezTo>
                <a:cubicBezTo>
                  <a:pt x="5952980" y="210506"/>
                  <a:pt x="5959696" y="209515"/>
                  <a:pt x="5957218" y="218801"/>
                </a:cubicBezTo>
                <a:cubicBezTo>
                  <a:pt x="5954613" y="220155"/>
                  <a:pt x="5952350" y="222331"/>
                  <a:pt x="5949710" y="224078"/>
                </a:cubicBezTo>
                <a:lnTo>
                  <a:pt x="5944840" y="225425"/>
                </a:lnTo>
                <a:lnTo>
                  <a:pt x="5833401" y="225425"/>
                </a:lnTo>
                <a:lnTo>
                  <a:pt x="5834780" y="223825"/>
                </a:lnTo>
                <a:cubicBezTo>
                  <a:pt x="5835124" y="222270"/>
                  <a:pt x="5835263" y="220698"/>
                  <a:pt x="5836085" y="220770"/>
                </a:cubicBezTo>
                <a:cubicBezTo>
                  <a:pt x="5833630" y="211049"/>
                  <a:pt x="5823627" y="211750"/>
                  <a:pt x="5815128" y="214167"/>
                </a:cubicBezTo>
                <a:cubicBezTo>
                  <a:pt x="5815128" y="214167"/>
                  <a:pt x="5815128" y="214167"/>
                  <a:pt x="5815267" y="212595"/>
                </a:cubicBezTo>
                <a:cubicBezTo>
                  <a:pt x="5813623" y="212450"/>
                  <a:pt x="5811978" y="212305"/>
                  <a:pt x="5811978" y="212305"/>
                </a:cubicBezTo>
                <a:cubicBezTo>
                  <a:pt x="5810472" y="210588"/>
                  <a:pt x="5808829" y="210443"/>
                  <a:pt x="5808829" y="210443"/>
                </a:cubicBezTo>
                <a:cubicBezTo>
                  <a:pt x="5804985" y="216439"/>
                  <a:pt x="5796903" y="214141"/>
                  <a:pt x="5792110" y="212134"/>
                </a:cubicBezTo>
                <a:cubicBezTo>
                  <a:pt x="5790466" y="211988"/>
                  <a:pt x="5788961" y="210271"/>
                  <a:pt x="5787316" y="210125"/>
                </a:cubicBezTo>
                <a:cubicBezTo>
                  <a:pt x="5785673" y="209981"/>
                  <a:pt x="5785811" y="208407"/>
                  <a:pt x="5784167" y="208263"/>
                </a:cubicBezTo>
                <a:cubicBezTo>
                  <a:pt x="5784167" y="208263"/>
                  <a:pt x="5782661" y="206545"/>
                  <a:pt x="5782800" y="204973"/>
                </a:cubicBezTo>
                <a:cubicBezTo>
                  <a:pt x="5784445" y="205120"/>
                  <a:pt x="5784584" y="203547"/>
                  <a:pt x="5784584" y="203547"/>
                </a:cubicBezTo>
                <a:cubicBezTo>
                  <a:pt x="5786228" y="203693"/>
                  <a:pt x="5786228" y="203693"/>
                  <a:pt x="5786228" y="203693"/>
                </a:cubicBezTo>
                <a:cubicBezTo>
                  <a:pt x="5786228" y="203693"/>
                  <a:pt x="5787733" y="205409"/>
                  <a:pt x="5787733" y="205409"/>
                </a:cubicBezTo>
                <a:cubicBezTo>
                  <a:pt x="5789376" y="205555"/>
                  <a:pt x="5789238" y="207127"/>
                  <a:pt x="5790882" y="207271"/>
                </a:cubicBezTo>
                <a:cubicBezTo>
                  <a:pt x="5789655" y="202412"/>
                  <a:pt x="5799242" y="206427"/>
                  <a:pt x="5794588" y="202847"/>
                </a:cubicBezTo>
                <a:cubicBezTo>
                  <a:pt x="5796370" y="201420"/>
                  <a:pt x="5799658" y="201711"/>
                  <a:pt x="5804869" y="199003"/>
                </a:cubicBezTo>
                <a:cubicBezTo>
                  <a:pt x="5804591" y="202147"/>
                  <a:pt x="5806097" y="203863"/>
                  <a:pt x="5809384" y="204154"/>
                </a:cubicBezTo>
                <a:cubicBezTo>
                  <a:pt x="5809245" y="205726"/>
                  <a:pt x="5810890" y="205871"/>
                  <a:pt x="5812534" y="206016"/>
                </a:cubicBezTo>
                <a:cubicBezTo>
                  <a:pt x="5814179" y="206162"/>
                  <a:pt x="5814179" y="206162"/>
                  <a:pt x="5815684" y="207878"/>
                </a:cubicBezTo>
                <a:cubicBezTo>
                  <a:pt x="5815684" y="207878"/>
                  <a:pt x="5815684" y="207878"/>
                  <a:pt x="5815823" y="206307"/>
                </a:cubicBezTo>
                <a:cubicBezTo>
                  <a:pt x="5814455" y="203018"/>
                  <a:pt x="5817743" y="203309"/>
                  <a:pt x="5818021" y="200164"/>
                </a:cubicBezTo>
                <a:cubicBezTo>
                  <a:pt x="5825965" y="204036"/>
                  <a:pt x="5829532" y="201182"/>
                  <a:pt x="5836385" y="198619"/>
                </a:cubicBezTo>
                <a:cubicBezTo>
                  <a:pt x="5835853" y="185898"/>
                  <a:pt x="5837381" y="168608"/>
                  <a:pt x="5833003" y="161884"/>
                </a:cubicBezTo>
                <a:cubicBezTo>
                  <a:pt x="5833559" y="155597"/>
                  <a:pt x="5834114" y="149309"/>
                  <a:pt x="5837819" y="144883"/>
                </a:cubicBezTo>
                <a:close/>
                <a:moveTo>
                  <a:pt x="5490059" y="143043"/>
                </a:moveTo>
                <a:cubicBezTo>
                  <a:pt x="5502581" y="152039"/>
                  <a:pt x="5519792" y="145670"/>
                  <a:pt x="5521436" y="164749"/>
                </a:cubicBezTo>
                <a:cubicBezTo>
                  <a:pt x="5517856" y="167589"/>
                  <a:pt x="5513175" y="164020"/>
                  <a:pt x="5506430" y="165004"/>
                </a:cubicBezTo>
                <a:cubicBezTo>
                  <a:pt x="5502610" y="165848"/>
                  <a:pt x="5491742" y="172284"/>
                  <a:pt x="5482540" y="173098"/>
                </a:cubicBezTo>
                <a:cubicBezTo>
                  <a:pt x="5479473" y="173369"/>
                  <a:pt x="5476591" y="173016"/>
                  <a:pt x="5474217" y="171623"/>
                </a:cubicBezTo>
                <a:cubicBezTo>
                  <a:pt x="5469399" y="169621"/>
                  <a:pt x="5463484" y="161207"/>
                  <a:pt x="5467756" y="150539"/>
                </a:cubicBezTo>
                <a:cubicBezTo>
                  <a:pt x="5477529" y="152981"/>
                  <a:pt x="5484551" y="148868"/>
                  <a:pt x="5490059" y="143043"/>
                </a:cubicBezTo>
                <a:close/>
                <a:moveTo>
                  <a:pt x="5723497" y="137753"/>
                </a:moveTo>
                <a:cubicBezTo>
                  <a:pt x="5729405" y="138868"/>
                  <a:pt x="5735396" y="141378"/>
                  <a:pt x="5739981" y="145744"/>
                </a:cubicBezTo>
                <a:cubicBezTo>
                  <a:pt x="5739426" y="152031"/>
                  <a:pt x="5742715" y="152323"/>
                  <a:pt x="5740654" y="156893"/>
                </a:cubicBezTo>
                <a:cubicBezTo>
                  <a:pt x="5737088" y="159747"/>
                  <a:pt x="5733522" y="162600"/>
                  <a:pt x="5728451" y="163735"/>
                </a:cubicBezTo>
                <a:cubicBezTo>
                  <a:pt x="5727756" y="171594"/>
                  <a:pt x="5738176" y="166178"/>
                  <a:pt x="5741047" y="171185"/>
                </a:cubicBezTo>
                <a:cubicBezTo>
                  <a:pt x="5741442" y="185477"/>
                  <a:pt x="5733082" y="186323"/>
                  <a:pt x="5723356" y="183879"/>
                </a:cubicBezTo>
                <a:cubicBezTo>
                  <a:pt x="5716224" y="189586"/>
                  <a:pt x="5713469" y="202017"/>
                  <a:pt x="5713862" y="216309"/>
                </a:cubicBezTo>
                <a:cubicBezTo>
                  <a:pt x="5725778" y="222114"/>
                  <a:pt x="5739255" y="210235"/>
                  <a:pt x="5747720" y="215513"/>
                </a:cubicBezTo>
                <a:lnTo>
                  <a:pt x="5753005" y="225425"/>
                </a:lnTo>
                <a:lnTo>
                  <a:pt x="5664992" y="225425"/>
                </a:lnTo>
                <a:lnTo>
                  <a:pt x="5665319" y="224519"/>
                </a:lnTo>
                <a:cubicBezTo>
                  <a:pt x="5666867" y="220770"/>
                  <a:pt x="5668575" y="217852"/>
                  <a:pt x="5670699" y="217248"/>
                </a:cubicBezTo>
                <a:cubicBezTo>
                  <a:pt x="5679059" y="216402"/>
                  <a:pt x="5684942" y="224842"/>
                  <a:pt x="5690429" y="218991"/>
                </a:cubicBezTo>
                <a:cubicBezTo>
                  <a:pt x="5684152" y="196256"/>
                  <a:pt x="5663866" y="200802"/>
                  <a:pt x="5646475" y="191344"/>
                </a:cubicBezTo>
                <a:cubicBezTo>
                  <a:pt x="5653469" y="187209"/>
                  <a:pt x="5653607" y="185637"/>
                  <a:pt x="5653075" y="172917"/>
                </a:cubicBezTo>
                <a:cubicBezTo>
                  <a:pt x="5663078" y="172217"/>
                  <a:pt x="5667062" y="164648"/>
                  <a:pt x="5666807" y="148784"/>
                </a:cubicBezTo>
                <a:cubicBezTo>
                  <a:pt x="5672017" y="146075"/>
                  <a:pt x="5678593" y="146656"/>
                  <a:pt x="5679287" y="138796"/>
                </a:cubicBezTo>
                <a:cubicBezTo>
                  <a:pt x="5690936" y="138242"/>
                  <a:pt x="5691190" y="154106"/>
                  <a:pt x="5701472" y="150262"/>
                </a:cubicBezTo>
                <a:cubicBezTo>
                  <a:pt x="5706683" y="147554"/>
                  <a:pt x="5705456" y="142693"/>
                  <a:pt x="5707516" y="138123"/>
                </a:cubicBezTo>
                <a:cubicBezTo>
                  <a:pt x="5711765" y="136914"/>
                  <a:pt x="5717589" y="136637"/>
                  <a:pt x="5723497" y="137753"/>
                </a:cubicBezTo>
                <a:close/>
                <a:moveTo>
                  <a:pt x="5263570" y="136917"/>
                </a:moveTo>
                <a:cubicBezTo>
                  <a:pt x="5266760" y="137989"/>
                  <a:pt x="5268622" y="140130"/>
                  <a:pt x="5269821" y="142805"/>
                </a:cubicBezTo>
                <a:cubicBezTo>
                  <a:pt x="5271022" y="145481"/>
                  <a:pt x="5271559" y="148691"/>
                  <a:pt x="5272096" y="151903"/>
                </a:cubicBezTo>
                <a:cubicBezTo>
                  <a:pt x="5266377" y="160885"/>
                  <a:pt x="5261628" y="158884"/>
                  <a:pt x="5251715" y="159590"/>
                </a:cubicBezTo>
                <a:cubicBezTo>
                  <a:pt x="5247938" y="146603"/>
                  <a:pt x="5258267" y="141192"/>
                  <a:pt x="5263570" y="136917"/>
                </a:cubicBezTo>
                <a:close/>
                <a:moveTo>
                  <a:pt x="4908813" y="135656"/>
                </a:moveTo>
                <a:cubicBezTo>
                  <a:pt x="4909504" y="137356"/>
                  <a:pt x="4911137" y="137911"/>
                  <a:pt x="4912317" y="138834"/>
                </a:cubicBezTo>
                <a:cubicBezTo>
                  <a:pt x="4913497" y="139759"/>
                  <a:pt x="4914223" y="141051"/>
                  <a:pt x="4913102" y="144232"/>
                </a:cubicBezTo>
                <a:cubicBezTo>
                  <a:pt x="4907951" y="145415"/>
                  <a:pt x="4906570" y="142014"/>
                  <a:pt x="4908813" y="135656"/>
                </a:cubicBezTo>
                <a:close/>
                <a:moveTo>
                  <a:pt x="5220777" y="133136"/>
                </a:moveTo>
                <a:cubicBezTo>
                  <a:pt x="5222306" y="134860"/>
                  <a:pt x="5223836" y="136587"/>
                  <a:pt x="5227034" y="138461"/>
                </a:cubicBezTo>
                <a:cubicBezTo>
                  <a:pt x="5225850" y="142333"/>
                  <a:pt x="5223660" y="143334"/>
                  <a:pt x="5222078" y="142200"/>
                </a:cubicBezTo>
                <a:cubicBezTo>
                  <a:pt x="5220498" y="141065"/>
                  <a:pt x="5219523" y="137797"/>
                  <a:pt x="5220777" y="133136"/>
                </a:cubicBezTo>
                <a:close/>
                <a:moveTo>
                  <a:pt x="5239180" y="130133"/>
                </a:moveTo>
                <a:cubicBezTo>
                  <a:pt x="5239180" y="130133"/>
                  <a:pt x="5240827" y="131898"/>
                  <a:pt x="5242616" y="132056"/>
                </a:cubicBezTo>
                <a:cubicBezTo>
                  <a:pt x="5242474" y="133662"/>
                  <a:pt x="5242332" y="135271"/>
                  <a:pt x="5242189" y="136878"/>
                </a:cubicBezTo>
                <a:cubicBezTo>
                  <a:pt x="5238471" y="138170"/>
                  <a:pt x="5238898" y="133347"/>
                  <a:pt x="5239180" y="130133"/>
                </a:cubicBezTo>
                <a:close/>
                <a:moveTo>
                  <a:pt x="5493290" y="126549"/>
                </a:moveTo>
                <a:cubicBezTo>
                  <a:pt x="5494999" y="127086"/>
                  <a:pt x="5496836" y="128406"/>
                  <a:pt x="5497543" y="129240"/>
                </a:cubicBezTo>
                <a:cubicBezTo>
                  <a:pt x="5497273" y="132301"/>
                  <a:pt x="5494307" y="130496"/>
                  <a:pt x="5494038" y="133559"/>
                </a:cubicBezTo>
                <a:cubicBezTo>
                  <a:pt x="5492625" y="131890"/>
                  <a:pt x="5492893" y="128829"/>
                  <a:pt x="5489795" y="128554"/>
                </a:cubicBezTo>
                <a:cubicBezTo>
                  <a:pt x="5489997" y="126260"/>
                  <a:pt x="5491581" y="126013"/>
                  <a:pt x="5493290" y="126549"/>
                </a:cubicBezTo>
                <a:close/>
                <a:moveTo>
                  <a:pt x="5466703" y="124779"/>
                </a:moveTo>
                <a:cubicBezTo>
                  <a:pt x="5468193" y="124912"/>
                  <a:pt x="5469684" y="125043"/>
                  <a:pt x="5469684" y="125043"/>
                </a:cubicBezTo>
                <a:cubicBezTo>
                  <a:pt x="5469548" y="126573"/>
                  <a:pt x="5469412" y="128104"/>
                  <a:pt x="5469277" y="129635"/>
                </a:cubicBezTo>
                <a:cubicBezTo>
                  <a:pt x="5469277" y="129635"/>
                  <a:pt x="5467787" y="129503"/>
                  <a:pt x="5466297" y="129372"/>
                </a:cubicBezTo>
                <a:cubicBezTo>
                  <a:pt x="5466432" y="127840"/>
                  <a:pt x="5466568" y="126310"/>
                  <a:pt x="5466703" y="124779"/>
                </a:cubicBezTo>
                <a:close/>
                <a:moveTo>
                  <a:pt x="5004548" y="120815"/>
                </a:moveTo>
                <a:cubicBezTo>
                  <a:pt x="5009464" y="121248"/>
                  <a:pt x="5014521" y="120118"/>
                  <a:pt x="5013966" y="126381"/>
                </a:cubicBezTo>
                <a:cubicBezTo>
                  <a:pt x="5013828" y="127945"/>
                  <a:pt x="5013691" y="129512"/>
                  <a:pt x="5013414" y="132643"/>
                </a:cubicBezTo>
                <a:cubicBezTo>
                  <a:pt x="5013414" y="132643"/>
                  <a:pt x="5013414" y="132643"/>
                  <a:pt x="5013275" y="134208"/>
                </a:cubicBezTo>
                <a:cubicBezTo>
                  <a:pt x="5021776" y="136143"/>
                  <a:pt x="5030900" y="131032"/>
                  <a:pt x="5034171" y="136942"/>
                </a:cubicBezTo>
                <a:cubicBezTo>
                  <a:pt x="5035262" y="138912"/>
                  <a:pt x="5035702" y="142107"/>
                  <a:pt x="5035253" y="147197"/>
                </a:cubicBezTo>
                <a:cubicBezTo>
                  <a:pt x="5028560" y="148183"/>
                  <a:pt x="5020502" y="145893"/>
                  <a:pt x="5019672" y="155286"/>
                </a:cubicBezTo>
                <a:cubicBezTo>
                  <a:pt x="5011753" y="151431"/>
                  <a:pt x="5005612" y="146154"/>
                  <a:pt x="5003303" y="134905"/>
                </a:cubicBezTo>
                <a:cubicBezTo>
                  <a:pt x="5006857" y="132062"/>
                  <a:pt x="5006442" y="136761"/>
                  <a:pt x="5009997" y="133920"/>
                </a:cubicBezTo>
                <a:cubicBezTo>
                  <a:pt x="5009997" y="133920"/>
                  <a:pt x="5010137" y="132353"/>
                  <a:pt x="5010137" y="132353"/>
                </a:cubicBezTo>
                <a:cubicBezTo>
                  <a:pt x="5010137" y="132353"/>
                  <a:pt x="5010137" y="132353"/>
                  <a:pt x="5010274" y="130788"/>
                </a:cubicBezTo>
                <a:cubicBezTo>
                  <a:pt x="5005218" y="131918"/>
                  <a:pt x="5003995" y="127076"/>
                  <a:pt x="5004548" y="120815"/>
                </a:cubicBezTo>
                <a:close/>
                <a:moveTo>
                  <a:pt x="4914888" y="112664"/>
                </a:moveTo>
                <a:cubicBezTo>
                  <a:pt x="4919174" y="113235"/>
                  <a:pt x="4923136" y="115129"/>
                  <a:pt x="4923686" y="118263"/>
                </a:cubicBezTo>
                <a:cubicBezTo>
                  <a:pt x="4921505" y="124242"/>
                  <a:pt x="4917682" y="125447"/>
                  <a:pt x="4913875" y="124144"/>
                </a:cubicBezTo>
                <a:cubicBezTo>
                  <a:pt x="4910066" y="122845"/>
                  <a:pt x="4906272" y="119039"/>
                  <a:pt x="4904152" y="114994"/>
                </a:cubicBezTo>
                <a:cubicBezTo>
                  <a:pt x="4905994" y="112842"/>
                  <a:pt x="4910602" y="112093"/>
                  <a:pt x="4914888" y="112664"/>
                </a:cubicBezTo>
                <a:close/>
                <a:moveTo>
                  <a:pt x="4936172" y="112558"/>
                </a:moveTo>
                <a:cubicBezTo>
                  <a:pt x="4937561" y="113491"/>
                  <a:pt x="4938218" y="115574"/>
                  <a:pt x="4935501" y="117764"/>
                </a:cubicBezTo>
                <a:cubicBezTo>
                  <a:pt x="4933833" y="117618"/>
                  <a:pt x="4934117" y="114401"/>
                  <a:pt x="4932449" y="114255"/>
                </a:cubicBezTo>
                <a:cubicBezTo>
                  <a:pt x="4932661" y="111843"/>
                  <a:pt x="4934783" y="111626"/>
                  <a:pt x="4936172" y="112558"/>
                </a:cubicBezTo>
                <a:close/>
                <a:moveTo>
                  <a:pt x="4947775" y="110748"/>
                </a:moveTo>
                <a:cubicBezTo>
                  <a:pt x="4947775" y="110748"/>
                  <a:pt x="4949264" y="110880"/>
                  <a:pt x="4950755" y="111011"/>
                </a:cubicBezTo>
                <a:cubicBezTo>
                  <a:pt x="4950619" y="112543"/>
                  <a:pt x="4950484" y="114073"/>
                  <a:pt x="4950349" y="115604"/>
                </a:cubicBezTo>
                <a:cubicBezTo>
                  <a:pt x="4948858" y="115472"/>
                  <a:pt x="4947370" y="115341"/>
                  <a:pt x="4947370" y="115341"/>
                </a:cubicBezTo>
                <a:cubicBezTo>
                  <a:pt x="4947503" y="113810"/>
                  <a:pt x="4947638" y="112279"/>
                  <a:pt x="4947775" y="110748"/>
                </a:cubicBezTo>
                <a:close/>
                <a:moveTo>
                  <a:pt x="4894324" y="110654"/>
                </a:moveTo>
                <a:cubicBezTo>
                  <a:pt x="4896783" y="110872"/>
                  <a:pt x="4898387" y="111419"/>
                  <a:pt x="4899304" y="112714"/>
                </a:cubicBezTo>
                <a:cubicBezTo>
                  <a:pt x="4900222" y="114010"/>
                  <a:pt x="4900455" y="116056"/>
                  <a:pt x="4900170" y="119270"/>
                </a:cubicBezTo>
                <a:cubicBezTo>
                  <a:pt x="4896891" y="118981"/>
                  <a:pt x="4893757" y="117084"/>
                  <a:pt x="4894324" y="110654"/>
                </a:cubicBezTo>
                <a:close/>
                <a:moveTo>
                  <a:pt x="5213628" y="110029"/>
                </a:moveTo>
                <a:cubicBezTo>
                  <a:pt x="5215703" y="109616"/>
                  <a:pt x="5217655" y="110584"/>
                  <a:pt x="5218994" y="113884"/>
                </a:cubicBezTo>
                <a:cubicBezTo>
                  <a:pt x="5217235" y="115321"/>
                  <a:pt x="5213862" y="116613"/>
                  <a:pt x="5216959" y="118477"/>
                </a:cubicBezTo>
                <a:cubicBezTo>
                  <a:pt x="5214991" y="122281"/>
                  <a:pt x="5213304" y="122928"/>
                  <a:pt x="5211774" y="121798"/>
                </a:cubicBezTo>
                <a:cubicBezTo>
                  <a:pt x="5210242" y="120669"/>
                  <a:pt x="5208870" y="117763"/>
                  <a:pt x="5207530" y="114463"/>
                </a:cubicBezTo>
                <a:cubicBezTo>
                  <a:pt x="5209357" y="112237"/>
                  <a:pt x="5211553" y="110443"/>
                  <a:pt x="5213628" y="110029"/>
                </a:cubicBezTo>
                <a:close/>
                <a:moveTo>
                  <a:pt x="4674353" y="107491"/>
                </a:moveTo>
                <a:cubicBezTo>
                  <a:pt x="4674959" y="108734"/>
                  <a:pt x="4674975" y="110750"/>
                  <a:pt x="4674098" y="111038"/>
                </a:cubicBezTo>
                <a:cubicBezTo>
                  <a:pt x="4673514" y="111231"/>
                  <a:pt x="4672532" y="110656"/>
                  <a:pt x="4671064" y="108573"/>
                </a:cubicBezTo>
                <a:cubicBezTo>
                  <a:pt x="4672550" y="105776"/>
                  <a:pt x="4673747" y="106248"/>
                  <a:pt x="4674353" y="107491"/>
                </a:cubicBezTo>
                <a:close/>
                <a:moveTo>
                  <a:pt x="5108978" y="105900"/>
                </a:moveTo>
                <a:cubicBezTo>
                  <a:pt x="5115336" y="106461"/>
                  <a:pt x="5113745" y="106321"/>
                  <a:pt x="5120104" y="106883"/>
                </a:cubicBezTo>
                <a:cubicBezTo>
                  <a:pt x="5119820" y="110097"/>
                  <a:pt x="5119678" y="111705"/>
                  <a:pt x="5121267" y="111847"/>
                </a:cubicBezTo>
                <a:cubicBezTo>
                  <a:pt x="5118683" y="122957"/>
                  <a:pt x="5114626" y="114498"/>
                  <a:pt x="5110880" y="120648"/>
                </a:cubicBezTo>
                <a:cubicBezTo>
                  <a:pt x="5106395" y="117011"/>
                  <a:pt x="5109715" y="115686"/>
                  <a:pt x="5108978" y="105900"/>
                </a:cubicBezTo>
                <a:close/>
                <a:moveTo>
                  <a:pt x="4850454" y="105801"/>
                </a:moveTo>
                <a:cubicBezTo>
                  <a:pt x="4855598" y="103674"/>
                  <a:pt x="4859248" y="118455"/>
                  <a:pt x="4863439" y="127088"/>
                </a:cubicBezTo>
                <a:cubicBezTo>
                  <a:pt x="4862345" y="130139"/>
                  <a:pt x="4860261" y="130348"/>
                  <a:pt x="4858025" y="129952"/>
                </a:cubicBezTo>
                <a:cubicBezTo>
                  <a:pt x="4855790" y="129558"/>
                  <a:pt x="4853398" y="128560"/>
                  <a:pt x="4851691" y="129196"/>
                </a:cubicBezTo>
                <a:cubicBezTo>
                  <a:pt x="4852657" y="118265"/>
                  <a:pt x="4852382" y="121389"/>
                  <a:pt x="4844737" y="114419"/>
                </a:cubicBezTo>
                <a:cubicBezTo>
                  <a:pt x="4846859" y="109098"/>
                  <a:pt x="4848740" y="106511"/>
                  <a:pt x="4850454" y="105801"/>
                </a:cubicBezTo>
                <a:close/>
                <a:moveTo>
                  <a:pt x="4655969" y="82290"/>
                </a:moveTo>
                <a:cubicBezTo>
                  <a:pt x="4657529" y="83656"/>
                  <a:pt x="4658981" y="86243"/>
                  <a:pt x="4657932" y="88609"/>
                </a:cubicBezTo>
                <a:cubicBezTo>
                  <a:pt x="4656262" y="88462"/>
                  <a:pt x="4654594" y="88314"/>
                  <a:pt x="4652925" y="88167"/>
                </a:cubicBezTo>
                <a:cubicBezTo>
                  <a:pt x="4653070" y="86540"/>
                  <a:pt x="4655026" y="83435"/>
                  <a:pt x="4653356" y="83287"/>
                </a:cubicBezTo>
                <a:cubicBezTo>
                  <a:pt x="4652737" y="80774"/>
                  <a:pt x="4654406" y="80921"/>
                  <a:pt x="4655969" y="82290"/>
                </a:cubicBezTo>
                <a:close/>
                <a:moveTo>
                  <a:pt x="4736768" y="76483"/>
                </a:moveTo>
                <a:cubicBezTo>
                  <a:pt x="4738358" y="76623"/>
                  <a:pt x="4737962" y="81101"/>
                  <a:pt x="4739552" y="81242"/>
                </a:cubicBezTo>
                <a:cubicBezTo>
                  <a:pt x="4739419" y="82734"/>
                  <a:pt x="4738591" y="83037"/>
                  <a:pt x="4737598" y="82949"/>
                </a:cubicBezTo>
                <a:cubicBezTo>
                  <a:pt x="4736605" y="82862"/>
                  <a:pt x="4735445" y="82384"/>
                  <a:pt x="4734652" y="82313"/>
                </a:cubicBezTo>
                <a:cubicBezTo>
                  <a:pt x="4734915" y="79327"/>
                  <a:pt x="4736504" y="79468"/>
                  <a:pt x="4736768" y="76483"/>
                </a:cubicBezTo>
                <a:close/>
                <a:moveTo>
                  <a:pt x="4924756" y="72148"/>
                </a:moveTo>
                <a:cubicBezTo>
                  <a:pt x="4928077" y="70822"/>
                  <a:pt x="4927792" y="74037"/>
                  <a:pt x="4929382" y="74178"/>
                </a:cubicBezTo>
                <a:cubicBezTo>
                  <a:pt x="4929240" y="75786"/>
                  <a:pt x="4927509" y="77251"/>
                  <a:pt x="4927367" y="78860"/>
                </a:cubicBezTo>
                <a:cubicBezTo>
                  <a:pt x="4925919" y="77112"/>
                  <a:pt x="4924472" y="75364"/>
                  <a:pt x="4924756" y="72148"/>
                </a:cubicBezTo>
                <a:close/>
                <a:moveTo>
                  <a:pt x="4779246" y="65633"/>
                </a:moveTo>
                <a:cubicBezTo>
                  <a:pt x="4781343" y="69810"/>
                  <a:pt x="4782357" y="72295"/>
                  <a:pt x="4782741" y="74924"/>
                </a:cubicBezTo>
                <a:cubicBezTo>
                  <a:pt x="4783124" y="77554"/>
                  <a:pt x="4782879" y="80325"/>
                  <a:pt x="4782459" y="85080"/>
                </a:cubicBezTo>
                <a:cubicBezTo>
                  <a:pt x="4776866" y="92569"/>
                  <a:pt x="4759904" y="79891"/>
                  <a:pt x="4764748" y="99483"/>
                </a:cubicBezTo>
                <a:cubicBezTo>
                  <a:pt x="4760530" y="100706"/>
                  <a:pt x="4758083" y="100491"/>
                  <a:pt x="4756133" y="99320"/>
                </a:cubicBezTo>
                <a:cubicBezTo>
                  <a:pt x="4754179" y="98150"/>
                  <a:pt x="4752724" y="96025"/>
                  <a:pt x="4750487" y="93432"/>
                </a:cubicBezTo>
                <a:cubicBezTo>
                  <a:pt x="4759343" y="86230"/>
                  <a:pt x="4755290" y="76290"/>
                  <a:pt x="4764937" y="78740"/>
                </a:cubicBezTo>
                <a:cubicBezTo>
                  <a:pt x="4768758" y="72691"/>
                  <a:pt x="4771229" y="63329"/>
                  <a:pt x="4779246" y="65633"/>
                </a:cubicBezTo>
                <a:close/>
                <a:moveTo>
                  <a:pt x="4677670" y="57605"/>
                </a:moveTo>
                <a:cubicBezTo>
                  <a:pt x="4680504" y="58828"/>
                  <a:pt x="4682803" y="61367"/>
                  <a:pt x="4683433" y="63759"/>
                </a:cubicBezTo>
                <a:cubicBezTo>
                  <a:pt x="4681424" y="67475"/>
                  <a:pt x="4677012" y="69813"/>
                  <a:pt x="4673466" y="69499"/>
                </a:cubicBezTo>
                <a:cubicBezTo>
                  <a:pt x="4669918" y="69186"/>
                  <a:pt x="4667238" y="66222"/>
                  <a:pt x="4668687" y="59341"/>
                </a:cubicBezTo>
                <a:cubicBezTo>
                  <a:pt x="4671464" y="56472"/>
                  <a:pt x="4674834" y="56380"/>
                  <a:pt x="4677670" y="57605"/>
                </a:cubicBezTo>
                <a:close/>
                <a:moveTo>
                  <a:pt x="4853144" y="56680"/>
                </a:moveTo>
                <a:cubicBezTo>
                  <a:pt x="4858059" y="57115"/>
                  <a:pt x="4862977" y="57549"/>
                  <a:pt x="4862166" y="66734"/>
                </a:cubicBezTo>
                <a:cubicBezTo>
                  <a:pt x="4860835" y="67775"/>
                  <a:pt x="4859342" y="68318"/>
                  <a:pt x="4857916" y="68385"/>
                </a:cubicBezTo>
                <a:cubicBezTo>
                  <a:pt x="4853639" y="68585"/>
                  <a:pt x="4849975" y="64500"/>
                  <a:pt x="4853144" y="56680"/>
                </a:cubicBezTo>
                <a:close/>
                <a:moveTo>
                  <a:pt x="4810671" y="49373"/>
                </a:moveTo>
                <a:cubicBezTo>
                  <a:pt x="4815668" y="48162"/>
                  <a:pt x="4816851" y="53226"/>
                  <a:pt x="4819941" y="55152"/>
                </a:cubicBezTo>
                <a:cubicBezTo>
                  <a:pt x="4818916" y="57540"/>
                  <a:pt x="4816012" y="58110"/>
                  <a:pt x="4813658" y="57075"/>
                </a:cubicBezTo>
                <a:cubicBezTo>
                  <a:pt x="4811303" y="56041"/>
                  <a:pt x="4809498" y="53401"/>
                  <a:pt x="4810671" y="49373"/>
                </a:cubicBezTo>
                <a:close/>
                <a:moveTo>
                  <a:pt x="4580077" y="48372"/>
                </a:moveTo>
                <a:cubicBezTo>
                  <a:pt x="4581037" y="48493"/>
                  <a:pt x="4581731" y="49499"/>
                  <a:pt x="4582145" y="50793"/>
                </a:cubicBezTo>
                <a:cubicBezTo>
                  <a:pt x="4582972" y="53379"/>
                  <a:pt x="4582683" y="57122"/>
                  <a:pt x="4581154" y="57246"/>
                </a:cubicBezTo>
                <a:cubicBezTo>
                  <a:pt x="4580137" y="57329"/>
                  <a:pt x="4578571" y="55805"/>
                  <a:pt x="4576419" y="51261"/>
                </a:cubicBezTo>
                <a:cubicBezTo>
                  <a:pt x="4577893" y="49017"/>
                  <a:pt x="4579118" y="48253"/>
                  <a:pt x="4580077" y="48372"/>
                </a:cubicBezTo>
                <a:close/>
                <a:moveTo>
                  <a:pt x="4602177" y="43906"/>
                </a:moveTo>
                <a:cubicBezTo>
                  <a:pt x="4607448" y="41335"/>
                  <a:pt x="4605114" y="48722"/>
                  <a:pt x="4608318" y="50524"/>
                </a:cubicBezTo>
                <a:cubicBezTo>
                  <a:pt x="4607351" y="51957"/>
                  <a:pt x="4606517" y="51885"/>
                  <a:pt x="4605299" y="51397"/>
                </a:cubicBezTo>
                <a:cubicBezTo>
                  <a:pt x="4604080" y="50910"/>
                  <a:pt x="4602477" y="50008"/>
                  <a:pt x="4599974" y="49787"/>
                </a:cubicBezTo>
                <a:cubicBezTo>
                  <a:pt x="4601777" y="48427"/>
                  <a:pt x="4601910" y="46921"/>
                  <a:pt x="4602177" y="43906"/>
                </a:cubicBezTo>
                <a:close/>
                <a:moveTo>
                  <a:pt x="4594274" y="40375"/>
                </a:moveTo>
                <a:cubicBezTo>
                  <a:pt x="4595227" y="40633"/>
                  <a:pt x="4595981" y="41736"/>
                  <a:pt x="4596547" y="43269"/>
                </a:cubicBezTo>
                <a:cubicBezTo>
                  <a:pt x="4597677" y="46334"/>
                  <a:pt x="4598055" y="51113"/>
                  <a:pt x="4597779" y="54250"/>
                </a:cubicBezTo>
                <a:cubicBezTo>
                  <a:pt x="4595015" y="49261"/>
                  <a:pt x="4594460" y="55539"/>
                  <a:pt x="4592594" y="58537"/>
                </a:cubicBezTo>
                <a:cubicBezTo>
                  <a:pt x="4591144" y="56828"/>
                  <a:pt x="4591422" y="53689"/>
                  <a:pt x="4588243" y="53407"/>
                </a:cubicBezTo>
                <a:cubicBezTo>
                  <a:pt x="4588658" y="48700"/>
                  <a:pt x="4595432" y="44554"/>
                  <a:pt x="4590803" y="42563"/>
                </a:cubicBezTo>
                <a:cubicBezTo>
                  <a:pt x="4592167" y="40708"/>
                  <a:pt x="4593321" y="40117"/>
                  <a:pt x="4594274" y="40375"/>
                </a:cubicBezTo>
                <a:close/>
                <a:moveTo>
                  <a:pt x="4763641" y="39388"/>
                </a:moveTo>
                <a:cubicBezTo>
                  <a:pt x="4765085" y="39715"/>
                  <a:pt x="4766614" y="41441"/>
                  <a:pt x="4768073" y="43956"/>
                </a:cubicBezTo>
                <a:cubicBezTo>
                  <a:pt x="4767517" y="45497"/>
                  <a:pt x="4766942" y="46044"/>
                  <a:pt x="4766339" y="46041"/>
                </a:cubicBezTo>
                <a:cubicBezTo>
                  <a:pt x="4764525" y="46030"/>
                  <a:pt x="4762441" y="41072"/>
                  <a:pt x="4759730" y="43219"/>
                </a:cubicBezTo>
                <a:cubicBezTo>
                  <a:pt x="4760842" y="40135"/>
                  <a:pt x="4762199" y="39061"/>
                  <a:pt x="4763641" y="39388"/>
                </a:cubicBezTo>
                <a:close/>
                <a:moveTo>
                  <a:pt x="4574524" y="35148"/>
                </a:moveTo>
                <a:cubicBezTo>
                  <a:pt x="4576128" y="36897"/>
                  <a:pt x="4577396" y="40222"/>
                  <a:pt x="4577113" y="43412"/>
                </a:cubicBezTo>
                <a:cubicBezTo>
                  <a:pt x="4570773" y="44459"/>
                  <a:pt x="4573026" y="36622"/>
                  <a:pt x="4569928" y="36348"/>
                </a:cubicBezTo>
                <a:cubicBezTo>
                  <a:pt x="4570985" y="33228"/>
                  <a:pt x="4572923" y="33399"/>
                  <a:pt x="4574524" y="35148"/>
                </a:cubicBezTo>
                <a:close/>
                <a:moveTo>
                  <a:pt x="4550975" y="26510"/>
                </a:moveTo>
                <a:cubicBezTo>
                  <a:pt x="4552545" y="27432"/>
                  <a:pt x="4554149" y="27967"/>
                  <a:pt x="4555276" y="29244"/>
                </a:cubicBezTo>
                <a:cubicBezTo>
                  <a:pt x="4556402" y="30521"/>
                  <a:pt x="4557050" y="32543"/>
                  <a:pt x="4556705" y="36439"/>
                </a:cubicBezTo>
                <a:cubicBezTo>
                  <a:pt x="4550012" y="37417"/>
                  <a:pt x="4550425" y="32743"/>
                  <a:pt x="4550975" y="26510"/>
                </a:cubicBezTo>
                <a:close/>
                <a:moveTo>
                  <a:pt x="4696891" y="22170"/>
                </a:moveTo>
                <a:cubicBezTo>
                  <a:pt x="4703898" y="23162"/>
                  <a:pt x="4710648" y="32410"/>
                  <a:pt x="4714509" y="31556"/>
                </a:cubicBezTo>
                <a:cubicBezTo>
                  <a:pt x="4710893" y="34420"/>
                  <a:pt x="4704807" y="36667"/>
                  <a:pt x="4699593" y="36205"/>
                </a:cubicBezTo>
                <a:cubicBezTo>
                  <a:pt x="4694377" y="35746"/>
                  <a:pt x="4690032" y="32577"/>
                  <a:pt x="4689896" y="24610"/>
                </a:cubicBezTo>
                <a:cubicBezTo>
                  <a:pt x="4692191" y="22425"/>
                  <a:pt x="4694555" y="21839"/>
                  <a:pt x="4696891" y="22170"/>
                </a:cubicBezTo>
                <a:close/>
                <a:moveTo>
                  <a:pt x="4443390" y="20475"/>
                </a:moveTo>
                <a:cubicBezTo>
                  <a:pt x="4444980" y="20616"/>
                  <a:pt x="4444843" y="22165"/>
                  <a:pt x="4443254" y="22025"/>
                </a:cubicBezTo>
                <a:cubicBezTo>
                  <a:pt x="4444568" y="25264"/>
                  <a:pt x="4444295" y="28366"/>
                  <a:pt x="4447337" y="30196"/>
                </a:cubicBezTo>
                <a:cubicBezTo>
                  <a:pt x="4446803" y="31712"/>
                  <a:pt x="4446048" y="32329"/>
                  <a:pt x="4445192" y="32375"/>
                </a:cubicBezTo>
                <a:cubicBezTo>
                  <a:pt x="4442627" y="32514"/>
                  <a:pt x="4439165" y="27523"/>
                  <a:pt x="4438074" y="26254"/>
                </a:cubicBezTo>
                <a:cubicBezTo>
                  <a:pt x="4438484" y="21602"/>
                  <a:pt x="4443117" y="23575"/>
                  <a:pt x="4443390" y="20475"/>
                </a:cubicBezTo>
                <a:close/>
                <a:moveTo>
                  <a:pt x="4598598" y="14608"/>
                </a:moveTo>
                <a:cubicBezTo>
                  <a:pt x="4599979" y="15326"/>
                  <a:pt x="4601104" y="16620"/>
                  <a:pt x="4601104" y="16620"/>
                </a:cubicBezTo>
                <a:cubicBezTo>
                  <a:pt x="4600930" y="18593"/>
                  <a:pt x="4600647" y="19463"/>
                  <a:pt x="4600266" y="19677"/>
                </a:cubicBezTo>
                <a:cubicBezTo>
                  <a:pt x="4599125" y="20322"/>
                  <a:pt x="4597110" y="15073"/>
                  <a:pt x="4594548" y="16040"/>
                </a:cubicBezTo>
                <a:cubicBezTo>
                  <a:pt x="4595577" y="13743"/>
                  <a:pt x="4597216" y="13889"/>
                  <a:pt x="4598598" y="14608"/>
                </a:cubicBezTo>
                <a:close/>
                <a:moveTo>
                  <a:pt x="4694239" y="7525"/>
                </a:moveTo>
                <a:cubicBezTo>
                  <a:pt x="4696762" y="9350"/>
                  <a:pt x="4698459" y="13505"/>
                  <a:pt x="4697148" y="18997"/>
                </a:cubicBezTo>
                <a:cubicBezTo>
                  <a:pt x="4696222" y="20117"/>
                  <a:pt x="4695266" y="20433"/>
                  <a:pt x="4694307" y="20197"/>
                </a:cubicBezTo>
                <a:cubicBezTo>
                  <a:pt x="4691427" y="19492"/>
                  <a:pt x="4688520" y="13830"/>
                  <a:pt x="4686377" y="10035"/>
                </a:cubicBezTo>
                <a:cubicBezTo>
                  <a:pt x="4688367" y="6205"/>
                  <a:pt x="4691716" y="5700"/>
                  <a:pt x="4694239" y="7525"/>
                </a:cubicBezTo>
                <a:close/>
                <a:moveTo>
                  <a:pt x="4560911" y="6972"/>
                </a:moveTo>
                <a:cubicBezTo>
                  <a:pt x="4563364" y="6404"/>
                  <a:pt x="4565350" y="6580"/>
                  <a:pt x="4566621" y="8066"/>
                </a:cubicBezTo>
                <a:cubicBezTo>
                  <a:pt x="4567891" y="9552"/>
                  <a:pt x="4568445" y="12349"/>
                  <a:pt x="4568032" y="17024"/>
                </a:cubicBezTo>
                <a:cubicBezTo>
                  <a:pt x="4561674" y="16462"/>
                  <a:pt x="4558634" y="14623"/>
                  <a:pt x="4560911" y="6972"/>
                </a:cubicBezTo>
                <a:close/>
                <a:moveTo>
                  <a:pt x="4506416" y="3480"/>
                </a:moveTo>
                <a:cubicBezTo>
                  <a:pt x="4507824" y="6015"/>
                  <a:pt x="4509810" y="6592"/>
                  <a:pt x="4510901" y="8095"/>
                </a:cubicBezTo>
                <a:cubicBezTo>
                  <a:pt x="4511990" y="9597"/>
                  <a:pt x="4512183" y="12025"/>
                  <a:pt x="4510002" y="18261"/>
                </a:cubicBezTo>
                <a:cubicBezTo>
                  <a:pt x="4506907" y="16380"/>
                  <a:pt x="4502054" y="15952"/>
                  <a:pt x="4502898" y="6384"/>
                </a:cubicBezTo>
                <a:cubicBezTo>
                  <a:pt x="4506135" y="6669"/>
                  <a:pt x="4506277" y="5074"/>
                  <a:pt x="4506416" y="3480"/>
                </a:cubicBezTo>
                <a:close/>
                <a:moveTo>
                  <a:pt x="4467048" y="0"/>
                </a:moveTo>
                <a:cubicBezTo>
                  <a:pt x="4470058" y="3435"/>
                  <a:pt x="4473346" y="3725"/>
                  <a:pt x="4478139" y="5734"/>
                </a:cubicBezTo>
                <a:cubicBezTo>
                  <a:pt x="4477583" y="12021"/>
                  <a:pt x="4480733" y="13883"/>
                  <a:pt x="4475661" y="15019"/>
                </a:cubicBezTo>
                <a:cubicBezTo>
                  <a:pt x="4481822" y="20317"/>
                  <a:pt x="4480017" y="40752"/>
                  <a:pt x="4479738" y="43896"/>
                </a:cubicBezTo>
                <a:cubicBezTo>
                  <a:pt x="4476172" y="46749"/>
                  <a:pt x="4472746" y="48031"/>
                  <a:pt x="4469456" y="47739"/>
                </a:cubicBezTo>
                <a:cubicBezTo>
                  <a:pt x="4469456" y="47739"/>
                  <a:pt x="4469317" y="49311"/>
                  <a:pt x="4469317" y="49311"/>
                </a:cubicBezTo>
                <a:cubicBezTo>
                  <a:pt x="4469317" y="49311"/>
                  <a:pt x="4469317" y="49311"/>
                  <a:pt x="4467534" y="50738"/>
                </a:cubicBezTo>
                <a:cubicBezTo>
                  <a:pt x="4469040" y="52456"/>
                  <a:pt x="4470407" y="55744"/>
                  <a:pt x="4470267" y="57316"/>
                </a:cubicBezTo>
                <a:cubicBezTo>
                  <a:pt x="4470267" y="57316"/>
                  <a:pt x="4470267" y="57316"/>
                  <a:pt x="4471913" y="57461"/>
                </a:cubicBezTo>
                <a:cubicBezTo>
                  <a:pt x="4474645" y="64041"/>
                  <a:pt x="4480943" y="67765"/>
                  <a:pt x="4481614" y="78913"/>
                </a:cubicBezTo>
                <a:cubicBezTo>
                  <a:pt x="4486409" y="80921"/>
                  <a:pt x="4486409" y="80921"/>
                  <a:pt x="4492707" y="84646"/>
                </a:cubicBezTo>
                <a:cubicBezTo>
                  <a:pt x="4495185" y="75359"/>
                  <a:pt x="4490253" y="74924"/>
                  <a:pt x="4485459" y="72916"/>
                </a:cubicBezTo>
                <a:cubicBezTo>
                  <a:pt x="4486291" y="63484"/>
                  <a:pt x="4486848" y="57197"/>
                  <a:pt x="4490691" y="51201"/>
                </a:cubicBezTo>
                <a:cubicBezTo>
                  <a:pt x="4494930" y="59496"/>
                  <a:pt x="4501368" y="61648"/>
                  <a:pt x="4505884" y="66800"/>
                </a:cubicBezTo>
                <a:cubicBezTo>
                  <a:pt x="4506716" y="57368"/>
                  <a:pt x="4520264" y="72823"/>
                  <a:pt x="4523298" y="57250"/>
                </a:cubicBezTo>
                <a:cubicBezTo>
                  <a:pt x="4518225" y="58385"/>
                  <a:pt x="4521259" y="42811"/>
                  <a:pt x="4516743" y="37660"/>
                </a:cubicBezTo>
                <a:cubicBezTo>
                  <a:pt x="4520447" y="33235"/>
                  <a:pt x="4525519" y="32099"/>
                  <a:pt x="4527858" y="24384"/>
                </a:cubicBezTo>
                <a:cubicBezTo>
                  <a:pt x="4527302" y="30672"/>
                  <a:pt x="4535800" y="28255"/>
                  <a:pt x="4539900" y="38123"/>
                </a:cubicBezTo>
                <a:cubicBezTo>
                  <a:pt x="4533994" y="48690"/>
                  <a:pt x="4537677" y="63273"/>
                  <a:pt x="4545482" y="68715"/>
                </a:cubicBezTo>
                <a:cubicBezTo>
                  <a:pt x="4543004" y="78000"/>
                  <a:pt x="4547521" y="83153"/>
                  <a:pt x="4542171" y="87432"/>
                </a:cubicBezTo>
                <a:cubicBezTo>
                  <a:pt x="4548470" y="91156"/>
                  <a:pt x="4556412" y="95028"/>
                  <a:pt x="4564355" y="98899"/>
                </a:cubicBezTo>
                <a:cubicBezTo>
                  <a:pt x="4565999" y="99043"/>
                  <a:pt x="4564773" y="94181"/>
                  <a:pt x="4566415" y="94327"/>
                </a:cubicBezTo>
                <a:cubicBezTo>
                  <a:pt x="4568060" y="94472"/>
                  <a:pt x="4565999" y="99043"/>
                  <a:pt x="4567644" y="99189"/>
                </a:cubicBezTo>
                <a:cubicBezTo>
                  <a:pt x="4577369" y="101632"/>
                  <a:pt x="4593972" y="82505"/>
                  <a:pt x="4595178" y="106373"/>
                </a:cubicBezTo>
                <a:cubicBezTo>
                  <a:pt x="4605042" y="107244"/>
                  <a:pt x="4607520" y="97959"/>
                  <a:pt x="4612870" y="93680"/>
                </a:cubicBezTo>
                <a:cubicBezTo>
                  <a:pt x="4610137" y="87102"/>
                  <a:pt x="4613701" y="84248"/>
                  <a:pt x="4607404" y="80522"/>
                </a:cubicBezTo>
                <a:cubicBezTo>
                  <a:pt x="4605759" y="80378"/>
                  <a:pt x="4604115" y="80232"/>
                  <a:pt x="4602471" y="80087"/>
                </a:cubicBezTo>
                <a:cubicBezTo>
                  <a:pt x="4584525" y="76918"/>
                  <a:pt x="4568756" y="86613"/>
                  <a:pt x="4556436" y="76019"/>
                </a:cubicBezTo>
                <a:cubicBezTo>
                  <a:pt x="4556436" y="76019"/>
                  <a:pt x="4556436" y="76019"/>
                  <a:pt x="4553147" y="75729"/>
                </a:cubicBezTo>
                <a:cubicBezTo>
                  <a:pt x="4553286" y="74157"/>
                  <a:pt x="4553286" y="74157"/>
                  <a:pt x="4553286" y="74157"/>
                </a:cubicBezTo>
                <a:cubicBezTo>
                  <a:pt x="4553286" y="74157"/>
                  <a:pt x="4553286" y="74157"/>
                  <a:pt x="4556574" y="74446"/>
                </a:cubicBezTo>
                <a:cubicBezTo>
                  <a:pt x="4555068" y="72730"/>
                  <a:pt x="4555346" y="69587"/>
                  <a:pt x="4555625" y="66442"/>
                </a:cubicBezTo>
                <a:cubicBezTo>
                  <a:pt x="4559190" y="63588"/>
                  <a:pt x="4571115" y="59890"/>
                  <a:pt x="4573710" y="68040"/>
                </a:cubicBezTo>
                <a:cubicBezTo>
                  <a:pt x="4575493" y="66614"/>
                  <a:pt x="4577414" y="63615"/>
                  <a:pt x="4579197" y="62188"/>
                </a:cubicBezTo>
                <a:cubicBezTo>
                  <a:pt x="4587951" y="75635"/>
                  <a:pt x="4601127" y="57789"/>
                  <a:pt x="4604671" y="73945"/>
                </a:cubicBezTo>
                <a:cubicBezTo>
                  <a:pt x="4606314" y="74090"/>
                  <a:pt x="4606314" y="74090"/>
                  <a:pt x="4606314" y="74090"/>
                </a:cubicBezTo>
                <a:cubicBezTo>
                  <a:pt x="4615508" y="63813"/>
                  <a:pt x="4627828" y="74407"/>
                  <a:pt x="4635514" y="62411"/>
                </a:cubicBezTo>
                <a:cubicBezTo>
                  <a:pt x="4638803" y="62702"/>
                  <a:pt x="4641814" y="66138"/>
                  <a:pt x="4641259" y="72425"/>
                </a:cubicBezTo>
                <a:cubicBezTo>
                  <a:pt x="4629054" y="79267"/>
                  <a:pt x="4618750" y="102120"/>
                  <a:pt x="4632576" y="114431"/>
                </a:cubicBezTo>
                <a:cubicBezTo>
                  <a:pt x="4638063" y="108578"/>
                  <a:pt x="4640796" y="115158"/>
                  <a:pt x="4643274" y="105871"/>
                </a:cubicBezTo>
                <a:cubicBezTo>
                  <a:pt x="4648206" y="106307"/>
                  <a:pt x="4649433" y="111167"/>
                  <a:pt x="4654227" y="113175"/>
                </a:cubicBezTo>
                <a:cubicBezTo>
                  <a:pt x="4659160" y="113611"/>
                  <a:pt x="4654783" y="106887"/>
                  <a:pt x="4658072" y="107178"/>
                </a:cubicBezTo>
                <a:cubicBezTo>
                  <a:pt x="4658349" y="104033"/>
                  <a:pt x="4658487" y="102462"/>
                  <a:pt x="4658627" y="100891"/>
                </a:cubicBezTo>
                <a:cubicBezTo>
                  <a:pt x="4658766" y="99319"/>
                  <a:pt x="4658906" y="97747"/>
                  <a:pt x="4659044" y="96175"/>
                </a:cubicBezTo>
                <a:cubicBezTo>
                  <a:pt x="4659183" y="94604"/>
                  <a:pt x="4660827" y="94749"/>
                  <a:pt x="4660827" y="94749"/>
                </a:cubicBezTo>
                <a:cubicBezTo>
                  <a:pt x="4662470" y="94894"/>
                  <a:pt x="4662470" y="94894"/>
                  <a:pt x="4662332" y="96466"/>
                </a:cubicBezTo>
                <a:cubicBezTo>
                  <a:pt x="4662192" y="98037"/>
                  <a:pt x="4662053" y="99609"/>
                  <a:pt x="4661914" y="101182"/>
                </a:cubicBezTo>
                <a:cubicBezTo>
                  <a:pt x="4661776" y="102754"/>
                  <a:pt x="4661638" y="104325"/>
                  <a:pt x="4661638" y="104325"/>
                </a:cubicBezTo>
                <a:cubicBezTo>
                  <a:pt x="4663143" y="106042"/>
                  <a:pt x="4662865" y="109187"/>
                  <a:pt x="4664092" y="114047"/>
                </a:cubicBezTo>
                <a:cubicBezTo>
                  <a:pt x="4665875" y="112621"/>
                  <a:pt x="4674374" y="110202"/>
                  <a:pt x="4678890" y="115355"/>
                </a:cubicBezTo>
                <a:cubicBezTo>
                  <a:pt x="4682456" y="112500"/>
                  <a:pt x="4683150" y="104642"/>
                  <a:pt x="4686717" y="101789"/>
                </a:cubicBezTo>
                <a:cubicBezTo>
                  <a:pt x="4691647" y="102224"/>
                  <a:pt x="4691093" y="108513"/>
                  <a:pt x="4692597" y="110230"/>
                </a:cubicBezTo>
                <a:cubicBezTo>
                  <a:pt x="4699453" y="107666"/>
                  <a:pt x="4694937" y="102514"/>
                  <a:pt x="4695493" y="96227"/>
                </a:cubicBezTo>
                <a:cubicBezTo>
                  <a:pt x="4700426" y="96663"/>
                  <a:pt x="4703435" y="100097"/>
                  <a:pt x="4706445" y="103532"/>
                </a:cubicBezTo>
                <a:cubicBezTo>
                  <a:pt x="4697114" y="115381"/>
                  <a:pt x="4712189" y="113545"/>
                  <a:pt x="4711078" y="126120"/>
                </a:cubicBezTo>
                <a:cubicBezTo>
                  <a:pt x="4718209" y="120413"/>
                  <a:pt x="4726569" y="119568"/>
                  <a:pt x="4735207" y="115579"/>
                </a:cubicBezTo>
                <a:cubicBezTo>
                  <a:pt x="4735346" y="114006"/>
                  <a:pt x="4735346" y="114006"/>
                  <a:pt x="4735485" y="112435"/>
                </a:cubicBezTo>
                <a:cubicBezTo>
                  <a:pt x="4733840" y="112290"/>
                  <a:pt x="4733979" y="110716"/>
                  <a:pt x="4732196" y="112144"/>
                </a:cubicBezTo>
                <a:cubicBezTo>
                  <a:pt x="4730551" y="111999"/>
                  <a:pt x="4728908" y="111854"/>
                  <a:pt x="4729186" y="108709"/>
                </a:cubicBezTo>
                <a:cubicBezTo>
                  <a:pt x="4729324" y="107137"/>
                  <a:pt x="4729464" y="105565"/>
                  <a:pt x="4731107" y="105712"/>
                </a:cubicBezTo>
                <a:cubicBezTo>
                  <a:pt x="4732891" y="104285"/>
                  <a:pt x="4732891" y="104285"/>
                  <a:pt x="4734535" y="104430"/>
                </a:cubicBezTo>
                <a:cubicBezTo>
                  <a:pt x="4736179" y="104574"/>
                  <a:pt x="4737684" y="106292"/>
                  <a:pt x="4739329" y="106437"/>
                </a:cubicBezTo>
                <a:cubicBezTo>
                  <a:pt x="4742616" y="106728"/>
                  <a:pt x="4742478" y="108299"/>
                  <a:pt x="4742200" y="111443"/>
                </a:cubicBezTo>
                <a:cubicBezTo>
                  <a:pt x="4743845" y="111588"/>
                  <a:pt x="4744260" y="106873"/>
                  <a:pt x="4742616" y="106728"/>
                </a:cubicBezTo>
                <a:cubicBezTo>
                  <a:pt x="4754682" y="101457"/>
                  <a:pt x="4765913" y="105617"/>
                  <a:pt x="4776866" y="112921"/>
                </a:cubicBezTo>
                <a:cubicBezTo>
                  <a:pt x="4777954" y="119355"/>
                  <a:pt x="4776032" y="122353"/>
                  <a:pt x="4771099" y="121917"/>
                </a:cubicBezTo>
                <a:cubicBezTo>
                  <a:pt x="4772605" y="123635"/>
                  <a:pt x="4772605" y="123635"/>
                  <a:pt x="4772328" y="126779"/>
                </a:cubicBezTo>
                <a:cubicBezTo>
                  <a:pt x="4774920" y="134929"/>
                  <a:pt x="4794257" y="122380"/>
                  <a:pt x="4795207" y="130385"/>
                </a:cubicBezTo>
                <a:cubicBezTo>
                  <a:pt x="4800000" y="132394"/>
                  <a:pt x="4802062" y="127823"/>
                  <a:pt x="4805488" y="126540"/>
                </a:cubicBezTo>
                <a:cubicBezTo>
                  <a:pt x="4797823" y="119526"/>
                  <a:pt x="4789186" y="123516"/>
                  <a:pt x="4779598" y="119502"/>
                </a:cubicBezTo>
                <a:cubicBezTo>
                  <a:pt x="4791129" y="101510"/>
                  <a:pt x="4803033" y="116818"/>
                  <a:pt x="4814148" y="103543"/>
                </a:cubicBezTo>
                <a:cubicBezTo>
                  <a:pt x="4818386" y="111838"/>
                  <a:pt x="4822902" y="116991"/>
                  <a:pt x="4821652" y="131138"/>
                </a:cubicBezTo>
                <a:cubicBezTo>
                  <a:pt x="4827117" y="144294"/>
                  <a:pt x="4836310" y="134016"/>
                  <a:pt x="4845481" y="142748"/>
                </a:cubicBezTo>
                <a:cubicBezTo>
                  <a:pt x="4852752" y="135469"/>
                  <a:pt x="4868498" y="144782"/>
                  <a:pt x="4873709" y="142073"/>
                </a:cubicBezTo>
                <a:cubicBezTo>
                  <a:pt x="4880031" y="126790"/>
                  <a:pt x="4894110" y="154965"/>
                  <a:pt x="4907124" y="157700"/>
                </a:cubicBezTo>
                <a:cubicBezTo>
                  <a:pt x="4912335" y="154992"/>
                  <a:pt x="4917406" y="153855"/>
                  <a:pt x="4919744" y="146142"/>
                </a:cubicBezTo>
                <a:cubicBezTo>
                  <a:pt x="4922617" y="151148"/>
                  <a:pt x="4929470" y="148585"/>
                  <a:pt x="4931670" y="142442"/>
                </a:cubicBezTo>
                <a:cubicBezTo>
                  <a:pt x="4943318" y="141887"/>
                  <a:pt x="4956333" y="144623"/>
                  <a:pt x="4965641" y="151781"/>
                </a:cubicBezTo>
                <a:cubicBezTo>
                  <a:pt x="4965780" y="150210"/>
                  <a:pt x="4965780" y="150210"/>
                  <a:pt x="4965780" y="150210"/>
                </a:cubicBezTo>
                <a:cubicBezTo>
                  <a:pt x="4967285" y="151925"/>
                  <a:pt x="4967285" y="151925"/>
                  <a:pt x="4968930" y="152072"/>
                </a:cubicBezTo>
                <a:cubicBezTo>
                  <a:pt x="4972913" y="144502"/>
                  <a:pt x="4966476" y="142349"/>
                  <a:pt x="4968675" y="136207"/>
                </a:cubicBezTo>
                <a:cubicBezTo>
                  <a:pt x="4976896" y="136934"/>
                  <a:pt x="4984699" y="142376"/>
                  <a:pt x="4989771" y="141238"/>
                </a:cubicBezTo>
                <a:cubicBezTo>
                  <a:pt x="4991414" y="141384"/>
                  <a:pt x="4993476" y="136814"/>
                  <a:pt x="4991832" y="136669"/>
                </a:cubicBezTo>
                <a:cubicBezTo>
                  <a:pt x="5008133" y="139694"/>
                  <a:pt x="5002229" y="150261"/>
                  <a:pt x="5012349" y="166997"/>
                </a:cubicBezTo>
                <a:cubicBezTo>
                  <a:pt x="5015521" y="149851"/>
                  <a:pt x="5019066" y="166006"/>
                  <a:pt x="5022213" y="167868"/>
                </a:cubicBezTo>
                <a:cubicBezTo>
                  <a:pt x="5023859" y="168015"/>
                  <a:pt x="5030989" y="162308"/>
                  <a:pt x="5034417" y="161026"/>
                </a:cubicBezTo>
                <a:cubicBezTo>
                  <a:pt x="5044560" y="158753"/>
                  <a:pt x="5047015" y="168475"/>
                  <a:pt x="5049354" y="160762"/>
                </a:cubicBezTo>
                <a:cubicBezTo>
                  <a:pt x="5049630" y="157618"/>
                  <a:pt x="5045255" y="150895"/>
                  <a:pt x="5040739" y="145743"/>
                </a:cubicBezTo>
                <a:cubicBezTo>
                  <a:pt x="5058430" y="133048"/>
                  <a:pt x="5081841" y="149375"/>
                  <a:pt x="5093374" y="131383"/>
                </a:cubicBezTo>
                <a:cubicBezTo>
                  <a:pt x="5093374" y="131383"/>
                  <a:pt x="5093374" y="131383"/>
                  <a:pt x="5093512" y="129812"/>
                </a:cubicBezTo>
                <a:cubicBezTo>
                  <a:pt x="5093512" y="129812"/>
                  <a:pt x="5093512" y="129812"/>
                  <a:pt x="5093651" y="128239"/>
                </a:cubicBezTo>
                <a:cubicBezTo>
                  <a:pt x="5092007" y="128094"/>
                  <a:pt x="5092147" y="126523"/>
                  <a:pt x="5092147" y="126523"/>
                </a:cubicBezTo>
                <a:cubicBezTo>
                  <a:pt x="5087214" y="126087"/>
                  <a:pt x="5089668" y="135808"/>
                  <a:pt x="5084736" y="135373"/>
                </a:cubicBezTo>
                <a:cubicBezTo>
                  <a:pt x="5080220" y="130221"/>
                  <a:pt x="5077627" y="122071"/>
                  <a:pt x="5065841" y="124198"/>
                </a:cubicBezTo>
                <a:cubicBezTo>
                  <a:pt x="5066257" y="119483"/>
                  <a:pt x="5062968" y="119192"/>
                  <a:pt x="5063385" y="114476"/>
                </a:cubicBezTo>
                <a:cubicBezTo>
                  <a:pt x="5062019" y="111187"/>
                  <a:pt x="5063802" y="109760"/>
                  <a:pt x="5063802" y="109760"/>
                </a:cubicBezTo>
                <a:cubicBezTo>
                  <a:pt x="5063802" y="109760"/>
                  <a:pt x="5063802" y="109760"/>
                  <a:pt x="5065446" y="109904"/>
                </a:cubicBezTo>
                <a:cubicBezTo>
                  <a:pt x="5065585" y="108333"/>
                  <a:pt x="5065724" y="106762"/>
                  <a:pt x="5066001" y="103619"/>
                </a:cubicBezTo>
                <a:cubicBezTo>
                  <a:pt x="5066001" y="103619"/>
                  <a:pt x="5066001" y="103619"/>
                  <a:pt x="5064218" y="105045"/>
                </a:cubicBezTo>
                <a:cubicBezTo>
                  <a:pt x="5062713" y="103327"/>
                  <a:pt x="5064773" y="98757"/>
                  <a:pt x="5065052" y="95613"/>
                </a:cubicBezTo>
                <a:cubicBezTo>
                  <a:pt x="5067113" y="91043"/>
                  <a:pt x="5066557" y="97330"/>
                  <a:pt x="5071629" y="96195"/>
                </a:cubicBezTo>
                <a:cubicBezTo>
                  <a:pt x="5071351" y="99337"/>
                  <a:pt x="5068063" y="99048"/>
                  <a:pt x="5067784" y="102191"/>
                </a:cubicBezTo>
                <a:cubicBezTo>
                  <a:pt x="5067646" y="103764"/>
                  <a:pt x="5069012" y="107051"/>
                  <a:pt x="5068872" y="108624"/>
                </a:cubicBezTo>
                <a:cubicBezTo>
                  <a:pt x="5070517" y="108769"/>
                  <a:pt x="5071885" y="112058"/>
                  <a:pt x="5071606" y="115203"/>
                </a:cubicBezTo>
                <a:cubicBezTo>
                  <a:pt x="5073527" y="112204"/>
                  <a:pt x="5078322" y="114212"/>
                  <a:pt x="5077233" y="107780"/>
                </a:cubicBezTo>
                <a:cubicBezTo>
                  <a:pt x="5083253" y="114647"/>
                  <a:pt x="5088187" y="115083"/>
                  <a:pt x="5092169" y="107513"/>
                </a:cubicBezTo>
                <a:cubicBezTo>
                  <a:pt x="5091613" y="113802"/>
                  <a:pt x="5094762" y="115664"/>
                  <a:pt x="5094485" y="118807"/>
                </a:cubicBezTo>
                <a:cubicBezTo>
                  <a:pt x="5094485" y="118807"/>
                  <a:pt x="5094485" y="118807"/>
                  <a:pt x="5094345" y="120380"/>
                </a:cubicBezTo>
                <a:cubicBezTo>
                  <a:pt x="5095853" y="122097"/>
                  <a:pt x="5095853" y="122097"/>
                  <a:pt x="5097357" y="123815"/>
                </a:cubicBezTo>
                <a:cubicBezTo>
                  <a:pt x="5100507" y="125677"/>
                  <a:pt x="5100229" y="128821"/>
                  <a:pt x="5105298" y="127685"/>
                </a:cubicBezTo>
                <a:cubicBezTo>
                  <a:pt x="5104189" y="140259"/>
                  <a:pt x="5117759" y="136706"/>
                  <a:pt x="5116646" y="149282"/>
                </a:cubicBezTo>
                <a:cubicBezTo>
                  <a:pt x="5124728" y="151580"/>
                  <a:pt x="5121185" y="135424"/>
                  <a:pt x="5130772" y="139440"/>
                </a:cubicBezTo>
                <a:cubicBezTo>
                  <a:pt x="5128433" y="147155"/>
                  <a:pt x="5128156" y="150298"/>
                  <a:pt x="5127739" y="155014"/>
                </a:cubicBezTo>
                <a:cubicBezTo>
                  <a:pt x="5129245" y="156732"/>
                  <a:pt x="5129245" y="156732"/>
                  <a:pt x="5129245" y="156732"/>
                </a:cubicBezTo>
                <a:cubicBezTo>
                  <a:pt x="5136238" y="152598"/>
                  <a:pt x="5140221" y="145029"/>
                  <a:pt x="5145847" y="137604"/>
                </a:cubicBezTo>
                <a:cubicBezTo>
                  <a:pt x="5155573" y="140049"/>
                  <a:pt x="5160366" y="142055"/>
                  <a:pt x="5167638" y="134777"/>
                </a:cubicBezTo>
                <a:cubicBezTo>
                  <a:pt x="5167915" y="131633"/>
                  <a:pt x="5168193" y="128489"/>
                  <a:pt x="5168471" y="125346"/>
                </a:cubicBezTo>
                <a:cubicBezTo>
                  <a:pt x="5168471" y="125346"/>
                  <a:pt x="5168471" y="125346"/>
                  <a:pt x="5169977" y="127062"/>
                </a:cubicBezTo>
                <a:cubicBezTo>
                  <a:pt x="5170115" y="125491"/>
                  <a:pt x="5170115" y="125491"/>
                  <a:pt x="5170115" y="125491"/>
                </a:cubicBezTo>
                <a:cubicBezTo>
                  <a:pt x="5168610" y="123773"/>
                  <a:pt x="5168749" y="122201"/>
                  <a:pt x="5168888" y="120630"/>
                </a:cubicBezTo>
                <a:cubicBezTo>
                  <a:pt x="5169027" y="119058"/>
                  <a:pt x="5169166" y="117487"/>
                  <a:pt x="5170809" y="117631"/>
                </a:cubicBezTo>
                <a:cubicBezTo>
                  <a:pt x="5172453" y="117777"/>
                  <a:pt x="5174098" y="117922"/>
                  <a:pt x="5173958" y="119493"/>
                </a:cubicBezTo>
                <a:cubicBezTo>
                  <a:pt x="5173819" y="121066"/>
                  <a:pt x="5173680" y="122637"/>
                  <a:pt x="5173542" y="124210"/>
                </a:cubicBezTo>
                <a:cubicBezTo>
                  <a:pt x="5178614" y="123073"/>
                  <a:pt x="5179841" y="127935"/>
                  <a:pt x="5182990" y="129797"/>
                </a:cubicBezTo>
                <a:cubicBezTo>
                  <a:pt x="5182158" y="139229"/>
                  <a:pt x="5185168" y="142662"/>
                  <a:pt x="5182552" y="153521"/>
                </a:cubicBezTo>
                <a:cubicBezTo>
                  <a:pt x="5180769" y="154947"/>
                  <a:pt x="5178986" y="156374"/>
                  <a:pt x="5174192" y="154367"/>
                </a:cubicBezTo>
                <a:cubicBezTo>
                  <a:pt x="5172802" y="170085"/>
                  <a:pt x="5188017" y="166678"/>
                  <a:pt x="5196099" y="168976"/>
                </a:cubicBezTo>
                <a:cubicBezTo>
                  <a:pt x="5199665" y="166122"/>
                  <a:pt x="5197487" y="153256"/>
                  <a:pt x="5205431" y="157126"/>
                </a:cubicBezTo>
                <a:cubicBezTo>
                  <a:pt x="5204341" y="150693"/>
                  <a:pt x="5204481" y="149121"/>
                  <a:pt x="5208326" y="143124"/>
                </a:cubicBezTo>
                <a:cubicBezTo>
                  <a:pt x="5215851" y="151710"/>
                  <a:pt x="5234769" y="143877"/>
                  <a:pt x="5247367" y="151326"/>
                </a:cubicBezTo>
                <a:cubicBezTo>
                  <a:pt x="5245307" y="155897"/>
                  <a:pt x="5248456" y="157760"/>
                  <a:pt x="5246673" y="159187"/>
                </a:cubicBezTo>
                <a:cubicBezTo>
                  <a:pt x="5246673" y="159187"/>
                  <a:pt x="5246673" y="159187"/>
                  <a:pt x="5245167" y="157471"/>
                </a:cubicBezTo>
                <a:cubicBezTo>
                  <a:pt x="5245028" y="159042"/>
                  <a:pt x="5245028" y="159042"/>
                  <a:pt x="5244890" y="160613"/>
                </a:cubicBezTo>
                <a:cubicBezTo>
                  <a:pt x="5246395" y="162330"/>
                  <a:pt x="5246395" y="162330"/>
                  <a:pt x="5246256" y="163902"/>
                </a:cubicBezTo>
                <a:cubicBezTo>
                  <a:pt x="5261192" y="163638"/>
                  <a:pt x="5267768" y="164219"/>
                  <a:pt x="5282427" y="167098"/>
                </a:cubicBezTo>
                <a:cubicBezTo>
                  <a:pt x="5278606" y="154086"/>
                  <a:pt x="5293960" y="149106"/>
                  <a:pt x="5290137" y="136097"/>
                </a:cubicBezTo>
                <a:cubicBezTo>
                  <a:pt x="5290137" y="136097"/>
                  <a:pt x="5288494" y="135951"/>
                  <a:pt x="5288632" y="134379"/>
                </a:cubicBezTo>
                <a:cubicBezTo>
                  <a:pt x="5286988" y="134233"/>
                  <a:pt x="5286988" y="134233"/>
                  <a:pt x="5287127" y="132661"/>
                </a:cubicBezTo>
                <a:cubicBezTo>
                  <a:pt x="5287266" y="131089"/>
                  <a:pt x="5287266" y="131089"/>
                  <a:pt x="5288910" y="131234"/>
                </a:cubicBezTo>
                <a:cubicBezTo>
                  <a:pt x="5290553" y="131380"/>
                  <a:pt x="5292059" y="133097"/>
                  <a:pt x="5292059" y="133097"/>
                </a:cubicBezTo>
                <a:cubicBezTo>
                  <a:pt x="5292059" y="133097"/>
                  <a:pt x="5292059" y="133097"/>
                  <a:pt x="5292198" y="131525"/>
                </a:cubicBezTo>
                <a:cubicBezTo>
                  <a:pt x="5293842" y="131670"/>
                  <a:pt x="5293842" y="131670"/>
                  <a:pt x="5295486" y="131816"/>
                </a:cubicBezTo>
                <a:cubicBezTo>
                  <a:pt x="5298358" y="136822"/>
                  <a:pt x="5297941" y="141539"/>
                  <a:pt x="5299168" y="146400"/>
                </a:cubicBezTo>
                <a:cubicBezTo>
                  <a:pt x="5304935" y="137403"/>
                  <a:pt x="5311789" y="134841"/>
                  <a:pt x="5315749" y="146279"/>
                </a:cubicBezTo>
                <a:cubicBezTo>
                  <a:pt x="5322742" y="142144"/>
                  <a:pt x="5335479" y="148023"/>
                  <a:pt x="5341244" y="139028"/>
                </a:cubicBezTo>
                <a:cubicBezTo>
                  <a:pt x="5363013" y="155209"/>
                  <a:pt x="5386747" y="130375"/>
                  <a:pt x="5414814" y="150280"/>
                </a:cubicBezTo>
                <a:cubicBezTo>
                  <a:pt x="5417963" y="152142"/>
                  <a:pt x="5419330" y="155433"/>
                  <a:pt x="5420696" y="158721"/>
                </a:cubicBezTo>
                <a:cubicBezTo>
                  <a:pt x="5420557" y="160292"/>
                  <a:pt x="5420419" y="161865"/>
                  <a:pt x="5420419" y="161865"/>
                </a:cubicBezTo>
                <a:cubicBezTo>
                  <a:pt x="5432877" y="170886"/>
                  <a:pt x="5418475" y="183872"/>
                  <a:pt x="5421740" y="203170"/>
                </a:cubicBezTo>
                <a:cubicBezTo>
                  <a:pt x="5417085" y="199591"/>
                  <a:pt x="5416531" y="205879"/>
                  <a:pt x="5414748" y="207305"/>
                </a:cubicBezTo>
                <a:cubicBezTo>
                  <a:pt x="5423639" y="219181"/>
                  <a:pt x="5437486" y="212483"/>
                  <a:pt x="5449969" y="202496"/>
                </a:cubicBezTo>
                <a:cubicBezTo>
                  <a:pt x="5456684" y="201506"/>
                  <a:pt x="5450640" y="213645"/>
                  <a:pt x="5455710" y="212509"/>
                </a:cubicBezTo>
                <a:cubicBezTo>
                  <a:pt x="5456266" y="206221"/>
                  <a:pt x="5459021" y="193792"/>
                  <a:pt x="5461221" y="187649"/>
                </a:cubicBezTo>
                <a:cubicBezTo>
                  <a:pt x="5461221" y="187649"/>
                  <a:pt x="5461221" y="187649"/>
                  <a:pt x="5462865" y="187794"/>
                </a:cubicBezTo>
                <a:cubicBezTo>
                  <a:pt x="5461360" y="186077"/>
                  <a:pt x="5461500" y="184505"/>
                  <a:pt x="5461638" y="182933"/>
                </a:cubicBezTo>
                <a:cubicBezTo>
                  <a:pt x="5461638" y="182933"/>
                  <a:pt x="5461638" y="182933"/>
                  <a:pt x="5461777" y="181361"/>
                </a:cubicBezTo>
                <a:cubicBezTo>
                  <a:pt x="5461777" y="181361"/>
                  <a:pt x="5461916" y="179789"/>
                  <a:pt x="5462055" y="178217"/>
                </a:cubicBezTo>
                <a:cubicBezTo>
                  <a:pt x="5463700" y="178363"/>
                  <a:pt x="5463700" y="178363"/>
                  <a:pt x="5463700" y="178363"/>
                </a:cubicBezTo>
                <a:cubicBezTo>
                  <a:pt x="5463700" y="178363"/>
                  <a:pt x="5465204" y="180080"/>
                  <a:pt x="5465204" y="180080"/>
                </a:cubicBezTo>
                <a:cubicBezTo>
                  <a:pt x="5465204" y="180080"/>
                  <a:pt x="5465204" y="180080"/>
                  <a:pt x="5464926" y="183223"/>
                </a:cubicBezTo>
                <a:cubicBezTo>
                  <a:pt x="5464926" y="183223"/>
                  <a:pt x="5464787" y="184795"/>
                  <a:pt x="5464787" y="184795"/>
                </a:cubicBezTo>
                <a:cubicBezTo>
                  <a:pt x="5469442" y="188376"/>
                  <a:pt x="5471919" y="179089"/>
                  <a:pt x="5471363" y="185377"/>
                </a:cubicBezTo>
                <a:cubicBezTo>
                  <a:pt x="5473008" y="185522"/>
                  <a:pt x="5474652" y="185667"/>
                  <a:pt x="5476297" y="185811"/>
                </a:cubicBezTo>
                <a:cubicBezTo>
                  <a:pt x="5477942" y="185958"/>
                  <a:pt x="5477802" y="187529"/>
                  <a:pt x="5477662" y="189101"/>
                </a:cubicBezTo>
                <a:cubicBezTo>
                  <a:pt x="5477384" y="192246"/>
                  <a:pt x="5477247" y="193817"/>
                  <a:pt x="5475603" y="193672"/>
                </a:cubicBezTo>
                <a:cubicBezTo>
                  <a:pt x="5473958" y="193527"/>
                  <a:pt x="5473958" y="193527"/>
                  <a:pt x="5472314" y="193381"/>
                </a:cubicBezTo>
                <a:cubicBezTo>
                  <a:pt x="5472037" y="196526"/>
                  <a:pt x="5470253" y="197953"/>
                  <a:pt x="5466965" y="197661"/>
                </a:cubicBezTo>
                <a:cubicBezTo>
                  <a:pt x="5470114" y="199524"/>
                  <a:pt x="5465993" y="208665"/>
                  <a:pt x="5471065" y="207529"/>
                </a:cubicBezTo>
                <a:cubicBezTo>
                  <a:pt x="5475325" y="196816"/>
                  <a:pt x="5475463" y="195244"/>
                  <a:pt x="5483683" y="195971"/>
                </a:cubicBezTo>
                <a:cubicBezTo>
                  <a:pt x="5482457" y="191109"/>
                  <a:pt x="5481646" y="181532"/>
                  <a:pt x="5485351" y="177107"/>
                </a:cubicBezTo>
                <a:cubicBezTo>
                  <a:pt x="5489450" y="186974"/>
                  <a:pt x="5500287" y="176843"/>
                  <a:pt x="5503574" y="177133"/>
                </a:cubicBezTo>
                <a:cubicBezTo>
                  <a:pt x="5513440" y="178005"/>
                  <a:pt x="5522611" y="186736"/>
                  <a:pt x="5532614" y="186036"/>
                </a:cubicBezTo>
                <a:cubicBezTo>
                  <a:pt x="5537686" y="184899"/>
                  <a:pt x="5543311" y="177476"/>
                  <a:pt x="5545488" y="190342"/>
                </a:cubicBezTo>
                <a:cubicBezTo>
                  <a:pt x="5547133" y="190486"/>
                  <a:pt x="5547133" y="190486"/>
                  <a:pt x="5547273" y="188915"/>
                </a:cubicBezTo>
                <a:cubicBezTo>
                  <a:pt x="5547273" y="188915"/>
                  <a:pt x="5547273" y="188915"/>
                  <a:pt x="5548915" y="189061"/>
                </a:cubicBezTo>
                <a:cubicBezTo>
                  <a:pt x="5550559" y="189206"/>
                  <a:pt x="5552205" y="189350"/>
                  <a:pt x="5553849" y="189496"/>
                </a:cubicBezTo>
                <a:cubicBezTo>
                  <a:pt x="5553849" y="189496"/>
                  <a:pt x="5553849" y="189496"/>
                  <a:pt x="5552342" y="187780"/>
                </a:cubicBezTo>
                <a:cubicBezTo>
                  <a:pt x="5553988" y="187924"/>
                  <a:pt x="5554126" y="186353"/>
                  <a:pt x="5555771" y="186499"/>
                </a:cubicBezTo>
                <a:cubicBezTo>
                  <a:pt x="5554683" y="180066"/>
                  <a:pt x="5551672" y="176631"/>
                  <a:pt x="5546739" y="176195"/>
                </a:cubicBezTo>
                <a:cubicBezTo>
                  <a:pt x="5546739" y="176195"/>
                  <a:pt x="5546739" y="176195"/>
                  <a:pt x="5548522" y="174768"/>
                </a:cubicBezTo>
                <a:cubicBezTo>
                  <a:pt x="5543451" y="175903"/>
                  <a:pt x="5536873" y="175323"/>
                  <a:pt x="5532080" y="173316"/>
                </a:cubicBezTo>
                <a:cubicBezTo>
                  <a:pt x="5528653" y="174596"/>
                  <a:pt x="5525366" y="174307"/>
                  <a:pt x="5522077" y="174015"/>
                </a:cubicBezTo>
                <a:cubicBezTo>
                  <a:pt x="5519622" y="164293"/>
                  <a:pt x="5529766" y="162022"/>
                  <a:pt x="5530991" y="166882"/>
                </a:cubicBezTo>
                <a:cubicBezTo>
                  <a:pt x="5532637" y="167027"/>
                  <a:pt x="5532637" y="167027"/>
                  <a:pt x="5532637" y="167027"/>
                </a:cubicBezTo>
                <a:cubicBezTo>
                  <a:pt x="5537567" y="167463"/>
                  <a:pt x="5542362" y="169471"/>
                  <a:pt x="5547434" y="168336"/>
                </a:cubicBezTo>
                <a:cubicBezTo>
                  <a:pt x="5551694" y="157623"/>
                  <a:pt x="5557599" y="147055"/>
                  <a:pt x="5560353" y="134624"/>
                </a:cubicBezTo>
                <a:cubicBezTo>
                  <a:pt x="5575151" y="135932"/>
                  <a:pt x="5569779" y="159219"/>
                  <a:pt x="5582933" y="160382"/>
                </a:cubicBezTo>
                <a:cubicBezTo>
                  <a:pt x="5583050" y="177820"/>
                  <a:pt x="5568808" y="170223"/>
                  <a:pt x="5567279" y="187514"/>
                </a:cubicBezTo>
                <a:cubicBezTo>
                  <a:pt x="5578789" y="188531"/>
                  <a:pt x="5600857" y="182560"/>
                  <a:pt x="5610027" y="191291"/>
                </a:cubicBezTo>
                <a:cubicBezTo>
                  <a:pt x="5611811" y="189864"/>
                  <a:pt x="5613454" y="190011"/>
                  <a:pt x="5614959" y="191729"/>
                </a:cubicBezTo>
                <a:cubicBezTo>
                  <a:pt x="5616465" y="193445"/>
                  <a:pt x="5616465" y="193445"/>
                  <a:pt x="5614681" y="194872"/>
                </a:cubicBezTo>
                <a:cubicBezTo>
                  <a:pt x="5614681" y="194872"/>
                  <a:pt x="5614681" y="194872"/>
                  <a:pt x="5613038" y="194727"/>
                </a:cubicBezTo>
                <a:cubicBezTo>
                  <a:pt x="5613038" y="194727"/>
                  <a:pt x="5611393" y="194581"/>
                  <a:pt x="5611393" y="194581"/>
                </a:cubicBezTo>
                <a:cubicBezTo>
                  <a:pt x="5609749" y="194436"/>
                  <a:pt x="5608104" y="194291"/>
                  <a:pt x="5608104" y="194291"/>
                </a:cubicBezTo>
                <a:cubicBezTo>
                  <a:pt x="5608104" y="194291"/>
                  <a:pt x="5608104" y="194291"/>
                  <a:pt x="5607966" y="195863"/>
                </a:cubicBezTo>
                <a:cubicBezTo>
                  <a:pt x="5604539" y="197144"/>
                  <a:pt x="5602617" y="200143"/>
                  <a:pt x="5600696" y="203141"/>
                </a:cubicBezTo>
                <a:cubicBezTo>
                  <a:pt x="5600556" y="204713"/>
                  <a:pt x="5600417" y="206285"/>
                  <a:pt x="5600417" y="206285"/>
                </a:cubicBezTo>
                <a:cubicBezTo>
                  <a:pt x="5607133" y="205293"/>
                  <a:pt x="5606299" y="214725"/>
                  <a:pt x="5610816" y="219877"/>
                </a:cubicBezTo>
                <a:cubicBezTo>
                  <a:pt x="5616024" y="217170"/>
                  <a:pt x="5619591" y="214316"/>
                  <a:pt x="5623435" y="208319"/>
                </a:cubicBezTo>
                <a:cubicBezTo>
                  <a:pt x="5635755" y="218912"/>
                  <a:pt x="5644670" y="211778"/>
                  <a:pt x="5656851" y="223944"/>
                </a:cubicBezTo>
                <a:lnTo>
                  <a:pt x="5655902" y="225425"/>
                </a:lnTo>
                <a:lnTo>
                  <a:pt x="4086842" y="225425"/>
                </a:lnTo>
                <a:lnTo>
                  <a:pt x="4086542" y="218265"/>
                </a:lnTo>
                <a:cubicBezTo>
                  <a:pt x="4090386" y="212269"/>
                  <a:pt x="4092840" y="221990"/>
                  <a:pt x="4094900" y="217420"/>
                </a:cubicBezTo>
                <a:cubicBezTo>
                  <a:pt x="4094900" y="217420"/>
                  <a:pt x="4095039" y="215848"/>
                  <a:pt x="4095039" y="215848"/>
                </a:cubicBezTo>
                <a:cubicBezTo>
                  <a:pt x="4095039" y="215848"/>
                  <a:pt x="4095177" y="214277"/>
                  <a:pt x="4093534" y="214132"/>
                </a:cubicBezTo>
                <a:cubicBezTo>
                  <a:pt x="4093672" y="212559"/>
                  <a:pt x="4092169" y="210843"/>
                  <a:pt x="4093951" y="209416"/>
                </a:cubicBezTo>
                <a:cubicBezTo>
                  <a:pt x="4094090" y="207843"/>
                  <a:pt x="4094090" y="207843"/>
                  <a:pt x="4095733" y="207989"/>
                </a:cubicBezTo>
                <a:cubicBezTo>
                  <a:pt x="4095733" y="207989"/>
                  <a:pt x="4095733" y="207989"/>
                  <a:pt x="4097378" y="208134"/>
                </a:cubicBezTo>
                <a:cubicBezTo>
                  <a:pt x="4097239" y="209705"/>
                  <a:pt x="4098744" y="211423"/>
                  <a:pt x="4098606" y="212996"/>
                </a:cubicBezTo>
                <a:cubicBezTo>
                  <a:pt x="4105459" y="210432"/>
                  <a:pt x="4105577" y="227868"/>
                  <a:pt x="4112569" y="223734"/>
                </a:cubicBezTo>
                <a:cubicBezTo>
                  <a:pt x="4112987" y="219019"/>
                  <a:pt x="4114630" y="219164"/>
                  <a:pt x="4118335" y="214739"/>
                </a:cubicBezTo>
                <a:cubicBezTo>
                  <a:pt x="4116830" y="213021"/>
                  <a:pt x="4116691" y="214594"/>
                  <a:pt x="4116552" y="216165"/>
                </a:cubicBezTo>
                <a:cubicBezTo>
                  <a:pt x="4112175" y="209443"/>
                  <a:pt x="4120117" y="213312"/>
                  <a:pt x="4117385" y="206734"/>
                </a:cubicBezTo>
                <a:cubicBezTo>
                  <a:pt x="4122597" y="204025"/>
                  <a:pt x="4134382" y="201898"/>
                  <a:pt x="4126995" y="191740"/>
                </a:cubicBezTo>
                <a:cubicBezTo>
                  <a:pt x="4135771" y="186180"/>
                  <a:pt x="4132644" y="165309"/>
                  <a:pt x="4145125" y="155323"/>
                </a:cubicBezTo>
                <a:cubicBezTo>
                  <a:pt x="4130606" y="150871"/>
                  <a:pt x="4123335" y="158150"/>
                  <a:pt x="4112382" y="150844"/>
                </a:cubicBezTo>
                <a:cubicBezTo>
                  <a:pt x="4122131" y="134279"/>
                  <a:pt x="4133223" y="140014"/>
                  <a:pt x="4144731" y="141029"/>
                </a:cubicBezTo>
                <a:cubicBezTo>
                  <a:pt x="4146376" y="141176"/>
                  <a:pt x="4146792" y="136460"/>
                  <a:pt x="4146933" y="134887"/>
                </a:cubicBezTo>
                <a:cubicBezTo>
                  <a:pt x="4148575" y="135033"/>
                  <a:pt x="4151863" y="135322"/>
                  <a:pt x="4153508" y="135467"/>
                </a:cubicBezTo>
                <a:cubicBezTo>
                  <a:pt x="4153647" y="133896"/>
                  <a:pt x="4153785" y="132325"/>
                  <a:pt x="4153785" y="132325"/>
                </a:cubicBezTo>
                <a:cubicBezTo>
                  <a:pt x="4153924" y="130754"/>
                  <a:pt x="4153924" y="130754"/>
                  <a:pt x="4153924" y="130754"/>
                </a:cubicBezTo>
                <a:cubicBezTo>
                  <a:pt x="4155568" y="130898"/>
                  <a:pt x="4155568" y="130898"/>
                  <a:pt x="4155568" y="130898"/>
                </a:cubicBezTo>
                <a:cubicBezTo>
                  <a:pt x="4155430" y="132469"/>
                  <a:pt x="4155430" y="132469"/>
                  <a:pt x="4155430" y="132469"/>
                </a:cubicBezTo>
                <a:cubicBezTo>
                  <a:pt x="4160223" y="134478"/>
                  <a:pt x="4167078" y="131915"/>
                  <a:pt x="4164068" y="128480"/>
                </a:cubicBezTo>
                <a:cubicBezTo>
                  <a:pt x="4165711" y="128625"/>
                  <a:pt x="4168860" y="130487"/>
                  <a:pt x="4173654" y="132496"/>
                </a:cubicBezTo>
                <a:cubicBezTo>
                  <a:pt x="4176826" y="115350"/>
                  <a:pt x="4169695" y="121057"/>
                  <a:pt x="4176826" y="115350"/>
                </a:cubicBezTo>
                <a:cubicBezTo>
                  <a:pt x="4174232" y="107200"/>
                  <a:pt x="4170111" y="116342"/>
                  <a:pt x="4167377" y="109762"/>
                </a:cubicBezTo>
                <a:cubicBezTo>
                  <a:pt x="4165040" y="117477"/>
                  <a:pt x="4172032" y="113342"/>
                  <a:pt x="4169834" y="119485"/>
                </a:cubicBezTo>
                <a:cubicBezTo>
                  <a:pt x="4164761" y="120620"/>
                  <a:pt x="4155175" y="116606"/>
                  <a:pt x="4150103" y="117742"/>
                </a:cubicBezTo>
                <a:cubicBezTo>
                  <a:pt x="4148320" y="119169"/>
                  <a:pt x="4142693" y="126593"/>
                  <a:pt x="4146815" y="117451"/>
                </a:cubicBezTo>
                <a:cubicBezTo>
                  <a:pt x="4142832" y="125020"/>
                  <a:pt x="4139821" y="121586"/>
                  <a:pt x="4136533" y="121295"/>
                </a:cubicBezTo>
                <a:cubicBezTo>
                  <a:pt x="4133245" y="121004"/>
                  <a:pt x="4138733" y="115153"/>
                  <a:pt x="4139011" y="112008"/>
                </a:cubicBezTo>
                <a:cubicBezTo>
                  <a:pt x="4139011" y="112008"/>
                  <a:pt x="4137229" y="113435"/>
                  <a:pt x="4137088" y="115008"/>
                </a:cubicBezTo>
                <a:cubicBezTo>
                  <a:pt x="4137088" y="115008"/>
                  <a:pt x="4137088" y="115008"/>
                  <a:pt x="4135444" y="114863"/>
                </a:cubicBezTo>
                <a:cubicBezTo>
                  <a:pt x="4135444" y="114863"/>
                  <a:pt x="4135584" y="113290"/>
                  <a:pt x="4135584" y="113290"/>
                </a:cubicBezTo>
                <a:cubicBezTo>
                  <a:pt x="4135724" y="111719"/>
                  <a:pt x="4137505" y="110292"/>
                  <a:pt x="4137505" y="110292"/>
                </a:cubicBezTo>
                <a:cubicBezTo>
                  <a:pt x="4137922" y="105576"/>
                  <a:pt x="4132713" y="108284"/>
                  <a:pt x="4129563" y="106422"/>
                </a:cubicBezTo>
                <a:cubicBezTo>
                  <a:pt x="4129563" y="106422"/>
                  <a:pt x="4127919" y="106276"/>
                  <a:pt x="4127919" y="106276"/>
                </a:cubicBezTo>
                <a:cubicBezTo>
                  <a:pt x="4128868" y="114281"/>
                  <a:pt x="4123936" y="113846"/>
                  <a:pt x="4119003" y="113408"/>
                </a:cubicBezTo>
                <a:cubicBezTo>
                  <a:pt x="4120232" y="118270"/>
                  <a:pt x="4121597" y="121560"/>
                  <a:pt x="4124746" y="123422"/>
                </a:cubicBezTo>
                <a:cubicBezTo>
                  <a:pt x="4119120" y="130846"/>
                  <a:pt x="4114188" y="130410"/>
                  <a:pt x="4108168" y="123541"/>
                </a:cubicBezTo>
                <a:cubicBezTo>
                  <a:pt x="4108168" y="123541"/>
                  <a:pt x="4108168" y="123541"/>
                  <a:pt x="4109810" y="123686"/>
                </a:cubicBezTo>
                <a:cubicBezTo>
                  <a:pt x="4108168" y="123541"/>
                  <a:pt x="4106800" y="120252"/>
                  <a:pt x="4105295" y="118535"/>
                </a:cubicBezTo>
                <a:cubicBezTo>
                  <a:pt x="4105295" y="118535"/>
                  <a:pt x="4105434" y="116963"/>
                  <a:pt x="4107078" y="117109"/>
                </a:cubicBezTo>
                <a:cubicBezTo>
                  <a:pt x="4108582" y="118826"/>
                  <a:pt x="4108582" y="118826"/>
                  <a:pt x="4108444" y="120397"/>
                </a:cubicBezTo>
                <a:cubicBezTo>
                  <a:pt x="4107495" y="112392"/>
                  <a:pt x="4109138" y="112537"/>
                  <a:pt x="4108329" y="102961"/>
                </a:cubicBezTo>
                <a:cubicBezTo>
                  <a:pt x="4114628" y="106686"/>
                  <a:pt x="4122315" y="94692"/>
                  <a:pt x="4128474" y="99988"/>
                </a:cubicBezTo>
                <a:cubicBezTo>
                  <a:pt x="4129029" y="93701"/>
                  <a:pt x="4133823" y="95710"/>
                  <a:pt x="4136973" y="97572"/>
                </a:cubicBezTo>
                <a:cubicBezTo>
                  <a:pt x="4144244" y="90293"/>
                  <a:pt x="4148898" y="93872"/>
                  <a:pt x="4154525" y="86449"/>
                </a:cubicBezTo>
                <a:cubicBezTo>
                  <a:pt x="4167262" y="92326"/>
                  <a:pt x="4176177" y="85194"/>
                  <a:pt x="4183981" y="90635"/>
                </a:cubicBezTo>
                <a:cubicBezTo>
                  <a:pt x="4184815" y="81203"/>
                  <a:pt x="4200839" y="87372"/>
                  <a:pt x="4199750" y="80939"/>
                </a:cubicBezTo>
                <a:cubicBezTo>
                  <a:pt x="4201393" y="81085"/>
                  <a:pt x="4214964" y="77532"/>
                  <a:pt x="4212093" y="72525"/>
                </a:cubicBezTo>
                <a:cubicBezTo>
                  <a:pt x="4210865" y="67663"/>
                  <a:pt x="4220036" y="76395"/>
                  <a:pt x="4215659" y="69672"/>
                </a:cubicBezTo>
                <a:cubicBezTo>
                  <a:pt x="4230595" y="69407"/>
                  <a:pt x="4250718" y="85444"/>
                  <a:pt x="4269499" y="79181"/>
                </a:cubicBezTo>
                <a:cubicBezTo>
                  <a:pt x="4271004" y="80899"/>
                  <a:pt x="4269360" y="80753"/>
                  <a:pt x="4269082" y="83897"/>
                </a:cubicBezTo>
                <a:cubicBezTo>
                  <a:pt x="4272926" y="77900"/>
                  <a:pt x="4277303" y="84624"/>
                  <a:pt x="4283070" y="75628"/>
                </a:cubicBezTo>
                <a:cubicBezTo>
                  <a:pt x="4282235" y="85059"/>
                  <a:pt x="4286774" y="71203"/>
                  <a:pt x="4289229" y="80925"/>
                </a:cubicBezTo>
                <a:cubicBezTo>
                  <a:pt x="4294855" y="73501"/>
                  <a:pt x="4301432" y="74082"/>
                  <a:pt x="4301710" y="70937"/>
                </a:cubicBezTo>
                <a:cubicBezTo>
                  <a:pt x="4310070" y="70092"/>
                  <a:pt x="4319796" y="72535"/>
                  <a:pt x="4325423" y="65113"/>
                </a:cubicBezTo>
                <a:cubicBezTo>
                  <a:pt x="4328571" y="66975"/>
                  <a:pt x="4325145" y="68255"/>
                  <a:pt x="4325005" y="69828"/>
                </a:cubicBezTo>
                <a:cubicBezTo>
                  <a:pt x="4333504" y="67410"/>
                  <a:pt x="4335008" y="69128"/>
                  <a:pt x="4343647" y="65138"/>
                </a:cubicBezTo>
                <a:cubicBezTo>
                  <a:pt x="4344341" y="57278"/>
                  <a:pt x="4341192" y="55417"/>
                  <a:pt x="4338181" y="51982"/>
                </a:cubicBezTo>
                <a:cubicBezTo>
                  <a:pt x="4339965" y="50555"/>
                  <a:pt x="4343113" y="52419"/>
                  <a:pt x="4343947" y="42986"/>
                </a:cubicBezTo>
                <a:cubicBezTo>
                  <a:pt x="4345452" y="44703"/>
                  <a:pt x="4345173" y="47847"/>
                  <a:pt x="4344896" y="50992"/>
                </a:cubicBezTo>
                <a:cubicBezTo>
                  <a:pt x="4345730" y="41559"/>
                  <a:pt x="4353278" y="31138"/>
                  <a:pt x="4348624" y="27557"/>
                </a:cubicBezTo>
                <a:cubicBezTo>
                  <a:pt x="4360688" y="22287"/>
                  <a:pt x="4363006" y="33581"/>
                  <a:pt x="4367104" y="43447"/>
                </a:cubicBezTo>
                <a:cubicBezTo>
                  <a:pt x="4377244" y="41177"/>
                  <a:pt x="4376597" y="11019"/>
                  <a:pt x="4391116" y="15471"/>
                </a:cubicBezTo>
                <a:cubicBezTo>
                  <a:pt x="4392760" y="15616"/>
                  <a:pt x="4390838" y="18614"/>
                  <a:pt x="4390701" y="20185"/>
                </a:cubicBezTo>
                <a:cubicBezTo>
                  <a:pt x="4396882" y="6475"/>
                  <a:pt x="4411239" y="31506"/>
                  <a:pt x="4399175" y="36776"/>
                </a:cubicBezTo>
                <a:cubicBezTo>
                  <a:pt x="4403136" y="48217"/>
                  <a:pt x="4403414" y="45072"/>
                  <a:pt x="4399014" y="57358"/>
                </a:cubicBezTo>
                <a:cubicBezTo>
                  <a:pt x="4400798" y="55931"/>
                  <a:pt x="4407790" y="51796"/>
                  <a:pt x="4402441" y="56075"/>
                </a:cubicBezTo>
                <a:cubicBezTo>
                  <a:pt x="4409435" y="51942"/>
                  <a:pt x="4421059" y="70394"/>
                  <a:pt x="4426964" y="59827"/>
                </a:cubicBezTo>
                <a:cubicBezTo>
                  <a:pt x="4421893" y="60962"/>
                  <a:pt x="4418349" y="44808"/>
                  <a:pt x="4416289" y="49378"/>
                </a:cubicBezTo>
                <a:cubicBezTo>
                  <a:pt x="4413139" y="47515"/>
                  <a:pt x="4418906" y="38521"/>
                  <a:pt x="4422194" y="38811"/>
                </a:cubicBezTo>
                <a:cubicBezTo>
                  <a:pt x="4422610" y="34095"/>
                  <a:pt x="4419461" y="32233"/>
                  <a:pt x="4422750" y="32524"/>
                </a:cubicBezTo>
                <a:cubicBezTo>
                  <a:pt x="4419739" y="29090"/>
                  <a:pt x="4418511" y="24228"/>
                  <a:pt x="4413718" y="22220"/>
                </a:cubicBezTo>
                <a:cubicBezTo>
                  <a:pt x="4414967" y="8073"/>
                  <a:pt x="4425643" y="18521"/>
                  <a:pt x="4426338" y="10661"/>
                </a:cubicBezTo>
                <a:cubicBezTo>
                  <a:pt x="4435230" y="22537"/>
                  <a:pt x="4439468" y="30832"/>
                  <a:pt x="4441507" y="45271"/>
                </a:cubicBezTo>
                <a:cubicBezTo>
                  <a:pt x="4451093" y="49285"/>
                  <a:pt x="4443845" y="37555"/>
                  <a:pt x="4450004" y="42852"/>
                </a:cubicBezTo>
                <a:cubicBezTo>
                  <a:pt x="4453293" y="43142"/>
                  <a:pt x="4450700" y="34993"/>
                  <a:pt x="4453987" y="35283"/>
                </a:cubicBezTo>
                <a:cubicBezTo>
                  <a:pt x="4461653" y="42298"/>
                  <a:pt x="4462902" y="28150"/>
                  <a:pt x="4471956" y="19445"/>
                </a:cubicBezTo>
                <a:cubicBezTo>
                  <a:pt x="4468668" y="19154"/>
                  <a:pt x="4467440" y="14294"/>
                  <a:pt x="4464569" y="9287"/>
                </a:cubicBezTo>
                <a:cubicBezTo>
                  <a:pt x="4464847" y="6143"/>
                  <a:pt x="4466629" y="4717"/>
                  <a:pt x="4467048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B7804B04-C62D-2544-828B-2DC349A96AC1}"/>
              </a:ext>
            </a:extLst>
          </p:cNvPr>
          <p:cNvSpPr/>
          <p:nvPr/>
        </p:nvSpPr>
        <p:spPr>
          <a:xfrm>
            <a:off x="227013" y="-305262"/>
            <a:ext cx="11737975" cy="9023354"/>
          </a:xfrm>
          <a:custGeom>
            <a:avLst/>
            <a:gdLst>
              <a:gd name="connsiteX0" fmla="*/ 5121649 w 11737975"/>
              <a:gd name="connsiteY0" fmla="*/ 9017402 h 9023354"/>
              <a:gd name="connsiteX1" fmla="*/ 5137419 w 11737975"/>
              <a:gd name="connsiteY1" fmla="*/ 9023354 h 9023354"/>
              <a:gd name="connsiteX2" fmla="*/ 5121114 w 11737975"/>
              <a:gd name="connsiteY2" fmla="*/ 9020707 h 9023354"/>
              <a:gd name="connsiteX3" fmla="*/ 5121649 w 11737975"/>
              <a:gd name="connsiteY3" fmla="*/ 9017402 h 9023354"/>
              <a:gd name="connsiteX4" fmla="*/ 4700513 w 11737975"/>
              <a:gd name="connsiteY4" fmla="*/ 8853691 h 9023354"/>
              <a:gd name="connsiteX5" fmla="*/ 4707220 w 11737975"/>
              <a:gd name="connsiteY5" fmla="*/ 8855862 h 9023354"/>
              <a:gd name="connsiteX6" fmla="*/ 4706575 w 11737975"/>
              <a:gd name="connsiteY6" fmla="*/ 8859826 h 9023354"/>
              <a:gd name="connsiteX7" fmla="*/ 4701025 w 11737975"/>
              <a:gd name="connsiteY7" fmla="*/ 8855363 h 9023354"/>
              <a:gd name="connsiteX8" fmla="*/ 4700513 w 11737975"/>
              <a:gd name="connsiteY8" fmla="*/ 8853691 h 9023354"/>
              <a:gd name="connsiteX9" fmla="*/ 4522475 w 11737975"/>
              <a:gd name="connsiteY9" fmla="*/ 8852344 h 9023354"/>
              <a:gd name="connsiteX10" fmla="*/ 4535941 w 11737975"/>
              <a:gd name="connsiteY10" fmla="*/ 8854061 h 9023354"/>
              <a:gd name="connsiteX11" fmla="*/ 4518855 w 11737975"/>
              <a:gd name="connsiteY11" fmla="*/ 8862541 h 9023354"/>
              <a:gd name="connsiteX12" fmla="*/ 4519448 w 11737975"/>
              <a:gd name="connsiteY12" fmla="*/ 8858885 h 9023354"/>
              <a:gd name="connsiteX13" fmla="*/ 4520041 w 11737975"/>
              <a:gd name="connsiteY13" fmla="*/ 8855231 h 9023354"/>
              <a:gd name="connsiteX14" fmla="*/ 4522475 w 11737975"/>
              <a:gd name="connsiteY14" fmla="*/ 8852344 h 9023354"/>
              <a:gd name="connsiteX15" fmla="*/ 4710823 w 11737975"/>
              <a:gd name="connsiteY15" fmla="*/ 8841186 h 9023354"/>
              <a:gd name="connsiteX16" fmla="*/ 4725532 w 11737975"/>
              <a:gd name="connsiteY16" fmla="*/ 8847325 h 9023354"/>
              <a:gd name="connsiteX17" fmla="*/ 4710228 w 11737975"/>
              <a:gd name="connsiteY17" fmla="*/ 8844841 h 9023354"/>
              <a:gd name="connsiteX18" fmla="*/ 4710823 w 11737975"/>
              <a:gd name="connsiteY18" fmla="*/ 8841186 h 9023354"/>
              <a:gd name="connsiteX19" fmla="*/ 5095720 w 11737975"/>
              <a:gd name="connsiteY19" fmla="*/ 8840836 h 9023354"/>
              <a:gd name="connsiteX20" fmla="*/ 5102927 w 11737975"/>
              <a:gd name="connsiteY20" fmla="*/ 8844820 h 9023354"/>
              <a:gd name="connsiteX21" fmla="*/ 5087031 w 11737975"/>
              <a:gd name="connsiteY21" fmla="*/ 8845991 h 9023354"/>
              <a:gd name="connsiteX22" fmla="*/ 5087624 w 11737975"/>
              <a:gd name="connsiteY22" fmla="*/ 8842335 h 9023354"/>
              <a:gd name="connsiteX23" fmla="*/ 5095720 w 11737975"/>
              <a:gd name="connsiteY23" fmla="*/ 8840836 h 9023354"/>
              <a:gd name="connsiteX24" fmla="*/ 4789715 w 11737975"/>
              <a:gd name="connsiteY24" fmla="*/ 8838987 h 9023354"/>
              <a:gd name="connsiteX25" fmla="*/ 4805021 w 11737975"/>
              <a:gd name="connsiteY25" fmla="*/ 8841473 h 9023354"/>
              <a:gd name="connsiteX26" fmla="*/ 4803835 w 11737975"/>
              <a:gd name="connsiteY26" fmla="*/ 8848783 h 9023354"/>
              <a:gd name="connsiteX27" fmla="*/ 4788528 w 11737975"/>
              <a:gd name="connsiteY27" fmla="*/ 8846298 h 9023354"/>
              <a:gd name="connsiteX28" fmla="*/ 4789121 w 11737975"/>
              <a:gd name="connsiteY28" fmla="*/ 8842645 h 9023354"/>
              <a:gd name="connsiteX29" fmla="*/ 4789715 w 11737975"/>
              <a:gd name="connsiteY29" fmla="*/ 8838987 h 9023354"/>
              <a:gd name="connsiteX30" fmla="*/ 4994471 w 11737975"/>
              <a:gd name="connsiteY30" fmla="*/ 8838741 h 9023354"/>
              <a:gd name="connsiteX31" fmla="*/ 5010775 w 11737975"/>
              <a:gd name="connsiteY31" fmla="*/ 8841389 h 9023354"/>
              <a:gd name="connsiteX32" fmla="*/ 5010175 w 11737975"/>
              <a:gd name="connsiteY32" fmla="*/ 8845089 h 9023354"/>
              <a:gd name="connsiteX33" fmla="*/ 5009576 w 11737975"/>
              <a:gd name="connsiteY33" fmla="*/ 8848789 h 9023354"/>
              <a:gd name="connsiteX34" fmla="*/ 4998257 w 11737975"/>
              <a:gd name="connsiteY34" fmla="*/ 8854073 h 9023354"/>
              <a:gd name="connsiteX35" fmla="*/ 4993270 w 11737975"/>
              <a:gd name="connsiteY35" fmla="*/ 8846143 h 9023354"/>
              <a:gd name="connsiteX36" fmla="*/ 4994471 w 11737975"/>
              <a:gd name="connsiteY36" fmla="*/ 8838741 h 9023354"/>
              <a:gd name="connsiteX37" fmla="*/ 4632850 w 11737975"/>
              <a:gd name="connsiteY37" fmla="*/ 8832937 h 9023354"/>
              <a:gd name="connsiteX38" fmla="*/ 4648513 w 11737975"/>
              <a:gd name="connsiteY38" fmla="*/ 8839549 h 9023354"/>
              <a:gd name="connsiteX39" fmla="*/ 4632209 w 11737975"/>
              <a:gd name="connsiteY39" fmla="*/ 8836902 h 9023354"/>
              <a:gd name="connsiteX40" fmla="*/ 4632850 w 11737975"/>
              <a:gd name="connsiteY40" fmla="*/ 8832937 h 9023354"/>
              <a:gd name="connsiteX41" fmla="*/ 4696701 w 11737975"/>
              <a:gd name="connsiteY41" fmla="*/ 8831392 h 9023354"/>
              <a:gd name="connsiteX42" fmla="*/ 4696109 w 11737975"/>
              <a:gd name="connsiteY42" fmla="*/ 8835048 h 9023354"/>
              <a:gd name="connsiteX43" fmla="*/ 4695515 w 11737975"/>
              <a:gd name="connsiteY43" fmla="*/ 8838702 h 9023354"/>
              <a:gd name="connsiteX44" fmla="*/ 4679023 w 11737975"/>
              <a:gd name="connsiteY44" fmla="*/ 8843527 h 9023354"/>
              <a:gd name="connsiteX45" fmla="*/ 4680209 w 11737975"/>
              <a:gd name="connsiteY45" fmla="*/ 8836217 h 9023354"/>
              <a:gd name="connsiteX46" fmla="*/ 4696701 w 11737975"/>
              <a:gd name="connsiteY46" fmla="*/ 8831392 h 9023354"/>
              <a:gd name="connsiteX47" fmla="*/ 4730871 w 11737975"/>
              <a:gd name="connsiteY47" fmla="*/ 8814432 h 9023354"/>
              <a:gd name="connsiteX48" fmla="*/ 4742616 w 11737975"/>
              <a:gd name="connsiteY48" fmla="*/ 8838847 h 9023354"/>
              <a:gd name="connsiteX49" fmla="*/ 4757920 w 11737975"/>
              <a:gd name="connsiteY49" fmla="*/ 8841330 h 9023354"/>
              <a:gd name="connsiteX50" fmla="*/ 4742024 w 11737975"/>
              <a:gd name="connsiteY50" fmla="*/ 8842501 h 9023354"/>
              <a:gd name="connsiteX51" fmla="*/ 4740837 w 11737975"/>
              <a:gd name="connsiteY51" fmla="*/ 8849810 h 9023354"/>
              <a:gd name="connsiteX52" fmla="*/ 4756141 w 11737975"/>
              <a:gd name="connsiteY52" fmla="*/ 8852295 h 9023354"/>
              <a:gd name="connsiteX53" fmla="*/ 4769072 w 11737975"/>
              <a:gd name="connsiteY53" fmla="*/ 8869398 h 9023354"/>
              <a:gd name="connsiteX54" fmla="*/ 4740244 w 11737975"/>
              <a:gd name="connsiteY54" fmla="*/ 8853465 h 9023354"/>
              <a:gd name="connsiteX55" fmla="*/ 4739057 w 11737975"/>
              <a:gd name="connsiteY55" fmla="*/ 8860775 h 9023354"/>
              <a:gd name="connsiteX56" fmla="*/ 4730151 w 11737975"/>
              <a:gd name="connsiteY56" fmla="*/ 8859681 h 9023354"/>
              <a:gd name="connsiteX57" fmla="*/ 4725532 w 11737975"/>
              <a:gd name="connsiteY57" fmla="*/ 8847325 h 9023354"/>
              <a:gd name="connsiteX58" fmla="*/ 4727310 w 11737975"/>
              <a:gd name="connsiteY58" fmla="*/ 8836360 h 9023354"/>
              <a:gd name="connsiteX59" fmla="*/ 4727904 w 11737975"/>
              <a:gd name="connsiteY59" fmla="*/ 8832706 h 9023354"/>
              <a:gd name="connsiteX60" fmla="*/ 4730277 w 11737975"/>
              <a:gd name="connsiteY60" fmla="*/ 8818086 h 9023354"/>
              <a:gd name="connsiteX61" fmla="*/ 5093112 w 11737975"/>
              <a:gd name="connsiteY61" fmla="*/ 8808527 h 9023354"/>
              <a:gd name="connsiteX62" fmla="*/ 5093032 w 11737975"/>
              <a:gd name="connsiteY62" fmla="*/ 8809021 h 9023354"/>
              <a:gd name="connsiteX63" fmla="*/ 5093052 w 11737975"/>
              <a:gd name="connsiteY63" fmla="*/ 8808897 h 9023354"/>
              <a:gd name="connsiteX64" fmla="*/ 5093557 w 11737975"/>
              <a:gd name="connsiteY64" fmla="*/ 8805786 h 9023354"/>
              <a:gd name="connsiteX65" fmla="*/ 5093052 w 11737975"/>
              <a:gd name="connsiteY65" fmla="*/ 8808897 h 9023354"/>
              <a:gd name="connsiteX66" fmla="*/ 5092963 w 11737975"/>
              <a:gd name="connsiteY66" fmla="*/ 8809441 h 9023354"/>
              <a:gd name="connsiteX67" fmla="*/ 5093032 w 11737975"/>
              <a:gd name="connsiteY67" fmla="*/ 8809021 h 9023354"/>
              <a:gd name="connsiteX68" fmla="*/ 5092370 w 11737975"/>
              <a:gd name="connsiteY68" fmla="*/ 8813096 h 9023354"/>
              <a:gd name="connsiteX69" fmla="*/ 5091182 w 11737975"/>
              <a:gd name="connsiteY69" fmla="*/ 8820407 h 9023354"/>
              <a:gd name="connsiteX70" fmla="*/ 5086852 w 11737975"/>
              <a:gd name="connsiteY70" fmla="*/ 8810793 h 9023354"/>
              <a:gd name="connsiteX71" fmla="*/ 5086647 w 11737975"/>
              <a:gd name="connsiteY71" fmla="*/ 8807536 h 9023354"/>
              <a:gd name="connsiteX72" fmla="*/ 5093557 w 11737975"/>
              <a:gd name="connsiteY72" fmla="*/ 8805786 h 9023354"/>
              <a:gd name="connsiteX73" fmla="*/ 4732650 w 11737975"/>
              <a:gd name="connsiteY73" fmla="*/ 8803468 h 9023354"/>
              <a:gd name="connsiteX74" fmla="*/ 4730871 w 11737975"/>
              <a:gd name="connsiteY74" fmla="*/ 8814432 h 9023354"/>
              <a:gd name="connsiteX75" fmla="*/ 5405775 w 11737975"/>
              <a:gd name="connsiteY75" fmla="*/ 8781445 h 9023354"/>
              <a:gd name="connsiteX76" fmla="*/ 5411515 w 11737975"/>
              <a:gd name="connsiteY76" fmla="*/ 8782378 h 9023354"/>
              <a:gd name="connsiteX77" fmla="*/ 5410923 w 11737975"/>
              <a:gd name="connsiteY77" fmla="*/ 8786034 h 9023354"/>
              <a:gd name="connsiteX78" fmla="*/ 5406018 w 11737975"/>
              <a:gd name="connsiteY78" fmla="*/ 8783986 h 9023354"/>
              <a:gd name="connsiteX79" fmla="*/ 5428005 w 11737975"/>
              <a:gd name="connsiteY79" fmla="*/ 8777552 h 9023354"/>
              <a:gd name="connsiteX80" fmla="*/ 5427410 w 11737975"/>
              <a:gd name="connsiteY80" fmla="*/ 8781208 h 9023354"/>
              <a:gd name="connsiteX81" fmla="*/ 5411515 w 11737975"/>
              <a:gd name="connsiteY81" fmla="*/ 8782378 h 9023354"/>
              <a:gd name="connsiteX82" fmla="*/ 5412107 w 11737975"/>
              <a:gd name="connsiteY82" fmla="*/ 8778723 h 9023354"/>
              <a:gd name="connsiteX83" fmla="*/ 5428005 w 11737975"/>
              <a:gd name="connsiteY83" fmla="*/ 8777552 h 9023354"/>
              <a:gd name="connsiteX84" fmla="*/ 4392983 w 11737975"/>
              <a:gd name="connsiteY84" fmla="*/ 8767084 h 9023354"/>
              <a:gd name="connsiteX85" fmla="*/ 4391203 w 11737975"/>
              <a:gd name="connsiteY85" fmla="*/ 8778048 h 9023354"/>
              <a:gd name="connsiteX86" fmla="*/ 4314562 w 11737975"/>
              <a:gd name="connsiteY86" fmla="*/ 8766350 h 9023354"/>
              <a:gd name="connsiteX87" fmla="*/ 4330867 w 11737975"/>
              <a:gd name="connsiteY87" fmla="*/ 8768996 h 9023354"/>
              <a:gd name="connsiteX88" fmla="*/ 4330331 w 11737975"/>
              <a:gd name="connsiteY88" fmla="*/ 8772300 h 9023354"/>
              <a:gd name="connsiteX89" fmla="*/ 4329794 w 11737975"/>
              <a:gd name="connsiteY89" fmla="*/ 8775603 h 9023354"/>
              <a:gd name="connsiteX90" fmla="*/ 4313488 w 11737975"/>
              <a:gd name="connsiteY90" fmla="*/ 8772957 h 9023354"/>
              <a:gd name="connsiteX91" fmla="*/ 4314024 w 11737975"/>
              <a:gd name="connsiteY91" fmla="*/ 8769654 h 9023354"/>
              <a:gd name="connsiteX92" fmla="*/ 4314562 w 11737975"/>
              <a:gd name="connsiteY92" fmla="*/ 8766350 h 9023354"/>
              <a:gd name="connsiteX93" fmla="*/ 5545223 w 11737975"/>
              <a:gd name="connsiteY93" fmla="*/ 8732810 h 9023354"/>
              <a:gd name="connsiteX94" fmla="*/ 5559937 w 11737975"/>
              <a:gd name="connsiteY94" fmla="*/ 8738950 h 9023354"/>
              <a:gd name="connsiteX95" fmla="*/ 5559342 w 11737975"/>
              <a:gd name="connsiteY95" fmla="*/ 8742604 h 9023354"/>
              <a:gd name="connsiteX96" fmla="*/ 5544629 w 11737975"/>
              <a:gd name="connsiteY96" fmla="*/ 8736466 h 9023354"/>
              <a:gd name="connsiteX97" fmla="*/ 5545223 w 11737975"/>
              <a:gd name="connsiteY97" fmla="*/ 8732810 h 9023354"/>
              <a:gd name="connsiteX98" fmla="*/ 5547596 w 11737975"/>
              <a:gd name="connsiteY98" fmla="*/ 8718192 h 9023354"/>
              <a:gd name="connsiteX99" fmla="*/ 5545223 w 11737975"/>
              <a:gd name="connsiteY99" fmla="*/ 8732810 h 9023354"/>
              <a:gd name="connsiteX100" fmla="*/ 5576834 w 11737975"/>
              <a:gd name="connsiteY100" fmla="*/ 8665907 h 9023354"/>
              <a:gd name="connsiteX101" fmla="*/ 5590860 w 11737975"/>
              <a:gd name="connsiteY101" fmla="*/ 8669709 h 9023354"/>
              <a:gd name="connsiteX102" fmla="*/ 5573911 w 11737975"/>
              <a:gd name="connsiteY102" fmla="*/ 8671028 h 9023354"/>
              <a:gd name="connsiteX103" fmla="*/ 5574553 w 11737975"/>
              <a:gd name="connsiteY103" fmla="*/ 8667063 h 9023354"/>
              <a:gd name="connsiteX104" fmla="*/ 5576834 w 11737975"/>
              <a:gd name="connsiteY104" fmla="*/ 8665907 h 9023354"/>
              <a:gd name="connsiteX105" fmla="*/ 4362021 w 11737975"/>
              <a:gd name="connsiteY105" fmla="*/ 8570748 h 9023354"/>
              <a:gd name="connsiteX106" fmla="*/ 4358461 w 11737975"/>
              <a:gd name="connsiteY106" fmla="*/ 8592677 h 9023354"/>
              <a:gd name="connsiteX107" fmla="*/ 4355170 w 11737975"/>
              <a:gd name="connsiteY107" fmla="*/ 8576670 h 9023354"/>
              <a:gd name="connsiteX108" fmla="*/ 4362021 w 11737975"/>
              <a:gd name="connsiteY108" fmla="*/ 8570748 h 9023354"/>
              <a:gd name="connsiteX109" fmla="*/ 4374199 w 11737975"/>
              <a:gd name="connsiteY109" fmla="*/ 8502046 h 9023354"/>
              <a:gd name="connsiteX110" fmla="*/ 4389914 w 11737975"/>
              <a:gd name="connsiteY110" fmla="*/ 8508327 h 9023354"/>
              <a:gd name="connsiteX111" fmla="*/ 4382836 w 11737975"/>
              <a:gd name="connsiteY111" fmla="*/ 8551937 h 9023354"/>
              <a:gd name="connsiteX112" fmla="*/ 4364759 w 11737975"/>
              <a:gd name="connsiteY112" fmla="*/ 8560194 h 9023354"/>
              <a:gd name="connsiteX113" fmla="*/ 4368888 w 11737975"/>
              <a:gd name="connsiteY113" fmla="*/ 8534755 h 9023354"/>
              <a:gd name="connsiteX114" fmla="*/ 4371839 w 11737975"/>
              <a:gd name="connsiteY114" fmla="*/ 8516583 h 9023354"/>
              <a:gd name="connsiteX115" fmla="*/ 4374199 w 11737975"/>
              <a:gd name="connsiteY115" fmla="*/ 8502046 h 9023354"/>
              <a:gd name="connsiteX116" fmla="*/ 5600280 w 11737975"/>
              <a:gd name="connsiteY116" fmla="*/ 8490421 h 9023354"/>
              <a:gd name="connsiteX117" fmla="*/ 5599687 w 11737975"/>
              <a:gd name="connsiteY117" fmla="*/ 8494076 h 9023354"/>
              <a:gd name="connsiteX118" fmla="*/ 5597908 w 11737975"/>
              <a:gd name="connsiteY118" fmla="*/ 8505040 h 9023354"/>
              <a:gd name="connsiteX119" fmla="*/ 5582601 w 11737975"/>
              <a:gd name="connsiteY119" fmla="*/ 8502555 h 9023354"/>
              <a:gd name="connsiteX120" fmla="*/ 5600280 w 11737975"/>
              <a:gd name="connsiteY120" fmla="*/ 8490421 h 9023354"/>
              <a:gd name="connsiteX121" fmla="*/ 5617364 w 11737975"/>
              <a:gd name="connsiteY121" fmla="*/ 8481940 h 9023354"/>
              <a:gd name="connsiteX122" fmla="*/ 5613802 w 11737975"/>
              <a:gd name="connsiteY122" fmla="*/ 8503868 h 9023354"/>
              <a:gd name="connsiteX123" fmla="*/ 5627924 w 11737975"/>
              <a:gd name="connsiteY123" fmla="*/ 8513664 h 9023354"/>
              <a:gd name="connsiteX124" fmla="*/ 5627330 w 11737975"/>
              <a:gd name="connsiteY124" fmla="*/ 8517318 h 9023354"/>
              <a:gd name="connsiteX125" fmla="*/ 5612024 w 11737975"/>
              <a:gd name="connsiteY125" fmla="*/ 8514835 h 9023354"/>
              <a:gd name="connsiteX126" fmla="*/ 5612617 w 11737975"/>
              <a:gd name="connsiteY126" fmla="*/ 8511180 h 9023354"/>
              <a:gd name="connsiteX127" fmla="*/ 5613210 w 11737975"/>
              <a:gd name="connsiteY127" fmla="*/ 8507524 h 9023354"/>
              <a:gd name="connsiteX128" fmla="*/ 5609772 w 11737975"/>
              <a:gd name="connsiteY128" fmla="*/ 8492430 h 9023354"/>
              <a:gd name="connsiteX129" fmla="*/ 5617364 w 11737975"/>
              <a:gd name="connsiteY129" fmla="*/ 8481940 h 9023354"/>
              <a:gd name="connsiteX130" fmla="*/ 4412330 w 11737975"/>
              <a:gd name="connsiteY130" fmla="*/ 8357596 h 9023354"/>
              <a:gd name="connsiteX131" fmla="*/ 4427041 w 11737975"/>
              <a:gd name="connsiteY131" fmla="*/ 8363735 h 9023354"/>
              <a:gd name="connsiteX132" fmla="*/ 4409365 w 11737975"/>
              <a:gd name="connsiteY132" fmla="*/ 8375870 h 9023354"/>
              <a:gd name="connsiteX133" fmla="*/ 4410552 w 11737975"/>
              <a:gd name="connsiteY133" fmla="*/ 8368561 h 9023354"/>
              <a:gd name="connsiteX134" fmla="*/ 4395243 w 11737975"/>
              <a:gd name="connsiteY134" fmla="*/ 8366076 h 9023354"/>
              <a:gd name="connsiteX135" fmla="*/ 4412330 w 11737975"/>
              <a:gd name="connsiteY135" fmla="*/ 8357596 h 9023354"/>
              <a:gd name="connsiteX136" fmla="*/ 4466591 w 11737975"/>
              <a:gd name="connsiteY136" fmla="*/ 8310878 h 9023354"/>
              <a:gd name="connsiteX137" fmla="*/ 4482896 w 11737975"/>
              <a:gd name="connsiteY137" fmla="*/ 8313525 h 9023354"/>
              <a:gd name="connsiteX138" fmla="*/ 4482252 w 11737975"/>
              <a:gd name="connsiteY138" fmla="*/ 8317491 h 9023354"/>
              <a:gd name="connsiteX139" fmla="*/ 4465947 w 11737975"/>
              <a:gd name="connsiteY139" fmla="*/ 8314844 h 9023354"/>
              <a:gd name="connsiteX140" fmla="*/ 4466591 w 11737975"/>
              <a:gd name="connsiteY140" fmla="*/ 8310878 h 9023354"/>
              <a:gd name="connsiteX141" fmla="*/ 4437630 w 11737975"/>
              <a:gd name="connsiteY141" fmla="*/ 8283118 h 9023354"/>
              <a:gd name="connsiteX142" fmla="*/ 4468467 w 11737975"/>
              <a:gd name="connsiteY142" fmla="*/ 8299316 h 9023354"/>
              <a:gd name="connsiteX143" fmla="*/ 4449802 w 11737975"/>
              <a:gd name="connsiteY143" fmla="*/ 8311205 h 9023354"/>
              <a:gd name="connsiteX144" fmla="*/ 4449213 w 11737975"/>
              <a:gd name="connsiteY144" fmla="*/ 8314839 h 9023354"/>
              <a:gd name="connsiteX145" fmla="*/ 4437630 w 11737975"/>
              <a:gd name="connsiteY145" fmla="*/ 8283118 h 9023354"/>
              <a:gd name="connsiteX146" fmla="*/ 4430035 w 11737975"/>
              <a:gd name="connsiteY146" fmla="*/ 8269764 h 9023354"/>
              <a:gd name="connsiteX147" fmla="*/ 4438808 w 11737975"/>
              <a:gd name="connsiteY147" fmla="*/ 8275851 h 9023354"/>
              <a:gd name="connsiteX148" fmla="*/ 4426760 w 11737975"/>
              <a:gd name="connsiteY148" fmla="*/ 8281355 h 9023354"/>
              <a:gd name="connsiteX149" fmla="*/ 4428530 w 11737975"/>
              <a:gd name="connsiteY149" fmla="*/ 8270453 h 9023354"/>
              <a:gd name="connsiteX150" fmla="*/ 4430035 w 11737975"/>
              <a:gd name="connsiteY150" fmla="*/ 8269764 h 9023354"/>
              <a:gd name="connsiteX151" fmla="*/ 4490618 w 11737975"/>
              <a:gd name="connsiteY151" fmla="*/ 8265951 h 9023354"/>
              <a:gd name="connsiteX152" fmla="*/ 4489975 w 11737975"/>
              <a:gd name="connsiteY152" fmla="*/ 8269914 h 9023354"/>
              <a:gd name="connsiteX153" fmla="*/ 4505710 w 11737975"/>
              <a:gd name="connsiteY153" fmla="*/ 8276086 h 9023354"/>
              <a:gd name="connsiteX154" fmla="*/ 4503992 w 11737975"/>
              <a:gd name="connsiteY154" fmla="*/ 8286657 h 9023354"/>
              <a:gd name="connsiteX155" fmla="*/ 4485400 w 11737975"/>
              <a:gd name="connsiteY155" fmla="*/ 8298107 h 9023354"/>
              <a:gd name="connsiteX156" fmla="*/ 4489402 w 11737975"/>
              <a:gd name="connsiteY156" fmla="*/ 8273438 h 9023354"/>
              <a:gd name="connsiteX157" fmla="*/ 4489474 w 11737975"/>
              <a:gd name="connsiteY157" fmla="*/ 8272999 h 9023354"/>
              <a:gd name="connsiteX158" fmla="*/ 4473742 w 11737975"/>
              <a:gd name="connsiteY158" fmla="*/ 8266828 h 9023354"/>
              <a:gd name="connsiteX159" fmla="*/ 4490618 w 11737975"/>
              <a:gd name="connsiteY159" fmla="*/ 8265951 h 9023354"/>
              <a:gd name="connsiteX160" fmla="*/ 4500729 w 11737975"/>
              <a:gd name="connsiteY160" fmla="*/ 8216558 h 9023354"/>
              <a:gd name="connsiteX161" fmla="*/ 4515291 w 11737975"/>
              <a:gd name="connsiteY161" fmla="*/ 8217058 h 9023354"/>
              <a:gd name="connsiteX162" fmla="*/ 4512931 w 11737975"/>
              <a:gd name="connsiteY162" fmla="*/ 8231594 h 9023354"/>
              <a:gd name="connsiteX163" fmla="*/ 4512929 w 11737975"/>
              <a:gd name="connsiteY163" fmla="*/ 8231593 h 9023354"/>
              <a:gd name="connsiteX164" fmla="*/ 4497215 w 11737975"/>
              <a:gd name="connsiteY164" fmla="*/ 8225314 h 9023354"/>
              <a:gd name="connsiteX165" fmla="*/ 4498395 w 11737975"/>
              <a:gd name="connsiteY165" fmla="*/ 8218045 h 9023354"/>
              <a:gd name="connsiteX166" fmla="*/ 4500729 w 11737975"/>
              <a:gd name="connsiteY166" fmla="*/ 8216558 h 9023354"/>
              <a:gd name="connsiteX167" fmla="*/ 5632439 w 11737975"/>
              <a:gd name="connsiteY167" fmla="*/ 8195547 h 9023354"/>
              <a:gd name="connsiteX168" fmla="*/ 5647745 w 11737975"/>
              <a:gd name="connsiteY168" fmla="*/ 8198031 h 9023354"/>
              <a:gd name="connsiteX169" fmla="*/ 5631845 w 11737975"/>
              <a:gd name="connsiteY169" fmla="*/ 8199202 h 9023354"/>
              <a:gd name="connsiteX170" fmla="*/ 5632439 w 11737975"/>
              <a:gd name="connsiteY170" fmla="*/ 8195547 h 9023354"/>
              <a:gd name="connsiteX171" fmla="*/ 4519113 w 11737975"/>
              <a:gd name="connsiteY171" fmla="*/ 8183620 h 9023354"/>
              <a:gd name="connsiteX172" fmla="*/ 4518520 w 11737975"/>
              <a:gd name="connsiteY172" fmla="*/ 8187276 h 9023354"/>
              <a:gd name="connsiteX173" fmla="*/ 4516147 w 11737975"/>
              <a:gd name="connsiteY173" fmla="*/ 8201894 h 9023354"/>
              <a:gd name="connsiteX174" fmla="*/ 4515553 w 11737975"/>
              <a:gd name="connsiteY174" fmla="*/ 8205551 h 9023354"/>
              <a:gd name="connsiteX175" fmla="*/ 4499061 w 11737975"/>
              <a:gd name="connsiteY175" fmla="*/ 8210375 h 9023354"/>
              <a:gd name="connsiteX176" fmla="*/ 4500248 w 11737975"/>
              <a:gd name="connsiteY176" fmla="*/ 8203065 h 9023354"/>
              <a:gd name="connsiteX177" fmla="*/ 4500840 w 11737975"/>
              <a:gd name="connsiteY177" fmla="*/ 8199411 h 9023354"/>
              <a:gd name="connsiteX178" fmla="*/ 4519113 w 11737975"/>
              <a:gd name="connsiteY178" fmla="*/ 8183620 h 9023354"/>
              <a:gd name="connsiteX179" fmla="*/ 4512113 w 11737975"/>
              <a:gd name="connsiteY179" fmla="*/ 8129968 h 9023354"/>
              <a:gd name="connsiteX180" fmla="*/ 4525640 w 11737975"/>
              <a:gd name="connsiteY180" fmla="*/ 8143418 h 9023354"/>
              <a:gd name="connsiteX181" fmla="*/ 4523266 w 11737975"/>
              <a:gd name="connsiteY181" fmla="*/ 8158036 h 9023354"/>
              <a:gd name="connsiteX182" fmla="*/ 4519113 w 11737975"/>
              <a:gd name="connsiteY182" fmla="*/ 8183620 h 9023354"/>
              <a:gd name="connsiteX183" fmla="*/ 4503808 w 11737975"/>
              <a:gd name="connsiteY183" fmla="*/ 8181135 h 9023354"/>
              <a:gd name="connsiteX184" fmla="*/ 4504993 w 11737975"/>
              <a:gd name="connsiteY184" fmla="*/ 8173826 h 9023354"/>
              <a:gd name="connsiteX185" fmla="*/ 4507961 w 11737975"/>
              <a:gd name="connsiteY185" fmla="*/ 8155553 h 9023354"/>
              <a:gd name="connsiteX186" fmla="*/ 4492065 w 11737975"/>
              <a:gd name="connsiteY186" fmla="*/ 8156723 h 9023354"/>
              <a:gd name="connsiteX187" fmla="*/ 4494439 w 11737975"/>
              <a:gd name="connsiteY187" fmla="*/ 8142103 h 9023354"/>
              <a:gd name="connsiteX188" fmla="*/ 4509739 w 11737975"/>
              <a:gd name="connsiteY188" fmla="*/ 8144587 h 9023354"/>
              <a:gd name="connsiteX189" fmla="*/ 4512113 w 11737975"/>
              <a:gd name="connsiteY189" fmla="*/ 8129968 h 9023354"/>
              <a:gd name="connsiteX190" fmla="*/ 5654871 w 11737975"/>
              <a:gd name="connsiteY190" fmla="*/ 8119973 h 9023354"/>
              <a:gd name="connsiteX191" fmla="*/ 5659017 w 11737975"/>
              <a:gd name="connsiteY191" fmla="*/ 8128590 h 9023354"/>
              <a:gd name="connsiteX192" fmla="*/ 5654462 w 11737975"/>
              <a:gd name="connsiteY192" fmla="*/ 8120348 h 9023354"/>
              <a:gd name="connsiteX193" fmla="*/ 4513894 w 11737975"/>
              <a:gd name="connsiteY193" fmla="*/ 8119003 h 9023354"/>
              <a:gd name="connsiteX194" fmla="*/ 4512706 w 11737975"/>
              <a:gd name="connsiteY194" fmla="*/ 8126313 h 9023354"/>
              <a:gd name="connsiteX195" fmla="*/ 4482387 w 11737975"/>
              <a:gd name="connsiteY195" fmla="*/ 8110474 h 9023354"/>
              <a:gd name="connsiteX196" fmla="*/ 4479399 w 11737975"/>
              <a:gd name="connsiteY196" fmla="*/ 8128883 h 9023354"/>
              <a:gd name="connsiteX197" fmla="*/ 4474778 w 11737975"/>
              <a:gd name="connsiteY197" fmla="*/ 8118685 h 9023354"/>
              <a:gd name="connsiteX198" fmla="*/ 4482387 w 11737975"/>
              <a:gd name="connsiteY198" fmla="*/ 8110474 h 9023354"/>
              <a:gd name="connsiteX199" fmla="*/ 5663171 w 11737975"/>
              <a:gd name="connsiteY199" fmla="*/ 8103006 h 9023354"/>
              <a:gd name="connsiteX200" fmla="*/ 5661984 w 11737975"/>
              <a:gd name="connsiteY200" fmla="*/ 8110314 h 9023354"/>
              <a:gd name="connsiteX201" fmla="*/ 5661391 w 11737975"/>
              <a:gd name="connsiteY201" fmla="*/ 8113971 h 9023354"/>
              <a:gd name="connsiteX202" fmla="*/ 5654871 w 11737975"/>
              <a:gd name="connsiteY202" fmla="*/ 8119973 h 9023354"/>
              <a:gd name="connsiteX203" fmla="*/ 5647271 w 11737975"/>
              <a:gd name="connsiteY203" fmla="*/ 8104176 h 9023354"/>
              <a:gd name="connsiteX204" fmla="*/ 5663171 w 11737975"/>
              <a:gd name="connsiteY204" fmla="*/ 8103006 h 9023354"/>
              <a:gd name="connsiteX205" fmla="*/ 4516860 w 11737975"/>
              <a:gd name="connsiteY205" fmla="*/ 8100728 h 9023354"/>
              <a:gd name="connsiteX206" fmla="*/ 4530386 w 11737975"/>
              <a:gd name="connsiteY206" fmla="*/ 8114178 h 9023354"/>
              <a:gd name="connsiteX207" fmla="*/ 4528607 w 11737975"/>
              <a:gd name="connsiteY207" fmla="*/ 8125144 h 9023354"/>
              <a:gd name="connsiteX208" fmla="*/ 4513894 w 11737975"/>
              <a:gd name="connsiteY208" fmla="*/ 8119003 h 9023354"/>
              <a:gd name="connsiteX209" fmla="*/ 4114124 w 11737975"/>
              <a:gd name="connsiteY209" fmla="*/ 8099140 h 9023354"/>
              <a:gd name="connsiteX210" fmla="*/ 4134798 w 11737975"/>
              <a:gd name="connsiteY210" fmla="*/ 8106198 h 9023354"/>
              <a:gd name="connsiteX211" fmla="*/ 4110123 w 11737975"/>
              <a:gd name="connsiteY211" fmla="*/ 8105778 h 9023354"/>
              <a:gd name="connsiteX212" fmla="*/ 4114124 w 11737975"/>
              <a:gd name="connsiteY212" fmla="*/ 8099140 h 9023354"/>
              <a:gd name="connsiteX213" fmla="*/ 5671950 w 11737975"/>
              <a:gd name="connsiteY213" fmla="*/ 8067088 h 9023354"/>
              <a:gd name="connsiteX214" fmla="*/ 5683176 w 11737975"/>
              <a:gd name="connsiteY214" fmla="*/ 8083832 h 9023354"/>
              <a:gd name="connsiteX215" fmla="*/ 5693225 w 11737975"/>
              <a:gd name="connsiteY215" fmla="*/ 8107843 h 9023354"/>
              <a:gd name="connsiteX216" fmla="*/ 5678458 w 11737975"/>
              <a:gd name="connsiteY216" fmla="*/ 8112906 h 9023354"/>
              <a:gd name="connsiteX217" fmla="*/ 5666049 w 11737975"/>
              <a:gd name="connsiteY217" fmla="*/ 8103432 h 9023354"/>
              <a:gd name="connsiteX218" fmla="*/ 5671950 w 11737975"/>
              <a:gd name="connsiteY218" fmla="*/ 8067088 h 9023354"/>
              <a:gd name="connsiteX219" fmla="*/ 5654983 w 11737975"/>
              <a:gd name="connsiteY219" fmla="*/ 8056662 h 9023354"/>
              <a:gd name="connsiteX220" fmla="*/ 5669696 w 11737975"/>
              <a:gd name="connsiteY220" fmla="*/ 8062804 h 9023354"/>
              <a:gd name="connsiteX221" fmla="*/ 5669103 w 11737975"/>
              <a:gd name="connsiteY221" fmla="*/ 8066457 h 9023354"/>
              <a:gd name="connsiteX222" fmla="*/ 5668510 w 11737975"/>
              <a:gd name="connsiteY222" fmla="*/ 8070112 h 9023354"/>
              <a:gd name="connsiteX223" fmla="*/ 5663171 w 11737975"/>
              <a:gd name="connsiteY223" fmla="*/ 8103006 h 9023354"/>
              <a:gd name="connsiteX224" fmla="*/ 5653204 w 11737975"/>
              <a:gd name="connsiteY224" fmla="*/ 8067627 h 9023354"/>
              <a:gd name="connsiteX225" fmla="*/ 5653797 w 11737975"/>
              <a:gd name="connsiteY225" fmla="*/ 8063972 h 9023354"/>
              <a:gd name="connsiteX226" fmla="*/ 5654390 w 11737975"/>
              <a:gd name="connsiteY226" fmla="*/ 8060317 h 9023354"/>
              <a:gd name="connsiteX227" fmla="*/ 5654983 w 11737975"/>
              <a:gd name="connsiteY227" fmla="*/ 8056662 h 9023354"/>
              <a:gd name="connsiteX228" fmla="*/ 4109419 w 11737975"/>
              <a:gd name="connsiteY228" fmla="*/ 8046133 h 9023354"/>
              <a:gd name="connsiteX229" fmla="*/ 4129184 w 11737975"/>
              <a:gd name="connsiteY229" fmla="*/ 8058568 h 9023354"/>
              <a:gd name="connsiteX230" fmla="*/ 4108028 w 11737975"/>
              <a:gd name="connsiteY230" fmla="*/ 8054116 h 9023354"/>
              <a:gd name="connsiteX231" fmla="*/ 4109419 w 11737975"/>
              <a:gd name="connsiteY231" fmla="*/ 8046133 h 9023354"/>
              <a:gd name="connsiteX232" fmla="*/ 5643240 w 11737975"/>
              <a:gd name="connsiteY232" fmla="*/ 8032249 h 9023354"/>
              <a:gd name="connsiteX233" fmla="*/ 5642055 w 11737975"/>
              <a:gd name="connsiteY233" fmla="*/ 8039559 h 9023354"/>
              <a:gd name="connsiteX234" fmla="*/ 5643240 w 11737975"/>
              <a:gd name="connsiteY234" fmla="*/ 8032249 h 9023354"/>
              <a:gd name="connsiteX235" fmla="*/ 4520408 w 11737975"/>
              <a:gd name="connsiteY235" fmla="*/ 8030501 h 9023354"/>
              <a:gd name="connsiteX236" fmla="*/ 4528133 w 11737975"/>
              <a:gd name="connsiteY236" fmla="*/ 8031287 h 9023354"/>
              <a:gd name="connsiteX237" fmla="*/ 4527538 w 11737975"/>
              <a:gd name="connsiteY237" fmla="*/ 8034941 h 9023354"/>
              <a:gd name="connsiteX238" fmla="*/ 4512236 w 11737975"/>
              <a:gd name="connsiteY238" fmla="*/ 8032457 h 9023354"/>
              <a:gd name="connsiteX239" fmla="*/ 4520408 w 11737975"/>
              <a:gd name="connsiteY239" fmla="*/ 8030501 h 9023354"/>
              <a:gd name="connsiteX240" fmla="*/ 5706108 w 11737975"/>
              <a:gd name="connsiteY240" fmla="*/ 7959732 h 9023354"/>
              <a:gd name="connsiteX241" fmla="*/ 5717328 w 11737975"/>
              <a:gd name="connsiteY241" fmla="*/ 7976527 h 9023354"/>
              <a:gd name="connsiteX242" fmla="*/ 5715553 w 11737975"/>
              <a:gd name="connsiteY242" fmla="*/ 7987469 h 9023354"/>
              <a:gd name="connsiteX243" fmla="*/ 5714958 w 11737975"/>
              <a:gd name="connsiteY243" fmla="*/ 7991117 h 9023354"/>
              <a:gd name="connsiteX244" fmla="*/ 5712591 w 11737975"/>
              <a:gd name="connsiteY244" fmla="*/ 8005705 h 9023354"/>
              <a:gd name="connsiteX245" fmla="*/ 5720849 w 11737975"/>
              <a:gd name="connsiteY245" fmla="*/ 8040738 h 9023354"/>
              <a:gd name="connsiteX246" fmla="*/ 5714202 w 11737975"/>
              <a:gd name="connsiteY246" fmla="*/ 8045450 h 9023354"/>
              <a:gd name="connsiteX247" fmla="*/ 5706077 w 11737975"/>
              <a:gd name="connsiteY247" fmla="*/ 8045826 h 9023354"/>
              <a:gd name="connsiteX248" fmla="*/ 5706669 w 11737975"/>
              <a:gd name="connsiteY248" fmla="*/ 8042180 h 9023354"/>
              <a:gd name="connsiteX249" fmla="*/ 5700187 w 11737975"/>
              <a:gd name="connsiteY249" fmla="*/ 7996206 h 9023354"/>
              <a:gd name="connsiteX250" fmla="*/ 5701372 w 11737975"/>
              <a:gd name="connsiteY250" fmla="*/ 7988911 h 9023354"/>
              <a:gd name="connsiteX251" fmla="*/ 5703739 w 11737975"/>
              <a:gd name="connsiteY251" fmla="*/ 7974320 h 9023354"/>
              <a:gd name="connsiteX252" fmla="*/ 5706108 w 11737975"/>
              <a:gd name="connsiteY252" fmla="*/ 7959732 h 9023354"/>
              <a:gd name="connsiteX253" fmla="*/ 4542960 w 11737975"/>
              <a:gd name="connsiteY253" fmla="*/ 7943496 h 9023354"/>
              <a:gd name="connsiteX254" fmla="*/ 4540576 w 11737975"/>
              <a:gd name="connsiteY254" fmla="*/ 7958180 h 9023354"/>
              <a:gd name="connsiteX255" fmla="*/ 4556882 w 11737975"/>
              <a:gd name="connsiteY255" fmla="*/ 7960827 h 9023354"/>
              <a:gd name="connsiteX256" fmla="*/ 4556287 w 11737975"/>
              <a:gd name="connsiteY256" fmla="*/ 7964499 h 9023354"/>
              <a:gd name="connsiteX257" fmla="*/ 4539980 w 11737975"/>
              <a:gd name="connsiteY257" fmla="*/ 7961852 h 9023354"/>
              <a:gd name="connsiteX258" fmla="*/ 4538789 w 11737975"/>
              <a:gd name="connsiteY258" fmla="*/ 7969193 h 9023354"/>
              <a:gd name="connsiteX259" fmla="*/ 4521890 w 11737975"/>
              <a:gd name="connsiteY259" fmla="*/ 7970216 h 9023354"/>
              <a:gd name="connsiteX260" fmla="*/ 4542960 w 11737975"/>
              <a:gd name="connsiteY260" fmla="*/ 7943496 h 9023354"/>
              <a:gd name="connsiteX261" fmla="*/ 5643954 w 11737975"/>
              <a:gd name="connsiteY261" fmla="*/ 7931083 h 9023354"/>
              <a:gd name="connsiteX262" fmla="*/ 5626871 w 11737975"/>
              <a:gd name="connsiteY262" fmla="*/ 7939564 h 9023354"/>
              <a:gd name="connsiteX263" fmla="*/ 5638614 w 11737975"/>
              <a:gd name="connsiteY263" fmla="*/ 7963976 h 9023354"/>
              <a:gd name="connsiteX264" fmla="*/ 5622124 w 11737975"/>
              <a:gd name="connsiteY264" fmla="*/ 7968803 h 9023354"/>
              <a:gd name="connsiteX265" fmla="*/ 5637428 w 11737975"/>
              <a:gd name="connsiteY265" fmla="*/ 7971287 h 9023354"/>
              <a:gd name="connsiteX266" fmla="*/ 5638614 w 11737975"/>
              <a:gd name="connsiteY266" fmla="*/ 7963976 h 9023354"/>
              <a:gd name="connsiteX267" fmla="*/ 5652733 w 11737975"/>
              <a:gd name="connsiteY267" fmla="*/ 7973771 h 9023354"/>
              <a:gd name="connsiteX268" fmla="*/ 5657479 w 11737975"/>
              <a:gd name="connsiteY268" fmla="*/ 7944533 h 9023354"/>
              <a:gd name="connsiteX269" fmla="*/ 5642767 w 11737975"/>
              <a:gd name="connsiteY269" fmla="*/ 7938393 h 9023354"/>
              <a:gd name="connsiteX270" fmla="*/ 5643954 w 11737975"/>
              <a:gd name="connsiteY270" fmla="*/ 7931083 h 9023354"/>
              <a:gd name="connsiteX271" fmla="*/ 4547683 w 11737975"/>
              <a:gd name="connsiteY271" fmla="*/ 7914424 h 9023354"/>
              <a:gd name="connsiteX272" fmla="*/ 4563377 w 11737975"/>
              <a:gd name="connsiteY272" fmla="*/ 7920846 h 9023354"/>
              <a:gd name="connsiteX273" fmla="*/ 4544620 w 11737975"/>
              <a:gd name="connsiteY273" fmla="*/ 7933303 h 9023354"/>
              <a:gd name="connsiteX274" fmla="*/ 4547683 w 11737975"/>
              <a:gd name="connsiteY274" fmla="*/ 7914424 h 9023354"/>
              <a:gd name="connsiteX275" fmla="*/ 4590628 w 11737975"/>
              <a:gd name="connsiteY275" fmla="*/ 7906390 h 9023354"/>
              <a:gd name="connsiteX276" fmla="*/ 4595291 w 11737975"/>
              <a:gd name="connsiteY276" fmla="*/ 7916985 h 9023354"/>
              <a:gd name="connsiteX277" fmla="*/ 4600255 w 11737975"/>
              <a:gd name="connsiteY277" fmla="*/ 7913580 h 9023354"/>
              <a:gd name="connsiteX278" fmla="*/ 4595406 w 11737975"/>
              <a:gd name="connsiteY278" fmla="*/ 7907166 h 9023354"/>
              <a:gd name="connsiteX279" fmla="*/ 4593493 w 11737975"/>
              <a:gd name="connsiteY279" fmla="*/ 7906854 h 9023354"/>
              <a:gd name="connsiteX280" fmla="*/ 4684638 w 11737975"/>
              <a:gd name="connsiteY280" fmla="*/ 7890481 h 9023354"/>
              <a:gd name="connsiteX281" fmla="*/ 4682454 w 11737975"/>
              <a:gd name="connsiteY281" fmla="*/ 7891829 h 9023354"/>
              <a:gd name="connsiteX282" fmla="*/ 4678016 w 11737975"/>
              <a:gd name="connsiteY282" fmla="*/ 7894574 h 9023354"/>
              <a:gd name="connsiteX283" fmla="*/ 4675848 w 11737975"/>
              <a:gd name="connsiteY283" fmla="*/ 7895431 h 9023354"/>
              <a:gd name="connsiteX284" fmla="*/ 4675486 w 11737975"/>
              <a:gd name="connsiteY284" fmla="*/ 7897656 h 9023354"/>
              <a:gd name="connsiteX285" fmla="*/ 4657216 w 11737975"/>
              <a:gd name="connsiteY285" fmla="*/ 7913448 h 9023354"/>
              <a:gd name="connsiteX286" fmla="*/ 4659591 w 11737975"/>
              <a:gd name="connsiteY286" fmla="*/ 7898828 h 9023354"/>
              <a:gd name="connsiteX287" fmla="*/ 4650743 w 11737975"/>
              <a:gd name="connsiteY287" fmla="*/ 7897392 h 9023354"/>
              <a:gd name="connsiteX288" fmla="*/ 4649504 w 11737975"/>
              <a:gd name="connsiteY288" fmla="*/ 7897191 h 9023354"/>
              <a:gd name="connsiteX289" fmla="*/ 4646337 w 11737975"/>
              <a:gd name="connsiteY289" fmla="*/ 7901890 h 9023354"/>
              <a:gd name="connsiteX290" fmla="*/ 4649850 w 11737975"/>
              <a:gd name="connsiteY290" fmla="*/ 7904398 h 9023354"/>
              <a:gd name="connsiteX291" fmla="*/ 4656624 w 11737975"/>
              <a:gd name="connsiteY291" fmla="*/ 7917103 h 9023354"/>
              <a:gd name="connsiteX292" fmla="*/ 4667773 w 11737975"/>
              <a:gd name="connsiteY292" fmla="*/ 7945172 h 9023354"/>
              <a:gd name="connsiteX293" fmla="*/ 4670148 w 11737975"/>
              <a:gd name="connsiteY293" fmla="*/ 7930551 h 9023354"/>
              <a:gd name="connsiteX294" fmla="*/ 4684861 w 11737975"/>
              <a:gd name="connsiteY294" fmla="*/ 7936691 h 9023354"/>
              <a:gd name="connsiteX295" fmla="*/ 4688419 w 11737975"/>
              <a:gd name="connsiteY295" fmla="*/ 7914762 h 9023354"/>
              <a:gd name="connsiteX296" fmla="*/ 4689606 w 11737975"/>
              <a:gd name="connsiteY296" fmla="*/ 7907453 h 9023354"/>
              <a:gd name="connsiteX297" fmla="*/ 4684254 w 11737975"/>
              <a:gd name="connsiteY297" fmla="*/ 7898085 h 9023354"/>
              <a:gd name="connsiteX298" fmla="*/ 4598273 w 11737975"/>
              <a:gd name="connsiteY298" fmla="*/ 7877610 h 9023354"/>
              <a:gd name="connsiteX299" fmla="*/ 4588953 w 11737975"/>
              <a:gd name="connsiteY299" fmla="*/ 7879503 h 9023354"/>
              <a:gd name="connsiteX300" fmla="*/ 4587791 w 11737975"/>
              <a:gd name="connsiteY300" fmla="*/ 7899948 h 9023354"/>
              <a:gd name="connsiteX301" fmla="*/ 4588849 w 11737975"/>
              <a:gd name="connsiteY301" fmla="*/ 7902351 h 9023354"/>
              <a:gd name="connsiteX302" fmla="*/ 4596000 w 11737975"/>
              <a:gd name="connsiteY302" fmla="*/ 7903510 h 9023354"/>
              <a:gd name="connsiteX303" fmla="*/ 4637162 w 11737975"/>
              <a:gd name="connsiteY303" fmla="*/ 7869424 h 9023354"/>
              <a:gd name="connsiteX304" fmla="*/ 4632670 w 11737975"/>
              <a:gd name="connsiteY304" fmla="*/ 7871143 h 9023354"/>
              <a:gd name="connsiteX305" fmla="*/ 4632542 w 11737975"/>
              <a:gd name="connsiteY305" fmla="*/ 7871930 h 9023354"/>
              <a:gd name="connsiteX306" fmla="*/ 4632529 w 11737975"/>
              <a:gd name="connsiteY306" fmla="*/ 7871198 h 9023354"/>
              <a:gd name="connsiteX307" fmla="*/ 4627861 w 11737975"/>
              <a:gd name="connsiteY307" fmla="*/ 7872983 h 9023354"/>
              <a:gd name="connsiteX308" fmla="*/ 4619910 w 11737975"/>
              <a:gd name="connsiteY308" fmla="*/ 7875159 h 9023354"/>
              <a:gd name="connsiteX309" fmla="*/ 4618576 w 11737975"/>
              <a:gd name="connsiteY309" fmla="*/ 7875168 h 9023354"/>
              <a:gd name="connsiteX310" fmla="*/ 4620984 w 11737975"/>
              <a:gd name="connsiteY310" fmla="*/ 7887170 h 9023354"/>
              <a:gd name="connsiteX311" fmla="*/ 4628982 w 11737975"/>
              <a:gd name="connsiteY311" fmla="*/ 7893861 h 9023354"/>
              <a:gd name="connsiteX312" fmla="*/ 4628388 w 11737975"/>
              <a:gd name="connsiteY312" fmla="*/ 7897515 h 9023354"/>
              <a:gd name="connsiteX313" fmla="*/ 4611895 w 11737975"/>
              <a:gd name="connsiteY313" fmla="*/ 7902340 h 9023354"/>
              <a:gd name="connsiteX314" fmla="*/ 4604183 w 11737975"/>
              <a:gd name="connsiteY314" fmla="*/ 7949854 h 9023354"/>
              <a:gd name="connsiteX315" fmla="*/ 4598842 w 11737975"/>
              <a:gd name="connsiteY315" fmla="*/ 7982747 h 9023354"/>
              <a:gd name="connsiteX316" fmla="*/ 4619488 w 11737975"/>
              <a:gd name="connsiteY316" fmla="*/ 7952337 h 9023354"/>
              <a:gd name="connsiteX317" fmla="*/ 4624235 w 11737975"/>
              <a:gd name="connsiteY317" fmla="*/ 7923098 h 9023354"/>
              <a:gd name="connsiteX318" fmla="*/ 4637759 w 11737975"/>
              <a:gd name="connsiteY318" fmla="*/ 7936548 h 9023354"/>
              <a:gd name="connsiteX319" fmla="*/ 4636058 w 11737975"/>
              <a:gd name="connsiteY319" fmla="*/ 7906205 h 9023354"/>
              <a:gd name="connsiteX320" fmla="*/ 4636925 w 11737975"/>
              <a:gd name="connsiteY320" fmla="*/ 7905500 h 9023354"/>
              <a:gd name="connsiteX321" fmla="*/ 4634670 w 11737975"/>
              <a:gd name="connsiteY321" fmla="*/ 7903838 h 9023354"/>
              <a:gd name="connsiteX322" fmla="*/ 4641844 w 11737975"/>
              <a:gd name="connsiteY322" fmla="*/ 7890638 h 9023354"/>
              <a:gd name="connsiteX323" fmla="*/ 4645718 w 11737975"/>
              <a:gd name="connsiteY323" fmla="*/ 7887520 h 9023354"/>
              <a:gd name="connsiteX324" fmla="*/ 4646658 w 11737975"/>
              <a:gd name="connsiteY324" fmla="*/ 7881725 h 9023354"/>
              <a:gd name="connsiteX325" fmla="*/ 4647831 w 11737975"/>
              <a:gd name="connsiteY325" fmla="*/ 7885250 h 9023354"/>
              <a:gd name="connsiteX326" fmla="*/ 4649016 w 11737975"/>
              <a:gd name="connsiteY326" fmla="*/ 7877435 h 9023354"/>
              <a:gd name="connsiteX327" fmla="*/ 4637162 w 11737975"/>
              <a:gd name="connsiteY327" fmla="*/ 7869424 h 9023354"/>
              <a:gd name="connsiteX328" fmla="*/ 4745609 w 11737975"/>
              <a:gd name="connsiteY328" fmla="*/ 7835248 h 9023354"/>
              <a:gd name="connsiteX329" fmla="*/ 4741663 w 11737975"/>
              <a:gd name="connsiteY329" fmla="*/ 7836249 h 9023354"/>
              <a:gd name="connsiteX330" fmla="*/ 4741682 w 11737975"/>
              <a:gd name="connsiteY330" fmla="*/ 7836528 h 9023354"/>
              <a:gd name="connsiteX331" fmla="*/ 4741617 w 11737975"/>
              <a:gd name="connsiteY331" fmla="*/ 7836535 h 9023354"/>
              <a:gd name="connsiteX332" fmla="*/ 4738634 w 11737975"/>
              <a:gd name="connsiteY332" fmla="*/ 7836248 h 9023354"/>
              <a:gd name="connsiteX333" fmla="*/ 4738328 w 11737975"/>
              <a:gd name="connsiteY333" fmla="*/ 7841930 h 9023354"/>
              <a:gd name="connsiteX334" fmla="*/ 4744036 w 11737975"/>
              <a:gd name="connsiteY334" fmla="*/ 7844312 h 9023354"/>
              <a:gd name="connsiteX335" fmla="*/ 4746200 w 11737975"/>
              <a:gd name="connsiteY335" fmla="*/ 7849119 h 9023354"/>
              <a:gd name="connsiteX336" fmla="*/ 4738561 w 11737975"/>
              <a:gd name="connsiteY336" fmla="*/ 7849635 h 9023354"/>
              <a:gd name="connsiteX337" fmla="*/ 4742604 w 11737975"/>
              <a:gd name="connsiteY337" fmla="*/ 7867426 h 9023354"/>
              <a:gd name="connsiteX338" fmla="*/ 4743234 w 11737975"/>
              <a:gd name="connsiteY338" fmla="*/ 7867392 h 9023354"/>
              <a:gd name="connsiteX339" fmla="*/ 4744421 w 11737975"/>
              <a:gd name="connsiteY339" fmla="*/ 7860083 h 9023354"/>
              <a:gd name="connsiteX340" fmla="*/ 4746200 w 11737975"/>
              <a:gd name="connsiteY340" fmla="*/ 7849119 h 9023354"/>
              <a:gd name="connsiteX341" fmla="*/ 4746795 w 11737975"/>
              <a:gd name="connsiteY341" fmla="*/ 7845463 h 9023354"/>
              <a:gd name="connsiteX342" fmla="*/ 4744036 w 11737975"/>
              <a:gd name="connsiteY342" fmla="*/ 7844312 h 9023354"/>
              <a:gd name="connsiteX343" fmla="*/ 4741872 w 11737975"/>
              <a:gd name="connsiteY343" fmla="*/ 7839506 h 9023354"/>
              <a:gd name="connsiteX344" fmla="*/ 4741682 w 11737975"/>
              <a:gd name="connsiteY344" fmla="*/ 7836528 h 9023354"/>
              <a:gd name="connsiteX345" fmla="*/ 4745079 w 11737975"/>
              <a:gd name="connsiteY345" fmla="*/ 7836157 h 9023354"/>
              <a:gd name="connsiteX346" fmla="*/ 4788948 w 11737975"/>
              <a:gd name="connsiteY346" fmla="*/ 7825996 h 9023354"/>
              <a:gd name="connsiteX347" fmla="*/ 4782620 w 11737975"/>
              <a:gd name="connsiteY347" fmla="*/ 7835104 h 9023354"/>
              <a:gd name="connsiteX348" fmla="*/ 4781481 w 11737975"/>
              <a:gd name="connsiteY348" fmla="*/ 7839810 h 9023354"/>
              <a:gd name="connsiteX349" fmla="*/ 4788049 w 11737975"/>
              <a:gd name="connsiteY349" fmla="*/ 7840791 h 9023354"/>
              <a:gd name="connsiteX350" fmla="*/ 4795677 w 11737975"/>
              <a:gd name="connsiteY350" fmla="*/ 7834644 h 9023354"/>
              <a:gd name="connsiteX351" fmla="*/ 4796862 w 11737975"/>
              <a:gd name="connsiteY351" fmla="*/ 7827334 h 9023354"/>
              <a:gd name="connsiteX352" fmla="*/ 4752869 w 11737975"/>
              <a:gd name="connsiteY352" fmla="*/ 7813144 h 9023354"/>
              <a:gd name="connsiteX353" fmla="*/ 4751540 w 11737975"/>
              <a:gd name="connsiteY353" fmla="*/ 7816226 h 9023354"/>
              <a:gd name="connsiteX354" fmla="*/ 4765067 w 11737975"/>
              <a:gd name="connsiteY354" fmla="*/ 7829674 h 9023354"/>
              <a:gd name="connsiteX355" fmla="*/ 4766548 w 11737975"/>
              <a:gd name="connsiteY355" fmla="*/ 7820553 h 9023354"/>
              <a:gd name="connsiteX356" fmla="*/ 4762605 w 11737975"/>
              <a:gd name="connsiteY356" fmla="*/ 7817505 h 9023354"/>
              <a:gd name="connsiteX357" fmla="*/ 4758165 w 11737975"/>
              <a:gd name="connsiteY357" fmla="*/ 7816245 h 9023354"/>
              <a:gd name="connsiteX358" fmla="*/ 4752869 w 11737975"/>
              <a:gd name="connsiteY358" fmla="*/ 7813144 h 9023354"/>
              <a:gd name="connsiteX359" fmla="*/ 4800065 w 11737975"/>
              <a:gd name="connsiteY359" fmla="*/ 7807599 h 9023354"/>
              <a:gd name="connsiteX360" fmla="*/ 4781116 w 11737975"/>
              <a:gd name="connsiteY360" fmla="*/ 7813291 h 9023354"/>
              <a:gd name="connsiteX361" fmla="*/ 4785038 w 11737975"/>
              <a:gd name="connsiteY361" fmla="*/ 7819635 h 9023354"/>
              <a:gd name="connsiteX362" fmla="*/ 4786432 w 11737975"/>
              <a:gd name="connsiteY362" fmla="*/ 7821889 h 9023354"/>
              <a:gd name="connsiteX363" fmla="*/ 4789803 w 11737975"/>
              <a:gd name="connsiteY363" fmla="*/ 7822436 h 9023354"/>
              <a:gd name="connsiteX364" fmla="*/ 4797455 w 11737975"/>
              <a:gd name="connsiteY364" fmla="*/ 7823679 h 9023354"/>
              <a:gd name="connsiteX365" fmla="*/ 4798643 w 11737975"/>
              <a:gd name="connsiteY365" fmla="*/ 7816368 h 9023354"/>
              <a:gd name="connsiteX366" fmla="*/ 4799236 w 11737975"/>
              <a:gd name="connsiteY366" fmla="*/ 7812715 h 9023354"/>
              <a:gd name="connsiteX367" fmla="*/ 4743357 w 11737975"/>
              <a:gd name="connsiteY367" fmla="*/ 7769881 h 9023354"/>
              <a:gd name="connsiteX368" fmla="*/ 4736356 w 11737975"/>
              <a:gd name="connsiteY368" fmla="*/ 7770679 h 9023354"/>
              <a:gd name="connsiteX369" fmla="*/ 4734147 w 11737975"/>
              <a:gd name="connsiteY369" fmla="*/ 7778235 h 9023354"/>
              <a:gd name="connsiteX370" fmla="*/ 4733241 w 11737975"/>
              <a:gd name="connsiteY370" fmla="*/ 7781452 h 9023354"/>
              <a:gd name="connsiteX371" fmla="*/ 4734362 w 11737975"/>
              <a:gd name="connsiteY371" fmla="*/ 7782475 h 9023354"/>
              <a:gd name="connsiteX372" fmla="*/ 4760994 w 11737975"/>
              <a:gd name="connsiteY372" fmla="*/ 7790668 h 9023354"/>
              <a:gd name="connsiteX373" fmla="*/ 4763766 w 11737975"/>
              <a:gd name="connsiteY373" fmla="*/ 7788954 h 9023354"/>
              <a:gd name="connsiteX374" fmla="*/ 4768836 w 11737975"/>
              <a:gd name="connsiteY374" fmla="*/ 7785819 h 9023354"/>
              <a:gd name="connsiteX375" fmla="*/ 4762858 w 11737975"/>
              <a:gd name="connsiteY375" fmla="*/ 7785825 h 9023354"/>
              <a:gd name="connsiteX376" fmla="*/ 4742171 w 11737975"/>
              <a:gd name="connsiteY376" fmla="*/ 7777193 h 9023354"/>
              <a:gd name="connsiteX377" fmla="*/ 4743357 w 11737975"/>
              <a:gd name="connsiteY377" fmla="*/ 7769881 h 9023354"/>
              <a:gd name="connsiteX378" fmla="*/ 4777955 w 11737975"/>
              <a:gd name="connsiteY378" fmla="*/ 7762370 h 9023354"/>
              <a:gd name="connsiteX379" fmla="*/ 4781188 w 11737975"/>
              <a:gd name="connsiteY379" fmla="*/ 7766645 h 9023354"/>
              <a:gd name="connsiteX380" fmla="*/ 4774558 w 11737975"/>
              <a:gd name="connsiteY380" fmla="*/ 7771197 h 9023354"/>
              <a:gd name="connsiteX381" fmla="*/ 4773770 w 11737975"/>
              <a:gd name="connsiteY381" fmla="*/ 7776065 h 9023354"/>
              <a:gd name="connsiteX382" fmla="*/ 4774695 w 11737975"/>
              <a:gd name="connsiteY382" fmla="*/ 7775621 h 9023354"/>
              <a:gd name="connsiteX383" fmla="*/ 4783744 w 11737975"/>
              <a:gd name="connsiteY383" fmla="*/ 7774137 h 9023354"/>
              <a:gd name="connsiteX384" fmla="*/ 4790120 w 11737975"/>
              <a:gd name="connsiteY384" fmla="*/ 7772084 h 9023354"/>
              <a:gd name="connsiteX385" fmla="*/ 4790455 w 11737975"/>
              <a:gd name="connsiteY385" fmla="*/ 7770026 h 9023354"/>
              <a:gd name="connsiteX386" fmla="*/ 4791049 w 11737975"/>
              <a:gd name="connsiteY386" fmla="*/ 7766369 h 9023354"/>
              <a:gd name="connsiteX387" fmla="*/ 4782127 w 11737975"/>
              <a:gd name="connsiteY387" fmla="*/ 7765392 h 9023354"/>
              <a:gd name="connsiteX388" fmla="*/ 5841498 w 11737975"/>
              <a:gd name="connsiteY388" fmla="*/ 7349068 h 9023354"/>
              <a:gd name="connsiteX389" fmla="*/ 5849722 w 11737975"/>
              <a:gd name="connsiteY389" fmla="*/ 7349952 h 9023354"/>
              <a:gd name="connsiteX390" fmla="*/ 5848577 w 11737975"/>
              <a:gd name="connsiteY390" fmla="*/ 7357000 h 9023354"/>
              <a:gd name="connsiteX391" fmla="*/ 5832271 w 11737975"/>
              <a:gd name="connsiteY391" fmla="*/ 7354352 h 9023354"/>
              <a:gd name="connsiteX392" fmla="*/ 5832844 w 11737975"/>
              <a:gd name="connsiteY392" fmla="*/ 7350830 h 9023354"/>
              <a:gd name="connsiteX393" fmla="*/ 5841498 w 11737975"/>
              <a:gd name="connsiteY393" fmla="*/ 7349068 h 9023354"/>
              <a:gd name="connsiteX394" fmla="*/ 5875034 w 11737975"/>
              <a:gd name="connsiteY394" fmla="*/ 7297093 h 9023354"/>
              <a:gd name="connsiteX395" fmla="*/ 5869058 w 11737975"/>
              <a:gd name="connsiteY395" fmla="*/ 7333908 h 9023354"/>
              <a:gd name="connsiteX396" fmla="*/ 5866667 w 11737975"/>
              <a:gd name="connsiteY396" fmla="*/ 7348633 h 9023354"/>
              <a:gd name="connsiteX397" fmla="*/ 5852752 w 11737975"/>
              <a:gd name="connsiteY397" fmla="*/ 7331262 h 9023354"/>
              <a:gd name="connsiteX398" fmla="*/ 5875034 w 11737975"/>
              <a:gd name="connsiteY398" fmla="*/ 7297093 h 9023354"/>
              <a:gd name="connsiteX399" fmla="*/ 5846728 w 11737975"/>
              <a:gd name="connsiteY399" fmla="*/ 7262530 h 9023354"/>
              <a:gd name="connsiteX400" fmla="*/ 5842575 w 11737975"/>
              <a:gd name="connsiteY400" fmla="*/ 7288115 h 9023354"/>
              <a:gd name="connsiteX401" fmla="*/ 5846728 w 11737975"/>
              <a:gd name="connsiteY401" fmla="*/ 7262530 h 9023354"/>
              <a:gd name="connsiteX402" fmla="*/ 5898416 w 11737975"/>
              <a:gd name="connsiteY402" fmla="*/ 7256130 h 9023354"/>
              <a:gd name="connsiteX403" fmla="*/ 5908214 w 11737975"/>
              <a:gd name="connsiteY403" fmla="*/ 7264502 h 9023354"/>
              <a:gd name="connsiteX404" fmla="*/ 5897344 w 11737975"/>
              <a:gd name="connsiteY404" fmla="*/ 7262736 h 9023354"/>
              <a:gd name="connsiteX405" fmla="*/ 5898416 w 11737975"/>
              <a:gd name="connsiteY405" fmla="*/ 7256130 h 9023354"/>
              <a:gd name="connsiteX406" fmla="*/ 5946188 w 11737975"/>
              <a:gd name="connsiteY406" fmla="*/ 7236756 h 9023354"/>
              <a:gd name="connsiteX407" fmla="*/ 5938894 w 11737975"/>
              <a:gd name="connsiteY407" fmla="*/ 7281689 h 9023354"/>
              <a:gd name="connsiteX408" fmla="*/ 5926843 w 11737975"/>
              <a:gd name="connsiteY408" fmla="*/ 7252831 h 9023354"/>
              <a:gd name="connsiteX409" fmla="*/ 5946188 w 11737975"/>
              <a:gd name="connsiteY409" fmla="*/ 7236756 h 9023354"/>
              <a:gd name="connsiteX410" fmla="*/ 5915193 w 11737975"/>
              <a:gd name="connsiteY410" fmla="*/ 7232977 h 9023354"/>
              <a:gd name="connsiteX411" fmla="*/ 5914004 w 11737975"/>
              <a:gd name="connsiteY411" fmla="*/ 7240297 h 9023354"/>
              <a:gd name="connsiteX412" fmla="*/ 5912815 w 11737975"/>
              <a:gd name="connsiteY412" fmla="*/ 7247616 h 9023354"/>
              <a:gd name="connsiteX413" fmla="*/ 5898325 w 11737975"/>
              <a:gd name="connsiteY413" fmla="*/ 7245263 h 9023354"/>
              <a:gd name="connsiteX414" fmla="*/ 5900108 w 11737975"/>
              <a:gd name="connsiteY414" fmla="*/ 7234285 h 9023354"/>
              <a:gd name="connsiteX415" fmla="*/ 5915193 w 11737975"/>
              <a:gd name="connsiteY415" fmla="*/ 7232977 h 9023354"/>
              <a:gd name="connsiteX416" fmla="*/ 5913993 w 11737975"/>
              <a:gd name="connsiteY416" fmla="*/ 7212876 h 9023354"/>
              <a:gd name="connsiteX417" fmla="*/ 5918162 w 11737975"/>
              <a:gd name="connsiteY417" fmla="*/ 7214679 h 9023354"/>
              <a:gd name="connsiteX418" fmla="*/ 5915787 w 11737975"/>
              <a:gd name="connsiteY418" fmla="*/ 7229316 h 9023354"/>
              <a:gd name="connsiteX419" fmla="*/ 5884260 w 11737975"/>
              <a:gd name="connsiteY419" fmla="*/ 7137185 h 9023354"/>
              <a:gd name="connsiteX420" fmla="*/ 5884915 w 11737975"/>
              <a:gd name="connsiteY420" fmla="*/ 7171818 h 9023354"/>
              <a:gd name="connsiteX421" fmla="*/ 5872890 w 11737975"/>
              <a:gd name="connsiteY421" fmla="*/ 7207226 h 9023354"/>
              <a:gd name="connsiteX422" fmla="*/ 5874088 w 11737975"/>
              <a:gd name="connsiteY422" fmla="*/ 7199852 h 9023354"/>
              <a:gd name="connsiteX423" fmla="*/ 5878949 w 11737975"/>
              <a:gd name="connsiteY423" fmla="*/ 7169900 h 9023354"/>
              <a:gd name="connsiteX424" fmla="*/ 5931826 w 11737975"/>
              <a:gd name="connsiteY424" fmla="*/ 7130508 h 9023354"/>
              <a:gd name="connsiteX425" fmla="*/ 5945723 w 11737975"/>
              <a:gd name="connsiteY425" fmla="*/ 7136519 h 9023354"/>
              <a:gd name="connsiteX426" fmla="*/ 5938596 w 11737975"/>
              <a:gd name="connsiteY426" fmla="*/ 7180435 h 9023354"/>
              <a:gd name="connsiteX427" fmla="*/ 5930217 w 11737975"/>
              <a:gd name="connsiteY427" fmla="*/ 7179076 h 9023354"/>
              <a:gd name="connsiteX428" fmla="*/ 5927139 w 11737975"/>
              <a:gd name="connsiteY428" fmla="*/ 7178576 h 9023354"/>
              <a:gd name="connsiteX429" fmla="*/ 5927140 w 11737975"/>
              <a:gd name="connsiteY429" fmla="*/ 7178597 h 9023354"/>
              <a:gd name="connsiteX430" fmla="*/ 5932473 w 11737975"/>
              <a:gd name="connsiteY430" fmla="*/ 7179499 h 9023354"/>
              <a:gd name="connsiteX431" fmla="*/ 5938002 w 11737975"/>
              <a:gd name="connsiteY431" fmla="*/ 7184095 h 9023354"/>
              <a:gd name="connsiteX432" fmla="*/ 5921132 w 11737975"/>
              <a:gd name="connsiteY432" fmla="*/ 7196381 h 9023354"/>
              <a:gd name="connsiteX433" fmla="*/ 5921727 w 11737975"/>
              <a:gd name="connsiteY433" fmla="*/ 7192722 h 9023354"/>
              <a:gd name="connsiteX434" fmla="*/ 5913544 w 11737975"/>
              <a:gd name="connsiteY434" fmla="*/ 7208764 h 9023354"/>
              <a:gd name="connsiteX435" fmla="*/ 5913993 w 11737975"/>
              <a:gd name="connsiteY435" fmla="*/ 7212876 h 9023354"/>
              <a:gd name="connsiteX436" fmla="*/ 5904266 w 11737975"/>
              <a:gd name="connsiteY436" fmla="*/ 7208667 h 9023354"/>
              <a:gd name="connsiteX437" fmla="*/ 5893930 w 11737975"/>
              <a:gd name="connsiteY437" fmla="*/ 7180698 h 9023354"/>
              <a:gd name="connsiteX438" fmla="*/ 5897494 w 11737975"/>
              <a:gd name="connsiteY438" fmla="*/ 7158739 h 9023354"/>
              <a:gd name="connsiteX439" fmla="*/ 5912584 w 11737975"/>
              <a:gd name="connsiteY439" fmla="*/ 7157433 h 9023354"/>
              <a:gd name="connsiteX440" fmla="*/ 5912601 w 11737975"/>
              <a:gd name="connsiteY440" fmla="*/ 7164011 h 9023354"/>
              <a:gd name="connsiteX441" fmla="*/ 5913196 w 11737975"/>
              <a:gd name="connsiteY441" fmla="*/ 7163392 h 9023354"/>
              <a:gd name="connsiteX442" fmla="*/ 5922329 w 11737975"/>
              <a:gd name="connsiteY442" fmla="*/ 7173618 h 9023354"/>
              <a:gd name="connsiteX443" fmla="*/ 5924788 w 11737975"/>
              <a:gd name="connsiteY443" fmla="*/ 7173861 h 9023354"/>
              <a:gd name="connsiteX444" fmla="*/ 5927074 w 11737975"/>
              <a:gd name="connsiteY444" fmla="*/ 7159784 h 9023354"/>
              <a:gd name="connsiteX445" fmla="*/ 5931826 w 11737975"/>
              <a:gd name="connsiteY445" fmla="*/ 7130508 h 9023354"/>
              <a:gd name="connsiteX446" fmla="*/ 5889028 w 11737975"/>
              <a:gd name="connsiteY446" fmla="*/ 7107819 h 9023354"/>
              <a:gd name="connsiteX447" fmla="*/ 5892758 w 11737975"/>
              <a:gd name="connsiteY447" fmla="*/ 7123495 h 9023354"/>
              <a:gd name="connsiteX448" fmla="*/ 5884260 w 11737975"/>
              <a:gd name="connsiteY448" fmla="*/ 7137185 h 9023354"/>
              <a:gd name="connsiteX449" fmla="*/ 5880977 w 11737975"/>
              <a:gd name="connsiteY449" fmla="*/ 7118757 h 9023354"/>
              <a:gd name="connsiteX450" fmla="*/ 5881740 w 11737975"/>
              <a:gd name="connsiteY450" fmla="*/ 7109226 h 9023354"/>
              <a:gd name="connsiteX451" fmla="*/ 5889028 w 11737975"/>
              <a:gd name="connsiteY451" fmla="*/ 7107819 h 9023354"/>
              <a:gd name="connsiteX452" fmla="*/ 6042468 w 11737975"/>
              <a:gd name="connsiteY452" fmla="*/ 7089048 h 9023354"/>
              <a:gd name="connsiteX453" fmla="*/ 6037207 w 11737975"/>
              <a:gd name="connsiteY453" fmla="*/ 7105529 h 9023354"/>
              <a:gd name="connsiteX454" fmla="*/ 6033210 w 11737975"/>
              <a:gd name="connsiteY454" fmla="*/ 7089188 h 9023354"/>
              <a:gd name="connsiteX455" fmla="*/ 6042468 w 11737975"/>
              <a:gd name="connsiteY455" fmla="*/ 7089048 h 9023354"/>
              <a:gd name="connsiteX456" fmla="*/ 6013551 w 11737975"/>
              <a:gd name="connsiteY456" fmla="*/ 7088804 h 9023354"/>
              <a:gd name="connsiteX457" fmla="*/ 6019161 w 11737975"/>
              <a:gd name="connsiteY457" fmla="*/ 7097875 h 9023354"/>
              <a:gd name="connsiteX458" fmla="*/ 6015146 w 11737975"/>
              <a:gd name="connsiteY458" fmla="*/ 7100356 h 9023354"/>
              <a:gd name="connsiteX459" fmla="*/ 6009536 w 11737975"/>
              <a:gd name="connsiteY459" fmla="*/ 7091285 h 9023354"/>
              <a:gd name="connsiteX460" fmla="*/ 6013551 w 11737975"/>
              <a:gd name="connsiteY460" fmla="*/ 7088804 h 9023354"/>
              <a:gd name="connsiteX461" fmla="*/ 5909970 w 11737975"/>
              <a:gd name="connsiteY461" fmla="*/ 7081887 h 9023354"/>
              <a:gd name="connsiteX462" fmla="*/ 5924464 w 11737975"/>
              <a:gd name="connsiteY462" fmla="*/ 7084240 h 9023354"/>
              <a:gd name="connsiteX463" fmla="*/ 5919712 w 11737975"/>
              <a:gd name="connsiteY463" fmla="*/ 7113517 h 9023354"/>
              <a:gd name="connsiteX464" fmla="*/ 5918523 w 11737975"/>
              <a:gd name="connsiteY464" fmla="*/ 7120836 h 9023354"/>
              <a:gd name="connsiteX465" fmla="*/ 5909970 w 11737975"/>
              <a:gd name="connsiteY465" fmla="*/ 7081887 h 9023354"/>
              <a:gd name="connsiteX466" fmla="*/ 5974502 w 11737975"/>
              <a:gd name="connsiteY466" fmla="*/ 7062314 h 9023354"/>
              <a:gd name="connsiteX467" fmla="*/ 5973429 w 11737975"/>
              <a:gd name="connsiteY467" fmla="*/ 7068922 h 9023354"/>
              <a:gd name="connsiteX468" fmla="*/ 5974502 w 11737975"/>
              <a:gd name="connsiteY468" fmla="*/ 7062314 h 9023354"/>
              <a:gd name="connsiteX469" fmla="*/ 5968091 w 11737975"/>
              <a:gd name="connsiteY469" fmla="*/ 7045524 h 9023354"/>
              <a:gd name="connsiteX470" fmla="*/ 5976802 w 11737975"/>
              <a:gd name="connsiteY470" fmla="*/ 7057185 h 9023354"/>
              <a:gd name="connsiteX471" fmla="*/ 5988695 w 11737975"/>
              <a:gd name="connsiteY471" fmla="*/ 7066551 h 9023354"/>
              <a:gd name="connsiteX472" fmla="*/ 5984281 w 11737975"/>
              <a:gd name="connsiteY472" fmla="*/ 7069279 h 9023354"/>
              <a:gd name="connsiteX473" fmla="*/ 5972386 w 11737975"/>
              <a:gd name="connsiteY473" fmla="*/ 7059915 h 9023354"/>
              <a:gd name="connsiteX474" fmla="*/ 5963556 w 11737975"/>
              <a:gd name="connsiteY474" fmla="*/ 7065375 h 9023354"/>
              <a:gd name="connsiteX475" fmla="*/ 5971034 w 11737975"/>
              <a:gd name="connsiteY475" fmla="*/ 7077470 h 9023354"/>
              <a:gd name="connsiteX476" fmla="*/ 5966218 w 11737975"/>
              <a:gd name="connsiteY476" fmla="*/ 7080449 h 9023354"/>
              <a:gd name="connsiteX477" fmla="*/ 5962620 w 11737975"/>
              <a:gd name="connsiteY477" fmla="*/ 7063860 h 9023354"/>
              <a:gd name="connsiteX478" fmla="*/ 5956079 w 11737975"/>
              <a:gd name="connsiteY478" fmla="*/ 7053280 h 9023354"/>
              <a:gd name="connsiteX479" fmla="*/ 5957593 w 11737975"/>
              <a:gd name="connsiteY479" fmla="*/ 7045549 h 9023354"/>
              <a:gd name="connsiteX480" fmla="*/ 5968091 w 11737975"/>
              <a:gd name="connsiteY480" fmla="*/ 7045524 h 9023354"/>
              <a:gd name="connsiteX481" fmla="*/ 3661536 w 11737975"/>
              <a:gd name="connsiteY481" fmla="*/ 7015471 h 9023354"/>
              <a:gd name="connsiteX482" fmla="*/ 3669499 w 11737975"/>
              <a:gd name="connsiteY482" fmla="*/ 7027008 h 9023354"/>
              <a:gd name="connsiteX483" fmla="*/ 3663633 w 11737975"/>
              <a:gd name="connsiteY483" fmla="*/ 7028284 h 9023354"/>
              <a:gd name="connsiteX484" fmla="*/ 3651454 w 11737975"/>
              <a:gd name="connsiteY484" fmla="*/ 7019354 h 9023354"/>
              <a:gd name="connsiteX485" fmla="*/ 3656270 w 11737975"/>
              <a:gd name="connsiteY485" fmla="*/ 7016377 h 9023354"/>
              <a:gd name="connsiteX486" fmla="*/ 3661536 w 11737975"/>
              <a:gd name="connsiteY486" fmla="*/ 7015471 h 9023354"/>
              <a:gd name="connsiteX487" fmla="*/ 3366998 w 11737975"/>
              <a:gd name="connsiteY487" fmla="*/ 7014488 h 9023354"/>
              <a:gd name="connsiteX488" fmla="*/ 3374813 w 11737975"/>
              <a:gd name="connsiteY488" fmla="*/ 7017054 h 9023354"/>
              <a:gd name="connsiteX489" fmla="*/ 3365820 w 11737975"/>
              <a:gd name="connsiteY489" fmla="*/ 7018040 h 9023354"/>
              <a:gd name="connsiteX490" fmla="*/ 3365770 w 11737975"/>
              <a:gd name="connsiteY490" fmla="*/ 7016069 h 9023354"/>
              <a:gd name="connsiteX491" fmla="*/ 3366998 w 11737975"/>
              <a:gd name="connsiteY491" fmla="*/ 7014488 h 9023354"/>
              <a:gd name="connsiteX492" fmla="*/ 5959770 w 11737975"/>
              <a:gd name="connsiteY492" fmla="*/ 6991950 h 9023354"/>
              <a:gd name="connsiteX493" fmla="*/ 5992365 w 11737975"/>
              <a:gd name="connsiteY493" fmla="*/ 6995311 h 9023354"/>
              <a:gd name="connsiteX494" fmla="*/ 5961458 w 11737975"/>
              <a:gd name="connsiteY494" fmla="*/ 7014422 h 9023354"/>
              <a:gd name="connsiteX495" fmla="*/ 5947974 w 11737975"/>
              <a:gd name="connsiteY495" fmla="*/ 7014823 h 9023354"/>
              <a:gd name="connsiteX496" fmla="*/ 5939799 w 11737975"/>
              <a:gd name="connsiteY496" fmla="*/ 7009002 h 9023354"/>
              <a:gd name="connsiteX497" fmla="*/ 5959770 w 11737975"/>
              <a:gd name="connsiteY497" fmla="*/ 6991950 h 9023354"/>
              <a:gd name="connsiteX498" fmla="*/ 5935813 w 11737975"/>
              <a:gd name="connsiteY498" fmla="*/ 6973842 h 9023354"/>
              <a:gd name="connsiteX499" fmla="*/ 5941017 w 11737975"/>
              <a:gd name="connsiteY499" fmla="*/ 6989435 h 9023354"/>
              <a:gd name="connsiteX500" fmla="*/ 5932601 w 11737975"/>
              <a:gd name="connsiteY500" fmla="*/ 6975827 h 9023354"/>
              <a:gd name="connsiteX501" fmla="*/ 5935813 w 11737975"/>
              <a:gd name="connsiteY501" fmla="*/ 6973842 h 9023354"/>
              <a:gd name="connsiteX502" fmla="*/ 3587551 w 11737975"/>
              <a:gd name="connsiteY502" fmla="*/ 6973434 h 9023354"/>
              <a:gd name="connsiteX503" fmla="*/ 3599731 w 11737975"/>
              <a:gd name="connsiteY503" fmla="*/ 6982363 h 9023354"/>
              <a:gd name="connsiteX504" fmla="*/ 3590098 w 11737975"/>
              <a:gd name="connsiteY504" fmla="*/ 6988320 h 9023354"/>
              <a:gd name="connsiteX505" fmla="*/ 3581684 w 11737975"/>
              <a:gd name="connsiteY505" fmla="*/ 6974710 h 9023354"/>
              <a:gd name="connsiteX506" fmla="*/ 3587551 w 11737975"/>
              <a:gd name="connsiteY506" fmla="*/ 6973434 h 9023354"/>
              <a:gd name="connsiteX507" fmla="*/ 3329998 w 11737975"/>
              <a:gd name="connsiteY507" fmla="*/ 6958288 h 9023354"/>
              <a:gd name="connsiteX508" fmla="*/ 3372661 w 11737975"/>
              <a:gd name="connsiteY508" fmla="*/ 6984816 h 9023354"/>
              <a:gd name="connsiteX509" fmla="*/ 3342457 w 11737975"/>
              <a:gd name="connsiteY509" fmla="*/ 6984679 h 9023354"/>
              <a:gd name="connsiteX510" fmla="*/ 3333742 w 11737975"/>
              <a:gd name="connsiteY510" fmla="*/ 6990069 h 9023354"/>
              <a:gd name="connsiteX511" fmla="*/ 3316914 w 11737975"/>
              <a:gd name="connsiteY511" fmla="*/ 6962851 h 9023354"/>
              <a:gd name="connsiteX512" fmla="*/ 3329998 w 11737975"/>
              <a:gd name="connsiteY512" fmla="*/ 6958288 h 9023354"/>
              <a:gd name="connsiteX513" fmla="*/ 5947630 w 11737975"/>
              <a:gd name="connsiteY513" fmla="*/ 6951779 h 9023354"/>
              <a:gd name="connsiteX514" fmla="*/ 5951036 w 11737975"/>
              <a:gd name="connsiteY514" fmla="*/ 6967209 h 9023354"/>
              <a:gd name="connsiteX515" fmla="*/ 5946600 w 11737975"/>
              <a:gd name="connsiteY515" fmla="*/ 6969953 h 9023354"/>
              <a:gd name="connsiteX516" fmla="*/ 5943192 w 11737975"/>
              <a:gd name="connsiteY516" fmla="*/ 6954522 h 9023354"/>
              <a:gd name="connsiteX517" fmla="*/ 5947630 w 11737975"/>
              <a:gd name="connsiteY517" fmla="*/ 6951779 h 9023354"/>
              <a:gd name="connsiteX518" fmla="*/ 3621822 w 11737975"/>
              <a:gd name="connsiteY518" fmla="*/ 6949893 h 9023354"/>
              <a:gd name="connsiteX519" fmla="*/ 3630235 w 11737975"/>
              <a:gd name="connsiteY519" fmla="*/ 6963503 h 9023354"/>
              <a:gd name="connsiteX520" fmla="*/ 3611165 w 11737975"/>
              <a:gd name="connsiteY520" fmla="*/ 6967359 h 9023354"/>
              <a:gd name="connsiteX521" fmla="*/ 3604161 w 11737975"/>
              <a:gd name="connsiteY521" fmla="*/ 6960813 h 9023354"/>
              <a:gd name="connsiteX522" fmla="*/ 3621822 w 11737975"/>
              <a:gd name="connsiteY522" fmla="*/ 6949893 h 9023354"/>
              <a:gd name="connsiteX523" fmla="*/ 6113088 w 11737975"/>
              <a:gd name="connsiteY523" fmla="*/ 6941435 h 9023354"/>
              <a:gd name="connsiteX524" fmla="*/ 6124190 w 11737975"/>
              <a:gd name="connsiteY524" fmla="*/ 6948287 h 9023354"/>
              <a:gd name="connsiteX525" fmla="*/ 6117956 w 11737975"/>
              <a:gd name="connsiteY525" fmla="*/ 6967818 h 9023354"/>
              <a:gd name="connsiteX526" fmla="*/ 6103932 w 11737975"/>
              <a:gd name="connsiteY526" fmla="*/ 6945138 h 9023354"/>
              <a:gd name="connsiteX527" fmla="*/ 6113088 w 11737975"/>
              <a:gd name="connsiteY527" fmla="*/ 6941435 h 9023354"/>
              <a:gd name="connsiteX528" fmla="*/ 6197091 w 11737975"/>
              <a:gd name="connsiteY528" fmla="*/ 6937837 h 9023354"/>
              <a:gd name="connsiteX529" fmla="*/ 6197230 w 11737975"/>
              <a:gd name="connsiteY529" fmla="*/ 6937837 h 9023354"/>
              <a:gd name="connsiteX530" fmla="*/ 6207499 w 11737975"/>
              <a:gd name="connsiteY530" fmla="*/ 6948249 h 9023354"/>
              <a:gd name="connsiteX531" fmla="*/ 6230034 w 11737975"/>
              <a:gd name="connsiteY531" fmla="*/ 6950775 h 9023354"/>
              <a:gd name="connsiteX532" fmla="*/ 6217293 w 11737975"/>
              <a:gd name="connsiteY532" fmla="*/ 6962832 h 9023354"/>
              <a:gd name="connsiteX533" fmla="*/ 6200078 w 11737975"/>
              <a:gd name="connsiteY533" fmla="*/ 6952579 h 9023354"/>
              <a:gd name="connsiteX534" fmla="*/ 6196900 w 11737975"/>
              <a:gd name="connsiteY534" fmla="*/ 6946182 h 9023354"/>
              <a:gd name="connsiteX535" fmla="*/ 5904871 w 11737975"/>
              <a:gd name="connsiteY535" fmla="*/ 6937837 h 9023354"/>
              <a:gd name="connsiteX536" fmla="*/ 6050463 w 11737975"/>
              <a:gd name="connsiteY536" fmla="*/ 6937837 h 9023354"/>
              <a:gd name="connsiteX537" fmla="*/ 6051039 w 11737975"/>
              <a:gd name="connsiteY537" fmla="*/ 6940445 h 9023354"/>
              <a:gd name="connsiteX538" fmla="*/ 6042163 w 11737975"/>
              <a:gd name="connsiteY538" fmla="*/ 6945931 h 9023354"/>
              <a:gd name="connsiteX539" fmla="*/ 6037725 w 11737975"/>
              <a:gd name="connsiteY539" fmla="*/ 6948676 h 9023354"/>
              <a:gd name="connsiteX540" fmla="*/ 6032257 w 11737975"/>
              <a:gd name="connsiteY540" fmla="*/ 6969594 h 9023354"/>
              <a:gd name="connsiteX541" fmla="*/ 6019974 w 11737975"/>
              <a:gd name="connsiteY541" fmla="*/ 6959652 h 9023354"/>
              <a:gd name="connsiteX542" fmla="*/ 6016570 w 11737975"/>
              <a:gd name="connsiteY542" fmla="*/ 6944223 h 9023354"/>
              <a:gd name="connsiteX543" fmla="*/ 5990976 w 11737975"/>
              <a:gd name="connsiteY543" fmla="*/ 6942515 h 9023354"/>
              <a:gd name="connsiteX544" fmla="*/ 5989944 w 11737975"/>
              <a:gd name="connsiteY544" fmla="*/ 6960686 h 9023354"/>
              <a:gd name="connsiteX545" fmla="*/ 5972192 w 11737975"/>
              <a:gd name="connsiteY545" fmla="*/ 6971661 h 9023354"/>
              <a:gd name="connsiteX546" fmla="*/ 5956506 w 11737975"/>
              <a:gd name="connsiteY546" fmla="*/ 6946291 h 9023354"/>
              <a:gd name="connsiteX547" fmla="*/ 5952067 w 11737975"/>
              <a:gd name="connsiteY547" fmla="*/ 6949035 h 9023354"/>
              <a:gd name="connsiteX548" fmla="*/ 5947630 w 11737975"/>
              <a:gd name="connsiteY548" fmla="*/ 6951779 h 9023354"/>
              <a:gd name="connsiteX549" fmla="*/ 5939787 w 11737975"/>
              <a:gd name="connsiteY549" fmla="*/ 6939095 h 9023354"/>
              <a:gd name="connsiteX550" fmla="*/ 5913163 w 11737975"/>
              <a:gd name="connsiteY550" fmla="*/ 6955557 h 9023354"/>
              <a:gd name="connsiteX551" fmla="*/ 3631065 w 11737975"/>
              <a:gd name="connsiteY551" fmla="*/ 6937837 h 9023354"/>
              <a:gd name="connsiteX552" fmla="*/ 3637446 w 11737975"/>
              <a:gd name="connsiteY552" fmla="*/ 6937837 h 9023354"/>
              <a:gd name="connsiteX553" fmla="*/ 3635913 w 11737975"/>
              <a:gd name="connsiteY553" fmla="*/ 6943289 h 9023354"/>
              <a:gd name="connsiteX554" fmla="*/ 3404323 w 11737975"/>
              <a:gd name="connsiteY554" fmla="*/ 6937837 h 9023354"/>
              <a:gd name="connsiteX555" fmla="*/ 3560354 w 11737975"/>
              <a:gd name="connsiteY555" fmla="*/ 6937837 h 9023354"/>
              <a:gd name="connsiteX556" fmla="*/ 3559132 w 11737975"/>
              <a:gd name="connsiteY556" fmla="*/ 6938158 h 9023354"/>
              <a:gd name="connsiteX557" fmla="*/ 3571414 w 11737975"/>
              <a:gd name="connsiteY557" fmla="*/ 6948100 h 9023354"/>
              <a:gd name="connsiteX558" fmla="*/ 3572755 w 11737975"/>
              <a:gd name="connsiteY558" fmla="*/ 6999873 h 9023354"/>
              <a:gd name="connsiteX559" fmla="*/ 3605160 w 11737975"/>
              <a:gd name="connsiteY559" fmla="*/ 7032442 h 9023354"/>
              <a:gd name="connsiteX560" fmla="*/ 3615066 w 11737975"/>
              <a:gd name="connsiteY560" fmla="*/ 7008781 h 9023354"/>
              <a:gd name="connsiteX561" fmla="*/ 3639628 w 11737975"/>
              <a:gd name="connsiteY561" fmla="*/ 7028665 h 9023354"/>
              <a:gd name="connsiteX562" fmla="*/ 3664190 w 11737975"/>
              <a:gd name="connsiteY562" fmla="*/ 7048547 h 9023354"/>
              <a:gd name="connsiteX563" fmla="*/ 3668628 w 11737975"/>
              <a:gd name="connsiteY563" fmla="*/ 7045802 h 9023354"/>
              <a:gd name="connsiteX564" fmla="*/ 3660784 w 11737975"/>
              <a:gd name="connsiteY564" fmla="*/ 7033117 h 9023354"/>
              <a:gd name="connsiteX565" fmla="*/ 3665223 w 11737975"/>
              <a:gd name="connsiteY565" fmla="*/ 7030372 h 9023354"/>
              <a:gd name="connsiteX566" fmla="*/ 3673066 w 11737975"/>
              <a:gd name="connsiteY566" fmla="*/ 7043059 h 9023354"/>
              <a:gd name="connsiteX567" fmla="*/ 3686380 w 11737975"/>
              <a:gd name="connsiteY567" fmla="*/ 7034827 h 9023354"/>
              <a:gd name="connsiteX568" fmla="*/ 3688443 w 11737975"/>
              <a:gd name="connsiteY568" fmla="*/ 6998482 h 9023354"/>
              <a:gd name="connsiteX569" fmla="*/ 3648194 w 11737975"/>
              <a:gd name="connsiteY569" fmla="*/ 6953228 h 9023354"/>
              <a:gd name="connsiteX570" fmla="*/ 3647435 w 11737975"/>
              <a:gd name="connsiteY570" fmla="*/ 6938357 h 9023354"/>
              <a:gd name="connsiteX571" fmla="*/ 3647718 w 11737975"/>
              <a:gd name="connsiteY571" fmla="*/ 6937837 h 9023354"/>
              <a:gd name="connsiteX572" fmla="*/ 5883730 w 11737975"/>
              <a:gd name="connsiteY572" fmla="*/ 6937837 h 9023354"/>
              <a:gd name="connsiteX573" fmla="*/ 5883043 w 11737975"/>
              <a:gd name="connsiteY573" fmla="*/ 6942074 h 9023354"/>
              <a:gd name="connsiteX574" fmla="*/ 5881856 w 11737975"/>
              <a:gd name="connsiteY574" fmla="*/ 6949385 h 9023354"/>
              <a:gd name="connsiteX575" fmla="*/ 5880076 w 11737975"/>
              <a:gd name="connsiteY575" fmla="*/ 6960348 h 9023354"/>
              <a:gd name="connsiteX576" fmla="*/ 5879918 w 11737975"/>
              <a:gd name="connsiteY576" fmla="*/ 6961318 h 9023354"/>
              <a:gd name="connsiteX577" fmla="*/ 5880041 w 11737975"/>
              <a:gd name="connsiteY577" fmla="*/ 6961517 h 9023354"/>
              <a:gd name="connsiteX578" fmla="*/ 5894377 w 11737975"/>
              <a:gd name="connsiteY578" fmla="*/ 6984705 h 9023354"/>
              <a:gd name="connsiteX579" fmla="*/ 5919973 w 11737975"/>
              <a:gd name="connsiteY579" fmla="*/ 6986415 h 9023354"/>
              <a:gd name="connsiteX580" fmla="*/ 5935658 w 11737975"/>
              <a:gd name="connsiteY580" fmla="*/ 7011783 h 9023354"/>
              <a:gd name="connsiteX581" fmla="*/ 5914502 w 11737975"/>
              <a:gd name="connsiteY581" fmla="*/ 7007330 h 9023354"/>
              <a:gd name="connsiteX582" fmla="*/ 5910064 w 11737975"/>
              <a:gd name="connsiteY582" fmla="*/ 7010074 h 9023354"/>
              <a:gd name="connsiteX583" fmla="*/ 5876781 w 11737975"/>
              <a:gd name="connsiteY583" fmla="*/ 7030653 h 9023354"/>
              <a:gd name="connsiteX584" fmla="*/ 5869347 w 11737975"/>
              <a:gd name="connsiteY584" fmla="*/ 7033305 h 9023354"/>
              <a:gd name="connsiteX585" fmla="*/ 5869307 w 11737975"/>
              <a:gd name="connsiteY585" fmla="*/ 7038782 h 9023354"/>
              <a:gd name="connsiteX586" fmla="*/ 5881139 w 11737975"/>
              <a:gd name="connsiteY586" fmla="*/ 7050549 h 9023354"/>
              <a:gd name="connsiteX587" fmla="*/ 5865243 w 11737975"/>
              <a:gd name="connsiteY587" fmla="*/ 7051719 h 9023354"/>
              <a:gd name="connsiteX588" fmla="*/ 5879952 w 11737975"/>
              <a:gd name="connsiteY588" fmla="*/ 7057860 h 9023354"/>
              <a:gd name="connsiteX589" fmla="*/ 5877580 w 11737975"/>
              <a:gd name="connsiteY589" fmla="*/ 7072478 h 9023354"/>
              <a:gd name="connsiteX590" fmla="*/ 5861683 w 11737975"/>
              <a:gd name="connsiteY590" fmla="*/ 7073649 h 9023354"/>
              <a:gd name="connsiteX591" fmla="*/ 5875206 w 11737975"/>
              <a:gd name="connsiteY591" fmla="*/ 7087098 h 9023354"/>
              <a:gd name="connsiteX592" fmla="*/ 5872834 w 11737975"/>
              <a:gd name="connsiteY592" fmla="*/ 7101717 h 9023354"/>
              <a:gd name="connsiteX593" fmla="*/ 5871053 w 11737975"/>
              <a:gd name="connsiteY593" fmla="*/ 7112683 h 9023354"/>
              <a:gd name="connsiteX594" fmla="*/ 5870386 w 11737975"/>
              <a:gd name="connsiteY594" fmla="*/ 7116793 h 9023354"/>
              <a:gd name="connsiteX595" fmla="*/ 5869992 w 11737975"/>
              <a:gd name="connsiteY595" fmla="*/ 7119219 h 9023354"/>
              <a:gd name="connsiteX596" fmla="*/ 5871147 w 11737975"/>
              <a:gd name="connsiteY596" fmla="*/ 7120421 h 9023354"/>
              <a:gd name="connsiteX597" fmla="*/ 5876951 w 11737975"/>
              <a:gd name="connsiteY597" fmla="*/ 7135641 h 9023354"/>
              <a:gd name="connsiteX598" fmla="*/ 5872776 w 11737975"/>
              <a:gd name="connsiteY598" fmla="*/ 7138220 h 9023354"/>
              <a:gd name="connsiteX599" fmla="*/ 5867589 w 11737975"/>
              <a:gd name="connsiteY599" fmla="*/ 7134028 h 9023354"/>
              <a:gd name="connsiteX600" fmla="*/ 5864527 w 11737975"/>
              <a:gd name="connsiteY600" fmla="*/ 7152885 h 9023354"/>
              <a:gd name="connsiteX601" fmla="*/ 5860967 w 11737975"/>
              <a:gd name="connsiteY601" fmla="*/ 7174815 h 9023354"/>
              <a:gd name="connsiteX602" fmla="*/ 5865895 w 11737975"/>
              <a:gd name="connsiteY602" fmla="*/ 7185285 h 9023354"/>
              <a:gd name="connsiteX603" fmla="*/ 5863488 w 11737975"/>
              <a:gd name="connsiteY603" fmla="*/ 7195789 h 9023354"/>
              <a:gd name="connsiteX604" fmla="*/ 5864358 w 11737975"/>
              <a:gd name="connsiteY604" fmla="*/ 7195677 h 9023354"/>
              <a:gd name="connsiteX605" fmla="*/ 5862234 w 11737975"/>
              <a:gd name="connsiteY605" fmla="*/ 7198626 h 9023354"/>
              <a:gd name="connsiteX606" fmla="*/ 5861731 w 11737975"/>
              <a:gd name="connsiteY606" fmla="*/ 7199647 h 9023354"/>
              <a:gd name="connsiteX607" fmla="*/ 5863404 w 11737975"/>
              <a:gd name="connsiteY607" fmla="*/ 7203319 h 9023354"/>
              <a:gd name="connsiteX608" fmla="*/ 5867662 w 11737975"/>
              <a:gd name="connsiteY608" fmla="*/ 7210354 h 9023354"/>
              <a:gd name="connsiteX609" fmla="*/ 5863489 w 11737975"/>
              <a:gd name="connsiteY609" fmla="*/ 7212934 h 9023354"/>
              <a:gd name="connsiteX610" fmla="*/ 5857904 w 11737975"/>
              <a:gd name="connsiteY610" fmla="*/ 7207461 h 9023354"/>
              <a:gd name="connsiteX611" fmla="*/ 5857863 w 11737975"/>
              <a:gd name="connsiteY611" fmla="*/ 7207544 h 9023354"/>
              <a:gd name="connsiteX612" fmla="*/ 5853847 w 11737975"/>
              <a:gd name="connsiteY612" fmla="*/ 7218674 h 9023354"/>
              <a:gd name="connsiteX613" fmla="*/ 5868559 w 11737975"/>
              <a:gd name="connsiteY613" fmla="*/ 7224812 h 9023354"/>
              <a:gd name="connsiteX614" fmla="*/ 5852660 w 11737975"/>
              <a:gd name="connsiteY614" fmla="*/ 7225983 h 9023354"/>
              <a:gd name="connsiteX615" fmla="*/ 5834984 w 11737975"/>
              <a:gd name="connsiteY615" fmla="*/ 7238117 h 9023354"/>
              <a:gd name="connsiteX616" fmla="*/ 5834391 w 11737975"/>
              <a:gd name="connsiteY616" fmla="*/ 7241773 h 9023354"/>
              <a:gd name="connsiteX617" fmla="*/ 5830239 w 11737975"/>
              <a:gd name="connsiteY617" fmla="*/ 7267359 h 9023354"/>
              <a:gd name="connsiteX618" fmla="*/ 5829052 w 11737975"/>
              <a:gd name="connsiteY618" fmla="*/ 7274667 h 9023354"/>
              <a:gd name="connsiteX619" fmla="*/ 5836049 w 11737975"/>
              <a:gd name="connsiteY619" fmla="*/ 7328319 h 9023354"/>
              <a:gd name="connsiteX620" fmla="*/ 5841982 w 11737975"/>
              <a:gd name="connsiteY620" fmla="*/ 7291770 h 9023354"/>
              <a:gd name="connsiteX621" fmla="*/ 5834269 w 11737975"/>
              <a:gd name="connsiteY621" fmla="*/ 7339283 h 9023354"/>
              <a:gd name="connsiteX622" fmla="*/ 5830116 w 11737975"/>
              <a:gd name="connsiteY622" fmla="*/ 7364868 h 9023354"/>
              <a:gd name="connsiteX623" fmla="*/ 5843642 w 11737975"/>
              <a:gd name="connsiteY623" fmla="*/ 7378316 h 9023354"/>
              <a:gd name="connsiteX624" fmla="*/ 5844829 w 11737975"/>
              <a:gd name="connsiteY624" fmla="*/ 7371006 h 9023354"/>
              <a:gd name="connsiteX625" fmla="*/ 5861321 w 11737975"/>
              <a:gd name="connsiteY625" fmla="*/ 7366184 h 9023354"/>
              <a:gd name="connsiteX626" fmla="*/ 5872470 w 11737975"/>
              <a:gd name="connsiteY626" fmla="*/ 7394249 h 9023354"/>
              <a:gd name="connsiteX627" fmla="*/ 5876030 w 11737975"/>
              <a:gd name="connsiteY627" fmla="*/ 7372321 h 9023354"/>
              <a:gd name="connsiteX628" fmla="*/ 5880777 w 11737975"/>
              <a:gd name="connsiteY628" fmla="*/ 7343082 h 9023354"/>
              <a:gd name="connsiteX629" fmla="*/ 5889083 w 11737975"/>
              <a:gd name="connsiteY629" fmla="*/ 7291914 h 9023354"/>
              <a:gd name="connsiteX630" fmla="*/ 5873187 w 11737975"/>
              <a:gd name="connsiteY630" fmla="*/ 7293085 h 9023354"/>
              <a:gd name="connsiteX631" fmla="*/ 5874967 w 11737975"/>
              <a:gd name="connsiteY631" fmla="*/ 7282121 h 9023354"/>
              <a:gd name="connsiteX632" fmla="*/ 5892644 w 11737975"/>
              <a:gd name="connsiteY632" fmla="*/ 7269986 h 9023354"/>
              <a:gd name="connsiteX633" fmla="*/ 5907949 w 11737975"/>
              <a:gd name="connsiteY633" fmla="*/ 7272470 h 9023354"/>
              <a:gd name="connsiteX634" fmla="*/ 5905577 w 11737975"/>
              <a:gd name="connsiteY634" fmla="*/ 7287089 h 9023354"/>
              <a:gd name="connsiteX635" fmla="*/ 5900829 w 11737975"/>
              <a:gd name="connsiteY635" fmla="*/ 7316328 h 9023354"/>
              <a:gd name="connsiteX636" fmla="*/ 5915538 w 11737975"/>
              <a:gd name="connsiteY636" fmla="*/ 7322468 h 9023354"/>
              <a:gd name="connsiteX637" fmla="*/ 5891336 w 11737975"/>
              <a:gd name="connsiteY637" fmla="*/ 7374806 h 9023354"/>
              <a:gd name="connsiteX638" fmla="*/ 5890150 w 11737975"/>
              <a:gd name="connsiteY638" fmla="*/ 7382115 h 9023354"/>
              <a:gd name="connsiteX639" fmla="*/ 5885997 w 11737975"/>
              <a:gd name="connsiteY639" fmla="*/ 7407699 h 9023354"/>
              <a:gd name="connsiteX640" fmla="*/ 5871876 w 11737975"/>
              <a:gd name="connsiteY640" fmla="*/ 7397905 h 9023354"/>
              <a:gd name="connsiteX641" fmla="*/ 5870097 w 11737975"/>
              <a:gd name="connsiteY641" fmla="*/ 7408869 h 9023354"/>
              <a:gd name="connsiteX642" fmla="*/ 5869504 w 11737975"/>
              <a:gd name="connsiteY642" fmla="*/ 7412524 h 9023354"/>
              <a:gd name="connsiteX643" fmla="*/ 5868911 w 11737975"/>
              <a:gd name="connsiteY643" fmla="*/ 7416179 h 9023354"/>
              <a:gd name="connsiteX644" fmla="*/ 5885997 w 11737975"/>
              <a:gd name="connsiteY644" fmla="*/ 7407699 h 9023354"/>
              <a:gd name="connsiteX645" fmla="*/ 5883623 w 11737975"/>
              <a:gd name="connsiteY645" fmla="*/ 7422320 h 9023354"/>
              <a:gd name="connsiteX646" fmla="*/ 5880064 w 11737975"/>
              <a:gd name="connsiteY646" fmla="*/ 7444248 h 9023354"/>
              <a:gd name="connsiteX647" fmla="*/ 5878878 w 11737975"/>
              <a:gd name="connsiteY647" fmla="*/ 7451557 h 9023354"/>
              <a:gd name="connsiteX648" fmla="*/ 5890620 w 11737975"/>
              <a:gd name="connsiteY648" fmla="*/ 7475971 h 9023354"/>
              <a:gd name="connsiteX649" fmla="*/ 5887061 w 11737975"/>
              <a:gd name="connsiteY649" fmla="*/ 7497900 h 9023354"/>
              <a:gd name="connsiteX650" fmla="*/ 5869384 w 11737975"/>
              <a:gd name="connsiteY650" fmla="*/ 7510036 h 9023354"/>
              <a:gd name="connsiteX651" fmla="*/ 5870572 w 11737975"/>
              <a:gd name="connsiteY651" fmla="*/ 7502725 h 9023354"/>
              <a:gd name="connsiteX652" fmla="*/ 5852298 w 11737975"/>
              <a:gd name="connsiteY652" fmla="*/ 7518515 h 9023354"/>
              <a:gd name="connsiteX653" fmla="*/ 5849924 w 11737975"/>
              <a:gd name="connsiteY653" fmla="*/ 7533135 h 9023354"/>
              <a:gd name="connsiteX654" fmla="*/ 5849332 w 11737975"/>
              <a:gd name="connsiteY654" fmla="*/ 7536789 h 9023354"/>
              <a:gd name="connsiteX655" fmla="*/ 5848145 w 11737975"/>
              <a:gd name="connsiteY655" fmla="*/ 7544098 h 9023354"/>
              <a:gd name="connsiteX656" fmla="*/ 5846958 w 11737975"/>
              <a:gd name="connsiteY656" fmla="*/ 7551409 h 9023354"/>
              <a:gd name="connsiteX657" fmla="*/ 5843399 w 11737975"/>
              <a:gd name="connsiteY657" fmla="*/ 7573338 h 9023354"/>
              <a:gd name="connsiteX658" fmla="*/ 5842213 w 11737975"/>
              <a:gd name="connsiteY658" fmla="*/ 7580647 h 9023354"/>
              <a:gd name="connsiteX659" fmla="*/ 5839839 w 11737975"/>
              <a:gd name="connsiteY659" fmla="*/ 7595266 h 9023354"/>
              <a:gd name="connsiteX660" fmla="*/ 5838652 w 11737975"/>
              <a:gd name="connsiteY660" fmla="*/ 7602577 h 9023354"/>
              <a:gd name="connsiteX661" fmla="*/ 5832719 w 11737975"/>
              <a:gd name="connsiteY661" fmla="*/ 7639125 h 9023354"/>
              <a:gd name="connsiteX662" fmla="*/ 5826194 w 11737975"/>
              <a:gd name="connsiteY662" fmla="*/ 7679328 h 9023354"/>
              <a:gd name="connsiteX663" fmla="*/ 5804957 w 11737975"/>
              <a:gd name="connsiteY663" fmla="*/ 7713393 h 9023354"/>
              <a:gd name="connsiteX664" fmla="*/ 5818480 w 11737975"/>
              <a:gd name="connsiteY664" fmla="*/ 7726843 h 9023354"/>
              <a:gd name="connsiteX665" fmla="*/ 5801991 w 11737975"/>
              <a:gd name="connsiteY665" fmla="*/ 7731668 h 9023354"/>
              <a:gd name="connsiteX666" fmla="*/ 5797244 w 11737975"/>
              <a:gd name="connsiteY666" fmla="*/ 7760906 h 9023354"/>
              <a:gd name="connsiteX667" fmla="*/ 5796651 w 11737975"/>
              <a:gd name="connsiteY667" fmla="*/ 7764561 h 9023354"/>
              <a:gd name="connsiteX668" fmla="*/ 5796057 w 11737975"/>
              <a:gd name="connsiteY668" fmla="*/ 7768217 h 9023354"/>
              <a:gd name="connsiteX669" fmla="*/ 5795465 w 11737975"/>
              <a:gd name="connsiteY669" fmla="*/ 7771871 h 9023354"/>
              <a:gd name="connsiteX670" fmla="*/ 5780159 w 11737975"/>
              <a:gd name="connsiteY670" fmla="*/ 7769387 h 9023354"/>
              <a:gd name="connsiteX671" fmla="*/ 5778379 w 11737975"/>
              <a:gd name="connsiteY671" fmla="*/ 7780351 h 9023354"/>
              <a:gd name="connsiteX672" fmla="*/ 5771852 w 11737975"/>
              <a:gd name="connsiteY672" fmla="*/ 7820555 h 9023354"/>
              <a:gd name="connsiteX673" fmla="*/ 5757138 w 11737975"/>
              <a:gd name="connsiteY673" fmla="*/ 7814415 h 9023354"/>
              <a:gd name="connsiteX674" fmla="*/ 5767106 w 11737975"/>
              <a:gd name="connsiteY674" fmla="*/ 7849795 h 9023354"/>
              <a:gd name="connsiteX675" fmla="*/ 5746461 w 11737975"/>
              <a:gd name="connsiteY675" fmla="*/ 7880202 h 9023354"/>
              <a:gd name="connsiteX676" fmla="*/ 5744680 w 11737975"/>
              <a:gd name="connsiteY676" fmla="*/ 7891168 h 9023354"/>
              <a:gd name="connsiteX677" fmla="*/ 5730563 w 11737975"/>
              <a:gd name="connsiteY677" fmla="*/ 7881372 h 9023354"/>
              <a:gd name="connsiteX678" fmla="*/ 5721664 w 11737975"/>
              <a:gd name="connsiteY678" fmla="*/ 7936197 h 9023354"/>
              <a:gd name="connsiteX679" fmla="*/ 5706358 w 11737975"/>
              <a:gd name="connsiteY679" fmla="*/ 7933712 h 9023354"/>
              <a:gd name="connsiteX680" fmla="*/ 5709325 w 11737975"/>
              <a:gd name="connsiteY680" fmla="*/ 7915437 h 9023354"/>
              <a:gd name="connsiteX681" fmla="*/ 5694022 w 11737975"/>
              <a:gd name="connsiteY681" fmla="*/ 7912951 h 9023354"/>
              <a:gd name="connsiteX682" fmla="*/ 5702328 w 11737975"/>
              <a:gd name="connsiteY682" fmla="*/ 7861785 h 9023354"/>
              <a:gd name="connsiteX683" fmla="*/ 5688209 w 11737975"/>
              <a:gd name="connsiteY683" fmla="*/ 7851991 h 9023354"/>
              <a:gd name="connsiteX684" fmla="*/ 5687022 w 11737975"/>
              <a:gd name="connsiteY684" fmla="*/ 7859300 h 9023354"/>
              <a:gd name="connsiteX685" fmla="*/ 5686428 w 11737975"/>
              <a:gd name="connsiteY685" fmla="*/ 7862955 h 9023354"/>
              <a:gd name="connsiteX686" fmla="*/ 5685836 w 11737975"/>
              <a:gd name="connsiteY686" fmla="*/ 7866610 h 9023354"/>
              <a:gd name="connsiteX687" fmla="*/ 5685241 w 11737975"/>
              <a:gd name="connsiteY687" fmla="*/ 7870264 h 9023354"/>
              <a:gd name="connsiteX688" fmla="*/ 5681089 w 11737975"/>
              <a:gd name="connsiteY688" fmla="*/ 7895849 h 9023354"/>
              <a:gd name="connsiteX689" fmla="*/ 5666380 w 11737975"/>
              <a:gd name="connsiteY689" fmla="*/ 7889710 h 9023354"/>
              <a:gd name="connsiteX690" fmla="*/ 5664600 w 11737975"/>
              <a:gd name="connsiteY690" fmla="*/ 7900674 h 9023354"/>
              <a:gd name="connsiteX691" fmla="*/ 5662820 w 11737975"/>
              <a:gd name="connsiteY691" fmla="*/ 7911639 h 9023354"/>
              <a:gd name="connsiteX692" fmla="*/ 5675155 w 11737975"/>
              <a:gd name="connsiteY692" fmla="*/ 7932398 h 9023354"/>
              <a:gd name="connsiteX693" fmla="*/ 5672783 w 11737975"/>
              <a:gd name="connsiteY693" fmla="*/ 7947017 h 9023354"/>
              <a:gd name="connsiteX694" fmla="*/ 5687497 w 11737975"/>
              <a:gd name="connsiteY694" fmla="*/ 7953157 h 9023354"/>
              <a:gd name="connsiteX695" fmla="*/ 5684529 w 11737975"/>
              <a:gd name="connsiteY695" fmla="*/ 7971430 h 9023354"/>
              <a:gd name="connsiteX696" fmla="*/ 5683343 w 11737975"/>
              <a:gd name="connsiteY696" fmla="*/ 7978740 h 9023354"/>
              <a:gd name="connsiteX697" fmla="*/ 5682749 w 11737975"/>
              <a:gd name="connsiteY697" fmla="*/ 7982396 h 9023354"/>
              <a:gd name="connsiteX698" fmla="*/ 5689152 w 11737975"/>
              <a:gd name="connsiteY698" fmla="*/ 8039702 h 9023354"/>
              <a:gd name="connsiteX699" fmla="*/ 5674443 w 11737975"/>
              <a:gd name="connsiteY699" fmla="*/ 8033564 h 9023354"/>
              <a:gd name="connsiteX700" fmla="*/ 5668036 w 11737975"/>
              <a:gd name="connsiteY700" fmla="*/ 7976255 h 9023354"/>
              <a:gd name="connsiteX701" fmla="*/ 5649767 w 11737975"/>
              <a:gd name="connsiteY701" fmla="*/ 7992045 h 9023354"/>
              <a:gd name="connsiteX702" fmla="*/ 5650361 w 11737975"/>
              <a:gd name="connsiteY702" fmla="*/ 7988391 h 9023354"/>
              <a:gd name="connsiteX703" fmla="*/ 5635648 w 11737975"/>
              <a:gd name="connsiteY703" fmla="*/ 7982252 h 9023354"/>
              <a:gd name="connsiteX704" fmla="*/ 5634461 w 11737975"/>
              <a:gd name="connsiteY704" fmla="*/ 7989561 h 9023354"/>
              <a:gd name="connsiteX705" fmla="*/ 5647394 w 11737975"/>
              <a:gd name="connsiteY705" fmla="*/ 8006665 h 9023354"/>
              <a:gd name="connsiteX706" fmla="*/ 5647987 w 11737975"/>
              <a:gd name="connsiteY706" fmla="*/ 8003010 h 9023354"/>
              <a:gd name="connsiteX707" fmla="*/ 5659731 w 11737975"/>
              <a:gd name="connsiteY707" fmla="*/ 8027422 h 9023354"/>
              <a:gd name="connsiteX708" fmla="*/ 5659137 w 11737975"/>
              <a:gd name="connsiteY708" fmla="*/ 8031078 h 9023354"/>
              <a:gd name="connsiteX709" fmla="*/ 5657358 w 11737975"/>
              <a:gd name="connsiteY709" fmla="*/ 8042044 h 9023354"/>
              <a:gd name="connsiteX710" fmla="*/ 5656764 w 11737975"/>
              <a:gd name="connsiteY710" fmla="*/ 8045697 h 9023354"/>
              <a:gd name="connsiteX711" fmla="*/ 5641461 w 11737975"/>
              <a:gd name="connsiteY711" fmla="*/ 8043213 h 9023354"/>
              <a:gd name="connsiteX712" fmla="*/ 5639681 w 11737975"/>
              <a:gd name="connsiteY712" fmla="*/ 8054179 h 9023354"/>
              <a:gd name="connsiteX713" fmla="*/ 5623781 w 11737975"/>
              <a:gd name="connsiteY713" fmla="*/ 8055349 h 9023354"/>
              <a:gd name="connsiteX714" fmla="*/ 5621410 w 11737975"/>
              <a:gd name="connsiteY714" fmla="*/ 8069970 h 9023354"/>
              <a:gd name="connsiteX715" fmla="*/ 5637309 w 11737975"/>
              <a:gd name="connsiteY715" fmla="*/ 8068797 h 9023354"/>
              <a:gd name="connsiteX716" fmla="*/ 5631968 w 11737975"/>
              <a:gd name="connsiteY716" fmla="*/ 8101691 h 9023354"/>
              <a:gd name="connsiteX717" fmla="*/ 5633748 w 11737975"/>
              <a:gd name="connsiteY717" fmla="*/ 8090727 h 9023354"/>
              <a:gd name="connsiteX718" fmla="*/ 5619035 w 11737975"/>
              <a:gd name="connsiteY718" fmla="*/ 8084587 h 9023354"/>
              <a:gd name="connsiteX719" fmla="*/ 5614289 w 11737975"/>
              <a:gd name="connsiteY719" fmla="*/ 8113826 h 9023354"/>
              <a:gd name="connsiteX720" fmla="*/ 5628408 w 11737975"/>
              <a:gd name="connsiteY720" fmla="*/ 8123621 h 9023354"/>
              <a:gd name="connsiteX721" fmla="*/ 5629002 w 11737975"/>
              <a:gd name="connsiteY721" fmla="*/ 8119967 h 9023354"/>
              <a:gd name="connsiteX722" fmla="*/ 5641931 w 11737975"/>
              <a:gd name="connsiteY722" fmla="*/ 8137068 h 9023354"/>
              <a:gd name="connsiteX723" fmla="*/ 5657830 w 11737975"/>
              <a:gd name="connsiteY723" fmla="*/ 8135900 h 9023354"/>
              <a:gd name="connsiteX724" fmla="*/ 5656644 w 11737975"/>
              <a:gd name="connsiteY724" fmla="*/ 8143208 h 9023354"/>
              <a:gd name="connsiteX725" fmla="*/ 5654864 w 11737975"/>
              <a:gd name="connsiteY725" fmla="*/ 8154174 h 9023354"/>
              <a:gd name="connsiteX726" fmla="*/ 5654271 w 11737975"/>
              <a:gd name="connsiteY726" fmla="*/ 8157828 h 9023354"/>
              <a:gd name="connsiteX727" fmla="*/ 5637779 w 11737975"/>
              <a:gd name="connsiteY727" fmla="*/ 8162654 h 9023354"/>
              <a:gd name="connsiteX728" fmla="*/ 5653085 w 11737975"/>
              <a:gd name="connsiteY728" fmla="*/ 8165138 h 9023354"/>
              <a:gd name="connsiteX729" fmla="*/ 5648929 w 11737975"/>
              <a:gd name="connsiteY729" fmla="*/ 8190723 h 9023354"/>
              <a:gd name="connsiteX730" fmla="*/ 5634219 w 11737975"/>
              <a:gd name="connsiteY730" fmla="*/ 8184582 h 9023354"/>
              <a:gd name="connsiteX731" fmla="*/ 5618323 w 11737975"/>
              <a:gd name="connsiteY731" fmla="*/ 8185754 h 9023354"/>
              <a:gd name="connsiteX732" fmla="*/ 5615950 w 11737975"/>
              <a:gd name="connsiteY732" fmla="*/ 8200373 h 9023354"/>
              <a:gd name="connsiteX733" fmla="*/ 5610611 w 11737975"/>
              <a:gd name="connsiteY733" fmla="*/ 8233267 h 9023354"/>
              <a:gd name="connsiteX734" fmla="*/ 5628285 w 11737975"/>
              <a:gd name="connsiteY734" fmla="*/ 8221131 h 9023354"/>
              <a:gd name="connsiteX735" fmla="*/ 5631252 w 11737975"/>
              <a:gd name="connsiteY735" fmla="*/ 8202857 h 9023354"/>
              <a:gd name="connsiteX736" fmla="*/ 5627693 w 11737975"/>
              <a:gd name="connsiteY736" fmla="*/ 8224786 h 9023354"/>
              <a:gd name="connsiteX737" fmla="*/ 5625913 w 11737975"/>
              <a:gd name="connsiteY737" fmla="*/ 8235751 h 9023354"/>
              <a:gd name="connsiteX738" fmla="*/ 5617607 w 11737975"/>
              <a:gd name="connsiteY738" fmla="*/ 8286920 h 9023354"/>
              <a:gd name="connsiteX739" fmla="*/ 5604889 w 11737975"/>
              <a:gd name="connsiteY739" fmla="*/ 8287855 h 9023354"/>
              <a:gd name="connsiteX740" fmla="*/ 5602304 w 11737975"/>
              <a:gd name="connsiteY740" fmla="*/ 8284434 h 9023354"/>
              <a:gd name="connsiteX741" fmla="*/ 5603697 w 11737975"/>
              <a:gd name="connsiteY741" fmla="*/ 8287942 h 9023354"/>
              <a:gd name="connsiteX742" fmla="*/ 5601710 w 11737975"/>
              <a:gd name="connsiteY742" fmla="*/ 8288089 h 9023354"/>
              <a:gd name="connsiteX743" fmla="*/ 5586404 w 11737975"/>
              <a:gd name="connsiteY743" fmla="*/ 8285605 h 9023354"/>
              <a:gd name="connsiteX744" fmla="*/ 5585810 w 11737975"/>
              <a:gd name="connsiteY744" fmla="*/ 8289259 h 9023354"/>
              <a:gd name="connsiteX745" fmla="*/ 5599930 w 11737975"/>
              <a:gd name="connsiteY745" fmla="*/ 8299054 h 9023354"/>
              <a:gd name="connsiteX746" fmla="*/ 5598743 w 11737975"/>
              <a:gd name="connsiteY746" fmla="*/ 8306363 h 9023354"/>
              <a:gd name="connsiteX747" fmla="*/ 5606482 w 11737975"/>
              <a:gd name="connsiteY747" fmla="*/ 8294960 h 9023354"/>
              <a:gd name="connsiteX748" fmla="*/ 5603697 w 11737975"/>
              <a:gd name="connsiteY748" fmla="*/ 8287942 h 9023354"/>
              <a:gd name="connsiteX749" fmla="*/ 5604889 w 11737975"/>
              <a:gd name="connsiteY749" fmla="*/ 8287855 h 9023354"/>
              <a:gd name="connsiteX750" fmla="*/ 5615233 w 11737975"/>
              <a:gd name="connsiteY750" fmla="*/ 8301538 h 9023354"/>
              <a:gd name="connsiteX751" fmla="*/ 5631133 w 11737975"/>
              <a:gd name="connsiteY751" fmla="*/ 8300368 h 9023354"/>
              <a:gd name="connsiteX752" fmla="*/ 5611080 w 11737975"/>
              <a:gd name="connsiteY752" fmla="*/ 8327123 h 9023354"/>
              <a:gd name="connsiteX753" fmla="*/ 5611673 w 11737975"/>
              <a:gd name="connsiteY753" fmla="*/ 8323466 h 9023354"/>
              <a:gd name="connsiteX754" fmla="*/ 5612860 w 11737975"/>
              <a:gd name="connsiteY754" fmla="*/ 8316157 h 9023354"/>
              <a:gd name="connsiteX755" fmla="*/ 5613453 w 11737975"/>
              <a:gd name="connsiteY755" fmla="*/ 8312503 h 9023354"/>
              <a:gd name="connsiteX756" fmla="*/ 5614046 w 11737975"/>
              <a:gd name="connsiteY756" fmla="*/ 8308847 h 9023354"/>
              <a:gd name="connsiteX757" fmla="*/ 5598150 w 11737975"/>
              <a:gd name="connsiteY757" fmla="*/ 8310020 h 9023354"/>
              <a:gd name="connsiteX758" fmla="*/ 5596370 w 11737975"/>
              <a:gd name="connsiteY758" fmla="*/ 8320983 h 9023354"/>
              <a:gd name="connsiteX759" fmla="*/ 5595776 w 11737975"/>
              <a:gd name="connsiteY759" fmla="*/ 8324637 h 9023354"/>
              <a:gd name="connsiteX760" fmla="*/ 5593998 w 11737975"/>
              <a:gd name="connsiteY760" fmla="*/ 8335603 h 9023354"/>
              <a:gd name="connsiteX761" fmla="*/ 5606925 w 11737975"/>
              <a:gd name="connsiteY761" fmla="*/ 8352706 h 9023354"/>
              <a:gd name="connsiteX762" fmla="*/ 5623420 w 11737975"/>
              <a:gd name="connsiteY762" fmla="*/ 8347880 h 9023354"/>
              <a:gd name="connsiteX763" fmla="*/ 5624012 w 11737975"/>
              <a:gd name="connsiteY763" fmla="*/ 8344226 h 9023354"/>
              <a:gd name="connsiteX764" fmla="*/ 5625791 w 11737975"/>
              <a:gd name="connsiteY764" fmla="*/ 8333262 h 9023354"/>
              <a:gd name="connsiteX765" fmla="*/ 5639908 w 11737975"/>
              <a:gd name="connsiteY765" fmla="*/ 8343055 h 9023354"/>
              <a:gd name="connsiteX766" fmla="*/ 5633382 w 11737975"/>
              <a:gd name="connsiteY766" fmla="*/ 8383259 h 9023354"/>
              <a:gd name="connsiteX767" fmla="*/ 5632196 w 11737975"/>
              <a:gd name="connsiteY767" fmla="*/ 8390568 h 9023354"/>
              <a:gd name="connsiteX768" fmla="*/ 5631602 w 11737975"/>
              <a:gd name="connsiteY768" fmla="*/ 8394223 h 9023354"/>
              <a:gd name="connsiteX769" fmla="*/ 5631010 w 11737975"/>
              <a:gd name="connsiteY769" fmla="*/ 8397878 h 9023354"/>
              <a:gd name="connsiteX770" fmla="*/ 5630414 w 11737975"/>
              <a:gd name="connsiteY770" fmla="*/ 8401532 h 9023354"/>
              <a:gd name="connsiteX771" fmla="*/ 5629229 w 11737975"/>
              <a:gd name="connsiteY771" fmla="*/ 8408844 h 9023354"/>
              <a:gd name="connsiteX772" fmla="*/ 5628636 w 11737975"/>
              <a:gd name="connsiteY772" fmla="*/ 8412498 h 9023354"/>
              <a:gd name="connsiteX773" fmla="*/ 5626855 w 11737975"/>
              <a:gd name="connsiteY773" fmla="*/ 8423462 h 9023354"/>
              <a:gd name="connsiteX774" fmla="*/ 5620330 w 11737975"/>
              <a:gd name="connsiteY774" fmla="*/ 8463667 h 9023354"/>
              <a:gd name="connsiteX775" fmla="*/ 5617364 w 11737975"/>
              <a:gd name="connsiteY775" fmla="*/ 8481940 h 9023354"/>
              <a:gd name="connsiteX776" fmla="*/ 5604434 w 11737975"/>
              <a:gd name="connsiteY776" fmla="*/ 8464837 h 9023354"/>
              <a:gd name="connsiteX777" fmla="*/ 5600280 w 11737975"/>
              <a:gd name="connsiteY777" fmla="*/ 8490421 h 9023354"/>
              <a:gd name="connsiteX778" fmla="*/ 5586161 w 11737975"/>
              <a:gd name="connsiteY778" fmla="*/ 8480625 h 9023354"/>
              <a:gd name="connsiteX779" fmla="*/ 5582601 w 11737975"/>
              <a:gd name="connsiteY779" fmla="*/ 8502555 h 9023354"/>
              <a:gd name="connsiteX780" fmla="*/ 5580821 w 11737975"/>
              <a:gd name="connsiteY780" fmla="*/ 8513519 h 9023354"/>
              <a:gd name="connsiteX781" fmla="*/ 5594941 w 11737975"/>
              <a:gd name="connsiteY781" fmla="*/ 8523314 h 9023354"/>
              <a:gd name="connsiteX782" fmla="*/ 5593754 w 11737975"/>
              <a:gd name="connsiteY782" fmla="*/ 8530625 h 9023354"/>
              <a:gd name="connsiteX783" fmla="*/ 5579041 w 11737975"/>
              <a:gd name="connsiteY783" fmla="*/ 8524484 h 9023354"/>
              <a:gd name="connsiteX784" fmla="*/ 5577855 w 11737975"/>
              <a:gd name="connsiteY784" fmla="*/ 8531793 h 9023354"/>
              <a:gd name="connsiteX785" fmla="*/ 5575480 w 11737975"/>
              <a:gd name="connsiteY785" fmla="*/ 8546414 h 9023354"/>
              <a:gd name="connsiteX786" fmla="*/ 5574889 w 11737975"/>
              <a:gd name="connsiteY786" fmla="*/ 8550069 h 9023354"/>
              <a:gd name="connsiteX787" fmla="*/ 5556619 w 11737975"/>
              <a:gd name="connsiteY787" fmla="*/ 8565859 h 9023354"/>
              <a:gd name="connsiteX788" fmla="*/ 5556025 w 11737975"/>
              <a:gd name="connsiteY788" fmla="*/ 8569514 h 9023354"/>
              <a:gd name="connsiteX789" fmla="*/ 5570735 w 11737975"/>
              <a:gd name="connsiteY789" fmla="*/ 8575652 h 9023354"/>
              <a:gd name="connsiteX790" fmla="*/ 5568362 w 11737975"/>
              <a:gd name="connsiteY790" fmla="*/ 8590272 h 9023354"/>
              <a:gd name="connsiteX791" fmla="*/ 5561243 w 11737975"/>
              <a:gd name="connsiteY791" fmla="*/ 8634129 h 9023354"/>
              <a:gd name="connsiteX792" fmla="*/ 5556497 w 11737975"/>
              <a:gd name="connsiteY792" fmla="*/ 8663369 h 9023354"/>
              <a:gd name="connsiteX793" fmla="*/ 5551750 w 11737975"/>
              <a:gd name="connsiteY793" fmla="*/ 8692608 h 9023354"/>
              <a:gd name="connsiteX794" fmla="*/ 5565869 w 11737975"/>
              <a:gd name="connsiteY794" fmla="*/ 8702402 h 9023354"/>
              <a:gd name="connsiteX795" fmla="*/ 5566463 w 11737975"/>
              <a:gd name="connsiteY795" fmla="*/ 8698748 h 9023354"/>
              <a:gd name="connsiteX796" fmla="*/ 5567649 w 11737975"/>
              <a:gd name="connsiteY796" fmla="*/ 8691437 h 9023354"/>
              <a:gd name="connsiteX797" fmla="*/ 5568835 w 11737975"/>
              <a:gd name="connsiteY797" fmla="*/ 8684127 h 9023354"/>
              <a:gd name="connsiteX798" fmla="*/ 5569429 w 11737975"/>
              <a:gd name="connsiteY798" fmla="*/ 8680473 h 9023354"/>
              <a:gd name="connsiteX799" fmla="*/ 5584731 w 11737975"/>
              <a:gd name="connsiteY799" fmla="*/ 8682957 h 9023354"/>
              <a:gd name="connsiteX800" fmla="*/ 5584137 w 11737975"/>
              <a:gd name="connsiteY800" fmla="*/ 8686611 h 9023354"/>
              <a:gd name="connsiteX801" fmla="*/ 5582951 w 11737975"/>
              <a:gd name="connsiteY801" fmla="*/ 8693922 h 9023354"/>
              <a:gd name="connsiteX802" fmla="*/ 5581765 w 11737975"/>
              <a:gd name="connsiteY802" fmla="*/ 8701233 h 9023354"/>
              <a:gd name="connsiteX803" fmla="*/ 5578797 w 11737975"/>
              <a:gd name="connsiteY803" fmla="*/ 8719505 h 9023354"/>
              <a:gd name="connsiteX804" fmla="*/ 5548783 w 11737975"/>
              <a:gd name="connsiteY804" fmla="*/ 8710882 h 9023354"/>
              <a:gd name="connsiteX805" fmla="*/ 5549970 w 11737975"/>
              <a:gd name="connsiteY805" fmla="*/ 8703573 h 9023354"/>
              <a:gd name="connsiteX806" fmla="*/ 5532295 w 11737975"/>
              <a:gd name="connsiteY806" fmla="*/ 8715707 h 9023354"/>
              <a:gd name="connsiteX807" fmla="*/ 5531700 w 11737975"/>
              <a:gd name="connsiteY807" fmla="*/ 8719363 h 9023354"/>
              <a:gd name="connsiteX808" fmla="*/ 5531107 w 11737975"/>
              <a:gd name="connsiteY808" fmla="*/ 8723016 h 9023354"/>
              <a:gd name="connsiteX809" fmla="*/ 5530514 w 11737975"/>
              <a:gd name="connsiteY809" fmla="*/ 8726673 h 9023354"/>
              <a:gd name="connsiteX810" fmla="*/ 5528141 w 11737975"/>
              <a:gd name="connsiteY810" fmla="*/ 8741294 h 9023354"/>
              <a:gd name="connsiteX811" fmla="*/ 5511646 w 11737975"/>
              <a:gd name="connsiteY811" fmla="*/ 8746117 h 9023354"/>
              <a:gd name="connsiteX812" fmla="*/ 5506309 w 11737975"/>
              <a:gd name="connsiteY812" fmla="*/ 8779010 h 9023354"/>
              <a:gd name="connsiteX813" fmla="*/ 5505122 w 11737975"/>
              <a:gd name="connsiteY813" fmla="*/ 8786320 h 9023354"/>
              <a:gd name="connsiteX814" fmla="*/ 5488633 w 11737975"/>
              <a:gd name="connsiteY814" fmla="*/ 8791146 h 9023354"/>
              <a:gd name="connsiteX815" fmla="*/ 5496816 w 11737975"/>
              <a:gd name="connsiteY815" fmla="*/ 8837488 h 9023354"/>
              <a:gd name="connsiteX816" fmla="*/ 5495036 w 11737975"/>
              <a:gd name="connsiteY816" fmla="*/ 8848452 h 9023354"/>
              <a:gd name="connsiteX817" fmla="*/ 5481513 w 11737975"/>
              <a:gd name="connsiteY817" fmla="*/ 8835005 h 9023354"/>
              <a:gd name="connsiteX818" fmla="*/ 5467985 w 11737975"/>
              <a:gd name="connsiteY818" fmla="*/ 8821556 h 9023354"/>
              <a:gd name="connsiteX819" fmla="*/ 5484480 w 11737975"/>
              <a:gd name="connsiteY819" fmla="*/ 8816729 h 9023354"/>
              <a:gd name="connsiteX820" fmla="*/ 5486852 w 11737975"/>
              <a:gd name="connsiteY820" fmla="*/ 8802110 h 9023354"/>
              <a:gd name="connsiteX821" fmla="*/ 5475106 w 11737975"/>
              <a:gd name="connsiteY821" fmla="*/ 8777697 h 9023354"/>
              <a:gd name="connsiteX822" fmla="*/ 5475699 w 11737975"/>
              <a:gd name="connsiteY822" fmla="*/ 8774041 h 9023354"/>
              <a:gd name="connsiteX823" fmla="*/ 5476291 w 11737975"/>
              <a:gd name="connsiteY823" fmla="*/ 8770387 h 9023354"/>
              <a:gd name="connsiteX824" fmla="*/ 5476886 w 11737975"/>
              <a:gd name="connsiteY824" fmla="*/ 8766731 h 9023354"/>
              <a:gd name="connsiteX825" fmla="*/ 5461584 w 11737975"/>
              <a:gd name="connsiteY825" fmla="*/ 8764247 h 9023354"/>
              <a:gd name="connsiteX826" fmla="*/ 5463364 w 11737975"/>
              <a:gd name="connsiteY826" fmla="*/ 8753282 h 9023354"/>
              <a:gd name="connsiteX827" fmla="*/ 5465143 w 11737975"/>
              <a:gd name="connsiteY827" fmla="*/ 8742318 h 9023354"/>
              <a:gd name="connsiteX828" fmla="*/ 5465736 w 11737975"/>
              <a:gd name="connsiteY828" fmla="*/ 8738663 h 9023354"/>
              <a:gd name="connsiteX829" fmla="*/ 5451023 w 11737975"/>
              <a:gd name="connsiteY829" fmla="*/ 8732524 h 9023354"/>
              <a:gd name="connsiteX830" fmla="*/ 5452804 w 11737975"/>
              <a:gd name="connsiteY830" fmla="*/ 8721559 h 9023354"/>
              <a:gd name="connsiteX831" fmla="*/ 5437496 w 11737975"/>
              <a:gd name="connsiteY831" fmla="*/ 8719074 h 9023354"/>
              <a:gd name="connsiteX832" fmla="*/ 5435718 w 11737975"/>
              <a:gd name="connsiteY832" fmla="*/ 8730041 h 9023354"/>
              <a:gd name="connsiteX833" fmla="*/ 5433937 w 11737975"/>
              <a:gd name="connsiteY833" fmla="*/ 8741003 h 9023354"/>
              <a:gd name="connsiteX834" fmla="*/ 5431564 w 11737975"/>
              <a:gd name="connsiteY834" fmla="*/ 8755624 h 9023354"/>
              <a:gd name="connsiteX835" fmla="*/ 5415668 w 11737975"/>
              <a:gd name="connsiteY835" fmla="*/ 8756794 h 9023354"/>
              <a:gd name="connsiteX836" fmla="*/ 5417448 w 11737975"/>
              <a:gd name="connsiteY836" fmla="*/ 8745830 h 9023354"/>
              <a:gd name="connsiteX837" fmla="*/ 5402142 w 11737975"/>
              <a:gd name="connsiteY837" fmla="*/ 8743344 h 9023354"/>
              <a:gd name="connsiteX838" fmla="*/ 5405775 w 11737975"/>
              <a:gd name="connsiteY838" fmla="*/ 8781445 h 9023354"/>
              <a:gd name="connsiteX839" fmla="*/ 5396209 w 11737975"/>
              <a:gd name="connsiteY839" fmla="*/ 8779894 h 9023354"/>
              <a:gd name="connsiteX840" fmla="*/ 5406018 w 11737975"/>
              <a:gd name="connsiteY840" fmla="*/ 8783986 h 9023354"/>
              <a:gd name="connsiteX841" fmla="*/ 5407955 w 11737975"/>
              <a:gd name="connsiteY841" fmla="*/ 8804307 h 9023354"/>
              <a:gd name="connsiteX842" fmla="*/ 5424444 w 11737975"/>
              <a:gd name="connsiteY842" fmla="*/ 8799482 h 9023354"/>
              <a:gd name="connsiteX843" fmla="*/ 5422071 w 11737975"/>
              <a:gd name="connsiteY843" fmla="*/ 8814101 h 9023354"/>
              <a:gd name="connsiteX844" fmla="*/ 5439157 w 11737975"/>
              <a:gd name="connsiteY844" fmla="*/ 8805619 h 9023354"/>
              <a:gd name="connsiteX845" fmla="*/ 5432631 w 11737975"/>
              <a:gd name="connsiteY845" fmla="*/ 8845824 h 9023354"/>
              <a:gd name="connsiteX846" fmla="*/ 5447344 w 11737975"/>
              <a:gd name="connsiteY846" fmla="*/ 8851966 h 9023354"/>
              <a:gd name="connsiteX847" fmla="*/ 5446751 w 11737975"/>
              <a:gd name="connsiteY847" fmla="*/ 8855618 h 9023354"/>
              <a:gd name="connsiteX848" fmla="*/ 5429071 w 11737975"/>
              <a:gd name="connsiteY848" fmla="*/ 8867754 h 9023354"/>
              <a:gd name="connsiteX849" fmla="*/ 5413764 w 11737975"/>
              <a:gd name="connsiteY849" fmla="*/ 8865269 h 9023354"/>
              <a:gd name="connsiteX850" fmla="*/ 5411393 w 11737975"/>
              <a:gd name="connsiteY850" fmla="*/ 8879889 h 9023354"/>
              <a:gd name="connsiteX851" fmla="*/ 5396090 w 11737975"/>
              <a:gd name="connsiteY851" fmla="*/ 8877403 h 9023354"/>
              <a:gd name="connsiteX852" fmla="*/ 5381970 w 11737975"/>
              <a:gd name="connsiteY852" fmla="*/ 8867611 h 9023354"/>
              <a:gd name="connsiteX853" fmla="*/ 5381376 w 11737975"/>
              <a:gd name="connsiteY853" fmla="*/ 8871265 h 9023354"/>
              <a:gd name="connsiteX854" fmla="*/ 5377846 w 11737975"/>
              <a:gd name="connsiteY854" fmla="*/ 8868815 h 9023354"/>
              <a:gd name="connsiteX855" fmla="*/ 5369039 w 11737975"/>
              <a:gd name="connsiteY855" fmla="*/ 8850506 h 9023354"/>
              <a:gd name="connsiteX856" fmla="*/ 5367853 w 11737975"/>
              <a:gd name="connsiteY856" fmla="*/ 8857817 h 9023354"/>
              <a:gd name="connsiteX857" fmla="*/ 5367261 w 11737975"/>
              <a:gd name="connsiteY857" fmla="*/ 8861471 h 9023354"/>
              <a:gd name="connsiteX858" fmla="*/ 5377846 w 11737975"/>
              <a:gd name="connsiteY858" fmla="*/ 8868815 h 9023354"/>
              <a:gd name="connsiteX859" fmla="*/ 5380784 w 11737975"/>
              <a:gd name="connsiteY859" fmla="*/ 8874921 h 9023354"/>
              <a:gd name="connsiteX860" fmla="*/ 5380190 w 11737975"/>
              <a:gd name="connsiteY860" fmla="*/ 8878575 h 9023354"/>
              <a:gd name="connsiteX861" fmla="*/ 5364886 w 11737975"/>
              <a:gd name="connsiteY861" fmla="*/ 8876091 h 9023354"/>
              <a:gd name="connsiteX862" fmla="*/ 5364293 w 11737975"/>
              <a:gd name="connsiteY862" fmla="*/ 8879744 h 9023354"/>
              <a:gd name="connsiteX863" fmla="*/ 5363700 w 11737975"/>
              <a:gd name="connsiteY863" fmla="*/ 8883401 h 9023354"/>
              <a:gd name="connsiteX864" fmla="*/ 5363107 w 11737975"/>
              <a:gd name="connsiteY864" fmla="*/ 8887055 h 9023354"/>
              <a:gd name="connsiteX865" fmla="*/ 5348394 w 11737975"/>
              <a:gd name="connsiteY865" fmla="*/ 8880916 h 9023354"/>
              <a:gd name="connsiteX866" fmla="*/ 5350768 w 11737975"/>
              <a:gd name="connsiteY866" fmla="*/ 8866295 h 9023354"/>
              <a:gd name="connsiteX867" fmla="*/ 5334871 w 11737975"/>
              <a:gd name="connsiteY867" fmla="*/ 8867467 h 9023354"/>
              <a:gd name="connsiteX868" fmla="*/ 5279584 w 11737975"/>
              <a:gd name="connsiteY868" fmla="*/ 8820979 h 9023354"/>
              <a:gd name="connsiteX869" fmla="*/ 5278989 w 11737975"/>
              <a:gd name="connsiteY869" fmla="*/ 8824635 h 9023354"/>
              <a:gd name="connsiteX870" fmla="*/ 5261906 w 11737975"/>
              <a:gd name="connsiteY870" fmla="*/ 8833116 h 9023354"/>
              <a:gd name="connsiteX871" fmla="*/ 5276023 w 11737975"/>
              <a:gd name="connsiteY871" fmla="*/ 8842911 h 9023354"/>
              <a:gd name="connsiteX872" fmla="*/ 5274242 w 11737975"/>
              <a:gd name="connsiteY872" fmla="*/ 8853874 h 9023354"/>
              <a:gd name="connsiteX873" fmla="*/ 5301295 w 11737975"/>
              <a:gd name="connsiteY873" fmla="*/ 8880773 h 9023354"/>
              <a:gd name="connsiteX874" fmla="*/ 5285990 w 11737975"/>
              <a:gd name="connsiteY874" fmla="*/ 8878288 h 9023354"/>
              <a:gd name="connsiteX875" fmla="*/ 5284210 w 11737975"/>
              <a:gd name="connsiteY875" fmla="*/ 8889252 h 9023354"/>
              <a:gd name="connsiteX876" fmla="*/ 5269496 w 11737975"/>
              <a:gd name="connsiteY876" fmla="*/ 8883112 h 9023354"/>
              <a:gd name="connsiteX877" fmla="*/ 5255380 w 11737975"/>
              <a:gd name="connsiteY877" fmla="*/ 8873320 h 9023354"/>
              <a:gd name="connsiteX878" fmla="*/ 5253601 w 11737975"/>
              <a:gd name="connsiteY878" fmla="*/ 8884284 h 9023354"/>
              <a:gd name="connsiteX879" fmla="*/ 5238295 w 11737975"/>
              <a:gd name="connsiteY879" fmla="*/ 8881799 h 9023354"/>
              <a:gd name="connsiteX880" fmla="*/ 5208873 w 11737975"/>
              <a:gd name="connsiteY880" fmla="*/ 8869521 h 9023354"/>
              <a:gd name="connsiteX881" fmla="*/ 5211246 w 11737975"/>
              <a:gd name="connsiteY881" fmla="*/ 8854901 h 9023354"/>
              <a:gd name="connsiteX882" fmla="*/ 5196537 w 11737975"/>
              <a:gd name="connsiteY882" fmla="*/ 8848763 h 9023354"/>
              <a:gd name="connsiteX883" fmla="*/ 5198316 w 11737975"/>
              <a:gd name="connsiteY883" fmla="*/ 8837797 h 9023354"/>
              <a:gd name="connsiteX884" fmla="*/ 5196537 w 11737975"/>
              <a:gd name="connsiteY884" fmla="*/ 8848763 h 9023354"/>
              <a:gd name="connsiteX885" fmla="*/ 5195943 w 11737975"/>
              <a:gd name="connsiteY885" fmla="*/ 8852416 h 9023354"/>
              <a:gd name="connsiteX886" fmla="*/ 5179450 w 11737975"/>
              <a:gd name="connsiteY886" fmla="*/ 8857241 h 9023354"/>
              <a:gd name="connsiteX887" fmla="*/ 5192977 w 11737975"/>
              <a:gd name="connsiteY887" fmla="*/ 8870690 h 9023354"/>
              <a:gd name="connsiteX888" fmla="*/ 5177077 w 11737975"/>
              <a:gd name="connsiteY888" fmla="*/ 8871860 h 9023354"/>
              <a:gd name="connsiteX889" fmla="*/ 5162961 w 11737975"/>
              <a:gd name="connsiteY889" fmla="*/ 8862067 h 9023354"/>
              <a:gd name="connsiteX890" fmla="*/ 5159994 w 11737975"/>
              <a:gd name="connsiteY890" fmla="*/ 8880341 h 9023354"/>
              <a:gd name="connsiteX891" fmla="*/ 5158809 w 11737975"/>
              <a:gd name="connsiteY891" fmla="*/ 8887651 h 9023354"/>
              <a:gd name="connsiteX892" fmla="*/ 5157622 w 11737975"/>
              <a:gd name="connsiteY892" fmla="*/ 8894961 h 9023354"/>
              <a:gd name="connsiteX893" fmla="*/ 5139944 w 11737975"/>
              <a:gd name="connsiteY893" fmla="*/ 8907095 h 9023354"/>
              <a:gd name="connsiteX894" fmla="*/ 5140535 w 11737975"/>
              <a:gd name="connsiteY894" fmla="*/ 8903440 h 9023354"/>
              <a:gd name="connsiteX895" fmla="*/ 5125230 w 11737975"/>
              <a:gd name="connsiteY895" fmla="*/ 8900956 h 9023354"/>
              <a:gd name="connsiteX896" fmla="*/ 5126416 w 11737975"/>
              <a:gd name="connsiteY896" fmla="*/ 8893645 h 9023354"/>
              <a:gd name="connsiteX897" fmla="*/ 5141129 w 11737975"/>
              <a:gd name="connsiteY897" fmla="*/ 8899787 h 9023354"/>
              <a:gd name="connsiteX898" fmla="*/ 5142909 w 11737975"/>
              <a:gd name="connsiteY898" fmla="*/ 8888822 h 9023354"/>
              <a:gd name="connsiteX899" fmla="*/ 5127603 w 11737975"/>
              <a:gd name="connsiteY899" fmla="*/ 8886338 h 9023354"/>
              <a:gd name="connsiteX900" fmla="*/ 5111706 w 11737975"/>
              <a:gd name="connsiteY900" fmla="*/ 8887509 h 9023354"/>
              <a:gd name="connsiteX901" fmla="*/ 5112298 w 11737975"/>
              <a:gd name="connsiteY901" fmla="*/ 8883852 h 9023354"/>
              <a:gd name="connsiteX902" fmla="*/ 5128195 w 11737975"/>
              <a:gd name="connsiteY902" fmla="*/ 8882681 h 9023354"/>
              <a:gd name="connsiteX903" fmla="*/ 5138074 w 11737975"/>
              <a:gd name="connsiteY903" fmla="*/ 8862657 h 9023354"/>
              <a:gd name="connsiteX904" fmla="*/ 5140523 w 11737975"/>
              <a:gd name="connsiteY904" fmla="*/ 8861038 h 9023354"/>
              <a:gd name="connsiteX905" fmla="*/ 5140790 w 11737975"/>
              <a:gd name="connsiteY905" fmla="*/ 8861046 h 9023354"/>
              <a:gd name="connsiteX906" fmla="*/ 5148248 w 11737975"/>
              <a:gd name="connsiteY906" fmla="*/ 8855928 h 9023354"/>
              <a:gd name="connsiteX907" fmla="*/ 5140523 w 11737975"/>
              <a:gd name="connsiteY907" fmla="*/ 8861038 h 9023354"/>
              <a:gd name="connsiteX908" fmla="*/ 5131755 w 11737975"/>
              <a:gd name="connsiteY908" fmla="*/ 8860752 h 9023354"/>
              <a:gd name="connsiteX909" fmla="*/ 5118827 w 11737975"/>
              <a:gd name="connsiteY909" fmla="*/ 8843649 h 9023354"/>
              <a:gd name="connsiteX910" fmla="*/ 5117640 w 11737975"/>
              <a:gd name="connsiteY910" fmla="*/ 8850959 h 9023354"/>
              <a:gd name="connsiteX911" fmla="*/ 5117047 w 11737975"/>
              <a:gd name="connsiteY911" fmla="*/ 8854613 h 9023354"/>
              <a:gd name="connsiteX912" fmla="*/ 5082877 w 11737975"/>
              <a:gd name="connsiteY912" fmla="*/ 8871573 h 9023354"/>
              <a:gd name="connsiteX913" fmla="*/ 5083472 w 11737975"/>
              <a:gd name="connsiteY913" fmla="*/ 8867919 h 9023354"/>
              <a:gd name="connsiteX914" fmla="*/ 5102927 w 11737975"/>
              <a:gd name="connsiteY914" fmla="*/ 8844820 h 9023354"/>
              <a:gd name="connsiteX915" fmla="*/ 5124166 w 11737975"/>
              <a:gd name="connsiteY915" fmla="*/ 8810755 h 9023354"/>
              <a:gd name="connsiteX916" fmla="*/ 5108266 w 11737975"/>
              <a:gd name="connsiteY916" fmla="*/ 8811925 h 9023354"/>
              <a:gd name="connsiteX917" fmla="*/ 5107079 w 11737975"/>
              <a:gd name="connsiteY917" fmla="*/ 8819235 h 9023354"/>
              <a:gd name="connsiteX918" fmla="*/ 5106487 w 11737975"/>
              <a:gd name="connsiteY918" fmla="*/ 8822890 h 9023354"/>
              <a:gd name="connsiteX919" fmla="*/ 5105298 w 11737975"/>
              <a:gd name="connsiteY919" fmla="*/ 8830201 h 9023354"/>
              <a:gd name="connsiteX920" fmla="*/ 5088217 w 11737975"/>
              <a:gd name="connsiteY920" fmla="*/ 8838681 h 9023354"/>
              <a:gd name="connsiteX921" fmla="*/ 5089403 w 11737975"/>
              <a:gd name="connsiteY921" fmla="*/ 8831371 h 9023354"/>
              <a:gd name="connsiteX922" fmla="*/ 5073504 w 11737975"/>
              <a:gd name="connsiteY922" fmla="*/ 8832541 h 9023354"/>
              <a:gd name="connsiteX923" fmla="*/ 5090590 w 11737975"/>
              <a:gd name="connsiteY923" fmla="*/ 8824062 h 9023354"/>
              <a:gd name="connsiteX924" fmla="*/ 5089997 w 11737975"/>
              <a:gd name="connsiteY924" fmla="*/ 8827716 h 9023354"/>
              <a:gd name="connsiteX925" fmla="*/ 5108861 w 11737975"/>
              <a:gd name="connsiteY925" fmla="*/ 8808272 h 9023354"/>
              <a:gd name="connsiteX926" fmla="*/ 5109452 w 11737975"/>
              <a:gd name="connsiteY926" fmla="*/ 8804614 h 9023354"/>
              <a:gd name="connsiteX927" fmla="*/ 5110046 w 11737975"/>
              <a:gd name="connsiteY927" fmla="*/ 8800962 h 9023354"/>
              <a:gd name="connsiteX928" fmla="*/ 5094151 w 11737975"/>
              <a:gd name="connsiteY928" fmla="*/ 8802132 h 9023354"/>
              <a:gd name="connsiteX929" fmla="*/ 5075284 w 11737975"/>
              <a:gd name="connsiteY929" fmla="*/ 8821575 h 9023354"/>
              <a:gd name="connsiteX930" fmla="*/ 5074690 w 11737975"/>
              <a:gd name="connsiteY930" fmla="*/ 8825232 h 9023354"/>
              <a:gd name="connsiteX931" fmla="*/ 5074098 w 11737975"/>
              <a:gd name="connsiteY931" fmla="*/ 8828885 h 9023354"/>
              <a:gd name="connsiteX932" fmla="*/ 5073504 w 11737975"/>
              <a:gd name="connsiteY932" fmla="*/ 8832541 h 9023354"/>
              <a:gd name="connsiteX933" fmla="*/ 5058202 w 11737975"/>
              <a:gd name="connsiteY933" fmla="*/ 8830056 h 9023354"/>
              <a:gd name="connsiteX934" fmla="*/ 5056422 w 11737975"/>
              <a:gd name="connsiteY934" fmla="*/ 8841022 h 9023354"/>
              <a:gd name="connsiteX935" fmla="*/ 5055828 w 11737975"/>
              <a:gd name="connsiteY935" fmla="*/ 8844675 h 9023354"/>
              <a:gd name="connsiteX936" fmla="*/ 5054641 w 11737975"/>
              <a:gd name="connsiteY936" fmla="*/ 8851984 h 9023354"/>
              <a:gd name="connsiteX937" fmla="*/ 5038743 w 11737975"/>
              <a:gd name="connsiteY937" fmla="*/ 8853155 h 9023354"/>
              <a:gd name="connsiteX938" fmla="*/ 5039336 w 11737975"/>
              <a:gd name="connsiteY938" fmla="*/ 8849500 h 9023354"/>
              <a:gd name="connsiteX939" fmla="*/ 5040522 w 11737975"/>
              <a:gd name="connsiteY939" fmla="*/ 8842191 h 9023354"/>
              <a:gd name="connsiteX940" fmla="*/ 5041115 w 11737975"/>
              <a:gd name="connsiteY940" fmla="*/ 8838537 h 9023354"/>
              <a:gd name="connsiteX941" fmla="*/ 5041709 w 11737975"/>
              <a:gd name="connsiteY941" fmla="*/ 8834883 h 9023354"/>
              <a:gd name="connsiteX942" fmla="*/ 5026406 w 11737975"/>
              <a:gd name="connsiteY942" fmla="*/ 8832397 h 9023354"/>
              <a:gd name="connsiteX943" fmla="*/ 5025812 w 11737975"/>
              <a:gd name="connsiteY943" fmla="*/ 8836054 h 9023354"/>
              <a:gd name="connsiteX944" fmla="*/ 5024627 w 11737975"/>
              <a:gd name="connsiteY944" fmla="*/ 8843361 h 9023354"/>
              <a:gd name="connsiteX945" fmla="*/ 5009320 w 11737975"/>
              <a:gd name="connsiteY945" fmla="*/ 8840878 h 9023354"/>
              <a:gd name="connsiteX946" fmla="*/ 5010506 w 11737975"/>
              <a:gd name="connsiteY946" fmla="*/ 8833568 h 9023354"/>
              <a:gd name="connsiteX947" fmla="*/ 5011101 w 11737975"/>
              <a:gd name="connsiteY947" fmla="*/ 8829913 h 9023354"/>
              <a:gd name="connsiteX948" fmla="*/ 5011693 w 11737975"/>
              <a:gd name="connsiteY948" fmla="*/ 8826258 h 9023354"/>
              <a:gd name="connsiteX949" fmla="*/ 4998764 w 11737975"/>
              <a:gd name="connsiteY949" fmla="*/ 8809154 h 9023354"/>
              <a:gd name="connsiteX950" fmla="*/ 5016440 w 11737975"/>
              <a:gd name="connsiteY950" fmla="*/ 8797019 h 9023354"/>
              <a:gd name="connsiteX951" fmla="*/ 5000543 w 11737975"/>
              <a:gd name="connsiteY951" fmla="*/ 8798190 h 9023354"/>
              <a:gd name="connsiteX952" fmla="*/ 4999951 w 11737975"/>
              <a:gd name="connsiteY952" fmla="*/ 8801845 h 9023354"/>
              <a:gd name="connsiteX953" fmla="*/ 4998764 w 11737975"/>
              <a:gd name="connsiteY953" fmla="*/ 8809154 h 9023354"/>
              <a:gd name="connsiteX954" fmla="*/ 4998169 w 11737975"/>
              <a:gd name="connsiteY954" fmla="*/ 8812809 h 9023354"/>
              <a:gd name="connsiteX955" fmla="*/ 4997577 w 11737975"/>
              <a:gd name="connsiteY955" fmla="*/ 8816464 h 9023354"/>
              <a:gd name="connsiteX956" fmla="*/ 4996391 w 11737975"/>
              <a:gd name="connsiteY956" fmla="*/ 8823774 h 9023354"/>
              <a:gd name="connsiteX957" fmla="*/ 4974559 w 11737975"/>
              <a:gd name="connsiteY957" fmla="*/ 8861492 h 9023354"/>
              <a:gd name="connsiteX958" fmla="*/ 4960438 w 11737975"/>
              <a:gd name="connsiteY958" fmla="*/ 8851700 h 9023354"/>
              <a:gd name="connsiteX959" fmla="*/ 4942170 w 11737975"/>
              <a:gd name="connsiteY959" fmla="*/ 8867489 h 9023354"/>
              <a:gd name="connsiteX960" fmla="*/ 4941575 w 11737975"/>
              <a:gd name="connsiteY960" fmla="*/ 8871143 h 9023354"/>
              <a:gd name="connsiteX961" fmla="*/ 4925083 w 11737975"/>
              <a:gd name="connsiteY961" fmla="*/ 8875968 h 9023354"/>
              <a:gd name="connsiteX962" fmla="*/ 4926862 w 11737975"/>
              <a:gd name="connsiteY962" fmla="*/ 8865005 h 9023354"/>
              <a:gd name="connsiteX963" fmla="*/ 4908594 w 11737975"/>
              <a:gd name="connsiteY963" fmla="*/ 8880794 h 9023354"/>
              <a:gd name="connsiteX964" fmla="*/ 4911561 w 11737975"/>
              <a:gd name="connsiteY964" fmla="*/ 8862521 h 9023354"/>
              <a:gd name="connsiteX965" fmla="*/ 4897441 w 11737975"/>
              <a:gd name="connsiteY965" fmla="*/ 8852726 h 9023354"/>
              <a:gd name="connsiteX966" fmla="*/ 4912747 w 11737975"/>
              <a:gd name="connsiteY966" fmla="*/ 8855210 h 9023354"/>
              <a:gd name="connsiteX967" fmla="*/ 4913935 w 11737975"/>
              <a:gd name="connsiteY967" fmla="*/ 8847900 h 9023354"/>
              <a:gd name="connsiteX968" fmla="*/ 4898034 w 11737975"/>
              <a:gd name="connsiteY968" fmla="*/ 8849070 h 9023354"/>
              <a:gd name="connsiteX969" fmla="*/ 4897441 w 11737975"/>
              <a:gd name="connsiteY969" fmla="*/ 8852726 h 9023354"/>
              <a:gd name="connsiteX970" fmla="*/ 4895661 w 11737975"/>
              <a:gd name="connsiteY970" fmla="*/ 8863688 h 9023354"/>
              <a:gd name="connsiteX971" fmla="*/ 4878579 w 11737975"/>
              <a:gd name="connsiteY971" fmla="*/ 8872169 h 9023354"/>
              <a:gd name="connsiteX972" fmla="*/ 4880359 w 11737975"/>
              <a:gd name="connsiteY972" fmla="*/ 8861204 h 9023354"/>
              <a:gd name="connsiteX973" fmla="*/ 4866238 w 11737975"/>
              <a:gd name="connsiteY973" fmla="*/ 8851410 h 9023354"/>
              <a:gd name="connsiteX974" fmla="*/ 4865646 w 11737975"/>
              <a:gd name="connsiteY974" fmla="*/ 8855067 h 9023354"/>
              <a:gd name="connsiteX975" fmla="*/ 4862716 w 11737975"/>
              <a:gd name="connsiteY975" fmla="*/ 8857989 h 9023354"/>
              <a:gd name="connsiteX976" fmla="*/ 4847970 w 11737975"/>
              <a:gd name="connsiteY976" fmla="*/ 8867201 h 9023354"/>
              <a:gd name="connsiteX977" fmla="*/ 4833850 w 11737975"/>
              <a:gd name="connsiteY977" fmla="*/ 8857408 h 9023354"/>
              <a:gd name="connsiteX978" fmla="*/ 4835038 w 11737975"/>
              <a:gd name="connsiteY978" fmla="*/ 8850097 h 9023354"/>
              <a:gd name="connsiteX979" fmla="*/ 4835630 w 11737975"/>
              <a:gd name="connsiteY979" fmla="*/ 8846442 h 9023354"/>
              <a:gd name="connsiteX980" fmla="*/ 4819136 w 11737975"/>
              <a:gd name="connsiteY980" fmla="*/ 8851266 h 9023354"/>
              <a:gd name="connsiteX981" fmla="*/ 4805614 w 11737975"/>
              <a:gd name="connsiteY981" fmla="*/ 8837819 h 9023354"/>
              <a:gd name="connsiteX982" fmla="*/ 4806208 w 11737975"/>
              <a:gd name="connsiteY982" fmla="*/ 8834164 h 9023354"/>
              <a:gd name="connsiteX983" fmla="*/ 4790309 w 11737975"/>
              <a:gd name="connsiteY983" fmla="*/ 8835333 h 9023354"/>
              <a:gd name="connsiteX984" fmla="*/ 4790901 w 11737975"/>
              <a:gd name="connsiteY984" fmla="*/ 8831679 h 9023354"/>
              <a:gd name="connsiteX985" fmla="*/ 4788528 w 11737975"/>
              <a:gd name="connsiteY985" fmla="*/ 8846298 h 9023354"/>
              <a:gd name="connsiteX986" fmla="*/ 4773226 w 11737975"/>
              <a:gd name="connsiteY986" fmla="*/ 8843815 h 9023354"/>
              <a:gd name="connsiteX987" fmla="*/ 4779159 w 11737975"/>
              <a:gd name="connsiteY987" fmla="*/ 8807266 h 9023354"/>
              <a:gd name="connsiteX988" fmla="*/ 4780346 w 11737975"/>
              <a:gd name="connsiteY988" fmla="*/ 8799955 h 9023354"/>
              <a:gd name="connsiteX989" fmla="*/ 4781533 w 11737975"/>
              <a:gd name="connsiteY989" fmla="*/ 8792646 h 9023354"/>
              <a:gd name="connsiteX990" fmla="*/ 4782125 w 11737975"/>
              <a:gd name="connsiteY990" fmla="*/ 8788993 h 9023354"/>
              <a:gd name="connsiteX991" fmla="*/ 4783313 w 11737975"/>
              <a:gd name="connsiteY991" fmla="*/ 8781682 h 9023354"/>
              <a:gd name="connsiteX992" fmla="*/ 4766225 w 11737975"/>
              <a:gd name="connsiteY992" fmla="*/ 8790162 h 9023354"/>
              <a:gd name="connsiteX993" fmla="*/ 4765632 w 11737975"/>
              <a:gd name="connsiteY993" fmla="*/ 8793817 h 9023354"/>
              <a:gd name="connsiteX994" fmla="*/ 4747957 w 11737975"/>
              <a:gd name="connsiteY994" fmla="*/ 8805953 h 9023354"/>
              <a:gd name="connsiteX995" fmla="*/ 4732650 w 11737975"/>
              <a:gd name="connsiteY995" fmla="*/ 8803468 h 9023354"/>
              <a:gd name="connsiteX996" fmla="*/ 4733243 w 11737975"/>
              <a:gd name="connsiteY996" fmla="*/ 8799811 h 9023354"/>
              <a:gd name="connsiteX997" fmla="*/ 4734430 w 11737975"/>
              <a:gd name="connsiteY997" fmla="*/ 8792502 h 9023354"/>
              <a:gd name="connsiteX998" fmla="*/ 4717941 w 11737975"/>
              <a:gd name="connsiteY998" fmla="*/ 8797329 h 9023354"/>
              <a:gd name="connsiteX999" fmla="*/ 4717347 w 11737975"/>
              <a:gd name="connsiteY999" fmla="*/ 8800983 h 9023354"/>
              <a:gd name="connsiteX1000" fmla="*/ 4714382 w 11737975"/>
              <a:gd name="connsiteY1000" fmla="*/ 8819258 h 9023354"/>
              <a:gd name="connsiteX1001" fmla="*/ 4697294 w 11737975"/>
              <a:gd name="connsiteY1001" fmla="*/ 8827738 h 9023354"/>
              <a:gd name="connsiteX1002" fmla="*/ 4697888 w 11737975"/>
              <a:gd name="connsiteY1002" fmla="*/ 8824081 h 9023354"/>
              <a:gd name="connsiteX1003" fmla="*/ 4699075 w 11737975"/>
              <a:gd name="connsiteY1003" fmla="*/ 8816773 h 9023354"/>
              <a:gd name="connsiteX1004" fmla="*/ 4703822 w 11737975"/>
              <a:gd name="connsiteY1004" fmla="*/ 8787533 h 9023354"/>
              <a:gd name="connsiteX1005" fmla="*/ 4705009 w 11737975"/>
              <a:gd name="connsiteY1005" fmla="*/ 8780223 h 9023354"/>
              <a:gd name="connsiteX1006" fmla="*/ 4689702 w 11737975"/>
              <a:gd name="connsiteY1006" fmla="*/ 8777738 h 9023354"/>
              <a:gd name="connsiteX1007" fmla="*/ 4690295 w 11737975"/>
              <a:gd name="connsiteY1007" fmla="*/ 8774083 h 9023354"/>
              <a:gd name="connsiteX1008" fmla="*/ 4692075 w 11737975"/>
              <a:gd name="connsiteY1008" fmla="*/ 8763120 h 9023354"/>
              <a:gd name="connsiteX1009" fmla="*/ 4675585 w 11737975"/>
              <a:gd name="connsiteY1009" fmla="*/ 8767945 h 9023354"/>
              <a:gd name="connsiteX1010" fmla="*/ 4659093 w 11737975"/>
              <a:gd name="connsiteY1010" fmla="*/ 8772770 h 9023354"/>
              <a:gd name="connsiteX1011" fmla="*/ 4657907 w 11737975"/>
              <a:gd name="connsiteY1011" fmla="*/ 8780079 h 9023354"/>
              <a:gd name="connsiteX1012" fmla="*/ 4640824 w 11737975"/>
              <a:gd name="connsiteY1012" fmla="*/ 8788561 h 9023354"/>
              <a:gd name="connsiteX1013" fmla="*/ 4639043 w 11737975"/>
              <a:gd name="connsiteY1013" fmla="*/ 8799526 h 9023354"/>
              <a:gd name="connsiteX1014" fmla="*/ 4623143 w 11737975"/>
              <a:gd name="connsiteY1014" fmla="*/ 8800696 h 9023354"/>
              <a:gd name="connsiteX1015" fmla="*/ 4621958 w 11737975"/>
              <a:gd name="connsiteY1015" fmla="*/ 8808005 h 9023354"/>
              <a:gd name="connsiteX1016" fmla="*/ 4620770 w 11737975"/>
              <a:gd name="connsiteY1016" fmla="*/ 8815316 h 9023354"/>
              <a:gd name="connsiteX1017" fmla="*/ 4618398 w 11737975"/>
              <a:gd name="connsiteY1017" fmla="*/ 8829933 h 9023354"/>
              <a:gd name="connsiteX1018" fmla="*/ 4601315 w 11737975"/>
              <a:gd name="connsiteY1018" fmla="*/ 8838415 h 9023354"/>
              <a:gd name="connsiteX1019" fmla="*/ 4602502 w 11737975"/>
              <a:gd name="connsiteY1019" fmla="*/ 8831106 h 9023354"/>
              <a:gd name="connsiteX1020" fmla="*/ 4603095 w 11737975"/>
              <a:gd name="connsiteY1020" fmla="*/ 8827449 h 9023354"/>
              <a:gd name="connsiteX1021" fmla="*/ 4606654 w 11737975"/>
              <a:gd name="connsiteY1021" fmla="*/ 8805520 h 9023354"/>
              <a:gd name="connsiteX1022" fmla="*/ 4610810 w 11737975"/>
              <a:gd name="connsiteY1022" fmla="*/ 8779937 h 9023354"/>
              <a:gd name="connsiteX1023" fmla="*/ 4628486 w 11737975"/>
              <a:gd name="connsiteY1023" fmla="*/ 8767801 h 9023354"/>
              <a:gd name="connsiteX1024" fmla="*/ 4629078 w 11737975"/>
              <a:gd name="connsiteY1024" fmla="*/ 8764148 h 9023354"/>
              <a:gd name="connsiteX1025" fmla="*/ 4612588 w 11737975"/>
              <a:gd name="connsiteY1025" fmla="*/ 8768973 h 9023354"/>
              <a:gd name="connsiteX1026" fmla="*/ 4611401 w 11737975"/>
              <a:gd name="connsiteY1026" fmla="*/ 8776281 h 9023354"/>
              <a:gd name="connsiteX1027" fmla="*/ 4597282 w 11737975"/>
              <a:gd name="connsiteY1027" fmla="*/ 8766489 h 9023354"/>
              <a:gd name="connsiteX1028" fmla="*/ 4576640 w 11737975"/>
              <a:gd name="connsiteY1028" fmla="*/ 8796899 h 9023354"/>
              <a:gd name="connsiteX1029" fmla="*/ 4575453 w 11737975"/>
              <a:gd name="connsiteY1029" fmla="*/ 8804207 h 9023354"/>
              <a:gd name="connsiteX1030" fmla="*/ 4574860 w 11737975"/>
              <a:gd name="connsiteY1030" fmla="*/ 8807863 h 9023354"/>
              <a:gd name="connsiteX1031" fmla="*/ 4572486 w 11737975"/>
              <a:gd name="connsiteY1031" fmla="*/ 8822481 h 9023354"/>
              <a:gd name="connsiteX1032" fmla="*/ 4553027 w 11737975"/>
              <a:gd name="connsiteY1032" fmla="*/ 8845580 h 9023354"/>
              <a:gd name="connsiteX1033" fmla="*/ 4551840 w 11737975"/>
              <a:gd name="connsiteY1033" fmla="*/ 8852891 h 9023354"/>
              <a:gd name="connsiteX1034" fmla="*/ 4551246 w 11737975"/>
              <a:gd name="connsiteY1034" fmla="*/ 8856545 h 9023354"/>
              <a:gd name="connsiteX1035" fmla="*/ 4535941 w 11737975"/>
              <a:gd name="connsiteY1035" fmla="*/ 8854061 h 9023354"/>
              <a:gd name="connsiteX1036" fmla="*/ 4560148 w 11737975"/>
              <a:gd name="connsiteY1036" fmla="*/ 8801721 h 9023354"/>
              <a:gd name="connsiteX1037" fmla="*/ 4563115 w 11737975"/>
              <a:gd name="connsiteY1037" fmla="*/ 8783448 h 9023354"/>
              <a:gd name="connsiteX1038" fmla="*/ 4563707 w 11737975"/>
              <a:gd name="connsiteY1038" fmla="*/ 8779793 h 9023354"/>
              <a:gd name="connsiteX1039" fmla="*/ 4582573 w 11737975"/>
              <a:gd name="connsiteY1039" fmla="*/ 8760350 h 9023354"/>
              <a:gd name="connsiteX1040" fmla="*/ 4564300 w 11737975"/>
              <a:gd name="connsiteY1040" fmla="*/ 8776140 h 9023354"/>
              <a:gd name="connsiteX1041" fmla="*/ 4568453 w 11737975"/>
              <a:gd name="connsiteY1041" fmla="*/ 8750553 h 9023354"/>
              <a:gd name="connsiteX1042" fmla="*/ 4553741 w 11737975"/>
              <a:gd name="connsiteY1042" fmla="*/ 8744414 h 9023354"/>
              <a:gd name="connsiteX1043" fmla="*/ 4544841 w 11737975"/>
              <a:gd name="connsiteY1043" fmla="*/ 8799237 h 9023354"/>
              <a:gd name="connsiteX1044" fmla="*/ 4544247 w 11737975"/>
              <a:gd name="connsiteY1044" fmla="*/ 8802893 h 9023354"/>
              <a:gd name="connsiteX1045" fmla="*/ 4527754 w 11737975"/>
              <a:gd name="connsiteY1045" fmla="*/ 8807717 h 9023354"/>
              <a:gd name="connsiteX1046" fmla="*/ 4526569 w 11737975"/>
              <a:gd name="connsiteY1046" fmla="*/ 8815027 h 9023354"/>
              <a:gd name="connsiteX1047" fmla="*/ 4525380 w 11737975"/>
              <a:gd name="connsiteY1047" fmla="*/ 8822336 h 9023354"/>
              <a:gd name="connsiteX1048" fmla="*/ 4524787 w 11737975"/>
              <a:gd name="connsiteY1048" fmla="*/ 8825993 h 9023354"/>
              <a:gd name="connsiteX1049" fmla="*/ 4509486 w 11737975"/>
              <a:gd name="connsiteY1049" fmla="*/ 8823508 h 9023354"/>
              <a:gd name="connsiteX1050" fmla="*/ 4516604 w 11737975"/>
              <a:gd name="connsiteY1050" fmla="*/ 8779649 h 9023354"/>
              <a:gd name="connsiteX1051" fmla="*/ 4517791 w 11737975"/>
              <a:gd name="connsiteY1051" fmla="*/ 8772340 h 9023354"/>
              <a:gd name="connsiteX1052" fmla="*/ 4532501 w 11737975"/>
              <a:gd name="connsiteY1052" fmla="*/ 8778478 h 9023354"/>
              <a:gd name="connsiteX1053" fmla="*/ 4534282 w 11737975"/>
              <a:gd name="connsiteY1053" fmla="*/ 8767514 h 9023354"/>
              <a:gd name="connsiteX1054" fmla="*/ 4518386 w 11737975"/>
              <a:gd name="connsiteY1054" fmla="*/ 8768684 h 9023354"/>
              <a:gd name="connsiteX1055" fmla="*/ 4518979 w 11737975"/>
              <a:gd name="connsiteY1055" fmla="*/ 8765029 h 9023354"/>
              <a:gd name="connsiteX1056" fmla="*/ 4519572 w 11737975"/>
              <a:gd name="connsiteY1056" fmla="*/ 8761376 h 9023354"/>
              <a:gd name="connsiteX1057" fmla="*/ 4520758 w 11737975"/>
              <a:gd name="connsiteY1057" fmla="*/ 8754066 h 9023354"/>
              <a:gd name="connsiteX1058" fmla="*/ 4522538 w 11737975"/>
              <a:gd name="connsiteY1058" fmla="*/ 8743100 h 9023354"/>
              <a:gd name="connsiteX1059" fmla="*/ 4523725 w 11737975"/>
              <a:gd name="connsiteY1059" fmla="*/ 8735792 h 9023354"/>
              <a:gd name="connsiteX1060" fmla="*/ 4500112 w 11737975"/>
              <a:gd name="connsiteY1060" fmla="*/ 8784474 h 9023354"/>
              <a:gd name="connsiteX1061" fmla="*/ 4485404 w 11737975"/>
              <a:gd name="connsiteY1061" fmla="*/ 8778335 h 9023354"/>
              <a:gd name="connsiteX1062" fmla="*/ 4484809 w 11737975"/>
              <a:gd name="connsiteY1062" fmla="*/ 8781989 h 9023354"/>
              <a:gd name="connsiteX1063" fmla="*/ 4484216 w 11737975"/>
              <a:gd name="connsiteY1063" fmla="*/ 8785644 h 9023354"/>
              <a:gd name="connsiteX1064" fmla="*/ 4483028 w 11737975"/>
              <a:gd name="connsiteY1064" fmla="*/ 8792955 h 9023354"/>
              <a:gd name="connsiteX1065" fmla="*/ 4482436 w 11737975"/>
              <a:gd name="connsiteY1065" fmla="*/ 8796609 h 9023354"/>
              <a:gd name="connsiteX1066" fmla="*/ 4481844 w 11737975"/>
              <a:gd name="connsiteY1066" fmla="*/ 8800266 h 9023354"/>
              <a:gd name="connsiteX1067" fmla="*/ 4480062 w 11737975"/>
              <a:gd name="connsiteY1067" fmla="*/ 8811228 h 9023354"/>
              <a:gd name="connsiteX1068" fmla="*/ 4480657 w 11737975"/>
              <a:gd name="connsiteY1068" fmla="*/ 8807574 h 9023354"/>
              <a:gd name="connsiteX1069" fmla="*/ 4465351 w 11737975"/>
              <a:gd name="connsiteY1069" fmla="*/ 8805089 h 9023354"/>
              <a:gd name="connsiteX1070" fmla="*/ 4465945 w 11737975"/>
              <a:gd name="connsiteY1070" fmla="*/ 8801435 h 9023354"/>
              <a:gd name="connsiteX1071" fmla="*/ 4472470 w 11737975"/>
              <a:gd name="connsiteY1071" fmla="*/ 8761231 h 9023354"/>
              <a:gd name="connsiteX1072" fmla="*/ 4476029 w 11737975"/>
              <a:gd name="connsiteY1072" fmla="*/ 8739302 h 9023354"/>
              <a:gd name="connsiteX1073" fmla="*/ 4478404 w 11737975"/>
              <a:gd name="connsiteY1073" fmla="*/ 8724682 h 9023354"/>
              <a:gd name="connsiteX1074" fmla="*/ 4479590 w 11737975"/>
              <a:gd name="connsiteY1074" fmla="*/ 8717372 h 9023354"/>
              <a:gd name="connsiteX1075" fmla="*/ 4496675 w 11737975"/>
              <a:gd name="connsiteY1075" fmla="*/ 8708893 h 9023354"/>
              <a:gd name="connsiteX1076" fmla="*/ 4483743 w 11737975"/>
              <a:gd name="connsiteY1076" fmla="*/ 8691789 h 9023354"/>
              <a:gd name="connsiteX1077" fmla="*/ 4483151 w 11737975"/>
              <a:gd name="connsiteY1077" fmla="*/ 8695444 h 9023354"/>
              <a:gd name="connsiteX1078" fmla="*/ 4479590 w 11737975"/>
              <a:gd name="connsiteY1078" fmla="*/ 8717372 h 9023354"/>
              <a:gd name="connsiteX1079" fmla="*/ 4459541 w 11737975"/>
              <a:gd name="connsiteY1079" fmla="*/ 8744129 h 9023354"/>
              <a:gd name="connsiteX1080" fmla="*/ 4438893 w 11737975"/>
              <a:gd name="connsiteY1080" fmla="*/ 8774536 h 9023354"/>
              <a:gd name="connsiteX1081" fmla="*/ 4438301 w 11737975"/>
              <a:gd name="connsiteY1081" fmla="*/ 8778191 h 9023354"/>
              <a:gd name="connsiteX1082" fmla="*/ 4421813 w 11737975"/>
              <a:gd name="connsiteY1082" fmla="*/ 8783018 h 9023354"/>
              <a:gd name="connsiteX1083" fmla="*/ 4424186 w 11737975"/>
              <a:gd name="connsiteY1083" fmla="*/ 8768398 h 9023354"/>
              <a:gd name="connsiteX1084" fmla="*/ 4425965 w 11737975"/>
              <a:gd name="connsiteY1084" fmla="*/ 8757433 h 9023354"/>
              <a:gd name="connsiteX1085" fmla="*/ 4407099 w 11737975"/>
              <a:gd name="connsiteY1085" fmla="*/ 8776876 h 9023354"/>
              <a:gd name="connsiteX1086" fmla="*/ 4413626 w 11737975"/>
              <a:gd name="connsiteY1086" fmla="*/ 8736674 h 9023354"/>
              <a:gd name="connsiteX1087" fmla="*/ 4394171 w 11737975"/>
              <a:gd name="connsiteY1087" fmla="*/ 8759774 h 9023354"/>
              <a:gd name="connsiteX1088" fmla="*/ 4395950 w 11737975"/>
              <a:gd name="connsiteY1088" fmla="*/ 8748810 h 9023354"/>
              <a:gd name="connsiteX1089" fmla="*/ 4396544 w 11737975"/>
              <a:gd name="connsiteY1089" fmla="*/ 8745154 h 9023354"/>
              <a:gd name="connsiteX1090" fmla="*/ 4406035 w 11737975"/>
              <a:gd name="connsiteY1090" fmla="*/ 8686676 h 9023354"/>
              <a:gd name="connsiteX1091" fmla="*/ 4391917 w 11737975"/>
              <a:gd name="connsiteY1091" fmla="*/ 8676883 h 9023354"/>
              <a:gd name="connsiteX1092" fmla="*/ 4390136 w 11737975"/>
              <a:gd name="connsiteY1092" fmla="*/ 8687848 h 9023354"/>
              <a:gd name="connsiteX1093" fmla="*/ 4375423 w 11737975"/>
              <a:gd name="connsiteY1093" fmla="*/ 8681708 h 9023354"/>
              <a:gd name="connsiteX1094" fmla="*/ 4373643 w 11737975"/>
              <a:gd name="connsiteY1094" fmla="*/ 8692671 h 9023354"/>
              <a:gd name="connsiteX1095" fmla="*/ 4371864 w 11737975"/>
              <a:gd name="connsiteY1095" fmla="*/ 8703637 h 9023354"/>
              <a:gd name="connsiteX1096" fmla="*/ 4359528 w 11737975"/>
              <a:gd name="connsiteY1096" fmla="*/ 8682878 h 9023354"/>
              <a:gd name="connsiteX1097" fmla="*/ 4358341 w 11737975"/>
              <a:gd name="connsiteY1097" fmla="*/ 8690189 h 9023354"/>
              <a:gd name="connsiteX1098" fmla="*/ 4344221 w 11737975"/>
              <a:gd name="connsiteY1098" fmla="*/ 8680394 h 9023354"/>
              <a:gd name="connsiteX1099" fmla="*/ 4356560 w 11737975"/>
              <a:gd name="connsiteY1099" fmla="*/ 8701153 h 9023354"/>
              <a:gd name="connsiteX1100" fmla="*/ 4355967 w 11737975"/>
              <a:gd name="connsiteY1100" fmla="*/ 8704808 h 9023354"/>
              <a:gd name="connsiteX1101" fmla="*/ 4341254 w 11737975"/>
              <a:gd name="connsiteY1101" fmla="*/ 8698669 h 9023354"/>
              <a:gd name="connsiteX1102" fmla="*/ 4340662 w 11737975"/>
              <a:gd name="connsiteY1102" fmla="*/ 8702323 h 9023354"/>
              <a:gd name="connsiteX1103" fmla="*/ 4340069 w 11737975"/>
              <a:gd name="connsiteY1103" fmla="*/ 8705978 h 9023354"/>
              <a:gd name="connsiteX1104" fmla="*/ 4338289 w 11737975"/>
              <a:gd name="connsiteY1104" fmla="*/ 8716942 h 9023354"/>
              <a:gd name="connsiteX1105" fmla="*/ 4351815 w 11737975"/>
              <a:gd name="connsiteY1105" fmla="*/ 8730391 h 9023354"/>
              <a:gd name="connsiteX1106" fmla="*/ 4334728 w 11737975"/>
              <a:gd name="connsiteY1106" fmla="*/ 8738872 h 9023354"/>
              <a:gd name="connsiteX1107" fmla="*/ 4334134 w 11737975"/>
              <a:gd name="connsiteY1107" fmla="*/ 8742527 h 9023354"/>
              <a:gd name="connsiteX1108" fmla="*/ 4333541 w 11737975"/>
              <a:gd name="connsiteY1108" fmla="*/ 8746180 h 9023354"/>
              <a:gd name="connsiteX1109" fmla="*/ 4329512 w 11737975"/>
              <a:gd name="connsiteY1109" fmla="*/ 8674255 h 9023354"/>
              <a:gd name="connsiteX1110" fmla="*/ 4330105 w 11737975"/>
              <a:gd name="connsiteY1110" fmla="*/ 8670601 h 9023354"/>
              <a:gd name="connsiteX1111" fmla="*/ 4336631 w 11737975"/>
              <a:gd name="connsiteY1111" fmla="*/ 8630397 h 9023354"/>
              <a:gd name="connsiteX1112" fmla="*/ 4350154 w 11737975"/>
              <a:gd name="connsiteY1112" fmla="*/ 8643846 h 9023354"/>
              <a:gd name="connsiteX1113" fmla="*/ 4352527 w 11737975"/>
              <a:gd name="connsiteY1113" fmla="*/ 8629226 h 9023354"/>
              <a:gd name="connsiteX1114" fmla="*/ 4337225 w 11737975"/>
              <a:gd name="connsiteY1114" fmla="*/ 8626742 h 9023354"/>
              <a:gd name="connsiteX1115" fmla="*/ 4339598 w 11737975"/>
              <a:gd name="connsiteY1115" fmla="*/ 8612122 h 9023354"/>
              <a:gd name="connsiteX1116" fmla="*/ 4354900 w 11737975"/>
              <a:gd name="connsiteY1116" fmla="*/ 8614606 h 9023354"/>
              <a:gd name="connsiteX1117" fmla="*/ 4357868 w 11737975"/>
              <a:gd name="connsiteY1117" fmla="*/ 8596333 h 9023354"/>
              <a:gd name="connsiteX1118" fmla="*/ 4370206 w 11737975"/>
              <a:gd name="connsiteY1118" fmla="*/ 8617091 h 9023354"/>
              <a:gd name="connsiteX1119" fmla="*/ 4374360 w 11737975"/>
              <a:gd name="connsiteY1119" fmla="*/ 8591507 h 9023354"/>
              <a:gd name="connsiteX1120" fmla="*/ 4376140 w 11737975"/>
              <a:gd name="connsiteY1120" fmla="*/ 8580542 h 9023354"/>
              <a:gd name="connsiteX1121" fmla="*/ 4378513 w 11737975"/>
              <a:gd name="connsiteY1121" fmla="*/ 8565923 h 9023354"/>
              <a:gd name="connsiteX1122" fmla="*/ 4395003 w 11737975"/>
              <a:gd name="connsiteY1122" fmla="*/ 8561098 h 9023354"/>
              <a:gd name="connsiteX1123" fmla="*/ 4396190 w 11737975"/>
              <a:gd name="connsiteY1123" fmla="*/ 8553788 h 9023354"/>
              <a:gd name="connsiteX1124" fmla="*/ 4400342 w 11737975"/>
              <a:gd name="connsiteY1124" fmla="*/ 8528204 h 9023354"/>
              <a:gd name="connsiteX1125" fmla="*/ 4402123 w 11737975"/>
              <a:gd name="connsiteY1125" fmla="*/ 8517241 h 9023354"/>
              <a:gd name="connsiteX1126" fmla="*/ 4375073 w 11737975"/>
              <a:gd name="connsiteY1126" fmla="*/ 8490340 h 9023354"/>
              <a:gd name="connsiteX1127" fmla="*/ 4375665 w 11737975"/>
              <a:gd name="connsiteY1127" fmla="*/ 8486687 h 9023354"/>
              <a:gd name="connsiteX1128" fmla="*/ 4376852 w 11737975"/>
              <a:gd name="connsiteY1128" fmla="*/ 8479376 h 9023354"/>
              <a:gd name="connsiteX1129" fmla="*/ 4392158 w 11737975"/>
              <a:gd name="connsiteY1129" fmla="*/ 8481863 h 9023354"/>
              <a:gd name="connsiteX1130" fmla="*/ 4392752 w 11737975"/>
              <a:gd name="connsiteY1130" fmla="*/ 8478206 h 9023354"/>
              <a:gd name="connsiteX1131" fmla="*/ 4393347 w 11737975"/>
              <a:gd name="connsiteY1131" fmla="*/ 8474552 h 9023354"/>
              <a:gd name="connsiteX1132" fmla="*/ 4384404 w 11737975"/>
              <a:gd name="connsiteY1132" fmla="*/ 8473686 h 9023354"/>
              <a:gd name="connsiteX1133" fmla="*/ 4377445 w 11737975"/>
              <a:gd name="connsiteY1133" fmla="*/ 8475721 h 9023354"/>
              <a:gd name="connsiteX1134" fmla="*/ 4379819 w 11737975"/>
              <a:gd name="connsiteY1134" fmla="*/ 8461102 h 9023354"/>
              <a:gd name="connsiteX1135" fmla="*/ 4394533 w 11737975"/>
              <a:gd name="connsiteY1135" fmla="*/ 8467243 h 9023354"/>
              <a:gd name="connsiteX1136" fmla="*/ 4413988 w 11737975"/>
              <a:gd name="connsiteY1136" fmla="*/ 8444144 h 9023354"/>
              <a:gd name="connsiteX1137" fmla="*/ 4398092 w 11737975"/>
              <a:gd name="connsiteY1137" fmla="*/ 8445314 h 9023354"/>
              <a:gd name="connsiteX1138" fmla="*/ 4402245 w 11737975"/>
              <a:gd name="connsiteY1138" fmla="*/ 8419729 h 9023354"/>
              <a:gd name="connsiteX1139" fmla="*/ 4391092 w 11737975"/>
              <a:gd name="connsiteY1139" fmla="*/ 8391658 h 9023354"/>
              <a:gd name="connsiteX1140" fmla="*/ 4392871 w 11737975"/>
              <a:gd name="connsiteY1140" fmla="*/ 8380695 h 9023354"/>
              <a:gd name="connsiteX1141" fmla="*/ 4394652 w 11737975"/>
              <a:gd name="connsiteY1141" fmla="*/ 8369730 h 9023354"/>
              <a:gd name="connsiteX1142" fmla="*/ 4408770 w 11737975"/>
              <a:gd name="connsiteY1142" fmla="*/ 8379525 h 9023354"/>
              <a:gd name="connsiteX1143" fmla="*/ 4421701 w 11737975"/>
              <a:gd name="connsiteY1143" fmla="*/ 8396628 h 9023354"/>
              <a:gd name="connsiteX1144" fmla="*/ 4424667 w 11737975"/>
              <a:gd name="connsiteY1144" fmla="*/ 8378355 h 9023354"/>
              <a:gd name="connsiteX1145" fmla="*/ 4427041 w 11737975"/>
              <a:gd name="connsiteY1145" fmla="*/ 8363735 h 9023354"/>
              <a:gd name="connsiteX1146" fmla="*/ 4428819 w 11737975"/>
              <a:gd name="connsiteY1146" fmla="*/ 8352770 h 9023354"/>
              <a:gd name="connsiteX1147" fmla="*/ 4446499 w 11737975"/>
              <a:gd name="connsiteY1147" fmla="*/ 8340636 h 9023354"/>
              <a:gd name="connsiteX1148" fmla="*/ 4474141 w 11737975"/>
              <a:gd name="connsiteY1148" fmla="*/ 8363880 h 9023354"/>
              <a:gd name="connsiteX1149" fmla="*/ 4475329 w 11737975"/>
              <a:gd name="connsiteY1149" fmla="*/ 8356569 h 9023354"/>
              <a:gd name="connsiteX1150" fmla="*/ 4489449 w 11737975"/>
              <a:gd name="connsiteY1150" fmla="*/ 8366364 h 9023354"/>
              <a:gd name="connsiteX1151" fmla="*/ 4494788 w 11737975"/>
              <a:gd name="connsiteY1151" fmla="*/ 8333470 h 9023354"/>
              <a:gd name="connsiteX1152" fmla="*/ 4511869 w 11737975"/>
              <a:gd name="connsiteY1152" fmla="*/ 8324990 h 9023354"/>
              <a:gd name="connsiteX1153" fmla="*/ 4513651 w 11737975"/>
              <a:gd name="connsiteY1153" fmla="*/ 8314024 h 9023354"/>
              <a:gd name="connsiteX1154" fmla="*/ 4516616 w 11737975"/>
              <a:gd name="connsiteY1154" fmla="*/ 8295751 h 9023354"/>
              <a:gd name="connsiteX1155" fmla="*/ 4518398 w 11737975"/>
              <a:gd name="connsiteY1155" fmla="*/ 8284785 h 9023354"/>
              <a:gd name="connsiteX1156" fmla="*/ 4519584 w 11737975"/>
              <a:gd name="connsiteY1156" fmla="*/ 8277476 h 9023354"/>
              <a:gd name="connsiteX1157" fmla="*/ 4520177 w 11737975"/>
              <a:gd name="connsiteY1157" fmla="*/ 8273821 h 9023354"/>
              <a:gd name="connsiteX1158" fmla="*/ 4541416 w 11737975"/>
              <a:gd name="connsiteY1158" fmla="*/ 8239757 h 9023354"/>
              <a:gd name="connsiteX1159" fmla="*/ 4544977 w 11737975"/>
              <a:gd name="connsiteY1159" fmla="*/ 8217829 h 9023354"/>
              <a:gd name="connsiteX1160" fmla="*/ 4545569 w 11737975"/>
              <a:gd name="connsiteY1160" fmla="*/ 8214173 h 9023354"/>
              <a:gd name="connsiteX1161" fmla="*/ 4543975 w 11737975"/>
              <a:gd name="connsiteY1161" fmla="*/ 8208873 h 9023354"/>
              <a:gd name="connsiteX1162" fmla="*/ 4533228 w 11737975"/>
              <a:gd name="connsiteY1162" fmla="*/ 8193414 h 9023354"/>
              <a:gd name="connsiteX1163" fmla="*/ 4549129 w 11737975"/>
              <a:gd name="connsiteY1163" fmla="*/ 8192244 h 9023354"/>
              <a:gd name="connsiteX1164" fmla="*/ 4549722 w 11737975"/>
              <a:gd name="connsiteY1164" fmla="*/ 8188589 h 9023354"/>
              <a:gd name="connsiteX1165" fmla="*/ 4552688 w 11737975"/>
              <a:gd name="connsiteY1165" fmla="*/ 8170315 h 9023354"/>
              <a:gd name="connsiteX1166" fmla="*/ 4553876 w 11737975"/>
              <a:gd name="connsiteY1166" fmla="*/ 8163004 h 9023354"/>
              <a:gd name="connsiteX1167" fmla="*/ 4538568 w 11737975"/>
              <a:gd name="connsiteY1167" fmla="*/ 8160521 h 9023354"/>
              <a:gd name="connsiteX1168" fmla="*/ 4554468 w 11737975"/>
              <a:gd name="connsiteY1168" fmla="*/ 8159351 h 9023354"/>
              <a:gd name="connsiteX1169" fmla="*/ 4540944 w 11737975"/>
              <a:gd name="connsiteY1169" fmla="*/ 8145903 h 9023354"/>
              <a:gd name="connsiteX1170" fmla="*/ 4559808 w 11737975"/>
              <a:gd name="connsiteY1170" fmla="*/ 8126456 h 9023354"/>
              <a:gd name="connsiteX1171" fmla="*/ 4549248 w 11737975"/>
              <a:gd name="connsiteY1171" fmla="*/ 8094735 h 9023354"/>
              <a:gd name="connsiteX1172" fmla="*/ 4547469 w 11737975"/>
              <a:gd name="connsiteY1172" fmla="*/ 8105699 h 9023354"/>
              <a:gd name="connsiteX1173" fmla="*/ 4546876 w 11737975"/>
              <a:gd name="connsiteY1173" fmla="*/ 8109354 h 9023354"/>
              <a:gd name="connsiteX1174" fmla="*/ 4530979 w 11737975"/>
              <a:gd name="connsiteY1174" fmla="*/ 8110525 h 9023354"/>
              <a:gd name="connsiteX1175" fmla="*/ 4518639 w 11737975"/>
              <a:gd name="connsiteY1175" fmla="*/ 8089764 h 9023354"/>
              <a:gd name="connsiteX1176" fmla="*/ 4522200 w 11737975"/>
              <a:gd name="connsiteY1176" fmla="*/ 8067836 h 9023354"/>
              <a:gd name="connsiteX1177" fmla="*/ 4552215 w 11737975"/>
              <a:gd name="connsiteY1177" fmla="*/ 8076458 h 9023354"/>
              <a:gd name="connsiteX1178" fmla="*/ 4559335 w 11737975"/>
              <a:gd name="connsiteY1178" fmla="*/ 8032602 h 9023354"/>
              <a:gd name="connsiteX1179" fmla="*/ 4544031 w 11737975"/>
              <a:gd name="connsiteY1179" fmla="*/ 8030117 h 9023354"/>
              <a:gd name="connsiteX1180" fmla="*/ 4544626 w 11737975"/>
              <a:gd name="connsiteY1180" fmla="*/ 8026463 h 9023354"/>
              <a:gd name="connsiteX1181" fmla="*/ 4559928 w 11737975"/>
              <a:gd name="connsiteY1181" fmla="*/ 8028946 h 9023354"/>
              <a:gd name="connsiteX1182" fmla="*/ 4561709 w 11737975"/>
              <a:gd name="connsiteY1182" fmla="*/ 8017981 h 9023354"/>
              <a:gd name="connsiteX1183" fmla="*/ 4546999 w 11737975"/>
              <a:gd name="connsiteY1183" fmla="*/ 8011842 h 9023354"/>
              <a:gd name="connsiteX1184" fmla="*/ 4528133 w 11737975"/>
              <a:gd name="connsiteY1184" fmla="*/ 8031287 h 9023354"/>
              <a:gd name="connsiteX1185" fmla="*/ 4528725 w 11737975"/>
              <a:gd name="connsiteY1185" fmla="*/ 8027631 h 9023354"/>
              <a:gd name="connsiteX1186" fmla="*/ 4548186 w 11737975"/>
              <a:gd name="connsiteY1186" fmla="*/ 8004533 h 9023354"/>
              <a:gd name="connsiteX1187" fmla="*/ 4551745 w 11737975"/>
              <a:gd name="connsiteY1187" fmla="*/ 7982604 h 9023354"/>
              <a:gd name="connsiteX1188" fmla="*/ 4563488 w 11737975"/>
              <a:gd name="connsiteY1188" fmla="*/ 8007017 h 9023354"/>
              <a:gd name="connsiteX1189" fmla="*/ 4578794 w 11737975"/>
              <a:gd name="connsiteY1189" fmla="*/ 8009502 h 9023354"/>
              <a:gd name="connsiteX1190" fmla="*/ 4582946 w 11737975"/>
              <a:gd name="connsiteY1190" fmla="*/ 7983917 h 9023354"/>
              <a:gd name="connsiteX1191" fmla="*/ 4586507 w 11737975"/>
              <a:gd name="connsiteY1191" fmla="*/ 7961989 h 9023354"/>
              <a:gd name="connsiteX1192" fmla="*/ 4590288 w 11737975"/>
              <a:gd name="connsiteY1192" fmla="*/ 7938690 h 9023354"/>
              <a:gd name="connsiteX1193" fmla="*/ 4591128 w 11737975"/>
              <a:gd name="connsiteY1193" fmla="*/ 7933520 h 9023354"/>
              <a:gd name="connsiteX1194" fmla="*/ 4586153 w 11737975"/>
              <a:gd name="connsiteY1194" fmla="*/ 7938221 h 9023354"/>
              <a:gd name="connsiteX1195" fmla="*/ 4564699 w 11737975"/>
              <a:gd name="connsiteY1195" fmla="*/ 7929567 h 9023354"/>
              <a:gd name="connsiteX1196" fmla="*/ 4573575 w 11737975"/>
              <a:gd name="connsiteY1196" fmla="*/ 7924080 h 9023354"/>
              <a:gd name="connsiteX1197" fmla="*/ 4574752 w 11737975"/>
              <a:gd name="connsiteY1197" fmla="*/ 7923351 h 9023354"/>
              <a:gd name="connsiteX1198" fmla="*/ 4571766 w 11737975"/>
              <a:gd name="connsiteY1198" fmla="*/ 7919739 h 9023354"/>
              <a:gd name="connsiteX1199" fmla="*/ 4578914 w 11737975"/>
              <a:gd name="connsiteY1199" fmla="*/ 7911989 h 9023354"/>
              <a:gd name="connsiteX1200" fmla="*/ 4564798 w 11737975"/>
              <a:gd name="connsiteY1200" fmla="*/ 7902196 h 9023354"/>
              <a:gd name="connsiteX1201" fmla="*/ 4572256 w 11737975"/>
              <a:gd name="connsiteY1201" fmla="*/ 7897077 h 9023354"/>
              <a:gd name="connsiteX1202" fmla="*/ 4577741 w 11737975"/>
              <a:gd name="connsiteY1202" fmla="*/ 7897255 h 9023354"/>
              <a:gd name="connsiteX1203" fmla="*/ 4575639 w 11737975"/>
              <a:gd name="connsiteY1203" fmla="*/ 7887734 h 9023354"/>
              <a:gd name="connsiteX1204" fmla="*/ 4532295 w 11737975"/>
              <a:gd name="connsiteY1204" fmla="*/ 7897001 h 9023354"/>
              <a:gd name="connsiteX1205" fmla="*/ 4535701 w 11737975"/>
              <a:gd name="connsiteY1205" fmla="*/ 7912428 h 9023354"/>
              <a:gd name="connsiteX1206" fmla="*/ 4491321 w 11737975"/>
              <a:gd name="connsiteY1206" fmla="*/ 7939867 h 9023354"/>
              <a:gd name="connsiteX1207" fmla="*/ 4465729 w 11737975"/>
              <a:gd name="connsiteY1207" fmla="*/ 7938157 h 9023354"/>
              <a:gd name="connsiteX1208" fmla="*/ 4452416 w 11737975"/>
              <a:gd name="connsiteY1208" fmla="*/ 7946390 h 9023354"/>
              <a:gd name="connsiteX1209" fmla="*/ 4408038 w 11737975"/>
              <a:gd name="connsiteY1209" fmla="*/ 7973828 h 9023354"/>
              <a:gd name="connsiteX1210" fmla="*/ 4363660 w 11737975"/>
              <a:gd name="connsiteY1210" fmla="*/ 8001265 h 9023354"/>
              <a:gd name="connsiteX1211" fmla="*/ 4299160 w 11737975"/>
              <a:gd name="connsiteY1211" fmla="*/ 8006077 h 9023354"/>
              <a:gd name="connsiteX1212" fmla="*/ 4251377 w 11737975"/>
              <a:gd name="connsiteY1212" fmla="*/ 8018088 h 9023354"/>
              <a:gd name="connsiteX1213" fmla="*/ 4221344 w 11737975"/>
              <a:gd name="connsiteY1213" fmla="*/ 8019119 h 9023354"/>
              <a:gd name="connsiteX1214" fmla="*/ 4225478 w 11737975"/>
              <a:gd name="connsiteY1214" fmla="*/ 7946431 h 9023354"/>
              <a:gd name="connsiteX1215" fmla="*/ 4183163 w 11737975"/>
              <a:gd name="connsiteY1215" fmla="*/ 7937524 h 9023354"/>
              <a:gd name="connsiteX1216" fmla="*/ 4119693 w 11737975"/>
              <a:gd name="connsiteY1216" fmla="*/ 7924164 h 9023354"/>
              <a:gd name="connsiteX1217" fmla="*/ 4086256 w 11737975"/>
              <a:gd name="connsiteY1217" fmla="*/ 7909768 h 9023354"/>
              <a:gd name="connsiteX1218" fmla="*/ 4039507 w 11737975"/>
              <a:gd name="connsiteY1218" fmla="*/ 7903605 h 9023354"/>
              <a:gd name="connsiteX1219" fmla="*/ 4036103 w 11737975"/>
              <a:gd name="connsiteY1219" fmla="*/ 7888177 h 9023354"/>
              <a:gd name="connsiteX1220" fmla="*/ 4014946 w 11737975"/>
              <a:gd name="connsiteY1220" fmla="*/ 7883725 h 9023354"/>
              <a:gd name="connsiteX1221" fmla="*/ 4004729 w 11737975"/>
              <a:gd name="connsiteY1221" fmla="*/ 7837436 h 9023354"/>
              <a:gd name="connsiteX1222" fmla="*/ 3992450 w 11737975"/>
              <a:gd name="connsiteY1222" fmla="*/ 7827496 h 9023354"/>
              <a:gd name="connsiteX1223" fmla="*/ 3935791 w 11737975"/>
              <a:gd name="connsiteY1223" fmla="*/ 7844994 h 9023354"/>
              <a:gd name="connsiteX1224" fmla="*/ 3939197 w 11737975"/>
              <a:gd name="connsiteY1224" fmla="*/ 7860421 h 9023354"/>
              <a:gd name="connsiteX1225" fmla="*/ 3904727 w 11737975"/>
              <a:gd name="connsiteY1225" fmla="*/ 7864201 h 9023354"/>
              <a:gd name="connsiteX1226" fmla="*/ 3908132 w 11737975"/>
              <a:gd name="connsiteY1226" fmla="*/ 7879628 h 9023354"/>
              <a:gd name="connsiteX1227" fmla="*/ 3937131 w 11737975"/>
              <a:gd name="connsiteY1227" fmla="*/ 7896767 h 9023354"/>
              <a:gd name="connsiteX1228" fmla="*/ 3932693 w 11737975"/>
              <a:gd name="connsiteY1228" fmla="*/ 7899511 h 9023354"/>
              <a:gd name="connsiteX1229" fmla="*/ 3966132 w 11737975"/>
              <a:gd name="connsiteY1229" fmla="*/ 7913906 h 9023354"/>
              <a:gd name="connsiteX1230" fmla="*/ 3965097 w 11737975"/>
              <a:gd name="connsiteY1230" fmla="*/ 7932078 h 9023354"/>
              <a:gd name="connsiteX1231" fmla="*/ 3981816 w 11737975"/>
              <a:gd name="connsiteY1231" fmla="*/ 7939274 h 9023354"/>
              <a:gd name="connsiteX1232" fmla="*/ 3980783 w 11737975"/>
              <a:gd name="connsiteY1232" fmla="*/ 7957448 h 9023354"/>
              <a:gd name="connsiteX1233" fmla="*/ 4018657 w 11737975"/>
              <a:gd name="connsiteY1233" fmla="*/ 7969096 h 9023354"/>
              <a:gd name="connsiteX1234" fmla="*/ 4026502 w 11737975"/>
              <a:gd name="connsiteY1234" fmla="*/ 7981783 h 9023354"/>
              <a:gd name="connsiteX1235" fmla="*/ 4043219 w 11737975"/>
              <a:gd name="connsiteY1235" fmla="*/ 7988980 h 9023354"/>
              <a:gd name="connsiteX1236" fmla="*/ 4037749 w 11737975"/>
              <a:gd name="connsiteY1236" fmla="*/ 8009898 h 9023354"/>
              <a:gd name="connsiteX1237" fmla="*/ 4071186 w 11737975"/>
              <a:gd name="connsiteY1237" fmla="*/ 8024290 h 9023354"/>
              <a:gd name="connsiteX1238" fmla="*/ 4108028 w 11737975"/>
              <a:gd name="connsiteY1238" fmla="*/ 8054116 h 9023354"/>
              <a:gd name="connsiteX1239" fmla="*/ 4102557 w 11737975"/>
              <a:gd name="connsiteY1239" fmla="*/ 8075032 h 9023354"/>
              <a:gd name="connsiteX1240" fmla="*/ 4027840 w 11737975"/>
              <a:gd name="connsiteY1240" fmla="*/ 8033557 h 9023354"/>
              <a:gd name="connsiteX1241" fmla="*/ 3976653 w 11737975"/>
              <a:gd name="connsiteY1241" fmla="*/ 8030136 h 9023354"/>
              <a:gd name="connsiteX1242" fmla="*/ 3948686 w 11737975"/>
              <a:gd name="connsiteY1242" fmla="*/ 7994826 h 9023354"/>
              <a:gd name="connsiteX1243" fmla="*/ 3990998 w 11737975"/>
              <a:gd name="connsiteY1243" fmla="*/ 8003734 h 9023354"/>
              <a:gd name="connsiteX1244" fmla="*/ 3975313 w 11737975"/>
              <a:gd name="connsiteY1244" fmla="*/ 7978364 h 9023354"/>
              <a:gd name="connsiteX1245" fmla="*/ 3939503 w 11737975"/>
              <a:gd name="connsiteY1245" fmla="*/ 7930369 h 9023354"/>
              <a:gd name="connsiteX1246" fmla="*/ 3898224 w 11737975"/>
              <a:gd name="connsiteY1246" fmla="*/ 7903287 h 9023354"/>
              <a:gd name="connsiteX1247" fmla="*/ 3843323 w 11737975"/>
              <a:gd name="connsiteY1247" fmla="*/ 7814495 h 9023354"/>
              <a:gd name="connsiteX1248" fmla="*/ 3786358 w 11737975"/>
              <a:gd name="connsiteY1248" fmla="*/ 7762045 h 9023354"/>
              <a:gd name="connsiteX1249" fmla="*/ 3787390 w 11737975"/>
              <a:gd name="connsiteY1249" fmla="*/ 7743871 h 9023354"/>
              <a:gd name="connsiteX1250" fmla="*/ 3718145 w 11737975"/>
              <a:gd name="connsiteY1250" fmla="*/ 7681481 h 9023354"/>
              <a:gd name="connsiteX1251" fmla="*/ 3714739 w 11737975"/>
              <a:gd name="connsiteY1251" fmla="*/ 7666053 h 9023354"/>
              <a:gd name="connsiteX1252" fmla="*/ 3680995 w 11737975"/>
              <a:gd name="connsiteY1252" fmla="*/ 7581714 h 9023354"/>
              <a:gd name="connsiteX1253" fmla="*/ 3656433 w 11737975"/>
              <a:gd name="connsiteY1253" fmla="*/ 7561832 h 9023354"/>
              <a:gd name="connsiteX1254" fmla="*/ 3651996 w 11737975"/>
              <a:gd name="connsiteY1254" fmla="*/ 7564575 h 9023354"/>
              <a:gd name="connsiteX1255" fmla="*/ 3644153 w 11737975"/>
              <a:gd name="connsiteY1255" fmla="*/ 7551889 h 9023354"/>
              <a:gd name="connsiteX1256" fmla="*/ 3648590 w 11737975"/>
              <a:gd name="connsiteY1256" fmla="*/ 7549145 h 9023354"/>
              <a:gd name="connsiteX1257" fmla="*/ 3654061 w 11737975"/>
              <a:gd name="connsiteY1257" fmla="*/ 7528229 h 9023354"/>
              <a:gd name="connsiteX1258" fmla="*/ 3632905 w 11737975"/>
              <a:gd name="connsiteY1258" fmla="*/ 7523776 h 9023354"/>
              <a:gd name="connsiteX1259" fmla="*/ 3609375 w 11737975"/>
              <a:gd name="connsiteY1259" fmla="*/ 7485719 h 9023354"/>
              <a:gd name="connsiteX1260" fmla="*/ 3572533 w 11737975"/>
              <a:gd name="connsiteY1260" fmla="*/ 7455896 h 9023354"/>
              <a:gd name="connsiteX1261" fmla="*/ 3553443 w 11737975"/>
              <a:gd name="connsiteY1261" fmla="*/ 7415098 h 9023354"/>
              <a:gd name="connsiteX1262" fmla="*/ 3540130 w 11737975"/>
              <a:gd name="connsiteY1262" fmla="*/ 7423329 h 9023354"/>
              <a:gd name="connsiteX1263" fmla="*/ 3527541 w 11737975"/>
              <a:gd name="connsiteY1263" fmla="*/ 7343442 h 9023354"/>
              <a:gd name="connsiteX1264" fmla="*/ 3511856 w 11737975"/>
              <a:gd name="connsiteY1264" fmla="*/ 7318075 h 9023354"/>
              <a:gd name="connsiteX1265" fmla="*/ 3494105 w 11737975"/>
              <a:gd name="connsiteY1265" fmla="*/ 7329049 h 9023354"/>
              <a:gd name="connsiteX1266" fmla="*/ 3489667 w 11737975"/>
              <a:gd name="connsiteY1266" fmla="*/ 7331794 h 9023354"/>
              <a:gd name="connsiteX1267" fmla="*/ 3481823 w 11737975"/>
              <a:gd name="connsiteY1267" fmla="*/ 7319108 h 9023354"/>
              <a:gd name="connsiteX1268" fmla="*/ 3447045 w 11737975"/>
              <a:gd name="connsiteY1268" fmla="*/ 7252938 h 9023354"/>
              <a:gd name="connsiteX1269" fmla="*/ 3418049 w 11737975"/>
              <a:gd name="connsiteY1269" fmla="*/ 7235801 h 9023354"/>
              <a:gd name="connsiteX1270" fmla="*/ 3386676 w 11737975"/>
              <a:gd name="connsiteY1270" fmla="*/ 7185060 h 9023354"/>
              <a:gd name="connsiteX1271" fmla="*/ 3399990 w 11737975"/>
              <a:gd name="connsiteY1271" fmla="*/ 7176830 h 9023354"/>
              <a:gd name="connsiteX1272" fmla="*/ 3376459 w 11737975"/>
              <a:gd name="connsiteY1272" fmla="*/ 7138775 h 9023354"/>
              <a:gd name="connsiteX1273" fmla="*/ 3382964 w 11737975"/>
              <a:gd name="connsiteY1273" fmla="*/ 7099685 h 9023354"/>
              <a:gd name="connsiteX1274" fmla="*/ 3447466 w 11737975"/>
              <a:gd name="connsiteY1274" fmla="*/ 7094874 h 9023354"/>
              <a:gd name="connsiteX1275" fmla="*/ 3450870 w 11737975"/>
              <a:gd name="connsiteY1275" fmla="*/ 7110301 h 9023354"/>
              <a:gd name="connsiteX1276" fmla="*/ 3497621 w 11737975"/>
              <a:gd name="connsiteY1276" fmla="*/ 7116465 h 9023354"/>
              <a:gd name="connsiteX1277" fmla="*/ 3477497 w 11737975"/>
              <a:gd name="connsiteY1277" fmla="*/ 7093839 h 9023354"/>
              <a:gd name="connsiteX1278" fmla="*/ 3468622 w 11737975"/>
              <a:gd name="connsiteY1278" fmla="*/ 7099326 h 9023354"/>
              <a:gd name="connsiteX1279" fmla="*/ 3451903 w 11737975"/>
              <a:gd name="connsiteY1279" fmla="*/ 7092130 h 9023354"/>
              <a:gd name="connsiteX1280" fmla="*/ 3448496 w 11737975"/>
              <a:gd name="connsiteY1280" fmla="*/ 7076699 h 9023354"/>
              <a:gd name="connsiteX1281" fmla="*/ 3371716 w 11737975"/>
              <a:gd name="connsiteY1281" fmla="*/ 7071571 h 9023354"/>
              <a:gd name="connsiteX1282" fmla="*/ 3334873 w 11737975"/>
              <a:gd name="connsiteY1282" fmla="*/ 7041749 h 9023354"/>
              <a:gd name="connsiteX1283" fmla="*/ 3348960 w 11737975"/>
              <a:gd name="connsiteY1283" fmla="*/ 7019887 h 9023354"/>
              <a:gd name="connsiteX1284" fmla="*/ 3365820 w 11737975"/>
              <a:gd name="connsiteY1284" fmla="*/ 7018040 h 9023354"/>
              <a:gd name="connsiteX1285" fmla="*/ 3365939 w 11737975"/>
              <a:gd name="connsiteY1285" fmla="*/ 7022542 h 9023354"/>
              <a:gd name="connsiteX1286" fmla="*/ 3387092 w 11737975"/>
              <a:gd name="connsiteY1286" fmla="*/ 7026995 h 9023354"/>
              <a:gd name="connsiteX1287" fmla="*/ 3386060 w 11737975"/>
              <a:gd name="connsiteY1287" fmla="*/ 7045165 h 9023354"/>
              <a:gd name="connsiteX1288" fmla="*/ 3423937 w 11737975"/>
              <a:gd name="connsiteY1288" fmla="*/ 7056820 h 9023354"/>
              <a:gd name="connsiteX1289" fmla="*/ 3409282 w 11737975"/>
              <a:gd name="connsiteY1289" fmla="*/ 7013275 h 9023354"/>
              <a:gd name="connsiteX1290" fmla="*/ 3443749 w 11737975"/>
              <a:gd name="connsiteY1290" fmla="*/ 7009495 h 9023354"/>
              <a:gd name="connsiteX1291" fmla="*/ 3388126 w 11737975"/>
              <a:gd name="connsiteY1291" fmla="*/ 7008823 h 9023354"/>
              <a:gd name="connsiteX1292" fmla="*/ 3391531 w 11737975"/>
              <a:gd name="connsiteY1292" fmla="*/ 7024250 h 9023354"/>
              <a:gd name="connsiteX1293" fmla="*/ 3387092 w 11737975"/>
              <a:gd name="connsiteY1293" fmla="*/ 7026995 h 9023354"/>
              <a:gd name="connsiteX1294" fmla="*/ 3383689 w 11737975"/>
              <a:gd name="connsiteY1294" fmla="*/ 7011566 h 9023354"/>
              <a:gd name="connsiteX1295" fmla="*/ 3379249 w 11737975"/>
              <a:gd name="connsiteY1295" fmla="*/ 7014310 h 9023354"/>
              <a:gd name="connsiteX1296" fmla="*/ 3389157 w 11737975"/>
              <a:gd name="connsiteY1296" fmla="*/ 6990649 h 9023354"/>
              <a:gd name="connsiteX1297" fmla="*/ 3414753 w 11737975"/>
              <a:gd name="connsiteY1297" fmla="*/ 6992359 h 9023354"/>
              <a:gd name="connsiteX1298" fmla="*/ 3411346 w 11737975"/>
              <a:gd name="connsiteY1298" fmla="*/ 6976929 h 9023354"/>
              <a:gd name="connsiteX1299" fmla="*/ 3441378 w 11737975"/>
              <a:gd name="connsiteY1299" fmla="*/ 6975898 h 9023354"/>
              <a:gd name="connsiteX1300" fmla="*/ 3408974 w 11737975"/>
              <a:gd name="connsiteY1300" fmla="*/ 6943332 h 9023354"/>
              <a:gd name="connsiteX1301" fmla="*/ 3642959 w 11737975"/>
              <a:gd name="connsiteY1301" fmla="*/ 6932359 h 9023354"/>
              <a:gd name="connsiteX1302" fmla="*/ 3649229 w 11737975"/>
              <a:gd name="connsiteY1302" fmla="*/ 6935057 h 9023354"/>
              <a:gd name="connsiteX1303" fmla="*/ 3647718 w 11737975"/>
              <a:gd name="connsiteY1303" fmla="*/ 6937837 h 9023354"/>
              <a:gd name="connsiteX1304" fmla="*/ 3637446 w 11737975"/>
              <a:gd name="connsiteY1304" fmla="*/ 6937837 h 9023354"/>
              <a:gd name="connsiteX1305" fmla="*/ 3638430 w 11737975"/>
              <a:gd name="connsiteY1305" fmla="*/ 6934337 h 9023354"/>
              <a:gd name="connsiteX1306" fmla="*/ 3642959 w 11737975"/>
              <a:gd name="connsiteY1306" fmla="*/ 6932359 h 9023354"/>
              <a:gd name="connsiteX1307" fmla="*/ 5901857 w 11737975"/>
              <a:gd name="connsiteY1307" fmla="*/ 6876710 h 9023354"/>
              <a:gd name="connsiteX1308" fmla="*/ 5902493 w 11737975"/>
              <a:gd name="connsiteY1308" fmla="*/ 6877223 h 9023354"/>
              <a:gd name="connsiteX1309" fmla="*/ 5912854 w 11737975"/>
              <a:gd name="connsiteY1309" fmla="*/ 6885610 h 9023354"/>
              <a:gd name="connsiteX1310" fmla="*/ 5894071 w 11737975"/>
              <a:gd name="connsiteY1310" fmla="*/ 6914759 h 9023354"/>
              <a:gd name="connsiteX1311" fmla="*/ 5904871 w 11737975"/>
              <a:gd name="connsiteY1311" fmla="*/ 6937837 h 9023354"/>
              <a:gd name="connsiteX1312" fmla="*/ 5883730 w 11737975"/>
              <a:gd name="connsiteY1312" fmla="*/ 6937837 h 9023354"/>
              <a:gd name="connsiteX1313" fmla="*/ 5884229 w 11737975"/>
              <a:gd name="connsiteY1313" fmla="*/ 6934765 h 9023354"/>
              <a:gd name="connsiteX1314" fmla="*/ 5884823 w 11737975"/>
              <a:gd name="connsiteY1314" fmla="*/ 6931109 h 9023354"/>
              <a:gd name="connsiteX1315" fmla="*/ 5900719 w 11737975"/>
              <a:gd name="connsiteY1315" fmla="*/ 6929938 h 9023354"/>
              <a:gd name="connsiteX1316" fmla="*/ 5888812 w 11737975"/>
              <a:gd name="connsiteY1316" fmla="*/ 6918629 h 9023354"/>
              <a:gd name="connsiteX1317" fmla="*/ 5888789 w 11737975"/>
              <a:gd name="connsiteY1317" fmla="*/ 6918136 h 9023354"/>
              <a:gd name="connsiteX1318" fmla="*/ 5889634 w 11737975"/>
              <a:gd name="connsiteY1318" fmla="*/ 6917502 h 9023354"/>
              <a:gd name="connsiteX1319" fmla="*/ 5890226 w 11737975"/>
              <a:gd name="connsiteY1319" fmla="*/ 6914122 h 9023354"/>
              <a:gd name="connsiteX1320" fmla="*/ 5888462 w 11737975"/>
              <a:gd name="connsiteY1320" fmla="*/ 6910933 h 9023354"/>
              <a:gd name="connsiteX1321" fmla="*/ 5888382 w 11737975"/>
              <a:gd name="connsiteY1321" fmla="*/ 6909181 h 9023354"/>
              <a:gd name="connsiteX1322" fmla="*/ 5889569 w 11737975"/>
              <a:gd name="connsiteY1322" fmla="*/ 6901872 h 9023354"/>
              <a:gd name="connsiteX1323" fmla="*/ 5901373 w 11737975"/>
              <a:gd name="connsiteY1323" fmla="*/ 6877529 h 9023354"/>
              <a:gd name="connsiteX1324" fmla="*/ 3568535 w 11737975"/>
              <a:gd name="connsiteY1324" fmla="*/ 6863710 h 9023354"/>
              <a:gd name="connsiteX1325" fmla="*/ 3558903 w 11737975"/>
              <a:gd name="connsiteY1325" fmla="*/ 6869665 h 9023354"/>
              <a:gd name="connsiteX1326" fmla="*/ 3564512 w 11737975"/>
              <a:gd name="connsiteY1326" fmla="*/ 6878738 h 9023354"/>
              <a:gd name="connsiteX1327" fmla="*/ 3568535 w 11737975"/>
              <a:gd name="connsiteY1327" fmla="*/ 6863710 h 9023354"/>
              <a:gd name="connsiteX1328" fmla="*/ 6290684 w 11737975"/>
              <a:gd name="connsiteY1328" fmla="*/ 6861023 h 9023354"/>
              <a:gd name="connsiteX1329" fmla="*/ 6286402 w 11737975"/>
              <a:gd name="connsiteY1329" fmla="*/ 6863671 h 9023354"/>
              <a:gd name="connsiteX1330" fmla="*/ 6282121 w 11737975"/>
              <a:gd name="connsiteY1330" fmla="*/ 6866317 h 9023354"/>
              <a:gd name="connsiteX1331" fmla="*/ 6290535 w 11737975"/>
              <a:gd name="connsiteY1331" fmla="*/ 6879926 h 9023354"/>
              <a:gd name="connsiteX1332" fmla="*/ 6294816 w 11737975"/>
              <a:gd name="connsiteY1332" fmla="*/ 6877280 h 9023354"/>
              <a:gd name="connsiteX1333" fmla="*/ 6299098 w 11737975"/>
              <a:gd name="connsiteY1333" fmla="*/ 6874632 h 9023354"/>
              <a:gd name="connsiteX1334" fmla="*/ 6303379 w 11737975"/>
              <a:gd name="connsiteY1334" fmla="*/ 6871985 h 9023354"/>
              <a:gd name="connsiteX1335" fmla="*/ 6290684 w 11737975"/>
              <a:gd name="connsiteY1335" fmla="*/ 6861023 h 9023354"/>
              <a:gd name="connsiteX1336" fmla="*/ 6322260 w 11737975"/>
              <a:gd name="connsiteY1336" fmla="*/ 6841500 h 9023354"/>
              <a:gd name="connsiteX1337" fmla="*/ 6325856 w 11737975"/>
              <a:gd name="connsiteY1337" fmla="*/ 6858088 h 9023354"/>
              <a:gd name="connsiteX1338" fmla="*/ 6330673 w 11737975"/>
              <a:gd name="connsiteY1338" fmla="*/ 6855109 h 9023354"/>
              <a:gd name="connsiteX1339" fmla="*/ 6322260 w 11737975"/>
              <a:gd name="connsiteY1339" fmla="*/ 6841500 h 9023354"/>
              <a:gd name="connsiteX1340" fmla="*/ 3986957 w 11737975"/>
              <a:gd name="connsiteY1340" fmla="*/ 6823085 h 9023354"/>
              <a:gd name="connsiteX1341" fmla="*/ 3992920 w 11737975"/>
              <a:gd name="connsiteY1341" fmla="*/ 6845852 h 9023354"/>
              <a:gd name="connsiteX1342" fmla="*/ 3997030 w 11737975"/>
              <a:gd name="connsiteY1342" fmla="*/ 6824501 h 9023354"/>
              <a:gd name="connsiteX1343" fmla="*/ 3986957 w 11737975"/>
              <a:gd name="connsiteY1343" fmla="*/ 6823085 h 9023354"/>
              <a:gd name="connsiteX1344" fmla="*/ 3904097 w 11737975"/>
              <a:gd name="connsiteY1344" fmla="*/ 6812987 h 9023354"/>
              <a:gd name="connsiteX1345" fmla="*/ 3903950 w 11737975"/>
              <a:gd name="connsiteY1345" fmla="*/ 6831890 h 9023354"/>
              <a:gd name="connsiteX1346" fmla="*/ 3916794 w 11737975"/>
              <a:gd name="connsiteY1346" fmla="*/ 6823950 h 9023354"/>
              <a:gd name="connsiteX1347" fmla="*/ 3904097 w 11737975"/>
              <a:gd name="connsiteY1347" fmla="*/ 6812987 h 9023354"/>
              <a:gd name="connsiteX1348" fmla="*/ 3742726 w 11737975"/>
              <a:gd name="connsiteY1348" fmla="*/ 6768550 h 9023354"/>
              <a:gd name="connsiteX1349" fmla="*/ 3711817 w 11737975"/>
              <a:gd name="connsiteY1349" fmla="*/ 6787659 h 9023354"/>
              <a:gd name="connsiteX1350" fmla="*/ 3725199 w 11737975"/>
              <a:gd name="connsiteY1350" fmla="*/ 6798196 h 9023354"/>
              <a:gd name="connsiteX1351" fmla="*/ 3741891 w 11737975"/>
              <a:gd name="connsiteY1351" fmla="*/ 6806686 h 9023354"/>
              <a:gd name="connsiteX1352" fmla="*/ 3742726 w 11737975"/>
              <a:gd name="connsiteY1352" fmla="*/ 6768550 h 9023354"/>
              <a:gd name="connsiteX1353" fmla="*/ 6299692 w 11737975"/>
              <a:gd name="connsiteY1353" fmla="*/ 6767672 h 9023354"/>
              <a:gd name="connsiteX1354" fmla="*/ 6287169 w 11737975"/>
              <a:gd name="connsiteY1354" fmla="*/ 6775414 h 9023354"/>
              <a:gd name="connsiteX1355" fmla="*/ 6293868 w 11737975"/>
              <a:gd name="connsiteY1355" fmla="*/ 6784499 h 9023354"/>
              <a:gd name="connsiteX1356" fmla="*/ 6302897 w 11737975"/>
              <a:gd name="connsiteY1356" fmla="*/ 6786851 h 9023354"/>
              <a:gd name="connsiteX1357" fmla="*/ 6299692 w 11737975"/>
              <a:gd name="connsiteY1357" fmla="*/ 6767672 h 9023354"/>
              <a:gd name="connsiteX1358" fmla="*/ 3830196 w 11737975"/>
              <a:gd name="connsiteY1358" fmla="*/ 6752088 h 9023354"/>
              <a:gd name="connsiteX1359" fmla="*/ 3825381 w 11737975"/>
              <a:gd name="connsiteY1359" fmla="*/ 6755067 h 9023354"/>
              <a:gd name="connsiteX1360" fmla="*/ 3833793 w 11737975"/>
              <a:gd name="connsiteY1360" fmla="*/ 6768673 h 9023354"/>
              <a:gd name="connsiteX1361" fmla="*/ 3838609 w 11737975"/>
              <a:gd name="connsiteY1361" fmla="*/ 6765695 h 9023354"/>
              <a:gd name="connsiteX1362" fmla="*/ 3830196 w 11737975"/>
              <a:gd name="connsiteY1362" fmla="*/ 6752088 h 9023354"/>
              <a:gd name="connsiteX1363" fmla="*/ 6250088 w 11737975"/>
              <a:gd name="connsiteY1363" fmla="*/ 6745495 h 9023354"/>
              <a:gd name="connsiteX1364" fmla="*/ 6193108 w 11737975"/>
              <a:gd name="connsiteY1364" fmla="*/ 6762812 h 9023354"/>
              <a:gd name="connsiteX1365" fmla="*/ 6170849 w 11737975"/>
              <a:gd name="connsiteY1365" fmla="*/ 6776575 h 9023354"/>
              <a:gd name="connsiteX1366" fmla="*/ 6145920 w 11737975"/>
              <a:gd name="connsiteY1366" fmla="*/ 6756157 h 9023354"/>
              <a:gd name="connsiteX1367" fmla="*/ 6132564 w 11737975"/>
              <a:gd name="connsiteY1367" fmla="*/ 6764416 h 9023354"/>
              <a:gd name="connsiteX1368" fmla="*/ 6149147 w 11737975"/>
              <a:gd name="connsiteY1368" fmla="*/ 6778796 h 9023354"/>
              <a:gd name="connsiteX1369" fmla="*/ 6166399 w 11737975"/>
              <a:gd name="connsiteY1369" fmla="*/ 6779326 h 9023354"/>
              <a:gd name="connsiteX1370" fmla="*/ 6170849 w 11737975"/>
              <a:gd name="connsiteY1370" fmla="*/ 6776575 h 9023354"/>
              <a:gd name="connsiteX1371" fmla="*/ 6203791 w 11737975"/>
              <a:gd name="connsiteY1371" fmla="*/ 6809949 h 9023354"/>
              <a:gd name="connsiteX1372" fmla="*/ 6204683 w 11737975"/>
              <a:gd name="connsiteY1372" fmla="*/ 6791483 h 9023354"/>
              <a:gd name="connsiteX1373" fmla="*/ 6248308 w 11737975"/>
              <a:gd name="connsiteY1373" fmla="*/ 6782427 h 9023354"/>
              <a:gd name="connsiteX1374" fmla="*/ 6282140 w 11737975"/>
              <a:gd name="connsiteY1374" fmla="*/ 6797335 h 9023354"/>
              <a:gd name="connsiteX1375" fmla="*/ 6270568 w 11737975"/>
              <a:gd name="connsiteY1375" fmla="*/ 6768664 h 9023354"/>
              <a:gd name="connsiteX1376" fmla="*/ 6250088 w 11737975"/>
              <a:gd name="connsiteY1376" fmla="*/ 6745495 h 9023354"/>
              <a:gd name="connsiteX1377" fmla="*/ 3985465 w 11737975"/>
              <a:gd name="connsiteY1377" fmla="*/ 6744698 h 9023354"/>
              <a:gd name="connsiteX1378" fmla="*/ 3993310 w 11737975"/>
              <a:gd name="connsiteY1378" fmla="*/ 6757385 h 9023354"/>
              <a:gd name="connsiteX1379" fmla="*/ 3976590 w 11737975"/>
              <a:gd name="connsiteY1379" fmla="*/ 6750185 h 9023354"/>
              <a:gd name="connsiteX1380" fmla="*/ 3985465 w 11737975"/>
              <a:gd name="connsiteY1380" fmla="*/ 6744698 h 9023354"/>
              <a:gd name="connsiteX1381" fmla="*/ 3792994 w 11737975"/>
              <a:gd name="connsiteY1381" fmla="*/ 6740961 h 9023354"/>
              <a:gd name="connsiteX1382" fmla="*/ 3770804 w 11737975"/>
              <a:gd name="connsiteY1382" fmla="*/ 6754680 h 9023354"/>
              <a:gd name="connsiteX1383" fmla="*/ 3781020 w 11737975"/>
              <a:gd name="connsiteY1383" fmla="*/ 6800967 h 9023354"/>
              <a:gd name="connsiteX1384" fmla="*/ 3786220 w 11737975"/>
              <a:gd name="connsiteY1384" fmla="*/ 6813096 h 9023354"/>
              <a:gd name="connsiteX1385" fmla="*/ 3788863 w 11737975"/>
              <a:gd name="connsiteY1385" fmla="*/ 6813653 h 9023354"/>
              <a:gd name="connsiteX1386" fmla="*/ 3806614 w 11737975"/>
              <a:gd name="connsiteY1386" fmla="*/ 6802679 h 9023354"/>
              <a:gd name="connsiteX1387" fmla="*/ 3787524 w 11737975"/>
              <a:gd name="connsiteY1387" fmla="*/ 6761879 h 9023354"/>
              <a:gd name="connsiteX1388" fmla="*/ 3792994 w 11737975"/>
              <a:gd name="connsiteY1388" fmla="*/ 6740961 h 9023354"/>
              <a:gd name="connsiteX1389" fmla="*/ 3706373 w 11737975"/>
              <a:gd name="connsiteY1389" fmla="*/ 6740866 h 9023354"/>
              <a:gd name="connsiteX1390" fmla="*/ 3697811 w 11737975"/>
              <a:gd name="connsiteY1390" fmla="*/ 6746159 h 9023354"/>
              <a:gd name="connsiteX1391" fmla="*/ 3705289 w 11737975"/>
              <a:gd name="connsiteY1391" fmla="*/ 6758254 h 9023354"/>
              <a:gd name="connsiteX1392" fmla="*/ 3711036 w 11737975"/>
              <a:gd name="connsiteY1392" fmla="*/ 6763586 h 9023354"/>
              <a:gd name="connsiteX1393" fmla="*/ 3714179 w 11737975"/>
              <a:gd name="connsiteY1393" fmla="*/ 6764256 h 9023354"/>
              <a:gd name="connsiteX1394" fmla="*/ 3706373 w 11737975"/>
              <a:gd name="connsiteY1394" fmla="*/ 6740866 h 9023354"/>
              <a:gd name="connsiteX1395" fmla="*/ 3651710 w 11737975"/>
              <a:gd name="connsiteY1395" fmla="*/ 6740644 h 9023354"/>
              <a:gd name="connsiteX1396" fmla="*/ 3653974 w 11737975"/>
              <a:gd name="connsiteY1396" fmla="*/ 6745927 h 9023354"/>
              <a:gd name="connsiteX1397" fmla="*/ 3653148 w 11737975"/>
              <a:gd name="connsiteY1397" fmla="*/ 6747154 h 9023354"/>
              <a:gd name="connsiteX1398" fmla="*/ 3647273 w 11737975"/>
              <a:gd name="connsiteY1398" fmla="*/ 6743388 h 9023354"/>
              <a:gd name="connsiteX1399" fmla="*/ 3741546 w 11737975"/>
              <a:gd name="connsiteY1399" fmla="*/ 6737927 h 9023354"/>
              <a:gd name="connsiteX1400" fmla="*/ 3745143 w 11737975"/>
              <a:gd name="connsiteY1400" fmla="*/ 6754515 h 9023354"/>
              <a:gd name="connsiteX1401" fmla="*/ 3749961 w 11737975"/>
              <a:gd name="connsiteY1401" fmla="*/ 6751537 h 9023354"/>
              <a:gd name="connsiteX1402" fmla="*/ 3741546 w 11737975"/>
              <a:gd name="connsiteY1402" fmla="*/ 6737927 h 9023354"/>
              <a:gd name="connsiteX1403" fmla="*/ 4037739 w 11737975"/>
              <a:gd name="connsiteY1403" fmla="*/ 6730358 h 9023354"/>
              <a:gd name="connsiteX1404" fmla="*/ 4031377 w 11737975"/>
              <a:gd name="connsiteY1404" fmla="*/ 6768781 h 9023354"/>
              <a:gd name="connsiteX1405" fmla="*/ 4068590 w 11737975"/>
              <a:gd name="connsiteY1405" fmla="*/ 6780256 h 9023354"/>
              <a:gd name="connsiteX1406" fmla="*/ 4054168 w 11737975"/>
              <a:gd name="connsiteY1406" fmla="*/ 6737445 h 9023354"/>
              <a:gd name="connsiteX1407" fmla="*/ 4037739 w 11737975"/>
              <a:gd name="connsiteY1407" fmla="*/ 6730358 h 9023354"/>
              <a:gd name="connsiteX1408" fmla="*/ 3935328 w 11737975"/>
              <a:gd name="connsiteY1408" fmla="*/ 6724707 h 9023354"/>
              <a:gd name="connsiteX1409" fmla="*/ 3926765 w 11737975"/>
              <a:gd name="connsiteY1409" fmla="*/ 6730002 h 9023354"/>
              <a:gd name="connsiteX1410" fmla="*/ 3930068 w 11737975"/>
              <a:gd name="connsiteY1410" fmla="*/ 6738932 h 9023354"/>
              <a:gd name="connsiteX1411" fmla="*/ 3932375 w 11737975"/>
              <a:gd name="connsiteY1411" fmla="*/ 6739072 h 9023354"/>
              <a:gd name="connsiteX1412" fmla="*/ 3935328 w 11737975"/>
              <a:gd name="connsiteY1412" fmla="*/ 6724707 h 9023354"/>
              <a:gd name="connsiteX1413" fmla="*/ 6242528 w 11737975"/>
              <a:gd name="connsiteY1413" fmla="*/ 6715237 h 9023354"/>
              <a:gd name="connsiteX1414" fmla="*/ 6231093 w 11737975"/>
              <a:gd name="connsiteY1414" fmla="*/ 6715252 h 9023354"/>
              <a:gd name="connsiteX1415" fmla="*/ 6229282 w 11737975"/>
              <a:gd name="connsiteY1415" fmla="*/ 6723428 h 9023354"/>
              <a:gd name="connsiteX1416" fmla="*/ 6237695 w 11737975"/>
              <a:gd name="connsiteY1416" fmla="*/ 6737034 h 9023354"/>
              <a:gd name="connsiteX1417" fmla="*/ 6242528 w 11737975"/>
              <a:gd name="connsiteY1417" fmla="*/ 6715237 h 9023354"/>
              <a:gd name="connsiteX1418" fmla="*/ 6543821 w 11737975"/>
              <a:gd name="connsiteY1418" fmla="*/ 6704510 h 9023354"/>
              <a:gd name="connsiteX1419" fmla="*/ 6551014 w 11737975"/>
              <a:gd name="connsiteY1419" fmla="*/ 6737683 h 9023354"/>
              <a:gd name="connsiteX1420" fmla="*/ 6543821 w 11737975"/>
              <a:gd name="connsiteY1420" fmla="*/ 6704510 h 9023354"/>
              <a:gd name="connsiteX1421" fmla="*/ 3605929 w 11737975"/>
              <a:gd name="connsiteY1421" fmla="*/ 6698727 h 9023354"/>
              <a:gd name="connsiteX1422" fmla="*/ 3597150 w 11737975"/>
              <a:gd name="connsiteY1422" fmla="*/ 6701803 h 9023354"/>
              <a:gd name="connsiteX1423" fmla="*/ 3592870 w 11737975"/>
              <a:gd name="connsiteY1423" fmla="*/ 6704451 h 9023354"/>
              <a:gd name="connsiteX1424" fmla="*/ 3588588 w 11737975"/>
              <a:gd name="connsiteY1424" fmla="*/ 6707097 h 9023354"/>
              <a:gd name="connsiteX1425" fmla="*/ 3582761 w 11737975"/>
              <a:gd name="connsiteY1425" fmla="*/ 6703059 h 9023354"/>
              <a:gd name="connsiteX1426" fmla="*/ 3597001 w 11737975"/>
              <a:gd name="connsiteY1426" fmla="*/ 6720708 h 9023354"/>
              <a:gd name="connsiteX1427" fmla="*/ 3597150 w 11737975"/>
              <a:gd name="connsiteY1427" fmla="*/ 6701803 h 9023354"/>
              <a:gd name="connsiteX1428" fmla="*/ 3614395 w 11737975"/>
              <a:gd name="connsiteY1428" fmla="*/ 6709953 h 9023354"/>
              <a:gd name="connsiteX1429" fmla="*/ 3605929 w 11737975"/>
              <a:gd name="connsiteY1429" fmla="*/ 6698727 h 9023354"/>
              <a:gd name="connsiteX1430" fmla="*/ 6397796 w 11737975"/>
              <a:gd name="connsiteY1430" fmla="*/ 6682914 h 9023354"/>
              <a:gd name="connsiteX1431" fmla="*/ 6393390 w 11737975"/>
              <a:gd name="connsiteY1431" fmla="*/ 6690930 h 9023354"/>
              <a:gd name="connsiteX1432" fmla="*/ 6403024 w 11737975"/>
              <a:gd name="connsiteY1432" fmla="*/ 6684973 h 9023354"/>
              <a:gd name="connsiteX1433" fmla="*/ 6397796 w 11737975"/>
              <a:gd name="connsiteY1433" fmla="*/ 6682914 h 9023354"/>
              <a:gd name="connsiteX1434" fmla="*/ 4034858 w 11737975"/>
              <a:gd name="connsiteY1434" fmla="*/ 6675706 h 9023354"/>
              <a:gd name="connsiteX1435" fmla="*/ 4033931 w 11737975"/>
              <a:gd name="connsiteY1435" fmla="*/ 6693950 h 9023354"/>
              <a:gd name="connsiteX1436" fmla="*/ 4046253 w 11737975"/>
              <a:gd name="connsiteY1436" fmla="*/ 6704002 h 9023354"/>
              <a:gd name="connsiteX1437" fmla="*/ 4050666 w 11737975"/>
              <a:gd name="connsiteY1437" fmla="*/ 6701274 h 9023354"/>
              <a:gd name="connsiteX1438" fmla="*/ 4067402 w 11737975"/>
              <a:gd name="connsiteY1438" fmla="*/ 6708597 h 9023354"/>
              <a:gd name="connsiteX1439" fmla="*/ 4099943 w 11737975"/>
              <a:gd name="connsiteY1439" fmla="*/ 6741488 h 9023354"/>
              <a:gd name="connsiteX1440" fmla="*/ 4127143 w 11737975"/>
              <a:gd name="connsiteY1440" fmla="*/ 6795353 h 9023354"/>
              <a:gd name="connsiteX1441" fmla="*/ 4135675 w 11737975"/>
              <a:gd name="connsiteY1441" fmla="*/ 6804986 h 9023354"/>
              <a:gd name="connsiteX1442" fmla="*/ 4139464 w 11737975"/>
              <a:gd name="connsiteY1442" fmla="*/ 6805405 h 9023354"/>
              <a:gd name="connsiteX1443" fmla="*/ 4143878 w 11737975"/>
              <a:gd name="connsiteY1443" fmla="*/ 6802675 h 9023354"/>
              <a:gd name="connsiteX1444" fmla="*/ 4131559 w 11737975"/>
              <a:gd name="connsiteY1444" fmla="*/ 6792622 h 9023354"/>
              <a:gd name="connsiteX1445" fmla="*/ 4132484 w 11737975"/>
              <a:gd name="connsiteY1445" fmla="*/ 6774379 h 9023354"/>
              <a:gd name="connsiteX1446" fmla="*/ 4146658 w 11737975"/>
              <a:gd name="connsiteY1446" fmla="*/ 6747949 h 9023354"/>
              <a:gd name="connsiteX1447" fmla="*/ 4129924 w 11737975"/>
              <a:gd name="connsiteY1447" fmla="*/ 6740623 h 9023354"/>
              <a:gd name="connsiteX1448" fmla="*/ 4128286 w 11737975"/>
              <a:gd name="connsiteY1448" fmla="*/ 6688623 h 9023354"/>
              <a:gd name="connsiteX1449" fmla="*/ 4098308 w 11737975"/>
              <a:gd name="connsiteY1449" fmla="*/ 6689489 h 9023354"/>
              <a:gd name="connsiteX1450" fmla="*/ 4077158 w 11737975"/>
              <a:gd name="connsiteY1450" fmla="*/ 6684894 h 9023354"/>
              <a:gd name="connsiteX1451" fmla="*/ 4050666 w 11737975"/>
              <a:gd name="connsiteY1451" fmla="*/ 6701274 h 9023354"/>
              <a:gd name="connsiteX1452" fmla="*/ 4042761 w 11737975"/>
              <a:gd name="connsiteY1452" fmla="*/ 6688490 h 9023354"/>
              <a:gd name="connsiteX1453" fmla="*/ 4047178 w 11737975"/>
              <a:gd name="connsiteY1453" fmla="*/ 6685759 h 9023354"/>
              <a:gd name="connsiteX1454" fmla="*/ 4034858 w 11737975"/>
              <a:gd name="connsiteY1454" fmla="*/ 6675706 h 9023354"/>
              <a:gd name="connsiteX1455" fmla="*/ 6195219 w 11737975"/>
              <a:gd name="connsiteY1455" fmla="*/ 6675514 h 9023354"/>
              <a:gd name="connsiteX1456" fmla="*/ 6184368 w 11737975"/>
              <a:gd name="connsiteY1456" fmla="*/ 6701037 h 9023354"/>
              <a:gd name="connsiteX1457" fmla="*/ 6190117 w 11737975"/>
              <a:gd name="connsiteY1457" fmla="*/ 6705122 h 9023354"/>
              <a:gd name="connsiteX1458" fmla="*/ 6194297 w 11737975"/>
              <a:gd name="connsiteY1458" fmla="*/ 6699598 h 9023354"/>
              <a:gd name="connsiteX1459" fmla="*/ 6195219 w 11737975"/>
              <a:gd name="connsiteY1459" fmla="*/ 6675514 h 9023354"/>
              <a:gd name="connsiteX1460" fmla="*/ 3614426 w 11737975"/>
              <a:gd name="connsiteY1460" fmla="*/ 6672314 h 9023354"/>
              <a:gd name="connsiteX1461" fmla="*/ 3635902 w 11737975"/>
              <a:gd name="connsiteY1461" fmla="*/ 6693423 h 9023354"/>
              <a:gd name="connsiteX1462" fmla="*/ 3640887 w 11737975"/>
              <a:gd name="connsiteY1462" fmla="*/ 6693574 h 9023354"/>
              <a:gd name="connsiteX1463" fmla="*/ 3645703 w 11737975"/>
              <a:gd name="connsiteY1463" fmla="*/ 6690597 h 9023354"/>
              <a:gd name="connsiteX1464" fmla="*/ 3614426 w 11737975"/>
              <a:gd name="connsiteY1464" fmla="*/ 6672314 h 9023354"/>
              <a:gd name="connsiteX1465" fmla="*/ 4020422 w 11737975"/>
              <a:gd name="connsiteY1465" fmla="*/ 6672095 h 9023354"/>
              <a:gd name="connsiteX1466" fmla="*/ 4021214 w 11737975"/>
              <a:gd name="connsiteY1466" fmla="*/ 6684147 h 9023354"/>
              <a:gd name="connsiteX1467" fmla="*/ 4030848 w 11737975"/>
              <a:gd name="connsiteY1467" fmla="*/ 6678191 h 9023354"/>
              <a:gd name="connsiteX1468" fmla="*/ 4020422 w 11737975"/>
              <a:gd name="connsiteY1468" fmla="*/ 6672095 h 9023354"/>
              <a:gd name="connsiteX1469" fmla="*/ 3994345 w 11737975"/>
              <a:gd name="connsiteY1469" fmla="*/ 6669405 h 9023354"/>
              <a:gd name="connsiteX1470" fmla="*/ 3984711 w 11737975"/>
              <a:gd name="connsiteY1470" fmla="*/ 6675361 h 9023354"/>
              <a:gd name="connsiteX1471" fmla="*/ 3991083 w 11737975"/>
              <a:gd name="connsiteY1471" fmla="*/ 6682298 h 9023354"/>
              <a:gd name="connsiteX1472" fmla="*/ 4002762 w 11737975"/>
              <a:gd name="connsiteY1472" fmla="*/ 6683016 h 9023354"/>
              <a:gd name="connsiteX1473" fmla="*/ 3994345 w 11737975"/>
              <a:gd name="connsiteY1473" fmla="*/ 6669405 h 9023354"/>
              <a:gd name="connsiteX1474" fmla="*/ 3774105 w 11737975"/>
              <a:gd name="connsiteY1474" fmla="*/ 6661367 h 9023354"/>
              <a:gd name="connsiteX1475" fmla="*/ 3786919 w 11737975"/>
              <a:gd name="connsiteY1475" fmla="*/ 6691065 h 9023354"/>
              <a:gd name="connsiteX1476" fmla="*/ 3782518 w 11737975"/>
              <a:gd name="connsiteY1476" fmla="*/ 6674974 h 9023354"/>
              <a:gd name="connsiteX1477" fmla="*/ 3774105 w 11737975"/>
              <a:gd name="connsiteY1477" fmla="*/ 6661367 h 9023354"/>
              <a:gd name="connsiteX1478" fmla="*/ 6423638 w 11737975"/>
              <a:gd name="connsiteY1478" fmla="*/ 6659689 h 9023354"/>
              <a:gd name="connsiteX1479" fmla="*/ 6419357 w 11737975"/>
              <a:gd name="connsiteY1479" fmla="*/ 6662336 h 9023354"/>
              <a:gd name="connsiteX1480" fmla="*/ 6420684 w 11737975"/>
              <a:gd name="connsiteY1480" fmla="*/ 6674055 h 9023354"/>
              <a:gd name="connsiteX1481" fmla="*/ 6423638 w 11737975"/>
              <a:gd name="connsiteY1481" fmla="*/ 6659689 h 9023354"/>
              <a:gd name="connsiteX1482" fmla="*/ 3505320 w 11737975"/>
              <a:gd name="connsiteY1482" fmla="*/ 6651990 h 9023354"/>
              <a:gd name="connsiteX1483" fmla="*/ 3500906 w 11737975"/>
              <a:gd name="connsiteY1483" fmla="*/ 6654720 h 9023354"/>
              <a:gd name="connsiteX1484" fmla="*/ 3517733 w 11737975"/>
              <a:gd name="connsiteY1484" fmla="*/ 6681938 h 9023354"/>
              <a:gd name="connsiteX1485" fmla="*/ 3526564 w 11737975"/>
              <a:gd name="connsiteY1485" fmla="*/ 6676477 h 9023354"/>
              <a:gd name="connsiteX1486" fmla="*/ 3505320 w 11737975"/>
              <a:gd name="connsiteY1486" fmla="*/ 6651990 h 9023354"/>
              <a:gd name="connsiteX1487" fmla="*/ 6526217 w 11737975"/>
              <a:gd name="connsiteY1487" fmla="*/ 6646423 h 9023354"/>
              <a:gd name="connsiteX1488" fmla="*/ 6525814 w 11737975"/>
              <a:gd name="connsiteY1488" fmla="*/ 6646671 h 9023354"/>
              <a:gd name="connsiteX1489" fmla="*/ 6512971 w 11737975"/>
              <a:gd name="connsiteY1489" fmla="*/ 6654612 h 9023354"/>
              <a:gd name="connsiteX1490" fmla="*/ 6519973 w 11737975"/>
              <a:gd name="connsiteY1490" fmla="*/ 6661158 h 9023354"/>
              <a:gd name="connsiteX1491" fmla="*/ 6539047 w 11737975"/>
              <a:gd name="connsiteY1491" fmla="*/ 6657302 h 9023354"/>
              <a:gd name="connsiteX1492" fmla="*/ 6526217 w 11737975"/>
              <a:gd name="connsiteY1492" fmla="*/ 6646423 h 9023354"/>
              <a:gd name="connsiteX1493" fmla="*/ 6131520 w 11737975"/>
              <a:gd name="connsiteY1493" fmla="*/ 6629469 h 9023354"/>
              <a:gd name="connsiteX1494" fmla="*/ 6123844 w 11737975"/>
              <a:gd name="connsiteY1494" fmla="*/ 6631863 h 9023354"/>
              <a:gd name="connsiteX1495" fmla="*/ 6135568 w 11737975"/>
              <a:gd name="connsiteY1495" fmla="*/ 6648129 h 9023354"/>
              <a:gd name="connsiteX1496" fmla="*/ 6141893 w 11737975"/>
              <a:gd name="connsiteY1496" fmla="*/ 6639518 h 9023354"/>
              <a:gd name="connsiteX1497" fmla="*/ 6131520 w 11737975"/>
              <a:gd name="connsiteY1497" fmla="*/ 6629469 h 9023354"/>
              <a:gd name="connsiteX1498" fmla="*/ 4146936 w 11737975"/>
              <a:gd name="connsiteY1498" fmla="*/ 6598269 h 9023354"/>
              <a:gd name="connsiteX1499" fmla="*/ 4159384 w 11737975"/>
              <a:gd name="connsiteY1499" fmla="*/ 6601102 h 9023354"/>
              <a:gd name="connsiteX1500" fmla="*/ 4186163 w 11737975"/>
              <a:gd name="connsiteY1500" fmla="*/ 6605238 h 9023354"/>
              <a:gd name="connsiteX1501" fmla="*/ 4186919 w 11737975"/>
              <a:gd name="connsiteY1501" fmla="*/ 6609184 h 9023354"/>
              <a:gd name="connsiteX1502" fmla="*/ 4185165 w 11737975"/>
              <a:gd name="connsiteY1502" fmla="*/ 6621227 h 9023354"/>
              <a:gd name="connsiteX1503" fmla="*/ 4175258 w 11737975"/>
              <a:gd name="connsiteY1503" fmla="*/ 6644889 h 9023354"/>
              <a:gd name="connsiteX1504" fmla="*/ 4168448 w 11737975"/>
              <a:gd name="connsiteY1504" fmla="*/ 6614030 h 9023354"/>
              <a:gd name="connsiteX1505" fmla="*/ 4137383 w 11737975"/>
              <a:gd name="connsiteY1505" fmla="*/ 6633237 h 9023354"/>
              <a:gd name="connsiteX1506" fmla="*/ 4151730 w 11737975"/>
              <a:gd name="connsiteY1506" fmla="*/ 6606836 h 9023354"/>
              <a:gd name="connsiteX1507" fmla="*/ 6760313 w 11737975"/>
              <a:gd name="connsiteY1507" fmla="*/ 6589469 h 9023354"/>
              <a:gd name="connsiteX1508" fmla="*/ 6765055 w 11737975"/>
              <a:gd name="connsiteY1508" fmla="*/ 6600906 h 9023354"/>
              <a:gd name="connsiteX1509" fmla="*/ 6775838 w 11737975"/>
              <a:gd name="connsiteY1509" fmla="*/ 6607040 h 9023354"/>
              <a:gd name="connsiteX1510" fmla="*/ 6781280 w 11737975"/>
              <a:gd name="connsiteY1510" fmla="*/ 6593228 h 9023354"/>
              <a:gd name="connsiteX1511" fmla="*/ 6760313 w 11737975"/>
              <a:gd name="connsiteY1511" fmla="*/ 6589469 h 9023354"/>
              <a:gd name="connsiteX1512" fmla="*/ 6637132 w 11737975"/>
              <a:gd name="connsiteY1512" fmla="*/ 6577845 h 9023354"/>
              <a:gd name="connsiteX1513" fmla="*/ 6632849 w 11737975"/>
              <a:gd name="connsiteY1513" fmla="*/ 6580492 h 9023354"/>
              <a:gd name="connsiteX1514" fmla="*/ 6636983 w 11737975"/>
              <a:gd name="connsiteY1514" fmla="*/ 6596749 h 9023354"/>
              <a:gd name="connsiteX1515" fmla="*/ 6637132 w 11737975"/>
              <a:gd name="connsiteY1515" fmla="*/ 6577845 h 9023354"/>
              <a:gd name="connsiteX1516" fmla="*/ 6704861 w 11737975"/>
              <a:gd name="connsiteY1516" fmla="*/ 6498347 h 9023354"/>
              <a:gd name="connsiteX1517" fmla="*/ 6700311 w 11737975"/>
              <a:gd name="connsiteY1517" fmla="*/ 6501161 h 9023354"/>
              <a:gd name="connsiteX1518" fmla="*/ 6691213 w 11737975"/>
              <a:gd name="connsiteY1518" fmla="*/ 6506785 h 9023354"/>
              <a:gd name="connsiteX1519" fmla="*/ 6694397 w 11737975"/>
              <a:gd name="connsiteY1519" fmla="*/ 6542443 h 9023354"/>
              <a:gd name="connsiteX1520" fmla="*/ 6725555 w 11737975"/>
              <a:gd name="connsiteY1520" fmla="*/ 6541986 h 9023354"/>
              <a:gd name="connsiteX1521" fmla="*/ 6721692 w 11737975"/>
              <a:gd name="connsiteY1521" fmla="*/ 6525567 h 9023354"/>
              <a:gd name="connsiteX1522" fmla="*/ 6717142 w 11737975"/>
              <a:gd name="connsiteY1522" fmla="*/ 6528380 h 9023354"/>
              <a:gd name="connsiteX1523" fmla="*/ 6704861 w 11737975"/>
              <a:gd name="connsiteY1523" fmla="*/ 6498347 h 9023354"/>
              <a:gd name="connsiteX1524" fmla="*/ 6680894 w 11737975"/>
              <a:gd name="connsiteY1524" fmla="*/ 6480879 h 9023354"/>
              <a:gd name="connsiteX1525" fmla="*/ 6672018 w 11737975"/>
              <a:gd name="connsiteY1525" fmla="*/ 6486366 h 9023354"/>
              <a:gd name="connsiteX1526" fmla="*/ 6667580 w 11737975"/>
              <a:gd name="connsiteY1526" fmla="*/ 6489110 h 9023354"/>
              <a:gd name="connsiteX1527" fmla="*/ 6678879 w 11737975"/>
              <a:gd name="connsiteY1527" fmla="*/ 6497465 h 9023354"/>
              <a:gd name="connsiteX1528" fmla="*/ 6684299 w 11737975"/>
              <a:gd name="connsiteY1528" fmla="*/ 6496306 h 9023354"/>
              <a:gd name="connsiteX1529" fmla="*/ 6680894 w 11737975"/>
              <a:gd name="connsiteY1529" fmla="*/ 6480879 h 9023354"/>
              <a:gd name="connsiteX1530" fmla="*/ 6745000 w 11737975"/>
              <a:gd name="connsiteY1530" fmla="*/ 6473533 h 9023354"/>
              <a:gd name="connsiteX1531" fmla="*/ 6740185 w 11737975"/>
              <a:gd name="connsiteY1531" fmla="*/ 6476512 h 9023354"/>
              <a:gd name="connsiteX1532" fmla="*/ 6735368 w 11737975"/>
              <a:gd name="connsiteY1532" fmla="*/ 6479489 h 9023354"/>
              <a:gd name="connsiteX1533" fmla="*/ 6743783 w 11737975"/>
              <a:gd name="connsiteY1533" fmla="*/ 6493100 h 9023354"/>
              <a:gd name="connsiteX1534" fmla="*/ 6748599 w 11737975"/>
              <a:gd name="connsiteY1534" fmla="*/ 6490121 h 9023354"/>
              <a:gd name="connsiteX1535" fmla="*/ 6753416 w 11737975"/>
              <a:gd name="connsiteY1535" fmla="*/ 6487143 h 9023354"/>
              <a:gd name="connsiteX1536" fmla="*/ 6745000 w 11737975"/>
              <a:gd name="connsiteY1536" fmla="*/ 6473533 h 9023354"/>
              <a:gd name="connsiteX1537" fmla="*/ 6779102 w 11737975"/>
              <a:gd name="connsiteY1537" fmla="*/ 6471257 h 9023354"/>
              <a:gd name="connsiteX1538" fmla="*/ 6765616 w 11737975"/>
              <a:gd name="connsiteY1538" fmla="*/ 6479597 h 9023354"/>
              <a:gd name="connsiteX1539" fmla="*/ 6778226 w 11737975"/>
              <a:gd name="connsiteY1539" fmla="*/ 6508008 h 9023354"/>
              <a:gd name="connsiteX1540" fmla="*/ 6783917 w 11737975"/>
              <a:gd name="connsiteY1540" fmla="*/ 6510607 h 9023354"/>
              <a:gd name="connsiteX1541" fmla="*/ 6791437 w 11737975"/>
              <a:gd name="connsiteY1541" fmla="*/ 6501258 h 9023354"/>
              <a:gd name="connsiteX1542" fmla="*/ 6779102 w 11737975"/>
              <a:gd name="connsiteY1542" fmla="*/ 6471257 h 9023354"/>
              <a:gd name="connsiteX1543" fmla="*/ 6854266 w 11737975"/>
              <a:gd name="connsiteY1543" fmla="*/ 6462406 h 9023354"/>
              <a:gd name="connsiteX1544" fmla="*/ 6840617 w 11737975"/>
              <a:gd name="connsiteY1544" fmla="*/ 6470845 h 9023354"/>
              <a:gd name="connsiteX1545" fmla="*/ 6849032 w 11737975"/>
              <a:gd name="connsiteY1545" fmla="*/ 6484453 h 9023354"/>
              <a:gd name="connsiteX1546" fmla="*/ 6862679 w 11737975"/>
              <a:gd name="connsiteY1546" fmla="*/ 6476016 h 9023354"/>
              <a:gd name="connsiteX1547" fmla="*/ 6867228 w 11737975"/>
              <a:gd name="connsiteY1547" fmla="*/ 6473203 h 9023354"/>
              <a:gd name="connsiteX1548" fmla="*/ 6854266 w 11737975"/>
              <a:gd name="connsiteY1548" fmla="*/ 6462406 h 9023354"/>
              <a:gd name="connsiteX1549" fmla="*/ 6708116 w 11737975"/>
              <a:gd name="connsiteY1549" fmla="*/ 6446179 h 9023354"/>
              <a:gd name="connsiteX1550" fmla="*/ 6700087 w 11737975"/>
              <a:gd name="connsiteY1550" fmla="*/ 6451144 h 9023354"/>
              <a:gd name="connsiteX1551" fmla="*/ 6710001 w 11737975"/>
              <a:gd name="connsiteY1551" fmla="*/ 6463984 h 9023354"/>
              <a:gd name="connsiteX1552" fmla="*/ 6714123 w 11737975"/>
              <a:gd name="connsiteY1552" fmla="*/ 6466272 h 9023354"/>
              <a:gd name="connsiteX1553" fmla="*/ 6716531 w 11737975"/>
              <a:gd name="connsiteY1553" fmla="*/ 6459789 h 9023354"/>
              <a:gd name="connsiteX1554" fmla="*/ 6708116 w 11737975"/>
              <a:gd name="connsiteY1554" fmla="*/ 6446179 h 9023354"/>
              <a:gd name="connsiteX1555" fmla="*/ 7113741 w 11737975"/>
              <a:gd name="connsiteY1555" fmla="*/ 6423935 h 9023354"/>
              <a:gd name="connsiteX1556" fmla="*/ 7103113 w 11737975"/>
              <a:gd name="connsiteY1556" fmla="*/ 6424444 h 9023354"/>
              <a:gd name="connsiteX1557" fmla="*/ 7099476 w 11737975"/>
              <a:gd name="connsiteY1557" fmla="*/ 6433061 h 9023354"/>
              <a:gd name="connsiteX1558" fmla="*/ 7124151 w 11737975"/>
              <a:gd name="connsiteY1558" fmla="*/ 6433482 h 9023354"/>
              <a:gd name="connsiteX1559" fmla="*/ 7113741 w 11737975"/>
              <a:gd name="connsiteY1559" fmla="*/ 6423935 h 9023354"/>
              <a:gd name="connsiteX1560" fmla="*/ 6928258 w 11737975"/>
              <a:gd name="connsiteY1560" fmla="*/ 6414573 h 9023354"/>
              <a:gd name="connsiteX1561" fmla="*/ 6915121 w 11737975"/>
              <a:gd name="connsiteY1561" fmla="*/ 6422694 h 9023354"/>
              <a:gd name="connsiteX1562" fmla="*/ 6897468 w 11737975"/>
              <a:gd name="connsiteY1562" fmla="*/ 6421068 h 9023354"/>
              <a:gd name="connsiteX1563" fmla="*/ 6884471 w 11737975"/>
              <a:gd name="connsiteY1563" fmla="*/ 6441646 h 9023354"/>
              <a:gd name="connsiteX1564" fmla="*/ 6891949 w 11737975"/>
              <a:gd name="connsiteY1564" fmla="*/ 6453741 h 9023354"/>
              <a:gd name="connsiteX1565" fmla="*/ 6913841 w 11737975"/>
              <a:gd name="connsiteY1565" fmla="*/ 6440205 h 9023354"/>
              <a:gd name="connsiteX1566" fmla="*/ 6938834 w 11737975"/>
              <a:gd name="connsiteY1566" fmla="*/ 6441472 h 9023354"/>
              <a:gd name="connsiteX1567" fmla="*/ 6928258 w 11737975"/>
              <a:gd name="connsiteY1567" fmla="*/ 6414573 h 9023354"/>
              <a:gd name="connsiteX1568" fmla="*/ 4567662 w 11737975"/>
              <a:gd name="connsiteY1568" fmla="*/ 6413573 h 9023354"/>
              <a:gd name="connsiteX1569" fmla="*/ 4565985 w 11737975"/>
              <a:gd name="connsiteY1569" fmla="*/ 6418648 h 9023354"/>
              <a:gd name="connsiteX1570" fmla="*/ 4546995 w 11737975"/>
              <a:gd name="connsiteY1570" fmla="*/ 6432580 h 9023354"/>
              <a:gd name="connsiteX1571" fmla="*/ 4545964 w 11737975"/>
              <a:gd name="connsiteY1571" fmla="*/ 6450755 h 9023354"/>
              <a:gd name="connsiteX1572" fmla="*/ 4536056 w 11737975"/>
              <a:gd name="connsiteY1572" fmla="*/ 6474415 h 9023354"/>
              <a:gd name="connsiteX1573" fmla="*/ 4523775 w 11737975"/>
              <a:gd name="connsiteY1573" fmla="*/ 6464473 h 9023354"/>
              <a:gd name="connsiteX1574" fmla="*/ 4532652 w 11737975"/>
              <a:gd name="connsiteY1574" fmla="*/ 6458986 h 9023354"/>
              <a:gd name="connsiteX1575" fmla="*/ 4523283 w 11737975"/>
              <a:gd name="connsiteY1575" fmla="*/ 6442698 h 9023354"/>
              <a:gd name="connsiteX1576" fmla="*/ 4530338 w 11737975"/>
              <a:gd name="connsiteY1576" fmla="*/ 6437839 h 9023354"/>
              <a:gd name="connsiteX1577" fmla="*/ 4564493 w 11737975"/>
              <a:gd name="connsiteY1577" fmla="*/ 6415998 h 9023354"/>
              <a:gd name="connsiteX1578" fmla="*/ 7129790 w 11737975"/>
              <a:gd name="connsiteY1578" fmla="*/ 6402562 h 9023354"/>
              <a:gd name="connsiteX1579" fmla="*/ 7126770 w 11737975"/>
              <a:gd name="connsiteY1579" fmla="*/ 6416186 h 9023354"/>
              <a:gd name="connsiteX1580" fmla="*/ 7142612 w 11737975"/>
              <a:gd name="connsiteY1580" fmla="*/ 6422068 h 9023354"/>
              <a:gd name="connsiteX1581" fmla="*/ 7140016 w 11737975"/>
              <a:gd name="connsiteY1581" fmla="*/ 6407996 h 9023354"/>
              <a:gd name="connsiteX1582" fmla="*/ 7129790 w 11737975"/>
              <a:gd name="connsiteY1582" fmla="*/ 6402562 h 9023354"/>
              <a:gd name="connsiteX1583" fmla="*/ 6748338 w 11737975"/>
              <a:gd name="connsiteY1583" fmla="*/ 6402497 h 9023354"/>
              <a:gd name="connsiteX1584" fmla="*/ 6747407 w 11737975"/>
              <a:gd name="connsiteY1584" fmla="*/ 6420838 h 9023354"/>
              <a:gd name="connsiteX1585" fmla="*/ 6784562 w 11737975"/>
              <a:gd name="connsiteY1585" fmla="*/ 6451164 h 9023354"/>
              <a:gd name="connsiteX1586" fmla="*/ 6797881 w 11737975"/>
              <a:gd name="connsiteY1586" fmla="*/ 6442930 h 9023354"/>
              <a:gd name="connsiteX1587" fmla="*/ 6802319 w 11737975"/>
              <a:gd name="connsiteY1587" fmla="*/ 6440186 h 9023354"/>
              <a:gd name="connsiteX1588" fmla="*/ 6823583 w 11737975"/>
              <a:gd name="connsiteY1588" fmla="*/ 6444804 h 9023354"/>
              <a:gd name="connsiteX1589" fmla="*/ 6835964 w 11737975"/>
              <a:gd name="connsiteY1589" fmla="*/ 6454910 h 9023354"/>
              <a:gd name="connsiteX1590" fmla="*/ 6822838 w 11737975"/>
              <a:gd name="connsiteY1590" fmla="*/ 6463025 h 9023354"/>
              <a:gd name="connsiteX1591" fmla="*/ 6832407 w 11737975"/>
              <a:gd name="connsiteY1591" fmla="*/ 6473569 h 9023354"/>
              <a:gd name="connsiteX1592" fmla="*/ 6835668 w 11737975"/>
              <a:gd name="connsiteY1592" fmla="*/ 6473904 h 9023354"/>
              <a:gd name="connsiteX1593" fmla="*/ 6840499 w 11737975"/>
              <a:gd name="connsiteY1593" fmla="*/ 6452105 h 9023354"/>
              <a:gd name="connsiteX1594" fmla="*/ 6835969 w 11737975"/>
              <a:gd name="connsiteY1594" fmla="*/ 6454907 h 9023354"/>
              <a:gd name="connsiteX1595" fmla="*/ 6841338 w 11737975"/>
              <a:gd name="connsiteY1595" fmla="*/ 6433825 h 9023354"/>
              <a:gd name="connsiteX1596" fmla="*/ 6833391 w 11737975"/>
              <a:gd name="connsiteY1596" fmla="*/ 6420974 h 9023354"/>
              <a:gd name="connsiteX1597" fmla="*/ 6845775 w 11737975"/>
              <a:gd name="connsiteY1597" fmla="*/ 6431081 h 9023354"/>
              <a:gd name="connsiteX1598" fmla="*/ 6842269 w 11737975"/>
              <a:gd name="connsiteY1598" fmla="*/ 6415484 h 9023354"/>
              <a:gd name="connsiteX1599" fmla="*/ 6837831 w 11737975"/>
              <a:gd name="connsiteY1599" fmla="*/ 6418228 h 9023354"/>
              <a:gd name="connsiteX1600" fmla="*/ 6833391 w 11737975"/>
              <a:gd name="connsiteY1600" fmla="*/ 6420974 h 9023354"/>
              <a:gd name="connsiteX1601" fmla="*/ 6802319 w 11737975"/>
              <a:gd name="connsiteY1601" fmla="*/ 6440186 h 9023354"/>
              <a:gd name="connsiteX1602" fmla="*/ 6798812 w 11737975"/>
              <a:gd name="connsiteY1602" fmla="*/ 6424587 h 9023354"/>
              <a:gd name="connsiteX1603" fmla="*/ 6777548 w 11737975"/>
              <a:gd name="connsiteY1603" fmla="*/ 6419969 h 9023354"/>
              <a:gd name="connsiteX1604" fmla="*/ 6748338 w 11737975"/>
              <a:gd name="connsiteY1604" fmla="*/ 6402497 h 9023354"/>
              <a:gd name="connsiteX1605" fmla="*/ 6473956 w 11737975"/>
              <a:gd name="connsiteY1605" fmla="*/ 6390918 h 9023354"/>
              <a:gd name="connsiteX1606" fmla="*/ 6474349 w 11737975"/>
              <a:gd name="connsiteY1606" fmla="*/ 6393264 h 9023354"/>
              <a:gd name="connsiteX1607" fmla="*/ 6472669 w 11737975"/>
              <a:gd name="connsiteY1607" fmla="*/ 6393431 h 9023354"/>
              <a:gd name="connsiteX1608" fmla="*/ 6943253 w 11737975"/>
              <a:gd name="connsiteY1608" fmla="*/ 6388574 h 9023354"/>
              <a:gd name="connsiteX1609" fmla="*/ 6946850 w 11737975"/>
              <a:gd name="connsiteY1609" fmla="*/ 6405162 h 9023354"/>
              <a:gd name="connsiteX1610" fmla="*/ 6956484 w 11737975"/>
              <a:gd name="connsiteY1610" fmla="*/ 6399206 h 9023354"/>
              <a:gd name="connsiteX1611" fmla="*/ 6943253 w 11737975"/>
              <a:gd name="connsiteY1611" fmla="*/ 6388574 h 9023354"/>
              <a:gd name="connsiteX1612" fmla="*/ 6926310 w 11737975"/>
              <a:gd name="connsiteY1612" fmla="*/ 6381742 h 9023354"/>
              <a:gd name="connsiteX1613" fmla="*/ 6915048 w 11737975"/>
              <a:gd name="connsiteY1613" fmla="*/ 6382131 h 9023354"/>
              <a:gd name="connsiteX1614" fmla="*/ 6912996 w 11737975"/>
              <a:gd name="connsiteY1614" fmla="*/ 6389974 h 9023354"/>
              <a:gd name="connsiteX1615" fmla="*/ 6919488 w 11737975"/>
              <a:gd name="connsiteY1615" fmla="*/ 6395823 h 9023354"/>
              <a:gd name="connsiteX1616" fmla="*/ 6926310 w 11737975"/>
              <a:gd name="connsiteY1616" fmla="*/ 6381742 h 9023354"/>
              <a:gd name="connsiteX1617" fmla="*/ 7204040 w 11737975"/>
              <a:gd name="connsiteY1617" fmla="*/ 6365279 h 9023354"/>
              <a:gd name="connsiteX1618" fmla="*/ 7189978 w 11737975"/>
              <a:gd name="connsiteY1618" fmla="*/ 6392786 h 9023354"/>
              <a:gd name="connsiteX1619" fmla="*/ 7198391 w 11737975"/>
              <a:gd name="connsiteY1619" fmla="*/ 6406391 h 9023354"/>
              <a:gd name="connsiteX1620" fmla="*/ 7212456 w 11737975"/>
              <a:gd name="connsiteY1620" fmla="*/ 6378888 h 9023354"/>
              <a:gd name="connsiteX1621" fmla="*/ 7204040 w 11737975"/>
              <a:gd name="connsiteY1621" fmla="*/ 6365279 h 9023354"/>
              <a:gd name="connsiteX1622" fmla="*/ 6850560 w 11737975"/>
              <a:gd name="connsiteY1622" fmla="*/ 6358442 h 9023354"/>
              <a:gd name="connsiteX1623" fmla="*/ 6853965 w 11737975"/>
              <a:gd name="connsiteY1623" fmla="*/ 6373871 h 9023354"/>
              <a:gd name="connsiteX1624" fmla="*/ 6837247 w 11737975"/>
              <a:gd name="connsiteY1624" fmla="*/ 6366675 h 9023354"/>
              <a:gd name="connsiteX1625" fmla="*/ 6850560 w 11737975"/>
              <a:gd name="connsiteY1625" fmla="*/ 6358442 h 9023354"/>
              <a:gd name="connsiteX1626" fmla="*/ 7174420 w 11737975"/>
              <a:gd name="connsiteY1626" fmla="*/ 6354508 h 9023354"/>
              <a:gd name="connsiteX1627" fmla="*/ 7170441 w 11737975"/>
              <a:gd name="connsiteY1627" fmla="*/ 6367601 h 9023354"/>
              <a:gd name="connsiteX1628" fmla="*/ 7174420 w 11737975"/>
              <a:gd name="connsiteY1628" fmla="*/ 6354508 h 9023354"/>
              <a:gd name="connsiteX1629" fmla="*/ 4675690 w 11737975"/>
              <a:gd name="connsiteY1629" fmla="*/ 6353010 h 9023354"/>
              <a:gd name="connsiteX1630" fmla="*/ 4687972 w 11737975"/>
              <a:gd name="connsiteY1630" fmla="*/ 6362953 h 9023354"/>
              <a:gd name="connsiteX1631" fmla="*/ 4674596 w 11737975"/>
              <a:gd name="connsiteY1631" fmla="*/ 6355271 h 9023354"/>
              <a:gd name="connsiteX1632" fmla="*/ 4667757 w 11737975"/>
              <a:gd name="connsiteY1632" fmla="*/ 6351339 h 9023354"/>
              <a:gd name="connsiteX1633" fmla="*/ 4674596 w 11737975"/>
              <a:gd name="connsiteY1633" fmla="*/ 6355271 h 9023354"/>
              <a:gd name="connsiteX1634" fmla="*/ 4666596 w 11737975"/>
              <a:gd name="connsiteY1634" fmla="*/ 6371786 h 9023354"/>
              <a:gd name="connsiteX1635" fmla="*/ 4649062 w 11737975"/>
              <a:gd name="connsiteY1635" fmla="*/ 6369473 h 9023354"/>
              <a:gd name="connsiteX1636" fmla="*/ 4648637 w 11737975"/>
              <a:gd name="connsiteY1636" fmla="*/ 6367545 h 9023354"/>
              <a:gd name="connsiteX1637" fmla="*/ 4645702 w 11737975"/>
              <a:gd name="connsiteY1637" fmla="*/ 6354241 h 9023354"/>
              <a:gd name="connsiteX1638" fmla="*/ 4646266 w 11737975"/>
              <a:gd name="connsiteY1638" fmla="*/ 6353901 h 9023354"/>
              <a:gd name="connsiteX1639" fmla="*/ 4650546 w 11737975"/>
              <a:gd name="connsiteY1639" fmla="*/ 6351425 h 9023354"/>
              <a:gd name="connsiteX1640" fmla="*/ 4658988 w 11737975"/>
              <a:gd name="connsiteY1640" fmla="*/ 6353746 h 9023354"/>
              <a:gd name="connsiteX1641" fmla="*/ 4667757 w 11737975"/>
              <a:gd name="connsiteY1641" fmla="*/ 6351339 h 9023354"/>
              <a:gd name="connsiteX1642" fmla="*/ 6734394 w 11737975"/>
              <a:gd name="connsiteY1642" fmla="*/ 6328663 h 9023354"/>
              <a:gd name="connsiteX1643" fmla="*/ 6731777 w 11737975"/>
              <a:gd name="connsiteY1643" fmla="*/ 6328926 h 9023354"/>
              <a:gd name="connsiteX1644" fmla="*/ 6729554 w 11737975"/>
              <a:gd name="connsiteY1644" fmla="*/ 6333114 h 9023354"/>
              <a:gd name="connsiteX1645" fmla="*/ 6730075 w 11737975"/>
              <a:gd name="connsiteY1645" fmla="*/ 6335045 h 9023354"/>
              <a:gd name="connsiteX1646" fmla="*/ 6732563 w 11737975"/>
              <a:gd name="connsiteY1646" fmla="*/ 6336781 h 9023354"/>
              <a:gd name="connsiteX1647" fmla="*/ 6735181 w 11737975"/>
              <a:gd name="connsiteY1647" fmla="*/ 6336519 h 9023354"/>
              <a:gd name="connsiteX1648" fmla="*/ 6737403 w 11737975"/>
              <a:gd name="connsiteY1648" fmla="*/ 6332329 h 9023354"/>
              <a:gd name="connsiteX1649" fmla="*/ 6734394 w 11737975"/>
              <a:gd name="connsiteY1649" fmla="*/ 6328663 h 9023354"/>
              <a:gd name="connsiteX1650" fmla="*/ 7383207 w 11737975"/>
              <a:gd name="connsiteY1650" fmla="*/ 6325665 h 9023354"/>
              <a:gd name="connsiteX1651" fmla="*/ 7379855 w 11737975"/>
              <a:gd name="connsiteY1651" fmla="*/ 6333978 h 9023354"/>
              <a:gd name="connsiteX1652" fmla="*/ 7383207 w 11737975"/>
              <a:gd name="connsiteY1652" fmla="*/ 6325665 h 9023354"/>
              <a:gd name="connsiteX1653" fmla="*/ 7514070 w 11737975"/>
              <a:gd name="connsiteY1653" fmla="*/ 6306284 h 9023354"/>
              <a:gd name="connsiteX1654" fmla="*/ 7511323 w 11737975"/>
              <a:gd name="connsiteY1654" fmla="*/ 6306560 h 9023354"/>
              <a:gd name="connsiteX1655" fmla="*/ 7506298 w 11737975"/>
              <a:gd name="connsiteY1655" fmla="*/ 6311822 h 9023354"/>
              <a:gd name="connsiteX1656" fmla="*/ 7504021 w 11737975"/>
              <a:gd name="connsiteY1656" fmla="*/ 6316810 h 9023354"/>
              <a:gd name="connsiteX1657" fmla="*/ 7507240 w 11737975"/>
              <a:gd name="connsiteY1657" fmla="*/ 6321247 h 9023354"/>
              <a:gd name="connsiteX1658" fmla="*/ 7515482 w 11737975"/>
              <a:gd name="connsiteY1658" fmla="*/ 6320425 h 9023354"/>
              <a:gd name="connsiteX1659" fmla="*/ 7517290 w 11737975"/>
              <a:gd name="connsiteY1659" fmla="*/ 6310723 h 9023354"/>
              <a:gd name="connsiteX1660" fmla="*/ 7514070 w 11737975"/>
              <a:gd name="connsiteY1660" fmla="*/ 6306284 h 9023354"/>
              <a:gd name="connsiteX1661" fmla="*/ 6698894 w 11737975"/>
              <a:gd name="connsiteY1661" fmla="*/ 6305236 h 9023354"/>
              <a:gd name="connsiteX1662" fmla="*/ 6700340 w 11737975"/>
              <a:gd name="connsiteY1662" fmla="*/ 6307620 h 9023354"/>
              <a:gd name="connsiteX1663" fmla="*/ 6699254 w 11737975"/>
              <a:gd name="connsiteY1663" fmla="*/ 6307113 h 9023354"/>
              <a:gd name="connsiteX1664" fmla="*/ 6704807 w 11737975"/>
              <a:gd name="connsiteY1664" fmla="*/ 6302805 h 9023354"/>
              <a:gd name="connsiteX1665" fmla="*/ 6707021 w 11737975"/>
              <a:gd name="connsiteY1665" fmla="*/ 6304426 h 9023354"/>
              <a:gd name="connsiteX1666" fmla="*/ 6711456 w 11737975"/>
              <a:gd name="connsiteY1666" fmla="*/ 6321436 h 9023354"/>
              <a:gd name="connsiteX1667" fmla="*/ 6712245 w 11737975"/>
              <a:gd name="connsiteY1667" fmla="*/ 6329333 h 9023354"/>
              <a:gd name="connsiteX1668" fmla="*/ 6707884 w 11737975"/>
              <a:gd name="connsiteY1668" fmla="*/ 6326109 h 9023354"/>
              <a:gd name="connsiteX1669" fmla="*/ 6702466 w 11737975"/>
              <a:gd name="connsiteY1669" fmla="*/ 6327267 h 9023354"/>
              <a:gd name="connsiteX1670" fmla="*/ 6705544 w 11737975"/>
              <a:gd name="connsiteY1670" fmla="*/ 6315501 h 9023354"/>
              <a:gd name="connsiteX1671" fmla="*/ 6704909 w 11737975"/>
              <a:gd name="connsiteY1671" fmla="*/ 6313513 h 9023354"/>
              <a:gd name="connsiteX1672" fmla="*/ 6705177 w 11737975"/>
              <a:gd name="connsiteY1672" fmla="*/ 6313335 h 9023354"/>
              <a:gd name="connsiteX1673" fmla="*/ 6704838 w 11737975"/>
              <a:gd name="connsiteY1673" fmla="*/ 6313292 h 9023354"/>
              <a:gd name="connsiteX1674" fmla="*/ 6703498 w 11737975"/>
              <a:gd name="connsiteY1674" fmla="*/ 6309093 h 9023354"/>
              <a:gd name="connsiteX1675" fmla="*/ 6701928 w 11737975"/>
              <a:gd name="connsiteY1675" fmla="*/ 6308360 h 9023354"/>
              <a:gd name="connsiteX1676" fmla="*/ 6703119 w 11737975"/>
              <a:gd name="connsiteY1676" fmla="*/ 6306451 h 9023354"/>
              <a:gd name="connsiteX1677" fmla="*/ 6704807 w 11737975"/>
              <a:gd name="connsiteY1677" fmla="*/ 6302805 h 9023354"/>
              <a:gd name="connsiteX1678" fmla="*/ 4775540 w 11737975"/>
              <a:gd name="connsiteY1678" fmla="*/ 6302704 h 9023354"/>
              <a:gd name="connsiteX1679" fmla="*/ 4792432 w 11737975"/>
              <a:gd name="connsiteY1679" fmla="*/ 6306399 h 9023354"/>
              <a:gd name="connsiteX1680" fmla="*/ 4791682 w 11737975"/>
              <a:gd name="connsiteY1680" fmla="*/ 6311019 h 9023354"/>
              <a:gd name="connsiteX1681" fmla="*/ 4791087 w 11737975"/>
              <a:gd name="connsiteY1681" fmla="*/ 6314674 h 9023354"/>
              <a:gd name="connsiteX1682" fmla="*/ 4788017 w 11737975"/>
              <a:gd name="connsiteY1682" fmla="*/ 6319977 h 9023354"/>
              <a:gd name="connsiteX1683" fmla="*/ 4789876 w 11737975"/>
              <a:gd name="connsiteY1683" fmla="*/ 6321956 h 9023354"/>
              <a:gd name="connsiteX1684" fmla="*/ 4789887 w 11737975"/>
              <a:gd name="connsiteY1684" fmla="*/ 6322003 h 9023354"/>
              <a:gd name="connsiteX1685" fmla="*/ 4786797 w 11737975"/>
              <a:gd name="connsiteY1685" fmla="*/ 6325993 h 9023354"/>
              <a:gd name="connsiteX1686" fmla="*/ 4785840 w 11737975"/>
              <a:gd name="connsiteY1686" fmla="*/ 6326407 h 9023354"/>
              <a:gd name="connsiteX1687" fmla="*/ 4783330 w 11737975"/>
              <a:gd name="connsiteY1687" fmla="*/ 6323718 h 9023354"/>
              <a:gd name="connsiteX1688" fmla="*/ 4780132 w 11737975"/>
              <a:gd name="connsiteY1688" fmla="*/ 6323504 h 9023354"/>
              <a:gd name="connsiteX1689" fmla="*/ 4776726 w 11737975"/>
              <a:gd name="connsiteY1689" fmla="*/ 6308075 h 9023354"/>
              <a:gd name="connsiteX1690" fmla="*/ 7682406 w 11737975"/>
              <a:gd name="connsiteY1690" fmla="*/ 6294223 h 9023354"/>
              <a:gd name="connsiteX1691" fmla="*/ 7677009 w 11737975"/>
              <a:gd name="connsiteY1691" fmla="*/ 6294761 h 9023354"/>
              <a:gd name="connsiteX1692" fmla="*/ 7674780 w 11737975"/>
              <a:gd name="connsiteY1692" fmla="*/ 6299746 h 9023354"/>
              <a:gd name="connsiteX1693" fmla="*/ 7675530 w 11737975"/>
              <a:gd name="connsiteY1693" fmla="*/ 6303836 h 9023354"/>
              <a:gd name="connsiteX1694" fmla="*/ 7677950 w 11737975"/>
              <a:gd name="connsiteY1694" fmla="*/ 6304190 h 9023354"/>
              <a:gd name="connsiteX1695" fmla="*/ 7680650 w 11737975"/>
              <a:gd name="connsiteY1695" fmla="*/ 6303918 h 9023354"/>
              <a:gd name="connsiteX1696" fmla="*/ 7685576 w 11737975"/>
              <a:gd name="connsiteY1696" fmla="*/ 6298666 h 9023354"/>
              <a:gd name="connsiteX1697" fmla="*/ 7682406 w 11737975"/>
              <a:gd name="connsiteY1697" fmla="*/ 6294223 h 9023354"/>
              <a:gd name="connsiteX1698" fmla="*/ 7939049 w 11737975"/>
              <a:gd name="connsiteY1698" fmla="*/ 6286029 h 9023354"/>
              <a:gd name="connsiteX1699" fmla="*/ 7939479 w 11737975"/>
              <a:gd name="connsiteY1699" fmla="*/ 6290348 h 9023354"/>
              <a:gd name="connsiteX1700" fmla="*/ 7946236 w 11737975"/>
              <a:gd name="connsiteY1700" fmla="*/ 6298947 h 9023354"/>
              <a:gd name="connsiteX1701" fmla="*/ 7954082 w 11737975"/>
              <a:gd name="connsiteY1701" fmla="*/ 6297617 h 9023354"/>
              <a:gd name="connsiteX1702" fmla="*/ 7950903 w 11737975"/>
              <a:gd name="connsiteY1702" fmla="*/ 6293572 h 9023354"/>
              <a:gd name="connsiteX1703" fmla="*/ 7939049 w 11737975"/>
              <a:gd name="connsiteY1703" fmla="*/ 6286029 h 9023354"/>
              <a:gd name="connsiteX1704" fmla="*/ 7200096 w 11737975"/>
              <a:gd name="connsiteY1704" fmla="*/ 6279933 h 9023354"/>
              <a:gd name="connsiteX1705" fmla="*/ 7192069 w 11737975"/>
              <a:gd name="connsiteY1705" fmla="*/ 6284895 h 9023354"/>
              <a:gd name="connsiteX1706" fmla="*/ 7199237 w 11737975"/>
              <a:gd name="connsiteY1706" fmla="*/ 6287516 h 9023354"/>
              <a:gd name="connsiteX1707" fmla="*/ 7200096 w 11737975"/>
              <a:gd name="connsiteY1707" fmla="*/ 6279933 h 9023354"/>
              <a:gd name="connsiteX1708" fmla="*/ 3183514 w 11737975"/>
              <a:gd name="connsiteY1708" fmla="*/ 6278687 h 9023354"/>
              <a:gd name="connsiteX1709" fmla="*/ 3181210 w 11737975"/>
              <a:gd name="connsiteY1709" fmla="*/ 6283543 h 9023354"/>
              <a:gd name="connsiteX1710" fmla="*/ 3187507 w 11737975"/>
              <a:gd name="connsiteY1710" fmla="*/ 6287553 h 9023354"/>
              <a:gd name="connsiteX1711" fmla="*/ 3194223 w 11737975"/>
              <a:gd name="connsiteY1711" fmla="*/ 6288214 h 9023354"/>
              <a:gd name="connsiteX1712" fmla="*/ 3196524 w 11737975"/>
              <a:gd name="connsiteY1712" fmla="*/ 6283357 h 9023354"/>
              <a:gd name="connsiteX1713" fmla="*/ 3190227 w 11737975"/>
              <a:gd name="connsiteY1713" fmla="*/ 6279347 h 9023354"/>
              <a:gd name="connsiteX1714" fmla="*/ 3183514 w 11737975"/>
              <a:gd name="connsiteY1714" fmla="*/ 6278687 h 9023354"/>
              <a:gd name="connsiteX1715" fmla="*/ 7666224 w 11737975"/>
              <a:gd name="connsiteY1715" fmla="*/ 6265690 h 9023354"/>
              <a:gd name="connsiteX1716" fmla="*/ 7663671 w 11737975"/>
              <a:gd name="connsiteY1716" fmla="*/ 6265945 h 9023354"/>
              <a:gd name="connsiteX1717" fmla="*/ 7661538 w 11737975"/>
              <a:gd name="connsiteY1717" fmla="*/ 6270391 h 9023354"/>
              <a:gd name="connsiteX1718" fmla="*/ 7659405 w 11737975"/>
              <a:gd name="connsiteY1718" fmla="*/ 6274834 h 9023354"/>
              <a:gd name="connsiteX1719" fmla="*/ 7664929 w 11737975"/>
              <a:gd name="connsiteY1719" fmla="*/ 6278514 h 9023354"/>
              <a:gd name="connsiteX1720" fmla="*/ 7667480 w 11737975"/>
              <a:gd name="connsiteY1720" fmla="*/ 6278260 h 9023354"/>
              <a:gd name="connsiteX1721" fmla="*/ 7670031 w 11737975"/>
              <a:gd name="connsiteY1721" fmla="*/ 6278004 h 9023354"/>
              <a:gd name="connsiteX1722" fmla="*/ 7672163 w 11737975"/>
              <a:gd name="connsiteY1722" fmla="*/ 6273560 h 9023354"/>
              <a:gd name="connsiteX1723" fmla="*/ 7669194 w 11737975"/>
              <a:gd name="connsiteY1723" fmla="*/ 6269625 h 9023354"/>
              <a:gd name="connsiteX1724" fmla="*/ 7666224 w 11737975"/>
              <a:gd name="connsiteY1724" fmla="*/ 6265690 h 9023354"/>
              <a:gd name="connsiteX1725" fmla="*/ 6758201 w 11737975"/>
              <a:gd name="connsiteY1725" fmla="*/ 6255933 h 9023354"/>
              <a:gd name="connsiteX1726" fmla="*/ 6765628 w 11737975"/>
              <a:gd name="connsiteY1726" fmla="*/ 6270679 h 9023354"/>
              <a:gd name="connsiteX1727" fmla="*/ 6762203 w 11737975"/>
              <a:gd name="connsiteY1727" fmla="*/ 6272797 h 9023354"/>
              <a:gd name="connsiteX1728" fmla="*/ 6761495 w 11737975"/>
              <a:gd name="connsiteY1728" fmla="*/ 6272255 h 9023354"/>
              <a:gd name="connsiteX1729" fmla="*/ 6761874 w 11737975"/>
              <a:gd name="connsiteY1729" fmla="*/ 6270809 h 9023354"/>
              <a:gd name="connsiteX1730" fmla="*/ 6753553 w 11737975"/>
              <a:gd name="connsiteY1730" fmla="*/ 6260981 h 9023354"/>
              <a:gd name="connsiteX1731" fmla="*/ 6737025 w 11737975"/>
              <a:gd name="connsiteY1731" fmla="*/ 6254790 h 9023354"/>
              <a:gd name="connsiteX1732" fmla="*/ 6747293 w 11737975"/>
              <a:gd name="connsiteY1732" fmla="*/ 6263330 h 9023354"/>
              <a:gd name="connsiteX1733" fmla="*/ 6741827 w 11737975"/>
              <a:gd name="connsiteY1733" fmla="*/ 6265670 h 9023354"/>
              <a:gd name="connsiteX1734" fmla="*/ 6727754 w 11737975"/>
              <a:gd name="connsiteY1734" fmla="*/ 6259030 h 9023354"/>
              <a:gd name="connsiteX1735" fmla="*/ 6718703 w 11737975"/>
              <a:gd name="connsiteY1735" fmla="*/ 6278063 h 9023354"/>
              <a:gd name="connsiteX1736" fmla="*/ 6714572 w 11737975"/>
              <a:gd name="connsiteY1736" fmla="*/ 6280760 h 9023354"/>
              <a:gd name="connsiteX1737" fmla="*/ 6702155 w 11737975"/>
              <a:gd name="connsiteY1737" fmla="*/ 6283092 h 9023354"/>
              <a:gd name="connsiteX1738" fmla="*/ 6700426 w 11737975"/>
              <a:gd name="connsiteY1738" fmla="*/ 6265811 h 9023354"/>
              <a:gd name="connsiteX1739" fmla="*/ 6724049 w 11737975"/>
              <a:gd name="connsiteY1739" fmla="*/ 6255814 h 9023354"/>
              <a:gd name="connsiteX1740" fmla="*/ 6737025 w 11737975"/>
              <a:gd name="connsiteY1740" fmla="*/ 6254790 h 9023354"/>
              <a:gd name="connsiteX1741" fmla="*/ 3222800 w 11737975"/>
              <a:gd name="connsiteY1741" fmla="*/ 6251004 h 9023354"/>
              <a:gd name="connsiteX1742" fmla="*/ 3210971 w 11737975"/>
              <a:gd name="connsiteY1742" fmla="*/ 6251683 h 9023354"/>
              <a:gd name="connsiteX1743" fmla="*/ 3199141 w 11737975"/>
              <a:gd name="connsiteY1743" fmla="*/ 6252360 h 9023354"/>
              <a:gd name="connsiteX1744" fmla="*/ 3197255 w 11737975"/>
              <a:gd name="connsiteY1744" fmla="*/ 6253869 h 9023354"/>
              <a:gd name="connsiteX1745" fmla="*/ 3198681 w 11737975"/>
              <a:gd name="connsiteY1745" fmla="*/ 6255655 h 9023354"/>
              <a:gd name="connsiteX1746" fmla="*/ 3200108 w 11737975"/>
              <a:gd name="connsiteY1746" fmla="*/ 6257440 h 9023354"/>
              <a:gd name="connsiteX1747" fmla="*/ 3211938 w 11737975"/>
              <a:gd name="connsiteY1747" fmla="*/ 6256760 h 9023354"/>
              <a:gd name="connsiteX1748" fmla="*/ 3225653 w 11737975"/>
              <a:gd name="connsiteY1748" fmla="*/ 6254574 h 9023354"/>
              <a:gd name="connsiteX1749" fmla="*/ 3226114 w 11737975"/>
              <a:gd name="connsiteY1749" fmla="*/ 6251279 h 9023354"/>
              <a:gd name="connsiteX1750" fmla="*/ 3222800 w 11737975"/>
              <a:gd name="connsiteY1750" fmla="*/ 6251004 h 9023354"/>
              <a:gd name="connsiteX1751" fmla="*/ 7517268 w 11737975"/>
              <a:gd name="connsiteY1751" fmla="*/ 6249557 h 9023354"/>
              <a:gd name="connsiteX1752" fmla="*/ 7517390 w 11737975"/>
              <a:gd name="connsiteY1752" fmla="*/ 6252423 h 9023354"/>
              <a:gd name="connsiteX1753" fmla="*/ 7516778 w 11737975"/>
              <a:gd name="connsiteY1753" fmla="*/ 6249684 h 9023354"/>
              <a:gd name="connsiteX1754" fmla="*/ 7543094 w 11737975"/>
              <a:gd name="connsiteY1754" fmla="*/ 6238326 h 9023354"/>
              <a:gd name="connsiteX1755" fmla="*/ 7538331 w 11737975"/>
              <a:gd name="connsiteY1755" fmla="*/ 6243563 h 9023354"/>
              <a:gd name="connsiteX1756" fmla="*/ 7543564 w 11737975"/>
              <a:gd name="connsiteY1756" fmla="*/ 6243040 h 9023354"/>
              <a:gd name="connsiteX1757" fmla="*/ 7544035 w 11737975"/>
              <a:gd name="connsiteY1757" fmla="*/ 6247752 h 9023354"/>
              <a:gd name="connsiteX1758" fmla="*/ 7546181 w 11737975"/>
              <a:gd name="connsiteY1758" fmla="*/ 6242779 h 9023354"/>
              <a:gd name="connsiteX1759" fmla="*/ 7543094 w 11737975"/>
              <a:gd name="connsiteY1759" fmla="*/ 6238326 h 9023354"/>
              <a:gd name="connsiteX1760" fmla="*/ 7523178 w 11737975"/>
              <a:gd name="connsiteY1760" fmla="*/ 6231589 h 9023354"/>
              <a:gd name="connsiteX1761" fmla="*/ 7523610 w 11737975"/>
              <a:gd name="connsiteY1761" fmla="*/ 6235909 h 9023354"/>
              <a:gd name="connsiteX1762" fmla="*/ 7524041 w 11737975"/>
              <a:gd name="connsiteY1762" fmla="*/ 6240229 h 9023354"/>
              <a:gd name="connsiteX1763" fmla="*/ 7523781 w 11737975"/>
              <a:gd name="connsiteY1763" fmla="*/ 6247893 h 9023354"/>
              <a:gd name="connsiteX1764" fmla="*/ 7517268 w 11737975"/>
              <a:gd name="connsiteY1764" fmla="*/ 6249557 h 9023354"/>
              <a:gd name="connsiteX1765" fmla="*/ 7516877 w 11737975"/>
              <a:gd name="connsiteY1765" fmla="*/ 6240401 h 9023354"/>
              <a:gd name="connsiteX1766" fmla="*/ 7523178 w 11737975"/>
              <a:gd name="connsiteY1766" fmla="*/ 6231589 h 9023354"/>
              <a:gd name="connsiteX1767" fmla="*/ 7972232 w 11737975"/>
              <a:gd name="connsiteY1767" fmla="*/ 6208132 h 9023354"/>
              <a:gd name="connsiteX1768" fmla="*/ 7970047 w 11737975"/>
              <a:gd name="connsiteY1768" fmla="*/ 6212716 h 9023354"/>
              <a:gd name="connsiteX1769" fmla="*/ 7967429 w 11737975"/>
              <a:gd name="connsiteY1769" fmla="*/ 6212977 h 9023354"/>
              <a:gd name="connsiteX1770" fmla="*/ 7962628 w 11737975"/>
              <a:gd name="connsiteY1770" fmla="*/ 6217822 h 9023354"/>
              <a:gd name="connsiteX1771" fmla="*/ 7960880 w 11737975"/>
              <a:gd name="connsiteY1771" fmla="*/ 6220178 h 9023354"/>
              <a:gd name="connsiteX1772" fmla="*/ 7963059 w 11737975"/>
              <a:gd name="connsiteY1772" fmla="*/ 6222141 h 9023354"/>
              <a:gd name="connsiteX1773" fmla="*/ 7968294 w 11737975"/>
              <a:gd name="connsiteY1773" fmla="*/ 6221619 h 9023354"/>
              <a:gd name="connsiteX1774" fmla="*/ 7973096 w 11737975"/>
              <a:gd name="connsiteY1774" fmla="*/ 6216775 h 9023354"/>
              <a:gd name="connsiteX1775" fmla="*/ 7972232 w 11737975"/>
              <a:gd name="connsiteY1775" fmla="*/ 6208132 h 9023354"/>
              <a:gd name="connsiteX1776" fmla="*/ 8059066 w 11737975"/>
              <a:gd name="connsiteY1776" fmla="*/ 6201771 h 9023354"/>
              <a:gd name="connsiteX1777" fmla="*/ 8056827 w 11737975"/>
              <a:gd name="connsiteY1777" fmla="*/ 6204971 h 9023354"/>
              <a:gd name="connsiteX1778" fmla="*/ 8064481 w 11737975"/>
              <a:gd name="connsiteY1778" fmla="*/ 6212138 h 9023354"/>
              <a:gd name="connsiteX1779" fmla="*/ 8070568 w 11737975"/>
              <a:gd name="connsiteY1779" fmla="*/ 6203597 h 9023354"/>
              <a:gd name="connsiteX1780" fmla="*/ 8062510 w 11737975"/>
              <a:gd name="connsiteY1780" fmla="*/ 6202816 h 9023354"/>
              <a:gd name="connsiteX1781" fmla="*/ 8059066 w 11737975"/>
              <a:gd name="connsiteY1781" fmla="*/ 6201771 h 9023354"/>
              <a:gd name="connsiteX1782" fmla="*/ 8036755 w 11737975"/>
              <a:gd name="connsiteY1782" fmla="*/ 6198511 h 9023354"/>
              <a:gd name="connsiteX1783" fmla="*/ 8031140 w 11737975"/>
              <a:gd name="connsiteY1783" fmla="*/ 6219702 h 9023354"/>
              <a:gd name="connsiteX1784" fmla="*/ 8040533 w 11737975"/>
              <a:gd name="connsiteY1784" fmla="*/ 6210512 h 9023354"/>
              <a:gd name="connsiteX1785" fmla="*/ 8036755 w 11737975"/>
              <a:gd name="connsiteY1785" fmla="*/ 6198511 h 9023354"/>
              <a:gd name="connsiteX1786" fmla="*/ 7081165 w 11737975"/>
              <a:gd name="connsiteY1786" fmla="*/ 6188489 h 9023354"/>
              <a:gd name="connsiteX1787" fmla="*/ 7085712 w 11737975"/>
              <a:gd name="connsiteY1787" fmla="*/ 6192943 h 9023354"/>
              <a:gd name="connsiteX1788" fmla="*/ 7088300 w 11737975"/>
              <a:gd name="connsiteY1788" fmla="*/ 6197031 h 9023354"/>
              <a:gd name="connsiteX1789" fmla="*/ 7084389 w 11737975"/>
              <a:gd name="connsiteY1789" fmla="*/ 6197157 h 9023354"/>
              <a:gd name="connsiteX1790" fmla="*/ 7079508 w 11737975"/>
              <a:gd name="connsiteY1790" fmla="*/ 6193915 h 9023354"/>
              <a:gd name="connsiteX1791" fmla="*/ 3088464 w 11737975"/>
              <a:gd name="connsiteY1791" fmla="*/ 6188431 h 9023354"/>
              <a:gd name="connsiteX1792" fmla="*/ 3081695 w 11737975"/>
              <a:gd name="connsiteY1792" fmla="*/ 6188774 h 9023354"/>
              <a:gd name="connsiteX1793" fmla="*/ 3077832 w 11737975"/>
              <a:gd name="connsiteY1793" fmla="*/ 6207431 h 9023354"/>
              <a:gd name="connsiteX1794" fmla="*/ 3087113 w 11737975"/>
              <a:gd name="connsiteY1794" fmla="*/ 6230786 h 9023354"/>
              <a:gd name="connsiteX1795" fmla="*/ 3094487 w 11737975"/>
              <a:gd name="connsiteY1795" fmla="*/ 6193029 h 9023354"/>
              <a:gd name="connsiteX1796" fmla="*/ 3088464 w 11737975"/>
              <a:gd name="connsiteY1796" fmla="*/ 6188431 h 9023354"/>
              <a:gd name="connsiteX1797" fmla="*/ 7909646 w 11737975"/>
              <a:gd name="connsiteY1797" fmla="*/ 6184240 h 9023354"/>
              <a:gd name="connsiteX1798" fmla="*/ 7913937 w 11737975"/>
              <a:gd name="connsiteY1798" fmla="*/ 6227183 h 9023354"/>
              <a:gd name="connsiteX1799" fmla="*/ 7929708 w 11737975"/>
              <a:gd name="connsiteY1799" fmla="*/ 6236587 h 9023354"/>
              <a:gd name="connsiteX1800" fmla="*/ 7934031 w 11737975"/>
              <a:gd name="connsiteY1800" fmla="*/ 6233851 h 9023354"/>
              <a:gd name="connsiteX1801" fmla="*/ 7943736 w 11737975"/>
              <a:gd name="connsiteY1801" fmla="*/ 6219868 h 9023354"/>
              <a:gd name="connsiteX1802" fmla="*/ 7920036 w 11737975"/>
              <a:gd name="connsiteY1802" fmla="*/ 6204889 h 9023354"/>
              <a:gd name="connsiteX1803" fmla="*/ 7921925 w 11737975"/>
              <a:gd name="connsiteY1803" fmla="*/ 6196025 h 9023354"/>
              <a:gd name="connsiteX1804" fmla="*/ 7932916 w 11737975"/>
              <a:gd name="connsiteY1804" fmla="*/ 6194927 h 9023354"/>
              <a:gd name="connsiteX1805" fmla="*/ 7943908 w 11737975"/>
              <a:gd name="connsiteY1805" fmla="*/ 6193827 h 9023354"/>
              <a:gd name="connsiteX1806" fmla="*/ 7946227 w 11737975"/>
              <a:gd name="connsiteY1806" fmla="*/ 6189260 h 9023354"/>
              <a:gd name="connsiteX1807" fmla="*/ 7940302 w 11737975"/>
              <a:gd name="connsiteY1807" fmla="*/ 6185512 h 9023354"/>
              <a:gd name="connsiteX1808" fmla="*/ 7932059 w 11737975"/>
              <a:gd name="connsiteY1808" fmla="*/ 6186336 h 9023354"/>
              <a:gd name="connsiteX1809" fmla="*/ 7921067 w 11737975"/>
              <a:gd name="connsiteY1809" fmla="*/ 6187435 h 9023354"/>
              <a:gd name="connsiteX1810" fmla="*/ 7909646 w 11737975"/>
              <a:gd name="connsiteY1810" fmla="*/ 6184240 h 9023354"/>
              <a:gd name="connsiteX1811" fmla="*/ 7263504 w 11737975"/>
              <a:gd name="connsiteY1811" fmla="*/ 6178994 h 9023354"/>
              <a:gd name="connsiteX1812" fmla="*/ 7267508 w 11737975"/>
              <a:gd name="connsiteY1812" fmla="*/ 6191685 h 9023354"/>
              <a:gd name="connsiteX1813" fmla="*/ 7270648 w 11737975"/>
              <a:gd name="connsiteY1813" fmla="*/ 6195736 h 9023354"/>
              <a:gd name="connsiteX1814" fmla="*/ 7279142 w 11737975"/>
              <a:gd name="connsiteY1814" fmla="*/ 6188341 h 9023354"/>
              <a:gd name="connsiteX1815" fmla="*/ 7283314 w 11737975"/>
              <a:gd name="connsiteY1815" fmla="*/ 6191443 h 9023354"/>
              <a:gd name="connsiteX1816" fmla="*/ 7274827 w 11737975"/>
              <a:gd name="connsiteY1816" fmla="*/ 6201327 h 9023354"/>
              <a:gd name="connsiteX1817" fmla="*/ 7244795 w 11737975"/>
              <a:gd name="connsiteY1817" fmla="*/ 6202360 h 9023354"/>
              <a:gd name="connsiteX1818" fmla="*/ 7257076 w 11737975"/>
              <a:gd name="connsiteY1818" fmla="*/ 6212303 h 9023354"/>
              <a:gd name="connsiteX1819" fmla="*/ 7255043 w 11737975"/>
              <a:gd name="connsiteY1819" fmla="*/ 6213559 h 9023354"/>
              <a:gd name="connsiteX1820" fmla="*/ 7238146 w 11737975"/>
              <a:gd name="connsiteY1820" fmla="*/ 6198984 h 9023354"/>
              <a:gd name="connsiteX1821" fmla="*/ 7263504 w 11737975"/>
              <a:gd name="connsiteY1821" fmla="*/ 6178994 h 9023354"/>
              <a:gd name="connsiteX1822" fmla="*/ 8313113 w 11737975"/>
              <a:gd name="connsiteY1822" fmla="*/ 6170893 h 9023354"/>
              <a:gd name="connsiteX1823" fmla="*/ 8310413 w 11737975"/>
              <a:gd name="connsiteY1823" fmla="*/ 6171164 h 9023354"/>
              <a:gd name="connsiteX1824" fmla="*/ 8307713 w 11737975"/>
              <a:gd name="connsiteY1824" fmla="*/ 6171434 h 9023354"/>
              <a:gd name="connsiteX1825" fmla="*/ 8305408 w 11737975"/>
              <a:gd name="connsiteY1825" fmla="*/ 6175631 h 9023354"/>
              <a:gd name="connsiteX1826" fmla="*/ 8302710 w 11737975"/>
              <a:gd name="connsiteY1826" fmla="*/ 6175901 h 9023354"/>
              <a:gd name="connsiteX1827" fmla="*/ 8305801 w 11737975"/>
              <a:gd name="connsiteY1827" fmla="*/ 6179560 h 9023354"/>
              <a:gd name="connsiteX1828" fmla="*/ 8308107 w 11737975"/>
              <a:gd name="connsiteY1828" fmla="*/ 6175360 h 9023354"/>
              <a:gd name="connsiteX1829" fmla="*/ 8310807 w 11737975"/>
              <a:gd name="connsiteY1829" fmla="*/ 6175093 h 9023354"/>
              <a:gd name="connsiteX1830" fmla="*/ 8313113 w 11737975"/>
              <a:gd name="connsiteY1830" fmla="*/ 6170893 h 9023354"/>
              <a:gd name="connsiteX1831" fmla="*/ 8269789 w 11737975"/>
              <a:gd name="connsiteY1831" fmla="*/ 6170464 h 9023354"/>
              <a:gd name="connsiteX1832" fmla="*/ 8262325 w 11737975"/>
              <a:gd name="connsiteY1832" fmla="*/ 6180096 h 9023354"/>
              <a:gd name="connsiteX1833" fmla="*/ 8260423 w 11737975"/>
              <a:gd name="connsiteY1833" fmla="*/ 6189172 h 9023354"/>
              <a:gd name="connsiteX1834" fmla="*/ 8262326 w 11737975"/>
              <a:gd name="connsiteY1834" fmla="*/ 6190648 h 9023354"/>
              <a:gd name="connsiteX1835" fmla="*/ 8265985 w 11737975"/>
              <a:gd name="connsiteY1835" fmla="*/ 6188616 h 9023354"/>
              <a:gd name="connsiteX1836" fmla="*/ 8273888 w 11737975"/>
              <a:gd name="connsiteY1836" fmla="*/ 6183382 h 9023354"/>
              <a:gd name="connsiteX1837" fmla="*/ 8273008 w 11737975"/>
              <a:gd name="connsiteY1837" fmla="*/ 6174586 h 9023354"/>
              <a:gd name="connsiteX1838" fmla="*/ 8269789 w 11737975"/>
              <a:gd name="connsiteY1838" fmla="*/ 6170464 h 9023354"/>
              <a:gd name="connsiteX1839" fmla="*/ 8229704 w 11737975"/>
              <a:gd name="connsiteY1839" fmla="*/ 6157016 h 9023354"/>
              <a:gd name="connsiteX1840" fmla="*/ 8219337 w 11737975"/>
              <a:gd name="connsiteY1840" fmla="*/ 6162380 h 9023354"/>
              <a:gd name="connsiteX1841" fmla="*/ 8219764 w 11737975"/>
              <a:gd name="connsiteY1841" fmla="*/ 6166663 h 9023354"/>
              <a:gd name="connsiteX1842" fmla="*/ 8213810 w 11737975"/>
              <a:gd name="connsiteY1842" fmla="*/ 6188897 h 9023354"/>
              <a:gd name="connsiteX1843" fmla="*/ 8205713 w 11737975"/>
              <a:gd name="connsiteY1843" fmla="*/ 6189705 h 9023354"/>
              <a:gd name="connsiteX1844" fmla="*/ 8203872 w 11737975"/>
              <a:gd name="connsiteY1844" fmla="*/ 6198545 h 9023354"/>
              <a:gd name="connsiteX1845" fmla="*/ 8209697 w 11737975"/>
              <a:gd name="connsiteY1845" fmla="*/ 6202292 h 9023354"/>
              <a:gd name="connsiteX1846" fmla="*/ 8217794 w 11737975"/>
              <a:gd name="connsiteY1846" fmla="*/ 6201482 h 9023354"/>
              <a:gd name="connsiteX1847" fmla="*/ 8223190 w 11737975"/>
              <a:gd name="connsiteY1847" fmla="*/ 6200943 h 9023354"/>
              <a:gd name="connsiteX1848" fmla="*/ 8227738 w 11737975"/>
              <a:gd name="connsiteY1848" fmla="*/ 6202110 h 9023354"/>
              <a:gd name="connsiteX1849" fmla="*/ 8233986 w 11737975"/>
              <a:gd name="connsiteY1849" fmla="*/ 6199865 h 9023354"/>
              <a:gd name="connsiteX1850" fmla="*/ 8235831 w 11737975"/>
              <a:gd name="connsiteY1850" fmla="*/ 6191024 h 9023354"/>
              <a:gd name="connsiteX1851" fmla="*/ 8230003 w 11737975"/>
              <a:gd name="connsiteY1851" fmla="*/ 6187278 h 9023354"/>
              <a:gd name="connsiteX1852" fmla="*/ 8221906 w 11737975"/>
              <a:gd name="connsiteY1852" fmla="*/ 6188087 h 9023354"/>
              <a:gd name="connsiteX1853" fmla="*/ 8216509 w 11737975"/>
              <a:gd name="connsiteY1853" fmla="*/ 6188628 h 9023354"/>
              <a:gd name="connsiteX1854" fmla="*/ 8220192 w 11737975"/>
              <a:gd name="connsiteY1854" fmla="*/ 6170950 h 9023354"/>
              <a:gd name="connsiteX1855" fmla="*/ 8233259 w 11737975"/>
              <a:gd name="connsiteY1855" fmla="*/ 6165315 h 9023354"/>
              <a:gd name="connsiteX1856" fmla="*/ 8232832 w 11737975"/>
              <a:gd name="connsiteY1856" fmla="*/ 6161031 h 9023354"/>
              <a:gd name="connsiteX1857" fmla="*/ 8229704 w 11737975"/>
              <a:gd name="connsiteY1857" fmla="*/ 6157016 h 9023354"/>
              <a:gd name="connsiteX1858" fmla="*/ 8327309 w 11737975"/>
              <a:gd name="connsiteY1858" fmla="*/ 6106864 h 9023354"/>
              <a:gd name="connsiteX1859" fmla="*/ 8328737 w 11737975"/>
              <a:gd name="connsiteY1859" fmla="*/ 6107449 h 9023354"/>
              <a:gd name="connsiteX1860" fmla="*/ 8326028 w 11737975"/>
              <a:gd name="connsiteY1860" fmla="*/ 6107719 h 9023354"/>
              <a:gd name="connsiteX1861" fmla="*/ 8731644 w 11737975"/>
              <a:gd name="connsiteY1861" fmla="*/ 6032276 h 9023354"/>
              <a:gd name="connsiteX1862" fmla="*/ 8718056 w 11737975"/>
              <a:gd name="connsiteY1862" fmla="*/ 6033633 h 9023354"/>
              <a:gd name="connsiteX1863" fmla="*/ 8702169 w 11737975"/>
              <a:gd name="connsiteY1863" fmla="*/ 6039454 h 9023354"/>
              <a:gd name="connsiteX1864" fmla="*/ 8699451 w 11737975"/>
              <a:gd name="connsiteY1864" fmla="*/ 6039724 h 9023354"/>
              <a:gd name="connsiteX1865" fmla="*/ 8703006 w 11737975"/>
              <a:gd name="connsiteY1865" fmla="*/ 6047831 h 9023354"/>
              <a:gd name="connsiteX1866" fmla="*/ 8718893 w 11737975"/>
              <a:gd name="connsiteY1866" fmla="*/ 6042014 h 9023354"/>
              <a:gd name="connsiteX1867" fmla="*/ 8732482 w 11737975"/>
              <a:gd name="connsiteY1867" fmla="*/ 6040653 h 9023354"/>
              <a:gd name="connsiteX1868" fmla="*/ 8734782 w 11737975"/>
              <a:gd name="connsiteY1868" fmla="*/ 6036195 h 9023354"/>
              <a:gd name="connsiteX1869" fmla="*/ 8731644 w 11737975"/>
              <a:gd name="connsiteY1869" fmla="*/ 6032276 h 9023354"/>
              <a:gd name="connsiteX1870" fmla="*/ 8855047 w 11737975"/>
              <a:gd name="connsiteY1870" fmla="*/ 6021183 h 9023354"/>
              <a:gd name="connsiteX1871" fmla="*/ 8854718 w 11737975"/>
              <a:gd name="connsiteY1871" fmla="*/ 6028306 h 9023354"/>
              <a:gd name="connsiteX1872" fmla="*/ 8862529 w 11737975"/>
              <a:gd name="connsiteY1872" fmla="*/ 6023162 h 9023354"/>
              <a:gd name="connsiteX1873" fmla="*/ 8855047 w 11737975"/>
              <a:gd name="connsiteY1873" fmla="*/ 6021183 h 9023354"/>
              <a:gd name="connsiteX1874" fmla="*/ 8884984 w 11737975"/>
              <a:gd name="connsiteY1874" fmla="*/ 5982042 h 9023354"/>
              <a:gd name="connsiteX1875" fmla="*/ 8880168 w 11737975"/>
              <a:gd name="connsiteY1875" fmla="*/ 5986756 h 9023354"/>
              <a:gd name="connsiteX1876" fmla="*/ 8877971 w 11737975"/>
              <a:gd name="connsiteY1876" fmla="*/ 5991206 h 9023354"/>
              <a:gd name="connsiteX1877" fmla="*/ 8881007 w 11737975"/>
              <a:gd name="connsiteY1877" fmla="*/ 5995133 h 9023354"/>
              <a:gd name="connsiteX1878" fmla="*/ 8885821 w 11737975"/>
              <a:gd name="connsiteY1878" fmla="*/ 5990423 h 9023354"/>
              <a:gd name="connsiteX1879" fmla="*/ 8885403 w 11737975"/>
              <a:gd name="connsiteY1879" fmla="*/ 5986232 h 9023354"/>
              <a:gd name="connsiteX1880" fmla="*/ 8884984 w 11737975"/>
              <a:gd name="connsiteY1880" fmla="*/ 5982042 h 9023354"/>
              <a:gd name="connsiteX1881" fmla="*/ 8761140 w 11737975"/>
              <a:gd name="connsiteY1881" fmla="*/ 5911906 h 9023354"/>
              <a:gd name="connsiteX1882" fmla="*/ 8753556 w 11737975"/>
              <a:gd name="connsiteY1882" fmla="*/ 5916235 h 9023354"/>
              <a:gd name="connsiteX1883" fmla="*/ 8755419 w 11737975"/>
              <a:gd name="connsiteY1883" fmla="*/ 5918827 h 9023354"/>
              <a:gd name="connsiteX1884" fmla="*/ 8761140 w 11737975"/>
              <a:gd name="connsiteY1884" fmla="*/ 5911906 h 9023354"/>
              <a:gd name="connsiteX1885" fmla="*/ 8954271 w 11737975"/>
              <a:gd name="connsiteY1885" fmla="*/ 5905035 h 9023354"/>
              <a:gd name="connsiteX1886" fmla="*/ 8953639 w 11737975"/>
              <a:gd name="connsiteY1886" fmla="*/ 5909496 h 9023354"/>
              <a:gd name="connsiteX1887" fmla="*/ 8952642 w 11737975"/>
              <a:gd name="connsiteY1887" fmla="*/ 5908571 h 9023354"/>
              <a:gd name="connsiteX1888" fmla="*/ 8946419 w 11737975"/>
              <a:gd name="connsiteY1888" fmla="*/ 5905820 h 9023354"/>
              <a:gd name="connsiteX1889" fmla="*/ 8945137 w 11737975"/>
              <a:gd name="connsiteY1889" fmla="*/ 5919435 h 9023354"/>
              <a:gd name="connsiteX1890" fmla="*/ 8947801 w 11737975"/>
              <a:gd name="connsiteY1890" fmla="*/ 5922121 h 9023354"/>
              <a:gd name="connsiteX1891" fmla="*/ 8952333 w 11737975"/>
              <a:gd name="connsiteY1891" fmla="*/ 5918715 h 9023354"/>
              <a:gd name="connsiteX1892" fmla="*/ 8953639 w 11737975"/>
              <a:gd name="connsiteY1892" fmla="*/ 5909496 h 9023354"/>
              <a:gd name="connsiteX1893" fmla="*/ 8954281 w 11737975"/>
              <a:gd name="connsiteY1893" fmla="*/ 5910092 h 9023354"/>
              <a:gd name="connsiteX1894" fmla="*/ 8954271 w 11737975"/>
              <a:gd name="connsiteY1894" fmla="*/ 5905035 h 9023354"/>
              <a:gd name="connsiteX1895" fmla="*/ 8817357 w 11737975"/>
              <a:gd name="connsiteY1895" fmla="*/ 5901527 h 9023354"/>
              <a:gd name="connsiteX1896" fmla="*/ 8814654 w 11737975"/>
              <a:gd name="connsiteY1896" fmla="*/ 5901799 h 9023354"/>
              <a:gd name="connsiteX1897" fmla="*/ 8809686 w 11737975"/>
              <a:gd name="connsiteY1897" fmla="*/ 5906681 h 9023354"/>
              <a:gd name="connsiteX1898" fmla="*/ 8796689 w 11737975"/>
              <a:gd name="connsiteY1898" fmla="*/ 5906334 h 9023354"/>
              <a:gd name="connsiteX1899" fmla="*/ 8789373 w 11737975"/>
              <a:gd name="connsiteY1899" fmla="*/ 5921873 h 9023354"/>
              <a:gd name="connsiteX1900" fmla="*/ 8774900 w 11737975"/>
              <a:gd name="connsiteY1900" fmla="*/ 5940866 h 9023354"/>
              <a:gd name="connsiteX1901" fmla="*/ 8716053 w 11737975"/>
              <a:gd name="connsiteY1901" fmla="*/ 5951065 h 9023354"/>
              <a:gd name="connsiteX1902" fmla="*/ 8700550 w 11737975"/>
              <a:gd name="connsiteY1902" fmla="*/ 5961458 h 9023354"/>
              <a:gd name="connsiteX1903" fmla="*/ 8714118 w 11737975"/>
              <a:gd name="connsiteY1903" fmla="*/ 5974359 h 9023354"/>
              <a:gd name="connsiteX1904" fmla="*/ 8733838 w 11737975"/>
              <a:gd name="connsiteY1904" fmla="*/ 5966905 h 9023354"/>
              <a:gd name="connsiteX1905" fmla="*/ 8803219 w 11737975"/>
              <a:gd name="connsiteY1905" fmla="*/ 5951198 h 9023354"/>
              <a:gd name="connsiteX1906" fmla="*/ 8856821 w 11737975"/>
              <a:gd name="connsiteY1906" fmla="*/ 5941453 h 9023354"/>
              <a:gd name="connsiteX1907" fmla="*/ 8915395 w 11737975"/>
              <a:gd name="connsiteY1907" fmla="*/ 5926826 h 9023354"/>
              <a:gd name="connsiteX1908" fmla="*/ 8917227 w 11737975"/>
              <a:gd name="connsiteY1908" fmla="*/ 5917869 h 9023354"/>
              <a:gd name="connsiteX1909" fmla="*/ 8914091 w 11737975"/>
              <a:gd name="connsiteY1909" fmla="*/ 5913795 h 9023354"/>
              <a:gd name="connsiteX1910" fmla="*/ 8855086 w 11737975"/>
              <a:gd name="connsiteY1910" fmla="*/ 5924079 h 9023354"/>
              <a:gd name="connsiteX1911" fmla="*/ 8804184 w 11737975"/>
              <a:gd name="connsiteY1911" fmla="*/ 5933552 h 9023354"/>
              <a:gd name="connsiteX1912" fmla="*/ 8795211 w 11737975"/>
              <a:gd name="connsiteY1912" fmla="*/ 5925676 h 9023354"/>
              <a:gd name="connsiteX1913" fmla="*/ 8810553 w 11737975"/>
              <a:gd name="connsiteY1913" fmla="*/ 5915369 h 9023354"/>
              <a:gd name="connsiteX1914" fmla="*/ 8818660 w 11737975"/>
              <a:gd name="connsiteY1914" fmla="*/ 5914558 h 9023354"/>
              <a:gd name="connsiteX1915" fmla="*/ 8817791 w 11737975"/>
              <a:gd name="connsiteY1915" fmla="*/ 5905872 h 9023354"/>
              <a:gd name="connsiteX1916" fmla="*/ 8817357 w 11737975"/>
              <a:gd name="connsiteY1916" fmla="*/ 5901527 h 9023354"/>
              <a:gd name="connsiteX1917" fmla="*/ 8950055 w 11737975"/>
              <a:gd name="connsiteY1917" fmla="*/ 5858117 h 9023354"/>
              <a:gd name="connsiteX1918" fmla="*/ 8947250 w 11737975"/>
              <a:gd name="connsiteY1918" fmla="*/ 5858398 h 9023354"/>
              <a:gd name="connsiteX1919" fmla="*/ 8944448 w 11737975"/>
              <a:gd name="connsiteY1919" fmla="*/ 5858678 h 9023354"/>
              <a:gd name="connsiteX1920" fmla="*/ 8936467 w 11737975"/>
              <a:gd name="connsiteY1920" fmla="*/ 5863839 h 9023354"/>
              <a:gd name="connsiteX1921" fmla="*/ 8937330 w 11737975"/>
              <a:gd name="connsiteY1921" fmla="*/ 5872480 h 9023354"/>
              <a:gd name="connsiteX1922" fmla="*/ 8937842 w 11737975"/>
              <a:gd name="connsiteY1922" fmla="*/ 5874065 h 9023354"/>
              <a:gd name="connsiteX1923" fmla="*/ 8940132 w 11737975"/>
              <a:gd name="connsiteY1923" fmla="*/ 5872200 h 9023354"/>
              <a:gd name="connsiteX1924" fmla="*/ 8945743 w 11737975"/>
              <a:gd name="connsiteY1924" fmla="*/ 5871640 h 9023354"/>
              <a:gd name="connsiteX1925" fmla="*/ 8951349 w 11737975"/>
              <a:gd name="connsiteY1925" fmla="*/ 5871081 h 9023354"/>
              <a:gd name="connsiteX1926" fmla="*/ 8953722 w 11737975"/>
              <a:gd name="connsiteY1926" fmla="*/ 5866479 h 9023354"/>
              <a:gd name="connsiteX1927" fmla="*/ 8950055 w 11737975"/>
              <a:gd name="connsiteY1927" fmla="*/ 5858117 h 9023354"/>
              <a:gd name="connsiteX1928" fmla="*/ 8918415 w 11737975"/>
              <a:gd name="connsiteY1928" fmla="*/ 5797281 h 9023354"/>
              <a:gd name="connsiteX1929" fmla="*/ 8913473 w 11737975"/>
              <a:gd name="connsiteY1929" fmla="*/ 5800948 h 9023354"/>
              <a:gd name="connsiteX1930" fmla="*/ 8913892 w 11737975"/>
              <a:gd name="connsiteY1930" fmla="*/ 5805137 h 9023354"/>
              <a:gd name="connsiteX1931" fmla="*/ 8917114 w 11737975"/>
              <a:gd name="connsiteY1931" fmla="*/ 5809047 h 9023354"/>
              <a:gd name="connsiteX1932" fmla="*/ 8922723 w 11737975"/>
              <a:gd name="connsiteY1932" fmla="*/ 5808486 h 9023354"/>
              <a:gd name="connsiteX1933" fmla="*/ 8930714 w 11737975"/>
              <a:gd name="connsiteY1933" fmla="*/ 5803457 h 9023354"/>
              <a:gd name="connsiteX1934" fmla="*/ 8933100 w 11737975"/>
              <a:gd name="connsiteY1934" fmla="*/ 5798988 h 9023354"/>
              <a:gd name="connsiteX1935" fmla="*/ 8930295 w 11737975"/>
              <a:gd name="connsiteY1935" fmla="*/ 5799268 h 9023354"/>
              <a:gd name="connsiteX1936" fmla="*/ 8921883 w 11737975"/>
              <a:gd name="connsiteY1936" fmla="*/ 5800108 h 9023354"/>
              <a:gd name="connsiteX1937" fmla="*/ 8918415 w 11737975"/>
              <a:gd name="connsiteY1937" fmla="*/ 5797281 h 9023354"/>
              <a:gd name="connsiteX1938" fmla="*/ 9057301 w 11737975"/>
              <a:gd name="connsiteY1938" fmla="*/ 5485617 h 9023354"/>
              <a:gd name="connsiteX1939" fmla="*/ 9040845 w 11737975"/>
              <a:gd name="connsiteY1939" fmla="*/ 5508418 h 9023354"/>
              <a:gd name="connsiteX1940" fmla="*/ 9055976 w 11737975"/>
              <a:gd name="connsiteY1940" fmla="*/ 5515899 h 9023354"/>
              <a:gd name="connsiteX1941" fmla="*/ 9066924 w 11737975"/>
              <a:gd name="connsiteY1941" fmla="*/ 5501581 h 9023354"/>
              <a:gd name="connsiteX1942" fmla="*/ 9057301 w 11737975"/>
              <a:gd name="connsiteY1942" fmla="*/ 5485617 h 9023354"/>
              <a:gd name="connsiteX1943" fmla="*/ 9158268 w 11737975"/>
              <a:gd name="connsiteY1943" fmla="*/ 5178798 h 9023354"/>
              <a:gd name="connsiteX1944" fmla="*/ 9155617 w 11737975"/>
              <a:gd name="connsiteY1944" fmla="*/ 5179064 h 9023354"/>
              <a:gd name="connsiteX1945" fmla="*/ 9156037 w 11737975"/>
              <a:gd name="connsiteY1945" fmla="*/ 5183254 h 9023354"/>
              <a:gd name="connsiteX1946" fmla="*/ 9169704 w 11737975"/>
              <a:gd name="connsiteY1946" fmla="*/ 5186119 h 9023354"/>
              <a:gd name="connsiteX1947" fmla="*/ 9180721 w 11737975"/>
              <a:gd name="connsiteY1947" fmla="*/ 5189250 h 9023354"/>
              <a:gd name="connsiteX1948" fmla="*/ 9182952 w 11737975"/>
              <a:gd name="connsiteY1948" fmla="*/ 5184795 h 9023354"/>
              <a:gd name="connsiteX1949" fmla="*/ 9179884 w 11737975"/>
              <a:gd name="connsiteY1949" fmla="*/ 5180873 h 9023354"/>
              <a:gd name="connsiteX1950" fmla="*/ 9169284 w 11737975"/>
              <a:gd name="connsiteY1950" fmla="*/ 5181930 h 9023354"/>
              <a:gd name="connsiteX1951" fmla="*/ 9158268 w 11737975"/>
              <a:gd name="connsiteY1951" fmla="*/ 5178798 h 9023354"/>
              <a:gd name="connsiteX1952" fmla="*/ 9245712 w 11737975"/>
              <a:gd name="connsiteY1952" fmla="*/ 4963779 h 9023354"/>
              <a:gd name="connsiteX1953" fmla="*/ 9243395 w 11737975"/>
              <a:gd name="connsiteY1953" fmla="*/ 4968375 h 9023354"/>
              <a:gd name="connsiteX1954" fmla="*/ 9243828 w 11737975"/>
              <a:gd name="connsiteY1954" fmla="*/ 4972694 h 9023354"/>
              <a:gd name="connsiteX1955" fmla="*/ 9241942 w 11737975"/>
              <a:gd name="connsiteY1955" fmla="*/ 4981611 h 9023354"/>
              <a:gd name="connsiteX1956" fmla="*/ 9248885 w 11737975"/>
              <a:gd name="connsiteY1956" fmla="*/ 4978188 h 9023354"/>
              <a:gd name="connsiteX1957" fmla="*/ 9249039 w 11737975"/>
              <a:gd name="connsiteY1957" fmla="*/ 4976066 h 9023354"/>
              <a:gd name="connsiteX1958" fmla="*/ 9249356 w 11737975"/>
              <a:gd name="connsiteY1958" fmla="*/ 4975959 h 9023354"/>
              <a:gd name="connsiteX1959" fmla="*/ 9249322 w 11737975"/>
              <a:gd name="connsiteY1959" fmla="*/ 4972146 h 9023354"/>
              <a:gd name="connsiteX1960" fmla="*/ 9249039 w 11737975"/>
              <a:gd name="connsiteY1960" fmla="*/ 4976066 h 9023354"/>
              <a:gd name="connsiteX1961" fmla="*/ 9247006 w 11737975"/>
              <a:gd name="connsiteY1961" fmla="*/ 4976741 h 9023354"/>
              <a:gd name="connsiteX1962" fmla="*/ 9245712 w 11737975"/>
              <a:gd name="connsiteY1962" fmla="*/ 4963779 h 9023354"/>
              <a:gd name="connsiteX1963" fmla="*/ 9210340 w 11737975"/>
              <a:gd name="connsiteY1963" fmla="*/ 4937165 h 9023354"/>
              <a:gd name="connsiteX1964" fmla="*/ 9210355 w 11737975"/>
              <a:gd name="connsiteY1964" fmla="*/ 4947717 h 9023354"/>
              <a:gd name="connsiteX1965" fmla="*/ 9211912 w 11737975"/>
              <a:gd name="connsiteY1965" fmla="*/ 4954000 h 9023354"/>
              <a:gd name="connsiteX1966" fmla="*/ 9211036 w 11737975"/>
              <a:gd name="connsiteY1966" fmla="*/ 4955027 h 9023354"/>
              <a:gd name="connsiteX1967" fmla="*/ 9208376 w 11737975"/>
              <a:gd name="connsiteY1967" fmla="*/ 4955690 h 9023354"/>
              <a:gd name="connsiteX1968" fmla="*/ 9207043 w 11737975"/>
              <a:gd name="connsiteY1968" fmla="*/ 4959710 h 9023354"/>
              <a:gd name="connsiteX1969" fmla="*/ 9211036 w 11737975"/>
              <a:gd name="connsiteY1969" fmla="*/ 4955027 h 9023354"/>
              <a:gd name="connsiteX1970" fmla="*/ 9212100 w 11737975"/>
              <a:gd name="connsiteY1970" fmla="*/ 4954763 h 9023354"/>
              <a:gd name="connsiteX1971" fmla="*/ 9211912 w 11737975"/>
              <a:gd name="connsiteY1971" fmla="*/ 4954000 h 9023354"/>
              <a:gd name="connsiteX1972" fmla="*/ 9219466 w 11737975"/>
              <a:gd name="connsiteY1972" fmla="*/ 4945140 h 9023354"/>
              <a:gd name="connsiteX1973" fmla="*/ 9210340 w 11737975"/>
              <a:gd name="connsiteY1973" fmla="*/ 4937165 h 9023354"/>
              <a:gd name="connsiteX1974" fmla="*/ 9313393 w 11737975"/>
              <a:gd name="connsiteY1974" fmla="*/ 4860151 h 9023354"/>
              <a:gd name="connsiteX1975" fmla="*/ 9312653 w 11737975"/>
              <a:gd name="connsiteY1975" fmla="*/ 4865963 h 9023354"/>
              <a:gd name="connsiteX1976" fmla="*/ 9316250 w 11737975"/>
              <a:gd name="connsiteY1976" fmla="*/ 4874672 h 9023354"/>
              <a:gd name="connsiteX1977" fmla="*/ 9323448 w 11737975"/>
              <a:gd name="connsiteY1977" fmla="*/ 4864884 h 9023354"/>
              <a:gd name="connsiteX1978" fmla="*/ 9313393 w 11737975"/>
              <a:gd name="connsiteY1978" fmla="*/ 4860151 h 9023354"/>
              <a:gd name="connsiteX1979" fmla="*/ 9294867 w 11737975"/>
              <a:gd name="connsiteY1979" fmla="*/ 4854139 h 9023354"/>
              <a:gd name="connsiteX1980" fmla="*/ 9289472 w 11737975"/>
              <a:gd name="connsiteY1980" fmla="*/ 4854679 h 9023354"/>
              <a:gd name="connsiteX1981" fmla="*/ 9287714 w 11737975"/>
              <a:gd name="connsiteY1981" fmla="*/ 4864374 h 9023354"/>
              <a:gd name="connsiteX1982" fmla="*/ 9290883 w 11737975"/>
              <a:gd name="connsiteY1982" fmla="*/ 4868818 h 9023354"/>
              <a:gd name="connsiteX1983" fmla="*/ 9296281 w 11737975"/>
              <a:gd name="connsiteY1983" fmla="*/ 4868279 h 9023354"/>
              <a:gd name="connsiteX1984" fmla="*/ 9298037 w 11737975"/>
              <a:gd name="connsiteY1984" fmla="*/ 4858583 h 9023354"/>
              <a:gd name="connsiteX1985" fmla="*/ 9294867 w 11737975"/>
              <a:gd name="connsiteY1985" fmla="*/ 4854139 h 9023354"/>
              <a:gd name="connsiteX1986" fmla="*/ 9279712 w 11737975"/>
              <a:gd name="connsiteY1986" fmla="*/ 4848357 h 9023354"/>
              <a:gd name="connsiteX1987" fmla="*/ 9278491 w 11737975"/>
              <a:gd name="connsiteY1987" fmla="*/ 4851413 h 9023354"/>
              <a:gd name="connsiteX1988" fmla="*/ 9275873 w 11737975"/>
              <a:gd name="connsiteY1988" fmla="*/ 4851674 h 9023354"/>
              <a:gd name="connsiteX1989" fmla="*/ 9273256 w 11737975"/>
              <a:gd name="connsiteY1989" fmla="*/ 4851936 h 9023354"/>
              <a:gd name="connsiteX1990" fmla="*/ 9271070 w 11737975"/>
              <a:gd name="connsiteY1990" fmla="*/ 4856517 h 9023354"/>
              <a:gd name="connsiteX1991" fmla="*/ 9276736 w 11737975"/>
              <a:gd name="connsiteY1991" fmla="*/ 4860314 h 9023354"/>
              <a:gd name="connsiteX1992" fmla="*/ 9277168 w 11737975"/>
              <a:gd name="connsiteY1992" fmla="*/ 4864636 h 9023354"/>
              <a:gd name="connsiteX1993" fmla="*/ 9281370 w 11737975"/>
              <a:gd name="connsiteY1993" fmla="*/ 4860397 h 9023354"/>
              <a:gd name="connsiteX1994" fmla="*/ 9281419 w 11737975"/>
              <a:gd name="connsiteY1994" fmla="*/ 4860312 h 9023354"/>
              <a:gd name="connsiteX1995" fmla="*/ 9281972 w 11737975"/>
              <a:gd name="connsiteY1995" fmla="*/ 4859791 h 9023354"/>
              <a:gd name="connsiteX1996" fmla="*/ 9283125 w 11737975"/>
              <a:gd name="connsiteY1996" fmla="*/ 4857289 h 9023354"/>
              <a:gd name="connsiteX1997" fmla="*/ 9281419 w 11737975"/>
              <a:gd name="connsiteY1997" fmla="*/ 4860312 h 9023354"/>
              <a:gd name="connsiteX1998" fmla="*/ 9279215 w 11737975"/>
              <a:gd name="connsiteY1998" fmla="*/ 4862385 h 9023354"/>
              <a:gd name="connsiteX1999" fmla="*/ 9279712 w 11737975"/>
              <a:gd name="connsiteY1999" fmla="*/ 4848357 h 9023354"/>
              <a:gd name="connsiteX2000" fmla="*/ 9160852 w 11737975"/>
              <a:gd name="connsiteY2000" fmla="*/ 4811295 h 9023354"/>
              <a:gd name="connsiteX2001" fmla="*/ 9134969 w 11737975"/>
              <a:gd name="connsiteY2001" fmla="*/ 4813746 h 9023354"/>
              <a:gd name="connsiteX2002" fmla="*/ 9137118 w 11737975"/>
              <a:gd name="connsiteY2002" fmla="*/ 4835246 h 9023354"/>
              <a:gd name="connsiteX2003" fmla="*/ 9188823 w 11737975"/>
              <a:gd name="connsiteY2003" fmla="*/ 4860479 h 9023354"/>
              <a:gd name="connsiteX2004" fmla="*/ 9212615 w 11737975"/>
              <a:gd name="connsiteY2004" fmla="*/ 4879813 h 9023354"/>
              <a:gd name="connsiteX2005" fmla="*/ 9237088 w 11737975"/>
              <a:gd name="connsiteY2005" fmla="*/ 4851311 h 9023354"/>
              <a:gd name="connsiteX2006" fmla="*/ 9160852 w 11737975"/>
              <a:gd name="connsiteY2006" fmla="*/ 4811295 h 9023354"/>
              <a:gd name="connsiteX2007" fmla="*/ 6558374 w 11737975"/>
              <a:gd name="connsiteY2007" fmla="*/ 4788283 h 9023354"/>
              <a:gd name="connsiteX2008" fmla="*/ 6556190 w 11737975"/>
              <a:gd name="connsiteY2008" fmla="*/ 4796721 h 9023354"/>
              <a:gd name="connsiteX2009" fmla="*/ 6563989 w 11737975"/>
              <a:gd name="connsiteY2009" fmla="*/ 4801000 h 9023354"/>
              <a:gd name="connsiteX2010" fmla="*/ 6572873 w 11737975"/>
              <a:gd name="connsiteY2010" fmla="*/ 4795053 h 9023354"/>
              <a:gd name="connsiteX2011" fmla="*/ 6558374 w 11737975"/>
              <a:gd name="connsiteY2011" fmla="*/ 4788283 h 9023354"/>
              <a:gd name="connsiteX2012" fmla="*/ 6494546 w 11737975"/>
              <a:gd name="connsiteY2012" fmla="*/ 4784898 h 9023354"/>
              <a:gd name="connsiteX2013" fmla="*/ 6489312 w 11737975"/>
              <a:gd name="connsiteY2013" fmla="*/ 4785421 h 9023354"/>
              <a:gd name="connsiteX2014" fmla="*/ 6488979 w 11737975"/>
              <a:gd name="connsiteY2014" fmla="*/ 4792001 h 9023354"/>
              <a:gd name="connsiteX2015" fmla="*/ 6490254 w 11737975"/>
              <a:gd name="connsiteY2015" fmla="*/ 4794849 h 9023354"/>
              <a:gd name="connsiteX2016" fmla="*/ 6494546 w 11737975"/>
              <a:gd name="connsiteY2016" fmla="*/ 4784898 h 9023354"/>
              <a:gd name="connsiteX2017" fmla="*/ 6571983 w 11737975"/>
              <a:gd name="connsiteY2017" fmla="*/ 4759706 h 9023354"/>
              <a:gd name="connsiteX2018" fmla="*/ 6571094 w 11737975"/>
              <a:gd name="connsiteY2018" fmla="*/ 4777248 h 9023354"/>
              <a:gd name="connsiteX2019" fmla="*/ 6571983 w 11737975"/>
              <a:gd name="connsiteY2019" fmla="*/ 4759706 h 9023354"/>
              <a:gd name="connsiteX2020" fmla="*/ 6503315 w 11737975"/>
              <a:gd name="connsiteY2020" fmla="*/ 4758420 h 9023354"/>
              <a:gd name="connsiteX2021" fmla="*/ 6506873 w 11737975"/>
              <a:gd name="connsiteY2021" fmla="*/ 4770426 h 9023354"/>
              <a:gd name="connsiteX2022" fmla="*/ 6508130 w 11737975"/>
              <a:gd name="connsiteY2022" fmla="*/ 4779573 h 9023354"/>
              <a:gd name="connsiteX2023" fmla="*/ 6520257 w 11737975"/>
              <a:gd name="connsiteY2023" fmla="*/ 4791452 h 9023354"/>
              <a:gd name="connsiteX2024" fmla="*/ 6475076 w 11737975"/>
              <a:gd name="connsiteY2024" fmla="*/ 4804694 h 9023354"/>
              <a:gd name="connsiteX2025" fmla="*/ 6471826 w 11737975"/>
              <a:gd name="connsiteY2025" fmla="*/ 4806921 h 9023354"/>
              <a:gd name="connsiteX2026" fmla="*/ 6471661 w 11737975"/>
              <a:gd name="connsiteY2026" fmla="*/ 4805995 h 9023354"/>
              <a:gd name="connsiteX2027" fmla="*/ 6473919 w 11737975"/>
              <a:gd name="connsiteY2027" fmla="*/ 4798113 h 9023354"/>
              <a:gd name="connsiteX2028" fmla="*/ 6478295 w 11737975"/>
              <a:gd name="connsiteY2028" fmla="*/ 4794214 h 9023354"/>
              <a:gd name="connsiteX2029" fmla="*/ 6480032 w 11737975"/>
              <a:gd name="connsiteY2029" fmla="*/ 4795870 h 9023354"/>
              <a:gd name="connsiteX2030" fmla="*/ 6480208 w 11737975"/>
              <a:gd name="connsiteY2030" fmla="*/ 4792511 h 9023354"/>
              <a:gd name="connsiteX2031" fmla="*/ 6485877 w 11737975"/>
              <a:gd name="connsiteY2031" fmla="*/ 4787462 h 9023354"/>
              <a:gd name="connsiteX2032" fmla="*/ 6503050 w 11737975"/>
              <a:gd name="connsiteY2032" fmla="*/ 4758435 h 9023354"/>
              <a:gd name="connsiteX2033" fmla="*/ 6506513 w 11737975"/>
              <a:gd name="connsiteY2033" fmla="*/ 4758229 h 9023354"/>
              <a:gd name="connsiteX2034" fmla="*/ 6506475 w 11737975"/>
              <a:gd name="connsiteY2034" fmla="*/ 4758329 h 9023354"/>
              <a:gd name="connsiteX2035" fmla="*/ 6505361 w 11737975"/>
              <a:gd name="connsiteY2035" fmla="*/ 4758297 h 9023354"/>
              <a:gd name="connsiteX2036" fmla="*/ 6550969 w 11737975"/>
              <a:gd name="connsiteY2036" fmla="*/ 4741177 h 9023354"/>
              <a:gd name="connsiteX2037" fmla="*/ 6549608 w 11737975"/>
              <a:gd name="connsiteY2037" fmla="*/ 4754007 h 9023354"/>
              <a:gd name="connsiteX2038" fmla="*/ 6554842 w 11737975"/>
              <a:gd name="connsiteY2038" fmla="*/ 4753485 h 9023354"/>
              <a:gd name="connsiteX2039" fmla="*/ 6550969 w 11737975"/>
              <a:gd name="connsiteY2039" fmla="*/ 4741177 h 9023354"/>
              <a:gd name="connsiteX2040" fmla="*/ 6678097 w 11737975"/>
              <a:gd name="connsiteY2040" fmla="*/ 4731356 h 9023354"/>
              <a:gd name="connsiteX2041" fmla="*/ 6676115 w 11737975"/>
              <a:gd name="connsiteY2041" fmla="*/ 4737132 h 9023354"/>
              <a:gd name="connsiteX2042" fmla="*/ 6670619 w 11737975"/>
              <a:gd name="connsiteY2042" fmla="*/ 4737683 h 9023354"/>
              <a:gd name="connsiteX2043" fmla="*/ 6667872 w 11737975"/>
              <a:gd name="connsiteY2043" fmla="*/ 4737957 h 9023354"/>
              <a:gd name="connsiteX2044" fmla="*/ 6665126 w 11737975"/>
              <a:gd name="connsiteY2044" fmla="*/ 4738232 h 9023354"/>
              <a:gd name="connsiteX2045" fmla="*/ 6662813 w 11737975"/>
              <a:gd name="connsiteY2045" fmla="*/ 4742870 h 9023354"/>
              <a:gd name="connsiteX2046" fmla="*/ 6663373 w 11737975"/>
              <a:gd name="connsiteY2046" fmla="*/ 4745017 h 9023354"/>
              <a:gd name="connsiteX2047" fmla="*/ 6665995 w 11737975"/>
              <a:gd name="connsiteY2047" fmla="*/ 4746959 h 9023354"/>
              <a:gd name="connsiteX2048" fmla="*/ 6668745 w 11737975"/>
              <a:gd name="connsiteY2048" fmla="*/ 4746685 h 9023354"/>
              <a:gd name="connsiteX2049" fmla="*/ 6674241 w 11737975"/>
              <a:gd name="connsiteY2049" fmla="*/ 4746136 h 9023354"/>
              <a:gd name="connsiteX2050" fmla="*/ 6679410 w 11737975"/>
              <a:gd name="connsiteY2050" fmla="*/ 4752300 h 9023354"/>
              <a:gd name="connsiteX2051" fmla="*/ 6689854 w 11737975"/>
              <a:gd name="connsiteY2051" fmla="*/ 4735760 h 9023354"/>
              <a:gd name="connsiteX2052" fmla="*/ 6678097 w 11737975"/>
              <a:gd name="connsiteY2052" fmla="*/ 4731356 h 9023354"/>
              <a:gd name="connsiteX2053" fmla="*/ 6613687 w 11737975"/>
              <a:gd name="connsiteY2053" fmla="*/ 4717455 h 9023354"/>
              <a:gd name="connsiteX2054" fmla="*/ 6606664 w 11737975"/>
              <a:gd name="connsiteY2054" fmla="*/ 4721330 h 9023354"/>
              <a:gd name="connsiteX2055" fmla="*/ 6602184 w 11737975"/>
              <a:gd name="connsiteY2055" fmla="*/ 4731298 h 9023354"/>
              <a:gd name="connsiteX2056" fmla="*/ 6611094 w 11737975"/>
              <a:gd name="connsiteY2056" fmla="*/ 4743101 h 9023354"/>
              <a:gd name="connsiteX2057" fmla="*/ 6613687 w 11737975"/>
              <a:gd name="connsiteY2057" fmla="*/ 4717455 h 9023354"/>
              <a:gd name="connsiteX2058" fmla="*/ 6633865 w 11737975"/>
              <a:gd name="connsiteY2058" fmla="*/ 4717288 h 9023354"/>
              <a:gd name="connsiteX2059" fmla="*/ 6627065 w 11737975"/>
              <a:gd name="connsiteY2059" fmla="*/ 4742211 h 9023354"/>
              <a:gd name="connsiteX2060" fmla="*/ 6643638 w 11737975"/>
              <a:gd name="connsiteY2060" fmla="*/ 4742759 h 9023354"/>
              <a:gd name="connsiteX2061" fmla="*/ 6649417 w 11737975"/>
              <a:gd name="connsiteY2061" fmla="*/ 4717938 h 9023354"/>
              <a:gd name="connsiteX2062" fmla="*/ 6633865 w 11737975"/>
              <a:gd name="connsiteY2062" fmla="*/ 4717288 h 9023354"/>
              <a:gd name="connsiteX2063" fmla="*/ 6708408 w 11737975"/>
              <a:gd name="connsiteY2063" fmla="*/ 4703228 h 9023354"/>
              <a:gd name="connsiteX2064" fmla="*/ 6721159 w 11737975"/>
              <a:gd name="connsiteY2064" fmla="*/ 4719726 h 9023354"/>
              <a:gd name="connsiteX2065" fmla="*/ 6708408 w 11737975"/>
              <a:gd name="connsiteY2065" fmla="*/ 4703228 h 9023354"/>
              <a:gd name="connsiteX2066" fmla="*/ 6789701 w 11737975"/>
              <a:gd name="connsiteY2066" fmla="*/ 4695104 h 9023354"/>
              <a:gd name="connsiteX2067" fmla="*/ 6788594 w 11737975"/>
              <a:gd name="connsiteY2067" fmla="*/ 4712140 h 9023354"/>
              <a:gd name="connsiteX2068" fmla="*/ 6803334 w 11737975"/>
              <a:gd name="connsiteY2068" fmla="*/ 4719131 h 9023354"/>
              <a:gd name="connsiteX2069" fmla="*/ 6804441 w 11737975"/>
              <a:gd name="connsiteY2069" fmla="*/ 4702094 h 9023354"/>
              <a:gd name="connsiteX2070" fmla="*/ 6789701 w 11737975"/>
              <a:gd name="connsiteY2070" fmla="*/ 4695104 h 9023354"/>
              <a:gd name="connsiteX2071" fmla="*/ 7074034 w 11737975"/>
              <a:gd name="connsiteY2071" fmla="*/ 4692077 h 9023354"/>
              <a:gd name="connsiteX2072" fmla="*/ 7068799 w 11737975"/>
              <a:gd name="connsiteY2072" fmla="*/ 4692600 h 9023354"/>
              <a:gd name="connsiteX2073" fmla="*/ 7067047 w 11737975"/>
              <a:gd name="connsiteY2073" fmla="*/ 4701502 h 9023354"/>
              <a:gd name="connsiteX2074" fmla="*/ 7072275 w 11737975"/>
              <a:gd name="connsiteY2074" fmla="*/ 4704252 h 9023354"/>
              <a:gd name="connsiteX2075" fmla="*/ 7074898 w 11737975"/>
              <a:gd name="connsiteY2075" fmla="*/ 4700718 h 9023354"/>
              <a:gd name="connsiteX2076" fmla="*/ 7074034 w 11737975"/>
              <a:gd name="connsiteY2076" fmla="*/ 4692077 h 9023354"/>
              <a:gd name="connsiteX2077" fmla="*/ 6758752 w 11737975"/>
              <a:gd name="connsiteY2077" fmla="*/ 4689469 h 9023354"/>
              <a:gd name="connsiteX2078" fmla="*/ 6757334 w 11737975"/>
              <a:gd name="connsiteY2078" fmla="*/ 4702703 h 9023354"/>
              <a:gd name="connsiteX2079" fmla="*/ 6752339 w 11737975"/>
              <a:gd name="connsiteY2079" fmla="*/ 4707565 h 9023354"/>
              <a:gd name="connsiteX2080" fmla="*/ 6749626 w 11737975"/>
              <a:gd name="connsiteY2080" fmla="*/ 4707836 h 9023354"/>
              <a:gd name="connsiteX2081" fmla="*/ 6736514 w 11737975"/>
              <a:gd name="connsiteY2081" fmla="*/ 4696601 h 9023354"/>
              <a:gd name="connsiteX2082" fmla="*/ 6729645 w 11737975"/>
              <a:gd name="connsiteY2082" fmla="*/ 4727288 h 9023354"/>
              <a:gd name="connsiteX2083" fmla="*/ 6749502 w 11737975"/>
              <a:gd name="connsiteY2083" fmla="*/ 4734032 h 9023354"/>
              <a:gd name="connsiteX2084" fmla="*/ 6753201 w 11737975"/>
              <a:gd name="connsiteY2084" fmla="*/ 4716207 h 9023354"/>
              <a:gd name="connsiteX2085" fmla="*/ 6755916 w 11737975"/>
              <a:gd name="connsiteY2085" fmla="*/ 4715934 h 9023354"/>
              <a:gd name="connsiteX2086" fmla="*/ 6758628 w 11737975"/>
              <a:gd name="connsiteY2086" fmla="*/ 4715664 h 9023354"/>
              <a:gd name="connsiteX2087" fmla="*/ 6773489 w 11737975"/>
              <a:gd name="connsiteY2087" fmla="*/ 4727269 h 9023354"/>
              <a:gd name="connsiteX2088" fmla="*/ 6773182 w 11737975"/>
              <a:gd name="connsiteY2088" fmla="*/ 4696754 h 9023354"/>
              <a:gd name="connsiteX2089" fmla="*/ 6758752 w 11737975"/>
              <a:gd name="connsiteY2089" fmla="*/ 4689469 h 9023354"/>
              <a:gd name="connsiteX2090" fmla="*/ 6826882 w 11737975"/>
              <a:gd name="connsiteY2090" fmla="*/ 4678694 h 9023354"/>
              <a:gd name="connsiteX2091" fmla="*/ 6822992 w 11737975"/>
              <a:gd name="connsiteY2091" fmla="*/ 4706698 h 9023354"/>
              <a:gd name="connsiteX2092" fmla="*/ 6829905 w 11737975"/>
              <a:gd name="connsiteY2092" fmla="*/ 4708937 h 9023354"/>
              <a:gd name="connsiteX2093" fmla="*/ 6826882 w 11737975"/>
              <a:gd name="connsiteY2093" fmla="*/ 4678694 h 9023354"/>
              <a:gd name="connsiteX2094" fmla="*/ 6874498 w 11737975"/>
              <a:gd name="connsiteY2094" fmla="*/ 4669175 h 9023354"/>
              <a:gd name="connsiteX2095" fmla="*/ 6869265 w 11737975"/>
              <a:gd name="connsiteY2095" fmla="*/ 4669699 h 9023354"/>
              <a:gd name="connsiteX2096" fmla="*/ 6867041 w 11737975"/>
              <a:gd name="connsiteY2096" fmla="*/ 4673887 h 9023354"/>
              <a:gd name="connsiteX2097" fmla="*/ 6872667 w 11737975"/>
              <a:gd name="connsiteY2097" fmla="*/ 4677293 h 9023354"/>
              <a:gd name="connsiteX2098" fmla="*/ 6874498 w 11737975"/>
              <a:gd name="connsiteY2098" fmla="*/ 4669175 h 9023354"/>
              <a:gd name="connsiteX2099" fmla="*/ 6970478 w 11737975"/>
              <a:gd name="connsiteY2099" fmla="*/ 4667518 h 9023354"/>
              <a:gd name="connsiteX2100" fmla="*/ 6966489 w 11737975"/>
              <a:gd name="connsiteY2100" fmla="*/ 4668512 h 9023354"/>
              <a:gd name="connsiteX2101" fmla="*/ 6965061 w 11737975"/>
              <a:gd name="connsiteY2101" fmla="*/ 4672819 h 9023354"/>
              <a:gd name="connsiteX2102" fmla="*/ 6969228 w 11737975"/>
              <a:gd name="connsiteY2102" fmla="*/ 4673593 h 9023354"/>
              <a:gd name="connsiteX2103" fmla="*/ 6970478 w 11737975"/>
              <a:gd name="connsiteY2103" fmla="*/ 4667518 h 9023354"/>
              <a:gd name="connsiteX2104" fmla="*/ 6857998 w 11737975"/>
              <a:gd name="connsiteY2104" fmla="*/ 4666063 h 9023354"/>
              <a:gd name="connsiteX2105" fmla="*/ 6855827 w 11737975"/>
              <a:gd name="connsiteY2105" fmla="*/ 4670776 h 9023354"/>
              <a:gd name="connsiteX2106" fmla="*/ 6858094 w 11737975"/>
              <a:gd name="connsiteY2106" fmla="*/ 4686847 h 9023354"/>
              <a:gd name="connsiteX2107" fmla="*/ 6863286 w 11737975"/>
              <a:gd name="connsiteY2107" fmla="*/ 4692511 h 9023354"/>
              <a:gd name="connsiteX2108" fmla="*/ 6857998 w 11737975"/>
              <a:gd name="connsiteY2108" fmla="*/ 4666063 h 9023354"/>
              <a:gd name="connsiteX2109" fmla="*/ 7349802 w 11737975"/>
              <a:gd name="connsiteY2109" fmla="*/ 4664520 h 9023354"/>
              <a:gd name="connsiteX2110" fmla="*/ 7350995 w 11737975"/>
              <a:gd name="connsiteY2110" fmla="*/ 4672731 h 9023354"/>
              <a:gd name="connsiteX2111" fmla="*/ 7353688 w 11737975"/>
              <a:gd name="connsiteY2111" fmla="*/ 4673652 h 9023354"/>
              <a:gd name="connsiteX2112" fmla="*/ 7353218 w 11737975"/>
              <a:gd name="connsiteY2112" fmla="*/ 4668937 h 9023354"/>
              <a:gd name="connsiteX2113" fmla="*/ 7349802 w 11737975"/>
              <a:gd name="connsiteY2113" fmla="*/ 4664520 h 9023354"/>
              <a:gd name="connsiteX2114" fmla="*/ 7368482 w 11737975"/>
              <a:gd name="connsiteY2114" fmla="*/ 4654720 h 9023354"/>
              <a:gd name="connsiteX2115" fmla="*/ 7371038 w 11737975"/>
              <a:gd name="connsiteY2115" fmla="*/ 4680305 h 9023354"/>
              <a:gd name="connsiteX2116" fmla="*/ 7377249 w 11737975"/>
              <a:gd name="connsiteY2116" fmla="*/ 4658150 h 9023354"/>
              <a:gd name="connsiteX2117" fmla="*/ 7368482 w 11737975"/>
              <a:gd name="connsiteY2117" fmla="*/ 4654720 h 9023354"/>
              <a:gd name="connsiteX2118" fmla="*/ 7767633 w 11737975"/>
              <a:gd name="connsiteY2118" fmla="*/ 4653705 h 9023354"/>
              <a:gd name="connsiteX2119" fmla="*/ 7767086 w 11737975"/>
              <a:gd name="connsiteY2119" fmla="*/ 4675577 h 9023354"/>
              <a:gd name="connsiteX2120" fmla="*/ 7778353 w 11737975"/>
              <a:gd name="connsiteY2120" fmla="*/ 4678815 h 9023354"/>
              <a:gd name="connsiteX2121" fmla="*/ 7783337 w 11737975"/>
              <a:gd name="connsiteY2121" fmla="*/ 4673953 h 9023354"/>
              <a:gd name="connsiteX2122" fmla="*/ 7765672 w 11737975"/>
              <a:gd name="connsiteY2122" fmla="*/ 4688811 h 9023354"/>
              <a:gd name="connsiteX2123" fmla="*/ 7757232 w 11737975"/>
              <a:gd name="connsiteY2123" fmla="*/ 4659108 h 9023354"/>
              <a:gd name="connsiteX2124" fmla="*/ 7756800 w 11737975"/>
              <a:gd name="connsiteY2124" fmla="*/ 4654788 h 9023354"/>
              <a:gd name="connsiteX2125" fmla="*/ 7767633 w 11737975"/>
              <a:gd name="connsiteY2125" fmla="*/ 4653705 h 9023354"/>
              <a:gd name="connsiteX2126" fmla="*/ 6994934 w 11737975"/>
              <a:gd name="connsiteY2126" fmla="*/ 4644445 h 9023354"/>
              <a:gd name="connsiteX2127" fmla="*/ 6995773 w 11737975"/>
              <a:gd name="connsiteY2127" fmla="*/ 4652825 h 9023354"/>
              <a:gd name="connsiteX2128" fmla="*/ 6996189 w 11737975"/>
              <a:gd name="connsiteY2128" fmla="*/ 4657013 h 9023354"/>
              <a:gd name="connsiteX2129" fmla="*/ 7004186 w 11737975"/>
              <a:gd name="connsiteY2129" fmla="*/ 4647752 h 9023354"/>
              <a:gd name="connsiteX2130" fmla="*/ 6994934 w 11737975"/>
              <a:gd name="connsiteY2130" fmla="*/ 4644445 h 9023354"/>
              <a:gd name="connsiteX2131" fmla="*/ 7491535 w 11737975"/>
              <a:gd name="connsiteY2131" fmla="*/ 4629728 h 9023354"/>
              <a:gd name="connsiteX2132" fmla="*/ 7490047 w 11737975"/>
              <a:gd name="connsiteY2132" fmla="*/ 4642967 h 9023354"/>
              <a:gd name="connsiteX2133" fmla="*/ 7498822 w 11737975"/>
              <a:gd name="connsiteY2133" fmla="*/ 4646455 h 9023354"/>
              <a:gd name="connsiteX2134" fmla="*/ 7500307 w 11737975"/>
              <a:gd name="connsiteY2134" fmla="*/ 4633215 h 9023354"/>
              <a:gd name="connsiteX2135" fmla="*/ 7491535 w 11737975"/>
              <a:gd name="connsiteY2135" fmla="*/ 4629728 h 9023354"/>
              <a:gd name="connsiteX2136" fmla="*/ 7304908 w 11737975"/>
              <a:gd name="connsiteY2136" fmla="*/ 4617699 h 9023354"/>
              <a:gd name="connsiteX2137" fmla="*/ 7304757 w 11737975"/>
              <a:gd name="connsiteY2137" fmla="*/ 4643103 h 9023354"/>
              <a:gd name="connsiteX2138" fmla="*/ 7320492 w 11737975"/>
              <a:gd name="connsiteY2138" fmla="*/ 4645762 h 9023354"/>
              <a:gd name="connsiteX2139" fmla="*/ 7338966 w 11737975"/>
              <a:gd name="connsiteY2139" fmla="*/ 4635454 h 9023354"/>
              <a:gd name="connsiteX2140" fmla="*/ 7304908 w 11737975"/>
              <a:gd name="connsiteY2140" fmla="*/ 4617699 h 9023354"/>
              <a:gd name="connsiteX2141" fmla="*/ 7265979 w 11737975"/>
              <a:gd name="connsiteY2141" fmla="*/ 4617006 h 9023354"/>
              <a:gd name="connsiteX2142" fmla="*/ 7251939 w 11737975"/>
              <a:gd name="connsiteY2142" fmla="*/ 4621163 h 9023354"/>
              <a:gd name="connsiteX2143" fmla="*/ 7251803 w 11737975"/>
              <a:gd name="connsiteY2143" fmla="*/ 4640460 h 9023354"/>
              <a:gd name="connsiteX2144" fmla="*/ 7265005 w 11737975"/>
              <a:gd name="connsiteY2144" fmla="*/ 4644720 h 9023354"/>
              <a:gd name="connsiteX2145" fmla="*/ 7271323 w 11737975"/>
              <a:gd name="connsiteY2145" fmla="*/ 4642919 h 9023354"/>
              <a:gd name="connsiteX2146" fmla="*/ 7265979 w 11737975"/>
              <a:gd name="connsiteY2146" fmla="*/ 4617006 h 9023354"/>
              <a:gd name="connsiteX2147" fmla="*/ 7495140 w 11737975"/>
              <a:gd name="connsiteY2147" fmla="*/ 4611277 h 9023354"/>
              <a:gd name="connsiteX2148" fmla="*/ 7491698 w 11737975"/>
              <a:gd name="connsiteY2148" fmla="*/ 4611701 h 9023354"/>
              <a:gd name="connsiteX2149" fmla="*/ 7493184 w 11737975"/>
              <a:gd name="connsiteY2149" fmla="*/ 4619595 h 9023354"/>
              <a:gd name="connsiteX2150" fmla="*/ 7496020 w 11737975"/>
              <a:gd name="connsiteY2150" fmla="*/ 4620075 h 9023354"/>
              <a:gd name="connsiteX2151" fmla="*/ 7495140 w 11737975"/>
              <a:gd name="connsiteY2151" fmla="*/ 4611277 h 9023354"/>
              <a:gd name="connsiteX2152" fmla="*/ 6815333 w 11737975"/>
              <a:gd name="connsiteY2152" fmla="*/ 4401294 h 9023354"/>
              <a:gd name="connsiteX2153" fmla="*/ 6808158 w 11737975"/>
              <a:gd name="connsiteY2153" fmla="*/ 4401954 h 9023354"/>
              <a:gd name="connsiteX2154" fmla="*/ 6810170 w 11737975"/>
              <a:gd name="connsiteY2154" fmla="*/ 4405847 h 9023354"/>
              <a:gd name="connsiteX2155" fmla="*/ 6815333 w 11737975"/>
              <a:gd name="connsiteY2155" fmla="*/ 4401294 h 9023354"/>
              <a:gd name="connsiteX2156" fmla="*/ 4183615 w 11737975"/>
              <a:gd name="connsiteY2156" fmla="*/ 4381080 h 9023354"/>
              <a:gd name="connsiteX2157" fmla="*/ 4170641 w 11737975"/>
              <a:gd name="connsiteY2157" fmla="*/ 4391452 h 9023354"/>
              <a:gd name="connsiteX2158" fmla="*/ 4183635 w 11737975"/>
              <a:gd name="connsiteY2158" fmla="*/ 4392976 h 9023354"/>
              <a:gd name="connsiteX2159" fmla="*/ 4183615 w 11737975"/>
              <a:gd name="connsiteY2159" fmla="*/ 4381080 h 9023354"/>
              <a:gd name="connsiteX2160" fmla="*/ 6853024 w 11737975"/>
              <a:gd name="connsiteY2160" fmla="*/ 4353096 h 9023354"/>
              <a:gd name="connsiteX2161" fmla="*/ 6851171 w 11737975"/>
              <a:gd name="connsiteY2161" fmla="*/ 4354577 h 9023354"/>
              <a:gd name="connsiteX2162" fmla="*/ 6845610 w 11737975"/>
              <a:gd name="connsiteY2162" fmla="*/ 4359022 h 9023354"/>
              <a:gd name="connsiteX2163" fmla="*/ 6841488 w 11737975"/>
              <a:gd name="connsiteY2163" fmla="*/ 4365266 h 9023354"/>
              <a:gd name="connsiteX2164" fmla="*/ 6828523 w 11737975"/>
              <a:gd name="connsiteY2164" fmla="*/ 4368999 h 9023354"/>
              <a:gd name="connsiteX2165" fmla="*/ 6829119 w 11737975"/>
              <a:gd name="connsiteY2165" fmla="*/ 4383994 h 9023354"/>
              <a:gd name="connsiteX2166" fmla="*/ 6825414 w 11737975"/>
              <a:gd name="connsiteY2166" fmla="*/ 4386957 h 9023354"/>
              <a:gd name="connsiteX2167" fmla="*/ 6824996 w 11737975"/>
              <a:gd name="connsiteY2167" fmla="*/ 4390236 h 9023354"/>
              <a:gd name="connsiteX2168" fmla="*/ 6828286 w 11737975"/>
              <a:gd name="connsiteY2168" fmla="*/ 4390553 h 9023354"/>
              <a:gd name="connsiteX2169" fmla="*/ 6832410 w 11737975"/>
              <a:gd name="connsiteY2169" fmla="*/ 4384309 h 9023354"/>
              <a:gd name="connsiteX2170" fmla="*/ 6833847 w 11737975"/>
              <a:gd name="connsiteY2170" fmla="*/ 4386108 h 9023354"/>
              <a:gd name="connsiteX2171" fmla="*/ 6849278 w 11737975"/>
              <a:gd name="connsiteY2171" fmla="*/ 4382610 h 9023354"/>
              <a:gd name="connsiteX2172" fmla="*/ 6855443 w 11737975"/>
              <a:gd name="connsiteY2172" fmla="*/ 4386521 h 9023354"/>
              <a:gd name="connsiteX2173" fmla="*/ 6853588 w 11737975"/>
              <a:gd name="connsiteY2173" fmla="*/ 4388002 h 9023354"/>
              <a:gd name="connsiteX2174" fmla="*/ 6838535 w 11737975"/>
              <a:gd name="connsiteY2174" fmla="*/ 4414771 h 9023354"/>
              <a:gd name="connsiteX2175" fmla="*/ 6836681 w 11737975"/>
              <a:gd name="connsiteY2175" fmla="*/ 4416253 h 9023354"/>
              <a:gd name="connsiteX2176" fmla="*/ 6831310 w 11737975"/>
              <a:gd name="connsiteY2176" fmla="*/ 4432333 h 9023354"/>
              <a:gd name="connsiteX2177" fmla="*/ 6834184 w 11737975"/>
              <a:gd name="connsiteY2177" fmla="*/ 4435928 h 9023354"/>
              <a:gd name="connsiteX2178" fmla="*/ 6836454 w 11737975"/>
              <a:gd name="connsiteY2178" fmla="*/ 4431169 h 9023354"/>
              <a:gd name="connsiteX2179" fmla="*/ 6840993 w 11737975"/>
              <a:gd name="connsiteY2179" fmla="*/ 4421647 h 9023354"/>
              <a:gd name="connsiteX2180" fmla="*/ 6844700 w 11737975"/>
              <a:gd name="connsiteY2180" fmla="*/ 4418683 h 9023354"/>
              <a:gd name="connsiteX2181" fmla="*/ 6844283 w 11737975"/>
              <a:gd name="connsiteY2181" fmla="*/ 4421962 h 9023354"/>
              <a:gd name="connsiteX2182" fmla="*/ 6877038 w 11737975"/>
              <a:gd name="connsiteY2182" fmla="*/ 4386935 h 9023354"/>
              <a:gd name="connsiteX2183" fmla="*/ 6875603 w 11737975"/>
              <a:gd name="connsiteY2183" fmla="*/ 4385139 h 9023354"/>
              <a:gd name="connsiteX2184" fmla="*/ 6888159 w 11737975"/>
              <a:gd name="connsiteY2184" fmla="*/ 4378045 h 9023354"/>
              <a:gd name="connsiteX2185" fmla="*/ 6897425 w 11737975"/>
              <a:gd name="connsiteY2185" fmla="*/ 4370637 h 9023354"/>
              <a:gd name="connsiteX2186" fmla="*/ 6899696 w 11737975"/>
              <a:gd name="connsiteY2186" fmla="*/ 4365877 h 9023354"/>
              <a:gd name="connsiteX2187" fmla="*/ 6893529 w 11737975"/>
              <a:gd name="connsiteY2187" fmla="*/ 4361967 h 9023354"/>
              <a:gd name="connsiteX2188" fmla="*/ 6879119 w 11737975"/>
              <a:gd name="connsiteY2188" fmla="*/ 4370541 h 9023354"/>
              <a:gd name="connsiteX2189" fmla="*/ 6871706 w 11737975"/>
              <a:gd name="connsiteY2189" fmla="*/ 4376467 h 9023354"/>
              <a:gd name="connsiteX2190" fmla="*/ 6855858 w 11737975"/>
              <a:gd name="connsiteY2190" fmla="*/ 4383242 h 9023354"/>
              <a:gd name="connsiteX2191" fmla="*/ 6849694 w 11737975"/>
              <a:gd name="connsiteY2191" fmla="*/ 4379330 h 9023354"/>
              <a:gd name="connsiteX2192" fmla="*/ 6848257 w 11737975"/>
              <a:gd name="connsiteY2192" fmla="*/ 4377534 h 9023354"/>
              <a:gd name="connsiteX2193" fmla="*/ 6844362 w 11737975"/>
              <a:gd name="connsiteY2193" fmla="*/ 4368861 h 9023354"/>
              <a:gd name="connsiteX2194" fmla="*/ 6850339 w 11737975"/>
              <a:gd name="connsiteY2194" fmla="*/ 4361136 h 9023354"/>
              <a:gd name="connsiteX2195" fmla="*/ 6854044 w 11737975"/>
              <a:gd name="connsiteY2195" fmla="*/ 4358174 h 9023354"/>
              <a:gd name="connsiteX2196" fmla="*/ 6854462 w 11737975"/>
              <a:gd name="connsiteY2196" fmla="*/ 4354895 h 9023354"/>
              <a:gd name="connsiteX2197" fmla="*/ 6853024 w 11737975"/>
              <a:gd name="connsiteY2197" fmla="*/ 4353096 h 9023354"/>
              <a:gd name="connsiteX2198" fmla="*/ 6871307 w 11737975"/>
              <a:gd name="connsiteY2198" fmla="*/ 4330172 h 9023354"/>
              <a:gd name="connsiteX2199" fmla="*/ 6864036 w 11737975"/>
              <a:gd name="connsiteY2199" fmla="*/ 4344763 h 9023354"/>
              <a:gd name="connsiteX2200" fmla="*/ 6873397 w 11737975"/>
              <a:gd name="connsiteY2200" fmla="*/ 4341668 h 9023354"/>
              <a:gd name="connsiteX2201" fmla="*/ 6871307 w 11737975"/>
              <a:gd name="connsiteY2201" fmla="*/ 4330172 h 9023354"/>
              <a:gd name="connsiteX2202" fmla="*/ 4469989 w 11737975"/>
              <a:gd name="connsiteY2202" fmla="*/ 4286207 h 9023354"/>
              <a:gd name="connsiteX2203" fmla="*/ 4464706 w 11737975"/>
              <a:gd name="connsiteY2203" fmla="*/ 4293624 h 9023354"/>
              <a:gd name="connsiteX2204" fmla="*/ 4478292 w 11737975"/>
              <a:gd name="connsiteY2204" fmla="*/ 4291276 h 9023354"/>
              <a:gd name="connsiteX2205" fmla="*/ 4469989 w 11737975"/>
              <a:gd name="connsiteY2205" fmla="*/ 4286207 h 9023354"/>
              <a:gd name="connsiteX2206" fmla="*/ 6946324 w 11737975"/>
              <a:gd name="connsiteY2206" fmla="*/ 4264670 h 9023354"/>
              <a:gd name="connsiteX2207" fmla="*/ 6949385 w 11737975"/>
              <a:gd name="connsiteY2207" fmla="*/ 4264683 h 9023354"/>
              <a:gd name="connsiteX2208" fmla="*/ 6948946 w 11737975"/>
              <a:gd name="connsiteY2208" fmla="*/ 4267947 h 9023354"/>
              <a:gd name="connsiteX2209" fmla="*/ 6947525 w 11737975"/>
              <a:gd name="connsiteY2209" fmla="*/ 4266171 h 9023354"/>
              <a:gd name="connsiteX2210" fmla="*/ 6946104 w 11737975"/>
              <a:gd name="connsiteY2210" fmla="*/ 4264393 h 9023354"/>
              <a:gd name="connsiteX2211" fmla="*/ 6946324 w 11737975"/>
              <a:gd name="connsiteY2211" fmla="*/ 4264670 h 9023354"/>
              <a:gd name="connsiteX2212" fmla="*/ 6946067 w 11737975"/>
              <a:gd name="connsiteY2212" fmla="*/ 4264669 h 9023354"/>
              <a:gd name="connsiteX2213" fmla="*/ 7065217 w 11737975"/>
              <a:gd name="connsiteY2213" fmla="*/ 4157596 h 9023354"/>
              <a:gd name="connsiteX2214" fmla="*/ 7060222 w 11737975"/>
              <a:gd name="connsiteY2214" fmla="*/ 4170103 h 9023354"/>
              <a:gd name="connsiteX2215" fmla="*/ 7068762 w 11737975"/>
              <a:gd name="connsiteY2215" fmla="*/ 4168596 h 9023354"/>
              <a:gd name="connsiteX2216" fmla="*/ 7065217 w 11737975"/>
              <a:gd name="connsiteY2216" fmla="*/ 4157596 h 9023354"/>
              <a:gd name="connsiteX2217" fmla="*/ 7248358 w 11737975"/>
              <a:gd name="connsiteY2217" fmla="*/ 4028210 h 9023354"/>
              <a:gd name="connsiteX2218" fmla="*/ 7242968 w 11737975"/>
              <a:gd name="connsiteY2218" fmla="*/ 4032519 h 9023354"/>
              <a:gd name="connsiteX2219" fmla="*/ 7247638 w 11737975"/>
              <a:gd name="connsiteY2219" fmla="*/ 4038362 h 9023354"/>
              <a:gd name="connsiteX2220" fmla="*/ 7253029 w 11737975"/>
              <a:gd name="connsiteY2220" fmla="*/ 4034053 h 9023354"/>
              <a:gd name="connsiteX2221" fmla="*/ 7248358 w 11737975"/>
              <a:gd name="connsiteY2221" fmla="*/ 4028210 h 9023354"/>
              <a:gd name="connsiteX2222" fmla="*/ 7291200 w 11737975"/>
              <a:gd name="connsiteY2222" fmla="*/ 3997508 h 9023354"/>
              <a:gd name="connsiteX2223" fmla="*/ 7284691 w 11737975"/>
              <a:gd name="connsiteY2223" fmla="*/ 3999001 h 9023354"/>
              <a:gd name="connsiteX2224" fmla="*/ 7286243 w 11737975"/>
              <a:gd name="connsiteY2224" fmla="*/ 4002319 h 9023354"/>
              <a:gd name="connsiteX2225" fmla="*/ 7291200 w 11737975"/>
              <a:gd name="connsiteY2225" fmla="*/ 3997508 h 9023354"/>
              <a:gd name="connsiteX2226" fmla="*/ 7306055 w 11737975"/>
              <a:gd name="connsiteY2226" fmla="*/ 3948037 h 9023354"/>
              <a:gd name="connsiteX2227" fmla="*/ 7302348 w 11737975"/>
              <a:gd name="connsiteY2227" fmla="*/ 3951000 h 9023354"/>
              <a:gd name="connsiteX2228" fmla="*/ 7303262 w 11737975"/>
              <a:gd name="connsiteY2228" fmla="*/ 3955944 h 9023354"/>
              <a:gd name="connsiteX2229" fmla="*/ 7306499 w 11737975"/>
              <a:gd name="connsiteY2229" fmla="*/ 3956194 h 9023354"/>
              <a:gd name="connsiteX2230" fmla="*/ 7310205 w 11737975"/>
              <a:gd name="connsiteY2230" fmla="*/ 3953231 h 9023354"/>
              <a:gd name="connsiteX2231" fmla="*/ 7310675 w 11737975"/>
              <a:gd name="connsiteY2231" fmla="*/ 3950018 h 9023354"/>
              <a:gd name="connsiteX2232" fmla="*/ 7306055 w 11737975"/>
              <a:gd name="connsiteY2232" fmla="*/ 3948037 h 9023354"/>
              <a:gd name="connsiteX2233" fmla="*/ 7343771 w 11737975"/>
              <a:gd name="connsiteY2233" fmla="*/ 3943515 h 9023354"/>
              <a:gd name="connsiteX2234" fmla="*/ 7337433 w 11737975"/>
              <a:gd name="connsiteY2234" fmla="*/ 3948944 h 9023354"/>
              <a:gd name="connsiteX2235" fmla="*/ 7344100 w 11737975"/>
              <a:gd name="connsiteY2235" fmla="*/ 3950834 h 9023354"/>
              <a:gd name="connsiteX2236" fmla="*/ 7349237 w 11737975"/>
              <a:gd name="connsiteY2236" fmla="*/ 3945284 h 9023354"/>
              <a:gd name="connsiteX2237" fmla="*/ 7343771 w 11737975"/>
              <a:gd name="connsiteY2237" fmla="*/ 3943515 h 9023354"/>
              <a:gd name="connsiteX2238" fmla="*/ 7322941 w 11737975"/>
              <a:gd name="connsiteY2238" fmla="*/ 3934013 h 9023354"/>
              <a:gd name="connsiteX2239" fmla="*/ 7317349 w 11737975"/>
              <a:gd name="connsiteY2239" fmla="*/ 3941783 h 9023354"/>
              <a:gd name="connsiteX2240" fmla="*/ 7322292 w 11737975"/>
              <a:gd name="connsiteY2240" fmla="*/ 3948888 h 9023354"/>
              <a:gd name="connsiteX2241" fmla="*/ 7332054 w 11737975"/>
              <a:gd name="connsiteY2241" fmla="*/ 3935306 h 9023354"/>
              <a:gd name="connsiteX2242" fmla="*/ 7322941 w 11737975"/>
              <a:gd name="connsiteY2242" fmla="*/ 3934013 h 9023354"/>
              <a:gd name="connsiteX2243" fmla="*/ 7325053 w 11737975"/>
              <a:gd name="connsiteY2243" fmla="*/ 3903057 h 9023354"/>
              <a:gd name="connsiteX2244" fmla="*/ 7320191 w 11737975"/>
              <a:gd name="connsiteY2244" fmla="*/ 3904323 h 9023354"/>
              <a:gd name="connsiteX2245" fmla="*/ 7323447 w 11737975"/>
              <a:gd name="connsiteY2245" fmla="*/ 3908530 h 9023354"/>
              <a:gd name="connsiteX2246" fmla="*/ 7325053 w 11737975"/>
              <a:gd name="connsiteY2246" fmla="*/ 3903057 h 9023354"/>
              <a:gd name="connsiteX2247" fmla="*/ 7387215 w 11737975"/>
              <a:gd name="connsiteY2247" fmla="*/ 3896987 h 9023354"/>
              <a:gd name="connsiteX2248" fmla="*/ 7388686 w 11737975"/>
              <a:gd name="connsiteY2248" fmla="*/ 3898826 h 9023354"/>
              <a:gd name="connsiteX2249" fmla="*/ 7386562 w 11737975"/>
              <a:gd name="connsiteY2249" fmla="*/ 3903537 h 9023354"/>
              <a:gd name="connsiteX2250" fmla="*/ 7384765 w 11737975"/>
              <a:gd name="connsiteY2250" fmla="*/ 3904974 h 9023354"/>
              <a:gd name="connsiteX2251" fmla="*/ 7384845 w 11737975"/>
              <a:gd name="connsiteY2251" fmla="*/ 3908301 h 9023354"/>
              <a:gd name="connsiteX2252" fmla="*/ 7387377 w 11737975"/>
              <a:gd name="connsiteY2252" fmla="*/ 3911929 h 9023354"/>
              <a:gd name="connsiteX2253" fmla="*/ 7392445 w 11737975"/>
              <a:gd name="connsiteY2253" fmla="*/ 3910895 h 9023354"/>
              <a:gd name="connsiteX2254" fmla="*/ 7394240 w 11737975"/>
              <a:gd name="connsiteY2254" fmla="*/ 3909459 h 9023354"/>
              <a:gd name="connsiteX2255" fmla="*/ 7396364 w 11737975"/>
              <a:gd name="connsiteY2255" fmla="*/ 3904745 h 9023354"/>
              <a:gd name="connsiteX2256" fmla="*/ 7393750 w 11737975"/>
              <a:gd name="connsiteY2256" fmla="*/ 3897791 h 9023354"/>
              <a:gd name="connsiteX2257" fmla="*/ 7387215 w 11737975"/>
              <a:gd name="connsiteY2257" fmla="*/ 3896987 h 9023354"/>
              <a:gd name="connsiteX2258" fmla="*/ 7366586 w 11737975"/>
              <a:gd name="connsiteY2258" fmla="*/ 3890068 h 9023354"/>
              <a:gd name="connsiteX2259" fmla="*/ 7364733 w 11737975"/>
              <a:gd name="connsiteY2259" fmla="*/ 3891549 h 9023354"/>
              <a:gd name="connsiteX2260" fmla="*/ 7363933 w 11737975"/>
              <a:gd name="connsiteY2260" fmla="*/ 3898149 h 9023354"/>
              <a:gd name="connsiteX2261" fmla="*/ 7364985 w 11737975"/>
              <a:gd name="connsiteY2261" fmla="*/ 3903264 h 9023354"/>
              <a:gd name="connsiteX2262" fmla="*/ 7367154 w 11737975"/>
              <a:gd name="connsiteY2262" fmla="*/ 3902651 h 9023354"/>
              <a:gd name="connsiteX2263" fmla="*/ 7366840 w 11737975"/>
              <a:gd name="connsiteY2263" fmla="*/ 3901785 h 9023354"/>
              <a:gd name="connsiteX2264" fmla="*/ 7370946 w 11737975"/>
              <a:gd name="connsiteY2264" fmla="*/ 3895521 h 9023354"/>
              <a:gd name="connsiteX2265" fmla="*/ 7368040 w 11737975"/>
              <a:gd name="connsiteY2265" fmla="*/ 3891886 h 9023354"/>
              <a:gd name="connsiteX2266" fmla="*/ 7366586 w 11737975"/>
              <a:gd name="connsiteY2266" fmla="*/ 3890068 h 9023354"/>
              <a:gd name="connsiteX2267" fmla="*/ 7412978 w 11737975"/>
              <a:gd name="connsiteY2267" fmla="*/ 3870942 h 9023354"/>
              <a:gd name="connsiteX2268" fmla="*/ 7407123 w 11737975"/>
              <a:gd name="connsiteY2268" fmla="*/ 3872926 h 9023354"/>
              <a:gd name="connsiteX2269" fmla="*/ 7401801 w 11737975"/>
              <a:gd name="connsiteY2269" fmla="*/ 3888518 h 9023354"/>
              <a:gd name="connsiteX2270" fmla="*/ 7415892 w 11737975"/>
              <a:gd name="connsiteY2270" fmla="*/ 3891151 h 9023354"/>
              <a:gd name="connsiteX2271" fmla="*/ 7423525 w 11737975"/>
              <a:gd name="connsiteY2271" fmla="*/ 3877002 h 9023354"/>
              <a:gd name="connsiteX2272" fmla="*/ 7412978 w 11737975"/>
              <a:gd name="connsiteY2272" fmla="*/ 3870942 h 9023354"/>
              <a:gd name="connsiteX2273" fmla="*/ 7398936 w 11737975"/>
              <a:gd name="connsiteY2273" fmla="*/ 3861441 h 9023354"/>
              <a:gd name="connsiteX2274" fmla="*/ 7391595 w 11737975"/>
              <a:gd name="connsiteY2274" fmla="*/ 3862107 h 9023354"/>
              <a:gd name="connsiteX2275" fmla="*/ 7384585 w 11737975"/>
              <a:gd name="connsiteY2275" fmla="*/ 3868632 h 9023354"/>
              <a:gd name="connsiteX2276" fmla="*/ 7386722 w 11737975"/>
              <a:gd name="connsiteY2276" fmla="*/ 3873972 h 9023354"/>
              <a:gd name="connsiteX2277" fmla="*/ 7398936 w 11737975"/>
              <a:gd name="connsiteY2277" fmla="*/ 3861441 h 9023354"/>
              <a:gd name="connsiteX2278" fmla="*/ 7416350 w 11737975"/>
              <a:gd name="connsiteY2278" fmla="*/ 3841772 h 9023354"/>
              <a:gd name="connsiteX2279" fmla="*/ 7410960 w 11737975"/>
              <a:gd name="connsiteY2279" fmla="*/ 3846082 h 9023354"/>
              <a:gd name="connsiteX2280" fmla="*/ 7415110 w 11737975"/>
              <a:gd name="connsiteY2280" fmla="*/ 3851278 h 9023354"/>
              <a:gd name="connsiteX2281" fmla="*/ 7420503 w 11737975"/>
              <a:gd name="connsiteY2281" fmla="*/ 3846967 h 9023354"/>
              <a:gd name="connsiteX2282" fmla="*/ 7416350 w 11737975"/>
              <a:gd name="connsiteY2282" fmla="*/ 3841772 h 9023354"/>
              <a:gd name="connsiteX2283" fmla="*/ 7474136 w 11737975"/>
              <a:gd name="connsiteY2283" fmla="*/ 3818985 h 9023354"/>
              <a:gd name="connsiteX2284" fmla="*/ 7470261 w 11737975"/>
              <a:gd name="connsiteY2284" fmla="*/ 3824921 h 9023354"/>
              <a:gd name="connsiteX2285" fmla="*/ 7476107 w 11737975"/>
              <a:gd name="connsiteY2285" fmla="*/ 3824148 h 9023354"/>
              <a:gd name="connsiteX2286" fmla="*/ 7474136 w 11737975"/>
              <a:gd name="connsiteY2286" fmla="*/ 3818985 h 9023354"/>
              <a:gd name="connsiteX2287" fmla="*/ 7459033 w 11737975"/>
              <a:gd name="connsiteY2287" fmla="*/ 3807650 h 9023354"/>
              <a:gd name="connsiteX2288" fmla="*/ 7451845 w 11737975"/>
              <a:gd name="connsiteY2288" fmla="*/ 3813397 h 9023354"/>
              <a:gd name="connsiteX2289" fmla="*/ 7452816 w 11737975"/>
              <a:gd name="connsiteY2289" fmla="*/ 3818296 h 9023354"/>
              <a:gd name="connsiteX2290" fmla="*/ 7455996 w 11737975"/>
              <a:gd name="connsiteY2290" fmla="*/ 3818591 h 9023354"/>
              <a:gd name="connsiteX2291" fmla="*/ 7463186 w 11737975"/>
              <a:gd name="connsiteY2291" fmla="*/ 3812842 h 9023354"/>
              <a:gd name="connsiteX2292" fmla="*/ 7463598 w 11737975"/>
              <a:gd name="connsiteY2292" fmla="*/ 3809676 h 9023354"/>
              <a:gd name="connsiteX2293" fmla="*/ 7459033 w 11737975"/>
              <a:gd name="connsiteY2293" fmla="*/ 3807650 h 9023354"/>
              <a:gd name="connsiteX2294" fmla="*/ 7500807 w 11737975"/>
              <a:gd name="connsiteY2294" fmla="*/ 3745677 h 9023354"/>
              <a:gd name="connsiteX2295" fmla="*/ 7491835 w 11737975"/>
              <a:gd name="connsiteY2295" fmla="*/ 3748517 h 9023354"/>
              <a:gd name="connsiteX2296" fmla="*/ 7494058 w 11737975"/>
              <a:gd name="connsiteY2296" fmla="*/ 3759738 h 9023354"/>
              <a:gd name="connsiteX2297" fmla="*/ 7500807 w 11737975"/>
              <a:gd name="connsiteY2297" fmla="*/ 3745677 h 9023354"/>
              <a:gd name="connsiteX2298" fmla="*/ 7545090 w 11737975"/>
              <a:gd name="connsiteY2298" fmla="*/ 3698421 h 9023354"/>
              <a:gd name="connsiteX2299" fmla="*/ 7543261 w 11737975"/>
              <a:gd name="connsiteY2299" fmla="*/ 3699882 h 9023354"/>
              <a:gd name="connsiteX2300" fmla="*/ 7539602 w 11737975"/>
              <a:gd name="connsiteY2300" fmla="*/ 3702807 h 9023354"/>
              <a:gd name="connsiteX2301" fmla="*/ 7535943 w 11737975"/>
              <a:gd name="connsiteY2301" fmla="*/ 3705733 h 9023354"/>
              <a:gd name="connsiteX2302" fmla="*/ 7534699 w 11737975"/>
              <a:gd name="connsiteY2302" fmla="*/ 3707458 h 9023354"/>
              <a:gd name="connsiteX2303" fmla="*/ 7536968 w 11737975"/>
              <a:gd name="connsiteY2303" fmla="*/ 3710765 h 9023354"/>
              <a:gd name="connsiteX2304" fmla="*/ 7540223 w 11737975"/>
              <a:gd name="connsiteY2304" fmla="*/ 3711089 h 9023354"/>
              <a:gd name="connsiteX2305" fmla="*/ 7543481 w 11737975"/>
              <a:gd name="connsiteY2305" fmla="*/ 3711410 h 9023354"/>
              <a:gd name="connsiteX2306" fmla="*/ 7549370 w 11737975"/>
              <a:gd name="connsiteY2306" fmla="*/ 3703776 h 9023354"/>
              <a:gd name="connsiteX2307" fmla="*/ 7548347 w 11737975"/>
              <a:gd name="connsiteY2307" fmla="*/ 3698741 h 9023354"/>
              <a:gd name="connsiteX2308" fmla="*/ 7545090 w 11737975"/>
              <a:gd name="connsiteY2308" fmla="*/ 3698421 h 9023354"/>
              <a:gd name="connsiteX2309" fmla="*/ 7653218 w 11737975"/>
              <a:gd name="connsiteY2309" fmla="*/ 3658582 h 9023354"/>
              <a:gd name="connsiteX2310" fmla="*/ 7646196 w 11737975"/>
              <a:gd name="connsiteY2310" fmla="*/ 3659485 h 9023354"/>
              <a:gd name="connsiteX2311" fmla="*/ 7651056 w 11737975"/>
              <a:gd name="connsiteY2311" fmla="*/ 3662825 h 9023354"/>
              <a:gd name="connsiteX2312" fmla="*/ 7653218 w 11737975"/>
              <a:gd name="connsiteY2312" fmla="*/ 3658582 h 9023354"/>
              <a:gd name="connsiteX2313" fmla="*/ 7509181 w 11737975"/>
              <a:gd name="connsiteY2313" fmla="*/ 3657254 h 9023354"/>
              <a:gd name="connsiteX2314" fmla="*/ 7501419 w 11737975"/>
              <a:gd name="connsiteY2314" fmla="*/ 3666298 h 9023354"/>
              <a:gd name="connsiteX2315" fmla="*/ 7509786 w 11737975"/>
              <a:gd name="connsiteY2315" fmla="*/ 3664574 h 9023354"/>
              <a:gd name="connsiteX2316" fmla="*/ 7509181 w 11737975"/>
              <a:gd name="connsiteY2316" fmla="*/ 3657254 h 9023354"/>
              <a:gd name="connsiteX2317" fmla="*/ 7520164 w 11737975"/>
              <a:gd name="connsiteY2317" fmla="*/ 3646772 h 9023354"/>
              <a:gd name="connsiteX2318" fmla="*/ 7514912 w 11737975"/>
              <a:gd name="connsiteY2318" fmla="*/ 3652774 h 9023354"/>
              <a:gd name="connsiteX2319" fmla="*/ 7519380 w 11737975"/>
              <a:gd name="connsiteY2319" fmla="*/ 3655342 h 9023354"/>
              <a:gd name="connsiteX2320" fmla="*/ 7525755 w 11737975"/>
              <a:gd name="connsiteY2320" fmla="*/ 3646994 h 9023354"/>
              <a:gd name="connsiteX2321" fmla="*/ 7520164 w 11737975"/>
              <a:gd name="connsiteY2321" fmla="*/ 3646772 h 9023354"/>
              <a:gd name="connsiteX2322" fmla="*/ 7604561 w 11737975"/>
              <a:gd name="connsiteY2322" fmla="*/ 3639171 h 9023354"/>
              <a:gd name="connsiteX2323" fmla="*/ 7598281 w 11737975"/>
              <a:gd name="connsiteY2323" fmla="*/ 3646056 h 9023354"/>
              <a:gd name="connsiteX2324" fmla="*/ 7602840 w 11737975"/>
              <a:gd name="connsiteY2324" fmla="*/ 3655443 h 9023354"/>
              <a:gd name="connsiteX2325" fmla="*/ 7604561 w 11737975"/>
              <a:gd name="connsiteY2325" fmla="*/ 3639171 h 9023354"/>
              <a:gd name="connsiteX2326" fmla="*/ 7517115 w 11737975"/>
              <a:gd name="connsiteY2326" fmla="*/ 3635608 h 9023354"/>
              <a:gd name="connsiteX2327" fmla="*/ 7512429 w 11737975"/>
              <a:gd name="connsiteY2327" fmla="*/ 3645524 h 9023354"/>
              <a:gd name="connsiteX2328" fmla="*/ 7515444 w 11737975"/>
              <a:gd name="connsiteY2328" fmla="*/ 3646818 h 9023354"/>
              <a:gd name="connsiteX2329" fmla="*/ 7521864 w 11737975"/>
              <a:gd name="connsiteY2329" fmla="*/ 3637982 h 9023354"/>
              <a:gd name="connsiteX2330" fmla="*/ 7517115 w 11737975"/>
              <a:gd name="connsiteY2330" fmla="*/ 3635608 h 9023354"/>
              <a:gd name="connsiteX2331" fmla="*/ 7488728 w 11737975"/>
              <a:gd name="connsiteY2331" fmla="*/ 3623621 h 9023354"/>
              <a:gd name="connsiteX2332" fmla="*/ 7477821 w 11737975"/>
              <a:gd name="connsiteY2332" fmla="*/ 3629409 h 9023354"/>
              <a:gd name="connsiteX2333" fmla="*/ 7478435 w 11737975"/>
              <a:gd name="connsiteY2333" fmla="*/ 3637854 h 9023354"/>
              <a:gd name="connsiteX2334" fmla="*/ 7484308 w 11737975"/>
              <a:gd name="connsiteY2334" fmla="*/ 3639863 h 9023354"/>
              <a:gd name="connsiteX2335" fmla="*/ 7493412 w 11737975"/>
              <a:gd name="connsiteY2335" fmla="*/ 3625882 h 9023354"/>
              <a:gd name="connsiteX2336" fmla="*/ 7488728 w 11737975"/>
              <a:gd name="connsiteY2336" fmla="*/ 3623621 h 9023354"/>
              <a:gd name="connsiteX2337" fmla="*/ 7593453 w 11737975"/>
              <a:gd name="connsiteY2337" fmla="*/ 3609745 h 9023354"/>
              <a:gd name="connsiteX2338" fmla="*/ 7591597 w 11737975"/>
              <a:gd name="connsiteY2338" fmla="*/ 3611231 h 9023354"/>
              <a:gd name="connsiteX2339" fmla="*/ 7587878 w 11737975"/>
              <a:gd name="connsiteY2339" fmla="*/ 3614201 h 9023354"/>
              <a:gd name="connsiteX2340" fmla="*/ 7586020 w 11737975"/>
              <a:gd name="connsiteY2340" fmla="*/ 3615687 h 9023354"/>
              <a:gd name="connsiteX2341" fmla="*/ 7575866 w 11737975"/>
              <a:gd name="connsiteY2341" fmla="*/ 3629659 h 9023354"/>
              <a:gd name="connsiteX2342" fmla="*/ 7559139 w 11737975"/>
              <a:gd name="connsiteY2342" fmla="*/ 3643030 h 9023354"/>
              <a:gd name="connsiteX2343" fmla="*/ 7545700 w 11737975"/>
              <a:gd name="connsiteY2343" fmla="*/ 3656700 h 9023354"/>
              <a:gd name="connsiteX2344" fmla="*/ 7540124 w 11737975"/>
              <a:gd name="connsiteY2344" fmla="*/ 3661158 h 9023354"/>
              <a:gd name="connsiteX2345" fmla="*/ 7539693 w 11737975"/>
              <a:gd name="connsiteY2345" fmla="*/ 3664429 h 9023354"/>
              <a:gd name="connsiteX2346" fmla="*/ 7542979 w 11737975"/>
              <a:gd name="connsiteY2346" fmla="*/ 3664727 h 9023354"/>
              <a:gd name="connsiteX2347" fmla="*/ 7546695 w 11737975"/>
              <a:gd name="connsiteY2347" fmla="*/ 3661758 h 9023354"/>
              <a:gd name="connsiteX2348" fmla="*/ 7560403 w 11737975"/>
              <a:gd name="connsiteY2348" fmla="*/ 3671283 h 9023354"/>
              <a:gd name="connsiteX2349" fmla="*/ 7564849 w 11737975"/>
              <a:gd name="connsiteY2349" fmla="*/ 3650171 h 9023354"/>
              <a:gd name="connsiteX2350" fmla="*/ 7581575 w 11737975"/>
              <a:gd name="connsiteY2350" fmla="*/ 3636799 h 9023354"/>
              <a:gd name="connsiteX2351" fmla="*/ 7591729 w 11737975"/>
              <a:gd name="connsiteY2351" fmla="*/ 3622829 h 9023354"/>
              <a:gd name="connsiteX2352" fmla="*/ 7599727 w 11737975"/>
              <a:gd name="connsiteY2352" fmla="*/ 3625212 h 9023354"/>
              <a:gd name="connsiteX2353" fmla="*/ 7598865 w 11737975"/>
              <a:gd name="connsiteY2353" fmla="*/ 3631755 h 9023354"/>
              <a:gd name="connsiteX2354" fmla="*/ 7600294 w 11737975"/>
              <a:gd name="connsiteY2354" fmla="*/ 3633540 h 9023354"/>
              <a:gd name="connsiteX2355" fmla="*/ 7602151 w 11737975"/>
              <a:gd name="connsiteY2355" fmla="*/ 3632054 h 9023354"/>
              <a:gd name="connsiteX2356" fmla="*/ 7602581 w 11737975"/>
              <a:gd name="connsiteY2356" fmla="*/ 3628784 h 9023354"/>
              <a:gd name="connsiteX2357" fmla="*/ 7603012 w 11737975"/>
              <a:gd name="connsiteY2357" fmla="*/ 3625512 h 9023354"/>
              <a:gd name="connsiteX2358" fmla="*/ 7604872 w 11737975"/>
              <a:gd name="connsiteY2358" fmla="*/ 3624027 h 9023354"/>
              <a:gd name="connsiteX2359" fmla="*/ 7603445 w 11737975"/>
              <a:gd name="connsiteY2359" fmla="*/ 3622242 h 9023354"/>
              <a:gd name="connsiteX2360" fmla="*/ 7594019 w 11737975"/>
              <a:gd name="connsiteY2360" fmla="*/ 3618073 h 9023354"/>
              <a:gd name="connsiteX2361" fmla="*/ 7595878 w 11737975"/>
              <a:gd name="connsiteY2361" fmla="*/ 3616587 h 9023354"/>
              <a:gd name="connsiteX2362" fmla="*/ 7597734 w 11737975"/>
              <a:gd name="connsiteY2362" fmla="*/ 3615101 h 9023354"/>
              <a:gd name="connsiteX2363" fmla="*/ 7596741 w 11737975"/>
              <a:gd name="connsiteY2363" fmla="*/ 3610045 h 9023354"/>
              <a:gd name="connsiteX2364" fmla="*/ 7593453 w 11737975"/>
              <a:gd name="connsiteY2364" fmla="*/ 3609745 h 9023354"/>
              <a:gd name="connsiteX2365" fmla="*/ 7564601 w 11737975"/>
              <a:gd name="connsiteY2365" fmla="*/ 3589187 h 9023354"/>
              <a:gd name="connsiteX2366" fmla="*/ 7547783 w 11737975"/>
              <a:gd name="connsiteY2366" fmla="*/ 3602632 h 9023354"/>
              <a:gd name="connsiteX2367" fmla="*/ 7553932 w 11737975"/>
              <a:gd name="connsiteY2367" fmla="*/ 3606493 h 9023354"/>
              <a:gd name="connsiteX2368" fmla="*/ 7548327 w 11737975"/>
              <a:gd name="connsiteY2368" fmla="*/ 3610976 h 9023354"/>
              <a:gd name="connsiteX2369" fmla="*/ 7546458 w 11737975"/>
              <a:gd name="connsiteY2369" fmla="*/ 3612469 h 9023354"/>
              <a:gd name="connsiteX2370" fmla="*/ 7532494 w 11737975"/>
              <a:gd name="connsiteY2370" fmla="*/ 3629484 h 9023354"/>
              <a:gd name="connsiteX2371" fmla="*/ 7548090 w 11737975"/>
              <a:gd name="connsiteY2371" fmla="*/ 3637499 h 9023354"/>
              <a:gd name="connsiteX2372" fmla="*/ 7553594 w 11737975"/>
              <a:gd name="connsiteY2372" fmla="*/ 3621395 h 9023354"/>
              <a:gd name="connsiteX2373" fmla="*/ 7561068 w 11737975"/>
              <a:gd name="connsiteY2373" fmla="*/ 3615420 h 9023354"/>
              <a:gd name="connsiteX2374" fmla="*/ 7564601 w 11737975"/>
              <a:gd name="connsiteY2374" fmla="*/ 3589187 h 9023354"/>
              <a:gd name="connsiteX2375" fmla="*/ 7726721 w 11737975"/>
              <a:gd name="connsiteY2375" fmla="*/ 3581946 h 9023354"/>
              <a:gd name="connsiteX2376" fmla="*/ 7714230 w 11737975"/>
              <a:gd name="connsiteY2376" fmla="*/ 3600869 h 9023354"/>
              <a:gd name="connsiteX2377" fmla="*/ 7717136 w 11737975"/>
              <a:gd name="connsiteY2377" fmla="*/ 3604504 h 9023354"/>
              <a:gd name="connsiteX2378" fmla="*/ 7719009 w 11737975"/>
              <a:gd name="connsiteY2378" fmla="*/ 3603007 h 9023354"/>
              <a:gd name="connsiteX2379" fmla="*/ 7729627 w 11737975"/>
              <a:gd name="connsiteY2379" fmla="*/ 3585582 h 9023354"/>
              <a:gd name="connsiteX2380" fmla="*/ 7728175 w 11737975"/>
              <a:gd name="connsiteY2380" fmla="*/ 3583764 h 9023354"/>
              <a:gd name="connsiteX2381" fmla="*/ 7726721 w 11737975"/>
              <a:gd name="connsiteY2381" fmla="*/ 3581946 h 9023354"/>
              <a:gd name="connsiteX2382" fmla="*/ 7624858 w 11737975"/>
              <a:gd name="connsiteY2382" fmla="*/ 3576128 h 9023354"/>
              <a:gd name="connsiteX2383" fmla="*/ 7622971 w 11737975"/>
              <a:gd name="connsiteY2383" fmla="*/ 3577637 h 9023354"/>
              <a:gd name="connsiteX2384" fmla="*/ 7620650 w 11737975"/>
              <a:gd name="connsiteY2384" fmla="*/ 3582471 h 9023354"/>
              <a:gd name="connsiteX2385" fmla="*/ 7618763 w 11737975"/>
              <a:gd name="connsiteY2385" fmla="*/ 3583981 h 9023354"/>
              <a:gd name="connsiteX2386" fmla="*/ 7619782 w 11737975"/>
              <a:gd name="connsiteY2386" fmla="*/ 3589123 h 9023354"/>
              <a:gd name="connsiteX2387" fmla="*/ 7624575 w 11737975"/>
              <a:gd name="connsiteY2387" fmla="*/ 3591250 h 9023354"/>
              <a:gd name="connsiteX2388" fmla="*/ 7626897 w 11737975"/>
              <a:gd name="connsiteY2388" fmla="*/ 3586416 h 9023354"/>
              <a:gd name="connsiteX2389" fmla="*/ 7627331 w 11737975"/>
              <a:gd name="connsiteY2389" fmla="*/ 3583090 h 9023354"/>
              <a:gd name="connsiteX2390" fmla="*/ 7627765 w 11737975"/>
              <a:gd name="connsiteY2390" fmla="*/ 3579764 h 9023354"/>
              <a:gd name="connsiteX2391" fmla="*/ 7624858 w 11737975"/>
              <a:gd name="connsiteY2391" fmla="*/ 3576128 h 9023354"/>
              <a:gd name="connsiteX2392" fmla="*/ 7668974 w 11737975"/>
              <a:gd name="connsiteY2392" fmla="*/ 3571129 h 9023354"/>
              <a:gd name="connsiteX2393" fmla="*/ 7663244 w 11737975"/>
              <a:gd name="connsiteY2393" fmla="*/ 3579400 h 9023354"/>
              <a:gd name="connsiteX2394" fmla="*/ 7666220 w 11737975"/>
              <a:gd name="connsiteY2394" fmla="*/ 3586687 h 9023354"/>
              <a:gd name="connsiteX2395" fmla="*/ 7672886 w 11737975"/>
              <a:gd name="connsiteY2395" fmla="*/ 3575683 h 9023354"/>
              <a:gd name="connsiteX2396" fmla="*/ 7668974 w 11737975"/>
              <a:gd name="connsiteY2396" fmla="*/ 3571129 h 9023354"/>
              <a:gd name="connsiteX2397" fmla="*/ 7591019 w 11737975"/>
              <a:gd name="connsiteY2397" fmla="*/ 3568068 h 9023354"/>
              <a:gd name="connsiteX2398" fmla="*/ 7585357 w 11737975"/>
              <a:gd name="connsiteY2398" fmla="*/ 3572593 h 9023354"/>
              <a:gd name="connsiteX2399" fmla="*/ 7583469 w 11737975"/>
              <a:gd name="connsiteY2399" fmla="*/ 3574102 h 9023354"/>
              <a:gd name="connsiteX2400" fmla="*/ 7577393 w 11737975"/>
              <a:gd name="connsiteY2400" fmla="*/ 3581975 h 9023354"/>
              <a:gd name="connsiteX2401" fmla="*/ 7581804 w 11737975"/>
              <a:gd name="connsiteY2401" fmla="*/ 3587492 h 9023354"/>
              <a:gd name="connsiteX2402" fmla="*/ 7584822 w 11737975"/>
              <a:gd name="connsiteY2402" fmla="*/ 3588850 h 9023354"/>
              <a:gd name="connsiteX2403" fmla="*/ 7587049 w 11737975"/>
              <a:gd name="connsiteY2403" fmla="*/ 3586314 h 9023354"/>
              <a:gd name="connsiteX2404" fmla="*/ 7592709 w 11737975"/>
              <a:gd name="connsiteY2404" fmla="*/ 3581790 h 9023354"/>
              <a:gd name="connsiteX2405" fmla="*/ 7598370 w 11737975"/>
              <a:gd name="connsiteY2405" fmla="*/ 3577264 h 9023354"/>
              <a:gd name="connsiteX2406" fmla="*/ 7595847 w 11737975"/>
              <a:gd name="connsiteY2406" fmla="*/ 3570237 h 9023354"/>
              <a:gd name="connsiteX2407" fmla="*/ 7591019 w 11737975"/>
              <a:gd name="connsiteY2407" fmla="*/ 3568068 h 9023354"/>
              <a:gd name="connsiteX2408" fmla="*/ 7629089 w 11737975"/>
              <a:gd name="connsiteY2408" fmla="*/ 3555720 h 9023354"/>
              <a:gd name="connsiteX2409" fmla="*/ 7639033 w 11737975"/>
              <a:gd name="connsiteY2409" fmla="*/ 3556550 h 9023354"/>
              <a:gd name="connsiteX2410" fmla="*/ 7629089 w 11737975"/>
              <a:gd name="connsiteY2410" fmla="*/ 3555720 h 9023354"/>
              <a:gd name="connsiteX2411" fmla="*/ 7522679 w 11737975"/>
              <a:gd name="connsiteY2411" fmla="*/ 3532258 h 9023354"/>
              <a:gd name="connsiteX2412" fmla="*/ 7520826 w 11737975"/>
              <a:gd name="connsiteY2412" fmla="*/ 3533740 h 9023354"/>
              <a:gd name="connsiteX2413" fmla="*/ 7518973 w 11737975"/>
              <a:gd name="connsiteY2413" fmla="*/ 3535221 h 9023354"/>
              <a:gd name="connsiteX2414" fmla="*/ 7517119 w 11737975"/>
              <a:gd name="connsiteY2414" fmla="*/ 3536702 h 9023354"/>
              <a:gd name="connsiteX2415" fmla="*/ 7522086 w 11737975"/>
              <a:gd name="connsiteY2415" fmla="*/ 3539116 h 9023354"/>
              <a:gd name="connsiteX2416" fmla="*/ 7523940 w 11737975"/>
              <a:gd name="connsiteY2416" fmla="*/ 3537635 h 9023354"/>
              <a:gd name="connsiteX2417" fmla="*/ 7525793 w 11737975"/>
              <a:gd name="connsiteY2417" fmla="*/ 3536153 h 9023354"/>
              <a:gd name="connsiteX2418" fmla="*/ 7526091 w 11737975"/>
              <a:gd name="connsiteY2418" fmla="*/ 3532724 h 9023354"/>
              <a:gd name="connsiteX2419" fmla="*/ 7522679 w 11737975"/>
              <a:gd name="connsiteY2419" fmla="*/ 3532258 h 9023354"/>
              <a:gd name="connsiteX2420" fmla="*/ 7708853 w 11737975"/>
              <a:gd name="connsiteY2420" fmla="*/ 3529196 h 9023354"/>
              <a:gd name="connsiteX2421" fmla="*/ 7708569 w 11737975"/>
              <a:gd name="connsiteY2421" fmla="*/ 3544319 h 9023354"/>
              <a:gd name="connsiteX2422" fmla="*/ 7708853 w 11737975"/>
              <a:gd name="connsiteY2422" fmla="*/ 3529196 h 9023354"/>
              <a:gd name="connsiteX2423" fmla="*/ 7765330 w 11737975"/>
              <a:gd name="connsiteY2423" fmla="*/ 3519371 h 9023354"/>
              <a:gd name="connsiteX2424" fmla="*/ 7749032 w 11737975"/>
              <a:gd name="connsiteY2424" fmla="*/ 3529493 h 9023354"/>
              <a:gd name="connsiteX2425" fmla="*/ 7731848 w 11737975"/>
              <a:gd name="connsiteY2425" fmla="*/ 3546140 h 9023354"/>
              <a:gd name="connsiteX2426" fmla="*/ 7715549 w 11737975"/>
              <a:gd name="connsiteY2426" fmla="*/ 3556262 h 9023354"/>
              <a:gd name="connsiteX2427" fmla="*/ 7726801 w 11737975"/>
              <a:gd name="connsiteY2427" fmla="*/ 3558897 h 9023354"/>
              <a:gd name="connsiteX2428" fmla="*/ 7705897 w 11737975"/>
              <a:gd name="connsiteY2428" fmla="*/ 3578518 h 9023354"/>
              <a:gd name="connsiteX2429" fmla="*/ 7696597 w 11737975"/>
              <a:gd name="connsiteY2429" fmla="*/ 3585953 h 9023354"/>
              <a:gd name="connsiteX2430" fmla="*/ 7695177 w 11737975"/>
              <a:gd name="connsiteY2430" fmla="*/ 3584179 h 9023354"/>
              <a:gd name="connsiteX2431" fmla="*/ 7677111 w 11737975"/>
              <a:gd name="connsiteY2431" fmla="*/ 3607348 h 9023354"/>
              <a:gd name="connsiteX2432" fmla="*/ 7676226 w 11737975"/>
              <a:gd name="connsiteY2432" fmla="*/ 3613870 h 9023354"/>
              <a:gd name="connsiteX2433" fmla="*/ 7672507 w 11737975"/>
              <a:gd name="connsiteY2433" fmla="*/ 3616847 h 9023354"/>
              <a:gd name="connsiteX2434" fmla="*/ 7657624 w 11737975"/>
              <a:gd name="connsiteY2434" fmla="*/ 3628742 h 9023354"/>
              <a:gd name="connsiteX2435" fmla="*/ 7656648 w 11737975"/>
              <a:gd name="connsiteY2435" fmla="*/ 3623708 h 9023354"/>
              <a:gd name="connsiteX2436" fmla="*/ 7653369 w 11737975"/>
              <a:gd name="connsiteY2436" fmla="*/ 3623419 h 9023354"/>
              <a:gd name="connsiteX2437" fmla="*/ 7655765 w 11737975"/>
              <a:gd name="connsiteY2437" fmla="*/ 3630230 h 9023354"/>
              <a:gd name="connsiteX2438" fmla="*/ 7652487 w 11737975"/>
              <a:gd name="connsiteY2438" fmla="*/ 3629943 h 9023354"/>
              <a:gd name="connsiteX2439" fmla="*/ 7622628 w 11737975"/>
              <a:gd name="connsiteY2439" fmla="*/ 3642177 h 9023354"/>
              <a:gd name="connsiteX2440" fmla="*/ 7600841 w 11737975"/>
              <a:gd name="connsiteY2440" fmla="*/ 3668322 h 9023354"/>
              <a:gd name="connsiteX2441" fmla="*/ 7606073 w 11737975"/>
              <a:gd name="connsiteY2441" fmla="*/ 3678680 h 9023354"/>
              <a:gd name="connsiteX2442" fmla="*/ 7607492 w 11737975"/>
              <a:gd name="connsiteY2442" fmla="*/ 3680453 h 9023354"/>
              <a:gd name="connsiteX2443" fmla="*/ 7599169 w 11737975"/>
              <a:gd name="connsiteY2443" fmla="*/ 3692926 h 9023354"/>
              <a:gd name="connsiteX2444" fmla="*/ 7595888 w 11737975"/>
              <a:gd name="connsiteY2444" fmla="*/ 3692640 h 9023354"/>
              <a:gd name="connsiteX2445" fmla="*/ 7593052 w 11737975"/>
              <a:gd name="connsiteY2445" fmla="*/ 3689090 h 9023354"/>
              <a:gd name="connsiteX2446" fmla="*/ 7591632 w 11737975"/>
              <a:gd name="connsiteY2446" fmla="*/ 3687315 h 9023354"/>
              <a:gd name="connsiteX2447" fmla="*/ 7588355 w 11737975"/>
              <a:gd name="connsiteY2447" fmla="*/ 3687029 h 9023354"/>
              <a:gd name="connsiteX2448" fmla="*/ 7589773 w 11737975"/>
              <a:gd name="connsiteY2448" fmla="*/ 3688803 h 9023354"/>
              <a:gd name="connsiteX2449" fmla="*/ 7591190 w 11737975"/>
              <a:gd name="connsiteY2449" fmla="*/ 3690577 h 9023354"/>
              <a:gd name="connsiteX2450" fmla="*/ 7594029 w 11737975"/>
              <a:gd name="connsiteY2450" fmla="*/ 3694126 h 9023354"/>
              <a:gd name="connsiteX2451" fmla="*/ 7565242 w 11737975"/>
              <a:gd name="connsiteY2451" fmla="*/ 3722957 h 9023354"/>
              <a:gd name="connsiteX2452" fmla="*/ 7548501 w 11737975"/>
              <a:gd name="connsiteY2452" fmla="*/ 3736341 h 9023354"/>
              <a:gd name="connsiteX2453" fmla="*/ 7497203 w 11737975"/>
              <a:gd name="connsiteY2453" fmla="*/ 3759898 h 9023354"/>
              <a:gd name="connsiteX2454" fmla="*/ 7496948 w 11737975"/>
              <a:gd name="connsiteY2454" fmla="*/ 3786278 h 9023354"/>
              <a:gd name="connsiteX2455" fmla="*/ 7487740 w 11737975"/>
              <a:gd name="connsiteY2455" fmla="*/ 3805272 h 9023354"/>
              <a:gd name="connsiteX2456" fmla="*/ 7484020 w 11737975"/>
              <a:gd name="connsiteY2456" fmla="*/ 3808248 h 9023354"/>
              <a:gd name="connsiteX2457" fmla="*/ 7481719 w 11737975"/>
              <a:gd name="connsiteY2457" fmla="*/ 3812995 h 9023354"/>
              <a:gd name="connsiteX2458" fmla="*/ 7487834 w 11737975"/>
              <a:gd name="connsiteY2458" fmla="*/ 3816831 h 9023354"/>
              <a:gd name="connsiteX2459" fmla="*/ 7492839 w 11737975"/>
              <a:gd name="connsiteY2459" fmla="*/ 3813558 h 9023354"/>
              <a:gd name="connsiteX2460" fmla="*/ 7495716 w 11737975"/>
              <a:gd name="connsiteY2460" fmla="*/ 3807620 h 9023354"/>
              <a:gd name="connsiteX2461" fmla="*/ 7497133 w 11737975"/>
              <a:gd name="connsiteY2461" fmla="*/ 3809395 h 9023354"/>
              <a:gd name="connsiteX2462" fmla="*/ 7527247 w 11737975"/>
              <a:gd name="connsiteY2462" fmla="*/ 3770780 h 9023354"/>
              <a:gd name="connsiteX2463" fmla="*/ 7526364 w 11737975"/>
              <a:gd name="connsiteY2463" fmla="*/ 3777302 h 9023354"/>
              <a:gd name="connsiteX2464" fmla="*/ 7555593 w 11737975"/>
              <a:gd name="connsiteY2464" fmla="*/ 3745213 h 9023354"/>
              <a:gd name="connsiteX2465" fmla="*/ 7554173 w 11737975"/>
              <a:gd name="connsiteY2465" fmla="*/ 3743437 h 9023354"/>
              <a:gd name="connsiteX2466" fmla="*/ 7570915 w 11737975"/>
              <a:gd name="connsiteY2466" fmla="*/ 3730054 h 9023354"/>
              <a:gd name="connsiteX2467" fmla="*/ 7601562 w 11737975"/>
              <a:gd name="connsiteY2467" fmla="*/ 3699737 h 9023354"/>
              <a:gd name="connsiteX2468" fmla="*/ 7603423 w 11737975"/>
              <a:gd name="connsiteY2468" fmla="*/ 3698250 h 9023354"/>
              <a:gd name="connsiteX2469" fmla="*/ 7611747 w 11737975"/>
              <a:gd name="connsiteY2469" fmla="*/ 3685778 h 9023354"/>
              <a:gd name="connsiteX2470" fmla="*/ 7656299 w 11737975"/>
              <a:gd name="connsiteY2470" fmla="*/ 3638528 h 9023354"/>
              <a:gd name="connsiteX2471" fmla="*/ 7654882 w 11737975"/>
              <a:gd name="connsiteY2471" fmla="*/ 3636752 h 9023354"/>
              <a:gd name="connsiteX2472" fmla="*/ 7660021 w 11737975"/>
              <a:gd name="connsiteY2472" fmla="*/ 3635553 h 9023354"/>
              <a:gd name="connsiteX2473" fmla="*/ 7661881 w 11737975"/>
              <a:gd name="connsiteY2473" fmla="*/ 3634066 h 9023354"/>
              <a:gd name="connsiteX2474" fmla="*/ 7676762 w 11737975"/>
              <a:gd name="connsiteY2474" fmla="*/ 3622169 h 9023354"/>
              <a:gd name="connsiteX2475" fmla="*/ 7680482 w 11737975"/>
              <a:gd name="connsiteY2475" fmla="*/ 3619195 h 9023354"/>
              <a:gd name="connsiteX2476" fmla="*/ 7683319 w 11737975"/>
              <a:gd name="connsiteY2476" fmla="*/ 3622742 h 9023354"/>
              <a:gd name="connsiteX2477" fmla="*/ 7684738 w 11737975"/>
              <a:gd name="connsiteY2477" fmla="*/ 3624517 h 9023354"/>
              <a:gd name="connsiteX2478" fmla="*/ 7699177 w 11737975"/>
              <a:gd name="connsiteY2478" fmla="*/ 3615882 h 9023354"/>
              <a:gd name="connsiteX2479" fmla="*/ 7701481 w 11737975"/>
              <a:gd name="connsiteY2479" fmla="*/ 3611133 h 9023354"/>
              <a:gd name="connsiteX2480" fmla="*/ 7700062 w 11737975"/>
              <a:gd name="connsiteY2480" fmla="*/ 3609358 h 9023354"/>
              <a:gd name="connsiteX2481" fmla="*/ 7696782 w 11737975"/>
              <a:gd name="connsiteY2481" fmla="*/ 3609073 h 9023354"/>
              <a:gd name="connsiteX2482" fmla="*/ 7696341 w 11737975"/>
              <a:gd name="connsiteY2482" fmla="*/ 3612334 h 9023354"/>
              <a:gd name="connsiteX2483" fmla="*/ 7683761 w 11737975"/>
              <a:gd name="connsiteY2483" fmla="*/ 3619481 h 9023354"/>
              <a:gd name="connsiteX2484" fmla="*/ 7682342 w 11737975"/>
              <a:gd name="connsiteY2484" fmla="*/ 3617708 h 9023354"/>
              <a:gd name="connsiteX2485" fmla="*/ 7691644 w 11737975"/>
              <a:gd name="connsiteY2485" fmla="*/ 3610272 h 9023354"/>
              <a:gd name="connsiteX2486" fmla="*/ 7687388 w 11737975"/>
              <a:gd name="connsiteY2486" fmla="*/ 3604949 h 9023354"/>
              <a:gd name="connsiteX2487" fmla="*/ 7700410 w 11737975"/>
              <a:gd name="connsiteY2487" fmla="*/ 3594539 h 9023354"/>
              <a:gd name="connsiteX2488" fmla="*/ 7698992 w 11737975"/>
              <a:gd name="connsiteY2488" fmla="*/ 3592764 h 9023354"/>
              <a:gd name="connsiteX2489" fmla="*/ 7700851 w 11737975"/>
              <a:gd name="connsiteY2489" fmla="*/ 3591277 h 9023354"/>
              <a:gd name="connsiteX2490" fmla="*/ 7711572 w 11737975"/>
              <a:gd name="connsiteY2490" fmla="*/ 3585616 h 9023354"/>
              <a:gd name="connsiteX2491" fmla="*/ 7732917 w 11737975"/>
              <a:gd name="connsiteY2491" fmla="*/ 3562733 h 9023354"/>
              <a:gd name="connsiteX2492" fmla="*/ 7734778 w 11737975"/>
              <a:gd name="connsiteY2492" fmla="*/ 3561248 h 9023354"/>
              <a:gd name="connsiteX2493" fmla="*/ 7737080 w 11737975"/>
              <a:gd name="connsiteY2493" fmla="*/ 3556498 h 9023354"/>
              <a:gd name="connsiteX2494" fmla="*/ 7738940 w 11737975"/>
              <a:gd name="connsiteY2494" fmla="*/ 3555011 h 9023354"/>
              <a:gd name="connsiteX2495" fmla="*/ 7770564 w 11737975"/>
              <a:gd name="connsiteY2495" fmla="*/ 3529729 h 9023354"/>
              <a:gd name="connsiteX2496" fmla="*/ 7771446 w 11737975"/>
              <a:gd name="connsiteY2496" fmla="*/ 3523206 h 9023354"/>
              <a:gd name="connsiteX2497" fmla="*/ 7765330 w 11737975"/>
              <a:gd name="connsiteY2497" fmla="*/ 3519371 h 9023354"/>
              <a:gd name="connsiteX2498" fmla="*/ 7649348 w 11737975"/>
              <a:gd name="connsiteY2498" fmla="*/ 3512431 h 9023354"/>
              <a:gd name="connsiteX2499" fmla="*/ 7641285 w 11737975"/>
              <a:gd name="connsiteY2499" fmla="*/ 3515563 h 9023354"/>
              <a:gd name="connsiteX2500" fmla="*/ 7636453 w 11737975"/>
              <a:gd name="connsiteY2500" fmla="*/ 3522741 h 9023354"/>
              <a:gd name="connsiteX2501" fmla="*/ 7632769 w 11737975"/>
              <a:gd name="connsiteY2501" fmla="*/ 3525686 h 9023354"/>
              <a:gd name="connsiteX2502" fmla="*/ 7627650 w 11737975"/>
              <a:gd name="connsiteY2502" fmla="*/ 3526834 h 9023354"/>
              <a:gd name="connsiteX2503" fmla="*/ 7625401 w 11737975"/>
              <a:gd name="connsiteY2503" fmla="*/ 3531578 h 9023354"/>
              <a:gd name="connsiteX2504" fmla="*/ 7626432 w 11737975"/>
              <a:gd name="connsiteY2504" fmla="*/ 3536644 h 9023354"/>
              <a:gd name="connsiteX2505" fmla="*/ 7631554 w 11737975"/>
              <a:gd name="connsiteY2505" fmla="*/ 3535496 h 9023354"/>
              <a:gd name="connsiteX2506" fmla="*/ 7637081 w 11737975"/>
              <a:gd name="connsiteY2506" fmla="*/ 3531079 h 9023354"/>
              <a:gd name="connsiteX2507" fmla="*/ 7642202 w 11737975"/>
              <a:gd name="connsiteY2507" fmla="*/ 3529931 h 9023354"/>
              <a:gd name="connsiteX2508" fmla="*/ 7649035 w 11737975"/>
              <a:gd name="connsiteY2508" fmla="*/ 3533817 h 9023354"/>
              <a:gd name="connsiteX2509" fmla="*/ 7652668 w 11737975"/>
              <a:gd name="connsiteY2509" fmla="*/ 3531048 h 9023354"/>
              <a:gd name="connsiteX2510" fmla="*/ 7649348 w 11737975"/>
              <a:gd name="connsiteY2510" fmla="*/ 3512431 h 9023354"/>
              <a:gd name="connsiteX2511" fmla="*/ 7608903 w 11737975"/>
              <a:gd name="connsiteY2511" fmla="*/ 3510571 h 9023354"/>
              <a:gd name="connsiteX2512" fmla="*/ 7603784 w 11737975"/>
              <a:gd name="connsiteY2512" fmla="*/ 3510938 h 9023354"/>
              <a:gd name="connsiteX2513" fmla="*/ 7598014 w 11737975"/>
              <a:gd name="connsiteY2513" fmla="*/ 3516296 h 9023354"/>
              <a:gd name="connsiteX2514" fmla="*/ 7601086 w 11737975"/>
              <a:gd name="connsiteY2514" fmla="*/ 3517659 h 9023354"/>
              <a:gd name="connsiteX2515" fmla="*/ 7608903 w 11737975"/>
              <a:gd name="connsiteY2515" fmla="*/ 3510571 h 9023354"/>
              <a:gd name="connsiteX2516" fmla="*/ 7577545 w 11737975"/>
              <a:gd name="connsiteY2516" fmla="*/ 3497971 h 9023354"/>
              <a:gd name="connsiteX2517" fmla="*/ 7562686 w 11737975"/>
              <a:gd name="connsiteY2517" fmla="*/ 3509849 h 9023354"/>
              <a:gd name="connsiteX2518" fmla="*/ 7568761 w 11737975"/>
              <a:gd name="connsiteY2518" fmla="*/ 3513640 h 9023354"/>
              <a:gd name="connsiteX2519" fmla="*/ 7516803 w 11737975"/>
              <a:gd name="connsiteY2519" fmla="*/ 3566705 h 9023354"/>
              <a:gd name="connsiteX2520" fmla="*/ 7527093 w 11737975"/>
              <a:gd name="connsiteY2520" fmla="*/ 3575769 h 9023354"/>
              <a:gd name="connsiteX2521" fmla="*/ 7539191 w 11737975"/>
              <a:gd name="connsiteY2521" fmla="*/ 3571860 h 9023354"/>
              <a:gd name="connsiteX2522" fmla="*/ 7552192 w 11737975"/>
              <a:gd name="connsiteY2522" fmla="*/ 3561466 h 9023354"/>
              <a:gd name="connsiteX2523" fmla="*/ 7555957 w 11737975"/>
              <a:gd name="connsiteY2523" fmla="*/ 3569984 h 9023354"/>
              <a:gd name="connsiteX2524" fmla="*/ 7550384 w 11737975"/>
              <a:gd name="connsiteY2524" fmla="*/ 3574440 h 9023354"/>
              <a:gd name="connsiteX2525" fmla="*/ 7546669 w 11737975"/>
              <a:gd name="connsiteY2525" fmla="*/ 3577409 h 9023354"/>
              <a:gd name="connsiteX2526" fmla="*/ 7547625 w 11737975"/>
              <a:gd name="connsiteY2526" fmla="*/ 3582409 h 9023354"/>
              <a:gd name="connsiteX2527" fmla="*/ 7550886 w 11737975"/>
              <a:gd name="connsiteY2527" fmla="*/ 3582683 h 9023354"/>
              <a:gd name="connsiteX2528" fmla="*/ 7554601 w 11737975"/>
              <a:gd name="connsiteY2528" fmla="*/ 3579713 h 9023354"/>
              <a:gd name="connsiteX2529" fmla="*/ 7562031 w 11737975"/>
              <a:gd name="connsiteY2529" fmla="*/ 3573773 h 9023354"/>
              <a:gd name="connsiteX2530" fmla="*/ 7565155 w 11737975"/>
              <a:gd name="connsiteY2530" fmla="*/ 3572086 h 9023354"/>
              <a:gd name="connsiteX2531" fmla="*/ 7569462 w 11737975"/>
              <a:gd name="connsiteY2531" fmla="*/ 3567834 h 9023354"/>
              <a:gd name="connsiteX2532" fmla="*/ 7562384 w 11737975"/>
              <a:gd name="connsiteY2532" fmla="*/ 3547557 h 9023354"/>
              <a:gd name="connsiteX2533" fmla="*/ 7577744 w 11737975"/>
              <a:gd name="connsiteY2533" fmla="*/ 3543922 h 9023354"/>
              <a:gd name="connsiteX2534" fmla="*/ 7587886 w 11737975"/>
              <a:gd name="connsiteY2534" fmla="*/ 3518523 h 9023354"/>
              <a:gd name="connsiteX2535" fmla="*/ 7591601 w 11737975"/>
              <a:gd name="connsiteY2535" fmla="*/ 3515552 h 9023354"/>
              <a:gd name="connsiteX2536" fmla="*/ 7587335 w 11737975"/>
              <a:gd name="connsiteY2536" fmla="*/ 3498790 h 9023354"/>
              <a:gd name="connsiteX2537" fmla="*/ 7577545 w 11737975"/>
              <a:gd name="connsiteY2537" fmla="*/ 3497971 h 9023354"/>
              <a:gd name="connsiteX2538" fmla="*/ 7695140 w 11737975"/>
              <a:gd name="connsiteY2538" fmla="*/ 3496534 h 9023354"/>
              <a:gd name="connsiteX2539" fmla="*/ 7693269 w 11737975"/>
              <a:gd name="connsiteY2539" fmla="*/ 3498030 h 9023354"/>
              <a:gd name="connsiteX2540" fmla="*/ 7634243 w 11737975"/>
              <a:gd name="connsiteY2540" fmla="*/ 3566069 h 9023354"/>
              <a:gd name="connsiteX2541" fmla="*/ 7633827 w 11737975"/>
              <a:gd name="connsiteY2541" fmla="*/ 3569384 h 9023354"/>
              <a:gd name="connsiteX2542" fmla="*/ 7638604 w 11737975"/>
              <a:gd name="connsiteY2542" fmla="*/ 3571523 h 9023354"/>
              <a:gd name="connsiteX2543" fmla="*/ 7700952 w 11737975"/>
              <a:gd name="connsiteY2543" fmla="*/ 3503804 h 9023354"/>
              <a:gd name="connsiteX2544" fmla="*/ 7699916 w 11737975"/>
              <a:gd name="connsiteY2544" fmla="*/ 3498673 h 9023354"/>
              <a:gd name="connsiteX2545" fmla="*/ 7695140 w 11737975"/>
              <a:gd name="connsiteY2545" fmla="*/ 3496534 h 9023354"/>
              <a:gd name="connsiteX2546" fmla="*/ 7662331 w 11737975"/>
              <a:gd name="connsiteY2546" fmla="*/ 3494033 h 9023354"/>
              <a:gd name="connsiteX2547" fmla="*/ 7661916 w 11737975"/>
              <a:gd name="connsiteY2547" fmla="*/ 3497201 h 9023354"/>
              <a:gd name="connsiteX2548" fmla="*/ 7659707 w 11737975"/>
              <a:gd name="connsiteY2548" fmla="*/ 3501806 h 9023354"/>
              <a:gd name="connsiteX2549" fmla="*/ 7659293 w 11737975"/>
              <a:gd name="connsiteY2549" fmla="*/ 3504974 h 9023354"/>
              <a:gd name="connsiteX2550" fmla="*/ 7658879 w 11737975"/>
              <a:gd name="connsiteY2550" fmla="*/ 3508141 h 9023354"/>
              <a:gd name="connsiteX2551" fmla="*/ 7661509 w 11737975"/>
              <a:gd name="connsiteY2551" fmla="*/ 3509587 h 9023354"/>
              <a:gd name="connsiteX2552" fmla="*/ 7662062 w 11737975"/>
              <a:gd name="connsiteY2552" fmla="*/ 3508436 h 9023354"/>
              <a:gd name="connsiteX2553" fmla="*/ 7665655 w 11737975"/>
              <a:gd name="connsiteY2553" fmla="*/ 3505562 h 9023354"/>
              <a:gd name="connsiteX2554" fmla="*/ 7666896 w 11737975"/>
              <a:gd name="connsiteY2554" fmla="*/ 3496059 h 9023354"/>
              <a:gd name="connsiteX2555" fmla="*/ 7665511 w 11737975"/>
              <a:gd name="connsiteY2555" fmla="*/ 3494326 h 9023354"/>
              <a:gd name="connsiteX2556" fmla="*/ 7662331 w 11737975"/>
              <a:gd name="connsiteY2556" fmla="*/ 3494033 h 9023354"/>
              <a:gd name="connsiteX2557" fmla="*/ 7690747 w 11737975"/>
              <a:gd name="connsiteY2557" fmla="*/ 3467858 h 9023354"/>
              <a:gd name="connsiteX2558" fmla="*/ 7678694 w 11737975"/>
              <a:gd name="connsiteY2558" fmla="*/ 3480420 h 9023354"/>
              <a:gd name="connsiteX2559" fmla="*/ 7691865 w 11737975"/>
              <a:gd name="connsiteY2559" fmla="*/ 3481595 h 9023354"/>
              <a:gd name="connsiteX2560" fmla="*/ 7690747 w 11737975"/>
              <a:gd name="connsiteY2560" fmla="*/ 3467858 h 9023354"/>
              <a:gd name="connsiteX2561" fmla="*/ 7722243 w 11737975"/>
              <a:gd name="connsiteY2561" fmla="*/ 3466355 h 9023354"/>
              <a:gd name="connsiteX2562" fmla="*/ 7718603 w 11737975"/>
              <a:gd name="connsiteY2562" fmla="*/ 3469263 h 9023354"/>
              <a:gd name="connsiteX2563" fmla="*/ 7710591 w 11737975"/>
              <a:gd name="connsiteY2563" fmla="*/ 3481628 h 9023354"/>
              <a:gd name="connsiteX2564" fmla="*/ 7713498 w 11737975"/>
              <a:gd name="connsiteY2564" fmla="*/ 3485263 h 9023354"/>
              <a:gd name="connsiteX2565" fmla="*/ 7716769 w 11737975"/>
              <a:gd name="connsiteY2565" fmla="*/ 3485627 h 9023354"/>
              <a:gd name="connsiteX2566" fmla="*/ 7728054 w 11737975"/>
              <a:gd name="connsiteY2566" fmla="*/ 3473625 h 9023354"/>
              <a:gd name="connsiteX2567" fmla="*/ 7729874 w 11737975"/>
              <a:gd name="connsiteY2567" fmla="*/ 3472171 h 9023354"/>
              <a:gd name="connsiteX2568" fmla="*/ 7728787 w 11737975"/>
              <a:gd name="connsiteY2568" fmla="*/ 3467082 h 9023354"/>
              <a:gd name="connsiteX2569" fmla="*/ 7725515 w 11737975"/>
              <a:gd name="connsiteY2569" fmla="*/ 3466717 h 9023354"/>
              <a:gd name="connsiteX2570" fmla="*/ 7722243 w 11737975"/>
              <a:gd name="connsiteY2570" fmla="*/ 3466355 h 9023354"/>
              <a:gd name="connsiteX2571" fmla="*/ 4298419 w 11737975"/>
              <a:gd name="connsiteY2571" fmla="*/ 3455363 h 9023354"/>
              <a:gd name="connsiteX2572" fmla="*/ 4293153 w 11737975"/>
              <a:gd name="connsiteY2572" fmla="*/ 3456268 h 9023354"/>
              <a:gd name="connsiteX2573" fmla="*/ 4288337 w 11737975"/>
              <a:gd name="connsiteY2573" fmla="*/ 3459247 h 9023354"/>
              <a:gd name="connsiteX2574" fmla="*/ 4300518 w 11737975"/>
              <a:gd name="connsiteY2574" fmla="*/ 3468176 h 9023354"/>
              <a:gd name="connsiteX2575" fmla="*/ 4306384 w 11737975"/>
              <a:gd name="connsiteY2575" fmla="*/ 3466900 h 9023354"/>
              <a:gd name="connsiteX2576" fmla="*/ 4298419 w 11737975"/>
              <a:gd name="connsiteY2576" fmla="*/ 3455363 h 9023354"/>
              <a:gd name="connsiteX2577" fmla="*/ 7634386 w 11737975"/>
              <a:gd name="connsiteY2577" fmla="*/ 3443724 h 9023354"/>
              <a:gd name="connsiteX2578" fmla="*/ 7596943 w 11737975"/>
              <a:gd name="connsiteY2578" fmla="*/ 3473655 h 9023354"/>
              <a:gd name="connsiteX2579" fmla="*/ 7597473 w 11737975"/>
              <a:gd name="connsiteY2579" fmla="*/ 3493508 h 9023354"/>
              <a:gd name="connsiteX2580" fmla="*/ 7604536 w 11737975"/>
              <a:gd name="connsiteY2580" fmla="*/ 3502344 h 9023354"/>
              <a:gd name="connsiteX2581" fmla="*/ 7638693 w 11737975"/>
              <a:gd name="connsiteY2581" fmla="*/ 3472142 h 9023354"/>
              <a:gd name="connsiteX2582" fmla="*/ 7641518 w 11737975"/>
              <a:gd name="connsiteY2582" fmla="*/ 3475676 h 9023354"/>
              <a:gd name="connsiteX2583" fmla="*/ 7642930 w 11737975"/>
              <a:gd name="connsiteY2583" fmla="*/ 3477444 h 9023354"/>
              <a:gd name="connsiteX2584" fmla="*/ 7644343 w 11737975"/>
              <a:gd name="connsiteY2584" fmla="*/ 3479211 h 9023354"/>
              <a:gd name="connsiteX2585" fmla="*/ 7644803 w 11737975"/>
              <a:gd name="connsiteY2585" fmla="*/ 3475947 h 9023354"/>
              <a:gd name="connsiteX2586" fmla="*/ 7639151 w 11737975"/>
              <a:gd name="connsiteY2586" fmla="*/ 3468878 h 9023354"/>
              <a:gd name="connsiteX2587" fmla="*/ 7641024 w 11737975"/>
              <a:gd name="connsiteY2587" fmla="*/ 3467381 h 9023354"/>
              <a:gd name="connsiteX2588" fmla="*/ 7646605 w 11737975"/>
              <a:gd name="connsiteY2588" fmla="*/ 3451334 h 9023354"/>
              <a:gd name="connsiteX2589" fmla="*/ 7634386 w 11737975"/>
              <a:gd name="connsiteY2589" fmla="*/ 3443724 h 9023354"/>
              <a:gd name="connsiteX2590" fmla="*/ 4064557 w 11737975"/>
              <a:gd name="connsiteY2590" fmla="*/ 3441522 h 9023354"/>
              <a:gd name="connsiteX2591" fmla="*/ 4080634 w 11737975"/>
              <a:gd name="connsiteY2591" fmla="*/ 3449389 h 9023354"/>
              <a:gd name="connsiteX2592" fmla="*/ 4046166 w 11737975"/>
              <a:gd name="connsiteY2592" fmla="*/ 3453167 h 9023354"/>
              <a:gd name="connsiteX2593" fmla="*/ 4060821 w 11737975"/>
              <a:gd name="connsiteY2593" fmla="*/ 3496712 h 9023354"/>
              <a:gd name="connsiteX2594" fmla="*/ 4022943 w 11737975"/>
              <a:gd name="connsiteY2594" fmla="*/ 3485059 h 9023354"/>
              <a:gd name="connsiteX2595" fmla="*/ 4023976 w 11737975"/>
              <a:gd name="connsiteY2595" fmla="*/ 3466887 h 9023354"/>
              <a:gd name="connsiteX2596" fmla="*/ 4028414 w 11737975"/>
              <a:gd name="connsiteY2596" fmla="*/ 3464142 h 9023354"/>
              <a:gd name="connsiteX2597" fmla="*/ 4025010 w 11737975"/>
              <a:gd name="connsiteY2597" fmla="*/ 3448715 h 9023354"/>
              <a:gd name="connsiteX2598" fmla="*/ 4064557 w 11737975"/>
              <a:gd name="connsiteY2598" fmla="*/ 3441522 h 9023354"/>
              <a:gd name="connsiteX2599" fmla="*/ 7722342 w 11737975"/>
              <a:gd name="connsiteY2599" fmla="*/ 3439674 h 9023354"/>
              <a:gd name="connsiteX2600" fmla="*/ 7720475 w 11737975"/>
              <a:gd name="connsiteY2600" fmla="*/ 3441165 h 9023354"/>
              <a:gd name="connsiteX2601" fmla="*/ 7702800 w 11737975"/>
              <a:gd name="connsiteY2601" fmla="*/ 3461148 h 9023354"/>
              <a:gd name="connsiteX2602" fmla="*/ 7702362 w 11737975"/>
              <a:gd name="connsiteY2602" fmla="*/ 3464425 h 9023354"/>
              <a:gd name="connsiteX2603" fmla="*/ 7705655 w 11737975"/>
              <a:gd name="connsiteY2603" fmla="*/ 3464718 h 9023354"/>
              <a:gd name="connsiteX2604" fmla="*/ 7726624 w 11737975"/>
              <a:gd name="connsiteY2604" fmla="*/ 3445029 h 9023354"/>
              <a:gd name="connsiteX2605" fmla="*/ 7723768 w 11737975"/>
              <a:gd name="connsiteY2605" fmla="*/ 3441458 h 9023354"/>
              <a:gd name="connsiteX2606" fmla="*/ 7722342 w 11737975"/>
              <a:gd name="connsiteY2606" fmla="*/ 3439674 h 9023354"/>
              <a:gd name="connsiteX2607" fmla="*/ 7773782 w 11737975"/>
              <a:gd name="connsiteY2607" fmla="*/ 3416637 h 9023354"/>
              <a:gd name="connsiteX2608" fmla="*/ 7740603 w 11737975"/>
              <a:gd name="connsiteY2608" fmla="*/ 3451462 h 9023354"/>
              <a:gd name="connsiteX2609" fmla="*/ 7741954 w 11737975"/>
              <a:gd name="connsiteY2609" fmla="*/ 3453151 h 9023354"/>
              <a:gd name="connsiteX2610" fmla="*/ 7745164 w 11737975"/>
              <a:gd name="connsiteY2610" fmla="*/ 3453350 h 9023354"/>
              <a:gd name="connsiteX2611" fmla="*/ 7776481 w 11737975"/>
              <a:gd name="connsiteY2611" fmla="*/ 3420014 h 9023354"/>
              <a:gd name="connsiteX2612" fmla="*/ 7776994 w 11737975"/>
              <a:gd name="connsiteY2612" fmla="*/ 3416838 h 9023354"/>
              <a:gd name="connsiteX2613" fmla="*/ 7773782 w 11737975"/>
              <a:gd name="connsiteY2613" fmla="*/ 3416637 h 9023354"/>
              <a:gd name="connsiteX2614" fmla="*/ 7749206 w 11737975"/>
              <a:gd name="connsiteY2614" fmla="*/ 3416071 h 9023354"/>
              <a:gd name="connsiteX2615" fmla="*/ 7745332 w 11737975"/>
              <a:gd name="connsiteY2615" fmla="*/ 3422003 h 9023354"/>
              <a:gd name="connsiteX2616" fmla="*/ 7744965 w 11737975"/>
              <a:gd name="connsiteY2616" fmla="*/ 3425134 h 9023354"/>
              <a:gd name="connsiteX2617" fmla="*/ 7748099 w 11737975"/>
              <a:gd name="connsiteY2617" fmla="*/ 3425464 h 9023354"/>
              <a:gd name="connsiteX2618" fmla="*/ 7751973 w 11737975"/>
              <a:gd name="connsiteY2618" fmla="*/ 3419533 h 9023354"/>
              <a:gd name="connsiteX2619" fmla="*/ 7752340 w 11737975"/>
              <a:gd name="connsiteY2619" fmla="*/ 3416400 h 9023354"/>
              <a:gd name="connsiteX2620" fmla="*/ 7749206 w 11737975"/>
              <a:gd name="connsiteY2620" fmla="*/ 3416071 h 9023354"/>
              <a:gd name="connsiteX2621" fmla="*/ 4224435 w 11737975"/>
              <a:gd name="connsiteY2621" fmla="*/ 3413326 h 9023354"/>
              <a:gd name="connsiteX2622" fmla="*/ 4218567 w 11737975"/>
              <a:gd name="connsiteY2622" fmla="*/ 3414601 h 9023354"/>
              <a:gd name="connsiteX2623" fmla="*/ 4226982 w 11737975"/>
              <a:gd name="connsiteY2623" fmla="*/ 3428212 h 9023354"/>
              <a:gd name="connsiteX2624" fmla="*/ 4236615 w 11737975"/>
              <a:gd name="connsiteY2624" fmla="*/ 3422257 h 9023354"/>
              <a:gd name="connsiteX2625" fmla="*/ 4224435 w 11737975"/>
              <a:gd name="connsiteY2625" fmla="*/ 3413326 h 9023354"/>
              <a:gd name="connsiteX2626" fmla="*/ 7708017 w 11737975"/>
              <a:gd name="connsiteY2626" fmla="*/ 3402180 h 9023354"/>
              <a:gd name="connsiteX2627" fmla="*/ 7702289 w 11737975"/>
              <a:gd name="connsiteY2627" fmla="*/ 3406759 h 9023354"/>
              <a:gd name="connsiteX2628" fmla="*/ 7702622 w 11737975"/>
              <a:gd name="connsiteY2628" fmla="*/ 3415006 h 9023354"/>
              <a:gd name="connsiteX2629" fmla="*/ 7707068 w 11737975"/>
              <a:gd name="connsiteY2629" fmla="*/ 3415308 h 9023354"/>
              <a:gd name="connsiteX2630" fmla="*/ 7708017 w 11737975"/>
              <a:gd name="connsiteY2630" fmla="*/ 3402180 h 9023354"/>
              <a:gd name="connsiteX2631" fmla="*/ 7767972 w 11737975"/>
              <a:gd name="connsiteY2631" fmla="*/ 3399221 h 9023354"/>
              <a:gd name="connsiteX2632" fmla="*/ 7765631 w 11737975"/>
              <a:gd name="connsiteY2632" fmla="*/ 3402229 h 9023354"/>
              <a:gd name="connsiteX2633" fmla="*/ 7762826 w 11737975"/>
              <a:gd name="connsiteY2633" fmla="*/ 3408464 h 9023354"/>
              <a:gd name="connsiteX2634" fmla="*/ 7766864 w 11737975"/>
              <a:gd name="connsiteY2634" fmla="*/ 3401742 h 9023354"/>
              <a:gd name="connsiteX2635" fmla="*/ 7767972 w 11737975"/>
              <a:gd name="connsiteY2635" fmla="*/ 3399221 h 9023354"/>
              <a:gd name="connsiteX2636" fmla="*/ 3966882 w 11737975"/>
              <a:gd name="connsiteY2636" fmla="*/ 3398179 h 9023354"/>
              <a:gd name="connsiteX2637" fmla="*/ 3953797 w 11737975"/>
              <a:gd name="connsiteY2637" fmla="*/ 3402744 h 9023354"/>
              <a:gd name="connsiteX2638" fmla="*/ 3970625 w 11737975"/>
              <a:gd name="connsiteY2638" fmla="*/ 3429960 h 9023354"/>
              <a:gd name="connsiteX2639" fmla="*/ 3979341 w 11737975"/>
              <a:gd name="connsiteY2639" fmla="*/ 3424571 h 9023354"/>
              <a:gd name="connsiteX2640" fmla="*/ 4009545 w 11737975"/>
              <a:gd name="connsiteY2640" fmla="*/ 3424709 h 9023354"/>
              <a:gd name="connsiteX2641" fmla="*/ 3966882 w 11737975"/>
              <a:gd name="connsiteY2641" fmla="*/ 3398179 h 9023354"/>
              <a:gd name="connsiteX2642" fmla="*/ 7631722 w 11737975"/>
              <a:gd name="connsiteY2642" fmla="*/ 3390083 h 9023354"/>
              <a:gd name="connsiteX2643" fmla="*/ 7619534 w 11737975"/>
              <a:gd name="connsiteY2643" fmla="*/ 3390987 h 9023354"/>
              <a:gd name="connsiteX2644" fmla="*/ 7620971 w 11737975"/>
              <a:gd name="connsiteY2644" fmla="*/ 3392785 h 9023354"/>
              <a:gd name="connsiteX2645" fmla="*/ 7618609 w 11737975"/>
              <a:gd name="connsiteY2645" fmla="*/ 3409406 h 9023354"/>
              <a:gd name="connsiteX2646" fmla="*/ 7622921 w 11737975"/>
              <a:gd name="connsiteY2646" fmla="*/ 3414799 h 9023354"/>
              <a:gd name="connsiteX2647" fmla="*/ 7630239 w 11737975"/>
              <a:gd name="connsiteY2647" fmla="*/ 3413921 h 9023354"/>
              <a:gd name="connsiteX2648" fmla="*/ 7643926 w 11737975"/>
              <a:gd name="connsiteY2648" fmla="*/ 3398006 h 9023354"/>
              <a:gd name="connsiteX2649" fmla="*/ 7631722 w 11737975"/>
              <a:gd name="connsiteY2649" fmla="*/ 3390083 h 9023354"/>
              <a:gd name="connsiteX2650" fmla="*/ 4258706 w 11737975"/>
              <a:gd name="connsiteY2650" fmla="*/ 3389787 h 9023354"/>
              <a:gd name="connsiteX2651" fmla="*/ 4241044 w 11737975"/>
              <a:gd name="connsiteY2651" fmla="*/ 3400705 h 9023354"/>
              <a:gd name="connsiteX2652" fmla="*/ 4248048 w 11737975"/>
              <a:gd name="connsiteY2652" fmla="*/ 3407252 h 9023354"/>
              <a:gd name="connsiteX2653" fmla="*/ 4267119 w 11737975"/>
              <a:gd name="connsiteY2653" fmla="*/ 3403395 h 9023354"/>
              <a:gd name="connsiteX2654" fmla="*/ 4258706 w 11737975"/>
              <a:gd name="connsiteY2654" fmla="*/ 3389787 h 9023354"/>
              <a:gd name="connsiteX2655" fmla="*/ 7802858 w 11737975"/>
              <a:gd name="connsiteY2655" fmla="*/ 3387011 h 9023354"/>
              <a:gd name="connsiteX2656" fmla="*/ 7800933 w 11737975"/>
              <a:gd name="connsiteY2656" fmla="*/ 3388549 h 9023354"/>
              <a:gd name="connsiteX2657" fmla="*/ 7796609 w 11737975"/>
              <a:gd name="connsiteY2657" fmla="*/ 3394985 h 9023354"/>
              <a:gd name="connsiteX2658" fmla="*/ 7792286 w 11737975"/>
              <a:gd name="connsiteY2658" fmla="*/ 3401421 h 9023354"/>
              <a:gd name="connsiteX2659" fmla="*/ 7795192 w 11737975"/>
              <a:gd name="connsiteY2659" fmla="*/ 3405055 h 9023354"/>
              <a:gd name="connsiteX2660" fmla="*/ 7798571 w 11737975"/>
              <a:gd name="connsiteY2660" fmla="*/ 3405335 h 9023354"/>
              <a:gd name="connsiteX2661" fmla="*/ 7802892 w 11737975"/>
              <a:gd name="connsiteY2661" fmla="*/ 3398899 h 9023354"/>
              <a:gd name="connsiteX2662" fmla="*/ 7805765 w 11737975"/>
              <a:gd name="connsiteY2662" fmla="*/ 3390646 h 9023354"/>
              <a:gd name="connsiteX2663" fmla="*/ 7802858 w 11737975"/>
              <a:gd name="connsiteY2663" fmla="*/ 3387011 h 9023354"/>
              <a:gd name="connsiteX2664" fmla="*/ 7782162 w 11737975"/>
              <a:gd name="connsiteY2664" fmla="*/ 3384930 h 9023354"/>
              <a:gd name="connsiteX2665" fmla="*/ 7777533 w 11737975"/>
              <a:gd name="connsiteY2665" fmla="*/ 3389876 h 9023354"/>
              <a:gd name="connsiteX2666" fmla="*/ 7783123 w 11737975"/>
              <a:gd name="connsiteY2666" fmla="*/ 3389796 h 9023354"/>
              <a:gd name="connsiteX2667" fmla="*/ 7782162 w 11737975"/>
              <a:gd name="connsiteY2667" fmla="*/ 3384930 h 9023354"/>
              <a:gd name="connsiteX2668" fmla="*/ 7513520 w 11737975"/>
              <a:gd name="connsiteY2668" fmla="*/ 3373862 h 9023354"/>
              <a:gd name="connsiteX2669" fmla="*/ 7516659 w 11737975"/>
              <a:gd name="connsiteY2669" fmla="*/ 3379986 h 9023354"/>
              <a:gd name="connsiteX2670" fmla="*/ 7522606 w 11737975"/>
              <a:gd name="connsiteY2670" fmla="*/ 3383968 h 9023354"/>
              <a:gd name="connsiteX2671" fmla="*/ 7524768 w 11737975"/>
              <a:gd name="connsiteY2671" fmla="*/ 3385686 h 9023354"/>
              <a:gd name="connsiteX2672" fmla="*/ 7513520 w 11737975"/>
              <a:gd name="connsiteY2672" fmla="*/ 3373862 h 9023354"/>
              <a:gd name="connsiteX2673" fmla="*/ 7824529 w 11737975"/>
              <a:gd name="connsiteY2673" fmla="*/ 3372665 h 9023354"/>
              <a:gd name="connsiteX2674" fmla="*/ 7818546 w 11737975"/>
              <a:gd name="connsiteY2674" fmla="*/ 3373989 h 9023354"/>
              <a:gd name="connsiteX2675" fmla="*/ 7811723 w 11737975"/>
              <a:gd name="connsiteY2675" fmla="*/ 3380137 h 9023354"/>
              <a:gd name="connsiteX2676" fmla="*/ 7814704 w 11737975"/>
              <a:gd name="connsiteY2676" fmla="*/ 3381297 h 9023354"/>
              <a:gd name="connsiteX2677" fmla="*/ 7824529 w 11737975"/>
              <a:gd name="connsiteY2677" fmla="*/ 3372665 h 9023354"/>
              <a:gd name="connsiteX2678" fmla="*/ 7540136 w 11737975"/>
              <a:gd name="connsiteY2678" fmla="*/ 3367207 h 9023354"/>
              <a:gd name="connsiteX2679" fmla="*/ 7538284 w 11737975"/>
              <a:gd name="connsiteY2679" fmla="*/ 3368690 h 9023354"/>
              <a:gd name="connsiteX2680" fmla="*/ 7539709 w 11737975"/>
              <a:gd name="connsiteY2680" fmla="*/ 3370475 h 9023354"/>
              <a:gd name="connsiteX2681" fmla="*/ 7540711 w 11737975"/>
              <a:gd name="connsiteY2681" fmla="*/ 3375528 h 9023354"/>
              <a:gd name="connsiteX2682" fmla="*/ 7542138 w 11737975"/>
              <a:gd name="connsiteY2682" fmla="*/ 3377313 h 9023354"/>
              <a:gd name="connsiteX2683" fmla="*/ 7542564 w 11737975"/>
              <a:gd name="connsiteY2683" fmla="*/ 3374045 h 9023354"/>
              <a:gd name="connsiteX2684" fmla="*/ 7542992 w 11737975"/>
              <a:gd name="connsiteY2684" fmla="*/ 3370779 h 9023354"/>
              <a:gd name="connsiteX2685" fmla="*/ 7547701 w 11737975"/>
              <a:gd name="connsiteY2685" fmla="*/ 3372867 h 9023354"/>
              <a:gd name="connsiteX2686" fmla="*/ 7548126 w 11737975"/>
              <a:gd name="connsiteY2686" fmla="*/ 3369600 h 9023354"/>
              <a:gd name="connsiteX2687" fmla="*/ 7540136 w 11737975"/>
              <a:gd name="connsiteY2687" fmla="*/ 3367207 h 9023354"/>
              <a:gd name="connsiteX2688" fmla="*/ 7665210 w 11737975"/>
              <a:gd name="connsiteY2688" fmla="*/ 3363744 h 9023354"/>
              <a:gd name="connsiteX2689" fmla="*/ 7660068 w 11737975"/>
              <a:gd name="connsiteY2689" fmla="*/ 3364965 h 9023354"/>
              <a:gd name="connsiteX2690" fmla="*/ 7653554 w 11737975"/>
              <a:gd name="connsiteY2690" fmla="*/ 3375949 h 9023354"/>
              <a:gd name="connsiteX2691" fmla="*/ 7647497 w 11737975"/>
              <a:gd name="connsiteY2691" fmla="*/ 3383679 h 9023354"/>
              <a:gd name="connsiteX2692" fmla="*/ 7648449 w 11737975"/>
              <a:gd name="connsiteY2692" fmla="*/ 3388695 h 9023354"/>
              <a:gd name="connsiteX2693" fmla="*/ 7653132 w 11737975"/>
              <a:gd name="connsiteY2693" fmla="*/ 3390726 h 9023354"/>
              <a:gd name="connsiteX2694" fmla="*/ 7659645 w 11737975"/>
              <a:gd name="connsiteY2694" fmla="*/ 3379743 h 9023354"/>
              <a:gd name="connsiteX2695" fmla="*/ 7667569 w 11737975"/>
              <a:gd name="connsiteY2695" fmla="*/ 3370521 h 9023354"/>
              <a:gd name="connsiteX2696" fmla="*/ 7668484 w 11737975"/>
              <a:gd name="connsiteY2696" fmla="*/ 3364012 h 9023354"/>
              <a:gd name="connsiteX2697" fmla="*/ 7665210 w 11737975"/>
              <a:gd name="connsiteY2697" fmla="*/ 3363744 h 9023354"/>
              <a:gd name="connsiteX2698" fmla="*/ 7679792 w 11737975"/>
              <a:gd name="connsiteY2698" fmla="*/ 3360194 h 9023354"/>
              <a:gd name="connsiteX2699" fmla="*/ 7674360 w 11737975"/>
              <a:gd name="connsiteY2699" fmla="*/ 3361294 h 9023354"/>
              <a:gd name="connsiteX2700" fmla="*/ 7676964 w 11737975"/>
              <a:gd name="connsiteY2700" fmla="*/ 3365246 h 9023354"/>
              <a:gd name="connsiteX2701" fmla="*/ 7679792 w 11737975"/>
              <a:gd name="connsiteY2701" fmla="*/ 3360194 h 9023354"/>
              <a:gd name="connsiteX2702" fmla="*/ 7567297 w 11737975"/>
              <a:gd name="connsiteY2702" fmla="*/ 3338945 h 9023354"/>
              <a:gd name="connsiteX2703" fmla="*/ 7563932 w 11737975"/>
              <a:gd name="connsiteY2703" fmla="*/ 3347921 h 9023354"/>
              <a:gd name="connsiteX2704" fmla="*/ 7567297 w 11737975"/>
              <a:gd name="connsiteY2704" fmla="*/ 3338945 h 9023354"/>
              <a:gd name="connsiteX2705" fmla="*/ 7751197 w 11737975"/>
              <a:gd name="connsiteY2705" fmla="*/ 3338636 h 9023354"/>
              <a:gd name="connsiteX2706" fmla="*/ 7752608 w 11737975"/>
              <a:gd name="connsiteY2706" fmla="*/ 3340404 h 9023354"/>
              <a:gd name="connsiteX2707" fmla="*/ 7723821 w 11737975"/>
              <a:gd name="connsiteY2707" fmla="*/ 3369210 h 9023354"/>
              <a:gd name="connsiteX2708" fmla="*/ 7699200 w 11737975"/>
              <a:gd name="connsiteY2708" fmla="*/ 3391791 h 9023354"/>
              <a:gd name="connsiteX2709" fmla="*/ 7688042 w 11737975"/>
              <a:gd name="connsiteY2709" fmla="*/ 3400710 h 9023354"/>
              <a:gd name="connsiteX2710" fmla="*/ 7665281 w 11737975"/>
              <a:gd name="connsiteY2710" fmla="*/ 3421803 h 9023354"/>
              <a:gd name="connsiteX2711" fmla="*/ 7663421 w 11737975"/>
              <a:gd name="connsiteY2711" fmla="*/ 3423289 h 9023354"/>
              <a:gd name="connsiteX2712" fmla="*/ 7662453 w 11737975"/>
              <a:gd name="connsiteY2712" fmla="*/ 3427323 h 9023354"/>
              <a:gd name="connsiteX2713" fmla="*/ 7663940 w 11737975"/>
              <a:gd name="connsiteY2713" fmla="*/ 3431565 h 9023354"/>
              <a:gd name="connsiteX2714" fmla="*/ 7670485 w 11737975"/>
              <a:gd name="connsiteY2714" fmla="*/ 3432126 h 9023354"/>
              <a:gd name="connsiteX2715" fmla="*/ 7672343 w 11737975"/>
              <a:gd name="connsiteY2715" fmla="*/ 3430638 h 9023354"/>
              <a:gd name="connsiteX2716" fmla="*/ 7677923 w 11737975"/>
              <a:gd name="connsiteY2716" fmla="*/ 3426179 h 9023354"/>
              <a:gd name="connsiteX2717" fmla="*/ 7680302 w 11737975"/>
              <a:gd name="connsiteY2717" fmla="*/ 3432966 h 9023354"/>
              <a:gd name="connsiteX2718" fmla="*/ 7683484 w 11737975"/>
              <a:gd name="connsiteY2718" fmla="*/ 3431644 h 9023354"/>
              <a:gd name="connsiteX2719" fmla="*/ 7695178 w 11737975"/>
              <a:gd name="connsiteY2719" fmla="*/ 3421075 h 9023354"/>
              <a:gd name="connsiteX2720" fmla="*/ 7704851 w 11737975"/>
              <a:gd name="connsiteY2720" fmla="*/ 3398858 h 9023354"/>
              <a:gd name="connsiteX2721" fmla="*/ 7729472 w 11737975"/>
              <a:gd name="connsiteY2721" fmla="*/ 3376279 h 9023354"/>
              <a:gd name="connsiteX2722" fmla="*/ 7756848 w 11737975"/>
              <a:gd name="connsiteY2722" fmla="*/ 3345704 h 9023354"/>
              <a:gd name="connsiteX2723" fmla="*/ 7755880 w 11737975"/>
              <a:gd name="connsiteY2723" fmla="*/ 3340685 h 9023354"/>
              <a:gd name="connsiteX2724" fmla="*/ 7751197 w 11737975"/>
              <a:gd name="connsiteY2724" fmla="*/ 3338636 h 9023354"/>
              <a:gd name="connsiteX2725" fmla="*/ 7868372 w 11737975"/>
              <a:gd name="connsiteY2725" fmla="*/ 3319269 h 9023354"/>
              <a:gd name="connsiteX2726" fmla="*/ 7862813 w 11737975"/>
              <a:gd name="connsiteY2726" fmla="*/ 3325543 h 9023354"/>
              <a:gd name="connsiteX2727" fmla="*/ 7866425 w 11737975"/>
              <a:gd name="connsiteY2727" fmla="*/ 3330416 h 9023354"/>
              <a:gd name="connsiteX2728" fmla="*/ 7874504 w 11737975"/>
              <a:gd name="connsiteY2728" fmla="*/ 3323958 h 9023354"/>
              <a:gd name="connsiteX2729" fmla="*/ 7876136 w 11737975"/>
              <a:gd name="connsiteY2729" fmla="*/ 3319765 h 9023354"/>
              <a:gd name="connsiteX2730" fmla="*/ 7868372 w 11737975"/>
              <a:gd name="connsiteY2730" fmla="*/ 3319269 h 9023354"/>
              <a:gd name="connsiteX2731" fmla="*/ 7782691 w 11737975"/>
              <a:gd name="connsiteY2731" fmla="*/ 3316186 h 9023354"/>
              <a:gd name="connsiteX2732" fmla="*/ 7774124 w 11737975"/>
              <a:gd name="connsiteY2732" fmla="*/ 3317959 h 9023354"/>
              <a:gd name="connsiteX2733" fmla="*/ 7776402 w 11737975"/>
              <a:gd name="connsiteY2733" fmla="*/ 3321640 h 9023354"/>
              <a:gd name="connsiteX2734" fmla="*/ 7782691 w 11737975"/>
              <a:gd name="connsiteY2734" fmla="*/ 3316186 h 9023354"/>
              <a:gd name="connsiteX2735" fmla="*/ 7720650 w 11737975"/>
              <a:gd name="connsiteY2735" fmla="*/ 3307668 h 9023354"/>
              <a:gd name="connsiteX2736" fmla="*/ 7715545 w 11737975"/>
              <a:gd name="connsiteY2736" fmla="*/ 3308912 h 9023354"/>
              <a:gd name="connsiteX2737" fmla="*/ 7697376 w 11737975"/>
              <a:gd name="connsiteY2737" fmla="*/ 3331946 h 9023354"/>
              <a:gd name="connsiteX2738" fmla="*/ 7681543 w 11737975"/>
              <a:gd name="connsiteY2738" fmla="*/ 3350280 h 9023354"/>
              <a:gd name="connsiteX2739" fmla="*/ 7682450 w 11737975"/>
              <a:gd name="connsiteY2739" fmla="*/ 3355231 h 9023354"/>
              <a:gd name="connsiteX2740" fmla="*/ 7688938 w 11737975"/>
              <a:gd name="connsiteY2740" fmla="*/ 3355719 h 9023354"/>
              <a:gd name="connsiteX2741" fmla="*/ 7702911 w 11737975"/>
              <a:gd name="connsiteY2741" fmla="*/ 3338872 h 9023354"/>
              <a:gd name="connsiteX2742" fmla="*/ 7721556 w 11737975"/>
              <a:gd name="connsiteY2742" fmla="*/ 3312616 h 9023354"/>
              <a:gd name="connsiteX2743" fmla="*/ 7720650 w 11737975"/>
              <a:gd name="connsiteY2743" fmla="*/ 3307668 h 9023354"/>
              <a:gd name="connsiteX2744" fmla="*/ 7886705 w 11737975"/>
              <a:gd name="connsiteY2744" fmla="*/ 3305350 h 9023354"/>
              <a:gd name="connsiteX2745" fmla="*/ 7878723 w 11737975"/>
              <a:gd name="connsiteY2745" fmla="*/ 3311731 h 9023354"/>
              <a:gd name="connsiteX2746" fmla="*/ 7881554 w 11737975"/>
              <a:gd name="connsiteY2746" fmla="*/ 3314404 h 9023354"/>
              <a:gd name="connsiteX2747" fmla="*/ 7886705 w 11737975"/>
              <a:gd name="connsiteY2747" fmla="*/ 3305350 h 9023354"/>
              <a:gd name="connsiteX2748" fmla="*/ 4205419 w 11737975"/>
              <a:gd name="connsiteY2748" fmla="*/ 3303603 h 9023354"/>
              <a:gd name="connsiteX2749" fmla="*/ 4195787 w 11737975"/>
              <a:gd name="connsiteY2749" fmla="*/ 3309558 h 9023354"/>
              <a:gd name="connsiteX2750" fmla="*/ 4201397 w 11737975"/>
              <a:gd name="connsiteY2750" fmla="*/ 3318631 h 9023354"/>
              <a:gd name="connsiteX2751" fmla="*/ 4205419 w 11737975"/>
              <a:gd name="connsiteY2751" fmla="*/ 3303603 h 9023354"/>
              <a:gd name="connsiteX2752" fmla="*/ 7742199 w 11737975"/>
              <a:gd name="connsiteY2752" fmla="*/ 3292710 h 9023354"/>
              <a:gd name="connsiteX2753" fmla="*/ 7736015 w 11737975"/>
              <a:gd name="connsiteY2753" fmla="*/ 3300633 h 9023354"/>
              <a:gd name="connsiteX2754" fmla="*/ 7744352 w 11737975"/>
              <a:gd name="connsiteY2754" fmla="*/ 3300297 h 9023354"/>
              <a:gd name="connsiteX2755" fmla="*/ 7742199 w 11737975"/>
              <a:gd name="connsiteY2755" fmla="*/ 3292710 h 9023354"/>
              <a:gd name="connsiteX2756" fmla="*/ 7561661 w 11737975"/>
              <a:gd name="connsiteY2756" fmla="*/ 3291917 h 9023354"/>
              <a:gd name="connsiteX2757" fmla="*/ 7557478 w 11737975"/>
              <a:gd name="connsiteY2757" fmla="*/ 3298140 h 9023354"/>
              <a:gd name="connsiteX2758" fmla="*/ 7555618 w 11737975"/>
              <a:gd name="connsiteY2758" fmla="*/ 3299629 h 9023354"/>
              <a:gd name="connsiteX2759" fmla="*/ 7553755 w 11737975"/>
              <a:gd name="connsiteY2759" fmla="*/ 3301117 h 9023354"/>
              <a:gd name="connsiteX2760" fmla="*/ 7548168 w 11737975"/>
              <a:gd name="connsiteY2760" fmla="*/ 3305583 h 9023354"/>
              <a:gd name="connsiteX2761" fmla="*/ 7546763 w 11737975"/>
              <a:gd name="connsiteY2761" fmla="*/ 3303827 h 9023354"/>
              <a:gd name="connsiteX2762" fmla="*/ 7544901 w 11737975"/>
              <a:gd name="connsiteY2762" fmla="*/ 3305316 h 9023354"/>
              <a:gd name="connsiteX2763" fmla="*/ 7545848 w 11737975"/>
              <a:gd name="connsiteY2763" fmla="*/ 3310318 h 9023354"/>
              <a:gd name="connsiteX2764" fmla="*/ 7550518 w 11737975"/>
              <a:gd name="connsiteY2764" fmla="*/ 3312343 h 9023354"/>
              <a:gd name="connsiteX2765" fmla="*/ 7552382 w 11737975"/>
              <a:gd name="connsiteY2765" fmla="*/ 3310853 h 9023354"/>
              <a:gd name="connsiteX2766" fmla="*/ 7556105 w 11737975"/>
              <a:gd name="connsiteY2766" fmla="*/ 3307876 h 9023354"/>
              <a:gd name="connsiteX2767" fmla="*/ 7557510 w 11737975"/>
              <a:gd name="connsiteY2767" fmla="*/ 3309632 h 9023354"/>
              <a:gd name="connsiteX2768" fmla="*/ 7547741 w 11737975"/>
              <a:gd name="connsiteY2768" fmla="*/ 3320322 h 9023354"/>
              <a:gd name="connsiteX2769" fmla="*/ 7538430 w 11737975"/>
              <a:gd name="connsiteY2769" fmla="*/ 3327765 h 9023354"/>
              <a:gd name="connsiteX2770" fmla="*/ 7537025 w 11737975"/>
              <a:gd name="connsiteY2770" fmla="*/ 3326008 h 9023354"/>
              <a:gd name="connsiteX2771" fmla="*/ 7527715 w 11737975"/>
              <a:gd name="connsiteY2771" fmla="*/ 3333451 h 9023354"/>
              <a:gd name="connsiteX2772" fmla="*/ 7501613 w 11737975"/>
              <a:gd name="connsiteY2772" fmla="*/ 3342802 h 9023354"/>
              <a:gd name="connsiteX2773" fmla="*/ 7497890 w 11737975"/>
              <a:gd name="connsiteY2773" fmla="*/ 3345778 h 9023354"/>
              <a:gd name="connsiteX2774" fmla="*/ 7498834 w 11737975"/>
              <a:gd name="connsiteY2774" fmla="*/ 3350782 h 9023354"/>
              <a:gd name="connsiteX2775" fmla="*/ 7503507 w 11737975"/>
              <a:gd name="connsiteY2775" fmla="*/ 3352805 h 9023354"/>
              <a:gd name="connsiteX2776" fmla="*/ 7505366 w 11737975"/>
              <a:gd name="connsiteY2776" fmla="*/ 3351316 h 9023354"/>
              <a:gd name="connsiteX2777" fmla="*/ 7506773 w 11737975"/>
              <a:gd name="connsiteY2777" fmla="*/ 3353072 h 9023354"/>
              <a:gd name="connsiteX2778" fmla="*/ 7504910 w 11737975"/>
              <a:gd name="connsiteY2778" fmla="*/ 3354562 h 9023354"/>
              <a:gd name="connsiteX2779" fmla="*/ 7505855 w 11737975"/>
              <a:gd name="connsiteY2779" fmla="*/ 3359564 h 9023354"/>
              <a:gd name="connsiteX2780" fmla="*/ 7510528 w 11737975"/>
              <a:gd name="connsiteY2780" fmla="*/ 3361588 h 9023354"/>
              <a:gd name="connsiteX2781" fmla="*/ 7512847 w 11737975"/>
              <a:gd name="connsiteY2781" fmla="*/ 3356855 h 9023354"/>
              <a:gd name="connsiteX2782" fmla="*/ 7514252 w 11737975"/>
              <a:gd name="connsiteY2782" fmla="*/ 3358610 h 9023354"/>
              <a:gd name="connsiteX2783" fmla="*/ 7538941 w 11737975"/>
              <a:gd name="connsiteY2783" fmla="*/ 3341707 h 9023354"/>
              <a:gd name="connsiteX2784" fmla="*/ 7541239 w 11737975"/>
              <a:gd name="connsiteY2784" fmla="*/ 3331277 h 9023354"/>
              <a:gd name="connsiteX2785" fmla="*/ 7550549 w 11737975"/>
              <a:gd name="connsiteY2785" fmla="*/ 3323833 h 9023354"/>
              <a:gd name="connsiteX2786" fmla="*/ 7561723 w 11737975"/>
              <a:gd name="connsiteY2786" fmla="*/ 3314901 h 9023354"/>
              <a:gd name="connsiteX2787" fmla="*/ 7560318 w 11737975"/>
              <a:gd name="connsiteY2787" fmla="*/ 3313146 h 9023354"/>
              <a:gd name="connsiteX2788" fmla="*/ 7560776 w 11737975"/>
              <a:gd name="connsiteY2788" fmla="*/ 3309901 h 9023354"/>
              <a:gd name="connsiteX2789" fmla="*/ 7566821 w 11737975"/>
              <a:gd name="connsiteY2789" fmla="*/ 3302189 h 9023354"/>
              <a:gd name="connsiteX2790" fmla="*/ 7567280 w 11737975"/>
              <a:gd name="connsiteY2790" fmla="*/ 3298943 h 9023354"/>
              <a:gd name="connsiteX2791" fmla="*/ 7568195 w 11737975"/>
              <a:gd name="connsiteY2791" fmla="*/ 3292453 h 9023354"/>
              <a:gd name="connsiteX2792" fmla="*/ 7561661 w 11737975"/>
              <a:gd name="connsiteY2792" fmla="*/ 3291917 h 9023354"/>
              <a:gd name="connsiteX2793" fmla="*/ 7692605 w 11737975"/>
              <a:gd name="connsiteY2793" fmla="*/ 3291604 h 9023354"/>
              <a:gd name="connsiteX2794" fmla="*/ 7679141 w 11737975"/>
              <a:gd name="connsiteY2794" fmla="*/ 3305295 h 9023354"/>
              <a:gd name="connsiteX2795" fmla="*/ 7679575 w 11737975"/>
              <a:gd name="connsiteY2795" fmla="*/ 3302022 h 9023354"/>
              <a:gd name="connsiteX2796" fmla="*/ 7662514 w 11737975"/>
              <a:gd name="connsiteY2796" fmla="*/ 3330291 h 9023354"/>
              <a:gd name="connsiteX2797" fmla="*/ 7674932 w 11737975"/>
              <a:gd name="connsiteY2797" fmla="*/ 3333898 h 9023354"/>
              <a:gd name="connsiteX2798" fmla="*/ 7681251 w 11737975"/>
              <a:gd name="connsiteY2798" fmla="*/ 3327016 h 9023354"/>
              <a:gd name="connsiteX2799" fmla="*/ 7685285 w 11737975"/>
              <a:gd name="connsiteY2799" fmla="*/ 3309162 h 9023354"/>
              <a:gd name="connsiteX2800" fmla="*/ 7696886 w 11737975"/>
              <a:gd name="connsiteY2800" fmla="*/ 3296961 h 9023354"/>
              <a:gd name="connsiteX2801" fmla="*/ 7697320 w 11737975"/>
              <a:gd name="connsiteY2801" fmla="*/ 3293688 h 9023354"/>
              <a:gd name="connsiteX2802" fmla="*/ 7692605 w 11737975"/>
              <a:gd name="connsiteY2802" fmla="*/ 3291604 h 9023354"/>
              <a:gd name="connsiteX2803" fmla="*/ 7477117 w 11737975"/>
              <a:gd name="connsiteY2803" fmla="*/ 3288840 h 9023354"/>
              <a:gd name="connsiteX2804" fmla="*/ 7475209 w 11737975"/>
              <a:gd name="connsiteY2804" fmla="*/ 3290367 h 9023354"/>
              <a:gd name="connsiteX2805" fmla="*/ 7472946 w 11737975"/>
              <a:gd name="connsiteY2805" fmla="*/ 3295367 h 9023354"/>
              <a:gd name="connsiteX2806" fmla="*/ 7469128 w 11737975"/>
              <a:gd name="connsiteY2806" fmla="*/ 3298420 h 9023354"/>
              <a:gd name="connsiteX2807" fmla="*/ 7470683 w 11737975"/>
              <a:gd name="connsiteY2807" fmla="*/ 3300369 h 9023354"/>
              <a:gd name="connsiteX2808" fmla="*/ 7472241 w 11737975"/>
              <a:gd name="connsiteY2808" fmla="*/ 3302316 h 9023354"/>
              <a:gd name="connsiteX2809" fmla="*/ 7474151 w 11737975"/>
              <a:gd name="connsiteY2809" fmla="*/ 3300790 h 9023354"/>
              <a:gd name="connsiteX2810" fmla="*/ 7480233 w 11737975"/>
              <a:gd name="connsiteY2810" fmla="*/ 3292735 h 9023354"/>
              <a:gd name="connsiteX2811" fmla="*/ 7477117 w 11737975"/>
              <a:gd name="connsiteY2811" fmla="*/ 3288840 h 9023354"/>
              <a:gd name="connsiteX2812" fmla="*/ 7490035 w 11737975"/>
              <a:gd name="connsiteY2812" fmla="*/ 3280876 h 9023354"/>
              <a:gd name="connsiteX2813" fmla="*/ 7487018 w 11737975"/>
              <a:gd name="connsiteY2813" fmla="*/ 3293162 h 9023354"/>
              <a:gd name="connsiteX2814" fmla="*/ 7489156 w 11737975"/>
              <a:gd name="connsiteY2814" fmla="*/ 3293420 h 9023354"/>
              <a:gd name="connsiteX2815" fmla="*/ 7494945 w 11737975"/>
              <a:gd name="connsiteY2815" fmla="*/ 3280972 h 9023354"/>
              <a:gd name="connsiteX2816" fmla="*/ 7490035 w 11737975"/>
              <a:gd name="connsiteY2816" fmla="*/ 3280876 h 9023354"/>
              <a:gd name="connsiteX2817" fmla="*/ 7584501 w 11737975"/>
              <a:gd name="connsiteY2817" fmla="*/ 3274715 h 9023354"/>
              <a:gd name="connsiteX2818" fmla="*/ 7581629 w 11737975"/>
              <a:gd name="connsiteY2818" fmla="*/ 3278859 h 9023354"/>
              <a:gd name="connsiteX2819" fmla="*/ 7591038 w 11737975"/>
              <a:gd name="connsiteY2819" fmla="*/ 3282892 h 9023354"/>
              <a:gd name="connsiteX2820" fmla="*/ 7584501 w 11737975"/>
              <a:gd name="connsiteY2820" fmla="*/ 3274715 h 9023354"/>
              <a:gd name="connsiteX2821" fmla="*/ 7816409 w 11737975"/>
              <a:gd name="connsiteY2821" fmla="*/ 3274667 h 9023354"/>
              <a:gd name="connsiteX2822" fmla="*/ 7814581 w 11737975"/>
              <a:gd name="connsiteY2822" fmla="*/ 3276128 h 9023354"/>
              <a:gd name="connsiteX2823" fmla="*/ 7807744 w 11737975"/>
              <a:gd name="connsiteY2823" fmla="*/ 3278827 h 9023354"/>
              <a:gd name="connsiteX2824" fmla="*/ 7808613 w 11737975"/>
              <a:gd name="connsiteY2824" fmla="*/ 3283665 h 9023354"/>
              <a:gd name="connsiteX2825" fmla="*/ 7813142 w 11737975"/>
              <a:gd name="connsiteY2825" fmla="*/ 3285579 h 9023354"/>
              <a:gd name="connsiteX2826" fmla="*/ 7818149 w 11737975"/>
              <a:gd name="connsiteY2826" fmla="*/ 3284343 h 9023354"/>
              <a:gd name="connsiteX2827" fmla="*/ 7821808 w 11737975"/>
              <a:gd name="connsiteY2827" fmla="*/ 3281416 h 9023354"/>
              <a:gd name="connsiteX2828" fmla="*/ 7822767 w 11737975"/>
              <a:gd name="connsiteY2828" fmla="*/ 3275117 h 9023354"/>
              <a:gd name="connsiteX2829" fmla="*/ 7816409 w 11737975"/>
              <a:gd name="connsiteY2829" fmla="*/ 3274667 h 9023354"/>
              <a:gd name="connsiteX2830" fmla="*/ 7715522 w 11737975"/>
              <a:gd name="connsiteY2830" fmla="*/ 3270624 h 9023354"/>
              <a:gd name="connsiteX2831" fmla="*/ 7713611 w 11737975"/>
              <a:gd name="connsiteY2831" fmla="*/ 3272151 h 9023354"/>
              <a:gd name="connsiteX2832" fmla="*/ 7709336 w 11737975"/>
              <a:gd name="connsiteY2832" fmla="*/ 3278548 h 9023354"/>
              <a:gd name="connsiteX2833" fmla="*/ 7710334 w 11737975"/>
              <a:gd name="connsiteY2833" fmla="*/ 3283710 h 9023354"/>
              <a:gd name="connsiteX2834" fmla="*/ 7715149 w 11737975"/>
              <a:gd name="connsiteY2834" fmla="*/ 3285819 h 9023354"/>
              <a:gd name="connsiteX2835" fmla="*/ 7721335 w 11737975"/>
              <a:gd name="connsiteY2835" fmla="*/ 3277894 h 9023354"/>
              <a:gd name="connsiteX2836" fmla="*/ 7720337 w 11737975"/>
              <a:gd name="connsiteY2836" fmla="*/ 3272732 h 9023354"/>
              <a:gd name="connsiteX2837" fmla="*/ 7715522 w 11737975"/>
              <a:gd name="connsiteY2837" fmla="*/ 3270624 h 9023354"/>
              <a:gd name="connsiteX2838" fmla="*/ 7774218 w 11737975"/>
              <a:gd name="connsiteY2838" fmla="*/ 3264133 h 9023354"/>
              <a:gd name="connsiteX2839" fmla="*/ 7772380 w 11737975"/>
              <a:gd name="connsiteY2839" fmla="*/ 3265603 h 9023354"/>
              <a:gd name="connsiteX2840" fmla="*/ 7757675 w 11737975"/>
              <a:gd name="connsiteY2840" fmla="*/ 3277358 h 9023354"/>
              <a:gd name="connsiteX2841" fmla="*/ 7755838 w 11737975"/>
              <a:gd name="connsiteY2841" fmla="*/ 3278827 h 9023354"/>
              <a:gd name="connsiteX2842" fmla="*/ 7755558 w 11737975"/>
              <a:gd name="connsiteY2842" fmla="*/ 3282243 h 9023354"/>
              <a:gd name="connsiteX2843" fmla="*/ 7758953 w 11737975"/>
              <a:gd name="connsiteY2843" fmla="*/ 3282724 h 9023354"/>
              <a:gd name="connsiteX2844" fmla="*/ 7760791 w 11737975"/>
              <a:gd name="connsiteY2844" fmla="*/ 3281253 h 9023354"/>
              <a:gd name="connsiteX2845" fmla="*/ 7775495 w 11737975"/>
              <a:gd name="connsiteY2845" fmla="*/ 3269498 h 9023354"/>
              <a:gd name="connsiteX2846" fmla="*/ 7774218 w 11737975"/>
              <a:gd name="connsiteY2846" fmla="*/ 3264133 h 9023354"/>
              <a:gd name="connsiteX2847" fmla="*/ 4623842 w 11737975"/>
              <a:gd name="connsiteY2847" fmla="*/ 3262978 h 9023354"/>
              <a:gd name="connsiteX2848" fmla="*/ 4629803 w 11737975"/>
              <a:gd name="connsiteY2848" fmla="*/ 3285743 h 9023354"/>
              <a:gd name="connsiteX2849" fmla="*/ 4633913 w 11737975"/>
              <a:gd name="connsiteY2849" fmla="*/ 3264392 h 9023354"/>
              <a:gd name="connsiteX2850" fmla="*/ 4623842 w 11737975"/>
              <a:gd name="connsiteY2850" fmla="*/ 3262978 h 9023354"/>
              <a:gd name="connsiteX2851" fmla="*/ 7731325 w 11737975"/>
              <a:gd name="connsiteY2851" fmla="*/ 3258150 h 9023354"/>
              <a:gd name="connsiteX2852" fmla="*/ 7730554 w 11737975"/>
              <a:gd name="connsiteY2852" fmla="*/ 3270312 h 9023354"/>
              <a:gd name="connsiteX2853" fmla="*/ 7741905 w 11737975"/>
              <a:gd name="connsiteY2853" fmla="*/ 3258257 h 9023354"/>
              <a:gd name="connsiteX2854" fmla="*/ 7731325 w 11737975"/>
              <a:gd name="connsiteY2854" fmla="*/ 3258150 h 9023354"/>
              <a:gd name="connsiteX2855" fmla="*/ 7504038 w 11737975"/>
              <a:gd name="connsiteY2855" fmla="*/ 3256938 h 9023354"/>
              <a:gd name="connsiteX2856" fmla="*/ 7502079 w 11737975"/>
              <a:gd name="connsiteY2856" fmla="*/ 3266403 h 9023354"/>
              <a:gd name="connsiteX2857" fmla="*/ 7511794 w 11737975"/>
              <a:gd name="connsiteY2857" fmla="*/ 3267503 h 9023354"/>
              <a:gd name="connsiteX2858" fmla="*/ 7507825 w 11737975"/>
              <a:gd name="connsiteY2858" fmla="*/ 3258854 h 9023354"/>
              <a:gd name="connsiteX2859" fmla="*/ 7504038 w 11737975"/>
              <a:gd name="connsiteY2859" fmla="*/ 3256938 h 9023354"/>
              <a:gd name="connsiteX2860" fmla="*/ 7833786 w 11737975"/>
              <a:gd name="connsiteY2860" fmla="*/ 3254816 h 9023354"/>
              <a:gd name="connsiteX2861" fmla="*/ 7832307 w 11737975"/>
              <a:gd name="connsiteY2861" fmla="*/ 3267705 h 9023354"/>
              <a:gd name="connsiteX2862" fmla="*/ 7836653 w 11737975"/>
              <a:gd name="connsiteY2862" fmla="*/ 3269168 h 9023354"/>
              <a:gd name="connsiteX2863" fmla="*/ 7843090 w 11737975"/>
              <a:gd name="connsiteY2863" fmla="*/ 3259085 h 9023354"/>
              <a:gd name="connsiteX2864" fmla="*/ 7833786 w 11737975"/>
              <a:gd name="connsiteY2864" fmla="*/ 3254816 h 9023354"/>
              <a:gd name="connsiteX2865" fmla="*/ 4540981 w 11737975"/>
              <a:gd name="connsiteY2865" fmla="*/ 3252878 h 9023354"/>
              <a:gd name="connsiteX2866" fmla="*/ 4540833 w 11737975"/>
              <a:gd name="connsiteY2866" fmla="*/ 3271783 h 9023354"/>
              <a:gd name="connsiteX2867" fmla="*/ 4553677 w 11737975"/>
              <a:gd name="connsiteY2867" fmla="*/ 3263842 h 9023354"/>
              <a:gd name="connsiteX2868" fmla="*/ 4540981 w 11737975"/>
              <a:gd name="connsiteY2868" fmla="*/ 3252878 h 9023354"/>
              <a:gd name="connsiteX2869" fmla="*/ 7849657 w 11737975"/>
              <a:gd name="connsiteY2869" fmla="*/ 3236503 h 9023354"/>
              <a:gd name="connsiteX2870" fmla="*/ 7842906 w 11737975"/>
              <a:gd name="connsiteY2870" fmla="*/ 3250565 h 9023354"/>
              <a:gd name="connsiteX2871" fmla="*/ 7851880 w 11737975"/>
              <a:gd name="connsiteY2871" fmla="*/ 3247725 h 9023354"/>
              <a:gd name="connsiteX2872" fmla="*/ 7849657 w 11737975"/>
              <a:gd name="connsiteY2872" fmla="*/ 3236503 h 9023354"/>
              <a:gd name="connsiteX2873" fmla="*/ 7483364 w 11737975"/>
              <a:gd name="connsiteY2873" fmla="*/ 3231709 h 9023354"/>
              <a:gd name="connsiteX2874" fmla="*/ 7478175 w 11737975"/>
              <a:gd name="connsiteY2874" fmla="*/ 3244795 h 9023354"/>
              <a:gd name="connsiteX2875" fmla="*/ 7484210 w 11737975"/>
              <a:gd name="connsiteY2875" fmla="*/ 3241087 h 9023354"/>
              <a:gd name="connsiteX2876" fmla="*/ 7483364 w 11737975"/>
              <a:gd name="connsiteY2876" fmla="*/ 3231709 h 9023354"/>
              <a:gd name="connsiteX2877" fmla="*/ 7805261 w 11737975"/>
              <a:gd name="connsiteY2877" fmla="*/ 3230803 h 9023354"/>
              <a:gd name="connsiteX2878" fmla="*/ 7801072 w 11737975"/>
              <a:gd name="connsiteY2878" fmla="*/ 3237079 h 9023354"/>
              <a:gd name="connsiteX2879" fmla="*/ 7795012 w 11737975"/>
              <a:gd name="connsiteY2879" fmla="*/ 3244850 h 9023354"/>
              <a:gd name="connsiteX2880" fmla="*/ 7797867 w 11737975"/>
              <a:gd name="connsiteY2880" fmla="*/ 3248420 h 9023354"/>
              <a:gd name="connsiteX2881" fmla="*/ 7799738 w 11737975"/>
              <a:gd name="connsiteY2881" fmla="*/ 3246923 h 9023354"/>
              <a:gd name="connsiteX2882" fmla="*/ 7803927 w 11737975"/>
              <a:gd name="connsiteY2882" fmla="*/ 3240649 h 9023354"/>
              <a:gd name="connsiteX2883" fmla="*/ 7809988 w 11737975"/>
              <a:gd name="connsiteY2883" fmla="*/ 3232878 h 9023354"/>
              <a:gd name="connsiteX2884" fmla="*/ 7808561 w 11737975"/>
              <a:gd name="connsiteY2884" fmla="*/ 3231093 h 9023354"/>
              <a:gd name="connsiteX2885" fmla="*/ 7805261 w 11737975"/>
              <a:gd name="connsiteY2885" fmla="*/ 3230803 h 9023354"/>
              <a:gd name="connsiteX2886" fmla="*/ 7740728 w 11737975"/>
              <a:gd name="connsiteY2886" fmla="*/ 3218820 h 9023354"/>
              <a:gd name="connsiteX2887" fmla="*/ 7730979 w 11737975"/>
              <a:gd name="connsiteY2887" fmla="*/ 3229536 h 9023354"/>
              <a:gd name="connsiteX2888" fmla="*/ 7715646 w 11737975"/>
              <a:gd name="connsiteY2888" fmla="*/ 3244721 h 9023354"/>
              <a:gd name="connsiteX2889" fmla="*/ 7682440 w 11737975"/>
              <a:gd name="connsiteY2889" fmla="*/ 3256636 h 9023354"/>
              <a:gd name="connsiteX2890" fmla="*/ 7689576 w 11737975"/>
              <a:gd name="connsiteY2890" fmla="*/ 3265562 h 9023354"/>
              <a:gd name="connsiteX2891" fmla="*/ 7683120 w 11737975"/>
              <a:gd name="connsiteY2891" fmla="*/ 3276577 h 9023354"/>
              <a:gd name="connsiteX2892" fmla="*/ 7681256 w 11737975"/>
              <a:gd name="connsiteY2892" fmla="*/ 3278066 h 9023354"/>
              <a:gd name="connsiteX2893" fmla="*/ 7682250 w 11737975"/>
              <a:gd name="connsiteY2893" fmla="*/ 3283124 h 9023354"/>
              <a:gd name="connsiteX2894" fmla="*/ 7685539 w 11737975"/>
              <a:gd name="connsiteY2894" fmla="*/ 3283423 h 9023354"/>
              <a:gd name="connsiteX2895" fmla="*/ 7687836 w 11737975"/>
              <a:gd name="connsiteY2895" fmla="*/ 3278660 h 9023354"/>
              <a:gd name="connsiteX2896" fmla="*/ 7693858 w 11737975"/>
              <a:gd name="connsiteY2896" fmla="*/ 3270919 h 9023354"/>
              <a:gd name="connsiteX2897" fmla="*/ 7701864 w 11737975"/>
              <a:gd name="connsiteY2897" fmla="*/ 3273298 h 9023354"/>
              <a:gd name="connsiteX2898" fmla="*/ 7721357 w 11737975"/>
              <a:gd name="connsiteY2898" fmla="*/ 3251863 h 9023354"/>
              <a:gd name="connsiteX2899" fmla="*/ 7737122 w 11737975"/>
              <a:gd name="connsiteY2899" fmla="*/ 3233405 h 9023354"/>
              <a:gd name="connsiteX2900" fmla="*/ 7746869 w 11737975"/>
              <a:gd name="connsiteY2900" fmla="*/ 3222686 h 9023354"/>
              <a:gd name="connsiteX2901" fmla="*/ 7744014 w 11737975"/>
              <a:gd name="connsiteY2901" fmla="*/ 3219116 h 9023354"/>
              <a:gd name="connsiteX2902" fmla="*/ 7740728 w 11737975"/>
              <a:gd name="connsiteY2902" fmla="*/ 3218820 h 9023354"/>
              <a:gd name="connsiteX2903" fmla="*/ 4379608 w 11737975"/>
              <a:gd name="connsiteY2903" fmla="*/ 3208443 h 9023354"/>
              <a:gd name="connsiteX2904" fmla="*/ 4348701 w 11737975"/>
              <a:gd name="connsiteY2904" fmla="*/ 3227553 h 9023354"/>
              <a:gd name="connsiteX2905" fmla="*/ 4362083 w 11737975"/>
              <a:gd name="connsiteY2905" fmla="*/ 3238088 h 9023354"/>
              <a:gd name="connsiteX2906" fmla="*/ 4378775 w 11737975"/>
              <a:gd name="connsiteY2906" fmla="*/ 3246578 h 9023354"/>
              <a:gd name="connsiteX2907" fmla="*/ 4379608 w 11737975"/>
              <a:gd name="connsiteY2907" fmla="*/ 3208443 h 9023354"/>
              <a:gd name="connsiteX2908" fmla="*/ 7757294 w 11737975"/>
              <a:gd name="connsiteY2908" fmla="*/ 3205309 h 9023354"/>
              <a:gd name="connsiteX2909" fmla="*/ 7754971 w 11737975"/>
              <a:gd name="connsiteY2909" fmla="*/ 3210003 h 9023354"/>
              <a:gd name="connsiteX2910" fmla="*/ 7754501 w 11737975"/>
              <a:gd name="connsiteY2910" fmla="*/ 3213216 h 9023354"/>
              <a:gd name="connsiteX2911" fmla="*/ 7757740 w 11737975"/>
              <a:gd name="connsiteY2911" fmla="*/ 3213465 h 9023354"/>
              <a:gd name="connsiteX2912" fmla="*/ 7760062 w 11737975"/>
              <a:gd name="connsiteY2912" fmla="*/ 3208771 h 9023354"/>
              <a:gd name="connsiteX2913" fmla="*/ 7760530 w 11737975"/>
              <a:gd name="connsiteY2913" fmla="*/ 3205558 h 9023354"/>
              <a:gd name="connsiteX2914" fmla="*/ 7757294 w 11737975"/>
              <a:gd name="connsiteY2914" fmla="*/ 3205309 h 9023354"/>
              <a:gd name="connsiteX2915" fmla="*/ 7500477 w 11737975"/>
              <a:gd name="connsiteY2915" fmla="*/ 3204196 h 9023354"/>
              <a:gd name="connsiteX2916" fmla="*/ 7496819 w 11737975"/>
              <a:gd name="connsiteY2916" fmla="*/ 3207119 h 9023354"/>
              <a:gd name="connsiteX2917" fmla="*/ 7494991 w 11737975"/>
              <a:gd name="connsiteY2917" fmla="*/ 3208582 h 9023354"/>
              <a:gd name="connsiteX2918" fmla="*/ 7495223 w 11737975"/>
              <a:gd name="connsiteY2918" fmla="*/ 3216376 h 9023354"/>
              <a:gd name="connsiteX2919" fmla="*/ 7500179 w 11737975"/>
              <a:gd name="connsiteY2919" fmla="*/ 3215073 h 9023354"/>
              <a:gd name="connsiteX2920" fmla="*/ 7503838 w 11737975"/>
              <a:gd name="connsiteY2920" fmla="*/ 3212148 h 9023354"/>
              <a:gd name="connsiteX2921" fmla="*/ 7505667 w 11737975"/>
              <a:gd name="connsiteY2921" fmla="*/ 3210686 h 9023354"/>
              <a:gd name="connsiteX2922" fmla="*/ 7506730 w 11737975"/>
              <a:gd name="connsiteY2922" fmla="*/ 3204516 h 9023354"/>
              <a:gd name="connsiteX2923" fmla="*/ 7500477 w 11737975"/>
              <a:gd name="connsiteY2923" fmla="*/ 3204196 h 9023354"/>
              <a:gd name="connsiteX2924" fmla="*/ 7533104 w 11737975"/>
              <a:gd name="connsiteY2924" fmla="*/ 3203914 h 9023354"/>
              <a:gd name="connsiteX2925" fmla="*/ 7524615 w 11737975"/>
              <a:gd name="connsiteY2925" fmla="*/ 3210703 h 9023354"/>
              <a:gd name="connsiteX2926" fmla="*/ 7531752 w 11737975"/>
              <a:gd name="connsiteY2926" fmla="*/ 3219626 h 9023354"/>
              <a:gd name="connsiteX2927" fmla="*/ 7538445 w 11737975"/>
              <a:gd name="connsiteY2927" fmla="*/ 3205497 h 9023354"/>
              <a:gd name="connsiteX2928" fmla="*/ 7533104 w 11737975"/>
              <a:gd name="connsiteY2928" fmla="*/ 3203914 h 9023354"/>
              <a:gd name="connsiteX2929" fmla="*/ 4467080 w 11737975"/>
              <a:gd name="connsiteY2929" fmla="*/ 3191980 h 9023354"/>
              <a:gd name="connsiteX2930" fmla="*/ 4462265 w 11737975"/>
              <a:gd name="connsiteY2930" fmla="*/ 3194960 h 9023354"/>
              <a:gd name="connsiteX2931" fmla="*/ 4470676 w 11737975"/>
              <a:gd name="connsiteY2931" fmla="*/ 3208566 h 9023354"/>
              <a:gd name="connsiteX2932" fmla="*/ 4475492 w 11737975"/>
              <a:gd name="connsiteY2932" fmla="*/ 3205588 h 9023354"/>
              <a:gd name="connsiteX2933" fmla="*/ 4467080 w 11737975"/>
              <a:gd name="connsiteY2933" fmla="*/ 3191980 h 9023354"/>
              <a:gd name="connsiteX2934" fmla="*/ 4622350 w 11737975"/>
              <a:gd name="connsiteY2934" fmla="*/ 3184591 h 9023354"/>
              <a:gd name="connsiteX2935" fmla="*/ 4630193 w 11737975"/>
              <a:gd name="connsiteY2935" fmla="*/ 3197277 h 9023354"/>
              <a:gd name="connsiteX2936" fmla="*/ 4613475 w 11737975"/>
              <a:gd name="connsiteY2936" fmla="*/ 3190079 h 9023354"/>
              <a:gd name="connsiteX2937" fmla="*/ 4622350 w 11737975"/>
              <a:gd name="connsiteY2937" fmla="*/ 3184591 h 9023354"/>
              <a:gd name="connsiteX2938" fmla="*/ 4429877 w 11737975"/>
              <a:gd name="connsiteY2938" fmla="*/ 3180854 h 9023354"/>
              <a:gd name="connsiteX2939" fmla="*/ 4407689 w 11737975"/>
              <a:gd name="connsiteY2939" fmla="*/ 3194574 h 9023354"/>
              <a:gd name="connsiteX2940" fmla="*/ 4417904 w 11737975"/>
              <a:gd name="connsiteY2940" fmla="*/ 3240859 h 9023354"/>
              <a:gd name="connsiteX2941" fmla="*/ 4423104 w 11737975"/>
              <a:gd name="connsiteY2941" fmla="*/ 3252988 h 9023354"/>
              <a:gd name="connsiteX2942" fmla="*/ 4425748 w 11737975"/>
              <a:gd name="connsiteY2942" fmla="*/ 3253545 h 9023354"/>
              <a:gd name="connsiteX2943" fmla="*/ 4443498 w 11737975"/>
              <a:gd name="connsiteY2943" fmla="*/ 3242570 h 9023354"/>
              <a:gd name="connsiteX2944" fmla="*/ 4424409 w 11737975"/>
              <a:gd name="connsiteY2944" fmla="*/ 3201772 h 9023354"/>
              <a:gd name="connsiteX2945" fmla="*/ 4429877 w 11737975"/>
              <a:gd name="connsiteY2945" fmla="*/ 3180854 h 9023354"/>
              <a:gd name="connsiteX2946" fmla="*/ 4343257 w 11737975"/>
              <a:gd name="connsiteY2946" fmla="*/ 3180758 h 9023354"/>
              <a:gd name="connsiteX2947" fmla="*/ 4334695 w 11737975"/>
              <a:gd name="connsiteY2947" fmla="*/ 3186052 h 9023354"/>
              <a:gd name="connsiteX2948" fmla="*/ 4342173 w 11737975"/>
              <a:gd name="connsiteY2948" fmla="*/ 3198147 h 9023354"/>
              <a:gd name="connsiteX2949" fmla="*/ 4347920 w 11737975"/>
              <a:gd name="connsiteY2949" fmla="*/ 3203478 h 9023354"/>
              <a:gd name="connsiteX2950" fmla="*/ 4351062 w 11737975"/>
              <a:gd name="connsiteY2950" fmla="*/ 3204149 h 9023354"/>
              <a:gd name="connsiteX2951" fmla="*/ 4343257 w 11737975"/>
              <a:gd name="connsiteY2951" fmla="*/ 3180758 h 9023354"/>
              <a:gd name="connsiteX2952" fmla="*/ 4288595 w 11737975"/>
              <a:gd name="connsiteY2952" fmla="*/ 3180537 h 9023354"/>
              <a:gd name="connsiteX2953" fmla="*/ 4290858 w 11737975"/>
              <a:gd name="connsiteY2953" fmla="*/ 3185819 h 9023354"/>
              <a:gd name="connsiteX2954" fmla="*/ 4290032 w 11737975"/>
              <a:gd name="connsiteY2954" fmla="*/ 3187047 h 9023354"/>
              <a:gd name="connsiteX2955" fmla="*/ 4284158 w 11737975"/>
              <a:gd name="connsiteY2955" fmla="*/ 3183281 h 9023354"/>
              <a:gd name="connsiteX2956" fmla="*/ 4378430 w 11737975"/>
              <a:gd name="connsiteY2956" fmla="*/ 3177819 h 9023354"/>
              <a:gd name="connsiteX2957" fmla="*/ 4382028 w 11737975"/>
              <a:gd name="connsiteY2957" fmla="*/ 3194407 h 9023354"/>
              <a:gd name="connsiteX2958" fmla="*/ 4386844 w 11737975"/>
              <a:gd name="connsiteY2958" fmla="*/ 3191429 h 9023354"/>
              <a:gd name="connsiteX2959" fmla="*/ 4378430 w 11737975"/>
              <a:gd name="connsiteY2959" fmla="*/ 3177819 h 9023354"/>
              <a:gd name="connsiteX2960" fmla="*/ 7613045 w 11737975"/>
              <a:gd name="connsiteY2960" fmla="*/ 3175573 h 9023354"/>
              <a:gd name="connsiteX2961" fmla="*/ 7612276 w 11737975"/>
              <a:gd name="connsiteY2961" fmla="*/ 3177458 h 9023354"/>
              <a:gd name="connsiteX2962" fmla="*/ 7609909 w 11737975"/>
              <a:gd name="connsiteY2962" fmla="*/ 3180199 h 9023354"/>
              <a:gd name="connsiteX2963" fmla="*/ 7608780 w 11737975"/>
              <a:gd name="connsiteY2963" fmla="*/ 3184070 h 9023354"/>
              <a:gd name="connsiteX2964" fmla="*/ 7611508 w 11737975"/>
              <a:gd name="connsiteY2964" fmla="*/ 3184574 h 9023354"/>
              <a:gd name="connsiteX2965" fmla="*/ 7611762 w 11737975"/>
              <a:gd name="connsiteY2965" fmla="*/ 3178717 h 9023354"/>
              <a:gd name="connsiteX2966" fmla="*/ 7612276 w 11737975"/>
              <a:gd name="connsiteY2966" fmla="*/ 3177458 h 9023354"/>
              <a:gd name="connsiteX2967" fmla="*/ 7613063 w 11737975"/>
              <a:gd name="connsiteY2967" fmla="*/ 3176546 h 9023354"/>
              <a:gd name="connsiteX2968" fmla="*/ 7613045 w 11737975"/>
              <a:gd name="connsiteY2968" fmla="*/ 3175573 h 9023354"/>
              <a:gd name="connsiteX2969" fmla="*/ 4674622 w 11737975"/>
              <a:gd name="connsiteY2969" fmla="*/ 3170251 h 9023354"/>
              <a:gd name="connsiteX2970" fmla="*/ 4668260 w 11737975"/>
              <a:gd name="connsiteY2970" fmla="*/ 3208673 h 9023354"/>
              <a:gd name="connsiteX2971" fmla="*/ 4705474 w 11737975"/>
              <a:gd name="connsiteY2971" fmla="*/ 3220148 h 9023354"/>
              <a:gd name="connsiteX2972" fmla="*/ 4691050 w 11737975"/>
              <a:gd name="connsiteY2972" fmla="*/ 3177337 h 9023354"/>
              <a:gd name="connsiteX2973" fmla="*/ 4674622 w 11737975"/>
              <a:gd name="connsiteY2973" fmla="*/ 3170251 h 9023354"/>
              <a:gd name="connsiteX2974" fmla="*/ 7569743 w 11737975"/>
              <a:gd name="connsiteY2974" fmla="*/ 3168302 h 9023354"/>
              <a:gd name="connsiteX2975" fmla="*/ 7569327 w 11737975"/>
              <a:gd name="connsiteY2975" fmla="*/ 3171582 h 9023354"/>
              <a:gd name="connsiteX2976" fmla="*/ 7555927 w 11737975"/>
              <a:gd name="connsiteY2976" fmla="*/ 3173820 h 9023354"/>
              <a:gd name="connsiteX2977" fmla="*/ 7552231 w 11737975"/>
              <a:gd name="connsiteY2977" fmla="*/ 3188195 h 9023354"/>
              <a:gd name="connsiteX2978" fmla="*/ 7569790 w 11737975"/>
              <a:gd name="connsiteY2978" fmla="*/ 3189259 h 9023354"/>
              <a:gd name="connsiteX2979" fmla="*/ 7579802 w 11737975"/>
              <a:gd name="connsiteY2979" fmla="*/ 3180885 h 9023354"/>
              <a:gd name="connsiteX2980" fmla="*/ 7575491 w 11737975"/>
              <a:gd name="connsiteY2980" fmla="*/ 3175493 h 9023354"/>
              <a:gd name="connsiteX2981" fmla="*/ 7574471 w 11737975"/>
              <a:gd name="connsiteY2981" fmla="*/ 3170415 h 9023354"/>
              <a:gd name="connsiteX2982" fmla="*/ 7569743 w 11737975"/>
              <a:gd name="connsiteY2982" fmla="*/ 3168302 h 9023354"/>
              <a:gd name="connsiteX2983" fmla="*/ 4572212 w 11737975"/>
              <a:gd name="connsiteY2983" fmla="*/ 3164600 h 9023354"/>
              <a:gd name="connsiteX2984" fmla="*/ 4563650 w 11737975"/>
              <a:gd name="connsiteY2984" fmla="*/ 3169894 h 9023354"/>
              <a:gd name="connsiteX2985" fmla="*/ 4566952 w 11737975"/>
              <a:gd name="connsiteY2985" fmla="*/ 3178826 h 9023354"/>
              <a:gd name="connsiteX2986" fmla="*/ 4569259 w 11737975"/>
              <a:gd name="connsiteY2986" fmla="*/ 3178966 h 9023354"/>
              <a:gd name="connsiteX2987" fmla="*/ 4572212 w 11737975"/>
              <a:gd name="connsiteY2987" fmla="*/ 3164600 h 9023354"/>
              <a:gd name="connsiteX2988" fmla="*/ 7480933 w 11737975"/>
              <a:gd name="connsiteY2988" fmla="*/ 3163956 h 9023354"/>
              <a:gd name="connsiteX2989" fmla="*/ 7476356 w 11737975"/>
              <a:gd name="connsiteY2989" fmla="*/ 3165355 h 9023354"/>
              <a:gd name="connsiteX2990" fmla="*/ 7479785 w 11737975"/>
              <a:gd name="connsiteY2990" fmla="*/ 3173920 h 9023354"/>
              <a:gd name="connsiteX2991" fmla="*/ 7485346 w 11737975"/>
              <a:gd name="connsiteY2991" fmla="*/ 3169475 h 9023354"/>
              <a:gd name="connsiteX2992" fmla="*/ 7480933 w 11737975"/>
              <a:gd name="connsiteY2992" fmla="*/ 3163956 h 9023354"/>
              <a:gd name="connsiteX2993" fmla="*/ 7654561 w 11737975"/>
              <a:gd name="connsiteY2993" fmla="*/ 3144857 h 9023354"/>
              <a:gd name="connsiteX2994" fmla="*/ 7647474 w 11737975"/>
              <a:gd name="connsiteY2994" fmla="*/ 3146267 h 9023354"/>
              <a:gd name="connsiteX2995" fmla="*/ 7643104 w 11737975"/>
              <a:gd name="connsiteY2995" fmla="*/ 3154015 h 9023354"/>
              <a:gd name="connsiteX2996" fmla="*/ 7647183 w 11737975"/>
              <a:gd name="connsiteY2996" fmla="*/ 3154347 h 9023354"/>
              <a:gd name="connsiteX2997" fmla="*/ 7654561 w 11737975"/>
              <a:gd name="connsiteY2997" fmla="*/ 3144857 h 9023354"/>
              <a:gd name="connsiteX2998" fmla="*/ 4242812 w 11737975"/>
              <a:gd name="connsiteY2998" fmla="*/ 3138620 h 9023354"/>
              <a:gd name="connsiteX2999" fmla="*/ 4234034 w 11737975"/>
              <a:gd name="connsiteY2999" fmla="*/ 3141696 h 9023354"/>
              <a:gd name="connsiteX3000" fmla="*/ 4229753 w 11737975"/>
              <a:gd name="connsiteY3000" fmla="*/ 3144343 h 9023354"/>
              <a:gd name="connsiteX3001" fmla="*/ 4225471 w 11737975"/>
              <a:gd name="connsiteY3001" fmla="*/ 3146990 h 9023354"/>
              <a:gd name="connsiteX3002" fmla="*/ 4219645 w 11737975"/>
              <a:gd name="connsiteY3002" fmla="*/ 3142953 h 9023354"/>
              <a:gd name="connsiteX3003" fmla="*/ 4233885 w 11737975"/>
              <a:gd name="connsiteY3003" fmla="*/ 3160600 h 9023354"/>
              <a:gd name="connsiteX3004" fmla="*/ 4234034 w 11737975"/>
              <a:gd name="connsiteY3004" fmla="*/ 3141696 h 9023354"/>
              <a:gd name="connsiteX3005" fmla="*/ 4251278 w 11737975"/>
              <a:gd name="connsiteY3005" fmla="*/ 3149846 h 9023354"/>
              <a:gd name="connsiteX3006" fmla="*/ 4242812 w 11737975"/>
              <a:gd name="connsiteY3006" fmla="*/ 3138620 h 9023354"/>
              <a:gd name="connsiteX3007" fmla="*/ 7545213 w 11737975"/>
              <a:gd name="connsiteY3007" fmla="*/ 3128947 h 9023354"/>
              <a:gd name="connsiteX3008" fmla="*/ 7541448 w 11737975"/>
              <a:gd name="connsiteY3008" fmla="*/ 3133253 h 9023354"/>
              <a:gd name="connsiteX3009" fmla="*/ 7547587 w 11737975"/>
              <a:gd name="connsiteY3009" fmla="*/ 3132919 h 9023354"/>
              <a:gd name="connsiteX3010" fmla="*/ 7545213 w 11737975"/>
              <a:gd name="connsiteY3010" fmla="*/ 3128947 h 9023354"/>
              <a:gd name="connsiteX3011" fmla="*/ 7484420 w 11737975"/>
              <a:gd name="connsiteY3011" fmla="*/ 3126588 h 9023354"/>
              <a:gd name="connsiteX3012" fmla="*/ 7480648 w 11737975"/>
              <a:gd name="connsiteY3012" fmla="*/ 3129604 h 9023354"/>
              <a:gd name="connsiteX3013" fmla="*/ 7478301 w 11737975"/>
              <a:gd name="connsiteY3013" fmla="*/ 3134407 h 9023354"/>
              <a:gd name="connsiteX3014" fmla="*/ 7481155 w 11737975"/>
              <a:gd name="connsiteY3014" fmla="*/ 3137978 h 9023354"/>
              <a:gd name="connsiteX3015" fmla="*/ 7484468 w 11737975"/>
              <a:gd name="connsiteY3015" fmla="*/ 3138254 h 9023354"/>
              <a:gd name="connsiteX3016" fmla="*/ 7486815 w 11737975"/>
              <a:gd name="connsiteY3016" fmla="*/ 3133453 h 9023354"/>
              <a:gd name="connsiteX3017" fmla="*/ 7487275 w 11737975"/>
              <a:gd name="connsiteY3017" fmla="*/ 3130160 h 9023354"/>
              <a:gd name="connsiteX3018" fmla="*/ 7487736 w 11737975"/>
              <a:gd name="connsiteY3018" fmla="*/ 3126866 h 9023354"/>
              <a:gd name="connsiteX3019" fmla="*/ 7484420 w 11737975"/>
              <a:gd name="connsiteY3019" fmla="*/ 3126588 h 9023354"/>
              <a:gd name="connsiteX3020" fmla="*/ 4671743 w 11737975"/>
              <a:gd name="connsiteY3020" fmla="*/ 3115599 h 9023354"/>
              <a:gd name="connsiteX3021" fmla="*/ 4670816 w 11737975"/>
              <a:gd name="connsiteY3021" fmla="*/ 3133842 h 9023354"/>
              <a:gd name="connsiteX3022" fmla="*/ 4683135 w 11737975"/>
              <a:gd name="connsiteY3022" fmla="*/ 3143895 h 9023354"/>
              <a:gd name="connsiteX3023" fmla="*/ 4687550 w 11737975"/>
              <a:gd name="connsiteY3023" fmla="*/ 3141166 h 9023354"/>
              <a:gd name="connsiteX3024" fmla="*/ 4704286 w 11737975"/>
              <a:gd name="connsiteY3024" fmla="*/ 3148489 h 9023354"/>
              <a:gd name="connsiteX3025" fmla="*/ 4736826 w 11737975"/>
              <a:gd name="connsiteY3025" fmla="*/ 3181382 h 9023354"/>
              <a:gd name="connsiteX3026" fmla="*/ 4764027 w 11737975"/>
              <a:gd name="connsiteY3026" fmla="*/ 3235245 h 9023354"/>
              <a:gd name="connsiteX3027" fmla="*/ 4772559 w 11737975"/>
              <a:gd name="connsiteY3027" fmla="*/ 3244879 h 9023354"/>
              <a:gd name="connsiteX3028" fmla="*/ 4776348 w 11737975"/>
              <a:gd name="connsiteY3028" fmla="*/ 3245297 h 9023354"/>
              <a:gd name="connsiteX3029" fmla="*/ 4780763 w 11737975"/>
              <a:gd name="connsiteY3029" fmla="*/ 3242567 h 9023354"/>
              <a:gd name="connsiteX3030" fmla="*/ 4768443 w 11737975"/>
              <a:gd name="connsiteY3030" fmla="*/ 3232513 h 9023354"/>
              <a:gd name="connsiteX3031" fmla="*/ 4769368 w 11737975"/>
              <a:gd name="connsiteY3031" fmla="*/ 3214270 h 9023354"/>
              <a:gd name="connsiteX3032" fmla="*/ 4783542 w 11737975"/>
              <a:gd name="connsiteY3032" fmla="*/ 3187841 h 9023354"/>
              <a:gd name="connsiteX3033" fmla="*/ 4766808 w 11737975"/>
              <a:gd name="connsiteY3033" fmla="*/ 3180517 h 9023354"/>
              <a:gd name="connsiteX3034" fmla="*/ 4765170 w 11737975"/>
              <a:gd name="connsiteY3034" fmla="*/ 3128515 h 9023354"/>
              <a:gd name="connsiteX3035" fmla="*/ 4735191 w 11737975"/>
              <a:gd name="connsiteY3035" fmla="*/ 3129381 h 9023354"/>
              <a:gd name="connsiteX3036" fmla="*/ 4714042 w 11737975"/>
              <a:gd name="connsiteY3036" fmla="*/ 3124787 h 9023354"/>
              <a:gd name="connsiteX3037" fmla="*/ 4687550 w 11737975"/>
              <a:gd name="connsiteY3037" fmla="*/ 3141166 h 9023354"/>
              <a:gd name="connsiteX3038" fmla="*/ 4679646 w 11737975"/>
              <a:gd name="connsiteY3038" fmla="*/ 3128383 h 9023354"/>
              <a:gd name="connsiteX3039" fmla="*/ 4684061 w 11737975"/>
              <a:gd name="connsiteY3039" fmla="*/ 3125652 h 9023354"/>
              <a:gd name="connsiteX3040" fmla="*/ 4671743 w 11737975"/>
              <a:gd name="connsiteY3040" fmla="*/ 3115599 h 9023354"/>
              <a:gd name="connsiteX3041" fmla="*/ 7487164 w 11737975"/>
              <a:gd name="connsiteY3041" fmla="*/ 3114819 h 9023354"/>
              <a:gd name="connsiteX3042" fmla="*/ 7487641 w 11737975"/>
              <a:gd name="connsiteY3042" fmla="*/ 3121220 h 9023354"/>
              <a:gd name="connsiteX3043" fmla="*/ 7495986 w 11737975"/>
              <a:gd name="connsiteY3043" fmla="*/ 3125854 h 9023354"/>
              <a:gd name="connsiteX3044" fmla="*/ 7493462 w 11737975"/>
              <a:gd name="connsiteY3044" fmla="*/ 3118828 h 9023354"/>
              <a:gd name="connsiteX3045" fmla="*/ 7487164 w 11737975"/>
              <a:gd name="connsiteY3045" fmla="*/ 3114819 h 9023354"/>
              <a:gd name="connsiteX3046" fmla="*/ 4251309 w 11737975"/>
              <a:gd name="connsiteY3046" fmla="*/ 3112207 h 9023354"/>
              <a:gd name="connsiteX3047" fmla="*/ 4272786 w 11737975"/>
              <a:gd name="connsiteY3047" fmla="*/ 3133314 h 9023354"/>
              <a:gd name="connsiteX3048" fmla="*/ 4277770 w 11737975"/>
              <a:gd name="connsiteY3048" fmla="*/ 3133466 h 9023354"/>
              <a:gd name="connsiteX3049" fmla="*/ 4282587 w 11737975"/>
              <a:gd name="connsiteY3049" fmla="*/ 3130489 h 9023354"/>
              <a:gd name="connsiteX3050" fmla="*/ 4251309 w 11737975"/>
              <a:gd name="connsiteY3050" fmla="*/ 3112207 h 9023354"/>
              <a:gd name="connsiteX3051" fmla="*/ 4657306 w 11737975"/>
              <a:gd name="connsiteY3051" fmla="*/ 3111988 h 9023354"/>
              <a:gd name="connsiteX3052" fmla="*/ 4658097 w 11737975"/>
              <a:gd name="connsiteY3052" fmla="*/ 3124038 h 9023354"/>
              <a:gd name="connsiteX3053" fmla="*/ 4667732 w 11737975"/>
              <a:gd name="connsiteY3053" fmla="*/ 3118082 h 9023354"/>
              <a:gd name="connsiteX3054" fmla="*/ 4657306 w 11737975"/>
              <a:gd name="connsiteY3054" fmla="*/ 3111988 h 9023354"/>
              <a:gd name="connsiteX3055" fmla="*/ 4631229 w 11737975"/>
              <a:gd name="connsiteY3055" fmla="*/ 3109298 h 9023354"/>
              <a:gd name="connsiteX3056" fmla="*/ 4621596 w 11737975"/>
              <a:gd name="connsiteY3056" fmla="*/ 3115254 h 9023354"/>
              <a:gd name="connsiteX3057" fmla="*/ 4627967 w 11737975"/>
              <a:gd name="connsiteY3057" fmla="*/ 3122192 h 9023354"/>
              <a:gd name="connsiteX3058" fmla="*/ 4639644 w 11737975"/>
              <a:gd name="connsiteY3058" fmla="*/ 3122907 h 9023354"/>
              <a:gd name="connsiteX3059" fmla="*/ 4631229 w 11737975"/>
              <a:gd name="connsiteY3059" fmla="*/ 3109298 h 9023354"/>
              <a:gd name="connsiteX3060" fmla="*/ 7631461 w 11737975"/>
              <a:gd name="connsiteY3060" fmla="*/ 3106440 h 9023354"/>
              <a:gd name="connsiteX3061" fmla="*/ 7630680 w 11737975"/>
              <a:gd name="connsiteY3061" fmla="*/ 3106723 h 9023354"/>
              <a:gd name="connsiteX3062" fmla="*/ 7630681 w 11737975"/>
              <a:gd name="connsiteY3062" fmla="*/ 3106685 h 9023354"/>
              <a:gd name="connsiteX3063" fmla="*/ 7507625 w 11737975"/>
              <a:gd name="connsiteY3063" fmla="*/ 3101655 h 9023354"/>
              <a:gd name="connsiteX3064" fmla="*/ 7510531 w 11737975"/>
              <a:gd name="connsiteY3064" fmla="*/ 3105289 h 9023354"/>
              <a:gd name="connsiteX3065" fmla="*/ 7511985 w 11737975"/>
              <a:gd name="connsiteY3065" fmla="*/ 3107106 h 9023354"/>
              <a:gd name="connsiteX3066" fmla="*/ 7508277 w 11737975"/>
              <a:gd name="connsiteY3066" fmla="*/ 3110070 h 9023354"/>
              <a:gd name="connsiteX3067" fmla="*/ 7506424 w 11737975"/>
              <a:gd name="connsiteY3067" fmla="*/ 3111553 h 9023354"/>
              <a:gd name="connsiteX3068" fmla="*/ 7507876 w 11737975"/>
              <a:gd name="connsiteY3068" fmla="*/ 3113371 h 9023354"/>
              <a:gd name="connsiteX3069" fmla="*/ 7509330 w 11737975"/>
              <a:gd name="connsiteY3069" fmla="*/ 3115188 h 9023354"/>
              <a:gd name="connsiteX3070" fmla="*/ 7511184 w 11737975"/>
              <a:gd name="connsiteY3070" fmla="*/ 3113706 h 9023354"/>
              <a:gd name="connsiteX3071" fmla="*/ 7515290 w 11737975"/>
              <a:gd name="connsiteY3071" fmla="*/ 3107443 h 9023354"/>
              <a:gd name="connsiteX3072" fmla="*/ 7510932 w 11737975"/>
              <a:gd name="connsiteY3072" fmla="*/ 3101991 h 9023354"/>
              <a:gd name="connsiteX3073" fmla="*/ 7507625 w 11737975"/>
              <a:gd name="connsiteY3073" fmla="*/ 3101655 h 9023354"/>
              <a:gd name="connsiteX3074" fmla="*/ 4410990 w 11737975"/>
              <a:gd name="connsiteY3074" fmla="*/ 3101259 h 9023354"/>
              <a:gd name="connsiteX3075" fmla="*/ 4423803 w 11737975"/>
              <a:gd name="connsiteY3075" fmla="*/ 3130957 h 9023354"/>
              <a:gd name="connsiteX3076" fmla="*/ 4419402 w 11737975"/>
              <a:gd name="connsiteY3076" fmla="*/ 3114867 h 9023354"/>
              <a:gd name="connsiteX3077" fmla="*/ 4410990 w 11737975"/>
              <a:gd name="connsiteY3077" fmla="*/ 3101259 h 9023354"/>
              <a:gd name="connsiteX3078" fmla="*/ 7641715 w 11737975"/>
              <a:gd name="connsiteY3078" fmla="*/ 3099520 h 9023354"/>
              <a:gd name="connsiteX3079" fmla="*/ 7630911 w 11737975"/>
              <a:gd name="connsiteY3079" fmla="*/ 3099921 h 9023354"/>
              <a:gd name="connsiteX3080" fmla="*/ 7630681 w 11737975"/>
              <a:gd name="connsiteY3080" fmla="*/ 3106685 h 9023354"/>
              <a:gd name="connsiteX3081" fmla="*/ 7627361 w 11737975"/>
              <a:gd name="connsiteY3081" fmla="*/ 3107724 h 9023354"/>
              <a:gd name="connsiteX3082" fmla="*/ 7627483 w 11737975"/>
              <a:gd name="connsiteY3082" fmla="*/ 3107877 h 9023354"/>
              <a:gd name="connsiteX3083" fmla="*/ 7630680 w 11737975"/>
              <a:gd name="connsiteY3083" fmla="*/ 3106723 h 9023354"/>
              <a:gd name="connsiteX3084" fmla="*/ 7630410 w 11737975"/>
              <a:gd name="connsiteY3084" fmla="*/ 3114645 h 9023354"/>
              <a:gd name="connsiteX3085" fmla="*/ 7636682 w 11737975"/>
              <a:gd name="connsiteY3085" fmla="*/ 3119433 h 9023354"/>
              <a:gd name="connsiteX3086" fmla="*/ 7639366 w 11737975"/>
              <a:gd name="connsiteY3086" fmla="*/ 3117723 h 9023354"/>
              <a:gd name="connsiteX3087" fmla="*/ 7645835 w 11737975"/>
              <a:gd name="connsiteY3087" fmla="*/ 3110909 h 9023354"/>
              <a:gd name="connsiteX3088" fmla="*/ 7641715 w 11737975"/>
              <a:gd name="connsiteY3088" fmla="*/ 3099520 h 9023354"/>
              <a:gd name="connsiteX3089" fmla="*/ 4142204 w 11737975"/>
              <a:gd name="connsiteY3089" fmla="*/ 3091882 h 9023354"/>
              <a:gd name="connsiteX3090" fmla="*/ 4137789 w 11737975"/>
              <a:gd name="connsiteY3090" fmla="*/ 3094613 h 9023354"/>
              <a:gd name="connsiteX3091" fmla="*/ 4154617 w 11737975"/>
              <a:gd name="connsiteY3091" fmla="*/ 3121830 h 9023354"/>
              <a:gd name="connsiteX3092" fmla="*/ 4163447 w 11737975"/>
              <a:gd name="connsiteY3092" fmla="*/ 3116370 h 9023354"/>
              <a:gd name="connsiteX3093" fmla="*/ 4142204 w 11737975"/>
              <a:gd name="connsiteY3093" fmla="*/ 3091882 h 9023354"/>
              <a:gd name="connsiteX3094" fmla="*/ 7516952 w 11737975"/>
              <a:gd name="connsiteY3094" fmla="*/ 3091005 h 9023354"/>
              <a:gd name="connsiteX3095" fmla="*/ 7523813 w 11737975"/>
              <a:gd name="connsiteY3095" fmla="*/ 3101037 h 9023354"/>
              <a:gd name="connsiteX3096" fmla="*/ 7516952 w 11737975"/>
              <a:gd name="connsiteY3096" fmla="*/ 3091005 h 9023354"/>
              <a:gd name="connsiteX3097" fmla="*/ 7493681 w 11737975"/>
              <a:gd name="connsiteY3097" fmla="*/ 3081336 h 9023354"/>
              <a:gd name="connsiteX3098" fmla="*/ 7486881 w 11737975"/>
              <a:gd name="connsiteY3098" fmla="*/ 3083884 h 9023354"/>
              <a:gd name="connsiteX3099" fmla="*/ 7486493 w 11737975"/>
              <a:gd name="connsiteY3099" fmla="*/ 3087083 h 9023354"/>
              <a:gd name="connsiteX3100" fmla="*/ 7485085 w 11737975"/>
              <a:gd name="connsiteY3100" fmla="*/ 3085321 h 9023354"/>
              <a:gd name="connsiteX3101" fmla="*/ 7481877 w 11737975"/>
              <a:gd name="connsiteY3101" fmla="*/ 3084994 h 9023354"/>
              <a:gd name="connsiteX3102" fmla="*/ 7483287 w 11737975"/>
              <a:gd name="connsiteY3102" fmla="*/ 3086757 h 9023354"/>
              <a:gd name="connsiteX3103" fmla="*/ 7484697 w 11737975"/>
              <a:gd name="connsiteY3103" fmla="*/ 3088518 h 9023354"/>
              <a:gd name="connsiteX3104" fmla="*/ 7482510 w 11737975"/>
              <a:gd name="connsiteY3104" fmla="*/ 3093154 h 9023354"/>
              <a:gd name="connsiteX3105" fmla="*/ 7483530 w 11737975"/>
              <a:gd name="connsiteY3105" fmla="*/ 3098115 h 9023354"/>
              <a:gd name="connsiteX3106" fmla="*/ 7489943 w 11737975"/>
              <a:gd name="connsiteY3106" fmla="*/ 3098766 h 9023354"/>
              <a:gd name="connsiteX3107" fmla="*/ 7492127 w 11737975"/>
              <a:gd name="connsiteY3107" fmla="*/ 3094131 h 9023354"/>
              <a:gd name="connsiteX3108" fmla="*/ 7492516 w 11737975"/>
              <a:gd name="connsiteY3108" fmla="*/ 3090932 h 9023354"/>
              <a:gd name="connsiteX3109" fmla="*/ 7496112 w 11737975"/>
              <a:gd name="connsiteY3109" fmla="*/ 3088059 h 9023354"/>
              <a:gd name="connsiteX3110" fmla="*/ 7497908 w 11737975"/>
              <a:gd name="connsiteY3110" fmla="*/ 3086622 h 9023354"/>
              <a:gd name="connsiteX3111" fmla="*/ 7498295 w 11737975"/>
              <a:gd name="connsiteY3111" fmla="*/ 3083424 h 9023354"/>
              <a:gd name="connsiteX3112" fmla="*/ 7493681 w 11737975"/>
              <a:gd name="connsiteY3112" fmla="*/ 3081336 h 9023354"/>
              <a:gd name="connsiteX3113" fmla="*/ 7664533 w 11737975"/>
              <a:gd name="connsiteY3113" fmla="*/ 3073041 h 9023354"/>
              <a:gd name="connsiteX3114" fmla="*/ 7655207 w 11737975"/>
              <a:gd name="connsiteY3114" fmla="*/ 3089011 h 9023354"/>
              <a:gd name="connsiteX3115" fmla="*/ 7661759 w 11737975"/>
              <a:gd name="connsiteY3115" fmla="*/ 3091221 h 9023354"/>
              <a:gd name="connsiteX3116" fmla="*/ 7664533 w 11737975"/>
              <a:gd name="connsiteY3116" fmla="*/ 3073041 h 9023354"/>
              <a:gd name="connsiteX3117" fmla="*/ 7556388 w 11737975"/>
              <a:gd name="connsiteY3117" fmla="*/ 3065665 h 9023354"/>
              <a:gd name="connsiteX3118" fmla="*/ 7551913 w 11737975"/>
              <a:gd name="connsiteY3118" fmla="*/ 3066399 h 9023354"/>
              <a:gd name="connsiteX3119" fmla="*/ 7549452 w 11737975"/>
              <a:gd name="connsiteY3119" fmla="*/ 3068007 h 9023354"/>
              <a:gd name="connsiteX3120" fmla="*/ 7547415 w 11737975"/>
              <a:gd name="connsiteY3120" fmla="*/ 3075772 h 9023354"/>
              <a:gd name="connsiteX3121" fmla="*/ 7554487 w 11737975"/>
              <a:gd name="connsiteY3121" fmla="*/ 3073368 h 9023354"/>
              <a:gd name="connsiteX3122" fmla="*/ 7558390 w 11737975"/>
              <a:gd name="connsiteY3122" fmla="*/ 3066998 h 9023354"/>
              <a:gd name="connsiteX3123" fmla="*/ 7556388 w 11737975"/>
              <a:gd name="connsiteY3123" fmla="*/ 3065665 h 9023354"/>
              <a:gd name="connsiteX3124" fmla="*/ 7546184 w 11737975"/>
              <a:gd name="connsiteY3124" fmla="*/ 3054792 h 9023354"/>
              <a:gd name="connsiteX3125" fmla="*/ 7545053 w 11737975"/>
              <a:gd name="connsiteY3125" fmla="*/ 3056339 h 9023354"/>
              <a:gd name="connsiteX3126" fmla="*/ 7540352 w 11737975"/>
              <a:gd name="connsiteY3126" fmla="*/ 3062772 h 9023354"/>
              <a:gd name="connsiteX3127" fmla="*/ 7543246 w 11737975"/>
              <a:gd name="connsiteY3127" fmla="*/ 3058813 h 9023354"/>
              <a:gd name="connsiteX3128" fmla="*/ 7546184 w 11737975"/>
              <a:gd name="connsiteY3128" fmla="*/ 3054792 h 9023354"/>
              <a:gd name="connsiteX3129" fmla="*/ 7458532 w 11737975"/>
              <a:gd name="connsiteY3129" fmla="*/ 3048329 h 9023354"/>
              <a:gd name="connsiteX3130" fmla="*/ 7456108 w 11737975"/>
              <a:gd name="connsiteY3130" fmla="*/ 3053035 h 9023354"/>
              <a:gd name="connsiteX3131" fmla="*/ 7456919 w 11737975"/>
              <a:gd name="connsiteY3131" fmla="*/ 3057919 h 9023354"/>
              <a:gd name="connsiteX3132" fmla="*/ 7461506 w 11737975"/>
              <a:gd name="connsiteY3132" fmla="*/ 3059786 h 9023354"/>
              <a:gd name="connsiteX3133" fmla="*/ 7465819 w 11737975"/>
              <a:gd name="connsiteY3133" fmla="*/ 3053572 h 9023354"/>
              <a:gd name="connsiteX3134" fmla="*/ 7461769 w 11737975"/>
              <a:gd name="connsiteY3134" fmla="*/ 3048508 h 9023354"/>
              <a:gd name="connsiteX3135" fmla="*/ 7458532 w 11737975"/>
              <a:gd name="connsiteY3135" fmla="*/ 3048329 h 9023354"/>
              <a:gd name="connsiteX3136" fmla="*/ 7535795 w 11737975"/>
              <a:gd name="connsiteY3136" fmla="*/ 3041893 h 9023354"/>
              <a:gd name="connsiteX3137" fmla="*/ 7533940 w 11737975"/>
              <a:gd name="connsiteY3137" fmla="*/ 3043375 h 9023354"/>
              <a:gd name="connsiteX3138" fmla="*/ 7532088 w 11737975"/>
              <a:gd name="connsiteY3138" fmla="*/ 3044857 h 9023354"/>
              <a:gd name="connsiteX3139" fmla="*/ 7528410 w 11737975"/>
              <a:gd name="connsiteY3139" fmla="*/ 3059255 h 9023354"/>
              <a:gd name="connsiteX3140" fmla="*/ 7527012 w 11737975"/>
              <a:gd name="connsiteY3140" fmla="*/ 3057508 h 9023354"/>
              <a:gd name="connsiteX3141" fmla="*/ 7523762 w 11737975"/>
              <a:gd name="connsiteY3141" fmla="*/ 3057241 h 9023354"/>
              <a:gd name="connsiteX3142" fmla="*/ 7508936 w 11737975"/>
              <a:gd name="connsiteY3142" fmla="*/ 3069094 h 9023354"/>
              <a:gd name="connsiteX3143" fmla="*/ 7512700 w 11737975"/>
              <a:gd name="connsiteY3143" fmla="*/ 3089003 h 9023354"/>
              <a:gd name="connsiteX3144" fmla="*/ 7533571 w 11737975"/>
              <a:gd name="connsiteY3144" fmla="*/ 3080911 h 9023354"/>
              <a:gd name="connsiteX3145" fmla="*/ 7533058 w 11737975"/>
              <a:gd name="connsiteY3145" fmla="*/ 3061269 h 9023354"/>
              <a:gd name="connsiteX3146" fmla="*/ 7536736 w 11737975"/>
              <a:gd name="connsiteY3146" fmla="*/ 3046869 h 9023354"/>
              <a:gd name="connsiteX3147" fmla="*/ 7535795 w 11737975"/>
              <a:gd name="connsiteY3147" fmla="*/ 3041893 h 9023354"/>
              <a:gd name="connsiteX3148" fmla="*/ 4612760 w 11737975"/>
              <a:gd name="connsiteY3148" fmla="*/ 3035157 h 9023354"/>
              <a:gd name="connsiteX3149" fmla="*/ 4605344 w 11737975"/>
              <a:gd name="connsiteY3149" fmla="*/ 3037521 h 9023354"/>
              <a:gd name="connsiteX3150" fmla="*/ 4613292 w 11737975"/>
              <a:gd name="connsiteY3150" fmla="*/ 3050374 h 9023354"/>
              <a:gd name="connsiteX3151" fmla="*/ 4624903 w 11737975"/>
              <a:gd name="connsiteY3151" fmla="*/ 3078725 h 9023354"/>
              <a:gd name="connsiteX3152" fmla="*/ 4645077 w 11737975"/>
              <a:gd name="connsiteY3152" fmla="*/ 3101783 h 9023354"/>
              <a:gd name="connsiteX3153" fmla="*/ 4649974 w 11737975"/>
              <a:gd name="connsiteY3153" fmla="*/ 3080989 h 9023354"/>
              <a:gd name="connsiteX3154" fmla="*/ 4626136 w 11737975"/>
              <a:gd name="connsiteY3154" fmla="*/ 3042432 h 9023354"/>
              <a:gd name="connsiteX3155" fmla="*/ 4612760 w 11737975"/>
              <a:gd name="connsiteY3155" fmla="*/ 3035157 h 9023354"/>
              <a:gd name="connsiteX3156" fmla="*/ 7477260 w 11737975"/>
              <a:gd name="connsiteY3156" fmla="*/ 3026709 h 9023354"/>
              <a:gd name="connsiteX3157" fmla="*/ 7473106 w 11737975"/>
              <a:gd name="connsiteY3157" fmla="*/ 3034144 h 9023354"/>
              <a:gd name="connsiteX3158" fmla="*/ 7477483 w 11737975"/>
              <a:gd name="connsiteY3158" fmla="*/ 3034759 h 9023354"/>
              <a:gd name="connsiteX3159" fmla="*/ 7477260 w 11737975"/>
              <a:gd name="connsiteY3159" fmla="*/ 3026709 h 9023354"/>
              <a:gd name="connsiteX3160" fmla="*/ 7404915 w 11737975"/>
              <a:gd name="connsiteY3160" fmla="*/ 3022316 h 9023354"/>
              <a:gd name="connsiteX3161" fmla="*/ 7400088 w 11737975"/>
              <a:gd name="connsiteY3161" fmla="*/ 3024827 h 9023354"/>
              <a:gd name="connsiteX3162" fmla="*/ 7404915 w 11737975"/>
              <a:gd name="connsiteY3162" fmla="*/ 3022316 h 9023354"/>
              <a:gd name="connsiteX3163" fmla="*/ 4579152 w 11737975"/>
              <a:gd name="connsiteY3163" fmla="*/ 3016095 h 9023354"/>
              <a:gd name="connsiteX3164" fmla="*/ 4583551 w 11737975"/>
              <a:gd name="connsiteY3164" fmla="*/ 3032187 h 9023354"/>
              <a:gd name="connsiteX3165" fmla="*/ 4591580 w 11737975"/>
              <a:gd name="connsiteY3165" fmla="*/ 3027222 h 9023354"/>
              <a:gd name="connsiteX3166" fmla="*/ 4579152 w 11737975"/>
              <a:gd name="connsiteY3166" fmla="*/ 3016095 h 9023354"/>
              <a:gd name="connsiteX3167" fmla="*/ 7484829 w 11737975"/>
              <a:gd name="connsiteY3167" fmla="*/ 3012411 h 9023354"/>
              <a:gd name="connsiteX3168" fmla="*/ 7482942 w 11737975"/>
              <a:gd name="connsiteY3168" fmla="*/ 3013920 h 9023354"/>
              <a:gd name="connsiteX3169" fmla="*/ 7478709 w 11737975"/>
              <a:gd name="connsiteY3169" fmla="*/ 3020230 h 9023354"/>
              <a:gd name="connsiteX3170" fmla="*/ 7481564 w 11737975"/>
              <a:gd name="connsiteY3170" fmla="*/ 3023801 h 9023354"/>
              <a:gd name="connsiteX3171" fmla="*/ 7486763 w 11737975"/>
              <a:gd name="connsiteY3171" fmla="*/ 3022568 h 9023354"/>
              <a:gd name="connsiteX3172" fmla="*/ 7487225 w 11737975"/>
              <a:gd name="connsiteY3172" fmla="*/ 3019276 h 9023354"/>
              <a:gd name="connsiteX3173" fmla="*/ 7489110 w 11737975"/>
              <a:gd name="connsiteY3173" fmla="*/ 3017765 h 9023354"/>
              <a:gd name="connsiteX3174" fmla="*/ 7489570 w 11737975"/>
              <a:gd name="connsiteY3174" fmla="*/ 3014472 h 9023354"/>
              <a:gd name="connsiteX3175" fmla="*/ 7484829 w 11737975"/>
              <a:gd name="connsiteY3175" fmla="*/ 3012411 h 9023354"/>
              <a:gd name="connsiteX3176" fmla="*/ 7549120 w 11737975"/>
              <a:gd name="connsiteY3176" fmla="*/ 3001564 h 9023354"/>
              <a:gd name="connsiteX3177" fmla="*/ 7547267 w 11737975"/>
              <a:gd name="connsiteY3177" fmla="*/ 3003046 h 9023354"/>
              <a:gd name="connsiteX3178" fmla="*/ 7539442 w 11737975"/>
              <a:gd name="connsiteY3178" fmla="*/ 3012258 h 9023354"/>
              <a:gd name="connsiteX3179" fmla="*/ 7539032 w 11737975"/>
              <a:gd name="connsiteY3179" fmla="*/ 3015542 h 9023354"/>
              <a:gd name="connsiteX3180" fmla="*/ 7534294 w 11737975"/>
              <a:gd name="connsiteY3180" fmla="*/ 3013418 h 9023354"/>
              <a:gd name="connsiteX3181" fmla="*/ 7534705 w 11737975"/>
              <a:gd name="connsiteY3181" fmla="*/ 3010133 h 9023354"/>
              <a:gd name="connsiteX3182" fmla="*/ 7528529 w 11737975"/>
              <a:gd name="connsiteY3182" fmla="*/ 3006205 h 9023354"/>
              <a:gd name="connsiteX3183" fmla="*/ 7526675 w 11737975"/>
              <a:gd name="connsiteY3183" fmla="*/ 3007686 h 9023354"/>
              <a:gd name="connsiteX3184" fmla="*/ 7530586 w 11737975"/>
              <a:gd name="connsiteY3184" fmla="*/ 3016381 h 9023354"/>
              <a:gd name="connsiteX3185" fmla="*/ 7528734 w 11737975"/>
              <a:gd name="connsiteY3185" fmla="*/ 3017863 h 9023354"/>
              <a:gd name="connsiteX3186" fmla="*/ 7525028 w 11737975"/>
              <a:gd name="connsiteY3186" fmla="*/ 3020825 h 9023354"/>
              <a:gd name="connsiteX3187" fmla="*/ 7524617 w 11737975"/>
              <a:gd name="connsiteY3187" fmla="*/ 3024110 h 9023354"/>
              <a:gd name="connsiteX3188" fmla="*/ 7524206 w 11737975"/>
              <a:gd name="connsiteY3188" fmla="*/ 3027396 h 9023354"/>
              <a:gd name="connsiteX3189" fmla="*/ 7527499 w 11737975"/>
              <a:gd name="connsiteY3189" fmla="*/ 3027718 h 9023354"/>
              <a:gd name="connsiteX3190" fmla="*/ 7531207 w 11737975"/>
              <a:gd name="connsiteY3190" fmla="*/ 3024754 h 9023354"/>
              <a:gd name="connsiteX3191" fmla="*/ 7531617 w 11737975"/>
              <a:gd name="connsiteY3191" fmla="*/ 3021469 h 9023354"/>
              <a:gd name="connsiteX3192" fmla="*/ 7536355 w 11737975"/>
              <a:gd name="connsiteY3192" fmla="*/ 3023595 h 9023354"/>
              <a:gd name="connsiteX3193" fmla="*/ 7537795 w 11737975"/>
              <a:gd name="connsiteY3193" fmla="*/ 3025397 h 9023354"/>
              <a:gd name="connsiteX3194" fmla="*/ 7535943 w 11737975"/>
              <a:gd name="connsiteY3194" fmla="*/ 3026879 h 9023354"/>
              <a:gd name="connsiteX3195" fmla="*/ 7538823 w 11737975"/>
              <a:gd name="connsiteY3195" fmla="*/ 3030485 h 9023354"/>
              <a:gd name="connsiteX3196" fmla="*/ 7542120 w 11737975"/>
              <a:gd name="connsiteY3196" fmla="*/ 3030806 h 9023354"/>
              <a:gd name="connsiteX3197" fmla="*/ 7542531 w 11737975"/>
              <a:gd name="connsiteY3197" fmla="*/ 3027522 h 9023354"/>
              <a:gd name="connsiteX3198" fmla="*/ 7544385 w 11737975"/>
              <a:gd name="connsiteY3198" fmla="*/ 3026041 h 9023354"/>
              <a:gd name="connsiteX3199" fmla="*/ 7547680 w 11737975"/>
              <a:gd name="connsiteY3199" fmla="*/ 3026361 h 9023354"/>
              <a:gd name="connsiteX3200" fmla="*/ 7547270 w 11737975"/>
              <a:gd name="connsiteY3200" fmla="*/ 3029646 h 9023354"/>
              <a:gd name="connsiteX3201" fmla="*/ 7549739 w 11737975"/>
              <a:gd name="connsiteY3201" fmla="*/ 3036538 h 9023354"/>
              <a:gd name="connsiteX3202" fmla="*/ 7552622 w 11737975"/>
              <a:gd name="connsiteY3202" fmla="*/ 3040144 h 9023354"/>
              <a:gd name="connsiteX3203" fmla="*/ 7554888 w 11737975"/>
              <a:gd name="connsiteY3203" fmla="*/ 3035378 h 9023354"/>
              <a:gd name="connsiteX3204" fmla="*/ 7553860 w 11737975"/>
              <a:gd name="connsiteY3204" fmla="*/ 3030289 h 9023354"/>
              <a:gd name="connsiteX3205" fmla="*/ 7552829 w 11737975"/>
              <a:gd name="connsiteY3205" fmla="*/ 3025201 h 9023354"/>
              <a:gd name="connsiteX3206" fmla="*/ 7551387 w 11737975"/>
              <a:gd name="connsiteY3206" fmla="*/ 3023400 h 9023354"/>
              <a:gd name="connsiteX3207" fmla="*/ 7549945 w 11737975"/>
              <a:gd name="connsiteY3207" fmla="*/ 3021595 h 9023354"/>
              <a:gd name="connsiteX3208" fmla="*/ 7543356 w 11737975"/>
              <a:gd name="connsiteY3208" fmla="*/ 3020952 h 9023354"/>
              <a:gd name="connsiteX3209" fmla="*/ 7543767 w 11737975"/>
              <a:gd name="connsiteY3209" fmla="*/ 3017669 h 9023354"/>
              <a:gd name="connsiteX3210" fmla="*/ 7553445 w 11737975"/>
              <a:gd name="connsiteY3210" fmla="*/ 3006974 h 9023354"/>
              <a:gd name="connsiteX3211" fmla="*/ 7552416 w 11737975"/>
              <a:gd name="connsiteY3211" fmla="*/ 3001885 h 9023354"/>
              <a:gd name="connsiteX3212" fmla="*/ 7549120 w 11737975"/>
              <a:gd name="connsiteY3212" fmla="*/ 3001564 h 9023354"/>
              <a:gd name="connsiteX3213" fmla="*/ 4606178 w 11737975"/>
              <a:gd name="connsiteY3213" fmla="*/ 2999386 h 9023354"/>
              <a:gd name="connsiteX3214" fmla="*/ 4605052 w 11737975"/>
              <a:gd name="connsiteY3214" fmla="*/ 3007135 h 9023354"/>
              <a:gd name="connsiteX3215" fmla="*/ 4597615 w 11737975"/>
              <a:gd name="connsiteY3215" fmla="*/ 3004681 h 9023354"/>
              <a:gd name="connsiteX3216" fmla="*/ 4604288 w 11737975"/>
              <a:gd name="connsiteY3216" fmla="*/ 3011137 h 9023354"/>
              <a:gd name="connsiteX3217" fmla="*/ 4606178 w 11737975"/>
              <a:gd name="connsiteY3217" fmla="*/ 2999386 h 9023354"/>
              <a:gd name="connsiteX3218" fmla="*/ 7520521 w 11737975"/>
              <a:gd name="connsiteY3218" fmla="*/ 2992388 h 9023354"/>
              <a:gd name="connsiteX3219" fmla="*/ 7515370 w 11737975"/>
              <a:gd name="connsiteY3219" fmla="*/ 2993314 h 9023354"/>
              <a:gd name="connsiteX3220" fmla="*/ 7513574 w 11737975"/>
              <a:gd name="connsiteY3220" fmla="*/ 2994752 h 9023354"/>
              <a:gd name="connsiteX3221" fmla="*/ 7516926 w 11737975"/>
              <a:gd name="connsiteY3221" fmla="*/ 2995262 h 9023354"/>
              <a:gd name="connsiteX3222" fmla="*/ 7521837 w 11737975"/>
              <a:gd name="connsiteY3222" fmla="*/ 2997721 h 9023354"/>
              <a:gd name="connsiteX3223" fmla="*/ 7523635 w 11737975"/>
              <a:gd name="connsiteY3223" fmla="*/ 2996283 h 9023354"/>
              <a:gd name="connsiteX3224" fmla="*/ 7520521 w 11737975"/>
              <a:gd name="connsiteY3224" fmla="*/ 2992388 h 9023354"/>
              <a:gd name="connsiteX3225" fmla="*/ 7592074 w 11737975"/>
              <a:gd name="connsiteY3225" fmla="*/ 2978812 h 9023354"/>
              <a:gd name="connsiteX3226" fmla="*/ 7583113 w 11737975"/>
              <a:gd name="connsiteY3226" fmla="*/ 2994684 h 9023354"/>
              <a:gd name="connsiteX3227" fmla="*/ 7584528 w 11737975"/>
              <a:gd name="connsiteY3227" fmla="*/ 2996454 h 9023354"/>
              <a:gd name="connsiteX3228" fmla="*/ 7577450 w 11737975"/>
              <a:gd name="connsiteY3228" fmla="*/ 2999210 h 9023354"/>
              <a:gd name="connsiteX3229" fmla="*/ 7571317 w 11737975"/>
              <a:gd name="connsiteY3229" fmla="*/ 3007012 h 9023354"/>
              <a:gd name="connsiteX3230" fmla="*/ 7567543 w 11737975"/>
              <a:gd name="connsiteY3230" fmla="*/ 3010032 h 9023354"/>
              <a:gd name="connsiteX3231" fmla="*/ 7567544 w 11737975"/>
              <a:gd name="connsiteY3231" fmla="*/ 3011482 h 9023354"/>
              <a:gd name="connsiteX3232" fmla="*/ 7568960 w 11737975"/>
              <a:gd name="connsiteY3232" fmla="*/ 3011801 h 9023354"/>
              <a:gd name="connsiteX3233" fmla="*/ 7573677 w 11737975"/>
              <a:gd name="connsiteY3233" fmla="*/ 3013832 h 9023354"/>
              <a:gd name="connsiteX3234" fmla="*/ 7574148 w 11737975"/>
              <a:gd name="connsiteY3234" fmla="*/ 3010555 h 9023354"/>
              <a:gd name="connsiteX3235" fmla="*/ 7585470 w 11737975"/>
              <a:gd name="connsiteY3235" fmla="*/ 3001503 h 9023354"/>
              <a:gd name="connsiteX3236" fmla="*/ 7589716 w 11737975"/>
              <a:gd name="connsiteY3236" fmla="*/ 3006815 h 9023354"/>
              <a:gd name="connsiteX3237" fmla="*/ 7606228 w 11737975"/>
              <a:gd name="connsiteY3237" fmla="*/ 2984908 h 9023354"/>
              <a:gd name="connsiteX3238" fmla="*/ 7592074 w 11737975"/>
              <a:gd name="connsiteY3238" fmla="*/ 2978812 h 9023354"/>
              <a:gd name="connsiteX3239" fmla="*/ 7536489 w 11737975"/>
              <a:gd name="connsiteY3239" fmla="*/ 2977933 h 9023354"/>
              <a:gd name="connsiteX3240" fmla="*/ 7528305 w 11737975"/>
              <a:gd name="connsiteY3240" fmla="*/ 2983241 h 9023354"/>
              <a:gd name="connsiteX3241" fmla="*/ 7534012 w 11737975"/>
              <a:gd name="connsiteY3241" fmla="*/ 2990383 h 9023354"/>
              <a:gd name="connsiteX3242" fmla="*/ 7541572 w 11737975"/>
              <a:gd name="connsiteY3242" fmla="*/ 2981413 h 9023354"/>
              <a:gd name="connsiteX3243" fmla="*/ 7536489 w 11737975"/>
              <a:gd name="connsiteY3243" fmla="*/ 2977933 h 9023354"/>
              <a:gd name="connsiteX3244" fmla="*/ 7419530 w 11737975"/>
              <a:gd name="connsiteY3244" fmla="*/ 2976777 h 9023354"/>
              <a:gd name="connsiteX3245" fmla="*/ 7415962 w 11737975"/>
              <a:gd name="connsiteY3245" fmla="*/ 2978851 h 9023354"/>
              <a:gd name="connsiteX3246" fmla="*/ 7411167 w 11737975"/>
              <a:gd name="connsiteY3246" fmla="*/ 2989633 h 9023354"/>
              <a:gd name="connsiteX3247" fmla="*/ 7425077 w 11737975"/>
              <a:gd name="connsiteY3247" fmla="*/ 2987293 h 9023354"/>
              <a:gd name="connsiteX3248" fmla="*/ 7427501 w 11737975"/>
              <a:gd name="connsiteY3248" fmla="*/ 2982429 h 9023354"/>
              <a:gd name="connsiteX3249" fmla="*/ 7419530 w 11737975"/>
              <a:gd name="connsiteY3249" fmla="*/ 2976777 h 9023354"/>
              <a:gd name="connsiteX3250" fmla="*/ 7423786 w 11737975"/>
              <a:gd name="connsiteY3250" fmla="*/ 2970414 h 9023354"/>
              <a:gd name="connsiteX3251" fmla="*/ 7418809 w 11737975"/>
              <a:gd name="connsiteY3251" fmla="*/ 2971555 h 9023354"/>
              <a:gd name="connsiteX3252" fmla="*/ 7420192 w 11737975"/>
              <a:gd name="connsiteY3252" fmla="*/ 2973287 h 9023354"/>
              <a:gd name="connsiteX3253" fmla="*/ 7426554 w 11737975"/>
              <a:gd name="connsiteY3253" fmla="*/ 2973875 h 9023354"/>
              <a:gd name="connsiteX3254" fmla="*/ 7426968 w 11737975"/>
              <a:gd name="connsiteY3254" fmla="*/ 2970709 h 9023354"/>
              <a:gd name="connsiteX3255" fmla="*/ 7423786 w 11737975"/>
              <a:gd name="connsiteY3255" fmla="*/ 2970414 h 9023354"/>
              <a:gd name="connsiteX3256" fmla="*/ 7380790 w 11737975"/>
              <a:gd name="connsiteY3256" fmla="*/ 2966835 h 9023354"/>
              <a:gd name="connsiteX3257" fmla="*/ 7373242 w 11737975"/>
              <a:gd name="connsiteY3257" fmla="*/ 2972870 h 9023354"/>
              <a:gd name="connsiteX3258" fmla="*/ 7375714 w 11737975"/>
              <a:gd name="connsiteY3258" fmla="*/ 2979832 h 9023354"/>
              <a:gd name="connsiteX3259" fmla="*/ 7382230 w 11737975"/>
              <a:gd name="connsiteY3259" fmla="*/ 2976858 h 9023354"/>
              <a:gd name="connsiteX3260" fmla="*/ 7380790 w 11737975"/>
              <a:gd name="connsiteY3260" fmla="*/ 2966835 h 9023354"/>
              <a:gd name="connsiteX3261" fmla="*/ 7436539 w 11737975"/>
              <a:gd name="connsiteY3261" fmla="*/ 2960572 h 9023354"/>
              <a:gd name="connsiteX3262" fmla="*/ 7435044 w 11737975"/>
              <a:gd name="connsiteY3262" fmla="*/ 2976664 h 9023354"/>
              <a:gd name="connsiteX3263" fmla="*/ 7436539 w 11737975"/>
              <a:gd name="connsiteY3263" fmla="*/ 2960572 h 9023354"/>
              <a:gd name="connsiteX3264" fmla="*/ 7488285 w 11737975"/>
              <a:gd name="connsiteY3264" fmla="*/ 2959902 h 9023354"/>
              <a:gd name="connsiteX3265" fmla="*/ 7489805 w 11737975"/>
              <a:gd name="connsiteY3265" fmla="*/ 2970084 h 9023354"/>
              <a:gd name="connsiteX3266" fmla="*/ 7489688 w 11737975"/>
              <a:gd name="connsiteY3266" fmla="*/ 2973737 h 9023354"/>
              <a:gd name="connsiteX3267" fmla="*/ 7486647 w 11737975"/>
              <a:gd name="connsiteY3267" fmla="*/ 2972815 h 9023354"/>
              <a:gd name="connsiteX3268" fmla="*/ 7489686 w 11737975"/>
              <a:gd name="connsiteY3268" fmla="*/ 2973779 h 9023354"/>
              <a:gd name="connsiteX3269" fmla="*/ 7489688 w 11737975"/>
              <a:gd name="connsiteY3269" fmla="*/ 2973737 h 9023354"/>
              <a:gd name="connsiteX3270" fmla="*/ 7492660 w 11737975"/>
              <a:gd name="connsiteY3270" fmla="*/ 2974638 h 9023354"/>
              <a:gd name="connsiteX3271" fmla="*/ 7497767 w 11737975"/>
              <a:gd name="connsiteY3271" fmla="*/ 2963925 h 9023354"/>
              <a:gd name="connsiteX3272" fmla="*/ 7491602 w 11737975"/>
              <a:gd name="connsiteY3272" fmla="*/ 2960014 h 9023354"/>
              <a:gd name="connsiteX3273" fmla="*/ 7488285 w 11737975"/>
              <a:gd name="connsiteY3273" fmla="*/ 2959902 h 9023354"/>
              <a:gd name="connsiteX3274" fmla="*/ 7596510 w 11737975"/>
              <a:gd name="connsiteY3274" fmla="*/ 2958242 h 9023354"/>
              <a:gd name="connsiteX3275" fmla="*/ 7595850 w 11737975"/>
              <a:gd name="connsiteY3275" fmla="*/ 2961695 h 9023354"/>
              <a:gd name="connsiteX3276" fmla="*/ 7599362 w 11737975"/>
              <a:gd name="connsiteY3276" fmla="*/ 2961813 h 9023354"/>
              <a:gd name="connsiteX3277" fmla="*/ 7598936 w 11737975"/>
              <a:gd name="connsiteY3277" fmla="*/ 2965079 h 9023354"/>
              <a:gd name="connsiteX3278" fmla="*/ 7603273 w 11737975"/>
              <a:gd name="connsiteY3278" fmla="*/ 2967237 h 9023354"/>
              <a:gd name="connsiteX3279" fmla="*/ 7596510 w 11737975"/>
              <a:gd name="connsiteY3279" fmla="*/ 2958242 h 9023354"/>
              <a:gd name="connsiteX3280" fmla="*/ 7556974 w 11737975"/>
              <a:gd name="connsiteY3280" fmla="*/ 2954736 h 9023354"/>
              <a:gd name="connsiteX3281" fmla="*/ 7548282 w 11737975"/>
              <a:gd name="connsiteY3281" fmla="*/ 2970462 h 9023354"/>
              <a:gd name="connsiteX3282" fmla="*/ 7558409 w 11737975"/>
              <a:gd name="connsiteY3282" fmla="*/ 2970778 h 9023354"/>
              <a:gd name="connsiteX3283" fmla="*/ 7565963 w 11737975"/>
              <a:gd name="connsiteY3283" fmla="*/ 2962179 h 9023354"/>
              <a:gd name="connsiteX3284" fmla="*/ 7561254 w 11737975"/>
              <a:gd name="connsiteY3284" fmla="*/ 2960090 h 9023354"/>
              <a:gd name="connsiteX3285" fmla="*/ 7556974 w 11737975"/>
              <a:gd name="connsiteY3285" fmla="*/ 2954736 h 9023354"/>
              <a:gd name="connsiteX3286" fmla="*/ 4726526 w 11737975"/>
              <a:gd name="connsiteY3286" fmla="*/ 2954237 h 9023354"/>
              <a:gd name="connsiteX3287" fmla="*/ 4707357 w 11737975"/>
              <a:gd name="connsiteY3287" fmla="*/ 2955640 h 9023354"/>
              <a:gd name="connsiteX3288" fmla="*/ 4710376 w 11737975"/>
              <a:gd name="connsiteY3288" fmla="*/ 2970492 h 9023354"/>
              <a:gd name="connsiteX3289" fmla="*/ 4705915 w 11737975"/>
              <a:gd name="connsiteY3289" fmla="*/ 2973249 h 9023354"/>
              <a:gd name="connsiteX3290" fmla="*/ 4701457 w 11737975"/>
              <a:gd name="connsiteY3290" fmla="*/ 2976006 h 9023354"/>
              <a:gd name="connsiteX3291" fmla="*/ 4704473 w 11737975"/>
              <a:gd name="connsiteY3291" fmla="*/ 2990860 h 9023354"/>
              <a:gd name="connsiteX3292" fmla="*/ 4708934 w 11737975"/>
              <a:gd name="connsiteY3292" fmla="*/ 2988104 h 9023354"/>
              <a:gd name="connsiteX3293" fmla="*/ 4729793 w 11737975"/>
              <a:gd name="connsiteY3293" fmla="*/ 2991928 h 9023354"/>
              <a:gd name="connsiteX3294" fmla="*/ 4743174 w 11737975"/>
              <a:gd name="connsiteY3294" fmla="*/ 2983656 h 9023354"/>
              <a:gd name="connsiteX3295" fmla="*/ 4752092 w 11737975"/>
              <a:gd name="connsiteY3295" fmla="*/ 2978141 h 9023354"/>
              <a:gd name="connsiteX3296" fmla="*/ 4761724 w 11737975"/>
              <a:gd name="connsiteY3296" fmla="*/ 2972186 h 9023354"/>
              <a:gd name="connsiteX3297" fmla="*/ 4746482 w 11737975"/>
              <a:gd name="connsiteY3297" fmla="*/ 2969071 h 9023354"/>
              <a:gd name="connsiteX3298" fmla="*/ 4752090 w 11737975"/>
              <a:gd name="connsiteY3298" fmla="*/ 2978139 h 9023354"/>
              <a:gd name="connsiteX3299" fmla="*/ 4746681 w 11737975"/>
              <a:gd name="connsiteY3299" fmla="*/ 2973124 h 9023354"/>
              <a:gd name="connsiteX3300" fmla="*/ 4744614 w 11737975"/>
              <a:gd name="connsiteY3300" fmla="*/ 2966043 h 9023354"/>
              <a:gd name="connsiteX3301" fmla="*/ 4726526 w 11737975"/>
              <a:gd name="connsiteY3301" fmla="*/ 2954237 h 9023354"/>
              <a:gd name="connsiteX3302" fmla="*/ 7383764 w 11737975"/>
              <a:gd name="connsiteY3302" fmla="*/ 2951824 h 9023354"/>
              <a:gd name="connsiteX3303" fmla="*/ 7382131 w 11737975"/>
              <a:gd name="connsiteY3303" fmla="*/ 2956961 h 9023354"/>
              <a:gd name="connsiteX3304" fmla="*/ 7388840 w 11737975"/>
              <a:gd name="connsiteY3304" fmla="*/ 2954733 h 9023354"/>
              <a:gd name="connsiteX3305" fmla="*/ 7383764 w 11737975"/>
              <a:gd name="connsiteY3305" fmla="*/ 2951824 h 9023354"/>
              <a:gd name="connsiteX3306" fmla="*/ 7371741 w 11737975"/>
              <a:gd name="connsiteY3306" fmla="*/ 2951371 h 9023354"/>
              <a:gd name="connsiteX3307" fmla="*/ 7363949 w 11737975"/>
              <a:gd name="connsiteY3307" fmla="*/ 2953344 h 9023354"/>
              <a:gd name="connsiteX3308" fmla="*/ 7358937 w 11737975"/>
              <a:gd name="connsiteY3308" fmla="*/ 2961608 h 9023354"/>
              <a:gd name="connsiteX3309" fmla="*/ 7364629 w 11737975"/>
              <a:gd name="connsiteY3309" fmla="*/ 2963041 h 9023354"/>
              <a:gd name="connsiteX3310" fmla="*/ 7371741 w 11737975"/>
              <a:gd name="connsiteY3310" fmla="*/ 2951371 h 9023354"/>
              <a:gd name="connsiteX3311" fmla="*/ 7410188 w 11737975"/>
              <a:gd name="connsiteY3311" fmla="*/ 2949718 h 9023354"/>
              <a:gd name="connsiteX3312" fmla="*/ 7408278 w 11737975"/>
              <a:gd name="connsiteY3312" fmla="*/ 2951245 h 9023354"/>
              <a:gd name="connsiteX3313" fmla="*/ 7407366 w 11737975"/>
              <a:gd name="connsiteY3313" fmla="*/ 2957933 h 9023354"/>
              <a:gd name="connsiteX3314" fmla="*/ 7404542 w 11737975"/>
              <a:gd name="connsiteY3314" fmla="*/ 2966148 h 9023354"/>
              <a:gd name="connsiteX3315" fmla="*/ 7405996 w 11737975"/>
              <a:gd name="connsiteY3315" fmla="*/ 2967966 h 9023354"/>
              <a:gd name="connsiteX3316" fmla="*/ 7408818 w 11737975"/>
              <a:gd name="connsiteY3316" fmla="*/ 2959751 h 9023354"/>
              <a:gd name="connsiteX3317" fmla="*/ 7413094 w 11737975"/>
              <a:gd name="connsiteY3317" fmla="*/ 2953354 h 9023354"/>
              <a:gd name="connsiteX3318" fmla="*/ 7411641 w 11737975"/>
              <a:gd name="connsiteY3318" fmla="*/ 2951535 h 9023354"/>
              <a:gd name="connsiteX3319" fmla="*/ 7410188 w 11737975"/>
              <a:gd name="connsiteY3319" fmla="*/ 2949718 h 9023354"/>
              <a:gd name="connsiteX3320" fmla="*/ 7586175 w 11737975"/>
              <a:gd name="connsiteY3320" fmla="*/ 2948770 h 9023354"/>
              <a:gd name="connsiteX3321" fmla="*/ 7575822 w 11737975"/>
              <a:gd name="connsiteY3321" fmla="*/ 2949885 h 9023354"/>
              <a:gd name="connsiteX3322" fmla="*/ 7578140 w 11737975"/>
              <a:gd name="connsiteY3322" fmla="*/ 2961223 h 9023354"/>
              <a:gd name="connsiteX3323" fmla="*/ 7586175 w 11737975"/>
              <a:gd name="connsiteY3323" fmla="*/ 2948770 h 9023354"/>
              <a:gd name="connsiteX3324" fmla="*/ 7415986 w 11737975"/>
              <a:gd name="connsiteY3324" fmla="*/ 2911149 h 9023354"/>
              <a:gd name="connsiteX3325" fmla="*/ 7402499 w 11737975"/>
              <a:gd name="connsiteY3325" fmla="*/ 2919489 h 9023354"/>
              <a:gd name="connsiteX3326" fmla="*/ 7407091 w 11737975"/>
              <a:gd name="connsiteY3326" fmla="*/ 2933598 h 9023354"/>
              <a:gd name="connsiteX3327" fmla="*/ 7406363 w 11737975"/>
              <a:gd name="connsiteY3327" fmla="*/ 2934426 h 9023354"/>
              <a:gd name="connsiteX3328" fmla="*/ 7407810 w 11737975"/>
              <a:gd name="connsiteY3328" fmla="*/ 2937887 h 9023354"/>
              <a:gd name="connsiteX3329" fmla="*/ 7408880 w 11737975"/>
              <a:gd name="connsiteY3329" fmla="*/ 2937283 h 9023354"/>
              <a:gd name="connsiteX3330" fmla="*/ 7415111 w 11737975"/>
              <a:gd name="connsiteY3330" fmla="*/ 2947900 h 9023354"/>
              <a:gd name="connsiteX3331" fmla="*/ 7420800 w 11737975"/>
              <a:gd name="connsiteY3331" fmla="*/ 2950501 h 9023354"/>
              <a:gd name="connsiteX3332" fmla="*/ 7426107 w 11737975"/>
              <a:gd name="connsiteY3332" fmla="*/ 2943904 h 9023354"/>
              <a:gd name="connsiteX3333" fmla="*/ 7426888 w 11737975"/>
              <a:gd name="connsiteY3333" fmla="*/ 2947321 h 9023354"/>
              <a:gd name="connsiteX3334" fmla="*/ 7427010 w 11737975"/>
              <a:gd name="connsiteY3334" fmla="*/ 2947632 h 9023354"/>
              <a:gd name="connsiteX3335" fmla="*/ 7426827 w 11737975"/>
              <a:gd name="connsiteY3335" fmla="*/ 2947733 h 9023354"/>
              <a:gd name="connsiteX3336" fmla="*/ 7427264 w 11737975"/>
              <a:gd name="connsiteY3336" fmla="*/ 2948280 h 9023354"/>
              <a:gd name="connsiteX3337" fmla="*/ 7429281 w 11737975"/>
              <a:gd name="connsiteY3337" fmla="*/ 2953435 h 9023354"/>
              <a:gd name="connsiteX3338" fmla="*/ 7430581 w 11737975"/>
              <a:gd name="connsiteY3338" fmla="*/ 2956341 h 9023354"/>
              <a:gd name="connsiteX3339" fmla="*/ 7430615 w 11737975"/>
              <a:gd name="connsiteY3339" fmla="*/ 2960302 h 9023354"/>
              <a:gd name="connsiteX3340" fmla="*/ 7435319 w 11737975"/>
              <a:gd name="connsiteY3340" fmla="*/ 2958355 h 9023354"/>
              <a:gd name="connsiteX3341" fmla="*/ 7427264 w 11737975"/>
              <a:gd name="connsiteY3341" fmla="*/ 2948280 h 9023354"/>
              <a:gd name="connsiteX3342" fmla="*/ 7427010 w 11737975"/>
              <a:gd name="connsiteY3342" fmla="*/ 2947632 h 9023354"/>
              <a:gd name="connsiteX3343" fmla="*/ 7431177 w 11737975"/>
              <a:gd name="connsiteY3343" fmla="*/ 2945344 h 9023354"/>
              <a:gd name="connsiteX3344" fmla="*/ 7428737 w 11737975"/>
              <a:gd name="connsiteY3344" fmla="*/ 2946207 h 9023354"/>
              <a:gd name="connsiteX3345" fmla="*/ 7427910 w 11737975"/>
              <a:gd name="connsiteY3345" fmla="*/ 2941660 h 9023354"/>
              <a:gd name="connsiteX3346" fmla="*/ 7428321 w 11737975"/>
              <a:gd name="connsiteY3346" fmla="*/ 2941150 h 9023354"/>
              <a:gd name="connsiteX3347" fmla="*/ 7415986 w 11737975"/>
              <a:gd name="connsiteY3347" fmla="*/ 2911149 h 9023354"/>
              <a:gd name="connsiteX3348" fmla="*/ 7559925 w 11737975"/>
              <a:gd name="connsiteY3348" fmla="*/ 2908750 h 9023354"/>
              <a:gd name="connsiteX3349" fmla="*/ 7556151 w 11737975"/>
              <a:gd name="connsiteY3349" fmla="*/ 2911767 h 9023354"/>
              <a:gd name="connsiteX3350" fmla="*/ 7556962 w 11737975"/>
              <a:gd name="connsiteY3350" fmla="*/ 2916651 h 9023354"/>
              <a:gd name="connsiteX3351" fmla="*/ 7561987 w 11737975"/>
              <a:gd name="connsiteY3351" fmla="*/ 2917131 h 9023354"/>
              <a:gd name="connsiteX3352" fmla="*/ 7559925 w 11737975"/>
              <a:gd name="connsiteY3352" fmla="*/ 2908750 h 9023354"/>
              <a:gd name="connsiteX3353" fmla="*/ 7491149 w 11737975"/>
              <a:gd name="connsiteY3353" fmla="*/ 2902298 h 9023354"/>
              <a:gd name="connsiteX3354" fmla="*/ 7477501 w 11737975"/>
              <a:gd name="connsiteY3354" fmla="*/ 2910737 h 9023354"/>
              <a:gd name="connsiteX3355" fmla="*/ 7479488 w 11737975"/>
              <a:gd name="connsiteY3355" fmla="*/ 2916976 h 9023354"/>
              <a:gd name="connsiteX3356" fmla="*/ 7477909 w 11737975"/>
              <a:gd name="connsiteY3356" fmla="*/ 2917391 h 9023354"/>
              <a:gd name="connsiteX3357" fmla="*/ 7471910 w 11737975"/>
              <a:gd name="connsiteY3357" fmla="*/ 2932134 h 9023354"/>
              <a:gd name="connsiteX3358" fmla="*/ 7473797 w 11737975"/>
              <a:gd name="connsiteY3358" fmla="*/ 2930625 h 9023354"/>
              <a:gd name="connsiteX3359" fmla="*/ 7473345 w 11737975"/>
              <a:gd name="connsiteY3359" fmla="*/ 2933930 h 9023354"/>
              <a:gd name="connsiteX3360" fmla="*/ 7472895 w 11737975"/>
              <a:gd name="connsiteY3360" fmla="*/ 2937237 h 9023354"/>
              <a:gd name="connsiteX3361" fmla="*/ 7471008 w 11737975"/>
              <a:gd name="connsiteY3361" fmla="*/ 2938746 h 9023354"/>
              <a:gd name="connsiteX3362" fmla="*/ 7480081 w 11737975"/>
              <a:gd name="connsiteY3362" fmla="*/ 2946226 h 9023354"/>
              <a:gd name="connsiteX3363" fmla="*/ 7483405 w 11737975"/>
              <a:gd name="connsiteY3363" fmla="*/ 2946515 h 9023354"/>
              <a:gd name="connsiteX3364" fmla="*/ 7480532 w 11737975"/>
              <a:gd name="connsiteY3364" fmla="*/ 2942918 h 9023354"/>
              <a:gd name="connsiteX3365" fmla="*/ 7476220 w 11737975"/>
              <a:gd name="connsiteY3365" fmla="*/ 2937526 h 9023354"/>
              <a:gd name="connsiteX3366" fmla="*/ 7476669 w 11737975"/>
              <a:gd name="connsiteY3366" fmla="*/ 2934220 h 9023354"/>
              <a:gd name="connsiteX3367" fmla="*/ 7478108 w 11737975"/>
              <a:gd name="connsiteY3367" fmla="*/ 2936017 h 9023354"/>
              <a:gd name="connsiteX3368" fmla="*/ 7493741 w 11737975"/>
              <a:gd name="connsiteY3368" fmla="*/ 2932359 h 9023354"/>
              <a:gd name="connsiteX3369" fmla="*/ 7495090 w 11737975"/>
              <a:gd name="connsiteY3369" fmla="*/ 2922440 h 9023354"/>
              <a:gd name="connsiteX3370" fmla="*/ 7495649 w 11737975"/>
              <a:gd name="connsiteY3370" fmla="*/ 2918329 h 9023354"/>
              <a:gd name="connsiteX3371" fmla="*/ 7499564 w 11737975"/>
              <a:gd name="connsiteY3371" fmla="*/ 2915909 h 9023354"/>
              <a:gd name="connsiteX3372" fmla="*/ 7504113 w 11737975"/>
              <a:gd name="connsiteY3372" fmla="*/ 2913095 h 9023354"/>
              <a:gd name="connsiteX3373" fmla="*/ 7491149 w 11737975"/>
              <a:gd name="connsiteY3373" fmla="*/ 2902298 h 9023354"/>
              <a:gd name="connsiteX3374" fmla="*/ 7698126 w 11737975"/>
              <a:gd name="connsiteY3374" fmla="*/ 2890837 h 9023354"/>
              <a:gd name="connsiteX3375" fmla="*/ 7699598 w 11737975"/>
              <a:gd name="connsiteY3375" fmla="*/ 2892676 h 9023354"/>
              <a:gd name="connsiteX3376" fmla="*/ 7697760 w 11737975"/>
              <a:gd name="connsiteY3376" fmla="*/ 2894146 h 9023354"/>
              <a:gd name="connsiteX3377" fmla="*/ 7686364 w 11737975"/>
              <a:gd name="connsiteY3377" fmla="*/ 2906270 h 9023354"/>
              <a:gd name="connsiteX3378" fmla="*/ 7684159 w 11737975"/>
              <a:gd name="connsiteY3378" fmla="*/ 2911048 h 9023354"/>
              <a:gd name="connsiteX3379" fmla="*/ 7688938 w 11737975"/>
              <a:gd name="connsiteY3379" fmla="*/ 2913255 h 9023354"/>
              <a:gd name="connsiteX3380" fmla="*/ 7697577 w 11737975"/>
              <a:gd name="connsiteY3380" fmla="*/ 2907107 h 9023354"/>
              <a:gd name="connsiteX3381" fmla="*/ 7704008 w 11737975"/>
              <a:gd name="connsiteY3381" fmla="*/ 2898193 h 9023354"/>
              <a:gd name="connsiteX3382" fmla="*/ 7702537 w 11737975"/>
              <a:gd name="connsiteY3382" fmla="*/ 2896353 h 9023354"/>
              <a:gd name="connsiteX3383" fmla="*/ 7702906 w 11737975"/>
              <a:gd name="connsiteY3383" fmla="*/ 2893046 h 9023354"/>
              <a:gd name="connsiteX3384" fmla="*/ 7698126 w 11737975"/>
              <a:gd name="connsiteY3384" fmla="*/ 2890837 h 9023354"/>
              <a:gd name="connsiteX3385" fmla="*/ 7439204 w 11737975"/>
              <a:gd name="connsiteY3385" fmla="*/ 2880076 h 9023354"/>
              <a:gd name="connsiteX3386" fmla="*/ 7446160 w 11737975"/>
              <a:gd name="connsiteY3386" fmla="*/ 2884828 h 9023354"/>
              <a:gd name="connsiteX3387" fmla="*/ 7433371 w 11737975"/>
              <a:gd name="connsiteY3387" fmla="*/ 2883683 h 9023354"/>
              <a:gd name="connsiteX3388" fmla="*/ 7434763 w 11737975"/>
              <a:gd name="connsiteY3388" fmla="*/ 2882821 h 9023354"/>
              <a:gd name="connsiteX3389" fmla="*/ 7439204 w 11737975"/>
              <a:gd name="connsiteY3389" fmla="*/ 2880076 h 9023354"/>
              <a:gd name="connsiteX3390" fmla="*/ 7087451 w 11737975"/>
              <a:gd name="connsiteY3390" fmla="*/ 2879897 h 9023354"/>
              <a:gd name="connsiteX3391" fmla="*/ 7088777 w 11737975"/>
              <a:gd name="connsiteY3391" fmla="*/ 2882257 h 9023354"/>
              <a:gd name="connsiteX3392" fmla="*/ 7074483 w 11737975"/>
              <a:gd name="connsiteY3392" fmla="*/ 2885992 h 9023354"/>
              <a:gd name="connsiteX3393" fmla="*/ 7073421 w 11737975"/>
              <a:gd name="connsiteY3393" fmla="*/ 2884866 h 9023354"/>
              <a:gd name="connsiteX3394" fmla="*/ 7079631 w 11737975"/>
              <a:gd name="connsiteY3394" fmla="*/ 2879917 h 9023354"/>
              <a:gd name="connsiteX3395" fmla="*/ 7087451 w 11737975"/>
              <a:gd name="connsiteY3395" fmla="*/ 2879897 h 9023354"/>
              <a:gd name="connsiteX3396" fmla="*/ 7725589 w 11737975"/>
              <a:gd name="connsiteY3396" fmla="*/ 2875266 h 9023354"/>
              <a:gd name="connsiteX3397" fmla="*/ 7721815 w 11737975"/>
              <a:gd name="connsiteY3397" fmla="*/ 2878285 h 9023354"/>
              <a:gd name="connsiteX3398" fmla="*/ 7718039 w 11737975"/>
              <a:gd name="connsiteY3398" fmla="*/ 2881301 h 9023354"/>
              <a:gd name="connsiteX3399" fmla="*/ 7713832 w 11737975"/>
              <a:gd name="connsiteY3399" fmla="*/ 2887645 h 9023354"/>
              <a:gd name="connsiteX3400" fmla="*/ 7716304 w 11737975"/>
              <a:gd name="connsiteY3400" fmla="*/ 2894606 h 9023354"/>
              <a:gd name="connsiteX3401" fmla="*/ 7720078 w 11737975"/>
              <a:gd name="connsiteY3401" fmla="*/ 2891589 h 9023354"/>
              <a:gd name="connsiteX3402" fmla="*/ 7727626 w 11737975"/>
              <a:gd name="connsiteY3402" fmla="*/ 2885555 h 9023354"/>
              <a:gd name="connsiteX3403" fmla="*/ 7733288 w 11737975"/>
              <a:gd name="connsiteY3403" fmla="*/ 2881029 h 9023354"/>
              <a:gd name="connsiteX3404" fmla="*/ 7732269 w 11737975"/>
              <a:gd name="connsiteY3404" fmla="*/ 2875884 h 9023354"/>
              <a:gd name="connsiteX3405" fmla="*/ 7725589 w 11737975"/>
              <a:gd name="connsiteY3405" fmla="*/ 2875266 h 9023354"/>
              <a:gd name="connsiteX3406" fmla="*/ 7393962 w 11737975"/>
              <a:gd name="connsiteY3406" fmla="*/ 2872419 h 9023354"/>
              <a:gd name="connsiteX3407" fmla="*/ 7401206 w 11737975"/>
              <a:gd name="connsiteY3407" fmla="*/ 2876923 h 9023354"/>
              <a:gd name="connsiteX3408" fmla="*/ 7401601 w 11737975"/>
              <a:gd name="connsiteY3408" fmla="*/ 2877198 h 9023354"/>
              <a:gd name="connsiteX3409" fmla="*/ 7401596 w 11737975"/>
              <a:gd name="connsiteY3409" fmla="*/ 2877266 h 9023354"/>
              <a:gd name="connsiteX3410" fmla="*/ 7402078 w 11737975"/>
              <a:gd name="connsiteY3410" fmla="*/ 2880892 h 9023354"/>
              <a:gd name="connsiteX3411" fmla="*/ 7388773 w 11737975"/>
              <a:gd name="connsiteY3411" fmla="*/ 2879855 h 9023354"/>
              <a:gd name="connsiteX3412" fmla="*/ 7393943 w 11737975"/>
              <a:gd name="connsiteY3412" fmla="*/ 2878652 h 9023354"/>
              <a:gd name="connsiteX3413" fmla="*/ 7713693 w 11737975"/>
              <a:gd name="connsiteY3413" fmla="*/ 2870613 h 9023354"/>
              <a:gd name="connsiteX3414" fmla="*/ 7712979 w 11737975"/>
              <a:gd name="connsiteY3414" fmla="*/ 2882156 h 9023354"/>
              <a:gd name="connsiteX3415" fmla="*/ 7713693 w 11737975"/>
              <a:gd name="connsiteY3415" fmla="*/ 2870613 h 9023354"/>
              <a:gd name="connsiteX3416" fmla="*/ 7618601 w 11737975"/>
              <a:gd name="connsiteY3416" fmla="*/ 2869876 h 9023354"/>
              <a:gd name="connsiteX3417" fmla="*/ 7616937 w 11737975"/>
              <a:gd name="connsiteY3417" fmla="*/ 2872149 h 9023354"/>
              <a:gd name="connsiteX3418" fmla="*/ 7617042 w 11737975"/>
              <a:gd name="connsiteY3418" fmla="*/ 2872625 h 9023354"/>
              <a:gd name="connsiteX3419" fmla="*/ 7616292 w 11737975"/>
              <a:gd name="connsiteY3419" fmla="*/ 2872307 h 9023354"/>
              <a:gd name="connsiteX3420" fmla="*/ 7617120 w 11737975"/>
              <a:gd name="connsiteY3420" fmla="*/ 2872982 h 9023354"/>
              <a:gd name="connsiteX3421" fmla="*/ 7619525 w 11737975"/>
              <a:gd name="connsiteY3421" fmla="*/ 2884087 h 9023354"/>
              <a:gd name="connsiteX3422" fmla="*/ 7621658 w 11737975"/>
              <a:gd name="connsiteY3422" fmla="*/ 2884401 h 9023354"/>
              <a:gd name="connsiteX3423" fmla="*/ 7625186 w 11737975"/>
              <a:gd name="connsiteY3423" fmla="*/ 2879562 h 9023354"/>
              <a:gd name="connsiteX3424" fmla="*/ 7617120 w 11737975"/>
              <a:gd name="connsiteY3424" fmla="*/ 2872982 h 9023354"/>
              <a:gd name="connsiteX3425" fmla="*/ 7617042 w 11737975"/>
              <a:gd name="connsiteY3425" fmla="*/ 2872625 h 9023354"/>
              <a:gd name="connsiteX3426" fmla="*/ 7620981 w 11737975"/>
              <a:gd name="connsiteY3426" fmla="*/ 2874304 h 9023354"/>
              <a:gd name="connsiteX3427" fmla="*/ 7618601 w 11737975"/>
              <a:gd name="connsiteY3427" fmla="*/ 2869876 h 9023354"/>
              <a:gd name="connsiteX3428" fmla="*/ 7373228 w 11737975"/>
              <a:gd name="connsiteY3428" fmla="*/ 2866080 h 9023354"/>
              <a:gd name="connsiteX3429" fmla="*/ 7374554 w 11737975"/>
              <a:gd name="connsiteY3429" fmla="*/ 2866297 h 9023354"/>
              <a:gd name="connsiteX3430" fmla="*/ 7374291 w 11737975"/>
              <a:gd name="connsiteY3430" fmla="*/ 2867412 h 9023354"/>
              <a:gd name="connsiteX3431" fmla="*/ 7750625 w 11737975"/>
              <a:gd name="connsiteY3431" fmla="*/ 2863828 h 9023354"/>
              <a:gd name="connsiteX3432" fmla="*/ 7739997 w 11737975"/>
              <a:gd name="connsiteY3432" fmla="*/ 2864338 h 9023354"/>
              <a:gd name="connsiteX3433" fmla="*/ 7736361 w 11737975"/>
              <a:gd name="connsiteY3433" fmla="*/ 2872955 h 9023354"/>
              <a:gd name="connsiteX3434" fmla="*/ 7761034 w 11737975"/>
              <a:gd name="connsiteY3434" fmla="*/ 2873375 h 9023354"/>
              <a:gd name="connsiteX3435" fmla="*/ 7750625 w 11737975"/>
              <a:gd name="connsiteY3435" fmla="*/ 2863828 h 9023354"/>
              <a:gd name="connsiteX3436" fmla="*/ 7455778 w 11737975"/>
              <a:gd name="connsiteY3436" fmla="*/ 2854749 h 9023354"/>
              <a:gd name="connsiteX3437" fmla="*/ 7454745 w 11737975"/>
              <a:gd name="connsiteY3437" fmla="*/ 2864511 h 9023354"/>
              <a:gd name="connsiteX3438" fmla="*/ 7456199 w 11737975"/>
              <a:gd name="connsiteY3438" fmla="*/ 2866329 h 9023354"/>
              <a:gd name="connsiteX3439" fmla="*/ 7458315 w 11737975"/>
              <a:gd name="connsiteY3439" fmla="*/ 2865754 h 9023354"/>
              <a:gd name="connsiteX3440" fmla="*/ 7457996 w 11737975"/>
              <a:gd name="connsiteY3440" fmla="*/ 2864893 h 9023354"/>
              <a:gd name="connsiteX3441" fmla="*/ 7458684 w 11737975"/>
              <a:gd name="connsiteY3441" fmla="*/ 2858383 h 9023354"/>
              <a:gd name="connsiteX3442" fmla="*/ 7457230 w 11737975"/>
              <a:gd name="connsiteY3442" fmla="*/ 2856566 h 9023354"/>
              <a:gd name="connsiteX3443" fmla="*/ 7455778 w 11737975"/>
              <a:gd name="connsiteY3443" fmla="*/ 2854749 h 9023354"/>
              <a:gd name="connsiteX3444" fmla="*/ 4783174 w 11737975"/>
              <a:gd name="connsiteY3444" fmla="*/ 2848852 h 9023354"/>
              <a:gd name="connsiteX3445" fmla="*/ 4768431 w 11737975"/>
              <a:gd name="connsiteY3445" fmla="*/ 2864582 h 9023354"/>
              <a:gd name="connsiteX3446" fmla="*/ 4776815 w 11737975"/>
              <a:gd name="connsiteY3446" fmla="*/ 2873115 h 9023354"/>
              <a:gd name="connsiteX3447" fmla="*/ 4779939 w 11737975"/>
              <a:gd name="connsiteY3447" fmla="*/ 2873142 h 9023354"/>
              <a:gd name="connsiteX3448" fmla="*/ 4790909 w 11737975"/>
              <a:gd name="connsiteY3448" fmla="*/ 2850685 h 9023354"/>
              <a:gd name="connsiteX3449" fmla="*/ 4783174 w 11737975"/>
              <a:gd name="connsiteY3449" fmla="*/ 2848852 h 9023354"/>
              <a:gd name="connsiteX3450" fmla="*/ 7557053 w 11737975"/>
              <a:gd name="connsiteY3450" fmla="*/ 2847202 h 9023354"/>
              <a:gd name="connsiteX3451" fmla="*/ 7554080 w 11737975"/>
              <a:gd name="connsiteY3451" fmla="*/ 2855326 h 9023354"/>
              <a:gd name="connsiteX3452" fmla="*/ 7552154 w 11737975"/>
              <a:gd name="connsiteY3452" fmla="*/ 2856865 h 9023354"/>
              <a:gd name="connsiteX3453" fmla="*/ 7551629 w 11737975"/>
              <a:gd name="connsiteY3453" fmla="*/ 2860156 h 9023354"/>
              <a:gd name="connsiteX3454" fmla="*/ 7551253 w 11737975"/>
              <a:gd name="connsiteY3454" fmla="*/ 2862516 h 9023354"/>
              <a:gd name="connsiteX3455" fmla="*/ 7534353 w 11737975"/>
              <a:gd name="connsiteY3455" fmla="*/ 2860958 h 9023354"/>
              <a:gd name="connsiteX3456" fmla="*/ 7521354 w 11737975"/>
              <a:gd name="connsiteY3456" fmla="*/ 2881538 h 9023354"/>
              <a:gd name="connsiteX3457" fmla="*/ 7520647 w 11737975"/>
              <a:gd name="connsiteY3457" fmla="*/ 2884064 h 9023354"/>
              <a:gd name="connsiteX3458" fmla="*/ 7521766 w 11737975"/>
              <a:gd name="connsiteY3458" fmla="*/ 2885371 h 9023354"/>
              <a:gd name="connsiteX3459" fmla="*/ 7516192 w 11737975"/>
              <a:gd name="connsiteY3459" fmla="*/ 2888382 h 9023354"/>
              <a:gd name="connsiteX3460" fmla="*/ 7507714 w 11737975"/>
              <a:gd name="connsiteY3460" fmla="*/ 2900694 h 9023354"/>
              <a:gd name="connsiteX3461" fmla="*/ 7510411 w 11737975"/>
              <a:gd name="connsiteY3461" fmla="*/ 2904070 h 9023354"/>
              <a:gd name="connsiteX3462" fmla="*/ 7511149 w 11737975"/>
              <a:gd name="connsiteY3462" fmla="*/ 2904516 h 9023354"/>
              <a:gd name="connsiteX3463" fmla="*/ 7512274 w 11737975"/>
              <a:gd name="connsiteY3463" fmla="*/ 2902579 h 9023354"/>
              <a:gd name="connsiteX3464" fmla="*/ 7525572 w 11737975"/>
              <a:gd name="connsiteY3464" fmla="*/ 2889820 h 9023354"/>
              <a:gd name="connsiteX3465" fmla="*/ 7528833 w 11737975"/>
              <a:gd name="connsiteY3465" fmla="*/ 2893634 h 9023354"/>
              <a:gd name="connsiteX3466" fmla="*/ 7550726 w 11737975"/>
              <a:gd name="connsiteY3466" fmla="*/ 2880097 h 9023354"/>
              <a:gd name="connsiteX3467" fmla="*/ 7575718 w 11737975"/>
              <a:gd name="connsiteY3467" fmla="*/ 2881364 h 9023354"/>
              <a:gd name="connsiteX3468" fmla="*/ 7565141 w 11737975"/>
              <a:gd name="connsiteY3468" fmla="*/ 2854466 h 9023354"/>
              <a:gd name="connsiteX3469" fmla="*/ 7563828 w 11737975"/>
              <a:gd name="connsiteY3469" fmla="*/ 2855278 h 9023354"/>
              <a:gd name="connsiteX3470" fmla="*/ 7561783 w 11737975"/>
              <a:gd name="connsiteY3470" fmla="*/ 2849170 h 9023354"/>
              <a:gd name="connsiteX3471" fmla="*/ 7557053 w 11737975"/>
              <a:gd name="connsiteY3471" fmla="*/ 2847202 h 9023354"/>
              <a:gd name="connsiteX3472" fmla="*/ 4854901 w 11737975"/>
              <a:gd name="connsiteY3472" fmla="*/ 2845601 h 9023354"/>
              <a:gd name="connsiteX3473" fmla="*/ 4850068 w 11737975"/>
              <a:gd name="connsiteY3473" fmla="*/ 2867399 h 9023354"/>
              <a:gd name="connsiteX3474" fmla="*/ 4858483 w 11737975"/>
              <a:gd name="connsiteY3474" fmla="*/ 2881008 h 9023354"/>
              <a:gd name="connsiteX3475" fmla="*/ 4854901 w 11737975"/>
              <a:gd name="connsiteY3475" fmla="*/ 2845601 h 9023354"/>
              <a:gd name="connsiteX3476" fmla="*/ 5061379 w 11737975"/>
              <a:gd name="connsiteY3476" fmla="*/ 2843005 h 9023354"/>
              <a:gd name="connsiteX3477" fmla="*/ 5086973 w 11737975"/>
              <a:gd name="connsiteY3477" fmla="*/ 2844718 h 9023354"/>
              <a:gd name="connsiteX3478" fmla="*/ 5093783 w 11737975"/>
              <a:gd name="connsiteY3478" fmla="*/ 2875576 h 9023354"/>
              <a:gd name="connsiteX3479" fmla="*/ 5068192 w 11737975"/>
              <a:gd name="connsiteY3479" fmla="*/ 2873867 h 9023354"/>
              <a:gd name="connsiteX3480" fmla="*/ 5061379 w 11737975"/>
              <a:gd name="connsiteY3480" fmla="*/ 2843005 h 9023354"/>
              <a:gd name="connsiteX3481" fmla="*/ 7766675 w 11737975"/>
              <a:gd name="connsiteY3481" fmla="*/ 2842454 h 9023354"/>
              <a:gd name="connsiteX3482" fmla="*/ 7763655 w 11737975"/>
              <a:gd name="connsiteY3482" fmla="*/ 2856079 h 9023354"/>
              <a:gd name="connsiteX3483" fmla="*/ 7779498 w 11737975"/>
              <a:gd name="connsiteY3483" fmla="*/ 2861960 h 9023354"/>
              <a:gd name="connsiteX3484" fmla="*/ 7776901 w 11737975"/>
              <a:gd name="connsiteY3484" fmla="*/ 2847889 h 9023354"/>
              <a:gd name="connsiteX3485" fmla="*/ 7766675 w 11737975"/>
              <a:gd name="connsiteY3485" fmla="*/ 2842454 h 9023354"/>
              <a:gd name="connsiteX3486" fmla="*/ 7371658 w 11737975"/>
              <a:gd name="connsiteY3486" fmla="*/ 2839692 h 9023354"/>
              <a:gd name="connsiteX3487" fmla="*/ 7371822 w 11737975"/>
              <a:gd name="connsiteY3487" fmla="*/ 2840468 h 9023354"/>
              <a:gd name="connsiteX3488" fmla="*/ 7371427 w 11737975"/>
              <a:gd name="connsiteY3488" fmla="*/ 2840286 h 9023354"/>
              <a:gd name="connsiteX3489" fmla="*/ 7380566 w 11737975"/>
              <a:gd name="connsiteY3489" fmla="*/ 2836668 h 9023354"/>
              <a:gd name="connsiteX3490" fmla="*/ 7375752 w 11737975"/>
              <a:gd name="connsiteY3490" fmla="*/ 2837993 h 9023354"/>
              <a:gd name="connsiteX3491" fmla="*/ 7378888 w 11737975"/>
              <a:gd name="connsiteY3491" fmla="*/ 2842051 h 9023354"/>
              <a:gd name="connsiteX3492" fmla="*/ 7380566 w 11737975"/>
              <a:gd name="connsiteY3492" fmla="*/ 2836668 h 9023354"/>
              <a:gd name="connsiteX3493" fmla="*/ 7494648 w 11737975"/>
              <a:gd name="connsiteY3493" fmla="*/ 2834015 h 9023354"/>
              <a:gd name="connsiteX3494" fmla="*/ 7499201 w 11737975"/>
              <a:gd name="connsiteY3494" fmla="*/ 2840252 h 9023354"/>
              <a:gd name="connsiteX3495" fmla="*/ 7494648 w 11737975"/>
              <a:gd name="connsiteY3495" fmla="*/ 2834015 h 9023354"/>
              <a:gd name="connsiteX3496" fmla="*/ 7482235 w 11737975"/>
              <a:gd name="connsiteY3496" fmla="*/ 2833955 h 9023354"/>
              <a:gd name="connsiteX3497" fmla="*/ 7477210 w 11737975"/>
              <a:gd name="connsiteY3497" fmla="*/ 2841562 h 9023354"/>
              <a:gd name="connsiteX3498" fmla="*/ 7480358 w 11737975"/>
              <a:gd name="connsiteY3498" fmla="*/ 2846805 h 9023354"/>
              <a:gd name="connsiteX3499" fmla="*/ 7482235 w 11737975"/>
              <a:gd name="connsiteY3499" fmla="*/ 2833955 h 9023354"/>
              <a:gd name="connsiteX3500" fmla="*/ 7580136 w 11737975"/>
              <a:gd name="connsiteY3500" fmla="*/ 2828468 h 9023354"/>
              <a:gd name="connsiteX3501" fmla="*/ 7583734 w 11737975"/>
              <a:gd name="connsiteY3501" fmla="*/ 2845056 h 9023354"/>
              <a:gd name="connsiteX3502" fmla="*/ 7593367 w 11737975"/>
              <a:gd name="connsiteY3502" fmla="*/ 2839098 h 9023354"/>
              <a:gd name="connsiteX3503" fmla="*/ 7580136 w 11737975"/>
              <a:gd name="connsiteY3503" fmla="*/ 2828468 h 9023354"/>
              <a:gd name="connsiteX3504" fmla="*/ 7443305 w 11737975"/>
              <a:gd name="connsiteY3504" fmla="*/ 2827479 h 9023354"/>
              <a:gd name="connsiteX3505" fmla="*/ 7439072 w 11737975"/>
              <a:gd name="connsiteY3505" fmla="*/ 2833700 h 9023354"/>
              <a:gd name="connsiteX3506" fmla="*/ 7438881 w 11737975"/>
              <a:gd name="connsiteY3506" fmla="*/ 2837178 h 9023354"/>
              <a:gd name="connsiteX3507" fmla="*/ 7445098 w 11737975"/>
              <a:gd name="connsiteY3507" fmla="*/ 2837397 h 9023354"/>
              <a:gd name="connsiteX3508" fmla="*/ 7449302 w 11737975"/>
              <a:gd name="connsiteY3508" fmla="*/ 2839179 h 9023354"/>
              <a:gd name="connsiteX3509" fmla="*/ 7451201 w 11737975"/>
              <a:gd name="connsiteY3509" fmla="*/ 2829680 h 9023354"/>
              <a:gd name="connsiteX3510" fmla="*/ 7449330 w 11737975"/>
              <a:gd name="connsiteY3510" fmla="*/ 2831177 h 9023354"/>
              <a:gd name="connsiteX3511" fmla="*/ 7443305 w 11737975"/>
              <a:gd name="connsiteY3511" fmla="*/ 2827479 h 9023354"/>
              <a:gd name="connsiteX3512" fmla="*/ 7505704 w 11737975"/>
              <a:gd name="connsiteY3512" fmla="*/ 2826813 h 9023354"/>
              <a:gd name="connsiteX3513" fmla="*/ 7504456 w 11737975"/>
              <a:gd name="connsiteY3513" fmla="*/ 2830736 h 9023354"/>
              <a:gd name="connsiteX3514" fmla="*/ 7503336 w 11737975"/>
              <a:gd name="connsiteY3514" fmla="*/ 2830277 h 9023354"/>
              <a:gd name="connsiteX3515" fmla="*/ 7405202 w 11737975"/>
              <a:gd name="connsiteY3515" fmla="*/ 2825754 h 9023354"/>
              <a:gd name="connsiteX3516" fmla="*/ 7400000 w 11737975"/>
              <a:gd name="connsiteY3516" fmla="*/ 2826985 h 9023354"/>
              <a:gd name="connsiteX3517" fmla="*/ 7398114 w 11737975"/>
              <a:gd name="connsiteY3517" fmla="*/ 2828494 h 9023354"/>
              <a:gd name="connsiteX3518" fmla="*/ 7397654 w 11737975"/>
              <a:gd name="connsiteY3518" fmla="*/ 2831789 h 9023354"/>
              <a:gd name="connsiteX3519" fmla="*/ 7402395 w 11737975"/>
              <a:gd name="connsiteY3519" fmla="*/ 2833850 h 9023354"/>
              <a:gd name="connsiteX3520" fmla="*/ 7406170 w 11737975"/>
              <a:gd name="connsiteY3520" fmla="*/ 2830832 h 9023354"/>
              <a:gd name="connsiteX3521" fmla="*/ 7408356 w 11737975"/>
              <a:gd name="connsiteY3521" fmla="*/ 2830181 h 9023354"/>
              <a:gd name="connsiteX3522" fmla="*/ 7408056 w 11737975"/>
              <a:gd name="connsiteY3522" fmla="*/ 2829323 h 9023354"/>
              <a:gd name="connsiteX3523" fmla="*/ 7405202 w 11737975"/>
              <a:gd name="connsiteY3523" fmla="*/ 2825754 h 9023354"/>
              <a:gd name="connsiteX3524" fmla="*/ 7563193 w 11737975"/>
              <a:gd name="connsiteY3524" fmla="*/ 2821635 h 9023354"/>
              <a:gd name="connsiteX3525" fmla="*/ 7551933 w 11737975"/>
              <a:gd name="connsiteY3525" fmla="*/ 2822024 h 9023354"/>
              <a:gd name="connsiteX3526" fmla="*/ 7549880 w 11737975"/>
              <a:gd name="connsiteY3526" fmla="*/ 2829868 h 9023354"/>
              <a:gd name="connsiteX3527" fmla="*/ 7556372 w 11737975"/>
              <a:gd name="connsiteY3527" fmla="*/ 2835715 h 9023354"/>
              <a:gd name="connsiteX3528" fmla="*/ 7563193 w 11737975"/>
              <a:gd name="connsiteY3528" fmla="*/ 2821635 h 9023354"/>
              <a:gd name="connsiteX3529" fmla="*/ 4933825 w 11737975"/>
              <a:gd name="connsiteY3529" fmla="*/ 2815618 h 9023354"/>
              <a:gd name="connsiteX3530" fmla="*/ 4911080 w 11737975"/>
              <a:gd name="connsiteY3530" fmla="*/ 2829679 h 9023354"/>
              <a:gd name="connsiteX3531" fmla="*/ 4935332 w 11737975"/>
              <a:gd name="connsiteY3531" fmla="*/ 2835848 h 9023354"/>
              <a:gd name="connsiteX3532" fmla="*/ 4933825 w 11737975"/>
              <a:gd name="connsiteY3532" fmla="*/ 2815618 h 9023354"/>
              <a:gd name="connsiteX3533" fmla="*/ 7430503 w 11737975"/>
              <a:gd name="connsiteY3533" fmla="*/ 2807878 h 9023354"/>
              <a:gd name="connsiteX3534" fmla="*/ 7431854 w 11737975"/>
              <a:gd name="connsiteY3534" fmla="*/ 2812733 h 9023354"/>
              <a:gd name="connsiteX3535" fmla="*/ 7430177 w 11737975"/>
              <a:gd name="connsiteY3535" fmla="*/ 2814073 h 9023354"/>
              <a:gd name="connsiteX3536" fmla="*/ 7423877 w 11737975"/>
              <a:gd name="connsiteY3536" fmla="*/ 2814463 h 9023354"/>
              <a:gd name="connsiteX3537" fmla="*/ 7424554 w 11737975"/>
              <a:gd name="connsiteY3537" fmla="*/ 2808876 h 9023354"/>
              <a:gd name="connsiteX3538" fmla="*/ 7433948 w 11737975"/>
              <a:gd name="connsiteY3538" fmla="*/ 2807300 h 9023354"/>
              <a:gd name="connsiteX3539" fmla="*/ 7460819 w 11737975"/>
              <a:gd name="connsiteY3539" fmla="*/ 2814797 h 9023354"/>
              <a:gd name="connsiteX3540" fmla="*/ 7465946 w 11737975"/>
              <a:gd name="connsiteY3540" fmla="*/ 2820289 h 9023354"/>
              <a:gd name="connsiteX3541" fmla="*/ 7438619 w 11737975"/>
              <a:gd name="connsiteY3541" fmla="*/ 2813551 h 9023354"/>
              <a:gd name="connsiteX3542" fmla="*/ 7432216 w 11737975"/>
              <a:gd name="connsiteY3542" fmla="*/ 2813948 h 9023354"/>
              <a:gd name="connsiteX3543" fmla="*/ 7431231 w 11737975"/>
              <a:gd name="connsiteY3543" fmla="*/ 2809151 h 9023354"/>
              <a:gd name="connsiteX3544" fmla="*/ 7430664 w 11737975"/>
              <a:gd name="connsiteY3544" fmla="*/ 2807851 h 9023354"/>
              <a:gd name="connsiteX3545" fmla="*/ 7840925 w 11737975"/>
              <a:gd name="connsiteY3545" fmla="*/ 2805172 h 9023354"/>
              <a:gd name="connsiteX3546" fmla="*/ 7826863 w 11737975"/>
              <a:gd name="connsiteY3546" fmla="*/ 2832678 h 9023354"/>
              <a:gd name="connsiteX3547" fmla="*/ 7835276 w 11737975"/>
              <a:gd name="connsiteY3547" fmla="*/ 2846285 h 9023354"/>
              <a:gd name="connsiteX3548" fmla="*/ 7849340 w 11737975"/>
              <a:gd name="connsiteY3548" fmla="*/ 2818781 h 9023354"/>
              <a:gd name="connsiteX3549" fmla="*/ 7840925 w 11737975"/>
              <a:gd name="connsiteY3549" fmla="*/ 2805172 h 9023354"/>
              <a:gd name="connsiteX3550" fmla="*/ 7609275 w 11737975"/>
              <a:gd name="connsiteY3550" fmla="*/ 2799070 h 9023354"/>
              <a:gd name="connsiteX3551" fmla="*/ 7608876 w 11737975"/>
              <a:gd name="connsiteY3551" fmla="*/ 2802371 h 9023354"/>
              <a:gd name="connsiteX3552" fmla="*/ 7608477 w 11737975"/>
              <a:gd name="connsiteY3552" fmla="*/ 2805669 h 9023354"/>
              <a:gd name="connsiteX3553" fmla="*/ 7611381 w 11737975"/>
              <a:gd name="connsiteY3553" fmla="*/ 2809306 h 9023354"/>
              <a:gd name="connsiteX3554" fmla="*/ 7612159 w 11737975"/>
              <a:gd name="connsiteY3554" fmla="*/ 2809801 h 9023354"/>
              <a:gd name="connsiteX3555" fmla="*/ 7613236 w 11737975"/>
              <a:gd name="connsiteY3555" fmla="*/ 2807824 h 9023354"/>
              <a:gd name="connsiteX3556" fmla="*/ 7615489 w 11737975"/>
              <a:gd name="connsiteY3556" fmla="*/ 2803042 h 9023354"/>
              <a:gd name="connsiteX3557" fmla="*/ 7612583 w 11737975"/>
              <a:gd name="connsiteY3557" fmla="*/ 2799405 h 9023354"/>
              <a:gd name="connsiteX3558" fmla="*/ 7609275 w 11737975"/>
              <a:gd name="connsiteY3558" fmla="*/ 2799070 h 9023354"/>
              <a:gd name="connsiteX3559" fmla="*/ 7487445 w 11737975"/>
              <a:gd name="connsiteY3559" fmla="*/ 2798334 h 9023354"/>
              <a:gd name="connsiteX3560" fmla="*/ 7490850 w 11737975"/>
              <a:gd name="connsiteY3560" fmla="*/ 2813762 h 9023354"/>
              <a:gd name="connsiteX3561" fmla="*/ 7478950 w 11737975"/>
              <a:gd name="connsiteY3561" fmla="*/ 2811259 h 9023354"/>
              <a:gd name="connsiteX3562" fmla="*/ 7476801 w 11737975"/>
              <a:gd name="connsiteY3562" fmla="*/ 2809165 h 9023354"/>
              <a:gd name="connsiteX3563" fmla="*/ 7481589 w 11737975"/>
              <a:gd name="connsiteY3563" fmla="*/ 2807686 h 9023354"/>
              <a:gd name="connsiteX3564" fmla="*/ 7484207 w 11737975"/>
              <a:gd name="connsiteY3564" fmla="*/ 2804889 h 9023354"/>
              <a:gd name="connsiteX3565" fmla="*/ 7482104 w 11737975"/>
              <a:gd name="connsiteY3565" fmla="*/ 2804545 h 9023354"/>
              <a:gd name="connsiteX3566" fmla="*/ 7475799 w 11737975"/>
              <a:gd name="connsiteY3566" fmla="*/ 2803512 h 9023354"/>
              <a:gd name="connsiteX3567" fmla="*/ 7474965 w 11737975"/>
              <a:gd name="connsiteY3567" fmla="*/ 2803377 h 9023354"/>
              <a:gd name="connsiteX3568" fmla="*/ 7476183 w 11737975"/>
              <a:gd name="connsiteY3568" fmla="*/ 2798721 h 9023354"/>
              <a:gd name="connsiteX3569" fmla="*/ 7487445 w 11737975"/>
              <a:gd name="connsiteY3569" fmla="*/ 2798334 h 9023354"/>
              <a:gd name="connsiteX3570" fmla="*/ 5312575 w 11737975"/>
              <a:gd name="connsiteY3570" fmla="*/ 2792902 h 9023354"/>
              <a:gd name="connsiteX3571" fmla="*/ 5324856 w 11737975"/>
              <a:gd name="connsiteY3571" fmla="*/ 2802846 h 9023354"/>
              <a:gd name="connsiteX3572" fmla="*/ 5311480 w 11737975"/>
              <a:gd name="connsiteY3572" fmla="*/ 2795162 h 9023354"/>
              <a:gd name="connsiteX3573" fmla="*/ 5159449 w 11737975"/>
              <a:gd name="connsiteY3573" fmla="*/ 2782707 h 9023354"/>
              <a:gd name="connsiteX3574" fmla="*/ 5154633 w 11737975"/>
              <a:gd name="connsiteY3574" fmla="*/ 2785685 h 9023354"/>
              <a:gd name="connsiteX3575" fmla="*/ 5163047 w 11737975"/>
              <a:gd name="connsiteY3575" fmla="*/ 2799294 h 9023354"/>
              <a:gd name="connsiteX3576" fmla="*/ 5159449 w 11737975"/>
              <a:gd name="connsiteY3576" fmla="*/ 2782707 h 9023354"/>
              <a:gd name="connsiteX3577" fmla="*/ 5283935 w 11737975"/>
              <a:gd name="connsiteY3577" fmla="*/ 2757547 h 9023354"/>
              <a:gd name="connsiteX3578" fmla="*/ 5284608 w 11737975"/>
              <a:gd name="connsiteY3578" fmla="*/ 2757590 h 9023354"/>
              <a:gd name="connsiteX3579" fmla="*/ 5280170 w 11737975"/>
              <a:gd name="connsiteY3579" fmla="*/ 2760337 h 9023354"/>
              <a:gd name="connsiteX3580" fmla="*/ 7601906 w 11737975"/>
              <a:gd name="connsiteY3580" fmla="*/ 2755956 h 9023354"/>
              <a:gd name="connsiteX3581" fmla="*/ 7611274 w 11737975"/>
              <a:gd name="connsiteY3581" fmla="*/ 2763246 h 9023354"/>
              <a:gd name="connsiteX3582" fmla="*/ 7624355 w 11737975"/>
              <a:gd name="connsiteY3582" fmla="*/ 2764730 h 9023354"/>
              <a:gd name="connsiteX3583" fmla="*/ 7604167 w 11737975"/>
              <a:gd name="connsiteY3583" fmla="*/ 2778769 h 9023354"/>
              <a:gd name="connsiteX3584" fmla="*/ 7591886 w 11737975"/>
              <a:gd name="connsiteY3584" fmla="*/ 2768827 h 9023354"/>
              <a:gd name="connsiteX3585" fmla="*/ 7595302 w 11737975"/>
              <a:gd name="connsiteY3585" fmla="*/ 2759317 h 9023354"/>
              <a:gd name="connsiteX3586" fmla="*/ 7366858 w 11737975"/>
              <a:gd name="connsiteY3586" fmla="*/ 2755257 h 9023354"/>
              <a:gd name="connsiteX3587" fmla="*/ 7366328 w 11737975"/>
              <a:gd name="connsiteY3587" fmla="*/ 2758494 h 9023354"/>
              <a:gd name="connsiteX3588" fmla="*/ 7369971 w 11737975"/>
              <a:gd name="connsiteY3588" fmla="*/ 2758138 h 9023354"/>
              <a:gd name="connsiteX3589" fmla="*/ 7372270 w 11737975"/>
              <a:gd name="connsiteY3589" fmla="*/ 2762422 h 9023354"/>
              <a:gd name="connsiteX3590" fmla="*/ 7377854 w 11737975"/>
              <a:gd name="connsiteY3590" fmla="*/ 2769092 h 9023354"/>
              <a:gd name="connsiteX3591" fmla="*/ 7362179 w 11737975"/>
              <a:gd name="connsiteY3591" fmla="*/ 2771117 h 9023354"/>
              <a:gd name="connsiteX3592" fmla="*/ 7359708 w 11737975"/>
              <a:gd name="connsiteY3592" fmla="*/ 2760737 h 9023354"/>
              <a:gd name="connsiteX3593" fmla="*/ 7361738 w 11737975"/>
              <a:gd name="connsiteY3593" fmla="*/ 2761069 h 9023354"/>
              <a:gd name="connsiteX3594" fmla="*/ 7362268 w 11737975"/>
              <a:gd name="connsiteY3594" fmla="*/ 2757829 h 9023354"/>
              <a:gd name="connsiteX3595" fmla="*/ 7366858 w 11737975"/>
              <a:gd name="connsiteY3595" fmla="*/ 2755257 h 9023354"/>
              <a:gd name="connsiteX3596" fmla="*/ 5066709 w 11737975"/>
              <a:gd name="connsiteY3596" fmla="*/ 2725812 h 9023354"/>
              <a:gd name="connsiteX3597" fmla="*/ 5070413 w 11737975"/>
              <a:gd name="connsiteY3597" fmla="*/ 2749976 h 9023354"/>
              <a:gd name="connsiteX3598" fmla="*/ 5084863 w 11737975"/>
              <a:gd name="connsiteY3598" fmla="*/ 2741040 h 9023354"/>
              <a:gd name="connsiteX3599" fmla="*/ 5076449 w 11737975"/>
              <a:gd name="connsiteY3599" fmla="*/ 2727431 h 9023354"/>
              <a:gd name="connsiteX3600" fmla="*/ 5066709 w 11737975"/>
              <a:gd name="connsiteY3600" fmla="*/ 2725812 h 9023354"/>
              <a:gd name="connsiteX3601" fmla="*/ 5141441 w 11737975"/>
              <a:gd name="connsiteY3601" fmla="*/ 2724867 h 9023354"/>
              <a:gd name="connsiteX3602" fmla="*/ 5144401 w 11737975"/>
              <a:gd name="connsiteY3602" fmla="*/ 2732345 h 9023354"/>
              <a:gd name="connsiteX3603" fmla="*/ 5165099 w 11737975"/>
              <a:gd name="connsiteY3603" fmla="*/ 2741594 h 9023354"/>
              <a:gd name="connsiteX3604" fmla="*/ 5158087 w 11737975"/>
              <a:gd name="connsiteY3604" fmla="*/ 2730251 h 9023354"/>
              <a:gd name="connsiteX3605" fmla="*/ 5141441 w 11737975"/>
              <a:gd name="connsiteY3605" fmla="*/ 2724867 h 9023354"/>
              <a:gd name="connsiteX3606" fmla="*/ 7836981 w 11737975"/>
              <a:gd name="connsiteY3606" fmla="*/ 2719824 h 9023354"/>
              <a:gd name="connsiteX3607" fmla="*/ 7828953 w 11737975"/>
              <a:gd name="connsiteY3607" fmla="*/ 2724787 h 9023354"/>
              <a:gd name="connsiteX3608" fmla="*/ 7836122 w 11737975"/>
              <a:gd name="connsiteY3608" fmla="*/ 2727410 h 9023354"/>
              <a:gd name="connsiteX3609" fmla="*/ 7836981 w 11737975"/>
              <a:gd name="connsiteY3609" fmla="*/ 2719824 h 9023354"/>
              <a:gd name="connsiteX3610" fmla="*/ 5374568 w 11737975"/>
              <a:gd name="connsiteY3610" fmla="*/ 2698755 h 9023354"/>
              <a:gd name="connsiteX3611" fmla="*/ 5373363 w 11737975"/>
              <a:gd name="connsiteY3611" fmla="*/ 2702716 h 9023354"/>
              <a:gd name="connsiteX3612" fmla="*/ 5369335 w 11737975"/>
              <a:gd name="connsiteY3612" fmla="*/ 2700983 h 9023354"/>
              <a:gd name="connsiteX3613" fmla="*/ 5370764 w 11737975"/>
              <a:gd name="connsiteY3613" fmla="*/ 2700044 h 9023354"/>
              <a:gd name="connsiteX3614" fmla="*/ 5065215 w 11737975"/>
              <a:gd name="connsiteY3614" fmla="*/ 2657471 h 9023354"/>
              <a:gd name="connsiteX3615" fmla="*/ 5068076 w 11737975"/>
              <a:gd name="connsiteY3615" fmla="*/ 2663639 h 9023354"/>
              <a:gd name="connsiteX3616" fmla="*/ 5076103 w 11737975"/>
              <a:gd name="connsiteY3616" fmla="*/ 2658675 h 9023354"/>
              <a:gd name="connsiteX3617" fmla="*/ 5065215 w 11737975"/>
              <a:gd name="connsiteY3617" fmla="*/ 2657471 h 9023354"/>
              <a:gd name="connsiteX3618" fmla="*/ 5135080 w 11737975"/>
              <a:gd name="connsiteY3618" fmla="*/ 2653558 h 9023354"/>
              <a:gd name="connsiteX3619" fmla="*/ 5130264 w 11737975"/>
              <a:gd name="connsiteY3619" fmla="*/ 2656537 h 9023354"/>
              <a:gd name="connsiteX3620" fmla="*/ 5138680 w 11737975"/>
              <a:gd name="connsiteY3620" fmla="*/ 2670146 h 9023354"/>
              <a:gd name="connsiteX3621" fmla="*/ 5143495 w 11737975"/>
              <a:gd name="connsiteY3621" fmla="*/ 2667167 h 9023354"/>
              <a:gd name="connsiteX3622" fmla="*/ 5135080 w 11737975"/>
              <a:gd name="connsiteY3622" fmla="*/ 2653558 h 9023354"/>
              <a:gd name="connsiteX3623" fmla="*/ 5361091 w 11737975"/>
              <a:gd name="connsiteY3623" fmla="*/ 2646505 h 9023354"/>
              <a:gd name="connsiteX3624" fmla="*/ 5364580 w 11737975"/>
              <a:gd name="connsiteY3624" fmla="*/ 2647077 h 9023354"/>
              <a:gd name="connsiteX3625" fmla="*/ 5370671 w 11737975"/>
              <a:gd name="connsiteY3625" fmla="*/ 2648073 h 9023354"/>
              <a:gd name="connsiteX3626" fmla="*/ 5378261 w 11737975"/>
              <a:gd name="connsiteY3626" fmla="*/ 2652640 h 9023354"/>
              <a:gd name="connsiteX3627" fmla="*/ 5385852 w 11737975"/>
              <a:gd name="connsiteY3627" fmla="*/ 2657206 h 9023354"/>
              <a:gd name="connsiteX3628" fmla="*/ 5382763 w 11737975"/>
              <a:gd name="connsiteY3628" fmla="*/ 2663352 h 9023354"/>
              <a:gd name="connsiteX3629" fmla="*/ 5381702 w 11737975"/>
              <a:gd name="connsiteY3629" fmla="*/ 2669829 h 9023354"/>
              <a:gd name="connsiteX3630" fmla="*/ 5382672 w 11737975"/>
              <a:gd name="connsiteY3630" fmla="*/ 2676638 h 9023354"/>
              <a:gd name="connsiteX3631" fmla="*/ 5385233 w 11737975"/>
              <a:gd name="connsiteY3631" fmla="*/ 2673733 h 9023354"/>
              <a:gd name="connsiteX3632" fmla="*/ 5386822 w 11737975"/>
              <a:gd name="connsiteY3632" fmla="*/ 2664017 h 9023354"/>
              <a:gd name="connsiteX3633" fmla="*/ 5387883 w 11737975"/>
              <a:gd name="connsiteY3633" fmla="*/ 2657540 h 9023354"/>
              <a:gd name="connsiteX3634" fmla="*/ 5393995 w 11737975"/>
              <a:gd name="connsiteY3634" fmla="*/ 2659685 h 9023354"/>
              <a:gd name="connsiteX3635" fmla="*/ 5390999 w 11737975"/>
              <a:gd name="connsiteY3635" fmla="*/ 2665511 h 9023354"/>
              <a:gd name="connsiteX3636" fmla="*/ 5387709 w 11737975"/>
              <a:gd name="connsiteY3636" fmla="*/ 2676313 h 9023354"/>
              <a:gd name="connsiteX3637" fmla="*/ 5416707 w 11737975"/>
              <a:gd name="connsiteY3637" fmla="*/ 2693449 h 9023354"/>
              <a:gd name="connsiteX3638" fmla="*/ 5420114 w 11737975"/>
              <a:gd name="connsiteY3638" fmla="*/ 2708880 h 9023354"/>
              <a:gd name="connsiteX3639" fmla="*/ 5421333 w 11737975"/>
              <a:gd name="connsiteY3639" fmla="*/ 2713331 h 9023354"/>
              <a:gd name="connsiteX3640" fmla="*/ 5423469 w 11737975"/>
              <a:gd name="connsiteY3640" fmla="*/ 2715218 h 9023354"/>
              <a:gd name="connsiteX3641" fmla="*/ 5418006 w 11737975"/>
              <a:gd name="connsiteY3641" fmla="*/ 2719188 h 9023354"/>
              <a:gd name="connsiteX3642" fmla="*/ 5429753 w 11737975"/>
              <a:gd name="connsiteY3642" fmla="*/ 2743601 h 9023354"/>
              <a:gd name="connsiteX3643" fmla="*/ 5428566 w 11737975"/>
              <a:gd name="connsiteY3643" fmla="*/ 2750912 h 9023354"/>
              <a:gd name="connsiteX3644" fmla="*/ 5427972 w 11737975"/>
              <a:gd name="connsiteY3644" fmla="*/ 2754567 h 9023354"/>
              <a:gd name="connsiteX3645" fmla="*/ 5424901 w 11737975"/>
              <a:gd name="connsiteY3645" fmla="*/ 2759870 h 9023354"/>
              <a:gd name="connsiteX3646" fmla="*/ 5426760 w 11737975"/>
              <a:gd name="connsiteY3646" fmla="*/ 2761847 h 9023354"/>
              <a:gd name="connsiteX3647" fmla="*/ 5426771 w 11737975"/>
              <a:gd name="connsiteY3647" fmla="*/ 2761895 h 9023354"/>
              <a:gd name="connsiteX3648" fmla="*/ 5423680 w 11737975"/>
              <a:gd name="connsiteY3648" fmla="*/ 2765884 h 9023354"/>
              <a:gd name="connsiteX3649" fmla="*/ 5422724 w 11737975"/>
              <a:gd name="connsiteY3649" fmla="*/ 2766299 h 9023354"/>
              <a:gd name="connsiteX3650" fmla="*/ 5420214 w 11737975"/>
              <a:gd name="connsiteY3650" fmla="*/ 2763610 h 9023354"/>
              <a:gd name="connsiteX3651" fmla="*/ 5417016 w 11737975"/>
              <a:gd name="connsiteY3651" fmla="*/ 2763398 h 9023354"/>
              <a:gd name="connsiteX3652" fmla="*/ 5410205 w 11737975"/>
              <a:gd name="connsiteY3652" fmla="*/ 2732538 h 9023354"/>
              <a:gd name="connsiteX3653" fmla="*/ 5389049 w 11737975"/>
              <a:gd name="connsiteY3653" fmla="*/ 2728087 h 9023354"/>
              <a:gd name="connsiteX3654" fmla="*/ 5393486 w 11737975"/>
              <a:gd name="connsiteY3654" fmla="*/ 2725343 h 9023354"/>
              <a:gd name="connsiteX3655" fmla="*/ 5411237 w 11737975"/>
              <a:gd name="connsiteY3655" fmla="*/ 2714368 h 9023354"/>
              <a:gd name="connsiteX3656" fmla="*/ 5410541 w 11737975"/>
              <a:gd name="connsiteY3656" fmla="*/ 2711775 h 9023354"/>
              <a:gd name="connsiteX3657" fmla="*/ 5413471 w 11737975"/>
              <a:gd name="connsiteY3657" fmla="*/ 2713455 h 9023354"/>
              <a:gd name="connsiteX3658" fmla="*/ 5418412 w 11737975"/>
              <a:gd name="connsiteY3658" fmla="*/ 2713018 h 9023354"/>
              <a:gd name="connsiteX3659" fmla="*/ 5416946 w 11737975"/>
              <a:gd name="connsiteY3659" fmla="*/ 2709452 h 9023354"/>
              <a:gd name="connsiteX3660" fmla="*/ 5410956 w 11737975"/>
              <a:gd name="connsiteY3660" fmla="*/ 2708471 h 9023354"/>
              <a:gd name="connsiteX3661" fmla="*/ 5408021 w 11737975"/>
              <a:gd name="connsiteY3661" fmla="*/ 2701341 h 9023354"/>
              <a:gd name="connsiteX3662" fmla="*/ 5407726 w 11737975"/>
              <a:gd name="connsiteY3662" fmla="*/ 2701292 h 9023354"/>
              <a:gd name="connsiteX3663" fmla="*/ 5407703 w 11737975"/>
              <a:gd name="connsiteY3663" fmla="*/ 2701209 h 9023354"/>
              <a:gd name="connsiteX3664" fmla="*/ 5407412 w 11737975"/>
              <a:gd name="connsiteY3664" fmla="*/ 2701241 h 9023354"/>
              <a:gd name="connsiteX3665" fmla="*/ 5406027 w 11737975"/>
              <a:gd name="connsiteY3665" fmla="*/ 2701013 h 9023354"/>
              <a:gd name="connsiteX3666" fmla="*/ 5405963 w 11737975"/>
              <a:gd name="connsiteY3666" fmla="*/ 2701399 h 9023354"/>
              <a:gd name="connsiteX3667" fmla="*/ 5403394 w 11737975"/>
              <a:gd name="connsiteY3667" fmla="*/ 2701681 h 9023354"/>
              <a:gd name="connsiteX3668" fmla="*/ 5398956 w 11737975"/>
              <a:gd name="connsiteY3668" fmla="*/ 2704425 h 9023354"/>
              <a:gd name="connsiteX3669" fmla="*/ 5383271 w 11737975"/>
              <a:gd name="connsiteY3669" fmla="*/ 2679057 h 9023354"/>
              <a:gd name="connsiteX3670" fmla="*/ 5379867 w 11737975"/>
              <a:gd name="connsiteY3670" fmla="*/ 2685670 h 9023354"/>
              <a:gd name="connsiteX3671" fmla="*/ 5376361 w 11737975"/>
              <a:gd name="connsiteY3671" fmla="*/ 2680177 h 9023354"/>
              <a:gd name="connsiteX3672" fmla="*/ 5373582 w 11737975"/>
              <a:gd name="connsiteY3672" fmla="*/ 2668500 h 9023354"/>
              <a:gd name="connsiteX3673" fmla="*/ 5359457 w 11737975"/>
              <a:gd name="connsiteY3673" fmla="*/ 2652888 h 9023354"/>
              <a:gd name="connsiteX3674" fmla="*/ 5359517 w 11737975"/>
              <a:gd name="connsiteY3674" fmla="*/ 2652525 h 9023354"/>
              <a:gd name="connsiteX3675" fmla="*/ 5137428 w 11737975"/>
              <a:gd name="connsiteY3675" fmla="*/ 2646180 h 9023354"/>
              <a:gd name="connsiteX3676" fmla="*/ 5135010 w 11737975"/>
              <a:gd name="connsiteY3676" fmla="*/ 2649414 h 9023354"/>
              <a:gd name="connsiteX3677" fmla="*/ 5134434 w 11737975"/>
              <a:gd name="connsiteY3677" fmla="*/ 2652946 h 9023354"/>
              <a:gd name="connsiteX3678" fmla="*/ 5136273 w 11737975"/>
              <a:gd name="connsiteY3678" fmla="*/ 2653247 h 9023354"/>
              <a:gd name="connsiteX3679" fmla="*/ 5136850 w 11737975"/>
              <a:gd name="connsiteY3679" fmla="*/ 2649715 h 9023354"/>
              <a:gd name="connsiteX3680" fmla="*/ 5137428 w 11737975"/>
              <a:gd name="connsiteY3680" fmla="*/ 2646180 h 9023354"/>
              <a:gd name="connsiteX3681" fmla="*/ 5374060 w 11737975"/>
              <a:gd name="connsiteY3681" fmla="*/ 2632147 h 9023354"/>
              <a:gd name="connsiteX3682" fmla="*/ 5395200 w 11737975"/>
              <a:gd name="connsiteY3682" fmla="*/ 2636708 h 9023354"/>
              <a:gd name="connsiteX3683" fmla="*/ 5410305 w 11737975"/>
              <a:gd name="connsiteY3683" fmla="*/ 2647907 h 9023354"/>
              <a:gd name="connsiteX3684" fmla="*/ 5407304 w 11737975"/>
              <a:gd name="connsiteY3684" fmla="*/ 2640767 h 9023354"/>
              <a:gd name="connsiteX3685" fmla="*/ 5439976 w 11737975"/>
              <a:gd name="connsiteY3685" fmla="*/ 2648918 h 9023354"/>
              <a:gd name="connsiteX3686" fmla="*/ 5441709 w 11737975"/>
              <a:gd name="connsiteY3686" fmla="*/ 2655455 h 9023354"/>
              <a:gd name="connsiteX3687" fmla="*/ 5436266 w 11737975"/>
              <a:gd name="connsiteY3687" fmla="*/ 2668781 h 9023354"/>
              <a:gd name="connsiteX3688" fmla="*/ 5436079 w 11737975"/>
              <a:gd name="connsiteY3688" fmla="*/ 2668751 h 9023354"/>
              <a:gd name="connsiteX3689" fmla="*/ 5430518 w 11737975"/>
              <a:gd name="connsiteY3689" fmla="*/ 2664515 h 9023354"/>
              <a:gd name="connsiteX3690" fmla="*/ 5429018 w 11737975"/>
              <a:gd name="connsiteY3690" fmla="*/ 2660945 h 9023354"/>
              <a:gd name="connsiteX3691" fmla="*/ 5428487 w 11737975"/>
              <a:gd name="connsiteY3691" fmla="*/ 2664183 h 9023354"/>
              <a:gd name="connsiteX3692" fmla="*/ 5425927 w 11737975"/>
              <a:gd name="connsiteY3692" fmla="*/ 2667089 h 9023354"/>
              <a:gd name="connsiteX3693" fmla="*/ 5434091 w 11737975"/>
              <a:gd name="connsiteY3693" fmla="*/ 2673307 h 9023354"/>
              <a:gd name="connsiteX3694" fmla="*/ 5428960 w 11737975"/>
              <a:gd name="connsiteY3694" fmla="*/ 2678023 h 9023354"/>
              <a:gd name="connsiteX3695" fmla="*/ 5421522 w 11737975"/>
              <a:gd name="connsiteY3695" fmla="*/ 2672004 h 9023354"/>
              <a:gd name="connsiteX3696" fmla="*/ 5423296 w 11737975"/>
              <a:gd name="connsiteY3696" fmla="*/ 2669983 h 9023354"/>
              <a:gd name="connsiteX3697" fmla="*/ 5420290 w 11737975"/>
              <a:gd name="connsiteY3697" fmla="*/ 2671006 h 9023354"/>
              <a:gd name="connsiteX3698" fmla="*/ 5410078 w 11737975"/>
              <a:gd name="connsiteY3698" fmla="*/ 2662741 h 9023354"/>
              <a:gd name="connsiteX3699" fmla="*/ 5412245 w 11737975"/>
              <a:gd name="connsiteY3699" fmla="*/ 2661525 h 9023354"/>
              <a:gd name="connsiteX3700" fmla="*/ 5413306 w 11737975"/>
              <a:gd name="connsiteY3700" fmla="*/ 2655049 h 9023354"/>
              <a:gd name="connsiteX3701" fmla="*/ 5411805 w 11737975"/>
              <a:gd name="connsiteY3701" fmla="*/ 2651477 h 9023354"/>
              <a:gd name="connsiteX3702" fmla="*/ 5409245 w 11737975"/>
              <a:gd name="connsiteY3702" fmla="*/ 2654385 h 9023354"/>
              <a:gd name="connsiteX3703" fmla="*/ 5406685 w 11737975"/>
              <a:gd name="connsiteY3703" fmla="*/ 2657292 h 9023354"/>
              <a:gd name="connsiteX3704" fmla="*/ 5400789 w 11737975"/>
              <a:gd name="connsiteY3704" fmla="*/ 2655221 h 9023354"/>
              <a:gd name="connsiteX3705" fmla="*/ 5397615 w 11737975"/>
              <a:gd name="connsiteY3705" fmla="*/ 2652651 h 9023354"/>
              <a:gd name="connsiteX3706" fmla="*/ 5396981 w 11737975"/>
              <a:gd name="connsiteY3706" fmla="*/ 2653884 h 9023354"/>
              <a:gd name="connsiteX3707" fmla="*/ 5388942 w 11737975"/>
              <a:gd name="connsiteY3707" fmla="*/ 2651062 h 9023354"/>
              <a:gd name="connsiteX3708" fmla="*/ 5381352 w 11737975"/>
              <a:gd name="connsiteY3708" fmla="*/ 2646496 h 9023354"/>
              <a:gd name="connsiteX3709" fmla="*/ 5375791 w 11737975"/>
              <a:gd name="connsiteY3709" fmla="*/ 2642260 h 9023354"/>
              <a:gd name="connsiteX3710" fmla="*/ 5376321 w 11737975"/>
              <a:gd name="connsiteY3710" fmla="*/ 2639022 h 9023354"/>
              <a:gd name="connsiteX3711" fmla="*/ 5373761 w 11737975"/>
              <a:gd name="connsiteY3711" fmla="*/ 2641929 h 9023354"/>
              <a:gd name="connsiteX3712" fmla="*/ 5371730 w 11737975"/>
              <a:gd name="connsiteY3712" fmla="*/ 2641596 h 9023354"/>
              <a:gd name="connsiteX3713" fmla="*/ 5365934 w 11737975"/>
              <a:gd name="connsiteY3713" fmla="*/ 2640647 h 9023354"/>
              <a:gd name="connsiteX3714" fmla="*/ 5369354 w 11737975"/>
              <a:gd name="connsiteY3714" fmla="*/ 2636864 h 9023354"/>
              <a:gd name="connsiteX3715" fmla="*/ 5370229 w 11737975"/>
              <a:gd name="connsiteY3715" fmla="*/ 2638026 h 9023354"/>
              <a:gd name="connsiteX3716" fmla="*/ 5370655 w 11737975"/>
              <a:gd name="connsiteY3716" fmla="*/ 2635424 h 9023354"/>
              <a:gd name="connsiteX3717" fmla="*/ 5373054 w 11737975"/>
              <a:gd name="connsiteY3717" fmla="*/ 2632768 h 9023354"/>
              <a:gd name="connsiteX3718" fmla="*/ 7873176 w 11737975"/>
              <a:gd name="connsiteY3718" fmla="*/ 2609663 h 9023354"/>
              <a:gd name="connsiteX3719" fmla="*/ 7873563 w 11737975"/>
              <a:gd name="connsiteY3719" fmla="*/ 2628236 h 9023354"/>
              <a:gd name="connsiteX3720" fmla="*/ 7881592 w 11737975"/>
              <a:gd name="connsiteY3720" fmla="*/ 2623272 h 9023354"/>
              <a:gd name="connsiteX3721" fmla="*/ 7873176 w 11737975"/>
              <a:gd name="connsiteY3721" fmla="*/ 2609663 h 9023354"/>
              <a:gd name="connsiteX3722" fmla="*/ 4894661 w 11737975"/>
              <a:gd name="connsiteY3722" fmla="*/ 2590434 h 9023354"/>
              <a:gd name="connsiteX3723" fmla="*/ 4887532 w 11737975"/>
              <a:gd name="connsiteY3723" fmla="*/ 2595919 h 9023354"/>
              <a:gd name="connsiteX3724" fmla="*/ 4887013 w 11737975"/>
              <a:gd name="connsiteY3724" fmla="*/ 2592146 h 9023354"/>
              <a:gd name="connsiteX3725" fmla="*/ 4886598 w 11737975"/>
              <a:gd name="connsiteY3725" fmla="*/ 2593688 h 9023354"/>
              <a:gd name="connsiteX3726" fmla="*/ 4889024 w 11737975"/>
              <a:gd name="connsiteY3726" fmla="*/ 2599489 h 9023354"/>
              <a:gd name="connsiteX3727" fmla="*/ 4894661 w 11737975"/>
              <a:gd name="connsiteY3727" fmla="*/ 2590434 h 9023354"/>
              <a:gd name="connsiteX3728" fmla="*/ 7772432 w 11737975"/>
              <a:gd name="connsiteY3728" fmla="*/ 2573786 h 9023354"/>
              <a:gd name="connsiteX3729" fmla="*/ 7762476 w 11737975"/>
              <a:gd name="connsiteY3729" fmla="*/ 2577786 h 9023354"/>
              <a:gd name="connsiteX3730" fmla="*/ 7757980 w 11737975"/>
              <a:gd name="connsiteY3730" fmla="*/ 2580566 h 9023354"/>
              <a:gd name="connsiteX3731" fmla="*/ 7748990 w 11737975"/>
              <a:gd name="connsiteY3731" fmla="*/ 2586126 h 9023354"/>
              <a:gd name="connsiteX3732" fmla="*/ 7765693 w 11737975"/>
              <a:gd name="connsiteY3732" fmla="*/ 2593041 h 9023354"/>
              <a:gd name="connsiteX3733" fmla="*/ 7770190 w 11737975"/>
              <a:gd name="connsiteY3733" fmla="*/ 2590262 h 9023354"/>
              <a:gd name="connsiteX3734" fmla="*/ 7782397 w 11737975"/>
              <a:gd name="connsiteY3734" fmla="*/ 2599958 h 9023354"/>
              <a:gd name="connsiteX3735" fmla="*/ 7755426 w 11737975"/>
              <a:gd name="connsiteY3735" fmla="*/ 2616634 h 9023354"/>
              <a:gd name="connsiteX3736" fmla="*/ 7782645 w 11737975"/>
              <a:gd name="connsiteY3736" fmla="*/ 2619203 h 9023354"/>
              <a:gd name="connsiteX3737" fmla="*/ 7795885 w 11737975"/>
              <a:gd name="connsiteY3737" fmla="*/ 2591618 h 9023354"/>
              <a:gd name="connsiteX3738" fmla="*/ 7788172 w 11737975"/>
              <a:gd name="connsiteY3738" fmla="*/ 2579144 h 9023354"/>
              <a:gd name="connsiteX3739" fmla="*/ 7772432 w 11737975"/>
              <a:gd name="connsiteY3739" fmla="*/ 2573786 h 9023354"/>
              <a:gd name="connsiteX3740" fmla="*/ 4633041 w 11737975"/>
              <a:gd name="connsiteY3740" fmla="*/ 2520526 h 9023354"/>
              <a:gd name="connsiteX3741" fmla="*/ 4632104 w 11737975"/>
              <a:gd name="connsiteY3741" fmla="*/ 2524076 h 9023354"/>
              <a:gd name="connsiteX3742" fmla="*/ 4633232 w 11737975"/>
              <a:gd name="connsiteY3742" fmla="*/ 2531031 h 9023354"/>
              <a:gd name="connsiteX3743" fmla="*/ 4633041 w 11737975"/>
              <a:gd name="connsiteY3743" fmla="*/ 2520526 h 9023354"/>
              <a:gd name="connsiteX3744" fmla="*/ 8006893 w 11737975"/>
              <a:gd name="connsiteY3744" fmla="*/ 2458018 h 9023354"/>
              <a:gd name="connsiteX3745" fmla="*/ 8014891 w 11737975"/>
              <a:gd name="connsiteY3745" fmla="*/ 2490698 h 9023354"/>
              <a:gd name="connsiteX3746" fmla="*/ 8006893 w 11737975"/>
              <a:gd name="connsiteY3746" fmla="*/ 2458018 h 9023354"/>
              <a:gd name="connsiteX3747" fmla="*/ 4032331 w 11737975"/>
              <a:gd name="connsiteY3747" fmla="*/ 2457310 h 9023354"/>
              <a:gd name="connsiteX3748" fmla="*/ 4026054 w 11737975"/>
              <a:gd name="connsiteY3748" fmla="*/ 2457668 h 9023354"/>
              <a:gd name="connsiteX3749" fmla="*/ 4026772 w 11737975"/>
              <a:gd name="connsiteY3749" fmla="*/ 2460290 h 9023354"/>
              <a:gd name="connsiteX3750" fmla="*/ 4032331 w 11737975"/>
              <a:gd name="connsiteY3750" fmla="*/ 2457310 h 9023354"/>
              <a:gd name="connsiteX3751" fmla="*/ 7670196 w 11737975"/>
              <a:gd name="connsiteY3751" fmla="*/ 2452104 h 9023354"/>
              <a:gd name="connsiteX3752" fmla="*/ 7677910 w 11737975"/>
              <a:gd name="connsiteY3752" fmla="*/ 2452354 h 9023354"/>
              <a:gd name="connsiteX3753" fmla="*/ 7681979 w 11737975"/>
              <a:gd name="connsiteY3753" fmla="*/ 2455522 h 9023354"/>
              <a:gd name="connsiteX3754" fmla="*/ 7672681 w 11737975"/>
              <a:gd name="connsiteY3754" fmla="*/ 2453250 h 9023354"/>
              <a:gd name="connsiteX3755" fmla="*/ 4060993 w 11737975"/>
              <a:gd name="connsiteY3755" fmla="*/ 2450424 h 9023354"/>
              <a:gd name="connsiteX3756" fmla="*/ 4059237 w 11737975"/>
              <a:gd name="connsiteY3756" fmla="*/ 2452103 h 9023354"/>
              <a:gd name="connsiteX3757" fmla="*/ 4065086 w 11737975"/>
              <a:gd name="connsiteY3757" fmla="*/ 2452457 h 9023354"/>
              <a:gd name="connsiteX3758" fmla="*/ 4060993 w 11737975"/>
              <a:gd name="connsiteY3758" fmla="*/ 2450424 h 9023354"/>
              <a:gd name="connsiteX3759" fmla="*/ 4409035 w 11737975"/>
              <a:gd name="connsiteY3759" fmla="*/ 2447189 h 9023354"/>
              <a:gd name="connsiteX3760" fmla="*/ 4408496 w 11737975"/>
              <a:gd name="connsiteY3760" fmla="*/ 2450487 h 9023354"/>
              <a:gd name="connsiteX3761" fmla="*/ 4408642 w 11737975"/>
              <a:gd name="connsiteY3761" fmla="*/ 2457280 h 9023354"/>
              <a:gd name="connsiteX3762" fmla="*/ 4410260 w 11737975"/>
              <a:gd name="connsiteY3762" fmla="*/ 2464317 h 9023354"/>
              <a:gd name="connsiteX3763" fmla="*/ 4412761 w 11737975"/>
              <a:gd name="connsiteY3763" fmla="*/ 2461342 h 9023354"/>
              <a:gd name="connsiteX3764" fmla="*/ 4413300 w 11737975"/>
              <a:gd name="connsiteY3764" fmla="*/ 2458043 h 9023354"/>
              <a:gd name="connsiteX3765" fmla="*/ 4410456 w 11737975"/>
              <a:gd name="connsiteY3765" fmla="*/ 2450807 h 9023354"/>
              <a:gd name="connsiteX3766" fmla="*/ 4410996 w 11737975"/>
              <a:gd name="connsiteY3766" fmla="*/ 2447510 h 9023354"/>
              <a:gd name="connsiteX3767" fmla="*/ 4409035 w 11737975"/>
              <a:gd name="connsiteY3767" fmla="*/ 2447189 h 9023354"/>
              <a:gd name="connsiteX3768" fmla="*/ 4368368 w 11737975"/>
              <a:gd name="connsiteY3768" fmla="*/ 2416028 h 9023354"/>
              <a:gd name="connsiteX3769" fmla="*/ 4362224 w 11737975"/>
              <a:gd name="connsiteY3769" fmla="*/ 2417073 h 9023354"/>
              <a:gd name="connsiteX3770" fmla="*/ 4360202 w 11737975"/>
              <a:gd name="connsiteY3770" fmla="*/ 2416744 h 9023354"/>
              <a:gd name="connsiteX3771" fmla="*/ 4357656 w 11737975"/>
              <a:gd name="connsiteY3771" fmla="*/ 2419609 h 9023354"/>
              <a:gd name="connsiteX3772" fmla="*/ 4357190 w 11737975"/>
              <a:gd name="connsiteY3772" fmla="*/ 2424045 h 9023354"/>
              <a:gd name="connsiteX3773" fmla="*/ 4358633 w 11737975"/>
              <a:gd name="connsiteY3773" fmla="*/ 2426332 h 9023354"/>
              <a:gd name="connsiteX3774" fmla="*/ 4360655 w 11737975"/>
              <a:gd name="connsiteY3774" fmla="*/ 2426664 h 9023354"/>
              <a:gd name="connsiteX3775" fmla="*/ 4367700 w 11737975"/>
              <a:gd name="connsiteY3775" fmla="*/ 2434380 h 9023354"/>
              <a:gd name="connsiteX3776" fmla="*/ 4371816 w 11737975"/>
              <a:gd name="connsiteY3776" fmla="*/ 2421926 h 9023354"/>
              <a:gd name="connsiteX3777" fmla="*/ 4368368 w 11737975"/>
              <a:gd name="connsiteY3777" fmla="*/ 2416028 h 9023354"/>
              <a:gd name="connsiteX3778" fmla="*/ 4331732 w 11737975"/>
              <a:gd name="connsiteY3778" fmla="*/ 2398025 h 9023354"/>
              <a:gd name="connsiteX3779" fmla="*/ 4331193 w 11737975"/>
              <a:gd name="connsiteY3779" fmla="*/ 2401321 h 9023354"/>
              <a:gd name="connsiteX3780" fmla="*/ 4334233 w 11737975"/>
              <a:gd name="connsiteY3780" fmla="*/ 2408590 h 9023354"/>
              <a:gd name="connsiteX3781" fmla="*/ 4332173 w 11737975"/>
              <a:gd name="connsiteY3781" fmla="*/ 2408254 h 9023354"/>
              <a:gd name="connsiteX3782" fmla="*/ 4336193 w 11737975"/>
              <a:gd name="connsiteY3782" fmla="*/ 2422452 h 9023354"/>
              <a:gd name="connsiteX3783" fmla="*/ 4341392 w 11737975"/>
              <a:gd name="connsiteY3783" fmla="*/ 2416533 h 9023354"/>
              <a:gd name="connsiteX3784" fmla="*/ 4342912 w 11737975"/>
              <a:gd name="connsiteY3784" fmla="*/ 2420167 h 9023354"/>
              <a:gd name="connsiteX3785" fmla="*/ 4345414 w 11737975"/>
              <a:gd name="connsiteY3785" fmla="*/ 2430732 h 9023354"/>
              <a:gd name="connsiteX3786" fmla="*/ 4347472 w 11737975"/>
              <a:gd name="connsiteY3786" fmla="*/ 2431070 h 9023354"/>
              <a:gd name="connsiteX3787" fmla="*/ 4348013 w 11737975"/>
              <a:gd name="connsiteY3787" fmla="*/ 2427774 h 9023354"/>
              <a:gd name="connsiteX3788" fmla="*/ 4347032 w 11737975"/>
              <a:gd name="connsiteY3788" fmla="*/ 2420840 h 9023354"/>
              <a:gd name="connsiteX3789" fmla="*/ 4342030 w 11737975"/>
              <a:gd name="connsiteY3789" fmla="*/ 2399708 h 9023354"/>
              <a:gd name="connsiteX3790" fmla="*/ 4335312 w 11737975"/>
              <a:gd name="connsiteY3790" fmla="*/ 2401996 h 9023354"/>
              <a:gd name="connsiteX3791" fmla="*/ 4333791 w 11737975"/>
              <a:gd name="connsiteY3791" fmla="*/ 2398362 h 9023354"/>
              <a:gd name="connsiteX3792" fmla="*/ 4331732 w 11737975"/>
              <a:gd name="connsiteY3792" fmla="*/ 2398025 h 9023354"/>
              <a:gd name="connsiteX3793" fmla="*/ 4340162 w 11737975"/>
              <a:gd name="connsiteY3793" fmla="*/ 2373044 h 9023354"/>
              <a:gd name="connsiteX3794" fmla="*/ 4337626 w 11737975"/>
              <a:gd name="connsiteY3794" fmla="*/ 2375853 h 9023354"/>
              <a:gd name="connsiteX3795" fmla="*/ 4337621 w 11737975"/>
              <a:gd name="connsiteY3795" fmla="*/ 2377465 h 9023354"/>
              <a:gd name="connsiteX3796" fmla="*/ 4339135 w 11737975"/>
              <a:gd name="connsiteY3796" fmla="*/ 2379324 h 9023354"/>
              <a:gd name="connsiteX3797" fmla="*/ 4340644 w 11737975"/>
              <a:gd name="connsiteY3797" fmla="*/ 2382797 h 9023354"/>
              <a:gd name="connsiteX3798" fmla="*/ 4345203 w 11737975"/>
              <a:gd name="connsiteY3798" fmla="*/ 2380318 h 9023354"/>
              <a:gd name="connsiteX3799" fmla="*/ 4343695 w 11737975"/>
              <a:gd name="connsiteY3799" fmla="*/ 2376846 h 9023354"/>
              <a:gd name="connsiteX3800" fmla="*/ 4340162 w 11737975"/>
              <a:gd name="connsiteY3800" fmla="*/ 2373044 h 9023354"/>
              <a:gd name="connsiteX3801" fmla="*/ 8030662 w 11737975"/>
              <a:gd name="connsiteY3801" fmla="*/ 2336732 h 9023354"/>
              <a:gd name="connsiteX3802" fmla="*/ 8021830 w 11737975"/>
              <a:gd name="connsiteY3802" fmla="*/ 2342193 h 9023354"/>
              <a:gd name="connsiteX3803" fmla="*/ 8017416 w 11737975"/>
              <a:gd name="connsiteY3803" fmla="*/ 2344923 h 9023354"/>
              <a:gd name="connsiteX3804" fmla="*/ 8013002 w 11737975"/>
              <a:gd name="connsiteY3804" fmla="*/ 2347653 h 9023354"/>
              <a:gd name="connsiteX3805" fmla="*/ 8025831 w 11737975"/>
              <a:gd name="connsiteY3805" fmla="*/ 2358533 h 9023354"/>
              <a:gd name="connsiteX3806" fmla="*/ 8030662 w 11737975"/>
              <a:gd name="connsiteY3806" fmla="*/ 2336732 h 9023354"/>
              <a:gd name="connsiteX3807" fmla="*/ 8109719 w 11737975"/>
              <a:gd name="connsiteY3807" fmla="*/ 2306661 h 9023354"/>
              <a:gd name="connsiteX3808" fmla="*/ 8096873 w 11737975"/>
              <a:gd name="connsiteY3808" fmla="*/ 2314603 h 9023354"/>
              <a:gd name="connsiteX3809" fmla="*/ 8108055 w 11737975"/>
              <a:gd name="connsiteY3809" fmla="*/ 2314743 h 9023354"/>
              <a:gd name="connsiteX3810" fmla="*/ 8109719 w 11737975"/>
              <a:gd name="connsiteY3810" fmla="*/ 2306661 h 9023354"/>
              <a:gd name="connsiteX3811" fmla="*/ 8137012 w 11737975"/>
              <a:gd name="connsiteY3811" fmla="*/ 2289787 h 9023354"/>
              <a:gd name="connsiteX3812" fmla="*/ 8132195 w 11737975"/>
              <a:gd name="connsiteY3812" fmla="*/ 2292766 h 9023354"/>
              <a:gd name="connsiteX3813" fmla="*/ 8145426 w 11737975"/>
              <a:gd name="connsiteY3813" fmla="*/ 2303397 h 9023354"/>
              <a:gd name="connsiteX3814" fmla="*/ 8137012 w 11737975"/>
              <a:gd name="connsiteY3814" fmla="*/ 2289787 h 9023354"/>
              <a:gd name="connsiteX3815" fmla="*/ 8056778 w 11737975"/>
              <a:gd name="connsiteY3815" fmla="*/ 2289234 h 9023354"/>
              <a:gd name="connsiteX3816" fmla="*/ 8051960 w 11737975"/>
              <a:gd name="connsiteY3816" fmla="*/ 2292211 h 9023354"/>
              <a:gd name="connsiteX3817" fmla="*/ 8057618 w 11737975"/>
              <a:gd name="connsiteY3817" fmla="*/ 2296652 h 9023354"/>
              <a:gd name="connsiteX3818" fmla="*/ 8057524 w 11737975"/>
              <a:gd name="connsiteY3818" fmla="*/ 2295826 h 9023354"/>
              <a:gd name="connsiteX3819" fmla="*/ 8056778 w 11737975"/>
              <a:gd name="connsiteY3819" fmla="*/ 2289234 h 9023354"/>
              <a:gd name="connsiteX3820" fmla="*/ 7875782 w 11737975"/>
              <a:gd name="connsiteY3820" fmla="*/ 2256333 h 9023354"/>
              <a:gd name="connsiteX3821" fmla="*/ 7873192 w 11737975"/>
              <a:gd name="connsiteY3821" fmla="*/ 2259234 h 9023354"/>
              <a:gd name="connsiteX3822" fmla="*/ 7872662 w 11737975"/>
              <a:gd name="connsiteY3822" fmla="*/ 2262474 h 9023354"/>
              <a:gd name="connsiteX3823" fmla="*/ 7869542 w 11737975"/>
              <a:gd name="connsiteY3823" fmla="*/ 2268613 h 9023354"/>
              <a:gd name="connsiteX3824" fmla="*/ 7875281 w 11737975"/>
              <a:gd name="connsiteY3824" fmla="*/ 2267473 h 9023354"/>
              <a:gd name="connsiteX3825" fmla="*/ 7875807 w 11737975"/>
              <a:gd name="connsiteY3825" fmla="*/ 2265952 h 9023354"/>
              <a:gd name="connsiteX3826" fmla="*/ 7876060 w 11737975"/>
              <a:gd name="connsiteY3826" fmla="*/ 2265939 h 9023354"/>
              <a:gd name="connsiteX3827" fmla="*/ 7876780 w 11737975"/>
              <a:gd name="connsiteY3827" fmla="*/ 2263148 h 9023354"/>
              <a:gd name="connsiteX3828" fmla="*/ 7875807 w 11737975"/>
              <a:gd name="connsiteY3828" fmla="*/ 2265952 h 9023354"/>
              <a:gd name="connsiteX3829" fmla="*/ 7874192 w 11737975"/>
              <a:gd name="connsiteY3829" fmla="*/ 2266047 h 9023354"/>
              <a:gd name="connsiteX3830" fmla="*/ 7875782 w 11737975"/>
              <a:gd name="connsiteY3830" fmla="*/ 2256333 h 9023354"/>
              <a:gd name="connsiteX3831" fmla="*/ 7894333 w 11737975"/>
              <a:gd name="connsiteY3831" fmla="*/ 2245457 h 9023354"/>
              <a:gd name="connsiteX3832" fmla="*/ 7897930 w 11737975"/>
              <a:gd name="connsiteY3832" fmla="*/ 2262044 h 9023354"/>
              <a:gd name="connsiteX3833" fmla="*/ 7907563 w 11737975"/>
              <a:gd name="connsiteY3833" fmla="*/ 2256089 h 9023354"/>
              <a:gd name="connsiteX3834" fmla="*/ 7894333 w 11737975"/>
              <a:gd name="connsiteY3834" fmla="*/ 2245457 h 9023354"/>
              <a:gd name="connsiteX3835" fmla="*/ 8121949 w 11737975"/>
              <a:gd name="connsiteY3835" fmla="*/ 2232221 h 9023354"/>
              <a:gd name="connsiteX3836" fmla="*/ 8114832 w 11737975"/>
              <a:gd name="connsiteY3836" fmla="*/ 2234531 h 9023354"/>
              <a:gd name="connsiteX3837" fmla="*/ 8116305 w 11737975"/>
              <a:gd name="connsiteY3837" fmla="*/ 2267063 h 9023354"/>
              <a:gd name="connsiteX3838" fmla="*/ 8128660 w 11737975"/>
              <a:gd name="connsiteY3838" fmla="*/ 2265690 h 9023354"/>
              <a:gd name="connsiteX3839" fmla="*/ 8138782 w 11737975"/>
              <a:gd name="connsiteY3839" fmla="*/ 2253164 h 9023354"/>
              <a:gd name="connsiteX3840" fmla="*/ 8131303 w 11737975"/>
              <a:gd name="connsiteY3840" fmla="*/ 2241069 h 9023354"/>
              <a:gd name="connsiteX3841" fmla="*/ 8121949 w 11737975"/>
              <a:gd name="connsiteY3841" fmla="*/ 2232221 h 9023354"/>
              <a:gd name="connsiteX3842" fmla="*/ 7855168 w 11737975"/>
              <a:gd name="connsiteY3842" fmla="*/ 2229987 h 9023354"/>
              <a:gd name="connsiteX3843" fmla="*/ 7853113 w 11737975"/>
              <a:gd name="connsiteY3843" fmla="*/ 2237691 h 9023354"/>
              <a:gd name="connsiteX3844" fmla="*/ 7853021 w 11737975"/>
              <a:gd name="connsiteY3844" fmla="*/ 2242583 h 9023354"/>
              <a:gd name="connsiteX3845" fmla="*/ 7852181 w 11737975"/>
              <a:gd name="connsiteY3845" fmla="*/ 2243161 h 9023354"/>
              <a:gd name="connsiteX3846" fmla="*/ 7850110 w 11737975"/>
              <a:gd name="connsiteY3846" fmla="*/ 2243123 h 9023354"/>
              <a:gd name="connsiteX3847" fmla="*/ 7848350 w 11737975"/>
              <a:gd name="connsiteY3847" fmla="*/ 2245799 h 9023354"/>
              <a:gd name="connsiteX3848" fmla="*/ 7852181 w 11737975"/>
              <a:gd name="connsiteY3848" fmla="*/ 2243161 h 9023354"/>
              <a:gd name="connsiteX3849" fmla="*/ 7853009 w 11737975"/>
              <a:gd name="connsiteY3849" fmla="*/ 2243175 h 9023354"/>
              <a:gd name="connsiteX3850" fmla="*/ 7853021 w 11737975"/>
              <a:gd name="connsiteY3850" fmla="*/ 2242583 h 9023354"/>
              <a:gd name="connsiteX3851" fmla="*/ 7860267 w 11737975"/>
              <a:gd name="connsiteY3851" fmla="*/ 2237591 h 9023354"/>
              <a:gd name="connsiteX3852" fmla="*/ 7855168 w 11737975"/>
              <a:gd name="connsiteY3852" fmla="*/ 2229987 h 9023354"/>
              <a:gd name="connsiteX3853" fmla="*/ 7965361 w 11737975"/>
              <a:gd name="connsiteY3853" fmla="*/ 2220353 h 9023354"/>
              <a:gd name="connsiteX3854" fmla="*/ 7956532 w 11737975"/>
              <a:gd name="connsiteY3854" fmla="*/ 2225812 h 9023354"/>
              <a:gd name="connsiteX3855" fmla="*/ 7947702 w 11737975"/>
              <a:gd name="connsiteY3855" fmla="*/ 2231271 h 9023354"/>
              <a:gd name="connsiteX3856" fmla="*/ 7943286 w 11737975"/>
              <a:gd name="connsiteY3856" fmla="*/ 2234002 h 9023354"/>
              <a:gd name="connsiteX3857" fmla="*/ 7930041 w 11737975"/>
              <a:gd name="connsiteY3857" fmla="*/ 2242191 h 9023354"/>
              <a:gd name="connsiteX3858" fmla="*/ 7950999 w 11737975"/>
              <a:gd name="connsiteY3858" fmla="*/ 2246476 h 9023354"/>
              <a:gd name="connsiteX3859" fmla="*/ 7959831 w 11737975"/>
              <a:gd name="connsiteY3859" fmla="*/ 2241018 h 9023354"/>
              <a:gd name="connsiteX3860" fmla="*/ 7964246 w 11737975"/>
              <a:gd name="connsiteY3860" fmla="*/ 2238288 h 9023354"/>
              <a:gd name="connsiteX3861" fmla="*/ 7957595 w 11737975"/>
              <a:gd name="connsiteY3861" fmla="*/ 2276884 h 9023354"/>
              <a:gd name="connsiteX3862" fmla="*/ 7972076 w 11737975"/>
              <a:gd name="connsiteY3862" fmla="*/ 2274396 h 9023354"/>
              <a:gd name="connsiteX3863" fmla="*/ 7984085 w 11737975"/>
              <a:gd name="connsiteY3863" fmla="*/ 2260506 h 9023354"/>
              <a:gd name="connsiteX3864" fmla="*/ 7965361 w 11737975"/>
              <a:gd name="connsiteY3864" fmla="*/ 2220353 h 9023354"/>
              <a:gd name="connsiteX3865" fmla="*/ 7999643 w 11737975"/>
              <a:gd name="connsiteY3865" fmla="*/ 2217966 h 9023354"/>
              <a:gd name="connsiteX3866" fmla="*/ 7986263 w 11737975"/>
              <a:gd name="connsiteY3866" fmla="*/ 2226237 h 9023354"/>
              <a:gd name="connsiteX3867" fmla="*/ 7989517 w 11737975"/>
              <a:gd name="connsiteY3867" fmla="*/ 2241471 h 9023354"/>
              <a:gd name="connsiteX3868" fmla="*/ 8012596 w 11737975"/>
              <a:gd name="connsiteY3868" fmla="*/ 2263841 h 9023354"/>
              <a:gd name="connsiteX3869" fmla="*/ 8031702 w 11737975"/>
              <a:gd name="connsiteY3869" fmla="*/ 2249874 h 9023354"/>
              <a:gd name="connsiteX3870" fmla="*/ 8045081 w 11737975"/>
              <a:gd name="connsiteY3870" fmla="*/ 2241601 h 9023354"/>
              <a:gd name="connsiteX3871" fmla="*/ 8023990 w 11737975"/>
              <a:gd name="connsiteY3871" fmla="*/ 2237402 h 9023354"/>
              <a:gd name="connsiteX3872" fmla="*/ 8037370 w 11737975"/>
              <a:gd name="connsiteY3872" fmla="*/ 2229129 h 9023354"/>
              <a:gd name="connsiteX3873" fmla="*/ 7999643 w 11737975"/>
              <a:gd name="connsiteY3873" fmla="*/ 2217966 h 9023354"/>
              <a:gd name="connsiteX3874" fmla="*/ 8136979 w 11737975"/>
              <a:gd name="connsiteY3874" fmla="*/ 2206728 h 9023354"/>
              <a:gd name="connsiteX3875" fmla="*/ 8136668 w 11737975"/>
              <a:gd name="connsiteY3875" fmla="*/ 2221029 h 9023354"/>
              <a:gd name="connsiteX3876" fmla="*/ 8149896 w 11737975"/>
              <a:gd name="connsiteY3876" fmla="*/ 2231659 h 9023354"/>
              <a:gd name="connsiteX3877" fmla="*/ 8146301 w 11737975"/>
              <a:gd name="connsiteY3877" fmla="*/ 2215075 h 9023354"/>
              <a:gd name="connsiteX3878" fmla="*/ 8136979 w 11737975"/>
              <a:gd name="connsiteY3878" fmla="*/ 2206728 h 9023354"/>
              <a:gd name="connsiteX3879" fmla="*/ 7794574 w 11737975"/>
              <a:gd name="connsiteY3879" fmla="*/ 2199797 h 9023354"/>
              <a:gd name="connsiteX3880" fmla="*/ 7796449 w 11737975"/>
              <a:gd name="connsiteY3880" fmla="*/ 2201805 h 9023354"/>
              <a:gd name="connsiteX3881" fmla="*/ 7799648 w 11737975"/>
              <a:gd name="connsiteY3881" fmla="*/ 2202019 h 9023354"/>
              <a:gd name="connsiteX3882" fmla="*/ 7792518 w 11737975"/>
              <a:gd name="connsiteY3882" fmla="*/ 2206426 h 9023354"/>
              <a:gd name="connsiteX3883" fmla="*/ 7889558 w 11737975"/>
              <a:gd name="connsiteY3883" fmla="*/ 2198253 h 9023354"/>
              <a:gd name="connsiteX3884" fmla="*/ 7880567 w 11737975"/>
              <a:gd name="connsiteY3884" fmla="*/ 2203811 h 9023354"/>
              <a:gd name="connsiteX3885" fmla="*/ 7867081 w 11737975"/>
              <a:gd name="connsiteY3885" fmla="*/ 2212149 h 9023354"/>
              <a:gd name="connsiteX3886" fmla="*/ 7883908 w 11737975"/>
              <a:gd name="connsiteY3886" fmla="*/ 2239367 h 9023354"/>
              <a:gd name="connsiteX3887" fmla="*/ 7888403 w 11737975"/>
              <a:gd name="connsiteY3887" fmla="*/ 2236587 h 9023354"/>
              <a:gd name="connsiteX3888" fmla="*/ 7884487 w 11737975"/>
              <a:gd name="connsiteY3888" fmla="*/ 2220200 h 9023354"/>
              <a:gd name="connsiteX3889" fmla="*/ 7888981 w 11737975"/>
              <a:gd name="connsiteY3889" fmla="*/ 2217420 h 9023354"/>
              <a:gd name="connsiteX3890" fmla="*/ 7897973 w 11737975"/>
              <a:gd name="connsiteY3890" fmla="*/ 2211862 h 9023354"/>
              <a:gd name="connsiteX3891" fmla="*/ 7889558 w 11737975"/>
              <a:gd name="connsiteY3891" fmla="*/ 2198253 h 9023354"/>
              <a:gd name="connsiteX3892" fmla="*/ 7787788 w 11737975"/>
              <a:gd name="connsiteY3892" fmla="*/ 2195685 h 9023354"/>
              <a:gd name="connsiteX3893" fmla="*/ 7781168 w 11737975"/>
              <a:gd name="connsiteY3893" fmla="*/ 2197926 h 9023354"/>
              <a:gd name="connsiteX3894" fmla="*/ 7783110 w 11737975"/>
              <a:gd name="connsiteY3894" fmla="*/ 2211544 h 9023354"/>
              <a:gd name="connsiteX3895" fmla="*/ 7786346 w 11737975"/>
              <a:gd name="connsiteY3895" fmla="*/ 2210263 h 9023354"/>
              <a:gd name="connsiteX3896" fmla="*/ 7796396 w 11737975"/>
              <a:gd name="connsiteY3896" fmla="*/ 2221562 h 9023354"/>
              <a:gd name="connsiteX3897" fmla="*/ 7806459 w 11737975"/>
              <a:gd name="connsiteY3897" fmla="*/ 2232876 h 9023354"/>
              <a:gd name="connsiteX3898" fmla="*/ 7788708 w 11737975"/>
              <a:gd name="connsiteY3898" fmla="*/ 2243852 h 9023354"/>
              <a:gd name="connsiteX3899" fmla="*/ 7780232 w 11737975"/>
              <a:gd name="connsiteY3899" fmla="*/ 2202241 h 9023354"/>
              <a:gd name="connsiteX3900" fmla="*/ 7776899 w 11737975"/>
              <a:gd name="connsiteY3900" fmla="*/ 2196200 h 9023354"/>
              <a:gd name="connsiteX3901" fmla="*/ 7945458 w 11737975"/>
              <a:gd name="connsiteY3901" fmla="*/ 2193922 h 9023354"/>
              <a:gd name="connsiteX3902" fmla="*/ 7943782 w 11737975"/>
              <a:gd name="connsiteY3902" fmla="*/ 2198021 h 9023354"/>
              <a:gd name="connsiteX3903" fmla="*/ 7944704 w 11737975"/>
              <a:gd name="connsiteY3903" fmla="*/ 2205082 h 9023354"/>
              <a:gd name="connsiteX3904" fmla="*/ 7951875 w 11737975"/>
              <a:gd name="connsiteY3904" fmla="*/ 2199346 h 9023354"/>
              <a:gd name="connsiteX3905" fmla="*/ 7945458 w 11737975"/>
              <a:gd name="connsiteY3905" fmla="*/ 2193922 h 9023354"/>
              <a:gd name="connsiteX3906" fmla="*/ 8138453 w 11737975"/>
              <a:gd name="connsiteY3906" fmla="*/ 2192455 h 9023354"/>
              <a:gd name="connsiteX3907" fmla="*/ 8132509 w 11737975"/>
              <a:gd name="connsiteY3907" fmla="*/ 2203537 h 9023354"/>
              <a:gd name="connsiteX3908" fmla="*/ 8145675 w 11737975"/>
              <a:gd name="connsiteY3908" fmla="*/ 2195398 h 9023354"/>
              <a:gd name="connsiteX3909" fmla="*/ 8138453 w 11737975"/>
              <a:gd name="connsiteY3909" fmla="*/ 2192455 h 9023354"/>
              <a:gd name="connsiteX3910" fmla="*/ 7929067 w 11737975"/>
              <a:gd name="connsiteY3910" fmla="*/ 2185248 h 9023354"/>
              <a:gd name="connsiteX3911" fmla="*/ 7925889 w 11737975"/>
              <a:gd name="connsiteY3911" fmla="*/ 2191984 h 9023354"/>
              <a:gd name="connsiteX3912" fmla="*/ 7927332 w 11737975"/>
              <a:gd name="connsiteY3912" fmla="*/ 2195847 h 9023354"/>
              <a:gd name="connsiteX3913" fmla="*/ 7931379 w 11737975"/>
              <a:gd name="connsiteY3913" fmla="*/ 2196509 h 9023354"/>
              <a:gd name="connsiteX3914" fmla="*/ 7934557 w 11737975"/>
              <a:gd name="connsiteY3914" fmla="*/ 2189774 h 9023354"/>
              <a:gd name="connsiteX3915" fmla="*/ 7933113 w 11737975"/>
              <a:gd name="connsiteY3915" fmla="*/ 2185912 h 9023354"/>
              <a:gd name="connsiteX3916" fmla="*/ 7929067 w 11737975"/>
              <a:gd name="connsiteY3916" fmla="*/ 2185248 h 9023354"/>
              <a:gd name="connsiteX3917" fmla="*/ 8370585 w 11737975"/>
              <a:gd name="connsiteY3917" fmla="*/ 2182991 h 9023354"/>
              <a:gd name="connsiteX3918" fmla="*/ 8362022 w 11737975"/>
              <a:gd name="connsiteY3918" fmla="*/ 2188286 h 9023354"/>
              <a:gd name="connsiteX3919" fmla="*/ 8366910 w 11737975"/>
              <a:gd name="connsiteY3919" fmla="*/ 2193202 h 9023354"/>
              <a:gd name="connsiteX3920" fmla="*/ 8369459 w 11737975"/>
              <a:gd name="connsiteY3920" fmla="*/ 2190742 h 9023354"/>
              <a:gd name="connsiteX3921" fmla="*/ 8370585 w 11737975"/>
              <a:gd name="connsiteY3921" fmla="*/ 2182991 h 9023354"/>
              <a:gd name="connsiteX3922" fmla="*/ 7917767 w 11737975"/>
              <a:gd name="connsiteY3922" fmla="*/ 2180076 h 9023354"/>
              <a:gd name="connsiteX3923" fmla="*/ 7915275 w 11737975"/>
              <a:gd name="connsiteY3923" fmla="*/ 2182992 h 9023354"/>
              <a:gd name="connsiteX3924" fmla="*/ 7918669 w 11737975"/>
              <a:gd name="connsiteY3924" fmla="*/ 2186872 h 9023354"/>
              <a:gd name="connsiteX3925" fmla="*/ 7918138 w 11737975"/>
              <a:gd name="connsiteY3925" fmla="*/ 2190112 h 9023354"/>
              <a:gd name="connsiteX3926" fmla="*/ 7922035 w 11737975"/>
              <a:gd name="connsiteY3926" fmla="*/ 2187838 h 9023354"/>
              <a:gd name="connsiteX3927" fmla="*/ 7922087 w 11737975"/>
              <a:gd name="connsiteY3927" fmla="*/ 2187786 h 9023354"/>
              <a:gd name="connsiteX3928" fmla="*/ 7922593 w 11737975"/>
              <a:gd name="connsiteY3928" fmla="*/ 2187514 h 9023354"/>
              <a:gd name="connsiteX3929" fmla="*/ 7923924 w 11737975"/>
              <a:gd name="connsiteY3929" fmla="*/ 2185914 h 9023354"/>
              <a:gd name="connsiteX3930" fmla="*/ 7922087 w 11737975"/>
              <a:gd name="connsiteY3930" fmla="*/ 2187786 h 9023354"/>
              <a:gd name="connsiteX3931" fmla="*/ 7920073 w 11737975"/>
              <a:gd name="connsiteY3931" fmla="*/ 2188867 h 9023354"/>
              <a:gd name="connsiteX3932" fmla="*/ 7921690 w 11737975"/>
              <a:gd name="connsiteY3932" fmla="*/ 2180718 h 9023354"/>
              <a:gd name="connsiteX3933" fmla="*/ 7919728 w 11737975"/>
              <a:gd name="connsiteY3933" fmla="*/ 2180395 h 9023354"/>
              <a:gd name="connsiteX3934" fmla="*/ 7917767 w 11737975"/>
              <a:gd name="connsiteY3934" fmla="*/ 2180076 h 9023354"/>
              <a:gd name="connsiteX3935" fmla="*/ 8092570 w 11737975"/>
              <a:gd name="connsiteY3935" fmla="*/ 2179322 h 9023354"/>
              <a:gd name="connsiteX3936" fmla="*/ 8078207 w 11737975"/>
              <a:gd name="connsiteY3936" fmla="*/ 2205447 h 9023354"/>
              <a:gd name="connsiteX3937" fmla="*/ 8095121 w 11737975"/>
              <a:gd name="connsiteY3937" fmla="*/ 2224628 h 9023354"/>
              <a:gd name="connsiteX3938" fmla="*/ 8110182 w 11737975"/>
              <a:gd name="connsiteY3938" fmla="*/ 2228783 h 9023354"/>
              <a:gd name="connsiteX3939" fmla="*/ 8128953 w 11737975"/>
              <a:gd name="connsiteY3939" fmla="*/ 2208554 h 9023354"/>
              <a:gd name="connsiteX3940" fmla="*/ 8092570 w 11737975"/>
              <a:gd name="connsiteY3940" fmla="*/ 2179322 h 9023354"/>
              <a:gd name="connsiteX3941" fmla="*/ 8185170 w 11737975"/>
              <a:gd name="connsiteY3941" fmla="*/ 2170978 h 9023354"/>
              <a:gd name="connsiteX3942" fmla="*/ 8180782 w 11737975"/>
              <a:gd name="connsiteY3942" fmla="*/ 2173691 h 9023354"/>
              <a:gd name="connsiteX3943" fmla="*/ 8162479 w 11737975"/>
              <a:gd name="connsiteY3943" fmla="*/ 2178424 h 9023354"/>
              <a:gd name="connsiteX3944" fmla="*/ 8150063 w 11737975"/>
              <a:gd name="connsiteY3944" fmla="*/ 2192683 h 9023354"/>
              <a:gd name="connsiteX3945" fmla="*/ 8175470 w 11737975"/>
              <a:gd name="connsiteY3945" fmla="*/ 2194531 h 9023354"/>
              <a:gd name="connsiteX3946" fmla="*/ 8191176 w 11737975"/>
              <a:gd name="connsiteY3946" fmla="*/ 2219934 h 9023354"/>
              <a:gd name="connsiteX3947" fmla="*/ 8197162 w 11737975"/>
              <a:gd name="connsiteY3947" fmla="*/ 2223638 h 9023354"/>
              <a:gd name="connsiteX3948" fmla="*/ 8204341 w 11737975"/>
              <a:gd name="connsiteY3948" fmla="*/ 2211794 h 9023354"/>
              <a:gd name="connsiteX3949" fmla="*/ 8220970 w 11737975"/>
              <a:gd name="connsiteY3949" fmla="*/ 2219066 h 9023354"/>
              <a:gd name="connsiteX3950" fmla="*/ 8229747 w 11737975"/>
              <a:gd name="connsiteY3950" fmla="*/ 2213640 h 9023354"/>
              <a:gd name="connsiteX3951" fmla="*/ 8221895 w 11737975"/>
              <a:gd name="connsiteY3951" fmla="*/ 2200940 h 9023354"/>
              <a:gd name="connsiteX3952" fmla="*/ 8213117 w 11737975"/>
              <a:gd name="connsiteY3952" fmla="*/ 2206367 h 9023354"/>
              <a:gd name="connsiteX3953" fmla="*/ 8208728 w 11737975"/>
              <a:gd name="connsiteY3953" fmla="*/ 2209081 h 9023354"/>
              <a:gd name="connsiteX3954" fmla="*/ 8185170 w 11737975"/>
              <a:gd name="connsiteY3954" fmla="*/ 2170978 h 9023354"/>
              <a:gd name="connsiteX3955" fmla="*/ 8057592 w 11737975"/>
              <a:gd name="connsiteY3955" fmla="*/ 2163328 h 9023354"/>
              <a:gd name="connsiteX3956" fmla="*/ 8053131 w 11737975"/>
              <a:gd name="connsiteY3956" fmla="*/ 2166085 h 9023354"/>
              <a:gd name="connsiteX3957" fmla="*/ 8034786 w 11737975"/>
              <a:gd name="connsiteY3957" fmla="*/ 2196240 h 9023354"/>
              <a:gd name="connsiteX3958" fmla="*/ 8064994 w 11737975"/>
              <a:gd name="connsiteY3958" fmla="*/ 2215185 h 9023354"/>
              <a:gd name="connsiteX3959" fmla="*/ 8061547 w 11737975"/>
              <a:gd name="connsiteY3959" fmla="*/ 2179695 h 9023354"/>
              <a:gd name="connsiteX3960" fmla="*/ 8057592 w 11737975"/>
              <a:gd name="connsiteY3960" fmla="*/ 2163328 h 9023354"/>
              <a:gd name="connsiteX3961" fmla="*/ 7947356 w 11737975"/>
              <a:gd name="connsiteY3961" fmla="*/ 2162515 h 9023354"/>
              <a:gd name="connsiteX3962" fmla="*/ 7968466 w 11737975"/>
              <a:gd name="connsiteY3962" fmla="*/ 2187084 h 9023354"/>
              <a:gd name="connsiteX3963" fmla="*/ 7968617 w 11737975"/>
              <a:gd name="connsiteY3963" fmla="*/ 2168185 h 9023354"/>
              <a:gd name="connsiteX3964" fmla="*/ 7947356 w 11737975"/>
              <a:gd name="connsiteY3964" fmla="*/ 2162515 h 9023354"/>
              <a:gd name="connsiteX3965" fmla="*/ 8287974 w 11737975"/>
              <a:gd name="connsiteY3965" fmla="*/ 2146288 h 9023354"/>
              <a:gd name="connsiteX3966" fmla="*/ 8270133 w 11737975"/>
              <a:gd name="connsiteY3966" fmla="*/ 2157318 h 9023354"/>
              <a:gd name="connsiteX3967" fmla="*/ 8263540 w 11737975"/>
              <a:gd name="connsiteY3967" fmla="*/ 2196507 h 9023354"/>
              <a:gd name="connsiteX3968" fmla="*/ 8274988 w 11737975"/>
              <a:gd name="connsiteY3968" fmla="*/ 2209729 h 9023354"/>
              <a:gd name="connsiteX3969" fmla="*/ 8310463 w 11737975"/>
              <a:gd name="connsiteY3969" fmla="*/ 2202608 h 9023354"/>
              <a:gd name="connsiteX3970" fmla="*/ 8327237 w 11737975"/>
              <a:gd name="connsiteY3970" fmla="*/ 2209794 h 9023354"/>
              <a:gd name="connsiteX3971" fmla="*/ 8319383 w 11737975"/>
              <a:gd name="connsiteY3971" fmla="*/ 2197092 h 9023354"/>
              <a:gd name="connsiteX3972" fmla="*/ 8314924 w 11737975"/>
              <a:gd name="connsiteY3972" fmla="*/ 2199849 h 9023354"/>
              <a:gd name="connsiteX3973" fmla="*/ 8286906 w 11737975"/>
              <a:gd name="connsiteY3973" fmla="*/ 2164504 h 9023354"/>
              <a:gd name="connsiteX3974" fmla="*/ 8287974 w 11737975"/>
              <a:gd name="connsiteY3974" fmla="*/ 2146288 h 9023354"/>
              <a:gd name="connsiteX3975" fmla="*/ 8228662 w 11737975"/>
              <a:gd name="connsiteY3975" fmla="*/ 2145340 h 9023354"/>
              <a:gd name="connsiteX3976" fmla="*/ 8220375 w 11737975"/>
              <a:gd name="connsiteY3976" fmla="*/ 2145763 h 9023354"/>
              <a:gd name="connsiteX3977" fmla="*/ 8203714 w 11737975"/>
              <a:gd name="connsiteY3977" fmla="*/ 2160767 h 9023354"/>
              <a:gd name="connsiteX3978" fmla="*/ 8239421 w 11737975"/>
              <a:gd name="connsiteY3978" fmla="*/ 2157499 h 9023354"/>
              <a:gd name="connsiteX3979" fmla="*/ 8228662 w 11737975"/>
              <a:gd name="connsiteY3979" fmla="*/ 2145340 h 9023354"/>
              <a:gd name="connsiteX3980" fmla="*/ 7761216 w 11737975"/>
              <a:gd name="connsiteY3980" fmla="*/ 2130712 h 9023354"/>
              <a:gd name="connsiteX3981" fmla="*/ 7769308 w 11737975"/>
              <a:gd name="connsiteY3981" fmla="*/ 2133107 h 9023354"/>
              <a:gd name="connsiteX3982" fmla="*/ 7774933 w 11737975"/>
              <a:gd name="connsiteY3982" fmla="*/ 2147162 h 9023354"/>
              <a:gd name="connsiteX3983" fmla="*/ 7775405 w 11737975"/>
              <a:gd name="connsiteY3983" fmla="*/ 2148343 h 9023354"/>
              <a:gd name="connsiteX3984" fmla="*/ 7767370 w 11737975"/>
              <a:gd name="connsiteY3984" fmla="*/ 2143712 h 9023354"/>
              <a:gd name="connsiteX3985" fmla="*/ 7761027 w 11737975"/>
              <a:gd name="connsiteY3985" fmla="*/ 2130851 h 9023354"/>
              <a:gd name="connsiteX3986" fmla="*/ 8111465 w 11737975"/>
              <a:gd name="connsiteY3986" fmla="*/ 2130018 h 9023354"/>
              <a:gd name="connsiteX3987" fmla="*/ 8106649 w 11737975"/>
              <a:gd name="connsiteY3987" fmla="*/ 2132995 h 9023354"/>
              <a:gd name="connsiteX3988" fmla="*/ 8110248 w 11737975"/>
              <a:gd name="connsiteY3988" fmla="*/ 2149584 h 9023354"/>
              <a:gd name="connsiteX3989" fmla="*/ 8115064 w 11737975"/>
              <a:gd name="connsiteY3989" fmla="*/ 2146607 h 9023354"/>
              <a:gd name="connsiteX3990" fmla="*/ 8111465 w 11737975"/>
              <a:gd name="connsiteY3990" fmla="*/ 2130018 h 9023354"/>
              <a:gd name="connsiteX3991" fmla="*/ 7765993 w 11737975"/>
              <a:gd name="connsiteY3991" fmla="*/ 2112314 h 9023354"/>
              <a:gd name="connsiteX3992" fmla="*/ 7773022 w 11737975"/>
              <a:gd name="connsiteY3992" fmla="*/ 2115371 h 9023354"/>
              <a:gd name="connsiteX3993" fmla="*/ 7761465 w 11737975"/>
              <a:gd name="connsiteY3993" fmla="*/ 2120419 h 9023354"/>
              <a:gd name="connsiteX3994" fmla="*/ 7761094 w 11737975"/>
              <a:gd name="connsiteY3994" fmla="*/ 2118737 h 9023354"/>
              <a:gd name="connsiteX3995" fmla="*/ 7762086 w 11737975"/>
              <a:gd name="connsiteY3995" fmla="*/ 2117078 h 9023354"/>
              <a:gd name="connsiteX3996" fmla="*/ 7765993 w 11737975"/>
              <a:gd name="connsiteY3996" fmla="*/ 2112314 h 9023354"/>
              <a:gd name="connsiteX3997" fmla="*/ 8164985 w 11737975"/>
              <a:gd name="connsiteY3997" fmla="*/ 2096929 h 9023354"/>
              <a:gd name="connsiteX3998" fmla="*/ 8164835 w 11737975"/>
              <a:gd name="connsiteY3998" fmla="*/ 2115832 h 9023354"/>
              <a:gd name="connsiteX3999" fmla="*/ 8166952 w 11737975"/>
              <a:gd name="connsiteY3999" fmla="*/ 2117462 h 9023354"/>
              <a:gd name="connsiteX4000" fmla="*/ 8186091 w 11737975"/>
              <a:gd name="connsiteY4000" fmla="*/ 2121498 h 9023354"/>
              <a:gd name="connsiteX4001" fmla="*/ 8164985 w 11737975"/>
              <a:gd name="connsiteY4001" fmla="*/ 2096929 h 9023354"/>
              <a:gd name="connsiteX4002" fmla="*/ 8141328 w 11737975"/>
              <a:gd name="connsiteY4002" fmla="*/ 2080206 h 9023354"/>
              <a:gd name="connsiteX4003" fmla="*/ 8132765 w 11737975"/>
              <a:gd name="connsiteY4003" fmla="*/ 2085500 h 9023354"/>
              <a:gd name="connsiteX4004" fmla="*/ 8136558 w 11737975"/>
              <a:gd name="connsiteY4004" fmla="*/ 2088643 h 9023354"/>
              <a:gd name="connsiteX4005" fmla="*/ 8146938 w 11737975"/>
              <a:gd name="connsiteY4005" fmla="*/ 2089278 h 9023354"/>
              <a:gd name="connsiteX4006" fmla="*/ 8141328 w 11737975"/>
              <a:gd name="connsiteY4006" fmla="*/ 2080206 h 9023354"/>
              <a:gd name="connsiteX4007" fmla="*/ 7960735 w 11737975"/>
              <a:gd name="connsiteY4007" fmla="*/ 2070942 h 9023354"/>
              <a:gd name="connsiteX4008" fmla="*/ 7951236 w 11737975"/>
              <a:gd name="connsiteY4008" fmla="*/ 2090252 h 9023354"/>
              <a:gd name="connsiteX4009" fmla="*/ 7902492 w 11737975"/>
              <a:gd name="connsiteY4009" fmla="*/ 2120390 h 9023354"/>
              <a:gd name="connsiteX4010" fmla="*/ 7905098 w 11737975"/>
              <a:gd name="connsiteY4010" fmla="*/ 2126618 h 9023354"/>
              <a:gd name="connsiteX4011" fmla="*/ 7932663 w 11737975"/>
              <a:gd name="connsiteY4011" fmla="*/ 2119651 h 9023354"/>
              <a:gd name="connsiteX4012" fmla="*/ 7940674 w 11737975"/>
              <a:gd name="connsiteY4012" fmla="*/ 2132609 h 9023354"/>
              <a:gd name="connsiteX4013" fmla="*/ 7967262 w 11737975"/>
              <a:gd name="connsiteY4013" fmla="*/ 2116172 h 9023354"/>
              <a:gd name="connsiteX4014" fmla="*/ 8030333 w 11737975"/>
              <a:gd name="connsiteY4014" fmla="*/ 2148833 h 9023354"/>
              <a:gd name="connsiteX4015" fmla="*/ 8048057 w 11737975"/>
              <a:gd name="connsiteY4015" fmla="*/ 2137875 h 9023354"/>
              <a:gd name="connsiteX4016" fmla="*/ 8023170 w 11737975"/>
              <a:gd name="connsiteY4016" fmla="*/ 2117434 h 9023354"/>
              <a:gd name="connsiteX4017" fmla="*/ 8028450 w 11737975"/>
              <a:gd name="connsiteY4017" fmla="*/ 2096254 h 9023354"/>
              <a:gd name="connsiteX4018" fmla="*/ 8002712 w 11737975"/>
              <a:gd name="connsiteY4018" fmla="*/ 2094253 h 9023354"/>
              <a:gd name="connsiteX4019" fmla="*/ 7982255 w 11737975"/>
              <a:gd name="connsiteY4019" fmla="*/ 2071074 h 9023354"/>
              <a:gd name="connsiteX4020" fmla="*/ 7960735 w 11737975"/>
              <a:gd name="connsiteY4020" fmla="*/ 2070942 h 9023354"/>
              <a:gd name="connsiteX4021" fmla="*/ 8103450 w 11737975"/>
              <a:gd name="connsiteY4021" fmla="*/ 2066002 h 9023354"/>
              <a:gd name="connsiteX4022" fmla="*/ 8085610 w 11737975"/>
              <a:gd name="connsiteY4022" fmla="*/ 2077033 h 9023354"/>
              <a:gd name="connsiteX4023" fmla="*/ 8088864 w 11737975"/>
              <a:gd name="connsiteY4023" fmla="*/ 2092266 h 9023354"/>
              <a:gd name="connsiteX4024" fmla="*/ 8101037 w 11737975"/>
              <a:gd name="connsiteY4024" fmla="*/ 2101983 h 9023354"/>
              <a:gd name="connsiteX4025" fmla="*/ 8083198 w 11737975"/>
              <a:gd name="connsiteY4025" fmla="*/ 2113013 h 9023354"/>
              <a:gd name="connsiteX4026" fmla="*/ 8091180 w 11737975"/>
              <a:gd name="connsiteY4026" fmla="*/ 2117977 h 9023354"/>
              <a:gd name="connsiteX4027" fmla="*/ 8105706 w 11737975"/>
              <a:gd name="connsiteY4027" fmla="*/ 2112027 h 9023354"/>
              <a:gd name="connsiteX4028" fmla="*/ 8123335 w 11737975"/>
              <a:gd name="connsiteY4028" fmla="*/ 2088194 h 9023354"/>
              <a:gd name="connsiteX4029" fmla="*/ 8103450 w 11737975"/>
              <a:gd name="connsiteY4029" fmla="*/ 2066002 h 9023354"/>
              <a:gd name="connsiteX4030" fmla="*/ 8253138 w 11737975"/>
              <a:gd name="connsiteY4030" fmla="*/ 2061232 h 9023354"/>
              <a:gd name="connsiteX4031" fmla="*/ 8248321 w 11737975"/>
              <a:gd name="connsiteY4031" fmla="*/ 2064210 h 9023354"/>
              <a:gd name="connsiteX4032" fmla="*/ 8251947 w 11737975"/>
              <a:gd name="connsiteY4032" fmla="*/ 2069908 h 9023354"/>
              <a:gd name="connsiteX4033" fmla="*/ 8252078 w 11737975"/>
              <a:gd name="connsiteY4033" fmla="*/ 2068942 h 9023354"/>
              <a:gd name="connsiteX4034" fmla="*/ 8253138 w 11737975"/>
              <a:gd name="connsiteY4034" fmla="*/ 2061232 h 9023354"/>
              <a:gd name="connsiteX4035" fmla="*/ 8274412 w 11737975"/>
              <a:gd name="connsiteY4035" fmla="*/ 2048081 h 9023354"/>
              <a:gd name="connsiteX4036" fmla="*/ 8261164 w 11737975"/>
              <a:gd name="connsiteY4036" fmla="*/ 2056269 h 9023354"/>
              <a:gd name="connsiteX4037" fmla="*/ 8273495 w 11737975"/>
              <a:gd name="connsiteY4037" fmla="*/ 2065107 h 9023354"/>
              <a:gd name="connsiteX4038" fmla="*/ 8282826 w 11737975"/>
              <a:gd name="connsiteY4038" fmla="*/ 2061689 h 9023354"/>
              <a:gd name="connsiteX4039" fmla="*/ 8274412 w 11737975"/>
              <a:gd name="connsiteY4039" fmla="*/ 2048081 h 9023354"/>
              <a:gd name="connsiteX4040" fmla="*/ 8304901 w 11737975"/>
              <a:gd name="connsiteY4040" fmla="*/ 2048040 h 9023354"/>
              <a:gd name="connsiteX4041" fmla="*/ 8300472 w 11737975"/>
              <a:gd name="connsiteY4041" fmla="*/ 2069592 h 9023354"/>
              <a:gd name="connsiteX4042" fmla="*/ 8313317 w 11737975"/>
              <a:gd name="connsiteY4042" fmla="*/ 2061650 h 9023354"/>
              <a:gd name="connsiteX4043" fmla="*/ 8304901 w 11737975"/>
              <a:gd name="connsiteY4043" fmla="*/ 2048040 h 9023354"/>
              <a:gd name="connsiteX4044" fmla="*/ 7851026 w 11737975"/>
              <a:gd name="connsiteY4044" fmla="*/ 2034754 h 9023354"/>
              <a:gd name="connsiteX4045" fmla="*/ 7846351 w 11737975"/>
              <a:gd name="connsiteY4045" fmla="*/ 2049404 h 9023354"/>
              <a:gd name="connsiteX4046" fmla="*/ 7868010 w 11737975"/>
              <a:gd name="connsiteY4046" fmla="*/ 2054820 h 9023354"/>
              <a:gd name="connsiteX4047" fmla="*/ 7851026 w 11737975"/>
              <a:gd name="connsiteY4047" fmla="*/ 2034754 h 9023354"/>
              <a:gd name="connsiteX4048" fmla="*/ 8133805 w 11737975"/>
              <a:gd name="connsiteY4048" fmla="*/ 2031168 h 9023354"/>
              <a:gd name="connsiteX4049" fmla="*/ 8124783 w 11737975"/>
              <a:gd name="connsiteY4049" fmla="*/ 2034003 h 9023354"/>
              <a:gd name="connsiteX4050" fmla="*/ 8128221 w 11737975"/>
              <a:gd name="connsiteY4050" fmla="*/ 2049434 h 9023354"/>
              <a:gd name="connsiteX4051" fmla="*/ 8177292 w 11737975"/>
              <a:gd name="connsiteY4051" fmla="*/ 2089319 h 9023354"/>
              <a:gd name="connsiteX4052" fmla="*/ 8194953 w 11737975"/>
              <a:gd name="connsiteY4052" fmla="*/ 2078399 h 9023354"/>
              <a:gd name="connsiteX4053" fmla="*/ 8173855 w 11737975"/>
              <a:gd name="connsiteY4053" fmla="*/ 2073888 h 9023354"/>
              <a:gd name="connsiteX4054" fmla="*/ 8170418 w 11737975"/>
              <a:gd name="connsiteY4054" fmla="*/ 2058457 h 9023354"/>
              <a:gd name="connsiteX4055" fmla="*/ 8153735 w 11737975"/>
              <a:gd name="connsiteY4055" fmla="*/ 2051216 h 9023354"/>
              <a:gd name="connsiteX4056" fmla="*/ 8154712 w 11737975"/>
              <a:gd name="connsiteY4056" fmla="*/ 2033055 h 9023354"/>
              <a:gd name="connsiteX4057" fmla="*/ 8133805 w 11737975"/>
              <a:gd name="connsiteY4057" fmla="*/ 2031168 h 9023354"/>
              <a:gd name="connsiteX4058" fmla="*/ 3193166 w 11737975"/>
              <a:gd name="connsiteY4058" fmla="*/ 2030431 h 9023354"/>
              <a:gd name="connsiteX4059" fmla="*/ 3190534 w 11737975"/>
              <a:gd name="connsiteY4059" fmla="*/ 2033526 h 9023354"/>
              <a:gd name="connsiteX4060" fmla="*/ 3194346 w 11737975"/>
              <a:gd name="connsiteY4060" fmla="*/ 2037685 h 9023354"/>
              <a:gd name="connsiteX4061" fmla="*/ 3199120 w 11737975"/>
              <a:gd name="connsiteY4061" fmla="*/ 2039481 h 9023354"/>
              <a:gd name="connsiteX4062" fmla="*/ 3201751 w 11737975"/>
              <a:gd name="connsiteY4062" fmla="*/ 2036385 h 9023354"/>
              <a:gd name="connsiteX4063" fmla="*/ 3197937 w 11737975"/>
              <a:gd name="connsiteY4063" fmla="*/ 2032226 h 9023354"/>
              <a:gd name="connsiteX4064" fmla="*/ 3193166 w 11737975"/>
              <a:gd name="connsiteY4064" fmla="*/ 2030431 h 9023354"/>
              <a:gd name="connsiteX4065" fmla="*/ 8306120 w 11737975"/>
              <a:gd name="connsiteY4065" fmla="*/ 2028474 h 9023354"/>
              <a:gd name="connsiteX4066" fmla="*/ 8293276 w 11737975"/>
              <a:gd name="connsiteY4066" fmla="*/ 2036416 h 9023354"/>
              <a:gd name="connsiteX4067" fmla="*/ 8302778 w 11737975"/>
              <a:gd name="connsiteY4067" fmla="*/ 2046999 h 9023354"/>
              <a:gd name="connsiteX4068" fmla="*/ 8305971 w 11737975"/>
              <a:gd name="connsiteY4068" fmla="*/ 2047378 h 9023354"/>
              <a:gd name="connsiteX4069" fmla="*/ 8306120 w 11737975"/>
              <a:gd name="connsiteY4069" fmla="*/ 2028474 h 9023354"/>
              <a:gd name="connsiteX4070" fmla="*/ 8372010 w 11737975"/>
              <a:gd name="connsiteY4070" fmla="*/ 2025355 h 9023354"/>
              <a:gd name="connsiteX4071" fmla="*/ 8363123 w 11737975"/>
              <a:gd name="connsiteY4071" fmla="*/ 2030850 h 9023354"/>
              <a:gd name="connsiteX4072" fmla="*/ 8330926 w 11737975"/>
              <a:gd name="connsiteY4072" fmla="*/ 2068176 h 9023354"/>
              <a:gd name="connsiteX4073" fmla="*/ 8307615 w 11737975"/>
              <a:gd name="connsiteY4073" fmla="*/ 2100006 h 9023354"/>
              <a:gd name="connsiteX4074" fmla="*/ 8265374 w 11737975"/>
              <a:gd name="connsiteY4074" fmla="*/ 2091288 h 9023354"/>
              <a:gd name="connsiteX4075" fmla="*/ 8259834 w 11737975"/>
              <a:gd name="connsiteY4075" fmla="*/ 2112130 h 9023354"/>
              <a:gd name="connsiteX4076" fmla="*/ 8243156 w 11737975"/>
              <a:gd name="connsiteY4076" fmla="*/ 2105025 h 9023354"/>
              <a:gd name="connsiteX4077" fmla="*/ 8242671 w 11737975"/>
              <a:gd name="connsiteY4077" fmla="*/ 2105325 h 9023354"/>
              <a:gd name="connsiteX4078" fmla="*/ 8229827 w 11737975"/>
              <a:gd name="connsiteY4078" fmla="*/ 2113266 h 9023354"/>
              <a:gd name="connsiteX4079" fmla="*/ 8253200 w 11737975"/>
              <a:gd name="connsiteY4079" fmla="*/ 2151070 h 9023354"/>
              <a:gd name="connsiteX4080" fmla="*/ 8288745 w 11737975"/>
              <a:gd name="connsiteY4080" fmla="*/ 2129092 h 9023354"/>
              <a:gd name="connsiteX4081" fmla="*/ 8300977 w 11737975"/>
              <a:gd name="connsiteY4081" fmla="*/ 2138943 h 9023354"/>
              <a:gd name="connsiteX4082" fmla="*/ 8347662 w 11737975"/>
              <a:gd name="connsiteY4082" fmla="*/ 2144913 h 9023354"/>
              <a:gd name="connsiteX4083" fmla="*/ 8372070 w 11737975"/>
              <a:gd name="connsiteY4083" fmla="*/ 2094987 h 9023354"/>
              <a:gd name="connsiteX4084" fmla="*/ 8387652 w 11737975"/>
              <a:gd name="connsiteY4084" fmla="*/ 2120189 h 9023354"/>
              <a:gd name="connsiteX4085" fmla="*/ 8426543 w 11737975"/>
              <a:gd name="connsiteY4085" fmla="*/ 2113560 h 9023354"/>
              <a:gd name="connsiteX4086" fmla="*/ 8434335 w 11737975"/>
              <a:gd name="connsiteY4086" fmla="*/ 2126158 h 9023354"/>
              <a:gd name="connsiteX4087" fmla="*/ 8447665 w 11737975"/>
              <a:gd name="connsiteY4087" fmla="*/ 2117916 h 9023354"/>
              <a:gd name="connsiteX4088" fmla="*/ 8451012 w 11737975"/>
              <a:gd name="connsiteY4088" fmla="*/ 2133265 h 9023354"/>
              <a:gd name="connsiteX4089" fmla="*/ 8483211 w 11737975"/>
              <a:gd name="connsiteY4089" fmla="*/ 2095939 h 9023354"/>
              <a:gd name="connsiteX4090" fmla="*/ 8454299 w 11737975"/>
              <a:gd name="connsiteY4090" fmla="*/ 2078981 h 9023354"/>
              <a:gd name="connsiteX4091" fmla="*/ 8416501 w 11737975"/>
              <a:gd name="connsiteY4091" fmla="*/ 2067517 h 9023354"/>
              <a:gd name="connsiteX4092" fmla="*/ 8413155 w 11737975"/>
              <a:gd name="connsiteY4092" fmla="*/ 2052171 h 9023354"/>
              <a:gd name="connsiteX4093" fmla="*/ 8399826 w 11737975"/>
              <a:gd name="connsiteY4093" fmla="*/ 2060412 h 9023354"/>
              <a:gd name="connsiteX4094" fmla="*/ 8372010 w 11737975"/>
              <a:gd name="connsiteY4094" fmla="*/ 2025355 h 9023354"/>
              <a:gd name="connsiteX4095" fmla="*/ 3209723 w 11737975"/>
              <a:gd name="connsiteY4095" fmla="*/ 2014270 h 9023354"/>
              <a:gd name="connsiteX4096" fmla="*/ 3208050 w 11737975"/>
              <a:gd name="connsiteY4096" fmla="*/ 2015002 h 9023354"/>
              <a:gd name="connsiteX4097" fmla="*/ 3208743 w 11737975"/>
              <a:gd name="connsiteY4097" fmla="*/ 2016584 h 9023354"/>
              <a:gd name="connsiteX4098" fmla="*/ 3209436 w 11737975"/>
              <a:gd name="connsiteY4098" fmla="*/ 2018166 h 9023354"/>
              <a:gd name="connsiteX4099" fmla="*/ 3218204 w 11737975"/>
              <a:gd name="connsiteY4099" fmla="*/ 2019985 h 9023354"/>
              <a:gd name="connsiteX4100" fmla="*/ 3228644 w 11737975"/>
              <a:gd name="connsiteY4100" fmla="*/ 2021071 h 9023354"/>
              <a:gd name="connsiteX4101" fmla="*/ 3229625 w 11737975"/>
              <a:gd name="connsiteY4101" fmla="*/ 2018757 h 9023354"/>
              <a:gd name="connsiteX4102" fmla="*/ 3227259 w 11737975"/>
              <a:gd name="connsiteY4102" fmla="*/ 2017907 h 9023354"/>
              <a:gd name="connsiteX4103" fmla="*/ 3218491 w 11737975"/>
              <a:gd name="connsiteY4103" fmla="*/ 2016088 h 9023354"/>
              <a:gd name="connsiteX4104" fmla="*/ 3209723 w 11737975"/>
              <a:gd name="connsiteY4104" fmla="*/ 2014270 h 9023354"/>
              <a:gd name="connsiteX4105" fmla="*/ 7912714 w 11737975"/>
              <a:gd name="connsiteY4105" fmla="*/ 2008373 h 9023354"/>
              <a:gd name="connsiteX4106" fmla="*/ 7895586 w 11737975"/>
              <a:gd name="connsiteY4106" fmla="*/ 2018963 h 9023354"/>
              <a:gd name="connsiteX4107" fmla="*/ 7907584 w 11737975"/>
              <a:gd name="connsiteY4107" fmla="*/ 2028789 h 9023354"/>
              <a:gd name="connsiteX4108" fmla="*/ 7893888 w 11737975"/>
              <a:gd name="connsiteY4108" fmla="*/ 2054499 h 9023354"/>
              <a:gd name="connsiteX4109" fmla="*/ 7909312 w 11737975"/>
              <a:gd name="connsiteY4109" fmla="*/ 2079447 h 9023354"/>
              <a:gd name="connsiteX4110" fmla="*/ 7939284 w 11737975"/>
              <a:gd name="connsiteY4110" fmla="*/ 2060919 h 9023354"/>
              <a:gd name="connsiteX4111" fmla="*/ 7915296 w 11737975"/>
              <a:gd name="connsiteY4111" fmla="*/ 2041264 h 9023354"/>
              <a:gd name="connsiteX4112" fmla="*/ 7912714 w 11737975"/>
              <a:gd name="connsiteY4112" fmla="*/ 2008373 h 9023354"/>
              <a:gd name="connsiteX4113" fmla="*/ 7842110 w 11737975"/>
              <a:gd name="connsiteY4113" fmla="*/ 2001863 h 9023354"/>
              <a:gd name="connsiteX4114" fmla="*/ 7831395 w 11737975"/>
              <a:gd name="connsiteY4114" fmla="*/ 2025213 h 9023354"/>
              <a:gd name="connsiteX4115" fmla="*/ 7850283 w 11737975"/>
              <a:gd name="connsiteY4115" fmla="*/ 2023982 h 9023354"/>
              <a:gd name="connsiteX4116" fmla="*/ 7842110 w 11737975"/>
              <a:gd name="connsiteY4116" fmla="*/ 2001863 h 9023354"/>
              <a:gd name="connsiteX4117" fmla="*/ 7987274 w 11737975"/>
              <a:gd name="connsiteY4117" fmla="*/ 1997802 h 9023354"/>
              <a:gd name="connsiteX4118" fmla="*/ 7977577 w 11737975"/>
              <a:gd name="connsiteY4118" fmla="*/ 1999619 h 9023354"/>
              <a:gd name="connsiteX4119" fmla="*/ 7964998 w 11737975"/>
              <a:gd name="connsiteY4119" fmla="*/ 2011577 h 9023354"/>
              <a:gd name="connsiteX4120" fmla="*/ 7975285 w 11737975"/>
              <a:gd name="connsiteY4120" fmla="*/ 2021933 h 9023354"/>
              <a:gd name="connsiteX4121" fmla="*/ 7983979 w 11737975"/>
              <a:gd name="connsiteY4121" fmla="*/ 2020740 h 9023354"/>
              <a:gd name="connsiteX4122" fmla="*/ 7998165 w 11737975"/>
              <a:gd name="connsiteY4122" fmla="*/ 2007789 h 9023354"/>
              <a:gd name="connsiteX4123" fmla="*/ 7987274 w 11737975"/>
              <a:gd name="connsiteY4123" fmla="*/ 1997802 h 9023354"/>
              <a:gd name="connsiteX4124" fmla="*/ 7813729 w 11737975"/>
              <a:gd name="connsiteY4124" fmla="*/ 1992666 h 9023354"/>
              <a:gd name="connsiteX4125" fmla="*/ 7807473 w 11737975"/>
              <a:gd name="connsiteY4125" fmla="*/ 2004468 h 9023354"/>
              <a:gd name="connsiteX4126" fmla="*/ 7820546 w 11737975"/>
              <a:gd name="connsiteY4126" fmla="*/ 1996384 h 9023354"/>
              <a:gd name="connsiteX4127" fmla="*/ 7813729 w 11737975"/>
              <a:gd name="connsiteY4127" fmla="*/ 1992666 h 9023354"/>
              <a:gd name="connsiteX4128" fmla="*/ 8052106 w 11737975"/>
              <a:gd name="connsiteY4128" fmla="*/ 1991453 h 9023354"/>
              <a:gd name="connsiteX4129" fmla="*/ 8043689 w 11737975"/>
              <a:gd name="connsiteY4129" fmla="*/ 1994013 h 9023354"/>
              <a:gd name="connsiteX4130" fmla="*/ 8045848 w 11737975"/>
              <a:gd name="connsiteY4130" fmla="*/ 2013838 h 9023354"/>
              <a:gd name="connsiteX4131" fmla="*/ 8063830 w 11737975"/>
              <a:gd name="connsiteY4131" fmla="*/ 2002721 h 9023354"/>
              <a:gd name="connsiteX4132" fmla="*/ 8052106 w 11737975"/>
              <a:gd name="connsiteY4132" fmla="*/ 1991453 h 9023354"/>
              <a:gd name="connsiteX4133" fmla="*/ 7873284 w 11737975"/>
              <a:gd name="connsiteY4133" fmla="*/ 1982587 h 9023354"/>
              <a:gd name="connsiteX4134" fmla="*/ 7880296 w 11737975"/>
              <a:gd name="connsiteY4134" fmla="*/ 1993927 h 9023354"/>
              <a:gd name="connsiteX4135" fmla="*/ 7889189 w 11737975"/>
              <a:gd name="connsiteY4135" fmla="*/ 2002144 h 9023354"/>
              <a:gd name="connsiteX4136" fmla="*/ 7896137 w 11737975"/>
              <a:gd name="connsiteY4136" fmla="*/ 1999810 h 9023354"/>
              <a:gd name="connsiteX4137" fmla="*/ 7873284 w 11737975"/>
              <a:gd name="connsiteY4137" fmla="*/ 1982587 h 9023354"/>
              <a:gd name="connsiteX4138" fmla="*/ 7971582 w 11737975"/>
              <a:gd name="connsiteY4138" fmla="*/ 1971975 h 9023354"/>
              <a:gd name="connsiteX4139" fmla="*/ 7953744 w 11737975"/>
              <a:gd name="connsiteY4139" fmla="*/ 1983005 h 9023354"/>
              <a:gd name="connsiteX4140" fmla="*/ 7931444 w 11737975"/>
              <a:gd name="connsiteY4140" fmla="*/ 1996791 h 9023354"/>
              <a:gd name="connsiteX4141" fmla="*/ 7939858 w 11737975"/>
              <a:gd name="connsiteY4141" fmla="*/ 2010400 h 9023354"/>
              <a:gd name="connsiteX4142" fmla="*/ 7962157 w 11737975"/>
              <a:gd name="connsiteY4142" fmla="*/ 1996616 h 9023354"/>
              <a:gd name="connsiteX4143" fmla="*/ 7979996 w 11737975"/>
              <a:gd name="connsiteY4143" fmla="*/ 1985585 h 9023354"/>
              <a:gd name="connsiteX4144" fmla="*/ 7971582 w 11737975"/>
              <a:gd name="connsiteY4144" fmla="*/ 1971975 h 9023354"/>
              <a:gd name="connsiteX4145" fmla="*/ 7902484 w 11737975"/>
              <a:gd name="connsiteY4145" fmla="*/ 1966104 h 9023354"/>
              <a:gd name="connsiteX4146" fmla="*/ 7894558 w 11737975"/>
              <a:gd name="connsiteY4146" fmla="*/ 1969437 h 9023354"/>
              <a:gd name="connsiteX4147" fmla="*/ 7901875 w 11737975"/>
              <a:gd name="connsiteY4147" fmla="*/ 1975886 h 9023354"/>
              <a:gd name="connsiteX4148" fmla="*/ 7904985 w 11737975"/>
              <a:gd name="connsiteY4148" fmla="*/ 1975531 h 9023354"/>
              <a:gd name="connsiteX4149" fmla="*/ 7909800 w 11737975"/>
              <a:gd name="connsiteY4149" fmla="*/ 1972553 h 9023354"/>
              <a:gd name="connsiteX4150" fmla="*/ 7914617 w 11737975"/>
              <a:gd name="connsiteY4150" fmla="*/ 1969574 h 9023354"/>
              <a:gd name="connsiteX4151" fmla="*/ 7902484 w 11737975"/>
              <a:gd name="connsiteY4151" fmla="*/ 1966104 h 9023354"/>
              <a:gd name="connsiteX4152" fmla="*/ 7821151 w 11737975"/>
              <a:gd name="connsiteY4152" fmla="*/ 1958392 h 9023354"/>
              <a:gd name="connsiteX4153" fmla="*/ 7812436 w 11737975"/>
              <a:gd name="connsiteY4153" fmla="*/ 1963779 h 9023354"/>
              <a:gd name="connsiteX4154" fmla="*/ 7820849 w 11737975"/>
              <a:gd name="connsiteY4154" fmla="*/ 1977389 h 9023354"/>
              <a:gd name="connsiteX4155" fmla="*/ 7824904 w 11737975"/>
              <a:gd name="connsiteY4155" fmla="*/ 1993691 h 9023354"/>
              <a:gd name="connsiteX4156" fmla="*/ 7829262 w 11737975"/>
              <a:gd name="connsiteY4156" fmla="*/ 1990996 h 9023354"/>
              <a:gd name="connsiteX4157" fmla="*/ 7833621 w 11737975"/>
              <a:gd name="connsiteY4157" fmla="*/ 1988301 h 9023354"/>
              <a:gd name="connsiteX4158" fmla="*/ 7825208 w 11737975"/>
              <a:gd name="connsiteY4158" fmla="*/ 1974695 h 9023354"/>
              <a:gd name="connsiteX4159" fmla="*/ 7821151 w 11737975"/>
              <a:gd name="connsiteY4159" fmla="*/ 1958392 h 9023354"/>
              <a:gd name="connsiteX4160" fmla="*/ 7935888 w 11737975"/>
              <a:gd name="connsiteY4160" fmla="*/ 1956419 h 9023354"/>
              <a:gd name="connsiteX4161" fmla="*/ 7922643 w 11737975"/>
              <a:gd name="connsiteY4161" fmla="*/ 1964608 h 9023354"/>
              <a:gd name="connsiteX4162" fmla="*/ 7935474 w 11737975"/>
              <a:gd name="connsiteY4162" fmla="*/ 1975487 h 9023354"/>
              <a:gd name="connsiteX4163" fmla="*/ 7935888 w 11737975"/>
              <a:gd name="connsiteY4163" fmla="*/ 1956419 h 9023354"/>
              <a:gd name="connsiteX4164" fmla="*/ 3136426 w 11737975"/>
              <a:gd name="connsiteY4164" fmla="*/ 1944878 h 9023354"/>
              <a:gd name="connsiteX4165" fmla="*/ 3129955 w 11737975"/>
              <a:gd name="connsiteY4165" fmla="*/ 1957743 h 9023354"/>
              <a:gd name="connsiteX4166" fmla="*/ 3132164 w 11737975"/>
              <a:gd name="connsiteY4166" fmla="*/ 1976607 h 9023354"/>
              <a:gd name="connsiteX4167" fmla="*/ 3144931 w 11737975"/>
              <a:gd name="connsiteY4167" fmla="*/ 1950487 h 9023354"/>
              <a:gd name="connsiteX4168" fmla="*/ 3136426 w 11737975"/>
              <a:gd name="connsiteY4168" fmla="*/ 1944878 h 9023354"/>
              <a:gd name="connsiteX4169" fmla="*/ 7891057 w 11737975"/>
              <a:gd name="connsiteY4169" fmla="*/ 1933981 h 9023354"/>
              <a:gd name="connsiteX4170" fmla="*/ 7868870 w 11737975"/>
              <a:gd name="connsiteY4170" fmla="*/ 1985319 h 9023354"/>
              <a:gd name="connsiteX4171" fmla="*/ 7903806 w 11737975"/>
              <a:gd name="connsiteY4171" fmla="*/ 1944911 h 9023354"/>
              <a:gd name="connsiteX4172" fmla="*/ 7891057 w 11737975"/>
              <a:gd name="connsiteY4172" fmla="*/ 1933981 h 9023354"/>
              <a:gd name="connsiteX4173" fmla="*/ 7984467 w 11737975"/>
              <a:gd name="connsiteY4173" fmla="*/ 1913844 h 9023354"/>
              <a:gd name="connsiteX4174" fmla="*/ 7973817 w 11737975"/>
              <a:gd name="connsiteY4174" fmla="*/ 1936104 h 9023354"/>
              <a:gd name="connsiteX4175" fmla="*/ 7984401 w 11737975"/>
              <a:gd name="connsiteY4175" fmla="*/ 1933480 h 9023354"/>
              <a:gd name="connsiteX4176" fmla="*/ 7984467 w 11737975"/>
              <a:gd name="connsiteY4176" fmla="*/ 1913844 h 9023354"/>
              <a:gd name="connsiteX4177" fmla="*/ 8038240 w 11737975"/>
              <a:gd name="connsiteY4177" fmla="*/ 1893137 h 9023354"/>
              <a:gd name="connsiteX4178" fmla="*/ 8033425 w 11737975"/>
              <a:gd name="connsiteY4178" fmla="*/ 1896115 h 9023354"/>
              <a:gd name="connsiteX4179" fmla="*/ 8043195 w 11737975"/>
              <a:gd name="connsiteY4179" fmla="*/ 1906534 h 9023354"/>
              <a:gd name="connsiteX4180" fmla="*/ 8046656 w 11737975"/>
              <a:gd name="connsiteY4180" fmla="*/ 1906745 h 9023354"/>
              <a:gd name="connsiteX4181" fmla="*/ 8038240 w 11737975"/>
              <a:gd name="connsiteY4181" fmla="*/ 1893137 h 9023354"/>
              <a:gd name="connsiteX4182" fmla="*/ 7903021 w 11737975"/>
              <a:gd name="connsiteY4182" fmla="*/ 1830866 h 9023354"/>
              <a:gd name="connsiteX4183" fmla="*/ 7888238 w 11737975"/>
              <a:gd name="connsiteY4183" fmla="*/ 1847943 h 9023354"/>
              <a:gd name="connsiteX4184" fmla="*/ 7909562 w 11737975"/>
              <a:gd name="connsiteY4184" fmla="*/ 1872379 h 9023354"/>
              <a:gd name="connsiteX4185" fmla="*/ 7910715 w 11737975"/>
              <a:gd name="connsiteY4185" fmla="*/ 1834045 h 9023354"/>
              <a:gd name="connsiteX4186" fmla="*/ 7903021 w 11737975"/>
              <a:gd name="connsiteY4186" fmla="*/ 1830866 h 9023354"/>
              <a:gd name="connsiteX4187" fmla="*/ 7272368 w 11737975"/>
              <a:gd name="connsiteY4187" fmla="*/ 1824314 h 9023354"/>
              <a:gd name="connsiteX4188" fmla="*/ 7285060 w 11737975"/>
              <a:gd name="connsiteY4188" fmla="*/ 1836678 h 9023354"/>
              <a:gd name="connsiteX4189" fmla="*/ 7283608 w 11737975"/>
              <a:gd name="connsiteY4189" fmla="*/ 1837199 h 9023354"/>
              <a:gd name="connsiteX4190" fmla="*/ 7275442 w 11737975"/>
              <a:gd name="connsiteY4190" fmla="*/ 1832953 h 9023354"/>
              <a:gd name="connsiteX4191" fmla="*/ 7494721 w 11737975"/>
              <a:gd name="connsiteY4191" fmla="*/ 1796551 h 9023354"/>
              <a:gd name="connsiteX4192" fmla="*/ 7487282 w 11737975"/>
              <a:gd name="connsiteY4192" fmla="*/ 1816829 h 9023354"/>
              <a:gd name="connsiteX4193" fmla="*/ 7492389 w 11737975"/>
              <a:gd name="connsiteY4193" fmla="*/ 1820041 h 9023354"/>
              <a:gd name="connsiteX4194" fmla="*/ 7496259 w 11737975"/>
              <a:gd name="connsiteY4194" fmla="*/ 1815196 h 9023354"/>
              <a:gd name="connsiteX4195" fmla="*/ 7494721 w 11737975"/>
              <a:gd name="connsiteY4195" fmla="*/ 1796551 h 9023354"/>
              <a:gd name="connsiteX4196" fmla="*/ 7510557 w 11737975"/>
              <a:gd name="connsiteY4196" fmla="*/ 1770300 h 9023354"/>
              <a:gd name="connsiteX4197" fmla="*/ 7498829 w 11737975"/>
              <a:gd name="connsiteY4197" fmla="*/ 1775201 h 9023354"/>
              <a:gd name="connsiteX4198" fmla="*/ 7505069 w 11737975"/>
              <a:gd name="connsiteY4198" fmla="*/ 1787804 h 9023354"/>
              <a:gd name="connsiteX4199" fmla="*/ 7511739 w 11737975"/>
              <a:gd name="connsiteY4199" fmla="*/ 1786031 h 9023354"/>
              <a:gd name="connsiteX4200" fmla="*/ 7525226 w 11737975"/>
              <a:gd name="connsiteY4200" fmla="*/ 1777693 h 9023354"/>
              <a:gd name="connsiteX4201" fmla="*/ 7510557 w 11737975"/>
              <a:gd name="connsiteY4201" fmla="*/ 1770300 h 9023354"/>
              <a:gd name="connsiteX4202" fmla="*/ 7199360 w 11737975"/>
              <a:gd name="connsiteY4202" fmla="*/ 1765986 h 9023354"/>
              <a:gd name="connsiteX4203" fmla="*/ 7205603 w 11737975"/>
              <a:gd name="connsiteY4203" fmla="*/ 1795570 h 9023354"/>
              <a:gd name="connsiteX4204" fmla="*/ 7230513 w 11737975"/>
              <a:gd name="connsiteY4204" fmla="*/ 1796886 h 9023354"/>
              <a:gd name="connsiteX4205" fmla="*/ 7199360 w 11737975"/>
              <a:gd name="connsiteY4205" fmla="*/ 1765986 h 9023354"/>
              <a:gd name="connsiteX4206" fmla="*/ 8030022 w 11737975"/>
              <a:gd name="connsiteY4206" fmla="*/ 1764983 h 9023354"/>
              <a:gd name="connsiteX4207" fmla="*/ 8029909 w 11737975"/>
              <a:gd name="connsiteY4207" fmla="*/ 1779160 h 9023354"/>
              <a:gd name="connsiteX4208" fmla="*/ 8034866 w 11737975"/>
              <a:gd name="connsiteY4208" fmla="*/ 1784032 h 9023354"/>
              <a:gd name="connsiteX4209" fmla="*/ 8037883 w 11737975"/>
              <a:gd name="connsiteY4209" fmla="*/ 1781285 h 9023354"/>
              <a:gd name="connsiteX4210" fmla="*/ 8042755 w 11737975"/>
              <a:gd name="connsiteY4210" fmla="*/ 1771219 h 9023354"/>
              <a:gd name="connsiteX4211" fmla="*/ 8030022 w 11737975"/>
              <a:gd name="connsiteY4211" fmla="*/ 1764983 h 9023354"/>
              <a:gd name="connsiteX4212" fmla="*/ 6860571 w 11737975"/>
              <a:gd name="connsiteY4212" fmla="*/ 1760757 h 9023354"/>
              <a:gd name="connsiteX4213" fmla="*/ 6860348 w 11737975"/>
              <a:gd name="connsiteY4213" fmla="*/ 1761288 h 9023354"/>
              <a:gd name="connsiteX4214" fmla="*/ 6860050 w 11737975"/>
              <a:gd name="connsiteY4214" fmla="*/ 1761000 h 9023354"/>
              <a:gd name="connsiteX4215" fmla="*/ 7434039 w 11737975"/>
              <a:gd name="connsiteY4215" fmla="*/ 1758831 h 9023354"/>
              <a:gd name="connsiteX4216" fmla="*/ 7419709 w 11737975"/>
              <a:gd name="connsiteY4216" fmla="*/ 1786503 h 9023354"/>
              <a:gd name="connsiteX4217" fmla="*/ 7429345 w 11737975"/>
              <a:gd name="connsiteY4217" fmla="*/ 1797003 h 9023354"/>
              <a:gd name="connsiteX4218" fmla="*/ 7432671 w 11737975"/>
              <a:gd name="connsiteY4218" fmla="*/ 1797297 h 9023354"/>
              <a:gd name="connsiteX4219" fmla="*/ 7450868 w 11737975"/>
              <a:gd name="connsiteY4219" fmla="*/ 1786045 h 9023354"/>
              <a:gd name="connsiteX4220" fmla="*/ 7434039 w 11737975"/>
              <a:gd name="connsiteY4220" fmla="*/ 1758831 h 9023354"/>
              <a:gd name="connsiteX4221" fmla="*/ 6862476 w 11737975"/>
              <a:gd name="connsiteY4221" fmla="*/ 1756234 h 9023354"/>
              <a:gd name="connsiteX4222" fmla="*/ 6864937 w 11737975"/>
              <a:gd name="connsiteY4222" fmla="*/ 1758715 h 9023354"/>
              <a:gd name="connsiteX4223" fmla="*/ 6860571 w 11737975"/>
              <a:gd name="connsiteY4223" fmla="*/ 1760757 h 9023354"/>
              <a:gd name="connsiteX4224" fmla="*/ 7932847 w 11737975"/>
              <a:gd name="connsiteY4224" fmla="*/ 1751388 h 9023354"/>
              <a:gd name="connsiteX4225" fmla="*/ 7941260 w 11737975"/>
              <a:gd name="connsiteY4225" fmla="*/ 1764999 h 9023354"/>
              <a:gd name="connsiteX4226" fmla="*/ 7949289 w 11737975"/>
              <a:gd name="connsiteY4226" fmla="*/ 1760035 h 9023354"/>
              <a:gd name="connsiteX4227" fmla="*/ 7932847 w 11737975"/>
              <a:gd name="connsiteY4227" fmla="*/ 1751388 h 9023354"/>
              <a:gd name="connsiteX4228" fmla="*/ 6849313 w 11737975"/>
              <a:gd name="connsiteY4228" fmla="*/ 1739532 h 9023354"/>
              <a:gd name="connsiteX4229" fmla="*/ 6857434 w 11737975"/>
              <a:gd name="connsiteY4229" fmla="*/ 1740862 h 9023354"/>
              <a:gd name="connsiteX4230" fmla="*/ 6852755 w 11737975"/>
              <a:gd name="connsiteY4230" fmla="*/ 1756721 h 9023354"/>
              <a:gd name="connsiteX4231" fmla="*/ 6856750 w 11737975"/>
              <a:gd name="connsiteY4231" fmla="*/ 1757791 h 9023354"/>
              <a:gd name="connsiteX4232" fmla="*/ 6860050 w 11737975"/>
              <a:gd name="connsiteY4232" fmla="*/ 1761000 h 9023354"/>
              <a:gd name="connsiteX4233" fmla="*/ 6849135 w 11737975"/>
              <a:gd name="connsiteY4233" fmla="*/ 1766104 h 9023354"/>
              <a:gd name="connsiteX4234" fmla="*/ 6848785 w 11737975"/>
              <a:gd name="connsiteY4234" fmla="*/ 1742771 h 9023354"/>
              <a:gd name="connsiteX4235" fmla="*/ 6849313 w 11737975"/>
              <a:gd name="connsiteY4235" fmla="*/ 1739532 h 9023354"/>
              <a:gd name="connsiteX4236" fmla="*/ 7756340 w 11737975"/>
              <a:gd name="connsiteY4236" fmla="*/ 1735119 h 9023354"/>
              <a:gd name="connsiteX4237" fmla="*/ 7759937 w 11737975"/>
              <a:gd name="connsiteY4237" fmla="*/ 1751706 h 9023354"/>
              <a:gd name="connsiteX4238" fmla="*/ 7764755 w 11737975"/>
              <a:gd name="connsiteY4238" fmla="*/ 1748728 h 9023354"/>
              <a:gd name="connsiteX4239" fmla="*/ 7769569 w 11737975"/>
              <a:gd name="connsiteY4239" fmla="*/ 1745751 h 9023354"/>
              <a:gd name="connsiteX4240" fmla="*/ 7756340 w 11737975"/>
              <a:gd name="connsiteY4240" fmla="*/ 1735119 h 9023354"/>
              <a:gd name="connsiteX4241" fmla="*/ 7916715 w 11737975"/>
              <a:gd name="connsiteY4241" fmla="*/ 1734912 h 9023354"/>
              <a:gd name="connsiteX4242" fmla="*/ 7915764 w 11737975"/>
              <a:gd name="connsiteY4242" fmla="*/ 1743142 h 9023354"/>
              <a:gd name="connsiteX4243" fmla="*/ 7920301 w 11737975"/>
              <a:gd name="connsiteY4243" fmla="*/ 1751211 h 9023354"/>
              <a:gd name="connsiteX4244" fmla="*/ 7940874 w 11737975"/>
              <a:gd name="connsiteY4244" fmla="*/ 1746425 h 9023354"/>
              <a:gd name="connsiteX4245" fmla="*/ 7916715 w 11737975"/>
              <a:gd name="connsiteY4245" fmla="*/ 1734912 h 9023354"/>
              <a:gd name="connsiteX4246" fmla="*/ 7826656 w 11737975"/>
              <a:gd name="connsiteY4246" fmla="*/ 1729263 h 9023354"/>
              <a:gd name="connsiteX4247" fmla="*/ 7816533 w 11737975"/>
              <a:gd name="connsiteY4247" fmla="*/ 1752940 h 9023354"/>
              <a:gd name="connsiteX4248" fmla="*/ 7836594 w 11737975"/>
              <a:gd name="connsiteY4248" fmla="*/ 1775373 h 9023354"/>
              <a:gd name="connsiteX4249" fmla="*/ 7814200 w 11737975"/>
              <a:gd name="connsiteY4249" fmla="*/ 1789218 h 9023354"/>
              <a:gd name="connsiteX4250" fmla="*/ 7842049 w 11737975"/>
              <a:gd name="connsiteY4250" fmla="*/ 1824249 h 9023354"/>
              <a:gd name="connsiteX4251" fmla="*/ 7873402 w 11737975"/>
              <a:gd name="connsiteY4251" fmla="*/ 1804866 h 9023354"/>
              <a:gd name="connsiteX4252" fmla="*/ 7885670 w 11737975"/>
              <a:gd name="connsiteY4252" fmla="*/ 1814697 h 9023354"/>
              <a:gd name="connsiteX4253" fmla="*/ 7888980 w 11737975"/>
              <a:gd name="connsiteY4253" fmla="*/ 1830065 h 9023354"/>
              <a:gd name="connsiteX4254" fmla="*/ 7918215 w 11737975"/>
              <a:gd name="connsiteY4254" fmla="*/ 1818523 h 9023354"/>
              <a:gd name="connsiteX4255" fmla="*/ 7938246 w 11737975"/>
              <a:gd name="connsiteY4255" fmla="*/ 1799605 h 9023354"/>
              <a:gd name="connsiteX4256" fmla="*/ 7911374 w 11737975"/>
              <a:gd name="connsiteY4256" fmla="*/ 1816219 h 9023354"/>
              <a:gd name="connsiteX4257" fmla="*/ 7848862 w 11737975"/>
              <a:gd name="connsiteY4257" fmla="*/ 1785203 h 9023354"/>
              <a:gd name="connsiteX4258" fmla="*/ 7855673 w 11737975"/>
              <a:gd name="connsiteY4258" fmla="*/ 1746158 h 9023354"/>
              <a:gd name="connsiteX4259" fmla="*/ 7826656 w 11737975"/>
              <a:gd name="connsiteY4259" fmla="*/ 1729263 h 9023354"/>
              <a:gd name="connsiteX4260" fmla="*/ 7525443 w 11737975"/>
              <a:gd name="connsiteY4260" fmla="*/ 1685487 h 9023354"/>
              <a:gd name="connsiteX4261" fmla="*/ 7520402 w 11737975"/>
              <a:gd name="connsiteY4261" fmla="*/ 1690844 h 9023354"/>
              <a:gd name="connsiteX4262" fmla="*/ 7509257 w 11737975"/>
              <a:gd name="connsiteY4262" fmla="*/ 1686047 h 9023354"/>
              <a:gd name="connsiteX4263" fmla="*/ 7705027 w 11737975"/>
              <a:gd name="connsiteY4263" fmla="*/ 1681896 h 9023354"/>
              <a:gd name="connsiteX4264" fmla="*/ 7696153 w 11737975"/>
              <a:gd name="connsiteY4264" fmla="*/ 1687382 h 9023354"/>
              <a:gd name="connsiteX4265" fmla="*/ 7706860 w 11737975"/>
              <a:gd name="connsiteY4265" fmla="*/ 1687337 h 9023354"/>
              <a:gd name="connsiteX4266" fmla="*/ 7705027 w 11737975"/>
              <a:gd name="connsiteY4266" fmla="*/ 1681896 h 9023354"/>
              <a:gd name="connsiteX4267" fmla="*/ 7447554 w 11737975"/>
              <a:gd name="connsiteY4267" fmla="*/ 1681502 h 9023354"/>
              <a:gd name="connsiteX4268" fmla="*/ 7451472 w 11737975"/>
              <a:gd name="connsiteY4268" fmla="*/ 1697890 h 9023354"/>
              <a:gd name="connsiteX4269" fmla="*/ 7437410 w 11737975"/>
              <a:gd name="connsiteY4269" fmla="*/ 1725397 h 9023354"/>
              <a:gd name="connsiteX4270" fmla="*/ 7468300 w 11737975"/>
              <a:gd name="connsiteY4270" fmla="*/ 1725108 h 9023354"/>
              <a:gd name="connsiteX4271" fmla="*/ 7447554 w 11737975"/>
              <a:gd name="connsiteY4271" fmla="*/ 1681502 h 9023354"/>
              <a:gd name="connsiteX4272" fmla="*/ 7354409 w 11737975"/>
              <a:gd name="connsiteY4272" fmla="*/ 1670122 h 9023354"/>
              <a:gd name="connsiteX4273" fmla="*/ 7341564 w 11737975"/>
              <a:gd name="connsiteY4273" fmla="*/ 1678065 h 9023354"/>
              <a:gd name="connsiteX4274" fmla="*/ 7346521 w 11737975"/>
              <a:gd name="connsiteY4274" fmla="*/ 1682937 h 9023354"/>
              <a:gd name="connsiteX4275" fmla="*/ 7349537 w 11737975"/>
              <a:gd name="connsiteY4275" fmla="*/ 1680188 h 9023354"/>
              <a:gd name="connsiteX4276" fmla="*/ 7354409 w 11737975"/>
              <a:gd name="connsiteY4276" fmla="*/ 1670122 h 9023354"/>
              <a:gd name="connsiteX4277" fmla="*/ 6660571 w 11737975"/>
              <a:gd name="connsiteY4277" fmla="*/ 1669350 h 9023354"/>
              <a:gd name="connsiteX4278" fmla="*/ 6656896 w 11737975"/>
              <a:gd name="connsiteY4278" fmla="*/ 1678726 h 9023354"/>
              <a:gd name="connsiteX4279" fmla="*/ 6662619 w 11737975"/>
              <a:gd name="connsiteY4279" fmla="*/ 1682987 h 9023354"/>
              <a:gd name="connsiteX4280" fmla="*/ 6666293 w 11737975"/>
              <a:gd name="connsiteY4280" fmla="*/ 1673613 h 9023354"/>
              <a:gd name="connsiteX4281" fmla="*/ 6660571 w 11737975"/>
              <a:gd name="connsiteY4281" fmla="*/ 1669350 h 9023354"/>
              <a:gd name="connsiteX4282" fmla="*/ 7544551 w 11737975"/>
              <a:gd name="connsiteY4282" fmla="*/ 1668514 h 9023354"/>
              <a:gd name="connsiteX4283" fmla="*/ 7555903 w 11737975"/>
              <a:gd name="connsiteY4283" fmla="*/ 1668893 h 9023354"/>
              <a:gd name="connsiteX4284" fmla="*/ 7531649 w 11737975"/>
              <a:gd name="connsiteY4284" fmla="*/ 1718958 h 9023354"/>
              <a:gd name="connsiteX4285" fmla="*/ 7529277 w 11737975"/>
              <a:gd name="connsiteY4285" fmla="*/ 1685357 h 9023354"/>
              <a:gd name="connsiteX4286" fmla="*/ 7525443 w 11737975"/>
              <a:gd name="connsiteY4286" fmla="*/ 1685487 h 9023354"/>
              <a:gd name="connsiteX4287" fmla="*/ 7535211 w 11737975"/>
              <a:gd name="connsiteY4287" fmla="*/ 1675111 h 9023354"/>
              <a:gd name="connsiteX4288" fmla="*/ 7544551 w 11737975"/>
              <a:gd name="connsiteY4288" fmla="*/ 1668514 h 9023354"/>
              <a:gd name="connsiteX4289" fmla="*/ 6550301 w 11737975"/>
              <a:gd name="connsiteY4289" fmla="*/ 1667027 h 9023354"/>
              <a:gd name="connsiteX4290" fmla="*/ 6549565 w 11737975"/>
              <a:gd name="connsiteY4290" fmla="*/ 1673254 h 9023354"/>
              <a:gd name="connsiteX4291" fmla="*/ 6551351 w 11737975"/>
              <a:gd name="connsiteY4291" fmla="*/ 1674453 h 9023354"/>
              <a:gd name="connsiteX4292" fmla="*/ 6551930 w 11737975"/>
              <a:gd name="connsiteY4292" fmla="*/ 1670919 h 9023354"/>
              <a:gd name="connsiteX4293" fmla="*/ 6550301 w 11737975"/>
              <a:gd name="connsiteY4293" fmla="*/ 1667027 h 9023354"/>
              <a:gd name="connsiteX4294" fmla="*/ 7301726 w 11737975"/>
              <a:gd name="connsiteY4294" fmla="*/ 1665075 h 9023354"/>
              <a:gd name="connsiteX4295" fmla="*/ 7293014 w 11737975"/>
              <a:gd name="connsiteY4295" fmla="*/ 1689274 h 9023354"/>
              <a:gd name="connsiteX4296" fmla="*/ 7314271 w 11737975"/>
              <a:gd name="connsiteY4296" fmla="*/ 1694940 h 9023354"/>
              <a:gd name="connsiteX4297" fmla="*/ 7318702 w 11737975"/>
              <a:gd name="connsiteY4297" fmla="*/ 1673392 h 9023354"/>
              <a:gd name="connsiteX4298" fmla="*/ 7301726 w 11737975"/>
              <a:gd name="connsiteY4298" fmla="*/ 1665075 h 9023354"/>
              <a:gd name="connsiteX4299" fmla="*/ 6565853 w 11737975"/>
              <a:gd name="connsiteY4299" fmla="*/ 1663525 h 9023354"/>
              <a:gd name="connsiteX4300" fmla="*/ 6562715 w 11737975"/>
              <a:gd name="connsiteY4300" fmla="*/ 1682704 h 9023354"/>
              <a:gd name="connsiteX4301" fmla="*/ 6571583 w 11737975"/>
              <a:gd name="connsiteY4301" fmla="*/ 1667745 h 9023354"/>
              <a:gd name="connsiteX4302" fmla="*/ 6565853 w 11737975"/>
              <a:gd name="connsiteY4302" fmla="*/ 1663525 h 9023354"/>
              <a:gd name="connsiteX4303" fmla="*/ 7707765 w 11737975"/>
              <a:gd name="connsiteY4303" fmla="*/ 1659870 h 9023354"/>
              <a:gd name="connsiteX4304" fmla="*/ 7702835 w 11737975"/>
              <a:gd name="connsiteY4304" fmla="*/ 1659942 h 9023354"/>
              <a:gd name="connsiteX4305" fmla="*/ 7703438 w 11737975"/>
              <a:gd name="connsiteY4305" fmla="*/ 1667505 h 9023354"/>
              <a:gd name="connsiteX4306" fmla="*/ 7711466 w 11737975"/>
              <a:gd name="connsiteY4306" fmla="*/ 1662542 h 9023354"/>
              <a:gd name="connsiteX4307" fmla="*/ 7707765 w 11737975"/>
              <a:gd name="connsiteY4307" fmla="*/ 1659870 h 9023354"/>
              <a:gd name="connsiteX4308" fmla="*/ 7229670 w 11737975"/>
              <a:gd name="connsiteY4308" fmla="*/ 1658214 h 9023354"/>
              <a:gd name="connsiteX4309" fmla="*/ 7221157 w 11737975"/>
              <a:gd name="connsiteY4309" fmla="*/ 1659087 h 9023354"/>
              <a:gd name="connsiteX4310" fmla="*/ 7227537 w 11737975"/>
              <a:gd name="connsiteY4310" fmla="*/ 1694645 h 9023354"/>
              <a:gd name="connsiteX4311" fmla="*/ 7235492 w 11737975"/>
              <a:gd name="connsiteY4311" fmla="*/ 1699876 h 9023354"/>
              <a:gd name="connsiteX4312" fmla="*/ 7253228 w 11737975"/>
              <a:gd name="connsiteY4312" fmla="*/ 1696317 h 9023354"/>
              <a:gd name="connsiteX4313" fmla="*/ 7275528 w 11737975"/>
              <a:gd name="connsiteY4313" fmla="*/ 1682530 h 9023354"/>
              <a:gd name="connsiteX4314" fmla="*/ 7250903 w 11737975"/>
              <a:gd name="connsiteY4314" fmla="*/ 1662642 h 9023354"/>
              <a:gd name="connsiteX4315" fmla="*/ 7237524 w 11737975"/>
              <a:gd name="connsiteY4315" fmla="*/ 1670914 h 9023354"/>
              <a:gd name="connsiteX4316" fmla="*/ 7229670 w 11737975"/>
              <a:gd name="connsiteY4316" fmla="*/ 1658214 h 9023354"/>
              <a:gd name="connsiteX4317" fmla="*/ 6664217 w 11737975"/>
              <a:gd name="connsiteY4317" fmla="*/ 1656224 h 9023354"/>
              <a:gd name="connsiteX4318" fmla="*/ 6663756 w 11737975"/>
              <a:gd name="connsiteY4318" fmla="*/ 1662278 h 9023354"/>
              <a:gd name="connsiteX4319" fmla="*/ 6665734 w 11737975"/>
              <a:gd name="connsiteY4319" fmla="*/ 1663183 h 9023354"/>
              <a:gd name="connsiteX4320" fmla="*/ 6666812 w 11737975"/>
              <a:gd name="connsiteY4320" fmla="*/ 1656589 h 9023354"/>
              <a:gd name="connsiteX4321" fmla="*/ 6664217 w 11737975"/>
              <a:gd name="connsiteY4321" fmla="*/ 1656224 h 9023354"/>
              <a:gd name="connsiteX4322" fmla="*/ 7394548 w 11737975"/>
              <a:gd name="connsiteY4322" fmla="*/ 1645306 h 9023354"/>
              <a:gd name="connsiteX4323" fmla="*/ 7385985 w 11737975"/>
              <a:gd name="connsiteY4323" fmla="*/ 1650600 h 9023354"/>
              <a:gd name="connsiteX4324" fmla="*/ 7381704 w 11737975"/>
              <a:gd name="connsiteY4324" fmla="*/ 1653246 h 9023354"/>
              <a:gd name="connsiteX4325" fmla="*/ 7394398 w 11737975"/>
              <a:gd name="connsiteY4325" fmla="*/ 1664210 h 9023354"/>
              <a:gd name="connsiteX4326" fmla="*/ 7398682 w 11737975"/>
              <a:gd name="connsiteY4326" fmla="*/ 1661561 h 9023354"/>
              <a:gd name="connsiteX4327" fmla="*/ 7394548 w 11737975"/>
              <a:gd name="connsiteY4327" fmla="*/ 1645306 h 9023354"/>
              <a:gd name="connsiteX4328" fmla="*/ 6339675 w 11737975"/>
              <a:gd name="connsiteY4328" fmla="*/ 1632562 h 9023354"/>
              <a:gd name="connsiteX4329" fmla="*/ 6336655 w 11737975"/>
              <a:gd name="connsiteY4329" fmla="*/ 1638716 h 9023354"/>
              <a:gd name="connsiteX4330" fmla="*/ 6339934 w 11737975"/>
              <a:gd name="connsiteY4330" fmla="*/ 1641746 h 9023354"/>
              <a:gd name="connsiteX4331" fmla="*/ 6342539 w 11737975"/>
              <a:gd name="connsiteY4331" fmla="*/ 1639679 h 9023354"/>
              <a:gd name="connsiteX4332" fmla="*/ 6343598 w 11737975"/>
              <a:gd name="connsiteY4332" fmla="*/ 1633203 h 9023354"/>
              <a:gd name="connsiteX4333" fmla="*/ 6339675 w 11737975"/>
              <a:gd name="connsiteY4333" fmla="*/ 1632562 h 9023354"/>
              <a:gd name="connsiteX4334" fmla="*/ 7879854 w 11737975"/>
              <a:gd name="connsiteY4334" fmla="*/ 1627397 h 9023354"/>
              <a:gd name="connsiteX4335" fmla="*/ 7883988 w 11737975"/>
              <a:gd name="connsiteY4335" fmla="*/ 1643655 h 9023354"/>
              <a:gd name="connsiteX4336" fmla="*/ 7892553 w 11737975"/>
              <a:gd name="connsiteY4336" fmla="*/ 1638361 h 9023354"/>
              <a:gd name="connsiteX4337" fmla="*/ 7879854 w 11737975"/>
              <a:gd name="connsiteY4337" fmla="*/ 1627397 h 9023354"/>
              <a:gd name="connsiteX4338" fmla="*/ 6526686 w 11737975"/>
              <a:gd name="connsiteY4338" fmla="*/ 1624067 h 9023354"/>
              <a:gd name="connsiteX4339" fmla="*/ 6521607 w 11737975"/>
              <a:gd name="connsiteY4339" fmla="*/ 1642582 h 9023354"/>
              <a:gd name="connsiteX4340" fmla="*/ 6532573 w 11737975"/>
              <a:gd name="connsiteY4340" fmla="*/ 1647600 h 9023354"/>
              <a:gd name="connsiteX4341" fmla="*/ 6548076 w 11737975"/>
              <a:gd name="connsiteY4341" fmla="*/ 1643689 h 9023354"/>
              <a:gd name="connsiteX4342" fmla="*/ 6526686 w 11737975"/>
              <a:gd name="connsiteY4342" fmla="*/ 1624067 h 9023354"/>
              <a:gd name="connsiteX4343" fmla="*/ 7434686 w 11737975"/>
              <a:gd name="connsiteY4343" fmla="*/ 1620488 h 9023354"/>
              <a:gd name="connsiteX4344" fmla="*/ 7443099 w 11737975"/>
              <a:gd name="connsiteY4344" fmla="*/ 1634098 h 9023354"/>
              <a:gd name="connsiteX4345" fmla="*/ 7451213 w 11737975"/>
              <a:gd name="connsiteY4345" fmla="*/ 1639661 h 9023354"/>
              <a:gd name="connsiteX4346" fmla="*/ 7460761 w 11737975"/>
              <a:gd name="connsiteY4346" fmla="*/ 1623178 h 9023354"/>
              <a:gd name="connsiteX4347" fmla="*/ 7434686 w 11737975"/>
              <a:gd name="connsiteY4347" fmla="*/ 1620488 h 9023354"/>
              <a:gd name="connsiteX4348" fmla="*/ 6498404 w 11737975"/>
              <a:gd name="connsiteY4348" fmla="*/ 1615945 h 9023354"/>
              <a:gd name="connsiteX4349" fmla="*/ 6487341 w 11737975"/>
              <a:gd name="connsiteY4349" fmla="*/ 1616235 h 9023354"/>
              <a:gd name="connsiteX4350" fmla="*/ 6483467 w 11737975"/>
              <a:gd name="connsiteY4350" fmla="*/ 1630296 h 9023354"/>
              <a:gd name="connsiteX4351" fmla="*/ 6492272 w 11737975"/>
              <a:gd name="connsiteY4351" fmla="*/ 1635988 h 9023354"/>
              <a:gd name="connsiteX4352" fmla="*/ 6497235 w 11737975"/>
              <a:gd name="connsiteY4352" fmla="*/ 1635907 h 9023354"/>
              <a:gd name="connsiteX4353" fmla="*/ 6498404 w 11737975"/>
              <a:gd name="connsiteY4353" fmla="*/ 1615945 h 9023354"/>
              <a:gd name="connsiteX4354" fmla="*/ 7854870 w 11737975"/>
              <a:gd name="connsiteY4354" fmla="*/ 1613456 h 9023354"/>
              <a:gd name="connsiteX4355" fmla="*/ 7846936 w 11737975"/>
              <a:gd name="connsiteY4355" fmla="*/ 1614833 h 9023354"/>
              <a:gd name="connsiteX4356" fmla="*/ 7840938 w 11737975"/>
              <a:gd name="connsiteY4356" fmla="*/ 1632651 h 9023354"/>
              <a:gd name="connsiteX4357" fmla="*/ 7853635 w 11737975"/>
              <a:gd name="connsiteY4357" fmla="*/ 1643614 h 9023354"/>
              <a:gd name="connsiteX4358" fmla="*/ 7870760 w 11737975"/>
              <a:gd name="connsiteY4358" fmla="*/ 1633025 h 9023354"/>
              <a:gd name="connsiteX4359" fmla="*/ 7862346 w 11737975"/>
              <a:gd name="connsiteY4359" fmla="*/ 1619416 h 9023354"/>
              <a:gd name="connsiteX4360" fmla="*/ 7854870 w 11737975"/>
              <a:gd name="connsiteY4360" fmla="*/ 1613456 h 9023354"/>
              <a:gd name="connsiteX4361" fmla="*/ 6422512 w 11737975"/>
              <a:gd name="connsiteY4361" fmla="*/ 1613024 h 9023354"/>
              <a:gd name="connsiteX4362" fmla="*/ 6418498 w 11737975"/>
              <a:gd name="connsiteY4362" fmla="*/ 1615505 h 9023354"/>
              <a:gd name="connsiteX4363" fmla="*/ 6424369 w 11737975"/>
              <a:gd name="connsiteY4363" fmla="*/ 1619812 h 9023354"/>
              <a:gd name="connsiteX4364" fmla="*/ 6425166 w 11737975"/>
              <a:gd name="connsiteY4364" fmla="*/ 1618436 h 9023354"/>
              <a:gd name="connsiteX4365" fmla="*/ 6422512 w 11737975"/>
              <a:gd name="connsiteY4365" fmla="*/ 1613024 h 9023354"/>
              <a:gd name="connsiteX4366" fmla="*/ 7821597 w 11737975"/>
              <a:gd name="connsiteY4366" fmla="*/ 1610223 h 9023354"/>
              <a:gd name="connsiteX4367" fmla="*/ 7815655 w 11737975"/>
              <a:gd name="connsiteY4367" fmla="*/ 1610663 h 9023354"/>
              <a:gd name="connsiteX4368" fmla="*/ 7797674 w 11737975"/>
              <a:gd name="connsiteY4368" fmla="*/ 1621781 h 9023354"/>
              <a:gd name="connsiteX4369" fmla="*/ 7765629 w 11737975"/>
              <a:gd name="connsiteY4369" fmla="*/ 1660406 h 9023354"/>
              <a:gd name="connsiteX4370" fmla="*/ 7831905 w 11737975"/>
              <a:gd name="connsiteY4370" fmla="*/ 1657048 h 9023354"/>
              <a:gd name="connsiteX4371" fmla="*/ 7836980 w 11737975"/>
              <a:gd name="connsiteY4371" fmla="*/ 1635104 h 9023354"/>
              <a:gd name="connsiteX4372" fmla="*/ 7821597 w 11737975"/>
              <a:gd name="connsiteY4372" fmla="*/ 1610223 h 9023354"/>
              <a:gd name="connsiteX4373" fmla="*/ 7225482 w 11737975"/>
              <a:gd name="connsiteY4373" fmla="*/ 1608764 h 9023354"/>
              <a:gd name="connsiteX4374" fmla="*/ 7212365 w 11737975"/>
              <a:gd name="connsiteY4374" fmla="*/ 1610993 h 9023354"/>
              <a:gd name="connsiteX4375" fmla="*/ 7207820 w 11737975"/>
              <a:gd name="connsiteY4375" fmla="*/ 1619683 h 9023354"/>
              <a:gd name="connsiteX4376" fmla="*/ 7225482 w 11737975"/>
              <a:gd name="connsiteY4376" fmla="*/ 1608764 h 9023354"/>
              <a:gd name="connsiteX4377" fmla="*/ 7713519 w 11737975"/>
              <a:gd name="connsiteY4377" fmla="*/ 1604841 h 9023354"/>
              <a:gd name="connsiteX4378" fmla="*/ 7708702 w 11737975"/>
              <a:gd name="connsiteY4378" fmla="*/ 1607818 h 9023354"/>
              <a:gd name="connsiteX4379" fmla="*/ 7717116 w 11737975"/>
              <a:gd name="connsiteY4379" fmla="*/ 1621429 h 9023354"/>
              <a:gd name="connsiteX4380" fmla="*/ 7720264 w 11737975"/>
              <a:gd name="connsiteY4380" fmla="*/ 1635942 h 9023354"/>
              <a:gd name="connsiteX4381" fmla="*/ 7735163 w 11737975"/>
              <a:gd name="connsiteY4381" fmla="*/ 1629081 h 9023354"/>
              <a:gd name="connsiteX4382" fmla="*/ 7721933 w 11737975"/>
              <a:gd name="connsiteY4382" fmla="*/ 1618450 h 9023354"/>
              <a:gd name="connsiteX4383" fmla="*/ 7713519 w 11737975"/>
              <a:gd name="connsiteY4383" fmla="*/ 1604841 h 9023354"/>
              <a:gd name="connsiteX4384" fmla="*/ 5948347 w 11737975"/>
              <a:gd name="connsiteY4384" fmla="*/ 1602569 h 9023354"/>
              <a:gd name="connsiteX4385" fmla="*/ 5945103 w 11737975"/>
              <a:gd name="connsiteY4385" fmla="*/ 1608301 h 9023354"/>
              <a:gd name="connsiteX4386" fmla="*/ 5949960 w 11737975"/>
              <a:gd name="connsiteY4386" fmla="*/ 1612950 h 9023354"/>
              <a:gd name="connsiteX4387" fmla="*/ 5957607 w 11737975"/>
              <a:gd name="connsiteY4387" fmla="*/ 1610348 h 9023354"/>
              <a:gd name="connsiteX4388" fmla="*/ 5948347 w 11737975"/>
              <a:gd name="connsiteY4388" fmla="*/ 1602569 h 9023354"/>
              <a:gd name="connsiteX4389" fmla="*/ 7293887 w 11737975"/>
              <a:gd name="connsiteY4389" fmla="*/ 1600952 h 9023354"/>
              <a:gd name="connsiteX4390" fmla="*/ 7279437 w 11737975"/>
              <a:gd name="connsiteY4390" fmla="*/ 1609886 h 9023354"/>
              <a:gd name="connsiteX4391" fmla="*/ 7292668 w 11737975"/>
              <a:gd name="connsiteY4391" fmla="*/ 1620519 h 9023354"/>
              <a:gd name="connsiteX4392" fmla="*/ 7293887 w 11737975"/>
              <a:gd name="connsiteY4392" fmla="*/ 1600952 h 9023354"/>
              <a:gd name="connsiteX4393" fmla="*/ 6269701 w 11737975"/>
              <a:gd name="connsiteY4393" fmla="*/ 1594964 h 9023354"/>
              <a:gd name="connsiteX4394" fmla="*/ 6267816 w 11737975"/>
              <a:gd name="connsiteY4394" fmla="*/ 1597830 h 9023354"/>
              <a:gd name="connsiteX4395" fmla="*/ 6270706 w 11737975"/>
              <a:gd name="connsiteY4395" fmla="*/ 1599209 h 9023354"/>
              <a:gd name="connsiteX4396" fmla="*/ 6272807 w 11737975"/>
              <a:gd name="connsiteY4396" fmla="*/ 1595018 h 9023354"/>
              <a:gd name="connsiteX4397" fmla="*/ 6269701 w 11737975"/>
              <a:gd name="connsiteY4397" fmla="*/ 1594964 h 9023354"/>
              <a:gd name="connsiteX4398" fmla="*/ 7120185 w 11737975"/>
              <a:gd name="connsiteY4398" fmla="*/ 1589217 h 9023354"/>
              <a:gd name="connsiteX4399" fmla="*/ 7114353 w 11737975"/>
              <a:gd name="connsiteY4399" fmla="*/ 1608499 h 9023354"/>
              <a:gd name="connsiteX4400" fmla="*/ 7121365 w 11737975"/>
              <a:gd name="connsiteY4400" fmla="*/ 1619840 h 9023354"/>
              <a:gd name="connsiteX4401" fmla="*/ 7120185 w 11737975"/>
              <a:gd name="connsiteY4401" fmla="*/ 1589217 h 9023354"/>
              <a:gd name="connsiteX4402" fmla="*/ 5898492 w 11737975"/>
              <a:gd name="connsiteY4402" fmla="*/ 1586972 h 9023354"/>
              <a:gd name="connsiteX4403" fmla="*/ 5896962 w 11737975"/>
              <a:gd name="connsiteY4403" fmla="*/ 1591708 h 9023354"/>
              <a:gd name="connsiteX4404" fmla="*/ 5897334 w 11737975"/>
              <a:gd name="connsiteY4404" fmla="*/ 1594037 h 9023354"/>
              <a:gd name="connsiteX4405" fmla="*/ 5902415 w 11737975"/>
              <a:gd name="connsiteY4405" fmla="*/ 1587612 h 9023354"/>
              <a:gd name="connsiteX4406" fmla="*/ 5898492 w 11737975"/>
              <a:gd name="connsiteY4406" fmla="*/ 1586972 h 9023354"/>
              <a:gd name="connsiteX4407" fmla="*/ 6049283 w 11737975"/>
              <a:gd name="connsiteY4407" fmla="*/ 1585296 h 9023354"/>
              <a:gd name="connsiteX4408" fmla="*/ 6044305 w 11737975"/>
              <a:gd name="connsiteY4408" fmla="*/ 1588258 h 9023354"/>
              <a:gd name="connsiteX4409" fmla="*/ 6040186 w 11737975"/>
              <a:gd name="connsiteY4409" fmla="*/ 1587586 h 9023354"/>
              <a:gd name="connsiteX4410" fmla="*/ 6038125 w 11737975"/>
              <a:gd name="connsiteY4410" fmla="*/ 1587249 h 9023354"/>
              <a:gd name="connsiteX4411" fmla="*/ 6036066 w 11737975"/>
              <a:gd name="connsiteY4411" fmla="*/ 1586912 h 9023354"/>
              <a:gd name="connsiteX4412" fmla="*/ 6033471 w 11737975"/>
              <a:gd name="connsiteY4412" fmla="*/ 1589845 h 9023354"/>
              <a:gd name="connsiteX4413" fmla="*/ 6033461 w 11737975"/>
              <a:gd name="connsiteY4413" fmla="*/ 1591523 h 9023354"/>
              <a:gd name="connsiteX4414" fmla="*/ 6034996 w 11737975"/>
              <a:gd name="connsiteY4414" fmla="*/ 1593454 h 9023354"/>
              <a:gd name="connsiteX4415" fmla="*/ 6037055 w 11737975"/>
              <a:gd name="connsiteY4415" fmla="*/ 1593791 h 9023354"/>
              <a:gd name="connsiteX4416" fmla="*/ 6041174 w 11737975"/>
              <a:gd name="connsiteY4416" fmla="*/ 1594465 h 9023354"/>
              <a:gd name="connsiteX4417" fmla="*/ 6043743 w 11737975"/>
              <a:gd name="connsiteY4417" fmla="*/ 1599975 h 9023354"/>
              <a:gd name="connsiteX4418" fmla="*/ 6054602 w 11737975"/>
              <a:gd name="connsiteY4418" fmla="*/ 1589945 h 9023354"/>
              <a:gd name="connsiteX4419" fmla="*/ 6049283 w 11737975"/>
              <a:gd name="connsiteY4419" fmla="*/ 1585296 h 9023354"/>
              <a:gd name="connsiteX4420" fmla="*/ 5963872 w 11737975"/>
              <a:gd name="connsiteY4420" fmla="*/ 1584369 h 9023354"/>
              <a:gd name="connsiteX4421" fmla="*/ 5959791 w 11737975"/>
              <a:gd name="connsiteY4421" fmla="*/ 1597001 h 9023354"/>
              <a:gd name="connsiteX4422" fmla="*/ 5963872 w 11737975"/>
              <a:gd name="connsiteY4422" fmla="*/ 1584369 h 9023354"/>
              <a:gd name="connsiteX4423" fmla="*/ 6295172 w 11737975"/>
              <a:gd name="connsiteY4423" fmla="*/ 1582959 h 9023354"/>
              <a:gd name="connsiteX4424" fmla="*/ 6294146 w 11737975"/>
              <a:gd name="connsiteY4424" fmla="*/ 1589240 h 9023354"/>
              <a:gd name="connsiteX4425" fmla="*/ 6293631 w 11737975"/>
              <a:gd name="connsiteY4425" fmla="*/ 1592380 h 9023354"/>
              <a:gd name="connsiteX4426" fmla="*/ 6301280 w 11737975"/>
              <a:gd name="connsiteY4426" fmla="*/ 1587182 h 9023354"/>
              <a:gd name="connsiteX4427" fmla="*/ 6295172 w 11737975"/>
              <a:gd name="connsiteY4427" fmla="*/ 1582959 h 9023354"/>
              <a:gd name="connsiteX4428" fmla="*/ 6135443 w 11737975"/>
              <a:gd name="connsiteY4428" fmla="*/ 1579797 h 9023354"/>
              <a:gd name="connsiteX4429" fmla="*/ 6131303 w 11737975"/>
              <a:gd name="connsiteY4429" fmla="*/ 1592015 h 9023354"/>
              <a:gd name="connsiteX4430" fmla="*/ 6140696 w 11737975"/>
              <a:gd name="connsiteY4430" fmla="*/ 1600003 h 9023354"/>
              <a:gd name="connsiteX4431" fmla="*/ 6144836 w 11737975"/>
              <a:gd name="connsiteY4431" fmla="*/ 1587781 h 9023354"/>
              <a:gd name="connsiteX4432" fmla="*/ 6135443 w 11737975"/>
              <a:gd name="connsiteY4432" fmla="*/ 1579797 h 9023354"/>
              <a:gd name="connsiteX4433" fmla="*/ 7187191 w 11737975"/>
              <a:gd name="connsiteY4433" fmla="*/ 1579140 h 9023354"/>
              <a:gd name="connsiteX4434" fmla="*/ 7156685 w 11737975"/>
              <a:gd name="connsiteY4434" fmla="*/ 1598002 h 9023354"/>
              <a:gd name="connsiteX4435" fmla="*/ 7195605 w 11737975"/>
              <a:gd name="connsiteY4435" fmla="*/ 1592749 h 9023354"/>
              <a:gd name="connsiteX4436" fmla="*/ 7187191 w 11737975"/>
              <a:gd name="connsiteY4436" fmla="*/ 1579140 h 9023354"/>
              <a:gd name="connsiteX4437" fmla="*/ 7904232 w 11737975"/>
              <a:gd name="connsiteY4437" fmla="*/ 1577846 h 9023354"/>
              <a:gd name="connsiteX4438" fmla="*/ 7890657 w 11737975"/>
              <a:gd name="connsiteY4438" fmla="*/ 1586239 h 9023354"/>
              <a:gd name="connsiteX4439" fmla="*/ 7898640 w 11737975"/>
              <a:gd name="connsiteY4439" fmla="*/ 1587769 h 9023354"/>
              <a:gd name="connsiteX4440" fmla="*/ 7904232 w 11737975"/>
              <a:gd name="connsiteY4440" fmla="*/ 1577846 h 9023354"/>
              <a:gd name="connsiteX4441" fmla="*/ 6198495 w 11737975"/>
              <a:gd name="connsiteY4441" fmla="*/ 1576814 h 9023354"/>
              <a:gd name="connsiteX4442" fmla="*/ 6196051 w 11737975"/>
              <a:gd name="connsiteY4442" fmla="*/ 1579436 h 9023354"/>
              <a:gd name="connsiteX4443" fmla="*/ 6199492 w 11737975"/>
              <a:gd name="connsiteY4443" fmla="*/ 1583023 h 9023354"/>
              <a:gd name="connsiteX4444" fmla="*/ 6202417 w 11737975"/>
              <a:gd name="connsiteY4444" fmla="*/ 1577455 h 9023354"/>
              <a:gd name="connsiteX4445" fmla="*/ 6198495 w 11737975"/>
              <a:gd name="connsiteY4445" fmla="*/ 1576814 h 9023354"/>
              <a:gd name="connsiteX4446" fmla="*/ 6165794 w 11737975"/>
              <a:gd name="connsiteY4446" fmla="*/ 1575090 h 9023354"/>
              <a:gd name="connsiteX4447" fmla="*/ 6157476 w 11737975"/>
              <a:gd name="connsiteY4447" fmla="*/ 1594771 h 9023354"/>
              <a:gd name="connsiteX4448" fmla="*/ 6162086 w 11737975"/>
              <a:gd name="connsiteY4448" fmla="*/ 1597758 h 9023354"/>
              <a:gd name="connsiteX4449" fmla="*/ 6165794 w 11737975"/>
              <a:gd name="connsiteY4449" fmla="*/ 1575090 h 9023354"/>
              <a:gd name="connsiteX4450" fmla="*/ 7651906 w 11737975"/>
              <a:gd name="connsiteY4450" fmla="*/ 1573600 h 9023354"/>
              <a:gd name="connsiteX4451" fmla="*/ 7639565 w 11737975"/>
              <a:gd name="connsiteY4451" fmla="*/ 1573956 h 9023354"/>
              <a:gd name="connsiteX4452" fmla="*/ 7637715 w 11737975"/>
              <a:gd name="connsiteY4452" fmla="*/ 1582742 h 9023354"/>
              <a:gd name="connsiteX4453" fmla="*/ 7645951 w 11737975"/>
              <a:gd name="connsiteY4453" fmla="*/ 1588524 h 9023354"/>
              <a:gd name="connsiteX4454" fmla="*/ 7659615 w 11737975"/>
              <a:gd name="connsiteY4454" fmla="*/ 1588011 h 9023354"/>
              <a:gd name="connsiteX4455" fmla="*/ 7651906 w 11737975"/>
              <a:gd name="connsiteY4455" fmla="*/ 1573600 h 9023354"/>
              <a:gd name="connsiteX4456" fmla="*/ 6190982 w 11737975"/>
              <a:gd name="connsiteY4456" fmla="*/ 1571956 h 9023354"/>
              <a:gd name="connsiteX4457" fmla="*/ 6188474 w 11737975"/>
              <a:gd name="connsiteY4457" fmla="*/ 1574972 h 9023354"/>
              <a:gd name="connsiteX4458" fmla="*/ 6186985 w 11737975"/>
              <a:gd name="connsiteY4458" fmla="*/ 1587147 h 9023354"/>
              <a:gd name="connsiteX4459" fmla="*/ 6189667 w 11737975"/>
              <a:gd name="connsiteY4459" fmla="*/ 1592296 h 9023354"/>
              <a:gd name="connsiteX4460" fmla="*/ 6190982 w 11737975"/>
              <a:gd name="connsiteY4460" fmla="*/ 1571956 h 9023354"/>
              <a:gd name="connsiteX4461" fmla="*/ 5915513 w 11737975"/>
              <a:gd name="connsiteY4461" fmla="*/ 1570310 h 9023354"/>
              <a:gd name="connsiteX4462" fmla="*/ 5916369 w 11737975"/>
              <a:gd name="connsiteY4462" fmla="*/ 1570485 h 9023354"/>
              <a:gd name="connsiteX4463" fmla="*/ 5916321 w 11737975"/>
              <a:gd name="connsiteY4463" fmla="*/ 1570550 h 9023354"/>
              <a:gd name="connsiteX4464" fmla="*/ 5913799 w 11737975"/>
              <a:gd name="connsiteY4464" fmla="*/ 1569958 h 9023354"/>
              <a:gd name="connsiteX4465" fmla="*/ 5913996 w 11737975"/>
              <a:gd name="connsiteY4465" fmla="*/ 1569998 h 9023354"/>
              <a:gd name="connsiteX4466" fmla="*/ 5914244 w 11737975"/>
              <a:gd name="connsiteY4466" fmla="*/ 1579460 h 9023354"/>
              <a:gd name="connsiteX4467" fmla="*/ 5913372 w 11737975"/>
              <a:gd name="connsiteY4467" fmla="*/ 1586382 h 9023354"/>
              <a:gd name="connsiteX4468" fmla="*/ 5919903 w 11737975"/>
              <a:gd name="connsiteY4468" fmla="*/ 1597426 h 9023354"/>
              <a:gd name="connsiteX4469" fmla="*/ 5884330 w 11737975"/>
              <a:gd name="connsiteY4469" fmla="*/ 1598256 h 9023354"/>
              <a:gd name="connsiteX4470" fmla="*/ 5881523 w 11737975"/>
              <a:gd name="connsiteY4470" fmla="*/ 1599246 h 9023354"/>
              <a:gd name="connsiteX4471" fmla="*/ 5881582 w 11737975"/>
              <a:gd name="connsiteY4471" fmla="*/ 1598537 h 9023354"/>
              <a:gd name="connsiteX4472" fmla="*/ 5884772 w 11737975"/>
              <a:gd name="connsiteY4472" fmla="*/ 1593225 h 9023354"/>
              <a:gd name="connsiteX4473" fmla="*/ 5888729 w 11737975"/>
              <a:gd name="connsiteY4473" fmla="*/ 1591234 h 9023354"/>
              <a:gd name="connsiteX4474" fmla="*/ 5889674 w 11737975"/>
              <a:gd name="connsiteY4474" fmla="*/ 1592783 h 9023354"/>
              <a:gd name="connsiteX4475" fmla="*/ 5890460 w 11737975"/>
              <a:gd name="connsiteY4475" fmla="*/ 1590365 h 9023354"/>
              <a:gd name="connsiteX4476" fmla="*/ 5895586 w 11737975"/>
              <a:gd name="connsiteY4476" fmla="*/ 1587787 h 9023354"/>
              <a:gd name="connsiteX4477" fmla="*/ 5913799 w 11737975"/>
              <a:gd name="connsiteY4477" fmla="*/ 1569958 h 9023354"/>
              <a:gd name="connsiteX4478" fmla="*/ 6074510 w 11737975"/>
              <a:gd name="connsiteY4478" fmla="*/ 1569826 h 9023354"/>
              <a:gd name="connsiteX4479" fmla="*/ 6080591 w 11737975"/>
              <a:gd name="connsiteY4479" fmla="*/ 1584363 h 9023354"/>
              <a:gd name="connsiteX4480" fmla="*/ 6074510 w 11737975"/>
              <a:gd name="connsiteY4480" fmla="*/ 1569826 h 9023354"/>
              <a:gd name="connsiteX4481" fmla="*/ 6113952 w 11737975"/>
              <a:gd name="connsiteY4481" fmla="*/ 1569629 h 9023354"/>
              <a:gd name="connsiteX4482" fmla="*/ 6110328 w 11737975"/>
              <a:gd name="connsiteY4482" fmla="*/ 1579012 h 9023354"/>
              <a:gd name="connsiteX4483" fmla="*/ 6105732 w 11737975"/>
              <a:gd name="connsiteY4483" fmla="*/ 1581585 h 9023354"/>
              <a:gd name="connsiteX4484" fmla="*/ 6103696 w 11737975"/>
              <a:gd name="connsiteY4484" fmla="*/ 1581252 h 9023354"/>
              <a:gd name="connsiteX4485" fmla="*/ 6096323 w 11737975"/>
              <a:gd name="connsiteY4485" fmla="*/ 1570486 h 9023354"/>
              <a:gd name="connsiteX4486" fmla="*/ 6085308 w 11737975"/>
              <a:gd name="connsiteY4486" fmla="*/ 1591544 h 9023354"/>
              <a:gd name="connsiteX4487" fmla="*/ 6098484 w 11737975"/>
              <a:gd name="connsiteY4487" fmla="*/ 1600351 h 9023354"/>
              <a:gd name="connsiteX4488" fmla="*/ 6104670 w 11737975"/>
              <a:gd name="connsiteY4488" fmla="*/ 1588062 h 9023354"/>
              <a:gd name="connsiteX4489" fmla="*/ 6106706 w 11737975"/>
              <a:gd name="connsiteY4489" fmla="*/ 1588393 h 9023354"/>
              <a:gd name="connsiteX4490" fmla="*/ 6108738 w 11737975"/>
              <a:gd name="connsiteY4490" fmla="*/ 1588727 h 9023354"/>
              <a:gd name="connsiteX4491" fmla="*/ 6117317 w 11737975"/>
              <a:gd name="connsiteY4491" fmla="*/ 1600106 h 9023354"/>
              <a:gd name="connsiteX4492" fmla="*/ 6123061 w 11737975"/>
              <a:gd name="connsiteY4492" fmla="*/ 1577770 h 9023354"/>
              <a:gd name="connsiteX4493" fmla="*/ 6113952 w 11737975"/>
              <a:gd name="connsiteY4493" fmla="*/ 1569629 h 9023354"/>
              <a:gd name="connsiteX4494" fmla="*/ 7827622 w 11737975"/>
              <a:gd name="connsiteY4494" fmla="*/ 1569270 h 9023354"/>
              <a:gd name="connsiteX4495" fmla="*/ 7820062 w 11737975"/>
              <a:gd name="connsiteY4495" fmla="*/ 1569536 h 9023354"/>
              <a:gd name="connsiteX4496" fmla="*/ 7818250 w 11737975"/>
              <a:gd name="connsiteY4496" fmla="*/ 1577710 h 9023354"/>
              <a:gd name="connsiteX4497" fmla="*/ 7831496 w 11737975"/>
              <a:gd name="connsiteY4497" fmla="*/ 1569519 h 9023354"/>
              <a:gd name="connsiteX4498" fmla="*/ 7827622 w 11737975"/>
              <a:gd name="connsiteY4498" fmla="*/ 1569270 h 9023354"/>
              <a:gd name="connsiteX4499" fmla="*/ 5952157 w 11737975"/>
              <a:gd name="connsiteY4499" fmla="*/ 1566732 h 9023354"/>
              <a:gd name="connsiteX4500" fmla="*/ 5948654 w 11737975"/>
              <a:gd name="connsiteY4500" fmla="*/ 1575832 h 9023354"/>
              <a:gd name="connsiteX4501" fmla="*/ 5952577 w 11737975"/>
              <a:gd name="connsiteY4501" fmla="*/ 1576475 h 9023354"/>
              <a:gd name="connsiteX4502" fmla="*/ 5952157 w 11737975"/>
              <a:gd name="connsiteY4502" fmla="*/ 1566732 h 9023354"/>
              <a:gd name="connsiteX4503" fmla="*/ 6017343 w 11737975"/>
              <a:gd name="connsiteY4503" fmla="*/ 1565509 h 9023354"/>
              <a:gd name="connsiteX4504" fmla="*/ 6007504 w 11737975"/>
              <a:gd name="connsiteY4504" fmla="*/ 1582372 h 9023354"/>
              <a:gd name="connsiteX4505" fmla="*/ 6019495 w 11737975"/>
              <a:gd name="connsiteY4505" fmla="*/ 1586013 h 9023354"/>
              <a:gd name="connsiteX4506" fmla="*/ 6028569 w 11737975"/>
              <a:gd name="connsiteY4506" fmla="*/ 1569025 h 9023354"/>
              <a:gd name="connsiteX4507" fmla="*/ 6017343 w 11737975"/>
              <a:gd name="connsiteY4507" fmla="*/ 1565509 h 9023354"/>
              <a:gd name="connsiteX4508" fmla="*/ 6002581 w 11737975"/>
              <a:gd name="connsiteY4508" fmla="*/ 1561684 h 9023354"/>
              <a:gd name="connsiteX4509" fmla="*/ 5996695 w 11737975"/>
              <a:gd name="connsiteY4509" fmla="*/ 1563138 h 9023354"/>
              <a:gd name="connsiteX4510" fmla="*/ 5991476 w 11737975"/>
              <a:gd name="connsiteY4510" fmla="*/ 1569538 h 9023354"/>
              <a:gd name="connsiteX4511" fmla="*/ 5995671 w 11737975"/>
              <a:gd name="connsiteY4511" fmla="*/ 1579898 h 9023354"/>
              <a:gd name="connsiteX4512" fmla="*/ 6002581 w 11737975"/>
              <a:gd name="connsiteY4512" fmla="*/ 1561684 h 9023354"/>
              <a:gd name="connsiteX4513" fmla="*/ 7766116 w 11737975"/>
              <a:gd name="connsiteY4513" fmla="*/ 1553512 h 9023354"/>
              <a:gd name="connsiteX4514" fmla="*/ 7753658 w 11737975"/>
              <a:gd name="connsiteY4514" fmla="*/ 1580026 h 9023354"/>
              <a:gd name="connsiteX4515" fmla="*/ 7782945 w 11737975"/>
              <a:gd name="connsiteY4515" fmla="*/ 1580727 h 9023354"/>
              <a:gd name="connsiteX4516" fmla="*/ 7766116 w 11737975"/>
              <a:gd name="connsiteY4516" fmla="*/ 1553512 h 9023354"/>
              <a:gd name="connsiteX4517" fmla="*/ 7920478 w 11737975"/>
              <a:gd name="connsiteY4517" fmla="*/ 1533312 h 9023354"/>
              <a:gd name="connsiteX4518" fmla="*/ 7923667 w 11737975"/>
              <a:gd name="connsiteY4518" fmla="*/ 1548585 h 9023354"/>
              <a:gd name="connsiteX4519" fmla="*/ 7908756 w 11737975"/>
              <a:gd name="connsiteY4519" fmla="*/ 1575048 h 9023354"/>
              <a:gd name="connsiteX4520" fmla="*/ 7937858 w 11737975"/>
              <a:gd name="connsiteY4520" fmla="*/ 1582917 h 9023354"/>
              <a:gd name="connsiteX4521" fmla="*/ 7940430 w 11737975"/>
              <a:gd name="connsiteY4521" fmla="*/ 1555465 h 9023354"/>
              <a:gd name="connsiteX4522" fmla="*/ 7920478 w 11737975"/>
              <a:gd name="connsiteY4522" fmla="*/ 1533312 h 9023354"/>
              <a:gd name="connsiteX4523" fmla="*/ 7841642 w 11737975"/>
              <a:gd name="connsiteY4523" fmla="*/ 1525626 h 9023354"/>
              <a:gd name="connsiteX4524" fmla="*/ 7837532 w 11737975"/>
              <a:gd name="connsiteY4524" fmla="*/ 1546980 h 9023354"/>
              <a:gd name="connsiteX4525" fmla="*/ 7845264 w 11737975"/>
              <a:gd name="connsiteY4525" fmla="*/ 1552486 h 9023354"/>
              <a:gd name="connsiteX4526" fmla="*/ 7852182 w 11737975"/>
              <a:gd name="connsiteY4526" fmla="*/ 1549676 h 9023354"/>
              <a:gd name="connsiteX4527" fmla="*/ 7841642 w 11737975"/>
              <a:gd name="connsiteY4527" fmla="*/ 1525626 h 9023354"/>
              <a:gd name="connsiteX4528" fmla="*/ 7368568 w 11737975"/>
              <a:gd name="connsiteY4528" fmla="*/ 1523425 h 9023354"/>
              <a:gd name="connsiteX4529" fmla="*/ 7359738 w 11737975"/>
              <a:gd name="connsiteY4529" fmla="*/ 1528885 h 9023354"/>
              <a:gd name="connsiteX4530" fmla="*/ 7367952 w 11737975"/>
              <a:gd name="connsiteY4530" fmla="*/ 1543406 h 9023354"/>
              <a:gd name="connsiteX4531" fmla="*/ 7375582 w 11737975"/>
              <a:gd name="connsiteY4531" fmla="*/ 1534767 h 9023354"/>
              <a:gd name="connsiteX4532" fmla="*/ 7368568 w 11737975"/>
              <a:gd name="connsiteY4532" fmla="*/ 1523425 h 9023354"/>
              <a:gd name="connsiteX4533" fmla="*/ 7774837 w 11737975"/>
              <a:gd name="connsiteY4533" fmla="*/ 1516768 h 9023354"/>
              <a:gd name="connsiteX4534" fmla="*/ 7752090 w 11737975"/>
              <a:gd name="connsiteY4534" fmla="*/ 1530830 h 9023354"/>
              <a:gd name="connsiteX4535" fmla="*/ 7764173 w 11737975"/>
              <a:gd name="connsiteY4535" fmla="*/ 1540996 h 9023354"/>
              <a:gd name="connsiteX4536" fmla="*/ 7775690 w 11737975"/>
              <a:gd name="connsiteY4536" fmla="*/ 1539755 h 9023354"/>
              <a:gd name="connsiteX4537" fmla="*/ 7774837 w 11737975"/>
              <a:gd name="connsiteY4537" fmla="*/ 1516768 h 9023354"/>
              <a:gd name="connsiteX4538" fmla="*/ 7864439 w 11737975"/>
              <a:gd name="connsiteY4538" fmla="*/ 1511532 h 9023354"/>
              <a:gd name="connsiteX4539" fmla="*/ 7874562 w 11737975"/>
              <a:gd name="connsiteY4539" fmla="*/ 1521734 h 9023354"/>
              <a:gd name="connsiteX4540" fmla="*/ 7881685 w 11737975"/>
              <a:gd name="connsiteY4540" fmla="*/ 1519681 h 9023354"/>
              <a:gd name="connsiteX4541" fmla="*/ 7894512 w 11737975"/>
              <a:gd name="connsiteY4541" fmla="*/ 1530557 h 9023354"/>
              <a:gd name="connsiteX4542" fmla="*/ 7898929 w 11737975"/>
              <a:gd name="connsiteY4542" fmla="*/ 1527829 h 9023354"/>
              <a:gd name="connsiteX4543" fmla="*/ 7881685 w 11737975"/>
              <a:gd name="connsiteY4543" fmla="*/ 1519681 h 9023354"/>
              <a:gd name="connsiteX4544" fmla="*/ 7608231 w 11737975"/>
              <a:gd name="connsiteY4544" fmla="*/ 1494375 h 9023354"/>
              <a:gd name="connsiteX4545" fmla="*/ 7612364 w 11737975"/>
              <a:gd name="connsiteY4545" fmla="*/ 1510633 h 9023354"/>
              <a:gd name="connsiteX4546" fmla="*/ 7616645 w 11737975"/>
              <a:gd name="connsiteY4546" fmla="*/ 1507985 h 9023354"/>
              <a:gd name="connsiteX4547" fmla="*/ 7608231 w 11737975"/>
              <a:gd name="connsiteY4547" fmla="*/ 1494375 h 9023354"/>
              <a:gd name="connsiteX4548" fmla="*/ 7325267 w 11737975"/>
              <a:gd name="connsiteY4548" fmla="*/ 1493769 h 9023354"/>
              <a:gd name="connsiteX4549" fmla="*/ 7303175 w 11737975"/>
              <a:gd name="connsiteY4549" fmla="*/ 1526240 h 9023354"/>
              <a:gd name="connsiteX4550" fmla="*/ 7311588 w 11737975"/>
              <a:gd name="connsiteY4550" fmla="*/ 1539848 h 9023354"/>
              <a:gd name="connsiteX4551" fmla="*/ 7329021 w 11737975"/>
              <a:gd name="connsiteY4551" fmla="*/ 1529068 h 9023354"/>
              <a:gd name="connsiteX4552" fmla="*/ 7325267 w 11737975"/>
              <a:gd name="connsiteY4552" fmla="*/ 1493769 h 9023354"/>
              <a:gd name="connsiteX4553" fmla="*/ 7444420 w 11737975"/>
              <a:gd name="connsiteY4553" fmla="*/ 1489067 h 9023354"/>
              <a:gd name="connsiteX4554" fmla="*/ 7431575 w 11737975"/>
              <a:gd name="connsiteY4554" fmla="*/ 1497009 h 9023354"/>
              <a:gd name="connsiteX4555" fmla="*/ 7439989 w 11737975"/>
              <a:gd name="connsiteY4555" fmla="*/ 1510618 h 9023354"/>
              <a:gd name="connsiteX4556" fmla="*/ 7444420 w 11737975"/>
              <a:gd name="connsiteY4556" fmla="*/ 1489067 h 9023354"/>
              <a:gd name="connsiteX4557" fmla="*/ 7850566 w 11737975"/>
              <a:gd name="connsiteY4557" fmla="*/ 1469947 h 9023354"/>
              <a:gd name="connsiteX4558" fmla="*/ 7849015 w 11737975"/>
              <a:gd name="connsiteY4558" fmla="*/ 1486582 h 9023354"/>
              <a:gd name="connsiteX4559" fmla="*/ 7877435 w 11737975"/>
              <a:gd name="connsiteY4559" fmla="*/ 1484689 h 9023354"/>
              <a:gd name="connsiteX4560" fmla="*/ 7881715 w 11737975"/>
              <a:gd name="connsiteY4560" fmla="*/ 1482042 h 9023354"/>
              <a:gd name="connsiteX4561" fmla="*/ 7874704 w 11737975"/>
              <a:gd name="connsiteY4561" fmla="*/ 1470700 h 9023354"/>
              <a:gd name="connsiteX4562" fmla="*/ 7870422 w 11737975"/>
              <a:gd name="connsiteY4562" fmla="*/ 1473348 h 9023354"/>
              <a:gd name="connsiteX4563" fmla="*/ 7850566 w 11737975"/>
              <a:gd name="connsiteY4563" fmla="*/ 1469947 h 9023354"/>
              <a:gd name="connsiteX4564" fmla="*/ 7365405 w 11737975"/>
              <a:gd name="connsiteY4564" fmla="*/ 1468952 h 9023354"/>
              <a:gd name="connsiteX4565" fmla="*/ 7347744 w 11737975"/>
              <a:gd name="connsiteY4565" fmla="*/ 1479873 h 9023354"/>
              <a:gd name="connsiteX4566" fmla="*/ 7356158 w 11737975"/>
              <a:gd name="connsiteY4566" fmla="*/ 1493482 h 9023354"/>
              <a:gd name="connsiteX4567" fmla="*/ 7365405 w 11737975"/>
              <a:gd name="connsiteY4567" fmla="*/ 1468952 h 9023354"/>
              <a:gd name="connsiteX4568" fmla="*/ 7445731 w 11737975"/>
              <a:gd name="connsiteY4568" fmla="*/ 1459262 h 9023354"/>
              <a:gd name="connsiteX4569" fmla="*/ 7400002 w 11737975"/>
              <a:gd name="connsiteY4569" fmla="*/ 1466374 h 9023354"/>
              <a:gd name="connsiteX4570" fmla="*/ 7399523 w 11737975"/>
              <a:gd name="connsiteY4570" fmla="*/ 1485482 h 9023354"/>
              <a:gd name="connsiteX4571" fmla="*/ 7426200 w 11737975"/>
              <a:gd name="connsiteY4571" fmla="*/ 1468988 h 9023354"/>
              <a:gd name="connsiteX4572" fmla="*/ 7461290 w 11737975"/>
              <a:gd name="connsiteY4572" fmla="*/ 1466101 h 9023354"/>
              <a:gd name="connsiteX4573" fmla="*/ 7445731 w 11737975"/>
              <a:gd name="connsiteY4573" fmla="*/ 1459262 h 9023354"/>
              <a:gd name="connsiteX4574" fmla="*/ 7984470 w 11737975"/>
              <a:gd name="connsiteY4574" fmla="*/ 1424708 h 9023354"/>
              <a:gd name="connsiteX4575" fmla="*/ 7977385 w 11737975"/>
              <a:gd name="connsiteY4575" fmla="*/ 1426880 h 9023354"/>
              <a:gd name="connsiteX4576" fmla="*/ 7964082 w 11737975"/>
              <a:gd name="connsiteY4576" fmla="*/ 1435106 h 9023354"/>
              <a:gd name="connsiteX4577" fmla="*/ 7935235 w 11737975"/>
              <a:gd name="connsiteY4577" fmla="*/ 1433060 h 9023354"/>
              <a:gd name="connsiteX4578" fmla="*/ 7924174 w 11737975"/>
              <a:gd name="connsiteY4578" fmla="*/ 1459780 h 9023354"/>
              <a:gd name="connsiteX4579" fmla="*/ 7949814 w 11737975"/>
              <a:gd name="connsiteY4579" fmla="*/ 1461597 h 9023354"/>
              <a:gd name="connsiteX4580" fmla="*/ 7908940 w 11737975"/>
              <a:gd name="connsiteY4580" fmla="*/ 1504539 h 9023354"/>
              <a:gd name="connsiteX4581" fmla="*/ 7917810 w 11737975"/>
              <a:gd name="connsiteY4581" fmla="*/ 1499054 h 9023354"/>
              <a:gd name="connsiteX4582" fmla="*/ 7933618 w 11737975"/>
              <a:gd name="connsiteY4582" fmla="*/ 1524624 h 9023354"/>
              <a:gd name="connsiteX4583" fmla="*/ 7955789 w 11737975"/>
              <a:gd name="connsiteY4583" fmla="*/ 1510914 h 9023354"/>
              <a:gd name="connsiteX4584" fmla="*/ 7963695 w 11737975"/>
              <a:gd name="connsiteY4584" fmla="*/ 1523698 h 9023354"/>
              <a:gd name="connsiteX4585" fmla="*/ 7950391 w 11737975"/>
              <a:gd name="connsiteY4585" fmla="*/ 1531924 h 9023354"/>
              <a:gd name="connsiteX4586" fmla="*/ 7961763 w 11737975"/>
              <a:gd name="connsiteY4586" fmla="*/ 1560231 h 9023354"/>
              <a:gd name="connsiteX4587" fmla="*/ 7979956 w 11737975"/>
              <a:gd name="connsiteY4587" fmla="*/ 1571071 h 9023354"/>
              <a:gd name="connsiteX4588" fmla="*/ 7995946 w 11737975"/>
              <a:gd name="connsiteY4588" fmla="*/ 1556856 h 9023354"/>
              <a:gd name="connsiteX4589" fmla="*/ 8003234 w 11737975"/>
              <a:gd name="connsiteY4589" fmla="*/ 1568644 h 9023354"/>
              <a:gd name="connsiteX4590" fmla="*/ 7946686 w 11737975"/>
              <a:gd name="connsiteY4590" fmla="*/ 1586081 h 9023354"/>
              <a:gd name="connsiteX4591" fmla="*/ 7920115 w 11737975"/>
              <a:gd name="connsiteY4591" fmla="*/ 1602508 h 9023354"/>
              <a:gd name="connsiteX4592" fmla="*/ 7940222 w 11737975"/>
              <a:gd name="connsiteY4592" fmla="*/ 1625128 h 9023354"/>
              <a:gd name="connsiteX4593" fmla="*/ 7979058 w 11737975"/>
              <a:gd name="connsiteY4593" fmla="*/ 1618640 h 9023354"/>
              <a:gd name="connsiteX4594" fmla="*/ 7961346 w 11737975"/>
              <a:gd name="connsiteY4594" fmla="*/ 1629592 h 9023354"/>
              <a:gd name="connsiteX4595" fmla="*/ 7977024 w 11737975"/>
              <a:gd name="connsiteY4595" fmla="*/ 1654948 h 9023354"/>
              <a:gd name="connsiteX4596" fmla="*/ 7976004 w 11737975"/>
              <a:gd name="connsiteY4596" fmla="*/ 1673099 h 9023354"/>
              <a:gd name="connsiteX4597" fmla="*/ 8001555 w 11737975"/>
              <a:gd name="connsiteY4597" fmla="*/ 1674824 h 9023354"/>
              <a:gd name="connsiteX4598" fmla="*/ 8004964 w 11737975"/>
              <a:gd name="connsiteY4598" fmla="*/ 1690243 h 9023354"/>
              <a:gd name="connsiteX4599" fmla="*/ 8017232 w 11737975"/>
              <a:gd name="connsiteY4599" fmla="*/ 1700182 h 9023354"/>
              <a:gd name="connsiteX4600" fmla="*/ 7991681 w 11737975"/>
              <a:gd name="connsiteY4600" fmla="*/ 1698454 h 9023354"/>
              <a:gd name="connsiteX4601" fmla="*/ 7957273 w 11737975"/>
              <a:gd name="connsiteY4601" fmla="*/ 1702206 h 9023354"/>
              <a:gd name="connsiteX4602" fmla="*/ 7958290 w 11737975"/>
              <a:gd name="connsiteY4602" fmla="*/ 1684051 h 9023354"/>
              <a:gd name="connsiteX4603" fmla="*/ 7938186 w 11737975"/>
              <a:gd name="connsiteY4603" fmla="*/ 1661435 h 9023354"/>
              <a:gd name="connsiteX4604" fmla="*/ 7912635 w 11737975"/>
              <a:gd name="connsiteY4604" fmla="*/ 1659708 h 9023354"/>
              <a:gd name="connsiteX4605" fmla="*/ 7924902 w 11737975"/>
              <a:gd name="connsiteY4605" fmla="*/ 1669649 h 9023354"/>
              <a:gd name="connsiteX4606" fmla="*/ 7893905 w 11737975"/>
              <a:gd name="connsiteY4606" fmla="*/ 1688814 h 9023354"/>
              <a:gd name="connsiteX4607" fmla="*/ 7888459 w 11737975"/>
              <a:gd name="connsiteY4607" fmla="*/ 1709705 h 9023354"/>
              <a:gd name="connsiteX4608" fmla="*/ 7942970 w 11737975"/>
              <a:gd name="connsiteY4608" fmla="*/ 1728572 h 9023354"/>
              <a:gd name="connsiteX4609" fmla="*/ 7964094 w 11737975"/>
              <a:gd name="connsiteY4609" fmla="*/ 1733036 h 9023354"/>
              <a:gd name="connsiteX4610" fmla="*/ 7963076 w 11737975"/>
              <a:gd name="connsiteY4610" fmla="*/ 1751190 h 9023354"/>
              <a:gd name="connsiteX4611" fmla="*/ 7978754 w 11737975"/>
              <a:gd name="connsiteY4611" fmla="*/ 1776546 h 9023354"/>
              <a:gd name="connsiteX4612" fmla="*/ 7995448 w 11737975"/>
              <a:gd name="connsiteY4612" fmla="*/ 1783748 h 9023354"/>
              <a:gd name="connsiteX4613" fmla="*/ 7998857 w 11737975"/>
              <a:gd name="connsiteY4613" fmla="*/ 1799162 h 9023354"/>
              <a:gd name="connsiteX4614" fmla="*/ 8008734 w 11737975"/>
              <a:gd name="connsiteY4614" fmla="*/ 1775536 h 9023354"/>
              <a:gd name="connsiteX4615" fmla="*/ 7996467 w 11737975"/>
              <a:gd name="connsiteY4615" fmla="*/ 1765596 h 9023354"/>
              <a:gd name="connsiteX4616" fmla="*/ 8030874 w 11737975"/>
              <a:gd name="connsiteY4616" fmla="*/ 1761846 h 9023354"/>
              <a:gd name="connsiteX4617" fmla="*/ 8053015 w 11737975"/>
              <a:gd name="connsiteY4617" fmla="*/ 1748156 h 9023354"/>
              <a:gd name="connsiteX4618" fmla="*/ 8051996 w 11737975"/>
              <a:gd name="connsiteY4618" fmla="*/ 1766308 h 9023354"/>
              <a:gd name="connsiteX4619" fmla="*/ 8094243 w 11737975"/>
              <a:gd name="connsiteY4619" fmla="*/ 1775235 h 9023354"/>
              <a:gd name="connsiteX4620" fmla="*/ 8072101 w 11737975"/>
              <a:gd name="connsiteY4620" fmla="*/ 1788926 h 9023354"/>
              <a:gd name="connsiteX4621" fmla="*/ 8067674 w 11737975"/>
              <a:gd name="connsiteY4621" fmla="*/ 1791664 h 9023354"/>
              <a:gd name="connsiteX4622" fmla="*/ 8014534 w 11737975"/>
              <a:gd name="connsiteY4622" fmla="*/ 1824519 h 9023354"/>
              <a:gd name="connsiteX4623" fmla="*/ 8004661 w 11737975"/>
              <a:gd name="connsiteY4623" fmla="*/ 1848148 h 9023354"/>
              <a:gd name="connsiteX4624" fmla="*/ 7980127 w 11737975"/>
              <a:gd name="connsiteY4624" fmla="*/ 1828267 h 9023354"/>
              <a:gd name="connsiteX4625" fmla="*/ 7981145 w 11737975"/>
              <a:gd name="connsiteY4625" fmla="*/ 1810115 h 9023354"/>
              <a:gd name="connsiteX4626" fmla="*/ 7959004 w 11737975"/>
              <a:gd name="connsiteY4626" fmla="*/ 1823803 h 9023354"/>
              <a:gd name="connsiteX4627" fmla="*/ 7975700 w 11737975"/>
              <a:gd name="connsiteY4627" fmla="*/ 1831005 h 9023354"/>
              <a:gd name="connsiteX4628" fmla="*/ 7983538 w 11737975"/>
              <a:gd name="connsiteY4628" fmla="*/ 1843682 h 9023354"/>
              <a:gd name="connsiteX4629" fmla="*/ 7934828 w 11737975"/>
              <a:gd name="connsiteY4629" fmla="*/ 1873799 h 9023354"/>
              <a:gd name="connsiteX4630" fmla="*/ 7920526 w 11737975"/>
              <a:gd name="connsiteY4630" fmla="*/ 1900167 h 9023354"/>
              <a:gd name="connsiteX4631" fmla="*/ 7937221 w 11737975"/>
              <a:gd name="connsiteY4631" fmla="*/ 1907368 h 9023354"/>
              <a:gd name="connsiteX4632" fmla="*/ 7957327 w 11737975"/>
              <a:gd name="connsiteY4632" fmla="*/ 1929989 h 9023354"/>
              <a:gd name="connsiteX4633" fmla="*/ 7958346 w 11737975"/>
              <a:gd name="connsiteY4633" fmla="*/ 1911834 h 9023354"/>
              <a:gd name="connsiteX4634" fmla="*/ 7980485 w 11737975"/>
              <a:gd name="connsiteY4634" fmla="*/ 1898145 h 9023354"/>
              <a:gd name="connsiteX4635" fmla="*/ 8001608 w 11737975"/>
              <a:gd name="connsiteY4635" fmla="*/ 1902609 h 9023354"/>
              <a:gd name="connsiteX4636" fmla="*/ 8019320 w 11737975"/>
              <a:gd name="connsiteY4636" fmla="*/ 1891658 h 9023354"/>
              <a:gd name="connsiteX4637" fmla="*/ 8023750 w 11737975"/>
              <a:gd name="connsiteY4637" fmla="*/ 1888919 h 9023354"/>
              <a:gd name="connsiteX4638" fmla="*/ 8027159 w 11737975"/>
              <a:gd name="connsiteY4638" fmla="*/ 1904336 h 9023354"/>
              <a:gd name="connsiteX4639" fmla="*/ 8031587 w 11737975"/>
              <a:gd name="connsiteY4639" fmla="*/ 1901598 h 9023354"/>
              <a:gd name="connsiteX4640" fmla="*/ 8023750 w 11737975"/>
              <a:gd name="connsiteY4640" fmla="*/ 1888919 h 9023354"/>
              <a:gd name="connsiteX4641" fmla="*/ 8038052 w 11737975"/>
              <a:gd name="connsiteY4641" fmla="*/ 1862551 h 9023354"/>
              <a:gd name="connsiteX4642" fmla="*/ 8074495 w 11737975"/>
              <a:gd name="connsiteY4642" fmla="*/ 1822496 h 9023354"/>
              <a:gd name="connsiteX4643" fmla="*/ 8064620 w 11737975"/>
              <a:gd name="connsiteY4643" fmla="*/ 1846124 h 9023354"/>
              <a:gd name="connsiteX4644" fmla="*/ 8060192 w 11737975"/>
              <a:gd name="connsiteY4644" fmla="*/ 1848863 h 9023354"/>
              <a:gd name="connsiteX4645" fmla="*/ 8063603 w 11737975"/>
              <a:gd name="connsiteY4645" fmla="*/ 1864278 h 9023354"/>
              <a:gd name="connsiteX4646" fmla="*/ 8068030 w 11737975"/>
              <a:gd name="connsiteY4646" fmla="*/ 1861540 h 9023354"/>
              <a:gd name="connsiteX4647" fmla="*/ 8072460 w 11737975"/>
              <a:gd name="connsiteY4647" fmla="*/ 1858804 h 9023354"/>
              <a:gd name="connsiteX4648" fmla="*/ 8061564 w 11737975"/>
              <a:gd name="connsiteY4648" fmla="*/ 1900584 h 9023354"/>
              <a:gd name="connsiteX4649" fmla="*/ 8038408 w 11737975"/>
              <a:gd name="connsiteY4649" fmla="*/ 1932427 h 9023354"/>
              <a:gd name="connsiteX4650" fmla="*/ 8016267 w 11737975"/>
              <a:gd name="connsiteY4650" fmla="*/ 1946115 h 9023354"/>
              <a:gd name="connsiteX4651" fmla="*/ 7998553 w 11737975"/>
              <a:gd name="connsiteY4651" fmla="*/ 1957068 h 9023354"/>
              <a:gd name="connsiteX4652" fmla="*/ 7989697 w 11737975"/>
              <a:gd name="connsiteY4652" fmla="*/ 1962544 h 9023354"/>
              <a:gd name="connsiteX4653" fmla="*/ 7997537 w 11737975"/>
              <a:gd name="connsiteY4653" fmla="*/ 1975221 h 9023354"/>
              <a:gd name="connsiteX4654" fmla="*/ 8006392 w 11737975"/>
              <a:gd name="connsiteY4654" fmla="*/ 1969747 h 9023354"/>
              <a:gd name="connsiteX4655" fmla="*/ 8046246 w 11737975"/>
              <a:gd name="connsiteY4655" fmla="*/ 1945106 h 9023354"/>
              <a:gd name="connsiteX4656" fmla="*/ 8058513 w 11737975"/>
              <a:gd name="connsiteY4656" fmla="*/ 1955046 h 9023354"/>
              <a:gd name="connsiteX4657" fmla="*/ 8053067 w 11737975"/>
              <a:gd name="connsiteY4657" fmla="*/ 1975939 h 9023354"/>
              <a:gd name="connsiteX4658" fmla="*/ 8069762 w 11737975"/>
              <a:gd name="connsiteY4658" fmla="*/ 1983139 h 9023354"/>
              <a:gd name="connsiteX4659" fmla="*/ 8110989 w 11737975"/>
              <a:gd name="connsiteY4659" fmla="*/ 2010218 h 9023354"/>
              <a:gd name="connsiteX4660" fmla="*/ 8085440 w 11737975"/>
              <a:gd name="connsiteY4660" fmla="*/ 2008497 h 9023354"/>
              <a:gd name="connsiteX4661" fmla="*/ 8066708 w 11737975"/>
              <a:gd name="connsiteY4661" fmla="*/ 2037599 h 9023354"/>
              <a:gd name="connsiteX4662" fmla="*/ 8054443 w 11737975"/>
              <a:gd name="connsiteY4662" fmla="*/ 2027662 h 9023354"/>
              <a:gd name="connsiteX4663" fmla="*/ 8040985 w 11737975"/>
              <a:gd name="connsiteY4663" fmla="*/ 2053228 h 9023354"/>
              <a:gd name="connsiteX4664" fmla="*/ 8056834 w 11737975"/>
              <a:gd name="connsiteY4664" fmla="*/ 2061227 h 9023354"/>
              <a:gd name="connsiteX4665" fmla="*/ 8096688 w 11737975"/>
              <a:gd name="connsiteY4665" fmla="*/ 2036586 h 9023354"/>
              <a:gd name="connsiteX4666" fmla="*/ 8119847 w 11737975"/>
              <a:gd name="connsiteY4666" fmla="*/ 2004744 h 9023354"/>
              <a:gd name="connsiteX4667" fmla="*/ 8120864 w 11737975"/>
              <a:gd name="connsiteY4667" fmla="*/ 1986594 h 9023354"/>
              <a:gd name="connsiteX4668" fmla="*/ 8113024 w 11737975"/>
              <a:gd name="connsiteY4668" fmla="*/ 1973915 h 9023354"/>
              <a:gd name="connsiteX4669" fmla="*/ 8131757 w 11737975"/>
              <a:gd name="connsiteY4669" fmla="*/ 1944809 h 9023354"/>
              <a:gd name="connsiteX4670" fmla="*/ 8144022 w 11737975"/>
              <a:gd name="connsiteY4670" fmla="*/ 1954751 h 9023354"/>
              <a:gd name="connsiteX4671" fmla="*/ 8176037 w 11737975"/>
              <a:gd name="connsiteY4671" fmla="*/ 1917431 h 9023354"/>
              <a:gd name="connsiteX4672" fmla="*/ 8170591 w 11737975"/>
              <a:gd name="connsiteY4672" fmla="*/ 1938322 h 9023354"/>
              <a:gd name="connsiteX4673" fmla="*/ 8182860 w 11737975"/>
              <a:gd name="connsiteY4673" fmla="*/ 1948262 h 9023354"/>
              <a:gd name="connsiteX4674" fmla="*/ 8191715 w 11737975"/>
              <a:gd name="connsiteY4674" fmla="*/ 1942787 h 9023354"/>
              <a:gd name="connsiteX4675" fmla="*/ 8172983 w 11737975"/>
              <a:gd name="connsiteY4675" fmla="*/ 1971889 h 9023354"/>
              <a:gd name="connsiteX4676" fmla="*/ 8148453 w 11737975"/>
              <a:gd name="connsiteY4676" fmla="*/ 1952011 h 9023354"/>
              <a:gd name="connsiteX4677" fmla="*/ 8137558 w 11737975"/>
              <a:gd name="connsiteY4677" fmla="*/ 1993793 h 9023354"/>
              <a:gd name="connsiteX4678" fmla="*/ 8146414 w 11737975"/>
              <a:gd name="connsiteY4678" fmla="*/ 1988317 h 9023354"/>
              <a:gd name="connsiteX4679" fmla="*/ 8154253 w 11737975"/>
              <a:gd name="connsiteY4679" fmla="*/ 2000994 h 9023354"/>
              <a:gd name="connsiteX4680" fmla="*/ 8171966 w 11737975"/>
              <a:gd name="connsiteY4680" fmla="*/ 1990042 h 9023354"/>
              <a:gd name="connsiteX4681" fmla="*/ 8198536 w 11737975"/>
              <a:gd name="connsiteY4681" fmla="*/ 1973615 h 9023354"/>
              <a:gd name="connsiteX4682" fmla="*/ 8225103 w 11737975"/>
              <a:gd name="connsiteY4682" fmla="*/ 1957188 h 9023354"/>
              <a:gd name="connsiteX4683" fmla="*/ 8255084 w 11737975"/>
              <a:gd name="connsiteY4683" fmla="*/ 1956178 h 9023354"/>
              <a:gd name="connsiteX4684" fmla="*/ 8236354 w 11737975"/>
              <a:gd name="connsiteY4684" fmla="*/ 1985282 h 9023354"/>
              <a:gd name="connsiteX4685" fmla="*/ 8178787 w 11737975"/>
              <a:gd name="connsiteY4685" fmla="*/ 2020874 h 9023354"/>
              <a:gd name="connsiteX4686" fmla="*/ 8229889 w 11737975"/>
              <a:gd name="connsiteY4686" fmla="*/ 2024328 h 9023354"/>
              <a:gd name="connsiteX4687" fmla="*/ 8202304 w 11737975"/>
              <a:gd name="connsiteY4687" fmla="*/ 2058908 h 9023354"/>
              <a:gd name="connsiteX4688" fmla="*/ 8259870 w 11737975"/>
              <a:gd name="connsiteY4688" fmla="*/ 2023318 h 9023354"/>
              <a:gd name="connsiteX4689" fmla="*/ 8260888 w 11737975"/>
              <a:gd name="connsiteY4689" fmla="*/ 2005162 h 9023354"/>
              <a:gd name="connsiteX4690" fmla="*/ 8280992 w 11737975"/>
              <a:gd name="connsiteY4690" fmla="*/ 2027782 h 9023354"/>
              <a:gd name="connsiteX4691" fmla="*/ 8311989 w 11737975"/>
              <a:gd name="connsiteY4691" fmla="*/ 2008617 h 9023354"/>
              <a:gd name="connsiteX4692" fmla="*/ 8315399 w 11737975"/>
              <a:gd name="connsiteY4692" fmla="*/ 2024030 h 9023354"/>
              <a:gd name="connsiteX4693" fmla="*/ 8327748 w 11737975"/>
              <a:gd name="connsiteY4693" fmla="*/ 2022966 h 9023354"/>
              <a:gd name="connsiteX4694" fmla="*/ 8337539 w 11737975"/>
              <a:gd name="connsiteY4694" fmla="*/ 2010340 h 9023354"/>
              <a:gd name="connsiteX4695" fmla="*/ 8359679 w 11737975"/>
              <a:gd name="connsiteY4695" fmla="*/ 1996652 h 9023354"/>
              <a:gd name="connsiteX4696" fmla="*/ 8331738 w 11737975"/>
              <a:gd name="connsiteY4696" fmla="*/ 1961356 h 9023354"/>
              <a:gd name="connsiteX4697" fmla="*/ 8323899 w 11737975"/>
              <a:gd name="connsiteY4697" fmla="*/ 1948678 h 9023354"/>
              <a:gd name="connsiteX4698" fmla="*/ 8294935 w 11737975"/>
              <a:gd name="connsiteY4698" fmla="*/ 1931536 h 9023354"/>
              <a:gd name="connsiteX4699" fmla="*/ 8266994 w 11737975"/>
              <a:gd name="connsiteY4699" fmla="*/ 1896243 h 9023354"/>
              <a:gd name="connsiteX4700" fmla="*/ 8262565 w 11737975"/>
              <a:gd name="connsiteY4700" fmla="*/ 1898981 h 9023354"/>
              <a:gd name="connsiteX4701" fmla="*/ 8205000 w 11737975"/>
              <a:gd name="connsiteY4701" fmla="*/ 1934572 h 9023354"/>
              <a:gd name="connsiteX4702" fmla="*/ 8193751 w 11737975"/>
              <a:gd name="connsiteY4702" fmla="*/ 1906480 h 9023354"/>
              <a:gd name="connsiteX4703" fmla="*/ 8210446 w 11737975"/>
              <a:gd name="connsiteY4703" fmla="*/ 1913682 h 9023354"/>
              <a:gd name="connsiteX4704" fmla="*/ 8263583 w 11737975"/>
              <a:gd name="connsiteY4704" fmla="*/ 1880827 h 9023354"/>
              <a:gd name="connsiteX4705" fmla="*/ 8244495 w 11737975"/>
              <a:gd name="connsiteY4705" fmla="*/ 1840054 h 9023354"/>
              <a:gd name="connsiteX4706" fmla="*/ 8245513 w 11737975"/>
              <a:gd name="connsiteY4706" fmla="*/ 1821901 h 9023354"/>
              <a:gd name="connsiteX4707" fmla="*/ 8237674 w 11737975"/>
              <a:gd name="connsiteY4707" fmla="*/ 1809222 h 9023354"/>
              <a:gd name="connsiteX4708" fmla="*/ 8233246 w 11737975"/>
              <a:gd name="connsiteY4708" fmla="*/ 1811961 h 9023354"/>
              <a:gd name="connsiteX4709" fmla="*/ 8240067 w 11737975"/>
              <a:gd name="connsiteY4709" fmla="*/ 1842792 h 9023354"/>
              <a:gd name="connsiteX4710" fmla="*/ 8214517 w 11737975"/>
              <a:gd name="connsiteY4710" fmla="*/ 1841065 h 9023354"/>
              <a:gd name="connsiteX4711" fmla="*/ 8211105 w 11737975"/>
              <a:gd name="connsiteY4711" fmla="*/ 1825650 h 9023354"/>
              <a:gd name="connsiteX4712" fmla="*/ 8198839 w 11737975"/>
              <a:gd name="connsiteY4712" fmla="*/ 1815709 h 9023354"/>
              <a:gd name="connsiteX4713" fmla="*/ 8185553 w 11737975"/>
              <a:gd name="connsiteY4713" fmla="*/ 1823922 h 9023354"/>
              <a:gd name="connsiteX4714" fmla="*/ 8168860 w 11737975"/>
              <a:gd name="connsiteY4714" fmla="*/ 1816724 h 9023354"/>
              <a:gd name="connsiteX4715" fmla="*/ 8169878 w 11737975"/>
              <a:gd name="connsiteY4715" fmla="*/ 1798569 h 9023354"/>
              <a:gd name="connsiteX4716" fmla="*/ 8153183 w 11737975"/>
              <a:gd name="connsiteY4716" fmla="*/ 1791368 h 9023354"/>
              <a:gd name="connsiteX4717" fmla="*/ 8163056 w 11737975"/>
              <a:gd name="connsiteY4717" fmla="*/ 1767737 h 9023354"/>
              <a:gd name="connsiteX4718" fmla="*/ 8155219 w 11737975"/>
              <a:gd name="connsiteY4718" fmla="*/ 1755059 h 9023354"/>
              <a:gd name="connsiteX4719" fmla="*/ 8141935 w 11737975"/>
              <a:gd name="connsiteY4719" fmla="*/ 1763273 h 9023354"/>
              <a:gd name="connsiteX4720" fmla="*/ 8139541 w 11737975"/>
              <a:gd name="connsiteY4720" fmla="*/ 1729704 h 9023354"/>
              <a:gd name="connsiteX4721" fmla="*/ 8137150 w 11737975"/>
              <a:gd name="connsiteY4721" fmla="*/ 1696136 h 9023354"/>
              <a:gd name="connsiteX4722" fmla="*/ 8116027 w 11737975"/>
              <a:gd name="connsiteY4722" fmla="*/ 1691671 h 9023354"/>
              <a:gd name="connsiteX4723" fmla="*/ 8117045 w 11737975"/>
              <a:gd name="connsiteY4723" fmla="*/ 1673518 h 9023354"/>
              <a:gd name="connsiteX4724" fmla="*/ 8104779 w 11737975"/>
              <a:gd name="connsiteY4724" fmla="*/ 1663578 h 9023354"/>
              <a:gd name="connsiteX4725" fmla="*/ 8101366 w 11737975"/>
              <a:gd name="connsiteY4725" fmla="*/ 1648162 h 9023354"/>
              <a:gd name="connsiteX4726" fmla="*/ 8088082 w 11737975"/>
              <a:gd name="connsiteY4726" fmla="*/ 1656376 h 9023354"/>
              <a:gd name="connsiteX4727" fmla="*/ 8090474 w 11737975"/>
              <a:gd name="connsiteY4727" fmla="*/ 1689946 h 9023354"/>
              <a:gd name="connsiteX4728" fmla="*/ 8078208 w 11737975"/>
              <a:gd name="connsiteY4728" fmla="*/ 1680004 h 9023354"/>
              <a:gd name="connsiteX4729" fmla="*/ 8083654 w 11737975"/>
              <a:gd name="connsiteY4729" fmla="*/ 1659113 h 9023354"/>
              <a:gd name="connsiteX4730" fmla="*/ 8062530 w 11737975"/>
              <a:gd name="connsiteY4730" fmla="*/ 1654649 h 9023354"/>
              <a:gd name="connsiteX4731" fmla="*/ 8055710 w 11737975"/>
              <a:gd name="connsiteY4731" fmla="*/ 1623817 h 9023354"/>
              <a:gd name="connsiteX4732" fmla="*/ 8051282 w 11737975"/>
              <a:gd name="connsiteY4732" fmla="*/ 1626556 h 9023354"/>
              <a:gd name="connsiteX4733" fmla="*/ 8017894 w 11737975"/>
              <a:gd name="connsiteY4733" fmla="*/ 1612153 h 9023354"/>
              <a:gd name="connsiteX4734" fmla="*/ 7983486 w 11737975"/>
              <a:gd name="connsiteY4734" fmla="*/ 1615903 h 9023354"/>
              <a:gd name="connsiteX4735" fmla="*/ 8010055 w 11737975"/>
              <a:gd name="connsiteY4735" fmla="*/ 1599474 h 9023354"/>
              <a:gd name="connsiteX4736" fmla="*/ 8029801 w 11737975"/>
              <a:gd name="connsiteY4736" fmla="*/ 1552216 h 9023354"/>
              <a:gd name="connsiteX4737" fmla="*/ 8043086 w 11737975"/>
              <a:gd name="connsiteY4737" fmla="*/ 1544003 h 9023354"/>
              <a:gd name="connsiteX4738" fmla="*/ 7996499 w 11737975"/>
              <a:gd name="connsiteY4738" fmla="*/ 1555690 h 9023354"/>
              <a:gd name="connsiteX4739" fmla="*/ 8001671 w 11737975"/>
              <a:gd name="connsiteY4739" fmla="*/ 1535555 h 9023354"/>
              <a:gd name="connsiteX4740" fmla="*/ 8015940 w 11737975"/>
              <a:gd name="connsiteY4740" fmla="*/ 1509067 h 9023354"/>
              <a:gd name="connsiteX4741" fmla="*/ 8001097 w 11737975"/>
              <a:gd name="connsiteY4741" fmla="*/ 1465231 h 9023354"/>
              <a:gd name="connsiteX4742" fmla="*/ 7984324 w 11737975"/>
              <a:gd name="connsiteY4742" fmla="*/ 1457930 h 9023354"/>
              <a:gd name="connsiteX4743" fmla="*/ 7994157 w 11737975"/>
              <a:gd name="connsiteY4743" fmla="*/ 1434180 h 9023354"/>
              <a:gd name="connsiteX4744" fmla="*/ 7984470 w 11737975"/>
              <a:gd name="connsiteY4744" fmla="*/ 1424708 h 9023354"/>
              <a:gd name="connsiteX4745" fmla="*/ 7497189 w 11737975"/>
              <a:gd name="connsiteY4745" fmla="*/ 1423007 h 9023354"/>
              <a:gd name="connsiteX4746" fmla="*/ 7482045 w 11737975"/>
              <a:gd name="connsiteY4746" fmla="*/ 1449089 h 9023354"/>
              <a:gd name="connsiteX4747" fmla="*/ 7474566 w 11737975"/>
              <a:gd name="connsiteY4747" fmla="*/ 1436994 h 9023354"/>
              <a:gd name="connsiteX4748" fmla="*/ 7479090 w 11737975"/>
              <a:gd name="connsiteY4748" fmla="*/ 1434198 h 9023354"/>
              <a:gd name="connsiteX4749" fmla="*/ 7470042 w 11737975"/>
              <a:gd name="connsiteY4749" fmla="*/ 1439792 h 9023354"/>
              <a:gd name="connsiteX4750" fmla="*/ 7474093 w 11737975"/>
              <a:gd name="connsiteY4750" fmla="*/ 1456619 h 9023354"/>
              <a:gd name="connsiteX4751" fmla="*/ 7516671 w 11737975"/>
              <a:gd name="connsiteY4751" fmla="*/ 1444400 h 9023354"/>
              <a:gd name="connsiteX4752" fmla="*/ 7497189 w 11737975"/>
              <a:gd name="connsiteY4752" fmla="*/ 1423007 h 9023354"/>
              <a:gd name="connsiteX4753" fmla="*/ 7536749 w 11737975"/>
              <a:gd name="connsiteY4753" fmla="*/ 1419444 h 9023354"/>
              <a:gd name="connsiteX4754" fmla="*/ 7528722 w 11737975"/>
              <a:gd name="connsiteY4754" fmla="*/ 1424407 h 9023354"/>
              <a:gd name="connsiteX4755" fmla="*/ 7536138 w 11737975"/>
              <a:gd name="connsiteY4755" fmla="*/ 1430796 h 9023354"/>
              <a:gd name="connsiteX4756" fmla="*/ 7542359 w 11737975"/>
              <a:gd name="connsiteY4756" fmla="*/ 1428517 h 9023354"/>
              <a:gd name="connsiteX4757" fmla="*/ 7536749 w 11737975"/>
              <a:gd name="connsiteY4757" fmla="*/ 1419444 h 9023354"/>
              <a:gd name="connsiteX4758" fmla="*/ 6206257 w 11737975"/>
              <a:gd name="connsiteY4758" fmla="*/ 1369406 h 9023354"/>
              <a:gd name="connsiteX4759" fmla="*/ 6206965 w 11737975"/>
              <a:gd name="connsiteY4759" fmla="*/ 1372642 h 9023354"/>
              <a:gd name="connsiteX4760" fmla="*/ 6211625 w 11737975"/>
              <a:gd name="connsiteY4760" fmla="*/ 1370327 h 9023354"/>
              <a:gd name="connsiteX4761" fmla="*/ 6206257 w 11737975"/>
              <a:gd name="connsiteY4761" fmla="*/ 1369406 h 9023354"/>
              <a:gd name="connsiteX4762" fmla="*/ 6248566 w 11737975"/>
              <a:gd name="connsiteY4762" fmla="*/ 1342516 h 9023354"/>
              <a:gd name="connsiteX4763" fmla="*/ 6246924 w 11737975"/>
              <a:gd name="connsiteY4763" fmla="*/ 1343234 h 9023354"/>
              <a:gd name="connsiteX4764" fmla="*/ 6241995 w 11737975"/>
              <a:gd name="connsiteY4764" fmla="*/ 1345392 h 9023354"/>
              <a:gd name="connsiteX4765" fmla="*/ 6237765 w 11737975"/>
              <a:gd name="connsiteY4765" fmla="*/ 1349143 h 9023354"/>
              <a:gd name="connsiteX4766" fmla="*/ 6227571 w 11737975"/>
              <a:gd name="connsiteY4766" fmla="*/ 1349333 h 9023354"/>
              <a:gd name="connsiteX4767" fmla="*/ 6225072 w 11737975"/>
              <a:gd name="connsiteY4767" fmla="*/ 1360395 h 9023354"/>
              <a:gd name="connsiteX4768" fmla="*/ 6221788 w 11737975"/>
              <a:gd name="connsiteY4768" fmla="*/ 1361834 h 9023354"/>
              <a:gd name="connsiteX4769" fmla="*/ 6220842 w 11737975"/>
              <a:gd name="connsiteY4769" fmla="*/ 1364146 h 9023354"/>
              <a:gd name="connsiteX4770" fmla="*/ 6223182 w 11737975"/>
              <a:gd name="connsiteY4770" fmla="*/ 1365021 h 9023354"/>
              <a:gd name="connsiteX4771" fmla="*/ 6227412 w 11737975"/>
              <a:gd name="connsiteY4771" fmla="*/ 1361268 h 9023354"/>
              <a:gd name="connsiteX4772" fmla="*/ 6228110 w 11737975"/>
              <a:gd name="connsiteY4772" fmla="*/ 1362863 h 9023354"/>
              <a:gd name="connsiteX4773" fmla="*/ 6240060 w 11737975"/>
              <a:gd name="connsiteY4773" fmla="*/ 1363329 h 9023354"/>
              <a:gd name="connsiteX4774" fmla="*/ 6243795 w 11737975"/>
              <a:gd name="connsiteY4774" fmla="*/ 1367390 h 9023354"/>
              <a:gd name="connsiteX4775" fmla="*/ 6242150 w 11737975"/>
              <a:gd name="connsiteY4775" fmla="*/ 1368108 h 9023354"/>
              <a:gd name="connsiteX4776" fmla="*/ 6225926 w 11737975"/>
              <a:gd name="connsiteY4776" fmla="*/ 1384704 h 9023354"/>
              <a:gd name="connsiteX4777" fmla="*/ 6224283 w 11737975"/>
              <a:gd name="connsiteY4777" fmla="*/ 1385424 h 9023354"/>
              <a:gd name="connsiteX4778" fmla="*/ 6217217 w 11737975"/>
              <a:gd name="connsiteY4778" fmla="*/ 1396112 h 9023354"/>
              <a:gd name="connsiteX4779" fmla="*/ 6218612 w 11737975"/>
              <a:gd name="connsiteY4779" fmla="*/ 1399298 h 9023354"/>
              <a:gd name="connsiteX4780" fmla="*/ 6221201 w 11737975"/>
              <a:gd name="connsiteY4780" fmla="*/ 1396267 h 9023354"/>
              <a:gd name="connsiteX4781" fmla="*/ 6226376 w 11737975"/>
              <a:gd name="connsiteY4781" fmla="*/ 1390204 h 9023354"/>
              <a:gd name="connsiteX4782" fmla="*/ 6229660 w 11737975"/>
              <a:gd name="connsiteY4782" fmla="*/ 1388765 h 9023354"/>
              <a:gd name="connsiteX4783" fmla="*/ 6228716 w 11737975"/>
              <a:gd name="connsiteY4783" fmla="*/ 1391078 h 9023354"/>
              <a:gd name="connsiteX4784" fmla="*/ 6259478 w 11737975"/>
              <a:gd name="connsiteY4784" fmla="*/ 1371916 h 9023354"/>
              <a:gd name="connsiteX4785" fmla="*/ 6258782 w 11737975"/>
              <a:gd name="connsiteY4785" fmla="*/ 1370322 h 9023354"/>
              <a:gd name="connsiteX4786" fmla="*/ 6269335 w 11737975"/>
              <a:gd name="connsiteY4786" fmla="*/ 1367601 h 9023354"/>
              <a:gd name="connsiteX4787" fmla="*/ 6277549 w 11737975"/>
              <a:gd name="connsiteY4787" fmla="*/ 1364007 h 9023354"/>
              <a:gd name="connsiteX4788" fmla="*/ 6280138 w 11737975"/>
              <a:gd name="connsiteY4788" fmla="*/ 1360975 h 9023354"/>
              <a:gd name="connsiteX4789" fmla="*/ 6276402 w 11737975"/>
              <a:gd name="connsiteY4789" fmla="*/ 1356914 h 9023354"/>
              <a:gd name="connsiteX4790" fmla="*/ 6264204 w 11737975"/>
              <a:gd name="connsiteY4790" fmla="*/ 1360354 h 9023354"/>
              <a:gd name="connsiteX4791" fmla="*/ 6257634 w 11737975"/>
              <a:gd name="connsiteY4791" fmla="*/ 1363231 h 9023354"/>
              <a:gd name="connsiteX4792" fmla="*/ 6244739 w 11737975"/>
              <a:gd name="connsiteY4792" fmla="*/ 1365076 h 9023354"/>
              <a:gd name="connsiteX4793" fmla="*/ 6241005 w 11737975"/>
              <a:gd name="connsiteY4793" fmla="*/ 1361014 h 9023354"/>
              <a:gd name="connsiteX4794" fmla="*/ 6240307 w 11737975"/>
              <a:gd name="connsiteY4794" fmla="*/ 1359422 h 9023354"/>
              <a:gd name="connsiteX4795" fmla="*/ 6239159 w 11737975"/>
              <a:gd name="connsiteY4795" fmla="*/ 1352330 h 9023354"/>
              <a:gd name="connsiteX4796" fmla="*/ 6245033 w 11737975"/>
              <a:gd name="connsiteY4796" fmla="*/ 1347860 h 9023354"/>
              <a:gd name="connsiteX4797" fmla="*/ 6248318 w 11737975"/>
              <a:gd name="connsiteY4797" fmla="*/ 1346423 h 9023354"/>
              <a:gd name="connsiteX4798" fmla="*/ 6249265 w 11737975"/>
              <a:gd name="connsiteY4798" fmla="*/ 1344109 h 9023354"/>
              <a:gd name="connsiteX4799" fmla="*/ 6248566 w 11737975"/>
              <a:gd name="connsiteY4799" fmla="*/ 1342516 h 9023354"/>
              <a:gd name="connsiteX4800" fmla="*/ 6266398 w 11737975"/>
              <a:gd name="connsiteY4800" fmla="*/ 1329357 h 9023354"/>
              <a:gd name="connsiteX4801" fmla="*/ 6258237 w 11737975"/>
              <a:gd name="connsiteY4801" fmla="*/ 1338586 h 9023354"/>
              <a:gd name="connsiteX4802" fmla="*/ 6265676 w 11737975"/>
              <a:gd name="connsiteY4802" fmla="*/ 1338158 h 9023354"/>
              <a:gd name="connsiteX4803" fmla="*/ 6266398 w 11737975"/>
              <a:gd name="connsiteY4803" fmla="*/ 1329357 h 9023354"/>
              <a:gd name="connsiteX4804" fmla="*/ 7304150 w 11737975"/>
              <a:gd name="connsiteY4804" fmla="*/ 1312451 h 9023354"/>
              <a:gd name="connsiteX4805" fmla="*/ 7300938 w 11737975"/>
              <a:gd name="connsiteY4805" fmla="*/ 1314435 h 9023354"/>
              <a:gd name="connsiteX4806" fmla="*/ 7309352 w 11737975"/>
              <a:gd name="connsiteY4806" fmla="*/ 1328045 h 9023354"/>
              <a:gd name="connsiteX4807" fmla="*/ 7312563 w 11737975"/>
              <a:gd name="connsiteY4807" fmla="*/ 1326061 h 9023354"/>
              <a:gd name="connsiteX4808" fmla="*/ 7304150 w 11737975"/>
              <a:gd name="connsiteY4808" fmla="*/ 1312451 h 9023354"/>
              <a:gd name="connsiteX4809" fmla="*/ 6333973 w 11737975"/>
              <a:gd name="connsiteY4809" fmla="*/ 1296214 h 9023354"/>
              <a:gd name="connsiteX4810" fmla="*/ 6336204 w 11737975"/>
              <a:gd name="connsiteY4810" fmla="*/ 1296822 h 9023354"/>
              <a:gd name="connsiteX4811" fmla="*/ 6335246 w 11737975"/>
              <a:gd name="connsiteY4811" fmla="*/ 1299121 h 9023354"/>
              <a:gd name="connsiteX4812" fmla="*/ 6334554 w 11737975"/>
              <a:gd name="connsiteY4812" fmla="*/ 1297544 h 9023354"/>
              <a:gd name="connsiteX4813" fmla="*/ 6333867 w 11737975"/>
              <a:gd name="connsiteY4813" fmla="*/ 1295969 h 9023354"/>
              <a:gd name="connsiteX4814" fmla="*/ 6333973 w 11737975"/>
              <a:gd name="connsiteY4814" fmla="*/ 1296214 h 9023354"/>
              <a:gd name="connsiteX4815" fmla="*/ 6333786 w 11737975"/>
              <a:gd name="connsiteY4815" fmla="*/ 1296163 h 9023354"/>
              <a:gd name="connsiteX4816" fmla="*/ 6441708 w 11737975"/>
              <a:gd name="connsiteY4816" fmla="*/ 1241306 h 9023354"/>
              <a:gd name="connsiteX4817" fmla="*/ 6435616 w 11737975"/>
              <a:gd name="connsiteY4817" fmla="*/ 1249459 h 9023354"/>
              <a:gd name="connsiteX4818" fmla="*/ 6442145 w 11737975"/>
              <a:gd name="connsiteY4818" fmla="*/ 1250029 h 9023354"/>
              <a:gd name="connsiteX4819" fmla="*/ 6441708 w 11737975"/>
              <a:gd name="connsiteY4819" fmla="*/ 1241306 h 9023354"/>
              <a:gd name="connsiteX4820" fmla="*/ 6600711 w 11737975"/>
              <a:gd name="connsiteY4820" fmla="*/ 1182677 h 9023354"/>
              <a:gd name="connsiteX4821" fmla="*/ 6595932 w 11737975"/>
              <a:gd name="connsiteY4821" fmla="*/ 1184768 h 9023354"/>
              <a:gd name="connsiteX4822" fmla="*/ 6598199 w 11737975"/>
              <a:gd name="connsiteY4822" fmla="*/ 1189947 h 9023354"/>
              <a:gd name="connsiteX4823" fmla="*/ 6602979 w 11737975"/>
              <a:gd name="connsiteY4823" fmla="*/ 1187856 h 9023354"/>
              <a:gd name="connsiteX4824" fmla="*/ 6600711 w 11737975"/>
              <a:gd name="connsiteY4824" fmla="*/ 1182677 h 9023354"/>
              <a:gd name="connsiteX4825" fmla="*/ 6632946 w 11737975"/>
              <a:gd name="connsiteY4825" fmla="*/ 1168461 h 9023354"/>
              <a:gd name="connsiteX4826" fmla="*/ 6633430 w 11737975"/>
              <a:gd name="connsiteY4826" fmla="*/ 1171187 h 9023354"/>
              <a:gd name="connsiteX4827" fmla="*/ 6637991 w 11737975"/>
              <a:gd name="connsiteY4827" fmla="*/ 1168645 h 9023354"/>
              <a:gd name="connsiteX4828" fmla="*/ 6632946 w 11737975"/>
              <a:gd name="connsiteY4828" fmla="*/ 1168461 h 9023354"/>
              <a:gd name="connsiteX4829" fmla="*/ 6686930 w 11737975"/>
              <a:gd name="connsiteY4829" fmla="*/ 1139513 h 9023354"/>
              <a:gd name="connsiteX4830" fmla="*/ 6681241 w 11737975"/>
              <a:gd name="connsiteY4830" fmla="*/ 1142235 h 9023354"/>
              <a:gd name="connsiteX4831" fmla="*/ 6685737 w 11737975"/>
              <a:gd name="connsiteY4831" fmla="*/ 1144920 h 9023354"/>
              <a:gd name="connsiteX4832" fmla="*/ 6690574 w 11737975"/>
              <a:gd name="connsiteY4832" fmla="*/ 1141873 h 9023354"/>
              <a:gd name="connsiteX4833" fmla="*/ 6686930 w 11737975"/>
              <a:gd name="connsiteY4833" fmla="*/ 1139513 h 9023354"/>
              <a:gd name="connsiteX4834" fmla="*/ 6658510 w 11737975"/>
              <a:gd name="connsiteY4834" fmla="*/ 1135435 h 9023354"/>
              <a:gd name="connsiteX4835" fmla="*/ 6655226 w 11737975"/>
              <a:gd name="connsiteY4835" fmla="*/ 1136873 h 9023354"/>
              <a:gd name="connsiteX4836" fmla="*/ 6654926 w 11737975"/>
              <a:gd name="connsiteY4836" fmla="*/ 1140661 h 9023354"/>
              <a:gd name="connsiteX4837" fmla="*/ 6657241 w 11737975"/>
              <a:gd name="connsiteY4837" fmla="*/ 1141477 h 9023354"/>
              <a:gd name="connsiteX4838" fmla="*/ 6660526 w 11737975"/>
              <a:gd name="connsiteY4838" fmla="*/ 1140039 h 9023354"/>
              <a:gd name="connsiteX4839" fmla="*/ 6661498 w 11737975"/>
              <a:gd name="connsiteY4839" fmla="*/ 1137785 h 9023354"/>
              <a:gd name="connsiteX4840" fmla="*/ 6658510 w 11737975"/>
              <a:gd name="connsiteY4840" fmla="*/ 1135435 h 9023354"/>
              <a:gd name="connsiteX4841" fmla="*/ 6673582 w 11737975"/>
              <a:gd name="connsiteY4841" fmla="*/ 1128501 h 9023354"/>
              <a:gd name="connsiteX4842" fmla="*/ 6667979 w 11737975"/>
              <a:gd name="connsiteY4842" fmla="*/ 1133080 h 9023354"/>
              <a:gd name="connsiteX4843" fmla="*/ 6670197 w 11737975"/>
              <a:gd name="connsiteY4843" fmla="*/ 1139233 h 9023354"/>
              <a:gd name="connsiteX4844" fmla="*/ 6679982 w 11737975"/>
              <a:gd name="connsiteY4844" fmla="*/ 1131228 h 9023354"/>
              <a:gd name="connsiteX4845" fmla="*/ 6673582 w 11737975"/>
              <a:gd name="connsiteY4845" fmla="*/ 1128501 h 9023354"/>
              <a:gd name="connsiteX4846" fmla="*/ 6727744 w 11737975"/>
              <a:gd name="connsiteY4846" fmla="*/ 1114043 h 9023354"/>
              <a:gd name="connsiteX4847" fmla="*/ 6728457 w 11737975"/>
              <a:gd name="connsiteY4847" fmla="*/ 1115674 h 9023354"/>
              <a:gd name="connsiteX4848" fmla="*/ 6725987 w 11737975"/>
              <a:gd name="connsiteY4848" fmla="*/ 1118698 h 9023354"/>
              <a:gd name="connsiteX4849" fmla="*/ 6724394 w 11737975"/>
              <a:gd name="connsiteY4849" fmla="*/ 1119396 h 9023354"/>
              <a:gd name="connsiteX4850" fmla="*/ 6723801 w 11737975"/>
              <a:gd name="connsiteY4850" fmla="*/ 1121841 h 9023354"/>
              <a:gd name="connsiteX4851" fmla="*/ 6724941 w 11737975"/>
              <a:gd name="connsiteY4851" fmla="*/ 1124985 h 9023354"/>
              <a:gd name="connsiteX4852" fmla="*/ 6728840 w 11737975"/>
              <a:gd name="connsiteY4852" fmla="*/ 1125221 h 9023354"/>
              <a:gd name="connsiteX4853" fmla="*/ 6730432 w 11737975"/>
              <a:gd name="connsiteY4853" fmla="*/ 1124523 h 9023354"/>
              <a:gd name="connsiteX4854" fmla="*/ 6732905 w 11737975"/>
              <a:gd name="connsiteY4854" fmla="*/ 1121497 h 9023354"/>
              <a:gd name="connsiteX4855" fmla="*/ 6732357 w 11737975"/>
              <a:gd name="connsiteY4855" fmla="*/ 1115910 h 9023354"/>
              <a:gd name="connsiteX4856" fmla="*/ 6727744 w 11737975"/>
              <a:gd name="connsiteY4856" fmla="*/ 1114043 h 9023354"/>
              <a:gd name="connsiteX4857" fmla="*/ 6677381 w 11737975"/>
              <a:gd name="connsiteY4857" fmla="*/ 1106290 h 9023354"/>
              <a:gd name="connsiteX4858" fmla="*/ 6678936 w 11737975"/>
              <a:gd name="connsiteY4858" fmla="*/ 1109997 h 9023354"/>
              <a:gd name="connsiteX4859" fmla="*/ 6681177 w 11737975"/>
              <a:gd name="connsiteY4859" fmla="*/ 1106316 h 9023354"/>
              <a:gd name="connsiteX4860" fmla="*/ 6677381 w 11737975"/>
              <a:gd name="connsiteY4860" fmla="*/ 1106290 h 9023354"/>
              <a:gd name="connsiteX4861" fmla="*/ 6714038 w 11737975"/>
              <a:gd name="connsiteY4861" fmla="*/ 1104958 h 9023354"/>
              <a:gd name="connsiteX4862" fmla="*/ 6712395 w 11737975"/>
              <a:gd name="connsiteY4862" fmla="*/ 1105678 h 9023354"/>
              <a:gd name="connsiteX4863" fmla="*/ 6710520 w 11737975"/>
              <a:gd name="connsiteY4863" fmla="*/ 1110339 h 9023354"/>
              <a:gd name="connsiteX4864" fmla="*/ 6710288 w 11737975"/>
              <a:gd name="connsiteY4864" fmla="*/ 1114279 h 9023354"/>
              <a:gd name="connsiteX4865" fmla="*/ 6711991 w 11737975"/>
              <a:gd name="connsiteY4865" fmla="*/ 1114254 h 9023354"/>
              <a:gd name="connsiteX4866" fmla="*/ 6711930 w 11737975"/>
              <a:gd name="connsiteY4866" fmla="*/ 1113561 h 9023354"/>
              <a:gd name="connsiteX4867" fmla="*/ 6716155 w 11737975"/>
              <a:gd name="connsiteY4867" fmla="*/ 1109792 h 9023354"/>
              <a:gd name="connsiteX4868" fmla="*/ 6714745 w 11737975"/>
              <a:gd name="connsiteY4868" fmla="*/ 1106570 h 9023354"/>
              <a:gd name="connsiteX4869" fmla="*/ 6714038 w 11737975"/>
              <a:gd name="connsiteY4869" fmla="*/ 1104958 h 9023354"/>
              <a:gd name="connsiteX4870" fmla="*/ 6751645 w 11737975"/>
              <a:gd name="connsiteY4870" fmla="*/ 1100070 h 9023354"/>
              <a:gd name="connsiteX4871" fmla="*/ 6746981 w 11737975"/>
              <a:gd name="connsiteY4871" fmla="*/ 1100374 h 9023354"/>
              <a:gd name="connsiteX4872" fmla="*/ 6740049 w 11737975"/>
              <a:gd name="connsiteY4872" fmla="*/ 1110715 h 9023354"/>
              <a:gd name="connsiteX4873" fmla="*/ 6749820 w 11737975"/>
              <a:gd name="connsiteY4873" fmla="*/ 1115393 h 9023354"/>
              <a:gd name="connsiteX4874" fmla="*/ 6758160 w 11737975"/>
              <a:gd name="connsiteY4874" fmla="*/ 1106558 h 9023354"/>
              <a:gd name="connsiteX4875" fmla="*/ 6751645 w 11737975"/>
              <a:gd name="connsiteY4875" fmla="*/ 1100070 h 9023354"/>
              <a:gd name="connsiteX4876" fmla="*/ 6737764 w 11737975"/>
              <a:gd name="connsiteY4876" fmla="*/ 1089438 h 9023354"/>
              <a:gd name="connsiteX4877" fmla="*/ 6731371 w 11737975"/>
              <a:gd name="connsiteY4877" fmla="*/ 1092831 h 9023354"/>
              <a:gd name="connsiteX4878" fmla="*/ 6731885 w 11737975"/>
              <a:gd name="connsiteY4878" fmla="*/ 1097147 h 9023354"/>
              <a:gd name="connsiteX4879" fmla="*/ 6743253 w 11737975"/>
              <a:gd name="connsiteY4879" fmla="*/ 1090388 h 9023354"/>
              <a:gd name="connsiteX4880" fmla="*/ 6737764 w 11737975"/>
              <a:gd name="connsiteY4880" fmla="*/ 1089438 h 9023354"/>
              <a:gd name="connsiteX4881" fmla="*/ 6759813 w 11737975"/>
              <a:gd name="connsiteY4881" fmla="*/ 1079438 h 9023354"/>
              <a:gd name="connsiteX4882" fmla="*/ 6755034 w 11737975"/>
              <a:gd name="connsiteY4882" fmla="*/ 1081528 h 9023354"/>
              <a:gd name="connsiteX4883" fmla="*/ 6757049 w 11737975"/>
              <a:gd name="connsiteY4883" fmla="*/ 1086133 h 9023354"/>
              <a:gd name="connsiteX4884" fmla="*/ 6761828 w 11737975"/>
              <a:gd name="connsiteY4884" fmla="*/ 1084040 h 9023354"/>
              <a:gd name="connsiteX4885" fmla="*/ 6759813 w 11737975"/>
              <a:gd name="connsiteY4885" fmla="*/ 1079438 h 9023354"/>
              <a:gd name="connsiteX4886" fmla="*/ 6806452 w 11737975"/>
              <a:gd name="connsiteY4886" fmla="*/ 1074105 h 9023354"/>
              <a:gd name="connsiteX4887" fmla="*/ 6802464 w 11737975"/>
              <a:gd name="connsiteY4887" fmla="*/ 1077680 h 9023354"/>
              <a:gd name="connsiteX4888" fmla="*/ 6806883 w 11737975"/>
              <a:gd name="connsiteY4888" fmla="*/ 1078260 h 9023354"/>
              <a:gd name="connsiteX4889" fmla="*/ 6806452 w 11737975"/>
              <a:gd name="connsiteY4889" fmla="*/ 1074105 h 9023354"/>
              <a:gd name="connsiteX4890" fmla="*/ 6797647 w 11737975"/>
              <a:gd name="connsiteY4890" fmla="*/ 1062877 h 9023354"/>
              <a:gd name="connsiteX4891" fmla="*/ 6791276 w 11737975"/>
              <a:gd name="connsiteY4891" fmla="*/ 1065666 h 9023354"/>
              <a:gd name="connsiteX4892" fmla="*/ 6791024 w 11737975"/>
              <a:gd name="connsiteY4892" fmla="*/ 1069432 h 9023354"/>
              <a:gd name="connsiteX4893" fmla="*/ 6793289 w 11737975"/>
              <a:gd name="connsiteY4893" fmla="*/ 1070269 h 9023354"/>
              <a:gd name="connsiteX4894" fmla="*/ 6799662 w 11737975"/>
              <a:gd name="connsiteY4894" fmla="*/ 1067479 h 9023354"/>
              <a:gd name="connsiteX4895" fmla="*/ 6800582 w 11737975"/>
              <a:gd name="connsiteY4895" fmla="*/ 1065249 h 9023354"/>
              <a:gd name="connsiteX4896" fmla="*/ 6797647 w 11737975"/>
              <a:gd name="connsiteY4896" fmla="*/ 1062877 h 9023354"/>
              <a:gd name="connsiteX4897" fmla="*/ 6840265 w 11737975"/>
              <a:gd name="connsiteY4897" fmla="*/ 1025808 h 9023354"/>
              <a:gd name="connsiteX4898" fmla="*/ 6833157 w 11737975"/>
              <a:gd name="connsiteY4898" fmla="*/ 1026125 h 9023354"/>
              <a:gd name="connsiteX4899" fmla="*/ 6832587 w 11737975"/>
              <a:gd name="connsiteY4899" fmla="*/ 1034752 h 9023354"/>
              <a:gd name="connsiteX4900" fmla="*/ 6840265 w 11737975"/>
              <a:gd name="connsiteY4900" fmla="*/ 1025808 h 9023354"/>
              <a:gd name="connsiteX4901" fmla="*/ 6881833 w 11737975"/>
              <a:gd name="connsiteY4901" fmla="*/ 999972 h 9023354"/>
              <a:gd name="connsiteX4902" fmla="*/ 6880213 w 11737975"/>
              <a:gd name="connsiteY4902" fmla="*/ 1000680 h 9023354"/>
              <a:gd name="connsiteX4903" fmla="*/ 6876968 w 11737975"/>
              <a:gd name="connsiteY4903" fmla="*/ 1002100 h 9023354"/>
              <a:gd name="connsiteX4904" fmla="*/ 6873725 w 11737975"/>
              <a:gd name="connsiteY4904" fmla="*/ 1003519 h 9023354"/>
              <a:gd name="connsiteX4905" fmla="*/ 6872480 w 11737975"/>
              <a:gd name="connsiteY4905" fmla="*/ 1004537 h 9023354"/>
              <a:gd name="connsiteX4906" fmla="*/ 6873490 w 11737975"/>
              <a:gd name="connsiteY4906" fmla="*/ 1007395 h 9023354"/>
              <a:gd name="connsiteX4907" fmla="*/ 6875804 w 11737975"/>
              <a:gd name="connsiteY4907" fmla="*/ 1008267 h 9023354"/>
              <a:gd name="connsiteX4908" fmla="*/ 6878118 w 11737975"/>
              <a:gd name="connsiteY4908" fmla="*/ 1009140 h 9023354"/>
              <a:gd name="connsiteX4909" fmla="*/ 6883909 w 11737975"/>
              <a:gd name="connsiteY4909" fmla="*/ 1004718 h 9023354"/>
              <a:gd name="connsiteX4910" fmla="*/ 6884147 w 11737975"/>
              <a:gd name="connsiteY4910" fmla="*/ 1000844 h 9023354"/>
              <a:gd name="connsiteX4911" fmla="*/ 6881833 w 11737975"/>
              <a:gd name="connsiteY4911" fmla="*/ 999972 h 9023354"/>
              <a:gd name="connsiteX4912" fmla="*/ 6963256 w 11737975"/>
              <a:gd name="connsiteY4912" fmla="*/ 991324 h 9023354"/>
              <a:gd name="connsiteX4913" fmla="*/ 6966151 w 11737975"/>
              <a:gd name="connsiteY4913" fmla="*/ 994714 h 9023354"/>
              <a:gd name="connsiteX4914" fmla="*/ 6968560 w 11737975"/>
              <a:gd name="connsiteY4914" fmla="*/ 992040 h 9023354"/>
              <a:gd name="connsiteX4915" fmla="*/ 6963256 w 11737975"/>
              <a:gd name="connsiteY4915" fmla="*/ 991324 h 9023354"/>
              <a:gd name="connsiteX4916" fmla="*/ 6936837 w 11737975"/>
              <a:gd name="connsiteY4916" fmla="*/ 968352 h 9023354"/>
              <a:gd name="connsiteX4917" fmla="*/ 6930905 w 11737975"/>
              <a:gd name="connsiteY4917" fmla="*/ 972149 h 9023354"/>
              <a:gd name="connsiteX4918" fmla="*/ 6932396 w 11737975"/>
              <a:gd name="connsiteY4918" fmla="*/ 979894 h 9023354"/>
              <a:gd name="connsiteX4919" fmla="*/ 6936837 w 11737975"/>
              <a:gd name="connsiteY4919" fmla="*/ 968352 h 9023354"/>
              <a:gd name="connsiteX4920" fmla="*/ 6863672 w 11737975"/>
              <a:gd name="connsiteY4920" fmla="*/ 962896 h 9023354"/>
              <a:gd name="connsiteX4921" fmla="*/ 6856236 w 11737975"/>
              <a:gd name="connsiteY4921" fmla="*/ 967980 h 9023354"/>
              <a:gd name="connsiteX4922" fmla="*/ 6862682 w 11737975"/>
              <a:gd name="connsiteY4922" fmla="*/ 968358 h 9023354"/>
              <a:gd name="connsiteX4923" fmla="*/ 6863672 w 11737975"/>
              <a:gd name="connsiteY4923" fmla="*/ 962896 h 9023354"/>
              <a:gd name="connsiteX4924" fmla="*/ 6873740 w 11737975"/>
              <a:gd name="connsiteY4924" fmla="*/ 957392 h 9023354"/>
              <a:gd name="connsiteX4925" fmla="*/ 6868732 w 11737975"/>
              <a:gd name="connsiteY4925" fmla="*/ 960747 h 9023354"/>
              <a:gd name="connsiteX4926" fmla="*/ 6871492 w 11737975"/>
              <a:gd name="connsiteY4926" fmla="*/ 963494 h 9023354"/>
              <a:gd name="connsiteX4927" fmla="*/ 6877777 w 11737975"/>
              <a:gd name="connsiteY4927" fmla="*/ 958648 h 9023354"/>
              <a:gd name="connsiteX4928" fmla="*/ 6873740 w 11737975"/>
              <a:gd name="connsiteY4928" fmla="*/ 957392 h 9023354"/>
              <a:gd name="connsiteX4929" fmla="*/ 7037207 w 11737975"/>
              <a:gd name="connsiteY4929" fmla="*/ 950471 h 9023354"/>
              <a:gd name="connsiteX4930" fmla="*/ 7024388 w 11737975"/>
              <a:gd name="connsiteY4930" fmla="*/ 961844 h 9023354"/>
              <a:gd name="connsiteX4931" fmla="*/ 7025798 w 11737975"/>
              <a:gd name="connsiteY4931" fmla="*/ 965066 h 9023354"/>
              <a:gd name="connsiteX4932" fmla="*/ 7027457 w 11737975"/>
              <a:gd name="connsiteY4932" fmla="*/ 964338 h 9023354"/>
              <a:gd name="connsiteX4933" fmla="*/ 7038617 w 11737975"/>
              <a:gd name="connsiteY4933" fmla="*/ 953694 h 9023354"/>
              <a:gd name="connsiteX4934" fmla="*/ 7037912 w 11737975"/>
              <a:gd name="connsiteY4934" fmla="*/ 952084 h 9023354"/>
              <a:gd name="connsiteX4935" fmla="*/ 7037207 w 11737975"/>
              <a:gd name="connsiteY4935" fmla="*/ 950471 h 9023354"/>
              <a:gd name="connsiteX4936" fmla="*/ 6873698 w 11737975"/>
              <a:gd name="connsiteY4936" fmla="*/ 948647 h 9023354"/>
              <a:gd name="connsiteX4937" fmla="*/ 6868337 w 11737975"/>
              <a:gd name="connsiteY4937" fmla="*/ 954970 h 9023354"/>
              <a:gd name="connsiteX4938" fmla="*/ 6870285 w 11737975"/>
              <a:gd name="connsiteY4938" fmla="*/ 956503 h 9023354"/>
              <a:gd name="connsiteX4939" fmla="*/ 6876701 w 11737975"/>
              <a:gd name="connsiteY4939" fmla="*/ 951309 h 9023354"/>
              <a:gd name="connsiteX4940" fmla="*/ 6873698 w 11737975"/>
              <a:gd name="connsiteY4940" fmla="*/ 948647 h 9023354"/>
              <a:gd name="connsiteX4941" fmla="*/ 6934485 w 11737975"/>
              <a:gd name="connsiteY4941" fmla="*/ 944699 h 9023354"/>
              <a:gd name="connsiteX4942" fmla="*/ 6932838 w 11737975"/>
              <a:gd name="connsiteY4942" fmla="*/ 945420 h 9023354"/>
              <a:gd name="connsiteX4943" fmla="*/ 6929543 w 11737975"/>
              <a:gd name="connsiteY4943" fmla="*/ 946861 h 9023354"/>
              <a:gd name="connsiteX4944" fmla="*/ 6927895 w 11737975"/>
              <a:gd name="connsiteY4944" fmla="*/ 947583 h 9023354"/>
              <a:gd name="connsiteX4945" fmla="*/ 6917751 w 11737975"/>
              <a:gd name="connsiteY4945" fmla="*/ 955794 h 9023354"/>
              <a:gd name="connsiteX4946" fmla="*/ 6902923 w 11737975"/>
              <a:gd name="connsiteY4946" fmla="*/ 962285 h 9023354"/>
              <a:gd name="connsiteX4947" fmla="*/ 6890438 w 11737975"/>
              <a:gd name="connsiteY4947" fmla="*/ 969636 h 9023354"/>
              <a:gd name="connsiteX4948" fmla="*/ 6885497 w 11737975"/>
              <a:gd name="connsiteY4948" fmla="*/ 971798 h 9023354"/>
              <a:gd name="connsiteX4949" fmla="*/ 6884542 w 11737975"/>
              <a:gd name="connsiteY4949" fmla="*/ 974103 h 9023354"/>
              <a:gd name="connsiteX4950" fmla="*/ 6886882 w 11737975"/>
              <a:gd name="connsiteY4950" fmla="*/ 974963 h 9023354"/>
              <a:gd name="connsiteX4951" fmla="*/ 6890176 w 11737975"/>
              <a:gd name="connsiteY4951" fmla="*/ 973521 h 9023354"/>
              <a:gd name="connsiteX4952" fmla="*/ 6898320 w 11737975"/>
              <a:gd name="connsiteY4952" fmla="*/ 983156 h 9023354"/>
              <a:gd name="connsiteX4953" fmla="*/ 6905694 w 11737975"/>
              <a:gd name="connsiteY4953" fmla="*/ 968614 h 9023354"/>
              <a:gd name="connsiteX4954" fmla="*/ 6920520 w 11737975"/>
              <a:gd name="connsiteY4954" fmla="*/ 962124 h 9023354"/>
              <a:gd name="connsiteX4955" fmla="*/ 6930666 w 11737975"/>
              <a:gd name="connsiteY4955" fmla="*/ 953912 h 9023354"/>
              <a:gd name="connsiteX4956" fmla="*/ 6936038 w 11737975"/>
              <a:gd name="connsiteY4956" fmla="*/ 957216 h 9023354"/>
              <a:gd name="connsiteX4957" fmla="*/ 6934130 w 11737975"/>
              <a:gd name="connsiteY4957" fmla="*/ 961825 h 9023354"/>
              <a:gd name="connsiteX4958" fmla="*/ 6934822 w 11737975"/>
              <a:gd name="connsiteY4958" fmla="*/ 963406 h 9023354"/>
              <a:gd name="connsiteX4959" fmla="*/ 6936469 w 11737975"/>
              <a:gd name="connsiteY4959" fmla="*/ 962685 h 9023354"/>
              <a:gd name="connsiteX4960" fmla="*/ 6937424 w 11737975"/>
              <a:gd name="connsiteY4960" fmla="*/ 960382 h 9023354"/>
              <a:gd name="connsiteX4961" fmla="*/ 6938378 w 11737975"/>
              <a:gd name="connsiteY4961" fmla="*/ 958078 h 9023354"/>
              <a:gd name="connsiteX4962" fmla="*/ 6940027 w 11737975"/>
              <a:gd name="connsiteY4962" fmla="*/ 957358 h 9023354"/>
              <a:gd name="connsiteX4963" fmla="*/ 6939334 w 11737975"/>
              <a:gd name="connsiteY4963" fmla="*/ 955775 h 9023354"/>
              <a:gd name="connsiteX4964" fmla="*/ 6933268 w 11737975"/>
              <a:gd name="connsiteY4964" fmla="*/ 950888 h 9023354"/>
              <a:gd name="connsiteX4965" fmla="*/ 6934915 w 11737975"/>
              <a:gd name="connsiteY4965" fmla="*/ 950167 h 9023354"/>
              <a:gd name="connsiteX4966" fmla="*/ 6936562 w 11737975"/>
              <a:gd name="connsiteY4966" fmla="*/ 949446 h 9023354"/>
              <a:gd name="connsiteX4967" fmla="*/ 6936824 w 11737975"/>
              <a:gd name="connsiteY4967" fmla="*/ 945559 h 9023354"/>
              <a:gd name="connsiteX4968" fmla="*/ 6934485 w 11737975"/>
              <a:gd name="connsiteY4968" fmla="*/ 944699 h 9023354"/>
              <a:gd name="connsiteX4969" fmla="*/ 6855320 w 11737975"/>
              <a:gd name="connsiteY4969" fmla="*/ 934343 h 9023354"/>
              <a:gd name="connsiteX4970" fmla="*/ 6846226 w 11737975"/>
              <a:gd name="connsiteY4970" fmla="*/ 936434 h 9023354"/>
              <a:gd name="connsiteX4971" fmla="*/ 6845023 w 11737975"/>
              <a:gd name="connsiteY4971" fmla="*/ 942720 h 9023354"/>
              <a:gd name="connsiteX4972" fmla="*/ 6848917 w 11737975"/>
              <a:gd name="connsiteY4972" fmla="*/ 945335 h 9023354"/>
              <a:gd name="connsiteX4973" fmla="*/ 6858297 w 11737975"/>
              <a:gd name="connsiteY4973" fmla="*/ 936910 h 9023354"/>
              <a:gd name="connsiteX4974" fmla="*/ 6855320 w 11737975"/>
              <a:gd name="connsiteY4974" fmla="*/ 934343 h 9023354"/>
              <a:gd name="connsiteX4975" fmla="*/ 6997168 w 11737975"/>
              <a:gd name="connsiteY4975" fmla="*/ 931280 h 9023354"/>
              <a:gd name="connsiteX4976" fmla="*/ 6991367 w 11737975"/>
              <a:gd name="connsiteY4976" fmla="*/ 936197 h 9023354"/>
              <a:gd name="connsiteX4977" fmla="*/ 6992113 w 11737975"/>
              <a:gd name="connsiteY4977" fmla="*/ 942099 h 9023354"/>
              <a:gd name="connsiteX4978" fmla="*/ 6999132 w 11737975"/>
              <a:gd name="connsiteY4978" fmla="*/ 935369 h 9023354"/>
              <a:gd name="connsiteX4979" fmla="*/ 6997168 w 11737975"/>
              <a:gd name="connsiteY4979" fmla="*/ 931280 h 9023354"/>
              <a:gd name="connsiteX4980" fmla="*/ 6963985 w 11737975"/>
              <a:gd name="connsiteY4980" fmla="*/ 926300 h 9023354"/>
              <a:gd name="connsiteX4981" fmla="*/ 6962312 w 11737975"/>
              <a:gd name="connsiteY4981" fmla="*/ 927033 h 9023354"/>
              <a:gd name="connsiteX4982" fmla="*/ 6959672 w 11737975"/>
              <a:gd name="connsiteY4982" fmla="*/ 930109 h 9023354"/>
              <a:gd name="connsiteX4983" fmla="*/ 6957999 w 11737975"/>
              <a:gd name="connsiteY4983" fmla="*/ 930840 h 9023354"/>
              <a:gd name="connsiteX4984" fmla="*/ 6957738 w 11737975"/>
              <a:gd name="connsiteY4984" fmla="*/ 934795 h 9023354"/>
              <a:gd name="connsiteX4985" fmla="*/ 6960821 w 11737975"/>
              <a:gd name="connsiteY4985" fmla="*/ 937285 h 9023354"/>
              <a:gd name="connsiteX4986" fmla="*/ 6963460 w 11737975"/>
              <a:gd name="connsiteY4986" fmla="*/ 934209 h 9023354"/>
              <a:gd name="connsiteX4987" fmla="*/ 6964429 w 11737975"/>
              <a:gd name="connsiteY4987" fmla="*/ 931866 h 9023354"/>
              <a:gd name="connsiteX4988" fmla="*/ 6965395 w 11737975"/>
              <a:gd name="connsiteY4988" fmla="*/ 929524 h 9023354"/>
              <a:gd name="connsiteX4989" fmla="*/ 6963985 w 11737975"/>
              <a:gd name="connsiteY4989" fmla="*/ 926300 h 9023354"/>
              <a:gd name="connsiteX4990" fmla="*/ 6917443 w 11737975"/>
              <a:gd name="connsiteY4990" fmla="*/ 924047 h 9023354"/>
              <a:gd name="connsiteX4991" fmla="*/ 6902535 w 11737975"/>
              <a:gd name="connsiteY4991" fmla="*/ 930571 h 9023354"/>
              <a:gd name="connsiteX4992" fmla="*/ 6906268 w 11737975"/>
              <a:gd name="connsiteY4992" fmla="*/ 934594 h 9023354"/>
              <a:gd name="connsiteX4993" fmla="*/ 6901300 w 11737975"/>
              <a:gd name="connsiteY4993" fmla="*/ 936769 h 9023354"/>
              <a:gd name="connsiteX4994" fmla="*/ 6899644 w 11737975"/>
              <a:gd name="connsiteY4994" fmla="*/ 937495 h 9023354"/>
              <a:gd name="connsiteX4995" fmla="*/ 6886122 w 11737975"/>
              <a:gd name="connsiteY4995" fmla="*/ 947185 h 9023354"/>
              <a:gd name="connsiteX4996" fmla="*/ 6895940 w 11737975"/>
              <a:gd name="connsiteY4996" fmla="*/ 956086 h 9023354"/>
              <a:gd name="connsiteX4997" fmla="*/ 6903108 w 11737975"/>
              <a:gd name="connsiteY4997" fmla="*/ 945406 h 9023354"/>
              <a:gd name="connsiteX4998" fmla="*/ 6909732 w 11737975"/>
              <a:gd name="connsiteY4998" fmla="*/ 942505 h 9023354"/>
              <a:gd name="connsiteX4999" fmla="*/ 6917443 w 11737975"/>
              <a:gd name="connsiteY4999" fmla="*/ 924047 h 9023354"/>
              <a:gd name="connsiteX5000" fmla="*/ 6940859 w 11737975"/>
              <a:gd name="connsiteY5000" fmla="*/ 913797 h 9023354"/>
              <a:gd name="connsiteX5001" fmla="*/ 6935841 w 11737975"/>
              <a:gd name="connsiteY5001" fmla="*/ 915993 h 9023354"/>
              <a:gd name="connsiteX5002" fmla="*/ 6934168 w 11737975"/>
              <a:gd name="connsiteY5002" fmla="*/ 916725 h 9023354"/>
              <a:gd name="connsiteX5003" fmla="*/ 6928191 w 11737975"/>
              <a:gd name="connsiteY5003" fmla="*/ 921284 h 9023354"/>
              <a:gd name="connsiteX5004" fmla="*/ 6930331 w 11737975"/>
              <a:gd name="connsiteY5004" fmla="*/ 926175 h 9023354"/>
              <a:gd name="connsiteX5005" fmla="*/ 6932271 w 11737975"/>
              <a:gd name="connsiteY5005" fmla="*/ 927756 h 9023354"/>
              <a:gd name="connsiteX5006" fmla="*/ 6934391 w 11737975"/>
              <a:gd name="connsiteY5006" fmla="*/ 926342 h 9023354"/>
              <a:gd name="connsiteX5007" fmla="*/ 6939410 w 11737975"/>
              <a:gd name="connsiteY5007" fmla="*/ 924146 h 9023354"/>
              <a:gd name="connsiteX5008" fmla="*/ 6944427 w 11737975"/>
              <a:gd name="connsiteY5008" fmla="*/ 921949 h 9023354"/>
              <a:gd name="connsiteX5009" fmla="*/ 6943959 w 11737975"/>
              <a:gd name="connsiteY5009" fmla="*/ 916325 h 9023354"/>
              <a:gd name="connsiteX5010" fmla="*/ 6940859 w 11737975"/>
              <a:gd name="connsiteY5010" fmla="*/ 913797 h 9023354"/>
              <a:gd name="connsiteX5011" fmla="*/ 7077631 w 11737975"/>
              <a:gd name="connsiteY5011" fmla="*/ 912345 h 9023354"/>
              <a:gd name="connsiteX5012" fmla="*/ 7063754 w 11737975"/>
              <a:gd name="connsiteY5012" fmla="*/ 916544 h 9023354"/>
              <a:gd name="connsiteX5013" fmla="*/ 7047955 w 11737975"/>
              <a:gd name="connsiteY5013" fmla="*/ 925336 h 9023354"/>
              <a:gd name="connsiteX5014" fmla="*/ 7034074 w 11737975"/>
              <a:gd name="connsiteY5014" fmla="*/ 929537 h 9023354"/>
              <a:gd name="connsiteX5015" fmla="*/ 7041774 w 11737975"/>
              <a:gd name="connsiteY5015" fmla="*/ 933663 h 9023354"/>
              <a:gd name="connsiteX5016" fmla="*/ 7022676 w 11737975"/>
              <a:gd name="connsiteY5016" fmla="*/ 943896 h 9023354"/>
              <a:gd name="connsiteX5017" fmla="*/ 7014431 w 11737975"/>
              <a:gd name="connsiteY5017" fmla="*/ 947505 h 9023354"/>
              <a:gd name="connsiteX5018" fmla="*/ 7013743 w 11737975"/>
              <a:gd name="connsiteY5018" fmla="*/ 945933 h 9023354"/>
              <a:gd name="connsiteX5019" fmla="*/ 6996023 w 11737975"/>
              <a:gd name="connsiteY5019" fmla="*/ 959313 h 9023354"/>
              <a:gd name="connsiteX5020" fmla="*/ 6994101 w 11737975"/>
              <a:gd name="connsiteY5020" fmla="*/ 963901 h 9023354"/>
              <a:gd name="connsiteX5021" fmla="*/ 6990804 w 11737975"/>
              <a:gd name="connsiteY5021" fmla="*/ 965345 h 9023354"/>
              <a:gd name="connsiteX5022" fmla="*/ 6977613 w 11737975"/>
              <a:gd name="connsiteY5022" fmla="*/ 971118 h 9023354"/>
              <a:gd name="connsiteX5023" fmla="*/ 6977885 w 11737975"/>
              <a:gd name="connsiteY5023" fmla="*/ 967251 h 9023354"/>
              <a:gd name="connsiteX5024" fmla="*/ 6975547 w 11737975"/>
              <a:gd name="connsiteY5024" fmla="*/ 966400 h 9023354"/>
              <a:gd name="connsiteX5025" fmla="*/ 6975964 w 11737975"/>
              <a:gd name="connsiteY5025" fmla="*/ 971839 h 9023354"/>
              <a:gd name="connsiteX5026" fmla="*/ 6973627 w 11737975"/>
              <a:gd name="connsiteY5026" fmla="*/ 970990 h 9023354"/>
              <a:gd name="connsiteX5027" fmla="*/ 6949437 w 11737975"/>
              <a:gd name="connsiteY5027" fmla="*/ 974081 h 9023354"/>
              <a:gd name="connsiteX5028" fmla="*/ 6928420 w 11737975"/>
              <a:gd name="connsiteY5028" fmla="*/ 988905 h 9023354"/>
              <a:gd name="connsiteX5029" fmla="*/ 6930213 w 11737975"/>
              <a:gd name="connsiteY5029" fmla="*/ 997488 h 9023354"/>
              <a:gd name="connsiteX5030" fmla="*/ 6930901 w 11737975"/>
              <a:gd name="connsiteY5030" fmla="*/ 999062 h 9023354"/>
              <a:gd name="connsiteX5031" fmla="*/ 6922385 w 11737975"/>
              <a:gd name="connsiteY5031" fmla="*/ 1006539 h 9023354"/>
              <a:gd name="connsiteX5032" fmla="*/ 6920046 w 11737975"/>
              <a:gd name="connsiteY5032" fmla="*/ 1005687 h 9023354"/>
              <a:gd name="connsiteX5033" fmla="*/ 6918671 w 11737975"/>
              <a:gd name="connsiteY5033" fmla="*/ 1002542 h 9023354"/>
              <a:gd name="connsiteX5034" fmla="*/ 6917982 w 11737975"/>
              <a:gd name="connsiteY5034" fmla="*/ 1000968 h 9023354"/>
              <a:gd name="connsiteX5035" fmla="*/ 6915645 w 11737975"/>
              <a:gd name="connsiteY5035" fmla="*/ 1000119 h 9023354"/>
              <a:gd name="connsiteX5036" fmla="*/ 6916333 w 11737975"/>
              <a:gd name="connsiteY5036" fmla="*/ 1001690 h 9023354"/>
              <a:gd name="connsiteX5037" fmla="*/ 6917021 w 11737975"/>
              <a:gd name="connsiteY5037" fmla="*/ 1003263 h 9023354"/>
              <a:gd name="connsiteX5038" fmla="*/ 6918399 w 11737975"/>
              <a:gd name="connsiteY5038" fmla="*/ 1006408 h 9023354"/>
              <a:gd name="connsiteX5039" fmla="*/ 6891744 w 11737975"/>
              <a:gd name="connsiteY5039" fmla="*/ 1021824 h 9023354"/>
              <a:gd name="connsiteX5040" fmla="*/ 6876906 w 11737975"/>
              <a:gd name="connsiteY5040" fmla="*/ 1028321 h 9023354"/>
              <a:gd name="connsiteX5041" fmla="*/ 6834851 w 11737975"/>
              <a:gd name="connsiteY5041" fmla="*/ 1035483 h 9023354"/>
              <a:gd name="connsiteX5042" fmla="*/ 6829504 w 11737975"/>
              <a:gd name="connsiteY5042" fmla="*/ 1054690 h 9023354"/>
              <a:gd name="connsiteX5043" fmla="*/ 6819067 w 11737975"/>
              <a:gd name="connsiteY5043" fmla="*/ 1066755 h 9023354"/>
              <a:gd name="connsiteX5044" fmla="*/ 6815770 w 11737975"/>
              <a:gd name="connsiteY5044" fmla="*/ 1068200 h 9023354"/>
              <a:gd name="connsiteX5045" fmla="*/ 6813160 w 11737975"/>
              <a:gd name="connsiteY5045" fmla="*/ 1071215 h 9023354"/>
              <a:gd name="connsiteX5046" fmla="*/ 6816874 w 11737975"/>
              <a:gd name="connsiteY5046" fmla="*/ 1075212 h 9023354"/>
              <a:gd name="connsiteX5047" fmla="*/ 6821170 w 11737975"/>
              <a:gd name="connsiteY5047" fmla="*/ 1073801 h 9023354"/>
              <a:gd name="connsiteX5048" fmla="*/ 6824431 w 11737975"/>
              <a:gd name="connsiteY5048" fmla="*/ 1070030 h 9023354"/>
              <a:gd name="connsiteX5049" fmla="*/ 6825117 w 11737975"/>
              <a:gd name="connsiteY5049" fmla="*/ 1071602 h 9023354"/>
              <a:gd name="connsiteX5050" fmla="*/ 6854655 w 11737975"/>
              <a:gd name="connsiteY5050" fmla="*/ 1049304 h 9023354"/>
              <a:gd name="connsiteX5051" fmla="*/ 6852733 w 11737975"/>
              <a:gd name="connsiteY5051" fmla="*/ 1053894 h 9023354"/>
              <a:gd name="connsiteX5052" fmla="*/ 6880348 w 11737975"/>
              <a:gd name="connsiteY5052" fmla="*/ 1036184 h 9023354"/>
              <a:gd name="connsiteX5053" fmla="*/ 6879658 w 11737975"/>
              <a:gd name="connsiteY5053" fmla="*/ 1034611 h 9023354"/>
              <a:gd name="connsiteX5054" fmla="*/ 6894498 w 11737975"/>
              <a:gd name="connsiteY5054" fmla="*/ 1028116 h 9023354"/>
              <a:gd name="connsiteX5055" fmla="*/ 6922802 w 11737975"/>
              <a:gd name="connsiteY5055" fmla="*/ 1011976 h 9023354"/>
              <a:gd name="connsiteX5056" fmla="*/ 6924449 w 11737975"/>
              <a:gd name="connsiteY5056" fmla="*/ 1011256 h 9023354"/>
              <a:gd name="connsiteX5057" fmla="*/ 6932966 w 11737975"/>
              <a:gd name="connsiteY5057" fmla="*/ 1003781 h 9023354"/>
              <a:gd name="connsiteX5058" fmla="*/ 6974732 w 11737975"/>
              <a:gd name="connsiteY5058" fmla="*/ 978003 h 9023354"/>
              <a:gd name="connsiteX5059" fmla="*/ 6974043 w 11737975"/>
              <a:gd name="connsiteY5059" fmla="*/ 976429 h 9023354"/>
              <a:gd name="connsiteX5060" fmla="*/ 6978029 w 11737975"/>
              <a:gd name="connsiteY5060" fmla="*/ 976559 h 9023354"/>
              <a:gd name="connsiteX5061" fmla="*/ 6979678 w 11737975"/>
              <a:gd name="connsiteY5061" fmla="*/ 975836 h 9023354"/>
              <a:gd name="connsiteX5062" fmla="*/ 6992868 w 11737975"/>
              <a:gd name="connsiteY5062" fmla="*/ 970062 h 9023354"/>
              <a:gd name="connsiteX5063" fmla="*/ 6996166 w 11737975"/>
              <a:gd name="connsiteY5063" fmla="*/ 968619 h 9023354"/>
              <a:gd name="connsiteX5064" fmla="*/ 6997543 w 11737975"/>
              <a:gd name="connsiteY5064" fmla="*/ 971765 h 9023354"/>
              <a:gd name="connsiteX5065" fmla="*/ 6998233 w 11737975"/>
              <a:gd name="connsiteY5065" fmla="*/ 973337 h 9023354"/>
              <a:gd name="connsiteX5066" fmla="*/ 7010462 w 11737975"/>
              <a:gd name="connsiteY5066" fmla="*/ 969857 h 9023354"/>
              <a:gd name="connsiteX5067" fmla="*/ 7013073 w 11737975"/>
              <a:gd name="connsiteY5067" fmla="*/ 966841 h 9023354"/>
              <a:gd name="connsiteX5068" fmla="*/ 7012384 w 11737975"/>
              <a:gd name="connsiteY5068" fmla="*/ 965269 h 9023354"/>
              <a:gd name="connsiteX5069" fmla="*/ 7010046 w 11737975"/>
              <a:gd name="connsiteY5069" fmla="*/ 964418 h 9023354"/>
              <a:gd name="connsiteX5070" fmla="*/ 7009086 w 11737975"/>
              <a:gd name="connsiteY5070" fmla="*/ 966712 h 9023354"/>
              <a:gd name="connsiteX5071" fmla="*/ 6998505 w 11737975"/>
              <a:gd name="connsiteY5071" fmla="*/ 969470 h 9023354"/>
              <a:gd name="connsiteX5072" fmla="*/ 6997815 w 11737975"/>
              <a:gd name="connsiteY5072" fmla="*/ 967897 h 9023354"/>
              <a:gd name="connsiteX5073" fmla="*/ 7006060 w 11737975"/>
              <a:gd name="connsiteY5073" fmla="*/ 964289 h 9023354"/>
              <a:gd name="connsiteX5074" fmla="*/ 7003994 w 11737975"/>
              <a:gd name="connsiteY5074" fmla="*/ 959571 h 9023354"/>
              <a:gd name="connsiteX5075" fmla="*/ 7015537 w 11737975"/>
              <a:gd name="connsiteY5075" fmla="*/ 954518 h 9023354"/>
              <a:gd name="connsiteX5076" fmla="*/ 7014849 w 11737975"/>
              <a:gd name="connsiteY5076" fmla="*/ 952945 h 9023354"/>
              <a:gd name="connsiteX5077" fmla="*/ 7016497 w 11737975"/>
              <a:gd name="connsiteY5077" fmla="*/ 952224 h 9023354"/>
              <a:gd name="connsiteX5078" fmla="*/ 7025430 w 11737975"/>
              <a:gd name="connsiteY5078" fmla="*/ 950189 h 9023354"/>
              <a:gd name="connsiteX5079" fmla="*/ 7045488 w 11737975"/>
              <a:gd name="connsiteY5079" fmla="*/ 937660 h 9023354"/>
              <a:gd name="connsiteX5080" fmla="*/ 7047138 w 11737975"/>
              <a:gd name="connsiteY5080" fmla="*/ 936938 h 9023354"/>
              <a:gd name="connsiteX5081" fmla="*/ 7049747 w 11737975"/>
              <a:gd name="connsiteY5081" fmla="*/ 933922 h 9023354"/>
              <a:gd name="connsiteX5082" fmla="*/ 7051395 w 11737975"/>
              <a:gd name="connsiteY5082" fmla="*/ 933200 h 9023354"/>
              <a:gd name="connsiteX5083" fmla="*/ 7079426 w 11737975"/>
              <a:gd name="connsiteY5083" fmla="*/ 920930 h 9023354"/>
              <a:gd name="connsiteX5084" fmla="*/ 7081347 w 11737975"/>
              <a:gd name="connsiteY5084" fmla="*/ 916342 h 9023354"/>
              <a:gd name="connsiteX5085" fmla="*/ 7077631 w 11737975"/>
              <a:gd name="connsiteY5085" fmla="*/ 912345 h 9023354"/>
              <a:gd name="connsiteX5086" fmla="*/ 6971066 w 11737975"/>
              <a:gd name="connsiteY5086" fmla="*/ 912230 h 9023354"/>
              <a:gd name="connsiteX5087" fmla="*/ 6978162 w 11737975"/>
              <a:gd name="connsiteY5087" fmla="*/ 914781 h 9023354"/>
              <a:gd name="connsiteX5088" fmla="*/ 6971066 w 11737975"/>
              <a:gd name="connsiteY5088" fmla="*/ 912230 h 9023354"/>
              <a:gd name="connsiteX5089" fmla="*/ 7034481 w 11737975"/>
              <a:gd name="connsiteY5089" fmla="*/ 908470 h 9023354"/>
              <a:gd name="connsiteX5090" fmla="*/ 7031316 w 11737975"/>
              <a:gd name="connsiteY5090" fmla="*/ 919453 h 9023354"/>
              <a:gd name="connsiteX5091" fmla="*/ 7034481 w 11737975"/>
              <a:gd name="connsiteY5091" fmla="*/ 908470 h 9023354"/>
              <a:gd name="connsiteX5092" fmla="*/ 6994323 w 11737975"/>
              <a:gd name="connsiteY5092" fmla="*/ 884593 h 9023354"/>
              <a:gd name="connsiteX5093" fmla="*/ 6987822 w 11737975"/>
              <a:gd name="connsiteY5093" fmla="*/ 885302 h 9023354"/>
              <a:gd name="connsiteX5094" fmla="*/ 6982892 w 11737975"/>
              <a:gd name="connsiteY5094" fmla="*/ 889596 h 9023354"/>
              <a:gd name="connsiteX5095" fmla="*/ 6979628 w 11737975"/>
              <a:gd name="connsiteY5095" fmla="*/ 891025 h 9023354"/>
              <a:gd name="connsiteX5096" fmla="*/ 6975664 w 11737975"/>
              <a:gd name="connsiteY5096" fmla="*/ 890861 h 9023354"/>
              <a:gd name="connsiteX5097" fmla="*/ 6973096 w 11737975"/>
              <a:gd name="connsiteY5097" fmla="*/ 893885 h 9023354"/>
              <a:gd name="connsiteX5098" fmla="*/ 6972858 w 11737975"/>
              <a:gd name="connsiteY5098" fmla="*/ 897785 h 9023354"/>
              <a:gd name="connsiteX5099" fmla="*/ 6976822 w 11737975"/>
              <a:gd name="connsiteY5099" fmla="*/ 897948 h 9023354"/>
              <a:gd name="connsiteX5100" fmla="*/ 6981719 w 11737975"/>
              <a:gd name="connsiteY5100" fmla="*/ 895806 h 9023354"/>
              <a:gd name="connsiteX5101" fmla="*/ 6985683 w 11737975"/>
              <a:gd name="connsiteY5101" fmla="*/ 895970 h 9023354"/>
              <a:gd name="connsiteX5102" fmla="*/ 6989910 w 11737975"/>
              <a:gd name="connsiteY5102" fmla="*/ 900142 h 9023354"/>
              <a:gd name="connsiteX5103" fmla="*/ 6993104 w 11737975"/>
              <a:gd name="connsiteY5103" fmla="*/ 898832 h 9023354"/>
              <a:gd name="connsiteX5104" fmla="*/ 6994323 w 11737975"/>
              <a:gd name="connsiteY5104" fmla="*/ 884593 h 9023354"/>
              <a:gd name="connsiteX5105" fmla="*/ 7030859 w 11737975"/>
              <a:gd name="connsiteY5105" fmla="*/ 881944 h 9023354"/>
              <a:gd name="connsiteX5106" fmla="*/ 7029202 w 11737975"/>
              <a:gd name="connsiteY5106" fmla="*/ 882670 h 9023354"/>
              <a:gd name="connsiteX5107" fmla="*/ 6972804 w 11737975"/>
              <a:gd name="connsiteY5107" fmla="*/ 920794 h 9023354"/>
              <a:gd name="connsiteX5108" fmla="*/ 6971852 w 11737975"/>
              <a:gd name="connsiteY5108" fmla="*/ 923131 h 9023354"/>
              <a:gd name="connsiteX5109" fmla="*/ 6974920 w 11737975"/>
              <a:gd name="connsiteY5109" fmla="*/ 925628 h 9023354"/>
              <a:gd name="connsiteX5110" fmla="*/ 7033680 w 11737975"/>
              <a:gd name="connsiteY5110" fmla="*/ 888388 h 9023354"/>
              <a:gd name="connsiteX5111" fmla="*/ 7033927 w 11737975"/>
              <a:gd name="connsiteY5111" fmla="*/ 884440 h 9023354"/>
              <a:gd name="connsiteX5112" fmla="*/ 7030859 w 11737975"/>
              <a:gd name="connsiteY5112" fmla="*/ 881944 h 9023354"/>
              <a:gd name="connsiteX5113" fmla="*/ 6961353 w 11737975"/>
              <a:gd name="connsiteY5113" fmla="*/ 874590 h 9023354"/>
              <a:gd name="connsiteX5114" fmla="*/ 6956092 w 11737975"/>
              <a:gd name="connsiteY5114" fmla="*/ 877371 h 9023354"/>
              <a:gd name="connsiteX5115" fmla="*/ 6958067 w 11737975"/>
              <a:gd name="connsiteY5115" fmla="*/ 878967 h 9023354"/>
              <a:gd name="connsiteX5116" fmla="*/ 6965160 w 11737975"/>
              <a:gd name="connsiteY5116" fmla="*/ 875323 h 9023354"/>
              <a:gd name="connsiteX5117" fmla="*/ 6961353 w 11737975"/>
              <a:gd name="connsiteY5117" fmla="*/ 874590 h 9023354"/>
              <a:gd name="connsiteX5118" fmla="*/ 6897976 w 11737975"/>
              <a:gd name="connsiteY5118" fmla="*/ 874288 h 9023354"/>
              <a:gd name="connsiteX5119" fmla="*/ 6896332 w 11737975"/>
              <a:gd name="connsiteY5119" fmla="*/ 875007 h 9023354"/>
              <a:gd name="connsiteX5120" fmla="*/ 6894689 w 11737975"/>
              <a:gd name="connsiteY5120" fmla="*/ 875727 h 9023354"/>
              <a:gd name="connsiteX5121" fmla="*/ 6893046 w 11737975"/>
              <a:gd name="connsiteY5121" fmla="*/ 876446 h 9023354"/>
              <a:gd name="connsiteX5122" fmla="*/ 6896201 w 11737975"/>
              <a:gd name="connsiteY5122" fmla="*/ 879179 h 9023354"/>
              <a:gd name="connsiteX5123" fmla="*/ 6897844 w 11737975"/>
              <a:gd name="connsiteY5123" fmla="*/ 878461 h 9023354"/>
              <a:gd name="connsiteX5124" fmla="*/ 6899486 w 11737975"/>
              <a:gd name="connsiteY5124" fmla="*/ 877741 h 9023354"/>
              <a:gd name="connsiteX5125" fmla="*/ 6900374 w 11737975"/>
              <a:gd name="connsiteY5125" fmla="*/ 875296 h 9023354"/>
              <a:gd name="connsiteX5126" fmla="*/ 6897976 w 11737975"/>
              <a:gd name="connsiteY5126" fmla="*/ 874288 h 9023354"/>
              <a:gd name="connsiteX5127" fmla="*/ 7007398 w 11737975"/>
              <a:gd name="connsiteY5127" fmla="*/ 873700 h 9023354"/>
              <a:gd name="connsiteX5128" fmla="*/ 7006475 w 11737975"/>
              <a:gd name="connsiteY5128" fmla="*/ 875932 h 9023354"/>
              <a:gd name="connsiteX5129" fmla="*/ 7003963 w 11737975"/>
              <a:gd name="connsiteY5129" fmla="*/ 878862 h 9023354"/>
              <a:gd name="connsiteX5130" fmla="*/ 7003040 w 11737975"/>
              <a:gd name="connsiteY5130" fmla="*/ 881094 h 9023354"/>
              <a:gd name="connsiteX5131" fmla="*/ 7002119 w 11737975"/>
              <a:gd name="connsiteY5131" fmla="*/ 883324 h 9023354"/>
              <a:gd name="connsiteX5132" fmla="*/ 7003756 w 11737975"/>
              <a:gd name="connsiteY5132" fmla="*/ 884895 h 9023354"/>
              <a:gd name="connsiteX5133" fmla="*/ 7004384 w 11737975"/>
              <a:gd name="connsiteY5133" fmla="*/ 884162 h 9023354"/>
              <a:gd name="connsiteX5134" fmla="*/ 7007570 w 11737975"/>
              <a:gd name="connsiteY5134" fmla="*/ 882768 h 9023354"/>
              <a:gd name="connsiteX5135" fmla="*/ 7010334 w 11737975"/>
              <a:gd name="connsiteY5135" fmla="*/ 876073 h 9023354"/>
              <a:gd name="connsiteX5136" fmla="*/ 7009661 w 11737975"/>
              <a:gd name="connsiteY5136" fmla="*/ 874538 h 9023354"/>
              <a:gd name="connsiteX5137" fmla="*/ 7007398 w 11737975"/>
              <a:gd name="connsiteY5137" fmla="*/ 873700 h 9023354"/>
              <a:gd name="connsiteX5138" fmla="*/ 7056548 w 11737975"/>
              <a:gd name="connsiteY5138" fmla="*/ 865214 h 9023354"/>
              <a:gd name="connsiteX5139" fmla="*/ 7053321 w 11737975"/>
              <a:gd name="connsiteY5139" fmla="*/ 866626 h 9023354"/>
              <a:gd name="connsiteX5140" fmla="*/ 7045054 w 11737975"/>
              <a:gd name="connsiteY5140" fmla="*/ 874085 h 9023354"/>
              <a:gd name="connsiteX5141" fmla="*/ 7046466 w 11737975"/>
              <a:gd name="connsiteY5141" fmla="*/ 877307 h 9023354"/>
              <a:gd name="connsiteX5142" fmla="*/ 7048783 w 11737975"/>
              <a:gd name="connsiteY5142" fmla="*/ 878212 h 9023354"/>
              <a:gd name="connsiteX5143" fmla="*/ 7059369 w 11737975"/>
              <a:gd name="connsiteY5143" fmla="*/ 871659 h 9023354"/>
              <a:gd name="connsiteX5144" fmla="*/ 7060982 w 11737975"/>
              <a:gd name="connsiteY5144" fmla="*/ 870952 h 9023354"/>
              <a:gd name="connsiteX5145" fmla="*/ 7061182 w 11737975"/>
              <a:gd name="connsiteY5145" fmla="*/ 867024 h 9023354"/>
              <a:gd name="connsiteX5146" fmla="*/ 7058865 w 11737975"/>
              <a:gd name="connsiteY5146" fmla="*/ 866120 h 9023354"/>
              <a:gd name="connsiteX5147" fmla="*/ 7056548 w 11737975"/>
              <a:gd name="connsiteY5147" fmla="*/ 865214 h 9023354"/>
              <a:gd name="connsiteX5148" fmla="*/ 7033261 w 11737975"/>
              <a:gd name="connsiteY5148" fmla="*/ 860152 h 9023354"/>
              <a:gd name="connsiteX5149" fmla="*/ 7022007 w 11737975"/>
              <a:gd name="connsiteY5149" fmla="*/ 866963 h 9023354"/>
              <a:gd name="connsiteX5150" fmla="*/ 7031391 w 11737975"/>
              <a:gd name="connsiteY5150" fmla="*/ 870398 h 9023354"/>
              <a:gd name="connsiteX5151" fmla="*/ 7033261 w 11737975"/>
              <a:gd name="connsiteY5151" fmla="*/ 860152 h 9023354"/>
              <a:gd name="connsiteX5152" fmla="*/ 6944734 w 11737975"/>
              <a:gd name="connsiteY5152" fmla="*/ 859991 h 9023354"/>
              <a:gd name="connsiteX5153" fmla="*/ 6931564 w 11737975"/>
              <a:gd name="connsiteY5153" fmla="*/ 865756 h 9023354"/>
              <a:gd name="connsiteX5154" fmla="*/ 6935256 w 11737975"/>
              <a:gd name="connsiteY5154" fmla="*/ 869711 h 9023354"/>
              <a:gd name="connsiteX5155" fmla="*/ 6886947 w 11737975"/>
              <a:gd name="connsiteY5155" fmla="*/ 898286 h 9023354"/>
              <a:gd name="connsiteX5156" fmla="*/ 6892686 w 11737975"/>
              <a:gd name="connsiteY5156" fmla="*/ 906916 h 9023354"/>
              <a:gd name="connsiteX5157" fmla="*/ 6902282 w 11737975"/>
              <a:gd name="connsiteY5157" fmla="*/ 906429 h 9023354"/>
              <a:gd name="connsiteX5158" fmla="*/ 6913807 w 11737975"/>
              <a:gd name="connsiteY5158" fmla="*/ 901383 h 9023354"/>
              <a:gd name="connsiteX5159" fmla="*/ 6914889 w 11737975"/>
              <a:gd name="connsiteY5159" fmla="*/ 908338 h 9023354"/>
              <a:gd name="connsiteX5160" fmla="*/ 6909950 w 11737975"/>
              <a:gd name="connsiteY5160" fmla="*/ 910500 h 9023354"/>
              <a:gd name="connsiteX5161" fmla="*/ 6906657 w 11737975"/>
              <a:gd name="connsiteY5161" fmla="*/ 911942 h 9023354"/>
              <a:gd name="connsiteX5162" fmla="*/ 6906376 w 11737975"/>
              <a:gd name="connsiteY5162" fmla="*/ 915778 h 9023354"/>
              <a:gd name="connsiteX5163" fmla="*/ 6908703 w 11737975"/>
              <a:gd name="connsiteY5163" fmla="*/ 916618 h 9023354"/>
              <a:gd name="connsiteX5164" fmla="*/ 6911997 w 11737975"/>
              <a:gd name="connsiteY5164" fmla="*/ 915175 h 9023354"/>
              <a:gd name="connsiteX5165" fmla="*/ 6918582 w 11737975"/>
              <a:gd name="connsiteY5165" fmla="*/ 912293 h 9023354"/>
              <a:gd name="connsiteX5166" fmla="*/ 6921192 w 11737975"/>
              <a:gd name="connsiteY5166" fmla="*/ 911672 h 9023354"/>
              <a:gd name="connsiteX5167" fmla="*/ 6925167 w 11737975"/>
              <a:gd name="connsiteY5167" fmla="*/ 909411 h 9023354"/>
              <a:gd name="connsiteX5168" fmla="*/ 6923967 w 11737975"/>
              <a:gd name="connsiteY5168" fmla="*/ 893223 h 9023354"/>
              <a:gd name="connsiteX5169" fmla="*/ 6935892 w 11737975"/>
              <a:gd name="connsiteY5169" fmla="*/ 893574 h 9023354"/>
              <a:gd name="connsiteX5170" fmla="*/ 6948264 w 11737975"/>
              <a:gd name="connsiteY5170" fmla="*/ 877017 h 9023354"/>
              <a:gd name="connsiteX5171" fmla="*/ 6951557 w 11737975"/>
              <a:gd name="connsiteY5171" fmla="*/ 875575 h 9023354"/>
              <a:gd name="connsiteX5172" fmla="*/ 6951720 w 11737975"/>
              <a:gd name="connsiteY5172" fmla="*/ 862504 h 9023354"/>
              <a:gd name="connsiteX5173" fmla="*/ 6944734 w 11737975"/>
              <a:gd name="connsiteY5173" fmla="*/ 859991 h 9023354"/>
              <a:gd name="connsiteX5174" fmla="*/ 7061840 w 11737975"/>
              <a:gd name="connsiteY5174" fmla="*/ 845757 h 9023354"/>
              <a:gd name="connsiteX5175" fmla="*/ 7060185 w 11737975"/>
              <a:gd name="connsiteY5175" fmla="*/ 846482 h 9023354"/>
              <a:gd name="connsiteX5176" fmla="*/ 7043373 w 11737975"/>
              <a:gd name="connsiteY5176" fmla="*/ 857611 h 9023354"/>
              <a:gd name="connsiteX5177" fmla="*/ 7042412 w 11737975"/>
              <a:gd name="connsiteY5177" fmla="*/ 859917 h 9023354"/>
              <a:gd name="connsiteX5178" fmla="*/ 7044759 w 11737975"/>
              <a:gd name="connsiteY5178" fmla="*/ 860776 h 9023354"/>
              <a:gd name="connsiteX5179" fmla="*/ 7063917 w 11737975"/>
              <a:gd name="connsiteY5179" fmla="*/ 850503 h 9023354"/>
              <a:gd name="connsiteX5180" fmla="*/ 7062532 w 11737975"/>
              <a:gd name="connsiteY5180" fmla="*/ 847338 h 9023354"/>
              <a:gd name="connsiteX5181" fmla="*/ 7061840 w 11737975"/>
              <a:gd name="connsiteY5181" fmla="*/ 845757 h 9023354"/>
              <a:gd name="connsiteX5182" fmla="*/ 4294419 w 11737975"/>
              <a:gd name="connsiteY5182" fmla="*/ 840797 h 9023354"/>
              <a:gd name="connsiteX5183" fmla="*/ 4282920 w 11737975"/>
              <a:gd name="connsiteY5183" fmla="*/ 845831 h 9023354"/>
              <a:gd name="connsiteX5184" fmla="*/ 4292106 w 11737975"/>
              <a:gd name="connsiteY5184" fmla="*/ 849487 h 9023354"/>
              <a:gd name="connsiteX5185" fmla="*/ 4294419 w 11737975"/>
              <a:gd name="connsiteY5185" fmla="*/ 840797 h 9023354"/>
              <a:gd name="connsiteX5186" fmla="*/ 7103897 w 11737975"/>
              <a:gd name="connsiteY5186" fmla="*/ 839002 h 9023354"/>
              <a:gd name="connsiteX5187" fmla="*/ 7072865 w 11737975"/>
              <a:gd name="connsiteY5187" fmla="*/ 857934 h 9023354"/>
              <a:gd name="connsiteX5188" fmla="*/ 7073520 w 11737975"/>
              <a:gd name="connsiteY5188" fmla="*/ 859431 h 9023354"/>
              <a:gd name="connsiteX5189" fmla="*/ 7075824 w 11737975"/>
              <a:gd name="connsiteY5189" fmla="*/ 860206 h 9023354"/>
              <a:gd name="connsiteX5190" fmla="*/ 7105207 w 11737975"/>
              <a:gd name="connsiteY5190" fmla="*/ 841994 h 9023354"/>
              <a:gd name="connsiteX5191" fmla="*/ 7106202 w 11737975"/>
              <a:gd name="connsiteY5191" fmla="*/ 839776 h 9023354"/>
              <a:gd name="connsiteX5192" fmla="*/ 7103897 w 11737975"/>
              <a:gd name="connsiteY5192" fmla="*/ 839002 h 9023354"/>
              <a:gd name="connsiteX5193" fmla="*/ 7086066 w 11737975"/>
              <a:gd name="connsiteY5193" fmla="*/ 833780 h 9023354"/>
              <a:gd name="connsiteX5194" fmla="*/ 7082078 w 11737975"/>
              <a:gd name="connsiteY5194" fmla="*/ 837354 h 9023354"/>
              <a:gd name="connsiteX5195" fmla="*/ 7081198 w 11737975"/>
              <a:gd name="connsiteY5195" fmla="*/ 839568 h 9023354"/>
              <a:gd name="connsiteX5196" fmla="*/ 7083422 w 11737975"/>
              <a:gd name="connsiteY5196" fmla="*/ 840423 h 9023354"/>
              <a:gd name="connsiteX5197" fmla="*/ 7087409 w 11737975"/>
              <a:gd name="connsiteY5197" fmla="*/ 836850 h 9023354"/>
              <a:gd name="connsiteX5198" fmla="*/ 7088290 w 11737975"/>
              <a:gd name="connsiteY5198" fmla="*/ 834635 h 9023354"/>
              <a:gd name="connsiteX5199" fmla="*/ 7086066 w 11737975"/>
              <a:gd name="connsiteY5199" fmla="*/ 833780 h 9023354"/>
              <a:gd name="connsiteX5200" fmla="*/ 6996838 w 11737975"/>
              <a:gd name="connsiteY5200" fmla="*/ 831509 h 9023354"/>
              <a:gd name="connsiteX5201" fmla="*/ 6963651 w 11737975"/>
              <a:gd name="connsiteY5201" fmla="*/ 846034 h 9023354"/>
              <a:gd name="connsiteX5202" fmla="*/ 6960153 w 11737975"/>
              <a:gd name="connsiteY5202" fmla="*/ 860632 h 9023354"/>
              <a:gd name="connsiteX5203" fmla="*/ 6963582 w 11737975"/>
              <a:gd name="connsiteY5203" fmla="*/ 868462 h 9023354"/>
              <a:gd name="connsiteX5204" fmla="*/ 6994424 w 11737975"/>
              <a:gd name="connsiteY5204" fmla="*/ 853096 h 9023354"/>
              <a:gd name="connsiteX5205" fmla="*/ 6995795 w 11737975"/>
              <a:gd name="connsiteY5205" fmla="*/ 856230 h 9023354"/>
              <a:gd name="connsiteX5206" fmla="*/ 6996479 w 11737975"/>
              <a:gd name="connsiteY5206" fmla="*/ 857796 h 9023354"/>
              <a:gd name="connsiteX5207" fmla="*/ 6997167 w 11737975"/>
              <a:gd name="connsiteY5207" fmla="*/ 859362 h 9023354"/>
              <a:gd name="connsiteX5208" fmla="*/ 6998142 w 11737975"/>
              <a:gd name="connsiteY5208" fmla="*/ 857069 h 9023354"/>
              <a:gd name="connsiteX5209" fmla="*/ 6995398 w 11737975"/>
              <a:gd name="connsiteY5209" fmla="*/ 850803 h 9023354"/>
              <a:gd name="connsiteX5210" fmla="*/ 6997057 w 11737975"/>
              <a:gd name="connsiteY5210" fmla="*/ 850078 h 9023354"/>
              <a:gd name="connsiteX5211" fmla="*/ 7004270 w 11737975"/>
              <a:gd name="connsiteY5211" fmla="*/ 839454 h 9023354"/>
              <a:gd name="connsiteX5212" fmla="*/ 6996838 w 11737975"/>
              <a:gd name="connsiteY5212" fmla="*/ 831509 h 9023354"/>
              <a:gd name="connsiteX5213" fmla="*/ 4522030 w 11737975"/>
              <a:gd name="connsiteY5213" fmla="*/ 827557 h 9023354"/>
              <a:gd name="connsiteX5214" fmla="*/ 4516723 w 11737975"/>
              <a:gd name="connsiteY5214" fmla="*/ 831937 h 9023354"/>
              <a:gd name="connsiteX5215" fmla="*/ 4527101 w 11737975"/>
              <a:gd name="connsiteY5215" fmla="*/ 832880 h 9023354"/>
              <a:gd name="connsiteX5216" fmla="*/ 4522030 w 11737975"/>
              <a:gd name="connsiteY5216" fmla="*/ 827557 h 9023354"/>
              <a:gd name="connsiteX5217" fmla="*/ 7101760 w 11737975"/>
              <a:gd name="connsiteY5217" fmla="*/ 826775 h 9023354"/>
              <a:gd name="connsiteX5218" fmla="*/ 7100765 w 11737975"/>
              <a:gd name="connsiteY5218" fmla="*/ 826891 h 9023354"/>
              <a:gd name="connsiteX5219" fmla="*/ 7097497 w 11737975"/>
              <a:gd name="connsiteY5219" fmla="*/ 830892 h 9023354"/>
              <a:gd name="connsiteX5220" fmla="*/ 7101760 w 11737975"/>
              <a:gd name="connsiteY5220" fmla="*/ 826775 h 9023354"/>
              <a:gd name="connsiteX5221" fmla="*/ 7130917 w 11737975"/>
              <a:gd name="connsiteY5221" fmla="*/ 823062 h 9023354"/>
              <a:gd name="connsiteX5222" fmla="*/ 7129211 w 11737975"/>
              <a:gd name="connsiteY5222" fmla="*/ 823808 h 9023354"/>
              <a:gd name="connsiteX5223" fmla="*/ 7124795 w 11737975"/>
              <a:gd name="connsiteY5223" fmla="*/ 827661 h 9023354"/>
              <a:gd name="connsiteX5224" fmla="*/ 7120381 w 11737975"/>
              <a:gd name="connsiteY5224" fmla="*/ 831513 h 9023354"/>
              <a:gd name="connsiteX5225" fmla="*/ 7121791 w 11737975"/>
              <a:gd name="connsiteY5225" fmla="*/ 834736 h 9023354"/>
              <a:gd name="connsiteX5226" fmla="*/ 7124203 w 11737975"/>
              <a:gd name="connsiteY5226" fmla="*/ 835599 h 9023354"/>
              <a:gd name="connsiteX5227" fmla="*/ 7128617 w 11737975"/>
              <a:gd name="connsiteY5227" fmla="*/ 831747 h 9023354"/>
              <a:gd name="connsiteX5228" fmla="*/ 7132328 w 11737975"/>
              <a:gd name="connsiteY5228" fmla="*/ 826284 h 9023354"/>
              <a:gd name="connsiteX5229" fmla="*/ 7130917 w 11737975"/>
              <a:gd name="connsiteY5229" fmla="*/ 823062 h 9023354"/>
              <a:gd name="connsiteX5230" fmla="*/ 7116215 w 11737975"/>
              <a:gd name="connsiteY5230" fmla="*/ 817493 h 9023354"/>
              <a:gd name="connsiteX5231" fmla="*/ 7111870 w 11737975"/>
              <a:gd name="connsiteY5231" fmla="*/ 820200 h 9023354"/>
              <a:gd name="connsiteX5232" fmla="*/ 7115967 w 11737975"/>
              <a:gd name="connsiteY5232" fmla="*/ 821236 h 9023354"/>
              <a:gd name="connsiteX5233" fmla="*/ 7116215 w 11737975"/>
              <a:gd name="connsiteY5233" fmla="*/ 817493 h 9023354"/>
              <a:gd name="connsiteX5234" fmla="*/ 7144917 w 11737975"/>
              <a:gd name="connsiteY5234" fmla="*/ 816625 h 9023354"/>
              <a:gd name="connsiteX5235" fmla="*/ 7138734 w 11737975"/>
              <a:gd name="connsiteY5235" fmla="*/ 819777 h 9023354"/>
              <a:gd name="connsiteX5236" fmla="*/ 7140683 w 11737975"/>
              <a:gd name="connsiteY5236" fmla="*/ 821208 h 9023354"/>
              <a:gd name="connsiteX5237" fmla="*/ 7149544 w 11737975"/>
              <a:gd name="connsiteY5237" fmla="*/ 816828 h 9023354"/>
              <a:gd name="connsiteX5238" fmla="*/ 7144917 w 11737975"/>
              <a:gd name="connsiteY5238" fmla="*/ 816625 h 9023354"/>
              <a:gd name="connsiteX5239" fmla="*/ 7058716 w 11737975"/>
              <a:gd name="connsiteY5239" fmla="*/ 815584 h 9023354"/>
              <a:gd name="connsiteX5240" fmla="*/ 7053638 w 11737975"/>
              <a:gd name="connsiteY5240" fmla="*/ 817807 h 9023354"/>
              <a:gd name="connsiteX5241" fmla="*/ 7052269 w 11737975"/>
              <a:gd name="connsiteY5241" fmla="*/ 823891 h 9023354"/>
              <a:gd name="connsiteX5242" fmla="*/ 7055456 w 11737975"/>
              <a:gd name="connsiteY5242" fmla="*/ 824983 h 9023354"/>
              <a:gd name="connsiteX5243" fmla="*/ 7058716 w 11737975"/>
              <a:gd name="connsiteY5243" fmla="*/ 815584 h 9023354"/>
              <a:gd name="connsiteX5244" fmla="*/ 6996313 w 11737975"/>
              <a:gd name="connsiteY5244" fmla="*/ 790105 h 9023354"/>
              <a:gd name="connsiteX5245" fmla="*/ 6997011 w 11737975"/>
              <a:gd name="connsiteY5245" fmla="*/ 791699 h 9023354"/>
              <a:gd name="connsiteX5246" fmla="*/ 6992034 w 11737975"/>
              <a:gd name="connsiteY5246" fmla="*/ 803370 h 9023354"/>
              <a:gd name="connsiteX5247" fmla="*/ 6994127 w 11737975"/>
              <a:gd name="connsiteY5247" fmla="*/ 808150 h 9023354"/>
              <a:gd name="connsiteX5248" fmla="*/ 6999641 w 11737975"/>
              <a:gd name="connsiteY5248" fmla="*/ 808941 h 9023354"/>
              <a:gd name="connsiteX5249" fmla="*/ 7012746 w 11737975"/>
              <a:gd name="connsiteY5249" fmla="*/ 800001 h 9023354"/>
              <a:gd name="connsiteX5250" fmla="*/ 6996313 w 11737975"/>
              <a:gd name="connsiteY5250" fmla="*/ 790105 h 9023354"/>
              <a:gd name="connsiteX5251" fmla="*/ 7191993 w 11737975"/>
              <a:gd name="connsiteY5251" fmla="*/ 786426 h 9023354"/>
              <a:gd name="connsiteX5252" fmla="*/ 7186707 w 11737975"/>
              <a:gd name="connsiteY5252" fmla="*/ 789917 h 9023354"/>
              <a:gd name="connsiteX5253" fmla="*/ 7188391 w 11737975"/>
              <a:gd name="connsiteY5253" fmla="*/ 794182 h 9023354"/>
              <a:gd name="connsiteX5254" fmla="*/ 7195552 w 11737975"/>
              <a:gd name="connsiteY5254" fmla="*/ 791047 h 9023354"/>
              <a:gd name="connsiteX5255" fmla="*/ 7197563 w 11737975"/>
              <a:gd name="connsiteY5255" fmla="*/ 788304 h 9023354"/>
              <a:gd name="connsiteX5256" fmla="*/ 7191993 w 11737975"/>
              <a:gd name="connsiteY5256" fmla="*/ 786426 h 9023354"/>
              <a:gd name="connsiteX5257" fmla="*/ 7208099 w 11737975"/>
              <a:gd name="connsiteY5257" fmla="*/ 779850 h 9023354"/>
              <a:gd name="connsiteX5258" fmla="*/ 7201023 w 11737975"/>
              <a:gd name="connsiteY5258" fmla="*/ 782948 h 9023354"/>
              <a:gd name="connsiteX5259" fmla="*/ 7202567 w 11737975"/>
              <a:gd name="connsiteY5259" fmla="*/ 785453 h 9023354"/>
              <a:gd name="connsiteX5260" fmla="*/ 7208099 w 11737975"/>
              <a:gd name="connsiteY5260" fmla="*/ 779850 h 9023354"/>
              <a:gd name="connsiteX5261" fmla="*/ 7042144 w 11737975"/>
              <a:gd name="connsiteY5261" fmla="*/ 779152 h 9023354"/>
              <a:gd name="connsiteX5262" fmla="*/ 7043271 w 11737975"/>
              <a:gd name="connsiteY5262" fmla="*/ 782548 h 9023354"/>
              <a:gd name="connsiteX5263" fmla="*/ 7046323 w 11737975"/>
              <a:gd name="connsiteY5263" fmla="*/ 779413 h 9023354"/>
              <a:gd name="connsiteX5264" fmla="*/ 7042144 w 11737975"/>
              <a:gd name="connsiteY5264" fmla="*/ 779152 h 9023354"/>
              <a:gd name="connsiteX5265" fmla="*/ 7030991 w 11737975"/>
              <a:gd name="connsiteY5265" fmla="*/ 779039 h 9023354"/>
              <a:gd name="connsiteX5266" fmla="*/ 7024090 w 11737975"/>
              <a:gd name="connsiteY5266" fmla="*/ 785783 h 9023354"/>
              <a:gd name="connsiteX5267" fmla="*/ 7018155 w 11737975"/>
              <a:gd name="connsiteY5267" fmla="*/ 790241 h 9023354"/>
              <a:gd name="connsiteX5268" fmla="*/ 7017869 w 11737975"/>
              <a:gd name="connsiteY5268" fmla="*/ 794088 h 9023354"/>
              <a:gd name="connsiteX5269" fmla="*/ 7020889 w 11737975"/>
              <a:gd name="connsiteY5269" fmla="*/ 796488 h 9023354"/>
              <a:gd name="connsiteX5270" fmla="*/ 7027793 w 11737975"/>
              <a:gd name="connsiteY5270" fmla="*/ 789743 h 9023354"/>
              <a:gd name="connsiteX5271" fmla="*/ 7035382 w 11737975"/>
              <a:gd name="connsiteY5271" fmla="*/ 784561 h 9023354"/>
              <a:gd name="connsiteX5272" fmla="*/ 7037322 w 11737975"/>
              <a:gd name="connsiteY5272" fmla="*/ 779990 h 9023354"/>
              <a:gd name="connsiteX5273" fmla="*/ 7034985 w 11737975"/>
              <a:gd name="connsiteY5273" fmla="*/ 779152 h 9023354"/>
              <a:gd name="connsiteX5274" fmla="*/ 7030991 w 11737975"/>
              <a:gd name="connsiteY5274" fmla="*/ 779039 h 9023354"/>
              <a:gd name="connsiteX5275" fmla="*/ 7102666 w 11737975"/>
              <a:gd name="connsiteY5275" fmla="*/ 777643 h 9023354"/>
              <a:gd name="connsiteX5276" fmla="*/ 7103351 w 11737975"/>
              <a:gd name="connsiteY5276" fmla="*/ 779210 h 9023354"/>
              <a:gd name="connsiteX5277" fmla="*/ 7076701 w 11737975"/>
              <a:gd name="connsiteY5277" fmla="*/ 794607 h 9023354"/>
              <a:gd name="connsiteX5278" fmla="*/ 7054313 w 11737975"/>
              <a:gd name="connsiteY5278" fmla="*/ 806276 h 9023354"/>
              <a:gd name="connsiteX5279" fmla="*/ 7044422 w 11737975"/>
              <a:gd name="connsiteY5279" fmla="*/ 810604 h 9023354"/>
              <a:gd name="connsiteX5280" fmla="*/ 7023681 w 11737975"/>
              <a:gd name="connsiteY5280" fmla="*/ 821550 h 9023354"/>
              <a:gd name="connsiteX5281" fmla="*/ 7022032 w 11737975"/>
              <a:gd name="connsiteY5281" fmla="*/ 822270 h 9023354"/>
              <a:gd name="connsiteX5282" fmla="*/ 7020536 w 11737975"/>
              <a:gd name="connsiteY5282" fmla="*/ 825025 h 9023354"/>
              <a:gd name="connsiteX5283" fmla="*/ 7020791 w 11737975"/>
              <a:gd name="connsiteY5283" fmla="*/ 828414 h 9023354"/>
              <a:gd name="connsiteX5284" fmla="*/ 7025459 w 11737975"/>
              <a:gd name="connsiteY5284" fmla="*/ 830104 h 9023354"/>
              <a:gd name="connsiteX5285" fmla="*/ 7027107 w 11737975"/>
              <a:gd name="connsiteY5285" fmla="*/ 829382 h 9023354"/>
              <a:gd name="connsiteX5286" fmla="*/ 7032053 w 11737975"/>
              <a:gd name="connsiteY5286" fmla="*/ 827218 h 9023354"/>
              <a:gd name="connsiteX5287" fmla="*/ 7032463 w 11737975"/>
              <a:gd name="connsiteY5287" fmla="*/ 832638 h 9023354"/>
              <a:gd name="connsiteX5288" fmla="*/ 7035043 w 11737975"/>
              <a:gd name="connsiteY5288" fmla="*/ 832294 h 9023354"/>
              <a:gd name="connsiteX5289" fmla="*/ 7045648 w 11737975"/>
              <a:gd name="connsiteY5289" fmla="*/ 826865 h 9023354"/>
              <a:gd name="connsiteX5290" fmla="*/ 7057056 w 11737975"/>
              <a:gd name="connsiteY5290" fmla="*/ 812540 h 9023354"/>
              <a:gd name="connsiteX5291" fmla="*/ 7079444 w 11737975"/>
              <a:gd name="connsiteY5291" fmla="*/ 800873 h 9023354"/>
              <a:gd name="connsiteX5292" fmla="*/ 7105409 w 11737975"/>
              <a:gd name="connsiteY5292" fmla="*/ 783908 h 9023354"/>
              <a:gd name="connsiteX5293" fmla="*/ 7105685 w 11737975"/>
              <a:gd name="connsiteY5293" fmla="*/ 780054 h 9023354"/>
              <a:gd name="connsiteX5294" fmla="*/ 7102666 w 11737975"/>
              <a:gd name="connsiteY5294" fmla="*/ 777643 h 9023354"/>
              <a:gd name="connsiteX5295" fmla="*/ 7123447 w 11737975"/>
              <a:gd name="connsiteY5295" fmla="*/ 767033 h 9023354"/>
              <a:gd name="connsiteX5296" fmla="*/ 7124390 w 11737975"/>
              <a:gd name="connsiteY5296" fmla="*/ 770167 h 9023354"/>
              <a:gd name="connsiteX5297" fmla="*/ 7130050 w 11737975"/>
              <a:gd name="connsiteY5297" fmla="*/ 767415 h 9023354"/>
              <a:gd name="connsiteX5298" fmla="*/ 7123447 w 11737975"/>
              <a:gd name="connsiteY5298" fmla="*/ 767033 h 9023354"/>
              <a:gd name="connsiteX5299" fmla="*/ 6943004 w 11737975"/>
              <a:gd name="connsiteY5299" fmla="*/ 757216 h 9023354"/>
              <a:gd name="connsiteX5300" fmla="*/ 6941360 w 11737975"/>
              <a:gd name="connsiteY5300" fmla="*/ 757936 h 9023354"/>
              <a:gd name="connsiteX5301" fmla="*/ 6942054 w 11737975"/>
              <a:gd name="connsiteY5301" fmla="*/ 759518 h 9023354"/>
              <a:gd name="connsiteX5302" fmla="*/ 6941795 w 11737975"/>
              <a:gd name="connsiteY5302" fmla="*/ 763403 h 9023354"/>
              <a:gd name="connsiteX5303" fmla="*/ 6942487 w 11737975"/>
              <a:gd name="connsiteY5303" fmla="*/ 764984 h 9023354"/>
              <a:gd name="connsiteX5304" fmla="*/ 6943438 w 11737975"/>
              <a:gd name="connsiteY5304" fmla="*/ 762683 h 9023354"/>
              <a:gd name="connsiteX5305" fmla="*/ 6944388 w 11737975"/>
              <a:gd name="connsiteY5305" fmla="*/ 760383 h 9023354"/>
              <a:gd name="connsiteX5306" fmla="*/ 6947418 w 11737975"/>
              <a:gd name="connsiteY5306" fmla="*/ 762827 h 9023354"/>
              <a:gd name="connsiteX5307" fmla="*/ 6948368 w 11737975"/>
              <a:gd name="connsiteY5307" fmla="*/ 760526 h 9023354"/>
              <a:gd name="connsiteX5308" fmla="*/ 6943004 w 11737975"/>
              <a:gd name="connsiteY5308" fmla="*/ 757216 h 9023354"/>
              <a:gd name="connsiteX5309" fmla="*/ 6922270 w 11737975"/>
              <a:gd name="connsiteY5309" fmla="*/ 756867 h 9023354"/>
              <a:gd name="connsiteX5310" fmla="*/ 6923365 w 11737975"/>
              <a:gd name="connsiteY5310" fmla="*/ 761951 h 9023354"/>
              <a:gd name="connsiteX5311" fmla="*/ 6926928 w 11737975"/>
              <a:gd name="connsiteY5311" fmla="*/ 766022 h 9023354"/>
              <a:gd name="connsiteX5312" fmla="*/ 6928169 w 11737975"/>
              <a:gd name="connsiteY5312" fmla="*/ 767700 h 9023354"/>
              <a:gd name="connsiteX5313" fmla="*/ 6922270 w 11737975"/>
              <a:gd name="connsiteY5313" fmla="*/ 756867 h 9023354"/>
              <a:gd name="connsiteX5314" fmla="*/ 7082456 w 11737975"/>
              <a:gd name="connsiteY5314" fmla="*/ 748970 h 9023354"/>
              <a:gd name="connsiteX5315" fmla="*/ 7064685 w 11737975"/>
              <a:gd name="connsiteY5315" fmla="*/ 762233 h 9023354"/>
              <a:gd name="connsiteX5316" fmla="*/ 7049541 w 11737975"/>
              <a:gd name="connsiteY5316" fmla="*/ 772520 h 9023354"/>
              <a:gd name="connsiteX5317" fmla="*/ 7049236 w 11737975"/>
              <a:gd name="connsiteY5317" fmla="*/ 776311 h 9023354"/>
              <a:gd name="connsiteX5318" fmla="*/ 7053877 w 11737975"/>
              <a:gd name="connsiteY5318" fmla="*/ 777935 h 9023354"/>
              <a:gd name="connsiteX5319" fmla="*/ 7067372 w 11737975"/>
              <a:gd name="connsiteY5319" fmla="*/ 768370 h 9023354"/>
              <a:gd name="connsiteX5320" fmla="*/ 7086119 w 11737975"/>
              <a:gd name="connsiteY5320" fmla="*/ 752851 h 9023354"/>
              <a:gd name="connsiteX5321" fmla="*/ 7086424 w 11737975"/>
              <a:gd name="connsiteY5321" fmla="*/ 749061 h 9023354"/>
              <a:gd name="connsiteX5322" fmla="*/ 7082456 w 11737975"/>
              <a:gd name="connsiteY5322" fmla="*/ 748970 h 9023354"/>
              <a:gd name="connsiteX5323" fmla="*/ 4526578 w 11737975"/>
              <a:gd name="connsiteY5323" fmla="*/ 746718 h 9023354"/>
              <a:gd name="connsiteX5324" fmla="*/ 4523293 w 11737975"/>
              <a:gd name="connsiteY5324" fmla="*/ 748155 h 9023354"/>
              <a:gd name="connsiteX5325" fmla="*/ 4528461 w 11737975"/>
              <a:gd name="connsiteY5325" fmla="*/ 755493 h 9023354"/>
              <a:gd name="connsiteX5326" fmla="*/ 4526578 w 11737975"/>
              <a:gd name="connsiteY5326" fmla="*/ 746718 h 9023354"/>
              <a:gd name="connsiteX5327" fmla="*/ 7162786 w 11737975"/>
              <a:gd name="connsiteY5327" fmla="*/ 743700 h 9023354"/>
              <a:gd name="connsiteX5328" fmla="*/ 7161164 w 11737975"/>
              <a:gd name="connsiteY5328" fmla="*/ 744412 h 9023354"/>
              <a:gd name="connsiteX5329" fmla="*/ 7155644 w 11737975"/>
              <a:gd name="connsiteY5329" fmla="*/ 745043 h 9023354"/>
              <a:gd name="connsiteX5330" fmla="*/ 7155332 w 11737975"/>
              <a:gd name="connsiteY5330" fmla="*/ 748746 h 9023354"/>
              <a:gd name="connsiteX5331" fmla="*/ 7158265 w 11737975"/>
              <a:gd name="connsiteY5331" fmla="*/ 751029 h 9023354"/>
              <a:gd name="connsiteX5332" fmla="*/ 7162161 w 11737975"/>
              <a:gd name="connsiteY5332" fmla="*/ 751104 h 9023354"/>
              <a:gd name="connsiteX5333" fmla="*/ 7165405 w 11737975"/>
              <a:gd name="connsiteY5333" fmla="*/ 749685 h 9023354"/>
              <a:gd name="connsiteX5334" fmla="*/ 7167337 w 11737975"/>
              <a:gd name="connsiteY5334" fmla="*/ 745273 h 9023354"/>
              <a:gd name="connsiteX5335" fmla="*/ 7162786 w 11737975"/>
              <a:gd name="connsiteY5335" fmla="*/ 743700 h 9023354"/>
              <a:gd name="connsiteX5336" fmla="*/ 7105083 w 11737975"/>
              <a:gd name="connsiteY5336" fmla="*/ 742357 h 9023354"/>
              <a:gd name="connsiteX5337" fmla="*/ 7099017 w 11737975"/>
              <a:gd name="connsiteY5337" fmla="*/ 746931 h 9023354"/>
              <a:gd name="connsiteX5338" fmla="*/ 7105170 w 11737975"/>
              <a:gd name="connsiteY5338" fmla="*/ 748318 h 9023354"/>
              <a:gd name="connsiteX5339" fmla="*/ 7105083 w 11737975"/>
              <a:gd name="connsiteY5339" fmla="*/ 742357 h 9023354"/>
              <a:gd name="connsiteX5340" fmla="*/ 6968359 w 11737975"/>
              <a:gd name="connsiteY5340" fmla="*/ 741897 h 9023354"/>
              <a:gd name="connsiteX5341" fmla="*/ 6964147 w 11737975"/>
              <a:gd name="connsiteY5341" fmla="*/ 747791 h 9023354"/>
              <a:gd name="connsiteX5342" fmla="*/ 6968359 w 11737975"/>
              <a:gd name="connsiteY5342" fmla="*/ 741897 h 9023354"/>
              <a:gd name="connsiteX5343" fmla="*/ 7179353 w 11737975"/>
              <a:gd name="connsiteY5343" fmla="*/ 732609 h 9023354"/>
              <a:gd name="connsiteX5344" fmla="*/ 7175752 w 11737975"/>
              <a:gd name="connsiteY5344" fmla="*/ 741729 h 9023354"/>
              <a:gd name="connsiteX5345" fmla="*/ 7178639 w 11737975"/>
              <a:gd name="connsiteY5345" fmla="*/ 743646 h 9023354"/>
              <a:gd name="connsiteX5346" fmla="*/ 7185308 w 11737975"/>
              <a:gd name="connsiteY5346" fmla="*/ 737545 h 9023354"/>
              <a:gd name="connsiteX5347" fmla="*/ 7179353 w 11737975"/>
              <a:gd name="connsiteY5347" fmla="*/ 732609 h 9023354"/>
              <a:gd name="connsiteX5348" fmla="*/ 7069094 w 11737975"/>
              <a:gd name="connsiteY5348" fmla="*/ 731848 h 9023354"/>
              <a:gd name="connsiteX5349" fmla="*/ 7056589 w 11737975"/>
              <a:gd name="connsiteY5349" fmla="*/ 739209 h 9023354"/>
              <a:gd name="connsiteX5350" fmla="*/ 7057545 w 11737975"/>
              <a:gd name="connsiteY5350" fmla="*/ 736905 h 9023354"/>
              <a:gd name="connsiteX5351" fmla="*/ 7039560 w 11737975"/>
              <a:gd name="connsiteY5351" fmla="*/ 754205 h 9023354"/>
              <a:gd name="connsiteX5352" fmla="*/ 7047920 w 11737975"/>
              <a:gd name="connsiteY5352" fmla="*/ 759267 h 9023354"/>
              <a:gd name="connsiteX5353" fmla="*/ 7053878 w 11737975"/>
              <a:gd name="connsiteY5353" fmla="*/ 755480 h 9023354"/>
              <a:gd name="connsiteX5354" fmla="*/ 7060316 w 11737975"/>
              <a:gd name="connsiteY5354" fmla="*/ 743234 h 9023354"/>
              <a:gd name="connsiteX5355" fmla="*/ 7071170 w 11737975"/>
              <a:gd name="connsiteY5355" fmla="*/ 736597 h 9023354"/>
              <a:gd name="connsiteX5356" fmla="*/ 7072129 w 11737975"/>
              <a:gd name="connsiteY5356" fmla="*/ 734293 h 9023354"/>
              <a:gd name="connsiteX5357" fmla="*/ 7069094 w 11737975"/>
              <a:gd name="connsiteY5357" fmla="*/ 731848 h 9023354"/>
              <a:gd name="connsiteX5358" fmla="*/ 7134045 w 11737975"/>
              <a:gd name="connsiteY5358" fmla="*/ 727758 h 9023354"/>
              <a:gd name="connsiteX5359" fmla="*/ 7132417 w 11737975"/>
              <a:gd name="connsiteY5359" fmla="*/ 728472 h 9023354"/>
              <a:gd name="connsiteX5360" fmla="*/ 7119383 w 11737975"/>
              <a:gd name="connsiteY5360" fmla="*/ 734177 h 9023354"/>
              <a:gd name="connsiteX5361" fmla="*/ 7117753 w 11737975"/>
              <a:gd name="connsiteY5361" fmla="*/ 734890 h 9023354"/>
              <a:gd name="connsiteX5362" fmla="*/ 7116880 w 11737975"/>
              <a:gd name="connsiteY5362" fmla="*/ 737330 h 9023354"/>
              <a:gd name="connsiteX5363" fmla="*/ 7119265 w 11737975"/>
              <a:gd name="connsiteY5363" fmla="*/ 738342 h 9023354"/>
              <a:gd name="connsiteX5364" fmla="*/ 7120895 w 11737975"/>
              <a:gd name="connsiteY5364" fmla="*/ 737630 h 9023354"/>
              <a:gd name="connsiteX5365" fmla="*/ 7133927 w 11737975"/>
              <a:gd name="connsiteY5365" fmla="*/ 731924 h 9023354"/>
              <a:gd name="connsiteX5366" fmla="*/ 7134045 w 11737975"/>
              <a:gd name="connsiteY5366" fmla="*/ 727758 h 9023354"/>
              <a:gd name="connsiteX5367" fmla="*/ 4575882 w 11737975"/>
              <a:gd name="connsiteY5367" fmla="*/ 726623 h 9023354"/>
              <a:gd name="connsiteX5368" fmla="*/ 4573900 w 11737975"/>
              <a:gd name="connsiteY5368" fmla="*/ 730019 h 9023354"/>
              <a:gd name="connsiteX5369" fmla="*/ 4579337 w 11737975"/>
              <a:gd name="connsiteY5369" fmla="*/ 733222 h 9023354"/>
              <a:gd name="connsiteX5370" fmla="*/ 4575882 w 11737975"/>
              <a:gd name="connsiteY5370" fmla="*/ 726623 h 9023354"/>
              <a:gd name="connsiteX5371" fmla="*/ 7194520 w 11737975"/>
              <a:gd name="connsiteY5371" fmla="*/ 722347 h 9023354"/>
              <a:gd name="connsiteX5372" fmla="*/ 7186842 w 11737975"/>
              <a:gd name="connsiteY5372" fmla="*/ 731290 h 9023354"/>
              <a:gd name="connsiteX5373" fmla="*/ 7193948 w 11737975"/>
              <a:gd name="connsiteY5373" fmla="*/ 730972 h 9023354"/>
              <a:gd name="connsiteX5374" fmla="*/ 7194520 w 11737975"/>
              <a:gd name="connsiteY5374" fmla="*/ 722347 h 9023354"/>
              <a:gd name="connsiteX5375" fmla="*/ 7089926 w 11737975"/>
              <a:gd name="connsiteY5375" fmla="*/ 721017 h 9023354"/>
              <a:gd name="connsiteX5376" fmla="*/ 7088234 w 11737975"/>
              <a:gd name="connsiteY5376" fmla="*/ 721757 h 9023354"/>
              <a:gd name="connsiteX5377" fmla="*/ 7083862 w 11737975"/>
              <a:gd name="connsiteY5377" fmla="*/ 725591 h 9023354"/>
              <a:gd name="connsiteX5378" fmla="*/ 7083580 w 11737975"/>
              <a:gd name="connsiteY5378" fmla="*/ 729553 h 9023354"/>
              <a:gd name="connsiteX5379" fmla="*/ 7086682 w 11737975"/>
              <a:gd name="connsiteY5379" fmla="*/ 732035 h 9023354"/>
              <a:gd name="connsiteX5380" fmla="*/ 7092748 w 11737975"/>
              <a:gd name="connsiteY5380" fmla="*/ 727460 h 9023354"/>
              <a:gd name="connsiteX5381" fmla="*/ 7093030 w 11737975"/>
              <a:gd name="connsiteY5381" fmla="*/ 723498 h 9023354"/>
              <a:gd name="connsiteX5382" fmla="*/ 7089926 w 11737975"/>
              <a:gd name="connsiteY5382" fmla="*/ 721017 h 9023354"/>
              <a:gd name="connsiteX5383" fmla="*/ 4781420 w 11737975"/>
              <a:gd name="connsiteY5383" fmla="*/ 719500 h 9023354"/>
              <a:gd name="connsiteX5384" fmla="*/ 4778432 w 11737975"/>
              <a:gd name="connsiteY5384" fmla="*/ 720808 h 9023354"/>
              <a:gd name="connsiteX5385" fmla="*/ 4780700 w 11737975"/>
              <a:gd name="connsiteY5385" fmla="*/ 725986 h 9023354"/>
              <a:gd name="connsiteX5386" fmla="*/ 4783686 w 11737975"/>
              <a:gd name="connsiteY5386" fmla="*/ 724680 h 9023354"/>
              <a:gd name="connsiteX5387" fmla="*/ 4781420 w 11737975"/>
              <a:gd name="connsiteY5387" fmla="*/ 719500 h 9023354"/>
              <a:gd name="connsiteX5388" fmla="*/ 4770021 w 11737975"/>
              <a:gd name="connsiteY5388" fmla="*/ 715577 h 9023354"/>
              <a:gd name="connsiteX5389" fmla="*/ 4766676 w 11737975"/>
              <a:gd name="connsiteY5389" fmla="*/ 717040 h 9023354"/>
              <a:gd name="connsiteX5390" fmla="*/ 4767985 w 11737975"/>
              <a:gd name="connsiteY5390" fmla="*/ 720033 h 9023354"/>
              <a:gd name="connsiteX5391" fmla="*/ 4771351 w 11737975"/>
              <a:gd name="connsiteY5391" fmla="*/ 721457 h 9023354"/>
              <a:gd name="connsiteX5392" fmla="*/ 4770021 w 11737975"/>
              <a:gd name="connsiteY5392" fmla="*/ 715577 h 9023354"/>
              <a:gd name="connsiteX5393" fmla="*/ 7103904 w 11737975"/>
              <a:gd name="connsiteY5393" fmla="*/ 715001 h 9023354"/>
              <a:gd name="connsiteX5394" fmla="*/ 7100961 w 11737975"/>
              <a:gd name="connsiteY5394" fmla="*/ 723730 h 9023354"/>
              <a:gd name="connsiteX5395" fmla="*/ 7111606 w 11737975"/>
              <a:gd name="connsiteY5395" fmla="*/ 717149 h 9023354"/>
              <a:gd name="connsiteX5396" fmla="*/ 7103904 w 11737975"/>
              <a:gd name="connsiteY5396" fmla="*/ 715001 h 9023354"/>
              <a:gd name="connsiteX5397" fmla="*/ 7163225 w 11737975"/>
              <a:gd name="connsiteY5397" fmla="*/ 709500 h 9023354"/>
              <a:gd name="connsiteX5398" fmla="*/ 7158941 w 11737975"/>
              <a:gd name="connsiteY5398" fmla="*/ 713262 h 9023354"/>
              <a:gd name="connsiteX5399" fmla="*/ 7152996 w 11737975"/>
              <a:gd name="connsiteY5399" fmla="*/ 717749 h 9023354"/>
              <a:gd name="connsiteX5400" fmla="*/ 7154381 w 11737975"/>
              <a:gd name="connsiteY5400" fmla="*/ 720914 h 9023354"/>
              <a:gd name="connsiteX5401" fmla="*/ 7156042 w 11737975"/>
              <a:gd name="connsiteY5401" fmla="*/ 720188 h 9023354"/>
              <a:gd name="connsiteX5402" fmla="*/ 7160325 w 11737975"/>
              <a:gd name="connsiteY5402" fmla="*/ 716426 h 9023354"/>
              <a:gd name="connsiteX5403" fmla="*/ 7166271 w 11737975"/>
              <a:gd name="connsiteY5403" fmla="*/ 711939 h 9023354"/>
              <a:gd name="connsiteX5404" fmla="*/ 7165579 w 11737975"/>
              <a:gd name="connsiteY5404" fmla="*/ 710357 h 9023354"/>
              <a:gd name="connsiteX5405" fmla="*/ 7163225 w 11737975"/>
              <a:gd name="connsiteY5405" fmla="*/ 709500 h 9023354"/>
              <a:gd name="connsiteX5406" fmla="*/ 6973443 w 11737975"/>
              <a:gd name="connsiteY5406" fmla="*/ 706464 h 9023354"/>
              <a:gd name="connsiteX5407" fmla="*/ 6969173 w 11737975"/>
              <a:gd name="connsiteY5407" fmla="*/ 710189 h 9023354"/>
              <a:gd name="connsiteX5408" fmla="*/ 6967523 w 11737975"/>
              <a:gd name="connsiteY5408" fmla="*/ 710912 h 9023354"/>
              <a:gd name="connsiteX5409" fmla="*/ 6965872 w 11737975"/>
              <a:gd name="connsiteY5409" fmla="*/ 711634 h 9023354"/>
              <a:gd name="connsiteX5410" fmla="*/ 6960920 w 11737975"/>
              <a:gd name="connsiteY5410" fmla="*/ 713802 h 9023354"/>
              <a:gd name="connsiteX5411" fmla="*/ 6960240 w 11737975"/>
              <a:gd name="connsiteY5411" fmla="*/ 712244 h 9023354"/>
              <a:gd name="connsiteX5412" fmla="*/ 6958588 w 11737975"/>
              <a:gd name="connsiteY5412" fmla="*/ 712967 h 9023354"/>
              <a:gd name="connsiteX5413" fmla="*/ 6958300 w 11737975"/>
              <a:gd name="connsiteY5413" fmla="*/ 716804 h 9023354"/>
              <a:gd name="connsiteX5414" fmla="*/ 6961314 w 11737975"/>
              <a:gd name="connsiteY5414" fmla="*/ 719195 h 9023354"/>
              <a:gd name="connsiteX5415" fmla="*/ 6962966 w 11737975"/>
              <a:gd name="connsiteY5415" fmla="*/ 718472 h 9023354"/>
              <a:gd name="connsiteX5416" fmla="*/ 6966267 w 11737975"/>
              <a:gd name="connsiteY5416" fmla="*/ 717026 h 9023354"/>
              <a:gd name="connsiteX5417" fmla="*/ 6966948 w 11737975"/>
              <a:gd name="connsiteY5417" fmla="*/ 718584 h 9023354"/>
              <a:gd name="connsiteX5418" fmla="*/ 6957725 w 11737975"/>
              <a:gd name="connsiteY5418" fmla="*/ 724477 h 9023354"/>
              <a:gd name="connsiteX5419" fmla="*/ 6949472 w 11737975"/>
              <a:gd name="connsiteY5419" fmla="*/ 728090 h 9023354"/>
              <a:gd name="connsiteX5420" fmla="*/ 6948790 w 11737975"/>
              <a:gd name="connsiteY5420" fmla="*/ 726531 h 9023354"/>
              <a:gd name="connsiteX5421" fmla="*/ 6940538 w 11737975"/>
              <a:gd name="connsiteY5421" fmla="*/ 730144 h 9023354"/>
              <a:gd name="connsiteX5422" fmla="*/ 6919656 w 11737975"/>
              <a:gd name="connsiteY5422" fmla="*/ 731864 h 9023354"/>
              <a:gd name="connsiteX5423" fmla="*/ 6916354 w 11737975"/>
              <a:gd name="connsiteY5423" fmla="*/ 733309 h 9023354"/>
              <a:gd name="connsiteX5424" fmla="*/ 6916065 w 11737975"/>
              <a:gd name="connsiteY5424" fmla="*/ 737147 h 9023354"/>
              <a:gd name="connsiteX5425" fmla="*/ 6919080 w 11737975"/>
              <a:gd name="connsiteY5425" fmla="*/ 739538 h 9023354"/>
              <a:gd name="connsiteX5426" fmla="*/ 6920730 w 11737975"/>
              <a:gd name="connsiteY5426" fmla="*/ 738814 h 9023354"/>
              <a:gd name="connsiteX5427" fmla="*/ 6921412 w 11737975"/>
              <a:gd name="connsiteY5427" fmla="*/ 740371 h 9023354"/>
              <a:gd name="connsiteX5428" fmla="*/ 6919761 w 11737975"/>
              <a:gd name="connsiteY5428" fmla="*/ 741095 h 9023354"/>
              <a:gd name="connsiteX5429" fmla="*/ 6919474 w 11737975"/>
              <a:gd name="connsiteY5429" fmla="*/ 744931 h 9023354"/>
              <a:gd name="connsiteX5430" fmla="*/ 6922489 w 11737975"/>
              <a:gd name="connsiteY5430" fmla="*/ 747323 h 9023354"/>
              <a:gd name="connsiteX5431" fmla="*/ 6925107 w 11737975"/>
              <a:gd name="connsiteY5431" fmla="*/ 744320 h 9023354"/>
              <a:gd name="connsiteX5432" fmla="*/ 6925789 w 11737975"/>
              <a:gd name="connsiteY5432" fmla="*/ 745877 h 9023354"/>
              <a:gd name="connsiteX5433" fmla="*/ 6947119 w 11737975"/>
              <a:gd name="connsiteY5433" fmla="*/ 738367 h 9023354"/>
              <a:gd name="connsiteX5434" fmla="*/ 6950837 w 11737975"/>
              <a:gd name="connsiteY5434" fmla="*/ 731203 h 9023354"/>
              <a:gd name="connsiteX5435" fmla="*/ 6959088 w 11737975"/>
              <a:gd name="connsiteY5435" fmla="*/ 727590 h 9023354"/>
              <a:gd name="connsiteX5436" fmla="*/ 6968993 w 11737975"/>
              <a:gd name="connsiteY5436" fmla="*/ 723254 h 9023354"/>
              <a:gd name="connsiteX5437" fmla="*/ 6968310 w 11737975"/>
              <a:gd name="connsiteY5437" fmla="*/ 721699 h 9023354"/>
              <a:gd name="connsiteX5438" fmla="*/ 6969281 w 11737975"/>
              <a:gd name="connsiteY5438" fmla="*/ 719419 h 9023354"/>
              <a:gd name="connsiteX5439" fmla="*/ 6975202 w 11737975"/>
              <a:gd name="connsiteY5439" fmla="*/ 714973 h 9023354"/>
              <a:gd name="connsiteX5440" fmla="*/ 6976171 w 11737975"/>
              <a:gd name="connsiteY5440" fmla="*/ 712693 h 9023354"/>
              <a:gd name="connsiteX5441" fmla="*/ 6978109 w 11737975"/>
              <a:gd name="connsiteY5441" fmla="*/ 708134 h 9023354"/>
              <a:gd name="connsiteX5442" fmla="*/ 6973443 w 11737975"/>
              <a:gd name="connsiteY5442" fmla="*/ 706464 h 9023354"/>
              <a:gd name="connsiteX5443" fmla="*/ 4732094 w 11737975"/>
              <a:gd name="connsiteY5443" fmla="*/ 702923 h 9023354"/>
              <a:gd name="connsiteX5444" fmla="*/ 4687779 w 11737975"/>
              <a:gd name="connsiteY5444" fmla="*/ 711980 h 9023354"/>
              <a:gd name="connsiteX5445" fmla="*/ 4673824 w 11737975"/>
              <a:gd name="connsiteY5445" fmla="*/ 729402 h 9023354"/>
              <a:gd name="connsiteX5446" fmla="*/ 4694615 w 11737975"/>
              <a:gd name="connsiteY5446" fmla="*/ 741042 h 9023354"/>
              <a:gd name="connsiteX5447" fmla="*/ 4744267 w 11737975"/>
              <a:gd name="connsiteY5447" fmla="*/ 715536 h 9023354"/>
              <a:gd name="connsiteX5448" fmla="*/ 4732094 w 11737975"/>
              <a:gd name="connsiteY5448" fmla="*/ 702923 h 9023354"/>
              <a:gd name="connsiteX5449" fmla="*/ 6993482 w 11737975"/>
              <a:gd name="connsiteY5449" fmla="*/ 698373 h 9023354"/>
              <a:gd name="connsiteX5450" fmla="*/ 6990574 w 11737975"/>
              <a:gd name="connsiteY5450" fmla="*/ 700838 h 9023354"/>
              <a:gd name="connsiteX5451" fmla="*/ 6996655 w 11737975"/>
              <a:gd name="connsiteY5451" fmla="*/ 705621 h 9023354"/>
              <a:gd name="connsiteX5452" fmla="*/ 6993482 w 11737975"/>
              <a:gd name="connsiteY5452" fmla="*/ 698373 h 9023354"/>
              <a:gd name="connsiteX5453" fmla="*/ 7118460 w 11737975"/>
              <a:gd name="connsiteY5453" fmla="*/ 688129 h 9023354"/>
              <a:gd name="connsiteX5454" fmla="*/ 7109248 w 11737975"/>
              <a:gd name="connsiteY5454" fmla="*/ 694046 h 9023354"/>
              <a:gd name="connsiteX5455" fmla="*/ 7095086 w 11737975"/>
              <a:gd name="connsiteY5455" fmla="*/ 702132 h 9023354"/>
              <a:gd name="connsiteX5456" fmla="*/ 7068514 w 11737975"/>
              <a:gd name="connsiteY5456" fmla="*/ 704335 h 9023354"/>
              <a:gd name="connsiteX5457" fmla="*/ 7071977 w 11737975"/>
              <a:gd name="connsiteY5457" fmla="*/ 712246 h 9023354"/>
              <a:gd name="connsiteX5458" fmla="*/ 7065110 w 11737975"/>
              <a:gd name="connsiteY5458" fmla="*/ 719024 h 9023354"/>
              <a:gd name="connsiteX5459" fmla="*/ 7063458 w 11737975"/>
              <a:gd name="connsiteY5459" fmla="*/ 719747 h 9023354"/>
              <a:gd name="connsiteX5460" fmla="*/ 7063194 w 11737975"/>
              <a:gd name="connsiteY5460" fmla="*/ 723633 h 9023354"/>
              <a:gd name="connsiteX5461" fmla="*/ 7065537 w 11737975"/>
              <a:gd name="connsiteY5461" fmla="*/ 724493 h 9023354"/>
              <a:gd name="connsiteX5462" fmla="*/ 7068144 w 11737975"/>
              <a:gd name="connsiteY5462" fmla="*/ 721466 h 9023354"/>
              <a:gd name="connsiteX5463" fmla="*/ 7074055 w 11737975"/>
              <a:gd name="connsiteY5463" fmla="*/ 716993 h 9023354"/>
              <a:gd name="connsiteX5464" fmla="*/ 7079434 w 11737975"/>
              <a:gd name="connsiteY5464" fmla="*/ 720296 h 9023354"/>
              <a:gd name="connsiteX5465" fmla="*/ 7097857 w 11737975"/>
              <a:gd name="connsiteY5465" fmla="*/ 708461 h 9023354"/>
              <a:gd name="connsiteX5466" fmla="*/ 7112977 w 11737975"/>
              <a:gd name="connsiteY5466" fmla="*/ 698070 h 9023354"/>
              <a:gd name="connsiteX5467" fmla="*/ 7122188 w 11737975"/>
              <a:gd name="connsiteY5467" fmla="*/ 692153 h 9023354"/>
              <a:gd name="connsiteX5468" fmla="*/ 7120801 w 11737975"/>
              <a:gd name="connsiteY5468" fmla="*/ 688990 h 9023354"/>
              <a:gd name="connsiteX5469" fmla="*/ 7118460 w 11737975"/>
              <a:gd name="connsiteY5469" fmla="*/ 688129 h 9023354"/>
              <a:gd name="connsiteX5470" fmla="*/ 6912329 w 11737975"/>
              <a:gd name="connsiteY5470" fmla="*/ 687681 h 9023354"/>
              <a:gd name="connsiteX5471" fmla="*/ 6910637 w 11737975"/>
              <a:gd name="connsiteY5471" fmla="*/ 688423 h 9023354"/>
              <a:gd name="connsiteX5472" fmla="*/ 6908006 w 11737975"/>
              <a:gd name="connsiteY5472" fmla="*/ 691630 h 9023354"/>
              <a:gd name="connsiteX5473" fmla="*/ 6904621 w 11737975"/>
              <a:gd name="connsiteY5473" fmla="*/ 693113 h 9023354"/>
              <a:gd name="connsiteX5474" fmla="*/ 6905377 w 11737975"/>
              <a:gd name="connsiteY5474" fmla="*/ 694838 h 9023354"/>
              <a:gd name="connsiteX5475" fmla="*/ 6906133 w 11737975"/>
              <a:gd name="connsiteY5475" fmla="*/ 696565 h 9023354"/>
              <a:gd name="connsiteX5476" fmla="*/ 6907825 w 11737975"/>
              <a:gd name="connsiteY5476" fmla="*/ 695824 h 9023354"/>
              <a:gd name="connsiteX5477" fmla="*/ 6913840 w 11737975"/>
              <a:gd name="connsiteY5477" fmla="*/ 691134 h 9023354"/>
              <a:gd name="connsiteX5478" fmla="*/ 6912329 w 11737975"/>
              <a:gd name="connsiteY5478" fmla="*/ 687681 h 9023354"/>
              <a:gd name="connsiteX5479" fmla="*/ 6923317 w 11737975"/>
              <a:gd name="connsiteY5479" fmla="*/ 684393 h 9023354"/>
              <a:gd name="connsiteX5480" fmla="*/ 6918711 w 11737975"/>
              <a:gd name="connsiteY5480" fmla="*/ 692773 h 9023354"/>
              <a:gd name="connsiteX5481" fmla="*/ 6920221 w 11737975"/>
              <a:gd name="connsiteY5481" fmla="*/ 693378 h 9023354"/>
              <a:gd name="connsiteX5482" fmla="*/ 6926882 w 11737975"/>
              <a:gd name="connsiteY5482" fmla="*/ 685426 h 9023354"/>
              <a:gd name="connsiteX5483" fmla="*/ 6923317 w 11737975"/>
              <a:gd name="connsiteY5483" fmla="*/ 684393 h 9023354"/>
              <a:gd name="connsiteX5484" fmla="*/ 7133198 w 11737975"/>
              <a:gd name="connsiteY5484" fmla="*/ 681507 h 9023354"/>
              <a:gd name="connsiteX5485" fmla="*/ 7130583 w 11737975"/>
              <a:gd name="connsiteY5485" fmla="*/ 684479 h 9023354"/>
              <a:gd name="connsiteX5486" fmla="*/ 7129612 w 11737975"/>
              <a:gd name="connsiteY5486" fmla="*/ 686733 h 9023354"/>
              <a:gd name="connsiteX5487" fmla="*/ 7131927 w 11737975"/>
              <a:gd name="connsiteY5487" fmla="*/ 687548 h 9023354"/>
              <a:gd name="connsiteX5488" fmla="*/ 7134539 w 11737975"/>
              <a:gd name="connsiteY5488" fmla="*/ 684575 h 9023354"/>
              <a:gd name="connsiteX5489" fmla="*/ 7135511 w 11737975"/>
              <a:gd name="connsiteY5489" fmla="*/ 682321 h 9023354"/>
              <a:gd name="connsiteX5490" fmla="*/ 7133198 w 11737975"/>
              <a:gd name="connsiteY5490" fmla="*/ 681507 h 9023354"/>
              <a:gd name="connsiteX5491" fmla="*/ 6938222 w 11737975"/>
              <a:gd name="connsiteY5491" fmla="*/ 669657 h 9023354"/>
              <a:gd name="connsiteX5492" fmla="*/ 6934938 w 11737975"/>
              <a:gd name="connsiteY5492" fmla="*/ 676185 h 9023354"/>
              <a:gd name="connsiteX5493" fmla="*/ 6941816 w 11737975"/>
              <a:gd name="connsiteY5493" fmla="*/ 678888 h 9023354"/>
              <a:gd name="connsiteX5494" fmla="*/ 6940611 w 11737975"/>
              <a:gd name="connsiteY5494" fmla="*/ 671797 h 9023354"/>
              <a:gd name="connsiteX5495" fmla="*/ 6938222 w 11737975"/>
              <a:gd name="connsiteY5495" fmla="*/ 669657 h 9023354"/>
              <a:gd name="connsiteX5496" fmla="*/ 6928063 w 11737975"/>
              <a:gd name="connsiteY5496" fmla="*/ 647198 h 9023354"/>
              <a:gd name="connsiteX5497" fmla="*/ 6921717 w 11737975"/>
              <a:gd name="connsiteY5497" fmla="*/ 655735 h 9023354"/>
              <a:gd name="connsiteX5498" fmla="*/ 6926847 w 11737975"/>
              <a:gd name="connsiteY5498" fmla="*/ 654209 h 9023354"/>
              <a:gd name="connsiteX5499" fmla="*/ 6928063 w 11737975"/>
              <a:gd name="connsiteY5499" fmla="*/ 647198 h 9023354"/>
              <a:gd name="connsiteX5500" fmla="*/ 4890619 w 11737975"/>
              <a:gd name="connsiteY5500" fmla="*/ 637021 h 9023354"/>
              <a:gd name="connsiteX5501" fmla="*/ 4880272 w 11737975"/>
              <a:gd name="connsiteY5501" fmla="*/ 640295 h 9023354"/>
              <a:gd name="connsiteX5502" fmla="*/ 4861754 w 11737975"/>
              <a:gd name="connsiteY5502" fmla="*/ 650967 h 9023354"/>
              <a:gd name="connsiteX5503" fmla="*/ 4884087 w 11737975"/>
              <a:gd name="connsiteY5503" fmla="*/ 652391 h 9023354"/>
              <a:gd name="connsiteX5504" fmla="*/ 4896688 w 11737975"/>
              <a:gd name="connsiteY5504" fmla="*/ 651308 h 9023354"/>
              <a:gd name="connsiteX5505" fmla="*/ 4900936 w 11737975"/>
              <a:gd name="connsiteY5505" fmla="*/ 641283 h 9023354"/>
              <a:gd name="connsiteX5506" fmla="*/ 4890619 w 11737975"/>
              <a:gd name="connsiteY5506" fmla="*/ 637021 h 9023354"/>
              <a:gd name="connsiteX5507" fmla="*/ 6969811 w 11737975"/>
              <a:gd name="connsiteY5507" fmla="*/ 636636 h 9023354"/>
              <a:gd name="connsiteX5508" fmla="*/ 6962285 w 11737975"/>
              <a:gd name="connsiteY5508" fmla="*/ 639931 h 9023354"/>
              <a:gd name="connsiteX5509" fmla="*/ 6965749 w 11737975"/>
              <a:gd name="connsiteY5509" fmla="*/ 647843 h 9023354"/>
              <a:gd name="connsiteX5510" fmla="*/ 6973399 w 11737975"/>
              <a:gd name="connsiteY5510" fmla="*/ 638837 h 9023354"/>
              <a:gd name="connsiteX5511" fmla="*/ 6969811 w 11737975"/>
              <a:gd name="connsiteY5511" fmla="*/ 636636 h 9023354"/>
              <a:gd name="connsiteX5512" fmla="*/ 7033711 w 11737975"/>
              <a:gd name="connsiteY5512" fmla="*/ 631584 h 9023354"/>
              <a:gd name="connsiteX5513" fmla="*/ 7032781 w 11737975"/>
              <a:gd name="connsiteY5513" fmla="*/ 632810 h 9023354"/>
              <a:gd name="connsiteX5514" fmla="*/ 7030517 w 11737975"/>
              <a:gd name="connsiteY5514" fmla="*/ 634347 h 9023354"/>
              <a:gd name="connsiteX5515" fmla="*/ 7028936 w 11737975"/>
              <a:gd name="connsiteY5515" fmla="*/ 636952 h 9023354"/>
              <a:gd name="connsiteX5516" fmla="*/ 7030828 w 11737975"/>
              <a:gd name="connsiteY5516" fmla="*/ 637853 h 9023354"/>
              <a:gd name="connsiteX5517" fmla="*/ 7032159 w 11737975"/>
              <a:gd name="connsiteY5517" fmla="*/ 633628 h 9023354"/>
              <a:gd name="connsiteX5518" fmla="*/ 7032781 w 11737975"/>
              <a:gd name="connsiteY5518" fmla="*/ 632810 h 9023354"/>
              <a:gd name="connsiteX5519" fmla="*/ 7033534 w 11737975"/>
              <a:gd name="connsiteY5519" fmla="*/ 632297 h 9023354"/>
              <a:gd name="connsiteX5520" fmla="*/ 7033711 w 11737975"/>
              <a:gd name="connsiteY5520" fmla="*/ 631584 h 9023354"/>
              <a:gd name="connsiteX5521" fmla="*/ 6945938 w 11737975"/>
              <a:gd name="connsiteY5521" fmla="*/ 630459 h 9023354"/>
              <a:gd name="connsiteX5522" fmla="*/ 6942696 w 11737975"/>
              <a:gd name="connsiteY5522" fmla="*/ 631878 h 9023354"/>
              <a:gd name="connsiteX5523" fmla="*/ 6941075 w 11737975"/>
              <a:gd name="connsiteY5523" fmla="*/ 632588 h 9023354"/>
              <a:gd name="connsiteX5524" fmla="*/ 6939719 w 11737975"/>
              <a:gd name="connsiteY5524" fmla="*/ 638324 h 9023354"/>
              <a:gd name="connsiteX5525" fmla="*/ 6943593 w 11737975"/>
              <a:gd name="connsiteY5525" fmla="*/ 638342 h 9023354"/>
              <a:gd name="connsiteX5526" fmla="*/ 6946836 w 11737975"/>
              <a:gd name="connsiteY5526" fmla="*/ 636923 h 9023354"/>
              <a:gd name="connsiteX5527" fmla="*/ 6948456 w 11737975"/>
              <a:gd name="connsiteY5527" fmla="*/ 636213 h 9023354"/>
              <a:gd name="connsiteX5528" fmla="*/ 6950440 w 11737975"/>
              <a:gd name="connsiteY5528" fmla="*/ 631917 h 9023354"/>
              <a:gd name="connsiteX5529" fmla="*/ 6945938 w 11737975"/>
              <a:gd name="connsiteY5529" fmla="*/ 630459 h 9023354"/>
              <a:gd name="connsiteX5530" fmla="*/ 7003524 w 11737975"/>
              <a:gd name="connsiteY5530" fmla="*/ 617805 h 9023354"/>
              <a:gd name="connsiteX5531" fmla="*/ 7002578 w 11737975"/>
              <a:gd name="connsiteY5531" fmla="*/ 620119 h 9023354"/>
              <a:gd name="connsiteX5532" fmla="*/ 6992358 w 11737975"/>
              <a:gd name="connsiteY5532" fmla="*/ 619132 h 9023354"/>
              <a:gd name="connsiteX5533" fmla="*/ 6986847 w 11737975"/>
              <a:gd name="connsiteY5533" fmla="*/ 628901 h 9023354"/>
              <a:gd name="connsiteX5534" fmla="*/ 6999458 w 11737975"/>
              <a:gd name="connsiteY5534" fmla="*/ 633114 h 9023354"/>
              <a:gd name="connsiteX5535" fmla="*/ 7008404 w 11737975"/>
              <a:gd name="connsiteY5535" fmla="*/ 628960 h 9023354"/>
              <a:gd name="connsiteX5536" fmla="*/ 7006312 w 11737975"/>
              <a:gd name="connsiteY5536" fmla="*/ 624180 h 9023354"/>
              <a:gd name="connsiteX5537" fmla="*/ 7006562 w 11737975"/>
              <a:gd name="connsiteY5537" fmla="*/ 620274 h 9023354"/>
              <a:gd name="connsiteX5538" fmla="*/ 7003524 w 11737975"/>
              <a:gd name="connsiteY5538" fmla="*/ 617805 h 9023354"/>
              <a:gd name="connsiteX5539" fmla="*/ 7064576 w 11737975"/>
              <a:gd name="connsiteY5539" fmla="*/ 616924 h 9023354"/>
              <a:gd name="connsiteX5540" fmla="*/ 7059872 w 11737975"/>
              <a:gd name="connsiteY5540" fmla="*/ 621726 h 9023354"/>
              <a:gd name="connsiteX5541" fmla="*/ 7062784 w 11737975"/>
              <a:gd name="connsiteY5541" fmla="*/ 622766 h 9023354"/>
              <a:gd name="connsiteX5542" fmla="*/ 7070027 w 11737975"/>
              <a:gd name="connsiteY5542" fmla="*/ 617281 h 9023354"/>
              <a:gd name="connsiteX5543" fmla="*/ 7064576 w 11737975"/>
              <a:gd name="connsiteY5543" fmla="*/ 616924 h 9023354"/>
              <a:gd name="connsiteX5544" fmla="*/ 5068458 w 11737975"/>
              <a:gd name="connsiteY5544" fmla="*/ 603627 h 9023354"/>
              <a:gd name="connsiteX5545" fmla="*/ 5065243 w 11737975"/>
              <a:gd name="connsiteY5545" fmla="*/ 608805 h 9023354"/>
              <a:gd name="connsiteX5546" fmla="*/ 5073319 w 11737975"/>
              <a:gd name="connsiteY5546" fmla="*/ 609040 h 9023354"/>
              <a:gd name="connsiteX5547" fmla="*/ 5068458 w 11737975"/>
              <a:gd name="connsiteY5547" fmla="*/ 603627 h 9023354"/>
              <a:gd name="connsiteX5548" fmla="*/ 6869513 w 11737975"/>
              <a:gd name="connsiteY5548" fmla="*/ 599668 h 9023354"/>
              <a:gd name="connsiteX5549" fmla="*/ 6871323 w 11737975"/>
              <a:gd name="connsiteY5549" fmla="*/ 600367 h 9023354"/>
              <a:gd name="connsiteX5550" fmla="*/ 6869557 w 11737975"/>
              <a:gd name="connsiteY5550" fmla="*/ 600826 h 9023354"/>
              <a:gd name="connsiteX5551" fmla="*/ 6939542 w 11737975"/>
              <a:gd name="connsiteY5551" fmla="*/ 597263 h 9023354"/>
              <a:gd name="connsiteX5552" fmla="*/ 6935928 w 11737975"/>
              <a:gd name="connsiteY5552" fmla="*/ 597387 h 9023354"/>
              <a:gd name="connsiteX5553" fmla="*/ 6936755 w 11737975"/>
              <a:gd name="connsiteY5553" fmla="*/ 604311 h 9023354"/>
              <a:gd name="connsiteX5554" fmla="*/ 6941683 w 11737975"/>
              <a:gd name="connsiteY5554" fmla="*/ 602154 h 9023354"/>
              <a:gd name="connsiteX5555" fmla="*/ 6939542 w 11737975"/>
              <a:gd name="connsiteY5555" fmla="*/ 597263 h 9023354"/>
              <a:gd name="connsiteX5556" fmla="*/ 6858515 w 11737975"/>
              <a:gd name="connsiteY5556" fmla="*/ 596972 h 9023354"/>
              <a:gd name="connsiteX5557" fmla="*/ 6862921 w 11737975"/>
              <a:gd name="connsiteY5557" fmla="*/ 602554 h 9023354"/>
              <a:gd name="connsiteX5558" fmla="*/ 6869557 w 11737975"/>
              <a:gd name="connsiteY5558" fmla="*/ 600826 h 9023354"/>
              <a:gd name="connsiteX5559" fmla="*/ 6869656 w 11737975"/>
              <a:gd name="connsiteY5559" fmla="*/ 603359 h 9023354"/>
              <a:gd name="connsiteX5560" fmla="*/ 6872270 w 11737975"/>
              <a:gd name="connsiteY5560" fmla="*/ 605969 h 9023354"/>
              <a:gd name="connsiteX5561" fmla="*/ 6865258 w 11737975"/>
              <a:gd name="connsiteY5561" fmla="*/ 603407 h 9023354"/>
              <a:gd name="connsiteX5562" fmla="*/ 6858398 w 11737975"/>
              <a:gd name="connsiteY5562" fmla="*/ 610164 h 9023354"/>
              <a:gd name="connsiteX5563" fmla="*/ 6861694 w 11737975"/>
              <a:gd name="connsiteY5563" fmla="*/ 608721 h 9023354"/>
              <a:gd name="connsiteX5564" fmla="*/ 6863341 w 11737975"/>
              <a:gd name="connsiteY5564" fmla="*/ 608001 h 9023354"/>
              <a:gd name="connsiteX5565" fmla="*/ 6862652 w 11737975"/>
              <a:gd name="connsiteY5565" fmla="*/ 606426 h 9023354"/>
              <a:gd name="connsiteX5566" fmla="*/ 6855909 w 11737975"/>
              <a:gd name="connsiteY5566" fmla="*/ 599990 h 9023354"/>
              <a:gd name="connsiteX5567" fmla="*/ 6858515 w 11737975"/>
              <a:gd name="connsiteY5567" fmla="*/ 596972 h 9023354"/>
              <a:gd name="connsiteX5568" fmla="*/ 7060679 w 11737975"/>
              <a:gd name="connsiteY5568" fmla="*/ 584720 h 9023354"/>
              <a:gd name="connsiteX5569" fmla="*/ 7060052 w 11737975"/>
              <a:gd name="connsiteY5569" fmla="*/ 584773 h 9023354"/>
              <a:gd name="connsiteX5570" fmla="*/ 7060060 w 11737975"/>
              <a:gd name="connsiteY5570" fmla="*/ 584746 h 9023354"/>
              <a:gd name="connsiteX5571" fmla="*/ 6993315 w 11737975"/>
              <a:gd name="connsiteY5571" fmla="*/ 584279 h 9023354"/>
              <a:gd name="connsiteX5572" fmla="*/ 6989724 w 11737975"/>
              <a:gd name="connsiteY5572" fmla="*/ 586686 h 9023354"/>
              <a:gd name="connsiteX5573" fmla="*/ 6994272 w 11737975"/>
              <a:gd name="connsiteY5573" fmla="*/ 587643 h 9023354"/>
              <a:gd name="connsiteX5574" fmla="*/ 6993315 w 11737975"/>
              <a:gd name="connsiteY5574" fmla="*/ 584279 h 9023354"/>
              <a:gd name="connsiteX5575" fmla="*/ 7061552 w 11737975"/>
              <a:gd name="connsiteY5575" fmla="*/ 579852 h 9023354"/>
              <a:gd name="connsiteX5576" fmla="*/ 7060060 w 11737975"/>
              <a:gd name="connsiteY5576" fmla="*/ 584746 h 9023354"/>
              <a:gd name="connsiteX5577" fmla="*/ 7057433 w 11737975"/>
              <a:gd name="connsiteY5577" fmla="*/ 584855 h 9023354"/>
              <a:gd name="connsiteX5578" fmla="*/ 7057493 w 11737975"/>
              <a:gd name="connsiteY5578" fmla="*/ 584990 h 9023354"/>
              <a:gd name="connsiteX5579" fmla="*/ 7060052 w 11737975"/>
              <a:gd name="connsiteY5579" fmla="*/ 584773 h 9023354"/>
              <a:gd name="connsiteX5580" fmla="*/ 7058306 w 11737975"/>
              <a:gd name="connsiteY5580" fmla="*/ 590503 h 9023354"/>
              <a:gd name="connsiteX5581" fmla="*/ 7061948 w 11737975"/>
              <a:gd name="connsiteY5581" fmla="*/ 595225 h 9023354"/>
              <a:gd name="connsiteX5582" fmla="*/ 7064242 w 11737975"/>
              <a:gd name="connsiteY5582" fmla="*/ 594500 h 9023354"/>
              <a:gd name="connsiteX5583" fmla="*/ 7070296 w 11737975"/>
              <a:gd name="connsiteY5583" fmla="*/ 590794 h 9023354"/>
              <a:gd name="connsiteX5584" fmla="*/ 7061552 w 11737975"/>
              <a:gd name="connsiteY5584" fmla="*/ 579852 h 9023354"/>
              <a:gd name="connsiteX5585" fmla="*/ 5048114 w 11737975"/>
              <a:gd name="connsiteY5585" fmla="*/ 579021 h 9023354"/>
              <a:gd name="connsiteX5586" fmla="*/ 5043841 w 11737975"/>
              <a:gd name="connsiteY5586" fmla="*/ 582349 h 9023354"/>
              <a:gd name="connsiteX5587" fmla="*/ 5054343 w 11737975"/>
              <a:gd name="connsiteY5587" fmla="*/ 583579 h 9023354"/>
              <a:gd name="connsiteX5588" fmla="*/ 5048114 w 11737975"/>
              <a:gd name="connsiteY5588" fmla="*/ 579021 h 9023354"/>
              <a:gd name="connsiteX5589" fmla="*/ 5028102 w 11737975"/>
              <a:gd name="connsiteY5589" fmla="*/ 578174 h 9023354"/>
              <a:gd name="connsiteX5590" fmla="*/ 5002459 w 11737975"/>
              <a:gd name="connsiteY5590" fmla="*/ 578180 h 9023354"/>
              <a:gd name="connsiteX5591" fmla="*/ 4977588 w 11737975"/>
              <a:gd name="connsiteY5591" fmla="*/ 611503 h 9023354"/>
              <a:gd name="connsiteX5592" fmla="*/ 4993178 w 11737975"/>
              <a:gd name="connsiteY5592" fmla="*/ 606553 h 9023354"/>
              <a:gd name="connsiteX5593" fmla="*/ 5020668 w 11737975"/>
              <a:gd name="connsiteY5593" fmla="*/ 606614 h 9023354"/>
              <a:gd name="connsiteX5594" fmla="*/ 5028753 w 11737975"/>
              <a:gd name="connsiteY5594" fmla="*/ 602199 h 9023354"/>
              <a:gd name="connsiteX5595" fmla="*/ 5028102 w 11737975"/>
              <a:gd name="connsiteY5595" fmla="*/ 578174 h 9023354"/>
              <a:gd name="connsiteX5596" fmla="*/ 6949397 w 11737975"/>
              <a:gd name="connsiteY5596" fmla="*/ 570667 h 9023354"/>
              <a:gd name="connsiteX5597" fmla="*/ 6946053 w 11737975"/>
              <a:gd name="connsiteY5597" fmla="*/ 572130 h 9023354"/>
              <a:gd name="connsiteX5598" fmla="*/ 6943400 w 11737975"/>
              <a:gd name="connsiteY5598" fmla="*/ 575175 h 9023354"/>
              <a:gd name="connsiteX5599" fmla="*/ 6944785 w 11737975"/>
              <a:gd name="connsiteY5599" fmla="*/ 578341 h 9023354"/>
              <a:gd name="connsiteX5600" fmla="*/ 6947149 w 11737975"/>
              <a:gd name="connsiteY5600" fmla="*/ 579191 h 9023354"/>
              <a:gd name="connsiteX5601" fmla="*/ 6949803 w 11737975"/>
              <a:gd name="connsiteY5601" fmla="*/ 576146 h 9023354"/>
              <a:gd name="connsiteX5602" fmla="*/ 6950781 w 11737975"/>
              <a:gd name="connsiteY5602" fmla="*/ 573831 h 9023354"/>
              <a:gd name="connsiteX5603" fmla="*/ 6951761 w 11737975"/>
              <a:gd name="connsiteY5603" fmla="*/ 571516 h 9023354"/>
              <a:gd name="connsiteX5604" fmla="*/ 6949397 w 11737975"/>
              <a:gd name="connsiteY5604" fmla="*/ 570667 h 9023354"/>
              <a:gd name="connsiteX5605" fmla="*/ 7091353 w 11737975"/>
              <a:gd name="connsiteY5605" fmla="*/ 566807 h 9023354"/>
              <a:gd name="connsiteX5606" fmla="*/ 7081422 w 11737975"/>
              <a:gd name="connsiteY5606" fmla="*/ 576641 h 9023354"/>
              <a:gd name="connsiteX5607" fmla="*/ 7085772 w 11737975"/>
              <a:gd name="connsiteY5607" fmla="*/ 579536 h 9023354"/>
              <a:gd name="connsiteX5608" fmla="*/ 7091353 w 11737975"/>
              <a:gd name="connsiteY5608" fmla="*/ 566807 h 9023354"/>
              <a:gd name="connsiteX5609" fmla="*/ 6953702 w 11737975"/>
              <a:gd name="connsiteY5609" fmla="*/ 562610 h 9023354"/>
              <a:gd name="connsiteX5610" fmla="*/ 6952798 w 11737975"/>
              <a:gd name="connsiteY5610" fmla="*/ 567378 h 9023354"/>
              <a:gd name="connsiteX5611" fmla="*/ 6957983 w 11737975"/>
              <a:gd name="connsiteY5611" fmla="*/ 572393 h 9023354"/>
              <a:gd name="connsiteX5612" fmla="*/ 6957515 w 11737975"/>
              <a:gd name="connsiteY5612" fmla="*/ 566769 h 9023354"/>
              <a:gd name="connsiteX5613" fmla="*/ 6953702 w 11737975"/>
              <a:gd name="connsiteY5613" fmla="*/ 562610 h 9023354"/>
              <a:gd name="connsiteX5614" fmla="*/ 4993390 w 11737975"/>
              <a:gd name="connsiteY5614" fmla="*/ 562265 h 9023354"/>
              <a:gd name="connsiteX5615" fmla="*/ 4989931 w 11737975"/>
              <a:gd name="connsiteY5615" fmla="*/ 566521 h 9023354"/>
              <a:gd name="connsiteX5616" fmla="*/ 4995053 w 11737975"/>
              <a:gd name="connsiteY5616" fmla="*/ 569765 h 9023354"/>
              <a:gd name="connsiteX5617" fmla="*/ 4997697 w 11737975"/>
              <a:gd name="connsiteY5617" fmla="*/ 563122 h 9023354"/>
              <a:gd name="connsiteX5618" fmla="*/ 4993390 w 11737975"/>
              <a:gd name="connsiteY5618" fmla="*/ 562265 h 9023354"/>
              <a:gd name="connsiteX5619" fmla="*/ 6971213 w 11737975"/>
              <a:gd name="connsiteY5619" fmla="*/ 557003 h 9023354"/>
              <a:gd name="connsiteX5620" fmla="*/ 6972623 w 11737975"/>
              <a:gd name="connsiteY5620" fmla="*/ 560225 h 9023354"/>
              <a:gd name="connsiteX5621" fmla="*/ 6973329 w 11737975"/>
              <a:gd name="connsiteY5621" fmla="*/ 561835 h 9023354"/>
              <a:gd name="connsiteX5622" fmla="*/ 6970043 w 11737975"/>
              <a:gd name="connsiteY5622" fmla="*/ 563274 h 9023354"/>
              <a:gd name="connsiteX5623" fmla="*/ 6968400 w 11737975"/>
              <a:gd name="connsiteY5623" fmla="*/ 563993 h 9023354"/>
              <a:gd name="connsiteX5624" fmla="*/ 6969105 w 11737975"/>
              <a:gd name="connsiteY5624" fmla="*/ 565605 h 9023354"/>
              <a:gd name="connsiteX5625" fmla="*/ 6969811 w 11737975"/>
              <a:gd name="connsiteY5625" fmla="*/ 567216 h 9023354"/>
              <a:gd name="connsiteX5626" fmla="*/ 6971455 w 11737975"/>
              <a:gd name="connsiteY5626" fmla="*/ 566496 h 9023354"/>
              <a:gd name="connsiteX5627" fmla="*/ 6975677 w 11737975"/>
              <a:gd name="connsiteY5627" fmla="*/ 562728 h 9023354"/>
              <a:gd name="connsiteX5628" fmla="*/ 6973560 w 11737975"/>
              <a:gd name="connsiteY5628" fmla="*/ 557895 h 9023354"/>
              <a:gd name="connsiteX5629" fmla="*/ 6971213 w 11737975"/>
              <a:gd name="connsiteY5629" fmla="*/ 557003 h 9023354"/>
              <a:gd name="connsiteX5630" fmla="*/ 5020239 w 11737975"/>
              <a:gd name="connsiteY5630" fmla="*/ 551199 h 9023354"/>
              <a:gd name="connsiteX5631" fmla="*/ 5017251 w 11737975"/>
              <a:gd name="connsiteY5631" fmla="*/ 552507 h 9023354"/>
              <a:gd name="connsiteX5632" fmla="*/ 5019267 w 11737975"/>
              <a:gd name="connsiteY5632" fmla="*/ 557108 h 9023354"/>
              <a:gd name="connsiteX5633" fmla="*/ 5022254 w 11737975"/>
              <a:gd name="connsiteY5633" fmla="*/ 555802 h 9023354"/>
              <a:gd name="connsiteX5634" fmla="*/ 5020239 w 11737975"/>
              <a:gd name="connsiteY5634" fmla="*/ 551199 h 9023354"/>
              <a:gd name="connsiteX5635" fmla="*/ 7010440 w 11737975"/>
              <a:gd name="connsiteY5635" fmla="*/ 539930 h 9023354"/>
              <a:gd name="connsiteX5636" fmla="*/ 7008328 w 11737975"/>
              <a:gd name="connsiteY5636" fmla="*/ 540621 h 9023354"/>
              <a:gd name="connsiteX5637" fmla="*/ 7005323 w 11737975"/>
              <a:gd name="connsiteY5637" fmla="*/ 545893 h 9023354"/>
              <a:gd name="connsiteX5638" fmla="*/ 7010956 w 11737975"/>
              <a:gd name="connsiteY5638" fmla="*/ 545520 h 9023354"/>
              <a:gd name="connsiteX5639" fmla="*/ 7015051 w 11737975"/>
              <a:gd name="connsiteY5639" fmla="*/ 541632 h 9023354"/>
              <a:gd name="connsiteX5640" fmla="*/ 7010440 w 11737975"/>
              <a:gd name="connsiteY5640" fmla="*/ 539930 h 9023354"/>
              <a:gd name="connsiteX5641" fmla="*/ 6965009 w 11737975"/>
              <a:gd name="connsiteY5641" fmla="*/ 539442 h 9023354"/>
              <a:gd name="connsiteX5642" fmla="*/ 6959547 w 11737975"/>
              <a:gd name="connsiteY5642" fmla="*/ 539973 h 9023354"/>
              <a:gd name="connsiteX5643" fmla="*/ 6958637 w 11737975"/>
              <a:gd name="connsiteY5643" fmla="*/ 542232 h 9023354"/>
              <a:gd name="connsiteX5644" fmla="*/ 6957954 w 11737975"/>
              <a:gd name="connsiteY5644" fmla="*/ 540671 h 9023354"/>
              <a:gd name="connsiteX5645" fmla="*/ 6955676 w 11737975"/>
              <a:gd name="connsiteY5645" fmla="*/ 539806 h 9023354"/>
              <a:gd name="connsiteX5646" fmla="*/ 6956360 w 11737975"/>
              <a:gd name="connsiteY5646" fmla="*/ 541367 h 9023354"/>
              <a:gd name="connsiteX5647" fmla="*/ 6957045 w 11737975"/>
              <a:gd name="connsiteY5647" fmla="*/ 542929 h 9023354"/>
              <a:gd name="connsiteX5648" fmla="*/ 6954543 w 11737975"/>
              <a:gd name="connsiteY5648" fmla="*/ 545885 h 9023354"/>
              <a:gd name="connsiteX5649" fmla="*/ 6954316 w 11737975"/>
              <a:gd name="connsiteY5649" fmla="*/ 549706 h 9023354"/>
              <a:gd name="connsiteX5650" fmla="*/ 6958869 w 11737975"/>
              <a:gd name="connsiteY5650" fmla="*/ 551436 h 9023354"/>
              <a:gd name="connsiteX5651" fmla="*/ 6961372 w 11737975"/>
              <a:gd name="connsiteY5651" fmla="*/ 548480 h 9023354"/>
              <a:gd name="connsiteX5652" fmla="*/ 6962281 w 11737975"/>
              <a:gd name="connsiteY5652" fmla="*/ 546220 h 9023354"/>
              <a:gd name="connsiteX5653" fmla="*/ 6965467 w 11737975"/>
              <a:gd name="connsiteY5653" fmla="*/ 544826 h 9023354"/>
              <a:gd name="connsiteX5654" fmla="*/ 6967060 w 11737975"/>
              <a:gd name="connsiteY5654" fmla="*/ 544127 h 9023354"/>
              <a:gd name="connsiteX5655" fmla="*/ 6967969 w 11737975"/>
              <a:gd name="connsiteY5655" fmla="*/ 541869 h 9023354"/>
              <a:gd name="connsiteX5656" fmla="*/ 6965009 w 11737975"/>
              <a:gd name="connsiteY5656" fmla="*/ 539442 h 9023354"/>
              <a:gd name="connsiteX5657" fmla="*/ 7007399 w 11737975"/>
              <a:gd name="connsiteY5657" fmla="*/ 531244 h 9023354"/>
              <a:gd name="connsiteX5658" fmla="*/ 7002709 w 11737975"/>
              <a:gd name="connsiteY5658" fmla="*/ 535020 h 9023354"/>
              <a:gd name="connsiteX5659" fmla="*/ 7005597 w 11737975"/>
              <a:gd name="connsiteY5659" fmla="*/ 532696 h 9023354"/>
              <a:gd name="connsiteX5660" fmla="*/ 7007399 w 11737975"/>
              <a:gd name="connsiteY5660" fmla="*/ 531244 h 9023354"/>
              <a:gd name="connsiteX5661" fmla="*/ 6946549 w 11737975"/>
              <a:gd name="connsiteY5661" fmla="*/ 530687 h 9023354"/>
              <a:gd name="connsiteX5662" fmla="*/ 6983903 w 11737975"/>
              <a:gd name="connsiteY5662" fmla="*/ 530687 h 9023354"/>
              <a:gd name="connsiteX5663" fmla="*/ 6978539 w 11737975"/>
              <a:gd name="connsiteY5663" fmla="*/ 533490 h 9023354"/>
              <a:gd name="connsiteX5664" fmla="*/ 6977392 w 11737975"/>
              <a:gd name="connsiteY5664" fmla="*/ 548760 h 9023354"/>
              <a:gd name="connsiteX5665" fmla="*/ 6994210 w 11737975"/>
              <a:gd name="connsiteY5665" fmla="*/ 546936 h 9023354"/>
              <a:gd name="connsiteX5666" fmla="*/ 6997679 w 11737975"/>
              <a:gd name="connsiteY5666" fmla="*/ 532495 h 9023354"/>
              <a:gd name="connsiteX5667" fmla="*/ 6998695 w 11737975"/>
              <a:gd name="connsiteY5667" fmla="*/ 530687 h 9023354"/>
              <a:gd name="connsiteX5668" fmla="*/ 11737975 w 11737975"/>
              <a:gd name="connsiteY5668" fmla="*/ 530687 h 9023354"/>
              <a:gd name="connsiteX5669" fmla="*/ 11737975 w 11737975"/>
              <a:gd name="connsiteY5669" fmla="*/ 6937837 h 9023354"/>
              <a:gd name="connsiteX5670" fmla="*/ 6197230 w 11737975"/>
              <a:gd name="connsiteY5670" fmla="*/ 6937837 h 9023354"/>
              <a:gd name="connsiteX5671" fmla="*/ 6197094 w 11737975"/>
              <a:gd name="connsiteY5671" fmla="*/ 6937700 h 9023354"/>
              <a:gd name="connsiteX5672" fmla="*/ 6197091 w 11737975"/>
              <a:gd name="connsiteY5672" fmla="*/ 6937837 h 9023354"/>
              <a:gd name="connsiteX5673" fmla="*/ 6050463 w 11737975"/>
              <a:gd name="connsiteY5673" fmla="*/ 6937837 h 9023354"/>
              <a:gd name="connsiteX5674" fmla="*/ 6049336 w 11737975"/>
              <a:gd name="connsiteY5674" fmla="*/ 6932731 h 9023354"/>
              <a:gd name="connsiteX5675" fmla="*/ 6047633 w 11737975"/>
              <a:gd name="connsiteY5675" fmla="*/ 6925017 h 9023354"/>
              <a:gd name="connsiteX5676" fmla="*/ 6069822 w 11737975"/>
              <a:gd name="connsiteY5676" fmla="*/ 6911298 h 9023354"/>
              <a:gd name="connsiteX5677" fmla="*/ 6109762 w 11737975"/>
              <a:gd name="connsiteY5677" fmla="*/ 6886604 h 9023354"/>
              <a:gd name="connsiteX5678" fmla="*/ 6106357 w 11737975"/>
              <a:gd name="connsiteY5678" fmla="*/ 6871176 h 9023354"/>
              <a:gd name="connsiteX5679" fmla="*/ 6085201 w 11737975"/>
              <a:gd name="connsiteY5679" fmla="*/ 6866720 h 9023354"/>
              <a:gd name="connsiteX5680" fmla="*/ 6120703 w 11737975"/>
              <a:gd name="connsiteY5680" fmla="*/ 6844770 h 9023354"/>
              <a:gd name="connsiteX5681" fmla="*/ 6128547 w 11737975"/>
              <a:gd name="connsiteY5681" fmla="*/ 6857456 h 9023354"/>
              <a:gd name="connsiteX5682" fmla="*/ 6137424 w 11737975"/>
              <a:gd name="connsiteY5682" fmla="*/ 6851970 h 9023354"/>
              <a:gd name="connsiteX5683" fmla="*/ 6166421 w 11737975"/>
              <a:gd name="connsiteY5683" fmla="*/ 6869105 h 9023354"/>
              <a:gd name="connsiteX5684" fmla="*/ 6184172 w 11737975"/>
              <a:gd name="connsiteY5684" fmla="*/ 6858129 h 9023354"/>
              <a:gd name="connsiteX5685" fmla="*/ 6180766 w 11737975"/>
              <a:gd name="connsiteY5685" fmla="*/ 6842703 h 9023354"/>
              <a:gd name="connsiteX5686" fmla="*/ 6186238 w 11737975"/>
              <a:gd name="connsiteY5686" fmla="*/ 6821788 h 9023354"/>
              <a:gd name="connsiteX5687" fmla="*/ 6160643 w 11737975"/>
              <a:gd name="connsiteY5687" fmla="*/ 6820076 h 9023354"/>
              <a:gd name="connsiteX5688" fmla="*/ 6169518 w 11737975"/>
              <a:gd name="connsiteY5688" fmla="*/ 6814589 h 9023354"/>
              <a:gd name="connsiteX5689" fmla="*/ 6123801 w 11737975"/>
              <a:gd name="connsiteY5689" fmla="*/ 6790252 h 9023354"/>
              <a:gd name="connsiteX5690" fmla="*/ 6110488 w 11737975"/>
              <a:gd name="connsiteY5690" fmla="*/ 6798484 h 9023354"/>
              <a:gd name="connsiteX5691" fmla="*/ 6106051 w 11737975"/>
              <a:gd name="connsiteY5691" fmla="*/ 6801227 h 9023354"/>
              <a:gd name="connsiteX5692" fmla="*/ 6103678 w 11737975"/>
              <a:gd name="connsiteY5692" fmla="*/ 6767626 h 9023354"/>
              <a:gd name="connsiteX5693" fmla="*/ 6101305 w 11737975"/>
              <a:gd name="connsiteY5693" fmla="*/ 6734026 h 9023354"/>
              <a:gd name="connsiteX5694" fmla="*/ 6140213 w 11737975"/>
              <a:gd name="connsiteY5694" fmla="*/ 6727504 h 9023354"/>
              <a:gd name="connsiteX5695" fmla="*/ 6127932 w 11737975"/>
              <a:gd name="connsiteY5695" fmla="*/ 6717565 h 9023354"/>
              <a:gd name="connsiteX5696" fmla="*/ 6137839 w 11737975"/>
              <a:gd name="connsiteY5696" fmla="*/ 6693901 h 9023354"/>
              <a:gd name="connsiteX5697" fmla="*/ 6138872 w 11737975"/>
              <a:gd name="connsiteY5697" fmla="*/ 6675730 h 9023354"/>
              <a:gd name="connsiteX5698" fmla="*/ 6095526 w 11737975"/>
              <a:gd name="connsiteY5698" fmla="*/ 6684995 h 9023354"/>
              <a:gd name="connsiteX5699" fmla="*/ 6096561 w 11737975"/>
              <a:gd name="connsiteY5699" fmla="*/ 6666822 h 9023354"/>
              <a:gd name="connsiteX5700" fmla="*/ 6075402 w 11737975"/>
              <a:gd name="connsiteY5700" fmla="*/ 6662371 h 9023354"/>
              <a:gd name="connsiteX5701" fmla="*/ 6068594 w 11737975"/>
              <a:gd name="connsiteY5701" fmla="*/ 6631513 h 9023354"/>
              <a:gd name="connsiteX5702" fmla="*/ 6057345 w 11737975"/>
              <a:gd name="connsiteY5702" fmla="*/ 6603399 h 9023354"/>
              <a:gd name="connsiteX5703" fmla="*/ 6075096 w 11737975"/>
              <a:gd name="connsiteY5703" fmla="*/ 6592422 h 9023354"/>
              <a:gd name="connsiteX5704" fmla="*/ 6103062 w 11737975"/>
              <a:gd name="connsiteY5704" fmla="*/ 6627733 h 9023354"/>
              <a:gd name="connsiteX5705" fmla="*/ 6138565 w 11737975"/>
              <a:gd name="connsiteY5705" fmla="*/ 6605783 h 9023354"/>
              <a:gd name="connsiteX5706" fmla="*/ 6145376 w 11737975"/>
              <a:gd name="connsiteY5706" fmla="*/ 6636641 h 9023354"/>
              <a:gd name="connsiteX5707" fmla="*/ 6179844 w 11737975"/>
              <a:gd name="connsiteY5707" fmla="*/ 6632862 h 9023354"/>
              <a:gd name="connsiteX5708" fmla="*/ 6162092 w 11737975"/>
              <a:gd name="connsiteY5708" fmla="*/ 6643837 h 9023354"/>
              <a:gd name="connsiteX5709" fmla="*/ 6177779 w 11737975"/>
              <a:gd name="connsiteY5709" fmla="*/ 6669207 h 9023354"/>
              <a:gd name="connsiteX5710" fmla="*/ 6191092 w 11737975"/>
              <a:gd name="connsiteY5710" fmla="*/ 6660977 h 9023354"/>
              <a:gd name="connsiteX5711" fmla="*/ 6220092 w 11737975"/>
              <a:gd name="connsiteY5711" fmla="*/ 6678116 h 9023354"/>
              <a:gd name="connsiteX5712" fmla="*/ 6231342 w 11737975"/>
              <a:gd name="connsiteY5712" fmla="*/ 6706230 h 9023354"/>
              <a:gd name="connsiteX5713" fmla="*/ 6282529 w 11737975"/>
              <a:gd name="connsiteY5713" fmla="*/ 6709650 h 9023354"/>
              <a:gd name="connsiteX5714" fmla="*/ 6295842 w 11737975"/>
              <a:gd name="connsiteY5714" fmla="*/ 6701418 h 9023354"/>
              <a:gd name="connsiteX5715" fmla="*/ 6294809 w 11737975"/>
              <a:gd name="connsiteY5715" fmla="*/ 6719589 h 9023354"/>
              <a:gd name="connsiteX5716" fmla="*/ 6285934 w 11737975"/>
              <a:gd name="connsiteY5716" fmla="*/ 6725077 h 9023354"/>
              <a:gd name="connsiteX5717" fmla="*/ 6310495 w 11737975"/>
              <a:gd name="connsiteY5717" fmla="*/ 6744961 h 9023354"/>
              <a:gd name="connsiteX5718" fmla="*/ 6349400 w 11737975"/>
              <a:gd name="connsiteY5718" fmla="*/ 6738439 h 9023354"/>
              <a:gd name="connsiteX5719" fmla="*/ 6386244 w 11737975"/>
              <a:gd name="connsiteY5719" fmla="*/ 6768261 h 9023354"/>
              <a:gd name="connsiteX5720" fmla="*/ 6403995 w 11737975"/>
              <a:gd name="connsiteY5720" fmla="*/ 6757286 h 9023354"/>
              <a:gd name="connsiteX5721" fmla="*/ 6383871 w 11737975"/>
              <a:gd name="connsiteY5721" fmla="*/ 6734658 h 9023354"/>
              <a:gd name="connsiteX5722" fmla="*/ 6358277 w 11737975"/>
              <a:gd name="connsiteY5722" fmla="*/ 6732951 h 9023354"/>
              <a:gd name="connsiteX5723" fmla="*/ 6354872 w 11737975"/>
              <a:gd name="connsiteY5723" fmla="*/ 6717522 h 9023354"/>
              <a:gd name="connsiteX5724" fmla="*/ 6340219 w 11737975"/>
              <a:gd name="connsiteY5724" fmla="*/ 6673980 h 9023354"/>
              <a:gd name="connsiteX5725" fmla="*/ 6323500 w 11737975"/>
              <a:gd name="connsiteY5725" fmla="*/ 6666781 h 9023354"/>
              <a:gd name="connsiteX5726" fmla="*/ 6307814 w 11737975"/>
              <a:gd name="connsiteY5726" fmla="*/ 6641412 h 9023354"/>
              <a:gd name="connsiteX5727" fmla="*/ 6316690 w 11737975"/>
              <a:gd name="connsiteY5727" fmla="*/ 6635923 h 9023354"/>
              <a:gd name="connsiteX5728" fmla="*/ 6324534 w 11737975"/>
              <a:gd name="connsiteY5728" fmla="*/ 6648610 h 9023354"/>
              <a:gd name="connsiteX5729" fmla="*/ 6345689 w 11737975"/>
              <a:gd name="connsiteY5729" fmla="*/ 6653062 h 9023354"/>
              <a:gd name="connsiteX5730" fmla="*/ 6354565 w 11737975"/>
              <a:gd name="connsiteY5730" fmla="*/ 6647575 h 9023354"/>
              <a:gd name="connsiteX5731" fmla="*/ 6380159 w 11737975"/>
              <a:gd name="connsiteY5731" fmla="*/ 6649286 h 9023354"/>
              <a:gd name="connsiteX5732" fmla="*/ 6381191 w 11737975"/>
              <a:gd name="connsiteY5732" fmla="*/ 6631112 h 9023354"/>
              <a:gd name="connsiteX5733" fmla="*/ 6397910 w 11737975"/>
              <a:gd name="connsiteY5733" fmla="*/ 6638311 h 9023354"/>
              <a:gd name="connsiteX5734" fmla="*/ 6432379 w 11737975"/>
              <a:gd name="connsiteY5734" fmla="*/ 6634532 h 9023354"/>
              <a:gd name="connsiteX5735" fmla="*/ 6413289 w 11737975"/>
              <a:gd name="connsiteY5735" fmla="*/ 6593733 h 9023354"/>
              <a:gd name="connsiteX5736" fmla="*/ 6353225 w 11737975"/>
              <a:gd name="connsiteY5736" fmla="*/ 6595801 h 9023354"/>
              <a:gd name="connsiteX5737" fmla="*/ 6354257 w 11737975"/>
              <a:gd name="connsiteY5737" fmla="*/ 6577629 h 9023354"/>
              <a:gd name="connsiteX5738" fmla="*/ 6328662 w 11737975"/>
              <a:gd name="connsiteY5738" fmla="*/ 6575918 h 9023354"/>
              <a:gd name="connsiteX5739" fmla="*/ 6308539 w 11737975"/>
              <a:gd name="connsiteY5739" fmla="*/ 6553292 h 9023354"/>
              <a:gd name="connsiteX5740" fmla="*/ 6339604 w 11737975"/>
              <a:gd name="connsiteY5740" fmla="*/ 6534085 h 9023354"/>
              <a:gd name="connsiteX5741" fmla="*/ 6380884 w 11737975"/>
              <a:gd name="connsiteY5741" fmla="*/ 6561167 h 9023354"/>
              <a:gd name="connsiteX5742" fmla="*/ 6379851 w 11737975"/>
              <a:gd name="connsiteY5742" fmla="*/ 6579337 h 9023354"/>
              <a:gd name="connsiteX5743" fmla="*/ 6427632 w 11737975"/>
              <a:gd name="connsiteY5743" fmla="*/ 6567327 h 9023354"/>
              <a:gd name="connsiteX5744" fmla="*/ 6417726 w 11737975"/>
              <a:gd name="connsiteY5744" fmla="*/ 6590989 h 9023354"/>
              <a:gd name="connsiteX5745" fmla="*/ 6463443 w 11737975"/>
              <a:gd name="connsiteY5745" fmla="*/ 6615325 h 9023354"/>
              <a:gd name="connsiteX5746" fmla="*/ 6456942 w 11737975"/>
              <a:gd name="connsiteY5746" fmla="*/ 6654415 h 9023354"/>
              <a:gd name="connsiteX5747" fmla="*/ 6482534 w 11737975"/>
              <a:gd name="connsiteY5747" fmla="*/ 6656124 h 9023354"/>
              <a:gd name="connsiteX5748" fmla="*/ 6469221 w 11737975"/>
              <a:gd name="connsiteY5748" fmla="*/ 6664354 h 9023354"/>
              <a:gd name="connsiteX5749" fmla="*/ 6484908 w 11737975"/>
              <a:gd name="connsiteY5749" fmla="*/ 6689725 h 9023354"/>
              <a:gd name="connsiteX5750" fmla="*/ 6508127 w 11737975"/>
              <a:gd name="connsiteY5750" fmla="*/ 6657832 h 9023354"/>
              <a:gd name="connsiteX5751" fmla="*/ 6491410 w 11737975"/>
              <a:gd name="connsiteY5751" fmla="*/ 6650635 h 9023354"/>
              <a:gd name="connsiteX5752" fmla="*/ 6513598 w 11737975"/>
              <a:gd name="connsiteY5752" fmla="*/ 6636917 h 9023354"/>
              <a:gd name="connsiteX5753" fmla="*/ 6519068 w 11737975"/>
              <a:gd name="connsiteY5753" fmla="*/ 6616001 h 9023354"/>
              <a:gd name="connsiteX5754" fmla="*/ 6544664 w 11737975"/>
              <a:gd name="connsiteY5754" fmla="*/ 6617709 h 9023354"/>
              <a:gd name="connsiteX5755" fmla="*/ 6573662 w 11737975"/>
              <a:gd name="connsiteY5755" fmla="*/ 6634850 h 9023354"/>
              <a:gd name="connsiteX5756" fmla="*/ 6549101 w 11737975"/>
              <a:gd name="connsiteY5756" fmla="*/ 6614966 h 9023354"/>
              <a:gd name="connsiteX5757" fmla="*/ 6550133 w 11737975"/>
              <a:gd name="connsiteY5757" fmla="*/ 6596795 h 9023354"/>
              <a:gd name="connsiteX5758" fmla="*/ 6503383 w 11737975"/>
              <a:gd name="connsiteY5758" fmla="*/ 6590631 h 9023354"/>
              <a:gd name="connsiteX5759" fmla="*/ 6531042 w 11737975"/>
              <a:gd name="connsiteY5759" fmla="*/ 6555997 h 9023354"/>
              <a:gd name="connsiteX5760" fmla="*/ 6535480 w 11737975"/>
              <a:gd name="connsiteY5760" fmla="*/ 6553252 h 9023354"/>
              <a:gd name="connsiteX5761" fmla="*/ 6523198 w 11737975"/>
              <a:gd name="connsiteY5761" fmla="*/ 6543309 h 9023354"/>
              <a:gd name="connsiteX5762" fmla="*/ 6506481 w 11737975"/>
              <a:gd name="connsiteY5762" fmla="*/ 6536113 h 9023354"/>
              <a:gd name="connsiteX5763" fmla="*/ 6467571 w 11737975"/>
              <a:gd name="connsiteY5763" fmla="*/ 6542635 h 9023354"/>
              <a:gd name="connsiteX5764" fmla="*/ 6466541 w 11737975"/>
              <a:gd name="connsiteY5764" fmla="*/ 6560808 h 9023354"/>
              <a:gd name="connsiteX5765" fmla="*/ 6443014 w 11737975"/>
              <a:gd name="connsiteY5765" fmla="*/ 6522754 h 9023354"/>
              <a:gd name="connsiteX5766" fmla="*/ 6416386 w 11737975"/>
              <a:gd name="connsiteY5766" fmla="*/ 6539215 h 9023354"/>
              <a:gd name="connsiteX5767" fmla="*/ 6411948 w 11737975"/>
              <a:gd name="connsiteY5767" fmla="*/ 6541960 h 9023354"/>
              <a:gd name="connsiteX5768" fmla="*/ 6398636 w 11737975"/>
              <a:gd name="connsiteY5768" fmla="*/ 6550193 h 9023354"/>
              <a:gd name="connsiteX5769" fmla="*/ 6408542 w 11737975"/>
              <a:gd name="connsiteY5769" fmla="*/ 6526530 h 9023354"/>
              <a:gd name="connsiteX5770" fmla="*/ 6447450 w 11737975"/>
              <a:gd name="connsiteY5770" fmla="*/ 6520010 h 9023354"/>
              <a:gd name="connsiteX5771" fmla="*/ 6474078 w 11737975"/>
              <a:gd name="connsiteY5771" fmla="*/ 6503546 h 9023354"/>
              <a:gd name="connsiteX5772" fmla="*/ 6467267 w 11737975"/>
              <a:gd name="connsiteY5772" fmla="*/ 6472689 h 9023354"/>
              <a:gd name="connsiteX5773" fmla="*/ 6458391 w 11737975"/>
              <a:gd name="connsiteY5773" fmla="*/ 6478177 h 9023354"/>
              <a:gd name="connsiteX5774" fmla="*/ 6463859 w 11737975"/>
              <a:gd name="connsiteY5774" fmla="*/ 6457258 h 9023354"/>
              <a:gd name="connsiteX5775" fmla="*/ 6472735 w 11737975"/>
              <a:gd name="connsiteY5775" fmla="*/ 6451769 h 9023354"/>
              <a:gd name="connsiteX5776" fmla="*/ 6478206 w 11737975"/>
              <a:gd name="connsiteY5776" fmla="*/ 6430855 h 9023354"/>
              <a:gd name="connsiteX5777" fmla="*/ 6422581 w 11737975"/>
              <a:gd name="connsiteY5777" fmla="*/ 6430180 h 9023354"/>
              <a:gd name="connsiteX5778" fmla="*/ 6422154 w 11737975"/>
              <a:gd name="connsiteY5778" fmla="*/ 6428252 h 9023354"/>
              <a:gd name="connsiteX5779" fmla="*/ 6420688 w 11737975"/>
              <a:gd name="connsiteY5779" fmla="*/ 6421603 h 9023354"/>
              <a:gd name="connsiteX5780" fmla="*/ 6431253 w 11737975"/>
              <a:gd name="connsiteY5780" fmla="*/ 6419257 h 9023354"/>
              <a:gd name="connsiteX5781" fmla="*/ 6432179 w 11737975"/>
              <a:gd name="connsiteY5781" fmla="*/ 6413546 h 9023354"/>
              <a:gd name="connsiteX5782" fmla="*/ 6435856 w 11737975"/>
              <a:gd name="connsiteY5782" fmla="*/ 6413205 h 9023354"/>
              <a:gd name="connsiteX5783" fmla="*/ 6446987 w 11737975"/>
              <a:gd name="connsiteY5783" fmla="*/ 6413631 h 9023354"/>
              <a:gd name="connsiteX5784" fmla="*/ 6446944 w 11737975"/>
              <a:gd name="connsiteY5784" fmla="*/ 6413720 h 9023354"/>
              <a:gd name="connsiteX5785" fmla="*/ 6445297 w 11737975"/>
              <a:gd name="connsiteY5785" fmla="*/ 6417703 h 9023354"/>
              <a:gd name="connsiteX5786" fmla="*/ 6447375 w 11737975"/>
              <a:gd name="connsiteY5786" fmla="*/ 6418041 h 9023354"/>
              <a:gd name="connsiteX5787" fmla="*/ 6449644 w 11737975"/>
              <a:gd name="connsiteY5787" fmla="*/ 6413446 h 9023354"/>
              <a:gd name="connsiteX5788" fmla="*/ 6453644 w 11737975"/>
              <a:gd name="connsiteY5788" fmla="*/ 6410973 h 9023354"/>
              <a:gd name="connsiteX5789" fmla="*/ 6451826 w 11737975"/>
              <a:gd name="connsiteY5789" fmla="*/ 6408033 h 9023354"/>
              <a:gd name="connsiteX5790" fmla="*/ 6451477 w 11737975"/>
              <a:gd name="connsiteY5790" fmla="*/ 6404541 h 9023354"/>
              <a:gd name="connsiteX5791" fmla="*/ 6450673 w 11737975"/>
              <a:gd name="connsiteY5791" fmla="*/ 6406169 h 9023354"/>
              <a:gd name="connsiteX5792" fmla="*/ 6448743 w 11737975"/>
              <a:gd name="connsiteY5792" fmla="*/ 6403046 h 9023354"/>
              <a:gd name="connsiteX5793" fmla="*/ 6442126 w 11737975"/>
              <a:gd name="connsiteY5793" fmla="*/ 6392342 h 9023354"/>
              <a:gd name="connsiteX5794" fmla="*/ 6446618 w 11737975"/>
              <a:gd name="connsiteY5794" fmla="*/ 6386334 h 9023354"/>
              <a:gd name="connsiteX5795" fmla="*/ 6459800 w 11737975"/>
              <a:gd name="connsiteY5795" fmla="*/ 6387443 h 9023354"/>
              <a:gd name="connsiteX5796" fmla="*/ 6472430 w 11737975"/>
              <a:gd name="connsiteY5796" fmla="*/ 6381825 h 9023354"/>
              <a:gd name="connsiteX5797" fmla="*/ 6473663 w 11737975"/>
              <a:gd name="connsiteY5797" fmla="*/ 6389176 h 9023354"/>
              <a:gd name="connsiteX5798" fmla="*/ 6465893 w 11737975"/>
              <a:gd name="connsiteY5798" fmla="*/ 6390406 h 9023354"/>
              <a:gd name="connsiteX5799" fmla="*/ 6459175 w 11737975"/>
              <a:gd name="connsiteY5799" fmla="*/ 6394780 h 9023354"/>
              <a:gd name="connsiteX5800" fmla="*/ 6477044 w 11737975"/>
              <a:gd name="connsiteY5800" fmla="*/ 6409919 h 9023354"/>
              <a:gd name="connsiteX5801" fmla="*/ 6476795 w 11737975"/>
              <a:gd name="connsiteY5801" fmla="*/ 6407431 h 9023354"/>
              <a:gd name="connsiteX5802" fmla="*/ 6478842 w 11737975"/>
              <a:gd name="connsiteY5802" fmla="*/ 6417312 h 9023354"/>
              <a:gd name="connsiteX5803" fmla="*/ 6487082 w 11737975"/>
              <a:gd name="connsiteY5803" fmla="*/ 6425368 h 9023354"/>
              <a:gd name="connsiteX5804" fmla="*/ 6486048 w 11737975"/>
              <a:gd name="connsiteY5804" fmla="*/ 6443540 h 9023354"/>
              <a:gd name="connsiteX5805" fmla="*/ 6502768 w 11737975"/>
              <a:gd name="connsiteY5805" fmla="*/ 6450738 h 9023354"/>
              <a:gd name="connsiteX5806" fmla="*/ 6505141 w 11737975"/>
              <a:gd name="connsiteY5806" fmla="*/ 6484341 h 9023354"/>
              <a:gd name="connsiteX5807" fmla="*/ 6528669 w 11737975"/>
              <a:gd name="connsiteY5807" fmla="*/ 6522394 h 9023354"/>
              <a:gd name="connsiteX5808" fmla="*/ 6545388 w 11737975"/>
              <a:gd name="connsiteY5808" fmla="*/ 6529591 h 9023354"/>
              <a:gd name="connsiteX5809" fmla="*/ 6561073 w 11737975"/>
              <a:gd name="connsiteY5809" fmla="*/ 6554961 h 9023354"/>
              <a:gd name="connsiteX5810" fmla="*/ 6596577 w 11737975"/>
              <a:gd name="connsiteY5810" fmla="*/ 6533011 h 9023354"/>
              <a:gd name="connsiteX5811" fmla="*/ 6606485 w 11737975"/>
              <a:gd name="connsiteY5811" fmla="*/ 6509351 h 9023354"/>
              <a:gd name="connsiteX5812" fmla="*/ 6614327 w 11737975"/>
              <a:gd name="connsiteY5812" fmla="*/ 6522035 h 9023354"/>
              <a:gd name="connsiteX5813" fmla="*/ 6639921 w 11737975"/>
              <a:gd name="connsiteY5813" fmla="*/ 6523745 h 9023354"/>
              <a:gd name="connsiteX5814" fmla="*/ 6622169 w 11737975"/>
              <a:gd name="connsiteY5814" fmla="*/ 6534720 h 9023354"/>
              <a:gd name="connsiteX5815" fmla="*/ 6605452 w 11737975"/>
              <a:gd name="connsiteY5815" fmla="*/ 6527523 h 9023354"/>
              <a:gd name="connsiteX5816" fmla="*/ 6598949 w 11737975"/>
              <a:gd name="connsiteY5816" fmla="*/ 6566613 h 9023354"/>
              <a:gd name="connsiteX5817" fmla="*/ 6602354 w 11737975"/>
              <a:gd name="connsiteY5817" fmla="*/ 6582040 h 9023354"/>
              <a:gd name="connsiteX5818" fmla="*/ 6623510 w 11737975"/>
              <a:gd name="connsiteY5818" fmla="*/ 6586493 h 9023354"/>
              <a:gd name="connsiteX5819" fmla="*/ 6624543 w 11737975"/>
              <a:gd name="connsiteY5819" fmla="*/ 6568322 h 9023354"/>
              <a:gd name="connsiteX5820" fmla="*/ 6660044 w 11737975"/>
              <a:gd name="connsiteY5820" fmla="*/ 6546371 h 9023354"/>
              <a:gd name="connsiteX5821" fmla="*/ 6649828 w 11737975"/>
              <a:gd name="connsiteY5821" fmla="*/ 6500085 h 9023354"/>
              <a:gd name="connsiteX5822" fmla="*/ 6628673 w 11737975"/>
              <a:gd name="connsiteY5822" fmla="*/ 6495633 h 9023354"/>
              <a:gd name="connsiteX5823" fmla="*/ 6625268 w 11737975"/>
              <a:gd name="connsiteY5823" fmla="*/ 6480201 h 9023354"/>
              <a:gd name="connsiteX5824" fmla="*/ 6629705 w 11737975"/>
              <a:gd name="connsiteY5824" fmla="*/ 6477458 h 9023354"/>
              <a:gd name="connsiteX5825" fmla="*/ 6626300 w 11737975"/>
              <a:gd name="connsiteY5825" fmla="*/ 6462031 h 9023354"/>
              <a:gd name="connsiteX5826" fmla="*/ 6635175 w 11737975"/>
              <a:gd name="connsiteY5826" fmla="*/ 6456543 h 9023354"/>
              <a:gd name="connsiteX5827" fmla="*/ 6651895 w 11737975"/>
              <a:gd name="connsiteY5827" fmla="*/ 6463741 h 9023354"/>
              <a:gd name="connsiteX5828" fmla="*/ 6677488 w 11737975"/>
              <a:gd name="connsiteY5828" fmla="*/ 6465452 h 9023354"/>
              <a:gd name="connsiteX5829" fmla="*/ 6700709 w 11737975"/>
              <a:gd name="connsiteY5829" fmla="*/ 6433558 h 9023354"/>
              <a:gd name="connsiteX5830" fmla="*/ 6714022 w 11737975"/>
              <a:gd name="connsiteY5830" fmla="*/ 6425326 h 9023354"/>
              <a:gd name="connsiteX5831" fmla="*/ 6737244 w 11737975"/>
              <a:gd name="connsiteY5831" fmla="*/ 6393436 h 9023354"/>
              <a:gd name="connsiteX5832" fmla="*/ 6736780 w 11737975"/>
              <a:gd name="connsiteY5832" fmla="*/ 6382762 h 9023354"/>
              <a:gd name="connsiteX5833" fmla="*/ 6731226 w 11737975"/>
              <a:gd name="connsiteY5833" fmla="*/ 6365101 h 9023354"/>
              <a:gd name="connsiteX5834" fmla="*/ 6738464 w 11737975"/>
              <a:gd name="connsiteY5834" fmla="*/ 6371552 h 9023354"/>
              <a:gd name="connsiteX5835" fmla="*/ 6738198 w 11737975"/>
              <a:gd name="connsiteY5835" fmla="*/ 6367556 h 9023354"/>
              <a:gd name="connsiteX5836" fmla="*/ 6737335 w 11737975"/>
              <a:gd name="connsiteY5836" fmla="*/ 6358915 h 9023354"/>
              <a:gd name="connsiteX5837" fmla="*/ 6728006 w 11737975"/>
              <a:gd name="connsiteY5837" fmla="*/ 6351120 h 9023354"/>
              <a:gd name="connsiteX5838" fmla="*/ 6729543 w 11737975"/>
              <a:gd name="connsiteY5838" fmla="*/ 6362452 h 9023354"/>
              <a:gd name="connsiteX5839" fmla="*/ 6720346 w 11737975"/>
              <a:gd name="connsiteY5839" fmla="*/ 6361144 h 9023354"/>
              <a:gd name="connsiteX5840" fmla="*/ 6695965 w 11737975"/>
              <a:gd name="connsiteY5840" fmla="*/ 6366356 h 9023354"/>
              <a:gd name="connsiteX5841" fmla="*/ 6700404 w 11737975"/>
              <a:gd name="connsiteY5841" fmla="*/ 6363613 h 9023354"/>
              <a:gd name="connsiteX5842" fmla="*/ 6713716 w 11737975"/>
              <a:gd name="connsiteY5842" fmla="*/ 6355381 h 9023354"/>
              <a:gd name="connsiteX5843" fmla="*/ 6718040 w 11737975"/>
              <a:gd name="connsiteY5843" fmla="*/ 6342843 h 9023354"/>
              <a:gd name="connsiteX5844" fmla="*/ 6718740 w 11737975"/>
              <a:gd name="connsiteY5844" fmla="*/ 6337716 h 9023354"/>
              <a:gd name="connsiteX5845" fmla="*/ 6719887 w 11737975"/>
              <a:gd name="connsiteY5845" fmla="*/ 6337366 h 9023354"/>
              <a:gd name="connsiteX5846" fmla="*/ 6720445 w 11737975"/>
              <a:gd name="connsiteY5846" fmla="*/ 6329264 h 9023354"/>
              <a:gd name="connsiteX5847" fmla="*/ 6714597 w 11737975"/>
              <a:gd name="connsiteY5847" fmla="*/ 6325485 h 9023354"/>
              <a:gd name="connsiteX5848" fmla="*/ 6714164 w 11737975"/>
              <a:gd name="connsiteY5848" fmla="*/ 6321165 h 9023354"/>
              <a:gd name="connsiteX5849" fmla="*/ 6725525 w 11737975"/>
              <a:gd name="connsiteY5849" fmla="*/ 6320643 h 9023354"/>
              <a:gd name="connsiteX5850" fmla="*/ 6732550 w 11737975"/>
              <a:gd name="connsiteY5850" fmla="*/ 6315852 h 9023354"/>
              <a:gd name="connsiteX5851" fmla="*/ 6744909 w 11737975"/>
              <a:gd name="connsiteY5851" fmla="*/ 6333902 h 9023354"/>
              <a:gd name="connsiteX5852" fmla="*/ 6748184 w 11737975"/>
              <a:gd name="connsiteY5852" fmla="*/ 6351603 h 9023354"/>
              <a:gd name="connsiteX5853" fmla="*/ 6772746 w 11737975"/>
              <a:gd name="connsiteY5853" fmla="*/ 6371485 h 9023354"/>
              <a:gd name="connsiteX5854" fmla="*/ 6823934 w 11737975"/>
              <a:gd name="connsiteY5854" fmla="*/ 6374905 h 9023354"/>
              <a:gd name="connsiteX5855" fmla="*/ 6836215 w 11737975"/>
              <a:gd name="connsiteY5855" fmla="*/ 6384846 h 9023354"/>
              <a:gd name="connsiteX5856" fmla="*/ 6853965 w 11737975"/>
              <a:gd name="connsiteY5856" fmla="*/ 6373871 h 9023354"/>
              <a:gd name="connsiteX5857" fmla="*/ 6863989 w 11737975"/>
              <a:gd name="connsiteY5857" fmla="*/ 6376439 h 9023354"/>
              <a:gd name="connsiteX5858" fmla="*/ 6865819 w 11737975"/>
              <a:gd name="connsiteY5858" fmla="*/ 6377704 h 9023354"/>
              <a:gd name="connsiteX5859" fmla="*/ 6867827 w 11737975"/>
              <a:gd name="connsiteY5859" fmla="*/ 6380386 h 9023354"/>
              <a:gd name="connsiteX5860" fmla="*/ 6868289 w 11737975"/>
              <a:gd name="connsiteY5860" fmla="*/ 6379411 h 9023354"/>
              <a:gd name="connsiteX5861" fmla="*/ 6870683 w 11737975"/>
              <a:gd name="connsiteY5861" fmla="*/ 6381066 h 9023354"/>
              <a:gd name="connsiteX5862" fmla="*/ 6867585 w 11737975"/>
              <a:gd name="connsiteY5862" fmla="*/ 6435584 h 9023354"/>
              <a:gd name="connsiteX5863" fmla="*/ 6899683 w 11737975"/>
              <a:gd name="connsiteY5863" fmla="*/ 6398206 h 9023354"/>
              <a:gd name="connsiteX5864" fmla="*/ 6879559 w 11737975"/>
              <a:gd name="connsiteY5864" fmla="*/ 6375579 h 9023354"/>
              <a:gd name="connsiteX5865" fmla="*/ 6897310 w 11737975"/>
              <a:gd name="connsiteY5865" fmla="*/ 6364604 h 9023354"/>
              <a:gd name="connsiteX5866" fmla="*/ 6898982 w 11737975"/>
              <a:gd name="connsiteY5866" fmla="*/ 6362007 h 9023354"/>
              <a:gd name="connsiteX5867" fmla="*/ 6911708 w 11737975"/>
              <a:gd name="connsiteY5867" fmla="*/ 6358019 h 9023354"/>
              <a:gd name="connsiteX5868" fmla="*/ 6913949 w 11737975"/>
              <a:gd name="connsiteY5868" fmla="*/ 6353298 h 9023354"/>
              <a:gd name="connsiteX5869" fmla="*/ 6910817 w 11737975"/>
              <a:gd name="connsiteY5869" fmla="*/ 6349116 h 9023354"/>
              <a:gd name="connsiteX5870" fmla="*/ 6907049 w 11737975"/>
              <a:gd name="connsiteY5870" fmla="*/ 6349491 h 9023354"/>
              <a:gd name="connsiteX5871" fmla="*/ 6916094 w 11737975"/>
              <a:gd name="connsiteY5871" fmla="*/ 6335456 h 9023354"/>
              <a:gd name="connsiteX5872" fmla="*/ 6927343 w 11737975"/>
              <a:gd name="connsiteY5872" fmla="*/ 6363571 h 9023354"/>
              <a:gd name="connsiteX5873" fmla="*/ 6935185 w 11737975"/>
              <a:gd name="connsiteY5873" fmla="*/ 6376255 h 9023354"/>
              <a:gd name="connsiteX5874" fmla="*/ 6952937 w 11737975"/>
              <a:gd name="connsiteY5874" fmla="*/ 6365279 h 9023354"/>
              <a:gd name="connsiteX5875" fmla="*/ 6968125 w 11737975"/>
              <a:gd name="connsiteY5875" fmla="*/ 6357566 h 9023354"/>
              <a:gd name="connsiteX5876" fmla="*/ 6971999 w 11737975"/>
              <a:gd name="connsiteY5876" fmla="*/ 6356092 h 9023354"/>
              <a:gd name="connsiteX5877" fmla="*/ 6972110 w 11737975"/>
              <a:gd name="connsiteY5877" fmla="*/ 6355542 h 9023354"/>
              <a:gd name="connsiteX5878" fmla="*/ 6972778 w 11737975"/>
              <a:gd name="connsiteY5878" fmla="*/ 6355204 h 9023354"/>
              <a:gd name="connsiteX5879" fmla="*/ 6991843 w 11737975"/>
              <a:gd name="connsiteY5879" fmla="*/ 6358758 h 9023354"/>
              <a:gd name="connsiteX5880" fmla="*/ 6986373 w 11737975"/>
              <a:gd name="connsiteY5880" fmla="*/ 6379675 h 9023354"/>
              <a:gd name="connsiteX5881" fmla="*/ 6994216 w 11737975"/>
              <a:gd name="connsiteY5881" fmla="*/ 6392359 h 9023354"/>
              <a:gd name="connsiteX5882" fmla="*/ 7011967 w 11737975"/>
              <a:gd name="connsiteY5882" fmla="*/ 6381383 h 9023354"/>
              <a:gd name="connsiteX5883" fmla="*/ 7045405 w 11737975"/>
              <a:gd name="connsiteY5883" fmla="*/ 6395778 h 9023354"/>
              <a:gd name="connsiteX5884" fmla="*/ 7009594 w 11737975"/>
              <a:gd name="connsiteY5884" fmla="*/ 6347780 h 9023354"/>
              <a:gd name="connsiteX5885" fmla="*/ 6996282 w 11737975"/>
              <a:gd name="connsiteY5885" fmla="*/ 6356012 h 9023354"/>
              <a:gd name="connsiteX5886" fmla="*/ 7020536 w 11737975"/>
              <a:gd name="connsiteY5886" fmla="*/ 6305951 h 9023354"/>
              <a:gd name="connsiteX5887" fmla="*/ 7008254 w 11737975"/>
              <a:gd name="connsiteY5887" fmla="*/ 6296009 h 9023354"/>
              <a:gd name="connsiteX5888" fmla="*/ 6967282 w 11737975"/>
              <a:gd name="connsiteY5888" fmla="*/ 6338876 h 9023354"/>
              <a:gd name="connsiteX5889" fmla="*/ 6955001 w 11737975"/>
              <a:gd name="connsiteY5889" fmla="*/ 6328935 h 9023354"/>
              <a:gd name="connsiteX5890" fmla="*/ 6986065 w 11737975"/>
              <a:gd name="connsiteY5890" fmla="*/ 6309727 h 9023354"/>
              <a:gd name="connsiteX5891" fmla="*/ 7009288 w 11737975"/>
              <a:gd name="connsiteY5891" fmla="*/ 6277837 h 9023354"/>
              <a:gd name="connsiteX5892" fmla="*/ 7012691 w 11737975"/>
              <a:gd name="connsiteY5892" fmla="*/ 6293264 h 9023354"/>
              <a:gd name="connsiteX5893" fmla="*/ 7038287 w 11737975"/>
              <a:gd name="connsiteY5893" fmla="*/ 6294976 h 9023354"/>
              <a:gd name="connsiteX5894" fmla="*/ 7055005 w 11737975"/>
              <a:gd name="connsiteY5894" fmla="*/ 6302171 h 9023354"/>
              <a:gd name="connsiteX5895" fmla="*/ 7061815 w 11737975"/>
              <a:gd name="connsiteY5895" fmla="*/ 6333029 h 9023354"/>
              <a:gd name="connsiteX5896" fmla="*/ 7073330 w 11737975"/>
              <a:gd name="connsiteY5896" fmla="*/ 6325912 h 9023354"/>
              <a:gd name="connsiteX5897" fmla="*/ 7075854 w 11737975"/>
              <a:gd name="connsiteY5897" fmla="*/ 6329449 h 9023354"/>
              <a:gd name="connsiteX5898" fmla="*/ 7078273 w 11737975"/>
              <a:gd name="connsiteY5898" fmla="*/ 6328906 h 9023354"/>
              <a:gd name="connsiteX5899" fmla="*/ 7083101 w 11737975"/>
              <a:gd name="connsiteY5899" fmla="*/ 6335211 h 9023354"/>
              <a:gd name="connsiteX5900" fmla="*/ 7078533 w 11737975"/>
              <a:gd name="connsiteY5900" fmla="*/ 6340227 h 9023354"/>
              <a:gd name="connsiteX5901" fmla="*/ 7065219 w 11737975"/>
              <a:gd name="connsiteY5901" fmla="*/ 6348458 h 9023354"/>
              <a:gd name="connsiteX5902" fmla="*/ 7073063 w 11737975"/>
              <a:gd name="connsiteY5902" fmla="*/ 6361146 h 9023354"/>
              <a:gd name="connsiteX5903" fmla="*/ 7090816 w 11737975"/>
              <a:gd name="connsiteY5903" fmla="*/ 6350169 h 9023354"/>
              <a:gd name="connsiteX5904" fmla="*/ 7121878 w 11737975"/>
              <a:gd name="connsiteY5904" fmla="*/ 6330963 h 9023354"/>
              <a:gd name="connsiteX5905" fmla="*/ 7156347 w 11737975"/>
              <a:gd name="connsiteY5905" fmla="*/ 6327183 h 9023354"/>
              <a:gd name="connsiteX5906" fmla="*/ 7159752 w 11737975"/>
              <a:gd name="connsiteY5906" fmla="*/ 6342611 h 9023354"/>
              <a:gd name="connsiteX5907" fmla="*/ 7167597 w 11737975"/>
              <a:gd name="connsiteY5907" fmla="*/ 6355296 h 9023354"/>
              <a:gd name="connsiteX5908" fmla="*/ 7174098 w 11737975"/>
              <a:gd name="connsiteY5908" fmla="*/ 6316208 h 9023354"/>
              <a:gd name="connsiteX5909" fmla="*/ 7190816 w 11737975"/>
              <a:gd name="connsiteY5909" fmla="*/ 6323404 h 9023354"/>
              <a:gd name="connsiteX5910" fmla="*/ 7188750 w 11737975"/>
              <a:gd name="connsiteY5910" fmla="*/ 6359750 h 9023354"/>
              <a:gd name="connsiteX5911" fmla="*/ 7227658 w 11737975"/>
              <a:gd name="connsiteY5911" fmla="*/ 6353227 h 9023354"/>
              <a:gd name="connsiteX5912" fmla="*/ 7235503 w 11737975"/>
              <a:gd name="connsiteY5912" fmla="*/ 6365914 h 9023354"/>
              <a:gd name="connsiteX5913" fmla="*/ 7249847 w 11737975"/>
              <a:gd name="connsiteY5913" fmla="*/ 6339507 h 9023354"/>
              <a:gd name="connsiteX5914" fmla="*/ 7237567 w 11737975"/>
              <a:gd name="connsiteY5914" fmla="*/ 6329568 h 9023354"/>
              <a:gd name="connsiteX5915" fmla="*/ 7228691 w 11737975"/>
              <a:gd name="connsiteY5915" fmla="*/ 6335056 h 9023354"/>
              <a:gd name="connsiteX5916" fmla="*/ 7192883 w 11737975"/>
              <a:gd name="connsiteY5916" fmla="*/ 6287061 h 9023354"/>
              <a:gd name="connsiteX5917" fmla="*/ 7188779 w 11737975"/>
              <a:gd name="connsiteY5917" fmla="*/ 6302748 h 9023354"/>
              <a:gd name="connsiteX5918" fmla="*/ 7181762 w 11737975"/>
              <a:gd name="connsiteY5918" fmla="*/ 6297068 h 9023354"/>
              <a:gd name="connsiteX5919" fmla="*/ 7181851 w 11737975"/>
              <a:gd name="connsiteY5919" fmla="*/ 6296642 h 9023354"/>
              <a:gd name="connsiteX5920" fmla="*/ 7176070 w 11737975"/>
              <a:gd name="connsiteY5920" fmla="*/ 6292989 h 9023354"/>
              <a:gd name="connsiteX5921" fmla="*/ 7169834 w 11737975"/>
              <a:gd name="connsiteY5921" fmla="*/ 6295875 h 9023354"/>
              <a:gd name="connsiteX5922" fmla="*/ 7168268 w 11737975"/>
              <a:gd name="connsiteY5922" fmla="*/ 6286937 h 9023354"/>
              <a:gd name="connsiteX5923" fmla="*/ 7171724 w 11737975"/>
              <a:gd name="connsiteY5923" fmla="*/ 6282606 h 9023354"/>
              <a:gd name="connsiteX5924" fmla="*/ 7152711 w 11737975"/>
              <a:gd name="connsiteY5924" fmla="*/ 6259296 h 9023354"/>
              <a:gd name="connsiteX5925" fmla="*/ 7147124 w 11737975"/>
              <a:gd name="connsiteY5925" fmla="*/ 6255117 h 9023354"/>
              <a:gd name="connsiteX5926" fmla="*/ 7150802 w 11737975"/>
              <a:gd name="connsiteY5926" fmla="*/ 6255712 h 9023354"/>
              <a:gd name="connsiteX5927" fmla="*/ 7156218 w 11737975"/>
              <a:gd name="connsiteY5927" fmla="*/ 6255168 h 9023354"/>
              <a:gd name="connsiteX5928" fmla="*/ 7154924 w 11737975"/>
              <a:gd name="connsiteY5928" fmla="*/ 6242208 h 9023354"/>
              <a:gd name="connsiteX5929" fmla="*/ 7149507 w 11737975"/>
              <a:gd name="connsiteY5929" fmla="*/ 6242749 h 9023354"/>
              <a:gd name="connsiteX5930" fmla="*/ 7137520 w 11737975"/>
              <a:gd name="connsiteY5930" fmla="*/ 6247936 h 9023354"/>
              <a:gd name="connsiteX5931" fmla="*/ 7127041 w 11737975"/>
              <a:gd name="connsiteY5931" fmla="*/ 6240100 h 9023354"/>
              <a:gd name="connsiteX5932" fmla="*/ 7132512 w 11737975"/>
              <a:gd name="connsiteY5932" fmla="*/ 6219182 h 9023354"/>
              <a:gd name="connsiteX5933" fmla="*/ 7118780 w 11737975"/>
              <a:gd name="connsiteY5933" fmla="*/ 6199453 h 9023354"/>
              <a:gd name="connsiteX5934" fmla="*/ 7111638 w 11737975"/>
              <a:gd name="connsiteY5934" fmla="*/ 6198262 h 9023354"/>
              <a:gd name="connsiteX5935" fmla="*/ 7113759 w 11737975"/>
              <a:gd name="connsiteY5935" fmla="*/ 6197709 h 9023354"/>
              <a:gd name="connsiteX5936" fmla="*/ 7119517 w 11737975"/>
              <a:gd name="connsiteY5936" fmla="*/ 6189021 h 9023354"/>
              <a:gd name="connsiteX5937" fmla="*/ 7130233 w 11737975"/>
              <a:gd name="connsiteY5937" fmla="*/ 6214130 h 9023354"/>
              <a:gd name="connsiteX5938" fmla="*/ 7185387 w 11737975"/>
              <a:gd name="connsiteY5938" fmla="*/ 6191164 h 9023354"/>
              <a:gd name="connsiteX5939" fmla="*/ 7182678 w 11737975"/>
              <a:gd name="connsiteY5939" fmla="*/ 6191435 h 9023354"/>
              <a:gd name="connsiteX5940" fmla="*/ 7189823 w 11737975"/>
              <a:gd name="connsiteY5940" fmla="*/ 6208176 h 9023354"/>
              <a:gd name="connsiteX5941" fmla="*/ 7185151 w 11737975"/>
              <a:gd name="connsiteY5941" fmla="*/ 6243551 h 9023354"/>
              <a:gd name="connsiteX5942" fmla="*/ 7191432 w 11737975"/>
              <a:gd name="connsiteY5942" fmla="*/ 6251652 h 9023354"/>
              <a:gd name="connsiteX5943" fmla="*/ 7213533 w 11737975"/>
              <a:gd name="connsiteY5943" fmla="*/ 6253805 h 9023354"/>
              <a:gd name="connsiteX5944" fmla="*/ 7213964 w 11737975"/>
              <a:gd name="connsiteY5944" fmla="*/ 6258128 h 9023354"/>
              <a:gd name="connsiteX5945" fmla="*/ 7216673 w 11737975"/>
              <a:gd name="connsiteY5945" fmla="*/ 6257856 h 9023354"/>
              <a:gd name="connsiteX5946" fmla="*/ 7216241 w 11737975"/>
              <a:gd name="connsiteY5946" fmla="*/ 6253535 h 9023354"/>
              <a:gd name="connsiteX5947" fmla="*/ 7250472 w 11737975"/>
              <a:gd name="connsiteY5947" fmla="*/ 6267570 h 9023354"/>
              <a:gd name="connsiteX5948" fmla="*/ 7256633 w 11737975"/>
              <a:gd name="connsiteY5948" fmla="*/ 6301863 h 9023354"/>
              <a:gd name="connsiteX5949" fmla="*/ 7269627 w 11737975"/>
              <a:gd name="connsiteY5949" fmla="*/ 6322383 h 9023354"/>
              <a:gd name="connsiteX5950" fmla="*/ 7302248 w 11737975"/>
              <a:gd name="connsiteY5950" fmla="*/ 6292939 h 9023354"/>
              <a:gd name="connsiteX5951" fmla="*/ 7308961 w 11737975"/>
              <a:gd name="connsiteY5951" fmla="*/ 6305360 h 9023354"/>
              <a:gd name="connsiteX5952" fmla="*/ 7320777 w 11737975"/>
              <a:gd name="connsiteY5952" fmla="*/ 6286724 h 9023354"/>
              <a:gd name="connsiteX5953" fmla="*/ 7323054 w 11737975"/>
              <a:gd name="connsiteY5953" fmla="*/ 6282133 h 9023354"/>
              <a:gd name="connsiteX5954" fmla="*/ 7320346 w 11737975"/>
              <a:gd name="connsiteY5954" fmla="*/ 6282404 h 9023354"/>
              <a:gd name="connsiteX5955" fmla="*/ 7319482 w 11737975"/>
              <a:gd name="connsiteY5955" fmla="*/ 6273765 h 9023354"/>
              <a:gd name="connsiteX5956" fmla="*/ 7338011 w 11737975"/>
              <a:gd name="connsiteY5956" fmla="*/ 6267547 h 9023354"/>
              <a:gd name="connsiteX5957" fmla="*/ 7346016 w 11737975"/>
              <a:gd name="connsiteY5957" fmla="*/ 6292931 h 9023354"/>
              <a:gd name="connsiteX5958" fmla="*/ 7353280 w 11737975"/>
              <a:gd name="connsiteY5958" fmla="*/ 6283476 h 9023354"/>
              <a:gd name="connsiteX5959" fmla="*/ 7358148 w 11737975"/>
              <a:gd name="connsiteY5959" fmla="*/ 6304809 h 9023354"/>
              <a:gd name="connsiteX5960" fmla="*/ 7370827 w 11737975"/>
              <a:gd name="connsiteY5960" fmla="*/ 6294813 h 9023354"/>
              <a:gd name="connsiteX5961" fmla="*/ 7364115 w 11737975"/>
              <a:gd name="connsiteY5961" fmla="*/ 6282394 h 9023354"/>
              <a:gd name="connsiteX5962" fmla="*/ 7374518 w 11737975"/>
              <a:gd name="connsiteY5962" fmla="*/ 6276991 h 9023354"/>
              <a:gd name="connsiteX5963" fmla="*/ 7368237 w 11737975"/>
              <a:gd name="connsiteY5963" fmla="*/ 6268892 h 9023354"/>
              <a:gd name="connsiteX5964" fmla="*/ 7378640 w 11737975"/>
              <a:gd name="connsiteY5964" fmla="*/ 6263487 h 9023354"/>
              <a:gd name="connsiteX5965" fmla="*/ 7381466 w 11737975"/>
              <a:gd name="connsiteY5965" fmla="*/ 6237025 h 9023354"/>
              <a:gd name="connsiteX5966" fmla="*/ 7365647 w 11737975"/>
              <a:gd name="connsiteY5966" fmla="*/ 6242969 h 9023354"/>
              <a:gd name="connsiteX5967" fmla="*/ 7353948 w 11737975"/>
              <a:gd name="connsiteY5967" fmla="*/ 6235410 h 9023354"/>
              <a:gd name="connsiteX5968" fmla="*/ 7353517 w 11737975"/>
              <a:gd name="connsiteY5968" fmla="*/ 6231090 h 9023354"/>
              <a:gd name="connsiteX5969" fmla="*/ 7357638 w 11737975"/>
              <a:gd name="connsiteY5969" fmla="*/ 6217587 h 9023354"/>
              <a:gd name="connsiteX5970" fmla="*/ 7352222 w 11737975"/>
              <a:gd name="connsiteY5970" fmla="*/ 6218128 h 9023354"/>
              <a:gd name="connsiteX5971" fmla="*/ 7352654 w 11737975"/>
              <a:gd name="connsiteY5971" fmla="*/ 6222448 h 9023354"/>
              <a:gd name="connsiteX5972" fmla="*/ 7349511 w 11737975"/>
              <a:gd name="connsiteY5972" fmla="*/ 6218399 h 9023354"/>
              <a:gd name="connsiteX5973" fmla="*/ 7344527 w 11737975"/>
              <a:gd name="connsiteY5973" fmla="*/ 6223261 h 9023354"/>
              <a:gd name="connsiteX5974" fmla="*/ 7339111 w 11737975"/>
              <a:gd name="connsiteY5974" fmla="*/ 6223802 h 9023354"/>
              <a:gd name="connsiteX5975" fmla="*/ 7320150 w 11737975"/>
              <a:gd name="connsiteY5975" fmla="*/ 6225697 h 9023354"/>
              <a:gd name="connsiteX5976" fmla="*/ 7314302 w 11737975"/>
              <a:gd name="connsiteY5976" fmla="*/ 6221918 h 9023354"/>
              <a:gd name="connsiteX5977" fmla="*/ 7306174 w 11737975"/>
              <a:gd name="connsiteY5977" fmla="*/ 6222730 h 9023354"/>
              <a:gd name="connsiteX5978" fmla="*/ 7303897 w 11737975"/>
              <a:gd name="connsiteY5978" fmla="*/ 6227320 h 9023354"/>
              <a:gd name="connsiteX5979" fmla="*/ 7300757 w 11737975"/>
              <a:gd name="connsiteY5979" fmla="*/ 6223271 h 9023354"/>
              <a:gd name="connsiteX5980" fmla="*/ 7289492 w 11737975"/>
              <a:gd name="connsiteY5980" fmla="*/ 6220032 h 9023354"/>
              <a:gd name="connsiteX5981" fmla="*/ 7286784 w 11737975"/>
              <a:gd name="connsiteY5981" fmla="*/ 6220304 h 9023354"/>
              <a:gd name="connsiteX5982" fmla="*/ 7286350 w 11737975"/>
              <a:gd name="connsiteY5982" fmla="*/ 6215984 h 9023354"/>
              <a:gd name="connsiteX5983" fmla="*/ 7288628 w 11737975"/>
              <a:gd name="connsiteY5983" fmla="*/ 6211393 h 9023354"/>
              <a:gd name="connsiteX5984" fmla="*/ 7286946 w 11737975"/>
              <a:gd name="connsiteY5984" fmla="*/ 6207454 h 9023354"/>
              <a:gd name="connsiteX5985" fmla="*/ 7301917 w 11737975"/>
              <a:gd name="connsiteY5985" fmla="*/ 6195535 h 9023354"/>
              <a:gd name="connsiteX5986" fmla="*/ 7311757 w 11737975"/>
              <a:gd name="connsiteY5986" fmla="*/ 6189039 h 9023354"/>
              <a:gd name="connsiteX5987" fmla="*/ 7314419 w 11737975"/>
              <a:gd name="connsiteY5987" fmla="*/ 6195725 h 9023354"/>
              <a:gd name="connsiteX5988" fmla="*/ 7317127 w 11737975"/>
              <a:gd name="connsiteY5988" fmla="*/ 6195453 h 9023354"/>
              <a:gd name="connsiteX5989" fmla="*/ 7307156 w 11737975"/>
              <a:gd name="connsiteY5989" fmla="*/ 6205177 h 9023354"/>
              <a:gd name="connsiteX5990" fmla="*/ 7301739 w 11737975"/>
              <a:gd name="connsiteY5990" fmla="*/ 6205720 h 9023354"/>
              <a:gd name="connsiteX5991" fmla="*/ 7302171 w 11737975"/>
              <a:gd name="connsiteY5991" fmla="*/ 6210038 h 9023354"/>
              <a:gd name="connsiteX5992" fmla="*/ 7305310 w 11737975"/>
              <a:gd name="connsiteY5992" fmla="*/ 6214090 h 9023354"/>
              <a:gd name="connsiteX5993" fmla="*/ 7308020 w 11737975"/>
              <a:gd name="connsiteY5993" fmla="*/ 6213819 h 9023354"/>
              <a:gd name="connsiteX5994" fmla="*/ 7320699 w 11737975"/>
              <a:gd name="connsiteY5994" fmla="*/ 6203823 h 9023354"/>
              <a:gd name="connsiteX5995" fmla="*/ 7326117 w 11737975"/>
              <a:gd name="connsiteY5995" fmla="*/ 6203283 h 9023354"/>
              <a:gd name="connsiteX5996" fmla="*/ 7328826 w 11737975"/>
              <a:gd name="connsiteY5996" fmla="*/ 6203012 h 9023354"/>
              <a:gd name="connsiteX5997" fmla="*/ 7325253 w 11737975"/>
              <a:gd name="connsiteY5997" fmla="*/ 6194643 h 9023354"/>
              <a:gd name="connsiteX5998" fmla="*/ 7322544 w 11737975"/>
              <a:gd name="connsiteY5998" fmla="*/ 6194912 h 9023354"/>
              <a:gd name="connsiteX5999" fmla="*/ 7325332 w 11737975"/>
              <a:gd name="connsiteY5999" fmla="*/ 6181448 h 9023354"/>
              <a:gd name="connsiteX6000" fmla="*/ 7330011 w 11737975"/>
              <a:gd name="connsiteY6000" fmla="*/ 6180043 h 9023354"/>
              <a:gd name="connsiteX6001" fmla="*/ 7335508 w 11737975"/>
              <a:gd name="connsiteY6001" fmla="*/ 6184344 h 9023354"/>
              <a:gd name="connsiteX6002" fmla="*/ 7344752 w 11737975"/>
              <a:gd name="connsiteY6002" fmla="*/ 6175612 h 9023354"/>
              <a:gd name="connsiteX6003" fmla="*/ 7344799 w 11737975"/>
              <a:gd name="connsiteY6003" fmla="*/ 6175599 h 9023354"/>
              <a:gd name="connsiteX6004" fmla="*/ 7344793 w 11737975"/>
              <a:gd name="connsiteY6004" fmla="*/ 6175575 h 9023354"/>
              <a:gd name="connsiteX6005" fmla="*/ 7345195 w 11737975"/>
              <a:gd name="connsiteY6005" fmla="*/ 6175195 h 9023354"/>
              <a:gd name="connsiteX6006" fmla="*/ 7354617 w 11737975"/>
              <a:gd name="connsiteY6006" fmla="*/ 6187344 h 9023354"/>
              <a:gd name="connsiteX6007" fmla="*/ 7368710 w 11737975"/>
              <a:gd name="connsiteY6007" fmla="*/ 6164117 h 9023354"/>
              <a:gd name="connsiteX6008" fmla="*/ 7388965 w 11737975"/>
              <a:gd name="connsiteY6008" fmla="*/ 6175182 h 9023354"/>
              <a:gd name="connsiteX6009" fmla="*/ 7389395 w 11737975"/>
              <a:gd name="connsiteY6009" fmla="*/ 6179504 h 9023354"/>
              <a:gd name="connsiteX6010" fmla="*/ 7392105 w 11737975"/>
              <a:gd name="connsiteY6010" fmla="*/ 6179233 h 9023354"/>
              <a:gd name="connsiteX6011" fmla="*/ 7394382 w 11737975"/>
              <a:gd name="connsiteY6011" fmla="*/ 6174642 h 9023354"/>
              <a:gd name="connsiteX6012" fmla="*/ 7391240 w 11737975"/>
              <a:gd name="connsiteY6012" fmla="*/ 6170593 h 9023354"/>
              <a:gd name="connsiteX6013" fmla="*/ 7393950 w 11737975"/>
              <a:gd name="connsiteY6013" fmla="*/ 6170322 h 9023354"/>
              <a:gd name="connsiteX6014" fmla="*/ 7393085 w 11737975"/>
              <a:gd name="connsiteY6014" fmla="*/ 6161681 h 9023354"/>
              <a:gd name="connsiteX6015" fmla="*/ 7410634 w 11737975"/>
              <a:gd name="connsiteY6015" fmla="*/ 6173018 h 9023354"/>
              <a:gd name="connsiteX6016" fmla="*/ 7411065 w 11737975"/>
              <a:gd name="connsiteY6016" fmla="*/ 6177339 h 9023354"/>
              <a:gd name="connsiteX6017" fmla="*/ 7411496 w 11737975"/>
              <a:gd name="connsiteY6017" fmla="*/ 6181659 h 9023354"/>
              <a:gd name="connsiteX6018" fmla="*/ 7411929 w 11737975"/>
              <a:gd name="connsiteY6018" fmla="*/ 6185980 h 9023354"/>
              <a:gd name="connsiteX6019" fmla="*/ 7414206 w 11737975"/>
              <a:gd name="connsiteY6019" fmla="*/ 6181388 h 9023354"/>
              <a:gd name="connsiteX6020" fmla="*/ 7413774 w 11737975"/>
              <a:gd name="connsiteY6020" fmla="*/ 6177068 h 9023354"/>
              <a:gd name="connsiteX6021" fmla="*/ 7439997 w 11737975"/>
              <a:gd name="connsiteY6021" fmla="*/ 6165719 h 9023354"/>
              <a:gd name="connsiteX6022" fmla="*/ 7446711 w 11737975"/>
              <a:gd name="connsiteY6022" fmla="*/ 6178141 h 9023354"/>
              <a:gd name="connsiteX6023" fmla="*/ 7414520 w 11737975"/>
              <a:gd name="connsiteY6023" fmla="*/ 6211901 h 9023354"/>
              <a:gd name="connsiteX6024" fmla="*/ 7408120 w 11737975"/>
              <a:gd name="connsiteY6024" fmla="*/ 6229997 h 9023354"/>
              <a:gd name="connsiteX6025" fmla="*/ 7406394 w 11737975"/>
              <a:gd name="connsiteY6025" fmla="*/ 6212714 h 9023354"/>
              <a:gd name="connsiteX6026" fmla="*/ 7392419 w 11737975"/>
              <a:gd name="connsiteY6026" fmla="*/ 6209747 h 9023354"/>
              <a:gd name="connsiteX6027" fmla="*/ 7400741 w 11737975"/>
              <a:gd name="connsiteY6027" fmla="*/ 6265645 h 9023354"/>
              <a:gd name="connsiteX6028" fmla="*/ 7409299 w 11737975"/>
              <a:gd name="connsiteY6028" fmla="*/ 6269151 h 9023354"/>
              <a:gd name="connsiteX6029" fmla="*/ 7418287 w 11737975"/>
              <a:gd name="connsiteY6029" fmla="*/ 6276980 h 9023354"/>
              <a:gd name="connsiteX6030" fmla="*/ 7417856 w 11737975"/>
              <a:gd name="connsiteY6030" fmla="*/ 6272660 h 9023354"/>
              <a:gd name="connsiteX6031" fmla="*/ 7412006 w 11737975"/>
              <a:gd name="connsiteY6031" fmla="*/ 6268882 h 9023354"/>
              <a:gd name="connsiteX6032" fmla="*/ 7467593 w 11737975"/>
              <a:gd name="connsiteY6032" fmla="*/ 6250235 h 9023354"/>
              <a:gd name="connsiteX6033" fmla="*/ 7471164 w 11737975"/>
              <a:gd name="connsiteY6033" fmla="*/ 6258605 h 9023354"/>
              <a:gd name="connsiteX6034" fmla="*/ 7473441 w 11737975"/>
              <a:gd name="connsiteY6034" fmla="*/ 6254013 h 9023354"/>
              <a:gd name="connsiteX6035" fmla="*/ 7469868 w 11737975"/>
              <a:gd name="connsiteY6035" fmla="*/ 6245645 h 9023354"/>
              <a:gd name="connsiteX6036" fmla="*/ 7472264 w 11737975"/>
              <a:gd name="connsiteY6036" fmla="*/ 6214858 h 9023354"/>
              <a:gd name="connsiteX6037" fmla="*/ 7491657 w 11737975"/>
              <a:gd name="connsiteY6037" fmla="*/ 6217284 h 9023354"/>
              <a:gd name="connsiteX6038" fmla="*/ 7485691 w 11737975"/>
              <a:gd name="connsiteY6038" fmla="*/ 6239699 h 9023354"/>
              <a:gd name="connsiteX6039" fmla="*/ 7486121 w 11737975"/>
              <a:gd name="connsiteY6039" fmla="*/ 6244020 h 9023354"/>
              <a:gd name="connsiteX6040" fmla="*/ 7480271 w 11737975"/>
              <a:gd name="connsiteY6040" fmla="*/ 6240240 h 9023354"/>
              <a:gd name="connsiteX6041" fmla="*/ 7480703 w 11737975"/>
              <a:gd name="connsiteY6041" fmla="*/ 6244560 h 9023354"/>
              <a:gd name="connsiteX6042" fmla="*/ 7486552 w 11737975"/>
              <a:gd name="connsiteY6042" fmla="*/ 6248339 h 9023354"/>
              <a:gd name="connsiteX6043" fmla="*/ 7498250 w 11737975"/>
              <a:gd name="connsiteY6043" fmla="*/ 6255899 h 9023354"/>
              <a:gd name="connsiteX6044" fmla="*/ 7500096 w 11737975"/>
              <a:gd name="connsiteY6044" fmla="*/ 6246986 h 9023354"/>
              <a:gd name="connsiteX6045" fmla="*/ 7517642 w 11737975"/>
              <a:gd name="connsiteY6045" fmla="*/ 6258324 h 9023354"/>
              <a:gd name="connsiteX6046" fmla="*/ 7517390 w 11737975"/>
              <a:gd name="connsiteY6046" fmla="*/ 6252423 h 9023354"/>
              <a:gd name="connsiteX6047" fmla="*/ 7519874 w 11737975"/>
              <a:gd name="connsiteY6047" fmla="*/ 6263555 h 9023354"/>
              <a:gd name="connsiteX6048" fmla="*/ 7524355 w 11737975"/>
              <a:gd name="connsiteY6048" fmla="*/ 6270744 h 9023354"/>
              <a:gd name="connsiteX6049" fmla="*/ 7539743 w 11737975"/>
              <a:gd name="connsiteY6049" fmla="*/ 6260480 h 9023354"/>
              <a:gd name="connsiteX6050" fmla="*/ 7530753 w 11737975"/>
              <a:gd name="connsiteY6050" fmla="*/ 6252650 h 9023354"/>
              <a:gd name="connsiteX6051" fmla="*/ 7529027 w 11737975"/>
              <a:gd name="connsiteY6051" fmla="*/ 6235368 h 9023354"/>
              <a:gd name="connsiteX6052" fmla="*/ 7528595 w 11737975"/>
              <a:gd name="connsiteY6052" fmla="*/ 6231047 h 9023354"/>
              <a:gd name="connsiteX6053" fmla="*/ 7530871 w 11737975"/>
              <a:gd name="connsiteY6053" fmla="*/ 6226457 h 9023354"/>
              <a:gd name="connsiteX6054" fmla="*/ 7535426 w 11737975"/>
              <a:gd name="connsiteY6054" fmla="*/ 6217275 h 9023354"/>
              <a:gd name="connsiteX6055" fmla="*/ 7569106 w 11737975"/>
              <a:gd name="connsiteY6055" fmla="*/ 6253180 h 9023354"/>
              <a:gd name="connsiteX6056" fmla="*/ 7583631 w 11737975"/>
              <a:gd name="connsiteY6056" fmla="*/ 6234274 h 9023354"/>
              <a:gd name="connsiteX6057" fmla="*/ 7603142 w 11737975"/>
              <a:gd name="connsiteY6057" fmla="*/ 6210508 h 9023354"/>
              <a:gd name="connsiteX6058" fmla="*/ 7600746 w 11737975"/>
              <a:gd name="connsiteY6058" fmla="*/ 6241293 h 9023354"/>
              <a:gd name="connsiteX6059" fmla="*/ 7625123 w 11737975"/>
              <a:gd name="connsiteY6059" fmla="*/ 6238856 h 9023354"/>
              <a:gd name="connsiteX6060" fmla="*/ 7640081 w 11737975"/>
              <a:gd name="connsiteY6060" fmla="*/ 6224270 h 9023354"/>
              <a:gd name="connsiteX6061" fmla="*/ 7641493 w 11737975"/>
              <a:gd name="connsiteY6061" fmla="*/ 6211038 h 9023354"/>
              <a:gd name="connsiteX6062" fmla="*/ 7644202 w 11737975"/>
              <a:gd name="connsiteY6062" fmla="*/ 6210767 h 9023354"/>
              <a:gd name="connsiteX6063" fmla="*/ 7656763 w 11737975"/>
              <a:gd name="connsiteY6063" fmla="*/ 6226967 h 9023354"/>
              <a:gd name="connsiteX6064" fmla="*/ 7656450 w 11737975"/>
              <a:gd name="connsiteY6064" fmla="*/ 6196451 h 9023354"/>
              <a:gd name="connsiteX6065" fmla="*/ 7662297 w 11737975"/>
              <a:gd name="connsiteY6065" fmla="*/ 6200232 h 9023354"/>
              <a:gd name="connsiteX6066" fmla="*/ 7678550 w 11737975"/>
              <a:gd name="connsiteY6066" fmla="*/ 6198607 h 9023354"/>
              <a:gd name="connsiteX6067" fmla="*/ 7678982 w 11737975"/>
              <a:gd name="connsiteY6067" fmla="*/ 6202929 h 9023354"/>
              <a:gd name="connsiteX6068" fmla="*/ 7677136 w 11737975"/>
              <a:gd name="connsiteY6068" fmla="*/ 6211841 h 9023354"/>
              <a:gd name="connsiteX6069" fmla="*/ 7679845 w 11737975"/>
              <a:gd name="connsiteY6069" fmla="*/ 6211570 h 9023354"/>
              <a:gd name="connsiteX6070" fmla="*/ 7679414 w 11737975"/>
              <a:gd name="connsiteY6070" fmla="*/ 6207249 h 9023354"/>
              <a:gd name="connsiteX6071" fmla="*/ 7682554 w 11737975"/>
              <a:gd name="connsiteY6071" fmla="*/ 6211298 h 9023354"/>
              <a:gd name="connsiteX6072" fmla="*/ 7682987 w 11737975"/>
              <a:gd name="connsiteY6072" fmla="*/ 6215618 h 9023354"/>
              <a:gd name="connsiteX6073" fmla="*/ 7676587 w 11737975"/>
              <a:gd name="connsiteY6073" fmla="*/ 6233714 h 9023354"/>
              <a:gd name="connsiteX6074" fmla="*/ 7693271 w 11737975"/>
              <a:gd name="connsiteY6074" fmla="*/ 6236409 h 9023354"/>
              <a:gd name="connsiteX6075" fmla="*/ 7701397 w 11737975"/>
              <a:gd name="connsiteY6075" fmla="*/ 6235598 h 9023354"/>
              <a:gd name="connsiteX6076" fmla="*/ 7739316 w 11737975"/>
              <a:gd name="connsiteY6076" fmla="*/ 6231807 h 9023354"/>
              <a:gd name="connsiteX6077" fmla="*/ 7742026 w 11737975"/>
              <a:gd name="connsiteY6077" fmla="*/ 6231538 h 9023354"/>
              <a:gd name="connsiteX6078" fmla="*/ 7753293 w 11737975"/>
              <a:gd name="connsiteY6078" fmla="*/ 6234774 h 9023354"/>
              <a:gd name="connsiteX6079" fmla="*/ 7766835 w 11737975"/>
              <a:gd name="connsiteY6079" fmla="*/ 6233421 h 9023354"/>
              <a:gd name="connsiteX6080" fmla="*/ 7780812 w 11737975"/>
              <a:gd name="connsiteY6080" fmla="*/ 6236387 h 9023354"/>
              <a:gd name="connsiteX6081" fmla="*/ 7783087 w 11737975"/>
              <a:gd name="connsiteY6081" fmla="*/ 6231797 h 9023354"/>
              <a:gd name="connsiteX6082" fmla="*/ 7782656 w 11737975"/>
              <a:gd name="connsiteY6082" fmla="*/ 6227477 h 9023354"/>
              <a:gd name="connsiteX6083" fmla="*/ 7774098 w 11737975"/>
              <a:gd name="connsiteY6083" fmla="*/ 6223967 h 9023354"/>
              <a:gd name="connsiteX6084" fmla="*/ 7765972 w 11737975"/>
              <a:gd name="connsiteY6084" fmla="*/ 6224780 h 9023354"/>
              <a:gd name="connsiteX6085" fmla="*/ 7755138 w 11737975"/>
              <a:gd name="connsiteY6085" fmla="*/ 6225862 h 9023354"/>
              <a:gd name="connsiteX6086" fmla="*/ 7754705 w 11737975"/>
              <a:gd name="connsiteY6086" fmla="*/ 6221542 h 9023354"/>
              <a:gd name="connsiteX6087" fmla="*/ 7773234 w 11737975"/>
              <a:gd name="connsiteY6087" fmla="*/ 6215327 h 9023354"/>
              <a:gd name="connsiteX6088" fmla="*/ 7789485 w 11737975"/>
              <a:gd name="connsiteY6088" fmla="*/ 6213705 h 9023354"/>
              <a:gd name="connsiteX6089" fmla="*/ 7789055 w 11737975"/>
              <a:gd name="connsiteY6089" fmla="*/ 6209383 h 9023354"/>
              <a:gd name="connsiteX6090" fmla="*/ 7785913 w 11737975"/>
              <a:gd name="connsiteY6090" fmla="*/ 6205332 h 9023354"/>
              <a:gd name="connsiteX6091" fmla="*/ 7775511 w 11737975"/>
              <a:gd name="connsiteY6091" fmla="*/ 6210736 h 9023354"/>
              <a:gd name="connsiteX6092" fmla="*/ 7777355 w 11737975"/>
              <a:gd name="connsiteY6092" fmla="*/ 6201824 h 9023354"/>
              <a:gd name="connsiteX6093" fmla="*/ 7780065 w 11737975"/>
              <a:gd name="connsiteY6093" fmla="*/ 6201553 h 9023354"/>
              <a:gd name="connsiteX6094" fmla="*/ 7807583 w 11737975"/>
              <a:gd name="connsiteY6094" fmla="*/ 6203166 h 9023354"/>
              <a:gd name="connsiteX6095" fmla="*/ 7808014 w 11737975"/>
              <a:gd name="connsiteY6095" fmla="*/ 6207488 h 9023354"/>
              <a:gd name="connsiteX6096" fmla="*/ 7809310 w 11737975"/>
              <a:gd name="connsiteY6096" fmla="*/ 6220449 h 9023354"/>
              <a:gd name="connsiteX6097" fmla="*/ 7807465 w 11737975"/>
              <a:gd name="connsiteY6097" fmla="*/ 6229360 h 9023354"/>
              <a:gd name="connsiteX6098" fmla="*/ 7864778 w 11737975"/>
              <a:gd name="connsiteY6098" fmla="*/ 6227997 h 9023354"/>
              <a:gd name="connsiteX6099" fmla="*/ 7872471 w 11737975"/>
              <a:gd name="connsiteY6099" fmla="*/ 6222864 h 9023354"/>
              <a:gd name="connsiteX6100" fmla="*/ 7877888 w 11737975"/>
              <a:gd name="connsiteY6100" fmla="*/ 6222323 h 9023354"/>
              <a:gd name="connsiteX6101" fmla="*/ 7880165 w 11737975"/>
              <a:gd name="connsiteY6101" fmla="*/ 6217733 h 9023354"/>
              <a:gd name="connsiteX6102" fmla="*/ 7877457 w 11737975"/>
              <a:gd name="connsiteY6102" fmla="*/ 6218003 h 9023354"/>
              <a:gd name="connsiteX6103" fmla="*/ 7872040 w 11737975"/>
              <a:gd name="connsiteY6103" fmla="*/ 6218544 h 9023354"/>
              <a:gd name="connsiteX6104" fmla="*/ 7863914 w 11737975"/>
              <a:gd name="connsiteY6104" fmla="*/ 6219357 h 9023354"/>
              <a:gd name="connsiteX6105" fmla="*/ 7833686 w 11737975"/>
              <a:gd name="connsiteY6105" fmla="*/ 6218011 h 9023354"/>
              <a:gd name="connsiteX6106" fmla="*/ 7835963 w 11737975"/>
              <a:gd name="connsiteY6106" fmla="*/ 6213421 h 9023354"/>
              <a:gd name="connsiteX6107" fmla="*/ 7835532 w 11737975"/>
              <a:gd name="connsiteY6107" fmla="*/ 6209102 h 9023354"/>
              <a:gd name="connsiteX6108" fmla="*/ 7856338 w 11737975"/>
              <a:gd name="connsiteY6108" fmla="*/ 6198294 h 9023354"/>
              <a:gd name="connsiteX6109" fmla="*/ 7859048 w 11737975"/>
              <a:gd name="connsiteY6109" fmla="*/ 6198024 h 9023354"/>
              <a:gd name="connsiteX6110" fmla="*/ 7861755 w 11737975"/>
              <a:gd name="connsiteY6110" fmla="*/ 6197752 h 9023354"/>
              <a:gd name="connsiteX6111" fmla="*/ 7883854 w 11737975"/>
              <a:gd name="connsiteY6111" fmla="*/ 6199908 h 9023354"/>
              <a:gd name="connsiteX6112" fmla="*/ 7885387 w 11737975"/>
              <a:gd name="connsiteY6112" fmla="*/ 6160484 h 9023354"/>
              <a:gd name="connsiteX6113" fmla="*/ 7879537 w 11737975"/>
              <a:gd name="connsiteY6113" fmla="*/ 6156704 h 9023354"/>
              <a:gd name="connsiteX6114" fmla="*/ 7901207 w 11737975"/>
              <a:gd name="connsiteY6114" fmla="*/ 6154538 h 9023354"/>
              <a:gd name="connsiteX6115" fmla="*/ 7894376 w 11737975"/>
              <a:gd name="connsiteY6115" fmla="*/ 6168312 h 9023354"/>
              <a:gd name="connsiteX6116" fmla="*/ 7962523 w 11737975"/>
              <a:gd name="connsiteY6116" fmla="*/ 6165866 h 9023354"/>
              <a:gd name="connsiteX6117" fmla="*/ 7978343 w 11737975"/>
              <a:gd name="connsiteY6117" fmla="*/ 6159920 h 9023354"/>
              <a:gd name="connsiteX6118" fmla="*/ 7989609 w 11737975"/>
              <a:gd name="connsiteY6118" fmla="*/ 6163157 h 9023354"/>
              <a:gd name="connsiteX6119" fmla="*/ 7957419 w 11737975"/>
              <a:gd name="connsiteY6119" fmla="*/ 6196921 h 9023354"/>
              <a:gd name="connsiteX6120" fmla="*/ 8024272 w 11737975"/>
              <a:gd name="connsiteY6120" fmla="*/ 6181511 h 9023354"/>
              <a:gd name="connsiteX6121" fmla="*/ 8022113 w 11737975"/>
              <a:gd name="connsiteY6121" fmla="*/ 6159909 h 9023354"/>
              <a:gd name="connsiteX6122" fmla="*/ 8024822 w 11737975"/>
              <a:gd name="connsiteY6122" fmla="*/ 6159637 h 9023354"/>
              <a:gd name="connsiteX6123" fmla="*/ 8030671 w 11737975"/>
              <a:gd name="connsiteY6123" fmla="*/ 6163416 h 9023354"/>
              <a:gd name="connsiteX6124" fmla="*/ 8025135 w 11737975"/>
              <a:gd name="connsiteY6124" fmla="*/ 6190153 h 9023354"/>
              <a:gd name="connsiteX6125" fmla="*/ 8049082 w 11737975"/>
              <a:gd name="connsiteY6125" fmla="*/ 6183396 h 9023354"/>
              <a:gd name="connsiteX6126" fmla="*/ 8068473 w 11737975"/>
              <a:gd name="connsiteY6126" fmla="*/ 6185822 h 9023354"/>
              <a:gd name="connsiteX6127" fmla="*/ 8070749 w 11737975"/>
              <a:gd name="connsiteY6127" fmla="*/ 6181231 h 9023354"/>
              <a:gd name="connsiteX6128" fmla="*/ 8067611 w 11737975"/>
              <a:gd name="connsiteY6128" fmla="*/ 6177180 h 9023354"/>
              <a:gd name="connsiteX6129" fmla="*/ 8050927 w 11737975"/>
              <a:gd name="connsiteY6129" fmla="*/ 6174484 h 9023354"/>
              <a:gd name="connsiteX6130" fmla="*/ 8045195 w 11737975"/>
              <a:gd name="connsiteY6130" fmla="*/ 6144512 h 9023354"/>
              <a:gd name="connsiteX6131" fmla="*/ 8061446 w 11737975"/>
              <a:gd name="connsiteY6131" fmla="*/ 6142887 h 9023354"/>
              <a:gd name="connsiteX6132" fmla="*/ 8058737 w 11737975"/>
              <a:gd name="connsiteY6132" fmla="*/ 6143158 h 9023354"/>
              <a:gd name="connsiteX6133" fmla="*/ 8056894 w 11737975"/>
              <a:gd name="connsiteY6133" fmla="*/ 6152070 h 9023354"/>
              <a:gd name="connsiteX6134" fmla="*/ 8059602 w 11737975"/>
              <a:gd name="connsiteY6134" fmla="*/ 6151800 h 9023354"/>
              <a:gd name="connsiteX6135" fmla="*/ 8059170 w 11737975"/>
              <a:gd name="connsiteY6135" fmla="*/ 6147478 h 9023354"/>
              <a:gd name="connsiteX6136" fmla="*/ 8061880 w 11737975"/>
              <a:gd name="connsiteY6136" fmla="*/ 6147209 h 9023354"/>
              <a:gd name="connsiteX6137" fmla="*/ 8064155 w 11737975"/>
              <a:gd name="connsiteY6137" fmla="*/ 6142618 h 9023354"/>
              <a:gd name="connsiteX6138" fmla="*/ 8064588 w 11737975"/>
              <a:gd name="connsiteY6138" fmla="*/ 6146939 h 9023354"/>
              <a:gd name="connsiteX6139" fmla="*/ 8071301 w 11737975"/>
              <a:gd name="connsiteY6139" fmla="*/ 6159358 h 9023354"/>
              <a:gd name="connsiteX6140" fmla="*/ 8082685 w 11737975"/>
              <a:gd name="connsiteY6140" fmla="*/ 6136402 h 9023354"/>
              <a:gd name="connsiteX6141" fmla="*/ 8110203 w 11737975"/>
              <a:gd name="connsiteY6141" fmla="*/ 6138015 h 9023354"/>
              <a:gd name="connsiteX6142" fmla="*/ 8111498 w 11737975"/>
              <a:gd name="connsiteY6142" fmla="*/ 6150978 h 9023354"/>
              <a:gd name="connsiteX6143" fmla="*/ 8111929 w 11737975"/>
              <a:gd name="connsiteY6143" fmla="*/ 6155298 h 9023354"/>
              <a:gd name="connsiteX6144" fmla="*/ 8112793 w 11737975"/>
              <a:gd name="connsiteY6144" fmla="*/ 6163937 h 9023354"/>
              <a:gd name="connsiteX6145" fmla="*/ 8106395 w 11737975"/>
              <a:gd name="connsiteY6145" fmla="*/ 6182033 h 9023354"/>
              <a:gd name="connsiteX6146" fmla="*/ 8187653 w 11737975"/>
              <a:gd name="connsiteY6146" fmla="*/ 6173912 h 9023354"/>
              <a:gd name="connsiteX6147" fmla="*/ 8188948 w 11737975"/>
              <a:gd name="connsiteY6147" fmla="*/ 6186873 h 9023354"/>
              <a:gd name="connsiteX6148" fmla="*/ 8211165 w 11737975"/>
              <a:gd name="connsiteY6148" fmla="*/ 6162834 h 9023354"/>
              <a:gd name="connsiteX6149" fmla="*/ 8218546 w 11737975"/>
              <a:gd name="connsiteY6149" fmla="*/ 6127188 h 9023354"/>
              <a:gd name="connsiteX6150" fmla="*/ 8216701 w 11737975"/>
              <a:gd name="connsiteY6150" fmla="*/ 6136100 h 9023354"/>
              <a:gd name="connsiteX6151" fmla="*/ 8235232 w 11737975"/>
              <a:gd name="connsiteY6151" fmla="*/ 6129885 h 9023354"/>
              <a:gd name="connsiteX6152" fmla="*/ 8225378 w 11737975"/>
              <a:gd name="connsiteY6152" fmla="*/ 6113415 h 9023354"/>
              <a:gd name="connsiteX6153" fmla="*/ 8235778 w 11737975"/>
              <a:gd name="connsiteY6153" fmla="*/ 6108012 h 9023354"/>
              <a:gd name="connsiteX6154" fmla="*/ 8230481 w 11737975"/>
              <a:gd name="connsiteY6154" fmla="*/ 6082359 h 9023354"/>
              <a:gd name="connsiteX6155" fmla="*/ 8241315 w 11737975"/>
              <a:gd name="connsiteY6155" fmla="*/ 6081276 h 9023354"/>
              <a:gd name="connsiteX6156" fmla="*/ 8241747 w 11737975"/>
              <a:gd name="connsiteY6156" fmla="*/ 6085598 h 9023354"/>
              <a:gd name="connsiteX6157" fmla="*/ 8250619 w 11737975"/>
              <a:gd name="connsiteY6157" fmla="*/ 6119620 h 9023354"/>
              <a:gd name="connsiteX6158" fmla="*/ 8238370 w 11737975"/>
              <a:gd name="connsiteY6158" fmla="*/ 6133935 h 9023354"/>
              <a:gd name="connsiteX6159" fmla="*/ 8270873 w 11737975"/>
              <a:gd name="connsiteY6159" fmla="*/ 6130686 h 9023354"/>
              <a:gd name="connsiteX6160" fmla="*/ 8272835 w 11737975"/>
              <a:gd name="connsiteY6160" fmla="*/ 6095581 h 9023354"/>
              <a:gd name="connsiteX6161" fmla="*/ 8263849 w 11737975"/>
              <a:gd name="connsiteY6161" fmla="*/ 6087752 h 9023354"/>
              <a:gd name="connsiteX6162" fmla="*/ 8266124 w 11737975"/>
              <a:gd name="connsiteY6162" fmla="*/ 6083162 h 9023354"/>
              <a:gd name="connsiteX6163" fmla="*/ 8316293 w 11737975"/>
              <a:gd name="connsiteY6163" fmla="*/ 6065057 h 9023354"/>
              <a:gd name="connsiteX6164" fmla="*/ 8333722 w 11737975"/>
              <a:gd name="connsiteY6164" fmla="*/ 6102587 h 9023354"/>
              <a:gd name="connsiteX6165" fmla="*/ 8327309 w 11737975"/>
              <a:gd name="connsiteY6165" fmla="*/ 6106864 h 9023354"/>
              <a:gd name="connsiteX6166" fmla="*/ 8320179 w 11737975"/>
              <a:gd name="connsiteY6166" fmla="*/ 6103939 h 9023354"/>
              <a:gd name="connsiteX6167" fmla="*/ 8317902 w 11737975"/>
              <a:gd name="connsiteY6167" fmla="*/ 6108532 h 9023354"/>
              <a:gd name="connsiteX6168" fmla="*/ 8320611 w 11737975"/>
              <a:gd name="connsiteY6168" fmla="*/ 6108261 h 9023354"/>
              <a:gd name="connsiteX6169" fmla="*/ 8326459 w 11737975"/>
              <a:gd name="connsiteY6169" fmla="*/ 6112040 h 9023354"/>
              <a:gd name="connsiteX6170" fmla="*/ 8325045 w 11737975"/>
              <a:gd name="connsiteY6170" fmla="*/ 6125274 h 9023354"/>
              <a:gd name="connsiteX6171" fmla="*/ 8328187 w 11737975"/>
              <a:gd name="connsiteY6171" fmla="*/ 6129321 h 9023354"/>
              <a:gd name="connsiteX6172" fmla="*/ 8344557 w 11737975"/>
              <a:gd name="connsiteY6172" fmla="*/ 6101503 h 9023354"/>
              <a:gd name="connsiteX6173" fmla="*/ 8338707 w 11737975"/>
              <a:gd name="connsiteY6173" fmla="*/ 6097725 h 9023354"/>
              <a:gd name="connsiteX6174" fmla="*/ 8348679 w 11737975"/>
              <a:gd name="connsiteY6174" fmla="*/ 6088002 h 9023354"/>
              <a:gd name="connsiteX6175" fmla="*/ 8349423 w 11737975"/>
              <a:gd name="connsiteY6175" fmla="*/ 6122836 h 9023354"/>
              <a:gd name="connsiteX6176" fmla="*/ 8358100 w 11737975"/>
              <a:gd name="connsiteY6176" fmla="*/ 6100151 h 9023354"/>
              <a:gd name="connsiteX6177" fmla="*/ 8375214 w 11737975"/>
              <a:gd name="connsiteY6177" fmla="*/ 6107168 h 9023354"/>
              <a:gd name="connsiteX6178" fmla="*/ 8370230 w 11737975"/>
              <a:gd name="connsiteY6178" fmla="*/ 6112030 h 9023354"/>
              <a:gd name="connsiteX6179" fmla="*/ 8397317 w 11737975"/>
              <a:gd name="connsiteY6179" fmla="*/ 6109323 h 9023354"/>
              <a:gd name="connsiteX6180" fmla="*/ 8395157 w 11737975"/>
              <a:gd name="connsiteY6180" fmla="*/ 6087720 h 9023354"/>
              <a:gd name="connsiteX6181" fmla="*/ 8381182 w 11737975"/>
              <a:gd name="connsiteY6181" fmla="*/ 6084754 h 9023354"/>
              <a:gd name="connsiteX6182" fmla="*/ 8396139 w 11737975"/>
              <a:gd name="connsiteY6182" fmla="*/ 6070168 h 9023354"/>
              <a:gd name="connsiteX6183" fmla="*/ 8406540 w 11737975"/>
              <a:gd name="connsiteY6183" fmla="*/ 6064765 h 9023354"/>
              <a:gd name="connsiteX6184" fmla="*/ 8406973 w 11737975"/>
              <a:gd name="connsiteY6184" fmla="*/ 6069085 h 9023354"/>
              <a:gd name="connsiteX6185" fmla="*/ 8410112 w 11737975"/>
              <a:gd name="connsiteY6185" fmla="*/ 6073135 h 9023354"/>
              <a:gd name="connsiteX6186" fmla="*/ 8424088 w 11737975"/>
              <a:gd name="connsiteY6186" fmla="*/ 6076102 h 9023354"/>
              <a:gd name="connsiteX6187" fmla="*/ 8425382 w 11737975"/>
              <a:gd name="connsiteY6187" fmla="*/ 6089064 h 9023354"/>
              <a:gd name="connsiteX6188" fmla="*/ 8436218 w 11737975"/>
              <a:gd name="connsiteY6188" fmla="*/ 6087980 h 9023354"/>
              <a:gd name="connsiteX6189" fmla="*/ 8434490 w 11737975"/>
              <a:gd name="connsiteY6189" fmla="*/ 6070699 h 9023354"/>
              <a:gd name="connsiteX6190" fmla="*/ 8436767 w 11737975"/>
              <a:gd name="connsiteY6190" fmla="*/ 6066108 h 9023354"/>
              <a:gd name="connsiteX6191" fmla="*/ 8441322 w 11737975"/>
              <a:gd name="connsiteY6191" fmla="*/ 6056927 h 9023354"/>
              <a:gd name="connsiteX6192" fmla="*/ 8438180 w 11737975"/>
              <a:gd name="connsiteY6192" fmla="*/ 6052875 h 9023354"/>
              <a:gd name="connsiteX6193" fmla="*/ 8438612 w 11737975"/>
              <a:gd name="connsiteY6193" fmla="*/ 6057197 h 9023354"/>
              <a:gd name="connsiteX6194" fmla="*/ 8435902 w 11737975"/>
              <a:gd name="connsiteY6194" fmla="*/ 6057466 h 9023354"/>
              <a:gd name="connsiteX6195" fmla="*/ 8458553 w 11737975"/>
              <a:gd name="connsiteY6195" fmla="*/ 6037748 h 9023354"/>
              <a:gd name="connsiteX6196" fmla="*/ 8452588 w 11737975"/>
              <a:gd name="connsiteY6196" fmla="*/ 6060162 h 9023354"/>
              <a:gd name="connsiteX6197" fmla="*/ 8506328 w 11737975"/>
              <a:gd name="connsiteY6197" fmla="*/ 6050428 h 9023354"/>
              <a:gd name="connsiteX6198" fmla="*/ 8533846 w 11737975"/>
              <a:gd name="connsiteY6198" fmla="*/ 6052042 h 9023354"/>
              <a:gd name="connsiteX6199" fmla="*/ 8529840 w 11737975"/>
              <a:gd name="connsiteY6199" fmla="*/ 6039351 h 9023354"/>
              <a:gd name="connsiteX6200" fmla="*/ 8540676 w 11737975"/>
              <a:gd name="connsiteY6200" fmla="*/ 6038269 h 9023354"/>
              <a:gd name="connsiteX6201" fmla="*/ 8542953 w 11737975"/>
              <a:gd name="connsiteY6201" fmla="*/ 6033679 h 9023354"/>
              <a:gd name="connsiteX6202" fmla="*/ 8546093 w 11737975"/>
              <a:gd name="connsiteY6202" fmla="*/ 6037729 h 9023354"/>
              <a:gd name="connsiteX6203" fmla="*/ 8555515 w 11737975"/>
              <a:gd name="connsiteY6203" fmla="*/ 6049877 h 9023354"/>
              <a:gd name="connsiteX6204" fmla="*/ 8580876 w 11737975"/>
              <a:gd name="connsiteY6204" fmla="*/ 6029888 h 9023354"/>
              <a:gd name="connsiteX6205" fmla="*/ 8582169 w 11737975"/>
              <a:gd name="connsiteY6205" fmla="*/ 6042849 h 9023354"/>
              <a:gd name="connsiteX6206" fmla="*/ 8628333 w 11737975"/>
              <a:gd name="connsiteY6206" fmla="*/ 6012055 h 9023354"/>
              <a:gd name="connsiteX6207" fmla="*/ 8612631 w 11737975"/>
              <a:gd name="connsiteY6207" fmla="*/ 5991806 h 9023354"/>
              <a:gd name="connsiteX6208" fmla="*/ 8649689 w 11737975"/>
              <a:gd name="connsiteY6208" fmla="*/ 5979373 h 9023354"/>
              <a:gd name="connsiteX6209" fmla="*/ 8652397 w 11737975"/>
              <a:gd name="connsiteY6209" fmla="*/ 5979103 h 9023354"/>
              <a:gd name="connsiteX6210" fmla="*/ 8655105 w 11737975"/>
              <a:gd name="connsiteY6210" fmla="*/ 5978834 h 9023354"/>
              <a:gd name="connsiteX6211" fmla="*/ 8664959 w 11737975"/>
              <a:gd name="connsiteY6211" fmla="*/ 5995303 h 9023354"/>
              <a:gd name="connsiteX6212" fmla="*/ 8688590 w 11737975"/>
              <a:gd name="connsiteY6212" fmla="*/ 5958033 h 9023354"/>
              <a:gd name="connsiteX6213" fmla="*/ 8653810 w 11737975"/>
              <a:gd name="connsiteY6213" fmla="*/ 5965872 h 9023354"/>
              <a:gd name="connsiteX6214" fmla="*/ 8651101 w 11737975"/>
              <a:gd name="connsiteY6214" fmla="*/ 5966143 h 9023354"/>
              <a:gd name="connsiteX6215" fmla="*/ 8648392 w 11737975"/>
              <a:gd name="connsiteY6215" fmla="*/ 5966414 h 9023354"/>
              <a:gd name="connsiteX6216" fmla="*/ 8589236 w 11737975"/>
              <a:gd name="connsiteY6216" fmla="*/ 5976690 h 9023354"/>
              <a:gd name="connsiteX6217" fmla="*/ 8577538 w 11737975"/>
              <a:gd name="connsiteY6217" fmla="*/ 5969130 h 9023354"/>
              <a:gd name="connsiteX6218" fmla="*/ 8597910 w 11737975"/>
              <a:gd name="connsiteY6218" fmla="*/ 5954004 h 9023354"/>
              <a:gd name="connsiteX6219" fmla="*/ 8622290 w 11737975"/>
              <a:gd name="connsiteY6219" fmla="*/ 5951566 h 9023354"/>
              <a:gd name="connsiteX6220" fmla="*/ 8616441 w 11737975"/>
              <a:gd name="connsiteY6220" fmla="*/ 5947787 h 9023354"/>
              <a:gd name="connsiteX6221" fmla="*/ 8650789 w 11737975"/>
              <a:gd name="connsiteY6221" fmla="*/ 5935628 h 9023354"/>
              <a:gd name="connsiteX6222" fmla="*/ 8674733 w 11737975"/>
              <a:gd name="connsiteY6222" fmla="*/ 5928872 h 9023354"/>
              <a:gd name="connsiteX6223" fmla="*/ 8667904 w 11737975"/>
              <a:gd name="connsiteY6223" fmla="*/ 5942645 h 9023354"/>
              <a:gd name="connsiteX6224" fmla="*/ 8694557 w 11737975"/>
              <a:gd name="connsiteY6224" fmla="*/ 5935619 h 9023354"/>
              <a:gd name="connsiteX6225" fmla="*/ 8702682 w 11737975"/>
              <a:gd name="connsiteY6225" fmla="*/ 5934807 h 9023354"/>
              <a:gd name="connsiteX6226" fmla="*/ 8708102 w 11737975"/>
              <a:gd name="connsiteY6226" fmla="*/ 5934264 h 9023354"/>
              <a:gd name="connsiteX6227" fmla="*/ 8710377 w 11737975"/>
              <a:gd name="connsiteY6227" fmla="*/ 5929674 h 9023354"/>
              <a:gd name="connsiteX6228" fmla="*/ 8709947 w 11737975"/>
              <a:gd name="connsiteY6228" fmla="*/ 5925353 h 9023354"/>
              <a:gd name="connsiteX6229" fmla="*/ 8707238 w 11737975"/>
              <a:gd name="connsiteY6229" fmla="*/ 5925625 h 9023354"/>
              <a:gd name="connsiteX6230" fmla="*/ 8701820 w 11737975"/>
              <a:gd name="connsiteY6230" fmla="*/ 5926166 h 9023354"/>
              <a:gd name="connsiteX6231" fmla="*/ 8696403 w 11737975"/>
              <a:gd name="connsiteY6231" fmla="*/ 5926707 h 9023354"/>
              <a:gd name="connsiteX6232" fmla="*/ 8693262 w 11737975"/>
              <a:gd name="connsiteY6232" fmla="*/ 5922658 h 9023354"/>
              <a:gd name="connsiteX6233" fmla="*/ 8710496 w 11737975"/>
              <a:gd name="connsiteY6233" fmla="*/ 5903479 h 9023354"/>
              <a:gd name="connsiteX6234" fmla="*/ 8705197 w 11737975"/>
              <a:gd name="connsiteY6234" fmla="*/ 5877828 h 9023354"/>
              <a:gd name="connsiteX6235" fmla="*/ 8879099 w 11737975"/>
              <a:gd name="connsiteY6235" fmla="*/ 5838630 h 9023354"/>
              <a:gd name="connsiteX6236" fmla="*/ 8933701 w 11737975"/>
              <a:gd name="connsiteY6236" fmla="*/ 5837538 h 9023354"/>
              <a:gd name="connsiteX6237" fmla="*/ 8938255 w 11737975"/>
              <a:gd name="connsiteY6237" fmla="*/ 5828356 h 9023354"/>
              <a:gd name="connsiteX6238" fmla="*/ 8932407 w 11737975"/>
              <a:gd name="connsiteY6238" fmla="*/ 5824576 h 9023354"/>
              <a:gd name="connsiteX6239" fmla="*/ 8877802 w 11737975"/>
              <a:gd name="connsiteY6239" fmla="*/ 5825670 h 9023354"/>
              <a:gd name="connsiteX6240" fmla="*/ 8859274 w 11737975"/>
              <a:gd name="connsiteY6240" fmla="*/ 5831884 h 9023354"/>
              <a:gd name="connsiteX6241" fmla="*/ 8855269 w 11737975"/>
              <a:gd name="connsiteY6241" fmla="*/ 5819195 h 9023354"/>
              <a:gd name="connsiteX6242" fmla="*/ 8890481 w 11737975"/>
              <a:gd name="connsiteY6242" fmla="*/ 5815675 h 9023354"/>
              <a:gd name="connsiteX6243" fmla="*/ 8929502 w 11737975"/>
              <a:gd name="connsiteY6243" fmla="*/ 5768139 h 9023354"/>
              <a:gd name="connsiteX6244" fmla="*/ 8847381 w 11737975"/>
              <a:gd name="connsiteY6244" fmla="*/ 5767618 h 9023354"/>
              <a:gd name="connsiteX6245" fmla="*/ 8835682 w 11737975"/>
              <a:gd name="connsiteY6245" fmla="*/ 5760060 h 9023354"/>
              <a:gd name="connsiteX6246" fmla="*/ 8798192 w 11737975"/>
              <a:gd name="connsiteY6246" fmla="*/ 5768171 h 9023354"/>
              <a:gd name="connsiteX6247" fmla="*/ 8765573 w 11737975"/>
              <a:gd name="connsiteY6247" fmla="*/ 5797612 h 9023354"/>
              <a:gd name="connsiteX6248" fmla="*/ 8758859 w 11737975"/>
              <a:gd name="connsiteY6248" fmla="*/ 5785191 h 9023354"/>
              <a:gd name="connsiteX6249" fmla="*/ 8761568 w 11737975"/>
              <a:gd name="connsiteY6249" fmla="*/ 5784922 h 9023354"/>
              <a:gd name="connsiteX6250" fmla="*/ 8761136 w 11737975"/>
              <a:gd name="connsiteY6250" fmla="*/ 5780601 h 9023354"/>
              <a:gd name="connsiteX6251" fmla="*/ 8766122 w 11737975"/>
              <a:gd name="connsiteY6251" fmla="*/ 5775739 h 9023354"/>
              <a:gd name="connsiteX6252" fmla="*/ 8766553 w 11737975"/>
              <a:gd name="connsiteY6252" fmla="*/ 5780058 h 9023354"/>
              <a:gd name="connsiteX6253" fmla="*/ 8782372 w 11737975"/>
              <a:gd name="connsiteY6253" fmla="*/ 5774115 h 9023354"/>
              <a:gd name="connsiteX6254" fmla="*/ 8778919 w 11737975"/>
              <a:gd name="connsiteY6254" fmla="*/ 5739552 h 9023354"/>
              <a:gd name="connsiteX6255" fmla="*/ 8789204 w 11737975"/>
              <a:gd name="connsiteY6255" fmla="*/ 5760342 h 9023354"/>
              <a:gd name="connsiteX6256" fmla="*/ 8819549 w 11737975"/>
              <a:gd name="connsiteY6256" fmla="*/ 5735491 h 9023354"/>
              <a:gd name="connsiteX6257" fmla="*/ 8858882 w 11737975"/>
              <a:gd name="connsiteY6257" fmla="*/ 5718470 h 9023354"/>
              <a:gd name="connsiteX6258" fmla="*/ 8920749 w 11737975"/>
              <a:gd name="connsiteY6258" fmla="*/ 5707922 h 9023354"/>
              <a:gd name="connsiteX6259" fmla="*/ 8944145 w 11737975"/>
              <a:gd name="connsiteY6259" fmla="*/ 5723041 h 9023354"/>
              <a:gd name="connsiteX6260" fmla="*/ 8989758 w 11737975"/>
              <a:gd name="connsiteY6260" fmla="*/ 5714117 h 9023354"/>
              <a:gd name="connsiteX6261" fmla="*/ 8995176 w 11737975"/>
              <a:gd name="connsiteY6261" fmla="*/ 5713575 h 9023354"/>
              <a:gd name="connsiteX6262" fmla="*/ 9039926 w 11737975"/>
              <a:gd name="connsiteY6262" fmla="*/ 5696013 h 9023354"/>
              <a:gd name="connsiteX6263" fmla="*/ 9044913 w 11737975"/>
              <a:gd name="connsiteY6263" fmla="*/ 5691151 h 9023354"/>
              <a:gd name="connsiteX6264" fmla="*/ 9053039 w 11737975"/>
              <a:gd name="connsiteY6264" fmla="*/ 5690340 h 9023354"/>
              <a:gd name="connsiteX6265" fmla="*/ 9113924 w 11737975"/>
              <a:gd name="connsiteY6265" fmla="*/ 5697347 h 9023354"/>
              <a:gd name="connsiteX6266" fmla="*/ 9116633 w 11737975"/>
              <a:gd name="connsiteY6266" fmla="*/ 5697076 h 9023354"/>
              <a:gd name="connsiteX6267" fmla="*/ 9138300 w 11737975"/>
              <a:gd name="connsiteY6267" fmla="*/ 5694910 h 9023354"/>
              <a:gd name="connsiteX6268" fmla="*/ 9137437 w 11737975"/>
              <a:gd name="connsiteY6268" fmla="*/ 5686268 h 9023354"/>
              <a:gd name="connsiteX6269" fmla="*/ 9134298 w 11737975"/>
              <a:gd name="connsiteY6269" fmla="*/ 5682220 h 9023354"/>
              <a:gd name="connsiteX6270" fmla="*/ 9134728 w 11737975"/>
              <a:gd name="connsiteY6270" fmla="*/ 5686539 h 9023354"/>
              <a:gd name="connsiteX6271" fmla="*/ 9118477 w 11737975"/>
              <a:gd name="connsiteY6271" fmla="*/ 5688163 h 9023354"/>
              <a:gd name="connsiteX6272" fmla="*/ 9112628 w 11737975"/>
              <a:gd name="connsiteY6272" fmla="*/ 5684385 h 9023354"/>
              <a:gd name="connsiteX6273" fmla="*/ 9054884 w 11737975"/>
              <a:gd name="connsiteY6273" fmla="*/ 5681427 h 9023354"/>
              <a:gd name="connsiteX6274" fmla="*/ 9055316 w 11737975"/>
              <a:gd name="connsiteY6274" fmla="*/ 5685748 h 9023354"/>
              <a:gd name="connsiteX6275" fmla="*/ 9052175 w 11737975"/>
              <a:gd name="connsiteY6275" fmla="*/ 5681697 h 9023354"/>
              <a:gd name="connsiteX6276" fmla="*/ 9044482 w 11737975"/>
              <a:gd name="connsiteY6276" fmla="*/ 5686830 h 9023354"/>
              <a:gd name="connsiteX6277" fmla="*/ 9036355 w 11737975"/>
              <a:gd name="connsiteY6277" fmla="*/ 5687642 h 9023354"/>
              <a:gd name="connsiteX6278" fmla="*/ 8938964 w 11737975"/>
              <a:gd name="connsiteY6278" fmla="*/ 5671193 h 9023354"/>
              <a:gd name="connsiteX6279" fmla="*/ 8917296 w 11737975"/>
              <a:gd name="connsiteY6279" fmla="*/ 5673359 h 9023354"/>
              <a:gd name="connsiteX6280" fmla="*/ 8849148 w 11737975"/>
              <a:gd name="connsiteY6280" fmla="*/ 5675806 h 9023354"/>
              <a:gd name="connsiteX6281" fmla="*/ 8834741 w 11737975"/>
              <a:gd name="connsiteY6281" fmla="*/ 5668517 h 9023354"/>
              <a:gd name="connsiteX6282" fmla="*/ 8822062 w 11737975"/>
              <a:gd name="connsiteY6282" fmla="*/ 5678513 h 9023354"/>
              <a:gd name="connsiteX6283" fmla="*/ 8790540 w 11737975"/>
              <a:gd name="connsiteY6283" fmla="*/ 5664207 h 9023354"/>
              <a:gd name="connsiteX6284" fmla="*/ 8982851 w 11737975"/>
              <a:gd name="connsiteY6284" fmla="*/ 5644990 h 9023354"/>
              <a:gd name="connsiteX6285" fmla="*/ 8985559 w 11737975"/>
              <a:gd name="connsiteY6285" fmla="*/ 5644719 h 9023354"/>
              <a:gd name="connsiteX6286" fmla="*/ 9013078 w 11737975"/>
              <a:gd name="connsiteY6286" fmla="*/ 5646332 h 9023354"/>
              <a:gd name="connsiteX6287" fmla="*/ 9014058 w 11737975"/>
              <a:gd name="connsiteY6287" fmla="*/ 5628781 h 9023354"/>
              <a:gd name="connsiteX6288" fmla="*/ 9013628 w 11737975"/>
              <a:gd name="connsiteY6288" fmla="*/ 5624460 h 9023354"/>
              <a:gd name="connsiteX6289" fmla="*/ 8984264 w 11737975"/>
              <a:gd name="connsiteY6289" fmla="*/ 5631757 h 9023354"/>
              <a:gd name="connsiteX6290" fmla="*/ 8981556 w 11737975"/>
              <a:gd name="connsiteY6290" fmla="*/ 5632029 h 9023354"/>
              <a:gd name="connsiteX6291" fmla="*/ 8882318 w 11737975"/>
              <a:gd name="connsiteY6291" fmla="*/ 5624491 h 9023354"/>
              <a:gd name="connsiteX6292" fmla="*/ 8875607 w 11737975"/>
              <a:gd name="connsiteY6292" fmla="*/ 5612071 h 9023354"/>
              <a:gd name="connsiteX6293" fmla="*/ 8851660 w 11737975"/>
              <a:gd name="connsiteY6293" fmla="*/ 5618828 h 9023354"/>
              <a:gd name="connsiteX6294" fmla="*/ 8763258 w 11737975"/>
              <a:gd name="connsiteY6294" fmla="*/ 5610208 h 9023354"/>
              <a:gd name="connsiteX6295" fmla="*/ 8649064 w 11737975"/>
              <a:gd name="connsiteY6295" fmla="*/ 5617255 h 9023354"/>
              <a:gd name="connsiteX6296" fmla="*/ 8616129 w 11737975"/>
              <a:gd name="connsiteY6296" fmla="*/ 5616184 h 9023354"/>
              <a:gd name="connsiteX6297" fmla="*/ 8648632 w 11737975"/>
              <a:gd name="connsiteY6297" fmla="*/ 5612935 h 9023354"/>
              <a:gd name="connsiteX6298" fmla="*/ 8690242 w 11737975"/>
              <a:gd name="connsiteY6298" fmla="*/ 5591322 h 9023354"/>
              <a:gd name="connsiteX6299" fmla="*/ 8797294 w 11737975"/>
              <a:gd name="connsiteY6299" fmla="*/ 5567532 h 9023354"/>
              <a:gd name="connsiteX6300" fmla="*/ 8811266 w 11737975"/>
              <a:gd name="connsiteY6300" fmla="*/ 5570500 h 9023354"/>
              <a:gd name="connsiteX6301" fmla="*/ 8820686 w 11737975"/>
              <a:gd name="connsiteY6301" fmla="*/ 5582650 h 9023354"/>
              <a:gd name="connsiteX6302" fmla="*/ 8846479 w 11737975"/>
              <a:gd name="connsiteY6302" fmla="*/ 5566982 h 9023354"/>
              <a:gd name="connsiteX6303" fmla="*/ 8849187 w 11737975"/>
              <a:gd name="connsiteY6303" fmla="*/ 5566710 h 9023354"/>
              <a:gd name="connsiteX6304" fmla="*/ 8856882 w 11737975"/>
              <a:gd name="connsiteY6304" fmla="*/ 5561577 h 9023354"/>
              <a:gd name="connsiteX6305" fmla="*/ 8861317 w 11737975"/>
              <a:gd name="connsiteY6305" fmla="*/ 5578590 h 9023354"/>
              <a:gd name="connsiteX6306" fmla="*/ 8875724 w 11737975"/>
              <a:gd name="connsiteY6306" fmla="*/ 5585878 h 9023354"/>
              <a:gd name="connsiteX6307" fmla="*/ 8894371 w 11737975"/>
              <a:gd name="connsiteY6307" fmla="*/ 5553469 h 9023354"/>
              <a:gd name="connsiteX6308" fmla="*/ 8882672 w 11737975"/>
              <a:gd name="connsiteY6308" fmla="*/ 5545910 h 9023354"/>
              <a:gd name="connsiteX6309" fmla="*/ 8902182 w 11737975"/>
              <a:gd name="connsiteY6309" fmla="*/ 5522142 h 9023354"/>
              <a:gd name="connsiteX6310" fmla="*/ 8916590 w 11737975"/>
              <a:gd name="connsiteY6310" fmla="*/ 5529430 h 9023354"/>
              <a:gd name="connsiteX6311" fmla="*/ 8934687 w 11737975"/>
              <a:gd name="connsiteY6311" fmla="*/ 5518893 h 9023354"/>
              <a:gd name="connsiteX6312" fmla="*/ 9029919 w 11737975"/>
              <a:gd name="connsiteY6312" fmla="*/ 5513742 h 9023354"/>
              <a:gd name="connsiteX6313" fmla="*/ 9032627 w 11737975"/>
              <a:gd name="connsiteY6313" fmla="*/ 5513470 h 9023354"/>
              <a:gd name="connsiteX6314" fmla="*/ 9035335 w 11737975"/>
              <a:gd name="connsiteY6314" fmla="*/ 5513198 h 9023354"/>
              <a:gd name="connsiteX6315" fmla="*/ 9037612 w 11737975"/>
              <a:gd name="connsiteY6315" fmla="*/ 5508608 h 9023354"/>
              <a:gd name="connsiteX6316" fmla="*/ 9034473 w 11737975"/>
              <a:gd name="connsiteY6316" fmla="*/ 5504558 h 9023354"/>
              <a:gd name="connsiteX6317" fmla="*/ 9031764 w 11737975"/>
              <a:gd name="connsiteY6317" fmla="*/ 5504830 h 9023354"/>
              <a:gd name="connsiteX6318" fmla="*/ 9021913 w 11737975"/>
              <a:gd name="connsiteY6318" fmla="*/ 5488359 h 9023354"/>
              <a:gd name="connsiteX6319" fmla="*/ 8951486 w 11737975"/>
              <a:gd name="connsiteY6319" fmla="*/ 5495396 h 9023354"/>
              <a:gd name="connsiteX6320" fmla="*/ 8919965 w 11737975"/>
              <a:gd name="connsiteY6320" fmla="*/ 5481092 h 9023354"/>
              <a:gd name="connsiteX6321" fmla="*/ 8892330 w 11737975"/>
              <a:gd name="connsiteY6321" fmla="*/ 5505672 h 9023354"/>
              <a:gd name="connsiteX6322" fmla="*/ 8881613 w 11737975"/>
              <a:gd name="connsiteY6322" fmla="*/ 5480562 h 9023354"/>
              <a:gd name="connsiteX6323" fmla="*/ 8903283 w 11737975"/>
              <a:gd name="connsiteY6323" fmla="*/ 5478396 h 9023354"/>
              <a:gd name="connsiteX6324" fmla="*/ 9022463 w 11737975"/>
              <a:gd name="connsiteY6324" fmla="*/ 5466486 h 9023354"/>
              <a:gd name="connsiteX6325" fmla="*/ 9025171 w 11737975"/>
              <a:gd name="connsiteY6325" fmla="*/ 5466216 h 9023354"/>
              <a:gd name="connsiteX6326" fmla="*/ 9105016 w 11737975"/>
              <a:gd name="connsiteY6326" fmla="*/ 5471327 h 9023354"/>
              <a:gd name="connsiteX6327" fmla="*/ 9107291 w 11737975"/>
              <a:gd name="connsiteY6327" fmla="*/ 5466736 h 9023354"/>
              <a:gd name="connsiteX6328" fmla="*/ 9103719 w 11737975"/>
              <a:gd name="connsiteY6328" fmla="*/ 5458365 h 9023354"/>
              <a:gd name="connsiteX6329" fmla="*/ 9040558 w 11737975"/>
              <a:gd name="connsiteY6329" fmla="*/ 5455950 h 9023354"/>
              <a:gd name="connsiteX6330" fmla="*/ 9024306 w 11737975"/>
              <a:gd name="connsiteY6330" fmla="*/ 5457573 h 9023354"/>
              <a:gd name="connsiteX6331" fmla="*/ 9023873 w 11737975"/>
              <a:gd name="connsiteY6331" fmla="*/ 5453254 h 9023354"/>
              <a:gd name="connsiteX6332" fmla="*/ 8959849 w 11737975"/>
              <a:gd name="connsiteY6332" fmla="*/ 5442197 h 9023354"/>
              <a:gd name="connsiteX6333" fmla="*/ 8888993 w 11737975"/>
              <a:gd name="connsiteY6333" fmla="*/ 5444915 h 9023354"/>
              <a:gd name="connsiteX6334" fmla="*/ 8849778 w 11737975"/>
              <a:gd name="connsiteY6334" fmla="*/ 5435743 h 9023354"/>
              <a:gd name="connsiteX6335" fmla="*/ 8829522 w 11737975"/>
              <a:gd name="connsiteY6335" fmla="*/ 5424676 h 9023354"/>
              <a:gd name="connsiteX6336" fmla="*/ 8839493 w 11737975"/>
              <a:gd name="connsiteY6336" fmla="*/ 5414951 h 9023354"/>
              <a:gd name="connsiteX6337" fmla="*/ 8897788 w 11737975"/>
              <a:gd name="connsiteY6337" fmla="*/ 5396036 h 9023354"/>
              <a:gd name="connsiteX6338" fmla="*/ 8936140 w 11737975"/>
              <a:gd name="connsiteY6338" fmla="*/ 5396567 h 9023354"/>
              <a:gd name="connsiteX6339" fmla="*/ 8935158 w 11737975"/>
              <a:gd name="connsiteY6339" fmla="*/ 5414118 h 9023354"/>
              <a:gd name="connsiteX6340" fmla="*/ 8950545 w 11737975"/>
              <a:gd name="connsiteY6340" fmla="*/ 5403854 h 9023354"/>
              <a:gd name="connsiteX6341" fmla="*/ 8955964 w 11737975"/>
              <a:gd name="connsiteY6341" fmla="*/ 5403313 h 9023354"/>
              <a:gd name="connsiteX6342" fmla="*/ 8958671 w 11737975"/>
              <a:gd name="connsiteY6342" fmla="*/ 5403042 h 9023354"/>
              <a:gd name="connsiteX6343" fmla="*/ 8970801 w 11737975"/>
              <a:gd name="connsiteY6343" fmla="*/ 5414922 h 9023354"/>
              <a:gd name="connsiteX6344" fmla="*/ 8978064 w 11737975"/>
              <a:gd name="connsiteY6344" fmla="*/ 5405469 h 9023354"/>
              <a:gd name="connsiteX6345" fmla="*/ 8983051 w 11737975"/>
              <a:gd name="connsiteY6345" fmla="*/ 5400606 h 9023354"/>
              <a:gd name="connsiteX6346" fmla="*/ 8985758 w 11737975"/>
              <a:gd name="connsiteY6346" fmla="*/ 5400337 h 9023354"/>
              <a:gd name="connsiteX6347" fmla="*/ 8986189 w 11737975"/>
              <a:gd name="connsiteY6347" fmla="*/ 5404657 h 9023354"/>
              <a:gd name="connsiteX6348" fmla="*/ 9005151 w 11737975"/>
              <a:gd name="connsiteY6348" fmla="*/ 5402761 h 9023354"/>
              <a:gd name="connsiteX6349" fmla="*/ 9005268 w 11737975"/>
              <a:gd name="connsiteY6349" fmla="*/ 5376569 h 9023354"/>
              <a:gd name="connsiteX6350" fmla="*/ 9016104 w 11737975"/>
              <a:gd name="connsiteY6350" fmla="*/ 5375484 h 9023354"/>
              <a:gd name="connsiteX6351" fmla="*/ 9017948 w 11737975"/>
              <a:gd name="connsiteY6351" fmla="*/ 5366573 h 9023354"/>
              <a:gd name="connsiteX6352" fmla="*/ 9023364 w 11737975"/>
              <a:gd name="connsiteY6352" fmla="*/ 5366033 h 9023354"/>
              <a:gd name="connsiteX6353" fmla="*/ 9025641 w 11737975"/>
              <a:gd name="connsiteY6353" fmla="*/ 5361440 h 9023354"/>
              <a:gd name="connsiteX6354" fmla="*/ 9022502 w 11737975"/>
              <a:gd name="connsiteY6354" fmla="*/ 5357390 h 9023354"/>
              <a:gd name="connsiteX6355" fmla="*/ 9017086 w 11737975"/>
              <a:gd name="connsiteY6355" fmla="*/ 5357931 h 9023354"/>
              <a:gd name="connsiteX6356" fmla="*/ 8986976 w 11737975"/>
              <a:gd name="connsiteY6356" fmla="*/ 5330396 h 9023354"/>
              <a:gd name="connsiteX6357" fmla="*/ 9101601 w 11737975"/>
              <a:gd name="connsiteY6357" fmla="*/ 5327668 h 9023354"/>
              <a:gd name="connsiteX6358" fmla="*/ 9104310 w 11737975"/>
              <a:gd name="connsiteY6358" fmla="*/ 5327397 h 9023354"/>
              <a:gd name="connsiteX6359" fmla="*/ 9106587 w 11737975"/>
              <a:gd name="connsiteY6359" fmla="*/ 5322807 h 9023354"/>
              <a:gd name="connsiteX6360" fmla="*/ 9103014 w 11737975"/>
              <a:gd name="connsiteY6360" fmla="*/ 5314436 h 9023354"/>
              <a:gd name="connsiteX6361" fmla="*/ 9097164 w 11737975"/>
              <a:gd name="connsiteY6361" fmla="*/ 5310657 h 9023354"/>
              <a:gd name="connsiteX6362" fmla="*/ 9106705 w 11737975"/>
              <a:gd name="connsiteY6362" fmla="*/ 5296613 h 9023354"/>
              <a:gd name="connsiteX6363" fmla="*/ 9115262 w 11737975"/>
              <a:gd name="connsiteY6363" fmla="*/ 5300122 h 9023354"/>
              <a:gd name="connsiteX6364" fmla="*/ 9114831 w 11737975"/>
              <a:gd name="connsiteY6364" fmla="*/ 5295802 h 9023354"/>
              <a:gd name="connsiteX6365" fmla="*/ 9106272 w 11737975"/>
              <a:gd name="connsiteY6365" fmla="*/ 5292292 h 9023354"/>
              <a:gd name="connsiteX6366" fmla="*/ 9102701 w 11737975"/>
              <a:gd name="connsiteY6366" fmla="*/ 5283922 h 9023354"/>
              <a:gd name="connsiteX6367" fmla="*/ 9003463 w 11737975"/>
              <a:gd name="connsiteY6367" fmla="*/ 5276384 h 9023354"/>
              <a:gd name="connsiteX6368" fmla="*/ 9003032 w 11737975"/>
              <a:gd name="connsiteY6368" fmla="*/ 5272064 h 9023354"/>
              <a:gd name="connsiteX6369" fmla="*/ 9005309 w 11737975"/>
              <a:gd name="connsiteY6369" fmla="*/ 5267472 h 9023354"/>
              <a:gd name="connsiteX6370" fmla="*/ 9062622 w 11737975"/>
              <a:gd name="connsiteY6370" fmla="*/ 5266109 h 9023354"/>
              <a:gd name="connsiteX6371" fmla="*/ 9083543 w 11737975"/>
              <a:gd name="connsiteY6371" fmla="*/ 5229108 h 9023354"/>
              <a:gd name="connsiteX6372" fmla="*/ 9079109 w 11737975"/>
              <a:gd name="connsiteY6372" fmla="*/ 5212097 h 9023354"/>
              <a:gd name="connsiteX6373" fmla="*/ 9031334 w 11737975"/>
              <a:gd name="connsiteY6373" fmla="*/ 5199418 h 9023354"/>
              <a:gd name="connsiteX6374" fmla="*/ 9030041 w 11737975"/>
              <a:gd name="connsiteY6374" fmla="*/ 5186455 h 9023354"/>
              <a:gd name="connsiteX6375" fmla="*/ 9093202 w 11737975"/>
              <a:gd name="connsiteY6375" fmla="*/ 5188871 h 9023354"/>
              <a:gd name="connsiteX6376" fmla="*/ 9093634 w 11737975"/>
              <a:gd name="connsiteY6376" fmla="*/ 5193193 h 9023354"/>
              <a:gd name="connsiteX6377" fmla="*/ 9127550 w 11737975"/>
              <a:gd name="connsiteY6377" fmla="*/ 5176711 h 9023354"/>
              <a:gd name="connsiteX6378" fmla="*/ 9040992 w 11737975"/>
              <a:gd name="connsiteY6378" fmla="*/ 5159179 h 9023354"/>
              <a:gd name="connsiteX6379" fmla="*/ 9011197 w 11737975"/>
              <a:gd name="connsiteY6379" fmla="*/ 5162157 h 9023354"/>
              <a:gd name="connsiteX6380" fmla="*/ 8967114 w 11737975"/>
              <a:gd name="connsiteY6380" fmla="*/ 5131653 h 9023354"/>
              <a:gd name="connsiteX6381" fmla="*/ 8966684 w 11737975"/>
              <a:gd name="connsiteY6381" fmla="*/ 5127333 h 9023354"/>
              <a:gd name="connsiteX6382" fmla="*/ 8966250 w 11737975"/>
              <a:gd name="connsiteY6382" fmla="*/ 5123013 h 9023354"/>
              <a:gd name="connsiteX6383" fmla="*/ 9005900 w 11737975"/>
              <a:gd name="connsiteY6383" fmla="*/ 5136507 h 9023354"/>
              <a:gd name="connsiteX6384" fmla="*/ 9019561 w 11737975"/>
              <a:gd name="connsiteY6384" fmla="*/ 5108957 h 9023354"/>
              <a:gd name="connsiteX6385" fmla="*/ 9025408 w 11737975"/>
              <a:gd name="connsiteY6385" fmla="*/ 5112737 h 9023354"/>
              <a:gd name="connsiteX6386" fmla="*/ 9026273 w 11737975"/>
              <a:gd name="connsiteY6386" fmla="*/ 5121378 h 9023354"/>
              <a:gd name="connsiteX6387" fmla="*/ 9050099 w 11737975"/>
              <a:gd name="connsiteY6387" fmla="*/ 5140814 h 9023354"/>
              <a:gd name="connsiteX6388" fmla="*/ 9066901 w 11737975"/>
              <a:gd name="connsiteY6388" fmla="*/ 5117318 h 9023354"/>
              <a:gd name="connsiteX6389" fmla="*/ 9070042 w 11737975"/>
              <a:gd name="connsiteY6389" fmla="*/ 5121367 h 9023354"/>
              <a:gd name="connsiteX6390" fmla="*/ 9072319 w 11737975"/>
              <a:gd name="connsiteY6390" fmla="*/ 5116777 h 9023354"/>
              <a:gd name="connsiteX6391" fmla="*/ 9071888 w 11737975"/>
              <a:gd name="connsiteY6391" fmla="*/ 5112455 h 9023354"/>
              <a:gd name="connsiteX6392" fmla="*/ 9066470 w 11737975"/>
              <a:gd name="connsiteY6392" fmla="*/ 5112998 h 9023354"/>
              <a:gd name="connsiteX6393" fmla="*/ 9024112 w 11737975"/>
              <a:gd name="connsiteY6393" fmla="*/ 5099777 h 9023354"/>
              <a:gd name="connsiteX6394" fmla="*/ 9018264 w 11737975"/>
              <a:gd name="connsiteY6394" fmla="*/ 5095996 h 9023354"/>
              <a:gd name="connsiteX6395" fmla="*/ 9020972 w 11737975"/>
              <a:gd name="connsiteY6395" fmla="*/ 5095726 h 9023354"/>
              <a:gd name="connsiteX6396" fmla="*/ 8981326 w 11737975"/>
              <a:gd name="connsiteY6396" fmla="*/ 5082234 h 9023354"/>
              <a:gd name="connsiteX6397" fmla="*/ 9013396 w 11737975"/>
              <a:gd name="connsiteY6397" fmla="*/ 5074666 h 9023354"/>
              <a:gd name="connsiteX6398" fmla="*/ 9013514 w 11737975"/>
              <a:gd name="connsiteY6398" fmla="*/ 5048471 h 9023354"/>
              <a:gd name="connsiteX6399" fmla="*/ 9027921 w 11737975"/>
              <a:gd name="connsiteY6399" fmla="*/ 5055758 h 9023354"/>
              <a:gd name="connsiteX6400" fmla="*/ 9023367 w 11737975"/>
              <a:gd name="connsiteY6400" fmla="*/ 5064941 h 9023354"/>
              <a:gd name="connsiteX6401" fmla="*/ 9059875 w 11737975"/>
              <a:gd name="connsiteY6401" fmla="*/ 5074383 h 9023354"/>
              <a:gd name="connsiteX6402" fmla="*/ 9110043 w 11737975"/>
              <a:gd name="connsiteY6402" fmla="*/ 5056279 h 9023354"/>
              <a:gd name="connsiteX6403" fmla="*/ 9132575 w 11737975"/>
              <a:gd name="connsiteY6403" fmla="*/ 5062755 h 9023354"/>
              <a:gd name="connsiteX6404" fmla="*/ 9146119 w 11737975"/>
              <a:gd name="connsiteY6404" fmla="*/ 5061402 h 9023354"/>
              <a:gd name="connsiteX6405" fmla="*/ 9174501 w 11737975"/>
              <a:gd name="connsiteY6405" fmla="*/ 5071656 h 9023354"/>
              <a:gd name="connsiteX6406" fmla="*/ 9183057 w 11737975"/>
              <a:gd name="connsiteY6406" fmla="*/ 5075164 h 9023354"/>
              <a:gd name="connsiteX6407" fmla="*/ 9185766 w 11737975"/>
              <a:gd name="connsiteY6407" fmla="*/ 5074893 h 9023354"/>
              <a:gd name="connsiteX6408" fmla="*/ 9190322 w 11737975"/>
              <a:gd name="connsiteY6408" fmla="*/ 5065710 h 9023354"/>
              <a:gd name="connsiteX6409" fmla="*/ 9187181 w 11737975"/>
              <a:gd name="connsiteY6409" fmla="*/ 5061661 h 9023354"/>
              <a:gd name="connsiteX6410" fmla="*/ 9181763 w 11737975"/>
              <a:gd name="connsiteY6410" fmla="*/ 5062203 h 9023354"/>
              <a:gd name="connsiteX6411" fmla="*/ 9175914 w 11737975"/>
              <a:gd name="connsiteY6411" fmla="*/ 5058423 h 9023354"/>
              <a:gd name="connsiteX6412" fmla="*/ 9173206 w 11737975"/>
              <a:gd name="connsiteY6412" fmla="*/ 5058694 h 9023354"/>
              <a:gd name="connsiteX6413" fmla="*/ 9144823 w 11737975"/>
              <a:gd name="connsiteY6413" fmla="*/ 5048440 h 9023354"/>
              <a:gd name="connsiteX6414" fmla="*/ 9131281 w 11737975"/>
              <a:gd name="connsiteY6414" fmla="*/ 5049794 h 9023354"/>
              <a:gd name="connsiteX6415" fmla="*/ 9111889 w 11737975"/>
              <a:gd name="connsiteY6415" fmla="*/ 5047367 h 9023354"/>
              <a:gd name="connsiteX6416" fmla="*/ 9074517 w 11737975"/>
              <a:gd name="connsiteY6416" fmla="*/ 5029285 h 9023354"/>
              <a:gd name="connsiteX6417" fmla="*/ 9117110 w 11737975"/>
              <a:gd name="connsiteY6417" fmla="*/ 4990118 h 9023354"/>
              <a:gd name="connsiteX6418" fmla="*/ 9117542 w 11737975"/>
              <a:gd name="connsiteY6418" fmla="*/ 4994438 h 9023354"/>
              <a:gd name="connsiteX6419" fmla="*/ 9120249 w 11737975"/>
              <a:gd name="connsiteY6419" fmla="*/ 4994168 h 9023354"/>
              <a:gd name="connsiteX6420" fmla="*/ 9120681 w 11737975"/>
              <a:gd name="connsiteY6420" fmla="*/ 4998489 h 9023354"/>
              <a:gd name="connsiteX6421" fmla="*/ 9133363 w 11737975"/>
              <a:gd name="connsiteY6421" fmla="*/ 4988494 h 9023354"/>
              <a:gd name="connsiteX6422" fmla="*/ 9122527 w 11737975"/>
              <a:gd name="connsiteY6422" fmla="*/ 4989576 h 9023354"/>
              <a:gd name="connsiteX6423" fmla="*/ 9116247 w 11737975"/>
              <a:gd name="connsiteY6423" fmla="*/ 4981477 h 9023354"/>
              <a:gd name="connsiteX6424" fmla="*/ 9118956 w 11737975"/>
              <a:gd name="connsiteY6424" fmla="*/ 4981208 h 9023354"/>
              <a:gd name="connsiteX6425" fmla="*/ 9082567 w 11737975"/>
              <a:gd name="connsiteY6425" fmla="*/ 4945571 h 9023354"/>
              <a:gd name="connsiteX6426" fmla="*/ 9112478 w 11737975"/>
              <a:gd name="connsiteY6426" fmla="*/ 4916400 h 9023354"/>
              <a:gd name="connsiteX6427" fmla="*/ 9104784 w 11737975"/>
              <a:gd name="connsiteY6427" fmla="*/ 4921531 h 9023354"/>
              <a:gd name="connsiteX6428" fmla="*/ 9111928 w 11737975"/>
              <a:gd name="connsiteY6428" fmla="*/ 4938272 h 9023354"/>
              <a:gd name="connsiteX6429" fmla="*/ 9122882 w 11737975"/>
              <a:gd name="connsiteY6429" fmla="*/ 4910996 h 9023354"/>
              <a:gd name="connsiteX6430" fmla="*/ 9191028 w 11737975"/>
              <a:gd name="connsiteY6430" fmla="*/ 4908549 h 9023354"/>
              <a:gd name="connsiteX6431" fmla="*/ 9152362 w 11737975"/>
              <a:gd name="connsiteY6431" fmla="*/ 4877503 h 9023354"/>
              <a:gd name="connsiteX6432" fmla="*/ 9123118 w 11737975"/>
              <a:gd name="connsiteY6432" fmla="*/ 4858608 h 9023354"/>
              <a:gd name="connsiteX6433" fmla="*/ 9087905 w 11737975"/>
              <a:gd name="connsiteY6433" fmla="*/ 4862127 h 9023354"/>
              <a:gd name="connsiteX6434" fmla="*/ 9049670 w 11737975"/>
              <a:gd name="connsiteY6434" fmla="*/ 4835404 h 9023354"/>
              <a:gd name="connsiteX6435" fmla="*/ 9056070 w 11737975"/>
              <a:gd name="connsiteY6435" fmla="*/ 4817309 h 9023354"/>
              <a:gd name="connsiteX6436" fmla="*/ 9098426 w 11737975"/>
              <a:gd name="connsiteY6436" fmla="*/ 4830531 h 9023354"/>
              <a:gd name="connsiteX6437" fmla="*/ 9124217 w 11737975"/>
              <a:gd name="connsiteY6437" fmla="*/ 4814862 h 9023354"/>
              <a:gd name="connsiteX6438" fmla="*/ 9049474 w 11737975"/>
              <a:gd name="connsiteY6438" fmla="*/ 4778695 h 9023354"/>
              <a:gd name="connsiteX6439" fmla="*/ 9040054 w 11737975"/>
              <a:gd name="connsiteY6439" fmla="*/ 4766547 h 9023354"/>
              <a:gd name="connsiteX6440" fmla="*/ 9016658 w 11737975"/>
              <a:gd name="connsiteY6440" fmla="*/ 4751429 h 9023354"/>
              <a:gd name="connsiteX6441" fmla="*/ 8953300 w 11737975"/>
              <a:gd name="connsiteY6441" fmla="*/ 4692308 h 9023354"/>
              <a:gd name="connsiteX6442" fmla="*/ 8952987 w 11737975"/>
              <a:gd name="connsiteY6442" fmla="*/ 4661790 h 9023354"/>
              <a:gd name="connsiteX6443" fmla="*/ 8936853 w 11737975"/>
              <a:gd name="connsiteY6443" fmla="*/ 4637223 h 9023354"/>
              <a:gd name="connsiteX6444" fmla="*/ 8926136 w 11737975"/>
              <a:gd name="connsiteY6444" fmla="*/ 4612113 h 9023354"/>
              <a:gd name="connsiteX6445" fmla="*/ 8900346 w 11737975"/>
              <a:gd name="connsiteY6445" fmla="*/ 4627780 h 9023354"/>
              <a:gd name="connsiteX6446" fmla="*/ 8850296 w 11737975"/>
              <a:gd name="connsiteY6446" fmla="*/ 4619692 h 9023354"/>
              <a:gd name="connsiteX6447" fmla="*/ 8791687 w 11737975"/>
              <a:gd name="connsiteY6447" fmla="*/ 4608094 h 9023354"/>
              <a:gd name="connsiteX6448" fmla="*/ 8748781 w 11737975"/>
              <a:gd name="connsiteY6448" fmla="*/ 4616744 h 9023354"/>
              <a:gd name="connsiteX6449" fmla="*/ 8733394 w 11737975"/>
              <a:gd name="connsiteY6449" fmla="*/ 4627010 h 9023354"/>
              <a:gd name="connsiteX6450" fmla="*/ 8709996 w 11737975"/>
              <a:gd name="connsiteY6450" fmla="*/ 4611894 h 9023354"/>
              <a:gd name="connsiteX6451" fmla="*/ 8695158 w 11737975"/>
              <a:gd name="connsiteY6451" fmla="*/ 4600286 h 9023354"/>
              <a:gd name="connsiteX6452" fmla="*/ 8668505 w 11737975"/>
              <a:gd name="connsiteY6452" fmla="*/ 4607313 h 9023354"/>
              <a:gd name="connsiteX6453" fmla="*/ 8650957 w 11737975"/>
              <a:gd name="connsiteY6453" fmla="*/ 4595976 h 9023354"/>
              <a:gd name="connsiteX6454" fmla="*/ 8632861 w 11737975"/>
              <a:gd name="connsiteY6454" fmla="*/ 4606512 h 9023354"/>
              <a:gd name="connsiteX6455" fmla="*/ 8626579 w 11737975"/>
              <a:gd name="connsiteY6455" fmla="*/ 4598412 h 9023354"/>
              <a:gd name="connsiteX6456" fmla="*/ 8532643 w 11737975"/>
              <a:gd name="connsiteY6456" fmla="*/ 4616527 h 9023354"/>
              <a:gd name="connsiteX6457" fmla="*/ 8456801 w 11737975"/>
              <a:gd name="connsiteY6457" fmla="*/ 4624107 h 9023354"/>
              <a:gd name="connsiteX6458" fmla="*/ 8449657 w 11737975"/>
              <a:gd name="connsiteY6458" fmla="*/ 4607366 h 9023354"/>
              <a:gd name="connsiteX6459" fmla="*/ 8345316 w 11737975"/>
              <a:gd name="connsiteY6459" fmla="*/ 4630883 h 9023354"/>
              <a:gd name="connsiteX6460" fmla="*/ 8324629 w 11737975"/>
              <a:gd name="connsiteY6460" fmla="*/ 4615496 h 9023354"/>
              <a:gd name="connsiteX6461" fmla="*/ 8270455 w 11737975"/>
              <a:gd name="connsiteY6461" fmla="*/ 4620910 h 9023354"/>
              <a:gd name="connsiteX6462" fmla="*/ 8250082 w 11737975"/>
              <a:gd name="connsiteY6462" fmla="*/ 4636037 h 9023354"/>
              <a:gd name="connsiteX6463" fmla="*/ 8242507 w 11737975"/>
              <a:gd name="connsiteY6463" fmla="*/ 4614975 h 9023354"/>
              <a:gd name="connsiteX6464" fmla="*/ 8198737 w 11737975"/>
              <a:gd name="connsiteY6464" fmla="*/ 4614988 h 9023354"/>
              <a:gd name="connsiteX6465" fmla="*/ 8192652 w 11737975"/>
              <a:gd name="connsiteY6465" fmla="*/ 4663594 h 9023354"/>
              <a:gd name="connsiteX6466" fmla="*/ 8193201 w 11737975"/>
              <a:gd name="connsiteY6466" fmla="*/ 4641721 h 9023354"/>
              <a:gd name="connsiteX6467" fmla="*/ 8144997 w 11737975"/>
              <a:gd name="connsiteY6467" fmla="*/ 4624721 h 9023354"/>
              <a:gd name="connsiteX6468" fmla="*/ 8120188 w 11737975"/>
              <a:gd name="connsiteY6468" fmla="*/ 4622838 h 9023354"/>
              <a:gd name="connsiteX6469" fmla="*/ 8101658 w 11737975"/>
              <a:gd name="connsiteY6469" fmla="*/ 4629052 h 9023354"/>
              <a:gd name="connsiteX6470" fmla="*/ 8107821 w 11737975"/>
              <a:gd name="connsiteY6470" fmla="*/ 4663344 h 9023354"/>
              <a:gd name="connsiteX6471" fmla="*/ 8122229 w 11737975"/>
              <a:gd name="connsiteY6471" fmla="*/ 4670632 h 9023354"/>
              <a:gd name="connsiteX6472" fmla="*/ 8116261 w 11737975"/>
              <a:gd name="connsiteY6472" fmla="*/ 4693048 h 9023354"/>
              <a:gd name="connsiteX6473" fmla="*/ 8108685 w 11737975"/>
              <a:gd name="connsiteY6473" fmla="*/ 4671986 h 9023354"/>
              <a:gd name="connsiteX6474" fmla="*/ 8084309 w 11737975"/>
              <a:gd name="connsiteY6474" fmla="*/ 4674422 h 9023354"/>
              <a:gd name="connsiteX6475" fmla="*/ 8076732 w 11737975"/>
              <a:gd name="connsiteY6475" fmla="*/ 4653359 h 9023354"/>
              <a:gd name="connsiteX6476" fmla="*/ 8085408 w 11737975"/>
              <a:gd name="connsiteY6476" fmla="*/ 4630675 h 9023354"/>
              <a:gd name="connsiteX6477" fmla="*/ 8023658 w 11737975"/>
              <a:gd name="connsiteY6477" fmla="*/ 4615028 h 9023354"/>
              <a:gd name="connsiteX6478" fmla="*/ 8017259 w 11737975"/>
              <a:gd name="connsiteY6478" fmla="*/ 4633122 h 9023354"/>
              <a:gd name="connsiteX6479" fmla="*/ 8023855 w 11737975"/>
              <a:gd name="connsiteY6479" fmla="*/ 4671736 h 9023354"/>
              <a:gd name="connsiteX6480" fmla="*/ 8015296 w 11737975"/>
              <a:gd name="connsiteY6480" fmla="*/ 4668229 h 9023354"/>
              <a:gd name="connsiteX6481" fmla="*/ 8001558 w 11737975"/>
              <a:gd name="connsiteY6481" fmla="*/ 4612873 h 9023354"/>
              <a:gd name="connsiteX6482" fmla="*/ 7984325 w 11737975"/>
              <a:gd name="connsiteY6482" fmla="*/ 4632049 h 9023354"/>
              <a:gd name="connsiteX6483" fmla="*/ 7943146 w 11737975"/>
              <a:gd name="connsiteY6483" fmla="*/ 4657983 h 9023354"/>
              <a:gd name="connsiteX6484" fmla="*/ 7931880 w 11737975"/>
              <a:gd name="connsiteY6484" fmla="*/ 4654746 h 9023354"/>
              <a:gd name="connsiteX6485" fmla="*/ 7937415 w 11737975"/>
              <a:gd name="connsiteY6485" fmla="*/ 4628010 h 9023354"/>
              <a:gd name="connsiteX6486" fmla="*/ 7920300 w 11737975"/>
              <a:gd name="connsiteY6486" fmla="*/ 4620994 h 9023354"/>
              <a:gd name="connsiteX6487" fmla="*/ 7885087 w 11737975"/>
              <a:gd name="connsiteY6487" fmla="*/ 4624514 h 9023354"/>
              <a:gd name="connsiteX6488" fmla="*/ 7871543 w 11737975"/>
              <a:gd name="connsiteY6488" fmla="*/ 4625867 h 9023354"/>
              <a:gd name="connsiteX6489" fmla="*/ 7854861 w 11737975"/>
              <a:gd name="connsiteY6489" fmla="*/ 4623170 h 9023354"/>
              <a:gd name="connsiteX6490" fmla="*/ 7823653 w 11737975"/>
              <a:gd name="connsiteY6490" fmla="*/ 4639381 h 9023354"/>
              <a:gd name="connsiteX6491" fmla="*/ 7812073 w 11737975"/>
              <a:gd name="connsiteY6491" fmla="*/ 4605628 h 9023354"/>
              <a:gd name="connsiteX6492" fmla="*/ 7792014 w 11737975"/>
              <a:gd name="connsiteY6492" fmla="*/ 4651268 h 9023354"/>
              <a:gd name="connsiteX6493" fmla="*/ 7775762 w 11737975"/>
              <a:gd name="connsiteY6493" fmla="*/ 4652892 h 9023354"/>
              <a:gd name="connsiteX6494" fmla="*/ 7772621 w 11737975"/>
              <a:gd name="connsiteY6494" fmla="*/ 4648842 h 9023354"/>
              <a:gd name="connsiteX6495" fmla="*/ 7772189 w 11737975"/>
              <a:gd name="connsiteY6495" fmla="*/ 4644523 h 9023354"/>
              <a:gd name="connsiteX6496" fmla="*/ 7787576 w 11737975"/>
              <a:gd name="connsiteY6496" fmla="*/ 4634258 h 9023354"/>
              <a:gd name="connsiteX6497" fmla="*/ 7753778 w 11737975"/>
              <a:gd name="connsiteY6497" fmla="*/ 4624545 h 9023354"/>
              <a:gd name="connsiteX6498" fmla="*/ 7753661 w 11737975"/>
              <a:gd name="connsiteY6498" fmla="*/ 4650738 h 9023354"/>
              <a:gd name="connsiteX6499" fmla="*/ 7756367 w 11737975"/>
              <a:gd name="connsiteY6499" fmla="*/ 4650467 h 9023354"/>
              <a:gd name="connsiteX6500" fmla="*/ 7754092 w 11737975"/>
              <a:gd name="connsiteY6500" fmla="*/ 4655058 h 9023354"/>
              <a:gd name="connsiteX6501" fmla="*/ 7757232 w 11737975"/>
              <a:gd name="connsiteY6501" fmla="*/ 4659108 h 9023354"/>
              <a:gd name="connsiteX6502" fmla="*/ 7745966 w 11737975"/>
              <a:gd name="connsiteY6502" fmla="*/ 4655869 h 9023354"/>
              <a:gd name="connsiteX6503" fmla="*/ 7741100 w 11737975"/>
              <a:gd name="connsiteY6503" fmla="*/ 4634538 h 9023354"/>
              <a:gd name="connsiteX6504" fmla="*/ 7732973 w 11737975"/>
              <a:gd name="connsiteY6504" fmla="*/ 4635352 h 9023354"/>
              <a:gd name="connsiteX6505" fmla="*/ 7733524 w 11737975"/>
              <a:gd name="connsiteY6505" fmla="*/ 4613478 h 9023354"/>
              <a:gd name="connsiteX6506" fmla="*/ 7708164 w 11737975"/>
              <a:gd name="connsiteY6506" fmla="*/ 4633466 h 9023354"/>
              <a:gd name="connsiteX6507" fmla="*/ 7729282 w 11737975"/>
              <a:gd name="connsiteY6507" fmla="*/ 4653173 h 9023354"/>
              <a:gd name="connsiteX6508" fmla="*/ 7708476 w 11737975"/>
              <a:gd name="connsiteY6508" fmla="*/ 4663981 h 9023354"/>
              <a:gd name="connsiteX6509" fmla="*/ 7675112 w 11737975"/>
              <a:gd name="connsiteY6509" fmla="*/ 4658586 h 9023354"/>
              <a:gd name="connsiteX6510" fmla="*/ 7659094 w 11737975"/>
              <a:gd name="connsiteY6510" fmla="*/ 4607824 h 9023354"/>
              <a:gd name="connsiteX6511" fmla="*/ 7654855 w 11737975"/>
              <a:gd name="connsiteY6511" fmla="*/ 4647520 h 9023354"/>
              <a:gd name="connsiteX6512" fmla="*/ 7629929 w 11737975"/>
              <a:gd name="connsiteY6512" fmla="*/ 4671830 h 9023354"/>
              <a:gd name="connsiteX6513" fmla="*/ 7619329 w 11737975"/>
              <a:gd name="connsiteY6513" fmla="*/ 4620524 h 9023354"/>
              <a:gd name="connsiteX6514" fmla="*/ 7585963 w 11737975"/>
              <a:gd name="connsiteY6514" fmla="*/ 4615133 h 9023354"/>
              <a:gd name="connsiteX6515" fmla="*/ 7561035 w 11737975"/>
              <a:gd name="connsiteY6515" fmla="*/ 4639442 h 9023354"/>
              <a:gd name="connsiteX6516" fmla="*/ 7545646 w 11737975"/>
              <a:gd name="connsiteY6516" fmla="*/ 4649707 h 9023354"/>
              <a:gd name="connsiteX6517" fmla="*/ 7551379 w 11737975"/>
              <a:gd name="connsiteY6517" fmla="*/ 4679680 h 9023354"/>
              <a:gd name="connsiteX6518" fmla="*/ 7530927 w 11737975"/>
              <a:gd name="connsiteY6518" fmla="*/ 4611905 h 9023354"/>
              <a:gd name="connsiteX6519" fmla="*/ 7507296 w 11737975"/>
              <a:gd name="connsiteY6519" fmla="*/ 4649177 h 9023354"/>
              <a:gd name="connsiteX6520" fmla="*/ 7479777 w 11737975"/>
              <a:gd name="connsiteY6520" fmla="*/ 4647563 h 9023354"/>
              <a:gd name="connsiteX6521" fmla="*/ 7480209 w 11737975"/>
              <a:gd name="connsiteY6521" fmla="*/ 4651885 h 9023354"/>
              <a:gd name="connsiteX6522" fmla="*/ 7473496 w 11737975"/>
              <a:gd name="connsiteY6522" fmla="*/ 4639463 h 9023354"/>
              <a:gd name="connsiteX6523" fmla="*/ 7476204 w 11737975"/>
              <a:gd name="connsiteY6523" fmla="*/ 4639193 h 9023354"/>
              <a:gd name="connsiteX6524" fmla="*/ 7483897 w 11737975"/>
              <a:gd name="connsiteY6524" fmla="*/ 4634059 h 9023354"/>
              <a:gd name="connsiteX6525" fmla="*/ 7453986 w 11737975"/>
              <a:gd name="connsiteY6525" fmla="*/ 4663231 h 9023354"/>
              <a:gd name="connsiteX6526" fmla="*/ 7400480 w 11737975"/>
              <a:gd name="connsiteY6526" fmla="*/ 4620578 h 9023354"/>
              <a:gd name="connsiteX6527" fmla="*/ 7397341 w 11737975"/>
              <a:gd name="connsiteY6527" fmla="*/ 4616528 h 9023354"/>
              <a:gd name="connsiteX6528" fmla="*/ 7394201 w 11737975"/>
              <a:gd name="connsiteY6528" fmla="*/ 4612477 h 9023354"/>
              <a:gd name="connsiteX6529" fmla="*/ 7394631 w 11737975"/>
              <a:gd name="connsiteY6529" fmla="*/ 4616798 h 9023354"/>
              <a:gd name="connsiteX6530" fmla="*/ 7395064 w 11737975"/>
              <a:gd name="connsiteY6530" fmla="*/ 4621120 h 9023354"/>
              <a:gd name="connsiteX6531" fmla="*/ 7395495 w 11737975"/>
              <a:gd name="connsiteY6531" fmla="*/ 4625440 h 9023354"/>
              <a:gd name="connsiteX6532" fmla="*/ 7387682 w 11737975"/>
              <a:gd name="connsiteY6532" fmla="*/ 4656765 h 9023354"/>
              <a:gd name="connsiteX6533" fmla="*/ 7380735 w 11737975"/>
              <a:gd name="connsiteY6533" fmla="*/ 4696734 h 9023354"/>
              <a:gd name="connsiteX6534" fmla="*/ 7362638 w 11737975"/>
              <a:gd name="connsiteY6534" fmla="*/ 4707269 h 9023354"/>
              <a:gd name="connsiteX6535" fmla="*/ 7344778 w 11737975"/>
              <a:gd name="connsiteY6535" fmla="*/ 4665418 h 9023354"/>
              <a:gd name="connsiteX6536" fmla="*/ 7313255 w 11737975"/>
              <a:gd name="connsiteY6536" fmla="*/ 4651114 h 9023354"/>
              <a:gd name="connsiteX6537" fmla="*/ 7289740 w 11737975"/>
              <a:gd name="connsiteY6537" fmla="*/ 4662190 h 9023354"/>
              <a:gd name="connsiteX6538" fmla="*/ 7245972 w 11737975"/>
              <a:gd name="connsiteY6538" fmla="*/ 4662200 h 9023354"/>
              <a:gd name="connsiteX6539" fmla="*/ 7221594 w 11737975"/>
              <a:gd name="connsiteY6539" fmla="*/ 4664636 h 9023354"/>
              <a:gd name="connsiteX6540" fmla="*/ 7214881 w 11737975"/>
              <a:gd name="connsiteY6540" fmla="*/ 4652217 h 9023354"/>
              <a:gd name="connsiteX6541" fmla="*/ 7210879 w 11737975"/>
              <a:gd name="connsiteY6541" fmla="*/ 4639526 h 9023354"/>
              <a:gd name="connsiteX6542" fmla="*/ 7205028 w 11737975"/>
              <a:gd name="connsiteY6542" fmla="*/ 4635746 h 9023354"/>
              <a:gd name="connsiteX6543" fmla="*/ 7173937 w 11737975"/>
              <a:gd name="connsiteY6543" fmla="*/ 4625763 h 9023354"/>
              <a:gd name="connsiteX6544" fmla="*/ 7178806 w 11737975"/>
              <a:gd name="connsiteY6544" fmla="*/ 4647095 h 9023354"/>
              <a:gd name="connsiteX6545" fmla="*/ 7144889 w 11737975"/>
              <a:gd name="connsiteY6545" fmla="*/ 4663575 h 9023354"/>
              <a:gd name="connsiteX6546" fmla="*/ 7129735 w 11737975"/>
              <a:gd name="connsiteY6546" fmla="*/ 4621452 h 9023354"/>
              <a:gd name="connsiteX6547" fmla="*/ 7114349 w 11737975"/>
              <a:gd name="connsiteY6547" fmla="*/ 4631719 h 9023354"/>
              <a:gd name="connsiteX6548" fmla="*/ 7106537 w 11737975"/>
              <a:gd name="connsiteY6548" fmla="*/ 4663042 h 9023354"/>
              <a:gd name="connsiteX6549" fmla="*/ 7105987 w 11737975"/>
              <a:gd name="connsiteY6549" fmla="*/ 4684917 h 9023354"/>
              <a:gd name="connsiteX6550" fmla="*/ 7103279 w 11737975"/>
              <a:gd name="connsiteY6550" fmla="*/ 4685188 h 9023354"/>
              <a:gd name="connsiteX6551" fmla="*/ 7097861 w 11737975"/>
              <a:gd name="connsiteY6551" fmla="*/ 4685730 h 9023354"/>
              <a:gd name="connsiteX6552" fmla="*/ 7095153 w 11737975"/>
              <a:gd name="connsiteY6552" fmla="*/ 4685999 h 9023354"/>
              <a:gd name="connsiteX6553" fmla="*/ 7091579 w 11737975"/>
              <a:gd name="connsiteY6553" fmla="*/ 4677629 h 9023354"/>
              <a:gd name="connsiteX6554" fmla="*/ 7085731 w 11737975"/>
              <a:gd name="connsiteY6554" fmla="*/ 4673851 h 9023354"/>
              <a:gd name="connsiteX6555" fmla="*/ 7080746 w 11737975"/>
              <a:gd name="connsiteY6555" fmla="*/ 4678711 h 9023354"/>
              <a:gd name="connsiteX6556" fmla="*/ 7081178 w 11737975"/>
              <a:gd name="connsiteY6556" fmla="*/ 4683033 h 9023354"/>
              <a:gd name="connsiteX6557" fmla="*/ 7083885 w 11737975"/>
              <a:gd name="connsiteY6557" fmla="*/ 4682761 h 9023354"/>
              <a:gd name="connsiteX6558" fmla="*/ 7089736 w 11737975"/>
              <a:gd name="connsiteY6558" fmla="*/ 4686541 h 9023354"/>
              <a:gd name="connsiteX6559" fmla="*/ 7087459 w 11737975"/>
              <a:gd name="connsiteY6559" fmla="*/ 4691132 h 9023354"/>
              <a:gd name="connsiteX6560" fmla="*/ 7085613 w 11737975"/>
              <a:gd name="connsiteY6560" fmla="*/ 4700044 h 9023354"/>
              <a:gd name="connsiteX6561" fmla="*/ 7088754 w 11737975"/>
              <a:gd name="connsiteY6561" fmla="*/ 4704094 h 9023354"/>
              <a:gd name="connsiteX6562" fmla="*/ 7093739 w 11737975"/>
              <a:gd name="connsiteY6562" fmla="*/ 4699234 h 9023354"/>
              <a:gd name="connsiteX6563" fmla="*/ 7096448 w 11737975"/>
              <a:gd name="connsiteY6563" fmla="*/ 4698962 h 9023354"/>
              <a:gd name="connsiteX6564" fmla="*/ 7101865 w 11737975"/>
              <a:gd name="connsiteY6564" fmla="*/ 4698419 h 9023354"/>
              <a:gd name="connsiteX6565" fmla="*/ 7104573 w 11737975"/>
              <a:gd name="connsiteY6565" fmla="*/ 4698148 h 9023354"/>
              <a:gd name="connsiteX6566" fmla="*/ 7108146 w 11737975"/>
              <a:gd name="connsiteY6566" fmla="*/ 4706519 h 9023354"/>
              <a:gd name="connsiteX6567" fmla="*/ 7078666 w 11737975"/>
              <a:gd name="connsiteY6567" fmla="*/ 4740012 h 9023354"/>
              <a:gd name="connsiteX6568" fmla="*/ 7066103 w 11737975"/>
              <a:gd name="connsiteY6568" fmla="*/ 4723812 h 9023354"/>
              <a:gd name="connsiteX6569" fmla="*/ 7057114 w 11737975"/>
              <a:gd name="connsiteY6569" fmla="*/ 4715983 h 9023354"/>
              <a:gd name="connsiteX6570" fmla="*/ 7062098 w 11737975"/>
              <a:gd name="connsiteY6570" fmla="*/ 4711122 h 9023354"/>
              <a:gd name="connsiteX6571" fmla="*/ 7058644 w 11737975"/>
              <a:gd name="connsiteY6571" fmla="*/ 4676557 h 9023354"/>
              <a:gd name="connsiteX6572" fmla="*/ 7052483 w 11737975"/>
              <a:gd name="connsiteY6572" fmla="*/ 4642263 h 9023354"/>
              <a:gd name="connsiteX6573" fmla="*/ 7030577 w 11737975"/>
              <a:gd name="connsiteY6573" fmla="*/ 4696818 h 9023354"/>
              <a:gd name="connsiteX6574" fmla="*/ 7008908 w 11737975"/>
              <a:gd name="connsiteY6574" fmla="*/ 4698983 h 9023354"/>
              <a:gd name="connsiteX6575" fmla="*/ 7005220 w 11737975"/>
              <a:gd name="connsiteY6575" fmla="*/ 4716805 h 9023354"/>
              <a:gd name="connsiteX6576" fmla="*/ 7011932 w 11737975"/>
              <a:gd name="connsiteY6576" fmla="*/ 4729226 h 9023354"/>
              <a:gd name="connsiteX6577" fmla="*/ 6989398 w 11737975"/>
              <a:gd name="connsiteY6577" fmla="*/ 4722750 h 9023354"/>
              <a:gd name="connsiteX6578" fmla="*/ 6990810 w 11737975"/>
              <a:gd name="connsiteY6578" fmla="*/ 4709518 h 9023354"/>
              <a:gd name="connsiteX6579" fmla="*/ 6984532 w 11737975"/>
              <a:gd name="connsiteY6579" fmla="*/ 4701419 h 9023354"/>
              <a:gd name="connsiteX6580" fmla="*/ 6987240 w 11737975"/>
              <a:gd name="connsiteY6580" fmla="*/ 4701149 h 9023354"/>
              <a:gd name="connsiteX6581" fmla="*/ 6989516 w 11737975"/>
              <a:gd name="connsiteY6581" fmla="*/ 4696557 h 9023354"/>
              <a:gd name="connsiteX6582" fmla="*/ 6985945 w 11737975"/>
              <a:gd name="connsiteY6582" fmla="*/ 4688187 h 9023354"/>
              <a:gd name="connsiteX6583" fmla="*/ 6983236 w 11737975"/>
              <a:gd name="connsiteY6583" fmla="*/ 4688459 h 9023354"/>
              <a:gd name="connsiteX6584" fmla="*/ 6950732 w 11737975"/>
              <a:gd name="connsiteY6584" fmla="*/ 4691707 h 9023354"/>
              <a:gd name="connsiteX6585" fmla="*/ 6944571 w 11737975"/>
              <a:gd name="connsiteY6585" fmla="*/ 4657411 h 9023354"/>
              <a:gd name="connsiteX6586" fmla="*/ 6927885 w 11737975"/>
              <a:gd name="connsiteY6586" fmla="*/ 4654716 h 9023354"/>
              <a:gd name="connsiteX6587" fmla="*/ 6893969 w 11737975"/>
              <a:gd name="connsiteY6587" fmla="*/ 4671196 h 9023354"/>
              <a:gd name="connsiteX6588" fmla="*/ 6910967 w 11737975"/>
              <a:gd name="connsiteY6588" fmla="*/ 4704406 h 9023354"/>
              <a:gd name="connsiteX6589" fmla="*/ 6895461 w 11737975"/>
              <a:gd name="connsiteY6589" fmla="*/ 4740867 h 9023354"/>
              <a:gd name="connsiteX6590" fmla="*/ 6885176 w 11737975"/>
              <a:gd name="connsiteY6590" fmla="*/ 4720075 h 9023354"/>
              <a:gd name="connsiteX6591" fmla="*/ 6872065 w 11737975"/>
              <a:gd name="connsiteY6591" fmla="*/ 4725748 h 9023354"/>
              <a:gd name="connsiteX6592" fmla="*/ 6882349 w 11737975"/>
              <a:gd name="connsiteY6592" fmla="*/ 4746539 h 9023354"/>
              <a:gd name="connsiteX6593" fmla="*/ 6866961 w 11737975"/>
              <a:gd name="connsiteY6593" fmla="*/ 4756805 h 9023354"/>
              <a:gd name="connsiteX6594" fmla="*/ 6882662 w 11737975"/>
              <a:gd name="connsiteY6594" fmla="*/ 4777053 h 9023354"/>
              <a:gd name="connsiteX6595" fmla="*/ 6883095 w 11737975"/>
              <a:gd name="connsiteY6595" fmla="*/ 4781372 h 9023354"/>
              <a:gd name="connsiteX6596" fmla="*/ 6858403 w 11737975"/>
              <a:gd name="connsiteY6596" fmla="*/ 4753295 h 9023354"/>
              <a:gd name="connsiteX6597" fmla="*/ 6864370 w 11737975"/>
              <a:gd name="connsiteY6597" fmla="*/ 4730881 h 9023354"/>
              <a:gd name="connsiteX6598" fmla="*/ 6831868 w 11737975"/>
              <a:gd name="connsiteY6598" fmla="*/ 4734129 h 9023354"/>
              <a:gd name="connsiteX6599" fmla="*/ 6772277 w 11737975"/>
              <a:gd name="connsiteY6599" fmla="*/ 4740085 h 9023354"/>
              <a:gd name="connsiteX6600" fmla="*/ 6765447 w 11737975"/>
              <a:gd name="connsiteY6600" fmla="*/ 4753857 h 9023354"/>
              <a:gd name="connsiteX6601" fmla="*/ 6718970 w 11737975"/>
              <a:gd name="connsiteY6601" fmla="*/ 4754140 h 9023354"/>
              <a:gd name="connsiteX6602" fmla="*/ 6710844 w 11737975"/>
              <a:gd name="connsiteY6602" fmla="*/ 4754950 h 9023354"/>
              <a:gd name="connsiteX6603" fmla="*/ 6712569 w 11737975"/>
              <a:gd name="connsiteY6603" fmla="*/ 4772232 h 9023354"/>
              <a:gd name="connsiteX6604" fmla="*/ 6699577 w 11737975"/>
              <a:gd name="connsiteY6604" fmla="*/ 4751713 h 9023354"/>
              <a:gd name="connsiteX6605" fmla="*/ 6683755 w 11737975"/>
              <a:gd name="connsiteY6605" fmla="*/ 4757657 h 9023354"/>
              <a:gd name="connsiteX6606" fmla="*/ 6635001 w 11737975"/>
              <a:gd name="connsiteY6606" fmla="*/ 4762530 h 9023354"/>
              <a:gd name="connsiteX6607" fmla="*/ 6602929 w 11737975"/>
              <a:gd name="connsiteY6607" fmla="*/ 4770098 h 9023354"/>
              <a:gd name="connsiteX6608" fmla="*/ 6614195 w 11737975"/>
              <a:gd name="connsiteY6608" fmla="*/ 4773336 h 9023354"/>
              <a:gd name="connsiteX6609" fmla="*/ 6611605 w 11737975"/>
              <a:gd name="connsiteY6609" fmla="*/ 4747413 h 9023354"/>
              <a:gd name="connsiteX6610" fmla="*/ 6580829 w 11737975"/>
              <a:gd name="connsiteY6610" fmla="*/ 4767943 h 9023354"/>
              <a:gd name="connsiteX6611" fmla="*/ 6596099 w 11737975"/>
              <a:gd name="connsiteY6611" fmla="*/ 4783872 h 9023354"/>
              <a:gd name="connsiteX6612" fmla="*/ 6589269 w 11737975"/>
              <a:gd name="connsiteY6612" fmla="*/ 4797647 h 9023354"/>
              <a:gd name="connsiteX6613" fmla="*/ 6571604 w 11737975"/>
              <a:gd name="connsiteY6613" fmla="*/ 4812503 h 9023354"/>
              <a:gd name="connsiteX6614" fmla="*/ 6562614 w 11737975"/>
              <a:gd name="connsiteY6614" fmla="*/ 4804673 h 9023354"/>
              <a:gd name="connsiteX6615" fmla="*/ 6561201 w 11737975"/>
              <a:gd name="connsiteY6615" fmla="*/ 4817905 h 9023354"/>
              <a:gd name="connsiteX6616" fmla="*/ 6540945 w 11737975"/>
              <a:gd name="connsiteY6616" fmla="*/ 4806839 h 9023354"/>
              <a:gd name="connsiteX6617" fmla="*/ 6533802 w 11737975"/>
              <a:gd name="connsiteY6617" fmla="*/ 4790097 h 9023354"/>
              <a:gd name="connsiteX6618" fmla="*/ 6533487 w 11737975"/>
              <a:gd name="connsiteY6618" fmla="*/ 4759585 h 9023354"/>
              <a:gd name="connsiteX6619" fmla="*/ 6541613 w 11737975"/>
              <a:gd name="connsiteY6619" fmla="*/ 4758773 h 9023354"/>
              <a:gd name="connsiteX6620" fmla="*/ 6542595 w 11737975"/>
              <a:gd name="connsiteY6620" fmla="*/ 4741220 h 9023354"/>
              <a:gd name="connsiteX6621" fmla="*/ 6536271 w 11737975"/>
              <a:gd name="connsiteY6621" fmla="*/ 4741852 h 9023354"/>
              <a:gd name="connsiteX6622" fmla="*/ 6551388 w 11737975"/>
              <a:gd name="connsiteY6622" fmla="*/ 4719794 h 9023354"/>
              <a:gd name="connsiteX6623" fmla="*/ 6570084 w 11737975"/>
              <a:gd name="connsiteY6623" fmla="*/ 4716498 h 9023354"/>
              <a:gd name="connsiteX6624" fmla="*/ 6567241 w 11737975"/>
              <a:gd name="connsiteY6624" fmla="*/ 4712944 h 9023354"/>
              <a:gd name="connsiteX6625" fmla="*/ 6615911 w 11737975"/>
              <a:gd name="connsiteY6625" fmla="*/ 4659469 h 9023354"/>
              <a:gd name="connsiteX6626" fmla="*/ 6621488 w 11737975"/>
              <a:gd name="connsiteY6626" fmla="*/ 4655009 h 9023354"/>
              <a:gd name="connsiteX6627" fmla="*/ 6636803 w 11737975"/>
              <a:gd name="connsiteY6627" fmla="*/ 4639855 h 9023354"/>
              <a:gd name="connsiteX6628" fmla="*/ 6641064 w 11737975"/>
              <a:gd name="connsiteY6628" fmla="*/ 4645188 h 9023354"/>
              <a:gd name="connsiteX6629" fmla="*/ 6643254 w 11737975"/>
              <a:gd name="connsiteY6629" fmla="*/ 4628869 h 9023354"/>
              <a:gd name="connsiteX6630" fmla="*/ 6650692 w 11737975"/>
              <a:gd name="connsiteY6630" fmla="*/ 4622924 h 9023354"/>
              <a:gd name="connsiteX6631" fmla="*/ 6687329 w 11737975"/>
              <a:gd name="connsiteY6631" fmla="*/ 4584894 h 9023354"/>
              <a:gd name="connsiteX6632" fmla="*/ 6690608 w 11737975"/>
              <a:gd name="connsiteY6632" fmla="*/ 4585186 h 9023354"/>
              <a:gd name="connsiteX6633" fmla="*/ 6691486 w 11737975"/>
              <a:gd name="connsiteY6633" fmla="*/ 4578657 h 9023354"/>
              <a:gd name="connsiteX6634" fmla="*/ 6686783 w 11737975"/>
              <a:gd name="connsiteY6634" fmla="*/ 4576590 h 9023354"/>
              <a:gd name="connsiteX6635" fmla="*/ 6683503 w 11737975"/>
              <a:gd name="connsiteY6635" fmla="*/ 4576298 h 9023354"/>
              <a:gd name="connsiteX6636" fmla="*/ 6664381 w 11737975"/>
              <a:gd name="connsiteY6636" fmla="*/ 4533318 h 9023354"/>
              <a:gd name="connsiteX6637" fmla="*/ 6694340 w 11737975"/>
              <a:gd name="connsiteY6637" fmla="*/ 4532673 h 9023354"/>
              <a:gd name="connsiteX6638" fmla="*/ 6709093 w 11737975"/>
              <a:gd name="connsiteY6638" fmla="*/ 4558754 h 9023354"/>
              <a:gd name="connsiteX6639" fmla="*/ 6707235 w 11737975"/>
              <a:gd name="connsiteY6639" fmla="*/ 4560240 h 9023354"/>
              <a:gd name="connsiteX6640" fmla="*/ 6708655 w 11737975"/>
              <a:gd name="connsiteY6640" fmla="*/ 4562018 h 9023354"/>
              <a:gd name="connsiteX6641" fmla="*/ 6704499 w 11737975"/>
              <a:gd name="connsiteY6641" fmla="*/ 4568255 h 9023354"/>
              <a:gd name="connsiteX6642" fmla="*/ 6711936 w 11737975"/>
              <a:gd name="connsiteY6642" fmla="*/ 4562308 h 9023354"/>
              <a:gd name="connsiteX6643" fmla="*/ 6721338 w 11737975"/>
              <a:gd name="connsiteY6643" fmla="*/ 4566446 h 9023354"/>
              <a:gd name="connsiteX6644" fmla="*/ 6749450 w 11737975"/>
              <a:gd name="connsiteY6644" fmla="*/ 4517751 h 9023354"/>
              <a:gd name="connsiteX6645" fmla="*/ 6776022 w 11737975"/>
              <a:gd name="connsiteY6645" fmla="*/ 4505247 h 9023354"/>
              <a:gd name="connsiteX6646" fmla="*/ 6777776 w 11737975"/>
              <a:gd name="connsiteY6646" fmla="*/ 4492193 h 9023354"/>
              <a:gd name="connsiteX6647" fmla="*/ 6796805 w 11737975"/>
              <a:gd name="connsiteY6647" fmla="*/ 4474066 h 9023354"/>
              <a:gd name="connsiteX6648" fmla="*/ 6798226 w 11737975"/>
              <a:gd name="connsiteY6648" fmla="*/ 4475845 h 9023354"/>
              <a:gd name="connsiteX6649" fmla="*/ 6814414 w 11737975"/>
              <a:gd name="connsiteY6649" fmla="*/ 4454163 h 9023354"/>
              <a:gd name="connsiteX6650" fmla="*/ 6789261 w 11737975"/>
              <a:gd name="connsiteY6650" fmla="*/ 4468443 h 9023354"/>
              <a:gd name="connsiteX6651" fmla="*/ 6772529 w 11737975"/>
              <a:gd name="connsiteY6651" fmla="*/ 4481819 h 9023354"/>
              <a:gd name="connsiteX6652" fmla="*/ 6731854 w 11737975"/>
              <a:gd name="connsiteY6652" fmla="*/ 4488117 h 9023354"/>
              <a:gd name="connsiteX6653" fmla="*/ 6743007 w 11737975"/>
              <a:gd name="connsiteY6653" fmla="*/ 4479200 h 9023354"/>
              <a:gd name="connsiteX6654" fmla="*/ 6770788 w 11737975"/>
              <a:gd name="connsiteY6654" fmla="*/ 4445336 h 9023354"/>
              <a:gd name="connsiteX6655" fmla="*/ 6779870 w 11737975"/>
              <a:gd name="connsiteY6655" fmla="*/ 4414768 h 9023354"/>
              <a:gd name="connsiteX6656" fmla="*/ 6779978 w 11737975"/>
              <a:gd name="connsiteY6656" fmla="*/ 4426336 h 9023354"/>
              <a:gd name="connsiteX6657" fmla="*/ 6779539 w 11737975"/>
              <a:gd name="connsiteY6657" fmla="*/ 4429600 h 9023354"/>
              <a:gd name="connsiteX6658" fmla="*/ 6782820 w 11737975"/>
              <a:gd name="connsiteY6658" fmla="*/ 4429891 h 9023354"/>
              <a:gd name="connsiteX6659" fmla="*/ 6785994 w 11737975"/>
              <a:gd name="connsiteY6659" fmla="*/ 4418613 h 9023354"/>
              <a:gd name="connsiteX6660" fmla="*/ 6787415 w 11737975"/>
              <a:gd name="connsiteY6660" fmla="*/ 4420392 h 9023354"/>
              <a:gd name="connsiteX6661" fmla="*/ 6793976 w 11737975"/>
              <a:gd name="connsiteY6661" fmla="*/ 4420973 h 9023354"/>
              <a:gd name="connsiteX6662" fmla="*/ 6795395 w 11737975"/>
              <a:gd name="connsiteY6662" fmla="*/ 4422752 h 9023354"/>
              <a:gd name="connsiteX6663" fmla="*/ 6796272 w 11737975"/>
              <a:gd name="connsiteY6663" fmla="*/ 4416223 h 9023354"/>
              <a:gd name="connsiteX6664" fmla="*/ 6791571 w 11737975"/>
              <a:gd name="connsiteY6664" fmla="*/ 4414154 h 9023354"/>
              <a:gd name="connsiteX6665" fmla="*/ 6790151 w 11737975"/>
              <a:gd name="connsiteY6665" fmla="*/ 4412377 h 9023354"/>
              <a:gd name="connsiteX6666" fmla="*/ 6785449 w 11737975"/>
              <a:gd name="connsiteY6666" fmla="*/ 4410308 h 9023354"/>
              <a:gd name="connsiteX6667" fmla="*/ 6787308 w 11737975"/>
              <a:gd name="connsiteY6667" fmla="*/ 4408823 h 9023354"/>
              <a:gd name="connsiteX6668" fmla="*/ 6777586 w 11737975"/>
              <a:gd name="connsiteY6668" fmla="*/ 4369980 h 9023354"/>
              <a:gd name="connsiteX6669" fmla="*/ 6772448 w 11737975"/>
              <a:gd name="connsiteY6669" fmla="*/ 4371174 h 9023354"/>
              <a:gd name="connsiteX6670" fmla="*/ 6783390 w 11737975"/>
              <a:gd name="connsiteY6670" fmla="*/ 4339119 h 9023354"/>
              <a:gd name="connsiteX6671" fmla="*/ 6780217 w 11737975"/>
              <a:gd name="connsiteY6671" fmla="*/ 4350396 h 9023354"/>
              <a:gd name="connsiteX6672" fmla="*/ 6794213 w 11737975"/>
              <a:gd name="connsiteY6672" fmla="*/ 4345033 h 9023354"/>
              <a:gd name="connsiteX6673" fmla="*/ 6812685 w 11737975"/>
              <a:gd name="connsiteY6673" fmla="*/ 4368141 h 9023354"/>
              <a:gd name="connsiteX6674" fmla="*/ 6808967 w 11737975"/>
              <a:gd name="connsiteY6674" fmla="*/ 4371113 h 9023354"/>
              <a:gd name="connsiteX6675" fmla="*/ 6808529 w 11737975"/>
              <a:gd name="connsiteY6675" fmla="*/ 4374379 h 9023354"/>
              <a:gd name="connsiteX6676" fmla="*/ 6813230 w 11737975"/>
              <a:gd name="connsiteY6676" fmla="*/ 4376447 h 9023354"/>
              <a:gd name="connsiteX6677" fmla="*/ 6818807 w 11737975"/>
              <a:gd name="connsiteY6677" fmla="*/ 4371987 h 9023354"/>
              <a:gd name="connsiteX6678" fmla="*/ 6831275 w 11737975"/>
              <a:gd name="connsiteY6678" fmla="*/ 4353279 h 9023354"/>
              <a:gd name="connsiteX6679" fmla="*/ 6861024 w 11737975"/>
              <a:gd name="connsiteY6679" fmla="*/ 4329498 h 9023354"/>
              <a:gd name="connsiteX6680" fmla="*/ 6908271 w 11737975"/>
              <a:gd name="connsiteY6680" fmla="*/ 4274245 h 9023354"/>
              <a:gd name="connsiteX6681" fmla="*/ 6914394 w 11737975"/>
              <a:gd name="connsiteY6681" fmla="*/ 4278092 h 9023354"/>
              <a:gd name="connsiteX6682" fmla="*/ 6932178 w 11737975"/>
              <a:gd name="connsiteY6682" fmla="*/ 4264602 h 9023354"/>
              <a:gd name="connsiteX6683" fmla="*/ 6946067 w 11737975"/>
              <a:gd name="connsiteY6683" fmla="*/ 4264669 h 9023354"/>
              <a:gd name="connsiteX6684" fmla="*/ 6945667 w 11737975"/>
              <a:gd name="connsiteY6684" fmla="*/ 4267656 h 9023354"/>
              <a:gd name="connsiteX6685" fmla="*/ 6947087 w 11737975"/>
              <a:gd name="connsiteY6685" fmla="*/ 4269434 h 9023354"/>
              <a:gd name="connsiteX6686" fmla="*/ 6940197 w 11737975"/>
              <a:gd name="connsiteY6686" fmla="*/ 4283685 h 9023354"/>
              <a:gd name="connsiteX6687" fmla="*/ 6947193 w 11737975"/>
              <a:gd name="connsiteY6687" fmla="*/ 4281003 h 9023354"/>
              <a:gd name="connsiteX6688" fmla="*/ 6952878 w 11737975"/>
              <a:gd name="connsiteY6688" fmla="*/ 4288113 h 9023354"/>
              <a:gd name="connsiteX6689" fmla="*/ 6948721 w 11737975"/>
              <a:gd name="connsiteY6689" fmla="*/ 4294350 h 9023354"/>
              <a:gd name="connsiteX6690" fmla="*/ 6934287 w 11737975"/>
              <a:gd name="connsiteY6690" fmla="*/ 4302976 h 9023354"/>
              <a:gd name="connsiteX6691" fmla="*/ 6931006 w 11737975"/>
              <a:gd name="connsiteY6691" fmla="*/ 4302685 h 9023354"/>
              <a:gd name="connsiteX6692" fmla="*/ 6931988 w 11737975"/>
              <a:gd name="connsiteY6692" fmla="*/ 4307726 h 9023354"/>
              <a:gd name="connsiteX6693" fmla="*/ 6928816 w 11737975"/>
              <a:gd name="connsiteY6693" fmla="*/ 4319003 h 9023354"/>
              <a:gd name="connsiteX6694" fmla="*/ 6923238 w 11737975"/>
              <a:gd name="connsiteY6694" fmla="*/ 4323461 h 9023354"/>
              <a:gd name="connsiteX6695" fmla="*/ 6907382 w 11737975"/>
              <a:gd name="connsiteY6695" fmla="*/ 4330311 h 9023354"/>
              <a:gd name="connsiteX6696" fmla="*/ 6924871 w 11737975"/>
              <a:gd name="connsiteY6696" fmla="*/ 4348376 h 9023354"/>
              <a:gd name="connsiteX6697" fmla="*/ 6930781 w 11737975"/>
              <a:gd name="connsiteY6697" fmla="*/ 4329087 h 9023354"/>
              <a:gd name="connsiteX6698" fmla="*/ 6933078 w 11737975"/>
              <a:gd name="connsiteY6698" fmla="*/ 4324335 h 9023354"/>
              <a:gd name="connsiteX6699" fmla="*/ 6938112 w 11737975"/>
              <a:gd name="connsiteY6699" fmla="*/ 4311571 h 9023354"/>
              <a:gd name="connsiteX6700" fmla="*/ 6954843 w 11737975"/>
              <a:gd name="connsiteY6700" fmla="*/ 4298195 h 9023354"/>
              <a:gd name="connsiteX6701" fmla="*/ 6959000 w 11737975"/>
              <a:gd name="connsiteY6701" fmla="*/ 4291959 h 9023354"/>
              <a:gd name="connsiteX6702" fmla="*/ 6960419 w 11737975"/>
              <a:gd name="connsiteY6702" fmla="*/ 4293737 h 9023354"/>
              <a:gd name="connsiteX6703" fmla="*/ 6980977 w 11737975"/>
              <a:gd name="connsiteY6703" fmla="*/ 4288956 h 9023354"/>
              <a:gd name="connsiteX6704" fmla="*/ 6986449 w 11737975"/>
              <a:gd name="connsiteY6704" fmla="*/ 4272929 h 9023354"/>
              <a:gd name="connsiteX6705" fmla="*/ 6988307 w 11737975"/>
              <a:gd name="connsiteY6705" fmla="*/ 4271442 h 9023354"/>
              <a:gd name="connsiteX6706" fmla="*/ 6992464 w 11737975"/>
              <a:gd name="connsiteY6706" fmla="*/ 4265207 h 9023354"/>
              <a:gd name="connsiteX6707" fmla="*/ 6995744 w 11737975"/>
              <a:gd name="connsiteY6707" fmla="*/ 4265497 h 9023354"/>
              <a:gd name="connsiteX6708" fmla="*/ 6997603 w 11737975"/>
              <a:gd name="connsiteY6708" fmla="*/ 4264011 h 9023354"/>
              <a:gd name="connsiteX6709" fmla="*/ 6999900 w 11737975"/>
              <a:gd name="connsiteY6709" fmla="*/ 4259261 h 9023354"/>
              <a:gd name="connsiteX6710" fmla="*/ 7000339 w 11737975"/>
              <a:gd name="connsiteY6710" fmla="*/ 4255997 h 9023354"/>
              <a:gd name="connsiteX6711" fmla="*/ 7026260 w 11737975"/>
              <a:gd name="connsiteY6711" fmla="*/ 4223622 h 9023354"/>
              <a:gd name="connsiteX6712" fmla="*/ 7028119 w 11737975"/>
              <a:gd name="connsiteY6712" fmla="*/ 4222134 h 9023354"/>
              <a:gd name="connsiteX6713" fmla="*/ 7031837 w 11737975"/>
              <a:gd name="connsiteY6713" fmla="*/ 4219164 h 9023354"/>
              <a:gd name="connsiteX6714" fmla="*/ 7030856 w 11737975"/>
              <a:gd name="connsiteY6714" fmla="*/ 4214121 h 9023354"/>
              <a:gd name="connsiteX6715" fmla="*/ 7024733 w 11737975"/>
              <a:gd name="connsiteY6715" fmla="*/ 4210276 h 9023354"/>
              <a:gd name="connsiteX6716" fmla="*/ 7022436 w 11737975"/>
              <a:gd name="connsiteY6716" fmla="*/ 4215026 h 9023354"/>
              <a:gd name="connsiteX6717" fmla="*/ 7021014 w 11737975"/>
              <a:gd name="connsiteY6717" fmla="*/ 4213248 h 9023354"/>
              <a:gd name="connsiteX6718" fmla="*/ 7010735 w 11737975"/>
              <a:gd name="connsiteY6718" fmla="*/ 4215638 h 9023354"/>
              <a:gd name="connsiteX6719" fmla="*/ 7055914 w 11737975"/>
              <a:gd name="connsiteY6719" fmla="*/ 4138733 h 9023354"/>
              <a:gd name="connsiteX6720" fmla="*/ 7123385 w 11737975"/>
              <a:gd name="connsiteY6720" fmla="*/ 4093532 h 9023354"/>
              <a:gd name="connsiteX6721" fmla="*/ 7243912 w 11737975"/>
              <a:gd name="connsiteY6721" fmla="*/ 3962220 h 9023354"/>
              <a:gd name="connsiteX6722" fmla="*/ 7264030 w 11737975"/>
              <a:gd name="connsiteY6722" fmla="*/ 3960703 h 9023354"/>
              <a:gd name="connsiteX6723" fmla="*/ 7262940 w 11737975"/>
              <a:gd name="connsiteY6723" fmla="*/ 3944093 h 9023354"/>
              <a:gd name="connsiteX6724" fmla="*/ 7290827 w 11737975"/>
              <a:gd name="connsiteY6724" fmla="*/ 3921798 h 9023354"/>
              <a:gd name="connsiteX6725" fmla="*/ 7312366 w 11737975"/>
              <a:gd name="connsiteY6725" fmla="*/ 3922060 h 9023354"/>
              <a:gd name="connsiteX6726" fmla="*/ 7301437 w 11737975"/>
              <a:gd name="connsiteY6726" fmla="*/ 3904577 h 9023354"/>
              <a:gd name="connsiteX6727" fmla="*/ 7339496 w 11737975"/>
              <a:gd name="connsiteY6727" fmla="*/ 3868323 h 9023354"/>
              <a:gd name="connsiteX6728" fmla="*/ 7337411 w 11737975"/>
              <a:gd name="connsiteY6728" fmla="*/ 3896210 h 9023354"/>
              <a:gd name="connsiteX6729" fmla="*/ 7412215 w 11737975"/>
              <a:gd name="connsiteY6729" fmla="*/ 3833497 h 9023354"/>
              <a:gd name="connsiteX6730" fmla="*/ 7413860 w 11737975"/>
              <a:gd name="connsiteY6730" fmla="*/ 3808873 h 9023354"/>
              <a:gd name="connsiteX6731" fmla="*/ 7418124 w 11737975"/>
              <a:gd name="connsiteY6731" fmla="*/ 3814206 h 9023354"/>
              <a:gd name="connsiteX6732" fmla="*/ 7412547 w 11737975"/>
              <a:gd name="connsiteY6732" fmla="*/ 3818664 h 9023354"/>
              <a:gd name="connsiteX6733" fmla="*/ 7412108 w 11737975"/>
              <a:gd name="connsiteY6733" fmla="*/ 3821928 h 9023354"/>
              <a:gd name="connsiteX6734" fmla="*/ 7415389 w 11737975"/>
              <a:gd name="connsiteY6734" fmla="*/ 3822219 h 9023354"/>
              <a:gd name="connsiteX6735" fmla="*/ 7419544 w 11737975"/>
              <a:gd name="connsiteY6735" fmla="*/ 3815983 h 9023354"/>
              <a:gd name="connsiteX6736" fmla="*/ 7420966 w 11737975"/>
              <a:gd name="connsiteY6736" fmla="*/ 3817761 h 9023354"/>
              <a:gd name="connsiteX6737" fmla="*/ 7427420 w 11737975"/>
              <a:gd name="connsiteY6737" fmla="*/ 3806773 h 9023354"/>
              <a:gd name="connsiteX6738" fmla="*/ 7432239 w 11737975"/>
              <a:gd name="connsiteY6738" fmla="*/ 3770872 h 9023354"/>
              <a:gd name="connsiteX6739" fmla="*/ 7439676 w 11737975"/>
              <a:gd name="connsiteY6739" fmla="*/ 3764927 h 9023354"/>
              <a:gd name="connsiteX6740" fmla="*/ 7452690 w 11737975"/>
              <a:gd name="connsiteY6740" fmla="*/ 3754522 h 9023354"/>
              <a:gd name="connsiteX6741" fmla="*/ 7439013 w 11737975"/>
              <a:gd name="connsiteY6741" fmla="*/ 3794592 h 9023354"/>
              <a:gd name="connsiteX6742" fmla="*/ 7465585 w 11737975"/>
              <a:gd name="connsiteY6742" fmla="*/ 3782090 h 9023354"/>
              <a:gd name="connsiteX6743" fmla="*/ 7475106 w 11737975"/>
              <a:gd name="connsiteY6743" fmla="*/ 3748257 h 9023354"/>
              <a:gd name="connsiteX6744" fmla="*/ 7489873 w 11737975"/>
              <a:gd name="connsiteY6744" fmla="*/ 3724799 h 9023354"/>
              <a:gd name="connsiteX6745" fmla="*/ 7511637 w 11737975"/>
              <a:gd name="connsiteY6745" fmla="*/ 3698660 h 9023354"/>
              <a:gd name="connsiteX6746" fmla="*/ 7534387 w 11737975"/>
              <a:gd name="connsiteY6746" fmla="*/ 3677559 h 9023354"/>
              <a:gd name="connsiteX6747" fmla="*/ 7533402 w 11737975"/>
              <a:gd name="connsiteY6747" fmla="*/ 3672519 h 9023354"/>
              <a:gd name="connsiteX6748" fmla="*/ 7530123 w 11737975"/>
              <a:gd name="connsiteY6748" fmla="*/ 3672226 h 9023354"/>
              <a:gd name="connsiteX6749" fmla="*/ 7528262 w 11737975"/>
              <a:gd name="connsiteY6749" fmla="*/ 3673713 h 9023354"/>
              <a:gd name="connsiteX6750" fmla="*/ 7509233 w 11737975"/>
              <a:gd name="connsiteY6750" fmla="*/ 3691839 h 9023354"/>
              <a:gd name="connsiteX6751" fmla="*/ 7483751 w 11737975"/>
              <a:gd name="connsiteY6751" fmla="*/ 3720951 h 9023354"/>
              <a:gd name="connsiteX6752" fmla="*/ 7482330 w 11737975"/>
              <a:gd name="connsiteY6752" fmla="*/ 3719175 h 9023354"/>
              <a:gd name="connsiteX6753" fmla="*/ 7467350 w 11737975"/>
              <a:gd name="connsiteY6753" fmla="*/ 3719497 h 9023354"/>
              <a:gd name="connsiteX6754" fmla="*/ 7464508 w 11737975"/>
              <a:gd name="connsiteY6754" fmla="*/ 3715942 h 9023354"/>
              <a:gd name="connsiteX6755" fmla="*/ 7461228 w 11737975"/>
              <a:gd name="connsiteY6755" fmla="*/ 3715649 h 9023354"/>
              <a:gd name="connsiteX6756" fmla="*/ 7463086 w 11737975"/>
              <a:gd name="connsiteY6756" fmla="*/ 3714164 h 9023354"/>
              <a:gd name="connsiteX6757" fmla="*/ 7497321 w 11737975"/>
              <a:gd name="connsiteY6757" fmla="*/ 3669316 h 9023354"/>
              <a:gd name="connsiteX6758" fmla="*/ 7478079 w 11737975"/>
              <a:gd name="connsiteY6758" fmla="*/ 3664304 h 9023354"/>
              <a:gd name="connsiteX6759" fmla="*/ 7466924 w 11737975"/>
              <a:gd name="connsiteY6759" fmla="*/ 3673222 h 9023354"/>
              <a:gd name="connsiteX6760" fmla="*/ 7463537 w 11737975"/>
              <a:gd name="connsiteY6760" fmla="*/ 3661362 h 9023354"/>
              <a:gd name="connsiteX6761" fmla="*/ 7476552 w 11737975"/>
              <a:gd name="connsiteY6761" fmla="*/ 3650958 h 9023354"/>
              <a:gd name="connsiteX6762" fmla="*/ 7473709 w 11737975"/>
              <a:gd name="connsiteY6762" fmla="*/ 3647402 h 9023354"/>
              <a:gd name="connsiteX6763" fmla="*/ 7471852 w 11737975"/>
              <a:gd name="connsiteY6763" fmla="*/ 3648889 h 9023354"/>
              <a:gd name="connsiteX6764" fmla="*/ 7462555 w 11737975"/>
              <a:gd name="connsiteY6764" fmla="*/ 3656321 h 9023354"/>
              <a:gd name="connsiteX6765" fmla="*/ 7460695 w 11737975"/>
              <a:gd name="connsiteY6765" fmla="*/ 3657806 h 9023354"/>
              <a:gd name="connsiteX6766" fmla="*/ 7449872 w 11737975"/>
              <a:gd name="connsiteY6766" fmla="*/ 3651892 h 9023354"/>
              <a:gd name="connsiteX6767" fmla="*/ 7451186 w 11737975"/>
              <a:gd name="connsiteY6767" fmla="*/ 3642100 h 9023354"/>
              <a:gd name="connsiteX6768" fmla="*/ 7453047 w 11737975"/>
              <a:gd name="connsiteY6768" fmla="*/ 3640615 h 9023354"/>
              <a:gd name="connsiteX6769" fmla="*/ 7459168 w 11737975"/>
              <a:gd name="connsiteY6769" fmla="*/ 3644461 h 9023354"/>
              <a:gd name="connsiteX6770" fmla="*/ 7464201 w 11737975"/>
              <a:gd name="connsiteY6770" fmla="*/ 3631698 h 9023354"/>
              <a:gd name="connsiteX6771" fmla="*/ 7481478 w 11737975"/>
              <a:gd name="connsiteY6771" fmla="*/ 3626626 h 9023354"/>
              <a:gd name="connsiteX6772" fmla="*/ 7483667 w 11737975"/>
              <a:gd name="connsiteY6772" fmla="*/ 3610307 h 9023354"/>
              <a:gd name="connsiteX6773" fmla="*/ 7487386 w 11737975"/>
              <a:gd name="connsiteY6773" fmla="*/ 3607334 h 9023354"/>
              <a:gd name="connsiteX6774" fmla="*/ 7493508 w 11737975"/>
              <a:gd name="connsiteY6774" fmla="*/ 3611182 h 9023354"/>
              <a:gd name="connsiteX6775" fmla="*/ 7499630 w 11737975"/>
              <a:gd name="connsiteY6775" fmla="*/ 3615026 h 9023354"/>
              <a:gd name="connsiteX6776" fmla="*/ 7501051 w 11737975"/>
              <a:gd name="connsiteY6776" fmla="*/ 3616805 h 9023354"/>
              <a:gd name="connsiteX6777" fmla="*/ 7502911 w 11737975"/>
              <a:gd name="connsiteY6777" fmla="*/ 3615318 h 9023354"/>
              <a:gd name="connsiteX6778" fmla="*/ 7498541 w 11737975"/>
              <a:gd name="connsiteY6778" fmla="*/ 3598417 h 9023354"/>
              <a:gd name="connsiteX6779" fmla="*/ 7497120 w 11737975"/>
              <a:gd name="connsiteY6779" fmla="*/ 3596639 h 9023354"/>
              <a:gd name="connsiteX6780" fmla="*/ 7485421 w 11737975"/>
              <a:gd name="connsiteY6780" fmla="*/ 3597253 h 9023354"/>
              <a:gd name="connsiteX6781" fmla="*/ 7483562 w 11737975"/>
              <a:gd name="connsiteY6781" fmla="*/ 3598739 h 9023354"/>
              <a:gd name="connsiteX6782" fmla="*/ 7477984 w 11737975"/>
              <a:gd name="connsiteY6782" fmla="*/ 3603196 h 9023354"/>
              <a:gd name="connsiteX6783" fmla="*/ 7473722 w 11737975"/>
              <a:gd name="connsiteY6783" fmla="*/ 3597865 h 9023354"/>
              <a:gd name="connsiteX6784" fmla="*/ 7440483 w 11737975"/>
              <a:gd name="connsiteY6784" fmla="*/ 3598216 h 9023354"/>
              <a:gd name="connsiteX6785" fmla="*/ 7437203 w 11737975"/>
              <a:gd name="connsiteY6785" fmla="*/ 3597925 h 9023354"/>
              <a:gd name="connsiteX6786" fmla="*/ 7435781 w 11737975"/>
              <a:gd name="connsiteY6786" fmla="*/ 3596147 h 9023354"/>
              <a:gd name="connsiteX6787" fmla="*/ 7451199 w 11737975"/>
              <a:gd name="connsiteY6787" fmla="*/ 3592562 h 9023354"/>
              <a:gd name="connsiteX6788" fmla="*/ 7481928 w 11737975"/>
              <a:gd name="connsiteY6788" fmla="*/ 3573824 h 9023354"/>
              <a:gd name="connsiteX6789" fmla="*/ 7531912 w 11737975"/>
              <a:gd name="connsiteY6789" fmla="*/ 3510556 h 9023354"/>
              <a:gd name="connsiteX6790" fmla="*/ 7542960 w 11737975"/>
              <a:gd name="connsiteY6790" fmla="*/ 3490070 h 9023354"/>
              <a:gd name="connsiteX6791" fmla="*/ 7569864 w 11737975"/>
              <a:gd name="connsiteY6791" fmla="*/ 3462736 h 9023354"/>
              <a:gd name="connsiteX6792" fmla="*/ 7569320 w 11737975"/>
              <a:gd name="connsiteY6792" fmla="*/ 3454431 h 9023354"/>
              <a:gd name="connsiteX6793" fmla="*/ 7562759 w 11737975"/>
              <a:gd name="connsiteY6793" fmla="*/ 3453848 h 9023354"/>
              <a:gd name="connsiteX6794" fmla="*/ 7539573 w 11737975"/>
              <a:gd name="connsiteY6794" fmla="*/ 3478211 h 9023354"/>
              <a:gd name="connsiteX6795" fmla="*/ 7551391 w 11737975"/>
              <a:gd name="connsiteY6795" fmla="*/ 3439628 h 9023354"/>
              <a:gd name="connsiteX6796" fmla="*/ 7575228 w 11737975"/>
              <a:gd name="connsiteY6796" fmla="*/ 3435137 h 9023354"/>
              <a:gd name="connsiteX6797" fmla="*/ 7573476 w 11737975"/>
              <a:gd name="connsiteY6797" fmla="*/ 3448194 h 9023354"/>
              <a:gd name="connsiteX6798" fmla="*/ 7613832 w 11737975"/>
              <a:gd name="connsiteY6798" fmla="*/ 3407191 h 9023354"/>
              <a:gd name="connsiteX6799" fmla="*/ 7600712 w 11737975"/>
              <a:gd name="connsiteY6799" fmla="*/ 3406027 h 9023354"/>
              <a:gd name="connsiteX6800" fmla="*/ 7601149 w 11737975"/>
              <a:gd name="connsiteY6800" fmla="*/ 3402763 h 9023354"/>
              <a:gd name="connsiteX6801" fmla="*/ 7600168 w 11737975"/>
              <a:gd name="connsiteY6801" fmla="*/ 3397722 h 9023354"/>
              <a:gd name="connsiteX6802" fmla="*/ 7602027 w 11737975"/>
              <a:gd name="connsiteY6802" fmla="*/ 3396235 h 9023354"/>
              <a:gd name="connsiteX6803" fmla="*/ 7632648 w 11737975"/>
              <a:gd name="connsiteY6803" fmla="*/ 3365928 h 9023354"/>
              <a:gd name="connsiteX6804" fmla="*/ 7639978 w 11737975"/>
              <a:gd name="connsiteY6804" fmla="*/ 3348414 h 9023354"/>
              <a:gd name="connsiteX6805" fmla="*/ 7641400 w 11737975"/>
              <a:gd name="connsiteY6805" fmla="*/ 3350192 h 9023354"/>
              <a:gd name="connsiteX6806" fmla="*/ 7650694 w 11737975"/>
              <a:gd name="connsiteY6806" fmla="*/ 3342759 h 9023354"/>
              <a:gd name="connsiteX6807" fmla="*/ 7648291 w 11737975"/>
              <a:gd name="connsiteY6807" fmla="*/ 3335942 h 9023354"/>
              <a:gd name="connsiteX6808" fmla="*/ 7644573 w 11737975"/>
              <a:gd name="connsiteY6808" fmla="*/ 3338914 h 9023354"/>
              <a:gd name="connsiteX6809" fmla="*/ 7637574 w 11737975"/>
              <a:gd name="connsiteY6809" fmla="*/ 3341594 h 9023354"/>
              <a:gd name="connsiteX6810" fmla="*/ 7635716 w 11737975"/>
              <a:gd name="connsiteY6810" fmla="*/ 3343082 h 9023354"/>
              <a:gd name="connsiteX6811" fmla="*/ 7632767 w 11737975"/>
              <a:gd name="connsiteY6811" fmla="*/ 3327958 h 9023354"/>
              <a:gd name="connsiteX6812" fmla="*/ 7634626 w 11737975"/>
              <a:gd name="connsiteY6812" fmla="*/ 3326471 h 9023354"/>
              <a:gd name="connsiteX6813" fmla="*/ 7638888 w 11737975"/>
              <a:gd name="connsiteY6813" fmla="*/ 3331803 h 9023354"/>
              <a:gd name="connsiteX6814" fmla="*/ 7641731 w 11737975"/>
              <a:gd name="connsiteY6814" fmla="*/ 3335358 h 9023354"/>
              <a:gd name="connsiteX6815" fmla="*/ 7644028 w 11737975"/>
              <a:gd name="connsiteY6815" fmla="*/ 3330608 h 9023354"/>
              <a:gd name="connsiteX6816" fmla="*/ 7639765 w 11737975"/>
              <a:gd name="connsiteY6816" fmla="*/ 3325277 h 9023354"/>
              <a:gd name="connsiteX6817" fmla="*/ 7661092 w 11737975"/>
              <a:gd name="connsiteY6817" fmla="*/ 3302399 h 9023354"/>
              <a:gd name="connsiteX6818" fmla="*/ 7670387 w 11737975"/>
              <a:gd name="connsiteY6818" fmla="*/ 3294968 h 9023354"/>
              <a:gd name="connsiteX6819" fmla="*/ 7670826 w 11737975"/>
              <a:gd name="connsiteY6819" fmla="*/ 3291704 h 9023354"/>
              <a:gd name="connsiteX6820" fmla="*/ 7666124 w 11737975"/>
              <a:gd name="connsiteY6820" fmla="*/ 3289636 h 9023354"/>
              <a:gd name="connsiteX6821" fmla="*/ 7656828 w 11737975"/>
              <a:gd name="connsiteY6821" fmla="*/ 3297068 h 9023354"/>
              <a:gd name="connsiteX6822" fmla="*/ 7634082 w 11737975"/>
              <a:gd name="connsiteY6822" fmla="*/ 3318165 h 9023354"/>
              <a:gd name="connsiteX6823" fmla="*/ 7628503 w 11737975"/>
              <a:gd name="connsiteY6823" fmla="*/ 3322624 h 9023354"/>
              <a:gd name="connsiteX6824" fmla="*/ 7626644 w 11737975"/>
              <a:gd name="connsiteY6824" fmla="*/ 3324111 h 9023354"/>
              <a:gd name="connsiteX6825" fmla="*/ 7573500 w 11737975"/>
              <a:gd name="connsiteY6825" fmla="*/ 3349117 h 9023354"/>
              <a:gd name="connsiteX6826" fmla="*/ 7556106 w 11737975"/>
              <a:gd name="connsiteY6826" fmla="*/ 3392159 h 9023354"/>
              <a:gd name="connsiteX6827" fmla="*/ 7557525 w 11737975"/>
              <a:gd name="connsiteY6827" fmla="*/ 3393936 h 9023354"/>
              <a:gd name="connsiteX6828" fmla="*/ 7552386 w 11737975"/>
              <a:gd name="connsiteY6828" fmla="*/ 3395130 h 9023354"/>
              <a:gd name="connsiteX6829" fmla="*/ 7550526 w 11737975"/>
              <a:gd name="connsiteY6829" fmla="*/ 3396618 h 9023354"/>
              <a:gd name="connsiteX6830" fmla="*/ 7551948 w 11737975"/>
              <a:gd name="connsiteY6830" fmla="*/ 3398396 h 9023354"/>
              <a:gd name="connsiteX6831" fmla="*/ 7553369 w 11737975"/>
              <a:gd name="connsiteY6831" fmla="*/ 3400172 h 9023354"/>
              <a:gd name="connsiteX6832" fmla="*/ 7564300 w 11737975"/>
              <a:gd name="connsiteY6832" fmla="*/ 3417656 h 9023354"/>
              <a:gd name="connsiteX6833" fmla="*/ 7544179 w 11737975"/>
              <a:gd name="connsiteY6833" fmla="*/ 3419172 h 9023354"/>
              <a:gd name="connsiteX6834" fmla="*/ 7538057 w 11737975"/>
              <a:gd name="connsiteY6834" fmla="*/ 3415326 h 9023354"/>
              <a:gd name="connsiteX6835" fmla="*/ 7545933 w 11737975"/>
              <a:gd name="connsiteY6835" fmla="*/ 3406117 h 9023354"/>
              <a:gd name="connsiteX6836" fmla="*/ 7544511 w 11737975"/>
              <a:gd name="connsiteY6836" fmla="*/ 3404339 h 9023354"/>
              <a:gd name="connsiteX6837" fmla="*/ 7547792 w 11737975"/>
              <a:gd name="connsiteY6837" fmla="*/ 3404631 h 9023354"/>
              <a:gd name="connsiteX6838" fmla="*/ 7549649 w 11737975"/>
              <a:gd name="connsiteY6838" fmla="*/ 3403145 h 9023354"/>
              <a:gd name="connsiteX6839" fmla="*/ 7546809 w 11737975"/>
              <a:gd name="connsiteY6839" fmla="*/ 3399589 h 9023354"/>
              <a:gd name="connsiteX6840" fmla="*/ 7543528 w 11737975"/>
              <a:gd name="connsiteY6840" fmla="*/ 3399298 h 9023354"/>
              <a:gd name="connsiteX6841" fmla="*/ 7534126 w 11737975"/>
              <a:gd name="connsiteY6841" fmla="*/ 3395160 h 9023354"/>
              <a:gd name="connsiteX6842" fmla="*/ 7535984 w 11737975"/>
              <a:gd name="connsiteY6842" fmla="*/ 3393674 h 9023354"/>
              <a:gd name="connsiteX6843" fmla="*/ 7533143 w 11737975"/>
              <a:gd name="connsiteY6843" fmla="*/ 3390120 h 9023354"/>
              <a:gd name="connsiteX6844" fmla="*/ 7531284 w 11737975"/>
              <a:gd name="connsiteY6844" fmla="*/ 3391605 h 9023354"/>
              <a:gd name="connsiteX6845" fmla="*/ 7530847 w 11737975"/>
              <a:gd name="connsiteY6845" fmla="*/ 3394870 h 9023354"/>
              <a:gd name="connsiteX6846" fmla="*/ 7529426 w 11737975"/>
              <a:gd name="connsiteY6846" fmla="*/ 3393092 h 9023354"/>
              <a:gd name="connsiteX6847" fmla="*/ 7514114 w 11737975"/>
              <a:gd name="connsiteY6847" fmla="*/ 3408245 h 9023354"/>
              <a:gd name="connsiteX6848" fmla="*/ 7524393 w 11737975"/>
              <a:gd name="connsiteY6848" fmla="*/ 3405856 h 9023354"/>
              <a:gd name="connsiteX6849" fmla="*/ 7497927 w 11737975"/>
              <a:gd name="connsiteY6849" fmla="*/ 3429927 h 9023354"/>
              <a:gd name="connsiteX6850" fmla="*/ 7499347 w 11737975"/>
              <a:gd name="connsiteY6850" fmla="*/ 3431706 h 9023354"/>
              <a:gd name="connsiteX6851" fmla="*/ 7496067 w 11737975"/>
              <a:gd name="connsiteY6851" fmla="*/ 3431414 h 9023354"/>
              <a:gd name="connsiteX6852" fmla="*/ 7491805 w 11737975"/>
              <a:gd name="connsiteY6852" fmla="*/ 3426082 h 9023354"/>
              <a:gd name="connsiteX6853" fmla="*/ 7490821 w 11737975"/>
              <a:gd name="connsiteY6853" fmla="*/ 3421041 h 9023354"/>
              <a:gd name="connsiteX6854" fmla="*/ 7493118 w 11737975"/>
              <a:gd name="connsiteY6854" fmla="*/ 3416290 h 9023354"/>
              <a:gd name="connsiteX6855" fmla="*/ 7496399 w 11737975"/>
              <a:gd name="connsiteY6855" fmla="*/ 3416581 h 9023354"/>
              <a:gd name="connsiteX6856" fmla="*/ 7501100 w 11737975"/>
              <a:gd name="connsiteY6856" fmla="*/ 3418650 h 9023354"/>
              <a:gd name="connsiteX6857" fmla="*/ 7503836 w 11737975"/>
              <a:gd name="connsiteY6857" fmla="*/ 3410638 h 9023354"/>
              <a:gd name="connsiteX6858" fmla="*/ 7507554 w 11737975"/>
              <a:gd name="connsiteY6858" fmla="*/ 3407664 h 9023354"/>
              <a:gd name="connsiteX6859" fmla="*/ 7506132 w 11737975"/>
              <a:gd name="connsiteY6859" fmla="*/ 3405887 h 9023354"/>
              <a:gd name="connsiteX6860" fmla="*/ 7504712 w 11737975"/>
              <a:gd name="connsiteY6860" fmla="*/ 3404110 h 9023354"/>
              <a:gd name="connsiteX6861" fmla="*/ 7500992 w 11737975"/>
              <a:gd name="connsiteY6861" fmla="*/ 3407082 h 9023354"/>
              <a:gd name="connsiteX6862" fmla="*/ 7493451 w 11737975"/>
              <a:gd name="connsiteY6862" fmla="*/ 3401457 h 9023354"/>
              <a:gd name="connsiteX6863" fmla="*/ 7502746 w 11737975"/>
              <a:gd name="connsiteY6863" fmla="*/ 3394026 h 9023354"/>
              <a:gd name="connsiteX6864" fmla="*/ 7504167 w 11737975"/>
              <a:gd name="connsiteY6864" fmla="*/ 3395806 h 9023354"/>
              <a:gd name="connsiteX6865" fmla="*/ 7507010 w 11737975"/>
              <a:gd name="connsiteY6865" fmla="*/ 3399359 h 9023354"/>
              <a:gd name="connsiteX6866" fmla="*/ 7508869 w 11737975"/>
              <a:gd name="connsiteY6866" fmla="*/ 3397872 h 9023354"/>
              <a:gd name="connsiteX6867" fmla="*/ 7505044 w 11737975"/>
              <a:gd name="connsiteY6867" fmla="*/ 3389276 h 9023354"/>
              <a:gd name="connsiteX6868" fmla="*/ 7503622 w 11737975"/>
              <a:gd name="connsiteY6868" fmla="*/ 3387499 h 9023354"/>
              <a:gd name="connsiteX6869" fmla="*/ 7493344 w 11737975"/>
              <a:gd name="connsiteY6869" fmla="*/ 3389888 h 9023354"/>
              <a:gd name="connsiteX6870" fmla="*/ 7488748 w 11737975"/>
              <a:gd name="connsiteY6870" fmla="*/ 3399390 h 9023354"/>
              <a:gd name="connsiteX6871" fmla="*/ 7488312 w 11737975"/>
              <a:gd name="connsiteY6871" fmla="*/ 3402653 h 9023354"/>
              <a:gd name="connsiteX6872" fmla="*/ 7487873 w 11737975"/>
              <a:gd name="connsiteY6872" fmla="*/ 3405916 h 9023354"/>
              <a:gd name="connsiteX6873" fmla="*/ 7486014 w 11737975"/>
              <a:gd name="connsiteY6873" fmla="*/ 3407402 h 9023354"/>
              <a:gd name="connsiteX6874" fmla="*/ 7481858 w 11737975"/>
              <a:gd name="connsiteY6874" fmla="*/ 3413640 h 9023354"/>
              <a:gd name="connsiteX6875" fmla="*/ 7474860 w 11737975"/>
              <a:gd name="connsiteY6875" fmla="*/ 3416320 h 9023354"/>
              <a:gd name="connsiteX6876" fmla="*/ 7472999 w 11737975"/>
              <a:gd name="connsiteY6876" fmla="*/ 3417807 h 9023354"/>
              <a:gd name="connsiteX6877" fmla="*/ 7471579 w 11737975"/>
              <a:gd name="connsiteY6877" fmla="*/ 3416030 h 9023354"/>
              <a:gd name="connsiteX6878" fmla="*/ 7465671 w 11737975"/>
              <a:gd name="connsiteY6878" fmla="*/ 3435321 h 9023354"/>
              <a:gd name="connsiteX6879" fmla="*/ 7463373 w 11737975"/>
              <a:gd name="connsiteY6879" fmla="*/ 3440070 h 9023354"/>
              <a:gd name="connsiteX6880" fmla="*/ 7460093 w 11737975"/>
              <a:gd name="connsiteY6880" fmla="*/ 3439779 h 9023354"/>
              <a:gd name="connsiteX6881" fmla="*/ 7459655 w 11737975"/>
              <a:gd name="connsiteY6881" fmla="*/ 3443042 h 9023354"/>
              <a:gd name="connsiteX6882" fmla="*/ 7460637 w 11737975"/>
              <a:gd name="connsiteY6882" fmla="*/ 3448085 h 9023354"/>
              <a:gd name="connsiteX6883" fmla="*/ 7467197 w 11737975"/>
              <a:gd name="connsiteY6883" fmla="*/ 3448666 h 9023354"/>
              <a:gd name="connsiteX6884" fmla="*/ 7468619 w 11737975"/>
              <a:gd name="connsiteY6884" fmla="*/ 3450445 h 9023354"/>
              <a:gd name="connsiteX6885" fmla="*/ 7452976 w 11737975"/>
              <a:gd name="connsiteY6885" fmla="*/ 3480430 h 9023354"/>
              <a:gd name="connsiteX6886" fmla="*/ 7440292 w 11737975"/>
              <a:gd name="connsiteY6886" fmla="*/ 3476003 h 9023354"/>
              <a:gd name="connsiteX6887" fmla="*/ 7444782 w 11737975"/>
              <a:gd name="connsiteY6887" fmla="*/ 3454932 h 9023354"/>
              <a:gd name="connsiteX6888" fmla="*/ 7449813 w 11737975"/>
              <a:gd name="connsiteY6888" fmla="*/ 3442170 h 9023354"/>
              <a:gd name="connsiteX6889" fmla="*/ 7441833 w 11737975"/>
              <a:gd name="connsiteY6889" fmla="*/ 3439808 h 9023354"/>
              <a:gd name="connsiteX6890" fmla="*/ 7440849 w 11737975"/>
              <a:gd name="connsiteY6890" fmla="*/ 3434767 h 9023354"/>
              <a:gd name="connsiteX6891" fmla="*/ 7465789 w 11737975"/>
              <a:gd name="connsiteY6891" fmla="*/ 3397351 h 9023354"/>
              <a:gd name="connsiteX6892" fmla="*/ 7464367 w 11737975"/>
              <a:gd name="connsiteY6892" fmla="*/ 3395573 h 9023354"/>
              <a:gd name="connsiteX6893" fmla="*/ 7467647 w 11737975"/>
              <a:gd name="connsiteY6893" fmla="*/ 3395863 h 9023354"/>
              <a:gd name="connsiteX6894" fmla="*/ 7471803 w 11737975"/>
              <a:gd name="connsiteY6894" fmla="*/ 3389629 h 9023354"/>
              <a:gd name="connsiteX6895" fmla="*/ 7473225 w 11737975"/>
              <a:gd name="connsiteY6895" fmla="*/ 3391406 h 9023354"/>
              <a:gd name="connsiteX6896" fmla="*/ 7488974 w 11737975"/>
              <a:gd name="connsiteY6896" fmla="*/ 3372989 h 9023354"/>
              <a:gd name="connsiteX6897" fmla="*/ 7490394 w 11737975"/>
              <a:gd name="connsiteY6897" fmla="*/ 3374766 h 9023354"/>
              <a:gd name="connsiteX6898" fmla="*/ 7492253 w 11737975"/>
              <a:gd name="connsiteY6898" fmla="*/ 3373279 h 9023354"/>
              <a:gd name="connsiteX6899" fmla="*/ 7495536 w 11737975"/>
              <a:gd name="connsiteY6899" fmla="*/ 3373570 h 9023354"/>
              <a:gd name="connsiteX6900" fmla="*/ 7495973 w 11737975"/>
              <a:gd name="connsiteY6900" fmla="*/ 3370307 h 9023354"/>
              <a:gd name="connsiteX6901" fmla="*/ 7494551 w 11737975"/>
              <a:gd name="connsiteY6901" fmla="*/ 3368530 h 9023354"/>
              <a:gd name="connsiteX6902" fmla="*/ 7490833 w 11737975"/>
              <a:gd name="connsiteY6902" fmla="*/ 3371501 h 9023354"/>
              <a:gd name="connsiteX6903" fmla="*/ 7489412 w 11737975"/>
              <a:gd name="connsiteY6903" fmla="*/ 3369724 h 9023354"/>
              <a:gd name="connsiteX6904" fmla="*/ 7488866 w 11737975"/>
              <a:gd name="connsiteY6904" fmla="*/ 3361419 h 9023354"/>
              <a:gd name="connsiteX6905" fmla="*/ 7460436 w 11737975"/>
              <a:gd name="connsiteY6905" fmla="*/ 3375409 h 9023354"/>
              <a:gd name="connsiteX6906" fmla="*/ 7465682 w 11737975"/>
              <a:gd name="connsiteY6906" fmla="*/ 3385782 h 9023354"/>
              <a:gd name="connsiteX6907" fmla="*/ 7461963 w 11737975"/>
              <a:gd name="connsiteY6907" fmla="*/ 3388754 h 9023354"/>
              <a:gd name="connsiteX6908" fmla="*/ 7453106 w 11737975"/>
              <a:gd name="connsiteY6908" fmla="*/ 3392923 h 9023354"/>
              <a:gd name="connsiteX6909" fmla="*/ 7456067 w 11737975"/>
              <a:gd name="connsiteY6909" fmla="*/ 3358508 h 9023354"/>
              <a:gd name="connsiteX6910" fmla="*/ 7456505 w 11737975"/>
              <a:gd name="connsiteY6910" fmla="*/ 3355243 h 9023354"/>
              <a:gd name="connsiteX6911" fmla="*/ 7455521 w 11737975"/>
              <a:gd name="connsiteY6911" fmla="*/ 3350204 h 9023354"/>
              <a:gd name="connsiteX6912" fmla="*/ 7450821 w 11737975"/>
              <a:gd name="connsiteY6912" fmla="*/ 3348134 h 9023354"/>
              <a:gd name="connsiteX6913" fmla="*/ 7448961 w 11737975"/>
              <a:gd name="connsiteY6913" fmla="*/ 3349621 h 9023354"/>
              <a:gd name="connsiteX6914" fmla="*/ 7447102 w 11737975"/>
              <a:gd name="connsiteY6914" fmla="*/ 3351106 h 9023354"/>
              <a:gd name="connsiteX6915" fmla="*/ 7427199 w 11737975"/>
              <a:gd name="connsiteY6915" fmla="*/ 3375760 h 9023354"/>
              <a:gd name="connsiteX6916" fmla="*/ 7435178 w 11737975"/>
              <a:gd name="connsiteY6916" fmla="*/ 3378121 h 9023354"/>
              <a:gd name="connsiteX6917" fmla="*/ 7427304 w 11737975"/>
              <a:gd name="connsiteY6917" fmla="*/ 3387329 h 9023354"/>
              <a:gd name="connsiteX6918" fmla="*/ 7422935 w 11737975"/>
              <a:gd name="connsiteY6918" fmla="*/ 3370428 h 9023354"/>
              <a:gd name="connsiteX6919" fmla="*/ 7416372 w 11737975"/>
              <a:gd name="connsiteY6919" fmla="*/ 3369845 h 9023354"/>
              <a:gd name="connsiteX6920" fmla="*/ 7420529 w 11737975"/>
              <a:gd name="connsiteY6920" fmla="*/ 3363609 h 9023354"/>
              <a:gd name="connsiteX6921" fmla="*/ 7428511 w 11737975"/>
              <a:gd name="connsiteY6921" fmla="*/ 3365969 h 9023354"/>
              <a:gd name="connsiteX6922" fmla="*/ 7423266 w 11737975"/>
              <a:gd name="connsiteY6922" fmla="*/ 3355595 h 9023354"/>
              <a:gd name="connsiteX6923" fmla="*/ 7426984 w 11737975"/>
              <a:gd name="connsiteY6923" fmla="*/ 3352623 h 9023354"/>
              <a:gd name="connsiteX6924" fmla="*/ 7428299 w 11737975"/>
              <a:gd name="connsiteY6924" fmla="*/ 3342831 h 9023354"/>
              <a:gd name="connsiteX6925" fmla="*/ 7428737 w 11737975"/>
              <a:gd name="connsiteY6925" fmla="*/ 3339568 h 9023354"/>
              <a:gd name="connsiteX6926" fmla="*/ 7430597 w 11737975"/>
              <a:gd name="connsiteY6926" fmla="*/ 3338081 h 9023354"/>
              <a:gd name="connsiteX6927" fmla="*/ 7449732 w 11737975"/>
              <a:gd name="connsiteY6927" fmla="*/ 3331523 h 9023354"/>
              <a:gd name="connsiteX6928" fmla="*/ 7451484 w 11737975"/>
              <a:gd name="connsiteY6928" fmla="*/ 3318469 h 9023354"/>
              <a:gd name="connsiteX6929" fmla="*/ 7458483 w 11737975"/>
              <a:gd name="connsiteY6929" fmla="*/ 3315788 h 9023354"/>
              <a:gd name="connsiteX6930" fmla="*/ 7459904 w 11737975"/>
              <a:gd name="connsiteY6930" fmla="*/ 3317565 h 9023354"/>
              <a:gd name="connsiteX6931" fmla="*/ 7458045 w 11737975"/>
              <a:gd name="connsiteY6931" fmla="*/ 3319052 h 9023354"/>
              <a:gd name="connsiteX6932" fmla="*/ 7453995 w 11737975"/>
              <a:gd name="connsiteY6932" fmla="*/ 3336856 h 9023354"/>
              <a:gd name="connsiteX6933" fmla="*/ 7456836 w 11737975"/>
              <a:gd name="connsiteY6933" fmla="*/ 3340410 h 9023354"/>
              <a:gd name="connsiteX6934" fmla="*/ 7460117 w 11737975"/>
              <a:gd name="connsiteY6934" fmla="*/ 3340703 h 9023354"/>
              <a:gd name="connsiteX6935" fmla="*/ 7464167 w 11737975"/>
              <a:gd name="connsiteY6935" fmla="*/ 3322898 h 9023354"/>
              <a:gd name="connsiteX6936" fmla="*/ 7464605 w 11737975"/>
              <a:gd name="connsiteY6936" fmla="*/ 3319634 h 9023354"/>
              <a:gd name="connsiteX6937" fmla="*/ 7459359 w 11737975"/>
              <a:gd name="connsiteY6937" fmla="*/ 3309261 h 9023354"/>
              <a:gd name="connsiteX6938" fmla="*/ 7457938 w 11737975"/>
              <a:gd name="connsiteY6938" fmla="*/ 3307483 h 9023354"/>
              <a:gd name="connsiteX6939" fmla="*/ 7456078 w 11737975"/>
              <a:gd name="connsiteY6939" fmla="*/ 3308968 h 9023354"/>
              <a:gd name="connsiteX6940" fmla="*/ 7449080 w 11737975"/>
              <a:gd name="connsiteY6940" fmla="*/ 3311651 h 9023354"/>
              <a:gd name="connsiteX6941" fmla="*/ 7447659 w 11737975"/>
              <a:gd name="connsiteY6941" fmla="*/ 3309873 h 9023354"/>
              <a:gd name="connsiteX6942" fmla="*/ 7440116 w 11737975"/>
              <a:gd name="connsiteY6942" fmla="*/ 3304248 h 9023354"/>
              <a:gd name="connsiteX6943" fmla="*/ 7449412 w 11737975"/>
              <a:gd name="connsiteY6943" fmla="*/ 3296818 h 9023354"/>
              <a:gd name="connsiteX6944" fmla="*/ 7457287 w 11737975"/>
              <a:gd name="connsiteY6944" fmla="*/ 3287609 h 9023354"/>
              <a:gd name="connsiteX6945" fmla="*/ 7456303 w 11737975"/>
              <a:gd name="connsiteY6945" fmla="*/ 3282568 h 9023354"/>
              <a:gd name="connsiteX6946" fmla="*/ 7449744 w 11737975"/>
              <a:gd name="connsiteY6946" fmla="*/ 3281985 h 9023354"/>
              <a:gd name="connsiteX6947" fmla="*/ 7442306 w 11737975"/>
              <a:gd name="connsiteY6947" fmla="*/ 3287931 h 9023354"/>
              <a:gd name="connsiteX6948" fmla="*/ 7431152 w 11737975"/>
              <a:gd name="connsiteY6948" fmla="*/ 3296848 h 9023354"/>
              <a:gd name="connsiteX6949" fmla="*/ 7415511 w 11737975"/>
              <a:gd name="connsiteY6949" fmla="*/ 3326835 h 9023354"/>
              <a:gd name="connsiteX6950" fmla="*/ 7415072 w 11737975"/>
              <a:gd name="connsiteY6950" fmla="*/ 3330099 h 9023354"/>
              <a:gd name="connsiteX6951" fmla="*/ 7418351 w 11737975"/>
              <a:gd name="connsiteY6951" fmla="*/ 3330389 h 9023354"/>
              <a:gd name="connsiteX6952" fmla="*/ 7428191 w 11737975"/>
              <a:gd name="connsiteY6952" fmla="*/ 3331264 h 9023354"/>
              <a:gd name="connsiteX6953" fmla="*/ 7426333 w 11737975"/>
              <a:gd name="connsiteY6953" fmla="*/ 3332747 h 9023354"/>
              <a:gd name="connsiteX6954" fmla="*/ 7423053 w 11737975"/>
              <a:gd name="connsiteY6954" fmla="*/ 3332459 h 9023354"/>
              <a:gd name="connsiteX6955" fmla="*/ 7421194 w 11737975"/>
              <a:gd name="connsiteY6955" fmla="*/ 3333945 h 9023354"/>
              <a:gd name="connsiteX6956" fmla="*/ 7422615 w 11737975"/>
              <a:gd name="connsiteY6956" fmla="*/ 3335722 h 9023354"/>
              <a:gd name="connsiteX6957" fmla="*/ 7423596 w 11737975"/>
              <a:gd name="connsiteY6957" fmla="*/ 3340762 h 9023354"/>
              <a:gd name="connsiteX6958" fmla="*/ 7421301 w 11737975"/>
              <a:gd name="connsiteY6958" fmla="*/ 3345511 h 9023354"/>
              <a:gd name="connsiteX6959" fmla="*/ 7405445 w 11737975"/>
              <a:gd name="connsiteY6959" fmla="*/ 3352361 h 9023354"/>
              <a:gd name="connsiteX6960" fmla="*/ 7409709 w 11737975"/>
              <a:gd name="connsiteY6960" fmla="*/ 3357695 h 9023354"/>
              <a:gd name="connsiteX6961" fmla="*/ 7408830 w 11737975"/>
              <a:gd name="connsiteY6961" fmla="*/ 3364223 h 9023354"/>
              <a:gd name="connsiteX6962" fmla="*/ 7405883 w 11737975"/>
              <a:gd name="connsiteY6962" fmla="*/ 3349097 h 9023354"/>
              <a:gd name="connsiteX6963" fmla="*/ 7402933 w 11737975"/>
              <a:gd name="connsiteY6963" fmla="*/ 3333974 h 9023354"/>
              <a:gd name="connsiteX6964" fmla="*/ 7390914 w 11737975"/>
              <a:gd name="connsiteY6964" fmla="*/ 3299882 h 9023354"/>
              <a:gd name="connsiteX6965" fmla="*/ 7372985 w 11737975"/>
              <a:gd name="connsiteY6965" fmla="*/ 3285078 h 9023354"/>
              <a:gd name="connsiteX6966" fmla="*/ 7374845 w 11737975"/>
              <a:gd name="connsiteY6966" fmla="*/ 3283594 h 9023354"/>
              <a:gd name="connsiteX6967" fmla="*/ 7388405 w 11737975"/>
              <a:gd name="connsiteY6967" fmla="*/ 3281494 h 9023354"/>
              <a:gd name="connsiteX6968" fmla="*/ 7393543 w 11737975"/>
              <a:gd name="connsiteY6968" fmla="*/ 3280298 h 9023354"/>
              <a:gd name="connsiteX6969" fmla="*/ 7396385 w 11737975"/>
              <a:gd name="connsiteY6969" fmla="*/ 3283854 h 9023354"/>
              <a:gd name="connsiteX6970" fmla="*/ 7402070 w 11737975"/>
              <a:gd name="connsiteY6970" fmla="*/ 3290964 h 9023354"/>
              <a:gd name="connsiteX6971" fmla="*/ 7403052 w 11737975"/>
              <a:gd name="connsiteY6971" fmla="*/ 3296005 h 9023354"/>
              <a:gd name="connsiteX6972" fmla="*/ 7406770 w 11737975"/>
              <a:gd name="connsiteY6972" fmla="*/ 3293032 h 9023354"/>
              <a:gd name="connsiteX6973" fmla="*/ 7398683 w 11737975"/>
              <a:gd name="connsiteY6973" fmla="*/ 3279104 h 9023354"/>
              <a:gd name="connsiteX6974" fmla="*/ 7397262 w 11737975"/>
              <a:gd name="connsiteY6974" fmla="*/ 3277327 h 9023354"/>
              <a:gd name="connsiteX6975" fmla="*/ 7396718 w 11737975"/>
              <a:gd name="connsiteY6975" fmla="*/ 3269022 h 9023354"/>
              <a:gd name="connsiteX6976" fmla="*/ 7383158 w 11737975"/>
              <a:gd name="connsiteY6976" fmla="*/ 3271120 h 9023354"/>
              <a:gd name="connsiteX6977" fmla="*/ 7384580 w 11737975"/>
              <a:gd name="connsiteY6977" fmla="*/ 3272896 h 9023354"/>
              <a:gd name="connsiteX6978" fmla="*/ 7372882 w 11737975"/>
              <a:gd name="connsiteY6978" fmla="*/ 3273510 h 9023354"/>
              <a:gd name="connsiteX6979" fmla="*/ 7371460 w 11737975"/>
              <a:gd name="connsiteY6979" fmla="*/ 3271733 h 9023354"/>
              <a:gd name="connsiteX6980" fmla="*/ 7373757 w 11737975"/>
              <a:gd name="connsiteY6980" fmla="*/ 3266983 h 9023354"/>
              <a:gd name="connsiteX6981" fmla="*/ 7390819 w 11737975"/>
              <a:gd name="connsiteY6981" fmla="*/ 3238775 h 9023354"/>
              <a:gd name="connsiteX6982" fmla="*/ 7410821 w 11737975"/>
              <a:gd name="connsiteY6982" fmla="*/ 3275227 h 9023354"/>
              <a:gd name="connsiteX6983" fmla="*/ 7411802 w 11737975"/>
              <a:gd name="connsiteY6983" fmla="*/ 3280269 h 9023354"/>
              <a:gd name="connsiteX6984" fmla="*/ 7413225 w 11737975"/>
              <a:gd name="connsiteY6984" fmla="*/ 3282046 h 9023354"/>
              <a:gd name="connsiteX6985" fmla="*/ 7415083 w 11737975"/>
              <a:gd name="connsiteY6985" fmla="*/ 3280559 h 9023354"/>
              <a:gd name="connsiteX6986" fmla="*/ 7414100 w 11737975"/>
              <a:gd name="connsiteY6986" fmla="*/ 3275519 h 9023354"/>
              <a:gd name="connsiteX6987" fmla="*/ 7415521 w 11737975"/>
              <a:gd name="connsiteY6987" fmla="*/ 3277297 h 9023354"/>
              <a:gd name="connsiteX6988" fmla="*/ 7421975 w 11737975"/>
              <a:gd name="connsiteY6988" fmla="*/ 3266309 h 9023354"/>
              <a:gd name="connsiteX6989" fmla="*/ 7422199 w 11737975"/>
              <a:gd name="connsiteY6989" fmla="*/ 3239909 h 9023354"/>
              <a:gd name="connsiteX6990" fmla="*/ 7428002 w 11737975"/>
              <a:gd name="connsiteY6990" fmla="*/ 3209049 h 9023354"/>
              <a:gd name="connsiteX6991" fmla="*/ 7412041 w 11737975"/>
              <a:gd name="connsiteY6991" fmla="*/ 3204329 h 9023354"/>
              <a:gd name="connsiteX6992" fmla="*/ 7411495 w 11737975"/>
              <a:gd name="connsiteY6992" fmla="*/ 3196025 h 9023354"/>
              <a:gd name="connsiteX6993" fmla="*/ 7416197 w 11737975"/>
              <a:gd name="connsiteY6993" fmla="*/ 3198093 h 9023354"/>
              <a:gd name="connsiteX6994" fmla="*/ 7416529 w 11737975"/>
              <a:gd name="connsiteY6994" fmla="*/ 3183260 h 9023354"/>
              <a:gd name="connsiteX6995" fmla="*/ 7418388 w 11737975"/>
              <a:gd name="connsiteY6995" fmla="*/ 3181775 h 9023354"/>
              <a:gd name="connsiteX6996" fmla="*/ 7413250 w 11737975"/>
              <a:gd name="connsiteY6996" fmla="*/ 3182969 h 9023354"/>
              <a:gd name="connsiteX6997" fmla="*/ 7416091 w 11737975"/>
              <a:gd name="connsiteY6997" fmla="*/ 3186524 h 9023354"/>
              <a:gd name="connsiteX6998" fmla="*/ 7413355 w 11737975"/>
              <a:gd name="connsiteY6998" fmla="*/ 3194538 h 9023354"/>
              <a:gd name="connsiteX6999" fmla="*/ 7411934 w 11737975"/>
              <a:gd name="connsiteY6999" fmla="*/ 3192760 h 9023354"/>
              <a:gd name="connsiteX7000" fmla="*/ 7404829 w 11737975"/>
              <a:gd name="connsiteY7000" fmla="*/ 3183874 h 9023354"/>
              <a:gd name="connsiteX7001" fmla="*/ 7392252 w 11737975"/>
              <a:gd name="connsiteY7001" fmla="*/ 3191012 h 9023354"/>
              <a:gd name="connsiteX7002" fmla="*/ 7397936 w 11737975"/>
              <a:gd name="connsiteY7002" fmla="*/ 3198123 h 9023354"/>
              <a:gd name="connsiteX7003" fmla="*/ 7388096 w 11737975"/>
              <a:gd name="connsiteY7003" fmla="*/ 3197250 h 9023354"/>
              <a:gd name="connsiteX7004" fmla="*/ 7381643 w 11737975"/>
              <a:gd name="connsiteY7004" fmla="*/ 3208234 h 9023354"/>
              <a:gd name="connsiteX7005" fmla="*/ 7385362 w 11737975"/>
              <a:gd name="connsiteY7005" fmla="*/ 3205263 h 9023354"/>
              <a:gd name="connsiteX7006" fmla="*/ 7387220 w 11737975"/>
              <a:gd name="connsiteY7006" fmla="*/ 3203778 h 9023354"/>
              <a:gd name="connsiteX7007" fmla="*/ 7385799 w 11737975"/>
              <a:gd name="connsiteY7007" fmla="*/ 3202000 h 9023354"/>
              <a:gd name="connsiteX7008" fmla="*/ 7374976 w 11737975"/>
              <a:gd name="connsiteY7008" fmla="*/ 3196085 h 9023354"/>
              <a:gd name="connsiteX7009" fmla="*/ 7377274 w 11737975"/>
              <a:gd name="connsiteY7009" fmla="*/ 3191333 h 9023354"/>
              <a:gd name="connsiteX7010" fmla="*/ 7384817 w 11737975"/>
              <a:gd name="connsiteY7010" fmla="*/ 3196959 h 9023354"/>
              <a:gd name="connsiteX7011" fmla="*/ 7397391 w 11737975"/>
              <a:gd name="connsiteY7011" fmla="*/ 3189819 h 9023354"/>
              <a:gd name="connsiteX7012" fmla="*/ 7394990 w 11737975"/>
              <a:gd name="connsiteY7012" fmla="*/ 3183000 h 9023354"/>
              <a:gd name="connsiteX7013" fmla="*/ 7402426 w 11737975"/>
              <a:gd name="connsiteY7013" fmla="*/ 3177055 h 9023354"/>
              <a:gd name="connsiteX7014" fmla="*/ 7406581 w 11737975"/>
              <a:gd name="connsiteY7014" fmla="*/ 3170818 h 9023354"/>
              <a:gd name="connsiteX7015" fmla="*/ 7408003 w 11737975"/>
              <a:gd name="connsiteY7015" fmla="*/ 3172595 h 9023354"/>
              <a:gd name="connsiteX7016" fmla="*/ 7414018 w 11737975"/>
              <a:gd name="connsiteY7016" fmla="*/ 3164873 h 9023354"/>
              <a:gd name="connsiteX7017" fmla="*/ 7415878 w 11737975"/>
              <a:gd name="connsiteY7017" fmla="*/ 3163387 h 9023354"/>
              <a:gd name="connsiteX7018" fmla="*/ 7417737 w 11737975"/>
              <a:gd name="connsiteY7018" fmla="*/ 3161901 h 9023354"/>
              <a:gd name="connsiteX7019" fmla="*/ 7418281 w 11737975"/>
              <a:gd name="connsiteY7019" fmla="*/ 3170205 h 9023354"/>
              <a:gd name="connsiteX7020" fmla="*/ 7427576 w 11737975"/>
              <a:gd name="connsiteY7020" fmla="*/ 3162774 h 9023354"/>
              <a:gd name="connsiteX7021" fmla="*/ 7427683 w 11737975"/>
              <a:gd name="connsiteY7021" fmla="*/ 3174343 h 9023354"/>
              <a:gd name="connsiteX7022" fmla="*/ 7434244 w 11737975"/>
              <a:gd name="connsiteY7022" fmla="*/ 3174926 h 9023354"/>
              <a:gd name="connsiteX7023" fmla="*/ 7436210 w 11737975"/>
              <a:gd name="connsiteY7023" fmla="*/ 3185007 h 9023354"/>
              <a:gd name="connsiteX7024" fmla="*/ 7445505 w 11737975"/>
              <a:gd name="connsiteY7024" fmla="*/ 3177576 h 9023354"/>
              <a:gd name="connsiteX7025" fmla="*/ 7457205 w 11737975"/>
              <a:gd name="connsiteY7025" fmla="*/ 3176964 h 9023354"/>
              <a:gd name="connsiteX7026" fmla="*/ 7478969 w 11737975"/>
              <a:gd name="connsiteY7026" fmla="*/ 3150824 h 9023354"/>
              <a:gd name="connsiteX7027" fmla="*/ 7463669 w 11737975"/>
              <a:gd name="connsiteY7027" fmla="*/ 3116439 h 9023354"/>
              <a:gd name="connsiteX7028" fmla="*/ 7469246 w 11737975"/>
              <a:gd name="connsiteY7028" fmla="*/ 3111980 h 9023354"/>
              <a:gd name="connsiteX7029" fmla="*/ 7479527 w 11737975"/>
              <a:gd name="connsiteY7029" fmla="*/ 3109590 h 9023354"/>
              <a:gd name="connsiteX7030" fmla="*/ 7469474 w 11737975"/>
              <a:gd name="connsiteY7030" fmla="*/ 3085579 h 9023354"/>
              <a:gd name="connsiteX7031" fmla="*/ 7468929 w 11737975"/>
              <a:gd name="connsiteY7031" fmla="*/ 3077274 h 9023354"/>
              <a:gd name="connsiteX7032" fmla="*/ 7445421 w 11737975"/>
              <a:gd name="connsiteY7032" fmla="*/ 3066931 h 9023354"/>
              <a:gd name="connsiteX7033" fmla="*/ 7443563 w 11737975"/>
              <a:gd name="connsiteY7033" fmla="*/ 3068416 h 9023354"/>
              <a:gd name="connsiteX7034" fmla="*/ 7442580 w 11737975"/>
              <a:gd name="connsiteY7034" fmla="*/ 3063376 h 9023354"/>
              <a:gd name="connsiteX7035" fmla="*/ 7441160 w 11737975"/>
              <a:gd name="connsiteY7035" fmla="*/ 3061597 h 9023354"/>
              <a:gd name="connsiteX7036" fmla="*/ 7439301 w 11737975"/>
              <a:gd name="connsiteY7036" fmla="*/ 3063085 h 9023354"/>
              <a:gd name="connsiteX7037" fmla="*/ 7440722 w 11737975"/>
              <a:gd name="connsiteY7037" fmla="*/ 3064862 h 9023354"/>
              <a:gd name="connsiteX7038" fmla="*/ 7435583 w 11737975"/>
              <a:gd name="connsiteY7038" fmla="*/ 3066057 h 9023354"/>
              <a:gd name="connsiteX7039" fmla="*/ 7435119 w 11737975"/>
              <a:gd name="connsiteY7039" fmla="*/ 3060237 h 9023354"/>
              <a:gd name="connsiteX7040" fmla="*/ 7432289 w 11737975"/>
              <a:gd name="connsiteY7040" fmla="*/ 3054392 h 9023354"/>
              <a:gd name="connsiteX7041" fmla="*/ 7432595 w 11737975"/>
              <a:gd name="connsiteY7041" fmla="*/ 3054435 h 9023354"/>
              <a:gd name="connsiteX7042" fmla="*/ 7434278 w 11737975"/>
              <a:gd name="connsiteY7042" fmla="*/ 3053089 h 9023354"/>
              <a:gd name="connsiteX7043" fmla="*/ 7432852 w 11737975"/>
              <a:gd name="connsiteY7043" fmla="*/ 3051303 h 9023354"/>
              <a:gd name="connsiteX7044" fmla="*/ 7428313 w 11737975"/>
              <a:gd name="connsiteY7044" fmla="*/ 3049079 h 9023354"/>
              <a:gd name="connsiteX7045" fmla="*/ 7426628 w 11737975"/>
              <a:gd name="connsiteY7045" fmla="*/ 3050427 h 9023354"/>
              <a:gd name="connsiteX7046" fmla="*/ 7428055 w 11737975"/>
              <a:gd name="connsiteY7046" fmla="*/ 3052213 h 9023354"/>
              <a:gd name="connsiteX7047" fmla="*/ 7429481 w 11737975"/>
              <a:gd name="connsiteY7047" fmla="*/ 3053997 h 9023354"/>
              <a:gd name="connsiteX7048" fmla="*/ 7431939 w 11737975"/>
              <a:gd name="connsiteY7048" fmla="*/ 3054343 h 9023354"/>
              <a:gd name="connsiteX7049" fmla="*/ 7424334 w 11737975"/>
              <a:gd name="connsiteY7049" fmla="*/ 3058660 h 9023354"/>
              <a:gd name="connsiteX7050" fmla="*/ 7422461 w 11737975"/>
              <a:gd name="connsiteY7050" fmla="*/ 3064892 h 9023354"/>
              <a:gd name="connsiteX7051" fmla="*/ 7417321 w 11737975"/>
              <a:gd name="connsiteY7051" fmla="*/ 3066086 h 9023354"/>
              <a:gd name="connsiteX7052" fmla="*/ 7405623 w 11737975"/>
              <a:gd name="connsiteY7052" fmla="*/ 3066699 h 9023354"/>
              <a:gd name="connsiteX7053" fmla="*/ 7404202 w 11737975"/>
              <a:gd name="connsiteY7053" fmla="*/ 3064922 h 9023354"/>
              <a:gd name="connsiteX7054" fmla="*/ 7403220 w 11737975"/>
              <a:gd name="connsiteY7054" fmla="*/ 3059881 h 9023354"/>
              <a:gd name="connsiteX7055" fmla="*/ 7405079 w 11737975"/>
              <a:gd name="connsiteY7055" fmla="*/ 3058396 h 9023354"/>
              <a:gd name="connsiteX7056" fmla="*/ 7413059 w 11737975"/>
              <a:gd name="connsiteY7056" fmla="*/ 3060756 h 9023354"/>
              <a:gd name="connsiteX7057" fmla="*/ 7407374 w 11737975"/>
              <a:gd name="connsiteY7057" fmla="*/ 3053645 h 9023354"/>
              <a:gd name="connsiteX7058" fmla="*/ 7417848 w 11737975"/>
              <a:gd name="connsiteY7058" fmla="*/ 3045871 h 9023354"/>
              <a:gd name="connsiteX7059" fmla="*/ 7420986 w 11737975"/>
              <a:gd name="connsiteY7059" fmla="*/ 3045223 h 9023354"/>
              <a:gd name="connsiteX7060" fmla="*/ 7420651 w 11737975"/>
              <a:gd name="connsiteY7060" fmla="*/ 3043790 h 9023354"/>
              <a:gd name="connsiteX7061" fmla="*/ 7426499 w 11737975"/>
              <a:gd name="connsiteY7061" fmla="*/ 3039449 h 9023354"/>
              <a:gd name="connsiteX7062" fmla="*/ 7430455 w 11737975"/>
              <a:gd name="connsiteY7062" fmla="*/ 3017713 h 9023354"/>
              <a:gd name="connsiteX7063" fmla="*/ 7437015 w 11737975"/>
              <a:gd name="connsiteY7063" fmla="*/ 3018296 h 9023354"/>
              <a:gd name="connsiteX7064" fmla="*/ 7444997 w 11737975"/>
              <a:gd name="connsiteY7064" fmla="*/ 3020656 h 9023354"/>
              <a:gd name="connsiteX7065" fmla="*/ 7447837 w 11737975"/>
              <a:gd name="connsiteY7065" fmla="*/ 3024211 h 9023354"/>
              <a:gd name="connsiteX7066" fmla="*/ 7455382 w 11737975"/>
              <a:gd name="connsiteY7066" fmla="*/ 3029835 h 9023354"/>
              <a:gd name="connsiteX7067" fmla="*/ 7456802 w 11737975"/>
              <a:gd name="connsiteY7067" fmla="*/ 3031612 h 9023354"/>
              <a:gd name="connsiteX7068" fmla="*/ 7458663 w 11737975"/>
              <a:gd name="connsiteY7068" fmla="*/ 3030126 h 9023354"/>
              <a:gd name="connsiteX7069" fmla="*/ 7451557 w 11737975"/>
              <a:gd name="connsiteY7069" fmla="*/ 3021239 h 9023354"/>
              <a:gd name="connsiteX7070" fmla="*/ 7449152 w 11737975"/>
              <a:gd name="connsiteY7070" fmla="*/ 3014419 h 9023354"/>
              <a:gd name="connsiteX7071" fmla="*/ 7449592 w 11737975"/>
              <a:gd name="connsiteY7071" fmla="*/ 3011156 h 9023354"/>
              <a:gd name="connsiteX7072" fmla="*/ 7453854 w 11737975"/>
              <a:gd name="connsiteY7072" fmla="*/ 3016489 h 9023354"/>
              <a:gd name="connsiteX7073" fmla="*/ 7470041 w 11737975"/>
              <a:gd name="connsiteY7073" fmla="*/ 2994807 h 9023354"/>
              <a:gd name="connsiteX7074" fmla="*/ 7468620 w 11737975"/>
              <a:gd name="connsiteY7074" fmla="*/ 2993029 h 9023354"/>
              <a:gd name="connsiteX7075" fmla="*/ 7476495 w 11737975"/>
              <a:gd name="connsiteY7075" fmla="*/ 2983822 h 9023354"/>
              <a:gd name="connsiteX7076" fmla="*/ 7473653 w 11737975"/>
              <a:gd name="connsiteY7076" fmla="*/ 2980266 h 9023354"/>
              <a:gd name="connsiteX7077" fmla="*/ 7471794 w 11737975"/>
              <a:gd name="connsiteY7077" fmla="*/ 2981752 h 9023354"/>
              <a:gd name="connsiteX7078" fmla="*/ 7467638 w 11737975"/>
              <a:gd name="connsiteY7078" fmla="*/ 2987987 h 9023354"/>
              <a:gd name="connsiteX7079" fmla="*/ 7462938 w 11737975"/>
              <a:gd name="connsiteY7079" fmla="*/ 2985920 h 9023354"/>
              <a:gd name="connsiteX7080" fmla="*/ 7452113 w 11737975"/>
              <a:gd name="connsiteY7080" fmla="*/ 2980005 h 9023354"/>
              <a:gd name="connsiteX7081" fmla="*/ 7449710 w 11737975"/>
              <a:gd name="connsiteY7081" fmla="*/ 2973186 h 9023354"/>
              <a:gd name="connsiteX7082" fmla="*/ 7448287 w 11737975"/>
              <a:gd name="connsiteY7082" fmla="*/ 2971409 h 9023354"/>
              <a:gd name="connsiteX7083" fmla="*/ 7457039 w 11737975"/>
              <a:gd name="connsiteY7083" fmla="*/ 2955672 h 9023354"/>
              <a:gd name="connsiteX7084" fmla="*/ 7464913 w 11737975"/>
              <a:gd name="connsiteY7084" fmla="*/ 2946463 h 9023354"/>
              <a:gd name="connsiteX7085" fmla="*/ 7462511 w 11737975"/>
              <a:gd name="connsiteY7085" fmla="*/ 2939643 h 9023354"/>
              <a:gd name="connsiteX7086" fmla="*/ 7459231 w 11737975"/>
              <a:gd name="connsiteY7086" fmla="*/ 2939353 h 9023354"/>
              <a:gd name="connsiteX7087" fmla="*/ 7457370 w 11737975"/>
              <a:gd name="connsiteY7087" fmla="*/ 2940840 h 9023354"/>
              <a:gd name="connsiteX7088" fmla="*/ 7453215 w 11737975"/>
              <a:gd name="connsiteY7088" fmla="*/ 2947076 h 9023354"/>
              <a:gd name="connsiteX7089" fmla="*/ 7450373 w 11737975"/>
              <a:gd name="connsiteY7089" fmla="*/ 2943521 h 9023354"/>
              <a:gd name="connsiteX7090" fmla="*/ 7447093 w 11737975"/>
              <a:gd name="connsiteY7090" fmla="*/ 2943229 h 9023354"/>
              <a:gd name="connsiteX7091" fmla="*/ 7446655 w 11737975"/>
              <a:gd name="connsiteY7091" fmla="*/ 2946494 h 9023354"/>
              <a:gd name="connsiteX7092" fmla="*/ 7450917 w 11737975"/>
              <a:gd name="connsiteY7092" fmla="*/ 2951826 h 9023354"/>
              <a:gd name="connsiteX7093" fmla="*/ 7442167 w 11737975"/>
              <a:gd name="connsiteY7093" fmla="*/ 2967563 h 9023354"/>
              <a:gd name="connsiteX7094" fmla="*/ 7443587 w 11737975"/>
              <a:gd name="connsiteY7094" fmla="*/ 2969340 h 9023354"/>
              <a:gd name="connsiteX7095" fmla="*/ 7441728 w 11737975"/>
              <a:gd name="connsiteY7095" fmla="*/ 2970827 h 9023354"/>
              <a:gd name="connsiteX7096" fmla="*/ 7444570 w 11737975"/>
              <a:gd name="connsiteY7096" fmla="*/ 2974382 h 9023354"/>
              <a:gd name="connsiteX7097" fmla="*/ 7445553 w 11737975"/>
              <a:gd name="connsiteY7097" fmla="*/ 2979422 h 9023354"/>
              <a:gd name="connsiteX7098" fmla="*/ 7446975 w 11737975"/>
              <a:gd name="connsiteY7098" fmla="*/ 2981199 h 9023354"/>
              <a:gd name="connsiteX7099" fmla="*/ 7438660 w 11737975"/>
              <a:gd name="connsiteY7099" fmla="*/ 2993671 h 9023354"/>
              <a:gd name="connsiteX7100" fmla="*/ 7444346 w 11737975"/>
              <a:gd name="connsiteY7100" fmla="*/ 3000783 h 9023354"/>
              <a:gd name="connsiteX7101" fmla="*/ 7445766 w 11737975"/>
              <a:gd name="connsiteY7101" fmla="*/ 3002561 h 9023354"/>
              <a:gd name="connsiteX7102" fmla="*/ 7443907 w 11737975"/>
              <a:gd name="connsiteY7102" fmla="*/ 3004047 h 9023354"/>
              <a:gd name="connsiteX7103" fmla="*/ 7442049 w 11737975"/>
              <a:gd name="connsiteY7103" fmla="*/ 3005531 h 9023354"/>
              <a:gd name="connsiteX7104" fmla="*/ 7441609 w 11737975"/>
              <a:gd name="connsiteY7104" fmla="*/ 3008795 h 9023354"/>
              <a:gd name="connsiteX7105" fmla="*/ 7434066 w 11737975"/>
              <a:gd name="connsiteY7105" fmla="*/ 3003172 h 9023354"/>
              <a:gd name="connsiteX7106" fmla="*/ 7430787 w 11737975"/>
              <a:gd name="connsiteY7106" fmla="*/ 3002881 h 9023354"/>
              <a:gd name="connsiteX7107" fmla="*/ 7433629 w 11737975"/>
              <a:gd name="connsiteY7107" fmla="*/ 3006435 h 9023354"/>
              <a:gd name="connsiteX7108" fmla="*/ 7436471 w 11737975"/>
              <a:gd name="connsiteY7108" fmla="*/ 3009990 h 9023354"/>
              <a:gd name="connsiteX7109" fmla="*/ 7426630 w 11737975"/>
              <a:gd name="connsiteY7109" fmla="*/ 3009117 h 9023354"/>
              <a:gd name="connsiteX7110" fmla="*/ 7414387 w 11737975"/>
              <a:gd name="connsiteY7110" fmla="*/ 3001427 h 9023354"/>
              <a:gd name="connsiteX7111" fmla="*/ 7409353 w 11737975"/>
              <a:gd name="connsiteY7111" fmla="*/ 3014189 h 9023354"/>
              <a:gd name="connsiteX7112" fmla="*/ 7415582 w 11737975"/>
              <a:gd name="connsiteY7112" fmla="*/ 3029603 h 9023354"/>
              <a:gd name="connsiteX7113" fmla="*/ 7408165 w 11737975"/>
              <a:gd name="connsiteY7113" fmla="*/ 3031329 h 9023354"/>
              <a:gd name="connsiteX7114" fmla="*/ 7407681 w 11737975"/>
              <a:gd name="connsiteY7114" fmla="*/ 3031242 h 9023354"/>
              <a:gd name="connsiteX7115" fmla="*/ 7403428 w 11737975"/>
              <a:gd name="connsiteY7115" fmla="*/ 3030479 h 9023354"/>
              <a:gd name="connsiteX7116" fmla="*/ 7400998 w 11737975"/>
              <a:gd name="connsiteY7116" fmla="*/ 3028516 h 9023354"/>
              <a:gd name="connsiteX7117" fmla="*/ 7397543 w 11737975"/>
              <a:gd name="connsiteY7117" fmla="*/ 3029424 h 9023354"/>
              <a:gd name="connsiteX7118" fmla="*/ 7397197 w 11737975"/>
              <a:gd name="connsiteY7118" fmla="*/ 3029361 h 9023354"/>
              <a:gd name="connsiteX7119" fmla="*/ 7397253 w 11737975"/>
              <a:gd name="connsiteY7119" fmla="*/ 3029499 h 9023354"/>
              <a:gd name="connsiteX7120" fmla="*/ 7392183 w 11737975"/>
              <a:gd name="connsiteY7120" fmla="*/ 3030830 h 9023354"/>
              <a:gd name="connsiteX7121" fmla="*/ 7386499 w 11737975"/>
              <a:gd name="connsiteY7121" fmla="*/ 3023720 h 9023354"/>
              <a:gd name="connsiteX7122" fmla="*/ 7388359 w 11737975"/>
              <a:gd name="connsiteY7122" fmla="*/ 3022233 h 9023354"/>
              <a:gd name="connsiteX7123" fmla="*/ 7388796 w 11737975"/>
              <a:gd name="connsiteY7123" fmla="*/ 3018969 h 9023354"/>
              <a:gd name="connsiteX7124" fmla="*/ 7390218 w 11737975"/>
              <a:gd name="connsiteY7124" fmla="*/ 3020747 h 9023354"/>
              <a:gd name="connsiteX7125" fmla="*/ 7397109 w 11737975"/>
              <a:gd name="connsiteY7125" fmla="*/ 3006496 h 9023354"/>
              <a:gd name="connsiteX7126" fmla="*/ 7400827 w 11737975"/>
              <a:gd name="connsiteY7126" fmla="*/ 3003524 h 9023354"/>
              <a:gd name="connsiteX7127" fmla="*/ 7402686 w 11737975"/>
              <a:gd name="connsiteY7127" fmla="*/ 3002037 h 9023354"/>
              <a:gd name="connsiteX7128" fmla="*/ 7405966 w 11737975"/>
              <a:gd name="connsiteY7128" fmla="*/ 3002330 h 9023354"/>
              <a:gd name="connsiteX7129" fmla="*/ 7406406 w 11737975"/>
              <a:gd name="connsiteY7129" fmla="*/ 2999066 h 9023354"/>
              <a:gd name="connsiteX7130" fmla="*/ 7403562 w 11737975"/>
              <a:gd name="connsiteY7130" fmla="*/ 2995510 h 9023354"/>
              <a:gd name="connsiteX7131" fmla="*/ 7400283 w 11737975"/>
              <a:gd name="connsiteY7131" fmla="*/ 2995219 h 9023354"/>
              <a:gd name="connsiteX7132" fmla="*/ 7398862 w 11737975"/>
              <a:gd name="connsiteY7132" fmla="*/ 2993443 h 9023354"/>
              <a:gd name="connsiteX7133" fmla="*/ 7397440 w 11737975"/>
              <a:gd name="connsiteY7133" fmla="*/ 2991664 h 9023354"/>
              <a:gd name="connsiteX7134" fmla="*/ 7396021 w 11737975"/>
              <a:gd name="connsiteY7134" fmla="*/ 2989888 h 9023354"/>
              <a:gd name="connsiteX7135" fmla="*/ 7392740 w 11737975"/>
              <a:gd name="connsiteY7135" fmla="*/ 2989595 h 9023354"/>
              <a:gd name="connsiteX7136" fmla="*/ 7394160 w 11737975"/>
              <a:gd name="connsiteY7136" fmla="*/ 2991374 h 9023354"/>
              <a:gd name="connsiteX7137" fmla="*/ 7395581 w 11737975"/>
              <a:gd name="connsiteY7137" fmla="*/ 2993150 h 9023354"/>
              <a:gd name="connsiteX7138" fmla="*/ 7393721 w 11737975"/>
              <a:gd name="connsiteY7138" fmla="*/ 2994636 h 9023354"/>
              <a:gd name="connsiteX7139" fmla="*/ 7388144 w 11737975"/>
              <a:gd name="connsiteY7139" fmla="*/ 2999095 h 9023354"/>
              <a:gd name="connsiteX7140" fmla="*/ 7386286 w 11737975"/>
              <a:gd name="connsiteY7140" fmla="*/ 3000582 h 9023354"/>
              <a:gd name="connsiteX7141" fmla="*/ 7383444 w 11737975"/>
              <a:gd name="connsiteY7141" fmla="*/ 2997026 h 9023354"/>
              <a:gd name="connsiteX7142" fmla="*/ 7381585 w 11737975"/>
              <a:gd name="connsiteY7142" fmla="*/ 2998513 h 9023354"/>
              <a:gd name="connsiteX7143" fmla="*/ 7383006 w 11737975"/>
              <a:gd name="connsiteY7143" fmla="*/ 3000290 h 9023354"/>
              <a:gd name="connsiteX7144" fmla="*/ 7383989 w 11737975"/>
              <a:gd name="connsiteY7144" fmla="*/ 3005331 h 9023354"/>
              <a:gd name="connsiteX7145" fmla="*/ 7382567 w 11737975"/>
              <a:gd name="connsiteY7145" fmla="*/ 3003555 h 9023354"/>
              <a:gd name="connsiteX7146" fmla="*/ 7381254 w 11737975"/>
              <a:gd name="connsiteY7146" fmla="*/ 3013346 h 9023354"/>
              <a:gd name="connsiteX7147" fmla="*/ 7376114 w 11737975"/>
              <a:gd name="connsiteY7147" fmla="*/ 3014541 h 9023354"/>
              <a:gd name="connsiteX7148" fmla="*/ 7372728 w 11737975"/>
              <a:gd name="connsiteY7148" fmla="*/ 3002681 h 9023354"/>
              <a:gd name="connsiteX7149" fmla="*/ 7352715 w 11737975"/>
              <a:gd name="connsiteY7149" fmla="*/ 3015766 h 9023354"/>
              <a:gd name="connsiteX7150" fmla="*/ 7339488 w 11737975"/>
              <a:gd name="connsiteY7150" fmla="*/ 3003032 h 9023354"/>
              <a:gd name="connsiteX7151" fmla="*/ 7338066 w 11737975"/>
              <a:gd name="connsiteY7151" fmla="*/ 3001255 h 9023354"/>
              <a:gd name="connsiteX7152" fmla="*/ 7336209 w 11737975"/>
              <a:gd name="connsiteY7152" fmla="*/ 3002741 h 9023354"/>
              <a:gd name="connsiteX7153" fmla="*/ 7334349 w 11737975"/>
              <a:gd name="connsiteY7153" fmla="*/ 3004228 h 9023354"/>
              <a:gd name="connsiteX7154" fmla="*/ 7332053 w 11737975"/>
              <a:gd name="connsiteY7154" fmla="*/ 3008978 h 9023354"/>
              <a:gd name="connsiteX7155" fmla="*/ 7330632 w 11737975"/>
              <a:gd name="connsiteY7155" fmla="*/ 3007200 h 9023354"/>
              <a:gd name="connsiteX7156" fmla="*/ 7320247 w 11737975"/>
              <a:gd name="connsiteY7156" fmla="*/ 2998021 h 9023354"/>
              <a:gd name="connsiteX7157" fmla="*/ 7320352 w 11737975"/>
              <a:gd name="connsiteY7157" fmla="*/ 3009591 h 9023354"/>
              <a:gd name="connsiteX7158" fmla="*/ 7319262 w 11737975"/>
              <a:gd name="connsiteY7158" fmla="*/ 2992980 h 9023354"/>
              <a:gd name="connsiteX7159" fmla="*/ 7315000 w 11737975"/>
              <a:gd name="connsiteY7159" fmla="*/ 2987648 h 9023354"/>
              <a:gd name="connsiteX7160" fmla="*/ 7316858 w 11737975"/>
              <a:gd name="connsiteY7160" fmla="*/ 2986162 h 9023354"/>
              <a:gd name="connsiteX7161" fmla="*/ 7320140 w 11737975"/>
              <a:gd name="connsiteY7161" fmla="*/ 2986453 h 9023354"/>
              <a:gd name="connsiteX7162" fmla="*/ 7323419 w 11737975"/>
              <a:gd name="connsiteY7162" fmla="*/ 2986743 h 9023354"/>
              <a:gd name="connsiteX7163" fmla="*/ 7323858 w 11737975"/>
              <a:gd name="connsiteY7163" fmla="*/ 2983480 h 9023354"/>
              <a:gd name="connsiteX7164" fmla="*/ 7315876 w 11737975"/>
              <a:gd name="connsiteY7164" fmla="*/ 2981121 h 9023354"/>
              <a:gd name="connsiteX7165" fmla="*/ 7314455 w 11737975"/>
              <a:gd name="connsiteY7165" fmla="*/ 2979344 h 9023354"/>
              <a:gd name="connsiteX7166" fmla="*/ 7308332 w 11737975"/>
              <a:gd name="connsiteY7166" fmla="*/ 2975497 h 9023354"/>
              <a:gd name="connsiteX7167" fmla="*/ 7314894 w 11737975"/>
              <a:gd name="connsiteY7167" fmla="*/ 2976080 h 9023354"/>
              <a:gd name="connsiteX7168" fmla="*/ 7321786 w 11737975"/>
              <a:gd name="connsiteY7168" fmla="*/ 2961829 h 9023354"/>
              <a:gd name="connsiteX7169" fmla="*/ 7323644 w 11737975"/>
              <a:gd name="connsiteY7169" fmla="*/ 2960343 h 9023354"/>
              <a:gd name="connsiteX7170" fmla="*/ 7326049 w 11737975"/>
              <a:gd name="connsiteY7170" fmla="*/ 2967161 h 9023354"/>
              <a:gd name="connsiteX7171" fmla="*/ 7328890 w 11737975"/>
              <a:gd name="connsiteY7171" fmla="*/ 2970716 h 9023354"/>
              <a:gd name="connsiteX7172" fmla="*/ 7329327 w 11737975"/>
              <a:gd name="connsiteY7172" fmla="*/ 2967453 h 9023354"/>
              <a:gd name="connsiteX7173" fmla="*/ 7327909 w 11737975"/>
              <a:gd name="connsiteY7173" fmla="*/ 2965675 h 9023354"/>
              <a:gd name="connsiteX7174" fmla="*/ 7328346 w 11737975"/>
              <a:gd name="connsiteY7174" fmla="*/ 2962411 h 9023354"/>
              <a:gd name="connsiteX7175" fmla="*/ 7329516 w 11737975"/>
              <a:gd name="connsiteY7175" fmla="*/ 2962559 h 9023354"/>
              <a:gd name="connsiteX7176" fmla="*/ 7329690 w 11737975"/>
              <a:gd name="connsiteY7176" fmla="*/ 2964507 h 9023354"/>
              <a:gd name="connsiteX7177" fmla="*/ 7330978 w 11737975"/>
              <a:gd name="connsiteY7177" fmla="*/ 2978939 h 9023354"/>
              <a:gd name="connsiteX7178" fmla="*/ 7328492 w 11737975"/>
              <a:gd name="connsiteY7178" fmla="*/ 2976725 h 9023354"/>
              <a:gd name="connsiteX7179" fmla="*/ 7329144 w 11737975"/>
              <a:gd name="connsiteY7179" fmla="*/ 2985140 h 9023354"/>
              <a:gd name="connsiteX7180" fmla="*/ 7331706 w 11737975"/>
              <a:gd name="connsiteY7180" fmla="*/ 2986445 h 9023354"/>
              <a:gd name="connsiteX7181" fmla="*/ 7330999 w 11737975"/>
              <a:gd name="connsiteY7181" fmla="*/ 2983659 h 9023354"/>
              <a:gd name="connsiteX7182" fmla="*/ 7334222 w 11737975"/>
              <a:gd name="connsiteY7182" fmla="*/ 2982837 h 9023354"/>
              <a:gd name="connsiteX7183" fmla="*/ 7341714 w 11737975"/>
              <a:gd name="connsiteY7183" fmla="*/ 2984113 h 9023354"/>
              <a:gd name="connsiteX7184" fmla="*/ 7362439 w 11737975"/>
              <a:gd name="connsiteY7184" fmla="*/ 2981878 h 9023354"/>
              <a:gd name="connsiteX7185" fmla="*/ 7358575 w 11737975"/>
              <a:gd name="connsiteY7185" fmla="*/ 2965460 h 9023354"/>
              <a:gd name="connsiteX7186" fmla="*/ 7354026 w 11737975"/>
              <a:gd name="connsiteY7186" fmla="*/ 2968272 h 9023354"/>
              <a:gd name="connsiteX7187" fmla="*/ 7347630 w 11737975"/>
              <a:gd name="connsiteY7187" fmla="*/ 2960469 h 9023354"/>
              <a:gd name="connsiteX7188" fmla="*/ 7343918 w 11737975"/>
              <a:gd name="connsiteY7188" fmla="*/ 2946448 h 9023354"/>
              <a:gd name="connsiteX7189" fmla="*/ 7344928 w 11737975"/>
              <a:gd name="connsiteY7189" fmla="*/ 2945512 h 9023354"/>
              <a:gd name="connsiteX7190" fmla="*/ 7362686 w 11737975"/>
              <a:gd name="connsiteY7190" fmla="*/ 2929132 h 9023354"/>
              <a:gd name="connsiteX7191" fmla="*/ 7369353 w 11737975"/>
              <a:gd name="connsiteY7191" fmla="*/ 2941281 h 9023354"/>
              <a:gd name="connsiteX7192" fmla="*/ 7372527 w 11737975"/>
              <a:gd name="connsiteY7192" fmla="*/ 2930004 h 9023354"/>
              <a:gd name="connsiteX7193" fmla="*/ 7365966 w 11737975"/>
              <a:gd name="connsiteY7193" fmla="*/ 2929422 h 9023354"/>
              <a:gd name="connsiteX7194" fmla="*/ 7374514 w 11737975"/>
              <a:gd name="connsiteY7194" fmla="*/ 2923039 h 9023354"/>
              <a:gd name="connsiteX7195" fmla="*/ 7380668 w 11737975"/>
              <a:gd name="connsiteY7195" fmla="*/ 2932992 h 9023354"/>
              <a:gd name="connsiteX7196" fmla="*/ 7385484 w 11737975"/>
              <a:gd name="connsiteY7196" fmla="*/ 2930013 h 9023354"/>
              <a:gd name="connsiteX7197" fmla="*/ 7390299 w 11737975"/>
              <a:gd name="connsiteY7197" fmla="*/ 2927036 h 9023354"/>
              <a:gd name="connsiteX7198" fmla="*/ 7386091 w 11737975"/>
              <a:gd name="connsiteY7198" fmla="*/ 2920231 h 9023354"/>
              <a:gd name="connsiteX7199" fmla="*/ 7383187 w 11737975"/>
              <a:gd name="connsiteY7199" fmla="*/ 2915532 h 9023354"/>
              <a:gd name="connsiteX7200" fmla="*/ 7394291 w 11737975"/>
              <a:gd name="connsiteY7200" fmla="*/ 2903865 h 9023354"/>
              <a:gd name="connsiteX7201" fmla="*/ 7389774 w 11737975"/>
              <a:gd name="connsiteY7201" fmla="*/ 2896368 h 9023354"/>
              <a:gd name="connsiteX7202" fmla="*/ 7390173 w 11737975"/>
              <a:gd name="connsiteY7202" fmla="*/ 2893107 h 9023354"/>
              <a:gd name="connsiteX7203" fmla="*/ 7400655 w 11737975"/>
              <a:gd name="connsiteY7203" fmla="*/ 2893969 h 9023354"/>
              <a:gd name="connsiteX7204" fmla="*/ 7446274 w 11737975"/>
              <a:gd name="connsiteY7204" fmla="*/ 2894747 h 9023354"/>
              <a:gd name="connsiteX7205" fmla="*/ 7449366 w 11737975"/>
              <a:gd name="connsiteY7205" fmla="*/ 2888568 h 9023354"/>
              <a:gd name="connsiteX7206" fmla="*/ 7448463 w 11737975"/>
              <a:gd name="connsiteY7206" fmla="*/ 2886400 h 9023354"/>
              <a:gd name="connsiteX7207" fmla="*/ 7451151 w 11737975"/>
              <a:gd name="connsiteY7207" fmla="*/ 2888237 h 9023354"/>
              <a:gd name="connsiteX7208" fmla="*/ 7460467 w 11737975"/>
              <a:gd name="connsiteY7208" fmla="*/ 2884696 h 9023354"/>
              <a:gd name="connsiteX7209" fmla="*/ 7470333 w 11737975"/>
              <a:gd name="connsiteY7209" fmla="*/ 2892749 h 9023354"/>
              <a:gd name="connsiteX7210" fmla="*/ 7469434 w 11737975"/>
              <a:gd name="connsiteY7210" fmla="*/ 2895171 h 9023354"/>
              <a:gd name="connsiteX7211" fmla="*/ 7470170 w 11737975"/>
              <a:gd name="connsiteY7211" fmla="*/ 2896459 h 9023354"/>
              <a:gd name="connsiteX7212" fmla="*/ 7459721 w 11737975"/>
              <a:gd name="connsiteY7212" fmla="*/ 2902917 h 9023354"/>
              <a:gd name="connsiteX7213" fmla="*/ 7469292 w 11737975"/>
              <a:gd name="connsiteY7213" fmla="*/ 2913461 h 9023354"/>
              <a:gd name="connsiteX7214" fmla="*/ 7472552 w 11737975"/>
              <a:gd name="connsiteY7214" fmla="*/ 2913798 h 9023354"/>
              <a:gd name="connsiteX7215" fmla="*/ 7477382 w 11737975"/>
              <a:gd name="connsiteY7215" fmla="*/ 2891999 h 9023354"/>
              <a:gd name="connsiteX7216" fmla="*/ 7476256 w 11737975"/>
              <a:gd name="connsiteY7216" fmla="*/ 2892694 h 9023354"/>
              <a:gd name="connsiteX7217" fmla="*/ 7477583 w 11737975"/>
              <a:gd name="connsiteY7217" fmla="*/ 2889579 h 9023354"/>
              <a:gd name="connsiteX7218" fmla="*/ 7477935 w 11737975"/>
              <a:gd name="connsiteY7218" fmla="*/ 2890139 h 9023354"/>
              <a:gd name="connsiteX7219" fmla="*/ 7478918 w 11737975"/>
              <a:gd name="connsiteY7219" fmla="*/ 2886446 h 9023354"/>
              <a:gd name="connsiteX7220" fmla="*/ 7477583 w 11737975"/>
              <a:gd name="connsiteY7220" fmla="*/ 2889579 h 9023354"/>
              <a:gd name="connsiteX7221" fmla="*/ 7477036 w 11737975"/>
              <a:gd name="connsiteY7221" fmla="*/ 2888708 h 9023354"/>
              <a:gd name="connsiteX7222" fmla="*/ 7474852 w 11737975"/>
              <a:gd name="connsiteY7222" fmla="*/ 2886948 h 9023354"/>
              <a:gd name="connsiteX7223" fmla="*/ 7478222 w 11737975"/>
              <a:gd name="connsiteY7223" fmla="*/ 2873717 h 9023354"/>
              <a:gd name="connsiteX7224" fmla="*/ 7470275 w 11737975"/>
              <a:gd name="connsiteY7224" fmla="*/ 2860866 h 9023354"/>
              <a:gd name="connsiteX7225" fmla="*/ 7482662 w 11737975"/>
              <a:gd name="connsiteY7225" fmla="*/ 2870974 h 9023354"/>
              <a:gd name="connsiteX7226" fmla="*/ 7480907 w 11737975"/>
              <a:gd name="connsiteY7226" fmla="*/ 2863175 h 9023354"/>
              <a:gd name="connsiteX7227" fmla="*/ 7480323 w 11737975"/>
              <a:gd name="connsiteY7227" fmla="*/ 2860578 h 9023354"/>
              <a:gd name="connsiteX7228" fmla="*/ 7483426 w 11737975"/>
              <a:gd name="connsiteY7228" fmla="*/ 2861087 h 9023354"/>
              <a:gd name="connsiteX7229" fmla="*/ 7486057 w 11737975"/>
              <a:gd name="connsiteY7229" fmla="*/ 2858192 h 9023354"/>
              <a:gd name="connsiteX7230" fmla="*/ 7485017 w 11737975"/>
              <a:gd name="connsiteY7230" fmla="*/ 2851370 h 9023354"/>
              <a:gd name="connsiteX7231" fmla="*/ 7482914 w 11737975"/>
              <a:gd name="connsiteY7231" fmla="*/ 2851027 h 9023354"/>
              <a:gd name="connsiteX7232" fmla="*/ 7480813 w 11737975"/>
              <a:gd name="connsiteY7232" fmla="*/ 2850683 h 9023354"/>
              <a:gd name="connsiteX7233" fmla="*/ 7473978 w 11737975"/>
              <a:gd name="connsiteY7233" fmla="*/ 2852891 h 9023354"/>
              <a:gd name="connsiteX7234" fmla="*/ 7472942 w 11737975"/>
              <a:gd name="connsiteY7234" fmla="*/ 2859217 h 9023354"/>
              <a:gd name="connsiteX7235" fmla="*/ 7470275 w 11737975"/>
              <a:gd name="connsiteY7235" fmla="*/ 2860866 h 9023354"/>
              <a:gd name="connsiteX7236" fmla="*/ 7439204 w 11737975"/>
              <a:gd name="connsiteY7236" fmla="*/ 2880076 h 9023354"/>
              <a:gd name="connsiteX7237" fmla="*/ 7438564 w 11737975"/>
              <a:gd name="connsiteY7237" fmla="*/ 2878371 h 9023354"/>
              <a:gd name="connsiteX7238" fmla="*/ 7444594 w 11737975"/>
              <a:gd name="connsiteY7238" fmla="*/ 2875304 h 9023354"/>
              <a:gd name="connsiteX7239" fmla="*/ 7441100 w 11737975"/>
              <a:gd name="connsiteY7239" fmla="*/ 2851876 h 9023354"/>
              <a:gd name="connsiteX7240" fmla="*/ 7432217 w 11737975"/>
              <a:gd name="connsiteY7240" fmla="*/ 2859342 h 9023354"/>
              <a:gd name="connsiteX7241" fmla="*/ 7429159 w 11737975"/>
              <a:gd name="connsiteY7241" fmla="*/ 2860016 h 9023354"/>
              <a:gd name="connsiteX7242" fmla="*/ 7423749 w 11737975"/>
              <a:gd name="connsiteY7242" fmla="*/ 2856322 h 9023354"/>
              <a:gd name="connsiteX7243" fmla="*/ 7420000 w 11737975"/>
              <a:gd name="connsiteY7243" fmla="*/ 2857747 h 9023354"/>
              <a:gd name="connsiteX7244" fmla="*/ 7418027 w 11737975"/>
              <a:gd name="connsiteY7244" fmla="*/ 2853718 h 9023354"/>
              <a:gd name="connsiteX7245" fmla="*/ 7413469 w 11737975"/>
              <a:gd name="connsiteY7245" fmla="*/ 2850978 h 9023354"/>
              <a:gd name="connsiteX7246" fmla="*/ 7411725 w 11737975"/>
              <a:gd name="connsiteY7246" fmla="*/ 2850155 h 9023354"/>
              <a:gd name="connsiteX7247" fmla="*/ 7415468 w 11737975"/>
              <a:gd name="connsiteY7247" fmla="*/ 2856639 h 9023354"/>
              <a:gd name="connsiteX7248" fmla="*/ 7413953 w 11737975"/>
              <a:gd name="connsiteY7248" fmla="*/ 2859337 h 9023354"/>
              <a:gd name="connsiteX7249" fmla="*/ 7400177 w 11737975"/>
              <a:gd name="connsiteY7249" fmla="*/ 2844247 h 9023354"/>
              <a:gd name="connsiteX7250" fmla="*/ 7385224 w 11737975"/>
              <a:gd name="connsiteY7250" fmla="*/ 2842388 h 9023354"/>
              <a:gd name="connsiteX7251" fmla="*/ 7383093 w 11737975"/>
              <a:gd name="connsiteY7251" fmla="*/ 2852589 h 9023354"/>
              <a:gd name="connsiteX7252" fmla="*/ 7384057 w 11737975"/>
              <a:gd name="connsiteY7252" fmla="*/ 2859141 h 9023354"/>
              <a:gd name="connsiteX7253" fmla="*/ 7382709 w 11737975"/>
              <a:gd name="connsiteY7253" fmla="*/ 2866509 h 9023354"/>
              <a:gd name="connsiteX7254" fmla="*/ 7378663 w 11737975"/>
              <a:gd name="connsiteY7254" fmla="*/ 2863166 h 9023354"/>
              <a:gd name="connsiteX7255" fmla="*/ 7379123 w 11737975"/>
              <a:gd name="connsiteY7255" fmla="*/ 2860360 h 9023354"/>
              <a:gd name="connsiteX7256" fmla="*/ 7379656 w 11737975"/>
              <a:gd name="connsiteY7256" fmla="*/ 2857103 h 9023354"/>
              <a:gd name="connsiteX7257" fmla="*/ 7377630 w 11737975"/>
              <a:gd name="connsiteY7257" fmla="*/ 2856772 h 9023354"/>
              <a:gd name="connsiteX7258" fmla="*/ 7373047 w 11737975"/>
              <a:gd name="connsiteY7258" fmla="*/ 2859365 h 9023354"/>
              <a:gd name="connsiteX7259" fmla="*/ 7365346 w 11737975"/>
              <a:gd name="connsiteY7259" fmla="*/ 2857081 h 9023354"/>
              <a:gd name="connsiteX7260" fmla="*/ 7365764 w 11737975"/>
              <a:gd name="connsiteY7260" fmla="*/ 2856745 h 9023354"/>
              <a:gd name="connsiteX7261" fmla="*/ 7374185 w 11737975"/>
              <a:gd name="connsiteY7261" fmla="*/ 2855844 h 9023354"/>
              <a:gd name="connsiteX7262" fmla="*/ 7372764 w 11737975"/>
              <a:gd name="connsiteY7262" fmla="*/ 2854066 h 9023354"/>
              <a:gd name="connsiteX7263" fmla="*/ 7371341 w 11737975"/>
              <a:gd name="connsiteY7263" fmla="*/ 2852288 h 9023354"/>
              <a:gd name="connsiteX7264" fmla="*/ 7366203 w 11737975"/>
              <a:gd name="connsiteY7264" fmla="*/ 2853481 h 9023354"/>
              <a:gd name="connsiteX7265" fmla="*/ 7364253 w 11737975"/>
              <a:gd name="connsiteY7265" fmla="*/ 2847952 h 9023354"/>
              <a:gd name="connsiteX7266" fmla="*/ 7370209 w 11737975"/>
              <a:gd name="connsiteY7266" fmla="*/ 2843422 h 9023354"/>
              <a:gd name="connsiteX7267" fmla="*/ 7370468 w 11737975"/>
              <a:gd name="connsiteY7267" fmla="*/ 2842755 h 9023354"/>
              <a:gd name="connsiteX7268" fmla="*/ 7372296 w 11737975"/>
              <a:gd name="connsiteY7268" fmla="*/ 2845208 h 9023354"/>
              <a:gd name="connsiteX7269" fmla="*/ 7379328 w 11737975"/>
              <a:gd name="connsiteY7269" fmla="*/ 2846171 h 9023354"/>
              <a:gd name="connsiteX7270" fmla="*/ 7374907 w 11737975"/>
              <a:gd name="connsiteY7270" fmla="*/ 2842024 h 9023354"/>
              <a:gd name="connsiteX7271" fmla="*/ 7372335 w 11737975"/>
              <a:gd name="connsiteY7271" fmla="*/ 2837948 h 9023354"/>
              <a:gd name="connsiteX7272" fmla="*/ 7374129 w 11737975"/>
              <a:gd name="connsiteY7272" fmla="*/ 2833329 h 9023354"/>
              <a:gd name="connsiteX7273" fmla="*/ 7373822 w 11737975"/>
              <a:gd name="connsiteY7273" fmla="*/ 2826298 h 9023354"/>
              <a:gd name="connsiteX7274" fmla="*/ 7379987 w 11737975"/>
              <a:gd name="connsiteY7274" fmla="*/ 2824984 h 9023354"/>
              <a:gd name="connsiteX7275" fmla="*/ 7378567 w 11737975"/>
              <a:gd name="connsiteY7275" fmla="*/ 2823207 h 9023354"/>
              <a:gd name="connsiteX7276" fmla="*/ 7389389 w 11737975"/>
              <a:gd name="connsiteY7276" fmla="*/ 2829120 h 9023354"/>
              <a:gd name="connsiteX7277" fmla="*/ 7391249 w 11737975"/>
              <a:gd name="connsiteY7277" fmla="*/ 2827633 h 9023354"/>
              <a:gd name="connsiteX7278" fmla="*/ 7390831 w 11737975"/>
              <a:gd name="connsiteY7278" fmla="*/ 2821287 h 9023354"/>
              <a:gd name="connsiteX7279" fmla="*/ 7437030 w 11737975"/>
              <a:gd name="connsiteY7279" fmla="*/ 2823266 h 9023354"/>
              <a:gd name="connsiteX7280" fmla="*/ 7477104 w 11737975"/>
              <a:gd name="connsiteY7280" fmla="*/ 2833148 h 9023354"/>
              <a:gd name="connsiteX7281" fmla="*/ 7482225 w 11737975"/>
              <a:gd name="connsiteY7281" fmla="*/ 2827336 h 9023354"/>
              <a:gd name="connsiteX7282" fmla="*/ 7478694 w 11737975"/>
              <a:gd name="connsiteY7282" fmla="*/ 2823432 h 9023354"/>
              <a:gd name="connsiteX7283" fmla="*/ 7476202 w 11737975"/>
              <a:gd name="connsiteY7283" fmla="*/ 2822818 h 9023354"/>
              <a:gd name="connsiteX7284" fmla="*/ 7490850 w 11737975"/>
              <a:gd name="connsiteY7284" fmla="*/ 2813762 h 9023354"/>
              <a:gd name="connsiteX7285" fmla="*/ 7507568 w 11737975"/>
              <a:gd name="connsiteY7285" fmla="*/ 2820960 h 9023354"/>
              <a:gd name="connsiteX7286" fmla="*/ 7505955 w 11737975"/>
              <a:gd name="connsiteY7286" fmla="*/ 2826024 h 9023354"/>
              <a:gd name="connsiteX7287" fmla="*/ 7499242 w 11737975"/>
              <a:gd name="connsiteY7287" fmla="*/ 2828514 h 9023354"/>
              <a:gd name="connsiteX7288" fmla="*/ 7502813 w 11737975"/>
              <a:gd name="connsiteY7288" fmla="*/ 2835898 h 9023354"/>
              <a:gd name="connsiteX7289" fmla="*/ 7499751 w 11737975"/>
              <a:gd name="connsiteY7289" fmla="*/ 2845519 h 9023354"/>
              <a:gd name="connsiteX7290" fmla="*/ 7504470 w 11737975"/>
              <a:gd name="connsiteY7290" fmla="*/ 2875477 h 9023354"/>
              <a:gd name="connsiteX7291" fmla="*/ 7536567 w 11737975"/>
              <a:gd name="connsiteY7291" fmla="*/ 2838099 h 9023354"/>
              <a:gd name="connsiteX7292" fmla="*/ 7516445 w 11737975"/>
              <a:gd name="connsiteY7292" fmla="*/ 2815472 h 9023354"/>
              <a:gd name="connsiteX7293" fmla="*/ 7534193 w 11737975"/>
              <a:gd name="connsiteY7293" fmla="*/ 2804496 h 9023354"/>
              <a:gd name="connsiteX7294" fmla="*/ 7552978 w 11737975"/>
              <a:gd name="connsiteY7294" fmla="*/ 2775350 h 9023354"/>
              <a:gd name="connsiteX7295" fmla="*/ 7564227 w 11737975"/>
              <a:gd name="connsiteY7295" fmla="*/ 2803464 h 9023354"/>
              <a:gd name="connsiteX7296" fmla="*/ 7572070 w 11737975"/>
              <a:gd name="connsiteY7296" fmla="*/ 2816147 h 9023354"/>
              <a:gd name="connsiteX7297" fmla="*/ 7589821 w 11737975"/>
              <a:gd name="connsiteY7297" fmla="*/ 2805171 h 9023354"/>
              <a:gd name="connsiteX7298" fmla="*/ 7628727 w 11737975"/>
              <a:gd name="connsiteY7298" fmla="*/ 2798649 h 9023354"/>
              <a:gd name="connsiteX7299" fmla="*/ 7623258 w 11737975"/>
              <a:gd name="connsiteY7299" fmla="*/ 2819568 h 9023354"/>
              <a:gd name="connsiteX7300" fmla="*/ 7631100 w 11737975"/>
              <a:gd name="connsiteY7300" fmla="*/ 2832251 h 9023354"/>
              <a:gd name="connsiteX7301" fmla="*/ 7648851 w 11737975"/>
              <a:gd name="connsiteY7301" fmla="*/ 2821277 h 9023354"/>
              <a:gd name="connsiteX7302" fmla="*/ 7682288 w 11737975"/>
              <a:gd name="connsiteY7302" fmla="*/ 2835671 h 9023354"/>
              <a:gd name="connsiteX7303" fmla="*/ 7646477 w 11737975"/>
              <a:gd name="connsiteY7303" fmla="*/ 2787673 h 9023354"/>
              <a:gd name="connsiteX7304" fmla="*/ 7633165 w 11737975"/>
              <a:gd name="connsiteY7304" fmla="*/ 2795905 h 9023354"/>
              <a:gd name="connsiteX7305" fmla="*/ 7637220 w 11737975"/>
              <a:gd name="connsiteY7305" fmla="*/ 2766246 h 9023354"/>
              <a:gd name="connsiteX7306" fmla="*/ 7638119 w 11737975"/>
              <a:gd name="connsiteY7306" fmla="*/ 2766393 h 9023354"/>
              <a:gd name="connsiteX7307" fmla="*/ 7654360 w 11737975"/>
              <a:gd name="connsiteY7307" fmla="*/ 2769049 h 9023354"/>
              <a:gd name="connsiteX7308" fmla="*/ 7655421 w 11737975"/>
              <a:gd name="connsiteY7308" fmla="*/ 2762573 h 9023354"/>
              <a:gd name="connsiteX7309" fmla="*/ 7653920 w 11737975"/>
              <a:gd name="connsiteY7309" fmla="*/ 2759003 h 9023354"/>
              <a:gd name="connsiteX7310" fmla="*/ 7653390 w 11737975"/>
              <a:gd name="connsiteY7310" fmla="*/ 2762241 h 9023354"/>
              <a:gd name="connsiteX7311" fmla="*/ 7641209 w 11737975"/>
              <a:gd name="connsiteY7311" fmla="*/ 2760247 h 9023354"/>
              <a:gd name="connsiteX7312" fmla="*/ 7640814 w 11737975"/>
              <a:gd name="connsiteY7312" fmla="*/ 2759810 h 9023354"/>
              <a:gd name="connsiteX7313" fmla="*/ 7657421 w 11737975"/>
              <a:gd name="connsiteY7313" fmla="*/ 2745844 h 9023354"/>
              <a:gd name="connsiteX7314" fmla="*/ 7645139 w 11737975"/>
              <a:gd name="connsiteY7314" fmla="*/ 2735900 h 9023354"/>
              <a:gd name="connsiteX7315" fmla="*/ 7634843 w 11737975"/>
              <a:gd name="connsiteY7315" fmla="*/ 2754851 h 9023354"/>
              <a:gd name="connsiteX7316" fmla="*/ 7623463 w 11737975"/>
              <a:gd name="connsiteY7316" fmla="*/ 2748848 h 9023354"/>
              <a:gd name="connsiteX7317" fmla="*/ 7632896 w 11737975"/>
              <a:gd name="connsiteY7317" fmla="*/ 2734704 h 9023354"/>
              <a:gd name="connsiteX7318" fmla="*/ 7646172 w 11737975"/>
              <a:gd name="connsiteY7318" fmla="*/ 2717729 h 9023354"/>
              <a:gd name="connsiteX7319" fmla="*/ 7649576 w 11737975"/>
              <a:gd name="connsiteY7319" fmla="*/ 2733157 h 9023354"/>
              <a:gd name="connsiteX7320" fmla="*/ 7675171 w 11737975"/>
              <a:gd name="connsiteY7320" fmla="*/ 2734868 h 9023354"/>
              <a:gd name="connsiteX7321" fmla="*/ 7691888 w 11737975"/>
              <a:gd name="connsiteY7321" fmla="*/ 2742063 h 9023354"/>
              <a:gd name="connsiteX7322" fmla="*/ 7698700 w 11737975"/>
              <a:gd name="connsiteY7322" fmla="*/ 2772923 h 9023354"/>
              <a:gd name="connsiteX7323" fmla="*/ 7712014 w 11737975"/>
              <a:gd name="connsiteY7323" fmla="*/ 2764691 h 9023354"/>
              <a:gd name="connsiteX7324" fmla="*/ 7715418 w 11737975"/>
              <a:gd name="connsiteY7324" fmla="*/ 2780119 h 9023354"/>
              <a:gd name="connsiteX7325" fmla="*/ 7702104 w 11737975"/>
              <a:gd name="connsiteY7325" fmla="*/ 2788351 h 9023354"/>
              <a:gd name="connsiteX7326" fmla="*/ 7709948 w 11737975"/>
              <a:gd name="connsiteY7326" fmla="*/ 2801038 h 9023354"/>
              <a:gd name="connsiteX7327" fmla="*/ 7727700 w 11737975"/>
              <a:gd name="connsiteY7327" fmla="*/ 2790063 h 9023354"/>
              <a:gd name="connsiteX7328" fmla="*/ 7758763 w 11737975"/>
              <a:gd name="connsiteY7328" fmla="*/ 2770855 h 9023354"/>
              <a:gd name="connsiteX7329" fmla="*/ 7793233 w 11737975"/>
              <a:gd name="connsiteY7329" fmla="*/ 2767076 h 9023354"/>
              <a:gd name="connsiteX7330" fmla="*/ 7796637 w 11737975"/>
              <a:gd name="connsiteY7330" fmla="*/ 2782504 h 9023354"/>
              <a:gd name="connsiteX7331" fmla="*/ 7804481 w 11737975"/>
              <a:gd name="connsiteY7331" fmla="*/ 2795189 h 9023354"/>
              <a:gd name="connsiteX7332" fmla="*/ 7810982 w 11737975"/>
              <a:gd name="connsiteY7332" fmla="*/ 2756100 h 9023354"/>
              <a:gd name="connsiteX7333" fmla="*/ 7827699 w 11737975"/>
              <a:gd name="connsiteY7333" fmla="*/ 2763297 h 9023354"/>
              <a:gd name="connsiteX7334" fmla="*/ 7825636 w 11737975"/>
              <a:gd name="connsiteY7334" fmla="*/ 2799643 h 9023354"/>
              <a:gd name="connsiteX7335" fmla="*/ 7864543 w 11737975"/>
              <a:gd name="connsiteY7335" fmla="*/ 2793120 h 9023354"/>
              <a:gd name="connsiteX7336" fmla="*/ 7872386 w 11737975"/>
              <a:gd name="connsiteY7336" fmla="*/ 2805806 h 9023354"/>
              <a:gd name="connsiteX7337" fmla="*/ 7886733 w 11737975"/>
              <a:gd name="connsiteY7337" fmla="*/ 2779400 h 9023354"/>
              <a:gd name="connsiteX7338" fmla="*/ 7874451 w 11737975"/>
              <a:gd name="connsiteY7338" fmla="*/ 2769462 h 9023354"/>
              <a:gd name="connsiteX7339" fmla="*/ 7865576 w 11737975"/>
              <a:gd name="connsiteY7339" fmla="*/ 2774949 h 9023354"/>
              <a:gd name="connsiteX7340" fmla="*/ 7829768 w 11737975"/>
              <a:gd name="connsiteY7340" fmla="*/ 2726954 h 9023354"/>
              <a:gd name="connsiteX7341" fmla="*/ 7816454 w 11737975"/>
              <a:gd name="connsiteY7341" fmla="*/ 2735185 h 9023354"/>
              <a:gd name="connsiteX7342" fmla="*/ 7807577 w 11737975"/>
              <a:gd name="connsiteY7342" fmla="*/ 2740673 h 9023354"/>
              <a:gd name="connsiteX7343" fmla="*/ 7808609 w 11737975"/>
              <a:gd name="connsiteY7343" fmla="*/ 2722499 h 9023354"/>
              <a:gd name="connsiteX7344" fmla="*/ 7763926 w 11737975"/>
              <a:gd name="connsiteY7344" fmla="*/ 2679993 h 9023354"/>
              <a:gd name="connsiteX7345" fmla="*/ 7769395 w 11737975"/>
              <a:gd name="connsiteY7345" fmla="*/ 2659074 h 9023354"/>
              <a:gd name="connsiteX7346" fmla="*/ 7706961 w 11737975"/>
              <a:gd name="connsiteY7346" fmla="*/ 2627541 h 9023354"/>
              <a:gd name="connsiteX7347" fmla="*/ 7712430 w 11737975"/>
              <a:gd name="connsiteY7347" fmla="*/ 2606625 h 9023354"/>
              <a:gd name="connsiteX7348" fmla="*/ 7695712 w 11737975"/>
              <a:gd name="connsiteY7348" fmla="*/ 2599429 h 9023354"/>
              <a:gd name="connsiteX7349" fmla="*/ 7643185 w 11737975"/>
              <a:gd name="connsiteY7349" fmla="*/ 2544234 h 9023354"/>
              <a:gd name="connsiteX7350" fmla="*/ 7648655 w 11737975"/>
              <a:gd name="connsiteY7350" fmla="*/ 2523319 h 9023354"/>
              <a:gd name="connsiteX7351" fmla="*/ 7640811 w 11737975"/>
              <a:gd name="connsiteY7351" fmla="*/ 2510632 h 9023354"/>
              <a:gd name="connsiteX7352" fmla="*/ 7645249 w 11737975"/>
              <a:gd name="connsiteY7352" fmla="*/ 2507888 h 9023354"/>
              <a:gd name="connsiteX7353" fmla="*/ 7637407 w 11737975"/>
              <a:gd name="connsiteY7353" fmla="*/ 2495206 h 9023354"/>
              <a:gd name="connsiteX7354" fmla="*/ 7632969 w 11737975"/>
              <a:gd name="connsiteY7354" fmla="*/ 2497948 h 9023354"/>
              <a:gd name="connsiteX7355" fmla="*/ 7631340 w 11737975"/>
              <a:gd name="connsiteY7355" fmla="*/ 2498956 h 9023354"/>
              <a:gd name="connsiteX7356" fmla="*/ 7620610 w 11737975"/>
              <a:gd name="connsiteY7356" fmla="*/ 2489619 h 9023354"/>
              <a:gd name="connsiteX7357" fmla="*/ 7615193 w 11737975"/>
              <a:gd name="connsiteY7357" fmla="*/ 2473355 h 9023354"/>
              <a:gd name="connsiteX7358" fmla="*/ 7655464 w 11737975"/>
              <a:gd name="connsiteY7358" fmla="*/ 2484040 h 9023354"/>
              <a:gd name="connsiteX7359" fmla="*/ 7650719 w 11737975"/>
              <a:gd name="connsiteY7359" fmla="*/ 2486973 h 9023354"/>
              <a:gd name="connsiteX7360" fmla="*/ 7671875 w 11737975"/>
              <a:gd name="connsiteY7360" fmla="*/ 2491426 h 9023354"/>
              <a:gd name="connsiteX7361" fmla="*/ 7665373 w 11737975"/>
              <a:gd name="connsiteY7361" fmla="*/ 2530516 h 9023354"/>
              <a:gd name="connsiteX7362" fmla="*/ 7695403 w 11737975"/>
              <a:gd name="connsiteY7362" fmla="*/ 2529481 h 9023354"/>
              <a:gd name="connsiteX7363" fmla="*/ 7697776 w 11737975"/>
              <a:gd name="connsiteY7363" fmla="*/ 2563082 h 9023354"/>
              <a:gd name="connsiteX7364" fmla="*/ 7702214 w 11737975"/>
              <a:gd name="connsiteY7364" fmla="*/ 2560338 h 9023354"/>
              <a:gd name="connsiteX7365" fmla="*/ 7741123 w 11737975"/>
              <a:gd name="connsiteY7365" fmla="*/ 2553819 h 9023354"/>
              <a:gd name="connsiteX7366" fmla="*/ 7763312 w 11737975"/>
              <a:gd name="connsiteY7366" fmla="*/ 2540098 h 9023354"/>
              <a:gd name="connsiteX7367" fmla="*/ 7788905 w 11737975"/>
              <a:gd name="connsiteY7367" fmla="*/ 2541807 h 9023354"/>
              <a:gd name="connsiteX7368" fmla="*/ 7795715 w 11737975"/>
              <a:gd name="connsiteY7368" fmla="*/ 2572667 h 9023354"/>
              <a:gd name="connsiteX7369" fmla="*/ 7821308 w 11737975"/>
              <a:gd name="connsiteY7369" fmla="*/ 2574376 h 9023354"/>
              <a:gd name="connsiteX7370" fmla="*/ 7807994 w 11737975"/>
              <a:gd name="connsiteY7370" fmla="*/ 2582607 h 9023354"/>
              <a:gd name="connsiteX7371" fmla="*/ 7820277 w 11737975"/>
              <a:gd name="connsiteY7371" fmla="*/ 2592549 h 9023354"/>
              <a:gd name="connsiteX7372" fmla="*/ 7810368 w 11737975"/>
              <a:gd name="connsiteY7372" fmla="*/ 2616209 h 9023354"/>
              <a:gd name="connsiteX7373" fmla="*/ 7815464 w 11737975"/>
              <a:gd name="connsiteY7373" fmla="*/ 2620729 h 9023354"/>
              <a:gd name="connsiteX7374" fmla="*/ 7844837 w 11737975"/>
              <a:gd name="connsiteY7374" fmla="*/ 2612429 h 9023354"/>
              <a:gd name="connsiteX7375" fmla="*/ 7852682 w 11737975"/>
              <a:gd name="connsiteY7375" fmla="*/ 2625117 h 9023354"/>
              <a:gd name="connsiteX7376" fmla="*/ 7860524 w 11737975"/>
              <a:gd name="connsiteY7376" fmla="*/ 2637799 h 9023354"/>
              <a:gd name="connsiteX7377" fmla="*/ 7857118 w 11737975"/>
              <a:gd name="connsiteY7377" fmla="*/ 2622373 h 9023354"/>
              <a:gd name="connsiteX7378" fmla="*/ 7849274 w 11737975"/>
              <a:gd name="connsiteY7378" fmla="*/ 2609686 h 9023354"/>
              <a:gd name="connsiteX7379" fmla="*/ 7867025 w 11737975"/>
              <a:gd name="connsiteY7379" fmla="*/ 2598711 h 9023354"/>
              <a:gd name="connsiteX7380" fmla="*/ 7854744 w 11737975"/>
              <a:gd name="connsiteY7380" fmla="*/ 2588770 h 9023354"/>
              <a:gd name="connsiteX7381" fmla="*/ 7820277 w 11737975"/>
              <a:gd name="connsiteY7381" fmla="*/ 2592549 h 9023354"/>
              <a:gd name="connsiteX7382" fmla="*/ 7851341 w 11737975"/>
              <a:gd name="connsiteY7382" fmla="*/ 2573342 h 9023354"/>
              <a:gd name="connsiteX7383" fmla="*/ 7810059 w 11737975"/>
              <a:gd name="connsiteY7383" fmla="*/ 2546261 h 9023354"/>
              <a:gd name="connsiteX7384" fmla="*/ 7816564 w 11737975"/>
              <a:gd name="connsiteY7384" fmla="*/ 2507174 h 9023354"/>
              <a:gd name="connsiteX7385" fmla="*/ 7833282 w 11737975"/>
              <a:gd name="connsiteY7385" fmla="*/ 2514370 h 9023354"/>
              <a:gd name="connsiteX7386" fmla="*/ 7831215 w 11737975"/>
              <a:gd name="connsiteY7386" fmla="*/ 2550716 h 9023354"/>
              <a:gd name="connsiteX7387" fmla="*/ 7862282 w 11737975"/>
              <a:gd name="connsiteY7387" fmla="*/ 2531509 h 9023354"/>
              <a:gd name="connsiteX7388" fmla="*/ 7852371 w 11737975"/>
              <a:gd name="connsiteY7388" fmla="*/ 2555169 h 9023354"/>
              <a:gd name="connsiteX7389" fmla="*/ 7902529 w 11737975"/>
              <a:gd name="connsiteY7389" fmla="*/ 2576759 h 9023354"/>
              <a:gd name="connsiteX7390" fmla="*/ 7924716 w 11737975"/>
              <a:gd name="connsiteY7390" fmla="*/ 2563041 h 9023354"/>
              <a:gd name="connsiteX7391" fmla="*/ 7931528 w 11737975"/>
              <a:gd name="connsiteY7391" fmla="*/ 2593898 h 9023354"/>
              <a:gd name="connsiteX7392" fmla="*/ 7940403 w 11737975"/>
              <a:gd name="connsiteY7392" fmla="*/ 2588411 h 9023354"/>
              <a:gd name="connsiteX7393" fmla="*/ 7943807 w 11737975"/>
              <a:gd name="connsiteY7393" fmla="*/ 2603839 h 9023354"/>
              <a:gd name="connsiteX7394" fmla="*/ 7911712 w 11737975"/>
              <a:gd name="connsiteY7394" fmla="*/ 2641220 h 9023354"/>
              <a:gd name="connsiteX7395" fmla="*/ 7881679 w 11737975"/>
              <a:gd name="connsiteY7395" fmla="*/ 2642253 h 9023354"/>
              <a:gd name="connsiteX7396" fmla="*/ 7893962 w 11737975"/>
              <a:gd name="connsiteY7396" fmla="*/ 2652196 h 9023354"/>
              <a:gd name="connsiteX7397" fmla="*/ 7889522 w 11737975"/>
              <a:gd name="connsiteY7397" fmla="*/ 2654938 h 9023354"/>
              <a:gd name="connsiteX7398" fmla="*/ 7901802 w 11737975"/>
              <a:gd name="connsiteY7398" fmla="*/ 2664879 h 9023354"/>
              <a:gd name="connsiteX7399" fmla="*/ 7981683 w 11737975"/>
              <a:gd name="connsiteY7399" fmla="*/ 2615490 h 9023354"/>
              <a:gd name="connsiteX7400" fmla="*/ 7978278 w 11737975"/>
              <a:gd name="connsiteY7400" fmla="*/ 2600064 h 9023354"/>
              <a:gd name="connsiteX7401" fmla="*/ 8019249 w 11737975"/>
              <a:gd name="connsiteY7401" fmla="*/ 2557194 h 9023354"/>
              <a:gd name="connsiteX7402" fmla="*/ 8051655 w 11737975"/>
              <a:gd name="connsiteY7402" fmla="*/ 2589764 h 9023354"/>
              <a:gd name="connsiteX7403" fmla="*/ 8070439 w 11737975"/>
              <a:gd name="connsiteY7403" fmla="*/ 2560614 h 9023354"/>
              <a:gd name="connsiteX7404" fmla="*/ 8038033 w 11737975"/>
              <a:gd name="connsiteY7404" fmla="*/ 2528048 h 9023354"/>
              <a:gd name="connsiteX7405" fmla="*/ 8024720 w 11737975"/>
              <a:gd name="connsiteY7405" fmla="*/ 2536280 h 9023354"/>
              <a:gd name="connsiteX7406" fmla="*/ 8022348 w 11737975"/>
              <a:gd name="connsiteY7406" fmla="*/ 2502677 h 9023354"/>
              <a:gd name="connsiteX7407" fmla="*/ 8002225 w 11737975"/>
              <a:gd name="connsiteY7407" fmla="*/ 2480053 h 9023354"/>
              <a:gd name="connsiteX7408" fmla="*/ 7977664 w 11737975"/>
              <a:gd name="connsiteY7408" fmla="*/ 2460169 h 9023354"/>
              <a:gd name="connsiteX7409" fmla="*/ 7993349 w 11737975"/>
              <a:gd name="connsiteY7409" fmla="*/ 2485540 h 9023354"/>
              <a:gd name="connsiteX7410" fmla="*/ 7964349 w 11737975"/>
              <a:gd name="connsiteY7410" fmla="*/ 2468403 h 9023354"/>
              <a:gd name="connsiteX7411" fmla="*/ 7947629 w 11737975"/>
              <a:gd name="connsiteY7411" fmla="*/ 2461202 h 9023354"/>
              <a:gd name="connsiteX7412" fmla="*/ 7952068 w 11737975"/>
              <a:gd name="connsiteY7412" fmla="*/ 2458459 h 9023354"/>
              <a:gd name="connsiteX7413" fmla="*/ 7944225 w 11737975"/>
              <a:gd name="connsiteY7413" fmla="*/ 2445775 h 9023354"/>
              <a:gd name="connsiteX7414" fmla="*/ 7939787 w 11737975"/>
              <a:gd name="connsiteY7414" fmla="*/ 2448518 h 9023354"/>
              <a:gd name="connsiteX7415" fmla="*/ 7947629 w 11737975"/>
              <a:gd name="connsiteY7415" fmla="*/ 2461202 h 9023354"/>
              <a:gd name="connsiteX7416" fmla="*/ 7901914 w 11737975"/>
              <a:gd name="connsiteY7416" fmla="*/ 2436866 h 9023354"/>
              <a:gd name="connsiteX7417" fmla="*/ 7903978 w 11737975"/>
              <a:gd name="connsiteY7417" fmla="*/ 2400522 h 9023354"/>
              <a:gd name="connsiteX7418" fmla="*/ 7917290 w 11737975"/>
              <a:gd name="connsiteY7418" fmla="*/ 2392290 h 9023354"/>
              <a:gd name="connsiteX7419" fmla="*/ 7900573 w 11737975"/>
              <a:gd name="connsiteY7419" fmla="*/ 2385094 h 9023354"/>
              <a:gd name="connsiteX7420" fmla="*/ 7897167 w 11737975"/>
              <a:gd name="connsiteY7420" fmla="*/ 2369667 h 9023354"/>
              <a:gd name="connsiteX7421" fmla="*/ 7861358 w 11737975"/>
              <a:gd name="connsiteY7421" fmla="*/ 2321668 h 9023354"/>
              <a:gd name="connsiteX7422" fmla="*/ 7857954 w 11737975"/>
              <a:gd name="connsiteY7422" fmla="*/ 2306241 h 9023354"/>
              <a:gd name="connsiteX7423" fmla="*/ 7884581 w 11737975"/>
              <a:gd name="connsiteY7423" fmla="*/ 2289777 h 9023354"/>
              <a:gd name="connsiteX7424" fmla="*/ 7896860 w 11737975"/>
              <a:gd name="connsiteY7424" fmla="*/ 2299718 h 9023354"/>
              <a:gd name="connsiteX7425" fmla="*/ 7893457 w 11737975"/>
              <a:gd name="connsiteY7425" fmla="*/ 2284291 h 9023354"/>
              <a:gd name="connsiteX7426" fmla="*/ 7910174 w 11737975"/>
              <a:gd name="connsiteY7426" fmla="*/ 2291487 h 9023354"/>
              <a:gd name="connsiteX7427" fmla="*/ 7913580 w 11737975"/>
              <a:gd name="connsiteY7427" fmla="*/ 2306918 h 9023354"/>
              <a:gd name="connsiteX7428" fmla="*/ 7919049 w 11737975"/>
              <a:gd name="connsiteY7428" fmla="*/ 2285999 h 9023354"/>
              <a:gd name="connsiteX7429" fmla="*/ 7860019 w 11737975"/>
              <a:gd name="connsiteY7429" fmla="*/ 2269896 h 9023354"/>
              <a:gd name="connsiteX7430" fmla="*/ 7842267 w 11737975"/>
              <a:gd name="connsiteY7430" fmla="*/ 2280871 h 9023354"/>
              <a:gd name="connsiteX7431" fmla="*/ 7847739 w 11737975"/>
              <a:gd name="connsiteY7431" fmla="*/ 2259956 h 9023354"/>
              <a:gd name="connsiteX7432" fmla="*/ 7845365 w 11737975"/>
              <a:gd name="connsiteY7432" fmla="*/ 2226354 h 9023354"/>
              <a:gd name="connsiteX7433" fmla="*/ 7828648 w 11737975"/>
              <a:gd name="connsiteY7433" fmla="*/ 2219158 h 9023354"/>
              <a:gd name="connsiteX7434" fmla="*/ 7825242 w 11737975"/>
              <a:gd name="connsiteY7434" fmla="*/ 2203728 h 9023354"/>
              <a:gd name="connsiteX7435" fmla="*/ 7841963 w 11737975"/>
              <a:gd name="connsiteY7435" fmla="*/ 2210925 h 9023354"/>
              <a:gd name="connsiteX7436" fmla="*/ 7841690 w 11737975"/>
              <a:gd name="connsiteY7436" fmla="*/ 2204672 h 9023354"/>
              <a:gd name="connsiteX7437" fmla="*/ 7846666 w 11737975"/>
              <a:gd name="connsiteY7437" fmla="*/ 2205319 h 9023354"/>
              <a:gd name="connsiteX7438" fmla="*/ 7838470 w 11737975"/>
              <a:gd name="connsiteY7438" fmla="*/ 2186936 h 9023354"/>
              <a:gd name="connsiteX7439" fmla="*/ 7836887 w 11737975"/>
              <a:gd name="connsiteY7439" fmla="*/ 2185594 h 9023354"/>
              <a:gd name="connsiteX7440" fmla="*/ 7835150 w 11737975"/>
              <a:gd name="connsiteY7440" fmla="*/ 2180068 h 9023354"/>
              <a:gd name="connsiteX7441" fmla="*/ 7856306 w 11737975"/>
              <a:gd name="connsiteY7441" fmla="*/ 2184521 h 9023354"/>
              <a:gd name="connsiteX7442" fmla="*/ 7828340 w 11737975"/>
              <a:gd name="connsiteY7442" fmla="*/ 2149211 h 9023354"/>
              <a:gd name="connsiteX7443" fmla="*/ 7827308 w 11737975"/>
              <a:gd name="connsiteY7443" fmla="*/ 2167380 h 9023354"/>
              <a:gd name="connsiteX7444" fmla="*/ 7817489 w 11737975"/>
              <a:gd name="connsiteY7444" fmla="*/ 2180028 h 9023354"/>
              <a:gd name="connsiteX7445" fmla="*/ 7815907 w 11737975"/>
              <a:gd name="connsiteY7445" fmla="*/ 2181267 h 9023354"/>
              <a:gd name="connsiteX7446" fmla="*/ 7809131 w 11737975"/>
              <a:gd name="connsiteY7446" fmla="*/ 2176732 h 9023354"/>
              <a:gd name="connsiteX7447" fmla="*/ 7806860 w 11737975"/>
              <a:gd name="connsiteY7447" fmla="*/ 2155580 h 9023354"/>
              <a:gd name="connsiteX7448" fmla="*/ 7795254 w 11737975"/>
              <a:gd name="connsiteY7448" fmla="*/ 2143704 h 9023354"/>
              <a:gd name="connsiteX7449" fmla="*/ 7783579 w 11737975"/>
              <a:gd name="connsiteY7449" fmla="*/ 2149670 h 9023354"/>
              <a:gd name="connsiteX7450" fmla="*/ 7786027 w 11737975"/>
              <a:gd name="connsiteY7450" fmla="*/ 2140302 h 9023354"/>
              <a:gd name="connsiteX7451" fmla="*/ 7789704 w 11737975"/>
              <a:gd name="connsiteY7451" fmla="*/ 2126246 h 9023354"/>
              <a:gd name="connsiteX7452" fmla="*/ 7794326 w 11737975"/>
              <a:gd name="connsiteY7452" fmla="*/ 2130252 h 9023354"/>
              <a:gd name="connsiteX7453" fmla="*/ 7797775 w 11737975"/>
              <a:gd name="connsiteY7453" fmla="*/ 2131217 h 9023354"/>
              <a:gd name="connsiteX7454" fmla="*/ 7794904 w 11737975"/>
              <a:gd name="connsiteY7454" fmla="*/ 2134815 h 9023354"/>
              <a:gd name="connsiteX7455" fmla="*/ 7799379 w 11737975"/>
              <a:gd name="connsiteY7455" fmla="*/ 2140816 h 9023354"/>
              <a:gd name="connsiteX7456" fmla="*/ 7807185 w 11737975"/>
              <a:gd name="connsiteY7456" fmla="*/ 2144756 h 9023354"/>
              <a:gd name="connsiteX7457" fmla="*/ 7814892 w 11737975"/>
              <a:gd name="connsiteY7457" fmla="*/ 2142184 h 9023354"/>
              <a:gd name="connsiteX7458" fmla="*/ 7821994 w 11737975"/>
              <a:gd name="connsiteY7458" fmla="*/ 2139152 h 9023354"/>
              <a:gd name="connsiteX7459" fmla="*/ 7821651 w 11737975"/>
              <a:gd name="connsiteY7459" fmla="*/ 2141263 h 9023354"/>
              <a:gd name="connsiteX7460" fmla="*/ 7854458 w 11737975"/>
              <a:gd name="connsiteY7460" fmla="*/ 2169795 h 9023354"/>
              <a:gd name="connsiteX7461" fmla="*/ 7868046 w 11737975"/>
              <a:gd name="connsiteY7461" fmla="*/ 2188564 h 9023354"/>
              <a:gd name="connsiteX7462" fmla="*/ 7880892 w 11737975"/>
              <a:gd name="connsiteY7462" fmla="*/ 2183220 h 9023354"/>
              <a:gd name="connsiteX7463" fmla="*/ 7885848 w 11737975"/>
              <a:gd name="connsiteY7463" fmla="*/ 2181463 h 9023354"/>
              <a:gd name="connsiteX7464" fmla="*/ 7885960 w 11737975"/>
              <a:gd name="connsiteY7464" fmla="*/ 2181665 h 9023354"/>
              <a:gd name="connsiteX7465" fmla="*/ 7886876 w 11737975"/>
              <a:gd name="connsiteY7465" fmla="*/ 2181099 h 9023354"/>
              <a:gd name="connsiteX7466" fmla="*/ 7888075 w 11737975"/>
              <a:gd name="connsiteY7466" fmla="*/ 2180673 h 9023354"/>
              <a:gd name="connsiteX7467" fmla="*/ 7888255 w 11737975"/>
              <a:gd name="connsiteY7467" fmla="*/ 2180246 h 9023354"/>
              <a:gd name="connsiteX7468" fmla="*/ 7888369 w 11737975"/>
              <a:gd name="connsiteY7468" fmla="*/ 2180175 h 9023354"/>
              <a:gd name="connsiteX7469" fmla="*/ 7890777 w 11737975"/>
              <a:gd name="connsiteY7469" fmla="*/ 2178686 h 9023354"/>
              <a:gd name="connsiteX7470" fmla="*/ 7889664 w 11737975"/>
              <a:gd name="connsiteY7470" fmla="*/ 2176886 h 9023354"/>
              <a:gd name="connsiteX7471" fmla="*/ 7891486 w 11737975"/>
              <a:gd name="connsiteY7471" fmla="*/ 2172545 h 9023354"/>
              <a:gd name="connsiteX7472" fmla="*/ 7843661 w 11737975"/>
              <a:gd name="connsiteY7472" fmla="*/ 2128420 h 9023354"/>
              <a:gd name="connsiteX7473" fmla="*/ 7833680 w 11737975"/>
              <a:gd name="connsiteY7473" fmla="*/ 2126735 h 9023354"/>
              <a:gd name="connsiteX7474" fmla="*/ 7830405 w 11737975"/>
              <a:gd name="connsiteY7474" fmla="*/ 2112864 h 9023354"/>
              <a:gd name="connsiteX7475" fmla="*/ 7813169 w 11737975"/>
              <a:gd name="connsiteY7475" fmla="*/ 2114754 h 9023354"/>
              <a:gd name="connsiteX7476" fmla="*/ 7810813 w 11737975"/>
              <a:gd name="connsiteY7476" fmla="*/ 2115013 h 9023354"/>
              <a:gd name="connsiteX7477" fmla="*/ 7797310 w 11737975"/>
              <a:gd name="connsiteY7477" fmla="*/ 2092916 h 9023354"/>
              <a:gd name="connsiteX7478" fmla="*/ 7797283 w 11737975"/>
              <a:gd name="connsiteY7478" fmla="*/ 2092907 h 9023354"/>
              <a:gd name="connsiteX7479" fmla="*/ 7797483 w 11737975"/>
              <a:gd name="connsiteY7479" fmla="*/ 2089383 h 9023354"/>
              <a:gd name="connsiteX7480" fmla="*/ 7798000 w 11737975"/>
              <a:gd name="connsiteY7480" fmla="*/ 2080297 h 9023354"/>
              <a:gd name="connsiteX7481" fmla="*/ 7820188 w 11737975"/>
              <a:gd name="connsiteY7481" fmla="*/ 2066578 h 9023354"/>
              <a:gd name="connsiteX7482" fmla="*/ 7808941 w 11737975"/>
              <a:gd name="connsiteY7482" fmla="*/ 2038464 h 9023354"/>
              <a:gd name="connsiteX7483" fmla="*/ 7817816 w 11737975"/>
              <a:gd name="connsiteY7483" fmla="*/ 2032978 h 9023354"/>
              <a:gd name="connsiteX7484" fmla="*/ 7802131 w 11737975"/>
              <a:gd name="connsiteY7484" fmla="*/ 2007610 h 9023354"/>
              <a:gd name="connsiteX7485" fmla="*/ 7787785 w 11737975"/>
              <a:gd name="connsiteY7485" fmla="*/ 2034011 h 9023354"/>
              <a:gd name="connsiteX7486" fmla="*/ 7783348 w 11737975"/>
              <a:gd name="connsiteY7486" fmla="*/ 2036755 h 9023354"/>
              <a:gd name="connsiteX7487" fmla="*/ 7788818 w 11737975"/>
              <a:gd name="connsiteY7487" fmla="*/ 2015840 h 9023354"/>
              <a:gd name="connsiteX7488" fmla="*/ 7800790 w 11737975"/>
              <a:gd name="connsiteY7488" fmla="*/ 1955834 h 9023354"/>
              <a:gd name="connsiteX7489" fmla="*/ 7788509 w 11737975"/>
              <a:gd name="connsiteY7489" fmla="*/ 1945893 h 9023354"/>
              <a:gd name="connsiteX7490" fmla="*/ 7792948 w 11737975"/>
              <a:gd name="connsiteY7490" fmla="*/ 1943150 h 9023354"/>
              <a:gd name="connsiteX7491" fmla="*/ 7862918 w 11737975"/>
              <a:gd name="connsiteY7491" fmla="*/ 1917419 h 9023354"/>
              <a:gd name="connsiteX7492" fmla="*/ 7820608 w 11737975"/>
              <a:gd name="connsiteY7492" fmla="*/ 1908515 h 9023354"/>
              <a:gd name="connsiteX7493" fmla="*/ 7815136 w 11737975"/>
              <a:gd name="connsiteY7493" fmla="*/ 1929429 h 9023354"/>
              <a:gd name="connsiteX7494" fmla="*/ 7813798 w 11737975"/>
              <a:gd name="connsiteY7494" fmla="*/ 1877657 h 9023354"/>
              <a:gd name="connsiteX7495" fmla="*/ 7829626 w 11737975"/>
              <a:gd name="connsiteY7495" fmla="*/ 1872253 h 9023354"/>
              <a:gd name="connsiteX7496" fmla="*/ 7823706 w 11737975"/>
              <a:gd name="connsiteY7496" fmla="*/ 1853997 h 9023354"/>
              <a:gd name="connsiteX7497" fmla="*/ 7813798 w 11737975"/>
              <a:gd name="connsiteY7497" fmla="*/ 1877657 h 9023354"/>
              <a:gd name="connsiteX7498" fmla="*/ 7805955 w 11737975"/>
              <a:gd name="connsiteY7498" fmla="*/ 1864973 h 9023354"/>
              <a:gd name="connsiteX7499" fmla="*/ 7806986 w 11737975"/>
              <a:gd name="connsiteY7499" fmla="*/ 1846798 h 9023354"/>
              <a:gd name="connsiteX7500" fmla="*/ 7794706 w 11737975"/>
              <a:gd name="connsiteY7500" fmla="*/ 1836858 h 9023354"/>
              <a:gd name="connsiteX7501" fmla="*/ 7768805 w 11737975"/>
              <a:gd name="connsiteY7501" fmla="*/ 1765203 h 9023354"/>
              <a:gd name="connsiteX7502" fmla="*/ 7759929 w 11737975"/>
              <a:gd name="connsiteY7502" fmla="*/ 1770690 h 9023354"/>
              <a:gd name="connsiteX7503" fmla="*/ 7748679 w 11737975"/>
              <a:gd name="connsiteY7503" fmla="*/ 1742575 h 9023354"/>
              <a:gd name="connsiteX7504" fmla="*/ 7719681 w 11737975"/>
              <a:gd name="connsiteY7504" fmla="*/ 1725435 h 9023354"/>
              <a:gd name="connsiteX7505" fmla="*/ 7723088 w 11737975"/>
              <a:gd name="connsiteY7505" fmla="*/ 1740866 h 9023354"/>
              <a:gd name="connsiteX7506" fmla="*/ 7708741 w 11737975"/>
              <a:gd name="connsiteY7506" fmla="*/ 1767269 h 9023354"/>
              <a:gd name="connsiteX7507" fmla="*/ 7707401 w 11737975"/>
              <a:gd name="connsiteY7507" fmla="*/ 1715497 h 9023354"/>
              <a:gd name="connsiteX7508" fmla="*/ 7690683 w 11737975"/>
              <a:gd name="connsiteY7508" fmla="*/ 1708299 h 9023354"/>
              <a:gd name="connsiteX7509" fmla="*/ 7691716 w 11737975"/>
              <a:gd name="connsiteY7509" fmla="*/ 1690126 h 9023354"/>
              <a:gd name="connsiteX7510" fmla="*/ 7669526 w 11737975"/>
              <a:gd name="connsiteY7510" fmla="*/ 1703844 h 9023354"/>
              <a:gd name="connsiteX7511" fmla="*/ 7681808 w 11737975"/>
              <a:gd name="connsiteY7511" fmla="*/ 1713787 h 9023354"/>
              <a:gd name="connsiteX7512" fmla="*/ 7676337 w 11737975"/>
              <a:gd name="connsiteY7512" fmla="*/ 1734704 h 9023354"/>
              <a:gd name="connsiteX7513" fmla="*/ 7651775 w 11737975"/>
              <a:gd name="connsiteY7513" fmla="*/ 1714820 h 9023354"/>
              <a:gd name="connsiteX7514" fmla="*/ 7653840 w 11737975"/>
              <a:gd name="connsiteY7514" fmla="*/ 1678473 h 9023354"/>
              <a:gd name="connsiteX7515" fmla="*/ 7626908 w 11737975"/>
              <a:gd name="connsiteY7515" fmla="*/ 1624992 h 9023354"/>
              <a:gd name="connsiteX7516" fmla="*/ 7631345 w 11737975"/>
              <a:gd name="connsiteY7516" fmla="*/ 1622248 h 9023354"/>
              <a:gd name="connsiteX7517" fmla="*/ 7651469 w 11737975"/>
              <a:gd name="connsiteY7517" fmla="*/ 1644876 h 9023354"/>
              <a:gd name="connsiteX7518" fmla="*/ 7669219 w 11737975"/>
              <a:gd name="connsiteY7518" fmla="*/ 1633901 h 9023354"/>
              <a:gd name="connsiteX7519" fmla="*/ 7665813 w 11737975"/>
              <a:gd name="connsiteY7519" fmla="*/ 1618469 h 9023354"/>
              <a:gd name="connsiteX7520" fmla="*/ 7604411 w 11737975"/>
              <a:gd name="connsiteY7520" fmla="*/ 1568763 h 9023354"/>
              <a:gd name="connsiteX7521" fmla="*/ 7591097 w 11737975"/>
              <a:gd name="connsiteY7521" fmla="*/ 1576995 h 9023354"/>
              <a:gd name="connsiteX7522" fmla="*/ 7567570 w 11737975"/>
              <a:gd name="connsiteY7522" fmla="*/ 1538940 h 9023354"/>
              <a:gd name="connsiteX7523" fmla="*/ 7554256 w 11737975"/>
              <a:gd name="connsiteY7523" fmla="*/ 1547172 h 9023354"/>
              <a:gd name="connsiteX7524" fmla="*/ 7543009 w 11737975"/>
              <a:gd name="connsiteY7524" fmla="*/ 1519061 h 9023354"/>
              <a:gd name="connsiteX7525" fmla="*/ 7509571 w 11737975"/>
              <a:gd name="connsiteY7525" fmla="*/ 1504665 h 9023354"/>
              <a:gd name="connsiteX7526" fmla="*/ 7486349 w 11737975"/>
              <a:gd name="connsiteY7526" fmla="*/ 1536556 h 9023354"/>
              <a:gd name="connsiteX7527" fmla="*/ 7469631 w 11737975"/>
              <a:gd name="connsiteY7527" fmla="*/ 1529359 h 9023354"/>
              <a:gd name="connsiteX7528" fmla="*/ 7447444 w 11737975"/>
              <a:gd name="connsiteY7528" fmla="*/ 1543078 h 9023354"/>
              <a:gd name="connsiteX7529" fmla="*/ 7433096 w 11737975"/>
              <a:gd name="connsiteY7529" fmla="*/ 1569482 h 9023354"/>
              <a:gd name="connsiteX7530" fmla="*/ 7469938 w 11737975"/>
              <a:gd name="connsiteY7530" fmla="*/ 1599304 h 9023354"/>
              <a:gd name="connsiteX7531" fmla="*/ 7487997 w 11737975"/>
              <a:gd name="connsiteY7531" fmla="*/ 1658277 h 9023354"/>
              <a:gd name="connsiteX7532" fmla="*/ 7486963 w 11737975"/>
              <a:gd name="connsiteY7532" fmla="*/ 1676449 h 9023354"/>
              <a:gd name="connsiteX7533" fmla="*/ 7509257 w 11737975"/>
              <a:gd name="connsiteY7533" fmla="*/ 1686047 h 9023354"/>
              <a:gd name="connsiteX7534" fmla="*/ 7499245 w 11737975"/>
              <a:gd name="connsiteY7534" fmla="*/ 1686391 h 9023354"/>
              <a:gd name="connsiteX7535" fmla="*/ 7476023 w 11737975"/>
              <a:gd name="connsiteY7535" fmla="*/ 1718282 h 9023354"/>
              <a:gd name="connsiteX7536" fmla="*/ 7508427 w 11737975"/>
              <a:gd name="connsiteY7536" fmla="*/ 1750849 h 9023354"/>
              <a:gd name="connsiteX7537" fmla="*/ 7542896 w 11737975"/>
              <a:gd name="connsiteY7537" fmla="*/ 1747070 h 9023354"/>
              <a:gd name="connsiteX7538" fmla="*/ 7546302 w 11737975"/>
              <a:gd name="connsiteY7538" fmla="*/ 1762500 h 9023354"/>
              <a:gd name="connsiteX7539" fmla="*/ 7563020 w 11737975"/>
              <a:gd name="connsiteY7539" fmla="*/ 1769695 h 9023354"/>
              <a:gd name="connsiteX7540" fmla="*/ 7566426 w 11737975"/>
              <a:gd name="connsiteY7540" fmla="*/ 1785127 h 9023354"/>
              <a:gd name="connsiteX7541" fmla="*/ 7557551 w 11737975"/>
              <a:gd name="connsiteY7541" fmla="*/ 1790614 h 9023354"/>
              <a:gd name="connsiteX7542" fmla="*/ 7562295 w 11737975"/>
              <a:gd name="connsiteY7542" fmla="*/ 1857815 h 9023354"/>
              <a:gd name="connsiteX7543" fmla="*/ 7530322 w 11737975"/>
              <a:gd name="connsiteY7543" fmla="*/ 1880049 h 9023354"/>
              <a:gd name="connsiteX7544" fmla="*/ 7523262 w 11737975"/>
              <a:gd name="connsiteY7544" fmla="*/ 1882230 h 9023354"/>
              <a:gd name="connsiteX7545" fmla="*/ 7521980 w 11737975"/>
              <a:gd name="connsiteY7545" fmla="*/ 1880814 h 9023354"/>
              <a:gd name="connsiteX7546" fmla="*/ 7520226 w 11737975"/>
              <a:gd name="connsiteY7546" fmla="*/ 1872868 h 9023354"/>
              <a:gd name="connsiteX7547" fmla="*/ 7515544 w 11737975"/>
              <a:gd name="connsiteY7547" fmla="*/ 1851651 h 9023354"/>
              <a:gd name="connsiteX7548" fmla="*/ 7528859 w 11737975"/>
              <a:gd name="connsiteY7548" fmla="*/ 1843421 h 9023354"/>
              <a:gd name="connsiteX7549" fmla="*/ 7525455 w 11737975"/>
              <a:gd name="connsiteY7549" fmla="*/ 1827992 h 9023354"/>
              <a:gd name="connsiteX7550" fmla="*/ 7495422 w 11737975"/>
              <a:gd name="connsiteY7550" fmla="*/ 1829027 h 9023354"/>
              <a:gd name="connsiteX7551" fmla="*/ 7498826 w 11737975"/>
              <a:gd name="connsiteY7551" fmla="*/ 1844454 h 9023354"/>
              <a:gd name="connsiteX7552" fmla="*/ 7502953 w 11737975"/>
              <a:gd name="connsiteY7552" fmla="*/ 1866013 h 9023354"/>
              <a:gd name="connsiteX7553" fmla="*/ 7501685 w 11737975"/>
              <a:gd name="connsiteY7553" fmla="*/ 1874727 h 9023354"/>
              <a:gd name="connsiteX7554" fmla="*/ 7498283 w 11737975"/>
              <a:gd name="connsiteY7554" fmla="*/ 1875652 h 9023354"/>
              <a:gd name="connsiteX7555" fmla="*/ 7495281 w 11737975"/>
              <a:gd name="connsiteY7555" fmla="*/ 1868510 h 9023354"/>
              <a:gd name="connsiteX7556" fmla="*/ 7476763 w 11737975"/>
              <a:gd name="connsiteY7556" fmla="*/ 1872598 h 9023354"/>
              <a:gd name="connsiteX7557" fmla="*/ 7463242 w 11737975"/>
              <a:gd name="connsiteY7557" fmla="*/ 1866455 h 9023354"/>
              <a:gd name="connsiteX7558" fmla="*/ 7463325 w 11737975"/>
              <a:gd name="connsiteY7558" fmla="*/ 1866405 h 9023354"/>
              <a:gd name="connsiteX7559" fmla="*/ 7489951 w 11737975"/>
              <a:gd name="connsiteY7559" fmla="*/ 1849944 h 9023354"/>
              <a:gd name="connsiteX7560" fmla="*/ 7464358 w 11737975"/>
              <a:gd name="connsiteY7560" fmla="*/ 1848234 h 9023354"/>
              <a:gd name="connsiteX7561" fmla="*/ 7451045 w 11737975"/>
              <a:gd name="connsiteY7561" fmla="*/ 1856465 h 9023354"/>
              <a:gd name="connsiteX7562" fmla="*/ 7434326 w 11737975"/>
              <a:gd name="connsiteY7562" fmla="*/ 1849267 h 9023354"/>
              <a:gd name="connsiteX7563" fmla="*/ 7440828 w 11737975"/>
              <a:gd name="connsiteY7563" fmla="*/ 1810177 h 9023354"/>
              <a:gd name="connsiteX7564" fmla="*/ 7410798 w 11737975"/>
              <a:gd name="connsiteY7564" fmla="*/ 1811211 h 9023354"/>
              <a:gd name="connsiteX7565" fmla="*/ 7405019 w 11737975"/>
              <a:gd name="connsiteY7565" fmla="*/ 1762182 h 9023354"/>
              <a:gd name="connsiteX7566" fmla="*/ 7397177 w 11737975"/>
              <a:gd name="connsiteY7566" fmla="*/ 1749499 h 9023354"/>
              <a:gd name="connsiteX7567" fmla="*/ 7393771 w 11737975"/>
              <a:gd name="connsiteY7567" fmla="*/ 1734069 h 9023354"/>
              <a:gd name="connsiteX7568" fmla="*/ 7377053 w 11737975"/>
              <a:gd name="connsiteY7568" fmla="*/ 1726872 h 9023354"/>
              <a:gd name="connsiteX7569" fmla="*/ 7373647 w 11737975"/>
              <a:gd name="connsiteY7569" fmla="*/ 1711441 h 9023354"/>
              <a:gd name="connsiteX7570" fmla="*/ 7371582 w 11737975"/>
              <a:gd name="connsiteY7570" fmla="*/ 1747788 h 9023354"/>
              <a:gd name="connsiteX7571" fmla="*/ 7353831 w 11737975"/>
              <a:gd name="connsiteY7571" fmla="*/ 1758763 h 9023354"/>
              <a:gd name="connsiteX7572" fmla="*/ 7346294 w 11737975"/>
              <a:gd name="connsiteY7572" fmla="*/ 1816023 h 9023354"/>
              <a:gd name="connsiteX7573" fmla="*/ 7385204 w 11737975"/>
              <a:gd name="connsiteY7573" fmla="*/ 1809505 h 9023354"/>
              <a:gd name="connsiteX7574" fmla="*/ 7387573 w 11737975"/>
              <a:gd name="connsiteY7574" fmla="*/ 1843104 h 9023354"/>
              <a:gd name="connsiteX7575" fmla="*/ 7392010 w 11737975"/>
              <a:gd name="connsiteY7575" fmla="*/ 1840360 h 9023354"/>
              <a:gd name="connsiteX7576" fmla="*/ 7392987 w 11737975"/>
              <a:gd name="connsiteY7576" fmla="*/ 1847753 h 9023354"/>
              <a:gd name="connsiteX7577" fmla="*/ 7366317 w 11737975"/>
              <a:gd name="connsiteY7577" fmla="*/ 1854058 h 9023354"/>
              <a:gd name="connsiteX7578" fmla="*/ 7364376 w 11737975"/>
              <a:gd name="connsiteY7578" fmla="*/ 1840439 h 9023354"/>
              <a:gd name="connsiteX7579" fmla="*/ 7303639 w 11737975"/>
              <a:gd name="connsiteY7579" fmla="*/ 1830032 h 9023354"/>
              <a:gd name="connsiteX7580" fmla="*/ 7291688 w 11737975"/>
              <a:gd name="connsiteY7580" fmla="*/ 1834307 h 9023354"/>
              <a:gd name="connsiteX7581" fmla="*/ 7297831 w 11737975"/>
              <a:gd name="connsiteY7581" fmla="*/ 1830509 h 9023354"/>
              <a:gd name="connsiteX7582" fmla="*/ 7312856 w 11737975"/>
              <a:gd name="connsiteY7582" fmla="*/ 1821219 h 9023354"/>
              <a:gd name="connsiteX7583" fmla="*/ 7301284 w 11737975"/>
              <a:gd name="connsiteY7583" fmla="*/ 1792547 h 9023354"/>
              <a:gd name="connsiteX7584" fmla="*/ 7328883 w 11737975"/>
              <a:gd name="connsiteY7584" fmla="*/ 1757567 h 9023354"/>
              <a:gd name="connsiteX7585" fmla="*/ 7342239 w 11737975"/>
              <a:gd name="connsiteY7585" fmla="*/ 1749310 h 9023354"/>
              <a:gd name="connsiteX7586" fmla="*/ 7338121 w 11737975"/>
              <a:gd name="connsiteY7586" fmla="*/ 1733942 h 9023354"/>
              <a:gd name="connsiteX7587" fmla="*/ 7330664 w 11737975"/>
              <a:gd name="connsiteY7587" fmla="*/ 1720639 h 9023354"/>
              <a:gd name="connsiteX7588" fmla="*/ 7326214 w 11737975"/>
              <a:gd name="connsiteY7588" fmla="*/ 1723390 h 9023354"/>
              <a:gd name="connsiteX7589" fmla="*/ 7313748 w 11737975"/>
              <a:gd name="connsiteY7589" fmla="*/ 1713182 h 9023354"/>
              <a:gd name="connsiteX7590" fmla="*/ 7287928 w 11737975"/>
              <a:gd name="connsiteY7590" fmla="*/ 1711231 h 9023354"/>
              <a:gd name="connsiteX7591" fmla="*/ 7307513 w 11737975"/>
              <a:gd name="connsiteY7591" fmla="*/ 1752865 h 9023354"/>
              <a:gd name="connsiteX7592" fmla="*/ 7268341 w 11737975"/>
              <a:gd name="connsiteY7592" fmla="*/ 1759173 h 9023354"/>
              <a:gd name="connsiteX7593" fmla="*/ 7262997 w 11737975"/>
              <a:gd name="connsiteY7593" fmla="*/ 1780388 h 9023354"/>
              <a:gd name="connsiteX7594" fmla="*/ 7292381 w 11737975"/>
              <a:gd name="connsiteY7594" fmla="*/ 1798054 h 9023354"/>
              <a:gd name="connsiteX7595" fmla="*/ 7287928 w 11737975"/>
              <a:gd name="connsiteY7595" fmla="*/ 1800806 h 9023354"/>
              <a:gd name="connsiteX7596" fmla="*/ 7261217 w 11737975"/>
              <a:gd name="connsiteY7596" fmla="*/ 1817321 h 9023354"/>
              <a:gd name="connsiteX7597" fmla="*/ 7269526 w 11737975"/>
              <a:gd name="connsiteY7597" fmla="*/ 1822018 h 9023354"/>
              <a:gd name="connsiteX7598" fmla="*/ 7248135 w 11737975"/>
              <a:gd name="connsiteY7598" fmla="*/ 1823082 h 9023354"/>
              <a:gd name="connsiteX7599" fmla="*/ 7230911 w 11737975"/>
              <a:gd name="connsiteY7599" fmla="*/ 1815274 h 9023354"/>
              <a:gd name="connsiteX7600" fmla="*/ 7213079 w 11737975"/>
              <a:gd name="connsiteY7600" fmla="*/ 1822332 h 9023354"/>
              <a:gd name="connsiteX7601" fmla="*/ 7211669 w 11737975"/>
              <a:gd name="connsiteY7601" fmla="*/ 1805476 h 9023354"/>
              <a:gd name="connsiteX7602" fmla="*/ 7179713 w 11737975"/>
              <a:gd name="connsiteY7602" fmla="*/ 1796922 h 9023354"/>
              <a:gd name="connsiteX7603" fmla="*/ 7165763 w 11737975"/>
              <a:gd name="connsiteY7603" fmla="*/ 1831215 h 9023354"/>
              <a:gd name="connsiteX7604" fmla="*/ 7170444 w 11737975"/>
              <a:gd name="connsiteY7604" fmla="*/ 1815356 h 9023354"/>
              <a:gd name="connsiteX7605" fmla="*/ 7138580 w 11737975"/>
              <a:gd name="connsiteY7605" fmla="*/ 1793515 h 9023354"/>
              <a:gd name="connsiteX7606" fmla="*/ 7120837 w 11737975"/>
              <a:gd name="connsiteY7606" fmla="*/ 1787288 h 9023354"/>
              <a:gd name="connsiteX7607" fmla="*/ 7106094 w 11737975"/>
              <a:gd name="connsiteY7607" fmla="*/ 1788201 h 9023354"/>
              <a:gd name="connsiteX7608" fmla="*/ 7103886 w 11737975"/>
              <a:gd name="connsiteY7608" fmla="*/ 1814439 h 9023354"/>
              <a:gd name="connsiteX7609" fmla="*/ 7112978 w 11737975"/>
              <a:gd name="connsiteY7609" fmla="*/ 1822578 h 9023354"/>
              <a:gd name="connsiteX7610" fmla="*/ 7110891 w 11737975"/>
              <a:gd name="connsiteY7610" fmla="*/ 1830550 h 9023354"/>
              <a:gd name="connsiteX7611" fmla="*/ 7107669 w 11737975"/>
              <a:gd name="connsiteY7611" fmla="*/ 1834047 h 9023354"/>
              <a:gd name="connsiteX7612" fmla="*/ 7103766 w 11737975"/>
              <a:gd name="connsiteY7612" fmla="*/ 1828807 h 9023354"/>
              <a:gd name="connsiteX7613" fmla="*/ 7103730 w 11737975"/>
              <a:gd name="connsiteY7613" fmla="*/ 1828131 h 9023354"/>
              <a:gd name="connsiteX7614" fmla="*/ 7102825 w 11737975"/>
              <a:gd name="connsiteY7614" fmla="*/ 1820917 h 9023354"/>
              <a:gd name="connsiteX7615" fmla="*/ 7084554 w 11737975"/>
              <a:gd name="connsiteY7615" fmla="*/ 1817927 h 9023354"/>
              <a:gd name="connsiteX7616" fmla="*/ 7083143 w 11737975"/>
              <a:gd name="connsiteY7616" fmla="*/ 1801069 h 9023354"/>
              <a:gd name="connsiteX7617" fmla="*/ 7093914 w 11737975"/>
              <a:gd name="connsiteY7617" fmla="*/ 1786208 h 9023354"/>
              <a:gd name="connsiteX7618" fmla="*/ 7051898 w 11737975"/>
              <a:gd name="connsiteY7618" fmla="*/ 1762706 h 9023354"/>
              <a:gd name="connsiteX7619" fmla="*/ 7043687 w 11737975"/>
              <a:gd name="connsiteY7619" fmla="*/ 1774664 h 9023354"/>
              <a:gd name="connsiteX7620" fmla="*/ 7046125 w 11737975"/>
              <a:gd name="connsiteY7620" fmla="*/ 1790025 h 9023354"/>
              <a:gd name="connsiteX7621" fmla="*/ 7042256 w 11737975"/>
              <a:gd name="connsiteY7621" fmla="*/ 1800578 h 9023354"/>
              <a:gd name="connsiteX7622" fmla="*/ 7039382 w 11737975"/>
              <a:gd name="connsiteY7622" fmla="*/ 1795931 h 9023354"/>
              <a:gd name="connsiteX7623" fmla="*/ 7042021 w 11737975"/>
              <a:gd name="connsiteY7623" fmla="*/ 1801220 h 9023354"/>
              <a:gd name="connsiteX7624" fmla="*/ 7040948 w 11737975"/>
              <a:gd name="connsiteY7624" fmla="*/ 1804141 h 9023354"/>
              <a:gd name="connsiteX7625" fmla="*/ 7035387 w 11737975"/>
              <a:gd name="connsiteY7625" fmla="*/ 1799906 h 9023354"/>
              <a:gd name="connsiteX7626" fmla="*/ 7036186 w 11737975"/>
              <a:gd name="connsiteY7626" fmla="*/ 1756811 h 9023354"/>
              <a:gd name="connsiteX7627" fmla="*/ 7019854 w 11737975"/>
              <a:gd name="connsiteY7627" fmla="*/ 1767438 h 9023354"/>
              <a:gd name="connsiteX7628" fmla="*/ 6984721 w 11737975"/>
              <a:gd name="connsiteY7628" fmla="*/ 1778315 h 9023354"/>
              <a:gd name="connsiteX7629" fmla="*/ 6977130 w 11737975"/>
              <a:gd name="connsiteY7629" fmla="*/ 1773747 h 9023354"/>
              <a:gd name="connsiteX7630" fmla="*/ 6986400 w 11737975"/>
              <a:gd name="connsiteY7630" fmla="*/ 1755315 h 9023354"/>
              <a:gd name="connsiteX7631" fmla="*/ 6975279 w 11737975"/>
              <a:gd name="connsiteY7631" fmla="*/ 1746844 h 9023354"/>
              <a:gd name="connsiteX7632" fmla="*/ 6961287 w 11737975"/>
              <a:gd name="connsiteY7632" fmla="*/ 1749542 h 9023354"/>
              <a:gd name="connsiteX7633" fmla="*/ 6956953 w 11737975"/>
              <a:gd name="connsiteY7633" fmla="*/ 1747090 h 9023354"/>
              <a:gd name="connsiteX7634" fmla="*/ 6960214 w 11737975"/>
              <a:gd name="connsiteY7634" fmla="*/ 1746318 h 9023354"/>
              <a:gd name="connsiteX7635" fmla="*/ 6974743 w 11737975"/>
              <a:gd name="connsiteY7635" fmla="*/ 1730870 h 9023354"/>
              <a:gd name="connsiteX7636" fmla="*/ 6954822 w 11737975"/>
              <a:gd name="connsiteY7636" fmla="*/ 1708702 h 9023354"/>
              <a:gd name="connsiteX7637" fmla="*/ 6948317 w 11737975"/>
              <a:gd name="connsiteY7637" fmla="*/ 1705719 h 9023354"/>
              <a:gd name="connsiteX7638" fmla="*/ 6949049 w 11737975"/>
              <a:gd name="connsiteY7638" fmla="*/ 1729515 h 9023354"/>
              <a:gd name="connsiteX7639" fmla="*/ 6929298 w 11737975"/>
              <a:gd name="connsiteY7639" fmla="*/ 1735261 h 9023354"/>
              <a:gd name="connsiteX7640" fmla="*/ 6929015 w 11737975"/>
              <a:gd name="connsiteY7640" fmla="*/ 1735691 h 9023354"/>
              <a:gd name="connsiteX7641" fmla="*/ 6927082 w 11737975"/>
              <a:gd name="connsiteY7641" fmla="*/ 1735632 h 9023354"/>
              <a:gd name="connsiteX7642" fmla="*/ 6901130 w 11737975"/>
              <a:gd name="connsiteY7642" fmla="*/ 1741361 h 9023354"/>
              <a:gd name="connsiteX7643" fmla="*/ 6899278 w 11737975"/>
              <a:gd name="connsiteY7643" fmla="*/ 1714457 h 9023354"/>
              <a:gd name="connsiteX7644" fmla="*/ 6875708 w 11737975"/>
              <a:gd name="connsiteY7644" fmla="*/ 1743852 h 9023354"/>
              <a:gd name="connsiteX7645" fmla="*/ 6863525 w 11737975"/>
              <a:gd name="connsiteY7645" fmla="*/ 1741859 h 9023354"/>
              <a:gd name="connsiteX7646" fmla="*/ 6862026 w 11737975"/>
              <a:gd name="connsiteY7646" fmla="*/ 1738288 h 9023354"/>
              <a:gd name="connsiteX7647" fmla="*/ 6862555 w 11737975"/>
              <a:gd name="connsiteY7647" fmla="*/ 1735050 h 9023354"/>
              <a:gd name="connsiteX7648" fmla="*/ 6875796 w 11737975"/>
              <a:gd name="connsiteY7648" fmla="*/ 1730566 h 9023354"/>
              <a:gd name="connsiteX7649" fmla="*/ 6853024 w 11737975"/>
              <a:gd name="connsiteY7649" fmla="*/ 1716864 h 9023354"/>
              <a:gd name="connsiteX7650" fmla="*/ 6847813 w 11737975"/>
              <a:gd name="connsiteY7650" fmla="*/ 1735962 h 9023354"/>
              <a:gd name="connsiteX7651" fmla="*/ 6849843 w 11737975"/>
              <a:gd name="connsiteY7651" fmla="*/ 1736294 h 9023354"/>
              <a:gd name="connsiteX7652" fmla="*/ 6847284 w 11737975"/>
              <a:gd name="connsiteY7652" fmla="*/ 1739201 h 9023354"/>
              <a:gd name="connsiteX7653" fmla="*/ 6848785 w 11737975"/>
              <a:gd name="connsiteY7653" fmla="*/ 1742771 h 9023354"/>
              <a:gd name="connsiteX7654" fmla="*/ 6841193 w 11737975"/>
              <a:gd name="connsiteY7654" fmla="*/ 1738203 h 9023354"/>
              <a:gd name="connsiteX7655" fmla="*/ 6841813 w 11737975"/>
              <a:gd name="connsiteY7655" fmla="*/ 1721678 h 9023354"/>
              <a:gd name="connsiteX7656" fmla="*/ 6835720 w 11737975"/>
              <a:gd name="connsiteY7656" fmla="*/ 1720684 h 9023354"/>
              <a:gd name="connsiteX7657" fmla="*/ 6840403 w 11737975"/>
              <a:gd name="connsiteY7657" fmla="*/ 1704823 h 9023354"/>
              <a:gd name="connsiteX7658" fmla="*/ 6817979 w 11737975"/>
              <a:gd name="connsiteY7658" fmla="*/ 1714455 h 9023354"/>
              <a:gd name="connsiteX7659" fmla="*/ 6829542 w 11737975"/>
              <a:gd name="connsiteY7659" fmla="*/ 1732971 h 9023354"/>
              <a:gd name="connsiteX7660" fmla="*/ 6812239 w 11737975"/>
              <a:gd name="connsiteY7660" fmla="*/ 1736792 h 9023354"/>
              <a:gd name="connsiteX7661" fmla="*/ 6788938 w 11737975"/>
              <a:gd name="connsiteY7661" fmla="*/ 1726327 h 9023354"/>
              <a:gd name="connsiteX7662" fmla="*/ 6787175 w 11737975"/>
              <a:gd name="connsiteY7662" fmla="*/ 1686138 h 9023354"/>
              <a:gd name="connsiteX7663" fmla="*/ 6776316 w 11737975"/>
              <a:gd name="connsiteY7663" fmla="*/ 1714287 h 9023354"/>
              <a:gd name="connsiteX7664" fmla="*/ 6753363 w 11737975"/>
              <a:gd name="connsiteY7664" fmla="*/ 1727157 h 9023354"/>
              <a:gd name="connsiteX7665" fmla="*/ 6755661 w 11737975"/>
              <a:gd name="connsiteY7665" fmla="*/ 1687631 h 9023354"/>
              <a:gd name="connsiteX7666" fmla="*/ 6732359 w 11737975"/>
              <a:gd name="connsiteY7666" fmla="*/ 1677169 h 9023354"/>
              <a:gd name="connsiteX7667" fmla="*/ 6709407 w 11737975"/>
              <a:gd name="connsiteY7667" fmla="*/ 1690038 h 9023354"/>
              <a:gd name="connsiteX7668" fmla="*/ 6696164 w 11737975"/>
              <a:gd name="connsiteY7668" fmla="*/ 1694521 h 9023354"/>
              <a:gd name="connsiteX7669" fmla="*/ 6694486 w 11737975"/>
              <a:gd name="connsiteY7669" fmla="*/ 1717522 h 9023354"/>
              <a:gd name="connsiteX7670" fmla="*/ 6692813 w 11737975"/>
              <a:gd name="connsiteY7670" fmla="*/ 1664047 h 9023354"/>
              <a:gd name="connsiteX7671" fmla="*/ 6668272 w 11737975"/>
              <a:gd name="connsiteY7671" fmla="*/ 1686633 h 9023354"/>
              <a:gd name="connsiteX7672" fmla="*/ 6648500 w 11737975"/>
              <a:gd name="connsiteY7672" fmla="*/ 1680072 h 9023354"/>
              <a:gd name="connsiteX7673" fmla="*/ 6647970 w 11737975"/>
              <a:gd name="connsiteY7673" fmla="*/ 1683311 h 9023354"/>
              <a:gd name="connsiteX7674" fmla="*/ 6645498 w 11737975"/>
              <a:gd name="connsiteY7674" fmla="*/ 1672930 h 9023354"/>
              <a:gd name="connsiteX7675" fmla="*/ 6647528 w 11737975"/>
              <a:gd name="connsiteY7675" fmla="*/ 1673263 h 9023354"/>
              <a:gd name="connsiteX7676" fmla="*/ 6654149 w 11737975"/>
              <a:gd name="connsiteY7676" fmla="*/ 1671019 h 9023354"/>
              <a:gd name="connsiteX7677" fmla="*/ 6626607 w 11737975"/>
              <a:gd name="connsiteY7677" fmla="*/ 1686464 h 9023354"/>
              <a:gd name="connsiteX7678" fmla="*/ 6595892 w 11737975"/>
              <a:gd name="connsiteY7678" fmla="*/ 1644863 h 9023354"/>
              <a:gd name="connsiteX7679" fmla="*/ 6594391 w 11737975"/>
              <a:gd name="connsiteY7679" fmla="*/ 1641291 h 9023354"/>
              <a:gd name="connsiteX7680" fmla="*/ 6592892 w 11737975"/>
              <a:gd name="connsiteY7680" fmla="*/ 1637721 h 9023354"/>
              <a:gd name="connsiteX7681" fmla="*/ 6592360 w 11737975"/>
              <a:gd name="connsiteY7681" fmla="*/ 1640959 h 9023354"/>
              <a:gd name="connsiteX7682" fmla="*/ 6591831 w 11737975"/>
              <a:gd name="connsiteY7682" fmla="*/ 1644197 h 9023354"/>
              <a:gd name="connsiteX7683" fmla="*/ 6591300 w 11737975"/>
              <a:gd name="connsiteY7683" fmla="*/ 1647437 h 9023354"/>
              <a:gd name="connsiteX7684" fmla="*/ 6579471 w 11737975"/>
              <a:gd name="connsiteY7684" fmla="*/ 1668777 h 9023354"/>
              <a:gd name="connsiteX7685" fmla="*/ 6566580 w 11737975"/>
              <a:gd name="connsiteY7685" fmla="*/ 1696593 h 9023354"/>
              <a:gd name="connsiteX7686" fmla="*/ 6551309 w 11737975"/>
              <a:gd name="connsiteY7686" fmla="*/ 1700744 h 9023354"/>
              <a:gd name="connsiteX7687" fmla="*/ 6546456 w 11737975"/>
              <a:gd name="connsiteY7687" fmla="*/ 1666700 h 9023354"/>
              <a:gd name="connsiteX7688" fmla="*/ 6526244 w 11737975"/>
              <a:gd name="connsiteY7688" fmla="*/ 1650091 h 9023354"/>
              <a:gd name="connsiteX7689" fmla="*/ 6506911 w 11737975"/>
              <a:gd name="connsiteY7689" fmla="*/ 1653579 h 9023354"/>
              <a:gd name="connsiteX7690" fmla="*/ 6474957 w 11737975"/>
              <a:gd name="connsiteY7690" fmla="*/ 1645025 h 9023354"/>
              <a:gd name="connsiteX7691" fmla="*/ 6456686 w 11737975"/>
              <a:gd name="connsiteY7691" fmla="*/ 1642034 h 9023354"/>
              <a:gd name="connsiteX7692" fmla="*/ 6454215 w 11737975"/>
              <a:gd name="connsiteY7692" fmla="*/ 1631657 h 9023354"/>
              <a:gd name="connsiteX7693" fmla="*/ 6453775 w 11737975"/>
              <a:gd name="connsiteY7693" fmla="*/ 1621607 h 9023354"/>
              <a:gd name="connsiteX7694" fmla="*/ 6450244 w 11737975"/>
              <a:gd name="connsiteY7694" fmla="*/ 1617704 h 9023354"/>
              <a:gd name="connsiteX7695" fmla="*/ 6429500 w 11737975"/>
              <a:gd name="connsiteY7695" fmla="*/ 1604334 h 9023354"/>
              <a:gd name="connsiteX7696" fmla="*/ 6428882 w 11737975"/>
              <a:gd name="connsiteY7696" fmla="*/ 1620859 h 9023354"/>
              <a:gd name="connsiteX7697" fmla="*/ 6400899 w 11737975"/>
              <a:gd name="connsiteY7697" fmla="*/ 1626257 h 9023354"/>
              <a:gd name="connsiteX7698" fmla="*/ 6398076 w 11737975"/>
              <a:gd name="connsiteY7698" fmla="*/ 1592543 h 9023354"/>
              <a:gd name="connsiteX7699" fmla="*/ 6384835 w 11737975"/>
              <a:gd name="connsiteY7699" fmla="*/ 1597026 h 9023354"/>
              <a:gd name="connsiteX7700" fmla="*/ 6373005 w 11737975"/>
              <a:gd name="connsiteY7700" fmla="*/ 1618366 h 9023354"/>
              <a:gd name="connsiteX7701" fmla="*/ 6368325 w 11737975"/>
              <a:gd name="connsiteY7701" fmla="*/ 1634225 h 9023354"/>
              <a:gd name="connsiteX7702" fmla="*/ 6366295 w 11737975"/>
              <a:gd name="connsiteY7702" fmla="*/ 1633895 h 9023354"/>
              <a:gd name="connsiteX7703" fmla="*/ 6362235 w 11737975"/>
              <a:gd name="connsiteY7703" fmla="*/ 1633229 h 9023354"/>
              <a:gd name="connsiteX7704" fmla="*/ 6360205 w 11737975"/>
              <a:gd name="connsiteY7704" fmla="*/ 1632897 h 9023354"/>
              <a:gd name="connsiteX7705" fmla="*/ 6359233 w 11737975"/>
              <a:gd name="connsiteY7705" fmla="*/ 1626088 h 9023354"/>
              <a:gd name="connsiteX7706" fmla="*/ 6355704 w 11737975"/>
              <a:gd name="connsiteY7706" fmla="*/ 1622185 h 9023354"/>
              <a:gd name="connsiteX7707" fmla="*/ 6351113 w 11737975"/>
              <a:gd name="connsiteY7707" fmla="*/ 1624759 h 9023354"/>
              <a:gd name="connsiteX7708" fmla="*/ 6350583 w 11737975"/>
              <a:gd name="connsiteY7708" fmla="*/ 1627998 h 9023354"/>
              <a:gd name="connsiteX7709" fmla="*/ 6352613 w 11737975"/>
              <a:gd name="connsiteY7709" fmla="*/ 1628329 h 9023354"/>
              <a:gd name="connsiteX7710" fmla="*/ 6356144 w 11737975"/>
              <a:gd name="connsiteY7710" fmla="*/ 1632233 h 9023354"/>
              <a:gd name="connsiteX7711" fmla="*/ 6353583 w 11737975"/>
              <a:gd name="connsiteY7711" fmla="*/ 1635139 h 9023354"/>
              <a:gd name="connsiteX7712" fmla="*/ 6350494 w 11737975"/>
              <a:gd name="connsiteY7712" fmla="*/ 1641284 h 9023354"/>
              <a:gd name="connsiteX7713" fmla="*/ 6351994 w 11737975"/>
              <a:gd name="connsiteY7713" fmla="*/ 1644855 h 9023354"/>
              <a:gd name="connsiteX7714" fmla="*/ 6356584 w 11737975"/>
              <a:gd name="connsiteY7714" fmla="*/ 1642280 h 9023354"/>
              <a:gd name="connsiteX7715" fmla="*/ 6358615 w 11737975"/>
              <a:gd name="connsiteY7715" fmla="*/ 1642613 h 9023354"/>
              <a:gd name="connsiteX7716" fmla="*/ 6362675 w 11737975"/>
              <a:gd name="connsiteY7716" fmla="*/ 1643277 h 9023354"/>
              <a:gd name="connsiteX7717" fmla="*/ 6364704 w 11737975"/>
              <a:gd name="connsiteY7717" fmla="*/ 1643609 h 9023354"/>
              <a:gd name="connsiteX7718" fmla="*/ 6365674 w 11737975"/>
              <a:gd name="connsiteY7718" fmla="*/ 1650417 h 9023354"/>
              <a:gd name="connsiteX7719" fmla="*/ 6337604 w 11737975"/>
              <a:gd name="connsiteY7719" fmla="*/ 1669101 h 9023354"/>
              <a:gd name="connsiteX7720" fmla="*/ 6331601 w 11737975"/>
              <a:gd name="connsiteY7720" fmla="*/ 1654818 h 9023354"/>
              <a:gd name="connsiteX7721" fmla="*/ 6326571 w 11737975"/>
              <a:gd name="connsiteY7721" fmla="*/ 1647345 h 9023354"/>
              <a:gd name="connsiteX7722" fmla="*/ 6331161 w 11737975"/>
              <a:gd name="connsiteY7722" fmla="*/ 1644771 h 9023354"/>
              <a:gd name="connsiteX7723" fmla="*/ 6335401 w 11737975"/>
              <a:gd name="connsiteY7723" fmla="*/ 1618861 h 9023354"/>
              <a:gd name="connsiteX7724" fmla="*/ 6337610 w 11737975"/>
              <a:gd name="connsiteY7724" fmla="*/ 1592623 h 9023354"/>
              <a:gd name="connsiteX7725" fmla="*/ 6310947 w 11737975"/>
              <a:gd name="connsiteY7725" fmla="*/ 1628163 h 9023354"/>
              <a:gd name="connsiteX7726" fmla="*/ 6294707 w 11737975"/>
              <a:gd name="connsiteY7726" fmla="*/ 1625506 h 9023354"/>
              <a:gd name="connsiteX7727" fmla="*/ 6288527 w 11737975"/>
              <a:gd name="connsiteY7727" fmla="*/ 1637795 h 9023354"/>
              <a:gd name="connsiteX7728" fmla="*/ 6290998 w 11737975"/>
              <a:gd name="connsiteY7728" fmla="*/ 1648174 h 9023354"/>
              <a:gd name="connsiteX7729" fmla="*/ 6275815 w 11737975"/>
              <a:gd name="connsiteY7729" fmla="*/ 1639039 h 9023354"/>
              <a:gd name="connsiteX7730" fmla="*/ 6279435 w 11737975"/>
              <a:gd name="connsiteY7730" fmla="*/ 1629657 h 9023354"/>
              <a:gd name="connsiteX7731" fmla="*/ 6276434 w 11737975"/>
              <a:gd name="connsiteY7731" fmla="*/ 1622515 h 9023354"/>
              <a:gd name="connsiteX7732" fmla="*/ 6278465 w 11737975"/>
              <a:gd name="connsiteY7732" fmla="*/ 1622849 h 9023354"/>
              <a:gd name="connsiteX7733" fmla="*/ 6281024 w 11737975"/>
              <a:gd name="connsiteY7733" fmla="*/ 1619940 h 9023354"/>
              <a:gd name="connsiteX7734" fmla="*/ 6280055 w 11737975"/>
              <a:gd name="connsiteY7734" fmla="*/ 1613132 h 9023354"/>
              <a:gd name="connsiteX7735" fmla="*/ 6278024 w 11737975"/>
              <a:gd name="connsiteY7735" fmla="*/ 1612802 h 9023354"/>
              <a:gd name="connsiteX7736" fmla="*/ 6253662 w 11737975"/>
              <a:gd name="connsiteY7736" fmla="*/ 1608813 h 9023354"/>
              <a:gd name="connsiteX7737" fmla="*/ 6255871 w 11737975"/>
              <a:gd name="connsiteY7737" fmla="*/ 1582573 h 9023354"/>
              <a:gd name="connsiteX7738" fmla="*/ 6244219 w 11737975"/>
              <a:gd name="connsiteY7738" fmla="*/ 1577341 h 9023354"/>
              <a:gd name="connsiteX7739" fmla="*/ 6216235 w 11737975"/>
              <a:gd name="connsiteY7739" fmla="*/ 1582739 h 9023354"/>
              <a:gd name="connsiteX7740" fmla="*/ 6222148 w 11737975"/>
              <a:gd name="connsiteY7740" fmla="*/ 1610306 h 9023354"/>
              <a:gd name="connsiteX7741" fmla="*/ 6203696 w 11737975"/>
              <a:gd name="connsiteY7741" fmla="*/ 1633889 h 9023354"/>
              <a:gd name="connsiteX7742" fmla="*/ 6200256 w 11737975"/>
              <a:gd name="connsiteY7742" fmla="*/ 1616700 h 9023354"/>
              <a:gd name="connsiteX7743" fmla="*/ 6189574 w 11737975"/>
              <a:gd name="connsiteY7743" fmla="*/ 1618278 h 9023354"/>
              <a:gd name="connsiteX7744" fmla="*/ 6193016 w 11737975"/>
              <a:gd name="connsiteY7744" fmla="*/ 1635466 h 9023354"/>
              <a:gd name="connsiteX7745" fmla="*/ 6179774 w 11737975"/>
              <a:gd name="connsiteY7745" fmla="*/ 1639950 h 9023354"/>
              <a:gd name="connsiteX7746" fmla="*/ 6187275 w 11737975"/>
              <a:gd name="connsiteY7746" fmla="*/ 1657803 h 9023354"/>
              <a:gd name="connsiteX7747" fmla="*/ 6186745 w 11737975"/>
              <a:gd name="connsiteY7747" fmla="*/ 1661041 h 9023354"/>
              <a:gd name="connsiteX7748" fmla="*/ 6174214 w 11737975"/>
              <a:gd name="connsiteY7748" fmla="*/ 1635714 h 9023354"/>
              <a:gd name="connsiteX7749" fmla="*/ 6182954 w 11737975"/>
              <a:gd name="connsiteY7749" fmla="*/ 1620519 h 9023354"/>
              <a:gd name="connsiteX7750" fmla="*/ 6158591 w 11737975"/>
              <a:gd name="connsiteY7750" fmla="*/ 1616532 h 9023354"/>
              <a:gd name="connsiteX7751" fmla="*/ 6113926 w 11737975"/>
              <a:gd name="connsiteY7751" fmla="*/ 1609224 h 9023354"/>
              <a:gd name="connsiteX7752" fmla="*/ 6106246 w 11737975"/>
              <a:gd name="connsiteY7752" fmla="*/ 1617942 h 9023354"/>
              <a:gd name="connsiteX7753" fmla="*/ 6072261 w 11737975"/>
              <a:gd name="connsiteY7753" fmla="*/ 1609056 h 9023354"/>
              <a:gd name="connsiteX7754" fmla="*/ 6066171 w 11737975"/>
              <a:gd name="connsiteY7754" fmla="*/ 1608060 h 9023354"/>
              <a:gd name="connsiteX7755" fmla="*/ 6064050 w 11737975"/>
              <a:gd name="connsiteY7755" fmla="*/ 1621012 h 9023354"/>
              <a:gd name="connsiteX7756" fmla="*/ 6058580 w 11737975"/>
              <a:gd name="connsiteY7756" fmla="*/ 1603493 h 9023354"/>
              <a:gd name="connsiteX7757" fmla="*/ 6045867 w 11737975"/>
              <a:gd name="connsiteY7757" fmla="*/ 1604736 h 9023354"/>
              <a:gd name="connsiteX7758" fmla="*/ 6009323 w 11737975"/>
              <a:gd name="connsiteY7758" fmla="*/ 1598757 h 9023354"/>
              <a:gd name="connsiteX7759" fmla="*/ 5984430 w 11737975"/>
              <a:gd name="connsiteY7759" fmla="*/ 1598009 h 9023354"/>
              <a:gd name="connsiteX7760" fmla="*/ 5992021 w 11737975"/>
              <a:gd name="connsiteY7760" fmla="*/ 1602577 h 9023354"/>
              <a:gd name="connsiteX7761" fmla="*/ 5995201 w 11737975"/>
              <a:gd name="connsiteY7761" fmla="*/ 1583147 h 9023354"/>
              <a:gd name="connsiteX7762" fmla="*/ 5968719 w 11737975"/>
              <a:gd name="connsiteY7762" fmla="*/ 1592113 h 9023354"/>
              <a:gd name="connsiteX7763" fmla="*/ 5976750 w 11737975"/>
              <a:gd name="connsiteY7763" fmla="*/ 1606727 h 9023354"/>
              <a:gd name="connsiteX7764" fmla="*/ 5969070 w 11737975"/>
              <a:gd name="connsiteY7764" fmla="*/ 1615446 h 9023354"/>
              <a:gd name="connsiteX7765" fmla="*/ 5953268 w 11737975"/>
              <a:gd name="connsiteY7765" fmla="*/ 1622836 h 9023354"/>
              <a:gd name="connsiteX7766" fmla="*/ 5948236 w 11737975"/>
              <a:gd name="connsiteY7766" fmla="*/ 1615363 h 9023354"/>
              <a:gd name="connsiteX7767" fmla="*/ 5944617 w 11737975"/>
              <a:gd name="connsiteY7767" fmla="*/ 1624746 h 9023354"/>
              <a:gd name="connsiteX7768" fmla="*/ 5931995 w 11737975"/>
              <a:gd name="connsiteY7768" fmla="*/ 1612704 h 9023354"/>
              <a:gd name="connsiteX7769" fmla="*/ 5930055 w 11737975"/>
              <a:gd name="connsiteY7769" fmla="*/ 1599087 h 9023354"/>
              <a:gd name="connsiteX7770" fmla="*/ 5935794 w 11737975"/>
              <a:gd name="connsiteY7770" fmla="*/ 1576750 h 9023354"/>
              <a:gd name="connsiteX7771" fmla="*/ 5941885 w 11737975"/>
              <a:gd name="connsiteY7771" fmla="*/ 1577748 h 9023354"/>
              <a:gd name="connsiteX7772" fmla="*/ 5946035 w 11737975"/>
              <a:gd name="connsiteY7772" fmla="*/ 1565125 h 9023354"/>
              <a:gd name="connsiteX7773" fmla="*/ 5941295 w 11737975"/>
              <a:gd name="connsiteY7773" fmla="*/ 1564350 h 9023354"/>
              <a:gd name="connsiteX7774" fmla="*/ 5956645 w 11737975"/>
              <a:gd name="connsiteY7774" fmla="*/ 1551203 h 9023354"/>
              <a:gd name="connsiteX7775" fmla="*/ 5970938 w 11737975"/>
              <a:gd name="connsiteY7775" fmla="*/ 1552456 h 9023354"/>
              <a:gd name="connsiteX7776" fmla="*/ 5969558 w 11737975"/>
              <a:gd name="connsiteY7776" fmla="*/ 1549306 h 9023354"/>
              <a:gd name="connsiteX7777" fmla="*/ 6015548 w 11737975"/>
              <a:gd name="connsiteY7777" fmla="*/ 1519788 h 9023354"/>
              <a:gd name="connsiteX7778" fmla="*/ 6020490 w 11737975"/>
              <a:gd name="connsiteY7778" fmla="*/ 1517623 h 9023354"/>
              <a:gd name="connsiteX7779" fmla="*/ 6034633 w 11737975"/>
              <a:gd name="connsiteY7779" fmla="*/ 1509556 h 9023354"/>
              <a:gd name="connsiteX7780" fmla="*/ 6036702 w 11737975"/>
              <a:gd name="connsiteY7780" fmla="*/ 1514283 h 9023354"/>
              <a:gd name="connsiteX7781" fmla="*/ 6041493 w 11737975"/>
              <a:gd name="connsiteY7781" fmla="*/ 1502798 h 9023354"/>
              <a:gd name="connsiteX7782" fmla="*/ 6048085 w 11737975"/>
              <a:gd name="connsiteY7782" fmla="*/ 1499914 h 9023354"/>
              <a:gd name="connsiteX7783" fmla="*/ 6082269 w 11737975"/>
              <a:gd name="connsiteY7783" fmla="*/ 1479318 h 9023354"/>
              <a:gd name="connsiteX7784" fmla="*/ 6084606 w 11737975"/>
              <a:gd name="connsiteY7784" fmla="*/ 1480173 h 9023354"/>
              <a:gd name="connsiteX7785" fmla="*/ 6086524 w 11737975"/>
              <a:gd name="connsiteY7785" fmla="*/ 1475579 h 9023354"/>
              <a:gd name="connsiteX7786" fmla="*/ 6083495 w 11737975"/>
              <a:gd name="connsiteY7786" fmla="*/ 1473149 h 9023354"/>
              <a:gd name="connsiteX7787" fmla="*/ 6081158 w 11737975"/>
              <a:gd name="connsiteY7787" fmla="*/ 1472295 h 9023354"/>
              <a:gd name="connsiteX7788" fmla="*/ 6075605 w 11737975"/>
              <a:gd name="connsiteY7788" fmla="*/ 1437179 h 9023354"/>
              <a:gd name="connsiteX7789" fmla="*/ 6097601 w 11737975"/>
              <a:gd name="connsiteY7789" fmla="*/ 1442568 h 9023354"/>
              <a:gd name="connsiteX7790" fmla="*/ 6103270 w 11737975"/>
              <a:gd name="connsiteY7790" fmla="*/ 1464494 h 9023354"/>
              <a:gd name="connsiteX7791" fmla="*/ 6101622 w 11737975"/>
              <a:gd name="connsiteY7791" fmla="*/ 1465214 h 9023354"/>
              <a:gd name="connsiteX7792" fmla="*/ 6102312 w 11737975"/>
              <a:gd name="connsiteY7792" fmla="*/ 1466790 h 9023354"/>
              <a:gd name="connsiteX7793" fmla="*/ 6098057 w 11737975"/>
              <a:gd name="connsiteY7793" fmla="*/ 1470529 h 9023354"/>
              <a:gd name="connsiteX7794" fmla="*/ 6104650 w 11737975"/>
              <a:gd name="connsiteY7794" fmla="*/ 1467644 h 9023354"/>
              <a:gd name="connsiteX7795" fmla="*/ 6110705 w 11737975"/>
              <a:gd name="connsiteY7795" fmla="*/ 1472503 h 9023354"/>
              <a:gd name="connsiteX7796" fmla="*/ 6140751 w 11737975"/>
              <a:gd name="connsiteY7796" fmla="*/ 1442455 h 9023354"/>
              <a:gd name="connsiteX7797" fmla="*/ 6162594 w 11737975"/>
              <a:gd name="connsiteY7797" fmla="*/ 1438524 h 9023354"/>
              <a:gd name="connsiteX7798" fmla="*/ 6166429 w 11737975"/>
              <a:gd name="connsiteY7798" fmla="*/ 1429338 h 9023354"/>
              <a:gd name="connsiteX7799" fmla="*/ 6183864 w 11737975"/>
              <a:gd name="connsiteY7799" fmla="*/ 1419828 h 9023354"/>
              <a:gd name="connsiteX7800" fmla="*/ 6184555 w 11737975"/>
              <a:gd name="connsiteY7800" fmla="*/ 1421403 h 9023354"/>
              <a:gd name="connsiteX7801" fmla="*/ 6200613 w 11737975"/>
              <a:gd name="connsiteY7801" fmla="*/ 1408743 h 9023354"/>
              <a:gd name="connsiteX7802" fmla="*/ 6179458 w 11737975"/>
              <a:gd name="connsiteY7802" fmla="*/ 1414248 h 9023354"/>
              <a:gd name="connsiteX7803" fmla="*/ 6164627 w 11737975"/>
              <a:gd name="connsiteY7803" fmla="*/ 1420739 h 9023354"/>
              <a:gd name="connsiteX7804" fmla="*/ 6133702 w 11737975"/>
              <a:gd name="connsiteY7804" fmla="*/ 1417379 h 9023354"/>
              <a:gd name="connsiteX7805" fmla="*/ 6143588 w 11737975"/>
              <a:gd name="connsiteY7805" fmla="*/ 1413052 h 9023354"/>
              <a:gd name="connsiteX7806" fmla="*/ 6170492 w 11737975"/>
              <a:gd name="connsiteY7806" fmla="*/ 1393765 h 9023354"/>
              <a:gd name="connsiteX7807" fmla="*/ 6183102 w 11737975"/>
              <a:gd name="connsiteY7807" fmla="*/ 1373228 h 9023354"/>
              <a:gd name="connsiteX7808" fmla="*/ 6180917 w 11737975"/>
              <a:gd name="connsiteY7808" fmla="*/ 1381692 h 9023354"/>
              <a:gd name="connsiteX7809" fmla="*/ 6179959 w 11737975"/>
              <a:gd name="connsiteY7809" fmla="*/ 1383990 h 9023354"/>
              <a:gd name="connsiteX7810" fmla="*/ 6182297 w 11737975"/>
              <a:gd name="connsiteY7810" fmla="*/ 1384844 h 9023354"/>
              <a:gd name="connsiteX7811" fmla="*/ 6186820 w 11737975"/>
              <a:gd name="connsiteY7811" fmla="*/ 1377231 h 9023354"/>
              <a:gd name="connsiteX7812" fmla="*/ 6187509 w 11737975"/>
              <a:gd name="connsiteY7812" fmla="*/ 1378808 h 9023354"/>
              <a:gd name="connsiteX7813" fmla="*/ 6192184 w 11737975"/>
              <a:gd name="connsiteY7813" fmla="*/ 1380517 h 9023354"/>
              <a:gd name="connsiteX7814" fmla="*/ 6192873 w 11737975"/>
              <a:gd name="connsiteY7814" fmla="*/ 1382092 h 9023354"/>
              <a:gd name="connsiteX7815" fmla="*/ 6194790 w 11737975"/>
              <a:gd name="connsiteY7815" fmla="*/ 1377498 h 9023354"/>
              <a:gd name="connsiteX7816" fmla="*/ 6191762 w 11737975"/>
              <a:gd name="connsiteY7816" fmla="*/ 1375068 h 9023354"/>
              <a:gd name="connsiteX7817" fmla="*/ 6191073 w 11737975"/>
              <a:gd name="connsiteY7817" fmla="*/ 1373493 h 9023354"/>
              <a:gd name="connsiteX7818" fmla="*/ 6188047 w 11737975"/>
              <a:gd name="connsiteY7818" fmla="*/ 1371062 h 9023354"/>
              <a:gd name="connsiteX7819" fmla="*/ 6189694 w 11737975"/>
              <a:gd name="connsiteY7819" fmla="*/ 1370342 h 9023354"/>
              <a:gd name="connsiteX7820" fmla="*/ 6190195 w 11737975"/>
              <a:gd name="connsiteY7820" fmla="*/ 1340084 h 9023354"/>
              <a:gd name="connsiteX7821" fmla="*/ 6186211 w 11737975"/>
              <a:gd name="connsiteY7821" fmla="*/ 1339952 h 9023354"/>
              <a:gd name="connsiteX7822" fmla="*/ 6200468 w 11737975"/>
              <a:gd name="connsiteY7822" fmla="*/ 1318691 h 9023354"/>
              <a:gd name="connsiteX7823" fmla="*/ 6195945 w 11737975"/>
              <a:gd name="connsiteY7823" fmla="*/ 1326303 h 9023354"/>
              <a:gd name="connsiteX7824" fmla="*/ 6207212 w 11737975"/>
              <a:gd name="connsiteY7824" fmla="*/ 1325126 h 9023354"/>
              <a:gd name="connsiteX7825" fmla="*/ 6216176 w 11737975"/>
              <a:gd name="connsiteY7825" fmla="*/ 1345607 h 9023354"/>
              <a:gd name="connsiteX7826" fmla="*/ 6212881 w 11737975"/>
              <a:gd name="connsiteY7826" fmla="*/ 1347050 h 9023354"/>
              <a:gd name="connsiteX7827" fmla="*/ 6211922 w 11737975"/>
              <a:gd name="connsiteY7827" fmla="*/ 1349348 h 9023354"/>
              <a:gd name="connsiteX7828" fmla="*/ 6214950 w 11737975"/>
              <a:gd name="connsiteY7828" fmla="*/ 1351778 h 9023354"/>
              <a:gd name="connsiteX7829" fmla="*/ 6219893 w 11737975"/>
              <a:gd name="connsiteY7829" fmla="*/ 1349613 h 9023354"/>
              <a:gd name="connsiteX7830" fmla="*/ 6232656 w 11737975"/>
              <a:gd name="connsiteY7830" fmla="*/ 1338395 h 9023354"/>
              <a:gd name="connsiteX7831" fmla="*/ 6259022 w 11737975"/>
              <a:gd name="connsiteY7831" fmla="*/ 1326854 h 9023354"/>
              <a:gd name="connsiteX7832" fmla="*/ 6304320 w 11737975"/>
              <a:gd name="connsiteY7832" fmla="*/ 1295761 h 9023354"/>
              <a:gd name="connsiteX7833" fmla="*/ 6308038 w 11737975"/>
              <a:gd name="connsiteY7833" fmla="*/ 1299767 h 9023354"/>
              <a:gd name="connsiteX7834" fmla="*/ 6323659 w 11737975"/>
              <a:gd name="connsiteY7834" fmla="*/ 1293397 h 9023354"/>
              <a:gd name="connsiteX7835" fmla="*/ 6333786 w 11737975"/>
              <a:gd name="connsiteY7835" fmla="*/ 1296163 h 9023354"/>
              <a:gd name="connsiteX7836" fmla="*/ 6332909 w 11737975"/>
              <a:gd name="connsiteY7836" fmla="*/ 1298266 h 9023354"/>
              <a:gd name="connsiteX7837" fmla="*/ 6333598 w 11737975"/>
              <a:gd name="connsiteY7837" fmla="*/ 1299841 h 9023354"/>
              <a:gd name="connsiteX7838" fmla="*/ 6325779 w 11737975"/>
              <a:gd name="connsiteY7838" fmla="*/ 1308897 h 9023354"/>
              <a:gd name="connsiteX7839" fmla="*/ 6331412 w 11737975"/>
              <a:gd name="connsiteY7839" fmla="*/ 1308307 h 9023354"/>
              <a:gd name="connsiteX7840" fmla="*/ 6334171 w 11737975"/>
              <a:gd name="connsiteY7840" fmla="*/ 1314610 h 9023354"/>
              <a:gd name="connsiteX7841" fmla="*/ 6329918 w 11737975"/>
              <a:gd name="connsiteY7841" fmla="*/ 1318350 h 9023354"/>
              <a:gd name="connsiteX7842" fmla="*/ 6317693 w 11737975"/>
              <a:gd name="connsiteY7842" fmla="*/ 1321823 h 9023354"/>
              <a:gd name="connsiteX7843" fmla="*/ 6315356 w 11737975"/>
              <a:gd name="connsiteY7843" fmla="*/ 1320969 h 9023354"/>
              <a:gd name="connsiteX7844" fmla="*/ 6315085 w 11737975"/>
              <a:gd name="connsiteY7844" fmla="*/ 1324841 h 9023354"/>
              <a:gd name="connsiteX7845" fmla="*/ 6310563 w 11737975"/>
              <a:gd name="connsiteY7845" fmla="*/ 1332453 h 9023354"/>
              <a:gd name="connsiteX7846" fmla="*/ 6305620 w 11737975"/>
              <a:gd name="connsiteY7846" fmla="*/ 1334617 h 9023354"/>
              <a:gd name="connsiteX7847" fmla="*/ 6292704 w 11737975"/>
              <a:gd name="connsiteY7847" fmla="*/ 1336514 h 9023354"/>
              <a:gd name="connsiteX7848" fmla="*/ 6301939 w 11737975"/>
              <a:gd name="connsiteY7848" fmla="*/ 1353124 h 9023354"/>
              <a:gd name="connsiteX7849" fmla="*/ 6310026 w 11737975"/>
              <a:gd name="connsiteY7849" fmla="*/ 1340198 h 9023354"/>
              <a:gd name="connsiteX7850" fmla="*/ 6312632 w 11737975"/>
              <a:gd name="connsiteY7850" fmla="*/ 1337179 h 9023354"/>
              <a:gd name="connsiteX7851" fmla="*/ 6318803 w 11737975"/>
              <a:gd name="connsiteY7851" fmla="*/ 1328846 h 9023354"/>
              <a:gd name="connsiteX7852" fmla="*/ 6333634 w 11737975"/>
              <a:gd name="connsiteY7852" fmla="*/ 1322354 h 9023354"/>
              <a:gd name="connsiteX7853" fmla="*/ 6337887 w 11737975"/>
              <a:gd name="connsiteY7853" fmla="*/ 1318614 h 9023354"/>
              <a:gd name="connsiteX7854" fmla="*/ 6338578 w 11737975"/>
              <a:gd name="connsiteY7854" fmla="*/ 1320191 h 9023354"/>
              <a:gd name="connsiteX7855" fmla="*/ 6354520 w 11737975"/>
              <a:gd name="connsiteY7855" fmla="*/ 1320722 h 9023354"/>
              <a:gd name="connsiteX7856" fmla="*/ 6361649 w 11737975"/>
              <a:gd name="connsiteY7856" fmla="*/ 1310091 h 9023354"/>
              <a:gd name="connsiteX7857" fmla="*/ 6363296 w 11737975"/>
              <a:gd name="connsiteY7857" fmla="*/ 1309370 h 9023354"/>
              <a:gd name="connsiteX7858" fmla="*/ 6367549 w 11737975"/>
              <a:gd name="connsiteY7858" fmla="*/ 1305631 h 9023354"/>
              <a:gd name="connsiteX7859" fmla="*/ 6369888 w 11737975"/>
              <a:gd name="connsiteY7859" fmla="*/ 1306485 h 9023354"/>
              <a:gd name="connsiteX7860" fmla="*/ 6371535 w 11737975"/>
              <a:gd name="connsiteY7860" fmla="*/ 1305763 h 9023354"/>
              <a:gd name="connsiteX7861" fmla="*/ 6374142 w 11737975"/>
              <a:gd name="connsiteY7861" fmla="*/ 1302746 h 9023354"/>
              <a:gd name="connsiteX7862" fmla="*/ 6375100 w 11737975"/>
              <a:gd name="connsiteY7862" fmla="*/ 1300450 h 9023354"/>
              <a:gd name="connsiteX7863" fmla="*/ 6400355 w 11737975"/>
              <a:gd name="connsiteY7863" fmla="*/ 1281884 h 9023354"/>
              <a:gd name="connsiteX7864" fmla="*/ 6402003 w 11737975"/>
              <a:gd name="connsiteY7864" fmla="*/ 1281162 h 9023354"/>
              <a:gd name="connsiteX7865" fmla="*/ 6405300 w 11737975"/>
              <a:gd name="connsiteY7865" fmla="*/ 1279720 h 9023354"/>
              <a:gd name="connsiteX7866" fmla="*/ 6405569 w 11737975"/>
              <a:gd name="connsiteY7866" fmla="*/ 1275848 h 9023354"/>
              <a:gd name="connsiteX7867" fmla="*/ 6401852 w 11737975"/>
              <a:gd name="connsiteY7867" fmla="*/ 1271842 h 9023354"/>
              <a:gd name="connsiteX7868" fmla="*/ 6399246 w 11737975"/>
              <a:gd name="connsiteY7868" fmla="*/ 1274860 h 9023354"/>
              <a:gd name="connsiteX7869" fmla="*/ 6398555 w 11737975"/>
              <a:gd name="connsiteY7869" fmla="*/ 1273286 h 9023354"/>
              <a:gd name="connsiteX7870" fmla="*/ 6390585 w 11737975"/>
              <a:gd name="connsiteY7870" fmla="*/ 1273019 h 9023354"/>
              <a:gd name="connsiteX7871" fmla="*/ 6438607 w 11737975"/>
              <a:gd name="connsiteY7871" fmla="*/ 1225716 h 9023354"/>
              <a:gd name="connsiteX7872" fmla="*/ 6496703 w 11737975"/>
              <a:gd name="connsiteY7872" fmla="*/ 1205917 h 9023354"/>
              <a:gd name="connsiteX7873" fmla="*/ 6610373 w 11737975"/>
              <a:gd name="connsiteY7873" fmla="*/ 1133634 h 9023354"/>
              <a:gd name="connsiteX7874" fmla="*/ 6625356 w 11737975"/>
              <a:gd name="connsiteY7874" fmla="*/ 1136461 h 9023354"/>
              <a:gd name="connsiteX7875" fmla="*/ 6627809 w 11737975"/>
              <a:gd name="connsiteY7875" fmla="*/ 1124122 h 9023354"/>
              <a:gd name="connsiteX7876" fmla="*/ 6652528 w 11737975"/>
              <a:gd name="connsiteY7876" fmla="*/ 1113303 h 9023354"/>
              <a:gd name="connsiteX7877" fmla="*/ 6668200 w 11737975"/>
              <a:gd name="connsiteY7877" fmla="*/ 1117707 h 9023354"/>
              <a:gd name="connsiteX7878" fmla="*/ 6663640 w 11737975"/>
              <a:gd name="connsiteY7878" fmla="*/ 1102806 h 9023354"/>
              <a:gd name="connsiteX7879" fmla="*/ 6698515 w 11737975"/>
              <a:gd name="connsiteY7879" fmla="*/ 1083786 h 9023354"/>
              <a:gd name="connsiteX7880" fmla="*/ 6691539 w 11737975"/>
              <a:gd name="connsiteY7880" fmla="*/ 1103736 h 9023354"/>
              <a:gd name="connsiteX7881" fmla="*/ 6758412 w 11737975"/>
              <a:gd name="connsiteY7881" fmla="*/ 1072587 h 9023354"/>
              <a:gd name="connsiteX7882" fmla="*/ 6764430 w 11737975"/>
              <a:gd name="connsiteY7882" fmla="*/ 1054934 h 9023354"/>
              <a:gd name="connsiteX7883" fmla="*/ 6766500 w 11737975"/>
              <a:gd name="connsiteY7883" fmla="*/ 1059659 h 9023354"/>
              <a:gd name="connsiteX7884" fmla="*/ 6761556 w 11737975"/>
              <a:gd name="connsiteY7884" fmla="*/ 1061822 h 9023354"/>
              <a:gd name="connsiteX7885" fmla="*/ 6760598 w 11737975"/>
              <a:gd name="connsiteY7885" fmla="*/ 1064120 h 9023354"/>
              <a:gd name="connsiteX7886" fmla="*/ 6762936 w 11737975"/>
              <a:gd name="connsiteY7886" fmla="*/ 1064974 h 9023354"/>
              <a:gd name="connsiteX7887" fmla="*/ 6767189 w 11737975"/>
              <a:gd name="connsiteY7887" fmla="*/ 1061234 h 9023354"/>
              <a:gd name="connsiteX7888" fmla="*/ 6767879 w 11737975"/>
              <a:gd name="connsiteY7888" fmla="*/ 1062811 h 9023354"/>
              <a:gd name="connsiteX7889" fmla="*/ 6774740 w 11737975"/>
              <a:gd name="connsiteY7889" fmla="*/ 1056052 h 9023354"/>
              <a:gd name="connsiteX7890" fmla="*/ 6785280 w 11737975"/>
              <a:gd name="connsiteY7890" fmla="*/ 1030788 h 9023354"/>
              <a:gd name="connsiteX7891" fmla="*/ 6791872 w 11737975"/>
              <a:gd name="connsiteY7891" fmla="*/ 1027903 h 9023354"/>
              <a:gd name="connsiteX7892" fmla="*/ 6803408 w 11737975"/>
              <a:gd name="connsiteY7892" fmla="*/ 1022852 h 9023354"/>
              <a:gd name="connsiteX7893" fmla="*/ 6785585 w 11737975"/>
              <a:gd name="connsiteY7893" fmla="*/ 1049427 h 9023354"/>
              <a:gd name="connsiteX7894" fmla="*/ 6807428 w 11737975"/>
              <a:gd name="connsiteY7894" fmla="*/ 1045498 h 9023354"/>
              <a:gd name="connsiteX7895" fmla="*/ 6820996 w 11737975"/>
              <a:gd name="connsiteY7895" fmla="*/ 1022663 h 9023354"/>
              <a:gd name="connsiteX7896" fmla="*/ 6836365 w 11737975"/>
              <a:gd name="connsiteY7896" fmla="*/ 1008426 h 9023354"/>
              <a:gd name="connsiteX7897" fmla="*/ 6857367 w 11737975"/>
              <a:gd name="connsiteY7897" fmla="*/ 993602 h 9023354"/>
              <a:gd name="connsiteX7898" fmla="*/ 6878100 w 11737975"/>
              <a:gd name="connsiteY7898" fmla="*/ 982648 h 9023354"/>
              <a:gd name="connsiteX7899" fmla="*/ 6878368 w 11737975"/>
              <a:gd name="connsiteY7899" fmla="*/ 978776 h 9023354"/>
              <a:gd name="connsiteX7900" fmla="*/ 6876030 w 11737975"/>
              <a:gd name="connsiteY7900" fmla="*/ 977922 h 9023354"/>
              <a:gd name="connsiteX7901" fmla="*/ 6874382 w 11737975"/>
              <a:gd name="connsiteY7901" fmla="*/ 978643 h 9023354"/>
              <a:gd name="connsiteX7902" fmla="*/ 6856945 w 11737975"/>
              <a:gd name="connsiteY7902" fmla="*/ 988154 h 9023354"/>
              <a:gd name="connsiteX7903" fmla="*/ 6832649 w 11737975"/>
              <a:gd name="connsiteY7903" fmla="*/ 1004421 h 9023354"/>
              <a:gd name="connsiteX7904" fmla="*/ 6831959 w 11737975"/>
              <a:gd name="connsiteY7904" fmla="*/ 1002845 h 9023354"/>
              <a:gd name="connsiteX7905" fmla="*/ 6820960 w 11737975"/>
              <a:gd name="connsiteY7905" fmla="*/ 1000150 h 9023354"/>
              <a:gd name="connsiteX7906" fmla="*/ 6819581 w 11737975"/>
              <a:gd name="connsiteY7906" fmla="*/ 996999 h 9023354"/>
              <a:gd name="connsiteX7907" fmla="*/ 6817243 w 11737975"/>
              <a:gd name="connsiteY7907" fmla="*/ 996144 h 9023354"/>
              <a:gd name="connsiteX7908" fmla="*/ 6818891 w 11737975"/>
              <a:gd name="connsiteY7908" fmla="*/ 995424 h 9023354"/>
              <a:gd name="connsiteX7909" fmla="*/ 6852655 w 11737975"/>
              <a:gd name="connsiteY7909" fmla="*/ 969381 h 9023354"/>
              <a:gd name="connsiteX7910" fmla="*/ 6839589 w 11737975"/>
              <a:gd name="connsiteY7910" fmla="*/ 961958 h 9023354"/>
              <a:gd name="connsiteX7911" fmla="*/ 6829701 w 11737975"/>
              <a:gd name="connsiteY7911" fmla="*/ 966287 h 9023354"/>
              <a:gd name="connsiteX7912" fmla="*/ 6829549 w 11737975"/>
              <a:gd name="connsiteY7912" fmla="*/ 956966 h 9023354"/>
              <a:gd name="connsiteX7913" fmla="*/ 6841083 w 11737975"/>
              <a:gd name="connsiteY7913" fmla="*/ 951917 h 9023354"/>
              <a:gd name="connsiteX7914" fmla="*/ 6839704 w 11737975"/>
              <a:gd name="connsiteY7914" fmla="*/ 948766 h 9023354"/>
              <a:gd name="connsiteX7915" fmla="*/ 6838057 w 11737975"/>
              <a:gd name="connsiteY7915" fmla="*/ 949487 h 9023354"/>
              <a:gd name="connsiteX7916" fmla="*/ 6829817 w 11737975"/>
              <a:gd name="connsiteY7916" fmla="*/ 953095 h 9023354"/>
              <a:gd name="connsiteX7917" fmla="*/ 6828168 w 11737975"/>
              <a:gd name="connsiteY7917" fmla="*/ 953816 h 9023354"/>
              <a:gd name="connsiteX7918" fmla="*/ 6821425 w 11737975"/>
              <a:gd name="connsiteY7918" fmla="*/ 947381 h 9023354"/>
              <a:gd name="connsiteX7919" fmla="*/ 6824299 w 11737975"/>
              <a:gd name="connsiteY7919" fmla="*/ 940490 h 9023354"/>
              <a:gd name="connsiteX7920" fmla="*/ 6825948 w 11737975"/>
              <a:gd name="connsiteY7920" fmla="*/ 939768 h 9023354"/>
              <a:gd name="connsiteX7921" fmla="*/ 6829665 w 11737975"/>
              <a:gd name="connsiteY7921" fmla="*/ 943774 h 9023354"/>
              <a:gd name="connsiteX7922" fmla="*/ 6835836 w 11737975"/>
              <a:gd name="connsiteY7922" fmla="*/ 935442 h 9023354"/>
              <a:gd name="connsiteX7923" fmla="*/ 6849439 w 11737975"/>
              <a:gd name="connsiteY7923" fmla="*/ 935118 h 9023354"/>
              <a:gd name="connsiteX7924" fmla="*/ 6854230 w 11737975"/>
              <a:gd name="connsiteY7924" fmla="*/ 923633 h 9023354"/>
              <a:gd name="connsiteX7925" fmla="*/ 6857527 w 11737975"/>
              <a:gd name="connsiteY7925" fmla="*/ 922191 h 9023354"/>
              <a:gd name="connsiteX7926" fmla="*/ 6861242 w 11737975"/>
              <a:gd name="connsiteY7926" fmla="*/ 926196 h 9023354"/>
              <a:gd name="connsiteX7927" fmla="*/ 6864960 w 11737975"/>
              <a:gd name="connsiteY7927" fmla="*/ 930201 h 9023354"/>
              <a:gd name="connsiteX7928" fmla="*/ 6865649 w 11737975"/>
              <a:gd name="connsiteY7928" fmla="*/ 931776 h 9023354"/>
              <a:gd name="connsiteX7929" fmla="*/ 6867298 w 11737975"/>
              <a:gd name="connsiteY7929" fmla="*/ 931055 h 9023354"/>
              <a:gd name="connsiteX7930" fmla="*/ 6867413 w 11737975"/>
              <a:gd name="connsiteY7930" fmla="*/ 917863 h 9023354"/>
              <a:gd name="connsiteX7931" fmla="*/ 6866725 w 11737975"/>
              <a:gd name="connsiteY7931" fmla="*/ 916288 h 9023354"/>
              <a:gd name="connsiteX7932" fmla="*/ 6858063 w 11737975"/>
              <a:gd name="connsiteY7932" fmla="*/ 914446 h 9023354"/>
              <a:gd name="connsiteX7933" fmla="*/ 6856416 w 11737975"/>
              <a:gd name="connsiteY7933" fmla="*/ 915167 h 9023354"/>
              <a:gd name="connsiteX7934" fmla="*/ 6851471 w 11737975"/>
              <a:gd name="connsiteY7934" fmla="*/ 917332 h 9023354"/>
              <a:gd name="connsiteX7935" fmla="*/ 6849404 w 11737975"/>
              <a:gd name="connsiteY7935" fmla="*/ 912606 h 9023354"/>
              <a:gd name="connsiteX7936" fmla="*/ 6825070 w 11737975"/>
              <a:gd name="connsiteY7936" fmla="*/ 906361 h 9023354"/>
              <a:gd name="connsiteX7937" fmla="*/ 6822732 w 11737975"/>
              <a:gd name="connsiteY7937" fmla="*/ 905505 h 9023354"/>
              <a:gd name="connsiteX7938" fmla="*/ 6822043 w 11737975"/>
              <a:gd name="connsiteY7938" fmla="*/ 903930 h 9023354"/>
              <a:gd name="connsiteX7939" fmla="*/ 6834000 w 11737975"/>
              <a:gd name="connsiteY7939" fmla="*/ 904329 h 9023354"/>
              <a:gd name="connsiteX7940" fmla="*/ 6860097 w 11737975"/>
              <a:gd name="connsiteY7940" fmla="*/ 896661 h 9023354"/>
              <a:gd name="connsiteX7941" fmla="*/ 6908960 w 11737975"/>
              <a:gd name="connsiteY7941" fmla="*/ 860252 h 9023354"/>
              <a:gd name="connsiteX7942" fmla="*/ 6921033 w 11737975"/>
              <a:gd name="connsiteY7942" fmla="*/ 847458 h 9023354"/>
              <a:gd name="connsiteX7943" fmla="*/ 6946019 w 11737975"/>
              <a:gd name="connsiteY7943" fmla="*/ 832767 h 9023354"/>
              <a:gd name="connsiteX7944" fmla="*/ 6947245 w 11737975"/>
              <a:gd name="connsiteY7944" fmla="*/ 826597 h 9023354"/>
              <a:gd name="connsiteX7945" fmla="*/ 6942571 w 11737975"/>
              <a:gd name="connsiteY7945" fmla="*/ 824890 h 9023354"/>
              <a:gd name="connsiteX7946" fmla="*/ 6920880 w 11737975"/>
              <a:gd name="connsiteY7946" fmla="*/ 838138 h 9023354"/>
              <a:gd name="connsiteX7947" fmla="*/ 6937054 w 11737975"/>
              <a:gd name="connsiteY7947" fmla="*/ 812284 h 9023354"/>
              <a:gd name="connsiteX7948" fmla="*/ 6955334 w 11737975"/>
              <a:gd name="connsiteY7948" fmla="*/ 813670 h 9023354"/>
              <a:gd name="connsiteX7949" fmla="*/ 6951500 w 11737975"/>
              <a:gd name="connsiteY7949" fmla="*/ 822858 h 9023354"/>
              <a:gd name="connsiteX7950" fmla="*/ 6988980 w 11737975"/>
              <a:gd name="connsiteY7950" fmla="*/ 800819 h 9023354"/>
              <a:gd name="connsiteX7951" fmla="*/ 6979631 w 11737975"/>
              <a:gd name="connsiteY7951" fmla="*/ 797403 h 9023354"/>
              <a:gd name="connsiteX7952" fmla="*/ 6980588 w 11737975"/>
              <a:gd name="connsiteY7952" fmla="*/ 795105 h 9023354"/>
              <a:gd name="connsiteX7953" fmla="*/ 6980857 w 11737975"/>
              <a:gd name="connsiteY7953" fmla="*/ 791233 h 9023354"/>
              <a:gd name="connsiteX7954" fmla="*/ 6982506 w 11737975"/>
              <a:gd name="connsiteY7954" fmla="*/ 790512 h 9023354"/>
              <a:gd name="connsiteX7955" fmla="*/ 7010788 w 11737975"/>
              <a:gd name="connsiteY7955" fmla="*/ 774378 h 9023354"/>
              <a:gd name="connsiteX7956" fmla="*/ 7019565 w 11737975"/>
              <a:gd name="connsiteY7956" fmla="*/ 763026 h 9023354"/>
              <a:gd name="connsiteX7957" fmla="*/ 7020255 w 11737975"/>
              <a:gd name="connsiteY7957" fmla="*/ 764602 h 9023354"/>
              <a:gd name="connsiteX7958" fmla="*/ 7028492 w 11737975"/>
              <a:gd name="connsiteY7958" fmla="*/ 760994 h 9023354"/>
              <a:gd name="connsiteX7959" fmla="*/ 7028073 w 11737975"/>
              <a:gd name="connsiteY7959" fmla="*/ 755548 h 9023354"/>
              <a:gd name="connsiteX7960" fmla="*/ 7024776 w 11737975"/>
              <a:gd name="connsiteY7960" fmla="*/ 756991 h 9023354"/>
              <a:gd name="connsiteX7961" fmla="*/ 7019143 w 11737975"/>
              <a:gd name="connsiteY7961" fmla="*/ 757578 h 9023354"/>
              <a:gd name="connsiteX7962" fmla="*/ 7017496 w 11737975"/>
              <a:gd name="connsiteY7962" fmla="*/ 758299 h 9023354"/>
              <a:gd name="connsiteX7963" fmla="*/ 7018301 w 11737975"/>
              <a:gd name="connsiteY7963" fmla="*/ 746682 h 9023354"/>
              <a:gd name="connsiteX7964" fmla="*/ 7019948 w 11737975"/>
              <a:gd name="connsiteY7964" fmla="*/ 745961 h 9023354"/>
              <a:gd name="connsiteX7965" fmla="*/ 7022018 w 11737975"/>
              <a:gd name="connsiteY7965" fmla="*/ 750688 h 9023354"/>
              <a:gd name="connsiteX7966" fmla="*/ 7023398 w 11737975"/>
              <a:gd name="connsiteY7966" fmla="*/ 753839 h 9023354"/>
              <a:gd name="connsiteX7967" fmla="*/ 7026003 w 11737975"/>
              <a:gd name="connsiteY7967" fmla="*/ 750820 h 9023354"/>
              <a:gd name="connsiteX7968" fmla="*/ 7023934 w 11737975"/>
              <a:gd name="connsiteY7968" fmla="*/ 746094 h 9023354"/>
              <a:gd name="connsiteX7969" fmla="*/ 7043977 w 11737975"/>
              <a:gd name="connsiteY7969" fmla="*/ 733566 h 9023354"/>
              <a:gd name="connsiteX7970" fmla="*/ 7052217 w 11737975"/>
              <a:gd name="connsiteY7970" fmla="*/ 729959 h 9023354"/>
              <a:gd name="connsiteX7971" fmla="*/ 7053175 w 11737975"/>
              <a:gd name="connsiteY7971" fmla="*/ 727663 h 9023354"/>
              <a:gd name="connsiteX7972" fmla="*/ 7050148 w 11737975"/>
              <a:gd name="connsiteY7972" fmla="*/ 725233 h 9023354"/>
              <a:gd name="connsiteX7973" fmla="*/ 7041909 w 11737975"/>
              <a:gd name="connsiteY7973" fmla="*/ 728839 h 9023354"/>
              <a:gd name="connsiteX7974" fmla="*/ 7021176 w 11737975"/>
              <a:gd name="connsiteY7974" fmla="*/ 739791 h 9023354"/>
              <a:gd name="connsiteX7975" fmla="*/ 7016232 w 11737975"/>
              <a:gd name="connsiteY7975" fmla="*/ 741956 h 9023354"/>
              <a:gd name="connsiteX7976" fmla="*/ 7014584 w 11737975"/>
              <a:gd name="connsiteY7976" fmla="*/ 742677 h 9023354"/>
              <a:gd name="connsiteX7977" fmla="*/ 6970898 w 11737975"/>
              <a:gd name="connsiteY7977" fmla="*/ 750535 h 9023354"/>
              <a:gd name="connsiteX7978" fmla="*/ 6949781 w 11737975"/>
              <a:gd name="connsiteY7978" fmla="*/ 778553 h 9023354"/>
              <a:gd name="connsiteX7979" fmla="*/ 6950469 w 11737975"/>
              <a:gd name="connsiteY7979" fmla="*/ 780129 h 9023354"/>
              <a:gd name="connsiteX7980" fmla="*/ 6946484 w 11737975"/>
              <a:gd name="connsiteY7980" fmla="*/ 779995 h 9023354"/>
              <a:gd name="connsiteX7981" fmla="*/ 6944835 w 11737975"/>
              <a:gd name="connsiteY7981" fmla="*/ 780719 h 9023354"/>
              <a:gd name="connsiteX7982" fmla="*/ 6945525 w 11737975"/>
              <a:gd name="connsiteY7982" fmla="*/ 782294 h 9023354"/>
              <a:gd name="connsiteX7983" fmla="*/ 6946216 w 11737975"/>
              <a:gd name="connsiteY7983" fmla="*/ 783869 h 9023354"/>
              <a:gd name="connsiteX7984" fmla="*/ 6950774 w 11737975"/>
              <a:gd name="connsiteY7984" fmla="*/ 798769 h 9023354"/>
              <a:gd name="connsiteX7985" fmla="*/ 6935792 w 11737975"/>
              <a:gd name="connsiteY7985" fmla="*/ 795942 h 9023354"/>
              <a:gd name="connsiteX7986" fmla="*/ 6932073 w 11737975"/>
              <a:gd name="connsiteY7986" fmla="*/ 791935 h 9023354"/>
              <a:gd name="connsiteX7987" fmla="*/ 6939623 w 11737975"/>
              <a:gd name="connsiteY7987" fmla="*/ 786753 h 9023354"/>
              <a:gd name="connsiteX7988" fmla="*/ 6938933 w 11737975"/>
              <a:gd name="connsiteY7988" fmla="*/ 785179 h 9023354"/>
              <a:gd name="connsiteX7989" fmla="*/ 6941272 w 11737975"/>
              <a:gd name="connsiteY7989" fmla="*/ 786032 h 9023354"/>
              <a:gd name="connsiteX7990" fmla="*/ 6942919 w 11737975"/>
              <a:gd name="connsiteY7990" fmla="*/ 785311 h 9023354"/>
              <a:gd name="connsiteX7991" fmla="*/ 6941540 w 11737975"/>
              <a:gd name="connsiteY7991" fmla="*/ 782161 h 9023354"/>
              <a:gd name="connsiteX7992" fmla="*/ 6939203 w 11737975"/>
              <a:gd name="connsiteY7992" fmla="*/ 781306 h 9023354"/>
              <a:gd name="connsiteX7993" fmla="*/ 6933149 w 11737975"/>
              <a:gd name="connsiteY7993" fmla="*/ 776447 h 9023354"/>
              <a:gd name="connsiteX7994" fmla="*/ 6934796 w 11737975"/>
              <a:gd name="connsiteY7994" fmla="*/ 775725 h 9023354"/>
              <a:gd name="connsiteX7995" fmla="*/ 6933416 w 11737975"/>
              <a:gd name="connsiteY7995" fmla="*/ 772574 h 9023354"/>
              <a:gd name="connsiteX7996" fmla="*/ 6931768 w 11737975"/>
              <a:gd name="connsiteY7996" fmla="*/ 773296 h 9023354"/>
              <a:gd name="connsiteX7997" fmla="*/ 6930812 w 11737975"/>
              <a:gd name="connsiteY7997" fmla="*/ 775593 h 9023354"/>
              <a:gd name="connsiteX7998" fmla="*/ 6930121 w 11737975"/>
              <a:gd name="connsiteY7998" fmla="*/ 774017 h 9023354"/>
              <a:gd name="connsiteX7999" fmla="*/ 6915979 w 11737975"/>
              <a:gd name="connsiteY7999" fmla="*/ 782084 h 9023354"/>
              <a:gd name="connsiteX8000" fmla="*/ 6923951 w 11737975"/>
              <a:gd name="connsiteY8000" fmla="*/ 782351 h 9023354"/>
              <a:gd name="connsiteX8001" fmla="*/ 6899922 w 11737975"/>
              <a:gd name="connsiteY8001" fmla="*/ 794745 h 9023354"/>
              <a:gd name="connsiteX8002" fmla="*/ 6900611 w 11737975"/>
              <a:gd name="connsiteY8002" fmla="*/ 796321 h 9023354"/>
              <a:gd name="connsiteX8003" fmla="*/ 6898273 w 11737975"/>
              <a:gd name="connsiteY8003" fmla="*/ 795467 h 9023354"/>
              <a:gd name="connsiteX8004" fmla="*/ 6896204 w 11737975"/>
              <a:gd name="connsiteY8004" fmla="*/ 790741 h 9023354"/>
              <a:gd name="connsiteX8005" fmla="*/ 6896474 w 11737975"/>
              <a:gd name="connsiteY8005" fmla="*/ 786868 h 9023354"/>
              <a:gd name="connsiteX8006" fmla="*/ 6899080 w 11737975"/>
              <a:gd name="connsiteY8006" fmla="*/ 783850 h 9023354"/>
              <a:gd name="connsiteX8007" fmla="*/ 6901417 w 11737975"/>
              <a:gd name="connsiteY8007" fmla="*/ 784704 h 9023354"/>
              <a:gd name="connsiteX8008" fmla="*/ 6904444 w 11737975"/>
              <a:gd name="connsiteY8008" fmla="*/ 787134 h 9023354"/>
              <a:gd name="connsiteX8009" fmla="*/ 6908008 w 11737975"/>
              <a:gd name="connsiteY8009" fmla="*/ 781820 h 9023354"/>
              <a:gd name="connsiteX8010" fmla="*/ 6911305 w 11737975"/>
              <a:gd name="connsiteY8010" fmla="*/ 780376 h 9023354"/>
              <a:gd name="connsiteX8011" fmla="*/ 6910614 w 11737975"/>
              <a:gd name="connsiteY8011" fmla="*/ 778801 h 9023354"/>
              <a:gd name="connsiteX8012" fmla="*/ 6909925 w 11737975"/>
              <a:gd name="connsiteY8012" fmla="*/ 777226 h 9023354"/>
              <a:gd name="connsiteX8013" fmla="*/ 6906629 w 11737975"/>
              <a:gd name="connsiteY8013" fmla="*/ 778668 h 9023354"/>
              <a:gd name="connsiteX8014" fmla="*/ 6902223 w 11737975"/>
              <a:gd name="connsiteY8014" fmla="*/ 773088 h 9023354"/>
              <a:gd name="connsiteX8015" fmla="*/ 6910463 w 11737975"/>
              <a:gd name="connsiteY8015" fmla="*/ 769480 h 9023354"/>
              <a:gd name="connsiteX8016" fmla="*/ 6911152 w 11737975"/>
              <a:gd name="connsiteY8016" fmla="*/ 771056 h 9023354"/>
              <a:gd name="connsiteX8017" fmla="*/ 6912531 w 11737975"/>
              <a:gd name="connsiteY8017" fmla="*/ 774207 h 9023354"/>
              <a:gd name="connsiteX8018" fmla="*/ 6914180 w 11737975"/>
              <a:gd name="connsiteY8018" fmla="*/ 773486 h 9023354"/>
              <a:gd name="connsiteX8019" fmla="*/ 6913069 w 11737975"/>
              <a:gd name="connsiteY8019" fmla="*/ 766463 h 9023354"/>
              <a:gd name="connsiteX8020" fmla="*/ 6912380 w 11737975"/>
              <a:gd name="connsiteY8020" fmla="*/ 764888 h 9023354"/>
              <a:gd name="connsiteX8021" fmla="*/ 6904407 w 11737975"/>
              <a:gd name="connsiteY8021" fmla="*/ 764621 h 9023354"/>
              <a:gd name="connsiteX8022" fmla="*/ 6899195 w 11737975"/>
              <a:gd name="connsiteY8022" fmla="*/ 770657 h 9023354"/>
              <a:gd name="connsiteX8023" fmla="*/ 6898237 w 11737975"/>
              <a:gd name="connsiteY8023" fmla="*/ 772955 h 9023354"/>
              <a:gd name="connsiteX8024" fmla="*/ 6897279 w 11737975"/>
              <a:gd name="connsiteY8024" fmla="*/ 775252 h 9023354"/>
              <a:gd name="connsiteX8025" fmla="*/ 6895631 w 11737975"/>
              <a:gd name="connsiteY8025" fmla="*/ 775974 h 9023354"/>
              <a:gd name="connsiteX8026" fmla="*/ 6891378 w 11737975"/>
              <a:gd name="connsiteY8026" fmla="*/ 779712 h 9023354"/>
              <a:gd name="connsiteX8027" fmla="*/ 6885745 w 11737975"/>
              <a:gd name="connsiteY8027" fmla="*/ 780300 h 9023354"/>
              <a:gd name="connsiteX8028" fmla="*/ 6884096 w 11737975"/>
              <a:gd name="connsiteY8028" fmla="*/ 781022 h 9023354"/>
              <a:gd name="connsiteX8029" fmla="*/ 6883406 w 11737975"/>
              <a:gd name="connsiteY8029" fmla="*/ 779446 h 9023354"/>
              <a:gd name="connsiteX8030" fmla="*/ 6875320 w 11737975"/>
              <a:gd name="connsiteY8030" fmla="*/ 792374 h 9023354"/>
              <a:gd name="connsiteX8031" fmla="*/ 6872714 w 11737975"/>
              <a:gd name="connsiteY8031" fmla="*/ 795391 h 9023354"/>
              <a:gd name="connsiteX8032" fmla="*/ 6870377 w 11737975"/>
              <a:gd name="connsiteY8032" fmla="*/ 794538 h 9023354"/>
              <a:gd name="connsiteX8033" fmla="*/ 6869418 w 11737975"/>
              <a:gd name="connsiteY8033" fmla="*/ 796834 h 9023354"/>
              <a:gd name="connsiteX8034" fmla="*/ 6869150 w 11737975"/>
              <a:gd name="connsiteY8034" fmla="*/ 800706 h 9023354"/>
              <a:gd name="connsiteX8035" fmla="*/ 6873824 w 11737975"/>
              <a:gd name="connsiteY8035" fmla="*/ 802414 h 9023354"/>
              <a:gd name="connsiteX8036" fmla="*/ 6874514 w 11737975"/>
              <a:gd name="connsiteY8036" fmla="*/ 803991 h 9023354"/>
              <a:gd name="connsiteX8037" fmla="*/ 6857229 w 11737975"/>
              <a:gd name="connsiteY8037" fmla="*/ 822819 h 9023354"/>
              <a:gd name="connsiteX8038" fmla="*/ 6848836 w 11737975"/>
              <a:gd name="connsiteY8038" fmla="*/ 817107 h 9023354"/>
              <a:gd name="connsiteX8039" fmla="*/ 6856236 w 11737975"/>
              <a:gd name="connsiteY8039" fmla="*/ 802604 h 9023354"/>
              <a:gd name="connsiteX8040" fmla="*/ 6862405 w 11737975"/>
              <a:gd name="connsiteY8040" fmla="*/ 794271 h 9023354"/>
              <a:gd name="connsiteX8041" fmla="*/ 6857041 w 11737975"/>
              <a:gd name="connsiteY8041" fmla="*/ 790988 h 9023354"/>
              <a:gd name="connsiteX8042" fmla="*/ 6857308 w 11737975"/>
              <a:gd name="connsiteY8042" fmla="*/ 787114 h 9023354"/>
              <a:gd name="connsiteX8043" fmla="*/ 6882833 w 11737975"/>
              <a:gd name="connsiteY8043" fmla="*/ 764678 h 9023354"/>
              <a:gd name="connsiteX8044" fmla="*/ 6882144 w 11737975"/>
              <a:gd name="connsiteY8044" fmla="*/ 763102 h 9023354"/>
              <a:gd name="connsiteX8045" fmla="*/ 6884481 w 11737975"/>
              <a:gd name="connsiteY8045" fmla="*/ 763957 h 9023354"/>
              <a:gd name="connsiteX8046" fmla="*/ 6888734 w 11737975"/>
              <a:gd name="connsiteY8046" fmla="*/ 760217 h 9023354"/>
              <a:gd name="connsiteX8047" fmla="*/ 6889425 w 11737975"/>
              <a:gd name="connsiteY8047" fmla="*/ 761793 h 9023354"/>
              <a:gd name="connsiteX8048" fmla="*/ 6904523 w 11737975"/>
              <a:gd name="connsiteY8048" fmla="*/ 751429 h 9023354"/>
              <a:gd name="connsiteX8049" fmla="*/ 6905212 w 11737975"/>
              <a:gd name="connsiteY8049" fmla="*/ 753004 h 9023354"/>
              <a:gd name="connsiteX8050" fmla="*/ 6906861 w 11737975"/>
              <a:gd name="connsiteY8050" fmla="*/ 752283 h 9023354"/>
              <a:gd name="connsiteX8051" fmla="*/ 6909199 w 11737975"/>
              <a:gd name="connsiteY8051" fmla="*/ 753137 h 9023354"/>
              <a:gd name="connsiteX8052" fmla="*/ 6910158 w 11737975"/>
              <a:gd name="connsiteY8052" fmla="*/ 750839 h 9023354"/>
              <a:gd name="connsiteX8053" fmla="*/ 6909468 w 11737975"/>
              <a:gd name="connsiteY8053" fmla="*/ 749264 h 9023354"/>
              <a:gd name="connsiteX8054" fmla="*/ 6906172 w 11737975"/>
              <a:gd name="connsiteY8054" fmla="*/ 750708 h 9023354"/>
              <a:gd name="connsiteX8055" fmla="*/ 6905482 w 11737975"/>
              <a:gd name="connsiteY8055" fmla="*/ 749131 h 9023354"/>
              <a:gd name="connsiteX8056" fmla="*/ 6906709 w 11737975"/>
              <a:gd name="connsiteY8056" fmla="*/ 742962 h 9023354"/>
              <a:gd name="connsiteX8057" fmla="*/ 6883218 w 11737975"/>
              <a:gd name="connsiteY8057" fmla="*/ 747612 h 9023354"/>
              <a:gd name="connsiteX8058" fmla="*/ 6885019 w 11737975"/>
              <a:gd name="connsiteY8058" fmla="*/ 756211 h 9023354"/>
              <a:gd name="connsiteX8059" fmla="*/ 6881723 w 11737975"/>
              <a:gd name="connsiteY8059" fmla="*/ 757654 h 9023354"/>
              <a:gd name="connsiteX8060" fmla="*/ 6874442 w 11737975"/>
              <a:gd name="connsiteY8060" fmla="*/ 758965 h 9023354"/>
              <a:gd name="connsiteX8061" fmla="*/ 6883333 w 11737975"/>
              <a:gd name="connsiteY8061" fmla="*/ 734421 h 9023354"/>
              <a:gd name="connsiteX8062" fmla="*/ 6884292 w 11737975"/>
              <a:gd name="connsiteY8062" fmla="*/ 732125 h 9023354"/>
              <a:gd name="connsiteX8063" fmla="*/ 6884561 w 11737975"/>
              <a:gd name="connsiteY8063" fmla="*/ 728252 h 9023354"/>
              <a:gd name="connsiteX8064" fmla="*/ 6881534 w 11737975"/>
              <a:gd name="connsiteY8064" fmla="*/ 725822 h 9023354"/>
              <a:gd name="connsiteX8065" fmla="*/ 6879886 w 11737975"/>
              <a:gd name="connsiteY8065" fmla="*/ 726543 h 9023354"/>
              <a:gd name="connsiteX8066" fmla="*/ 6878238 w 11737975"/>
              <a:gd name="connsiteY8066" fmla="*/ 727265 h 9023354"/>
              <a:gd name="connsiteX8067" fmla="*/ 6858885 w 11737975"/>
              <a:gd name="connsiteY8067" fmla="*/ 741369 h 9023354"/>
              <a:gd name="connsiteX8068" fmla="*/ 6864249 w 11737975"/>
              <a:gd name="connsiteY8068" fmla="*/ 744653 h 9023354"/>
              <a:gd name="connsiteX8069" fmla="*/ 6856700 w 11737975"/>
              <a:gd name="connsiteY8069" fmla="*/ 749835 h 9023354"/>
              <a:gd name="connsiteX8070" fmla="*/ 6856818 w 11737975"/>
              <a:gd name="connsiteY8070" fmla="*/ 736643 h 9023354"/>
              <a:gd name="connsiteX8071" fmla="*/ 6852141 w 11737975"/>
              <a:gd name="connsiteY8071" fmla="*/ 734933 h 9023354"/>
              <a:gd name="connsiteX8072" fmla="*/ 6856395 w 11737975"/>
              <a:gd name="connsiteY8072" fmla="*/ 731194 h 9023354"/>
              <a:gd name="connsiteX8073" fmla="*/ 6861759 w 11737975"/>
              <a:gd name="connsiteY8073" fmla="*/ 734478 h 9023354"/>
              <a:gd name="connsiteX8074" fmla="*/ 6859959 w 11737975"/>
              <a:gd name="connsiteY8074" fmla="*/ 725879 h 9023354"/>
              <a:gd name="connsiteX8075" fmla="*/ 6863255 w 11737975"/>
              <a:gd name="connsiteY8075" fmla="*/ 724435 h 9023354"/>
              <a:gd name="connsiteX8076" fmla="*/ 6866129 w 11737975"/>
              <a:gd name="connsiteY8076" fmla="*/ 717546 h 9023354"/>
              <a:gd name="connsiteX8077" fmla="*/ 6867087 w 11737975"/>
              <a:gd name="connsiteY8077" fmla="*/ 715250 h 9023354"/>
              <a:gd name="connsiteX8078" fmla="*/ 6868735 w 11737975"/>
              <a:gd name="connsiteY8078" fmla="*/ 714528 h 9023354"/>
              <a:gd name="connsiteX8079" fmla="*/ 6883989 w 11737975"/>
              <a:gd name="connsiteY8079" fmla="*/ 713483 h 9023354"/>
              <a:gd name="connsiteX8080" fmla="*/ 6887821 w 11737975"/>
              <a:gd name="connsiteY8080" fmla="*/ 704296 h 9023354"/>
              <a:gd name="connsiteX8081" fmla="*/ 6893455 w 11737975"/>
              <a:gd name="connsiteY8081" fmla="*/ 703708 h 9023354"/>
              <a:gd name="connsiteX8082" fmla="*/ 6894144 w 11737975"/>
              <a:gd name="connsiteY8082" fmla="*/ 705283 h 9023354"/>
              <a:gd name="connsiteX8083" fmla="*/ 6892496 w 11737975"/>
              <a:gd name="connsiteY8083" fmla="*/ 706005 h 9023354"/>
              <a:gd name="connsiteX8084" fmla="*/ 6886058 w 11737975"/>
              <a:gd name="connsiteY8084" fmla="*/ 718210 h 9023354"/>
              <a:gd name="connsiteX8085" fmla="*/ 6887435 w 11737975"/>
              <a:gd name="connsiteY8085" fmla="*/ 721360 h 9023354"/>
              <a:gd name="connsiteX8086" fmla="*/ 6889773 w 11737975"/>
              <a:gd name="connsiteY8086" fmla="*/ 722216 h 9023354"/>
              <a:gd name="connsiteX8087" fmla="*/ 6896213 w 11737975"/>
              <a:gd name="connsiteY8087" fmla="*/ 710011 h 9023354"/>
              <a:gd name="connsiteX8088" fmla="*/ 6897170 w 11737975"/>
              <a:gd name="connsiteY8088" fmla="*/ 707713 h 9023354"/>
              <a:gd name="connsiteX8089" fmla="*/ 6895371 w 11737975"/>
              <a:gd name="connsiteY8089" fmla="*/ 699114 h 9023354"/>
              <a:gd name="connsiteX8090" fmla="*/ 6894681 w 11737975"/>
              <a:gd name="connsiteY8090" fmla="*/ 697539 h 9023354"/>
              <a:gd name="connsiteX8091" fmla="*/ 6893032 w 11737975"/>
              <a:gd name="connsiteY8091" fmla="*/ 698260 h 9023354"/>
              <a:gd name="connsiteX8092" fmla="*/ 6887399 w 11737975"/>
              <a:gd name="connsiteY8092" fmla="*/ 698848 h 9023354"/>
              <a:gd name="connsiteX8093" fmla="*/ 6886710 w 11737975"/>
              <a:gd name="connsiteY8093" fmla="*/ 697272 h 9023354"/>
              <a:gd name="connsiteX8094" fmla="*/ 6882303 w 11737975"/>
              <a:gd name="connsiteY8094" fmla="*/ 691692 h 9023354"/>
              <a:gd name="connsiteX8095" fmla="*/ 6890543 w 11737975"/>
              <a:gd name="connsiteY8095" fmla="*/ 688086 h 9023354"/>
              <a:gd name="connsiteX8096" fmla="*/ 6898093 w 11737975"/>
              <a:gd name="connsiteY8096" fmla="*/ 682904 h 9023354"/>
              <a:gd name="connsiteX8097" fmla="*/ 6898360 w 11737975"/>
              <a:gd name="connsiteY8097" fmla="*/ 679031 h 9023354"/>
              <a:gd name="connsiteX8098" fmla="*/ 6893686 w 11737975"/>
              <a:gd name="connsiteY8098" fmla="*/ 677323 h 9023354"/>
              <a:gd name="connsiteX8099" fmla="*/ 6887094 w 11737975"/>
              <a:gd name="connsiteY8099" fmla="*/ 680208 h 9023354"/>
              <a:gd name="connsiteX8100" fmla="*/ 6877207 w 11737975"/>
              <a:gd name="connsiteY8100" fmla="*/ 684537 h 9023354"/>
              <a:gd name="connsiteX8101" fmla="*/ 6859922 w 11737975"/>
              <a:gd name="connsiteY8101" fmla="*/ 703367 h 9023354"/>
              <a:gd name="connsiteX8102" fmla="*/ 6858965 w 11737975"/>
              <a:gd name="connsiteY8102" fmla="*/ 705663 h 9023354"/>
              <a:gd name="connsiteX8103" fmla="*/ 6861303 w 11737975"/>
              <a:gd name="connsiteY8103" fmla="*/ 706517 h 9023354"/>
              <a:gd name="connsiteX8104" fmla="*/ 6868314 w 11737975"/>
              <a:gd name="connsiteY8104" fmla="*/ 709080 h 9023354"/>
              <a:gd name="connsiteX8105" fmla="*/ 6866667 w 11737975"/>
              <a:gd name="connsiteY8105" fmla="*/ 709801 h 9023354"/>
              <a:gd name="connsiteX8106" fmla="*/ 6864330 w 11737975"/>
              <a:gd name="connsiteY8106" fmla="*/ 708948 h 9023354"/>
              <a:gd name="connsiteX8107" fmla="*/ 6862681 w 11737975"/>
              <a:gd name="connsiteY8107" fmla="*/ 709670 h 9023354"/>
              <a:gd name="connsiteX8108" fmla="*/ 6863372 w 11737975"/>
              <a:gd name="connsiteY8108" fmla="*/ 711244 h 9023354"/>
              <a:gd name="connsiteX8109" fmla="*/ 6863102 w 11737975"/>
              <a:gd name="connsiteY8109" fmla="*/ 715115 h 9023354"/>
              <a:gd name="connsiteX8110" fmla="*/ 6860496 w 11737975"/>
              <a:gd name="connsiteY8110" fmla="*/ 718134 h 9023354"/>
              <a:gd name="connsiteX8111" fmla="*/ 6847582 w 11737975"/>
              <a:gd name="connsiteY8111" fmla="*/ 720033 h 9023354"/>
              <a:gd name="connsiteX8112" fmla="*/ 6849652 w 11737975"/>
              <a:gd name="connsiteY8112" fmla="*/ 724760 h 9023354"/>
              <a:gd name="connsiteX8113" fmla="*/ 6847733 w 11737975"/>
              <a:gd name="connsiteY8113" fmla="*/ 729354 h 9023354"/>
              <a:gd name="connsiteX8114" fmla="*/ 6848541 w 11737975"/>
              <a:gd name="connsiteY8114" fmla="*/ 717736 h 9023354"/>
              <a:gd name="connsiteX8115" fmla="*/ 6849345 w 11737975"/>
              <a:gd name="connsiteY8115" fmla="*/ 706120 h 9023354"/>
              <a:gd name="connsiteX8116" fmla="*/ 6847240 w 11737975"/>
              <a:gd name="connsiteY8116" fmla="*/ 678879 h 9023354"/>
              <a:gd name="connsiteX8117" fmla="*/ 6837049 w 11737975"/>
              <a:gd name="connsiteY8117" fmla="*/ 664566 h 9023354"/>
              <a:gd name="connsiteX8118" fmla="*/ 6838696 w 11737975"/>
              <a:gd name="connsiteY8118" fmla="*/ 663845 h 9023354"/>
              <a:gd name="connsiteX8119" fmla="*/ 6849005 w 11737975"/>
              <a:gd name="connsiteY8119" fmla="*/ 664966 h 9023354"/>
              <a:gd name="connsiteX8120" fmla="*/ 6852991 w 11737975"/>
              <a:gd name="connsiteY8120" fmla="*/ 665098 h 9023354"/>
              <a:gd name="connsiteX8121" fmla="*/ 6854370 w 11737975"/>
              <a:gd name="connsiteY8121" fmla="*/ 668250 h 9023354"/>
              <a:gd name="connsiteX8122" fmla="*/ 6857128 w 11737975"/>
              <a:gd name="connsiteY8122" fmla="*/ 674552 h 9023354"/>
              <a:gd name="connsiteX8123" fmla="*/ 6856859 w 11737975"/>
              <a:gd name="connsiteY8123" fmla="*/ 678424 h 9023354"/>
              <a:gd name="connsiteX8124" fmla="*/ 6860156 w 11737975"/>
              <a:gd name="connsiteY8124" fmla="*/ 676981 h 9023354"/>
              <a:gd name="connsiteX8125" fmla="*/ 6856977 w 11737975"/>
              <a:gd name="connsiteY8125" fmla="*/ 665232 h 9023354"/>
              <a:gd name="connsiteX8126" fmla="*/ 6856286 w 11737975"/>
              <a:gd name="connsiteY8126" fmla="*/ 663655 h 9023354"/>
              <a:gd name="connsiteX8127" fmla="*/ 6857513 w 11737975"/>
              <a:gd name="connsiteY8127" fmla="*/ 657488 h 9023354"/>
              <a:gd name="connsiteX8128" fmla="*/ 6847205 w 11737975"/>
              <a:gd name="connsiteY8128" fmla="*/ 656366 h 9023354"/>
              <a:gd name="connsiteX8129" fmla="*/ 6847894 w 11737975"/>
              <a:gd name="connsiteY8129" fmla="*/ 657942 h 9023354"/>
              <a:gd name="connsiteX8130" fmla="*/ 6839234 w 11737975"/>
              <a:gd name="connsiteY8130" fmla="*/ 656102 h 9023354"/>
              <a:gd name="connsiteX8131" fmla="*/ 6838545 w 11737975"/>
              <a:gd name="connsiteY8131" fmla="*/ 654527 h 9023354"/>
              <a:gd name="connsiteX8132" fmla="*/ 6841150 w 11737975"/>
              <a:gd name="connsiteY8132" fmla="*/ 651508 h 9023354"/>
              <a:gd name="connsiteX8133" fmla="*/ 6859123 w 11737975"/>
              <a:gd name="connsiteY8133" fmla="*/ 634254 h 9023354"/>
              <a:gd name="connsiteX8134" fmla="*/ 6866595 w 11737975"/>
              <a:gd name="connsiteY8134" fmla="*/ 664776 h 9023354"/>
              <a:gd name="connsiteX8135" fmla="*/ 6866325 w 11737975"/>
              <a:gd name="connsiteY8135" fmla="*/ 668649 h 9023354"/>
              <a:gd name="connsiteX8136" fmla="*/ 6867015 w 11737975"/>
              <a:gd name="connsiteY8136" fmla="*/ 670224 h 9023354"/>
              <a:gd name="connsiteX8137" fmla="*/ 6868662 w 11737975"/>
              <a:gd name="connsiteY8137" fmla="*/ 669503 h 9023354"/>
              <a:gd name="connsiteX8138" fmla="*/ 6868932 w 11737975"/>
              <a:gd name="connsiteY8138" fmla="*/ 665629 h 9023354"/>
              <a:gd name="connsiteX8139" fmla="*/ 6869621 w 11737975"/>
              <a:gd name="connsiteY8139" fmla="*/ 667205 h 9023354"/>
              <a:gd name="connsiteX8140" fmla="*/ 6876481 w 11737975"/>
              <a:gd name="connsiteY8140" fmla="*/ 660448 h 9023354"/>
              <a:gd name="connsiteX8141" fmla="*/ 6881809 w 11737975"/>
              <a:gd name="connsiteY8141" fmla="*/ 641220 h 9023354"/>
              <a:gd name="connsiteX8142" fmla="*/ 6892083 w 11737975"/>
              <a:gd name="connsiteY8142" fmla="*/ 619826 h 9023354"/>
              <a:gd name="connsiteX8143" fmla="*/ 6881353 w 11737975"/>
              <a:gd name="connsiteY8143" fmla="*/ 613259 h 9023354"/>
              <a:gd name="connsiteX8144" fmla="*/ 6882579 w 11737975"/>
              <a:gd name="connsiteY8144" fmla="*/ 607090 h 9023354"/>
              <a:gd name="connsiteX8145" fmla="*/ 6885607 w 11737975"/>
              <a:gd name="connsiteY8145" fmla="*/ 609520 h 9023354"/>
              <a:gd name="connsiteX8146" fmla="*/ 6888751 w 11737975"/>
              <a:gd name="connsiteY8146" fmla="*/ 598756 h 9023354"/>
              <a:gd name="connsiteX8147" fmla="*/ 6890398 w 11737975"/>
              <a:gd name="connsiteY8147" fmla="*/ 598035 h 9023354"/>
              <a:gd name="connsiteX8148" fmla="*/ 6886413 w 11737975"/>
              <a:gd name="connsiteY8148" fmla="*/ 597902 h 9023354"/>
              <a:gd name="connsiteX8149" fmla="*/ 6887793 w 11737975"/>
              <a:gd name="connsiteY8149" fmla="*/ 601054 h 9023354"/>
              <a:gd name="connsiteX8150" fmla="*/ 6884227 w 11737975"/>
              <a:gd name="connsiteY8150" fmla="*/ 606368 h 9023354"/>
              <a:gd name="connsiteX8151" fmla="*/ 6883538 w 11737975"/>
              <a:gd name="connsiteY8151" fmla="*/ 604792 h 9023354"/>
              <a:gd name="connsiteX8152" fmla="*/ 6880090 w 11737975"/>
              <a:gd name="connsiteY8152" fmla="*/ 596915 h 9023354"/>
              <a:gd name="connsiteX8153" fmla="*/ 6877488 w 11737975"/>
              <a:gd name="connsiteY8153" fmla="*/ 602748 h 9023354"/>
              <a:gd name="connsiteX8154" fmla="*/ 6871323 w 11737975"/>
              <a:gd name="connsiteY8154" fmla="*/ 600367 h 9023354"/>
              <a:gd name="connsiteX8155" fmla="*/ 6873498 w 11737975"/>
              <a:gd name="connsiteY8155" fmla="*/ 599800 h 9023354"/>
              <a:gd name="connsiteX8156" fmla="*/ 6873078 w 11737975"/>
              <a:gd name="connsiteY8156" fmla="*/ 594353 h 9023354"/>
              <a:gd name="connsiteX8157" fmla="*/ 6879669 w 11737975"/>
              <a:gd name="connsiteY8157" fmla="*/ 591468 h 9023354"/>
              <a:gd name="connsiteX8158" fmla="*/ 6883922 w 11737975"/>
              <a:gd name="connsiteY8158" fmla="*/ 587728 h 9023354"/>
              <a:gd name="connsiteX8159" fmla="*/ 6884613 w 11737975"/>
              <a:gd name="connsiteY8159" fmla="*/ 589304 h 9023354"/>
              <a:gd name="connsiteX8160" fmla="*/ 6890514 w 11737975"/>
              <a:gd name="connsiteY8160" fmla="*/ 584843 h 9023354"/>
              <a:gd name="connsiteX8161" fmla="*/ 6892163 w 11737975"/>
              <a:gd name="connsiteY8161" fmla="*/ 584122 h 9023354"/>
              <a:gd name="connsiteX8162" fmla="*/ 6893812 w 11737975"/>
              <a:gd name="connsiteY8162" fmla="*/ 583400 h 9023354"/>
              <a:gd name="connsiteX8163" fmla="*/ 6892583 w 11737975"/>
              <a:gd name="connsiteY8163" fmla="*/ 589568 h 9023354"/>
              <a:gd name="connsiteX8164" fmla="*/ 6900823 w 11737975"/>
              <a:gd name="connsiteY8164" fmla="*/ 585962 h 9023354"/>
              <a:gd name="connsiteX8165" fmla="*/ 6898638 w 11737975"/>
              <a:gd name="connsiteY8165" fmla="*/ 594428 h 9023354"/>
              <a:gd name="connsiteX8166" fmla="*/ 6903313 w 11737975"/>
              <a:gd name="connsiteY8166" fmla="*/ 596137 h 9023354"/>
              <a:gd name="connsiteX8167" fmla="*/ 6902776 w 11737975"/>
              <a:gd name="connsiteY8167" fmla="*/ 603880 h 9023354"/>
              <a:gd name="connsiteX8168" fmla="*/ 6911014 w 11737975"/>
              <a:gd name="connsiteY8168" fmla="*/ 600275 h 9023354"/>
              <a:gd name="connsiteX8169" fmla="*/ 6919675 w 11737975"/>
              <a:gd name="connsiteY8169" fmla="*/ 602116 h 9023354"/>
              <a:gd name="connsiteX8170" fmla="*/ 6940677 w 11737975"/>
              <a:gd name="connsiteY8170" fmla="*/ 587291 h 9023354"/>
              <a:gd name="connsiteX8171" fmla="*/ 6936233 w 11737975"/>
              <a:gd name="connsiteY8171" fmla="*/ 559197 h 9023354"/>
              <a:gd name="connsiteX8172" fmla="*/ 6941178 w 11737975"/>
              <a:gd name="connsiteY8172" fmla="*/ 557033 h 9023354"/>
              <a:gd name="connsiteX8173" fmla="*/ 6949149 w 11737975"/>
              <a:gd name="connsiteY8173" fmla="*/ 557300 h 9023354"/>
              <a:gd name="connsiteX8174" fmla="*/ 6946507 w 11737975"/>
              <a:gd name="connsiteY8174" fmla="*/ 537805 h 9023354"/>
              <a:gd name="connsiteX8175" fmla="*/ 6947733 w 11737975"/>
              <a:gd name="connsiteY8175" fmla="*/ 531637 h 9023354"/>
              <a:gd name="connsiteX8176" fmla="*/ 5225169 w 11737975"/>
              <a:gd name="connsiteY8176" fmla="*/ 530687 h 9023354"/>
              <a:gd name="connsiteX8177" fmla="*/ 5225680 w 11737975"/>
              <a:gd name="connsiteY8177" fmla="*/ 530687 h 9023354"/>
              <a:gd name="connsiteX8178" fmla="*/ 5225296 w 11737975"/>
              <a:gd name="connsiteY8178" fmla="*/ 530886 h 9023354"/>
              <a:gd name="connsiteX8179" fmla="*/ 0 w 11737975"/>
              <a:gd name="connsiteY8179" fmla="*/ 530687 h 9023354"/>
              <a:gd name="connsiteX8180" fmla="*/ 5143954 w 11737975"/>
              <a:gd name="connsiteY8180" fmla="*/ 530687 h 9023354"/>
              <a:gd name="connsiteX8181" fmla="*/ 5139513 w 11737975"/>
              <a:gd name="connsiteY8181" fmla="*/ 534115 h 9023354"/>
              <a:gd name="connsiteX8182" fmla="*/ 5082700 w 11737975"/>
              <a:gd name="connsiteY8182" fmla="*/ 559511 h 9023354"/>
              <a:gd name="connsiteX8183" fmla="*/ 5079556 w 11737975"/>
              <a:gd name="connsiteY8183" fmla="*/ 570274 h 9023354"/>
              <a:gd name="connsiteX8184" fmla="*/ 5080935 w 11737975"/>
              <a:gd name="connsiteY8184" fmla="*/ 573425 h 9023354"/>
              <a:gd name="connsiteX8185" fmla="*/ 5093922 w 11737975"/>
              <a:gd name="connsiteY8185" fmla="*/ 616552 h 9023354"/>
              <a:gd name="connsiteX8186" fmla="*/ 5102582 w 11737975"/>
              <a:gd name="connsiteY8186" fmla="*/ 618394 h 9023354"/>
              <a:gd name="connsiteX8187" fmla="*/ 5064528 w 11737975"/>
              <a:gd name="connsiteY8187" fmla="*/ 625664 h 9023354"/>
              <a:gd name="connsiteX8188" fmla="*/ 5062076 w 11737975"/>
              <a:gd name="connsiteY8188" fmla="*/ 638003 h 9023354"/>
              <a:gd name="connsiteX8189" fmla="*/ 5047746 w 11737975"/>
              <a:gd name="connsiteY8189" fmla="*/ 614237 h 9023354"/>
              <a:gd name="connsiteX8190" fmla="*/ 5046098 w 11737975"/>
              <a:gd name="connsiteY8190" fmla="*/ 614958 h 9023354"/>
              <a:gd name="connsiteX8191" fmla="*/ 5045676 w 11737975"/>
              <a:gd name="connsiteY8191" fmla="*/ 609510 h 9023354"/>
              <a:gd name="connsiteX8192" fmla="*/ 5044987 w 11737975"/>
              <a:gd name="connsiteY8192" fmla="*/ 607935 h 9023354"/>
              <a:gd name="connsiteX8193" fmla="*/ 5043608 w 11737975"/>
              <a:gd name="connsiteY8193" fmla="*/ 604783 h 9023354"/>
              <a:gd name="connsiteX8194" fmla="*/ 5041960 w 11737975"/>
              <a:gd name="connsiteY8194" fmla="*/ 605506 h 9023354"/>
              <a:gd name="connsiteX8195" fmla="*/ 5041002 w 11737975"/>
              <a:gd name="connsiteY8195" fmla="*/ 607802 h 9023354"/>
              <a:gd name="connsiteX8196" fmla="*/ 5042381 w 11737975"/>
              <a:gd name="connsiteY8196" fmla="*/ 610953 h 9023354"/>
              <a:gd name="connsiteX8197" fmla="*/ 5043071 w 11737975"/>
              <a:gd name="connsiteY8197" fmla="*/ 612527 h 9023354"/>
              <a:gd name="connsiteX8198" fmla="*/ 5036480 w 11737975"/>
              <a:gd name="connsiteY8198" fmla="*/ 615414 h 9023354"/>
              <a:gd name="connsiteX8199" fmla="*/ 5031534 w 11737975"/>
              <a:gd name="connsiteY8199" fmla="*/ 617577 h 9023354"/>
              <a:gd name="connsiteX8200" fmla="*/ 5031267 w 11737975"/>
              <a:gd name="connsiteY8200" fmla="*/ 621450 h 9023354"/>
              <a:gd name="connsiteX8201" fmla="*/ 5034983 w 11737975"/>
              <a:gd name="connsiteY8201" fmla="*/ 625456 h 9023354"/>
              <a:gd name="connsiteX8202" fmla="*/ 5038279 w 11737975"/>
              <a:gd name="connsiteY8202" fmla="*/ 624012 h 9023354"/>
              <a:gd name="connsiteX8203" fmla="*/ 5045291 w 11737975"/>
              <a:gd name="connsiteY8203" fmla="*/ 626575 h 9023354"/>
              <a:gd name="connsiteX8204" fmla="*/ 5044485 w 11737975"/>
              <a:gd name="connsiteY8204" fmla="*/ 638193 h 9023354"/>
              <a:gd name="connsiteX8205" fmla="*/ 5027434 w 11737975"/>
              <a:gd name="connsiteY8205" fmla="*/ 630638 h 9023354"/>
              <a:gd name="connsiteX8206" fmla="*/ 5019158 w 11737975"/>
              <a:gd name="connsiteY8206" fmla="*/ 611732 h 9023354"/>
              <a:gd name="connsiteX8207" fmla="*/ 5000342 w 11737975"/>
              <a:gd name="connsiteY8207" fmla="*/ 618090 h 9023354"/>
              <a:gd name="connsiteX8208" fmla="*/ 4973438 w 11737975"/>
              <a:gd name="connsiteY8208" fmla="*/ 637376 h 9023354"/>
              <a:gd name="connsiteX8209" fmla="*/ 4961635 w 11737975"/>
              <a:gd name="connsiteY8209" fmla="*/ 646298 h 9023354"/>
              <a:gd name="connsiteX8210" fmla="*/ 4959296 w 11737975"/>
              <a:gd name="connsiteY8210" fmla="*/ 645444 h 9023354"/>
              <a:gd name="connsiteX8211" fmla="*/ 4957650 w 11737975"/>
              <a:gd name="connsiteY8211" fmla="*/ 646165 h 9023354"/>
              <a:gd name="connsiteX8212" fmla="*/ 4952704 w 11737975"/>
              <a:gd name="connsiteY8212" fmla="*/ 648329 h 9023354"/>
              <a:gd name="connsiteX8213" fmla="*/ 4953665 w 11737975"/>
              <a:gd name="connsiteY8213" fmla="*/ 646033 h 9023354"/>
              <a:gd name="connsiteX8214" fmla="*/ 4949678 w 11737975"/>
              <a:gd name="connsiteY8214" fmla="*/ 645900 h 9023354"/>
              <a:gd name="connsiteX8215" fmla="*/ 4955428 w 11737975"/>
              <a:gd name="connsiteY8215" fmla="*/ 632119 h 9023354"/>
              <a:gd name="connsiteX8216" fmla="*/ 4953090 w 11737975"/>
              <a:gd name="connsiteY8216" fmla="*/ 631264 h 9023354"/>
              <a:gd name="connsiteX8217" fmla="*/ 4969570 w 11737975"/>
              <a:gd name="connsiteY8217" fmla="*/ 624051 h 9023354"/>
              <a:gd name="connsiteX8218" fmla="*/ 4980145 w 11737975"/>
              <a:gd name="connsiteY8218" fmla="*/ 621297 h 9023354"/>
              <a:gd name="connsiteX8219" fmla="*/ 4968459 w 11737975"/>
              <a:gd name="connsiteY8219" fmla="*/ 617027 h 9023354"/>
              <a:gd name="connsiteX8220" fmla="*/ 4966809 w 11737975"/>
              <a:gd name="connsiteY8220" fmla="*/ 617749 h 9023354"/>
              <a:gd name="connsiteX8221" fmla="*/ 4951979 w 11737975"/>
              <a:gd name="connsiteY8221" fmla="*/ 624242 h 9023354"/>
              <a:gd name="connsiteX8222" fmla="*/ 4926921 w 11737975"/>
              <a:gd name="connsiteY8222" fmla="*/ 593907 h 9023354"/>
              <a:gd name="connsiteX8223" fmla="*/ 4912545 w 11737975"/>
              <a:gd name="connsiteY8223" fmla="*/ 628360 h 9023354"/>
              <a:gd name="connsiteX8224" fmla="*/ 4938143 w 11737975"/>
              <a:gd name="connsiteY8224" fmla="*/ 650947 h 9023354"/>
              <a:gd name="connsiteX8225" fmla="*/ 4895298 w 11737975"/>
              <a:gd name="connsiteY8225" fmla="*/ 669702 h 9023354"/>
              <a:gd name="connsiteX8226" fmla="*/ 4890355 w 11737975"/>
              <a:gd name="connsiteY8226" fmla="*/ 671868 h 9023354"/>
              <a:gd name="connsiteX8227" fmla="*/ 4891734 w 11737975"/>
              <a:gd name="connsiteY8227" fmla="*/ 675019 h 9023354"/>
              <a:gd name="connsiteX8228" fmla="*/ 4893381 w 11737975"/>
              <a:gd name="connsiteY8228" fmla="*/ 674298 h 9023354"/>
              <a:gd name="connsiteX8229" fmla="*/ 4895030 w 11737975"/>
              <a:gd name="connsiteY8229" fmla="*/ 673576 h 9023354"/>
              <a:gd name="connsiteX8230" fmla="*/ 4898326 w 11737975"/>
              <a:gd name="connsiteY8230" fmla="*/ 672133 h 9023354"/>
              <a:gd name="connsiteX8231" fmla="*/ 4899015 w 11737975"/>
              <a:gd name="connsiteY8231" fmla="*/ 673709 h 9023354"/>
              <a:gd name="connsiteX8232" fmla="*/ 4909054 w 11737975"/>
              <a:gd name="connsiteY8232" fmla="*/ 678701 h 9023354"/>
              <a:gd name="connsiteX8233" fmla="*/ 4910434 w 11737975"/>
              <a:gd name="connsiteY8233" fmla="*/ 681852 h 9023354"/>
              <a:gd name="connsiteX8234" fmla="*/ 4904415 w 11737975"/>
              <a:gd name="connsiteY8234" fmla="*/ 699505 h 9023354"/>
              <a:gd name="connsiteX8235" fmla="*/ 4887363 w 11737975"/>
              <a:gd name="connsiteY8235" fmla="*/ 691951 h 9023354"/>
              <a:gd name="connsiteX8236" fmla="*/ 4858274 w 11737975"/>
              <a:gd name="connsiteY8236" fmla="*/ 719702 h 9023354"/>
              <a:gd name="connsiteX8237" fmla="*/ 4872452 w 11737975"/>
              <a:gd name="connsiteY8237" fmla="*/ 734147 h 9023354"/>
              <a:gd name="connsiteX8238" fmla="*/ 4841643 w 11737975"/>
              <a:gd name="connsiteY8238" fmla="*/ 717596 h 9023354"/>
              <a:gd name="connsiteX8239" fmla="*/ 4821868 w 11737975"/>
              <a:gd name="connsiteY8239" fmla="*/ 726252 h 9023354"/>
              <a:gd name="connsiteX8240" fmla="*/ 4857666 w 11737975"/>
              <a:gd name="connsiteY8240" fmla="*/ 682420 h 9023354"/>
              <a:gd name="connsiteX8241" fmla="*/ 4844445 w 11737975"/>
              <a:gd name="connsiteY8241" fmla="*/ 665679 h 9023354"/>
              <a:gd name="connsiteX8242" fmla="*/ 4821876 w 11737975"/>
              <a:gd name="connsiteY8242" fmla="*/ 645522 h 9023354"/>
              <a:gd name="connsiteX8243" fmla="*/ 4805514 w 11737975"/>
              <a:gd name="connsiteY8243" fmla="*/ 639540 h 9023354"/>
              <a:gd name="connsiteX8244" fmla="*/ 4786581 w 11737975"/>
              <a:gd name="connsiteY8244" fmla="*/ 659093 h 9023354"/>
              <a:gd name="connsiteX8245" fmla="*/ 4776120 w 11737975"/>
              <a:gd name="connsiteY8245" fmla="*/ 648653 h 9023354"/>
              <a:gd name="connsiteX8246" fmla="*/ 4745231 w 11737975"/>
              <a:gd name="connsiteY8246" fmla="*/ 667806 h 9023354"/>
              <a:gd name="connsiteX8247" fmla="*/ 4748410 w 11737975"/>
              <a:gd name="connsiteY8247" fmla="*/ 679556 h 9023354"/>
              <a:gd name="connsiteX8248" fmla="*/ 4763394 w 11737975"/>
              <a:gd name="connsiteY8248" fmla="*/ 682384 h 9023354"/>
              <a:gd name="connsiteX8249" fmla="*/ 4752970 w 11737975"/>
              <a:gd name="connsiteY8249" fmla="*/ 694456 h 9023354"/>
              <a:gd name="connsiteX8250" fmla="*/ 4775655 w 11737975"/>
              <a:gd name="connsiteY8250" fmla="*/ 701423 h 9023354"/>
              <a:gd name="connsiteX8251" fmla="*/ 4796730 w 11737975"/>
              <a:gd name="connsiteY8251" fmla="*/ 731623 h 9023354"/>
              <a:gd name="connsiteX8252" fmla="*/ 4758980 w 11737975"/>
              <a:gd name="connsiteY8252" fmla="*/ 757533 h 9023354"/>
              <a:gd name="connsiteX8253" fmla="*/ 4781971 w 11737975"/>
              <a:gd name="connsiteY8253" fmla="*/ 783140 h 9023354"/>
              <a:gd name="connsiteX8254" fmla="*/ 4767597 w 11737975"/>
              <a:gd name="connsiteY8254" fmla="*/ 817592 h 9023354"/>
              <a:gd name="connsiteX8255" fmla="*/ 4756329 w 11737975"/>
              <a:gd name="connsiteY8255" fmla="*/ 818771 h 9023354"/>
              <a:gd name="connsiteX8256" fmla="*/ 4755066 w 11737975"/>
              <a:gd name="connsiteY8256" fmla="*/ 802426 h 9023354"/>
              <a:gd name="connsiteX8257" fmla="*/ 4737477 w 11737975"/>
              <a:gd name="connsiteY8257" fmla="*/ 802616 h 9023354"/>
              <a:gd name="connsiteX8258" fmla="*/ 4712687 w 11737975"/>
              <a:gd name="connsiteY8258" fmla="*/ 768411 h 9023354"/>
              <a:gd name="connsiteX8259" fmla="*/ 4710232 w 11737975"/>
              <a:gd name="connsiteY8259" fmla="*/ 780750 h 9023354"/>
              <a:gd name="connsiteX8260" fmla="*/ 4678080 w 11737975"/>
              <a:gd name="connsiteY8260" fmla="*/ 783560 h 9023354"/>
              <a:gd name="connsiteX8261" fmla="*/ 4672026 w 11737975"/>
              <a:gd name="connsiteY8261" fmla="*/ 778698 h 9023354"/>
              <a:gd name="connsiteX8262" fmla="*/ 4691380 w 11737975"/>
              <a:gd name="connsiteY8262" fmla="*/ 764595 h 9023354"/>
              <a:gd name="connsiteX8263" fmla="*/ 4690690 w 11737975"/>
              <a:gd name="connsiteY8263" fmla="*/ 763021 h 9023354"/>
              <a:gd name="connsiteX8264" fmla="*/ 4693986 w 11737975"/>
              <a:gd name="connsiteY8264" fmla="*/ 761578 h 9023354"/>
              <a:gd name="connsiteX8265" fmla="*/ 4696593 w 11737975"/>
              <a:gd name="connsiteY8265" fmla="*/ 758560 h 9023354"/>
              <a:gd name="connsiteX8266" fmla="*/ 4714450 w 11737975"/>
              <a:gd name="connsiteY8266" fmla="*/ 754498 h 9023354"/>
              <a:gd name="connsiteX8267" fmla="*/ 4718705 w 11737975"/>
              <a:gd name="connsiteY8267" fmla="*/ 750757 h 9023354"/>
              <a:gd name="connsiteX8268" fmla="*/ 4721311 w 11737975"/>
              <a:gd name="connsiteY8268" fmla="*/ 747740 h 9023354"/>
              <a:gd name="connsiteX8269" fmla="*/ 4721579 w 11737975"/>
              <a:gd name="connsiteY8269" fmla="*/ 743866 h 9023354"/>
              <a:gd name="connsiteX8270" fmla="*/ 4719242 w 11737975"/>
              <a:gd name="connsiteY8270" fmla="*/ 743013 h 9023354"/>
              <a:gd name="connsiteX8271" fmla="*/ 4717594 w 11737975"/>
              <a:gd name="connsiteY8271" fmla="*/ 743734 h 9023354"/>
              <a:gd name="connsiteX8272" fmla="*/ 4716636 w 11737975"/>
              <a:gd name="connsiteY8272" fmla="*/ 746030 h 9023354"/>
              <a:gd name="connsiteX8273" fmla="*/ 4714029 w 11737975"/>
              <a:gd name="connsiteY8273" fmla="*/ 749048 h 9023354"/>
              <a:gd name="connsiteX8274" fmla="*/ 4708665 w 11737975"/>
              <a:gd name="connsiteY8274" fmla="*/ 745766 h 9023354"/>
              <a:gd name="connsiteX8275" fmla="*/ 4696709 w 11737975"/>
              <a:gd name="connsiteY8275" fmla="*/ 745367 h 9023354"/>
              <a:gd name="connsiteX8276" fmla="*/ 4693835 w 11737975"/>
              <a:gd name="connsiteY8276" fmla="*/ 752257 h 9023354"/>
              <a:gd name="connsiteX8277" fmla="*/ 4691229 w 11737975"/>
              <a:gd name="connsiteY8277" fmla="*/ 755274 h 9023354"/>
              <a:gd name="connsiteX8278" fmla="*/ 4688621 w 11737975"/>
              <a:gd name="connsiteY8278" fmla="*/ 758293 h 9023354"/>
              <a:gd name="connsiteX8279" fmla="*/ 4687932 w 11737975"/>
              <a:gd name="connsiteY8279" fmla="*/ 756718 h 9023354"/>
              <a:gd name="connsiteX8280" fmla="*/ 4683526 w 11737975"/>
              <a:gd name="connsiteY8280" fmla="*/ 751136 h 9023354"/>
              <a:gd name="connsiteX8281" fmla="*/ 4664019 w 11737975"/>
              <a:gd name="connsiteY8281" fmla="*/ 755921 h 9023354"/>
              <a:gd name="connsiteX8282" fmla="*/ 4654749 w 11737975"/>
              <a:gd name="connsiteY8282" fmla="*/ 716799 h 9023354"/>
              <a:gd name="connsiteX8283" fmla="*/ 4643867 w 11737975"/>
              <a:gd name="connsiteY8283" fmla="*/ 700911 h 9023354"/>
              <a:gd name="connsiteX8284" fmla="*/ 4638924 w 11737975"/>
              <a:gd name="connsiteY8284" fmla="*/ 703075 h 9023354"/>
              <a:gd name="connsiteX8285" fmla="*/ 4627004 w 11737975"/>
              <a:gd name="connsiteY8285" fmla="*/ 725189 h 9023354"/>
              <a:gd name="connsiteX8286" fmla="*/ 4629914 w 11737975"/>
              <a:gd name="connsiteY8286" fmla="*/ 740812 h 9023354"/>
              <a:gd name="connsiteX8287" fmla="*/ 4583353 w 11737975"/>
              <a:gd name="connsiteY8287" fmla="*/ 755562 h 9023354"/>
              <a:gd name="connsiteX8288" fmla="*/ 4580862 w 11737975"/>
              <a:gd name="connsiteY8288" fmla="*/ 745387 h 9023354"/>
              <a:gd name="connsiteX8289" fmla="*/ 4546140 w 11737975"/>
              <a:gd name="connsiteY8289" fmla="*/ 773726 h 9023354"/>
              <a:gd name="connsiteX8290" fmla="*/ 4523302 w 11737975"/>
              <a:gd name="connsiteY8290" fmla="*/ 757440 h 9023354"/>
              <a:gd name="connsiteX8291" fmla="*/ 4504334 w 11737975"/>
              <a:gd name="connsiteY8291" fmla="*/ 754479 h 9023354"/>
              <a:gd name="connsiteX8292" fmla="*/ 4477161 w 11737975"/>
              <a:gd name="connsiteY8292" fmla="*/ 777637 h 9023354"/>
              <a:gd name="connsiteX8293" fmla="*/ 4487354 w 11737975"/>
              <a:gd name="connsiteY8293" fmla="*/ 791950 h 9023354"/>
              <a:gd name="connsiteX8294" fmla="*/ 4488733 w 11737975"/>
              <a:gd name="connsiteY8294" fmla="*/ 795100 h 9023354"/>
              <a:gd name="connsiteX8295" fmla="*/ 4475013 w 11737975"/>
              <a:gd name="connsiteY8295" fmla="*/ 808616 h 9023354"/>
              <a:gd name="connsiteX8296" fmla="*/ 4481488 w 11737975"/>
              <a:gd name="connsiteY8296" fmla="*/ 818925 h 9023354"/>
              <a:gd name="connsiteX8297" fmla="*/ 4499615 w 11737975"/>
              <a:gd name="connsiteY8297" fmla="*/ 810989 h 9023354"/>
              <a:gd name="connsiteX8298" fmla="*/ 4524790 w 11737975"/>
              <a:gd name="connsiteY8298" fmla="*/ 828129 h 9023354"/>
              <a:gd name="connsiteX8299" fmla="*/ 4535904 w 11737975"/>
              <a:gd name="connsiteY8299" fmla="*/ 817632 h 9023354"/>
              <a:gd name="connsiteX8300" fmla="*/ 4530272 w 11737975"/>
              <a:gd name="connsiteY8300" fmla="*/ 818221 h 9023354"/>
              <a:gd name="connsiteX8301" fmla="*/ 4524064 w 11737975"/>
              <a:gd name="connsiteY8301" fmla="*/ 804041 h 9023354"/>
              <a:gd name="connsiteX8302" fmla="*/ 4541233 w 11737975"/>
              <a:gd name="connsiteY8302" fmla="*/ 798404 h 9023354"/>
              <a:gd name="connsiteX8303" fmla="*/ 4546213 w 11737975"/>
              <a:gd name="connsiteY8303" fmla="*/ 818753 h 9023354"/>
              <a:gd name="connsiteX8304" fmla="*/ 4566830 w 11737975"/>
              <a:gd name="connsiteY8304" fmla="*/ 820992 h 9023354"/>
              <a:gd name="connsiteX8305" fmla="*/ 4517662 w 11737975"/>
              <a:gd name="connsiteY8305" fmla="*/ 838759 h 9023354"/>
              <a:gd name="connsiteX8306" fmla="*/ 4515324 w 11737975"/>
              <a:gd name="connsiteY8306" fmla="*/ 837906 h 9023354"/>
              <a:gd name="connsiteX8307" fmla="*/ 4484821 w 11737975"/>
              <a:gd name="connsiteY8307" fmla="*/ 839994 h 9023354"/>
              <a:gd name="connsiteX8308" fmla="*/ 4467651 w 11737975"/>
              <a:gd name="connsiteY8308" fmla="*/ 845630 h 9023354"/>
              <a:gd name="connsiteX8309" fmla="*/ 4467383 w 11737975"/>
              <a:gd name="connsiteY8309" fmla="*/ 849504 h 9023354"/>
              <a:gd name="connsiteX8310" fmla="*/ 4470410 w 11737975"/>
              <a:gd name="connsiteY8310" fmla="*/ 851932 h 9023354"/>
              <a:gd name="connsiteX8311" fmla="*/ 4487578 w 11737975"/>
              <a:gd name="connsiteY8311" fmla="*/ 846295 h 9023354"/>
              <a:gd name="connsiteX8312" fmla="*/ 4513408 w 11737975"/>
              <a:gd name="connsiteY8312" fmla="*/ 842499 h 9023354"/>
              <a:gd name="connsiteX8313" fmla="*/ 4507542 w 11737975"/>
              <a:gd name="connsiteY8313" fmla="*/ 869473 h 9023354"/>
              <a:gd name="connsiteX8314" fmla="*/ 4499304 w 11737975"/>
              <a:gd name="connsiteY8314" fmla="*/ 873079 h 9023354"/>
              <a:gd name="connsiteX8315" fmla="*/ 4490222 w 11737975"/>
              <a:gd name="connsiteY8315" fmla="*/ 865790 h 9023354"/>
              <a:gd name="connsiteX8316" fmla="*/ 4483361 w 11737975"/>
              <a:gd name="connsiteY8316" fmla="*/ 872548 h 9023354"/>
              <a:gd name="connsiteX8317" fmla="*/ 4486119 w 11737975"/>
              <a:gd name="connsiteY8317" fmla="*/ 878849 h 9023354"/>
              <a:gd name="connsiteX8318" fmla="*/ 4444884 w 11737975"/>
              <a:gd name="connsiteY8318" fmla="*/ 874370 h 9023354"/>
              <a:gd name="connsiteX8319" fmla="*/ 4452014 w 11737975"/>
              <a:gd name="connsiteY8319" fmla="*/ 863741 h 9023354"/>
              <a:gd name="connsiteX8320" fmla="*/ 4448648 w 11737975"/>
              <a:gd name="connsiteY8320" fmla="*/ 820156 h 9023354"/>
              <a:gd name="connsiteX8321" fmla="*/ 4409483 w 11737975"/>
              <a:gd name="connsiteY8321" fmla="*/ 820405 h 9023354"/>
              <a:gd name="connsiteX8322" fmla="*/ 4399290 w 11737975"/>
              <a:gd name="connsiteY8322" fmla="*/ 806093 h 9023354"/>
              <a:gd name="connsiteX8323" fmla="*/ 4404501 w 11737975"/>
              <a:gd name="connsiteY8323" fmla="*/ 800056 h 9023354"/>
              <a:gd name="connsiteX8324" fmla="*/ 4375375 w 11737975"/>
              <a:gd name="connsiteY8324" fmla="*/ 805294 h 9023354"/>
              <a:gd name="connsiteX8325" fmla="*/ 4358360 w 11737975"/>
              <a:gd name="connsiteY8325" fmla="*/ 820253 h 9023354"/>
              <a:gd name="connsiteX8326" fmla="*/ 4342724 w 11737975"/>
              <a:gd name="connsiteY8326" fmla="*/ 838361 h 9023354"/>
              <a:gd name="connsiteX8327" fmla="*/ 4363762 w 11737975"/>
              <a:gd name="connsiteY8327" fmla="*/ 846050 h 9023354"/>
              <a:gd name="connsiteX8328" fmla="*/ 4364605 w 11737975"/>
              <a:gd name="connsiteY8328" fmla="*/ 856945 h 9023354"/>
              <a:gd name="connsiteX8329" fmla="*/ 4387712 w 11737975"/>
              <a:gd name="connsiteY8329" fmla="*/ 869359 h 9023354"/>
              <a:gd name="connsiteX8330" fmla="*/ 4342796 w 11737975"/>
              <a:gd name="connsiteY8330" fmla="*/ 883387 h 9023354"/>
              <a:gd name="connsiteX8331" fmla="*/ 4341534 w 11737975"/>
              <a:gd name="connsiteY8331" fmla="*/ 867044 h 9023354"/>
              <a:gd name="connsiteX8332" fmla="*/ 4290297 w 11737975"/>
              <a:gd name="connsiteY8332" fmla="*/ 880084 h 9023354"/>
              <a:gd name="connsiteX8333" fmla="*/ 4270600 w 11737975"/>
              <a:gd name="connsiteY8333" fmla="*/ 853035 h 9023354"/>
              <a:gd name="connsiteX8334" fmla="*/ 4210588 w 11737975"/>
              <a:gd name="connsiteY8334" fmla="*/ 877428 h 9023354"/>
              <a:gd name="connsiteX8335" fmla="*/ 4208940 w 11737975"/>
              <a:gd name="connsiteY8335" fmla="*/ 878149 h 9023354"/>
              <a:gd name="connsiteX8336" fmla="*/ 4205644 w 11737975"/>
              <a:gd name="connsiteY8336" fmla="*/ 879591 h 9023354"/>
              <a:gd name="connsiteX8337" fmla="*/ 4166095 w 11737975"/>
              <a:gd name="connsiteY8337" fmla="*/ 896903 h 9023354"/>
              <a:gd name="connsiteX8338" fmla="*/ 4176439 w 11737975"/>
              <a:gd name="connsiteY8338" fmla="*/ 920536 h 9023354"/>
              <a:gd name="connsiteX8339" fmla="*/ 4117689 w 11737975"/>
              <a:gd name="connsiteY8339" fmla="*/ 961271 h 9023354"/>
              <a:gd name="connsiteX8340" fmla="*/ 4094277 w 11737975"/>
              <a:gd name="connsiteY8340" fmla="*/ 930218 h 9023354"/>
              <a:gd name="connsiteX8341" fmla="*/ 4039898 w 11737975"/>
              <a:gd name="connsiteY8341" fmla="*/ 954022 h 9023354"/>
              <a:gd name="connsiteX8342" fmla="*/ 4040050 w 11737975"/>
              <a:gd name="connsiteY8342" fmla="*/ 963341 h 9023354"/>
              <a:gd name="connsiteX8343" fmla="*/ 3980304 w 11737975"/>
              <a:gd name="connsiteY8343" fmla="*/ 983862 h 9023354"/>
              <a:gd name="connsiteX8344" fmla="*/ 4019272 w 11737975"/>
              <a:gd name="connsiteY8344" fmla="*/ 1032511 h 9023354"/>
              <a:gd name="connsiteX8345" fmla="*/ 3993748 w 11737975"/>
              <a:gd name="connsiteY8345" fmla="*/ 1054949 h 9023354"/>
              <a:gd name="connsiteX8346" fmla="*/ 3957116 w 11737975"/>
              <a:gd name="connsiteY8346" fmla="*/ 1007152 h 9023354"/>
              <a:gd name="connsiteX8347" fmla="*/ 3956696 w 11737975"/>
              <a:gd name="connsiteY8347" fmla="*/ 1001704 h 9023354"/>
              <a:gd name="connsiteX8348" fmla="*/ 3958612 w 11737975"/>
              <a:gd name="connsiteY8348" fmla="*/ 997111 h 9023354"/>
              <a:gd name="connsiteX8349" fmla="*/ 3953937 w 11737975"/>
              <a:gd name="connsiteY8349" fmla="*/ 995402 h 9023354"/>
              <a:gd name="connsiteX8350" fmla="*/ 3952289 w 11737975"/>
              <a:gd name="connsiteY8350" fmla="*/ 996123 h 9023354"/>
              <a:gd name="connsiteX8351" fmla="*/ 3910708 w 11737975"/>
              <a:gd name="connsiteY8351" fmla="*/ 1031221 h 9023354"/>
              <a:gd name="connsiteX8352" fmla="*/ 3891202 w 11737975"/>
              <a:gd name="connsiteY8352" fmla="*/ 1036006 h 9023354"/>
              <a:gd name="connsiteX8353" fmla="*/ 3879245 w 11737975"/>
              <a:gd name="connsiteY8353" fmla="*/ 1035607 h 9023354"/>
              <a:gd name="connsiteX8354" fmla="*/ 3850309 w 11737975"/>
              <a:gd name="connsiteY8354" fmla="*/ 1072678 h 9023354"/>
              <a:gd name="connsiteX8355" fmla="*/ 3792786 w 11737975"/>
              <a:gd name="connsiteY8355" fmla="*/ 1107245 h 9023354"/>
              <a:gd name="connsiteX8356" fmla="*/ 3835705 w 11737975"/>
              <a:gd name="connsiteY8356" fmla="*/ 1133516 h 9023354"/>
              <a:gd name="connsiteX8357" fmla="*/ 3800525 w 11737975"/>
              <a:gd name="connsiteY8357" fmla="*/ 1133896 h 9023354"/>
              <a:gd name="connsiteX8358" fmla="*/ 3770557 w 11737975"/>
              <a:gd name="connsiteY8358" fmla="*/ 1128240 h 9023354"/>
              <a:gd name="connsiteX8359" fmla="*/ 3753352 w 11737975"/>
              <a:gd name="connsiteY8359" fmla="*/ 1111365 h 9023354"/>
              <a:gd name="connsiteX8360" fmla="*/ 3700082 w 11737975"/>
              <a:gd name="connsiteY8360" fmla="*/ 1142191 h 9023354"/>
              <a:gd name="connsiteX8361" fmla="*/ 3695597 w 11737975"/>
              <a:gd name="connsiteY8361" fmla="*/ 1172316 h 9023354"/>
              <a:gd name="connsiteX8362" fmla="*/ 3632170 w 11737975"/>
              <a:gd name="connsiteY8362" fmla="*/ 1211344 h 9023354"/>
              <a:gd name="connsiteX8363" fmla="*/ 3603583 w 11737975"/>
              <a:gd name="connsiteY8363" fmla="*/ 1208836 h 9023354"/>
              <a:gd name="connsiteX8364" fmla="*/ 3524137 w 11737975"/>
              <a:gd name="connsiteY8364" fmla="*/ 1283039 h 9023354"/>
              <a:gd name="connsiteX8365" fmla="*/ 3560730 w 11737975"/>
              <a:gd name="connsiteY8365" fmla="*/ 1308323 h 9023354"/>
              <a:gd name="connsiteX8366" fmla="*/ 3563641 w 11737975"/>
              <a:gd name="connsiteY8366" fmla="*/ 1323945 h 9023354"/>
              <a:gd name="connsiteX8367" fmla="*/ 3536433 w 11737975"/>
              <a:gd name="connsiteY8367" fmla="*/ 1324590 h 9023354"/>
              <a:gd name="connsiteX8368" fmla="*/ 3497080 w 11737975"/>
              <a:gd name="connsiteY8368" fmla="*/ 1293006 h 9023354"/>
              <a:gd name="connsiteX8369" fmla="*/ 3438213 w 11737975"/>
              <a:gd name="connsiteY8369" fmla="*/ 1346933 h 9023354"/>
              <a:gd name="connsiteX8370" fmla="*/ 3408703 w 11737975"/>
              <a:gd name="connsiteY8370" fmla="*/ 1369238 h 9023354"/>
              <a:gd name="connsiteX8371" fmla="*/ 3397167 w 11737975"/>
              <a:gd name="connsiteY8371" fmla="*/ 1374287 h 9023354"/>
              <a:gd name="connsiteX8372" fmla="*/ 3395672 w 11737975"/>
              <a:gd name="connsiteY8372" fmla="*/ 1384329 h 9023354"/>
              <a:gd name="connsiteX8373" fmla="*/ 3384137 w 11737975"/>
              <a:gd name="connsiteY8373" fmla="*/ 1389376 h 9023354"/>
              <a:gd name="connsiteX8374" fmla="*/ 3351905 w 11737975"/>
              <a:gd name="connsiteY8374" fmla="*/ 1427892 h 9023354"/>
              <a:gd name="connsiteX8375" fmla="*/ 3261227 w 11737975"/>
              <a:gd name="connsiteY8375" fmla="*/ 1525783 h 9023354"/>
              <a:gd name="connsiteX8376" fmla="*/ 3238999 w 11737975"/>
              <a:gd name="connsiteY8376" fmla="*/ 1546777 h 9023354"/>
              <a:gd name="connsiteX8377" fmla="*/ 3221866 w 11737975"/>
              <a:gd name="connsiteY8377" fmla="*/ 1574928 h 9023354"/>
              <a:gd name="connsiteX8378" fmla="*/ 3178484 w 11737975"/>
              <a:gd name="connsiteY8378" fmla="*/ 1601427 h 9023354"/>
              <a:gd name="connsiteX8379" fmla="*/ 3158711 w 11737975"/>
              <a:gd name="connsiteY8379" fmla="*/ 1610082 h 9023354"/>
              <a:gd name="connsiteX8380" fmla="*/ 3150891 w 11737975"/>
              <a:gd name="connsiteY8380" fmla="*/ 1619138 h 9023354"/>
              <a:gd name="connsiteX8381" fmla="*/ 3110536 w 11737975"/>
              <a:gd name="connsiteY8381" fmla="*/ 1648066 h 9023354"/>
              <a:gd name="connsiteX8382" fmla="*/ 3118123 w 11737975"/>
              <a:gd name="connsiteY8382" fmla="*/ 1665397 h 9023354"/>
              <a:gd name="connsiteX8383" fmla="*/ 3110036 w 11737975"/>
              <a:gd name="connsiteY8383" fmla="*/ 1678322 h 9023354"/>
              <a:gd name="connsiteX8384" fmla="*/ 3122566 w 11737975"/>
              <a:gd name="connsiteY8384" fmla="*/ 1693489 h 9023354"/>
              <a:gd name="connsiteX8385" fmla="*/ 3117084 w 11737975"/>
              <a:gd name="connsiteY8385" fmla="*/ 1703399 h 9023354"/>
              <a:gd name="connsiteX8386" fmla="*/ 3133251 w 11737975"/>
              <a:gd name="connsiteY8386" fmla="*/ 1758276 h 9023354"/>
              <a:gd name="connsiteX8387" fmla="*/ 3159342 w 11737975"/>
              <a:gd name="connsiteY8387" fmla="*/ 1831338 h 9023354"/>
              <a:gd name="connsiteX8388" fmla="*/ 3153440 w 11737975"/>
              <a:gd name="connsiteY8388" fmla="*/ 1835798 h 9023354"/>
              <a:gd name="connsiteX8389" fmla="*/ 3146769 w 11737975"/>
              <a:gd name="connsiteY8389" fmla="*/ 1874389 h 9023354"/>
              <a:gd name="connsiteX8390" fmla="*/ 3176619 w 11737975"/>
              <a:gd name="connsiteY8390" fmla="*/ 1893237 h 9023354"/>
              <a:gd name="connsiteX8391" fmla="*/ 3170296 w 11737975"/>
              <a:gd name="connsiteY8391" fmla="*/ 1892250 h 9023354"/>
              <a:gd name="connsiteX8392" fmla="*/ 3170028 w 11737975"/>
              <a:gd name="connsiteY8392" fmla="*/ 1896122 h 9023354"/>
              <a:gd name="connsiteX8393" fmla="*/ 3172365 w 11737975"/>
              <a:gd name="connsiteY8393" fmla="*/ 1896976 h 9023354"/>
              <a:gd name="connsiteX8394" fmla="*/ 3176349 w 11737975"/>
              <a:gd name="connsiteY8394" fmla="*/ 1897109 h 9023354"/>
              <a:gd name="connsiteX8395" fmla="*/ 3177039 w 11737975"/>
              <a:gd name="connsiteY8395" fmla="*/ 1898685 h 9023354"/>
              <a:gd name="connsiteX8396" fmla="*/ 3186389 w 11737975"/>
              <a:gd name="connsiteY8396" fmla="*/ 1902101 h 9023354"/>
              <a:gd name="connsiteX8397" fmla="*/ 3187080 w 11737975"/>
              <a:gd name="connsiteY8397" fmla="*/ 1903678 h 9023354"/>
              <a:gd name="connsiteX8398" fmla="*/ 3185432 w 11737975"/>
              <a:gd name="connsiteY8398" fmla="*/ 1904400 h 9023354"/>
              <a:gd name="connsiteX8399" fmla="*/ 3179530 w 11737975"/>
              <a:gd name="connsiteY8399" fmla="*/ 1908860 h 9023354"/>
              <a:gd name="connsiteX8400" fmla="*/ 3176233 w 11737975"/>
              <a:gd name="connsiteY8400" fmla="*/ 1910302 h 9023354"/>
              <a:gd name="connsiteX8401" fmla="*/ 3172938 w 11737975"/>
              <a:gd name="connsiteY8401" fmla="*/ 1911743 h 9023354"/>
              <a:gd name="connsiteX8402" fmla="*/ 3171980 w 11737975"/>
              <a:gd name="connsiteY8402" fmla="*/ 1914042 h 9023354"/>
              <a:gd name="connsiteX8403" fmla="*/ 3171291 w 11737975"/>
              <a:gd name="connsiteY8403" fmla="*/ 1912465 h 9023354"/>
              <a:gd name="connsiteX8404" fmla="*/ 3162362 w 11737975"/>
              <a:gd name="connsiteY8404" fmla="*/ 1914497 h 9023354"/>
              <a:gd name="connsiteX8405" fmla="*/ 3161135 w 11737975"/>
              <a:gd name="connsiteY8405" fmla="*/ 1920666 h 9023354"/>
              <a:gd name="connsiteX8406" fmla="*/ 3164161 w 11737975"/>
              <a:gd name="connsiteY8406" fmla="*/ 1923096 h 9023354"/>
              <a:gd name="connsiteX8407" fmla="*/ 3165809 w 11737975"/>
              <a:gd name="connsiteY8407" fmla="*/ 1922375 h 9023354"/>
              <a:gd name="connsiteX8408" fmla="*/ 3173091 w 11737975"/>
              <a:gd name="connsiteY8408" fmla="*/ 1921065 h 9023354"/>
              <a:gd name="connsiteX8409" fmla="*/ 3173781 w 11737975"/>
              <a:gd name="connsiteY8409" fmla="*/ 1922640 h 9023354"/>
              <a:gd name="connsiteX8410" fmla="*/ 3177496 w 11737975"/>
              <a:gd name="connsiteY8410" fmla="*/ 1926646 h 9023354"/>
              <a:gd name="connsiteX8411" fmla="*/ 3175617 w 11737975"/>
              <a:gd name="connsiteY8411" fmla="*/ 1953751 h 9023354"/>
              <a:gd name="connsiteX8412" fmla="*/ 3229343 w 11737975"/>
              <a:gd name="connsiteY8412" fmla="*/ 1950885 h 9023354"/>
              <a:gd name="connsiteX8413" fmla="*/ 3258084 w 11737975"/>
              <a:gd name="connsiteY8413" fmla="*/ 1962712 h 9023354"/>
              <a:gd name="connsiteX8414" fmla="*/ 3249996 w 11737975"/>
              <a:gd name="connsiteY8414" fmla="*/ 1975638 h 9023354"/>
              <a:gd name="connsiteX8415" fmla="*/ 3220568 w 11737975"/>
              <a:gd name="connsiteY8415" fmla="*/ 1962237 h 9023354"/>
              <a:gd name="connsiteX8416" fmla="*/ 3213592 w 11737975"/>
              <a:gd name="connsiteY8416" fmla="*/ 1982188 h 9023354"/>
              <a:gd name="connsiteX8417" fmla="*/ 3202172 w 11737975"/>
              <a:gd name="connsiteY8417" fmla="*/ 1974044 h 9023354"/>
              <a:gd name="connsiteX8418" fmla="*/ 3140205 w 11737975"/>
              <a:gd name="connsiteY8418" fmla="*/ 1980517 h 9023354"/>
              <a:gd name="connsiteX8419" fmla="*/ 3144074 w 11737975"/>
              <a:gd name="connsiteY8419" fmla="*/ 1993843 h 9023354"/>
              <a:gd name="connsiteX8420" fmla="*/ 3121695 w 11737975"/>
              <a:gd name="connsiteY8420" fmla="*/ 2005516 h 9023354"/>
              <a:gd name="connsiteX8421" fmla="*/ 3121004 w 11737975"/>
              <a:gd name="connsiteY8421" fmla="*/ 2003941 h 9023354"/>
              <a:gd name="connsiteX8422" fmla="*/ 3118667 w 11737975"/>
              <a:gd name="connsiteY8422" fmla="*/ 2003087 h 9023354"/>
              <a:gd name="connsiteX8423" fmla="*/ 3118398 w 11737975"/>
              <a:gd name="connsiteY8423" fmla="*/ 2006958 h 9023354"/>
              <a:gd name="connsiteX8424" fmla="*/ 3122115 w 11737975"/>
              <a:gd name="connsiteY8424" fmla="*/ 2010964 h 9023354"/>
              <a:gd name="connsiteX8425" fmla="*/ 3127631 w 11737975"/>
              <a:gd name="connsiteY8425" fmla="*/ 2023568 h 9023354"/>
              <a:gd name="connsiteX8426" fmla="*/ 3148096 w 11737975"/>
              <a:gd name="connsiteY8426" fmla="*/ 2016488 h 9023354"/>
              <a:gd name="connsiteX8427" fmla="*/ 3182855 w 11737975"/>
              <a:gd name="connsiteY8427" fmla="*/ 2010661 h 9023354"/>
              <a:gd name="connsiteX8428" fmla="*/ 3179021 w 11737975"/>
              <a:gd name="connsiteY8428" fmla="*/ 2019847 h 9023354"/>
              <a:gd name="connsiteX8429" fmla="*/ 3202934 w 11737975"/>
              <a:gd name="connsiteY8429" fmla="*/ 2020646 h 9023354"/>
              <a:gd name="connsiteX8430" fmla="*/ 3191784 w 11737975"/>
              <a:gd name="connsiteY8430" fmla="*/ 2008629 h 9023354"/>
              <a:gd name="connsiteX8431" fmla="*/ 3241103 w 11737975"/>
              <a:gd name="connsiteY8431" fmla="*/ 2000180 h 9023354"/>
              <a:gd name="connsiteX8432" fmla="*/ 3243288 w 11737975"/>
              <a:gd name="connsiteY8432" fmla="*/ 1991716 h 9023354"/>
              <a:gd name="connsiteX8433" fmla="*/ 3237923 w 11737975"/>
              <a:gd name="connsiteY8433" fmla="*/ 1988432 h 9023354"/>
              <a:gd name="connsiteX8434" fmla="*/ 3267317 w 11737975"/>
              <a:gd name="connsiteY8434" fmla="*/ 1979321 h 9023354"/>
              <a:gd name="connsiteX8435" fmla="*/ 3263179 w 11737975"/>
              <a:gd name="connsiteY8435" fmla="*/ 1969867 h 9023354"/>
              <a:gd name="connsiteX8436" fmla="*/ 3275287 w 11737975"/>
              <a:gd name="connsiteY8436" fmla="*/ 1979586 h 9023354"/>
              <a:gd name="connsiteX8437" fmla="*/ 3250571 w 11737975"/>
              <a:gd name="connsiteY8437" fmla="*/ 1990406 h 9023354"/>
              <a:gd name="connsiteX8438" fmla="*/ 3248116 w 11737975"/>
              <a:gd name="connsiteY8438" fmla="*/ 2002744 h 9023354"/>
              <a:gd name="connsiteX8439" fmla="*/ 3259303 w 11737975"/>
              <a:gd name="connsiteY8439" fmla="*/ 2037272 h 9023354"/>
              <a:gd name="connsiteX8440" fmla="*/ 3268805 w 11737975"/>
              <a:gd name="connsiteY8440" fmla="*/ 2050009 h 9023354"/>
              <a:gd name="connsiteX8441" fmla="*/ 3306816 w 11737975"/>
              <a:gd name="connsiteY8441" fmla="*/ 2100958 h 9023354"/>
              <a:gd name="connsiteX8442" fmla="*/ 3337625 w 11737975"/>
              <a:gd name="connsiteY8442" fmla="*/ 2117509 h 9023354"/>
              <a:gd name="connsiteX8443" fmla="*/ 3289792 w 11737975"/>
              <a:gd name="connsiteY8443" fmla="*/ 2196645 h 9023354"/>
              <a:gd name="connsiteX8444" fmla="*/ 3308297 w 11737975"/>
              <a:gd name="connsiteY8444" fmla="*/ 2252377 h 9023354"/>
              <a:gd name="connsiteX8445" fmla="*/ 3388310 w 11737975"/>
              <a:gd name="connsiteY8445" fmla="*/ 2273675 h 9023354"/>
              <a:gd name="connsiteX8446" fmla="*/ 3433178 w 11737975"/>
              <a:gd name="connsiteY8446" fmla="*/ 2317864 h 9023354"/>
              <a:gd name="connsiteX8447" fmla="*/ 3464677 w 11737975"/>
              <a:gd name="connsiteY8447" fmla="*/ 2335992 h 9023354"/>
              <a:gd name="connsiteX8448" fmla="*/ 3489855 w 11737975"/>
              <a:gd name="connsiteY8448" fmla="*/ 2353131 h 9023354"/>
              <a:gd name="connsiteX8449" fmla="*/ 3578295 w 11737975"/>
              <a:gd name="connsiteY8449" fmla="*/ 2402656 h 9023354"/>
              <a:gd name="connsiteX8450" fmla="*/ 3621597 w 11737975"/>
              <a:gd name="connsiteY8450" fmla="*/ 2411862 h 9023354"/>
              <a:gd name="connsiteX8451" fmla="*/ 3659536 w 11737975"/>
              <a:gd name="connsiteY8451" fmla="*/ 2417785 h 9023354"/>
              <a:gd name="connsiteX8452" fmla="*/ 3728666 w 11737975"/>
              <a:gd name="connsiteY8452" fmla="*/ 2423194 h 9023354"/>
              <a:gd name="connsiteX8453" fmla="*/ 3739512 w 11737975"/>
              <a:gd name="connsiteY8453" fmla="*/ 2416568 h 9023354"/>
              <a:gd name="connsiteX8454" fmla="*/ 3771127 w 11737975"/>
              <a:gd name="connsiteY8454" fmla="*/ 2421504 h 9023354"/>
              <a:gd name="connsiteX8455" fmla="*/ 3789290 w 11737975"/>
              <a:gd name="connsiteY8455" fmla="*/ 2436081 h 9023354"/>
              <a:gd name="connsiteX8456" fmla="*/ 3898042 w 11737975"/>
              <a:gd name="connsiteY8456" fmla="*/ 2469205 h 9023354"/>
              <a:gd name="connsiteX8457" fmla="*/ 3912069 w 11737975"/>
              <a:gd name="connsiteY8457" fmla="*/ 2474330 h 9023354"/>
              <a:gd name="connsiteX8458" fmla="*/ 3947095 w 11737975"/>
              <a:gd name="connsiteY8458" fmla="*/ 2464630 h 9023354"/>
              <a:gd name="connsiteX8459" fmla="*/ 3974303 w 11737975"/>
              <a:gd name="connsiteY8459" fmla="*/ 2463985 h 9023354"/>
              <a:gd name="connsiteX8460" fmla="*/ 4021939 w 11737975"/>
              <a:gd name="connsiteY8460" fmla="*/ 2433746 h 9023354"/>
              <a:gd name="connsiteX8461" fmla="*/ 4110273 w 11737975"/>
              <a:gd name="connsiteY8461" fmla="*/ 2415732 h 9023354"/>
              <a:gd name="connsiteX8462" fmla="*/ 4119623 w 11737975"/>
              <a:gd name="connsiteY8462" fmla="*/ 2419149 h 9023354"/>
              <a:gd name="connsiteX8463" fmla="*/ 4225089 w 11737975"/>
              <a:gd name="connsiteY8463" fmla="*/ 2372983 h 9023354"/>
              <a:gd name="connsiteX8464" fmla="*/ 4267128 w 11737975"/>
              <a:gd name="connsiteY8464" fmla="*/ 2365846 h 9023354"/>
              <a:gd name="connsiteX8465" fmla="*/ 4270961 w 11737975"/>
              <a:gd name="connsiteY8465" fmla="*/ 2356659 h 9023354"/>
              <a:gd name="connsiteX8466" fmla="*/ 4295946 w 11737975"/>
              <a:gd name="connsiteY8466" fmla="*/ 2341967 h 9023354"/>
              <a:gd name="connsiteX8467" fmla="*/ 4303246 w 11737975"/>
              <a:gd name="connsiteY8467" fmla="*/ 2344902 h 9023354"/>
              <a:gd name="connsiteX8468" fmla="*/ 4309092 w 11737975"/>
              <a:gd name="connsiteY8468" fmla="*/ 2343932 h 9023354"/>
              <a:gd name="connsiteX8469" fmla="*/ 4309538 w 11737975"/>
              <a:gd name="connsiteY8469" fmla="*/ 2344341 h 9023354"/>
              <a:gd name="connsiteX8470" fmla="*/ 4315308 w 11737975"/>
              <a:gd name="connsiteY8470" fmla="*/ 2345702 h 9023354"/>
              <a:gd name="connsiteX8471" fmla="*/ 4320959 w 11737975"/>
              <a:gd name="connsiteY8471" fmla="*/ 2336651 h 9023354"/>
              <a:gd name="connsiteX8472" fmla="*/ 4365975 w 11737975"/>
              <a:gd name="connsiteY8472" fmla="*/ 2367293 h 9023354"/>
              <a:gd name="connsiteX8473" fmla="*/ 4365445 w 11737975"/>
              <a:gd name="connsiteY8473" fmla="*/ 2370531 h 9023354"/>
              <a:gd name="connsiteX8474" fmla="*/ 4365884 w 11737975"/>
              <a:gd name="connsiteY8474" fmla="*/ 2380579 h 9023354"/>
              <a:gd name="connsiteX8475" fmla="*/ 4362265 w 11737975"/>
              <a:gd name="connsiteY8475" fmla="*/ 2389961 h 9023354"/>
              <a:gd name="connsiteX8476" fmla="*/ 4366327 w 11737975"/>
              <a:gd name="connsiteY8476" fmla="*/ 2390625 h 9023354"/>
              <a:gd name="connsiteX8477" fmla="*/ 4371888 w 11737975"/>
              <a:gd name="connsiteY8477" fmla="*/ 2394861 h 9023354"/>
              <a:gd name="connsiteX8478" fmla="*/ 4384068 w 11737975"/>
              <a:gd name="connsiteY8478" fmla="*/ 2396853 h 9023354"/>
              <a:gd name="connsiteX8479" fmla="*/ 4381597 w 11737975"/>
              <a:gd name="connsiteY8479" fmla="*/ 2386475 h 9023354"/>
              <a:gd name="connsiteX8480" fmla="*/ 4382659 w 11737975"/>
              <a:gd name="connsiteY8480" fmla="*/ 2379997 h 9023354"/>
              <a:gd name="connsiteX8481" fmla="*/ 4391129 w 11737975"/>
              <a:gd name="connsiteY8481" fmla="*/ 2404660 h 9023354"/>
              <a:gd name="connsiteX8482" fmla="*/ 4400221 w 11737975"/>
              <a:gd name="connsiteY8482" fmla="*/ 2412798 h 9023354"/>
              <a:gd name="connsiteX8483" fmla="*/ 4419993 w 11737975"/>
              <a:gd name="connsiteY8483" fmla="*/ 2419358 h 9023354"/>
              <a:gd name="connsiteX8484" fmla="*/ 4464659 w 11737975"/>
              <a:gd name="connsiteY8484" fmla="*/ 2426668 h 9023354"/>
              <a:gd name="connsiteX8485" fmla="*/ 4475250 w 11737975"/>
              <a:gd name="connsiteY8485" fmla="*/ 2438376 h 9023354"/>
              <a:gd name="connsiteX8486" fmla="*/ 4483372 w 11737975"/>
              <a:gd name="connsiteY8486" fmla="*/ 2439704 h 9023354"/>
              <a:gd name="connsiteX8487" fmla="*/ 4493433 w 11737975"/>
              <a:gd name="connsiteY8487" fmla="*/ 2454652 h 9023354"/>
              <a:gd name="connsiteX8488" fmla="*/ 4498023 w 11737975"/>
              <a:gd name="connsiteY8488" fmla="*/ 2452078 h 9023354"/>
              <a:gd name="connsiteX8489" fmla="*/ 4501023 w 11737975"/>
              <a:gd name="connsiteY8489" fmla="*/ 2459219 h 9023354"/>
              <a:gd name="connsiteX8490" fmla="*/ 4521767 w 11737975"/>
              <a:gd name="connsiteY8490" fmla="*/ 2472588 h 9023354"/>
              <a:gd name="connsiteX8491" fmla="*/ 4540038 w 11737975"/>
              <a:gd name="connsiteY8491" fmla="*/ 2475579 h 9023354"/>
              <a:gd name="connsiteX8492" fmla="*/ 4539508 w 11737975"/>
              <a:gd name="connsiteY8492" fmla="*/ 2478817 h 9023354"/>
              <a:gd name="connsiteX8493" fmla="*/ 4600947 w 11737975"/>
              <a:gd name="connsiteY8493" fmla="*/ 2485545 h 9023354"/>
              <a:gd name="connsiteX8494" fmla="*/ 4603947 w 11737975"/>
              <a:gd name="connsiteY8494" fmla="*/ 2492686 h 9023354"/>
              <a:gd name="connsiteX8495" fmla="*/ 4645170 w 11737975"/>
              <a:gd name="connsiteY8495" fmla="*/ 2482806 h 9023354"/>
              <a:gd name="connsiteX8496" fmla="*/ 4649143 w 11737975"/>
              <a:gd name="connsiteY8496" fmla="*/ 2496756 h 9023354"/>
              <a:gd name="connsiteX8497" fmla="*/ 4658412 w 11737975"/>
              <a:gd name="connsiteY8497" fmla="*/ 2478322 h 9023354"/>
              <a:gd name="connsiteX8498" fmla="*/ 4667504 w 11737975"/>
              <a:gd name="connsiteY8498" fmla="*/ 2486460 h 9023354"/>
              <a:gd name="connsiteX8499" fmla="*/ 4664414 w 11737975"/>
              <a:gd name="connsiteY8499" fmla="*/ 2492605 h 9023354"/>
              <a:gd name="connsiteX8500" fmla="*/ 4662384 w 11737975"/>
              <a:gd name="connsiteY8500" fmla="*/ 2492273 h 9023354"/>
              <a:gd name="connsiteX8501" fmla="*/ 4661324 w 11737975"/>
              <a:gd name="connsiteY8501" fmla="*/ 2498749 h 9023354"/>
              <a:gd name="connsiteX8502" fmla="*/ 4660794 w 11737975"/>
              <a:gd name="connsiteY8502" fmla="*/ 2501988 h 9023354"/>
              <a:gd name="connsiteX8503" fmla="*/ 4663355 w 11737975"/>
              <a:gd name="connsiteY8503" fmla="*/ 2499083 h 9023354"/>
              <a:gd name="connsiteX8504" fmla="*/ 4663884 w 11737975"/>
              <a:gd name="connsiteY8504" fmla="*/ 2495843 h 9023354"/>
              <a:gd name="connsiteX8505" fmla="*/ 4665914 w 11737975"/>
              <a:gd name="connsiteY8505" fmla="*/ 2496175 h 9023354"/>
              <a:gd name="connsiteX8506" fmla="*/ 4685687 w 11737975"/>
              <a:gd name="connsiteY8506" fmla="*/ 2502736 h 9023354"/>
              <a:gd name="connsiteX8507" fmla="*/ 4693808 w 11737975"/>
              <a:gd name="connsiteY8507" fmla="*/ 2504066 h 9023354"/>
              <a:gd name="connsiteX8508" fmla="*/ 4709078 w 11737975"/>
              <a:gd name="connsiteY8508" fmla="*/ 2499913 h 9023354"/>
              <a:gd name="connsiteX8509" fmla="*/ 4716670 w 11737975"/>
              <a:gd name="connsiteY8509" fmla="*/ 2504480 h 9023354"/>
              <a:gd name="connsiteX8510" fmla="*/ 4725762 w 11737975"/>
              <a:gd name="connsiteY8510" fmla="*/ 2512619 h 9023354"/>
              <a:gd name="connsiteX8511" fmla="*/ 4736443 w 11737975"/>
              <a:gd name="connsiteY8511" fmla="*/ 2511040 h 9023354"/>
              <a:gd name="connsiteX8512" fmla="*/ 4787991 w 11737975"/>
              <a:gd name="connsiteY8512" fmla="*/ 2552729 h 9023354"/>
              <a:gd name="connsiteX8513" fmla="*/ 4816945 w 11737975"/>
              <a:gd name="connsiteY8513" fmla="*/ 2554140 h 9023354"/>
              <a:gd name="connsiteX8514" fmla="*/ 4820034 w 11737975"/>
              <a:gd name="connsiteY8514" fmla="*/ 2547996 h 9023354"/>
              <a:gd name="connsiteX8515" fmla="*/ 4863198 w 11737975"/>
              <a:gd name="connsiteY8515" fmla="*/ 2551734 h 9023354"/>
              <a:gd name="connsiteX8516" fmla="*/ 4873879 w 11737975"/>
              <a:gd name="connsiteY8516" fmla="*/ 2550156 h 9023354"/>
              <a:gd name="connsiteX8517" fmla="*/ 4889241 w 11737975"/>
              <a:gd name="connsiteY8517" fmla="*/ 2532719 h 9023354"/>
              <a:gd name="connsiteX8518" fmla="*/ 4892861 w 11737975"/>
              <a:gd name="connsiteY8518" fmla="*/ 2523335 h 9023354"/>
              <a:gd name="connsiteX8519" fmla="*/ 4899923 w 11737975"/>
              <a:gd name="connsiteY8519" fmla="*/ 2531142 h 9023354"/>
              <a:gd name="connsiteX8520" fmla="*/ 4899392 w 11737975"/>
              <a:gd name="connsiteY8520" fmla="*/ 2534380 h 9023354"/>
              <a:gd name="connsiteX8521" fmla="*/ 4895332 w 11737975"/>
              <a:gd name="connsiteY8521" fmla="*/ 2533714 h 9023354"/>
              <a:gd name="connsiteX8522" fmla="*/ 4894802 w 11737975"/>
              <a:gd name="connsiteY8522" fmla="*/ 2536954 h 9023354"/>
              <a:gd name="connsiteX8523" fmla="*/ 4898862 w 11737975"/>
              <a:gd name="connsiteY8523" fmla="*/ 2537619 h 9023354"/>
              <a:gd name="connsiteX8524" fmla="*/ 4900892 w 11737975"/>
              <a:gd name="connsiteY8524" fmla="*/ 2537951 h 9023354"/>
              <a:gd name="connsiteX8525" fmla="*/ 4901421 w 11737975"/>
              <a:gd name="connsiteY8525" fmla="*/ 2534711 h 9023354"/>
              <a:gd name="connsiteX8526" fmla="*/ 4919163 w 11737975"/>
              <a:gd name="connsiteY8526" fmla="*/ 2540941 h 9023354"/>
              <a:gd name="connsiteX8527" fmla="*/ 4915014 w 11737975"/>
              <a:gd name="connsiteY8527" fmla="*/ 2553562 h 9023354"/>
              <a:gd name="connsiteX8528" fmla="*/ 4912985 w 11737975"/>
              <a:gd name="connsiteY8528" fmla="*/ 2553229 h 9023354"/>
              <a:gd name="connsiteX8529" fmla="*/ 4910954 w 11737975"/>
              <a:gd name="connsiteY8529" fmla="*/ 2552898 h 9023354"/>
              <a:gd name="connsiteX8530" fmla="*/ 4908395 w 11737975"/>
              <a:gd name="connsiteY8530" fmla="*/ 2555805 h 9023354"/>
              <a:gd name="connsiteX8531" fmla="*/ 4909894 w 11737975"/>
              <a:gd name="connsiteY8531" fmla="*/ 2559375 h 9023354"/>
              <a:gd name="connsiteX8532" fmla="*/ 4911926 w 11737975"/>
              <a:gd name="connsiteY8532" fmla="*/ 2559706 h 9023354"/>
              <a:gd name="connsiteX8533" fmla="*/ 4915985 w 11737975"/>
              <a:gd name="connsiteY8533" fmla="*/ 2560371 h 9023354"/>
              <a:gd name="connsiteX8534" fmla="*/ 4923136 w 11737975"/>
              <a:gd name="connsiteY8534" fmla="*/ 2554890 h 9023354"/>
              <a:gd name="connsiteX8535" fmla="*/ 4946260 w 11737975"/>
              <a:gd name="connsiteY8535" fmla="*/ 2591927 h 9023354"/>
              <a:gd name="connsiteX8536" fmla="*/ 4956500 w 11737975"/>
              <a:gd name="connsiteY8536" fmla="*/ 2580301 h 9023354"/>
              <a:gd name="connsiteX8537" fmla="*/ 4955442 w 11737975"/>
              <a:gd name="connsiteY8537" fmla="*/ 2586779 h 9023354"/>
              <a:gd name="connsiteX8538" fmla="*/ 4997634 w 11737975"/>
              <a:gd name="connsiteY8538" fmla="*/ 2583708 h 9023354"/>
              <a:gd name="connsiteX8539" fmla="*/ 5001256 w 11737975"/>
              <a:gd name="connsiteY8539" fmla="*/ 2574324 h 9023354"/>
              <a:gd name="connsiteX8540" fmla="*/ 5033209 w 11737975"/>
              <a:gd name="connsiteY8540" fmla="*/ 2582877 h 9023354"/>
              <a:gd name="connsiteX8541" fmla="*/ 5037270 w 11737975"/>
              <a:gd name="connsiteY8541" fmla="*/ 2583542 h 9023354"/>
              <a:gd name="connsiteX8542" fmla="*/ 5038769 w 11737975"/>
              <a:gd name="connsiteY8542" fmla="*/ 2587114 h 9023354"/>
              <a:gd name="connsiteX8543" fmla="*/ 5043360 w 11737975"/>
              <a:gd name="connsiteY8543" fmla="*/ 2584538 h 9023354"/>
              <a:gd name="connsiteX8544" fmla="*/ 5044420 w 11737975"/>
              <a:gd name="connsiteY8544" fmla="*/ 2578062 h 9023354"/>
              <a:gd name="connsiteX8545" fmla="*/ 5040360 w 11737975"/>
              <a:gd name="connsiteY8545" fmla="*/ 2577398 h 9023354"/>
              <a:gd name="connsiteX8546" fmla="*/ 5036829 w 11737975"/>
              <a:gd name="connsiteY8546" fmla="*/ 2573494 h 9023354"/>
              <a:gd name="connsiteX8547" fmla="*/ 5036388 w 11737975"/>
              <a:gd name="connsiteY8547" fmla="*/ 2563448 h 9023354"/>
              <a:gd name="connsiteX8548" fmla="*/ 5040450 w 11737975"/>
              <a:gd name="connsiteY8548" fmla="*/ 2564112 h 9023354"/>
              <a:gd name="connsiteX8549" fmla="*/ 5056161 w 11737975"/>
              <a:gd name="connsiteY8549" fmla="*/ 2570007 h 9023354"/>
              <a:gd name="connsiteX8550" fmla="*/ 5065253 w 11737975"/>
              <a:gd name="connsiteY8550" fmla="*/ 2578145 h 9023354"/>
              <a:gd name="connsiteX8551" fmla="*/ 5082995 w 11737975"/>
              <a:gd name="connsiteY8551" fmla="*/ 2584375 h 9023354"/>
              <a:gd name="connsiteX8552" fmla="*/ 5075226 w 11737975"/>
              <a:gd name="connsiteY8552" fmla="*/ 2606378 h 9023354"/>
              <a:gd name="connsiteX8553" fmla="*/ 5089258 w 11737975"/>
              <a:gd name="connsiteY8553" fmla="*/ 2635277 h 9023354"/>
              <a:gd name="connsiteX8554" fmla="*/ 5097379 w 11737975"/>
              <a:gd name="connsiteY8554" fmla="*/ 2636605 h 9023354"/>
              <a:gd name="connsiteX8555" fmla="*/ 5108151 w 11737975"/>
              <a:gd name="connsiteY8555" fmla="*/ 2621742 h 9023354"/>
              <a:gd name="connsiteX8556" fmla="*/ 5131363 w 11737975"/>
              <a:gd name="connsiteY8556" fmla="*/ 2645490 h 9023354"/>
              <a:gd name="connsiteX8557" fmla="*/ 5134454 w 11737975"/>
              <a:gd name="connsiteY8557" fmla="*/ 2639346 h 9023354"/>
              <a:gd name="connsiteX8558" fmla="*/ 5183709 w 11737975"/>
              <a:gd name="connsiteY8558" fmla="*/ 2644081 h 9023354"/>
              <a:gd name="connsiteX8559" fmla="*/ 5198451 w 11737975"/>
              <a:gd name="connsiteY8559" fmla="*/ 2643168 h 9023354"/>
              <a:gd name="connsiteX8560" fmla="*/ 5211692 w 11737975"/>
              <a:gd name="connsiteY8560" fmla="*/ 2638684 h 9023354"/>
              <a:gd name="connsiteX8561" fmla="*/ 5213193 w 11737975"/>
              <a:gd name="connsiteY8561" fmla="*/ 2642256 h 9023354"/>
              <a:gd name="connsiteX8562" fmla="*/ 5215223 w 11737975"/>
              <a:gd name="connsiteY8562" fmla="*/ 2642588 h 9023354"/>
              <a:gd name="connsiteX8563" fmla="*/ 5215752 w 11737975"/>
              <a:gd name="connsiteY8563" fmla="*/ 2639349 h 9023354"/>
              <a:gd name="connsiteX8564" fmla="*/ 5212222 w 11737975"/>
              <a:gd name="connsiteY8564" fmla="*/ 2635446 h 9023354"/>
              <a:gd name="connsiteX8565" fmla="*/ 5214252 w 11737975"/>
              <a:gd name="connsiteY8565" fmla="*/ 2635779 h 9023354"/>
              <a:gd name="connsiteX8566" fmla="*/ 5210281 w 11737975"/>
              <a:gd name="connsiteY8566" fmla="*/ 2621829 h 9023354"/>
              <a:gd name="connsiteX8567" fmla="*/ 5245325 w 11737975"/>
              <a:gd name="connsiteY8567" fmla="*/ 2624237 h 9023354"/>
              <a:gd name="connsiteX8568" fmla="*/ 5244795 w 11737975"/>
              <a:gd name="connsiteY8568" fmla="*/ 2627475 h 9023354"/>
              <a:gd name="connsiteX8569" fmla="*/ 5247355 w 11737975"/>
              <a:gd name="connsiteY8569" fmla="*/ 2624572 h 9023354"/>
              <a:gd name="connsiteX8570" fmla="*/ 5263067 w 11737975"/>
              <a:gd name="connsiteY8570" fmla="*/ 2630466 h 9023354"/>
              <a:gd name="connsiteX8571" fmla="*/ 5263597 w 11737975"/>
              <a:gd name="connsiteY8571" fmla="*/ 2627227 h 9023354"/>
              <a:gd name="connsiteX8572" fmla="*/ 5265097 w 11737975"/>
              <a:gd name="connsiteY8572" fmla="*/ 2630798 h 9023354"/>
              <a:gd name="connsiteX8573" fmla="*/ 5267129 w 11737975"/>
              <a:gd name="connsiteY8573" fmla="*/ 2631129 h 9023354"/>
              <a:gd name="connsiteX8574" fmla="*/ 5267658 w 11737975"/>
              <a:gd name="connsiteY8574" fmla="*/ 2627891 h 9023354"/>
              <a:gd name="connsiteX8575" fmla="*/ 5265628 w 11737975"/>
              <a:gd name="connsiteY8575" fmla="*/ 2627559 h 9023354"/>
              <a:gd name="connsiteX8576" fmla="*/ 5267218 w 11737975"/>
              <a:gd name="connsiteY8576" fmla="*/ 2617844 h 9023354"/>
              <a:gd name="connsiteX8577" fmla="*/ 5274100 w 11737975"/>
              <a:gd name="connsiteY8577" fmla="*/ 2652222 h 9023354"/>
              <a:gd name="connsiteX8578" fmla="*/ 5271538 w 11737975"/>
              <a:gd name="connsiteY8578" fmla="*/ 2655128 h 9023354"/>
              <a:gd name="connsiteX8579" fmla="*/ 5269509 w 11737975"/>
              <a:gd name="connsiteY8579" fmla="*/ 2654796 h 9023354"/>
              <a:gd name="connsiteX8580" fmla="*/ 5254239 w 11737975"/>
              <a:gd name="connsiteY8580" fmla="*/ 2658947 h 9023354"/>
              <a:gd name="connsiteX8581" fmla="*/ 5267920 w 11737975"/>
              <a:gd name="connsiteY8581" fmla="*/ 2664510 h 9023354"/>
              <a:gd name="connsiteX8582" fmla="*/ 5271980 w 11737975"/>
              <a:gd name="connsiteY8582" fmla="*/ 2665174 h 9023354"/>
              <a:gd name="connsiteX8583" fmla="*/ 5298813 w 11737975"/>
              <a:gd name="connsiteY8583" fmla="*/ 2679540 h 9023354"/>
              <a:gd name="connsiteX8584" fmla="*/ 5294224 w 11737975"/>
              <a:gd name="connsiteY8584" fmla="*/ 2682115 h 9023354"/>
              <a:gd name="connsiteX8585" fmla="*/ 5318675 w 11737975"/>
              <a:gd name="connsiteY8585" fmla="*/ 2672816 h 9023354"/>
              <a:gd name="connsiteX8586" fmla="*/ 5310114 w 11737975"/>
              <a:gd name="connsiteY8586" fmla="*/ 2661441 h 9023354"/>
              <a:gd name="connsiteX8587" fmla="*/ 5316825 w 11737975"/>
              <a:gd name="connsiteY8587" fmla="*/ 2645912 h 9023354"/>
              <a:gd name="connsiteX8588" fmla="*/ 5326444 w 11737975"/>
              <a:gd name="connsiteY8588" fmla="*/ 2650811 h 9023354"/>
              <a:gd name="connsiteX8589" fmla="*/ 5326975 w 11737975"/>
              <a:gd name="connsiteY8589" fmla="*/ 2647573 h 9023354"/>
              <a:gd name="connsiteX8590" fmla="*/ 5327946 w 11737975"/>
              <a:gd name="connsiteY8590" fmla="*/ 2654384 h 9023354"/>
              <a:gd name="connsiteX8591" fmla="*/ 5329447 w 11737975"/>
              <a:gd name="connsiteY8591" fmla="*/ 2657952 h 9023354"/>
              <a:gd name="connsiteX8592" fmla="*/ 5329976 w 11737975"/>
              <a:gd name="connsiteY8592" fmla="*/ 2654715 h 9023354"/>
              <a:gd name="connsiteX8593" fmla="*/ 5329005 w 11737975"/>
              <a:gd name="connsiteY8593" fmla="*/ 2647905 h 9023354"/>
              <a:gd name="connsiteX8594" fmla="*/ 5326535 w 11737975"/>
              <a:gd name="connsiteY8594" fmla="*/ 2637526 h 9023354"/>
              <a:gd name="connsiteX8595" fmla="*/ 5333156 w 11737975"/>
              <a:gd name="connsiteY8595" fmla="*/ 2635284 h 9023354"/>
              <a:gd name="connsiteX8596" fmla="*/ 5331566 w 11737975"/>
              <a:gd name="connsiteY8596" fmla="*/ 2644998 h 9023354"/>
              <a:gd name="connsiteX8597" fmla="*/ 5337722 w 11737975"/>
              <a:gd name="connsiteY8597" fmla="*/ 2645591 h 9023354"/>
              <a:gd name="connsiteX8598" fmla="*/ 5342879 w 11737975"/>
              <a:gd name="connsiteY8598" fmla="*/ 2644147 h 9023354"/>
              <a:gd name="connsiteX8599" fmla="*/ 5341990 w 11737975"/>
              <a:gd name="connsiteY8599" fmla="*/ 2651976 h 9023354"/>
              <a:gd name="connsiteX8600" fmla="*/ 5323206 w 11737975"/>
              <a:gd name="connsiteY8600" fmla="*/ 2681121 h 9023354"/>
              <a:gd name="connsiteX8601" fmla="*/ 5347770 w 11737975"/>
              <a:gd name="connsiteY8601" fmla="*/ 2701008 h 9023354"/>
              <a:gd name="connsiteX8602" fmla="*/ 5325582 w 11737975"/>
              <a:gd name="connsiteY8602" fmla="*/ 2714726 h 9023354"/>
              <a:gd name="connsiteX8603" fmla="*/ 5317736 w 11737975"/>
              <a:gd name="connsiteY8603" fmla="*/ 2702040 h 9023354"/>
              <a:gd name="connsiteX8604" fmla="*/ 5308861 w 11737975"/>
              <a:gd name="connsiteY8604" fmla="*/ 2707527 h 9023354"/>
              <a:gd name="connsiteX8605" fmla="*/ 5270986 w 11737975"/>
              <a:gd name="connsiteY8605" fmla="*/ 2695876 h 9023354"/>
              <a:gd name="connsiteX8606" fmla="*/ 5274390 w 11737975"/>
              <a:gd name="connsiteY8606" fmla="*/ 2711303 h 9023354"/>
              <a:gd name="connsiteX8607" fmla="*/ 5264484 w 11737975"/>
              <a:gd name="connsiteY8607" fmla="*/ 2734966 h 9023354"/>
              <a:gd name="connsiteX8608" fmla="*/ 5243326 w 11737975"/>
              <a:gd name="connsiteY8608" fmla="*/ 2730511 h 9023354"/>
              <a:gd name="connsiteX8609" fmla="*/ 5276767 w 11737975"/>
              <a:gd name="connsiteY8609" fmla="*/ 2744908 h 9023354"/>
              <a:gd name="connsiteX8610" fmla="*/ 5273359 w 11737975"/>
              <a:gd name="connsiteY8610" fmla="*/ 2729478 h 9023354"/>
              <a:gd name="connsiteX8611" fmla="*/ 5303391 w 11737975"/>
              <a:gd name="connsiteY8611" fmla="*/ 2728445 h 9023354"/>
              <a:gd name="connsiteX8612" fmla="*/ 5298050 w 11737975"/>
              <a:gd name="connsiteY8612" fmla="*/ 2747090 h 9023354"/>
              <a:gd name="connsiteX8613" fmla="*/ 5283935 w 11737975"/>
              <a:gd name="connsiteY8613" fmla="*/ 2757547 h 9023354"/>
              <a:gd name="connsiteX8614" fmla="*/ 5275010 w 11737975"/>
              <a:gd name="connsiteY8614" fmla="*/ 2756952 h 9023354"/>
              <a:gd name="connsiteX8615" fmla="*/ 5271294 w 11737975"/>
              <a:gd name="connsiteY8615" fmla="*/ 2765822 h 9023354"/>
              <a:gd name="connsiteX8616" fmla="*/ 5280170 w 11737975"/>
              <a:gd name="connsiteY8616" fmla="*/ 2760337 h 9023354"/>
              <a:gd name="connsiteX8617" fmla="*/ 5288012 w 11737975"/>
              <a:gd name="connsiteY8617" fmla="*/ 2773020 h 9023354"/>
              <a:gd name="connsiteX8618" fmla="*/ 5292450 w 11737975"/>
              <a:gd name="connsiteY8618" fmla="*/ 2770276 h 9023354"/>
              <a:gd name="connsiteX8619" fmla="*/ 5286981 w 11737975"/>
              <a:gd name="connsiteY8619" fmla="*/ 2791193 h 9023354"/>
              <a:gd name="connsiteX8620" fmla="*/ 5304642 w 11737975"/>
              <a:gd name="connsiteY8620" fmla="*/ 2791232 h 9023354"/>
              <a:gd name="connsiteX8621" fmla="*/ 5311480 w 11737975"/>
              <a:gd name="connsiteY8621" fmla="*/ 2795162 h 9023354"/>
              <a:gd name="connsiteX8622" fmla="*/ 5303481 w 11737975"/>
              <a:gd name="connsiteY8622" fmla="*/ 2811678 h 9023354"/>
              <a:gd name="connsiteX8623" fmla="*/ 5285947 w 11737975"/>
              <a:gd name="connsiteY8623" fmla="*/ 2809366 h 9023354"/>
              <a:gd name="connsiteX8624" fmla="*/ 5282542 w 11737975"/>
              <a:gd name="connsiteY8624" fmla="*/ 2793938 h 9023354"/>
              <a:gd name="connsiteX8625" fmla="*/ 5278106 w 11737975"/>
              <a:gd name="connsiteY8625" fmla="*/ 2796682 h 9023354"/>
              <a:gd name="connsiteX8626" fmla="*/ 5279136 w 11737975"/>
              <a:gd name="connsiteY8626" fmla="*/ 2778508 h 9023354"/>
              <a:gd name="connsiteX8627" fmla="*/ 5237857 w 11737975"/>
              <a:gd name="connsiteY8627" fmla="*/ 2751428 h 9023354"/>
              <a:gd name="connsiteX8628" fmla="*/ 5246732 w 11737975"/>
              <a:gd name="connsiteY8628" fmla="*/ 2745941 h 9023354"/>
              <a:gd name="connsiteX8629" fmla="*/ 5230012 w 11737975"/>
              <a:gd name="connsiteY8629" fmla="*/ 2738743 h 9023354"/>
              <a:gd name="connsiteX8630" fmla="*/ 5226610 w 11737975"/>
              <a:gd name="connsiteY8630" fmla="*/ 2723315 h 9023354"/>
              <a:gd name="connsiteX8631" fmla="*/ 5239923 w 11737975"/>
              <a:gd name="connsiteY8631" fmla="*/ 2715083 h 9023354"/>
              <a:gd name="connsiteX8632" fmla="*/ 5232080 w 11737975"/>
              <a:gd name="connsiteY8632" fmla="*/ 2702399 h 9023354"/>
              <a:gd name="connsiteX8633" fmla="*/ 5227643 w 11737975"/>
              <a:gd name="connsiteY8633" fmla="*/ 2705144 h 9023354"/>
              <a:gd name="connsiteX8634" fmla="*/ 5224236 w 11737975"/>
              <a:gd name="connsiteY8634" fmla="*/ 2689712 h 9023354"/>
              <a:gd name="connsiteX8635" fmla="*/ 5258707 w 11737975"/>
              <a:gd name="connsiteY8635" fmla="*/ 2685936 h 9023354"/>
              <a:gd name="connsiteX8636" fmla="*/ 5240802 w 11737975"/>
              <a:gd name="connsiteY8636" fmla="*/ 2661938 h 9023354"/>
              <a:gd name="connsiteX8637" fmla="*/ 5236836 w 11737975"/>
              <a:gd name="connsiteY8637" fmla="*/ 2656625 h 9023354"/>
              <a:gd name="connsiteX8638" fmla="*/ 5238091 w 11737975"/>
              <a:gd name="connsiteY8638" fmla="*/ 2656780 h 9023354"/>
              <a:gd name="connsiteX8639" fmla="*/ 5240140 w 11737975"/>
              <a:gd name="connsiteY8639" fmla="*/ 2657116 h 9023354"/>
              <a:gd name="connsiteX8640" fmla="*/ 5244237 w 11737975"/>
              <a:gd name="connsiteY8640" fmla="*/ 2657787 h 9023354"/>
              <a:gd name="connsiteX8641" fmla="*/ 5248887 w 11737975"/>
              <a:gd name="connsiteY8641" fmla="*/ 2655091 h 9023354"/>
              <a:gd name="connsiteX8642" fmla="*/ 5247389 w 11737975"/>
              <a:gd name="connsiteY8642" fmla="*/ 2651392 h 9023354"/>
              <a:gd name="connsiteX8643" fmla="*/ 5245889 w 11737975"/>
              <a:gd name="connsiteY8643" fmla="*/ 2647692 h 9023354"/>
              <a:gd name="connsiteX8644" fmla="*/ 5241241 w 11737975"/>
              <a:gd name="connsiteY8644" fmla="*/ 2650387 h 9023354"/>
              <a:gd name="connsiteX8645" fmla="*/ 5239192 w 11737975"/>
              <a:gd name="connsiteY8645" fmla="*/ 2650049 h 9023354"/>
              <a:gd name="connsiteX8646" fmla="*/ 5239742 w 11737975"/>
              <a:gd name="connsiteY8646" fmla="*/ 2646686 h 9023354"/>
              <a:gd name="connsiteX8647" fmla="*/ 5232394 w 11737975"/>
              <a:gd name="connsiteY8647" fmla="*/ 2641415 h 9023354"/>
              <a:gd name="connsiteX8648" fmla="*/ 5225071 w 11737975"/>
              <a:gd name="connsiteY8648" fmla="*/ 2640854 h 9023354"/>
              <a:gd name="connsiteX8649" fmla="*/ 5222896 w 11737975"/>
              <a:gd name="connsiteY8649" fmla="*/ 2637938 h 9023354"/>
              <a:gd name="connsiteX8650" fmla="*/ 5209583 w 11737975"/>
              <a:gd name="connsiteY8650" fmla="*/ 2646171 h 9023354"/>
              <a:gd name="connsiteX8651" fmla="*/ 5225269 w 11737975"/>
              <a:gd name="connsiteY8651" fmla="*/ 2671540 h 9023354"/>
              <a:gd name="connsiteX8652" fmla="*/ 5211956 w 11737975"/>
              <a:gd name="connsiteY8652" fmla="*/ 2679772 h 9023354"/>
              <a:gd name="connsiteX8653" fmla="*/ 5207518 w 11737975"/>
              <a:gd name="connsiteY8653" fmla="*/ 2682517 h 9023354"/>
              <a:gd name="connsiteX8654" fmla="*/ 5203080 w 11737975"/>
              <a:gd name="connsiteY8654" fmla="*/ 2685261 h 9023354"/>
              <a:gd name="connsiteX8655" fmla="*/ 5194204 w 11737975"/>
              <a:gd name="connsiteY8655" fmla="*/ 2690749 h 9023354"/>
              <a:gd name="connsiteX8656" fmla="*/ 5205453 w 11737975"/>
              <a:gd name="connsiteY8656" fmla="*/ 2718861 h 9023354"/>
              <a:gd name="connsiteX8657" fmla="*/ 5163141 w 11737975"/>
              <a:gd name="connsiteY8657" fmla="*/ 2709954 h 9023354"/>
              <a:gd name="connsiteX8658" fmla="*/ 5196578 w 11737975"/>
              <a:gd name="connsiteY8658" fmla="*/ 2724350 h 9023354"/>
              <a:gd name="connsiteX8659" fmla="*/ 5204420 w 11737975"/>
              <a:gd name="connsiteY8659" fmla="*/ 2737034 h 9023354"/>
              <a:gd name="connsiteX8660" fmla="*/ 5194512 w 11737975"/>
              <a:gd name="connsiteY8660" fmla="*/ 2760692 h 9023354"/>
              <a:gd name="connsiteX8661" fmla="*/ 5211231 w 11737975"/>
              <a:gd name="connsiteY8661" fmla="*/ 2767891 h 9023354"/>
              <a:gd name="connsiteX8662" fmla="*/ 5195852 w 11737975"/>
              <a:gd name="connsiteY8662" fmla="*/ 2812468 h 9023354"/>
              <a:gd name="connsiteX8663" fmla="*/ 5220414 w 11737975"/>
              <a:gd name="connsiteY8663" fmla="*/ 2832352 h 9023354"/>
              <a:gd name="connsiteX8664" fmla="*/ 5215977 w 11737975"/>
              <a:gd name="connsiteY8664" fmla="*/ 2835095 h 9023354"/>
              <a:gd name="connsiteX8665" fmla="*/ 5183878 w 11737975"/>
              <a:gd name="connsiteY8665" fmla="*/ 2872474 h 9023354"/>
              <a:gd name="connsiteX8666" fmla="*/ 5182847 w 11737975"/>
              <a:gd name="connsiteY8666" fmla="*/ 2890648 h 9023354"/>
              <a:gd name="connsiteX8667" fmla="*/ 5172940 w 11737975"/>
              <a:gd name="connsiteY8667" fmla="*/ 2914306 h 9023354"/>
              <a:gd name="connsiteX8668" fmla="*/ 5160660 w 11737975"/>
              <a:gd name="connsiteY8668" fmla="*/ 2904367 h 9023354"/>
              <a:gd name="connsiteX8669" fmla="*/ 5169535 w 11737975"/>
              <a:gd name="connsiteY8669" fmla="*/ 2898878 h 9023354"/>
              <a:gd name="connsiteX8670" fmla="*/ 5158287 w 11737975"/>
              <a:gd name="connsiteY8670" fmla="*/ 2870764 h 9023354"/>
              <a:gd name="connsiteX8671" fmla="*/ 5167161 w 11737975"/>
              <a:gd name="connsiteY8671" fmla="*/ 2865277 h 9023354"/>
              <a:gd name="connsiteX8672" fmla="*/ 5148070 w 11737975"/>
              <a:gd name="connsiteY8672" fmla="*/ 2824478 h 9023354"/>
              <a:gd name="connsiteX8673" fmla="*/ 5141258 w 11737975"/>
              <a:gd name="connsiteY8673" fmla="*/ 2793618 h 9023354"/>
              <a:gd name="connsiteX8674" fmla="*/ 5115664 w 11737975"/>
              <a:gd name="connsiteY8674" fmla="*/ 2791910 h 9023354"/>
              <a:gd name="connsiteX8675" fmla="*/ 5105449 w 11737975"/>
              <a:gd name="connsiteY8675" fmla="*/ 2745623 h 9023354"/>
              <a:gd name="connsiteX8676" fmla="*/ 5086667 w 11737975"/>
              <a:gd name="connsiteY8676" fmla="*/ 2774770 h 9023354"/>
              <a:gd name="connsiteX8677" fmla="*/ 5095542 w 11737975"/>
              <a:gd name="connsiteY8677" fmla="*/ 2769282 h 9023354"/>
              <a:gd name="connsiteX8678" fmla="*/ 5102352 w 11737975"/>
              <a:gd name="connsiteY8678" fmla="*/ 2800141 h 9023354"/>
              <a:gd name="connsiteX8679" fmla="*/ 5111228 w 11737975"/>
              <a:gd name="connsiteY8679" fmla="*/ 2794654 h 9023354"/>
              <a:gd name="connsiteX8680" fmla="*/ 5057973 w 11737975"/>
              <a:gd name="connsiteY8680" fmla="*/ 2827579 h 9023354"/>
              <a:gd name="connsiteX8681" fmla="*/ 5061379 w 11737975"/>
              <a:gd name="connsiteY8681" fmla="*/ 2843005 h 9023354"/>
              <a:gd name="connsiteX8682" fmla="*/ 5030316 w 11737975"/>
              <a:gd name="connsiteY8682" fmla="*/ 2862213 h 9023354"/>
              <a:gd name="connsiteX8683" fmla="*/ 5012563 w 11737975"/>
              <a:gd name="connsiteY8683" fmla="*/ 2873188 h 9023354"/>
              <a:gd name="connsiteX8684" fmla="*/ 5003688 w 11737975"/>
              <a:gd name="connsiteY8684" fmla="*/ 2878675 h 9023354"/>
              <a:gd name="connsiteX8685" fmla="*/ 4962716 w 11737975"/>
              <a:gd name="connsiteY8685" fmla="*/ 2921544 h 9023354"/>
              <a:gd name="connsiteX8686" fmla="*/ 4915966 w 11737975"/>
              <a:gd name="connsiteY8686" fmla="*/ 2915381 h 9023354"/>
              <a:gd name="connsiteX8687" fmla="*/ 4920405 w 11737975"/>
              <a:gd name="connsiteY8687" fmla="*/ 2912637 h 9023354"/>
              <a:gd name="connsiteX8688" fmla="*/ 4914627 w 11737975"/>
              <a:gd name="connsiteY8688" fmla="*/ 2863606 h 9023354"/>
              <a:gd name="connsiteX8689" fmla="*/ 4889033 w 11737975"/>
              <a:gd name="connsiteY8689" fmla="*/ 2861899 h 9023354"/>
              <a:gd name="connsiteX8690" fmla="*/ 4894503 w 11737975"/>
              <a:gd name="connsiteY8690" fmla="*/ 2840981 h 9023354"/>
              <a:gd name="connsiteX8691" fmla="*/ 4878210 w 11737975"/>
              <a:gd name="connsiteY8691" fmla="*/ 2835714 h 9023354"/>
              <a:gd name="connsiteX8692" fmla="*/ 4864471 w 11737975"/>
              <a:gd name="connsiteY8692" fmla="*/ 2842016 h 9023354"/>
              <a:gd name="connsiteX8693" fmla="*/ 4891405 w 11737975"/>
              <a:gd name="connsiteY8693" fmla="*/ 2895500 h 9023354"/>
              <a:gd name="connsiteX8694" fmla="*/ 4915966 w 11737975"/>
              <a:gd name="connsiteY8694" fmla="*/ 2915381 h 9023354"/>
              <a:gd name="connsiteX8695" fmla="*/ 4911528 w 11737975"/>
              <a:gd name="connsiteY8695" fmla="*/ 2918124 h 9023354"/>
              <a:gd name="connsiteX8696" fmla="*/ 4914932 w 11737975"/>
              <a:gd name="connsiteY8696" fmla="*/ 2933553 h 9023354"/>
              <a:gd name="connsiteX8697" fmla="*/ 4909463 w 11737975"/>
              <a:gd name="connsiteY8697" fmla="*/ 2954470 h 9023354"/>
              <a:gd name="connsiteX8698" fmla="*/ 4883869 w 11737975"/>
              <a:gd name="connsiteY8698" fmla="*/ 2952759 h 9023354"/>
              <a:gd name="connsiteX8699" fmla="*/ 4854872 w 11737975"/>
              <a:gd name="connsiteY8699" fmla="*/ 2935622 h 9023354"/>
              <a:gd name="connsiteX8700" fmla="*/ 4864779 w 11737975"/>
              <a:gd name="connsiteY8700" fmla="*/ 2911960 h 9023354"/>
              <a:gd name="connsiteX8701" fmla="*/ 4841250 w 11737975"/>
              <a:gd name="connsiteY8701" fmla="*/ 2873906 h 9023354"/>
              <a:gd name="connsiteX8702" fmla="*/ 4823498 w 11737975"/>
              <a:gd name="connsiteY8702" fmla="*/ 2884881 h 9023354"/>
              <a:gd name="connsiteX8703" fmla="*/ 4834747 w 11737975"/>
              <a:gd name="connsiteY8703" fmla="*/ 2912996 h 9023354"/>
              <a:gd name="connsiteX8704" fmla="*/ 4816995 w 11737975"/>
              <a:gd name="connsiteY8704" fmla="*/ 2923972 h 9023354"/>
              <a:gd name="connsiteX8705" fmla="*/ 4850433 w 11737975"/>
              <a:gd name="connsiteY8705" fmla="*/ 2938365 h 9023354"/>
              <a:gd name="connsiteX8706" fmla="*/ 4844962 w 11737975"/>
              <a:gd name="connsiteY8706" fmla="*/ 2959281 h 9023354"/>
              <a:gd name="connsiteX8707" fmla="*/ 4811525 w 11737975"/>
              <a:gd name="connsiteY8707" fmla="*/ 2944887 h 9023354"/>
              <a:gd name="connsiteX8708" fmla="*/ 4793467 w 11737975"/>
              <a:gd name="connsiteY8708" fmla="*/ 2885917 h 9023354"/>
              <a:gd name="connsiteX8709" fmla="*/ 4773652 w 11737975"/>
              <a:gd name="connsiteY8709" fmla="*/ 2933239 h 9023354"/>
              <a:gd name="connsiteX8710" fmla="*/ 4788305 w 11737975"/>
              <a:gd name="connsiteY8710" fmla="*/ 2976779 h 9023354"/>
              <a:gd name="connsiteX8711" fmla="*/ 4817302 w 11737975"/>
              <a:gd name="connsiteY8711" fmla="*/ 2993916 h 9023354"/>
              <a:gd name="connsiteX8712" fmla="*/ 4790676 w 11737975"/>
              <a:gd name="connsiteY8712" fmla="*/ 3010378 h 9023354"/>
              <a:gd name="connsiteX8713" fmla="*/ 4819678 w 11737975"/>
              <a:gd name="connsiteY8713" fmla="*/ 3027522 h 9023354"/>
              <a:gd name="connsiteX8714" fmla="*/ 4822048 w 11737975"/>
              <a:gd name="connsiteY8714" fmla="*/ 3061119 h 9023354"/>
              <a:gd name="connsiteX8715" fmla="*/ 4812142 w 11737975"/>
              <a:gd name="connsiteY8715" fmla="*/ 3084781 h 9023354"/>
              <a:gd name="connsiteX8716" fmla="*/ 4805332 w 11737975"/>
              <a:gd name="connsiteY8716" fmla="*/ 3053923 h 9023354"/>
              <a:gd name="connsiteX8717" fmla="*/ 4774266 w 11737975"/>
              <a:gd name="connsiteY8717" fmla="*/ 3073130 h 9023354"/>
              <a:gd name="connsiteX8718" fmla="*/ 4788613 w 11737975"/>
              <a:gd name="connsiteY8718" fmla="*/ 3046727 h 9023354"/>
              <a:gd name="connsiteX8719" fmla="*/ 4777362 w 11737975"/>
              <a:gd name="connsiteY8719" fmla="*/ 3018610 h 9023354"/>
              <a:gd name="connsiteX8720" fmla="*/ 4759611 w 11737975"/>
              <a:gd name="connsiteY8720" fmla="*/ 3029585 h 9023354"/>
              <a:gd name="connsiteX8721" fmla="*/ 4752802 w 11737975"/>
              <a:gd name="connsiteY8721" fmla="*/ 2998730 h 9023354"/>
              <a:gd name="connsiteX8722" fmla="*/ 4713895 w 11737975"/>
              <a:gd name="connsiteY8722" fmla="*/ 3005250 h 9023354"/>
              <a:gd name="connsiteX8723" fmla="*/ 4741861 w 11737975"/>
              <a:gd name="connsiteY8723" fmla="*/ 3040561 h 9023354"/>
              <a:gd name="connsiteX8724" fmla="*/ 4754141 w 11737975"/>
              <a:gd name="connsiteY8724" fmla="*/ 3050504 h 9023354"/>
              <a:gd name="connsiteX8725" fmla="*/ 4749704 w 11737975"/>
              <a:gd name="connsiteY8725" fmla="*/ 3053247 h 9023354"/>
              <a:gd name="connsiteX8726" fmla="*/ 4736391 w 11737975"/>
              <a:gd name="connsiteY8726" fmla="*/ 3061480 h 9023354"/>
              <a:gd name="connsiteX8727" fmla="*/ 4735360 w 11737975"/>
              <a:gd name="connsiteY8727" fmla="*/ 3079651 h 9023354"/>
              <a:gd name="connsiteX8728" fmla="*/ 4765391 w 11737975"/>
              <a:gd name="connsiteY8728" fmla="*/ 3078619 h 9023354"/>
              <a:gd name="connsiteX8729" fmla="*/ 4767763 w 11737975"/>
              <a:gd name="connsiteY8729" fmla="*/ 3112220 h 9023354"/>
              <a:gd name="connsiteX8730" fmla="*/ 4827827 w 11737975"/>
              <a:gd name="connsiteY8730" fmla="*/ 3110152 h 9023354"/>
              <a:gd name="connsiteX8731" fmla="*/ 4823390 w 11737975"/>
              <a:gd name="connsiteY8731" fmla="*/ 3112895 h 9023354"/>
              <a:gd name="connsiteX8732" fmla="*/ 4830198 w 11737975"/>
              <a:gd name="connsiteY8732" fmla="*/ 3143752 h 9023354"/>
              <a:gd name="connsiteX8733" fmla="*/ 4804605 w 11737975"/>
              <a:gd name="connsiteY8733" fmla="*/ 3142042 h 9023354"/>
              <a:gd name="connsiteX8734" fmla="*/ 4783450 w 11737975"/>
              <a:gd name="connsiteY8734" fmla="*/ 3137591 h 9023354"/>
              <a:gd name="connsiteX8735" fmla="*/ 4799135 w 11737975"/>
              <a:gd name="connsiteY8735" fmla="*/ 3162959 h 9023354"/>
              <a:gd name="connsiteX8736" fmla="*/ 4797070 w 11737975"/>
              <a:gd name="connsiteY8736" fmla="*/ 3199303 h 9023354"/>
              <a:gd name="connsiteX8737" fmla="*/ 4818228 w 11737975"/>
              <a:gd name="connsiteY8737" fmla="*/ 3203759 h 9023354"/>
              <a:gd name="connsiteX8738" fmla="*/ 4833911 w 11737975"/>
              <a:gd name="connsiteY8738" fmla="*/ 3229126 h 9023354"/>
              <a:gd name="connsiteX8739" fmla="*/ 4837319 w 11737975"/>
              <a:gd name="connsiteY8739" fmla="*/ 3244557 h 9023354"/>
              <a:gd name="connsiteX8740" fmla="*/ 4832881 w 11737975"/>
              <a:gd name="connsiteY8740" fmla="*/ 3247302 h 9023354"/>
              <a:gd name="connsiteX8741" fmla="*/ 4819567 w 11737975"/>
              <a:gd name="connsiteY8741" fmla="*/ 3255532 h 9023354"/>
              <a:gd name="connsiteX8742" fmla="*/ 4807285 w 11737975"/>
              <a:gd name="connsiteY8742" fmla="*/ 3245590 h 9023354"/>
              <a:gd name="connsiteX8743" fmla="*/ 4793971 w 11737975"/>
              <a:gd name="connsiteY8743" fmla="*/ 3253820 h 9023354"/>
              <a:gd name="connsiteX8744" fmla="*/ 4805220 w 11737975"/>
              <a:gd name="connsiteY8744" fmla="*/ 3281935 h 9023354"/>
              <a:gd name="connsiteX8745" fmla="*/ 4788502 w 11737975"/>
              <a:gd name="connsiteY8745" fmla="*/ 3274739 h 9023354"/>
              <a:gd name="connsiteX8746" fmla="*/ 4774157 w 11737975"/>
              <a:gd name="connsiteY8746" fmla="*/ 3301142 h 9023354"/>
              <a:gd name="connsiteX8747" fmla="*/ 4775189 w 11737975"/>
              <a:gd name="connsiteY8747" fmla="*/ 3282971 h 9023354"/>
              <a:gd name="connsiteX8748" fmla="*/ 4756098 w 11737975"/>
              <a:gd name="connsiteY8748" fmla="*/ 3242172 h 9023354"/>
              <a:gd name="connsiteX8749" fmla="*/ 4733910 w 11737975"/>
              <a:gd name="connsiteY8749" fmla="*/ 3255892 h 9023354"/>
              <a:gd name="connsiteX8750" fmla="*/ 4726066 w 11737975"/>
              <a:gd name="connsiteY8750" fmla="*/ 3243204 h 9023354"/>
              <a:gd name="connsiteX8751" fmla="*/ 4666002 w 11737975"/>
              <a:gd name="connsiteY8751" fmla="*/ 3245273 h 9023354"/>
              <a:gd name="connsiteX8752" fmla="*/ 4695001 w 11737975"/>
              <a:gd name="connsiteY8752" fmla="*/ 3262412 h 9023354"/>
              <a:gd name="connsiteX8753" fmla="*/ 4718530 w 11737975"/>
              <a:gd name="connsiteY8753" fmla="*/ 3300466 h 9023354"/>
              <a:gd name="connsiteX8754" fmla="*/ 4714093 w 11737975"/>
              <a:gd name="connsiteY8754" fmla="*/ 3303210 h 9023354"/>
              <a:gd name="connsiteX8755" fmla="*/ 4669408 w 11737975"/>
              <a:gd name="connsiteY8755" fmla="*/ 3260702 h 9023354"/>
              <a:gd name="connsiteX8756" fmla="*/ 4649284 w 11737975"/>
              <a:gd name="connsiteY8756" fmla="*/ 3238076 h 9023354"/>
              <a:gd name="connsiteX8757" fmla="*/ 4651350 w 11737975"/>
              <a:gd name="connsiteY8757" fmla="*/ 3201730 h 9023354"/>
              <a:gd name="connsiteX8758" fmla="*/ 4639068 w 11737975"/>
              <a:gd name="connsiteY8758" fmla="*/ 3191790 h 9023354"/>
              <a:gd name="connsiteX8759" fmla="*/ 4635662 w 11737975"/>
              <a:gd name="connsiteY8759" fmla="*/ 3176359 h 9023354"/>
              <a:gd name="connsiteX8760" fmla="*/ 4643508 w 11737975"/>
              <a:gd name="connsiteY8760" fmla="*/ 3189045 h 9023354"/>
              <a:gd name="connsiteX8761" fmla="*/ 4647945 w 11737975"/>
              <a:gd name="connsiteY8761" fmla="*/ 3186302 h 9023354"/>
              <a:gd name="connsiteX8762" fmla="*/ 4631224 w 11737975"/>
              <a:gd name="connsiteY8762" fmla="*/ 3179103 h 9023354"/>
              <a:gd name="connsiteX8763" fmla="*/ 4622350 w 11737975"/>
              <a:gd name="connsiteY8763" fmla="*/ 3184591 h 9023354"/>
              <a:gd name="connsiteX8764" fmla="*/ 4573225 w 11737975"/>
              <a:gd name="connsiteY8764" fmla="*/ 3144825 h 9023354"/>
              <a:gd name="connsiteX8765" fmla="*/ 4609036 w 11737975"/>
              <a:gd name="connsiteY8765" fmla="*/ 3192822 h 9023354"/>
              <a:gd name="connsiteX8766" fmla="*/ 4615846 w 11737975"/>
              <a:gd name="connsiteY8766" fmla="*/ 3223681 h 9023354"/>
              <a:gd name="connsiteX8767" fmla="*/ 4589220 w 11737975"/>
              <a:gd name="connsiteY8767" fmla="*/ 3240144 h 9023354"/>
              <a:gd name="connsiteX8768" fmla="*/ 4584782 w 11737975"/>
              <a:gd name="connsiteY8768" fmla="*/ 3242888 h 9023354"/>
              <a:gd name="connsiteX8769" fmla="*/ 4581378 w 11737975"/>
              <a:gd name="connsiteY8769" fmla="*/ 3227459 h 9023354"/>
              <a:gd name="connsiteX8770" fmla="*/ 4555783 w 11737975"/>
              <a:gd name="connsiteY8770" fmla="*/ 3225748 h 9023354"/>
              <a:gd name="connsiteX8771" fmla="*/ 4554751 w 11737975"/>
              <a:gd name="connsiteY8771" fmla="*/ 3243923 h 9023354"/>
              <a:gd name="connsiteX8772" fmla="*/ 4588188 w 11737975"/>
              <a:gd name="connsiteY8772" fmla="*/ 3258319 h 9023354"/>
              <a:gd name="connsiteX8773" fmla="*/ 4592627 w 11737975"/>
              <a:gd name="connsiteY8773" fmla="*/ 3255574 h 9023354"/>
              <a:gd name="connsiteX8774" fmla="*/ 4597065 w 11737975"/>
              <a:gd name="connsiteY8774" fmla="*/ 3252830 h 9023354"/>
              <a:gd name="connsiteX8775" fmla="*/ 4623692 w 11737975"/>
              <a:gd name="connsiteY8775" fmla="*/ 3236367 h 9023354"/>
              <a:gd name="connsiteX8776" fmla="*/ 4634937 w 11737975"/>
              <a:gd name="connsiteY8776" fmla="*/ 3264479 h 9023354"/>
              <a:gd name="connsiteX8777" fmla="*/ 4663938 w 11737975"/>
              <a:gd name="connsiteY8777" fmla="*/ 3281618 h 9023354"/>
              <a:gd name="connsiteX8778" fmla="*/ 4646185 w 11737975"/>
              <a:gd name="connsiteY8778" fmla="*/ 3292593 h 9023354"/>
              <a:gd name="connsiteX8779" fmla="*/ 4635245 w 11737975"/>
              <a:gd name="connsiteY8779" fmla="*/ 3334428 h 9023354"/>
              <a:gd name="connsiteX8780" fmla="*/ 4628435 w 11737975"/>
              <a:gd name="connsiteY8780" fmla="*/ 3303569 h 9023354"/>
              <a:gd name="connsiteX8781" fmla="*/ 4574875 w 11737975"/>
              <a:gd name="connsiteY8781" fmla="*/ 3266550 h 9023354"/>
              <a:gd name="connsiteX8782" fmla="*/ 4552688 w 11737975"/>
              <a:gd name="connsiteY8782" fmla="*/ 3280268 h 9023354"/>
              <a:gd name="connsiteX8783" fmla="*/ 4548250 w 11737975"/>
              <a:gd name="connsiteY8783" fmla="*/ 3283012 h 9023354"/>
              <a:gd name="connsiteX8784" fmla="*/ 4543811 w 11737975"/>
              <a:gd name="connsiteY8784" fmla="*/ 3285754 h 9023354"/>
              <a:gd name="connsiteX8785" fmla="*/ 4535968 w 11737975"/>
              <a:gd name="connsiteY8785" fmla="*/ 3273068 h 9023354"/>
              <a:gd name="connsiteX8786" fmla="*/ 4519249 w 11737975"/>
              <a:gd name="connsiteY8786" fmla="*/ 3265873 h 9023354"/>
              <a:gd name="connsiteX8787" fmla="*/ 4520281 w 11737975"/>
              <a:gd name="connsiteY8787" fmla="*/ 3247698 h 9023354"/>
              <a:gd name="connsiteX8788" fmla="*/ 4491283 w 11737975"/>
              <a:gd name="connsiteY8788" fmla="*/ 3230562 h 9023354"/>
              <a:gd name="connsiteX8789" fmla="*/ 4514812 w 11737975"/>
              <a:gd name="connsiteY8789" fmla="*/ 3268617 h 9023354"/>
              <a:gd name="connsiteX8790" fmla="*/ 4510374 w 11737975"/>
              <a:gd name="connsiteY8790" fmla="*/ 3271361 h 9023354"/>
              <a:gd name="connsiteX8791" fmla="*/ 4471465 w 11737975"/>
              <a:gd name="connsiteY8791" fmla="*/ 3277881 h 9023354"/>
              <a:gd name="connsiteX8792" fmla="*/ 4458152 w 11737975"/>
              <a:gd name="connsiteY8792" fmla="*/ 3286113 h 9023354"/>
              <a:gd name="connsiteX8793" fmla="*/ 4459185 w 11737975"/>
              <a:gd name="connsiteY8793" fmla="*/ 3267941 h 9023354"/>
              <a:gd name="connsiteX8794" fmla="*/ 4451342 w 11737975"/>
              <a:gd name="connsiteY8794" fmla="*/ 3255257 h 9023354"/>
              <a:gd name="connsiteX8795" fmla="*/ 4442469 w 11737975"/>
              <a:gd name="connsiteY8795" fmla="*/ 3260745 h 9023354"/>
              <a:gd name="connsiteX8796" fmla="*/ 4433592 w 11737975"/>
              <a:gd name="connsiteY8796" fmla="*/ 3266232 h 9023354"/>
              <a:gd name="connsiteX8797" fmla="*/ 4411403 w 11737975"/>
              <a:gd name="connsiteY8797" fmla="*/ 3279951 h 9023354"/>
              <a:gd name="connsiteX8798" fmla="*/ 4380339 w 11737975"/>
              <a:gd name="connsiteY8798" fmla="*/ 3299158 h 9023354"/>
              <a:gd name="connsiteX8799" fmla="*/ 4371464 w 11737975"/>
              <a:gd name="connsiteY8799" fmla="*/ 3304645 h 9023354"/>
              <a:gd name="connsiteX8800" fmla="*/ 4341431 w 11737975"/>
              <a:gd name="connsiteY8800" fmla="*/ 3305679 h 9023354"/>
              <a:gd name="connsiteX8801" fmla="*/ 4338024 w 11737975"/>
              <a:gd name="connsiteY8801" fmla="*/ 3290247 h 9023354"/>
              <a:gd name="connsiteX8802" fmla="*/ 4369089 w 11737975"/>
              <a:gd name="connsiteY8802" fmla="*/ 3271040 h 9023354"/>
              <a:gd name="connsiteX8803" fmla="*/ 4323372 w 11737975"/>
              <a:gd name="connsiteY8803" fmla="*/ 3246705 h 9023354"/>
              <a:gd name="connsiteX8804" fmla="*/ 4305620 w 11737975"/>
              <a:gd name="connsiteY8804" fmla="*/ 3257682 h 9023354"/>
              <a:gd name="connsiteX8805" fmla="*/ 4307688 w 11737975"/>
              <a:gd name="connsiteY8805" fmla="*/ 3221338 h 9023354"/>
              <a:gd name="connsiteX8806" fmla="*/ 4329876 w 11737975"/>
              <a:gd name="connsiteY8806" fmla="*/ 3207619 h 9023354"/>
              <a:gd name="connsiteX8807" fmla="*/ 4326469 w 11737975"/>
              <a:gd name="connsiteY8807" fmla="*/ 3192188 h 9023354"/>
              <a:gd name="connsiteX8808" fmla="*/ 4300876 w 11737975"/>
              <a:gd name="connsiteY8808" fmla="*/ 3190480 h 9023354"/>
              <a:gd name="connsiteX8809" fmla="*/ 4308719 w 11737975"/>
              <a:gd name="connsiteY8809" fmla="*/ 3203164 h 9023354"/>
              <a:gd name="connsiteX8810" fmla="*/ 4299843 w 11737975"/>
              <a:gd name="connsiteY8810" fmla="*/ 3208651 h 9023354"/>
              <a:gd name="connsiteX8811" fmla="*/ 4296439 w 11737975"/>
              <a:gd name="connsiteY8811" fmla="*/ 3193223 h 9023354"/>
              <a:gd name="connsiteX8812" fmla="*/ 4293794 w 11737975"/>
              <a:gd name="connsiteY8812" fmla="*/ 3192667 h 9023354"/>
              <a:gd name="connsiteX8813" fmla="*/ 4290858 w 11737975"/>
              <a:gd name="connsiteY8813" fmla="*/ 3185819 h 9023354"/>
              <a:gd name="connsiteX8814" fmla="*/ 4290980 w 11737975"/>
              <a:gd name="connsiteY8814" fmla="*/ 3185638 h 9023354"/>
              <a:gd name="connsiteX8815" fmla="*/ 4288595 w 11737975"/>
              <a:gd name="connsiteY8815" fmla="*/ 3180537 h 9023354"/>
              <a:gd name="connsiteX8816" fmla="*/ 4315220 w 11737975"/>
              <a:gd name="connsiteY8816" fmla="*/ 3164074 h 9023354"/>
              <a:gd name="connsiteX8817" fmla="*/ 4319658 w 11737975"/>
              <a:gd name="connsiteY8817" fmla="*/ 3161331 h 9023354"/>
              <a:gd name="connsiteX8818" fmla="*/ 4327077 w 11737975"/>
              <a:gd name="connsiteY8818" fmla="*/ 3172088 h 9023354"/>
              <a:gd name="connsiteX8819" fmla="*/ 4331940 w 11737975"/>
              <a:gd name="connsiteY8819" fmla="*/ 3171273 h 9023354"/>
              <a:gd name="connsiteX8820" fmla="*/ 4324096 w 11737975"/>
              <a:gd name="connsiteY8820" fmla="*/ 3158586 h 9023354"/>
              <a:gd name="connsiteX8821" fmla="*/ 4319658 w 11737975"/>
              <a:gd name="connsiteY8821" fmla="*/ 3161331 h 9023354"/>
              <a:gd name="connsiteX8822" fmla="*/ 4272911 w 11737975"/>
              <a:gd name="connsiteY8822" fmla="*/ 3155169 h 9023354"/>
              <a:gd name="connsiteX8823" fmla="*/ 4229563 w 11737975"/>
              <a:gd name="connsiteY8823" fmla="*/ 3164433 h 9023354"/>
              <a:gd name="connsiteX8824" fmla="*/ 4195095 w 11737975"/>
              <a:gd name="connsiteY8824" fmla="*/ 3168211 h 9023354"/>
              <a:gd name="connsiteX8825" fmla="*/ 4191691 w 11737975"/>
              <a:gd name="connsiteY8825" fmla="*/ 3152784 h 9023354"/>
              <a:gd name="connsiteX8826" fmla="*/ 4209440 w 11737975"/>
              <a:gd name="connsiteY8826" fmla="*/ 3141809 h 9023354"/>
              <a:gd name="connsiteX8827" fmla="*/ 4206035 w 11737975"/>
              <a:gd name="connsiteY8827" fmla="*/ 3126378 h 9023354"/>
              <a:gd name="connsiteX8828" fmla="*/ 4171567 w 11737975"/>
              <a:gd name="connsiteY8828" fmla="*/ 3130158 h 9023354"/>
              <a:gd name="connsiteX8829" fmla="*/ 4187252 w 11737975"/>
              <a:gd name="connsiteY8829" fmla="*/ 3155528 h 9023354"/>
              <a:gd name="connsiteX8830" fmla="*/ 4160627 w 11737975"/>
              <a:gd name="connsiteY8830" fmla="*/ 3171991 h 9023354"/>
              <a:gd name="connsiteX8831" fmla="*/ 4183121 w 11737975"/>
              <a:gd name="connsiteY8831" fmla="*/ 3228217 h 9023354"/>
              <a:gd name="connsiteX8832" fmla="*/ 4160932 w 11737975"/>
              <a:gd name="connsiteY8832" fmla="*/ 3241937 h 9023354"/>
              <a:gd name="connsiteX8833" fmla="*/ 4176617 w 11737975"/>
              <a:gd name="connsiteY8833" fmla="*/ 3267306 h 9023354"/>
              <a:gd name="connsiteX8834" fmla="*/ 4188898 w 11737975"/>
              <a:gd name="connsiteY8834" fmla="*/ 3277247 h 9023354"/>
              <a:gd name="connsiteX8835" fmla="*/ 4196743 w 11737975"/>
              <a:gd name="connsiteY8835" fmla="*/ 3289933 h 9023354"/>
              <a:gd name="connsiteX8836" fmla="*/ 4238021 w 11737975"/>
              <a:gd name="connsiteY8836" fmla="*/ 3317013 h 9023354"/>
              <a:gd name="connsiteX8837" fmla="*/ 4261551 w 11737975"/>
              <a:gd name="connsiteY8837" fmla="*/ 3355067 h 9023354"/>
              <a:gd name="connsiteX8838" fmla="*/ 4252675 w 11737975"/>
              <a:gd name="connsiteY8838" fmla="*/ 3360553 h 9023354"/>
              <a:gd name="connsiteX8839" fmla="*/ 4272798 w 11737975"/>
              <a:gd name="connsiteY8839" fmla="*/ 3383181 h 9023354"/>
              <a:gd name="connsiteX8840" fmla="*/ 4286112 w 11737975"/>
              <a:gd name="connsiteY8840" fmla="*/ 3374949 h 9023354"/>
              <a:gd name="connsiteX8841" fmla="*/ 4285079 w 11737975"/>
              <a:gd name="connsiteY8841" fmla="*/ 3393120 h 9023354"/>
              <a:gd name="connsiteX8842" fmla="*/ 4325327 w 11737975"/>
              <a:gd name="connsiteY8842" fmla="*/ 3438374 h 9023354"/>
              <a:gd name="connsiteX8843" fmla="*/ 4323263 w 11737975"/>
              <a:gd name="connsiteY8843" fmla="*/ 3474719 h 9023354"/>
              <a:gd name="connsiteX8844" fmla="*/ 4309950 w 11737975"/>
              <a:gd name="connsiteY8844" fmla="*/ 3482952 h 9023354"/>
              <a:gd name="connsiteX8845" fmla="*/ 4302106 w 11737975"/>
              <a:gd name="connsiteY8845" fmla="*/ 3470264 h 9023354"/>
              <a:gd name="connsiteX8846" fmla="*/ 4297668 w 11737975"/>
              <a:gd name="connsiteY8846" fmla="*/ 3473009 h 9023354"/>
              <a:gd name="connsiteX8847" fmla="*/ 4305511 w 11737975"/>
              <a:gd name="connsiteY8847" fmla="*/ 3485696 h 9023354"/>
              <a:gd name="connsiteX8848" fmla="*/ 4301075 w 11737975"/>
              <a:gd name="connsiteY8848" fmla="*/ 3488440 h 9023354"/>
              <a:gd name="connsiteX8849" fmla="*/ 4276512 w 11737975"/>
              <a:gd name="connsiteY8849" fmla="*/ 3468556 h 9023354"/>
              <a:gd name="connsiteX8850" fmla="*/ 4251950 w 11737975"/>
              <a:gd name="connsiteY8850" fmla="*/ 3448672 h 9023354"/>
              <a:gd name="connsiteX8851" fmla="*/ 4242045 w 11737975"/>
              <a:gd name="connsiteY8851" fmla="*/ 3472335 h 9023354"/>
              <a:gd name="connsiteX8852" fmla="*/ 4209638 w 11737975"/>
              <a:gd name="connsiteY8852" fmla="*/ 3439765 h 9023354"/>
              <a:gd name="connsiteX8853" fmla="*/ 4208298 w 11737975"/>
              <a:gd name="connsiteY8853" fmla="*/ 3387993 h 9023354"/>
              <a:gd name="connsiteX8854" fmla="*/ 4196016 w 11737975"/>
              <a:gd name="connsiteY8854" fmla="*/ 3378051 h 9023354"/>
              <a:gd name="connsiteX8855" fmla="*/ 4227080 w 11737975"/>
              <a:gd name="connsiteY8855" fmla="*/ 3358843 h 9023354"/>
              <a:gd name="connsiteX8856" fmla="*/ 4219238 w 11737975"/>
              <a:gd name="connsiteY8856" fmla="*/ 3346159 h 9023354"/>
              <a:gd name="connsiteX8857" fmla="*/ 4205925 w 11737975"/>
              <a:gd name="connsiteY8857" fmla="*/ 3354391 h 9023354"/>
              <a:gd name="connsiteX8858" fmla="*/ 4184770 w 11737975"/>
              <a:gd name="connsiteY8858" fmla="*/ 3349939 h 9023354"/>
              <a:gd name="connsiteX8859" fmla="*/ 4161242 w 11737975"/>
              <a:gd name="connsiteY8859" fmla="*/ 3311884 h 9023354"/>
              <a:gd name="connsiteX8860" fmla="*/ 4131208 w 11737975"/>
              <a:gd name="connsiteY8860" fmla="*/ 3312915 h 9023354"/>
              <a:gd name="connsiteX8861" fmla="*/ 4114491 w 11737975"/>
              <a:gd name="connsiteY8861" fmla="*/ 3305720 h 9023354"/>
              <a:gd name="connsiteX8862" fmla="*/ 4086523 w 11737975"/>
              <a:gd name="connsiteY8862" fmla="*/ 3270410 h 9023354"/>
              <a:gd name="connsiteX8863" fmla="*/ 4076615 w 11737975"/>
              <a:gd name="connsiteY8863" fmla="*/ 3294069 h 9023354"/>
              <a:gd name="connsiteX8864" fmla="*/ 4051024 w 11737975"/>
              <a:gd name="connsiteY8864" fmla="*/ 3292360 h 9023354"/>
              <a:gd name="connsiteX8865" fmla="*/ 4028834 w 11737975"/>
              <a:gd name="connsiteY8865" fmla="*/ 3306078 h 9023354"/>
              <a:gd name="connsiteX8866" fmla="*/ 4048955 w 11737975"/>
              <a:gd name="connsiteY8866" fmla="*/ 3328703 h 9023354"/>
              <a:gd name="connsiteX8867" fmla="*/ 4055766 w 11737975"/>
              <a:gd name="connsiteY8867" fmla="*/ 3359562 h 9023354"/>
              <a:gd name="connsiteX8868" fmla="*/ 4042453 w 11737975"/>
              <a:gd name="connsiteY8868" fmla="*/ 3367792 h 9023354"/>
              <a:gd name="connsiteX8869" fmla="*/ 4038014 w 11737975"/>
              <a:gd name="connsiteY8869" fmla="*/ 3370536 h 9023354"/>
              <a:gd name="connsiteX8870" fmla="*/ 4045859 w 11737975"/>
              <a:gd name="connsiteY8870" fmla="*/ 3383224 h 9023354"/>
              <a:gd name="connsiteX8871" fmla="*/ 4078263 w 11737975"/>
              <a:gd name="connsiteY8871" fmla="*/ 3415788 h 9023354"/>
              <a:gd name="connsiteX8872" fmla="*/ 4048231 w 11737975"/>
              <a:gd name="connsiteY8872" fmla="*/ 3416823 h 9023354"/>
              <a:gd name="connsiteX8873" fmla="*/ 4051637 w 11737975"/>
              <a:gd name="connsiteY8873" fmla="*/ 3432252 h 9023354"/>
              <a:gd name="connsiteX8874" fmla="*/ 4026042 w 11737975"/>
              <a:gd name="connsiteY8874" fmla="*/ 3430541 h 9023354"/>
              <a:gd name="connsiteX8875" fmla="*/ 4016134 w 11737975"/>
              <a:gd name="connsiteY8875" fmla="*/ 3454203 h 9023354"/>
              <a:gd name="connsiteX8876" fmla="*/ 4020572 w 11737975"/>
              <a:gd name="connsiteY8876" fmla="*/ 3451459 h 9023354"/>
              <a:gd name="connsiteX8877" fmla="*/ 4023976 w 11737975"/>
              <a:gd name="connsiteY8877" fmla="*/ 3466887 h 9023354"/>
              <a:gd name="connsiteX8878" fmla="*/ 4002822 w 11737975"/>
              <a:gd name="connsiteY8878" fmla="*/ 3462435 h 9023354"/>
              <a:gd name="connsiteX8879" fmla="*/ 4002704 w 11737975"/>
              <a:gd name="connsiteY8879" fmla="*/ 3457933 h 9023354"/>
              <a:gd name="connsiteX8880" fmla="*/ 4011697 w 11737975"/>
              <a:gd name="connsiteY8880" fmla="*/ 3456947 h 9023354"/>
              <a:gd name="connsiteX8881" fmla="*/ 4003881 w 11737975"/>
              <a:gd name="connsiteY8881" fmla="*/ 3454381 h 9023354"/>
              <a:gd name="connsiteX8882" fmla="*/ 4002654 w 11737975"/>
              <a:gd name="connsiteY8882" fmla="*/ 3455961 h 9023354"/>
              <a:gd name="connsiteX8883" fmla="*/ 4002704 w 11737975"/>
              <a:gd name="connsiteY8883" fmla="*/ 3457933 h 9023354"/>
              <a:gd name="connsiteX8884" fmla="*/ 3985845 w 11737975"/>
              <a:gd name="connsiteY8884" fmla="*/ 3459779 h 9023354"/>
              <a:gd name="connsiteX8885" fmla="*/ 3971757 w 11737975"/>
              <a:gd name="connsiteY8885" fmla="*/ 3481640 h 9023354"/>
              <a:gd name="connsiteX8886" fmla="*/ 4008599 w 11737975"/>
              <a:gd name="connsiteY8886" fmla="*/ 3511464 h 9023354"/>
              <a:gd name="connsiteX8887" fmla="*/ 4085381 w 11737975"/>
              <a:gd name="connsiteY8887" fmla="*/ 3516592 h 9023354"/>
              <a:gd name="connsiteX8888" fmla="*/ 4088788 w 11737975"/>
              <a:gd name="connsiteY8888" fmla="*/ 3532022 h 9023354"/>
              <a:gd name="connsiteX8889" fmla="*/ 4105504 w 11737975"/>
              <a:gd name="connsiteY8889" fmla="*/ 3539217 h 9023354"/>
              <a:gd name="connsiteX8890" fmla="*/ 4114380 w 11737975"/>
              <a:gd name="connsiteY8890" fmla="*/ 3533731 h 9023354"/>
              <a:gd name="connsiteX8891" fmla="*/ 4134504 w 11737975"/>
              <a:gd name="connsiteY8891" fmla="*/ 3556358 h 9023354"/>
              <a:gd name="connsiteX8892" fmla="*/ 4087754 w 11737975"/>
              <a:gd name="connsiteY8892" fmla="*/ 3550193 h 9023354"/>
              <a:gd name="connsiteX8893" fmla="*/ 4084350 w 11737975"/>
              <a:gd name="connsiteY8893" fmla="*/ 3534766 h 9023354"/>
              <a:gd name="connsiteX8894" fmla="*/ 4019847 w 11737975"/>
              <a:gd name="connsiteY8894" fmla="*/ 3539578 h 9023354"/>
              <a:gd name="connsiteX8895" fmla="*/ 4013344 w 11737975"/>
              <a:gd name="connsiteY8895" fmla="*/ 3578668 h 9023354"/>
              <a:gd name="connsiteX8896" fmla="*/ 4036874 w 11737975"/>
              <a:gd name="connsiteY8896" fmla="*/ 3616721 h 9023354"/>
              <a:gd name="connsiteX8897" fmla="*/ 4023560 w 11737975"/>
              <a:gd name="connsiteY8897" fmla="*/ 3624952 h 9023354"/>
              <a:gd name="connsiteX8898" fmla="*/ 4054934 w 11737975"/>
              <a:gd name="connsiteY8898" fmla="*/ 3675695 h 9023354"/>
              <a:gd name="connsiteX8899" fmla="*/ 4083930 w 11737975"/>
              <a:gd name="connsiteY8899" fmla="*/ 3692831 h 9023354"/>
              <a:gd name="connsiteX8900" fmla="*/ 4118707 w 11737975"/>
              <a:gd name="connsiteY8900" fmla="*/ 3759000 h 9023354"/>
              <a:gd name="connsiteX8901" fmla="*/ 4126552 w 11737975"/>
              <a:gd name="connsiteY8901" fmla="*/ 3771687 h 9023354"/>
              <a:gd name="connsiteX8902" fmla="*/ 4130990 w 11737975"/>
              <a:gd name="connsiteY8902" fmla="*/ 3768943 h 9023354"/>
              <a:gd name="connsiteX8903" fmla="*/ 4148739 w 11737975"/>
              <a:gd name="connsiteY8903" fmla="*/ 3757967 h 9023354"/>
              <a:gd name="connsiteX8904" fmla="*/ 4164424 w 11737975"/>
              <a:gd name="connsiteY8904" fmla="*/ 3783334 h 9023354"/>
              <a:gd name="connsiteX8905" fmla="*/ 4177015 w 11737975"/>
              <a:gd name="connsiteY8905" fmla="*/ 3863221 h 9023354"/>
              <a:gd name="connsiteX8906" fmla="*/ 4190326 w 11737975"/>
              <a:gd name="connsiteY8906" fmla="*/ 3854990 h 9023354"/>
              <a:gd name="connsiteX8907" fmla="*/ 4209418 w 11737975"/>
              <a:gd name="connsiteY8907" fmla="*/ 3895788 h 9023354"/>
              <a:gd name="connsiteX8908" fmla="*/ 4246258 w 11737975"/>
              <a:gd name="connsiteY8908" fmla="*/ 3925612 h 9023354"/>
              <a:gd name="connsiteX8909" fmla="*/ 4269788 w 11737975"/>
              <a:gd name="connsiteY8909" fmla="*/ 3963669 h 9023354"/>
              <a:gd name="connsiteX8910" fmla="*/ 4290944 w 11737975"/>
              <a:gd name="connsiteY8910" fmla="*/ 3968121 h 9023354"/>
              <a:gd name="connsiteX8911" fmla="*/ 4285472 w 11737975"/>
              <a:gd name="connsiteY8911" fmla="*/ 3989036 h 9023354"/>
              <a:gd name="connsiteX8912" fmla="*/ 4281036 w 11737975"/>
              <a:gd name="connsiteY8912" fmla="*/ 3991780 h 9023354"/>
              <a:gd name="connsiteX8913" fmla="*/ 4288879 w 11737975"/>
              <a:gd name="connsiteY8913" fmla="*/ 4004468 h 9023354"/>
              <a:gd name="connsiteX8914" fmla="*/ 4293316 w 11737975"/>
              <a:gd name="connsiteY8914" fmla="*/ 4001724 h 9023354"/>
              <a:gd name="connsiteX8915" fmla="*/ 4317879 w 11737975"/>
              <a:gd name="connsiteY8915" fmla="*/ 4021606 h 9023354"/>
              <a:gd name="connsiteX8916" fmla="*/ 4351623 w 11737975"/>
              <a:gd name="connsiteY8916" fmla="*/ 4105947 h 9023354"/>
              <a:gd name="connsiteX8917" fmla="*/ 4355028 w 11737975"/>
              <a:gd name="connsiteY8917" fmla="*/ 4121373 h 9023354"/>
              <a:gd name="connsiteX8918" fmla="*/ 4424275 w 11737975"/>
              <a:gd name="connsiteY8918" fmla="*/ 4183763 h 9023354"/>
              <a:gd name="connsiteX8919" fmla="*/ 4420818 w 11737975"/>
              <a:gd name="connsiteY8919" fmla="*/ 4188093 h 9023354"/>
              <a:gd name="connsiteX8920" fmla="*/ 4422739 w 11737975"/>
              <a:gd name="connsiteY8920" fmla="*/ 4199063 h 9023354"/>
              <a:gd name="connsiteX8921" fmla="*/ 4422343 w 11737975"/>
              <a:gd name="connsiteY8921" fmla="*/ 4198867 h 9023354"/>
              <a:gd name="connsiteX8922" fmla="*/ 4395546 w 11737975"/>
              <a:gd name="connsiteY8922" fmla="*/ 4237773 h 9023354"/>
              <a:gd name="connsiteX8923" fmla="*/ 4413475 w 11737975"/>
              <a:gd name="connsiteY8923" fmla="*/ 4252574 h 9023354"/>
              <a:gd name="connsiteX8924" fmla="*/ 4416316 w 11737975"/>
              <a:gd name="connsiteY8924" fmla="*/ 4256129 h 9023354"/>
              <a:gd name="connsiteX8925" fmla="*/ 4403411 w 11737975"/>
              <a:gd name="connsiteY8925" fmla="*/ 4278102 h 9023354"/>
              <a:gd name="connsiteX8926" fmla="*/ 4415216 w 11737975"/>
              <a:gd name="connsiteY8926" fmla="*/ 4289059 h 9023354"/>
              <a:gd name="connsiteX8927" fmla="*/ 4435666 w 11737975"/>
              <a:gd name="connsiteY8927" fmla="*/ 4272710 h 9023354"/>
              <a:gd name="connsiteX8928" fmla="*/ 4473713 w 11737975"/>
              <a:gd name="connsiteY8928" fmla="*/ 4285994 h 9023354"/>
              <a:gd name="connsiteX8929" fmla="*/ 4484323 w 11737975"/>
              <a:gd name="connsiteY8929" fmla="*/ 4268771 h 9023354"/>
              <a:gd name="connsiteX8930" fmla="*/ 4477324 w 11737975"/>
              <a:gd name="connsiteY8930" fmla="*/ 4271453 h 9023354"/>
              <a:gd name="connsiteX8931" fmla="*/ 4464535 w 11737975"/>
              <a:gd name="connsiteY8931" fmla="*/ 4255458 h 9023354"/>
              <a:gd name="connsiteX8932" fmla="*/ 4472433 w 11737975"/>
              <a:gd name="connsiteY8932" fmla="*/ 4248546 h 9023354"/>
              <a:gd name="connsiteX8933" fmla="*/ 4480208 w 11737975"/>
              <a:gd name="connsiteY8933" fmla="*/ 4254387 h 9023354"/>
              <a:gd name="connsiteX8934" fmla="*/ 4499381 w 11737975"/>
              <a:gd name="connsiteY8934" fmla="*/ 4299120 h 9023354"/>
              <a:gd name="connsiteX8935" fmla="*/ 4488025 w 11737975"/>
              <a:gd name="connsiteY8935" fmla="*/ 4301456 h 9023354"/>
              <a:gd name="connsiteX8936" fmla="*/ 4468242 w 11737975"/>
              <a:gd name="connsiteY8936" fmla="*/ 4302022 h 9023354"/>
              <a:gd name="connsiteX8937" fmla="*/ 4464961 w 11737975"/>
              <a:gd name="connsiteY8937" fmla="*/ 4301730 h 9023354"/>
              <a:gd name="connsiteX8938" fmla="*/ 4426690 w 11737975"/>
              <a:gd name="connsiteY8938" fmla="*/ 4314846 h 9023354"/>
              <a:gd name="connsiteX8939" fmla="*/ 4406676 w 11737975"/>
              <a:gd name="connsiteY8939" fmla="*/ 4327931 h 9023354"/>
              <a:gd name="connsiteX8940" fmla="*/ 4407659 w 11737975"/>
              <a:gd name="connsiteY8940" fmla="*/ 4332973 h 9023354"/>
              <a:gd name="connsiteX8941" fmla="*/ 4412360 w 11737975"/>
              <a:gd name="connsiteY8941" fmla="*/ 4335040 h 9023354"/>
              <a:gd name="connsiteX8942" fmla="*/ 4432374 w 11737975"/>
              <a:gd name="connsiteY8942" fmla="*/ 4321955 h 9023354"/>
              <a:gd name="connsiteX8943" fmla="*/ 4464084 w 11737975"/>
              <a:gd name="connsiteY8943" fmla="*/ 4308260 h 9023354"/>
              <a:gd name="connsiteX8944" fmla="*/ 4465827 w 11737975"/>
              <a:gd name="connsiteY8944" fmla="*/ 4344741 h 9023354"/>
              <a:gd name="connsiteX8945" fmla="*/ 4456531 w 11737975"/>
              <a:gd name="connsiteY8945" fmla="*/ 4352173 h 9023354"/>
              <a:gd name="connsiteX8946" fmla="*/ 4442427 w 11737975"/>
              <a:gd name="connsiteY8946" fmla="*/ 4345968 h 9023354"/>
              <a:gd name="connsiteX8947" fmla="*/ 4435973 w 11737975"/>
              <a:gd name="connsiteY8947" fmla="*/ 4356954 h 9023354"/>
              <a:gd name="connsiteX8948" fmla="*/ 4441657 w 11737975"/>
              <a:gd name="connsiteY8948" fmla="*/ 4364062 h 9023354"/>
              <a:gd name="connsiteX8949" fmla="*/ 4387423 w 11737975"/>
              <a:gd name="connsiteY8949" fmla="*/ 4372460 h 9023354"/>
              <a:gd name="connsiteX8950" fmla="*/ 4392894 w 11737975"/>
              <a:gd name="connsiteY8950" fmla="*/ 4356432 h 9023354"/>
              <a:gd name="connsiteX8951" fmla="*/ 4373662 w 11737975"/>
              <a:gd name="connsiteY8951" fmla="*/ 4301881 h 9023354"/>
              <a:gd name="connsiteX8952" fmla="*/ 4323693 w 11737975"/>
              <a:gd name="connsiteY8952" fmla="*/ 4315610 h 9023354"/>
              <a:gd name="connsiteX8953" fmla="*/ 4305763 w 11737975"/>
              <a:gd name="connsiteY8953" fmla="*/ 4300810 h 9023354"/>
              <a:gd name="connsiteX8954" fmla="*/ 4310358 w 11737975"/>
              <a:gd name="connsiteY8954" fmla="*/ 4291309 h 9023354"/>
              <a:gd name="connsiteX8955" fmla="*/ 4274927 w 11737975"/>
              <a:gd name="connsiteY8955" fmla="*/ 4307979 h 9023354"/>
              <a:gd name="connsiteX8956" fmla="*/ 4258302 w 11737975"/>
              <a:gd name="connsiteY8956" fmla="*/ 4332923 h 9023354"/>
              <a:gd name="connsiteX8957" fmla="*/ 4244518 w 11737975"/>
              <a:gd name="connsiteY8957" fmla="*/ 4361424 h 9023354"/>
              <a:gd name="connsiteX8958" fmla="*/ 4274039 w 11737975"/>
              <a:gd name="connsiteY8958" fmla="*/ 4364046 h 9023354"/>
              <a:gd name="connsiteX8959" fmla="*/ 4278847 w 11737975"/>
              <a:gd name="connsiteY8959" fmla="*/ 4377682 h 9023354"/>
              <a:gd name="connsiteX8960" fmla="*/ 4312632 w 11737975"/>
              <a:gd name="connsiteY8960" fmla="*/ 4385637 h 9023354"/>
              <a:gd name="connsiteX8961" fmla="*/ 4260029 w 11737975"/>
              <a:gd name="connsiteY8961" fmla="*/ 4418946 h 9023354"/>
              <a:gd name="connsiteX8962" fmla="*/ 4252820 w 11737975"/>
              <a:gd name="connsiteY8962" fmla="*/ 4398489 h 9023354"/>
              <a:gd name="connsiteX8963" fmla="*/ 4191799 w 11737975"/>
              <a:gd name="connsiteY8963" fmla="*/ 4432704 h 9023354"/>
              <a:gd name="connsiteX8964" fmla="*/ 4157363 w 11737975"/>
              <a:gd name="connsiteY8964" fmla="*/ 4404877 h 9023354"/>
              <a:gd name="connsiteX8965" fmla="*/ 4089014 w 11737975"/>
              <a:gd name="connsiteY8965" fmla="*/ 4456605 h 9023354"/>
              <a:gd name="connsiteX8966" fmla="*/ 4087155 w 11737975"/>
              <a:gd name="connsiteY8966" fmla="*/ 4458093 h 9023354"/>
              <a:gd name="connsiteX8967" fmla="*/ 4083437 w 11737975"/>
              <a:gd name="connsiteY8967" fmla="*/ 4461063 h 9023354"/>
              <a:gd name="connsiteX8968" fmla="*/ 4038819 w 11737975"/>
              <a:gd name="connsiteY8968" fmla="*/ 4496736 h 9023354"/>
              <a:gd name="connsiteX8969" fmla="*/ 4060132 w 11737975"/>
              <a:gd name="connsiteY8969" fmla="*/ 4523397 h 9023354"/>
              <a:gd name="connsiteX8970" fmla="*/ 3998993 w 11737975"/>
              <a:gd name="connsiteY8970" fmla="*/ 4595582 h 9023354"/>
              <a:gd name="connsiteX8971" fmla="*/ 3958438 w 11737975"/>
              <a:gd name="connsiteY8971" fmla="*/ 4563908 h 9023354"/>
              <a:gd name="connsiteX8972" fmla="*/ 3897087 w 11737975"/>
              <a:gd name="connsiteY8972" fmla="*/ 4612955 h 9023354"/>
              <a:gd name="connsiteX8973" fmla="*/ 3900472 w 11737975"/>
              <a:gd name="connsiteY8973" fmla="*/ 4624814 h 9023354"/>
              <a:gd name="connsiteX8974" fmla="*/ 3831139 w 11737975"/>
              <a:gd name="connsiteY8974" fmla="*/ 4671504 h 9023354"/>
              <a:gd name="connsiteX8975" fmla="*/ 3897605 w 11737975"/>
              <a:gd name="connsiteY8975" fmla="*/ 4720336 h 9023354"/>
              <a:gd name="connsiteX8976" fmla="*/ 3872667 w 11737975"/>
              <a:gd name="connsiteY8976" fmla="*/ 4757754 h 9023354"/>
              <a:gd name="connsiteX8977" fmla="*/ 3809481 w 11737975"/>
              <a:gd name="connsiteY8977" fmla="*/ 4709211 h 9023354"/>
              <a:gd name="connsiteX8978" fmla="*/ 3807077 w 11737975"/>
              <a:gd name="connsiteY8978" fmla="*/ 4702392 h 9023354"/>
              <a:gd name="connsiteX8979" fmla="*/ 3807952 w 11737975"/>
              <a:gd name="connsiteY8979" fmla="*/ 4695864 h 9023354"/>
              <a:gd name="connsiteX8980" fmla="*/ 3801393 w 11737975"/>
              <a:gd name="connsiteY8980" fmla="*/ 4695282 h 9023354"/>
              <a:gd name="connsiteX8981" fmla="*/ 3799533 w 11737975"/>
              <a:gd name="connsiteY8981" fmla="*/ 4696769 h 9023354"/>
              <a:gd name="connsiteX8982" fmla="*/ 3758407 w 11737975"/>
              <a:gd name="connsiteY8982" fmla="*/ 4755867 h 9023354"/>
              <a:gd name="connsiteX8983" fmla="*/ 3735116 w 11737975"/>
              <a:gd name="connsiteY8983" fmla="*/ 4768661 h 9023354"/>
              <a:gd name="connsiteX8984" fmla="*/ 3719697 w 11737975"/>
              <a:gd name="connsiteY8984" fmla="*/ 4772246 h 9023354"/>
              <a:gd name="connsiteX8985" fmla="*/ 3695410 w 11737975"/>
              <a:gd name="connsiteY8985" fmla="*/ 4829539 h 9023354"/>
              <a:gd name="connsiteX8986" fmla="*/ 3633726 w 11737975"/>
              <a:gd name="connsiteY8986" fmla="*/ 4893416 h 9023354"/>
              <a:gd name="connsiteX8987" fmla="*/ 3697578 w 11737975"/>
              <a:gd name="connsiteY8987" fmla="*/ 4912296 h 9023354"/>
              <a:gd name="connsiteX8988" fmla="*/ 3652747 w 11737975"/>
              <a:gd name="connsiteY8988" fmla="*/ 4924829 h 9023354"/>
              <a:gd name="connsiteX8989" fmla="*/ 3612507 w 11737975"/>
              <a:gd name="connsiteY8989" fmla="*/ 4927864 h 9023354"/>
              <a:gd name="connsiteX8990" fmla="*/ 3584740 w 11737975"/>
              <a:gd name="connsiteY8990" fmla="*/ 4912187 h 9023354"/>
              <a:gd name="connsiteX8991" fmla="*/ 3527212 w 11737975"/>
              <a:gd name="connsiteY8991" fmla="*/ 4969830 h 9023354"/>
              <a:gd name="connsiteX8992" fmla="*/ 3531794 w 11737975"/>
              <a:gd name="connsiteY8992" fmla="*/ 5009868 h 9023354"/>
              <a:gd name="connsiteX8993" fmla="*/ 3464095 w 11737975"/>
              <a:gd name="connsiteY8993" fmla="*/ 5081469 h 9023354"/>
              <a:gd name="connsiteX8994" fmla="*/ 3426702 w 11737975"/>
              <a:gd name="connsiteY8994" fmla="*/ 5088056 h 9023354"/>
              <a:gd name="connsiteX8995" fmla="*/ 3350570 w 11737975"/>
              <a:gd name="connsiteY8995" fmla="*/ 5210102 h 9023354"/>
              <a:gd name="connsiteX8996" fmla="*/ 3406001 w 11737975"/>
              <a:gd name="connsiteY8996" fmla="*/ 5229885 h 9023354"/>
              <a:gd name="connsiteX8997" fmla="*/ 3415070 w 11737975"/>
              <a:gd name="connsiteY8997" fmla="*/ 5248855 h 9023354"/>
              <a:gd name="connsiteX8998" fmla="*/ 3380516 w 11737975"/>
              <a:gd name="connsiteY8998" fmla="*/ 5258996 h 9023354"/>
              <a:gd name="connsiteX8999" fmla="*/ 3319402 w 11737975"/>
              <a:gd name="connsiteY8999" fmla="*/ 5232105 h 9023354"/>
              <a:gd name="connsiteX9000" fmla="*/ 3262633 w 11737975"/>
              <a:gd name="connsiteY9000" fmla="*/ 5321190 h 9023354"/>
              <a:gd name="connsiteX9001" fmla="*/ 3232555 w 11737975"/>
              <a:gd name="connsiteY9001" fmla="*/ 5359804 h 9023354"/>
              <a:gd name="connsiteX9002" fmla="*/ 3219541 w 11737975"/>
              <a:gd name="connsiteY9002" fmla="*/ 5370207 h 9023354"/>
              <a:gd name="connsiteX9003" fmla="*/ 3221069 w 11737975"/>
              <a:gd name="connsiteY9003" fmla="*/ 5383553 h 9023354"/>
              <a:gd name="connsiteX9004" fmla="*/ 3208056 w 11737975"/>
              <a:gd name="connsiteY9004" fmla="*/ 5393957 h 9023354"/>
              <a:gd name="connsiteX9005" fmla="*/ 3180049 w 11737975"/>
              <a:gd name="connsiteY9005" fmla="*/ 5454220 h 9023354"/>
              <a:gd name="connsiteX9006" fmla="*/ 3097679 w 11737975"/>
              <a:gd name="connsiteY9006" fmla="*/ 5610389 h 9023354"/>
              <a:gd name="connsiteX9007" fmla="*/ 3076458 w 11737975"/>
              <a:gd name="connsiteY9007" fmla="*/ 5644833 h 9023354"/>
              <a:gd name="connsiteX9008" fmla="*/ 3064202 w 11737975"/>
              <a:gd name="connsiteY9008" fmla="*/ 5686679 h 9023354"/>
              <a:gd name="connsiteX9009" fmla="*/ 3017830 w 11737975"/>
              <a:gd name="connsiteY9009" fmla="*/ 5735404 h 9023354"/>
              <a:gd name="connsiteX9010" fmla="*/ 2995521 w 11737975"/>
              <a:gd name="connsiteY9010" fmla="*/ 5753240 h 9023354"/>
              <a:gd name="connsiteX9011" fmla="*/ 2988629 w 11737975"/>
              <a:gd name="connsiteY9011" fmla="*/ 5767491 h 9023354"/>
              <a:gd name="connsiteX9012" fmla="*/ 2946959 w 11737975"/>
              <a:gd name="connsiteY9012" fmla="*/ 5818284 h 9023354"/>
              <a:gd name="connsiteX9013" fmla="*/ 2962590 w 11737975"/>
              <a:gd name="connsiteY9013" fmla="*/ 5837836 h 9023354"/>
              <a:gd name="connsiteX9014" fmla="*/ 2956681 w 11737975"/>
              <a:gd name="connsiteY9014" fmla="*/ 5857127 h 9023354"/>
              <a:gd name="connsiteX9015" fmla="*/ 2977889 w 11737975"/>
              <a:gd name="connsiteY9015" fmla="*/ 5872221 h 9023354"/>
              <a:gd name="connsiteX9016" fmla="*/ 2974278 w 11737975"/>
              <a:gd name="connsiteY9016" fmla="*/ 5886762 h 9023354"/>
              <a:gd name="connsiteX9017" fmla="*/ 3013734 w 11737975"/>
              <a:gd name="connsiteY9017" fmla="*/ 5951362 h 9023354"/>
              <a:gd name="connsiteX9018" fmla="*/ 3072099 w 11737975"/>
              <a:gd name="connsiteY9018" fmla="*/ 6035809 h 9023354"/>
              <a:gd name="connsiteX9019" fmla="*/ 3066085 w 11737975"/>
              <a:gd name="connsiteY9019" fmla="*/ 6043532 h 9023354"/>
              <a:gd name="connsiteX9020" fmla="*/ 3070773 w 11737975"/>
              <a:gd name="connsiteY9020" fmla="*/ 6095139 h 9023354"/>
              <a:gd name="connsiteX9021" fmla="*/ 3115380 w 11737975"/>
              <a:gd name="connsiteY9021" fmla="*/ 6109006 h 9023354"/>
              <a:gd name="connsiteX9022" fmla="*/ 3106962 w 11737975"/>
              <a:gd name="connsiteY9022" fmla="*/ 6109910 h 9023354"/>
              <a:gd name="connsiteX9023" fmla="*/ 3107944 w 11737975"/>
              <a:gd name="connsiteY9023" fmla="*/ 6114951 h 9023354"/>
              <a:gd name="connsiteX9024" fmla="*/ 3111224 w 11737975"/>
              <a:gd name="connsiteY9024" fmla="*/ 6115241 h 9023354"/>
              <a:gd name="connsiteX9025" fmla="*/ 3116364 w 11737975"/>
              <a:gd name="connsiteY9025" fmla="*/ 6114048 h 9023354"/>
              <a:gd name="connsiteX9026" fmla="*/ 3117784 w 11737975"/>
              <a:gd name="connsiteY9026" fmla="*/ 6115825 h 9023354"/>
              <a:gd name="connsiteX9027" fmla="*/ 3130904 w 11737975"/>
              <a:gd name="connsiteY9027" fmla="*/ 6116990 h 9023354"/>
              <a:gd name="connsiteX9028" fmla="*/ 3132326 w 11737975"/>
              <a:gd name="connsiteY9028" fmla="*/ 6118768 h 9023354"/>
              <a:gd name="connsiteX9029" fmla="*/ 3130467 w 11737975"/>
              <a:gd name="connsiteY9029" fmla="*/ 6120255 h 9023354"/>
              <a:gd name="connsiteX9030" fmla="*/ 3124452 w 11737975"/>
              <a:gd name="connsiteY9030" fmla="*/ 6127976 h 9023354"/>
              <a:gd name="connsiteX9031" fmla="*/ 3120734 w 11737975"/>
              <a:gd name="connsiteY9031" fmla="*/ 6130948 h 9023354"/>
              <a:gd name="connsiteX9032" fmla="*/ 3117014 w 11737975"/>
              <a:gd name="connsiteY9032" fmla="*/ 6133921 h 9023354"/>
              <a:gd name="connsiteX9033" fmla="*/ 3116575 w 11737975"/>
              <a:gd name="connsiteY9033" fmla="*/ 6137185 h 9023354"/>
              <a:gd name="connsiteX9034" fmla="*/ 3115156 w 11737975"/>
              <a:gd name="connsiteY9034" fmla="*/ 6135406 h 9023354"/>
              <a:gd name="connsiteX9035" fmla="*/ 3104440 w 11737975"/>
              <a:gd name="connsiteY9035" fmla="*/ 6141062 h 9023354"/>
              <a:gd name="connsiteX9036" fmla="*/ 3104984 w 11737975"/>
              <a:gd name="connsiteY9036" fmla="*/ 6149367 h 9023354"/>
              <a:gd name="connsiteX9037" fmla="*/ 3109684 w 11737975"/>
              <a:gd name="connsiteY9037" fmla="*/ 6151435 h 9023354"/>
              <a:gd name="connsiteX9038" fmla="*/ 3111544 w 11737975"/>
              <a:gd name="connsiteY9038" fmla="*/ 6149949 h 9023354"/>
              <a:gd name="connsiteX9039" fmla="*/ 3120402 w 11737975"/>
              <a:gd name="connsiteY9039" fmla="*/ 6145782 h 9023354"/>
              <a:gd name="connsiteX9040" fmla="*/ 3121824 w 11737975"/>
              <a:gd name="connsiteY9040" fmla="*/ 6147558 h 9023354"/>
              <a:gd name="connsiteX9041" fmla="*/ 3127943 w 11737975"/>
              <a:gd name="connsiteY9041" fmla="*/ 6151404 h 9023354"/>
              <a:gd name="connsiteX9042" fmla="*/ 3134825 w 11737975"/>
              <a:gd name="connsiteY9042" fmla="*/ 6186693 h 9023354"/>
              <a:gd name="connsiteX9043" fmla="*/ 3202512 w 11737975"/>
              <a:gd name="connsiteY9043" fmla="*/ 6164629 h 9023354"/>
              <a:gd name="connsiteX9044" fmla="*/ 3243294 w 11737975"/>
              <a:gd name="connsiteY9044" fmla="*/ 6169901 h 9023354"/>
              <a:gd name="connsiteX9045" fmla="*/ 3237383 w 11737975"/>
              <a:gd name="connsiteY9045" fmla="*/ 6189193 h 9023354"/>
              <a:gd name="connsiteX9046" fmla="*/ 3195182 w 11737975"/>
              <a:gd name="connsiteY9046" fmla="*/ 6182143 h 9023354"/>
              <a:gd name="connsiteX9047" fmla="*/ 3193099 w 11737975"/>
              <a:gd name="connsiteY9047" fmla="*/ 6210031 h 9023354"/>
              <a:gd name="connsiteX9048" fmla="*/ 3175714 w 11737975"/>
              <a:gd name="connsiteY9048" fmla="*/ 6203534 h 9023354"/>
              <a:gd name="connsiteX9049" fmla="*/ 3098731 w 11737975"/>
              <a:gd name="connsiteY9049" fmla="*/ 6233028 h 9023354"/>
              <a:gd name="connsiteX9050" fmla="*/ 3108240 w 11737975"/>
              <a:gd name="connsiteY9050" fmla="*/ 6248734 h 9023354"/>
              <a:gd name="connsiteX9051" fmla="*/ 3083633 w 11737975"/>
              <a:gd name="connsiteY9051" fmla="*/ 6271320 h 9023354"/>
              <a:gd name="connsiteX9052" fmla="*/ 3082213 w 11737975"/>
              <a:gd name="connsiteY9052" fmla="*/ 6269543 h 9023354"/>
              <a:gd name="connsiteX9053" fmla="*/ 3078933 w 11737975"/>
              <a:gd name="connsiteY9053" fmla="*/ 6269251 h 9023354"/>
              <a:gd name="connsiteX9054" fmla="*/ 3079914 w 11737975"/>
              <a:gd name="connsiteY9054" fmla="*/ 6274293 h 9023354"/>
              <a:gd name="connsiteX9055" fmla="*/ 3086037 w 11737975"/>
              <a:gd name="connsiteY9055" fmla="*/ 6278139 h 9023354"/>
              <a:gd name="connsiteX9056" fmla="*/ 3097404 w 11737975"/>
              <a:gd name="connsiteY9056" fmla="*/ 6292359 h 9023354"/>
              <a:gd name="connsiteX9057" fmla="*/ 3121136 w 11737975"/>
              <a:gd name="connsiteY9057" fmla="*/ 6276300 h 9023354"/>
              <a:gd name="connsiteX9058" fmla="*/ 3163563 w 11737975"/>
              <a:gd name="connsiteY9058" fmla="*/ 6256947 h 9023354"/>
              <a:gd name="connsiteX9059" fmla="*/ 3161810 w 11737975"/>
              <a:gd name="connsiteY9059" fmla="*/ 6270003 h 9023354"/>
              <a:gd name="connsiteX9060" fmla="*/ 3192648 w 11737975"/>
              <a:gd name="connsiteY9060" fmla="*/ 6262833 h 9023354"/>
              <a:gd name="connsiteX9061" fmla="*/ 3174281 w 11737975"/>
              <a:gd name="connsiteY9061" fmla="*/ 6251294 h 9023354"/>
              <a:gd name="connsiteX9062" fmla="*/ 3234423 w 11737975"/>
              <a:gd name="connsiteY9062" fmla="*/ 6223608 h 9023354"/>
              <a:gd name="connsiteX9063" fmla="*/ 3234316 w 11737975"/>
              <a:gd name="connsiteY9063" fmla="*/ 6212040 h 9023354"/>
              <a:gd name="connsiteX9064" fmla="*/ 3226336 w 11737975"/>
              <a:gd name="connsiteY9064" fmla="*/ 6209680 h 9023354"/>
              <a:gd name="connsiteX9065" fmla="*/ 3260783 w 11737975"/>
              <a:gd name="connsiteY9065" fmla="*/ 6187967 h 9023354"/>
              <a:gd name="connsiteX9066" fmla="*/ 3252257 w 11737975"/>
              <a:gd name="connsiteY9066" fmla="*/ 6177303 h 9023354"/>
              <a:gd name="connsiteX9067" fmla="*/ 3271060 w 11737975"/>
              <a:gd name="connsiteY9067" fmla="*/ 6185577 h 9023354"/>
              <a:gd name="connsiteX9068" fmla="*/ 3243174 w 11737975"/>
              <a:gd name="connsiteY9068" fmla="*/ 6207872 h 9023354"/>
              <a:gd name="connsiteX9069" fmla="*/ 3244265 w 11737975"/>
              <a:gd name="connsiteY9069" fmla="*/ 6224482 h 9023354"/>
              <a:gd name="connsiteX9070" fmla="*/ 3270387 w 11737975"/>
              <a:gd name="connsiteY9070" fmla="*/ 6264781 h 9023354"/>
              <a:gd name="connsiteX9071" fmla="*/ 3286893 w 11737975"/>
              <a:gd name="connsiteY9071" fmla="*/ 6277805 h 9023354"/>
              <a:gd name="connsiteX9072" fmla="*/ 3352923 w 11737975"/>
              <a:gd name="connsiteY9072" fmla="*/ 6329904 h 9023354"/>
              <a:gd name="connsiteX9073" fmla="*/ 3397968 w 11737975"/>
              <a:gd name="connsiteY9073" fmla="*/ 6340508 h 9023354"/>
              <a:gd name="connsiteX9074" fmla="*/ 3363933 w 11737975"/>
              <a:gd name="connsiteY9074" fmla="*/ 6458033 h 9023354"/>
              <a:gd name="connsiteX9075" fmla="*/ 3406671 w 11737975"/>
              <a:gd name="connsiteY9075" fmla="*/ 6522927 h 9023354"/>
              <a:gd name="connsiteX9076" fmla="*/ 3516228 w 11737975"/>
              <a:gd name="connsiteY9076" fmla="*/ 6522745 h 9023354"/>
              <a:gd name="connsiteX9077" fmla="*/ 3588708 w 11737975"/>
              <a:gd name="connsiteY9077" fmla="*/ 6563858 h 9023354"/>
              <a:gd name="connsiteX9078" fmla="*/ 3635176 w 11737975"/>
              <a:gd name="connsiteY9078" fmla="*/ 6576240 h 9023354"/>
              <a:gd name="connsiteX9079" fmla="*/ 3673224 w 11737975"/>
              <a:gd name="connsiteY9079" fmla="*/ 6589525 h 9023354"/>
              <a:gd name="connsiteX9080" fmla="*/ 3803219 w 11737975"/>
              <a:gd name="connsiteY9080" fmla="*/ 6622534 h 9023354"/>
              <a:gd name="connsiteX9081" fmla="*/ 3861716 w 11737975"/>
              <a:gd name="connsiteY9081" fmla="*/ 6619470 h 9023354"/>
              <a:gd name="connsiteX9082" fmla="*/ 3912234 w 11737975"/>
              <a:gd name="connsiteY9082" fmla="*/ 6614047 h 9023354"/>
              <a:gd name="connsiteX9083" fmla="*/ 3955983 w 11737975"/>
              <a:gd name="connsiteY9083" fmla="*/ 6611118 h 9023354"/>
              <a:gd name="connsiteX9084" fmla="*/ 3970463 w 11737975"/>
              <a:gd name="connsiteY9084" fmla="*/ 6606807 h 9023354"/>
              <a:gd name="connsiteX9085" fmla="*/ 3976407 w 11737975"/>
              <a:gd name="connsiteY9085" fmla="*/ 6610482 h 9023354"/>
              <a:gd name="connsiteX9086" fmla="*/ 3988019 w 11737975"/>
              <a:gd name="connsiteY9086" fmla="*/ 6638833 h 9023354"/>
              <a:gd name="connsiteX9087" fmla="*/ 4008194 w 11737975"/>
              <a:gd name="connsiteY9087" fmla="*/ 6661890 h 9023354"/>
              <a:gd name="connsiteX9088" fmla="*/ 4013092 w 11737975"/>
              <a:gd name="connsiteY9088" fmla="*/ 6641098 h 9023354"/>
              <a:gd name="connsiteX9089" fmla="*/ 3989253 w 11737975"/>
              <a:gd name="connsiteY9089" fmla="*/ 6602540 h 9023354"/>
              <a:gd name="connsiteX9090" fmla="*/ 3987675 w 11737975"/>
              <a:gd name="connsiteY9090" fmla="*/ 6601681 h 9023354"/>
              <a:gd name="connsiteX9091" fmla="*/ 4002442 w 11737975"/>
              <a:gd name="connsiteY9091" fmla="*/ 6597285 h 9023354"/>
              <a:gd name="connsiteX9092" fmla="*/ 4014036 w 11737975"/>
              <a:gd name="connsiteY9092" fmla="*/ 6585103 h 9023354"/>
              <a:gd name="connsiteX9093" fmla="*/ 4056133 w 11737975"/>
              <a:gd name="connsiteY9093" fmla="*/ 6580582 h 9023354"/>
              <a:gd name="connsiteX9094" fmla="*/ 4084340 w 11737975"/>
              <a:gd name="connsiteY9094" fmla="*/ 6592996 h 9023354"/>
              <a:gd name="connsiteX9095" fmla="*/ 4092578 w 11737975"/>
              <a:gd name="connsiteY9095" fmla="*/ 6592872 h 9023354"/>
              <a:gd name="connsiteX9096" fmla="*/ 4093548 w 11737975"/>
              <a:gd name="connsiteY9096" fmla="*/ 6594585 h 9023354"/>
              <a:gd name="connsiteX9097" fmla="*/ 4104977 w 11737975"/>
              <a:gd name="connsiteY9097" fmla="*/ 6600669 h 9023354"/>
              <a:gd name="connsiteX9098" fmla="*/ 4117258 w 11737975"/>
              <a:gd name="connsiteY9098" fmla="*/ 6610611 h 9023354"/>
              <a:gd name="connsiteX9099" fmla="*/ 4112821 w 11737975"/>
              <a:gd name="connsiteY9099" fmla="*/ 6613354 h 9023354"/>
              <a:gd name="connsiteX9100" fmla="*/ 4099506 w 11737975"/>
              <a:gd name="connsiteY9100" fmla="*/ 6621587 h 9023354"/>
              <a:gd name="connsiteX9101" fmla="*/ 4098476 w 11737975"/>
              <a:gd name="connsiteY9101" fmla="*/ 6639760 h 9023354"/>
              <a:gd name="connsiteX9102" fmla="*/ 4128506 w 11737975"/>
              <a:gd name="connsiteY9102" fmla="*/ 6638725 h 9023354"/>
              <a:gd name="connsiteX9103" fmla="*/ 4130878 w 11737975"/>
              <a:gd name="connsiteY9103" fmla="*/ 6672328 h 9023354"/>
              <a:gd name="connsiteX9104" fmla="*/ 4190943 w 11737975"/>
              <a:gd name="connsiteY9104" fmla="*/ 6670260 h 9023354"/>
              <a:gd name="connsiteX9105" fmla="*/ 4186506 w 11737975"/>
              <a:gd name="connsiteY9105" fmla="*/ 6673003 h 9023354"/>
              <a:gd name="connsiteX9106" fmla="*/ 4193314 w 11737975"/>
              <a:gd name="connsiteY9106" fmla="*/ 6703859 h 9023354"/>
              <a:gd name="connsiteX9107" fmla="*/ 4167721 w 11737975"/>
              <a:gd name="connsiteY9107" fmla="*/ 6702150 h 9023354"/>
              <a:gd name="connsiteX9108" fmla="*/ 4146565 w 11737975"/>
              <a:gd name="connsiteY9108" fmla="*/ 6697698 h 9023354"/>
              <a:gd name="connsiteX9109" fmla="*/ 4162250 w 11737975"/>
              <a:gd name="connsiteY9109" fmla="*/ 6723066 h 9023354"/>
              <a:gd name="connsiteX9110" fmla="*/ 4160187 w 11737975"/>
              <a:gd name="connsiteY9110" fmla="*/ 6759411 h 9023354"/>
              <a:gd name="connsiteX9111" fmla="*/ 4181344 w 11737975"/>
              <a:gd name="connsiteY9111" fmla="*/ 6763866 h 9023354"/>
              <a:gd name="connsiteX9112" fmla="*/ 4197027 w 11737975"/>
              <a:gd name="connsiteY9112" fmla="*/ 6789234 h 9023354"/>
              <a:gd name="connsiteX9113" fmla="*/ 4200435 w 11737975"/>
              <a:gd name="connsiteY9113" fmla="*/ 6804665 h 9023354"/>
              <a:gd name="connsiteX9114" fmla="*/ 4195996 w 11737975"/>
              <a:gd name="connsiteY9114" fmla="*/ 6807408 h 9023354"/>
              <a:gd name="connsiteX9115" fmla="*/ 4182684 w 11737975"/>
              <a:gd name="connsiteY9115" fmla="*/ 6815640 h 9023354"/>
              <a:gd name="connsiteX9116" fmla="*/ 4170401 w 11737975"/>
              <a:gd name="connsiteY9116" fmla="*/ 6805696 h 9023354"/>
              <a:gd name="connsiteX9117" fmla="*/ 4157088 w 11737975"/>
              <a:gd name="connsiteY9117" fmla="*/ 6813929 h 9023354"/>
              <a:gd name="connsiteX9118" fmla="*/ 4168335 w 11737975"/>
              <a:gd name="connsiteY9118" fmla="*/ 6842042 h 9023354"/>
              <a:gd name="connsiteX9119" fmla="*/ 4151618 w 11737975"/>
              <a:gd name="connsiteY9119" fmla="*/ 6834846 h 9023354"/>
              <a:gd name="connsiteX9120" fmla="*/ 4137273 w 11737975"/>
              <a:gd name="connsiteY9120" fmla="*/ 6861250 h 9023354"/>
              <a:gd name="connsiteX9121" fmla="*/ 4138306 w 11737975"/>
              <a:gd name="connsiteY9121" fmla="*/ 6843079 h 9023354"/>
              <a:gd name="connsiteX9122" fmla="*/ 4119215 w 11737975"/>
              <a:gd name="connsiteY9122" fmla="*/ 6802280 h 9023354"/>
              <a:gd name="connsiteX9123" fmla="*/ 4097025 w 11737975"/>
              <a:gd name="connsiteY9123" fmla="*/ 6815998 h 9023354"/>
              <a:gd name="connsiteX9124" fmla="*/ 4089181 w 11737975"/>
              <a:gd name="connsiteY9124" fmla="*/ 6803311 h 9023354"/>
              <a:gd name="connsiteX9125" fmla="*/ 4029118 w 11737975"/>
              <a:gd name="connsiteY9125" fmla="*/ 6805380 h 9023354"/>
              <a:gd name="connsiteX9126" fmla="*/ 4058118 w 11737975"/>
              <a:gd name="connsiteY9126" fmla="*/ 6822519 h 9023354"/>
              <a:gd name="connsiteX9127" fmla="*/ 4081645 w 11737975"/>
              <a:gd name="connsiteY9127" fmla="*/ 6860573 h 9023354"/>
              <a:gd name="connsiteX9128" fmla="*/ 4077208 w 11737975"/>
              <a:gd name="connsiteY9128" fmla="*/ 6863316 h 9023354"/>
              <a:gd name="connsiteX9129" fmla="*/ 4032524 w 11737975"/>
              <a:gd name="connsiteY9129" fmla="*/ 6820809 h 9023354"/>
              <a:gd name="connsiteX9130" fmla="*/ 4012401 w 11737975"/>
              <a:gd name="connsiteY9130" fmla="*/ 6798184 h 9023354"/>
              <a:gd name="connsiteX9131" fmla="*/ 4014464 w 11737975"/>
              <a:gd name="connsiteY9131" fmla="*/ 6761837 h 9023354"/>
              <a:gd name="connsiteX9132" fmla="*/ 4002185 w 11737975"/>
              <a:gd name="connsiteY9132" fmla="*/ 6751898 h 9023354"/>
              <a:gd name="connsiteX9133" fmla="*/ 3998779 w 11737975"/>
              <a:gd name="connsiteY9133" fmla="*/ 6736467 h 9023354"/>
              <a:gd name="connsiteX9134" fmla="*/ 4006624 w 11737975"/>
              <a:gd name="connsiteY9134" fmla="*/ 6749153 h 9023354"/>
              <a:gd name="connsiteX9135" fmla="*/ 4011062 w 11737975"/>
              <a:gd name="connsiteY9135" fmla="*/ 6746410 h 9023354"/>
              <a:gd name="connsiteX9136" fmla="*/ 3994341 w 11737975"/>
              <a:gd name="connsiteY9136" fmla="*/ 6739212 h 9023354"/>
              <a:gd name="connsiteX9137" fmla="*/ 3985465 w 11737975"/>
              <a:gd name="connsiteY9137" fmla="*/ 6744698 h 9023354"/>
              <a:gd name="connsiteX9138" fmla="*/ 3936341 w 11737975"/>
              <a:gd name="connsiteY9138" fmla="*/ 6704933 h 9023354"/>
              <a:gd name="connsiteX9139" fmla="*/ 3972152 w 11737975"/>
              <a:gd name="connsiteY9139" fmla="*/ 6752930 h 9023354"/>
              <a:gd name="connsiteX9140" fmla="*/ 3978963 w 11737975"/>
              <a:gd name="connsiteY9140" fmla="*/ 6783788 h 9023354"/>
              <a:gd name="connsiteX9141" fmla="*/ 3952336 w 11737975"/>
              <a:gd name="connsiteY9141" fmla="*/ 6800252 h 9023354"/>
              <a:gd name="connsiteX9142" fmla="*/ 3947899 w 11737975"/>
              <a:gd name="connsiteY9142" fmla="*/ 6802995 h 9023354"/>
              <a:gd name="connsiteX9143" fmla="*/ 3944494 w 11737975"/>
              <a:gd name="connsiteY9143" fmla="*/ 6787567 h 9023354"/>
              <a:gd name="connsiteX9144" fmla="*/ 3918900 w 11737975"/>
              <a:gd name="connsiteY9144" fmla="*/ 6785856 h 9023354"/>
              <a:gd name="connsiteX9145" fmla="*/ 3917868 w 11737975"/>
              <a:gd name="connsiteY9145" fmla="*/ 6804031 h 9023354"/>
              <a:gd name="connsiteX9146" fmla="*/ 3951305 w 11737975"/>
              <a:gd name="connsiteY9146" fmla="*/ 6818426 h 9023354"/>
              <a:gd name="connsiteX9147" fmla="*/ 3955742 w 11737975"/>
              <a:gd name="connsiteY9147" fmla="*/ 6815682 h 9023354"/>
              <a:gd name="connsiteX9148" fmla="*/ 3960181 w 11737975"/>
              <a:gd name="connsiteY9148" fmla="*/ 6812937 h 9023354"/>
              <a:gd name="connsiteX9149" fmla="*/ 3986807 w 11737975"/>
              <a:gd name="connsiteY9149" fmla="*/ 6796474 h 9023354"/>
              <a:gd name="connsiteX9150" fmla="*/ 3998054 w 11737975"/>
              <a:gd name="connsiteY9150" fmla="*/ 6824585 h 9023354"/>
              <a:gd name="connsiteX9151" fmla="*/ 4027053 w 11737975"/>
              <a:gd name="connsiteY9151" fmla="*/ 6841726 h 9023354"/>
              <a:gd name="connsiteX9152" fmla="*/ 4009303 w 11737975"/>
              <a:gd name="connsiteY9152" fmla="*/ 6852702 h 9023354"/>
              <a:gd name="connsiteX9153" fmla="*/ 3998361 w 11737975"/>
              <a:gd name="connsiteY9153" fmla="*/ 6894535 h 9023354"/>
              <a:gd name="connsiteX9154" fmla="*/ 3991552 w 11737975"/>
              <a:gd name="connsiteY9154" fmla="*/ 6863675 h 9023354"/>
              <a:gd name="connsiteX9155" fmla="*/ 3937991 w 11737975"/>
              <a:gd name="connsiteY9155" fmla="*/ 6826657 h 9023354"/>
              <a:gd name="connsiteX9156" fmla="*/ 3915804 w 11737975"/>
              <a:gd name="connsiteY9156" fmla="*/ 6840376 h 9023354"/>
              <a:gd name="connsiteX9157" fmla="*/ 3911365 w 11737975"/>
              <a:gd name="connsiteY9157" fmla="*/ 6843120 h 9023354"/>
              <a:gd name="connsiteX9158" fmla="*/ 3906927 w 11737975"/>
              <a:gd name="connsiteY9158" fmla="*/ 6845863 h 9023354"/>
              <a:gd name="connsiteX9159" fmla="*/ 3899084 w 11737975"/>
              <a:gd name="connsiteY9159" fmla="*/ 6833176 h 9023354"/>
              <a:gd name="connsiteX9160" fmla="*/ 3882365 w 11737975"/>
              <a:gd name="connsiteY9160" fmla="*/ 6825980 h 9023354"/>
              <a:gd name="connsiteX9161" fmla="*/ 3883398 w 11737975"/>
              <a:gd name="connsiteY9161" fmla="*/ 6807805 h 9023354"/>
              <a:gd name="connsiteX9162" fmla="*/ 3854400 w 11737975"/>
              <a:gd name="connsiteY9162" fmla="*/ 6790670 h 9023354"/>
              <a:gd name="connsiteX9163" fmla="*/ 3877928 w 11737975"/>
              <a:gd name="connsiteY9163" fmla="*/ 6828725 h 9023354"/>
              <a:gd name="connsiteX9164" fmla="*/ 3873491 w 11737975"/>
              <a:gd name="connsiteY9164" fmla="*/ 6831468 h 9023354"/>
              <a:gd name="connsiteX9165" fmla="*/ 3834581 w 11737975"/>
              <a:gd name="connsiteY9165" fmla="*/ 6837989 h 9023354"/>
              <a:gd name="connsiteX9166" fmla="*/ 3821268 w 11737975"/>
              <a:gd name="connsiteY9166" fmla="*/ 6846221 h 9023354"/>
              <a:gd name="connsiteX9167" fmla="*/ 3822300 w 11737975"/>
              <a:gd name="connsiteY9167" fmla="*/ 6828048 h 9023354"/>
              <a:gd name="connsiteX9168" fmla="*/ 3814458 w 11737975"/>
              <a:gd name="connsiteY9168" fmla="*/ 6815364 h 9023354"/>
              <a:gd name="connsiteX9169" fmla="*/ 3805584 w 11737975"/>
              <a:gd name="connsiteY9169" fmla="*/ 6820852 h 9023354"/>
              <a:gd name="connsiteX9170" fmla="*/ 3796709 w 11737975"/>
              <a:gd name="connsiteY9170" fmla="*/ 6826339 h 9023354"/>
              <a:gd name="connsiteX9171" fmla="*/ 3774518 w 11737975"/>
              <a:gd name="connsiteY9171" fmla="*/ 6840059 h 9023354"/>
              <a:gd name="connsiteX9172" fmla="*/ 3743454 w 11737975"/>
              <a:gd name="connsiteY9172" fmla="*/ 6859266 h 9023354"/>
              <a:gd name="connsiteX9173" fmla="*/ 3734579 w 11737975"/>
              <a:gd name="connsiteY9173" fmla="*/ 6864753 h 9023354"/>
              <a:gd name="connsiteX9174" fmla="*/ 3704546 w 11737975"/>
              <a:gd name="connsiteY9174" fmla="*/ 6865786 h 9023354"/>
              <a:gd name="connsiteX9175" fmla="*/ 3701140 w 11737975"/>
              <a:gd name="connsiteY9175" fmla="*/ 6850355 h 9023354"/>
              <a:gd name="connsiteX9176" fmla="*/ 3732205 w 11737975"/>
              <a:gd name="connsiteY9176" fmla="*/ 6831148 h 9023354"/>
              <a:gd name="connsiteX9177" fmla="*/ 3686488 w 11737975"/>
              <a:gd name="connsiteY9177" fmla="*/ 6806813 h 9023354"/>
              <a:gd name="connsiteX9178" fmla="*/ 3668736 w 11737975"/>
              <a:gd name="connsiteY9178" fmla="*/ 6817788 h 9023354"/>
              <a:gd name="connsiteX9179" fmla="*/ 3670803 w 11737975"/>
              <a:gd name="connsiteY9179" fmla="*/ 6781445 h 9023354"/>
              <a:gd name="connsiteX9180" fmla="*/ 3692992 w 11737975"/>
              <a:gd name="connsiteY9180" fmla="*/ 6767727 h 9023354"/>
              <a:gd name="connsiteX9181" fmla="*/ 3689585 w 11737975"/>
              <a:gd name="connsiteY9181" fmla="*/ 6752297 h 9023354"/>
              <a:gd name="connsiteX9182" fmla="*/ 3663991 w 11737975"/>
              <a:gd name="connsiteY9182" fmla="*/ 6750586 h 9023354"/>
              <a:gd name="connsiteX9183" fmla="*/ 3671834 w 11737975"/>
              <a:gd name="connsiteY9183" fmla="*/ 6763272 h 9023354"/>
              <a:gd name="connsiteX9184" fmla="*/ 3662959 w 11737975"/>
              <a:gd name="connsiteY9184" fmla="*/ 6768759 h 9023354"/>
              <a:gd name="connsiteX9185" fmla="*/ 3659555 w 11737975"/>
              <a:gd name="connsiteY9185" fmla="*/ 6753331 h 9023354"/>
              <a:gd name="connsiteX9186" fmla="*/ 3656911 w 11737975"/>
              <a:gd name="connsiteY9186" fmla="*/ 6752774 h 9023354"/>
              <a:gd name="connsiteX9187" fmla="*/ 3653974 w 11737975"/>
              <a:gd name="connsiteY9187" fmla="*/ 6745927 h 9023354"/>
              <a:gd name="connsiteX9188" fmla="*/ 3654097 w 11737975"/>
              <a:gd name="connsiteY9188" fmla="*/ 6745744 h 9023354"/>
              <a:gd name="connsiteX9189" fmla="*/ 3651710 w 11737975"/>
              <a:gd name="connsiteY9189" fmla="*/ 6740644 h 9023354"/>
              <a:gd name="connsiteX9190" fmla="*/ 3678338 w 11737975"/>
              <a:gd name="connsiteY9190" fmla="*/ 6724181 h 9023354"/>
              <a:gd name="connsiteX9191" fmla="*/ 3682775 w 11737975"/>
              <a:gd name="connsiteY9191" fmla="*/ 6721438 h 9023354"/>
              <a:gd name="connsiteX9192" fmla="*/ 3690194 w 11737975"/>
              <a:gd name="connsiteY9192" fmla="*/ 6732194 h 9023354"/>
              <a:gd name="connsiteX9193" fmla="*/ 3695057 w 11737975"/>
              <a:gd name="connsiteY9193" fmla="*/ 6731381 h 9023354"/>
              <a:gd name="connsiteX9194" fmla="*/ 3687213 w 11737975"/>
              <a:gd name="connsiteY9194" fmla="*/ 6718695 h 9023354"/>
              <a:gd name="connsiteX9195" fmla="*/ 3682775 w 11737975"/>
              <a:gd name="connsiteY9195" fmla="*/ 6721438 h 9023354"/>
              <a:gd name="connsiteX9196" fmla="*/ 3636026 w 11737975"/>
              <a:gd name="connsiteY9196" fmla="*/ 6715277 h 9023354"/>
              <a:gd name="connsiteX9197" fmla="*/ 3592679 w 11737975"/>
              <a:gd name="connsiteY9197" fmla="*/ 6724541 h 9023354"/>
              <a:gd name="connsiteX9198" fmla="*/ 3558212 w 11737975"/>
              <a:gd name="connsiteY9198" fmla="*/ 6728320 h 9023354"/>
              <a:gd name="connsiteX9199" fmla="*/ 3554808 w 11737975"/>
              <a:gd name="connsiteY9199" fmla="*/ 6712892 h 9023354"/>
              <a:gd name="connsiteX9200" fmla="*/ 3572557 w 11737975"/>
              <a:gd name="connsiteY9200" fmla="*/ 6701918 h 9023354"/>
              <a:gd name="connsiteX9201" fmla="*/ 3569151 w 11737975"/>
              <a:gd name="connsiteY9201" fmla="*/ 6686486 h 9023354"/>
              <a:gd name="connsiteX9202" fmla="*/ 3534683 w 11737975"/>
              <a:gd name="connsiteY9202" fmla="*/ 6690266 h 9023354"/>
              <a:gd name="connsiteX9203" fmla="*/ 3550369 w 11737975"/>
              <a:gd name="connsiteY9203" fmla="*/ 6715635 h 9023354"/>
              <a:gd name="connsiteX9204" fmla="*/ 3523742 w 11737975"/>
              <a:gd name="connsiteY9204" fmla="*/ 6732099 h 9023354"/>
              <a:gd name="connsiteX9205" fmla="*/ 3546238 w 11737975"/>
              <a:gd name="connsiteY9205" fmla="*/ 6788324 h 9023354"/>
              <a:gd name="connsiteX9206" fmla="*/ 3524048 w 11737975"/>
              <a:gd name="connsiteY9206" fmla="*/ 6802043 h 9023354"/>
              <a:gd name="connsiteX9207" fmla="*/ 3539735 w 11737975"/>
              <a:gd name="connsiteY9207" fmla="*/ 6827415 h 9023354"/>
              <a:gd name="connsiteX9208" fmla="*/ 3552015 w 11737975"/>
              <a:gd name="connsiteY9208" fmla="*/ 6837354 h 9023354"/>
              <a:gd name="connsiteX9209" fmla="*/ 3559858 w 11737975"/>
              <a:gd name="connsiteY9209" fmla="*/ 6850041 h 9023354"/>
              <a:gd name="connsiteX9210" fmla="*/ 3601137 w 11737975"/>
              <a:gd name="connsiteY9210" fmla="*/ 6877121 h 9023354"/>
              <a:gd name="connsiteX9211" fmla="*/ 3624667 w 11737975"/>
              <a:gd name="connsiteY9211" fmla="*/ 6915174 h 9023354"/>
              <a:gd name="connsiteX9212" fmla="*/ 3615790 w 11737975"/>
              <a:gd name="connsiteY9212" fmla="*/ 6920661 h 9023354"/>
              <a:gd name="connsiteX9213" fmla="*/ 3625854 w 11737975"/>
              <a:gd name="connsiteY9213" fmla="*/ 6931976 h 9023354"/>
              <a:gd name="connsiteX9214" fmla="*/ 3631065 w 11737975"/>
              <a:gd name="connsiteY9214" fmla="*/ 6937837 h 9023354"/>
              <a:gd name="connsiteX9215" fmla="*/ 3560354 w 11737975"/>
              <a:gd name="connsiteY9215" fmla="*/ 6937837 h 9023354"/>
              <a:gd name="connsiteX9216" fmla="*/ 3577605 w 11737975"/>
              <a:gd name="connsiteY9216" fmla="*/ 6933311 h 9023354"/>
              <a:gd name="connsiteX9217" fmla="*/ 3590197 w 11737975"/>
              <a:gd name="connsiteY9217" fmla="*/ 6918950 h 9023354"/>
              <a:gd name="connsiteX9218" fmla="*/ 3582354 w 11737975"/>
              <a:gd name="connsiteY9218" fmla="*/ 6906266 h 9023354"/>
              <a:gd name="connsiteX9219" fmla="*/ 3569041 w 11737975"/>
              <a:gd name="connsiteY9219" fmla="*/ 6914498 h 9023354"/>
              <a:gd name="connsiteX9220" fmla="*/ 3547885 w 11737975"/>
              <a:gd name="connsiteY9220" fmla="*/ 6910047 h 9023354"/>
              <a:gd name="connsiteX9221" fmla="*/ 3524357 w 11737975"/>
              <a:gd name="connsiteY9221" fmla="*/ 6871992 h 9023354"/>
              <a:gd name="connsiteX9222" fmla="*/ 3494323 w 11737975"/>
              <a:gd name="connsiteY9222" fmla="*/ 6873023 h 9023354"/>
              <a:gd name="connsiteX9223" fmla="*/ 3477608 w 11737975"/>
              <a:gd name="connsiteY9223" fmla="*/ 6865828 h 9023354"/>
              <a:gd name="connsiteX9224" fmla="*/ 3449640 w 11737975"/>
              <a:gd name="connsiteY9224" fmla="*/ 6830517 h 9023354"/>
              <a:gd name="connsiteX9225" fmla="*/ 3439732 w 11737975"/>
              <a:gd name="connsiteY9225" fmla="*/ 6854177 h 9023354"/>
              <a:gd name="connsiteX9226" fmla="*/ 3414139 w 11737975"/>
              <a:gd name="connsiteY9226" fmla="*/ 6852467 h 9023354"/>
              <a:gd name="connsiteX9227" fmla="*/ 3391951 w 11737975"/>
              <a:gd name="connsiteY9227" fmla="*/ 6866187 h 9023354"/>
              <a:gd name="connsiteX9228" fmla="*/ 3412072 w 11737975"/>
              <a:gd name="connsiteY9228" fmla="*/ 6888810 h 9023354"/>
              <a:gd name="connsiteX9229" fmla="*/ 3418882 w 11737975"/>
              <a:gd name="connsiteY9229" fmla="*/ 6919669 h 9023354"/>
              <a:gd name="connsiteX9230" fmla="*/ 3405570 w 11737975"/>
              <a:gd name="connsiteY9230" fmla="*/ 6927900 h 9023354"/>
              <a:gd name="connsiteX9231" fmla="*/ 3401131 w 11737975"/>
              <a:gd name="connsiteY9231" fmla="*/ 6930643 h 9023354"/>
              <a:gd name="connsiteX9232" fmla="*/ 3400447 w 11737975"/>
              <a:gd name="connsiteY9232" fmla="*/ 6933258 h 9023354"/>
              <a:gd name="connsiteX9233" fmla="*/ 3404323 w 11737975"/>
              <a:gd name="connsiteY9233" fmla="*/ 6937837 h 9023354"/>
              <a:gd name="connsiteX9234" fmla="*/ 0 w 11737975"/>
              <a:gd name="connsiteY9234" fmla="*/ 6937837 h 9023354"/>
              <a:gd name="connsiteX9235" fmla="*/ 7003466 w 11737975"/>
              <a:gd name="connsiteY9235" fmla="*/ 518887 h 9023354"/>
              <a:gd name="connsiteX9236" fmla="*/ 7003181 w 11737975"/>
              <a:gd name="connsiteY9236" fmla="*/ 522703 h 9023354"/>
              <a:gd name="connsiteX9237" fmla="*/ 6998695 w 11737975"/>
              <a:gd name="connsiteY9237" fmla="*/ 530687 h 9023354"/>
              <a:gd name="connsiteX9238" fmla="*/ 6983903 w 11737975"/>
              <a:gd name="connsiteY9238" fmla="*/ 530687 h 9023354"/>
              <a:gd name="connsiteX9239" fmla="*/ 6986704 w 11737975"/>
              <a:gd name="connsiteY9239" fmla="*/ 529224 h 9023354"/>
              <a:gd name="connsiteX9240" fmla="*/ 6991681 w 11737975"/>
              <a:gd name="connsiteY9240" fmla="*/ 527738 h 9023354"/>
              <a:gd name="connsiteX9241" fmla="*/ 6994001 w 11737975"/>
              <a:gd name="connsiteY9241" fmla="*/ 528569 h 9023354"/>
              <a:gd name="connsiteX9242" fmla="*/ 6994680 w 11737975"/>
              <a:gd name="connsiteY9242" fmla="*/ 530118 h 9023354"/>
              <a:gd name="connsiteX9243" fmla="*/ 7000181 w 11737975"/>
              <a:gd name="connsiteY9243" fmla="*/ 520325 h 9023354"/>
              <a:gd name="connsiteX9244" fmla="*/ 7001824 w 11737975"/>
              <a:gd name="connsiteY9244" fmla="*/ 519605 h 9023354"/>
              <a:gd name="connsiteX9245" fmla="*/ 7003466 w 11737975"/>
              <a:gd name="connsiteY9245" fmla="*/ 518887 h 9023354"/>
              <a:gd name="connsiteX9246" fmla="*/ 6945806 w 11737975"/>
              <a:gd name="connsiteY9246" fmla="*/ 508472 h 9023354"/>
              <a:gd name="connsiteX9247" fmla="*/ 6948134 w 11737975"/>
              <a:gd name="connsiteY9247" fmla="*/ 509236 h 9023354"/>
              <a:gd name="connsiteX9248" fmla="*/ 6950099 w 11737975"/>
              <a:gd name="connsiteY9248" fmla="*/ 513725 h 9023354"/>
              <a:gd name="connsiteX9249" fmla="*/ 6945734 w 11737975"/>
              <a:gd name="connsiteY9249" fmla="*/ 517418 h 9023354"/>
              <a:gd name="connsiteX9250" fmla="*/ 6942752 w 11737975"/>
              <a:gd name="connsiteY9250" fmla="*/ 515157 h 9023354"/>
              <a:gd name="connsiteX9251" fmla="*/ 6943117 w 11737975"/>
              <a:gd name="connsiteY9251" fmla="*/ 511433 h 9023354"/>
              <a:gd name="connsiteX9252" fmla="*/ 6945806 w 11737975"/>
              <a:gd name="connsiteY9252" fmla="*/ 508472 h 9023354"/>
              <a:gd name="connsiteX9253" fmla="*/ 6963707 w 11737975"/>
              <a:gd name="connsiteY9253" fmla="*/ 496353 h 9023354"/>
              <a:gd name="connsiteX9254" fmla="*/ 6962294 w 11737975"/>
              <a:gd name="connsiteY9254" fmla="*/ 502273 h 9023354"/>
              <a:gd name="connsiteX9255" fmla="*/ 6959219 w 11737975"/>
              <a:gd name="connsiteY9255" fmla="*/ 500969 h 9023354"/>
              <a:gd name="connsiteX9256" fmla="*/ 6963707 w 11737975"/>
              <a:gd name="connsiteY9256" fmla="*/ 496353 h 9023354"/>
              <a:gd name="connsiteX9257" fmla="*/ 5206139 w 11737975"/>
              <a:gd name="connsiteY9257" fmla="*/ 496091 h 9023354"/>
              <a:gd name="connsiteX9258" fmla="*/ 5208476 w 11737975"/>
              <a:gd name="connsiteY9258" fmla="*/ 496946 h 9023354"/>
              <a:gd name="connsiteX9259" fmla="*/ 5207519 w 11737975"/>
              <a:gd name="connsiteY9259" fmla="*/ 499243 h 9023354"/>
              <a:gd name="connsiteX9260" fmla="*/ 5206561 w 11737975"/>
              <a:gd name="connsiteY9260" fmla="*/ 501541 h 9023354"/>
              <a:gd name="connsiteX9261" fmla="*/ 5215928 w 11737975"/>
              <a:gd name="connsiteY9261" fmla="*/ 516213 h 9023354"/>
              <a:gd name="connsiteX9262" fmla="*/ 5225169 w 11737975"/>
              <a:gd name="connsiteY9262" fmla="*/ 530687 h 9023354"/>
              <a:gd name="connsiteX9263" fmla="*/ 5143954 w 11737975"/>
              <a:gd name="connsiteY9263" fmla="*/ 530687 h 9023354"/>
              <a:gd name="connsiteX9264" fmla="*/ 5154787 w 11737975"/>
              <a:gd name="connsiteY9264" fmla="*/ 522325 h 9023354"/>
              <a:gd name="connsiteX9265" fmla="*/ 5183642 w 11737975"/>
              <a:gd name="connsiteY9265" fmla="*/ 520958 h 9023354"/>
              <a:gd name="connsiteX9266" fmla="*/ 5200812 w 11737975"/>
              <a:gd name="connsiteY9266" fmla="*/ 515321 h 9023354"/>
              <a:gd name="connsiteX9267" fmla="*/ 5199548 w 11737975"/>
              <a:gd name="connsiteY9267" fmla="*/ 498977 h 9023354"/>
              <a:gd name="connsiteX9268" fmla="*/ 5202844 w 11737975"/>
              <a:gd name="connsiteY9268" fmla="*/ 497534 h 9023354"/>
              <a:gd name="connsiteX9269" fmla="*/ 5203533 w 11737975"/>
              <a:gd name="connsiteY9269" fmla="*/ 499110 h 9023354"/>
              <a:gd name="connsiteX9270" fmla="*/ 5206139 w 11737975"/>
              <a:gd name="connsiteY9270" fmla="*/ 496091 h 9023354"/>
              <a:gd name="connsiteX9271" fmla="*/ 5234290 w 11737975"/>
              <a:gd name="connsiteY9271" fmla="*/ 493157 h 9023354"/>
              <a:gd name="connsiteX9272" fmla="*/ 5254412 w 11737975"/>
              <a:gd name="connsiteY9272" fmla="*/ 512459 h 9023354"/>
              <a:gd name="connsiteX9273" fmla="*/ 5230689 w 11737975"/>
              <a:gd name="connsiteY9273" fmla="*/ 511600 h 9023354"/>
              <a:gd name="connsiteX9274" fmla="*/ 5229877 w 11737975"/>
              <a:gd name="connsiteY9274" fmla="*/ 501412 h 9023354"/>
              <a:gd name="connsiteX9275" fmla="*/ 5234290 w 11737975"/>
              <a:gd name="connsiteY9275" fmla="*/ 493157 h 9023354"/>
              <a:gd name="connsiteX9276" fmla="*/ 7005144 w 11737975"/>
              <a:gd name="connsiteY9276" fmla="*/ 491412 h 9023354"/>
              <a:gd name="connsiteX9277" fmla="*/ 7008883 w 11737975"/>
              <a:gd name="connsiteY9277" fmla="*/ 495489 h 9023354"/>
              <a:gd name="connsiteX9278" fmla="*/ 7007942 w 11737975"/>
              <a:gd name="connsiteY9278" fmla="*/ 497806 h 9023354"/>
              <a:gd name="connsiteX9279" fmla="*/ 7010983 w 11737975"/>
              <a:gd name="connsiteY9279" fmla="*/ 500284 h 9023354"/>
              <a:gd name="connsiteX9280" fmla="*/ 7011926 w 11737975"/>
              <a:gd name="connsiteY9280" fmla="*/ 497967 h 9023354"/>
              <a:gd name="connsiteX9281" fmla="*/ 7019440 w 11737975"/>
              <a:gd name="connsiteY9281" fmla="*/ 492773 h 9023354"/>
              <a:gd name="connsiteX9282" fmla="*/ 7021082 w 11737975"/>
              <a:gd name="connsiteY9282" fmla="*/ 492053 h 9023354"/>
              <a:gd name="connsiteX9283" fmla="*/ 7023427 w 11737975"/>
              <a:gd name="connsiteY9283" fmla="*/ 492932 h 9023354"/>
              <a:gd name="connsiteX9284" fmla="*/ 7023182 w 11737975"/>
              <a:gd name="connsiteY9284" fmla="*/ 496848 h 9023354"/>
              <a:gd name="connsiteX9285" fmla="*/ 7014024 w 11737975"/>
              <a:gd name="connsiteY9285" fmla="*/ 502761 h 9023354"/>
              <a:gd name="connsiteX9286" fmla="*/ 7013083 w 11737975"/>
              <a:gd name="connsiteY9286" fmla="*/ 505079 h 9023354"/>
              <a:gd name="connsiteX9287" fmla="*/ 7017767 w 11737975"/>
              <a:gd name="connsiteY9287" fmla="*/ 506838 h 9023354"/>
              <a:gd name="connsiteX9288" fmla="*/ 7018467 w 11737975"/>
              <a:gd name="connsiteY9288" fmla="*/ 508436 h 9023354"/>
              <a:gd name="connsiteX9289" fmla="*/ 7019167 w 11737975"/>
              <a:gd name="connsiteY9289" fmla="*/ 510035 h 9023354"/>
              <a:gd name="connsiteX9290" fmla="*/ 7018924 w 11737975"/>
              <a:gd name="connsiteY9290" fmla="*/ 513950 h 9023354"/>
              <a:gd name="connsiteX9291" fmla="*/ 7018679 w 11737975"/>
              <a:gd name="connsiteY9291" fmla="*/ 517865 h 9023354"/>
              <a:gd name="connsiteX9292" fmla="*/ 7016093 w 11737975"/>
              <a:gd name="connsiteY9292" fmla="*/ 520903 h 9023354"/>
              <a:gd name="connsiteX9293" fmla="*/ 7014694 w 11737975"/>
              <a:gd name="connsiteY9293" fmla="*/ 517705 h 9023354"/>
              <a:gd name="connsiteX9294" fmla="*/ 7014239 w 11737975"/>
              <a:gd name="connsiteY9294" fmla="*/ 512190 h 9023354"/>
              <a:gd name="connsiteX9295" fmla="*/ 7015181 w 11737975"/>
              <a:gd name="connsiteY9295" fmla="*/ 509874 h 9023354"/>
              <a:gd name="connsiteX9296" fmla="*/ 7012839 w 11737975"/>
              <a:gd name="connsiteY9296" fmla="*/ 508994 h 9023354"/>
              <a:gd name="connsiteX9297" fmla="*/ 7011195 w 11737975"/>
              <a:gd name="connsiteY9297" fmla="*/ 509713 h 9023354"/>
              <a:gd name="connsiteX9298" fmla="*/ 7010252 w 11737975"/>
              <a:gd name="connsiteY9298" fmla="*/ 512031 h 9023354"/>
              <a:gd name="connsiteX9299" fmla="*/ 7007909 w 11737975"/>
              <a:gd name="connsiteY9299" fmla="*/ 511152 h 9023354"/>
              <a:gd name="connsiteX9300" fmla="*/ 7006510 w 11737975"/>
              <a:gd name="connsiteY9300" fmla="*/ 507955 h 9023354"/>
              <a:gd name="connsiteX9301" fmla="*/ 7008154 w 11737975"/>
              <a:gd name="connsiteY9301" fmla="*/ 507236 h 9023354"/>
              <a:gd name="connsiteX9302" fmla="*/ 7007454 w 11737975"/>
              <a:gd name="connsiteY9302" fmla="*/ 505639 h 9023354"/>
              <a:gd name="connsiteX9303" fmla="*/ 7004412 w 11737975"/>
              <a:gd name="connsiteY9303" fmla="*/ 503161 h 9023354"/>
              <a:gd name="connsiteX9304" fmla="*/ 7003469 w 11737975"/>
              <a:gd name="connsiteY9304" fmla="*/ 505478 h 9023354"/>
              <a:gd name="connsiteX9305" fmla="*/ 7000185 w 11737975"/>
              <a:gd name="connsiteY9305" fmla="*/ 506916 h 9023354"/>
              <a:gd name="connsiteX9306" fmla="*/ 6997843 w 11737975"/>
              <a:gd name="connsiteY9306" fmla="*/ 506038 h 9023354"/>
              <a:gd name="connsiteX9307" fmla="*/ 6998784 w 11737975"/>
              <a:gd name="connsiteY9307" fmla="*/ 503719 h 9023354"/>
              <a:gd name="connsiteX9308" fmla="*/ 6999727 w 11737975"/>
              <a:gd name="connsiteY9308" fmla="*/ 501402 h 9023354"/>
              <a:gd name="connsiteX9309" fmla="*/ 7003012 w 11737975"/>
              <a:gd name="connsiteY9309" fmla="*/ 499963 h 9023354"/>
              <a:gd name="connsiteX9310" fmla="*/ 7004656 w 11737975"/>
              <a:gd name="connsiteY9310" fmla="*/ 499245 h 9023354"/>
              <a:gd name="connsiteX9311" fmla="*/ 7003500 w 11737975"/>
              <a:gd name="connsiteY9311" fmla="*/ 492131 h 9023354"/>
              <a:gd name="connsiteX9312" fmla="*/ 7005144 w 11737975"/>
              <a:gd name="connsiteY9312" fmla="*/ 491412 h 9023354"/>
              <a:gd name="connsiteX9313" fmla="*/ 6972028 w 11737975"/>
              <a:gd name="connsiteY9313" fmla="*/ 487396 h 9023354"/>
              <a:gd name="connsiteX9314" fmla="*/ 6975086 w 11737975"/>
              <a:gd name="connsiteY9314" fmla="*/ 489828 h 9023354"/>
              <a:gd name="connsiteX9315" fmla="*/ 6974106 w 11737975"/>
              <a:gd name="connsiteY9315" fmla="*/ 492143 h 9023354"/>
              <a:gd name="connsiteX9316" fmla="*/ 6972434 w 11737975"/>
              <a:gd name="connsiteY9316" fmla="*/ 492876 h 9023354"/>
              <a:gd name="connsiteX9317" fmla="*/ 6971453 w 11737975"/>
              <a:gd name="connsiteY9317" fmla="*/ 495189 h 9023354"/>
              <a:gd name="connsiteX9318" fmla="*/ 6967416 w 11737975"/>
              <a:gd name="connsiteY9318" fmla="*/ 495071 h 9023354"/>
              <a:gd name="connsiteX9319" fmla="*/ 6966031 w 11737975"/>
              <a:gd name="connsiteY9319" fmla="*/ 491905 h 9023354"/>
              <a:gd name="connsiteX9320" fmla="*/ 6970355 w 11737975"/>
              <a:gd name="connsiteY9320" fmla="*/ 488128 h 9023354"/>
              <a:gd name="connsiteX9321" fmla="*/ 6972028 w 11737975"/>
              <a:gd name="connsiteY9321" fmla="*/ 487396 h 9023354"/>
              <a:gd name="connsiteX9322" fmla="*/ 7056889 w 11737975"/>
              <a:gd name="connsiteY9322" fmla="*/ 483846 h 9023354"/>
              <a:gd name="connsiteX9323" fmla="*/ 7066030 w 11737975"/>
              <a:gd name="connsiteY9323" fmla="*/ 491066 h 9023354"/>
              <a:gd name="connsiteX9324" fmla="*/ 7049691 w 11737975"/>
              <a:gd name="connsiteY9324" fmla="*/ 503827 h 9023354"/>
              <a:gd name="connsiteX9325" fmla="*/ 7047630 w 11737975"/>
              <a:gd name="connsiteY9325" fmla="*/ 499119 h 9023354"/>
              <a:gd name="connsiteX9326" fmla="*/ 7037594 w 11737975"/>
              <a:gd name="connsiteY9326" fmla="*/ 503512 h 9023354"/>
              <a:gd name="connsiteX9327" fmla="*/ 7036609 w 11737975"/>
              <a:gd name="connsiteY9327" fmla="*/ 505812 h 9023354"/>
              <a:gd name="connsiteX9328" fmla="*/ 7033563 w 11737975"/>
              <a:gd name="connsiteY9328" fmla="*/ 503407 h 9023354"/>
              <a:gd name="connsiteX9329" fmla="*/ 7032592 w 11737975"/>
              <a:gd name="connsiteY9329" fmla="*/ 502897 h 9023354"/>
              <a:gd name="connsiteX9330" fmla="*/ 7032876 w 11737975"/>
              <a:gd name="connsiteY9330" fmla="*/ 501838 h 9023354"/>
              <a:gd name="connsiteX9331" fmla="*/ 7036220 w 11737975"/>
              <a:gd name="connsiteY9331" fmla="*/ 500373 h 9023354"/>
              <a:gd name="connsiteX9332" fmla="*/ 7042224 w 11737975"/>
              <a:gd name="connsiteY9332" fmla="*/ 495876 h 9023354"/>
              <a:gd name="connsiteX9333" fmla="*/ 7047929 w 11737975"/>
              <a:gd name="connsiteY9333" fmla="*/ 495248 h 9023354"/>
              <a:gd name="connsiteX9334" fmla="*/ 7047244 w 11737975"/>
              <a:gd name="connsiteY9334" fmla="*/ 493679 h 9023354"/>
              <a:gd name="connsiteX9335" fmla="*/ 7056889 w 11737975"/>
              <a:gd name="connsiteY9335" fmla="*/ 483846 h 9023354"/>
              <a:gd name="connsiteX9336" fmla="*/ 6998059 w 11737975"/>
              <a:gd name="connsiteY9336" fmla="*/ 479429 h 9023354"/>
              <a:gd name="connsiteX9337" fmla="*/ 7002001 w 11737975"/>
              <a:gd name="connsiteY9337" fmla="*/ 479761 h 9023354"/>
              <a:gd name="connsiteX9338" fmla="*/ 7003512 w 11737975"/>
              <a:gd name="connsiteY9338" fmla="*/ 483214 h 9023354"/>
              <a:gd name="connsiteX9339" fmla="*/ 7001918 w 11737975"/>
              <a:gd name="connsiteY9339" fmla="*/ 483910 h 9023354"/>
              <a:gd name="connsiteX9340" fmla="*/ 6998813 w 11737975"/>
              <a:gd name="connsiteY9340" fmla="*/ 481155 h 9023354"/>
              <a:gd name="connsiteX9341" fmla="*/ 6996465 w 11737975"/>
              <a:gd name="connsiteY9341" fmla="*/ 480127 h 9023354"/>
              <a:gd name="connsiteX9342" fmla="*/ 6998059 w 11737975"/>
              <a:gd name="connsiteY9342" fmla="*/ 479429 h 9023354"/>
              <a:gd name="connsiteX9343" fmla="*/ 6911753 w 11737975"/>
              <a:gd name="connsiteY9343" fmla="*/ 478994 h 9023354"/>
              <a:gd name="connsiteX9344" fmla="*/ 6907738 w 11737975"/>
              <a:gd name="connsiteY9344" fmla="*/ 479884 h 9023354"/>
              <a:gd name="connsiteX9345" fmla="*/ 6911753 w 11737975"/>
              <a:gd name="connsiteY9345" fmla="*/ 478994 h 9023354"/>
              <a:gd name="connsiteX9346" fmla="*/ 5257126 w 11737975"/>
              <a:gd name="connsiteY9346" fmla="*/ 477675 h 9023354"/>
              <a:gd name="connsiteX9347" fmla="*/ 5256362 w 11737975"/>
              <a:gd name="connsiteY9347" fmla="*/ 485688 h 9023354"/>
              <a:gd name="connsiteX9348" fmla="*/ 5254245 w 11737975"/>
              <a:gd name="connsiteY9348" fmla="*/ 480856 h 9023354"/>
              <a:gd name="connsiteX9349" fmla="*/ 5257126 w 11737975"/>
              <a:gd name="connsiteY9349" fmla="*/ 477675 h 9023354"/>
              <a:gd name="connsiteX9350" fmla="*/ 5277180 w 11737975"/>
              <a:gd name="connsiteY9350" fmla="*/ 474383 h 9023354"/>
              <a:gd name="connsiteX9351" fmla="*/ 5278986 w 11737975"/>
              <a:gd name="connsiteY9351" fmla="*/ 484198 h 9023354"/>
              <a:gd name="connsiteX9352" fmla="*/ 5272567 w 11737975"/>
              <a:gd name="connsiteY9352" fmla="*/ 482058 h 9023354"/>
              <a:gd name="connsiteX9353" fmla="*/ 5277180 w 11737975"/>
              <a:gd name="connsiteY9353" fmla="*/ 474383 h 9023354"/>
              <a:gd name="connsiteX9354" fmla="*/ 7065480 w 11737975"/>
              <a:gd name="connsiteY9354" fmla="*/ 472995 h 9023354"/>
              <a:gd name="connsiteX9355" fmla="*/ 7067329 w 11737975"/>
              <a:gd name="connsiteY9355" fmla="*/ 477587 h 9023354"/>
              <a:gd name="connsiteX9356" fmla="*/ 7064586 w 11737975"/>
              <a:gd name="connsiteY9356" fmla="*/ 475163 h 9023354"/>
              <a:gd name="connsiteX9357" fmla="*/ 7065410 w 11737975"/>
              <a:gd name="connsiteY9357" fmla="*/ 472823 h 9023354"/>
              <a:gd name="connsiteX9358" fmla="*/ 7065535 w 11737975"/>
              <a:gd name="connsiteY9358" fmla="*/ 472862 h 9023354"/>
              <a:gd name="connsiteX9359" fmla="*/ 7065480 w 11737975"/>
              <a:gd name="connsiteY9359" fmla="*/ 472995 h 9023354"/>
              <a:gd name="connsiteX9360" fmla="*/ 7016484 w 11737975"/>
              <a:gd name="connsiteY9360" fmla="*/ 472331 h 9023354"/>
              <a:gd name="connsiteX9361" fmla="*/ 7019514 w 11737975"/>
              <a:gd name="connsiteY9361" fmla="*/ 475866 h 9023354"/>
              <a:gd name="connsiteX9362" fmla="*/ 7012241 w 11737975"/>
              <a:gd name="connsiteY9362" fmla="*/ 480936 h 9023354"/>
              <a:gd name="connsiteX9363" fmla="*/ 7009471 w 11737975"/>
              <a:gd name="connsiteY9363" fmla="*/ 474606 h 9023354"/>
              <a:gd name="connsiteX9364" fmla="*/ 7016484 w 11737975"/>
              <a:gd name="connsiteY9364" fmla="*/ 472331 h 9023354"/>
              <a:gd name="connsiteX9365" fmla="*/ 7064151 w 11737975"/>
              <a:gd name="connsiteY9365" fmla="*/ 469696 h 9023354"/>
              <a:gd name="connsiteX9366" fmla="*/ 7065410 w 11737975"/>
              <a:gd name="connsiteY9366" fmla="*/ 472823 h 9023354"/>
              <a:gd name="connsiteX9367" fmla="*/ 7062994 w 11737975"/>
              <a:gd name="connsiteY9367" fmla="*/ 472089 h 9023354"/>
              <a:gd name="connsiteX9368" fmla="*/ 7064151 w 11737975"/>
              <a:gd name="connsiteY9368" fmla="*/ 469696 h 9023354"/>
              <a:gd name="connsiteX9369" fmla="*/ 7050683 w 11737975"/>
              <a:gd name="connsiteY9369" fmla="*/ 459551 h 9023354"/>
              <a:gd name="connsiteX9370" fmla="*/ 7058459 w 11737975"/>
              <a:gd name="connsiteY9370" fmla="*/ 460762 h 9023354"/>
              <a:gd name="connsiteX9371" fmla="*/ 7050159 w 11737975"/>
              <a:gd name="connsiteY9371" fmla="*/ 468281 h 9023354"/>
              <a:gd name="connsiteX9372" fmla="*/ 7050683 w 11737975"/>
              <a:gd name="connsiteY9372" fmla="*/ 459551 h 9023354"/>
              <a:gd name="connsiteX9373" fmla="*/ 7035976 w 11737975"/>
              <a:gd name="connsiteY9373" fmla="*/ 459404 h 9023354"/>
              <a:gd name="connsiteX9374" fmla="*/ 7038055 w 11737975"/>
              <a:gd name="connsiteY9374" fmla="*/ 464150 h 9023354"/>
              <a:gd name="connsiteX9375" fmla="*/ 7041081 w 11737975"/>
              <a:gd name="connsiteY9375" fmla="*/ 466596 h 9023354"/>
              <a:gd name="connsiteX9376" fmla="*/ 7033885 w 11737975"/>
              <a:gd name="connsiteY9376" fmla="*/ 471397 h 9023354"/>
              <a:gd name="connsiteX9377" fmla="*/ 7026554 w 11737975"/>
              <a:gd name="connsiteY9377" fmla="*/ 469185 h 9023354"/>
              <a:gd name="connsiteX9378" fmla="*/ 7035976 w 11737975"/>
              <a:gd name="connsiteY9378" fmla="*/ 459404 h 9023354"/>
              <a:gd name="connsiteX9379" fmla="*/ 6984822 w 11737975"/>
              <a:gd name="connsiteY9379" fmla="*/ 449741 h 9023354"/>
              <a:gd name="connsiteX9380" fmla="*/ 6987222 w 11737975"/>
              <a:gd name="connsiteY9380" fmla="*/ 450472 h 9023354"/>
              <a:gd name="connsiteX9381" fmla="*/ 6990957 w 11737975"/>
              <a:gd name="connsiteY9381" fmla="*/ 454531 h 9023354"/>
              <a:gd name="connsiteX9382" fmla="*/ 6985133 w 11737975"/>
              <a:gd name="connsiteY9382" fmla="*/ 461354 h 9023354"/>
              <a:gd name="connsiteX9383" fmla="*/ 6981101 w 11737975"/>
              <a:gd name="connsiteY9383" fmla="*/ 458847 h 9023354"/>
              <a:gd name="connsiteX9384" fmla="*/ 6984822 w 11737975"/>
              <a:gd name="connsiteY9384" fmla="*/ 449741 h 9023354"/>
              <a:gd name="connsiteX9385" fmla="*/ 6931330 w 11737975"/>
              <a:gd name="connsiteY9385" fmla="*/ 448610 h 9023354"/>
              <a:gd name="connsiteX9386" fmla="*/ 6936043 w 11737975"/>
              <a:gd name="connsiteY9386" fmla="*/ 454296 h 9023354"/>
              <a:gd name="connsiteX9387" fmla="*/ 6933323 w 11737975"/>
              <a:gd name="connsiteY9387" fmla="*/ 457372 h 9023354"/>
              <a:gd name="connsiteX9388" fmla="*/ 6922710 w 11737975"/>
              <a:gd name="connsiteY9388" fmla="*/ 456359 h 9023354"/>
              <a:gd name="connsiteX9389" fmla="*/ 6928319 w 11737975"/>
              <a:gd name="connsiteY9389" fmla="*/ 449428 h 9023354"/>
              <a:gd name="connsiteX9390" fmla="*/ 6931330 w 11737975"/>
              <a:gd name="connsiteY9390" fmla="*/ 448610 h 9023354"/>
              <a:gd name="connsiteX9391" fmla="*/ 5276536 w 11737975"/>
              <a:gd name="connsiteY9391" fmla="*/ 448030 h 9023354"/>
              <a:gd name="connsiteX9392" fmla="*/ 5284376 w 11737975"/>
              <a:gd name="connsiteY9392" fmla="*/ 450492 h 9023354"/>
              <a:gd name="connsiteX9393" fmla="*/ 5282541 w 11737975"/>
              <a:gd name="connsiteY9393" fmla="*/ 459543 h 9023354"/>
              <a:gd name="connsiteX9394" fmla="*/ 5276031 w 11737975"/>
              <a:gd name="connsiteY9394" fmla="*/ 457914 h 9023354"/>
              <a:gd name="connsiteX9395" fmla="*/ 5272333 w 11737975"/>
              <a:gd name="connsiteY9395" fmla="*/ 453877 h 9023354"/>
              <a:gd name="connsiteX9396" fmla="*/ 5276536 w 11737975"/>
              <a:gd name="connsiteY9396" fmla="*/ 448030 h 9023354"/>
              <a:gd name="connsiteX9397" fmla="*/ 6931824 w 11737975"/>
              <a:gd name="connsiteY9397" fmla="*/ 444657 h 9023354"/>
              <a:gd name="connsiteX9398" fmla="*/ 6935682 w 11737975"/>
              <a:gd name="connsiteY9398" fmla="*/ 444797 h 9023354"/>
              <a:gd name="connsiteX9399" fmla="*/ 6937946 w 11737975"/>
              <a:gd name="connsiteY9399" fmla="*/ 445635 h 9023354"/>
              <a:gd name="connsiteX9400" fmla="*/ 6937026 w 11737975"/>
              <a:gd name="connsiteY9400" fmla="*/ 447866 h 9023354"/>
              <a:gd name="connsiteX9401" fmla="*/ 6932497 w 11737975"/>
              <a:gd name="connsiteY9401" fmla="*/ 446192 h 9023354"/>
              <a:gd name="connsiteX9402" fmla="*/ 6931824 w 11737975"/>
              <a:gd name="connsiteY9402" fmla="*/ 444657 h 9023354"/>
              <a:gd name="connsiteX9403" fmla="*/ 7151516 w 11737975"/>
              <a:gd name="connsiteY9403" fmla="*/ 440368 h 9023354"/>
              <a:gd name="connsiteX9404" fmla="*/ 7154573 w 11737975"/>
              <a:gd name="connsiteY9404" fmla="*/ 442916 h 9023354"/>
              <a:gd name="connsiteX9405" fmla="*/ 7153658 w 11737975"/>
              <a:gd name="connsiteY9405" fmla="*/ 445257 h 9023354"/>
              <a:gd name="connsiteX9406" fmla="*/ 7154371 w 11737975"/>
              <a:gd name="connsiteY9406" fmla="*/ 446889 h 9023354"/>
              <a:gd name="connsiteX9407" fmla="*/ 7147932 w 11737975"/>
              <a:gd name="connsiteY9407" fmla="*/ 452137 h 9023354"/>
              <a:gd name="connsiteX9408" fmla="*/ 7140423 w 11737975"/>
              <a:gd name="connsiteY9408" fmla="*/ 454937 h 9023354"/>
              <a:gd name="connsiteX9409" fmla="*/ 7137367 w 11737975"/>
              <a:gd name="connsiteY9409" fmla="*/ 452390 h 9023354"/>
              <a:gd name="connsiteX9410" fmla="*/ 7139911 w 11737975"/>
              <a:gd name="connsiteY9410" fmla="*/ 449334 h 9023354"/>
              <a:gd name="connsiteX9411" fmla="*/ 7150602 w 11737975"/>
              <a:gd name="connsiteY9411" fmla="*/ 442711 h 9023354"/>
              <a:gd name="connsiteX9412" fmla="*/ 7152230 w 11737975"/>
              <a:gd name="connsiteY9412" fmla="*/ 441999 h 9023354"/>
              <a:gd name="connsiteX9413" fmla="*/ 7151516 w 11737975"/>
              <a:gd name="connsiteY9413" fmla="*/ 440368 h 9023354"/>
              <a:gd name="connsiteX9414" fmla="*/ 6946916 w 11737975"/>
              <a:gd name="connsiteY9414" fmla="*/ 440107 h 9023354"/>
              <a:gd name="connsiteX9415" fmla="*/ 6942677 w 11737975"/>
              <a:gd name="connsiteY9415" fmla="*/ 451563 h 9023354"/>
              <a:gd name="connsiteX9416" fmla="*/ 6946916 w 11737975"/>
              <a:gd name="connsiteY9416" fmla="*/ 440107 h 9023354"/>
              <a:gd name="connsiteX9417" fmla="*/ 7174609 w 11737975"/>
              <a:gd name="connsiteY9417" fmla="*/ 434374 h 9023354"/>
              <a:gd name="connsiteX9418" fmla="*/ 7179366 w 11737975"/>
              <a:gd name="connsiteY9418" fmla="*/ 436132 h 9023354"/>
              <a:gd name="connsiteX9419" fmla="*/ 7179103 w 11737975"/>
              <a:gd name="connsiteY9419" fmla="*/ 440085 h 9023354"/>
              <a:gd name="connsiteX9420" fmla="*/ 7174085 w 11737975"/>
              <a:gd name="connsiteY9420" fmla="*/ 442282 h 9023354"/>
              <a:gd name="connsiteX9421" fmla="*/ 7167394 w 11737975"/>
              <a:gd name="connsiteY9421" fmla="*/ 445211 h 9023354"/>
              <a:gd name="connsiteX9422" fmla="*/ 7164048 w 11737975"/>
              <a:gd name="connsiteY9422" fmla="*/ 446676 h 9023354"/>
              <a:gd name="connsiteX9423" fmla="*/ 7163606 w 11737975"/>
              <a:gd name="connsiteY9423" fmla="*/ 441110 h 9023354"/>
              <a:gd name="connsiteX9424" fmla="*/ 7167918 w 11737975"/>
              <a:gd name="connsiteY9424" fmla="*/ 437302 h 9023354"/>
              <a:gd name="connsiteX9425" fmla="*/ 7171265 w 11737975"/>
              <a:gd name="connsiteY9425" fmla="*/ 435838 h 9023354"/>
              <a:gd name="connsiteX9426" fmla="*/ 7174609 w 11737975"/>
              <a:gd name="connsiteY9426" fmla="*/ 434374 h 9023354"/>
              <a:gd name="connsiteX9427" fmla="*/ 6904995 w 11737975"/>
              <a:gd name="connsiteY9427" fmla="*/ 433774 h 9023354"/>
              <a:gd name="connsiteX9428" fmla="*/ 6904084 w 11737975"/>
              <a:gd name="connsiteY9428" fmla="*/ 441374 h 9023354"/>
              <a:gd name="connsiteX9429" fmla="*/ 6898746 w 11737975"/>
              <a:gd name="connsiteY9429" fmla="*/ 442269 h 9023354"/>
              <a:gd name="connsiteX9430" fmla="*/ 6898304 w 11737975"/>
              <a:gd name="connsiteY9430" fmla="*/ 436704 h 9023354"/>
              <a:gd name="connsiteX9431" fmla="*/ 6904995 w 11737975"/>
              <a:gd name="connsiteY9431" fmla="*/ 433774 h 9023354"/>
              <a:gd name="connsiteX9432" fmla="*/ 6864883 w 11737975"/>
              <a:gd name="connsiteY9432" fmla="*/ 430764 h 9023354"/>
              <a:gd name="connsiteX9433" fmla="*/ 6865356 w 11737975"/>
              <a:gd name="connsiteY9433" fmla="*/ 436316 h 9023354"/>
              <a:gd name="connsiteX9434" fmla="*/ 6865327 w 11737975"/>
              <a:gd name="connsiteY9434" fmla="*/ 438488 h 9023354"/>
              <a:gd name="connsiteX9435" fmla="*/ 6863713 w 11737975"/>
              <a:gd name="connsiteY9435" fmla="*/ 437036 h 9023354"/>
              <a:gd name="connsiteX9436" fmla="*/ 6864883 w 11737975"/>
              <a:gd name="connsiteY9436" fmla="*/ 430764 h 9023354"/>
              <a:gd name="connsiteX9437" fmla="*/ 6942551 w 11737975"/>
              <a:gd name="connsiteY9437" fmla="*/ 429319 h 9023354"/>
              <a:gd name="connsiteX9438" fmla="*/ 6946460 w 11737975"/>
              <a:gd name="connsiteY9438" fmla="*/ 438251 h 9023354"/>
              <a:gd name="connsiteX9439" fmla="*/ 6942646 w 11737975"/>
              <a:gd name="connsiteY9439" fmla="*/ 438751 h 9023354"/>
              <a:gd name="connsiteX9440" fmla="*/ 6943394 w 11737975"/>
              <a:gd name="connsiteY9440" fmla="*/ 435853 h 9023354"/>
              <a:gd name="connsiteX9441" fmla="*/ 6943016 w 11737975"/>
              <a:gd name="connsiteY9441" fmla="*/ 433477 h 9023354"/>
              <a:gd name="connsiteX9442" fmla="*/ 6942493 w 11737975"/>
              <a:gd name="connsiteY9442" fmla="*/ 428797 h 9023354"/>
              <a:gd name="connsiteX9443" fmla="*/ 6942551 w 11737975"/>
              <a:gd name="connsiteY9443" fmla="*/ 429319 h 9023354"/>
              <a:gd name="connsiteX9444" fmla="*/ 6942339 w 11737975"/>
              <a:gd name="connsiteY9444" fmla="*/ 428836 h 9023354"/>
              <a:gd name="connsiteX9445" fmla="*/ 6929803 w 11737975"/>
              <a:gd name="connsiteY9445" fmla="*/ 427029 h 9023354"/>
              <a:gd name="connsiteX9446" fmla="*/ 6930508 w 11737975"/>
              <a:gd name="connsiteY9446" fmla="*/ 428641 h 9023354"/>
              <a:gd name="connsiteX9447" fmla="*/ 6931213 w 11737975"/>
              <a:gd name="connsiteY9447" fmla="*/ 430254 h 9023354"/>
              <a:gd name="connsiteX9448" fmla="*/ 6926841 w 11737975"/>
              <a:gd name="connsiteY9448" fmla="*/ 434086 h 9023354"/>
              <a:gd name="connsiteX9449" fmla="*/ 6923174 w 11737975"/>
              <a:gd name="connsiteY9449" fmla="*/ 439531 h 9023354"/>
              <a:gd name="connsiteX9450" fmla="*/ 6922469 w 11737975"/>
              <a:gd name="connsiteY9450" fmla="*/ 437920 h 9023354"/>
              <a:gd name="connsiteX9451" fmla="*/ 6926136 w 11737975"/>
              <a:gd name="connsiteY9451" fmla="*/ 432475 h 9023354"/>
              <a:gd name="connsiteX9452" fmla="*/ 6928111 w 11737975"/>
              <a:gd name="connsiteY9452" fmla="*/ 427771 h 9023354"/>
              <a:gd name="connsiteX9453" fmla="*/ 6929803 w 11737975"/>
              <a:gd name="connsiteY9453" fmla="*/ 427029 h 9023354"/>
              <a:gd name="connsiteX9454" fmla="*/ 7047126 w 11737975"/>
              <a:gd name="connsiteY9454" fmla="*/ 426412 h 9023354"/>
              <a:gd name="connsiteX9455" fmla="*/ 7046991 w 11737975"/>
              <a:gd name="connsiteY9455" fmla="*/ 432933 h 9023354"/>
              <a:gd name="connsiteX9456" fmla="*/ 7043416 w 11737975"/>
              <a:gd name="connsiteY9456" fmla="*/ 431601 h 9023354"/>
              <a:gd name="connsiteX9457" fmla="*/ 7043779 w 11737975"/>
              <a:gd name="connsiteY9457" fmla="*/ 427876 h 9023354"/>
              <a:gd name="connsiteX9458" fmla="*/ 7047126 w 11737975"/>
              <a:gd name="connsiteY9458" fmla="*/ 426412 h 9023354"/>
              <a:gd name="connsiteX9459" fmla="*/ 6944350 w 11737975"/>
              <a:gd name="connsiteY9459" fmla="*/ 424216 h 9023354"/>
              <a:gd name="connsiteX9460" fmla="*/ 6944031 w 11737975"/>
              <a:gd name="connsiteY9460" fmla="*/ 428095 h 9023354"/>
              <a:gd name="connsiteX9461" fmla="*/ 6945982 w 11737975"/>
              <a:gd name="connsiteY9461" fmla="*/ 427942 h 9023354"/>
              <a:gd name="connsiteX9462" fmla="*/ 6942493 w 11737975"/>
              <a:gd name="connsiteY9462" fmla="*/ 428797 h 9023354"/>
              <a:gd name="connsiteX9463" fmla="*/ 6942464 w 11737975"/>
              <a:gd name="connsiteY9463" fmla="*/ 428548 h 9023354"/>
              <a:gd name="connsiteX9464" fmla="*/ 6942617 w 11737975"/>
              <a:gd name="connsiteY9464" fmla="*/ 424360 h 9023354"/>
              <a:gd name="connsiteX9465" fmla="*/ 6944350 w 11737975"/>
              <a:gd name="connsiteY9465" fmla="*/ 424216 h 9023354"/>
              <a:gd name="connsiteX9466" fmla="*/ 6895340 w 11737975"/>
              <a:gd name="connsiteY9466" fmla="*/ 420633 h 9023354"/>
              <a:gd name="connsiteX9467" fmla="*/ 6901414 w 11737975"/>
              <a:gd name="connsiteY9467" fmla="*/ 420715 h 9023354"/>
              <a:gd name="connsiteX9468" fmla="*/ 6893938 w 11737975"/>
              <a:gd name="connsiteY9468" fmla="*/ 427844 h 9023354"/>
              <a:gd name="connsiteX9469" fmla="*/ 6890062 w 11737975"/>
              <a:gd name="connsiteY9469" fmla="*/ 425683 h 9023354"/>
              <a:gd name="connsiteX9470" fmla="*/ 6895340 w 11737975"/>
              <a:gd name="connsiteY9470" fmla="*/ 420633 h 9023354"/>
              <a:gd name="connsiteX9471" fmla="*/ 6871561 w 11737975"/>
              <a:gd name="connsiteY9471" fmla="*/ 420420 h 9023354"/>
              <a:gd name="connsiteX9472" fmla="*/ 6875546 w 11737975"/>
              <a:gd name="connsiteY9472" fmla="*/ 420555 h 9023354"/>
              <a:gd name="connsiteX9473" fmla="*/ 6871560 w 11737975"/>
              <a:gd name="connsiteY9473" fmla="*/ 420421 h 9023354"/>
              <a:gd name="connsiteX9474" fmla="*/ 6985563 w 11737975"/>
              <a:gd name="connsiteY9474" fmla="*/ 416677 h 9023354"/>
              <a:gd name="connsiteX9475" fmla="*/ 7000043 w 11737975"/>
              <a:gd name="connsiteY9475" fmla="*/ 416747 h 9023354"/>
              <a:gd name="connsiteX9476" fmla="*/ 6994194 w 11737975"/>
              <a:gd name="connsiteY9476" fmla="*/ 430700 h 9023354"/>
              <a:gd name="connsiteX9477" fmla="*/ 6982065 w 11737975"/>
              <a:gd name="connsiteY9477" fmla="*/ 430313 h 9023354"/>
              <a:gd name="connsiteX9478" fmla="*/ 6981365 w 11737975"/>
              <a:gd name="connsiteY9478" fmla="*/ 428721 h 9023354"/>
              <a:gd name="connsiteX9479" fmla="*/ 6980391 w 11737975"/>
              <a:gd name="connsiteY9479" fmla="*/ 431046 h 9023354"/>
              <a:gd name="connsiteX9480" fmla="*/ 6982485 w 11737975"/>
              <a:gd name="connsiteY9480" fmla="*/ 435826 h 9023354"/>
              <a:gd name="connsiteX9481" fmla="*/ 6983879 w 11737975"/>
              <a:gd name="connsiteY9481" fmla="*/ 439012 h 9023354"/>
              <a:gd name="connsiteX9482" fmla="*/ 6981508 w 11737975"/>
              <a:gd name="connsiteY9482" fmla="*/ 438151 h 9023354"/>
              <a:gd name="connsiteX9483" fmla="*/ 6976349 w 11737975"/>
              <a:gd name="connsiteY9483" fmla="*/ 430916 h 9023354"/>
              <a:gd name="connsiteX9484" fmla="*/ 6978022 w 11737975"/>
              <a:gd name="connsiteY9484" fmla="*/ 430185 h 9023354"/>
              <a:gd name="connsiteX9485" fmla="*/ 6978997 w 11737975"/>
              <a:gd name="connsiteY9485" fmla="*/ 427859 h 9023354"/>
              <a:gd name="connsiteX9486" fmla="*/ 6979974 w 11737975"/>
              <a:gd name="connsiteY9486" fmla="*/ 425534 h 9023354"/>
              <a:gd name="connsiteX9487" fmla="*/ 6978299 w 11737975"/>
              <a:gd name="connsiteY9487" fmla="*/ 426266 h 9023354"/>
              <a:gd name="connsiteX9488" fmla="*/ 6985563 w 11737975"/>
              <a:gd name="connsiteY9488" fmla="*/ 416677 h 9023354"/>
              <a:gd name="connsiteX9489" fmla="*/ 7095873 w 11737975"/>
              <a:gd name="connsiteY9489" fmla="*/ 411490 h 9023354"/>
              <a:gd name="connsiteX9490" fmla="*/ 7100474 w 11737975"/>
              <a:gd name="connsiteY9490" fmla="*/ 417869 h 9023354"/>
              <a:gd name="connsiteX9491" fmla="*/ 7096953 w 11737975"/>
              <a:gd name="connsiteY9491" fmla="*/ 420712 h 9023354"/>
              <a:gd name="connsiteX9492" fmla="*/ 7095457 w 11737975"/>
              <a:gd name="connsiteY9492" fmla="*/ 420066 h 9023354"/>
              <a:gd name="connsiteX9493" fmla="*/ 7095903 w 11737975"/>
              <a:gd name="connsiteY9493" fmla="*/ 410845 h 9023354"/>
              <a:gd name="connsiteX9494" fmla="*/ 7098433 w 11737975"/>
              <a:gd name="connsiteY9494" fmla="*/ 413209 h 9023354"/>
              <a:gd name="connsiteX9495" fmla="*/ 7095887 w 11737975"/>
              <a:gd name="connsiteY9495" fmla="*/ 411213 h 9023354"/>
              <a:gd name="connsiteX9496" fmla="*/ 7095401 w 11737975"/>
              <a:gd name="connsiteY9496" fmla="*/ 410834 h 9023354"/>
              <a:gd name="connsiteX9497" fmla="*/ 7095887 w 11737975"/>
              <a:gd name="connsiteY9497" fmla="*/ 411213 h 9023354"/>
              <a:gd name="connsiteX9498" fmla="*/ 7095873 w 11737975"/>
              <a:gd name="connsiteY9498" fmla="*/ 411490 h 9023354"/>
              <a:gd name="connsiteX9499" fmla="*/ 5383203 w 11737975"/>
              <a:gd name="connsiteY9499" fmla="*/ 407404 h 9023354"/>
              <a:gd name="connsiteX9500" fmla="*/ 5386363 w 11737975"/>
              <a:gd name="connsiteY9500" fmla="*/ 423299 h 9023354"/>
              <a:gd name="connsiteX9501" fmla="*/ 5372575 w 11737975"/>
              <a:gd name="connsiteY9501" fmla="*/ 417816 h 9023354"/>
              <a:gd name="connsiteX9502" fmla="*/ 5372052 w 11737975"/>
              <a:gd name="connsiteY9502" fmla="*/ 412285 h 9023354"/>
              <a:gd name="connsiteX9503" fmla="*/ 5383203 w 11737975"/>
              <a:gd name="connsiteY9503" fmla="*/ 407404 h 9023354"/>
              <a:gd name="connsiteX9504" fmla="*/ 7034703 w 11737975"/>
              <a:gd name="connsiteY9504" fmla="*/ 397979 h 9023354"/>
              <a:gd name="connsiteX9505" fmla="*/ 7037009 w 11737975"/>
              <a:gd name="connsiteY9505" fmla="*/ 398751 h 9023354"/>
              <a:gd name="connsiteX9506" fmla="*/ 7036669 w 11737975"/>
              <a:gd name="connsiteY9506" fmla="*/ 402467 h 9023354"/>
              <a:gd name="connsiteX9507" fmla="*/ 7029407 w 11737975"/>
              <a:gd name="connsiteY9507" fmla="*/ 403862 h 9023354"/>
              <a:gd name="connsiteX9508" fmla="*/ 7013547 w 11737975"/>
              <a:gd name="connsiteY9508" fmla="*/ 412587 h 9023354"/>
              <a:gd name="connsiteX9509" fmla="*/ 7012347 w 11737975"/>
              <a:gd name="connsiteY9509" fmla="*/ 413781 h 9023354"/>
              <a:gd name="connsiteX9510" fmla="*/ 7011895 w 11737975"/>
              <a:gd name="connsiteY9510" fmla="*/ 413310 h 9023354"/>
              <a:gd name="connsiteX9511" fmla="*/ 7010587 w 11737975"/>
              <a:gd name="connsiteY9511" fmla="*/ 410318 h 9023354"/>
              <a:gd name="connsiteX9512" fmla="*/ 7019185 w 11737975"/>
              <a:gd name="connsiteY9512" fmla="*/ 402989 h 9023354"/>
              <a:gd name="connsiteX9513" fmla="*/ 7028098 w 11737975"/>
              <a:gd name="connsiteY9513" fmla="*/ 400870 h 9023354"/>
              <a:gd name="connsiteX9514" fmla="*/ 7034703 w 11737975"/>
              <a:gd name="connsiteY9514" fmla="*/ 397979 h 9023354"/>
              <a:gd name="connsiteX9515" fmla="*/ 5496259 w 11737975"/>
              <a:gd name="connsiteY9515" fmla="*/ 386526 h 9023354"/>
              <a:gd name="connsiteX9516" fmla="*/ 5493810 w 11737975"/>
              <a:gd name="connsiteY9516" fmla="*/ 398817 h 9023354"/>
              <a:gd name="connsiteX9517" fmla="*/ 5494496 w 11737975"/>
              <a:gd name="connsiteY9517" fmla="*/ 400387 h 9023354"/>
              <a:gd name="connsiteX9518" fmla="*/ 5495184 w 11737975"/>
              <a:gd name="connsiteY9518" fmla="*/ 401956 h 9023354"/>
              <a:gd name="connsiteX9519" fmla="*/ 5502442 w 11737975"/>
              <a:gd name="connsiteY9519" fmla="*/ 400648 h 9023354"/>
              <a:gd name="connsiteX9520" fmla="*/ 5492614 w 11737975"/>
              <a:gd name="connsiteY9520" fmla="*/ 427390 h 9023354"/>
              <a:gd name="connsiteX9521" fmla="*/ 5473708 w 11737975"/>
              <a:gd name="connsiteY9521" fmla="*/ 424447 h 9023354"/>
              <a:gd name="connsiteX9522" fmla="*/ 5471263 w 11737975"/>
              <a:gd name="connsiteY9522" fmla="*/ 413478 h 9023354"/>
              <a:gd name="connsiteX9523" fmla="*/ 5491898 w 11737975"/>
              <a:gd name="connsiteY9523" fmla="*/ 403393 h 9023354"/>
              <a:gd name="connsiteX9524" fmla="*/ 5491211 w 11737975"/>
              <a:gd name="connsiteY9524" fmla="*/ 401824 h 9023354"/>
              <a:gd name="connsiteX9525" fmla="*/ 5488465 w 11737975"/>
              <a:gd name="connsiteY9525" fmla="*/ 395548 h 9023354"/>
              <a:gd name="connsiteX9526" fmla="*/ 5496259 w 11737975"/>
              <a:gd name="connsiteY9526" fmla="*/ 386526 h 9023354"/>
              <a:gd name="connsiteX9527" fmla="*/ 7057069 w 11737975"/>
              <a:gd name="connsiteY9527" fmla="*/ 380922 h 9023354"/>
              <a:gd name="connsiteX9528" fmla="*/ 7060136 w 11737975"/>
              <a:gd name="connsiteY9528" fmla="*/ 383281 h 9023354"/>
              <a:gd name="connsiteX9529" fmla="*/ 7060468 w 11737975"/>
              <a:gd name="connsiteY9529" fmla="*/ 388689 h 9023354"/>
              <a:gd name="connsiteX9530" fmla="*/ 7057056 w 11737975"/>
              <a:gd name="connsiteY9530" fmla="*/ 390183 h 9023354"/>
              <a:gd name="connsiteX9531" fmla="*/ 7058067 w 11737975"/>
              <a:gd name="connsiteY9531" fmla="*/ 397144 h 9023354"/>
              <a:gd name="connsiteX9532" fmla="*/ 7055682 w 11737975"/>
              <a:gd name="connsiteY9532" fmla="*/ 396339 h 9023354"/>
              <a:gd name="connsiteX9533" fmla="*/ 7056029 w 11737975"/>
              <a:gd name="connsiteY9533" fmla="*/ 392483 h 9023354"/>
              <a:gd name="connsiteX9534" fmla="*/ 7053642 w 11737975"/>
              <a:gd name="connsiteY9534" fmla="*/ 391677 h 9023354"/>
              <a:gd name="connsiteX9535" fmla="*/ 7051935 w 11737975"/>
              <a:gd name="connsiteY9535" fmla="*/ 392424 h 9023354"/>
              <a:gd name="connsiteX9536" fmla="*/ 7049547 w 11737975"/>
              <a:gd name="connsiteY9536" fmla="*/ 391617 h 9023354"/>
              <a:gd name="connsiteX9537" fmla="*/ 7050573 w 11737975"/>
              <a:gd name="connsiteY9537" fmla="*/ 389317 h 9023354"/>
              <a:gd name="connsiteX9538" fmla="*/ 7051601 w 11737975"/>
              <a:gd name="connsiteY9538" fmla="*/ 387017 h 9023354"/>
              <a:gd name="connsiteX9539" fmla="*/ 7053307 w 11737975"/>
              <a:gd name="connsiteY9539" fmla="*/ 386270 h 9023354"/>
              <a:gd name="connsiteX9540" fmla="*/ 7057069 w 11737975"/>
              <a:gd name="connsiteY9540" fmla="*/ 380922 h 9023354"/>
              <a:gd name="connsiteX9541" fmla="*/ 5600309 w 11737975"/>
              <a:gd name="connsiteY9541" fmla="*/ 368593 h 9023354"/>
              <a:gd name="connsiteX9542" fmla="*/ 5598859 w 11737975"/>
              <a:gd name="connsiteY9542" fmla="*/ 378942 h 9023354"/>
              <a:gd name="connsiteX9543" fmla="*/ 5597795 w 11737975"/>
              <a:gd name="connsiteY9543" fmla="*/ 373094 h 9023354"/>
              <a:gd name="connsiteX9544" fmla="*/ 5600309 w 11737975"/>
              <a:gd name="connsiteY9544" fmla="*/ 368593 h 9023354"/>
              <a:gd name="connsiteX9545" fmla="*/ 6981660 w 11737975"/>
              <a:gd name="connsiteY9545" fmla="*/ 366622 h 9023354"/>
              <a:gd name="connsiteX9546" fmla="*/ 6982366 w 11737975"/>
              <a:gd name="connsiteY9546" fmla="*/ 368231 h 9023354"/>
              <a:gd name="connsiteX9547" fmla="*/ 6983071 w 11737975"/>
              <a:gd name="connsiteY9547" fmla="*/ 369841 h 9023354"/>
              <a:gd name="connsiteX9548" fmla="*/ 6981294 w 11737975"/>
              <a:gd name="connsiteY9548" fmla="*/ 374458 h 9023354"/>
              <a:gd name="connsiteX9549" fmla="*/ 6981360 w 11737975"/>
              <a:gd name="connsiteY9549" fmla="*/ 375150 h 9023354"/>
              <a:gd name="connsiteX9550" fmla="*/ 6979703 w 11737975"/>
              <a:gd name="connsiteY9550" fmla="*/ 375156 h 9023354"/>
              <a:gd name="connsiteX9551" fmla="*/ 6978997 w 11737975"/>
              <a:gd name="connsiteY9551" fmla="*/ 373545 h 9023354"/>
              <a:gd name="connsiteX9552" fmla="*/ 6981660 w 11737975"/>
              <a:gd name="connsiteY9552" fmla="*/ 366622 h 9023354"/>
              <a:gd name="connsiteX9553" fmla="*/ 7014091 w 11737975"/>
              <a:gd name="connsiteY9553" fmla="*/ 359087 h 9023354"/>
              <a:gd name="connsiteX9554" fmla="*/ 7016195 w 11737975"/>
              <a:gd name="connsiteY9554" fmla="*/ 364530 h 9023354"/>
              <a:gd name="connsiteX9555" fmla="*/ 7014091 w 11737975"/>
              <a:gd name="connsiteY9555" fmla="*/ 359087 h 9023354"/>
              <a:gd name="connsiteX9556" fmla="*/ 7005042 w 11737975"/>
              <a:gd name="connsiteY9556" fmla="*/ 356615 h 9023354"/>
              <a:gd name="connsiteX9557" fmla="*/ 7001157 w 11737975"/>
              <a:gd name="connsiteY9557" fmla="*/ 365628 h 9023354"/>
              <a:gd name="connsiteX9558" fmla="*/ 6999884 w 11737975"/>
              <a:gd name="connsiteY9558" fmla="*/ 361184 h 9023354"/>
              <a:gd name="connsiteX9559" fmla="*/ 7005042 w 11737975"/>
              <a:gd name="connsiteY9559" fmla="*/ 356615 h 9023354"/>
              <a:gd name="connsiteX9560" fmla="*/ 5551408 w 11737975"/>
              <a:gd name="connsiteY9560" fmla="*/ 356401 h 9023354"/>
              <a:gd name="connsiteX9561" fmla="*/ 5553422 w 11737975"/>
              <a:gd name="connsiteY9561" fmla="*/ 361005 h 9023354"/>
              <a:gd name="connsiteX9562" fmla="*/ 5550436 w 11737975"/>
              <a:gd name="connsiteY9562" fmla="*/ 362312 h 9023354"/>
              <a:gd name="connsiteX9563" fmla="*/ 5548421 w 11737975"/>
              <a:gd name="connsiteY9563" fmla="*/ 357709 h 9023354"/>
              <a:gd name="connsiteX9564" fmla="*/ 5551408 w 11737975"/>
              <a:gd name="connsiteY9564" fmla="*/ 356401 h 9023354"/>
              <a:gd name="connsiteX9565" fmla="*/ 7104605 w 11737975"/>
              <a:gd name="connsiteY9565" fmla="*/ 355999 h 9023354"/>
              <a:gd name="connsiteX9566" fmla="*/ 7106954 w 11737975"/>
              <a:gd name="connsiteY9566" fmla="*/ 356890 h 9023354"/>
              <a:gd name="connsiteX9567" fmla="*/ 7108364 w 11737975"/>
              <a:gd name="connsiteY9567" fmla="*/ 360113 h 9023354"/>
              <a:gd name="connsiteX9568" fmla="*/ 7105783 w 11737975"/>
              <a:gd name="connsiteY9568" fmla="*/ 363163 h 9023354"/>
              <a:gd name="connsiteX9569" fmla="*/ 7104611 w 11737975"/>
              <a:gd name="connsiteY9569" fmla="*/ 364397 h 9023354"/>
              <a:gd name="connsiteX9570" fmla="*/ 7104140 w 11737975"/>
              <a:gd name="connsiteY9570" fmla="*/ 363883 h 9023354"/>
              <a:gd name="connsiteX9571" fmla="*/ 7102731 w 11737975"/>
              <a:gd name="connsiteY9571" fmla="*/ 360660 h 9023354"/>
              <a:gd name="connsiteX9572" fmla="*/ 7103667 w 11737975"/>
              <a:gd name="connsiteY9572" fmla="*/ 358330 h 9023354"/>
              <a:gd name="connsiteX9573" fmla="*/ 7104605 w 11737975"/>
              <a:gd name="connsiteY9573" fmla="*/ 355999 h 9023354"/>
              <a:gd name="connsiteX9574" fmla="*/ 7024219 w 11737975"/>
              <a:gd name="connsiteY9574" fmla="*/ 355435 h 9023354"/>
              <a:gd name="connsiteX9575" fmla="*/ 7026876 w 11737975"/>
              <a:gd name="connsiteY9575" fmla="*/ 366027 h 9023354"/>
              <a:gd name="connsiteX9576" fmla="*/ 7021898 w 11737975"/>
              <a:gd name="connsiteY9576" fmla="*/ 368204 h 9023354"/>
              <a:gd name="connsiteX9577" fmla="*/ 7018521 w 11737975"/>
              <a:gd name="connsiteY9577" fmla="*/ 355970 h 9023354"/>
              <a:gd name="connsiteX9578" fmla="*/ 7024219 w 11737975"/>
              <a:gd name="connsiteY9578" fmla="*/ 355435 h 9023354"/>
              <a:gd name="connsiteX9579" fmla="*/ 6950399 w 11737975"/>
              <a:gd name="connsiteY9579" fmla="*/ 354650 h 9023354"/>
              <a:gd name="connsiteX9580" fmla="*/ 6951513 w 11737975"/>
              <a:gd name="connsiteY9580" fmla="*/ 355591 h 9023354"/>
              <a:gd name="connsiteX9581" fmla="*/ 6955541 w 11737975"/>
              <a:gd name="connsiteY9581" fmla="*/ 364797 h 9023354"/>
              <a:gd name="connsiteX9582" fmla="*/ 6947373 w 11737975"/>
              <a:gd name="connsiteY9582" fmla="*/ 364716 h 9023354"/>
              <a:gd name="connsiteX9583" fmla="*/ 6950399 w 11737975"/>
              <a:gd name="connsiteY9583" fmla="*/ 354650 h 9023354"/>
              <a:gd name="connsiteX9584" fmla="*/ 5564023 w 11737975"/>
              <a:gd name="connsiteY9584" fmla="*/ 354240 h 9023354"/>
              <a:gd name="connsiteX9585" fmla="*/ 5568458 w 11737975"/>
              <a:gd name="connsiteY9585" fmla="*/ 354699 h 9023354"/>
              <a:gd name="connsiteX9586" fmla="*/ 5566524 w 11737975"/>
              <a:gd name="connsiteY9586" fmla="*/ 359384 h 9023354"/>
              <a:gd name="connsiteX9587" fmla="*/ 5564023 w 11737975"/>
              <a:gd name="connsiteY9587" fmla="*/ 354240 h 9023354"/>
              <a:gd name="connsiteX9588" fmla="*/ 5597945 w 11737975"/>
              <a:gd name="connsiteY9588" fmla="*/ 345630 h 9023354"/>
              <a:gd name="connsiteX9589" fmla="*/ 5591081 w 11737975"/>
              <a:gd name="connsiteY9589" fmla="*/ 358461 h 9023354"/>
              <a:gd name="connsiteX9590" fmla="*/ 5578902 w 11737975"/>
              <a:gd name="connsiteY9590" fmla="*/ 355794 h 9023354"/>
              <a:gd name="connsiteX9591" fmla="*/ 5586046 w 11737975"/>
              <a:gd name="connsiteY9591" fmla="*/ 346954 h 9023354"/>
              <a:gd name="connsiteX9592" fmla="*/ 5597945 w 11737975"/>
              <a:gd name="connsiteY9592" fmla="*/ 345630 h 9023354"/>
              <a:gd name="connsiteX9593" fmla="*/ 6977889 w 11737975"/>
              <a:gd name="connsiteY9593" fmla="*/ 344274 h 9023354"/>
              <a:gd name="connsiteX9594" fmla="*/ 6981564 w 11737975"/>
              <a:gd name="connsiteY9594" fmla="*/ 348150 h 9023354"/>
              <a:gd name="connsiteX9595" fmla="*/ 6983223 w 11737975"/>
              <a:gd name="connsiteY9595" fmla="*/ 347425 h 9023354"/>
              <a:gd name="connsiteX9596" fmla="*/ 6979978 w 11737975"/>
              <a:gd name="connsiteY9596" fmla="*/ 353987 h 9023354"/>
              <a:gd name="connsiteX9597" fmla="*/ 6977257 w 11737975"/>
              <a:gd name="connsiteY9597" fmla="*/ 351864 h 9023354"/>
              <a:gd name="connsiteX9598" fmla="*/ 6972762 w 11737975"/>
              <a:gd name="connsiteY9598" fmla="*/ 350488 h 9023354"/>
              <a:gd name="connsiteX9599" fmla="*/ 6973583 w 11737975"/>
              <a:gd name="connsiteY9599" fmla="*/ 347987 h 9023354"/>
              <a:gd name="connsiteX9600" fmla="*/ 6977889 w 11737975"/>
              <a:gd name="connsiteY9600" fmla="*/ 344274 h 9023354"/>
              <a:gd name="connsiteX9601" fmla="*/ 6930293 w 11737975"/>
              <a:gd name="connsiteY9601" fmla="*/ 338709 h 9023354"/>
              <a:gd name="connsiteX9602" fmla="*/ 6928015 w 11737975"/>
              <a:gd name="connsiteY9602" fmla="*/ 342311 h 9023354"/>
              <a:gd name="connsiteX9603" fmla="*/ 6926519 w 11737975"/>
              <a:gd name="connsiteY9603" fmla="*/ 338735 h 9023354"/>
              <a:gd name="connsiteX9604" fmla="*/ 6930293 w 11737975"/>
              <a:gd name="connsiteY9604" fmla="*/ 338709 h 9023354"/>
              <a:gd name="connsiteX9605" fmla="*/ 5606589 w 11737975"/>
              <a:gd name="connsiteY9605" fmla="*/ 337733 h 9023354"/>
              <a:gd name="connsiteX9606" fmla="*/ 5603544 w 11737975"/>
              <a:gd name="connsiteY9606" fmla="*/ 348664 h 9023354"/>
              <a:gd name="connsiteX9607" fmla="*/ 5602160 w 11737975"/>
              <a:gd name="connsiteY9607" fmla="*/ 341591 h 9023354"/>
              <a:gd name="connsiteX9608" fmla="*/ 5606589 w 11737975"/>
              <a:gd name="connsiteY9608" fmla="*/ 337733 h 9023354"/>
              <a:gd name="connsiteX9609" fmla="*/ 6923374 w 11737975"/>
              <a:gd name="connsiteY9609" fmla="*/ 335911 h 9023354"/>
              <a:gd name="connsiteX9610" fmla="*/ 6927529 w 11737975"/>
              <a:gd name="connsiteY9610" fmla="*/ 345406 h 9023354"/>
              <a:gd name="connsiteX9611" fmla="*/ 6920188 w 11737975"/>
              <a:gd name="connsiteY9611" fmla="*/ 337306 h 9023354"/>
              <a:gd name="connsiteX9612" fmla="*/ 6923166 w 11737975"/>
              <a:gd name="connsiteY9612" fmla="*/ 339773 h 9023354"/>
              <a:gd name="connsiteX9613" fmla="*/ 6923374 w 11737975"/>
              <a:gd name="connsiteY9613" fmla="*/ 335911 h 9023354"/>
              <a:gd name="connsiteX9614" fmla="*/ 6946372 w 11737975"/>
              <a:gd name="connsiteY9614" fmla="*/ 335442 h 9023354"/>
              <a:gd name="connsiteX9615" fmla="*/ 6950411 w 11737975"/>
              <a:gd name="connsiteY9615" fmla="*/ 335561 h 9023354"/>
              <a:gd name="connsiteX9616" fmla="*/ 6951796 w 11737975"/>
              <a:gd name="connsiteY9616" fmla="*/ 338725 h 9023354"/>
              <a:gd name="connsiteX9617" fmla="*/ 6951847 w 11737975"/>
              <a:gd name="connsiteY9617" fmla="*/ 339410 h 9023354"/>
              <a:gd name="connsiteX9618" fmla="*/ 6950123 w 11737975"/>
              <a:gd name="connsiteY9618" fmla="*/ 339457 h 9023354"/>
              <a:gd name="connsiteX9619" fmla="*/ 6946779 w 11737975"/>
              <a:gd name="connsiteY9619" fmla="*/ 340921 h 9023354"/>
              <a:gd name="connsiteX9620" fmla="*/ 6943721 w 11737975"/>
              <a:gd name="connsiteY9620" fmla="*/ 338489 h 9023354"/>
              <a:gd name="connsiteX9621" fmla="*/ 6944701 w 11737975"/>
              <a:gd name="connsiteY9621" fmla="*/ 336174 h 9023354"/>
              <a:gd name="connsiteX9622" fmla="*/ 6946372 w 11737975"/>
              <a:gd name="connsiteY9622" fmla="*/ 335442 h 9023354"/>
              <a:gd name="connsiteX9623" fmla="*/ 6972370 w 11737975"/>
              <a:gd name="connsiteY9623" fmla="*/ 326596 h 9023354"/>
              <a:gd name="connsiteX9624" fmla="*/ 6972389 w 11737975"/>
              <a:gd name="connsiteY9624" fmla="*/ 333097 h 9023354"/>
              <a:gd name="connsiteX9625" fmla="*/ 6970771 w 11737975"/>
              <a:gd name="connsiteY9625" fmla="*/ 331988 h 9023354"/>
              <a:gd name="connsiteX9626" fmla="*/ 6972414 w 11737975"/>
              <a:gd name="connsiteY9626" fmla="*/ 331268 h 9023354"/>
              <a:gd name="connsiteX9627" fmla="*/ 6972370 w 11737975"/>
              <a:gd name="connsiteY9627" fmla="*/ 326596 h 9023354"/>
              <a:gd name="connsiteX9628" fmla="*/ 5650220 w 11737975"/>
              <a:gd name="connsiteY9628" fmla="*/ 317477 h 9023354"/>
              <a:gd name="connsiteX9629" fmla="*/ 5659120 w 11737975"/>
              <a:gd name="connsiteY9629" fmla="*/ 324392 h 9023354"/>
              <a:gd name="connsiteX9630" fmla="*/ 5657070 w 11737975"/>
              <a:gd name="connsiteY9630" fmla="*/ 342074 h 9023354"/>
              <a:gd name="connsiteX9631" fmla="*/ 5650790 w 11737975"/>
              <a:gd name="connsiteY9631" fmla="*/ 345055 h 9023354"/>
              <a:gd name="connsiteX9632" fmla="*/ 5644203 w 11737975"/>
              <a:gd name="connsiteY9632" fmla="*/ 343977 h 9023354"/>
              <a:gd name="connsiteX9633" fmla="*/ 5650220 w 11737975"/>
              <a:gd name="connsiteY9633" fmla="*/ 317477 h 9023354"/>
              <a:gd name="connsiteX9634" fmla="*/ 7082607 w 11737975"/>
              <a:gd name="connsiteY9634" fmla="*/ 309405 h 9023354"/>
              <a:gd name="connsiteX9635" fmla="*/ 7090914 w 11737975"/>
              <a:gd name="connsiteY9635" fmla="*/ 315369 h 9023354"/>
              <a:gd name="connsiteX9636" fmla="*/ 7086133 w 11737975"/>
              <a:gd name="connsiteY9636" fmla="*/ 317460 h 9023354"/>
              <a:gd name="connsiteX9637" fmla="*/ 7082382 w 11737975"/>
              <a:gd name="connsiteY9637" fmla="*/ 312143 h 9023354"/>
              <a:gd name="connsiteX9638" fmla="*/ 7082607 w 11737975"/>
              <a:gd name="connsiteY9638" fmla="*/ 309405 h 9023354"/>
              <a:gd name="connsiteX9639" fmla="*/ 5561774 w 11737975"/>
              <a:gd name="connsiteY9639" fmla="*/ 308530 h 9023354"/>
              <a:gd name="connsiteX9640" fmla="*/ 5561409 w 11737975"/>
              <a:gd name="connsiteY9640" fmla="*/ 316370 h 9023354"/>
              <a:gd name="connsiteX9641" fmla="*/ 5557701 w 11737975"/>
              <a:gd name="connsiteY9641" fmla="*/ 312234 h 9023354"/>
              <a:gd name="connsiteX9642" fmla="*/ 5561774 w 11737975"/>
              <a:gd name="connsiteY9642" fmla="*/ 308530 h 9023354"/>
              <a:gd name="connsiteX9643" fmla="*/ 7094428 w 11737975"/>
              <a:gd name="connsiteY9643" fmla="*/ 296917 h 9023354"/>
              <a:gd name="connsiteX9644" fmla="*/ 7096722 w 11737975"/>
              <a:gd name="connsiteY9644" fmla="*/ 297742 h 9023354"/>
              <a:gd name="connsiteX9645" fmla="*/ 7098066 w 11737975"/>
              <a:gd name="connsiteY9645" fmla="*/ 300811 h 9023354"/>
              <a:gd name="connsiteX9646" fmla="*/ 7092726 w 11737975"/>
              <a:gd name="connsiteY9646" fmla="*/ 304062 h 9023354"/>
              <a:gd name="connsiteX9647" fmla="*/ 7085372 w 11737975"/>
              <a:gd name="connsiteY9647" fmla="*/ 302711 h 9023354"/>
              <a:gd name="connsiteX9648" fmla="*/ 7084979 w 11737975"/>
              <a:gd name="connsiteY9648" fmla="*/ 297398 h 9023354"/>
              <a:gd name="connsiteX9649" fmla="*/ 7087272 w 11737975"/>
              <a:gd name="connsiteY9649" fmla="*/ 298221 h 9023354"/>
              <a:gd name="connsiteX9650" fmla="*/ 7094428 w 11737975"/>
              <a:gd name="connsiteY9650" fmla="*/ 296917 h 9023354"/>
              <a:gd name="connsiteX9651" fmla="*/ 7112381 w 11737975"/>
              <a:gd name="connsiteY9651" fmla="*/ 291477 h 9023354"/>
              <a:gd name="connsiteX9652" fmla="*/ 7115513 w 11737975"/>
              <a:gd name="connsiteY9652" fmla="*/ 295139 h 9023354"/>
              <a:gd name="connsiteX9653" fmla="*/ 7113074 w 11737975"/>
              <a:gd name="connsiteY9653" fmla="*/ 298724 h 9023354"/>
              <a:gd name="connsiteX9654" fmla="*/ 7105259 w 11737975"/>
              <a:gd name="connsiteY9654" fmla="*/ 294072 h 9023354"/>
              <a:gd name="connsiteX9655" fmla="*/ 7109365 w 11737975"/>
              <a:gd name="connsiteY9655" fmla="*/ 292276 h 9023354"/>
              <a:gd name="connsiteX9656" fmla="*/ 7112381 w 11737975"/>
              <a:gd name="connsiteY9656" fmla="*/ 291477 h 9023354"/>
              <a:gd name="connsiteX9657" fmla="*/ 6911480 w 11737975"/>
              <a:gd name="connsiteY9657" fmla="*/ 286951 h 9023354"/>
              <a:gd name="connsiteX9658" fmla="*/ 6908038 w 11737975"/>
              <a:gd name="connsiteY9658" fmla="*/ 295999 h 9023354"/>
              <a:gd name="connsiteX9659" fmla="*/ 6907556 w 11737975"/>
              <a:gd name="connsiteY9659" fmla="*/ 289612 h 9023354"/>
              <a:gd name="connsiteX9660" fmla="*/ 6911480 w 11737975"/>
              <a:gd name="connsiteY9660" fmla="*/ 286951 h 9023354"/>
              <a:gd name="connsiteX9661" fmla="*/ 7011537 w 11737975"/>
              <a:gd name="connsiteY9661" fmla="*/ 286349 h 9023354"/>
              <a:gd name="connsiteX9662" fmla="*/ 7014473 w 11737975"/>
              <a:gd name="connsiteY9662" fmla="*/ 288721 h 9023354"/>
              <a:gd name="connsiteX9663" fmla="*/ 7013552 w 11737975"/>
              <a:gd name="connsiteY9663" fmla="*/ 290953 h 9023354"/>
              <a:gd name="connsiteX9664" fmla="*/ 7008521 w 11737975"/>
              <a:gd name="connsiteY9664" fmla="*/ 296810 h 9023354"/>
              <a:gd name="connsiteX9665" fmla="*/ 7007978 w 11737975"/>
              <a:gd name="connsiteY9665" fmla="*/ 297734 h 9023354"/>
              <a:gd name="connsiteX9666" fmla="*/ 7006929 w 11737975"/>
              <a:gd name="connsiteY9666" fmla="*/ 297508 h 9023354"/>
              <a:gd name="connsiteX9667" fmla="*/ 7007179 w 11737975"/>
              <a:gd name="connsiteY9667" fmla="*/ 293742 h 9023354"/>
              <a:gd name="connsiteX9668" fmla="*/ 7011537 w 11737975"/>
              <a:gd name="connsiteY9668" fmla="*/ 286349 h 9023354"/>
              <a:gd name="connsiteX9669" fmla="*/ 6791899 w 11737975"/>
              <a:gd name="connsiteY9669" fmla="*/ 282462 h 9023354"/>
              <a:gd name="connsiteX9670" fmla="*/ 6793424 w 11737975"/>
              <a:gd name="connsiteY9670" fmla="*/ 283954 h 9023354"/>
              <a:gd name="connsiteX9671" fmla="*/ 6792959 w 11737975"/>
              <a:gd name="connsiteY9671" fmla="*/ 284331 h 9023354"/>
              <a:gd name="connsiteX9672" fmla="*/ 6791899 w 11737975"/>
              <a:gd name="connsiteY9672" fmla="*/ 282462 h 9023354"/>
              <a:gd name="connsiteX9673" fmla="*/ 6781456 w 11737975"/>
              <a:gd name="connsiteY9673" fmla="*/ 276848 h 9023354"/>
              <a:gd name="connsiteX9674" fmla="*/ 6785017 w 11737975"/>
              <a:gd name="connsiteY9674" fmla="*/ 280020 h 9023354"/>
              <a:gd name="connsiteX9675" fmla="*/ 6779575 w 11737975"/>
              <a:gd name="connsiteY9675" fmla="*/ 291486 h 9023354"/>
              <a:gd name="connsiteX9676" fmla="*/ 6774587 w 11737975"/>
              <a:gd name="connsiteY9676" fmla="*/ 291968 h 9023354"/>
              <a:gd name="connsiteX9677" fmla="*/ 6775161 w 11737975"/>
              <a:gd name="connsiteY9677" fmla="*/ 284334 h 9023354"/>
              <a:gd name="connsiteX9678" fmla="*/ 6770518 w 11737975"/>
              <a:gd name="connsiteY9678" fmla="*/ 282673 h 9023354"/>
              <a:gd name="connsiteX9679" fmla="*/ 6781456 w 11737975"/>
              <a:gd name="connsiteY9679" fmla="*/ 276848 h 9023354"/>
              <a:gd name="connsiteX9680" fmla="*/ 6962398 w 11737975"/>
              <a:gd name="connsiteY9680" fmla="*/ 272204 h 9023354"/>
              <a:gd name="connsiteX9681" fmla="*/ 6963071 w 11737975"/>
              <a:gd name="connsiteY9681" fmla="*/ 273740 h 9023354"/>
              <a:gd name="connsiteX9682" fmla="*/ 6959485 w 11737975"/>
              <a:gd name="connsiteY9682" fmla="*/ 278965 h 9023354"/>
              <a:gd name="connsiteX9683" fmla="*/ 6960828 w 11737975"/>
              <a:gd name="connsiteY9683" fmla="*/ 282034 h 9023354"/>
              <a:gd name="connsiteX9684" fmla="*/ 6959859 w 11737975"/>
              <a:gd name="connsiteY9684" fmla="*/ 284287 h 9023354"/>
              <a:gd name="connsiteX9685" fmla="*/ 6959185 w 11737975"/>
              <a:gd name="connsiteY9685" fmla="*/ 282753 h 9023354"/>
              <a:gd name="connsiteX9686" fmla="*/ 6956500 w 11737975"/>
              <a:gd name="connsiteY9686" fmla="*/ 276615 h 9023354"/>
              <a:gd name="connsiteX9687" fmla="*/ 6958142 w 11737975"/>
              <a:gd name="connsiteY9687" fmla="*/ 275897 h 9023354"/>
              <a:gd name="connsiteX9688" fmla="*/ 6960756 w 11737975"/>
              <a:gd name="connsiteY9688" fmla="*/ 272925 h 9023354"/>
              <a:gd name="connsiteX9689" fmla="*/ 6962398 w 11737975"/>
              <a:gd name="connsiteY9689" fmla="*/ 272204 h 9023354"/>
              <a:gd name="connsiteX9690" fmla="*/ 5630374 w 11737975"/>
              <a:gd name="connsiteY9690" fmla="*/ 267670 h 9023354"/>
              <a:gd name="connsiteX9691" fmla="*/ 5629511 w 11737975"/>
              <a:gd name="connsiteY9691" fmla="*/ 281419 h 9023354"/>
              <a:gd name="connsiteX9692" fmla="*/ 5624548 w 11737975"/>
              <a:gd name="connsiteY9692" fmla="*/ 281190 h 9023354"/>
              <a:gd name="connsiteX9693" fmla="*/ 5630374 w 11737975"/>
              <a:gd name="connsiteY9693" fmla="*/ 267670 h 9023354"/>
              <a:gd name="connsiteX9694" fmla="*/ 6895104 w 11737975"/>
              <a:gd name="connsiteY9694" fmla="*/ 267379 h 9023354"/>
              <a:gd name="connsiteX9695" fmla="*/ 6896502 w 11737975"/>
              <a:gd name="connsiteY9695" fmla="*/ 270577 h 9023354"/>
              <a:gd name="connsiteX9696" fmla="*/ 6893874 w 11737975"/>
              <a:gd name="connsiteY9696" fmla="*/ 273631 h 9023354"/>
              <a:gd name="connsiteX9697" fmla="*/ 6891247 w 11737975"/>
              <a:gd name="connsiteY9697" fmla="*/ 276685 h 9023354"/>
              <a:gd name="connsiteX9698" fmla="*/ 6892645 w 11737975"/>
              <a:gd name="connsiteY9698" fmla="*/ 279883 h 9023354"/>
              <a:gd name="connsiteX9699" fmla="*/ 6906562 w 11737975"/>
              <a:gd name="connsiteY9699" fmla="*/ 289028 h 9023354"/>
              <a:gd name="connsiteX9700" fmla="*/ 6896049 w 11737975"/>
              <a:gd name="connsiteY9700" fmla="*/ 301248 h 9023354"/>
              <a:gd name="connsiteX9701" fmla="*/ 6882831 w 11737975"/>
              <a:gd name="connsiteY9701" fmla="*/ 293701 h 9023354"/>
              <a:gd name="connsiteX9702" fmla="*/ 6884759 w 11737975"/>
              <a:gd name="connsiteY9702" fmla="*/ 289048 h 9023354"/>
              <a:gd name="connsiteX9703" fmla="*/ 6884060 w 11737975"/>
              <a:gd name="connsiteY9703" fmla="*/ 287450 h 9023354"/>
              <a:gd name="connsiteX9704" fmla="*/ 6889752 w 11737975"/>
              <a:gd name="connsiteY9704" fmla="*/ 286863 h 9023354"/>
              <a:gd name="connsiteX9705" fmla="*/ 6889317 w 11737975"/>
              <a:gd name="connsiteY9705" fmla="*/ 281340 h 9023354"/>
              <a:gd name="connsiteX9706" fmla="*/ 6891680 w 11737975"/>
              <a:gd name="connsiteY9706" fmla="*/ 282208 h 9023354"/>
              <a:gd name="connsiteX9707" fmla="*/ 6889583 w 11737975"/>
              <a:gd name="connsiteY9707" fmla="*/ 277415 h 9023354"/>
              <a:gd name="connsiteX9708" fmla="*/ 6888883 w 11737975"/>
              <a:gd name="connsiteY9708" fmla="*/ 275815 h 9023354"/>
              <a:gd name="connsiteX9709" fmla="*/ 6892476 w 11737975"/>
              <a:gd name="connsiteY9709" fmla="*/ 270435 h 9023354"/>
              <a:gd name="connsiteX9710" fmla="*/ 6893439 w 11737975"/>
              <a:gd name="connsiteY9710" fmla="*/ 268107 h 9023354"/>
              <a:gd name="connsiteX9711" fmla="*/ 6895104 w 11737975"/>
              <a:gd name="connsiteY9711" fmla="*/ 267379 h 9023354"/>
              <a:gd name="connsiteX9712" fmla="*/ 6896787 w 11737975"/>
              <a:gd name="connsiteY9712" fmla="*/ 261354 h 9023354"/>
              <a:gd name="connsiteX9713" fmla="*/ 6899399 w 11737975"/>
              <a:gd name="connsiteY9713" fmla="*/ 263439 h 9023354"/>
              <a:gd name="connsiteX9714" fmla="*/ 6898565 w 11737975"/>
              <a:gd name="connsiteY9714" fmla="*/ 265344 h 9023354"/>
              <a:gd name="connsiteX9715" fmla="*/ 6896787 w 11737975"/>
              <a:gd name="connsiteY9715" fmla="*/ 261354 h 9023354"/>
              <a:gd name="connsiteX9716" fmla="*/ 6900308 w 11737975"/>
              <a:gd name="connsiteY9716" fmla="*/ 260929 h 9023354"/>
              <a:gd name="connsiteX9717" fmla="*/ 6899797 w 11737975"/>
              <a:gd name="connsiteY9717" fmla="*/ 263757 h 9023354"/>
              <a:gd name="connsiteX9718" fmla="*/ 6899399 w 11737975"/>
              <a:gd name="connsiteY9718" fmla="*/ 263439 h 9023354"/>
              <a:gd name="connsiteX9719" fmla="*/ 6900139 w 11737975"/>
              <a:gd name="connsiteY9719" fmla="*/ 261747 h 9023354"/>
              <a:gd name="connsiteX9720" fmla="*/ 6785554 w 11737975"/>
              <a:gd name="connsiteY9720" fmla="*/ 259109 h 9023354"/>
              <a:gd name="connsiteX9721" fmla="*/ 6786239 w 11737975"/>
              <a:gd name="connsiteY9721" fmla="*/ 260676 h 9023354"/>
              <a:gd name="connsiteX9722" fmla="*/ 6788549 w 11737975"/>
              <a:gd name="connsiteY9722" fmla="*/ 261530 h 9023354"/>
              <a:gd name="connsiteX9723" fmla="*/ 6792232 w 11737975"/>
              <a:gd name="connsiteY9723" fmla="*/ 265519 h 9023354"/>
              <a:gd name="connsiteX9724" fmla="*/ 6792919 w 11737975"/>
              <a:gd name="connsiteY9724" fmla="*/ 267084 h 9023354"/>
              <a:gd name="connsiteX9725" fmla="*/ 6797112 w 11737975"/>
              <a:gd name="connsiteY9725" fmla="*/ 263382 h 9023354"/>
              <a:gd name="connsiteX9726" fmla="*/ 6798738 w 11737975"/>
              <a:gd name="connsiteY9726" fmla="*/ 262670 h 9023354"/>
              <a:gd name="connsiteX9727" fmla="*/ 6799424 w 11737975"/>
              <a:gd name="connsiteY9727" fmla="*/ 264238 h 9023354"/>
              <a:gd name="connsiteX9728" fmla="*/ 6800109 w 11737975"/>
              <a:gd name="connsiteY9728" fmla="*/ 265804 h 9023354"/>
              <a:gd name="connsiteX9729" fmla="*/ 6795232 w 11737975"/>
              <a:gd name="connsiteY9729" fmla="*/ 267939 h 9023354"/>
              <a:gd name="connsiteX9730" fmla="*/ 6795916 w 11737975"/>
              <a:gd name="connsiteY9730" fmla="*/ 269506 h 9023354"/>
              <a:gd name="connsiteX9731" fmla="*/ 6799855 w 11737975"/>
              <a:gd name="connsiteY9731" fmla="*/ 269648 h 9023354"/>
              <a:gd name="connsiteX9732" fmla="*/ 6801050 w 11737975"/>
              <a:gd name="connsiteY9732" fmla="*/ 263525 h 9023354"/>
              <a:gd name="connsiteX9733" fmla="*/ 6812863 w 11737975"/>
              <a:gd name="connsiteY9733" fmla="*/ 263953 h 9023354"/>
              <a:gd name="connsiteX9734" fmla="*/ 6814921 w 11737975"/>
              <a:gd name="connsiteY9734" fmla="*/ 268654 h 9023354"/>
              <a:gd name="connsiteX9735" fmla="*/ 6812530 w 11737975"/>
              <a:gd name="connsiteY9735" fmla="*/ 280898 h 9023354"/>
              <a:gd name="connsiteX9736" fmla="*/ 6801656 w 11737975"/>
              <a:gd name="connsiteY9736" fmla="*/ 278192 h 9023354"/>
              <a:gd name="connsiteX9737" fmla="*/ 6798403 w 11737975"/>
              <a:gd name="connsiteY9737" fmla="*/ 279615 h 9023354"/>
              <a:gd name="connsiteX9738" fmla="*/ 6794865 w 11737975"/>
              <a:gd name="connsiteY9738" fmla="*/ 285364 h 9023354"/>
              <a:gd name="connsiteX9739" fmla="*/ 6793424 w 11737975"/>
              <a:gd name="connsiteY9739" fmla="*/ 283954 h 9023354"/>
              <a:gd name="connsiteX9740" fmla="*/ 6794210 w 11737975"/>
              <a:gd name="connsiteY9740" fmla="*/ 283318 h 9023354"/>
              <a:gd name="connsiteX9741" fmla="*/ 6793094 w 11737975"/>
              <a:gd name="connsiteY9741" fmla="*/ 276339 h 9023354"/>
              <a:gd name="connsiteX9742" fmla="*/ 6786846 w 11737975"/>
              <a:gd name="connsiteY9742" fmla="*/ 275343 h 9023354"/>
              <a:gd name="connsiteX9743" fmla="*/ 6783672 w 11737975"/>
              <a:gd name="connsiteY9743" fmla="*/ 263666 h 9023354"/>
              <a:gd name="connsiteX9744" fmla="*/ 6785983 w 11737975"/>
              <a:gd name="connsiteY9744" fmla="*/ 264521 h 9023354"/>
              <a:gd name="connsiteX9745" fmla="*/ 6788295 w 11737975"/>
              <a:gd name="connsiteY9745" fmla="*/ 265375 h 9023354"/>
              <a:gd name="connsiteX9746" fmla="*/ 6784613 w 11737975"/>
              <a:gd name="connsiteY9746" fmla="*/ 261389 h 9023354"/>
              <a:gd name="connsiteX9747" fmla="*/ 6785554 w 11737975"/>
              <a:gd name="connsiteY9747" fmla="*/ 259109 h 9023354"/>
              <a:gd name="connsiteX9748" fmla="*/ 7070062 w 11737975"/>
              <a:gd name="connsiteY9748" fmla="*/ 258673 h 9023354"/>
              <a:gd name="connsiteX9749" fmla="*/ 7073069 w 11737975"/>
              <a:gd name="connsiteY9749" fmla="*/ 261128 h 9023354"/>
              <a:gd name="connsiteX9750" fmla="*/ 7072831 w 11737975"/>
              <a:gd name="connsiteY9750" fmla="*/ 265004 h 9023354"/>
              <a:gd name="connsiteX9751" fmla="*/ 7071211 w 11737975"/>
              <a:gd name="connsiteY9751" fmla="*/ 265713 h 9023354"/>
              <a:gd name="connsiteX9752" fmla="*/ 7067968 w 11737975"/>
              <a:gd name="connsiteY9752" fmla="*/ 267133 h 9023354"/>
              <a:gd name="connsiteX9753" fmla="*/ 7064032 w 11737975"/>
              <a:gd name="connsiteY9753" fmla="*/ 266970 h 9023354"/>
              <a:gd name="connsiteX9754" fmla="*/ 7063577 w 11737975"/>
              <a:gd name="connsiteY9754" fmla="*/ 261513 h 9023354"/>
              <a:gd name="connsiteX9755" fmla="*/ 7066819 w 11737975"/>
              <a:gd name="connsiteY9755" fmla="*/ 260093 h 9023354"/>
              <a:gd name="connsiteX9756" fmla="*/ 7070062 w 11737975"/>
              <a:gd name="connsiteY9756" fmla="*/ 258673 h 9023354"/>
              <a:gd name="connsiteX9757" fmla="*/ 6900793 w 11737975"/>
              <a:gd name="connsiteY9757" fmla="*/ 258552 h 9023354"/>
              <a:gd name="connsiteX9758" fmla="*/ 6900308 w 11737975"/>
              <a:gd name="connsiteY9758" fmla="*/ 260929 h 9023354"/>
              <a:gd name="connsiteX9759" fmla="*/ 6900546 w 11737975"/>
              <a:gd name="connsiteY9759" fmla="*/ 259605 h 9023354"/>
              <a:gd name="connsiteX9760" fmla="*/ 6900793 w 11737975"/>
              <a:gd name="connsiteY9760" fmla="*/ 258552 h 9023354"/>
              <a:gd name="connsiteX9761" fmla="*/ 5836490 w 11737975"/>
              <a:gd name="connsiteY9761" fmla="*/ 258010 h 9023354"/>
              <a:gd name="connsiteX9762" fmla="*/ 5834212 w 11737975"/>
              <a:gd name="connsiteY9762" fmla="*/ 261611 h 9023354"/>
              <a:gd name="connsiteX9763" fmla="*/ 5832716 w 11737975"/>
              <a:gd name="connsiteY9763" fmla="*/ 258036 h 9023354"/>
              <a:gd name="connsiteX9764" fmla="*/ 5836490 w 11737975"/>
              <a:gd name="connsiteY9764" fmla="*/ 258010 h 9023354"/>
              <a:gd name="connsiteX9765" fmla="*/ 7019330 w 11737975"/>
              <a:gd name="connsiteY9765" fmla="*/ 254826 h 9023354"/>
              <a:gd name="connsiteX9766" fmla="*/ 7026545 w 11737975"/>
              <a:gd name="connsiteY9766" fmla="*/ 262638 h 9023354"/>
              <a:gd name="connsiteX9767" fmla="*/ 7019004 w 11737975"/>
              <a:gd name="connsiteY9767" fmla="*/ 271425 h 9023354"/>
              <a:gd name="connsiteX9768" fmla="*/ 7017469 w 11737975"/>
              <a:gd name="connsiteY9768" fmla="*/ 262497 h 9023354"/>
              <a:gd name="connsiteX9769" fmla="*/ 7019330 w 11737975"/>
              <a:gd name="connsiteY9769" fmla="*/ 254826 h 9023354"/>
              <a:gd name="connsiteX9770" fmla="*/ 6626314 w 11737975"/>
              <a:gd name="connsiteY9770" fmla="*/ 254077 h 9023354"/>
              <a:gd name="connsiteX9771" fmla="*/ 6622898 w 11737975"/>
              <a:gd name="connsiteY9771" fmla="*/ 264485 h 9023354"/>
              <a:gd name="connsiteX9772" fmla="*/ 6621987 w 11737975"/>
              <a:gd name="connsiteY9772" fmla="*/ 258422 h 9023354"/>
              <a:gd name="connsiteX9773" fmla="*/ 6626314 w 11737975"/>
              <a:gd name="connsiteY9773" fmla="*/ 254077 h 9023354"/>
              <a:gd name="connsiteX9774" fmla="*/ 6914338 w 11737975"/>
              <a:gd name="connsiteY9774" fmla="*/ 253474 h 9023354"/>
              <a:gd name="connsiteX9775" fmla="*/ 6915010 w 11737975"/>
              <a:gd name="connsiteY9775" fmla="*/ 255010 h 9023354"/>
              <a:gd name="connsiteX9776" fmla="*/ 6914128 w 11737975"/>
              <a:gd name="connsiteY9776" fmla="*/ 257223 h 9023354"/>
              <a:gd name="connsiteX9777" fmla="*/ 6912575 w 11737975"/>
              <a:gd name="connsiteY9777" fmla="*/ 257903 h 9023354"/>
              <a:gd name="connsiteX9778" fmla="*/ 6907915 w 11737975"/>
              <a:gd name="connsiteY9778" fmla="*/ 259943 h 9023354"/>
              <a:gd name="connsiteX9779" fmla="*/ 6906572 w 11737975"/>
              <a:gd name="connsiteY9779" fmla="*/ 256873 h 9023354"/>
              <a:gd name="connsiteX9780" fmla="*/ 6908125 w 11737975"/>
              <a:gd name="connsiteY9780" fmla="*/ 256194 h 9023354"/>
              <a:gd name="connsiteX9781" fmla="*/ 6911232 w 11737975"/>
              <a:gd name="connsiteY9781" fmla="*/ 254834 h 9023354"/>
              <a:gd name="connsiteX9782" fmla="*/ 6912784 w 11737975"/>
              <a:gd name="connsiteY9782" fmla="*/ 254154 h 9023354"/>
              <a:gd name="connsiteX9783" fmla="*/ 6914338 w 11737975"/>
              <a:gd name="connsiteY9783" fmla="*/ 253474 h 9023354"/>
              <a:gd name="connsiteX9784" fmla="*/ 6565980 w 11737975"/>
              <a:gd name="connsiteY9784" fmla="*/ 253303 h 9023354"/>
              <a:gd name="connsiteX9785" fmla="*/ 6569939 w 11737975"/>
              <a:gd name="connsiteY9785" fmla="*/ 256197 h 9023354"/>
              <a:gd name="connsiteX9786" fmla="*/ 6570620 w 11737975"/>
              <a:gd name="connsiteY9786" fmla="*/ 257749 h 9023354"/>
              <a:gd name="connsiteX9787" fmla="*/ 6572943 w 11737975"/>
              <a:gd name="connsiteY9787" fmla="*/ 258584 h 9023354"/>
              <a:gd name="connsiteX9788" fmla="*/ 6577306 w 11737975"/>
              <a:gd name="connsiteY9788" fmla="*/ 264081 h 9023354"/>
              <a:gd name="connsiteX9789" fmla="*/ 6574022 w 11737975"/>
              <a:gd name="connsiteY9789" fmla="*/ 265518 h 9023354"/>
              <a:gd name="connsiteX9790" fmla="*/ 6571698 w 11737975"/>
              <a:gd name="connsiteY9790" fmla="*/ 264683 h 9023354"/>
              <a:gd name="connsiteX9791" fmla="*/ 6569056 w 11737975"/>
              <a:gd name="connsiteY9791" fmla="*/ 268153 h 9023354"/>
              <a:gd name="connsiteX9792" fmla="*/ 6564164 w 11737975"/>
              <a:gd name="connsiteY9792" fmla="*/ 269833 h 9023354"/>
              <a:gd name="connsiteX9793" fmla="*/ 6560479 w 11737975"/>
              <a:gd name="connsiteY9793" fmla="*/ 265891 h 9023354"/>
              <a:gd name="connsiteX9794" fmla="*/ 6557876 w 11737975"/>
              <a:gd name="connsiteY9794" fmla="*/ 268883 h 9023354"/>
              <a:gd name="connsiteX9795" fmla="*/ 6555552 w 11737975"/>
              <a:gd name="connsiteY9795" fmla="*/ 268048 h 9023354"/>
              <a:gd name="connsiteX9796" fmla="*/ 6556514 w 11737975"/>
              <a:gd name="connsiteY9796" fmla="*/ 265775 h 9023354"/>
              <a:gd name="connsiteX9797" fmla="*/ 6557477 w 11737975"/>
              <a:gd name="connsiteY9797" fmla="*/ 263503 h 9023354"/>
              <a:gd name="connsiteX9798" fmla="*/ 6558723 w 11737975"/>
              <a:gd name="connsiteY9798" fmla="*/ 257403 h 9023354"/>
              <a:gd name="connsiteX9799" fmla="*/ 6560366 w 11737975"/>
              <a:gd name="connsiteY9799" fmla="*/ 256684 h 9023354"/>
              <a:gd name="connsiteX9800" fmla="*/ 6565980 w 11737975"/>
              <a:gd name="connsiteY9800" fmla="*/ 253303 h 9023354"/>
              <a:gd name="connsiteX9801" fmla="*/ 6581288 w 11737975"/>
              <a:gd name="connsiteY9801" fmla="*/ 251401 h 9023354"/>
              <a:gd name="connsiteX9802" fmla="*/ 6581827 w 11737975"/>
              <a:gd name="connsiteY9802" fmla="*/ 260181 h 9023354"/>
              <a:gd name="connsiteX9803" fmla="*/ 6581080 w 11737975"/>
              <a:gd name="connsiteY9803" fmla="*/ 257915 h 9023354"/>
              <a:gd name="connsiteX9804" fmla="*/ 6582084 w 11737975"/>
              <a:gd name="connsiteY9804" fmla="*/ 256298 h 9023354"/>
              <a:gd name="connsiteX9805" fmla="*/ 6581288 w 11737975"/>
              <a:gd name="connsiteY9805" fmla="*/ 251401 h 9023354"/>
              <a:gd name="connsiteX9806" fmla="*/ 5709820 w 11737975"/>
              <a:gd name="connsiteY9806" fmla="*/ 251242 h 9023354"/>
              <a:gd name="connsiteX9807" fmla="*/ 5729155 w 11737975"/>
              <a:gd name="connsiteY9807" fmla="*/ 259810 h 9023354"/>
              <a:gd name="connsiteX9808" fmla="*/ 5749187 w 11737975"/>
              <a:gd name="connsiteY9808" fmla="*/ 269966 h 9023354"/>
              <a:gd name="connsiteX9809" fmla="*/ 5745400 w 11737975"/>
              <a:gd name="connsiteY9809" fmla="*/ 278009 h 9023354"/>
              <a:gd name="connsiteX9810" fmla="*/ 5736558 w 11737975"/>
              <a:gd name="connsiteY9810" fmla="*/ 281171 h 9023354"/>
              <a:gd name="connsiteX9811" fmla="*/ 5713258 w 11737975"/>
              <a:gd name="connsiteY9811" fmla="*/ 272447 h 9023354"/>
              <a:gd name="connsiteX9812" fmla="*/ 5709438 w 11737975"/>
              <a:gd name="connsiteY9812" fmla="*/ 262054 h 9023354"/>
              <a:gd name="connsiteX9813" fmla="*/ 5709820 w 11737975"/>
              <a:gd name="connsiteY9813" fmla="*/ 251242 h 9023354"/>
              <a:gd name="connsiteX9814" fmla="*/ 5757469 w 11737975"/>
              <a:gd name="connsiteY9814" fmla="*/ 247691 h 9023354"/>
              <a:gd name="connsiteX9815" fmla="*/ 5761681 w 11737975"/>
              <a:gd name="connsiteY9815" fmla="*/ 252978 h 9023354"/>
              <a:gd name="connsiteX9816" fmla="*/ 5758858 w 11737975"/>
              <a:gd name="connsiteY9816" fmla="*/ 254659 h 9023354"/>
              <a:gd name="connsiteX9817" fmla="*/ 5756247 w 11737975"/>
              <a:gd name="connsiteY9817" fmla="*/ 253574 h 9023354"/>
              <a:gd name="connsiteX9818" fmla="*/ 5757469 w 11737975"/>
              <a:gd name="connsiteY9818" fmla="*/ 247691 h 9023354"/>
              <a:gd name="connsiteX9819" fmla="*/ 6927447 w 11737975"/>
              <a:gd name="connsiteY9819" fmla="*/ 246022 h 9023354"/>
              <a:gd name="connsiteX9820" fmla="*/ 6922756 w 11737975"/>
              <a:gd name="connsiteY9820" fmla="*/ 253731 h 9023354"/>
              <a:gd name="connsiteX9821" fmla="*/ 6924833 w 11737975"/>
              <a:gd name="connsiteY9821" fmla="*/ 258480 h 9023354"/>
              <a:gd name="connsiteX9822" fmla="*/ 6920773 w 11737975"/>
              <a:gd name="connsiteY9822" fmla="*/ 250357 h 9023354"/>
              <a:gd name="connsiteX9823" fmla="*/ 6927447 w 11737975"/>
              <a:gd name="connsiteY9823" fmla="*/ 246022 h 9023354"/>
              <a:gd name="connsiteX9824" fmla="*/ 5671709 w 11737975"/>
              <a:gd name="connsiteY9824" fmla="*/ 245364 h 9023354"/>
              <a:gd name="connsiteX9825" fmla="*/ 5671299 w 11737975"/>
              <a:gd name="connsiteY9825" fmla="*/ 254359 h 9023354"/>
              <a:gd name="connsiteX9826" fmla="*/ 5664141 w 11737975"/>
              <a:gd name="connsiteY9826" fmla="*/ 254555 h 9023354"/>
              <a:gd name="connsiteX9827" fmla="*/ 5671709 w 11737975"/>
              <a:gd name="connsiteY9827" fmla="*/ 245364 h 9023354"/>
              <a:gd name="connsiteX9828" fmla="*/ 6595004 w 11737975"/>
              <a:gd name="connsiteY9828" fmla="*/ 245157 h 9023354"/>
              <a:gd name="connsiteX9829" fmla="*/ 6601690 w 11737975"/>
              <a:gd name="connsiteY9829" fmla="*/ 251486 h 9023354"/>
              <a:gd name="connsiteX9830" fmla="*/ 6592911 w 11737975"/>
              <a:gd name="connsiteY9830" fmla="*/ 262734 h 9023354"/>
              <a:gd name="connsiteX9831" fmla="*/ 6590473 w 11737975"/>
              <a:gd name="connsiteY9831" fmla="*/ 252694 h 9023354"/>
              <a:gd name="connsiteX9832" fmla="*/ 6595004 w 11737975"/>
              <a:gd name="connsiteY9832" fmla="*/ 245157 h 9023354"/>
              <a:gd name="connsiteX9833" fmla="*/ 6845015 w 11737975"/>
              <a:gd name="connsiteY9833" fmla="*/ 243666 h 9023354"/>
              <a:gd name="connsiteX9834" fmla="*/ 6845686 w 11737975"/>
              <a:gd name="connsiteY9834" fmla="*/ 247871 h 9023354"/>
              <a:gd name="connsiteX9835" fmla="*/ 6842400 w 11737975"/>
              <a:gd name="connsiteY9835" fmla="*/ 249309 h 9023354"/>
              <a:gd name="connsiteX9836" fmla="*/ 6840563 w 11737975"/>
              <a:gd name="connsiteY9836" fmla="*/ 244973 h 9023354"/>
              <a:gd name="connsiteX9837" fmla="*/ 6845015 w 11737975"/>
              <a:gd name="connsiteY9837" fmla="*/ 243666 h 9023354"/>
              <a:gd name="connsiteX9838" fmla="*/ 6665712 w 11737975"/>
              <a:gd name="connsiteY9838" fmla="*/ 241050 h 9023354"/>
              <a:gd name="connsiteX9839" fmla="*/ 6666068 w 11737975"/>
              <a:gd name="connsiteY9839" fmla="*/ 245931 h 9023354"/>
              <a:gd name="connsiteX9840" fmla="*/ 6662547 w 11737975"/>
              <a:gd name="connsiteY9840" fmla="*/ 250920 h 9023354"/>
              <a:gd name="connsiteX9841" fmla="*/ 6659582 w 11737975"/>
              <a:gd name="connsiteY9841" fmla="*/ 248771 h 9023354"/>
              <a:gd name="connsiteX9842" fmla="*/ 6665712 w 11737975"/>
              <a:gd name="connsiteY9842" fmla="*/ 241050 h 9023354"/>
              <a:gd name="connsiteX9843" fmla="*/ 6648589 w 11737975"/>
              <a:gd name="connsiteY9843" fmla="*/ 238293 h 9023354"/>
              <a:gd name="connsiteX9844" fmla="*/ 6646743 w 11737975"/>
              <a:gd name="connsiteY9844" fmla="*/ 242880 h 9023354"/>
              <a:gd name="connsiteX9845" fmla="*/ 6645289 w 11737975"/>
              <a:gd name="connsiteY9845" fmla="*/ 239400 h 9023354"/>
              <a:gd name="connsiteX9846" fmla="*/ 6648589 w 11737975"/>
              <a:gd name="connsiteY9846" fmla="*/ 238293 h 9023354"/>
              <a:gd name="connsiteX9847" fmla="*/ 6659399 w 11737975"/>
              <a:gd name="connsiteY9847" fmla="*/ 234747 h 9023354"/>
              <a:gd name="connsiteX9848" fmla="*/ 6662594 w 11737975"/>
              <a:gd name="connsiteY9848" fmla="*/ 237762 h 9023354"/>
              <a:gd name="connsiteX9849" fmla="*/ 6655838 w 11737975"/>
              <a:gd name="connsiteY9849" fmla="*/ 246502 h 9023354"/>
              <a:gd name="connsiteX9850" fmla="*/ 6655433 w 11737975"/>
              <a:gd name="connsiteY9850" fmla="*/ 244636 h 9023354"/>
              <a:gd name="connsiteX9851" fmla="*/ 6659399 w 11737975"/>
              <a:gd name="connsiteY9851" fmla="*/ 234747 h 9023354"/>
              <a:gd name="connsiteX9852" fmla="*/ 6778828 w 11737975"/>
              <a:gd name="connsiteY9852" fmla="*/ 230513 h 9023354"/>
              <a:gd name="connsiteX9853" fmla="*/ 6782787 w 11737975"/>
              <a:gd name="connsiteY9853" fmla="*/ 230610 h 9023354"/>
              <a:gd name="connsiteX9854" fmla="*/ 6785100 w 11737975"/>
              <a:gd name="connsiteY9854" fmla="*/ 231426 h 9023354"/>
              <a:gd name="connsiteX9855" fmla="*/ 6791071 w 11737975"/>
              <a:gd name="connsiteY9855" fmla="*/ 236124 h 9023354"/>
              <a:gd name="connsiteX9856" fmla="*/ 6795328 w 11737975"/>
              <a:gd name="connsiteY9856" fmla="*/ 232432 h 9023354"/>
              <a:gd name="connsiteX9857" fmla="*/ 6796972 w 11737975"/>
              <a:gd name="connsiteY9857" fmla="*/ 231713 h 9023354"/>
              <a:gd name="connsiteX9858" fmla="*/ 6798615 w 11737975"/>
              <a:gd name="connsiteY9858" fmla="*/ 230995 h 9023354"/>
              <a:gd name="connsiteX9859" fmla="*/ 6800930 w 11737975"/>
              <a:gd name="connsiteY9859" fmla="*/ 231810 h 9023354"/>
              <a:gd name="connsiteX9860" fmla="*/ 6800629 w 11737975"/>
              <a:gd name="connsiteY9860" fmla="*/ 235598 h 9023354"/>
              <a:gd name="connsiteX9861" fmla="*/ 6797344 w 11737975"/>
              <a:gd name="connsiteY9861" fmla="*/ 237036 h 9023354"/>
              <a:gd name="connsiteX9862" fmla="*/ 6793086 w 11737975"/>
              <a:gd name="connsiteY9862" fmla="*/ 240727 h 9023354"/>
              <a:gd name="connsiteX9863" fmla="*/ 6792787 w 11737975"/>
              <a:gd name="connsiteY9863" fmla="*/ 244515 h 9023354"/>
              <a:gd name="connsiteX9864" fmla="*/ 6789503 w 11737975"/>
              <a:gd name="connsiteY9864" fmla="*/ 245954 h 9023354"/>
              <a:gd name="connsiteX9865" fmla="*/ 6789802 w 11737975"/>
              <a:gd name="connsiteY9865" fmla="*/ 242166 h 9023354"/>
              <a:gd name="connsiteX9866" fmla="*/ 6789131 w 11737975"/>
              <a:gd name="connsiteY9866" fmla="*/ 240632 h 9023354"/>
              <a:gd name="connsiteX9867" fmla="*/ 6783158 w 11737975"/>
              <a:gd name="connsiteY9867" fmla="*/ 235932 h 9023354"/>
              <a:gd name="connsiteX9868" fmla="*/ 6781514 w 11737975"/>
              <a:gd name="connsiteY9868" fmla="*/ 236651 h 9023354"/>
              <a:gd name="connsiteX9869" fmla="*/ 6778529 w 11737975"/>
              <a:gd name="connsiteY9869" fmla="*/ 234302 h 9023354"/>
              <a:gd name="connsiteX9870" fmla="*/ 6778828 w 11737975"/>
              <a:gd name="connsiteY9870" fmla="*/ 230513 h 9023354"/>
              <a:gd name="connsiteX9871" fmla="*/ 6949127 w 11737975"/>
              <a:gd name="connsiteY9871" fmla="*/ 228648 h 9023354"/>
              <a:gd name="connsiteX9872" fmla="*/ 6951522 w 11737975"/>
              <a:gd name="connsiteY9872" fmla="*/ 229470 h 9023354"/>
              <a:gd name="connsiteX9873" fmla="*/ 6952896 w 11737975"/>
              <a:gd name="connsiteY9873" fmla="*/ 232607 h 9023354"/>
              <a:gd name="connsiteX9874" fmla="*/ 6949170 w 11737975"/>
              <a:gd name="connsiteY9874" fmla="*/ 247329 h 9023354"/>
              <a:gd name="connsiteX9875" fmla="*/ 6948574 w 11737975"/>
              <a:gd name="connsiteY9875" fmla="*/ 248290 h 9023354"/>
              <a:gd name="connsiteX9876" fmla="*/ 6947463 w 11737975"/>
              <a:gd name="connsiteY9876" fmla="*/ 248076 h 9023354"/>
              <a:gd name="connsiteX9877" fmla="*/ 6944382 w 11737975"/>
              <a:gd name="connsiteY9877" fmla="*/ 245683 h 9023354"/>
              <a:gd name="connsiteX9878" fmla="*/ 6949127 w 11737975"/>
              <a:gd name="connsiteY9878" fmla="*/ 228648 h 9023354"/>
              <a:gd name="connsiteX9879" fmla="*/ 6698594 w 11737975"/>
              <a:gd name="connsiteY9879" fmla="*/ 226096 h 9023354"/>
              <a:gd name="connsiteX9880" fmla="*/ 6700935 w 11737975"/>
              <a:gd name="connsiteY9880" fmla="*/ 226974 h 9023354"/>
              <a:gd name="connsiteX9881" fmla="*/ 6698608 w 11737975"/>
              <a:gd name="connsiteY9881" fmla="*/ 226262 h 9023354"/>
              <a:gd name="connsiteX9882" fmla="*/ 5842951 w 11737975"/>
              <a:gd name="connsiteY9882" fmla="*/ 225615 h 9023354"/>
              <a:gd name="connsiteX9883" fmla="*/ 5845996 w 11737975"/>
              <a:gd name="connsiteY9883" fmla="*/ 225738 h 9023354"/>
              <a:gd name="connsiteX9884" fmla="*/ 5848137 w 11737975"/>
              <a:gd name="connsiteY9884" fmla="*/ 230630 h 9023354"/>
              <a:gd name="connsiteX9885" fmla="*/ 5843118 w 11737975"/>
              <a:gd name="connsiteY9885" fmla="*/ 232826 h 9023354"/>
              <a:gd name="connsiteX9886" fmla="*/ 5842951 w 11737975"/>
              <a:gd name="connsiteY9886" fmla="*/ 225615 h 9023354"/>
              <a:gd name="connsiteX9887" fmla="*/ 6696135 w 11737975"/>
              <a:gd name="connsiteY9887" fmla="*/ 225505 h 9023354"/>
              <a:gd name="connsiteX9888" fmla="*/ 6698608 w 11737975"/>
              <a:gd name="connsiteY9888" fmla="*/ 226262 h 9023354"/>
              <a:gd name="connsiteX9889" fmla="*/ 6699507 w 11737975"/>
              <a:gd name="connsiteY9889" fmla="*/ 237123 h 9023354"/>
              <a:gd name="connsiteX9890" fmla="*/ 6694822 w 11737975"/>
              <a:gd name="connsiteY9890" fmla="*/ 235365 h 9023354"/>
              <a:gd name="connsiteX9891" fmla="*/ 6696135 w 11737975"/>
              <a:gd name="connsiteY9891" fmla="*/ 225505 h 9023354"/>
              <a:gd name="connsiteX9892" fmla="*/ 6860468 w 11737975"/>
              <a:gd name="connsiteY9892" fmla="*/ 224260 h 9023354"/>
              <a:gd name="connsiteX9893" fmla="*/ 6864665 w 11737975"/>
              <a:gd name="connsiteY9893" fmla="*/ 233850 h 9023354"/>
              <a:gd name="connsiteX9894" fmla="*/ 6860279 w 11737975"/>
              <a:gd name="connsiteY9894" fmla="*/ 241485 h 9023354"/>
              <a:gd name="connsiteX9895" fmla="*/ 6857137 w 11737975"/>
              <a:gd name="connsiteY9895" fmla="*/ 235896 h 9023354"/>
              <a:gd name="connsiteX9896" fmla="*/ 6860468 w 11737975"/>
              <a:gd name="connsiteY9896" fmla="*/ 224260 h 9023354"/>
              <a:gd name="connsiteX9897" fmla="*/ 6583209 w 11737975"/>
              <a:gd name="connsiteY9897" fmla="*/ 223580 h 9023354"/>
              <a:gd name="connsiteX9898" fmla="*/ 6585287 w 11737975"/>
              <a:gd name="connsiteY9898" fmla="*/ 228326 h 9023354"/>
              <a:gd name="connsiteX9899" fmla="*/ 6584712 w 11737975"/>
              <a:gd name="connsiteY9899" fmla="*/ 236120 h 9023354"/>
              <a:gd name="connsiteX9900" fmla="*/ 6583301 w 11737975"/>
              <a:gd name="connsiteY9900" fmla="*/ 237446 h 9023354"/>
              <a:gd name="connsiteX9901" fmla="*/ 6581368 w 11737975"/>
              <a:gd name="connsiteY9901" fmla="*/ 237584 h 9023354"/>
              <a:gd name="connsiteX9902" fmla="*/ 6580963 w 11737975"/>
              <a:gd name="connsiteY9902" fmla="*/ 232106 h 9023354"/>
              <a:gd name="connsiteX9903" fmla="*/ 6580557 w 11737975"/>
              <a:gd name="connsiteY9903" fmla="*/ 226626 h 9023354"/>
              <a:gd name="connsiteX9904" fmla="*/ 6581537 w 11737975"/>
              <a:gd name="connsiteY9904" fmla="*/ 224312 h 9023354"/>
              <a:gd name="connsiteX9905" fmla="*/ 6583209 w 11737975"/>
              <a:gd name="connsiteY9905" fmla="*/ 223580 h 9023354"/>
              <a:gd name="connsiteX9906" fmla="*/ 5716820 w 11737975"/>
              <a:gd name="connsiteY9906" fmla="*/ 218710 h 9023354"/>
              <a:gd name="connsiteX9907" fmla="*/ 5722192 w 11737975"/>
              <a:gd name="connsiteY9907" fmla="*/ 221308 h 9023354"/>
              <a:gd name="connsiteX9908" fmla="*/ 5716346 w 11737975"/>
              <a:gd name="connsiteY9908" fmla="*/ 226519 h 9023354"/>
              <a:gd name="connsiteX9909" fmla="*/ 5713830 w 11737975"/>
              <a:gd name="connsiteY9909" fmla="*/ 224969 h 9023354"/>
              <a:gd name="connsiteX9910" fmla="*/ 5716820 w 11737975"/>
              <a:gd name="connsiteY9910" fmla="*/ 218710 h 9023354"/>
              <a:gd name="connsiteX9911" fmla="*/ 6962988 w 11737975"/>
              <a:gd name="connsiteY9911" fmla="*/ 217442 h 9023354"/>
              <a:gd name="connsiteX9912" fmla="*/ 6965369 w 11737975"/>
              <a:gd name="connsiteY9912" fmla="*/ 225869 h 9023354"/>
              <a:gd name="connsiteX9913" fmla="*/ 6965635 w 11737975"/>
              <a:gd name="connsiteY9913" fmla="*/ 227368 h 9023354"/>
              <a:gd name="connsiteX9914" fmla="*/ 6962988 w 11737975"/>
              <a:gd name="connsiteY9914" fmla="*/ 217442 h 9023354"/>
              <a:gd name="connsiteX9915" fmla="*/ 6839916 w 11737975"/>
              <a:gd name="connsiteY9915" fmla="*/ 216801 h 9023354"/>
              <a:gd name="connsiteX9916" fmla="*/ 6839658 w 11737975"/>
              <a:gd name="connsiteY9916" fmla="*/ 220685 h 9023354"/>
              <a:gd name="connsiteX9917" fmla="*/ 6838708 w 11737975"/>
              <a:gd name="connsiteY9917" fmla="*/ 222986 h 9023354"/>
              <a:gd name="connsiteX9918" fmla="*/ 6837758 w 11737975"/>
              <a:gd name="connsiteY9918" fmla="*/ 225288 h 9023354"/>
              <a:gd name="connsiteX9919" fmla="*/ 6836114 w 11737975"/>
              <a:gd name="connsiteY9919" fmla="*/ 226007 h 9023354"/>
              <a:gd name="connsiteX9920" fmla="*/ 6836373 w 11737975"/>
              <a:gd name="connsiteY9920" fmla="*/ 222123 h 9023354"/>
              <a:gd name="connsiteX9921" fmla="*/ 6835680 w 11737975"/>
              <a:gd name="connsiteY9921" fmla="*/ 220540 h 9023354"/>
              <a:gd name="connsiteX9922" fmla="*/ 6838273 w 11737975"/>
              <a:gd name="connsiteY9922" fmla="*/ 217519 h 9023354"/>
              <a:gd name="connsiteX9923" fmla="*/ 6839916 w 11737975"/>
              <a:gd name="connsiteY9923" fmla="*/ 216801 h 9023354"/>
              <a:gd name="connsiteX9924" fmla="*/ 6886262 w 11737975"/>
              <a:gd name="connsiteY9924" fmla="*/ 215026 h 9023354"/>
              <a:gd name="connsiteX9925" fmla="*/ 6888640 w 11737975"/>
              <a:gd name="connsiteY9925" fmla="*/ 215906 h 9023354"/>
              <a:gd name="connsiteX9926" fmla="*/ 6890050 w 11737975"/>
              <a:gd name="connsiteY9926" fmla="*/ 219128 h 9023354"/>
              <a:gd name="connsiteX9927" fmla="*/ 6884769 w 11737975"/>
              <a:gd name="connsiteY9927" fmla="*/ 225278 h 9023354"/>
              <a:gd name="connsiteX9928" fmla="*/ 6881688 w 11737975"/>
              <a:gd name="connsiteY9928" fmla="*/ 222788 h 9023354"/>
              <a:gd name="connsiteX9929" fmla="*/ 6882653 w 11737975"/>
              <a:gd name="connsiteY9929" fmla="*/ 220446 h 9023354"/>
              <a:gd name="connsiteX9930" fmla="*/ 6886966 w 11737975"/>
              <a:gd name="connsiteY9930" fmla="*/ 216637 h 9023354"/>
              <a:gd name="connsiteX9931" fmla="*/ 6886262 w 11737975"/>
              <a:gd name="connsiteY9931" fmla="*/ 215026 h 9023354"/>
              <a:gd name="connsiteX9932" fmla="*/ 6855595 w 11737975"/>
              <a:gd name="connsiteY9932" fmla="*/ 213594 h 9023354"/>
              <a:gd name="connsiteX9933" fmla="*/ 6856268 w 11737975"/>
              <a:gd name="connsiteY9933" fmla="*/ 215129 h 9023354"/>
              <a:gd name="connsiteX9934" fmla="*/ 6854625 w 11737975"/>
              <a:gd name="connsiteY9934" fmla="*/ 215848 h 9023354"/>
              <a:gd name="connsiteX9935" fmla="*/ 6851338 w 11737975"/>
              <a:gd name="connsiteY9935" fmla="*/ 217286 h 9023354"/>
              <a:gd name="connsiteX9936" fmla="*/ 6849995 w 11737975"/>
              <a:gd name="connsiteY9936" fmla="*/ 214218 h 9023354"/>
              <a:gd name="connsiteX9937" fmla="*/ 6852312 w 11737975"/>
              <a:gd name="connsiteY9937" fmla="*/ 215033 h 9023354"/>
              <a:gd name="connsiteX9938" fmla="*/ 6853953 w 11737975"/>
              <a:gd name="connsiteY9938" fmla="*/ 214314 h 9023354"/>
              <a:gd name="connsiteX9939" fmla="*/ 6855595 w 11737975"/>
              <a:gd name="connsiteY9939" fmla="*/ 213594 h 9023354"/>
              <a:gd name="connsiteX9940" fmla="*/ 6899605 w 11737975"/>
              <a:gd name="connsiteY9940" fmla="*/ 208433 h 9023354"/>
              <a:gd name="connsiteX9941" fmla="*/ 6905424 w 11737975"/>
              <a:gd name="connsiteY9941" fmla="*/ 210342 h 9023354"/>
              <a:gd name="connsiteX9942" fmla="*/ 6897715 w 11737975"/>
              <a:gd name="connsiteY9942" fmla="*/ 215497 h 9023354"/>
              <a:gd name="connsiteX9943" fmla="*/ 6899605 w 11737975"/>
              <a:gd name="connsiteY9943" fmla="*/ 208433 h 9023354"/>
              <a:gd name="connsiteX9944" fmla="*/ 6658800 w 11737975"/>
              <a:gd name="connsiteY9944" fmla="*/ 207633 h 9023354"/>
              <a:gd name="connsiteX9945" fmla="*/ 6659484 w 11737975"/>
              <a:gd name="connsiteY9945" fmla="*/ 209193 h 9023354"/>
              <a:gd name="connsiteX9946" fmla="*/ 6660852 w 11737975"/>
              <a:gd name="connsiteY9946" fmla="*/ 212317 h 9023354"/>
              <a:gd name="connsiteX9947" fmla="*/ 6659863 w 11737975"/>
              <a:gd name="connsiteY9947" fmla="*/ 214611 h 9023354"/>
              <a:gd name="connsiteX9948" fmla="*/ 6660545 w 11737975"/>
              <a:gd name="connsiteY9948" fmla="*/ 216174 h 9023354"/>
              <a:gd name="connsiteX9949" fmla="*/ 6664953 w 11737975"/>
              <a:gd name="connsiteY9949" fmla="*/ 221688 h 9023354"/>
              <a:gd name="connsiteX9950" fmla="*/ 6664342 w 11737975"/>
              <a:gd name="connsiteY9950" fmla="*/ 229399 h 9023354"/>
              <a:gd name="connsiteX9951" fmla="*/ 6662670 w 11737975"/>
              <a:gd name="connsiteY9951" fmla="*/ 230132 h 9023354"/>
              <a:gd name="connsiteX9952" fmla="*/ 6661303 w 11737975"/>
              <a:gd name="connsiteY9952" fmla="*/ 227009 h 9023354"/>
              <a:gd name="connsiteX9953" fmla="*/ 6661609 w 11737975"/>
              <a:gd name="connsiteY9953" fmla="*/ 223153 h 9023354"/>
              <a:gd name="connsiteX9954" fmla="*/ 6657201 w 11737975"/>
              <a:gd name="connsiteY9954" fmla="*/ 217637 h 9023354"/>
              <a:gd name="connsiteX9955" fmla="*/ 6654845 w 11737975"/>
              <a:gd name="connsiteY9955" fmla="*/ 216808 h 9023354"/>
              <a:gd name="connsiteX9956" fmla="*/ 6655834 w 11737975"/>
              <a:gd name="connsiteY9956" fmla="*/ 214513 h 9023354"/>
              <a:gd name="connsiteX9957" fmla="*/ 6656823 w 11737975"/>
              <a:gd name="connsiteY9957" fmla="*/ 212219 h 9023354"/>
              <a:gd name="connsiteX9958" fmla="*/ 6657812 w 11737975"/>
              <a:gd name="connsiteY9958" fmla="*/ 209927 h 9023354"/>
              <a:gd name="connsiteX9959" fmla="*/ 6658800 w 11737975"/>
              <a:gd name="connsiteY9959" fmla="*/ 207633 h 9023354"/>
              <a:gd name="connsiteX9960" fmla="*/ 5821840 w 11737975"/>
              <a:gd name="connsiteY9960" fmla="*/ 206329 h 9023354"/>
              <a:gd name="connsiteX9961" fmla="*/ 5820432 w 11737975"/>
              <a:gd name="connsiteY9961" fmla="*/ 218482 h 9023354"/>
              <a:gd name="connsiteX9962" fmla="*/ 5808142 w 11737975"/>
              <a:gd name="connsiteY9962" fmla="*/ 216016 h 9023354"/>
              <a:gd name="connsiteX9963" fmla="*/ 5811957 w 11737975"/>
              <a:gd name="connsiteY9963" fmla="*/ 207656 h 9023354"/>
              <a:gd name="connsiteX9964" fmla="*/ 5821840 w 11737975"/>
              <a:gd name="connsiteY9964" fmla="*/ 206329 h 9023354"/>
              <a:gd name="connsiteX9965" fmla="*/ 6838088 w 11737975"/>
              <a:gd name="connsiteY9965" fmla="*/ 204498 h 9023354"/>
              <a:gd name="connsiteX9966" fmla="*/ 6834544 w 11737975"/>
              <a:gd name="connsiteY9966" fmla="*/ 207924 h 9023354"/>
              <a:gd name="connsiteX9967" fmla="*/ 6832880 w 11737975"/>
              <a:gd name="connsiteY9967" fmla="*/ 204601 h 9023354"/>
              <a:gd name="connsiteX9968" fmla="*/ 6838088 w 11737975"/>
              <a:gd name="connsiteY9968" fmla="*/ 204498 h 9023354"/>
              <a:gd name="connsiteX9969" fmla="*/ 6906775 w 11737975"/>
              <a:gd name="connsiteY9969" fmla="*/ 204284 h 9023354"/>
              <a:gd name="connsiteX9970" fmla="*/ 6908675 w 11737975"/>
              <a:gd name="connsiteY9970" fmla="*/ 205924 h 9023354"/>
              <a:gd name="connsiteX9971" fmla="*/ 6908557 w 11737975"/>
              <a:gd name="connsiteY9971" fmla="*/ 206092 h 9023354"/>
              <a:gd name="connsiteX9972" fmla="*/ 6906775 w 11737975"/>
              <a:gd name="connsiteY9972" fmla="*/ 204284 h 9023354"/>
              <a:gd name="connsiteX9973" fmla="*/ 6611258 w 11737975"/>
              <a:gd name="connsiteY9973" fmla="*/ 203624 h 9023354"/>
              <a:gd name="connsiteX9974" fmla="*/ 6614493 w 11737975"/>
              <a:gd name="connsiteY9974" fmla="*/ 204303 h 9023354"/>
              <a:gd name="connsiteX9975" fmla="*/ 6612959 w 11737975"/>
              <a:gd name="connsiteY9975" fmla="*/ 210557 h 9023354"/>
              <a:gd name="connsiteX9976" fmla="*/ 6611258 w 11737975"/>
              <a:gd name="connsiteY9976" fmla="*/ 203624 h 9023354"/>
              <a:gd name="connsiteX9977" fmla="*/ 6865325 w 11737975"/>
              <a:gd name="connsiteY9977" fmla="*/ 203622 h 9023354"/>
              <a:gd name="connsiteX9978" fmla="*/ 6869123 w 11737975"/>
              <a:gd name="connsiteY9978" fmla="*/ 203845 h 9023354"/>
              <a:gd name="connsiteX9979" fmla="*/ 6868956 w 11737975"/>
              <a:gd name="connsiteY9979" fmla="*/ 207689 h 9023354"/>
              <a:gd name="connsiteX9980" fmla="*/ 6864296 w 11737975"/>
              <a:gd name="connsiteY9980" fmla="*/ 209729 h 9023354"/>
              <a:gd name="connsiteX9981" fmla="*/ 6861357 w 11737975"/>
              <a:gd name="connsiteY9981" fmla="*/ 207244 h 9023354"/>
              <a:gd name="connsiteX9982" fmla="*/ 6862218 w 11737975"/>
              <a:gd name="connsiteY9982" fmla="*/ 204981 h 9023354"/>
              <a:gd name="connsiteX9983" fmla="*/ 6865325 w 11737975"/>
              <a:gd name="connsiteY9983" fmla="*/ 203622 h 9023354"/>
              <a:gd name="connsiteX9984" fmla="*/ 6844132 w 11737975"/>
              <a:gd name="connsiteY9984" fmla="*/ 199871 h 9023354"/>
              <a:gd name="connsiteX9985" fmla="*/ 6847136 w 11737975"/>
              <a:gd name="connsiteY9985" fmla="*/ 202397 h 9023354"/>
              <a:gd name="connsiteX9986" fmla="*/ 6846064 w 11737975"/>
              <a:gd name="connsiteY9986" fmla="*/ 208625 h 9023354"/>
              <a:gd name="connsiteX9987" fmla="*/ 6843767 w 11737975"/>
              <a:gd name="connsiteY9987" fmla="*/ 207710 h 9023354"/>
              <a:gd name="connsiteX9988" fmla="*/ 6843949 w 11737975"/>
              <a:gd name="connsiteY9988" fmla="*/ 203791 h 9023354"/>
              <a:gd name="connsiteX9989" fmla="*/ 6843244 w 11737975"/>
              <a:gd name="connsiteY9989" fmla="*/ 202180 h 9023354"/>
              <a:gd name="connsiteX9990" fmla="*/ 6844132 w 11737975"/>
              <a:gd name="connsiteY9990" fmla="*/ 199871 h 9023354"/>
              <a:gd name="connsiteX9991" fmla="*/ 6912961 w 11737975"/>
              <a:gd name="connsiteY9991" fmla="*/ 199715 h 9023354"/>
              <a:gd name="connsiteX9992" fmla="*/ 6910888 w 11737975"/>
              <a:gd name="connsiteY9992" fmla="*/ 207836 h 9023354"/>
              <a:gd name="connsiteX9993" fmla="*/ 6908675 w 11737975"/>
              <a:gd name="connsiteY9993" fmla="*/ 205924 h 9023354"/>
              <a:gd name="connsiteX9994" fmla="*/ 6909993 w 11737975"/>
              <a:gd name="connsiteY9994" fmla="*/ 204039 h 9023354"/>
              <a:gd name="connsiteX9995" fmla="*/ 6912961 w 11737975"/>
              <a:gd name="connsiteY9995" fmla="*/ 199715 h 9023354"/>
              <a:gd name="connsiteX9996" fmla="*/ 6568961 w 11737975"/>
              <a:gd name="connsiteY9996" fmla="*/ 199258 h 9023354"/>
              <a:gd name="connsiteX9997" fmla="*/ 6577185 w 11737975"/>
              <a:gd name="connsiteY9997" fmla="*/ 200099 h 9023354"/>
              <a:gd name="connsiteX9998" fmla="*/ 6575675 w 11737975"/>
              <a:gd name="connsiteY9998" fmla="*/ 210110 h 9023354"/>
              <a:gd name="connsiteX9999" fmla="*/ 6581031 w 11737975"/>
              <a:gd name="connsiteY9999" fmla="*/ 213376 h 9023354"/>
              <a:gd name="connsiteX10000" fmla="*/ 6581306 w 11737975"/>
              <a:gd name="connsiteY10000" fmla="*/ 209516 h 9023354"/>
              <a:gd name="connsiteX10001" fmla="*/ 6583365 w 11737975"/>
              <a:gd name="connsiteY10001" fmla="*/ 214223 h 9023354"/>
              <a:gd name="connsiteX10002" fmla="*/ 6581719 w 11737975"/>
              <a:gd name="connsiteY10002" fmla="*/ 214944 h 9023354"/>
              <a:gd name="connsiteX10003" fmla="*/ 6590644 w 11737975"/>
              <a:gd name="connsiteY10003" fmla="*/ 212907 h 9023354"/>
              <a:gd name="connsiteX10004" fmla="*/ 6599571 w 11737975"/>
              <a:gd name="connsiteY10004" fmla="*/ 210869 h 9023354"/>
              <a:gd name="connsiteX10005" fmla="*/ 6600259 w 11737975"/>
              <a:gd name="connsiteY10005" fmla="*/ 212438 h 9023354"/>
              <a:gd name="connsiteX10006" fmla="*/ 6602319 w 11737975"/>
              <a:gd name="connsiteY10006" fmla="*/ 217148 h 9023354"/>
              <a:gd name="connsiteX10007" fmla="*/ 6601083 w 11737975"/>
              <a:gd name="connsiteY10007" fmla="*/ 223298 h 9023354"/>
              <a:gd name="connsiteX10008" fmla="*/ 6597101 w 11737975"/>
              <a:gd name="connsiteY10008" fmla="*/ 223171 h 9023354"/>
              <a:gd name="connsiteX10009" fmla="*/ 6594766 w 11737975"/>
              <a:gd name="connsiteY10009" fmla="*/ 222323 h 9023354"/>
              <a:gd name="connsiteX10010" fmla="*/ 6595727 w 11737975"/>
              <a:gd name="connsiteY10010" fmla="*/ 220032 h 9023354"/>
              <a:gd name="connsiteX10011" fmla="*/ 6599022 w 11737975"/>
              <a:gd name="connsiteY10011" fmla="*/ 218590 h 9023354"/>
              <a:gd name="connsiteX10012" fmla="*/ 6599984 w 11737975"/>
              <a:gd name="connsiteY10012" fmla="*/ 216299 h 9023354"/>
              <a:gd name="connsiteX10013" fmla="*/ 6599298 w 11737975"/>
              <a:gd name="connsiteY10013" fmla="*/ 214730 h 9023354"/>
              <a:gd name="connsiteX10014" fmla="*/ 6592019 w 11737975"/>
              <a:gd name="connsiteY10014" fmla="*/ 216045 h 9023354"/>
              <a:gd name="connsiteX10015" fmla="*/ 6583092 w 11737975"/>
              <a:gd name="connsiteY10015" fmla="*/ 218082 h 9023354"/>
              <a:gd name="connsiteX10016" fmla="*/ 6577327 w 11737975"/>
              <a:gd name="connsiteY10016" fmla="*/ 231827 h 9023354"/>
              <a:gd name="connsiteX10017" fmla="*/ 6571969 w 11737975"/>
              <a:gd name="connsiteY10017" fmla="*/ 228562 h 9023354"/>
              <a:gd name="connsiteX10018" fmla="*/ 6573069 w 11737975"/>
              <a:gd name="connsiteY10018" fmla="*/ 235560 h 9023354"/>
              <a:gd name="connsiteX10019" fmla="*/ 6549721 w 11737975"/>
              <a:gd name="connsiteY10019" fmla="*/ 227080 h 9023354"/>
              <a:gd name="connsiteX10020" fmla="*/ 6565374 w 11737975"/>
              <a:gd name="connsiteY10020" fmla="*/ 209010 h 9023354"/>
              <a:gd name="connsiteX10021" fmla="*/ 6563313 w 11737975"/>
              <a:gd name="connsiteY10021" fmla="*/ 204301 h 9023354"/>
              <a:gd name="connsiteX10022" fmla="*/ 6568961 w 11737975"/>
              <a:gd name="connsiteY10022" fmla="*/ 199258 h 9023354"/>
              <a:gd name="connsiteX10023" fmla="*/ 5796565 w 11737975"/>
              <a:gd name="connsiteY10023" fmla="*/ 188753 h 9023354"/>
              <a:gd name="connsiteX10024" fmla="*/ 5797561 w 11737975"/>
              <a:gd name="connsiteY10024" fmla="*/ 199975 h 9023354"/>
              <a:gd name="connsiteX10025" fmla="*/ 5796565 w 11737975"/>
              <a:gd name="connsiteY10025" fmla="*/ 188753 h 9023354"/>
              <a:gd name="connsiteX10026" fmla="*/ 6640537 w 11737975"/>
              <a:gd name="connsiteY10026" fmla="*/ 187816 h 9023354"/>
              <a:gd name="connsiteX10027" fmla="*/ 6645807 w 11737975"/>
              <a:gd name="connsiteY10027" fmla="*/ 190693 h 9023354"/>
              <a:gd name="connsiteX10028" fmla="*/ 6656100 w 11737975"/>
              <a:gd name="connsiteY10028" fmla="*/ 205042 h 9023354"/>
              <a:gd name="connsiteX10029" fmla="*/ 6645158 w 11737975"/>
              <a:gd name="connsiteY10029" fmla="*/ 213839 h 9023354"/>
              <a:gd name="connsiteX10030" fmla="*/ 6634812 w 11737975"/>
              <a:gd name="connsiteY10030" fmla="*/ 206819 h 9023354"/>
              <a:gd name="connsiteX10031" fmla="*/ 6636494 w 11737975"/>
              <a:gd name="connsiteY10031" fmla="*/ 206083 h 9023354"/>
              <a:gd name="connsiteX10032" fmla="*/ 6633427 w 11737975"/>
              <a:gd name="connsiteY10032" fmla="*/ 203655 h 9023354"/>
              <a:gd name="connsiteX10033" fmla="*/ 6632042 w 11737975"/>
              <a:gd name="connsiteY10033" fmla="*/ 200489 h 9023354"/>
              <a:gd name="connsiteX10034" fmla="*/ 6633724 w 11737975"/>
              <a:gd name="connsiteY10034" fmla="*/ 199753 h 9023354"/>
              <a:gd name="connsiteX10035" fmla="*/ 6636101 w 11737975"/>
              <a:gd name="connsiteY10035" fmla="*/ 200599 h 9023354"/>
              <a:gd name="connsiteX10036" fmla="*/ 6636794 w 11737975"/>
              <a:gd name="connsiteY10036" fmla="*/ 202180 h 9023354"/>
              <a:gd name="connsiteX10037" fmla="*/ 6636400 w 11737975"/>
              <a:gd name="connsiteY10037" fmla="*/ 196696 h 9023354"/>
              <a:gd name="connsiteX10038" fmla="*/ 6638082 w 11737975"/>
              <a:gd name="connsiteY10038" fmla="*/ 195959 h 9023354"/>
              <a:gd name="connsiteX10039" fmla="*/ 6635015 w 11737975"/>
              <a:gd name="connsiteY10039" fmla="*/ 193531 h 9023354"/>
              <a:gd name="connsiteX10040" fmla="*/ 6636005 w 11737975"/>
              <a:gd name="connsiteY10040" fmla="*/ 191212 h 9023354"/>
              <a:gd name="connsiteX10041" fmla="*/ 6636698 w 11737975"/>
              <a:gd name="connsiteY10041" fmla="*/ 192795 h 9023354"/>
              <a:gd name="connsiteX10042" fmla="*/ 6638381 w 11737975"/>
              <a:gd name="connsiteY10042" fmla="*/ 192058 h 9023354"/>
              <a:gd name="connsiteX10043" fmla="*/ 6640537 w 11737975"/>
              <a:gd name="connsiteY10043" fmla="*/ 187816 h 9023354"/>
              <a:gd name="connsiteX10044" fmla="*/ 6901128 w 11737975"/>
              <a:gd name="connsiteY10044" fmla="*/ 185893 h 9023354"/>
              <a:gd name="connsiteX10045" fmla="*/ 6902512 w 11737975"/>
              <a:gd name="connsiteY10045" fmla="*/ 189058 h 9023354"/>
              <a:gd name="connsiteX10046" fmla="*/ 6900854 w 11737975"/>
              <a:gd name="connsiteY10046" fmla="*/ 189784 h 9023354"/>
              <a:gd name="connsiteX10047" fmla="*/ 6893942 w 11737975"/>
              <a:gd name="connsiteY10047" fmla="*/ 196581 h 9023354"/>
              <a:gd name="connsiteX10048" fmla="*/ 6890623 w 11737975"/>
              <a:gd name="connsiteY10048" fmla="*/ 198033 h 9023354"/>
              <a:gd name="connsiteX10049" fmla="*/ 6888270 w 11737975"/>
              <a:gd name="connsiteY10049" fmla="*/ 197177 h 9023354"/>
              <a:gd name="connsiteX10050" fmla="*/ 6887579 w 11737975"/>
              <a:gd name="connsiteY10050" fmla="*/ 195595 h 9023354"/>
              <a:gd name="connsiteX10051" fmla="*/ 6892556 w 11737975"/>
              <a:gd name="connsiteY10051" fmla="*/ 193416 h 9023354"/>
              <a:gd name="connsiteX10052" fmla="*/ 6897808 w 11737975"/>
              <a:gd name="connsiteY10052" fmla="*/ 187346 h 9023354"/>
              <a:gd name="connsiteX10053" fmla="*/ 6901128 w 11737975"/>
              <a:gd name="connsiteY10053" fmla="*/ 185893 h 9023354"/>
              <a:gd name="connsiteX10054" fmla="*/ 5779791 w 11737975"/>
              <a:gd name="connsiteY10054" fmla="*/ 177731 h 9023354"/>
              <a:gd name="connsiteX10055" fmla="*/ 5787864 w 11737975"/>
              <a:gd name="connsiteY10055" fmla="*/ 177821 h 9023354"/>
              <a:gd name="connsiteX10056" fmla="*/ 5781875 w 11737975"/>
              <a:gd name="connsiteY10056" fmla="*/ 193168 h 9023354"/>
              <a:gd name="connsiteX10057" fmla="*/ 5764853 w 11737975"/>
              <a:gd name="connsiteY10057" fmla="*/ 193549 h 9023354"/>
              <a:gd name="connsiteX10058" fmla="*/ 5779791 w 11737975"/>
              <a:gd name="connsiteY10058" fmla="*/ 177731 h 9023354"/>
              <a:gd name="connsiteX10059" fmla="*/ 6821277 w 11737975"/>
              <a:gd name="connsiteY10059" fmla="*/ 174222 h 9023354"/>
              <a:gd name="connsiteX10060" fmla="*/ 6816113 w 11737975"/>
              <a:gd name="connsiteY10060" fmla="*/ 186951 h 9023354"/>
              <a:gd name="connsiteX10061" fmla="*/ 6816482 w 11737975"/>
              <a:gd name="connsiteY10061" fmla="*/ 185626 h 9023354"/>
              <a:gd name="connsiteX10062" fmla="*/ 6821277 w 11737975"/>
              <a:gd name="connsiteY10062" fmla="*/ 174222 h 9023354"/>
              <a:gd name="connsiteX10063" fmla="*/ 6503742 w 11737975"/>
              <a:gd name="connsiteY10063" fmla="*/ 171639 h 9023354"/>
              <a:gd name="connsiteX10064" fmla="*/ 6521528 w 11737975"/>
              <a:gd name="connsiteY10064" fmla="*/ 175681 h 9023354"/>
              <a:gd name="connsiteX10065" fmla="*/ 6521170 w 11737975"/>
              <a:gd name="connsiteY10065" fmla="*/ 180795 h 9023354"/>
              <a:gd name="connsiteX10066" fmla="*/ 6503047 w 11737975"/>
              <a:gd name="connsiteY10066" fmla="*/ 183773 h 9023354"/>
              <a:gd name="connsiteX10067" fmla="*/ 6492601 w 11737975"/>
              <a:gd name="connsiteY10067" fmla="*/ 182778 h 9023354"/>
              <a:gd name="connsiteX10068" fmla="*/ 6503742 w 11737975"/>
              <a:gd name="connsiteY10068" fmla="*/ 171639 h 9023354"/>
              <a:gd name="connsiteX10069" fmla="*/ 6686505 w 11737975"/>
              <a:gd name="connsiteY10069" fmla="*/ 170614 h 9023354"/>
              <a:gd name="connsiteX10070" fmla="*/ 6688479 w 11737975"/>
              <a:gd name="connsiteY10070" fmla="*/ 172308 h 9023354"/>
              <a:gd name="connsiteX10071" fmla="*/ 6691787 w 11737975"/>
              <a:gd name="connsiteY10071" fmla="*/ 170860 h 9023354"/>
              <a:gd name="connsiteX10072" fmla="*/ 6694125 w 11737975"/>
              <a:gd name="connsiteY10072" fmla="*/ 171698 h 9023354"/>
              <a:gd name="connsiteX10073" fmla="*/ 6693838 w 11737975"/>
              <a:gd name="connsiteY10073" fmla="*/ 175546 h 9023354"/>
              <a:gd name="connsiteX10074" fmla="*/ 6692184 w 11737975"/>
              <a:gd name="connsiteY10074" fmla="*/ 176270 h 9023354"/>
              <a:gd name="connsiteX10075" fmla="*/ 6696573 w 11737975"/>
              <a:gd name="connsiteY10075" fmla="*/ 181792 h 9023354"/>
              <a:gd name="connsiteX10076" fmla="*/ 6700852 w 11737975"/>
              <a:gd name="connsiteY10076" fmla="*/ 178058 h 9023354"/>
              <a:gd name="connsiteX10077" fmla="*/ 6703301 w 11737975"/>
              <a:gd name="connsiteY10077" fmla="*/ 188154 h 9023354"/>
              <a:gd name="connsiteX10078" fmla="*/ 6702330 w 11737975"/>
              <a:gd name="connsiteY10078" fmla="*/ 190439 h 9023354"/>
              <a:gd name="connsiteX10079" fmla="*/ 6705925 w 11737975"/>
              <a:gd name="connsiteY10079" fmla="*/ 185143 h 9023354"/>
              <a:gd name="connsiteX10080" fmla="*/ 6708263 w 11737975"/>
              <a:gd name="connsiteY10080" fmla="*/ 185981 h 9023354"/>
              <a:gd name="connsiteX10081" fmla="*/ 6707292 w 11737975"/>
              <a:gd name="connsiteY10081" fmla="*/ 188266 h 9023354"/>
              <a:gd name="connsiteX10082" fmla="*/ 6706322 w 11737975"/>
              <a:gd name="connsiteY10082" fmla="*/ 190553 h 9023354"/>
              <a:gd name="connsiteX10083" fmla="*/ 6706717 w 11737975"/>
              <a:gd name="connsiteY10083" fmla="*/ 195962 h 9023354"/>
              <a:gd name="connsiteX10084" fmla="*/ 6711394 w 11737975"/>
              <a:gd name="connsiteY10084" fmla="*/ 197638 h 9023354"/>
              <a:gd name="connsiteX10085" fmla="*/ 6704489 w 11737975"/>
              <a:gd name="connsiteY10085" fmla="*/ 204382 h 9023354"/>
              <a:gd name="connsiteX10086" fmla="*/ 6703520 w 11737975"/>
              <a:gd name="connsiteY10086" fmla="*/ 206668 h 9023354"/>
              <a:gd name="connsiteX10087" fmla="*/ 6700608 w 11737975"/>
              <a:gd name="connsiteY10087" fmla="*/ 213524 h 9023354"/>
              <a:gd name="connsiteX10088" fmla="*/ 6698953 w 11737975"/>
              <a:gd name="connsiteY10088" fmla="*/ 214249 h 9023354"/>
              <a:gd name="connsiteX10089" fmla="*/ 6697586 w 11737975"/>
              <a:gd name="connsiteY10089" fmla="*/ 211126 h 9023354"/>
              <a:gd name="connsiteX10090" fmla="*/ 6698844 w 11737975"/>
              <a:gd name="connsiteY10090" fmla="*/ 204993 h 9023354"/>
              <a:gd name="connsiteX10091" fmla="*/ 6700786 w 11737975"/>
              <a:gd name="connsiteY10091" fmla="*/ 200420 h 9023354"/>
              <a:gd name="connsiteX10092" fmla="*/ 6700101 w 11737975"/>
              <a:gd name="connsiteY10092" fmla="*/ 198858 h 9023354"/>
              <a:gd name="connsiteX10093" fmla="*/ 6698733 w 11737975"/>
              <a:gd name="connsiteY10093" fmla="*/ 195736 h 9023354"/>
              <a:gd name="connsiteX10094" fmla="*/ 6682875 w 11737975"/>
              <a:gd name="connsiteY10094" fmla="*/ 204538 h 9023354"/>
              <a:gd name="connsiteX10095" fmla="*/ 6663487 w 11737975"/>
              <a:gd name="connsiteY10095" fmla="*/ 196275 h 9023354"/>
              <a:gd name="connsiteX10096" fmla="*/ 6666113 w 11737975"/>
              <a:gd name="connsiteY10096" fmla="*/ 193266 h 9023354"/>
              <a:gd name="connsiteX10097" fmla="*/ 6665429 w 11737975"/>
              <a:gd name="connsiteY10097" fmla="*/ 191702 h 9023354"/>
              <a:gd name="connsiteX10098" fmla="*/ 6663487 w 11737975"/>
              <a:gd name="connsiteY10098" fmla="*/ 196275 h 9023354"/>
              <a:gd name="connsiteX10099" fmla="*/ 6661834 w 11737975"/>
              <a:gd name="connsiteY10099" fmla="*/ 196998 h 9023354"/>
              <a:gd name="connsiteX10100" fmla="*/ 6661150 w 11737975"/>
              <a:gd name="connsiteY10100" fmla="*/ 195438 h 9023354"/>
              <a:gd name="connsiteX10101" fmla="*/ 6664062 w 11737975"/>
              <a:gd name="connsiteY10101" fmla="*/ 188579 h 9023354"/>
              <a:gd name="connsiteX10102" fmla="*/ 6665717 w 11737975"/>
              <a:gd name="connsiteY10102" fmla="*/ 187854 h 9023354"/>
              <a:gd name="connsiteX10103" fmla="*/ 6666400 w 11737975"/>
              <a:gd name="connsiteY10103" fmla="*/ 189418 h 9023354"/>
              <a:gd name="connsiteX10104" fmla="*/ 6667768 w 11737975"/>
              <a:gd name="connsiteY10104" fmla="*/ 192540 h 9023354"/>
              <a:gd name="connsiteX10105" fmla="*/ 6669025 w 11737975"/>
              <a:gd name="connsiteY10105" fmla="*/ 186407 h 9023354"/>
              <a:gd name="connsiteX10106" fmla="*/ 6677583 w 11737975"/>
              <a:gd name="connsiteY10106" fmla="*/ 178939 h 9023354"/>
              <a:gd name="connsiteX10107" fmla="*/ 6678378 w 11737975"/>
              <a:gd name="connsiteY10107" fmla="*/ 189758 h 9023354"/>
              <a:gd name="connsiteX10108" fmla="*/ 6686647 w 11737975"/>
              <a:gd name="connsiteY10108" fmla="*/ 186138 h 9023354"/>
              <a:gd name="connsiteX10109" fmla="*/ 6679237 w 11737975"/>
              <a:gd name="connsiteY10109" fmla="*/ 178214 h 9023354"/>
              <a:gd name="connsiteX10110" fmla="*/ 6683804 w 11737975"/>
              <a:gd name="connsiteY10110" fmla="*/ 170633 h 9023354"/>
              <a:gd name="connsiteX10111" fmla="*/ 6686505 w 11737975"/>
              <a:gd name="connsiteY10111" fmla="*/ 170614 h 9023354"/>
              <a:gd name="connsiteX10112" fmla="*/ 6800802 w 11737975"/>
              <a:gd name="connsiteY10112" fmla="*/ 168100 h 9023354"/>
              <a:gd name="connsiteX10113" fmla="*/ 6804672 w 11737975"/>
              <a:gd name="connsiteY10113" fmla="*/ 172063 h 9023354"/>
              <a:gd name="connsiteX10114" fmla="*/ 6803573 w 11737975"/>
              <a:gd name="connsiteY10114" fmla="*/ 174430 h 9023354"/>
              <a:gd name="connsiteX10115" fmla="*/ 6802880 w 11737975"/>
              <a:gd name="connsiteY10115" fmla="*/ 172847 h 9023354"/>
              <a:gd name="connsiteX10116" fmla="*/ 6799703 w 11737975"/>
              <a:gd name="connsiteY10116" fmla="*/ 170466 h 9023354"/>
              <a:gd name="connsiteX10117" fmla="*/ 6800396 w 11737975"/>
              <a:gd name="connsiteY10117" fmla="*/ 172049 h 9023354"/>
              <a:gd name="connsiteX10118" fmla="*/ 6798603 w 11737975"/>
              <a:gd name="connsiteY10118" fmla="*/ 172833 h 9023354"/>
              <a:gd name="connsiteX10119" fmla="*/ 6797910 w 11737975"/>
              <a:gd name="connsiteY10119" fmla="*/ 171251 h 9023354"/>
              <a:gd name="connsiteX10120" fmla="*/ 6797216 w 11737975"/>
              <a:gd name="connsiteY10120" fmla="*/ 169669 h 9023354"/>
              <a:gd name="connsiteX10121" fmla="*/ 6799009 w 11737975"/>
              <a:gd name="connsiteY10121" fmla="*/ 168885 h 9023354"/>
              <a:gd name="connsiteX10122" fmla="*/ 6800802 w 11737975"/>
              <a:gd name="connsiteY10122" fmla="*/ 168100 h 9023354"/>
              <a:gd name="connsiteX10123" fmla="*/ 5885181 w 11737975"/>
              <a:gd name="connsiteY10123" fmla="*/ 167276 h 9023354"/>
              <a:gd name="connsiteX10124" fmla="*/ 5889499 w 11737975"/>
              <a:gd name="connsiteY10124" fmla="*/ 172585 h 9023354"/>
              <a:gd name="connsiteX10125" fmla="*/ 5884558 w 11737975"/>
              <a:gd name="connsiteY10125" fmla="*/ 176099 h 9023354"/>
              <a:gd name="connsiteX10126" fmla="*/ 5881136 w 11737975"/>
              <a:gd name="connsiteY10126" fmla="*/ 176245 h 9023354"/>
              <a:gd name="connsiteX10127" fmla="*/ 5885181 w 11737975"/>
              <a:gd name="connsiteY10127" fmla="*/ 167276 h 9023354"/>
              <a:gd name="connsiteX10128" fmla="*/ 6964325 w 11737975"/>
              <a:gd name="connsiteY10128" fmla="*/ 164400 h 9023354"/>
              <a:gd name="connsiteX10129" fmla="*/ 6964955 w 11737975"/>
              <a:gd name="connsiteY10129" fmla="*/ 165839 h 9023354"/>
              <a:gd name="connsiteX10130" fmla="*/ 6965584 w 11737975"/>
              <a:gd name="connsiteY10130" fmla="*/ 167277 h 9023354"/>
              <a:gd name="connsiteX10131" fmla="*/ 6959524 w 11737975"/>
              <a:gd name="connsiteY10131" fmla="*/ 171644 h 9023354"/>
              <a:gd name="connsiteX10132" fmla="*/ 6951790 w 11737975"/>
              <a:gd name="connsiteY10132" fmla="*/ 176744 h 9023354"/>
              <a:gd name="connsiteX10133" fmla="*/ 6949488 w 11737975"/>
              <a:gd name="connsiteY10133" fmla="*/ 176038 h 9023354"/>
              <a:gd name="connsiteX10134" fmla="*/ 6950531 w 11737975"/>
              <a:gd name="connsiteY10134" fmla="*/ 173867 h 9023354"/>
              <a:gd name="connsiteX10135" fmla="*/ 6958266 w 11737975"/>
              <a:gd name="connsiteY10135" fmla="*/ 168768 h 9023354"/>
              <a:gd name="connsiteX10136" fmla="*/ 6964325 w 11737975"/>
              <a:gd name="connsiteY10136" fmla="*/ 164400 h 9023354"/>
              <a:gd name="connsiteX10137" fmla="*/ 5909560 w 11737975"/>
              <a:gd name="connsiteY10137" fmla="*/ 164211 h 9023354"/>
              <a:gd name="connsiteX10138" fmla="*/ 5914344 w 11737975"/>
              <a:gd name="connsiteY10138" fmla="*/ 165924 h 9023354"/>
              <a:gd name="connsiteX10139" fmla="*/ 5911531 w 11737975"/>
              <a:gd name="connsiteY10139" fmla="*/ 173752 h 9023354"/>
              <a:gd name="connsiteX10140" fmla="*/ 5908265 w 11737975"/>
              <a:gd name="connsiteY10140" fmla="*/ 167429 h 9023354"/>
              <a:gd name="connsiteX10141" fmla="*/ 5909560 w 11737975"/>
              <a:gd name="connsiteY10141" fmla="*/ 164211 h 9023354"/>
              <a:gd name="connsiteX10142" fmla="*/ 6739715 w 11737975"/>
              <a:gd name="connsiteY10142" fmla="*/ 162927 h 9023354"/>
              <a:gd name="connsiteX10143" fmla="*/ 6743715 w 11737975"/>
              <a:gd name="connsiteY10143" fmla="*/ 163046 h 9023354"/>
              <a:gd name="connsiteX10144" fmla="*/ 6751715 w 11737975"/>
              <a:gd name="connsiteY10144" fmla="*/ 163284 h 9023354"/>
              <a:gd name="connsiteX10145" fmla="*/ 6752402 w 11737975"/>
              <a:gd name="connsiteY10145" fmla="*/ 164854 h 9023354"/>
              <a:gd name="connsiteX10146" fmla="*/ 6753209 w 11737975"/>
              <a:gd name="connsiteY10146" fmla="*/ 175719 h 9023354"/>
              <a:gd name="connsiteX10147" fmla="*/ 6754988 w 11737975"/>
              <a:gd name="connsiteY10147" fmla="*/ 184290 h 9023354"/>
              <a:gd name="connsiteX10148" fmla="*/ 6756363 w 11737975"/>
              <a:gd name="connsiteY10148" fmla="*/ 187429 h 9023354"/>
              <a:gd name="connsiteX10149" fmla="*/ 6754707 w 11737975"/>
              <a:gd name="connsiteY10149" fmla="*/ 188154 h 9023354"/>
              <a:gd name="connsiteX10150" fmla="*/ 6751108 w 11737975"/>
              <a:gd name="connsiteY10150" fmla="*/ 193467 h 9023354"/>
              <a:gd name="connsiteX10151" fmla="*/ 6748484 w 11737975"/>
              <a:gd name="connsiteY10151" fmla="*/ 196487 h 9023354"/>
              <a:gd name="connsiteX10152" fmla="*/ 6746827 w 11737975"/>
              <a:gd name="connsiteY10152" fmla="*/ 197211 h 9023354"/>
              <a:gd name="connsiteX10153" fmla="*/ 6738425 w 11737975"/>
              <a:gd name="connsiteY10153" fmla="*/ 191541 h 9023354"/>
              <a:gd name="connsiteX10154" fmla="*/ 6737737 w 11737975"/>
              <a:gd name="connsiteY10154" fmla="*/ 189970 h 9023354"/>
              <a:gd name="connsiteX10155" fmla="*/ 6737051 w 11737975"/>
              <a:gd name="connsiteY10155" fmla="*/ 188401 h 9023354"/>
              <a:gd name="connsiteX10156" fmla="*/ 6738020 w 11737975"/>
              <a:gd name="connsiteY10156" fmla="*/ 186108 h 9023354"/>
              <a:gd name="connsiteX10157" fmla="*/ 6738991 w 11737975"/>
              <a:gd name="connsiteY10157" fmla="*/ 183813 h 9023354"/>
              <a:gd name="connsiteX10158" fmla="*/ 6742020 w 11737975"/>
              <a:gd name="connsiteY10158" fmla="*/ 186227 h 9023354"/>
              <a:gd name="connsiteX10159" fmla="*/ 6741737 w 11737975"/>
              <a:gd name="connsiteY10159" fmla="*/ 190092 h 9023354"/>
              <a:gd name="connsiteX10160" fmla="*/ 6744767 w 11737975"/>
              <a:gd name="connsiteY10160" fmla="*/ 192504 h 9023354"/>
              <a:gd name="connsiteX10161" fmla="*/ 6747392 w 11737975"/>
              <a:gd name="connsiteY10161" fmla="*/ 189484 h 9023354"/>
              <a:gd name="connsiteX10162" fmla="*/ 6751675 w 11737975"/>
              <a:gd name="connsiteY10162" fmla="*/ 185741 h 9023354"/>
              <a:gd name="connsiteX10163" fmla="*/ 6748522 w 11737975"/>
              <a:gd name="connsiteY10163" fmla="*/ 174030 h 9023354"/>
              <a:gd name="connsiteX10164" fmla="*/ 6749089 w 11737975"/>
              <a:gd name="connsiteY10164" fmla="*/ 166304 h 9023354"/>
              <a:gd name="connsiteX10165" fmla="*/ 6745776 w 11737975"/>
              <a:gd name="connsiteY10165" fmla="*/ 167754 h 9023354"/>
              <a:gd name="connsiteX10166" fmla="*/ 6741776 w 11737975"/>
              <a:gd name="connsiteY10166" fmla="*/ 167634 h 9023354"/>
              <a:gd name="connsiteX10167" fmla="*/ 6738180 w 11737975"/>
              <a:gd name="connsiteY10167" fmla="*/ 172949 h 9023354"/>
              <a:gd name="connsiteX10168" fmla="*/ 6738868 w 11737975"/>
              <a:gd name="connsiteY10168" fmla="*/ 174517 h 9023354"/>
              <a:gd name="connsiteX10169" fmla="*/ 6723678 w 11737975"/>
              <a:gd name="connsiteY10169" fmla="*/ 184905 h 9023354"/>
              <a:gd name="connsiteX10170" fmla="*/ 6724648 w 11737975"/>
              <a:gd name="connsiteY10170" fmla="*/ 182611 h 9023354"/>
              <a:gd name="connsiteX10171" fmla="*/ 6722021 w 11737975"/>
              <a:gd name="connsiteY10171" fmla="*/ 185631 h 9023354"/>
              <a:gd name="connsiteX10172" fmla="*/ 6729174 w 11737975"/>
              <a:gd name="connsiteY10172" fmla="*/ 197460 h 9023354"/>
              <a:gd name="connsiteX10173" fmla="*/ 6728204 w 11737975"/>
              <a:gd name="connsiteY10173" fmla="*/ 199755 h 9023354"/>
              <a:gd name="connsiteX10174" fmla="*/ 6725861 w 11737975"/>
              <a:gd name="connsiteY10174" fmla="*/ 198909 h 9023354"/>
              <a:gd name="connsiteX10175" fmla="*/ 6718708 w 11737975"/>
              <a:gd name="connsiteY10175" fmla="*/ 187082 h 9023354"/>
              <a:gd name="connsiteX10176" fmla="*/ 6719678 w 11737975"/>
              <a:gd name="connsiteY10176" fmla="*/ 184786 h 9023354"/>
              <a:gd name="connsiteX10177" fmla="*/ 6720931 w 11737975"/>
              <a:gd name="connsiteY10177" fmla="*/ 178629 h 9023354"/>
              <a:gd name="connsiteX10178" fmla="*/ 6718870 w 11737975"/>
              <a:gd name="connsiteY10178" fmla="*/ 173921 h 9023354"/>
              <a:gd name="connsiteX10179" fmla="*/ 6719838 w 11737975"/>
              <a:gd name="connsiteY10179" fmla="*/ 171627 h 9023354"/>
              <a:gd name="connsiteX10180" fmla="*/ 6722183 w 11737975"/>
              <a:gd name="connsiteY10180" fmla="*/ 172471 h 9023354"/>
              <a:gd name="connsiteX10181" fmla="*/ 6723556 w 11737975"/>
              <a:gd name="connsiteY10181" fmla="*/ 175609 h 9023354"/>
              <a:gd name="connsiteX10182" fmla="*/ 6724807 w 11737975"/>
              <a:gd name="connsiteY10182" fmla="*/ 169452 h 9023354"/>
              <a:gd name="connsiteX10183" fmla="*/ 6728525 w 11737975"/>
              <a:gd name="connsiteY10183" fmla="*/ 173435 h 9023354"/>
              <a:gd name="connsiteX10184" fmla="*/ 6729384 w 11737975"/>
              <a:gd name="connsiteY10184" fmla="*/ 165812 h 9023354"/>
              <a:gd name="connsiteX10185" fmla="*/ 6736120 w 11737975"/>
              <a:gd name="connsiteY10185" fmla="*/ 168240 h 9023354"/>
              <a:gd name="connsiteX10186" fmla="*/ 6738060 w 11737975"/>
              <a:gd name="connsiteY10186" fmla="*/ 163651 h 9023354"/>
              <a:gd name="connsiteX10187" fmla="*/ 6739715 w 11737975"/>
              <a:gd name="connsiteY10187" fmla="*/ 162927 h 9023354"/>
              <a:gd name="connsiteX10188" fmla="*/ 6546816 w 11737975"/>
              <a:gd name="connsiteY10188" fmla="*/ 162716 h 9023354"/>
              <a:gd name="connsiteX10189" fmla="*/ 6551513 w 11737975"/>
              <a:gd name="connsiteY10189" fmla="*/ 164502 h 9023354"/>
              <a:gd name="connsiteX10190" fmla="*/ 6551281 w 11737975"/>
              <a:gd name="connsiteY10190" fmla="*/ 168442 h 9023354"/>
              <a:gd name="connsiteX10191" fmla="*/ 6547996 w 11737975"/>
              <a:gd name="connsiteY10191" fmla="*/ 169880 h 9023354"/>
              <a:gd name="connsiteX10192" fmla="*/ 6541424 w 11737975"/>
              <a:gd name="connsiteY10192" fmla="*/ 172758 h 9023354"/>
              <a:gd name="connsiteX10193" fmla="*/ 6538371 w 11737975"/>
              <a:gd name="connsiteY10193" fmla="*/ 170254 h 9023354"/>
              <a:gd name="connsiteX10194" fmla="*/ 6540246 w 11737975"/>
              <a:gd name="connsiteY10194" fmla="*/ 165593 h 9023354"/>
              <a:gd name="connsiteX10195" fmla="*/ 6545173 w 11737975"/>
              <a:gd name="connsiteY10195" fmla="*/ 163437 h 9023354"/>
              <a:gd name="connsiteX10196" fmla="*/ 6546816 w 11737975"/>
              <a:gd name="connsiteY10196" fmla="*/ 162716 h 9023354"/>
              <a:gd name="connsiteX10197" fmla="*/ 5786434 w 11737975"/>
              <a:gd name="connsiteY10197" fmla="*/ 161543 h 9023354"/>
              <a:gd name="connsiteX10198" fmla="*/ 5781774 w 11737975"/>
              <a:gd name="connsiteY10198" fmla="*/ 174795 h 9023354"/>
              <a:gd name="connsiteX10199" fmla="*/ 5778422 w 11737975"/>
              <a:gd name="connsiteY10199" fmla="*/ 174543 h 9023354"/>
              <a:gd name="connsiteX10200" fmla="*/ 5777440 w 11737975"/>
              <a:gd name="connsiteY10200" fmla="*/ 161682 h 9023354"/>
              <a:gd name="connsiteX10201" fmla="*/ 5786434 w 11737975"/>
              <a:gd name="connsiteY10201" fmla="*/ 161543 h 9023354"/>
              <a:gd name="connsiteX10202" fmla="*/ 5892117 w 11737975"/>
              <a:gd name="connsiteY10202" fmla="*/ 160883 h 9023354"/>
              <a:gd name="connsiteX10203" fmla="*/ 5896463 w 11737975"/>
              <a:gd name="connsiteY10203" fmla="*/ 161936 h 9023354"/>
              <a:gd name="connsiteX10204" fmla="*/ 5902875 w 11737975"/>
              <a:gd name="connsiteY10204" fmla="*/ 172249 h 9023354"/>
              <a:gd name="connsiteX10205" fmla="*/ 5900163 w 11737975"/>
              <a:gd name="connsiteY10205" fmla="*/ 179060 h 9023354"/>
              <a:gd name="connsiteX10206" fmla="*/ 5893318 w 11737975"/>
              <a:gd name="connsiteY10206" fmla="*/ 176433 h 9023354"/>
              <a:gd name="connsiteX10207" fmla="*/ 5890774 w 11737975"/>
              <a:gd name="connsiteY10207" fmla="*/ 164661 h 9023354"/>
              <a:gd name="connsiteX10208" fmla="*/ 5892117 w 11737975"/>
              <a:gd name="connsiteY10208" fmla="*/ 160883 h 9023354"/>
              <a:gd name="connsiteX10209" fmla="*/ 7058570 w 11737975"/>
              <a:gd name="connsiteY10209" fmla="*/ 160173 h 9023354"/>
              <a:gd name="connsiteX10210" fmla="*/ 7061033 w 11737975"/>
              <a:gd name="connsiteY10210" fmla="*/ 160922 h 9023354"/>
              <a:gd name="connsiteX10211" fmla="*/ 7060585 w 11737975"/>
              <a:gd name="connsiteY10211" fmla="*/ 164774 h 9023354"/>
              <a:gd name="connsiteX10212" fmla="*/ 7058793 w 11737975"/>
              <a:gd name="connsiteY10212" fmla="*/ 165560 h 9023354"/>
              <a:gd name="connsiteX10213" fmla="*/ 7057001 w 11737975"/>
              <a:gd name="connsiteY10213" fmla="*/ 166344 h 9023354"/>
              <a:gd name="connsiteX10214" fmla="*/ 7054537 w 11737975"/>
              <a:gd name="connsiteY10214" fmla="*/ 165594 h 9023354"/>
              <a:gd name="connsiteX10215" fmla="*/ 7055658 w 11737975"/>
              <a:gd name="connsiteY10215" fmla="*/ 163274 h 9023354"/>
              <a:gd name="connsiteX10216" fmla="*/ 7057449 w 11737975"/>
              <a:gd name="connsiteY10216" fmla="*/ 162491 h 9023354"/>
              <a:gd name="connsiteX10217" fmla="*/ 7058570 w 11737975"/>
              <a:gd name="connsiteY10217" fmla="*/ 160173 h 9023354"/>
              <a:gd name="connsiteX10218" fmla="*/ 6569536 w 11737975"/>
              <a:gd name="connsiteY10218" fmla="*/ 160142 h 9023354"/>
              <a:gd name="connsiteX10219" fmla="*/ 6570922 w 11737975"/>
              <a:gd name="connsiteY10219" fmla="*/ 163308 h 9023354"/>
              <a:gd name="connsiteX10220" fmla="*/ 6564095 w 11737975"/>
              <a:gd name="connsiteY10220" fmla="*/ 166296 h 9023354"/>
              <a:gd name="connsiteX10221" fmla="*/ 6558281 w 11737975"/>
              <a:gd name="connsiteY10221" fmla="*/ 166954 h 9023354"/>
              <a:gd name="connsiteX10222" fmla="*/ 6557588 w 11737975"/>
              <a:gd name="connsiteY10222" fmla="*/ 165372 h 9023354"/>
              <a:gd name="connsiteX10223" fmla="*/ 6556897 w 11737975"/>
              <a:gd name="connsiteY10223" fmla="*/ 163790 h 9023354"/>
              <a:gd name="connsiteX10224" fmla="*/ 6558603 w 11737975"/>
              <a:gd name="connsiteY10224" fmla="*/ 163042 h 9023354"/>
              <a:gd name="connsiteX10225" fmla="*/ 6562709 w 11737975"/>
              <a:gd name="connsiteY10225" fmla="*/ 163130 h 9023354"/>
              <a:gd name="connsiteX10226" fmla="*/ 6567831 w 11737975"/>
              <a:gd name="connsiteY10226" fmla="*/ 160891 h 9023354"/>
              <a:gd name="connsiteX10227" fmla="*/ 6569536 w 11737975"/>
              <a:gd name="connsiteY10227" fmla="*/ 160142 h 9023354"/>
              <a:gd name="connsiteX10228" fmla="*/ 6882774 w 11737975"/>
              <a:gd name="connsiteY10228" fmla="*/ 158274 h 9023354"/>
              <a:gd name="connsiteX10229" fmla="*/ 6885831 w 11737975"/>
              <a:gd name="connsiteY10229" fmla="*/ 160707 h 9023354"/>
              <a:gd name="connsiteX10230" fmla="*/ 6883179 w 11737975"/>
              <a:gd name="connsiteY10230" fmla="*/ 163753 h 9023354"/>
              <a:gd name="connsiteX10231" fmla="*/ 6882199 w 11737975"/>
              <a:gd name="connsiteY10231" fmla="*/ 166067 h 9023354"/>
              <a:gd name="connsiteX10232" fmla="*/ 6878161 w 11737975"/>
              <a:gd name="connsiteY10232" fmla="*/ 165949 h 9023354"/>
              <a:gd name="connsiteX10233" fmla="*/ 6878448 w 11737975"/>
              <a:gd name="connsiteY10233" fmla="*/ 162053 h 9023354"/>
              <a:gd name="connsiteX10234" fmla="*/ 6881100 w 11737975"/>
              <a:gd name="connsiteY10234" fmla="*/ 159006 h 9023354"/>
              <a:gd name="connsiteX10235" fmla="*/ 6882774 w 11737975"/>
              <a:gd name="connsiteY10235" fmla="*/ 158274 h 9023354"/>
              <a:gd name="connsiteX10236" fmla="*/ 6485750 w 11737975"/>
              <a:gd name="connsiteY10236" fmla="*/ 157907 h 9023354"/>
              <a:gd name="connsiteX10237" fmla="*/ 6490986 w 11737975"/>
              <a:gd name="connsiteY10237" fmla="*/ 161198 h 9023354"/>
              <a:gd name="connsiteX10238" fmla="*/ 6493037 w 11737975"/>
              <a:gd name="connsiteY10238" fmla="*/ 165885 h 9023354"/>
              <a:gd name="connsiteX10239" fmla="*/ 6488258 w 11737975"/>
              <a:gd name="connsiteY10239" fmla="*/ 167976 h 9023354"/>
              <a:gd name="connsiteX10240" fmla="*/ 6488942 w 11737975"/>
              <a:gd name="connsiteY10240" fmla="*/ 169538 h 9023354"/>
              <a:gd name="connsiteX10241" fmla="*/ 6483479 w 11737975"/>
              <a:gd name="connsiteY10241" fmla="*/ 170068 h 9023354"/>
              <a:gd name="connsiteX10242" fmla="*/ 6485750 w 11737975"/>
              <a:gd name="connsiteY10242" fmla="*/ 157907 h 9023354"/>
              <a:gd name="connsiteX10243" fmla="*/ 6585856 w 11737975"/>
              <a:gd name="connsiteY10243" fmla="*/ 156771 h 9023354"/>
              <a:gd name="connsiteX10244" fmla="*/ 6579077 w 11737975"/>
              <a:gd name="connsiteY10244" fmla="*/ 169165 h 9023354"/>
              <a:gd name="connsiteX10245" fmla="*/ 6578470 w 11737975"/>
              <a:gd name="connsiteY10245" fmla="*/ 159061 h 9023354"/>
              <a:gd name="connsiteX10246" fmla="*/ 6585856 w 11737975"/>
              <a:gd name="connsiteY10246" fmla="*/ 156771 h 9023354"/>
              <a:gd name="connsiteX10247" fmla="*/ 6793469 w 11737975"/>
              <a:gd name="connsiteY10247" fmla="*/ 156227 h 9023354"/>
              <a:gd name="connsiteX10248" fmla="*/ 6795933 w 11737975"/>
              <a:gd name="connsiteY10248" fmla="*/ 156976 h 9023354"/>
              <a:gd name="connsiteX10249" fmla="*/ 6799067 w 11737975"/>
              <a:gd name="connsiteY10249" fmla="*/ 159261 h 9023354"/>
              <a:gd name="connsiteX10250" fmla="*/ 6797277 w 11737975"/>
              <a:gd name="connsiteY10250" fmla="*/ 160045 h 9023354"/>
              <a:gd name="connsiteX10251" fmla="*/ 6792349 w 11737975"/>
              <a:gd name="connsiteY10251" fmla="*/ 158545 h 9023354"/>
              <a:gd name="connsiteX10252" fmla="*/ 6791678 w 11737975"/>
              <a:gd name="connsiteY10252" fmla="*/ 157011 h 9023354"/>
              <a:gd name="connsiteX10253" fmla="*/ 6793469 w 11737975"/>
              <a:gd name="connsiteY10253" fmla="*/ 156227 h 9023354"/>
              <a:gd name="connsiteX10254" fmla="*/ 6923623 w 11737975"/>
              <a:gd name="connsiteY10254" fmla="*/ 153420 h 9023354"/>
              <a:gd name="connsiteX10255" fmla="*/ 6927579 w 11737975"/>
              <a:gd name="connsiteY10255" fmla="*/ 153632 h 9023354"/>
              <a:gd name="connsiteX10256" fmla="*/ 6928099 w 11737975"/>
              <a:gd name="connsiteY10256" fmla="*/ 159231 h 9023354"/>
              <a:gd name="connsiteX10257" fmla="*/ 6925545 w 11737975"/>
              <a:gd name="connsiteY10257" fmla="*/ 162778 h 9023354"/>
              <a:gd name="connsiteX10258" fmla="*/ 6920706 w 11737975"/>
              <a:gd name="connsiteY10258" fmla="*/ 164410 h 9023354"/>
              <a:gd name="connsiteX10259" fmla="*/ 6917656 w 11737975"/>
              <a:gd name="connsiteY10259" fmla="*/ 161860 h 9023354"/>
              <a:gd name="connsiteX10260" fmla="*/ 6916343 w 11737975"/>
              <a:gd name="connsiteY10260" fmla="*/ 158306 h 9023354"/>
              <a:gd name="connsiteX10261" fmla="*/ 6917852 w 11737975"/>
              <a:gd name="connsiteY10261" fmla="*/ 157889 h 9023354"/>
              <a:gd name="connsiteX10262" fmla="*/ 6922000 w 11737975"/>
              <a:gd name="connsiteY10262" fmla="*/ 154129 h 9023354"/>
              <a:gd name="connsiteX10263" fmla="*/ 6923623 w 11737975"/>
              <a:gd name="connsiteY10263" fmla="*/ 153420 h 9023354"/>
              <a:gd name="connsiteX10264" fmla="*/ 5915867 w 11737975"/>
              <a:gd name="connsiteY10264" fmla="*/ 148263 h 9023354"/>
              <a:gd name="connsiteX10265" fmla="*/ 5910899 w 11737975"/>
              <a:gd name="connsiteY10265" fmla="*/ 158057 h 9023354"/>
              <a:gd name="connsiteX10266" fmla="*/ 5910702 w 11737975"/>
              <a:gd name="connsiteY10266" fmla="*/ 148620 h 9023354"/>
              <a:gd name="connsiteX10267" fmla="*/ 5915867 w 11737975"/>
              <a:gd name="connsiteY10267" fmla="*/ 148263 h 9023354"/>
              <a:gd name="connsiteX10268" fmla="*/ 6671788 w 11737975"/>
              <a:gd name="connsiteY10268" fmla="*/ 147781 h 9023354"/>
              <a:gd name="connsiteX10269" fmla="*/ 6675482 w 11737975"/>
              <a:gd name="connsiteY10269" fmla="*/ 151747 h 9023354"/>
              <a:gd name="connsiteX10270" fmla="*/ 6670438 w 11737975"/>
              <a:gd name="connsiteY10270" fmla="*/ 156573 h 9023354"/>
              <a:gd name="connsiteX10271" fmla="*/ 6668911 w 11737975"/>
              <a:gd name="connsiteY10271" fmla="*/ 154623 h 9023354"/>
              <a:gd name="connsiteX10272" fmla="*/ 6668503 w 11737975"/>
              <a:gd name="connsiteY10272" fmla="*/ 149219 h 9023354"/>
              <a:gd name="connsiteX10273" fmla="*/ 6671788 w 11737975"/>
              <a:gd name="connsiteY10273" fmla="*/ 147781 h 9023354"/>
              <a:gd name="connsiteX10274" fmla="*/ 6633712 w 11737975"/>
              <a:gd name="connsiteY10274" fmla="*/ 145764 h 9023354"/>
              <a:gd name="connsiteX10275" fmla="*/ 6634405 w 11737975"/>
              <a:gd name="connsiteY10275" fmla="*/ 147347 h 9023354"/>
              <a:gd name="connsiteX10276" fmla="*/ 6635791 w 11737975"/>
              <a:gd name="connsiteY10276" fmla="*/ 150511 h 9023354"/>
              <a:gd name="connsiteX10277" fmla="*/ 6626885 w 11737975"/>
              <a:gd name="connsiteY10277" fmla="*/ 152523 h 9023354"/>
              <a:gd name="connsiteX10278" fmla="*/ 6617721 w 11737975"/>
              <a:gd name="connsiteY10278" fmla="*/ 158420 h 9023354"/>
              <a:gd name="connsiteX10279" fmla="*/ 6616077 w 11737975"/>
              <a:gd name="connsiteY10279" fmla="*/ 159140 h 9023354"/>
              <a:gd name="connsiteX10280" fmla="*/ 6614692 w 11737975"/>
              <a:gd name="connsiteY10280" fmla="*/ 155975 h 9023354"/>
              <a:gd name="connsiteX10281" fmla="*/ 6619877 w 11737975"/>
              <a:gd name="connsiteY10281" fmla="*/ 149934 h 9023354"/>
              <a:gd name="connsiteX10282" fmla="*/ 6627142 w 11737975"/>
              <a:gd name="connsiteY10282" fmla="*/ 148640 h 9023354"/>
              <a:gd name="connsiteX10283" fmla="*/ 6633712 w 11737975"/>
              <a:gd name="connsiteY10283" fmla="*/ 145764 h 9023354"/>
              <a:gd name="connsiteX10284" fmla="*/ 6988853 w 11737975"/>
              <a:gd name="connsiteY10284" fmla="*/ 145665 h 9023354"/>
              <a:gd name="connsiteX10285" fmla="*/ 6992185 w 11737975"/>
              <a:gd name="connsiteY10285" fmla="*/ 148092 h 9023354"/>
              <a:gd name="connsiteX10286" fmla="*/ 6985764 w 11737975"/>
              <a:gd name="connsiteY10286" fmla="*/ 147245 h 9023354"/>
              <a:gd name="connsiteX10287" fmla="*/ 6988853 w 11737975"/>
              <a:gd name="connsiteY10287" fmla="*/ 145665 h 9023354"/>
              <a:gd name="connsiteX10288" fmla="*/ 6676953 w 11737975"/>
              <a:gd name="connsiteY10288" fmla="*/ 145349 h 9023354"/>
              <a:gd name="connsiteX10289" fmla="*/ 6677437 w 11737975"/>
              <a:gd name="connsiteY10289" fmla="*/ 150794 h 9023354"/>
              <a:gd name="connsiteX10290" fmla="*/ 6671481 w 11737975"/>
              <a:gd name="connsiteY10290" fmla="*/ 145859 h 9023354"/>
              <a:gd name="connsiteX10291" fmla="*/ 6676953 w 11737975"/>
              <a:gd name="connsiteY10291" fmla="*/ 145349 h 9023354"/>
              <a:gd name="connsiteX10292" fmla="*/ 6737809 w 11737975"/>
              <a:gd name="connsiteY10292" fmla="*/ 144935 h 9023354"/>
              <a:gd name="connsiteX10293" fmla="*/ 6738501 w 11737975"/>
              <a:gd name="connsiteY10293" fmla="*/ 146519 h 9023354"/>
              <a:gd name="connsiteX10294" fmla="*/ 6740145 w 11737975"/>
              <a:gd name="connsiteY10294" fmla="*/ 145800 h 9023354"/>
              <a:gd name="connsiteX10295" fmla="*/ 6741787 w 11737975"/>
              <a:gd name="connsiteY10295" fmla="*/ 145080 h 9023354"/>
              <a:gd name="connsiteX10296" fmla="*/ 6744817 w 11737975"/>
              <a:gd name="connsiteY10296" fmla="*/ 147525 h 9023354"/>
              <a:gd name="connsiteX10297" fmla="*/ 6743865 w 11737975"/>
              <a:gd name="connsiteY10297" fmla="*/ 149828 h 9023354"/>
              <a:gd name="connsiteX10298" fmla="*/ 6742223 w 11737975"/>
              <a:gd name="connsiteY10298" fmla="*/ 150546 h 9023354"/>
              <a:gd name="connsiteX10299" fmla="*/ 6738245 w 11737975"/>
              <a:gd name="connsiteY10299" fmla="*/ 150401 h 9023354"/>
              <a:gd name="connsiteX10300" fmla="*/ 6736860 w 11737975"/>
              <a:gd name="connsiteY10300" fmla="*/ 147237 h 9023354"/>
              <a:gd name="connsiteX10301" fmla="*/ 6737809 w 11737975"/>
              <a:gd name="connsiteY10301" fmla="*/ 144935 h 9023354"/>
              <a:gd name="connsiteX10302" fmla="*/ 6695159 w 11737975"/>
              <a:gd name="connsiteY10302" fmla="*/ 143037 h 9023354"/>
              <a:gd name="connsiteX10303" fmla="*/ 6690961 w 11737975"/>
              <a:gd name="connsiteY10303" fmla="*/ 150360 h 9023354"/>
              <a:gd name="connsiteX10304" fmla="*/ 6690385 w 11737975"/>
              <a:gd name="connsiteY10304" fmla="*/ 143755 h 9023354"/>
              <a:gd name="connsiteX10305" fmla="*/ 6695159 w 11737975"/>
              <a:gd name="connsiteY10305" fmla="*/ 143037 h 9023354"/>
              <a:gd name="connsiteX10306" fmla="*/ 6972460 w 11737975"/>
              <a:gd name="connsiteY10306" fmla="*/ 140042 h 9023354"/>
              <a:gd name="connsiteX10307" fmla="*/ 6982412 w 11737975"/>
              <a:gd name="connsiteY10307" fmla="*/ 148804 h 9023354"/>
              <a:gd name="connsiteX10308" fmla="*/ 6969005 w 11737975"/>
              <a:gd name="connsiteY10308" fmla="*/ 158421 h 9023354"/>
              <a:gd name="connsiteX10309" fmla="*/ 6968581 w 11737975"/>
              <a:gd name="connsiteY10309" fmla="*/ 152985 h 9023354"/>
              <a:gd name="connsiteX10310" fmla="*/ 6969537 w 11737975"/>
              <a:gd name="connsiteY10310" fmla="*/ 150692 h 9023354"/>
              <a:gd name="connsiteX10311" fmla="*/ 6964874 w 11737975"/>
              <a:gd name="connsiteY10311" fmla="*/ 148984 h 9023354"/>
              <a:gd name="connsiteX10312" fmla="*/ 6963920 w 11737975"/>
              <a:gd name="connsiteY10312" fmla="*/ 151277 h 9023354"/>
              <a:gd name="connsiteX10313" fmla="*/ 6958037 w 11737975"/>
              <a:gd name="connsiteY10313" fmla="*/ 155726 h 9023354"/>
              <a:gd name="connsiteX10314" fmla="*/ 6955019 w 11737975"/>
              <a:gd name="connsiteY10314" fmla="*/ 153299 h 9023354"/>
              <a:gd name="connsiteX10315" fmla="*/ 6950355 w 11737975"/>
              <a:gd name="connsiteY10315" fmla="*/ 151592 h 9023354"/>
              <a:gd name="connsiteX10316" fmla="*/ 6952155 w 11737975"/>
              <a:gd name="connsiteY10316" fmla="*/ 160175 h 9023354"/>
              <a:gd name="connsiteX10317" fmla="*/ 6947225 w 11737975"/>
              <a:gd name="connsiteY10317" fmla="*/ 162332 h 9023354"/>
              <a:gd name="connsiteX10318" fmla="*/ 6947914 w 11737975"/>
              <a:gd name="connsiteY10318" fmla="*/ 163905 h 9023354"/>
              <a:gd name="connsiteX10319" fmla="*/ 6938856 w 11737975"/>
              <a:gd name="connsiteY10319" fmla="*/ 156627 h 9023354"/>
              <a:gd name="connsiteX10320" fmla="*/ 6945004 w 11737975"/>
              <a:gd name="connsiteY10320" fmla="*/ 148312 h 9023354"/>
              <a:gd name="connsiteX10321" fmla="*/ 6947336 w 11737975"/>
              <a:gd name="connsiteY10321" fmla="*/ 149165 h 9023354"/>
              <a:gd name="connsiteX10322" fmla="*/ 6948289 w 11737975"/>
              <a:gd name="connsiteY10322" fmla="*/ 146874 h 9023354"/>
              <a:gd name="connsiteX10323" fmla="*/ 6955972 w 11737975"/>
              <a:gd name="connsiteY10323" fmla="*/ 151007 h 9023354"/>
              <a:gd name="connsiteX10324" fmla="*/ 6958302 w 11737975"/>
              <a:gd name="connsiteY10324" fmla="*/ 151862 h 9023354"/>
              <a:gd name="connsiteX10325" fmla="*/ 6960212 w 11737975"/>
              <a:gd name="connsiteY10325" fmla="*/ 147277 h 9023354"/>
              <a:gd name="connsiteX10326" fmla="*/ 6961166 w 11737975"/>
              <a:gd name="connsiteY10326" fmla="*/ 144986 h 9023354"/>
              <a:gd name="connsiteX10327" fmla="*/ 6962809 w 11737975"/>
              <a:gd name="connsiteY10327" fmla="*/ 144268 h 9023354"/>
              <a:gd name="connsiteX10328" fmla="*/ 6967472 w 11737975"/>
              <a:gd name="connsiteY10328" fmla="*/ 145974 h 9023354"/>
              <a:gd name="connsiteX10329" fmla="*/ 6972460 w 11737975"/>
              <a:gd name="connsiteY10329" fmla="*/ 140042 h 9023354"/>
              <a:gd name="connsiteX10330" fmla="*/ 6651006 w 11737975"/>
              <a:gd name="connsiteY10330" fmla="*/ 139737 h 9023354"/>
              <a:gd name="connsiteX10331" fmla="*/ 6652671 w 11737975"/>
              <a:gd name="connsiteY10331" fmla="*/ 148150 h 9023354"/>
              <a:gd name="connsiteX10332" fmla="*/ 6642193 w 11737975"/>
              <a:gd name="connsiteY10332" fmla="*/ 147251 h 9023354"/>
              <a:gd name="connsiteX10333" fmla="*/ 6641870 w 11737975"/>
              <a:gd name="connsiteY10333" fmla="*/ 141907 h 9023354"/>
              <a:gd name="connsiteX10334" fmla="*/ 6651006 w 11737975"/>
              <a:gd name="connsiteY10334" fmla="*/ 139737 h 9023354"/>
              <a:gd name="connsiteX10335" fmla="*/ 5878698 w 11737975"/>
              <a:gd name="connsiteY10335" fmla="*/ 135767 h 9023354"/>
              <a:gd name="connsiteX10336" fmla="*/ 5883379 w 11737975"/>
              <a:gd name="connsiteY10336" fmla="*/ 135840 h 9023354"/>
              <a:gd name="connsiteX10337" fmla="*/ 5878735 w 11737975"/>
              <a:gd name="connsiteY10337" fmla="*/ 141584 h 9023354"/>
              <a:gd name="connsiteX10338" fmla="*/ 5876808 w 11737975"/>
              <a:gd name="connsiteY10338" fmla="*/ 138716 h 9023354"/>
              <a:gd name="connsiteX10339" fmla="*/ 5878698 w 11737975"/>
              <a:gd name="connsiteY10339" fmla="*/ 135767 h 9023354"/>
              <a:gd name="connsiteX10340" fmla="*/ 7016019 w 11737975"/>
              <a:gd name="connsiteY10340" fmla="*/ 135602 h 9023354"/>
              <a:gd name="connsiteX10341" fmla="*/ 7018370 w 11737975"/>
              <a:gd name="connsiteY10341" fmla="*/ 136631 h 9023354"/>
              <a:gd name="connsiteX10342" fmla="*/ 7017532 w 11737975"/>
              <a:gd name="connsiteY10342" fmla="*/ 139054 h 9023354"/>
              <a:gd name="connsiteX10343" fmla="*/ 7014346 w 11737975"/>
              <a:gd name="connsiteY10343" fmla="*/ 140449 h 9023354"/>
              <a:gd name="connsiteX10344" fmla="*/ 7013591 w 11737975"/>
              <a:gd name="connsiteY10344" fmla="*/ 138723 h 9023354"/>
              <a:gd name="connsiteX10345" fmla="*/ 7012834 w 11737975"/>
              <a:gd name="connsiteY10345" fmla="*/ 136995 h 9023354"/>
              <a:gd name="connsiteX10346" fmla="*/ 7016019 w 11737975"/>
              <a:gd name="connsiteY10346" fmla="*/ 135602 h 9023354"/>
              <a:gd name="connsiteX10347" fmla="*/ 6807173 w 11737975"/>
              <a:gd name="connsiteY10347" fmla="*/ 133543 h 9023354"/>
              <a:gd name="connsiteX10348" fmla="*/ 6810531 w 11737975"/>
              <a:gd name="connsiteY10348" fmla="*/ 141216 h 9023354"/>
              <a:gd name="connsiteX10349" fmla="*/ 6804170 w 11737975"/>
              <a:gd name="connsiteY10349" fmla="*/ 140343 h 9023354"/>
              <a:gd name="connsiteX10350" fmla="*/ 6807173 w 11737975"/>
              <a:gd name="connsiteY10350" fmla="*/ 133543 h 9023354"/>
              <a:gd name="connsiteX10351" fmla="*/ 5932026 w 11737975"/>
              <a:gd name="connsiteY10351" fmla="*/ 131516 h 9023354"/>
              <a:gd name="connsiteX10352" fmla="*/ 5929557 w 11737975"/>
              <a:gd name="connsiteY10352" fmla="*/ 143763 h 9023354"/>
              <a:gd name="connsiteX10353" fmla="*/ 5928534 w 11737975"/>
              <a:gd name="connsiteY10353" fmla="*/ 135834 h 9023354"/>
              <a:gd name="connsiteX10354" fmla="*/ 5932026 w 11737975"/>
              <a:gd name="connsiteY10354" fmla="*/ 131516 h 9023354"/>
              <a:gd name="connsiteX10355" fmla="*/ 6842512 w 11737975"/>
              <a:gd name="connsiteY10355" fmla="*/ 125161 h 9023354"/>
              <a:gd name="connsiteX10356" fmla="*/ 6843205 w 11737975"/>
              <a:gd name="connsiteY10356" fmla="*/ 126742 h 9023354"/>
              <a:gd name="connsiteX10357" fmla="*/ 6843896 w 11737975"/>
              <a:gd name="connsiteY10357" fmla="*/ 128325 h 9023354"/>
              <a:gd name="connsiteX10358" fmla="*/ 6843639 w 11737975"/>
              <a:gd name="connsiteY10358" fmla="*/ 132209 h 9023354"/>
              <a:gd name="connsiteX10359" fmla="*/ 6841997 w 11737975"/>
              <a:gd name="connsiteY10359" fmla="*/ 132927 h 9023354"/>
              <a:gd name="connsiteX10360" fmla="*/ 6840353 w 11737975"/>
              <a:gd name="connsiteY10360" fmla="*/ 133646 h 9023354"/>
              <a:gd name="connsiteX10361" fmla="*/ 6838018 w 11737975"/>
              <a:gd name="connsiteY10361" fmla="*/ 132784 h 9023354"/>
              <a:gd name="connsiteX10362" fmla="*/ 6838967 w 11737975"/>
              <a:gd name="connsiteY10362" fmla="*/ 130481 h 9023354"/>
              <a:gd name="connsiteX10363" fmla="*/ 6840611 w 11737975"/>
              <a:gd name="connsiteY10363" fmla="*/ 129763 h 9023354"/>
              <a:gd name="connsiteX10364" fmla="*/ 6840868 w 11737975"/>
              <a:gd name="connsiteY10364" fmla="*/ 125879 h 9023354"/>
              <a:gd name="connsiteX10365" fmla="*/ 6842512 w 11737975"/>
              <a:gd name="connsiteY10365" fmla="*/ 125161 h 9023354"/>
              <a:gd name="connsiteX10366" fmla="*/ 6818919 w 11737975"/>
              <a:gd name="connsiteY10366" fmla="*/ 124518 h 9023354"/>
              <a:gd name="connsiteX10367" fmla="*/ 6821231 w 11737975"/>
              <a:gd name="connsiteY10367" fmla="*/ 125333 h 9023354"/>
              <a:gd name="connsiteX10368" fmla="*/ 6820262 w 11737975"/>
              <a:gd name="connsiteY10368" fmla="*/ 127586 h 9023354"/>
              <a:gd name="connsiteX10369" fmla="*/ 6816975 w 11737975"/>
              <a:gd name="connsiteY10369" fmla="*/ 129024 h 9023354"/>
              <a:gd name="connsiteX10370" fmla="*/ 6814661 w 11737975"/>
              <a:gd name="connsiteY10370" fmla="*/ 128209 h 9023354"/>
              <a:gd name="connsiteX10371" fmla="*/ 6815633 w 11737975"/>
              <a:gd name="connsiteY10371" fmla="*/ 125956 h 9023354"/>
              <a:gd name="connsiteX10372" fmla="*/ 6818919 w 11737975"/>
              <a:gd name="connsiteY10372" fmla="*/ 124518 h 9023354"/>
              <a:gd name="connsiteX10373" fmla="*/ 6797266 w 11737975"/>
              <a:gd name="connsiteY10373" fmla="*/ 124395 h 9023354"/>
              <a:gd name="connsiteX10374" fmla="*/ 6802164 w 11737975"/>
              <a:gd name="connsiteY10374" fmla="*/ 138161 h 9023354"/>
              <a:gd name="connsiteX10375" fmla="*/ 6795381 w 11737975"/>
              <a:gd name="connsiteY10375" fmla="*/ 138419 h 9023354"/>
              <a:gd name="connsiteX10376" fmla="*/ 6796074 w 11737975"/>
              <a:gd name="connsiteY10376" fmla="*/ 140002 h 9023354"/>
              <a:gd name="connsiteX10377" fmla="*/ 6791322 w 11737975"/>
              <a:gd name="connsiteY10377" fmla="*/ 138311 h 9023354"/>
              <a:gd name="connsiteX10378" fmla="*/ 6791621 w 11737975"/>
              <a:gd name="connsiteY10378" fmla="*/ 134408 h 9023354"/>
              <a:gd name="connsiteX10379" fmla="*/ 6792609 w 11737975"/>
              <a:gd name="connsiteY10379" fmla="*/ 132090 h 9023354"/>
              <a:gd name="connsiteX10380" fmla="*/ 6794295 w 11737975"/>
              <a:gd name="connsiteY10380" fmla="*/ 131352 h 9023354"/>
              <a:gd name="connsiteX10381" fmla="*/ 6797266 w 11737975"/>
              <a:gd name="connsiteY10381" fmla="*/ 124395 h 9023354"/>
              <a:gd name="connsiteX10382" fmla="*/ 6768099 w 11737975"/>
              <a:gd name="connsiteY10382" fmla="*/ 120707 h 9023354"/>
              <a:gd name="connsiteX10383" fmla="*/ 6771115 w 11737975"/>
              <a:gd name="connsiteY10383" fmla="*/ 123045 h 9023354"/>
              <a:gd name="connsiteX10384" fmla="*/ 6771456 w 11737975"/>
              <a:gd name="connsiteY10384" fmla="*/ 128380 h 9023354"/>
              <a:gd name="connsiteX10385" fmla="*/ 6768783 w 11737975"/>
              <a:gd name="connsiteY10385" fmla="*/ 131378 h 9023354"/>
              <a:gd name="connsiteX10386" fmla="*/ 6764096 w 11737975"/>
              <a:gd name="connsiteY10386" fmla="*/ 129773 h 9023354"/>
              <a:gd name="connsiteX10387" fmla="*/ 6763752 w 11737975"/>
              <a:gd name="connsiteY10387" fmla="*/ 124438 h 9023354"/>
              <a:gd name="connsiteX10388" fmla="*/ 6766426 w 11737975"/>
              <a:gd name="connsiteY10388" fmla="*/ 121439 h 9023354"/>
              <a:gd name="connsiteX10389" fmla="*/ 6768099 w 11737975"/>
              <a:gd name="connsiteY10389" fmla="*/ 120707 h 9023354"/>
              <a:gd name="connsiteX10390" fmla="*/ 6870785 w 11737975"/>
              <a:gd name="connsiteY10390" fmla="*/ 116897 h 9023354"/>
              <a:gd name="connsiteX10391" fmla="*/ 6875277 w 11737975"/>
              <a:gd name="connsiteY10391" fmla="*/ 122611 h 9023354"/>
              <a:gd name="connsiteX10392" fmla="*/ 6872899 w 11737975"/>
              <a:gd name="connsiteY10392" fmla="*/ 121732 h 9023354"/>
              <a:gd name="connsiteX10393" fmla="*/ 6873571 w 11737975"/>
              <a:gd name="connsiteY10393" fmla="*/ 123838 h 9023354"/>
              <a:gd name="connsiteX10394" fmla="*/ 6871934 w 11737975"/>
              <a:gd name="connsiteY10394" fmla="*/ 124075 h 9023354"/>
              <a:gd name="connsiteX10395" fmla="*/ 6870466 w 11737975"/>
              <a:gd name="connsiteY10395" fmla="*/ 120157 h 9023354"/>
              <a:gd name="connsiteX10396" fmla="*/ 6870785 w 11737975"/>
              <a:gd name="connsiteY10396" fmla="*/ 116897 h 9023354"/>
              <a:gd name="connsiteX10397" fmla="*/ 5914975 w 11737975"/>
              <a:gd name="connsiteY10397" fmla="*/ 114786 h 9023354"/>
              <a:gd name="connsiteX10398" fmla="*/ 5911111 w 11737975"/>
              <a:gd name="connsiteY10398" fmla="*/ 127644 h 9023354"/>
              <a:gd name="connsiteX10399" fmla="*/ 5909456 w 11737975"/>
              <a:gd name="connsiteY10399" fmla="*/ 117899 h 9023354"/>
              <a:gd name="connsiteX10400" fmla="*/ 5914975 w 11737975"/>
              <a:gd name="connsiteY10400" fmla="*/ 114786 h 9023354"/>
              <a:gd name="connsiteX10401" fmla="*/ 6794785 w 11737975"/>
              <a:gd name="connsiteY10401" fmla="*/ 114512 h 9023354"/>
              <a:gd name="connsiteX10402" fmla="*/ 6799115 w 11737975"/>
              <a:gd name="connsiteY10402" fmla="*/ 119930 h 9023354"/>
              <a:gd name="connsiteX10403" fmla="*/ 6800086 w 11737975"/>
              <a:gd name="connsiteY10403" fmla="*/ 117676 h 9023354"/>
              <a:gd name="connsiteX10404" fmla="*/ 6798815 w 11737975"/>
              <a:gd name="connsiteY10404" fmla="*/ 123718 h 9023354"/>
              <a:gd name="connsiteX10405" fmla="*/ 6794186 w 11737975"/>
              <a:gd name="connsiteY10405" fmla="*/ 122087 h 9023354"/>
              <a:gd name="connsiteX10406" fmla="*/ 6792172 w 11737975"/>
              <a:gd name="connsiteY10406" fmla="*/ 117484 h 9023354"/>
              <a:gd name="connsiteX10407" fmla="*/ 6794785 w 11737975"/>
              <a:gd name="connsiteY10407" fmla="*/ 114512 h 9023354"/>
              <a:gd name="connsiteX10408" fmla="*/ 6880071 w 11737975"/>
              <a:gd name="connsiteY10408" fmla="*/ 112902 h 9023354"/>
              <a:gd name="connsiteX10409" fmla="*/ 6882014 w 11737975"/>
              <a:gd name="connsiteY10409" fmla="*/ 115803 h 9023354"/>
              <a:gd name="connsiteX10410" fmla="*/ 6875904 w 11737975"/>
              <a:gd name="connsiteY10410" fmla="*/ 119174 h 9023354"/>
              <a:gd name="connsiteX10411" fmla="*/ 6873392 w 11737975"/>
              <a:gd name="connsiteY10411" fmla="*/ 113993 h 9023354"/>
              <a:gd name="connsiteX10412" fmla="*/ 6880071 w 11737975"/>
              <a:gd name="connsiteY10412" fmla="*/ 112902 h 9023354"/>
              <a:gd name="connsiteX10413" fmla="*/ 6798352 w 11737975"/>
              <a:gd name="connsiteY10413" fmla="*/ 108836 h 9023354"/>
              <a:gd name="connsiteX10414" fmla="*/ 6802749 w 11737975"/>
              <a:gd name="connsiteY10414" fmla="*/ 110752 h 9023354"/>
              <a:gd name="connsiteX10415" fmla="*/ 6801877 w 11737975"/>
              <a:gd name="connsiteY10415" fmla="*/ 116891 h 9023354"/>
              <a:gd name="connsiteX10416" fmla="*/ 6798352 w 11737975"/>
              <a:gd name="connsiteY10416" fmla="*/ 108836 h 9023354"/>
              <a:gd name="connsiteX10417" fmla="*/ 6972068 w 11737975"/>
              <a:gd name="connsiteY10417" fmla="*/ 101406 h 9023354"/>
              <a:gd name="connsiteX10418" fmla="*/ 6972656 w 11737975"/>
              <a:gd name="connsiteY10418" fmla="*/ 104596 h 9023354"/>
              <a:gd name="connsiteX10419" fmla="*/ 6967409 w 11737975"/>
              <a:gd name="connsiteY10419" fmla="*/ 104771 h 9023354"/>
              <a:gd name="connsiteX10420" fmla="*/ 6972068 w 11737975"/>
              <a:gd name="connsiteY10420" fmla="*/ 101406 h 9023354"/>
              <a:gd name="connsiteX10421" fmla="*/ 6909931 w 11737975"/>
              <a:gd name="connsiteY10421" fmla="*/ 99763 h 9023354"/>
              <a:gd name="connsiteX10422" fmla="*/ 6914258 w 11737975"/>
              <a:gd name="connsiteY10422" fmla="*/ 105313 h 9023354"/>
              <a:gd name="connsiteX10423" fmla="*/ 6908345 w 11737975"/>
              <a:gd name="connsiteY10423" fmla="*/ 113484 h 9023354"/>
              <a:gd name="connsiteX10424" fmla="*/ 6906577 w 11737975"/>
              <a:gd name="connsiteY10424" fmla="*/ 105651 h 9023354"/>
              <a:gd name="connsiteX10425" fmla="*/ 6909931 w 11737975"/>
              <a:gd name="connsiteY10425" fmla="*/ 99763 h 9023354"/>
              <a:gd name="connsiteX10426" fmla="*/ 6991912 w 11737975"/>
              <a:gd name="connsiteY10426" fmla="*/ 97474 h 9023354"/>
              <a:gd name="connsiteX10427" fmla="*/ 6998913 w 11737975"/>
              <a:gd name="connsiteY10427" fmla="*/ 100168 h 9023354"/>
              <a:gd name="connsiteX10428" fmla="*/ 6992403 w 11737975"/>
              <a:gd name="connsiteY10428" fmla="*/ 104698 h 9023354"/>
              <a:gd name="connsiteX10429" fmla="*/ 6989358 w 11737975"/>
              <a:gd name="connsiteY10429" fmla="*/ 100510 h 9023354"/>
              <a:gd name="connsiteX10430" fmla="*/ 6992397 w 11737975"/>
              <a:gd name="connsiteY10430" fmla="*/ 103020 h 9023354"/>
              <a:gd name="connsiteX10431" fmla="*/ 6991912 w 11737975"/>
              <a:gd name="connsiteY10431" fmla="*/ 97474 h 9023354"/>
              <a:gd name="connsiteX10432" fmla="*/ 6903544 w 11737975"/>
              <a:gd name="connsiteY10432" fmla="*/ 93028 h 9023354"/>
              <a:gd name="connsiteX10433" fmla="*/ 6907509 w 11737975"/>
              <a:gd name="connsiteY10433" fmla="*/ 93143 h 9023354"/>
              <a:gd name="connsiteX10434" fmla="*/ 6904109 w 11737975"/>
              <a:gd name="connsiteY10434" fmla="*/ 99839 h 9023354"/>
              <a:gd name="connsiteX10435" fmla="*/ 6901618 w 11737975"/>
              <a:gd name="connsiteY10435" fmla="*/ 97574 h 9023354"/>
              <a:gd name="connsiteX10436" fmla="*/ 6903544 w 11737975"/>
              <a:gd name="connsiteY10436" fmla="*/ 93028 h 9023354"/>
              <a:gd name="connsiteX10437" fmla="*/ 5970053 w 11737975"/>
              <a:gd name="connsiteY10437" fmla="*/ 92244 h 9023354"/>
              <a:gd name="connsiteX10438" fmla="*/ 5974696 w 11737975"/>
              <a:gd name="connsiteY10438" fmla="*/ 94021 h 9023354"/>
              <a:gd name="connsiteX10439" fmla="*/ 5971485 w 11737975"/>
              <a:gd name="connsiteY10439" fmla="*/ 108758 h 9023354"/>
              <a:gd name="connsiteX10440" fmla="*/ 5967024 w 11737975"/>
              <a:gd name="connsiteY10440" fmla="*/ 98569 h 9023354"/>
              <a:gd name="connsiteX10441" fmla="*/ 5970053 w 11737975"/>
              <a:gd name="connsiteY10441" fmla="*/ 92244 h 9023354"/>
              <a:gd name="connsiteX10442" fmla="*/ 6897063 w 11737975"/>
              <a:gd name="connsiteY10442" fmla="*/ 88253 h 9023354"/>
              <a:gd name="connsiteX10443" fmla="*/ 6899412 w 11737975"/>
              <a:gd name="connsiteY10443" fmla="*/ 89283 h 9023354"/>
              <a:gd name="connsiteX10444" fmla="*/ 6898575 w 11737975"/>
              <a:gd name="connsiteY10444" fmla="*/ 91707 h 9023354"/>
              <a:gd name="connsiteX10445" fmla="*/ 6895388 w 11737975"/>
              <a:gd name="connsiteY10445" fmla="*/ 93101 h 9023354"/>
              <a:gd name="connsiteX10446" fmla="*/ 6894632 w 11737975"/>
              <a:gd name="connsiteY10446" fmla="*/ 91375 h 9023354"/>
              <a:gd name="connsiteX10447" fmla="*/ 6893878 w 11737975"/>
              <a:gd name="connsiteY10447" fmla="*/ 89648 h 9023354"/>
              <a:gd name="connsiteX10448" fmla="*/ 6897063 w 11737975"/>
              <a:gd name="connsiteY10448" fmla="*/ 88253 h 9023354"/>
              <a:gd name="connsiteX10449" fmla="*/ 6041063 w 11737975"/>
              <a:gd name="connsiteY10449" fmla="*/ 87901 h 9023354"/>
              <a:gd name="connsiteX10450" fmla="*/ 6048563 w 11737975"/>
              <a:gd name="connsiteY10450" fmla="*/ 92023 h 9023354"/>
              <a:gd name="connsiteX10451" fmla="*/ 6043337 w 11737975"/>
              <a:gd name="connsiteY10451" fmla="*/ 100819 h 9023354"/>
              <a:gd name="connsiteX10452" fmla="*/ 6040363 w 11737975"/>
              <a:gd name="connsiteY10452" fmla="*/ 99313 h 9023354"/>
              <a:gd name="connsiteX10453" fmla="*/ 6041742 w 11737975"/>
              <a:gd name="connsiteY10453" fmla="*/ 89455 h 9023354"/>
              <a:gd name="connsiteX10454" fmla="*/ 6041063 w 11737975"/>
              <a:gd name="connsiteY10454" fmla="*/ 87901 h 9023354"/>
              <a:gd name="connsiteX10455" fmla="*/ 6362379 w 11737975"/>
              <a:gd name="connsiteY10455" fmla="*/ 55683 h 9023354"/>
              <a:gd name="connsiteX10456" fmla="*/ 6384374 w 11737975"/>
              <a:gd name="connsiteY10456" fmla="*/ 61075 h 9023354"/>
              <a:gd name="connsiteX10457" fmla="*/ 6393993 w 11737975"/>
              <a:gd name="connsiteY10457" fmla="*/ 60618 h 9023354"/>
              <a:gd name="connsiteX10458" fmla="*/ 6415836 w 11737975"/>
              <a:gd name="connsiteY10458" fmla="*/ 56689 h 9023354"/>
              <a:gd name="connsiteX10459" fmla="*/ 6421775 w 11737975"/>
              <a:gd name="connsiteY10459" fmla="*/ 74740 h 9023354"/>
              <a:gd name="connsiteX10460" fmla="*/ 6422043 w 11737975"/>
              <a:gd name="connsiteY10460" fmla="*/ 70870 h 9023354"/>
              <a:gd name="connsiteX10461" fmla="*/ 6424380 w 11737975"/>
              <a:gd name="connsiteY10461" fmla="*/ 71723 h 9023354"/>
              <a:gd name="connsiteX10462" fmla="*/ 6421506 w 11737975"/>
              <a:gd name="connsiteY10462" fmla="*/ 78613 h 9023354"/>
              <a:gd name="connsiteX10463" fmla="*/ 6423152 w 11737975"/>
              <a:gd name="connsiteY10463" fmla="*/ 77892 h 9023354"/>
              <a:gd name="connsiteX10464" fmla="*/ 6405986 w 11737975"/>
              <a:gd name="connsiteY10464" fmla="*/ 83529 h 9023354"/>
              <a:gd name="connsiteX10465" fmla="*/ 6408440 w 11737975"/>
              <a:gd name="connsiteY10465" fmla="*/ 71190 h 9023354"/>
              <a:gd name="connsiteX10466" fmla="*/ 6396751 w 11737975"/>
              <a:gd name="connsiteY10466" fmla="*/ 66920 h 9023354"/>
              <a:gd name="connsiteX10467" fmla="*/ 6395104 w 11737975"/>
              <a:gd name="connsiteY10467" fmla="*/ 67643 h 9023354"/>
              <a:gd name="connsiteX10468" fmla="*/ 6388244 w 11737975"/>
              <a:gd name="connsiteY10468" fmla="*/ 74399 h 9023354"/>
              <a:gd name="connsiteX10469" fmla="*/ 6391270 w 11737975"/>
              <a:gd name="connsiteY10469" fmla="*/ 76829 h 9023354"/>
              <a:gd name="connsiteX10470" fmla="*/ 6391961 w 11737975"/>
              <a:gd name="connsiteY10470" fmla="*/ 78406 h 9023354"/>
              <a:gd name="connsiteX10471" fmla="*/ 6390314 w 11737975"/>
              <a:gd name="connsiteY10471" fmla="*/ 79126 h 9023354"/>
              <a:gd name="connsiteX10472" fmla="*/ 6387285 w 11737975"/>
              <a:gd name="connsiteY10472" fmla="*/ 76696 h 9023354"/>
              <a:gd name="connsiteX10473" fmla="*/ 6393071 w 11737975"/>
              <a:gd name="connsiteY10473" fmla="*/ 85428 h 9023354"/>
              <a:gd name="connsiteX10474" fmla="*/ 6381114 w 11737975"/>
              <a:gd name="connsiteY10474" fmla="*/ 85030 h 9023354"/>
              <a:gd name="connsiteX10475" fmla="*/ 6377819 w 11737975"/>
              <a:gd name="connsiteY10475" fmla="*/ 86472 h 9023354"/>
              <a:gd name="connsiteX10476" fmla="*/ 6358043 w 11737975"/>
              <a:gd name="connsiteY10476" fmla="*/ 95129 h 9023354"/>
              <a:gd name="connsiteX10477" fmla="*/ 6357203 w 11737975"/>
              <a:gd name="connsiteY10477" fmla="*/ 84232 h 9023354"/>
              <a:gd name="connsiteX10478" fmla="*/ 6349384 w 11737975"/>
              <a:gd name="connsiteY10478" fmla="*/ 93286 h 9023354"/>
              <a:gd name="connsiteX10479" fmla="*/ 6358618 w 11737975"/>
              <a:gd name="connsiteY10479" fmla="*/ 109896 h 9023354"/>
              <a:gd name="connsiteX10480" fmla="*/ 6367125 w 11737975"/>
              <a:gd name="connsiteY10480" fmla="*/ 102417 h 9023354"/>
              <a:gd name="connsiteX10481" fmla="*/ 6377434 w 11737975"/>
              <a:gd name="connsiteY10481" fmla="*/ 103536 h 9023354"/>
              <a:gd name="connsiteX10482" fmla="*/ 6376745 w 11737975"/>
              <a:gd name="connsiteY10482" fmla="*/ 101961 h 9023354"/>
              <a:gd name="connsiteX10483" fmla="*/ 6378394 w 11737975"/>
              <a:gd name="connsiteY10483" fmla="*/ 101241 h 9023354"/>
              <a:gd name="connsiteX10484" fmla="*/ 6379083 w 11737975"/>
              <a:gd name="connsiteY10484" fmla="*/ 102816 h 9023354"/>
              <a:gd name="connsiteX10485" fmla="*/ 6380460 w 11737975"/>
              <a:gd name="connsiteY10485" fmla="*/ 105966 h 9023354"/>
              <a:gd name="connsiteX10486" fmla="*/ 6387051 w 11737975"/>
              <a:gd name="connsiteY10486" fmla="*/ 103082 h 9023354"/>
              <a:gd name="connsiteX10487" fmla="*/ 6391459 w 11737975"/>
              <a:gd name="connsiteY10487" fmla="*/ 108661 h 9023354"/>
              <a:gd name="connsiteX10488" fmla="*/ 6428286 w 11737975"/>
              <a:gd name="connsiteY10488" fmla="*/ 107560 h 9023354"/>
              <a:gd name="connsiteX10489" fmla="*/ 6396019 w 11737975"/>
              <a:gd name="connsiteY10489" fmla="*/ 123563 h 9023354"/>
              <a:gd name="connsiteX10490" fmla="*/ 6427400 w 11737975"/>
              <a:gd name="connsiteY10490" fmla="*/ 154882 h 9023354"/>
              <a:gd name="connsiteX10491" fmla="*/ 6442537 w 11737975"/>
              <a:gd name="connsiteY10491" fmla="*/ 167032 h 9023354"/>
              <a:gd name="connsiteX10492" fmla="*/ 6446674 w 11737975"/>
              <a:gd name="connsiteY10492" fmla="*/ 176484 h 9023354"/>
              <a:gd name="connsiteX10493" fmla="*/ 6444337 w 11737975"/>
              <a:gd name="connsiteY10493" fmla="*/ 175631 h 9023354"/>
              <a:gd name="connsiteX10494" fmla="*/ 6453418 w 11737975"/>
              <a:gd name="connsiteY10494" fmla="*/ 182919 h 9023354"/>
              <a:gd name="connsiteX10495" fmla="*/ 6464111 w 11737975"/>
              <a:gd name="connsiteY10495" fmla="*/ 166975 h 9023354"/>
              <a:gd name="connsiteX10496" fmla="*/ 6463691 w 11737975"/>
              <a:gd name="connsiteY10496" fmla="*/ 161526 h 9023354"/>
              <a:gd name="connsiteX10497" fmla="*/ 6465339 w 11737975"/>
              <a:gd name="connsiteY10497" fmla="*/ 160805 h 9023354"/>
              <a:gd name="connsiteX10498" fmla="*/ 6467675 w 11737975"/>
              <a:gd name="connsiteY10498" fmla="*/ 161660 h 9023354"/>
              <a:gd name="connsiteX10499" fmla="*/ 6469745 w 11737975"/>
              <a:gd name="connsiteY10499" fmla="*/ 166386 h 9023354"/>
              <a:gd name="connsiteX10500" fmla="*/ 6468787 w 11737975"/>
              <a:gd name="connsiteY10500" fmla="*/ 168683 h 9023354"/>
              <a:gd name="connsiteX10501" fmla="*/ 6469476 w 11737975"/>
              <a:gd name="connsiteY10501" fmla="*/ 170257 h 9023354"/>
              <a:gd name="connsiteX10502" fmla="*/ 6478404 w 11737975"/>
              <a:gd name="connsiteY10502" fmla="*/ 168227 h 9023354"/>
              <a:gd name="connsiteX10503" fmla="*/ 6481738 w 11737975"/>
              <a:gd name="connsiteY10503" fmla="*/ 189298 h 9023354"/>
              <a:gd name="connsiteX10504" fmla="*/ 6468286 w 11737975"/>
              <a:gd name="connsiteY10504" fmla="*/ 198940 h 9023354"/>
              <a:gd name="connsiteX10505" fmla="*/ 6481890 w 11737975"/>
              <a:gd name="connsiteY10505" fmla="*/ 198617 h 9023354"/>
              <a:gd name="connsiteX10506" fmla="*/ 6498942 w 11737975"/>
              <a:gd name="connsiteY10506" fmla="*/ 206172 h 9023354"/>
              <a:gd name="connsiteX10507" fmla="*/ 6497832 w 11737975"/>
              <a:gd name="connsiteY10507" fmla="*/ 199149 h 9023354"/>
              <a:gd name="connsiteX10508" fmla="*/ 6505266 w 11737975"/>
              <a:gd name="connsiteY10508" fmla="*/ 207159 h 9023354"/>
              <a:gd name="connsiteX10509" fmla="*/ 6509786 w 11737975"/>
              <a:gd name="connsiteY10509" fmla="*/ 199547 h 9023354"/>
              <a:gd name="connsiteX10510" fmla="*/ 6522586 w 11737975"/>
              <a:gd name="connsiteY10510" fmla="*/ 210841 h 9023354"/>
              <a:gd name="connsiteX10511" fmla="*/ 6524539 w 11737975"/>
              <a:gd name="connsiteY10511" fmla="*/ 228761 h 9023354"/>
              <a:gd name="connsiteX10512" fmla="*/ 6527834 w 11737975"/>
              <a:gd name="connsiteY10512" fmla="*/ 227318 h 9023354"/>
              <a:gd name="connsiteX10513" fmla="*/ 6531936 w 11737975"/>
              <a:gd name="connsiteY10513" fmla="*/ 214259 h 9023354"/>
              <a:gd name="connsiteX10514" fmla="*/ 6532894 w 11737975"/>
              <a:gd name="connsiteY10514" fmla="*/ 211961 h 9023354"/>
              <a:gd name="connsiteX10515" fmla="*/ 6527529 w 11737975"/>
              <a:gd name="connsiteY10515" fmla="*/ 208678 h 9023354"/>
              <a:gd name="connsiteX10516" fmla="*/ 6525192 w 11737975"/>
              <a:gd name="connsiteY10516" fmla="*/ 207824 h 9023354"/>
              <a:gd name="connsiteX10517" fmla="*/ 6526152 w 11737975"/>
              <a:gd name="connsiteY10517" fmla="*/ 205526 h 9023354"/>
              <a:gd name="connsiteX10518" fmla="*/ 6534543 w 11737975"/>
              <a:gd name="connsiteY10518" fmla="*/ 211241 h 9023354"/>
              <a:gd name="connsiteX10519" fmla="*/ 6535232 w 11737975"/>
              <a:gd name="connsiteY10519" fmla="*/ 212816 h 9023354"/>
              <a:gd name="connsiteX10520" fmla="*/ 6534964 w 11737975"/>
              <a:gd name="connsiteY10520" fmla="*/ 216688 h 9023354"/>
              <a:gd name="connsiteX10521" fmla="*/ 6535653 w 11737975"/>
              <a:gd name="connsiteY10521" fmla="*/ 218263 h 9023354"/>
              <a:gd name="connsiteX10522" fmla="*/ 6543623 w 11737975"/>
              <a:gd name="connsiteY10522" fmla="*/ 218529 h 9023354"/>
              <a:gd name="connsiteX10523" fmla="*/ 6544886 w 11737975"/>
              <a:gd name="connsiteY10523" fmla="*/ 234873 h 9023354"/>
              <a:gd name="connsiteX10524" fmla="*/ 6551477 w 11737975"/>
              <a:gd name="connsiteY10524" fmla="*/ 231989 h 9023354"/>
              <a:gd name="connsiteX10525" fmla="*/ 6558914 w 11737975"/>
              <a:gd name="connsiteY10525" fmla="*/ 239999 h 9023354"/>
              <a:gd name="connsiteX10526" fmla="*/ 6539558 w 11737975"/>
              <a:gd name="connsiteY10526" fmla="*/ 254102 h 9023354"/>
              <a:gd name="connsiteX10527" fmla="*/ 6537337 w 11737975"/>
              <a:gd name="connsiteY10527" fmla="*/ 240055 h 9023354"/>
              <a:gd name="connsiteX10528" fmla="*/ 6527986 w 11737975"/>
              <a:gd name="connsiteY10528" fmla="*/ 236639 h 9023354"/>
              <a:gd name="connsiteX10529" fmla="*/ 6529904 w 11737975"/>
              <a:gd name="connsiteY10529" fmla="*/ 232044 h 9023354"/>
              <a:gd name="connsiteX10530" fmla="*/ 6526607 w 11737975"/>
              <a:gd name="connsiteY10530" fmla="*/ 233487 h 9023354"/>
              <a:gd name="connsiteX10531" fmla="*/ 6520016 w 11737975"/>
              <a:gd name="connsiteY10531" fmla="*/ 236373 h 9023354"/>
              <a:gd name="connsiteX10532" fmla="*/ 6519326 w 11737975"/>
              <a:gd name="connsiteY10532" fmla="*/ 234798 h 9023354"/>
              <a:gd name="connsiteX10533" fmla="*/ 6523885 w 11737975"/>
              <a:gd name="connsiteY10533" fmla="*/ 249697 h 9023354"/>
              <a:gd name="connsiteX10534" fmla="*/ 6518404 w 11737975"/>
              <a:gd name="connsiteY10534" fmla="*/ 259606 h 9023354"/>
              <a:gd name="connsiteX10535" fmla="*/ 6518942 w 11737975"/>
              <a:gd name="connsiteY10535" fmla="*/ 251862 h 9023354"/>
              <a:gd name="connsiteX10536" fmla="*/ 6512350 w 11737975"/>
              <a:gd name="connsiteY10536" fmla="*/ 254747 h 9023354"/>
              <a:gd name="connsiteX10537" fmla="*/ 6526949 w 11737975"/>
              <a:gd name="connsiteY10537" fmla="*/ 274639 h 9023354"/>
              <a:gd name="connsiteX10538" fmla="*/ 6526679 w 11737975"/>
              <a:gd name="connsiteY10538" fmla="*/ 278512 h 9023354"/>
              <a:gd name="connsiteX10539" fmla="*/ 6527639 w 11737975"/>
              <a:gd name="connsiteY10539" fmla="*/ 276216 h 9023354"/>
              <a:gd name="connsiteX10540" fmla="*/ 6530934 w 11737975"/>
              <a:gd name="connsiteY10540" fmla="*/ 274773 h 9023354"/>
              <a:gd name="connsiteX10541" fmla="*/ 6540554 w 11737975"/>
              <a:gd name="connsiteY10541" fmla="*/ 274318 h 9023354"/>
              <a:gd name="connsiteX10542" fmla="*/ 6542890 w 11737975"/>
              <a:gd name="connsiteY10542" fmla="*/ 275173 h 9023354"/>
              <a:gd name="connsiteX10543" fmla="*/ 6548255 w 11737975"/>
              <a:gd name="connsiteY10543" fmla="*/ 278455 h 9023354"/>
              <a:gd name="connsiteX10544" fmla="*/ 6550594 w 11737975"/>
              <a:gd name="connsiteY10544" fmla="*/ 279309 h 9023354"/>
              <a:gd name="connsiteX10545" fmla="*/ 6552240 w 11737975"/>
              <a:gd name="connsiteY10545" fmla="*/ 278589 h 9023354"/>
              <a:gd name="connsiteX10546" fmla="*/ 6554577 w 11737975"/>
              <a:gd name="connsiteY10546" fmla="*/ 279443 h 9023354"/>
              <a:gd name="connsiteX10547" fmla="*/ 6554309 w 11737975"/>
              <a:gd name="connsiteY10547" fmla="*/ 283315 h 9023354"/>
              <a:gd name="connsiteX10548" fmla="*/ 6552661 w 11737975"/>
              <a:gd name="connsiteY10548" fmla="*/ 284037 h 9023354"/>
              <a:gd name="connsiteX10549" fmla="*/ 6553351 w 11737975"/>
              <a:gd name="connsiteY10549" fmla="*/ 285611 h 9023354"/>
              <a:gd name="connsiteX10550" fmla="*/ 6565728 w 11737975"/>
              <a:gd name="connsiteY10550" fmla="*/ 291459 h 9023354"/>
              <a:gd name="connsiteX10551" fmla="*/ 6567377 w 11737975"/>
              <a:gd name="connsiteY10551" fmla="*/ 290737 h 9023354"/>
              <a:gd name="connsiteX10552" fmla="*/ 6568335 w 11737975"/>
              <a:gd name="connsiteY10552" fmla="*/ 288440 h 9023354"/>
              <a:gd name="connsiteX10553" fmla="*/ 6570673 w 11737975"/>
              <a:gd name="connsiteY10553" fmla="*/ 289295 h 9023354"/>
              <a:gd name="connsiteX10554" fmla="*/ 6573699 w 11737975"/>
              <a:gd name="connsiteY10554" fmla="*/ 291723 h 9023354"/>
              <a:gd name="connsiteX10555" fmla="*/ 6581903 w 11737975"/>
              <a:gd name="connsiteY10555" fmla="*/ 265603 h 9023354"/>
              <a:gd name="connsiteX10556" fmla="*/ 6586308 w 11737975"/>
              <a:gd name="connsiteY10556" fmla="*/ 271185 h 9023354"/>
              <a:gd name="connsiteX10557" fmla="*/ 6585198 w 11737975"/>
              <a:gd name="connsiteY10557" fmla="*/ 264162 h 9023354"/>
              <a:gd name="connsiteX10558" fmla="*/ 6589336 w 11737975"/>
              <a:gd name="connsiteY10558" fmla="*/ 273615 h 9023354"/>
              <a:gd name="connsiteX10559" fmla="*/ 6596350 w 11737975"/>
              <a:gd name="connsiteY10559" fmla="*/ 276178 h 9023354"/>
              <a:gd name="connsiteX10560" fmla="*/ 6602367 w 11737975"/>
              <a:gd name="connsiteY10560" fmla="*/ 258524 h 9023354"/>
              <a:gd name="connsiteX10561" fmla="*/ 6609380 w 11737975"/>
              <a:gd name="connsiteY10561" fmla="*/ 261087 h 9023354"/>
              <a:gd name="connsiteX10562" fmla="*/ 6610221 w 11737975"/>
              <a:gd name="connsiteY10562" fmla="*/ 271983 h 9023354"/>
              <a:gd name="connsiteX10563" fmla="*/ 6629189 w 11737975"/>
              <a:gd name="connsiteY10563" fmla="*/ 274944 h 9023354"/>
              <a:gd name="connsiteX10564" fmla="*/ 6639615 w 11737975"/>
              <a:gd name="connsiteY10564" fmla="*/ 262870 h 9023354"/>
              <a:gd name="connsiteX10565" fmla="*/ 6638774 w 11737975"/>
              <a:gd name="connsiteY10565" fmla="*/ 251975 h 9023354"/>
              <a:gd name="connsiteX10566" fmla="*/ 6648929 w 11737975"/>
              <a:gd name="connsiteY10566" fmla="*/ 243775 h 9023354"/>
              <a:gd name="connsiteX10567" fmla="*/ 6660499 w 11737975"/>
              <a:gd name="connsiteY10567" fmla="*/ 261238 h 9023354"/>
              <a:gd name="connsiteX10568" fmla="*/ 6651455 w 11737975"/>
              <a:gd name="connsiteY10568" fmla="*/ 276462 h 9023354"/>
              <a:gd name="connsiteX10569" fmla="*/ 6647739 w 11737975"/>
              <a:gd name="connsiteY10569" fmla="*/ 272457 h 9023354"/>
              <a:gd name="connsiteX10570" fmla="*/ 6642948 w 11737975"/>
              <a:gd name="connsiteY10570" fmla="*/ 283941 h 9023354"/>
              <a:gd name="connsiteX10571" fmla="*/ 6665212 w 11737975"/>
              <a:gd name="connsiteY10571" fmla="*/ 285458 h 9023354"/>
              <a:gd name="connsiteX10572" fmla="*/ 6671803 w 11737975"/>
              <a:gd name="connsiteY10572" fmla="*/ 282574 h 9023354"/>
              <a:gd name="connsiteX10573" fmla="*/ 6676210 w 11737975"/>
              <a:gd name="connsiteY10573" fmla="*/ 288154 h 9023354"/>
              <a:gd name="connsiteX10574" fmla="*/ 6680732 w 11737975"/>
              <a:gd name="connsiteY10574" fmla="*/ 280543 h 9023354"/>
              <a:gd name="connsiteX10575" fmla="*/ 6676630 w 11737975"/>
              <a:gd name="connsiteY10575" fmla="*/ 293603 h 9023354"/>
              <a:gd name="connsiteX10576" fmla="*/ 6682533 w 11737975"/>
              <a:gd name="connsiteY10576" fmla="*/ 289142 h 9023354"/>
              <a:gd name="connsiteX10577" fmla="*/ 6686939 w 11737975"/>
              <a:gd name="connsiteY10577" fmla="*/ 294722 h 9023354"/>
              <a:gd name="connsiteX10578" fmla="*/ 6692341 w 11737975"/>
              <a:gd name="connsiteY10578" fmla="*/ 320518 h 9023354"/>
              <a:gd name="connsiteX10579" fmla="*/ 6693988 w 11737975"/>
              <a:gd name="connsiteY10579" fmla="*/ 319799 h 9023354"/>
              <a:gd name="connsiteX10580" fmla="*/ 6698009 w 11737975"/>
              <a:gd name="connsiteY10580" fmla="*/ 342443 h 9023354"/>
              <a:gd name="connsiteX10581" fmla="*/ 6706249 w 11737975"/>
              <a:gd name="connsiteY10581" fmla="*/ 338836 h 9023354"/>
              <a:gd name="connsiteX10582" fmla="*/ 6704181 w 11737975"/>
              <a:gd name="connsiteY10582" fmla="*/ 334110 h 9023354"/>
              <a:gd name="connsiteX10583" fmla="*/ 6701844 w 11737975"/>
              <a:gd name="connsiteY10583" fmla="*/ 333257 h 9023354"/>
              <a:gd name="connsiteX10584" fmla="*/ 6699773 w 11737975"/>
              <a:gd name="connsiteY10584" fmla="*/ 328529 h 9023354"/>
              <a:gd name="connsiteX10585" fmla="*/ 6702379 w 11737975"/>
              <a:gd name="connsiteY10585" fmla="*/ 325510 h 9023354"/>
              <a:gd name="connsiteX10586" fmla="*/ 6701690 w 11737975"/>
              <a:gd name="connsiteY10586" fmla="*/ 323935 h 9023354"/>
              <a:gd name="connsiteX10587" fmla="*/ 6713226 w 11737975"/>
              <a:gd name="connsiteY10587" fmla="*/ 318886 h 9023354"/>
              <a:gd name="connsiteX10588" fmla="*/ 6714184 w 11737975"/>
              <a:gd name="connsiteY10588" fmla="*/ 316590 h 9023354"/>
              <a:gd name="connsiteX10589" fmla="*/ 6715142 w 11737975"/>
              <a:gd name="connsiteY10589" fmla="*/ 314293 h 9023354"/>
              <a:gd name="connsiteX10590" fmla="*/ 6713762 w 11737975"/>
              <a:gd name="connsiteY10590" fmla="*/ 311141 h 9023354"/>
              <a:gd name="connsiteX10591" fmla="*/ 6689008 w 11737975"/>
              <a:gd name="connsiteY10591" fmla="*/ 299449 h 9023354"/>
              <a:gd name="connsiteX10592" fmla="*/ 6690620 w 11737975"/>
              <a:gd name="connsiteY10592" fmla="*/ 276216 h 9023354"/>
              <a:gd name="connsiteX10593" fmla="*/ 6696521 w 11737975"/>
              <a:gd name="connsiteY10593" fmla="*/ 271754 h 9023354"/>
              <a:gd name="connsiteX10594" fmla="*/ 6696790 w 11737975"/>
              <a:gd name="connsiteY10594" fmla="*/ 267882 h 9023354"/>
              <a:gd name="connsiteX10595" fmla="*/ 6672878 w 11737975"/>
              <a:gd name="connsiteY10595" fmla="*/ 267084 h 9023354"/>
              <a:gd name="connsiteX10596" fmla="*/ 6670808 w 11737975"/>
              <a:gd name="connsiteY10596" fmla="*/ 262358 h 9023354"/>
              <a:gd name="connsiteX10597" fmla="*/ 6676978 w 11737975"/>
              <a:gd name="connsiteY10597" fmla="*/ 254025 h 9023354"/>
              <a:gd name="connsiteX10598" fmla="*/ 6679166 w 11737975"/>
              <a:gd name="connsiteY10598" fmla="*/ 245559 h 9023354"/>
              <a:gd name="connsiteX10599" fmla="*/ 6678628 w 11737975"/>
              <a:gd name="connsiteY10599" fmla="*/ 253304 h 9023354"/>
              <a:gd name="connsiteX10600" fmla="*/ 6691541 w 11737975"/>
              <a:gd name="connsiteY10600" fmla="*/ 251405 h 9023354"/>
              <a:gd name="connsiteX10601" fmla="*/ 6697863 w 11737975"/>
              <a:gd name="connsiteY10601" fmla="*/ 252392 h 9023354"/>
              <a:gd name="connsiteX10602" fmla="*/ 6698823 w 11737975"/>
              <a:gd name="connsiteY10602" fmla="*/ 250096 h 9023354"/>
              <a:gd name="connsiteX10603" fmla="*/ 6699360 w 11737975"/>
              <a:gd name="connsiteY10603" fmla="*/ 242350 h 9023354"/>
              <a:gd name="connsiteX10604" fmla="*/ 6700049 w 11737975"/>
              <a:gd name="connsiteY10604" fmla="*/ 243926 h 9023354"/>
              <a:gd name="connsiteX10605" fmla="*/ 6701276 w 11737975"/>
              <a:gd name="connsiteY10605" fmla="*/ 237757 h 9023354"/>
              <a:gd name="connsiteX10606" fmla="*/ 6702925 w 11737975"/>
              <a:gd name="connsiteY10606" fmla="*/ 237035 h 9023354"/>
              <a:gd name="connsiteX10607" fmla="*/ 6704303 w 11737975"/>
              <a:gd name="connsiteY10607" fmla="*/ 240188 h 9023354"/>
              <a:gd name="connsiteX10608" fmla="*/ 6703345 w 11737975"/>
              <a:gd name="connsiteY10608" fmla="*/ 242484 h 9023354"/>
              <a:gd name="connsiteX10609" fmla="*/ 6727679 w 11737975"/>
              <a:gd name="connsiteY10609" fmla="*/ 248728 h 9023354"/>
              <a:gd name="connsiteX10610" fmla="*/ 6716987 w 11737975"/>
              <a:gd name="connsiteY10610" fmla="*/ 264673 h 9023354"/>
              <a:gd name="connsiteX10611" fmla="*/ 6710931 w 11737975"/>
              <a:gd name="connsiteY10611" fmla="*/ 259814 h 9023354"/>
              <a:gd name="connsiteX10612" fmla="*/ 6711621 w 11737975"/>
              <a:gd name="connsiteY10612" fmla="*/ 261390 h 9023354"/>
              <a:gd name="connsiteX10613" fmla="*/ 6709974 w 11737975"/>
              <a:gd name="connsiteY10613" fmla="*/ 262111 h 9023354"/>
              <a:gd name="connsiteX10614" fmla="*/ 6709283 w 11737975"/>
              <a:gd name="connsiteY10614" fmla="*/ 260537 h 9023354"/>
              <a:gd name="connsiteX10615" fmla="*/ 6707904 w 11737975"/>
              <a:gd name="connsiteY10615" fmla="*/ 257385 h 9023354"/>
              <a:gd name="connsiteX10616" fmla="*/ 6706255 w 11737975"/>
              <a:gd name="connsiteY10616" fmla="*/ 258105 h 9023354"/>
              <a:gd name="connsiteX10617" fmla="*/ 6703650 w 11737975"/>
              <a:gd name="connsiteY10617" fmla="*/ 261124 h 9023354"/>
              <a:gd name="connsiteX10618" fmla="*/ 6697748 w 11737975"/>
              <a:gd name="connsiteY10618" fmla="*/ 265586 h 9023354"/>
              <a:gd name="connsiteX10619" fmla="*/ 6698438 w 11737975"/>
              <a:gd name="connsiteY10619" fmla="*/ 267161 h 9023354"/>
              <a:gd name="connsiteX10620" fmla="*/ 6698859 w 11737975"/>
              <a:gd name="connsiteY10620" fmla="*/ 272607 h 9023354"/>
              <a:gd name="connsiteX10621" fmla="*/ 6706678 w 11737975"/>
              <a:gd name="connsiteY10621" fmla="*/ 263554 h 9023354"/>
              <a:gd name="connsiteX10622" fmla="*/ 6715759 w 11737975"/>
              <a:gd name="connsiteY10622" fmla="*/ 270843 h 9023354"/>
              <a:gd name="connsiteX10623" fmla="*/ 6718367 w 11737975"/>
              <a:gd name="connsiteY10623" fmla="*/ 267825 h 9023354"/>
              <a:gd name="connsiteX10624" fmla="*/ 6722351 w 11737975"/>
              <a:gd name="connsiteY10624" fmla="*/ 267958 h 9023354"/>
              <a:gd name="connsiteX10625" fmla="*/ 6725646 w 11737975"/>
              <a:gd name="connsiteY10625" fmla="*/ 266515 h 9023354"/>
              <a:gd name="connsiteX10626" fmla="*/ 6724957 w 11737975"/>
              <a:gd name="connsiteY10626" fmla="*/ 264939 h 9023354"/>
              <a:gd name="connsiteX10627" fmla="*/ 6719592 w 11737975"/>
              <a:gd name="connsiteY10627" fmla="*/ 261655 h 9023354"/>
              <a:gd name="connsiteX10628" fmla="*/ 6735113 w 11737975"/>
              <a:gd name="connsiteY10628" fmla="*/ 256739 h 9023354"/>
              <a:gd name="connsiteX10629" fmla="*/ 6736644 w 11737975"/>
              <a:gd name="connsiteY10629" fmla="*/ 269210 h 9023354"/>
              <a:gd name="connsiteX10630" fmla="*/ 6738023 w 11737975"/>
              <a:gd name="connsiteY10630" fmla="*/ 272360 h 9023354"/>
              <a:gd name="connsiteX10631" fmla="*/ 6739672 w 11737975"/>
              <a:gd name="connsiteY10631" fmla="*/ 271640 h 9023354"/>
              <a:gd name="connsiteX10632" fmla="*/ 6744463 w 11737975"/>
              <a:gd name="connsiteY10632" fmla="*/ 260156 h 9023354"/>
              <a:gd name="connsiteX10633" fmla="*/ 6748027 w 11737975"/>
              <a:gd name="connsiteY10633" fmla="*/ 254841 h 9023354"/>
              <a:gd name="connsiteX10634" fmla="*/ 6751324 w 11737975"/>
              <a:gd name="connsiteY10634" fmla="*/ 253398 h 9023354"/>
              <a:gd name="connsiteX10635" fmla="*/ 6750903 w 11737975"/>
              <a:gd name="connsiteY10635" fmla="*/ 247949 h 9023354"/>
              <a:gd name="connsiteX10636" fmla="*/ 6751860 w 11737975"/>
              <a:gd name="connsiteY10636" fmla="*/ 245654 h 9023354"/>
              <a:gd name="connsiteX10637" fmla="*/ 6754888 w 11737975"/>
              <a:gd name="connsiteY10637" fmla="*/ 248083 h 9023354"/>
              <a:gd name="connsiteX10638" fmla="*/ 6755308 w 11737975"/>
              <a:gd name="connsiteY10638" fmla="*/ 253532 h 9023354"/>
              <a:gd name="connsiteX10639" fmla="*/ 6757645 w 11737975"/>
              <a:gd name="connsiteY10639" fmla="*/ 254385 h 9023354"/>
              <a:gd name="connsiteX10640" fmla="*/ 6759294 w 11737975"/>
              <a:gd name="connsiteY10640" fmla="*/ 253664 h 9023354"/>
              <a:gd name="connsiteX10641" fmla="*/ 6766727 w 11737975"/>
              <a:gd name="connsiteY10641" fmla="*/ 261673 h 9023354"/>
              <a:gd name="connsiteX10642" fmla="*/ 6765501 w 11737975"/>
              <a:gd name="connsiteY10642" fmla="*/ 267844 h 9023354"/>
              <a:gd name="connsiteX10643" fmla="*/ 6765232 w 11737975"/>
              <a:gd name="connsiteY10643" fmla="*/ 271716 h 9023354"/>
              <a:gd name="connsiteX10644" fmla="*/ 6764274 w 11737975"/>
              <a:gd name="connsiteY10644" fmla="*/ 274012 h 9023354"/>
              <a:gd name="connsiteX10645" fmla="*/ 6767301 w 11737975"/>
              <a:gd name="connsiteY10645" fmla="*/ 276443 h 9023354"/>
              <a:gd name="connsiteX10646" fmla="*/ 6769908 w 11737975"/>
              <a:gd name="connsiteY10646" fmla="*/ 273424 h 9023354"/>
              <a:gd name="connsiteX10647" fmla="*/ 6767570 w 11737975"/>
              <a:gd name="connsiteY10647" fmla="*/ 272569 h 9023354"/>
              <a:gd name="connsiteX10648" fmla="*/ 6774161 w 11737975"/>
              <a:gd name="connsiteY10648" fmla="*/ 269684 h 9023354"/>
              <a:gd name="connsiteX10649" fmla="*/ 6774314 w 11737975"/>
              <a:gd name="connsiteY10649" fmla="*/ 279004 h 9023354"/>
              <a:gd name="connsiteX10650" fmla="*/ 6769639 w 11737975"/>
              <a:gd name="connsiteY10650" fmla="*/ 277297 h 9023354"/>
              <a:gd name="connsiteX10651" fmla="*/ 6768681 w 11737975"/>
              <a:gd name="connsiteY10651" fmla="*/ 279593 h 9023354"/>
              <a:gd name="connsiteX10652" fmla="*/ 6766344 w 11737975"/>
              <a:gd name="connsiteY10652" fmla="*/ 278739 h 9023354"/>
              <a:gd name="connsiteX10653" fmla="*/ 6768144 w 11737975"/>
              <a:gd name="connsiteY10653" fmla="*/ 287338 h 9023354"/>
              <a:gd name="connsiteX10654" fmla="*/ 6761551 w 11737975"/>
              <a:gd name="connsiteY10654" fmla="*/ 290223 h 9023354"/>
              <a:gd name="connsiteX10655" fmla="*/ 6757028 w 11737975"/>
              <a:gd name="connsiteY10655" fmla="*/ 297836 h 9023354"/>
              <a:gd name="connsiteX10656" fmla="*/ 6755381 w 11737975"/>
              <a:gd name="connsiteY10656" fmla="*/ 298557 h 9023354"/>
              <a:gd name="connsiteX10657" fmla="*/ 6760055 w 11737975"/>
              <a:gd name="connsiteY10657" fmla="*/ 300265 h 9023354"/>
              <a:gd name="connsiteX10658" fmla="*/ 6763083 w 11737975"/>
              <a:gd name="connsiteY10658" fmla="*/ 302696 h 9023354"/>
              <a:gd name="connsiteX10659" fmla="*/ 6764731 w 11737975"/>
              <a:gd name="connsiteY10659" fmla="*/ 301974 h 9023354"/>
              <a:gd name="connsiteX10660" fmla="*/ 6766379 w 11737975"/>
              <a:gd name="connsiteY10660" fmla="*/ 301252 h 9023354"/>
              <a:gd name="connsiteX10661" fmla="*/ 6772549 w 11737975"/>
              <a:gd name="connsiteY10661" fmla="*/ 292918 h 9023354"/>
              <a:gd name="connsiteX10662" fmla="*/ 6774887 w 11737975"/>
              <a:gd name="connsiteY10662" fmla="*/ 293773 h 9023354"/>
              <a:gd name="connsiteX10663" fmla="*/ 6773929 w 11737975"/>
              <a:gd name="connsiteY10663" fmla="*/ 296070 h 9023354"/>
              <a:gd name="connsiteX10664" fmla="*/ 6769407 w 11737975"/>
              <a:gd name="connsiteY10664" fmla="*/ 303682 h 9023354"/>
              <a:gd name="connsiteX10665" fmla="*/ 6770784 w 11737975"/>
              <a:gd name="connsiteY10665" fmla="*/ 306833 h 9023354"/>
              <a:gd name="connsiteX10666" fmla="*/ 6792478 w 11737975"/>
              <a:gd name="connsiteY10666" fmla="*/ 293583 h 9023354"/>
              <a:gd name="connsiteX10667" fmla="*/ 6788224 w 11737975"/>
              <a:gd name="connsiteY10667" fmla="*/ 297323 h 9023354"/>
              <a:gd name="connsiteX10668" fmla="*/ 6807191 w 11737975"/>
              <a:gd name="connsiteY10668" fmla="*/ 300283 h 9023354"/>
              <a:gd name="connsiteX10669" fmla="*/ 6809224 w 11737975"/>
              <a:gd name="connsiteY10669" fmla="*/ 282498 h 9023354"/>
              <a:gd name="connsiteX10670" fmla="*/ 6816659 w 11737975"/>
              <a:gd name="connsiteY10670" fmla="*/ 290508 h 9023354"/>
              <a:gd name="connsiteX10671" fmla="*/ 6814587 w 11737975"/>
              <a:gd name="connsiteY10671" fmla="*/ 285781 h 9023354"/>
              <a:gd name="connsiteX10672" fmla="*/ 6831489 w 11737975"/>
              <a:gd name="connsiteY10672" fmla="*/ 284015 h 9023354"/>
              <a:gd name="connsiteX10673" fmla="*/ 6831758 w 11737975"/>
              <a:gd name="connsiteY10673" fmla="*/ 280143 h 9023354"/>
              <a:gd name="connsiteX10674" fmla="*/ 6831068 w 11737975"/>
              <a:gd name="connsiteY10674" fmla="*/ 278567 h 9023354"/>
              <a:gd name="connsiteX10675" fmla="*/ 6825855 w 11737975"/>
              <a:gd name="connsiteY10675" fmla="*/ 284604 h 9023354"/>
              <a:gd name="connsiteX10676" fmla="*/ 6815395 w 11737975"/>
              <a:gd name="connsiteY10676" fmla="*/ 274164 h 9023354"/>
              <a:gd name="connsiteX10677" fmla="*/ 6819649 w 11737975"/>
              <a:gd name="connsiteY10677" fmla="*/ 270424 h 9023354"/>
              <a:gd name="connsiteX10678" fmla="*/ 6817580 w 11737975"/>
              <a:gd name="connsiteY10678" fmla="*/ 265698 h 9023354"/>
              <a:gd name="connsiteX10679" fmla="*/ 6810836 w 11737975"/>
              <a:gd name="connsiteY10679" fmla="*/ 259263 h 9023354"/>
              <a:gd name="connsiteX10680" fmla="*/ 6810146 w 11737975"/>
              <a:gd name="connsiteY10680" fmla="*/ 257688 h 9023354"/>
              <a:gd name="connsiteX10681" fmla="*/ 6811794 w 11737975"/>
              <a:gd name="connsiteY10681" fmla="*/ 256967 h 9023354"/>
              <a:gd name="connsiteX10682" fmla="*/ 6817848 w 11737975"/>
              <a:gd name="connsiteY10682" fmla="*/ 261825 h 9023354"/>
              <a:gd name="connsiteX10683" fmla="*/ 6817158 w 11737975"/>
              <a:gd name="connsiteY10683" fmla="*/ 260251 h 9023354"/>
              <a:gd name="connsiteX10684" fmla="*/ 6826509 w 11737975"/>
              <a:gd name="connsiteY10684" fmla="*/ 263666 h 9023354"/>
              <a:gd name="connsiteX10685" fmla="*/ 6827889 w 11737975"/>
              <a:gd name="connsiteY10685" fmla="*/ 266817 h 9023354"/>
              <a:gd name="connsiteX10686" fmla="*/ 6832142 w 11737975"/>
              <a:gd name="connsiteY10686" fmla="*/ 263078 h 9023354"/>
              <a:gd name="connsiteX10687" fmla="*/ 6830073 w 11737975"/>
              <a:gd name="connsiteY10687" fmla="*/ 258353 h 9023354"/>
              <a:gd name="connsiteX10688" fmla="*/ 6820724 w 11737975"/>
              <a:gd name="connsiteY10688" fmla="*/ 254935 h 9023354"/>
              <a:gd name="connsiteX10689" fmla="*/ 6814401 w 11737975"/>
              <a:gd name="connsiteY10689" fmla="*/ 253949 h 9023354"/>
              <a:gd name="connsiteX10690" fmla="*/ 6813022 w 11737975"/>
              <a:gd name="connsiteY10690" fmla="*/ 250797 h 9023354"/>
              <a:gd name="connsiteX10691" fmla="*/ 6814669 w 11737975"/>
              <a:gd name="connsiteY10691" fmla="*/ 250075 h 9023354"/>
              <a:gd name="connsiteX10692" fmla="*/ 6819343 w 11737975"/>
              <a:gd name="connsiteY10692" fmla="*/ 251785 h 9023354"/>
              <a:gd name="connsiteX10693" fmla="*/ 6818654 w 11737975"/>
              <a:gd name="connsiteY10693" fmla="*/ 250209 h 9023354"/>
              <a:gd name="connsiteX10694" fmla="*/ 6821951 w 11737975"/>
              <a:gd name="connsiteY10694" fmla="*/ 248765 h 9023354"/>
              <a:gd name="connsiteX10695" fmla="*/ 6824288 w 11737975"/>
              <a:gd name="connsiteY10695" fmla="*/ 249620 h 9023354"/>
              <a:gd name="connsiteX10696" fmla="*/ 6822219 w 11737975"/>
              <a:gd name="connsiteY10696" fmla="*/ 244893 h 9023354"/>
              <a:gd name="connsiteX10697" fmla="*/ 6818081 w 11737975"/>
              <a:gd name="connsiteY10697" fmla="*/ 235441 h 9023354"/>
              <a:gd name="connsiteX10698" fmla="*/ 6816432 w 11737975"/>
              <a:gd name="connsiteY10698" fmla="*/ 236162 h 9023354"/>
              <a:gd name="connsiteX10699" fmla="*/ 6810800 w 11737975"/>
              <a:gd name="connsiteY10699" fmla="*/ 236751 h 9023354"/>
              <a:gd name="connsiteX10700" fmla="*/ 6807503 w 11737975"/>
              <a:gd name="connsiteY10700" fmla="*/ 238193 h 9023354"/>
              <a:gd name="connsiteX10701" fmla="*/ 6804477 w 11737975"/>
              <a:gd name="connsiteY10701" fmla="*/ 235763 h 9023354"/>
              <a:gd name="connsiteX10702" fmla="*/ 6804745 w 11737975"/>
              <a:gd name="connsiteY10702" fmla="*/ 231891 h 9023354"/>
              <a:gd name="connsiteX10703" fmla="*/ 6808041 w 11737975"/>
              <a:gd name="connsiteY10703" fmla="*/ 230448 h 9023354"/>
              <a:gd name="connsiteX10704" fmla="*/ 6809689 w 11737975"/>
              <a:gd name="connsiteY10704" fmla="*/ 229727 h 9023354"/>
              <a:gd name="connsiteX10705" fmla="*/ 6817661 w 11737975"/>
              <a:gd name="connsiteY10705" fmla="*/ 229994 h 9023354"/>
              <a:gd name="connsiteX10706" fmla="*/ 6820956 w 11737975"/>
              <a:gd name="connsiteY10706" fmla="*/ 228550 h 9023354"/>
              <a:gd name="connsiteX10707" fmla="*/ 6821225 w 11737975"/>
              <a:gd name="connsiteY10707" fmla="*/ 224678 h 9023354"/>
              <a:gd name="connsiteX10708" fmla="*/ 6822872 w 11737975"/>
              <a:gd name="connsiteY10708" fmla="*/ 223956 h 9023354"/>
              <a:gd name="connsiteX10709" fmla="*/ 6824251 w 11737975"/>
              <a:gd name="connsiteY10709" fmla="*/ 227107 h 9023354"/>
              <a:gd name="connsiteX10710" fmla="*/ 6823982 w 11737975"/>
              <a:gd name="connsiteY10710" fmla="*/ 230980 h 9023354"/>
              <a:gd name="connsiteX10711" fmla="*/ 6822335 w 11737975"/>
              <a:gd name="connsiteY10711" fmla="*/ 231701 h 9023354"/>
              <a:gd name="connsiteX10712" fmla="*/ 6819728 w 11737975"/>
              <a:gd name="connsiteY10712" fmla="*/ 234719 h 9023354"/>
              <a:gd name="connsiteX10713" fmla="*/ 6823866 w 11737975"/>
              <a:gd name="connsiteY10713" fmla="*/ 244172 h 9023354"/>
              <a:gd name="connsiteX10714" fmla="*/ 6825245 w 11737975"/>
              <a:gd name="connsiteY10714" fmla="*/ 247323 h 9023354"/>
              <a:gd name="connsiteX10715" fmla="*/ 6826893 w 11737975"/>
              <a:gd name="connsiteY10715" fmla="*/ 246602 h 9023354"/>
              <a:gd name="connsiteX10716" fmla="*/ 6830189 w 11737975"/>
              <a:gd name="connsiteY10716" fmla="*/ 245160 h 9023354"/>
              <a:gd name="connsiteX10717" fmla="*/ 6832527 w 11737975"/>
              <a:gd name="connsiteY10717" fmla="*/ 246014 h 9023354"/>
              <a:gd name="connsiteX10718" fmla="*/ 6837202 w 11737975"/>
              <a:gd name="connsiteY10718" fmla="*/ 247721 h 9023354"/>
              <a:gd name="connsiteX10719" fmla="*/ 6835285 w 11737975"/>
              <a:gd name="connsiteY10719" fmla="*/ 252316 h 9023354"/>
              <a:gd name="connsiteX10720" fmla="*/ 6832947 w 11737975"/>
              <a:gd name="connsiteY10720" fmla="*/ 251462 h 9023354"/>
              <a:gd name="connsiteX10721" fmla="*/ 6829653 w 11737975"/>
              <a:gd name="connsiteY10721" fmla="*/ 252904 h 9023354"/>
              <a:gd name="connsiteX10722" fmla="*/ 6830342 w 11737975"/>
              <a:gd name="connsiteY10722" fmla="*/ 254480 h 9023354"/>
              <a:gd name="connsiteX10723" fmla="*/ 6835170 w 11737975"/>
              <a:gd name="connsiteY10723" fmla="*/ 265509 h 9023354"/>
              <a:gd name="connsiteX10724" fmla="*/ 6833522 w 11737975"/>
              <a:gd name="connsiteY10724" fmla="*/ 266230 h 9023354"/>
              <a:gd name="connsiteX10725" fmla="*/ 6831874 w 11737975"/>
              <a:gd name="connsiteY10725" fmla="*/ 266951 h 9023354"/>
              <a:gd name="connsiteX10726" fmla="*/ 6835590 w 11737975"/>
              <a:gd name="connsiteY10726" fmla="*/ 270956 h 9023354"/>
              <a:gd name="connsiteX10727" fmla="*/ 6836280 w 11737975"/>
              <a:gd name="connsiteY10727" fmla="*/ 272531 h 9023354"/>
              <a:gd name="connsiteX10728" fmla="*/ 6838885 w 11737975"/>
              <a:gd name="connsiteY10728" fmla="*/ 269513 h 9023354"/>
              <a:gd name="connsiteX10729" fmla="*/ 6842183 w 11737975"/>
              <a:gd name="connsiteY10729" fmla="*/ 268070 h 9023354"/>
              <a:gd name="connsiteX10730" fmla="*/ 6843830 w 11737975"/>
              <a:gd name="connsiteY10730" fmla="*/ 267349 h 9023354"/>
              <a:gd name="connsiteX10731" fmla="*/ 6846168 w 11737975"/>
              <a:gd name="connsiteY10731" fmla="*/ 268204 h 9023354"/>
              <a:gd name="connsiteX10732" fmla="*/ 6846588 w 11737975"/>
              <a:gd name="connsiteY10732" fmla="*/ 273652 h 9023354"/>
              <a:gd name="connsiteX10733" fmla="*/ 6843983 w 11737975"/>
              <a:gd name="connsiteY10733" fmla="*/ 276669 h 9023354"/>
              <a:gd name="connsiteX10734" fmla="*/ 6842334 w 11737975"/>
              <a:gd name="connsiteY10734" fmla="*/ 277391 h 9023354"/>
              <a:gd name="connsiteX10735" fmla="*/ 6845782 w 11737975"/>
              <a:gd name="connsiteY10735" fmla="*/ 285268 h 9023354"/>
              <a:gd name="connsiteX10736" fmla="*/ 6846471 w 11737975"/>
              <a:gd name="connsiteY10736" fmla="*/ 286843 h 9023354"/>
              <a:gd name="connsiteX10737" fmla="*/ 6845246 w 11737975"/>
              <a:gd name="connsiteY10737" fmla="*/ 293014 h 9023354"/>
              <a:gd name="connsiteX10738" fmla="*/ 6846893 w 11737975"/>
              <a:gd name="connsiteY10738" fmla="*/ 292293 h 9023354"/>
              <a:gd name="connsiteX10739" fmla="*/ 6847583 w 11737975"/>
              <a:gd name="connsiteY10739" fmla="*/ 293869 h 9023354"/>
              <a:gd name="connsiteX10740" fmla="*/ 6861034 w 11737975"/>
              <a:gd name="connsiteY10740" fmla="*/ 284225 h 9023354"/>
              <a:gd name="connsiteX10741" fmla="*/ 6870232 w 11737975"/>
              <a:gd name="connsiteY10741" fmla="*/ 278320 h 9023354"/>
              <a:gd name="connsiteX10742" fmla="*/ 6868854 w 11737975"/>
              <a:gd name="connsiteY10742" fmla="*/ 275170 h 9023354"/>
              <a:gd name="connsiteX10743" fmla="*/ 6871996 w 11737975"/>
              <a:gd name="connsiteY10743" fmla="*/ 264407 h 9023354"/>
              <a:gd name="connsiteX10744" fmla="*/ 6875024 w 11737975"/>
              <a:gd name="connsiteY10744" fmla="*/ 266836 h 9023354"/>
              <a:gd name="connsiteX10745" fmla="*/ 6874756 w 11737975"/>
              <a:gd name="connsiteY10745" fmla="*/ 270708 h 9023354"/>
              <a:gd name="connsiteX10746" fmla="*/ 6874486 w 11737975"/>
              <a:gd name="connsiteY10746" fmla="*/ 274581 h 9023354"/>
              <a:gd name="connsiteX10747" fmla="*/ 6875597 w 11737975"/>
              <a:gd name="connsiteY10747" fmla="*/ 281605 h 9023354"/>
              <a:gd name="connsiteX10748" fmla="*/ 6873949 w 11737975"/>
              <a:gd name="connsiteY10748" fmla="*/ 282327 h 9023354"/>
              <a:gd name="connsiteX10749" fmla="*/ 6863793 w 11737975"/>
              <a:gd name="connsiteY10749" fmla="*/ 290527 h 9023354"/>
              <a:gd name="connsiteX10750" fmla="*/ 6851300 w 11737975"/>
              <a:gd name="connsiteY10750" fmla="*/ 297873 h 9023354"/>
              <a:gd name="connsiteX10751" fmla="*/ 6850494 w 11737975"/>
              <a:gd name="connsiteY10751" fmla="*/ 309489 h 9023354"/>
              <a:gd name="connsiteX10752" fmla="*/ 6858887 w 11737975"/>
              <a:gd name="connsiteY10752" fmla="*/ 315202 h 9023354"/>
              <a:gd name="connsiteX10753" fmla="*/ 6858464 w 11737975"/>
              <a:gd name="connsiteY10753" fmla="*/ 309756 h 9023354"/>
              <a:gd name="connsiteX10754" fmla="*/ 6859154 w 11737975"/>
              <a:gd name="connsiteY10754" fmla="*/ 311331 h 9023354"/>
              <a:gd name="connsiteX10755" fmla="*/ 6862719 w 11737975"/>
              <a:gd name="connsiteY10755" fmla="*/ 306016 h 9023354"/>
              <a:gd name="connsiteX10756" fmla="*/ 6866015 w 11737975"/>
              <a:gd name="connsiteY10756" fmla="*/ 304574 h 9023354"/>
              <a:gd name="connsiteX10757" fmla="*/ 6869041 w 11737975"/>
              <a:gd name="connsiteY10757" fmla="*/ 307002 h 9023354"/>
              <a:gd name="connsiteX10758" fmla="*/ 6872337 w 11737975"/>
              <a:gd name="connsiteY10758" fmla="*/ 305560 h 9023354"/>
              <a:gd name="connsiteX10759" fmla="*/ 6878239 w 11737975"/>
              <a:gd name="connsiteY10759" fmla="*/ 301100 h 9023354"/>
              <a:gd name="connsiteX10760" fmla="*/ 6882493 w 11737975"/>
              <a:gd name="connsiteY10760" fmla="*/ 297360 h 9023354"/>
              <a:gd name="connsiteX10761" fmla="*/ 6884830 w 11737975"/>
              <a:gd name="connsiteY10761" fmla="*/ 298213 h 9023354"/>
              <a:gd name="connsiteX10762" fmla="*/ 6883873 w 11737975"/>
              <a:gd name="connsiteY10762" fmla="*/ 300511 h 9023354"/>
              <a:gd name="connsiteX10763" fmla="*/ 6879619 w 11737975"/>
              <a:gd name="connsiteY10763" fmla="*/ 304250 h 9023354"/>
              <a:gd name="connsiteX10764" fmla="*/ 6875365 w 11737975"/>
              <a:gd name="connsiteY10764" fmla="*/ 307990 h 9023354"/>
              <a:gd name="connsiteX10765" fmla="*/ 6880730 w 11737975"/>
              <a:gd name="connsiteY10765" fmla="*/ 311274 h 9023354"/>
              <a:gd name="connsiteX10766" fmla="*/ 6880039 w 11737975"/>
              <a:gd name="connsiteY10766" fmla="*/ 309698 h 9023354"/>
              <a:gd name="connsiteX10767" fmla="*/ 6894181 w 11737975"/>
              <a:gd name="connsiteY10767" fmla="*/ 301631 h 9023354"/>
              <a:gd name="connsiteX10768" fmla="*/ 6901884 w 11737975"/>
              <a:gd name="connsiteY10768" fmla="*/ 305768 h 9023354"/>
              <a:gd name="connsiteX10769" fmla="*/ 6902035 w 11737975"/>
              <a:gd name="connsiteY10769" fmla="*/ 315089 h 9023354"/>
              <a:gd name="connsiteX10770" fmla="*/ 6909854 w 11737975"/>
              <a:gd name="connsiteY10770" fmla="*/ 306035 h 9023354"/>
              <a:gd name="connsiteX10771" fmla="*/ 6914260 w 11737975"/>
              <a:gd name="connsiteY10771" fmla="*/ 311616 h 9023354"/>
              <a:gd name="connsiteX10772" fmla="*/ 6917557 w 11737975"/>
              <a:gd name="connsiteY10772" fmla="*/ 310173 h 9023354"/>
              <a:gd name="connsiteX10773" fmla="*/ 6919742 w 11737975"/>
              <a:gd name="connsiteY10773" fmla="*/ 301706 h 9023354"/>
              <a:gd name="connsiteX10774" fmla="*/ 6931697 w 11737975"/>
              <a:gd name="connsiteY10774" fmla="*/ 302105 h 9023354"/>
              <a:gd name="connsiteX10775" fmla="*/ 6931008 w 11737975"/>
              <a:gd name="connsiteY10775" fmla="*/ 300530 h 9023354"/>
              <a:gd name="connsiteX10776" fmla="*/ 6931967 w 11737975"/>
              <a:gd name="connsiteY10776" fmla="*/ 298233 h 9023354"/>
              <a:gd name="connsiteX10777" fmla="*/ 6932656 w 11737975"/>
              <a:gd name="connsiteY10777" fmla="*/ 299808 h 9023354"/>
              <a:gd name="connsiteX10778" fmla="*/ 6934036 w 11737975"/>
              <a:gd name="connsiteY10778" fmla="*/ 302959 h 9023354"/>
              <a:gd name="connsiteX10779" fmla="*/ 6951473 w 11737975"/>
              <a:gd name="connsiteY10779" fmla="*/ 293448 h 9023354"/>
              <a:gd name="connsiteX10780" fmla="*/ 6953961 w 11737975"/>
              <a:gd name="connsiteY10780" fmla="*/ 303622 h 9023354"/>
              <a:gd name="connsiteX10781" fmla="*/ 6965767 w 11737975"/>
              <a:gd name="connsiteY10781" fmla="*/ 294701 h 9023354"/>
              <a:gd name="connsiteX10782" fmla="*/ 6966456 w 11737975"/>
              <a:gd name="connsiteY10782" fmla="*/ 296277 h 9023354"/>
              <a:gd name="connsiteX10783" fmla="*/ 6967414 w 11737975"/>
              <a:gd name="connsiteY10783" fmla="*/ 293980 h 9023354"/>
              <a:gd name="connsiteX10784" fmla="*/ 6975384 w 11737975"/>
              <a:gd name="connsiteY10784" fmla="*/ 294246 h 9023354"/>
              <a:gd name="connsiteX10785" fmla="*/ 6977033 w 11737975"/>
              <a:gd name="connsiteY10785" fmla="*/ 293526 h 9023354"/>
              <a:gd name="connsiteX10786" fmla="*/ 6977723 w 11737975"/>
              <a:gd name="connsiteY10786" fmla="*/ 295100 h 9023354"/>
              <a:gd name="connsiteX10787" fmla="*/ 6980330 w 11737975"/>
              <a:gd name="connsiteY10787" fmla="*/ 292083 h 9023354"/>
              <a:gd name="connsiteX10788" fmla="*/ 6981017 w 11737975"/>
              <a:gd name="connsiteY10788" fmla="*/ 293658 h 9023354"/>
              <a:gd name="connsiteX10789" fmla="*/ 6986383 w 11737975"/>
              <a:gd name="connsiteY10789" fmla="*/ 296943 h 9023354"/>
              <a:gd name="connsiteX10790" fmla="*/ 6992437 w 11737975"/>
              <a:gd name="connsiteY10790" fmla="*/ 301802 h 9023354"/>
              <a:gd name="connsiteX10791" fmla="*/ 6990252 w 11737975"/>
              <a:gd name="connsiteY10791" fmla="*/ 310266 h 9023354"/>
              <a:gd name="connsiteX10792" fmla="*/ 6987915 w 11737975"/>
              <a:gd name="connsiteY10792" fmla="*/ 309413 h 9023354"/>
              <a:gd name="connsiteX10793" fmla="*/ 6987224 w 11737975"/>
              <a:gd name="connsiteY10793" fmla="*/ 307837 h 9023354"/>
              <a:gd name="connsiteX10794" fmla="*/ 6980635 w 11737975"/>
              <a:gd name="connsiteY10794" fmla="*/ 310722 h 9023354"/>
              <a:gd name="connsiteX10795" fmla="*/ 6976915 w 11737975"/>
              <a:gd name="connsiteY10795" fmla="*/ 306718 h 9023354"/>
              <a:gd name="connsiteX10796" fmla="*/ 6970746 w 11737975"/>
              <a:gd name="connsiteY10796" fmla="*/ 315050 h 9023354"/>
              <a:gd name="connsiteX10797" fmla="*/ 6963044 w 11737975"/>
              <a:gd name="connsiteY10797" fmla="*/ 310913 h 9023354"/>
              <a:gd name="connsiteX10798" fmla="*/ 6965113 w 11737975"/>
              <a:gd name="connsiteY10798" fmla="*/ 315640 h 9023354"/>
              <a:gd name="connsiteX10799" fmla="*/ 6942042 w 11737975"/>
              <a:gd name="connsiteY10799" fmla="*/ 325739 h 9023354"/>
              <a:gd name="connsiteX10800" fmla="*/ 6941085 w 11737975"/>
              <a:gd name="connsiteY10800" fmla="*/ 328035 h 9023354"/>
              <a:gd name="connsiteX10801" fmla="*/ 6939858 w 11737975"/>
              <a:gd name="connsiteY10801" fmla="*/ 334203 h 9023354"/>
              <a:gd name="connsiteX10802" fmla="*/ 6938209 w 11737975"/>
              <a:gd name="connsiteY10802" fmla="*/ 334925 h 9023354"/>
              <a:gd name="connsiteX10803" fmla="*/ 6931465 w 11737975"/>
              <a:gd name="connsiteY10803" fmla="*/ 328491 h 9023354"/>
              <a:gd name="connsiteX10804" fmla="*/ 6932155 w 11737975"/>
              <a:gd name="connsiteY10804" fmla="*/ 330066 h 9023354"/>
              <a:gd name="connsiteX10805" fmla="*/ 6918820 w 11737975"/>
              <a:gd name="connsiteY10805" fmla="*/ 326515 h 9023354"/>
              <a:gd name="connsiteX10806" fmla="*/ 6906478 w 11737975"/>
              <a:gd name="connsiteY10806" fmla="*/ 343183 h 9023354"/>
              <a:gd name="connsiteX10807" fmla="*/ 6916096 w 11737975"/>
              <a:gd name="connsiteY10807" fmla="*/ 342726 h 9023354"/>
              <a:gd name="connsiteX10808" fmla="*/ 6916518 w 11737975"/>
              <a:gd name="connsiteY10808" fmla="*/ 348174 h 9023354"/>
              <a:gd name="connsiteX10809" fmla="*/ 6920503 w 11737975"/>
              <a:gd name="connsiteY10809" fmla="*/ 348306 h 9023354"/>
              <a:gd name="connsiteX10810" fmla="*/ 6921194 w 11737975"/>
              <a:gd name="connsiteY10810" fmla="*/ 349882 h 9023354"/>
              <a:gd name="connsiteX10811" fmla="*/ 6921882 w 11737975"/>
              <a:gd name="connsiteY10811" fmla="*/ 351460 h 9023354"/>
              <a:gd name="connsiteX10812" fmla="*/ 6915560 w 11737975"/>
              <a:gd name="connsiteY10812" fmla="*/ 350470 h 9023354"/>
              <a:gd name="connsiteX10813" fmla="*/ 6912265 w 11737975"/>
              <a:gd name="connsiteY10813" fmla="*/ 351914 h 9023354"/>
              <a:gd name="connsiteX10814" fmla="*/ 6915291 w 11737975"/>
              <a:gd name="connsiteY10814" fmla="*/ 354343 h 9023354"/>
              <a:gd name="connsiteX10815" fmla="*/ 6917630 w 11737975"/>
              <a:gd name="connsiteY10815" fmla="*/ 355198 h 9023354"/>
              <a:gd name="connsiteX10816" fmla="*/ 6919697 w 11737975"/>
              <a:gd name="connsiteY10816" fmla="*/ 359924 h 9023354"/>
              <a:gd name="connsiteX10817" fmla="*/ 6920925 w 11737975"/>
              <a:gd name="connsiteY10817" fmla="*/ 353756 h 9023354"/>
              <a:gd name="connsiteX10818" fmla="*/ 6926020 w 11737975"/>
              <a:gd name="connsiteY10818" fmla="*/ 360912 h 9023354"/>
              <a:gd name="connsiteX10819" fmla="*/ 6931232 w 11737975"/>
              <a:gd name="connsiteY10819" fmla="*/ 354874 h 9023354"/>
              <a:gd name="connsiteX10820" fmla="*/ 6933303 w 11737975"/>
              <a:gd name="connsiteY10820" fmla="*/ 359602 h 9023354"/>
              <a:gd name="connsiteX10821" fmla="*/ 6938666 w 11737975"/>
              <a:gd name="connsiteY10821" fmla="*/ 362885 h 9023354"/>
              <a:gd name="connsiteX10822" fmla="*/ 6941005 w 11737975"/>
              <a:gd name="connsiteY10822" fmla="*/ 363739 h 9023354"/>
              <a:gd name="connsiteX10823" fmla="*/ 6941273 w 11737975"/>
              <a:gd name="connsiteY10823" fmla="*/ 359867 h 9023354"/>
              <a:gd name="connsiteX10824" fmla="*/ 6942230 w 11737975"/>
              <a:gd name="connsiteY10824" fmla="*/ 357570 h 9023354"/>
              <a:gd name="connsiteX10825" fmla="*/ 6943879 w 11737975"/>
              <a:gd name="connsiteY10825" fmla="*/ 356848 h 9023354"/>
              <a:gd name="connsiteX10826" fmla="*/ 6946907 w 11737975"/>
              <a:gd name="connsiteY10826" fmla="*/ 359279 h 9023354"/>
              <a:gd name="connsiteX10827" fmla="*/ 6945949 w 11737975"/>
              <a:gd name="connsiteY10827" fmla="*/ 361575 h 9023354"/>
              <a:gd name="connsiteX10828" fmla="*/ 6945679 w 11737975"/>
              <a:gd name="connsiteY10828" fmla="*/ 365449 h 9023354"/>
              <a:gd name="connsiteX10829" fmla="*/ 6947058 w 11737975"/>
              <a:gd name="connsiteY10829" fmla="*/ 368600 h 9023354"/>
              <a:gd name="connsiteX10830" fmla="*/ 6951734 w 11737975"/>
              <a:gd name="connsiteY10830" fmla="*/ 370307 h 9023354"/>
              <a:gd name="connsiteX10831" fmla="*/ 6955298 w 11737975"/>
              <a:gd name="connsiteY10831" fmla="*/ 364992 h 9023354"/>
              <a:gd name="connsiteX10832" fmla="*/ 6971509 w 11737975"/>
              <a:gd name="connsiteY10832" fmla="*/ 361651 h 9023354"/>
              <a:gd name="connsiteX10833" fmla="*/ 6969476 w 11737975"/>
              <a:gd name="connsiteY10833" fmla="*/ 379438 h 9023354"/>
              <a:gd name="connsiteX10834" fmla="*/ 6936635 w 11737975"/>
              <a:gd name="connsiteY10834" fmla="*/ 380672 h 9023354"/>
              <a:gd name="connsiteX10835" fmla="*/ 6939087 w 11737975"/>
              <a:gd name="connsiteY10835" fmla="*/ 368333 h 9023354"/>
              <a:gd name="connsiteX10836" fmla="*/ 6938399 w 11737975"/>
              <a:gd name="connsiteY10836" fmla="*/ 366758 h 9023354"/>
              <a:gd name="connsiteX10837" fmla="*/ 6933722 w 11737975"/>
              <a:gd name="connsiteY10837" fmla="*/ 365048 h 9023354"/>
              <a:gd name="connsiteX10838" fmla="*/ 6926864 w 11737975"/>
              <a:gd name="connsiteY10838" fmla="*/ 371808 h 9023354"/>
              <a:gd name="connsiteX10839" fmla="*/ 6927167 w 11737975"/>
              <a:gd name="connsiteY10839" fmla="*/ 390447 h 9023354"/>
              <a:gd name="connsiteX10840" fmla="*/ 6901492 w 11737975"/>
              <a:gd name="connsiteY10840" fmla="*/ 403565 h 9023354"/>
              <a:gd name="connsiteX10841" fmla="*/ 6906168 w 11737975"/>
              <a:gd name="connsiteY10841" fmla="*/ 405272 h 9023354"/>
              <a:gd name="connsiteX10842" fmla="*/ 6901644 w 11737975"/>
              <a:gd name="connsiteY10842" fmla="*/ 412885 h 9023354"/>
              <a:gd name="connsiteX10843" fmla="*/ 6899155 w 11737975"/>
              <a:gd name="connsiteY10843" fmla="*/ 402711 h 9023354"/>
              <a:gd name="connsiteX10844" fmla="*/ 6882985 w 11737975"/>
              <a:gd name="connsiteY10844" fmla="*/ 411195 h 9023354"/>
              <a:gd name="connsiteX10845" fmla="*/ 6871561 w 11737975"/>
              <a:gd name="connsiteY10845" fmla="*/ 420420 h 9023354"/>
              <a:gd name="connsiteX10846" fmla="*/ 6867575 w 11737975"/>
              <a:gd name="connsiteY10846" fmla="*/ 420287 h 9023354"/>
              <a:gd name="connsiteX10847" fmla="*/ 6866617 w 11737975"/>
              <a:gd name="connsiteY10847" fmla="*/ 422583 h 9023354"/>
              <a:gd name="connsiteX10848" fmla="*/ 6867306 w 11737975"/>
              <a:gd name="connsiteY10848" fmla="*/ 424159 h 9023354"/>
              <a:gd name="connsiteX10849" fmla="*/ 6866347 w 11737975"/>
              <a:gd name="connsiteY10849" fmla="*/ 426457 h 9023354"/>
              <a:gd name="connsiteX10850" fmla="*/ 6864970 w 11737975"/>
              <a:gd name="connsiteY10850" fmla="*/ 423304 h 9023354"/>
              <a:gd name="connsiteX10851" fmla="*/ 6864548 w 11737975"/>
              <a:gd name="connsiteY10851" fmla="*/ 417858 h 9023354"/>
              <a:gd name="connsiteX10852" fmla="*/ 6862900 w 11737975"/>
              <a:gd name="connsiteY10852" fmla="*/ 418579 h 9023354"/>
              <a:gd name="connsiteX10853" fmla="*/ 6855081 w 11737975"/>
              <a:gd name="connsiteY10853" fmla="*/ 427634 h 9023354"/>
              <a:gd name="connsiteX10854" fmla="*/ 6850406 w 11737975"/>
              <a:gd name="connsiteY10854" fmla="*/ 425926 h 9023354"/>
              <a:gd name="connsiteX10855" fmla="*/ 6854123 w 11737975"/>
              <a:gd name="connsiteY10855" fmla="*/ 429931 h 9023354"/>
              <a:gd name="connsiteX10856" fmla="*/ 6854814 w 11737975"/>
              <a:gd name="connsiteY10856" fmla="*/ 431505 h 9023354"/>
              <a:gd name="connsiteX10857" fmla="*/ 6860178 w 11737975"/>
              <a:gd name="connsiteY10857" fmla="*/ 434791 h 9023354"/>
              <a:gd name="connsiteX10858" fmla="*/ 6859219 w 11737975"/>
              <a:gd name="connsiteY10858" fmla="*/ 437086 h 9023354"/>
              <a:gd name="connsiteX10859" fmla="*/ 6856882 w 11737975"/>
              <a:gd name="connsiteY10859" fmla="*/ 436233 h 9023354"/>
              <a:gd name="connsiteX10860" fmla="*/ 6854543 w 11737975"/>
              <a:gd name="connsiteY10860" fmla="*/ 435378 h 9023354"/>
              <a:gd name="connsiteX10861" fmla="*/ 6852896 w 11737975"/>
              <a:gd name="connsiteY10861" fmla="*/ 436099 h 9023354"/>
              <a:gd name="connsiteX10862" fmla="*/ 6854966 w 11737975"/>
              <a:gd name="connsiteY10862" fmla="*/ 440826 h 9023354"/>
              <a:gd name="connsiteX10863" fmla="*/ 6852512 w 11737975"/>
              <a:gd name="connsiteY10863" fmla="*/ 453164 h 9023354"/>
              <a:gd name="connsiteX10864" fmla="*/ 6854697 w 11737975"/>
              <a:gd name="connsiteY10864" fmla="*/ 444698 h 9023354"/>
              <a:gd name="connsiteX10865" fmla="*/ 6860483 w 11737975"/>
              <a:gd name="connsiteY10865" fmla="*/ 453431 h 9023354"/>
              <a:gd name="connsiteX10866" fmla="*/ 6861173 w 11737975"/>
              <a:gd name="connsiteY10866" fmla="*/ 455007 h 9023354"/>
              <a:gd name="connsiteX10867" fmla="*/ 6863779 w 11737975"/>
              <a:gd name="connsiteY10867" fmla="*/ 451988 h 9023354"/>
              <a:gd name="connsiteX10868" fmla="*/ 6865426 w 11737975"/>
              <a:gd name="connsiteY10868" fmla="*/ 451266 h 9023354"/>
              <a:gd name="connsiteX10869" fmla="*/ 6867073 w 11737975"/>
              <a:gd name="connsiteY10869" fmla="*/ 450545 h 9023354"/>
              <a:gd name="connsiteX10870" fmla="*/ 6867763 w 11737975"/>
              <a:gd name="connsiteY10870" fmla="*/ 452120 h 9023354"/>
              <a:gd name="connsiteX10871" fmla="*/ 6874928 w 11737975"/>
              <a:gd name="connsiteY10871" fmla="*/ 464003 h 9023354"/>
              <a:gd name="connsiteX10872" fmla="*/ 6892097 w 11737975"/>
              <a:gd name="connsiteY10872" fmla="*/ 458366 h 9023354"/>
              <a:gd name="connsiteX10873" fmla="*/ 6892249 w 11737975"/>
              <a:gd name="connsiteY10873" fmla="*/ 467686 h 9023354"/>
              <a:gd name="connsiteX10874" fmla="*/ 6896234 w 11737975"/>
              <a:gd name="connsiteY10874" fmla="*/ 467819 h 9023354"/>
              <a:gd name="connsiteX10875" fmla="*/ 6899110 w 11737975"/>
              <a:gd name="connsiteY10875" fmla="*/ 460928 h 9023354"/>
              <a:gd name="connsiteX10876" fmla="*/ 6899799 w 11737975"/>
              <a:gd name="connsiteY10876" fmla="*/ 462504 h 9023354"/>
              <a:gd name="connsiteX10877" fmla="*/ 6900068 w 11737975"/>
              <a:gd name="connsiteY10877" fmla="*/ 458631 h 9023354"/>
              <a:gd name="connsiteX10878" fmla="*/ 6899379 w 11737975"/>
              <a:gd name="connsiteY10878" fmla="*/ 457055 h 9023354"/>
              <a:gd name="connsiteX10879" fmla="*/ 6901027 w 11737975"/>
              <a:gd name="connsiteY10879" fmla="*/ 456333 h 9023354"/>
              <a:gd name="connsiteX10880" fmla="*/ 6902407 w 11737975"/>
              <a:gd name="connsiteY10880" fmla="*/ 459485 h 9023354"/>
              <a:gd name="connsiteX10881" fmla="*/ 6904054 w 11737975"/>
              <a:gd name="connsiteY10881" fmla="*/ 458764 h 9023354"/>
              <a:gd name="connsiteX10882" fmla="*/ 6908997 w 11737975"/>
              <a:gd name="connsiteY10882" fmla="*/ 456600 h 9023354"/>
              <a:gd name="connsiteX10883" fmla="*/ 6910644 w 11737975"/>
              <a:gd name="connsiteY10883" fmla="*/ 455878 h 9023354"/>
              <a:gd name="connsiteX10884" fmla="*/ 6909955 w 11737975"/>
              <a:gd name="connsiteY10884" fmla="*/ 454303 h 9023354"/>
              <a:gd name="connsiteX10885" fmla="*/ 6909266 w 11737975"/>
              <a:gd name="connsiteY10885" fmla="*/ 452727 h 9023354"/>
              <a:gd name="connsiteX10886" fmla="*/ 6911604 w 11737975"/>
              <a:gd name="connsiteY10886" fmla="*/ 453583 h 9023354"/>
              <a:gd name="connsiteX10887" fmla="*/ 6912292 w 11737975"/>
              <a:gd name="connsiteY10887" fmla="*/ 455157 h 9023354"/>
              <a:gd name="connsiteX10888" fmla="*/ 6912983 w 11737975"/>
              <a:gd name="connsiteY10888" fmla="*/ 456733 h 9023354"/>
              <a:gd name="connsiteX10889" fmla="*/ 6913673 w 11737975"/>
              <a:gd name="connsiteY10889" fmla="*/ 458307 h 9023354"/>
              <a:gd name="connsiteX10890" fmla="*/ 6916011 w 11737975"/>
              <a:gd name="connsiteY10890" fmla="*/ 459162 h 9023354"/>
              <a:gd name="connsiteX10891" fmla="*/ 6917389 w 11737975"/>
              <a:gd name="connsiteY10891" fmla="*/ 462314 h 9023354"/>
              <a:gd name="connsiteX10892" fmla="*/ 6916431 w 11737975"/>
              <a:gd name="connsiteY10892" fmla="*/ 464610 h 9023354"/>
              <a:gd name="connsiteX10893" fmla="*/ 6914093 w 11737975"/>
              <a:gd name="connsiteY10893" fmla="*/ 463756 h 9023354"/>
              <a:gd name="connsiteX10894" fmla="*/ 6912445 w 11737975"/>
              <a:gd name="connsiteY10894" fmla="*/ 464477 h 9023354"/>
              <a:gd name="connsiteX10895" fmla="*/ 6909149 w 11737975"/>
              <a:gd name="connsiteY10895" fmla="*/ 465920 h 9023354"/>
              <a:gd name="connsiteX10896" fmla="*/ 6901332 w 11737975"/>
              <a:gd name="connsiteY10896" fmla="*/ 474975 h 9023354"/>
              <a:gd name="connsiteX10897" fmla="*/ 6900642 w 11737975"/>
              <a:gd name="connsiteY10897" fmla="*/ 473399 h 9023354"/>
              <a:gd name="connsiteX10898" fmla="*/ 6899685 w 11737975"/>
              <a:gd name="connsiteY10898" fmla="*/ 475697 h 9023354"/>
              <a:gd name="connsiteX10899" fmla="*/ 6898035 w 11737975"/>
              <a:gd name="connsiteY10899" fmla="*/ 476418 h 9023354"/>
              <a:gd name="connsiteX10900" fmla="*/ 6900794 w 11737975"/>
              <a:gd name="connsiteY10900" fmla="*/ 482720 h 9023354"/>
              <a:gd name="connsiteX10901" fmla="*/ 6910144 w 11737975"/>
              <a:gd name="connsiteY10901" fmla="*/ 486134 h 9023354"/>
              <a:gd name="connsiteX10902" fmla="*/ 6918114 w 11737975"/>
              <a:gd name="connsiteY10902" fmla="*/ 486401 h 9023354"/>
              <a:gd name="connsiteX10903" fmla="*/ 6916584 w 11737975"/>
              <a:gd name="connsiteY10903" fmla="*/ 473931 h 9023354"/>
              <a:gd name="connsiteX10904" fmla="*/ 6922753 w 11737975"/>
              <a:gd name="connsiteY10904" fmla="*/ 465598 h 9023354"/>
              <a:gd name="connsiteX10905" fmla="*/ 6930187 w 11737975"/>
              <a:gd name="connsiteY10905" fmla="*/ 473608 h 9023354"/>
              <a:gd name="connsiteX10906" fmla="*/ 6937200 w 11737975"/>
              <a:gd name="connsiteY10906" fmla="*/ 476170 h 9023354"/>
              <a:gd name="connsiteX10907" fmla="*/ 6935821 w 11737975"/>
              <a:gd name="connsiteY10907" fmla="*/ 473019 h 9023354"/>
              <a:gd name="connsiteX10908" fmla="*/ 6934441 w 11737975"/>
              <a:gd name="connsiteY10908" fmla="*/ 469869 h 9023354"/>
              <a:gd name="connsiteX10909" fmla="*/ 6936780 w 11737975"/>
              <a:gd name="connsiteY10909" fmla="*/ 470722 h 9023354"/>
              <a:gd name="connsiteX10910" fmla="*/ 6941185 w 11737975"/>
              <a:gd name="connsiteY10910" fmla="*/ 476304 h 9023354"/>
              <a:gd name="connsiteX10911" fmla="*/ 6942144 w 11737975"/>
              <a:gd name="connsiteY10911" fmla="*/ 474006 h 9023354"/>
              <a:gd name="connsiteX10912" fmla="*/ 6943791 w 11737975"/>
              <a:gd name="connsiteY10912" fmla="*/ 473285 h 9023354"/>
              <a:gd name="connsiteX10913" fmla="*/ 6945439 w 11737975"/>
              <a:gd name="connsiteY10913" fmla="*/ 472563 h 9023354"/>
              <a:gd name="connsiteX10914" fmla="*/ 6944750 w 11737975"/>
              <a:gd name="connsiteY10914" fmla="*/ 470988 h 9023354"/>
              <a:gd name="connsiteX10915" fmla="*/ 6941991 w 11737975"/>
              <a:gd name="connsiteY10915" fmla="*/ 464685 h 9023354"/>
              <a:gd name="connsiteX10916" fmla="*/ 6950498 w 11737975"/>
              <a:gd name="connsiteY10916" fmla="*/ 457206 h 9023354"/>
              <a:gd name="connsiteX10917" fmla="*/ 6949809 w 11737975"/>
              <a:gd name="connsiteY10917" fmla="*/ 455630 h 9023354"/>
              <a:gd name="connsiteX10918" fmla="*/ 6950077 w 11737975"/>
              <a:gd name="connsiteY10918" fmla="*/ 451760 h 9023354"/>
              <a:gd name="connsiteX10919" fmla="*/ 6948699 w 11737975"/>
              <a:gd name="connsiteY10919" fmla="*/ 448608 h 9023354"/>
              <a:gd name="connsiteX10920" fmla="*/ 6950347 w 11737975"/>
              <a:gd name="connsiteY10920" fmla="*/ 447887 h 9023354"/>
              <a:gd name="connsiteX10921" fmla="*/ 6949657 w 11737975"/>
              <a:gd name="connsiteY10921" fmla="*/ 446311 h 9023354"/>
              <a:gd name="connsiteX10922" fmla="*/ 6959124 w 11737975"/>
              <a:gd name="connsiteY10922" fmla="*/ 436535 h 9023354"/>
              <a:gd name="connsiteX10923" fmla="*/ 6957054 w 11737975"/>
              <a:gd name="connsiteY10923" fmla="*/ 431810 h 9023354"/>
              <a:gd name="connsiteX10924" fmla="*/ 6958013 w 11737975"/>
              <a:gd name="connsiteY10924" fmla="*/ 429512 h 9023354"/>
              <a:gd name="connsiteX10925" fmla="*/ 6960352 w 11737975"/>
              <a:gd name="connsiteY10925" fmla="*/ 430366 h 9023354"/>
              <a:gd name="connsiteX10926" fmla="*/ 6961729 w 11737975"/>
              <a:gd name="connsiteY10926" fmla="*/ 433518 h 9023354"/>
              <a:gd name="connsiteX10927" fmla="*/ 6965983 w 11737975"/>
              <a:gd name="connsiteY10927" fmla="*/ 429778 h 9023354"/>
              <a:gd name="connsiteX10928" fmla="*/ 6967632 w 11737975"/>
              <a:gd name="connsiteY10928" fmla="*/ 429057 h 9023354"/>
              <a:gd name="connsiteX10929" fmla="*/ 6969969 w 11737975"/>
              <a:gd name="connsiteY10929" fmla="*/ 429910 h 9023354"/>
              <a:gd name="connsiteX10930" fmla="*/ 6970390 w 11737975"/>
              <a:gd name="connsiteY10930" fmla="*/ 435358 h 9023354"/>
              <a:gd name="connsiteX10931" fmla="*/ 6962841 w 11737975"/>
              <a:gd name="connsiteY10931" fmla="*/ 440540 h 9023354"/>
              <a:gd name="connsiteX10932" fmla="*/ 6953374 w 11737975"/>
              <a:gd name="connsiteY10932" fmla="*/ 450317 h 9023354"/>
              <a:gd name="connsiteX10933" fmla="*/ 6954063 w 11737975"/>
              <a:gd name="connsiteY10933" fmla="*/ 451892 h 9023354"/>
              <a:gd name="connsiteX10934" fmla="*/ 6954486 w 11737975"/>
              <a:gd name="connsiteY10934" fmla="*/ 457340 h 9023354"/>
              <a:gd name="connsiteX10935" fmla="*/ 6961229 w 11737975"/>
              <a:gd name="connsiteY10935" fmla="*/ 463775 h 9023354"/>
              <a:gd name="connsiteX10936" fmla="*/ 6964256 w 11737975"/>
              <a:gd name="connsiteY10936" fmla="*/ 466204 h 9023354"/>
              <a:gd name="connsiteX10937" fmla="*/ 6968509 w 11737975"/>
              <a:gd name="connsiteY10937" fmla="*/ 462466 h 9023354"/>
              <a:gd name="connsiteX10938" fmla="*/ 6970157 w 11737975"/>
              <a:gd name="connsiteY10938" fmla="*/ 461744 h 9023354"/>
              <a:gd name="connsiteX10939" fmla="*/ 6971537 w 11737975"/>
              <a:gd name="connsiteY10939" fmla="*/ 464895 h 9023354"/>
              <a:gd name="connsiteX10940" fmla="*/ 6963988 w 11737975"/>
              <a:gd name="connsiteY10940" fmla="*/ 470076 h 9023354"/>
              <a:gd name="connsiteX10941" fmla="*/ 6964677 w 11737975"/>
              <a:gd name="connsiteY10941" fmla="*/ 471653 h 9023354"/>
              <a:gd name="connsiteX10942" fmla="*/ 6948618 w 11737975"/>
              <a:gd name="connsiteY10942" fmla="*/ 484314 h 9023354"/>
              <a:gd name="connsiteX10943" fmla="*/ 6946550 w 11737975"/>
              <a:gd name="connsiteY10943" fmla="*/ 479587 h 9023354"/>
              <a:gd name="connsiteX10944" fmla="*/ 6945591 w 11737975"/>
              <a:gd name="connsiteY10944" fmla="*/ 481882 h 9023354"/>
              <a:gd name="connsiteX10945" fmla="*/ 6946013 w 11737975"/>
              <a:gd name="connsiteY10945" fmla="*/ 487332 h 9023354"/>
              <a:gd name="connsiteX10946" fmla="*/ 6949461 w 11737975"/>
              <a:gd name="connsiteY10946" fmla="*/ 495209 h 9023354"/>
              <a:gd name="connsiteX10947" fmla="*/ 6947813 w 11737975"/>
              <a:gd name="connsiteY10947" fmla="*/ 495931 h 9023354"/>
              <a:gd name="connsiteX10948" fmla="*/ 6947124 w 11737975"/>
              <a:gd name="connsiteY10948" fmla="*/ 494355 h 9023354"/>
              <a:gd name="connsiteX10949" fmla="*/ 6942717 w 11737975"/>
              <a:gd name="connsiteY10949" fmla="*/ 488775 h 9023354"/>
              <a:gd name="connsiteX10950" fmla="*/ 6941338 w 11737975"/>
              <a:gd name="connsiteY10950" fmla="*/ 485622 h 9023354"/>
              <a:gd name="connsiteX10951" fmla="*/ 6935972 w 11737975"/>
              <a:gd name="connsiteY10951" fmla="*/ 482340 h 9023354"/>
              <a:gd name="connsiteX10952" fmla="*/ 6931297 w 11737975"/>
              <a:gd name="connsiteY10952" fmla="*/ 480631 h 9023354"/>
              <a:gd name="connsiteX10953" fmla="*/ 6907421 w 11737975"/>
              <a:gd name="connsiteY10953" fmla="*/ 502348 h 9023354"/>
              <a:gd name="connsiteX10954" fmla="*/ 6910180 w 11737975"/>
              <a:gd name="connsiteY10954" fmla="*/ 508648 h 9023354"/>
              <a:gd name="connsiteX10955" fmla="*/ 6904816 w 11737975"/>
              <a:gd name="connsiteY10955" fmla="*/ 505365 h 9023354"/>
              <a:gd name="connsiteX10956" fmla="*/ 6903168 w 11737975"/>
              <a:gd name="connsiteY10956" fmla="*/ 506087 h 9023354"/>
              <a:gd name="connsiteX10957" fmla="*/ 6902900 w 11737975"/>
              <a:gd name="connsiteY10957" fmla="*/ 509958 h 9023354"/>
              <a:gd name="connsiteX10958" fmla="*/ 6903589 w 11737975"/>
              <a:gd name="connsiteY10958" fmla="*/ 511533 h 9023354"/>
              <a:gd name="connsiteX10959" fmla="*/ 6912248 w 11737975"/>
              <a:gd name="connsiteY10959" fmla="*/ 513375 h 9023354"/>
              <a:gd name="connsiteX10960" fmla="*/ 6916235 w 11737975"/>
              <a:gd name="connsiteY10960" fmla="*/ 513508 h 9023354"/>
              <a:gd name="connsiteX10961" fmla="*/ 6918822 w 11737975"/>
              <a:gd name="connsiteY10961" fmla="*/ 509325 h 9023354"/>
              <a:gd name="connsiteX10962" fmla="*/ 6925216 w 11737975"/>
              <a:gd name="connsiteY10962" fmla="*/ 507660 h 9023354"/>
              <a:gd name="connsiteX10963" fmla="*/ 6923490 w 11737975"/>
              <a:gd name="connsiteY10963" fmla="*/ 506928 h 9023354"/>
              <a:gd name="connsiteX10964" fmla="*/ 6922797 w 11737975"/>
              <a:gd name="connsiteY10964" fmla="*/ 505345 h 9023354"/>
              <a:gd name="connsiteX10965" fmla="*/ 6922105 w 11737975"/>
              <a:gd name="connsiteY10965" fmla="*/ 503764 h 9023354"/>
              <a:gd name="connsiteX10966" fmla="*/ 6923599 w 11737975"/>
              <a:gd name="connsiteY10966" fmla="*/ 503109 h 9023354"/>
              <a:gd name="connsiteX10967" fmla="*/ 6926478 w 11737975"/>
              <a:gd name="connsiteY10967" fmla="*/ 505620 h 9023354"/>
              <a:gd name="connsiteX10968" fmla="*/ 6927169 w 11737975"/>
              <a:gd name="connsiteY10968" fmla="*/ 507202 h 9023354"/>
              <a:gd name="connsiteX10969" fmla="*/ 6925677 w 11737975"/>
              <a:gd name="connsiteY10969" fmla="*/ 507856 h 9023354"/>
              <a:gd name="connsiteX10970" fmla="*/ 6925463 w 11737975"/>
              <a:gd name="connsiteY10970" fmla="*/ 507767 h 9023354"/>
              <a:gd name="connsiteX10971" fmla="*/ 6926385 w 11737975"/>
              <a:gd name="connsiteY10971" fmla="*/ 512585 h 9023354"/>
              <a:gd name="connsiteX10972" fmla="*/ 6925585 w 11737975"/>
              <a:gd name="connsiteY10972" fmla="*/ 516925 h 9023354"/>
              <a:gd name="connsiteX10973" fmla="*/ 6929570 w 11737975"/>
              <a:gd name="connsiteY10973" fmla="*/ 517057 h 9023354"/>
              <a:gd name="connsiteX10974" fmla="*/ 6928880 w 11737975"/>
              <a:gd name="connsiteY10974" fmla="*/ 515482 h 9023354"/>
              <a:gd name="connsiteX10975" fmla="*/ 6930527 w 11737975"/>
              <a:gd name="connsiteY10975" fmla="*/ 514760 h 9023354"/>
              <a:gd name="connsiteX10976" fmla="*/ 6931217 w 11737975"/>
              <a:gd name="connsiteY10976" fmla="*/ 516336 h 9023354"/>
              <a:gd name="connsiteX10977" fmla="*/ 6930950 w 11737975"/>
              <a:gd name="connsiteY10977" fmla="*/ 520209 h 9023354"/>
              <a:gd name="connsiteX10978" fmla="*/ 6932596 w 11737975"/>
              <a:gd name="connsiteY10978" fmla="*/ 519488 h 9023354"/>
              <a:gd name="connsiteX10979" fmla="*/ 6946549 w 11737975"/>
              <a:gd name="connsiteY10979" fmla="*/ 530687 h 9023354"/>
              <a:gd name="connsiteX10980" fmla="*/ 5225680 w 11737975"/>
              <a:gd name="connsiteY10980" fmla="*/ 530687 h 9023354"/>
              <a:gd name="connsiteX10981" fmla="*/ 5242907 w 11737975"/>
              <a:gd name="connsiteY10981" fmla="*/ 521770 h 9023354"/>
              <a:gd name="connsiteX10982" fmla="*/ 5261550 w 11737975"/>
              <a:gd name="connsiteY10982" fmla="*/ 515017 h 9023354"/>
              <a:gd name="connsiteX10983" fmla="*/ 5261819 w 11737975"/>
              <a:gd name="connsiteY10983" fmla="*/ 511145 h 9023354"/>
              <a:gd name="connsiteX10984" fmla="*/ 5260441 w 11737975"/>
              <a:gd name="connsiteY10984" fmla="*/ 507995 h 9023354"/>
              <a:gd name="connsiteX10985" fmla="*/ 5259482 w 11737975"/>
              <a:gd name="connsiteY10985" fmla="*/ 510291 h 9023354"/>
              <a:gd name="connsiteX10986" fmla="*/ 5256033 w 11737975"/>
              <a:gd name="connsiteY10986" fmla="*/ 502412 h 9023354"/>
              <a:gd name="connsiteX10987" fmla="*/ 5293512 w 11737975"/>
              <a:gd name="connsiteY10987" fmla="*/ 480374 h 9023354"/>
              <a:gd name="connsiteX10988" fmla="*/ 5301368 w 11737975"/>
              <a:gd name="connsiteY10988" fmla="*/ 493833 h 9023354"/>
              <a:gd name="connsiteX10989" fmla="*/ 5315125 w 11737975"/>
              <a:gd name="connsiteY10989" fmla="*/ 502831 h 9023354"/>
              <a:gd name="connsiteX10990" fmla="*/ 5332678 w 11737975"/>
              <a:gd name="connsiteY10990" fmla="*/ 480128 h 9023354"/>
              <a:gd name="connsiteX10991" fmla="*/ 5323749 w 11737975"/>
              <a:gd name="connsiteY10991" fmla="*/ 482159 h 9023354"/>
              <a:gd name="connsiteX10992" fmla="*/ 5315053 w 11737975"/>
              <a:gd name="connsiteY10992" fmla="*/ 457804 h 9023354"/>
              <a:gd name="connsiteX10993" fmla="*/ 5322872 w 11737975"/>
              <a:gd name="connsiteY10993" fmla="*/ 448750 h 9023354"/>
              <a:gd name="connsiteX10994" fmla="*/ 5320803 w 11737975"/>
              <a:gd name="connsiteY10994" fmla="*/ 444023 h 9023354"/>
              <a:gd name="connsiteX10995" fmla="*/ 5323409 w 11737975"/>
              <a:gd name="connsiteY10995" fmla="*/ 441005 h 9023354"/>
              <a:gd name="connsiteX10996" fmla="*/ 5326435 w 11737975"/>
              <a:gd name="connsiteY10996" fmla="*/ 443435 h 9023354"/>
              <a:gd name="connsiteX10997" fmla="*/ 5326857 w 11737975"/>
              <a:gd name="connsiteY10997" fmla="*/ 448883 h 9023354"/>
              <a:gd name="connsiteX10998" fmla="*/ 5327546 w 11737975"/>
              <a:gd name="connsiteY10998" fmla="*/ 450458 h 9023354"/>
              <a:gd name="connsiteX10999" fmla="*/ 5328504 w 11737975"/>
              <a:gd name="connsiteY10999" fmla="*/ 448162 h 9023354"/>
              <a:gd name="connsiteX11000" fmla="*/ 5332641 w 11737975"/>
              <a:gd name="connsiteY11000" fmla="*/ 457615 h 9023354"/>
              <a:gd name="connsiteX11001" fmla="*/ 5356134 w 11737975"/>
              <a:gd name="connsiteY11001" fmla="*/ 452964 h 9023354"/>
              <a:gd name="connsiteX11002" fmla="*/ 5379930 w 11737975"/>
              <a:gd name="connsiteY11002" fmla="*/ 466954 h 9023354"/>
              <a:gd name="connsiteX11003" fmla="*/ 5380888 w 11737975"/>
              <a:gd name="connsiteY11003" fmla="*/ 464657 h 9023354"/>
              <a:gd name="connsiteX11004" fmla="*/ 5372344 w 11737975"/>
              <a:gd name="connsiteY11004" fmla="*/ 449623 h 9023354"/>
              <a:gd name="connsiteX11005" fmla="*/ 5390356 w 11737975"/>
              <a:gd name="connsiteY11005" fmla="*/ 454881 h 9023354"/>
              <a:gd name="connsiteX11006" fmla="*/ 5394573 w 11737975"/>
              <a:gd name="connsiteY11006" fmla="*/ 428628 h 9023354"/>
              <a:gd name="connsiteX11007" fmla="*/ 5401432 w 11737975"/>
              <a:gd name="connsiteY11007" fmla="*/ 421872 h 9023354"/>
              <a:gd name="connsiteX11008" fmla="*/ 5403350 w 11737975"/>
              <a:gd name="connsiteY11008" fmla="*/ 417277 h 9023354"/>
              <a:gd name="connsiteX11009" fmla="*/ 5402659 w 11737975"/>
              <a:gd name="connsiteY11009" fmla="*/ 415701 h 9023354"/>
              <a:gd name="connsiteX11010" fmla="*/ 5401127 w 11737975"/>
              <a:gd name="connsiteY11010" fmla="*/ 403230 h 9023354"/>
              <a:gd name="connsiteX11011" fmla="*/ 5416648 w 11737975"/>
              <a:gd name="connsiteY11011" fmla="*/ 398316 h 9023354"/>
              <a:gd name="connsiteX11012" fmla="*/ 5425041 w 11737975"/>
              <a:gd name="connsiteY11012" fmla="*/ 404029 h 9023354"/>
              <a:gd name="connsiteX11013" fmla="*/ 5425578 w 11737975"/>
              <a:gd name="connsiteY11013" fmla="*/ 396283 h 9023354"/>
              <a:gd name="connsiteX11014" fmla="*/ 5424467 w 11737975"/>
              <a:gd name="connsiteY11014" fmla="*/ 389260 h 9023354"/>
              <a:gd name="connsiteX11015" fmla="*/ 5418412 w 11737975"/>
              <a:gd name="connsiteY11015" fmla="*/ 384401 h 9023354"/>
              <a:gd name="connsiteX11016" fmla="*/ 5425004 w 11737975"/>
              <a:gd name="connsiteY11016" fmla="*/ 381515 h 9023354"/>
              <a:gd name="connsiteX11017" fmla="*/ 5429142 w 11737975"/>
              <a:gd name="connsiteY11017" fmla="*/ 390969 h 9023354"/>
              <a:gd name="connsiteX11018" fmla="*/ 5426806 w 11737975"/>
              <a:gd name="connsiteY11018" fmla="*/ 390116 h 9023354"/>
              <a:gd name="connsiteX11019" fmla="*/ 5429562 w 11737975"/>
              <a:gd name="connsiteY11019" fmla="*/ 396415 h 9023354"/>
              <a:gd name="connsiteX11020" fmla="*/ 5431211 w 11737975"/>
              <a:gd name="connsiteY11020" fmla="*/ 395695 h 9023354"/>
              <a:gd name="connsiteX11021" fmla="*/ 5433279 w 11737975"/>
              <a:gd name="connsiteY11021" fmla="*/ 400422 h 9023354"/>
              <a:gd name="connsiteX11022" fmla="*/ 5434121 w 11737975"/>
              <a:gd name="connsiteY11022" fmla="*/ 411317 h 9023354"/>
              <a:gd name="connsiteX11023" fmla="*/ 5418485 w 11737975"/>
              <a:gd name="connsiteY11023" fmla="*/ 429426 h 9023354"/>
              <a:gd name="connsiteX11024" fmla="*/ 5407755 w 11737975"/>
              <a:gd name="connsiteY11024" fmla="*/ 422859 h 9023354"/>
              <a:gd name="connsiteX11025" fmla="*/ 5406798 w 11737975"/>
              <a:gd name="connsiteY11025" fmla="*/ 425154 h 9023354"/>
              <a:gd name="connsiteX11026" fmla="*/ 5407487 w 11737975"/>
              <a:gd name="connsiteY11026" fmla="*/ 426731 h 9023354"/>
              <a:gd name="connsiteX11027" fmla="*/ 5408176 w 11737975"/>
              <a:gd name="connsiteY11027" fmla="*/ 428306 h 9023354"/>
              <a:gd name="connsiteX11028" fmla="*/ 5467536 w 11737975"/>
              <a:gd name="connsiteY11028" fmla="*/ 424851 h 9023354"/>
              <a:gd name="connsiteX11029" fmla="*/ 5463856 w 11737975"/>
              <a:gd name="connsiteY11029" fmla="*/ 443359 h 9023354"/>
              <a:gd name="connsiteX11030" fmla="*/ 5479377 w 11737975"/>
              <a:gd name="connsiteY11030" fmla="*/ 438441 h 9023354"/>
              <a:gd name="connsiteX11031" fmla="*/ 5494361 w 11737975"/>
              <a:gd name="connsiteY11031" fmla="*/ 441269 h 9023354"/>
              <a:gd name="connsiteX11032" fmla="*/ 5504248 w 11737975"/>
              <a:gd name="connsiteY11032" fmla="*/ 436942 h 9023354"/>
              <a:gd name="connsiteX11033" fmla="*/ 5514904 w 11737975"/>
              <a:gd name="connsiteY11033" fmla="*/ 398485 h 9023354"/>
              <a:gd name="connsiteX11034" fmla="*/ 5518621 w 11737975"/>
              <a:gd name="connsiteY11034" fmla="*/ 402489 h 9023354"/>
              <a:gd name="connsiteX11035" fmla="*/ 5538664 w 11737975"/>
              <a:gd name="connsiteY11035" fmla="*/ 389962 h 9023354"/>
              <a:gd name="connsiteX11036" fmla="*/ 5543914 w 11737975"/>
              <a:gd name="connsiteY11036" fmla="*/ 406438 h 9023354"/>
              <a:gd name="connsiteX11037" fmla="*/ 5546520 w 11737975"/>
              <a:gd name="connsiteY11037" fmla="*/ 403421 h 9023354"/>
              <a:gd name="connsiteX11038" fmla="*/ 5547210 w 11737975"/>
              <a:gd name="connsiteY11038" fmla="*/ 404995 h 9023354"/>
              <a:gd name="connsiteX11039" fmla="*/ 5579056 w 11737975"/>
              <a:gd name="connsiteY11039" fmla="*/ 383545 h 9023354"/>
              <a:gd name="connsiteX11040" fmla="*/ 5592660 w 11737975"/>
              <a:gd name="connsiteY11040" fmla="*/ 383223 h 9023354"/>
              <a:gd name="connsiteX11041" fmla="*/ 5609713 w 11737975"/>
              <a:gd name="connsiteY11041" fmla="*/ 390777 h 9023354"/>
              <a:gd name="connsiteX11042" fmla="*/ 5638801 w 11737975"/>
              <a:gd name="connsiteY11042" fmla="*/ 363025 h 9023354"/>
              <a:gd name="connsiteX11043" fmla="*/ 5668194 w 11737975"/>
              <a:gd name="connsiteY11043" fmla="*/ 353914 h 9023354"/>
              <a:gd name="connsiteX11044" fmla="*/ 5688775 w 11737975"/>
              <a:gd name="connsiteY11044" fmla="*/ 333641 h 9023354"/>
              <a:gd name="connsiteX11045" fmla="*/ 5686939 w 11737975"/>
              <a:gd name="connsiteY11045" fmla="*/ 302529 h 9023354"/>
              <a:gd name="connsiteX11046" fmla="*/ 5728173 w 11737975"/>
              <a:gd name="connsiteY11046" fmla="*/ 307010 h 9023354"/>
              <a:gd name="connsiteX11047" fmla="*/ 5703875 w 11737975"/>
              <a:gd name="connsiteY11047" fmla="*/ 323276 h 9023354"/>
              <a:gd name="connsiteX11048" fmla="*/ 5715831 w 11737975"/>
              <a:gd name="connsiteY11048" fmla="*/ 323676 h 9023354"/>
              <a:gd name="connsiteX11049" fmla="*/ 5738212 w 11737975"/>
              <a:gd name="connsiteY11049" fmla="*/ 312001 h 9023354"/>
              <a:gd name="connsiteX11050" fmla="*/ 5737792 w 11737975"/>
              <a:gd name="connsiteY11050" fmla="*/ 306552 h 9023354"/>
              <a:gd name="connsiteX11051" fmla="*/ 5728709 w 11737975"/>
              <a:gd name="connsiteY11051" fmla="*/ 299263 h 9023354"/>
              <a:gd name="connsiteX11052" fmla="*/ 5761936 w 11737975"/>
              <a:gd name="connsiteY11052" fmla="*/ 280966 h 9023354"/>
              <a:gd name="connsiteX11053" fmla="*/ 5764005 w 11737975"/>
              <a:gd name="connsiteY11053" fmla="*/ 285692 h 9023354"/>
              <a:gd name="connsiteX11054" fmla="*/ 5765232 w 11737975"/>
              <a:gd name="connsiteY11054" fmla="*/ 279523 h 9023354"/>
              <a:gd name="connsiteX11055" fmla="*/ 5769486 w 11737975"/>
              <a:gd name="connsiteY11055" fmla="*/ 275784 h 9023354"/>
              <a:gd name="connsiteX11056" fmla="*/ 5773472 w 11737975"/>
              <a:gd name="connsiteY11056" fmla="*/ 275917 h 9023354"/>
              <a:gd name="connsiteX11057" fmla="*/ 5776498 w 11737975"/>
              <a:gd name="connsiteY11057" fmla="*/ 278345 h 9023354"/>
              <a:gd name="connsiteX11058" fmla="*/ 5774582 w 11737975"/>
              <a:gd name="connsiteY11058" fmla="*/ 282940 h 9023354"/>
              <a:gd name="connsiteX11059" fmla="*/ 5771286 w 11737975"/>
              <a:gd name="connsiteY11059" fmla="*/ 284383 h 9023354"/>
              <a:gd name="connsiteX11060" fmla="*/ 5772665 w 11737975"/>
              <a:gd name="connsiteY11060" fmla="*/ 287534 h 9023354"/>
              <a:gd name="connsiteX11061" fmla="*/ 5801253 w 11737975"/>
              <a:gd name="connsiteY11061" fmla="*/ 290039 h 9023354"/>
              <a:gd name="connsiteX11062" fmla="*/ 5798190 w 11737975"/>
              <a:gd name="connsiteY11062" fmla="*/ 265097 h 9023354"/>
              <a:gd name="connsiteX11063" fmla="*/ 5806965 w 11737975"/>
              <a:gd name="connsiteY11063" fmla="*/ 253745 h 9023354"/>
              <a:gd name="connsiteX11064" fmla="*/ 5814822 w 11737975"/>
              <a:gd name="connsiteY11064" fmla="*/ 267204 h 9023354"/>
              <a:gd name="connsiteX11065" fmla="*/ 5817963 w 11737975"/>
              <a:gd name="connsiteY11065" fmla="*/ 256441 h 9023354"/>
              <a:gd name="connsiteX11066" fmla="*/ 5830762 w 11737975"/>
              <a:gd name="connsiteY11066" fmla="*/ 267736 h 9023354"/>
              <a:gd name="connsiteX11067" fmla="*/ 5845594 w 11737975"/>
              <a:gd name="connsiteY11067" fmla="*/ 261242 h 9023354"/>
              <a:gd name="connsiteX11068" fmla="*/ 5844751 w 11737975"/>
              <a:gd name="connsiteY11068" fmla="*/ 250348 h 9023354"/>
              <a:gd name="connsiteX11069" fmla="*/ 5843373 w 11737975"/>
              <a:gd name="connsiteY11069" fmla="*/ 247196 h 9023354"/>
              <a:gd name="connsiteX11070" fmla="*/ 5841303 w 11737975"/>
              <a:gd name="connsiteY11070" fmla="*/ 242470 h 9023354"/>
              <a:gd name="connsiteX11071" fmla="*/ 5842261 w 11737975"/>
              <a:gd name="connsiteY11071" fmla="*/ 240174 h 9023354"/>
              <a:gd name="connsiteX11072" fmla="*/ 5844598 w 11737975"/>
              <a:gd name="connsiteY11072" fmla="*/ 241027 h 9023354"/>
              <a:gd name="connsiteX11073" fmla="*/ 5846668 w 11737975"/>
              <a:gd name="connsiteY11073" fmla="*/ 245754 h 9023354"/>
              <a:gd name="connsiteX11074" fmla="*/ 5849426 w 11737975"/>
              <a:gd name="connsiteY11074" fmla="*/ 252056 h 9023354"/>
              <a:gd name="connsiteX11075" fmla="*/ 5855481 w 11737975"/>
              <a:gd name="connsiteY11075" fmla="*/ 256914 h 9023354"/>
              <a:gd name="connsiteX11076" fmla="*/ 5864258 w 11737975"/>
              <a:gd name="connsiteY11076" fmla="*/ 245564 h 9023354"/>
              <a:gd name="connsiteX11077" fmla="*/ 5878282 w 11737975"/>
              <a:gd name="connsiteY11077" fmla="*/ 250689 h 9023354"/>
              <a:gd name="connsiteX11078" fmla="*/ 5854718 w 11737975"/>
              <a:gd name="connsiteY11078" fmla="*/ 210314 h 9023354"/>
              <a:gd name="connsiteX11079" fmla="*/ 5857173 w 11737975"/>
              <a:gd name="connsiteY11079" fmla="*/ 197974 h 9023354"/>
              <a:gd name="connsiteX11080" fmla="*/ 5891394 w 11737975"/>
              <a:gd name="connsiteY11080" fmla="*/ 199893 h 9023354"/>
              <a:gd name="connsiteX11081" fmla="*/ 5893041 w 11737975"/>
              <a:gd name="connsiteY11081" fmla="*/ 199172 h 9023354"/>
              <a:gd name="connsiteX11082" fmla="*/ 5915270 w 11737975"/>
              <a:gd name="connsiteY11082" fmla="*/ 178176 h 9023354"/>
              <a:gd name="connsiteX11083" fmla="*/ 5922972 w 11737975"/>
              <a:gd name="connsiteY11083" fmla="*/ 182315 h 9023354"/>
              <a:gd name="connsiteX11084" fmla="*/ 5941098 w 11737975"/>
              <a:gd name="connsiteY11084" fmla="*/ 174381 h 9023354"/>
              <a:gd name="connsiteX11085" fmla="*/ 5942899 w 11737975"/>
              <a:gd name="connsiteY11085" fmla="*/ 182978 h 9023354"/>
              <a:gd name="connsiteX11086" fmla="*/ 5946194 w 11737975"/>
              <a:gd name="connsiteY11086" fmla="*/ 181537 h 9023354"/>
              <a:gd name="connsiteX11087" fmla="*/ 5946885 w 11737975"/>
              <a:gd name="connsiteY11087" fmla="*/ 183112 h 9023354"/>
              <a:gd name="connsiteX11088" fmla="*/ 5943588 w 11737975"/>
              <a:gd name="connsiteY11088" fmla="*/ 184554 h 9023354"/>
              <a:gd name="connsiteX11089" fmla="*/ 5897447 w 11737975"/>
              <a:gd name="connsiteY11089" fmla="*/ 204752 h 9023354"/>
              <a:gd name="connsiteX11090" fmla="*/ 5892503 w 11737975"/>
              <a:gd name="connsiteY11090" fmla="*/ 206915 h 9023354"/>
              <a:gd name="connsiteX11091" fmla="*/ 5891429 w 11737975"/>
              <a:gd name="connsiteY11091" fmla="*/ 222407 h 9023354"/>
              <a:gd name="connsiteX11092" fmla="*/ 5914116 w 11737975"/>
              <a:gd name="connsiteY11092" fmla="*/ 229371 h 9023354"/>
              <a:gd name="connsiteX11093" fmla="*/ 5940061 w 11737975"/>
              <a:gd name="connsiteY11093" fmla="*/ 212384 h 9023354"/>
              <a:gd name="connsiteX11094" fmla="*/ 5939640 w 11737975"/>
              <a:gd name="connsiteY11094" fmla="*/ 206934 h 9023354"/>
              <a:gd name="connsiteX11095" fmla="*/ 5943357 w 11737975"/>
              <a:gd name="connsiteY11095" fmla="*/ 210941 h 9023354"/>
              <a:gd name="connsiteX11096" fmla="*/ 5962288 w 11737975"/>
              <a:gd name="connsiteY11096" fmla="*/ 191388 h 9023354"/>
              <a:gd name="connsiteX11097" fmla="*/ 5952365 w 11737975"/>
              <a:gd name="connsiteY11097" fmla="*/ 173204 h 9023354"/>
              <a:gd name="connsiteX11098" fmla="*/ 5947502 w 11737975"/>
              <a:gd name="connsiteY11098" fmla="*/ 139663 h 9023354"/>
              <a:gd name="connsiteX11099" fmla="*/ 5955167 w 11737975"/>
              <a:gd name="connsiteY11099" fmla="*/ 121287 h 9023354"/>
              <a:gd name="connsiteX11100" fmla="*/ 5971262 w 11737975"/>
              <a:gd name="connsiteY11100" fmla="*/ 131139 h 9023354"/>
              <a:gd name="connsiteX11101" fmla="*/ 5971297 w 11737975"/>
              <a:gd name="connsiteY11101" fmla="*/ 153653 h 9023354"/>
              <a:gd name="connsiteX11102" fmla="*/ 5992604 w 11737975"/>
              <a:gd name="connsiteY11102" fmla="*/ 157468 h 9023354"/>
              <a:gd name="connsiteX11103" fmla="*/ 6002878 w 11737975"/>
              <a:gd name="connsiteY11103" fmla="*/ 136075 h 9023354"/>
              <a:gd name="connsiteX11104" fmla="*/ 6015827 w 11737975"/>
              <a:gd name="connsiteY11104" fmla="*/ 156688 h 9023354"/>
              <a:gd name="connsiteX11105" fmla="*/ 6012416 w 11737975"/>
              <a:gd name="connsiteY11105" fmla="*/ 171323 h 9023354"/>
              <a:gd name="connsiteX11106" fmla="*/ 6021883 w 11737975"/>
              <a:gd name="connsiteY11106" fmla="*/ 161548 h 9023354"/>
              <a:gd name="connsiteX11107" fmla="*/ 6024451 w 11737975"/>
              <a:gd name="connsiteY11107" fmla="*/ 136017 h 9023354"/>
              <a:gd name="connsiteX11108" fmla="*/ 6026100 w 11737975"/>
              <a:gd name="connsiteY11108" fmla="*/ 135295 h 9023354"/>
              <a:gd name="connsiteX11109" fmla="*/ 6026637 w 11737975"/>
              <a:gd name="connsiteY11109" fmla="*/ 127551 h 9023354"/>
              <a:gd name="connsiteX11110" fmla="*/ 6024300 w 11737975"/>
              <a:gd name="connsiteY11110" fmla="*/ 126696 h 9023354"/>
              <a:gd name="connsiteX11111" fmla="*/ 6023611 w 11737975"/>
              <a:gd name="connsiteY11111" fmla="*/ 125120 h 9023354"/>
              <a:gd name="connsiteX11112" fmla="*/ 6011654 w 11737975"/>
              <a:gd name="connsiteY11112" fmla="*/ 124723 h 9023354"/>
              <a:gd name="connsiteX11113" fmla="*/ 6005832 w 11737975"/>
              <a:gd name="connsiteY11113" fmla="*/ 93478 h 9023354"/>
              <a:gd name="connsiteX11114" fmla="*/ 6000046 w 11737975"/>
              <a:gd name="connsiteY11114" fmla="*/ 84747 h 9023354"/>
              <a:gd name="connsiteX11115" fmla="*/ 6009511 w 11737975"/>
              <a:gd name="connsiteY11115" fmla="*/ 74971 h 9023354"/>
              <a:gd name="connsiteX11116" fmla="*/ 6015299 w 11737975"/>
              <a:gd name="connsiteY11116" fmla="*/ 83702 h 9023354"/>
              <a:gd name="connsiteX11117" fmla="*/ 6011197 w 11737975"/>
              <a:gd name="connsiteY11117" fmla="*/ 96762 h 9023354"/>
              <a:gd name="connsiteX11118" fmla="*/ 6035261 w 11737975"/>
              <a:gd name="connsiteY11118" fmla="*/ 106879 h 9023354"/>
              <a:gd name="connsiteX11119" fmla="*/ 6042006 w 11737975"/>
              <a:gd name="connsiteY11119" fmla="*/ 113313 h 9023354"/>
              <a:gd name="connsiteX11120" fmla="*/ 6051623 w 11737975"/>
              <a:gd name="connsiteY11120" fmla="*/ 112860 h 9023354"/>
              <a:gd name="connsiteX11121" fmla="*/ 6055268 w 11737975"/>
              <a:gd name="connsiteY11121" fmla="*/ 71839 h 9023354"/>
              <a:gd name="connsiteX11122" fmla="*/ 6072320 w 11737975"/>
              <a:gd name="connsiteY11122" fmla="*/ 79393 h 9023354"/>
              <a:gd name="connsiteX11123" fmla="*/ 6066570 w 11737975"/>
              <a:gd name="connsiteY11123" fmla="*/ 93176 h 9023354"/>
              <a:gd name="connsiteX11124" fmla="*/ 6069329 w 11737975"/>
              <a:gd name="connsiteY11124" fmla="*/ 99477 h 9023354"/>
              <a:gd name="connsiteX11125" fmla="*/ 6079100 w 11737975"/>
              <a:gd name="connsiteY11125" fmla="*/ 108341 h 9023354"/>
              <a:gd name="connsiteX11126" fmla="*/ 6071704 w 11737975"/>
              <a:gd name="connsiteY11126" fmla="*/ 122843 h 9023354"/>
              <a:gd name="connsiteX11127" fmla="*/ 6095732 w 11737975"/>
              <a:gd name="connsiteY11127" fmla="*/ 110447 h 9023354"/>
              <a:gd name="connsiteX11128" fmla="*/ 6099718 w 11737975"/>
              <a:gd name="connsiteY11128" fmla="*/ 110582 h 9023354"/>
              <a:gd name="connsiteX11129" fmla="*/ 6092400 w 11737975"/>
              <a:gd name="connsiteY11129" fmla="*/ 89377 h 9023354"/>
              <a:gd name="connsiteX11130" fmla="*/ 6095390 w 11737975"/>
              <a:gd name="connsiteY11130" fmla="*/ 69295 h 9023354"/>
              <a:gd name="connsiteX11131" fmla="*/ 6093323 w 11737975"/>
              <a:gd name="connsiteY11131" fmla="*/ 64568 h 9023354"/>
              <a:gd name="connsiteX11132" fmla="*/ 6127847 w 11737975"/>
              <a:gd name="connsiteY11132" fmla="*/ 85125 h 9023354"/>
              <a:gd name="connsiteX11133" fmla="*/ 6141416 w 11737975"/>
              <a:gd name="connsiteY11133" fmla="*/ 62289 h 9023354"/>
              <a:gd name="connsiteX11134" fmla="*/ 6153409 w 11737975"/>
              <a:gd name="connsiteY11134" fmla="*/ 85202 h 9023354"/>
              <a:gd name="connsiteX11135" fmla="*/ 6151608 w 11737975"/>
              <a:gd name="connsiteY11135" fmla="*/ 76603 h 9023354"/>
              <a:gd name="connsiteX11136" fmla="*/ 6160690 w 11737975"/>
              <a:gd name="connsiteY11136" fmla="*/ 83892 h 9023354"/>
              <a:gd name="connsiteX11137" fmla="*/ 6159614 w 11737975"/>
              <a:gd name="connsiteY11137" fmla="*/ 99381 h 9023354"/>
              <a:gd name="connsiteX11138" fmla="*/ 6180501 w 11737975"/>
              <a:gd name="connsiteY11138" fmla="*/ 97748 h 9023354"/>
              <a:gd name="connsiteX11139" fmla="*/ 6178431 w 11737975"/>
              <a:gd name="connsiteY11139" fmla="*/ 93023 h 9023354"/>
              <a:gd name="connsiteX11140" fmla="*/ 6204950 w 11737975"/>
              <a:gd name="connsiteY11140" fmla="*/ 90800 h 9023354"/>
              <a:gd name="connsiteX11141" fmla="*/ 6221313 w 11737975"/>
              <a:gd name="connsiteY11141" fmla="*/ 96781 h 9023354"/>
              <a:gd name="connsiteX11142" fmla="*/ 6225834 w 11737975"/>
              <a:gd name="connsiteY11142" fmla="*/ 89169 h 9023354"/>
              <a:gd name="connsiteX11143" fmla="*/ 6243156 w 11737975"/>
              <a:gd name="connsiteY11143" fmla="*/ 92851 h 9023354"/>
              <a:gd name="connsiteX11144" fmla="*/ 6241087 w 11737975"/>
              <a:gd name="connsiteY11144" fmla="*/ 88124 h 9023354"/>
              <a:gd name="connsiteX11145" fmla="*/ 6293399 w 11737975"/>
              <a:gd name="connsiteY11145" fmla="*/ 59595 h 9023354"/>
              <a:gd name="connsiteX11146" fmla="*/ 6298074 w 11737975"/>
              <a:gd name="connsiteY11146" fmla="*/ 61303 h 9023354"/>
              <a:gd name="connsiteX11147" fmla="*/ 6313747 w 11737975"/>
              <a:gd name="connsiteY11147" fmla="*/ 65706 h 9023354"/>
              <a:gd name="connsiteX11148" fmla="*/ 6333406 w 11737975"/>
              <a:gd name="connsiteY11148" fmla="*/ 70243 h 9023354"/>
              <a:gd name="connsiteX11149" fmla="*/ 6362379 w 11737975"/>
              <a:gd name="connsiteY11149" fmla="*/ 55683 h 9023354"/>
              <a:gd name="connsiteX11150" fmla="*/ 7012298 w 11737975"/>
              <a:gd name="connsiteY11150" fmla="*/ 24651 h 9023354"/>
              <a:gd name="connsiteX11151" fmla="*/ 7015258 w 11737975"/>
              <a:gd name="connsiteY11151" fmla="*/ 25449 h 9023354"/>
              <a:gd name="connsiteX11152" fmla="*/ 7014123 w 11737975"/>
              <a:gd name="connsiteY11152" fmla="*/ 31528 h 9023354"/>
              <a:gd name="connsiteX11153" fmla="*/ 7012298 w 11737975"/>
              <a:gd name="connsiteY11153" fmla="*/ 24651 h 9023354"/>
              <a:gd name="connsiteX11154" fmla="*/ 6996099 w 11737975"/>
              <a:gd name="connsiteY11154" fmla="*/ 7697 h 9023354"/>
              <a:gd name="connsiteX11155" fmla="*/ 6998529 w 11737975"/>
              <a:gd name="connsiteY11155" fmla="*/ 9994 h 9023354"/>
              <a:gd name="connsiteX11156" fmla="*/ 6997262 w 11737975"/>
              <a:gd name="connsiteY11156" fmla="*/ 16860 h 9023354"/>
              <a:gd name="connsiteX11157" fmla="*/ 6995122 w 11737975"/>
              <a:gd name="connsiteY11157" fmla="*/ 15226 h 9023354"/>
              <a:gd name="connsiteX11158" fmla="*/ 6996099 w 11737975"/>
              <a:gd name="connsiteY11158" fmla="*/ 7697 h 9023354"/>
              <a:gd name="connsiteX11159" fmla="*/ 7003093 w 11737975"/>
              <a:gd name="connsiteY11159" fmla="*/ 2559 h 9023354"/>
              <a:gd name="connsiteX11160" fmla="*/ 6999722 w 11737975"/>
              <a:gd name="connsiteY11160" fmla="*/ 3778 h 9023354"/>
              <a:gd name="connsiteX11161" fmla="*/ 6995954 w 11737975"/>
              <a:gd name="connsiteY11161" fmla="*/ 4227 h 9023354"/>
              <a:gd name="connsiteX11162" fmla="*/ 7003093 w 11737975"/>
              <a:gd name="connsiteY11162" fmla="*/ 2559 h 9023354"/>
              <a:gd name="connsiteX11163" fmla="*/ 6968241 w 11737975"/>
              <a:gd name="connsiteY11163" fmla="*/ 28 h 9023354"/>
              <a:gd name="connsiteX11164" fmla="*/ 6972022 w 11737975"/>
              <a:gd name="connsiteY11164" fmla="*/ 3105 h 9023354"/>
              <a:gd name="connsiteX11165" fmla="*/ 6970931 w 11737975"/>
              <a:gd name="connsiteY11165" fmla="*/ 5488 h 9023354"/>
              <a:gd name="connsiteX11166" fmla="*/ 6972329 w 11737975"/>
              <a:gd name="connsiteY11166" fmla="*/ 8684 h 9023354"/>
              <a:gd name="connsiteX11167" fmla="*/ 6967798 w 11737975"/>
              <a:gd name="connsiteY11167" fmla="*/ 1383 h 9023354"/>
              <a:gd name="connsiteX11168" fmla="*/ 6968241 w 11737975"/>
              <a:gd name="connsiteY11168" fmla="*/ 28 h 9023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</a:cxnLst>
            <a:rect l="l" t="t" r="r" b="b"/>
            <a:pathLst>
              <a:path w="11737975" h="9023354">
                <a:moveTo>
                  <a:pt x="5121649" y="9017402"/>
                </a:moveTo>
                <a:cubicBezTo>
                  <a:pt x="5138490" y="9016747"/>
                  <a:pt x="5137419" y="9023354"/>
                  <a:pt x="5137419" y="9023354"/>
                </a:cubicBezTo>
                <a:cubicBezTo>
                  <a:pt x="5137419" y="9023354"/>
                  <a:pt x="5121114" y="9020707"/>
                  <a:pt x="5121114" y="9020707"/>
                </a:cubicBezTo>
                <a:cubicBezTo>
                  <a:pt x="5121114" y="9020707"/>
                  <a:pt x="5121649" y="9017402"/>
                  <a:pt x="5121649" y="9017402"/>
                </a:cubicBezTo>
                <a:close/>
                <a:moveTo>
                  <a:pt x="4700513" y="8853691"/>
                </a:moveTo>
                <a:cubicBezTo>
                  <a:pt x="4701307" y="8853630"/>
                  <a:pt x="4703306" y="8854208"/>
                  <a:pt x="4707220" y="8855862"/>
                </a:cubicBezTo>
                <a:cubicBezTo>
                  <a:pt x="4707220" y="8855862"/>
                  <a:pt x="4707220" y="8855862"/>
                  <a:pt x="4706575" y="8859826"/>
                </a:cubicBezTo>
                <a:cubicBezTo>
                  <a:pt x="4706575" y="8859826"/>
                  <a:pt x="4702825" y="8857183"/>
                  <a:pt x="4701025" y="8855363"/>
                </a:cubicBezTo>
                <a:cubicBezTo>
                  <a:pt x="4700127" y="8854455"/>
                  <a:pt x="4699719" y="8853753"/>
                  <a:pt x="4700513" y="8853691"/>
                </a:cubicBezTo>
                <a:close/>
                <a:moveTo>
                  <a:pt x="4522475" y="8852344"/>
                </a:moveTo>
                <a:cubicBezTo>
                  <a:pt x="4524461" y="8852197"/>
                  <a:pt x="4528289" y="8852818"/>
                  <a:pt x="4535941" y="8854061"/>
                </a:cubicBezTo>
                <a:cubicBezTo>
                  <a:pt x="4534755" y="8861371"/>
                  <a:pt x="4534162" y="8865023"/>
                  <a:pt x="4518855" y="8862541"/>
                </a:cubicBezTo>
                <a:lnTo>
                  <a:pt x="4519448" y="8858885"/>
                </a:lnTo>
                <a:cubicBezTo>
                  <a:pt x="4519448" y="8858885"/>
                  <a:pt x="4520041" y="8855231"/>
                  <a:pt x="4520041" y="8855231"/>
                </a:cubicBezTo>
                <a:cubicBezTo>
                  <a:pt x="4520339" y="8853403"/>
                  <a:pt x="4520487" y="8852489"/>
                  <a:pt x="4522475" y="8852344"/>
                </a:cubicBezTo>
                <a:close/>
                <a:moveTo>
                  <a:pt x="4710823" y="8841186"/>
                </a:moveTo>
                <a:cubicBezTo>
                  <a:pt x="4725532" y="8847325"/>
                  <a:pt x="4725532" y="8847325"/>
                  <a:pt x="4725532" y="8847325"/>
                </a:cubicBezTo>
                <a:cubicBezTo>
                  <a:pt x="4710228" y="8844841"/>
                  <a:pt x="4710228" y="8844841"/>
                  <a:pt x="4710228" y="8844841"/>
                </a:cubicBezTo>
                <a:cubicBezTo>
                  <a:pt x="4710228" y="8844841"/>
                  <a:pt x="4710823" y="8841186"/>
                  <a:pt x="4710823" y="8841186"/>
                </a:cubicBezTo>
                <a:close/>
                <a:moveTo>
                  <a:pt x="5095720" y="8840836"/>
                </a:moveTo>
                <a:cubicBezTo>
                  <a:pt x="5099546" y="8841457"/>
                  <a:pt x="5103224" y="8842992"/>
                  <a:pt x="5102927" y="8844820"/>
                </a:cubicBezTo>
                <a:cubicBezTo>
                  <a:pt x="5102927" y="8844820"/>
                  <a:pt x="5087624" y="8842335"/>
                  <a:pt x="5087031" y="8845991"/>
                </a:cubicBezTo>
                <a:lnTo>
                  <a:pt x="5087624" y="8842335"/>
                </a:lnTo>
                <a:cubicBezTo>
                  <a:pt x="5087920" y="8840508"/>
                  <a:pt x="5091895" y="8840215"/>
                  <a:pt x="5095720" y="8840836"/>
                </a:cubicBezTo>
                <a:close/>
                <a:moveTo>
                  <a:pt x="4789715" y="8838987"/>
                </a:moveTo>
                <a:cubicBezTo>
                  <a:pt x="4789715" y="8838987"/>
                  <a:pt x="4789715" y="8838987"/>
                  <a:pt x="4805021" y="8841473"/>
                </a:cubicBezTo>
                <a:cubicBezTo>
                  <a:pt x="4804428" y="8845128"/>
                  <a:pt x="4804428" y="8845128"/>
                  <a:pt x="4803835" y="8848783"/>
                </a:cubicBezTo>
                <a:cubicBezTo>
                  <a:pt x="4803835" y="8848783"/>
                  <a:pt x="4803835" y="8848783"/>
                  <a:pt x="4788528" y="8846298"/>
                </a:cubicBezTo>
                <a:cubicBezTo>
                  <a:pt x="4789121" y="8842645"/>
                  <a:pt x="4789121" y="8842645"/>
                  <a:pt x="4789121" y="8842645"/>
                </a:cubicBezTo>
                <a:cubicBezTo>
                  <a:pt x="4789121" y="8842645"/>
                  <a:pt x="4789715" y="8838987"/>
                  <a:pt x="4789715" y="8838987"/>
                </a:cubicBezTo>
                <a:close/>
                <a:moveTo>
                  <a:pt x="4994471" y="8838741"/>
                </a:moveTo>
                <a:cubicBezTo>
                  <a:pt x="4994471" y="8838741"/>
                  <a:pt x="5010775" y="8841389"/>
                  <a:pt x="5010775" y="8841389"/>
                </a:cubicBezTo>
                <a:cubicBezTo>
                  <a:pt x="5010175" y="8845089"/>
                  <a:pt x="5010175" y="8845089"/>
                  <a:pt x="5010175" y="8845089"/>
                </a:cubicBezTo>
                <a:cubicBezTo>
                  <a:pt x="5010175" y="8845089"/>
                  <a:pt x="5009576" y="8848789"/>
                  <a:pt x="5009576" y="8848789"/>
                </a:cubicBezTo>
                <a:lnTo>
                  <a:pt x="4998257" y="8854073"/>
                </a:lnTo>
                <a:lnTo>
                  <a:pt x="4993270" y="8846143"/>
                </a:lnTo>
                <a:cubicBezTo>
                  <a:pt x="4993870" y="8842442"/>
                  <a:pt x="4993870" y="8842442"/>
                  <a:pt x="4994471" y="8838741"/>
                </a:cubicBezTo>
                <a:close/>
                <a:moveTo>
                  <a:pt x="4632850" y="8832937"/>
                </a:moveTo>
                <a:cubicBezTo>
                  <a:pt x="4632209" y="8836902"/>
                  <a:pt x="4632209" y="8836902"/>
                  <a:pt x="4648513" y="8839549"/>
                </a:cubicBezTo>
                <a:cubicBezTo>
                  <a:pt x="4632209" y="8836902"/>
                  <a:pt x="4632209" y="8836902"/>
                  <a:pt x="4632209" y="8836902"/>
                </a:cubicBezTo>
                <a:cubicBezTo>
                  <a:pt x="4632209" y="8836902"/>
                  <a:pt x="4632850" y="8832937"/>
                  <a:pt x="4632850" y="8832937"/>
                </a:cubicBezTo>
                <a:close/>
                <a:moveTo>
                  <a:pt x="4696701" y="8831392"/>
                </a:moveTo>
                <a:lnTo>
                  <a:pt x="4696109" y="8835048"/>
                </a:lnTo>
                <a:cubicBezTo>
                  <a:pt x="4695515" y="8838702"/>
                  <a:pt x="4695515" y="8838702"/>
                  <a:pt x="4695515" y="8838702"/>
                </a:cubicBezTo>
                <a:cubicBezTo>
                  <a:pt x="4694923" y="8842357"/>
                  <a:pt x="4679023" y="8843527"/>
                  <a:pt x="4679023" y="8843527"/>
                </a:cubicBezTo>
                <a:lnTo>
                  <a:pt x="4680209" y="8836217"/>
                </a:lnTo>
                <a:cubicBezTo>
                  <a:pt x="4680803" y="8832562"/>
                  <a:pt x="4696109" y="8835048"/>
                  <a:pt x="4696701" y="8831392"/>
                </a:cubicBezTo>
                <a:close/>
                <a:moveTo>
                  <a:pt x="4730871" y="8814432"/>
                </a:moveTo>
                <a:cubicBezTo>
                  <a:pt x="4745584" y="8820571"/>
                  <a:pt x="4744396" y="8827881"/>
                  <a:pt x="4742616" y="8838847"/>
                </a:cubicBezTo>
                <a:cubicBezTo>
                  <a:pt x="4742616" y="8838847"/>
                  <a:pt x="4757920" y="8841330"/>
                  <a:pt x="4757920" y="8841330"/>
                </a:cubicBezTo>
                <a:cubicBezTo>
                  <a:pt x="4742616" y="8838847"/>
                  <a:pt x="4742024" y="8842501"/>
                  <a:pt x="4742024" y="8842501"/>
                </a:cubicBezTo>
                <a:cubicBezTo>
                  <a:pt x="4741431" y="8846156"/>
                  <a:pt x="4741431" y="8846156"/>
                  <a:pt x="4740837" y="8849810"/>
                </a:cubicBezTo>
                <a:cubicBezTo>
                  <a:pt x="4756141" y="8852295"/>
                  <a:pt x="4756141" y="8852295"/>
                  <a:pt x="4756141" y="8852295"/>
                </a:cubicBezTo>
                <a:cubicBezTo>
                  <a:pt x="4754953" y="8859605"/>
                  <a:pt x="4754359" y="8863259"/>
                  <a:pt x="4769072" y="8869398"/>
                </a:cubicBezTo>
                <a:cubicBezTo>
                  <a:pt x="4751988" y="8877878"/>
                  <a:pt x="4738462" y="8864430"/>
                  <a:pt x="4740244" y="8853465"/>
                </a:cubicBezTo>
                <a:lnTo>
                  <a:pt x="4739057" y="8860775"/>
                </a:lnTo>
                <a:cubicBezTo>
                  <a:pt x="4735083" y="8861068"/>
                  <a:pt x="4732212" y="8860603"/>
                  <a:pt x="4730151" y="8859681"/>
                </a:cubicBezTo>
                <a:cubicBezTo>
                  <a:pt x="4723974" y="8856920"/>
                  <a:pt x="4725086" y="8850067"/>
                  <a:pt x="4725532" y="8847325"/>
                </a:cubicBezTo>
                <a:cubicBezTo>
                  <a:pt x="4726125" y="8843670"/>
                  <a:pt x="4727310" y="8836360"/>
                  <a:pt x="4727310" y="8836360"/>
                </a:cubicBezTo>
                <a:cubicBezTo>
                  <a:pt x="4727904" y="8832706"/>
                  <a:pt x="4727310" y="8836360"/>
                  <a:pt x="4727904" y="8832706"/>
                </a:cubicBezTo>
                <a:cubicBezTo>
                  <a:pt x="4729092" y="8825397"/>
                  <a:pt x="4729685" y="8821741"/>
                  <a:pt x="4730277" y="8818086"/>
                </a:cubicBezTo>
                <a:close/>
                <a:moveTo>
                  <a:pt x="5093112" y="8808527"/>
                </a:moveTo>
                <a:lnTo>
                  <a:pt x="5093032" y="8809021"/>
                </a:lnTo>
                <a:lnTo>
                  <a:pt x="5093052" y="8808897"/>
                </a:lnTo>
                <a:close/>
                <a:moveTo>
                  <a:pt x="5093557" y="8805786"/>
                </a:moveTo>
                <a:lnTo>
                  <a:pt x="5093052" y="8808897"/>
                </a:lnTo>
                <a:lnTo>
                  <a:pt x="5092963" y="8809441"/>
                </a:lnTo>
                <a:lnTo>
                  <a:pt x="5093032" y="8809021"/>
                </a:lnTo>
                <a:lnTo>
                  <a:pt x="5092370" y="8813096"/>
                </a:lnTo>
                <a:cubicBezTo>
                  <a:pt x="5092370" y="8813096"/>
                  <a:pt x="5091777" y="8816751"/>
                  <a:pt x="5091182" y="8820407"/>
                </a:cubicBezTo>
                <a:cubicBezTo>
                  <a:pt x="5091777" y="8816751"/>
                  <a:pt x="5088394" y="8813389"/>
                  <a:pt x="5086852" y="8810793"/>
                </a:cubicBezTo>
                <a:cubicBezTo>
                  <a:pt x="5086081" y="8809496"/>
                  <a:pt x="5085771" y="8808391"/>
                  <a:pt x="5086647" y="8807536"/>
                </a:cubicBezTo>
                <a:cubicBezTo>
                  <a:pt x="5087522" y="8806682"/>
                  <a:pt x="5089583" y="8806078"/>
                  <a:pt x="5093557" y="8805786"/>
                </a:cubicBezTo>
                <a:close/>
                <a:moveTo>
                  <a:pt x="4732650" y="8803468"/>
                </a:moveTo>
                <a:cubicBezTo>
                  <a:pt x="4747363" y="8809607"/>
                  <a:pt x="4732058" y="8807121"/>
                  <a:pt x="4730871" y="8814432"/>
                </a:cubicBezTo>
                <a:close/>
                <a:moveTo>
                  <a:pt x="5405775" y="8781445"/>
                </a:moveTo>
                <a:lnTo>
                  <a:pt x="5411515" y="8782378"/>
                </a:lnTo>
                <a:cubicBezTo>
                  <a:pt x="5410923" y="8786034"/>
                  <a:pt x="5410923" y="8786034"/>
                  <a:pt x="5410923" y="8786034"/>
                </a:cubicBezTo>
                <a:lnTo>
                  <a:pt x="5406018" y="8783986"/>
                </a:lnTo>
                <a:close/>
                <a:moveTo>
                  <a:pt x="5428005" y="8777552"/>
                </a:moveTo>
                <a:lnTo>
                  <a:pt x="5427410" y="8781208"/>
                </a:lnTo>
                <a:cubicBezTo>
                  <a:pt x="5427410" y="8781208"/>
                  <a:pt x="5426817" y="8784861"/>
                  <a:pt x="5411515" y="8782378"/>
                </a:cubicBezTo>
                <a:cubicBezTo>
                  <a:pt x="5411515" y="8782378"/>
                  <a:pt x="5411515" y="8782378"/>
                  <a:pt x="5412107" y="8778723"/>
                </a:cubicBezTo>
                <a:cubicBezTo>
                  <a:pt x="5412107" y="8778723"/>
                  <a:pt x="5412107" y="8778723"/>
                  <a:pt x="5428005" y="8777552"/>
                </a:cubicBezTo>
                <a:close/>
                <a:moveTo>
                  <a:pt x="4392983" y="8767084"/>
                </a:moveTo>
                <a:cubicBezTo>
                  <a:pt x="4408286" y="8769568"/>
                  <a:pt x="4391203" y="8778048"/>
                  <a:pt x="4391203" y="8778048"/>
                </a:cubicBezTo>
                <a:close/>
                <a:moveTo>
                  <a:pt x="4314562" y="8766350"/>
                </a:moveTo>
                <a:cubicBezTo>
                  <a:pt x="4314562" y="8766350"/>
                  <a:pt x="4330867" y="8768996"/>
                  <a:pt x="4330867" y="8768996"/>
                </a:cubicBezTo>
                <a:cubicBezTo>
                  <a:pt x="4330867" y="8768996"/>
                  <a:pt x="4330331" y="8772300"/>
                  <a:pt x="4330331" y="8772300"/>
                </a:cubicBezTo>
                <a:cubicBezTo>
                  <a:pt x="4330331" y="8772300"/>
                  <a:pt x="4330331" y="8772300"/>
                  <a:pt x="4329794" y="8775603"/>
                </a:cubicBezTo>
                <a:cubicBezTo>
                  <a:pt x="4329794" y="8775603"/>
                  <a:pt x="4329794" y="8775603"/>
                  <a:pt x="4313488" y="8772957"/>
                </a:cubicBezTo>
                <a:cubicBezTo>
                  <a:pt x="4313488" y="8772957"/>
                  <a:pt x="4313488" y="8772957"/>
                  <a:pt x="4314024" y="8769654"/>
                </a:cubicBezTo>
                <a:cubicBezTo>
                  <a:pt x="4314562" y="8766350"/>
                  <a:pt x="4314562" y="8766350"/>
                  <a:pt x="4314562" y="8766350"/>
                </a:cubicBezTo>
                <a:close/>
                <a:moveTo>
                  <a:pt x="5545223" y="8732810"/>
                </a:moveTo>
                <a:cubicBezTo>
                  <a:pt x="5545223" y="8732810"/>
                  <a:pt x="5560529" y="8735295"/>
                  <a:pt x="5559937" y="8738950"/>
                </a:cubicBezTo>
                <a:cubicBezTo>
                  <a:pt x="5559937" y="8738950"/>
                  <a:pt x="5559342" y="8742604"/>
                  <a:pt x="5559342" y="8742604"/>
                </a:cubicBezTo>
                <a:cubicBezTo>
                  <a:pt x="5559342" y="8742604"/>
                  <a:pt x="5559342" y="8742604"/>
                  <a:pt x="5544629" y="8736466"/>
                </a:cubicBezTo>
                <a:cubicBezTo>
                  <a:pt x="5544629" y="8736466"/>
                  <a:pt x="5545223" y="8732810"/>
                  <a:pt x="5545223" y="8732810"/>
                </a:cubicBezTo>
                <a:close/>
                <a:moveTo>
                  <a:pt x="5547596" y="8718192"/>
                </a:moveTo>
                <a:cubicBezTo>
                  <a:pt x="5547596" y="8718192"/>
                  <a:pt x="5561717" y="8727984"/>
                  <a:pt x="5545223" y="8732810"/>
                </a:cubicBezTo>
                <a:close/>
                <a:moveTo>
                  <a:pt x="5576834" y="8665907"/>
                </a:moveTo>
                <a:cubicBezTo>
                  <a:pt x="5578952" y="8665741"/>
                  <a:pt x="5583029" y="8666405"/>
                  <a:pt x="5590860" y="8669709"/>
                </a:cubicBezTo>
                <a:cubicBezTo>
                  <a:pt x="5574553" y="8667063"/>
                  <a:pt x="5573911" y="8671028"/>
                  <a:pt x="5573911" y="8671028"/>
                </a:cubicBezTo>
                <a:cubicBezTo>
                  <a:pt x="5574553" y="8667063"/>
                  <a:pt x="5574553" y="8667063"/>
                  <a:pt x="5574553" y="8667063"/>
                </a:cubicBezTo>
                <a:cubicBezTo>
                  <a:pt x="5574553" y="8667063"/>
                  <a:pt x="5574714" y="8666072"/>
                  <a:pt x="5576834" y="8665907"/>
                </a:cubicBezTo>
                <a:close/>
                <a:moveTo>
                  <a:pt x="4362021" y="8570748"/>
                </a:moveTo>
                <a:lnTo>
                  <a:pt x="4358461" y="8592677"/>
                </a:lnTo>
                <a:cubicBezTo>
                  <a:pt x="4351698" y="8585954"/>
                  <a:pt x="4352589" y="8580471"/>
                  <a:pt x="4355170" y="8576670"/>
                </a:cubicBezTo>
                <a:cubicBezTo>
                  <a:pt x="4357751" y="8572869"/>
                  <a:pt x="4362021" y="8570748"/>
                  <a:pt x="4362021" y="8570748"/>
                </a:cubicBezTo>
                <a:close/>
                <a:moveTo>
                  <a:pt x="4374199" y="8502046"/>
                </a:moveTo>
                <a:cubicBezTo>
                  <a:pt x="4374199" y="8502046"/>
                  <a:pt x="4389914" y="8508327"/>
                  <a:pt x="4389914" y="8508327"/>
                </a:cubicBezTo>
                <a:cubicBezTo>
                  <a:pt x="4386966" y="8526499"/>
                  <a:pt x="4368888" y="8534755"/>
                  <a:pt x="4382836" y="8551937"/>
                </a:cubicBezTo>
                <a:cubicBezTo>
                  <a:pt x="4381654" y="8559205"/>
                  <a:pt x="4364759" y="8560194"/>
                  <a:pt x="4364759" y="8560194"/>
                </a:cubicBezTo>
                <a:cubicBezTo>
                  <a:pt x="4349046" y="8553913"/>
                  <a:pt x="4352587" y="8532108"/>
                  <a:pt x="4368888" y="8534755"/>
                </a:cubicBezTo>
                <a:cubicBezTo>
                  <a:pt x="4370070" y="8527486"/>
                  <a:pt x="4370659" y="8523851"/>
                  <a:pt x="4371839" y="8516583"/>
                </a:cubicBezTo>
                <a:cubicBezTo>
                  <a:pt x="4373017" y="8509316"/>
                  <a:pt x="4373017" y="8509316"/>
                  <a:pt x="4374199" y="8502046"/>
                </a:cubicBezTo>
                <a:close/>
                <a:moveTo>
                  <a:pt x="5600280" y="8490421"/>
                </a:moveTo>
                <a:cubicBezTo>
                  <a:pt x="5599687" y="8494076"/>
                  <a:pt x="5599687" y="8494076"/>
                  <a:pt x="5599687" y="8494076"/>
                </a:cubicBezTo>
                <a:cubicBezTo>
                  <a:pt x="5599093" y="8497730"/>
                  <a:pt x="5598500" y="8501385"/>
                  <a:pt x="5597908" y="8505040"/>
                </a:cubicBezTo>
                <a:cubicBezTo>
                  <a:pt x="5582601" y="8502555"/>
                  <a:pt x="5583195" y="8498900"/>
                  <a:pt x="5582601" y="8502555"/>
                </a:cubicBezTo>
                <a:cubicBezTo>
                  <a:pt x="5583195" y="8498900"/>
                  <a:pt x="5599093" y="8497730"/>
                  <a:pt x="5600280" y="8490421"/>
                </a:cubicBezTo>
                <a:close/>
                <a:moveTo>
                  <a:pt x="5617364" y="8481940"/>
                </a:moveTo>
                <a:lnTo>
                  <a:pt x="5613802" y="8503868"/>
                </a:lnTo>
                <a:cubicBezTo>
                  <a:pt x="5629109" y="8506353"/>
                  <a:pt x="5628515" y="8510009"/>
                  <a:pt x="5627924" y="8513664"/>
                </a:cubicBezTo>
                <a:cubicBezTo>
                  <a:pt x="5627924" y="8513664"/>
                  <a:pt x="5627924" y="8513664"/>
                  <a:pt x="5627330" y="8517318"/>
                </a:cubicBezTo>
                <a:cubicBezTo>
                  <a:pt x="5612024" y="8514835"/>
                  <a:pt x="5612024" y="8514835"/>
                  <a:pt x="5612024" y="8514835"/>
                </a:cubicBezTo>
                <a:cubicBezTo>
                  <a:pt x="5612024" y="8514835"/>
                  <a:pt x="5612024" y="8514835"/>
                  <a:pt x="5612617" y="8511180"/>
                </a:cubicBezTo>
                <a:cubicBezTo>
                  <a:pt x="5612617" y="8511180"/>
                  <a:pt x="5613210" y="8507524"/>
                  <a:pt x="5613210" y="8507524"/>
                </a:cubicBezTo>
                <a:cubicBezTo>
                  <a:pt x="5613803" y="8503870"/>
                  <a:pt x="5610869" y="8497766"/>
                  <a:pt x="5609772" y="8492430"/>
                </a:cubicBezTo>
                <a:cubicBezTo>
                  <a:pt x="5608673" y="8487095"/>
                  <a:pt x="5609415" y="8482526"/>
                  <a:pt x="5617364" y="8481940"/>
                </a:cubicBezTo>
                <a:close/>
                <a:moveTo>
                  <a:pt x="4412330" y="8357596"/>
                </a:moveTo>
                <a:cubicBezTo>
                  <a:pt x="4412330" y="8357596"/>
                  <a:pt x="4427041" y="8363735"/>
                  <a:pt x="4427041" y="8363735"/>
                </a:cubicBezTo>
                <a:cubicBezTo>
                  <a:pt x="4425855" y="8371046"/>
                  <a:pt x="4425260" y="8374700"/>
                  <a:pt x="4409365" y="8375870"/>
                </a:cubicBezTo>
                <a:cubicBezTo>
                  <a:pt x="4409365" y="8375870"/>
                  <a:pt x="4410552" y="8368561"/>
                  <a:pt x="4410552" y="8368561"/>
                </a:cubicBezTo>
                <a:cubicBezTo>
                  <a:pt x="4410552" y="8368561"/>
                  <a:pt x="4410552" y="8368561"/>
                  <a:pt x="4395243" y="8366076"/>
                </a:cubicBezTo>
                <a:cubicBezTo>
                  <a:pt x="4396432" y="8358767"/>
                  <a:pt x="4411738" y="8361250"/>
                  <a:pt x="4412330" y="8357596"/>
                </a:cubicBezTo>
                <a:close/>
                <a:moveTo>
                  <a:pt x="4466591" y="8310878"/>
                </a:moveTo>
                <a:cubicBezTo>
                  <a:pt x="4466591" y="8310878"/>
                  <a:pt x="4482896" y="8313525"/>
                  <a:pt x="4482896" y="8313525"/>
                </a:cubicBezTo>
                <a:cubicBezTo>
                  <a:pt x="4482252" y="8317491"/>
                  <a:pt x="4482252" y="8317491"/>
                  <a:pt x="4482252" y="8317491"/>
                </a:cubicBezTo>
                <a:cubicBezTo>
                  <a:pt x="4482252" y="8317491"/>
                  <a:pt x="4465947" y="8314844"/>
                  <a:pt x="4465947" y="8314844"/>
                </a:cubicBezTo>
                <a:cubicBezTo>
                  <a:pt x="4466591" y="8310878"/>
                  <a:pt x="4466591" y="8310878"/>
                  <a:pt x="4466591" y="8310878"/>
                </a:cubicBezTo>
                <a:close/>
                <a:moveTo>
                  <a:pt x="4437630" y="8283118"/>
                </a:moveTo>
                <a:cubicBezTo>
                  <a:pt x="4453931" y="8285765"/>
                  <a:pt x="4470238" y="8288412"/>
                  <a:pt x="4468467" y="8299316"/>
                </a:cubicBezTo>
                <a:cubicBezTo>
                  <a:pt x="4451571" y="8300302"/>
                  <a:pt x="4450981" y="8303938"/>
                  <a:pt x="4449802" y="8311205"/>
                </a:cubicBezTo>
                <a:cubicBezTo>
                  <a:pt x="4449802" y="8311205"/>
                  <a:pt x="4449802" y="8311205"/>
                  <a:pt x="4449213" y="8314839"/>
                </a:cubicBezTo>
                <a:cubicBezTo>
                  <a:pt x="4434089" y="8304925"/>
                  <a:pt x="4436450" y="8290388"/>
                  <a:pt x="4437630" y="8283118"/>
                </a:cubicBezTo>
                <a:close/>
                <a:moveTo>
                  <a:pt x="4430035" y="8269764"/>
                </a:moveTo>
                <a:cubicBezTo>
                  <a:pt x="4431246" y="8270894"/>
                  <a:pt x="4433669" y="8273152"/>
                  <a:pt x="4438808" y="8275851"/>
                </a:cubicBezTo>
                <a:cubicBezTo>
                  <a:pt x="4438220" y="8279484"/>
                  <a:pt x="4426760" y="8281355"/>
                  <a:pt x="4426760" y="8281355"/>
                </a:cubicBezTo>
                <a:cubicBezTo>
                  <a:pt x="4427350" y="8277721"/>
                  <a:pt x="4427939" y="8274086"/>
                  <a:pt x="4428530" y="8270453"/>
                </a:cubicBezTo>
                <a:cubicBezTo>
                  <a:pt x="4428826" y="8268636"/>
                  <a:pt x="4428826" y="8268636"/>
                  <a:pt x="4430035" y="8269764"/>
                </a:cubicBezTo>
                <a:close/>
                <a:moveTo>
                  <a:pt x="4490618" y="8265951"/>
                </a:moveTo>
                <a:lnTo>
                  <a:pt x="4489975" y="8269914"/>
                </a:lnTo>
                <a:cubicBezTo>
                  <a:pt x="4489975" y="8269914"/>
                  <a:pt x="4506281" y="8272560"/>
                  <a:pt x="4505710" y="8276086"/>
                </a:cubicBezTo>
                <a:cubicBezTo>
                  <a:pt x="4505138" y="8279610"/>
                  <a:pt x="4504565" y="8283132"/>
                  <a:pt x="4503992" y="8286657"/>
                </a:cubicBezTo>
                <a:cubicBezTo>
                  <a:pt x="4502847" y="8293705"/>
                  <a:pt x="4502275" y="8297230"/>
                  <a:pt x="4485400" y="8298107"/>
                </a:cubicBezTo>
                <a:cubicBezTo>
                  <a:pt x="4486544" y="8291059"/>
                  <a:pt x="4487687" y="8284010"/>
                  <a:pt x="4489402" y="8273438"/>
                </a:cubicBezTo>
                <a:lnTo>
                  <a:pt x="4489474" y="8272999"/>
                </a:lnTo>
                <a:cubicBezTo>
                  <a:pt x="4488903" y="8276522"/>
                  <a:pt x="4489474" y="8272999"/>
                  <a:pt x="4473742" y="8266828"/>
                </a:cubicBezTo>
                <a:cubicBezTo>
                  <a:pt x="4490046" y="8269474"/>
                  <a:pt x="4490618" y="8265951"/>
                  <a:pt x="4490618" y="8265951"/>
                </a:cubicBezTo>
                <a:close/>
                <a:moveTo>
                  <a:pt x="4500729" y="8216558"/>
                </a:moveTo>
                <a:cubicBezTo>
                  <a:pt x="4502915" y="8215981"/>
                  <a:pt x="4507138" y="8215735"/>
                  <a:pt x="4515291" y="8217058"/>
                </a:cubicBezTo>
                <a:cubicBezTo>
                  <a:pt x="4514701" y="8220693"/>
                  <a:pt x="4513521" y="8227960"/>
                  <a:pt x="4512931" y="8231594"/>
                </a:cubicBezTo>
                <a:lnTo>
                  <a:pt x="4512929" y="8231593"/>
                </a:lnTo>
                <a:lnTo>
                  <a:pt x="4497215" y="8225314"/>
                </a:lnTo>
                <a:cubicBezTo>
                  <a:pt x="4497805" y="8221678"/>
                  <a:pt x="4498395" y="8218045"/>
                  <a:pt x="4498395" y="8218045"/>
                </a:cubicBezTo>
                <a:cubicBezTo>
                  <a:pt x="4498395" y="8218045"/>
                  <a:pt x="4498543" y="8217135"/>
                  <a:pt x="4500729" y="8216558"/>
                </a:cubicBezTo>
                <a:close/>
                <a:moveTo>
                  <a:pt x="5632439" y="8195547"/>
                </a:moveTo>
                <a:cubicBezTo>
                  <a:pt x="5632439" y="8195547"/>
                  <a:pt x="5647745" y="8198031"/>
                  <a:pt x="5647745" y="8198031"/>
                </a:cubicBezTo>
                <a:cubicBezTo>
                  <a:pt x="5631845" y="8199202"/>
                  <a:pt x="5631845" y="8199202"/>
                  <a:pt x="5631845" y="8199202"/>
                </a:cubicBezTo>
                <a:cubicBezTo>
                  <a:pt x="5631845" y="8199202"/>
                  <a:pt x="5632439" y="8195547"/>
                  <a:pt x="5632439" y="8195547"/>
                </a:cubicBezTo>
                <a:close/>
                <a:moveTo>
                  <a:pt x="4519113" y="8183620"/>
                </a:moveTo>
                <a:cubicBezTo>
                  <a:pt x="4518520" y="8187276"/>
                  <a:pt x="4518520" y="8187276"/>
                  <a:pt x="4518520" y="8187276"/>
                </a:cubicBezTo>
                <a:cubicBezTo>
                  <a:pt x="4517926" y="8190930"/>
                  <a:pt x="4516740" y="8198242"/>
                  <a:pt x="4516147" y="8201894"/>
                </a:cubicBezTo>
                <a:cubicBezTo>
                  <a:pt x="4516147" y="8201894"/>
                  <a:pt x="4515553" y="8205551"/>
                  <a:pt x="4515553" y="8205551"/>
                </a:cubicBezTo>
                <a:cubicBezTo>
                  <a:pt x="4514959" y="8209203"/>
                  <a:pt x="4513774" y="8216513"/>
                  <a:pt x="4499061" y="8210375"/>
                </a:cubicBezTo>
                <a:cubicBezTo>
                  <a:pt x="4499061" y="8210375"/>
                  <a:pt x="4499653" y="8206721"/>
                  <a:pt x="4500248" y="8203065"/>
                </a:cubicBezTo>
                <a:cubicBezTo>
                  <a:pt x="4500248" y="8203065"/>
                  <a:pt x="4500840" y="8199411"/>
                  <a:pt x="4500840" y="8199411"/>
                </a:cubicBezTo>
                <a:cubicBezTo>
                  <a:pt x="4502027" y="8192102"/>
                  <a:pt x="4517926" y="8190930"/>
                  <a:pt x="4519113" y="8183620"/>
                </a:cubicBezTo>
                <a:close/>
                <a:moveTo>
                  <a:pt x="4512113" y="8129968"/>
                </a:moveTo>
                <a:cubicBezTo>
                  <a:pt x="4510926" y="8137277"/>
                  <a:pt x="4510334" y="8140933"/>
                  <a:pt x="4525640" y="8143418"/>
                </a:cubicBezTo>
                <a:cubicBezTo>
                  <a:pt x="4525047" y="8147074"/>
                  <a:pt x="4523266" y="8158036"/>
                  <a:pt x="4523266" y="8158036"/>
                </a:cubicBezTo>
                <a:cubicBezTo>
                  <a:pt x="4522079" y="8165347"/>
                  <a:pt x="4520300" y="8176312"/>
                  <a:pt x="4519113" y="8183620"/>
                </a:cubicBezTo>
                <a:cubicBezTo>
                  <a:pt x="4503808" y="8181135"/>
                  <a:pt x="4503808" y="8181135"/>
                  <a:pt x="4503808" y="8181135"/>
                </a:cubicBezTo>
                <a:cubicBezTo>
                  <a:pt x="4503808" y="8181135"/>
                  <a:pt x="4504993" y="8173826"/>
                  <a:pt x="4504993" y="8173826"/>
                </a:cubicBezTo>
                <a:cubicBezTo>
                  <a:pt x="4505587" y="8170172"/>
                  <a:pt x="4507366" y="8159207"/>
                  <a:pt x="4507961" y="8155553"/>
                </a:cubicBezTo>
                <a:cubicBezTo>
                  <a:pt x="4492658" y="8153068"/>
                  <a:pt x="4492065" y="8156723"/>
                  <a:pt x="4492065" y="8156723"/>
                </a:cubicBezTo>
                <a:cubicBezTo>
                  <a:pt x="4492658" y="8153068"/>
                  <a:pt x="4493250" y="8149414"/>
                  <a:pt x="4494439" y="8142103"/>
                </a:cubicBezTo>
                <a:cubicBezTo>
                  <a:pt x="4494439" y="8142103"/>
                  <a:pt x="4494439" y="8142103"/>
                  <a:pt x="4509739" y="8144587"/>
                </a:cubicBezTo>
                <a:cubicBezTo>
                  <a:pt x="4510334" y="8140933"/>
                  <a:pt x="4510926" y="8137277"/>
                  <a:pt x="4512113" y="8129968"/>
                </a:cubicBezTo>
                <a:close/>
                <a:moveTo>
                  <a:pt x="5654871" y="8119973"/>
                </a:moveTo>
                <a:lnTo>
                  <a:pt x="5659017" y="8128590"/>
                </a:lnTo>
                <a:cubicBezTo>
                  <a:pt x="5659017" y="8128590"/>
                  <a:pt x="5655783" y="8124313"/>
                  <a:pt x="5654462" y="8120348"/>
                </a:cubicBezTo>
                <a:close/>
                <a:moveTo>
                  <a:pt x="4513894" y="8119003"/>
                </a:moveTo>
                <a:cubicBezTo>
                  <a:pt x="4513299" y="8122658"/>
                  <a:pt x="4528013" y="8128799"/>
                  <a:pt x="4512706" y="8126313"/>
                </a:cubicBezTo>
                <a:close/>
                <a:moveTo>
                  <a:pt x="4482387" y="8110474"/>
                </a:moveTo>
                <a:lnTo>
                  <a:pt x="4479399" y="8128883"/>
                </a:lnTo>
                <a:cubicBezTo>
                  <a:pt x="4471545" y="8125716"/>
                  <a:pt x="4472143" y="8122036"/>
                  <a:pt x="4474778" y="8118685"/>
                </a:cubicBezTo>
                <a:cubicBezTo>
                  <a:pt x="4477417" y="8115336"/>
                  <a:pt x="4482087" y="8112314"/>
                  <a:pt x="4482387" y="8110474"/>
                </a:cubicBezTo>
                <a:close/>
                <a:moveTo>
                  <a:pt x="5663171" y="8103006"/>
                </a:moveTo>
                <a:cubicBezTo>
                  <a:pt x="5662578" y="8106661"/>
                  <a:pt x="5662578" y="8106661"/>
                  <a:pt x="5661984" y="8110314"/>
                </a:cubicBezTo>
                <a:cubicBezTo>
                  <a:pt x="5661984" y="8110314"/>
                  <a:pt x="5661391" y="8113971"/>
                  <a:pt x="5661391" y="8113971"/>
                </a:cubicBezTo>
                <a:lnTo>
                  <a:pt x="5654871" y="8119973"/>
                </a:lnTo>
                <a:lnTo>
                  <a:pt x="5647271" y="8104176"/>
                </a:lnTo>
                <a:cubicBezTo>
                  <a:pt x="5647271" y="8104176"/>
                  <a:pt x="5663171" y="8103006"/>
                  <a:pt x="5663171" y="8103006"/>
                </a:cubicBezTo>
                <a:close/>
                <a:moveTo>
                  <a:pt x="4516860" y="8100728"/>
                </a:moveTo>
                <a:cubicBezTo>
                  <a:pt x="4516860" y="8100728"/>
                  <a:pt x="4515673" y="8108038"/>
                  <a:pt x="4530386" y="8114178"/>
                </a:cubicBezTo>
                <a:cubicBezTo>
                  <a:pt x="4529793" y="8117834"/>
                  <a:pt x="4529200" y="8121488"/>
                  <a:pt x="4528607" y="8125144"/>
                </a:cubicBezTo>
                <a:cubicBezTo>
                  <a:pt x="4528013" y="8128799"/>
                  <a:pt x="4529200" y="8121488"/>
                  <a:pt x="4513894" y="8119003"/>
                </a:cubicBezTo>
                <a:close/>
                <a:moveTo>
                  <a:pt x="4114124" y="8099140"/>
                </a:moveTo>
                <a:cubicBezTo>
                  <a:pt x="4120285" y="8097536"/>
                  <a:pt x="4131486" y="8108247"/>
                  <a:pt x="4134798" y="8106198"/>
                </a:cubicBezTo>
                <a:cubicBezTo>
                  <a:pt x="4125966" y="8111659"/>
                  <a:pt x="4117136" y="8117119"/>
                  <a:pt x="4110123" y="8105778"/>
                </a:cubicBezTo>
                <a:cubicBezTo>
                  <a:pt x="4110580" y="8101578"/>
                  <a:pt x="4112071" y="8099675"/>
                  <a:pt x="4114124" y="8099140"/>
                </a:cubicBezTo>
                <a:close/>
                <a:moveTo>
                  <a:pt x="5671950" y="8067088"/>
                </a:moveTo>
                <a:cubicBezTo>
                  <a:pt x="5684947" y="8072929"/>
                  <a:pt x="5669000" y="8085259"/>
                  <a:pt x="5683176" y="8083832"/>
                </a:cubicBezTo>
                <a:cubicBezTo>
                  <a:pt x="5681997" y="8091100"/>
                  <a:pt x="5680226" y="8102003"/>
                  <a:pt x="5693225" y="8107843"/>
                </a:cubicBezTo>
                <a:cubicBezTo>
                  <a:pt x="5679637" y="8105636"/>
                  <a:pt x="5679046" y="8109269"/>
                  <a:pt x="5678458" y="8112906"/>
                </a:cubicBezTo>
                <a:cubicBezTo>
                  <a:pt x="5679046" y="8109269"/>
                  <a:pt x="5666049" y="8103432"/>
                  <a:pt x="5666049" y="8103432"/>
                </a:cubicBezTo>
                <a:cubicBezTo>
                  <a:pt x="5668409" y="8088894"/>
                  <a:pt x="5669588" y="8081626"/>
                  <a:pt x="5671950" y="8067088"/>
                </a:cubicBezTo>
                <a:close/>
                <a:moveTo>
                  <a:pt x="5654983" y="8056662"/>
                </a:moveTo>
                <a:cubicBezTo>
                  <a:pt x="5670292" y="8059146"/>
                  <a:pt x="5670292" y="8059146"/>
                  <a:pt x="5669696" y="8062804"/>
                </a:cubicBezTo>
                <a:cubicBezTo>
                  <a:pt x="5669696" y="8062804"/>
                  <a:pt x="5669696" y="8062804"/>
                  <a:pt x="5669103" y="8066457"/>
                </a:cubicBezTo>
                <a:cubicBezTo>
                  <a:pt x="5669103" y="8066457"/>
                  <a:pt x="5668510" y="8070112"/>
                  <a:pt x="5668510" y="8070112"/>
                </a:cubicBezTo>
                <a:cubicBezTo>
                  <a:pt x="5666730" y="8081076"/>
                  <a:pt x="5664357" y="8095695"/>
                  <a:pt x="5663171" y="8103006"/>
                </a:cubicBezTo>
                <a:cubicBezTo>
                  <a:pt x="5649051" y="8093211"/>
                  <a:pt x="5666137" y="8084733"/>
                  <a:pt x="5653204" y="8067627"/>
                </a:cubicBezTo>
                <a:cubicBezTo>
                  <a:pt x="5653204" y="8067627"/>
                  <a:pt x="5653797" y="8063972"/>
                  <a:pt x="5653797" y="8063972"/>
                </a:cubicBezTo>
                <a:cubicBezTo>
                  <a:pt x="5654390" y="8060317"/>
                  <a:pt x="5654390" y="8060317"/>
                  <a:pt x="5654390" y="8060317"/>
                </a:cubicBezTo>
                <a:cubicBezTo>
                  <a:pt x="5654983" y="8056662"/>
                  <a:pt x="5654983" y="8056662"/>
                  <a:pt x="5654983" y="8056662"/>
                </a:cubicBezTo>
                <a:close/>
                <a:moveTo>
                  <a:pt x="4109419" y="8046133"/>
                </a:moveTo>
                <a:cubicBezTo>
                  <a:pt x="4114092" y="8041599"/>
                  <a:pt x="4126629" y="8046998"/>
                  <a:pt x="4129184" y="8058568"/>
                </a:cubicBezTo>
                <a:cubicBezTo>
                  <a:pt x="4120308" y="8064056"/>
                  <a:pt x="4112465" y="8051372"/>
                  <a:pt x="4108028" y="8054116"/>
                </a:cubicBezTo>
                <a:cubicBezTo>
                  <a:pt x="4107178" y="8050259"/>
                  <a:pt x="4107860" y="8047644"/>
                  <a:pt x="4109419" y="8046133"/>
                </a:cubicBezTo>
                <a:close/>
                <a:moveTo>
                  <a:pt x="5643240" y="8032249"/>
                </a:moveTo>
                <a:lnTo>
                  <a:pt x="5642055" y="8039559"/>
                </a:lnTo>
                <a:cubicBezTo>
                  <a:pt x="5657951" y="8038389"/>
                  <a:pt x="5642647" y="8035904"/>
                  <a:pt x="5643240" y="8032249"/>
                </a:cubicBezTo>
                <a:close/>
                <a:moveTo>
                  <a:pt x="4520408" y="8030501"/>
                </a:moveTo>
                <a:cubicBezTo>
                  <a:pt x="4524308" y="8030666"/>
                  <a:pt x="4528133" y="8031287"/>
                  <a:pt x="4528133" y="8031287"/>
                </a:cubicBezTo>
                <a:cubicBezTo>
                  <a:pt x="4528133" y="8031287"/>
                  <a:pt x="4527538" y="8034941"/>
                  <a:pt x="4527538" y="8034941"/>
                </a:cubicBezTo>
                <a:cubicBezTo>
                  <a:pt x="4527538" y="8034941"/>
                  <a:pt x="4512236" y="8032457"/>
                  <a:pt x="4512236" y="8032457"/>
                </a:cubicBezTo>
                <a:cubicBezTo>
                  <a:pt x="4512534" y="8030630"/>
                  <a:pt x="4516508" y="8030337"/>
                  <a:pt x="4520408" y="8030501"/>
                </a:cubicBezTo>
                <a:close/>
                <a:moveTo>
                  <a:pt x="5706108" y="7959732"/>
                </a:moveTo>
                <a:cubicBezTo>
                  <a:pt x="5705516" y="7963377"/>
                  <a:pt x="5718513" y="7969232"/>
                  <a:pt x="5717328" y="7976527"/>
                </a:cubicBezTo>
                <a:cubicBezTo>
                  <a:pt x="5716736" y="7980174"/>
                  <a:pt x="5716142" y="7983821"/>
                  <a:pt x="5715553" y="7987469"/>
                </a:cubicBezTo>
                <a:cubicBezTo>
                  <a:pt x="5714958" y="7991117"/>
                  <a:pt x="5714958" y="7991117"/>
                  <a:pt x="5714958" y="7991117"/>
                </a:cubicBezTo>
                <a:cubicBezTo>
                  <a:pt x="5714958" y="7991117"/>
                  <a:pt x="5713774" y="7998412"/>
                  <a:pt x="5712591" y="8005705"/>
                </a:cubicBezTo>
                <a:cubicBezTo>
                  <a:pt x="5724994" y="8015207"/>
                  <a:pt x="5722034" y="8033443"/>
                  <a:pt x="5720849" y="8040738"/>
                </a:cubicBezTo>
                <a:cubicBezTo>
                  <a:pt x="5721295" y="8038003"/>
                  <a:pt x="5720405" y="8043473"/>
                  <a:pt x="5714202" y="8045450"/>
                </a:cubicBezTo>
                <a:lnTo>
                  <a:pt x="5706077" y="8045826"/>
                </a:lnTo>
                <a:lnTo>
                  <a:pt x="5706669" y="8042180"/>
                </a:lnTo>
                <a:cubicBezTo>
                  <a:pt x="5709040" y="8027590"/>
                  <a:pt x="5711999" y="8009353"/>
                  <a:pt x="5700187" y="7996206"/>
                </a:cubicBezTo>
                <a:cubicBezTo>
                  <a:pt x="5700780" y="7992557"/>
                  <a:pt x="5700780" y="7992557"/>
                  <a:pt x="5701372" y="7988911"/>
                </a:cubicBezTo>
                <a:cubicBezTo>
                  <a:pt x="5701964" y="7985263"/>
                  <a:pt x="5703147" y="7977968"/>
                  <a:pt x="5703739" y="7974320"/>
                </a:cubicBezTo>
                <a:cubicBezTo>
                  <a:pt x="5704925" y="7967026"/>
                  <a:pt x="5705516" y="7963377"/>
                  <a:pt x="5706108" y="7959732"/>
                </a:cubicBezTo>
                <a:close/>
                <a:moveTo>
                  <a:pt x="4542960" y="7943496"/>
                </a:moveTo>
                <a:cubicBezTo>
                  <a:pt x="4542365" y="7947167"/>
                  <a:pt x="4541174" y="7954510"/>
                  <a:pt x="4540576" y="7958180"/>
                </a:cubicBezTo>
                <a:lnTo>
                  <a:pt x="4556882" y="7960827"/>
                </a:lnTo>
                <a:lnTo>
                  <a:pt x="4556287" y="7964499"/>
                </a:lnTo>
                <a:cubicBezTo>
                  <a:pt x="4556287" y="7964499"/>
                  <a:pt x="4539980" y="7961852"/>
                  <a:pt x="4539980" y="7961852"/>
                </a:cubicBezTo>
                <a:cubicBezTo>
                  <a:pt x="4539980" y="7961852"/>
                  <a:pt x="4539384" y="7965524"/>
                  <a:pt x="4538789" y="7969193"/>
                </a:cubicBezTo>
                <a:cubicBezTo>
                  <a:pt x="4539384" y="7965524"/>
                  <a:pt x="4537597" y="7976535"/>
                  <a:pt x="4521890" y="7970216"/>
                </a:cubicBezTo>
                <a:cubicBezTo>
                  <a:pt x="4523679" y="7959206"/>
                  <a:pt x="4525465" y="7948192"/>
                  <a:pt x="4542960" y="7943496"/>
                </a:cubicBezTo>
                <a:close/>
                <a:moveTo>
                  <a:pt x="5643954" y="7931083"/>
                </a:moveTo>
                <a:cubicBezTo>
                  <a:pt x="5643362" y="7934739"/>
                  <a:pt x="5642767" y="7938393"/>
                  <a:pt x="5626871" y="7939564"/>
                </a:cubicBezTo>
                <a:cubicBezTo>
                  <a:pt x="5625684" y="7946873"/>
                  <a:pt x="5639802" y="7956667"/>
                  <a:pt x="5638614" y="7963976"/>
                </a:cubicBezTo>
                <a:cubicBezTo>
                  <a:pt x="5638614" y="7963976"/>
                  <a:pt x="5622717" y="7965147"/>
                  <a:pt x="5622124" y="7968803"/>
                </a:cubicBezTo>
                <a:cubicBezTo>
                  <a:pt x="5622124" y="7968803"/>
                  <a:pt x="5637428" y="7971287"/>
                  <a:pt x="5637428" y="7971287"/>
                </a:cubicBezTo>
                <a:lnTo>
                  <a:pt x="5638614" y="7963976"/>
                </a:lnTo>
                <a:cubicBezTo>
                  <a:pt x="5653921" y="7966461"/>
                  <a:pt x="5653328" y="7970116"/>
                  <a:pt x="5652733" y="7973771"/>
                </a:cubicBezTo>
                <a:cubicBezTo>
                  <a:pt x="5653921" y="7966461"/>
                  <a:pt x="5656293" y="7951841"/>
                  <a:pt x="5657479" y="7944533"/>
                </a:cubicBezTo>
                <a:cubicBezTo>
                  <a:pt x="5658666" y="7937221"/>
                  <a:pt x="5643954" y="7931083"/>
                  <a:pt x="5642767" y="7938393"/>
                </a:cubicBezTo>
                <a:cubicBezTo>
                  <a:pt x="5643362" y="7934739"/>
                  <a:pt x="5643954" y="7931083"/>
                  <a:pt x="5643954" y="7931083"/>
                </a:cubicBezTo>
                <a:close/>
                <a:moveTo>
                  <a:pt x="4547683" y="7914424"/>
                </a:moveTo>
                <a:cubicBezTo>
                  <a:pt x="4547683" y="7914424"/>
                  <a:pt x="4547070" y="7918199"/>
                  <a:pt x="4563377" y="7920846"/>
                </a:cubicBezTo>
                <a:cubicBezTo>
                  <a:pt x="4562150" y="7928397"/>
                  <a:pt x="4561538" y="7932173"/>
                  <a:pt x="4544620" y="7933303"/>
                </a:cubicBezTo>
                <a:cubicBezTo>
                  <a:pt x="4545844" y="7925751"/>
                  <a:pt x="4547070" y="7918199"/>
                  <a:pt x="4547683" y="7914424"/>
                </a:cubicBezTo>
                <a:close/>
                <a:moveTo>
                  <a:pt x="4590628" y="7906390"/>
                </a:moveTo>
                <a:lnTo>
                  <a:pt x="4595291" y="7916985"/>
                </a:lnTo>
                <a:lnTo>
                  <a:pt x="4600255" y="7913580"/>
                </a:lnTo>
                <a:cubicBezTo>
                  <a:pt x="4602613" y="7911149"/>
                  <a:pt x="4603057" y="7908408"/>
                  <a:pt x="4595406" y="7907166"/>
                </a:cubicBezTo>
                <a:cubicBezTo>
                  <a:pt x="4595406" y="7907166"/>
                  <a:pt x="4595406" y="7907166"/>
                  <a:pt x="4593493" y="7906854"/>
                </a:cubicBezTo>
                <a:close/>
                <a:moveTo>
                  <a:pt x="4684638" y="7890481"/>
                </a:moveTo>
                <a:lnTo>
                  <a:pt x="4682454" y="7891829"/>
                </a:lnTo>
                <a:cubicBezTo>
                  <a:pt x="4681345" y="7892515"/>
                  <a:pt x="4680234" y="7893203"/>
                  <a:pt x="4678016" y="7894574"/>
                </a:cubicBezTo>
                <a:lnTo>
                  <a:pt x="4675848" y="7895431"/>
                </a:lnTo>
                <a:lnTo>
                  <a:pt x="4675486" y="7897656"/>
                </a:lnTo>
                <a:cubicBezTo>
                  <a:pt x="4674300" y="7904968"/>
                  <a:pt x="4672520" y="7915933"/>
                  <a:pt x="4657216" y="7913448"/>
                </a:cubicBezTo>
                <a:cubicBezTo>
                  <a:pt x="4657811" y="7909793"/>
                  <a:pt x="4659591" y="7898828"/>
                  <a:pt x="4659591" y="7898828"/>
                </a:cubicBezTo>
                <a:cubicBezTo>
                  <a:pt x="4655764" y="7898209"/>
                  <a:pt x="4652894" y="7897743"/>
                  <a:pt x="4650743" y="7897392"/>
                </a:cubicBezTo>
                <a:lnTo>
                  <a:pt x="4649504" y="7897191"/>
                </a:lnTo>
                <a:lnTo>
                  <a:pt x="4646337" y="7901890"/>
                </a:lnTo>
                <a:lnTo>
                  <a:pt x="4649850" y="7904398"/>
                </a:lnTo>
                <a:cubicBezTo>
                  <a:pt x="4652108" y="7908634"/>
                  <a:pt x="4645589" y="7912499"/>
                  <a:pt x="4656624" y="7917103"/>
                </a:cubicBezTo>
                <a:cubicBezTo>
                  <a:pt x="4655437" y="7924413"/>
                  <a:pt x="4653658" y="7935377"/>
                  <a:pt x="4667773" y="7945172"/>
                </a:cubicBezTo>
                <a:cubicBezTo>
                  <a:pt x="4667773" y="7945172"/>
                  <a:pt x="4669553" y="7934207"/>
                  <a:pt x="4670148" y="7930551"/>
                </a:cubicBezTo>
                <a:cubicBezTo>
                  <a:pt x="4670148" y="7930551"/>
                  <a:pt x="4668960" y="7937862"/>
                  <a:pt x="4684861" y="7936691"/>
                </a:cubicBezTo>
                <a:cubicBezTo>
                  <a:pt x="4670740" y="7926897"/>
                  <a:pt x="4687233" y="7922072"/>
                  <a:pt x="4688419" y="7914762"/>
                </a:cubicBezTo>
                <a:cubicBezTo>
                  <a:pt x="4689014" y="7911108"/>
                  <a:pt x="4689014" y="7911108"/>
                  <a:pt x="4689606" y="7907453"/>
                </a:cubicBezTo>
                <a:cubicBezTo>
                  <a:pt x="4686224" y="7904090"/>
                  <a:pt x="4684757" y="7901039"/>
                  <a:pt x="4684254" y="7898085"/>
                </a:cubicBezTo>
                <a:close/>
                <a:moveTo>
                  <a:pt x="4598273" y="7877610"/>
                </a:moveTo>
                <a:lnTo>
                  <a:pt x="4588953" y="7879503"/>
                </a:lnTo>
                <a:cubicBezTo>
                  <a:pt x="4584514" y="7882247"/>
                  <a:pt x="4585108" y="7890648"/>
                  <a:pt x="4587791" y="7899948"/>
                </a:cubicBezTo>
                <a:lnTo>
                  <a:pt x="4588849" y="7902351"/>
                </a:lnTo>
                <a:lnTo>
                  <a:pt x="4596000" y="7903510"/>
                </a:lnTo>
                <a:close/>
                <a:moveTo>
                  <a:pt x="4637162" y="7869424"/>
                </a:moveTo>
                <a:lnTo>
                  <a:pt x="4632670" y="7871143"/>
                </a:lnTo>
                <a:lnTo>
                  <a:pt x="4632542" y="7871930"/>
                </a:lnTo>
                <a:lnTo>
                  <a:pt x="4632529" y="7871198"/>
                </a:lnTo>
                <a:lnTo>
                  <a:pt x="4627861" y="7872983"/>
                </a:lnTo>
                <a:cubicBezTo>
                  <a:pt x="4625643" y="7874355"/>
                  <a:pt x="4622934" y="7874933"/>
                  <a:pt x="4619910" y="7875159"/>
                </a:cubicBezTo>
                <a:lnTo>
                  <a:pt x="4618576" y="7875168"/>
                </a:lnTo>
                <a:lnTo>
                  <a:pt x="4620984" y="7887170"/>
                </a:lnTo>
                <a:cubicBezTo>
                  <a:pt x="4622619" y="7890718"/>
                  <a:pt x="4625155" y="7893239"/>
                  <a:pt x="4628982" y="7893861"/>
                </a:cubicBezTo>
                <a:cubicBezTo>
                  <a:pt x="4628982" y="7893861"/>
                  <a:pt x="4628982" y="7893861"/>
                  <a:pt x="4628388" y="7897515"/>
                </a:cubicBezTo>
                <a:cubicBezTo>
                  <a:pt x="4627796" y="7901171"/>
                  <a:pt x="4612490" y="7898686"/>
                  <a:pt x="4611895" y="7902340"/>
                </a:cubicBezTo>
                <a:cubicBezTo>
                  <a:pt x="4609522" y="7916960"/>
                  <a:pt x="4607148" y="7931579"/>
                  <a:pt x="4604183" y="7949854"/>
                </a:cubicBezTo>
                <a:cubicBezTo>
                  <a:pt x="4602996" y="7957164"/>
                  <a:pt x="4600030" y="7975438"/>
                  <a:pt x="4598842" y="7982747"/>
                </a:cubicBezTo>
                <a:cubicBezTo>
                  <a:pt x="4615930" y="7974266"/>
                  <a:pt x="4601809" y="7964474"/>
                  <a:pt x="4619488" y="7952337"/>
                </a:cubicBezTo>
                <a:cubicBezTo>
                  <a:pt x="4620676" y="7945028"/>
                  <a:pt x="4622457" y="7934065"/>
                  <a:pt x="4624235" y="7923098"/>
                </a:cubicBezTo>
                <a:cubicBezTo>
                  <a:pt x="4640132" y="7921928"/>
                  <a:pt x="4623048" y="7930407"/>
                  <a:pt x="4637759" y="7936548"/>
                </a:cubicBezTo>
                <a:cubicBezTo>
                  <a:pt x="4639094" y="7928324"/>
                  <a:pt x="4632488" y="7914592"/>
                  <a:pt x="4636058" y="7906205"/>
                </a:cubicBezTo>
                <a:lnTo>
                  <a:pt x="4636925" y="7905500"/>
                </a:lnTo>
                <a:lnTo>
                  <a:pt x="4634670" y="7903838"/>
                </a:lnTo>
                <a:cubicBezTo>
                  <a:pt x="4632967" y="7896125"/>
                  <a:pt x="4637406" y="7893381"/>
                  <a:pt x="4641844" y="7890638"/>
                </a:cubicBezTo>
                <a:lnTo>
                  <a:pt x="4645718" y="7887520"/>
                </a:lnTo>
                <a:lnTo>
                  <a:pt x="4646658" y="7881725"/>
                </a:lnTo>
                <a:lnTo>
                  <a:pt x="4647831" y="7885250"/>
                </a:lnTo>
                <a:lnTo>
                  <a:pt x="4649016" y="7877435"/>
                </a:lnTo>
                <a:cubicBezTo>
                  <a:pt x="4645094" y="7871094"/>
                  <a:pt x="4640918" y="7869293"/>
                  <a:pt x="4637162" y="7869424"/>
                </a:cubicBezTo>
                <a:close/>
                <a:moveTo>
                  <a:pt x="4745609" y="7835248"/>
                </a:moveTo>
                <a:lnTo>
                  <a:pt x="4741663" y="7836249"/>
                </a:lnTo>
                <a:lnTo>
                  <a:pt x="4741682" y="7836528"/>
                </a:lnTo>
                <a:lnTo>
                  <a:pt x="4741617" y="7836535"/>
                </a:lnTo>
                <a:lnTo>
                  <a:pt x="4738634" y="7836248"/>
                </a:lnTo>
                <a:lnTo>
                  <a:pt x="4738328" y="7841930"/>
                </a:lnTo>
                <a:lnTo>
                  <a:pt x="4744036" y="7844312"/>
                </a:lnTo>
                <a:lnTo>
                  <a:pt x="4746200" y="7849119"/>
                </a:lnTo>
                <a:lnTo>
                  <a:pt x="4738561" y="7849635"/>
                </a:lnTo>
                <a:lnTo>
                  <a:pt x="4742604" y="7867426"/>
                </a:lnTo>
                <a:lnTo>
                  <a:pt x="4743234" y="7867392"/>
                </a:lnTo>
                <a:cubicBezTo>
                  <a:pt x="4743828" y="7863738"/>
                  <a:pt x="4743828" y="7863738"/>
                  <a:pt x="4744421" y="7860083"/>
                </a:cubicBezTo>
                <a:cubicBezTo>
                  <a:pt x="4745014" y="7856428"/>
                  <a:pt x="4745607" y="7852773"/>
                  <a:pt x="4746200" y="7849119"/>
                </a:cubicBezTo>
                <a:cubicBezTo>
                  <a:pt x="4746200" y="7849119"/>
                  <a:pt x="4746200" y="7849119"/>
                  <a:pt x="4746795" y="7845463"/>
                </a:cubicBezTo>
                <a:lnTo>
                  <a:pt x="4744036" y="7844312"/>
                </a:lnTo>
                <a:lnTo>
                  <a:pt x="4741872" y="7839506"/>
                </a:lnTo>
                <a:lnTo>
                  <a:pt x="4741682" y="7836528"/>
                </a:lnTo>
                <a:lnTo>
                  <a:pt x="4745079" y="7836157"/>
                </a:lnTo>
                <a:close/>
                <a:moveTo>
                  <a:pt x="4788948" y="7825996"/>
                </a:moveTo>
                <a:lnTo>
                  <a:pt x="4782620" y="7835104"/>
                </a:lnTo>
                <a:lnTo>
                  <a:pt x="4781481" y="7839810"/>
                </a:lnTo>
                <a:lnTo>
                  <a:pt x="4788049" y="7840791"/>
                </a:lnTo>
                <a:cubicBezTo>
                  <a:pt x="4794563" y="7841496"/>
                  <a:pt x="4794786" y="7840124"/>
                  <a:pt x="4795677" y="7834644"/>
                </a:cubicBezTo>
                <a:cubicBezTo>
                  <a:pt x="4795677" y="7834644"/>
                  <a:pt x="4796269" y="7830988"/>
                  <a:pt x="4796862" y="7827334"/>
                </a:cubicBezTo>
                <a:close/>
                <a:moveTo>
                  <a:pt x="4752869" y="7813144"/>
                </a:moveTo>
                <a:cubicBezTo>
                  <a:pt x="4752096" y="7812798"/>
                  <a:pt x="4751986" y="7813485"/>
                  <a:pt x="4751540" y="7816226"/>
                </a:cubicBezTo>
                <a:cubicBezTo>
                  <a:pt x="4750354" y="7823535"/>
                  <a:pt x="4765660" y="7826019"/>
                  <a:pt x="4765067" y="7829674"/>
                </a:cubicBezTo>
                <a:lnTo>
                  <a:pt x="4766548" y="7820553"/>
                </a:lnTo>
                <a:lnTo>
                  <a:pt x="4762605" y="7817505"/>
                </a:lnTo>
                <a:lnTo>
                  <a:pt x="4758165" y="7816245"/>
                </a:lnTo>
                <a:cubicBezTo>
                  <a:pt x="4755075" y="7814864"/>
                  <a:pt x="4753641" y="7813489"/>
                  <a:pt x="4752869" y="7813144"/>
                </a:cubicBezTo>
                <a:close/>
                <a:moveTo>
                  <a:pt x="4800065" y="7807599"/>
                </a:moveTo>
                <a:lnTo>
                  <a:pt x="4781116" y="7813291"/>
                </a:lnTo>
                <a:cubicBezTo>
                  <a:pt x="4781116" y="7813291"/>
                  <a:pt x="4783076" y="7816465"/>
                  <a:pt x="4785038" y="7819635"/>
                </a:cubicBezTo>
                <a:lnTo>
                  <a:pt x="4786432" y="7821889"/>
                </a:lnTo>
                <a:lnTo>
                  <a:pt x="4789803" y="7822436"/>
                </a:lnTo>
                <a:cubicBezTo>
                  <a:pt x="4793627" y="7823058"/>
                  <a:pt x="4797455" y="7823679"/>
                  <a:pt x="4797455" y="7823679"/>
                </a:cubicBezTo>
                <a:cubicBezTo>
                  <a:pt x="4798049" y="7820023"/>
                  <a:pt x="4798049" y="7820023"/>
                  <a:pt x="4798643" y="7816368"/>
                </a:cubicBezTo>
                <a:cubicBezTo>
                  <a:pt x="4798643" y="7816368"/>
                  <a:pt x="4798643" y="7816368"/>
                  <a:pt x="4799236" y="7812715"/>
                </a:cubicBezTo>
                <a:close/>
                <a:moveTo>
                  <a:pt x="4743357" y="7769881"/>
                </a:moveTo>
                <a:cubicBezTo>
                  <a:pt x="4739680" y="7768348"/>
                  <a:pt x="4737617" y="7768950"/>
                  <a:pt x="4736356" y="7770679"/>
                </a:cubicBezTo>
                <a:cubicBezTo>
                  <a:pt x="4735092" y="7772409"/>
                  <a:pt x="4734630" y="7775264"/>
                  <a:pt x="4734147" y="7778235"/>
                </a:cubicBezTo>
                <a:lnTo>
                  <a:pt x="4733241" y="7781452"/>
                </a:lnTo>
                <a:lnTo>
                  <a:pt x="4734362" y="7782475"/>
                </a:lnTo>
                <a:cubicBezTo>
                  <a:pt x="4741991" y="7785977"/>
                  <a:pt x="4751783" y="7783210"/>
                  <a:pt x="4760994" y="7790668"/>
                </a:cubicBezTo>
                <a:cubicBezTo>
                  <a:pt x="4760994" y="7790668"/>
                  <a:pt x="4762104" y="7789984"/>
                  <a:pt x="4763766" y="7788954"/>
                </a:cubicBezTo>
                <a:lnTo>
                  <a:pt x="4768836" y="7785819"/>
                </a:lnTo>
                <a:lnTo>
                  <a:pt x="4762858" y="7785825"/>
                </a:lnTo>
                <a:cubicBezTo>
                  <a:pt x="4755628" y="7785003"/>
                  <a:pt x="4753202" y="7781797"/>
                  <a:pt x="4742171" y="7777193"/>
                </a:cubicBezTo>
                <a:cubicBezTo>
                  <a:pt x="4742763" y="7773537"/>
                  <a:pt x="4743357" y="7769881"/>
                  <a:pt x="4743357" y="7769881"/>
                </a:cubicBezTo>
                <a:close/>
                <a:moveTo>
                  <a:pt x="4777955" y="7762370"/>
                </a:moveTo>
                <a:lnTo>
                  <a:pt x="4781188" y="7766645"/>
                </a:lnTo>
                <a:cubicBezTo>
                  <a:pt x="4782952" y="7767870"/>
                  <a:pt x="4782803" y="7768783"/>
                  <a:pt x="4774558" y="7771197"/>
                </a:cubicBezTo>
                <a:lnTo>
                  <a:pt x="4773770" y="7776065"/>
                </a:lnTo>
                <a:lnTo>
                  <a:pt x="4774695" y="7775621"/>
                </a:lnTo>
                <a:cubicBezTo>
                  <a:pt x="4777403" y="7775043"/>
                  <a:pt x="4780635" y="7774689"/>
                  <a:pt x="4783744" y="7774137"/>
                </a:cubicBezTo>
                <a:lnTo>
                  <a:pt x="4790120" y="7772084"/>
                </a:lnTo>
                <a:lnTo>
                  <a:pt x="4790455" y="7770026"/>
                </a:lnTo>
                <a:cubicBezTo>
                  <a:pt x="4790455" y="7770026"/>
                  <a:pt x="4791049" y="7766369"/>
                  <a:pt x="4791049" y="7766369"/>
                </a:cubicBezTo>
                <a:cubicBezTo>
                  <a:pt x="4787075" y="7766663"/>
                  <a:pt x="4784206" y="7766197"/>
                  <a:pt x="4782127" y="7765392"/>
                </a:cubicBezTo>
                <a:close/>
                <a:moveTo>
                  <a:pt x="5841498" y="7349068"/>
                </a:moveTo>
                <a:cubicBezTo>
                  <a:pt x="5845646" y="7349290"/>
                  <a:pt x="5849722" y="7349952"/>
                  <a:pt x="5849722" y="7349952"/>
                </a:cubicBezTo>
                <a:cubicBezTo>
                  <a:pt x="5849150" y="7353475"/>
                  <a:pt x="5848577" y="7357000"/>
                  <a:pt x="5848577" y="7357000"/>
                </a:cubicBezTo>
                <a:cubicBezTo>
                  <a:pt x="5848007" y="7360524"/>
                  <a:pt x="5832844" y="7350830"/>
                  <a:pt x="5832271" y="7354352"/>
                </a:cubicBezTo>
                <a:cubicBezTo>
                  <a:pt x="5832844" y="7350830"/>
                  <a:pt x="5832271" y="7354352"/>
                  <a:pt x="5832844" y="7350830"/>
                </a:cubicBezTo>
                <a:cubicBezTo>
                  <a:pt x="5833130" y="7349066"/>
                  <a:pt x="5837350" y="7348847"/>
                  <a:pt x="5841498" y="7349068"/>
                </a:cubicBezTo>
                <a:close/>
                <a:moveTo>
                  <a:pt x="5875034" y="7297093"/>
                </a:moveTo>
                <a:cubicBezTo>
                  <a:pt x="5873241" y="7308138"/>
                  <a:pt x="5870852" y="7322863"/>
                  <a:pt x="5869058" y="7333908"/>
                </a:cubicBezTo>
                <a:cubicBezTo>
                  <a:pt x="5867864" y="7341270"/>
                  <a:pt x="5883568" y="7347598"/>
                  <a:pt x="5866667" y="7348633"/>
                </a:cubicBezTo>
                <a:cubicBezTo>
                  <a:pt x="5866667" y="7348633"/>
                  <a:pt x="5869058" y="7333908"/>
                  <a:pt x="5852752" y="7331262"/>
                </a:cubicBezTo>
                <a:cubicBezTo>
                  <a:pt x="5854545" y="7320216"/>
                  <a:pt x="5857534" y="7301810"/>
                  <a:pt x="5875034" y="7297093"/>
                </a:cubicBezTo>
                <a:close/>
                <a:moveTo>
                  <a:pt x="5846728" y="7262530"/>
                </a:moveTo>
                <a:cubicBezTo>
                  <a:pt x="5845541" y="7269842"/>
                  <a:pt x="5858474" y="7286945"/>
                  <a:pt x="5842575" y="7288115"/>
                </a:cubicBezTo>
                <a:cubicBezTo>
                  <a:pt x="5843761" y="7280805"/>
                  <a:pt x="5845541" y="7269842"/>
                  <a:pt x="5846728" y="7262530"/>
                </a:cubicBezTo>
                <a:close/>
                <a:moveTo>
                  <a:pt x="5898416" y="7256130"/>
                </a:moveTo>
                <a:cubicBezTo>
                  <a:pt x="5897881" y="7259433"/>
                  <a:pt x="5897344" y="7262736"/>
                  <a:pt x="5908214" y="7264502"/>
                </a:cubicBezTo>
                <a:cubicBezTo>
                  <a:pt x="5897344" y="7262736"/>
                  <a:pt x="5897344" y="7262736"/>
                  <a:pt x="5897344" y="7262736"/>
                </a:cubicBezTo>
                <a:cubicBezTo>
                  <a:pt x="5897881" y="7259433"/>
                  <a:pt x="5897881" y="7259433"/>
                  <a:pt x="5898416" y="7256130"/>
                </a:cubicBezTo>
                <a:close/>
                <a:moveTo>
                  <a:pt x="5946188" y="7236756"/>
                </a:moveTo>
                <a:cubicBezTo>
                  <a:pt x="5944973" y="7244246"/>
                  <a:pt x="5940110" y="7274200"/>
                  <a:pt x="5938894" y="7281689"/>
                </a:cubicBezTo>
                <a:cubicBezTo>
                  <a:pt x="5940717" y="7270455"/>
                  <a:pt x="5925020" y="7264064"/>
                  <a:pt x="5926843" y="7252831"/>
                </a:cubicBezTo>
                <a:cubicBezTo>
                  <a:pt x="5943149" y="7255479"/>
                  <a:pt x="5944973" y="7244246"/>
                  <a:pt x="5946188" y="7236756"/>
                </a:cubicBezTo>
                <a:close/>
                <a:moveTo>
                  <a:pt x="5915193" y="7232977"/>
                </a:moveTo>
                <a:cubicBezTo>
                  <a:pt x="5914600" y="7236637"/>
                  <a:pt x="5914600" y="7236637"/>
                  <a:pt x="5914004" y="7240297"/>
                </a:cubicBezTo>
                <a:cubicBezTo>
                  <a:pt x="5914004" y="7240297"/>
                  <a:pt x="5913410" y="7243956"/>
                  <a:pt x="5912815" y="7247616"/>
                </a:cubicBezTo>
                <a:cubicBezTo>
                  <a:pt x="5898325" y="7245263"/>
                  <a:pt x="5898325" y="7245263"/>
                  <a:pt x="5898325" y="7245263"/>
                </a:cubicBezTo>
                <a:cubicBezTo>
                  <a:pt x="5898919" y="7241604"/>
                  <a:pt x="5899514" y="7237944"/>
                  <a:pt x="5900108" y="7234285"/>
                </a:cubicBezTo>
                <a:cubicBezTo>
                  <a:pt x="5900108" y="7234285"/>
                  <a:pt x="5915193" y="7232977"/>
                  <a:pt x="5915193" y="7232977"/>
                </a:cubicBezTo>
                <a:close/>
                <a:moveTo>
                  <a:pt x="5913993" y="7212876"/>
                </a:moveTo>
                <a:lnTo>
                  <a:pt x="5918162" y="7214679"/>
                </a:lnTo>
                <a:lnTo>
                  <a:pt x="5915787" y="7229316"/>
                </a:lnTo>
                <a:close/>
                <a:moveTo>
                  <a:pt x="5884260" y="7137185"/>
                </a:moveTo>
                <a:lnTo>
                  <a:pt x="5884915" y="7171818"/>
                </a:lnTo>
                <a:cubicBezTo>
                  <a:pt x="5885081" y="7183666"/>
                  <a:pt x="5883136" y="7195647"/>
                  <a:pt x="5872890" y="7207226"/>
                </a:cubicBezTo>
                <a:cubicBezTo>
                  <a:pt x="5872890" y="7207226"/>
                  <a:pt x="5873489" y="7203540"/>
                  <a:pt x="5874088" y="7199852"/>
                </a:cubicBezTo>
                <a:cubicBezTo>
                  <a:pt x="5883136" y="7195647"/>
                  <a:pt x="5881004" y="7183004"/>
                  <a:pt x="5878949" y="7169900"/>
                </a:cubicBezTo>
                <a:close/>
                <a:moveTo>
                  <a:pt x="5931826" y="7130508"/>
                </a:moveTo>
                <a:cubicBezTo>
                  <a:pt x="5931233" y="7134168"/>
                  <a:pt x="5931233" y="7134168"/>
                  <a:pt x="5945723" y="7136519"/>
                </a:cubicBezTo>
                <a:cubicBezTo>
                  <a:pt x="5943942" y="7147500"/>
                  <a:pt x="5940377" y="7169457"/>
                  <a:pt x="5938596" y="7180435"/>
                </a:cubicBezTo>
                <a:cubicBezTo>
                  <a:pt x="5934972" y="7179848"/>
                  <a:pt x="5932255" y="7179407"/>
                  <a:pt x="5930217" y="7179076"/>
                </a:cubicBezTo>
                <a:lnTo>
                  <a:pt x="5927139" y="7178576"/>
                </a:lnTo>
                <a:lnTo>
                  <a:pt x="5927140" y="7178597"/>
                </a:lnTo>
                <a:lnTo>
                  <a:pt x="5932473" y="7179499"/>
                </a:lnTo>
                <a:cubicBezTo>
                  <a:pt x="5938558" y="7180663"/>
                  <a:pt x="5938447" y="7181351"/>
                  <a:pt x="5938002" y="7184095"/>
                </a:cubicBezTo>
                <a:cubicBezTo>
                  <a:pt x="5936812" y="7191415"/>
                  <a:pt x="5936219" y="7195075"/>
                  <a:pt x="5921132" y="7196381"/>
                </a:cubicBezTo>
                <a:cubicBezTo>
                  <a:pt x="5921132" y="7196381"/>
                  <a:pt x="5922321" y="7189063"/>
                  <a:pt x="5921727" y="7192722"/>
                </a:cubicBezTo>
                <a:cubicBezTo>
                  <a:pt x="5913589" y="7197035"/>
                  <a:pt x="5912698" y="7202523"/>
                  <a:pt x="5913544" y="7208764"/>
                </a:cubicBezTo>
                <a:lnTo>
                  <a:pt x="5913993" y="7212876"/>
                </a:lnTo>
                <a:lnTo>
                  <a:pt x="5904266" y="7208667"/>
                </a:lnTo>
                <a:cubicBezTo>
                  <a:pt x="5906049" y="7197688"/>
                  <a:pt x="5907236" y="7190368"/>
                  <a:pt x="5893930" y="7180698"/>
                </a:cubicBezTo>
                <a:cubicBezTo>
                  <a:pt x="5895118" y="7173378"/>
                  <a:pt x="5910800" y="7168413"/>
                  <a:pt x="5897494" y="7158739"/>
                </a:cubicBezTo>
                <a:cubicBezTo>
                  <a:pt x="5911989" y="7161091"/>
                  <a:pt x="5912584" y="7157433"/>
                  <a:pt x="5912584" y="7157433"/>
                </a:cubicBezTo>
                <a:lnTo>
                  <a:pt x="5912601" y="7164011"/>
                </a:lnTo>
                <a:lnTo>
                  <a:pt x="5913196" y="7163392"/>
                </a:lnTo>
                <a:cubicBezTo>
                  <a:pt x="5913196" y="7163392"/>
                  <a:pt x="5917930" y="7171047"/>
                  <a:pt x="5922329" y="7173618"/>
                </a:cubicBezTo>
                <a:lnTo>
                  <a:pt x="5924788" y="7173861"/>
                </a:lnTo>
                <a:lnTo>
                  <a:pt x="5927074" y="7159784"/>
                </a:lnTo>
                <a:cubicBezTo>
                  <a:pt x="5928856" y="7148806"/>
                  <a:pt x="5930638" y="7137827"/>
                  <a:pt x="5931826" y="7130508"/>
                </a:cubicBezTo>
                <a:close/>
                <a:moveTo>
                  <a:pt x="5889028" y="7107819"/>
                </a:moveTo>
                <a:cubicBezTo>
                  <a:pt x="5888433" y="7111489"/>
                  <a:pt x="5891612" y="7117655"/>
                  <a:pt x="5892758" y="7123495"/>
                </a:cubicBezTo>
                <a:lnTo>
                  <a:pt x="5884260" y="7137185"/>
                </a:lnTo>
                <a:cubicBezTo>
                  <a:pt x="5884559" y="7135350"/>
                  <a:pt x="5881823" y="7126429"/>
                  <a:pt x="5880977" y="7118757"/>
                </a:cubicBezTo>
                <a:cubicBezTo>
                  <a:pt x="5880555" y="7114920"/>
                  <a:pt x="5880603" y="7111396"/>
                  <a:pt x="5881740" y="7109226"/>
                </a:cubicBezTo>
                <a:cubicBezTo>
                  <a:pt x="5882877" y="7107055"/>
                  <a:pt x="5885102" y="7106239"/>
                  <a:pt x="5889028" y="7107819"/>
                </a:cubicBezTo>
                <a:close/>
                <a:moveTo>
                  <a:pt x="6042468" y="7089048"/>
                </a:moveTo>
                <a:cubicBezTo>
                  <a:pt x="6050531" y="7093762"/>
                  <a:pt x="6053452" y="7109592"/>
                  <a:pt x="6037207" y="7105529"/>
                </a:cubicBezTo>
                <a:cubicBezTo>
                  <a:pt x="6037207" y="7105529"/>
                  <a:pt x="6028794" y="7091920"/>
                  <a:pt x="6033210" y="7089188"/>
                </a:cubicBezTo>
                <a:cubicBezTo>
                  <a:pt x="6036521" y="7087141"/>
                  <a:pt x="6039780" y="7087477"/>
                  <a:pt x="6042468" y="7089048"/>
                </a:cubicBezTo>
                <a:close/>
                <a:moveTo>
                  <a:pt x="6013551" y="7088804"/>
                </a:moveTo>
                <a:cubicBezTo>
                  <a:pt x="6013551" y="7088804"/>
                  <a:pt x="6019161" y="7097875"/>
                  <a:pt x="6019161" y="7097875"/>
                </a:cubicBezTo>
                <a:cubicBezTo>
                  <a:pt x="6015146" y="7100356"/>
                  <a:pt x="6015146" y="7100356"/>
                  <a:pt x="6015146" y="7100356"/>
                </a:cubicBezTo>
                <a:cubicBezTo>
                  <a:pt x="6009536" y="7091285"/>
                  <a:pt x="6005523" y="7093767"/>
                  <a:pt x="6009536" y="7091285"/>
                </a:cubicBezTo>
                <a:cubicBezTo>
                  <a:pt x="6009536" y="7091285"/>
                  <a:pt x="6013551" y="7088804"/>
                  <a:pt x="6013551" y="7088804"/>
                </a:cubicBezTo>
                <a:close/>
                <a:moveTo>
                  <a:pt x="5909970" y="7081887"/>
                </a:moveTo>
                <a:cubicBezTo>
                  <a:pt x="5924464" y="7084240"/>
                  <a:pt x="5924464" y="7084240"/>
                  <a:pt x="5924464" y="7084240"/>
                </a:cubicBezTo>
                <a:cubicBezTo>
                  <a:pt x="5923276" y="7091560"/>
                  <a:pt x="5921494" y="7102538"/>
                  <a:pt x="5919712" y="7113517"/>
                </a:cubicBezTo>
                <a:lnTo>
                  <a:pt x="5918523" y="7120836"/>
                </a:lnTo>
                <a:cubicBezTo>
                  <a:pt x="5920901" y="7106197"/>
                  <a:pt x="5906999" y="7100184"/>
                  <a:pt x="5909970" y="7081887"/>
                </a:cubicBezTo>
                <a:close/>
                <a:moveTo>
                  <a:pt x="5974502" y="7062314"/>
                </a:moveTo>
                <a:cubicBezTo>
                  <a:pt x="5973966" y="7065618"/>
                  <a:pt x="5989735" y="7071569"/>
                  <a:pt x="5973429" y="7068922"/>
                </a:cubicBezTo>
                <a:cubicBezTo>
                  <a:pt x="5973966" y="7065618"/>
                  <a:pt x="5973966" y="7065618"/>
                  <a:pt x="5974502" y="7062314"/>
                </a:cubicBezTo>
                <a:close/>
                <a:moveTo>
                  <a:pt x="5968091" y="7045524"/>
                </a:moveTo>
                <a:cubicBezTo>
                  <a:pt x="5972022" y="7047601"/>
                  <a:pt x="5975654" y="7051625"/>
                  <a:pt x="5976802" y="7057185"/>
                </a:cubicBezTo>
                <a:cubicBezTo>
                  <a:pt x="5976802" y="7057185"/>
                  <a:pt x="5984281" y="7069279"/>
                  <a:pt x="5988695" y="7066551"/>
                </a:cubicBezTo>
                <a:cubicBezTo>
                  <a:pt x="5984281" y="7069279"/>
                  <a:pt x="5984281" y="7069279"/>
                  <a:pt x="5984281" y="7069279"/>
                </a:cubicBezTo>
                <a:cubicBezTo>
                  <a:pt x="5984281" y="7069279"/>
                  <a:pt x="5976802" y="7057185"/>
                  <a:pt x="5972386" y="7059915"/>
                </a:cubicBezTo>
                <a:cubicBezTo>
                  <a:pt x="5972386" y="7059915"/>
                  <a:pt x="5967972" y="7062645"/>
                  <a:pt x="5963556" y="7065375"/>
                </a:cubicBezTo>
                <a:lnTo>
                  <a:pt x="5971034" y="7077470"/>
                </a:lnTo>
                <a:cubicBezTo>
                  <a:pt x="5971034" y="7077470"/>
                  <a:pt x="5966218" y="7080449"/>
                  <a:pt x="5966218" y="7080449"/>
                </a:cubicBezTo>
                <a:cubicBezTo>
                  <a:pt x="5966218" y="7080449"/>
                  <a:pt x="5962620" y="7063860"/>
                  <a:pt x="5962620" y="7063860"/>
                </a:cubicBezTo>
                <a:lnTo>
                  <a:pt x="5956079" y="7053280"/>
                </a:lnTo>
                <a:cubicBezTo>
                  <a:pt x="5955313" y="7049571"/>
                  <a:pt x="5956033" y="7047037"/>
                  <a:pt x="5957593" y="7045549"/>
                </a:cubicBezTo>
                <a:cubicBezTo>
                  <a:pt x="5959933" y="7043318"/>
                  <a:pt x="5964161" y="7043447"/>
                  <a:pt x="5968091" y="7045524"/>
                </a:cubicBezTo>
                <a:close/>
                <a:moveTo>
                  <a:pt x="3661536" y="7015471"/>
                </a:moveTo>
                <a:cubicBezTo>
                  <a:pt x="3663190" y="7016800"/>
                  <a:pt x="3665293" y="7020203"/>
                  <a:pt x="3669499" y="7027008"/>
                </a:cubicBezTo>
                <a:cubicBezTo>
                  <a:pt x="3667093" y="7028496"/>
                  <a:pt x="3665887" y="7029241"/>
                  <a:pt x="3663633" y="7028284"/>
                </a:cubicBezTo>
                <a:cubicBezTo>
                  <a:pt x="3661376" y="7027329"/>
                  <a:pt x="3658068" y="7024670"/>
                  <a:pt x="3651454" y="7019354"/>
                </a:cubicBezTo>
                <a:cubicBezTo>
                  <a:pt x="3656270" y="7016377"/>
                  <a:pt x="3656270" y="7016377"/>
                  <a:pt x="3656270" y="7016377"/>
                </a:cubicBezTo>
                <a:cubicBezTo>
                  <a:pt x="3658678" y="7014887"/>
                  <a:pt x="3659882" y="7014142"/>
                  <a:pt x="3661536" y="7015471"/>
                </a:cubicBezTo>
                <a:close/>
                <a:moveTo>
                  <a:pt x="3366998" y="7014488"/>
                </a:moveTo>
                <a:cubicBezTo>
                  <a:pt x="3368267" y="7014526"/>
                  <a:pt x="3370634" y="7015254"/>
                  <a:pt x="3374813" y="7017054"/>
                </a:cubicBezTo>
                <a:lnTo>
                  <a:pt x="3365820" y="7018040"/>
                </a:lnTo>
                <a:lnTo>
                  <a:pt x="3365770" y="7016069"/>
                </a:lnTo>
                <a:cubicBezTo>
                  <a:pt x="3365557" y="7015104"/>
                  <a:pt x="3365729" y="7014451"/>
                  <a:pt x="3366998" y="7014488"/>
                </a:cubicBezTo>
                <a:close/>
                <a:moveTo>
                  <a:pt x="5959770" y="6991950"/>
                </a:moveTo>
                <a:cubicBezTo>
                  <a:pt x="5970704" y="6989892"/>
                  <a:pt x="5983742" y="6991237"/>
                  <a:pt x="5992365" y="6995311"/>
                </a:cubicBezTo>
                <a:cubicBezTo>
                  <a:pt x="5987533" y="7017110"/>
                  <a:pt x="5978701" y="7022569"/>
                  <a:pt x="5961458" y="7014422"/>
                </a:cubicBezTo>
                <a:cubicBezTo>
                  <a:pt x="5958147" y="7016470"/>
                  <a:pt x="5954835" y="7018516"/>
                  <a:pt x="5947974" y="7014823"/>
                </a:cubicBezTo>
                <a:cubicBezTo>
                  <a:pt x="5945687" y="7013590"/>
                  <a:pt x="5943005" y="7011721"/>
                  <a:pt x="5939799" y="7009002"/>
                </a:cubicBezTo>
                <a:cubicBezTo>
                  <a:pt x="5940006" y="6999467"/>
                  <a:pt x="5948837" y="6994007"/>
                  <a:pt x="5959770" y="6991950"/>
                </a:cubicBezTo>
                <a:close/>
                <a:moveTo>
                  <a:pt x="5935813" y="6973842"/>
                </a:moveTo>
                <a:cubicBezTo>
                  <a:pt x="5935813" y="6973842"/>
                  <a:pt x="5935813" y="6973842"/>
                  <a:pt x="5941017" y="6989435"/>
                </a:cubicBezTo>
                <a:cubicBezTo>
                  <a:pt x="5932601" y="6975827"/>
                  <a:pt x="5932601" y="6975827"/>
                  <a:pt x="5932601" y="6975827"/>
                </a:cubicBezTo>
                <a:cubicBezTo>
                  <a:pt x="5932601" y="6975827"/>
                  <a:pt x="5935813" y="6973842"/>
                  <a:pt x="5935813" y="6973842"/>
                </a:cubicBezTo>
                <a:close/>
                <a:moveTo>
                  <a:pt x="3587551" y="6973434"/>
                </a:moveTo>
                <a:cubicBezTo>
                  <a:pt x="3589807" y="6974391"/>
                  <a:pt x="3593115" y="6977048"/>
                  <a:pt x="3599731" y="6982363"/>
                </a:cubicBezTo>
                <a:cubicBezTo>
                  <a:pt x="3594915" y="6985342"/>
                  <a:pt x="3594915" y="6985342"/>
                  <a:pt x="3590098" y="6988320"/>
                </a:cubicBezTo>
                <a:cubicBezTo>
                  <a:pt x="3590098" y="6988320"/>
                  <a:pt x="3590098" y="6988320"/>
                  <a:pt x="3581684" y="6974710"/>
                </a:cubicBezTo>
                <a:cubicBezTo>
                  <a:pt x="3584092" y="6973221"/>
                  <a:pt x="3585295" y="6972477"/>
                  <a:pt x="3587551" y="6973434"/>
                </a:cubicBezTo>
                <a:close/>
                <a:moveTo>
                  <a:pt x="3329998" y="6958288"/>
                </a:moveTo>
                <a:cubicBezTo>
                  <a:pt x="3343163" y="6957202"/>
                  <a:pt x="3356771" y="6966423"/>
                  <a:pt x="3372661" y="6984816"/>
                </a:cubicBezTo>
                <a:cubicBezTo>
                  <a:pt x="3359587" y="6992900"/>
                  <a:pt x="3355531" y="6976596"/>
                  <a:pt x="3342457" y="6984679"/>
                </a:cubicBezTo>
                <a:cubicBezTo>
                  <a:pt x="3342457" y="6984679"/>
                  <a:pt x="3338099" y="6987373"/>
                  <a:pt x="3333742" y="6990069"/>
                </a:cubicBezTo>
                <a:cubicBezTo>
                  <a:pt x="3333742" y="6990069"/>
                  <a:pt x="3325326" y="6976458"/>
                  <a:pt x="3316914" y="6962851"/>
                </a:cubicBezTo>
                <a:cubicBezTo>
                  <a:pt x="3321272" y="6960158"/>
                  <a:pt x="3325611" y="6958650"/>
                  <a:pt x="3329998" y="6958288"/>
                </a:cubicBezTo>
                <a:close/>
                <a:moveTo>
                  <a:pt x="5947630" y="6951779"/>
                </a:moveTo>
                <a:cubicBezTo>
                  <a:pt x="5943192" y="6954522"/>
                  <a:pt x="5951036" y="6967209"/>
                  <a:pt x="5951036" y="6967209"/>
                </a:cubicBezTo>
                <a:cubicBezTo>
                  <a:pt x="5951036" y="6967209"/>
                  <a:pt x="5946600" y="6969953"/>
                  <a:pt x="5946600" y="6969953"/>
                </a:cubicBezTo>
                <a:cubicBezTo>
                  <a:pt x="5934317" y="6960011"/>
                  <a:pt x="5943192" y="6954522"/>
                  <a:pt x="5943192" y="6954522"/>
                </a:cubicBezTo>
                <a:cubicBezTo>
                  <a:pt x="5943192" y="6954522"/>
                  <a:pt x="5947630" y="6951779"/>
                  <a:pt x="5947630" y="6951779"/>
                </a:cubicBezTo>
                <a:close/>
                <a:moveTo>
                  <a:pt x="3621822" y="6949893"/>
                </a:moveTo>
                <a:cubicBezTo>
                  <a:pt x="3621822" y="6949893"/>
                  <a:pt x="3630235" y="6963503"/>
                  <a:pt x="3630235" y="6963503"/>
                </a:cubicBezTo>
                <a:cubicBezTo>
                  <a:pt x="3626925" y="6965550"/>
                  <a:pt x="3618647" y="6970669"/>
                  <a:pt x="3611165" y="6967359"/>
                </a:cubicBezTo>
                <a:cubicBezTo>
                  <a:pt x="3608670" y="6966255"/>
                  <a:pt x="3606264" y="6964214"/>
                  <a:pt x="3604161" y="6960813"/>
                </a:cubicBezTo>
                <a:cubicBezTo>
                  <a:pt x="3608576" y="6958083"/>
                  <a:pt x="3612992" y="6955353"/>
                  <a:pt x="3621822" y="6949893"/>
                </a:cubicBezTo>
                <a:close/>
                <a:moveTo>
                  <a:pt x="6113088" y="6941435"/>
                </a:moveTo>
                <a:cubicBezTo>
                  <a:pt x="6116724" y="6941147"/>
                  <a:pt x="6120684" y="6942616"/>
                  <a:pt x="6124190" y="6948287"/>
                </a:cubicBezTo>
                <a:cubicBezTo>
                  <a:pt x="6119774" y="6951018"/>
                  <a:pt x="6115359" y="6953748"/>
                  <a:pt x="6117956" y="6967818"/>
                </a:cubicBezTo>
                <a:cubicBezTo>
                  <a:pt x="6106528" y="6959208"/>
                  <a:pt x="6106528" y="6959208"/>
                  <a:pt x="6103932" y="6945138"/>
                </a:cubicBezTo>
                <a:cubicBezTo>
                  <a:pt x="6106139" y="6943771"/>
                  <a:pt x="6109451" y="6941723"/>
                  <a:pt x="6113088" y="6941435"/>
                </a:cubicBezTo>
                <a:close/>
                <a:moveTo>
                  <a:pt x="6197091" y="6937837"/>
                </a:moveTo>
                <a:lnTo>
                  <a:pt x="6197230" y="6937837"/>
                </a:lnTo>
                <a:lnTo>
                  <a:pt x="6207499" y="6948249"/>
                </a:lnTo>
                <a:cubicBezTo>
                  <a:pt x="6217114" y="6952494"/>
                  <a:pt x="6224426" y="6941704"/>
                  <a:pt x="6230034" y="6950775"/>
                </a:cubicBezTo>
                <a:cubicBezTo>
                  <a:pt x="6229276" y="6959601"/>
                  <a:pt x="6223658" y="6963076"/>
                  <a:pt x="6217293" y="6962832"/>
                </a:cubicBezTo>
                <a:cubicBezTo>
                  <a:pt x="6210928" y="6962588"/>
                  <a:pt x="6203817" y="6958624"/>
                  <a:pt x="6200078" y="6952579"/>
                </a:cubicBezTo>
                <a:cubicBezTo>
                  <a:pt x="6200078" y="6952579"/>
                  <a:pt x="6198208" y="6949554"/>
                  <a:pt x="6196900" y="6946182"/>
                </a:cubicBezTo>
                <a:close/>
                <a:moveTo>
                  <a:pt x="5904871" y="6937837"/>
                </a:moveTo>
                <a:lnTo>
                  <a:pt x="6050463" y="6937837"/>
                </a:lnTo>
                <a:lnTo>
                  <a:pt x="6051039" y="6940445"/>
                </a:lnTo>
                <a:cubicBezTo>
                  <a:pt x="6046600" y="6943188"/>
                  <a:pt x="6046600" y="6943188"/>
                  <a:pt x="6042163" y="6945931"/>
                </a:cubicBezTo>
                <a:cubicBezTo>
                  <a:pt x="6042163" y="6945931"/>
                  <a:pt x="6037725" y="6948676"/>
                  <a:pt x="6037725" y="6948676"/>
                </a:cubicBezTo>
                <a:cubicBezTo>
                  <a:pt x="6041131" y="6964107"/>
                  <a:pt x="6036694" y="6966850"/>
                  <a:pt x="6032257" y="6969594"/>
                </a:cubicBezTo>
                <a:cubicBezTo>
                  <a:pt x="6032257" y="6969594"/>
                  <a:pt x="6027819" y="6972338"/>
                  <a:pt x="6019974" y="6959652"/>
                </a:cubicBezTo>
                <a:cubicBezTo>
                  <a:pt x="6019974" y="6959652"/>
                  <a:pt x="6024412" y="6956907"/>
                  <a:pt x="6016570" y="6944223"/>
                </a:cubicBezTo>
                <a:cubicBezTo>
                  <a:pt x="6007694" y="6949711"/>
                  <a:pt x="5999852" y="6937027"/>
                  <a:pt x="5990976" y="6942515"/>
                </a:cubicBezTo>
                <a:cubicBezTo>
                  <a:pt x="5986539" y="6945259"/>
                  <a:pt x="5994382" y="6957941"/>
                  <a:pt x="5989944" y="6960686"/>
                </a:cubicBezTo>
                <a:cubicBezTo>
                  <a:pt x="5981068" y="6966173"/>
                  <a:pt x="5976631" y="6968918"/>
                  <a:pt x="5972192" y="6971661"/>
                </a:cubicBezTo>
                <a:cubicBezTo>
                  <a:pt x="5964350" y="6958977"/>
                  <a:pt x="5964350" y="6958977"/>
                  <a:pt x="5956506" y="6946291"/>
                </a:cubicBezTo>
                <a:cubicBezTo>
                  <a:pt x="5956506" y="6946291"/>
                  <a:pt x="5956506" y="6946291"/>
                  <a:pt x="5952067" y="6949035"/>
                </a:cubicBezTo>
                <a:cubicBezTo>
                  <a:pt x="5952067" y="6949035"/>
                  <a:pt x="5952067" y="6949035"/>
                  <a:pt x="5947630" y="6951779"/>
                </a:cubicBezTo>
                <a:cubicBezTo>
                  <a:pt x="5935350" y="6941839"/>
                  <a:pt x="5944226" y="6936351"/>
                  <a:pt x="5939787" y="6939095"/>
                </a:cubicBezTo>
                <a:cubicBezTo>
                  <a:pt x="5926474" y="6947326"/>
                  <a:pt x="5914195" y="6937385"/>
                  <a:pt x="5913163" y="6955557"/>
                </a:cubicBezTo>
                <a:close/>
                <a:moveTo>
                  <a:pt x="3631065" y="6937837"/>
                </a:moveTo>
                <a:lnTo>
                  <a:pt x="3637446" y="6937837"/>
                </a:lnTo>
                <a:lnTo>
                  <a:pt x="3635913" y="6943289"/>
                </a:lnTo>
                <a:close/>
                <a:moveTo>
                  <a:pt x="3404323" y="6937837"/>
                </a:moveTo>
                <a:lnTo>
                  <a:pt x="3560354" y="6937837"/>
                </a:lnTo>
                <a:lnTo>
                  <a:pt x="3559132" y="6938158"/>
                </a:lnTo>
                <a:cubicBezTo>
                  <a:pt x="3562539" y="6953587"/>
                  <a:pt x="3571414" y="6948100"/>
                  <a:pt x="3571414" y="6948100"/>
                </a:cubicBezTo>
                <a:cubicBezTo>
                  <a:pt x="3565945" y="6969018"/>
                  <a:pt x="3569350" y="6984446"/>
                  <a:pt x="3572755" y="6999873"/>
                </a:cubicBezTo>
                <a:cubicBezTo>
                  <a:pt x="3585036" y="7009816"/>
                  <a:pt x="3597316" y="7019755"/>
                  <a:pt x="3605160" y="7032442"/>
                </a:cubicBezTo>
                <a:cubicBezTo>
                  <a:pt x="3618472" y="7024212"/>
                  <a:pt x="3618472" y="7024212"/>
                  <a:pt x="3615066" y="7008781"/>
                </a:cubicBezTo>
                <a:cubicBezTo>
                  <a:pt x="3622910" y="7021467"/>
                  <a:pt x="3631787" y="7015979"/>
                  <a:pt x="3639628" y="7028665"/>
                </a:cubicBezTo>
                <a:cubicBezTo>
                  <a:pt x="3647470" y="7041349"/>
                  <a:pt x="3655315" y="7054034"/>
                  <a:pt x="3664190" y="7048547"/>
                </a:cubicBezTo>
                <a:cubicBezTo>
                  <a:pt x="3664190" y="7048547"/>
                  <a:pt x="3668628" y="7045802"/>
                  <a:pt x="3668628" y="7045802"/>
                </a:cubicBezTo>
                <a:cubicBezTo>
                  <a:pt x="3668628" y="7045802"/>
                  <a:pt x="3660784" y="7033117"/>
                  <a:pt x="3660784" y="7033117"/>
                </a:cubicBezTo>
                <a:cubicBezTo>
                  <a:pt x="3660784" y="7033117"/>
                  <a:pt x="3665223" y="7030372"/>
                  <a:pt x="3665223" y="7030372"/>
                </a:cubicBezTo>
                <a:cubicBezTo>
                  <a:pt x="3665223" y="7030372"/>
                  <a:pt x="3673066" y="7043059"/>
                  <a:pt x="3673066" y="7043059"/>
                </a:cubicBezTo>
                <a:cubicBezTo>
                  <a:pt x="3677504" y="7040315"/>
                  <a:pt x="3681940" y="7037572"/>
                  <a:pt x="3686380" y="7034827"/>
                </a:cubicBezTo>
                <a:cubicBezTo>
                  <a:pt x="3695254" y="7029340"/>
                  <a:pt x="3684005" y="7001225"/>
                  <a:pt x="3688443" y="6998482"/>
                </a:cubicBezTo>
                <a:cubicBezTo>
                  <a:pt x="3672757" y="6973111"/>
                  <a:pt x="3664915" y="6960429"/>
                  <a:pt x="3648194" y="6953228"/>
                </a:cubicBezTo>
                <a:cubicBezTo>
                  <a:pt x="3644274" y="6946887"/>
                  <a:pt x="3645642" y="6941658"/>
                  <a:pt x="3647435" y="6938357"/>
                </a:cubicBezTo>
                <a:lnTo>
                  <a:pt x="3647718" y="6937837"/>
                </a:lnTo>
                <a:lnTo>
                  <a:pt x="5883730" y="6937837"/>
                </a:lnTo>
                <a:lnTo>
                  <a:pt x="5883043" y="6942074"/>
                </a:lnTo>
                <a:cubicBezTo>
                  <a:pt x="5882746" y="6943902"/>
                  <a:pt x="5882450" y="6945729"/>
                  <a:pt x="5881856" y="6949385"/>
                </a:cubicBezTo>
                <a:cubicBezTo>
                  <a:pt x="5881263" y="6953039"/>
                  <a:pt x="5881263" y="6953039"/>
                  <a:pt x="5880076" y="6960348"/>
                </a:cubicBezTo>
                <a:lnTo>
                  <a:pt x="5879918" y="6961318"/>
                </a:lnTo>
                <a:lnTo>
                  <a:pt x="5880041" y="6961517"/>
                </a:lnTo>
                <a:cubicBezTo>
                  <a:pt x="5882613" y="6965678"/>
                  <a:pt x="5888496" y="6975192"/>
                  <a:pt x="5894377" y="6984705"/>
                </a:cubicBezTo>
                <a:cubicBezTo>
                  <a:pt x="5903254" y="6979217"/>
                  <a:pt x="5907691" y="6976473"/>
                  <a:pt x="5919973" y="6986415"/>
                </a:cubicBezTo>
                <a:cubicBezTo>
                  <a:pt x="5923378" y="7001844"/>
                  <a:pt x="5931220" y="7014527"/>
                  <a:pt x="5935658" y="7011783"/>
                </a:cubicBezTo>
                <a:cubicBezTo>
                  <a:pt x="5922344" y="7020015"/>
                  <a:pt x="5923378" y="7001844"/>
                  <a:pt x="5914502" y="7007330"/>
                </a:cubicBezTo>
                <a:cubicBezTo>
                  <a:pt x="5914502" y="7007330"/>
                  <a:pt x="5914502" y="7007330"/>
                  <a:pt x="5910064" y="7010074"/>
                </a:cubicBezTo>
                <a:cubicBezTo>
                  <a:pt x="5902889" y="7023275"/>
                  <a:pt x="5889835" y="7026965"/>
                  <a:pt x="5876781" y="7030653"/>
                </a:cubicBezTo>
                <a:lnTo>
                  <a:pt x="5869347" y="7033305"/>
                </a:lnTo>
                <a:lnTo>
                  <a:pt x="5869307" y="7038782"/>
                </a:lnTo>
                <a:cubicBezTo>
                  <a:pt x="5870552" y="7043203"/>
                  <a:pt x="5873784" y="7047479"/>
                  <a:pt x="5881139" y="7050549"/>
                </a:cubicBezTo>
                <a:cubicBezTo>
                  <a:pt x="5880546" y="7054204"/>
                  <a:pt x="5865836" y="7048065"/>
                  <a:pt x="5865243" y="7051719"/>
                </a:cubicBezTo>
                <a:cubicBezTo>
                  <a:pt x="5864650" y="7055375"/>
                  <a:pt x="5879952" y="7057860"/>
                  <a:pt x="5879952" y="7057860"/>
                </a:cubicBezTo>
                <a:cubicBezTo>
                  <a:pt x="5878172" y="7068824"/>
                  <a:pt x="5878766" y="7065168"/>
                  <a:pt x="5877580" y="7072478"/>
                </a:cubicBezTo>
                <a:cubicBezTo>
                  <a:pt x="5876986" y="7076134"/>
                  <a:pt x="5862277" y="7069994"/>
                  <a:pt x="5861683" y="7073649"/>
                </a:cubicBezTo>
                <a:cubicBezTo>
                  <a:pt x="5861090" y="7077304"/>
                  <a:pt x="5875206" y="7087098"/>
                  <a:pt x="5875206" y="7087098"/>
                </a:cubicBezTo>
                <a:cubicBezTo>
                  <a:pt x="5874020" y="7094407"/>
                  <a:pt x="5873427" y="7098063"/>
                  <a:pt x="5872834" y="7101717"/>
                </a:cubicBezTo>
                <a:cubicBezTo>
                  <a:pt x="5872240" y="7105372"/>
                  <a:pt x="5871647" y="7109027"/>
                  <a:pt x="5871053" y="7112683"/>
                </a:cubicBezTo>
                <a:cubicBezTo>
                  <a:pt x="5871053" y="7112683"/>
                  <a:pt x="5870757" y="7114509"/>
                  <a:pt x="5870386" y="7116793"/>
                </a:cubicBezTo>
                <a:lnTo>
                  <a:pt x="5869992" y="7119219"/>
                </a:lnTo>
                <a:lnTo>
                  <a:pt x="5871147" y="7120421"/>
                </a:lnTo>
                <a:cubicBezTo>
                  <a:pt x="5875875" y="7126900"/>
                  <a:pt x="5879037" y="7134351"/>
                  <a:pt x="5876951" y="7135641"/>
                </a:cubicBezTo>
                <a:cubicBezTo>
                  <a:pt x="5872776" y="7138220"/>
                  <a:pt x="5872776" y="7138220"/>
                  <a:pt x="5872776" y="7138220"/>
                </a:cubicBezTo>
                <a:lnTo>
                  <a:pt x="5867589" y="7134028"/>
                </a:lnTo>
                <a:lnTo>
                  <a:pt x="5864527" y="7152885"/>
                </a:lnTo>
                <a:cubicBezTo>
                  <a:pt x="5863341" y="7160195"/>
                  <a:pt x="5862154" y="7167506"/>
                  <a:pt x="5860967" y="7174815"/>
                </a:cubicBezTo>
                <a:cubicBezTo>
                  <a:pt x="5864348" y="7178177"/>
                  <a:pt x="5865743" y="7181686"/>
                  <a:pt x="5865895" y="7185285"/>
                </a:cubicBezTo>
                <a:lnTo>
                  <a:pt x="5863488" y="7195789"/>
                </a:lnTo>
                <a:lnTo>
                  <a:pt x="5864358" y="7195677"/>
                </a:lnTo>
                <a:lnTo>
                  <a:pt x="5862234" y="7198626"/>
                </a:lnTo>
                <a:lnTo>
                  <a:pt x="5861731" y="7199647"/>
                </a:lnTo>
                <a:lnTo>
                  <a:pt x="5863404" y="7203319"/>
                </a:lnTo>
                <a:cubicBezTo>
                  <a:pt x="5864390" y="7205062"/>
                  <a:pt x="5865793" y="7207329"/>
                  <a:pt x="5867662" y="7210354"/>
                </a:cubicBezTo>
                <a:cubicBezTo>
                  <a:pt x="5867662" y="7210354"/>
                  <a:pt x="5863489" y="7212934"/>
                  <a:pt x="5863489" y="7212934"/>
                </a:cubicBezTo>
                <a:lnTo>
                  <a:pt x="5857904" y="7207461"/>
                </a:lnTo>
                <a:lnTo>
                  <a:pt x="5857863" y="7207544"/>
                </a:lnTo>
                <a:cubicBezTo>
                  <a:pt x="5856027" y="7211290"/>
                  <a:pt x="5854441" y="7215019"/>
                  <a:pt x="5853847" y="7218674"/>
                </a:cubicBezTo>
                <a:cubicBezTo>
                  <a:pt x="5869154" y="7221157"/>
                  <a:pt x="5869154" y="7221157"/>
                  <a:pt x="5868559" y="7224812"/>
                </a:cubicBezTo>
                <a:cubicBezTo>
                  <a:pt x="5867968" y="7228469"/>
                  <a:pt x="5868559" y="7224812"/>
                  <a:pt x="5852660" y="7225983"/>
                </a:cubicBezTo>
                <a:cubicBezTo>
                  <a:pt x="5852067" y="7229638"/>
                  <a:pt x="5849101" y="7247911"/>
                  <a:pt x="5834984" y="7238117"/>
                </a:cubicBezTo>
                <a:cubicBezTo>
                  <a:pt x="5834391" y="7241773"/>
                  <a:pt x="5834984" y="7238117"/>
                  <a:pt x="5834391" y="7241773"/>
                </a:cubicBezTo>
                <a:cubicBezTo>
                  <a:pt x="5833206" y="7249083"/>
                  <a:pt x="5831426" y="7260048"/>
                  <a:pt x="5830239" y="7267359"/>
                </a:cubicBezTo>
                <a:cubicBezTo>
                  <a:pt x="5829645" y="7271011"/>
                  <a:pt x="5829645" y="7271011"/>
                  <a:pt x="5829052" y="7274667"/>
                </a:cubicBezTo>
                <a:cubicBezTo>
                  <a:pt x="5825492" y="7296594"/>
                  <a:pt x="5823713" y="7307561"/>
                  <a:pt x="5836049" y="7328319"/>
                </a:cubicBezTo>
                <a:cubicBezTo>
                  <a:pt x="5837829" y="7317353"/>
                  <a:pt x="5840201" y="7302736"/>
                  <a:pt x="5841982" y="7291770"/>
                </a:cubicBezTo>
                <a:cubicBezTo>
                  <a:pt x="5854321" y="7312528"/>
                  <a:pt x="5836049" y="7328319"/>
                  <a:pt x="5834269" y="7339283"/>
                </a:cubicBezTo>
                <a:cubicBezTo>
                  <a:pt x="5833676" y="7342938"/>
                  <a:pt x="5831895" y="7353904"/>
                  <a:pt x="5830116" y="7364868"/>
                </a:cubicBezTo>
                <a:cubicBezTo>
                  <a:pt x="5844829" y="7371006"/>
                  <a:pt x="5843642" y="7378316"/>
                  <a:pt x="5843642" y="7378316"/>
                </a:cubicBezTo>
                <a:cubicBezTo>
                  <a:pt x="5844235" y="7374662"/>
                  <a:pt x="5844235" y="7374662"/>
                  <a:pt x="5844829" y="7371006"/>
                </a:cubicBezTo>
                <a:cubicBezTo>
                  <a:pt x="5859542" y="7377146"/>
                  <a:pt x="5860727" y="7369837"/>
                  <a:pt x="5861321" y="7366184"/>
                </a:cubicBezTo>
                <a:cubicBezTo>
                  <a:pt x="5860135" y="7373491"/>
                  <a:pt x="5874251" y="7383285"/>
                  <a:pt x="5872470" y="7394249"/>
                </a:cubicBezTo>
                <a:lnTo>
                  <a:pt x="5876030" y="7372321"/>
                </a:lnTo>
                <a:cubicBezTo>
                  <a:pt x="5893115" y="7363841"/>
                  <a:pt x="5880182" y="7346737"/>
                  <a:pt x="5880777" y="7343082"/>
                </a:cubicBezTo>
                <a:cubicBezTo>
                  <a:pt x="5883744" y="7324807"/>
                  <a:pt x="5886710" y="7306534"/>
                  <a:pt x="5889083" y="7291914"/>
                </a:cubicBezTo>
                <a:cubicBezTo>
                  <a:pt x="5873779" y="7289429"/>
                  <a:pt x="5873187" y="7293085"/>
                  <a:pt x="5873187" y="7293085"/>
                </a:cubicBezTo>
                <a:cubicBezTo>
                  <a:pt x="5873779" y="7289429"/>
                  <a:pt x="5874374" y="7285776"/>
                  <a:pt x="5874967" y="7282121"/>
                </a:cubicBezTo>
                <a:cubicBezTo>
                  <a:pt x="5890271" y="7284606"/>
                  <a:pt x="5876747" y="7271157"/>
                  <a:pt x="5892644" y="7269986"/>
                </a:cubicBezTo>
                <a:cubicBezTo>
                  <a:pt x="5892050" y="7273640"/>
                  <a:pt x="5892644" y="7269986"/>
                  <a:pt x="5907949" y="7272470"/>
                </a:cubicBezTo>
                <a:cubicBezTo>
                  <a:pt x="5906762" y="7279780"/>
                  <a:pt x="5906762" y="7279780"/>
                  <a:pt x="5905577" y="7287089"/>
                </a:cubicBezTo>
                <a:cubicBezTo>
                  <a:pt x="5903797" y="7298053"/>
                  <a:pt x="5886710" y="7306534"/>
                  <a:pt x="5900829" y="7316328"/>
                </a:cubicBezTo>
                <a:cubicBezTo>
                  <a:pt x="5916131" y="7318813"/>
                  <a:pt x="5916131" y="7318813"/>
                  <a:pt x="5915538" y="7322468"/>
                </a:cubicBezTo>
                <a:cubicBezTo>
                  <a:pt x="5897864" y="7334602"/>
                  <a:pt x="5910791" y="7351705"/>
                  <a:pt x="5891336" y="7374806"/>
                </a:cubicBezTo>
                <a:cubicBezTo>
                  <a:pt x="5891929" y="7371151"/>
                  <a:pt x="5890743" y="7378461"/>
                  <a:pt x="5890150" y="7382115"/>
                </a:cubicBezTo>
                <a:lnTo>
                  <a:pt x="5885997" y="7407699"/>
                </a:lnTo>
                <a:cubicBezTo>
                  <a:pt x="5886590" y="7404043"/>
                  <a:pt x="5871284" y="7401560"/>
                  <a:pt x="5871876" y="7397905"/>
                </a:cubicBezTo>
                <a:lnTo>
                  <a:pt x="5870097" y="7408869"/>
                </a:lnTo>
                <a:cubicBezTo>
                  <a:pt x="5870097" y="7408869"/>
                  <a:pt x="5869504" y="7412524"/>
                  <a:pt x="5869504" y="7412524"/>
                </a:cubicBezTo>
                <a:cubicBezTo>
                  <a:pt x="5868911" y="7416179"/>
                  <a:pt x="5868911" y="7416179"/>
                  <a:pt x="5868911" y="7416179"/>
                </a:cubicBezTo>
                <a:cubicBezTo>
                  <a:pt x="5868317" y="7419834"/>
                  <a:pt x="5884810" y="7415009"/>
                  <a:pt x="5885997" y="7407699"/>
                </a:cubicBezTo>
                <a:lnTo>
                  <a:pt x="5883623" y="7422320"/>
                </a:lnTo>
                <a:cubicBezTo>
                  <a:pt x="5882437" y="7429628"/>
                  <a:pt x="5881844" y="7433283"/>
                  <a:pt x="5880064" y="7444248"/>
                </a:cubicBezTo>
                <a:cubicBezTo>
                  <a:pt x="5879470" y="7447902"/>
                  <a:pt x="5879470" y="7447902"/>
                  <a:pt x="5878878" y="7451557"/>
                </a:cubicBezTo>
                <a:cubicBezTo>
                  <a:pt x="5877691" y="7458868"/>
                  <a:pt x="5891213" y="7472315"/>
                  <a:pt x="5890620" y="7475971"/>
                </a:cubicBezTo>
                <a:cubicBezTo>
                  <a:pt x="5889433" y="7483281"/>
                  <a:pt x="5887653" y="7494245"/>
                  <a:pt x="5887061" y="7497900"/>
                </a:cubicBezTo>
                <a:cubicBezTo>
                  <a:pt x="5886467" y="7501554"/>
                  <a:pt x="5885280" y="7508864"/>
                  <a:pt x="5869384" y="7510036"/>
                </a:cubicBezTo>
                <a:lnTo>
                  <a:pt x="5870572" y="7502725"/>
                </a:lnTo>
                <a:cubicBezTo>
                  <a:pt x="5869384" y="7510036"/>
                  <a:pt x="5853484" y="7511205"/>
                  <a:pt x="5852298" y="7518515"/>
                </a:cubicBezTo>
                <a:cubicBezTo>
                  <a:pt x="5851705" y="7522170"/>
                  <a:pt x="5865826" y="7531965"/>
                  <a:pt x="5849924" y="7533135"/>
                </a:cubicBezTo>
                <a:cubicBezTo>
                  <a:pt x="5849332" y="7536789"/>
                  <a:pt x="5849924" y="7533135"/>
                  <a:pt x="5849332" y="7536789"/>
                </a:cubicBezTo>
                <a:cubicBezTo>
                  <a:pt x="5849332" y="7536789"/>
                  <a:pt x="5848739" y="7540444"/>
                  <a:pt x="5848145" y="7544098"/>
                </a:cubicBezTo>
                <a:cubicBezTo>
                  <a:pt x="5847552" y="7547753"/>
                  <a:pt x="5847552" y="7547753"/>
                  <a:pt x="5846958" y="7551409"/>
                </a:cubicBezTo>
                <a:cubicBezTo>
                  <a:pt x="5845772" y="7558719"/>
                  <a:pt x="5844585" y="7566029"/>
                  <a:pt x="5843399" y="7573338"/>
                </a:cubicBezTo>
                <a:cubicBezTo>
                  <a:pt x="5842806" y="7576992"/>
                  <a:pt x="5842806" y="7576992"/>
                  <a:pt x="5842213" y="7580647"/>
                </a:cubicBezTo>
                <a:cubicBezTo>
                  <a:pt x="5841026" y="7587957"/>
                  <a:pt x="5840431" y="7591611"/>
                  <a:pt x="5839839" y="7595266"/>
                </a:cubicBezTo>
                <a:cubicBezTo>
                  <a:pt x="5839246" y="7598921"/>
                  <a:pt x="5838652" y="7602577"/>
                  <a:pt x="5838652" y="7602577"/>
                </a:cubicBezTo>
                <a:cubicBezTo>
                  <a:pt x="5836279" y="7617196"/>
                  <a:pt x="5834498" y="7628160"/>
                  <a:pt x="5832719" y="7639125"/>
                </a:cubicBezTo>
                <a:cubicBezTo>
                  <a:pt x="5830345" y="7653745"/>
                  <a:pt x="5813264" y="7662225"/>
                  <a:pt x="5826194" y="7679328"/>
                </a:cubicBezTo>
                <a:cubicBezTo>
                  <a:pt x="5825007" y="7686638"/>
                  <a:pt x="5822040" y="7704913"/>
                  <a:pt x="5804957" y="7713393"/>
                </a:cubicBezTo>
                <a:cubicBezTo>
                  <a:pt x="5804362" y="7717048"/>
                  <a:pt x="5819074" y="7723187"/>
                  <a:pt x="5818480" y="7726843"/>
                </a:cubicBezTo>
                <a:cubicBezTo>
                  <a:pt x="5803177" y="7724358"/>
                  <a:pt x="5803177" y="7724358"/>
                  <a:pt x="5801991" y="7731668"/>
                </a:cubicBezTo>
                <a:cubicBezTo>
                  <a:pt x="5787279" y="7725528"/>
                  <a:pt x="5783718" y="7747457"/>
                  <a:pt x="5797244" y="7760906"/>
                </a:cubicBezTo>
                <a:cubicBezTo>
                  <a:pt x="5797244" y="7760906"/>
                  <a:pt x="5797244" y="7760906"/>
                  <a:pt x="5796651" y="7764561"/>
                </a:cubicBezTo>
                <a:cubicBezTo>
                  <a:pt x="5796651" y="7764561"/>
                  <a:pt x="5796651" y="7764561"/>
                  <a:pt x="5796057" y="7768217"/>
                </a:cubicBezTo>
                <a:cubicBezTo>
                  <a:pt x="5796057" y="7768217"/>
                  <a:pt x="5795465" y="7771871"/>
                  <a:pt x="5795465" y="7771871"/>
                </a:cubicBezTo>
                <a:cubicBezTo>
                  <a:pt x="5795465" y="7771871"/>
                  <a:pt x="5795465" y="7771871"/>
                  <a:pt x="5780159" y="7769387"/>
                </a:cubicBezTo>
                <a:lnTo>
                  <a:pt x="5778379" y="7780351"/>
                </a:lnTo>
                <a:cubicBezTo>
                  <a:pt x="5777191" y="7787661"/>
                  <a:pt x="5773632" y="7809589"/>
                  <a:pt x="5771852" y="7820555"/>
                </a:cubicBezTo>
                <a:cubicBezTo>
                  <a:pt x="5771260" y="7824210"/>
                  <a:pt x="5771852" y="7820555"/>
                  <a:pt x="5757138" y="7814415"/>
                </a:cubicBezTo>
                <a:cubicBezTo>
                  <a:pt x="5754767" y="7829034"/>
                  <a:pt x="5768293" y="7842484"/>
                  <a:pt x="5767106" y="7849795"/>
                </a:cubicBezTo>
                <a:cubicBezTo>
                  <a:pt x="5764733" y="7864412"/>
                  <a:pt x="5748832" y="7865583"/>
                  <a:pt x="5746461" y="7880202"/>
                </a:cubicBezTo>
                <a:cubicBezTo>
                  <a:pt x="5745867" y="7883857"/>
                  <a:pt x="5745273" y="7887512"/>
                  <a:pt x="5744680" y="7891168"/>
                </a:cubicBezTo>
                <a:cubicBezTo>
                  <a:pt x="5745273" y="7887512"/>
                  <a:pt x="5729970" y="7885028"/>
                  <a:pt x="5730563" y="7881372"/>
                </a:cubicBezTo>
                <a:cubicBezTo>
                  <a:pt x="5728190" y="7895993"/>
                  <a:pt x="5740526" y="7916751"/>
                  <a:pt x="5721664" y="7936197"/>
                </a:cubicBezTo>
                <a:cubicBezTo>
                  <a:pt x="5721664" y="7936197"/>
                  <a:pt x="5706358" y="7933712"/>
                  <a:pt x="5706358" y="7933712"/>
                </a:cubicBezTo>
                <a:lnTo>
                  <a:pt x="5709325" y="7915437"/>
                </a:lnTo>
                <a:cubicBezTo>
                  <a:pt x="5694022" y="7912951"/>
                  <a:pt x="5708732" y="7919091"/>
                  <a:pt x="5694022" y="7912951"/>
                </a:cubicBezTo>
                <a:cubicBezTo>
                  <a:pt x="5696395" y="7898334"/>
                  <a:pt x="5699361" y="7880059"/>
                  <a:pt x="5702328" y="7861785"/>
                </a:cubicBezTo>
                <a:cubicBezTo>
                  <a:pt x="5702328" y="7861785"/>
                  <a:pt x="5703515" y="7854475"/>
                  <a:pt x="5688209" y="7851991"/>
                </a:cubicBezTo>
                <a:lnTo>
                  <a:pt x="5687022" y="7859300"/>
                </a:lnTo>
                <a:lnTo>
                  <a:pt x="5686428" y="7862955"/>
                </a:lnTo>
                <a:lnTo>
                  <a:pt x="5685836" y="7866610"/>
                </a:lnTo>
                <a:lnTo>
                  <a:pt x="5685241" y="7870264"/>
                </a:lnTo>
                <a:cubicBezTo>
                  <a:pt x="5668753" y="7875092"/>
                  <a:pt x="5682276" y="7888539"/>
                  <a:pt x="5681089" y="7895849"/>
                </a:cubicBezTo>
                <a:cubicBezTo>
                  <a:pt x="5681089" y="7895849"/>
                  <a:pt x="5681682" y="7892193"/>
                  <a:pt x="5666380" y="7889710"/>
                </a:cubicBezTo>
                <a:cubicBezTo>
                  <a:pt x="5665787" y="7893365"/>
                  <a:pt x="5665192" y="7897019"/>
                  <a:pt x="5664600" y="7900674"/>
                </a:cubicBezTo>
                <a:cubicBezTo>
                  <a:pt x="5664007" y="7904331"/>
                  <a:pt x="5663414" y="7907983"/>
                  <a:pt x="5662820" y="7911639"/>
                </a:cubicBezTo>
                <a:cubicBezTo>
                  <a:pt x="5661634" y="7918948"/>
                  <a:pt x="5659854" y="7929913"/>
                  <a:pt x="5675155" y="7932398"/>
                </a:cubicBezTo>
                <a:cubicBezTo>
                  <a:pt x="5673970" y="7939707"/>
                  <a:pt x="5673970" y="7939707"/>
                  <a:pt x="5672783" y="7947017"/>
                </a:cubicBezTo>
                <a:cubicBezTo>
                  <a:pt x="5672783" y="7947017"/>
                  <a:pt x="5672783" y="7947017"/>
                  <a:pt x="5687497" y="7953157"/>
                </a:cubicBezTo>
                <a:cubicBezTo>
                  <a:pt x="5686309" y="7960466"/>
                  <a:pt x="5684529" y="7971430"/>
                  <a:pt x="5684529" y="7971430"/>
                </a:cubicBezTo>
                <a:cubicBezTo>
                  <a:pt x="5684529" y="7971430"/>
                  <a:pt x="5683343" y="7978740"/>
                  <a:pt x="5683343" y="7978740"/>
                </a:cubicBezTo>
                <a:cubicBezTo>
                  <a:pt x="5683343" y="7978740"/>
                  <a:pt x="5682749" y="7982396"/>
                  <a:pt x="5682749" y="7982396"/>
                </a:cubicBezTo>
                <a:cubicBezTo>
                  <a:pt x="5694492" y="8006808"/>
                  <a:pt x="5692711" y="8017774"/>
                  <a:pt x="5689152" y="8039702"/>
                </a:cubicBezTo>
                <a:cubicBezTo>
                  <a:pt x="5673849" y="8037218"/>
                  <a:pt x="5673849" y="8037218"/>
                  <a:pt x="5674443" y="8033564"/>
                </a:cubicBezTo>
                <a:cubicBezTo>
                  <a:pt x="5678002" y="8011634"/>
                  <a:pt x="5681562" y="7989704"/>
                  <a:pt x="5668036" y="7976255"/>
                </a:cubicBezTo>
                <a:cubicBezTo>
                  <a:pt x="5651548" y="7981081"/>
                  <a:pt x="5651548" y="7981081"/>
                  <a:pt x="5649767" y="7992045"/>
                </a:cubicBezTo>
                <a:cubicBezTo>
                  <a:pt x="5650361" y="7988391"/>
                  <a:pt x="5650361" y="7988391"/>
                  <a:pt x="5650361" y="7988391"/>
                </a:cubicBezTo>
                <a:cubicBezTo>
                  <a:pt x="5635054" y="7985906"/>
                  <a:pt x="5635648" y="7982252"/>
                  <a:pt x="5635648" y="7982252"/>
                </a:cubicBezTo>
                <a:cubicBezTo>
                  <a:pt x="5635648" y="7982252"/>
                  <a:pt x="5635054" y="7985906"/>
                  <a:pt x="5634461" y="7989561"/>
                </a:cubicBezTo>
                <a:cubicBezTo>
                  <a:pt x="5633275" y="7996871"/>
                  <a:pt x="5647987" y="8003010"/>
                  <a:pt x="5647394" y="8006665"/>
                </a:cubicBezTo>
                <a:cubicBezTo>
                  <a:pt x="5647394" y="8006665"/>
                  <a:pt x="5647987" y="8003010"/>
                  <a:pt x="5647987" y="8003010"/>
                </a:cubicBezTo>
                <a:cubicBezTo>
                  <a:pt x="5647394" y="8006665"/>
                  <a:pt x="5661510" y="8016459"/>
                  <a:pt x="5659731" y="8027422"/>
                </a:cubicBezTo>
                <a:cubicBezTo>
                  <a:pt x="5659731" y="8027422"/>
                  <a:pt x="5659137" y="8031078"/>
                  <a:pt x="5659137" y="8031078"/>
                </a:cubicBezTo>
                <a:cubicBezTo>
                  <a:pt x="5658544" y="8034733"/>
                  <a:pt x="5657951" y="8038389"/>
                  <a:pt x="5657358" y="8042044"/>
                </a:cubicBezTo>
                <a:cubicBezTo>
                  <a:pt x="5656764" y="8045697"/>
                  <a:pt x="5656764" y="8045697"/>
                  <a:pt x="5656764" y="8045697"/>
                </a:cubicBezTo>
                <a:cubicBezTo>
                  <a:pt x="5656764" y="8045697"/>
                  <a:pt x="5656764" y="8045697"/>
                  <a:pt x="5641461" y="8043213"/>
                </a:cubicBezTo>
                <a:lnTo>
                  <a:pt x="5639681" y="8054179"/>
                </a:lnTo>
                <a:cubicBezTo>
                  <a:pt x="5639088" y="8057833"/>
                  <a:pt x="5623781" y="8055349"/>
                  <a:pt x="5623781" y="8055349"/>
                </a:cubicBezTo>
                <a:cubicBezTo>
                  <a:pt x="5622002" y="8066312"/>
                  <a:pt x="5622002" y="8066312"/>
                  <a:pt x="5621410" y="8069970"/>
                </a:cubicBezTo>
                <a:cubicBezTo>
                  <a:pt x="5635527" y="8079762"/>
                  <a:pt x="5636715" y="8072453"/>
                  <a:pt x="5637309" y="8068797"/>
                </a:cubicBezTo>
                <a:cubicBezTo>
                  <a:pt x="5650831" y="8082246"/>
                  <a:pt x="5634341" y="8087072"/>
                  <a:pt x="5631968" y="8101691"/>
                </a:cubicBezTo>
                <a:lnTo>
                  <a:pt x="5633748" y="8090727"/>
                </a:lnTo>
                <a:cubicBezTo>
                  <a:pt x="5633748" y="8090727"/>
                  <a:pt x="5634341" y="8087072"/>
                  <a:pt x="5619035" y="8084587"/>
                </a:cubicBezTo>
                <a:cubicBezTo>
                  <a:pt x="5617255" y="8095551"/>
                  <a:pt x="5631375" y="8105347"/>
                  <a:pt x="5614289" y="8113826"/>
                </a:cubicBezTo>
                <a:cubicBezTo>
                  <a:pt x="5613696" y="8117480"/>
                  <a:pt x="5629002" y="8119967"/>
                  <a:pt x="5628408" y="8123621"/>
                </a:cubicBezTo>
                <a:lnTo>
                  <a:pt x="5629002" y="8119967"/>
                </a:lnTo>
                <a:cubicBezTo>
                  <a:pt x="5643711" y="8126106"/>
                  <a:pt x="5642525" y="8133414"/>
                  <a:pt x="5641931" y="8137068"/>
                </a:cubicBezTo>
                <a:cubicBezTo>
                  <a:pt x="5642525" y="8133414"/>
                  <a:pt x="5643118" y="8129759"/>
                  <a:pt x="5657830" y="8135900"/>
                </a:cubicBezTo>
                <a:cubicBezTo>
                  <a:pt x="5657830" y="8135900"/>
                  <a:pt x="5656052" y="8146864"/>
                  <a:pt x="5656644" y="8143208"/>
                </a:cubicBezTo>
                <a:lnTo>
                  <a:pt x="5654864" y="8154174"/>
                </a:lnTo>
                <a:cubicBezTo>
                  <a:pt x="5654271" y="8157828"/>
                  <a:pt x="5654271" y="8157828"/>
                  <a:pt x="5654271" y="8157828"/>
                </a:cubicBezTo>
                <a:cubicBezTo>
                  <a:pt x="5653678" y="8161482"/>
                  <a:pt x="5653678" y="8161482"/>
                  <a:pt x="5637779" y="8162654"/>
                </a:cubicBezTo>
                <a:cubicBezTo>
                  <a:pt x="5653085" y="8165138"/>
                  <a:pt x="5653085" y="8165138"/>
                  <a:pt x="5653085" y="8165138"/>
                </a:cubicBezTo>
                <a:cubicBezTo>
                  <a:pt x="5636592" y="8169963"/>
                  <a:pt x="5650711" y="8179757"/>
                  <a:pt x="5648929" y="8190723"/>
                </a:cubicBezTo>
                <a:cubicBezTo>
                  <a:pt x="5649524" y="8187068"/>
                  <a:pt x="5649524" y="8187068"/>
                  <a:pt x="5634219" y="8184582"/>
                </a:cubicBezTo>
                <a:cubicBezTo>
                  <a:pt x="5633032" y="8191893"/>
                  <a:pt x="5634812" y="8180927"/>
                  <a:pt x="5618323" y="8185754"/>
                </a:cubicBezTo>
                <a:cubicBezTo>
                  <a:pt x="5617728" y="8189408"/>
                  <a:pt x="5616542" y="8196717"/>
                  <a:pt x="5615950" y="8200373"/>
                </a:cubicBezTo>
                <a:cubicBezTo>
                  <a:pt x="5629473" y="8213822"/>
                  <a:pt x="5612389" y="8222302"/>
                  <a:pt x="5610611" y="8233267"/>
                </a:cubicBezTo>
                <a:cubicBezTo>
                  <a:pt x="5611797" y="8225957"/>
                  <a:pt x="5627693" y="8224786"/>
                  <a:pt x="5628285" y="8221131"/>
                </a:cubicBezTo>
                <a:lnTo>
                  <a:pt x="5631252" y="8202857"/>
                </a:lnTo>
                <a:cubicBezTo>
                  <a:pt x="5645371" y="8212651"/>
                  <a:pt x="5628285" y="8221131"/>
                  <a:pt x="5627693" y="8224786"/>
                </a:cubicBezTo>
                <a:cubicBezTo>
                  <a:pt x="5627098" y="8228442"/>
                  <a:pt x="5626506" y="8232095"/>
                  <a:pt x="5625913" y="8235751"/>
                </a:cubicBezTo>
                <a:cubicBezTo>
                  <a:pt x="5622945" y="8254025"/>
                  <a:pt x="5619980" y="8272298"/>
                  <a:pt x="5617607" y="8286920"/>
                </a:cubicBezTo>
                <a:lnTo>
                  <a:pt x="5604889" y="8287855"/>
                </a:lnTo>
                <a:lnTo>
                  <a:pt x="5602304" y="8284434"/>
                </a:lnTo>
                <a:lnTo>
                  <a:pt x="5603697" y="8287942"/>
                </a:lnTo>
                <a:lnTo>
                  <a:pt x="5601710" y="8288089"/>
                </a:lnTo>
                <a:cubicBezTo>
                  <a:pt x="5601710" y="8288089"/>
                  <a:pt x="5586404" y="8285605"/>
                  <a:pt x="5586404" y="8285605"/>
                </a:cubicBezTo>
                <a:cubicBezTo>
                  <a:pt x="5585810" y="8289259"/>
                  <a:pt x="5585810" y="8289259"/>
                  <a:pt x="5585810" y="8289259"/>
                </a:cubicBezTo>
                <a:cubicBezTo>
                  <a:pt x="5601117" y="8291744"/>
                  <a:pt x="5584624" y="8296569"/>
                  <a:pt x="5599930" y="8299054"/>
                </a:cubicBezTo>
                <a:lnTo>
                  <a:pt x="5598743" y="8306363"/>
                </a:lnTo>
                <a:cubicBezTo>
                  <a:pt x="5607284" y="8302124"/>
                  <a:pt x="5607878" y="8298469"/>
                  <a:pt x="5606482" y="8294960"/>
                </a:cubicBezTo>
                <a:lnTo>
                  <a:pt x="5603697" y="8287942"/>
                </a:lnTo>
                <a:lnTo>
                  <a:pt x="5604889" y="8287855"/>
                </a:lnTo>
                <a:lnTo>
                  <a:pt x="5615233" y="8301538"/>
                </a:lnTo>
                <a:cubicBezTo>
                  <a:pt x="5615233" y="8301538"/>
                  <a:pt x="5615826" y="8297884"/>
                  <a:pt x="5631133" y="8300368"/>
                </a:cubicBezTo>
                <a:cubicBezTo>
                  <a:pt x="5629352" y="8311332"/>
                  <a:pt x="5612266" y="8319814"/>
                  <a:pt x="5611080" y="8327123"/>
                </a:cubicBezTo>
                <a:lnTo>
                  <a:pt x="5611673" y="8323466"/>
                </a:lnTo>
                <a:cubicBezTo>
                  <a:pt x="5612266" y="8319814"/>
                  <a:pt x="5612266" y="8319814"/>
                  <a:pt x="5612860" y="8316157"/>
                </a:cubicBezTo>
                <a:cubicBezTo>
                  <a:pt x="5612860" y="8316157"/>
                  <a:pt x="5613453" y="8312503"/>
                  <a:pt x="5613453" y="8312503"/>
                </a:cubicBezTo>
                <a:cubicBezTo>
                  <a:pt x="5613453" y="8312503"/>
                  <a:pt x="5614046" y="8308847"/>
                  <a:pt x="5614046" y="8308847"/>
                </a:cubicBezTo>
                <a:cubicBezTo>
                  <a:pt x="5614046" y="8308847"/>
                  <a:pt x="5613453" y="8312503"/>
                  <a:pt x="5598150" y="8310020"/>
                </a:cubicBezTo>
                <a:cubicBezTo>
                  <a:pt x="5597557" y="8313674"/>
                  <a:pt x="5596370" y="8320983"/>
                  <a:pt x="5596370" y="8320983"/>
                </a:cubicBezTo>
                <a:cubicBezTo>
                  <a:pt x="5595776" y="8324637"/>
                  <a:pt x="5596370" y="8320983"/>
                  <a:pt x="5595776" y="8324637"/>
                </a:cubicBezTo>
                <a:cubicBezTo>
                  <a:pt x="5594590" y="8331947"/>
                  <a:pt x="5594590" y="8331947"/>
                  <a:pt x="5593998" y="8335603"/>
                </a:cubicBezTo>
                <a:cubicBezTo>
                  <a:pt x="5608706" y="8341742"/>
                  <a:pt x="5607520" y="8349052"/>
                  <a:pt x="5606925" y="8352706"/>
                </a:cubicBezTo>
                <a:cubicBezTo>
                  <a:pt x="5622826" y="8351536"/>
                  <a:pt x="5623420" y="8347880"/>
                  <a:pt x="5623420" y="8347880"/>
                </a:cubicBezTo>
                <a:cubicBezTo>
                  <a:pt x="5623420" y="8347880"/>
                  <a:pt x="5623420" y="8347880"/>
                  <a:pt x="5624012" y="8344226"/>
                </a:cubicBezTo>
                <a:cubicBezTo>
                  <a:pt x="5624012" y="8344226"/>
                  <a:pt x="5625199" y="8336916"/>
                  <a:pt x="5625791" y="8333262"/>
                </a:cubicBezTo>
                <a:cubicBezTo>
                  <a:pt x="5641093" y="8335746"/>
                  <a:pt x="5639908" y="8343055"/>
                  <a:pt x="5639908" y="8343055"/>
                </a:cubicBezTo>
                <a:cubicBezTo>
                  <a:pt x="5637535" y="8357674"/>
                  <a:pt x="5635756" y="8368640"/>
                  <a:pt x="5633382" y="8383259"/>
                </a:cubicBezTo>
                <a:cubicBezTo>
                  <a:pt x="5632789" y="8386912"/>
                  <a:pt x="5632789" y="8386912"/>
                  <a:pt x="5632196" y="8390568"/>
                </a:cubicBezTo>
                <a:lnTo>
                  <a:pt x="5631602" y="8394223"/>
                </a:lnTo>
                <a:lnTo>
                  <a:pt x="5631010" y="8397878"/>
                </a:lnTo>
                <a:lnTo>
                  <a:pt x="5630414" y="8401532"/>
                </a:lnTo>
                <a:cubicBezTo>
                  <a:pt x="5629823" y="8405188"/>
                  <a:pt x="5629823" y="8405188"/>
                  <a:pt x="5629229" y="8408844"/>
                </a:cubicBezTo>
                <a:cubicBezTo>
                  <a:pt x="5629229" y="8408844"/>
                  <a:pt x="5629229" y="8408844"/>
                  <a:pt x="5628636" y="8412498"/>
                </a:cubicBezTo>
                <a:cubicBezTo>
                  <a:pt x="5628043" y="8416152"/>
                  <a:pt x="5627449" y="8419808"/>
                  <a:pt x="5626855" y="8423462"/>
                </a:cubicBezTo>
                <a:cubicBezTo>
                  <a:pt x="5624482" y="8438081"/>
                  <a:pt x="5622702" y="8449047"/>
                  <a:pt x="5620330" y="8463667"/>
                </a:cubicBezTo>
                <a:lnTo>
                  <a:pt x="5617364" y="8481940"/>
                </a:lnTo>
                <a:cubicBezTo>
                  <a:pt x="5617957" y="8478286"/>
                  <a:pt x="5619143" y="8470976"/>
                  <a:pt x="5604434" y="8464837"/>
                </a:cubicBezTo>
                <a:cubicBezTo>
                  <a:pt x="5603247" y="8472146"/>
                  <a:pt x="5602061" y="8479456"/>
                  <a:pt x="5600280" y="8490421"/>
                </a:cubicBezTo>
                <a:cubicBezTo>
                  <a:pt x="5584975" y="8487935"/>
                  <a:pt x="5586161" y="8480625"/>
                  <a:pt x="5586161" y="8480625"/>
                </a:cubicBezTo>
                <a:lnTo>
                  <a:pt x="5582601" y="8502555"/>
                </a:lnTo>
                <a:lnTo>
                  <a:pt x="5580821" y="8513519"/>
                </a:lnTo>
                <a:cubicBezTo>
                  <a:pt x="5580229" y="8517174"/>
                  <a:pt x="5596128" y="8516005"/>
                  <a:pt x="5594941" y="8523314"/>
                </a:cubicBezTo>
                <a:cubicBezTo>
                  <a:pt x="5594346" y="8526970"/>
                  <a:pt x="5593162" y="8534278"/>
                  <a:pt x="5593754" y="8530625"/>
                </a:cubicBezTo>
                <a:cubicBezTo>
                  <a:pt x="5593162" y="8534278"/>
                  <a:pt x="5578448" y="8528140"/>
                  <a:pt x="5579041" y="8524484"/>
                </a:cubicBezTo>
                <a:cubicBezTo>
                  <a:pt x="5578448" y="8528140"/>
                  <a:pt x="5578448" y="8528140"/>
                  <a:pt x="5577855" y="8531793"/>
                </a:cubicBezTo>
                <a:cubicBezTo>
                  <a:pt x="5577262" y="8535448"/>
                  <a:pt x="5576075" y="8542759"/>
                  <a:pt x="5575480" y="8546414"/>
                </a:cubicBezTo>
                <a:cubicBezTo>
                  <a:pt x="5574889" y="8550069"/>
                  <a:pt x="5574889" y="8550069"/>
                  <a:pt x="5574889" y="8550069"/>
                </a:cubicBezTo>
                <a:cubicBezTo>
                  <a:pt x="5574295" y="8553723"/>
                  <a:pt x="5572514" y="8564689"/>
                  <a:pt x="5556619" y="8565859"/>
                </a:cubicBezTo>
                <a:cubicBezTo>
                  <a:pt x="5556619" y="8565859"/>
                  <a:pt x="5556025" y="8569514"/>
                  <a:pt x="5556025" y="8569514"/>
                </a:cubicBezTo>
                <a:cubicBezTo>
                  <a:pt x="5571330" y="8571998"/>
                  <a:pt x="5571330" y="8571998"/>
                  <a:pt x="5570735" y="8575652"/>
                </a:cubicBezTo>
                <a:cubicBezTo>
                  <a:pt x="5570141" y="8579308"/>
                  <a:pt x="5568955" y="8586618"/>
                  <a:pt x="5568362" y="8590272"/>
                </a:cubicBezTo>
                <a:cubicBezTo>
                  <a:pt x="5566581" y="8601238"/>
                  <a:pt x="5563615" y="8619512"/>
                  <a:pt x="5561243" y="8634129"/>
                </a:cubicBezTo>
                <a:cubicBezTo>
                  <a:pt x="5559463" y="8645095"/>
                  <a:pt x="5558276" y="8652405"/>
                  <a:pt x="5556497" y="8663369"/>
                </a:cubicBezTo>
                <a:cubicBezTo>
                  <a:pt x="5570615" y="8673165"/>
                  <a:pt x="5568835" y="8684127"/>
                  <a:pt x="5551750" y="8692608"/>
                </a:cubicBezTo>
                <a:cubicBezTo>
                  <a:pt x="5565869" y="8702402"/>
                  <a:pt x="5565275" y="8706057"/>
                  <a:pt x="5565869" y="8702402"/>
                </a:cubicBezTo>
                <a:cubicBezTo>
                  <a:pt x="5566463" y="8698748"/>
                  <a:pt x="5566463" y="8698748"/>
                  <a:pt x="5566463" y="8698748"/>
                </a:cubicBezTo>
                <a:cubicBezTo>
                  <a:pt x="5567055" y="8695093"/>
                  <a:pt x="5567055" y="8695093"/>
                  <a:pt x="5567649" y="8691437"/>
                </a:cubicBezTo>
                <a:cubicBezTo>
                  <a:pt x="5568835" y="8684127"/>
                  <a:pt x="5568242" y="8687783"/>
                  <a:pt x="5568835" y="8684127"/>
                </a:cubicBezTo>
                <a:cubicBezTo>
                  <a:pt x="5569429" y="8680473"/>
                  <a:pt x="5569429" y="8680473"/>
                  <a:pt x="5569429" y="8680473"/>
                </a:cubicBezTo>
                <a:cubicBezTo>
                  <a:pt x="5569429" y="8680473"/>
                  <a:pt x="5584731" y="8682957"/>
                  <a:pt x="5584731" y="8682957"/>
                </a:cubicBezTo>
                <a:cubicBezTo>
                  <a:pt x="5584731" y="8682957"/>
                  <a:pt x="5584137" y="8686611"/>
                  <a:pt x="5584137" y="8686611"/>
                </a:cubicBezTo>
                <a:cubicBezTo>
                  <a:pt x="5584137" y="8686611"/>
                  <a:pt x="5582951" y="8693922"/>
                  <a:pt x="5582951" y="8693922"/>
                </a:cubicBezTo>
                <a:cubicBezTo>
                  <a:pt x="5582357" y="8697576"/>
                  <a:pt x="5582357" y="8697576"/>
                  <a:pt x="5581765" y="8701233"/>
                </a:cubicBezTo>
                <a:lnTo>
                  <a:pt x="5578797" y="8719505"/>
                </a:lnTo>
                <a:cubicBezTo>
                  <a:pt x="5580578" y="8708542"/>
                  <a:pt x="5565275" y="8706057"/>
                  <a:pt x="5548783" y="8710882"/>
                </a:cubicBezTo>
                <a:lnTo>
                  <a:pt x="5549970" y="8703573"/>
                </a:lnTo>
                <a:cubicBezTo>
                  <a:pt x="5534666" y="8701088"/>
                  <a:pt x="5533480" y="8708397"/>
                  <a:pt x="5532295" y="8715707"/>
                </a:cubicBezTo>
                <a:cubicBezTo>
                  <a:pt x="5532295" y="8715707"/>
                  <a:pt x="5531700" y="8719363"/>
                  <a:pt x="5531700" y="8719363"/>
                </a:cubicBezTo>
                <a:lnTo>
                  <a:pt x="5531107" y="8723016"/>
                </a:lnTo>
                <a:cubicBezTo>
                  <a:pt x="5531107" y="8723016"/>
                  <a:pt x="5530514" y="8726673"/>
                  <a:pt x="5530514" y="8726673"/>
                </a:cubicBezTo>
                <a:lnTo>
                  <a:pt x="5528141" y="8741294"/>
                </a:lnTo>
                <a:cubicBezTo>
                  <a:pt x="5512834" y="8738808"/>
                  <a:pt x="5511055" y="8749773"/>
                  <a:pt x="5511646" y="8746117"/>
                </a:cubicBezTo>
                <a:cubicBezTo>
                  <a:pt x="5494565" y="8754597"/>
                  <a:pt x="5509274" y="8760737"/>
                  <a:pt x="5506309" y="8779010"/>
                </a:cubicBezTo>
                <a:cubicBezTo>
                  <a:pt x="5506309" y="8779010"/>
                  <a:pt x="5505715" y="8782666"/>
                  <a:pt x="5505122" y="8786320"/>
                </a:cubicBezTo>
                <a:cubicBezTo>
                  <a:pt x="5504528" y="8789975"/>
                  <a:pt x="5489226" y="8787492"/>
                  <a:pt x="5488633" y="8791146"/>
                </a:cubicBezTo>
                <a:cubicBezTo>
                  <a:pt x="5501561" y="8808250"/>
                  <a:pt x="5499189" y="8822867"/>
                  <a:pt x="5496816" y="8837488"/>
                </a:cubicBezTo>
                <a:cubicBezTo>
                  <a:pt x="5495628" y="8844797"/>
                  <a:pt x="5496221" y="8841144"/>
                  <a:pt x="5495036" y="8848452"/>
                </a:cubicBezTo>
                <a:cubicBezTo>
                  <a:pt x="5493255" y="8859418"/>
                  <a:pt x="5481513" y="8835005"/>
                  <a:pt x="5481513" y="8835005"/>
                </a:cubicBezTo>
                <a:cubicBezTo>
                  <a:pt x="5482105" y="8831348"/>
                  <a:pt x="5467392" y="8825208"/>
                  <a:pt x="5467985" y="8821556"/>
                </a:cubicBezTo>
                <a:cubicBezTo>
                  <a:pt x="5483292" y="8824038"/>
                  <a:pt x="5483887" y="8820384"/>
                  <a:pt x="5484480" y="8816729"/>
                </a:cubicBezTo>
                <a:cubicBezTo>
                  <a:pt x="5485073" y="8813074"/>
                  <a:pt x="5486259" y="8805765"/>
                  <a:pt x="5486852" y="8802110"/>
                </a:cubicBezTo>
                <a:cubicBezTo>
                  <a:pt x="5488039" y="8794799"/>
                  <a:pt x="5489226" y="8787492"/>
                  <a:pt x="5475106" y="8777697"/>
                </a:cubicBezTo>
                <a:cubicBezTo>
                  <a:pt x="5474514" y="8781352"/>
                  <a:pt x="5475699" y="8774041"/>
                  <a:pt x="5475699" y="8774041"/>
                </a:cubicBezTo>
                <a:cubicBezTo>
                  <a:pt x="5476291" y="8770387"/>
                  <a:pt x="5476291" y="8770387"/>
                  <a:pt x="5476291" y="8770387"/>
                </a:cubicBezTo>
                <a:lnTo>
                  <a:pt x="5476886" y="8766731"/>
                </a:lnTo>
                <a:cubicBezTo>
                  <a:pt x="5461584" y="8764247"/>
                  <a:pt x="5463364" y="8753282"/>
                  <a:pt x="5461584" y="8764247"/>
                </a:cubicBezTo>
                <a:cubicBezTo>
                  <a:pt x="5462770" y="8756939"/>
                  <a:pt x="5462770" y="8756939"/>
                  <a:pt x="5463364" y="8753282"/>
                </a:cubicBezTo>
                <a:cubicBezTo>
                  <a:pt x="5464549" y="8745973"/>
                  <a:pt x="5463956" y="8749629"/>
                  <a:pt x="5465143" y="8742318"/>
                </a:cubicBezTo>
                <a:lnTo>
                  <a:pt x="5465736" y="8738663"/>
                </a:lnTo>
                <a:cubicBezTo>
                  <a:pt x="5449837" y="8739833"/>
                  <a:pt x="5466923" y="8731354"/>
                  <a:pt x="5451023" y="8732524"/>
                </a:cubicBezTo>
                <a:cubicBezTo>
                  <a:pt x="5451617" y="8728870"/>
                  <a:pt x="5452804" y="8721559"/>
                  <a:pt x="5452804" y="8721559"/>
                </a:cubicBezTo>
                <a:cubicBezTo>
                  <a:pt x="5452209" y="8725213"/>
                  <a:pt x="5437496" y="8719074"/>
                  <a:pt x="5437496" y="8719074"/>
                </a:cubicBezTo>
                <a:cubicBezTo>
                  <a:pt x="5436904" y="8722730"/>
                  <a:pt x="5436309" y="8726385"/>
                  <a:pt x="5435718" y="8730041"/>
                </a:cubicBezTo>
                <a:cubicBezTo>
                  <a:pt x="5435124" y="8733695"/>
                  <a:pt x="5433937" y="8741003"/>
                  <a:pt x="5433937" y="8741003"/>
                </a:cubicBezTo>
                <a:cubicBezTo>
                  <a:pt x="5432752" y="8748313"/>
                  <a:pt x="5432752" y="8748313"/>
                  <a:pt x="5431564" y="8755624"/>
                </a:cubicBezTo>
                <a:cubicBezTo>
                  <a:pt x="5430971" y="8759279"/>
                  <a:pt x="5415668" y="8756794"/>
                  <a:pt x="5415668" y="8756794"/>
                </a:cubicBezTo>
                <a:lnTo>
                  <a:pt x="5417448" y="8745830"/>
                </a:lnTo>
                <a:cubicBezTo>
                  <a:pt x="5401549" y="8746999"/>
                  <a:pt x="5402735" y="8739690"/>
                  <a:pt x="5402142" y="8743344"/>
                </a:cubicBezTo>
                <a:lnTo>
                  <a:pt x="5405775" y="8781445"/>
                </a:lnTo>
                <a:lnTo>
                  <a:pt x="5396209" y="8779894"/>
                </a:lnTo>
                <a:lnTo>
                  <a:pt x="5406018" y="8783986"/>
                </a:lnTo>
                <a:lnTo>
                  <a:pt x="5407955" y="8804307"/>
                </a:lnTo>
                <a:cubicBezTo>
                  <a:pt x="5407955" y="8804307"/>
                  <a:pt x="5409141" y="8796997"/>
                  <a:pt x="5424444" y="8799482"/>
                </a:cubicBezTo>
                <a:cubicBezTo>
                  <a:pt x="5423851" y="8803137"/>
                  <a:pt x="5422665" y="8810445"/>
                  <a:pt x="5422071" y="8814101"/>
                </a:cubicBezTo>
                <a:cubicBezTo>
                  <a:pt x="5422665" y="8810445"/>
                  <a:pt x="5423257" y="8806791"/>
                  <a:pt x="5439157" y="8805619"/>
                </a:cubicBezTo>
                <a:cubicBezTo>
                  <a:pt x="5436784" y="8820240"/>
                  <a:pt x="5435004" y="8831206"/>
                  <a:pt x="5432631" y="8845824"/>
                </a:cubicBezTo>
                <a:cubicBezTo>
                  <a:pt x="5432631" y="8845824"/>
                  <a:pt x="5432038" y="8849478"/>
                  <a:pt x="5447344" y="8851966"/>
                </a:cubicBezTo>
                <a:lnTo>
                  <a:pt x="5446751" y="8855618"/>
                </a:lnTo>
                <a:cubicBezTo>
                  <a:pt x="5430851" y="8856788"/>
                  <a:pt x="5432038" y="8849478"/>
                  <a:pt x="5429071" y="8867754"/>
                </a:cubicBezTo>
                <a:cubicBezTo>
                  <a:pt x="5429071" y="8867754"/>
                  <a:pt x="5413764" y="8865269"/>
                  <a:pt x="5413764" y="8865269"/>
                </a:cubicBezTo>
                <a:cubicBezTo>
                  <a:pt x="5413172" y="8868924"/>
                  <a:pt x="5411985" y="8876233"/>
                  <a:pt x="5411393" y="8879889"/>
                </a:cubicBezTo>
                <a:cubicBezTo>
                  <a:pt x="5411393" y="8879889"/>
                  <a:pt x="5412579" y="8872579"/>
                  <a:pt x="5396090" y="8877403"/>
                </a:cubicBezTo>
                <a:cubicBezTo>
                  <a:pt x="5396682" y="8873750"/>
                  <a:pt x="5397276" y="8870095"/>
                  <a:pt x="5381970" y="8867611"/>
                </a:cubicBezTo>
                <a:lnTo>
                  <a:pt x="5381376" y="8871265"/>
                </a:lnTo>
                <a:lnTo>
                  <a:pt x="5377846" y="8868815"/>
                </a:lnTo>
                <a:lnTo>
                  <a:pt x="5369039" y="8850506"/>
                </a:lnTo>
                <a:cubicBezTo>
                  <a:pt x="5369039" y="8850506"/>
                  <a:pt x="5367853" y="8857817"/>
                  <a:pt x="5367853" y="8857817"/>
                </a:cubicBezTo>
                <a:cubicBezTo>
                  <a:pt x="5367853" y="8857817"/>
                  <a:pt x="5367261" y="8861471"/>
                  <a:pt x="5367261" y="8861471"/>
                </a:cubicBezTo>
                <a:lnTo>
                  <a:pt x="5377846" y="8868815"/>
                </a:lnTo>
                <a:lnTo>
                  <a:pt x="5380784" y="8874921"/>
                </a:lnTo>
                <a:cubicBezTo>
                  <a:pt x="5380190" y="8878575"/>
                  <a:pt x="5380190" y="8878575"/>
                  <a:pt x="5380190" y="8878575"/>
                </a:cubicBezTo>
                <a:cubicBezTo>
                  <a:pt x="5380190" y="8878575"/>
                  <a:pt x="5364886" y="8876091"/>
                  <a:pt x="5364886" y="8876091"/>
                </a:cubicBezTo>
                <a:lnTo>
                  <a:pt x="5364293" y="8879744"/>
                </a:lnTo>
                <a:lnTo>
                  <a:pt x="5363700" y="8883401"/>
                </a:lnTo>
                <a:lnTo>
                  <a:pt x="5363107" y="8887055"/>
                </a:lnTo>
                <a:cubicBezTo>
                  <a:pt x="5348394" y="8880916"/>
                  <a:pt x="5348987" y="8877260"/>
                  <a:pt x="5348394" y="8880916"/>
                </a:cubicBezTo>
                <a:cubicBezTo>
                  <a:pt x="5349580" y="8873606"/>
                  <a:pt x="5350174" y="8869952"/>
                  <a:pt x="5350768" y="8866295"/>
                </a:cubicBezTo>
                <a:cubicBezTo>
                  <a:pt x="5334871" y="8867467"/>
                  <a:pt x="5335464" y="8863812"/>
                  <a:pt x="5334871" y="8867467"/>
                </a:cubicBezTo>
                <a:cubicBezTo>
                  <a:pt x="5321346" y="8854016"/>
                  <a:pt x="5293703" y="8830775"/>
                  <a:pt x="5279584" y="8820979"/>
                </a:cubicBezTo>
                <a:cubicBezTo>
                  <a:pt x="5279584" y="8820979"/>
                  <a:pt x="5278989" y="8824635"/>
                  <a:pt x="5278989" y="8824635"/>
                </a:cubicBezTo>
                <a:cubicBezTo>
                  <a:pt x="5264280" y="8818495"/>
                  <a:pt x="5263093" y="8825806"/>
                  <a:pt x="5261906" y="8833116"/>
                </a:cubicBezTo>
                <a:cubicBezTo>
                  <a:pt x="5261313" y="8836771"/>
                  <a:pt x="5260127" y="8844080"/>
                  <a:pt x="5276023" y="8842911"/>
                </a:cubicBezTo>
                <a:cubicBezTo>
                  <a:pt x="5275430" y="8846564"/>
                  <a:pt x="5274837" y="8850220"/>
                  <a:pt x="5274242" y="8853874"/>
                </a:cubicBezTo>
                <a:cubicBezTo>
                  <a:pt x="5289549" y="8856359"/>
                  <a:pt x="5302483" y="8873464"/>
                  <a:pt x="5301295" y="8880773"/>
                </a:cubicBezTo>
                <a:cubicBezTo>
                  <a:pt x="5298923" y="8895392"/>
                  <a:pt x="5285990" y="8878288"/>
                  <a:pt x="5285990" y="8878288"/>
                </a:cubicBezTo>
                <a:cubicBezTo>
                  <a:pt x="5285398" y="8881943"/>
                  <a:pt x="5284804" y="8885598"/>
                  <a:pt x="5284210" y="8889252"/>
                </a:cubicBezTo>
                <a:cubicBezTo>
                  <a:pt x="5283025" y="8896562"/>
                  <a:pt x="5284210" y="8889252"/>
                  <a:pt x="5269496" y="8883112"/>
                </a:cubicBezTo>
                <a:cubicBezTo>
                  <a:pt x="5270090" y="8879458"/>
                  <a:pt x="5255380" y="8873320"/>
                  <a:pt x="5255380" y="8873320"/>
                </a:cubicBezTo>
                <a:cubicBezTo>
                  <a:pt x="5239481" y="8874490"/>
                  <a:pt x="5254787" y="8876973"/>
                  <a:pt x="5253601" y="8884284"/>
                </a:cubicBezTo>
                <a:cubicBezTo>
                  <a:pt x="5253601" y="8884284"/>
                  <a:pt x="5253601" y="8884284"/>
                  <a:pt x="5238295" y="8881799"/>
                </a:cubicBezTo>
                <a:cubicBezTo>
                  <a:pt x="5238888" y="8878142"/>
                  <a:pt x="5224772" y="8868351"/>
                  <a:pt x="5208873" y="8869521"/>
                </a:cubicBezTo>
                <a:cubicBezTo>
                  <a:pt x="5209467" y="8865866"/>
                  <a:pt x="5210060" y="8862211"/>
                  <a:pt x="5211246" y="8854901"/>
                </a:cubicBezTo>
                <a:cubicBezTo>
                  <a:pt x="5211246" y="8854901"/>
                  <a:pt x="5211840" y="8851245"/>
                  <a:pt x="5196537" y="8848763"/>
                </a:cubicBezTo>
                <a:cubicBezTo>
                  <a:pt x="5197129" y="8845107"/>
                  <a:pt x="5214214" y="8836626"/>
                  <a:pt x="5198316" y="8837797"/>
                </a:cubicBezTo>
                <a:lnTo>
                  <a:pt x="5196537" y="8848763"/>
                </a:lnTo>
                <a:lnTo>
                  <a:pt x="5195943" y="8852416"/>
                </a:lnTo>
                <a:cubicBezTo>
                  <a:pt x="5181231" y="8846277"/>
                  <a:pt x="5180637" y="8849931"/>
                  <a:pt x="5179450" y="8857241"/>
                </a:cubicBezTo>
                <a:cubicBezTo>
                  <a:pt x="5180044" y="8853586"/>
                  <a:pt x="5194164" y="8863381"/>
                  <a:pt x="5192977" y="8870690"/>
                </a:cubicBezTo>
                <a:cubicBezTo>
                  <a:pt x="5177672" y="8868206"/>
                  <a:pt x="5177672" y="8868206"/>
                  <a:pt x="5177077" y="8871860"/>
                </a:cubicBezTo>
                <a:cubicBezTo>
                  <a:pt x="5177672" y="8868206"/>
                  <a:pt x="5178264" y="8864552"/>
                  <a:pt x="5162961" y="8862067"/>
                </a:cubicBezTo>
                <a:cubicBezTo>
                  <a:pt x="5162369" y="8865722"/>
                  <a:pt x="5161181" y="8873032"/>
                  <a:pt x="5159994" y="8880341"/>
                </a:cubicBezTo>
                <a:cubicBezTo>
                  <a:pt x="5159402" y="8883996"/>
                  <a:pt x="5159402" y="8883996"/>
                  <a:pt x="5158809" y="8887651"/>
                </a:cubicBezTo>
                <a:cubicBezTo>
                  <a:pt x="5158215" y="8891306"/>
                  <a:pt x="5158215" y="8891306"/>
                  <a:pt x="5157622" y="8894961"/>
                </a:cubicBezTo>
                <a:cubicBezTo>
                  <a:pt x="5156434" y="8902271"/>
                  <a:pt x="5141129" y="8899787"/>
                  <a:pt x="5139944" y="8907095"/>
                </a:cubicBezTo>
                <a:lnTo>
                  <a:pt x="5140535" y="8903440"/>
                </a:lnTo>
                <a:cubicBezTo>
                  <a:pt x="5140535" y="8903440"/>
                  <a:pt x="5140535" y="8903440"/>
                  <a:pt x="5125230" y="8900956"/>
                </a:cubicBezTo>
                <a:lnTo>
                  <a:pt x="5126416" y="8893645"/>
                </a:lnTo>
                <a:cubicBezTo>
                  <a:pt x="5126416" y="8893645"/>
                  <a:pt x="5125822" y="8897302"/>
                  <a:pt x="5141129" y="8899787"/>
                </a:cubicBezTo>
                <a:cubicBezTo>
                  <a:pt x="5141721" y="8896129"/>
                  <a:pt x="5142315" y="8892476"/>
                  <a:pt x="5142909" y="8888822"/>
                </a:cubicBezTo>
                <a:cubicBezTo>
                  <a:pt x="5128195" y="8882681"/>
                  <a:pt x="5127603" y="8886338"/>
                  <a:pt x="5127603" y="8886338"/>
                </a:cubicBezTo>
                <a:cubicBezTo>
                  <a:pt x="5127603" y="8886338"/>
                  <a:pt x="5127008" y="8889992"/>
                  <a:pt x="5111706" y="8887509"/>
                </a:cubicBezTo>
                <a:cubicBezTo>
                  <a:pt x="5111706" y="8887509"/>
                  <a:pt x="5111706" y="8887509"/>
                  <a:pt x="5112298" y="8883852"/>
                </a:cubicBezTo>
                <a:cubicBezTo>
                  <a:pt x="5112298" y="8883852"/>
                  <a:pt x="5127603" y="8886338"/>
                  <a:pt x="5128195" y="8882681"/>
                </a:cubicBezTo>
                <a:cubicBezTo>
                  <a:pt x="5129085" y="8877199"/>
                  <a:pt x="5130310" y="8869662"/>
                  <a:pt x="5138074" y="8862657"/>
                </a:cubicBezTo>
                <a:lnTo>
                  <a:pt x="5140523" y="8861038"/>
                </a:lnTo>
                <a:lnTo>
                  <a:pt x="5140790" y="8861046"/>
                </a:lnTo>
                <a:cubicBezTo>
                  <a:pt x="5147581" y="8860039"/>
                  <a:pt x="5148248" y="8855928"/>
                  <a:pt x="5148248" y="8855928"/>
                </a:cubicBezTo>
                <a:lnTo>
                  <a:pt x="5140523" y="8861038"/>
                </a:lnTo>
                <a:lnTo>
                  <a:pt x="5131755" y="8860752"/>
                </a:lnTo>
                <a:cubicBezTo>
                  <a:pt x="5132941" y="8853443"/>
                  <a:pt x="5134129" y="8846134"/>
                  <a:pt x="5118827" y="8843649"/>
                </a:cubicBezTo>
                <a:cubicBezTo>
                  <a:pt x="5118233" y="8847303"/>
                  <a:pt x="5118233" y="8847303"/>
                  <a:pt x="5117640" y="8850959"/>
                </a:cubicBezTo>
                <a:cubicBezTo>
                  <a:pt x="5117047" y="8854613"/>
                  <a:pt x="5117047" y="8854613"/>
                  <a:pt x="5117047" y="8854613"/>
                </a:cubicBezTo>
                <a:cubicBezTo>
                  <a:pt x="5101147" y="8855784"/>
                  <a:pt x="5098774" y="8870402"/>
                  <a:pt x="5082877" y="8871573"/>
                </a:cubicBezTo>
                <a:lnTo>
                  <a:pt x="5083472" y="8867919"/>
                </a:lnTo>
                <a:cubicBezTo>
                  <a:pt x="5084659" y="8860610"/>
                  <a:pt x="5100553" y="8859439"/>
                  <a:pt x="5102927" y="8844820"/>
                </a:cubicBezTo>
                <a:cubicBezTo>
                  <a:pt x="5103520" y="8841164"/>
                  <a:pt x="5122979" y="8818065"/>
                  <a:pt x="5124166" y="8810755"/>
                </a:cubicBezTo>
                <a:cubicBezTo>
                  <a:pt x="5123573" y="8814411"/>
                  <a:pt x="5107674" y="8815580"/>
                  <a:pt x="5108266" y="8811925"/>
                </a:cubicBezTo>
                <a:lnTo>
                  <a:pt x="5107079" y="8819235"/>
                </a:lnTo>
                <a:lnTo>
                  <a:pt x="5106487" y="8822890"/>
                </a:lnTo>
                <a:lnTo>
                  <a:pt x="5105298" y="8830201"/>
                </a:lnTo>
                <a:cubicBezTo>
                  <a:pt x="5090590" y="8824062"/>
                  <a:pt x="5088811" y="8835024"/>
                  <a:pt x="5088217" y="8838681"/>
                </a:cubicBezTo>
                <a:cubicBezTo>
                  <a:pt x="5088811" y="8835024"/>
                  <a:pt x="5088811" y="8835024"/>
                  <a:pt x="5089403" y="8831371"/>
                </a:cubicBezTo>
                <a:cubicBezTo>
                  <a:pt x="5089403" y="8831371"/>
                  <a:pt x="5088811" y="8835024"/>
                  <a:pt x="5073504" y="8832541"/>
                </a:cubicBezTo>
                <a:cubicBezTo>
                  <a:pt x="5074690" y="8825232"/>
                  <a:pt x="5075284" y="8821575"/>
                  <a:pt x="5090590" y="8824062"/>
                </a:cubicBezTo>
                <a:cubicBezTo>
                  <a:pt x="5089997" y="8827716"/>
                  <a:pt x="5090590" y="8824062"/>
                  <a:pt x="5089997" y="8827716"/>
                </a:cubicBezTo>
                <a:cubicBezTo>
                  <a:pt x="5090590" y="8824062"/>
                  <a:pt x="5092370" y="8813096"/>
                  <a:pt x="5108861" y="8808272"/>
                </a:cubicBezTo>
                <a:cubicBezTo>
                  <a:pt x="5108861" y="8808272"/>
                  <a:pt x="5109452" y="8804614"/>
                  <a:pt x="5109452" y="8804614"/>
                </a:cubicBezTo>
                <a:cubicBezTo>
                  <a:pt x="5110046" y="8800962"/>
                  <a:pt x="5110046" y="8800962"/>
                  <a:pt x="5110046" y="8800962"/>
                </a:cubicBezTo>
                <a:cubicBezTo>
                  <a:pt x="5094151" y="8802132"/>
                  <a:pt x="5094151" y="8802132"/>
                  <a:pt x="5094151" y="8802132"/>
                </a:cubicBezTo>
                <a:cubicBezTo>
                  <a:pt x="5079437" y="8795993"/>
                  <a:pt x="5075877" y="8817922"/>
                  <a:pt x="5075284" y="8821575"/>
                </a:cubicBezTo>
                <a:cubicBezTo>
                  <a:pt x="5074690" y="8825232"/>
                  <a:pt x="5074690" y="8825232"/>
                  <a:pt x="5074690" y="8825232"/>
                </a:cubicBezTo>
                <a:cubicBezTo>
                  <a:pt x="5074690" y="8825232"/>
                  <a:pt x="5074098" y="8828885"/>
                  <a:pt x="5074098" y="8828885"/>
                </a:cubicBezTo>
                <a:cubicBezTo>
                  <a:pt x="5074098" y="8828885"/>
                  <a:pt x="5074098" y="8828885"/>
                  <a:pt x="5073504" y="8832541"/>
                </a:cubicBezTo>
                <a:cubicBezTo>
                  <a:pt x="5073504" y="8832541"/>
                  <a:pt x="5058202" y="8830056"/>
                  <a:pt x="5058202" y="8830056"/>
                </a:cubicBezTo>
                <a:cubicBezTo>
                  <a:pt x="5058202" y="8830056"/>
                  <a:pt x="5057609" y="8833712"/>
                  <a:pt x="5056422" y="8841022"/>
                </a:cubicBezTo>
                <a:cubicBezTo>
                  <a:pt x="5056422" y="8841022"/>
                  <a:pt x="5055828" y="8844675"/>
                  <a:pt x="5055828" y="8844675"/>
                </a:cubicBezTo>
                <a:cubicBezTo>
                  <a:pt x="5055235" y="8848330"/>
                  <a:pt x="5054641" y="8851984"/>
                  <a:pt x="5054641" y="8851984"/>
                </a:cubicBezTo>
                <a:cubicBezTo>
                  <a:pt x="5038743" y="8853155"/>
                  <a:pt x="5038743" y="8853155"/>
                  <a:pt x="5038743" y="8853155"/>
                </a:cubicBezTo>
                <a:cubicBezTo>
                  <a:pt x="5039336" y="8849500"/>
                  <a:pt x="5039336" y="8849500"/>
                  <a:pt x="5039336" y="8849500"/>
                </a:cubicBezTo>
                <a:cubicBezTo>
                  <a:pt x="5039929" y="8845845"/>
                  <a:pt x="5039929" y="8845845"/>
                  <a:pt x="5040522" y="8842191"/>
                </a:cubicBezTo>
                <a:lnTo>
                  <a:pt x="5041115" y="8838537"/>
                </a:lnTo>
                <a:cubicBezTo>
                  <a:pt x="5041709" y="8834883"/>
                  <a:pt x="5041709" y="8834883"/>
                  <a:pt x="5041709" y="8834883"/>
                </a:cubicBezTo>
                <a:cubicBezTo>
                  <a:pt x="5025812" y="8836054"/>
                  <a:pt x="5026406" y="8832397"/>
                  <a:pt x="5026406" y="8832397"/>
                </a:cubicBezTo>
                <a:cubicBezTo>
                  <a:pt x="5026406" y="8832397"/>
                  <a:pt x="5025812" y="8836054"/>
                  <a:pt x="5025812" y="8836054"/>
                </a:cubicBezTo>
                <a:cubicBezTo>
                  <a:pt x="5025219" y="8839707"/>
                  <a:pt x="5024627" y="8843361"/>
                  <a:pt x="5024627" y="8843361"/>
                </a:cubicBezTo>
                <a:cubicBezTo>
                  <a:pt x="5009320" y="8840878"/>
                  <a:pt x="5009320" y="8840878"/>
                  <a:pt x="5009320" y="8840878"/>
                </a:cubicBezTo>
                <a:lnTo>
                  <a:pt x="5010506" y="8833568"/>
                </a:lnTo>
                <a:cubicBezTo>
                  <a:pt x="5010506" y="8833568"/>
                  <a:pt x="4995203" y="8831083"/>
                  <a:pt x="5011101" y="8829913"/>
                </a:cubicBezTo>
                <a:cubicBezTo>
                  <a:pt x="5011101" y="8829913"/>
                  <a:pt x="5011101" y="8829913"/>
                  <a:pt x="5011693" y="8826258"/>
                </a:cubicBezTo>
                <a:cubicBezTo>
                  <a:pt x="5012881" y="8818948"/>
                  <a:pt x="4997577" y="8816464"/>
                  <a:pt x="4998764" y="8809154"/>
                </a:cubicBezTo>
                <a:cubicBezTo>
                  <a:pt x="5014660" y="8807984"/>
                  <a:pt x="5016440" y="8797019"/>
                  <a:pt x="5016440" y="8797019"/>
                </a:cubicBezTo>
                <a:cubicBezTo>
                  <a:pt x="5017032" y="8793365"/>
                  <a:pt x="5016440" y="8797019"/>
                  <a:pt x="5000543" y="8798190"/>
                </a:cubicBezTo>
                <a:cubicBezTo>
                  <a:pt x="5000543" y="8798190"/>
                  <a:pt x="5000543" y="8798190"/>
                  <a:pt x="4999951" y="8801845"/>
                </a:cubicBezTo>
                <a:lnTo>
                  <a:pt x="4998764" y="8809154"/>
                </a:lnTo>
                <a:lnTo>
                  <a:pt x="4998169" y="8812809"/>
                </a:lnTo>
                <a:cubicBezTo>
                  <a:pt x="4998169" y="8812809"/>
                  <a:pt x="4998169" y="8812809"/>
                  <a:pt x="4997577" y="8816464"/>
                </a:cubicBezTo>
                <a:cubicBezTo>
                  <a:pt x="4996984" y="8820119"/>
                  <a:pt x="4996984" y="8820119"/>
                  <a:pt x="4996391" y="8823774"/>
                </a:cubicBezTo>
                <a:cubicBezTo>
                  <a:pt x="4994611" y="8834738"/>
                  <a:pt x="4991051" y="8856668"/>
                  <a:pt x="4974559" y="8861492"/>
                </a:cubicBezTo>
                <a:cubicBezTo>
                  <a:pt x="4975152" y="8857838"/>
                  <a:pt x="4975152" y="8857838"/>
                  <a:pt x="4960438" y="8851700"/>
                </a:cubicBezTo>
                <a:cubicBezTo>
                  <a:pt x="4959254" y="8859008"/>
                  <a:pt x="4958064" y="8866318"/>
                  <a:pt x="4942170" y="8867489"/>
                </a:cubicBezTo>
                <a:cubicBezTo>
                  <a:pt x="4942170" y="8867489"/>
                  <a:pt x="4941575" y="8871143"/>
                  <a:pt x="4941575" y="8871143"/>
                </a:cubicBezTo>
                <a:cubicBezTo>
                  <a:pt x="4940983" y="8874798"/>
                  <a:pt x="4940983" y="8874798"/>
                  <a:pt x="4925083" y="8875968"/>
                </a:cubicBezTo>
                <a:cubicBezTo>
                  <a:pt x="4925677" y="8872313"/>
                  <a:pt x="4926270" y="8868658"/>
                  <a:pt x="4926862" y="8865005"/>
                </a:cubicBezTo>
                <a:cubicBezTo>
                  <a:pt x="4925677" y="8872313"/>
                  <a:pt x="4909780" y="8873483"/>
                  <a:pt x="4908594" y="8880794"/>
                </a:cubicBezTo>
                <a:cubicBezTo>
                  <a:pt x="4909188" y="8877138"/>
                  <a:pt x="4910375" y="8869829"/>
                  <a:pt x="4911561" y="8862521"/>
                </a:cubicBezTo>
                <a:cubicBezTo>
                  <a:pt x="4912154" y="8858864"/>
                  <a:pt x="4896848" y="8856379"/>
                  <a:pt x="4897441" y="8852726"/>
                </a:cubicBezTo>
                <a:cubicBezTo>
                  <a:pt x="4912747" y="8855210"/>
                  <a:pt x="4912747" y="8855210"/>
                  <a:pt x="4912747" y="8855210"/>
                </a:cubicBezTo>
                <a:cubicBezTo>
                  <a:pt x="4913339" y="8851555"/>
                  <a:pt x="4913935" y="8847900"/>
                  <a:pt x="4913935" y="8847900"/>
                </a:cubicBezTo>
                <a:cubicBezTo>
                  <a:pt x="4898627" y="8845415"/>
                  <a:pt x="4898627" y="8845415"/>
                  <a:pt x="4898034" y="8849070"/>
                </a:cubicBezTo>
                <a:lnTo>
                  <a:pt x="4897441" y="8852726"/>
                </a:lnTo>
                <a:lnTo>
                  <a:pt x="4895661" y="8863688"/>
                </a:lnTo>
                <a:cubicBezTo>
                  <a:pt x="4880359" y="8861204"/>
                  <a:pt x="4879172" y="8868515"/>
                  <a:pt x="4878579" y="8872169"/>
                </a:cubicBezTo>
                <a:cubicBezTo>
                  <a:pt x="4863272" y="8869684"/>
                  <a:pt x="4865054" y="8858721"/>
                  <a:pt x="4880359" y="8861204"/>
                </a:cubicBezTo>
                <a:cubicBezTo>
                  <a:pt x="4881546" y="8853895"/>
                  <a:pt x="4881546" y="8853895"/>
                  <a:pt x="4866238" y="8851410"/>
                </a:cubicBezTo>
                <a:lnTo>
                  <a:pt x="4865646" y="8855067"/>
                </a:lnTo>
                <a:lnTo>
                  <a:pt x="4862716" y="8857989"/>
                </a:lnTo>
                <a:cubicBezTo>
                  <a:pt x="4857801" y="8861060"/>
                  <a:pt x="4848415" y="8864460"/>
                  <a:pt x="4847970" y="8867201"/>
                </a:cubicBezTo>
                <a:cubicBezTo>
                  <a:pt x="4847970" y="8867201"/>
                  <a:pt x="4849750" y="8856237"/>
                  <a:pt x="4833850" y="8857408"/>
                </a:cubicBezTo>
                <a:cubicBezTo>
                  <a:pt x="4834443" y="8853751"/>
                  <a:pt x="4834443" y="8853751"/>
                  <a:pt x="4835038" y="8850097"/>
                </a:cubicBezTo>
                <a:cubicBezTo>
                  <a:pt x="4835038" y="8850097"/>
                  <a:pt x="4836223" y="8842789"/>
                  <a:pt x="4835630" y="8846442"/>
                </a:cubicBezTo>
                <a:cubicBezTo>
                  <a:pt x="4835038" y="8850097"/>
                  <a:pt x="4819730" y="8847612"/>
                  <a:pt x="4819136" y="8851266"/>
                </a:cubicBezTo>
                <a:cubicBezTo>
                  <a:pt x="4820324" y="8843957"/>
                  <a:pt x="4805021" y="8841473"/>
                  <a:pt x="4805614" y="8837819"/>
                </a:cubicBezTo>
                <a:lnTo>
                  <a:pt x="4806208" y="8834164"/>
                </a:lnTo>
                <a:cubicBezTo>
                  <a:pt x="4805614" y="8837819"/>
                  <a:pt x="4790901" y="8831679"/>
                  <a:pt x="4790309" y="8835333"/>
                </a:cubicBezTo>
                <a:lnTo>
                  <a:pt x="4790901" y="8831679"/>
                </a:lnTo>
                <a:cubicBezTo>
                  <a:pt x="4774414" y="8836504"/>
                  <a:pt x="4788528" y="8846298"/>
                  <a:pt x="4788528" y="8846298"/>
                </a:cubicBezTo>
                <a:cubicBezTo>
                  <a:pt x="4772631" y="8847470"/>
                  <a:pt x="4773819" y="8840161"/>
                  <a:pt x="4773226" y="8843815"/>
                </a:cubicBezTo>
                <a:cubicBezTo>
                  <a:pt x="4774414" y="8836504"/>
                  <a:pt x="4778566" y="8810921"/>
                  <a:pt x="4779159" y="8807266"/>
                </a:cubicBezTo>
                <a:cubicBezTo>
                  <a:pt x="4779751" y="8803610"/>
                  <a:pt x="4779751" y="8803610"/>
                  <a:pt x="4780346" y="8799955"/>
                </a:cubicBezTo>
                <a:cubicBezTo>
                  <a:pt x="4780938" y="8796302"/>
                  <a:pt x="4781533" y="8792646"/>
                  <a:pt x="4781533" y="8792646"/>
                </a:cubicBezTo>
                <a:cubicBezTo>
                  <a:pt x="4781533" y="8792646"/>
                  <a:pt x="4782125" y="8788993"/>
                  <a:pt x="4782125" y="8788993"/>
                </a:cubicBezTo>
                <a:cubicBezTo>
                  <a:pt x="4781533" y="8792646"/>
                  <a:pt x="4783313" y="8781682"/>
                  <a:pt x="4783313" y="8781682"/>
                </a:cubicBezTo>
                <a:cubicBezTo>
                  <a:pt x="4767412" y="8782852"/>
                  <a:pt x="4767412" y="8782852"/>
                  <a:pt x="4766225" y="8790162"/>
                </a:cubicBezTo>
                <a:cubicBezTo>
                  <a:pt x="4766225" y="8790162"/>
                  <a:pt x="4766225" y="8790162"/>
                  <a:pt x="4765632" y="8793817"/>
                </a:cubicBezTo>
                <a:cubicBezTo>
                  <a:pt x="4765632" y="8793817"/>
                  <a:pt x="4749738" y="8794986"/>
                  <a:pt x="4747957" y="8805953"/>
                </a:cubicBezTo>
                <a:cubicBezTo>
                  <a:pt x="4747957" y="8805953"/>
                  <a:pt x="4747957" y="8805953"/>
                  <a:pt x="4732650" y="8803468"/>
                </a:cubicBezTo>
                <a:cubicBezTo>
                  <a:pt x="4733243" y="8799811"/>
                  <a:pt x="4733243" y="8799811"/>
                  <a:pt x="4733243" y="8799811"/>
                </a:cubicBezTo>
                <a:cubicBezTo>
                  <a:pt x="4733838" y="8796157"/>
                  <a:pt x="4734430" y="8792502"/>
                  <a:pt x="4734430" y="8792502"/>
                </a:cubicBezTo>
                <a:cubicBezTo>
                  <a:pt x="4733838" y="8796157"/>
                  <a:pt x="4718535" y="8793672"/>
                  <a:pt x="4717941" y="8797329"/>
                </a:cubicBezTo>
                <a:cubicBezTo>
                  <a:pt x="4717347" y="8800983"/>
                  <a:pt x="4717347" y="8800983"/>
                  <a:pt x="4717347" y="8800983"/>
                </a:cubicBezTo>
                <a:cubicBezTo>
                  <a:pt x="4716754" y="8804638"/>
                  <a:pt x="4715568" y="8811948"/>
                  <a:pt x="4714382" y="8819258"/>
                </a:cubicBezTo>
                <a:cubicBezTo>
                  <a:pt x="4713195" y="8826566"/>
                  <a:pt x="4698481" y="8820429"/>
                  <a:pt x="4697294" y="8827738"/>
                </a:cubicBezTo>
                <a:lnTo>
                  <a:pt x="4697888" y="8824081"/>
                </a:lnTo>
                <a:cubicBezTo>
                  <a:pt x="4698481" y="8820429"/>
                  <a:pt x="4698481" y="8820429"/>
                  <a:pt x="4699075" y="8816773"/>
                </a:cubicBezTo>
                <a:cubicBezTo>
                  <a:pt x="4700262" y="8809463"/>
                  <a:pt x="4702041" y="8798500"/>
                  <a:pt x="4703822" y="8787533"/>
                </a:cubicBezTo>
                <a:cubicBezTo>
                  <a:pt x="4703822" y="8787533"/>
                  <a:pt x="4704415" y="8783880"/>
                  <a:pt x="4705009" y="8780223"/>
                </a:cubicBezTo>
                <a:cubicBezTo>
                  <a:pt x="4689109" y="8781394"/>
                  <a:pt x="4689702" y="8777738"/>
                  <a:pt x="4689702" y="8777738"/>
                </a:cubicBezTo>
                <a:cubicBezTo>
                  <a:pt x="4689702" y="8777738"/>
                  <a:pt x="4690295" y="8774083"/>
                  <a:pt x="4690295" y="8774083"/>
                </a:cubicBezTo>
                <a:lnTo>
                  <a:pt x="4692075" y="8763120"/>
                </a:lnTo>
                <a:cubicBezTo>
                  <a:pt x="4691482" y="8766774"/>
                  <a:pt x="4676179" y="8764291"/>
                  <a:pt x="4675585" y="8767945"/>
                </a:cubicBezTo>
                <a:cubicBezTo>
                  <a:pt x="4674993" y="8771600"/>
                  <a:pt x="4674398" y="8775255"/>
                  <a:pt x="4659093" y="8772770"/>
                </a:cubicBezTo>
                <a:cubicBezTo>
                  <a:pt x="4660280" y="8765461"/>
                  <a:pt x="4643790" y="8770285"/>
                  <a:pt x="4657907" y="8780079"/>
                </a:cubicBezTo>
                <a:cubicBezTo>
                  <a:pt x="4642010" y="8781250"/>
                  <a:pt x="4641417" y="8784906"/>
                  <a:pt x="4640824" y="8788561"/>
                </a:cubicBezTo>
                <a:cubicBezTo>
                  <a:pt x="4640231" y="8792215"/>
                  <a:pt x="4639043" y="8799526"/>
                  <a:pt x="4639043" y="8799526"/>
                </a:cubicBezTo>
                <a:cubicBezTo>
                  <a:pt x="4639043" y="8799526"/>
                  <a:pt x="4624332" y="8793386"/>
                  <a:pt x="4623143" y="8800696"/>
                </a:cubicBezTo>
                <a:cubicBezTo>
                  <a:pt x="4622552" y="8804350"/>
                  <a:pt x="4638450" y="8803179"/>
                  <a:pt x="4621958" y="8808005"/>
                </a:cubicBezTo>
                <a:cubicBezTo>
                  <a:pt x="4621364" y="8811659"/>
                  <a:pt x="4621958" y="8808005"/>
                  <a:pt x="4620770" y="8815316"/>
                </a:cubicBezTo>
                <a:cubicBezTo>
                  <a:pt x="4620178" y="8818970"/>
                  <a:pt x="4619586" y="8822626"/>
                  <a:pt x="4618398" y="8829933"/>
                </a:cubicBezTo>
                <a:cubicBezTo>
                  <a:pt x="4602502" y="8831106"/>
                  <a:pt x="4602502" y="8831106"/>
                  <a:pt x="4601315" y="8838415"/>
                </a:cubicBezTo>
                <a:cubicBezTo>
                  <a:pt x="4601910" y="8834761"/>
                  <a:pt x="4601910" y="8834761"/>
                  <a:pt x="4602502" y="8831106"/>
                </a:cubicBezTo>
                <a:cubicBezTo>
                  <a:pt x="4603095" y="8827449"/>
                  <a:pt x="4603095" y="8827449"/>
                  <a:pt x="4603095" y="8827449"/>
                </a:cubicBezTo>
                <a:cubicBezTo>
                  <a:pt x="4604282" y="8820141"/>
                  <a:pt x="4620770" y="8815316"/>
                  <a:pt x="4606654" y="8805520"/>
                </a:cubicBezTo>
                <a:cubicBezTo>
                  <a:pt x="4623737" y="8797042"/>
                  <a:pt x="4624332" y="8793386"/>
                  <a:pt x="4610810" y="8779937"/>
                </a:cubicBezTo>
                <a:cubicBezTo>
                  <a:pt x="4626704" y="8778766"/>
                  <a:pt x="4627891" y="8771457"/>
                  <a:pt x="4628486" y="8767801"/>
                </a:cubicBezTo>
                <a:cubicBezTo>
                  <a:pt x="4629078" y="8764148"/>
                  <a:pt x="4629078" y="8764148"/>
                  <a:pt x="4629078" y="8764148"/>
                </a:cubicBezTo>
                <a:cubicBezTo>
                  <a:pt x="4613775" y="8761663"/>
                  <a:pt x="4627297" y="8775112"/>
                  <a:pt x="4612588" y="8768973"/>
                </a:cubicBezTo>
                <a:cubicBezTo>
                  <a:pt x="4611996" y="8772627"/>
                  <a:pt x="4611401" y="8776281"/>
                  <a:pt x="4611401" y="8776281"/>
                </a:cubicBezTo>
                <a:cubicBezTo>
                  <a:pt x="4596095" y="8773797"/>
                  <a:pt x="4611996" y="8772627"/>
                  <a:pt x="4597282" y="8766489"/>
                </a:cubicBezTo>
                <a:cubicBezTo>
                  <a:pt x="4595501" y="8777451"/>
                  <a:pt x="4592536" y="8795727"/>
                  <a:pt x="4576640" y="8796899"/>
                </a:cubicBezTo>
                <a:cubicBezTo>
                  <a:pt x="4576047" y="8800552"/>
                  <a:pt x="4576047" y="8800552"/>
                  <a:pt x="4575453" y="8804207"/>
                </a:cubicBezTo>
                <a:cubicBezTo>
                  <a:pt x="4575453" y="8804207"/>
                  <a:pt x="4575453" y="8804207"/>
                  <a:pt x="4574860" y="8807863"/>
                </a:cubicBezTo>
                <a:cubicBezTo>
                  <a:pt x="4574266" y="8811518"/>
                  <a:pt x="4573673" y="8815172"/>
                  <a:pt x="4572486" y="8822481"/>
                </a:cubicBezTo>
                <a:cubicBezTo>
                  <a:pt x="4571299" y="8829791"/>
                  <a:pt x="4555400" y="8830961"/>
                  <a:pt x="4553027" y="8845580"/>
                </a:cubicBezTo>
                <a:cubicBezTo>
                  <a:pt x="4552434" y="8849236"/>
                  <a:pt x="4552434" y="8849236"/>
                  <a:pt x="4551840" y="8852891"/>
                </a:cubicBezTo>
                <a:cubicBezTo>
                  <a:pt x="4551246" y="8856545"/>
                  <a:pt x="4551246" y="8856545"/>
                  <a:pt x="4551246" y="8856545"/>
                </a:cubicBezTo>
                <a:cubicBezTo>
                  <a:pt x="4535941" y="8854061"/>
                  <a:pt x="4535941" y="8854061"/>
                  <a:pt x="4535941" y="8854061"/>
                </a:cubicBezTo>
                <a:cubicBezTo>
                  <a:pt x="4539502" y="8832131"/>
                  <a:pt x="4557180" y="8819996"/>
                  <a:pt x="4560148" y="8801721"/>
                </a:cubicBezTo>
                <a:lnTo>
                  <a:pt x="4563115" y="8783448"/>
                </a:lnTo>
                <a:cubicBezTo>
                  <a:pt x="4563115" y="8783448"/>
                  <a:pt x="4563115" y="8783448"/>
                  <a:pt x="4563707" y="8779793"/>
                </a:cubicBezTo>
                <a:cubicBezTo>
                  <a:pt x="4564894" y="8772483"/>
                  <a:pt x="4581386" y="8767659"/>
                  <a:pt x="4582573" y="8760350"/>
                </a:cubicBezTo>
                <a:cubicBezTo>
                  <a:pt x="4566673" y="8761519"/>
                  <a:pt x="4564894" y="8772483"/>
                  <a:pt x="4564300" y="8776140"/>
                </a:cubicBezTo>
                <a:cubicBezTo>
                  <a:pt x="4566080" y="8765172"/>
                  <a:pt x="4551959" y="8755380"/>
                  <a:pt x="4568453" y="8750553"/>
                </a:cubicBezTo>
                <a:cubicBezTo>
                  <a:pt x="4568453" y="8750553"/>
                  <a:pt x="4569046" y="8746900"/>
                  <a:pt x="4553741" y="8744414"/>
                </a:cubicBezTo>
                <a:cubicBezTo>
                  <a:pt x="4550775" y="8762689"/>
                  <a:pt x="4547806" y="8780963"/>
                  <a:pt x="4544841" y="8799237"/>
                </a:cubicBezTo>
                <a:cubicBezTo>
                  <a:pt x="4544841" y="8799237"/>
                  <a:pt x="4544247" y="8802893"/>
                  <a:pt x="4544247" y="8802893"/>
                </a:cubicBezTo>
                <a:cubicBezTo>
                  <a:pt x="4528347" y="8804063"/>
                  <a:pt x="4527754" y="8807717"/>
                  <a:pt x="4527754" y="8807717"/>
                </a:cubicBezTo>
                <a:cubicBezTo>
                  <a:pt x="4527162" y="8811372"/>
                  <a:pt x="4527162" y="8811372"/>
                  <a:pt x="4526569" y="8815027"/>
                </a:cubicBezTo>
                <a:cubicBezTo>
                  <a:pt x="4527162" y="8811372"/>
                  <a:pt x="4510671" y="8816198"/>
                  <a:pt x="4525380" y="8822336"/>
                </a:cubicBezTo>
                <a:cubicBezTo>
                  <a:pt x="4525380" y="8822336"/>
                  <a:pt x="4525380" y="8822336"/>
                  <a:pt x="4524787" y="8825993"/>
                </a:cubicBezTo>
                <a:cubicBezTo>
                  <a:pt x="4510078" y="8819854"/>
                  <a:pt x="4509486" y="8823508"/>
                  <a:pt x="4509486" y="8823508"/>
                </a:cubicBezTo>
                <a:cubicBezTo>
                  <a:pt x="4511859" y="8808887"/>
                  <a:pt x="4529535" y="8796752"/>
                  <a:pt x="4516604" y="8779649"/>
                </a:cubicBezTo>
                <a:cubicBezTo>
                  <a:pt x="4517198" y="8775995"/>
                  <a:pt x="4517198" y="8775995"/>
                  <a:pt x="4517791" y="8772340"/>
                </a:cubicBezTo>
                <a:cubicBezTo>
                  <a:pt x="4517791" y="8772340"/>
                  <a:pt x="4517198" y="8775995"/>
                  <a:pt x="4532501" y="8778478"/>
                </a:cubicBezTo>
                <a:lnTo>
                  <a:pt x="4534282" y="8767514"/>
                </a:lnTo>
                <a:cubicBezTo>
                  <a:pt x="4533688" y="8771169"/>
                  <a:pt x="4518386" y="8768684"/>
                  <a:pt x="4518386" y="8768684"/>
                </a:cubicBezTo>
                <a:cubicBezTo>
                  <a:pt x="4518386" y="8768684"/>
                  <a:pt x="4518386" y="8768684"/>
                  <a:pt x="4518979" y="8765029"/>
                </a:cubicBezTo>
                <a:cubicBezTo>
                  <a:pt x="4518979" y="8765029"/>
                  <a:pt x="4518979" y="8765029"/>
                  <a:pt x="4519572" y="8761376"/>
                </a:cubicBezTo>
                <a:cubicBezTo>
                  <a:pt x="4519572" y="8761376"/>
                  <a:pt x="4520165" y="8757719"/>
                  <a:pt x="4520758" y="8754066"/>
                </a:cubicBezTo>
                <a:cubicBezTo>
                  <a:pt x="4536654" y="8752895"/>
                  <a:pt x="4521945" y="8746756"/>
                  <a:pt x="4522538" y="8743100"/>
                </a:cubicBezTo>
                <a:cubicBezTo>
                  <a:pt x="4523130" y="8739446"/>
                  <a:pt x="4523130" y="8739446"/>
                  <a:pt x="4523725" y="8735792"/>
                </a:cubicBezTo>
                <a:cubicBezTo>
                  <a:pt x="4520758" y="8754066"/>
                  <a:pt x="4503672" y="8762546"/>
                  <a:pt x="4500112" y="8784474"/>
                </a:cubicBezTo>
                <a:cubicBezTo>
                  <a:pt x="4500112" y="8784474"/>
                  <a:pt x="4500705" y="8780819"/>
                  <a:pt x="4485404" y="8778335"/>
                </a:cubicBezTo>
                <a:cubicBezTo>
                  <a:pt x="4485404" y="8778335"/>
                  <a:pt x="4484809" y="8781989"/>
                  <a:pt x="4484809" y="8781989"/>
                </a:cubicBezTo>
                <a:cubicBezTo>
                  <a:pt x="4484809" y="8781989"/>
                  <a:pt x="4484216" y="8785644"/>
                  <a:pt x="4484216" y="8785644"/>
                </a:cubicBezTo>
                <a:cubicBezTo>
                  <a:pt x="4483622" y="8789300"/>
                  <a:pt x="4483622" y="8789300"/>
                  <a:pt x="4483028" y="8792955"/>
                </a:cubicBezTo>
                <a:cubicBezTo>
                  <a:pt x="4482436" y="8796609"/>
                  <a:pt x="4482436" y="8796609"/>
                  <a:pt x="4482436" y="8796609"/>
                </a:cubicBezTo>
                <a:cubicBezTo>
                  <a:pt x="4481844" y="8800266"/>
                  <a:pt x="4481844" y="8800266"/>
                  <a:pt x="4481844" y="8800266"/>
                </a:cubicBezTo>
                <a:cubicBezTo>
                  <a:pt x="4497145" y="8802749"/>
                  <a:pt x="4480062" y="8811228"/>
                  <a:pt x="4480062" y="8811228"/>
                </a:cubicBezTo>
                <a:lnTo>
                  <a:pt x="4480657" y="8807574"/>
                </a:lnTo>
                <a:cubicBezTo>
                  <a:pt x="4465351" y="8805089"/>
                  <a:pt x="4465351" y="8805089"/>
                  <a:pt x="4465351" y="8805089"/>
                </a:cubicBezTo>
                <a:cubicBezTo>
                  <a:pt x="4465945" y="8801435"/>
                  <a:pt x="4465945" y="8801435"/>
                  <a:pt x="4465945" y="8801435"/>
                </a:cubicBezTo>
                <a:cubicBezTo>
                  <a:pt x="4467130" y="8794125"/>
                  <a:pt x="4470690" y="8772197"/>
                  <a:pt x="4472470" y="8761231"/>
                </a:cubicBezTo>
                <a:cubicBezTo>
                  <a:pt x="4473065" y="8757577"/>
                  <a:pt x="4475437" y="8742958"/>
                  <a:pt x="4476029" y="8739302"/>
                </a:cubicBezTo>
                <a:cubicBezTo>
                  <a:pt x="4477217" y="8731993"/>
                  <a:pt x="4476623" y="8735648"/>
                  <a:pt x="4478404" y="8724682"/>
                </a:cubicBezTo>
                <a:cubicBezTo>
                  <a:pt x="4479590" y="8717372"/>
                  <a:pt x="4478404" y="8724682"/>
                  <a:pt x="4479590" y="8717372"/>
                </a:cubicBezTo>
                <a:cubicBezTo>
                  <a:pt x="4481370" y="8706409"/>
                  <a:pt x="4480776" y="8710063"/>
                  <a:pt x="4496675" y="8708893"/>
                </a:cubicBezTo>
                <a:cubicBezTo>
                  <a:pt x="4498456" y="8697929"/>
                  <a:pt x="4483151" y="8695444"/>
                  <a:pt x="4483743" y="8691789"/>
                </a:cubicBezTo>
                <a:cubicBezTo>
                  <a:pt x="4483743" y="8691789"/>
                  <a:pt x="4483743" y="8691789"/>
                  <a:pt x="4483151" y="8695444"/>
                </a:cubicBezTo>
                <a:cubicBezTo>
                  <a:pt x="4481370" y="8706409"/>
                  <a:pt x="4480776" y="8710063"/>
                  <a:pt x="4479590" y="8717372"/>
                </a:cubicBezTo>
                <a:cubicBezTo>
                  <a:pt x="4463100" y="8722199"/>
                  <a:pt x="4476623" y="8735648"/>
                  <a:pt x="4459541" y="8744129"/>
                </a:cubicBezTo>
                <a:cubicBezTo>
                  <a:pt x="4457761" y="8755093"/>
                  <a:pt x="4440675" y="8763572"/>
                  <a:pt x="4438893" y="8774536"/>
                </a:cubicBezTo>
                <a:cubicBezTo>
                  <a:pt x="4438893" y="8774536"/>
                  <a:pt x="4438301" y="8778191"/>
                  <a:pt x="4438301" y="8778191"/>
                </a:cubicBezTo>
                <a:cubicBezTo>
                  <a:pt x="4422999" y="8775707"/>
                  <a:pt x="4421813" y="8783018"/>
                  <a:pt x="4421813" y="8783018"/>
                </a:cubicBezTo>
                <a:cubicBezTo>
                  <a:pt x="4422404" y="8779362"/>
                  <a:pt x="4422999" y="8775707"/>
                  <a:pt x="4424186" y="8768398"/>
                </a:cubicBezTo>
                <a:cubicBezTo>
                  <a:pt x="4424778" y="8764742"/>
                  <a:pt x="4425965" y="8757433"/>
                  <a:pt x="4425965" y="8757433"/>
                </a:cubicBezTo>
                <a:cubicBezTo>
                  <a:pt x="4424186" y="8768398"/>
                  <a:pt x="4422404" y="8779362"/>
                  <a:pt x="4407099" y="8776876"/>
                </a:cubicBezTo>
                <a:cubicBezTo>
                  <a:pt x="4410066" y="8758603"/>
                  <a:pt x="4412438" y="8743984"/>
                  <a:pt x="4413626" y="8736674"/>
                </a:cubicBezTo>
                <a:cubicBezTo>
                  <a:pt x="4397136" y="8741500"/>
                  <a:pt x="4410066" y="8758603"/>
                  <a:pt x="4394171" y="8759774"/>
                </a:cubicBezTo>
                <a:cubicBezTo>
                  <a:pt x="4394763" y="8756118"/>
                  <a:pt x="4395357" y="8752463"/>
                  <a:pt x="4395950" y="8748810"/>
                </a:cubicBezTo>
                <a:cubicBezTo>
                  <a:pt x="4395950" y="8748810"/>
                  <a:pt x="4396544" y="8745154"/>
                  <a:pt x="4396544" y="8745154"/>
                </a:cubicBezTo>
                <a:cubicBezTo>
                  <a:pt x="4398916" y="8730535"/>
                  <a:pt x="4403069" y="8704950"/>
                  <a:pt x="4406035" y="8686676"/>
                </a:cubicBezTo>
                <a:cubicBezTo>
                  <a:pt x="4406035" y="8686676"/>
                  <a:pt x="4407222" y="8679366"/>
                  <a:pt x="4391917" y="8676883"/>
                </a:cubicBezTo>
                <a:lnTo>
                  <a:pt x="4390136" y="8687848"/>
                </a:lnTo>
                <a:cubicBezTo>
                  <a:pt x="4374236" y="8689017"/>
                  <a:pt x="4376017" y="8678053"/>
                  <a:pt x="4375423" y="8681708"/>
                </a:cubicBezTo>
                <a:cubicBezTo>
                  <a:pt x="4374830" y="8685362"/>
                  <a:pt x="4374236" y="8689017"/>
                  <a:pt x="4373643" y="8692671"/>
                </a:cubicBezTo>
                <a:cubicBezTo>
                  <a:pt x="4373643" y="8692671"/>
                  <a:pt x="4371864" y="8703637"/>
                  <a:pt x="4371864" y="8703637"/>
                </a:cubicBezTo>
                <a:cubicBezTo>
                  <a:pt x="4373051" y="8696328"/>
                  <a:pt x="4374236" y="8689017"/>
                  <a:pt x="4359528" y="8682878"/>
                </a:cubicBezTo>
                <a:cubicBezTo>
                  <a:pt x="4359528" y="8682878"/>
                  <a:pt x="4358341" y="8690189"/>
                  <a:pt x="4358341" y="8690189"/>
                </a:cubicBezTo>
                <a:cubicBezTo>
                  <a:pt x="4359528" y="8682878"/>
                  <a:pt x="4344221" y="8680394"/>
                  <a:pt x="4344221" y="8680394"/>
                </a:cubicBezTo>
                <a:cubicBezTo>
                  <a:pt x="4343035" y="8687703"/>
                  <a:pt x="4342441" y="8691360"/>
                  <a:pt x="4356560" y="8701153"/>
                </a:cubicBezTo>
                <a:lnTo>
                  <a:pt x="4355967" y="8704808"/>
                </a:lnTo>
                <a:cubicBezTo>
                  <a:pt x="4355967" y="8704808"/>
                  <a:pt x="4355967" y="8704808"/>
                  <a:pt x="4341254" y="8698669"/>
                </a:cubicBezTo>
                <a:cubicBezTo>
                  <a:pt x="4340662" y="8702323"/>
                  <a:pt x="4340662" y="8702323"/>
                  <a:pt x="4340662" y="8702323"/>
                </a:cubicBezTo>
                <a:cubicBezTo>
                  <a:pt x="4340069" y="8705978"/>
                  <a:pt x="4340662" y="8702323"/>
                  <a:pt x="4340069" y="8705978"/>
                </a:cubicBezTo>
                <a:cubicBezTo>
                  <a:pt x="4338883" y="8713287"/>
                  <a:pt x="4338289" y="8716942"/>
                  <a:pt x="4338289" y="8716942"/>
                </a:cubicBezTo>
                <a:cubicBezTo>
                  <a:pt x="4337101" y="8724252"/>
                  <a:pt x="4352407" y="8726737"/>
                  <a:pt x="4351815" y="8730391"/>
                </a:cubicBezTo>
                <a:cubicBezTo>
                  <a:pt x="4335915" y="8731561"/>
                  <a:pt x="4335322" y="8735216"/>
                  <a:pt x="4334728" y="8738872"/>
                </a:cubicBezTo>
                <a:cubicBezTo>
                  <a:pt x="4334134" y="8742527"/>
                  <a:pt x="4334134" y="8742527"/>
                  <a:pt x="4334134" y="8742527"/>
                </a:cubicBezTo>
                <a:lnTo>
                  <a:pt x="4333541" y="8746180"/>
                </a:lnTo>
                <a:cubicBezTo>
                  <a:pt x="4321204" y="8725423"/>
                  <a:pt x="4326545" y="8692529"/>
                  <a:pt x="4329512" y="8674255"/>
                </a:cubicBezTo>
                <a:cubicBezTo>
                  <a:pt x="4330105" y="8670601"/>
                  <a:pt x="4329512" y="8674255"/>
                  <a:pt x="4330105" y="8670601"/>
                </a:cubicBezTo>
                <a:cubicBezTo>
                  <a:pt x="4331885" y="8659636"/>
                  <a:pt x="4334851" y="8641361"/>
                  <a:pt x="4336631" y="8630397"/>
                </a:cubicBezTo>
                <a:cubicBezTo>
                  <a:pt x="4351935" y="8632880"/>
                  <a:pt x="4334851" y="8641361"/>
                  <a:pt x="4350154" y="8643846"/>
                </a:cubicBezTo>
                <a:cubicBezTo>
                  <a:pt x="4350747" y="8640191"/>
                  <a:pt x="4351935" y="8632880"/>
                  <a:pt x="4352527" y="8629226"/>
                </a:cubicBezTo>
                <a:cubicBezTo>
                  <a:pt x="4337225" y="8626742"/>
                  <a:pt x="4337225" y="8626742"/>
                  <a:pt x="4337225" y="8626742"/>
                </a:cubicBezTo>
                <a:cubicBezTo>
                  <a:pt x="4338411" y="8619433"/>
                  <a:pt x="4339004" y="8615778"/>
                  <a:pt x="4339598" y="8612122"/>
                </a:cubicBezTo>
                <a:cubicBezTo>
                  <a:pt x="4354900" y="8614606"/>
                  <a:pt x="4354308" y="8618262"/>
                  <a:pt x="4354900" y="8614606"/>
                </a:cubicBezTo>
                <a:lnTo>
                  <a:pt x="4357868" y="8596333"/>
                </a:lnTo>
                <a:cubicBezTo>
                  <a:pt x="4372580" y="8602472"/>
                  <a:pt x="4354900" y="8614606"/>
                  <a:pt x="4370206" y="8617091"/>
                </a:cubicBezTo>
                <a:cubicBezTo>
                  <a:pt x="4386104" y="8615920"/>
                  <a:pt x="4372580" y="8602472"/>
                  <a:pt x="4374360" y="8591507"/>
                </a:cubicBezTo>
                <a:cubicBezTo>
                  <a:pt x="4374954" y="8587851"/>
                  <a:pt x="4375545" y="8584197"/>
                  <a:pt x="4376140" y="8580542"/>
                </a:cubicBezTo>
                <a:cubicBezTo>
                  <a:pt x="4377327" y="8573233"/>
                  <a:pt x="4377327" y="8573233"/>
                  <a:pt x="4378513" y="8565923"/>
                </a:cubicBezTo>
                <a:cubicBezTo>
                  <a:pt x="4379105" y="8562268"/>
                  <a:pt x="4379105" y="8562268"/>
                  <a:pt x="4395003" y="8561098"/>
                </a:cubicBezTo>
                <a:cubicBezTo>
                  <a:pt x="4395595" y="8557444"/>
                  <a:pt x="4395595" y="8557444"/>
                  <a:pt x="4396190" y="8553788"/>
                </a:cubicBezTo>
                <a:cubicBezTo>
                  <a:pt x="4397375" y="8546478"/>
                  <a:pt x="4398563" y="8539168"/>
                  <a:pt x="4400342" y="8528204"/>
                </a:cubicBezTo>
                <a:cubicBezTo>
                  <a:pt x="4400936" y="8524550"/>
                  <a:pt x="4400936" y="8524550"/>
                  <a:pt x="4402123" y="8517241"/>
                </a:cubicBezTo>
                <a:cubicBezTo>
                  <a:pt x="4387413" y="8511100"/>
                  <a:pt x="4390972" y="8489172"/>
                  <a:pt x="4375073" y="8490340"/>
                </a:cubicBezTo>
                <a:cubicBezTo>
                  <a:pt x="4375073" y="8490340"/>
                  <a:pt x="4375073" y="8490340"/>
                  <a:pt x="4375665" y="8486687"/>
                </a:cubicBezTo>
                <a:cubicBezTo>
                  <a:pt x="4376259" y="8483032"/>
                  <a:pt x="4376259" y="8483032"/>
                  <a:pt x="4376852" y="8479376"/>
                </a:cubicBezTo>
                <a:cubicBezTo>
                  <a:pt x="4376852" y="8479376"/>
                  <a:pt x="4392158" y="8481863"/>
                  <a:pt x="4392158" y="8481863"/>
                </a:cubicBezTo>
                <a:cubicBezTo>
                  <a:pt x="4392158" y="8481863"/>
                  <a:pt x="4392158" y="8481863"/>
                  <a:pt x="4392752" y="8478206"/>
                </a:cubicBezTo>
                <a:lnTo>
                  <a:pt x="4393347" y="8474552"/>
                </a:lnTo>
                <a:lnTo>
                  <a:pt x="4384404" y="8473686"/>
                </a:lnTo>
                <a:cubicBezTo>
                  <a:pt x="4377780" y="8473665"/>
                  <a:pt x="4377445" y="8475721"/>
                  <a:pt x="4377445" y="8475721"/>
                </a:cubicBezTo>
                <a:cubicBezTo>
                  <a:pt x="4378039" y="8472066"/>
                  <a:pt x="4378631" y="8468412"/>
                  <a:pt x="4379819" y="8461102"/>
                </a:cubicBezTo>
                <a:cubicBezTo>
                  <a:pt x="4379819" y="8461102"/>
                  <a:pt x="4379819" y="8461102"/>
                  <a:pt x="4394533" y="8467243"/>
                </a:cubicBezTo>
                <a:cubicBezTo>
                  <a:pt x="4410427" y="8466072"/>
                  <a:pt x="4413394" y="8447796"/>
                  <a:pt x="4413988" y="8444144"/>
                </a:cubicBezTo>
                <a:cubicBezTo>
                  <a:pt x="4413394" y="8447796"/>
                  <a:pt x="4412802" y="8451452"/>
                  <a:pt x="4398092" y="8445314"/>
                </a:cubicBezTo>
                <a:cubicBezTo>
                  <a:pt x="4398686" y="8441657"/>
                  <a:pt x="4399871" y="8434349"/>
                  <a:pt x="4402245" y="8419729"/>
                </a:cubicBezTo>
                <a:cubicBezTo>
                  <a:pt x="4403431" y="8412419"/>
                  <a:pt x="4405804" y="8397800"/>
                  <a:pt x="4391092" y="8391658"/>
                </a:cubicBezTo>
                <a:lnTo>
                  <a:pt x="4392871" y="8380695"/>
                </a:lnTo>
                <a:cubicBezTo>
                  <a:pt x="4392279" y="8384351"/>
                  <a:pt x="4393465" y="8377042"/>
                  <a:pt x="4394652" y="8369730"/>
                </a:cubicBezTo>
                <a:cubicBezTo>
                  <a:pt x="4409960" y="8372216"/>
                  <a:pt x="4408770" y="8379525"/>
                  <a:pt x="4408770" y="8379525"/>
                </a:cubicBezTo>
                <a:cubicBezTo>
                  <a:pt x="4407585" y="8386836"/>
                  <a:pt x="4406991" y="8390490"/>
                  <a:pt x="4421701" y="8396628"/>
                </a:cubicBezTo>
                <a:cubicBezTo>
                  <a:pt x="4422888" y="8389319"/>
                  <a:pt x="4423481" y="8385665"/>
                  <a:pt x="4424667" y="8378355"/>
                </a:cubicBezTo>
                <a:lnTo>
                  <a:pt x="4427041" y="8363735"/>
                </a:lnTo>
                <a:lnTo>
                  <a:pt x="4428819" y="8352770"/>
                </a:lnTo>
                <a:cubicBezTo>
                  <a:pt x="4429414" y="8349116"/>
                  <a:pt x="4445314" y="8347945"/>
                  <a:pt x="4446499" y="8340636"/>
                </a:cubicBezTo>
                <a:cubicBezTo>
                  <a:pt x="4461214" y="8346774"/>
                  <a:pt x="4458840" y="8361395"/>
                  <a:pt x="4474141" y="8363880"/>
                </a:cubicBezTo>
                <a:lnTo>
                  <a:pt x="4475329" y="8356569"/>
                </a:lnTo>
                <a:cubicBezTo>
                  <a:pt x="4491228" y="8355400"/>
                  <a:pt x="4490042" y="8362710"/>
                  <a:pt x="4489449" y="8366364"/>
                </a:cubicBezTo>
                <a:cubicBezTo>
                  <a:pt x="4505939" y="8361539"/>
                  <a:pt x="4508903" y="8343262"/>
                  <a:pt x="4494788" y="8333470"/>
                </a:cubicBezTo>
                <a:cubicBezTo>
                  <a:pt x="4495381" y="8329815"/>
                  <a:pt x="4496568" y="8322504"/>
                  <a:pt x="4511869" y="8324990"/>
                </a:cubicBezTo>
                <a:lnTo>
                  <a:pt x="4513651" y="8314024"/>
                </a:lnTo>
                <a:cubicBezTo>
                  <a:pt x="4528956" y="8316509"/>
                  <a:pt x="4532517" y="8294581"/>
                  <a:pt x="4516616" y="8295751"/>
                </a:cubicBezTo>
                <a:cubicBezTo>
                  <a:pt x="4517210" y="8292097"/>
                  <a:pt x="4517210" y="8292097"/>
                  <a:pt x="4518398" y="8284785"/>
                </a:cubicBezTo>
                <a:cubicBezTo>
                  <a:pt x="4518398" y="8284785"/>
                  <a:pt x="4518398" y="8284785"/>
                  <a:pt x="4519584" y="8277476"/>
                </a:cubicBezTo>
                <a:cubicBezTo>
                  <a:pt x="4520177" y="8273821"/>
                  <a:pt x="4520177" y="8273821"/>
                  <a:pt x="4520177" y="8273821"/>
                </a:cubicBezTo>
                <a:cubicBezTo>
                  <a:pt x="4521956" y="8262858"/>
                  <a:pt x="4524329" y="8248238"/>
                  <a:pt x="4541416" y="8239757"/>
                </a:cubicBezTo>
                <a:cubicBezTo>
                  <a:pt x="4527890" y="8226308"/>
                  <a:pt x="4543790" y="8225138"/>
                  <a:pt x="4544977" y="8217829"/>
                </a:cubicBezTo>
                <a:lnTo>
                  <a:pt x="4545569" y="8214173"/>
                </a:lnTo>
                <a:lnTo>
                  <a:pt x="4543975" y="8208873"/>
                </a:lnTo>
                <a:cubicBezTo>
                  <a:pt x="4540393" y="8203721"/>
                  <a:pt x="4532340" y="8198897"/>
                  <a:pt x="4533228" y="8193414"/>
                </a:cubicBezTo>
                <a:cubicBezTo>
                  <a:pt x="4549129" y="8192244"/>
                  <a:pt x="4548535" y="8195900"/>
                  <a:pt x="4549129" y="8192244"/>
                </a:cubicBezTo>
                <a:cubicBezTo>
                  <a:pt x="4549129" y="8192244"/>
                  <a:pt x="4549722" y="8188589"/>
                  <a:pt x="4549722" y="8188589"/>
                </a:cubicBezTo>
                <a:cubicBezTo>
                  <a:pt x="4550909" y="8181281"/>
                  <a:pt x="4551502" y="8177625"/>
                  <a:pt x="4552688" y="8170315"/>
                </a:cubicBezTo>
                <a:cubicBezTo>
                  <a:pt x="4552688" y="8170315"/>
                  <a:pt x="4553282" y="8166661"/>
                  <a:pt x="4553876" y="8163004"/>
                </a:cubicBezTo>
                <a:cubicBezTo>
                  <a:pt x="4553876" y="8163004"/>
                  <a:pt x="4553876" y="8163004"/>
                  <a:pt x="4538568" y="8160521"/>
                </a:cubicBezTo>
                <a:cubicBezTo>
                  <a:pt x="4539162" y="8156866"/>
                  <a:pt x="4553876" y="8163004"/>
                  <a:pt x="4554468" y="8159351"/>
                </a:cubicBezTo>
                <a:cubicBezTo>
                  <a:pt x="4555656" y="8152042"/>
                  <a:pt x="4556249" y="8148387"/>
                  <a:pt x="4540944" y="8145903"/>
                </a:cubicBezTo>
                <a:cubicBezTo>
                  <a:pt x="4557435" y="8141076"/>
                  <a:pt x="4558621" y="8133768"/>
                  <a:pt x="4559808" y="8126456"/>
                </a:cubicBezTo>
                <a:cubicBezTo>
                  <a:pt x="4560994" y="8119147"/>
                  <a:pt x="4563962" y="8100874"/>
                  <a:pt x="4549248" y="8094735"/>
                </a:cubicBezTo>
                <a:cubicBezTo>
                  <a:pt x="4548655" y="8098389"/>
                  <a:pt x="4548063" y="8102044"/>
                  <a:pt x="4547469" y="8105699"/>
                </a:cubicBezTo>
                <a:cubicBezTo>
                  <a:pt x="4546876" y="8109354"/>
                  <a:pt x="4546876" y="8109354"/>
                  <a:pt x="4546876" y="8109354"/>
                </a:cubicBezTo>
                <a:cubicBezTo>
                  <a:pt x="4531572" y="8106868"/>
                  <a:pt x="4530979" y="8110525"/>
                  <a:pt x="4530979" y="8110525"/>
                </a:cubicBezTo>
                <a:cubicBezTo>
                  <a:pt x="4532166" y="8103214"/>
                  <a:pt x="4533353" y="8095906"/>
                  <a:pt x="4518639" y="8089764"/>
                </a:cubicBezTo>
                <a:lnTo>
                  <a:pt x="4522200" y="8067836"/>
                </a:lnTo>
                <a:cubicBezTo>
                  <a:pt x="4537505" y="8070321"/>
                  <a:pt x="4536913" y="8073974"/>
                  <a:pt x="4552215" y="8076458"/>
                </a:cubicBezTo>
                <a:cubicBezTo>
                  <a:pt x="4554589" y="8061840"/>
                  <a:pt x="4556962" y="8047221"/>
                  <a:pt x="4559335" y="8032602"/>
                </a:cubicBezTo>
                <a:cubicBezTo>
                  <a:pt x="4544031" y="8030117"/>
                  <a:pt x="4544031" y="8030117"/>
                  <a:pt x="4544031" y="8030117"/>
                </a:cubicBezTo>
                <a:cubicBezTo>
                  <a:pt x="4544031" y="8030117"/>
                  <a:pt x="4544626" y="8026463"/>
                  <a:pt x="4544626" y="8026463"/>
                </a:cubicBezTo>
                <a:cubicBezTo>
                  <a:pt x="4544626" y="8026463"/>
                  <a:pt x="4544626" y="8026463"/>
                  <a:pt x="4559928" y="8028946"/>
                </a:cubicBezTo>
                <a:cubicBezTo>
                  <a:pt x="4559928" y="8028946"/>
                  <a:pt x="4561115" y="8021636"/>
                  <a:pt x="4561709" y="8017981"/>
                </a:cubicBezTo>
                <a:cubicBezTo>
                  <a:pt x="4546406" y="8015497"/>
                  <a:pt x="4546406" y="8015497"/>
                  <a:pt x="4546999" y="8011842"/>
                </a:cubicBezTo>
                <a:cubicBezTo>
                  <a:pt x="4531099" y="8013011"/>
                  <a:pt x="4529319" y="8023978"/>
                  <a:pt x="4528133" y="8031287"/>
                </a:cubicBezTo>
                <a:cubicBezTo>
                  <a:pt x="4528133" y="8031287"/>
                  <a:pt x="4528133" y="8031287"/>
                  <a:pt x="4528725" y="8027631"/>
                </a:cubicBezTo>
                <a:cubicBezTo>
                  <a:pt x="4516389" y="8006874"/>
                  <a:pt x="4534659" y="7991083"/>
                  <a:pt x="4548186" y="8004533"/>
                </a:cubicBezTo>
                <a:cubicBezTo>
                  <a:pt x="4549373" y="7997223"/>
                  <a:pt x="4550559" y="7989914"/>
                  <a:pt x="4551745" y="7982604"/>
                </a:cubicBezTo>
                <a:cubicBezTo>
                  <a:pt x="4567049" y="7985087"/>
                  <a:pt x="4565267" y="7996053"/>
                  <a:pt x="4563488" y="8007017"/>
                </a:cubicBezTo>
                <a:cubicBezTo>
                  <a:pt x="4563488" y="8007017"/>
                  <a:pt x="4563488" y="8007017"/>
                  <a:pt x="4578794" y="8009502"/>
                </a:cubicBezTo>
                <a:cubicBezTo>
                  <a:pt x="4579981" y="8002192"/>
                  <a:pt x="4565861" y="7992398"/>
                  <a:pt x="4582946" y="7983917"/>
                </a:cubicBezTo>
                <a:cubicBezTo>
                  <a:pt x="4584133" y="7976608"/>
                  <a:pt x="4585914" y="7965644"/>
                  <a:pt x="4586507" y="7961989"/>
                </a:cubicBezTo>
                <a:cubicBezTo>
                  <a:pt x="4587990" y="7952851"/>
                  <a:pt x="4589177" y="7945542"/>
                  <a:pt x="4590288" y="7938690"/>
                </a:cubicBezTo>
                <a:lnTo>
                  <a:pt x="4591128" y="7933520"/>
                </a:lnTo>
                <a:lnTo>
                  <a:pt x="4586153" y="7938221"/>
                </a:lnTo>
                <a:cubicBezTo>
                  <a:pt x="4581161" y="7941309"/>
                  <a:pt x="4574761" y="7940881"/>
                  <a:pt x="4564699" y="7929567"/>
                </a:cubicBezTo>
                <a:cubicBezTo>
                  <a:pt x="4566918" y="7928195"/>
                  <a:pt x="4570248" y="7926136"/>
                  <a:pt x="4573575" y="7924080"/>
                </a:cubicBezTo>
                <a:lnTo>
                  <a:pt x="4574752" y="7923351"/>
                </a:lnTo>
                <a:lnTo>
                  <a:pt x="4571766" y="7919739"/>
                </a:lnTo>
                <a:cubicBezTo>
                  <a:pt x="4570225" y="7917146"/>
                  <a:pt x="4570669" y="7914404"/>
                  <a:pt x="4578914" y="7911989"/>
                </a:cubicBezTo>
                <a:cubicBezTo>
                  <a:pt x="4579506" y="7908336"/>
                  <a:pt x="4563611" y="7909506"/>
                  <a:pt x="4564798" y="7902196"/>
                </a:cubicBezTo>
                <a:cubicBezTo>
                  <a:pt x="4564798" y="7902196"/>
                  <a:pt x="4565465" y="7898085"/>
                  <a:pt x="4572256" y="7897077"/>
                </a:cubicBezTo>
                <a:lnTo>
                  <a:pt x="4577741" y="7897255"/>
                </a:lnTo>
                <a:lnTo>
                  <a:pt x="4575639" y="7887734"/>
                </a:lnTo>
                <a:cubicBezTo>
                  <a:pt x="4562326" y="7895965"/>
                  <a:pt x="4545609" y="7888770"/>
                  <a:pt x="4532295" y="7897001"/>
                </a:cubicBezTo>
                <a:cubicBezTo>
                  <a:pt x="4540138" y="7909685"/>
                  <a:pt x="4535701" y="7912428"/>
                  <a:pt x="4535701" y="7912428"/>
                </a:cubicBezTo>
                <a:cubicBezTo>
                  <a:pt x="4522387" y="7920660"/>
                  <a:pt x="4488948" y="7906265"/>
                  <a:pt x="4491321" y="7939867"/>
                </a:cubicBezTo>
                <a:cubicBezTo>
                  <a:pt x="4479042" y="7929927"/>
                  <a:pt x="4474605" y="7932670"/>
                  <a:pt x="4465729" y="7938157"/>
                </a:cubicBezTo>
                <a:cubicBezTo>
                  <a:pt x="4461291" y="7940901"/>
                  <a:pt x="4456854" y="7943646"/>
                  <a:pt x="4452416" y="7946390"/>
                </a:cubicBezTo>
                <a:cubicBezTo>
                  <a:pt x="4431258" y="7941935"/>
                  <a:pt x="4421352" y="7965596"/>
                  <a:pt x="4408038" y="7973828"/>
                </a:cubicBezTo>
                <a:cubicBezTo>
                  <a:pt x="4391318" y="7966627"/>
                  <a:pt x="4373568" y="7977604"/>
                  <a:pt x="4363660" y="8001265"/>
                </a:cubicBezTo>
                <a:cubicBezTo>
                  <a:pt x="4334661" y="7984126"/>
                  <a:pt x="4316909" y="7995102"/>
                  <a:pt x="4299160" y="8006077"/>
                </a:cubicBezTo>
                <a:cubicBezTo>
                  <a:pt x="4281409" y="8017051"/>
                  <a:pt x="4264690" y="8009856"/>
                  <a:pt x="4251377" y="8018088"/>
                </a:cubicBezTo>
                <a:cubicBezTo>
                  <a:pt x="4242503" y="8023576"/>
                  <a:pt x="4233626" y="8029064"/>
                  <a:pt x="4221344" y="8019119"/>
                </a:cubicBezTo>
                <a:cubicBezTo>
                  <a:pt x="4214535" y="7988264"/>
                  <a:pt x="4241163" y="7971801"/>
                  <a:pt x="4225478" y="7946431"/>
                </a:cubicBezTo>
                <a:cubicBezTo>
                  <a:pt x="4208755" y="7939232"/>
                  <a:pt x="4192038" y="7932036"/>
                  <a:pt x="4183163" y="7937524"/>
                </a:cubicBezTo>
                <a:cubicBezTo>
                  <a:pt x="4158602" y="7917640"/>
                  <a:pt x="4136412" y="7931360"/>
                  <a:pt x="4119693" y="7924164"/>
                </a:cubicBezTo>
                <a:cubicBezTo>
                  <a:pt x="4102974" y="7916964"/>
                  <a:pt x="4095132" y="7904281"/>
                  <a:pt x="4086256" y="7909768"/>
                </a:cubicBezTo>
                <a:cubicBezTo>
                  <a:pt x="4072944" y="7917999"/>
                  <a:pt x="4056226" y="7910803"/>
                  <a:pt x="4039507" y="7903605"/>
                </a:cubicBezTo>
                <a:cubicBezTo>
                  <a:pt x="4035068" y="7906348"/>
                  <a:pt x="4043944" y="7900861"/>
                  <a:pt x="4036103" y="7888177"/>
                </a:cubicBezTo>
                <a:cubicBezTo>
                  <a:pt x="4023821" y="7878237"/>
                  <a:pt x="4019384" y="7880981"/>
                  <a:pt x="4014946" y="7883725"/>
                </a:cubicBezTo>
                <a:cubicBezTo>
                  <a:pt x="4007102" y="7871037"/>
                  <a:pt x="4008135" y="7852867"/>
                  <a:pt x="4004729" y="7837436"/>
                </a:cubicBezTo>
                <a:cubicBezTo>
                  <a:pt x="4004729" y="7837436"/>
                  <a:pt x="3992450" y="7827496"/>
                  <a:pt x="3992450" y="7827496"/>
                </a:cubicBezTo>
                <a:cubicBezTo>
                  <a:pt x="3971295" y="7823043"/>
                  <a:pt x="3956947" y="7849446"/>
                  <a:pt x="3935791" y="7844994"/>
                </a:cubicBezTo>
                <a:cubicBezTo>
                  <a:pt x="3935791" y="7844994"/>
                  <a:pt x="3939197" y="7860421"/>
                  <a:pt x="3939197" y="7860421"/>
                </a:cubicBezTo>
                <a:cubicBezTo>
                  <a:pt x="3925882" y="7868652"/>
                  <a:pt x="3913602" y="7858712"/>
                  <a:pt x="3904727" y="7864201"/>
                </a:cubicBezTo>
                <a:cubicBezTo>
                  <a:pt x="3904727" y="7864201"/>
                  <a:pt x="3900288" y="7866946"/>
                  <a:pt x="3908132" y="7879628"/>
                </a:cubicBezTo>
                <a:cubicBezTo>
                  <a:pt x="3917006" y="7874141"/>
                  <a:pt x="3924850" y="7886824"/>
                  <a:pt x="3937131" y="7896767"/>
                </a:cubicBezTo>
                <a:cubicBezTo>
                  <a:pt x="3937131" y="7896767"/>
                  <a:pt x="3932693" y="7899511"/>
                  <a:pt x="3932693" y="7899511"/>
                </a:cubicBezTo>
                <a:cubicBezTo>
                  <a:pt x="3944974" y="7909450"/>
                  <a:pt x="3953849" y="7903963"/>
                  <a:pt x="3966132" y="7913906"/>
                </a:cubicBezTo>
                <a:cubicBezTo>
                  <a:pt x="3961694" y="7916650"/>
                  <a:pt x="3957255" y="7919394"/>
                  <a:pt x="3965097" y="7932078"/>
                </a:cubicBezTo>
                <a:cubicBezTo>
                  <a:pt x="3969536" y="7929335"/>
                  <a:pt x="3973973" y="7926590"/>
                  <a:pt x="3981816" y="7939274"/>
                </a:cubicBezTo>
                <a:cubicBezTo>
                  <a:pt x="3977378" y="7942017"/>
                  <a:pt x="3972940" y="7944763"/>
                  <a:pt x="3980783" y="7957448"/>
                </a:cubicBezTo>
                <a:cubicBezTo>
                  <a:pt x="3997502" y="7964645"/>
                  <a:pt x="4006377" y="7959157"/>
                  <a:pt x="4018657" y="7969096"/>
                </a:cubicBezTo>
                <a:cubicBezTo>
                  <a:pt x="4018657" y="7969096"/>
                  <a:pt x="4026502" y="7981783"/>
                  <a:pt x="4026502" y="7981783"/>
                </a:cubicBezTo>
                <a:cubicBezTo>
                  <a:pt x="4026502" y="7981783"/>
                  <a:pt x="4035376" y="7976296"/>
                  <a:pt x="4043219" y="7988980"/>
                </a:cubicBezTo>
                <a:cubicBezTo>
                  <a:pt x="4034344" y="7994467"/>
                  <a:pt x="4037749" y="8009898"/>
                  <a:pt x="4037749" y="8009898"/>
                </a:cubicBezTo>
                <a:cubicBezTo>
                  <a:pt x="4050030" y="8019837"/>
                  <a:pt x="4062309" y="8029778"/>
                  <a:pt x="4071186" y="8024290"/>
                </a:cubicBezTo>
                <a:cubicBezTo>
                  <a:pt x="4074592" y="8039720"/>
                  <a:pt x="4095746" y="8044174"/>
                  <a:pt x="4108028" y="8054116"/>
                </a:cubicBezTo>
                <a:cubicBezTo>
                  <a:pt x="4099152" y="8059605"/>
                  <a:pt x="4106994" y="8072288"/>
                  <a:pt x="4102557" y="8075032"/>
                </a:cubicBezTo>
                <a:cubicBezTo>
                  <a:pt x="4079335" y="8106922"/>
                  <a:pt x="4056840" y="8050696"/>
                  <a:pt x="4027840" y="8033557"/>
                </a:cubicBezTo>
                <a:cubicBezTo>
                  <a:pt x="4011122" y="8026362"/>
                  <a:pt x="4002247" y="8031847"/>
                  <a:pt x="3976653" y="8030136"/>
                </a:cubicBezTo>
                <a:cubicBezTo>
                  <a:pt x="3968810" y="8017452"/>
                  <a:pt x="3947654" y="8012997"/>
                  <a:pt x="3948686" y="7994826"/>
                </a:cubicBezTo>
                <a:cubicBezTo>
                  <a:pt x="3960968" y="8004766"/>
                  <a:pt x="3973250" y="8014708"/>
                  <a:pt x="3990998" y="8003734"/>
                </a:cubicBezTo>
                <a:cubicBezTo>
                  <a:pt x="3983155" y="7991048"/>
                  <a:pt x="3970876" y="7981107"/>
                  <a:pt x="3975313" y="7978364"/>
                </a:cubicBezTo>
                <a:cubicBezTo>
                  <a:pt x="3958594" y="7971167"/>
                  <a:pt x="3951784" y="7940308"/>
                  <a:pt x="3939503" y="7930369"/>
                </a:cubicBezTo>
                <a:cubicBezTo>
                  <a:pt x="3922786" y="7923170"/>
                  <a:pt x="3919381" y="7907742"/>
                  <a:pt x="3898224" y="7903287"/>
                </a:cubicBezTo>
                <a:cubicBezTo>
                  <a:pt x="3873662" y="7883406"/>
                  <a:pt x="3850135" y="7845353"/>
                  <a:pt x="3843323" y="7814495"/>
                </a:cubicBezTo>
                <a:cubicBezTo>
                  <a:pt x="3826604" y="7807296"/>
                  <a:pt x="3803077" y="7769243"/>
                  <a:pt x="3786358" y="7762045"/>
                </a:cubicBezTo>
                <a:cubicBezTo>
                  <a:pt x="3778514" y="7749359"/>
                  <a:pt x="3787390" y="7743871"/>
                  <a:pt x="3787390" y="7743871"/>
                </a:cubicBezTo>
                <a:cubicBezTo>
                  <a:pt x="3763860" y="7705816"/>
                  <a:pt x="3734864" y="7688680"/>
                  <a:pt x="3718145" y="7681481"/>
                </a:cubicBezTo>
                <a:cubicBezTo>
                  <a:pt x="3710301" y="7668798"/>
                  <a:pt x="3714739" y="7666053"/>
                  <a:pt x="3714739" y="7666053"/>
                </a:cubicBezTo>
                <a:cubicBezTo>
                  <a:pt x="3686773" y="7630743"/>
                  <a:pt x="3704524" y="7619768"/>
                  <a:pt x="3680995" y="7581714"/>
                </a:cubicBezTo>
                <a:cubicBezTo>
                  <a:pt x="3676558" y="7584457"/>
                  <a:pt x="3665309" y="7556343"/>
                  <a:pt x="3656433" y="7561832"/>
                </a:cubicBezTo>
                <a:cubicBezTo>
                  <a:pt x="3656433" y="7561832"/>
                  <a:pt x="3651996" y="7564575"/>
                  <a:pt x="3651996" y="7564575"/>
                </a:cubicBezTo>
                <a:cubicBezTo>
                  <a:pt x="3651996" y="7564575"/>
                  <a:pt x="3644153" y="7551889"/>
                  <a:pt x="3644153" y="7551889"/>
                </a:cubicBezTo>
                <a:cubicBezTo>
                  <a:pt x="3644153" y="7551889"/>
                  <a:pt x="3648590" y="7549145"/>
                  <a:pt x="3648590" y="7549145"/>
                </a:cubicBezTo>
                <a:cubicBezTo>
                  <a:pt x="3653028" y="7546400"/>
                  <a:pt x="3649624" y="7530972"/>
                  <a:pt x="3654061" y="7528229"/>
                </a:cubicBezTo>
                <a:cubicBezTo>
                  <a:pt x="3641782" y="7518289"/>
                  <a:pt x="3641782" y="7518289"/>
                  <a:pt x="3632905" y="7523776"/>
                </a:cubicBezTo>
                <a:cubicBezTo>
                  <a:pt x="3625062" y="7511090"/>
                  <a:pt x="3617218" y="7498406"/>
                  <a:pt x="3609375" y="7485719"/>
                </a:cubicBezTo>
                <a:cubicBezTo>
                  <a:pt x="3614845" y="7464804"/>
                  <a:pt x="3589253" y="7463095"/>
                  <a:pt x="3572533" y="7455896"/>
                </a:cubicBezTo>
                <a:cubicBezTo>
                  <a:pt x="3556847" y="7430528"/>
                  <a:pt x="3561286" y="7427784"/>
                  <a:pt x="3553443" y="7415098"/>
                </a:cubicBezTo>
                <a:cubicBezTo>
                  <a:pt x="3553443" y="7415098"/>
                  <a:pt x="3544567" y="7420586"/>
                  <a:pt x="3540130" y="7423329"/>
                </a:cubicBezTo>
                <a:cubicBezTo>
                  <a:pt x="3533318" y="7392471"/>
                  <a:pt x="3534350" y="7374300"/>
                  <a:pt x="3527541" y="7343442"/>
                </a:cubicBezTo>
                <a:cubicBezTo>
                  <a:pt x="3527541" y="7343442"/>
                  <a:pt x="3519698" y="7330758"/>
                  <a:pt x="3511856" y="7318075"/>
                </a:cubicBezTo>
                <a:cubicBezTo>
                  <a:pt x="3507419" y="7320818"/>
                  <a:pt x="3502981" y="7323562"/>
                  <a:pt x="3494105" y="7329049"/>
                </a:cubicBezTo>
                <a:cubicBezTo>
                  <a:pt x="3494105" y="7329049"/>
                  <a:pt x="3489667" y="7331794"/>
                  <a:pt x="3489667" y="7331794"/>
                </a:cubicBezTo>
                <a:cubicBezTo>
                  <a:pt x="3489667" y="7331794"/>
                  <a:pt x="3489667" y="7331794"/>
                  <a:pt x="3481823" y="7319108"/>
                </a:cubicBezTo>
                <a:cubicBezTo>
                  <a:pt x="3482857" y="7300935"/>
                  <a:pt x="3468203" y="7257393"/>
                  <a:pt x="3447045" y="7252938"/>
                </a:cubicBezTo>
                <a:cubicBezTo>
                  <a:pt x="3443642" y="7237510"/>
                  <a:pt x="3431361" y="7227570"/>
                  <a:pt x="3418049" y="7235801"/>
                </a:cubicBezTo>
                <a:cubicBezTo>
                  <a:pt x="3410205" y="7223115"/>
                  <a:pt x="3402363" y="7210431"/>
                  <a:pt x="3386676" y="7185060"/>
                </a:cubicBezTo>
                <a:cubicBezTo>
                  <a:pt x="3391114" y="7182317"/>
                  <a:pt x="3391114" y="7182317"/>
                  <a:pt x="3399990" y="7176830"/>
                </a:cubicBezTo>
                <a:cubicBezTo>
                  <a:pt x="3404427" y="7174085"/>
                  <a:pt x="3392146" y="7164146"/>
                  <a:pt x="3376459" y="7138775"/>
                </a:cubicBezTo>
                <a:cubicBezTo>
                  <a:pt x="3385335" y="7133287"/>
                  <a:pt x="3374087" y="7105173"/>
                  <a:pt x="3382964" y="7099685"/>
                </a:cubicBezTo>
                <a:cubicBezTo>
                  <a:pt x="3405151" y="7085966"/>
                  <a:pt x="3437556" y="7118533"/>
                  <a:pt x="3447466" y="7094874"/>
                </a:cubicBezTo>
                <a:cubicBezTo>
                  <a:pt x="3459745" y="7104814"/>
                  <a:pt x="3450870" y="7110301"/>
                  <a:pt x="3450870" y="7110301"/>
                </a:cubicBezTo>
                <a:cubicBezTo>
                  <a:pt x="3464183" y="7102070"/>
                  <a:pt x="3492150" y="7137382"/>
                  <a:pt x="3497621" y="7116465"/>
                </a:cubicBezTo>
                <a:cubicBezTo>
                  <a:pt x="3489778" y="7103782"/>
                  <a:pt x="3481934" y="7091095"/>
                  <a:pt x="3477497" y="7093839"/>
                </a:cubicBezTo>
                <a:cubicBezTo>
                  <a:pt x="3473059" y="7096583"/>
                  <a:pt x="3480904" y="7109270"/>
                  <a:pt x="3468622" y="7099326"/>
                </a:cubicBezTo>
                <a:cubicBezTo>
                  <a:pt x="3464183" y="7102070"/>
                  <a:pt x="3459745" y="7104814"/>
                  <a:pt x="3451903" y="7092130"/>
                </a:cubicBezTo>
                <a:cubicBezTo>
                  <a:pt x="3456341" y="7089387"/>
                  <a:pt x="3444060" y="7079443"/>
                  <a:pt x="3448496" y="7076699"/>
                </a:cubicBezTo>
                <a:cubicBezTo>
                  <a:pt x="3417431" y="7095907"/>
                  <a:pt x="3394934" y="7039678"/>
                  <a:pt x="3371716" y="7071571"/>
                </a:cubicBezTo>
                <a:cubicBezTo>
                  <a:pt x="3359433" y="7061628"/>
                  <a:pt x="3342717" y="7054433"/>
                  <a:pt x="3334873" y="7041749"/>
                </a:cubicBezTo>
                <a:cubicBezTo>
                  <a:pt x="3341530" y="7037633"/>
                  <a:pt x="3344265" y="7027174"/>
                  <a:pt x="3348960" y="7019887"/>
                </a:cubicBezTo>
                <a:lnTo>
                  <a:pt x="3365820" y="7018040"/>
                </a:lnTo>
                <a:lnTo>
                  <a:pt x="3365939" y="7022542"/>
                </a:lnTo>
                <a:cubicBezTo>
                  <a:pt x="3378218" y="7032482"/>
                  <a:pt x="3382654" y="7029737"/>
                  <a:pt x="3387092" y="7026995"/>
                </a:cubicBezTo>
                <a:cubicBezTo>
                  <a:pt x="3390497" y="7042421"/>
                  <a:pt x="3386060" y="7045165"/>
                  <a:pt x="3386060" y="7045165"/>
                </a:cubicBezTo>
                <a:cubicBezTo>
                  <a:pt x="3398340" y="7055109"/>
                  <a:pt x="3415060" y="7062308"/>
                  <a:pt x="3423937" y="7056820"/>
                </a:cubicBezTo>
                <a:cubicBezTo>
                  <a:pt x="3416092" y="7044132"/>
                  <a:pt x="3417124" y="7025959"/>
                  <a:pt x="3409282" y="7013275"/>
                </a:cubicBezTo>
                <a:cubicBezTo>
                  <a:pt x="3425999" y="7020471"/>
                  <a:pt x="3442720" y="7027670"/>
                  <a:pt x="3443749" y="7009495"/>
                </a:cubicBezTo>
                <a:cubicBezTo>
                  <a:pt x="3419190" y="6989615"/>
                  <a:pt x="3409282" y="7013275"/>
                  <a:pt x="3388126" y="7008823"/>
                </a:cubicBezTo>
                <a:cubicBezTo>
                  <a:pt x="3395969" y="7021507"/>
                  <a:pt x="3395969" y="7021507"/>
                  <a:pt x="3391531" y="7024250"/>
                </a:cubicBezTo>
                <a:cubicBezTo>
                  <a:pt x="3391531" y="7024250"/>
                  <a:pt x="3387092" y="7026995"/>
                  <a:pt x="3387092" y="7026995"/>
                </a:cubicBezTo>
                <a:cubicBezTo>
                  <a:pt x="3387092" y="7026995"/>
                  <a:pt x="3391531" y="7024250"/>
                  <a:pt x="3383689" y="7011566"/>
                </a:cubicBezTo>
                <a:cubicBezTo>
                  <a:pt x="3379249" y="7014310"/>
                  <a:pt x="3379249" y="7014310"/>
                  <a:pt x="3379249" y="7014310"/>
                </a:cubicBezTo>
                <a:cubicBezTo>
                  <a:pt x="3375843" y="6998880"/>
                  <a:pt x="3384720" y="6993391"/>
                  <a:pt x="3389157" y="6990649"/>
                </a:cubicBezTo>
                <a:cubicBezTo>
                  <a:pt x="3393597" y="6987904"/>
                  <a:pt x="3401440" y="7000591"/>
                  <a:pt x="3414753" y="6992359"/>
                </a:cubicBezTo>
                <a:cubicBezTo>
                  <a:pt x="3406909" y="6979673"/>
                  <a:pt x="3406909" y="6979673"/>
                  <a:pt x="3411346" y="6976929"/>
                </a:cubicBezTo>
                <a:cubicBezTo>
                  <a:pt x="3412379" y="6958758"/>
                  <a:pt x="3428066" y="6984128"/>
                  <a:pt x="3441378" y="6975898"/>
                </a:cubicBezTo>
                <a:cubicBezTo>
                  <a:pt x="3433535" y="6963210"/>
                  <a:pt x="3408974" y="6943332"/>
                  <a:pt x="3408974" y="6943332"/>
                </a:cubicBezTo>
                <a:close/>
                <a:moveTo>
                  <a:pt x="3642959" y="6932359"/>
                </a:moveTo>
                <a:cubicBezTo>
                  <a:pt x="3646159" y="6932572"/>
                  <a:pt x="3649229" y="6935057"/>
                  <a:pt x="3649229" y="6935057"/>
                </a:cubicBezTo>
                <a:lnTo>
                  <a:pt x="3647718" y="6937837"/>
                </a:lnTo>
                <a:lnTo>
                  <a:pt x="3637446" y="6937837"/>
                </a:lnTo>
                <a:lnTo>
                  <a:pt x="3638430" y="6934337"/>
                </a:lnTo>
                <a:cubicBezTo>
                  <a:pt x="3639727" y="6932713"/>
                  <a:pt x="3641359" y="6932252"/>
                  <a:pt x="3642959" y="6932359"/>
                </a:cubicBezTo>
                <a:close/>
                <a:moveTo>
                  <a:pt x="5901857" y="6876710"/>
                </a:moveTo>
                <a:lnTo>
                  <a:pt x="5902493" y="6877223"/>
                </a:lnTo>
                <a:cubicBezTo>
                  <a:pt x="5905945" y="6880019"/>
                  <a:pt x="5912854" y="6885610"/>
                  <a:pt x="5912854" y="6885610"/>
                </a:cubicBezTo>
                <a:cubicBezTo>
                  <a:pt x="5916259" y="6901040"/>
                  <a:pt x="5915226" y="6919212"/>
                  <a:pt x="5894071" y="6914759"/>
                </a:cubicBezTo>
                <a:lnTo>
                  <a:pt x="5904871" y="6937837"/>
                </a:lnTo>
                <a:lnTo>
                  <a:pt x="5883730" y="6937837"/>
                </a:lnTo>
                <a:lnTo>
                  <a:pt x="5884229" y="6934765"/>
                </a:lnTo>
                <a:cubicBezTo>
                  <a:pt x="5884229" y="6934765"/>
                  <a:pt x="5884823" y="6931109"/>
                  <a:pt x="5884823" y="6931109"/>
                </a:cubicBezTo>
                <a:cubicBezTo>
                  <a:pt x="5884823" y="6931109"/>
                  <a:pt x="5885415" y="6927455"/>
                  <a:pt x="5900719" y="6929938"/>
                </a:cubicBezTo>
                <a:cubicBezTo>
                  <a:pt x="5893365" y="6926869"/>
                  <a:pt x="5890131" y="6922594"/>
                  <a:pt x="5888812" y="6918629"/>
                </a:cubicBezTo>
                <a:lnTo>
                  <a:pt x="5888789" y="6918136"/>
                </a:lnTo>
                <a:lnTo>
                  <a:pt x="5889634" y="6917502"/>
                </a:lnTo>
                <a:cubicBezTo>
                  <a:pt x="5890743" y="6916817"/>
                  <a:pt x="5890808" y="6915681"/>
                  <a:pt x="5890226" y="6914122"/>
                </a:cubicBezTo>
                <a:lnTo>
                  <a:pt x="5888462" y="6910933"/>
                </a:lnTo>
                <a:lnTo>
                  <a:pt x="5888382" y="6909181"/>
                </a:lnTo>
                <a:cubicBezTo>
                  <a:pt x="5888382" y="6909181"/>
                  <a:pt x="5888976" y="6905526"/>
                  <a:pt x="5889569" y="6901872"/>
                </a:cubicBezTo>
                <a:cubicBezTo>
                  <a:pt x="5890755" y="6894562"/>
                  <a:pt x="5896065" y="6886045"/>
                  <a:pt x="5901373" y="6877529"/>
                </a:cubicBezTo>
                <a:close/>
                <a:moveTo>
                  <a:pt x="3568535" y="6863710"/>
                </a:moveTo>
                <a:cubicBezTo>
                  <a:pt x="3568535" y="6863710"/>
                  <a:pt x="3563719" y="6866688"/>
                  <a:pt x="3558903" y="6869665"/>
                </a:cubicBezTo>
                <a:cubicBezTo>
                  <a:pt x="3558903" y="6869665"/>
                  <a:pt x="3564512" y="6878738"/>
                  <a:pt x="3564512" y="6878738"/>
                </a:cubicBezTo>
                <a:cubicBezTo>
                  <a:pt x="3574146" y="6872781"/>
                  <a:pt x="3574146" y="6872781"/>
                  <a:pt x="3568535" y="6863710"/>
                </a:cubicBezTo>
                <a:close/>
                <a:moveTo>
                  <a:pt x="6290684" y="6861023"/>
                </a:moveTo>
                <a:cubicBezTo>
                  <a:pt x="6286402" y="6863671"/>
                  <a:pt x="6286402" y="6863671"/>
                  <a:pt x="6286402" y="6863671"/>
                </a:cubicBezTo>
                <a:cubicBezTo>
                  <a:pt x="6282121" y="6866317"/>
                  <a:pt x="6282121" y="6866317"/>
                  <a:pt x="6282121" y="6866317"/>
                </a:cubicBezTo>
                <a:cubicBezTo>
                  <a:pt x="6282121" y="6866317"/>
                  <a:pt x="6290535" y="6879926"/>
                  <a:pt x="6290535" y="6879926"/>
                </a:cubicBezTo>
                <a:cubicBezTo>
                  <a:pt x="6290535" y="6879926"/>
                  <a:pt x="6294816" y="6877280"/>
                  <a:pt x="6294816" y="6877280"/>
                </a:cubicBezTo>
                <a:cubicBezTo>
                  <a:pt x="6299098" y="6874632"/>
                  <a:pt x="6299098" y="6874632"/>
                  <a:pt x="6299098" y="6874632"/>
                </a:cubicBezTo>
                <a:cubicBezTo>
                  <a:pt x="6303379" y="6871985"/>
                  <a:pt x="6303379" y="6871985"/>
                  <a:pt x="6303379" y="6871985"/>
                </a:cubicBezTo>
                <a:cubicBezTo>
                  <a:pt x="6303379" y="6871985"/>
                  <a:pt x="6294964" y="6858376"/>
                  <a:pt x="6290684" y="6861023"/>
                </a:cubicBezTo>
                <a:close/>
                <a:moveTo>
                  <a:pt x="6322260" y="6841500"/>
                </a:moveTo>
                <a:cubicBezTo>
                  <a:pt x="6317442" y="6844479"/>
                  <a:pt x="6312626" y="6847456"/>
                  <a:pt x="6325856" y="6858088"/>
                </a:cubicBezTo>
                <a:cubicBezTo>
                  <a:pt x="6325856" y="6858088"/>
                  <a:pt x="6330673" y="6855109"/>
                  <a:pt x="6330673" y="6855109"/>
                </a:cubicBezTo>
                <a:cubicBezTo>
                  <a:pt x="6322260" y="6841500"/>
                  <a:pt x="6322260" y="6841500"/>
                  <a:pt x="6322260" y="6841500"/>
                </a:cubicBezTo>
                <a:close/>
                <a:moveTo>
                  <a:pt x="3986957" y="6823085"/>
                </a:moveTo>
                <a:cubicBezTo>
                  <a:pt x="3979517" y="6825922"/>
                  <a:pt x="3980347" y="6839517"/>
                  <a:pt x="3992920" y="6845852"/>
                </a:cubicBezTo>
                <a:cubicBezTo>
                  <a:pt x="4001268" y="6840687"/>
                  <a:pt x="3992857" y="6827081"/>
                  <a:pt x="3997030" y="6824501"/>
                </a:cubicBezTo>
                <a:cubicBezTo>
                  <a:pt x="3992838" y="6822388"/>
                  <a:pt x="3989439" y="6822138"/>
                  <a:pt x="3986957" y="6823085"/>
                </a:cubicBezTo>
                <a:close/>
                <a:moveTo>
                  <a:pt x="3904097" y="6812987"/>
                </a:moveTo>
                <a:cubicBezTo>
                  <a:pt x="3899816" y="6815633"/>
                  <a:pt x="3895535" y="6818281"/>
                  <a:pt x="3903950" y="6831890"/>
                </a:cubicBezTo>
                <a:cubicBezTo>
                  <a:pt x="3908231" y="6829243"/>
                  <a:pt x="3908231" y="6829243"/>
                  <a:pt x="3916794" y="6823950"/>
                </a:cubicBezTo>
                <a:cubicBezTo>
                  <a:pt x="3908379" y="6810340"/>
                  <a:pt x="3912513" y="6826596"/>
                  <a:pt x="3904097" y="6812987"/>
                </a:cubicBezTo>
                <a:close/>
                <a:moveTo>
                  <a:pt x="3742726" y="6768550"/>
                </a:moveTo>
                <a:cubicBezTo>
                  <a:pt x="3729478" y="6776741"/>
                  <a:pt x="3720649" y="6782200"/>
                  <a:pt x="3711817" y="6787659"/>
                </a:cubicBezTo>
                <a:cubicBezTo>
                  <a:pt x="3716025" y="6794463"/>
                  <a:pt x="3720335" y="6796500"/>
                  <a:pt x="3725199" y="6798196"/>
                </a:cubicBezTo>
                <a:cubicBezTo>
                  <a:pt x="3730061" y="6799892"/>
                  <a:pt x="3735477" y="6801246"/>
                  <a:pt x="3741891" y="6806686"/>
                </a:cubicBezTo>
                <a:cubicBezTo>
                  <a:pt x="3750724" y="6801227"/>
                  <a:pt x="3751138" y="6782157"/>
                  <a:pt x="3742726" y="6768550"/>
                </a:cubicBezTo>
                <a:close/>
                <a:moveTo>
                  <a:pt x="6299692" y="6767672"/>
                </a:moveTo>
                <a:cubicBezTo>
                  <a:pt x="6299692" y="6767672"/>
                  <a:pt x="6291344" y="6772833"/>
                  <a:pt x="6287169" y="6775414"/>
                </a:cubicBezTo>
                <a:cubicBezTo>
                  <a:pt x="6288230" y="6779462"/>
                  <a:pt x="6290852" y="6782540"/>
                  <a:pt x="6293868" y="6784499"/>
                </a:cubicBezTo>
                <a:cubicBezTo>
                  <a:pt x="6296881" y="6786457"/>
                  <a:pt x="6300284" y="6787293"/>
                  <a:pt x="6302897" y="6786851"/>
                </a:cubicBezTo>
                <a:cubicBezTo>
                  <a:pt x="6308121" y="6785971"/>
                  <a:pt x="6310193" y="6779990"/>
                  <a:pt x="6299692" y="6767672"/>
                </a:cubicBezTo>
                <a:close/>
                <a:moveTo>
                  <a:pt x="3830196" y="6752088"/>
                </a:moveTo>
                <a:cubicBezTo>
                  <a:pt x="3825381" y="6755067"/>
                  <a:pt x="3825381" y="6755067"/>
                  <a:pt x="3825381" y="6755067"/>
                </a:cubicBezTo>
                <a:cubicBezTo>
                  <a:pt x="3825381" y="6755067"/>
                  <a:pt x="3833793" y="6768673"/>
                  <a:pt x="3833793" y="6768673"/>
                </a:cubicBezTo>
                <a:cubicBezTo>
                  <a:pt x="3833793" y="6768673"/>
                  <a:pt x="3838609" y="6765695"/>
                  <a:pt x="3838609" y="6765695"/>
                </a:cubicBezTo>
                <a:cubicBezTo>
                  <a:pt x="3838609" y="6765695"/>
                  <a:pt x="3838609" y="6765695"/>
                  <a:pt x="3830196" y="6752088"/>
                </a:cubicBezTo>
                <a:close/>
                <a:moveTo>
                  <a:pt x="6250088" y="6745495"/>
                </a:moveTo>
                <a:cubicBezTo>
                  <a:pt x="6232282" y="6756504"/>
                  <a:pt x="6210023" y="6770266"/>
                  <a:pt x="6193108" y="6762812"/>
                </a:cubicBezTo>
                <a:cubicBezTo>
                  <a:pt x="6196669" y="6778523"/>
                  <a:pt x="6171739" y="6758108"/>
                  <a:pt x="6170849" y="6776575"/>
                </a:cubicBezTo>
                <a:cubicBezTo>
                  <a:pt x="6158383" y="6766367"/>
                  <a:pt x="6150372" y="6753406"/>
                  <a:pt x="6145920" y="6756157"/>
                </a:cubicBezTo>
                <a:cubicBezTo>
                  <a:pt x="6141467" y="6758911"/>
                  <a:pt x="6137017" y="6761662"/>
                  <a:pt x="6132564" y="6764416"/>
                </a:cubicBezTo>
                <a:cubicBezTo>
                  <a:pt x="6136571" y="6770895"/>
                  <a:pt x="6142801" y="6776001"/>
                  <a:pt x="6149147" y="6778796"/>
                </a:cubicBezTo>
                <a:cubicBezTo>
                  <a:pt x="6155491" y="6781591"/>
                  <a:pt x="6161946" y="6782080"/>
                  <a:pt x="6166399" y="6779326"/>
                </a:cubicBezTo>
                <a:cubicBezTo>
                  <a:pt x="6170849" y="6776575"/>
                  <a:pt x="6170849" y="6776575"/>
                  <a:pt x="6170849" y="6776575"/>
                </a:cubicBezTo>
                <a:cubicBezTo>
                  <a:pt x="6178863" y="6789533"/>
                  <a:pt x="6186876" y="6802493"/>
                  <a:pt x="6203791" y="6809949"/>
                </a:cubicBezTo>
                <a:cubicBezTo>
                  <a:pt x="6195779" y="6796989"/>
                  <a:pt x="6200231" y="6794237"/>
                  <a:pt x="6204683" y="6791483"/>
                </a:cubicBezTo>
                <a:cubicBezTo>
                  <a:pt x="6218037" y="6783227"/>
                  <a:pt x="6231392" y="6774970"/>
                  <a:pt x="6248308" y="6782427"/>
                </a:cubicBezTo>
                <a:cubicBezTo>
                  <a:pt x="6251873" y="6798137"/>
                  <a:pt x="6273237" y="6802840"/>
                  <a:pt x="6282140" y="6797335"/>
                </a:cubicBezTo>
                <a:cubicBezTo>
                  <a:pt x="6274130" y="6784378"/>
                  <a:pt x="6269678" y="6787129"/>
                  <a:pt x="6270568" y="6768664"/>
                </a:cubicBezTo>
                <a:cubicBezTo>
                  <a:pt x="6258102" y="6758455"/>
                  <a:pt x="6258102" y="6758455"/>
                  <a:pt x="6250088" y="6745495"/>
                </a:cubicBezTo>
                <a:close/>
                <a:moveTo>
                  <a:pt x="3985465" y="6744698"/>
                </a:moveTo>
                <a:cubicBezTo>
                  <a:pt x="3988871" y="6760128"/>
                  <a:pt x="3997748" y="6754640"/>
                  <a:pt x="3993310" y="6757385"/>
                </a:cubicBezTo>
                <a:cubicBezTo>
                  <a:pt x="3988871" y="6760128"/>
                  <a:pt x="3988871" y="6760128"/>
                  <a:pt x="3976590" y="6750185"/>
                </a:cubicBezTo>
                <a:cubicBezTo>
                  <a:pt x="3976590" y="6750185"/>
                  <a:pt x="3981027" y="6747443"/>
                  <a:pt x="3985465" y="6744698"/>
                </a:cubicBezTo>
                <a:close/>
                <a:moveTo>
                  <a:pt x="3792994" y="6740961"/>
                </a:moveTo>
                <a:cubicBezTo>
                  <a:pt x="3784118" y="6746449"/>
                  <a:pt x="3787524" y="6761879"/>
                  <a:pt x="3770804" y="6754680"/>
                </a:cubicBezTo>
                <a:cubicBezTo>
                  <a:pt x="3774212" y="6770110"/>
                  <a:pt x="3785457" y="6798223"/>
                  <a:pt x="3781020" y="6800967"/>
                </a:cubicBezTo>
                <a:cubicBezTo>
                  <a:pt x="3784943" y="6807310"/>
                  <a:pt x="3785793" y="6811167"/>
                  <a:pt x="3786220" y="6813096"/>
                </a:cubicBezTo>
                <a:cubicBezTo>
                  <a:pt x="3786645" y="6815024"/>
                  <a:pt x="3786645" y="6815024"/>
                  <a:pt x="3788863" y="6813653"/>
                </a:cubicBezTo>
                <a:cubicBezTo>
                  <a:pt x="3793302" y="6810909"/>
                  <a:pt x="3797739" y="6808165"/>
                  <a:pt x="3806614" y="6802679"/>
                </a:cubicBezTo>
                <a:cubicBezTo>
                  <a:pt x="3794333" y="6792735"/>
                  <a:pt x="3795368" y="6774563"/>
                  <a:pt x="3787524" y="6761879"/>
                </a:cubicBezTo>
                <a:cubicBezTo>
                  <a:pt x="3787524" y="6761879"/>
                  <a:pt x="3800838" y="6753648"/>
                  <a:pt x="3792994" y="6740961"/>
                </a:cubicBezTo>
                <a:close/>
                <a:moveTo>
                  <a:pt x="3706373" y="6740866"/>
                </a:moveTo>
                <a:cubicBezTo>
                  <a:pt x="3702092" y="6743514"/>
                  <a:pt x="3697811" y="6746159"/>
                  <a:pt x="3697811" y="6746159"/>
                </a:cubicBezTo>
                <a:cubicBezTo>
                  <a:pt x="3697811" y="6746159"/>
                  <a:pt x="3709570" y="6755608"/>
                  <a:pt x="3705289" y="6758254"/>
                </a:cubicBezTo>
                <a:cubicBezTo>
                  <a:pt x="3707694" y="6760949"/>
                  <a:pt x="3709583" y="6762655"/>
                  <a:pt x="3711036" y="6763586"/>
                </a:cubicBezTo>
                <a:cubicBezTo>
                  <a:pt x="3712488" y="6764516"/>
                  <a:pt x="3713508" y="6764671"/>
                  <a:pt x="3714179" y="6764256"/>
                </a:cubicBezTo>
                <a:cubicBezTo>
                  <a:pt x="3718193" y="6761775"/>
                  <a:pt x="3709584" y="6738880"/>
                  <a:pt x="3706373" y="6740866"/>
                </a:cubicBezTo>
                <a:close/>
                <a:moveTo>
                  <a:pt x="3651710" y="6740644"/>
                </a:moveTo>
                <a:lnTo>
                  <a:pt x="3653974" y="6745927"/>
                </a:lnTo>
                <a:lnTo>
                  <a:pt x="3653148" y="6747154"/>
                </a:lnTo>
                <a:cubicBezTo>
                  <a:pt x="3652156" y="6746945"/>
                  <a:pt x="3650343" y="6745874"/>
                  <a:pt x="3647273" y="6743388"/>
                </a:cubicBezTo>
                <a:close/>
                <a:moveTo>
                  <a:pt x="3741546" y="6737927"/>
                </a:moveTo>
                <a:cubicBezTo>
                  <a:pt x="3736730" y="6740906"/>
                  <a:pt x="3745143" y="6754515"/>
                  <a:pt x="3745143" y="6754515"/>
                </a:cubicBezTo>
                <a:cubicBezTo>
                  <a:pt x="3749961" y="6751537"/>
                  <a:pt x="3749961" y="6751537"/>
                  <a:pt x="3749961" y="6751537"/>
                </a:cubicBezTo>
                <a:cubicBezTo>
                  <a:pt x="3749961" y="6751537"/>
                  <a:pt x="3749961" y="6751537"/>
                  <a:pt x="3741546" y="6737927"/>
                </a:cubicBezTo>
                <a:close/>
                <a:moveTo>
                  <a:pt x="4037739" y="6730358"/>
                </a:moveTo>
                <a:cubicBezTo>
                  <a:pt x="4029022" y="6735747"/>
                  <a:pt x="4023661" y="6756306"/>
                  <a:pt x="4031377" y="6768781"/>
                </a:cubicBezTo>
                <a:cubicBezTo>
                  <a:pt x="4040091" y="6763393"/>
                  <a:pt x="4051156" y="6791033"/>
                  <a:pt x="4068590" y="6780256"/>
                </a:cubicBezTo>
                <a:cubicBezTo>
                  <a:pt x="4060875" y="6767781"/>
                  <a:pt x="4061880" y="6749920"/>
                  <a:pt x="4054168" y="6737445"/>
                </a:cubicBezTo>
                <a:cubicBezTo>
                  <a:pt x="4049809" y="6740138"/>
                  <a:pt x="4042096" y="6727664"/>
                  <a:pt x="4037739" y="6730358"/>
                </a:cubicBezTo>
                <a:close/>
                <a:moveTo>
                  <a:pt x="3935328" y="6724707"/>
                </a:moveTo>
                <a:cubicBezTo>
                  <a:pt x="3931048" y="6727355"/>
                  <a:pt x="3926765" y="6730002"/>
                  <a:pt x="3926765" y="6730002"/>
                </a:cubicBezTo>
                <a:cubicBezTo>
                  <a:pt x="3927428" y="6735861"/>
                  <a:pt x="3928833" y="6738129"/>
                  <a:pt x="3930068" y="6738932"/>
                </a:cubicBezTo>
                <a:cubicBezTo>
                  <a:pt x="3931304" y="6739735"/>
                  <a:pt x="3932375" y="6739072"/>
                  <a:pt x="3932375" y="6739072"/>
                </a:cubicBezTo>
                <a:cubicBezTo>
                  <a:pt x="3936656" y="6736426"/>
                  <a:pt x="3940937" y="6733780"/>
                  <a:pt x="3935328" y="6724707"/>
                </a:cubicBezTo>
                <a:close/>
                <a:moveTo>
                  <a:pt x="6242528" y="6715237"/>
                </a:moveTo>
                <a:cubicBezTo>
                  <a:pt x="6240320" y="6716603"/>
                  <a:pt x="6234904" y="6715247"/>
                  <a:pt x="6231093" y="6715252"/>
                </a:cubicBezTo>
                <a:cubicBezTo>
                  <a:pt x="6227282" y="6715259"/>
                  <a:pt x="6225074" y="6716623"/>
                  <a:pt x="6229282" y="6723428"/>
                </a:cubicBezTo>
                <a:cubicBezTo>
                  <a:pt x="6229282" y="6723428"/>
                  <a:pt x="6237695" y="6737034"/>
                  <a:pt x="6237695" y="6737034"/>
                </a:cubicBezTo>
                <a:cubicBezTo>
                  <a:pt x="6242110" y="6734305"/>
                  <a:pt x="6246943" y="6712506"/>
                  <a:pt x="6242528" y="6715237"/>
                </a:cubicBezTo>
                <a:close/>
                <a:moveTo>
                  <a:pt x="6543821" y="6704510"/>
                </a:moveTo>
                <a:cubicBezTo>
                  <a:pt x="6534188" y="6710468"/>
                  <a:pt x="6537787" y="6727054"/>
                  <a:pt x="6551014" y="6737683"/>
                </a:cubicBezTo>
                <a:cubicBezTo>
                  <a:pt x="6560650" y="6731727"/>
                  <a:pt x="6548637" y="6701533"/>
                  <a:pt x="6543821" y="6704510"/>
                </a:cubicBezTo>
                <a:close/>
                <a:moveTo>
                  <a:pt x="3605929" y="6698727"/>
                </a:moveTo>
                <a:cubicBezTo>
                  <a:pt x="3601566" y="6699073"/>
                  <a:pt x="3597150" y="6701803"/>
                  <a:pt x="3597150" y="6701803"/>
                </a:cubicBezTo>
                <a:cubicBezTo>
                  <a:pt x="3597150" y="6701803"/>
                  <a:pt x="3592870" y="6704451"/>
                  <a:pt x="3592870" y="6704451"/>
                </a:cubicBezTo>
                <a:cubicBezTo>
                  <a:pt x="3592870" y="6704451"/>
                  <a:pt x="3588588" y="6707097"/>
                  <a:pt x="3588588" y="6707097"/>
                </a:cubicBezTo>
                <a:cubicBezTo>
                  <a:pt x="3585414" y="6704357"/>
                  <a:pt x="3583559" y="6703153"/>
                  <a:pt x="3582761" y="6703059"/>
                </a:cubicBezTo>
                <a:cubicBezTo>
                  <a:pt x="3580367" y="6702777"/>
                  <a:pt x="3587479" y="6712485"/>
                  <a:pt x="3597001" y="6720708"/>
                </a:cubicBezTo>
                <a:cubicBezTo>
                  <a:pt x="3588588" y="6707097"/>
                  <a:pt x="3592870" y="6704451"/>
                  <a:pt x="3597150" y="6701803"/>
                </a:cubicBezTo>
                <a:cubicBezTo>
                  <a:pt x="3609981" y="6712683"/>
                  <a:pt x="3605979" y="6696343"/>
                  <a:pt x="3614395" y="6709953"/>
                </a:cubicBezTo>
                <a:cubicBezTo>
                  <a:pt x="3614603" y="6700418"/>
                  <a:pt x="3610292" y="6698382"/>
                  <a:pt x="3605929" y="6698727"/>
                </a:cubicBezTo>
                <a:close/>
                <a:moveTo>
                  <a:pt x="6397796" y="6682914"/>
                </a:moveTo>
                <a:cubicBezTo>
                  <a:pt x="6394750" y="6683035"/>
                  <a:pt x="6397003" y="6688698"/>
                  <a:pt x="6393390" y="6690930"/>
                </a:cubicBezTo>
                <a:cubicBezTo>
                  <a:pt x="6398207" y="6687952"/>
                  <a:pt x="6398207" y="6687952"/>
                  <a:pt x="6403024" y="6684973"/>
                </a:cubicBezTo>
                <a:cubicBezTo>
                  <a:pt x="6400418" y="6683449"/>
                  <a:pt x="6398813" y="6682875"/>
                  <a:pt x="6397796" y="6682914"/>
                </a:cubicBezTo>
                <a:close/>
                <a:moveTo>
                  <a:pt x="4034858" y="6675706"/>
                </a:moveTo>
                <a:cubicBezTo>
                  <a:pt x="4030443" y="6678435"/>
                  <a:pt x="4038346" y="6691219"/>
                  <a:pt x="4033931" y="6693950"/>
                </a:cubicBezTo>
                <a:cubicBezTo>
                  <a:pt x="4038346" y="6691219"/>
                  <a:pt x="4038346" y="6691219"/>
                  <a:pt x="4046253" y="6704002"/>
                </a:cubicBezTo>
                <a:cubicBezTo>
                  <a:pt x="4046253" y="6704002"/>
                  <a:pt x="4050666" y="6701274"/>
                  <a:pt x="4050666" y="6701274"/>
                </a:cubicBezTo>
                <a:cubicBezTo>
                  <a:pt x="4055081" y="6698542"/>
                  <a:pt x="4070890" y="6724110"/>
                  <a:pt x="4067402" y="6708597"/>
                </a:cubicBezTo>
                <a:cubicBezTo>
                  <a:pt x="4078795" y="6736896"/>
                  <a:pt x="4099017" y="6759732"/>
                  <a:pt x="4099943" y="6741488"/>
                </a:cubicBezTo>
                <a:cubicBezTo>
                  <a:pt x="4115753" y="6767057"/>
                  <a:pt x="4110408" y="6788027"/>
                  <a:pt x="4127143" y="6795353"/>
                </a:cubicBezTo>
                <a:cubicBezTo>
                  <a:pt x="4127143" y="6795353"/>
                  <a:pt x="4131588" y="6802543"/>
                  <a:pt x="4135675" y="6804986"/>
                </a:cubicBezTo>
                <a:cubicBezTo>
                  <a:pt x="4137037" y="6805800"/>
                  <a:pt x="4138359" y="6806087"/>
                  <a:pt x="4139464" y="6805405"/>
                </a:cubicBezTo>
                <a:cubicBezTo>
                  <a:pt x="4139464" y="6805405"/>
                  <a:pt x="4143878" y="6802675"/>
                  <a:pt x="4143878" y="6802675"/>
                </a:cubicBezTo>
                <a:cubicBezTo>
                  <a:pt x="4139464" y="6805405"/>
                  <a:pt x="4131559" y="6792622"/>
                  <a:pt x="4131559" y="6792622"/>
                </a:cubicBezTo>
                <a:cubicBezTo>
                  <a:pt x="4135974" y="6789891"/>
                  <a:pt x="4128071" y="6777108"/>
                  <a:pt x="4132484" y="6774379"/>
                </a:cubicBezTo>
                <a:cubicBezTo>
                  <a:pt x="4149219" y="6781702"/>
                  <a:pt x="4150145" y="6763457"/>
                  <a:pt x="4146658" y="6747949"/>
                </a:cubicBezTo>
                <a:cubicBezTo>
                  <a:pt x="4146658" y="6747949"/>
                  <a:pt x="4134340" y="6737894"/>
                  <a:pt x="4129924" y="6740623"/>
                </a:cubicBezTo>
                <a:cubicBezTo>
                  <a:pt x="4126434" y="6725110"/>
                  <a:pt x="4127361" y="6706866"/>
                  <a:pt x="4128286" y="6688623"/>
                </a:cubicBezTo>
                <a:cubicBezTo>
                  <a:pt x="4120385" y="6675839"/>
                  <a:pt x="4110626" y="6699542"/>
                  <a:pt x="4098308" y="6689489"/>
                </a:cubicBezTo>
                <a:cubicBezTo>
                  <a:pt x="4093891" y="6692219"/>
                  <a:pt x="4085988" y="6679434"/>
                  <a:pt x="4077158" y="6684894"/>
                </a:cubicBezTo>
                <a:cubicBezTo>
                  <a:pt x="4068326" y="6690354"/>
                  <a:pt x="4063913" y="6693085"/>
                  <a:pt x="4050666" y="6701274"/>
                </a:cubicBezTo>
                <a:cubicBezTo>
                  <a:pt x="4050666" y="6701274"/>
                  <a:pt x="4042761" y="6688490"/>
                  <a:pt x="4042761" y="6688490"/>
                </a:cubicBezTo>
                <a:cubicBezTo>
                  <a:pt x="4042761" y="6688490"/>
                  <a:pt x="4047178" y="6685759"/>
                  <a:pt x="4047178" y="6685759"/>
                </a:cubicBezTo>
                <a:cubicBezTo>
                  <a:pt x="4039273" y="6672976"/>
                  <a:pt x="4034858" y="6675706"/>
                  <a:pt x="4034858" y="6675706"/>
                </a:cubicBezTo>
                <a:close/>
                <a:moveTo>
                  <a:pt x="6195219" y="6675514"/>
                </a:moveTo>
                <a:cubicBezTo>
                  <a:pt x="6190405" y="6678493"/>
                  <a:pt x="6180770" y="6684448"/>
                  <a:pt x="6184368" y="6701037"/>
                </a:cubicBezTo>
                <a:cubicBezTo>
                  <a:pt x="6186469" y="6704439"/>
                  <a:pt x="6188426" y="6705581"/>
                  <a:pt x="6190117" y="6705122"/>
                </a:cubicBezTo>
                <a:cubicBezTo>
                  <a:pt x="6191813" y="6704664"/>
                  <a:pt x="6193241" y="6702602"/>
                  <a:pt x="6194297" y="6699598"/>
                </a:cubicBezTo>
                <a:cubicBezTo>
                  <a:pt x="6196409" y="6693592"/>
                  <a:pt x="6197018" y="6683808"/>
                  <a:pt x="6195219" y="6675514"/>
                </a:cubicBezTo>
                <a:close/>
                <a:moveTo>
                  <a:pt x="3614426" y="6672314"/>
                </a:moveTo>
                <a:cubicBezTo>
                  <a:pt x="3620736" y="6682519"/>
                  <a:pt x="3629755" y="6691052"/>
                  <a:pt x="3635902" y="6693423"/>
                </a:cubicBezTo>
                <a:cubicBezTo>
                  <a:pt x="3637952" y="6694214"/>
                  <a:pt x="3639683" y="6694319"/>
                  <a:pt x="3640887" y="6693574"/>
                </a:cubicBezTo>
                <a:cubicBezTo>
                  <a:pt x="3645703" y="6690597"/>
                  <a:pt x="3645703" y="6690597"/>
                  <a:pt x="3645703" y="6690597"/>
                </a:cubicBezTo>
                <a:cubicBezTo>
                  <a:pt x="3632472" y="6679965"/>
                  <a:pt x="3624060" y="6666358"/>
                  <a:pt x="3614426" y="6672314"/>
                </a:cubicBezTo>
                <a:close/>
                <a:moveTo>
                  <a:pt x="4020422" y="6672095"/>
                </a:moveTo>
                <a:cubicBezTo>
                  <a:pt x="4015604" y="6675073"/>
                  <a:pt x="4021214" y="6684147"/>
                  <a:pt x="4021214" y="6684147"/>
                </a:cubicBezTo>
                <a:cubicBezTo>
                  <a:pt x="4021214" y="6684147"/>
                  <a:pt x="4026030" y="6681169"/>
                  <a:pt x="4030848" y="6678191"/>
                </a:cubicBezTo>
                <a:cubicBezTo>
                  <a:pt x="4030848" y="6678191"/>
                  <a:pt x="4025236" y="6669117"/>
                  <a:pt x="4020422" y="6672095"/>
                </a:cubicBezTo>
                <a:close/>
                <a:moveTo>
                  <a:pt x="3994345" y="6669405"/>
                </a:moveTo>
                <a:cubicBezTo>
                  <a:pt x="3989530" y="6672383"/>
                  <a:pt x="3989530" y="6672383"/>
                  <a:pt x="3984711" y="6675361"/>
                </a:cubicBezTo>
                <a:cubicBezTo>
                  <a:pt x="3986816" y="6678764"/>
                  <a:pt x="3988996" y="6680945"/>
                  <a:pt x="3991083" y="6682298"/>
                </a:cubicBezTo>
                <a:cubicBezTo>
                  <a:pt x="3997340" y="6686365"/>
                  <a:pt x="4002762" y="6683016"/>
                  <a:pt x="4002762" y="6683016"/>
                </a:cubicBezTo>
                <a:cubicBezTo>
                  <a:pt x="3994345" y="6669405"/>
                  <a:pt x="3994345" y="6669405"/>
                  <a:pt x="3994345" y="6669405"/>
                </a:cubicBezTo>
                <a:close/>
                <a:moveTo>
                  <a:pt x="3774105" y="6661367"/>
                </a:moveTo>
                <a:cubicBezTo>
                  <a:pt x="3770091" y="6663849"/>
                  <a:pt x="3774490" y="6679939"/>
                  <a:pt x="3786919" y="6691065"/>
                </a:cubicBezTo>
                <a:cubicBezTo>
                  <a:pt x="3786919" y="6691065"/>
                  <a:pt x="3778504" y="6677456"/>
                  <a:pt x="3782518" y="6674974"/>
                </a:cubicBezTo>
                <a:cubicBezTo>
                  <a:pt x="3782518" y="6674974"/>
                  <a:pt x="3774105" y="6661367"/>
                  <a:pt x="3774105" y="6661367"/>
                </a:cubicBezTo>
                <a:close/>
                <a:moveTo>
                  <a:pt x="6423638" y="6659689"/>
                </a:moveTo>
                <a:cubicBezTo>
                  <a:pt x="6419357" y="6662336"/>
                  <a:pt x="6419357" y="6662336"/>
                  <a:pt x="6419357" y="6662336"/>
                </a:cubicBezTo>
                <a:cubicBezTo>
                  <a:pt x="6415074" y="6664983"/>
                  <a:pt x="6420684" y="6674055"/>
                  <a:pt x="6420684" y="6674055"/>
                </a:cubicBezTo>
                <a:cubicBezTo>
                  <a:pt x="6424966" y="6671408"/>
                  <a:pt x="6427920" y="6657042"/>
                  <a:pt x="6423638" y="6659689"/>
                </a:cubicBezTo>
                <a:close/>
                <a:moveTo>
                  <a:pt x="3505320" y="6651990"/>
                </a:moveTo>
                <a:cubicBezTo>
                  <a:pt x="3500906" y="6654720"/>
                  <a:pt x="3509318" y="6668327"/>
                  <a:pt x="3500906" y="6654720"/>
                </a:cubicBezTo>
                <a:cubicBezTo>
                  <a:pt x="3504904" y="6671059"/>
                  <a:pt x="3509318" y="6668327"/>
                  <a:pt x="3517733" y="6681938"/>
                </a:cubicBezTo>
                <a:cubicBezTo>
                  <a:pt x="3513733" y="6665597"/>
                  <a:pt x="3526564" y="6676477"/>
                  <a:pt x="3526564" y="6676477"/>
                </a:cubicBezTo>
                <a:cubicBezTo>
                  <a:pt x="3522565" y="6660138"/>
                  <a:pt x="3513733" y="6665597"/>
                  <a:pt x="3505320" y="6651990"/>
                </a:cubicBezTo>
                <a:close/>
                <a:moveTo>
                  <a:pt x="6526217" y="6646423"/>
                </a:moveTo>
                <a:lnTo>
                  <a:pt x="6525814" y="6646671"/>
                </a:lnTo>
                <a:lnTo>
                  <a:pt x="6512971" y="6654612"/>
                </a:lnTo>
                <a:cubicBezTo>
                  <a:pt x="6515074" y="6658014"/>
                  <a:pt x="6517480" y="6660055"/>
                  <a:pt x="6519973" y="6661158"/>
                </a:cubicBezTo>
                <a:cubicBezTo>
                  <a:pt x="6527455" y="6664468"/>
                  <a:pt x="6535735" y="6659350"/>
                  <a:pt x="6539047" y="6657302"/>
                </a:cubicBezTo>
                <a:cubicBezTo>
                  <a:pt x="6526217" y="6646423"/>
                  <a:pt x="6530217" y="6662762"/>
                  <a:pt x="6526217" y="6646423"/>
                </a:cubicBezTo>
                <a:close/>
                <a:moveTo>
                  <a:pt x="6131520" y="6629469"/>
                </a:moveTo>
                <a:cubicBezTo>
                  <a:pt x="6128662" y="6628885"/>
                  <a:pt x="6126253" y="6630374"/>
                  <a:pt x="6123844" y="6631863"/>
                </a:cubicBezTo>
                <a:cubicBezTo>
                  <a:pt x="6125644" y="6640156"/>
                  <a:pt x="6131056" y="6646218"/>
                  <a:pt x="6135568" y="6648129"/>
                </a:cubicBezTo>
                <a:cubicBezTo>
                  <a:pt x="6140080" y="6650043"/>
                  <a:pt x="6143691" y="6647809"/>
                  <a:pt x="6141893" y="6639518"/>
                </a:cubicBezTo>
                <a:cubicBezTo>
                  <a:pt x="6137687" y="6632712"/>
                  <a:pt x="6134378" y="6630054"/>
                  <a:pt x="6131520" y="6629469"/>
                </a:cubicBezTo>
                <a:close/>
                <a:moveTo>
                  <a:pt x="4146936" y="6598269"/>
                </a:moveTo>
                <a:lnTo>
                  <a:pt x="4159384" y="6601102"/>
                </a:lnTo>
                <a:lnTo>
                  <a:pt x="4186163" y="6605238"/>
                </a:lnTo>
                <a:lnTo>
                  <a:pt x="4186919" y="6609184"/>
                </a:lnTo>
                <a:cubicBezTo>
                  <a:pt x="4187642" y="6615313"/>
                  <a:pt x="4187383" y="6619855"/>
                  <a:pt x="4185165" y="6621227"/>
                </a:cubicBezTo>
                <a:cubicBezTo>
                  <a:pt x="4188571" y="6636657"/>
                  <a:pt x="4196413" y="6649342"/>
                  <a:pt x="4175258" y="6644889"/>
                </a:cubicBezTo>
                <a:cubicBezTo>
                  <a:pt x="4167414" y="6632202"/>
                  <a:pt x="4176288" y="6626715"/>
                  <a:pt x="4168448" y="6614030"/>
                </a:cubicBezTo>
                <a:cubicBezTo>
                  <a:pt x="4159572" y="6619518"/>
                  <a:pt x="4158538" y="6637689"/>
                  <a:pt x="4137383" y="6633237"/>
                </a:cubicBezTo>
                <a:cubicBezTo>
                  <a:pt x="4133979" y="6617809"/>
                  <a:pt x="4142853" y="6612322"/>
                  <a:pt x="4151730" y="6606836"/>
                </a:cubicBezTo>
                <a:close/>
                <a:moveTo>
                  <a:pt x="6760313" y="6589469"/>
                </a:moveTo>
                <a:cubicBezTo>
                  <a:pt x="6759936" y="6593883"/>
                  <a:pt x="6761992" y="6597837"/>
                  <a:pt x="6765055" y="6600906"/>
                </a:cubicBezTo>
                <a:cubicBezTo>
                  <a:pt x="6768119" y="6603977"/>
                  <a:pt x="6772188" y="6606163"/>
                  <a:pt x="6775838" y="6607040"/>
                </a:cubicBezTo>
                <a:cubicBezTo>
                  <a:pt x="6783140" y="6608798"/>
                  <a:pt x="6788758" y="6605323"/>
                  <a:pt x="6781280" y="6593228"/>
                </a:cubicBezTo>
                <a:cubicBezTo>
                  <a:pt x="6776784" y="6596009"/>
                  <a:pt x="6764809" y="6586690"/>
                  <a:pt x="6760313" y="6589469"/>
                </a:cubicBezTo>
                <a:close/>
                <a:moveTo>
                  <a:pt x="6637132" y="6577845"/>
                </a:moveTo>
                <a:cubicBezTo>
                  <a:pt x="6637132" y="6577845"/>
                  <a:pt x="6632849" y="6580492"/>
                  <a:pt x="6632849" y="6580492"/>
                </a:cubicBezTo>
                <a:cubicBezTo>
                  <a:pt x="6641264" y="6594102"/>
                  <a:pt x="6636983" y="6596749"/>
                  <a:pt x="6636983" y="6596749"/>
                </a:cubicBezTo>
                <a:cubicBezTo>
                  <a:pt x="6641264" y="6594102"/>
                  <a:pt x="6649827" y="6588808"/>
                  <a:pt x="6637132" y="6577845"/>
                </a:cubicBezTo>
                <a:close/>
                <a:moveTo>
                  <a:pt x="6704861" y="6498347"/>
                </a:moveTo>
                <a:cubicBezTo>
                  <a:pt x="6704861" y="6498347"/>
                  <a:pt x="6700311" y="6501161"/>
                  <a:pt x="6700311" y="6501161"/>
                </a:cubicBezTo>
                <a:cubicBezTo>
                  <a:pt x="6695764" y="6503972"/>
                  <a:pt x="6695764" y="6503972"/>
                  <a:pt x="6691213" y="6506785"/>
                </a:cubicBezTo>
                <a:cubicBezTo>
                  <a:pt x="6695082" y="6523207"/>
                  <a:pt x="6690531" y="6526021"/>
                  <a:pt x="6694397" y="6542443"/>
                </a:cubicBezTo>
                <a:cubicBezTo>
                  <a:pt x="6711907" y="6550425"/>
                  <a:pt x="6712593" y="6531193"/>
                  <a:pt x="6725555" y="6541986"/>
                </a:cubicBezTo>
                <a:cubicBezTo>
                  <a:pt x="6725555" y="6541986"/>
                  <a:pt x="6730104" y="6539174"/>
                  <a:pt x="6721692" y="6525567"/>
                </a:cubicBezTo>
                <a:cubicBezTo>
                  <a:pt x="6721692" y="6525567"/>
                  <a:pt x="6717142" y="6528380"/>
                  <a:pt x="6717142" y="6528380"/>
                </a:cubicBezTo>
                <a:cubicBezTo>
                  <a:pt x="6708044" y="6534005"/>
                  <a:pt x="6713276" y="6511957"/>
                  <a:pt x="6704861" y="6498347"/>
                </a:cubicBezTo>
                <a:close/>
                <a:moveTo>
                  <a:pt x="6680894" y="6480879"/>
                </a:moveTo>
                <a:cubicBezTo>
                  <a:pt x="6680894" y="6480879"/>
                  <a:pt x="6676455" y="6483623"/>
                  <a:pt x="6672018" y="6486366"/>
                </a:cubicBezTo>
                <a:lnTo>
                  <a:pt x="6667580" y="6489110"/>
                </a:lnTo>
                <a:cubicBezTo>
                  <a:pt x="6673721" y="6494080"/>
                  <a:pt x="6676790" y="6496565"/>
                  <a:pt x="6678879" y="6497465"/>
                </a:cubicBezTo>
                <a:cubicBezTo>
                  <a:pt x="6680969" y="6498363"/>
                  <a:pt x="6682079" y="6497678"/>
                  <a:pt x="6684299" y="6496306"/>
                </a:cubicBezTo>
                <a:cubicBezTo>
                  <a:pt x="6688736" y="6493563"/>
                  <a:pt x="6688736" y="6493563"/>
                  <a:pt x="6680894" y="6480879"/>
                </a:cubicBezTo>
                <a:close/>
                <a:moveTo>
                  <a:pt x="6745000" y="6473533"/>
                </a:moveTo>
                <a:cubicBezTo>
                  <a:pt x="6740185" y="6476512"/>
                  <a:pt x="6740185" y="6476512"/>
                  <a:pt x="6740185" y="6476512"/>
                </a:cubicBezTo>
                <a:cubicBezTo>
                  <a:pt x="6740185" y="6476512"/>
                  <a:pt x="6740185" y="6476512"/>
                  <a:pt x="6735368" y="6479489"/>
                </a:cubicBezTo>
                <a:cubicBezTo>
                  <a:pt x="6735368" y="6479489"/>
                  <a:pt x="6735368" y="6479489"/>
                  <a:pt x="6743783" y="6493100"/>
                </a:cubicBezTo>
                <a:cubicBezTo>
                  <a:pt x="6743783" y="6493100"/>
                  <a:pt x="6748599" y="6490121"/>
                  <a:pt x="6748599" y="6490121"/>
                </a:cubicBezTo>
                <a:cubicBezTo>
                  <a:pt x="6748599" y="6490121"/>
                  <a:pt x="6753416" y="6487143"/>
                  <a:pt x="6753416" y="6487143"/>
                </a:cubicBezTo>
                <a:cubicBezTo>
                  <a:pt x="6753416" y="6487143"/>
                  <a:pt x="6745000" y="6473533"/>
                  <a:pt x="6745000" y="6473533"/>
                </a:cubicBezTo>
                <a:close/>
                <a:moveTo>
                  <a:pt x="6779102" y="6471257"/>
                </a:moveTo>
                <a:cubicBezTo>
                  <a:pt x="6774608" y="6474036"/>
                  <a:pt x="6770112" y="6476816"/>
                  <a:pt x="6765616" y="6479597"/>
                </a:cubicBezTo>
                <a:cubicBezTo>
                  <a:pt x="6767821" y="6488815"/>
                  <a:pt x="6772688" y="6502338"/>
                  <a:pt x="6778226" y="6508008"/>
                </a:cubicBezTo>
                <a:cubicBezTo>
                  <a:pt x="6780074" y="6509897"/>
                  <a:pt x="6781994" y="6510914"/>
                  <a:pt x="6783917" y="6510607"/>
                </a:cubicBezTo>
                <a:cubicBezTo>
                  <a:pt x="6786480" y="6510199"/>
                  <a:pt x="6789044" y="6507438"/>
                  <a:pt x="6791437" y="6501258"/>
                </a:cubicBezTo>
                <a:cubicBezTo>
                  <a:pt x="6783021" y="6487647"/>
                  <a:pt x="6787517" y="6484868"/>
                  <a:pt x="6779102" y="6471257"/>
                </a:cubicBezTo>
                <a:close/>
                <a:moveTo>
                  <a:pt x="6854266" y="6462406"/>
                </a:moveTo>
                <a:cubicBezTo>
                  <a:pt x="6854266" y="6462406"/>
                  <a:pt x="6849032" y="6484453"/>
                  <a:pt x="6840617" y="6470845"/>
                </a:cubicBezTo>
                <a:cubicBezTo>
                  <a:pt x="6836069" y="6473656"/>
                  <a:pt x="6849032" y="6484453"/>
                  <a:pt x="6849032" y="6484453"/>
                </a:cubicBezTo>
                <a:cubicBezTo>
                  <a:pt x="6853582" y="6481640"/>
                  <a:pt x="6858131" y="6478828"/>
                  <a:pt x="6862679" y="6476016"/>
                </a:cubicBezTo>
                <a:cubicBezTo>
                  <a:pt x="6867228" y="6473203"/>
                  <a:pt x="6867228" y="6473203"/>
                  <a:pt x="6867228" y="6473203"/>
                </a:cubicBezTo>
                <a:cubicBezTo>
                  <a:pt x="6867228" y="6473203"/>
                  <a:pt x="6858815" y="6459594"/>
                  <a:pt x="6854266" y="6462406"/>
                </a:cubicBezTo>
                <a:close/>
                <a:moveTo>
                  <a:pt x="6708116" y="6446179"/>
                </a:moveTo>
                <a:cubicBezTo>
                  <a:pt x="6708116" y="6446179"/>
                  <a:pt x="6704102" y="6448662"/>
                  <a:pt x="6700087" y="6451144"/>
                </a:cubicBezTo>
                <a:cubicBezTo>
                  <a:pt x="6700087" y="6451144"/>
                  <a:pt x="6705411" y="6459754"/>
                  <a:pt x="6710001" y="6463984"/>
                </a:cubicBezTo>
                <a:cubicBezTo>
                  <a:pt x="6711532" y="6465395"/>
                  <a:pt x="6712981" y="6466317"/>
                  <a:pt x="6714123" y="6466272"/>
                </a:cubicBezTo>
                <a:cubicBezTo>
                  <a:pt x="6715646" y="6466212"/>
                  <a:pt x="6716626" y="6464431"/>
                  <a:pt x="6716531" y="6459789"/>
                </a:cubicBezTo>
                <a:cubicBezTo>
                  <a:pt x="6716531" y="6459789"/>
                  <a:pt x="6716531" y="6459789"/>
                  <a:pt x="6708116" y="6446179"/>
                </a:cubicBezTo>
                <a:close/>
                <a:moveTo>
                  <a:pt x="7113741" y="6423935"/>
                </a:moveTo>
                <a:cubicBezTo>
                  <a:pt x="7109833" y="6422126"/>
                  <a:pt x="7105889" y="6421993"/>
                  <a:pt x="7103113" y="6424444"/>
                </a:cubicBezTo>
                <a:cubicBezTo>
                  <a:pt x="7101262" y="6426079"/>
                  <a:pt x="7099931" y="6428862"/>
                  <a:pt x="7099476" y="6433061"/>
                </a:cubicBezTo>
                <a:cubicBezTo>
                  <a:pt x="7103893" y="6430331"/>
                  <a:pt x="7115318" y="6438942"/>
                  <a:pt x="7124151" y="6433482"/>
                </a:cubicBezTo>
                <a:cubicBezTo>
                  <a:pt x="7121521" y="6429229"/>
                  <a:pt x="7117649" y="6425744"/>
                  <a:pt x="7113741" y="6423935"/>
                </a:cubicBezTo>
                <a:close/>
                <a:moveTo>
                  <a:pt x="6928258" y="6414573"/>
                </a:moveTo>
                <a:cubicBezTo>
                  <a:pt x="6919499" y="6419988"/>
                  <a:pt x="6919499" y="6419988"/>
                  <a:pt x="6915121" y="6422694"/>
                </a:cubicBezTo>
                <a:cubicBezTo>
                  <a:pt x="6909191" y="6417999"/>
                  <a:pt x="6902942" y="6417682"/>
                  <a:pt x="6897468" y="6421068"/>
                </a:cubicBezTo>
                <a:cubicBezTo>
                  <a:pt x="6891996" y="6424451"/>
                  <a:pt x="6887298" y="6431536"/>
                  <a:pt x="6884471" y="6441646"/>
                </a:cubicBezTo>
                <a:cubicBezTo>
                  <a:pt x="6884471" y="6441646"/>
                  <a:pt x="6880091" y="6444353"/>
                  <a:pt x="6891949" y="6453741"/>
                </a:cubicBezTo>
                <a:cubicBezTo>
                  <a:pt x="6896325" y="6451034"/>
                  <a:pt x="6905083" y="6445620"/>
                  <a:pt x="6913841" y="6440205"/>
                </a:cubicBezTo>
                <a:cubicBezTo>
                  <a:pt x="6918222" y="6437497"/>
                  <a:pt x="6930076" y="6446885"/>
                  <a:pt x="6938834" y="6441472"/>
                </a:cubicBezTo>
                <a:cubicBezTo>
                  <a:pt x="6931356" y="6429375"/>
                  <a:pt x="6931356" y="6429375"/>
                  <a:pt x="6928258" y="6414573"/>
                </a:cubicBezTo>
                <a:close/>
                <a:moveTo>
                  <a:pt x="4567662" y="6413573"/>
                </a:moveTo>
                <a:lnTo>
                  <a:pt x="4565985" y="6418648"/>
                </a:lnTo>
                <a:cubicBezTo>
                  <a:pt x="4563378" y="6426836"/>
                  <a:pt x="4559792" y="6433436"/>
                  <a:pt x="4546995" y="6432580"/>
                </a:cubicBezTo>
                <a:cubicBezTo>
                  <a:pt x="4542558" y="6435324"/>
                  <a:pt x="4545964" y="6450755"/>
                  <a:pt x="4545964" y="6450755"/>
                </a:cubicBezTo>
                <a:cubicBezTo>
                  <a:pt x="4537089" y="6456242"/>
                  <a:pt x="4532652" y="6458986"/>
                  <a:pt x="4536056" y="6474415"/>
                </a:cubicBezTo>
                <a:cubicBezTo>
                  <a:pt x="4536056" y="6474415"/>
                  <a:pt x="4528214" y="6461730"/>
                  <a:pt x="4523775" y="6464473"/>
                </a:cubicBezTo>
                <a:cubicBezTo>
                  <a:pt x="4523775" y="6464473"/>
                  <a:pt x="4532652" y="6458986"/>
                  <a:pt x="4532652" y="6458986"/>
                </a:cubicBezTo>
                <a:lnTo>
                  <a:pt x="4523283" y="6442698"/>
                </a:lnTo>
                <a:lnTo>
                  <a:pt x="4530338" y="6437839"/>
                </a:lnTo>
                <a:cubicBezTo>
                  <a:pt x="4541336" y="6430867"/>
                  <a:pt x="4553092" y="6423655"/>
                  <a:pt x="4564493" y="6415998"/>
                </a:cubicBezTo>
                <a:close/>
                <a:moveTo>
                  <a:pt x="7129790" y="6402562"/>
                </a:moveTo>
                <a:cubicBezTo>
                  <a:pt x="7127030" y="6404268"/>
                  <a:pt x="7125472" y="6409151"/>
                  <a:pt x="7126770" y="6416186"/>
                </a:cubicBezTo>
                <a:cubicBezTo>
                  <a:pt x="7126770" y="6416186"/>
                  <a:pt x="7135602" y="6410725"/>
                  <a:pt x="7142612" y="6422068"/>
                </a:cubicBezTo>
                <a:cubicBezTo>
                  <a:pt x="7151443" y="6416607"/>
                  <a:pt x="7140016" y="6407996"/>
                  <a:pt x="7140016" y="6407996"/>
                </a:cubicBezTo>
                <a:cubicBezTo>
                  <a:pt x="7136511" y="6402326"/>
                  <a:pt x="7132549" y="6400856"/>
                  <a:pt x="7129790" y="6402562"/>
                </a:cubicBezTo>
                <a:close/>
                <a:moveTo>
                  <a:pt x="6748338" y="6402497"/>
                </a:moveTo>
                <a:cubicBezTo>
                  <a:pt x="6743900" y="6405241"/>
                  <a:pt x="6747407" y="6420838"/>
                  <a:pt x="6747407" y="6420838"/>
                </a:cubicBezTo>
                <a:cubicBezTo>
                  <a:pt x="6750916" y="6436437"/>
                  <a:pt x="6776618" y="6438311"/>
                  <a:pt x="6784562" y="6451164"/>
                </a:cubicBezTo>
                <a:cubicBezTo>
                  <a:pt x="6789002" y="6448417"/>
                  <a:pt x="6793442" y="6445673"/>
                  <a:pt x="6797881" y="6442930"/>
                </a:cubicBezTo>
                <a:cubicBezTo>
                  <a:pt x="6802319" y="6440186"/>
                  <a:pt x="6802319" y="6440186"/>
                  <a:pt x="6802319" y="6440186"/>
                </a:cubicBezTo>
                <a:cubicBezTo>
                  <a:pt x="6810266" y="6453037"/>
                  <a:pt x="6819144" y="6447549"/>
                  <a:pt x="6823583" y="6444804"/>
                </a:cubicBezTo>
                <a:lnTo>
                  <a:pt x="6835964" y="6454910"/>
                </a:lnTo>
                <a:lnTo>
                  <a:pt x="6822838" y="6463025"/>
                </a:lnTo>
                <a:cubicBezTo>
                  <a:pt x="6827045" y="6469831"/>
                  <a:pt x="6830253" y="6472550"/>
                  <a:pt x="6832407" y="6473569"/>
                </a:cubicBezTo>
                <a:cubicBezTo>
                  <a:pt x="6834564" y="6474588"/>
                  <a:pt x="6835668" y="6473904"/>
                  <a:pt x="6835668" y="6473904"/>
                </a:cubicBezTo>
                <a:cubicBezTo>
                  <a:pt x="6840082" y="6471174"/>
                  <a:pt x="6844497" y="6468446"/>
                  <a:pt x="6840499" y="6452105"/>
                </a:cubicBezTo>
                <a:lnTo>
                  <a:pt x="6835969" y="6454907"/>
                </a:lnTo>
                <a:lnTo>
                  <a:pt x="6841338" y="6433825"/>
                </a:lnTo>
                <a:cubicBezTo>
                  <a:pt x="6841338" y="6433825"/>
                  <a:pt x="6841338" y="6433825"/>
                  <a:pt x="6833391" y="6420974"/>
                </a:cubicBezTo>
                <a:cubicBezTo>
                  <a:pt x="6837831" y="6418228"/>
                  <a:pt x="6845775" y="6431081"/>
                  <a:pt x="6845775" y="6431081"/>
                </a:cubicBezTo>
                <a:cubicBezTo>
                  <a:pt x="6845775" y="6431081"/>
                  <a:pt x="6842269" y="6415484"/>
                  <a:pt x="6842269" y="6415484"/>
                </a:cubicBezTo>
                <a:cubicBezTo>
                  <a:pt x="6842269" y="6415484"/>
                  <a:pt x="6842269" y="6415484"/>
                  <a:pt x="6837831" y="6418228"/>
                </a:cubicBezTo>
                <a:lnTo>
                  <a:pt x="6833391" y="6420974"/>
                </a:lnTo>
                <a:lnTo>
                  <a:pt x="6802319" y="6440186"/>
                </a:lnTo>
                <a:cubicBezTo>
                  <a:pt x="6794371" y="6427332"/>
                  <a:pt x="6798812" y="6424587"/>
                  <a:pt x="6798812" y="6424587"/>
                </a:cubicBezTo>
                <a:cubicBezTo>
                  <a:pt x="6790866" y="6411735"/>
                  <a:pt x="6781987" y="6417224"/>
                  <a:pt x="6777548" y="6419969"/>
                </a:cubicBezTo>
                <a:cubicBezTo>
                  <a:pt x="6769602" y="6407117"/>
                  <a:pt x="6757217" y="6397008"/>
                  <a:pt x="6748338" y="6402497"/>
                </a:cubicBezTo>
                <a:close/>
                <a:moveTo>
                  <a:pt x="6473956" y="6390918"/>
                </a:moveTo>
                <a:lnTo>
                  <a:pt x="6474349" y="6393264"/>
                </a:lnTo>
                <a:lnTo>
                  <a:pt x="6472669" y="6393431"/>
                </a:lnTo>
                <a:close/>
                <a:moveTo>
                  <a:pt x="6943253" y="6388574"/>
                </a:moveTo>
                <a:cubicBezTo>
                  <a:pt x="6943253" y="6388574"/>
                  <a:pt x="6946850" y="6405162"/>
                  <a:pt x="6946850" y="6405162"/>
                </a:cubicBezTo>
                <a:cubicBezTo>
                  <a:pt x="6951667" y="6402184"/>
                  <a:pt x="6956484" y="6399206"/>
                  <a:pt x="6956484" y="6399206"/>
                </a:cubicBezTo>
                <a:cubicBezTo>
                  <a:pt x="6956484" y="6399206"/>
                  <a:pt x="6951667" y="6402184"/>
                  <a:pt x="6943253" y="6388574"/>
                </a:cubicBezTo>
                <a:close/>
                <a:moveTo>
                  <a:pt x="6926310" y="6381742"/>
                </a:moveTo>
                <a:cubicBezTo>
                  <a:pt x="6924091" y="6383115"/>
                  <a:pt x="6918802" y="6382001"/>
                  <a:pt x="6915048" y="6382131"/>
                </a:cubicBezTo>
                <a:cubicBezTo>
                  <a:pt x="6911295" y="6382260"/>
                  <a:pt x="6909075" y="6383632"/>
                  <a:pt x="6912996" y="6389974"/>
                </a:cubicBezTo>
                <a:cubicBezTo>
                  <a:pt x="6914957" y="6393145"/>
                  <a:pt x="6917259" y="6395009"/>
                  <a:pt x="6919488" y="6395823"/>
                </a:cubicBezTo>
                <a:cubicBezTo>
                  <a:pt x="6926174" y="6398264"/>
                  <a:pt x="6932191" y="6391256"/>
                  <a:pt x="6926310" y="6381742"/>
                </a:cubicBezTo>
                <a:close/>
                <a:moveTo>
                  <a:pt x="7204040" y="6365279"/>
                </a:moveTo>
                <a:cubicBezTo>
                  <a:pt x="7195051" y="6370837"/>
                  <a:pt x="7198968" y="6387226"/>
                  <a:pt x="7189978" y="6392786"/>
                </a:cubicBezTo>
                <a:cubicBezTo>
                  <a:pt x="7189978" y="6392786"/>
                  <a:pt x="7194473" y="6390006"/>
                  <a:pt x="7198391" y="6406391"/>
                </a:cubicBezTo>
                <a:cubicBezTo>
                  <a:pt x="7202886" y="6403612"/>
                  <a:pt x="7216373" y="6395273"/>
                  <a:pt x="7212456" y="6378888"/>
                </a:cubicBezTo>
                <a:cubicBezTo>
                  <a:pt x="7212456" y="6378888"/>
                  <a:pt x="7204040" y="6365279"/>
                  <a:pt x="7204040" y="6365279"/>
                </a:cubicBezTo>
                <a:close/>
                <a:moveTo>
                  <a:pt x="6850560" y="6358442"/>
                </a:moveTo>
                <a:cubicBezTo>
                  <a:pt x="6858403" y="6371127"/>
                  <a:pt x="6853965" y="6373871"/>
                  <a:pt x="6853965" y="6373871"/>
                </a:cubicBezTo>
                <a:cubicBezTo>
                  <a:pt x="6846123" y="6361188"/>
                  <a:pt x="6845090" y="6379357"/>
                  <a:pt x="6837247" y="6366675"/>
                </a:cubicBezTo>
                <a:cubicBezTo>
                  <a:pt x="6829404" y="6353988"/>
                  <a:pt x="6846123" y="6361188"/>
                  <a:pt x="6850560" y="6358442"/>
                </a:cubicBezTo>
                <a:close/>
                <a:moveTo>
                  <a:pt x="7174420" y="6354508"/>
                </a:moveTo>
                <a:cubicBezTo>
                  <a:pt x="7171802" y="6354770"/>
                  <a:pt x="7164789" y="6363933"/>
                  <a:pt x="7170441" y="6367601"/>
                </a:cubicBezTo>
                <a:cubicBezTo>
                  <a:pt x="7169604" y="6359221"/>
                  <a:pt x="7180073" y="6358176"/>
                  <a:pt x="7174420" y="6354508"/>
                </a:cubicBezTo>
                <a:close/>
                <a:moveTo>
                  <a:pt x="4675690" y="6353010"/>
                </a:moveTo>
                <a:cubicBezTo>
                  <a:pt x="4680128" y="6350267"/>
                  <a:pt x="4675690" y="6353010"/>
                  <a:pt x="4687972" y="6362953"/>
                </a:cubicBezTo>
                <a:lnTo>
                  <a:pt x="4674596" y="6355271"/>
                </a:lnTo>
                <a:close/>
                <a:moveTo>
                  <a:pt x="4667757" y="6351339"/>
                </a:moveTo>
                <a:lnTo>
                  <a:pt x="4674596" y="6355271"/>
                </a:lnTo>
                <a:lnTo>
                  <a:pt x="4666596" y="6371786"/>
                </a:lnTo>
                <a:cubicBezTo>
                  <a:pt x="4664673" y="6377359"/>
                  <a:pt x="4661345" y="6379416"/>
                  <a:pt x="4649062" y="6369473"/>
                </a:cubicBezTo>
                <a:cubicBezTo>
                  <a:pt x="4649062" y="6369473"/>
                  <a:pt x="4649062" y="6369473"/>
                  <a:pt x="4648637" y="6367545"/>
                </a:cubicBezTo>
                <a:lnTo>
                  <a:pt x="4645702" y="6354241"/>
                </a:lnTo>
                <a:lnTo>
                  <a:pt x="4646266" y="6353901"/>
                </a:lnTo>
                <a:lnTo>
                  <a:pt x="4650546" y="6351425"/>
                </a:lnTo>
                <a:lnTo>
                  <a:pt x="4658988" y="6353746"/>
                </a:lnTo>
                <a:cubicBezTo>
                  <a:pt x="4661890" y="6353322"/>
                  <a:pt x="4664771" y="6352090"/>
                  <a:pt x="4667757" y="6351339"/>
                </a:cubicBezTo>
                <a:close/>
                <a:moveTo>
                  <a:pt x="6734394" y="6328663"/>
                </a:moveTo>
                <a:cubicBezTo>
                  <a:pt x="6734394" y="6328663"/>
                  <a:pt x="6734394" y="6328663"/>
                  <a:pt x="6731777" y="6328926"/>
                </a:cubicBezTo>
                <a:cubicBezTo>
                  <a:pt x="6729161" y="6329186"/>
                  <a:pt x="6729161" y="6329186"/>
                  <a:pt x="6729554" y="6333114"/>
                </a:cubicBezTo>
                <a:cubicBezTo>
                  <a:pt x="6729554" y="6333114"/>
                  <a:pt x="6729651" y="6334097"/>
                  <a:pt x="6730075" y="6335045"/>
                </a:cubicBezTo>
                <a:cubicBezTo>
                  <a:pt x="6730501" y="6335994"/>
                  <a:pt x="6731254" y="6336913"/>
                  <a:pt x="6732563" y="6336781"/>
                </a:cubicBezTo>
                <a:cubicBezTo>
                  <a:pt x="6735181" y="6336519"/>
                  <a:pt x="6735181" y="6336519"/>
                  <a:pt x="6735181" y="6336519"/>
                </a:cubicBezTo>
                <a:cubicBezTo>
                  <a:pt x="6735181" y="6336519"/>
                  <a:pt x="6737403" y="6332329"/>
                  <a:pt x="6737403" y="6332329"/>
                </a:cubicBezTo>
                <a:cubicBezTo>
                  <a:pt x="6737011" y="6328402"/>
                  <a:pt x="6737011" y="6328402"/>
                  <a:pt x="6734394" y="6328663"/>
                </a:cubicBezTo>
                <a:close/>
                <a:moveTo>
                  <a:pt x="7383207" y="6325665"/>
                </a:moveTo>
                <a:cubicBezTo>
                  <a:pt x="7382125" y="6326933"/>
                  <a:pt x="7380895" y="6329511"/>
                  <a:pt x="7379855" y="6333978"/>
                </a:cubicBezTo>
                <a:cubicBezTo>
                  <a:pt x="7388363" y="6329854"/>
                  <a:pt x="7386451" y="6321863"/>
                  <a:pt x="7383207" y="6325665"/>
                </a:cubicBezTo>
                <a:close/>
                <a:moveTo>
                  <a:pt x="7514070" y="6306284"/>
                </a:moveTo>
                <a:cubicBezTo>
                  <a:pt x="7514070" y="6306284"/>
                  <a:pt x="7514070" y="6306284"/>
                  <a:pt x="7511323" y="6306560"/>
                </a:cubicBezTo>
                <a:cubicBezTo>
                  <a:pt x="7511792" y="6311272"/>
                  <a:pt x="7509046" y="6311547"/>
                  <a:pt x="7506298" y="6311822"/>
                </a:cubicBezTo>
                <a:cubicBezTo>
                  <a:pt x="7506298" y="6311822"/>
                  <a:pt x="7503549" y="6312095"/>
                  <a:pt x="7504021" y="6316810"/>
                </a:cubicBezTo>
                <a:cubicBezTo>
                  <a:pt x="7504491" y="6321522"/>
                  <a:pt x="7507240" y="6321247"/>
                  <a:pt x="7507240" y="6321247"/>
                </a:cubicBezTo>
                <a:cubicBezTo>
                  <a:pt x="7509987" y="6320973"/>
                  <a:pt x="7512736" y="6320698"/>
                  <a:pt x="7515482" y="6320425"/>
                </a:cubicBezTo>
                <a:cubicBezTo>
                  <a:pt x="7518231" y="6320150"/>
                  <a:pt x="7517760" y="6315437"/>
                  <a:pt x="7517290" y="6310723"/>
                </a:cubicBezTo>
                <a:cubicBezTo>
                  <a:pt x="7517290" y="6310723"/>
                  <a:pt x="7514070" y="6306284"/>
                  <a:pt x="7514070" y="6306284"/>
                </a:cubicBezTo>
                <a:close/>
                <a:moveTo>
                  <a:pt x="6698894" y="6305236"/>
                </a:moveTo>
                <a:lnTo>
                  <a:pt x="6700340" y="6307620"/>
                </a:lnTo>
                <a:lnTo>
                  <a:pt x="6699254" y="6307113"/>
                </a:lnTo>
                <a:close/>
                <a:moveTo>
                  <a:pt x="6704807" y="6302805"/>
                </a:moveTo>
                <a:cubicBezTo>
                  <a:pt x="6705424" y="6302130"/>
                  <a:pt x="6706127" y="6302333"/>
                  <a:pt x="6707021" y="6304426"/>
                </a:cubicBezTo>
                <a:cubicBezTo>
                  <a:pt x="6705177" y="6313335"/>
                  <a:pt x="6706040" y="6321978"/>
                  <a:pt x="6711456" y="6321436"/>
                </a:cubicBezTo>
                <a:lnTo>
                  <a:pt x="6712245" y="6329333"/>
                </a:lnTo>
                <a:lnTo>
                  <a:pt x="6707884" y="6326109"/>
                </a:lnTo>
                <a:cubicBezTo>
                  <a:pt x="6704684" y="6325894"/>
                  <a:pt x="6702466" y="6327267"/>
                  <a:pt x="6702466" y="6327267"/>
                </a:cubicBezTo>
                <a:cubicBezTo>
                  <a:pt x="6696584" y="6317754"/>
                  <a:pt x="6704518" y="6319423"/>
                  <a:pt x="6705544" y="6315501"/>
                </a:cubicBezTo>
                <a:lnTo>
                  <a:pt x="6704909" y="6313513"/>
                </a:lnTo>
                <a:lnTo>
                  <a:pt x="6705177" y="6313335"/>
                </a:lnTo>
                <a:lnTo>
                  <a:pt x="6704838" y="6313292"/>
                </a:lnTo>
                <a:lnTo>
                  <a:pt x="6703498" y="6309093"/>
                </a:lnTo>
                <a:lnTo>
                  <a:pt x="6701928" y="6308360"/>
                </a:lnTo>
                <a:lnTo>
                  <a:pt x="6703119" y="6306451"/>
                </a:lnTo>
                <a:cubicBezTo>
                  <a:pt x="6703661" y="6305033"/>
                  <a:pt x="6704190" y="6303480"/>
                  <a:pt x="6704807" y="6302805"/>
                </a:cubicBezTo>
                <a:close/>
                <a:moveTo>
                  <a:pt x="4775540" y="6302704"/>
                </a:moveTo>
                <a:lnTo>
                  <a:pt x="4792432" y="6306399"/>
                </a:lnTo>
                <a:lnTo>
                  <a:pt x="4791682" y="6311019"/>
                </a:lnTo>
                <a:cubicBezTo>
                  <a:pt x="4791087" y="6314674"/>
                  <a:pt x="4791682" y="6311019"/>
                  <a:pt x="4791087" y="6314674"/>
                </a:cubicBezTo>
                <a:cubicBezTo>
                  <a:pt x="4778719" y="6318292"/>
                  <a:pt x="4784569" y="6318539"/>
                  <a:pt x="4788017" y="6319977"/>
                </a:cubicBezTo>
                <a:lnTo>
                  <a:pt x="4789876" y="6321956"/>
                </a:lnTo>
                <a:lnTo>
                  <a:pt x="4789887" y="6322003"/>
                </a:lnTo>
                <a:lnTo>
                  <a:pt x="4786797" y="6325993"/>
                </a:lnTo>
                <a:lnTo>
                  <a:pt x="4785840" y="6326407"/>
                </a:lnTo>
                <a:lnTo>
                  <a:pt x="4783330" y="6323718"/>
                </a:lnTo>
                <a:cubicBezTo>
                  <a:pt x="4781241" y="6322818"/>
                  <a:pt x="4780132" y="6323504"/>
                  <a:pt x="4780132" y="6323504"/>
                </a:cubicBezTo>
                <a:cubicBezTo>
                  <a:pt x="4776210" y="6317162"/>
                  <a:pt x="4776468" y="6312619"/>
                  <a:pt x="4776726" y="6308075"/>
                </a:cubicBezTo>
                <a:close/>
                <a:moveTo>
                  <a:pt x="7682406" y="6294223"/>
                </a:moveTo>
                <a:cubicBezTo>
                  <a:pt x="7677009" y="6294761"/>
                  <a:pt x="7677009" y="6294761"/>
                  <a:pt x="7677009" y="6294761"/>
                </a:cubicBezTo>
                <a:cubicBezTo>
                  <a:pt x="7674309" y="6295031"/>
                  <a:pt x="7674309" y="6295031"/>
                  <a:pt x="7674780" y="6299746"/>
                </a:cubicBezTo>
                <a:cubicBezTo>
                  <a:pt x="7675016" y="6302101"/>
                  <a:pt x="7675134" y="6303279"/>
                  <a:pt x="7675530" y="6303836"/>
                </a:cubicBezTo>
                <a:cubicBezTo>
                  <a:pt x="7675926" y="6304390"/>
                  <a:pt x="7676601" y="6304323"/>
                  <a:pt x="7677950" y="6304190"/>
                </a:cubicBezTo>
                <a:cubicBezTo>
                  <a:pt x="7680650" y="6303918"/>
                  <a:pt x="7680650" y="6303918"/>
                  <a:pt x="7680650" y="6303918"/>
                </a:cubicBezTo>
                <a:cubicBezTo>
                  <a:pt x="7683347" y="6303649"/>
                  <a:pt x="7686047" y="6303380"/>
                  <a:pt x="7685576" y="6298666"/>
                </a:cubicBezTo>
                <a:cubicBezTo>
                  <a:pt x="7685105" y="6293953"/>
                  <a:pt x="7682406" y="6294223"/>
                  <a:pt x="7682406" y="6294223"/>
                </a:cubicBezTo>
                <a:close/>
                <a:moveTo>
                  <a:pt x="7939049" y="6286029"/>
                </a:moveTo>
                <a:cubicBezTo>
                  <a:pt x="7939479" y="6290348"/>
                  <a:pt x="7939479" y="6290348"/>
                  <a:pt x="7939479" y="6290348"/>
                </a:cubicBezTo>
                <a:cubicBezTo>
                  <a:pt x="7941285" y="6294533"/>
                  <a:pt x="7943669" y="6297566"/>
                  <a:pt x="7946236" y="6298947"/>
                </a:cubicBezTo>
                <a:cubicBezTo>
                  <a:pt x="7948802" y="6300327"/>
                  <a:pt x="7951551" y="6300051"/>
                  <a:pt x="7954082" y="6297617"/>
                </a:cubicBezTo>
                <a:cubicBezTo>
                  <a:pt x="7953651" y="6293297"/>
                  <a:pt x="7953651" y="6293297"/>
                  <a:pt x="7950903" y="6293572"/>
                </a:cubicBezTo>
                <a:cubicBezTo>
                  <a:pt x="7948155" y="6293848"/>
                  <a:pt x="7942227" y="6290075"/>
                  <a:pt x="7939049" y="6286029"/>
                </a:cubicBezTo>
                <a:close/>
                <a:moveTo>
                  <a:pt x="7200096" y="6279933"/>
                </a:moveTo>
                <a:cubicBezTo>
                  <a:pt x="7200096" y="6279933"/>
                  <a:pt x="7196082" y="6282414"/>
                  <a:pt x="7192069" y="6284895"/>
                </a:cubicBezTo>
                <a:cubicBezTo>
                  <a:pt x="7194075" y="6283655"/>
                  <a:pt x="7197183" y="6286438"/>
                  <a:pt x="7199237" y="6287516"/>
                </a:cubicBezTo>
                <a:cubicBezTo>
                  <a:pt x="7201293" y="6288599"/>
                  <a:pt x="7202297" y="6287979"/>
                  <a:pt x="7200096" y="6279933"/>
                </a:cubicBezTo>
                <a:close/>
                <a:moveTo>
                  <a:pt x="3183514" y="6278687"/>
                </a:moveTo>
                <a:cubicBezTo>
                  <a:pt x="3181625" y="6280195"/>
                  <a:pt x="3181625" y="6280195"/>
                  <a:pt x="3181210" y="6283543"/>
                </a:cubicBezTo>
                <a:cubicBezTo>
                  <a:pt x="3182679" y="6285382"/>
                  <a:pt x="3185620" y="6289062"/>
                  <a:pt x="3187507" y="6287553"/>
                </a:cubicBezTo>
                <a:cubicBezTo>
                  <a:pt x="3187507" y="6287553"/>
                  <a:pt x="3187507" y="6287553"/>
                  <a:pt x="3194223" y="6288214"/>
                </a:cubicBezTo>
                <a:cubicBezTo>
                  <a:pt x="3196109" y="6286705"/>
                  <a:pt x="3197996" y="6285198"/>
                  <a:pt x="3196524" y="6283357"/>
                </a:cubicBezTo>
                <a:cubicBezTo>
                  <a:pt x="3195055" y="6281519"/>
                  <a:pt x="3192115" y="6277840"/>
                  <a:pt x="3190227" y="6279347"/>
                </a:cubicBezTo>
                <a:cubicBezTo>
                  <a:pt x="3190227" y="6279347"/>
                  <a:pt x="3190227" y="6279347"/>
                  <a:pt x="3183514" y="6278687"/>
                </a:cubicBezTo>
                <a:close/>
                <a:moveTo>
                  <a:pt x="7666224" y="6265690"/>
                </a:moveTo>
                <a:cubicBezTo>
                  <a:pt x="7666224" y="6265690"/>
                  <a:pt x="7663671" y="6265945"/>
                  <a:pt x="7663671" y="6265945"/>
                </a:cubicBezTo>
                <a:cubicBezTo>
                  <a:pt x="7661120" y="6266201"/>
                  <a:pt x="7661120" y="6266201"/>
                  <a:pt x="7661538" y="6270391"/>
                </a:cubicBezTo>
                <a:cubicBezTo>
                  <a:pt x="7658987" y="6270646"/>
                  <a:pt x="7659405" y="6274834"/>
                  <a:pt x="7659405" y="6274834"/>
                </a:cubicBezTo>
                <a:cubicBezTo>
                  <a:pt x="7662376" y="6278769"/>
                  <a:pt x="7662376" y="6278769"/>
                  <a:pt x="7664929" y="6278514"/>
                </a:cubicBezTo>
                <a:cubicBezTo>
                  <a:pt x="7664929" y="6278514"/>
                  <a:pt x="7664929" y="6278514"/>
                  <a:pt x="7667480" y="6278260"/>
                </a:cubicBezTo>
                <a:cubicBezTo>
                  <a:pt x="7667480" y="6278260"/>
                  <a:pt x="7670031" y="6278004"/>
                  <a:pt x="7670031" y="6278004"/>
                </a:cubicBezTo>
                <a:cubicBezTo>
                  <a:pt x="7672583" y="6277750"/>
                  <a:pt x="7672163" y="6273560"/>
                  <a:pt x="7672163" y="6273560"/>
                </a:cubicBezTo>
                <a:cubicBezTo>
                  <a:pt x="7671746" y="6269371"/>
                  <a:pt x="7671746" y="6269371"/>
                  <a:pt x="7669194" y="6269625"/>
                </a:cubicBezTo>
                <a:cubicBezTo>
                  <a:pt x="7669194" y="6269625"/>
                  <a:pt x="7666224" y="6265690"/>
                  <a:pt x="7666224" y="6265690"/>
                </a:cubicBezTo>
                <a:close/>
                <a:moveTo>
                  <a:pt x="6758201" y="6255933"/>
                </a:moveTo>
                <a:lnTo>
                  <a:pt x="6765628" y="6270679"/>
                </a:lnTo>
                <a:lnTo>
                  <a:pt x="6762203" y="6272797"/>
                </a:lnTo>
                <a:lnTo>
                  <a:pt x="6761495" y="6272255"/>
                </a:lnTo>
                <a:lnTo>
                  <a:pt x="6761874" y="6270809"/>
                </a:lnTo>
                <a:lnTo>
                  <a:pt x="6753553" y="6260981"/>
                </a:lnTo>
                <a:close/>
                <a:moveTo>
                  <a:pt x="6737025" y="6254790"/>
                </a:moveTo>
                <a:lnTo>
                  <a:pt x="6747293" y="6263330"/>
                </a:lnTo>
                <a:lnTo>
                  <a:pt x="6741827" y="6265670"/>
                </a:lnTo>
                <a:cubicBezTo>
                  <a:pt x="6738074" y="6265800"/>
                  <a:pt x="6733894" y="6264000"/>
                  <a:pt x="6727754" y="6259030"/>
                </a:cubicBezTo>
                <a:lnTo>
                  <a:pt x="6718703" y="6278063"/>
                </a:lnTo>
                <a:lnTo>
                  <a:pt x="6714572" y="6280760"/>
                </a:lnTo>
                <a:cubicBezTo>
                  <a:pt x="6710387" y="6283362"/>
                  <a:pt x="6706432" y="6284847"/>
                  <a:pt x="6702155" y="6283092"/>
                </a:cubicBezTo>
                <a:cubicBezTo>
                  <a:pt x="6701721" y="6278773"/>
                  <a:pt x="6701290" y="6274451"/>
                  <a:pt x="6700426" y="6265811"/>
                </a:cubicBezTo>
                <a:cubicBezTo>
                  <a:pt x="6707198" y="6265135"/>
                  <a:pt x="6715461" y="6258855"/>
                  <a:pt x="6724049" y="6255814"/>
                </a:cubicBezTo>
                <a:cubicBezTo>
                  <a:pt x="6728341" y="6254294"/>
                  <a:pt x="6732716" y="6253584"/>
                  <a:pt x="6737025" y="6254790"/>
                </a:cubicBezTo>
                <a:close/>
                <a:moveTo>
                  <a:pt x="3222800" y="6251004"/>
                </a:moveTo>
                <a:cubicBezTo>
                  <a:pt x="3220913" y="6252512"/>
                  <a:pt x="3214285" y="6251958"/>
                  <a:pt x="3210971" y="6251683"/>
                </a:cubicBezTo>
                <a:cubicBezTo>
                  <a:pt x="3205770" y="6252915"/>
                  <a:pt x="3202455" y="6252638"/>
                  <a:pt x="3199141" y="6252360"/>
                </a:cubicBezTo>
                <a:cubicBezTo>
                  <a:pt x="3199141" y="6252360"/>
                  <a:pt x="3199141" y="6252360"/>
                  <a:pt x="3197255" y="6253869"/>
                </a:cubicBezTo>
                <a:cubicBezTo>
                  <a:pt x="3197255" y="6253869"/>
                  <a:pt x="3197255" y="6253869"/>
                  <a:pt x="3198681" y="6255655"/>
                </a:cubicBezTo>
                <a:cubicBezTo>
                  <a:pt x="3198681" y="6255655"/>
                  <a:pt x="3200108" y="6257440"/>
                  <a:pt x="3200108" y="6257440"/>
                </a:cubicBezTo>
                <a:cubicBezTo>
                  <a:pt x="3205310" y="6256207"/>
                  <a:pt x="3208624" y="6256485"/>
                  <a:pt x="3211938" y="6256760"/>
                </a:cubicBezTo>
                <a:cubicBezTo>
                  <a:pt x="3217139" y="6255529"/>
                  <a:pt x="3220454" y="6255807"/>
                  <a:pt x="3225653" y="6254574"/>
                </a:cubicBezTo>
                <a:cubicBezTo>
                  <a:pt x="3227540" y="6253066"/>
                  <a:pt x="3227540" y="6253066"/>
                  <a:pt x="3226114" y="6251279"/>
                </a:cubicBezTo>
                <a:cubicBezTo>
                  <a:pt x="3226114" y="6251279"/>
                  <a:pt x="3224687" y="6249495"/>
                  <a:pt x="3222800" y="6251004"/>
                </a:cubicBezTo>
                <a:close/>
                <a:moveTo>
                  <a:pt x="7517268" y="6249557"/>
                </a:moveTo>
                <a:lnTo>
                  <a:pt x="7517390" y="6252423"/>
                </a:lnTo>
                <a:lnTo>
                  <a:pt x="7516778" y="6249684"/>
                </a:lnTo>
                <a:close/>
                <a:moveTo>
                  <a:pt x="7543094" y="6238326"/>
                </a:moveTo>
                <a:cubicBezTo>
                  <a:pt x="7540477" y="6238587"/>
                  <a:pt x="7540477" y="6238587"/>
                  <a:pt x="7538331" y="6243563"/>
                </a:cubicBezTo>
                <a:cubicBezTo>
                  <a:pt x="7540947" y="6243302"/>
                  <a:pt x="7540947" y="6243302"/>
                  <a:pt x="7543564" y="6243040"/>
                </a:cubicBezTo>
                <a:cubicBezTo>
                  <a:pt x="7544035" y="6247752"/>
                  <a:pt x="7544035" y="6247752"/>
                  <a:pt x="7544035" y="6247752"/>
                </a:cubicBezTo>
                <a:cubicBezTo>
                  <a:pt x="7546181" y="6242779"/>
                  <a:pt x="7546181" y="6242779"/>
                  <a:pt x="7546181" y="6242779"/>
                </a:cubicBezTo>
                <a:cubicBezTo>
                  <a:pt x="7543094" y="6238326"/>
                  <a:pt x="7543094" y="6238326"/>
                  <a:pt x="7543094" y="6238326"/>
                </a:cubicBezTo>
                <a:close/>
                <a:moveTo>
                  <a:pt x="7523178" y="6231589"/>
                </a:moveTo>
                <a:cubicBezTo>
                  <a:pt x="7523610" y="6235909"/>
                  <a:pt x="7523610" y="6235909"/>
                  <a:pt x="7523610" y="6235909"/>
                </a:cubicBezTo>
                <a:cubicBezTo>
                  <a:pt x="7523610" y="6235909"/>
                  <a:pt x="7523610" y="6235909"/>
                  <a:pt x="7524041" y="6240229"/>
                </a:cubicBezTo>
                <a:cubicBezTo>
                  <a:pt x="7524258" y="6242388"/>
                  <a:pt x="7524582" y="6245631"/>
                  <a:pt x="7523781" y="6247893"/>
                </a:cubicBezTo>
                <a:lnTo>
                  <a:pt x="7517268" y="6249557"/>
                </a:lnTo>
                <a:lnTo>
                  <a:pt x="7516877" y="6240401"/>
                </a:lnTo>
                <a:cubicBezTo>
                  <a:pt x="7517407" y="6235437"/>
                  <a:pt x="7519114" y="6231995"/>
                  <a:pt x="7523178" y="6231589"/>
                </a:cubicBezTo>
                <a:close/>
                <a:moveTo>
                  <a:pt x="7972232" y="6208132"/>
                </a:moveTo>
                <a:cubicBezTo>
                  <a:pt x="7972232" y="6208132"/>
                  <a:pt x="7972232" y="6208132"/>
                  <a:pt x="7970047" y="6212716"/>
                </a:cubicBezTo>
                <a:cubicBezTo>
                  <a:pt x="7970047" y="6212716"/>
                  <a:pt x="7967429" y="6212977"/>
                  <a:pt x="7967429" y="6212977"/>
                </a:cubicBezTo>
                <a:cubicBezTo>
                  <a:pt x="7964812" y="6213239"/>
                  <a:pt x="7962628" y="6217822"/>
                  <a:pt x="7962628" y="6217822"/>
                </a:cubicBezTo>
                <a:cubicBezTo>
                  <a:pt x="7961318" y="6217952"/>
                  <a:pt x="7960772" y="6219097"/>
                  <a:pt x="7960880" y="6220178"/>
                </a:cubicBezTo>
                <a:cubicBezTo>
                  <a:pt x="7960988" y="6221257"/>
                  <a:pt x="7961751" y="6222272"/>
                  <a:pt x="7963059" y="6222141"/>
                </a:cubicBezTo>
                <a:cubicBezTo>
                  <a:pt x="7965676" y="6221880"/>
                  <a:pt x="7965676" y="6221880"/>
                  <a:pt x="7968294" y="6221619"/>
                </a:cubicBezTo>
                <a:cubicBezTo>
                  <a:pt x="7970911" y="6221356"/>
                  <a:pt x="7973527" y="6221096"/>
                  <a:pt x="7973096" y="6216775"/>
                </a:cubicBezTo>
                <a:cubicBezTo>
                  <a:pt x="7975281" y="6212193"/>
                  <a:pt x="7975281" y="6212193"/>
                  <a:pt x="7972232" y="6208132"/>
                </a:cubicBezTo>
                <a:close/>
                <a:moveTo>
                  <a:pt x="8059066" y="6201771"/>
                </a:moveTo>
                <a:cubicBezTo>
                  <a:pt x="8058084" y="6201936"/>
                  <a:pt x="8057304" y="6202807"/>
                  <a:pt x="8056827" y="6204971"/>
                </a:cubicBezTo>
                <a:cubicBezTo>
                  <a:pt x="8057038" y="6207065"/>
                  <a:pt x="8060890" y="6210911"/>
                  <a:pt x="8064481" y="6212138"/>
                </a:cubicBezTo>
                <a:cubicBezTo>
                  <a:pt x="8068074" y="6213366"/>
                  <a:pt x="8071404" y="6211975"/>
                  <a:pt x="8070568" y="6203597"/>
                </a:cubicBezTo>
                <a:cubicBezTo>
                  <a:pt x="8068028" y="6205966"/>
                  <a:pt x="8065071" y="6204146"/>
                  <a:pt x="8062510" y="6202816"/>
                </a:cubicBezTo>
                <a:cubicBezTo>
                  <a:pt x="8061228" y="6202150"/>
                  <a:pt x="8060046" y="6201607"/>
                  <a:pt x="8059066" y="6201771"/>
                </a:cubicBezTo>
                <a:close/>
                <a:moveTo>
                  <a:pt x="8036755" y="6198511"/>
                </a:moveTo>
                <a:cubicBezTo>
                  <a:pt x="8040941" y="6214596"/>
                  <a:pt x="8026956" y="6203617"/>
                  <a:pt x="8031140" y="6219702"/>
                </a:cubicBezTo>
                <a:cubicBezTo>
                  <a:pt x="8036245" y="6219191"/>
                  <a:pt x="8032468" y="6207192"/>
                  <a:pt x="8040533" y="6210512"/>
                </a:cubicBezTo>
                <a:cubicBezTo>
                  <a:pt x="8040123" y="6206427"/>
                  <a:pt x="8039714" y="6202342"/>
                  <a:pt x="8036755" y="6198511"/>
                </a:cubicBezTo>
                <a:close/>
                <a:moveTo>
                  <a:pt x="7081165" y="6188489"/>
                </a:moveTo>
                <a:cubicBezTo>
                  <a:pt x="7082518" y="6188353"/>
                  <a:pt x="7084087" y="6190378"/>
                  <a:pt x="7085712" y="6192943"/>
                </a:cubicBezTo>
                <a:lnTo>
                  <a:pt x="7088300" y="6197031"/>
                </a:lnTo>
                <a:lnTo>
                  <a:pt x="7084389" y="6197157"/>
                </a:lnTo>
                <a:lnTo>
                  <a:pt x="7079508" y="6193915"/>
                </a:lnTo>
                <a:close/>
                <a:moveTo>
                  <a:pt x="3088464" y="6188431"/>
                </a:moveTo>
                <a:cubicBezTo>
                  <a:pt x="3086450" y="6187869"/>
                  <a:pt x="3084312" y="6188131"/>
                  <a:pt x="3081695" y="6188774"/>
                </a:cubicBezTo>
                <a:cubicBezTo>
                  <a:pt x="3078334" y="6194358"/>
                  <a:pt x="3076988" y="6200503"/>
                  <a:pt x="3077832" y="6207431"/>
                </a:cubicBezTo>
                <a:cubicBezTo>
                  <a:pt x="3078675" y="6214360"/>
                  <a:pt x="3081710" y="6222072"/>
                  <a:pt x="3087113" y="6230786"/>
                </a:cubicBezTo>
                <a:cubicBezTo>
                  <a:pt x="3101397" y="6225160"/>
                  <a:pt x="3095821" y="6206446"/>
                  <a:pt x="3094487" y="6193029"/>
                </a:cubicBezTo>
                <a:cubicBezTo>
                  <a:pt x="3092368" y="6190378"/>
                  <a:pt x="3090479" y="6188993"/>
                  <a:pt x="3088464" y="6188431"/>
                </a:cubicBezTo>
                <a:close/>
                <a:moveTo>
                  <a:pt x="7909646" y="6184240"/>
                </a:moveTo>
                <a:cubicBezTo>
                  <a:pt x="7905437" y="6197673"/>
                  <a:pt x="7913509" y="6222890"/>
                  <a:pt x="7913937" y="6227183"/>
                </a:cubicBezTo>
                <a:cubicBezTo>
                  <a:pt x="7917093" y="6217109"/>
                  <a:pt x="7924451" y="6233452"/>
                  <a:pt x="7929708" y="6236587"/>
                </a:cubicBezTo>
                <a:cubicBezTo>
                  <a:pt x="7931460" y="6237631"/>
                  <a:pt x="7932979" y="6237207"/>
                  <a:pt x="7934031" y="6233851"/>
                </a:cubicBezTo>
                <a:cubicBezTo>
                  <a:pt x="7927248" y="6221517"/>
                  <a:pt x="7940988" y="6220142"/>
                  <a:pt x="7943736" y="6219868"/>
                </a:cubicBezTo>
                <a:cubicBezTo>
                  <a:pt x="7937381" y="6211828"/>
                  <a:pt x="7929139" y="6212652"/>
                  <a:pt x="7920036" y="6204889"/>
                </a:cubicBezTo>
                <a:cubicBezTo>
                  <a:pt x="7919606" y="6200594"/>
                  <a:pt x="7922354" y="6200319"/>
                  <a:pt x="7921925" y="6196025"/>
                </a:cubicBezTo>
                <a:cubicBezTo>
                  <a:pt x="7924673" y="6195750"/>
                  <a:pt x="7930168" y="6195201"/>
                  <a:pt x="7932916" y="6194927"/>
                </a:cubicBezTo>
                <a:cubicBezTo>
                  <a:pt x="7938413" y="6194377"/>
                  <a:pt x="7941160" y="6194102"/>
                  <a:pt x="7943908" y="6193827"/>
                </a:cubicBezTo>
                <a:cubicBezTo>
                  <a:pt x="7946656" y="6193553"/>
                  <a:pt x="7946656" y="6193553"/>
                  <a:pt x="7946227" y="6189260"/>
                </a:cubicBezTo>
                <a:cubicBezTo>
                  <a:pt x="7943049" y="6185238"/>
                  <a:pt x="7943049" y="6185238"/>
                  <a:pt x="7940302" y="6185512"/>
                </a:cubicBezTo>
                <a:cubicBezTo>
                  <a:pt x="7937555" y="6185789"/>
                  <a:pt x="7934806" y="6186063"/>
                  <a:pt x="7932059" y="6186336"/>
                </a:cubicBezTo>
                <a:cubicBezTo>
                  <a:pt x="7929740" y="6190908"/>
                  <a:pt x="7924245" y="6191456"/>
                  <a:pt x="7921067" y="6187435"/>
                </a:cubicBezTo>
                <a:cubicBezTo>
                  <a:pt x="7915571" y="6187985"/>
                  <a:pt x="7915141" y="6183690"/>
                  <a:pt x="7909646" y="6184240"/>
                </a:cubicBezTo>
                <a:close/>
                <a:moveTo>
                  <a:pt x="7263504" y="6178994"/>
                </a:moveTo>
                <a:cubicBezTo>
                  <a:pt x="7263936" y="6183315"/>
                  <a:pt x="7264800" y="6191955"/>
                  <a:pt x="7267508" y="6191685"/>
                </a:cubicBezTo>
                <a:cubicBezTo>
                  <a:pt x="7263936" y="6183315"/>
                  <a:pt x="7272062" y="6182502"/>
                  <a:pt x="7270648" y="6195736"/>
                </a:cubicBezTo>
                <a:cubicBezTo>
                  <a:pt x="7274496" y="6193170"/>
                  <a:pt x="7276880" y="6189658"/>
                  <a:pt x="7279142" y="6188341"/>
                </a:cubicBezTo>
                <a:lnTo>
                  <a:pt x="7283314" y="6191443"/>
                </a:lnTo>
                <a:lnTo>
                  <a:pt x="7274827" y="6201327"/>
                </a:lnTo>
                <a:cubicBezTo>
                  <a:pt x="7258108" y="6194128"/>
                  <a:pt x="7245827" y="6184189"/>
                  <a:pt x="7244795" y="6202360"/>
                </a:cubicBezTo>
                <a:cubicBezTo>
                  <a:pt x="7244795" y="6202360"/>
                  <a:pt x="7253670" y="6196873"/>
                  <a:pt x="7257076" y="6212303"/>
                </a:cubicBezTo>
                <a:lnTo>
                  <a:pt x="7255043" y="6213559"/>
                </a:lnTo>
                <a:lnTo>
                  <a:pt x="7238146" y="6198984"/>
                </a:lnTo>
                <a:cubicBezTo>
                  <a:pt x="7245841" y="6193850"/>
                  <a:pt x="7252671" y="6180077"/>
                  <a:pt x="7263504" y="6178994"/>
                </a:cubicBezTo>
                <a:close/>
                <a:moveTo>
                  <a:pt x="8313113" y="6170893"/>
                </a:moveTo>
                <a:cubicBezTo>
                  <a:pt x="8310413" y="6171164"/>
                  <a:pt x="8310413" y="6171164"/>
                  <a:pt x="8310413" y="6171164"/>
                </a:cubicBezTo>
                <a:cubicBezTo>
                  <a:pt x="8310413" y="6171164"/>
                  <a:pt x="8307713" y="6171434"/>
                  <a:pt x="8307713" y="6171434"/>
                </a:cubicBezTo>
                <a:cubicBezTo>
                  <a:pt x="8307713" y="6171434"/>
                  <a:pt x="8305408" y="6175631"/>
                  <a:pt x="8305408" y="6175631"/>
                </a:cubicBezTo>
                <a:cubicBezTo>
                  <a:pt x="8302710" y="6175901"/>
                  <a:pt x="8302710" y="6175901"/>
                  <a:pt x="8302710" y="6175901"/>
                </a:cubicBezTo>
                <a:cubicBezTo>
                  <a:pt x="8303102" y="6179829"/>
                  <a:pt x="8305801" y="6179560"/>
                  <a:pt x="8305801" y="6179560"/>
                </a:cubicBezTo>
                <a:cubicBezTo>
                  <a:pt x="8305801" y="6179560"/>
                  <a:pt x="8308499" y="6179289"/>
                  <a:pt x="8308107" y="6175360"/>
                </a:cubicBezTo>
                <a:cubicBezTo>
                  <a:pt x="8310807" y="6175093"/>
                  <a:pt x="8310807" y="6175093"/>
                  <a:pt x="8310807" y="6175093"/>
                </a:cubicBezTo>
                <a:cubicBezTo>
                  <a:pt x="8310807" y="6175093"/>
                  <a:pt x="8313505" y="6174821"/>
                  <a:pt x="8313113" y="6170893"/>
                </a:cubicBezTo>
                <a:close/>
                <a:moveTo>
                  <a:pt x="8269789" y="6170464"/>
                </a:moveTo>
                <a:cubicBezTo>
                  <a:pt x="8267446" y="6175141"/>
                  <a:pt x="8264666" y="6175419"/>
                  <a:pt x="8262325" y="6180096"/>
                </a:cubicBezTo>
                <a:cubicBezTo>
                  <a:pt x="8259543" y="6180375"/>
                  <a:pt x="8259983" y="6184772"/>
                  <a:pt x="8260423" y="6189172"/>
                </a:cubicBezTo>
                <a:cubicBezTo>
                  <a:pt x="8260423" y="6189172"/>
                  <a:pt x="8261229" y="6190202"/>
                  <a:pt x="8262326" y="6190648"/>
                </a:cubicBezTo>
                <a:cubicBezTo>
                  <a:pt x="8263424" y="6191094"/>
                  <a:pt x="8264814" y="6190956"/>
                  <a:pt x="8265985" y="6188616"/>
                </a:cubicBezTo>
                <a:cubicBezTo>
                  <a:pt x="8268765" y="6188339"/>
                  <a:pt x="8271106" y="6183661"/>
                  <a:pt x="8273888" y="6183382"/>
                </a:cubicBezTo>
                <a:cubicBezTo>
                  <a:pt x="8273446" y="6178985"/>
                  <a:pt x="8276228" y="6178706"/>
                  <a:pt x="8273008" y="6174586"/>
                </a:cubicBezTo>
                <a:cubicBezTo>
                  <a:pt x="8272568" y="6170187"/>
                  <a:pt x="8272568" y="6170187"/>
                  <a:pt x="8269789" y="6170464"/>
                </a:cubicBezTo>
                <a:close/>
                <a:moveTo>
                  <a:pt x="8229704" y="6157016"/>
                </a:moveTo>
                <a:cubicBezTo>
                  <a:pt x="8227434" y="6161571"/>
                  <a:pt x="8225163" y="6166124"/>
                  <a:pt x="8219337" y="6162380"/>
                </a:cubicBezTo>
                <a:cubicBezTo>
                  <a:pt x="8219764" y="6166663"/>
                  <a:pt x="8219764" y="6166663"/>
                  <a:pt x="8219764" y="6166663"/>
                </a:cubicBezTo>
                <a:cubicBezTo>
                  <a:pt x="8214797" y="6171489"/>
                  <a:pt x="8212953" y="6180327"/>
                  <a:pt x="8213810" y="6188897"/>
                </a:cubicBezTo>
                <a:cubicBezTo>
                  <a:pt x="8211112" y="6189167"/>
                  <a:pt x="8208413" y="6189437"/>
                  <a:pt x="8205713" y="6189705"/>
                </a:cubicBezTo>
                <a:cubicBezTo>
                  <a:pt x="8203017" y="6189976"/>
                  <a:pt x="8203442" y="6194262"/>
                  <a:pt x="8203872" y="6198545"/>
                </a:cubicBezTo>
                <a:cubicBezTo>
                  <a:pt x="8204300" y="6202832"/>
                  <a:pt x="8207426" y="6206846"/>
                  <a:pt x="8209697" y="6202292"/>
                </a:cubicBezTo>
                <a:cubicBezTo>
                  <a:pt x="8212396" y="6202021"/>
                  <a:pt x="8215095" y="6201752"/>
                  <a:pt x="8217794" y="6201482"/>
                </a:cubicBezTo>
                <a:cubicBezTo>
                  <a:pt x="8217794" y="6201482"/>
                  <a:pt x="8220493" y="6201212"/>
                  <a:pt x="8223190" y="6200943"/>
                </a:cubicBezTo>
                <a:cubicBezTo>
                  <a:pt x="8224541" y="6200808"/>
                  <a:pt x="8225998" y="6201744"/>
                  <a:pt x="8227738" y="6202110"/>
                </a:cubicBezTo>
                <a:cubicBezTo>
                  <a:pt x="8229477" y="6202478"/>
                  <a:pt x="8231503" y="6202275"/>
                  <a:pt x="8233986" y="6199865"/>
                </a:cubicBezTo>
                <a:cubicBezTo>
                  <a:pt x="8233986" y="6199865"/>
                  <a:pt x="8236256" y="6195310"/>
                  <a:pt x="8235831" y="6191024"/>
                </a:cubicBezTo>
                <a:cubicBezTo>
                  <a:pt x="8232702" y="6187010"/>
                  <a:pt x="8232702" y="6187010"/>
                  <a:pt x="8230003" y="6187278"/>
                </a:cubicBezTo>
                <a:cubicBezTo>
                  <a:pt x="8227303" y="6187549"/>
                  <a:pt x="8224605" y="6187819"/>
                  <a:pt x="8221906" y="6188087"/>
                </a:cubicBezTo>
                <a:cubicBezTo>
                  <a:pt x="8221906" y="6188087"/>
                  <a:pt x="8219208" y="6188357"/>
                  <a:pt x="8216509" y="6188628"/>
                </a:cubicBezTo>
                <a:cubicBezTo>
                  <a:pt x="8218780" y="6184073"/>
                  <a:pt x="8217923" y="6175503"/>
                  <a:pt x="8220192" y="6170950"/>
                </a:cubicBezTo>
                <a:cubicBezTo>
                  <a:pt x="8225590" y="6170410"/>
                  <a:pt x="8228290" y="6170140"/>
                  <a:pt x="8233259" y="6165315"/>
                </a:cubicBezTo>
                <a:cubicBezTo>
                  <a:pt x="8233259" y="6165315"/>
                  <a:pt x="8232832" y="6161031"/>
                  <a:pt x="8232832" y="6161031"/>
                </a:cubicBezTo>
                <a:cubicBezTo>
                  <a:pt x="8232832" y="6161031"/>
                  <a:pt x="8232404" y="6156746"/>
                  <a:pt x="8229704" y="6157016"/>
                </a:cubicBezTo>
                <a:close/>
                <a:moveTo>
                  <a:pt x="8327309" y="6106864"/>
                </a:moveTo>
                <a:lnTo>
                  <a:pt x="8328737" y="6107449"/>
                </a:lnTo>
                <a:cubicBezTo>
                  <a:pt x="8328737" y="6107449"/>
                  <a:pt x="8328737" y="6107449"/>
                  <a:pt x="8326028" y="6107719"/>
                </a:cubicBezTo>
                <a:close/>
                <a:moveTo>
                  <a:pt x="8731644" y="6032276"/>
                </a:moveTo>
                <a:cubicBezTo>
                  <a:pt x="8726208" y="6032818"/>
                  <a:pt x="8723490" y="6033090"/>
                  <a:pt x="8718056" y="6033633"/>
                </a:cubicBezTo>
                <a:cubicBezTo>
                  <a:pt x="8713039" y="6038367"/>
                  <a:pt x="8707604" y="6038910"/>
                  <a:pt x="8702169" y="6039454"/>
                </a:cubicBezTo>
                <a:cubicBezTo>
                  <a:pt x="8702169" y="6039454"/>
                  <a:pt x="8702169" y="6039454"/>
                  <a:pt x="8699451" y="6039724"/>
                </a:cubicBezTo>
                <a:cubicBezTo>
                  <a:pt x="8699868" y="6043914"/>
                  <a:pt x="8702587" y="6043642"/>
                  <a:pt x="8703006" y="6047831"/>
                </a:cubicBezTo>
                <a:cubicBezTo>
                  <a:pt x="8708442" y="6047289"/>
                  <a:pt x="8713875" y="6046745"/>
                  <a:pt x="8718893" y="6042014"/>
                </a:cubicBezTo>
                <a:cubicBezTo>
                  <a:pt x="8724330" y="6041470"/>
                  <a:pt x="8729764" y="6040926"/>
                  <a:pt x="8732482" y="6040653"/>
                </a:cubicBezTo>
                <a:cubicBezTo>
                  <a:pt x="8735199" y="6040383"/>
                  <a:pt x="8735199" y="6040383"/>
                  <a:pt x="8734782" y="6036195"/>
                </a:cubicBezTo>
                <a:cubicBezTo>
                  <a:pt x="8734782" y="6036195"/>
                  <a:pt x="8734361" y="6032005"/>
                  <a:pt x="8731644" y="6032276"/>
                </a:cubicBezTo>
                <a:close/>
                <a:moveTo>
                  <a:pt x="8855047" y="6021183"/>
                </a:moveTo>
                <a:cubicBezTo>
                  <a:pt x="8853491" y="6022974"/>
                  <a:pt x="8853128" y="6026283"/>
                  <a:pt x="8854718" y="6028306"/>
                </a:cubicBezTo>
                <a:cubicBezTo>
                  <a:pt x="8853855" y="6019666"/>
                  <a:pt x="8866142" y="6031527"/>
                  <a:pt x="8862529" y="6023162"/>
                </a:cubicBezTo>
                <a:cubicBezTo>
                  <a:pt x="8859351" y="6019116"/>
                  <a:pt x="8856603" y="6019391"/>
                  <a:pt x="8855047" y="6021183"/>
                </a:cubicBezTo>
                <a:close/>
                <a:moveTo>
                  <a:pt x="8884984" y="5982042"/>
                </a:moveTo>
                <a:cubicBezTo>
                  <a:pt x="8882365" y="5982303"/>
                  <a:pt x="8882785" y="5986494"/>
                  <a:pt x="8880168" y="5986756"/>
                </a:cubicBezTo>
                <a:cubicBezTo>
                  <a:pt x="8880168" y="5986756"/>
                  <a:pt x="8877553" y="5987015"/>
                  <a:pt x="8877971" y="5991206"/>
                </a:cubicBezTo>
                <a:cubicBezTo>
                  <a:pt x="8877971" y="5991206"/>
                  <a:pt x="8881007" y="5995133"/>
                  <a:pt x="8881007" y="5995133"/>
                </a:cubicBezTo>
                <a:cubicBezTo>
                  <a:pt x="8883205" y="5990683"/>
                  <a:pt x="8883205" y="5990683"/>
                  <a:pt x="8885821" y="5990423"/>
                </a:cubicBezTo>
                <a:cubicBezTo>
                  <a:pt x="8885821" y="5990423"/>
                  <a:pt x="8885821" y="5990423"/>
                  <a:pt x="8885403" y="5986232"/>
                </a:cubicBezTo>
                <a:cubicBezTo>
                  <a:pt x="8885403" y="5986232"/>
                  <a:pt x="8884984" y="5982042"/>
                  <a:pt x="8884984" y="5982042"/>
                </a:cubicBezTo>
                <a:close/>
                <a:moveTo>
                  <a:pt x="8761140" y="5911906"/>
                </a:moveTo>
                <a:cubicBezTo>
                  <a:pt x="8756308" y="5913447"/>
                  <a:pt x="8754144" y="5914987"/>
                  <a:pt x="8753556" y="5916235"/>
                </a:cubicBezTo>
                <a:cubicBezTo>
                  <a:pt x="8752971" y="5917482"/>
                  <a:pt x="8753955" y="5918443"/>
                  <a:pt x="8755419" y="5918827"/>
                </a:cubicBezTo>
                <a:cubicBezTo>
                  <a:pt x="8758345" y="5919591"/>
                  <a:pt x="8763179" y="5918050"/>
                  <a:pt x="8761140" y="5911906"/>
                </a:cubicBezTo>
                <a:close/>
                <a:moveTo>
                  <a:pt x="8954271" y="5905035"/>
                </a:moveTo>
                <a:lnTo>
                  <a:pt x="8953639" y="5909496"/>
                </a:lnTo>
                <a:lnTo>
                  <a:pt x="8952642" y="5908571"/>
                </a:lnTo>
                <a:cubicBezTo>
                  <a:pt x="8951111" y="5906476"/>
                  <a:pt x="8948815" y="5903332"/>
                  <a:pt x="8946419" y="5905820"/>
                </a:cubicBezTo>
                <a:cubicBezTo>
                  <a:pt x="8947310" y="5914722"/>
                  <a:pt x="8944692" y="5914984"/>
                  <a:pt x="8945137" y="5919435"/>
                </a:cubicBezTo>
                <a:cubicBezTo>
                  <a:pt x="8945360" y="5921662"/>
                  <a:pt x="8946425" y="5922399"/>
                  <a:pt x="8947801" y="5922121"/>
                </a:cubicBezTo>
                <a:cubicBezTo>
                  <a:pt x="8949177" y="5921842"/>
                  <a:pt x="8950864" y="5920550"/>
                  <a:pt x="8952333" y="5918715"/>
                </a:cubicBezTo>
                <a:lnTo>
                  <a:pt x="8953639" y="5909496"/>
                </a:lnTo>
                <a:lnTo>
                  <a:pt x="8954281" y="5910092"/>
                </a:lnTo>
                <a:cubicBezTo>
                  <a:pt x="8954579" y="5909781"/>
                  <a:pt x="8954604" y="5908374"/>
                  <a:pt x="8954271" y="5905035"/>
                </a:cubicBezTo>
                <a:close/>
                <a:moveTo>
                  <a:pt x="8817357" y="5901527"/>
                </a:moveTo>
                <a:cubicBezTo>
                  <a:pt x="8817357" y="5901527"/>
                  <a:pt x="8814654" y="5901799"/>
                  <a:pt x="8814654" y="5901799"/>
                </a:cubicBezTo>
                <a:cubicBezTo>
                  <a:pt x="8815089" y="5906141"/>
                  <a:pt x="8812388" y="5906411"/>
                  <a:pt x="8809686" y="5906681"/>
                </a:cubicBezTo>
                <a:cubicBezTo>
                  <a:pt x="8805416" y="5904914"/>
                  <a:pt x="8800580" y="5904301"/>
                  <a:pt x="8796689" y="5906334"/>
                </a:cubicBezTo>
                <a:cubicBezTo>
                  <a:pt x="8792799" y="5908369"/>
                  <a:pt x="8789856" y="5913050"/>
                  <a:pt x="8789373" y="5921873"/>
                </a:cubicBezTo>
                <a:cubicBezTo>
                  <a:pt x="8780399" y="5913996"/>
                  <a:pt x="8782569" y="5935713"/>
                  <a:pt x="8774900" y="5940866"/>
                </a:cubicBezTo>
                <a:cubicBezTo>
                  <a:pt x="8756988" y="5945947"/>
                  <a:pt x="8733784" y="5944152"/>
                  <a:pt x="8716053" y="5951065"/>
                </a:cubicBezTo>
                <a:cubicBezTo>
                  <a:pt x="8710145" y="5953370"/>
                  <a:pt x="8704844" y="5956642"/>
                  <a:pt x="8700550" y="5961458"/>
                </a:cubicBezTo>
                <a:cubicBezTo>
                  <a:pt x="8703202" y="5974353"/>
                  <a:pt x="8708149" y="5976053"/>
                  <a:pt x="8714118" y="5974359"/>
                </a:cubicBezTo>
                <a:cubicBezTo>
                  <a:pt x="8720089" y="5972665"/>
                  <a:pt x="8727086" y="5967580"/>
                  <a:pt x="8733838" y="5966905"/>
                </a:cubicBezTo>
                <a:cubicBezTo>
                  <a:pt x="8758155" y="5964475"/>
                  <a:pt x="8788309" y="5965848"/>
                  <a:pt x="8803219" y="5951198"/>
                </a:cubicBezTo>
                <a:cubicBezTo>
                  <a:pt x="8821698" y="5944965"/>
                  <a:pt x="8840611" y="5943074"/>
                  <a:pt x="8856821" y="5941453"/>
                </a:cubicBezTo>
                <a:cubicBezTo>
                  <a:pt x="8875733" y="5939564"/>
                  <a:pt x="8896916" y="5933060"/>
                  <a:pt x="8915395" y="5926826"/>
                </a:cubicBezTo>
                <a:cubicBezTo>
                  <a:pt x="8918096" y="5926556"/>
                  <a:pt x="8917662" y="5922212"/>
                  <a:pt x="8917227" y="5917869"/>
                </a:cubicBezTo>
                <a:cubicBezTo>
                  <a:pt x="8917227" y="5917869"/>
                  <a:pt x="8916793" y="5913526"/>
                  <a:pt x="8914091" y="5913795"/>
                </a:cubicBezTo>
                <a:cubicBezTo>
                  <a:pt x="8892911" y="5920299"/>
                  <a:pt x="8873997" y="5922187"/>
                  <a:pt x="8855086" y="5924079"/>
                </a:cubicBezTo>
                <a:cubicBezTo>
                  <a:pt x="8838874" y="5925700"/>
                  <a:pt x="8819962" y="5927590"/>
                  <a:pt x="8804184" y="5933552"/>
                </a:cubicBezTo>
                <a:cubicBezTo>
                  <a:pt x="8798780" y="5934092"/>
                  <a:pt x="8796080" y="5934363"/>
                  <a:pt x="8795211" y="5925676"/>
                </a:cubicBezTo>
                <a:cubicBezTo>
                  <a:pt x="8794343" y="5916988"/>
                  <a:pt x="8802448" y="5916177"/>
                  <a:pt x="8810553" y="5915369"/>
                </a:cubicBezTo>
                <a:cubicBezTo>
                  <a:pt x="8813257" y="5915098"/>
                  <a:pt x="8815957" y="5914829"/>
                  <a:pt x="8818660" y="5914558"/>
                </a:cubicBezTo>
                <a:cubicBezTo>
                  <a:pt x="8818660" y="5914558"/>
                  <a:pt x="8818225" y="5910215"/>
                  <a:pt x="8817791" y="5905872"/>
                </a:cubicBezTo>
                <a:cubicBezTo>
                  <a:pt x="8817791" y="5905872"/>
                  <a:pt x="8817791" y="5905872"/>
                  <a:pt x="8817357" y="5901527"/>
                </a:cubicBezTo>
                <a:close/>
                <a:moveTo>
                  <a:pt x="8950055" y="5858117"/>
                </a:moveTo>
                <a:cubicBezTo>
                  <a:pt x="8947250" y="5858398"/>
                  <a:pt x="8947250" y="5858398"/>
                  <a:pt x="8947250" y="5858398"/>
                </a:cubicBezTo>
                <a:cubicBezTo>
                  <a:pt x="8944448" y="5858678"/>
                  <a:pt x="8944448" y="5858678"/>
                  <a:pt x="8944448" y="5858678"/>
                </a:cubicBezTo>
                <a:cubicBezTo>
                  <a:pt x="8941643" y="5858959"/>
                  <a:pt x="8938837" y="5859240"/>
                  <a:pt x="8936467" y="5863839"/>
                </a:cubicBezTo>
                <a:cubicBezTo>
                  <a:pt x="8936467" y="5863839"/>
                  <a:pt x="8934095" y="5868441"/>
                  <a:pt x="8937330" y="5872480"/>
                </a:cubicBezTo>
                <a:cubicBezTo>
                  <a:pt x="8937330" y="5872480"/>
                  <a:pt x="8937438" y="5873563"/>
                  <a:pt x="8937842" y="5874065"/>
                </a:cubicBezTo>
                <a:cubicBezTo>
                  <a:pt x="8938246" y="5874572"/>
                  <a:pt x="8938949" y="5874501"/>
                  <a:pt x="8940132" y="5872200"/>
                </a:cubicBezTo>
                <a:cubicBezTo>
                  <a:pt x="8942937" y="5871923"/>
                  <a:pt x="8945743" y="5871640"/>
                  <a:pt x="8945743" y="5871640"/>
                </a:cubicBezTo>
                <a:cubicBezTo>
                  <a:pt x="8948545" y="5871360"/>
                  <a:pt x="8948545" y="5871360"/>
                  <a:pt x="8951349" y="5871081"/>
                </a:cubicBezTo>
                <a:cubicBezTo>
                  <a:pt x="8951349" y="5871081"/>
                  <a:pt x="8954153" y="5870801"/>
                  <a:pt x="8953722" y="5866479"/>
                </a:cubicBezTo>
                <a:cubicBezTo>
                  <a:pt x="8953290" y="5862158"/>
                  <a:pt x="8950055" y="5858117"/>
                  <a:pt x="8950055" y="5858117"/>
                </a:cubicBezTo>
                <a:close/>
                <a:moveTo>
                  <a:pt x="8918415" y="5797281"/>
                </a:moveTo>
                <a:cubicBezTo>
                  <a:pt x="8916664" y="5797457"/>
                  <a:pt x="8914665" y="5798714"/>
                  <a:pt x="8913473" y="5800948"/>
                </a:cubicBezTo>
                <a:cubicBezTo>
                  <a:pt x="8913473" y="5800948"/>
                  <a:pt x="8913892" y="5805137"/>
                  <a:pt x="8913892" y="5805137"/>
                </a:cubicBezTo>
                <a:cubicBezTo>
                  <a:pt x="8914311" y="5809328"/>
                  <a:pt x="8917114" y="5809047"/>
                  <a:pt x="8917114" y="5809047"/>
                </a:cubicBezTo>
                <a:cubicBezTo>
                  <a:pt x="8919500" y="5804577"/>
                  <a:pt x="8919500" y="5804577"/>
                  <a:pt x="8922723" y="5808486"/>
                </a:cubicBezTo>
                <a:cubicBezTo>
                  <a:pt x="8925525" y="5808206"/>
                  <a:pt x="8928329" y="5807926"/>
                  <a:pt x="8930714" y="5803457"/>
                </a:cubicBezTo>
                <a:cubicBezTo>
                  <a:pt x="8933519" y="5803177"/>
                  <a:pt x="8933519" y="5803177"/>
                  <a:pt x="8933100" y="5798988"/>
                </a:cubicBezTo>
                <a:cubicBezTo>
                  <a:pt x="8930295" y="5799268"/>
                  <a:pt x="8930295" y="5799268"/>
                  <a:pt x="8930295" y="5799268"/>
                </a:cubicBezTo>
                <a:cubicBezTo>
                  <a:pt x="8927492" y="5799548"/>
                  <a:pt x="8924689" y="5799827"/>
                  <a:pt x="8921883" y="5800108"/>
                </a:cubicBezTo>
                <a:cubicBezTo>
                  <a:pt x="8921676" y="5798012"/>
                  <a:pt x="8920168" y="5797106"/>
                  <a:pt x="8918415" y="5797281"/>
                </a:cubicBezTo>
                <a:close/>
                <a:moveTo>
                  <a:pt x="9057301" y="5485617"/>
                </a:moveTo>
                <a:cubicBezTo>
                  <a:pt x="9052418" y="5490338"/>
                  <a:pt x="9041820" y="5491395"/>
                  <a:pt x="9040845" y="5508418"/>
                </a:cubicBezTo>
                <a:cubicBezTo>
                  <a:pt x="9043914" y="5512342"/>
                  <a:pt x="9050293" y="5515937"/>
                  <a:pt x="9055976" y="5515899"/>
                </a:cubicBezTo>
                <a:cubicBezTo>
                  <a:pt x="9061660" y="5515856"/>
                  <a:pt x="9066646" y="5512187"/>
                  <a:pt x="9066924" y="5501581"/>
                </a:cubicBezTo>
                <a:cubicBezTo>
                  <a:pt x="9061205" y="5497920"/>
                  <a:pt x="9057718" y="5489807"/>
                  <a:pt x="9057301" y="5485617"/>
                </a:cubicBezTo>
                <a:close/>
                <a:moveTo>
                  <a:pt x="9158268" y="5178798"/>
                </a:moveTo>
                <a:cubicBezTo>
                  <a:pt x="9158268" y="5178798"/>
                  <a:pt x="9155617" y="5179064"/>
                  <a:pt x="9155617" y="5179064"/>
                </a:cubicBezTo>
                <a:cubicBezTo>
                  <a:pt x="9156037" y="5183254"/>
                  <a:pt x="9156037" y="5183254"/>
                  <a:pt x="9156037" y="5183254"/>
                </a:cubicBezTo>
                <a:cubicBezTo>
                  <a:pt x="9161754" y="5186913"/>
                  <a:pt x="9167054" y="5186385"/>
                  <a:pt x="9169704" y="5186119"/>
                </a:cubicBezTo>
                <a:cubicBezTo>
                  <a:pt x="9175004" y="5185589"/>
                  <a:pt x="9177653" y="5185325"/>
                  <a:pt x="9180721" y="5189250"/>
                </a:cubicBezTo>
                <a:cubicBezTo>
                  <a:pt x="9180721" y="5189250"/>
                  <a:pt x="9183372" y="5188985"/>
                  <a:pt x="9182952" y="5184795"/>
                </a:cubicBezTo>
                <a:cubicBezTo>
                  <a:pt x="9182952" y="5184795"/>
                  <a:pt x="9182952" y="5184795"/>
                  <a:pt x="9179884" y="5180873"/>
                </a:cubicBezTo>
                <a:cubicBezTo>
                  <a:pt x="9177234" y="5181135"/>
                  <a:pt x="9174585" y="5181401"/>
                  <a:pt x="9169284" y="5181930"/>
                </a:cubicBezTo>
                <a:cubicBezTo>
                  <a:pt x="9166635" y="5182194"/>
                  <a:pt x="9161335" y="5182725"/>
                  <a:pt x="9158268" y="5178798"/>
                </a:cubicBezTo>
                <a:close/>
                <a:moveTo>
                  <a:pt x="9245712" y="4963779"/>
                </a:moveTo>
                <a:cubicBezTo>
                  <a:pt x="9246575" y="4972420"/>
                  <a:pt x="9242965" y="4964053"/>
                  <a:pt x="9243395" y="4968375"/>
                </a:cubicBezTo>
                <a:cubicBezTo>
                  <a:pt x="9243395" y="4968375"/>
                  <a:pt x="9246145" y="4968100"/>
                  <a:pt x="9243828" y="4972694"/>
                </a:cubicBezTo>
                <a:cubicBezTo>
                  <a:pt x="9241077" y="4972970"/>
                  <a:pt x="9241077" y="4972970"/>
                  <a:pt x="9241942" y="4981611"/>
                </a:cubicBezTo>
                <a:cubicBezTo>
                  <a:pt x="9243316" y="4981474"/>
                  <a:pt x="9246644" y="4980048"/>
                  <a:pt x="9248885" y="4978188"/>
                </a:cubicBezTo>
                <a:lnTo>
                  <a:pt x="9249039" y="4976066"/>
                </a:lnTo>
                <a:lnTo>
                  <a:pt x="9249356" y="4975959"/>
                </a:lnTo>
                <a:cubicBezTo>
                  <a:pt x="9249645" y="4975386"/>
                  <a:pt x="9249537" y="4974306"/>
                  <a:pt x="9249322" y="4972146"/>
                </a:cubicBezTo>
                <a:lnTo>
                  <a:pt x="9249039" y="4976066"/>
                </a:lnTo>
                <a:lnTo>
                  <a:pt x="9247006" y="4976741"/>
                </a:lnTo>
                <a:cubicBezTo>
                  <a:pt x="9246575" y="4972420"/>
                  <a:pt x="9248890" y="4967825"/>
                  <a:pt x="9245712" y="4963779"/>
                </a:cubicBezTo>
                <a:close/>
                <a:moveTo>
                  <a:pt x="9210340" y="4937165"/>
                </a:moveTo>
                <a:cubicBezTo>
                  <a:pt x="9211000" y="4943765"/>
                  <a:pt x="9210534" y="4946032"/>
                  <a:pt x="9210355" y="4947717"/>
                </a:cubicBezTo>
                <a:lnTo>
                  <a:pt x="9211912" y="4954000"/>
                </a:lnTo>
                <a:lnTo>
                  <a:pt x="9211036" y="4955027"/>
                </a:lnTo>
                <a:lnTo>
                  <a:pt x="9208376" y="4955690"/>
                </a:lnTo>
                <a:cubicBezTo>
                  <a:pt x="9207402" y="4956342"/>
                  <a:pt x="9206824" y="4957510"/>
                  <a:pt x="9207043" y="4959710"/>
                </a:cubicBezTo>
                <a:lnTo>
                  <a:pt x="9211036" y="4955027"/>
                </a:lnTo>
                <a:lnTo>
                  <a:pt x="9212100" y="4954763"/>
                </a:lnTo>
                <a:lnTo>
                  <a:pt x="9211912" y="4954000"/>
                </a:lnTo>
                <a:lnTo>
                  <a:pt x="9219466" y="4945140"/>
                </a:lnTo>
                <a:cubicBezTo>
                  <a:pt x="9216716" y="4945414"/>
                  <a:pt x="9213529" y="4941289"/>
                  <a:pt x="9210340" y="4937165"/>
                </a:cubicBezTo>
                <a:close/>
                <a:moveTo>
                  <a:pt x="9313393" y="4860151"/>
                </a:moveTo>
                <a:cubicBezTo>
                  <a:pt x="9312653" y="4860863"/>
                  <a:pt x="9312318" y="4862596"/>
                  <a:pt x="9312653" y="4865963"/>
                </a:cubicBezTo>
                <a:cubicBezTo>
                  <a:pt x="9315354" y="4865694"/>
                  <a:pt x="9313551" y="4874941"/>
                  <a:pt x="9316250" y="4874672"/>
                </a:cubicBezTo>
                <a:cubicBezTo>
                  <a:pt x="9317602" y="4860936"/>
                  <a:pt x="9325242" y="4882839"/>
                  <a:pt x="9323448" y="4864884"/>
                </a:cubicBezTo>
                <a:cubicBezTo>
                  <a:pt x="9321424" y="4865087"/>
                  <a:pt x="9315606" y="4858017"/>
                  <a:pt x="9313393" y="4860151"/>
                </a:cubicBezTo>
                <a:close/>
                <a:moveTo>
                  <a:pt x="9294867" y="4854139"/>
                </a:moveTo>
                <a:cubicBezTo>
                  <a:pt x="9292170" y="4854407"/>
                  <a:pt x="9292170" y="4854407"/>
                  <a:pt x="9289472" y="4854679"/>
                </a:cubicBezTo>
                <a:cubicBezTo>
                  <a:pt x="9286771" y="4854948"/>
                  <a:pt x="9287244" y="4859660"/>
                  <a:pt x="9287714" y="4864374"/>
                </a:cubicBezTo>
                <a:cubicBezTo>
                  <a:pt x="9288185" y="4869089"/>
                  <a:pt x="9290883" y="4868818"/>
                  <a:pt x="9290883" y="4868818"/>
                </a:cubicBezTo>
                <a:cubicBezTo>
                  <a:pt x="9293584" y="4868549"/>
                  <a:pt x="9296281" y="4868279"/>
                  <a:pt x="9296281" y="4868279"/>
                </a:cubicBezTo>
                <a:cubicBezTo>
                  <a:pt x="9298510" y="4863296"/>
                  <a:pt x="9298510" y="4863296"/>
                  <a:pt x="9298037" y="4858583"/>
                </a:cubicBezTo>
                <a:cubicBezTo>
                  <a:pt x="9297567" y="4853869"/>
                  <a:pt x="9294867" y="4854139"/>
                  <a:pt x="9294867" y="4854139"/>
                </a:cubicBezTo>
                <a:close/>
                <a:moveTo>
                  <a:pt x="9279712" y="4848357"/>
                </a:moveTo>
                <a:cubicBezTo>
                  <a:pt x="9279582" y="4848082"/>
                  <a:pt x="9279229" y="4848884"/>
                  <a:pt x="9278491" y="4851413"/>
                </a:cubicBezTo>
                <a:cubicBezTo>
                  <a:pt x="9278922" y="4855732"/>
                  <a:pt x="9276736" y="4860314"/>
                  <a:pt x="9275873" y="4851674"/>
                </a:cubicBezTo>
                <a:cubicBezTo>
                  <a:pt x="9275873" y="4851674"/>
                  <a:pt x="9273256" y="4851936"/>
                  <a:pt x="9273256" y="4851936"/>
                </a:cubicBezTo>
                <a:cubicBezTo>
                  <a:pt x="9273688" y="4856254"/>
                  <a:pt x="9271070" y="4856517"/>
                  <a:pt x="9271070" y="4856517"/>
                </a:cubicBezTo>
                <a:cubicBezTo>
                  <a:pt x="9274120" y="4860576"/>
                  <a:pt x="9276304" y="4855996"/>
                  <a:pt x="9276736" y="4860314"/>
                </a:cubicBezTo>
                <a:cubicBezTo>
                  <a:pt x="9276736" y="4860314"/>
                  <a:pt x="9274553" y="4864897"/>
                  <a:pt x="9277168" y="4864636"/>
                </a:cubicBezTo>
                <a:cubicBezTo>
                  <a:pt x="9277385" y="4866796"/>
                  <a:pt x="9279677" y="4863293"/>
                  <a:pt x="9281370" y="4860397"/>
                </a:cubicBezTo>
                <a:lnTo>
                  <a:pt x="9281419" y="4860312"/>
                </a:lnTo>
                <a:lnTo>
                  <a:pt x="9281972" y="4859791"/>
                </a:lnTo>
                <a:cubicBezTo>
                  <a:pt x="9283062" y="4857502"/>
                  <a:pt x="9283336" y="4856927"/>
                  <a:pt x="9283125" y="4857289"/>
                </a:cubicBezTo>
                <a:lnTo>
                  <a:pt x="9281419" y="4860312"/>
                </a:lnTo>
                <a:lnTo>
                  <a:pt x="9279215" y="4862385"/>
                </a:lnTo>
                <a:cubicBezTo>
                  <a:pt x="9278481" y="4859697"/>
                  <a:pt x="9280103" y="4849180"/>
                  <a:pt x="9279712" y="4848357"/>
                </a:cubicBezTo>
                <a:close/>
                <a:moveTo>
                  <a:pt x="9160852" y="4811295"/>
                </a:moveTo>
                <a:cubicBezTo>
                  <a:pt x="9151690" y="4810175"/>
                  <a:pt x="9142870" y="4810785"/>
                  <a:pt x="9134969" y="4813746"/>
                </a:cubicBezTo>
                <a:cubicBezTo>
                  <a:pt x="9135828" y="4822346"/>
                  <a:pt x="9136687" y="4830945"/>
                  <a:pt x="9137118" y="4835246"/>
                </a:cubicBezTo>
                <a:cubicBezTo>
                  <a:pt x="9160050" y="4845981"/>
                  <a:pt x="9184956" y="4821777"/>
                  <a:pt x="9188823" y="4860479"/>
                </a:cubicBezTo>
                <a:cubicBezTo>
                  <a:pt x="9191099" y="4855907"/>
                  <a:pt x="9202780" y="4863426"/>
                  <a:pt x="9212615" y="4879813"/>
                </a:cubicBezTo>
                <a:cubicBezTo>
                  <a:pt x="9214030" y="4866645"/>
                  <a:pt x="9241945" y="4872540"/>
                  <a:pt x="9237088" y="4851311"/>
                </a:cubicBezTo>
                <a:cubicBezTo>
                  <a:pt x="9218923" y="4833585"/>
                  <a:pt x="9188341" y="4814656"/>
                  <a:pt x="9160852" y="4811295"/>
                </a:cubicBezTo>
                <a:close/>
                <a:moveTo>
                  <a:pt x="6558374" y="4788283"/>
                </a:moveTo>
                <a:cubicBezTo>
                  <a:pt x="6557234" y="4789591"/>
                  <a:pt x="6556440" y="4792200"/>
                  <a:pt x="6556190" y="4796721"/>
                </a:cubicBezTo>
                <a:cubicBezTo>
                  <a:pt x="6557803" y="4798807"/>
                  <a:pt x="6560805" y="4800755"/>
                  <a:pt x="6563989" y="4801000"/>
                </a:cubicBezTo>
                <a:cubicBezTo>
                  <a:pt x="6567173" y="4801242"/>
                  <a:pt x="6570538" y="4799783"/>
                  <a:pt x="6572873" y="4795053"/>
                </a:cubicBezTo>
                <a:cubicBezTo>
                  <a:pt x="6568368" y="4792132"/>
                  <a:pt x="6561800" y="4784358"/>
                  <a:pt x="6558374" y="4788283"/>
                </a:cubicBezTo>
                <a:close/>
                <a:moveTo>
                  <a:pt x="6494546" y="4784898"/>
                </a:moveTo>
                <a:cubicBezTo>
                  <a:pt x="6491929" y="4785159"/>
                  <a:pt x="6489312" y="4785421"/>
                  <a:pt x="6489312" y="4785421"/>
                </a:cubicBezTo>
                <a:cubicBezTo>
                  <a:pt x="6489548" y="4787777"/>
                  <a:pt x="6489129" y="4790199"/>
                  <a:pt x="6488979" y="4792001"/>
                </a:cubicBezTo>
                <a:cubicBezTo>
                  <a:pt x="6488827" y="4793799"/>
                  <a:pt x="6488946" y="4794979"/>
                  <a:pt x="6490254" y="4794849"/>
                </a:cubicBezTo>
                <a:cubicBezTo>
                  <a:pt x="6489782" y="4790134"/>
                  <a:pt x="6492402" y="4789874"/>
                  <a:pt x="6494546" y="4784898"/>
                </a:cubicBezTo>
                <a:close/>
                <a:moveTo>
                  <a:pt x="6571983" y="4759706"/>
                </a:moveTo>
                <a:cubicBezTo>
                  <a:pt x="6569798" y="4764287"/>
                  <a:pt x="6570231" y="4768608"/>
                  <a:pt x="6571094" y="4777248"/>
                </a:cubicBezTo>
                <a:cubicBezTo>
                  <a:pt x="6576329" y="4776725"/>
                  <a:pt x="6577218" y="4759181"/>
                  <a:pt x="6571983" y="4759706"/>
                </a:cubicBezTo>
                <a:close/>
                <a:moveTo>
                  <a:pt x="6503315" y="4758420"/>
                </a:moveTo>
                <a:lnTo>
                  <a:pt x="6506873" y="4770426"/>
                </a:lnTo>
                <a:cubicBezTo>
                  <a:pt x="6508156" y="4773025"/>
                  <a:pt x="6509051" y="4775117"/>
                  <a:pt x="6508130" y="4779573"/>
                </a:cubicBezTo>
                <a:cubicBezTo>
                  <a:pt x="6511269" y="4783623"/>
                  <a:pt x="6519394" y="4782810"/>
                  <a:pt x="6520257" y="4791452"/>
                </a:cubicBezTo>
                <a:cubicBezTo>
                  <a:pt x="6508442" y="4810087"/>
                  <a:pt x="6490897" y="4798751"/>
                  <a:pt x="6475076" y="4804694"/>
                </a:cubicBezTo>
                <a:lnTo>
                  <a:pt x="6471826" y="4806921"/>
                </a:lnTo>
                <a:lnTo>
                  <a:pt x="6471661" y="4805995"/>
                </a:lnTo>
                <a:cubicBezTo>
                  <a:pt x="6471783" y="4802916"/>
                  <a:pt x="6472607" y="4800345"/>
                  <a:pt x="6473919" y="4798113"/>
                </a:cubicBezTo>
                <a:lnTo>
                  <a:pt x="6478295" y="4794214"/>
                </a:lnTo>
                <a:lnTo>
                  <a:pt x="6480032" y="4795870"/>
                </a:lnTo>
                <a:lnTo>
                  <a:pt x="6480208" y="4792511"/>
                </a:lnTo>
                <a:lnTo>
                  <a:pt x="6485877" y="4787462"/>
                </a:lnTo>
                <a:cubicBezTo>
                  <a:pt x="6495417" y="4781290"/>
                  <a:pt x="6505778" y="4775191"/>
                  <a:pt x="6503050" y="4758435"/>
                </a:cubicBezTo>
                <a:close/>
                <a:moveTo>
                  <a:pt x="6506513" y="4758229"/>
                </a:moveTo>
                <a:lnTo>
                  <a:pt x="6506475" y="4758329"/>
                </a:lnTo>
                <a:lnTo>
                  <a:pt x="6505361" y="4758297"/>
                </a:lnTo>
                <a:close/>
                <a:moveTo>
                  <a:pt x="6550969" y="4741177"/>
                </a:moveTo>
                <a:cubicBezTo>
                  <a:pt x="6551807" y="4749555"/>
                  <a:pt x="6546153" y="4745890"/>
                  <a:pt x="6549608" y="4754007"/>
                </a:cubicBezTo>
                <a:cubicBezTo>
                  <a:pt x="6549608" y="4754007"/>
                  <a:pt x="6552226" y="4753746"/>
                  <a:pt x="6554842" y="4753485"/>
                </a:cubicBezTo>
                <a:cubicBezTo>
                  <a:pt x="6554424" y="4749294"/>
                  <a:pt x="6554006" y="4745104"/>
                  <a:pt x="6550969" y="4741177"/>
                </a:cubicBezTo>
                <a:close/>
                <a:moveTo>
                  <a:pt x="6678097" y="4731356"/>
                </a:moveTo>
                <a:cubicBezTo>
                  <a:pt x="6677170" y="4732068"/>
                  <a:pt x="6676475" y="4733790"/>
                  <a:pt x="6676115" y="4737132"/>
                </a:cubicBezTo>
                <a:cubicBezTo>
                  <a:pt x="6676115" y="4737132"/>
                  <a:pt x="6673369" y="4737408"/>
                  <a:pt x="6670619" y="4737683"/>
                </a:cubicBezTo>
                <a:cubicBezTo>
                  <a:pt x="6670619" y="4737683"/>
                  <a:pt x="6670619" y="4737683"/>
                  <a:pt x="6667872" y="4737957"/>
                </a:cubicBezTo>
                <a:cubicBezTo>
                  <a:pt x="6667872" y="4737957"/>
                  <a:pt x="6667872" y="4737957"/>
                  <a:pt x="6665126" y="4738232"/>
                </a:cubicBezTo>
                <a:cubicBezTo>
                  <a:pt x="6665126" y="4738232"/>
                  <a:pt x="6662376" y="4738506"/>
                  <a:pt x="6662813" y="4742870"/>
                </a:cubicBezTo>
                <a:cubicBezTo>
                  <a:pt x="6662813" y="4742870"/>
                  <a:pt x="6662921" y="4743962"/>
                  <a:pt x="6663373" y="4745017"/>
                </a:cubicBezTo>
                <a:cubicBezTo>
                  <a:pt x="6663826" y="4746074"/>
                  <a:pt x="6664622" y="4747096"/>
                  <a:pt x="6665995" y="4746959"/>
                </a:cubicBezTo>
                <a:cubicBezTo>
                  <a:pt x="6665995" y="4746959"/>
                  <a:pt x="6668745" y="4746685"/>
                  <a:pt x="6668745" y="4746685"/>
                </a:cubicBezTo>
                <a:cubicBezTo>
                  <a:pt x="6671492" y="4746411"/>
                  <a:pt x="6674241" y="4746136"/>
                  <a:pt x="6674241" y="4746136"/>
                </a:cubicBezTo>
                <a:cubicBezTo>
                  <a:pt x="6676049" y="4750362"/>
                  <a:pt x="6677787" y="4752118"/>
                  <a:pt x="6679410" y="4752300"/>
                </a:cubicBezTo>
                <a:cubicBezTo>
                  <a:pt x="6684277" y="4752847"/>
                  <a:pt x="6688121" y="4739239"/>
                  <a:pt x="6689854" y="4735760"/>
                </a:cubicBezTo>
                <a:cubicBezTo>
                  <a:pt x="6685732" y="4736172"/>
                  <a:pt x="6680876" y="4729218"/>
                  <a:pt x="6678097" y="4731356"/>
                </a:cubicBezTo>
                <a:close/>
                <a:moveTo>
                  <a:pt x="6613687" y="4717455"/>
                </a:moveTo>
                <a:cubicBezTo>
                  <a:pt x="6611345" y="4719804"/>
                  <a:pt x="6608792" y="4720058"/>
                  <a:pt x="6606664" y="4721330"/>
                </a:cubicBezTo>
                <a:cubicBezTo>
                  <a:pt x="6604536" y="4722600"/>
                  <a:pt x="6602832" y="4724886"/>
                  <a:pt x="6602184" y="4731298"/>
                </a:cubicBezTo>
                <a:cubicBezTo>
                  <a:pt x="6607287" y="4730788"/>
                  <a:pt x="6605992" y="4743612"/>
                  <a:pt x="6611094" y="4743101"/>
                </a:cubicBezTo>
                <a:cubicBezTo>
                  <a:pt x="6609839" y="4730533"/>
                  <a:pt x="6614941" y="4730023"/>
                  <a:pt x="6613687" y="4717455"/>
                </a:cubicBezTo>
                <a:close/>
                <a:moveTo>
                  <a:pt x="6633865" y="4717288"/>
                </a:moveTo>
                <a:cubicBezTo>
                  <a:pt x="6629080" y="4721072"/>
                  <a:pt x="6625756" y="4729119"/>
                  <a:pt x="6627065" y="4742211"/>
                </a:cubicBezTo>
                <a:cubicBezTo>
                  <a:pt x="6632951" y="4746031"/>
                  <a:pt x="6639194" y="4746508"/>
                  <a:pt x="6643638" y="4742759"/>
                </a:cubicBezTo>
                <a:cubicBezTo>
                  <a:pt x="6648081" y="4739009"/>
                  <a:pt x="6650725" y="4731031"/>
                  <a:pt x="6649417" y="4717938"/>
                </a:cubicBezTo>
                <a:cubicBezTo>
                  <a:pt x="6644892" y="4713983"/>
                  <a:pt x="6638649" y="4713505"/>
                  <a:pt x="6633865" y="4717288"/>
                </a:cubicBezTo>
                <a:close/>
                <a:moveTo>
                  <a:pt x="6708408" y="4703228"/>
                </a:moveTo>
                <a:cubicBezTo>
                  <a:pt x="6709729" y="4716427"/>
                  <a:pt x="6718852" y="4724400"/>
                  <a:pt x="6721159" y="4719726"/>
                </a:cubicBezTo>
                <a:cubicBezTo>
                  <a:pt x="6722149" y="4701855"/>
                  <a:pt x="6713905" y="4702680"/>
                  <a:pt x="6708408" y="4703228"/>
                </a:cubicBezTo>
                <a:close/>
                <a:moveTo>
                  <a:pt x="6789701" y="4695104"/>
                </a:moveTo>
                <a:cubicBezTo>
                  <a:pt x="6790537" y="4703484"/>
                  <a:pt x="6788176" y="4707951"/>
                  <a:pt x="6788594" y="4712140"/>
                </a:cubicBezTo>
                <a:cubicBezTo>
                  <a:pt x="6796518" y="4707116"/>
                  <a:pt x="6794993" y="4719964"/>
                  <a:pt x="6803334" y="4719131"/>
                </a:cubicBezTo>
                <a:cubicBezTo>
                  <a:pt x="6802917" y="4714940"/>
                  <a:pt x="6805278" y="4710474"/>
                  <a:pt x="6804441" y="4702094"/>
                </a:cubicBezTo>
                <a:cubicBezTo>
                  <a:pt x="6798461" y="4698460"/>
                  <a:pt x="6795261" y="4694549"/>
                  <a:pt x="6789701" y="4695104"/>
                </a:cubicBezTo>
                <a:close/>
                <a:moveTo>
                  <a:pt x="7074034" y="4692077"/>
                </a:moveTo>
                <a:cubicBezTo>
                  <a:pt x="7071415" y="4692340"/>
                  <a:pt x="7071415" y="4692340"/>
                  <a:pt x="7068799" y="4692600"/>
                </a:cubicBezTo>
                <a:cubicBezTo>
                  <a:pt x="7069230" y="4696921"/>
                  <a:pt x="7069230" y="4696921"/>
                  <a:pt x="7067047" y="4701502"/>
                </a:cubicBezTo>
                <a:cubicBezTo>
                  <a:pt x="7068353" y="4701371"/>
                  <a:pt x="7070533" y="4703336"/>
                  <a:pt x="7072275" y="4704252"/>
                </a:cubicBezTo>
                <a:cubicBezTo>
                  <a:pt x="7074020" y="4705170"/>
                  <a:pt x="7075330" y="4705039"/>
                  <a:pt x="7074898" y="4700718"/>
                </a:cubicBezTo>
                <a:cubicBezTo>
                  <a:pt x="7074898" y="4700718"/>
                  <a:pt x="7074465" y="4696398"/>
                  <a:pt x="7074034" y="4692077"/>
                </a:cubicBezTo>
                <a:close/>
                <a:moveTo>
                  <a:pt x="6758752" y="4689469"/>
                </a:moveTo>
                <a:cubicBezTo>
                  <a:pt x="6759615" y="4698111"/>
                  <a:pt x="6756900" y="4698382"/>
                  <a:pt x="6757334" y="4702703"/>
                </a:cubicBezTo>
                <a:cubicBezTo>
                  <a:pt x="6754621" y="4702975"/>
                  <a:pt x="6751907" y="4703245"/>
                  <a:pt x="6752339" y="4707565"/>
                </a:cubicBezTo>
                <a:cubicBezTo>
                  <a:pt x="6752339" y="4707565"/>
                  <a:pt x="6752339" y="4707565"/>
                  <a:pt x="6749626" y="4707836"/>
                </a:cubicBezTo>
                <a:cubicBezTo>
                  <a:pt x="6746972" y="4695010"/>
                  <a:pt x="6741222" y="4692312"/>
                  <a:pt x="6736514" y="4696601"/>
                </a:cubicBezTo>
                <a:cubicBezTo>
                  <a:pt x="6731805" y="4700891"/>
                  <a:pt x="6728135" y="4712166"/>
                  <a:pt x="6729645" y="4727288"/>
                </a:cubicBezTo>
                <a:cubicBezTo>
                  <a:pt x="6743213" y="4725931"/>
                  <a:pt x="6741363" y="4734845"/>
                  <a:pt x="6749502" y="4734032"/>
                </a:cubicBezTo>
                <a:cubicBezTo>
                  <a:pt x="6748207" y="4721071"/>
                  <a:pt x="6754065" y="4724847"/>
                  <a:pt x="6753201" y="4716207"/>
                </a:cubicBezTo>
                <a:cubicBezTo>
                  <a:pt x="6753201" y="4716207"/>
                  <a:pt x="6753201" y="4716207"/>
                  <a:pt x="6755916" y="4715934"/>
                </a:cubicBezTo>
                <a:cubicBezTo>
                  <a:pt x="6755916" y="4715934"/>
                  <a:pt x="6758628" y="4715664"/>
                  <a:pt x="6758628" y="4715664"/>
                </a:cubicBezTo>
                <a:cubicBezTo>
                  <a:pt x="6766768" y="4714851"/>
                  <a:pt x="6767631" y="4723492"/>
                  <a:pt x="6773489" y="4727269"/>
                </a:cubicBezTo>
                <a:cubicBezTo>
                  <a:pt x="6775772" y="4722678"/>
                  <a:pt x="6774475" y="4709717"/>
                  <a:pt x="6773182" y="4696754"/>
                </a:cubicBezTo>
                <a:cubicBezTo>
                  <a:pt x="6767754" y="4697297"/>
                  <a:pt x="6764610" y="4693247"/>
                  <a:pt x="6758752" y="4689469"/>
                </a:cubicBezTo>
                <a:close/>
                <a:moveTo>
                  <a:pt x="6826882" y="4678694"/>
                </a:moveTo>
                <a:cubicBezTo>
                  <a:pt x="6818051" y="4679578"/>
                  <a:pt x="6817785" y="4699240"/>
                  <a:pt x="6822992" y="4706698"/>
                </a:cubicBezTo>
                <a:cubicBezTo>
                  <a:pt x="6824725" y="4709183"/>
                  <a:pt x="6827068" y="4710312"/>
                  <a:pt x="6829905" y="4708937"/>
                </a:cubicBezTo>
                <a:cubicBezTo>
                  <a:pt x="6828609" y="4695977"/>
                  <a:pt x="6825663" y="4696271"/>
                  <a:pt x="6826882" y="4678694"/>
                </a:cubicBezTo>
                <a:close/>
                <a:moveTo>
                  <a:pt x="6874498" y="4669175"/>
                </a:moveTo>
                <a:cubicBezTo>
                  <a:pt x="6871882" y="4669438"/>
                  <a:pt x="6871882" y="4669438"/>
                  <a:pt x="6869265" y="4669699"/>
                </a:cubicBezTo>
                <a:cubicBezTo>
                  <a:pt x="6869265" y="4669699"/>
                  <a:pt x="6867041" y="4673887"/>
                  <a:pt x="6867041" y="4673887"/>
                </a:cubicBezTo>
                <a:cubicBezTo>
                  <a:pt x="6869657" y="4673627"/>
                  <a:pt x="6872667" y="4677293"/>
                  <a:pt x="6872667" y="4677293"/>
                </a:cubicBezTo>
                <a:cubicBezTo>
                  <a:pt x="6874891" y="4673104"/>
                  <a:pt x="6874891" y="4673104"/>
                  <a:pt x="6874498" y="4669175"/>
                </a:cubicBezTo>
                <a:close/>
                <a:moveTo>
                  <a:pt x="6970478" y="4667518"/>
                </a:moveTo>
                <a:cubicBezTo>
                  <a:pt x="6969005" y="4667664"/>
                  <a:pt x="6967535" y="4667812"/>
                  <a:pt x="6966489" y="4668512"/>
                </a:cubicBezTo>
                <a:cubicBezTo>
                  <a:pt x="6965445" y="4669211"/>
                  <a:pt x="6964825" y="4670464"/>
                  <a:pt x="6965061" y="4672819"/>
                </a:cubicBezTo>
                <a:cubicBezTo>
                  <a:pt x="6966533" y="4672672"/>
                  <a:pt x="6968123" y="4673703"/>
                  <a:pt x="6969228" y="4673593"/>
                </a:cubicBezTo>
                <a:cubicBezTo>
                  <a:pt x="6970332" y="4673483"/>
                  <a:pt x="6970948" y="4672230"/>
                  <a:pt x="6970478" y="4667518"/>
                </a:cubicBezTo>
                <a:close/>
                <a:moveTo>
                  <a:pt x="6857998" y="4666063"/>
                </a:moveTo>
                <a:cubicBezTo>
                  <a:pt x="6858443" y="4670515"/>
                  <a:pt x="6858443" y="4670515"/>
                  <a:pt x="6855827" y="4670776"/>
                </a:cubicBezTo>
                <a:cubicBezTo>
                  <a:pt x="6856494" y="4677455"/>
                  <a:pt x="6857051" y="4683019"/>
                  <a:pt x="6858094" y="4686847"/>
                </a:cubicBezTo>
                <a:cubicBezTo>
                  <a:pt x="6859136" y="4690678"/>
                  <a:pt x="6860667" y="4692772"/>
                  <a:pt x="6863286" y="4692511"/>
                </a:cubicBezTo>
                <a:cubicBezTo>
                  <a:pt x="6862395" y="4683608"/>
                  <a:pt x="6863678" y="4669992"/>
                  <a:pt x="6857998" y="4666063"/>
                </a:cubicBezTo>
                <a:close/>
                <a:moveTo>
                  <a:pt x="7349802" y="4664520"/>
                </a:moveTo>
                <a:cubicBezTo>
                  <a:pt x="7350037" y="4666876"/>
                  <a:pt x="7350390" y="4670410"/>
                  <a:pt x="7350995" y="4672731"/>
                </a:cubicBezTo>
                <a:cubicBezTo>
                  <a:pt x="7351599" y="4675050"/>
                  <a:pt x="7352450" y="4676154"/>
                  <a:pt x="7353688" y="4673652"/>
                </a:cubicBezTo>
                <a:cubicBezTo>
                  <a:pt x="7353688" y="4673652"/>
                  <a:pt x="7353218" y="4668937"/>
                  <a:pt x="7353218" y="4668937"/>
                </a:cubicBezTo>
                <a:cubicBezTo>
                  <a:pt x="7353218" y="4668937"/>
                  <a:pt x="7349802" y="4664520"/>
                  <a:pt x="7349802" y="4664520"/>
                </a:cubicBezTo>
                <a:close/>
                <a:moveTo>
                  <a:pt x="7368482" y="4654720"/>
                </a:moveTo>
                <a:cubicBezTo>
                  <a:pt x="7366978" y="4667790"/>
                  <a:pt x="7369333" y="4663247"/>
                  <a:pt x="7371038" y="4680305"/>
                </a:cubicBezTo>
                <a:cubicBezTo>
                  <a:pt x="7382588" y="4683458"/>
                  <a:pt x="7383661" y="4666123"/>
                  <a:pt x="7377249" y="4658150"/>
                </a:cubicBezTo>
                <a:cubicBezTo>
                  <a:pt x="7374469" y="4658427"/>
                  <a:pt x="7371261" y="4654442"/>
                  <a:pt x="7368482" y="4654720"/>
                </a:cubicBezTo>
                <a:close/>
                <a:moveTo>
                  <a:pt x="7767633" y="4653705"/>
                </a:moveTo>
                <a:cubicBezTo>
                  <a:pt x="7768498" y="4662346"/>
                  <a:pt x="7765791" y="4662616"/>
                  <a:pt x="7767086" y="4675577"/>
                </a:cubicBezTo>
                <a:cubicBezTo>
                  <a:pt x="7772072" y="4670716"/>
                  <a:pt x="7772935" y="4679358"/>
                  <a:pt x="7778353" y="4678815"/>
                </a:cubicBezTo>
                <a:cubicBezTo>
                  <a:pt x="7772072" y="4670716"/>
                  <a:pt x="7785614" y="4669363"/>
                  <a:pt x="7783337" y="4673953"/>
                </a:cubicBezTo>
                <a:cubicBezTo>
                  <a:pt x="7778784" y="4683135"/>
                  <a:pt x="7770657" y="4683948"/>
                  <a:pt x="7765672" y="4688811"/>
                </a:cubicBezTo>
                <a:cubicBezTo>
                  <a:pt x="7764376" y="4675848"/>
                  <a:pt x="7760804" y="4667479"/>
                  <a:pt x="7757232" y="4659108"/>
                </a:cubicBezTo>
                <a:cubicBezTo>
                  <a:pt x="7757232" y="4659108"/>
                  <a:pt x="7757232" y="4659108"/>
                  <a:pt x="7756800" y="4654788"/>
                </a:cubicBezTo>
                <a:cubicBezTo>
                  <a:pt x="7759941" y="4658838"/>
                  <a:pt x="7761785" y="4649926"/>
                  <a:pt x="7767633" y="4653705"/>
                </a:cubicBezTo>
                <a:close/>
                <a:moveTo>
                  <a:pt x="6994934" y="4644445"/>
                </a:moveTo>
                <a:cubicBezTo>
                  <a:pt x="6995352" y="4648635"/>
                  <a:pt x="6995352" y="4648635"/>
                  <a:pt x="6995773" y="4652825"/>
                </a:cubicBezTo>
                <a:cubicBezTo>
                  <a:pt x="6995773" y="4652825"/>
                  <a:pt x="6996189" y="4657013"/>
                  <a:pt x="6996189" y="4657013"/>
                </a:cubicBezTo>
                <a:cubicBezTo>
                  <a:pt x="6998297" y="4648339"/>
                  <a:pt x="7004604" y="4651942"/>
                  <a:pt x="7004186" y="4647752"/>
                </a:cubicBezTo>
                <a:cubicBezTo>
                  <a:pt x="6998297" y="4648339"/>
                  <a:pt x="6997879" y="4644151"/>
                  <a:pt x="6994934" y="4644445"/>
                </a:cubicBezTo>
                <a:close/>
                <a:moveTo>
                  <a:pt x="7491535" y="4629728"/>
                </a:moveTo>
                <a:cubicBezTo>
                  <a:pt x="7495177" y="4638091"/>
                  <a:pt x="7484055" y="4639203"/>
                  <a:pt x="7490047" y="4642967"/>
                </a:cubicBezTo>
                <a:cubicBezTo>
                  <a:pt x="7491965" y="4634048"/>
                  <a:pt x="7496042" y="4646731"/>
                  <a:pt x="7498822" y="4646455"/>
                </a:cubicBezTo>
                <a:cubicBezTo>
                  <a:pt x="7498391" y="4642133"/>
                  <a:pt x="7500739" y="4637535"/>
                  <a:pt x="7500307" y="4633215"/>
                </a:cubicBezTo>
                <a:cubicBezTo>
                  <a:pt x="7497527" y="4633492"/>
                  <a:pt x="7494314" y="4629449"/>
                  <a:pt x="7491535" y="4629728"/>
                </a:cubicBezTo>
                <a:close/>
                <a:moveTo>
                  <a:pt x="7304908" y="4617699"/>
                </a:moveTo>
                <a:cubicBezTo>
                  <a:pt x="7305745" y="4626080"/>
                  <a:pt x="7300838" y="4630799"/>
                  <a:pt x="7304757" y="4643103"/>
                </a:cubicBezTo>
                <a:cubicBezTo>
                  <a:pt x="7307630" y="4644931"/>
                  <a:pt x="7313833" y="4646426"/>
                  <a:pt x="7320492" y="4645762"/>
                </a:cubicBezTo>
                <a:cubicBezTo>
                  <a:pt x="7327152" y="4645097"/>
                  <a:pt x="7334268" y="4642270"/>
                  <a:pt x="7338966" y="4635454"/>
                </a:cubicBezTo>
                <a:cubicBezTo>
                  <a:pt x="7331127" y="4610849"/>
                  <a:pt x="7321729" y="4624481"/>
                  <a:pt x="7304908" y="4617699"/>
                </a:cubicBezTo>
                <a:close/>
                <a:moveTo>
                  <a:pt x="7265979" y="4617006"/>
                </a:moveTo>
                <a:cubicBezTo>
                  <a:pt x="7260310" y="4615368"/>
                  <a:pt x="7254966" y="4617003"/>
                  <a:pt x="7251939" y="4621163"/>
                </a:cubicBezTo>
                <a:cubicBezTo>
                  <a:pt x="7248913" y="4625322"/>
                  <a:pt x="7248205" y="4632006"/>
                  <a:pt x="7251803" y="4640460"/>
                </a:cubicBezTo>
                <a:cubicBezTo>
                  <a:pt x="7256955" y="4630028"/>
                  <a:pt x="7259716" y="4642150"/>
                  <a:pt x="7265005" y="4644720"/>
                </a:cubicBezTo>
                <a:cubicBezTo>
                  <a:pt x="7266769" y="4645576"/>
                  <a:pt x="7268813" y="4645371"/>
                  <a:pt x="7271323" y="4642919"/>
                </a:cubicBezTo>
                <a:cubicBezTo>
                  <a:pt x="7269577" y="4625461"/>
                  <a:pt x="7266851" y="4625734"/>
                  <a:pt x="7265979" y="4617006"/>
                </a:cubicBezTo>
                <a:close/>
                <a:moveTo>
                  <a:pt x="7495140" y="4611277"/>
                </a:moveTo>
                <a:cubicBezTo>
                  <a:pt x="7492972" y="4608163"/>
                  <a:pt x="7491926" y="4609309"/>
                  <a:pt x="7491698" y="4611701"/>
                </a:cubicBezTo>
                <a:cubicBezTo>
                  <a:pt x="7491474" y="4614092"/>
                  <a:pt x="7492068" y="4617729"/>
                  <a:pt x="7493184" y="4619595"/>
                </a:cubicBezTo>
                <a:cubicBezTo>
                  <a:pt x="7493929" y="4620841"/>
                  <a:pt x="7494902" y="4621300"/>
                  <a:pt x="7496020" y="4620075"/>
                </a:cubicBezTo>
                <a:cubicBezTo>
                  <a:pt x="7495581" y="4615677"/>
                  <a:pt x="7495140" y="4611277"/>
                  <a:pt x="7495140" y="4611277"/>
                </a:cubicBezTo>
                <a:close/>
                <a:moveTo>
                  <a:pt x="6815333" y="4401294"/>
                </a:moveTo>
                <a:cubicBezTo>
                  <a:pt x="6811122" y="4398960"/>
                  <a:pt x="6808873" y="4400187"/>
                  <a:pt x="6808158" y="4401954"/>
                </a:cubicBezTo>
                <a:cubicBezTo>
                  <a:pt x="6807443" y="4403719"/>
                  <a:pt x="6808257" y="4406024"/>
                  <a:pt x="6810170" y="4405847"/>
                </a:cubicBezTo>
                <a:cubicBezTo>
                  <a:pt x="6811446" y="4405730"/>
                  <a:pt x="6813209" y="4404510"/>
                  <a:pt x="6815333" y="4401294"/>
                </a:cubicBezTo>
                <a:close/>
                <a:moveTo>
                  <a:pt x="4183615" y="4381080"/>
                </a:moveTo>
                <a:cubicBezTo>
                  <a:pt x="4179908" y="4384042"/>
                  <a:pt x="4174347" y="4388487"/>
                  <a:pt x="4170641" y="4391452"/>
                </a:cubicBezTo>
                <a:cubicBezTo>
                  <a:pt x="4173460" y="4394973"/>
                  <a:pt x="4179629" y="4395095"/>
                  <a:pt x="4183635" y="4392976"/>
                </a:cubicBezTo>
                <a:cubicBezTo>
                  <a:pt x="4187637" y="4390860"/>
                  <a:pt x="4189472" y="4386506"/>
                  <a:pt x="4183615" y="4381080"/>
                </a:cubicBezTo>
                <a:close/>
                <a:moveTo>
                  <a:pt x="6853024" y="4353096"/>
                </a:moveTo>
                <a:cubicBezTo>
                  <a:pt x="6851171" y="4354577"/>
                  <a:pt x="6851171" y="4354577"/>
                  <a:pt x="6851171" y="4354577"/>
                </a:cubicBezTo>
                <a:cubicBezTo>
                  <a:pt x="6849317" y="4356059"/>
                  <a:pt x="6847465" y="4357541"/>
                  <a:pt x="6845610" y="4359022"/>
                </a:cubicBezTo>
                <a:cubicBezTo>
                  <a:pt x="6845193" y="4362303"/>
                  <a:pt x="6843341" y="4363785"/>
                  <a:pt x="6841488" y="4365266"/>
                </a:cubicBezTo>
                <a:cubicBezTo>
                  <a:pt x="6836552" y="4364792"/>
                  <a:pt x="6831409" y="4365958"/>
                  <a:pt x="6828523" y="4368999"/>
                </a:cubicBezTo>
                <a:cubicBezTo>
                  <a:pt x="6825640" y="4372042"/>
                  <a:pt x="6825015" y="4376961"/>
                  <a:pt x="6829119" y="4383994"/>
                </a:cubicBezTo>
                <a:cubicBezTo>
                  <a:pt x="6827267" y="4385475"/>
                  <a:pt x="6827267" y="4385475"/>
                  <a:pt x="6825414" y="4386957"/>
                </a:cubicBezTo>
                <a:cubicBezTo>
                  <a:pt x="6825414" y="4386957"/>
                  <a:pt x="6823559" y="4388438"/>
                  <a:pt x="6824996" y="4390236"/>
                </a:cubicBezTo>
                <a:cubicBezTo>
                  <a:pt x="6824996" y="4390236"/>
                  <a:pt x="6826432" y="4392034"/>
                  <a:pt x="6828286" y="4390553"/>
                </a:cubicBezTo>
                <a:cubicBezTo>
                  <a:pt x="6831577" y="4390870"/>
                  <a:pt x="6831993" y="4387590"/>
                  <a:pt x="6832410" y="4384309"/>
                </a:cubicBezTo>
                <a:cubicBezTo>
                  <a:pt x="6832410" y="4384309"/>
                  <a:pt x="6832410" y="4384309"/>
                  <a:pt x="6833847" y="4386108"/>
                </a:cubicBezTo>
                <a:cubicBezTo>
                  <a:pt x="6837553" y="4383144"/>
                  <a:pt x="6844134" y="4383776"/>
                  <a:pt x="6849278" y="4382610"/>
                </a:cubicBezTo>
                <a:cubicBezTo>
                  <a:pt x="6850715" y="4384407"/>
                  <a:pt x="6852152" y="4386205"/>
                  <a:pt x="6855443" y="4386521"/>
                </a:cubicBezTo>
                <a:cubicBezTo>
                  <a:pt x="6855443" y="4386521"/>
                  <a:pt x="6855443" y="4386521"/>
                  <a:pt x="6853588" y="4388002"/>
                </a:cubicBezTo>
                <a:cubicBezTo>
                  <a:pt x="6843301" y="4390335"/>
                  <a:pt x="6835471" y="4399540"/>
                  <a:pt x="6838535" y="4414771"/>
                </a:cubicBezTo>
                <a:cubicBezTo>
                  <a:pt x="6836681" y="4416253"/>
                  <a:pt x="6836681" y="4416253"/>
                  <a:pt x="6836681" y="4416253"/>
                </a:cubicBezTo>
                <a:cubicBezTo>
                  <a:pt x="6834413" y="4421013"/>
                  <a:pt x="6830706" y="4423976"/>
                  <a:pt x="6831310" y="4432333"/>
                </a:cubicBezTo>
                <a:cubicBezTo>
                  <a:pt x="6831310" y="4432333"/>
                  <a:pt x="6832748" y="4434130"/>
                  <a:pt x="6834184" y="4435928"/>
                </a:cubicBezTo>
                <a:cubicBezTo>
                  <a:pt x="6836039" y="4434447"/>
                  <a:pt x="6836039" y="4434447"/>
                  <a:pt x="6836454" y="4431169"/>
                </a:cubicBezTo>
                <a:cubicBezTo>
                  <a:pt x="6836871" y="4427888"/>
                  <a:pt x="6837288" y="4424611"/>
                  <a:pt x="6840993" y="4421647"/>
                </a:cubicBezTo>
                <a:cubicBezTo>
                  <a:pt x="6840993" y="4421647"/>
                  <a:pt x="6842846" y="4420164"/>
                  <a:pt x="6844700" y="4418683"/>
                </a:cubicBezTo>
                <a:cubicBezTo>
                  <a:pt x="6844700" y="4418683"/>
                  <a:pt x="6844700" y="4418683"/>
                  <a:pt x="6844283" y="4421962"/>
                </a:cubicBezTo>
                <a:cubicBezTo>
                  <a:pt x="6859526" y="4406828"/>
                  <a:pt x="6867772" y="4394343"/>
                  <a:pt x="6877038" y="4386935"/>
                </a:cubicBezTo>
                <a:cubicBezTo>
                  <a:pt x="6877038" y="4386935"/>
                  <a:pt x="6877038" y="4386935"/>
                  <a:pt x="6875603" y="4385139"/>
                </a:cubicBezTo>
                <a:cubicBezTo>
                  <a:pt x="6880745" y="4383973"/>
                  <a:pt x="6884453" y="4381009"/>
                  <a:pt x="6888159" y="4378045"/>
                </a:cubicBezTo>
                <a:cubicBezTo>
                  <a:pt x="6891866" y="4375083"/>
                  <a:pt x="6895574" y="4372119"/>
                  <a:pt x="6897425" y="4370637"/>
                </a:cubicBezTo>
                <a:cubicBezTo>
                  <a:pt x="6900716" y="4370955"/>
                  <a:pt x="6901132" y="4367673"/>
                  <a:pt x="6899696" y="4365877"/>
                </a:cubicBezTo>
                <a:cubicBezTo>
                  <a:pt x="6898259" y="4364080"/>
                  <a:pt x="6895384" y="4360485"/>
                  <a:pt x="6893529" y="4361967"/>
                </a:cubicBezTo>
                <a:cubicBezTo>
                  <a:pt x="6888386" y="4363132"/>
                  <a:pt x="6884680" y="4366096"/>
                  <a:pt x="6879119" y="4370541"/>
                </a:cubicBezTo>
                <a:cubicBezTo>
                  <a:pt x="6877267" y="4372022"/>
                  <a:pt x="6873559" y="4374985"/>
                  <a:pt x="6871706" y="4376467"/>
                </a:cubicBezTo>
                <a:cubicBezTo>
                  <a:pt x="6865125" y="4375835"/>
                  <a:pt x="6861002" y="4382077"/>
                  <a:pt x="6855858" y="4383242"/>
                </a:cubicBezTo>
                <a:cubicBezTo>
                  <a:pt x="6852569" y="4382925"/>
                  <a:pt x="6851132" y="4381128"/>
                  <a:pt x="6849694" y="4379330"/>
                </a:cubicBezTo>
                <a:cubicBezTo>
                  <a:pt x="6849694" y="4379330"/>
                  <a:pt x="6849694" y="4379330"/>
                  <a:pt x="6848257" y="4377534"/>
                </a:cubicBezTo>
                <a:cubicBezTo>
                  <a:pt x="6850111" y="4376052"/>
                  <a:pt x="6847235" y="4372456"/>
                  <a:pt x="6844362" y="4368861"/>
                </a:cubicBezTo>
                <a:cubicBezTo>
                  <a:pt x="6846216" y="4367379"/>
                  <a:pt x="6849921" y="4364416"/>
                  <a:pt x="6850339" y="4361136"/>
                </a:cubicBezTo>
                <a:cubicBezTo>
                  <a:pt x="6852191" y="4359655"/>
                  <a:pt x="6852607" y="4356376"/>
                  <a:pt x="6854044" y="4358174"/>
                </a:cubicBezTo>
                <a:cubicBezTo>
                  <a:pt x="6855898" y="4356692"/>
                  <a:pt x="6855898" y="4356692"/>
                  <a:pt x="6854462" y="4354895"/>
                </a:cubicBezTo>
                <a:cubicBezTo>
                  <a:pt x="6853024" y="4353096"/>
                  <a:pt x="6853024" y="4353096"/>
                  <a:pt x="6853024" y="4353096"/>
                </a:cubicBezTo>
                <a:close/>
                <a:moveTo>
                  <a:pt x="6871307" y="4330172"/>
                </a:moveTo>
                <a:cubicBezTo>
                  <a:pt x="6860751" y="4332757"/>
                  <a:pt x="6871240" y="4341931"/>
                  <a:pt x="6864036" y="4344763"/>
                </a:cubicBezTo>
                <a:cubicBezTo>
                  <a:pt x="6867140" y="4346671"/>
                  <a:pt x="6871223" y="4344870"/>
                  <a:pt x="6873397" y="4341668"/>
                </a:cubicBezTo>
                <a:cubicBezTo>
                  <a:pt x="6875572" y="4338467"/>
                  <a:pt x="6875838" y="4333865"/>
                  <a:pt x="6871307" y="4330172"/>
                </a:cubicBezTo>
                <a:close/>
                <a:moveTo>
                  <a:pt x="4469989" y="4286207"/>
                </a:moveTo>
                <a:cubicBezTo>
                  <a:pt x="4468165" y="4287312"/>
                  <a:pt x="4466845" y="4290495"/>
                  <a:pt x="4464706" y="4293624"/>
                </a:cubicBezTo>
                <a:cubicBezTo>
                  <a:pt x="4468857" y="4298818"/>
                  <a:pt x="4474519" y="4294291"/>
                  <a:pt x="4478292" y="4291276"/>
                </a:cubicBezTo>
                <a:cubicBezTo>
                  <a:pt x="4474141" y="4286081"/>
                  <a:pt x="4471813" y="4285106"/>
                  <a:pt x="4469989" y="4286207"/>
                </a:cubicBezTo>
                <a:close/>
                <a:moveTo>
                  <a:pt x="6946324" y="4264670"/>
                </a:moveTo>
                <a:lnTo>
                  <a:pt x="6949385" y="4264683"/>
                </a:lnTo>
                <a:cubicBezTo>
                  <a:pt x="6950804" y="4266462"/>
                  <a:pt x="6950804" y="4266462"/>
                  <a:pt x="6948946" y="4267947"/>
                </a:cubicBezTo>
                <a:cubicBezTo>
                  <a:pt x="6948946" y="4267947"/>
                  <a:pt x="6948946" y="4267947"/>
                  <a:pt x="6947525" y="4266171"/>
                </a:cubicBezTo>
                <a:close/>
                <a:moveTo>
                  <a:pt x="6946104" y="4264393"/>
                </a:moveTo>
                <a:lnTo>
                  <a:pt x="6946324" y="4264670"/>
                </a:lnTo>
                <a:lnTo>
                  <a:pt x="6946067" y="4264669"/>
                </a:lnTo>
                <a:close/>
                <a:moveTo>
                  <a:pt x="7065217" y="4157596"/>
                </a:moveTo>
                <a:cubicBezTo>
                  <a:pt x="7059727" y="4161985"/>
                  <a:pt x="7062496" y="4165447"/>
                  <a:pt x="7060222" y="4170103"/>
                </a:cubicBezTo>
                <a:cubicBezTo>
                  <a:pt x="7062297" y="4172698"/>
                  <a:pt x="7066538" y="4171438"/>
                  <a:pt x="7068762" y="4168596"/>
                </a:cubicBezTo>
                <a:cubicBezTo>
                  <a:pt x="7070986" y="4165752"/>
                  <a:pt x="7071198" y="4161328"/>
                  <a:pt x="7065217" y="4157596"/>
                </a:cubicBezTo>
                <a:close/>
                <a:moveTo>
                  <a:pt x="7248358" y="4028210"/>
                </a:moveTo>
                <a:cubicBezTo>
                  <a:pt x="7246561" y="4029646"/>
                  <a:pt x="7244764" y="4031082"/>
                  <a:pt x="7242968" y="4032519"/>
                </a:cubicBezTo>
                <a:cubicBezTo>
                  <a:pt x="7244523" y="4034468"/>
                  <a:pt x="7246080" y="4036414"/>
                  <a:pt x="7247638" y="4038362"/>
                </a:cubicBezTo>
                <a:cubicBezTo>
                  <a:pt x="7249434" y="4036926"/>
                  <a:pt x="7251232" y="4035490"/>
                  <a:pt x="7253029" y="4034053"/>
                </a:cubicBezTo>
                <a:cubicBezTo>
                  <a:pt x="7251471" y="4032104"/>
                  <a:pt x="7249916" y="4030157"/>
                  <a:pt x="7248358" y="4028210"/>
                </a:cubicBezTo>
                <a:close/>
                <a:moveTo>
                  <a:pt x="7291200" y="3997508"/>
                </a:moveTo>
                <a:cubicBezTo>
                  <a:pt x="7287561" y="3995894"/>
                  <a:pt x="7285454" y="3997296"/>
                  <a:pt x="7284691" y="3999001"/>
                </a:cubicBezTo>
                <a:cubicBezTo>
                  <a:pt x="7283927" y="4000708"/>
                  <a:pt x="7284507" y="4002717"/>
                  <a:pt x="7286243" y="4002319"/>
                </a:cubicBezTo>
                <a:cubicBezTo>
                  <a:pt x="7287399" y="4002053"/>
                  <a:pt x="7289071" y="4000716"/>
                  <a:pt x="7291200" y="3997508"/>
                </a:cubicBezTo>
                <a:close/>
                <a:moveTo>
                  <a:pt x="7306055" y="3948037"/>
                </a:moveTo>
                <a:cubicBezTo>
                  <a:pt x="7306055" y="3948037"/>
                  <a:pt x="7306055" y="3948037"/>
                  <a:pt x="7302348" y="3951000"/>
                </a:cubicBezTo>
                <a:cubicBezTo>
                  <a:pt x="7302348" y="3951000"/>
                  <a:pt x="7301879" y="3954212"/>
                  <a:pt x="7303262" y="3955944"/>
                </a:cubicBezTo>
                <a:cubicBezTo>
                  <a:pt x="7303262" y="3955944"/>
                  <a:pt x="7306499" y="3956194"/>
                  <a:pt x="7306499" y="3956194"/>
                </a:cubicBezTo>
                <a:cubicBezTo>
                  <a:pt x="7306499" y="3956194"/>
                  <a:pt x="7306499" y="3956194"/>
                  <a:pt x="7310205" y="3953231"/>
                </a:cubicBezTo>
                <a:cubicBezTo>
                  <a:pt x="7312059" y="3951749"/>
                  <a:pt x="7310675" y="3950018"/>
                  <a:pt x="7310675" y="3950018"/>
                </a:cubicBezTo>
                <a:cubicBezTo>
                  <a:pt x="7309292" y="3948286"/>
                  <a:pt x="7307908" y="3946554"/>
                  <a:pt x="7306055" y="3948037"/>
                </a:cubicBezTo>
                <a:close/>
                <a:moveTo>
                  <a:pt x="7343771" y="3943515"/>
                </a:moveTo>
                <a:cubicBezTo>
                  <a:pt x="7341926" y="3945353"/>
                  <a:pt x="7339935" y="3948387"/>
                  <a:pt x="7337433" y="3948944"/>
                </a:cubicBezTo>
                <a:cubicBezTo>
                  <a:pt x="7341855" y="3952631"/>
                  <a:pt x="7343104" y="3952353"/>
                  <a:pt x="7344100" y="3950834"/>
                </a:cubicBezTo>
                <a:cubicBezTo>
                  <a:pt x="7345097" y="3949316"/>
                  <a:pt x="7345837" y="3946558"/>
                  <a:pt x="7349237" y="3945284"/>
                </a:cubicBezTo>
                <a:cubicBezTo>
                  <a:pt x="7347319" y="3941041"/>
                  <a:pt x="7345618" y="3941679"/>
                  <a:pt x="7343771" y="3943515"/>
                </a:cubicBezTo>
                <a:close/>
                <a:moveTo>
                  <a:pt x="7322941" y="3934013"/>
                </a:moveTo>
                <a:cubicBezTo>
                  <a:pt x="7319735" y="3935442"/>
                  <a:pt x="7317115" y="3938382"/>
                  <a:pt x="7317349" y="3941783"/>
                </a:cubicBezTo>
                <a:cubicBezTo>
                  <a:pt x="7317505" y="3944051"/>
                  <a:pt x="7318928" y="3946523"/>
                  <a:pt x="7322292" y="3948888"/>
                </a:cubicBezTo>
                <a:cubicBezTo>
                  <a:pt x="7327683" y="3944578"/>
                  <a:pt x="7329868" y="3939942"/>
                  <a:pt x="7332054" y="3935306"/>
                </a:cubicBezTo>
                <a:cubicBezTo>
                  <a:pt x="7329942" y="3932664"/>
                  <a:pt x="7326149" y="3932582"/>
                  <a:pt x="7322941" y="3934013"/>
                </a:cubicBezTo>
                <a:close/>
                <a:moveTo>
                  <a:pt x="7325053" y="3903057"/>
                </a:moveTo>
                <a:cubicBezTo>
                  <a:pt x="7320937" y="3900758"/>
                  <a:pt x="7319888" y="3902297"/>
                  <a:pt x="7320191" y="3904323"/>
                </a:cubicBezTo>
                <a:cubicBezTo>
                  <a:pt x="7320495" y="3906350"/>
                  <a:pt x="7322150" y="3908867"/>
                  <a:pt x="7323447" y="3908530"/>
                </a:cubicBezTo>
                <a:cubicBezTo>
                  <a:pt x="7324310" y="3908303"/>
                  <a:pt x="7325014" y="3906810"/>
                  <a:pt x="7325053" y="3903057"/>
                </a:cubicBezTo>
                <a:close/>
                <a:moveTo>
                  <a:pt x="7387215" y="3896987"/>
                </a:moveTo>
                <a:cubicBezTo>
                  <a:pt x="7387215" y="3896987"/>
                  <a:pt x="7387215" y="3896987"/>
                  <a:pt x="7388686" y="3898826"/>
                </a:cubicBezTo>
                <a:cubicBezTo>
                  <a:pt x="7386888" y="3900264"/>
                  <a:pt x="7386888" y="3900264"/>
                  <a:pt x="7386562" y="3903537"/>
                </a:cubicBezTo>
                <a:cubicBezTo>
                  <a:pt x="7386562" y="3903537"/>
                  <a:pt x="7386562" y="3903537"/>
                  <a:pt x="7384765" y="3904974"/>
                </a:cubicBezTo>
                <a:cubicBezTo>
                  <a:pt x="7383865" y="3905693"/>
                  <a:pt x="7384150" y="3906971"/>
                  <a:pt x="7384845" y="3908301"/>
                </a:cubicBezTo>
                <a:cubicBezTo>
                  <a:pt x="7385539" y="3909629"/>
                  <a:pt x="7386643" y="3911009"/>
                  <a:pt x="7387377" y="3911929"/>
                </a:cubicBezTo>
                <a:cubicBezTo>
                  <a:pt x="7388848" y="3913769"/>
                  <a:pt x="7390646" y="3912331"/>
                  <a:pt x="7392445" y="3910895"/>
                </a:cubicBezTo>
                <a:cubicBezTo>
                  <a:pt x="7392445" y="3910895"/>
                  <a:pt x="7392445" y="3910895"/>
                  <a:pt x="7394240" y="3909459"/>
                </a:cubicBezTo>
                <a:cubicBezTo>
                  <a:pt x="7392770" y="3907618"/>
                  <a:pt x="7394565" y="3906184"/>
                  <a:pt x="7396364" y="3904745"/>
                </a:cubicBezTo>
                <a:cubicBezTo>
                  <a:pt x="7396690" y="3901469"/>
                  <a:pt x="7395220" y="3899631"/>
                  <a:pt x="7393750" y="3897791"/>
                </a:cubicBezTo>
                <a:cubicBezTo>
                  <a:pt x="7392280" y="3895951"/>
                  <a:pt x="7389013" y="3895549"/>
                  <a:pt x="7387215" y="3896987"/>
                </a:cubicBezTo>
                <a:close/>
                <a:moveTo>
                  <a:pt x="7366586" y="3890068"/>
                </a:moveTo>
                <a:cubicBezTo>
                  <a:pt x="7364733" y="3891549"/>
                  <a:pt x="7364733" y="3891549"/>
                  <a:pt x="7364733" y="3891549"/>
                </a:cubicBezTo>
                <a:cubicBezTo>
                  <a:pt x="7366187" y="3893367"/>
                  <a:pt x="7364334" y="3894848"/>
                  <a:pt x="7363933" y="3898149"/>
                </a:cubicBezTo>
                <a:cubicBezTo>
                  <a:pt x="7362080" y="3899630"/>
                  <a:pt x="7363533" y="3901447"/>
                  <a:pt x="7364985" y="3903264"/>
                </a:cubicBezTo>
                <a:cubicBezTo>
                  <a:pt x="7365913" y="3902524"/>
                  <a:pt x="7366739" y="3902609"/>
                  <a:pt x="7367154" y="3902651"/>
                </a:cubicBezTo>
                <a:cubicBezTo>
                  <a:pt x="7367566" y="3902692"/>
                  <a:pt x="7367566" y="3902692"/>
                  <a:pt x="7366840" y="3901785"/>
                </a:cubicBezTo>
                <a:cubicBezTo>
                  <a:pt x="7369093" y="3897003"/>
                  <a:pt x="7369093" y="3897003"/>
                  <a:pt x="7370946" y="3895521"/>
                </a:cubicBezTo>
                <a:cubicBezTo>
                  <a:pt x="7370946" y="3895521"/>
                  <a:pt x="7369493" y="3893703"/>
                  <a:pt x="7368040" y="3891886"/>
                </a:cubicBezTo>
                <a:cubicBezTo>
                  <a:pt x="7368040" y="3891886"/>
                  <a:pt x="7366586" y="3890068"/>
                  <a:pt x="7366586" y="3890068"/>
                </a:cubicBezTo>
                <a:close/>
                <a:moveTo>
                  <a:pt x="7412978" y="3870942"/>
                </a:moveTo>
                <a:cubicBezTo>
                  <a:pt x="7410350" y="3870436"/>
                  <a:pt x="7408505" y="3871271"/>
                  <a:pt x="7407123" y="3872926"/>
                </a:cubicBezTo>
                <a:cubicBezTo>
                  <a:pt x="7404356" y="3876234"/>
                  <a:pt x="7403436" y="3882822"/>
                  <a:pt x="7401801" y="3888518"/>
                </a:cubicBezTo>
                <a:cubicBezTo>
                  <a:pt x="7407511" y="3895658"/>
                  <a:pt x="7412239" y="3894804"/>
                  <a:pt x="7415892" y="3891151"/>
                </a:cubicBezTo>
                <a:cubicBezTo>
                  <a:pt x="7419545" y="3887498"/>
                  <a:pt x="7422122" y="3881050"/>
                  <a:pt x="7423525" y="3877002"/>
                </a:cubicBezTo>
                <a:cubicBezTo>
                  <a:pt x="7419013" y="3873294"/>
                  <a:pt x="7415605" y="3871447"/>
                  <a:pt x="7412978" y="3870942"/>
                </a:cubicBezTo>
                <a:close/>
                <a:moveTo>
                  <a:pt x="7398936" y="3861441"/>
                </a:moveTo>
                <a:cubicBezTo>
                  <a:pt x="7397923" y="3860175"/>
                  <a:pt x="7394730" y="3860652"/>
                  <a:pt x="7391595" y="3862107"/>
                </a:cubicBezTo>
                <a:cubicBezTo>
                  <a:pt x="7388459" y="3863558"/>
                  <a:pt x="7385378" y="3865991"/>
                  <a:pt x="7384585" y="3868632"/>
                </a:cubicBezTo>
                <a:cubicBezTo>
                  <a:pt x="7384059" y="3870396"/>
                  <a:pt x="7384550" y="3872250"/>
                  <a:pt x="7386722" y="3873972"/>
                </a:cubicBezTo>
                <a:cubicBezTo>
                  <a:pt x="7393122" y="3866087"/>
                  <a:pt x="7392534" y="3869325"/>
                  <a:pt x="7398936" y="3861441"/>
                </a:cubicBezTo>
                <a:close/>
                <a:moveTo>
                  <a:pt x="7416350" y="3841772"/>
                </a:moveTo>
                <a:cubicBezTo>
                  <a:pt x="7414552" y="3843210"/>
                  <a:pt x="7412757" y="3844647"/>
                  <a:pt x="7410960" y="3846082"/>
                </a:cubicBezTo>
                <a:cubicBezTo>
                  <a:pt x="7412343" y="3847814"/>
                  <a:pt x="7413727" y="3849546"/>
                  <a:pt x="7415110" y="3851278"/>
                </a:cubicBezTo>
                <a:cubicBezTo>
                  <a:pt x="7416909" y="3849838"/>
                  <a:pt x="7418703" y="3848403"/>
                  <a:pt x="7420503" y="3846967"/>
                </a:cubicBezTo>
                <a:cubicBezTo>
                  <a:pt x="7419118" y="3845235"/>
                  <a:pt x="7417735" y="3843504"/>
                  <a:pt x="7416350" y="3841772"/>
                </a:cubicBezTo>
                <a:close/>
                <a:moveTo>
                  <a:pt x="7474136" y="3818985"/>
                </a:moveTo>
                <a:cubicBezTo>
                  <a:pt x="7475888" y="3817586"/>
                  <a:pt x="7470261" y="3824921"/>
                  <a:pt x="7470261" y="3824921"/>
                </a:cubicBezTo>
                <a:cubicBezTo>
                  <a:pt x="7471646" y="3826651"/>
                  <a:pt x="7474529" y="3825766"/>
                  <a:pt x="7476107" y="3824148"/>
                </a:cubicBezTo>
                <a:cubicBezTo>
                  <a:pt x="7477688" y="3822532"/>
                  <a:pt x="7477964" y="3820181"/>
                  <a:pt x="7474136" y="3818985"/>
                </a:cubicBezTo>
                <a:close/>
                <a:moveTo>
                  <a:pt x="7459033" y="3807650"/>
                </a:moveTo>
                <a:cubicBezTo>
                  <a:pt x="7459033" y="3807650"/>
                  <a:pt x="7459033" y="3807650"/>
                  <a:pt x="7451845" y="3813397"/>
                </a:cubicBezTo>
                <a:cubicBezTo>
                  <a:pt x="7451845" y="3813397"/>
                  <a:pt x="7451433" y="3816565"/>
                  <a:pt x="7452816" y="3818296"/>
                </a:cubicBezTo>
                <a:cubicBezTo>
                  <a:pt x="7454199" y="3820027"/>
                  <a:pt x="7455996" y="3818591"/>
                  <a:pt x="7455996" y="3818591"/>
                </a:cubicBezTo>
                <a:cubicBezTo>
                  <a:pt x="7455996" y="3818591"/>
                  <a:pt x="7455996" y="3818591"/>
                  <a:pt x="7463186" y="3812842"/>
                </a:cubicBezTo>
                <a:cubicBezTo>
                  <a:pt x="7463186" y="3812842"/>
                  <a:pt x="7464983" y="3811407"/>
                  <a:pt x="7463598" y="3809676"/>
                </a:cubicBezTo>
                <a:cubicBezTo>
                  <a:pt x="7462214" y="3807945"/>
                  <a:pt x="7459033" y="3807650"/>
                  <a:pt x="7459033" y="3807650"/>
                </a:cubicBezTo>
                <a:close/>
                <a:moveTo>
                  <a:pt x="7500807" y="3745677"/>
                </a:moveTo>
                <a:cubicBezTo>
                  <a:pt x="7497780" y="3743765"/>
                  <a:pt x="7493875" y="3745443"/>
                  <a:pt x="7491835" y="3748517"/>
                </a:cubicBezTo>
                <a:cubicBezTo>
                  <a:pt x="7489796" y="3751593"/>
                  <a:pt x="7489623" y="3756063"/>
                  <a:pt x="7494058" y="3759738"/>
                </a:cubicBezTo>
                <a:cubicBezTo>
                  <a:pt x="7500955" y="3757113"/>
                  <a:pt x="7493911" y="3748303"/>
                  <a:pt x="7500807" y="3745677"/>
                </a:cubicBezTo>
                <a:close/>
                <a:moveTo>
                  <a:pt x="7545090" y="3698421"/>
                </a:moveTo>
                <a:cubicBezTo>
                  <a:pt x="7545090" y="3698421"/>
                  <a:pt x="7543261" y="3699882"/>
                  <a:pt x="7543261" y="3699882"/>
                </a:cubicBezTo>
                <a:cubicBezTo>
                  <a:pt x="7541430" y="3701345"/>
                  <a:pt x="7541430" y="3701345"/>
                  <a:pt x="7539602" y="3702807"/>
                </a:cubicBezTo>
                <a:cubicBezTo>
                  <a:pt x="7537772" y="3704269"/>
                  <a:pt x="7535943" y="3705733"/>
                  <a:pt x="7535943" y="3705733"/>
                </a:cubicBezTo>
                <a:cubicBezTo>
                  <a:pt x="7535029" y="3706463"/>
                  <a:pt x="7534571" y="3706829"/>
                  <a:pt x="7534699" y="3707458"/>
                </a:cubicBezTo>
                <a:cubicBezTo>
                  <a:pt x="7534827" y="3708087"/>
                  <a:pt x="7535541" y="3708981"/>
                  <a:pt x="7536968" y="3710765"/>
                </a:cubicBezTo>
                <a:cubicBezTo>
                  <a:pt x="7538395" y="3712550"/>
                  <a:pt x="7538395" y="3712550"/>
                  <a:pt x="7540223" y="3711089"/>
                </a:cubicBezTo>
                <a:cubicBezTo>
                  <a:pt x="7540223" y="3711089"/>
                  <a:pt x="7543481" y="3711410"/>
                  <a:pt x="7543481" y="3711410"/>
                </a:cubicBezTo>
                <a:cubicBezTo>
                  <a:pt x="7545311" y="3709948"/>
                  <a:pt x="7548969" y="3707024"/>
                  <a:pt x="7549370" y="3703776"/>
                </a:cubicBezTo>
                <a:cubicBezTo>
                  <a:pt x="7551201" y="3702313"/>
                  <a:pt x="7549774" y="3700528"/>
                  <a:pt x="7548347" y="3698741"/>
                </a:cubicBezTo>
                <a:cubicBezTo>
                  <a:pt x="7546919" y="3696957"/>
                  <a:pt x="7545090" y="3698421"/>
                  <a:pt x="7545090" y="3698421"/>
                </a:cubicBezTo>
                <a:close/>
                <a:moveTo>
                  <a:pt x="7653218" y="3658582"/>
                </a:moveTo>
                <a:cubicBezTo>
                  <a:pt x="7647169" y="3656715"/>
                  <a:pt x="7645691" y="3657896"/>
                  <a:pt x="7646196" y="3659485"/>
                </a:cubicBezTo>
                <a:cubicBezTo>
                  <a:pt x="7646700" y="3661071"/>
                  <a:pt x="7649184" y="3663065"/>
                  <a:pt x="7651056" y="3662825"/>
                </a:cubicBezTo>
                <a:cubicBezTo>
                  <a:pt x="7652304" y="3662664"/>
                  <a:pt x="7653282" y="3661511"/>
                  <a:pt x="7653218" y="3658582"/>
                </a:cubicBezTo>
                <a:close/>
                <a:moveTo>
                  <a:pt x="7509181" y="3657254"/>
                </a:moveTo>
                <a:cubicBezTo>
                  <a:pt x="7500926" y="3658179"/>
                  <a:pt x="7508292" y="3663642"/>
                  <a:pt x="7501419" y="3666298"/>
                </a:cubicBezTo>
                <a:cubicBezTo>
                  <a:pt x="7502803" y="3668029"/>
                  <a:pt x="7507043" y="3666767"/>
                  <a:pt x="7509786" y="3664574"/>
                </a:cubicBezTo>
                <a:cubicBezTo>
                  <a:pt x="7512531" y="3662381"/>
                  <a:pt x="7513779" y="3659256"/>
                  <a:pt x="7509181" y="3657254"/>
                </a:cubicBezTo>
                <a:close/>
                <a:moveTo>
                  <a:pt x="7520164" y="3646772"/>
                </a:moveTo>
                <a:cubicBezTo>
                  <a:pt x="7518453" y="3648499"/>
                  <a:pt x="7516798" y="3651266"/>
                  <a:pt x="7514912" y="3652774"/>
                </a:cubicBezTo>
                <a:cubicBezTo>
                  <a:pt x="7517144" y="3654600"/>
                  <a:pt x="7518497" y="3655324"/>
                  <a:pt x="7519380" y="3655342"/>
                </a:cubicBezTo>
                <a:cubicBezTo>
                  <a:pt x="7522028" y="3655390"/>
                  <a:pt x="7520453" y="3649067"/>
                  <a:pt x="7525755" y="3646994"/>
                </a:cubicBezTo>
                <a:cubicBezTo>
                  <a:pt x="7523642" y="3644351"/>
                  <a:pt x="7521876" y="3645042"/>
                  <a:pt x="7520164" y="3646772"/>
                </a:cubicBezTo>
                <a:close/>
                <a:moveTo>
                  <a:pt x="7604561" y="3639171"/>
                </a:moveTo>
                <a:cubicBezTo>
                  <a:pt x="7601864" y="3641326"/>
                  <a:pt x="7599170" y="3643481"/>
                  <a:pt x="7598281" y="3646056"/>
                </a:cubicBezTo>
                <a:cubicBezTo>
                  <a:pt x="7597390" y="3648628"/>
                  <a:pt x="7598309" y="3651618"/>
                  <a:pt x="7602840" y="3655443"/>
                </a:cubicBezTo>
                <a:cubicBezTo>
                  <a:pt x="7606435" y="3652570"/>
                  <a:pt x="7611826" y="3648261"/>
                  <a:pt x="7604561" y="3639171"/>
                </a:cubicBezTo>
                <a:close/>
                <a:moveTo>
                  <a:pt x="7517115" y="3635608"/>
                </a:moveTo>
                <a:cubicBezTo>
                  <a:pt x="7514077" y="3635978"/>
                  <a:pt x="7515260" y="3643262"/>
                  <a:pt x="7512429" y="3645524"/>
                </a:cubicBezTo>
                <a:cubicBezTo>
                  <a:pt x="7513500" y="3646864"/>
                  <a:pt x="7514507" y="3647157"/>
                  <a:pt x="7515444" y="3646818"/>
                </a:cubicBezTo>
                <a:cubicBezTo>
                  <a:pt x="7518258" y="3645804"/>
                  <a:pt x="7520449" y="3639115"/>
                  <a:pt x="7521864" y="3637982"/>
                </a:cubicBezTo>
                <a:cubicBezTo>
                  <a:pt x="7519610" y="3636127"/>
                  <a:pt x="7518127" y="3635484"/>
                  <a:pt x="7517115" y="3635608"/>
                </a:cubicBezTo>
                <a:close/>
                <a:moveTo>
                  <a:pt x="7488728" y="3623621"/>
                </a:moveTo>
                <a:cubicBezTo>
                  <a:pt x="7484682" y="3625039"/>
                  <a:pt x="7482180" y="3634862"/>
                  <a:pt x="7477821" y="3629409"/>
                </a:cubicBezTo>
                <a:cubicBezTo>
                  <a:pt x="7472203" y="3633899"/>
                  <a:pt x="7489249" y="3632188"/>
                  <a:pt x="7478435" y="3637854"/>
                </a:cubicBezTo>
                <a:cubicBezTo>
                  <a:pt x="7480720" y="3639752"/>
                  <a:pt x="7482655" y="3640254"/>
                  <a:pt x="7484308" y="3639863"/>
                </a:cubicBezTo>
                <a:cubicBezTo>
                  <a:pt x="7489267" y="3638691"/>
                  <a:pt x="7491694" y="3629489"/>
                  <a:pt x="7493412" y="3625882"/>
                </a:cubicBezTo>
                <a:cubicBezTo>
                  <a:pt x="7491596" y="3623611"/>
                  <a:pt x="7490077" y="3623149"/>
                  <a:pt x="7488728" y="3623621"/>
                </a:cubicBezTo>
                <a:close/>
                <a:moveTo>
                  <a:pt x="7593453" y="3609745"/>
                </a:moveTo>
                <a:cubicBezTo>
                  <a:pt x="7593453" y="3609745"/>
                  <a:pt x="7591597" y="3611231"/>
                  <a:pt x="7591597" y="3611231"/>
                </a:cubicBezTo>
                <a:cubicBezTo>
                  <a:pt x="7589738" y="3612717"/>
                  <a:pt x="7589738" y="3612717"/>
                  <a:pt x="7587878" y="3614201"/>
                </a:cubicBezTo>
                <a:cubicBezTo>
                  <a:pt x="7587878" y="3614201"/>
                  <a:pt x="7586020" y="3615687"/>
                  <a:pt x="7586020" y="3615687"/>
                </a:cubicBezTo>
                <a:cubicBezTo>
                  <a:pt x="7580445" y="3620145"/>
                  <a:pt x="7578156" y="3624901"/>
                  <a:pt x="7575866" y="3629659"/>
                </a:cubicBezTo>
                <a:cubicBezTo>
                  <a:pt x="7570290" y="3634116"/>
                  <a:pt x="7566143" y="3640358"/>
                  <a:pt x="7559139" y="3643030"/>
                </a:cubicBezTo>
                <a:cubicBezTo>
                  <a:pt x="7552569" y="3642432"/>
                  <a:pt x="7544703" y="3651644"/>
                  <a:pt x="7545700" y="3656700"/>
                </a:cubicBezTo>
                <a:cubicBezTo>
                  <a:pt x="7543840" y="3658187"/>
                  <a:pt x="7541983" y="3659673"/>
                  <a:pt x="7540124" y="3661158"/>
                </a:cubicBezTo>
                <a:cubicBezTo>
                  <a:pt x="7538266" y="3662643"/>
                  <a:pt x="7538266" y="3662643"/>
                  <a:pt x="7539693" y="3664429"/>
                </a:cubicBezTo>
                <a:cubicBezTo>
                  <a:pt x="7539693" y="3664429"/>
                  <a:pt x="7541119" y="3666215"/>
                  <a:pt x="7542979" y="3664727"/>
                </a:cubicBezTo>
                <a:cubicBezTo>
                  <a:pt x="7544837" y="3663242"/>
                  <a:pt x="7544837" y="3663242"/>
                  <a:pt x="7546695" y="3661758"/>
                </a:cubicBezTo>
                <a:cubicBezTo>
                  <a:pt x="7551408" y="3663842"/>
                  <a:pt x="7556552" y="3662655"/>
                  <a:pt x="7560403" y="3671283"/>
                </a:cubicBezTo>
                <a:cubicBezTo>
                  <a:pt x="7561264" y="3664740"/>
                  <a:pt x="7570126" y="3660581"/>
                  <a:pt x="7564849" y="3650171"/>
                </a:cubicBezTo>
                <a:cubicBezTo>
                  <a:pt x="7573277" y="3649284"/>
                  <a:pt x="7577426" y="3643043"/>
                  <a:pt x="7581575" y="3636799"/>
                </a:cubicBezTo>
                <a:cubicBezTo>
                  <a:pt x="7585722" y="3630557"/>
                  <a:pt x="7588013" y="3625801"/>
                  <a:pt x="7591729" y="3622829"/>
                </a:cubicBezTo>
                <a:cubicBezTo>
                  <a:pt x="7595014" y="3623128"/>
                  <a:pt x="7598300" y="3623428"/>
                  <a:pt x="7599727" y="3625212"/>
                </a:cubicBezTo>
                <a:cubicBezTo>
                  <a:pt x="7597869" y="3626698"/>
                  <a:pt x="7597438" y="3629970"/>
                  <a:pt x="7598865" y="3631755"/>
                </a:cubicBezTo>
                <a:cubicBezTo>
                  <a:pt x="7597007" y="3633240"/>
                  <a:pt x="7598434" y="3635026"/>
                  <a:pt x="7600294" y="3633540"/>
                </a:cubicBezTo>
                <a:cubicBezTo>
                  <a:pt x="7601719" y="3635325"/>
                  <a:pt x="7601719" y="3635325"/>
                  <a:pt x="7602151" y="3632054"/>
                </a:cubicBezTo>
                <a:cubicBezTo>
                  <a:pt x="7602151" y="3632054"/>
                  <a:pt x="7602581" y="3628784"/>
                  <a:pt x="7602581" y="3628784"/>
                </a:cubicBezTo>
                <a:cubicBezTo>
                  <a:pt x="7604440" y="3627298"/>
                  <a:pt x="7603012" y="3625512"/>
                  <a:pt x="7603012" y="3625512"/>
                </a:cubicBezTo>
                <a:cubicBezTo>
                  <a:pt x="7603012" y="3625512"/>
                  <a:pt x="7603012" y="3625512"/>
                  <a:pt x="7604872" y="3624027"/>
                </a:cubicBezTo>
                <a:cubicBezTo>
                  <a:pt x="7604872" y="3624027"/>
                  <a:pt x="7604872" y="3624027"/>
                  <a:pt x="7603445" y="3622242"/>
                </a:cubicBezTo>
                <a:cubicBezTo>
                  <a:pt x="7600160" y="3621943"/>
                  <a:pt x="7598732" y="3620156"/>
                  <a:pt x="7594019" y="3618073"/>
                </a:cubicBezTo>
                <a:cubicBezTo>
                  <a:pt x="7594019" y="3618073"/>
                  <a:pt x="7595878" y="3616587"/>
                  <a:pt x="7595878" y="3616587"/>
                </a:cubicBezTo>
                <a:cubicBezTo>
                  <a:pt x="7595878" y="3616587"/>
                  <a:pt x="7595878" y="3616587"/>
                  <a:pt x="7597734" y="3615101"/>
                </a:cubicBezTo>
                <a:cubicBezTo>
                  <a:pt x="7597734" y="3615101"/>
                  <a:pt x="7598168" y="3611830"/>
                  <a:pt x="7596741" y="3610045"/>
                </a:cubicBezTo>
                <a:cubicBezTo>
                  <a:pt x="7596741" y="3610045"/>
                  <a:pt x="7593453" y="3609745"/>
                  <a:pt x="7593453" y="3609745"/>
                </a:cubicBezTo>
                <a:close/>
                <a:moveTo>
                  <a:pt x="7564601" y="3589187"/>
                </a:moveTo>
                <a:cubicBezTo>
                  <a:pt x="7556684" y="3598441"/>
                  <a:pt x="7558111" y="3600226"/>
                  <a:pt x="7547783" y="3602632"/>
                </a:cubicBezTo>
                <a:cubicBezTo>
                  <a:pt x="7549209" y="3604419"/>
                  <a:pt x="7552506" y="3604709"/>
                  <a:pt x="7553932" y="3606493"/>
                </a:cubicBezTo>
                <a:cubicBezTo>
                  <a:pt x="7552064" y="3607988"/>
                  <a:pt x="7550195" y="3609480"/>
                  <a:pt x="7548327" y="3610976"/>
                </a:cubicBezTo>
                <a:cubicBezTo>
                  <a:pt x="7548327" y="3610976"/>
                  <a:pt x="7546458" y="3612469"/>
                  <a:pt x="7546458" y="3612469"/>
                </a:cubicBezTo>
                <a:cubicBezTo>
                  <a:pt x="7536129" y="3614874"/>
                  <a:pt x="7533818" y="3619647"/>
                  <a:pt x="7532494" y="3629484"/>
                </a:cubicBezTo>
                <a:cubicBezTo>
                  <a:pt x="7536335" y="3638119"/>
                  <a:pt x="7543810" y="3632144"/>
                  <a:pt x="7548090" y="3637499"/>
                </a:cubicBezTo>
                <a:cubicBezTo>
                  <a:pt x="7550401" y="3632726"/>
                  <a:pt x="7552711" y="3627953"/>
                  <a:pt x="7553594" y="3621395"/>
                </a:cubicBezTo>
                <a:cubicBezTo>
                  <a:pt x="7555461" y="3619901"/>
                  <a:pt x="7559199" y="3616914"/>
                  <a:pt x="7561068" y="3615420"/>
                </a:cubicBezTo>
                <a:cubicBezTo>
                  <a:pt x="7569529" y="3614507"/>
                  <a:pt x="7573164" y="3599897"/>
                  <a:pt x="7564601" y="3589187"/>
                </a:cubicBezTo>
                <a:close/>
                <a:moveTo>
                  <a:pt x="7726721" y="3581946"/>
                </a:moveTo>
                <a:cubicBezTo>
                  <a:pt x="7722558" y="3588254"/>
                  <a:pt x="7716940" y="3592743"/>
                  <a:pt x="7714230" y="3600869"/>
                </a:cubicBezTo>
                <a:cubicBezTo>
                  <a:pt x="7714230" y="3600869"/>
                  <a:pt x="7715684" y="3602687"/>
                  <a:pt x="7717136" y="3604504"/>
                </a:cubicBezTo>
                <a:cubicBezTo>
                  <a:pt x="7717136" y="3604504"/>
                  <a:pt x="7719009" y="3603007"/>
                  <a:pt x="7719009" y="3603007"/>
                </a:cubicBezTo>
                <a:cubicBezTo>
                  <a:pt x="7721720" y="3594882"/>
                  <a:pt x="7725463" y="3591889"/>
                  <a:pt x="7729627" y="3585582"/>
                </a:cubicBezTo>
                <a:cubicBezTo>
                  <a:pt x="7729627" y="3585582"/>
                  <a:pt x="7729627" y="3585582"/>
                  <a:pt x="7728175" y="3583764"/>
                </a:cubicBezTo>
                <a:cubicBezTo>
                  <a:pt x="7728175" y="3583764"/>
                  <a:pt x="7728175" y="3583764"/>
                  <a:pt x="7726721" y="3581946"/>
                </a:cubicBezTo>
                <a:close/>
                <a:moveTo>
                  <a:pt x="7624858" y="3576128"/>
                </a:moveTo>
                <a:cubicBezTo>
                  <a:pt x="7622971" y="3577637"/>
                  <a:pt x="7622971" y="3577637"/>
                  <a:pt x="7622971" y="3577637"/>
                </a:cubicBezTo>
                <a:cubicBezTo>
                  <a:pt x="7621085" y="3579145"/>
                  <a:pt x="7619198" y="3580654"/>
                  <a:pt x="7620650" y="3582471"/>
                </a:cubicBezTo>
                <a:cubicBezTo>
                  <a:pt x="7618763" y="3583981"/>
                  <a:pt x="7618763" y="3583981"/>
                  <a:pt x="7618763" y="3583981"/>
                </a:cubicBezTo>
                <a:cubicBezTo>
                  <a:pt x="7616876" y="3585489"/>
                  <a:pt x="7618329" y="3587307"/>
                  <a:pt x="7619782" y="3589123"/>
                </a:cubicBezTo>
                <a:cubicBezTo>
                  <a:pt x="7621235" y="3590941"/>
                  <a:pt x="7622689" y="3592758"/>
                  <a:pt x="7624575" y="3591250"/>
                </a:cubicBezTo>
                <a:cubicBezTo>
                  <a:pt x="7626462" y="3589743"/>
                  <a:pt x="7625009" y="3587924"/>
                  <a:pt x="7626897" y="3586416"/>
                </a:cubicBezTo>
                <a:cubicBezTo>
                  <a:pt x="7625443" y="3584598"/>
                  <a:pt x="7627331" y="3583090"/>
                  <a:pt x="7627331" y="3583090"/>
                </a:cubicBezTo>
                <a:cubicBezTo>
                  <a:pt x="7627331" y="3583090"/>
                  <a:pt x="7629216" y="3581582"/>
                  <a:pt x="7627765" y="3579764"/>
                </a:cubicBezTo>
                <a:cubicBezTo>
                  <a:pt x="7626312" y="3577946"/>
                  <a:pt x="7624858" y="3576128"/>
                  <a:pt x="7624858" y="3576128"/>
                </a:cubicBezTo>
                <a:close/>
                <a:moveTo>
                  <a:pt x="7668974" y="3571129"/>
                </a:moveTo>
                <a:cubicBezTo>
                  <a:pt x="7666490" y="3572351"/>
                  <a:pt x="7663702" y="3575709"/>
                  <a:pt x="7663244" y="3579400"/>
                </a:cubicBezTo>
                <a:cubicBezTo>
                  <a:pt x="7662940" y="3581861"/>
                  <a:pt x="7663671" y="3584468"/>
                  <a:pt x="7666220" y="3586687"/>
                </a:cubicBezTo>
                <a:cubicBezTo>
                  <a:pt x="7668105" y="3585178"/>
                  <a:pt x="7665464" y="3570265"/>
                  <a:pt x="7672886" y="3575683"/>
                </a:cubicBezTo>
                <a:cubicBezTo>
                  <a:pt x="7673640" y="3570824"/>
                  <a:pt x="7671460" y="3569908"/>
                  <a:pt x="7668974" y="3571129"/>
                </a:cubicBezTo>
                <a:close/>
                <a:moveTo>
                  <a:pt x="7591019" y="3568068"/>
                </a:moveTo>
                <a:cubicBezTo>
                  <a:pt x="7589132" y="3569576"/>
                  <a:pt x="7587247" y="3571084"/>
                  <a:pt x="7585357" y="3572593"/>
                </a:cubicBezTo>
                <a:cubicBezTo>
                  <a:pt x="7585357" y="3572593"/>
                  <a:pt x="7585357" y="3572593"/>
                  <a:pt x="7583469" y="3574102"/>
                </a:cubicBezTo>
                <a:cubicBezTo>
                  <a:pt x="7581583" y="3575610"/>
                  <a:pt x="7579696" y="3577119"/>
                  <a:pt x="7577393" y="3581975"/>
                </a:cubicBezTo>
                <a:cubicBezTo>
                  <a:pt x="7577393" y="3581975"/>
                  <a:pt x="7578448" y="3587163"/>
                  <a:pt x="7581804" y="3587492"/>
                </a:cubicBezTo>
                <a:cubicBezTo>
                  <a:pt x="7582539" y="3588414"/>
                  <a:pt x="7583746" y="3588956"/>
                  <a:pt x="7584822" y="3588850"/>
                </a:cubicBezTo>
                <a:cubicBezTo>
                  <a:pt x="7585896" y="3588744"/>
                  <a:pt x="7586841" y="3587990"/>
                  <a:pt x="7587049" y="3586314"/>
                </a:cubicBezTo>
                <a:cubicBezTo>
                  <a:pt x="7587465" y="3582967"/>
                  <a:pt x="7590822" y="3583298"/>
                  <a:pt x="7592709" y="3581790"/>
                </a:cubicBezTo>
                <a:cubicBezTo>
                  <a:pt x="7594597" y="3580281"/>
                  <a:pt x="7596485" y="3578773"/>
                  <a:pt x="7598370" y="3577264"/>
                </a:cubicBezTo>
                <a:cubicBezTo>
                  <a:pt x="7598787" y="3573916"/>
                  <a:pt x="7597317" y="3572077"/>
                  <a:pt x="7595847" y="3570237"/>
                </a:cubicBezTo>
                <a:cubicBezTo>
                  <a:pt x="7594375" y="3568398"/>
                  <a:pt x="7592905" y="3566560"/>
                  <a:pt x="7591019" y="3568068"/>
                </a:cubicBezTo>
                <a:close/>
                <a:moveTo>
                  <a:pt x="7629089" y="3555720"/>
                </a:moveTo>
                <a:cubicBezTo>
                  <a:pt x="7626742" y="3560523"/>
                  <a:pt x="7636685" y="3561353"/>
                  <a:pt x="7639033" y="3556550"/>
                </a:cubicBezTo>
                <a:cubicBezTo>
                  <a:pt x="7636178" y="3552979"/>
                  <a:pt x="7633373" y="3561076"/>
                  <a:pt x="7629089" y="3555720"/>
                </a:cubicBezTo>
                <a:close/>
                <a:moveTo>
                  <a:pt x="7522679" y="3532258"/>
                </a:moveTo>
                <a:cubicBezTo>
                  <a:pt x="7522679" y="3532258"/>
                  <a:pt x="7520826" y="3533740"/>
                  <a:pt x="7520826" y="3533740"/>
                </a:cubicBezTo>
                <a:cubicBezTo>
                  <a:pt x="7520826" y="3533740"/>
                  <a:pt x="7520826" y="3533740"/>
                  <a:pt x="7518973" y="3535221"/>
                </a:cubicBezTo>
                <a:cubicBezTo>
                  <a:pt x="7518973" y="3535221"/>
                  <a:pt x="7518973" y="3535221"/>
                  <a:pt x="7517119" y="3536702"/>
                </a:cubicBezTo>
                <a:cubicBezTo>
                  <a:pt x="7518676" y="3538651"/>
                  <a:pt x="7520233" y="3540598"/>
                  <a:pt x="7522086" y="3539116"/>
                </a:cubicBezTo>
                <a:cubicBezTo>
                  <a:pt x="7522086" y="3539116"/>
                  <a:pt x="7523940" y="3537635"/>
                  <a:pt x="7523940" y="3537635"/>
                </a:cubicBezTo>
                <a:cubicBezTo>
                  <a:pt x="7525793" y="3536153"/>
                  <a:pt x="7525793" y="3536153"/>
                  <a:pt x="7525793" y="3536153"/>
                </a:cubicBezTo>
                <a:cubicBezTo>
                  <a:pt x="7525793" y="3536153"/>
                  <a:pt x="7526091" y="3532724"/>
                  <a:pt x="7526091" y="3532724"/>
                </a:cubicBezTo>
                <a:cubicBezTo>
                  <a:pt x="7524531" y="3530776"/>
                  <a:pt x="7522679" y="3532258"/>
                  <a:pt x="7522679" y="3532258"/>
                </a:cubicBezTo>
                <a:close/>
                <a:moveTo>
                  <a:pt x="7708853" y="3529196"/>
                </a:moveTo>
                <a:cubicBezTo>
                  <a:pt x="7711325" y="3536159"/>
                  <a:pt x="7699418" y="3536739"/>
                  <a:pt x="7708569" y="3544319"/>
                </a:cubicBezTo>
                <a:cubicBezTo>
                  <a:pt x="7705663" y="3540684"/>
                  <a:pt x="7716117" y="3538283"/>
                  <a:pt x="7708853" y="3529196"/>
                </a:cubicBezTo>
                <a:close/>
                <a:moveTo>
                  <a:pt x="7765330" y="3519371"/>
                </a:moveTo>
                <a:cubicBezTo>
                  <a:pt x="7758332" y="3522058"/>
                  <a:pt x="7754611" y="3525032"/>
                  <a:pt x="7749032" y="3529493"/>
                </a:cubicBezTo>
                <a:cubicBezTo>
                  <a:pt x="7743451" y="3533956"/>
                  <a:pt x="7736009" y="3539903"/>
                  <a:pt x="7731848" y="3546140"/>
                </a:cubicBezTo>
                <a:cubicBezTo>
                  <a:pt x="7722011" y="3545278"/>
                  <a:pt x="7721570" y="3548539"/>
                  <a:pt x="7715549" y="3556262"/>
                </a:cubicBezTo>
                <a:cubicBezTo>
                  <a:pt x="7717942" y="3563072"/>
                  <a:pt x="7722105" y="3556836"/>
                  <a:pt x="7726801" y="3558897"/>
                </a:cubicBezTo>
                <a:cubicBezTo>
                  <a:pt x="7724058" y="3566909"/>
                  <a:pt x="7714757" y="3574344"/>
                  <a:pt x="7705897" y="3578518"/>
                </a:cubicBezTo>
                <a:cubicBezTo>
                  <a:pt x="7702177" y="3581491"/>
                  <a:pt x="7698456" y="3584468"/>
                  <a:pt x="7696597" y="3585953"/>
                </a:cubicBezTo>
                <a:cubicBezTo>
                  <a:pt x="7696597" y="3585953"/>
                  <a:pt x="7696597" y="3585953"/>
                  <a:pt x="7695177" y="3584179"/>
                </a:cubicBezTo>
                <a:cubicBezTo>
                  <a:pt x="7682598" y="3591328"/>
                  <a:pt x="7664344" y="3591379"/>
                  <a:pt x="7677111" y="3607348"/>
                </a:cubicBezTo>
                <a:cubicBezTo>
                  <a:pt x="7675250" y="3608836"/>
                  <a:pt x="7674809" y="3612096"/>
                  <a:pt x="7676226" y="3613870"/>
                </a:cubicBezTo>
                <a:cubicBezTo>
                  <a:pt x="7674367" y="3615358"/>
                  <a:pt x="7672507" y="3616847"/>
                  <a:pt x="7672507" y="3616847"/>
                </a:cubicBezTo>
                <a:cubicBezTo>
                  <a:pt x="7666926" y="3621307"/>
                  <a:pt x="7663206" y="3624281"/>
                  <a:pt x="7657624" y="3628742"/>
                </a:cubicBezTo>
                <a:cubicBezTo>
                  <a:pt x="7658066" y="3625482"/>
                  <a:pt x="7658066" y="3625482"/>
                  <a:pt x="7656648" y="3623708"/>
                </a:cubicBezTo>
                <a:cubicBezTo>
                  <a:pt x="7656648" y="3623708"/>
                  <a:pt x="7656648" y="3623708"/>
                  <a:pt x="7653369" y="3623419"/>
                </a:cubicBezTo>
                <a:cubicBezTo>
                  <a:pt x="7654788" y="3625194"/>
                  <a:pt x="7652928" y="3626681"/>
                  <a:pt x="7655765" y="3630230"/>
                </a:cubicBezTo>
                <a:cubicBezTo>
                  <a:pt x="7654346" y="3628456"/>
                  <a:pt x="7652487" y="3629943"/>
                  <a:pt x="7652487" y="3629943"/>
                </a:cubicBezTo>
                <a:cubicBezTo>
                  <a:pt x="7639371" y="3628794"/>
                  <a:pt x="7632465" y="3643039"/>
                  <a:pt x="7622628" y="3642177"/>
                </a:cubicBezTo>
                <a:cubicBezTo>
                  <a:pt x="7624584" y="3652250"/>
                  <a:pt x="7616700" y="3661460"/>
                  <a:pt x="7600841" y="3668322"/>
                </a:cubicBezTo>
                <a:cubicBezTo>
                  <a:pt x="7600399" y="3671583"/>
                  <a:pt x="7603237" y="3675131"/>
                  <a:pt x="7606073" y="3678680"/>
                </a:cubicBezTo>
                <a:cubicBezTo>
                  <a:pt x="7606073" y="3678680"/>
                  <a:pt x="7606073" y="3678680"/>
                  <a:pt x="7607492" y="3680453"/>
                </a:cubicBezTo>
                <a:cubicBezTo>
                  <a:pt x="7608026" y="3688752"/>
                  <a:pt x="7601028" y="3691439"/>
                  <a:pt x="7599169" y="3692926"/>
                </a:cubicBezTo>
                <a:cubicBezTo>
                  <a:pt x="7599169" y="3692926"/>
                  <a:pt x="7595888" y="3692640"/>
                  <a:pt x="7595888" y="3692640"/>
                </a:cubicBezTo>
                <a:cubicBezTo>
                  <a:pt x="7595888" y="3692640"/>
                  <a:pt x="7594470" y="3690866"/>
                  <a:pt x="7593052" y="3689090"/>
                </a:cubicBezTo>
                <a:cubicBezTo>
                  <a:pt x="7593052" y="3689090"/>
                  <a:pt x="7591632" y="3687315"/>
                  <a:pt x="7591632" y="3687315"/>
                </a:cubicBezTo>
                <a:cubicBezTo>
                  <a:pt x="7590214" y="3685540"/>
                  <a:pt x="7590214" y="3685540"/>
                  <a:pt x="7588355" y="3687029"/>
                </a:cubicBezTo>
                <a:cubicBezTo>
                  <a:pt x="7588355" y="3687029"/>
                  <a:pt x="7589773" y="3688803"/>
                  <a:pt x="7589773" y="3688803"/>
                </a:cubicBezTo>
                <a:cubicBezTo>
                  <a:pt x="7589773" y="3688803"/>
                  <a:pt x="7591190" y="3690577"/>
                  <a:pt x="7591190" y="3690577"/>
                </a:cubicBezTo>
                <a:cubicBezTo>
                  <a:pt x="7592609" y="3692353"/>
                  <a:pt x="7594029" y="3694126"/>
                  <a:pt x="7594029" y="3694126"/>
                </a:cubicBezTo>
                <a:cubicBezTo>
                  <a:pt x="7588983" y="3706884"/>
                  <a:pt x="7577823" y="3715807"/>
                  <a:pt x="7565242" y="3722957"/>
                </a:cubicBezTo>
                <a:cubicBezTo>
                  <a:pt x="7559661" y="3727419"/>
                  <a:pt x="7554080" y="3731880"/>
                  <a:pt x="7548501" y="3736341"/>
                </a:cubicBezTo>
                <a:cubicBezTo>
                  <a:pt x="7529361" y="3742914"/>
                  <a:pt x="7522549" y="3768720"/>
                  <a:pt x="7497203" y="3759898"/>
                </a:cubicBezTo>
                <a:cubicBezTo>
                  <a:pt x="7504738" y="3765509"/>
                  <a:pt x="7488436" y="3775631"/>
                  <a:pt x="7496948" y="3786278"/>
                </a:cubicBezTo>
                <a:cubicBezTo>
                  <a:pt x="7489415" y="3780669"/>
                  <a:pt x="7485786" y="3795201"/>
                  <a:pt x="7487740" y="3805272"/>
                </a:cubicBezTo>
                <a:cubicBezTo>
                  <a:pt x="7487740" y="3805272"/>
                  <a:pt x="7487296" y="3808534"/>
                  <a:pt x="7484020" y="3808248"/>
                </a:cubicBezTo>
                <a:cubicBezTo>
                  <a:pt x="7482158" y="3809734"/>
                  <a:pt x="7482158" y="3809734"/>
                  <a:pt x="7481719" y="3812995"/>
                </a:cubicBezTo>
                <a:cubicBezTo>
                  <a:pt x="7483136" y="3814771"/>
                  <a:pt x="7485974" y="3818319"/>
                  <a:pt x="7487834" y="3816831"/>
                </a:cubicBezTo>
                <a:cubicBezTo>
                  <a:pt x="7490402" y="3816232"/>
                  <a:pt x="7491797" y="3815116"/>
                  <a:pt x="7492839" y="3813558"/>
                </a:cubicBezTo>
                <a:cubicBezTo>
                  <a:pt x="7493879" y="3811998"/>
                  <a:pt x="7494564" y="3809996"/>
                  <a:pt x="7495716" y="3807620"/>
                </a:cubicBezTo>
                <a:cubicBezTo>
                  <a:pt x="7495716" y="3807620"/>
                  <a:pt x="7495716" y="3807620"/>
                  <a:pt x="7497133" y="3809395"/>
                </a:cubicBezTo>
                <a:cubicBezTo>
                  <a:pt x="7516180" y="3791263"/>
                  <a:pt x="7516621" y="3788003"/>
                  <a:pt x="7527247" y="3770780"/>
                </a:cubicBezTo>
                <a:cubicBezTo>
                  <a:pt x="7530083" y="3774329"/>
                  <a:pt x="7524945" y="3775529"/>
                  <a:pt x="7526364" y="3777302"/>
                </a:cubicBezTo>
                <a:cubicBezTo>
                  <a:pt x="7530966" y="3767807"/>
                  <a:pt x="7546826" y="3760945"/>
                  <a:pt x="7555593" y="3745213"/>
                </a:cubicBezTo>
                <a:cubicBezTo>
                  <a:pt x="7555593" y="3745213"/>
                  <a:pt x="7555593" y="3745213"/>
                  <a:pt x="7554173" y="3743437"/>
                </a:cubicBezTo>
                <a:cubicBezTo>
                  <a:pt x="7559754" y="3738976"/>
                  <a:pt x="7565335" y="3734514"/>
                  <a:pt x="7570915" y="3730054"/>
                </a:cubicBezTo>
                <a:cubicBezTo>
                  <a:pt x="7582078" y="3721130"/>
                  <a:pt x="7594657" y="3713983"/>
                  <a:pt x="7601562" y="3699737"/>
                </a:cubicBezTo>
                <a:cubicBezTo>
                  <a:pt x="7601562" y="3699737"/>
                  <a:pt x="7603423" y="3698250"/>
                  <a:pt x="7603423" y="3698250"/>
                </a:cubicBezTo>
                <a:cubicBezTo>
                  <a:pt x="7607145" y="3695275"/>
                  <a:pt x="7610862" y="3692299"/>
                  <a:pt x="7611747" y="3685778"/>
                </a:cubicBezTo>
                <a:cubicBezTo>
                  <a:pt x="7626093" y="3665583"/>
                  <a:pt x="7648511" y="3659295"/>
                  <a:pt x="7656299" y="3638528"/>
                </a:cubicBezTo>
                <a:cubicBezTo>
                  <a:pt x="7656299" y="3638528"/>
                  <a:pt x="7656299" y="3638528"/>
                  <a:pt x="7654882" y="3636752"/>
                </a:cubicBezTo>
                <a:cubicBezTo>
                  <a:pt x="7656741" y="3635266"/>
                  <a:pt x="7658160" y="3637038"/>
                  <a:pt x="7660021" y="3635553"/>
                </a:cubicBezTo>
                <a:cubicBezTo>
                  <a:pt x="7660021" y="3635553"/>
                  <a:pt x="7660021" y="3635553"/>
                  <a:pt x="7661881" y="3634066"/>
                </a:cubicBezTo>
                <a:cubicBezTo>
                  <a:pt x="7667461" y="3629604"/>
                  <a:pt x="7671183" y="3626630"/>
                  <a:pt x="7676762" y="3622169"/>
                </a:cubicBezTo>
                <a:cubicBezTo>
                  <a:pt x="7676762" y="3622169"/>
                  <a:pt x="7678622" y="3620682"/>
                  <a:pt x="7680482" y="3619195"/>
                </a:cubicBezTo>
                <a:cubicBezTo>
                  <a:pt x="7681901" y="3620970"/>
                  <a:pt x="7681901" y="3620970"/>
                  <a:pt x="7683319" y="3622742"/>
                </a:cubicBezTo>
                <a:cubicBezTo>
                  <a:pt x="7683319" y="3622742"/>
                  <a:pt x="7683319" y="3622742"/>
                  <a:pt x="7684738" y="3624517"/>
                </a:cubicBezTo>
                <a:cubicBezTo>
                  <a:pt x="7691295" y="3625090"/>
                  <a:pt x="7695456" y="3618855"/>
                  <a:pt x="7699177" y="3615882"/>
                </a:cubicBezTo>
                <a:cubicBezTo>
                  <a:pt x="7697759" y="3614107"/>
                  <a:pt x="7699620" y="3612620"/>
                  <a:pt x="7701481" y="3611133"/>
                </a:cubicBezTo>
                <a:cubicBezTo>
                  <a:pt x="7701481" y="3611133"/>
                  <a:pt x="7700062" y="3609358"/>
                  <a:pt x="7700062" y="3609358"/>
                </a:cubicBezTo>
                <a:cubicBezTo>
                  <a:pt x="7698644" y="3607584"/>
                  <a:pt x="7698644" y="3607584"/>
                  <a:pt x="7696782" y="3609073"/>
                </a:cubicBezTo>
                <a:cubicBezTo>
                  <a:pt x="7696782" y="3609073"/>
                  <a:pt x="7694924" y="3610559"/>
                  <a:pt x="7696341" y="3612334"/>
                </a:cubicBezTo>
                <a:cubicBezTo>
                  <a:pt x="7692621" y="3615307"/>
                  <a:pt x="7690319" y="3620056"/>
                  <a:pt x="7683761" y="3619481"/>
                </a:cubicBezTo>
                <a:cubicBezTo>
                  <a:pt x="7683761" y="3619481"/>
                  <a:pt x="7682342" y="3617708"/>
                  <a:pt x="7682342" y="3617708"/>
                </a:cubicBezTo>
                <a:cubicBezTo>
                  <a:pt x="7690761" y="3616794"/>
                  <a:pt x="7685971" y="3603174"/>
                  <a:pt x="7691644" y="3610272"/>
                </a:cubicBezTo>
                <a:cubicBezTo>
                  <a:pt x="7692085" y="3607010"/>
                  <a:pt x="7688807" y="3606722"/>
                  <a:pt x="7687388" y="3604949"/>
                </a:cubicBezTo>
                <a:cubicBezTo>
                  <a:pt x="7691551" y="3598711"/>
                  <a:pt x="7702364" y="3604611"/>
                  <a:pt x="7700410" y="3594539"/>
                </a:cubicBezTo>
                <a:cubicBezTo>
                  <a:pt x="7700410" y="3594539"/>
                  <a:pt x="7700410" y="3594539"/>
                  <a:pt x="7698992" y="3592764"/>
                </a:cubicBezTo>
                <a:cubicBezTo>
                  <a:pt x="7698992" y="3592764"/>
                  <a:pt x="7700851" y="3591277"/>
                  <a:pt x="7700851" y="3591277"/>
                </a:cubicBezTo>
                <a:cubicBezTo>
                  <a:pt x="7702712" y="3589789"/>
                  <a:pt x="7706432" y="3586815"/>
                  <a:pt x="7711572" y="3585616"/>
                </a:cubicBezTo>
                <a:cubicBezTo>
                  <a:pt x="7720872" y="3578180"/>
                  <a:pt x="7731592" y="3572519"/>
                  <a:pt x="7732917" y="3562733"/>
                </a:cubicBezTo>
                <a:cubicBezTo>
                  <a:pt x="7732917" y="3562733"/>
                  <a:pt x="7732917" y="3562733"/>
                  <a:pt x="7734778" y="3561248"/>
                </a:cubicBezTo>
                <a:cubicBezTo>
                  <a:pt x="7736638" y="3559759"/>
                  <a:pt x="7739917" y="3560047"/>
                  <a:pt x="7737080" y="3556498"/>
                </a:cubicBezTo>
                <a:cubicBezTo>
                  <a:pt x="7738940" y="3555011"/>
                  <a:pt x="7738940" y="3555011"/>
                  <a:pt x="7738940" y="3555011"/>
                </a:cubicBezTo>
                <a:cubicBezTo>
                  <a:pt x="7748684" y="3544312"/>
                  <a:pt x="7758426" y="3533616"/>
                  <a:pt x="7770564" y="3529729"/>
                </a:cubicBezTo>
                <a:cubicBezTo>
                  <a:pt x="7772423" y="3528242"/>
                  <a:pt x="7772866" y="3524982"/>
                  <a:pt x="7771446" y="3523206"/>
                </a:cubicBezTo>
                <a:cubicBezTo>
                  <a:pt x="7770028" y="3521432"/>
                  <a:pt x="7768609" y="3519657"/>
                  <a:pt x="7765330" y="3519371"/>
                </a:cubicBezTo>
                <a:close/>
                <a:moveTo>
                  <a:pt x="7649348" y="3512431"/>
                </a:moveTo>
                <a:cubicBezTo>
                  <a:pt x="7646789" y="3513006"/>
                  <a:pt x="7643767" y="3513949"/>
                  <a:pt x="7641285" y="3515563"/>
                </a:cubicBezTo>
                <a:cubicBezTo>
                  <a:pt x="7638802" y="3517179"/>
                  <a:pt x="7636858" y="3519472"/>
                  <a:pt x="7636453" y="3522741"/>
                </a:cubicBezTo>
                <a:cubicBezTo>
                  <a:pt x="7636453" y="3522741"/>
                  <a:pt x="7634612" y="3524215"/>
                  <a:pt x="7632769" y="3525686"/>
                </a:cubicBezTo>
                <a:cubicBezTo>
                  <a:pt x="7631332" y="3523887"/>
                  <a:pt x="7629490" y="3525361"/>
                  <a:pt x="7627650" y="3526834"/>
                </a:cubicBezTo>
                <a:cubicBezTo>
                  <a:pt x="7627650" y="3526834"/>
                  <a:pt x="7625806" y="3528305"/>
                  <a:pt x="7625401" y="3531578"/>
                </a:cubicBezTo>
                <a:cubicBezTo>
                  <a:pt x="7623561" y="3533050"/>
                  <a:pt x="7624996" y="3534848"/>
                  <a:pt x="7626432" y="3536644"/>
                </a:cubicBezTo>
                <a:cubicBezTo>
                  <a:pt x="7629712" y="3536969"/>
                  <a:pt x="7631150" y="3538767"/>
                  <a:pt x="7631554" y="3535496"/>
                </a:cubicBezTo>
                <a:cubicBezTo>
                  <a:pt x="7633397" y="3534025"/>
                  <a:pt x="7635240" y="3532552"/>
                  <a:pt x="7637081" y="3531079"/>
                </a:cubicBezTo>
                <a:cubicBezTo>
                  <a:pt x="7638923" y="3529606"/>
                  <a:pt x="7638923" y="3529606"/>
                  <a:pt x="7642202" y="3529931"/>
                </a:cubicBezTo>
                <a:cubicBezTo>
                  <a:pt x="7644717" y="3533079"/>
                  <a:pt x="7647076" y="3534139"/>
                  <a:pt x="7649035" y="3533817"/>
                </a:cubicBezTo>
                <a:cubicBezTo>
                  <a:pt x="7650504" y="3533574"/>
                  <a:pt x="7651748" y="3532553"/>
                  <a:pt x="7652668" y="3531048"/>
                </a:cubicBezTo>
                <a:cubicBezTo>
                  <a:pt x="7655422" y="3526535"/>
                  <a:pt x="7655234" y="3517670"/>
                  <a:pt x="7649348" y="3512431"/>
                </a:cubicBezTo>
                <a:close/>
                <a:moveTo>
                  <a:pt x="7608903" y="3510571"/>
                </a:moveTo>
                <a:cubicBezTo>
                  <a:pt x="7606723" y="3507844"/>
                  <a:pt x="7605308" y="3508976"/>
                  <a:pt x="7603784" y="3510938"/>
                </a:cubicBezTo>
                <a:cubicBezTo>
                  <a:pt x="7602259" y="3512902"/>
                  <a:pt x="7600628" y="3515697"/>
                  <a:pt x="7598014" y="3516296"/>
                </a:cubicBezTo>
                <a:cubicBezTo>
                  <a:pt x="7599104" y="3517659"/>
                  <a:pt x="7600121" y="3517963"/>
                  <a:pt x="7601086" y="3517659"/>
                </a:cubicBezTo>
                <a:cubicBezTo>
                  <a:pt x="7603978" y="3516742"/>
                  <a:pt x="7606397" y="3510338"/>
                  <a:pt x="7608903" y="3510571"/>
                </a:cubicBezTo>
                <a:close/>
                <a:moveTo>
                  <a:pt x="7577545" y="3497971"/>
                </a:moveTo>
                <a:cubicBezTo>
                  <a:pt x="7579001" y="3511216"/>
                  <a:pt x="7571973" y="3502427"/>
                  <a:pt x="7562686" y="3509849"/>
                </a:cubicBezTo>
                <a:cubicBezTo>
                  <a:pt x="7564092" y="3511610"/>
                  <a:pt x="7565950" y="3510122"/>
                  <a:pt x="7568761" y="3513640"/>
                </a:cubicBezTo>
                <a:cubicBezTo>
                  <a:pt x="7545968" y="3523214"/>
                  <a:pt x="7528850" y="3551310"/>
                  <a:pt x="7516803" y="3566705"/>
                </a:cubicBezTo>
                <a:cubicBezTo>
                  <a:pt x="7521017" y="3571979"/>
                  <a:pt x="7522874" y="3570495"/>
                  <a:pt x="7527093" y="3575769"/>
                </a:cubicBezTo>
                <a:cubicBezTo>
                  <a:pt x="7530354" y="3576042"/>
                  <a:pt x="7534974" y="3566586"/>
                  <a:pt x="7539191" y="3571860"/>
                </a:cubicBezTo>
                <a:cubicBezTo>
                  <a:pt x="7533569" y="3564829"/>
                  <a:pt x="7544713" y="3555919"/>
                  <a:pt x="7552192" y="3561466"/>
                </a:cubicBezTo>
                <a:cubicBezTo>
                  <a:pt x="7555003" y="3564983"/>
                  <a:pt x="7553147" y="3566468"/>
                  <a:pt x="7555957" y="3569984"/>
                </a:cubicBezTo>
                <a:cubicBezTo>
                  <a:pt x="7554099" y="3571469"/>
                  <a:pt x="7552242" y="3572954"/>
                  <a:pt x="7550384" y="3574440"/>
                </a:cubicBezTo>
                <a:cubicBezTo>
                  <a:pt x="7548527" y="3575924"/>
                  <a:pt x="7548527" y="3575924"/>
                  <a:pt x="7546669" y="3577409"/>
                </a:cubicBezTo>
                <a:cubicBezTo>
                  <a:pt x="7546669" y="3577409"/>
                  <a:pt x="7546218" y="3580651"/>
                  <a:pt x="7547625" y="3582409"/>
                </a:cubicBezTo>
                <a:cubicBezTo>
                  <a:pt x="7549029" y="3584167"/>
                  <a:pt x="7550886" y="3582683"/>
                  <a:pt x="7550886" y="3582683"/>
                </a:cubicBezTo>
                <a:cubicBezTo>
                  <a:pt x="7552744" y="3581198"/>
                  <a:pt x="7552744" y="3581198"/>
                  <a:pt x="7554601" y="3579713"/>
                </a:cubicBezTo>
                <a:cubicBezTo>
                  <a:pt x="7556459" y="3578227"/>
                  <a:pt x="7558317" y="3576744"/>
                  <a:pt x="7562031" y="3573773"/>
                </a:cubicBezTo>
                <a:cubicBezTo>
                  <a:pt x="7563663" y="3573910"/>
                  <a:pt x="7564592" y="3573168"/>
                  <a:pt x="7565155" y="3572086"/>
                </a:cubicBezTo>
                <a:cubicBezTo>
                  <a:pt x="7566845" y="3568846"/>
                  <a:pt x="7565244" y="3562560"/>
                  <a:pt x="7569462" y="3567834"/>
                </a:cubicBezTo>
                <a:cubicBezTo>
                  <a:pt x="7566648" y="3564317"/>
                  <a:pt x="7561028" y="3557285"/>
                  <a:pt x="7562384" y="3547557"/>
                </a:cubicBezTo>
                <a:cubicBezTo>
                  <a:pt x="7569412" y="3556346"/>
                  <a:pt x="7564743" y="3554314"/>
                  <a:pt x="7577744" y="3543922"/>
                </a:cubicBezTo>
                <a:cubicBezTo>
                  <a:pt x="7559071" y="3535795"/>
                  <a:pt x="7578097" y="3517703"/>
                  <a:pt x="7587886" y="3518523"/>
                </a:cubicBezTo>
                <a:cubicBezTo>
                  <a:pt x="7588337" y="3515279"/>
                  <a:pt x="7580859" y="3509733"/>
                  <a:pt x="7591601" y="3515552"/>
                </a:cubicBezTo>
                <a:cubicBezTo>
                  <a:pt x="7593911" y="3510823"/>
                  <a:pt x="7591551" y="3504067"/>
                  <a:pt x="7587335" y="3498790"/>
                </a:cubicBezTo>
                <a:cubicBezTo>
                  <a:pt x="7583620" y="3501761"/>
                  <a:pt x="7581761" y="3503245"/>
                  <a:pt x="7577545" y="3497971"/>
                </a:cubicBezTo>
                <a:close/>
                <a:moveTo>
                  <a:pt x="7695140" y="3496534"/>
                </a:moveTo>
                <a:lnTo>
                  <a:pt x="7693269" y="3498030"/>
                </a:lnTo>
                <a:cubicBezTo>
                  <a:pt x="7675187" y="3521423"/>
                  <a:pt x="7653781" y="3544495"/>
                  <a:pt x="7634243" y="3566069"/>
                </a:cubicBezTo>
                <a:cubicBezTo>
                  <a:pt x="7634243" y="3566069"/>
                  <a:pt x="7632373" y="3567566"/>
                  <a:pt x="7633827" y="3569384"/>
                </a:cubicBezTo>
                <a:cubicBezTo>
                  <a:pt x="7635280" y="3571201"/>
                  <a:pt x="7638604" y="3571523"/>
                  <a:pt x="7638604" y="3571523"/>
                </a:cubicBezTo>
                <a:cubicBezTo>
                  <a:pt x="7661464" y="3550270"/>
                  <a:pt x="7679546" y="3526876"/>
                  <a:pt x="7700952" y="3503804"/>
                </a:cubicBezTo>
                <a:cubicBezTo>
                  <a:pt x="7702820" y="3502310"/>
                  <a:pt x="7701370" y="3500490"/>
                  <a:pt x="7699916" y="3498673"/>
                </a:cubicBezTo>
                <a:cubicBezTo>
                  <a:pt x="7698462" y="3496856"/>
                  <a:pt x="7697009" y="3495039"/>
                  <a:pt x="7695140" y="3496534"/>
                </a:cubicBezTo>
                <a:close/>
                <a:moveTo>
                  <a:pt x="7662331" y="3494033"/>
                </a:moveTo>
                <a:cubicBezTo>
                  <a:pt x="7662331" y="3494033"/>
                  <a:pt x="7662331" y="3494033"/>
                  <a:pt x="7661916" y="3497201"/>
                </a:cubicBezTo>
                <a:cubicBezTo>
                  <a:pt x="7663301" y="3498933"/>
                  <a:pt x="7661503" y="3500368"/>
                  <a:pt x="7659707" y="3501806"/>
                </a:cubicBezTo>
                <a:cubicBezTo>
                  <a:pt x="7659707" y="3501806"/>
                  <a:pt x="7657908" y="3503243"/>
                  <a:pt x="7659293" y="3504974"/>
                </a:cubicBezTo>
                <a:cubicBezTo>
                  <a:pt x="7657496" y="3506410"/>
                  <a:pt x="7658879" y="3508141"/>
                  <a:pt x="7658879" y="3508141"/>
                </a:cubicBezTo>
                <a:cubicBezTo>
                  <a:pt x="7659573" y="3509007"/>
                  <a:pt x="7660712" y="3509513"/>
                  <a:pt x="7661509" y="3509587"/>
                </a:cubicBezTo>
                <a:cubicBezTo>
                  <a:pt x="7662303" y="3509661"/>
                  <a:pt x="7662753" y="3509301"/>
                  <a:pt x="7662062" y="3508436"/>
                </a:cubicBezTo>
                <a:cubicBezTo>
                  <a:pt x="7663859" y="3506999"/>
                  <a:pt x="7663859" y="3506999"/>
                  <a:pt x="7665655" y="3505562"/>
                </a:cubicBezTo>
                <a:cubicBezTo>
                  <a:pt x="7667451" y="3504126"/>
                  <a:pt x="7667866" y="3500958"/>
                  <a:pt x="7666896" y="3496059"/>
                </a:cubicBezTo>
                <a:cubicBezTo>
                  <a:pt x="7666896" y="3496059"/>
                  <a:pt x="7665511" y="3494326"/>
                  <a:pt x="7665511" y="3494326"/>
                </a:cubicBezTo>
                <a:cubicBezTo>
                  <a:pt x="7662331" y="3494033"/>
                  <a:pt x="7662331" y="3494033"/>
                  <a:pt x="7662331" y="3494033"/>
                </a:cubicBezTo>
                <a:close/>
                <a:moveTo>
                  <a:pt x="7690747" y="3467858"/>
                </a:moveTo>
                <a:cubicBezTo>
                  <a:pt x="7686895" y="3470936"/>
                  <a:pt x="7679690" y="3473770"/>
                  <a:pt x="7678694" y="3480420"/>
                </a:cubicBezTo>
                <a:cubicBezTo>
                  <a:pt x="7683938" y="3485004"/>
                  <a:pt x="7689093" y="3484541"/>
                  <a:pt x="7691865" y="3481595"/>
                </a:cubicBezTo>
                <a:cubicBezTo>
                  <a:pt x="7694637" y="3478646"/>
                  <a:pt x="7695029" y="3473215"/>
                  <a:pt x="7690747" y="3467858"/>
                </a:cubicBezTo>
                <a:close/>
                <a:moveTo>
                  <a:pt x="7722243" y="3466355"/>
                </a:moveTo>
                <a:cubicBezTo>
                  <a:pt x="7720423" y="3467811"/>
                  <a:pt x="7720423" y="3467811"/>
                  <a:pt x="7718603" y="3469263"/>
                </a:cubicBezTo>
                <a:cubicBezTo>
                  <a:pt x="7714964" y="3472173"/>
                  <a:pt x="7712779" y="3476899"/>
                  <a:pt x="7710591" y="3481628"/>
                </a:cubicBezTo>
                <a:cubicBezTo>
                  <a:pt x="7712044" y="3483446"/>
                  <a:pt x="7713498" y="3485263"/>
                  <a:pt x="7713498" y="3485263"/>
                </a:cubicBezTo>
                <a:cubicBezTo>
                  <a:pt x="7714950" y="3487081"/>
                  <a:pt x="7716769" y="3485627"/>
                  <a:pt x="7716769" y="3485627"/>
                </a:cubicBezTo>
                <a:cubicBezTo>
                  <a:pt x="7717502" y="3479080"/>
                  <a:pt x="7724415" y="3476535"/>
                  <a:pt x="7728054" y="3473625"/>
                </a:cubicBezTo>
                <a:cubicBezTo>
                  <a:pt x="7728054" y="3473625"/>
                  <a:pt x="7728054" y="3473625"/>
                  <a:pt x="7729874" y="3472171"/>
                </a:cubicBezTo>
                <a:cubicBezTo>
                  <a:pt x="7729874" y="3472171"/>
                  <a:pt x="7730239" y="3468898"/>
                  <a:pt x="7728787" y="3467082"/>
                </a:cubicBezTo>
                <a:cubicBezTo>
                  <a:pt x="7727334" y="3465263"/>
                  <a:pt x="7725515" y="3466717"/>
                  <a:pt x="7725515" y="3466717"/>
                </a:cubicBezTo>
                <a:cubicBezTo>
                  <a:pt x="7725515" y="3466717"/>
                  <a:pt x="7725515" y="3466717"/>
                  <a:pt x="7722243" y="3466355"/>
                </a:cubicBezTo>
                <a:close/>
                <a:moveTo>
                  <a:pt x="4298419" y="3455363"/>
                </a:moveTo>
                <a:cubicBezTo>
                  <a:pt x="4296765" y="3454034"/>
                  <a:pt x="4295561" y="3454779"/>
                  <a:pt x="4293153" y="3456268"/>
                </a:cubicBezTo>
                <a:cubicBezTo>
                  <a:pt x="4293153" y="3456268"/>
                  <a:pt x="4293153" y="3456268"/>
                  <a:pt x="4288337" y="3459247"/>
                </a:cubicBezTo>
                <a:cubicBezTo>
                  <a:pt x="4294953" y="3464562"/>
                  <a:pt x="4298261" y="3467221"/>
                  <a:pt x="4300518" y="3468176"/>
                </a:cubicBezTo>
                <a:cubicBezTo>
                  <a:pt x="4302772" y="3469134"/>
                  <a:pt x="4303976" y="3468389"/>
                  <a:pt x="4306384" y="3466900"/>
                </a:cubicBezTo>
                <a:cubicBezTo>
                  <a:pt x="4302176" y="3460094"/>
                  <a:pt x="4300073" y="3456692"/>
                  <a:pt x="4298419" y="3455363"/>
                </a:cubicBezTo>
                <a:close/>
                <a:moveTo>
                  <a:pt x="7634386" y="3443724"/>
                </a:moveTo>
                <a:cubicBezTo>
                  <a:pt x="7617997" y="3453930"/>
                  <a:pt x="7618490" y="3462224"/>
                  <a:pt x="7596943" y="3473655"/>
                </a:cubicBezTo>
                <a:cubicBezTo>
                  <a:pt x="7604007" y="3482493"/>
                  <a:pt x="7598390" y="3486982"/>
                  <a:pt x="7597473" y="3493508"/>
                </a:cubicBezTo>
                <a:cubicBezTo>
                  <a:pt x="7601710" y="3498811"/>
                  <a:pt x="7612024" y="3496358"/>
                  <a:pt x="7604536" y="3502344"/>
                </a:cubicBezTo>
                <a:cubicBezTo>
                  <a:pt x="7624704" y="3500706"/>
                  <a:pt x="7614746" y="3465217"/>
                  <a:pt x="7638693" y="3472142"/>
                </a:cubicBezTo>
                <a:cubicBezTo>
                  <a:pt x="7640105" y="3473909"/>
                  <a:pt x="7640105" y="3473909"/>
                  <a:pt x="7641518" y="3475676"/>
                </a:cubicBezTo>
                <a:cubicBezTo>
                  <a:pt x="7641518" y="3475676"/>
                  <a:pt x="7641058" y="3478940"/>
                  <a:pt x="7642930" y="3477444"/>
                </a:cubicBezTo>
                <a:cubicBezTo>
                  <a:pt x="7644343" y="3479211"/>
                  <a:pt x="7644343" y="3479211"/>
                  <a:pt x="7644343" y="3479211"/>
                </a:cubicBezTo>
                <a:cubicBezTo>
                  <a:pt x="7644343" y="3479211"/>
                  <a:pt x="7644343" y="3479211"/>
                  <a:pt x="7644803" y="3475947"/>
                </a:cubicBezTo>
                <a:cubicBezTo>
                  <a:pt x="7643850" y="3470916"/>
                  <a:pt x="7640565" y="3470646"/>
                  <a:pt x="7639151" y="3468878"/>
                </a:cubicBezTo>
                <a:cubicBezTo>
                  <a:pt x="7639151" y="3468878"/>
                  <a:pt x="7639151" y="3468878"/>
                  <a:pt x="7641024" y="3467381"/>
                </a:cubicBezTo>
                <a:cubicBezTo>
                  <a:pt x="7638658" y="3460585"/>
                  <a:pt x="7640991" y="3455822"/>
                  <a:pt x="7646605" y="3451334"/>
                </a:cubicBezTo>
                <a:cubicBezTo>
                  <a:pt x="7642368" y="3446033"/>
                  <a:pt x="7629722" y="3453244"/>
                  <a:pt x="7634386" y="3443724"/>
                </a:cubicBezTo>
                <a:close/>
                <a:moveTo>
                  <a:pt x="4064557" y="3441522"/>
                </a:moveTo>
                <a:cubicBezTo>
                  <a:pt x="4069270" y="3442170"/>
                  <a:pt x="4074494" y="3444419"/>
                  <a:pt x="4080634" y="3449389"/>
                </a:cubicBezTo>
                <a:cubicBezTo>
                  <a:pt x="4079603" y="3467563"/>
                  <a:pt x="4062885" y="3460365"/>
                  <a:pt x="4046166" y="3453167"/>
                </a:cubicBezTo>
                <a:cubicBezTo>
                  <a:pt x="4054009" y="3465851"/>
                  <a:pt x="4052976" y="3484025"/>
                  <a:pt x="4060821" y="3496712"/>
                </a:cubicBezTo>
                <a:cubicBezTo>
                  <a:pt x="4051945" y="3502200"/>
                  <a:pt x="4035225" y="3495001"/>
                  <a:pt x="4022943" y="3485059"/>
                </a:cubicBezTo>
                <a:cubicBezTo>
                  <a:pt x="4022943" y="3485059"/>
                  <a:pt x="4027380" y="3482315"/>
                  <a:pt x="4023976" y="3466887"/>
                </a:cubicBezTo>
                <a:cubicBezTo>
                  <a:pt x="4023976" y="3466887"/>
                  <a:pt x="4028414" y="3464142"/>
                  <a:pt x="4028414" y="3464142"/>
                </a:cubicBezTo>
                <a:cubicBezTo>
                  <a:pt x="4032852" y="3461397"/>
                  <a:pt x="4032852" y="3461397"/>
                  <a:pt x="4025010" y="3448715"/>
                </a:cubicBezTo>
                <a:cubicBezTo>
                  <a:pt x="4040877" y="3452054"/>
                  <a:pt x="4050418" y="3439581"/>
                  <a:pt x="4064557" y="3441522"/>
                </a:cubicBezTo>
                <a:close/>
                <a:moveTo>
                  <a:pt x="7722342" y="3439674"/>
                </a:moveTo>
                <a:cubicBezTo>
                  <a:pt x="7720475" y="3441165"/>
                  <a:pt x="7720475" y="3441165"/>
                  <a:pt x="7720475" y="3441165"/>
                </a:cubicBezTo>
                <a:cubicBezTo>
                  <a:pt x="7717731" y="3449212"/>
                  <a:pt x="7708401" y="3456672"/>
                  <a:pt x="7702800" y="3461148"/>
                </a:cubicBezTo>
                <a:cubicBezTo>
                  <a:pt x="7700934" y="3462641"/>
                  <a:pt x="7700934" y="3462641"/>
                  <a:pt x="7702362" y="3464425"/>
                </a:cubicBezTo>
                <a:cubicBezTo>
                  <a:pt x="7703790" y="3466210"/>
                  <a:pt x="7703790" y="3466210"/>
                  <a:pt x="7705655" y="3464718"/>
                </a:cubicBezTo>
                <a:cubicBezTo>
                  <a:pt x="7711253" y="3460242"/>
                  <a:pt x="7720586" y="3452781"/>
                  <a:pt x="7726624" y="3445029"/>
                </a:cubicBezTo>
                <a:cubicBezTo>
                  <a:pt x="7725197" y="3443244"/>
                  <a:pt x="7725197" y="3443244"/>
                  <a:pt x="7723768" y="3441458"/>
                </a:cubicBezTo>
                <a:cubicBezTo>
                  <a:pt x="7723768" y="3441458"/>
                  <a:pt x="7722342" y="3439674"/>
                  <a:pt x="7722342" y="3439674"/>
                </a:cubicBezTo>
                <a:close/>
                <a:moveTo>
                  <a:pt x="7773782" y="3416637"/>
                </a:moveTo>
                <a:cubicBezTo>
                  <a:pt x="7761590" y="3431917"/>
                  <a:pt x="7751771" y="3442534"/>
                  <a:pt x="7740603" y="3451462"/>
                </a:cubicBezTo>
                <a:cubicBezTo>
                  <a:pt x="7740603" y="3451462"/>
                  <a:pt x="7741954" y="3453151"/>
                  <a:pt x="7741954" y="3453151"/>
                </a:cubicBezTo>
                <a:cubicBezTo>
                  <a:pt x="7743301" y="3454838"/>
                  <a:pt x="7743301" y="3454838"/>
                  <a:pt x="7745164" y="3453350"/>
                </a:cubicBezTo>
                <a:cubicBezTo>
                  <a:pt x="7754471" y="3445909"/>
                  <a:pt x="7764288" y="3435295"/>
                  <a:pt x="7776481" y="3420014"/>
                </a:cubicBezTo>
                <a:cubicBezTo>
                  <a:pt x="7778342" y="3418525"/>
                  <a:pt x="7778342" y="3418525"/>
                  <a:pt x="7776994" y="3416838"/>
                </a:cubicBezTo>
                <a:cubicBezTo>
                  <a:pt x="7776994" y="3416838"/>
                  <a:pt x="7775645" y="3415149"/>
                  <a:pt x="7773782" y="3416637"/>
                </a:cubicBezTo>
                <a:close/>
                <a:moveTo>
                  <a:pt x="7749206" y="3416071"/>
                </a:moveTo>
                <a:cubicBezTo>
                  <a:pt x="7747453" y="3417471"/>
                  <a:pt x="7743948" y="3420271"/>
                  <a:pt x="7745332" y="3422003"/>
                </a:cubicBezTo>
                <a:cubicBezTo>
                  <a:pt x="7743578" y="3423405"/>
                  <a:pt x="7744965" y="3425134"/>
                  <a:pt x="7744965" y="3425134"/>
                </a:cubicBezTo>
                <a:cubicBezTo>
                  <a:pt x="7746348" y="3426866"/>
                  <a:pt x="7748099" y="3425464"/>
                  <a:pt x="7748099" y="3425464"/>
                </a:cubicBezTo>
                <a:cubicBezTo>
                  <a:pt x="7748468" y="3422333"/>
                  <a:pt x="7750220" y="3420934"/>
                  <a:pt x="7751973" y="3419533"/>
                </a:cubicBezTo>
                <a:cubicBezTo>
                  <a:pt x="7753724" y="3418132"/>
                  <a:pt x="7752340" y="3416400"/>
                  <a:pt x="7752340" y="3416400"/>
                </a:cubicBezTo>
                <a:cubicBezTo>
                  <a:pt x="7750957" y="3414668"/>
                  <a:pt x="7750957" y="3414668"/>
                  <a:pt x="7749206" y="3416071"/>
                </a:cubicBezTo>
                <a:close/>
                <a:moveTo>
                  <a:pt x="4224435" y="3413326"/>
                </a:moveTo>
                <a:cubicBezTo>
                  <a:pt x="4222179" y="3412369"/>
                  <a:pt x="4220975" y="3413113"/>
                  <a:pt x="4218567" y="3414601"/>
                </a:cubicBezTo>
                <a:cubicBezTo>
                  <a:pt x="4226982" y="3428212"/>
                  <a:pt x="4226982" y="3428212"/>
                  <a:pt x="4226982" y="3428212"/>
                </a:cubicBezTo>
                <a:cubicBezTo>
                  <a:pt x="4231798" y="3425235"/>
                  <a:pt x="4231798" y="3425235"/>
                  <a:pt x="4236615" y="3422257"/>
                </a:cubicBezTo>
                <a:cubicBezTo>
                  <a:pt x="4229999" y="3416941"/>
                  <a:pt x="4226691" y="3414283"/>
                  <a:pt x="4224435" y="3413326"/>
                </a:cubicBezTo>
                <a:close/>
                <a:moveTo>
                  <a:pt x="7708017" y="3402180"/>
                </a:moveTo>
                <a:cubicBezTo>
                  <a:pt x="7707491" y="3405438"/>
                  <a:pt x="7705056" y="3410222"/>
                  <a:pt x="7702289" y="3406759"/>
                </a:cubicBezTo>
                <a:cubicBezTo>
                  <a:pt x="7700378" y="3408286"/>
                  <a:pt x="7704531" y="3413478"/>
                  <a:pt x="7702622" y="3415006"/>
                </a:cubicBezTo>
                <a:cubicBezTo>
                  <a:pt x="7704137" y="3415921"/>
                  <a:pt x="7705696" y="3415916"/>
                  <a:pt x="7707068" y="3415308"/>
                </a:cubicBezTo>
                <a:cubicBezTo>
                  <a:pt x="7711183" y="3413481"/>
                  <a:pt x="7713602" y="3406227"/>
                  <a:pt x="7708017" y="3402180"/>
                </a:cubicBezTo>
                <a:close/>
                <a:moveTo>
                  <a:pt x="7767972" y="3399221"/>
                </a:moveTo>
                <a:cubicBezTo>
                  <a:pt x="7767887" y="3399096"/>
                  <a:pt x="7767224" y="3399891"/>
                  <a:pt x="7765631" y="3402229"/>
                </a:cubicBezTo>
                <a:cubicBezTo>
                  <a:pt x="7763259" y="3406961"/>
                  <a:pt x="7762606" y="3408549"/>
                  <a:pt x="7762826" y="3408464"/>
                </a:cubicBezTo>
                <a:cubicBezTo>
                  <a:pt x="7763154" y="3408334"/>
                  <a:pt x="7765449" y="3404437"/>
                  <a:pt x="7766864" y="3401742"/>
                </a:cubicBezTo>
                <a:cubicBezTo>
                  <a:pt x="7767572" y="3400394"/>
                  <a:pt x="7768061" y="3399348"/>
                  <a:pt x="7767972" y="3399221"/>
                </a:cubicBezTo>
                <a:close/>
                <a:moveTo>
                  <a:pt x="3966882" y="3398179"/>
                </a:moveTo>
                <a:cubicBezTo>
                  <a:pt x="3962495" y="3398542"/>
                  <a:pt x="3958156" y="3400049"/>
                  <a:pt x="3953797" y="3402744"/>
                </a:cubicBezTo>
                <a:cubicBezTo>
                  <a:pt x="3962210" y="3416351"/>
                  <a:pt x="3970625" y="3429960"/>
                  <a:pt x="3970625" y="3429960"/>
                </a:cubicBezTo>
                <a:cubicBezTo>
                  <a:pt x="3974984" y="3427266"/>
                  <a:pt x="3979341" y="3424571"/>
                  <a:pt x="3979341" y="3424571"/>
                </a:cubicBezTo>
                <a:cubicBezTo>
                  <a:pt x="3992415" y="3416487"/>
                  <a:pt x="3996471" y="3432792"/>
                  <a:pt x="4009545" y="3424709"/>
                </a:cubicBezTo>
                <a:cubicBezTo>
                  <a:pt x="3993655" y="3406316"/>
                  <a:pt x="3980048" y="3397096"/>
                  <a:pt x="3966882" y="3398179"/>
                </a:cubicBezTo>
                <a:close/>
                <a:moveTo>
                  <a:pt x="7631722" y="3390083"/>
                </a:moveTo>
                <a:cubicBezTo>
                  <a:pt x="7627660" y="3390384"/>
                  <a:pt x="7623600" y="3392157"/>
                  <a:pt x="7619534" y="3390987"/>
                </a:cubicBezTo>
                <a:cubicBezTo>
                  <a:pt x="7617625" y="3392513"/>
                  <a:pt x="7620971" y="3392785"/>
                  <a:pt x="7620971" y="3392785"/>
                </a:cubicBezTo>
                <a:cubicBezTo>
                  <a:pt x="7625283" y="3398178"/>
                  <a:pt x="7617645" y="3404282"/>
                  <a:pt x="7618609" y="3409406"/>
                </a:cubicBezTo>
                <a:cubicBezTo>
                  <a:pt x="7620045" y="3411203"/>
                  <a:pt x="7625303" y="3409946"/>
                  <a:pt x="7622921" y="3414799"/>
                </a:cubicBezTo>
                <a:cubicBezTo>
                  <a:pt x="7625790" y="3415452"/>
                  <a:pt x="7628179" y="3415015"/>
                  <a:pt x="7630239" y="3413921"/>
                </a:cubicBezTo>
                <a:cubicBezTo>
                  <a:pt x="7636417" y="3410638"/>
                  <a:pt x="7639628" y="3401442"/>
                  <a:pt x="7643926" y="3398006"/>
                </a:cubicBezTo>
                <a:cubicBezTo>
                  <a:pt x="7639850" y="3390952"/>
                  <a:pt x="7635785" y="3389782"/>
                  <a:pt x="7631722" y="3390083"/>
                </a:cubicBezTo>
                <a:close/>
                <a:moveTo>
                  <a:pt x="4258706" y="3389787"/>
                </a:moveTo>
                <a:cubicBezTo>
                  <a:pt x="4249876" y="3395246"/>
                  <a:pt x="4245460" y="3397976"/>
                  <a:pt x="4241044" y="3400705"/>
                </a:cubicBezTo>
                <a:cubicBezTo>
                  <a:pt x="4243148" y="3404107"/>
                  <a:pt x="4245554" y="3406148"/>
                  <a:pt x="4248048" y="3407252"/>
                </a:cubicBezTo>
                <a:cubicBezTo>
                  <a:pt x="4255530" y="3410562"/>
                  <a:pt x="4263810" y="3405442"/>
                  <a:pt x="4267119" y="3403395"/>
                </a:cubicBezTo>
                <a:cubicBezTo>
                  <a:pt x="4267119" y="3403395"/>
                  <a:pt x="4258706" y="3389787"/>
                  <a:pt x="4258706" y="3389787"/>
                </a:cubicBezTo>
                <a:close/>
                <a:moveTo>
                  <a:pt x="7802858" y="3387011"/>
                </a:moveTo>
                <a:cubicBezTo>
                  <a:pt x="7802858" y="3387011"/>
                  <a:pt x="7802858" y="3387011"/>
                  <a:pt x="7800933" y="3388549"/>
                </a:cubicBezTo>
                <a:cubicBezTo>
                  <a:pt x="7800458" y="3391906"/>
                  <a:pt x="7798534" y="3393446"/>
                  <a:pt x="7796609" y="3394985"/>
                </a:cubicBezTo>
                <a:cubicBezTo>
                  <a:pt x="7794682" y="3396524"/>
                  <a:pt x="7792756" y="3398064"/>
                  <a:pt x="7792286" y="3401421"/>
                </a:cubicBezTo>
                <a:cubicBezTo>
                  <a:pt x="7793739" y="3403239"/>
                  <a:pt x="7793739" y="3403239"/>
                  <a:pt x="7795192" y="3405055"/>
                </a:cubicBezTo>
                <a:cubicBezTo>
                  <a:pt x="7796644" y="3406874"/>
                  <a:pt x="7798571" y="3405335"/>
                  <a:pt x="7798571" y="3405335"/>
                </a:cubicBezTo>
                <a:cubicBezTo>
                  <a:pt x="7799042" y="3401978"/>
                  <a:pt x="7800966" y="3400438"/>
                  <a:pt x="7802892" y="3398899"/>
                </a:cubicBezTo>
                <a:cubicBezTo>
                  <a:pt x="7804818" y="3397359"/>
                  <a:pt x="7806743" y="3395820"/>
                  <a:pt x="7805765" y="3390646"/>
                </a:cubicBezTo>
                <a:cubicBezTo>
                  <a:pt x="7805765" y="3390646"/>
                  <a:pt x="7804311" y="3388826"/>
                  <a:pt x="7802858" y="3387011"/>
                </a:cubicBezTo>
                <a:close/>
                <a:moveTo>
                  <a:pt x="7782162" y="3384930"/>
                </a:moveTo>
                <a:cubicBezTo>
                  <a:pt x="7780757" y="3383974"/>
                  <a:pt x="7778743" y="3384653"/>
                  <a:pt x="7777533" y="3389876"/>
                </a:cubicBezTo>
                <a:cubicBezTo>
                  <a:pt x="7780577" y="3390989"/>
                  <a:pt x="7782300" y="3390676"/>
                  <a:pt x="7783123" y="3389796"/>
                </a:cubicBezTo>
                <a:cubicBezTo>
                  <a:pt x="7784357" y="3388476"/>
                  <a:pt x="7783565" y="3385885"/>
                  <a:pt x="7782162" y="3384930"/>
                </a:cubicBezTo>
                <a:close/>
                <a:moveTo>
                  <a:pt x="7513520" y="3373862"/>
                </a:moveTo>
                <a:cubicBezTo>
                  <a:pt x="7513153" y="3374089"/>
                  <a:pt x="7513920" y="3375805"/>
                  <a:pt x="7516659" y="3379986"/>
                </a:cubicBezTo>
                <a:cubicBezTo>
                  <a:pt x="7520920" y="3385315"/>
                  <a:pt x="7521185" y="3382191"/>
                  <a:pt x="7522606" y="3383968"/>
                </a:cubicBezTo>
                <a:cubicBezTo>
                  <a:pt x="7523880" y="3385134"/>
                  <a:pt x="7524549" y="3385644"/>
                  <a:pt x="7524768" y="3385686"/>
                </a:cubicBezTo>
                <a:cubicBezTo>
                  <a:pt x="7525907" y="3385909"/>
                  <a:pt x="7514614" y="3373185"/>
                  <a:pt x="7513520" y="3373862"/>
                </a:cubicBezTo>
                <a:close/>
                <a:moveTo>
                  <a:pt x="7824529" y="3372665"/>
                </a:moveTo>
                <a:cubicBezTo>
                  <a:pt x="7822505" y="3370132"/>
                  <a:pt x="7820596" y="3371659"/>
                  <a:pt x="7818546" y="3373989"/>
                </a:cubicBezTo>
                <a:cubicBezTo>
                  <a:pt x="7816496" y="3376320"/>
                  <a:pt x="7814307" y="3379453"/>
                  <a:pt x="7811723" y="3380137"/>
                </a:cubicBezTo>
                <a:cubicBezTo>
                  <a:pt x="7812736" y="3381401"/>
                  <a:pt x="7813718" y="3381654"/>
                  <a:pt x="7814704" y="3381297"/>
                </a:cubicBezTo>
                <a:cubicBezTo>
                  <a:pt x="7817666" y="3380226"/>
                  <a:pt x="7820654" y="3373688"/>
                  <a:pt x="7824529" y="3372665"/>
                </a:cubicBezTo>
                <a:close/>
                <a:moveTo>
                  <a:pt x="7540136" y="3367207"/>
                </a:moveTo>
                <a:cubicBezTo>
                  <a:pt x="7540136" y="3367207"/>
                  <a:pt x="7540136" y="3367207"/>
                  <a:pt x="7538284" y="3368690"/>
                </a:cubicBezTo>
                <a:lnTo>
                  <a:pt x="7539709" y="3370475"/>
                </a:lnTo>
                <a:cubicBezTo>
                  <a:pt x="7539709" y="3370475"/>
                  <a:pt x="7539284" y="3373742"/>
                  <a:pt x="7540711" y="3375528"/>
                </a:cubicBezTo>
                <a:cubicBezTo>
                  <a:pt x="7540711" y="3375528"/>
                  <a:pt x="7542138" y="3377313"/>
                  <a:pt x="7542138" y="3377313"/>
                </a:cubicBezTo>
                <a:cubicBezTo>
                  <a:pt x="7543993" y="3375830"/>
                  <a:pt x="7543993" y="3375830"/>
                  <a:pt x="7542564" y="3374045"/>
                </a:cubicBezTo>
                <a:cubicBezTo>
                  <a:pt x="7542564" y="3374045"/>
                  <a:pt x="7544418" y="3372565"/>
                  <a:pt x="7542992" y="3370779"/>
                </a:cubicBezTo>
                <a:cubicBezTo>
                  <a:pt x="7544418" y="3372565"/>
                  <a:pt x="7544418" y="3372565"/>
                  <a:pt x="7547701" y="3372867"/>
                </a:cubicBezTo>
                <a:cubicBezTo>
                  <a:pt x="7547701" y="3372867"/>
                  <a:pt x="7547701" y="3372867"/>
                  <a:pt x="7548126" y="3369600"/>
                </a:cubicBezTo>
                <a:cubicBezTo>
                  <a:pt x="7544844" y="3369297"/>
                  <a:pt x="7541989" y="3365727"/>
                  <a:pt x="7540136" y="3367207"/>
                </a:cubicBezTo>
                <a:close/>
                <a:moveTo>
                  <a:pt x="7665210" y="3363744"/>
                </a:moveTo>
                <a:cubicBezTo>
                  <a:pt x="7661933" y="3363473"/>
                  <a:pt x="7661933" y="3363473"/>
                  <a:pt x="7660068" y="3364965"/>
                </a:cubicBezTo>
                <a:cubicBezTo>
                  <a:pt x="7656334" y="3367949"/>
                  <a:pt x="7655878" y="3371204"/>
                  <a:pt x="7653554" y="3375949"/>
                </a:cubicBezTo>
                <a:cubicBezTo>
                  <a:pt x="7653097" y="3379203"/>
                  <a:pt x="7650771" y="3383949"/>
                  <a:pt x="7647497" y="3383679"/>
                </a:cubicBezTo>
                <a:cubicBezTo>
                  <a:pt x="7645629" y="3385170"/>
                  <a:pt x="7647039" y="3386933"/>
                  <a:pt x="7648449" y="3388695"/>
                </a:cubicBezTo>
                <a:cubicBezTo>
                  <a:pt x="7649857" y="3390457"/>
                  <a:pt x="7651266" y="3392219"/>
                  <a:pt x="7653132" y="3390726"/>
                </a:cubicBezTo>
                <a:cubicBezTo>
                  <a:pt x="7656865" y="3387743"/>
                  <a:pt x="7657321" y="3384490"/>
                  <a:pt x="7659645" y="3379743"/>
                </a:cubicBezTo>
                <a:cubicBezTo>
                  <a:pt x="7661970" y="3374998"/>
                  <a:pt x="7662427" y="3371744"/>
                  <a:pt x="7667569" y="3370521"/>
                </a:cubicBezTo>
                <a:cubicBezTo>
                  <a:pt x="7669434" y="3369028"/>
                  <a:pt x="7668025" y="3367268"/>
                  <a:pt x="7668484" y="3364012"/>
                </a:cubicBezTo>
                <a:cubicBezTo>
                  <a:pt x="7668484" y="3364012"/>
                  <a:pt x="7665210" y="3363744"/>
                  <a:pt x="7665210" y="3363744"/>
                </a:cubicBezTo>
                <a:close/>
                <a:moveTo>
                  <a:pt x="7679792" y="3360194"/>
                </a:moveTo>
                <a:cubicBezTo>
                  <a:pt x="7675883" y="3357998"/>
                  <a:pt x="7674451" y="3359407"/>
                  <a:pt x="7674360" y="3361294"/>
                </a:cubicBezTo>
                <a:cubicBezTo>
                  <a:pt x="7674270" y="3363179"/>
                  <a:pt x="7675516" y="3365540"/>
                  <a:pt x="7676964" y="3365246"/>
                </a:cubicBezTo>
                <a:cubicBezTo>
                  <a:pt x="7677930" y="3365052"/>
                  <a:pt x="7678984" y="3363675"/>
                  <a:pt x="7679792" y="3360194"/>
                </a:cubicBezTo>
                <a:close/>
                <a:moveTo>
                  <a:pt x="7567297" y="3338945"/>
                </a:moveTo>
                <a:cubicBezTo>
                  <a:pt x="7566296" y="3340095"/>
                  <a:pt x="7565089" y="3342805"/>
                  <a:pt x="7563932" y="3347921"/>
                </a:cubicBezTo>
                <a:cubicBezTo>
                  <a:pt x="7571463" y="3346088"/>
                  <a:pt x="7570302" y="3335494"/>
                  <a:pt x="7567297" y="3338945"/>
                </a:cubicBezTo>
                <a:close/>
                <a:moveTo>
                  <a:pt x="7751197" y="3338636"/>
                </a:moveTo>
                <a:cubicBezTo>
                  <a:pt x="7751197" y="3338636"/>
                  <a:pt x="7751197" y="3338636"/>
                  <a:pt x="7752608" y="3340404"/>
                </a:cubicBezTo>
                <a:cubicBezTo>
                  <a:pt x="7742863" y="3351090"/>
                  <a:pt x="7734979" y="3360291"/>
                  <a:pt x="7723821" y="3369210"/>
                </a:cubicBezTo>
                <a:cubicBezTo>
                  <a:pt x="7714524" y="3376644"/>
                  <a:pt x="7707084" y="3382591"/>
                  <a:pt x="7699200" y="3391791"/>
                </a:cubicBezTo>
                <a:cubicBezTo>
                  <a:pt x="7693996" y="3381468"/>
                  <a:pt x="7674954" y="3399588"/>
                  <a:pt x="7688042" y="3400710"/>
                </a:cubicBezTo>
                <a:cubicBezTo>
                  <a:pt x="7674954" y="3399588"/>
                  <a:pt x="7668481" y="3410555"/>
                  <a:pt x="7665281" y="3421803"/>
                </a:cubicBezTo>
                <a:cubicBezTo>
                  <a:pt x="7663421" y="3423289"/>
                  <a:pt x="7663421" y="3423289"/>
                  <a:pt x="7663421" y="3423289"/>
                </a:cubicBezTo>
                <a:cubicBezTo>
                  <a:pt x="7662492" y="3424033"/>
                  <a:pt x="7662267" y="3425661"/>
                  <a:pt x="7662453" y="3427323"/>
                </a:cubicBezTo>
                <a:cubicBezTo>
                  <a:pt x="7662640" y="3428984"/>
                  <a:pt x="7663233" y="3430680"/>
                  <a:pt x="7663940" y="3431565"/>
                </a:cubicBezTo>
                <a:cubicBezTo>
                  <a:pt x="7665354" y="3433332"/>
                  <a:pt x="7668625" y="3433613"/>
                  <a:pt x="7670485" y="3432126"/>
                </a:cubicBezTo>
                <a:cubicBezTo>
                  <a:pt x="7670485" y="3432126"/>
                  <a:pt x="7672343" y="3430638"/>
                  <a:pt x="7672343" y="3430638"/>
                </a:cubicBezTo>
                <a:cubicBezTo>
                  <a:pt x="7678888" y="3431200"/>
                  <a:pt x="7676065" y="3427667"/>
                  <a:pt x="7677923" y="3426179"/>
                </a:cubicBezTo>
                <a:cubicBezTo>
                  <a:pt x="7680748" y="3429713"/>
                  <a:pt x="7682163" y="3431480"/>
                  <a:pt x="7680302" y="3432966"/>
                </a:cubicBezTo>
                <a:cubicBezTo>
                  <a:pt x="7682180" y="3434363"/>
                  <a:pt x="7683020" y="3433509"/>
                  <a:pt x="7683484" y="3431644"/>
                </a:cubicBezTo>
                <a:cubicBezTo>
                  <a:pt x="7684873" y="3426055"/>
                  <a:pt x="7682853" y="3411375"/>
                  <a:pt x="7695178" y="3421075"/>
                </a:cubicBezTo>
                <a:cubicBezTo>
                  <a:pt x="7688114" y="3412239"/>
                  <a:pt x="7705368" y="3407134"/>
                  <a:pt x="7704851" y="3398858"/>
                </a:cubicBezTo>
                <a:cubicBezTo>
                  <a:pt x="7712736" y="3389658"/>
                  <a:pt x="7720174" y="3383713"/>
                  <a:pt x="7729472" y="3376279"/>
                </a:cubicBezTo>
                <a:cubicBezTo>
                  <a:pt x="7740631" y="3367358"/>
                  <a:pt x="7750375" y="3356673"/>
                  <a:pt x="7756848" y="3345704"/>
                </a:cubicBezTo>
                <a:cubicBezTo>
                  <a:pt x="7758707" y="3344218"/>
                  <a:pt x="7757293" y="3342452"/>
                  <a:pt x="7755880" y="3340685"/>
                </a:cubicBezTo>
                <a:cubicBezTo>
                  <a:pt x="7754467" y="3338917"/>
                  <a:pt x="7753056" y="3337149"/>
                  <a:pt x="7751197" y="3338636"/>
                </a:cubicBezTo>
                <a:close/>
                <a:moveTo>
                  <a:pt x="7868372" y="3319269"/>
                </a:moveTo>
                <a:cubicBezTo>
                  <a:pt x="7865465" y="3320578"/>
                  <a:pt x="7862926" y="3323013"/>
                  <a:pt x="7862813" y="3325543"/>
                </a:cubicBezTo>
                <a:cubicBezTo>
                  <a:pt x="7862736" y="3327226"/>
                  <a:pt x="7863736" y="3328955"/>
                  <a:pt x="7866425" y="3330416"/>
                </a:cubicBezTo>
                <a:cubicBezTo>
                  <a:pt x="7864645" y="3325341"/>
                  <a:pt x="7871288" y="3326527"/>
                  <a:pt x="7874504" y="3323958"/>
                </a:cubicBezTo>
                <a:cubicBezTo>
                  <a:pt x="7875573" y="3323101"/>
                  <a:pt x="7876266" y="3321828"/>
                  <a:pt x="7876136" y="3319765"/>
                </a:cubicBezTo>
                <a:cubicBezTo>
                  <a:pt x="7874551" y="3317783"/>
                  <a:pt x="7871276" y="3317963"/>
                  <a:pt x="7868372" y="3319269"/>
                </a:cubicBezTo>
                <a:close/>
                <a:moveTo>
                  <a:pt x="7782691" y="3316186"/>
                </a:moveTo>
                <a:cubicBezTo>
                  <a:pt x="7777745" y="3314441"/>
                  <a:pt x="7775031" y="3316040"/>
                  <a:pt x="7774124" y="3317959"/>
                </a:cubicBezTo>
                <a:cubicBezTo>
                  <a:pt x="7773216" y="3319877"/>
                  <a:pt x="7774116" y="3322115"/>
                  <a:pt x="7776402" y="3321640"/>
                </a:cubicBezTo>
                <a:cubicBezTo>
                  <a:pt x="7777924" y="3321326"/>
                  <a:pt x="7780064" y="3319807"/>
                  <a:pt x="7782691" y="3316186"/>
                </a:cubicBezTo>
                <a:close/>
                <a:moveTo>
                  <a:pt x="7720650" y="3307668"/>
                </a:moveTo>
                <a:cubicBezTo>
                  <a:pt x="7717405" y="3307424"/>
                  <a:pt x="7717405" y="3307424"/>
                  <a:pt x="7715545" y="3308912"/>
                </a:cubicBezTo>
                <a:cubicBezTo>
                  <a:pt x="7712257" y="3320053"/>
                  <a:pt x="7704816" y="3325999"/>
                  <a:pt x="7697376" y="3331946"/>
                </a:cubicBezTo>
                <a:cubicBezTo>
                  <a:pt x="7691795" y="3336409"/>
                  <a:pt x="7684356" y="3342357"/>
                  <a:pt x="7681543" y="3350280"/>
                </a:cubicBezTo>
                <a:cubicBezTo>
                  <a:pt x="7679683" y="3351767"/>
                  <a:pt x="7681066" y="3353499"/>
                  <a:pt x="7682450" y="3355231"/>
                </a:cubicBezTo>
                <a:cubicBezTo>
                  <a:pt x="7685216" y="3358693"/>
                  <a:pt x="7687078" y="3357203"/>
                  <a:pt x="7688938" y="3355719"/>
                </a:cubicBezTo>
                <a:cubicBezTo>
                  <a:pt x="7691752" y="3347794"/>
                  <a:pt x="7697330" y="3343334"/>
                  <a:pt x="7702911" y="3338872"/>
                </a:cubicBezTo>
                <a:cubicBezTo>
                  <a:pt x="7712212" y="3331438"/>
                  <a:pt x="7719653" y="3325489"/>
                  <a:pt x="7721556" y="3312616"/>
                </a:cubicBezTo>
                <a:cubicBezTo>
                  <a:pt x="7723418" y="3311130"/>
                  <a:pt x="7722033" y="3309399"/>
                  <a:pt x="7720650" y="3307668"/>
                </a:cubicBezTo>
                <a:close/>
                <a:moveTo>
                  <a:pt x="7886705" y="3305350"/>
                </a:moveTo>
                <a:cubicBezTo>
                  <a:pt x="7881623" y="3306121"/>
                  <a:pt x="7879272" y="3309234"/>
                  <a:pt x="7878723" y="3311731"/>
                </a:cubicBezTo>
                <a:cubicBezTo>
                  <a:pt x="7878173" y="3314227"/>
                  <a:pt x="7879427" y="3316106"/>
                  <a:pt x="7881554" y="3314404"/>
                </a:cubicBezTo>
                <a:cubicBezTo>
                  <a:pt x="7882974" y="3313269"/>
                  <a:pt x="7884780" y="3310544"/>
                  <a:pt x="7886705" y="3305350"/>
                </a:cubicBezTo>
                <a:close/>
                <a:moveTo>
                  <a:pt x="4205419" y="3303603"/>
                </a:moveTo>
                <a:cubicBezTo>
                  <a:pt x="4205419" y="3303603"/>
                  <a:pt x="4200602" y="3306579"/>
                  <a:pt x="4195787" y="3309558"/>
                </a:cubicBezTo>
                <a:cubicBezTo>
                  <a:pt x="4195787" y="3309558"/>
                  <a:pt x="4201397" y="3318631"/>
                  <a:pt x="4201397" y="3318631"/>
                </a:cubicBezTo>
                <a:cubicBezTo>
                  <a:pt x="4211029" y="3312674"/>
                  <a:pt x="4211029" y="3312674"/>
                  <a:pt x="4205419" y="3303603"/>
                </a:cubicBezTo>
                <a:close/>
                <a:moveTo>
                  <a:pt x="7742199" y="3292710"/>
                </a:moveTo>
                <a:cubicBezTo>
                  <a:pt x="7738838" y="3292418"/>
                  <a:pt x="7739834" y="3297580"/>
                  <a:pt x="7736015" y="3300633"/>
                </a:cubicBezTo>
                <a:cubicBezTo>
                  <a:pt x="7738194" y="3303360"/>
                  <a:pt x="7742148" y="3302432"/>
                  <a:pt x="7744352" y="3300297"/>
                </a:cubicBezTo>
                <a:cubicBezTo>
                  <a:pt x="7746558" y="3298163"/>
                  <a:pt x="7747016" y="3294817"/>
                  <a:pt x="7742199" y="3292710"/>
                </a:cubicBezTo>
                <a:close/>
                <a:moveTo>
                  <a:pt x="7561661" y="3291917"/>
                </a:moveTo>
                <a:cubicBezTo>
                  <a:pt x="7559799" y="3293407"/>
                  <a:pt x="7557937" y="3294895"/>
                  <a:pt x="7557478" y="3298140"/>
                </a:cubicBezTo>
                <a:cubicBezTo>
                  <a:pt x="7557478" y="3298140"/>
                  <a:pt x="7555618" y="3299629"/>
                  <a:pt x="7555618" y="3299629"/>
                </a:cubicBezTo>
                <a:cubicBezTo>
                  <a:pt x="7553755" y="3301117"/>
                  <a:pt x="7553755" y="3301117"/>
                  <a:pt x="7553755" y="3301117"/>
                </a:cubicBezTo>
                <a:cubicBezTo>
                  <a:pt x="7551893" y="3302606"/>
                  <a:pt x="7550030" y="3304095"/>
                  <a:pt x="7548168" y="3305583"/>
                </a:cubicBezTo>
                <a:cubicBezTo>
                  <a:pt x="7548168" y="3305583"/>
                  <a:pt x="7548168" y="3305583"/>
                  <a:pt x="7546763" y="3303827"/>
                </a:cubicBezTo>
                <a:cubicBezTo>
                  <a:pt x="7544901" y="3305316"/>
                  <a:pt x="7544901" y="3305316"/>
                  <a:pt x="7544901" y="3305316"/>
                </a:cubicBezTo>
                <a:cubicBezTo>
                  <a:pt x="7544901" y="3305316"/>
                  <a:pt x="7544444" y="3308561"/>
                  <a:pt x="7545848" y="3310318"/>
                </a:cubicBezTo>
                <a:cubicBezTo>
                  <a:pt x="7547252" y="3312074"/>
                  <a:pt x="7550518" y="3312343"/>
                  <a:pt x="7550518" y="3312343"/>
                </a:cubicBezTo>
                <a:cubicBezTo>
                  <a:pt x="7550518" y="3312343"/>
                  <a:pt x="7550518" y="3312343"/>
                  <a:pt x="7552382" y="3310853"/>
                </a:cubicBezTo>
                <a:cubicBezTo>
                  <a:pt x="7552382" y="3310853"/>
                  <a:pt x="7554242" y="3309365"/>
                  <a:pt x="7556105" y="3307876"/>
                </a:cubicBezTo>
                <a:cubicBezTo>
                  <a:pt x="7556105" y="3307876"/>
                  <a:pt x="7557510" y="3309632"/>
                  <a:pt x="7557510" y="3309632"/>
                </a:cubicBezTo>
                <a:cubicBezTo>
                  <a:pt x="7553784" y="3312609"/>
                  <a:pt x="7550060" y="3315589"/>
                  <a:pt x="7547741" y="3320322"/>
                </a:cubicBezTo>
                <a:cubicBezTo>
                  <a:pt x="7544016" y="3323300"/>
                  <a:pt x="7542155" y="3324787"/>
                  <a:pt x="7538430" y="3327765"/>
                </a:cubicBezTo>
                <a:cubicBezTo>
                  <a:pt x="7538430" y="3327765"/>
                  <a:pt x="7538430" y="3327765"/>
                  <a:pt x="7537025" y="3326008"/>
                </a:cubicBezTo>
                <a:cubicBezTo>
                  <a:pt x="7536994" y="3314517"/>
                  <a:pt x="7520236" y="3327914"/>
                  <a:pt x="7527715" y="3333451"/>
                </a:cubicBezTo>
                <a:cubicBezTo>
                  <a:pt x="7514160" y="3324133"/>
                  <a:pt x="7510467" y="3338604"/>
                  <a:pt x="7501613" y="3342802"/>
                </a:cubicBezTo>
                <a:cubicBezTo>
                  <a:pt x="7499751" y="3344291"/>
                  <a:pt x="7499751" y="3344291"/>
                  <a:pt x="7497890" y="3345778"/>
                </a:cubicBezTo>
                <a:cubicBezTo>
                  <a:pt x="7497890" y="3345778"/>
                  <a:pt x="7497430" y="3349024"/>
                  <a:pt x="7498834" y="3350782"/>
                </a:cubicBezTo>
                <a:cubicBezTo>
                  <a:pt x="7500241" y="3352538"/>
                  <a:pt x="7501643" y="3354293"/>
                  <a:pt x="7503507" y="3352805"/>
                </a:cubicBezTo>
                <a:cubicBezTo>
                  <a:pt x="7503507" y="3352805"/>
                  <a:pt x="7505366" y="3351316"/>
                  <a:pt x="7505366" y="3351316"/>
                </a:cubicBezTo>
                <a:cubicBezTo>
                  <a:pt x="7506773" y="3353072"/>
                  <a:pt x="7506773" y="3353072"/>
                  <a:pt x="7506773" y="3353072"/>
                </a:cubicBezTo>
                <a:cubicBezTo>
                  <a:pt x="7506773" y="3353072"/>
                  <a:pt x="7504910" y="3354562"/>
                  <a:pt x="7504910" y="3354562"/>
                </a:cubicBezTo>
                <a:cubicBezTo>
                  <a:pt x="7506314" y="3356319"/>
                  <a:pt x="7504451" y="3357807"/>
                  <a:pt x="7505855" y="3359564"/>
                </a:cubicBezTo>
                <a:cubicBezTo>
                  <a:pt x="7507259" y="3361321"/>
                  <a:pt x="7510528" y="3361588"/>
                  <a:pt x="7510528" y="3361588"/>
                </a:cubicBezTo>
                <a:cubicBezTo>
                  <a:pt x="7512389" y="3360100"/>
                  <a:pt x="7510985" y="3358344"/>
                  <a:pt x="7512847" y="3356855"/>
                </a:cubicBezTo>
                <a:cubicBezTo>
                  <a:pt x="7512847" y="3356855"/>
                  <a:pt x="7512847" y="3356855"/>
                  <a:pt x="7514252" y="3358610"/>
                </a:cubicBezTo>
                <a:cubicBezTo>
                  <a:pt x="7519128" y="3350393"/>
                  <a:pt x="7533209" y="3349392"/>
                  <a:pt x="7538941" y="3341707"/>
                </a:cubicBezTo>
                <a:cubicBezTo>
                  <a:pt x="7540851" y="3339144"/>
                  <a:pt x="7541834" y="3335841"/>
                  <a:pt x="7541239" y="3331277"/>
                </a:cubicBezTo>
                <a:cubicBezTo>
                  <a:pt x="7544962" y="3328300"/>
                  <a:pt x="7548688" y="3325323"/>
                  <a:pt x="7550549" y="3323833"/>
                </a:cubicBezTo>
                <a:cubicBezTo>
                  <a:pt x="7552870" y="3319100"/>
                  <a:pt x="7556593" y="3316123"/>
                  <a:pt x="7561723" y="3314901"/>
                </a:cubicBezTo>
                <a:cubicBezTo>
                  <a:pt x="7561723" y="3314901"/>
                  <a:pt x="7561723" y="3314901"/>
                  <a:pt x="7560318" y="3313146"/>
                </a:cubicBezTo>
                <a:cubicBezTo>
                  <a:pt x="7562180" y="3311656"/>
                  <a:pt x="7560776" y="3309901"/>
                  <a:pt x="7560776" y="3309901"/>
                </a:cubicBezTo>
                <a:cubicBezTo>
                  <a:pt x="7562638" y="3308412"/>
                  <a:pt x="7566362" y="3305433"/>
                  <a:pt x="7566821" y="3302189"/>
                </a:cubicBezTo>
                <a:cubicBezTo>
                  <a:pt x="7566821" y="3302189"/>
                  <a:pt x="7567280" y="3298943"/>
                  <a:pt x="7567280" y="3298943"/>
                </a:cubicBezTo>
                <a:cubicBezTo>
                  <a:pt x="7570544" y="3299213"/>
                  <a:pt x="7571003" y="3295966"/>
                  <a:pt x="7568195" y="3292453"/>
                </a:cubicBezTo>
                <a:cubicBezTo>
                  <a:pt x="7566790" y="3290697"/>
                  <a:pt x="7563523" y="3290430"/>
                  <a:pt x="7561661" y="3291917"/>
                </a:cubicBezTo>
                <a:close/>
                <a:moveTo>
                  <a:pt x="7692605" y="3291604"/>
                </a:moveTo>
                <a:cubicBezTo>
                  <a:pt x="7688450" y="3297853"/>
                  <a:pt x="7684726" y="3300831"/>
                  <a:pt x="7679141" y="3305295"/>
                </a:cubicBezTo>
                <a:cubicBezTo>
                  <a:pt x="7679141" y="3305295"/>
                  <a:pt x="7679141" y="3305295"/>
                  <a:pt x="7679575" y="3302022"/>
                </a:cubicBezTo>
                <a:cubicBezTo>
                  <a:pt x="7663691" y="3308867"/>
                  <a:pt x="7659536" y="3315116"/>
                  <a:pt x="7662514" y="3330291"/>
                </a:cubicBezTo>
                <a:cubicBezTo>
                  <a:pt x="7668936" y="3338326"/>
                  <a:pt x="7672442" y="3336986"/>
                  <a:pt x="7674932" y="3333898"/>
                </a:cubicBezTo>
                <a:cubicBezTo>
                  <a:pt x="7677420" y="3330810"/>
                  <a:pt x="7678894" y="3325973"/>
                  <a:pt x="7681251" y="3327016"/>
                </a:cubicBezTo>
                <a:cubicBezTo>
                  <a:pt x="7675109" y="3323148"/>
                  <a:pt x="7682555" y="3317196"/>
                  <a:pt x="7685285" y="3309162"/>
                </a:cubicBezTo>
                <a:cubicBezTo>
                  <a:pt x="7689008" y="3306185"/>
                  <a:pt x="7693163" y="3299936"/>
                  <a:pt x="7696886" y="3296961"/>
                </a:cubicBezTo>
                <a:cubicBezTo>
                  <a:pt x="7698747" y="3295473"/>
                  <a:pt x="7698747" y="3295473"/>
                  <a:pt x="7697320" y="3293688"/>
                </a:cubicBezTo>
                <a:cubicBezTo>
                  <a:pt x="7695893" y="3291901"/>
                  <a:pt x="7694466" y="3290117"/>
                  <a:pt x="7692605" y="3291604"/>
                </a:cubicBezTo>
                <a:close/>
                <a:moveTo>
                  <a:pt x="7477117" y="3288840"/>
                </a:moveTo>
                <a:cubicBezTo>
                  <a:pt x="7477117" y="3288840"/>
                  <a:pt x="7475209" y="3290367"/>
                  <a:pt x="7475209" y="3290367"/>
                </a:cubicBezTo>
                <a:cubicBezTo>
                  <a:pt x="7476767" y="3292314"/>
                  <a:pt x="7474856" y="3293841"/>
                  <a:pt x="7472946" y="3295367"/>
                </a:cubicBezTo>
                <a:cubicBezTo>
                  <a:pt x="7471038" y="3296894"/>
                  <a:pt x="7471038" y="3296894"/>
                  <a:pt x="7469128" y="3298420"/>
                </a:cubicBezTo>
                <a:cubicBezTo>
                  <a:pt x="7469128" y="3298420"/>
                  <a:pt x="7469128" y="3298420"/>
                  <a:pt x="7470683" y="3300369"/>
                </a:cubicBezTo>
                <a:cubicBezTo>
                  <a:pt x="7470683" y="3300369"/>
                  <a:pt x="7472241" y="3302316"/>
                  <a:pt x="7472241" y="3302316"/>
                </a:cubicBezTo>
                <a:cubicBezTo>
                  <a:pt x="7474151" y="3300790"/>
                  <a:pt x="7474151" y="3300790"/>
                  <a:pt x="7474151" y="3300790"/>
                </a:cubicBezTo>
                <a:cubicBezTo>
                  <a:pt x="7477970" y="3297736"/>
                  <a:pt x="7479879" y="3296208"/>
                  <a:pt x="7480233" y="3292735"/>
                </a:cubicBezTo>
                <a:cubicBezTo>
                  <a:pt x="7478675" y="3290787"/>
                  <a:pt x="7480583" y="3289261"/>
                  <a:pt x="7477117" y="3288840"/>
                </a:cubicBezTo>
                <a:close/>
                <a:moveTo>
                  <a:pt x="7490035" y="3280876"/>
                </a:moveTo>
                <a:cubicBezTo>
                  <a:pt x="7486919" y="3283367"/>
                  <a:pt x="7488365" y="3292085"/>
                  <a:pt x="7487018" y="3293162"/>
                </a:cubicBezTo>
                <a:cubicBezTo>
                  <a:pt x="7487730" y="3294057"/>
                  <a:pt x="7488447" y="3294033"/>
                  <a:pt x="7489156" y="3293420"/>
                </a:cubicBezTo>
                <a:cubicBezTo>
                  <a:pt x="7491277" y="3291586"/>
                  <a:pt x="7493321" y="3284466"/>
                  <a:pt x="7494945" y="3280972"/>
                </a:cubicBezTo>
                <a:cubicBezTo>
                  <a:pt x="7492620" y="3279906"/>
                  <a:pt x="7491074" y="3280045"/>
                  <a:pt x="7490035" y="3280876"/>
                </a:cubicBezTo>
                <a:close/>
                <a:moveTo>
                  <a:pt x="7584501" y="3274715"/>
                </a:moveTo>
                <a:cubicBezTo>
                  <a:pt x="7583110" y="3275149"/>
                  <a:pt x="7581988" y="3276406"/>
                  <a:pt x="7581629" y="3278859"/>
                </a:cubicBezTo>
                <a:cubicBezTo>
                  <a:pt x="7584925" y="3279112"/>
                  <a:pt x="7586812" y="3277604"/>
                  <a:pt x="7591038" y="3282892"/>
                </a:cubicBezTo>
                <a:cubicBezTo>
                  <a:pt x="7595285" y="3279496"/>
                  <a:pt x="7588676" y="3273407"/>
                  <a:pt x="7584501" y="3274715"/>
                </a:cubicBezTo>
                <a:close/>
                <a:moveTo>
                  <a:pt x="7816409" y="3274667"/>
                </a:moveTo>
                <a:cubicBezTo>
                  <a:pt x="7816409" y="3274667"/>
                  <a:pt x="7814581" y="3276128"/>
                  <a:pt x="7814581" y="3276128"/>
                </a:cubicBezTo>
                <a:cubicBezTo>
                  <a:pt x="7811404" y="3275902"/>
                  <a:pt x="7809573" y="3277365"/>
                  <a:pt x="7807744" y="3278827"/>
                </a:cubicBezTo>
                <a:cubicBezTo>
                  <a:pt x="7807744" y="3278827"/>
                  <a:pt x="7807265" y="3281978"/>
                  <a:pt x="7808613" y="3283665"/>
                </a:cubicBezTo>
                <a:cubicBezTo>
                  <a:pt x="7809962" y="3285354"/>
                  <a:pt x="7813142" y="3285579"/>
                  <a:pt x="7813142" y="3285579"/>
                </a:cubicBezTo>
                <a:cubicBezTo>
                  <a:pt x="7814970" y="3284117"/>
                  <a:pt x="7818149" y="3284343"/>
                  <a:pt x="7818149" y="3284343"/>
                </a:cubicBezTo>
                <a:cubicBezTo>
                  <a:pt x="7819979" y="3282881"/>
                  <a:pt x="7821808" y="3281416"/>
                  <a:pt x="7821808" y="3281416"/>
                </a:cubicBezTo>
                <a:cubicBezTo>
                  <a:pt x="7823637" y="3279956"/>
                  <a:pt x="7824117" y="3276804"/>
                  <a:pt x="7822767" y="3275117"/>
                </a:cubicBezTo>
                <a:cubicBezTo>
                  <a:pt x="7821417" y="3273429"/>
                  <a:pt x="7818240" y="3273205"/>
                  <a:pt x="7816409" y="3274667"/>
                </a:cubicBezTo>
                <a:close/>
                <a:moveTo>
                  <a:pt x="7715522" y="3270624"/>
                </a:moveTo>
                <a:cubicBezTo>
                  <a:pt x="7715522" y="3270624"/>
                  <a:pt x="7715522" y="3270624"/>
                  <a:pt x="7713611" y="3272151"/>
                </a:cubicBezTo>
                <a:cubicBezTo>
                  <a:pt x="7713155" y="3275495"/>
                  <a:pt x="7711246" y="3277022"/>
                  <a:pt x="7709336" y="3278548"/>
                </a:cubicBezTo>
                <a:cubicBezTo>
                  <a:pt x="7707426" y="3280074"/>
                  <a:pt x="7708880" y="3281892"/>
                  <a:pt x="7710334" y="3283710"/>
                </a:cubicBezTo>
                <a:cubicBezTo>
                  <a:pt x="7711786" y="3285527"/>
                  <a:pt x="7711786" y="3285527"/>
                  <a:pt x="7715149" y="3285819"/>
                </a:cubicBezTo>
                <a:cubicBezTo>
                  <a:pt x="7717059" y="3284292"/>
                  <a:pt x="7719425" y="3279422"/>
                  <a:pt x="7721335" y="3277894"/>
                </a:cubicBezTo>
                <a:cubicBezTo>
                  <a:pt x="7721791" y="3274550"/>
                  <a:pt x="7720337" y="3272732"/>
                  <a:pt x="7720337" y="3272732"/>
                </a:cubicBezTo>
                <a:cubicBezTo>
                  <a:pt x="7718884" y="3270914"/>
                  <a:pt x="7715522" y="3270624"/>
                  <a:pt x="7715522" y="3270624"/>
                </a:cubicBezTo>
                <a:close/>
                <a:moveTo>
                  <a:pt x="7774218" y="3264133"/>
                </a:moveTo>
                <a:cubicBezTo>
                  <a:pt x="7774218" y="3264133"/>
                  <a:pt x="7772380" y="3265603"/>
                  <a:pt x="7772380" y="3265603"/>
                </a:cubicBezTo>
                <a:cubicBezTo>
                  <a:pt x="7768422" y="3271957"/>
                  <a:pt x="7763190" y="3272949"/>
                  <a:pt x="7757675" y="3277358"/>
                </a:cubicBezTo>
                <a:cubicBezTo>
                  <a:pt x="7757675" y="3277358"/>
                  <a:pt x="7755838" y="3278827"/>
                  <a:pt x="7755838" y="3278827"/>
                </a:cubicBezTo>
                <a:cubicBezTo>
                  <a:pt x="7754000" y="3280296"/>
                  <a:pt x="7754000" y="3280296"/>
                  <a:pt x="7755558" y="3282243"/>
                </a:cubicBezTo>
                <a:cubicBezTo>
                  <a:pt x="7755558" y="3282243"/>
                  <a:pt x="7757114" y="3284192"/>
                  <a:pt x="7758953" y="3282724"/>
                </a:cubicBezTo>
                <a:cubicBezTo>
                  <a:pt x="7758953" y="3282724"/>
                  <a:pt x="7760791" y="3281253"/>
                  <a:pt x="7760791" y="3281253"/>
                </a:cubicBezTo>
                <a:cubicBezTo>
                  <a:pt x="7767862" y="3278792"/>
                  <a:pt x="7773375" y="3274383"/>
                  <a:pt x="7775495" y="3269498"/>
                </a:cubicBezTo>
                <a:cubicBezTo>
                  <a:pt x="7775774" y="3266079"/>
                  <a:pt x="7775774" y="3266079"/>
                  <a:pt x="7774218" y="3264133"/>
                </a:cubicBezTo>
                <a:close/>
                <a:moveTo>
                  <a:pt x="4623842" y="3262978"/>
                </a:moveTo>
                <a:cubicBezTo>
                  <a:pt x="4616399" y="3265815"/>
                  <a:pt x="4617232" y="3279409"/>
                  <a:pt x="4629803" y="3285743"/>
                </a:cubicBezTo>
                <a:cubicBezTo>
                  <a:pt x="4638153" y="3280579"/>
                  <a:pt x="4629739" y="3266973"/>
                  <a:pt x="4633913" y="3264392"/>
                </a:cubicBezTo>
                <a:cubicBezTo>
                  <a:pt x="4629723" y="3262281"/>
                  <a:pt x="4626323" y="3262031"/>
                  <a:pt x="4623842" y="3262978"/>
                </a:cubicBezTo>
                <a:close/>
                <a:moveTo>
                  <a:pt x="7731325" y="3258150"/>
                </a:moveTo>
                <a:cubicBezTo>
                  <a:pt x="7728762" y="3260571"/>
                  <a:pt x="7727836" y="3265037"/>
                  <a:pt x="7730554" y="3270312"/>
                </a:cubicBezTo>
                <a:cubicBezTo>
                  <a:pt x="7734587" y="3264106"/>
                  <a:pt x="7734587" y="3264106"/>
                  <a:pt x="7741905" y="3258257"/>
                </a:cubicBezTo>
                <a:cubicBezTo>
                  <a:pt x="7738085" y="3255353"/>
                  <a:pt x="7733887" y="3255728"/>
                  <a:pt x="7731325" y="3258150"/>
                </a:cubicBezTo>
                <a:close/>
                <a:moveTo>
                  <a:pt x="7504038" y="3256938"/>
                </a:moveTo>
                <a:cubicBezTo>
                  <a:pt x="7502675" y="3258167"/>
                  <a:pt x="7506936" y="3266953"/>
                  <a:pt x="7502079" y="3266403"/>
                </a:cubicBezTo>
                <a:cubicBezTo>
                  <a:pt x="7504961" y="3270008"/>
                  <a:pt x="7509997" y="3268939"/>
                  <a:pt x="7511794" y="3267503"/>
                </a:cubicBezTo>
                <a:cubicBezTo>
                  <a:pt x="7514303" y="3259585"/>
                  <a:pt x="7505672" y="3263529"/>
                  <a:pt x="7507825" y="3258854"/>
                </a:cubicBezTo>
                <a:cubicBezTo>
                  <a:pt x="7505574" y="3256958"/>
                  <a:pt x="7504493" y="3256530"/>
                  <a:pt x="7504038" y="3256938"/>
                </a:cubicBezTo>
                <a:close/>
                <a:moveTo>
                  <a:pt x="7833786" y="3254816"/>
                </a:moveTo>
                <a:cubicBezTo>
                  <a:pt x="7831621" y="3259475"/>
                  <a:pt x="7835900" y="3264830"/>
                  <a:pt x="7832307" y="3267705"/>
                </a:cubicBezTo>
                <a:cubicBezTo>
                  <a:pt x="7834184" y="3269130"/>
                  <a:pt x="7835571" y="3269484"/>
                  <a:pt x="7836653" y="3269168"/>
                </a:cubicBezTo>
                <a:cubicBezTo>
                  <a:pt x="7839897" y="3268220"/>
                  <a:pt x="7840392" y="3261240"/>
                  <a:pt x="7843090" y="3259085"/>
                </a:cubicBezTo>
                <a:cubicBezTo>
                  <a:pt x="7838437" y="3256951"/>
                  <a:pt x="7834845" y="3259823"/>
                  <a:pt x="7833786" y="3254816"/>
                </a:cubicBezTo>
                <a:close/>
                <a:moveTo>
                  <a:pt x="4540981" y="3252878"/>
                </a:moveTo>
                <a:cubicBezTo>
                  <a:pt x="4536701" y="3255526"/>
                  <a:pt x="4532418" y="3258173"/>
                  <a:pt x="4540833" y="3271783"/>
                </a:cubicBezTo>
                <a:cubicBezTo>
                  <a:pt x="4545115" y="3269135"/>
                  <a:pt x="4545115" y="3269135"/>
                  <a:pt x="4553677" y="3263842"/>
                </a:cubicBezTo>
                <a:cubicBezTo>
                  <a:pt x="4545263" y="3250233"/>
                  <a:pt x="4549396" y="3266488"/>
                  <a:pt x="4540981" y="3252878"/>
                </a:cubicBezTo>
                <a:close/>
                <a:moveTo>
                  <a:pt x="7849657" y="3236503"/>
                </a:moveTo>
                <a:cubicBezTo>
                  <a:pt x="7842760" y="3239130"/>
                  <a:pt x="7848396" y="3246178"/>
                  <a:pt x="7842906" y="3250565"/>
                </a:cubicBezTo>
                <a:cubicBezTo>
                  <a:pt x="7845935" y="3252477"/>
                  <a:pt x="7849840" y="3250799"/>
                  <a:pt x="7851880" y="3247725"/>
                </a:cubicBezTo>
                <a:cubicBezTo>
                  <a:pt x="7853919" y="3244650"/>
                  <a:pt x="7854093" y="3240179"/>
                  <a:pt x="7849657" y="3236503"/>
                </a:cubicBezTo>
                <a:close/>
                <a:moveTo>
                  <a:pt x="7483364" y="3231709"/>
                </a:moveTo>
                <a:cubicBezTo>
                  <a:pt x="7484360" y="3236871"/>
                  <a:pt x="7477180" y="3239632"/>
                  <a:pt x="7478175" y="3244795"/>
                </a:cubicBezTo>
                <a:cubicBezTo>
                  <a:pt x="7479628" y="3246612"/>
                  <a:pt x="7482493" y="3244323"/>
                  <a:pt x="7484210" y="3241087"/>
                </a:cubicBezTo>
                <a:cubicBezTo>
                  <a:pt x="7485928" y="3237852"/>
                  <a:pt x="7486499" y="3233673"/>
                  <a:pt x="7483364" y="3231709"/>
                </a:cubicBezTo>
                <a:close/>
                <a:moveTo>
                  <a:pt x="7805261" y="3230803"/>
                </a:moveTo>
                <a:cubicBezTo>
                  <a:pt x="7804816" y="3234086"/>
                  <a:pt x="7802945" y="3235583"/>
                  <a:pt x="7801072" y="3237079"/>
                </a:cubicBezTo>
                <a:cubicBezTo>
                  <a:pt x="7797772" y="3236788"/>
                  <a:pt x="7794029" y="3239782"/>
                  <a:pt x="7795012" y="3244850"/>
                </a:cubicBezTo>
                <a:cubicBezTo>
                  <a:pt x="7794567" y="3248131"/>
                  <a:pt x="7794567" y="3248131"/>
                  <a:pt x="7797867" y="3248420"/>
                </a:cubicBezTo>
                <a:cubicBezTo>
                  <a:pt x="7797867" y="3248420"/>
                  <a:pt x="7799738" y="3246923"/>
                  <a:pt x="7799738" y="3246923"/>
                </a:cubicBezTo>
                <a:cubicBezTo>
                  <a:pt x="7800183" y="3243642"/>
                  <a:pt x="7800183" y="3243642"/>
                  <a:pt x="7803927" y="3240649"/>
                </a:cubicBezTo>
                <a:cubicBezTo>
                  <a:pt x="7807227" y="3240938"/>
                  <a:pt x="7809097" y="3239441"/>
                  <a:pt x="7809988" y="3232878"/>
                </a:cubicBezTo>
                <a:cubicBezTo>
                  <a:pt x="7809988" y="3232878"/>
                  <a:pt x="7808561" y="3231093"/>
                  <a:pt x="7808561" y="3231093"/>
                </a:cubicBezTo>
                <a:cubicBezTo>
                  <a:pt x="7807133" y="3229306"/>
                  <a:pt x="7805261" y="3230803"/>
                  <a:pt x="7805261" y="3230803"/>
                </a:cubicBezTo>
                <a:close/>
                <a:moveTo>
                  <a:pt x="7740728" y="3218820"/>
                </a:moveTo>
                <a:cubicBezTo>
                  <a:pt x="7737002" y="3221797"/>
                  <a:pt x="7733277" y="3224774"/>
                  <a:pt x="7730979" y="3229536"/>
                </a:cubicBezTo>
                <a:cubicBezTo>
                  <a:pt x="7725393" y="3234004"/>
                  <a:pt x="7719806" y="3238470"/>
                  <a:pt x="7715646" y="3244721"/>
                </a:cubicBezTo>
                <a:cubicBezTo>
                  <a:pt x="7708198" y="3250676"/>
                  <a:pt x="7697460" y="3256334"/>
                  <a:pt x="7682440" y="3256636"/>
                </a:cubicBezTo>
                <a:cubicBezTo>
                  <a:pt x="7683433" y="3261697"/>
                  <a:pt x="7686721" y="3261992"/>
                  <a:pt x="7689576" y="3265562"/>
                </a:cubicBezTo>
                <a:cubicBezTo>
                  <a:pt x="7687713" y="3267052"/>
                  <a:pt x="7685416" y="3271815"/>
                  <a:pt x="7683120" y="3276577"/>
                </a:cubicBezTo>
                <a:cubicBezTo>
                  <a:pt x="7683120" y="3276577"/>
                  <a:pt x="7681256" y="3278066"/>
                  <a:pt x="7681256" y="3278066"/>
                </a:cubicBezTo>
                <a:cubicBezTo>
                  <a:pt x="7679396" y="3279556"/>
                  <a:pt x="7680822" y="3281340"/>
                  <a:pt x="7682250" y="3283124"/>
                </a:cubicBezTo>
                <a:cubicBezTo>
                  <a:pt x="7683675" y="3284911"/>
                  <a:pt x="7685539" y="3283423"/>
                  <a:pt x="7685539" y="3283423"/>
                </a:cubicBezTo>
                <a:cubicBezTo>
                  <a:pt x="7687400" y="3281931"/>
                  <a:pt x="7687400" y="3281931"/>
                  <a:pt x="7687836" y="3278660"/>
                </a:cubicBezTo>
                <a:cubicBezTo>
                  <a:pt x="7689697" y="3277171"/>
                  <a:pt x="7691996" y="3272407"/>
                  <a:pt x="7693858" y="3270919"/>
                </a:cubicBezTo>
                <a:cubicBezTo>
                  <a:pt x="7697147" y="3271215"/>
                  <a:pt x="7706023" y="3267045"/>
                  <a:pt x="7701864" y="3273298"/>
                </a:cubicBezTo>
                <a:cubicBezTo>
                  <a:pt x="7707015" y="3272105"/>
                  <a:pt x="7717631" y="3254840"/>
                  <a:pt x="7721357" y="3251863"/>
                </a:cubicBezTo>
                <a:cubicBezTo>
                  <a:pt x="7724088" y="3243824"/>
                  <a:pt x="7729675" y="3239360"/>
                  <a:pt x="7737122" y="3233405"/>
                </a:cubicBezTo>
                <a:cubicBezTo>
                  <a:pt x="7739420" y="3228641"/>
                  <a:pt x="7743145" y="3225664"/>
                  <a:pt x="7746869" y="3222686"/>
                </a:cubicBezTo>
                <a:cubicBezTo>
                  <a:pt x="7746869" y="3222686"/>
                  <a:pt x="7747304" y="3219413"/>
                  <a:pt x="7744014" y="3219116"/>
                </a:cubicBezTo>
                <a:cubicBezTo>
                  <a:pt x="7742589" y="3217330"/>
                  <a:pt x="7742589" y="3217330"/>
                  <a:pt x="7740728" y="3218820"/>
                </a:cubicBezTo>
                <a:close/>
                <a:moveTo>
                  <a:pt x="4379608" y="3208443"/>
                </a:moveTo>
                <a:cubicBezTo>
                  <a:pt x="4366363" y="3216633"/>
                  <a:pt x="4357534" y="3222092"/>
                  <a:pt x="4348701" y="3227553"/>
                </a:cubicBezTo>
                <a:cubicBezTo>
                  <a:pt x="4352908" y="3234357"/>
                  <a:pt x="4357218" y="3236393"/>
                  <a:pt x="4362083" y="3238088"/>
                </a:cubicBezTo>
                <a:cubicBezTo>
                  <a:pt x="4366944" y="3239784"/>
                  <a:pt x="4372360" y="3241139"/>
                  <a:pt x="4378775" y="3246578"/>
                </a:cubicBezTo>
                <a:cubicBezTo>
                  <a:pt x="4387607" y="3241119"/>
                  <a:pt x="4388022" y="3222050"/>
                  <a:pt x="4379608" y="3208443"/>
                </a:cubicBezTo>
                <a:close/>
                <a:moveTo>
                  <a:pt x="7757294" y="3205309"/>
                </a:moveTo>
                <a:cubicBezTo>
                  <a:pt x="7755440" y="3206791"/>
                  <a:pt x="7754971" y="3210003"/>
                  <a:pt x="7754971" y="3210003"/>
                </a:cubicBezTo>
                <a:cubicBezTo>
                  <a:pt x="7753117" y="3211485"/>
                  <a:pt x="7754501" y="3213216"/>
                  <a:pt x="7754501" y="3213216"/>
                </a:cubicBezTo>
                <a:cubicBezTo>
                  <a:pt x="7755887" y="3214947"/>
                  <a:pt x="7757740" y="3213465"/>
                  <a:pt x="7757740" y="3213465"/>
                </a:cubicBezTo>
                <a:cubicBezTo>
                  <a:pt x="7758207" y="3210253"/>
                  <a:pt x="7758207" y="3210253"/>
                  <a:pt x="7760062" y="3208771"/>
                </a:cubicBezTo>
                <a:cubicBezTo>
                  <a:pt x="7761916" y="3207289"/>
                  <a:pt x="7761916" y="3207289"/>
                  <a:pt x="7760530" y="3205558"/>
                </a:cubicBezTo>
                <a:cubicBezTo>
                  <a:pt x="7760530" y="3205558"/>
                  <a:pt x="7759147" y="3203827"/>
                  <a:pt x="7757294" y="3205309"/>
                </a:cubicBezTo>
                <a:close/>
                <a:moveTo>
                  <a:pt x="7500477" y="3204196"/>
                </a:moveTo>
                <a:cubicBezTo>
                  <a:pt x="7500477" y="3204196"/>
                  <a:pt x="7498648" y="3205656"/>
                  <a:pt x="7496819" y="3207119"/>
                </a:cubicBezTo>
                <a:cubicBezTo>
                  <a:pt x="7496819" y="3207119"/>
                  <a:pt x="7494991" y="3208582"/>
                  <a:pt x="7494991" y="3208582"/>
                </a:cubicBezTo>
                <a:cubicBezTo>
                  <a:pt x="7494459" y="3211667"/>
                  <a:pt x="7492629" y="3213130"/>
                  <a:pt x="7495223" y="3216376"/>
                </a:cubicBezTo>
                <a:cubicBezTo>
                  <a:pt x="7498351" y="3216535"/>
                  <a:pt x="7498351" y="3216535"/>
                  <a:pt x="7500179" y="3215073"/>
                </a:cubicBezTo>
                <a:cubicBezTo>
                  <a:pt x="7502008" y="3213613"/>
                  <a:pt x="7502008" y="3213613"/>
                  <a:pt x="7503838" y="3212148"/>
                </a:cubicBezTo>
                <a:cubicBezTo>
                  <a:pt x="7503838" y="3212148"/>
                  <a:pt x="7505667" y="3210686"/>
                  <a:pt x="7505667" y="3210686"/>
                </a:cubicBezTo>
                <a:cubicBezTo>
                  <a:pt x="7507496" y="3209223"/>
                  <a:pt x="7508029" y="3206138"/>
                  <a:pt x="7506730" y="3204516"/>
                </a:cubicBezTo>
                <a:cubicBezTo>
                  <a:pt x="7505434" y="3202894"/>
                  <a:pt x="7502307" y="3202732"/>
                  <a:pt x="7500477" y="3204196"/>
                </a:cubicBezTo>
                <a:close/>
                <a:moveTo>
                  <a:pt x="7533104" y="3203914"/>
                </a:moveTo>
                <a:cubicBezTo>
                  <a:pt x="7528958" y="3205584"/>
                  <a:pt x="7527826" y="3214719"/>
                  <a:pt x="7524615" y="3210703"/>
                </a:cubicBezTo>
                <a:cubicBezTo>
                  <a:pt x="7524214" y="3213948"/>
                  <a:pt x="7529299" y="3212809"/>
                  <a:pt x="7531752" y="3219626"/>
                </a:cubicBezTo>
                <a:cubicBezTo>
                  <a:pt x="7537240" y="3215240"/>
                  <a:pt x="7531532" y="3208099"/>
                  <a:pt x="7538445" y="3205497"/>
                </a:cubicBezTo>
                <a:cubicBezTo>
                  <a:pt x="7536204" y="3203632"/>
                  <a:pt x="7534487" y="3203358"/>
                  <a:pt x="7533104" y="3203914"/>
                </a:cubicBezTo>
                <a:close/>
                <a:moveTo>
                  <a:pt x="4467080" y="3191980"/>
                </a:moveTo>
                <a:cubicBezTo>
                  <a:pt x="4462265" y="3194960"/>
                  <a:pt x="4462265" y="3194960"/>
                  <a:pt x="4462265" y="3194960"/>
                </a:cubicBezTo>
                <a:cubicBezTo>
                  <a:pt x="4462265" y="3194960"/>
                  <a:pt x="4470676" y="3208566"/>
                  <a:pt x="4470676" y="3208566"/>
                </a:cubicBezTo>
                <a:cubicBezTo>
                  <a:pt x="4470676" y="3208566"/>
                  <a:pt x="4475492" y="3205588"/>
                  <a:pt x="4475492" y="3205588"/>
                </a:cubicBezTo>
                <a:cubicBezTo>
                  <a:pt x="4475492" y="3205588"/>
                  <a:pt x="4475492" y="3205588"/>
                  <a:pt x="4467080" y="3191980"/>
                </a:cubicBezTo>
                <a:close/>
                <a:moveTo>
                  <a:pt x="4622350" y="3184591"/>
                </a:moveTo>
                <a:cubicBezTo>
                  <a:pt x="4625756" y="3200021"/>
                  <a:pt x="4634631" y="3194534"/>
                  <a:pt x="4630193" y="3197277"/>
                </a:cubicBezTo>
                <a:cubicBezTo>
                  <a:pt x="4625756" y="3200021"/>
                  <a:pt x="4625756" y="3200021"/>
                  <a:pt x="4613475" y="3190079"/>
                </a:cubicBezTo>
                <a:cubicBezTo>
                  <a:pt x="4613475" y="3190079"/>
                  <a:pt x="4617912" y="3187336"/>
                  <a:pt x="4622350" y="3184591"/>
                </a:cubicBezTo>
                <a:close/>
                <a:moveTo>
                  <a:pt x="4429877" y="3180854"/>
                </a:moveTo>
                <a:cubicBezTo>
                  <a:pt x="4421002" y="3186341"/>
                  <a:pt x="4424409" y="3201772"/>
                  <a:pt x="4407689" y="3194574"/>
                </a:cubicBezTo>
                <a:cubicBezTo>
                  <a:pt x="4411096" y="3210003"/>
                  <a:pt x="4422341" y="3238115"/>
                  <a:pt x="4417904" y="3240859"/>
                </a:cubicBezTo>
                <a:cubicBezTo>
                  <a:pt x="4421827" y="3247202"/>
                  <a:pt x="4422678" y="3251060"/>
                  <a:pt x="4423104" y="3252988"/>
                </a:cubicBezTo>
                <a:cubicBezTo>
                  <a:pt x="4423529" y="3254918"/>
                  <a:pt x="4423529" y="3254918"/>
                  <a:pt x="4425748" y="3253545"/>
                </a:cubicBezTo>
                <a:cubicBezTo>
                  <a:pt x="4430185" y="3250802"/>
                  <a:pt x="4434623" y="3248057"/>
                  <a:pt x="4443498" y="3242570"/>
                </a:cubicBezTo>
                <a:cubicBezTo>
                  <a:pt x="4431217" y="3232628"/>
                  <a:pt x="4432251" y="3214456"/>
                  <a:pt x="4424409" y="3201772"/>
                </a:cubicBezTo>
                <a:cubicBezTo>
                  <a:pt x="4424409" y="3201772"/>
                  <a:pt x="4437721" y="3193542"/>
                  <a:pt x="4429877" y="3180854"/>
                </a:cubicBezTo>
                <a:close/>
                <a:moveTo>
                  <a:pt x="4343257" y="3180758"/>
                </a:moveTo>
                <a:cubicBezTo>
                  <a:pt x="4338976" y="3183406"/>
                  <a:pt x="4334695" y="3186052"/>
                  <a:pt x="4334695" y="3186052"/>
                </a:cubicBezTo>
                <a:cubicBezTo>
                  <a:pt x="4334695" y="3186052"/>
                  <a:pt x="4346454" y="3195500"/>
                  <a:pt x="4342173" y="3198147"/>
                </a:cubicBezTo>
                <a:cubicBezTo>
                  <a:pt x="4344578" y="3200842"/>
                  <a:pt x="4346467" y="3202548"/>
                  <a:pt x="4347920" y="3203478"/>
                </a:cubicBezTo>
                <a:cubicBezTo>
                  <a:pt x="4349373" y="3204410"/>
                  <a:pt x="4350393" y="3204562"/>
                  <a:pt x="4351062" y="3204149"/>
                </a:cubicBezTo>
                <a:cubicBezTo>
                  <a:pt x="4355076" y="3201668"/>
                  <a:pt x="4346467" y="3178773"/>
                  <a:pt x="4343257" y="3180758"/>
                </a:cubicBezTo>
                <a:close/>
                <a:moveTo>
                  <a:pt x="4288595" y="3180537"/>
                </a:moveTo>
                <a:lnTo>
                  <a:pt x="4290858" y="3185819"/>
                </a:lnTo>
                <a:lnTo>
                  <a:pt x="4290032" y="3187047"/>
                </a:lnTo>
                <a:cubicBezTo>
                  <a:pt x="4289039" y="3186837"/>
                  <a:pt x="4287227" y="3185767"/>
                  <a:pt x="4284158" y="3183281"/>
                </a:cubicBezTo>
                <a:close/>
                <a:moveTo>
                  <a:pt x="4378430" y="3177819"/>
                </a:moveTo>
                <a:cubicBezTo>
                  <a:pt x="4373613" y="3180798"/>
                  <a:pt x="4382028" y="3194407"/>
                  <a:pt x="4382028" y="3194407"/>
                </a:cubicBezTo>
                <a:cubicBezTo>
                  <a:pt x="4386844" y="3191429"/>
                  <a:pt x="4386844" y="3191429"/>
                  <a:pt x="4386844" y="3191429"/>
                </a:cubicBezTo>
                <a:cubicBezTo>
                  <a:pt x="4386844" y="3191429"/>
                  <a:pt x="4386844" y="3191429"/>
                  <a:pt x="4378430" y="3177819"/>
                </a:cubicBezTo>
                <a:close/>
                <a:moveTo>
                  <a:pt x="7613045" y="3175573"/>
                </a:moveTo>
                <a:lnTo>
                  <a:pt x="7612276" y="3177458"/>
                </a:lnTo>
                <a:lnTo>
                  <a:pt x="7609909" y="3180199"/>
                </a:lnTo>
                <a:cubicBezTo>
                  <a:pt x="7608424" y="3182140"/>
                  <a:pt x="7608278" y="3183385"/>
                  <a:pt x="7608780" y="3184070"/>
                </a:cubicBezTo>
                <a:cubicBezTo>
                  <a:pt x="7609278" y="3184755"/>
                  <a:pt x="7610421" y="3184877"/>
                  <a:pt x="7611508" y="3184574"/>
                </a:cubicBezTo>
                <a:cubicBezTo>
                  <a:pt x="7613682" y="3183967"/>
                  <a:pt x="7615629" y="3181655"/>
                  <a:pt x="7611762" y="3178717"/>
                </a:cubicBezTo>
                <a:lnTo>
                  <a:pt x="7612276" y="3177458"/>
                </a:lnTo>
                <a:lnTo>
                  <a:pt x="7613063" y="3176546"/>
                </a:lnTo>
                <a:cubicBezTo>
                  <a:pt x="7613252" y="3175831"/>
                  <a:pt x="7613253" y="3175358"/>
                  <a:pt x="7613045" y="3175573"/>
                </a:cubicBezTo>
                <a:close/>
                <a:moveTo>
                  <a:pt x="4674622" y="3170251"/>
                </a:moveTo>
                <a:cubicBezTo>
                  <a:pt x="4665906" y="3175639"/>
                  <a:pt x="4660545" y="3196198"/>
                  <a:pt x="4668260" y="3208673"/>
                </a:cubicBezTo>
                <a:cubicBezTo>
                  <a:pt x="4676974" y="3203284"/>
                  <a:pt x="4688041" y="3230927"/>
                  <a:pt x="4705474" y="3220148"/>
                </a:cubicBezTo>
                <a:cubicBezTo>
                  <a:pt x="4697760" y="3207673"/>
                  <a:pt x="4698765" y="3189812"/>
                  <a:pt x="4691050" y="3177337"/>
                </a:cubicBezTo>
                <a:cubicBezTo>
                  <a:pt x="4686693" y="3180032"/>
                  <a:pt x="4678981" y="3167556"/>
                  <a:pt x="4674622" y="3170251"/>
                </a:cubicBezTo>
                <a:close/>
                <a:moveTo>
                  <a:pt x="7569743" y="3168302"/>
                </a:moveTo>
                <a:cubicBezTo>
                  <a:pt x="7571179" y="3170099"/>
                  <a:pt x="7569327" y="3171582"/>
                  <a:pt x="7569327" y="3171582"/>
                </a:cubicBezTo>
                <a:cubicBezTo>
                  <a:pt x="7562746" y="3170949"/>
                  <a:pt x="7558528" y="3171374"/>
                  <a:pt x="7555927" y="3173820"/>
                </a:cubicBezTo>
                <a:cubicBezTo>
                  <a:pt x="7553329" y="3176268"/>
                  <a:pt x="7552344" y="3180737"/>
                  <a:pt x="7552231" y="3188195"/>
                </a:cubicBezTo>
                <a:cubicBezTo>
                  <a:pt x="7559833" y="3193904"/>
                  <a:pt x="7565438" y="3192369"/>
                  <a:pt x="7569790" y="3189259"/>
                </a:cubicBezTo>
                <a:cubicBezTo>
                  <a:pt x="7574139" y="3186150"/>
                  <a:pt x="7577231" y="3181469"/>
                  <a:pt x="7579802" y="3180885"/>
                </a:cubicBezTo>
                <a:cubicBezTo>
                  <a:pt x="7580220" y="3177606"/>
                  <a:pt x="7576929" y="3177290"/>
                  <a:pt x="7575491" y="3175493"/>
                </a:cubicBezTo>
                <a:cubicBezTo>
                  <a:pt x="7575909" y="3172213"/>
                  <a:pt x="7575909" y="3172213"/>
                  <a:pt x="7574471" y="3170415"/>
                </a:cubicBezTo>
                <a:cubicBezTo>
                  <a:pt x="7573033" y="3168618"/>
                  <a:pt x="7571595" y="3166820"/>
                  <a:pt x="7569743" y="3168302"/>
                </a:cubicBezTo>
                <a:close/>
                <a:moveTo>
                  <a:pt x="4572212" y="3164600"/>
                </a:moveTo>
                <a:cubicBezTo>
                  <a:pt x="4567932" y="3167247"/>
                  <a:pt x="4563650" y="3169894"/>
                  <a:pt x="4563650" y="3169894"/>
                </a:cubicBezTo>
                <a:cubicBezTo>
                  <a:pt x="4564313" y="3175754"/>
                  <a:pt x="4565716" y="3178022"/>
                  <a:pt x="4566952" y="3178826"/>
                </a:cubicBezTo>
                <a:cubicBezTo>
                  <a:pt x="4568189" y="3179628"/>
                  <a:pt x="4569259" y="3178966"/>
                  <a:pt x="4569259" y="3178966"/>
                </a:cubicBezTo>
                <a:cubicBezTo>
                  <a:pt x="4573541" y="3176318"/>
                  <a:pt x="4577821" y="3173672"/>
                  <a:pt x="4572212" y="3164600"/>
                </a:cubicBezTo>
                <a:close/>
                <a:moveTo>
                  <a:pt x="7480933" y="3163956"/>
                </a:moveTo>
                <a:cubicBezTo>
                  <a:pt x="7478729" y="3161198"/>
                  <a:pt x="7476875" y="3162678"/>
                  <a:pt x="7476356" y="3165355"/>
                </a:cubicBezTo>
                <a:cubicBezTo>
                  <a:pt x="7475837" y="3168030"/>
                  <a:pt x="7476654" y="3171901"/>
                  <a:pt x="7479785" y="3173920"/>
                </a:cubicBezTo>
                <a:cubicBezTo>
                  <a:pt x="7481639" y="3172437"/>
                  <a:pt x="7483493" y="3170955"/>
                  <a:pt x="7485346" y="3169475"/>
                </a:cubicBezTo>
                <a:cubicBezTo>
                  <a:pt x="7482403" y="3165796"/>
                  <a:pt x="7479081" y="3165437"/>
                  <a:pt x="7480933" y="3163956"/>
                </a:cubicBezTo>
                <a:close/>
                <a:moveTo>
                  <a:pt x="7654561" y="3144857"/>
                </a:moveTo>
                <a:cubicBezTo>
                  <a:pt x="7652486" y="3142258"/>
                  <a:pt x="7649753" y="3143735"/>
                  <a:pt x="7647474" y="3146267"/>
                </a:cubicBezTo>
                <a:cubicBezTo>
                  <a:pt x="7645194" y="3148798"/>
                  <a:pt x="7643367" y="3152388"/>
                  <a:pt x="7643104" y="3154015"/>
                </a:cubicBezTo>
                <a:cubicBezTo>
                  <a:pt x="7645097" y="3154550"/>
                  <a:pt x="7646332" y="3154627"/>
                  <a:pt x="7647183" y="3154347"/>
                </a:cubicBezTo>
                <a:cubicBezTo>
                  <a:pt x="7649736" y="3153502"/>
                  <a:pt x="7648833" y="3149436"/>
                  <a:pt x="7654561" y="3144857"/>
                </a:cubicBezTo>
                <a:close/>
                <a:moveTo>
                  <a:pt x="4242812" y="3138620"/>
                </a:moveTo>
                <a:cubicBezTo>
                  <a:pt x="4238450" y="3138965"/>
                  <a:pt x="4234034" y="3141696"/>
                  <a:pt x="4234034" y="3141696"/>
                </a:cubicBezTo>
                <a:cubicBezTo>
                  <a:pt x="4234034" y="3141696"/>
                  <a:pt x="4229753" y="3144343"/>
                  <a:pt x="4229753" y="3144343"/>
                </a:cubicBezTo>
                <a:cubicBezTo>
                  <a:pt x="4229753" y="3144343"/>
                  <a:pt x="4225471" y="3146990"/>
                  <a:pt x="4225471" y="3146990"/>
                </a:cubicBezTo>
                <a:cubicBezTo>
                  <a:pt x="4222297" y="3144250"/>
                  <a:pt x="4220442" y="3143046"/>
                  <a:pt x="4219645" y="3142953"/>
                </a:cubicBezTo>
                <a:cubicBezTo>
                  <a:pt x="4217250" y="3142669"/>
                  <a:pt x="4224363" y="3152377"/>
                  <a:pt x="4233885" y="3160600"/>
                </a:cubicBezTo>
                <a:cubicBezTo>
                  <a:pt x="4225471" y="3146990"/>
                  <a:pt x="4229753" y="3144343"/>
                  <a:pt x="4234034" y="3141696"/>
                </a:cubicBezTo>
                <a:cubicBezTo>
                  <a:pt x="4246864" y="3152574"/>
                  <a:pt x="4242864" y="3136236"/>
                  <a:pt x="4251278" y="3149846"/>
                </a:cubicBezTo>
                <a:cubicBezTo>
                  <a:pt x="4251487" y="3140312"/>
                  <a:pt x="4247176" y="3138274"/>
                  <a:pt x="4242812" y="3138620"/>
                </a:cubicBezTo>
                <a:close/>
                <a:moveTo>
                  <a:pt x="7545213" y="3128947"/>
                </a:moveTo>
                <a:cubicBezTo>
                  <a:pt x="7543407" y="3128224"/>
                  <a:pt x="7541369" y="3128881"/>
                  <a:pt x="7541448" y="3133253"/>
                </a:cubicBezTo>
                <a:cubicBezTo>
                  <a:pt x="7545103" y="3134027"/>
                  <a:pt x="7546918" y="3133684"/>
                  <a:pt x="7547587" y="3132919"/>
                </a:cubicBezTo>
                <a:cubicBezTo>
                  <a:pt x="7548592" y="3131770"/>
                  <a:pt x="7547018" y="3129668"/>
                  <a:pt x="7545213" y="3128947"/>
                </a:cubicBezTo>
                <a:close/>
                <a:moveTo>
                  <a:pt x="7484420" y="3126588"/>
                </a:moveTo>
                <a:cubicBezTo>
                  <a:pt x="7482535" y="3128098"/>
                  <a:pt x="7482535" y="3128098"/>
                  <a:pt x="7480648" y="3129604"/>
                </a:cubicBezTo>
                <a:cubicBezTo>
                  <a:pt x="7480648" y="3129604"/>
                  <a:pt x="7480188" y="3132899"/>
                  <a:pt x="7478301" y="3134407"/>
                </a:cubicBezTo>
                <a:cubicBezTo>
                  <a:pt x="7478301" y="3134407"/>
                  <a:pt x="7479728" y="3136194"/>
                  <a:pt x="7481155" y="3137978"/>
                </a:cubicBezTo>
                <a:cubicBezTo>
                  <a:pt x="7481155" y="3137978"/>
                  <a:pt x="7482581" y="3139762"/>
                  <a:pt x="7484468" y="3138254"/>
                </a:cubicBezTo>
                <a:cubicBezTo>
                  <a:pt x="7483041" y="3136469"/>
                  <a:pt x="7484927" y="3134961"/>
                  <a:pt x="7486815" y="3133453"/>
                </a:cubicBezTo>
                <a:cubicBezTo>
                  <a:pt x="7486815" y="3133453"/>
                  <a:pt x="7488703" y="3131944"/>
                  <a:pt x="7487275" y="3130160"/>
                </a:cubicBezTo>
                <a:cubicBezTo>
                  <a:pt x="7489163" y="3128650"/>
                  <a:pt x="7487736" y="3126866"/>
                  <a:pt x="7487736" y="3126866"/>
                </a:cubicBezTo>
                <a:cubicBezTo>
                  <a:pt x="7486308" y="3125078"/>
                  <a:pt x="7484420" y="3126588"/>
                  <a:pt x="7484420" y="3126588"/>
                </a:cubicBezTo>
                <a:close/>
                <a:moveTo>
                  <a:pt x="4671743" y="3115599"/>
                </a:moveTo>
                <a:cubicBezTo>
                  <a:pt x="4667327" y="3118327"/>
                  <a:pt x="4675230" y="3131111"/>
                  <a:pt x="4670816" y="3133842"/>
                </a:cubicBezTo>
                <a:cubicBezTo>
                  <a:pt x="4675230" y="3131111"/>
                  <a:pt x="4675230" y="3131111"/>
                  <a:pt x="4683135" y="3143895"/>
                </a:cubicBezTo>
                <a:cubicBezTo>
                  <a:pt x="4683135" y="3143895"/>
                  <a:pt x="4687550" y="3141166"/>
                  <a:pt x="4687550" y="3141166"/>
                </a:cubicBezTo>
                <a:cubicBezTo>
                  <a:pt x="4691965" y="3138435"/>
                  <a:pt x="4707774" y="3164004"/>
                  <a:pt x="4704286" y="3148489"/>
                </a:cubicBezTo>
                <a:cubicBezTo>
                  <a:pt x="4715678" y="3176789"/>
                  <a:pt x="4735902" y="3199626"/>
                  <a:pt x="4736826" y="3181382"/>
                </a:cubicBezTo>
                <a:cubicBezTo>
                  <a:pt x="4752637" y="3206950"/>
                  <a:pt x="4747293" y="3227920"/>
                  <a:pt x="4764027" y="3235245"/>
                </a:cubicBezTo>
                <a:cubicBezTo>
                  <a:pt x="4764027" y="3235245"/>
                  <a:pt x="4768473" y="3242435"/>
                  <a:pt x="4772559" y="3244879"/>
                </a:cubicBezTo>
                <a:cubicBezTo>
                  <a:pt x="4773922" y="3245692"/>
                  <a:pt x="4775243" y="3245980"/>
                  <a:pt x="4776348" y="3245297"/>
                </a:cubicBezTo>
                <a:cubicBezTo>
                  <a:pt x="4776348" y="3245297"/>
                  <a:pt x="4780763" y="3242567"/>
                  <a:pt x="4780763" y="3242567"/>
                </a:cubicBezTo>
                <a:cubicBezTo>
                  <a:pt x="4776348" y="3245297"/>
                  <a:pt x="4768443" y="3232513"/>
                  <a:pt x="4768443" y="3232513"/>
                </a:cubicBezTo>
                <a:cubicBezTo>
                  <a:pt x="4772858" y="3229785"/>
                  <a:pt x="4764953" y="3217000"/>
                  <a:pt x="4769368" y="3214270"/>
                </a:cubicBezTo>
                <a:cubicBezTo>
                  <a:pt x="4786103" y="3221595"/>
                  <a:pt x="4787030" y="3203351"/>
                  <a:pt x="4783542" y="3187841"/>
                </a:cubicBezTo>
                <a:cubicBezTo>
                  <a:pt x="4783542" y="3187841"/>
                  <a:pt x="4771223" y="3177787"/>
                  <a:pt x="4766808" y="3180517"/>
                </a:cubicBezTo>
                <a:cubicBezTo>
                  <a:pt x="4763319" y="3165003"/>
                  <a:pt x="4764245" y="3146760"/>
                  <a:pt x="4765170" y="3128515"/>
                </a:cubicBezTo>
                <a:cubicBezTo>
                  <a:pt x="4757268" y="3115732"/>
                  <a:pt x="4747510" y="3139434"/>
                  <a:pt x="4735191" y="3129381"/>
                </a:cubicBezTo>
                <a:cubicBezTo>
                  <a:pt x="4730775" y="3132110"/>
                  <a:pt x="4722873" y="3119327"/>
                  <a:pt x="4714042" y="3124787"/>
                </a:cubicBezTo>
                <a:cubicBezTo>
                  <a:pt x="4705210" y="3130246"/>
                  <a:pt x="4700795" y="3132976"/>
                  <a:pt x="4687550" y="3141166"/>
                </a:cubicBezTo>
                <a:cubicBezTo>
                  <a:pt x="4687550" y="3141166"/>
                  <a:pt x="4679646" y="3128383"/>
                  <a:pt x="4679646" y="3128383"/>
                </a:cubicBezTo>
                <a:cubicBezTo>
                  <a:pt x="4679646" y="3128383"/>
                  <a:pt x="4684061" y="3125652"/>
                  <a:pt x="4684061" y="3125652"/>
                </a:cubicBezTo>
                <a:cubicBezTo>
                  <a:pt x="4676158" y="3112868"/>
                  <a:pt x="4671743" y="3115599"/>
                  <a:pt x="4671743" y="3115599"/>
                </a:cubicBezTo>
                <a:close/>
                <a:moveTo>
                  <a:pt x="7487164" y="3114819"/>
                </a:moveTo>
                <a:cubicBezTo>
                  <a:pt x="7484861" y="3119677"/>
                  <a:pt x="7485596" y="3120596"/>
                  <a:pt x="7487641" y="3121220"/>
                </a:cubicBezTo>
                <a:cubicBezTo>
                  <a:pt x="7489688" y="3121847"/>
                  <a:pt x="7493047" y="3122176"/>
                  <a:pt x="7495986" y="3125854"/>
                </a:cubicBezTo>
                <a:cubicBezTo>
                  <a:pt x="7497873" y="3124347"/>
                  <a:pt x="7494932" y="3120669"/>
                  <a:pt x="7493462" y="3118828"/>
                </a:cubicBezTo>
                <a:cubicBezTo>
                  <a:pt x="7491576" y="3120336"/>
                  <a:pt x="7488635" y="3116658"/>
                  <a:pt x="7487164" y="3114819"/>
                </a:cubicBezTo>
                <a:close/>
                <a:moveTo>
                  <a:pt x="4251309" y="3112207"/>
                </a:moveTo>
                <a:cubicBezTo>
                  <a:pt x="4257619" y="3122412"/>
                  <a:pt x="4266637" y="3130943"/>
                  <a:pt x="4272786" y="3133314"/>
                </a:cubicBezTo>
                <a:cubicBezTo>
                  <a:pt x="4274836" y="3134104"/>
                  <a:pt x="4276566" y="3134211"/>
                  <a:pt x="4277770" y="3133466"/>
                </a:cubicBezTo>
                <a:cubicBezTo>
                  <a:pt x="4282587" y="3130489"/>
                  <a:pt x="4282587" y="3130489"/>
                  <a:pt x="4282587" y="3130489"/>
                </a:cubicBezTo>
                <a:cubicBezTo>
                  <a:pt x="4269354" y="3119856"/>
                  <a:pt x="4260943" y="3106250"/>
                  <a:pt x="4251309" y="3112207"/>
                </a:cubicBezTo>
                <a:close/>
                <a:moveTo>
                  <a:pt x="4657306" y="3111988"/>
                </a:moveTo>
                <a:cubicBezTo>
                  <a:pt x="4652489" y="3114967"/>
                  <a:pt x="4658097" y="3124038"/>
                  <a:pt x="4658097" y="3124038"/>
                </a:cubicBezTo>
                <a:cubicBezTo>
                  <a:pt x="4658097" y="3124038"/>
                  <a:pt x="4662913" y="3121060"/>
                  <a:pt x="4667732" y="3118082"/>
                </a:cubicBezTo>
                <a:cubicBezTo>
                  <a:pt x="4667732" y="3118082"/>
                  <a:pt x="4662121" y="3109011"/>
                  <a:pt x="4657306" y="3111988"/>
                </a:cubicBezTo>
                <a:close/>
                <a:moveTo>
                  <a:pt x="4631229" y="3109298"/>
                </a:moveTo>
                <a:cubicBezTo>
                  <a:pt x="4626413" y="3112277"/>
                  <a:pt x="4626413" y="3112277"/>
                  <a:pt x="4621596" y="3115254"/>
                </a:cubicBezTo>
                <a:cubicBezTo>
                  <a:pt x="4623700" y="3118658"/>
                  <a:pt x="4625880" y="3120837"/>
                  <a:pt x="4627967" y="3122192"/>
                </a:cubicBezTo>
                <a:cubicBezTo>
                  <a:pt x="4634225" y="3126257"/>
                  <a:pt x="4639644" y="3122907"/>
                  <a:pt x="4639644" y="3122907"/>
                </a:cubicBezTo>
                <a:cubicBezTo>
                  <a:pt x="4631229" y="3109298"/>
                  <a:pt x="4631229" y="3109298"/>
                  <a:pt x="4631229" y="3109298"/>
                </a:cubicBezTo>
                <a:close/>
                <a:moveTo>
                  <a:pt x="7631461" y="3106440"/>
                </a:moveTo>
                <a:lnTo>
                  <a:pt x="7630680" y="3106723"/>
                </a:lnTo>
                <a:lnTo>
                  <a:pt x="7630681" y="3106685"/>
                </a:lnTo>
                <a:close/>
                <a:moveTo>
                  <a:pt x="7507625" y="3101655"/>
                </a:moveTo>
                <a:cubicBezTo>
                  <a:pt x="7509079" y="3103472"/>
                  <a:pt x="7507225" y="3104953"/>
                  <a:pt x="7510531" y="3105289"/>
                </a:cubicBezTo>
                <a:cubicBezTo>
                  <a:pt x="7510531" y="3105289"/>
                  <a:pt x="7511985" y="3107106"/>
                  <a:pt x="7511985" y="3107106"/>
                </a:cubicBezTo>
                <a:cubicBezTo>
                  <a:pt x="7511985" y="3107106"/>
                  <a:pt x="7508277" y="3110070"/>
                  <a:pt x="7508277" y="3110070"/>
                </a:cubicBezTo>
                <a:cubicBezTo>
                  <a:pt x="7508277" y="3110070"/>
                  <a:pt x="7506424" y="3111553"/>
                  <a:pt x="7506424" y="3111553"/>
                </a:cubicBezTo>
                <a:cubicBezTo>
                  <a:pt x="7506424" y="3111553"/>
                  <a:pt x="7507876" y="3113371"/>
                  <a:pt x="7507876" y="3113371"/>
                </a:cubicBezTo>
                <a:cubicBezTo>
                  <a:pt x="7509330" y="3115188"/>
                  <a:pt x="7509330" y="3115188"/>
                  <a:pt x="7509330" y="3115188"/>
                </a:cubicBezTo>
                <a:cubicBezTo>
                  <a:pt x="7511184" y="3113706"/>
                  <a:pt x="7511184" y="3113706"/>
                  <a:pt x="7511184" y="3113706"/>
                </a:cubicBezTo>
                <a:cubicBezTo>
                  <a:pt x="7513038" y="3112224"/>
                  <a:pt x="7516744" y="3109261"/>
                  <a:pt x="7515290" y="3107443"/>
                </a:cubicBezTo>
                <a:cubicBezTo>
                  <a:pt x="7513837" y="3105624"/>
                  <a:pt x="7512385" y="3103808"/>
                  <a:pt x="7510932" y="3101991"/>
                </a:cubicBezTo>
                <a:cubicBezTo>
                  <a:pt x="7509479" y="3100172"/>
                  <a:pt x="7507625" y="3101655"/>
                  <a:pt x="7507625" y="3101655"/>
                </a:cubicBezTo>
                <a:close/>
                <a:moveTo>
                  <a:pt x="4410990" y="3101259"/>
                </a:moveTo>
                <a:cubicBezTo>
                  <a:pt x="4406974" y="3103741"/>
                  <a:pt x="4411374" y="3119831"/>
                  <a:pt x="4423803" y="3130957"/>
                </a:cubicBezTo>
                <a:cubicBezTo>
                  <a:pt x="4423803" y="3130957"/>
                  <a:pt x="4415388" y="3117348"/>
                  <a:pt x="4419402" y="3114867"/>
                </a:cubicBezTo>
                <a:cubicBezTo>
                  <a:pt x="4419402" y="3114867"/>
                  <a:pt x="4410990" y="3101259"/>
                  <a:pt x="4410990" y="3101259"/>
                </a:cubicBezTo>
                <a:close/>
                <a:moveTo>
                  <a:pt x="7641715" y="3099520"/>
                </a:moveTo>
                <a:cubicBezTo>
                  <a:pt x="7638743" y="3097242"/>
                  <a:pt x="7634656" y="3096928"/>
                  <a:pt x="7630911" y="3099921"/>
                </a:cubicBezTo>
                <a:lnTo>
                  <a:pt x="7630681" y="3106685"/>
                </a:lnTo>
                <a:lnTo>
                  <a:pt x="7627361" y="3107724"/>
                </a:lnTo>
                <a:cubicBezTo>
                  <a:pt x="7624759" y="3108742"/>
                  <a:pt x="7625800" y="3108442"/>
                  <a:pt x="7627483" y="3107877"/>
                </a:cubicBezTo>
                <a:lnTo>
                  <a:pt x="7630680" y="3106723"/>
                </a:lnTo>
                <a:lnTo>
                  <a:pt x="7630410" y="3114645"/>
                </a:lnTo>
                <a:cubicBezTo>
                  <a:pt x="7633205" y="3118140"/>
                  <a:pt x="7635186" y="3119423"/>
                  <a:pt x="7636682" y="3119433"/>
                </a:cubicBezTo>
                <a:cubicBezTo>
                  <a:pt x="7637804" y="3119444"/>
                  <a:pt x="7638654" y="3118740"/>
                  <a:pt x="7639366" y="3117723"/>
                </a:cubicBezTo>
                <a:cubicBezTo>
                  <a:pt x="7641506" y="3114670"/>
                  <a:pt x="7642423" y="3108802"/>
                  <a:pt x="7645835" y="3110909"/>
                </a:cubicBezTo>
                <a:cubicBezTo>
                  <a:pt x="7646546" y="3106043"/>
                  <a:pt x="7644688" y="3101799"/>
                  <a:pt x="7641715" y="3099520"/>
                </a:cubicBezTo>
                <a:close/>
                <a:moveTo>
                  <a:pt x="4142204" y="3091882"/>
                </a:moveTo>
                <a:cubicBezTo>
                  <a:pt x="4137789" y="3094613"/>
                  <a:pt x="4146202" y="3108218"/>
                  <a:pt x="4137789" y="3094613"/>
                </a:cubicBezTo>
                <a:cubicBezTo>
                  <a:pt x="4141788" y="3110949"/>
                  <a:pt x="4146202" y="3108218"/>
                  <a:pt x="4154617" y="3121830"/>
                </a:cubicBezTo>
                <a:cubicBezTo>
                  <a:pt x="4150616" y="3105490"/>
                  <a:pt x="4163447" y="3116370"/>
                  <a:pt x="4163447" y="3116370"/>
                </a:cubicBezTo>
                <a:cubicBezTo>
                  <a:pt x="4159448" y="3100029"/>
                  <a:pt x="4150616" y="3105490"/>
                  <a:pt x="4142204" y="3091882"/>
                </a:cubicBezTo>
                <a:close/>
                <a:moveTo>
                  <a:pt x="7516952" y="3091005"/>
                </a:moveTo>
                <a:cubicBezTo>
                  <a:pt x="7517725" y="3097777"/>
                  <a:pt x="7521913" y="3101080"/>
                  <a:pt x="7523813" y="3101037"/>
                </a:cubicBezTo>
                <a:cubicBezTo>
                  <a:pt x="7525712" y="3100998"/>
                  <a:pt x="7525327" y="3097611"/>
                  <a:pt x="7516952" y="3091005"/>
                </a:cubicBezTo>
                <a:close/>
                <a:moveTo>
                  <a:pt x="7493681" y="3081336"/>
                </a:moveTo>
                <a:cubicBezTo>
                  <a:pt x="7491885" y="3082770"/>
                  <a:pt x="7488679" y="3082447"/>
                  <a:pt x="7486881" y="3083884"/>
                </a:cubicBezTo>
                <a:cubicBezTo>
                  <a:pt x="7486881" y="3083884"/>
                  <a:pt x="7486493" y="3087083"/>
                  <a:pt x="7486493" y="3087083"/>
                </a:cubicBezTo>
                <a:cubicBezTo>
                  <a:pt x="7486493" y="3087083"/>
                  <a:pt x="7486493" y="3087083"/>
                  <a:pt x="7485085" y="3085321"/>
                </a:cubicBezTo>
                <a:cubicBezTo>
                  <a:pt x="7483676" y="3083559"/>
                  <a:pt x="7483676" y="3083559"/>
                  <a:pt x="7481877" y="3084994"/>
                </a:cubicBezTo>
                <a:cubicBezTo>
                  <a:pt x="7481877" y="3084994"/>
                  <a:pt x="7481877" y="3084994"/>
                  <a:pt x="7483287" y="3086757"/>
                </a:cubicBezTo>
                <a:cubicBezTo>
                  <a:pt x="7483287" y="3086757"/>
                  <a:pt x="7483287" y="3086757"/>
                  <a:pt x="7484697" y="3088518"/>
                </a:cubicBezTo>
                <a:cubicBezTo>
                  <a:pt x="7482899" y="3089954"/>
                  <a:pt x="7481101" y="3091394"/>
                  <a:pt x="7482510" y="3093154"/>
                </a:cubicBezTo>
                <a:cubicBezTo>
                  <a:pt x="7480713" y="3094592"/>
                  <a:pt x="7482121" y="3096353"/>
                  <a:pt x="7483530" y="3098115"/>
                </a:cubicBezTo>
                <a:cubicBezTo>
                  <a:pt x="7484938" y="3099878"/>
                  <a:pt x="7488146" y="3100203"/>
                  <a:pt x="7489943" y="3098766"/>
                </a:cubicBezTo>
                <a:cubicBezTo>
                  <a:pt x="7488534" y="3097004"/>
                  <a:pt x="7490331" y="3095567"/>
                  <a:pt x="7492127" y="3094131"/>
                </a:cubicBezTo>
                <a:cubicBezTo>
                  <a:pt x="7492127" y="3094131"/>
                  <a:pt x="7490719" y="3092367"/>
                  <a:pt x="7492516" y="3090932"/>
                </a:cubicBezTo>
                <a:cubicBezTo>
                  <a:pt x="7491107" y="3089170"/>
                  <a:pt x="7494315" y="3089495"/>
                  <a:pt x="7496112" y="3088059"/>
                </a:cubicBezTo>
                <a:cubicBezTo>
                  <a:pt x="7496112" y="3088059"/>
                  <a:pt x="7496112" y="3088059"/>
                  <a:pt x="7497908" y="3086622"/>
                </a:cubicBezTo>
                <a:cubicBezTo>
                  <a:pt x="7501114" y="3086948"/>
                  <a:pt x="7499705" y="3085187"/>
                  <a:pt x="7498295" y="3083424"/>
                </a:cubicBezTo>
                <a:cubicBezTo>
                  <a:pt x="7496888" y="3081661"/>
                  <a:pt x="7495480" y="3079899"/>
                  <a:pt x="7493681" y="3081336"/>
                </a:cubicBezTo>
                <a:close/>
                <a:moveTo>
                  <a:pt x="7664533" y="3073041"/>
                </a:moveTo>
                <a:cubicBezTo>
                  <a:pt x="7658757" y="3077659"/>
                  <a:pt x="7660983" y="3084393"/>
                  <a:pt x="7655207" y="3089011"/>
                </a:cubicBezTo>
                <a:cubicBezTo>
                  <a:pt x="7657764" y="3091222"/>
                  <a:pt x="7659972" y="3091763"/>
                  <a:pt x="7661759" y="3091221"/>
                </a:cubicBezTo>
                <a:cubicBezTo>
                  <a:pt x="7667117" y="3089597"/>
                  <a:pt x="7668686" y="3078235"/>
                  <a:pt x="7664533" y="3073041"/>
                </a:cubicBezTo>
                <a:close/>
                <a:moveTo>
                  <a:pt x="7556388" y="3065665"/>
                </a:moveTo>
                <a:cubicBezTo>
                  <a:pt x="7554264" y="3067228"/>
                  <a:pt x="7552023" y="3074975"/>
                  <a:pt x="7551913" y="3066399"/>
                </a:cubicBezTo>
                <a:cubicBezTo>
                  <a:pt x="7549802" y="3063756"/>
                  <a:pt x="7549590" y="3065368"/>
                  <a:pt x="7549452" y="3068007"/>
                </a:cubicBezTo>
                <a:cubicBezTo>
                  <a:pt x="7549314" y="3070646"/>
                  <a:pt x="7549245" y="3074309"/>
                  <a:pt x="7547415" y="3075772"/>
                </a:cubicBezTo>
                <a:cubicBezTo>
                  <a:pt x="7550653" y="3076071"/>
                  <a:pt x="7552835" y="3075051"/>
                  <a:pt x="7554487" y="3073368"/>
                </a:cubicBezTo>
                <a:cubicBezTo>
                  <a:pt x="7556141" y="3071685"/>
                  <a:pt x="7557265" y="3069342"/>
                  <a:pt x="7558390" y="3066998"/>
                </a:cubicBezTo>
                <a:cubicBezTo>
                  <a:pt x="7557791" y="3065310"/>
                  <a:pt x="7557096" y="3065144"/>
                  <a:pt x="7556388" y="3065665"/>
                </a:cubicBezTo>
                <a:close/>
                <a:moveTo>
                  <a:pt x="7546184" y="3054792"/>
                </a:moveTo>
                <a:cubicBezTo>
                  <a:pt x="7546350" y="3054566"/>
                  <a:pt x="7545838" y="3055267"/>
                  <a:pt x="7545053" y="3056339"/>
                </a:cubicBezTo>
                <a:cubicBezTo>
                  <a:pt x="7543486" y="3058482"/>
                  <a:pt x="7540833" y="3062112"/>
                  <a:pt x="7540352" y="3062772"/>
                </a:cubicBezTo>
                <a:cubicBezTo>
                  <a:pt x="7540030" y="3063211"/>
                  <a:pt x="7540675" y="3062333"/>
                  <a:pt x="7543246" y="3058813"/>
                </a:cubicBezTo>
                <a:cubicBezTo>
                  <a:pt x="7545175" y="3056175"/>
                  <a:pt x="7546018" y="3055020"/>
                  <a:pt x="7546184" y="3054792"/>
                </a:cubicBezTo>
                <a:close/>
                <a:moveTo>
                  <a:pt x="7458532" y="3048329"/>
                </a:moveTo>
                <a:cubicBezTo>
                  <a:pt x="7458532" y="3048329"/>
                  <a:pt x="7457995" y="3051527"/>
                  <a:pt x="7456108" y="3053035"/>
                </a:cubicBezTo>
                <a:cubicBezTo>
                  <a:pt x="7456108" y="3053035"/>
                  <a:pt x="7455569" y="3056231"/>
                  <a:pt x="7456919" y="3057919"/>
                </a:cubicBezTo>
                <a:cubicBezTo>
                  <a:pt x="7458268" y="3059607"/>
                  <a:pt x="7461506" y="3059786"/>
                  <a:pt x="7461506" y="3059786"/>
                </a:cubicBezTo>
                <a:cubicBezTo>
                  <a:pt x="7463392" y="3058277"/>
                  <a:pt x="7463930" y="3055081"/>
                  <a:pt x="7465819" y="3053572"/>
                </a:cubicBezTo>
                <a:cubicBezTo>
                  <a:pt x="7464468" y="3051885"/>
                  <a:pt x="7465005" y="3048688"/>
                  <a:pt x="7461769" y="3048508"/>
                </a:cubicBezTo>
                <a:cubicBezTo>
                  <a:pt x="7461769" y="3048508"/>
                  <a:pt x="7460420" y="3046820"/>
                  <a:pt x="7458532" y="3048329"/>
                </a:cubicBezTo>
                <a:close/>
                <a:moveTo>
                  <a:pt x="7535795" y="3041893"/>
                </a:moveTo>
                <a:cubicBezTo>
                  <a:pt x="7533940" y="3043375"/>
                  <a:pt x="7533940" y="3043375"/>
                  <a:pt x="7533940" y="3043375"/>
                </a:cubicBezTo>
                <a:cubicBezTo>
                  <a:pt x="7533940" y="3043375"/>
                  <a:pt x="7533940" y="3043375"/>
                  <a:pt x="7532088" y="3044857"/>
                </a:cubicBezTo>
                <a:cubicBezTo>
                  <a:pt x="7531631" y="3048086"/>
                  <a:pt x="7529323" y="3052796"/>
                  <a:pt x="7528410" y="3059255"/>
                </a:cubicBezTo>
                <a:cubicBezTo>
                  <a:pt x="7528410" y="3059255"/>
                  <a:pt x="7528410" y="3059255"/>
                  <a:pt x="7527012" y="3057508"/>
                </a:cubicBezTo>
                <a:cubicBezTo>
                  <a:pt x="7525160" y="3058990"/>
                  <a:pt x="7521910" y="3058722"/>
                  <a:pt x="7523762" y="3057241"/>
                </a:cubicBezTo>
                <a:cubicBezTo>
                  <a:pt x="7520967" y="3053746"/>
                  <a:pt x="7515893" y="3066397"/>
                  <a:pt x="7508936" y="3069094"/>
                </a:cubicBezTo>
                <a:cubicBezTo>
                  <a:pt x="7511274" y="3075819"/>
                  <a:pt x="7507112" y="3082011"/>
                  <a:pt x="7512700" y="3089003"/>
                </a:cubicBezTo>
                <a:cubicBezTo>
                  <a:pt x="7515922" y="3077833"/>
                  <a:pt x="7531717" y="3082393"/>
                  <a:pt x="7533571" y="3080911"/>
                </a:cubicBezTo>
                <a:cubicBezTo>
                  <a:pt x="7527526" y="3077149"/>
                  <a:pt x="7536794" y="3069743"/>
                  <a:pt x="7533058" y="3061269"/>
                </a:cubicBezTo>
                <a:cubicBezTo>
                  <a:pt x="7535367" y="3056558"/>
                  <a:pt x="7536280" y="3050098"/>
                  <a:pt x="7536736" y="3046869"/>
                </a:cubicBezTo>
                <a:cubicBezTo>
                  <a:pt x="7538589" y="3045388"/>
                  <a:pt x="7537192" y="3043640"/>
                  <a:pt x="7535795" y="3041893"/>
                </a:cubicBezTo>
                <a:close/>
                <a:moveTo>
                  <a:pt x="4612760" y="3035157"/>
                </a:moveTo>
                <a:cubicBezTo>
                  <a:pt x="4609626" y="3034874"/>
                  <a:pt x="4607486" y="3036198"/>
                  <a:pt x="4605344" y="3037521"/>
                </a:cubicBezTo>
                <a:cubicBezTo>
                  <a:pt x="4596782" y="3042816"/>
                  <a:pt x="4613292" y="3050374"/>
                  <a:pt x="4613292" y="3050374"/>
                </a:cubicBezTo>
                <a:cubicBezTo>
                  <a:pt x="4621237" y="3063226"/>
                  <a:pt x="4616955" y="3065874"/>
                  <a:pt x="4624903" y="3078725"/>
                </a:cubicBezTo>
                <a:cubicBezTo>
                  <a:pt x="4632850" y="3091578"/>
                  <a:pt x="4641411" y="3086285"/>
                  <a:pt x="4645077" y="3101783"/>
                </a:cubicBezTo>
                <a:cubicBezTo>
                  <a:pt x="4670149" y="3104046"/>
                  <a:pt x="4645695" y="3083635"/>
                  <a:pt x="4649974" y="3080989"/>
                </a:cubicBezTo>
                <a:cubicBezTo>
                  <a:pt x="4637747" y="3070785"/>
                  <a:pt x="4629800" y="3057930"/>
                  <a:pt x="4626136" y="3042432"/>
                </a:cubicBezTo>
                <a:cubicBezTo>
                  <a:pt x="4620021" y="3037330"/>
                  <a:pt x="4615894" y="3035440"/>
                  <a:pt x="4612760" y="3035157"/>
                </a:cubicBezTo>
                <a:close/>
                <a:moveTo>
                  <a:pt x="7477260" y="3026709"/>
                </a:moveTo>
                <a:cubicBezTo>
                  <a:pt x="7472682" y="3029271"/>
                  <a:pt x="7472182" y="3032276"/>
                  <a:pt x="7473106" y="3034144"/>
                </a:cubicBezTo>
                <a:cubicBezTo>
                  <a:pt x="7474030" y="3036011"/>
                  <a:pt x="7476376" y="3036741"/>
                  <a:pt x="7477483" y="3034759"/>
                </a:cubicBezTo>
                <a:cubicBezTo>
                  <a:pt x="7478221" y="3033438"/>
                  <a:pt x="7478409" y="3030909"/>
                  <a:pt x="7477260" y="3026709"/>
                </a:cubicBezTo>
                <a:close/>
                <a:moveTo>
                  <a:pt x="7404915" y="3022316"/>
                </a:moveTo>
                <a:cubicBezTo>
                  <a:pt x="7404610" y="3022408"/>
                  <a:pt x="7403256" y="3023091"/>
                  <a:pt x="7400088" y="3024827"/>
                </a:cubicBezTo>
                <a:cubicBezTo>
                  <a:pt x="7397306" y="3027050"/>
                  <a:pt x="7405828" y="3022034"/>
                  <a:pt x="7404915" y="3022316"/>
                </a:cubicBezTo>
                <a:close/>
                <a:moveTo>
                  <a:pt x="4579152" y="3016095"/>
                </a:moveTo>
                <a:cubicBezTo>
                  <a:pt x="4575136" y="3018577"/>
                  <a:pt x="4575136" y="3018577"/>
                  <a:pt x="4583551" y="3032187"/>
                </a:cubicBezTo>
                <a:cubicBezTo>
                  <a:pt x="4587566" y="3029704"/>
                  <a:pt x="4587566" y="3029704"/>
                  <a:pt x="4591580" y="3027222"/>
                </a:cubicBezTo>
                <a:cubicBezTo>
                  <a:pt x="4583165" y="3013613"/>
                  <a:pt x="4579152" y="3016095"/>
                  <a:pt x="4579152" y="3016095"/>
                </a:cubicBezTo>
                <a:close/>
                <a:moveTo>
                  <a:pt x="7484829" y="3012411"/>
                </a:moveTo>
                <a:cubicBezTo>
                  <a:pt x="7484829" y="3012411"/>
                  <a:pt x="7482942" y="3013920"/>
                  <a:pt x="7482942" y="3013920"/>
                </a:cubicBezTo>
                <a:cubicBezTo>
                  <a:pt x="7481056" y="3015429"/>
                  <a:pt x="7479167" y="3016936"/>
                  <a:pt x="7478709" y="3020230"/>
                </a:cubicBezTo>
                <a:cubicBezTo>
                  <a:pt x="7480135" y="3022014"/>
                  <a:pt x="7481564" y="3023801"/>
                  <a:pt x="7481564" y="3023801"/>
                </a:cubicBezTo>
                <a:cubicBezTo>
                  <a:pt x="7484877" y="3024076"/>
                  <a:pt x="7484877" y="3024076"/>
                  <a:pt x="7486763" y="3022568"/>
                </a:cubicBezTo>
                <a:cubicBezTo>
                  <a:pt x="7485336" y="3020782"/>
                  <a:pt x="7487225" y="3019276"/>
                  <a:pt x="7487225" y="3019276"/>
                </a:cubicBezTo>
                <a:cubicBezTo>
                  <a:pt x="7489110" y="3017765"/>
                  <a:pt x="7489110" y="3017765"/>
                  <a:pt x="7489110" y="3017765"/>
                </a:cubicBezTo>
                <a:cubicBezTo>
                  <a:pt x="7490998" y="3016257"/>
                  <a:pt x="7490998" y="3016257"/>
                  <a:pt x="7489570" y="3014472"/>
                </a:cubicBezTo>
                <a:cubicBezTo>
                  <a:pt x="7488143" y="3012688"/>
                  <a:pt x="7484829" y="3012411"/>
                  <a:pt x="7484829" y="3012411"/>
                </a:cubicBezTo>
                <a:close/>
                <a:moveTo>
                  <a:pt x="7549120" y="3001564"/>
                </a:moveTo>
                <a:cubicBezTo>
                  <a:pt x="7547267" y="3003046"/>
                  <a:pt x="7547267" y="3003046"/>
                  <a:pt x="7547267" y="3003046"/>
                </a:cubicBezTo>
                <a:cubicBezTo>
                  <a:pt x="7545413" y="3004528"/>
                  <a:pt x="7543148" y="3009294"/>
                  <a:pt x="7539442" y="3012258"/>
                </a:cubicBezTo>
                <a:cubicBezTo>
                  <a:pt x="7539442" y="3012258"/>
                  <a:pt x="7537589" y="3013738"/>
                  <a:pt x="7539032" y="3015542"/>
                </a:cubicBezTo>
                <a:cubicBezTo>
                  <a:pt x="7535737" y="3015221"/>
                  <a:pt x="7535737" y="3015221"/>
                  <a:pt x="7534294" y="3013418"/>
                </a:cubicBezTo>
                <a:cubicBezTo>
                  <a:pt x="7534294" y="3013418"/>
                  <a:pt x="7532853" y="3011615"/>
                  <a:pt x="7534705" y="3010133"/>
                </a:cubicBezTo>
                <a:cubicBezTo>
                  <a:pt x="7533265" y="3008331"/>
                  <a:pt x="7530383" y="3004724"/>
                  <a:pt x="7528529" y="3006205"/>
                </a:cubicBezTo>
                <a:cubicBezTo>
                  <a:pt x="7526675" y="3007686"/>
                  <a:pt x="7526675" y="3007686"/>
                  <a:pt x="7526675" y="3007686"/>
                </a:cubicBezTo>
                <a:cubicBezTo>
                  <a:pt x="7527704" y="3012774"/>
                  <a:pt x="7529147" y="3014577"/>
                  <a:pt x="7530586" y="3016381"/>
                </a:cubicBezTo>
                <a:cubicBezTo>
                  <a:pt x="7528734" y="3017863"/>
                  <a:pt x="7528734" y="3017863"/>
                  <a:pt x="7528734" y="3017863"/>
                </a:cubicBezTo>
                <a:cubicBezTo>
                  <a:pt x="7528734" y="3017863"/>
                  <a:pt x="7526882" y="3019344"/>
                  <a:pt x="7525028" y="3020825"/>
                </a:cubicBezTo>
                <a:cubicBezTo>
                  <a:pt x="7526470" y="3022630"/>
                  <a:pt x="7524617" y="3024110"/>
                  <a:pt x="7524617" y="3024110"/>
                </a:cubicBezTo>
                <a:cubicBezTo>
                  <a:pt x="7522763" y="3025592"/>
                  <a:pt x="7522763" y="3025592"/>
                  <a:pt x="7524206" y="3027396"/>
                </a:cubicBezTo>
                <a:cubicBezTo>
                  <a:pt x="7525645" y="3029199"/>
                  <a:pt x="7525645" y="3029199"/>
                  <a:pt x="7527499" y="3027718"/>
                </a:cubicBezTo>
                <a:cubicBezTo>
                  <a:pt x="7529353" y="3026236"/>
                  <a:pt x="7529353" y="3026236"/>
                  <a:pt x="7531207" y="3024754"/>
                </a:cubicBezTo>
                <a:cubicBezTo>
                  <a:pt x="7531207" y="3024754"/>
                  <a:pt x="7533058" y="3023272"/>
                  <a:pt x="7531617" y="3021469"/>
                </a:cubicBezTo>
                <a:cubicBezTo>
                  <a:pt x="7534912" y="3021790"/>
                  <a:pt x="7536355" y="3023595"/>
                  <a:pt x="7536355" y="3023595"/>
                </a:cubicBezTo>
                <a:cubicBezTo>
                  <a:pt x="7536355" y="3023595"/>
                  <a:pt x="7536355" y="3023595"/>
                  <a:pt x="7537795" y="3025397"/>
                </a:cubicBezTo>
                <a:cubicBezTo>
                  <a:pt x="7537795" y="3025397"/>
                  <a:pt x="7537795" y="3025397"/>
                  <a:pt x="7535943" y="3026879"/>
                </a:cubicBezTo>
                <a:cubicBezTo>
                  <a:pt x="7535943" y="3026879"/>
                  <a:pt x="7537383" y="3028681"/>
                  <a:pt x="7538823" y="3030485"/>
                </a:cubicBezTo>
                <a:cubicBezTo>
                  <a:pt x="7538823" y="3030485"/>
                  <a:pt x="7542120" y="3030806"/>
                  <a:pt x="7542120" y="3030806"/>
                </a:cubicBezTo>
                <a:cubicBezTo>
                  <a:pt x="7540677" y="3029004"/>
                  <a:pt x="7542531" y="3027522"/>
                  <a:pt x="7542531" y="3027522"/>
                </a:cubicBezTo>
                <a:cubicBezTo>
                  <a:pt x="7542531" y="3027522"/>
                  <a:pt x="7542531" y="3027522"/>
                  <a:pt x="7544385" y="3026041"/>
                </a:cubicBezTo>
                <a:cubicBezTo>
                  <a:pt x="7544385" y="3026041"/>
                  <a:pt x="7547680" y="3026361"/>
                  <a:pt x="7547680" y="3026361"/>
                </a:cubicBezTo>
                <a:cubicBezTo>
                  <a:pt x="7547680" y="3026361"/>
                  <a:pt x="7547680" y="3026361"/>
                  <a:pt x="7547270" y="3029646"/>
                </a:cubicBezTo>
                <a:cubicBezTo>
                  <a:pt x="7547270" y="3029646"/>
                  <a:pt x="7546857" y="3032932"/>
                  <a:pt x="7549739" y="3036538"/>
                </a:cubicBezTo>
                <a:cubicBezTo>
                  <a:pt x="7549739" y="3036538"/>
                  <a:pt x="7551183" y="3038342"/>
                  <a:pt x="7552622" y="3040144"/>
                </a:cubicBezTo>
                <a:cubicBezTo>
                  <a:pt x="7554476" y="3038661"/>
                  <a:pt x="7554476" y="3038661"/>
                  <a:pt x="7554888" y="3035378"/>
                </a:cubicBezTo>
                <a:cubicBezTo>
                  <a:pt x="7553446" y="3033575"/>
                  <a:pt x="7552006" y="3031771"/>
                  <a:pt x="7553860" y="3030289"/>
                </a:cubicBezTo>
                <a:cubicBezTo>
                  <a:pt x="7552415" y="3028487"/>
                  <a:pt x="7552415" y="3028487"/>
                  <a:pt x="7552829" y="3025201"/>
                </a:cubicBezTo>
                <a:cubicBezTo>
                  <a:pt x="7552829" y="3025201"/>
                  <a:pt x="7552829" y="3025201"/>
                  <a:pt x="7551387" y="3023400"/>
                </a:cubicBezTo>
                <a:cubicBezTo>
                  <a:pt x="7551387" y="3023400"/>
                  <a:pt x="7551387" y="3023400"/>
                  <a:pt x="7549945" y="3021595"/>
                </a:cubicBezTo>
                <a:cubicBezTo>
                  <a:pt x="7546650" y="3021274"/>
                  <a:pt x="7545211" y="3019471"/>
                  <a:pt x="7543356" y="3020952"/>
                </a:cubicBezTo>
                <a:cubicBezTo>
                  <a:pt x="7545211" y="3019471"/>
                  <a:pt x="7543767" y="3017669"/>
                  <a:pt x="7543767" y="3017669"/>
                </a:cubicBezTo>
                <a:cubicBezTo>
                  <a:pt x="7547474" y="3014703"/>
                  <a:pt x="7551182" y="3011740"/>
                  <a:pt x="7553445" y="3006974"/>
                </a:cubicBezTo>
                <a:cubicBezTo>
                  <a:pt x="7552003" y="3005172"/>
                  <a:pt x="7553858" y="3003690"/>
                  <a:pt x="7552416" y="3001885"/>
                </a:cubicBezTo>
                <a:cubicBezTo>
                  <a:pt x="7549120" y="3001564"/>
                  <a:pt x="7549120" y="3001564"/>
                  <a:pt x="7549120" y="3001564"/>
                </a:cubicBezTo>
                <a:close/>
                <a:moveTo>
                  <a:pt x="4606178" y="2999386"/>
                </a:moveTo>
                <a:cubicBezTo>
                  <a:pt x="4608244" y="3007511"/>
                  <a:pt x="4607175" y="3008173"/>
                  <a:pt x="4605052" y="3007135"/>
                </a:cubicBezTo>
                <a:cubicBezTo>
                  <a:pt x="4602929" y="3006095"/>
                  <a:pt x="4599755" y="3003355"/>
                  <a:pt x="4597615" y="3004681"/>
                </a:cubicBezTo>
                <a:cubicBezTo>
                  <a:pt x="4599719" y="3008082"/>
                  <a:pt x="4602099" y="3010136"/>
                  <a:pt x="4604288" y="3011137"/>
                </a:cubicBezTo>
                <a:cubicBezTo>
                  <a:pt x="4610856" y="3014130"/>
                  <a:pt x="4615699" y="3007606"/>
                  <a:pt x="4606178" y="2999386"/>
                </a:cubicBezTo>
                <a:close/>
                <a:moveTo>
                  <a:pt x="7520521" y="2992388"/>
                </a:moveTo>
                <a:cubicBezTo>
                  <a:pt x="7518723" y="2993826"/>
                  <a:pt x="7517168" y="2991878"/>
                  <a:pt x="7515370" y="2993314"/>
                </a:cubicBezTo>
                <a:cubicBezTo>
                  <a:pt x="7513574" y="2994752"/>
                  <a:pt x="7513574" y="2994752"/>
                  <a:pt x="7513574" y="2994752"/>
                </a:cubicBezTo>
                <a:cubicBezTo>
                  <a:pt x="7515131" y="2996699"/>
                  <a:pt x="7515131" y="2996699"/>
                  <a:pt x="7516926" y="2995262"/>
                </a:cubicBezTo>
                <a:cubicBezTo>
                  <a:pt x="7518484" y="2997209"/>
                  <a:pt x="7520281" y="2995773"/>
                  <a:pt x="7521837" y="2997721"/>
                </a:cubicBezTo>
                <a:cubicBezTo>
                  <a:pt x="7523635" y="2996283"/>
                  <a:pt x="7523635" y="2996283"/>
                  <a:pt x="7523635" y="2996283"/>
                </a:cubicBezTo>
                <a:cubicBezTo>
                  <a:pt x="7522078" y="2994337"/>
                  <a:pt x="7522078" y="2994337"/>
                  <a:pt x="7520521" y="2992388"/>
                </a:cubicBezTo>
                <a:close/>
                <a:moveTo>
                  <a:pt x="7592074" y="2978812"/>
                </a:moveTo>
                <a:cubicBezTo>
                  <a:pt x="7595377" y="2990682"/>
                  <a:pt x="7584526" y="2984846"/>
                  <a:pt x="7583113" y="2994684"/>
                </a:cubicBezTo>
                <a:cubicBezTo>
                  <a:pt x="7583113" y="2994684"/>
                  <a:pt x="7583113" y="2994684"/>
                  <a:pt x="7584528" y="2996454"/>
                </a:cubicBezTo>
                <a:cubicBezTo>
                  <a:pt x="7581225" y="2996192"/>
                  <a:pt x="7579338" y="2997700"/>
                  <a:pt x="7577450" y="2999210"/>
                </a:cubicBezTo>
                <a:cubicBezTo>
                  <a:pt x="7575563" y="3000718"/>
                  <a:pt x="7571789" y="3003736"/>
                  <a:pt x="7571317" y="3007012"/>
                </a:cubicBezTo>
                <a:cubicBezTo>
                  <a:pt x="7571317" y="3007012"/>
                  <a:pt x="7569430" y="3008522"/>
                  <a:pt x="7567543" y="3010032"/>
                </a:cubicBezTo>
                <a:cubicBezTo>
                  <a:pt x="7567543" y="3010032"/>
                  <a:pt x="7567424" y="3010851"/>
                  <a:pt x="7567544" y="3011482"/>
                </a:cubicBezTo>
                <a:cubicBezTo>
                  <a:pt x="7567662" y="3012113"/>
                  <a:pt x="7568016" y="3012556"/>
                  <a:pt x="7568960" y="3011801"/>
                </a:cubicBezTo>
                <a:cubicBezTo>
                  <a:pt x="7570373" y="3013572"/>
                  <a:pt x="7571789" y="3015341"/>
                  <a:pt x="7573677" y="3013832"/>
                </a:cubicBezTo>
                <a:cubicBezTo>
                  <a:pt x="7573677" y="3013832"/>
                  <a:pt x="7575564" y="3012325"/>
                  <a:pt x="7574148" y="3010555"/>
                </a:cubicBezTo>
                <a:cubicBezTo>
                  <a:pt x="7577922" y="3007537"/>
                  <a:pt x="7581697" y="3004520"/>
                  <a:pt x="7585470" y="3001503"/>
                </a:cubicBezTo>
                <a:cubicBezTo>
                  <a:pt x="7586888" y="3003273"/>
                  <a:pt x="7588301" y="3005044"/>
                  <a:pt x="7589716" y="3006815"/>
                </a:cubicBezTo>
                <a:cubicBezTo>
                  <a:pt x="7593963" y="3000519"/>
                  <a:pt x="7607644" y="2998285"/>
                  <a:pt x="7606228" y="2984908"/>
                </a:cubicBezTo>
                <a:cubicBezTo>
                  <a:pt x="7595849" y="2975794"/>
                  <a:pt x="7599151" y="2987663"/>
                  <a:pt x="7592074" y="2978812"/>
                </a:cubicBezTo>
                <a:close/>
                <a:moveTo>
                  <a:pt x="7536489" y="2977933"/>
                </a:moveTo>
                <a:cubicBezTo>
                  <a:pt x="7532556" y="2978195"/>
                  <a:pt x="7531516" y="2987258"/>
                  <a:pt x="7528305" y="2983241"/>
                </a:cubicBezTo>
                <a:cubicBezTo>
                  <a:pt x="7526509" y="2984677"/>
                  <a:pt x="7531159" y="2986810"/>
                  <a:pt x="7534012" y="2990383"/>
                </a:cubicBezTo>
                <a:cubicBezTo>
                  <a:pt x="7540832" y="2987856"/>
                  <a:pt x="7536550" y="2982502"/>
                  <a:pt x="7541572" y="2981413"/>
                </a:cubicBezTo>
                <a:cubicBezTo>
                  <a:pt x="7539431" y="2978734"/>
                  <a:pt x="7537799" y="2977845"/>
                  <a:pt x="7536489" y="2977933"/>
                </a:cubicBezTo>
                <a:close/>
                <a:moveTo>
                  <a:pt x="7419530" y="2976777"/>
                </a:moveTo>
                <a:cubicBezTo>
                  <a:pt x="7417758" y="2976410"/>
                  <a:pt x="7416718" y="2977332"/>
                  <a:pt x="7415962" y="2978851"/>
                </a:cubicBezTo>
                <a:cubicBezTo>
                  <a:pt x="7414446" y="2981892"/>
                  <a:pt x="7414055" y="2987326"/>
                  <a:pt x="7411167" y="2989633"/>
                </a:cubicBezTo>
                <a:cubicBezTo>
                  <a:pt x="7420228" y="2997021"/>
                  <a:pt x="7416444" y="2988341"/>
                  <a:pt x="7425077" y="2987293"/>
                </a:cubicBezTo>
                <a:cubicBezTo>
                  <a:pt x="7415517" y="2983231"/>
                  <a:pt x="7420296" y="2985262"/>
                  <a:pt x="7427501" y="2982429"/>
                </a:cubicBezTo>
                <a:cubicBezTo>
                  <a:pt x="7423807" y="2978798"/>
                  <a:pt x="7421302" y="2977144"/>
                  <a:pt x="7419530" y="2976777"/>
                </a:cubicBezTo>
                <a:close/>
                <a:moveTo>
                  <a:pt x="7423786" y="2970414"/>
                </a:moveTo>
                <a:cubicBezTo>
                  <a:pt x="7422402" y="2968682"/>
                  <a:pt x="7420605" y="2970118"/>
                  <a:pt x="7418809" y="2971555"/>
                </a:cubicBezTo>
                <a:cubicBezTo>
                  <a:pt x="7420192" y="2973287"/>
                  <a:pt x="7420192" y="2973287"/>
                  <a:pt x="7420192" y="2973287"/>
                </a:cubicBezTo>
                <a:cubicBezTo>
                  <a:pt x="7421989" y="2971850"/>
                  <a:pt x="7423374" y="2973581"/>
                  <a:pt x="7426554" y="2973875"/>
                </a:cubicBezTo>
                <a:cubicBezTo>
                  <a:pt x="7426554" y="2973875"/>
                  <a:pt x="7426554" y="2973875"/>
                  <a:pt x="7426968" y="2970709"/>
                </a:cubicBezTo>
                <a:cubicBezTo>
                  <a:pt x="7426968" y="2970709"/>
                  <a:pt x="7425584" y="2968977"/>
                  <a:pt x="7423786" y="2970414"/>
                </a:cubicBezTo>
                <a:close/>
                <a:moveTo>
                  <a:pt x="7380790" y="2966835"/>
                </a:moveTo>
                <a:cubicBezTo>
                  <a:pt x="7379923" y="2973489"/>
                  <a:pt x="7378903" y="2968344"/>
                  <a:pt x="7373242" y="2972870"/>
                </a:cubicBezTo>
                <a:cubicBezTo>
                  <a:pt x="7376149" y="2976506"/>
                  <a:pt x="7376149" y="2976506"/>
                  <a:pt x="7375714" y="2979832"/>
                </a:cubicBezTo>
                <a:cubicBezTo>
                  <a:pt x="7377384" y="2979986"/>
                  <a:pt x="7380469" y="2979010"/>
                  <a:pt x="7382230" y="2976858"/>
                </a:cubicBezTo>
                <a:cubicBezTo>
                  <a:pt x="7383990" y="2974706"/>
                  <a:pt x="7384423" y="2971381"/>
                  <a:pt x="7380790" y="2966835"/>
                </a:cubicBezTo>
                <a:close/>
                <a:moveTo>
                  <a:pt x="7436539" y="2960572"/>
                </a:moveTo>
                <a:cubicBezTo>
                  <a:pt x="7433035" y="2963373"/>
                  <a:pt x="7427778" y="2967577"/>
                  <a:pt x="7435044" y="2976664"/>
                </a:cubicBezTo>
                <a:cubicBezTo>
                  <a:pt x="7437396" y="2968827"/>
                  <a:pt x="7442352" y="2967842"/>
                  <a:pt x="7436539" y="2960572"/>
                </a:cubicBezTo>
                <a:close/>
                <a:moveTo>
                  <a:pt x="7488285" y="2959902"/>
                </a:moveTo>
                <a:cubicBezTo>
                  <a:pt x="7488013" y="2962054"/>
                  <a:pt x="7489298" y="2966690"/>
                  <a:pt x="7489805" y="2970084"/>
                </a:cubicBezTo>
                <a:lnTo>
                  <a:pt x="7489688" y="2973737"/>
                </a:lnTo>
                <a:lnTo>
                  <a:pt x="7486647" y="2972815"/>
                </a:lnTo>
                <a:cubicBezTo>
                  <a:pt x="7488342" y="2974223"/>
                  <a:pt x="7489257" y="2974388"/>
                  <a:pt x="7489686" y="2973779"/>
                </a:cubicBezTo>
                <a:lnTo>
                  <a:pt x="7489688" y="2973737"/>
                </a:lnTo>
                <a:lnTo>
                  <a:pt x="7492660" y="2974638"/>
                </a:lnTo>
                <a:cubicBezTo>
                  <a:pt x="7495082" y="2971967"/>
                  <a:pt x="7497351" y="2967205"/>
                  <a:pt x="7497767" y="2963925"/>
                </a:cubicBezTo>
                <a:cubicBezTo>
                  <a:pt x="7491602" y="2960014"/>
                  <a:pt x="7489939" y="2973131"/>
                  <a:pt x="7491602" y="2960014"/>
                </a:cubicBezTo>
                <a:cubicBezTo>
                  <a:pt x="7489342" y="2958137"/>
                  <a:pt x="7488468" y="2958469"/>
                  <a:pt x="7488285" y="2959902"/>
                </a:cubicBezTo>
                <a:close/>
                <a:moveTo>
                  <a:pt x="7596510" y="2958242"/>
                </a:moveTo>
                <a:cubicBezTo>
                  <a:pt x="7594656" y="2959724"/>
                  <a:pt x="7594907" y="2960986"/>
                  <a:pt x="7595850" y="2961695"/>
                </a:cubicBezTo>
                <a:cubicBezTo>
                  <a:pt x="7596795" y="2962401"/>
                  <a:pt x="7598436" y="2962553"/>
                  <a:pt x="7599362" y="2961813"/>
                </a:cubicBezTo>
                <a:cubicBezTo>
                  <a:pt x="7600790" y="2963597"/>
                  <a:pt x="7598936" y="2965079"/>
                  <a:pt x="7598936" y="2965079"/>
                </a:cubicBezTo>
                <a:cubicBezTo>
                  <a:pt x="7601186" y="2966939"/>
                  <a:pt x="7602566" y="2967482"/>
                  <a:pt x="7603273" y="2967237"/>
                </a:cubicBezTo>
                <a:cubicBezTo>
                  <a:pt x="7605392" y="2966502"/>
                  <a:pt x="7601429" y="2958697"/>
                  <a:pt x="7596510" y="2958242"/>
                </a:cubicBezTo>
                <a:close/>
                <a:moveTo>
                  <a:pt x="7556974" y="2954736"/>
                </a:moveTo>
                <a:cubicBezTo>
                  <a:pt x="7551414" y="2959180"/>
                  <a:pt x="7557124" y="2966321"/>
                  <a:pt x="7548282" y="2970462"/>
                </a:cubicBezTo>
                <a:cubicBezTo>
                  <a:pt x="7553703" y="2973442"/>
                  <a:pt x="7556270" y="2972853"/>
                  <a:pt x="7558409" y="2970778"/>
                </a:cubicBezTo>
                <a:cubicBezTo>
                  <a:pt x="7560547" y="2968703"/>
                  <a:pt x="7562257" y="2965142"/>
                  <a:pt x="7565963" y="2962179"/>
                </a:cubicBezTo>
                <a:cubicBezTo>
                  <a:pt x="7564537" y="2960392"/>
                  <a:pt x="7561254" y="2960090"/>
                  <a:pt x="7561254" y="2960090"/>
                </a:cubicBezTo>
                <a:cubicBezTo>
                  <a:pt x="7559827" y="2958305"/>
                  <a:pt x="7558402" y="2956520"/>
                  <a:pt x="7556974" y="2954736"/>
                </a:cubicBezTo>
                <a:close/>
                <a:moveTo>
                  <a:pt x="4726526" y="2954237"/>
                </a:moveTo>
                <a:cubicBezTo>
                  <a:pt x="4720376" y="2951770"/>
                  <a:pt x="4714047" y="2951504"/>
                  <a:pt x="4707357" y="2955640"/>
                </a:cubicBezTo>
                <a:cubicBezTo>
                  <a:pt x="4714834" y="2967735"/>
                  <a:pt x="4710376" y="2970492"/>
                  <a:pt x="4710376" y="2970492"/>
                </a:cubicBezTo>
                <a:cubicBezTo>
                  <a:pt x="4705915" y="2973249"/>
                  <a:pt x="4705915" y="2973249"/>
                  <a:pt x="4705915" y="2973249"/>
                </a:cubicBezTo>
                <a:cubicBezTo>
                  <a:pt x="4705915" y="2973249"/>
                  <a:pt x="4701457" y="2976006"/>
                  <a:pt x="4701457" y="2976006"/>
                </a:cubicBezTo>
                <a:cubicBezTo>
                  <a:pt x="4696995" y="2978765"/>
                  <a:pt x="4696995" y="2978765"/>
                  <a:pt x="4704473" y="2990860"/>
                </a:cubicBezTo>
                <a:cubicBezTo>
                  <a:pt x="4704473" y="2990860"/>
                  <a:pt x="4704473" y="2990860"/>
                  <a:pt x="4708934" y="2988104"/>
                </a:cubicBezTo>
                <a:cubicBezTo>
                  <a:pt x="4713394" y="2985345"/>
                  <a:pt x="4722312" y="2979831"/>
                  <a:pt x="4729793" y="2991928"/>
                </a:cubicBezTo>
                <a:cubicBezTo>
                  <a:pt x="4738714" y="2986413"/>
                  <a:pt x="4743174" y="2983656"/>
                  <a:pt x="4743174" y="2983656"/>
                </a:cubicBezTo>
                <a:lnTo>
                  <a:pt x="4752092" y="2978141"/>
                </a:lnTo>
                <a:lnTo>
                  <a:pt x="4761724" y="2972186"/>
                </a:lnTo>
                <a:cubicBezTo>
                  <a:pt x="4756117" y="2963113"/>
                  <a:pt x="4751299" y="2966091"/>
                  <a:pt x="4746482" y="2969071"/>
                </a:cubicBezTo>
                <a:lnTo>
                  <a:pt x="4752090" y="2978139"/>
                </a:lnTo>
                <a:lnTo>
                  <a:pt x="4746681" y="2973124"/>
                </a:lnTo>
                <a:cubicBezTo>
                  <a:pt x="4746122" y="2973470"/>
                  <a:pt x="4746122" y="2973470"/>
                  <a:pt x="4744614" y="2966043"/>
                </a:cubicBezTo>
                <a:cubicBezTo>
                  <a:pt x="4738644" y="2961374"/>
                  <a:pt x="4732675" y="2956705"/>
                  <a:pt x="4726526" y="2954237"/>
                </a:cubicBezTo>
                <a:close/>
                <a:moveTo>
                  <a:pt x="7383764" y="2951824"/>
                </a:moveTo>
                <a:cubicBezTo>
                  <a:pt x="7382278" y="2952828"/>
                  <a:pt x="7381367" y="2955174"/>
                  <a:pt x="7382131" y="2956961"/>
                </a:cubicBezTo>
                <a:cubicBezTo>
                  <a:pt x="7383191" y="2950483"/>
                  <a:pt x="7389840" y="2961547"/>
                  <a:pt x="7388840" y="2954733"/>
                </a:cubicBezTo>
                <a:cubicBezTo>
                  <a:pt x="7387311" y="2951158"/>
                  <a:pt x="7385251" y="2950820"/>
                  <a:pt x="7383764" y="2951824"/>
                </a:cubicBezTo>
                <a:close/>
                <a:moveTo>
                  <a:pt x="7371741" y="2951371"/>
                </a:moveTo>
                <a:cubicBezTo>
                  <a:pt x="7368058" y="2948639"/>
                  <a:pt x="7365771" y="2950467"/>
                  <a:pt x="7363949" y="2953344"/>
                </a:cubicBezTo>
                <a:cubicBezTo>
                  <a:pt x="7362125" y="2956219"/>
                  <a:pt x="7360765" y="2960146"/>
                  <a:pt x="7358937" y="2961608"/>
                </a:cubicBezTo>
                <a:cubicBezTo>
                  <a:pt x="7361579" y="2963040"/>
                  <a:pt x="7363362" y="2963390"/>
                  <a:pt x="7364629" y="2963041"/>
                </a:cubicBezTo>
                <a:cubicBezTo>
                  <a:pt x="7368430" y="2961997"/>
                  <a:pt x="7367624" y="2954661"/>
                  <a:pt x="7371741" y="2951371"/>
                </a:cubicBezTo>
                <a:close/>
                <a:moveTo>
                  <a:pt x="7410188" y="2949718"/>
                </a:moveTo>
                <a:cubicBezTo>
                  <a:pt x="7410188" y="2949718"/>
                  <a:pt x="7410188" y="2949718"/>
                  <a:pt x="7408278" y="2951245"/>
                </a:cubicBezTo>
                <a:cubicBezTo>
                  <a:pt x="7406370" y="2952771"/>
                  <a:pt x="7405913" y="2956116"/>
                  <a:pt x="7407366" y="2957933"/>
                </a:cubicBezTo>
                <a:cubicBezTo>
                  <a:pt x="7406908" y="2961277"/>
                  <a:pt x="7404997" y="2962804"/>
                  <a:pt x="7404542" y="2966148"/>
                </a:cubicBezTo>
                <a:cubicBezTo>
                  <a:pt x="7404542" y="2966148"/>
                  <a:pt x="7404542" y="2966148"/>
                  <a:pt x="7405996" y="2967966"/>
                </a:cubicBezTo>
                <a:cubicBezTo>
                  <a:pt x="7407905" y="2966439"/>
                  <a:pt x="7408362" y="2963095"/>
                  <a:pt x="7408818" y="2959751"/>
                </a:cubicBezTo>
                <a:cubicBezTo>
                  <a:pt x="7410726" y="2958225"/>
                  <a:pt x="7411185" y="2954881"/>
                  <a:pt x="7413094" y="2953354"/>
                </a:cubicBezTo>
                <a:cubicBezTo>
                  <a:pt x="7411641" y="2951535"/>
                  <a:pt x="7411641" y="2951535"/>
                  <a:pt x="7411641" y="2951535"/>
                </a:cubicBezTo>
                <a:cubicBezTo>
                  <a:pt x="7410188" y="2949718"/>
                  <a:pt x="7410188" y="2949718"/>
                  <a:pt x="7410188" y="2949718"/>
                </a:cubicBezTo>
                <a:close/>
                <a:moveTo>
                  <a:pt x="7586175" y="2948770"/>
                </a:moveTo>
                <a:cubicBezTo>
                  <a:pt x="7582320" y="2945823"/>
                  <a:pt x="7578016" y="2947001"/>
                  <a:pt x="7575822" y="2949885"/>
                </a:cubicBezTo>
                <a:cubicBezTo>
                  <a:pt x="7573630" y="2952768"/>
                  <a:pt x="7573550" y="2957355"/>
                  <a:pt x="7578140" y="2961223"/>
                </a:cubicBezTo>
                <a:cubicBezTo>
                  <a:pt x="7577028" y="2956082"/>
                  <a:pt x="7580687" y="2953157"/>
                  <a:pt x="7586175" y="2948770"/>
                </a:cubicBezTo>
                <a:close/>
                <a:moveTo>
                  <a:pt x="7415986" y="2911149"/>
                </a:moveTo>
                <a:cubicBezTo>
                  <a:pt x="7411491" y="2913929"/>
                  <a:pt x="7406997" y="2916710"/>
                  <a:pt x="7402499" y="2919489"/>
                </a:cubicBezTo>
                <a:lnTo>
                  <a:pt x="7407091" y="2933598"/>
                </a:lnTo>
                <a:lnTo>
                  <a:pt x="7406363" y="2934426"/>
                </a:lnTo>
                <a:cubicBezTo>
                  <a:pt x="7406363" y="2934426"/>
                  <a:pt x="7407810" y="2937887"/>
                  <a:pt x="7407810" y="2937887"/>
                </a:cubicBezTo>
                <a:lnTo>
                  <a:pt x="7408880" y="2937283"/>
                </a:lnTo>
                <a:lnTo>
                  <a:pt x="7415111" y="2947900"/>
                </a:lnTo>
                <a:cubicBezTo>
                  <a:pt x="7416957" y="2949790"/>
                  <a:pt x="7418879" y="2950806"/>
                  <a:pt x="7420800" y="2950501"/>
                </a:cubicBezTo>
                <a:lnTo>
                  <a:pt x="7426107" y="2943904"/>
                </a:lnTo>
                <a:lnTo>
                  <a:pt x="7426888" y="2947321"/>
                </a:lnTo>
                <a:lnTo>
                  <a:pt x="7427010" y="2947632"/>
                </a:lnTo>
                <a:lnTo>
                  <a:pt x="7426827" y="2947733"/>
                </a:lnTo>
                <a:lnTo>
                  <a:pt x="7427264" y="2948280"/>
                </a:lnTo>
                <a:lnTo>
                  <a:pt x="7429281" y="2953435"/>
                </a:lnTo>
                <a:cubicBezTo>
                  <a:pt x="7430023" y="2955154"/>
                  <a:pt x="7430581" y="2956341"/>
                  <a:pt x="7430581" y="2956341"/>
                </a:cubicBezTo>
                <a:cubicBezTo>
                  <a:pt x="7429377" y="2958753"/>
                  <a:pt x="7429607" y="2960020"/>
                  <a:pt x="7430615" y="2960302"/>
                </a:cubicBezTo>
                <a:cubicBezTo>
                  <a:pt x="7431625" y="2960584"/>
                  <a:pt x="7433409" y="2959883"/>
                  <a:pt x="7435319" y="2958355"/>
                </a:cubicBezTo>
                <a:lnTo>
                  <a:pt x="7427264" y="2948280"/>
                </a:lnTo>
                <a:lnTo>
                  <a:pt x="7427010" y="2947632"/>
                </a:lnTo>
                <a:lnTo>
                  <a:pt x="7431177" y="2945344"/>
                </a:lnTo>
                <a:cubicBezTo>
                  <a:pt x="7431478" y="2944740"/>
                  <a:pt x="7430647" y="2944679"/>
                  <a:pt x="7428737" y="2946207"/>
                </a:cubicBezTo>
                <a:lnTo>
                  <a:pt x="7427910" y="2941660"/>
                </a:lnTo>
                <a:lnTo>
                  <a:pt x="7428321" y="2941150"/>
                </a:lnTo>
                <a:cubicBezTo>
                  <a:pt x="7419905" y="2927538"/>
                  <a:pt x="7424401" y="2924759"/>
                  <a:pt x="7415986" y="2911149"/>
                </a:cubicBezTo>
                <a:close/>
                <a:moveTo>
                  <a:pt x="7559925" y="2908750"/>
                </a:moveTo>
                <a:cubicBezTo>
                  <a:pt x="7558039" y="2910260"/>
                  <a:pt x="7556151" y="2911767"/>
                  <a:pt x="7556151" y="2911767"/>
                </a:cubicBezTo>
                <a:cubicBezTo>
                  <a:pt x="7558849" y="2915144"/>
                  <a:pt x="7556962" y="2916651"/>
                  <a:pt x="7556962" y="2916651"/>
                </a:cubicBezTo>
                <a:cubicBezTo>
                  <a:pt x="7558043" y="2919936"/>
                  <a:pt x="7560605" y="2919272"/>
                  <a:pt x="7561987" y="2917131"/>
                </a:cubicBezTo>
                <a:cubicBezTo>
                  <a:pt x="7563368" y="2914991"/>
                  <a:pt x="7563567" y="2911371"/>
                  <a:pt x="7559925" y="2908750"/>
                </a:cubicBezTo>
                <a:close/>
                <a:moveTo>
                  <a:pt x="7491149" y="2902298"/>
                </a:moveTo>
                <a:cubicBezTo>
                  <a:pt x="7491149" y="2902298"/>
                  <a:pt x="7485917" y="2924347"/>
                  <a:pt x="7477501" y="2910737"/>
                </a:cubicBezTo>
                <a:lnTo>
                  <a:pt x="7479488" y="2916976"/>
                </a:lnTo>
                <a:lnTo>
                  <a:pt x="7477909" y="2917391"/>
                </a:lnTo>
                <a:cubicBezTo>
                  <a:pt x="7473843" y="2921011"/>
                  <a:pt x="7471866" y="2926274"/>
                  <a:pt x="7471910" y="2932134"/>
                </a:cubicBezTo>
                <a:cubicBezTo>
                  <a:pt x="7471910" y="2932134"/>
                  <a:pt x="7471910" y="2932134"/>
                  <a:pt x="7473797" y="2930625"/>
                </a:cubicBezTo>
                <a:cubicBezTo>
                  <a:pt x="7473797" y="2930625"/>
                  <a:pt x="7473797" y="2930625"/>
                  <a:pt x="7473345" y="2933930"/>
                </a:cubicBezTo>
                <a:cubicBezTo>
                  <a:pt x="7473345" y="2933930"/>
                  <a:pt x="7471458" y="2935439"/>
                  <a:pt x="7472895" y="2937237"/>
                </a:cubicBezTo>
                <a:cubicBezTo>
                  <a:pt x="7472895" y="2937237"/>
                  <a:pt x="7472895" y="2937237"/>
                  <a:pt x="7471008" y="2938746"/>
                </a:cubicBezTo>
                <a:cubicBezTo>
                  <a:pt x="7473883" y="2942342"/>
                  <a:pt x="7476757" y="2945936"/>
                  <a:pt x="7480081" y="2946226"/>
                </a:cubicBezTo>
                <a:cubicBezTo>
                  <a:pt x="7481520" y="2948023"/>
                  <a:pt x="7483405" y="2946515"/>
                  <a:pt x="7483405" y="2946515"/>
                </a:cubicBezTo>
                <a:cubicBezTo>
                  <a:pt x="7481968" y="2944716"/>
                  <a:pt x="7481968" y="2944716"/>
                  <a:pt x="7480532" y="2942918"/>
                </a:cubicBezTo>
                <a:cubicBezTo>
                  <a:pt x="7479095" y="2941122"/>
                  <a:pt x="7477658" y="2939324"/>
                  <a:pt x="7476220" y="2937526"/>
                </a:cubicBezTo>
                <a:cubicBezTo>
                  <a:pt x="7476220" y="2937526"/>
                  <a:pt x="7476220" y="2937526"/>
                  <a:pt x="7476669" y="2934220"/>
                </a:cubicBezTo>
                <a:cubicBezTo>
                  <a:pt x="7476669" y="2934220"/>
                  <a:pt x="7476669" y="2934220"/>
                  <a:pt x="7478108" y="2936017"/>
                </a:cubicBezTo>
                <a:cubicBezTo>
                  <a:pt x="7483317" y="2934799"/>
                  <a:pt x="7488979" y="2930272"/>
                  <a:pt x="7493741" y="2932359"/>
                </a:cubicBezTo>
                <a:cubicBezTo>
                  <a:pt x="7495852" y="2929198"/>
                  <a:pt x="7495471" y="2925819"/>
                  <a:pt x="7495090" y="2922440"/>
                </a:cubicBezTo>
                <a:lnTo>
                  <a:pt x="7495649" y="2918329"/>
                </a:lnTo>
                <a:lnTo>
                  <a:pt x="7499564" y="2915909"/>
                </a:lnTo>
                <a:cubicBezTo>
                  <a:pt x="7504113" y="2913095"/>
                  <a:pt x="7504113" y="2913095"/>
                  <a:pt x="7504113" y="2913095"/>
                </a:cubicBezTo>
                <a:cubicBezTo>
                  <a:pt x="7504113" y="2913095"/>
                  <a:pt x="7495700" y="2899486"/>
                  <a:pt x="7491149" y="2902298"/>
                </a:cubicBezTo>
                <a:close/>
                <a:moveTo>
                  <a:pt x="7698126" y="2890837"/>
                </a:moveTo>
                <a:cubicBezTo>
                  <a:pt x="7698126" y="2890837"/>
                  <a:pt x="7698126" y="2890837"/>
                  <a:pt x="7699598" y="2892676"/>
                </a:cubicBezTo>
                <a:cubicBezTo>
                  <a:pt x="7699598" y="2892676"/>
                  <a:pt x="7699598" y="2892676"/>
                  <a:pt x="7697760" y="2894146"/>
                </a:cubicBezTo>
                <a:cubicBezTo>
                  <a:pt x="7695554" y="2898924"/>
                  <a:pt x="7691509" y="2905170"/>
                  <a:pt x="7686364" y="2906270"/>
                </a:cubicBezTo>
                <a:cubicBezTo>
                  <a:pt x="7684526" y="2907739"/>
                  <a:pt x="7684526" y="2907739"/>
                  <a:pt x="7684159" y="2911048"/>
                </a:cubicBezTo>
                <a:cubicBezTo>
                  <a:pt x="7685629" y="2912887"/>
                  <a:pt x="7688938" y="2913255"/>
                  <a:pt x="7688938" y="2913255"/>
                </a:cubicBezTo>
                <a:cubicBezTo>
                  <a:pt x="7692428" y="2911973"/>
                  <a:pt x="7695188" y="2909769"/>
                  <a:pt x="7697577" y="2907107"/>
                </a:cubicBezTo>
                <a:cubicBezTo>
                  <a:pt x="7699965" y="2904441"/>
                  <a:pt x="7701988" y="2901316"/>
                  <a:pt x="7704008" y="2898193"/>
                </a:cubicBezTo>
                <a:cubicBezTo>
                  <a:pt x="7704008" y="2898193"/>
                  <a:pt x="7704008" y="2898193"/>
                  <a:pt x="7702537" y="2896353"/>
                </a:cubicBezTo>
                <a:cubicBezTo>
                  <a:pt x="7704377" y="2894885"/>
                  <a:pt x="7702906" y="2893046"/>
                  <a:pt x="7702906" y="2893046"/>
                </a:cubicBezTo>
                <a:cubicBezTo>
                  <a:pt x="7701436" y="2891206"/>
                  <a:pt x="7699965" y="2889367"/>
                  <a:pt x="7698126" y="2890837"/>
                </a:cubicBezTo>
                <a:close/>
                <a:moveTo>
                  <a:pt x="7439204" y="2880076"/>
                </a:moveTo>
                <a:lnTo>
                  <a:pt x="7446160" y="2884828"/>
                </a:lnTo>
                <a:lnTo>
                  <a:pt x="7433371" y="2883683"/>
                </a:lnTo>
                <a:lnTo>
                  <a:pt x="7434763" y="2882821"/>
                </a:lnTo>
                <a:cubicBezTo>
                  <a:pt x="7439204" y="2880076"/>
                  <a:pt x="7439204" y="2880076"/>
                  <a:pt x="7439204" y="2880076"/>
                </a:cubicBezTo>
                <a:close/>
                <a:moveTo>
                  <a:pt x="7087451" y="2879897"/>
                </a:moveTo>
                <a:lnTo>
                  <a:pt x="7088777" y="2882257"/>
                </a:lnTo>
                <a:lnTo>
                  <a:pt x="7074483" y="2885992"/>
                </a:lnTo>
                <a:lnTo>
                  <a:pt x="7073421" y="2884866"/>
                </a:lnTo>
                <a:lnTo>
                  <a:pt x="7079631" y="2879917"/>
                </a:lnTo>
                <a:cubicBezTo>
                  <a:pt x="7082401" y="2878915"/>
                  <a:pt x="7085275" y="2878865"/>
                  <a:pt x="7087451" y="2879897"/>
                </a:cubicBezTo>
                <a:close/>
                <a:moveTo>
                  <a:pt x="7725589" y="2875266"/>
                </a:moveTo>
                <a:cubicBezTo>
                  <a:pt x="7727041" y="2877085"/>
                  <a:pt x="7723702" y="2876775"/>
                  <a:pt x="7721815" y="2878285"/>
                </a:cubicBezTo>
                <a:cubicBezTo>
                  <a:pt x="7719926" y="2879793"/>
                  <a:pt x="7719926" y="2879793"/>
                  <a:pt x="7718039" y="2881301"/>
                </a:cubicBezTo>
                <a:cubicBezTo>
                  <a:pt x="7716153" y="2882810"/>
                  <a:pt x="7714267" y="2884319"/>
                  <a:pt x="7713832" y="2887645"/>
                </a:cubicBezTo>
                <a:cubicBezTo>
                  <a:pt x="7713398" y="2890972"/>
                  <a:pt x="7714852" y="2892788"/>
                  <a:pt x="7716304" y="2894606"/>
                </a:cubicBezTo>
                <a:cubicBezTo>
                  <a:pt x="7717758" y="2896423"/>
                  <a:pt x="7719646" y="2894915"/>
                  <a:pt x="7720078" y="2891589"/>
                </a:cubicBezTo>
                <a:cubicBezTo>
                  <a:pt x="7720513" y="2888263"/>
                  <a:pt x="7722400" y="2886754"/>
                  <a:pt x="7727626" y="2885555"/>
                </a:cubicBezTo>
                <a:cubicBezTo>
                  <a:pt x="7729514" y="2884047"/>
                  <a:pt x="7731401" y="2882537"/>
                  <a:pt x="7733288" y="2881029"/>
                </a:cubicBezTo>
                <a:cubicBezTo>
                  <a:pt x="7733288" y="2881029"/>
                  <a:pt x="7733721" y="2877702"/>
                  <a:pt x="7732269" y="2875884"/>
                </a:cubicBezTo>
                <a:cubicBezTo>
                  <a:pt x="7730816" y="2874067"/>
                  <a:pt x="7727475" y="2873759"/>
                  <a:pt x="7725589" y="2875266"/>
                </a:cubicBezTo>
                <a:close/>
                <a:moveTo>
                  <a:pt x="7393962" y="2872419"/>
                </a:moveTo>
                <a:lnTo>
                  <a:pt x="7401206" y="2876923"/>
                </a:lnTo>
                <a:lnTo>
                  <a:pt x="7401601" y="2877198"/>
                </a:lnTo>
                <a:lnTo>
                  <a:pt x="7401596" y="2877266"/>
                </a:lnTo>
                <a:lnTo>
                  <a:pt x="7402078" y="2880892"/>
                </a:lnTo>
                <a:lnTo>
                  <a:pt x="7388773" y="2879855"/>
                </a:lnTo>
                <a:lnTo>
                  <a:pt x="7393943" y="2878652"/>
                </a:lnTo>
                <a:close/>
                <a:moveTo>
                  <a:pt x="7713693" y="2870613"/>
                </a:moveTo>
                <a:cubicBezTo>
                  <a:pt x="7711948" y="2869811"/>
                  <a:pt x="7709966" y="2872861"/>
                  <a:pt x="7712979" y="2882156"/>
                </a:cubicBezTo>
                <a:cubicBezTo>
                  <a:pt x="7716944" y="2876060"/>
                  <a:pt x="7715437" y="2871413"/>
                  <a:pt x="7713693" y="2870613"/>
                </a:cubicBezTo>
                <a:close/>
                <a:moveTo>
                  <a:pt x="7618601" y="2869876"/>
                </a:moveTo>
                <a:cubicBezTo>
                  <a:pt x="7617876" y="2869693"/>
                  <a:pt x="7617269" y="2870627"/>
                  <a:pt x="7616937" y="2872149"/>
                </a:cubicBezTo>
                <a:lnTo>
                  <a:pt x="7617042" y="2872625"/>
                </a:lnTo>
                <a:lnTo>
                  <a:pt x="7616292" y="2872307"/>
                </a:lnTo>
                <a:lnTo>
                  <a:pt x="7617120" y="2872982"/>
                </a:lnTo>
                <a:lnTo>
                  <a:pt x="7619525" y="2884087"/>
                </a:lnTo>
                <a:cubicBezTo>
                  <a:pt x="7620695" y="2884587"/>
                  <a:pt x="7621313" y="2884633"/>
                  <a:pt x="7621658" y="2884401"/>
                </a:cubicBezTo>
                <a:cubicBezTo>
                  <a:pt x="7622697" y="2883705"/>
                  <a:pt x="7621303" y="2880510"/>
                  <a:pt x="7625186" y="2879562"/>
                </a:cubicBezTo>
                <a:lnTo>
                  <a:pt x="7617120" y="2872982"/>
                </a:lnTo>
                <a:lnTo>
                  <a:pt x="7617042" y="2872625"/>
                </a:lnTo>
                <a:lnTo>
                  <a:pt x="7620981" y="2874304"/>
                </a:lnTo>
                <a:cubicBezTo>
                  <a:pt x="7620172" y="2871359"/>
                  <a:pt x="7619327" y="2870059"/>
                  <a:pt x="7618601" y="2869876"/>
                </a:cubicBezTo>
                <a:close/>
                <a:moveTo>
                  <a:pt x="7373228" y="2866080"/>
                </a:moveTo>
                <a:lnTo>
                  <a:pt x="7374554" y="2866297"/>
                </a:lnTo>
                <a:lnTo>
                  <a:pt x="7374291" y="2867412"/>
                </a:lnTo>
                <a:close/>
                <a:moveTo>
                  <a:pt x="7750625" y="2863828"/>
                </a:moveTo>
                <a:cubicBezTo>
                  <a:pt x="7746717" y="2862019"/>
                  <a:pt x="7742773" y="2861886"/>
                  <a:pt x="7739997" y="2864338"/>
                </a:cubicBezTo>
                <a:cubicBezTo>
                  <a:pt x="7738146" y="2865972"/>
                  <a:pt x="7736815" y="2868754"/>
                  <a:pt x="7736361" y="2872955"/>
                </a:cubicBezTo>
                <a:cubicBezTo>
                  <a:pt x="7740776" y="2870224"/>
                  <a:pt x="7752204" y="2878835"/>
                  <a:pt x="7761034" y="2873375"/>
                </a:cubicBezTo>
                <a:cubicBezTo>
                  <a:pt x="7758405" y="2869121"/>
                  <a:pt x="7754534" y="2865636"/>
                  <a:pt x="7750625" y="2863828"/>
                </a:cubicBezTo>
                <a:close/>
                <a:moveTo>
                  <a:pt x="7455778" y="2854749"/>
                </a:moveTo>
                <a:cubicBezTo>
                  <a:pt x="7453980" y="2856186"/>
                  <a:pt x="7451839" y="2860877"/>
                  <a:pt x="7454745" y="2864511"/>
                </a:cubicBezTo>
                <a:cubicBezTo>
                  <a:pt x="7456199" y="2866329"/>
                  <a:pt x="7456199" y="2866329"/>
                  <a:pt x="7456199" y="2866329"/>
                </a:cubicBezTo>
                <a:cubicBezTo>
                  <a:pt x="7457823" y="2866521"/>
                  <a:pt x="7458273" y="2866161"/>
                  <a:pt x="7458315" y="2865754"/>
                </a:cubicBezTo>
                <a:cubicBezTo>
                  <a:pt x="7458359" y="2865346"/>
                  <a:pt x="7457996" y="2864893"/>
                  <a:pt x="7457996" y="2864893"/>
                </a:cubicBezTo>
                <a:cubicBezTo>
                  <a:pt x="7455088" y="2861259"/>
                  <a:pt x="7456886" y="2859821"/>
                  <a:pt x="7458684" y="2858383"/>
                </a:cubicBezTo>
                <a:cubicBezTo>
                  <a:pt x="7458684" y="2858383"/>
                  <a:pt x="7458684" y="2858383"/>
                  <a:pt x="7457230" y="2856566"/>
                </a:cubicBezTo>
                <a:cubicBezTo>
                  <a:pt x="7457230" y="2856566"/>
                  <a:pt x="7457230" y="2856566"/>
                  <a:pt x="7455778" y="2854749"/>
                </a:cubicBezTo>
                <a:close/>
                <a:moveTo>
                  <a:pt x="4783174" y="2848852"/>
                </a:moveTo>
                <a:cubicBezTo>
                  <a:pt x="4776288" y="2850905"/>
                  <a:pt x="4771803" y="2862496"/>
                  <a:pt x="4768431" y="2864582"/>
                </a:cubicBezTo>
                <a:cubicBezTo>
                  <a:pt x="4771938" y="2870252"/>
                  <a:pt x="4774814" y="2872394"/>
                  <a:pt x="4776815" y="2873115"/>
                </a:cubicBezTo>
                <a:cubicBezTo>
                  <a:pt x="4778815" y="2873837"/>
                  <a:pt x="4779939" y="2873142"/>
                  <a:pt x="4779939" y="2873142"/>
                </a:cubicBezTo>
                <a:cubicBezTo>
                  <a:pt x="4793424" y="2864804"/>
                  <a:pt x="4786415" y="2853463"/>
                  <a:pt x="4790909" y="2850685"/>
                </a:cubicBezTo>
                <a:cubicBezTo>
                  <a:pt x="4788032" y="2848543"/>
                  <a:pt x="4785469" y="2848168"/>
                  <a:pt x="4783174" y="2848852"/>
                </a:cubicBezTo>
                <a:close/>
                <a:moveTo>
                  <a:pt x="7557053" y="2847202"/>
                </a:moveTo>
                <a:cubicBezTo>
                  <a:pt x="7556531" y="2850496"/>
                  <a:pt x="7554604" y="2852035"/>
                  <a:pt x="7554080" y="2855326"/>
                </a:cubicBezTo>
                <a:cubicBezTo>
                  <a:pt x="7554080" y="2855326"/>
                  <a:pt x="7552154" y="2856865"/>
                  <a:pt x="7552154" y="2856865"/>
                </a:cubicBezTo>
                <a:cubicBezTo>
                  <a:pt x="7552154" y="2856865"/>
                  <a:pt x="7550230" y="2858405"/>
                  <a:pt x="7551629" y="2860156"/>
                </a:cubicBezTo>
                <a:lnTo>
                  <a:pt x="7551253" y="2862516"/>
                </a:lnTo>
                <a:lnTo>
                  <a:pt x="7534353" y="2860958"/>
                </a:lnTo>
                <a:cubicBezTo>
                  <a:pt x="7528880" y="2864342"/>
                  <a:pt x="7524183" y="2871429"/>
                  <a:pt x="7521354" y="2881538"/>
                </a:cubicBezTo>
                <a:cubicBezTo>
                  <a:pt x="7521354" y="2881538"/>
                  <a:pt x="7520260" y="2882214"/>
                  <a:pt x="7520647" y="2884064"/>
                </a:cubicBezTo>
                <a:lnTo>
                  <a:pt x="7521766" y="2885371"/>
                </a:lnTo>
                <a:lnTo>
                  <a:pt x="7516192" y="2888382"/>
                </a:lnTo>
                <a:cubicBezTo>
                  <a:pt x="7512466" y="2891360"/>
                  <a:pt x="7510090" y="2896027"/>
                  <a:pt x="7507714" y="2900694"/>
                </a:cubicBezTo>
                <a:cubicBezTo>
                  <a:pt x="7507714" y="2900694"/>
                  <a:pt x="7507197" y="2903871"/>
                  <a:pt x="7510411" y="2904070"/>
                </a:cubicBezTo>
                <a:cubicBezTo>
                  <a:pt x="7510411" y="2904070"/>
                  <a:pt x="7510749" y="2904491"/>
                  <a:pt x="7511149" y="2904516"/>
                </a:cubicBezTo>
                <a:cubicBezTo>
                  <a:pt x="7511551" y="2904541"/>
                  <a:pt x="7512017" y="2904169"/>
                  <a:pt x="7512274" y="2902579"/>
                </a:cubicBezTo>
                <a:lnTo>
                  <a:pt x="7525572" y="2889820"/>
                </a:lnTo>
                <a:lnTo>
                  <a:pt x="7528833" y="2893634"/>
                </a:lnTo>
                <a:cubicBezTo>
                  <a:pt x="7533211" y="2890926"/>
                  <a:pt x="7541968" y="2885512"/>
                  <a:pt x="7550726" y="2880097"/>
                </a:cubicBezTo>
                <a:cubicBezTo>
                  <a:pt x="7555105" y="2877389"/>
                  <a:pt x="7566962" y="2886776"/>
                  <a:pt x="7575718" y="2881364"/>
                </a:cubicBezTo>
                <a:cubicBezTo>
                  <a:pt x="7568241" y="2869268"/>
                  <a:pt x="7568241" y="2869268"/>
                  <a:pt x="7565141" y="2854466"/>
                </a:cubicBezTo>
                <a:lnTo>
                  <a:pt x="7563828" y="2855278"/>
                </a:lnTo>
                <a:lnTo>
                  <a:pt x="7561783" y="2849170"/>
                </a:lnTo>
                <a:cubicBezTo>
                  <a:pt x="7560383" y="2847417"/>
                  <a:pt x="7557053" y="2847202"/>
                  <a:pt x="7557053" y="2847202"/>
                </a:cubicBezTo>
                <a:close/>
                <a:moveTo>
                  <a:pt x="4854901" y="2845601"/>
                </a:moveTo>
                <a:cubicBezTo>
                  <a:pt x="4850488" y="2848332"/>
                  <a:pt x="4846070" y="2851063"/>
                  <a:pt x="4850068" y="2867399"/>
                </a:cubicBezTo>
                <a:cubicBezTo>
                  <a:pt x="4850068" y="2867399"/>
                  <a:pt x="4850068" y="2867399"/>
                  <a:pt x="4858483" y="2881008"/>
                </a:cubicBezTo>
                <a:cubicBezTo>
                  <a:pt x="4867314" y="2875547"/>
                  <a:pt x="4867730" y="2856479"/>
                  <a:pt x="4854901" y="2845601"/>
                </a:cubicBezTo>
                <a:close/>
                <a:moveTo>
                  <a:pt x="5061379" y="2843005"/>
                </a:moveTo>
                <a:cubicBezTo>
                  <a:pt x="5065815" y="2840262"/>
                  <a:pt x="5078098" y="2850205"/>
                  <a:pt x="5086973" y="2844718"/>
                </a:cubicBezTo>
                <a:cubicBezTo>
                  <a:pt x="5090380" y="2860149"/>
                  <a:pt x="5090380" y="2860149"/>
                  <a:pt x="5093783" y="2875576"/>
                </a:cubicBezTo>
                <a:cubicBezTo>
                  <a:pt x="5089345" y="2878320"/>
                  <a:pt x="5076033" y="2886552"/>
                  <a:pt x="5068192" y="2873867"/>
                </a:cubicBezTo>
                <a:cubicBezTo>
                  <a:pt x="5072629" y="2871124"/>
                  <a:pt x="5073660" y="2852949"/>
                  <a:pt x="5061379" y="2843005"/>
                </a:cubicBezTo>
                <a:close/>
                <a:moveTo>
                  <a:pt x="7766675" y="2842454"/>
                </a:moveTo>
                <a:cubicBezTo>
                  <a:pt x="7763916" y="2844159"/>
                  <a:pt x="7762357" y="2849043"/>
                  <a:pt x="7763655" y="2856079"/>
                </a:cubicBezTo>
                <a:cubicBezTo>
                  <a:pt x="7763655" y="2856079"/>
                  <a:pt x="7772485" y="2850618"/>
                  <a:pt x="7779498" y="2861960"/>
                </a:cubicBezTo>
                <a:cubicBezTo>
                  <a:pt x="7788328" y="2856500"/>
                  <a:pt x="7776901" y="2847889"/>
                  <a:pt x="7776901" y="2847889"/>
                </a:cubicBezTo>
                <a:cubicBezTo>
                  <a:pt x="7773394" y="2842219"/>
                  <a:pt x="7769433" y="2840748"/>
                  <a:pt x="7766675" y="2842454"/>
                </a:cubicBezTo>
                <a:close/>
                <a:moveTo>
                  <a:pt x="7371658" y="2839692"/>
                </a:moveTo>
                <a:lnTo>
                  <a:pt x="7371822" y="2840468"/>
                </a:lnTo>
                <a:lnTo>
                  <a:pt x="7371427" y="2840286"/>
                </a:lnTo>
                <a:close/>
                <a:moveTo>
                  <a:pt x="7380566" y="2836668"/>
                </a:moveTo>
                <a:cubicBezTo>
                  <a:pt x="7376550" y="2834494"/>
                  <a:pt x="7375488" y="2836016"/>
                  <a:pt x="7375752" y="2837993"/>
                </a:cubicBezTo>
                <a:cubicBezTo>
                  <a:pt x="7376018" y="2839971"/>
                  <a:pt x="7377605" y="2842405"/>
                  <a:pt x="7378888" y="2842051"/>
                </a:cubicBezTo>
                <a:cubicBezTo>
                  <a:pt x="7379746" y="2841813"/>
                  <a:pt x="7380466" y="2840342"/>
                  <a:pt x="7380566" y="2836668"/>
                </a:cubicBezTo>
                <a:close/>
                <a:moveTo>
                  <a:pt x="7494648" y="2834015"/>
                </a:moveTo>
                <a:cubicBezTo>
                  <a:pt x="7494682" y="2835087"/>
                  <a:pt x="7495875" y="2837059"/>
                  <a:pt x="7499201" y="2840252"/>
                </a:cubicBezTo>
                <a:cubicBezTo>
                  <a:pt x="7504862" y="2835727"/>
                  <a:pt x="7494547" y="2830806"/>
                  <a:pt x="7494648" y="2834015"/>
                </a:cubicBezTo>
                <a:close/>
                <a:moveTo>
                  <a:pt x="7482235" y="2833955"/>
                </a:moveTo>
                <a:cubicBezTo>
                  <a:pt x="7482568" y="2840071"/>
                  <a:pt x="7476675" y="2838398"/>
                  <a:pt x="7477210" y="2841562"/>
                </a:cubicBezTo>
                <a:cubicBezTo>
                  <a:pt x="7477388" y="2842616"/>
                  <a:pt x="7478280" y="2844208"/>
                  <a:pt x="7480358" y="2846805"/>
                </a:cubicBezTo>
                <a:cubicBezTo>
                  <a:pt x="7479442" y="2841860"/>
                  <a:pt x="7491922" y="2846070"/>
                  <a:pt x="7482235" y="2833955"/>
                </a:cubicBezTo>
                <a:close/>
                <a:moveTo>
                  <a:pt x="7580136" y="2828468"/>
                </a:moveTo>
                <a:cubicBezTo>
                  <a:pt x="7580136" y="2828468"/>
                  <a:pt x="7583734" y="2845056"/>
                  <a:pt x="7583734" y="2845056"/>
                </a:cubicBezTo>
                <a:cubicBezTo>
                  <a:pt x="7588552" y="2842077"/>
                  <a:pt x="7593367" y="2839098"/>
                  <a:pt x="7593367" y="2839098"/>
                </a:cubicBezTo>
                <a:cubicBezTo>
                  <a:pt x="7593367" y="2839098"/>
                  <a:pt x="7588552" y="2842077"/>
                  <a:pt x="7580136" y="2828468"/>
                </a:cubicBezTo>
                <a:close/>
                <a:moveTo>
                  <a:pt x="7443305" y="2827479"/>
                </a:moveTo>
                <a:cubicBezTo>
                  <a:pt x="7441433" y="2828976"/>
                  <a:pt x="7440944" y="2832204"/>
                  <a:pt x="7439072" y="2833700"/>
                </a:cubicBezTo>
                <a:cubicBezTo>
                  <a:pt x="7437893" y="2836062"/>
                  <a:pt x="7438061" y="2836993"/>
                  <a:pt x="7438881" y="2837178"/>
                </a:cubicBezTo>
                <a:cubicBezTo>
                  <a:pt x="7441343" y="2837738"/>
                  <a:pt x="7449676" y="2831609"/>
                  <a:pt x="7445098" y="2837397"/>
                </a:cubicBezTo>
                <a:cubicBezTo>
                  <a:pt x="7447294" y="2839186"/>
                  <a:pt x="7448573" y="2839585"/>
                  <a:pt x="7449302" y="2839179"/>
                </a:cubicBezTo>
                <a:cubicBezTo>
                  <a:pt x="7451492" y="2837958"/>
                  <a:pt x="7448760" y="2829503"/>
                  <a:pt x="7451201" y="2829680"/>
                </a:cubicBezTo>
                <a:cubicBezTo>
                  <a:pt x="7448435" y="2826218"/>
                  <a:pt x="7447945" y="2829445"/>
                  <a:pt x="7449330" y="2831177"/>
                </a:cubicBezTo>
                <a:cubicBezTo>
                  <a:pt x="7447457" y="2832673"/>
                  <a:pt x="7444689" y="2829211"/>
                  <a:pt x="7443305" y="2827479"/>
                </a:cubicBezTo>
                <a:close/>
                <a:moveTo>
                  <a:pt x="7505704" y="2826813"/>
                </a:moveTo>
                <a:lnTo>
                  <a:pt x="7504456" y="2830736"/>
                </a:lnTo>
                <a:lnTo>
                  <a:pt x="7503336" y="2830277"/>
                </a:lnTo>
                <a:close/>
                <a:moveTo>
                  <a:pt x="7405202" y="2825754"/>
                </a:moveTo>
                <a:cubicBezTo>
                  <a:pt x="7401887" y="2825478"/>
                  <a:pt x="7400000" y="2826985"/>
                  <a:pt x="7400000" y="2826985"/>
                </a:cubicBezTo>
                <a:cubicBezTo>
                  <a:pt x="7398114" y="2828494"/>
                  <a:pt x="7398114" y="2828494"/>
                  <a:pt x="7398114" y="2828494"/>
                </a:cubicBezTo>
                <a:cubicBezTo>
                  <a:pt x="7396227" y="2830001"/>
                  <a:pt x="7396227" y="2830001"/>
                  <a:pt x="7397654" y="2831789"/>
                </a:cubicBezTo>
                <a:cubicBezTo>
                  <a:pt x="7399082" y="2833574"/>
                  <a:pt x="7402395" y="2833850"/>
                  <a:pt x="7402395" y="2833850"/>
                </a:cubicBezTo>
                <a:cubicBezTo>
                  <a:pt x="7404282" y="2832341"/>
                  <a:pt x="7406170" y="2830832"/>
                  <a:pt x="7406170" y="2830832"/>
                </a:cubicBezTo>
                <a:cubicBezTo>
                  <a:pt x="7407827" y="2830970"/>
                  <a:pt x="7408297" y="2830593"/>
                  <a:pt x="7408356" y="2830181"/>
                </a:cubicBezTo>
                <a:cubicBezTo>
                  <a:pt x="7408413" y="2829770"/>
                  <a:pt x="7408056" y="2829323"/>
                  <a:pt x="7408056" y="2829323"/>
                </a:cubicBezTo>
                <a:cubicBezTo>
                  <a:pt x="7408516" y="2826030"/>
                  <a:pt x="7407089" y="2824246"/>
                  <a:pt x="7405202" y="2825754"/>
                </a:cubicBezTo>
                <a:close/>
                <a:moveTo>
                  <a:pt x="7563193" y="2821635"/>
                </a:moveTo>
                <a:cubicBezTo>
                  <a:pt x="7560976" y="2823008"/>
                  <a:pt x="7555685" y="2821894"/>
                  <a:pt x="7551933" y="2822024"/>
                </a:cubicBezTo>
                <a:cubicBezTo>
                  <a:pt x="7548178" y="2822153"/>
                  <a:pt x="7545960" y="2823525"/>
                  <a:pt x="7549880" y="2829868"/>
                </a:cubicBezTo>
                <a:cubicBezTo>
                  <a:pt x="7551840" y="2833037"/>
                  <a:pt x="7554143" y="2834901"/>
                  <a:pt x="7556372" y="2835715"/>
                </a:cubicBezTo>
                <a:cubicBezTo>
                  <a:pt x="7563057" y="2838156"/>
                  <a:pt x="7569075" y="2831148"/>
                  <a:pt x="7563193" y="2821635"/>
                </a:cubicBezTo>
                <a:close/>
                <a:moveTo>
                  <a:pt x="4933825" y="2815618"/>
                </a:moveTo>
                <a:cubicBezTo>
                  <a:pt x="4924727" y="2821243"/>
                  <a:pt x="4920178" y="2824054"/>
                  <a:pt x="4911080" y="2829679"/>
                </a:cubicBezTo>
                <a:cubicBezTo>
                  <a:pt x="4917561" y="2835076"/>
                  <a:pt x="4928592" y="2837661"/>
                  <a:pt x="4935332" y="2835848"/>
                </a:cubicBezTo>
                <a:cubicBezTo>
                  <a:pt x="4942068" y="2834033"/>
                  <a:pt x="4944514" y="2827817"/>
                  <a:pt x="4933825" y="2815618"/>
                </a:cubicBezTo>
                <a:close/>
                <a:moveTo>
                  <a:pt x="7430503" y="2807878"/>
                </a:moveTo>
                <a:lnTo>
                  <a:pt x="7431854" y="2812733"/>
                </a:lnTo>
                <a:lnTo>
                  <a:pt x="7430177" y="2814073"/>
                </a:lnTo>
                <a:lnTo>
                  <a:pt x="7423877" y="2814463"/>
                </a:lnTo>
                <a:lnTo>
                  <a:pt x="7424554" y="2808876"/>
                </a:lnTo>
                <a:close/>
                <a:moveTo>
                  <a:pt x="7433948" y="2807300"/>
                </a:moveTo>
                <a:cubicBezTo>
                  <a:pt x="7441882" y="2808971"/>
                  <a:pt x="7450241" y="2812571"/>
                  <a:pt x="7460819" y="2814797"/>
                </a:cubicBezTo>
                <a:lnTo>
                  <a:pt x="7465946" y="2820289"/>
                </a:lnTo>
                <a:lnTo>
                  <a:pt x="7438619" y="2813551"/>
                </a:lnTo>
                <a:lnTo>
                  <a:pt x="7432216" y="2813948"/>
                </a:lnTo>
                <a:lnTo>
                  <a:pt x="7431231" y="2809151"/>
                </a:lnTo>
                <a:lnTo>
                  <a:pt x="7430664" y="2807851"/>
                </a:lnTo>
                <a:close/>
                <a:moveTo>
                  <a:pt x="7840925" y="2805172"/>
                </a:moveTo>
                <a:cubicBezTo>
                  <a:pt x="7831934" y="2810729"/>
                  <a:pt x="7835853" y="2827119"/>
                  <a:pt x="7826863" y="2832678"/>
                </a:cubicBezTo>
                <a:cubicBezTo>
                  <a:pt x="7826863" y="2832678"/>
                  <a:pt x="7831357" y="2829898"/>
                  <a:pt x="7835276" y="2846285"/>
                </a:cubicBezTo>
                <a:cubicBezTo>
                  <a:pt x="7839771" y="2843505"/>
                  <a:pt x="7853257" y="2835167"/>
                  <a:pt x="7849340" y="2818781"/>
                </a:cubicBezTo>
                <a:cubicBezTo>
                  <a:pt x="7849340" y="2818781"/>
                  <a:pt x="7840925" y="2805172"/>
                  <a:pt x="7840925" y="2805172"/>
                </a:cubicBezTo>
                <a:close/>
                <a:moveTo>
                  <a:pt x="7609275" y="2799070"/>
                </a:moveTo>
                <a:cubicBezTo>
                  <a:pt x="7608876" y="2802371"/>
                  <a:pt x="7608876" y="2802371"/>
                  <a:pt x="7608876" y="2802371"/>
                </a:cubicBezTo>
                <a:cubicBezTo>
                  <a:pt x="7607023" y="2803851"/>
                  <a:pt x="7608477" y="2805669"/>
                  <a:pt x="7608477" y="2805669"/>
                </a:cubicBezTo>
                <a:cubicBezTo>
                  <a:pt x="7606622" y="2807151"/>
                  <a:pt x="7608076" y="2808968"/>
                  <a:pt x="7611381" y="2809306"/>
                </a:cubicBezTo>
                <a:cubicBezTo>
                  <a:pt x="7611381" y="2809306"/>
                  <a:pt x="7611745" y="2809759"/>
                  <a:pt x="7612159" y="2809801"/>
                </a:cubicBezTo>
                <a:cubicBezTo>
                  <a:pt x="7612572" y="2809843"/>
                  <a:pt x="7613035" y="2809472"/>
                  <a:pt x="7613236" y="2807824"/>
                </a:cubicBezTo>
                <a:cubicBezTo>
                  <a:pt x="7613635" y="2804524"/>
                  <a:pt x="7613635" y="2804524"/>
                  <a:pt x="7615489" y="2803042"/>
                </a:cubicBezTo>
                <a:cubicBezTo>
                  <a:pt x="7614035" y="2801225"/>
                  <a:pt x="7612583" y="2799405"/>
                  <a:pt x="7612583" y="2799405"/>
                </a:cubicBezTo>
                <a:cubicBezTo>
                  <a:pt x="7611130" y="2797589"/>
                  <a:pt x="7611130" y="2797589"/>
                  <a:pt x="7609275" y="2799070"/>
                </a:cubicBezTo>
                <a:close/>
                <a:moveTo>
                  <a:pt x="7487445" y="2798334"/>
                </a:moveTo>
                <a:cubicBezTo>
                  <a:pt x="7495287" y="2811019"/>
                  <a:pt x="7490850" y="2813762"/>
                  <a:pt x="7490850" y="2813762"/>
                </a:cubicBezTo>
                <a:cubicBezTo>
                  <a:pt x="7484968" y="2804250"/>
                  <a:pt x="7482916" y="2812094"/>
                  <a:pt x="7478950" y="2811259"/>
                </a:cubicBezTo>
                <a:lnTo>
                  <a:pt x="7476801" y="2809165"/>
                </a:lnTo>
                <a:lnTo>
                  <a:pt x="7481589" y="2807686"/>
                </a:lnTo>
                <a:cubicBezTo>
                  <a:pt x="7483692" y="2808029"/>
                  <a:pt x="7483692" y="2808029"/>
                  <a:pt x="7484207" y="2804889"/>
                </a:cubicBezTo>
                <a:cubicBezTo>
                  <a:pt x="7482104" y="2804545"/>
                  <a:pt x="7482104" y="2804545"/>
                  <a:pt x="7482104" y="2804545"/>
                </a:cubicBezTo>
                <a:cubicBezTo>
                  <a:pt x="7480001" y="2804200"/>
                  <a:pt x="7477900" y="2803857"/>
                  <a:pt x="7475799" y="2803512"/>
                </a:cubicBezTo>
                <a:lnTo>
                  <a:pt x="7474965" y="2803377"/>
                </a:lnTo>
                <a:lnTo>
                  <a:pt x="7476183" y="2798721"/>
                </a:lnTo>
                <a:cubicBezTo>
                  <a:pt x="7479937" y="2798593"/>
                  <a:pt x="7485225" y="2799707"/>
                  <a:pt x="7487445" y="2798334"/>
                </a:cubicBezTo>
                <a:close/>
                <a:moveTo>
                  <a:pt x="5312575" y="2792902"/>
                </a:moveTo>
                <a:cubicBezTo>
                  <a:pt x="5317012" y="2790159"/>
                  <a:pt x="5312575" y="2792902"/>
                  <a:pt x="5324856" y="2802846"/>
                </a:cubicBezTo>
                <a:lnTo>
                  <a:pt x="5311480" y="2795162"/>
                </a:lnTo>
                <a:close/>
                <a:moveTo>
                  <a:pt x="5159449" y="2782707"/>
                </a:moveTo>
                <a:cubicBezTo>
                  <a:pt x="5154633" y="2785685"/>
                  <a:pt x="5154633" y="2785685"/>
                  <a:pt x="5154633" y="2785685"/>
                </a:cubicBezTo>
                <a:cubicBezTo>
                  <a:pt x="5154633" y="2785685"/>
                  <a:pt x="5163047" y="2799294"/>
                  <a:pt x="5163047" y="2799294"/>
                </a:cubicBezTo>
                <a:cubicBezTo>
                  <a:pt x="5163047" y="2799294"/>
                  <a:pt x="5163047" y="2799294"/>
                  <a:pt x="5159449" y="2782707"/>
                </a:cubicBezTo>
                <a:close/>
                <a:moveTo>
                  <a:pt x="5283935" y="2757547"/>
                </a:moveTo>
                <a:lnTo>
                  <a:pt x="5284608" y="2757590"/>
                </a:lnTo>
                <a:cubicBezTo>
                  <a:pt x="5284608" y="2757590"/>
                  <a:pt x="5284608" y="2757590"/>
                  <a:pt x="5280170" y="2760337"/>
                </a:cubicBezTo>
                <a:close/>
                <a:moveTo>
                  <a:pt x="7601906" y="2755956"/>
                </a:moveTo>
                <a:lnTo>
                  <a:pt x="7611274" y="2763246"/>
                </a:lnTo>
                <a:lnTo>
                  <a:pt x="7624355" y="2764730"/>
                </a:lnTo>
                <a:lnTo>
                  <a:pt x="7604167" y="2778769"/>
                </a:lnTo>
                <a:cubicBezTo>
                  <a:pt x="7604167" y="2778769"/>
                  <a:pt x="7591886" y="2768827"/>
                  <a:pt x="7591886" y="2768827"/>
                </a:cubicBezTo>
                <a:cubicBezTo>
                  <a:pt x="7592143" y="2764284"/>
                  <a:pt x="7593381" y="2761325"/>
                  <a:pt x="7595302" y="2759317"/>
                </a:cubicBezTo>
                <a:close/>
                <a:moveTo>
                  <a:pt x="7366858" y="2755257"/>
                </a:moveTo>
                <a:cubicBezTo>
                  <a:pt x="7366328" y="2758494"/>
                  <a:pt x="7366328" y="2758494"/>
                  <a:pt x="7366328" y="2758494"/>
                </a:cubicBezTo>
                <a:lnTo>
                  <a:pt x="7369971" y="2758138"/>
                </a:lnTo>
                <a:lnTo>
                  <a:pt x="7372270" y="2762422"/>
                </a:lnTo>
                <a:lnTo>
                  <a:pt x="7377854" y="2769092"/>
                </a:lnTo>
                <a:lnTo>
                  <a:pt x="7362179" y="2771117"/>
                </a:lnTo>
                <a:cubicBezTo>
                  <a:pt x="7365798" y="2761732"/>
                  <a:pt x="7361209" y="2764306"/>
                  <a:pt x="7359708" y="2760737"/>
                </a:cubicBezTo>
                <a:cubicBezTo>
                  <a:pt x="7361738" y="2761069"/>
                  <a:pt x="7361738" y="2761069"/>
                  <a:pt x="7361738" y="2761069"/>
                </a:cubicBezTo>
                <a:cubicBezTo>
                  <a:pt x="7362268" y="2757829"/>
                  <a:pt x="7362268" y="2757829"/>
                  <a:pt x="7362268" y="2757829"/>
                </a:cubicBezTo>
                <a:cubicBezTo>
                  <a:pt x="7362268" y="2757829"/>
                  <a:pt x="7364298" y="2758162"/>
                  <a:pt x="7366858" y="2755257"/>
                </a:cubicBezTo>
                <a:close/>
                <a:moveTo>
                  <a:pt x="5066709" y="2725812"/>
                </a:moveTo>
                <a:cubicBezTo>
                  <a:pt x="5060502" y="2727886"/>
                  <a:pt x="5064101" y="2739768"/>
                  <a:pt x="5070413" y="2749976"/>
                </a:cubicBezTo>
                <a:cubicBezTo>
                  <a:pt x="5075231" y="2746997"/>
                  <a:pt x="5075231" y="2746997"/>
                  <a:pt x="5084863" y="2741040"/>
                </a:cubicBezTo>
                <a:cubicBezTo>
                  <a:pt x="5084863" y="2741040"/>
                  <a:pt x="5076449" y="2727431"/>
                  <a:pt x="5076449" y="2727431"/>
                </a:cubicBezTo>
                <a:cubicBezTo>
                  <a:pt x="5071937" y="2725518"/>
                  <a:pt x="5068777" y="2725119"/>
                  <a:pt x="5066709" y="2725812"/>
                </a:cubicBezTo>
                <a:close/>
                <a:moveTo>
                  <a:pt x="5141441" y="2724867"/>
                </a:moveTo>
                <a:cubicBezTo>
                  <a:pt x="5141992" y="2728446"/>
                  <a:pt x="5143005" y="2730759"/>
                  <a:pt x="5144401" y="2732345"/>
                </a:cubicBezTo>
                <a:cubicBezTo>
                  <a:pt x="5148591" y="2737103"/>
                  <a:pt x="5156227" y="2735321"/>
                  <a:pt x="5165099" y="2741594"/>
                </a:cubicBezTo>
                <a:cubicBezTo>
                  <a:pt x="5165099" y="2741594"/>
                  <a:pt x="5165099" y="2741594"/>
                  <a:pt x="5158087" y="2730251"/>
                </a:cubicBezTo>
                <a:cubicBezTo>
                  <a:pt x="5153270" y="2733229"/>
                  <a:pt x="5146258" y="2721890"/>
                  <a:pt x="5141441" y="2724867"/>
                </a:cubicBezTo>
                <a:close/>
                <a:moveTo>
                  <a:pt x="7836981" y="2719824"/>
                </a:moveTo>
                <a:cubicBezTo>
                  <a:pt x="7836981" y="2719824"/>
                  <a:pt x="7832966" y="2722305"/>
                  <a:pt x="7828953" y="2724787"/>
                </a:cubicBezTo>
                <a:cubicBezTo>
                  <a:pt x="7830960" y="2723547"/>
                  <a:pt x="7834068" y="2726330"/>
                  <a:pt x="7836122" y="2727410"/>
                </a:cubicBezTo>
                <a:cubicBezTo>
                  <a:pt x="7838178" y="2728493"/>
                  <a:pt x="7839183" y="2727872"/>
                  <a:pt x="7836981" y="2719824"/>
                </a:cubicBezTo>
                <a:close/>
                <a:moveTo>
                  <a:pt x="5374568" y="2698755"/>
                </a:moveTo>
                <a:lnTo>
                  <a:pt x="5373363" y="2702716"/>
                </a:lnTo>
                <a:lnTo>
                  <a:pt x="5369335" y="2700983"/>
                </a:lnTo>
                <a:lnTo>
                  <a:pt x="5370764" y="2700044"/>
                </a:lnTo>
                <a:close/>
                <a:moveTo>
                  <a:pt x="5065215" y="2657471"/>
                </a:moveTo>
                <a:cubicBezTo>
                  <a:pt x="5065172" y="2658380"/>
                  <a:pt x="5065971" y="2660237"/>
                  <a:pt x="5068076" y="2663639"/>
                </a:cubicBezTo>
                <a:cubicBezTo>
                  <a:pt x="5072090" y="2661157"/>
                  <a:pt x="5076103" y="2658675"/>
                  <a:pt x="5076103" y="2658675"/>
                </a:cubicBezTo>
                <a:cubicBezTo>
                  <a:pt x="5073093" y="2660536"/>
                  <a:pt x="5065349" y="2654741"/>
                  <a:pt x="5065215" y="2657471"/>
                </a:cubicBezTo>
                <a:close/>
                <a:moveTo>
                  <a:pt x="5135080" y="2653558"/>
                </a:moveTo>
                <a:cubicBezTo>
                  <a:pt x="5135080" y="2653558"/>
                  <a:pt x="5135080" y="2653558"/>
                  <a:pt x="5130264" y="2656537"/>
                </a:cubicBezTo>
                <a:cubicBezTo>
                  <a:pt x="5130264" y="2656537"/>
                  <a:pt x="5130264" y="2656537"/>
                  <a:pt x="5138680" y="2670146"/>
                </a:cubicBezTo>
                <a:lnTo>
                  <a:pt x="5143495" y="2667167"/>
                </a:lnTo>
                <a:cubicBezTo>
                  <a:pt x="5143495" y="2667167"/>
                  <a:pt x="5135080" y="2653558"/>
                  <a:pt x="5135080" y="2653558"/>
                </a:cubicBezTo>
                <a:close/>
                <a:moveTo>
                  <a:pt x="5361091" y="2646505"/>
                </a:moveTo>
                <a:lnTo>
                  <a:pt x="5364580" y="2647077"/>
                </a:lnTo>
                <a:cubicBezTo>
                  <a:pt x="5366609" y="2647408"/>
                  <a:pt x="5368639" y="2647740"/>
                  <a:pt x="5370671" y="2648073"/>
                </a:cubicBezTo>
                <a:cubicBezTo>
                  <a:pt x="5372170" y="2651644"/>
                  <a:pt x="5376231" y="2652306"/>
                  <a:pt x="5378261" y="2652640"/>
                </a:cubicBezTo>
                <a:cubicBezTo>
                  <a:pt x="5380292" y="2652973"/>
                  <a:pt x="5383822" y="2656875"/>
                  <a:pt x="5385852" y="2657206"/>
                </a:cubicBezTo>
                <a:cubicBezTo>
                  <a:pt x="5383292" y="2660115"/>
                  <a:pt x="5383292" y="2660115"/>
                  <a:pt x="5382763" y="2663352"/>
                </a:cubicBezTo>
                <a:cubicBezTo>
                  <a:pt x="5382232" y="2666591"/>
                  <a:pt x="5384262" y="2666923"/>
                  <a:pt x="5381702" y="2669829"/>
                </a:cubicBezTo>
                <a:cubicBezTo>
                  <a:pt x="5381173" y="2673068"/>
                  <a:pt x="5381173" y="2673068"/>
                  <a:pt x="5382672" y="2676638"/>
                </a:cubicBezTo>
                <a:cubicBezTo>
                  <a:pt x="5382672" y="2676638"/>
                  <a:pt x="5384703" y="2676970"/>
                  <a:pt x="5385233" y="2673733"/>
                </a:cubicBezTo>
                <a:cubicBezTo>
                  <a:pt x="5385762" y="2670494"/>
                  <a:pt x="5386294" y="2667255"/>
                  <a:pt x="5386822" y="2664017"/>
                </a:cubicBezTo>
                <a:cubicBezTo>
                  <a:pt x="5387353" y="2660778"/>
                  <a:pt x="5387353" y="2660778"/>
                  <a:pt x="5387883" y="2657540"/>
                </a:cubicBezTo>
                <a:lnTo>
                  <a:pt x="5393995" y="2659685"/>
                </a:lnTo>
                <a:lnTo>
                  <a:pt x="5390999" y="2665511"/>
                </a:lnTo>
                <a:cubicBezTo>
                  <a:pt x="5390185" y="2670398"/>
                  <a:pt x="5389928" y="2674941"/>
                  <a:pt x="5387709" y="2676313"/>
                </a:cubicBezTo>
                <a:cubicBezTo>
                  <a:pt x="5399990" y="2686254"/>
                  <a:pt x="5407832" y="2698938"/>
                  <a:pt x="5416707" y="2693449"/>
                </a:cubicBezTo>
                <a:cubicBezTo>
                  <a:pt x="5420114" y="2708880"/>
                  <a:pt x="5420114" y="2708880"/>
                  <a:pt x="5420114" y="2708880"/>
                </a:cubicBezTo>
                <a:cubicBezTo>
                  <a:pt x="5419006" y="2709566"/>
                  <a:pt x="5419708" y="2711323"/>
                  <a:pt x="5421333" y="2713331"/>
                </a:cubicBezTo>
                <a:lnTo>
                  <a:pt x="5423469" y="2715218"/>
                </a:lnTo>
                <a:lnTo>
                  <a:pt x="5418006" y="2719188"/>
                </a:lnTo>
                <a:cubicBezTo>
                  <a:pt x="5449208" y="2720501"/>
                  <a:pt x="5430344" y="2739947"/>
                  <a:pt x="5429753" y="2743601"/>
                </a:cubicBezTo>
                <a:cubicBezTo>
                  <a:pt x="5429159" y="2747258"/>
                  <a:pt x="5428566" y="2750912"/>
                  <a:pt x="5428566" y="2750912"/>
                </a:cubicBezTo>
                <a:cubicBezTo>
                  <a:pt x="5427972" y="2754567"/>
                  <a:pt x="5428566" y="2750912"/>
                  <a:pt x="5427972" y="2754567"/>
                </a:cubicBezTo>
                <a:cubicBezTo>
                  <a:pt x="5415603" y="2758186"/>
                  <a:pt x="5421454" y="2758431"/>
                  <a:pt x="5424901" y="2759870"/>
                </a:cubicBezTo>
                <a:lnTo>
                  <a:pt x="5426760" y="2761847"/>
                </a:lnTo>
                <a:lnTo>
                  <a:pt x="5426771" y="2761895"/>
                </a:lnTo>
                <a:lnTo>
                  <a:pt x="5423680" y="2765884"/>
                </a:lnTo>
                <a:lnTo>
                  <a:pt x="5422724" y="2766299"/>
                </a:lnTo>
                <a:lnTo>
                  <a:pt x="5420214" y="2763610"/>
                </a:lnTo>
                <a:cubicBezTo>
                  <a:pt x="5418126" y="2762711"/>
                  <a:pt x="5417016" y="2763398"/>
                  <a:pt x="5417016" y="2763398"/>
                </a:cubicBezTo>
                <a:cubicBezTo>
                  <a:pt x="5409172" y="2750714"/>
                  <a:pt x="5418048" y="2745226"/>
                  <a:pt x="5410205" y="2732538"/>
                </a:cubicBezTo>
                <a:cubicBezTo>
                  <a:pt x="5397923" y="2722600"/>
                  <a:pt x="5401329" y="2738027"/>
                  <a:pt x="5389049" y="2728087"/>
                </a:cubicBezTo>
                <a:cubicBezTo>
                  <a:pt x="5389049" y="2728087"/>
                  <a:pt x="5393486" y="2725343"/>
                  <a:pt x="5393486" y="2725343"/>
                </a:cubicBezTo>
                <a:cubicBezTo>
                  <a:pt x="5402362" y="2719856"/>
                  <a:pt x="5406800" y="2717111"/>
                  <a:pt x="5411237" y="2714368"/>
                </a:cubicBezTo>
                <a:lnTo>
                  <a:pt x="5410541" y="2711775"/>
                </a:lnTo>
                <a:lnTo>
                  <a:pt x="5413471" y="2713455"/>
                </a:lnTo>
                <a:cubicBezTo>
                  <a:pt x="5414652" y="2714065"/>
                  <a:pt x="5416150" y="2714309"/>
                  <a:pt x="5418412" y="2713018"/>
                </a:cubicBezTo>
                <a:cubicBezTo>
                  <a:pt x="5418942" y="2709778"/>
                  <a:pt x="5416946" y="2709452"/>
                  <a:pt x="5416946" y="2709452"/>
                </a:cubicBezTo>
                <a:cubicBezTo>
                  <a:pt x="5414419" y="2712363"/>
                  <a:pt x="5412953" y="2708798"/>
                  <a:pt x="5410956" y="2708471"/>
                </a:cubicBezTo>
                <a:cubicBezTo>
                  <a:pt x="5409488" y="2704907"/>
                  <a:pt x="5409488" y="2704907"/>
                  <a:pt x="5408021" y="2701341"/>
                </a:cubicBezTo>
                <a:lnTo>
                  <a:pt x="5407726" y="2701292"/>
                </a:lnTo>
                <a:lnTo>
                  <a:pt x="5407703" y="2701209"/>
                </a:lnTo>
                <a:lnTo>
                  <a:pt x="5407412" y="2701241"/>
                </a:lnTo>
                <a:lnTo>
                  <a:pt x="5406027" y="2701013"/>
                </a:lnTo>
                <a:lnTo>
                  <a:pt x="5405963" y="2701399"/>
                </a:lnTo>
                <a:lnTo>
                  <a:pt x="5403394" y="2701681"/>
                </a:lnTo>
                <a:cubicBezTo>
                  <a:pt x="5403394" y="2701681"/>
                  <a:pt x="5403394" y="2701681"/>
                  <a:pt x="5398956" y="2704425"/>
                </a:cubicBezTo>
                <a:cubicBezTo>
                  <a:pt x="5391114" y="2691740"/>
                  <a:pt x="5395551" y="2688997"/>
                  <a:pt x="5383271" y="2679057"/>
                </a:cubicBezTo>
                <a:lnTo>
                  <a:pt x="5379867" y="2685670"/>
                </a:lnTo>
                <a:lnTo>
                  <a:pt x="5376361" y="2680177"/>
                </a:lnTo>
                <a:cubicBezTo>
                  <a:pt x="5375302" y="2677094"/>
                  <a:pt x="5374817" y="2673691"/>
                  <a:pt x="5373582" y="2668500"/>
                </a:cubicBezTo>
                <a:cubicBezTo>
                  <a:pt x="5362900" y="2670078"/>
                  <a:pt x="5361929" y="2663269"/>
                  <a:pt x="5359457" y="2652888"/>
                </a:cubicBezTo>
                <a:lnTo>
                  <a:pt x="5359517" y="2652525"/>
                </a:lnTo>
                <a:close/>
                <a:moveTo>
                  <a:pt x="5137428" y="2646180"/>
                </a:moveTo>
                <a:cubicBezTo>
                  <a:pt x="5135588" y="2645880"/>
                  <a:pt x="5135010" y="2649414"/>
                  <a:pt x="5135010" y="2649414"/>
                </a:cubicBezTo>
                <a:cubicBezTo>
                  <a:pt x="5134434" y="2652946"/>
                  <a:pt x="5134434" y="2652946"/>
                  <a:pt x="5134434" y="2652946"/>
                </a:cubicBezTo>
                <a:cubicBezTo>
                  <a:pt x="5134434" y="2652946"/>
                  <a:pt x="5136273" y="2653247"/>
                  <a:pt x="5136273" y="2653247"/>
                </a:cubicBezTo>
                <a:cubicBezTo>
                  <a:pt x="5136273" y="2653247"/>
                  <a:pt x="5136850" y="2649715"/>
                  <a:pt x="5136850" y="2649715"/>
                </a:cubicBezTo>
                <a:cubicBezTo>
                  <a:pt x="5137428" y="2646180"/>
                  <a:pt x="5137428" y="2646180"/>
                  <a:pt x="5137428" y="2646180"/>
                </a:cubicBezTo>
                <a:close/>
                <a:moveTo>
                  <a:pt x="5374060" y="2632147"/>
                </a:moveTo>
                <a:lnTo>
                  <a:pt x="5395200" y="2636708"/>
                </a:lnTo>
                <a:cubicBezTo>
                  <a:pt x="5402736" y="2640020"/>
                  <a:pt x="5408804" y="2644337"/>
                  <a:pt x="5410305" y="2647907"/>
                </a:cubicBezTo>
                <a:cubicBezTo>
                  <a:pt x="5410833" y="2644669"/>
                  <a:pt x="5406775" y="2644005"/>
                  <a:pt x="5407304" y="2640767"/>
                </a:cubicBezTo>
                <a:cubicBezTo>
                  <a:pt x="5414916" y="2642013"/>
                  <a:pt x="5431718" y="2637280"/>
                  <a:pt x="5439976" y="2648918"/>
                </a:cubicBezTo>
                <a:lnTo>
                  <a:pt x="5441709" y="2655455"/>
                </a:lnTo>
                <a:lnTo>
                  <a:pt x="5436266" y="2668781"/>
                </a:lnTo>
                <a:lnTo>
                  <a:pt x="5436079" y="2668751"/>
                </a:lnTo>
                <a:cubicBezTo>
                  <a:pt x="5434049" y="2668419"/>
                  <a:pt x="5432017" y="2668086"/>
                  <a:pt x="5430518" y="2664515"/>
                </a:cubicBezTo>
                <a:cubicBezTo>
                  <a:pt x="5428487" y="2664183"/>
                  <a:pt x="5429018" y="2660945"/>
                  <a:pt x="5429018" y="2660945"/>
                </a:cubicBezTo>
                <a:cubicBezTo>
                  <a:pt x="5429018" y="2660945"/>
                  <a:pt x="5428487" y="2664183"/>
                  <a:pt x="5428487" y="2664183"/>
                </a:cubicBezTo>
                <a:cubicBezTo>
                  <a:pt x="5426457" y="2663851"/>
                  <a:pt x="5425927" y="2667089"/>
                  <a:pt x="5425927" y="2667089"/>
                </a:cubicBezTo>
                <a:lnTo>
                  <a:pt x="5434091" y="2673307"/>
                </a:lnTo>
                <a:lnTo>
                  <a:pt x="5428960" y="2678023"/>
                </a:lnTo>
                <a:lnTo>
                  <a:pt x="5421522" y="2672004"/>
                </a:lnTo>
                <a:lnTo>
                  <a:pt x="5423296" y="2669983"/>
                </a:lnTo>
                <a:lnTo>
                  <a:pt x="5420290" y="2671006"/>
                </a:lnTo>
                <a:lnTo>
                  <a:pt x="5410078" y="2662741"/>
                </a:lnTo>
                <a:lnTo>
                  <a:pt x="5412245" y="2661525"/>
                </a:lnTo>
                <a:cubicBezTo>
                  <a:pt x="5412775" y="2658288"/>
                  <a:pt x="5413306" y="2655049"/>
                  <a:pt x="5413306" y="2655049"/>
                </a:cubicBezTo>
                <a:cubicBezTo>
                  <a:pt x="5413835" y="2651812"/>
                  <a:pt x="5411805" y="2651477"/>
                  <a:pt x="5411805" y="2651477"/>
                </a:cubicBezTo>
                <a:cubicBezTo>
                  <a:pt x="5411805" y="2651477"/>
                  <a:pt x="5409774" y="2651146"/>
                  <a:pt x="5409245" y="2654385"/>
                </a:cubicBezTo>
                <a:cubicBezTo>
                  <a:pt x="5409245" y="2654385"/>
                  <a:pt x="5407214" y="2654053"/>
                  <a:pt x="5406685" y="2657292"/>
                </a:cubicBezTo>
                <a:lnTo>
                  <a:pt x="5400789" y="2655221"/>
                </a:lnTo>
                <a:lnTo>
                  <a:pt x="5397615" y="2652651"/>
                </a:lnTo>
                <a:lnTo>
                  <a:pt x="5396981" y="2653884"/>
                </a:lnTo>
                <a:lnTo>
                  <a:pt x="5388942" y="2651062"/>
                </a:lnTo>
                <a:cubicBezTo>
                  <a:pt x="5385412" y="2647159"/>
                  <a:pt x="5383381" y="2646828"/>
                  <a:pt x="5381352" y="2646496"/>
                </a:cubicBezTo>
                <a:cubicBezTo>
                  <a:pt x="5379322" y="2646165"/>
                  <a:pt x="5377821" y="2642593"/>
                  <a:pt x="5375791" y="2642260"/>
                </a:cubicBezTo>
                <a:cubicBezTo>
                  <a:pt x="5375791" y="2642260"/>
                  <a:pt x="5376321" y="2639022"/>
                  <a:pt x="5376321" y="2639022"/>
                </a:cubicBezTo>
                <a:cubicBezTo>
                  <a:pt x="5374292" y="2638689"/>
                  <a:pt x="5374292" y="2638689"/>
                  <a:pt x="5373761" y="2641929"/>
                </a:cubicBezTo>
                <a:cubicBezTo>
                  <a:pt x="5373761" y="2641929"/>
                  <a:pt x="5371730" y="2641596"/>
                  <a:pt x="5371730" y="2641596"/>
                </a:cubicBezTo>
                <a:lnTo>
                  <a:pt x="5365934" y="2640647"/>
                </a:lnTo>
                <a:lnTo>
                  <a:pt x="5369354" y="2636864"/>
                </a:lnTo>
                <a:lnTo>
                  <a:pt x="5370229" y="2638026"/>
                </a:lnTo>
                <a:lnTo>
                  <a:pt x="5370655" y="2635424"/>
                </a:lnTo>
                <a:lnTo>
                  <a:pt x="5373054" y="2632768"/>
                </a:lnTo>
                <a:close/>
                <a:moveTo>
                  <a:pt x="7873176" y="2609663"/>
                </a:moveTo>
                <a:cubicBezTo>
                  <a:pt x="7869163" y="2612144"/>
                  <a:pt x="7865149" y="2614627"/>
                  <a:pt x="7873563" y="2628236"/>
                </a:cubicBezTo>
                <a:cubicBezTo>
                  <a:pt x="7877577" y="2625754"/>
                  <a:pt x="7877577" y="2625754"/>
                  <a:pt x="7881592" y="2623272"/>
                </a:cubicBezTo>
                <a:cubicBezTo>
                  <a:pt x="7873176" y="2609663"/>
                  <a:pt x="7873176" y="2609663"/>
                  <a:pt x="7873176" y="2609663"/>
                </a:cubicBezTo>
                <a:close/>
                <a:moveTo>
                  <a:pt x="4894661" y="2590434"/>
                </a:moveTo>
                <a:cubicBezTo>
                  <a:pt x="4890614" y="2589774"/>
                  <a:pt x="4890085" y="2593011"/>
                  <a:pt x="4887532" y="2595919"/>
                </a:cubicBezTo>
                <a:cubicBezTo>
                  <a:pt x="4887424" y="2593407"/>
                  <a:pt x="4887210" y="2592334"/>
                  <a:pt x="4887013" y="2592146"/>
                </a:cubicBezTo>
                <a:cubicBezTo>
                  <a:pt x="4886818" y="2591957"/>
                  <a:pt x="4886639" y="2592655"/>
                  <a:pt x="4886598" y="2593688"/>
                </a:cubicBezTo>
                <a:cubicBezTo>
                  <a:pt x="4886521" y="2595755"/>
                  <a:pt x="4887001" y="2599158"/>
                  <a:pt x="4889024" y="2599489"/>
                </a:cubicBezTo>
                <a:cubicBezTo>
                  <a:pt x="4890085" y="2593011"/>
                  <a:pt x="4893601" y="2596913"/>
                  <a:pt x="4894661" y="2590434"/>
                </a:cubicBezTo>
                <a:close/>
                <a:moveTo>
                  <a:pt x="7772432" y="2573786"/>
                </a:moveTo>
                <a:cubicBezTo>
                  <a:pt x="7769219" y="2573617"/>
                  <a:pt x="7766972" y="2575007"/>
                  <a:pt x="7762476" y="2577786"/>
                </a:cubicBezTo>
                <a:cubicBezTo>
                  <a:pt x="7762476" y="2577786"/>
                  <a:pt x="7762476" y="2577786"/>
                  <a:pt x="7757980" y="2580566"/>
                </a:cubicBezTo>
                <a:cubicBezTo>
                  <a:pt x="7753484" y="2583345"/>
                  <a:pt x="7753484" y="2583345"/>
                  <a:pt x="7748990" y="2586126"/>
                </a:cubicBezTo>
                <a:cubicBezTo>
                  <a:pt x="7756702" y="2598601"/>
                  <a:pt x="7761198" y="2595821"/>
                  <a:pt x="7765693" y="2593041"/>
                </a:cubicBezTo>
                <a:cubicBezTo>
                  <a:pt x="7765693" y="2593041"/>
                  <a:pt x="7770190" y="2590262"/>
                  <a:pt x="7770190" y="2590262"/>
                </a:cubicBezTo>
                <a:cubicBezTo>
                  <a:pt x="7770190" y="2590262"/>
                  <a:pt x="7774685" y="2587482"/>
                  <a:pt x="7782397" y="2599958"/>
                </a:cubicBezTo>
                <a:cubicBezTo>
                  <a:pt x="7781119" y="2617988"/>
                  <a:pt x="7761198" y="2595821"/>
                  <a:pt x="7755426" y="2616634"/>
                </a:cubicBezTo>
                <a:cubicBezTo>
                  <a:pt x="7765385" y="2627716"/>
                  <a:pt x="7775180" y="2625973"/>
                  <a:pt x="7782645" y="2619203"/>
                </a:cubicBezTo>
                <a:cubicBezTo>
                  <a:pt x="7790110" y="2612430"/>
                  <a:pt x="7795243" y="2600633"/>
                  <a:pt x="7795885" y="2591618"/>
                </a:cubicBezTo>
                <a:cubicBezTo>
                  <a:pt x="7792666" y="2576363"/>
                  <a:pt x="7788172" y="2579144"/>
                  <a:pt x="7788172" y="2579144"/>
                </a:cubicBezTo>
                <a:cubicBezTo>
                  <a:pt x="7779819" y="2575685"/>
                  <a:pt x="7775643" y="2573957"/>
                  <a:pt x="7772432" y="2573786"/>
                </a:cubicBezTo>
                <a:close/>
                <a:moveTo>
                  <a:pt x="4633041" y="2520526"/>
                </a:moveTo>
                <a:cubicBezTo>
                  <a:pt x="4632815" y="2520596"/>
                  <a:pt x="4632509" y="2521603"/>
                  <a:pt x="4632104" y="2524076"/>
                </a:cubicBezTo>
                <a:cubicBezTo>
                  <a:pt x="4631565" y="2527372"/>
                  <a:pt x="4633232" y="2531031"/>
                  <a:pt x="4633232" y="2531031"/>
                </a:cubicBezTo>
                <a:cubicBezTo>
                  <a:pt x="4633637" y="2528559"/>
                  <a:pt x="4633711" y="2520319"/>
                  <a:pt x="4633041" y="2520526"/>
                </a:cubicBezTo>
                <a:close/>
                <a:moveTo>
                  <a:pt x="8006893" y="2458018"/>
                </a:moveTo>
                <a:cubicBezTo>
                  <a:pt x="8015309" y="2471628"/>
                  <a:pt x="8006477" y="2477087"/>
                  <a:pt x="8014891" y="2490698"/>
                </a:cubicBezTo>
                <a:cubicBezTo>
                  <a:pt x="8036550" y="2496114"/>
                  <a:pt x="8024137" y="2466168"/>
                  <a:pt x="8006893" y="2458018"/>
                </a:cubicBezTo>
                <a:close/>
                <a:moveTo>
                  <a:pt x="4032331" y="2457310"/>
                </a:moveTo>
                <a:cubicBezTo>
                  <a:pt x="4029341" y="2455705"/>
                  <a:pt x="4027114" y="2456497"/>
                  <a:pt x="4026054" y="2457668"/>
                </a:cubicBezTo>
                <a:cubicBezTo>
                  <a:pt x="4024992" y="2458837"/>
                  <a:pt x="4025098" y="2460384"/>
                  <a:pt x="4026772" y="2460290"/>
                </a:cubicBezTo>
                <a:cubicBezTo>
                  <a:pt x="4027889" y="2460226"/>
                  <a:pt x="4029702" y="2459432"/>
                  <a:pt x="4032331" y="2457310"/>
                </a:cubicBezTo>
                <a:close/>
                <a:moveTo>
                  <a:pt x="7670196" y="2452104"/>
                </a:moveTo>
                <a:lnTo>
                  <a:pt x="7677910" y="2452354"/>
                </a:lnTo>
                <a:lnTo>
                  <a:pt x="7681979" y="2455522"/>
                </a:lnTo>
                <a:lnTo>
                  <a:pt x="7672681" y="2453250"/>
                </a:lnTo>
                <a:close/>
                <a:moveTo>
                  <a:pt x="4060993" y="2450424"/>
                </a:moveTo>
                <a:cubicBezTo>
                  <a:pt x="4059986" y="2450562"/>
                  <a:pt x="4059369" y="2451318"/>
                  <a:pt x="4059237" y="2452103"/>
                </a:cubicBezTo>
                <a:cubicBezTo>
                  <a:pt x="4058977" y="2453675"/>
                  <a:pt x="4060665" y="2455363"/>
                  <a:pt x="4065086" y="2452457"/>
                </a:cubicBezTo>
                <a:cubicBezTo>
                  <a:pt x="4063398" y="2450768"/>
                  <a:pt x="4062002" y="2450286"/>
                  <a:pt x="4060993" y="2450424"/>
                </a:cubicBezTo>
                <a:close/>
                <a:moveTo>
                  <a:pt x="4409035" y="2447189"/>
                </a:moveTo>
                <a:cubicBezTo>
                  <a:pt x="4409035" y="2447189"/>
                  <a:pt x="4408496" y="2450487"/>
                  <a:pt x="4408496" y="2450487"/>
                </a:cubicBezTo>
                <a:cubicBezTo>
                  <a:pt x="4408225" y="2452134"/>
                  <a:pt x="4408310" y="2454689"/>
                  <a:pt x="4408642" y="2457280"/>
                </a:cubicBezTo>
                <a:cubicBezTo>
                  <a:pt x="4408973" y="2459874"/>
                  <a:pt x="4409548" y="2462508"/>
                  <a:pt x="4410260" y="2464317"/>
                </a:cubicBezTo>
                <a:cubicBezTo>
                  <a:pt x="4412222" y="2464638"/>
                  <a:pt x="4412222" y="2464638"/>
                  <a:pt x="4412761" y="2461342"/>
                </a:cubicBezTo>
                <a:cubicBezTo>
                  <a:pt x="4412761" y="2461342"/>
                  <a:pt x="4413300" y="2458043"/>
                  <a:pt x="4413300" y="2458043"/>
                </a:cubicBezTo>
                <a:cubicBezTo>
                  <a:pt x="4411339" y="2457723"/>
                  <a:pt x="4411879" y="2454426"/>
                  <a:pt x="4410456" y="2450807"/>
                </a:cubicBezTo>
                <a:cubicBezTo>
                  <a:pt x="4410456" y="2450807"/>
                  <a:pt x="4410456" y="2450807"/>
                  <a:pt x="4410996" y="2447510"/>
                </a:cubicBezTo>
                <a:cubicBezTo>
                  <a:pt x="4410996" y="2447510"/>
                  <a:pt x="4409035" y="2447189"/>
                  <a:pt x="4409035" y="2447189"/>
                </a:cubicBezTo>
                <a:close/>
                <a:moveTo>
                  <a:pt x="4368368" y="2416028"/>
                </a:moveTo>
                <a:cubicBezTo>
                  <a:pt x="4366794" y="2414540"/>
                  <a:pt x="4364770" y="2414208"/>
                  <a:pt x="4362224" y="2417073"/>
                </a:cubicBezTo>
                <a:cubicBezTo>
                  <a:pt x="4360202" y="2416744"/>
                  <a:pt x="4360202" y="2416744"/>
                  <a:pt x="4360202" y="2416744"/>
                </a:cubicBezTo>
                <a:cubicBezTo>
                  <a:pt x="4358179" y="2416412"/>
                  <a:pt x="4358179" y="2416412"/>
                  <a:pt x="4357656" y="2419609"/>
                </a:cubicBezTo>
                <a:cubicBezTo>
                  <a:pt x="4357396" y="2421206"/>
                  <a:pt x="4357132" y="2422805"/>
                  <a:pt x="4357190" y="2424045"/>
                </a:cubicBezTo>
                <a:cubicBezTo>
                  <a:pt x="4357247" y="2425285"/>
                  <a:pt x="4357622" y="2426168"/>
                  <a:pt x="4358633" y="2426332"/>
                </a:cubicBezTo>
                <a:cubicBezTo>
                  <a:pt x="4360655" y="2426664"/>
                  <a:pt x="4360655" y="2426664"/>
                  <a:pt x="4360655" y="2426664"/>
                </a:cubicBezTo>
                <a:cubicBezTo>
                  <a:pt x="4362156" y="2430190"/>
                  <a:pt x="4366201" y="2430853"/>
                  <a:pt x="4367700" y="2434380"/>
                </a:cubicBezTo>
                <a:cubicBezTo>
                  <a:pt x="4370771" y="2428317"/>
                  <a:pt x="4372793" y="2428648"/>
                  <a:pt x="4371816" y="2421926"/>
                </a:cubicBezTo>
                <a:cubicBezTo>
                  <a:pt x="4371066" y="2420162"/>
                  <a:pt x="4369942" y="2417517"/>
                  <a:pt x="4368368" y="2416028"/>
                </a:cubicBezTo>
                <a:close/>
                <a:moveTo>
                  <a:pt x="4331732" y="2398025"/>
                </a:moveTo>
                <a:cubicBezTo>
                  <a:pt x="4331732" y="2398025"/>
                  <a:pt x="4331193" y="2401321"/>
                  <a:pt x="4331193" y="2401321"/>
                </a:cubicBezTo>
                <a:cubicBezTo>
                  <a:pt x="4330654" y="2404618"/>
                  <a:pt x="4332713" y="2404956"/>
                  <a:pt x="4334233" y="2408590"/>
                </a:cubicBezTo>
                <a:cubicBezTo>
                  <a:pt x="4332173" y="2408254"/>
                  <a:pt x="4332173" y="2408254"/>
                  <a:pt x="4332173" y="2408254"/>
                </a:cubicBezTo>
                <a:cubicBezTo>
                  <a:pt x="4333154" y="2415184"/>
                  <a:pt x="4337273" y="2415860"/>
                  <a:pt x="4336193" y="2422452"/>
                </a:cubicBezTo>
                <a:cubicBezTo>
                  <a:pt x="4336733" y="2419156"/>
                  <a:pt x="4340852" y="2419830"/>
                  <a:pt x="4341392" y="2416533"/>
                </a:cubicBezTo>
                <a:cubicBezTo>
                  <a:pt x="4340852" y="2419830"/>
                  <a:pt x="4342912" y="2420167"/>
                  <a:pt x="4342912" y="2420167"/>
                </a:cubicBezTo>
                <a:cubicBezTo>
                  <a:pt x="4344433" y="2423801"/>
                  <a:pt x="4343352" y="2430396"/>
                  <a:pt x="4345414" y="2430732"/>
                </a:cubicBezTo>
                <a:cubicBezTo>
                  <a:pt x="4347472" y="2431070"/>
                  <a:pt x="4347472" y="2431070"/>
                  <a:pt x="4347472" y="2431070"/>
                </a:cubicBezTo>
                <a:cubicBezTo>
                  <a:pt x="4348013" y="2427774"/>
                  <a:pt x="4348013" y="2427774"/>
                  <a:pt x="4348013" y="2427774"/>
                </a:cubicBezTo>
                <a:cubicBezTo>
                  <a:pt x="4345952" y="2427437"/>
                  <a:pt x="4346492" y="2424138"/>
                  <a:pt x="4347032" y="2420840"/>
                </a:cubicBezTo>
                <a:cubicBezTo>
                  <a:pt x="4349190" y="2407651"/>
                  <a:pt x="4343011" y="2406642"/>
                  <a:pt x="4342030" y="2399708"/>
                </a:cubicBezTo>
                <a:cubicBezTo>
                  <a:pt x="4338451" y="2395739"/>
                  <a:pt x="4339431" y="2402669"/>
                  <a:pt x="4335312" y="2401996"/>
                </a:cubicBezTo>
                <a:cubicBezTo>
                  <a:pt x="4335312" y="2401996"/>
                  <a:pt x="4333791" y="2398362"/>
                  <a:pt x="4333791" y="2398362"/>
                </a:cubicBezTo>
                <a:cubicBezTo>
                  <a:pt x="4331732" y="2398025"/>
                  <a:pt x="4331732" y="2398025"/>
                  <a:pt x="4331732" y="2398025"/>
                </a:cubicBezTo>
                <a:close/>
                <a:moveTo>
                  <a:pt x="4340162" y="2373044"/>
                </a:moveTo>
                <a:cubicBezTo>
                  <a:pt x="4340162" y="2373044"/>
                  <a:pt x="4338138" y="2372712"/>
                  <a:pt x="4337626" y="2375853"/>
                </a:cubicBezTo>
                <a:cubicBezTo>
                  <a:pt x="4337626" y="2375853"/>
                  <a:pt x="4337497" y="2376639"/>
                  <a:pt x="4337621" y="2377465"/>
                </a:cubicBezTo>
                <a:cubicBezTo>
                  <a:pt x="4337746" y="2378291"/>
                  <a:pt x="4338123" y="2379159"/>
                  <a:pt x="4339135" y="2379324"/>
                </a:cubicBezTo>
                <a:cubicBezTo>
                  <a:pt x="4339135" y="2379324"/>
                  <a:pt x="4340644" y="2382797"/>
                  <a:pt x="4340644" y="2382797"/>
                </a:cubicBezTo>
                <a:cubicBezTo>
                  <a:pt x="4342665" y="2383126"/>
                  <a:pt x="4343180" y="2379986"/>
                  <a:pt x="4345203" y="2380318"/>
                </a:cubicBezTo>
                <a:cubicBezTo>
                  <a:pt x="4345717" y="2377177"/>
                  <a:pt x="4343695" y="2376846"/>
                  <a:pt x="4343695" y="2376846"/>
                </a:cubicBezTo>
                <a:cubicBezTo>
                  <a:pt x="4342185" y="2373376"/>
                  <a:pt x="4342185" y="2373376"/>
                  <a:pt x="4340162" y="2373044"/>
                </a:cubicBezTo>
                <a:close/>
                <a:moveTo>
                  <a:pt x="8030662" y="2336732"/>
                </a:moveTo>
                <a:cubicBezTo>
                  <a:pt x="8026247" y="2339464"/>
                  <a:pt x="8026247" y="2339464"/>
                  <a:pt x="8021830" y="2342193"/>
                </a:cubicBezTo>
                <a:cubicBezTo>
                  <a:pt x="8017416" y="2344923"/>
                  <a:pt x="8017416" y="2344923"/>
                  <a:pt x="8017416" y="2344923"/>
                </a:cubicBezTo>
                <a:cubicBezTo>
                  <a:pt x="8017416" y="2344923"/>
                  <a:pt x="8017416" y="2344923"/>
                  <a:pt x="8013002" y="2347653"/>
                </a:cubicBezTo>
                <a:cubicBezTo>
                  <a:pt x="8013002" y="2347653"/>
                  <a:pt x="8017416" y="2344923"/>
                  <a:pt x="8025831" y="2358533"/>
                </a:cubicBezTo>
                <a:cubicBezTo>
                  <a:pt x="8030244" y="2355802"/>
                  <a:pt x="8039077" y="2350342"/>
                  <a:pt x="8030662" y="2336732"/>
                </a:cubicBezTo>
                <a:close/>
                <a:moveTo>
                  <a:pt x="8109719" y="2306661"/>
                </a:moveTo>
                <a:cubicBezTo>
                  <a:pt x="8105437" y="2309310"/>
                  <a:pt x="8096873" y="2314603"/>
                  <a:pt x="8096873" y="2314603"/>
                </a:cubicBezTo>
                <a:cubicBezTo>
                  <a:pt x="8103222" y="2320086"/>
                  <a:pt x="8106434" y="2318101"/>
                  <a:pt x="8108055" y="2314743"/>
                </a:cubicBezTo>
                <a:cubicBezTo>
                  <a:pt x="8109682" y="2311389"/>
                  <a:pt x="8109719" y="2306661"/>
                  <a:pt x="8109719" y="2306661"/>
                </a:cubicBezTo>
                <a:close/>
                <a:moveTo>
                  <a:pt x="8137012" y="2289787"/>
                </a:moveTo>
                <a:cubicBezTo>
                  <a:pt x="8137012" y="2289787"/>
                  <a:pt x="8137012" y="2289787"/>
                  <a:pt x="8132195" y="2292766"/>
                </a:cubicBezTo>
                <a:cubicBezTo>
                  <a:pt x="8132195" y="2292766"/>
                  <a:pt x="8132195" y="2292766"/>
                  <a:pt x="8145426" y="2303397"/>
                </a:cubicBezTo>
                <a:cubicBezTo>
                  <a:pt x="8137012" y="2289787"/>
                  <a:pt x="8137012" y="2289787"/>
                  <a:pt x="8137012" y="2289787"/>
                </a:cubicBezTo>
                <a:close/>
                <a:moveTo>
                  <a:pt x="8056778" y="2289234"/>
                </a:moveTo>
                <a:lnTo>
                  <a:pt x="8051960" y="2292211"/>
                </a:lnTo>
                <a:cubicBezTo>
                  <a:pt x="8055267" y="2294871"/>
                  <a:pt x="8056922" y="2296200"/>
                  <a:pt x="8057618" y="2296652"/>
                </a:cubicBezTo>
                <a:cubicBezTo>
                  <a:pt x="8058313" y="2297104"/>
                  <a:pt x="8058050" y="2296678"/>
                  <a:pt x="8057524" y="2295826"/>
                </a:cubicBezTo>
                <a:cubicBezTo>
                  <a:pt x="8056472" y="2294127"/>
                  <a:pt x="8054368" y="2290723"/>
                  <a:pt x="8056778" y="2289234"/>
                </a:cubicBezTo>
                <a:close/>
                <a:moveTo>
                  <a:pt x="7875782" y="2256333"/>
                </a:moveTo>
                <a:cubicBezTo>
                  <a:pt x="7874721" y="2262810"/>
                  <a:pt x="7873722" y="2255996"/>
                  <a:pt x="7873192" y="2259234"/>
                </a:cubicBezTo>
                <a:cubicBezTo>
                  <a:pt x="7873192" y="2259234"/>
                  <a:pt x="7875251" y="2259571"/>
                  <a:pt x="7872662" y="2262474"/>
                </a:cubicBezTo>
                <a:cubicBezTo>
                  <a:pt x="7870601" y="2262135"/>
                  <a:pt x="7870601" y="2262135"/>
                  <a:pt x="7869542" y="2268613"/>
                </a:cubicBezTo>
                <a:cubicBezTo>
                  <a:pt x="7870571" y="2268781"/>
                  <a:pt x="7873280" y="2268393"/>
                  <a:pt x="7875281" y="2267473"/>
                </a:cubicBezTo>
                <a:lnTo>
                  <a:pt x="7875807" y="2265952"/>
                </a:lnTo>
                <a:lnTo>
                  <a:pt x="7876060" y="2265939"/>
                </a:lnTo>
                <a:cubicBezTo>
                  <a:pt x="7876384" y="2265575"/>
                  <a:pt x="7876516" y="2264765"/>
                  <a:pt x="7876780" y="2263148"/>
                </a:cubicBezTo>
                <a:lnTo>
                  <a:pt x="7875807" y="2265952"/>
                </a:lnTo>
                <a:lnTo>
                  <a:pt x="7874192" y="2266047"/>
                </a:lnTo>
                <a:cubicBezTo>
                  <a:pt x="7874721" y="2262810"/>
                  <a:pt x="7877312" y="2259908"/>
                  <a:pt x="7875782" y="2256333"/>
                </a:cubicBezTo>
                <a:close/>
                <a:moveTo>
                  <a:pt x="7894333" y="2245457"/>
                </a:moveTo>
                <a:cubicBezTo>
                  <a:pt x="7889515" y="2248436"/>
                  <a:pt x="7889515" y="2248436"/>
                  <a:pt x="7897930" y="2262044"/>
                </a:cubicBezTo>
                <a:cubicBezTo>
                  <a:pt x="7902747" y="2259066"/>
                  <a:pt x="7902747" y="2259066"/>
                  <a:pt x="7907563" y="2256089"/>
                </a:cubicBezTo>
                <a:cubicBezTo>
                  <a:pt x="7899149" y="2242478"/>
                  <a:pt x="7894333" y="2245457"/>
                  <a:pt x="7894333" y="2245457"/>
                </a:cubicBezTo>
                <a:close/>
                <a:moveTo>
                  <a:pt x="8121949" y="2232221"/>
                </a:moveTo>
                <a:cubicBezTo>
                  <a:pt x="8119328" y="2231752"/>
                  <a:pt x="8117080" y="2233142"/>
                  <a:pt x="8114832" y="2234531"/>
                </a:cubicBezTo>
                <a:cubicBezTo>
                  <a:pt x="8122311" y="2246628"/>
                  <a:pt x="8113322" y="2252188"/>
                  <a:pt x="8116305" y="2267063"/>
                </a:cubicBezTo>
                <a:cubicBezTo>
                  <a:pt x="8120043" y="2273109"/>
                  <a:pt x="8124538" y="2270328"/>
                  <a:pt x="8128660" y="2265690"/>
                </a:cubicBezTo>
                <a:cubicBezTo>
                  <a:pt x="8132783" y="2261052"/>
                  <a:pt x="8136535" y="2254555"/>
                  <a:pt x="8138782" y="2253164"/>
                </a:cubicBezTo>
                <a:cubicBezTo>
                  <a:pt x="8134286" y="2255945"/>
                  <a:pt x="8126808" y="2243849"/>
                  <a:pt x="8131303" y="2241069"/>
                </a:cubicBezTo>
                <a:cubicBezTo>
                  <a:pt x="8127563" y="2235020"/>
                  <a:pt x="8124569" y="2232691"/>
                  <a:pt x="8121949" y="2232221"/>
                </a:cubicBezTo>
                <a:close/>
                <a:moveTo>
                  <a:pt x="7855168" y="2229987"/>
                </a:moveTo>
                <a:cubicBezTo>
                  <a:pt x="7854358" y="2234933"/>
                  <a:pt x="7853574" y="2236497"/>
                  <a:pt x="7853113" y="2237691"/>
                </a:cubicBezTo>
                <a:lnTo>
                  <a:pt x="7853021" y="2242583"/>
                </a:lnTo>
                <a:lnTo>
                  <a:pt x="7852181" y="2243161"/>
                </a:lnTo>
                <a:lnTo>
                  <a:pt x="7850110" y="2243123"/>
                </a:lnTo>
                <a:cubicBezTo>
                  <a:pt x="7849271" y="2243409"/>
                  <a:pt x="7848620" y="2244150"/>
                  <a:pt x="7848350" y="2245799"/>
                </a:cubicBezTo>
                <a:lnTo>
                  <a:pt x="7852181" y="2243161"/>
                </a:lnTo>
                <a:lnTo>
                  <a:pt x="7853009" y="2243175"/>
                </a:lnTo>
                <a:lnTo>
                  <a:pt x="7853021" y="2242583"/>
                </a:lnTo>
                <a:lnTo>
                  <a:pt x="7860267" y="2237591"/>
                </a:lnTo>
                <a:cubicBezTo>
                  <a:pt x="7858207" y="2237255"/>
                  <a:pt x="7856688" y="2233620"/>
                  <a:pt x="7855168" y="2229987"/>
                </a:cubicBezTo>
                <a:close/>
                <a:moveTo>
                  <a:pt x="7965361" y="2220353"/>
                </a:moveTo>
                <a:cubicBezTo>
                  <a:pt x="7960946" y="2223083"/>
                  <a:pt x="7960946" y="2223083"/>
                  <a:pt x="7956532" y="2225812"/>
                </a:cubicBezTo>
                <a:cubicBezTo>
                  <a:pt x="7952117" y="2228541"/>
                  <a:pt x="7952117" y="2228541"/>
                  <a:pt x="7947702" y="2231271"/>
                </a:cubicBezTo>
                <a:cubicBezTo>
                  <a:pt x="7947702" y="2231271"/>
                  <a:pt x="7947702" y="2231271"/>
                  <a:pt x="7943286" y="2234002"/>
                </a:cubicBezTo>
                <a:cubicBezTo>
                  <a:pt x="7938871" y="2236731"/>
                  <a:pt x="7930041" y="2242191"/>
                  <a:pt x="7930041" y="2242191"/>
                </a:cubicBezTo>
                <a:cubicBezTo>
                  <a:pt x="7937755" y="2254668"/>
                  <a:pt x="7946584" y="2249206"/>
                  <a:pt x="7950999" y="2246476"/>
                </a:cubicBezTo>
                <a:cubicBezTo>
                  <a:pt x="7955414" y="2243747"/>
                  <a:pt x="7959831" y="2241018"/>
                  <a:pt x="7959831" y="2241018"/>
                </a:cubicBezTo>
                <a:cubicBezTo>
                  <a:pt x="7959831" y="2241018"/>
                  <a:pt x="7959831" y="2241018"/>
                  <a:pt x="7964246" y="2238288"/>
                </a:cubicBezTo>
                <a:cubicBezTo>
                  <a:pt x="7971960" y="2250762"/>
                  <a:pt x="7954298" y="2261682"/>
                  <a:pt x="7957595" y="2276884"/>
                </a:cubicBezTo>
                <a:cubicBezTo>
                  <a:pt x="7965865" y="2280393"/>
                  <a:pt x="7969177" y="2278344"/>
                  <a:pt x="7972076" y="2274396"/>
                </a:cubicBezTo>
                <a:cubicBezTo>
                  <a:pt x="7974976" y="2270451"/>
                  <a:pt x="7977462" y="2264601"/>
                  <a:pt x="7984085" y="2260506"/>
                </a:cubicBezTo>
                <a:cubicBezTo>
                  <a:pt x="7980788" y="2245303"/>
                  <a:pt x="7973076" y="2232827"/>
                  <a:pt x="7965361" y="2220353"/>
                </a:cubicBezTo>
                <a:close/>
                <a:moveTo>
                  <a:pt x="7999643" y="2217966"/>
                </a:moveTo>
                <a:cubicBezTo>
                  <a:pt x="7995181" y="2220723"/>
                  <a:pt x="7990724" y="2223481"/>
                  <a:pt x="7986263" y="2226237"/>
                </a:cubicBezTo>
                <a:cubicBezTo>
                  <a:pt x="7998437" y="2235955"/>
                  <a:pt x="7989517" y="2241471"/>
                  <a:pt x="7989517" y="2241471"/>
                </a:cubicBezTo>
                <a:cubicBezTo>
                  <a:pt x="7997229" y="2253945"/>
                  <a:pt x="8005244" y="2261921"/>
                  <a:pt x="8012596" y="2263841"/>
                </a:cubicBezTo>
                <a:cubicBezTo>
                  <a:pt x="8019947" y="2265762"/>
                  <a:pt x="8026639" y="2261624"/>
                  <a:pt x="8031702" y="2249874"/>
                </a:cubicBezTo>
                <a:cubicBezTo>
                  <a:pt x="8039415" y="2262348"/>
                  <a:pt x="8048333" y="2256834"/>
                  <a:pt x="8045081" y="2241601"/>
                </a:cubicBezTo>
                <a:cubicBezTo>
                  <a:pt x="8040620" y="2244359"/>
                  <a:pt x="8036160" y="2247116"/>
                  <a:pt x="8023990" y="2237402"/>
                </a:cubicBezTo>
                <a:cubicBezTo>
                  <a:pt x="8020735" y="2222168"/>
                  <a:pt x="8032909" y="2231887"/>
                  <a:pt x="8037370" y="2229129"/>
                </a:cubicBezTo>
                <a:cubicBezTo>
                  <a:pt x="8025194" y="2219411"/>
                  <a:pt x="8011816" y="2227684"/>
                  <a:pt x="7999643" y="2217966"/>
                </a:cubicBezTo>
                <a:close/>
                <a:moveTo>
                  <a:pt x="8136979" y="2206728"/>
                </a:moveTo>
                <a:cubicBezTo>
                  <a:pt x="8135173" y="2207846"/>
                  <a:pt x="8134868" y="2212736"/>
                  <a:pt x="8136668" y="2221029"/>
                </a:cubicBezTo>
                <a:cubicBezTo>
                  <a:pt x="8136668" y="2221029"/>
                  <a:pt x="8141483" y="2218054"/>
                  <a:pt x="8149896" y="2231659"/>
                </a:cubicBezTo>
                <a:cubicBezTo>
                  <a:pt x="8154714" y="2228680"/>
                  <a:pt x="8146301" y="2215075"/>
                  <a:pt x="8146301" y="2215075"/>
                </a:cubicBezTo>
                <a:cubicBezTo>
                  <a:pt x="8142093" y="2208269"/>
                  <a:pt x="8138785" y="2205612"/>
                  <a:pt x="8136979" y="2206728"/>
                </a:cubicBezTo>
                <a:close/>
                <a:moveTo>
                  <a:pt x="7794574" y="2199797"/>
                </a:moveTo>
                <a:lnTo>
                  <a:pt x="7796449" y="2201805"/>
                </a:lnTo>
                <a:cubicBezTo>
                  <a:pt x="7798538" y="2202705"/>
                  <a:pt x="7799648" y="2202019"/>
                  <a:pt x="7799648" y="2202019"/>
                </a:cubicBezTo>
                <a:lnTo>
                  <a:pt x="7792518" y="2206426"/>
                </a:lnTo>
                <a:close/>
                <a:moveTo>
                  <a:pt x="7889558" y="2198253"/>
                </a:moveTo>
                <a:cubicBezTo>
                  <a:pt x="7885062" y="2201031"/>
                  <a:pt x="7880567" y="2203811"/>
                  <a:pt x="7880567" y="2203811"/>
                </a:cubicBezTo>
                <a:cubicBezTo>
                  <a:pt x="7876070" y="2206591"/>
                  <a:pt x="7871577" y="2209369"/>
                  <a:pt x="7867081" y="2212149"/>
                </a:cubicBezTo>
                <a:cubicBezTo>
                  <a:pt x="7879990" y="2222980"/>
                  <a:pt x="7875495" y="2225758"/>
                  <a:pt x="7883908" y="2239367"/>
                </a:cubicBezTo>
                <a:cubicBezTo>
                  <a:pt x="7883908" y="2239367"/>
                  <a:pt x="7888403" y="2236587"/>
                  <a:pt x="7888403" y="2236587"/>
                </a:cubicBezTo>
                <a:cubicBezTo>
                  <a:pt x="7897395" y="2231027"/>
                  <a:pt x="7897395" y="2231027"/>
                  <a:pt x="7884487" y="2220200"/>
                </a:cubicBezTo>
                <a:cubicBezTo>
                  <a:pt x="7884487" y="2220200"/>
                  <a:pt x="7888981" y="2217420"/>
                  <a:pt x="7888981" y="2217420"/>
                </a:cubicBezTo>
                <a:cubicBezTo>
                  <a:pt x="7888981" y="2217420"/>
                  <a:pt x="7893477" y="2214640"/>
                  <a:pt x="7897973" y="2211862"/>
                </a:cubicBezTo>
                <a:cubicBezTo>
                  <a:pt x="7897973" y="2211862"/>
                  <a:pt x="7889558" y="2198253"/>
                  <a:pt x="7889558" y="2198253"/>
                </a:cubicBezTo>
                <a:close/>
                <a:moveTo>
                  <a:pt x="7787788" y="2195685"/>
                </a:moveTo>
                <a:cubicBezTo>
                  <a:pt x="7784699" y="2201830"/>
                  <a:pt x="7784258" y="2191783"/>
                  <a:pt x="7781168" y="2197926"/>
                </a:cubicBezTo>
                <a:cubicBezTo>
                  <a:pt x="7782669" y="2201497"/>
                  <a:pt x="7779580" y="2207641"/>
                  <a:pt x="7783110" y="2211544"/>
                </a:cubicBezTo>
                <a:lnTo>
                  <a:pt x="7786346" y="2210263"/>
                </a:lnTo>
                <a:lnTo>
                  <a:pt x="7796396" y="2221562"/>
                </a:lnTo>
                <a:cubicBezTo>
                  <a:pt x="7799466" y="2224047"/>
                  <a:pt x="7802537" y="2226532"/>
                  <a:pt x="7806459" y="2232876"/>
                </a:cubicBezTo>
                <a:cubicBezTo>
                  <a:pt x="7802022" y="2235621"/>
                  <a:pt x="7797584" y="2238366"/>
                  <a:pt x="7788708" y="2243852"/>
                </a:cubicBezTo>
                <a:cubicBezTo>
                  <a:pt x="7779497" y="2236395"/>
                  <a:pt x="7785263" y="2219679"/>
                  <a:pt x="7780232" y="2202241"/>
                </a:cubicBezTo>
                <a:lnTo>
                  <a:pt x="7776899" y="2196200"/>
                </a:lnTo>
                <a:close/>
                <a:moveTo>
                  <a:pt x="7945458" y="2193922"/>
                </a:moveTo>
                <a:cubicBezTo>
                  <a:pt x="7944781" y="2194299"/>
                  <a:pt x="7944196" y="2195497"/>
                  <a:pt x="7943782" y="2198021"/>
                </a:cubicBezTo>
                <a:cubicBezTo>
                  <a:pt x="7945806" y="2198352"/>
                  <a:pt x="7942681" y="2204751"/>
                  <a:pt x="7944704" y="2205082"/>
                </a:cubicBezTo>
                <a:cubicBezTo>
                  <a:pt x="7948379" y="2195318"/>
                  <a:pt x="7949672" y="2212803"/>
                  <a:pt x="7951875" y="2199346"/>
                </a:cubicBezTo>
                <a:cubicBezTo>
                  <a:pt x="7950357" y="2199096"/>
                  <a:pt x="7947493" y="2192799"/>
                  <a:pt x="7945458" y="2193922"/>
                </a:cubicBezTo>
                <a:close/>
                <a:moveTo>
                  <a:pt x="8138453" y="2192455"/>
                </a:moveTo>
                <a:cubicBezTo>
                  <a:pt x="8133027" y="2193340"/>
                  <a:pt x="8132509" y="2203537"/>
                  <a:pt x="8132509" y="2203537"/>
                </a:cubicBezTo>
                <a:cubicBezTo>
                  <a:pt x="8132509" y="2203537"/>
                  <a:pt x="8141285" y="2198110"/>
                  <a:pt x="8145675" y="2195398"/>
                </a:cubicBezTo>
                <a:cubicBezTo>
                  <a:pt x="8142615" y="2192901"/>
                  <a:pt x="8140261" y="2192161"/>
                  <a:pt x="8138453" y="2192455"/>
                </a:cubicBezTo>
                <a:close/>
                <a:moveTo>
                  <a:pt x="7929067" y="2185248"/>
                </a:moveTo>
                <a:cubicBezTo>
                  <a:pt x="7927044" y="2184918"/>
                  <a:pt x="7926467" y="2188450"/>
                  <a:pt x="7925889" y="2191984"/>
                </a:cubicBezTo>
                <a:cubicBezTo>
                  <a:pt x="7925309" y="2195517"/>
                  <a:pt x="7927332" y="2195847"/>
                  <a:pt x="7927332" y="2195847"/>
                </a:cubicBezTo>
                <a:cubicBezTo>
                  <a:pt x="7929355" y="2196180"/>
                  <a:pt x="7931379" y="2196509"/>
                  <a:pt x="7931379" y="2196509"/>
                </a:cubicBezTo>
                <a:cubicBezTo>
                  <a:pt x="7933980" y="2193306"/>
                  <a:pt x="7933980" y="2193306"/>
                  <a:pt x="7934557" y="2189774"/>
                </a:cubicBezTo>
                <a:cubicBezTo>
                  <a:pt x="7935136" y="2186242"/>
                  <a:pt x="7933113" y="2185912"/>
                  <a:pt x="7933113" y="2185912"/>
                </a:cubicBezTo>
                <a:cubicBezTo>
                  <a:pt x="7931090" y="2185580"/>
                  <a:pt x="7931090" y="2185580"/>
                  <a:pt x="7929067" y="2185248"/>
                </a:cubicBezTo>
                <a:close/>
                <a:moveTo>
                  <a:pt x="8370585" y="2182991"/>
                </a:moveTo>
                <a:cubicBezTo>
                  <a:pt x="8370585" y="2182991"/>
                  <a:pt x="8366303" y="2185638"/>
                  <a:pt x="8362022" y="2188286"/>
                </a:cubicBezTo>
                <a:cubicBezTo>
                  <a:pt x="8364125" y="2191689"/>
                  <a:pt x="8365713" y="2193060"/>
                  <a:pt x="8366910" y="2193202"/>
                </a:cubicBezTo>
                <a:cubicBezTo>
                  <a:pt x="8368108" y="2193342"/>
                  <a:pt x="8368915" y="2192255"/>
                  <a:pt x="8369459" y="2190742"/>
                </a:cubicBezTo>
                <a:cubicBezTo>
                  <a:pt x="8370549" y="2187719"/>
                  <a:pt x="8370585" y="2182991"/>
                  <a:pt x="8370585" y="2182991"/>
                </a:cubicBezTo>
                <a:close/>
                <a:moveTo>
                  <a:pt x="7917767" y="2180076"/>
                </a:moveTo>
                <a:cubicBezTo>
                  <a:pt x="7917238" y="2183312"/>
                  <a:pt x="7915275" y="2182992"/>
                  <a:pt x="7915275" y="2182992"/>
                </a:cubicBezTo>
                <a:cubicBezTo>
                  <a:pt x="7916708" y="2186552"/>
                  <a:pt x="7919198" y="2183635"/>
                  <a:pt x="7918669" y="2186872"/>
                </a:cubicBezTo>
                <a:cubicBezTo>
                  <a:pt x="7918669" y="2186872"/>
                  <a:pt x="7916178" y="2189791"/>
                  <a:pt x="7918138" y="2190112"/>
                </a:cubicBezTo>
                <a:cubicBezTo>
                  <a:pt x="7917873" y="2191730"/>
                  <a:pt x="7920233" y="2189621"/>
                  <a:pt x="7922035" y="2187838"/>
                </a:cubicBezTo>
                <a:lnTo>
                  <a:pt x="7922087" y="2187786"/>
                </a:lnTo>
                <a:lnTo>
                  <a:pt x="7922593" y="2187514"/>
                </a:lnTo>
                <a:cubicBezTo>
                  <a:pt x="7923837" y="2186056"/>
                  <a:pt x="7924149" y="2185691"/>
                  <a:pt x="7923924" y="2185914"/>
                </a:cubicBezTo>
                <a:lnTo>
                  <a:pt x="7922087" y="2187786"/>
                </a:lnTo>
                <a:lnTo>
                  <a:pt x="7920073" y="2188867"/>
                </a:lnTo>
                <a:cubicBezTo>
                  <a:pt x="7920060" y="2186061"/>
                  <a:pt x="7925824" y="2173912"/>
                  <a:pt x="7921690" y="2180718"/>
                </a:cubicBezTo>
                <a:cubicBezTo>
                  <a:pt x="7921161" y="2183955"/>
                  <a:pt x="7918669" y="2186872"/>
                  <a:pt x="7919728" y="2180395"/>
                </a:cubicBezTo>
                <a:cubicBezTo>
                  <a:pt x="7919728" y="2180395"/>
                  <a:pt x="7917767" y="2180076"/>
                  <a:pt x="7917767" y="2180076"/>
                </a:cubicBezTo>
                <a:close/>
                <a:moveTo>
                  <a:pt x="8092570" y="2179322"/>
                </a:moveTo>
                <a:cubicBezTo>
                  <a:pt x="8083740" y="2184781"/>
                  <a:pt x="8091455" y="2197256"/>
                  <a:pt x="8078207" y="2205447"/>
                </a:cubicBezTo>
                <a:cubicBezTo>
                  <a:pt x="8083993" y="2214803"/>
                  <a:pt x="8089711" y="2220968"/>
                  <a:pt x="8095121" y="2224628"/>
                </a:cubicBezTo>
                <a:cubicBezTo>
                  <a:pt x="8100530" y="2228286"/>
                  <a:pt x="8105632" y="2229443"/>
                  <a:pt x="8110182" y="2228783"/>
                </a:cubicBezTo>
                <a:cubicBezTo>
                  <a:pt x="8119286" y="2227467"/>
                  <a:pt x="8126188" y="2218887"/>
                  <a:pt x="8128953" y="2208554"/>
                </a:cubicBezTo>
                <a:cubicBezTo>
                  <a:pt x="8116827" y="2198812"/>
                  <a:pt x="8100284" y="2191796"/>
                  <a:pt x="8092570" y="2179322"/>
                </a:cubicBezTo>
                <a:close/>
                <a:moveTo>
                  <a:pt x="8185170" y="2170978"/>
                </a:moveTo>
                <a:lnTo>
                  <a:pt x="8180782" y="2173691"/>
                </a:lnTo>
                <a:cubicBezTo>
                  <a:pt x="8174200" y="2177761"/>
                  <a:pt x="8167848" y="2177299"/>
                  <a:pt x="8162479" y="2178424"/>
                </a:cubicBezTo>
                <a:cubicBezTo>
                  <a:pt x="8157107" y="2179550"/>
                  <a:pt x="8152720" y="2182263"/>
                  <a:pt x="8150063" y="2192683"/>
                </a:cubicBezTo>
                <a:cubicBezTo>
                  <a:pt x="8162305" y="2202672"/>
                  <a:pt x="8163228" y="2184544"/>
                  <a:pt x="8175470" y="2194531"/>
                </a:cubicBezTo>
                <a:cubicBezTo>
                  <a:pt x="8178934" y="2209946"/>
                  <a:pt x="8187711" y="2204518"/>
                  <a:pt x="8191176" y="2219934"/>
                </a:cubicBezTo>
                <a:cubicBezTo>
                  <a:pt x="8194236" y="2222430"/>
                  <a:pt x="8196040" y="2223508"/>
                  <a:pt x="8197162" y="2223638"/>
                </a:cubicBezTo>
                <a:cubicBezTo>
                  <a:pt x="8200529" y="2224024"/>
                  <a:pt x="8197758" y="2215864"/>
                  <a:pt x="8204341" y="2211794"/>
                </a:cubicBezTo>
                <a:cubicBezTo>
                  <a:pt x="8216581" y="2221782"/>
                  <a:pt x="8220970" y="2219066"/>
                  <a:pt x="8220970" y="2219066"/>
                </a:cubicBezTo>
                <a:cubicBezTo>
                  <a:pt x="8225357" y="2216354"/>
                  <a:pt x="8225357" y="2216354"/>
                  <a:pt x="8229747" y="2213640"/>
                </a:cubicBezTo>
                <a:cubicBezTo>
                  <a:pt x="8229747" y="2213640"/>
                  <a:pt x="8229747" y="2213640"/>
                  <a:pt x="8221895" y="2200940"/>
                </a:cubicBezTo>
                <a:cubicBezTo>
                  <a:pt x="8221895" y="2200940"/>
                  <a:pt x="8217506" y="2203653"/>
                  <a:pt x="8213117" y="2206367"/>
                </a:cubicBezTo>
                <a:cubicBezTo>
                  <a:pt x="8213117" y="2206367"/>
                  <a:pt x="8208728" y="2209081"/>
                  <a:pt x="8208728" y="2209081"/>
                </a:cubicBezTo>
                <a:cubicBezTo>
                  <a:pt x="8196488" y="2199092"/>
                  <a:pt x="8193022" y="2183678"/>
                  <a:pt x="8185170" y="2170978"/>
                </a:cubicBezTo>
                <a:close/>
                <a:moveTo>
                  <a:pt x="8057592" y="2163328"/>
                </a:moveTo>
                <a:cubicBezTo>
                  <a:pt x="8057592" y="2163328"/>
                  <a:pt x="8053131" y="2166085"/>
                  <a:pt x="8053131" y="2166085"/>
                </a:cubicBezTo>
                <a:cubicBezTo>
                  <a:pt x="8039753" y="2174358"/>
                  <a:pt x="8035294" y="2177116"/>
                  <a:pt x="8034786" y="2196240"/>
                </a:cubicBezTo>
                <a:cubicBezTo>
                  <a:pt x="8048166" y="2187969"/>
                  <a:pt x="8061040" y="2198819"/>
                  <a:pt x="8064994" y="2215185"/>
                </a:cubicBezTo>
                <a:cubicBezTo>
                  <a:pt x="8078374" y="2206912"/>
                  <a:pt x="8074421" y="2190548"/>
                  <a:pt x="8061547" y="2179695"/>
                </a:cubicBezTo>
                <a:cubicBezTo>
                  <a:pt x="8066005" y="2176939"/>
                  <a:pt x="8057592" y="2163328"/>
                  <a:pt x="8057592" y="2163328"/>
                </a:cubicBezTo>
                <a:close/>
                <a:moveTo>
                  <a:pt x="7947356" y="2162515"/>
                </a:moveTo>
                <a:cubicBezTo>
                  <a:pt x="7960053" y="2173478"/>
                  <a:pt x="7964186" y="2189732"/>
                  <a:pt x="7968466" y="2187084"/>
                </a:cubicBezTo>
                <a:cubicBezTo>
                  <a:pt x="7972747" y="2184437"/>
                  <a:pt x="7964336" y="2170831"/>
                  <a:pt x="7968617" y="2168185"/>
                </a:cubicBezTo>
                <a:cubicBezTo>
                  <a:pt x="7964336" y="2170831"/>
                  <a:pt x="7951638" y="2159868"/>
                  <a:pt x="7947356" y="2162515"/>
                </a:cubicBezTo>
                <a:close/>
                <a:moveTo>
                  <a:pt x="8287974" y="2146288"/>
                </a:moveTo>
                <a:cubicBezTo>
                  <a:pt x="8279052" y="2151804"/>
                  <a:pt x="8274594" y="2154561"/>
                  <a:pt x="8270133" y="2157318"/>
                </a:cubicBezTo>
                <a:cubicBezTo>
                  <a:pt x="8261213" y="2162834"/>
                  <a:pt x="8264607" y="2178292"/>
                  <a:pt x="8263540" y="2196507"/>
                </a:cubicBezTo>
                <a:cubicBezTo>
                  <a:pt x="8267466" y="2202859"/>
                  <a:pt x="8271247" y="2207105"/>
                  <a:pt x="8274988" y="2209729"/>
                </a:cubicBezTo>
                <a:cubicBezTo>
                  <a:pt x="8286214" y="2217602"/>
                  <a:pt x="8297084" y="2210879"/>
                  <a:pt x="8310463" y="2202608"/>
                </a:cubicBezTo>
                <a:cubicBezTo>
                  <a:pt x="8322776" y="2212551"/>
                  <a:pt x="8322776" y="2212551"/>
                  <a:pt x="8327237" y="2209794"/>
                </a:cubicBezTo>
                <a:cubicBezTo>
                  <a:pt x="8327237" y="2209794"/>
                  <a:pt x="8327237" y="2209794"/>
                  <a:pt x="8319383" y="2197092"/>
                </a:cubicBezTo>
                <a:cubicBezTo>
                  <a:pt x="8314924" y="2199849"/>
                  <a:pt x="8314924" y="2199849"/>
                  <a:pt x="8314924" y="2199849"/>
                </a:cubicBezTo>
                <a:cubicBezTo>
                  <a:pt x="8307071" y="2187149"/>
                  <a:pt x="8295826" y="2158990"/>
                  <a:pt x="8286906" y="2164504"/>
                </a:cubicBezTo>
                <a:cubicBezTo>
                  <a:pt x="8279052" y="2151804"/>
                  <a:pt x="8295826" y="2158990"/>
                  <a:pt x="8287974" y="2146288"/>
                </a:cubicBezTo>
                <a:close/>
                <a:moveTo>
                  <a:pt x="8228662" y="2145340"/>
                </a:moveTo>
                <a:cubicBezTo>
                  <a:pt x="8225591" y="2143712"/>
                  <a:pt x="8222933" y="2144180"/>
                  <a:pt x="8220375" y="2145763"/>
                </a:cubicBezTo>
                <a:cubicBezTo>
                  <a:pt x="8215257" y="2148928"/>
                  <a:pt x="8210539" y="2156549"/>
                  <a:pt x="8203714" y="2160767"/>
                </a:cubicBezTo>
                <a:cubicBezTo>
                  <a:pt x="8216675" y="2171561"/>
                  <a:pt x="8230323" y="2163125"/>
                  <a:pt x="8239421" y="2157499"/>
                </a:cubicBezTo>
                <a:cubicBezTo>
                  <a:pt x="8235214" y="2150694"/>
                  <a:pt x="8231732" y="2146969"/>
                  <a:pt x="8228662" y="2145340"/>
                </a:cubicBezTo>
                <a:close/>
                <a:moveTo>
                  <a:pt x="7761216" y="2130712"/>
                </a:moveTo>
                <a:cubicBezTo>
                  <a:pt x="7763593" y="2130063"/>
                  <a:pt x="7766237" y="2130620"/>
                  <a:pt x="7769308" y="2133107"/>
                </a:cubicBezTo>
                <a:cubicBezTo>
                  <a:pt x="7773230" y="2139447"/>
                  <a:pt x="7774080" y="2143305"/>
                  <a:pt x="7774933" y="2147162"/>
                </a:cubicBezTo>
                <a:lnTo>
                  <a:pt x="7775405" y="2148343"/>
                </a:lnTo>
                <a:lnTo>
                  <a:pt x="7767370" y="2143712"/>
                </a:lnTo>
                <a:lnTo>
                  <a:pt x="7761027" y="2130851"/>
                </a:lnTo>
                <a:close/>
                <a:moveTo>
                  <a:pt x="8111465" y="2130018"/>
                </a:moveTo>
                <a:cubicBezTo>
                  <a:pt x="8111465" y="2130018"/>
                  <a:pt x="8111465" y="2130018"/>
                  <a:pt x="8106649" y="2132995"/>
                </a:cubicBezTo>
                <a:cubicBezTo>
                  <a:pt x="8101831" y="2135975"/>
                  <a:pt x="8101831" y="2135975"/>
                  <a:pt x="8110248" y="2149584"/>
                </a:cubicBezTo>
                <a:cubicBezTo>
                  <a:pt x="8110248" y="2149584"/>
                  <a:pt x="8115064" y="2146607"/>
                  <a:pt x="8115064" y="2146607"/>
                </a:cubicBezTo>
                <a:cubicBezTo>
                  <a:pt x="8106649" y="2132995"/>
                  <a:pt x="8106649" y="2132995"/>
                  <a:pt x="8111465" y="2130018"/>
                </a:cubicBezTo>
                <a:close/>
                <a:moveTo>
                  <a:pt x="7765993" y="2112314"/>
                </a:moveTo>
                <a:lnTo>
                  <a:pt x="7773022" y="2115371"/>
                </a:lnTo>
                <a:lnTo>
                  <a:pt x="7761465" y="2120419"/>
                </a:lnTo>
                <a:lnTo>
                  <a:pt x="7761094" y="2118737"/>
                </a:lnTo>
                <a:lnTo>
                  <a:pt x="7762086" y="2117078"/>
                </a:lnTo>
                <a:cubicBezTo>
                  <a:pt x="7763058" y="2114328"/>
                  <a:pt x="7763963" y="2111983"/>
                  <a:pt x="7765993" y="2112314"/>
                </a:cubicBezTo>
                <a:close/>
                <a:moveTo>
                  <a:pt x="8164985" y="2096929"/>
                </a:moveTo>
                <a:cubicBezTo>
                  <a:pt x="8160701" y="2099576"/>
                  <a:pt x="8169116" y="2113186"/>
                  <a:pt x="8164835" y="2115832"/>
                </a:cubicBezTo>
                <a:cubicBezTo>
                  <a:pt x="8164835" y="2115832"/>
                  <a:pt x="8165628" y="2116518"/>
                  <a:pt x="8166952" y="2117462"/>
                </a:cubicBezTo>
                <a:cubicBezTo>
                  <a:pt x="8170922" y="2120298"/>
                  <a:pt x="8179669" y="2125469"/>
                  <a:pt x="8186091" y="2121498"/>
                </a:cubicBezTo>
                <a:cubicBezTo>
                  <a:pt x="8173398" y="2110538"/>
                  <a:pt x="8177679" y="2107892"/>
                  <a:pt x="8164985" y="2096929"/>
                </a:cubicBezTo>
                <a:close/>
                <a:moveTo>
                  <a:pt x="8141328" y="2080206"/>
                </a:moveTo>
                <a:cubicBezTo>
                  <a:pt x="8137047" y="2082855"/>
                  <a:pt x="8132765" y="2085500"/>
                  <a:pt x="8132765" y="2085500"/>
                </a:cubicBezTo>
                <a:cubicBezTo>
                  <a:pt x="8134168" y="2087767"/>
                  <a:pt x="8135405" y="2088571"/>
                  <a:pt x="8136558" y="2088643"/>
                </a:cubicBezTo>
                <a:cubicBezTo>
                  <a:pt x="8140018" y="2088854"/>
                  <a:pt x="8142732" y="2082474"/>
                  <a:pt x="8146938" y="2089278"/>
                </a:cubicBezTo>
                <a:cubicBezTo>
                  <a:pt x="8145610" y="2077558"/>
                  <a:pt x="8141328" y="2080206"/>
                  <a:pt x="8141328" y="2080206"/>
                </a:cubicBezTo>
                <a:close/>
                <a:moveTo>
                  <a:pt x="7960735" y="2070942"/>
                </a:moveTo>
                <a:cubicBezTo>
                  <a:pt x="7955196" y="2074366"/>
                  <a:pt x="7951660" y="2081031"/>
                  <a:pt x="7951236" y="2090252"/>
                </a:cubicBezTo>
                <a:cubicBezTo>
                  <a:pt x="7929929" y="2085512"/>
                  <a:pt x="7912204" y="2096469"/>
                  <a:pt x="7902492" y="2120390"/>
                </a:cubicBezTo>
                <a:cubicBezTo>
                  <a:pt x="7902280" y="2125000"/>
                  <a:pt x="7903280" y="2126620"/>
                  <a:pt x="7905098" y="2126618"/>
                </a:cubicBezTo>
                <a:cubicBezTo>
                  <a:pt x="7910546" y="2126606"/>
                  <a:pt x="7923328" y="2111987"/>
                  <a:pt x="7932663" y="2119651"/>
                </a:cubicBezTo>
                <a:cubicBezTo>
                  <a:pt x="7932663" y="2119651"/>
                  <a:pt x="7932663" y="2119651"/>
                  <a:pt x="7940674" y="2132609"/>
                </a:cubicBezTo>
                <a:cubicBezTo>
                  <a:pt x="7949536" y="2127130"/>
                  <a:pt x="7958399" y="2121651"/>
                  <a:pt x="7967262" y="2116172"/>
                </a:cubicBezTo>
                <a:cubicBezTo>
                  <a:pt x="7987720" y="2139353"/>
                  <a:pt x="8018739" y="2120175"/>
                  <a:pt x="8030333" y="2148833"/>
                </a:cubicBezTo>
                <a:cubicBezTo>
                  <a:pt x="8034764" y="2146094"/>
                  <a:pt x="8043626" y="2140613"/>
                  <a:pt x="8048057" y="2137875"/>
                </a:cubicBezTo>
                <a:cubicBezTo>
                  <a:pt x="8043626" y="2140613"/>
                  <a:pt x="8031183" y="2130396"/>
                  <a:pt x="8023170" y="2117434"/>
                </a:cubicBezTo>
                <a:cubicBezTo>
                  <a:pt x="8015155" y="2104474"/>
                  <a:pt x="8024017" y="2098994"/>
                  <a:pt x="8028450" y="2096254"/>
                </a:cubicBezTo>
                <a:cubicBezTo>
                  <a:pt x="8020437" y="2083293"/>
                  <a:pt x="8011575" y="2088772"/>
                  <a:pt x="8002712" y="2094253"/>
                </a:cubicBezTo>
                <a:cubicBezTo>
                  <a:pt x="8002712" y="2094253"/>
                  <a:pt x="7990268" y="2084034"/>
                  <a:pt x="7982255" y="2071074"/>
                </a:cubicBezTo>
                <a:cubicBezTo>
                  <a:pt x="7973816" y="2067333"/>
                  <a:pt x="7966273" y="2067516"/>
                  <a:pt x="7960735" y="2070942"/>
                </a:cubicBezTo>
                <a:close/>
                <a:moveTo>
                  <a:pt x="8103450" y="2066002"/>
                </a:moveTo>
                <a:cubicBezTo>
                  <a:pt x="8094530" y="2071517"/>
                  <a:pt x="8094530" y="2071517"/>
                  <a:pt x="8085610" y="2077033"/>
                </a:cubicBezTo>
                <a:cubicBezTo>
                  <a:pt x="8085610" y="2077033"/>
                  <a:pt x="8093324" y="2089507"/>
                  <a:pt x="8088864" y="2092266"/>
                </a:cubicBezTo>
                <a:cubicBezTo>
                  <a:pt x="8088864" y="2092266"/>
                  <a:pt x="8093324" y="2089507"/>
                  <a:pt x="8101037" y="2101983"/>
                </a:cubicBezTo>
                <a:cubicBezTo>
                  <a:pt x="8101037" y="2101983"/>
                  <a:pt x="8087657" y="2110255"/>
                  <a:pt x="8083198" y="2113013"/>
                </a:cubicBezTo>
                <a:cubicBezTo>
                  <a:pt x="8086240" y="2115441"/>
                  <a:pt x="8088871" y="2117048"/>
                  <a:pt x="8091180" y="2117977"/>
                </a:cubicBezTo>
                <a:cubicBezTo>
                  <a:pt x="8098105" y="2120766"/>
                  <a:pt x="8102134" y="2117467"/>
                  <a:pt x="8105706" y="2112027"/>
                </a:cubicBezTo>
                <a:cubicBezTo>
                  <a:pt x="8110468" y="2104774"/>
                  <a:pt x="8114416" y="2093710"/>
                  <a:pt x="8123335" y="2088194"/>
                </a:cubicBezTo>
                <a:cubicBezTo>
                  <a:pt x="8118876" y="2090951"/>
                  <a:pt x="8115622" y="2075720"/>
                  <a:pt x="8103450" y="2066002"/>
                </a:cubicBezTo>
                <a:close/>
                <a:moveTo>
                  <a:pt x="8253138" y="2061232"/>
                </a:moveTo>
                <a:cubicBezTo>
                  <a:pt x="8253138" y="2061232"/>
                  <a:pt x="8248321" y="2064210"/>
                  <a:pt x="8248321" y="2064210"/>
                </a:cubicBezTo>
                <a:cubicBezTo>
                  <a:pt x="8250425" y="2067614"/>
                  <a:pt x="8251477" y="2069317"/>
                  <a:pt x="8251947" y="2069908"/>
                </a:cubicBezTo>
                <a:cubicBezTo>
                  <a:pt x="8252416" y="2070500"/>
                  <a:pt x="8252305" y="2069980"/>
                  <a:pt x="8252078" y="2068942"/>
                </a:cubicBezTo>
                <a:cubicBezTo>
                  <a:pt x="8251629" y="2066869"/>
                  <a:pt x="8250730" y="2062721"/>
                  <a:pt x="8253138" y="2061232"/>
                </a:cubicBezTo>
                <a:close/>
                <a:moveTo>
                  <a:pt x="8274412" y="2048081"/>
                </a:moveTo>
                <a:cubicBezTo>
                  <a:pt x="8269995" y="2050809"/>
                  <a:pt x="8265582" y="2053538"/>
                  <a:pt x="8261164" y="2056269"/>
                </a:cubicBezTo>
                <a:cubicBezTo>
                  <a:pt x="8265372" y="2063074"/>
                  <a:pt x="8269684" y="2065112"/>
                  <a:pt x="8273495" y="2065107"/>
                </a:cubicBezTo>
                <a:cubicBezTo>
                  <a:pt x="8277306" y="2065101"/>
                  <a:pt x="8280618" y="2063055"/>
                  <a:pt x="8282826" y="2061689"/>
                </a:cubicBezTo>
                <a:cubicBezTo>
                  <a:pt x="8274412" y="2048081"/>
                  <a:pt x="8287242" y="2058958"/>
                  <a:pt x="8274412" y="2048081"/>
                </a:cubicBezTo>
                <a:close/>
                <a:moveTo>
                  <a:pt x="8304901" y="2048040"/>
                </a:moveTo>
                <a:cubicBezTo>
                  <a:pt x="8300621" y="2050687"/>
                  <a:pt x="8292057" y="2055982"/>
                  <a:pt x="8300472" y="2069592"/>
                </a:cubicBezTo>
                <a:cubicBezTo>
                  <a:pt x="8304752" y="2066944"/>
                  <a:pt x="8304752" y="2066944"/>
                  <a:pt x="8313317" y="2061650"/>
                </a:cubicBezTo>
                <a:cubicBezTo>
                  <a:pt x="8304901" y="2048040"/>
                  <a:pt x="8304901" y="2048040"/>
                  <a:pt x="8304901" y="2048040"/>
                </a:cubicBezTo>
                <a:close/>
                <a:moveTo>
                  <a:pt x="7851026" y="2034754"/>
                </a:moveTo>
                <a:cubicBezTo>
                  <a:pt x="7846663" y="2035102"/>
                  <a:pt x="7844351" y="2041234"/>
                  <a:pt x="7846351" y="2049404"/>
                </a:cubicBezTo>
                <a:cubicBezTo>
                  <a:pt x="7850766" y="2046672"/>
                  <a:pt x="7859179" y="2060279"/>
                  <a:pt x="7868010" y="2054820"/>
                </a:cubicBezTo>
                <a:cubicBezTo>
                  <a:pt x="7861804" y="2039846"/>
                  <a:pt x="7855389" y="2034408"/>
                  <a:pt x="7851026" y="2034754"/>
                </a:cubicBezTo>
                <a:close/>
                <a:moveTo>
                  <a:pt x="8133805" y="2031168"/>
                </a:moveTo>
                <a:cubicBezTo>
                  <a:pt x="8131068" y="2031214"/>
                  <a:pt x="8128094" y="2031956"/>
                  <a:pt x="8124783" y="2034003"/>
                </a:cubicBezTo>
                <a:cubicBezTo>
                  <a:pt x="8124783" y="2034003"/>
                  <a:pt x="8128221" y="2049434"/>
                  <a:pt x="8128221" y="2049434"/>
                </a:cubicBezTo>
                <a:cubicBezTo>
                  <a:pt x="8140489" y="2059406"/>
                  <a:pt x="8161588" y="2063918"/>
                  <a:pt x="8177292" y="2089319"/>
                </a:cubicBezTo>
                <a:cubicBezTo>
                  <a:pt x="8181708" y="2086590"/>
                  <a:pt x="8190538" y="2081128"/>
                  <a:pt x="8194953" y="2078399"/>
                </a:cubicBezTo>
                <a:cubicBezTo>
                  <a:pt x="8187101" y="2065698"/>
                  <a:pt x="8178270" y="2071157"/>
                  <a:pt x="8173855" y="2073888"/>
                </a:cubicBezTo>
                <a:cubicBezTo>
                  <a:pt x="8166002" y="2061187"/>
                  <a:pt x="8174832" y="2055727"/>
                  <a:pt x="8170418" y="2058457"/>
                </a:cubicBezTo>
                <a:cubicBezTo>
                  <a:pt x="8166002" y="2061187"/>
                  <a:pt x="8158149" y="2048486"/>
                  <a:pt x="8153735" y="2051216"/>
                </a:cubicBezTo>
                <a:cubicBezTo>
                  <a:pt x="8153735" y="2051216"/>
                  <a:pt x="8162564" y="2045755"/>
                  <a:pt x="8154712" y="2033055"/>
                </a:cubicBezTo>
                <a:cubicBezTo>
                  <a:pt x="8148088" y="2037150"/>
                  <a:pt x="8142015" y="2031029"/>
                  <a:pt x="8133805" y="2031168"/>
                </a:cubicBezTo>
                <a:close/>
                <a:moveTo>
                  <a:pt x="3193166" y="2030431"/>
                </a:moveTo>
                <a:cubicBezTo>
                  <a:pt x="3191493" y="2031163"/>
                  <a:pt x="3191493" y="2031163"/>
                  <a:pt x="3190534" y="2033526"/>
                </a:cubicBezTo>
                <a:cubicBezTo>
                  <a:pt x="3191246" y="2035155"/>
                  <a:pt x="3192675" y="2038417"/>
                  <a:pt x="3194346" y="2037685"/>
                </a:cubicBezTo>
                <a:cubicBezTo>
                  <a:pt x="3194346" y="2037685"/>
                  <a:pt x="3194346" y="2037685"/>
                  <a:pt x="3199120" y="2039481"/>
                </a:cubicBezTo>
                <a:cubicBezTo>
                  <a:pt x="3200791" y="2038749"/>
                  <a:pt x="3202464" y="2038017"/>
                  <a:pt x="3201751" y="2036385"/>
                </a:cubicBezTo>
                <a:cubicBezTo>
                  <a:pt x="3201037" y="2034757"/>
                  <a:pt x="3199610" y="2031495"/>
                  <a:pt x="3197937" y="2032226"/>
                </a:cubicBezTo>
                <a:cubicBezTo>
                  <a:pt x="3197937" y="2032226"/>
                  <a:pt x="3197937" y="2032226"/>
                  <a:pt x="3193166" y="2030431"/>
                </a:cubicBezTo>
                <a:close/>
                <a:moveTo>
                  <a:pt x="8306120" y="2028474"/>
                </a:moveTo>
                <a:cubicBezTo>
                  <a:pt x="8301839" y="2031121"/>
                  <a:pt x="8301839" y="2031121"/>
                  <a:pt x="8293276" y="2036416"/>
                </a:cubicBezTo>
                <a:cubicBezTo>
                  <a:pt x="8297483" y="2043220"/>
                  <a:pt x="8300657" y="2045962"/>
                  <a:pt x="8302778" y="2046999"/>
                </a:cubicBezTo>
                <a:cubicBezTo>
                  <a:pt x="8304901" y="2048040"/>
                  <a:pt x="8305971" y="2047378"/>
                  <a:pt x="8305971" y="2047378"/>
                </a:cubicBezTo>
                <a:cubicBezTo>
                  <a:pt x="8310253" y="2044730"/>
                  <a:pt x="8314536" y="2042083"/>
                  <a:pt x="8306120" y="2028474"/>
                </a:cubicBezTo>
                <a:close/>
                <a:moveTo>
                  <a:pt x="8372010" y="2025355"/>
                </a:moveTo>
                <a:cubicBezTo>
                  <a:pt x="8363123" y="2030850"/>
                  <a:pt x="8363123" y="2030850"/>
                  <a:pt x="8363123" y="2030850"/>
                </a:cubicBezTo>
                <a:cubicBezTo>
                  <a:pt x="8349793" y="2039092"/>
                  <a:pt x="8339812" y="2062682"/>
                  <a:pt x="8330926" y="2068176"/>
                </a:cubicBezTo>
                <a:cubicBezTo>
                  <a:pt x="8317597" y="2076417"/>
                  <a:pt x="8308710" y="2081912"/>
                  <a:pt x="8307615" y="2100006"/>
                </a:cubicBezTo>
                <a:cubicBezTo>
                  <a:pt x="8290937" y="2092901"/>
                  <a:pt x="8282050" y="2098395"/>
                  <a:pt x="8265374" y="2091288"/>
                </a:cubicBezTo>
                <a:cubicBezTo>
                  <a:pt x="8256485" y="2096783"/>
                  <a:pt x="8268721" y="2106637"/>
                  <a:pt x="8259834" y="2112130"/>
                </a:cubicBezTo>
                <a:cubicBezTo>
                  <a:pt x="8255390" y="2114878"/>
                  <a:pt x="8250948" y="2117627"/>
                  <a:pt x="8243156" y="2105025"/>
                </a:cubicBezTo>
                <a:lnTo>
                  <a:pt x="8242671" y="2105325"/>
                </a:lnTo>
                <a:lnTo>
                  <a:pt x="8229827" y="2113266"/>
                </a:lnTo>
                <a:cubicBezTo>
                  <a:pt x="8242061" y="2123119"/>
                  <a:pt x="8237617" y="2125867"/>
                  <a:pt x="8253200" y="2151070"/>
                </a:cubicBezTo>
                <a:cubicBezTo>
                  <a:pt x="8266529" y="2142828"/>
                  <a:pt x="8267626" y="2124732"/>
                  <a:pt x="8288745" y="2129092"/>
                </a:cubicBezTo>
                <a:cubicBezTo>
                  <a:pt x="8293189" y="2126344"/>
                  <a:pt x="8293189" y="2126344"/>
                  <a:pt x="8300977" y="2138943"/>
                </a:cubicBezTo>
                <a:cubicBezTo>
                  <a:pt x="8310962" y="2115355"/>
                  <a:pt x="8335428" y="2135061"/>
                  <a:pt x="8347662" y="2144913"/>
                </a:cubicBezTo>
                <a:cubicBezTo>
                  <a:pt x="8365436" y="2133925"/>
                  <a:pt x="8349854" y="2108723"/>
                  <a:pt x="8372070" y="2094987"/>
                </a:cubicBezTo>
                <a:cubicBezTo>
                  <a:pt x="8387652" y="2120189"/>
                  <a:pt x="8383209" y="2122936"/>
                  <a:pt x="8387652" y="2120189"/>
                </a:cubicBezTo>
                <a:cubicBezTo>
                  <a:pt x="8396539" y="2114694"/>
                  <a:pt x="8409868" y="2106453"/>
                  <a:pt x="8426543" y="2113560"/>
                </a:cubicBezTo>
                <a:cubicBezTo>
                  <a:pt x="8426543" y="2113560"/>
                  <a:pt x="8434335" y="2126158"/>
                  <a:pt x="8434335" y="2126158"/>
                </a:cubicBezTo>
                <a:cubicBezTo>
                  <a:pt x="8443221" y="2120663"/>
                  <a:pt x="8443221" y="2120663"/>
                  <a:pt x="8447665" y="2117916"/>
                </a:cubicBezTo>
                <a:cubicBezTo>
                  <a:pt x="8455455" y="2130517"/>
                  <a:pt x="8451012" y="2133265"/>
                  <a:pt x="8451012" y="2133265"/>
                </a:cubicBezTo>
                <a:cubicBezTo>
                  <a:pt x="8459899" y="2127771"/>
                  <a:pt x="8482113" y="2114035"/>
                  <a:pt x="8483211" y="2095939"/>
                </a:cubicBezTo>
                <a:cubicBezTo>
                  <a:pt x="8470977" y="2086088"/>
                  <a:pt x="8466535" y="2088835"/>
                  <a:pt x="8454299" y="2078981"/>
                </a:cubicBezTo>
                <a:cubicBezTo>
                  <a:pt x="8449856" y="2081728"/>
                  <a:pt x="8433179" y="2074622"/>
                  <a:pt x="8416501" y="2067517"/>
                </a:cubicBezTo>
                <a:cubicBezTo>
                  <a:pt x="8416501" y="2067517"/>
                  <a:pt x="8420944" y="2064768"/>
                  <a:pt x="8413155" y="2052171"/>
                </a:cubicBezTo>
                <a:cubicBezTo>
                  <a:pt x="8408712" y="2054918"/>
                  <a:pt x="8404270" y="2057665"/>
                  <a:pt x="8399826" y="2060412"/>
                </a:cubicBezTo>
                <a:cubicBezTo>
                  <a:pt x="8392036" y="2047811"/>
                  <a:pt x="8380896" y="2019861"/>
                  <a:pt x="8372010" y="2025355"/>
                </a:cubicBezTo>
                <a:close/>
                <a:moveTo>
                  <a:pt x="3209723" y="2014270"/>
                </a:moveTo>
                <a:cubicBezTo>
                  <a:pt x="3209723" y="2014270"/>
                  <a:pt x="3209723" y="2014270"/>
                  <a:pt x="3208050" y="2015002"/>
                </a:cubicBezTo>
                <a:cubicBezTo>
                  <a:pt x="3208050" y="2015002"/>
                  <a:pt x="3208050" y="2015002"/>
                  <a:pt x="3208743" y="2016584"/>
                </a:cubicBezTo>
                <a:cubicBezTo>
                  <a:pt x="3208743" y="2016584"/>
                  <a:pt x="3209436" y="2018166"/>
                  <a:pt x="3209436" y="2018166"/>
                </a:cubicBezTo>
                <a:cubicBezTo>
                  <a:pt x="3213473" y="2018284"/>
                  <a:pt x="3215839" y="2019135"/>
                  <a:pt x="3218204" y="2019985"/>
                </a:cubicBezTo>
                <a:cubicBezTo>
                  <a:pt x="3222242" y="2020104"/>
                  <a:pt x="3224608" y="2020954"/>
                  <a:pt x="3228644" y="2021071"/>
                </a:cubicBezTo>
                <a:cubicBezTo>
                  <a:pt x="3230317" y="2020339"/>
                  <a:pt x="3230317" y="2020339"/>
                  <a:pt x="3229625" y="2018757"/>
                </a:cubicBezTo>
                <a:cubicBezTo>
                  <a:pt x="3229625" y="2018757"/>
                  <a:pt x="3228933" y="2017175"/>
                  <a:pt x="3227259" y="2017907"/>
                </a:cubicBezTo>
                <a:cubicBezTo>
                  <a:pt x="3225586" y="2018639"/>
                  <a:pt x="3220857" y="2016939"/>
                  <a:pt x="3218491" y="2016088"/>
                </a:cubicBezTo>
                <a:cubicBezTo>
                  <a:pt x="3214453" y="2015970"/>
                  <a:pt x="3212089" y="2015120"/>
                  <a:pt x="3209723" y="2014270"/>
                </a:cubicBezTo>
                <a:close/>
                <a:moveTo>
                  <a:pt x="7912714" y="2008373"/>
                </a:moveTo>
                <a:cubicBezTo>
                  <a:pt x="7912714" y="2008373"/>
                  <a:pt x="7904150" y="2013667"/>
                  <a:pt x="7895586" y="2018963"/>
                </a:cubicBezTo>
                <a:cubicBezTo>
                  <a:pt x="7899019" y="2034084"/>
                  <a:pt x="7903301" y="2031437"/>
                  <a:pt x="7907584" y="2028789"/>
                </a:cubicBezTo>
                <a:cubicBezTo>
                  <a:pt x="7906733" y="2046560"/>
                  <a:pt x="7898169" y="2051853"/>
                  <a:pt x="7893888" y="2054499"/>
                </a:cubicBezTo>
                <a:cubicBezTo>
                  <a:pt x="7905881" y="2064327"/>
                  <a:pt x="7905881" y="2064327"/>
                  <a:pt x="7909312" y="2079447"/>
                </a:cubicBezTo>
                <a:cubicBezTo>
                  <a:pt x="7913594" y="2076801"/>
                  <a:pt x="7926438" y="2068859"/>
                  <a:pt x="7939284" y="2060919"/>
                </a:cubicBezTo>
                <a:cubicBezTo>
                  <a:pt x="7940133" y="2043148"/>
                  <a:pt x="7919577" y="2038617"/>
                  <a:pt x="7915296" y="2041264"/>
                </a:cubicBezTo>
                <a:cubicBezTo>
                  <a:pt x="7907584" y="2028789"/>
                  <a:pt x="7916145" y="2023496"/>
                  <a:pt x="7912714" y="2008373"/>
                </a:cubicBezTo>
                <a:close/>
                <a:moveTo>
                  <a:pt x="7842110" y="2001863"/>
                </a:moveTo>
                <a:cubicBezTo>
                  <a:pt x="7833013" y="2007490"/>
                  <a:pt x="7828463" y="2010303"/>
                  <a:pt x="7831395" y="2025213"/>
                </a:cubicBezTo>
                <a:cubicBezTo>
                  <a:pt x="7841147" y="2035902"/>
                  <a:pt x="7847971" y="2031684"/>
                  <a:pt x="7850283" y="2023982"/>
                </a:cubicBezTo>
                <a:cubicBezTo>
                  <a:pt x="7852596" y="2016283"/>
                  <a:pt x="7850401" y="2005101"/>
                  <a:pt x="7842110" y="2001863"/>
                </a:cubicBezTo>
                <a:close/>
                <a:moveTo>
                  <a:pt x="7987274" y="1997802"/>
                </a:moveTo>
                <a:cubicBezTo>
                  <a:pt x="7983797" y="1996817"/>
                  <a:pt x="7980520" y="1997798"/>
                  <a:pt x="7977577" y="1999619"/>
                </a:cubicBezTo>
                <a:cubicBezTo>
                  <a:pt x="7971691" y="2003258"/>
                  <a:pt x="7967139" y="2010253"/>
                  <a:pt x="7964998" y="2011577"/>
                </a:cubicBezTo>
                <a:cubicBezTo>
                  <a:pt x="7968737" y="2017626"/>
                  <a:pt x="7972145" y="2020742"/>
                  <a:pt x="7975285" y="2021933"/>
                </a:cubicBezTo>
                <a:cubicBezTo>
                  <a:pt x="7978427" y="2023127"/>
                  <a:pt x="7981303" y="2022394"/>
                  <a:pt x="7983979" y="2020740"/>
                </a:cubicBezTo>
                <a:cubicBezTo>
                  <a:pt x="7989329" y="2017432"/>
                  <a:pt x="7993883" y="2010436"/>
                  <a:pt x="7998165" y="2007789"/>
                </a:cubicBezTo>
                <a:cubicBezTo>
                  <a:pt x="7994425" y="2001741"/>
                  <a:pt x="7990750" y="1998788"/>
                  <a:pt x="7987274" y="1997802"/>
                </a:cubicBezTo>
                <a:close/>
                <a:moveTo>
                  <a:pt x="7813729" y="1992666"/>
                </a:moveTo>
                <a:cubicBezTo>
                  <a:pt x="7809276" y="1992773"/>
                  <a:pt x="7810740" y="2002448"/>
                  <a:pt x="7807473" y="2004468"/>
                </a:cubicBezTo>
                <a:cubicBezTo>
                  <a:pt x="7811829" y="2001774"/>
                  <a:pt x="7820546" y="1996384"/>
                  <a:pt x="7820546" y="1996384"/>
                </a:cubicBezTo>
                <a:cubicBezTo>
                  <a:pt x="7817353" y="1993658"/>
                  <a:pt x="7815213" y="1992630"/>
                  <a:pt x="7813729" y="1992666"/>
                </a:cubicBezTo>
                <a:close/>
                <a:moveTo>
                  <a:pt x="8052106" y="1991453"/>
                </a:moveTo>
                <a:cubicBezTo>
                  <a:pt x="8048622" y="1990374"/>
                  <a:pt x="8045691" y="1991599"/>
                  <a:pt x="8043689" y="1994013"/>
                </a:cubicBezTo>
                <a:cubicBezTo>
                  <a:pt x="8039683" y="1998841"/>
                  <a:pt x="8039393" y="2008425"/>
                  <a:pt x="8045848" y="2013838"/>
                </a:cubicBezTo>
                <a:cubicBezTo>
                  <a:pt x="8050343" y="2011060"/>
                  <a:pt x="8059333" y="2005501"/>
                  <a:pt x="8063830" y="2002721"/>
                </a:cubicBezTo>
                <a:cubicBezTo>
                  <a:pt x="8059623" y="1995917"/>
                  <a:pt x="8055589" y="1992533"/>
                  <a:pt x="8052106" y="1991453"/>
                </a:cubicBezTo>
                <a:close/>
                <a:moveTo>
                  <a:pt x="7873284" y="1982587"/>
                </a:moveTo>
                <a:cubicBezTo>
                  <a:pt x="7875880" y="1996658"/>
                  <a:pt x="7880296" y="1993927"/>
                  <a:pt x="7880296" y="1993927"/>
                </a:cubicBezTo>
                <a:cubicBezTo>
                  <a:pt x="7883801" y="1999599"/>
                  <a:pt x="7886658" y="2001752"/>
                  <a:pt x="7889189" y="2002144"/>
                </a:cubicBezTo>
                <a:cubicBezTo>
                  <a:pt x="7891722" y="2002540"/>
                  <a:pt x="7893929" y="2001174"/>
                  <a:pt x="7896137" y="1999810"/>
                </a:cubicBezTo>
                <a:cubicBezTo>
                  <a:pt x="7893541" y="1985739"/>
                  <a:pt x="7877698" y="1979857"/>
                  <a:pt x="7873284" y="1982587"/>
                </a:cubicBezTo>
                <a:close/>
                <a:moveTo>
                  <a:pt x="7971582" y="1971975"/>
                </a:moveTo>
                <a:cubicBezTo>
                  <a:pt x="7962663" y="1977489"/>
                  <a:pt x="7958204" y="1980247"/>
                  <a:pt x="7953744" y="1983005"/>
                </a:cubicBezTo>
                <a:cubicBezTo>
                  <a:pt x="7944824" y="1988519"/>
                  <a:pt x="7940363" y="1991276"/>
                  <a:pt x="7931444" y="1996791"/>
                </a:cubicBezTo>
                <a:cubicBezTo>
                  <a:pt x="7931444" y="1996791"/>
                  <a:pt x="7939858" y="2010400"/>
                  <a:pt x="7939858" y="2010400"/>
                </a:cubicBezTo>
                <a:cubicBezTo>
                  <a:pt x="7948778" y="2004886"/>
                  <a:pt x="7953238" y="2002128"/>
                  <a:pt x="7962157" y="1996616"/>
                </a:cubicBezTo>
                <a:cubicBezTo>
                  <a:pt x="7966617" y="1993856"/>
                  <a:pt x="7971077" y="1991100"/>
                  <a:pt x="7979996" y="1985585"/>
                </a:cubicBezTo>
                <a:cubicBezTo>
                  <a:pt x="7971582" y="1971975"/>
                  <a:pt x="7971582" y="1971975"/>
                  <a:pt x="7971582" y="1971975"/>
                </a:cubicBezTo>
                <a:close/>
                <a:moveTo>
                  <a:pt x="7902484" y="1966104"/>
                </a:moveTo>
                <a:cubicBezTo>
                  <a:pt x="7899375" y="1966459"/>
                  <a:pt x="7896967" y="1967949"/>
                  <a:pt x="7894558" y="1969437"/>
                </a:cubicBezTo>
                <a:cubicBezTo>
                  <a:pt x="7897363" y="1973974"/>
                  <a:pt x="7899969" y="1975497"/>
                  <a:pt x="7901875" y="1975886"/>
                </a:cubicBezTo>
                <a:cubicBezTo>
                  <a:pt x="7903781" y="1976276"/>
                  <a:pt x="7904985" y="1975531"/>
                  <a:pt x="7904985" y="1975531"/>
                </a:cubicBezTo>
                <a:cubicBezTo>
                  <a:pt x="7909800" y="1972553"/>
                  <a:pt x="7909800" y="1972553"/>
                  <a:pt x="7909800" y="1972553"/>
                </a:cubicBezTo>
                <a:cubicBezTo>
                  <a:pt x="7914617" y="1969574"/>
                  <a:pt x="7914617" y="1969574"/>
                  <a:pt x="7914617" y="1969574"/>
                </a:cubicBezTo>
                <a:cubicBezTo>
                  <a:pt x="7909403" y="1966529"/>
                  <a:pt x="7905593" y="1965750"/>
                  <a:pt x="7902484" y="1966104"/>
                </a:cubicBezTo>
                <a:close/>
                <a:moveTo>
                  <a:pt x="7821151" y="1958392"/>
                </a:moveTo>
                <a:cubicBezTo>
                  <a:pt x="7816792" y="1961087"/>
                  <a:pt x="7816792" y="1961087"/>
                  <a:pt x="7812436" y="1963779"/>
                </a:cubicBezTo>
                <a:cubicBezTo>
                  <a:pt x="7812436" y="1963779"/>
                  <a:pt x="7812436" y="1963779"/>
                  <a:pt x="7820849" y="1977389"/>
                </a:cubicBezTo>
                <a:cubicBezTo>
                  <a:pt x="7816490" y="1980084"/>
                  <a:pt x="7816490" y="1980084"/>
                  <a:pt x="7824904" y="1993691"/>
                </a:cubicBezTo>
                <a:cubicBezTo>
                  <a:pt x="7824904" y="1993691"/>
                  <a:pt x="7824904" y="1993691"/>
                  <a:pt x="7829262" y="1990996"/>
                </a:cubicBezTo>
                <a:cubicBezTo>
                  <a:pt x="7829262" y="1990996"/>
                  <a:pt x="7833621" y="1988301"/>
                  <a:pt x="7833621" y="1988301"/>
                </a:cubicBezTo>
                <a:cubicBezTo>
                  <a:pt x="7825208" y="1974695"/>
                  <a:pt x="7825208" y="1974695"/>
                  <a:pt x="7825208" y="1974695"/>
                </a:cubicBezTo>
                <a:cubicBezTo>
                  <a:pt x="7829565" y="1972000"/>
                  <a:pt x="7821151" y="1958392"/>
                  <a:pt x="7821151" y="1958392"/>
                </a:cubicBezTo>
                <a:close/>
                <a:moveTo>
                  <a:pt x="7935888" y="1956419"/>
                </a:moveTo>
                <a:cubicBezTo>
                  <a:pt x="7935888" y="1956419"/>
                  <a:pt x="7927058" y="1961878"/>
                  <a:pt x="7922643" y="1964608"/>
                </a:cubicBezTo>
                <a:cubicBezTo>
                  <a:pt x="7922643" y="1964608"/>
                  <a:pt x="7927058" y="1961878"/>
                  <a:pt x="7935474" y="1975487"/>
                </a:cubicBezTo>
                <a:cubicBezTo>
                  <a:pt x="7939889" y="1972758"/>
                  <a:pt x="7948718" y="1967298"/>
                  <a:pt x="7935888" y="1956419"/>
                </a:cubicBezTo>
                <a:close/>
                <a:moveTo>
                  <a:pt x="3136426" y="1944878"/>
                </a:moveTo>
                <a:cubicBezTo>
                  <a:pt x="3132880" y="1948296"/>
                  <a:pt x="3130695" y="1952519"/>
                  <a:pt x="3129955" y="1957743"/>
                </a:cubicBezTo>
                <a:cubicBezTo>
                  <a:pt x="3129215" y="1962966"/>
                  <a:pt x="3129924" y="1969188"/>
                  <a:pt x="3132164" y="1976607"/>
                </a:cubicBezTo>
                <a:cubicBezTo>
                  <a:pt x="3143689" y="1975294"/>
                  <a:pt x="3143281" y="1960542"/>
                  <a:pt x="3144931" y="1950487"/>
                </a:cubicBezTo>
                <a:cubicBezTo>
                  <a:pt x="3142875" y="1945789"/>
                  <a:pt x="3140496" y="1944963"/>
                  <a:pt x="3136426" y="1944878"/>
                </a:cubicBezTo>
                <a:close/>
                <a:moveTo>
                  <a:pt x="7891057" y="1933981"/>
                </a:moveTo>
                <a:cubicBezTo>
                  <a:pt x="7873716" y="1944703"/>
                  <a:pt x="7852042" y="1958103"/>
                  <a:pt x="7868870" y="1985319"/>
                </a:cubicBezTo>
                <a:cubicBezTo>
                  <a:pt x="7873462" y="1963672"/>
                  <a:pt x="7886467" y="1955632"/>
                  <a:pt x="7903806" y="1944911"/>
                </a:cubicBezTo>
                <a:cubicBezTo>
                  <a:pt x="7895391" y="1931301"/>
                  <a:pt x="7891057" y="1933981"/>
                  <a:pt x="7891057" y="1933981"/>
                </a:cubicBezTo>
                <a:close/>
                <a:moveTo>
                  <a:pt x="7984467" y="1913844"/>
                </a:moveTo>
                <a:cubicBezTo>
                  <a:pt x="7975635" y="1919304"/>
                  <a:pt x="7978232" y="1933374"/>
                  <a:pt x="7973817" y="1936104"/>
                </a:cubicBezTo>
                <a:cubicBezTo>
                  <a:pt x="7977325" y="1941777"/>
                  <a:pt x="7981739" y="1939046"/>
                  <a:pt x="7984401" y="1933480"/>
                </a:cubicBezTo>
                <a:cubicBezTo>
                  <a:pt x="7987062" y="1927914"/>
                  <a:pt x="7987973" y="1919515"/>
                  <a:pt x="7984467" y="1913844"/>
                </a:cubicBezTo>
                <a:close/>
                <a:moveTo>
                  <a:pt x="8038240" y="1893137"/>
                </a:moveTo>
                <a:cubicBezTo>
                  <a:pt x="8038240" y="1893137"/>
                  <a:pt x="8038240" y="1893137"/>
                  <a:pt x="8033425" y="1896115"/>
                </a:cubicBezTo>
                <a:cubicBezTo>
                  <a:pt x="8037633" y="1902920"/>
                  <a:pt x="8040940" y="1905576"/>
                  <a:pt x="8043195" y="1906534"/>
                </a:cubicBezTo>
                <a:cubicBezTo>
                  <a:pt x="8045451" y="1907491"/>
                  <a:pt x="8046656" y="1906745"/>
                  <a:pt x="8046656" y="1906745"/>
                </a:cubicBezTo>
                <a:cubicBezTo>
                  <a:pt x="8051473" y="1903767"/>
                  <a:pt x="8046656" y="1906745"/>
                  <a:pt x="8038240" y="1893137"/>
                </a:cubicBezTo>
                <a:close/>
                <a:moveTo>
                  <a:pt x="7903021" y="1830866"/>
                </a:moveTo>
                <a:cubicBezTo>
                  <a:pt x="7896991" y="1831950"/>
                  <a:pt x="7894981" y="1843775"/>
                  <a:pt x="7888238" y="1847943"/>
                </a:cubicBezTo>
                <a:cubicBezTo>
                  <a:pt x="7896652" y="1861552"/>
                  <a:pt x="7896652" y="1861552"/>
                  <a:pt x="7909562" y="1872379"/>
                </a:cubicBezTo>
                <a:cubicBezTo>
                  <a:pt x="7910140" y="1853214"/>
                  <a:pt x="7919130" y="1847655"/>
                  <a:pt x="7910715" y="1834045"/>
                </a:cubicBezTo>
                <a:cubicBezTo>
                  <a:pt x="7907487" y="1831338"/>
                  <a:pt x="7905030" y="1830505"/>
                  <a:pt x="7903021" y="1830866"/>
                </a:cubicBezTo>
                <a:close/>
                <a:moveTo>
                  <a:pt x="7272368" y="1824314"/>
                </a:moveTo>
                <a:lnTo>
                  <a:pt x="7285060" y="1836678"/>
                </a:lnTo>
                <a:lnTo>
                  <a:pt x="7283608" y="1837199"/>
                </a:lnTo>
                <a:cubicBezTo>
                  <a:pt x="7280561" y="1836699"/>
                  <a:pt x="7277649" y="1835392"/>
                  <a:pt x="7275442" y="1832953"/>
                </a:cubicBezTo>
                <a:close/>
                <a:moveTo>
                  <a:pt x="7494721" y="1796551"/>
                </a:moveTo>
                <a:cubicBezTo>
                  <a:pt x="7489903" y="1799530"/>
                  <a:pt x="7485089" y="1802508"/>
                  <a:pt x="7487282" y="1816829"/>
                </a:cubicBezTo>
                <a:cubicBezTo>
                  <a:pt x="7489036" y="1819664"/>
                  <a:pt x="7490815" y="1820523"/>
                  <a:pt x="7492389" y="1820041"/>
                </a:cubicBezTo>
                <a:cubicBezTo>
                  <a:pt x="7493963" y="1819556"/>
                  <a:pt x="7495331" y="1817731"/>
                  <a:pt x="7496259" y="1815196"/>
                </a:cubicBezTo>
                <a:cubicBezTo>
                  <a:pt x="7498120" y="1810128"/>
                  <a:pt x="7498227" y="1802225"/>
                  <a:pt x="7494721" y="1796551"/>
                </a:cubicBezTo>
                <a:close/>
                <a:moveTo>
                  <a:pt x="7510557" y="1770300"/>
                </a:moveTo>
                <a:cubicBezTo>
                  <a:pt x="7505571" y="1771033"/>
                  <a:pt x="7501076" y="1773811"/>
                  <a:pt x="7498829" y="1775201"/>
                </a:cubicBezTo>
                <a:cubicBezTo>
                  <a:pt x="7500788" y="1783396"/>
                  <a:pt x="7502892" y="1786798"/>
                  <a:pt x="7505069" y="1787804"/>
                </a:cubicBezTo>
                <a:cubicBezTo>
                  <a:pt x="7507243" y="1788810"/>
                  <a:pt x="7509492" y="1787421"/>
                  <a:pt x="7511739" y="1786031"/>
                </a:cubicBezTo>
                <a:cubicBezTo>
                  <a:pt x="7511739" y="1786031"/>
                  <a:pt x="7520730" y="1780472"/>
                  <a:pt x="7525226" y="1777693"/>
                </a:cubicBezTo>
                <a:cubicBezTo>
                  <a:pt x="7521019" y="1770888"/>
                  <a:pt x="7515542" y="1769570"/>
                  <a:pt x="7510557" y="1770300"/>
                </a:cubicBezTo>
                <a:close/>
                <a:moveTo>
                  <a:pt x="7199360" y="1765986"/>
                </a:moveTo>
                <a:cubicBezTo>
                  <a:pt x="7202483" y="1780780"/>
                  <a:pt x="7198125" y="1783474"/>
                  <a:pt x="7205603" y="1795570"/>
                </a:cubicBezTo>
                <a:cubicBezTo>
                  <a:pt x="7214319" y="1790180"/>
                  <a:pt x="7218679" y="1787485"/>
                  <a:pt x="7230513" y="1796886"/>
                </a:cubicBezTo>
                <a:cubicBezTo>
                  <a:pt x="7243588" y="1788802"/>
                  <a:pt x="7219915" y="1770001"/>
                  <a:pt x="7199360" y="1765986"/>
                </a:cubicBezTo>
                <a:close/>
                <a:moveTo>
                  <a:pt x="8030022" y="1764983"/>
                </a:moveTo>
                <a:cubicBezTo>
                  <a:pt x="8027881" y="1766306"/>
                  <a:pt x="8027844" y="1771032"/>
                  <a:pt x="8029909" y="1779160"/>
                </a:cubicBezTo>
                <a:cubicBezTo>
                  <a:pt x="8032015" y="1782561"/>
                  <a:pt x="8033601" y="1783932"/>
                  <a:pt x="8034866" y="1784032"/>
                </a:cubicBezTo>
                <a:cubicBezTo>
                  <a:pt x="8036129" y="1784133"/>
                  <a:pt x="8037071" y="1782961"/>
                  <a:pt x="8037883" y="1781285"/>
                </a:cubicBezTo>
                <a:cubicBezTo>
                  <a:pt x="8039505" y="1777929"/>
                  <a:pt x="8040614" y="1772542"/>
                  <a:pt x="8042755" y="1771219"/>
                </a:cubicBezTo>
                <a:cubicBezTo>
                  <a:pt x="8036406" y="1765737"/>
                  <a:pt x="8032163" y="1763658"/>
                  <a:pt x="8030022" y="1764983"/>
                </a:cubicBezTo>
                <a:close/>
                <a:moveTo>
                  <a:pt x="6860571" y="1760757"/>
                </a:moveTo>
                <a:lnTo>
                  <a:pt x="6860348" y="1761288"/>
                </a:lnTo>
                <a:lnTo>
                  <a:pt x="6860050" y="1761000"/>
                </a:lnTo>
                <a:close/>
                <a:moveTo>
                  <a:pt x="7434039" y="1758831"/>
                </a:moveTo>
                <a:cubicBezTo>
                  <a:pt x="7424941" y="1764456"/>
                  <a:pt x="7424257" y="1783690"/>
                  <a:pt x="7419709" y="1786503"/>
                </a:cubicBezTo>
                <a:cubicBezTo>
                  <a:pt x="7423915" y="1793307"/>
                  <a:pt x="7427155" y="1796003"/>
                  <a:pt x="7429345" y="1797003"/>
                </a:cubicBezTo>
                <a:cubicBezTo>
                  <a:pt x="7431533" y="1798001"/>
                  <a:pt x="7432671" y="1797297"/>
                  <a:pt x="7432671" y="1797297"/>
                </a:cubicBezTo>
                <a:cubicBezTo>
                  <a:pt x="7441768" y="1791671"/>
                  <a:pt x="7433355" y="1778064"/>
                  <a:pt x="7450868" y="1786045"/>
                </a:cubicBezTo>
                <a:cubicBezTo>
                  <a:pt x="7442454" y="1772440"/>
                  <a:pt x="7447003" y="1769627"/>
                  <a:pt x="7434039" y="1758831"/>
                </a:cubicBezTo>
                <a:close/>
                <a:moveTo>
                  <a:pt x="6862476" y="1756234"/>
                </a:moveTo>
                <a:cubicBezTo>
                  <a:pt x="6864320" y="1756121"/>
                  <a:pt x="6866217" y="1757261"/>
                  <a:pt x="6864937" y="1758715"/>
                </a:cubicBezTo>
                <a:lnTo>
                  <a:pt x="6860571" y="1760757"/>
                </a:lnTo>
                <a:close/>
                <a:moveTo>
                  <a:pt x="7932847" y="1751388"/>
                </a:moveTo>
                <a:cubicBezTo>
                  <a:pt x="7941260" y="1764999"/>
                  <a:pt x="7941260" y="1764999"/>
                  <a:pt x="7941260" y="1764999"/>
                </a:cubicBezTo>
                <a:cubicBezTo>
                  <a:pt x="7945274" y="1762516"/>
                  <a:pt x="7949289" y="1760035"/>
                  <a:pt x="7949289" y="1760035"/>
                </a:cubicBezTo>
                <a:cubicBezTo>
                  <a:pt x="7949289" y="1760035"/>
                  <a:pt x="7940874" y="1746425"/>
                  <a:pt x="7932847" y="1751388"/>
                </a:cubicBezTo>
                <a:close/>
                <a:moveTo>
                  <a:pt x="6849313" y="1739532"/>
                </a:moveTo>
                <a:cubicBezTo>
                  <a:pt x="6850814" y="1743103"/>
                  <a:pt x="6853904" y="1736958"/>
                  <a:pt x="6857434" y="1740862"/>
                </a:cubicBezTo>
                <a:cubicBezTo>
                  <a:pt x="6856375" y="1747338"/>
                  <a:pt x="6854345" y="1747007"/>
                  <a:pt x="6852755" y="1756721"/>
                </a:cubicBezTo>
                <a:cubicBezTo>
                  <a:pt x="6855050" y="1755435"/>
                  <a:pt x="6855932" y="1756410"/>
                  <a:pt x="6856750" y="1757791"/>
                </a:cubicBezTo>
                <a:lnTo>
                  <a:pt x="6860050" y="1761000"/>
                </a:lnTo>
                <a:lnTo>
                  <a:pt x="6849135" y="1766104"/>
                </a:lnTo>
                <a:cubicBezTo>
                  <a:pt x="6850724" y="1756389"/>
                  <a:pt x="6849754" y="1749581"/>
                  <a:pt x="6848785" y="1742771"/>
                </a:cubicBezTo>
                <a:cubicBezTo>
                  <a:pt x="6848785" y="1742771"/>
                  <a:pt x="6848785" y="1742771"/>
                  <a:pt x="6849313" y="1739532"/>
                </a:cubicBezTo>
                <a:close/>
                <a:moveTo>
                  <a:pt x="7756340" y="1735119"/>
                </a:moveTo>
                <a:cubicBezTo>
                  <a:pt x="7756340" y="1735119"/>
                  <a:pt x="7764755" y="1748728"/>
                  <a:pt x="7759937" y="1751706"/>
                </a:cubicBezTo>
                <a:cubicBezTo>
                  <a:pt x="7759937" y="1751706"/>
                  <a:pt x="7764755" y="1748728"/>
                  <a:pt x="7764755" y="1748728"/>
                </a:cubicBezTo>
                <a:cubicBezTo>
                  <a:pt x="7764755" y="1748728"/>
                  <a:pt x="7769569" y="1745751"/>
                  <a:pt x="7769569" y="1745751"/>
                </a:cubicBezTo>
                <a:cubicBezTo>
                  <a:pt x="7769569" y="1745751"/>
                  <a:pt x="7756340" y="1735119"/>
                  <a:pt x="7756340" y="1735119"/>
                </a:cubicBezTo>
                <a:close/>
                <a:moveTo>
                  <a:pt x="7916715" y="1734912"/>
                </a:moveTo>
                <a:cubicBezTo>
                  <a:pt x="7915218" y="1736425"/>
                  <a:pt x="7914704" y="1739095"/>
                  <a:pt x="7915764" y="1743142"/>
                </a:cubicBezTo>
                <a:cubicBezTo>
                  <a:pt x="7916821" y="1747189"/>
                  <a:pt x="7918400" y="1749740"/>
                  <a:pt x="7920301" y="1751211"/>
                </a:cubicBezTo>
                <a:cubicBezTo>
                  <a:pt x="7926003" y="1755620"/>
                  <a:pt x="7934613" y="1750297"/>
                  <a:pt x="7940874" y="1746425"/>
                </a:cubicBezTo>
                <a:cubicBezTo>
                  <a:pt x="7934563" y="1736220"/>
                  <a:pt x="7921209" y="1730370"/>
                  <a:pt x="7916715" y="1734912"/>
                </a:cubicBezTo>
                <a:close/>
                <a:moveTo>
                  <a:pt x="7826656" y="1729263"/>
                </a:moveTo>
                <a:cubicBezTo>
                  <a:pt x="7817700" y="1734802"/>
                  <a:pt x="7825491" y="1747401"/>
                  <a:pt x="7816533" y="1752940"/>
                </a:cubicBezTo>
                <a:cubicBezTo>
                  <a:pt x="7815368" y="1771078"/>
                  <a:pt x="7819845" y="1768311"/>
                  <a:pt x="7836594" y="1775373"/>
                </a:cubicBezTo>
                <a:cubicBezTo>
                  <a:pt x="7839904" y="1790741"/>
                  <a:pt x="7823157" y="1783680"/>
                  <a:pt x="7814200" y="1789218"/>
                </a:cubicBezTo>
                <a:cubicBezTo>
                  <a:pt x="7821989" y="1801817"/>
                  <a:pt x="7834259" y="1811648"/>
                  <a:pt x="7842049" y="1824249"/>
                </a:cubicBezTo>
                <a:cubicBezTo>
                  <a:pt x="7851008" y="1818711"/>
                  <a:pt x="7859965" y="1813173"/>
                  <a:pt x="7873402" y="1804866"/>
                </a:cubicBezTo>
                <a:cubicBezTo>
                  <a:pt x="7877880" y="1802096"/>
                  <a:pt x="7881192" y="1817467"/>
                  <a:pt x="7885670" y="1814697"/>
                </a:cubicBezTo>
                <a:cubicBezTo>
                  <a:pt x="7893460" y="1827296"/>
                  <a:pt x="7881192" y="1817467"/>
                  <a:pt x="7888980" y="1830065"/>
                </a:cubicBezTo>
                <a:cubicBezTo>
                  <a:pt x="7897940" y="1824526"/>
                  <a:pt x="7908844" y="1822140"/>
                  <a:pt x="7918215" y="1818523"/>
                </a:cubicBezTo>
                <a:cubicBezTo>
                  <a:pt x="7927584" y="1814906"/>
                  <a:pt x="7935425" y="1810058"/>
                  <a:pt x="7938246" y="1799605"/>
                </a:cubicBezTo>
                <a:cubicBezTo>
                  <a:pt x="7925977" y="1789775"/>
                  <a:pt x="7908063" y="1800852"/>
                  <a:pt x="7911374" y="1816219"/>
                </a:cubicBezTo>
                <a:cubicBezTo>
                  <a:pt x="7886836" y="1796558"/>
                  <a:pt x="7865609" y="1792265"/>
                  <a:pt x="7848862" y="1785203"/>
                </a:cubicBezTo>
                <a:cubicBezTo>
                  <a:pt x="7850031" y="1767066"/>
                  <a:pt x="7846718" y="1751695"/>
                  <a:pt x="7855673" y="1746158"/>
                </a:cubicBezTo>
                <a:cubicBezTo>
                  <a:pt x="7843405" y="1736326"/>
                  <a:pt x="7838926" y="1739094"/>
                  <a:pt x="7826656" y="1729263"/>
                </a:cubicBezTo>
                <a:close/>
                <a:moveTo>
                  <a:pt x="7525443" y="1685487"/>
                </a:moveTo>
                <a:lnTo>
                  <a:pt x="7520402" y="1690844"/>
                </a:lnTo>
                <a:lnTo>
                  <a:pt x="7509257" y="1686047"/>
                </a:lnTo>
                <a:close/>
                <a:moveTo>
                  <a:pt x="7705027" y="1681896"/>
                </a:moveTo>
                <a:cubicBezTo>
                  <a:pt x="7705027" y="1681896"/>
                  <a:pt x="7700590" y="1684639"/>
                  <a:pt x="7696153" y="1687382"/>
                </a:cubicBezTo>
                <a:cubicBezTo>
                  <a:pt x="7698371" y="1686011"/>
                  <a:pt x="7703661" y="1687125"/>
                  <a:pt x="7706860" y="1687337"/>
                </a:cubicBezTo>
                <a:cubicBezTo>
                  <a:pt x="7710059" y="1687552"/>
                  <a:pt x="7711168" y="1686866"/>
                  <a:pt x="7705027" y="1681896"/>
                </a:cubicBezTo>
                <a:close/>
                <a:moveTo>
                  <a:pt x="7447554" y="1681502"/>
                </a:moveTo>
                <a:cubicBezTo>
                  <a:pt x="7443058" y="1684281"/>
                  <a:pt x="7451472" y="1697890"/>
                  <a:pt x="7451472" y="1697890"/>
                </a:cubicBezTo>
                <a:cubicBezTo>
                  <a:pt x="7450896" y="1717059"/>
                  <a:pt x="7428996" y="1711788"/>
                  <a:pt x="7437410" y="1725397"/>
                </a:cubicBezTo>
                <a:cubicBezTo>
                  <a:pt x="7446401" y="1719839"/>
                  <a:pt x="7459309" y="1730666"/>
                  <a:pt x="7468300" y="1725108"/>
                </a:cubicBezTo>
                <a:cubicBezTo>
                  <a:pt x="7459887" y="1711500"/>
                  <a:pt x="7473949" y="1683993"/>
                  <a:pt x="7447554" y="1681502"/>
                </a:cubicBezTo>
                <a:close/>
                <a:moveTo>
                  <a:pt x="7354409" y="1670122"/>
                </a:moveTo>
                <a:cubicBezTo>
                  <a:pt x="7350128" y="1672769"/>
                  <a:pt x="7350128" y="1672769"/>
                  <a:pt x="7341564" y="1678065"/>
                </a:cubicBezTo>
                <a:cubicBezTo>
                  <a:pt x="7343667" y="1681467"/>
                  <a:pt x="7345256" y="1682837"/>
                  <a:pt x="7346521" y="1682937"/>
                </a:cubicBezTo>
                <a:cubicBezTo>
                  <a:pt x="7347785" y="1683037"/>
                  <a:pt x="7348726" y="1681867"/>
                  <a:pt x="7349537" y="1680188"/>
                </a:cubicBezTo>
                <a:cubicBezTo>
                  <a:pt x="7351161" y="1676834"/>
                  <a:pt x="7352268" y="1671448"/>
                  <a:pt x="7354409" y="1670122"/>
                </a:cubicBezTo>
                <a:close/>
                <a:moveTo>
                  <a:pt x="6660571" y="1669350"/>
                </a:moveTo>
                <a:cubicBezTo>
                  <a:pt x="6661594" y="1676170"/>
                  <a:pt x="6653257" y="1674806"/>
                  <a:pt x="6656896" y="1678726"/>
                </a:cubicBezTo>
                <a:cubicBezTo>
                  <a:pt x="6660039" y="1672590"/>
                  <a:pt x="6660536" y="1682645"/>
                  <a:pt x="6662619" y="1682987"/>
                </a:cubicBezTo>
                <a:cubicBezTo>
                  <a:pt x="6663149" y="1679748"/>
                  <a:pt x="6665763" y="1676851"/>
                  <a:pt x="6666293" y="1673613"/>
                </a:cubicBezTo>
                <a:cubicBezTo>
                  <a:pt x="6664208" y="1673271"/>
                  <a:pt x="6662654" y="1669692"/>
                  <a:pt x="6660571" y="1669350"/>
                </a:cubicBezTo>
                <a:close/>
                <a:moveTo>
                  <a:pt x="7544551" y="1668514"/>
                </a:moveTo>
                <a:cubicBezTo>
                  <a:pt x="7547969" y="1667223"/>
                  <a:pt x="7551723" y="1667093"/>
                  <a:pt x="7555903" y="1668893"/>
                </a:cubicBezTo>
                <a:cubicBezTo>
                  <a:pt x="7567153" y="1697008"/>
                  <a:pt x="7553839" y="1705239"/>
                  <a:pt x="7531649" y="1718958"/>
                </a:cubicBezTo>
                <a:cubicBezTo>
                  <a:pt x="7523806" y="1706272"/>
                  <a:pt x="7537119" y="1698040"/>
                  <a:pt x="7529277" y="1685357"/>
                </a:cubicBezTo>
                <a:lnTo>
                  <a:pt x="7525443" y="1685487"/>
                </a:lnTo>
                <a:lnTo>
                  <a:pt x="7535211" y="1675111"/>
                </a:lnTo>
                <a:cubicBezTo>
                  <a:pt x="7538049" y="1672260"/>
                  <a:pt x="7541132" y="1669806"/>
                  <a:pt x="7544551" y="1668514"/>
                </a:cubicBezTo>
                <a:close/>
                <a:moveTo>
                  <a:pt x="6550301" y="1667027"/>
                </a:moveTo>
                <a:cubicBezTo>
                  <a:pt x="6550011" y="1668792"/>
                  <a:pt x="6549579" y="1671441"/>
                  <a:pt x="6549565" y="1673254"/>
                </a:cubicBezTo>
                <a:cubicBezTo>
                  <a:pt x="6549553" y="1675066"/>
                  <a:pt x="6549959" y="1676038"/>
                  <a:pt x="6551351" y="1674453"/>
                </a:cubicBezTo>
                <a:cubicBezTo>
                  <a:pt x="6551351" y="1674453"/>
                  <a:pt x="6551930" y="1670919"/>
                  <a:pt x="6551930" y="1670919"/>
                </a:cubicBezTo>
                <a:cubicBezTo>
                  <a:pt x="6551930" y="1670919"/>
                  <a:pt x="6550301" y="1667027"/>
                  <a:pt x="6550301" y="1667027"/>
                </a:cubicBezTo>
                <a:close/>
                <a:moveTo>
                  <a:pt x="7301726" y="1665075"/>
                </a:moveTo>
                <a:cubicBezTo>
                  <a:pt x="7293162" y="1670369"/>
                  <a:pt x="7293162" y="1670369"/>
                  <a:pt x="7293014" y="1689274"/>
                </a:cubicBezTo>
                <a:cubicBezTo>
                  <a:pt x="7297296" y="1686626"/>
                  <a:pt x="7309991" y="1697586"/>
                  <a:pt x="7314271" y="1694940"/>
                </a:cubicBezTo>
                <a:cubicBezTo>
                  <a:pt x="7318553" y="1692293"/>
                  <a:pt x="7322835" y="1689645"/>
                  <a:pt x="7318702" y="1673392"/>
                </a:cubicBezTo>
                <a:cubicBezTo>
                  <a:pt x="7314422" y="1676037"/>
                  <a:pt x="7306006" y="1662427"/>
                  <a:pt x="7301726" y="1665075"/>
                </a:cubicBezTo>
                <a:close/>
                <a:moveTo>
                  <a:pt x="6565853" y="1663525"/>
                </a:moveTo>
                <a:cubicBezTo>
                  <a:pt x="6562200" y="1672774"/>
                  <a:pt x="6564807" y="1669918"/>
                  <a:pt x="6562715" y="1682704"/>
                </a:cubicBezTo>
                <a:cubicBezTo>
                  <a:pt x="6570530" y="1687265"/>
                  <a:pt x="6574705" y="1674820"/>
                  <a:pt x="6571583" y="1667745"/>
                </a:cubicBezTo>
                <a:cubicBezTo>
                  <a:pt x="6569499" y="1667405"/>
                  <a:pt x="6567937" y="1663866"/>
                  <a:pt x="6565853" y="1663525"/>
                </a:cubicBezTo>
                <a:close/>
                <a:moveTo>
                  <a:pt x="7707765" y="1659870"/>
                </a:moveTo>
                <a:cubicBezTo>
                  <a:pt x="7705812" y="1658762"/>
                  <a:pt x="7703655" y="1658112"/>
                  <a:pt x="7702835" y="1659942"/>
                </a:cubicBezTo>
                <a:cubicBezTo>
                  <a:pt x="7702289" y="1661161"/>
                  <a:pt x="7702338" y="1663482"/>
                  <a:pt x="7703438" y="1667505"/>
                </a:cubicBezTo>
                <a:cubicBezTo>
                  <a:pt x="7703438" y="1667505"/>
                  <a:pt x="7711466" y="1662542"/>
                  <a:pt x="7711466" y="1662542"/>
                </a:cubicBezTo>
                <a:cubicBezTo>
                  <a:pt x="7711466" y="1662542"/>
                  <a:pt x="7709718" y="1660977"/>
                  <a:pt x="7707765" y="1659870"/>
                </a:cubicBezTo>
                <a:close/>
                <a:moveTo>
                  <a:pt x="7229670" y="1658214"/>
                </a:moveTo>
                <a:cubicBezTo>
                  <a:pt x="7225478" y="1656417"/>
                  <a:pt x="7222757" y="1657001"/>
                  <a:pt x="7221157" y="1659087"/>
                </a:cubicBezTo>
                <a:cubicBezTo>
                  <a:pt x="7216358" y="1665346"/>
                  <a:pt x="7221646" y="1685119"/>
                  <a:pt x="7227537" y="1694645"/>
                </a:cubicBezTo>
                <a:cubicBezTo>
                  <a:pt x="7230614" y="1697130"/>
                  <a:pt x="7233202" y="1698823"/>
                  <a:pt x="7235492" y="1699876"/>
                </a:cubicBezTo>
                <a:cubicBezTo>
                  <a:pt x="7242358" y="1703037"/>
                  <a:pt x="7246539" y="1700452"/>
                  <a:pt x="7253228" y="1696317"/>
                </a:cubicBezTo>
                <a:cubicBezTo>
                  <a:pt x="7270001" y="1703502"/>
                  <a:pt x="7274461" y="1700746"/>
                  <a:pt x="7275528" y="1682530"/>
                </a:cubicBezTo>
                <a:cubicBezTo>
                  <a:pt x="7267676" y="1669828"/>
                  <a:pt x="7254296" y="1678101"/>
                  <a:pt x="7250903" y="1662642"/>
                </a:cubicBezTo>
                <a:cubicBezTo>
                  <a:pt x="7246443" y="1665400"/>
                  <a:pt x="7241983" y="1668156"/>
                  <a:pt x="7237524" y="1670914"/>
                </a:cubicBezTo>
                <a:cubicBezTo>
                  <a:pt x="7234130" y="1655457"/>
                  <a:pt x="7225209" y="1660971"/>
                  <a:pt x="7229670" y="1658214"/>
                </a:cubicBezTo>
                <a:close/>
                <a:moveTo>
                  <a:pt x="6664217" y="1656224"/>
                </a:moveTo>
                <a:cubicBezTo>
                  <a:pt x="6663584" y="1657926"/>
                  <a:pt x="6663309" y="1660697"/>
                  <a:pt x="6663756" y="1662278"/>
                </a:cubicBezTo>
                <a:cubicBezTo>
                  <a:pt x="6664057" y="1663332"/>
                  <a:pt x="6664679" y="1663857"/>
                  <a:pt x="6665734" y="1663183"/>
                </a:cubicBezTo>
                <a:cubicBezTo>
                  <a:pt x="6666274" y="1659887"/>
                  <a:pt x="6666812" y="1656589"/>
                  <a:pt x="6666812" y="1656589"/>
                </a:cubicBezTo>
                <a:cubicBezTo>
                  <a:pt x="6665838" y="1653891"/>
                  <a:pt x="6664850" y="1654523"/>
                  <a:pt x="6664217" y="1656224"/>
                </a:cubicBezTo>
                <a:close/>
                <a:moveTo>
                  <a:pt x="7394548" y="1645306"/>
                </a:moveTo>
                <a:cubicBezTo>
                  <a:pt x="7390266" y="1647953"/>
                  <a:pt x="7390266" y="1647953"/>
                  <a:pt x="7385985" y="1650600"/>
                </a:cubicBezTo>
                <a:cubicBezTo>
                  <a:pt x="7385985" y="1650600"/>
                  <a:pt x="7381704" y="1653246"/>
                  <a:pt x="7381704" y="1653246"/>
                </a:cubicBezTo>
                <a:cubicBezTo>
                  <a:pt x="7390118" y="1666856"/>
                  <a:pt x="7385985" y="1650600"/>
                  <a:pt x="7394398" y="1664210"/>
                </a:cubicBezTo>
                <a:cubicBezTo>
                  <a:pt x="7394398" y="1664210"/>
                  <a:pt x="7394398" y="1664210"/>
                  <a:pt x="7398682" y="1661561"/>
                </a:cubicBezTo>
                <a:cubicBezTo>
                  <a:pt x="7402963" y="1658915"/>
                  <a:pt x="7402963" y="1658915"/>
                  <a:pt x="7394548" y="1645306"/>
                </a:cubicBezTo>
                <a:close/>
                <a:moveTo>
                  <a:pt x="6339675" y="1632562"/>
                </a:moveTo>
                <a:cubicBezTo>
                  <a:pt x="6339144" y="1635800"/>
                  <a:pt x="6339144" y="1635800"/>
                  <a:pt x="6336655" y="1638716"/>
                </a:cubicBezTo>
                <a:cubicBezTo>
                  <a:pt x="6337634" y="1638876"/>
                  <a:pt x="6338841" y="1640738"/>
                  <a:pt x="6339934" y="1641746"/>
                </a:cubicBezTo>
                <a:cubicBezTo>
                  <a:pt x="6341028" y="1642759"/>
                  <a:pt x="6342009" y="1642918"/>
                  <a:pt x="6342539" y="1639679"/>
                </a:cubicBezTo>
                <a:cubicBezTo>
                  <a:pt x="6342539" y="1639679"/>
                  <a:pt x="6343067" y="1636441"/>
                  <a:pt x="6343598" y="1633203"/>
                </a:cubicBezTo>
                <a:cubicBezTo>
                  <a:pt x="6341636" y="1632883"/>
                  <a:pt x="6341636" y="1632883"/>
                  <a:pt x="6339675" y="1632562"/>
                </a:cubicBezTo>
                <a:close/>
                <a:moveTo>
                  <a:pt x="7879854" y="1627397"/>
                </a:moveTo>
                <a:cubicBezTo>
                  <a:pt x="7888270" y="1641007"/>
                  <a:pt x="7883988" y="1643655"/>
                  <a:pt x="7883988" y="1643655"/>
                </a:cubicBezTo>
                <a:cubicBezTo>
                  <a:pt x="7888270" y="1641007"/>
                  <a:pt x="7888270" y="1641007"/>
                  <a:pt x="7892553" y="1638361"/>
                </a:cubicBezTo>
                <a:cubicBezTo>
                  <a:pt x="7896834" y="1635713"/>
                  <a:pt x="7884138" y="1624750"/>
                  <a:pt x="7879854" y="1627397"/>
                </a:cubicBezTo>
                <a:close/>
                <a:moveTo>
                  <a:pt x="6526686" y="1624067"/>
                </a:moveTo>
                <a:cubicBezTo>
                  <a:pt x="6525659" y="1630348"/>
                  <a:pt x="6521152" y="1632834"/>
                  <a:pt x="6521607" y="1642582"/>
                </a:cubicBezTo>
                <a:cubicBezTo>
                  <a:pt x="6523347" y="1644478"/>
                  <a:pt x="6527583" y="1646784"/>
                  <a:pt x="6532573" y="1647600"/>
                </a:cubicBezTo>
                <a:cubicBezTo>
                  <a:pt x="6537566" y="1648418"/>
                  <a:pt x="6543312" y="1647746"/>
                  <a:pt x="6548076" y="1643689"/>
                </a:cubicBezTo>
                <a:cubicBezTo>
                  <a:pt x="6547166" y="1624193"/>
                  <a:pt x="6537638" y="1632307"/>
                  <a:pt x="6526686" y="1624067"/>
                </a:cubicBezTo>
                <a:close/>
                <a:moveTo>
                  <a:pt x="7434686" y="1620488"/>
                </a:moveTo>
                <a:cubicBezTo>
                  <a:pt x="7434686" y="1620488"/>
                  <a:pt x="7443099" y="1634098"/>
                  <a:pt x="7443099" y="1634098"/>
                </a:cubicBezTo>
                <a:cubicBezTo>
                  <a:pt x="7446306" y="1636818"/>
                  <a:pt x="7448989" y="1638686"/>
                  <a:pt x="7451213" y="1639661"/>
                </a:cubicBezTo>
                <a:cubicBezTo>
                  <a:pt x="7457886" y="1642589"/>
                  <a:pt x="7460450" y="1637478"/>
                  <a:pt x="7460761" y="1623178"/>
                </a:cubicBezTo>
                <a:cubicBezTo>
                  <a:pt x="7456346" y="1625908"/>
                  <a:pt x="7443517" y="1615028"/>
                  <a:pt x="7434686" y="1620488"/>
                </a:cubicBezTo>
                <a:close/>
                <a:moveTo>
                  <a:pt x="6498404" y="1615945"/>
                </a:moveTo>
                <a:cubicBezTo>
                  <a:pt x="6494585" y="1613642"/>
                  <a:pt x="6490364" y="1613790"/>
                  <a:pt x="6487341" y="1616235"/>
                </a:cubicBezTo>
                <a:cubicBezTo>
                  <a:pt x="6484318" y="1618678"/>
                  <a:pt x="6482495" y="1623419"/>
                  <a:pt x="6483467" y="1630296"/>
                </a:cubicBezTo>
                <a:cubicBezTo>
                  <a:pt x="6489269" y="1623686"/>
                  <a:pt x="6488912" y="1633075"/>
                  <a:pt x="6492272" y="1635988"/>
                </a:cubicBezTo>
                <a:cubicBezTo>
                  <a:pt x="6493392" y="1636956"/>
                  <a:pt x="6494924" y="1637207"/>
                  <a:pt x="6497235" y="1635907"/>
                </a:cubicBezTo>
                <a:cubicBezTo>
                  <a:pt x="6499377" y="1622822"/>
                  <a:pt x="6497333" y="1622488"/>
                  <a:pt x="6498404" y="1615945"/>
                </a:cubicBezTo>
                <a:close/>
                <a:moveTo>
                  <a:pt x="7854870" y="1613456"/>
                </a:moveTo>
                <a:cubicBezTo>
                  <a:pt x="7852145" y="1612789"/>
                  <a:pt x="7849345" y="1613344"/>
                  <a:pt x="7846936" y="1614833"/>
                </a:cubicBezTo>
                <a:cubicBezTo>
                  <a:pt x="7842120" y="1617812"/>
                  <a:pt x="7838873" y="1624523"/>
                  <a:pt x="7840938" y="1632651"/>
                </a:cubicBezTo>
                <a:cubicBezTo>
                  <a:pt x="7849353" y="1646261"/>
                  <a:pt x="7845221" y="1630004"/>
                  <a:pt x="7853635" y="1643614"/>
                </a:cubicBezTo>
                <a:cubicBezTo>
                  <a:pt x="7857916" y="1640967"/>
                  <a:pt x="7866479" y="1635673"/>
                  <a:pt x="7870760" y="1633025"/>
                </a:cubicBezTo>
                <a:cubicBezTo>
                  <a:pt x="7870760" y="1633025"/>
                  <a:pt x="7862346" y="1619416"/>
                  <a:pt x="7862346" y="1619416"/>
                </a:cubicBezTo>
                <a:cubicBezTo>
                  <a:pt x="7860242" y="1616014"/>
                  <a:pt x="7857594" y="1614123"/>
                  <a:pt x="7854870" y="1613456"/>
                </a:cubicBezTo>
                <a:close/>
                <a:moveTo>
                  <a:pt x="6422512" y="1613024"/>
                </a:moveTo>
                <a:cubicBezTo>
                  <a:pt x="6418498" y="1615505"/>
                  <a:pt x="6418498" y="1615505"/>
                  <a:pt x="6418498" y="1615505"/>
                </a:cubicBezTo>
                <a:cubicBezTo>
                  <a:pt x="6421605" y="1618286"/>
                  <a:pt x="6423409" y="1619522"/>
                  <a:pt x="6424369" y="1619812"/>
                </a:cubicBezTo>
                <a:cubicBezTo>
                  <a:pt x="6425326" y="1620101"/>
                  <a:pt x="6425439" y="1619444"/>
                  <a:pt x="6425166" y="1618436"/>
                </a:cubicBezTo>
                <a:cubicBezTo>
                  <a:pt x="6424616" y="1616427"/>
                  <a:pt x="6422512" y="1613024"/>
                  <a:pt x="6422512" y="1613024"/>
                </a:cubicBezTo>
                <a:close/>
                <a:moveTo>
                  <a:pt x="7821597" y="1610223"/>
                </a:moveTo>
                <a:cubicBezTo>
                  <a:pt x="7819833" y="1609255"/>
                  <a:pt x="7817903" y="1609273"/>
                  <a:pt x="7815655" y="1610663"/>
                </a:cubicBezTo>
                <a:cubicBezTo>
                  <a:pt x="7811160" y="1613441"/>
                  <a:pt x="7806663" y="1616223"/>
                  <a:pt x="7797674" y="1621781"/>
                </a:cubicBezTo>
                <a:cubicBezTo>
                  <a:pt x="7792601" y="1643730"/>
                  <a:pt x="7766204" y="1641238"/>
                  <a:pt x="7765629" y="1660406"/>
                </a:cubicBezTo>
                <a:cubicBezTo>
                  <a:pt x="7791447" y="1682064"/>
                  <a:pt x="7806088" y="1635391"/>
                  <a:pt x="7831905" y="1657048"/>
                </a:cubicBezTo>
                <a:cubicBezTo>
                  <a:pt x="7827989" y="1640662"/>
                  <a:pt x="7832484" y="1637883"/>
                  <a:pt x="7836980" y="1635104"/>
                </a:cubicBezTo>
                <a:cubicBezTo>
                  <a:pt x="7830669" y="1624896"/>
                  <a:pt x="7826887" y="1613125"/>
                  <a:pt x="7821597" y="1610223"/>
                </a:cubicBezTo>
                <a:close/>
                <a:moveTo>
                  <a:pt x="7225482" y="1608764"/>
                </a:moveTo>
                <a:cubicBezTo>
                  <a:pt x="7221065" y="1611494"/>
                  <a:pt x="7216000" y="1610705"/>
                  <a:pt x="7212365" y="1610993"/>
                </a:cubicBezTo>
                <a:cubicBezTo>
                  <a:pt x="7208730" y="1611283"/>
                  <a:pt x="7206521" y="1612647"/>
                  <a:pt x="7207820" y="1619683"/>
                </a:cubicBezTo>
                <a:cubicBezTo>
                  <a:pt x="7223663" y="1625565"/>
                  <a:pt x="7228078" y="1622832"/>
                  <a:pt x="7225482" y="1608764"/>
                </a:cubicBezTo>
                <a:close/>
                <a:moveTo>
                  <a:pt x="7713519" y="1604841"/>
                </a:moveTo>
                <a:cubicBezTo>
                  <a:pt x="7713519" y="1604841"/>
                  <a:pt x="7713519" y="1604841"/>
                  <a:pt x="7708702" y="1607818"/>
                </a:cubicBezTo>
                <a:cubicBezTo>
                  <a:pt x="7708702" y="1607818"/>
                  <a:pt x="7708702" y="1607818"/>
                  <a:pt x="7717116" y="1621429"/>
                </a:cubicBezTo>
                <a:cubicBezTo>
                  <a:pt x="7712300" y="1624406"/>
                  <a:pt x="7715302" y="1631954"/>
                  <a:pt x="7720264" y="1635942"/>
                </a:cubicBezTo>
                <a:cubicBezTo>
                  <a:pt x="7725225" y="1639929"/>
                  <a:pt x="7732146" y="1640351"/>
                  <a:pt x="7735163" y="1629081"/>
                </a:cubicBezTo>
                <a:cubicBezTo>
                  <a:pt x="7726748" y="1615470"/>
                  <a:pt x="7721933" y="1618450"/>
                  <a:pt x="7721933" y="1618450"/>
                </a:cubicBezTo>
                <a:cubicBezTo>
                  <a:pt x="7713519" y="1604841"/>
                  <a:pt x="7713519" y="1604841"/>
                  <a:pt x="7713519" y="1604841"/>
                </a:cubicBezTo>
                <a:close/>
                <a:moveTo>
                  <a:pt x="5948347" y="1602569"/>
                </a:moveTo>
                <a:cubicBezTo>
                  <a:pt x="5947259" y="1603300"/>
                  <a:pt x="5946169" y="1605050"/>
                  <a:pt x="5945103" y="1608301"/>
                </a:cubicBezTo>
                <a:cubicBezTo>
                  <a:pt x="5945872" y="1610140"/>
                  <a:pt x="5947682" y="1612150"/>
                  <a:pt x="5949960" y="1612950"/>
                </a:cubicBezTo>
                <a:cubicBezTo>
                  <a:pt x="5952237" y="1613750"/>
                  <a:pt x="5954977" y="1613343"/>
                  <a:pt x="5957607" y="1610348"/>
                </a:cubicBezTo>
                <a:cubicBezTo>
                  <a:pt x="5954891" y="1607333"/>
                  <a:pt x="5951617" y="1600374"/>
                  <a:pt x="5948347" y="1602569"/>
                </a:cubicBezTo>
                <a:close/>
                <a:moveTo>
                  <a:pt x="7293887" y="1600952"/>
                </a:moveTo>
                <a:cubicBezTo>
                  <a:pt x="7289070" y="1603930"/>
                  <a:pt x="7289070" y="1603930"/>
                  <a:pt x="7279437" y="1609886"/>
                </a:cubicBezTo>
                <a:cubicBezTo>
                  <a:pt x="7287851" y="1623497"/>
                  <a:pt x="7289070" y="1603930"/>
                  <a:pt x="7292668" y="1620519"/>
                </a:cubicBezTo>
                <a:cubicBezTo>
                  <a:pt x="7297485" y="1617540"/>
                  <a:pt x="7302302" y="1614562"/>
                  <a:pt x="7293887" y="1600952"/>
                </a:cubicBezTo>
                <a:close/>
                <a:moveTo>
                  <a:pt x="6269701" y="1594964"/>
                </a:moveTo>
                <a:cubicBezTo>
                  <a:pt x="6268800" y="1595271"/>
                  <a:pt x="6268104" y="1596064"/>
                  <a:pt x="6267816" y="1597830"/>
                </a:cubicBezTo>
                <a:cubicBezTo>
                  <a:pt x="6268919" y="1598010"/>
                  <a:pt x="6269878" y="1599074"/>
                  <a:pt x="6270706" y="1599209"/>
                </a:cubicBezTo>
                <a:cubicBezTo>
                  <a:pt x="6271533" y="1599345"/>
                  <a:pt x="6272227" y="1598551"/>
                  <a:pt x="6272807" y="1595018"/>
                </a:cubicBezTo>
                <a:cubicBezTo>
                  <a:pt x="6271703" y="1594838"/>
                  <a:pt x="6270601" y="1594657"/>
                  <a:pt x="6269701" y="1594964"/>
                </a:cubicBezTo>
                <a:close/>
                <a:moveTo>
                  <a:pt x="7120185" y="1589217"/>
                </a:moveTo>
                <a:cubicBezTo>
                  <a:pt x="7115902" y="1591864"/>
                  <a:pt x="7118633" y="1605852"/>
                  <a:pt x="7114353" y="1608499"/>
                </a:cubicBezTo>
                <a:cubicBezTo>
                  <a:pt x="7114353" y="1608499"/>
                  <a:pt x="7125645" y="1617194"/>
                  <a:pt x="7121365" y="1619840"/>
                </a:cubicBezTo>
                <a:cubicBezTo>
                  <a:pt x="7134209" y="1611898"/>
                  <a:pt x="7127197" y="1600558"/>
                  <a:pt x="7120185" y="1589217"/>
                </a:cubicBezTo>
                <a:close/>
                <a:moveTo>
                  <a:pt x="5898492" y="1586972"/>
                </a:moveTo>
                <a:cubicBezTo>
                  <a:pt x="5898204" y="1588738"/>
                  <a:pt x="5897424" y="1590423"/>
                  <a:pt x="5896962" y="1591708"/>
                </a:cubicBezTo>
                <a:cubicBezTo>
                  <a:pt x="5896499" y="1592992"/>
                  <a:pt x="5896355" y="1593877"/>
                  <a:pt x="5897334" y="1594037"/>
                </a:cubicBezTo>
                <a:cubicBezTo>
                  <a:pt x="5897914" y="1590504"/>
                  <a:pt x="5899877" y="1590825"/>
                  <a:pt x="5902415" y="1587612"/>
                </a:cubicBezTo>
                <a:cubicBezTo>
                  <a:pt x="5900453" y="1587291"/>
                  <a:pt x="5898492" y="1586972"/>
                  <a:pt x="5898492" y="1586972"/>
                </a:cubicBezTo>
                <a:close/>
                <a:moveTo>
                  <a:pt x="6049283" y="1585296"/>
                </a:moveTo>
                <a:cubicBezTo>
                  <a:pt x="6047682" y="1583774"/>
                  <a:pt x="6046138" y="1583521"/>
                  <a:pt x="6044305" y="1588258"/>
                </a:cubicBezTo>
                <a:cubicBezTo>
                  <a:pt x="6044305" y="1588258"/>
                  <a:pt x="6042245" y="1587923"/>
                  <a:pt x="6040186" y="1587586"/>
                </a:cubicBezTo>
                <a:cubicBezTo>
                  <a:pt x="6040186" y="1587586"/>
                  <a:pt x="6040186" y="1587586"/>
                  <a:pt x="6038125" y="1587249"/>
                </a:cubicBezTo>
                <a:cubicBezTo>
                  <a:pt x="6038125" y="1587249"/>
                  <a:pt x="6038125" y="1587249"/>
                  <a:pt x="6036066" y="1586912"/>
                </a:cubicBezTo>
                <a:cubicBezTo>
                  <a:pt x="6036066" y="1586912"/>
                  <a:pt x="6034006" y="1586575"/>
                  <a:pt x="6033471" y="1589845"/>
                </a:cubicBezTo>
                <a:cubicBezTo>
                  <a:pt x="6033471" y="1589845"/>
                  <a:pt x="6033336" y="1590664"/>
                  <a:pt x="6033461" y="1591523"/>
                </a:cubicBezTo>
                <a:cubicBezTo>
                  <a:pt x="6033584" y="1592383"/>
                  <a:pt x="6033965" y="1593285"/>
                  <a:pt x="6034996" y="1593454"/>
                </a:cubicBezTo>
                <a:cubicBezTo>
                  <a:pt x="6034996" y="1593454"/>
                  <a:pt x="6037055" y="1593791"/>
                  <a:pt x="6037055" y="1593791"/>
                </a:cubicBezTo>
                <a:cubicBezTo>
                  <a:pt x="6039114" y="1594128"/>
                  <a:pt x="6041174" y="1594465"/>
                  <a:pt x="6041174" y="1594465"/>
                </a:cubicBezTo>
                <a:cubicBezTo>
                  <a:pt x="6041668" y="1597905"/>
                  <a:pt x="6042593" y="1599526"/>
                  <a:pt x="6043743" y="1599975"/>
                </a:cubicBezTo>
                <a:cubicBezTo>
                  <a:pt x="6047189" y="1601327"/>
                  <a:pt x="6052657" y="1592146"/>
                  <a:pt x="6054602" y="1589945"/>
                </a:cubicBezTo>
                <a:cubicBezTo>
                  <a:pt x="6052542" y="1589608"/>
                  <a:pt x="6050884" y="1586817"/>
                  <a:pt x="6049283" y="1585296"/>
                </a:cubicBezTo>
                <a:close/>
                <a:moveTo>
                  <a:pt x="5963872" y="1584369"/>
                </a:moveTo>
                <a:cubicBezTo>
                  <a:pt x="5961382" y="1587286"/>
                  <a:pt x="5960852" y="1590525"/>
                  <a:pt x="5959791" y="1597001"/>
                </a:cubicBezTo>
                <a:cubicBezTo>
                  <a:pt x="5963716" y="1597643"/>
                  <a:pt x="5967797" y="1585010"/>
                  <a:pt x="5963872" y="1584369"/>
                </a:cubicBezTo>
                <a:close/>
                <a:moveTo>
                  <a:pt x="6295172" y="1582959"/>
                </a:moveTo>
                <a:cubicBezTo>
                  <a:pt x="6294658" y="1586100"/>
                  <a:pt x="6294658" y="1586100"/>
                  <a:pt x="6294146" y="1589240"/>
                </a:cubicBezTo>
                <a:cubicBezTo>
                  <a:pt x="6294146" y="1589240"/>
                  <a:pt x="6293631" y="1592380"/>
                  <a:pt x="6293631" y="1592380"/>
                </a:cubicBezTo>
                <a:cubicBezTo>
                  <a:pt x="6296865" y="1586459"/>
                  <a:pt x="6300766" y="1590323"/>
                  <a:pt x="6301280" y="1587182"/>
                </a:cubicBezTo>
                <a:cubicBezTo>
                  <a:pt x="6296865" y="1586459"/>
                  <a:pt x="6297379" y="1583320"/>
                  <a:pt x="6295172" y="1582959"/>
                </a:cubicBezTo>
                <a:close/>
                <a:moveTo>
                  <a:pt x="6135443" y="1579797"/>
                </a:moveTo>
                <a:cubicBezTo>
                  <a:pt x="6134415" y="1586076"/>
                  <a:pt x="6131817" y="1588876"/>
                  <a:pt x="6131303" y="1592015"/>
                </a:cubicBezTo>
                <a:cubicBezTo>
                  <a:pt x="6138070" y="1589899"/>
                  <a:pt x="6134443" y="1598978"/>
                  <a:pt x="6140696" y="1600003"/>
                </a:cubicBezTo>
                <a:cubicBezTo>
                  <a:pt x="6141211" y="1596861"/>
                  <a:pt x="6143808" y="1594063"/>
                  <a:pt x="6144836" y="1587781"/>
                </a:cubicBezTo>
                <a:cubicBezTo>
                  <a:pt x="6141181" y="1583960"/>
                  <a:pt x="6139612" y="1580478"/>
                  <a:pt x="6135443" y="1579797"/>
                </a:cubicBezTo>
                <a:close/>
                <a:moveTo>
                  <a:pt x="7187191" y="1579140"/>
                </a:moveTo>
                <a:cubicBezTo>
                  <a:pt x="7178475" y="1584529"/>
                  <a:pt x="7165401" y="1592613"/>
                  <a:pt x="7156685" y="1598002"/>
                </a:cubicBezTo>
                <a:cubicBezTo>
                  <a:pt x="7169458" y="1608916"/>
                  <a:pt x="7182531" y="1600832"/>
                  <a:pt x="7195605" y="1592749"/>
                </a:cubicBezTo>
                <a:cubicBezTo>
                  <a:pt x="7195605" y="1592749"/>
                  <a:pt x="7195605" y="1592749"/>
                  <a:pt x="7187191" y="1579140"/>
                </a:cubicBezTo>
                <a:close/>
                <a:moveTo>
                  <a:pt x="7904232" y="1577846"/>
                </a:moveTo>
                <a:cubicBezTo>
                  <a:pt x="7899706" y="1580644"/>
                  <a:pt x="7890657" y="1586239"/>
                  <a:pt x="7890657" y="1586239"/>
                </a:cubicBezTo>
                <a:cubicBezTo>
                  <a:pt x="7890657" y="1586239"/>
                  <a:pt x="7894847" y="1587957"/>
                  <a:pt x="7898640" y="1587769"/>
                </a:cubicBezTo>
                <a:cubicBezTo>
                  <a:pt x="7902431" y="1587581"/>
                  <a:pt x="7905827" y="1585482"/>
                  <a:pt x="7904232" y="1577846"/>
                </a:cubicBezTo>
                <a:close/>
                <a:moveTo>
                  <a:pt x="6198495" y="1576814"/>
                </a:moveTo>
                <a:cubicBezTo>
                  <a:pt x="6198495" y="1576814"/>
                  <a:pt x="6196051" y="1579436"/>
                  <a:pt x="6196051" y="1579436"/>
                </a:cubicBezTo>
                <a:cubicBezTo>
                  <a:pt x="6198012" y="1579757"/>
                  <a:pt x="6199492" y="1583023"/>
                  <a:pt x="6199492" y="1583023"/>
                </a:cubicBezTo>
                <a:cubicBezTo>
                  <a:pt x="6201936" y="1580400"/>
                  <a:pt x="6201936" y="1580400"/>
                  <a:pt x="6202417" y="1577455"/>
                </a:cubicBezTo>
                <a:cubicBezTo>
                  <a:pt x="6200456" y="1577134"/>
                  <a:pt x="6200456" y="1577134"/>
                  <a:pt x="6198495" y="1576814"/>
                </a:cubicBezTo>
                <a:close/>
                <a:moveTo>
                  <a:pt x="6165794" y="1575090"/>
                </a:moveTo>
                <a:cubicBezTo>
                  <a:pt x="6159176" y="1574007"/>
                  <a:pt x="6155136" y="1588309"/>
                  <a:pt x="6157476" y="1594771"/>
                </a:cubicBezTo>
                <a:cubicBezTo>
                  <a:pt x="6158258" y="1596924"/>
                  <a:pt x="6159748" y="1598207"/>
                  <a:pt x="6162086" y="1597758"/>
                </a:cubicBezTo>
                <a:cubicBezTo>
                  <a:pt x="6163674" y="1588043"/>
                  <a:pt x="6161468" y="1587682"/>
                  <a:pt x="6165794" y="1575090"/>
                </a:cubicBezTo>
                <a:close/>
                <a:moveTo>
                  <a:pt x="7651906" y="1573600"/>
                </a:moveTo>
                <a:cubicBezTo>
                  <a:pt x="7647558" y="1571219"/>
                  <a:pt x="7642437" y="1571299"/>
                  <a:pt x="7639565" y="1573956"/>
                </a:cubicBezTo>
                <a:cubicBezTo>
                  <a:pt x="7637650" y="1575729"/>
                  <a:pt x="7636736" y="1578645"/>
                  <a:pt x="7637715" y="1582742"/>
                </a:cubicBezTo>
                <a:cubicBezTo>
                  <a:pt x="7640942" y="1585450"/>
                  <a:pt x="7643643" y="1587305"/>
                  <a:pt x="7645951" y="1588524"/>
                </a:cubicBezTo>
                <a:cubicBezTo>
                  <a:pt x="7652871" y="1592181"/>
                  <a:pt x="7656243" y="1590095"/>
                  <a:pt x="7659615" y="1588011"/>
                </a:cubicBezTo>
                <a:cubicBezTo>
                  <a:pt x="7659832" y="1580824"/>
                  <a:pt x="7656255" y="1575981"/>
                  <a:pt x="7651906" y="1573600"/>
                </a:cubicBezTo>
                <a:close/>
                <a:moveTo>
                  <a:pt x="6190982" y="1571956"/>
                </a:moveTo>
                <a:cubicBezTo>
                  <a:pt x="6190435" y="1575292"/>
                  <a:pt x="6190435" y="1575292"/>
                  <a:pt x="6188474" y="1574972"/>
                </a:cubicBezTo>
                <a:cubicBezTo>
                  <a:pt x="6187654" y="1579977"/>
                  <a:pt x="6186972" y="1584148"/>
                  <a:pt x="6186985" y="1587147"/>
                </a:cubicBezTo>
                <a:cubicBezTo>
                  <a:pt x="6186997" y="1590146"/>
                  <a:pt x="6187704" y="1591975"/>
                  <a:pt x="6189667" y="1592296"/>
                </a:cubicBezTo>
                <a:cubicBezTo>
                  <a:pt x="6190760" y="1585625"/>
                  <a:pt x="6194358" y="1575934"/>
                  <a:pt x="6190982" y="1571956"/>
                </a:cubicBezTo>
                <a:close/>
                <a:moveTo>
                  <a:pt x="5915513" y="1570310"/>
                </a:moveTo>
                <a:lnTo>
                  <a:pt x="5916369" y="1570485"/>
                </a:lnTo>
                <a:lnTo>
                  <a:pt x="5916321" y="1570550"/>
                </a:lnTo>
                <a:close/>
                <a:moveTo>
                  <a:pt x="5913799" y="1569958"/>
                </a:moveTo>
                <a:lnTo>
                  <a:pt x="5913996" y="1569998"/>
                </a:lnTo>
                <a:lnTo>
                  <a:pt x="5914244" y="1579460"/>
                </a:lnTo>
                <a:cubicBezTo>
                  <a:pt x="5914675" y="1581607"/>
                  <a:pt x="5914917" y="1583310"/>
                  <a:pt x="5913372" y="1586382"/>
                </a:cubicBezTo>
                <a:cubicBezTo>
                  <a:pt x="5914873" y="1589952"/>
                  <a:pt x="5920963" y="1590949"/>
                  <a:pt x="5919903" y="1597426"/>
                </a:cubicBezTo>
                <a:cubicBezTo>
                  <a:pt x="5907632" y="1608719"/>
                  <a:pt x="5897040" y="1597011"/>
                  <a:pt x="5884330" y="1598256"/>
                </a:cubicBezTo>
                <a:lnTo>
                  <a:pt x="5881523" y="1599246"/>
                </a:lnTo>
                <a:lnTo>
                  <a:pt x="5881582" y="1598537"/>
                </a:lnTo>
                <a:cubicBezTo>
                  <a:pt x="5882275" y="1596313"/>
                  <a:pt x="5883379" y="1594597"/>
                  <a:pt x="5884772" y="1593225"/>
                </a:cubicBezTo>
                <a:lnTo>
                  <a:pt x="5888729" y="1591234"/>
                </a:lnTo>
                <a:lnTo>
                  <a:pt x="5889674" y="1592783"/>
                </a:lnTo>
                <a:lnTo>
                  <a:pt x="5890460" y="1590365"/>
                </a:lnTo>
                <a:lnTo>
                  <a:pt x="5895586" y="1587787"/>
                </a:lnTo>
                <a:cubicBezTo>
                  <a:pt x="5903757" y="1585149"/>
                  <a:pt x="5912515" y="1582724"/>
                  <a:pt x="5913799" y="1569958"/>
                </a:cubicBezTo>
                <a:close/>
                <a:moveTo>
                  <a:pt x="6074510" y="1569826"/>
                </a:moveTo>
                <a:cubicBezTo>
                  <a:pt x="6072894" y="1579719"/>
                  <a:pt x="6077993" y="1587324"/>
                  <a:pt x="6080591" y="1584363"/>
                </a:cubicBezTo>
                <a:cubicBezTo>
                  <a:pt x="6084810" y="1571511"/>
                  <a:pt x="6078630" y="1570501"/>
                  <a:pt x="6074510" y="1569826"/>
                </a:cubicBezTo>
                <a:close/>
                <a:moveTo>
                  <a:pt x="6113952" y="1569629"/>
                </a:moveTo>
                <a:cubicBezTo>
                  <a:pt x="6112893" y="1576106"/>
                  <a:pt x="6110857" y="1575773"/>
                  <a:pt x="6110328" y="1579012"/>
                </a:cubicBezTo>
                <a:cubicBezTo>
                  <a:pt x="6108295" y="1578679"/>
                  <a:pt x="6106260" y="1578346"/>
                  <a:pt x="6105732" y="1581585"/>
                </a:cubicBezTo>
                <a:cubicBezTo>
                  <a:pt x="6105732" y="1581585"/>
                  <a:pt x="6105732" y="1581585"/>
                  <a:pt x="6103696" y="1581252"/>
                </a:cubicBezTo>
                <a:cubicBezTo>
                  <a:pt x="6104269" y="1571369"/>
                  <a:pt x="6100600" y="1568276"/>
                  <a:pt x="6096323" y="1570486"/>
                </a:cubicBezTo>
                <a:cubicBezTo>
                  <a:pt x="6092047" y="1572696"/>
                  <a:pt x="6087163" y="1580208"/>
                  <a:pt x="6085308" y="1591544"/>
                </a:cubicBezTo>
                <a:cubicBezTo>
                  <a:pt x="6095478" y="1593207"/>
                  <a:pt x="6092382" y="1599352"/>
                  <a:pt x="6098484" y="1600351"/>
                </a:cubicBezTo>
                <a:cubicBezTo>
                  <a:pt x="6100074" y="1590635"/>
                  <a:pt x="6103610" y="1594537"/>
                  <a:pt x="6104670" y="1588062"/>
                </a:cubicBezTo>
                <a:cubicBezTo>
                  <a:pt x="6104670" y="1588062"/>
                  <a:pt x="6104670" y="1588062"/>
                  <a:pt x="6106706" y="1588393"/>
                </a:cubicBezTo>
                <a:cubicBezTo>
                  <a:pt x="6106706" y="1588393"/>
                  <a:pt x="6108738" y="1588727"/>
                  <a:pt x="6108738" y="1588727"/>
                </a:cubicBezTo>
                <a:cubicBezTo>
                  <a:pt x="6114839" y="1589725"/>
                  <a:pt x="6113780" y="1596201"/>
                  <a:pt x="6117317" y="1600106"/>
                </a:cubicBezTo>
                <a:cubicBezTo>
                  <a:pt x="6119882" y="1597200"/>
                  <a:pt x="6121471" y="1587484"/>
                  <a:pt x="6123061" y="1577770"/>
                </a:cubicBezTo>
                <a:cubicBezTo>
                  <a:pt x="6118992" y="1577105"/>
                  <a:pt x="6117489" y="1573534"/>
                  <a:pt x="6113952" y="1569629"/>
                </a:cubicBezTo>
                <a:close/>
                <a:moveTo>
                  <a:pt x="7827622" y="1569270"/>
                </a:moveTo>
                <a:cubicBezTo>
                  <a:pt x="7825378" y="1569188"/>
                  <a:pt x="7822520" y="1569192"/>
                  <a:pt x="7820062" y="1569536"/>
                </a:cubicBezTo>
                <a:cubicBezTo>
                  <a:pt x="7815147" y="1570223"/>
                  <a:pt x="7811836" y="1572271"/>
                  <a:pt x="7818250" y="1577710"/>
                </a:cubicBezTo>
                <a:cubicBezTo>
                  <a:pt x="7822666" y="1574981"/>
                  <a:pt x="7827081" y="1572251"/>
                  <a:pt x="7831496" y="1569519"/>
                </a:cubicBezTo>
                <a:cubicBezTo>
                  <a:pt x="7831496" y="1569519"/>
                  <a:pt x="7829866" y="1569352"/>
                  <a:pt x="7827622" y="1569270"/>
                </a:cubicBezTo>
                <a:close/>
                <a:moveTo>
                  <a:pt x="5952157" y="1566732"/>
                </a:moveTo>
                <a:cubicBezTo>
                  <a:pt x="5951130" y="1573012"/>
                  <a:pt x="5947719" y="1569232"/>
                  <a:pt x="5948654" y="1575832"/>
                </a:cubicBezTo>
                <a:cubicBezTo>
                  <a:pt x="5948654" y="1575832"/>
                  <a:pt x="5950615" y="1576153"/>
                  <a:pt x="5952577" y="1576475"/>
                </a:cubicBezTo>
                <a:cubicBezTo>
                  <a:pt x="5953091" y="1573334"/>
                  <a:pt x="5953604" y="1570194"/>
                  <a:pt x="5952157" y="1566732"/>
                </a:cubicBezTo>
                <a:close/>
                <a:moveTo>
                  <a:pt x="6017343" y="1565509"/>
                </a:moveTo>
                <a:cubicBezTo>
                  <a:pt x="6013110" y="1567336"/>
                  <a:pt x="6009109" y="1572559"/>
                  <a:pt x="6007504" y="1582372"/>
                </a:cubicBezTo>
                <a:cubicBezTo>
                  <a:pt x="6011054" y="1586311"/>
                  <a:pt x="6015518" y="1587882"/>
                  <a:pt x="6019495" y="1586013"/>
                </a:cubicBezTo>
                <a:cubicBezTo>
                  <a:pt x="6023473" y="1584145"/>
                  <a:pt x="6026964" y="1578839"/>
                  <a:pt x="6028569" y="1569025"/>
                </a:cubicBezTo>
                <a:cubicBezTo>
                  <a:pt x="6026039" y="1565253"/>
                  <a:pt x="6021575" y="1563681"/>
                  <a:pt x="6017343" y="1565509"/>
                </a:cubicBezTo>
                <a:close/>
                <a:moveTo>
                  <a:pt x="6002581" y="1561684"/>
                </a:moveTo>
                <a:cubicBezTo>
                  <a:pt x="6000410" y="1562940"/>
                  <a:pt x="5998498" y="1562627"/>
                  <a:pt x="5996695" y="1563138"/>
                </a:cubicBezTo>
                <a:cubicBezTo>
                  <a:pt x="5994894" y="1563649"/>
                  <a:pt x="5993203" y="1564984"/>
                  <a:pt x="5991476" y="1569538"/>
                </a:cubicBezTo>
                <a:cubicBezTo>
                  <a:pt x="5995301" y="1570165"/>
                  <a:pt x="5991847" y="1579273"/>
                  <a:pt x="5995671" y="1579898"/>
                </a:cubicBezTo>
                <a:cubicBezTo>
                  <a:pt x="5997214" y="1570478"/>
                  <a:pt x="6001039" y="1571104"/>
                  <a:pt x="6002581" y="1561684"/>
                </a:cubicBezTo>
                <a:close/>
                <a:moveTo>
                  <a:pt x="7766116" y="1553512"/>
                </a:moveTo>
                <a:cubicBezTo>
                  <a:pt x="7761941" y="1556092"/>
                  <a:pt x="7753592" y="1561255"/>
                  <a:pt x="7753658" y="1580026"/>
                </a:cubicBezTo>
                <a:cubicBezTo>
                  <a:pt x="7766244" y="1591051"/>
                  <a:pt x="7770356" y="1569701"/>
                  <a:pt x="7782945" y="1580727"/>
                </a:cubicBezTo>
                <a:cubicBezTo>
                  <a:pt x="7774530" y="1567121"/>
                  <a:pt x="7774530" y="1567121"/>
                  <a:pt x="7766116" y="1553512"/>
                </a:cubicBezTo>
                <a:close/>
                <a:moveTo>
                  <a:pt x="7920478" y="1533312"/>
                </a:moveTo>
                <a:cubicBezTo>
                  <a:pt x="7915953" y="1536108"/>
                  <a:pt x="7914617" y="1554181"/>
                  <a:pt x="7923667" y="1548585"/>
                </a:cubicBezTo>
                <a:cubicBezTo>
                  <a:pt x="7926854" y="1563858"/>
                  <a:pt x="7905566" y="1559775"/>
                  <a:pt x="7908756" y="1575048"/>
                </a:cubicBezTo>
                <a:cubicBezTo>
                  <a:pt x="7920993" y="1584727"/>
                  <a:pt x="7931635" y="1586765"/>
                  <a:pt x="7937858" y="1582917"/>
                </a:cubicBezTo>
                <a:cubicBezTo>
                  <a:pt x="7944078" y="1579071"/>
                  <a:pt x="7945880" y="1569340"/>
                  <a:pt x="7940430" y="1555465"/>
                </a:cubicBezTo>
                <a:cubicBezTo>
                  <a:pt x="7932715" y="1542990"/>
                  <a:pt x="7928191" y="1545789"/>
                  <a:pt x="7920478" y="1533312"/>
                </a:cubicBezTo>
                <a:close/>
                <a:moveTo>
                  <a:pt x="7841642" y="1525626"/>
                </a:moveTo>
                <a:cubicBezTo>
                  <a:pt x="7837466" y="1528209"/>
                  <a:pt x="7833292" y="1530789"/>
                  <a:pt x="7837532" y="1546980"/>
                </a:cubicBezTo>
                <a:cubicBezTo>
                  <a:pt x="7839635" y="1550382"/>
                  <a:pt x="7842518" y="1552126"/>
                  <a:pt x="7845264" y="1552486"/>
                </a:cubicBezTo>
                <a:cubicBezTo>
                  <a:pt x="7848011" y="1552844"/>
                  <a:pt x="7850621" y="1551818"/>
                  <a:pt x="7852182" y="1549676"/>
                </a:cubicBezTo>
                <a:cubicBezTo>
                  <a:pt x="7855305" y="1545395"/>
                  <a:pt x="7854231" y="1536655"/>
                  <a:pt x="7841642" y="1525626"/>
                </a:cubicBezTo>
                <a:close/>
                <a:moveTo>
                  <a:pt x="7368568" y="1523425"/>
                </a:moveTo>
                <a:cubicBezTo>
                  <a:pt x="7364153" y="1526155"/>
                  <a:pt x="7359738" y="1528885"/>
                  <a:pt x="7359738" y="1528885"/>
                </a:cubicBezTo>
                <a:cubicBezTo>
                  <a:pt x="7361036" y="1535921"/>
                  <a:pt x="7364542" y="1541592"/>
                  <a:pt x="7367952" y="1543406"/>
                </a:cubicBezTo>
                <a:cubicBezTo>
                  <a:pt x="7371361" y="1545216"/>
                  <a:pt x="7374672" y="1543167"/>
                  <a:pt x="7375582" y="1534767"/>
                </a:cubicBezTo>
                <a:cubicBezTo>
                  <a:pt x="7375582" y="1534767"/>
                  <a:pt x="7379996" y="1532035"/>
                  <a:pt x="7368568" y="1523425"/>
                </a:cubicBezTo>
                <a:close/>
                <a:moveTo>
                  <a:pt x="7774837" y="1516768"/>
                </a:moveTo>
                <a:cubicBezTo>
                  <a:pt x="7770288" y="1519581"/>
                  <a:pt x="7756639" y="1528017"/>
                  <a:pt x="7752090" y="1530830"/>
                </a:cubicBezTo>
                <a:cubicBezTo>
                  <a:pt x="7755598" y="1536501"/>
                  <a:pt x="7759932" y="1539700"/>
                  <a:pt x="7764173" y="1540996"/>
                </a:cubicBezTo>
                <a:cubicBezTo>
                  <a:pt x="7768416" y="1542295"/>
                  <a:pt x="7772560" y="1541691"/>
                  <a:pt x="7775690" y="1539755"/>
                </a:cubicBezTo>
                <a:cubicBezTo>
                  <a:pt x="7781943" y="1535890"/>
                  <a:pt x="7784124" y="1526702"/>
                  <a:pt x="7774837" y="1516768"/>
                </a:cubicBezTo>
                <a:close/>
                <a:moveTo>
                  <a:pt x="7864439" y="1511532"/>
                </a:moveTo>
                <a:cubicBezTo>
                  <a:pt x="7868646" y="1518337"/>
                  <a:pt x="7871853" y="1521056"/>
                  <a:pt x="7874562" y="1521734"/>
                </a:cubicBezTo>
                <a:cubicBezTo>
                  <a:pt x="7877269" y="1522410"/>
                  <a:pt x="7879478" y="1521046"/>
                  <a:pt x="7881685" y="1519681"/>
                </a:cubicBezTo>
                <a:lnTo>
                  <a:pt x="7894512" y="1530557"/>
                </a:lnTo>
                <a:cubicBezTo>
                  <a:pt x="7894512" y="1530557"/>
                  <a:pt x="7898929" y="1527829"/>
                  <a:pt x="7898929" y="1527829"/>
                </a:cubicBezTo>
                <a:lnTo>
                  <a:pt x="7881685" y="1519681"/>
                </a:lnTo>
                <a:close/>
                <a:moveTo>
                  <a:pt x="7608231" y="1494375"/>
                </a:moveTo>
                <a:cubicBezTo>
                  <a:pt x="7603949" y="1497022"/>
                  <a:pt x="7608082" y="1513278"/>
                  <a:pt x="7612364" y="1510633"/>
                </a:cubicBezTo>
                <a:cubicBezTo>
                  <a:pt x="7616645" y="1507985"/>
                  <a:pt x="7616645" y="1507985"/>
                  <a:pt x="7616645" y="1507985"/>
                </a:cubicBezTo>
                <a:cubicBezTo>
                  <a:pt x="7620927" y="1505339"/>
                  <a:pt x="7603949" y="1497022"/>
                  <a:pt x="7608231" y="1494375"/>
                </a:cubicBezTo>
                <a:close/>
                <a:moveTo>
                  <a:pt x="7325267" y="1493769"/>
                </a:moveTo>
                <a:cubicBezTo>
                  <a:pt x="7307834" y="1504547"/>
                  <a:pt x="7316250" y="1518156"/>
                  <a:pt x="7303175" y="1526240"/>
                </a:cubicBezTo>
                <a:cubicBezTo>
                  <a:pt x="7311588" y="1539848"/>
                  <a:pt x="7311588" y="1539848"/>
                  <a:pt x="7311588" y="1539848"/>
                </a:cubicBezTo>
                <a:cubicBezTo>
                  <a:pt x="7315946" y="1537153"/>
                  <a:pt x="7324662" y="1531763"/>
                  <a:pt x="7329021" y="1529068"/>
                </a:cubicBezTo>
                <a:cubicBezTo>
                  <a:pt x="7324966" y="1512767"/>
                  <a:pt x="7329324" y="1510075"/>
                  <a:pt x="7325267" y="1493769"/>
                </a:cubicBezTo>
                <a:close/>
                <a:moveTo>
                  <a:pt x="7444420" y="1489067"/>
                </a:moveTo>
                <a:cubicBezTo>
                  <a:pt x="7440138" y="1491716"/>
                  <a:pt x="7431575" y="1497009"/>
                  <a:pt x="7431575" y="1497009"/>
                </a:cubicBezTo>
                <a:cubicBezTo>
                  <a:pt x="7439989" y="1510618"/>
                  <a:pt x="7439989" y="1510618"/>
                  <a:pt x="7439989" y="1510618"/>
                </a:cubicBezTo>
                <a:cubicBezTo>
                  <a:pt x="7448554" y="1505325"/>
                  <a:pt x="7448554" y="1505325"/>
                  <a:pt x="7444420" y="1489067"/>
                </a:cubicBezTo>
                <a:close/>
                <a:moveTo>
                  <a:pt x="7850566" y="1469947"/>
                </a:moveTo>
                <a:cubicBezTo>
                  <a:pt x="7853297" y="1483937"/>
                  <a:pt x="7853297" y="1483937"/>
                  <a:pt x="7849015" y="1486582"/>
                </a:cubicBezTo>
                <a:cubicBezTo>
                  <a:pt x="7853297" y="1483937"/>
                  <a:pt x="7868870" y="1489983"/>
                  <a:pt x="7877435" y="1484689"/>
                </a:cubicBezTo>
                <a:cubicBezTo>
                  <a:pt x="7877435" y="1484689"/>
                  <a:pt x="7877435" y="1484689"/>
                  <a:pt x="7881715" y="1482042"/>
                </a:cubicBezTo>
                <a:cubicBezTo>
                  <a:pt x="7881715" y="1482042"/>
                  <a:pt x="7881715" y="1482042"/>
                  <a:pt x="7874704" y="1470700"/>
                </a:cubicBezTo>
                <a:cubicBezTo>
                  <a:pt x="7870422" y="1473348"/>
                  <a:pt x="7870422" y="1473348"/>
                  <a:pt x="7870422" y="1473348"/>
                </a:cubicBezTo>
                <a:cubicBezTo>
                  <a:pt x="7866141" y="1475995"/>
                  <a:pt x="7854846" y="1467301"/>
                  <a:pt x="7850566" y="1469947"/>
                </a:cubicBezTo>
                <a:close/>
                <a:moveTo>
                  <a:pt x="7365405" y="1468952"/>
                </a:moveTo>
                <a:cubicBezTo>
                  <a:pt x="7356575" y="1474411"/>
                  <a:pt x="7352160" y="1477141"/>
                  <a:pt x="7347744" y="1479873"/>
                </a:cubicBezTo>
                <a:cubicBezTo>
                  <a:pt x="7356158" y="1493482"/>
                  <a:pt x="7356158" y="1493482"/>
                  <a:pt x="7356158" y="1493482"/>
                </a:cubicBezTo>
                <a:cubicBezTo>
                  <a:pt x="7360574" y="1490752"/>
                  <a:pt x="7373820" y="1482563"/>
                  <a:pt x="7365405" y="1468952"/>
                </a:cubicBezTo>
                <a:close/>
                <a:moveTo>
                  <a:pt x="7445731" y="1459262"/>
                </a:moveTo>
                <a:cubicBezTo>
                  <a:pt x="7430488" y="1461633"/>
                  <a:pt x="7415957" y="1484725"/>
                  <a:pt x="7400002" y="1466374"/>
                </a:cubicBezTo>
                <a:cubicBezTo>
                  <a:pt x="7391109" y="1471872"/>
                  <a:pt x="7395077" y="1488230"/>
                  <a:pt x="7399523" y="1485482"/>
                </a:cubicBezTo>
                <a:cubicBezTo>
                  <a:pt x="7412861" y="1477235"/>
                  <a:pt x="7421276" y="1490842"/>
                  <a:pt x="7426200" y="1468988"/>
                </a:cubicBezTo>
                <a:cubicBezTo>
                  <a:pt x="7443506" y="1477097"/>
                  <a:pt x="7447952" y="1474348"/>
                  <a:pt x="7461290" y="1466101"/>
                </a:cubicBezTo>
                <a:cubicBezTo>
                  <a:pt x="7455971" y="1459984"/>
                  <a:pt x="7450811" y="1458472"/>
                  <a:pt x="7445731" y="1459262"/>
                </a:cubicBezTo>
                <a:close/>
                <a:moveTo>
                  <a:pt x="7984470" y="1424708"/>
                </a:moveTo>
                <a:cubicBezTo>
                  <a:pt x="7981819" y="1424138"/>
                  <a:pt x="7979602" y="1425509"/>
                  <a:pt x="7977385" y="1426880"/>
                </a:cubicBezTo>
                <a:cubicBezTo>
                  <a:pt x="7972951" y="1429620"/>
                  <a:pt x="7968516" y="1432363"/>
                  <a:pt x="7964082" y="1435106"/>
                </a:cubicBezTo>
                <a:cubicBezTo>
                  <a:pt x="7955695" y="1431456"/>
                  <a:pt x="7943983" y="1429861"/>
                  <a:pt x="7935235" y="1433060"/>
                </a:cubicBezTo>
                <a:cubicBezTo>
                  <a:pt x="7926486" y="1436261"/>
                  <a:pt x="7920703" y="1444255"/>
                  <a:pt x="7924174" y="1459780"/>
                </a:cubicBezTo>
                <a:cubicBezTo>
                  <a:pt x="7928606" y="1457037"/>
                  <a:pt x="7937475" y="1451553"/>
                  <a:pt x="7949814" y="1461597"/>
                </a:cubicBezTo>
                <a:cubicBezTo>
                  <a:pt x="7939981" y="1485346"/>
                  <a:pt x="7897566" y="1476229"/>
                  <a:pt x="7908940" y="1504539"/>
                </a:cubicBezTo>
                <a:cubicBezTo>
                  <a:pt x="7908940" y="1504539"/>
                  <a:pt x="7913375" y="1501797"/>
                  <a:pt x="7917810" y="1499054"/>
                </a:cubicBezTo>
                <a:cubicBezTo>
                  <a:pt x="7925714" y="1511840"/>
                  <a:pt x="7925714" y="1511840"/>
                  <a:pt x="7933618" y="1524624"/>
                </a:cubicBezTo>
                <a:cubicBezTo>
                  <a:pt x="7942486" y="1519140"/>
                  <a:pt x="7954825" y="1529183"/>
                  <a:pt x="7955789" y="1510914"/>
                </a:cubicBezTo>
                <a:cubicBezTo>
                  <a:pt x="7955789" y="1510914"/>
                  <a:pt x="7968127" y="1520957"/>
                  <a:pt x="7963695" y="1523698"/>
                </a:cubicBezTo>
                <a:cubicBezTo>
                  <a:pt x="7963695" y="1523698"/>
                  <a:pt x="7954825" y="1529183"/>
                  <a:pt x="7950391" y="1531924"/>
                </a:cubicBezTo>
                <a:cubicBezTo>
                  <a:pt x="7962730" y="1541965"/>
                  <a:pt x="7953861" y="1547448"/>
                  <a:pt x="7961763" y="1560231"/>
                </a:cubicBezTo>
                <a:cubicBezTo>
                  <a:pt x="7967450" y="1574386"/>
                  <a:pt x="7973861" y="1574841"/>
                  <a:pt x="7979956" y="1571071"/>
                </a:cubicBezTo>
                <a:lnTo>
                  <a:pt x="7995946" y="1556856"/>
                </a:lnTo>
                <a:lnTo>
                  <a:pt x="8003234" y="1568644"/>
                </a:lnTo>
                <a:cubicBezTo>
                  <a:pt x="7985522" y="1579594"/>
                  <a:pt x="7967809" y="1590546"/>
                  <a:pt x="7946686" y="1586081"/>
                </a:cubicBezTo>
                <a:cubicBezTo>
                  <a:pt x="7937830" y="1591558"/>
                  <a:pt x="7928973" y="1597033"/>
                  <a:pt x="7920115" y="1602508"/>
                </a:cubicBezTo>
                <a:cubicBezTo>
                  <a:pt x="7927956" y="1615187"/>
                  <a:pt x="7932383" y="1612449"/>
                  <a:pt x="7940222" y="1625128"/>
                </a:cubicBezTo>
                <a:cubicBezTo>
                  <a:pt x="7945668" y="1604235"/>
                  <a:pt x="7962363" y="1611437"/>
                  <a:pt x="7979058" y="1618640"/>
                </a:cubicBezTo>
                <a:cubicBezTo>
                  <a:pt x="7974629" y="1621379"/>
                  <a:pt x="7965774" y="1626854"/>
                  <a:pt x="7961346" y="1629592"/>
                </a:cubicBezTo>
                <a:cubicBezTo>
                  <a:pt x="7969185" y="1642270"/>
                  <a:pt x="7972595" y="1657687"/>
                  <a:pt x="7977024" y="1654948"/>
                </a:cubicBezTo>
                <a:cubicBezTo>
                  <a:pt x="7972595" y="1657687"/>
                  <a:pt x="7968166" y="1660425"/>
                  <a:pt x="7976004" y="1673099"/>
                </a:cubicBezTo>
                <a:cubicBezTo>
                  <a:pt x="7984861" y="1667622"/>
                  <a:pt x="7989287" y="1664886"/>
                  <a:pt x="8001555" y="1674824"/>
                </a:cubicBezTo>
                <a:cubicBezTo>
                  <a:pt x="7997127" y="1677563"/>
                  <a:pt x="8004964" y="1690243"/>
                  <a:pt x="8004964" y="1690243"/>
                </a:cubicBezTo>
                <a:cubicBezTo>
                  <a:pt x="8004964" y="1690243"/>
                  <a:pt x="8009393" y="1687504"/>
                  <a:pt x="8017232" y="1700182"/>
                </a:cubicBezTo>
                <a:cubicBezTo>
                  <a:pt x="8012804" y="1702919"/>
                  <a:pt x="7996108" y="1695717"/>
                  <a:pt x="7991681" y="1698454"/>
                </a:cubicBezTo>
                <a:cubicBezTo>
                  <a:pt x="7982824" y="1703931"/>
                  <a:pt x="7969540" y="1712145"/>
                  <a:pt x="7957273" y="1702206"/>
                </a:cubicBezTo>
                <a:cubicBezTo>
                  <a:pt x="7957273" y="1702206"/>
                  <a:pt x="7966128" y="1696729"/>
                  <a:pt x="7958290" y="1684051"/>
                </a:cubicBezTo>
                <a:cubicBezTo>
                  <a:pt x="7950455" y="1671374"/>
                  <a:pt x="7941597" y="1676851"/>
                  <a:pt x="7938186" y="1661435"/>
                </a:cubicBezTo>
                <a:cubicBezTo>
                  <a:pt x="7925921" y="1651496"/>
                  <a:pt x="7921491" y="1654232"/>
                  <a:pt x="7912635" y="1659708"/>
                </a:cubicBezTo>
                <a:cubicBezTo>
                  <a:pt x="7916047" y="1675124"/>
                  <a:pt x="7920473" y="1672386"/>
                  <a:pt x="7924902" y="1669649"/>
                </a:cubicBezTo>
                <a:cubicBezTo>
                  <a:pt x="7931722" y="1700477"/>
                  <a:pt x="7906172" y="1698754"/>
                  <a:pt x="7893905" y="1688814"/>
                </a:cubicBezTo>
                <a:cubicBezTo>
                  <a:pt x="7893905" y="1688814"/>
                  <a:pt x="7892888" y="1706967"/>
                  <a:pt x="7888459" y="1709705"/>
                </a:cubicBezTo>
                <a:cubicBezTo>
                  <a:pt x="7909580" y="1714166"/>
                  <a:pt x="7936150" y="1697740"/>
                  <a:pt x="7942970" y="1728572"/>
                </a:cubicBezTo>
                <a:cubicBezTo>
                  <a:pt x="7947400" y="1725833"/>
                  <a:pt x="7959666" y="1735774"/>
                  <a:pt x="7964094" y="1733036"/>
                </a:cubicBezTo>
                <a:cubicBezTo>
                  <a:pt x="7964094" y="1733036"/>
                  <a:pt x="7959666" y="1735774"/>
                  <a:pt x="7963076" y="1751190"/>
                </a:cubicBezTo>
                <a:cubicBezTo>
                  <a:pt x="7975344" y="1761131"/>
                  <a:pt x="7975344" y="1761131"/>
                  <a:pt x="7978754" y="1776546"/>
                </a:cubicBezTo>
                <a:cubicBezTo>
                  <a:pt x="7983183" y="1773808"/>
                  <a:pt x="7987610" y="1771071"/>
                  <a:pt x="7995448" y="1783748"/>
                </a:cubicBezTo>
                <a:cubicBezTo>
                  <a:pt x="7995448" y="1783748"/>
                  <a:pt x="7991021" y="1786487"/>
                  <a:pt x="7998857" y="1799162"/>
                </a:cubicBezTo>
                <a:cubicBezTo>
                  <a:pt x="8007714" y="1793686"/>
                  <a:pt x="8012142" y="1790948"/>
                  <a:pt x="8008734" y="1775536"/>
                </a:cubicBezTo>
                <a:cubicBezTo>
                  <a:pt x="8000895" y="1762858"/>
                  <a:pt x="8000895" y="1762858"/>
                  <a:pt x="7996467" y="1765596"/>
                </a:cubicBezTo>
                <a:cubicBezTo>
                  <a:pt x="7989645" y="1734763"/>
                  <a:pt x="8014180" y="1754644"/>
                  <a:pt x="8030874" y="1761846"/>
                </a:cubicBezTo>
                <a:cubicBezTo>
                  <a:pt x="8039732" y="1756370"/>
                  <a:pt x="8036321" y="1740955"/>
                  <a:pt x="8053015" y="1748156"/>
                </a:cubicBezTo>
                <a:cubicBezTo>
                  <a:pt x="8053015" y="1748156"/>
                  <a:pt x="8048586" y="1750894"/>
                  <a:pt x="8051996" y="1766308"/>
                </a:cubicBezTo>
                <a:cubicBezTo>
                  <a:pt x="8064263" y="1776248"/>
                  <a:pt x="8077547" y="1768035"/>
                  <a:pt x="8094243" y="1775235"/>
                </a:cubicBezTo>
                <a:lnTo>
                  <a:pt x="8072101" y="1788926"/>
                </a:lnTo>
                <a:cubicBezTo>
                  <a:pt x="8072101" y="1788926"/>
                  <a:pt x="8072101" y="1788926"/>
                  <a:pt x="8067674" y="1791664"/>
                </a:cubicBezTo>
                <a:cubicBezTo>
                  <a:pt x="8046551" y="1787199"/>
                  <a:pt x="8047926" y="1838923"/>
                  <a:pt x="8014534" y="1824519"/>
                </a:cubicBezTo>
                <a:cubicBezTo>
                  <a:pt x="8010107" y="1827255"/>
                  <a:pt x="8001251" y="1832731"/>
                  <a:pt x="8004661" y="1848148"/>
                </a:cubicBezTo>
                <a:cubicBezTo>
                  <a:pt x="8000233" y="1850886"/>
                  <a:pt x="7992394" y="1838208"/>
                  <a:pt x="7980127" y="1828267"/>
                </a:cubicBezTo>
                <a:cubicBezTo>
                  <a:pt x="7980127" y="1828267"/>
                  <a:pt x="7976718" y="1812850"/>
                  <a:pt x="7981145" y="1810115"/>
                </a:cubicBezTo>
                <a:cubicBezTo>
                  <a:pt x="7976718" y="1812850"/>
                  <a:pt x="7955596" y="1808390"/>
                  <a:pt x="7959004" y="1823803"/>
                </a:cubicBezTo>
                <a:cubicBezTo>
                  <a:pt x="7959004" y="1823803"/>
                  <a:pt x="7971272" y="1833742"/>
                  <a:pt x="7975700" y="1831005"/>
                </a:cubicBezTo>
                <a:cubicBezTo>
                  <a:pt x="7975700" y="1831005"/>
                  <a:pt x="7975700" y="1831005"/>
                  <a:pt x="7983538" y="1843682"/>
                </a:cubicBezTo>
                <a:cubicBezTo>
                  <a:pt x="7982521" y="1861837"/>
                  <a:pt x="7959363" y="1893679"/>
                  <a:pt x="7934828" y="1873799"/>
                </a:cubicBezTo>
                <a:cubicBezTo>
                  <a:pt x="7925972" y="1879276"/>
                  <a:pt x="7917116" y="1884753"/>
                  <a:pt x="7920526" y="1900167"/>
                </a:cubicBezTo>
                <a:cubicBezTo>
                  <a:pt x="7920526" y="1900167"/>
                  <a:pt x="7924955" y="1897430"/>
                  <a:pt x="7937221" y="1907368"/>
                </a:cubicBezTo>
                <a:cubicBezTo>
                  <a:pt x="7936204" y="1925524"/>
                  <a:pt x="7952898" y="1932726"/>
                  <a:pt x="7957327" y="1929989"/>
                </a:cubicBezTo>
                <a:cubicBezTo>
                  <a:pt x="7961755" y="1927249"/>
                  <a:pt x="7966183" y="1924513"/>
                  <a:pt x="7958346" y="1911834"/>
                </a:cubicBezTo>
                <a:cubicBezTo>
                  <a:pt x="7975040" y="1919036"/>
                  <a:pt x="7971628" y="1903621"/>
                  <a:pt x="7980485" y="1898145"/>
                </a:cubicBezTo>
                <a:cubicBezTo>
                  <a:pt x="7984914" y="1895406"/>
                  <a:pt x="7997180" y="1905348"/>
                  <a:pt x="8001608" y="1902609"/>
                </a:cubicBezTo>
                <a:cubicBezTo>
                  <a:pt x="8006037" y="1899872"/>
                  <a:pt x="8007054" y="1881718"/>
                  <a:pt x="8019320" y="1891658"/>
                </a:cubicBezTo>
                <a:cubicBezTo>
                  <a:pt x="8019320" y="1891658"/>
                  <a:pt x="8019320" y="1891658"/>
                  <a:pt x="8023750" y="1888919"/>
                </a:cubicBezTo>
                <a:cubicBezTo>
                  <a:pt x="8019320" y="1891658"/>
                  <a:pt x="8019320" y="1891658"/>
                  <a:pt x="8027159" y="1904336"/>
                </a:cubicBezTo>
                <a:cubicBezTo>
                  <a:pt x="8031587" y="1901598"/>
                  <a:pt x="8031587" y="1901598"/>
                  <a:pt x="8031587" y="1901598"/>
                </a:cubicBezTo>
                <a:cubicBezTo>
                  <a:pt x="8023750" y="1888919"/>
                  <a:pt x="8023750" y="1888919"/>
                  <a:pt x="8023750" y="1888919"/>
                </a:cubicBezTo>
                <a:cubicBezTo>
                  <a:pt x="8028177" y="1886182"/>
                  <a:pt x="8037033" y="1880707"/>
                  <a:pt x="8038052" y="1862551"/>
                </a:cubicBezTo>
                <a:cubicBezTo>
                  <a:pt x="8022374" y="1837195"/>
                  <a:pt x="8061210" y="1830709"/>
                  <a:pt x="8074495" y="1822496"/>
                </a:cubicBezTo>
                <a:cubicBezTo>
                  <a:pt x="8077905" y="1837910"/>
                  <a:pt x="8069049" y="1843387"/>
                  <a:pt x="8064620" y="1846124"/>
                </a:cubicBezTo>
                <a:cubicBezTo>
                  <a:pt x="8060192" y="1848863"/>
                  <a:pt x="8060192" y="1848863"/>
                  <a:pt x="8060192" y="1848863"/>
                </a:cubicBezTo>
                <a:cubicBezTo>
                  <a:pt x="8063603" y="1864278"/>
                  <a:pt x="8063603" y="1864278"/>
                  <a:pt x="8063603" y="1864278"/>
                </a:cubicBezTo>
                <a:cubicBezTo>
                  <a:pt x="8063603" y="1864278"/>
                  <a:pt x="8068030" y="1861540"/>
                  <a:pt x="8068030" y="1861540"/>
                </a:cubicBezTo>
                <a:cubicBezTo>
                  <a:pt x="8068030" y="1861540"/>
                  <a:pt x="8072460" y="1858804"/>
                  <a:pt x="8072460" y="1858804"/>
                </a:cubicBezTo>
                <a:cubicBezTo>
                  <a:pt x="8059175" y="1867017"/>
                  <a:pt x="8074850" y="1892370"/>
                  <a:pt x="8061564" y="1900584"/>
                </a:cubicBezTo>
                <a:cubicBezTo>
                  <a:pt x="8064976" y="1915999"/>
                  <a:pt x="8051691" y="1924215"/>
                  <a:pt x="8038408" y="1932427"/>
                </a:cubicBezTo>
                <a:cubicBezTo>
                  <a:pt x="8033980" y="1935166"/>
                  <a:pt x="8025123" y="1940640"/>
                  <a:pt x="8016267" y="1946115"/>
                </a:cubicBezTo>
                <a:cubicBezTo>
                  <a:pt x="8011838" y="1948854"/>
                  <a:pt x="8002981" y="1954330"/>
                  <a:pt x="7998553" y="1957068"/>
                </a:cubicBezTo>
                <a:cubicBezTo>
                  <a:pt x="7998553" y="1957068"/>
                  <a:pt x="7998553" y="1957068"/>
                  <a:pt x="7989697" y="1962544"/>
                </a:cubicBezTo>
                <a:cubicBezTo>
                  <a:pt x="7989697" y="1962544"/>
                  <a:pt x="7997537" y="1975221"/>
                  <a:pt x="7997537" y="1975221"/>
                </a:cubicBezTo>
                <a:cubicBezTo>
                  <a:pt x="7997537" y="1975221"/>
                  <a:pt x="7997537" y="1975221"/>
                  <a:pt x="8006392" y="1969747"/>
                </a:cubicBezTo>
                <a:cubicBezTo>
                  <a:pt x="8019677" y="1961532"/>
                  <a:pt x="8032962" y="1953318"/>
                  <a:pt x="8046246" y="1945106"/>
                </a:cubicBezTo>
                <a:cubicBezTo>
                  <a:pt x="8046246" y="1945106"/>
                  <a:pt x="8054086" y="1957783"/>
                  <a:pt x="8058513" y="1955046"/>
                </a:cubicBezTo>
                <a:cubicBezTo>
                  <a:pt x="8061923" y="1970460"/>
                  <a:pt x="8057496" y="1973199"/>
                  <a:pt x="8053067" y="1975939"/>
                </a:cubicBezTo>
                <a:cubicBezTo>
                  <a:pt x="8057496" y="1973199"/>
                  <a:pt x="8066351" y="1967724"/>
                  <a:pt x="8069762" y="1983139"/>
                </a:cubicBezTo>
                <a:cubicBezTo>
                  <a:pt x="8086457" y="1990342"/>
                  <a:pt x="8095314" y="1984865"/>
                  <a:pt x="8110989" y="2010218"/>
                </a:cubicBezTo>
                <a:cubicBezTo>
                  <a:pt x="8102134" y="2015695"/>
                  <a:pt x="8094296" y="2003019"/>
                  <a:pt x="8085440" y="2008497"/>
                </a:cubicBezTo>
                <a:cubicBezTo>
                  <a:pt x="8076582" y="2013971"/>
                  <a:pt x="8075564" y="2032122"/>
                  <a:pt x="8066708" y="2037599"/>
                </a:cubicBezTo>
                <a:cubicBezTo>
                  <a:pt x="8062280" y="2040336"/>
                  <a:pt x="8058872" y="2024923"/>
                  <a:pt x="8054443" y="2027662"/>
                </a:cubicBezTo>
                <a:cubicBezTo>
                  <a:pt x="8029400" y="2016858"/>
                  <a:pt x="8028894" y="2040169"/>
                  <a:pt x="8040985" y="2053228"/>
                </a:cubicBezTo>
                <a:cubicBezTo>
                  <a:pt x="8045016" y="2057582"/>
                  <a:pt x="8050446" y="2060796"/>
                  <a:pt x="8056834" y="2061227"/>
                </a:cubicBezTo>
                <a:cubicBezTo>
                  <a:pt x="8070118" y="2053014"/>
                  <a:pt x="8072156" y="2016710"/>
                  <a:pt x="8096688" y="2036586"/>
                </a:cubicBezTo>
                <a:cubicBezTo>
                  <a:pt x="8117809" y="2041052"/>
                  <a:pt x="8118828" y="2022898"/>
                  <a:pt x="8119847" y="2004744"/>
                </a:cubicBezTo>
                <a:cubicBezTo>
                  <a:pt x="8112009" y="1992068"/>
                  <a:pt x="8116437" y="1989329"/>
                  <a:pt x="8120864" y="1986594"/>
                </a:cubicBezTo>
                <a:cubicBezTo>
                  <a:pt x="8120864" y="1986594"/>
                  <a:pt x="8113024" y="1973915"/>
                  <a:pt x="8113024" y="1973915"/>
                </a:cubicBezTo>
                <a:cubicBezTo>
                  <a:pt x="8114044" y="1955761"/>
                  <a:pt x="8115062" y="1937607"/>
                  <a:pt x="8131757" y="1944809"/>
                </a:cubicBezTo>
                <a:cubicBezTo>
                  <a:pt x="8136184" y="1942072"/>
                  <a:pt x="8136184" y="1942072"/>
                  <a:pt x="8144022" y="1954751"/>
                </a:cubicBezTo>
                <a:cubicBezTo>
                  <a:pt x="8166164" y="1941060"/>
                  <a:pt x="8154915" y="1912965"/>
                  <a:pt x="8176037" y="1917431"/>
                </a:cubicBezTo>
                <a:cubicBezTo>
                  <a:pt x="8183876" y="1930109"/>
                  <a:pt x="8162754" y="1925644"/>
                  <a:pt x="8170591" y="1938322"/>
                </a:cubicBezTo>
                <a:cubicBezTo>
                  <a:pt x="8170591" y="1938322"/>
                  <a:pt x="8182860" y="1948262"/>
                  <a:pt x="8182860" y="1948262"/>
                </a:cubicBezTo>
                <a:cubicBezTo>
                  <a:pt x="8187287" y="1945524"/>
                  <a:pt x="8179448" y="1932848"/>
                  <a:pt x="8191715" y="1942787"/>
                </a:cubicBezTo>
                <a:cubicBezTo>
                  <a:pt x="8199552" y="1955462"/>
                  <a:pt x="8178432" y="1951001"/>
                  <a:pt x="8172983" y="1971889"/>
                </a:cubicBezTo>
                <a:cubicBezTo>
                  <a:pt x="8160718" y="1961953"/>
                  <a:pt x="8156290" y="1964690"/>
                  <a:pt x="8148453" y="1952011"/>
                </a:cubicBezTo>
                <a:cubicBezTo>
                  <a:pt x="8139595" y="1957488"/>
                  <a:pt x="8121883" y="1968438"/>
                  <a:pt x="8137558" y="1993793"/>
                </a:cubicBezTo>
                <a:cubicBezTo>
                  <a:pt x="8137558" y="1993793"/>
                  <a:pt x="8141987" y="1991054"/>
                  <a:pt x="8146414" y="1988317"/>
                </a:cubicBezTo>
                <a:cubicBezTo>
                  <a:pt x="8150844" y="1985578"/>
                  <a:pt x="8149826" y="2003732"/>
                  <a:pt x="8154253" y="2000994"/>
                </a:cubicBezTo>
                <a:cubicBezTo>
                  <a:pt x="8163109" y="1995518"/>
                  <a:pt x="8167537" y="1992782"/>
                  <a:pt x="8171966" y="1990042"/>
                </a:cubicBezTo>
                <a:cubicBezTo>
                  <a:pt x="8180822" y="1984568"/>
                  <a:pt x="8197517" y="1991770"/>
                  <a:pt x="8198536" y="1973615"/>
                </a:cubicBezTo>
                <a:cubicBezTo>
                  <a:pt x="8202963" y="1970878"/>
                  <a:pt x="8211819" y="1965401"/>
                  <a:pt x="8225103" y="1957188"/>
                </a:cubicBezTo>
                <a:cubicBezTo>
                  <a:pt x="8233960" y="1951713"/>
                  <a:pt x="8238388" y="1948976"/>
                  <a:pt x="8255084" y="1956178"/>
                </a:cubicBezTo>
                <a:cubicBezTo>
                  <a:pt x="8254066" y="1974331"/>
                  <a:pt x="8249639" y="1977069"/>
                  <a:pt x="8236354" y="1985282"/>
                </a:cubicBezTo>
                <a:cubicBezTo>
                  <a:pt x="8218640" y="1996235"/>
                  <a:pt x="8204338" y="2022601"/>
                  <a:pt x="8178787" y="2020874"/>
                </a:cubicBezTo>
                <a:cubicBezTo>
                  <a:pt x="8198891" y="2043494"/>
                  <a:pt x="8212178" y="2035279"/>
                  <a:pt x="8229889" y="2024328"/>
                </a:cubicBezTo>
                <a:cubicBezTo>
                  <a:pt x="8233300" y="2039744"/>
                  <a:pt x="8211160" y="2053434"/>
                  <a:pt x="8202304" y="2058908"/>
                </a:cubicBezTo>
                <a:cubicBezTo>
                  <a:pt x="8226834" y="2078788"/>
                  <a:pt x="8237729" y="2037005"/>
                  <a:pt x="8259870" y="2023318"/>
                </a:cubicBezTo>
                <a:cubicBezTo>
                  <a:pt x="8264298" y="2020579"/>
                  <a:pt x="8264298" y="2020579"/>
                  <a:pt x="8260888" y="2005162"/>
                </a:cubicBezTo>
                <a:cubicBezTo>
                  <a:pt x="8273153" y="2015103"/>
                  <a:pt x="8264298" y="2020579"/>
                  <a:pt x="8280992" y="2027782"/>
                </a:cubicBezTo>
                <a:cubicBezTo>
                  <a:pt x="8289847" y="2022305"/>
                  <a:pt x="8298705" y="2016829"/>
                  <a:pt x="8311989" y="2008617"/>
                </a:cubicBezTo>
                <a:cubicBezTo>
                  <a:pt x="8319825" y="2021292"/>
                  <a:pt x="8315399" y="2024030"/>
                  <a:pt x="8315399" y="2024030"/>
                </a:cubicBezTo>
                <a:cubicBezTo>
                  <a:pt x="8321533" y="2028999"/>
                  <a:pt x="8324854" y="2026947"/>
                  <a:pt x="8327748" y="2022966"/>
                </a:cubicBezTo>
                <a:cubicBezTo>
                  <a:pt x="8330643" y="2018985"/>
                  <a:pt x="8333111" y="2013078"/>
                  <a:pt x="8337539" y="2010340"/>
                </a:cubicBezTo>
                <a:cubicBezTo>
                  <a:pt x="8346395" y="2004864"/>
                  <a:pt x="8363091" y="2012067"/>
                  <a:pt x="8359679" y="1996652"/>
                </a:cubicBezTo>
                <a:cubicBezTo>
                  <a:pt x="8347415" y="1986713"/>
                  <a:pt x="8344004" y="1971297"/>
                  <a:pt x="8331738" y="1961356"/>
                </a:cubicBezTo>
                <a:cubicBezTo>
                  <a:pt x="8323899" y="1948678"/>
                  <a:pt x="8323899" y="1948678"/>
                  <a:pt x="8323899" y="1948678"/>
                </a:cubicBezTo>
                <a:cubicBezTo>
                  <a:pt x="8311631" y="1938739"/>
                  <a:pt x="8311631" y="1938739"/>
                  <a:pt x="8294935" y="1931536"/>
                </a:cubicBezTo>
                <a:cubicBezTo>
                  <a:pt x="8291526" y="1916121"/>
                  <a:pt x="8287097" y="1918858"/>
                  <a:pt x="8266994" y="1896243"/>
                </a:cubicBezTo>
                <a:cubicBezTo>
                  <a:pt x="8266994" y="1896243"/>
                  <a:pt x="8262565" y="1898981"/>
                  <a:pt x="8262565" y="1898981"/>
                </a:cubicBezTo>
                <a:cubicBezTo>
                  <a:pt x="8240425" y="1912669"/>
                  <a:pt x="8219302" y="1908206"/>
                  <a:pt x="8205000" y="1934572"/>
                </a:cubicBezTo>
                <a:cubicBezTo>
                  <a:pt x="8200570" y="1937311"/>
                  <a:pt x="8201590" y="1919157"/>
                  <a:pt x="8193751" y="1906480"/>
                </a:cubicBezTo>
                <a:cubicBezTo>
                  <a:pt x="8198178" y="1903740"/>
                  <a:pt x="8206019" y="1916419"/>
                  <a:pt x="8210446" y="1913682"/>
                </a:cubicBezTo>
                <a:cubicBezTo>
                  <a:pt x="8228159" y="1902730"/>
                  <a:pt x="8250299" y="1889041"/>
                  <a:pt x="8263583" y="1880827"/>
                </a:cubicBezTo>
                <a:cubicBezTo>
                  <a:pt x="8255744" y="1868149"/>
                  <a:pt x="8256763" y="1849995"/>
                  <a:pt x="8244495" y="1840054"/>
                </a:cubicBezTo>
                <a:cubicBezTo>
                  <a:pt x="8244495" y="1840054"/>
                  <a:pt x="8245513" y="1821901"/>
                  <a:pt x="8245513" y="1821901"/>
                </a:cubicBezTo>
                <a:cubicBezTo>
                  <a:pt x="8237674" y="1809222"/>
                  <a:pt x="8237674" y="1809222"/>
                  <a:pt x="8237674" y="1809222"/>
                </a:cubicBezTo>
                <a:cubicBezTo>
                  <a:pt x="8237674" y="1809222"/>
                  <a:pt x="8237674" y="1809222"/>
                  <a:pt x="8233246" y="1811961"/>
                </a:cubicBezTo>
                <a:cubicBezTo>
                  <a:pt x="8228817" y="1814697"/>
                  <a:pt x="8232228" y="1830113"/>
                  <a:pt x="8240067" y="1842792"/>
                </a:cubicBezTo>
                <a:cubicBezTo>
                  <a:pt x="8231211" y="1848268"/>
                  <a:pt x="8218943" y="1838327"/>
                  <a:pt x="8214517" y="1841065"/>
                </a:cubicBezTo>
                <a:cubicBezTo>
                  <a:pt x="8206677" y="1828387"/>
                  <a:pt x="8211105" y="1825650"/>
                  <a:pt x="8211105" y="1825650"/>
                </a:cubicBezTo>
                <a:cubicBezTo>
                  <a:pt x="8203268" y="1812972"/>
                  <a:pt x="8198839" y="1815709"/>
                  <a:pt x="8198839" y="1815709"/>
                </a:cubicBezTo>
                <a:cubicBezTo>
                  <a:pt x="8194409" y="1818448"/>
                  <a:pt x="8189983" y="1821185"/>
                  <a:pt x="8185553" y="1823922"/>
                </a:cubicBezTo>
                <a:cubicBezTo>
                  <a:pt x="8173290" y="1813985"/>
                  <a:pt x="8173290" y="1813985"/>
                  <a:pt x="8168860" y="1816724"/>
                </a:cubicBezTo>
                <a:cubicBezTo>
                  <a:pt x="8161023" y="1804046"/>
                  <a:pt x="8177716" y="1811249"/>
                  <a:pt x="8169878" y="1798569"/>
                </a:cubicBezTo>
                <a:cubicBezTo>
                  <a:pt x="8162040" y="1785892"/>
                  <a:pt x="8165452" y="1801307"/>
                  <a:pt x="8153183" y="1791368"/>
                </a:cubicBezTo>
                <a:cubicBezTo>
                  <a:pt x="8149773" y="1775951"/>
                  <a:pt x="8154202" y="1773214"/>
                  <a:pt x="8163056" y="1767737"/>
                </a:cubicBezTo>
                <a:cubicBezTo>
                  <a:pt x="8163056" y="1767737"/>
                  <a:pt x="8155219" y="1755059"/>
                  <a:pt x="8155219" y="1755059"/>
                </a:cubicBezTo>
                <a:cubicBezTo>
                  <a:pt x="8150792" y="1757797"/>
                  <a:pt x="8146361" y="1760536"/>
                  <a:pt x="8141935" y="1763273"/>
                </a:cubicBezTo>
                <a:cubicBezTo>
                  <a:pt x="8126258" y="1737918"/>
                  <a:pt x="8143969" y="1726964"/>
                  <a:pt x="8139541" y="1729704"/>
                </a:cubicBezTo>
                <a:cubicBezTo>
                  <a:pt x="8140558" y="1711549"/>
                  <a:pt x="8140558" y="1711549"/>
                  <a:pt x="8137150" y="1696136"/>
                </a:cubicBezTo>
                <a:cubicBezTo>
                  <a:pt x="8129311" y="1683459"/>
                  <a:pt x="8120456" y="1688933"/>
                  <a:pt x="8116027" y="1691671"/>
                </a:cubicBezTo>
                <a:cubicBezTo>
                  <a:pt x="8108189" y="1678995"/>
                  <a:pt x="8117045" y="1673518"/>
                  <a:pt x="8117045" y="1673518"/>
                </a:cubicBezTo>
                <a:cubicBezTo>
                  <a:pt x="8117045" y="1673518"/>
                  <a:pt x="8112617" y="1676255"/>
                  <a:pt x="8104779" y="1663578"/>
                </a:cubicBezTo>
                <a:cubicBezTo>
                  <a:pt x="8096939" y="1650900"/>
                  <a:pt x="8109207" y="1660839"/>
                  <a:pt x="8101366" y="1648162"/>
                </a:cubicBezTo>
                <a:cubicBezTo>
                  <a:pt x="8101366" y="1648162"/>
                  <a:pt x="8088082" y="1656376"/>
                  <a:pt x="8088082" y="1656376"/>
                </a:cubicBezTo>
                <a:cubicBezTo>
                  <a:pt x="8091492" y="1671792"/>
                  <a:pt x="8087065" y="1674530"/>
                  <a:pt x="8090474" y="1689946"/>
                </a:cubicBezTo>
                <a:cubicBezTo>
                  <a:pt x="8086047" y="1692683"/>
                  <a:pt x="8078208" y="1680004"/>
                  <a:pt x="8078208" y="1680004"/>
                </a:cubicBezTo>
                <a:cubicBezTo>
                  <a:pt x="8074799" y="1664590"/>
                  <a:pt x="8079227" y="1661851"/>
                  <a:pt x="8083654" y="1659113"/>
                </a:cubicBezTo>
                <a:cubicBezTo>
                  <a:pt x="8075815" y="1646435"/>
                  <a:pt x="8074799" y="1664590"/>
                  <a:pt x="8062530" y="1654649"/>
                </a:cubicBezTo>
                <a:cubicBezTo>
                  <a:pt x="8054692" y="1641970"/>
                  <a:pt x="8063549" y="1636495"/>
                  <a:pt x="8055710" y="1623817"/>
                </a:cubicBezTo>
                <a:cubicBezTo>
                  <a:pt x="8051282" y="1626556"/>
                  <a:pt x="8055710" y="1623817"/>
                  <a:pt x="8051282" y="1626556"/>
                </a:cubicBezTo>
                <a:cubicBezTo>
                  <a:pt x="8042426" y="1632032"/>
                  <a:pt x="8030162" y="1622093"/>
                  <a:pt x="8017894" y="1612153"/>
                </a:cubicBezTo>
                <a:cubicBezTo>
                  <a:pt x="8004609" y="1620368"/>
                  <a:pt x="7995753" y="1625843"/>
                  <a:pt x="7983486" y="1615903"/>
                </a:cubicBezTo>
                <a:cubicBezTo>
                  <a:pt x="7984503" y="1597748"/>
                  <a:pt x="8001199" y="1604951"/>
                  <a:pt x="8010055" y="1599474"/>
                </a:cubicBezTo>
                <a:cubicBezTo>
                  <a:pt x="8027767" y="1588523"/>
                  <a:pt x="8028785" y="1570371"/>
                  <a:pt x="8029801" y="1552216"/>
                </a:cubicBezTo>
                <a:cubicBezTo>
                  <a:pt x="8038660" y="1546740"/>
                  <a:pt x="8042071" y="1562156"/>
                  <a:pt x="8043086" y="1544003"/>
                </a:cubicBezTo>
                <a:lnTo>
                  <a:pt x="7996499" y="1555690"/>
                </a:lnTo>
                <a:lnTo>
                  <a:pt x="8001671" y="1535555"/>
                </a:lnTo>
                <a:cubicBezTo>
                  <a:pt x="8010540" y="1530071"/>
                  <a:pt x="8007072" y="1514549"/>
                  <a:pt x="8015940" y="1509067"/>
                </a:cubicBezTo>
                <a:cubicBezTo>
                  <a:pt x="8003601" y="1499024"/>
                  <a:pt x="7987793" y="1473457"/>
                  <a:pt x="8001097" y="1465231"/>
                </a:cubicBezTo>
                <a:cubicBezTo>
                  <a:pt x="7993194" y="1452447"/>
                  <a:pt x="7984324" y="1457930"/>
                  <a:pt x="7984324" y="1457930"/>
                </a:cubicBezTo>
                <a:cubicBezTo>
                  <a:pt x="7993194" y="1452447"/>
                  <a:pt x="7997626" y="1449706"/>
                  <a:pt x="7994157" y="1434180"/>
                </a:cubicBezTo>
                <a:cubicBezTo>
                  <a:pt x="7990205" y="1427788"/>
                  <a:pt x="7987121" y="1425278"/>
                  <a:pt x="7984470" y="1424708"/>
                </a:cubicBezTo>
                <a:close/>
                <a:moveTo>
                  <a:pt x="7497189" y="1423007"/>
                </a:moveTo>
                <a:cubicBezTo>
                  <a:pt x="7488140" y="1428601"/>
                  <a:pt x="7491093" y="1443495"/>
                  <a:pt x="7482045" y="1449089"/>
                </a:cubicBezTo>
                <a:cubicBezTo>
                  <a:pt x="7482045" y="1449089"/>
                  <a:pt x="7474566" y="1436994"/>
                  <a:pt x="7474566" y="1436994"/>
                </a:cubicBezTo>
                <a:cubicBezTo>
                  <a:pt x="7479090" y="1434198"/>
                  <a:pt x="7479090" y="1434198"/>
                  <a:pt x="7479090" y="1434198"/>
                </a:cubicBezTo>
                <a:cubicBezTo>
                  <a:pt x="7462561" y="1427694"/>
                  <a:pt x="7470042" y="1439792"/>
                  <a:pt x="7470042" y="1439792"/>
                </a:cubicBezTo>
                <a:cubicBezTo>
                  <a:pt x="7469255" y="1448637"/>
                  <a:pt x="7470929" y="1453872"/>
                  <a:pt x="7474093" y="1456619"/>
                </a:cubicBezTo>
                <a:cubicBezTo>
                  <a:pt x="7483583" y="1464857"/>
                  <a:pt x="7506491" y="1450693"/>
                  <a:pt x="7516671" y="1444400"/>
                </a:cubicBezTo>
                <a:cubicBezTo>
                  <a:pt x="7509193" y="1432304"/>
                  <a:pt x="7509193" y="1432304"/>
                  <a:pt x="7497189" y="1423007"/>
                </a:cubicBezTo>
                <a:close/>
                <a:moveTo>
                  <a:pt x="7536749" y="1419444"/>
                </a:moveTo>
                <a:cubicBezTo>
                  <a:pt x="7532736" y="1421926"/>
                  <a:pt x="7532736" y="1421926"/>
                  <a:pt x="7528722" y="1424407"/>
                </a:cubicBezTo>
                <a:cubicBezTo>
                  <a:pt x="7531526" y="1428944"/>
                  <a:pt x="7533932" y="1430590"/>
                  <a:pt x="7536138" y="1430796"/>
                </a:cubicBezTo>
                <a:cubicBezTo>
                  <a:pt x="7538345" y="1430998"/>
                  <a:pt x="7540352" y="1429758"/>
                  <a:pt x="7542359" y="1428517"/>
                </a:cubicBezTo>
                <a:cubicBezTo>
                  <a:pt x="7532736" y="1421926"/>
                  <a:pt x="7536749" y="1419444"/>
                  <a:pt x="7536749" y="1419444"/>
                </a:cubicBezTo>
                <a:close/>
                <a:moveTo>
                  <a:pt x="6206257" y="1369406"/>
                </a:moveTo>
                <a:cubicBezTo>
                  <a:pt x="6205390" y="1370555"/>
                  <a:pt x="6205534" y="1372396"/>
                  <a:pt x="6206965" y="1372642"/>
                </a:cubicBezTo>
                <a:cubicBezTo>
                  <a:pt x="6207920" y="1372806"/>
                  <a:pt x="6209445" y="1372261"/>
                  <a:pt x="6211625" y="1370327"/>
                </a:cubicBezTo>
                <a:cubicBezTo>
                  <a:pt x="6209007" y="1367800"/>
                  <a:pt x="6207126" y="1368256"/>
                  <a:pt x="6206257" y="1369406"/>
                </a:cubicBezTo>
                <a:close/>
                <a:moveTo>
                  <a:pt x="6248566" y="1342516"/>
                </a:moveTo>
                <a:cubicBezTo>
                  <a:pt x="6246924" y="1343234"/>
                  <a:pt x="6246924" y="1343234"/>
                  <a:pt x="6246924" y="1343234"/>
                </a:cubicBezTo>
                <a:cubicBezTo>
                  <a:pt x="6245281" y="1343954"/>
                  <a:pt x="6243638" y="1344674"/>
                  <a:pt x="6241995" y="1345392"/>
                </a:cubicBezTo>
                <a:cubicBezTo>
                  <a:pt x="6241050" y="1347705"/>
                  <a:pt x="6239408" y="1348423"/>
                  <a:pt x="6237765" y="1349143"/>
                </a:cubicBezTo>
                <a:cubicBezTo>
                  <a:pt x="6234254" y="1347831"/>
                  <a:pt x="6230271" y="1347676"/>
                  <a:pt x="6227571" y="1349333"/>
                </a:cubicBezTo>
                <a:cubicBezTo>
                  <a:pt x="6224871" y="1350990"/>
                  <a:pt x="6223453" y="1354459"/>
                  <a:pt x="6225072" y="1360395"/>
                </a:cubicBezTo>
                <a:cubicBezTo>
                  <a:pt x="6223430" y="1361114"/>
                  <a:pt x="6223430" y="1361114"/>
                  <a:pt x="6221788" y="1361834"/>
                </a:cubicBezTo>
                <a:cubicBezTo>
                  <a:pt x="6221788" y="1361834"/>
                  <a:pt x="6220145" y="1362552"/>
                  <a:pt x="6220842" y="1364146"/>
                </a:cubicBezTo>
                <a:cubicBezTo>
                  <a:pt x="6220842" y="1364146"/>
                  <a:pt x="6221538" y="1365739"/>
                  <a:pt x="6223182" y="1365021"/>
                </a:cubicBezTo>
                <a:cubicBezTo>
                  <a:pt x="6225523" y="1365894"/>
                  <a:pt x="6226468" y="1363582"/>
                  <a:pt x="6227412" y="1361268"/>
                </a:cubicBezTo>
                <a:cubicBezTo>
                  <a:pt x="6227412" y="1361268"/>
                  <a:pt x="6227412" y="1361268"/>
                  <a:pt x="6228110" y="1362863"/>
                </a:cubicBezTo>
                <a:cubicBezTo>
                  <a:pt x="6231397" y="1361425"/>
                  <a:pt x="6236075" y="1363173"/>
                  <a:pt x="6240060" y="1363329"/>
                </a:cubicBezTo>
                <a:cubicBezTo>
                  <a:pt x="6240757" y="1364921"/>
                  <a:pt x="6241455" y="1366515"/>
                  <a:pt x="6243795" y="1367390"/>
                </a:cubicBezTo>
                <a:cubicBezTo>
                  <a:pt x="6243795" y="1367390"/>
                  <a:pt x="6243795" y="1367390"/>
                  <a:pt x="6242150" y="1368108"/>
                </a:cubicBezTo>
                <a:cubicBezTo>
                  <a:pt x="6234185" y="1367799"/>
                  <a:pt x="6226668" y="1372987"/>
                  <a:pt x="6225926" y="1384704"/>
                </a:cubicBezTo>
                <a:cubicBezTo>
                  <a:pt x="6224283" y="1385424"/>
                  <a:pt x="6224283" y="1385424"/>
                  <a:pt x="6224283" y="1385424"/>
                </a:cubicBezTo>
                <a:cubicBezTo>
                  <a:pt x="6221696" y="1388456"/>
                  <a:pt x="6218410" y="1389892"/>
                  <a:pt x="6217217" y="1396112"/>
                </a:cubicBezTo>
                <a:cubicBezTo>
                  <a:pt x="6217217" y="1396112"/>
                  <a:pt x="6217915" y="1397704"/>
                  <a:pt x="6218612" y="1399298"/>
                </a:cubicBezTo>
                <a:cubicBezTo>
                  <a:pt x="6220254" y="1398578"/>
                  <a:pt x="6220254" y="1398578"/>
                  <a:pt x="6221201" y="1396267"/>
                </a:cubicBezTo>
                <a:cubicBezTo>
                  <a:pt x="6222145" y="1393955"/>
                  <a:pt x="6223090" y="1391643"/>
                  <a:pt x="6226376" y="1390204"/>
                </a:cubicBezTo>
                <a:cubicBezTo>
                  <a:pt x="6226376" y="1390204"/>
                  <a:pt x="6228018" y="1389485"/>
                  <a:pt x="6229660" y="1388765"/>
                </a:cubicBezTo>
                <a:cubicBezTo>
                  <a:pt x="6229660" y="1388765"/>
                  <a:pt x="6229660" y="1388765"/>
                  <a:pt x="6228716" y="1391078"/>
                </a:cubicBezTo>
                <a:cubicBezTo>
                  <a:pt x="6242802" y="1383013"/>
                  <a:pt x="6251265" y="1375510"/>
                  <a:pt x="6259478" y="1371916"/>
                </a:cubicBezTo>
                <a:cubicBezTo>
                  <a:pt x="6259478" y="1371916"/>
                  <a:pt x="6259478" y="1371916"/>
                  <a:pt x="6258782" y="1370322"/>
                </a:cubicBezTo>
                <a:cubicBezTo>
                  <a:pt x="6262763" y="1370478"/>
                  <a:pt x="6266049" y="1369041"/>
                  <a:pt x="6269335" y="1367601"/>
                </a:cubicBezTo>
                <a:cubicBezTo>
                  <a:pt x="6272621" y="1366163"/>
                  <a:pt x="6275906" y="1364726"/>
                  <a:pt x="6277549" y="1364007"/>
                </a:cubicBezTo>
                <a:cubicBezTo>
                  <a:pt x="6279889" y="1364882"/>
                  <a:pt x="6280834" y="1362569"/>
                  <a:pt x="6280138" y="1360975"/>
                </a:cubicBezTo>
                <a:cubicBezTo>
                  <a:pt x="6279439" y="1359380"/>
                  <a:pt x="6278045" y="1356194"/>
                  <a:pt x="6276402" y="1356914"/>
                </a:cubicBezTo>
                <a:cubicBezTo>
                  <a:pt x="6272419" y="1356758"/>
                  <a:pt x="6269134" y="1358197"/>
                  <a:pt x="6264204" y="1360354"/>
                </a:cubicBezTo>
                <a:cubicBezTo>
                  <a:pt x="6262563" y="1361073"/>
                  <a:pt x="6259277" y="1362511"/>
                  <a:pt x="6257634" y="1363231"/>
                </a:cubicBezTo>
                <a:cubicBezTo>
                  <a:pt x="6252953" y="1361482"/>
                  <a:pt x="6248722" y="1365232"/>
                  <a:pt x="6244739" y="1365076"/>
                </a:cubicBezTo>
                <a:cubicBezTo>
                  <a:pt x="6242400" y="1364203"/>
                  <a:pt x="6241702" y="1362610"/>
                  <a:pt x="6241005" y="1361014"/>
                </a:cubicBezTo>
                <a:cubicBezTo>
                  <a:pt x="6241005" y="1361014"/>
                  <a:pt x="6241005" y="1361014"/>
                  <a:pt x="6240307" y="1359422"/>
                </a:cubicBezTo>
                <a:cubicBezTo>
                  <a:pt x="6241950" y="1358703"/>
                  <a:pt x="6240554" y="1355516"/>
                  <a:pt x="6239159" y="1352330"/>
                </a:cubicBezTo>
                <a:cubicBezTo>
                  <a:pt x="6240803" y="1351611"/>
                  <a:pt x="6244087" y="1350173"/>
                  <a:pt x="6245033" y="1347860"/>
                </a:cubicBezTo>
                <a:cubicBezTo>
                  <a:pt x="6246676" y="1347141"/>
                  <a:pt x="6247621" y="1344829"/>
                  <a:pt x="6248318" y="1346423"/>
                </a:cubicBezTo>
                <a:cubicBezTo>
                  <a:pt x="6249961" y="1345704"/>
                  <a:pt x="6249961" y="1345704"/>
                  <a:pt x="6249265" y="1344109"/>
                </a:cubicBezTo>
                <a:cubicBezTo>
                  <a:pt x="6248566" y="1342516"/>
                  <a:pt x="6248566" y="1342516"/>
                  <a:pt x="6248566" y="1342516"/>
                </a:cubicBezTo>
                <a:close/>
                <a:moveTo>
                  <a:pt x="6266398" y="1329357"/>
                </a:moveTo>
                <a:cubicBezTo>
                  <a:pt x="6258185" y="1329181"/>
                  <a:pt x="6264049" y="1337927"/>
                  <a:pt x="6258237" y="1338586"/>
                </a:cubicBezTo>
                <a:cubicBezTo>
                  <a:pt x="6260128" y="1340586"/>
                  <a:pt x="6263462" y="1340070"/>
                  <a:pt x="6265676" y="1338158"/>
                </a:cubicBezTo>
                <a:cubicBezTo>
                  <a:pt x="6267889" y="1336246"/>
                  <a:pt x="6268983" y="1332939"/>
                  <a:pt x="6266398" y="1329357"/>
                </a:cubicBezTo>
                <a:close/>
                <a:moveTo>
                  <a:pt x="7304150" y="1312451"/>
                </a:moveTo>
                <a:cubicBezTo>
                  <a:pt x="7304150" y="1312451"/>
                  <a:pt x="7304150" y="1312451"/>
                  <a:pt x="7300938" y="1314435"/>
                </a:cubicBezTo>
                <a:cubicBezTo>
                  <a:pt x="7309352" y="1328045"/>
                  <a:pt x="7309352" y="1328045"/>
                  <a:pt x="7309352" y="1328045"/>
                </a:cubicBezTo>
                <a:cubicBezTo>
                  <a:pt x="7309352" y="1328045"/>
                  <a:pt x="7312563" y="1326061"/>
                  <a:pt x="7312563" y="1326061"/>
                </a:cubicBezTo>
                <a:cubicBezTo>
                  <a:pt x="7304150" y="1312451"/>
                  <a:pt x="7304150" y="1312451"/>
                  <a:pt x="7304150" y="1312451"/>
                </a:cubicBezTo>
                <a:close/>
                <a:moveTo>
                  <a:pt x="6333973" y="1296214"/>
                </a:moveTo>
                <a:lnTo>
                  <a:pt x="6336204" y="1296822"/>
                </a:lnTo>
                <a:cubicBezTo>
                  <a:pt x="6336893" y="1298400"/>
                  <a:pt x="6336893" y="1298400"/>
                  <a:pt x="6335246" y="1299121"/>
                </a:cubicBezTo>
                <a:cubicBezTo>
                  <a:pt x="6335246" y="1299121"/>
                  <a:pt x="6335246" y="1299121"/>
                  <a:pt x="6334554" y="1297544"/>
                </a:cubicBezTo>
                <a:close/>
                <a:moveTo>
                  <a:pt x="6333867" y="1295969"/>
                </a:moveTo>
                <a:lnTo>
                  <a:pt x="6333973" y="1296214"/>
                </a:lnTo>
                <a:lnTo>
                  <a:pt x="6333786" y="1296163"/>
                </a:lnTo>
                <a:close/>
                <a:moveTo>
                  <a:pt x="6441708" y="1241306"/>
                </a:moveTo>
                <a:cubicBezTo>
                  <a:pt x="6436844" y="1243436"/>
                  <a:pt x="6438187" y="1246506"/>
                  <a:pt x="6435616" y="1249459"/>
                </a:cubicBezTo>
                <a:cubicBezTo>
                  <a:pt x="6436624" y="1251759"/>
                  <a:pt x="6439965" y="1251668"/>
                  <a:pt x="6442145" y="1250029"/>
                </a:cubicBezTo>
                <a:cubicBezTo>
                  <a:pt x="6444325" y="1248388"/>
                  <a:pt x="6445345" y="1245199"/>
                  <a:pt x="6441708" y="1241306"/>
                </a:cubicBezTo>
                <a:close/>
                <a:moveTo>
                  <a:pt x="6600711" y="1182677"/>
                </a:moveTo>
                <a:cubicBezTo>
                  <a:pt x="6599119" y="1183373"/>
                  <a:pt x="6597525" y="1184071"/>
                  <a:pt x="6595932" y="1184768"/>
                </a:cubicBezTo>
                <a:cubicBezTo>
                  <a:pt x="6596688" y="1186495"/>
                  <a:pt x="6597443" y="1188220"/>
                  <a:pt x="6598199" y="1189947"/>
                </a:cubicBezTo>
                <a:cubicBezTo>
                  <a:pt x="6599791" y="1189249"/>
                  <a:pt x="6601384" y="1188554"/>
                  <a:pt x="6602979" y="1187856"/>
                </a:cubicBezTo>
                <a:cubicBezTo>
                  <a:pt x="6602222" y="1186128"/>
                  <a:pt x="6601468" y="1184403"/>
                  <a:pt x="6600711" y="1182677"/>
                </a:cubicBezTo>
                <a:close/>
                <a:moveTo>
                  <a:pt x="6632946" y="1168461"/>
                </a:moveTo>
                <a:cubicBezTo>
                  <a:pt x="6632055" y="1169557"/>
                  <a:pt x="6632087" y="1171138"/>
                  <a:pt x="6633430" y="1171187"/>
                </a:cubicBezTo>
                <a:cubicBezTo>
                  <a:pt x="6634327" y="1171219"/>
                  <a:pt x="6635809" y="1170570"/>
                  <a:pt x="6637991" y="1168645"/>
                </a:cubicBezTo>
                <a:cubicBezTo>
                  <a:pt x="6635651" y="1166755"/>
                  <a:pt x="6633837" y="1167366"/>
                  <a:pt x="6632946" y="1168461"/>
                </a:cubicBezTo>
                <a:close/>
                <a:moveTo>
                  <a:pt x="6686930" y="1139513"/>
                </a:moveTo>
                <a:cubicBezTo>
                  <a:pt x="6685223" y="1140492"/>
                  <a:pt x="6683175" y="1142319"/>
                  <a:pt x="6681241" y="1142235"/>
                </a:cubicBezTo>
                <a:cubicBezTo>
                  <a:pt x="6683747" y="1145791"/>
                  <a:pt x="6684713" y="1145834"/>
                  <a:pt x="6685737" y="1144920"/>
                </a:cubicBezTo>
                <a:cubicBezTo>
                  <a:pt x="6686761" y="1144005"/>
                  <a:pt x="6687842" y="1142137"/>
                  <a:pt x="6690574" y="1141873"/>
                </a:cubicBezTo>
                <a:cubicBezTo>
                  <a:pt x="6690002" y="1138399"/>
                  <a:pt x="6688637" y="1138532"/>
                  <a:pt x="6686930" y="1139513"/>
                </a:cubicBezTo>
                <a:close/>
                <a:moveTo>
                  <a:pt x="6658510" y="1135435"/>
                </a:moveTo>
                <a:cubicBezTo>
                  <a:pt x="6658510" y="1135435"/>
                  <a:pt x="6658510" y="1135435"/>
                  <a:pt x="6655226" y="1136873"/>
                </a:cubicBezTo>
                <a:cubicBezTo>
                  <a:pt x="6655226" y="1136873"/>
                  <a:pt x="6654255" y="1139125"/>
                  <a:pt x="6654926" y="1140661"/>
                </a:cubicBezTo>
                <a:cubicBezTo>
                  <a:pt x="6654926" y="1140661"/>
                  <a:pt x="6657241" y="1141477"/>
                  <a:pt x="6657241" y="1141477"/>
                </a:cubicBezTo>
                <a:cubicBezTo>
                  <a:pt x="6657241" y="1141477"/>
                  <a:pt x="6657241" y="1141477"/>
                  <a:pt x="6660526" y="1140039"/>
                </a:cubicBezTo>
                <a:cubicBezTo>
                  <a:pt x="6662168" y="1139320"/>
                  <a:pt x="6661498" y="1137785"/>
                  <a:pt x="6661498" y="1137785"/>
                </a:cubicBezTo>
                <a:cubicBezTo>
                  <a:pt x="6660825" y="1136251"/>
                  <a:pt x="6660154" y="1134716"/>
                  <a:pt x="6658510" y="1135435"/>
                </a:cubicBezTo>
                <a:close/>
                <a:moveTo>
                  <a:pt x="6673582" y="1128501"/>
                </a:moveTo>
                <a:cubicBezTo>
                  <a:pt x="6670962" y="1128918"/>
                  <a:pt x="6668474" y="1130552"/>
                  <a:pt x="6667979" y="1133080"/>
                </a:cubicBezTo>
                <a:cubicBezTo>
                  <a:pt x="6667650" y="1134766"/>
                  <a:pt x="6668205" y="1136849"/>
                  <a:pt x="6670197" y="1139233"/>
                </a:cubicBezTo>
                <a:cubicBezTo>
                  <a:pt x="6674977" y="1137141"/>
                  <a:pt x="6677478" y="1134184"/>
                  <a:pt x="6679982" y="1131228"/>
                </a:cubicBezTo>
                <a:cubicBezTo>
                  <a:pt x="6678956" y="1128885"/>
                  <a:pt x="6676203" y="1128084"/>
                  <a:pt x="6673582" y="1128501"/>
                </a:cubicBezTo>
                <a:close/>
                <a:moveTo>
                  <a:pt x="6727744" y="1114043"/>
                </a:moveTo>
                <a:cubicBezTo>
                  <a:pt x="6727744" y="1114043"/>
                  <a:pt x="6727744" y="1114043"/>
                  <a:pt x="6728457" y="1115674"/>
                </a:cubicBezTo>
                <a:cubicBezTo>
                  <a:pt x="6726865" y="1116370"/>
                  <a:pt x="6726865" y="1116370"/>
                  <a:pt x="6725987" y="1118698"/>
                </a:cubicBezTo>
                <a:cubicBezTo>
                  <a:pt x="6725987" y="1118698"/>
                  <a:pt x="6725987" y="1118698"/>
                  <a:pt x="6724394" y="1119396"/>
                </a:cubicBezTo>
                <a:cubicBezTo>
                  <a:pt x="6723596" y="1119746"/>
                  <a:pt x="6723553" y="1120735"/>
                  <a:pt x="6723801" y="1121841"/>
                </a:cubicBezTo>
                <a:cubicBezTo>
                  <a:pt x="6724048" y="1122946"/>
                  <a:pt x="6724584" y="1124169"/>
                  <a:pt x="6724941" y="1124985"/>
                </a:cubicBezTo>
                <a:cubicBezTo>
                  <a:pt x="6725654" y="1126615"/>
                  <a:pt x="6727248" y="1125918"/>
                  <a:pt x="6728840" y="1125221"/>
                </a:cubicBezTo>
                <a:cubicBezTo>
                  <a:pt x="6728840" y="1125221"/>
                  <a:pt x="6728840" y="1125221"/>
                  <a:pt x="6730432" y="1124523"/>
                </a:cubicBezTo>
                <a:cubicBezTo>
                  <a:pt x="6729719" y="1122892"/>
                  <a:pt x="6731311" y="1122195"/>
                  <a:pt x="6732905" y="1121497"/>
                </a:cubicBezTo>
                <a:cubicBezTo>
                  <a:pt x="6733784" y="1119170"/>
                  <a:pt x="6733070" y="1117541"/>
                  <a:pt x="6732357" y="1115910"/>
                </a:cubicBezTo>
                <a:cubicBezTo>
                  <a:pt x="6731644" y="1114279"/>
                  <a:pt x="6729338" y="1113345"/>
                  <a:pt x="6727744" y="1114043"/>
                </a:cubicBezTo>
                <a:close/>
                <a:moveTo>
                  <a:pt x="6677381" y="1106290"/>
                </a:moveTo>
                <a:cubicBezTo>
                  <a:pt x="6677206" y="1107829"/>
                  <a:pt x="6677924" y="1109991"/>
                  <a:pt x="6678936" y="1109997"/>
                </a:cubicBezTo>
                <a:cubicBezTo>
                  <a:pt x="6679610" y="1110001"/>
                  <a:pt x="6680417" y="1109049"/>
                  <a:pt x="6681177" y="1106316"/>
                </a:cubicBezTo>
                <a:cubicBezTo>
                  <a:pt x="6678623" y="1103834"/>
                  <a:pt x="6677556" y="1104752"/>
                  <a:pt x="6677381" y="1106290"/>
                </a:cubicBezTo>
                <a:close/>
                <a:moveTo>
                  <a:pt x="6714038" y="1104958"/>
                </a:moveTo>
                <a:cubicBezTo>
                  <a:pt x="6712395" y="1105678"/>
                  <a:pt x="6712395" y="1105678"/>
                  <a:pt x="6712395" y="1105678"/>
                </a:cubicBezTo>
                <a:cubicBezTo>
                  <a:pt x="6713102" y="1107288"/>
                  <a:pt x="6711458" y="1108007"/>
                  <a:pt x="6710520" y="1110339"/>
                </a:cubicBezTo>
                <a:cubicBezTo>
                  <a:pt x="6708878" y="1111057"/>
                  <a:pt x="6709584" y="1112668"/>
                  <a:pt x="6710288" y="1114279"/>
                </a:cubicBezTo>
                <a:cubicBezTo>
                  <a:pt x="6711110" y="1113920"/>
                  <a:pt x="6711697" y="1114144"/>
                  <a:pt x="6711991" y="1114254"/>
                </a:cubicBezTo>
                <a:cubicBezTo>
                  <a:pt x="6712284" y="1114365"/>
                  <a:pt x="6712284" y="1114365"/>
                  <a:pt x="6711930" y="1113561"/>
                </a:cubicBezTo>
                <a:cubicBezTo>
                  <a:pt x="6714513" y="1110511"/>
                  <a:pt x="6714513" y="1110511"/>
                  <a:pt x="6716155" y="1109792"/>
                </a:cubicBezTo>
                <a:cubicBezTo>
                  <a:pt x="6716155" y="1109792"/>
                  <a:pt x="6715450" y="1108181"/>
                  <a:pt x="6714745" y="1106570"/>
                </a:cubicBezTo>
                <a:cubicBezTo>
                  <a:pt x="6714745" y="1106570"/>
                  <a:pt x="6714038" y="1104958"/>
                  <a:pt x="6714038" y="1104958"/>
                </a:cubicBezTo>
                <a:close/>
                <a:moveTo>
                  <a:pt x="6751645" y="1100070"/>
                </a:moveTo>
                <a:cubicBezTo>
                  <a:pt x="6749826" y="1099187"/>
                  <a:pt x="6748315" y="1099436"/>
                  <a:pt x="6746981" y="1100374"/>
                </a:cubicBezTo>
                <a:cubicBezTo>
                  <a:pt x="6744315" y="1102248"/>
                  <a:pt x="6742356" y="1106876"/>
                  <a:pt x="6740049" y="1110715"/>
                </a:cubicBezTo>
                <a:cubicBezTo>
                  <a:pt x="6742820" y="1117044"/>
                  <a:pt x="6746438" y="1117345"/>
                  <a:pt x="6749820" y="1115393"/>
                </a:cubicBezTo>
                <a:cubicBezTo>
                  <a:pt x="6753202" y="1113441"/>
                  <a:pt x="6756345" y="1109239"/>
                  <a:pt x="6758160" y="1106558"/>
                </a:cubicBezTo>
                <a:cubicBezTo>
                  <a:pt x="6755592" y="1102968"/>
                  <a:pt x="6753464" y="1100953"/>
                  <a:pt x="6751645" y="1100070"/>
                </a:cubicBezTo>
                <a:close/>
                <a:moveTo>
                  <a:pt x="6737764" y="1089438"/>
                </a:moveTo>
                <a:cubicBezTo>
                  <a:pt x="6735190" y="1089886"/>
                  <a:pt x="6732466" y="1091057"/>
                  <a:pt x="6731371" y="1092831"/>
                </a:cubicBezTo>
                <a:cubicBezTo>
                  <a:pt x="6730642" y="1094015"/>
                  <a:pt x="6730637" y="1095464"/>
                  <a:pt x="6731885" y="1097147"/>
                </a:cubicBezTo>
                <a:cubicBezTo>
                  <a:pt x="6738101" y="1092642"/>
                  <a:pt x="6737037" y="1094892"/>
                  <a:pt x="6743253" y="1090388"/>
                </a:cubicBezTo>
                <a:cubicBezTo>
                  <a:pt x="6742762" y="1089265"/>
                  <a:pt x="6740337" y="1088990"/>
                  <a:pt x="6737764" y="1089438"/>
                </a:cubicBezTo>
                <a:close/>
                <a:moveTo>
                  <a:pt x="6759813" y="1079438"/>
                </a:moveTo>
                <a:cubicBezTo>
                  <a:pt x="6758219" y="1080133"/>
                  <a:pt x="6756627" y="1080833"/>
                  <a:pt x="6755034" y="1081528"/>
                </a:cubicBezTo>
                <a:cubicBezTo>
                  <a:pt x="6755706" y="1083063"/>
                  <a:pt x="6756378" y="1084597"/>
                  <a:pt x="6757049" y="1086133"/>
                </a:cubicBezTo>
                <a:cubicBezTo>
                  <a:pt x="6758643" y="1085433"/>
                  <a:pt x="6760235" y="1084737"/>
                  <a:pt x="6761828" y="1084040"/>
                </a:cubicBezTo>
                <a:cubicBezTo>
                  <a:pt x="6761155" y="1082505"/>
                  <a:pt x="6760485" y="1080970"/>
                  <a:pt x="6759813" y="1079438"/>
                </a:cubicBezTo>
                <a:close/>
                <a:moveTo>
                  <a:pt x="6806452" y="1074105"/>
                </a:moveTo>
                <a:cubicBezTo>
                  <a:pt x="6808007" y="1073424"/>
                  <a:pt x="6802464" y="1077680"/>
                  <a:pt x="6802464" y="1077680"/>
                </a:cubicBezTo>
                <a:cubicBezTo>
                  <a:pt x="6803136" y="1079214"/>
                  <a:pt x="6805415" y="1079132"/>
                  <a:pt x="6806883" y="1078260"/>
                </a:cubicBezTo>
                <a:cubicBezTo>
                  <a:pt x="6808352" y="1077388"/>
                  <a:pt x="6809014" y="1075727"/>
                  <a:pt x="6806452" y="1074105"/>
                </a:cubicBezTo>
                <a:close/>
                <a:moveTo>
                  <a:pt x="6797647" y="1062877"/>
                </a:moveTo>
                <a:cubicBezTo>
                  <a:pt x="6797647" y="1062877"/>
                  <a:pt x="6797647" y="1062877"/>
                  <a:pt x="6791276" y="1065666"/>
                </a:cubicBezTo>
                <a:cubicBezTo>
                  <a:pt x="6791276" y="1065666"/>
                  <a:pt x="6790353" y="1067898"/>
                  <a:pt x="6791024" y="1069432"/>
                </a:cubicBezTo>
                <a:cubicBezTo>
                  <a:pt x="6791696" y="1070966"/>
                  <a:pt x="6793289" y="1070269"/>
                  <a:pt x="6793289" y="1070269"/>
                </a:cubicBezTo>
                <a:cubicBezTo>
                  <a:pt x="6793289" y="1070269"/>
                  <a:pt x="6793289" y="1070269"/>
                  <a:pt x="6799662" y="1067479"/>
                </a:cubicBezTo>
                <a:cubicBezTo>
                  <a:pt x="6799662" y="1067479"/>
                  <a:pt x="6801254" y="1066781"/>
                  <a:pt x="6800582" y="1065249"/>
                </a:cubicBezTo>
                <a:cubicBezTo>
                  <a:pt x="6799911" y="1063715"/>
                  <a:pt x="6797647" y="1062877"/>
                  <a:pt x="6797647" y="1062877"/>
                </a:cubicBezTo>
                <a:close/>
                <a:moveTo>
                  <a:pt x="6840265" y="1025808"/>
                </a:moveTo>
                <a:cubicBezTo>
                  <a:pt x="6838428" y="1023818"/>
                  <a:pt x="6835248" y="1024280"/>
                  <a:pt x="6833157" y="1026125"/>
                </a:cubicBezTo>
                <a:cubicBezTo>
                  <a:pt x="6831068" y="1027970"/>
                  <a:pt x="6830067" y="1031201"/>
                  <a:pt x="6832587" y="1034752"/>
                </a:cubicBezTo>
                <a:cubicBezTo>
                  <a:pt x="6838134" y="1034183"/>
                  <a:pt x="6834716" y="1026376"/>
                  <a:pt x="6840265" y="1025808"/>
                </a:cubicBezTo>
                <a:close/>
                <a:moveTo>
                  <a:pt x="6881833" y="999972"/>
                </a:moveTo>
                <a:cubicBezTo>
                  <a:pt x="6881833" y="999972"/>
                  <a:pt x="6880213" y="1000680"/>
                  <a:pt x="6880213" y="1000680"/>
                </a:cubicBezTo>
                <a:cubicBezTo>
                  <a:pt x="6878590" y="1001390"/>
                  <a:pt x="6878590" y="1001390"/>
                  <a:pt x="6876968" y="1002100"/>
                </a:cubicBezTo>
                <a:cubicBezTo>
                  <a:pt x="6875347" y="1002810"/>
                  <a:pt x="6873725" y="1003519"/>
                  <a:pt x="6873725" y="1003519"/>
                </a:cubicBezTo>
                <a:cubicBezTo>
                  <a:pt x="6872915" y="1003874"/>
                  <a:pt x="6872510" y="1004052"/>
                  <a:pt x="6872480" y="1004537"/>
                </a:cubicBezTo>
                <a:cubicBezTo>
                  <a:pt x="6872450" y="1005020"/>
                  <a:pt x="6872797" y="1005813"/>
                  <a:pt x="6873490" y="1007395"/>
                </a:cubicBezTo>
                <a:cubicBezTo>
                  <a:pt x="6874182" y="1008977"/>
                  <a:pt x="6874182" y="1008977"/>
                  <a:pt x="6875804" y="1008267"/>
                </a:cubicBezTo>
                <a:cubicBezTo>
                  <a:pt x="6875804" y="1008267"/>
                  <a:pt x="6878118" y="1009140"/>
                  <a:pt x="6878118" y="1009140"/>
                </a:cubicBezTo>
                <a:cubicBezTo>
                  <a:pt x="6879739" y="1008430"/>
                  <a:pt x="6882982" y="1007010"/>
                  <a:pt x="6883909" y="1004718"/>
                </a:cubicBezTo>
                <a:cubicBezTo>
                  <a:pt x="6885532" y="1004009"/>
                  <a:pt x="6884840" y="1002427"/>
                  <a:pt x="6884147" y="1000844"/>
                </a:cubicBezTo>
                <a:cubicBezTo>
                  <a:pt x="6883455" y="999261"/>
                  <a:pt x="6881833" y="999972"/>
                  <a:pt x="6881833" y="999972"/>
                </a:cubicBezTo>
                <a:close/>
                <a:moveTo>
                  <a:pt x="6963256" y="991324"/>
                </a:moveTo>
                <a:cubicBezTo>
                  <a:pt x="6963314" y="992582"/>
                  <a:pt x="6964738" y="994522"/>
                  <a:pt x="6966151" y="994714"/>
                </a:cubicBezTo>
                <a:cubicBezTo>
                  <a:pt x="6967093" y="994841"/>
                  <a:pt x="6968032" y="994190"/>
                  <a:pt x="6968560" y="992040"/>
                </a:cubicBezTo>
                <a:cubicBezTo>
                  <a:pt x="6964508" y="989494"/>
                  <a:pt x="6963199" y="990066"/>
                  <a:pt x="6963256" y="991324"/>
                </a:cubicBezTo>
                <a:close/>
                <a:moveTo>
                  <a:pt x="6936837" y="968352"/>
                </a:moveTo>
                <a:cubicBezTo>
                  <a:pt x="6934447" y="969398"/>
                  <a:pt x="6932057" y="970445"/>
                  <a:pt x="6930905" y="972149"/>
                </a:cubicBezTo>
                <a:cubicBezTo>
                  <a:pt x="6929752" y="973852"/>
                  <a:pt x="6929839" y="976215"/>
                  <a:pt x="6932396" y="979894"/>
                </a:cubicBezTo>
                <a:cubicBezTo>
                  <a:pt x="6935584" y="978501"/>
                  <a:pt x="6940363" y="976408"/>
                  <a:pt x="6936837" y="968352"/>
                </a:cubicBezTo>
                <a:close/>
                <a:moveTo>
                  <a:pt x="6863672" y="962896"/>
                </a:moveTo>
                <a:cubicBezTo>
                  <a:pt x="6857464" y="961957"/>
                  <a:pt x="6861773" y="967384"/>
                  <a:pt x="6856236" y="967980"/>
                </a:cubicBezTo>
                <a:cubicBezTo>
                  <a:pt x="6856909" y="969514"/>
                  <a:pt x="6860249" y="969422"/>
                  <a:pt x="6862682" y="968358"/>
                </a:cubicBezTo>
                <a:cubicBezTo>
                  <a:pt x="6865114" y="967294"/>
                  <a:pt x="6866638" y="965256"/>
                  <a:pt x="6863672" y="962896"/>
                </a:cubicBezTo>
                <a:close/>
                <a:moveTo>
                  <a:pt x="6873740" y="957392"/>
                </a:moveTo>
                <a:cubicBezTo>
                  <a:pt x="6872153" y="958319"/>
                  <a:pt x="6870404" y="960014"/>
                  <a:pt x="6868732" y="960747"/>
                </a:cubicBezTo>
                <a:cubicBezTo>
                  <a:pt x="6870003" y="962516"/>
                  <a:pt x="6870849" y="963309"/>
                  <a:pt x="6871492" y="963494"/>
                </a:cubicBezTo>
                <a:cubicBezTo>
                  <a:pt x="6873414" y="964048"/>
                  <a:pt x="6873502" y="959125"/>
                  <a:pt x="6877777" y="958648"/>
                </a:cubicBezTo>
                <a:cubicBezTo>
                  <a:pt x="6876752" y="956305"/>
                  <a:pt x="6875328" y="956463"/>
                  <a:pt x="6873740" y="957392"/>
                </a:cubicBezTo>
                <a:close/>
                <a:moveTo>
                  <a:pt x="7037207" y="950471"/>
                </a:moveTo>
                <a:cubicBezTo>
                  <a:pt x="7032934" y="954263"/>
                  <a:pt x="7027955" y="956442"/>
                  <a:pt x="7024388" y="961844"/>
                </a:cubicBezTo>
                <a:cubicBezTo>
                  <a:pt x="7024388" y="961844"/>
                  <a:pt x="7025092" y="963455"/>
                  <a:pt x="7025798" y="965066"/>
                </a:cubicBezTo>
                <a:cubicBezTo>
                  <a:pt x="7025798" y="965066"/>
                  <a:pt x="7027457" y="964338"/>
                  <a:pt x="7027457" y="964338"/>
                </a:cubicBezTo>
                <a:cubicBezTo>
                  <a:pt x="7031025" y="958937"/>
                  <a:pt x="7034344" y="957485"/>
                  <a:pt x="7038617" y="953694"/>
                </a:cubicBezTo>
                <a:cubicBezTo>
                  <a:pt x="7038617" y="953694"/>
                  <a:pt x="7038617" y="953694"/>
                  <a:pt x="7037912" y="952084"/>
                </a:cubicBezTo>
                <a:cubicBezTo>
                  <a:pt x="7037912" y="952084"/>
                  <a:pt x="7037912" y="952084"/>
                  <a:pt x="7037207" y="950471"/>
                </a:cubicBezTo>
                <a:close/>
                <a:moveTo>
                  <a:pt x="6873698" y="948647"/>
                </a:moveTo>
                <a:cubicBezTo>
                  <a:pt x="6871407" y="948322"/>
                  <a:pt x="6870846" y="953870"/>
                  <a:pt x="6868337" y="954970"/>
                </a:cubicBezTo>
                <a:cubicBezTo>
                  <a:pt x="6868856" y="956155"/>
                  <a:pt x="6869536" y="956566"/>
                  <a:pt x="6870285" y="956503"/>
                </a:cubicBezTo>
                <a:cubicBezTo>
                  <a:pt x="6872539" y="956313"/>
                  <a:pt x="6875446" y="951858"/>
                  <a:pt x="6876701" y="951309"/>
                </a:cubicBezTo>
                <a:cubicBezTo>
                  <a:pt x="6875416" y="949513"/>
                  <a:pt x="6874461" y="948752"/>
                  <a:pt x="6873698" y="948647"/>
                </a:cubicBezTo>
                <a:close/>
                <a:moveTo>
                  <a:pt x="6934485" y="944699"/>
                </a:moveTo>
                <a:cubicBezTo>
                  <a:pt x="6934485" y="944699"/>
                  <a:pt x="6932838" y="945420"/>
                  <a:pt x="6932838" y="945420"/>
                </a:cubicBezTo>
                <a:cubicBezTo>
                  <a:pt x="6931191" y="946141"/>
                  <a:pt x="6931191" y="946141"/>
                  <a:pt x="6929543" y="946861"/>
                </a:cubicBezTo>
                <a:cubicBezTo>
                  <a:pt x="6929543" y="946861"/>
                  <a:pt x="6927895" y="947583"/>
                  <a:pt x="6927895" y="947583"/>
                </a:cubicBezTo>
                <a:cubicBezTo>
                  <a:pt x="6922954" y="949746"/>
                  <a:pt x="6920352" y="952770"/>
                  <a:pt x="6917751" y="955794"/>
                </a:cubicBezTo>
                <a:cubicBezTo>
                  <a:pt x="6912807" y="957959"/>
                  <a:pt x="6908560" y="961703"/>
                  <a:pt x="6902923" y="962285"/>
                </a:cubicBezTo>
                <a:cubicBezTo>
                  <a:pt x="6898244" y="960562"/>
                  <a:pt x="6890700" y="965749"/>
                  <a:pt x="6890438" y="969636"/>
                </a:cubicBezTo>
                <a:cubicBezTo>
                  <a:pt x="6888790" y="970358"/>
                  <a:pt x="6887144" y="971077"/>
                  <a:pt x="6885497" y="971798"/>
                </a:cubicBezTo>
                <a:cubicBezTo>
                  <a:pt x="6883849" y="972520"/>
                  <a:pt x="6883849" y="972520"/>
                  <a:pt x="6884542" y="974103"/>
                </a:cubicBezTo>
                <a:cubicBezTo>
                  <a:pt x="6884542" y="974103"/>
                  <a:pt x="6885234" y="975685"/>
                  <a:pt x="6886882" y="974963"/>
                </a:cubicBezTo>
                <a:cubicBezTo>
                  <a:pt x="6888528" y="974242"/>
                  <a:pt x="6888528" y="974242"/>
                  <a:pt x="6890176" y="973521"/>
                </a:cubicBezTo>
                <a:cubicBezTo>
                  <a:pt x="6893209" y="975964"/>
                  <a:pt x="6897196" y="976105"/>
                  <a:pt x="6898320" y="983156"/>
                </a:cubicBezTo>
                <a:cubicBezTo>
                  <a:pt x="6900229" y="978547"/>
                  <a:pt x="6907511" y="977247"/>
                  <a:pt x="6905694" y="968614"/>
                </a:cubicBezTo>
                <a:cubicBezTo>
                  <a:pt x="6912022" y="969615"/>
                  <a:pt x="6916271" y="965870"/>
                  <a:pt x="6920520" y="962124"/>
                </a:cubicBezTo>
                <a:cubicBezTo>
                  <a:pt x="6924770" y="958378"/>
                  <a:pt x="6927373" y="955354"/>
                  <a:pt x="6930666" y="953912"/>
                </a:cubicBezTo>
                <a:cubicBezTo>
                  <a:pt x="6933004" y="954773"/>
                  <a:pt x="6935345" y="955635"/>
                  <a:pt x="6936038" y="957216"/>
                </a:cubicBezTo>
                <a:cubicBezTo>
                  <a:pt x="6934391" y="957939"/>
                  <a:pt x="6933437" y="960242"/>
                  <a:pt x="6934130" y="961825"/>
                </a:cubicBezTo>
                <a:cubicBezTo>
                  <a:pt x="6932483" y="962546"/>
                  <a:pt x="6933175" y="964128"/>
                  <a:pt x="6934822" y="963406"/>
                </a:cubicBezTo>
                <a:cubicBezTo>
                  <a:pt x="6935515" y="964988"/>
                  <a:pt x="6935515" y="964988"/>
                  <a:pt x="6936469" y="962685"/>
                </a:cubicBezTo>
                <a:cubicBezTo>
                  <a:pt x="6936469" y="962685"/>
                  <a:pt x="6937424" y="960382"/>
                  <a:pt x="6937424" y="960382"/>
                </a:cubicBezTo>
                <a:cubicBezTo>
                  <a:pt x="6939071" y="959661"/>
                  <a:pt x="6938378" y="958078"/>
                  <a:pt x="6938378" y="958078"/>
                </a:cubicBezTo>
                <a:cubicBezTo>
                  <a:pt x="6938378" y="958078"/>
                  <a:pt x="6938378" y="958078"/>
                  <a:pt x="6940027" y="957358"/>
                </a:cubicBezTo>
                <a:cubicBezTo>
                  <a:pt x="6940027" y="957358"/>
                  <a:pt x="6940027" y="957358"/>
                  <a:pt x="6939334" y="955775"/>
                </a:cubicBezTo>
                <a:cubicBezTo>
                  <a:pt x="6936994" y="954913"/>
                  <a:pt x="6936301" y="953331"/>
                  <a:pt x="6933268" y="950888"/>
                </a:cubicBezTo>
                <a:cubicBezTo>
                  <a:pt x="6933268" y="950888"/>
                  <a:pt x="6934915" y="950167"/>
                  <a:pt x="6934915" y="950167"/>
                </a:cubicBezTo>
                <a:cubicBezTo>
                  <a:pt x="6934915" y="950167"/>
                  <a:pt x="6934915" y="950167"/>
                  <a:pt x="6936562" y="949446"/>
                </a:cubicBezTo>
                <a:cubicBezTo>
                  <a:pt x="6936562" y="949446"/>
                  <a:pt x="6937517" y="947141"/>
                  <a:pt x="6936824" y="945559"/>
                </a:cubicBezTo>
                <a:cubicBezTo>
                  <a:pt x="6936824" y="945559"/>
                  <a:pt x="6934485" y="944699"/>
                  <a:pt x="6934485" y="944699"/>
                </a:cubicBezTo>
                <a:close/>
                <a:moveTo>
                  <a:pt x="6855320" y="934343"/>
                </a:moveTo>
                <a:cubicBezTo>
                  <a:pt x="6852089" y="934587"/>
                  <a:pt x="6848340" y="941267"/>
                  <a:pt x="6846226" y="936434"/>
                </a:cubicBezTo>
                <a:cubicBezTo>
                  <a:pt x="6841248" y="938614"/>
                  <a:pt x="6854025" y="940699"/>
                  <a:pt x="6845023" y="942720"/>
                </a:cubicBezTo>
                <a:cubicBezTo>
                  <a:pt x="6846318" y="944553"/>
                  <a:pt x="6847633" y="945297"/>
                  <a:pt x="6848917" y="945335"/>
                </a:cubicBezTo>
                <a:cubicBezTo>
                  <a:pt x="6852767" y="945448"/>
                  <a:pt x="6856337" y="939208"/>
                  <a:pt x="6858297" y="936910"/>
                </a:cubicBezTo>
                <a:cubicBezTo>
                  <a:pt x="6857416" y="934896"/>
                  <a:pt x="6856396" y="934262"/>
                  <a:pt x="6855320" y="934343"/>
                </a:cubicBezTo>
                <a:close/>
                <a:moveTo>
                  <a:pt x="6997168" y="931280"/>
                </a:moveTo>
                <a:cubicBezTo>
                  <a:pt x="6995114" y="931686"/>
                  <a:pt x="6992422" y="933593"/>
                  <a:pt x="6991367" y="936197"/>
                </a:cubicBezTo>
                <a:cubicBezTo>
                  <a:pt x="6990663" y="937933"/>
                  <a:pt x="6990688" y="939980"/>
                  <a:pt x="6992113" y="942099"/>
                </a:cubicBezTo>
                <a:cubicBezTo>
                  <a:pt x="6993785" y="941367"/>
                  <a:pt x="6994774" y="929964"/>
                  <a:pt x="6999132" y="935369"/>
                </a:cubicBezTo>
                <a:cubicBezTo>
                  <a:pt x="7000635" y="931970"/>
                  <a:pt x="6999221" y="930875"/>
                  <a:pt x="6997168" y="931280"/>
                </a:cubicBezTo>
                <a:close/>
                <a:moveTo>
                  <a:pt x="6963985" y="926300"/>
                </a:moveTo>
                <a:cubicBezTo>
                  <a:pt x="6962312" y="927033"/>
                  <a:pt x="6962312" y="927033"/>
                  <a:pt x="6962312" y="927033"/>
                </a:cubicBezTo>
                <a:cubicBezTo>
                  <a:pt x="6960641" y="927765"/>
                  <a:pt x="6958968" y="928497"/>
                  <a:pt x="6959672" y="930109"/>
                </a:cubicBezTo>
                <a:cubicBezTo>
                  <a:pt x="6957999" y="930840"/>
                  <a:pt x="6957999" y="930840"/>
                  <a:pt x="6957999" y="930840"/>
                </a:cubicBezTo>
                <a:cubicBezTo>
                  <a:pt x="6956327" y="931572"/>
                  <a:pt x="6957032" y="933183"/>
                  <a:pt x="6957738" y="934795"/>
                </a:cubicBezTo>
                <a:cubicBezTo>
                  <a:pt x="6958443" y="936406"/>
                  <a:pt x="6959148" y="938016"/>
                  <a:pt x="6960821" y="937285"/>
                </a:cubicBezTo>
                <a:cubicBezTo>
                  <a:pt x="6962493" y="936552"/>
                  <a:pt x="6961788" y="934941"/>
                  <a:pt x="6963460" y="934209"/>
                </a:cubicBezTo>
                <a:cubicBezTo>
                  <a:pt x="6962755" y="932598"/>
                  <a:pt x="6964429" y="931866"/>
                  <a:pt x="6964429" y="931866"/>
                </a:cubicBezTo>
                <a:cubicBezTo>
                  <a:pt x="6964429" y="931866"/>
                  <a:pt x="6966100" y="931133"/>
                  <a:pt x="6965395" y="929524"/>
                </a:cubicBezTo>
                <a:cubicBezTo>
                  <a:pt x="6964691" y="927912"/>
                  <a:pt x="6963985" y="926300"/>
                  <a:pt x="6963985" y="926300"/>
                </a:cubicBezTo>
                <a:close/>
                <a:moveTo>
                  <a:pt x="6917443" y="924047"/>
                </a:moveTo>
                <a:cubicBezTo>
                  <a:pt x="6909853" y="929253"/>
                  <a:pt x="6910546" y="930836"/>
                  <a:pt x="6902535" y="930571"/>
                </a:cubicBezTo>
                <a:cubicBezTo>
                  <a:pt x="6903227" y="932156"/>
                  <a:pt x="6905577" y="933012"/>
                  <a:pt x="6906268" y="934594"/>
                </a:cubicBezTo>
                <a:cubicBezTo>
                  <a:pt x="6904612" y="935320"/>
                  <a:pt x="6902956" y="936045"/>
                  <a:pt x="6901300" y="936769"/>
                </a:cubicBezTo>
                <a:cubicBezTo>
                  <a:pt x="6901300" y="936769"/>
                  <a:pt x="6899644" y="937495"/>
                  <a:pt x="6899644" y="937495"/>
                </a:cubicBezTo>
                <a:cubicBezTo>
                  <a:pt x="6891634" y="937230"/>
                  <a:pt x="6889014" y="940261"/>
                  <a:pt x="6886122" y="947185"/>
                </a:cubicBezTo>
                <a:cubicBezTo>
                  <a:pt x="6887237" y="954239"/>
                  <a:pt x="6893861" y="951338"/>
                  <a:pt x="6895940" y="956086"/>
                </a:cubicBezTo>
                <a:cubicBezTo>
                  <a:pt x="6898560" y="953053"/>
                  <a:pt x="6901179" y="950021"/>
                  <a:pt x="6903108" y="945406"/>
                </a:cubicBezTo>
                <a:cubicBezTo>
                  <a:pt x="6904763" y="944681"/>
                  <a:pt x="6908076" y="943231"/>
                  <a:pt x="6909732" y="942505"/>
                </a:cubicBezTo>
                <a:cubicBezTo>
                  <a:pt x="6916086" y="943495"/>
                  <a:pt x="6921598" y="933541"/>
                  <a:pt x="6917443" y="924047"/>
                </a:cubicBezTo>
                <a:close/>
                <a:moveTo>
                  <a:pt x="6940859" y="913797"/>
                </a:moveTo>
                <a:cubicBezTo>
                  <a:pt x="6939187" y="914530"/>
                  <a:pt x="6937514" y="915262"/>
                  <a:pt x="6935841" y="915993"/>
                </a:cubicBezTo>
                <a:cubicBezTo>
                  <a:pt x="6935841" y="915993"/>
                  <a:pt x="6935841" y="915993"/>
                  <a:pt x="6934168" y="916725"/>
                </a:cubicBezTo>
                <a:cubicBezTo>
                  <a:pt x="6932496" y="917458"/>
                  <a:pt x="6930822" y="918190"/>
                  <a:pt x="6928191" y="921284"/>
                </a:cubicBezTo>
                <a:cubicBezTo>
                  <a:pt x="6928191" y="921284"/>
                  <a:pt x="6927947" y="925278"/>
                  <a:pt x="6930331" y="926175"/>
                </a:cubicBezTo>
                <a:cubicBezTo>
                  <a:pt x="6930689" y="926991"/>
                  <a:pt x="6931464" y="927623"/>
                  <a:pt x="6932271" y="927756"/>
                </a:cubicBezTo>
                <a:cubicBezTo>
                  <a:pt x="6933075" y="927889"/>
                  <a:pt x="6933911" y="927523"/>
                  <a:pt x="6934391" y="926342"/>
                </a:cubicBezTo>
                <a:cubicBezTo>
                  <a:pt x="6935351" y="923979"/>
                  <a:pt x="6937736" y="924877"/>
                  <a:pt x="6939410" y="924146"/>
                </a:cubicBezTo>
                <a:cubicBezTo>
                  <a:pt x="6941082" y="923414"/>
                  <a:pt x="6942754" y="922680"/>
                  <a:pt x="6944427" y="921949"/>
                </a:cubicBezTo>
                <a:cubicBezTo>
                  <a:pt x="6945386" y="919586"/>
                  <a:pt x="6944671" y="917957"/>
                  <a:pt x="6943959" y="916325"/>
                </a:cubicBezTo>
                <a:cubicBezTo>
                  <a:pt x="6943245" y="914695"/>
                  <a:pt x="6942531" y="913065"/>
                  <a:pt x="6940859" y="913797"/>
                </a:cubicBezTo>
                <a:close/>
                <a:moveTo>
                  <a:pt x="7077631" y="912345"/>
                </a:moveTo>
                <a:cubicBezTo>
                  <a:pt x="7071997" y="912938"/>
                  <a:pt x="7068699" y="914380"/>
                  <a:pt x="7063754" y="916544"/>
                </a:cubicBezTo>
                <a:cubicBezTo>
                  <a:pt x="7058807" y="918712"/>
                  <a:pt x="7052211" y="921597"/>
                  <a:pt x="7047955" y="925336"/>
                </a:cubicBezTo>
                <a:cubicBezTo>
                  <a:pt x="7040942" y="922783"/>
                  <a:pt x="7039982" y="925078"/>
                  <a:pt x="7034074" y="929537"/>
                </a:cubicBezTo>
                <a:cubicBezTo>
                  <a:pt x="7034492" y="934978"/>
                  <a:pt x="7038748" y="931240"/>
                  <a:pt x="7041774" y="933663"/>
                </a:cubicBezTo>
                <a:cubicBezTo>
                  <a:pt x="7038203" y="938973"/>
                  <a:pt x="7029959" y="942582"/>
                  <a:pt x="7022676" y="943896"/>
                </a:cubicBezTo>
                <a:cubicBezTo>
                  <a:pt x="7019379" y="945338"/>
                  <a:pt x="7016081" y="946784"/>
                  <a:pt x="7014431" y="947505"/>
                </a:cubicBezTo>
                <a:cubicBezTo>
                  <a:pt x="7014431" y="947505"/>
                  <a:pt x="7014431" y="947505"/>
                  <a:pt x="7013743" y="945933"/>
                </a:cubicBezTo>
                <a:cubicBezTo>
                  <a:pt x="7003162" y="948691"/>
                  <a:pt x="6989827" y="945158"/>
                  <a:pt x="6996023" y="959313"/>
                </a:cubicBezTo>
                <a:cubicBezTo>
                  <a:pt x="6994373" y="960035"/>
                  <a:pt x="6993413" y="962329"/>
                  <a:pt x="6994101" y="963901"/>
                </a:cubicBezTo>
                <a:cubicBezTo>
                  <a:pt x="6992453" y="964623"/>
                  <a:pt x="6990804" y="965345"/>
                  <a:pt x="6990804" y="965345"/>
                </a:cubicBezTo>
                <a:cubicBezTo>
                  <a:pt x="6985857" y="967510"/>
                  <a:pt x="6982560" y="968953"/>
                  <a:pt x="6977613" y="971118"/>
                </a:cubicBezTo>
                <a:cubicBezTo>
                  <a:pt x="6978573" y="968825"/>
                  <a:pt x="6978573" y="968825"/>
                  <a:pt x="6977885" y="967251"/>
                </a:cubicBezTo>
                <a:cubicBezTo>
                  <a:pt x="6977885" y="967251"/>
                  <a:pt x="6977885" y="967251"/>
                  <a:pt x="6975547" y="966400"/>
                </a:cubicBezTo>
                <a:cubicBezTo>
                  <a:pt x="6976235" y="967973"/>
                  <a:pt x="6974587" y="968694"/>
                  <a:pt x="6975964" y="971839"/>
                </a:cubicBezTo>
                <a:cubicBezTo>
                  <a:pt x="6975276" y="970268"/>
                  <a:pt x="6973627" y="970990"/>
                  <a:pt x="6973627" y="970990"/>
                </a:cubicBezTo>
                <a:cubicBezTo>
                  <a:pt x="6964277" y="967586"/>
                  <a:pt x="6956449" y="976634"/>
                  <a:pt x="6949437" y="974081"/>
                </a:cubicBezTo>
                <a:cubicBezTo>
                  <a:pt x="6948895" y="981816"/>
                  <a:pt x="6941338" y="986996"/>
                  <a:pt x="6928420" y="988905"/>
                </a:cubicBezTo>
                <a:cubicBezTo>
                  <a:pt x="6927459" y="991198"/>
                  <a:pt x="6928836" y="994343"/>
                  <a:pt x="6930213" y="997488"/>
                </a:cubicBezTo>
                <a:cubicBezTo>
                  <a:pt x="6930213" y="997488"/>
                  <a:pt x="6930213" y="997488"/>
                  <a:pt x="6930901" y="999062"/>
                </a:cubicBezTo>
                <a:cubicBezTo>
                  <a:pt x="6929667" y="1005224"/>
                  <a:pt x="6924033" y="1005817"/>
                  <a:pt x="6922385" y="1006539"/>
                </a:cubicBezTo>
                <a:cubicBezTo>
                  <a:pt x="6922385" y="1006539"/>
                  <a:pt x="6920046" y="1005687"/>
                  <a:pt x="6920046" y="1005687"/>
                </a:cubicBezTo>
                <a:cubicBezTo>
                  <a:pt x="6920046" y="1005687"/>
                  <a:pt x="6919358" y="1004116"/>
                  <a:pt x="6918671" y="1002542"/>
                </a:cubicBezTo>
                <a:cubicBezTo>
                  <a:pt x="6918671" y="1002542"/>
                  <a:pt x="6917982" y="1000968"/>
                  <a:pt x="6917982" y="1000968"/>
                </a:cubicBezTo>
                <a:cubicBezTo>
                  <a:pt x="6917293" y="999396"/>
                  <a:pt x="6917293" y="999396"/>
                  <a:pt x="6915645" y="1000119"/>
                </a:cubicBezTo>
                <a:cubicBezTo>
                  <a:pt x="6915645" y="1000119"/>
                  <a:pt x="6916333" y="1001690"/>
                  <a:pt x="6916333" y="1001690"/>
                </a:cubicBezTo>
                <a:cubicBezTo>
                  <a:pt x="6916333" y="1001690"/>
                  <a:pt x="6917021" y="1003263"/>
                  <a:pt x="6917021" y="1003263"/>
                </a:cubicBezTo>
                <a:cubicBezTo>
                  <a:pt x="6917709" y="1004836"/>
                  <a:pt x="6918399" y="1006408"/>
                  <a:pt x="6918399" y="1006408"/>
                </a:cubicBezTo>
                <a:cubicBezTo>
                  <a:pt x="6912220" y="1014736"/>
                  <a:pt x="6902327" y="1019067"/>
                  <a:pt x="6891744" y="1021824"/>
                </a:cubicBezTo>
                <a:cubicBezTo>
                  <a:pt x="6886797" y="1023991"/>
                  <a:pt x="6881851" y="1026154"/>
                  <a:pt x="6876906" y="1028321"/>
                </a:cubicBezTo>
                <a:cubicBezTo>
                  <a:pt x="6861649" y="1029376"/>
                  <a:pt x="6851628" y="1046881"/>
                  <a:pt x="6834851" y="1035483"/>
                </a:cubicBezTo>
                <a:cubicBezTo>
                  <a:pt x="6839253" y="1041053"/>
                  <a:pt x="6825374" y="1045254"/>
                  <a:pt x="6829504" y="1054690"/>
                </a:cubicBezTo>
                <a:cubicBezTo>
                  <a:pt x="6825101" y="1049122"/>
                  <a:pt x="6819610" y="1059022"/>
                  <a:pt x="6819067" y="1066755"/>
                </a:cubicBezTo>
                <a:cubicBezTo>
                  <a:pt x="6819067" y="1066755"/>
                  <a:pt x="6818106" y="1069050"/>
                  <a:pt x="6815770" y="1068200"/>
                </a:cubicBezTo>
                <a:cubicBezTo>
                  <a:pt x="6814121" y="1068922"/>
                  <a:pt x="6814121" y="1068922"/>
                  <a:pt x="6813160" y="1071215"/>
                </a:cubicBezTo>
                <a:cubicBezTo>
                  <a:pt x="6813847" y="1072789"/>
                  <a:pt x="6815226" y="1075933"/>
                  <a:pt x="6816874" y="1075212"/>
                </a:cubicBezTo>
                <a:cubicBezTo>
                  <a:pt x="6818867" y="1075277"/>
                  <a:pt x="6820104" y="1074735"/>
                  <a:pt x="6821170" y="1073801"/>
                </a:cubicBezTo>
                <a:cubicBezTo>
                  <a:pt x="6822232" y="1072865"/>
                  <a:pt x="6823126" y="1071538"/>
                  <a:pt x="6824431" y="1070030"/>
                </a:cubicBezTo>
                <a:cubicBezTo>
                  <a:pt x="6824431" y="1070030"/>
                  <a:pt x="6824431" y="1070030"/>
                  <a:pt x="6825117" y="1071602"/>
                </a:cubicBezTo>
                <a:cubicBezTo>
                  <a:pt x="6842568" y="1062092"/>
                  <a:pt x="6843528" y="1059798"/>
                  <a:pt x="6854655" y="1049304"/>
                </a:cubicBezTo>
                <a:cubicBezTo>
                  <a:pt x="6856030" y="1052450"/>
                  <a:pt x="6852045" y="1052321"/>
                  <a:pt x="6852733" y="1053894"/>
                </a:cubicBezTo>
                <a:cubicBezTo>
                  <a:pt x="6857952" y="1047862"/>
                  <a:pt x="6870871" y="1045954"/>
                  <a:pt x="6880348" y="1036184"/>
                </a:cubicBezTo>
                <a:cubicBezTo>
                  <a:pt x="6880348" y="1036184"/>
                  <a:pt x="6880348" y="1036184"/>
                  <a:pt x="6879658" y="1034611"/>
                </a:cubicBezTo>
                <a:cubicBezTo>
                  <a:pt x="6884605" y="1032446"/>
                  <a:pt x="6889552" y="1030280"/>
                  <a:pt x="6894498" y="1028116"/>
                </a:cubicBezTo>
                <a:cubicBezTo>
                  <a:pt x="6904391" y="1023785"/>
                  <a:pt x="6914974" y="1021027"/>
                  <a:pt x="6922802" y="1011976"/>
                </a:cubicBezTo>
                <a:cubicBezTo>
                  <a:pt x="6922802" y="1011976"/>
                  <a:pt x="6924449" y="1011256"/>
                  <a:pt x="6924449" y="1011256"/>
                </a:cubicBezTo>
                <a:cubicBezTo>
                  <a:pt x="6927748" y="1009812"/>
                  <a:pt x="6931045" y="1008370"/>
                  <a:pt x="6932966" y="1003781"/>
                </a:cubicBezTo>
                <a:cubicBezTo>
                  <a:pt x="6947390" y="991844"/>
                  <a:pt x="6964984" y="991639"/>
                  <a:pt x="6974732" y="978003"/>
                </a:cubicBezTo>
                <a:cubicBezTo>
                  <a:pt x="6974732" y="978003"/>
                  <a:pt x="6974732" y="978003"/>
                  <a:pt x="6974043" y="976429"/>
                </a:cubicBezTo>
                <a:cubicBezTo>
                  <a:pt x="6975692" y="975708"/>
                  <a:pt x="6976381" y="977280"/>
                  <a:pt x="6978029" y="976559"/>
                </a:cubicBezTo>
                <a:cubicBezTo>
                  <a:pt x="6978029" y="976559"/>
                  <a:pt x="6978029" y="976559"/>
                  <a:pt x="6979678" y="975836"/>
                </a:cubicBezTo>
                <a:cubicBezTo>
                  <a:pt x="6984626" y="973671"/>
                  <a:pt x="6987924" y="972228"/>
                  <a:pt x="6992868" y="970062"/>
                </a:cubicBezTo>
                <a:cubicBezTo>
                  <a:pt x="6992868" y="970062"/>
                  <a:pt x="6994517" y="969341"/>
                  <a:pt x="6996166" y="968619"/>
                </a:cubicBezTo>
                <a:cubicBezTo>
                  <a:pt x="6996855" y="970192"/>
                  <a:pt x="6996855" y="970192"/>
                  <a:pt x="6997543" y="971765"/>
                </a:cubicBezTo>
                <a:cubicBezTo>
                  <a:pt x="6997543" y="971765"/>
                  <a:pt x="6997543" y="971765"/>
                  <a:pt x="6998233" y="973337"/>
                </a:cubicBezTo>
                <a:cubicBezTo>
                  <a:pt x="7002908" y="975038"/>
                  <a:pt x="7007165" y="971302"/>
                  <a:pt x="7010462" y="969857"/>
                </a:cubicBezTo>
                <a:cubicBezTo>
                  <a:pt x="7009774" y="968285"/>
                  <a:pt x="7011423" y="967563"/>
                  <a:pt x="7013073" y="966841"/>
                </a:cubicBezTo>
                <a:cubicBezTo>
                  <a:pt x="7013073" y="966841"/>
                  <a:pt x="7012384" y="965269"/>
                  <a:pt x="7012384" y="965269"/>
                </a:cubicBezTo>
                <a:cubicBezTo>
                  <a:pt x="7011696" y="963696"/>
                  <a:pt x="7011696" y="963696"/>
                  <a:pt x="7010046" y="964418"/>
                </a:cubicBezTo>
                <a:cubicBezTo>
                  <a:pt x="7010046" y="964418"/>
                  <a:pt x="7008398" y="965140"/>
                  <a:pt x="7009086" y="966712"/>
                </a:cubicBezTo>
                <a:cubicBezTo>
                  <a:pt x="7005788" y="968156"/>
                  <a:pt x="7003179" y="971172"/>
                  <a:pt x="6998505" y="969470"/>
                </a:cubicBezTo>
                <a:cubicBezTo>
                  <a:pt x="6998505" y="969470"/>
                  <a:pt x="6997815" y="967897"/>
                  <a:pt x="6997815" y="967897"/>
                </a:cubicBezTo>
                <a:cubicBezTo>
                  <a:pt x="7004139" y="968878"/>
                  <a:pt x="7003306" y="957998"/>
                  <a:pt x="7006060" y="964289"/>
                </a:cubicBezTo>
                <a:cubicBezTo>
                  <a:pt x="7007020" y="961994"/>
                  <a:pt x="7004683" y="961143"/>
                  <a:pt x="7003994" y="959571"/>
                </a:cubicBezTo>
                <a:cubicBezTo>
                  <a:pt x="7008253" y="955833"/>
                  <a:pt x="7014992" y="962253"/>
                  <a:pt x="7015537" y="954518"/>
                </a:cubicBezTo>
                <a:cubicBezTo>
                  <a:pt x="7015537" y="954518"/>
                  <a:pt x="7015537" y="954518"/>
                  <a:pt x="7014849" y="952945"/>
                </a:cubicBezTo>
                <a:cubicBezTo>
                  <a:pt x="7014849" y="952945"/>
                  <a:pt x="7016497" y="952224"/>
                  <a:pt x="7016497" y="952224"/>
                </a:cubicBezTo>
                <a:cubicBezTo>
                  <a:pt x="7018147" y="951502"/>
                  <a:pt x="7021443" y="950059"/>
                  <a:pt x="7025430" y="950189"/>
                </a:cubicBezTo>
                <a:cubicBezTo>
                  <a:pt x="7033675" y="946580"/>
                  <a:pt x="7042607" y="944544"/>
                  <a:pt x="7045488" y="937660"/>
                </a:cubicBezTo>
                <a:cubicBezTo>
                  <a:pt x="7045488" y="937660"/>
                  <a:pt x="7045488" y="937660"/>
                  <a:pt x="7047138" y="936938"/>
                </a:cubicBezTo>
                <a:cubicBezTo>
                  <a:pt x="7048786" y="936216"/>
                  <a:pt x="7051124" y="937068"/>
                  <a:pt x="7049747" y="933922"/>
                </a:cubicBezTo>
                <a:cubicBezTo>
                  <a:pt x="7051395" y="933200"/>
                  <a:pt x="7051395" y="933200"/>
                  <a:pt x="7051395" y="933200"/>
                </a:cubicBezTo>
                <a:cubicBezTo>
                  <a:pt x="7060602" y="927296"/>
                  <a:pt x="7069805" y="921392"/>
                  <a:pt x="7079426" y="920930"/>
                </a:cubicBezTo>
                <a:cubicBezTo>
                  <a:pt x="7081075" y="920208"/>
                  <a:pt x="7082036" y="917914"/>
                  <a:pt x="7081347" y="916342"/>
                </a:cubicBezTo>
                <a:cubicBezTo>
                  <a:pt x="7080658" y="914768"/>
                  <a:pt x="7079970" y="913195"/>
                  <a:pt x="7077631" y="912345"/>
                </a:cubicBezTo>
                <a:close/>
                <a:moveTo>
                  <a:pt x="6971066" y="912230"/>
                </a:moveTo>
                <a:cubicBezTo>
                  <a:pt x="6968413" y="915277"/>
                  <a:pt x="6975510" y="917828"/>
                  <a:pt x="6978162" y="914781"/>
                </a:cubicBezTo>
                <a:cubicBezTo>
                  <a:pt x="6976776" y="911616"/>
                  <a:pt x="6973144" y="916977"/>
                  <a:pt x="6971066" y="912230"/>
                </a:cubicBezTo>
                <a:close/>
                <a:moveTo>
                  <a:pt x="7034481" y="908470"/>
                </a:moveTo>
                <a:cubicBezTo>
                  <a:pt x="7034925" y="914035"/>
                  <a:pt x="7026117" y="912131"/>
                  <a:pt x="7031316" y="919453"/>
                </a:cubicBezTo>
                <a:cubicBezTo>
                  <a:pt x="7029905" y="916231"/>
                  <a:pt x="7038006" y="916525"/>
                  <a:pt x="7034481" y="908470"/>
                </a:cubicBezTo>
                <a:close/>
                <a:moveTo>
                  <a:pt x="6994323" y="884593"/>
                </a:moveTo>
                <a:cubicBezTo>
                  <a:pt x="6992341" y="884511"/>
                  <a:pt x="6989950" y="884607"/>
                  <a:pt x="6987822" y="885302"/>
                </a:cubicBezTo>
                <a:cubicBezTo>
                  <a:pt x="6985695" y="885996"/>
                  <a:pt x="6983829" y="887288"/>
                  <a:pt x="6982892" y="889596"/>
                </a:cubicBezTo>
                <a:cubicBezTo>
                  <a:pt x="6982892" y="889596"/>
                  <a:pt x="6981260" y="890312"/>
                  <a:pt x="6979628" y="891025"/>
                </a:cubicBezTo>
                <a:cubicBezTo>
                  <a:pt x="6978930" y="889431"/>
                  <a:pt x="6977297" y="890146"/>
                  <a:pt x="6975664" y="890861"/>
                </a:cubicBezTo>
                <a:cubicBezTo>
                  <a:pt x="6975664" y="890861"/>
                  <a:pt x="6974031" y="891576"/>
                  <a:pt x="6973096" y="893885"/>
                </a:cubicBezTo>
                <a:cubicBezTo>
                  <a:pt x="6971464" y="894600"/>
                  <a:pt x="6972160" y="896193"/>
                  <a:pt x="6972858" y="897785"/>
                </a:cubicBezTo>
                <a:cubicBezTo>
                  <a:pt x="6975188" y="898665"/>
                  <a:pt x="6975886" y="900257"/>
                  <a:pt x="6976822" y="897948"/>
                </a:cubicBezTo>
                <a:cubicBezTo>
                  <a:pt x="6978454" y="897235"/>
                  <a:pt x="6980087" y="896520"/>
                  <a:pt x="6981719" y="895806"/>
                </a:cubicBezTo>
                <a:cubicBezTo>
                  <a:pt x="6983352" y="895091"/>
                  <a:pt x="6983352" y="895091"/>
                  <a:pt x="6985683" y="895970"/>
                </a:cubicBezTo>
                <a:cubicBezTo>
                  <a:pt x="6986903" y="898759"/>
                  <a:pt x="6988417" y="899994"/>
                  <a:pt x="6989910" y="900142"/>
                </a:cubicBezTo>
                <a:cubicBezTo>
                  <a:pt x="6991031" y="900252"/>
                  <a:pt x="6992139" y="899749"/>
                  <a:pt x="6993104" y="898832"/>
                </a:cubicBezTo>
                <a:cubicBezTo>
                  <a:pt x="6995998" y="896075"/>
                  <a:pt x="6997594" y="889569"/>
                  <a:pt x="6994323" y="884593"/>
                </a:cubicBezTo>
                <a:close/>
                <a:moveTo>
                  <a:pt x="7030859" y="881944"/>
                </a:moveTo>
                <a:lnTo>
                  <a:pt x="7029202" y="882670"/>
                </a:lnTo>
                <a:cubicBezTo>
                  <a:pt x="7011424" y="896211"/>
                  <a:pt x="6991285" y="908865"/>
                  <a:pt x="6972804" y="920794"/>
                </a:cubicBezTo>
                <a:cubicBezTo>
                  <a:pt x="6972804" y="920794"/>
                  <a:pt x="6971146" y="921521"/>
                  <a:pt x="6971852" y="923131"/>
                </a:cubicBezTo>
                <a:cubicBezTo>
                  <a:pt x="6972557" y="924742"/>
                  <a:pt x="6974920" y="925628"/>
                  <a:pt x="6974920" y="925628"/>
                </a:cubicBezTo>
                <a:cubicBezTo>
                  <a:pt x="6995765" y="914585"/>
                  <a:pt x="7013542" y="901043"/>
                  <a:pt x="7033680" y="888388"/>
                </a:cubicBezTo>
                <a:cubicBezTo>
                  <a:pt x="7035337" y="887662"/>
                  <a:pt x="7034632" y="886051"/>
                  <a:pt x="7033927" y="884440"/>
                </a:cubicBezTo>
                <a:cubicBezTo>
                  <a:pt x="7033222" y="882829"/>
                  <a:pt x="7032516" y="881218"/>
                  <a:pt x="7030859" y="881944"/>
                </a:cubicBezTo>
                <a:close/>
                <a:moveTo>
                  <a:pt x="6961353" y="874590"/>
                </a:moveTo>
                <a:cubicBezTo>
                  <a:pt x="6959855" y="875724"/>
                  <a:pt x="6958117" y="877447"/>
                  <a:pt x="6956092" y="877371"/>
                </a:cubicBezTo>
                <a:cubicBezTo>
                  <a:pt x="6956621" y="878580"/>
                  <a:pt x="6957304" y="879002"/>
                  <a:pt x="6958067" y="878967"/>
                </a:cubicBezTo>
                <a:cubicBezTo>
                  <a:pt x="6960358" y="878864"/>
                  <a:pt x="6963378" y="874663"/>
                  <a:pt x="6965160" y="875323"/>
                </a:cubicBezTo>
                <a:cubicBezTo>
                  <a:pt x="6964104" y="872906"/>
                  <a:pt x="6962847" y="873456"/>
                  <a:pt x="6961353" y="874590"/>
                </a:cubicBezTo>
                <a:close/>
                <a:moveTo>
                  <a:pt x="6897976" y="874288"/>
                </a:moveTo>
                <a:cubicBezTo>
                  <a:pt x="6897976" y="874288"/>
                  <a:pt x="6896332" y="875007"/>
                  <a:pt x="6896332" y="875007"/>
                </a:cubicBezTo>
                <a:cubicBezTo>
                  <a:pt x="6896332" y="875007"/>
                  <a:pt x="6896332" y="875007"/>
                  <a:pt x="6894689" y="875727"/>
                </a:cubicBezTo>
                <a:cubicBezTo>
                  <a:pt x="6894689" y="875727"/>
                  <a:pt x="6894689" y="875727"/>
                  <a:pt x="6893046" y="876446"/>
                </a:cubicBezTo>
                <a:cubicBezTo>
                  <a:pt x="6893802" y="878173"/>
                  <a:pt x="6894558" y="879899"/>
                  <a:pt x="6896201" y="879179"/>
                </a:cubicBezTo>
                <a:cubicBezTo>
                  <a:pt x="6896201" y="879179"/>
                  <a:pt x="6897844" y="878461"/>
                  <a:pt x="6897844" y="878461"/>
                </a:cubicBezTo>
                <a:cubicBezTo>
                  <a:pt x="6899486" y="877741"/>
                  <a:pt x="6899486" y="877741"/>
                  <a:pt x="6899486" y="877741"/>
                </a:cubicBezTo>
                <a:cubicBezTo>
                  <a:pt x="6899486" y="877741"/>
                  <a:pt x="6900374" y="875296"/>
                  <a:pt x="6900374" y="875296"/>
                </a:cubicBezTo>
                <a:cubicBezTo>
                  <a:pt x="6899618" y="873570"/>
                  <a:pt x="6897976" y="874288"/>
                  <a:pt x="6897976" y="874288"/>
                </a:cubicBezTo>
                <a:close/>
                <a:moveTo>
                  <a:pt x="7007398" y="873700"/>
                </a:moveTo>
                <a:cubicBezTo>
                  <a:pt x="7007398" y="873700"/>
                  <a:pt x="7007398" y="873700"/>
                  <a:pt x="7006475" y="875932"/>
                </a:cubicBezTo>
                <a:cubicBezTo>
                  <a:pt x="7007148" y="877468"/>
                  <a:pt x="7005555" y="878165"/>
                  <a:pt x="7003963" y="878862"/>
                </a:cubicBezTo>
                <a:cubicBezTo>
                  <a:pt x="7003963" y="878862"/>
                  <a:pt x="7002368" y="879560"/>
                  <a:pt x="7003040" y="881094"/>
                </a:cubicBezTo>
                <a:cubicBezTo>
                  <a:pt x="7001446" y="881790"/>
                  <a:pt x="7002119" y="883324"/>
                  <a:pt x="7002119" y="883324"/>
                </a:cubicBezTo>
                <a:cubicBezTo>
                  <a:pt x="7002455" y="884092"/>
                  <a:pt x="7003189" y="884685"/>
                  <a:pt x="7003756" y="884895"/>
                </a:cubicBezTo>
                <a:cubicBezTo>
                  <a:pt x="7004321" y="885104"/>
                  <a:pt x="7004720" y="884930"/>
                  <a:pt x="7004384" y="884162"/>
                </a:cubicBezTo>
                <a:cubicBezTo>
                  <a:pt x="7005978" y="883465"/>
                  <a:pt x="7005978" y="883465"/>
                  <a:pt x="7007570" y="882768"/>
                </a:cubicBezTo>
                <a:cubicBezTo>
                  <a:pt x="7009162" y="882070"/>
                  <a:pt x="7010085" y="879838"/>
                  <a:pt x="7010334" y="876073"/>
                </a:cubicBezTo>
                <a:cubicBezTo>
                  <a:pt x="7010334" y="876073"/>
                  <a:pt x="7009661" y="874538"/>
                  <a:pt x="7009661" y="874538"/>
                </a:cubicBezTo>
                <a:cubicBezTo>
                  <a:pt x="7007398" y="873700"/>
                  <a:pt x="7007398" y="873700"/>
                  <a:pt x="7007398" y="873700"/>
                </a:cubicBezTo>
                <a:close/>
                <a:moveTo>
                  <a:pt x="7056548" y="865214"/>
                </a:moveTo>
                <a:cubicBezTo>
                  <a:pt x="7054935" y="865921"/>
                  <a:pt x="7054935" y="865921"/>
                  <a:pt x="7053321" y="866626"/>
                </a:cubicBezTo>
                <a:cubicBezTo>
                  <a:pt x="7050096" y="868038"/>
                  <a:pt x="7047576" y="871062"/>
                  <a:pt x="7045054" y="874085"/>
                </a:cubicBezTo>
                <a:cubicBezTo>
                  <a:pt x="7045759" y="875695"/>
                  <a:pt x="7046466" y="877307"/>
                  <a:pt x="7046466" y="877307"/>
                </a:cubicBezTo>
                <a:cubicBezTo>
                  <a:pt x="7047171" y="878918"/>
                  <a:pt x="7048783" y="878212"/>
                  <a:pt x="7048783" y="878212"/>
                </a:cubicBezTo>
                <a:cubicBezTo>
                  <a:pt x="7050598" y="873577"/>
                  <a:pt x="7056142" y="873071"/>
                  <a:pt x="7059369" y="871659"/>
                </a:cubicBezTo>
                <a:cubicBezTo>
                  <a:pt x="7059369" y="871659"/>
                  <a:pt x="7059369" y="871659"/>
                  <a:pt x="7060982" y="870952"/>
                </a:cubicBezTo>
                <a:cubicBezTo>
                  <a:pt x="7060982" y="870952"/>
                  <a:pt x="7061888" y="868636"/>
                  <a:pt x="7061182" y="867024"/>
                </a:cubicBezTo>
                <a:cubicBezTo>
                  <a:pt x="7060478" y="865414"/>
                  <a:pt x="7058865" y="866120"/>
                  <a:pt x="7058865" y="866120"/>
                </a:cubicBezTo>
                <a:cubicBezTo>
                  <a:pt x="7058865" y="866120"/>
                  <a:pt x="7058865" y="866120"/>
                  <a:pt x="7056548" y="865214"/>
                </a:cubicBezTo>
                <a:close/>
                <a:moveTo>
                  <a:pt x="7033261" y="860152"/>
                </a:moveTo>
                <a:cubicBezTo>
                  <a:pt x="7029848" y="861645"/>
                  <a:pt x="7024034" y="862304"/>
                  <a:pt x="7022007" y="866963"/>
                </a:cubicBezTo>
                <a:cubicBezTo>
                  <a:pt x="7024938" y="871336"/>
                  <a:pt x="7028792" y="872007"/>
                  <a:pt x="7031391" y="870398"/>
                </a:cubicBezTo>
                <a:cubicBezTo>
                  <a:pt x="7033992" y="868788"/>
                  <a:pt x="7035340" y="864899"/>
                  <a:pt x="7033261" y="860152"/>
                </a:cubicBezTo>
                <a:close/>
                <a:moveTo>
                  <a:pt x="6944734" y="859991"/>
                </a:moveTo>
                <a:cubicBezTo>
                  <a:pt x="6943207" y="869945"/>
                  <a:pt x="6939795" y="862153"/>
                  <a:pt x="6931564" y="865756"/>
                </a:cubicBezTo>
                <a:cubicBezTo>
                  <a:pt x="6932246" y="867316"/>
                  <a:pt x="6933891" y="866595"/>
                  <a:pt x="6935256" y="869711"/>
                </a:cubicBezTo>
                <a:cubicBezTo>
                  <a:pt x="6916745" y="872242"/>
                  <a:pt x="6898753" y="889403"/>
                  <a:pt x="6886947" y="898286"/>
                </a:cubicBezTo>
                <a:cubicBezTo>
                  <a:pt x="6888994" y="902960"/>
                  <a:pt x="6890638" y="902240"/>
                  <a:pt x="6892686" y="906916"/>
                </a:cubicBezTo>
                <a:cubicBezTo>
                  <a:pt x="6895015" y="907753"/>
                  <a:pt x="6900234" y="901754"/>
                  <a:pt x="6902282" y="906429"/>
                </a:cubicBezTo>
                <a:cubicBezTo>
                  <a:pt x="6899554" y="900196"/>
                  <a:pt x="6909433" y="895871"/>
                  <a:pt x="6913807" y="901383"/>
                </a:cubicBezTo>
                <a:cubicBezTo>
                  <a:pt x="6915171" y="904501"/>
                  <a:pt x="6913525" y="905221"/>
                  <a:pt x="6914889" y="908338"/>
                </a:cubicBezTo>
                <a:cubicBezTo>
                  <a:pt x="6913242" y="909060"/>
                  <a:pt x="6911596" y="909779"/>
                  <a:pt x="6909950" y="910500"/>
                </a:cubicBezTo>
                <a:cubicBezTo>
                  <a:pt x="6908303" y="911221"/>
                  <a:pt x="6908303" y="911221"/>
                  <a:pt x="6906657" y="911942"/>
                </a:cubicBezTo>
                <a:cubicBezTo>
                  <a:pt x="6906657" y="911942"/>
                  <a:pt x="6905693" y="914221"/>
                  <a:pt x="6906376" y="915778"/>
                </a:cubicBezTo>
                <a:cubicBezTo>
                  <a:pt x="6907057" y="917337"/>
                  <a:pt x="6908703" y="916618"/>
                  <a:pt x="6908703" y="916618"/>
                </a:cubicBezTo>
                <a:cubicBezTo>
                  <a:pt x="6910350" y="915896"/>
                  <a:pt x="6910350" y="915896"/>
                  <a:pt x="6911997" y="915175"/>
                </a:cubicBezTo>
                <a:cubicBezTo>
                  <a:pt x="6913642" y="914453"/>
                  <a:pt x="6915289" y="913735"/>
                  <a:pt x="6918582" y="912293"/>
                </a:cubicBezTo>
                <a:cubicBezTo>
                  <a:pt x="6919746" y="912712"/>
                  <a:pt x="6920570" y="912351"/>
                  <a:pt x="6921192" y="911672"/>
                </a:cubicBezTo>
                <a:cubicBezTo>
                  <a:pt x="6923059" y="909637"/>
                  <a:pt x="6923121" y="904735"/>
                  <a:pt x="6925167" y="909411"/>
                </a:cubicBezTo>
                <a:cubicBezTo>
                  <a:pt x="6923803" y="906294"/>
                  <a:pt x="6921075" y="900059"/>
                  <a:pt x="6923967" y="893223"/>
                </a:cubicBezTo>
                <a:cubicBezTo>
                  <a:pt x="6927378" y="901015"/>
                  <a:pt x="6924368" y="898619"/>
                  <a:pt x="6935892" y="893574"/>
                </a:cubicBezTo>
                <a:cubicBezTo>
                  <a:pt x="6923850" y="883989"/>
                  <a:pt x="6941277" y="874503"/>
                  <a:pt x="6948264" y="877017"/>
                </a:cubicBezTo>
                <a:cubicBezTo>
                  <a:pt x="6949226" y="874738"/>
                  <a:pt x="6944853" y="869225"/>
                  <a:pt x="6951557" y="875575"/>
                </a:cubicBezTo>
                <a:cubicBezTo>
                  <a:pt x="6954168" y="872575"/>
                  <a:pt x="6953767" y="867181"/>
                  <a:pt x="6951720" y="862504"/>
                </a:cubicBezTo>
                <a:cubicBezTo>
                  <a:pt x="6948429" y="863946"/>
                  <a:pt x="6946780" y="864667"/>
                  <a:pt x="6944734" y="859991"/>
                </a:cubicBezTo>
                <a:close/>
                <a:moveTo>
                  <a:pt x="7061840" y="845757"/>
                </a:moveTo>
                <a:cubicBezTo>
                  <a:pt x="7060185" y="846482"/>
                  <a:pt x="7060185" y="846482"/>
                  <a:pt x="7060185" y="846482"/>
                </a:cubicBezTo>
                <a:cubicBezTo>
                  <a:pt x="7056608" y="851817"/>
                  <a:pt x="7048336" y="855438"/>
                  <a:pt x="7043373" y="857611"/>
                </a:cubicBezTo>
                <a:cubicBezTo>
                  <a:pt x="7041719" y="858335"/>
                  <a:pt x="7041719" y="858335"/>
                  <a:pt x="7042412" y="859917"/>
                </a:cubicBezTo>
                <a:cubicBezTo>
                  <a:pt x="7043105" y="861499"/>
                  <a:pt x="7043105" y="861499"/>
                  <a:pt x="7044759" y="860776"/>
                </a:cubicBezTo>
                <a:cubicBezTo>
                  <a:pt x="7049721" y="858603"/>
                  <a:pt x="7057993" y="854982"/>
                  <a:pt x="7063917" y="850503"/>
                </a:cubicBezTo>
                <a:cubicBezTo>
                  <a:pt x="7063224" y="848922"/>
                  <a:pt x="7063224" y="848922"/>
                  <a:pt x="7062532" y="847338"/>
                </a:cubicBezTo>
                <a:cubicBezTo>
                  <a:pt x="7062532" y="847338"/>
                  <a:pt x="7061840" y="845757"/>
                  <a:pt x="7061840" y="845757"/>
                </a:cubicBezTo>
                <a:close/>
                <a:moveTo>
                  <a:pt x="4294419" y="840797"/>
                </a:moveTo>
                <a:cubicBezTo>
                  <a:pt x="4291134" y="842235"/>
                  <a:pt x="4286205" y="844392"/>
                  <a:pt x="4282920" y="845831"/>
                </a:cubicBezTo>
                <a:cubicBezTo>
                  <a:pt x="4284288" y="848954"/>
                  <a:pt x="4288769" y="850249"/>
                  <a:pt x="4292106" y="849487"/>
                </a:cubicBezTo>
                <a:cubicBezTo>
                  <a:pt x="4295443" y="848724"/>
                  <a:pt x="4297635" y="845905"/>
                  <a:pt x="4294419" y="840797"/>
                </a:cubicBezTo>
                <a:close/>
                <a:moveTo>
                  <a:pt x="7103897" y="839002"/>
                </a:moveTo>
                <a:cubicBezTo>
                  <a:pt x="7092008" y="847772"/>
                  <a:pt x="7082764" y="853602"/>
                  <a:pt x="7072865" y="857934"/>
                </a:cubicBezTo>
                <a:cubicBezTo>
                  <a:pt x="7072865" y="857934"/>
                  <a:pt x="7073520" y="859431"/>
                  <a:pt x="7073520" y="859431"/>
                </a:cubicBezTo>
                <a:cubicBezTo>
                  <a:pt x="7074173" y="860927"/>
                  <a:pt x="7074173" y="860927"/>
                  <a:pt x="7075824" y="860206"/>
                </a:cubicBezTo>
                <a:cubicBezTo>
                  <a:pt x="7084073" y="856593"/>
                  <a:pt x="7093317" y="850765"/>
                  <a:pt x="7105207" y="841994"/>
                </a:cubicBezTo>
                <a:cubicBezTo>
                  <a:pt x="7106858" y="841273"/>
                  <a:pt x="7106858" y="841273"/>
                  <a:pt x="7106202" y="839776"/>
                </a:cubicBezTo>
                <a:cubicBezTo>
                  <a:pt x="7106202" y="839776"/>
                  <a:pt x="7105546" y="838280"/>
                  <a:pt x="7103897" y="839002"/>
                </a:cubicBezTo>
                <a:close/>
                <a:moveTo>
                  <a:pt x="7086066" y="833780"/>
                </a:moveTo>
                <a:cubicBezTo>
                  <a:pt x="7084514" y="834461"/>
                  <a:pt x="7081408" y="835819"/>
                  <a:pt x="7082078" y="837354"/>
                </a:cubicBezTo>
                <a:cubicBezTo>
                  <a:pt x="7080526" y="838034"/>
                  <a:pt x="7081198" y="839568"/>
                  <a:pt x="7081198" y="839568"/>
                </a:cubicBezTo>
                <a:cubicBezTo>
                  <a:pt x="7081868" y="841102"/>
                  <a:pt x="7083422" y="840423"/>
                  <a:pt x="7083422" y="840423"/>
                </a:cubicBezTo>
                <a:cubicBezTo>
                  <a:pt x="7084303" y="838208"/>
                  <a:pt x="7085856" y="837529"/>
                  <a:pt x="7087409" y="836850"/>
                </a:cubicBezTo>
                <a:cubicBezTo>
                  <a:pt x="7088963" y="836171"/>
                  <a:pt x="7088290" y="834635"/>
                  <a:pt x="7088290" y="834635"/>
                </a:cubicBezTo>
                <a:cubicBezTo>
                  <a:pt x="7087619" y="833101"/>
                  <a:pt x="7087619" y="833101"/>
                  <a:pt x="7086066" y="833780"/>
                </a:cubicBezTo>
                <a:close/>
                <a:moveTo>
                  <a:pt x="6996838" y="831509"/>
                </a:moveTo>
                <a:cubicBezTo>
                  <a:pt x="6982878" y="835753"/>
                  <a:pt x="6981616" y="841905"/>
                  <a:pt x="6963651" y="846034"/>
                </a:cubicBezTo>
                <a:cubicBezTo>
                  <a:pt x="6967079" y="853868"/>
                  <a:pt x="6962101" y="856046"/>
                  <a:pt x="6960153" y="860632"/>
                </a:cubicBezTo>
                <a:cubicBezTo>
                  <a:pt x="6962210" y="865331"/>
                  <a:pt x="6970219" y="865557"/>
                  <a:pt x="6963582" y="868462"/>
                </a:cubicBezTo>
                <a:cubicBezTo>
                  <a:pt x="6978624" y="871211"/>
                  <a:pt x="6978298" y="843358"/>
                  <a:pt x="6994424" y="853096"/>
                </a:cubicBezTo>
                <a:cubicBezTo>
                  <a:pt x="6995110" y="854663"/>
                  <a:pt x="6995110" y="854663"/>
                  <a:pt x="6995795" y="856230"/>
                </a:cubicBezTo>
                <a:cubicBezTo>
                  <a:pt x="6995795" y="856230"/>
                  <a:pt x="6994821" y="858522"/>
                  <a:pt x="6996479" y="857796"/>
                </a:cubicBezTo>
                <a:cubicBezTo>
                  <a:pt x="6997167" y="859362"/>
                  <a:pt x="6997167" y="859362"/>
                  <a:pt x="6997167" y="859362"/>
                </a:cubicBezTo>
                <a:cubicBezTo>
                  <a:pt x="6997167" y="859362"/>
                  <a:pt x="6997167" y="859362"/>
                  <a:pt x="6998142" y="857069"/>
                </a:cubicBezTo>
                <a:cubicBezTo>
                  <a:pt x="6998429" y="853211"/>
                  <a:pt x="6996083" y="852370"/>
                  <a:pt x="6995398" y="850803"/>
                </a:cubicBezTo>
                <a:cubicBezTo>
                  <a:pt x="6995398" y="850803"/>
                  <a:pt x="6995398" y="850803"/>
                  <a:pt x="6997057" y="850078"/>
                </a:cubicBezTo>
                <a:cubicBezTo>
                  <a:pt x="6996659" y="844652"/>
                  <a:pt x="6999293" y="841634"/>
                  <a:pt x="7004270" y="839454"/>
                </a:cubicBezTo>
                <a:cubicBezTo>
                  <a:pt x="7002215" y="834754"/>
                  <a:pt x="6991572" y="837547"/>
                  <a:pt x="6996838" y="831509"/>
                </a:cubicBezTo>
                <a:close/>
                <a:moveTo>
                  <a:pt x="4522030" y="827557"/>
                </a:moveTo>
                <a:cubicBezTo>
                  <a:pt x="4520484" y="828006"/>
                  <a:pt x="4518896" y="830071"/>
                  <a:pt x="4516723" y="831937"/>
                </a:cubicBezTo>
                <a:cubicBezTo>
                  <a:pt x="4518739" y="836540"/>
                  <a:pt x="4523757" y="834345"/>
                  <a:pt x="4527101" y="832880"/>
                </a:cubicBezTo>
                <a:cubicBezTo>
                  <a:pt x="4525087" y="828276"/>
                  <a:pt x="4523577" y="827108"/>
                  <a:pt x="4522030" y="827557"/>
                </a:cubicBezTo>
                <a:close/>
                <a:moveTo>
                  <a:pt x="7101760" y="826775"/>
                </a:moveTo>
                <a:cubicBezTo>
                  <a:pt x="7103321" y="825085"/>
                  <a:pt x="7104005" y="824100"/>
                  <a:pt x="7100765" y="826891"/>
                </a:cubicBezTo>
                <a:cubicBezTo>
                  <a:pt x="7098109" y="829881"/>
                  <a:pt x="7097321" y="830911"/>
                  <a:pt x="7097497" y="830892"/>
                </a:cubicBezTo>
                <a:cubicBezTo>
                  <a:pt x="7097762" y="830861"/>
                  <a:pt x="7100199" y="828465"/>
                  <a:pt x="7101760" y="826775"/>
                </a:cubicBezTo>
                <a:close/>
                <a:moveTo>
                  <a:pt x="7130917" y="823062"/>
                </a:moveTo>
                <a:cubicBezTo>
                  <a:pt x="7130917" y="823062"/>
                  <a:pt x="7130917" y="823062"/>
                  <a:pt x="7129211" y="823808"/>
                </a:cubicBezTo>
                <a:cubicBezTo>
                  <a:pt x="7128208" y="826166"/>
                  <a:pt x="7126502" y="826913"/>
                  <a:pt x="7124795" y="827661"/>
                </a:cubicBezTo>
                <a:cubicBezTo>
                  <a:pt x="7123089" y="828407"/>
                  <a:pt x="7121381" y="829155"/>
                  <a:pt x="7120381" y="831513"/>
                </a:cubicBezTo>
                <a:cubicBezTo>
                  <a:pt x="7121086" y="833125"/>
                  <a:pt x="7121086" y="833125"/>
                  <a:pt x="7121791" y="834736"/>
                </a:cubicBezTo>
                <a:cubicBezTo>
                  <a:pt x="7122495" y="836346"/>
                  <a:pt x="7124203" y="835599"/>
                  <a:pt x="7124203" y="835599"/>
                </a:cubicBezTo>
                <a:cubicBezTo>
                  <a:pt x="7125204" y="833242"/>
                  <a:pt x="7126910" y="832494"/>
                  <a:pt x="7128617" y="831747"/>
                </a:cubicBezTo>
                <a:cubicBezTo>
                  <a:pt x="7130324" y="831001"/>
                  <a:pt x="7132030" y="830253"/>
                  <a:pt x="7132328" y="826284"/>
                </a:cubicBezTo>
                <a:cubicBezTo>
                  <a:pt x="7132328" y="826284"/>
                  <a:pt x="7131623" y="824672"/>
                  <a:pt x="7130917" y="823062"/>
                </a:cubicBezTo>
                <a:close/>
                <a:moveTo>
                  <a:pt x="7116215" y="817493"/>
                </a:moveTo>
                <a:cubicBezTo>
                  <a:pt x="7115377" y="816522"/>
                  <a:pt x="7113775" y="816624"/>
                  <a:pt x="7111870" y="820200"/>
                </a:cubicBezTo>
                <a:cubicBezTo>
                  <a:pt x="7113874" y="821608"/>
                  <a:pt x="7115192" y="821717"/>
                  <a:pt x="7115967" y="821236"/>
                </a:cubicBezTo>
                <a:cubicBezTo>
                  <a:pt x="7117125" y="820513"/>
                  <a:pt x="7117053" y="818467"/>
                  <a:pt x="7116215" y="817493"/>
                </a:cubicBezTo>
                <a:close/>
                <a:moveTo>
                  <a:pt x="7144917" y="816625"/>
                </a:moveTo>
                <a:cubicBezTo>
                  <a:pt x="7142964" y="817924"/>
                  <a:pt x="7140753" y="819784"/>
                  <a:pt x="7138734" y="819777"/>
                </a:cubicBezTo>
                <a:cubicBezTo>
                  <a:pt x="7139225" y="820899"/>
                  <a:pt x="7139893" y="821274"/>
                  <a:pt x="7140683" y="821208"/>
                </a:cubicBezTo>
                <a:cubicBezTo>
                  <a:pt x="7143054" y="821006"/>
                  <a:pt x="7146514" y="816817"/>
                  <a:pt x="7149544" y="816828"/>
                </a:cubicBezTo>
                <a:cubicBezTo>
                  <a:pt x="7148561" y="814582"/>
                  <a:pt x="7146868" y="815325"/>
                  <a:pt x="7144917" y="816625"/>
                </a:cubicBezTo>
                <a:close/>
                <a:moveTo>
                  <a:pt x="7058716" y="815584"/>
                </a:moveTo>
                <a:cubicBezTo>
                  <a:pt x="7057695" y="817860"/>
                  <a:pt x="7054982" y="820875"/>
                  <a:pt x="7053638" y="817807"/>
                </a:cubicBezTo>
                <a:cubicBezTo>
                  <a:pt x="7051945" y="818546"/>
                  <a:pt x="7053961" y="823151"/>
                  <a:pt x="7052269" y="823891"/>
                </a:cubicBezTo>
                <a:cubicBezTo>
                  <a:pt x="7053196" y="824856"/>
                  <a:pt x="7054335" y="825158"/>
                  <a:pt x="7055456" y="824983"/>
                </a:cubicBezTo>
                <a:cubicBezTo>
                  <a:pt x="7058816" y="824454"/>
                  <a:pt x="7062000" y="819631"/>
                  <a:pt x="7058716" y="815584"/>
                </a:cubicBezTo>
                <a:close/>
                <a:moveTo>
                  <a:pt x="6996313" y="790105"/>
                </a:moveTo>
                <a:cubicBezTo>
                  <a:pt x="6994620" y="790846"/>
                  <a:pt x="6997011" y="791699"/>
                  <a:pt x="6997011" y="791699"/>
                </a:cubicBezTo>
                <a:cubicBezTo>
                  <a:pt x="6999103" y="796479"/>
                  <a:pt x="6992331" y="799442"/>
                  <a:pt x="6992034" y="803370"/>
                </a:cubicBezTo>
                <a:cubicBezTo>
                  <a:pt x="6992732" y="804964"/>
                  <a:pt x="6996816" y="805074"/>
                  <a:pt x="6994127" y="808150"/>
                </a:cubicBezTo>
                <a:cubicBezTo>
                  <a:pt x="6996093" y="809188"/>
                  <a:pt x="6997924" y="809337"/>
                  <a:pt x="6999641" y="808941"/>
                </a:cubicBezTo>
                <a:cubicBezTo>
                  <a:pt x="7004794" y="807753"/>
                  <a:pt x="7008936" y="801668"/>
                  <a:pt x="7012746" y="800001"/>
                </a:cubicBezTo>
                <a:cubicBezTo>
                  <a:pt x="7009555" y="788106"/>
                  <a:pt x="7001791" y="793403"/>
                  <a:pt x="6996313" y="790105"/>
                </a:cubicBezTo>
                <a:close/>
                <a:moveTo>
                  <a:pt x="7191993" y="786426"/>
                </a:moveTo>
                <a:cubicBezTo>
                  <a:pt x="7189615" y="786812"/>
                  <a:pt x="7187285" y="788093"/>
                  <a:pt x="7186707" y="789917"/>
                </a:cubicBezTo>
                <a:cubicBezTo>
                  <a:pt x="7186321" y="791132"/>
                  <a:pt x="7186715" y="792589"/>
                  <a:pt x="7188391" y="794182"/>
                </a:cubicBezTo>
                <a:cubicBezTo>
                  <a:pt x="7188084" y="790128"/>
                  <a:pt x="7192703" y="792294"/>
                  <a:pt x="7195552" y="791047"/>
                </a:cubicBezTo>
                <a:cubicBezTo>
                  <a:pt x="7196500" y="790630"/>
                  <a:pt x="7197255" y="789836"/>
                  <a:pt x="7197563" y="788304"/>
                </a:cubicBezTo>
                <a:cubicBezTo>
                  <a:pt x="7196795" y="786548"/>
                  <a:pt x="7194369" y="786040"/>
                  <a:pt x="7191993" y="786426"/>
                </a:cubicBezTo>
                <a:close/>
                <a:moveTo>
                  <a:pt x="7208099" y="779850"/>
                </a:moveTo>
                <a:cubicBezTo>
                  <a:pt x="7204239" y="779418"/>
                  <a:pt x="7201912" y="781232"/>
                  <a:pt x="7201023" y="782948"/>
                </a:cubicBezTo>
                <a:cubicBezTo>
                  <a:pt x="7200134" y="784662"/>
                  <a:pt x="7200682" y="786279"/>
                  <a:pt x="7202567" y="785453"/>
                </a:cubicBezTo>
                <a:cubicBezTo>
                  <a:pt x="7203826" y="784901"/>
                  <a:pt x="7205679" y="783265"/>
                  <a:pt x="7208099" y="779850"/>
                </a:cubicBezTo>
                <a:close/>
                <a:moveTo>
                  <a:pt x="7042144" y="779152"/>
                </a:moveTo>
                <a:cubicBezTo>
                  <a:pt x="7041708" y="780512"/>
                  <a:pt x="7042158" y="782479"/>
                  <a:pt x="7043271" y="782548"/>
                </a:cubicBezTo>
                <a:cubicBezTo>
                  <a:pt x="7044016" y="782595"/>
                  <a:pt x="7045053" y="781798"/>
                  <a:pt x="7046323" y="779413"/>
                </a:cubicBezTo>
                <a:cubicBezTo>
                  <a:pt x="7043900" y="777045"/>
                  <a:pt x="7042579" y="777794"/>
                  <a:pt x="7042144" y="779152"/>
                </a:cubicBezTo>
                <a:close/>
                <a:moveTo>
                  <a:pt x="7030991" y="779039"/>
                </a:moveTo>
                <a:cubicBezTo>
                  <a:pt x="7027684" y="780487"/>
                  <a:pt x="7026713" y="782772"/>
                  <a:pt x="7024090" y="785783"/>
                </a:cubicBezTo>
                <a:cubicBezTo>
                  <a:pt x="7023117" y="788069"/>
                  <a:pt x="7020492" y="791078"/>
                  <a:pt x="7018155" y="790241"/>
                </a:cubicBezTo>
                <a:cubicBezTo>
                  <a:pt x="7016500" y="790965"/>
                  <a:pt x="7017184" y="792526"/>
                  <a:pt x="7017869" y="794088"/>
                </a:cubicBezTo>
                <a:cubicBezTo>
                  <a:pt x="7018551" y="795649"/>
                  <a:pt x="7019236" y="797211"/>
                  <a:pt x="7020889" y="796488"/>
                </a:cubicBezTo>
                <a:cubicBezTo>
                  <a:pt x="7024199" y="795040"/>
                  <a:pt x="7025168" y="792755"/>
                  <a:pt x="7027793" y="789743"/>
                </a:cubicBezTo>
                <a:cubicBezTo>
                  <a:pt x="7030419" y="786733"/>
                  <a:pt x="7031389" y="784448"/>
                  <a:pt x="7035382" y="784561"/>
                </a:cubicBezTo>
                <a:cubicBezTo>
                  <a:pt x="7037036" y="783838"/>
                  <a:pt x="7036351" y="782275"/>
                  <a:pt x="7037322" y="779990"/>
                </a:cubicBezTo>
                <a:cubicBezTo>
                  <a:pt x="7037322" y="779990"/>
                  <a:pt x="7034985" y="779152"/>
                  <a:pt x="7034985" y="779152"/>
                </a:cubicBezTo>
                <a:cubicBezTo>
                  <a:pt x="7032647" y="778315"/>
                  <a:pt x="7032647" y="778315"/>
                  <a:pt x="7030991" y="779039"/>
                </a:cubicBezTo>
                <a:close/>
                <a:moveTo>
                  <a:pt x="7102666" y="777643"/>
                </a:moveTo>
                <a:cubicBezTo>
                  <a:pt x="7102666" y="777643"/>
                  <a:pt x="7102666" y="777643"/>
                  <a:pt x="7103351" y="779210"/>
                </a:cubicBezTo>
                <a:cubicBezTo>
                  <a:pt x="7094147" y="785105"/>
                  <a:pt x="7086591" y="790279"/>
                  <a:pt x="7076701" y="794607"/>
                </a:cubicBezTo>
                <a:cubicBezTo>
                  <a:pt x="7068460" y="798215"/>
                  <a:pt x="7061867" y="801102"/>
                  <a:pt x="7054313" y="806276"/>
                </a:cubicBezTo>
                <a:cubicBezTo>
                  <a:pt x="7052532" y="797722"/>
                  <a:pt x="7035087" y="807225"/>
                  <a:pt x="7044422" y="810604"/>
                </a:cubicBezTo>
                <a:cubicBezTo>
                  <a:pt x="7035087" y="807225"/>
                  <a:pt x="7028216" y="813965"/>
                  <a:pt x="7023681" y="821550"/>
                </a:cubicBezTo>
                <a:cubicBezTo>
                  <a:pt x="7022032" y="822270"/>
                  <a:pt x="7022032" y="822270"/>
                  <a:pt x="7022032" y="822270"/>
                </a:cubicBezTo>
                <a:cubicBezTo>
                  <a:pt x="7021207" y="822632"/>
                  <a:pt x="7020725" y="823777"/>
                  <a:pt x="7020536" y="825025"/>
                </a:cubicBezTo>
                <a:cubicBezTo>
                  <a:pt x="7020346" y="826275"/>
                  <a:pt x="7020450" y="827629"/>
                  <a:pt x="7020791" y="828414"/>
                </a:cubicBezTo>
                <a:cubicBezTo>
                  <a:pt x="7021478" y="829979"/>
                  <a:pt x="7023810" y="830825"/>
                  <a:pt x="7025459" y="830104"/>
                </a:cubicBezTo>
                <a:cubicBezTo>
                  <a:pt x="7025459" y="830104"/>
                  <a:pt x="7027107" y="829382"/>
                  <a:pt x="7027107" y="829382"/>
                </a:cubicBezTo>
                <a:cubicBezTo>
                  <a:pt x="7031775" y="831072"/>
                  <a:pt x="7030406" y="827939"/>
                  <a:pt x="7032053" y="827218"/>
                </a:cubicBezTo>
                <a:cubicBezTo>
                  <a:pt x="7033423" y="830350"/>
                  <a:pt x="7034111" y="831916"/>
                  <a:pt x="7032463" y="832638"/>
                </a:cubicBezTo>
                <a:cubicBezTo>
                  <a:pt x="7033560" y="834023"/>
                  <a:pt x="7034342" y="833565"/>
                  <a:pt x="7035043" y="832294"/>
                </a:cubicBezTo>
                <a:cubicBezTo>
                  <a:pt x="7037151" y="828486"/>
                  <a:pt x="7038547" y="817375"/>
                  <a:pt x="7045648" y="826865"/>
                </a:cubicBezTo>
                <a:cubicBezTo>
                  <a:pt x="7042219" y="819033"/>
                  <a:pt x="7055814" y="818684"/>
                  <a:pt x="7057056" y="812540"/>
                </a:cubicBezTo>
                <a:cubicBezTo>
                  <a:pt x="7064611" y="807365"/>
                  <a:pt x="7071202" y="804482"/>
                  <a:pt x="7079444" y="800873"/>
                </a:cubicBezTo>
                <a:cubicBezTo>
                  <a:pt x="7089335" y="796543"/>
                  <a:pt x="7098539" y="790650"/>
                  <a:pt x="7105409" y="783908"/>
                </a:cubicBezTo>
                <a:cubicBezTo>
                  <a:pt x="7107056" y="783186"/>
                  <a:pt x="7106370" y="781622"/>
                  <a:pt x="7105685" y="780054"/>
                </a:cubicBezTo>
                <a:cubicBezTo>
                  <a:pt x="7104999" y="778488"/>
                  <a:pt x="7104313" y="776922"/>
                  <a:pt x="7102666" y="777643"/>
                </a:cubicBezTo>
                <a:close/>
                <a:moveTo>
                  <a:pt x="7123447" y="767033"/>
                </a:moveTo>
                <a:cubicBezTo>
                  <a:pt x="7122410" y="768256"/>
                  <a:pt x="7122630" y="770065"/>
                  <a:pt x="7124390" y="770167"/>
                </a:cubicBezTo>
                <a:cubicBezTo>
                  <a:pt x="7125563" y="770234"/>
                  <a:pt x="7127423" y="769545"/>
                  <a:pt x="7130050" y="767415"/>
                </a:cubicBezTo>
                <a:cubicBezTo>
                  <a:pt x="7126780" y="765172"/>
                  <a:pt x="7124486" y="765810"/>
                  <a:pt x="7123447" y="767033"/>
                </a:cubicBezTo>
                <a:close/>
                <a:moveTo>
                  <a:pt x="6943004" y="757216"/>
                </a:moveTo>
                <a:cubicBezTo>
                  <a:pt x="6943004" y="757216"/>
                  <a:pt x="6943004" y="757216"/>
                  <a:pt x="6941360" y="757936"/>
                </a:cubicBezTo>
                <a:lnTo>
                  <a:pt x="6942054" y="759518"/>
                </a:lnTo>
                <a:cubicBezTo>
                  <a:pt x="6942054" y="759518"/>
                  <a:pt x="6941103" y="761819"/>
                  <a:pt x="6941795" y="763403"/>
                </a:cubicBezTo>
                <a:cubicBezTo>
                  <a:pt x="6941795" y="763403"/>
                  <a:pt x="6942487" y="764984"/>
                  <a:pt x="6942487" y="764984"/>
                </a:cubicBezTo>
                <a:cubicBezTo>
                  <a:pt x="6944132" y="764265"/>
                  <a:pt x="6944132" y="764265"/>
                  <a:pt x="6943438" y="762683"/>
                </a:cubicBezTo>
                <a:cubicBezTo>
                  <a:pt x="6943438" y="762683"/>
                  <a:pt x="6945081" y="761964"/>
                  <a:pt x="6944388" y="760383"/>
                </a:cubicBezTo>
                <a:cubicBezTo>
                  <a:pt x="6945081" y="761964"/>
                  <a:pt x="6945081" y="761964"/>
                  <a:pt x="6947418" y="762827"/>
                </a:cubicBezTo>
                <a:cubicBezTo>
                  <a:pt x="6947418" y="762827"/>
                  <a:pt x="6947418" y="762827"/>
                  <a:pt x="6948368" y="760526"/>
                </a:cubicBezTo>
                <a:cubicBezTo>
                  <a:pt x="6946032" y="759663"/>
                  <a:pt x="6944646" y="756498"/>
                  <a:pt x="6943004" y="757216"/>
                </a:cubicBezTo>
                <a:close/>
                <a:moveTo>
                  <a:pt x="6922270" y="756867"/>
                </a:moveTo>
                <a:cubicBezTo>
                  <a:pt x="6921960" y="756962"/>
                  <a:pt x="6922186" y="758364"/>
                  <a:pt x="6923365" y="761951"/>
                </a:cubicBezTo>
                <a:cubicBezTo>
                  <a:pt x="6925433" y="766675"/>
                  <a:pt x="6926238" y="764447"/>
                  <a:pt x="6926928" y="766022"/>
                </a:cubicBezTo>
                <a:cubicBezTo>
                  <a:pt x="6927631" y="767121"/>
                  <a:pt x="6928018" y="767626"/>
                  <a:pt x="6928169" y="767700"/>
                </a:cubicBezTo>
                <a:cubicBezTo>
                  <a:pt x="6928958" y="768086"/>
                  <a:pt x="6923205" y="756587"/>
                  <a:pt x="6922270" y="756867"/>
                </a:cubicBezTo>
                <a:close/>
                <a:moveTo>
                  <a:pt x="7082456" y="748970"/>
                </a:moveTo>
                <a:cubicBezTo>
                  <a:pt x="7077875" y="756461"/>
                  <a:pt x="7071282" y="759347"/>
                  <a:pt x="7064685" y="762233"/>
                </a:cubicBezTo>
                <a:cubicBezTo>
                  <a:pt x="7059739" y="764399"/>
                  <a:pt x="7053145" y="767285"/>
                  <a:pt x="7049541" y="772520"/>
                </a:cubicBezTo>
                <a:cubicBezTo>
                  <a:pt x="7047893" y="773241"/>
                  <a:pt x="7048563" y="774776"/>
                  <a:pt x="7049236" y="776311"/>
                </a:cubicBezTo>
                <a:cubicBezTo>
                  <a:pt x="7050578" y="779379"/>
                  <a:pt x="7052228" y="778655"/>
                  <a:pt x="7053877" y="777935"/>
                </a:cubicBezTo>
                <a:cubicBezTo>
                  <a:pt x="7057479" y="772701"/>
                  <a:pt x="7062425" y="770537"/>
                  <a:pt x="7067372" y="768370"/>
                </a:cubicBezTo>
                <a:cubicBezTo>
                  <a:pt x="7075616" y="764763"/>
                  <a:pt x="7082211" y="761875"/>
                  <a:pt x="7086119" y="752851"/>
                </a:cubicBezTo>
                <a:cubicBezTo>
                  <a:pt x="7087767" y="752129"/>
                  <a:pt x="7087096" y="750595"/>
                  <a:pt x="7086424" y="749061"/>
                </a:cubicBezTo>
                <a:cubicBezTo>
                  <a:pt x="7084104" y="748249"/>
                  <a:pt x="7084104" y="748249"/>
                  <a:pt x="7082456" y="748970"/>
                </a:cubicBezTo>
                <a:close/>
                <a:moveTo>
                  <a:pt x="4526578" y="746718"/>
                </a:moveTo>
                <a:cubicBezTo>
                  <a:pt x="4524936" y="747437"/>
                  <a:pt x="4523293" y="748155"/>
                  <a:pt x="4523293" y="748155"/>
                </a:cubicBezTo>
                <a:cubicBezTo>
                  <a:pt x="4523766" y="753707"/>
                  <a:pt x="4527051" y="752270"/>
                  <a:pt x="4528461" y="755493"/>
                </a:cubicBezTo>
                <a:cubicBezTo>
                  <a:pt x="4531042" y="752442"/>
                  <a:pt x="4529632" y="749220"/>
                  <a:pt x="4526578" y="746718"/>
                </a:cubicBezTo>
                <a:close/>
                <a:moveTo>
                  <a:pt x="7162786" y="743700"/>
                </a:moveTo>
                <a:cubicBezTo>
                  <a:pt x="7162786" y="743700"/>
                  <a:pt x="7161164" y="744412"/>
                  <a:pt x="7161164" y="744412"/>
                </a:cubicBezTo>
                <a:cubicBezTo>
                  <a:pt x="7158888" y="743625"/>
                  <a:pt x="7157266" y="744334"/>
                  <a:pt x="7155644" y="745043"/>
                </a:cubicBezTo>
                <a:cubicBezTo>
                  <a:pt x="7155644" y="745043"/>
                  <a:pt x="7154679" y="747250"/>
                  <a:pt x="7155332" y="748746"/>
                </a:cubicBezTo>
                <a:cubicBezTo>
                  <a:pt x="7155988" y="750242"/>
                  <a:pt x="7158265" y="751029"/>
                  <a:pt x="7158265" y="751029"/>
                </a:cubicBezTo>
                <a:cubicBezTo>
                  <a:pt x="7159886" y="750318"/>
                  <a:pt x="7162161" y="751104"/>
                  <a:pt x="7162161" y="751104"/>
                </a:cubicBezTo>
                <a:cubicBezTo>
                  <a:pt x="7163783" y="750395"/>
                  <a:pt x="7165405" y="749685"/>
                  <a:pt x="7165405" y="749685"/>
                </a:cubicBezTo>
                <a:cubicBezTo>
                  <a:pt x="7167026" y="748975"/>
                  <a:pt x="7167992" y="746770"/>
                  <a:pt x="7167337" y="745273"/>
                </a:cubicBezTo>
                <a:cubicBezTo>
                  <a:pt x="7166683" y="743778"/>
                  <a:pt x="7164408" y="742992"/>
                  <a:pt x="7162786" y="743700"/>
                </a:cubicBezTo>
                <a:close/>
                <a:moveTo>
                  <a:pt x="7105083" y="742357"/>
                </a:moveTo>
                <a:cubicBezTo>
                  <a:pt x="7102685" y="741485"/>
                  <a:pt x="7102402" y="745449"/>
                  <a:pt x="7099017" y="746931"/>
                </a:cubicBezTo>
                <a:cubicBezTo>
                  <a:pt x="7100075" y="749347"/>
                  <a:pt x="7103142" y="749445"/>
                  <a:pt x="7105170" y="748318"/>
                </a:cubicBezTo>
                <a:cubicBezTo>
                  <a:pt x="7107198" y="747190"/>
                  <a:pt x="7108185" y="744838"/>
                  <a:pt x="7105083" y="742357"/>
                </a:cubicBezTo>
                <a:close/>
                <a:moveTo>
                  <a:pt x="6968359" y="741897"/>
                </a:moveTo>
                <a:cubicBezTo>
                  <a:pt x="6967404" y="742540"/>
                  <a:pt x="6965992" y="744283"/>
                  <a:pt x="6964147" y="747791"/>
                </a:cubicBezTo>
                <a:cubicBezTo>
                  <a:pt x="6970002" y="747927"/>
                  <a:pt x="6971228" y="739967"/>
                  <a:pt x="6968359" y="741897"/>
                </a:cubicBezTo>
                <a:close/>
                <a:moveTo>
                  <a:pt x="7179353" y="732609"/>
                </a:moveTo>
                <a:cubicBezTo>
                  <a:pt x="7176860" y="735587"/>
                  <a:pt x="7178937" y="740334"/>
                  <a:pt x="7175752" y="741729"/>
                </a:cubicBezTo>
                <a:cubicBezTo>
                  <a:pt x="7176842" y="743137"/>
                  <a:pt x="7177785" y="743666"/>
                  <a:pt x="7178639" y="743646"/>
                </a:cubicBezTo>
                <a:cubicBezTo>
                  <a:pt x="7181192" y="743589"/>
                  <a:pt x="7182919" y="738591"/>
                  <a:pt x="7185308" y="737545"/>
                </a:cubicBezTo>
                <a:cubicBezTo>
                  <a:pt x="7182330" y="735076"/>
                  <a:pt x="7179145" y="736472"/>
                  <a:pt x="7179353" y="732609"/>
                </a:cubicBezTo>
                <a:close/>
                <a:moveTo>
                  <a:pt x="7069094" y="731848"/>
                </a:moveTo>
                <a:cubicBezTo>
                  <a:pt x="7064838" y="735598"/>
                  <a:pt x="7061538" y="737042"/>
                  <a:pt x="7056589" y="739209"/>
                </a:cubicBezTo>
                <a:cubicBezTo>
                  <a:pt x="7056589" y="739209"/>
                  <a:pt x="7056589" y="739209"/>
                  <a:pt x="7057545" y="736905"/>
                </a:cubicBezTo>
                <a:cubicBezTo>
                  <a:pt x="7044610" y="738796"/>
                  <a:pt x="7040354" y="742545"/>
                  <a:pt x="7039560" y="754205"/>
                </a:cubicBezTo>
                <a:cubicBezTo>
                  <a:pt x="7042678" y="761326"/>
                  <a:pt x="7045499" y="761033"/>
                  <a:pt x="7047920" y="759267"/>
                </a:cubicBezTo>
                <a:cubicBezTo>
                  <a:pt x="7050340" y="757499"/>
                  <a:pt x="7052363" y="754258"/>
                  <a:pt x="7053878" y="755480"/>
                </a:cubicBezTo>
                <a:cubicBezTo>
                  <a:pt x="7050152" y="751454"/>
                  <a:pt x="7056752" y="748565"/>
                  <a:pt x="7060316" y="743234"/>
                </a:cubicBezTo>
                <a:cubicBezTo>
                  <a:pt x="7063616" y="741790"/>
                  <a:pt x="7067873" y="738041"/>
                  <a:pt x="7071170" y="736597"/>
                </a:cubicBezTo>
                <a:cubicBezTo>
                  <a:pt x="7072821" y="735875"/>
                  <a:pt x="7072821" y="735875"/>
                  <a:pt x="7072129" y="734293"/>
                </a:cubicBezTo>
                <a:cubicBezTo>
                  <a:pt x="7071436" y="732710"/>
                  <a:pt x="7070744" y="731126"/>
                  <a:pt x="7069094" y="731848"/>
                </a:cubicBezTo>
                <a:close/>
                <a:moveTo>
                  <a:pt x="7134045" y="727758"/>
                </a:moveTo>
                <a:cubicBezTo>
                  <a:pt x="7134045" y="727758"/>
                  <a:pt x="7132417" y="728472"/>
                  <a:pt x="7132417" y="728472"/>
                </a:cubicBezTo>
                <a:cubicBezTo>
                  <a:pt x="7128285" y="732337"/>
                  <a:pt x="7124270" y="732037"/>
                  <a:pt x="7119383" y="734177"/>
                </a:cubicBezTo>
                <a:cubicBezTo>
                  <a:pt x="7119383" y="734177"/>
                  <a:pt x="7117753" y="734890"/>
                  <a:pt x="7117753" y="734890"/>
                </a:cubicBezTo>
                <a:cubicBezTo>
                  <a:pt x="7116124" y="735604"/>
                  <a:pt x="7116124" y="735604"/>
                  <a:pt x="7116880" y="737330"/>
                </a:cubicBezTo>
                <a:cubicBezTo>
                  <a:pt x="7116880" y="737330"/>
                  <a:pt x="7117635" y="739055"/>
                  <a:pt x="7119265" y="738342"/>
                </a:cubicBezTo>
                <a:cubicBezTo>
                  <a:pt x="7119265" y="738342"/>
                  <a:pt x="7120895" y="737630"/>
                  <a:pt x="7120895" y="737630"/>
                </a:cubicBezTo>
                <a:cubicBezTo>
                  <a:pt x="7126538" y="737216"/>
                  <a:pt x="7131425" y="735076"/>
                  <a:pt x="7133927" y="731924"/>
                </a:cubicBezTo>
                <a:cubicBezTo>
                  <a:pt x="7134801" y="729485"/>
                  <a:pt x="7134801" y="729485"/>
                  <a:pt x="7134045" y="727758"/>
                </a:cubicBezTo>
                <a:close/>
                <a:moveTo>
                  <a:pt x="4575882" y="726623"/>
                </a:moveTo>
                <a:cubicBezTo>
                  <a:pt x="4574865" y="727039"/>
                  <a:pt x="4574064" y="728086"/>
                  <a:pt x="4573900" y="730019"/>
                </a:cubicBezTo>
                <a:cubicBezTo>
                  <a:pt x="4574584" y="731581"/>
                  <a:pt x="4577969" y="730098"/>
                  <a:pt x="4579337" y="733222"/>
                </a:cubicBezTo>
                <a:cubicBezTo>
                  <a:pt x="4583903" y="729828"/>
                  <a:pt x="4578927" y="725377"/>
                  <a:pt x="4575882" y="726623"/>
                </a:cubicBezTo>
                <a:close/>
                <a:moveTo>
                  <a:pt x="7194520" y="722347"/>
                </a:moveTo>
                <a:cubicBezTo>
                  <a:pt x="7188972" y="722913"/>
                  <a:pt x="7191706" y="729161"/>
                  <a:pt x="7186842" y="731290"/>
                </a:cubicBezTo>
                <a:cubicBezTo>
                  <a:pt x="7188679" y="733278"/>
                  <a:pt x="7191858" y="732817"/>
                  <a:pt x="7193948" y="730972"/>
                </a:cubicBezTo>
                <a:cubicBezTo>
                  <a:pt x="7196039" y="729125"/>
                  <a:pt x="7197039" y="725896"/>
                  <a:pt x="7194520" y="722347"/>
                </a:cubicBezTo>
                <a:close/>
                <a:moveTo>
                  <a:pt x="7089926" y="721017"/>
                </a:moveTo>
                <a:cubicBezTo>
                  <a:pt x="7089926" y="721017"/>
                  <a:pt x="7089926" y="721017"/>
                  <a:pt x="7088234" y="721757"/>
                </a:cubicBezTo>
                <a:cubicBezTo>
                  <a:pt x="7087247" y="724108"/>
                  <a:pt x="7085555" y="724850"/>
                  <a:pt x="7083862" y="725591"/>
                </a:cubicBezTo>
                <a:cubicBezTo>
                  <a:pt x="7082170" y="726331"/>
                  <a:pt x="7082875" y="727942"/>
                  <a:pt x="7083580" y="729553"/>
                </a:cubicBezTo>
                <a:cubicBezTo>
                  <a:pt x="7084285" y="731165"/>
                  <a:pt x="7084285" y="731165"/>
                  <a:pt x="7086682" y="732035"/>
                </a:cubicBezTo>
                <a:cubicBezTo>
                  <a:pt x="7088375" y="731294"/>
                  <a:pt x="7091057" y="728202"/>
                  <a:pt x="7092748" y="727460"/>
                </a:cubicBezTo>
                <a:cubicBezTo>
                  <a:pt x="7093737" y="725108"/>
                  <a:pt x="7093030" y="723498"/>
                  <a:pt x="7093030" y="723498"/>
                </a:cubicBezTo>
                <a:cubicBezTo>
                  <a:pt x="7092325" y="721886"/>
                  <a:pt x="7089926" y="721017"/>
                  <a:pt x="7089926" y="721017"/>
                </a:cubicBezTo>
                <a:close/>
                <a:moveTo>
                  <a:pt x="4781420" y="719500"/>
                </a:moveTo>
                <a:cubicBezTo>
                  <a:pt x="4781420" y="719500"/>
                  <a:pt x="4779927" y="720154"/>
                  <a:pt x="4778432" y="720808"/>
                </a:cubicBezTo>
                <a:cubicBezTo>
                  <a:pt x="4779187" y="722534"/>
                  <a:pt x="4779944" y="724260"/>
                  <a:pt x="4780700" y="725986"/>
                </a:cubicBezTo>
                <a:cubicBezTo>
                  <a:pt x="4782194" y="725333"/>
                  <a:pt x="4783686" y="724680"/>
                  <a:pt x="4783686" y="724680"/>
                </a:cubicBezTo>
                <a:cubicBezTo>
                  <a:pt x="4782932" y="722953"/>
                  <a:pt x="4782176" y="721227"/>
                  <a:pt x="4781420" y="719500"/>
                </a:cubicBezTo>
                <a:close/>
                <a:moveTo>
                  <a:pt x="4770021" y="715577"/>
                </a:moveTo>
                <a:cubicBezTo>
                  <a:pt x="4770021" y="715577"/>
                  <a:pt x="4768348" y="716309"/>
                  <a:pt x="4766676" y="717040"/>
                </a:cubicBezTo>
                <a:cubicBezTo>
                  <a:pt x="4769658" y="719300"/>
                  <a:pt x="4767985" y="720033"/>
                  <a:pt x="4767985" y="720033"/>
                </a:cubicBezTo>
                <a:cubicBezTo>
                  <a:pt x="4768132" y="722643"/>
                  <a:pt x="4770131" y="722658"/>
                  <a:pt x="4771351" y="721457"/>
                </a:cubicBezTo>
                <a:cubicBezTo>
                  <a:pt x="4772568" y="720255"/>
                  <a:pt x="4773005" y="717836"/>
                  <a:pt x="4770021" y="715577"/>
                </a:cubicBezTo>
                <a:close/>
                <a:moveTo>
                  <a:pt x="7103904" y="715001"/>
                </a:moveTo>
                <a:cubicBezTo>
                  <a:pt x="7101559" y="716267"/>
                  <a:pt x="7100009" y="719345"/>
                  <a:pt x="7100961" y="723730"/>
                </a:cubicBezTo>
                <a:cubicBezTo>
                  <a:pt x="7105120" y="719988"/>
                  <a:pt x="7105120" y="719988"/>
                  <a:pt x="7111606" y="717149"/>
                </a:cubicBezTo>
                <a:cubicBezTo>
                  <a:pt x="7109385" y="714282"/>
                  <a:pt x="7106247" y="713735"/>
                  <a:pt x="7103904" y="715001"/>
                </a:cubicBezTo>
                <a:close/>
                <a:moveTo>
                  <a:pt x="7163225" y="709500"/>
                </a:moveTo>
                <a:cubicBezTo>
                  <a:pt x="7162260" y="711809"/>
                  <a:pt x="7160600" y="712536"/>
                  <a:pt x="7158941" y="713262"/>
                </a:cubicBezTo>
                <a:cubicBezTo>
                  <a:pt x="7156587" y="712406"/>
                  <a:pt x="7153271" y="713858"/>
                  <a:pt x="7152996" y="717749"/>
                </a:cubicBezTo>
                <a:cubicBezTo>
                  <a:pt x="7152030" y="720057"/>
                  <a:pt x="7152030" y="720057"/>
                  <a:pt x="7154381" y="720914"/>
                </a:cubicBezTo>
                <a:cubicBezTo>
                  <a:pt x="7154381" y="720914"/>
                  <a:pt x="7156042" y="720188"/>
                  <a:pt x="7156042" y="720188"/>
                </a:cubicBezTo>
                <a:cubicBezTo>
                  <a:pt x="7157008" y="717879"/>
                  <a:pt x="7157008" y="717879"/>
                  <a:pt x="7160325" y="716426"/>
                </a:cubicBezTo>
                <a:cubicBezTo>
                  <a:pt x="7162679" y="717283"/>
                  <a:pt x="7164336" y="716556"/>
                  <a:pt x="7166271" y="711939"/>
                </a:cubicBezTo>
                <a:cubicBezTo>
                  <a:pt x="7166271" y="711939"/>
                  <a:pt x="7165579" y="710357"/>
                  <a:pt x="7165579" y="710357"/>
                </a:cubicBezTo>
                <a:cubicBezTo>
                  <a:pt x="7164886" y="708774"/>
                  <a:pt x="7163225" y="709500"/>
                  <a:pt x="7163225" y="709500"/>
                </a:cubicBezTo>
                <a:close/>
                <a:moveTo>
                  <a:pt x="6973443" y="706464"/>
                </a:moveTo>
                <a:cubicBezTo>
                  <a:pt x="6971794" y="707187"/>
                  <a:pt x="6970142" y="707910"/>
                  <a:pt x="6969173" y="710189"/>
                </a:cubicBezTo>
                <a:cubicBezTo>
                  <a:pt x="6969173" y="710189"/>
                  <a:pt x="6967523" y="710912"/>
                  <a:pt x="6967523" y="710912"/>
                </a:cubicBezTo>
                <a:cubicBezTo>
                  <a:pt x="6965872" y="711634"/>
                  <a:pt x="6965872" y="711634"/>
                  <a:pt x="6965872" y="711634"/>
                </a:cubicBezTo>
                <a:cubicBezTo>
                  <a:pt x="6964221" y="712357"/>
                  <a:pt x="6962571" y="713079"/>
                  <a:pt x="6960920" y="713802"/>
                </a:cubicBezTo>
                <a:cubicBezTo>
                  <a:pt x="6960920" y="713802"/>
                  <a:pt x="6960920" y="713802"/>
                  <a:pt x="6960240" y="712244"/>
                </a:cubicBezTo>
                <a:cubicBezTo>
                  <a:pt x="6958588" y="712967"/>
                  <a:pt x="6958588" y="712967"/>
                  <a:pt x="6958588" y="712967"/>
                </a:cubicBezTo>
                <a:cubicBezTo>
                  <a:pt x="6958588" y="712967"/>
                  <a:pt x="6957619" y="715246"/>
                  <a:pt x="6958300" y="716804"/>
                </a:cubicBezTo>
                <a:cubicBezTo>
                  <a:pt x="6958982" y="718360"/>
                  <a:pt x="6961314" y="719195"/>
                  <a:pt x="6961314" y="719195"/>
                </a:cubicBezTo>
                <a:cubicBezTo>
                  <a:pt x="6961314" y="719195"/>
                  <a:pt x="6961314" y="719195"/>
                  <a:pt x="6962966" y="718472"/>
                </a:cubicBezTo>
                <a:cubicBezTo>
                  <a:pt x="6962966" y="718472"/>
                  <a:pt x="6964615" y="717750"/>
                  <a:pt x="6966267" y="717026"/>
                </a:cubicBezTo>
                <a:cubicBezTo>
                  <a:pt x="6966267" y="717026"/>
                  <a:pt x="6966948" y="718584"/>
                  <a:pt x="6966948" y="718584"/>
                </a:cubicBezTo>
                <a:cubicBezTo>
                  <a:pt x="6963646" y="720029"/>
                  <a:pt x="6960345" y="721475"/>
                  <a:pt x="6957725" y="724477"/>
                </a:cubicBezTo>
                <a:cubicBezTo>
                  <a:pt x="6954424" y="725922"/>
                  <a:pt x="6952773" y="726644"/>
                  <a:pt x="6949472" y="728090"/>
                </a:cubicBezTo>
                <a:cubicBezTo>
                  <a:pt x="6949472" y="728090"/>
                  <a:pt x="6949472" y="728090"/>
                  <a:pt x="6948790" y="726531"/>
                </a:cubicBezTo>
                <a:cubicBezTo>
                  <a:pt x="6951017" y="718137"/>
                  <a:pt x="6936162" y="724639"/>
                  <a:pt x="6940538" y="730144"/>
                </a:cubicBezTo>
                <a:cubicBezTo>
                  <a:pt x="6932466" y="720691"/>
                  <a:pt x="6926939" y="730531"/>
                  <a:pt x="6919656" y="731864"/>
                </a:cubicBezTo>
                <a:cubicBezTo>
                  <a:pt x="6918005" y="732587"/>
                  <a:pt x="6918005" y="732587"/>
                  <a:pt x="6916354" y="733309"/>
                </a:cubicBezTo>
                <a:cubicBezTo>
                  <a:pt x="6916354" y="733309"/>
                  <a:pt x="6915385" y="735589"/>
                  <a:pt x="6916065" y="737147"/>
                </a:cubicBezTo>
                <a:cubicBezTo>
                  <a:pt x="6916748" y="738702"/>
                  <a:pt x="6917429" y="740260"/>
                  <a:pt x="6919080" y="739538"/>
                </a:cubicBezTo>
                <a:cubicBezTo>
                  <a:pt x="6919080" y="739538"/>
                  <a:pt x="6920730" y="738814"/>
                  <a:pt x="6920730" y="738814"/>
                </a:cubicBezTo>
                <a:cubicBezTo>
                  <a:pt x="6921412" y="740371"/>
                  <a:pt x="6921412" y="740371"/>
                  <a:pt x="6921412" y="740371"/>
                </a:cubicBezTo>
                <a:cubicBezTo>
                  <a:pt x="6921412" y="740371"/>
                  <a:pt x="6919761" y="741095"/>
                  <a:pt x="6919761" y="741095"/>
                </a:cubicBezTo>
                <a:cubicBezTo>
                  <a:pt x="6920443" y="742652"/>
                  <a:pt x="6918792" y="743373"/>
                  <a:pt x="6919474" y="744931"/>
                </a:cubicBezTo>
                <a:cubicBezTo>
                  <a:pt x="6920156" y="746488"/>
                  <a:pt x="6922489" y="747323"/>
                  <a:pt x="6922489" y="747323"/>
                </a:cubicBezTo>
                <a:cubicBezTo>
                  <a:pt x="6924138" y="746601"/>
                  <a:pt x="6923457" y="745043"/>
                  <a:pt x="6925107" y="744320"/>
                </a:cubicBezTo>
                <a:cubicBezTo>
                  <a:pt x="6925107" y="744320"/>
                  <a:pt x="6925107" y="744320"/>
                  <a:pt x="6925789" y="745877"/>
                </a:cubicBezTo>
                <a:cubicBezTo>
                  <a:pt x="6930956" y="740833"/>
                  <a:pt x="6941431" y="742856"/>
                  <a:pt x="6947119" y="738367"/>
                </a:cubicBezTo>
                <a:cubicBezTo>
                  <a:pt x="6949015" y="736871"/>
                  <a:pt x="6950379" y="734650"/>
                  <a:pt x="6950837" y="731203"/>
                </a:cubicBezTo>
                <a:cubicBezTo>
                  <a:pt x="6954137" y="729759"/>
                  <a:pt x="6957439" y="728314"/>
                  <a:pt x="6959088" y="727590"/>
                </a:cubicBezTo>
                <a:cubicBezTo>
                  <a:pt x="6961708" y="724589"/>
                  <a:pt x="6965009" y="723143"/>
                  <a:pt x="6968993" y="723254"/>
                </a:cubicBezTo>
                <a:cubicBezTo>
                  <a:pt x="6968993" y="723254"/>
                  <a:pt x="6968993" y="723254"/>
                  <a:pt x="6968310" y="721699"/>
                </a:cubicBezTo>
                <a:cubicBezTo>
                  <a:pt x="6969962" y="720976"/>
                  <a:pt x="6969281" y="719419"/>
                  <a:pt x="6969281" y="719419"/>
                </a:cubicBezTo>
                <a:cubicBezTo>
                  <a:pt x="6970930" y="718697"/>
                  <a:pt x="6974232" y="717250"/>
                  <a:pt x="6975202" y="714973"/>
                </a:cubicBezTo>
                <a:cubicBezTo>
                  <a:pt x="6975202" y="714973"/>
                  <a:pt x="6976171" y="712693"/>
                  <a:pt x="6976171" y="712693"/>
                </a:cubicBezTo>
                <a:cubicBezTo>
                  <a:pt x="6978502" y="713527"/>
                  <a:pt x="6979471" y="711248"/>
                  <a:pt x="6978109" y="708134"/>
                </a:cubicBezTo>
                <a:cubicBezTo>
                  <a:pt x="6977426" y="706577"/>
                  <a:pt x="6975094" y="705742"/>
                  <a:pt x="6973443" y="706464"/>
                </a:cubicBezTo>
                <a:close/>
                <a:moveTo>
                  <a:pt x="4732094" y="702923"/>
                </a:moveTo>
                <a:cubicBezTo>
                  <a:pt x="4718274" y="701814"/>
                  <a:pt x="4700510" y="727620"/>
                  <a:pt x="4687779" y="711980"/>
                </a:cubicBezTo>
                <a:cubicBezTo>
                  <a:pt x="4683964" y="721192"/>
                  <a:pt x="4680410" y="726519"/>
                  <a:pt x="4673824" y="729402"/>
                </a:cubicBezTo>
                <a:cubicBezTo>
                  <a:pt x="4677719" y="742780"/>
                  <a:pt x="4686473" y="731407"/>
                  <a:pt x="4694615" y="741042"/>
                </a:cubicBezTo>
                <a:cubicBezTo>
                  <a:pt x="4711600" y="726064"/>
                  <a:pt x="4721217" y="725627"/>
                  <a:pt x="4744267" y="715536"/>
                </a:cubicBezTo>
                <a:cubicBezTo>
                  <a:pt x="4740870" y="706653"/>
                  <a:pt x="4736701" y="703293"/>
                  <a:pt x="4732094" y="702923"/>
                </a:cubicBezTo>
                <a:close/>
                <a:moveTo>
                  <a:pt x="6993482" y="698373"/>
                </a:moveTo>
                <a:cubicBezTo>
                  <a:pt x="6992381" y="698419"/>
                  <a:pt x="6991316" y="699118"/>
                  <a:pt x="6990574" y="700838"/>
                </a:cubicBezTo>
                <a:cubicBezTo>
                  <a:pt x="6992931" y="701668"/>
                  <a:pt x="6994604" y="700935"/>
                  <a:pt x="6996655" y="705621"/>
                </a:cubicBezTo>
                <a:cubicBezTo>
                  <a:pt x="7000418" y="703973"/>
                  <a:pt x="6996785" y="698236"/>
                  <a:pt x="6993482" y="698373"/>
                </a:cubicBezTo>
                <a:close/>
                <a:moveTo>
                  <a:pt x="7118460" y="688129"/>
                </a:moveTo>
                <a:cubicBezTo>
                  <a:pt x="7115158" y="689574"/>
                  <a:pt x="7111855" y="691019"/>
                  <a:pt x="7109248" y="694046"/>
                </a:cubicBezTo>
                <a:cubicBezTo>
                  <a:pt x="7104297" y="696215"/>
                  <a:pt x="7099345" y="698382"/>
                  <a:pt x="7095086" y="702132"/>
                </a:cubicBezTo>
                <a:cubicBezTo>
                  <a:pt x="7088482" y="705022"/>
                  <a:pt x="7079536" y="707052"/>
                  <a:pt x="7068514" y="704335"/>
                </a:cubicBezTo>
                <a:cubicBezTo>
                  <a:pt x="7068249" y="708223"/>
                  <a:pt x="7070591" y="709082"/>
                  <a:pt x="7071977" y="712246"/>
                </a:cubicBezTo>
                <a:cubicBezTo>
                  <a:pt x="7070326" y="712970"/>
                  <a:pt x="7067717" y="715998"/>
                  <a:pt x="7065110" y="719024"/>
                </a:cubicBezTo>
                <a:cubicBezTo>
                  <a:pt x="7065110" y="719024"/>
                  <a:pt x="7063458" y="719747"/>
                  <a:pt x="7063458" y="719747"/>
                </a:cubicBezTo>
                <a:cubicBezTo>
                  <a:pt x="7061808" y="720470"/>
                  <a:pt x="7062500" y="722052"/>
                  <a:pt x="7063194" y="723633"/>
                </a:cubicBezTo>
                <a:cubicBezTo>
                  <a:pt x="7063885" y="725216"/>
                  <a:pt x="7065537" y="724493"/>
                  <a:pt x="7065537" y="724493"/>
                </a:cubicBezTo>
                <a:cubicBezTo>
                  <a:pt x="7067187" y="723771"/>
                  <a:pt x="7067187" y="723771"/>
                  <a:pt x="7068144" y="721466"/>
                </a:cubicBezTo>
                <a:cubicBezTo>
                  <a:pt x="7069795" y="720743"/>
                  <a:pt x="7072403" y="717716"/>
                  <a:pt x="7074055" y="716993"/>
                </a:cubicBezTo>
                <a:cubicBezTo>
                  <a:pt x="7076399" y="717853"/>
                  <a:pt x="7083693" y="716546"/>
                  <a:pt x="7079434" y="720296"/>
                </a:cubicBezTo>
                <a:cubicBezTo>
                  <a:pt x="7083427" y="720433"/>
                  <a:pt x="7094554" y="709906"/>
                  <a:pt x="7097857" y="708461"/>
                </a:cubicBezTo>
                <a:cubicBezTo>
                  <a:pt x="7101423" y="703128"/>
                  <a:pt x="7106375" y="700961"/>
                  <a:pt x="7112977" y="698070"/>
                </a:cubicBezTo>
                <a:cubicBezTo>
                  <a:pt x="7115586" y="695044"/>
                  <a:pt x="7118885" y="693598"/>
                  <a:pt x="7122188" y="692153"/>
                </a:cubicBezTo>
                <a:cubicBezTo>
                  <a:pt x="7122188" y="692153"/>
                  <a:pt x="7123145" y="689850"/>
                  <a:pt x="7120801" y="688990"/>
                </a:cubicBezTo>
                <a:cubicBezTo>
                  <a:pt x="7120111" y="687405"/>
                  <a:pt x="7120111" y="687405"/>
                  <a:pt x="7118460" y="688129"/>
                </a:cubicBezTo>
                <a:close/>
                <a:moveTo>
                  <a:pt x="6912329" y="687681"/>
                </a:moveTo>
                <a:cubicBezTo>
                  <a:pt x="6912329" y="687681"/>
                  <a:pt x="6910637" y="688423"/>
                  <a:pt x="6910637" y="688423"/>
                </a:cubicBezTo>
                <a:cubicBezTo>
                  <a:pt x="6911393" y="690149"/>
                  <a:pt x="6909700" y="690888"/>
                  <a:pt x="6908006" y="691630"/>
                </a:cubicBezTo>
                <a:cubicBezTo>
                  <a:pt x="6906315" y="692370"/>
                  <a:pt x="6906315" y="692370"/>
                  <a:pt x="6904621" y="693113"/>
                </a:cubicBezTo>
                <a:cubicBezTo>
                  <a:pt x="6904621" y="693113"/>
                  <a:pt x="6904621" y="693113"/>
                  <a:pt x="6905377" y="694838"/>
                </a:cubicBezTo>
                <a:cubicBezTo>
                  <a:pt x="6905377" y="694838"/>
                  <a:pt x="6906133" y="696565"/>
                  <a:pt x="6906133" y="696565"/>
                </a:cubicBezTo>
                <a:cubicBezTo>
                  <a:pt x="6907825" y="695824"/>
                  <a:pt x="6907825" y="695824"/>
                  <a:pt x="6907825" y="695824"/>
                </a:cubicBezTo>
                <a:cubicBezTo>
                  <a:pt x="6911210" y="694341"/>
                  <a:pt x="6912904" y="693600"/>
                  <a:pt x="6913840" y="691134"/>
                </a:cubicBezTo>
                <a:cubicBezTo>
                  <a:pt x="6913084" y="689408"/>
                  <a:pt x="6914776" y="688666"/>
                  <a:pt x="6912329" y="687681"/>
                </a:cubicBezTo>
                <a:close/>
                <a:moveTo>
                  <a:pt x="6923317" y="684393"/>
                </a:moveTo>
                <a:cubicBezTo>
                  <a:pt x="6920554" y="685603"/>
                  <a:pt x="6919904" y="692250"/>
                  <a:pt x="6918711" y="692773"/>
                </a:cubicBezTo>
                <a:cubicBezTo>
                  <a:pt x="6919056" y="693565"/>
                  <a:pt x="6919584" y="693687"/>
                  <a:pt x="6920221" y="693378"/>
                </a:cubicBezTo>
                <a:cubicBezTo>
                  <a:pt x="6922129" y="692454"/>
                  <a:pt x="6925011" y="687659"/>
                  <a:pt x="6926882" y="685426"/>
                </a:cubicBezTo>
                <a:cubicBezTo>
                  <a:pt x="6925393" y="684192"/>
                  <a:pt x="6924236" y="683990"/>
                  <a:pt x="6923317" y="684393"/>
                </a:cubicBezTo>
                <a:close/>
                <a:moveTo>
                  <a:pt x="7133198" y="681507"/>
                </a:moveTo>
                <a:cubicBezTo>
                  <a:pt x="7131554" y="682227"/>
                  <a:pt x="7130583" y="684479"/>
                  <a:pt x="7130583" y="684479"/>
                </a:cubicBezTo>
                <a:cubicBezTo>
                  <a:pt x="7128940" y="685199"/>
                  <a:pt x="7129612" y="686733"/>
                  <a:pt x="7129612" y="686733"/>
                </a:cubicBezTo>
                <a:cubicBezTo>
                  <a:pt x="7130284" y="688266"/>
                  <a:pt x="7131927" y="687548"/>
                  <a:pt x="7131927" y="687548"/>
                </a:cubicBezTo>
                <a:cubicBezTo>
                  <a:pt x="7132897" y="685295"/>
                  <a:pt x="7132897" y="685295"/>
                  <a:pt x="7134539" y="684575"/>
                </a:cubicBezTo>
                <a:cubicBezTo>
                  <a:pt x="7136183" y="683856"/>
                  <a:pt x="7136183" y="683856"/>
                  <a:pt x="7135511" y="682321"/>
                </a:cubicBezTo>
                <a:cubicBezTo>
                  <a:pt x="7135511" y="682321"/>
                  <a:pt x="7134839" y="680787"/>
                  <a:pt x="7133198" y="681507"/>
                </a:cubicBezTo>
                <a:close/>
                <a:moveTo>
                  <a:pt x="6938222" y="669657"/>
                </a:moveTo>
                <a:cubicBezTo>
                  <a:pt x="6936985" y="670289"/>
                  <a:pt x="6938378" y="677536"/>
                  <a:pt x="6934938" y="676185"/>
                </a:cubicBezTo>
                <a:cubicBezTo>
                  <a:pt x="6936338" y="679381"/>
                  <a:pt x="6940222" y="679585"/>
                  <a:pt x="6941816" y="678888"/>
                </a:cubicBezTo>
                <a:cubicBezTo>
                  <a:pt x="6945196" y="673598"/>
                  <a:pt x="6938124" y="674791"/>
                  <a:pt x="6940611" y="671797"/>
                </a:cubicBezTo>
                <a:cubicBezTo>
                  <a:pt x="6939338" y="669973"/>
                  <a:pt x="6938634" y="669448"/>
                  <a:pt x="6938222" y="669657"/>
                </a:cubicBezTo>
                <a:close/>
                <a:moveTo>
                  <a:pt x="6928063" y="647198"/>
                </a:moveTo>
                <a:cubicBezTo>
                  <a:pt x="6927782" y="651161"/>
                  <a:pt x="6922000" y="651773"/>
                  <a:pt x="6921717" y="655735"/>
                </a:cubicBezTo>
                <a:cubicBezTo>
                  <a:pt x="6922422" y="657346"/>
                  <a:pt x="6924961" y="656235"/>
                  <a:pt x="6926847" y="654209"/>
                </a:cubicBezTo>
                <a:cubicBezTo>
                  <a:pt x="6928735" y="652183"/>
                  <a:pt x="6929967" y="649244"/>
                  <a:pt x="6928063" y="647198"/>
                </a:cubicBezTo>
                <a:close/>
                <a:moveTo>
                  <a:pt x="4890619" y="637021"/>
                </a:moveTo>
                <a:cubicBezTo>
                  <a:pt x="4887144" y="637113"/>
                  <a:pt x="4883663" y="638461"/>
                  <a:pt x="4880272" y="640295"/>
                </a:cubicBezTo>
                <a:cubicBezTo>
                  <a:pt x="4873490" y="643963"/>
                  <a:pt x="4867066" y="649577"/>
                  <a:pt x="4861754" y="650967"/>
                </a:cubicBezTo>
                <a:cubicBezTo>
                  <a:pt x="4867925" y="665066"/>
                  <a:pt x="4878147" y="656857"/>
                  <a:pt x="4884087" y="652391"/>
                </a:cubicBezTo>
                <a:cubicBezTo>
                  <a:pt x="4887742" y="651724"/>
                  <a:pt x="4892912" y="652261"/>
                  <a:pt x="4896688" y="651308"/>
                </a:cubicBezTo>
                <a:cubicBezTo>
                  <a:pt x="4900466" y="650355"/>
                  <a:pt x="4902849" y="647911"/>
                  <a:pt x="4900936" y="641283"/>
                </a:cubicBezTo>
                <a:cubicBezTo>
                  <a:pt x="4897565" y="638092"/>
                  <a:pt x="4894095" y="636928"/>
                  <a:pt x="4890619" y="637021"/>
                </a:cubicBezTo>
                <a:close/>
                <a:moveTo>
                  <a:pt x="6969811" y="636636"/>
                </a:moveTo>
                <a:cubicBezTo>
                  <a:pt x="6966457" y="637044"/>
                  <a:pt x="6963845" y="643491"/>
                  <a:pt x="6962285" y="639931"/>
                </a:cubicBezTo>
                <a:cubicBezTo>
                  <a:pt x="6961358" y="642222"/>
                  <a:pt x="6965294" y="642384"/>
                  <a:pt x="6965749" y="647843"/>
                </a:cubicBezTo>
                <a:cubicBezTo>
                  <a:pt x="6970614" y="645712"/>
                  <a:pt x="6967844" y="639384"/>
                  <a:pt x="6973399" y="638837"/>
                </a:cubicBezTo>
                <a:cubicBezTo>
                  <a:pt x="6972129" y="637036"/>
                  <a:pt x="6970929" y="636501"/>
                  <a:pt x="6969811" y="636636"/>
                </a:cubicBezTo>
                <a:close/>
                <a:moveTo>
                  <a:pt x="7033711" y="631584"/>
                </a:moveTo>
                <a:lnTo>
                  <a:pt x="7032781" y="632810"/>
                </a:lnTo>
                <a:lnTo>
                  <a:pt x="7030517" y="634347"/>
                </a:lnTo>
                <a:cubicBezTo>
                  <a:pt x="7029053" y="635474"/>
                  <a:pt x="7028704" y="636356"/>
                  <a:pt x="7028936" y="636952"/>
                </a:cubicBezTo>
                <a:cubicBezTo>
                  <a:pt x="7029165" y="637550"/>
                  <a:pt x="7029976" y="637862"/>
                  <a:pt x="7030828" y="637853"/>
                </a:cubicBezTo>
                <a:cubicBezTo>
                  <a:pt x="7032533" y="637835"/>
                  <a:pt x="7034408" y="636529"/>
                  <a:pt x="7032159" y="633628"/>
                </a:cubicBezTo>
                <a:lnTo>
                  <a:pt x="7032781" y="632810"/>
                </a:lnTo>
                <a:lnTo>
                  <a:pt x="7033534" y="632297"/>
                </a:lnTo>
                <a:cubicBezTo>
                  <a:pt x="7033811" y="631812"/>
                  <a:pt x="7033905" y="631468"/>
                  <a:pt x="7033711" y="631584"/>
                </a:cubicBezTo>
                <a:close/>
                <a:moveTo>
                  <a:pt x="6945938" y="630459"/>
                </a:moveTo>
                <a:cubicBezTo>
                  <a:pt x="6945938" y="630459"/>
                  <a:pt x="6944316" y="631169"/>
                  <a:pt x="6942696" y="631878"/>
                </a:cubicBezTo>
                <a:cubicBezTo>
                  <a:pt x="6942696" y="631878"/>
                  <a:pt x="6941075" y="632588"/>
                  <a:pt x="6941075" y="632588"/>
                </a:cubicBezTo>
                <a:cubicBezTo>
                  <a:pt x="6940082" y="634737"/>
                  <a:pt x="6938462" y="635447"/>
                  <a:pt x="6939719" y="638324"/>
                </a:cubicBezTo>
                <a:cubicBezTo>
                  <a:pt x="6941972" y="639053"/>
                  <a:pt x="6941972" y="639053"/>
                  <a:pt x="6943593" y="638342"/>
                </a:cubicBezTo>
                <a:cubicBezTo>
                  <a:pt x="6945214" y="637634"/>
                  <a:pt x="6945214" y="637634"/>
                  <a:pt x="6946836" y="636923"/>
                </a:cubicBezTo>
                <a:cubicBezTo>
                  <a:pt x="6946836" y="636923"/>
                  <a:pt x="6948456" y="636213"/>
                  <a:pt x="6948456" y="636213"/>
                </a:cubicBezTo>
                <a:cubicBezTo>
                  <a:pt x="6950079" y="635502"/>
                  <a:pt x="6951070" y="633356"/>
                  <a:pt x="6950440" y="631917"/>
                </a:cubicBezTo>
                <a:cubicBezTo>
                  <a:pt x="6949811" y="630480"/>
                  <a:pt x="6947561" y="629750"/>
                  <a:pt x="6945938" y="630459"/>
                </a:cubicBezTo>
                <a:close/>
                <a:moveTo>
                  <a:pt x="7003524" y="617805"/>
                </a:moveTo>
                <a:cubicBezTo>
                  <a:pt x="7004220" y="619399"/>
                  <a:pt x="7002578" y="620119"/>
                  <a:pt x="7002578" y="620119"/>
                </a:cubicBezTo>
                <a:cubicBezTo>
                  <a:pt x="6997898" y="618370"/>
                  <a:pt x="6994735" y="617854"/>
                  <a:pt x="6992358" y="619132"/>
                </a:cubicBezTo>
                <a:cubicBezTo>
                  <a:pt x="6989981" y="620411"/>
                  <a:pt x="6988389" y="623481"/>
                  <a:pt x="6986847" y="628901"/>
                </a:cubicBezTo>
                <a:cubicBezTo>
                  <a:pt x="6991280" y="634557"/>
                  <a:pt x="6995673" y="634533"/>
                  <a:pt x="6999458" y="633114"/>
                </a:cubicBezTo>
                <a:cubicBezTo>
                  <a:pt x="7003240" y="631696"/>
                  <a:pt x="7006414" y="628882"/>
                  <a:pt x="7008404" y="628960"/>
                </a:cubicBezTo>
                <a:cubicBezTo>
                  <a:pt x="7009352" y="626648"/>
                  <a:pt x="7007011" y="625773"/>
                  <a:pt x="7006312" y="624180"/>
                </a:cubicBezTo>
                <a:cubicBezTo>
                  <a:pt x="7007260" y="621867"/>
                  <a:pt x="7007260" y="621867"/>
                  <a:pt x="7006562" y="620274"/>
                </a:cubicBezTo>
                <a:cubicBezTo>
                  <a:pt x="7005862" y="618680"/>
                  <a:pt x="7005166" y="617087"/>
                  <a:pt x="7003524" y="617805"/>
                </a:cubicBezTo>
                <a:close/>
                <a:moveTo>
                  <a:pt x="7064576" y="616924"/>
                </a:moveTo>
                <a:cubicBezTo>
                  <a:pt x="7062417" y="618327"/>
                  <a:pt x="7060382" y="620589"/>
                  <a:pt x="7059872" y="621726"/>
                </a:cubicBezTo>
                <a:cubicBezTo>
                  <a:pt x="7061221" y="622507"/>
                  <a:pt x="7062108" y="622804"/>
                  <a:pt x="7062784" y="622766"/>
                </a:cubicBezTo>
                <a:cubicBezTo>
                  <a:pt x="7064813" y="622650"/>
                  <a:pt x="7064950" y="619504"/>
                  <a:pt x="7070027" y="617281"/>
                </a:cubicBezTo>
                <a:cubicBezTo>
                  <a:pt x="7069020" y="614980"/>
                  <a:pt x="7066736" y="615522"/>
                  <a:pt x="7064576" y="616924"/>
                </a:cubicBezTo>
                <a:close/>
                <a:moveTo>
                  <a:pt x="5068458" y="603627"/>
                </a:moveTo>
                <a:cubicBezTo>
                  <a:pt x="5067377" y="604571"/>
                  <a:pt x="5066570" y="607282"/>
                  <a:pt x="5065243" y="608805"/>
                </a:cubicBezTo>
                <a:cubicBezTo>
                  <a:pt x="5065648" y="614284"/>
                  <a:pt x="5070956" y="608191"/>
                  <a:pt x="5073319" y="609040"/>
                </a:cubicBezTo>
                <a:cubicBezTo>
                  <a:pt x="5070895" y="603503"/>
                  <a:pt x="5069539" y="602683"/>
                  <a:pt x="5068458" y="603627"/>
                </a:cubicBezTo>
                <a:close/>
                <a:moveTo>
                  <a:pt x="6869513" y="599668"/>
                </a:moveTo>
                <a:lnTo>
                  <a:pt x="6871323" y="600367"/>
                </a:lnTo>
                <a:lnTo>
                  <a:pt x="6869557" y="600826"/>
                </a:lnTo>
                <a:close/>
                <a:moveTo>
                  <a:pt x="6939542" y="597263"/>
                </a:moveTo>
                <a:cubicBezTo>
                  <a:pt x="6938472" y="594817"/>
                  <a:pt x="6936829" y="595535"/>
                  <a:pt x="6935928" y="597387"/>
                </a:cubicBezTo>
                <a:cubicBezTo>
                  <a:pt x="6935025" y="599241"/>
                  <a:pt x="6934863" y="602225"/>
                  <a:pt x="6936755" y="604311"/>
                </a:cubicBezTo>
                <a:cubicBezTo>
                  <a:pt x="6938398" y="603592"/>
                  <a:pt x="6940041" y="602872"/>
                  <a:pt x="6941683" y="602154"/>
                </a:cubicBezTo>
                <a:cubicBezTo>
                  <a:pt x="6940256" y="598892"/>
                  <a:pt x="6937900" y="597982"/>
                  <a:pt x="6939542" y="597263"/>
                </a:cubicBezTo>
                <a:close/>
                <a:moveTo>
                  <a:pt x="6858515" y="596972"/>
                </a:moveTo>
                <a:cubicBezTo>
                  <a:pt x="6860164" y="596252"/>
                  <a:pt x="6861541" y="599402"/>
                  <a:pt x="6862921" y="602554"/>
                </a:cubicBezTo>
                <a:lnTo>
                  <a:pt x="6869557" y="600826"/>
                </a:lnTo>
                <a:lnTo>
                  <a:pt x="6869656" y="603359"/>
                </a:lnTo>
                <a:cubicBezTo>
                  <a:pt x="6870584" y="604360"/>
                  <a:pt x="6871927" y="605182"/>
                  <a:pt x="6872270" y="605969"/>
                </a:cubicBezTo>
                <a:cubicBezTo>
                  <a:pt x="6868975" y="607413"/>
                  <a:pt x="6866639" y="606558"/>
                  <a:pt x="6865258" y="603407"/>
                </a:cubicBezTo>
                <a:cubicBezTo>
                  <a:pt x="6864991" y="607279"/>
                  <a:pt x="6862805" y="615745"/>
                  <a:pt x="6858398" y="610164"/>
                </a:cubicBezTo>
                <a:cubicBezTo>
                  <a:pt x="6860046" y="609444"/>
                  <a:pt x="6860046" y="609444"/>
                  <a:pt x="6861694" y="608721"/>
                </a:cubicBezTo>
                <a:cubicBezTo>
                  <a:pt x="6861694" y="608721"/>
                  <a:pt x="6861694" y="608721"/>
                  <a:pt x="6863341" y="608001"/>
                </a:cubicBezTo>
                <a:cubicBezTo>
                  <a:pt x="6863341" y="608001"/>
                  <a:pt x="6863341" y="608001"/>
                  <a:pt x="6862652" y="606426"/>
                </a:cubicBezTo>
                <a:cubicBezTo>
                  <a:pt x="6859625" y="603996"/>
                  <a:pt x="6858936" y="602419"/>
                  <a:pt x="6855909" y="599990"/>
                </a:cubicBezTo>
                <a:cubicBezTo>
                  <a:pt x="6857557" y="599268"/>
                  <a:pt x="6859204" y="598549"/>
                  <a:pt x="6858515" y="596972"/>
                </a:cubicBezTo>
                <a:close/>
                <a:moveTo>
                  <a:pt x="7060679" y="584720"/>
                </a:moveTo>
                <a:lnTo>
                  <a:pt x="7060052" y="584773"/>
                </a:lnTo>
                <a:lnTo>
                  <a:pt x="7060060" y="584746"/>
                </a:lnTo>
                <a:close/>
                <a:moveTo>
                  <a:pt x="6993315" y="584279"/>
                </a:moveTo>
                <a:cubicBezTo>
                  <a:pt x="6992136" y="583398"/>
                  <a:pt x="6990522" y="583480"/>
                  <a:pt x="6989724" y="586686"/>
                </a:cubicBezTo>
                <a:cubicBezTo>
                  <a:pt x="6992239" y="587966"/>
                  <a:pt x="6993633" y="588070"/>
                  <a:pt x="6994272" y="587643"/>
                </a:cubicBezTo>
                <a:cubicBezTo>
                  <a:pt x="6995229" y="587001"/>
                  <a:pt x="6994491" y="585158"/>
                  <a:pt x="6993315" y="584279"/>
                </a:cubicBezTo>
                <a:close/>
                <a:moveTo>
                  <a:pt x="7061552" y="579852"/>
                </a:moveTo>
                <a:lnTo>
                  <a:pt x="7060060" y="584746"/>
                </a:lnTo>
                <a:lnTo>
                  <a:pt x="7057433" y="584855"/>
                </a:lnTo>
                <a:cubicBezTo>
                  <a:pt x="7055335" y="585089"/>
                  <a:pt x="7056153" y="585073"/>
                  <a:pt x="7057493" y="584990"/>
                </a:cubicBezTo>
                <a:lnTo>
                  <a:pt x="7060052" y="584773"/>
                </a:lnTo>
                <a:lnTo>
                  <a:pt x="7058306" y="590503"/>
                </a:lnTo>
                <a:cubicBezTo>
                  <a:pt x="7059662" y="593601"/>
                  <a:pt x="7060858" y="594924"/>
                  <a:pt x="7061948" y="595225"/>
                </a:cubicBezTo>
                <a:cubicBezTo>
                  <a:pt x="7062764" y="595452"/>
                  <a:pt x="7063522" y="595105"/>
                  <a:pt x="7064242" y="594500"/>
                </a:cubicBezTo>
                <a:cubicBezTo>
                  <a:pt x="7066400" y="592692"/>
                  <a:pt x="7068217" y="588587"/>
                  <a:pt x="7070296" y="590794"/>
                </a:cubicBezTo>
                <a:cubicBezTo>
                  <a:pt x="7073238" y="583967"/>
                  <a:pt x="7068189" y="576947"/>
                  <a:pt x="7061552" y="579852"/>
                </a:cubicBezTo>
                <a:close/>
                <a:moveTo>
                  <a:pt x="5048114" y="579021"/>
                </a:moveTo>
                <a:cubicBezTo>
                  <a:pt x="5046115" y="578439"/>
                  <a:pt x="5044442" y="579171"/>
                  <a:pt x="5043841" y="582349"/>
                </a:cubicBezTo>
                <a:cubicBezTo>
                  <a:pt x="5045982" y="587240"/>
                  <a:pt x="5049326" y="585776"/>
                  <a:pt x="5054343" y="583579"/>
                </a:cubicBezTo>
                <a:cubicBezTo>
                  <a:pt x="5052437" y="581500"/>
                  <a:pt x="5050112" y="579603"/>
                  <a:pt x="5048114" y="579021"/>
                </a:cubicBezTo>
                <a:close/>
                <a:moveTo>
                  <a:pt x="5028102" y="578174"/>
                </a:moveTo>
                <a:cubicBezTo>
                  <a:pt x="5018855" y="584092"/>
                  <a:pt x="5010172" y="582283"/>
                  <a:pt x="5002459" y="578180"/>
                </a:cubicBezTo>
                <a:cubicBezTo>
                  <a:pt x="4992649" y="591824"/>
                  <a:pt x="4972658" y="591223"/>
                  <a:pt x="4977588" y="611503"/>
                </a:cubicBezTo>
                <a:cubicBezTo>
                  <a:pt x="4982274" y="613193"/>
                  <a:pt x="4985868" y="607880"/>
                  <a:pt x="4993178" y="606553"/>
                </a:cubicBezTo>
                <a:cubicBezTo>
                  <a:pt x="4997417" y="606098"/>
                  <a:pt x="5010880" y="608970"/>
                  <a:pt x="5020668" y="606614"/>
                </a:cubicBezTo>
                <a:cubicBezTo>
                  <a:pt x="5023930" y="605828"/>
                  <a:pt x="5026786" y="604461"/>
                  <a:pt x="5028753" y="602199"/>
                </a:cubicBezTo>
                <a:cubicBezTo>
                  <a:pt x="5033034" y="598456"/>
                  <a:pt x="5036221" y="587710"/>
                  <a:pt x="5028102" y="578174"/>
                </a:cubicBezTo>
                <a:close/>
                <a:moveTo>
                  <a:pt x="6949397" y="570667"/>
                </a:moveTo>
                <a:cubicBezTo>
                  <a:pt x="6947724" y="571398"/>
                  <a:pt x="6947724" y="571398"/>
                  <a:pt x="6946053" y="572130"/>
                </a:cubicBezTo>
                <a:cubicBezTo>
                  <a:pt x="6946053" y="572130"/>
                  <a:pt x="6945073" y="574445"/>
                  <a:pt x="6943400" y="575175"/>
                </a:cubicBezTo>
                <a:cubicBezTo>
                  <a:pt x="6943400" y="575175"/>
                  <a:pt x="6944093" y="576760"/>
                  <a:pt x="6944785" y="578341"/>
                </a:cubicBezTo>
                <a:cubicBezTo>
                  <a:pt x="6944785" y="578341"/>
                  <a:pt x="6945477" y="579924"/>
                  <a:pt x="6947149" y="579191"/>
                </a:cubicBezTo>
                <a:cubicBezTo>
                  <a:pt x="6946456" y="577608"/>
                  <a:pt x="6948130" y="576877"/>
                  <a:pt x="6949803" y="576146"/>
                </a:cubicBezTo>
                <a:cubicBezTo>
                  <a:pt x="6949803" y="576146"/>
                  <a:pt x="6951475" y="575412"/>
                  <a:pt x="6950781" y="573831"/>
                </a:cubicBezTo>
                <a:cubicBezTo>
                  <a:pt x="6952455" y="573098"/>
                  <a:pt x="6951761" y="571516"/>
                  <a:pt x="6951761" y="571516"/>
                </a:cubicBezTo>
                <a:cubicBezTo>
                  <a:pt x="6951070" y="569933"/>
                  <a:pt x="6949397" y="570667"/>
                  <a:pt x="6949397" y="570667"/>
                </a:cubicBezTo>
                <a:close/>
                <a:moveTo>
                  <a:pt x="7091353" y="566807"/>
                </a:moveTo>
                <a:cubicBezTo>
                  <a:pt x="7086234" y="569048"/>
                  <a:pt x="7086541" y="574399"/>
                  <a:pt x="7081422" y="576641"/>
                </a:cubicBezTo>
                <a:cubicBezTo>
                  <a:pt x="7082856" y="578754"/>
                  <a:pt x="7084361" y="579581"/>
                  <a:pt x="7085772" y="579536"/>
                </a:cubicBezTo>
                <a:cubicBezTo>
                  <a:pt x="7090002" y="579399"/>
                  <a:pt x="7093370" y="571410"/>
                  <a:pt x="7091353" y="566807"/>
                </a:cubicBezTo>
                <a:close/>
                <a:moveTo>
                  <a:pt x="6953702" y="562610"/>
                </a:moveTo>
                <a:cubicBezTo>
                  <a:pt x="6951071" y="565707"/>
                  <a:pt x="6951426" y="566521"/>
                  <a:pt x="6952798" y="567378"/>
                </a:cubicBezTo>
                <a:cubicBezTo>
                  <a:pt x="6954171" y="568235"/>
                  <a:pt x="6956556" y="569132"/>
                  <a:pt x="6957983" y="572393"/>
                </a:cubicBezTo>
                <a:cubicBezTo>
                  <a:pt x="6959656" y="571660"/>
                  <a:pt x="6958229" y="568401"/>
                  <a:pt x="6957515" y="566769"/>
                </a:cubicBezTo>
                <a:cubicBezTo>
                  <a:pt x="6955843" y="567501"/>
                  <a:pt x="6954416" y="564242"/>
                  <a:pt x="6953702" y="562610"/>
                </a:cubicBezTo>
                <a:close/>
                <a:moveTo>
                  <a:pt x="4993390" y="562265"/>
                </a:moveTo>
                <a:cubicBezTo>
                  <a:pt x="4991810" y="563412"/>
                  <a:pt x="4990372" y="565414"/>
                  <a:pt x="4989931" y="566521"/>
                </a:cubicBezTo>
                <a:cubicBezTo>
                  <a:pt x="4991275" y="569589"/>
                  <a:pt x="4993710" y="566694"/>
                  <a:pt x="4995053" y="569765"/>
                </a:cubicBezTo>
                <a:cubicBezTo>
                  <a:pt x="4995933" y="567550"/>
                  <a:pt x="4994592" y="564482"/>
                  <a:pt x="4997697" y="563122"/>
                </a:cubicBezTo>
                <a:cubicBezTo>
                  <a:pt x="4996691" y="560822"/>
                  <a:pt x="4994969" y="561117"/>
                  <a:pt x="4993390" y="562265"/>
                </a:cubicBezTo>
                <a:close/>
                <a:moveTo>
                  <a:pt x="6971213" y="557003"/>
                </a:moveTo>
                <a:cubicBezTo>
                  <a:pt x="6971919" y="558614"/>
                  <a:pt x="6970276" y="559333"/>
                  <a:pt x="6972623" y="560225"/>
                </a:cubicBezTo>
                <a:cubicBezTo>
                  <a:pt x="6972623" y="560225"/>
                  <a:pt x="6973329" y="561835"/>
                  <a:pt x="6973329" y="561835"/>
                </a:cubicBezTo>
                <a:cubicBezTo>
                  <a:pt x="6973329" y="561835"/>
                  <a:pt x="6970043" y="563274"/>
                  <a:pt x="6970043" y="563274"/>
                </a:cubicBezTo>
                <a:cubicBezTo>
                  <a:pt x="6970043" y="563274"/>
                  <a:pt x="6968400" y="563993"/>
                  <a:pt x="6968400" y="563993"/>
                </a:cubicBezTo>
                <a:cubicBezTo>
                  <a:pt x="6968400" y="563993"/>
                  <a:pt x="6969105" y="565605"/>
                  <a:pt x="6969105" y="565605"/>
                </a:cubicBezTo>
                <a:cubicBezTo>
                  <a:pt x="6969811" y="567216"/>
                  <a:pt x="6969811" y="567216"/>
                  <a:pt x="6969811" y="567216"/>
                </a:cubicBezTo>
                <a:cubicBezTo>
                  <a:pt x="6971455" y="566496"/>
                  <a:pt x="6971455" y="566496"/>
                  <a:pt x="6971455" y="566496"/>
                </a:cubicBezTo>
                <a:cubicBezTo>
                  <a:pt x="6973096" y="565778"/>
                  <a:pt x="6976382" y="564340"/>
                  <a:pt x="6975677" y="562728"/>
                </a:cubicBezTo>
                <a:cubicBezTo>
                  <a:pt x="6974972" y="561116"/>
                  <a:pt x="6974265" y="559506"/>
                  <a:pt x="6973560" y="557895"/>
                </a:cubicBezTo>
                <a:cubicBezTo>
                  <a:pt x="6972857" y="556283"/>
                  <a:pt x="6971213" y="557003"/>
                  <a:pt x="6971213" y="557003"/>
                </a:cubicBezTo>
                <a:close/>
                <a:moveTo>
                  <a:pt x="5020239" y="551199"/>
                </a:moveTo>
                <a:cubicBezTo>
                  <a:pt x="5018746" y="551853"/>
                  <a:pt x="5017251" y="552507"/>
                  <a:pt x="5017251" y="552507"/>
                </a:cubicBezTo>
                <a:cubicBezTo>
                  <a:pt x="5017923" y="554039"/>
                  <a:pt x="5018596" y="555574"/>
                  <a:pt x="5019267" y="557108"/>
                </a:cubicBezTo>
                <a:cubicBezTo>
                  <a:pt x="5019267" y="557108"/>
                  <a:pt x="5020761" y="556455"/>
                  <a:pt x="5022254" y="555802"/>
                </a:cubicBezTo>
                <a:cubicBezTo>
                  <a:pt x="5021582" y="554266"/>
                  <a:pt x="5020911" y="552732"/>
                  <a:pt x="5020239" y="551199"/>
                </a:cubicBezTo>
                <a:close/>
                <a:moveTo>
                  <a:pt x="7010440" y="539930"/>
                </a:moveTo>
                <a:cubicBezTo>
                  <a:pt x="7009415" y="537586"/>
                  <a:pt x="7008947" y="538723"/>
                  <a:pt x="7008328" y="540621"/>
                </a:cubicBezTo>
                <a:cubicBezTo>
                  <a:pt x="7007711" y="542520"/>
                  <a:pt x="7006944" y="545183"/>
                  <a:pt x="7005323" y="545893"/>
                </a:cubicBezTo>
                <a:cubicBezTo>
                  <a:pt x="7007627" y="546744"/>
                  <a:pt x="7009419" y="546426"/>
                  <a:pt x="7010956" y="545520"/>
                </a:cubicBezTo>
                <a:cubicBezTo>
                  <a:pt x="7012492" y="544615"/>
                  <a:pt x="7013772" y="543124"/>
                  <a:pt x="7015051" y="541632"/>
                </a:cubicBezTo>
                <a:cubicBezTo>
                  <a:pt x="7014621" y="536239"/>
                  <a:pt x="7008310" y="548306"/>
                  <a:pt x="7010440" y="539930"/>
                </a:cubicBezTo>
                <a:close/>
                <a:moveTo>
                  <a:pt x="6965009" y="539442"/>
                </a:moveTo>
                <a:cubicBezTo>
                  <a:pt x="6963416" y="540140"/>
                  <a:pt x="6961139" y="539276"/>
                  <a:pt x="6959547" y="539973"/>
                </a:cubicBezTo>
                <a:cubicBezTo>
                  <a:pt x="6959547" y="539973"/>
                  <a:pt x="6958637" y="542232"/>
                  <a:pt x="6958637" y="542232"/>
                </a:cubicBezTo>
                <a:cubicBezTo>
                  <a:pt x="6958637" y="542232"/>
                  <a:pt x="6958637" y="542232"/>
                  <a:pt x="6957954" y="540671"/>
                </a:cubicBezTo>
                <a:cubicBezTo>
                  <a:pt x="6957270" y="539107"/>
                  <a:pt x="6957270" y="539107"/>
                  <a:pt x="6955676" y="539806"/>
                </a:cubicBezTo>
                <a:cubicBezTo>
                  <a:pt x="6955676" y="539806"/>
                  <a:pt x="6955676" y="539806"/>
                  <a:pt x="6956360" y="541367"/>
                </a:cubicBezTo>
                <a:cubicBezTo>
                  <a:pt x="6956360" y="541367"/>
                  <a:pt x="6956360" y="541367"/>
                  <a:pt x="6957045" y="542929"/>
                </a:cubicBezTo>
                <a:cubicBezTo>
                  <a:pt x="6955451" y="543626"/>
                  <a:pt x="6953859" y="544323"/>
                  <a:pt x="6954543" y="545885"/>
                </a:cubicBezTo>
                <a:cubicBezTo>
                  <a:pt x="6952949" y="546581"/>
                  <a:pt x="6953632" y="548143"/>
                  <a:pt x="6954316" y="549706"/>
                </a:cubicBezTo>
                <a:cubicBezTo>
                  <a:pt x="6955000" y="551267"/>
                  <a:pt x="6957277" y="552133"/>
                  <a:pt x="6958869" y="551436"/>
                </a:cubicBezTo>
                <a:cubicBezTo>
                  <a:pt x="6958186" y="549874"/>
                  <a:pt x="6959778" y="549176"/>
                  <a:pt x="6961372" y="548480"/>
                </a:cubicBezTo>
                <a:cubicBezTo>
                  <a:pt x="6961372" y="548480"/>
                  <a:pt x="6960689" y="546916"/>
                  <a:pt x="6962281" y="546220"/>
                </a:cubicBezTo>
                <a:cubicBezTo>
                  <a:pt x="6961598" y="544658"/>
                  <a:pt x="6963874" y="545522"/>
                  <a:pt x="6965467" y="544826"/>
                </a:cubicBezTo>
                <a:cubicBezTo>
                  <a:pt x="6965467" y="544826"/>
                  <a:pt x="6965467" y="544826"/>
                  <a:pt x="6967060" y="544127"/>
                </a:cubicBezTo>
                <a:cubicBezTo>
                  <a:pt x="6969337" y="544993"/>
                  <a:pt x="6968653" y="543431"/>
                  <a:pt x="6967969" y="541869"/>
                </a:cubicBezTo>
                <a:cubicBezTo>
                  <a:pt x="6967286" y="540307"/>
                  <a:pt x="6966602" y="538745"/>
                  <a:pt x="6965009" y="539442"/>
                </a:cubicBezTo>
                <a:close/>
                <a:moveTo>
                  <a:pt x="7007399" y="531244"/>
                </a:moveTo>
                <a:cubicBezTo>
                  <a:pt x="7005836" y="532502"/>
                  <a:pt x="7003191" y="534631"/>
                  <a:pt x="7002709" y="535020"/>
                </a:cubicBezTo>
                <a:cubicBezTo>
                  <a:pt x="7002389" y="535277"/>
                  <a:pt x="7003031" y="534761"/>
                  <a:pt x="7005597" y="532696"/>
                </a:cubicBezTo>
                <a:cubicBezTo>
                  <a:pt x="7009445" y="529597"/>
                  <a:pt x="7008964" y="529984"/>
                  <a:pt x="7007399" y="531244"/>
                </a:cubicBezTo>
                <a:close/>
                <a:moveTo>
                  <a:pt x="6946549" y="530687"/>
                </a:moveTo>
                <a:lnTo>
                  <a:pt x="6983903" y="530687"/>
                </a:lnTo>
                <a:lnTo>
                  <a:pt x="6978539" y="533490"/>
                </a:lnTo>
                <a:cubicBezTo>
                  <a:pt x="6978931" y="538857"/>
                  <a:pt x="6974681" y="542563"/>
                  <a:pt x="6977392" y="548760"/>
                </a:cubicBezTo>
                <a:cubicBezTo>
                  <a:pt x="6981930" y="541236"/>
                  <a:pt x="6992568" y="547654"/>
                  <a:pt x="6994210" y="546936"/>
                </a:cubicBezTo>
                <a:cubicBezTo>
                  <a:pt x="6990534" y="543008"/>
                  <a:pt x="6998749" y="539411"/>
                  <a:pt x="6997679" y="532495"/>
                </a:cubicBezTo>
                <a:lnTo>
                  <a:pt x="6998695" y="530687"/>
                </a:lnTo>
                <a:lnTo>
                  <a:pt x="11737975" y="530687"/>
                </a:lnTo>
                <a:lnTo>
                  <a:pt x="11737975" y="6937837"/>
                </a:lnTo>
                <a:lnTo>
                  <a:pt x="6197230" y="6937837"/>
                </a:lnTo>
                <a:lnTo>
                  <a:pt x="6197094" y="6937700"/>
                </a:lnTo>
                <a:lnTo>
                  <a:pt x="6197091" y="6937837"/>
                </a:lnTo>
                <a:lnTo>
                  <a:pt x="6050463" y="6937837"/>
                </a:lnTo>
                <a:lnTo>
                  <a:pt x="6049336" y="6932731"/>
                </a:lnTo>
                <a:cubicBezTo>
                  <a:pt x="6048485" y="6928874"/>
                  <a:pt x="6047633" y="6925017"/>
                  <a:pt x="6047633" y="6925017"/>
                </a:cubicBezTo>
                <a:cubicBezTo>
                  <a:pt x="6056510" y="6919529"/>
                  <a:pt x="6057543" y="6901357"/>
                  <a:pt x="6069822" y="6911298"/>
                </a:cubicBezTo>
                <a:cubicBezTo>
                  <a:pt x="6079732" y="6887639"/>
                  <a:pt x="6088608" y="6882151"/>
                  <a:pt x="6109762" y="6886604"/>
                </a:cubicBezTo>
                <a:cubicBezTo>
                  <a:pt x="6109762" y="6886604"/>
                  <a:pt x="6106357" y="6871176"/>
                  <a:pt x="6106357" y="6871176"/>
                </a:cubicBezTo>
                <a:cubicBezTo>
                  <a:pt x="6106357" y="6871176"/>
                  <a:pt x="6093044" y="6879407"/>
                  <a:pt x="6085201" y="6866720"/>
                </a:cubicBezTo>
                <a:cubicBezTo>
                  <a:pt x="6073954" y="6838609"/>
                  <a:pt x="6108422" y="6834830"/>
                  <a:pt x="6120703" y="6844770"/>
                </a:cubicBezTo>
                <a:cubicBezTo>
                  <a:pt x="6128547" y="6857456"/>
                  <a:pt x="6124108" y="6860200"/>
                  <a:pt x="6128547" y="6857456"/>
                </a:cubicBezTo>
                <a:cubicBezTo>
                  <a:pt x="6140828" y="6867396"/>
                  <a:pt x="6132985" y="6854713"/>
                  <a:pt x="6137424" y="6851970"/>
                </a:cubicBezTo>
                <a:cubicBezTo>
                  <a:pt x="6149703" y="6861909"/>
                  <a:pt x="6154141" y="6859164"/>
                  <a:pt x="6166421" y="6869105"/>
                </a:cubicBezTo>
                <a:cubicBezTo>
                  <a:pt x="6170860" y="6866360"/>
                  <a:pt x="6179734" y="6860873"/>
                  <a:pt x="6184172" y="6858129"/>
                </a:cubicBezTo>
                <a:cubicBezTo>
                  <a:pt x="6188608" y="6855385"/>
                  <a:pt x="6180766" y="6842703"/>
                  <a:pt x="6180766" y="6842703"/>
                </a:cubicBezTo>
                <a:cubicBezTo>
                  <a:pt x="6185204" y="6839958"/>
                  <a:pt x="6194080" y="6834472"/>
                  <a:pt x="6186238" y="6821788"/>
                </a:cubicBezTo>
                <a:cubicBezTo>
                  <a:pt x="6177362" y="6827274"/>
                  <a:pt x="6168486" y="6832762"/>
                  <a:pt x="6160643" y="6820076"/>
                </a:cubicBezTo>
                <a:cubicBezTo>
                  <a:pt x="6160643" y="6820076"/>
                  <a:pt x="6169518" y="6814589"/>
                  <a:pt x="6169518" y="6814589"/>
                </a:cubicBezTo>
                <a:cubicBezTo>
                  <a:pt x="6152800" y="6807392"/>
                  <a:pt x="6139488" y="6815623"/>
                  <a:pt x="6123801" y="6790252"/>
                </a:cubicBezTo>
                <a:cubicBezTo>
                  <a:pt x="6119365" y="6792996"/>
                  <a:pt x="6127208" y="6805684"/>
                  <a:pt x="6110488" y="6798484"/>
                </a:cubicBezTo>
                <a:cubicBezTo>
                  <a:pt x="6106051" y="6801227"/>
                  <a:pt x="6110488" y="6798484"/>
                  <a:pt x="6106051" y="6801227"/>
                </a:cubicBezTo>
                <a:cubicBezTo>
                  <a:pt x="6098208" y="6788543"/>
                  <a:pt x="6107083" y="6783056"/>
                  <a:pt x="6103678" y="6767626"/>
                </a:cubicBezTo>
                <a:cubicBezTo>
                  <a:pt x="6100274" y="6752199"/>
                  <a:pt x="6100274" y="6752199"/>
                  <a:pt x="6101305" y="6734026"/>
                </a:cubicBezTo>
                <a:cubicBezTo>
                  <a:pt x="6114618" y="6725795"/>
                  <a:pt x="6126898" y="6735736"/>
                  <a:pt x="6140213" y="6727504"/>
                </a:cubicBezTo>
                <a:cubicBezTo>
                  <a:pt x="6144651" y="6724759"/>
                  <a:pt x="6135774" y="6730248"/>
                  <a:pt x="6127932" y="6717565"/>
                </a:cubicBezTo>
                <a:cubicBezTo>
                  <a:pt x="6132370" y="6714820"/>
                  <a:pt x="6141246" y="6709333"/>
                  <a:pt x="6137839" y="6693901"/>
                </a:cubicBezTo>
                <a:cubicBezTo>
                  <a:pt x="6137839" y="6693901"/>
                  <a:pt x="6142276" y="6691158"/>
                  <a:pt x="6138872" y="6675730"/>
                </a:cubicBezTo>
                <a:cubicBezTo>
                  <a:pt x="6122154" y="6668532"/>
                  <a:pt x="6111212" y="6710365"/>
                  <a:pt x="6095526" y="6684995"/>
                </a:cubicBezTo>
                <a:cubicBezTo>
                  <a:pt x="6095526" y="6684995"/>
                  <a:pt x="6104401" y="6679506"/>
                  <a:pt x="6096561" y="6666822"/>
                </a:cubicBezTo>
                <a:cubicBezTo>
                  <a:pt x="6096561" y="6666822"/>
                  <a:pt x="6092121" y="6669567"/>
                  <a:pt x="6075402" y="6662371"/>
                </a:cubicBezTo>
                <a:cubicBezTo>
                  <a:pt x="6071997" y="6646940"/>
                  <a:pt x="6059717" y="6637000"/>
                  <a:pt x="6068594" y="6631513"/>
                </a:cubicBezTo>
                <a:cubicBezTo>
                  <a:pt x="6056313" y="6621572"/>
                  <a:pt x="6065188" y="6616085"/>
                  <a:pt x="6057345" y="6603399"/>
                </a:cubicBezTo>
                <a:cubicBezTo>
                  <a:pt x="6061782" y="6600655"/>
                  <a:pt x="6070659" y="6595166"/>
                  <a:pt x="6075096" y="6592422"/>
                </a:cubicBezTo>
                <a:cubicBezTo>
                  <a:pt x="6087377" y="6602366"/>
                  <a:pt x="6095218" y="6615050"/>
                  <a:pt x="6103062" y="6627733"/>
                </a:cubicBezTo>
                <a:cubicBezTo>
                  <a:pt x="6108533" y="6606818"/>
                  <a:pt x="6125252" y="6614013"/>
                  <a:pt x="6138565" y="6605783"/>
                </a:cubicBezTo>
                <a:cubicBezTo>
                  <a:pt x="6146409" y="6618470"/>
                  <a:pt x="6133095" y="6626701"/>
                  <a:pt x="6145376" y="6636641"/>
                </a:cubicBezTo>
                <a:cubicBezTo>
                  <a:pt x="6154250" y="6631153"/>
                  <a:pt x="6167564" y="6622922"/>
                  <a:pt x="6179844" y="6632862"/>
                </a:cubicBezTo>
                <a:cubicBezTo>
                  <a:pt x="6183250" y="6648292"/>
                  <a:pt x="6170968" y="6638350"/>
                  <a:pt x="6162092" y="6643837"/>
                </a:cubicBezTo>
                <a:cubicBezTo>
                  <a:pt x="6165499" y="6659268"/>
                  <a:pt x="6173342" y="6671951"/>
                  <a:pt x="6177779" y="6669207"/>
                </a:cubicBezTo>
                <a:cubicBezTo>
                  <a:pt x="6186654" y="6663720"/>
                  <a:pt x="6174374" y="6653780"/>
                  <a:pt x="6191092" y="6660977"/>
                </a:cubicBezTo>
                <a:cubicBezTo>
                  <a:pt x="6198936" y="6673663"/>
                  <a:pt x="6211218" y="6683603"/>
                  <a:pt x="6220092" y="6678116"/>
                </a:cubicBezTo>
                <a:cubicBezTo>
                  <a:pt x="6227934" y="6690799"/>
                  <a:pt x="6219059" y="6696287"/>
                  <a:pt x="6231342" y="6706230"/>
                </a:cubicBezTo>
                <a:cubicBezTo>
                  <a:pt x="6240217" y="6700741"/>
                  <a:pt x="6266842" y="6684280"/>
                  <a:pt x="6282529" y="6709650"/>
                </a:cubicBezTo>
                <a:cubicBezTo>
                  <a:pt x="6286967" y="6706906"/>
                  <a:pt x="6291404" y="6704163"/>
                  <a:pt x="6295842" y="6701418"/>
                </a:cubicBezTo>
                <a:cubicBezTo>
                  <a:pt x="6291404" y="6704163"/>
                  <a:pt x="6294809" y="6719589"/>
                  <a:pt x="6294809" y="6719589"/>
                </a:cubicBezTo>
                <a:cubicBezTo>
                  <a:pt x="6290371" y="6722334"/>
                  <a:pt x="6282529" y="6709650"/>
                  <a:pt x="6285934" y="6725077"/>
                </a:cubicBezTo>
                <a:cubicBezTo>
                  <a:pt x="6293775" y="6737762"/>
                  <a:pt x="6298213" y="6735018"/>
                  <a:pt x="6310495" y="6744961"/>
                </a:cubicBezTo>
                <a:cubicBezTo>
                  <a:pt x="6328245" y="6733985"/>
                  <a:pt x="6340524" y="6743925"/>
                  <a:pt x="6349400" y="6738439"/>
                </a:cubicBezTo>
                <a:cubicBezTo>
                  <a:pt x="6360649" y="6766553"/>
                  <a:pt x="6373962" y="6758321"/>
                  <a:pt x="6386244" y="6768261"/>
                </a:cubicBezTo>
                <a:cubicBezTo>
                  <a:pt x="6395119" y="6762773"/>
                  <a:pt x="6399556" y="6760029"/>
                  <a:pt x="6403995" y="6757286"/>
                </a:cubicBezTo>
                <a:cubicBezTo>
                  <a:pt x="6396153" y="6744602"/>
                  <a:pt x="6387277" y="6750090"/>
                  <a:pt x="6383871" y="6734658"/>
                </a:cubicBezTo>
                <a:cubicBezTo>
                  <a:pt x="6374996" y="6740147"/>
                  <a:pt x="6358277" y="6732951"/>
                  <a:pt x="6358277" y="6732951"/>
                </a:cubicBezTo>
                <a:cubicBezTo>
                  <a:pt x="6350434" y="6720266"/>
                  <a:pt x="6354872" y="6717522"/>
                  <a:pt x="6354872" y="6717522"/>
                </a:cubicBezTo>
                <a:cubicBezTo>
                  <a:pt x="6339186" y="6692152"/>
                  <a:pt x="6331344" y="6679469"/>
                  <a:pt x="6340219" y="6673980"/>
                </a:cubicBezTo>
                <a:cubicBezTo>
                  <a:pt x="6335782" y="6676724"/>
                  <a:pt x="6323500" y="6666781"/>
                  <a:pt x="6323500" y="6666781"/>
                </a:cubicBezTo>
                <a:cubicBezTo>
                  <a:pt x="6315658" y="6654097"/>
                  <a:pt x="6315658" y="6654097"/>
                  <a:pt x="6307814" y="6641412"/>
                </a:cubicBezTo>
                <a:cubicBezTo>
                  <a:pt x="6312251" y="6638668"/>
                  <a:pt x="6316690" y="6635923"/>
                  <a:pt x="6316690" y="6635923"/>
                </a:cubicBezTo>
                <a:cubicBezTo>
                  <a:pt x="6328972" y="6645867"/>
                  <a:pt x="6324534" y="6648610"/>
                  <a:pt x="6324534" y="6648610"/>
                </a:cubicBezTo>
                <a:cubicBezTo>
                  <a:pt x="6336814" y="6658551"/>
                  <a:pt x="6333409" y="6643122"/>
                  <a:pt x="6345689" y="6653062"/>
                </a:cubicBezTo>
                <a:cubicBezTo>
                  <a:pt x="6345689" y="6653062"/>
                  <a:pt x="6350127" y="6650317"/>
                  <a:pt x="6354565" y="6647575"/>
                </a:cubicBezTo>
                <a:cubicBezTo>
                  <a:pt x="6366846" y="6657517"/>
                  <a:pt x="6367877" y="6639343"/>
                  <a:pt x="6380159" y="6649286"/>
                </a:cubicBezTo>
                <a:cubicBezTo>
                  <a:pt x="6376752" y="6633856"/>
                  <a:pt x="6376752" y="6633856"/>
                  <a:pt x="6381191" y="6631112"/>
                </a:cubicBezTo>
                <a:cubicBezTo>
                  <a:pt x="6385628" y="6628368"/>
                  <a:pt x="6393472" y="6641054"/>
                  <a:pt x="6397910" y="6638311"/>
                </a:cubicBezTo>
                <a:cubicBezTo>
                  <a:pt x="6411224" y="6630080"/>
                  <a:pt x="6423502" y="6640020"/>
                  <a:pt x="6432379" y="6634532"/>
                </a:cubicBezTo>
                <a:cubicBezTo>
                  <a:pt x="6445692" y="6626300"/>
                  <a:pt x="6425568" y="6603673"/>
                  <a:pt x="6413289" y="6593733"/>
                </a:cubicBezTo>
                <a:cubicBezTo>
                  <a:pt x="6395539" y="6604709"/>
                  <a:pt x="6373349" y="6618429"/>
                  <a:pt x="6353225" y="6595801"/>
                </a:cubicBezTo>
                <a:cubicBezTo>
                  <a:pt x="6345382" y="6583118"/>
                  <a:pt x="6362100" y="6590314"/>
                  <a:pt x="6354257" y="6577629"/>
                </a:cubicBezTo>
                <a:cubicBezTo>
                  <a:pt x="6341976" y="6567686"/>
                  <a:pt x="6337538" y="6570430"/>
                  <a:pt x="6328662" y="6575918"/>
                </a:cubicBezTo>
                <a:cubicBezTo>
                  <a:pt x="6337538" y="6570430"/>
                  <a:pt x="6320820" y="6563234"/>
                  <a:pt x="6308539" y="6553292"/>
                </a:cubicBezTo>
                <a:cubicBezTo>
                  <a:pt x="6305133" y="6537864"/>
                  <a:pt x="6338572" y="6552259"/>
                  <a:pt x="6339604" y="6534085"/>
                </a:cubicBezTo>
                <a:cubicBezTo>
                  <a:pt x="6346413" y="6564943"/>
                  <a:pt x="6368602" y="6551224"/>
                  <a:pt x="6380884" y="6561167"/>
                </a:cubicBezTo>
                <a:cubicBezTo>
                  <a:pt x="6388726" y="6573850"/>
                  <a:pt x="6379851" y="6579337"/>
                  <a:pt x="6379851" y="6579337"/>
                </a:cubicBezTo>
                <a:cubicBezTo>
                  <a:pt x="6392130" y="6589279"/>
                  <a:pt x="6409882" y="6578303"/>
                  <a:pt x="6427632" y="6567327"/>
                </a:cubicBezTo>
                <a:cubicBezTo>
                  <a:pt x="6439915" y="6577271"/>
                  <a:pt x="6434444" y="6598186"/>
                  <a:pt x="6417726" y="6590989"/>
                </a:cubicBezTo>
                <a:cubicBezTo>
                  <a:pt x="6437850" y="6613617"/>
                  <a:pt x="6447756" y="6589955"/>
                  <a:pt x="6463443" y="6615325"/>
                </a:cubicBezTo>
                <a:cubicBezTo>
                  <a:pt x="6466848" y="6630752"/>
                  <a:pt x="6441256" y="6629044"/>
                  <a:pt x="6456942" y="6654415"/>
                </a:cubicBezTo>
                <a:cubicBezTo>
                  <a:pt x="6461378" y="6651671"/>
                  <a:pt x="6470255" y="6646183"/>
                  <a:pt x="6482534" y="6656124"/>
                </a:cubicBezTo>
                <a:cubicBezTo>
                  <a:pt x="6478097" y="6658867"/>
                  <a:pt x="6473657" y="6661612"/>
                  <a:pt x="6469221" y="6664354"/>
                </a:cubicBezTo>
                <a:cubicBezTo>
                  <a:pt x="6477064" y="6677039"/>
                  <a:pt x="6477064" y="6677039"/>
                  <a:pt x="6484908" y="6689725"/>
                </a:cubicBezTo>
                <a:cubicBezTo>
                  <a:pt x="6493782" y="6684238"/>
                  <a:pt x="6507096" y="6676006"/>
                  <a:pt x="6508127" y="6657832"/>
                </a:cubicBezTo>
                <a:cubicBezTo>
                  <a:pt x="6503689" y="6660575"/>
                  <a:pt x="6499251" y="6663319"/>
                  <a:pt x="6491410" y="6650635"/>
                </a:cubicBezTo>
                <a:cubicBezTo>
                  <a:pt x="6488005" y="6635207"/>
                  <a:pt x="6509161" y="6639660"/>
                  <a:pt x="6513598" y="6636917"/>
                </a:cubicBezTo>
                <a:cubicBezTo>
                  <a:pt x="6518037" y="6634174"/>
                  <a:pt x="6514631" y="6618745"/>
                  <a:pt x="6519068" y="6616001"/>
                </a:cubicBezTo>
                <a:cubicBezTo>
                  <a:pt x="6531350" y="6625941"/>
                  <a:pt x="6540225" y="6620453"/>
                  <a:pt x="6544664" y="6617709"/>
                </a:cubicBezTo>
                <a:cubicBezTo>
                  <a:pt x="6552506" y="6630392"/>
                  <a:pt x="6569224" y="6637593"/>
                  <a:pt x="6573662" y="6634850"/>
                </a:cubicBezTo>
                <a:cubicBezTo>
                  <a:pt x="6565818" y="6622162"/>
                  <a:pt x="6553538" y="6612222"/>
                  <a:pt x="6549101" y="6614966"/>
                </a:cubicBezTo>
                <a:cubicBezTo>
                  <a:pt x="6541258" y="6602282"/>
                  <a:pt x="6550133" y="6596795"/>
                  <a:pt x="6550133" y="6596795"/>
                </a:cubicBezTo>
                <a:cubicBezTo>
                  <a:pt x="6533415" y="6589595"/>
                  <a:pt x="6520102" y="6597827"/>
                  <a:pt x="6503383" y="6590631"/>
                </a:cubicBezTo>
                <a:cubicBezTo>
                  <a:pt x="6521135" y="6579656"/>
                  <a:pt x="6517730" y="6564228"/>
                  <a:pt x="6531042" y="6555997"/>
                </a:cubicBezTo>
                <a:cubicBezTo>
                  <a:pt x="6531042" y="6555997"/>
                  <a:pt x="6539917" y="6550509"/>
                  <a:pt x="6535480" y="6553252"/>
                </a:cubicBezTo>
                <a:cubicBezTo>
                  <a:pt x="6532074" y="6537822"/>
                  <a:pt x="6527636" y="6540567"/>
                  <a:pt x="6523198" y="6543309"/>
                </a:cubicBezTo>
                <a:cubicBezTo>
                  <a:pt x="6518761" y="6546054"/>
                  <a:pt x="6510918" y="6533370"/>
                  <a:pt x="6506481" y="6536113"/>
                </a:cubicBezTo>
                <a:cubicBezTo>
                  <a:pt x="6501011" y="6557030"/>
                  <a:pt x="6479855" y="6552576"/>
                  <a:pt x="6467571" y="6542635"/>
                </a:cubicBezTo>
                <a:cubicBezTo>
                  <a:pt x="6458698" y="6548122"/>
                  <a:pt x="6470978" y="6558064"/>
                  <a:pt x="6466541" y="6560808"/>
                </a:cubicBezTo>
                <a:cubicBezTo>
                  <a:pt x="6458698" y="6548122"/>
                  <a:pt x="6459730" y="6529951"/>
                  <a:pt x="6443014" y="6522754"/>
                </a:cubicBezTo>
                <a:cubicBezTo>
                  <a:pt x="6437541" y="6543669"/>
                  <a:pt x="6425261" y="6533728"/>
                  <a:pt x="6416386" y="6539215"/>
                </a:cubicBezTo>
                <a:cubicBezTo>
                  <a:pt x="6411948" y="6541960"/>
                  <a:pt x="6411948" y="6541960"/>
                  <a:pt x="6411948" y="6541960"/>
                </a:cubicBezTo>
                <a:cubicBezTo>
                  <a:pt x="6403073" y="6547449"/>
                  <a:pt x="6406479" y="6562875"/>
                  <a:pt x="6398636" y="6550193"/>
                </a:cubicBezTo>
                <a:cubicBezTo>
                  <a:pt x="6395229" y="6534761"/>
                  <a:pt x="6411948" y="6541960"/>
                  <a:pt x="6408542" y="6526530"/>
                </a:cubicBezTo>
                <a:cubicBezTo>
                  <a:pt x="6420824" y="6536472"/>
                  <a:pt x="6426295" y="6515554"/>
                  <a:pt x="6447450" y="6520010"/>
                </a:cubicBezTo>
                <a:cubicBezTo>
                  <a:pt x="6451889" y="6517265"/>
                  <a:pt x="6465201" y="6509035"/>
                  <a:pt x="6474078" y="6503546"/>
                </a:cubicBezTo>
                <a:cubicBezTo>
                  <a:pt x="6466235" y="6490860"/>
                  <a:pt x="6475109" y="6485373"/>
                  <a:pt x="6467267" y="6472689"/>
                </a:cubicBezTo>
                <a:cubicBezTo>
                  <a:pt x="6467267" y="6472689"/>
                  <a:pt x="6458391" y="6478177"/>
                  <a:pt x="6458391" y="6478177"/>
                </a:cubicBezTo>
                <a:cubicBezTo>
                  <a:pt x="6450548" y="6465490"/>
                  <a:pt x="6459423" y="6460002"/>
                  <a:pt x="6463859" y="6457258"/>
                </a:cubicBezTo>
                <a:cubicBezTo>
                  <a:pt x="6468297" y="6454514"/>
                  <a:pt x="6468297" y="6454514"/>
                  <a:pt x="6472735" y="6451769"/>
                </a:cubicBezTo>
                <a:cubicBezTo>
                  <a:pt x="6477172" y="6449026"/>
                  <a:pt x="6477172" y="6449026"/>
                  <a:pt x="6478206" y="6430855"/>
                </a:cubicBezTo>
                <a:cubicBezTo>
                  <a:pt x="6465926" y="6420915"/>
                  <a:pt x="6441672" y="6470977"/>
                  <a:pt x="6422581" y="6430180"/>
                </a:cubicBezTo>
                <a:cubicBezTo>
                  <a:pt x="6422581" y="6430180"/>
                  <a:pt x="6422581" y="6430180"/>
                  <a:pt x="6422154" y="6428252"/>
                </a:cubicBezTo>
                <a:lnTo>
                  <a:pt x="6420688" y="6421603"/>
                </a:lnTo>
                <a:lnTo>
                  <a:pt x="6431253" y="6419257"/>
                </a:lnTo>
                <a:lnTo>
                  <a:pt x="6432179" y="6413546"/>
                </a:lnTo>
                <a:lnTo>
                  <a:pt x="6435856" y="6413205"/>
                </a:lnTo>
                <a:lnTo>
                  <a:pt x="6446987" y="6413631"/>
                </a:lnTo>
                <a:lnTo>
                  <a:pt x="6446944" y="6413720"/>
                </a:lnTo>
                <a:cubicBezTo>
                  <a:pt x="6445811" y="6416015"/>
                  <a:pt x="6445243" y="6417163"/>
                  <a:pt x="6445297" y="6417703"/>
                </a:cubicBezTo>
                <a:cubicBezTo>
                  <a:pt x="6445351" y="6418242"/>
                  <a:pt x="6446027" y="6418176"/>
                  <a:pt x="6447375" y="6418041"/>
                </a:cubicBezTo>
                <a:lnTo>
                  <a:pt x="6449644" y="6413446"/>
                </a:lnTo>
                <a:lnTo>
                  <a:pt x="6453644" y="6410973"/>
                </a:lnTo>
                <a:lnTo>
                  <a:pt x="6451826" y="6408033"/>
                </a:lnTo>
                <a:lnTo>
                  <a:pt x="6451477" y="6404541"/>
                </a:lnTo>
                <a:lnTo>
                  <a:pt x="6450673" y="6406169"/>
                </a:lnTo>
                <a:lnTo>
                  <a:pt x="6448743" y="6403046"/>
                </a:lnTo>
                <a:lnTo>
                  <a:pt x="6442126" y="6392342"/>
                </a:lnTo>
                <a:lnTo>
                  <a:pt x="6446618" y="6386334"/>
                </a:lnTo>
                <a:lnTo>
                  <a:pt x="6459800" y="6387443"/>
                </a:lnTo>
                <a:cubicBezTo>
                  <a:pt x="6464663" y="6386629"/>
                  <a:pt x="6467990" y="6384570"/>
                  <a:pt x="6472430" y="6381825"/>
                </a:cubicBezTo>
                <a:lnTo>
                  <a:pt x="6473663" y="6389176"/>
                </a:lnTo>
                <a:lnTo>
                  <a:pt x="6465893" y="6390406"/>
                </a:lnTo>
                <a:cubicBezTo>
                  <a:pt x="6462805" y="6390185"/>
                  <a:pt x="6460106" y="6390455"/>
                  <a:pt x="6459175" y="6394780"/>
                </a:cubicBezTo>
                <a:cubicBezTo>
                  <a:pt x="6467273" y="6393970"/>
                  <a:pt x="6468529" y="6406539"/>
                  <a:pt x="6477044" y="6409919"/>
                </a:cubicBezTo>
                <a:lnTo>
                  <a:pt x="6476795" y="6407431"/>
                </a:lnTo>
                <a:lnTo>
                  <a:pt x="6478842" y="6417312"/>
                </a:lnTo>
                <a:cubicBezTo>
                  <a:pt x="6480387" y="6420741"/>
                  <a:pt x="6482902" y="6423568"/>
                  <a:pt x="6487082" y="6425368"/>
                </a:cubicBezTo>
                <a:cubicBezTo>
                  <a:pt x="6487082" y="6425368"/>
                  <a:pt x="6486048" y="6443540"/>
                  <a:pt x="6486048" y="6443540"/>
                </a:cubicBezTo>
                <a:cubicBezTo>
                  <a:pt x="6498329" y="6453482"/>
                  <a:pt x="6502768" y="6450738"/>
                  <a:pt x="6502768" y="6450738"/>
                </a:cubicBezTo>
                <a:cubicBezTo>
                  <a:pt x="6510610" y="6463422"/>
                  <a:pt x="6518454" y="6476108"/>
                  <a:pt x="6505141" y="6484341"/>
                </a:cubicBezTo>
                <a:cubicBezTo>
                  <a:pt x="6508545" y="6499768"/>
                  <a:pt x="6525264" y="6506964"/>
                  <a:pt x="6528669" y="6522394"/>
                </a:cubicBezTo>
                <a:cubicBezTo>
                  <a:pt x="6533107" y="6519651"/>
                  <a:pt x="6545388" y="6529591"/>
                  <a:pt x="6545388" y="6529591"/>
                </a:cubicBezTo>
                <a:cubicBezTo>
                  <a:pt x="6545388" y="6529591"/>
                  <a:pt x="6553232" y="6542278"/>
                  <a:pt x="6561073" y="6554961"/>
                </a:cubicBezTo>
                <a:cubicBezTo>
                  <a:pt x="6569948" y="6549474"/>
                  <a:pt x="6587702" y="6538498"/>
                  <a:pt x="6596577" y="6533011"/>
                </a:cubicBezTo>
                <a:cubicBezTo>
                  <a:pt x="6601014" y="6530267"/>
                  <a:pt x="6589766" y="6502153"/>
                  <a:pt x="6606485" y="6509351"/>
                </a:cubicBezTo>
                <a:cubicBezTo>
                  <a:pt x="6610922" y="6506607"/>
                  <a:pt x="6606485" y="6509351"/>
                  <a:pt x="6614327" y="6522035"/>
                </a:cubicBezTo>
                <a:cubicBezTo>
                  <a:pt x="6618765" y="6519292"/>
                  <a:pt x="6627642" y="6513805"/>
                  <a:pt x="6639921" y="6523745"/>
                </a:cubicBezTo>
                <a:cubicBezTo>
                  <a:pt x="6639921" y="6523745"/>
                  <a:pt x="6631044" y="6529233"/>
                  <a:pt x="6622169" y="6534720"/>
                </a:cubicBezTo>
                <a:cubicBezTo>
                  <a:pt x="6617732" y="6537464"/>
                  <a:pt x="6614327" y="6522035"/>
                  <a:pt x="6605452" y="6527523"/>
                </a:cubicBezTo>
                <a:cubicBezTo>
                  <a:pt x="6604419" y="6545694"/>
                  <a:pt x="6607826" y="6561126"/>
                  <a:pt x="6598949" y="6566613"/>
                </a:cubicBezTo>
                <a:cubicBezTo>
                  <a:pt x="6603387" y="6563869"/>
                  <a:pt x="6594512" y="6569356"/>
                  <a:pt x="6602354" y="6582040"/>
                </a:cubicBezTo>
                <a:cubicBezTo>
                  <a:pt x="6610196" y="6594724"/>
                  <a:pt x="6614635" y="6591980"/>
                  <a:pt x="6623510" y="6586493"/>
                </a:cubicBezTo>
                <a:cubicBezTo>
                  <a:pt x="6627949" y="6583750"/>
                  <a:pt x="6620105" y="6571067"/>
                  <a:pt x="6624543" y="6568322"/>
                </a:cubicBezTo>
                <a:cubicBezTo>
                  <a:pt x="6642293" y="6557348"/>
                  <a:pt x="6638888" y="6541918"/>
                  <a:pt x="6660044" y="6546371"/>
                </a:cubicBezTo>
                <a:cubicBezTo>
                  <a:pt x="6673357" y="6538141"/>
                  <a:pt x="6653234" y="6515513"/>
                  <a:pt x="6649828" y="6500085"/>
                </a:cubicBezTo>
                <a:cubicBezTo>
                  <a:pt x="6645392" y="6502829"/>
                  <a:pt x="6640954" y="6505572"/>
                  <a:pt x="6628673" y="6495633"/>
                </a:cubicBezTo>
                <a:cubicBezTo>
                  <a:pt x="6628673" y="6495633"/>
                  <a:pt x="6625268" y="6480201"/>
                  <a:pt x="6625268" y="6480201"/>
                </a:cubicBezTo>
                <a:cubicBezTo>
                  <a:pt x="6625268" y="6480201"/>
                  <a:pt x="6625268" y="6480201"/>
                  <a:pt x="6629705" y="6477458"/>
                </a:cubicBezTo>
                <a:cubicBezTo>
                  <a:pt x="6621863" y="6464775"/>
                  <a:pt x="6626300" y="6462031"/>
                  <a:pt x="6626300" y="6462031"/>
                </a:cubicBezTo>
                <a:cubicBezTo>
                  <a:pt x="6630738" y="6459286"/>
                  <a:pt x="6635175" y="6456543"/>
                  <a:pt x="6635175" y="6456543"/>
                </a:cubicBezTo>
                <a:cubicBezTo>
                  <a:pt x="6639614" y="6453800"/>
                  <a:pt x="6651895" y="6463741"/>
                  <a:pt x="6651895" y="6463741"/>
                </a:cubicBezTo>
                <a:cubicBezTo>
                  <a:pt x="6660769" y="6458254"/>
                  <a:pt x="6669645" y="6452764"/>
                  <a:pt x="6677488" y="6465452"/>
                </a:cubicBezTo>
                <a:cubicBezTo>
                  <a:pt x="6686364" y="6459964"/>
                  <a:pt x="6699678" y="6451731"/>
                  <a:pt x="6700709" y="6433558"/>
                </a:cubicBezTo>
                <a:cubicBezTo>
                  <a:pt x="6705146" y="6430813"/>
                  <a:pt x="6709585" y="6428070"/>
                  <a:pt x="6714022" y="6425326"/>
                </a:cubicBezTo>
                <a:cubicBezTo>
                  <a:pt x="6715056" y="6407155"/>
                  <a:pt x="6736212" y="6411606"/>
                  <a:pt x="6737244" y="6393436"/>
                </a:cubicBezTo>
                <a:cubicBezTo>
                  <a:pt x="6739463" y="6392063"/>
                  <a:pt x="6738611" y="6388207"/>
                  <a:pt x="6736780" y="6382762"/>
                </a:cubicBezTo>
                <a:lnTo>
                  <a:pt x="6731226" y="6365101"/>
                </a:lnTo>
                <a:lnTo>
                  <a:pt x="6738464" y="6371552"/>
                </a:lnTo>
                <a:cubicBezTo>
                  <a:pt x="6739688" y="6371772"/>
                  <a:pt x="6739933" y="6370655"/>
                  <a:pt x="6738198" y="6367556"/>
                </a:cubicBezTo>
                <a:cubicBezTo>
                  <a:pt x="6735378" y="6367838"/>
                  <a:pt x="6737765" y="6363236"/>
                  <a:pt x="6737335" y="6358915"/>
                </a:cubicBezTo>
                <a:cubicBezTo>
                  <a:pt x="6732124" y="6363799"/>
                  <a:pt x="6736041" y="6345955"/>
                  <a:pt x="6728006" y="6351120"/>
                </a:cubicBezTo>
                <a:lnTo>
                  <a:pt x="6729543" y="6362452"/>
                </a:lnTo>
                <a:lnTo>
                  <a:pt x="6720346" y="6361144"/>
                </a:lnTo>
                <a:cubicBezTo>
                  <a:pt x="6712219" y="6362881"/>
                  <a:pt x="6708503" y="6371754"/>
                  <a:pt x="6695965" y="6366356"/>
                </a:cubicBezTo>
                <a:cubicBezTo>
                  <a:pt x="6695965" y="6366356"/>
                  <a:pt x="6700404" y="6363613"/>
                  <a:pt x="6700404" y="6363613"/>
                </a:cubicBezTo>
                <a:cubicBezTo>
                  <a:pt x="6709279" y="6358124"/>
                  <a:pt x="6709279" y="6358124"/>
                  <a:pt x="6713716" y="6355381"/>
                </a:cubicBezTo>
                <a:cubicBezTo>
                  <a:pt x="6704505" y="6347924"/>
                  <a:pt x="6714103" y="6348567"/>
                  <a:pt x="6718040" y="6342843"/>
                </a:cubicBezTo>
                <a:lnTo>
                  <a:pt x="6718740" y="6337716"/>
                </a:lnTo>
                <a:lnTo>
                  <a:pt x="6719887" y="6337366"/>
                </a:lnTo>
                <a:cubicBezTo>
                  <a:pt x="6720612" y="6336066"/>
                  <a:pt x="6720877" y="6333584"/>
                  <a:pt x="6720445" y="6329264"/>
                </a:cubicBezTo>
                <a:cubicBezTo>
                  <a:pt x="6720445" y="6329264"/>
                  <a:pt x="6717306" y="6325215"/>
                  <a:pt x="6714597" y="6325485"/>
                </a:cubicBezTo>
                <a:cubicBezTo>
                  <a:pt x="6714597" y="6325485"/>
                  <a:pt x="6714597" y="6325485"/>
                  <a:pt x="6714164" y="6321165"/>
                </a:cubicBezTo>
                <a:cubicBezTo>
                  <a:pt x="6718443" y="6322920"/>
                  <a:pt x="6722140" y="6322278"/>
                  <a:pt x="6725525" y="6320643"/>
                </a:cubicBezTo>
                <a:lnTo>
                  <a:pt x="6732550" y="6315852"/>
                </a:lnTo>
                <a:lnTo>
                  <a:pt x="6744909" y="6333902"/>
                </a:lnTo>
                <a:cubicBezTo>
                  <a:pt x="6750919" y="6341143"/>
                  <a:pt x="6754842" y="6347486"/>
                  <a:pt x="6748184" y="6351603"/>
                </a:cubicBezTo>
                <a:cubicBezTo>
                  <a:pt x="6756027" y="6364286"/>
                  <a:pt x="6764902" y="6358799"/>
                  <a:pt x="6772746" y="6371485"/>
                </a:cubicBezTo>
                <a:cubicBezTo>
                  <a:pt x="6790498" y="6360510"/>
                  <a:pt x="6802779" y="6370450"/>
                  <a:pt x="6823934" y="6374905"/>
                </a:cubicBezTo>
                <a:cubicBezTo>
                  <a:pt x="6831777" y="6387589"/>
                  <a:pt x="6836215" y="6384846"/>
                  <a:pt x="6836215" y="6384846"/>
                </a:cubicBezTo>
                <a:cubicBezTo>
                  <a:pt x="6840652" y="6382102"/>
                  <a:pt x="6845090" y="6379357"/>
                  <a:pt x="6853965" y="6373871"/>
                </a:cubicBezTo>
                <a:cubicBezTo>
                  <a:pt x="6856185" y="6372499"/>
                  <a:pt x="6860364" y="6374297"/>
                  <a:pt x="6863989" y="6376439"/>
                </a:cubicBezTo>
                <a:lnTo>
                  <a:pt x="6865819" y="6377704"/>
                </a:lnTo>
                <a:lnTo>
                  <a:pt x="6867827" y="6380386"/>
                </a:lnTo>
                <a:lnTo>
                  <a:pt x="6868289" y="6379411"/>
                </a:lnTo>
                <a:lnTo>
                  <a:pt x="6870683" y="6381066"/>
                </a:lnTo>
                <a:cubicBezTo>
                  <a:pt x="6869652" y="6399240"/>
                  <a:pt x="6851900" y="6410216"/>
                  <a:pt x="6867585" y="6435584"/>
                </a:cubicBezTo>
                <a:cubicBezTo>
                  <a:pt x="6880898" y="6427352"/>
                  <a:pt x="6889774" y="6421865"/>
                  <a:pt x="6899683" y="6398206"/>
                </a:cubicBezTo>
                <a:cubicBezTo>
                  <a:pt x="6891840" y="6385523"/>
                  <a:pt x="6882965" y="6391010"/>
                  <a:pt x="6879559" y="6375579"/>
                </a:cubicBezTo>
                <a:cubicBezTo>
                  <a:pt x="6883996" y="6372835"/>
                  <a:pt x="6888435" y="6370091"/>
                  <a:pt x="6897310" y="6364604"/>
                </a:cubicBezTo>
                <a:lnTo>
                  <a:pt x="6898982" y="6362007"/>
                </a:lnTo>
                <a:lnTo>
                  <a:pt x="6911708" y="6358019"/>
                </a:lnTo>
                <a:cubicBezTo>
                  <a:pt x="6914392" y="6357749"/>
                  <a:pt x="6913949" y="6353298"/>
                  <a:pt x="6913949" y="6353298"/>
                </a:cubicBezTo>
                <a:cubicBezTo>
                  <a:pt x="6913502" y="6348847"/>
                  <a:pt x="6913502" y="6348847"/>
                  <a:pt x="6910817" y="6349116"/>
                </a:cubicBezTo>
                <a:lnTo>
                  <a:pt x="6907049" y="6349491"/>
                </a:lnTo>
                <a:lnTo>
                  <a:pt x="6916094" y="6335456"/>
                </a:lnTo>
                <a:cubicBezTo>
                  <a:pt x="6923936" y="6348140"/>
                  <a:pt x="6919498" y="6350885"/>
                  <a:pt x="6927343" y="6363571"/>
                </a:cubicBezTo>
                <a:cubicBezTo>
                  <a:pt x="6927343" y="6363571"/>
                  <a:pt x="6927343" y="6363571"/>
                  <a:pt x="6935185" y="6376255"/>
                </a:cubicBezTo>
                <a:cubicBezTo>
                  <a:pt x="6939622" y="6373512"/>
                  <a:pt x="6944060" y="6370767"/>
                  <a:pt x="6952937" y="6365279"/>
                </a:cubicBezTo>
                <a:lnTo>
                  <a:pt x="6968125" y="6357566"/>
                </a:lnTo>
                <a:lnTo>
                  <a:pt x="6971999" y="6356092"/>
                </a:lnTo>
                <a:lnTo>
                  <a:pt x="6972110" y="6355542"/>
                </a:lnTo>
                <a:lnTo>
                  <a:pt x="6972778" y="6355204"/>
                </a:lnTo>
                <a:cubicBezTo>
                  <a:pt x="6979305" y="6353361"/>
                  <a:pt x="6985703" y="6353788"/>
                  <a:pt x="6991843" y="6358758"/>
                </a:cubicBezTo>
                <a:cubicBezTo>
                  <a:pt x="6987404" y="6361502"/>
                  <a:pt x="6982966" y="6364245"/>
                  <a:pt x="6986373" y="6379675"/>
                </a:cubicBezTo>
                <a:cubicBezTo>
                  <a:pt x="6986373" y="6379675"/>
                  <a:pt x="6986373" y="6379675"/>
                  <a:pt x="6994216" y="6392359"/>
                </a:cubicBezTo>
                <a:cubicBezTo>
                  <a:pt x="6998652" y="6389614"/>
                  <a:pt x="7003091" y="6386871"/>
                  <a:pt x="7011967" y="6381383"/>
                </a:cubicBezTo>
                <a:cubicBezTo>
                  <a:pt x="7024249" y="6391325"/>
                  <a:pt x="7028687" y="6388582"/>
                  <a:pt x="7045405" y="6395778"/>
                </a:cubicBezTo>
                <a:cubicBezTo>
                  <a:pt x="7029718" y="6370408"/>
                  <a:pt x="7021876" y="6357723"/>
                  <a:pt x="7009594" y="6347780"/>
                </a:cubicBezTo>
                <a:cubicBezTo>
                  <a:pt x="7009594" y="6347780"/>
                  <a:pt x="7000719" y="6353268"/>
                  <a:pt x="6996282" y="6356012"/>
                </a:cubicBezTo>
                <a:cubicBezTo>
                  <a:pt x="6989472" y="6325159"/>
                  <a:pt x="7007222" y="6314183"/>
                  <a:pt x="7020536" y="6305951"/>
                </a:cubicBezTo>
                <a:cubicBezTo>
                  <a:pt x="7024973" y="6303207"/>
                  <a:pt x="7012691" y="6293264"/>
                  <a:pt x="7008254" y="6296009"/>
                </a:cubicBezTo>
                <a:cubicBezTo>
                  <a:pt x="7007222" y="6314183"/>
                  <a:pt x="6989472" y="6325159"/>
                  <a:pt x="6967282" y="6338876"/>
                </a:cubicBezTo>
                <a:cubicBezTo>
                  <a:pt x="6967282" y="6338876"/>
                  <a:pt x="6955001" y="6328935"/>
                  <a:pt x="6955001" y="6328935"/>
                </a:cubicBezTo>
                <a:cubicBezTo>
                  <a:pt x="6956034" y="6310762"/>
                  <a:pt x="6972752" y="6317959"/>
                  <a:pt x="6986065" y="6309727"/>
                </a:cubicBezTo>
                <a:cubicBezTo>
                  <a:pt x="6994939" y="6304240"/>
                  <a:pt x="6995974" y="6286068"/>
                  <a:pt x="7009288" y="6277837"/>
                </a:cubicBezTo>
                <a:cubicBezTo>
                  <a:pt x="7009288" y="6277837"/>
                  <a:pt x="7017128" y="6290520"/>
                  <a:pt x="7012691" y="6293264"/>
                </a:cubicBezTo>
                <a:cubicBezTo>
                  <a:pt x="7021567" y="6287777"/>
                  <a:pt x="7021567" y="6287777"/>
                  <a:pt x="7038287" y="6294976"/>
                </a:cubicBezTo>
                <a:cubicBezTo>
                  <a:pt x="7038287" y="6294976"/>
                  <a:pt x="7046129" y="6307660"/>
                  <a:pt x="7055005" y="6302171"/>
                </a:cubicBezTo>
                <a:cubicBezTo>
                  <a:pt x="7062846" y="6314856"/>
                  <a:pt x="7049532" y="6323087"/>
                  <a:pt x="7061815" y="6333029"/>
                </a:cubicBezTo>
                <a:lnTo>
                  <a:pt x="7073330" y="6325912"/>
                </a:lnTo>
                <a:lnTo>
                  <a:pt x="7075854" y="6329449"/>
                </a:lnTo>
                <a:lnTo>
                  <a:pt x="7078273" y="6328906"/>
                </a:lnTo>
                <a:lnTo>
                  <a:pt x="7083101" y="6335211"/>
                </a:lnTo>
                <a:cubicBezTo>
                  <a:pt x="7082971" y="6337482"/>
                  <a:pt x="7080752" y="6338855"/>
                  <a:pt x="7078533" y="6340227"/>
                </a:cubicBezTo>
                <a:cubicBezTo>
                  <a:pt x="7074095" y="6342971"/>
                  <a:pt x="7069658" y="6345714"/>
                  <a:pt x="7065219" y="6348458"/>
                </a:cubicBezTo>
                <a:cubicBezTo>
                  <a:pt x="7065219" y="6348458"/>
                  <a:pt x="7073063" y="6361146"/>
                  <a:pt x="7073063" y="6361146"/>
                </a:cubicBezTo>
                <a:cubicBezTo>
                  <a:pt x="7081939" y="6355657"/>
                  <a:pt x="7086378" y="6352913"/>
                  <a:pt x="7090816" y="6350169"/>
                </a:cubicBezTo>
                <a:cubicBezTo>
                  <a:pt x="7091848" y="6331995"/>
                  <a:pt x="7105159" y="6323763"/>
                  <a:pt x="7121878" y="6330963"/>
                </a:cubicBezTo>
                <a:cubicBezTo>
                  <a:pt x="7135192" y="6322731"/>
                  <a:pt x="7139630" y="6319988"/>
                  <a:pt x="7156347" y="6327183"/>
                </a:cubicBezTo>
                <a:cubicBezTo>
                  <a:pt x="7156347" y="6327183"/>
                  <a:pt x="7151910" y="6329927"/>
                  <a:pt x="7159752" y="6342611"/>
                </a:cubicBezTo>
                <a:cubicBezTo>
                  <a:pt x="7159752" y="6342611"/>
                  <a:pt x="7167597" y="6355296"/>
                  <a:pt x="7167597" y="6355296"/>
                </a:cubicBezTo>
                <a:cubicBezTo>
                  <a:pt x="7176472" y="6349809"/>
                  <a:pt x="7181940" y="6328892"/>
                  <a:pt x="7174098" y="6316208"/>
                </a:cubicBezTo>
                <a:cubicBezTo>
                  <a:pt x="7178536" y="6313464"/>
                  <a:pt x="7182974" y="6310720"/>
                  <a:pt x="7190816" y="6323404"/>
                </a:cubicBezTo>
                <a:cubicBezTo>
                  <a:pt x="7198662" y="6336092"/>
                  <a:pt x="7180909" y="6347068"/>
                  <a:pt x="7188750" y="6359750"/>
                </a:cubicBezTo>
                <a:cubicBezTo>
                  <a:pt x="7197628" y="6354262"/>
                  <a:pt x="7206502" y="6348775"/>
                  <a:pt x="7227658" y="6353227"/>
                </a:cubicBezTo>
                <a:cubicBezTo>
                  <a:pt x="7232096" y="6350482"/>
                  <a:pt x="7223221" y="6355971"/>
                  <a:pt x="7235503" y="6365914"/>
                </a:cubicBezTo>
                <a:cubicBezTo>
                  <a:pt x="7244377" y="6360426"/>
                  <a:pt x="7236533" y="6347739"/>
                  <a:pt x="7249847" y="6339507"/>
                </a:cubicBezTo>
                <a:cubicBezTo>
                  <a:pt x="7245410" y="6342252"/>
                  <a:pt x="7237567" y="6329568"/>
                  <a:pt x="7237567" y="6329568"/>
                </a:cubicBezTo>
                <a:cubicBezTo>
                  <a:pt x="7237567" y="6329568"/>
                  <a:pt x="7228691" y="6335056"/>
                  <a:pt x="7228691" y="6335056"/>
                </a:cubicBezTo>
                <a:cubicBezTo>
                  <a:pt x="7216411" y="6325115"/>
                  <a:pt x="7209601" y="6294258"/>
                  <a:pt x="7192883" y="6287061"/>
                </a:cubicBezTo>
                <a:cubicBezTo>
                  <a:pt x="7194586" y="6294775"/>
                  <a:pt x="7192106" y="6300691"/>
                  <a:pt x="7188779" y="6302748"/>
                </a:cubicBezTo>
                <a:lnTo>
                  <a:pt x="7181762" y="6297068"/>
                </a:lnTo>
                <a:lnTo>
                  <a:pt x="7181851" y="6296642"/>
                </a:lnTo>
                <a:cubicBezTo>
                  <a:pt x="7179170" y="6296909"/>
                  <a:pt x="7178751" y="6292722"/>
                  <a:pt x="7176070" y="6292989"/>
                </a:cubicBezTo>
                <a:lnTo>
                  <a:pt x="7169834" y="6295875"/>
                </a:lnTo>
                <a:lnTo>
                  <a:pt x="7168268" y="6286937"/>
                </a:lnTo>
                <a:cubicBezTo>
                  <a:pt x="7169506" y="6283978"/>
                  <a:pt x="7171724" y="6282606"/>
                  <a:pt x="7171724" y="6282606"/>
                </a:cubicBezTo>
                <a:cubicBezTo>
                  <a:pt x="7170023" y="6274892"/>
                  <a:pt x="7161921" y="6266752"/>
                  <a:pt x="7152711" y="6259296"/>
                </a:cubicBezTo>
                <a:lnTo>
                  <a:pt x="7147124" y="6255117"/>
                </a:lnTo>
                <a:lnTo>
                  <a:pt x="7150802" y="6255712"/>
                </a:lnTo>
                <a:cubicBezTo>
                  <a:pt x="7153511" y="6255441"/>
                  <a:pt x="7156218" y="6255168"/>
                  <a:pt x="7156218" y="6255168"/>
                </a:cubicBezTo>
                <a:cubicBezTo>
                  <a:pt x="7158497" y="6250579"/>
                  <a:pt x="7155356" y="6246528"/>
                  <a:pt x="7154924" y="6242208"/>
                </a:cubicBezTo>
                <a:cubicBezTo>
                  <a:pt x="7152215" y="6242479"/>
                  <a:pt x="7149507" y="6242749"/>
                  <a:pt x="7149507" y="6242749"/>
                </a:cubicBezTo>
                <a:lnTo>
                  <a:pt x="7137520" y="6247936"/>
                </a:lnTo>
                <a:lnTo>
                  <a:pt x="7127041" y="6240100"/>
                </a:lnTo>
                <a:cubicBezTo>
                  <a:pt x="7123635" y="6224669"/>
                  <a:pt x="7132512" y="6219182"/>
                  <a:pt x="7132512" y="6219182"/>
                </a:cubicBezTo>
                <a:cubicBezTo>
                  <a:pt x="7128848" y="6208297"/>
                  <a:pt x="7124095" y="6202468"/>
                  <a:pt x="7118780" y="6199453"/>
                </a:cubicBezTo>
                <a:lnTo>
                  <a:pt x="7111638" y="6198262"/>
                </a:lnTo>
                <a:lnTo>
                  <a:pt x="7113759" y="6197709"/>
                </a:lnTo>
                <a:cubicBezTo>
                  <a:pt x="7115960" y="6196193"/>
                  <a:pt x="7117917" y="6193543"/>
                  <a:pt x="7119517" y="6189021"/>
                </a:cubicBezTo>
                <a:cubicBezTo>
                  <a:pt x="7123521" y="6201711"/>
                  <a:pt x="7131646" y="6200897"/>
                  <a:pt x="7130233" y="6214130"/>
                </a:cubicBezTo>
                <a:cubicBezTo>
                  <a:pt x="7144325" y="6190904"/>
                  <a:pt x="7163285" y="6189009"/>
                  <a:pt x="7185387" y="6191164"/>
                </a:cubicBezTo>
                <a:cubicBezTo>
                  <a:pt x="7185387" y="6191164"/>
                  <a:pt x="7182678" y="6191435"/>
                  <a:pt x="7182678" y="6191435"/>
                </a:cubicBezTo>
                <a:cubicBezTo>
                  <a:pt x="7183541" y="6200077"/>
                  <a:pt x="7186682" y="6204125"/>
                  <a:pt x="7189823" y="6208176"/>
                </a:cubicBezTo>
                <a:cubicBezTo>
                  <a:pt x="7182560" y="6217630"/>
                  <a:pt x="7189705" y="6234369"/>
                  <a:pt x="7185151" y="6243551"/>
                </a:cubicBezTo>
                <a:cubicBezTo>
                  <a:pt x="7187859" y="6243279"/>
                  <a:pt x="7190017" y="6264883"/>
                  <a:pt x="7191432" y="6251652"/>
                </a:cubicBezTo>
                <a:cubicBezTo>
                  <a:pt x="7188289" y="6247601"/>
                  <a:pt x="7204975" y="6250298"/>
                  <a:pt x="7213533" y="6253805"/>
                </a:cubicBezTo>
                <a:cubicBezTo>
                  <a:pt x="7213964" y="6258128"/>
                  <a:pt x="7213964" y="6258128"/>
                  <a:pt x="7213964" y="6258128"/>
                </a:cubicBezTo>
                <a:cubicBezTo>
                  <a:pt x="7213964" y="6258128"/>
                  <a:pt x="7216673" y="6257856"/>
                  <a:pt x="7216673" y="6257856"/>
                </a:cubicBezTo>
                <a:cubicBezTo>
                  <a:pt x="7216241" y="6253535"/>
                  <a:pt x="7216241" y="6253535"/>
                  <a:pt x="7216241" y="6253535"/>
                </a:cubicBezTo>
                <a:cubicBezTo>
                  <a:pt x="7228056" y="6234900"/>
                  <a:pt x="7243641" y="6281343"/>
                  <a:pt x="7250472" y="6267570"/>
                </a:cubicBezTo>
                <a:cubicBezTo>
                  <a:pt x="7254476" y="6280261"/>
                  <a:pt x="7257615" y="6284311"/>
                  <a:pt x="7256633" y="6301863"/>
                </a:cubicBezTo>
                <a:cubicBezTo>
                  <a:pt x="7262483" y="6305640"/>
                  <a:pt x="7268332" y="6309420"/>
                  <a:pt x="7269627" y="6322383"/>
                </a:cubicBezTo>
                <a:cubicBezTo>
                  <a:pt x="7295299" y="6332909"/>
                  <a:pt x="7295418" y="6306714"/>
                  <a:pt x="7302248" y="6292939"/>
                </a:cubicBezTo>
                <a:cubicBezTo>
                  <a:pt x="7308097" y="6296719"/>
                  <a:pt x="7298558" y="6310763"/>
                  <a:pt x="7308961" y="6305360"/>
                </a:cubicBezTo>
                <a:cubicBezTo>
                  <a:pt x="7313947" y="6300499"/>
                  <a:pt x="7315792" y="6291586"/>
                  <a:pt x="7320777" y="6286724"/>
                </a:cubicBezTo>
                <a:cubicBezTo>
                  <a:pt x="7323485" y="6286453"/>
                  <a:pt x="7323054" y="6282133"/>
                  <a:pt x="7323054" y="6282133"/>
                </a:cubicBezTo>
                <a:cubicBezTo>
                  <a:pt x="7323054" y="6282133"/>
                  <a:pt x="7323054" y="6282133"/>
                  <a:pt x="7320346" y="6282404"/>
                </a:cubicBezTo>
                <a:cubicBezTo>
                  <a:pt x="7319915" y="6278085"/>
                  <a:pt x="7319482" y="6273765"/>
                  <a:pt x="7319482" y="6273765"/>
                </a:cubicBezTo>
                <a:cubicBezTo>
                  <a:pt x="7330317" y="6272681"/>
                  <a:pt x="7332161" y="6263770"/>
                  <a:pt x="7338011" y="6267547"/>
                </a:cubicBezTo>
                <a:cubicBezTo>
                  <a:pt x="7336596" y="6280781"/>
                  <a:pt x="7345155" y="6284288"/>
                  <a:pt x="7346016" y="6292931"/>
                </a:cubicBezTo>
                <a:cubicBezTo>
                  <a:pt x="7347864" y="6284018"/>
                  <a:pt x="7350572" y="6283747"/>
                  <a:pt x="7353280" y="6283476"/>
                </a:cubicBezTo>
                <a:cubicBezTo>
                  <a:pt x="7354576" y="6296437"/>
                  <a:pt x="7357284" y="6296167"/>
                  <a:pt x="7358148" y="6304809"/>
                </a:cubicBezTo>
                <a:cubicBezTo>
                  <a:pt x="7363566" y="6304267"/>
                  <a:pt x="7362269" y="6291306"/>
                  <a:pt x="7370827" y="6294813"/>
                </a:cubicBezTo>
                <a:cubicBezTo>
                  <a:pt x="7369964" y="6286173"/>
                  <a:pt x="7367255" y="6286444"/>
                  <a:pt x="7364115" y="6282394"/>
                </a:cubicBezTo>
                <a:cubicBezTo>
                  <a:pt x="7366823" y="6282123"/>
                  <a:pt x="7372240" y="6281581"/>
                  <a:pt x="7374518" y="6276991"/>
                </a:cubicBezTo>
                <a:cubicBezTo>
                  <a:pt x="7371808" y="6277262"/>
                  <a:pt x="7369101" y="6277533"/>
                  <a:pt x="7368237" y="6268892"/>
                </a:cubicBezTo>
                <a:cubicBezTo>
                  <a:pt x="7370081" y="6259979"/>
                  <a:pt x="7372790" y="6259708"/>
                  <a:pt x="7378640" y="6263487"/>
                </a:cubicBezTo>
                <a:cubicBezTo>
                  <a:pt x="7377345" y="6250527"/>
                  <a:pt x="7379621" y="6245935"/>
                  <a:pt x="7381466" y="6237025"/>
                </a:cubicBezTo>
                <a:cubicBezTo>
                  <a:pt x="7372476" y="6229195"/>
                  <a:pt x="7370633" y="6238106"/>
                  <a:pt x="7365647" y="6242969"/>
                </a:cubicBezTo>
                <a:cubicBezTo>
                  <a:pt x="7364783" y="6234328"/>
                  <a:pt x="7359366" y="6234870"/>
                  <a:pt x="7353948" y="6235410"/>
                </a:cubicBezTo>
                <a:cubicBezTo>
                  <a:pt x="7353517" y="6231090"/>
                  <a:pt x="7353517" y="6231090"/>
                  <a:pt x="7353517" y="6231090"/>
                </a:cubicBezTo>
                <a:cubicBezTo>
                  <a:pt x="7359366" y="6234870"/>
                  <a:pt x="7359914" y="6212996"/>
                  <a:pt x="7357638" y="6217587"/>
                </a:cubicBezTo>
                <a:cubicBezTo>
                  <a:pt x="7358071" y="6221907"/>
                  <a:pt x="7354930" y="6217858"/>
                  <a:pt x="7352222" y="6218128"/>
                </a:cubicBezTo>
                <a:cubicBezTo>
                  <a:pt x="7352654" y="6222448"/>
                  <a:pt x="7352654" y="6222448"/>
                  <a:pt x="7352654" y="6222448"/>
                </a:cubicBezTo>
                <a:cubicBezTo>
                  <a:pt x="7349943" y="6222719"/>
                  <a:pt x="7349511" y="6218399"/>
                  <a:pt x="7349511" y="6218399"/>
                </a:cubicBezTo>
                <a:cubicBezTo>
                  <a:pt x="7346805" y="6218669"/>
                  <a:pt x="7344527" y="6223261"/>
                  <a:pt x="7344527" y="6223261"/>
                </a:cubicBezTo>
                <a:cubicBezTo>
                  <a:pt x="7341819" y="6223533"/>
                  <a:pt x="7341819" y="6223533"/>
                  <a:pt x="7339111" y="6223802"/>
                </a:cubicBezTo>
                <a:cubicBezTo>
                  <a:pt x="7337814" y="6210841"/>
                  <a:pt x="7322425" y="6221106"/>
                  <a:pt x="7320150" y="6225697"/>
                </a:cubicBezTo>
                <a:cubicBezTo>
                  <a:pt x="7317441" y="6225967"/>
                  <a:pt x="7314302" y="6221918"/>
                  <a:pt x="7314302" y="6221918"/>
                </a:cubicBezTo>
                <a:cubicBezTo>
                  <a:pt x="7311593" y="6222188"/>
                  <a:pt x="7306174" y="6222730"/>
                  <a:pt x="7306174" y="6222730"/>
                </a:cubicBezTo>
                <a:cubicBezTo>
                  <a:pt x="7303897" y="6227320"/>
                  <a:pt x="7303897" y="6227320"/>
                  <a:pt x="7303897" y="6227320"/>
                </a:cubicBezTo>
                <a:cubicBezTo>
                  <a:pt x="7301190" y="6227592"/>
                  <a:pt x="7301190" y="6227592"/>
                  <a:pt x="7300757" y="6223271"/>
                </a:cubicBezTo>
                <a:cubicBezTo>
                  <a:pt x="7298049" y="6223541"/>
                  <a:pt x="7292632" y="6224083"/>
                  <a:pt x="7289492" y="6220032"/>
                </a:cubicBezTo>
                <a:cubicBezTo>
                  <a:pt x="7289492" y="6220032"/>
                  <a:pt x="7289492" y="6220032"/>
                  <a:pt x="7286784" y="6220304"/>
                </a:cubicBezTo>
                <a:cubicBezTo>
                  <a:pt x="7286784" y="6220304"/>
                  <a:pt x="7286784" y="6220304"/>
                  <a:pt x="7286350" y="6215984"/>
                </a:cubicBezTo>
                <a:cubicBezTo>
                  <a:pt x="7286350" y="6215984"/>
                  <a:pt x="7285920" y="6211663"/>
                  <a:pt x="7288628" y="6211393"/>
                </a:cubicBezTo>
                <a:lnTo>
                  <a:pt x="7286946" y="6207454"/>
                </a:lnTo>
                <a:lnTo>
                  <a:pt x="7301917" y="6195535"/>
                </a:lnTo>
                <a:lnTo>
                  <a:pt x="7311757" y="6189039"/>
                </a:lnTo>
                <a:lnTo>
                  <a:pt x="7314419" y="6195725"/>
                </a:lnTo>
                <a:cubicBezTo>
                  <a:pt x="7317127" y="6195453"/>
                  <a:pt x="7317127" y="6195453"/>
                  <a:pt x="7317127" y="6195453"/>
                </a:cubicBezTo>
                <a:cubicBezTo>
                  <a:pt x="7314850" y="6200045"/>
                  <a:pt x="7309865" y="6204906"/>
                  <a:pt x="7307156" y="6205177"/>
                </a:cubicBezTo>
                <a:cubicBezTo>
                  <a:pt x="7304447" y="6205448"/>
                  <a:pt x="7304447" y="6205448"/>
                  <a:pt x="7301739" y="6205720"/>
                </a:cubicBezTo>
                <a:cubicBezTo>
                  <a:pt x="7301739" y="6205720"/>
                  <a:pt x="7302171" y="6210038"/>
                  <a:pt x="7302171" y="6210038"/>
                </a:cubicBezTo>
                <a:cubicBezTo>
                  <a:pt x="7302604" y="6214358"/>
                  <a:pt x="7302604" y="6214358"/>
                  <a:pt x="7305310" y="6214090"/>
                </a:cubicBezTo>
                <a:cubicBezTo>
                  <a:pt x="7305310" y="6214090"/>
                  <a:pt x="7308020" y="6213819"/>
                  <a:pt x="7308020" y="6213819"/>
                </a:cubicBezTo>
                <a:cubicBezTo>
                  <a:pt x="7313004" y="6208956"/>
                  <a:pt x="7315712" y="6208685"/>
                  <a:pt x="7320699" y="6203823"/>
                </a:cubicBezTo>
                <a:cubicBezTo>
                  <a:pt x="7320699" y="6203823"/>
                  <a:pt x="7323409" y="6203553"/>
                  <a:pt x="7326117" y="6203283"/>
                </a:cubicBezTo>
                <a:cubicBezTo>
                  <a:pt x="7326548" y="6207603"/>
                  <a:pt x="7328826" y="6203012"/>
                  <a:pt x="7328826" y="6203012"/>
                </a:cubicBezTo>
                <a:cubicBezTo>
                  <a:pt x="7328393" y="6198691"/>
                  <a:pt x="7325685" y="6198961"/>
                  <a:pt x="7325253" y="6194643"/>
                </a:cubicBezTo>
                <a:cubicBezTo>
                  <a:pt x="7325253" y="6194643"/>
                  <a:pt x="7325253" y="6194643"/>
                  <a:pt x="7322544" y="6194912"/>
                </a:cubicBezTo>
                <a:lnTo>
                  <a:pt x="7325332" y="6181448"/>
                </a:lnTo>
                <a:lnTo>
                  <a:pt x="7330011" y="6180043"/>
                </a:lnTo>
                <a:lnTo>
                  <a:pt x="7335508" y="6184344"/>
                </a:lnTo>
                <a:lnTo>
                  <a:pt x="7344752" y="6175612"/>
                </a:lnTo>
                <a:lnTo>
                  <a:pt x="7344799" y="6175599"/>
                </a:lnTo>
                <a:lnTo>
                  <a:pt x="7344793" y="6175575"/>
                </a:lnTo>
                <a:lnTo>
                  <a:pt x="7345195" y="6175195"/>
                </a:lnTo>
                <a:cubicBezTo>
                  <a:pt x="7348336" y="6179244"/>
                  <a:pt x="7349199" y="6187885"/>
                  <a:pt x="7354617" y="6187344"/>
                </a:cubicBezTo>
                <a:cubicBezTo>
                  <a:pt x="7356030" y="6174113"/>
                  <a:pt x="7367727" y="6181668"/>
                  <a:pt x="7368710" y="6164117"/>
                </a:cubicBezTo>
                <a:cubicBezTo>
                  <a:pt x="7373145" y="6181128"/>
                  <a:pt x="7379111" y="6158714"/>
                  <a:pt x="7388965" y="6175182"/>
                </a:cubicBezTo>
                <a:cubicBezTo>
                  <a:pt x="7388965" y="6175182"/>
                  <a:pt x="7388965" y="6175182"/>
                  <a:pt x="7389395" y="6179504"/>
                </a:cubicBezTo>
                <a:cubicBezTo>
                  <a:pt x="7392105" y="6179233"/>
                  <a:pt x="7392105" y="6179233"/>
                  <a:pt x="7392105" y="6179233"/>
                </a:cubicBezTo>
                <a:cubicBezTo>
                  <a:pt x="7394814" y="6178963"/>
                  <a:pt x="7394382" y="6174642"/>
                  <a:pt x="7394382" y="6174642"/>
                </a:cubicBezTo>
                <a:cubicBezTo>
                  <a:pt x="7394382" y="6174642"/>
                  <a:pt x="7391240" y="6170593"/>
                  <a:pt x="7391240" y="6170593"/>
                </a:cubicBezTo>
                <a:cubicBezTo>
                  <a:pt x="7393950" y="6170322"/>
                  <a:pt x="7393950" y="6170322"/>
                  <a:pt x="7393950" y="6170322"/>
                </a:cubicBezTo>
                <a:cubicBezTo>
                  <a:pt x="7396659" y="6170051"/>
                  <a:pt x="7390379" y="6161952"/>
                  <a:pt x="7393085" y="6161681"/>
                </a:cubicBezTo>
                <a:cubicBezTo>
                  <a:pt x="7398935" y="6165460"/>
                  <a:pt x="7404784" y="6169240"/>
                  <a:pt x="7410634" y="6173018"/>
                </a:cubicBezTo>
                <a:cubicBezTo>
                  <a:pt x="7410634" y="6173018"/>
                  <a:pt x="7410634" y="6173018"/>
                  <a:pt x="7411065" y="6177339"/>
                </a:cubicBezTo>
                <a:cubicBezTo>
                  <a:pt x="7411496" y="6181659"/>
                  <a:pt x="7411496" y="6181659"/>
                  <a:pt x="7411496" y="6181659"/>
                </a:cubicBezTo>
                <a:cubicBezTo>
                  <a:pt x="7411929" y="6185980"/>
                  <a:pt x="7411929" y="6185980"/>
                  <a:pt x="7411929" y="6185980"/>
                </a:cubicBezTo>
                <a:cubicBezTo>
                  <a:pt x="7414638" y="6185709"/>
                  <a:pt x="7414638" y="6185709"/>
                  <a:pt x="7414206" y="6181388"/>
                </a:cubicBezTo>
                <a:cubicBezTo>
                  <a:pt x="7413774" y="6177068"/>
                  <a:pt x="7413774" y="6177068"/>
                  <a:pt x="7413774" y="6177068"/>
                </a:cubicBezTo>
                <a:cubicBezTo>
                  <a:pt x="7424177" y="6171664"/>
                  <a:pt x="7426886" y="6171394"/>
                  <a:pt x="7439997" y="6165719"/>
                </a:cubicBezTo>
                <a:cubicBezTo>
                  <a:pt x="7443138" y="6169768"/>
                  <a:pt x="7443138" y="6169768"/>
                  <a:pt x="7446711" y="6178141"/>
                </a:cubicBezTo>
                <a:cubicBezTo>
                  <a:pt x="7440310" y="6196234"/>
                  <a:pt x="7427631" y="6206227"/>
                  <a:pt x="7414520" y="6211901"/>
                </a:cubicBezTo>
                <a:cubicBezTo>
                  <a:pt x="7415815" y="6224864"/>
                  <a:pt x="7413539" y="6229455"/>
                  <a:pt x="7408120" y="6229997"/>
                </a:cubicBezTo>
                <a:cubicBezTo>
                  <a:pt x="7404116" y="6217305"/>
                  <a:pt x="7404549" y="6221626"/>
                  <a:pt x="7406394" y="6212714"/>
                </a:cubicBezTo>
                <a:cubicBezTo>
                  <a:pt x="7400977" y="6213257"/>
                  <a:pt x="7398267" y="6213526"/>
                  <a:pt x="7392419" y="6209747"/>
                </a:cubicBezTo>
                <a:cubicBezTo>
                  <a:pt x="7391005" y="6222979"/>
                  <a:pt x="7400857" y="6239449"/>
                  <a:pt x="7400741" y="6265645"/>
                </a:cubicBezTo>
                <a:cubicBezTo>
                  <a:pt x="7403449" y="6265373"/>
                  <a:pt x="7406158" y="6265102"/>
                  <a:pt x="7409299" y="6269151"/>
                </a:cubicBezTo>
                <a:cubicBezTo>
                  <a:pt x="7409730" y="6273473"/>
                  <a:pt x="7415579" y="6277251"/>
                  <a:pt x="7418287" y="6276980"/>
                </a:cubicBezTo>
                <a:cubicBezTo>
                  <a:pt x="7418287" y="6276980"/>
                  <a:pt x="7418287" y="6276980"/>
                  <a:pt x="7417856" y="6272660"/>
                </a:cubicBezTo>
                <a:cubicBezTo>
                  <a:pt x="7415146" y="6272931"/>
                  <a:pt x="7412006" y="6268882"/>
                  <a:pt x="7412006" y="6268882"/>
                </a:cubicBezTo>
                <a:cubicBezTo>
                  <a:pt x="7430103" y="6258345"/>
                  <a:pt x="7448201" y="6247809"/>
                  <a:pt x="7467593" y="6250235"/>
                </a:cubicBezTo>
                <a:cubicBezTo>
                  <a:pt x="7467593" y="6250235"/>
                  <a:pt x="7470733" y="6254285"/>
                  <a:pt x="7471164" y="6258605"/>
                </a:cubicBezTo>
                <a:cubicBezTo>
                  <a:pt x="7473871" y="6258336"/>
                  <a:pt x="7473871" y="6258336"/>
                  <a:pt x="7473441" y="6254013"/>
                </a:cubicBezTo>
                <a:cubicBezTo>
                  <a:pt x="7473010" y="6249693"/>
                  <a:pt x="7470302" y="6249964"/>
                  <a:pt x="7469868" y="6245645"/>
                </a:cubicBezTo>
                <a:cubicBezTo>
                  <a:pt x="7469005" y="6237002"/>
                  <a:pt x="7467278" y="6219722"/>
                  <a:pt x="7472264" y="6214858"/>
                </a:cubicBezTo>
                <a:cubicBezTo>
                  <a:pt x="7476698" y="6231870"/>
                  <a:pt x="7488515" y="6213234"/>
                  <a:pt x="7491657" y="6217284"/>
                </a:cubicBezTo>
                <a:cubicBezTo>
                  <a:pt x="7489810" y="6226196"/>
                  <a:pt x="7487964" y="6235108"/>
                  <a:pt x="7485691" y="6239699"/>
                </a:cubicBezTo>
                <a:cubicBezTo>
                  <a:pt x="7486121" y="6244020"/>
                  <a:pt x="7486121" y="6244020"/>
                  <a:pt x="7486121" y="6244020"/>
                </a:cubicBezTo>
                <a:cubicBezTo>
                  <a:pt x="7485691" y="6239699"/>
                  <a:pt x="7482980" y="6239970"/>
                  <a:pt x="7480271" y="6240240"/>
                </a:cubicBezTo>
                <a:cubicBezTo>
                  <a:pt x="7480271" y="6240240"/>
                  <a:pt x="7480271" y="6240240"/>
                  <a:pt x="7480703" y="6244560"/>
                </a:cubicBezTo>
                <a:cubicBezTo>
                  <a:pt x="7483843" y="6248610"/>
                  <a:pt x="7486552" y="6248339"/>
                  <a:pt x="7486552" y="6248339"/>
                </a:cubicBezTo>
                <a:cubicBezTo>
                  <a:pt x="7494679" y="6247528"/>
                  <a:pt x="7493265" y="6260760"/>
                  <a:pt x="7498250" y="6255899"/>
                </a:cubicBezTo>
                <a:cubicBezTo>
                  <a:pt x="7497818" y="6251578"/>
                  <a:pt x="7500096" y="6246986"/>
                  <a:pt x="7500096" y="6246986"/>
                </a:cubicBezTo>
                <a:cubicBezTo>
                  <a:pt x="7505945" y="6250765"/>
                  <a:pt x="7511362" y="6250225"/>
                  <a:pt x="7517642" y="6258324"/>
                </a:cubicBezTo>
                <a:lnTo>
                  <a:pt x="7517390" y="6252423"/>
                </a:lnTo>
                <a:lnTo>
                  <a:pt x="7519874" y="6263555"/>
                </a:lnTo>
                <a:cubicBezTo>
                  <a:pt x="7521214" y="6266693"/>
                  <a:pt x="7522785" y="6268718"/>
                  <a:pt x="7524355" y="6270744"/>
                </a:cubicBezTo>
                <a:cubicBezTo>
                  <a:pt x="7532912" y="6274253"/>
                  <a:pt x="7537898" y="6269390"/>
                  <a:pt x="7539743" y="6260480"/>
                </a:cubicBezTo>
                <a:cubicBezTo>
                  <a:pt x="7537034" y="6260749"/>
                  <a:pt x="7534326" y="6261021"/>
                  <a:pt x="7530753" y="6252650"/>
                </a:cubicBezTo>
                <a:cubicBezTo>
                  <a:pt x="7536170" y="6252109"/>
                  <a:pt x="7534014" y="6230506"/>
                  <a:pt x="7529027" y="6235368"/>
                </a:cubicBezTo>
                <a:cubicBezTo>
                  <a:pt x="7529027" y="6235368"/>
                  <a:pt x="7528595" y="6231047"/>
                  <a:pt x="7528595" y="6231047"/>
                </a:cubicBezTo>
                <a:cubicBezTo>
                  <a:pt x="7528595" y="6231047"/>
                  <a:pt x="7531303" y="6230777"/>
                  <a:pt x="7530871" y="6226457"/>
                </a:cubicBezTo>
                <a:cubicBezTo>
                  <a:pt x="7533580" y="6226186"/>
                  <a:pt x="7533150" y="6221866"/>
                  <a:pt x="7535426" y="6217275"/>
                </a:cubicBezTo>
                <a:cubicBezTo>
                  <a:pt x="7545279" y="6233744"/>
                  <a:pt x="7562943" y="6218888"/>
                  <a:pt x="7569106" y="6253180"/>
                </a:cubicBezTo>
                <a:cubicBezTo>
                  <a:pt x="7577233" y="6252370"/>
                  <a:pt x="7582217" y="6247508"/>
                  <a:pt x="7583631" y="6234274"/>
                </a:cubicBezTo>
                <a:cubicBezTo>
                  <a:pt x="7549401" y="6220241"/>
                  <a:pt x="7582885" y="6199441"/>
                  <a:pt x="7603142" y="6210508"/>
                </a:cubicBezTo>
                <a:cubicBezTo>
                  <a:pt x="7601296" y="6219418"/>
                  <a:pt x="7602591" y="6232380"/>
                  <a:pt x="7600746" y="6241293"/>
                </a:cubicBezTo>
                <a:cubicBezTo>
                  <a:pt x="7611581" y="6240210"/>
                  <a:pt x="7611581" y="6240210"/>
                  <a:pt x="7625123" y="6238856"/>
                </a:cubicBezTo>
                <a:cubicBezTo>
                  <a:pt x="7623396" y="6221572"/>
                  <a:pt x="7631523" y="6220761"/>
                  <a:pt x="7640081" y="6224270"/>
                </a:cubicBezTo>
                <a:cubicBezTo>
                  <a:pt x="7639648" y="6219949"/>
                  <a:pt x="7641926" y="6215358"/>
                  <a:pt x="7641493" y="6211038"/>
                </a:cubicBezTo>
                <a:cubicBezTo>
                  <a:pt x="7641493" y="6211038"/>
                  <a:pt x="7641493" y="6211038"/>
                  <a:pt x="7644202" y="6210767"/>
                </a:cubicBezTo>
                <a:cubicBezTo>
                  <a:pt x="7642789" y="6223998"/>
                  <a:pt x="7653192" y="6218595"/>
                  <a:pt x="7656763" y="6226967"/>
                </a:cubicBezTo>
                <a:cubicBezTo>
                  <a:pt x="7659040" y="6222375"/>
                  <a:pt x="7657746" y="6209413"/>
                  <a:pt x="7656450" y="6196451"/>
                </a:cubicBezTo>
                <a:cubicBezTo>
                  <a:pt x="7659590" y="6200503"/>
                  <a:pt x="7660023" y="6204823"/>
                  <a:pt x="7662297" y="6200232"/>
                </a:cubicBezTo>
                <a:cubicBezTo>
                  <a:pt x="7661553" y="6165398"/>
                  <a:pt x="7672270" y="6190508"/>
                  <a:pt x="7678550" y="6198607"/>
                </a:cubicBezTo>
                <a:cubicBezTo>
                  <a:pt x="7678550" y="6198607"/>
                  <a:pt x="7678550" y="6198607"/>
                  <a:pt x="7678982" y="6202929"/>
                </a:cubicBezTo>
                <a:cubicBezTo>
                  <a:pt x="7675841" y="6198878"/>
                  <a:pt x="7672152" y="6216700"/>
                  <a:pt x="7677136" y="6211841"/>
                </a:cubicBezTo>
                <a:cubicBezTo>
                  <a:pt x="7677136" y="6211841"/>
                  <a:pt x="7676705" y="6207518"/>
                  <a:pt x="7679845" y="6211570"/>
                </a:cubicBezTo>
                <a:cubicBezTo>
                  <a:pt x="7679845" y="6211570"/>
                  <a:pt x="7679845" y="6211570"/>
                  <a:pt x="7679414" y="6207249"/>
                </a:cubicBezTo>
                <a:cubicBezTo>
                  <a:pt x="7682554" y="6211298"/>
                  <a:pt x="7682554" y="6211298"/>
                  <a:pt x="7682554" y="6211298"/>
                </a:cubicBezTo>
                <a:cubicBezTo>
                  <a:pt x="7682987" y="6215618"/>
                  <a:pt x="7682987" y="6215618"/>
                  <a:pt x="7682987" y="6215618"/>
                </a:cubicBezTo>
                <a:cubicBezTo>
                  <a:pt x="7680710" y="6220208"/>
                  <a:pt x="7678432" y="6224802"/>
                  <a:pt x="7676587" y="6233714"/>
                </a:cubicBezTo>
                <a:cubicBezTo>
                  <a:pt x="7680159" y="6242083"/>
                  <a:pt x="7685576" y="6241541"/>
                  <a:pt x="7693271" y="6236409"/>
                </a:cubicBezTo>
                <a:cubicBezTo>
                  <a:pt x="7695980" y="6236137"/>
                  <a:pt x="7698688" y="6235868"/>
                  <a:pt x="7701397" y="6235598"/>
                </a:cubicBezTo>
                <a:cubicBezTo>
                  <a:pt x="7713095" y="6243154"/>
                  <a:pt x="7723065" y="6233431"/>
                  <a:pt x="7739316" y="6231807"/>
                </a:cubicBezTo>
                <a:cubicBezTo>
                  <a:pt x="7742026" y="6231538"/>
                  <a:pt x="7742026" y="6231538"/>
                  <a:pt x="7742026" y="6231538"/>
                </a:cubicBezTo>
                <a:cubicBezTo>
                  <a:pt x="7742457" y="6235856"/>
                  <a:pt x="7745598" y="6239907"/>
                  <a:pt x="7753293" y="6234774"/>
                </a:cubicBezTo>
                <a:cubicBezTo>
                  <a:pt x="7759142" y="6238554"/>
                  <a:pt x="7764559" y="6238012"/>
                  <a:pt x="7766835" y="6233421"/>
                </a:cubicBezTo>
                <a:cubicBezTo>
                  <a:pt x="7772252" y="6232879"/>
                  <a:pt x="7774960" y="6232608"/>
                  <a:pt x="7780812" y="6236387"/>
                </a:cubicBezTo>
                <a:cubicBezTo>
                  <a:pt x="7783519" y="6236117"/>
                  <a:pt x="7783519" y="6236117"/>
                  <a:pt x="7783087" y="6231797"/>
                </a:cubicBezTo>
                <a:cubicBezTo>
                  <a:pt x="7785796" y="6231527"/>
                  <a:pt x="7782656" y="6227477"/>
                  <a:pt x="7782656" y="6227477"/>
                </a:cubicBezTo>
                <a:cubicBezTo>
                  <a:pt x="7779516" y="6223427"/>
                  <a:pt x="7776806" y="6223699"/>
                  <a:pt x="7774098" y="6223967"/>
                </a:cubicBezTo>
                <a:cubicBezTo>
                  <a:pt x="7771389" y="6224238"/>
                  <a:pt x="7768680" y="6224510"/>
                  <a:pt x="7765972" y="6224780"/>
                </a:cubicBezTo>
                <a:cubicBezTo>
                  <a:pt x="7763696" y="6229371"/>
                  <a:pt x="7760987" y="6229642"/>
                  <a:pt x="7755138" y="6225862"/>
                </a:cubicBezTo>
                <a:cubicBezTo>
                  <a:pt x="7754705" y="6221542"/>
                  <a:pt x="7754705" y="6221542"/>
                  <a:pt x="7754705" y="6221542"/>
                </a:cubicBezTo>
                <a:cubicBezTo>
                  <a:pt x="7761968" y="6212089"/>
                  <a:pt x="7768680" y="6224510"/>
                  <a:pt x="7773234" y="6215327"/>
                </a:cubicBezTo>
                <a:cubicBezTo>
                  <a:pt x="7779084" y="6219105"/>
                  <a:pt x="7784067" y="6214245"/>
                  <a:pt x="7789485" y="6213705"/>
                </a:cubicBezTo>
                <a:cubicBezTo>
                  <a:pt x="7789485" y="6213705"/>
                  <a:pt x="7789485" y="6213705"/>
                  <a:pt x="7789055" y="6209383"/>
                </a:cubicBezTo>
                <a:cubicBezTo>
                  <a:pt x="7789055" y="6209383"/>
                  <a:pt x="7788623" y="6205062"/>
                  <a:pt x="7785913" y="6205332"/>
                </a:cubicBezTo>
                <a:cubicBezTo>
                  <a:pt x="7783636" y="6209924"/>
                  <a:pt x="7778220" y="6210466"/>
                  <a:pt x="7775511" y="6210736"/>
                </a:cubicBezTo>
                <a:cubicBezTo>
                  <a:pt x="7777787" y="6206145"/>
                  <a:pt x="7777787" y="6206145"/>
                  <a:pt x="7777355" y="6201824"/>
                </a:cubicBezTo>
                <a:cubicBezTo>
                  <a:pt x="7780065" y="6201553"/>
                  <a:pt x="7780065" y="6201553"/>
                  <a:pt x="7780065" y="6201553"/>
                </a:cubicBezTo>
                <a:cubicBezTo>
                  <a:pt x="7785913" y="6205332"/>
                  <a:pt x="7796317" y="6199930"/>
                  <a:pt x="7807583" y="6203166"/>
                </a:cubicBezTo>
                <a:cubicBezTo>
                  <a:pt x="7807583" y="6203166"/>
                  <a:pt x="7808014" y="6207488"/>
                  <a:pt x="7808014" y="6207488"/>
                </a:cubicBezTo>
                <a:cubicBezTo>
                  <a:pt x="7808446" y="6211809"/>
                  <a:pt x="7808877" y="6216129"/>
                  <a:pt x="7809310" y="6220449"/>
                </a:cubicBezTo>
                <a:cubicBezTo>
                  <a:pt x="7806602" y="6220720"/>
                  <a:pt x="7807033" y="6225040"/>
                  <a:pt x="7807465" y="6229360"/>
                </a:cubicBezTo>
                <a:cubicBezTo>
                  <a:pt x="7823598" y="6253930"/>
                  <a:pt x="7853393" y="6250954"/>
                  <a:pt x="7864778" y="6227997"/>
                </a:cubicBezTo>
                <a:cubicBezTo>
                  <a:pt x="7867485" y="6227725"/>
                  <a:pt x="7869761" y="6223134"/>
                  <a:pt x="7872471" y="6222864"/>
                </a:cubicBezTo>
                <a:cubicBezTo>
                  <a:pt x="7875180" y="6222593"/>
                  <a:pt x="7877888" y="6222323"/>
                  <a:pt x="7877888" y="6222323"/>
                </a:cubicBezTo>
                <a:cubicBezTo>
                  <a:pt x="7880596" y="6222051"/>
                  <a:pt x="7880596" y="6222051"/>
                  <a:pt x="7880165" y="6217733"/>
                </a:cubicBezTo>
                <a:cubicBezTo>
                  <a:pt x="7880165" y="6217733"/>
                  <a:pt x="7877457" y="6218003"/>
                  <a:pt x="7877457" y="6218003"/>
                </a:cubicBezTo>
                <a:cubicBezTo>
                  <a:pt x="7874747" y="6218274"/>
                  <a:pt x="7874747" y="6218274"/>
                  <a:pt x="7872040" y="6218544"/>
                </a:cubicBezTo>
                <a:lnTo>
                  <a:pt x="7863914" y="6219357"/>
                </a:lnTo>
                <a:cubicBezTo>
                  <a:pt x="7852648" y="6216119"/>
                  <a:pt x="7839536" y="6221792"/>
                  <a:pt x="7833686" y="6218011"/>
                </a:cubicBezTo>
                <a:cubicBezTo>
                  <a:pt x="7835963" y="6213421"/>
                  <a:pt x="7835963" y="6213421"/>
                  <a:pt x="7835963" y="6213421"/>
                </a:cubicBezTo>
                <a:cubicBezTo>
                  <a:pt x="7835532" y="6209102"/>
                  <a:pt x="7835532" y="6209102"/>
                  <a:pt x="7835532" y="6209102"/>
                </a:cubicBezTo>
                <a:cubicBezTo>
                  <a:pt x="7839222" y="6191277"/>
                  <a:pt x="7852215" y="6211796"/>
                  <a:pt x="7856338" y="6198294"/>
                </a:cubicBezTo>
                <a:cubicBezTo>
                  <a:pt x="7859048" y="6198024"/>
                  <a:pt x="7859048" y="6198024"/>
                  <a:pt x="7859048" y="6198024"/>
                </a:cubicBezTo>
                <a:cubicBezTo>
                  <a:pt x="7859048" y="6198024"/>
                  <a:pt x="7859048" y="6198024"/>
                  <a:pt x="7861755" y="6197752"/>
                </a:cubicBezTo>
                <a:cubicBezTo>
                  <a:pt x="7869881" y="6196941"/>
                  <a:pt x="7875730" y="6200720"/>
                  <a:pt x="7883854" y="6199908"/>
                </a:cubicBezTo>
                <a:cubicBezTo>
                  <a:pt x="7882128" y="6182626"/>
                  <a:pt x="7881264" y="6173985"/>
                  <a:pt x="7885387" y="6160484"/>
                </a:cubicBezTo>
                <a:cubicBezTo>
                  <a:pt x="7887232" y="6151571"/>
                  <a:pt x="7877692" y="6165614"/>
                  <a:pt x="7879537" y="6156704"/>
                </a:cubicBezTo>
                <a:cubicBezTo>
                  <a:pt x="7880952" y="6143470"/>
                  <a:pt x="7894495" y="6142119"/>
                  <a:pt x="7901207" y="6154538"/>
                </a:cubicBezTo>
                <a:cubicBezTo>
                  <a:pt x="7898499" y="6154810"/>
                  <a:pt x="7893513" y="6159671"/>
                  <a:pt x="7894376" y="6168312"/>
                </a:cubicBezTo>
                <a:cubicBezTo>
                  <a:pt x="7919617" y="6174516"/>
                  <a:pt x="7944428" y="6176400"/>
                  <a:pt x="7962523" y="6165866"/>
                </a:cubicBezTo>
                <a:cubicBezTo>
                  <a:pt x="7967940" y="6165323"/>
                  <a:pt x="7973358" y="6164781"/>
                  <a:pt x="7978343" y="6159920"/>
                </a:cubicBezTo>
                <a:cubicBezTo>
                  <a:pt x="7984624" y="6168019"/>
                  <a:pt x="7988747" y="6154517"/>
                  <a:pt x="7989609" y="6163157"/>
                </a:cubicBezTo>
                <a:cubicBezTo>
                  <a:pt x="7980072" y="6177202"/>
                  <a:pt x="7957107" y="6166405"/>
                  <a:pt x="7957419" y="6196921"/>
                </a:cubicBezTo>
                <a:cubicBezTo>
                  <a:pt x="7981798" y="6194486"/>
                  <a:pt x="8007471" y="6205008"/>
                  <a:pt x="8024272" y="6181511"/>
                </a:cubicBezTo>
                <a:cubicBezTo>
                  <a:pt x="8023406" y="6172871"/>
                  <a:pt x="8022976" y="6168551"/>
                  <a:pt x="8022113" y="6159909"/>
                </a:cubicBezTo>
                <a:cubicBezTo>
                  <a:pt x="8022113" y="6159909"/>
                  <a:pt x="8022113" y="6159909"/>
                  <a:pt x="8024822" y="6159637"/>
                </a:cubicBezTo>
                <a:cubicBezTo>
                  <a:pt x="8025254" y="6163960"/>
                  <a:pt x="8030238" y="6159097"/>
                  <a:pt x="8030671" y="6163416"/>
                </a:cubicBezTo>
                <a:cubicBezTo>
                  <a:pt x="8032399" y="6180700"/>
                  <a:pt x="8026550" y="6176920"/>
                  <a:pt x="8025135" y="6190153"/>
                </a:cubicBezTo>
                <a:cubicBezTo>
                  <a:pt x="8039543" y="6197439"/>
                  <a:pt x="8040956" y="6184208"/>
                  <a:pt x="8049082" y="6183396"/>
                </a:cubicBezTo>
                <a:cubicBezTo>
                  <a:pt x="8057639" y="6186906"/>
                  <a:pt x="8063056" y="6186364"/>
                  <a:pt x="8068473" y="6185822"/>
                </a:cubicBezTo>
                <a:cubicBezTo>
                  <a:pt x="8071182" y="6185552"/>
                  <a:pt x="8071182" y="6185552"/>
                  <a:pt x="8070749" y="6181231"/>
                </a:cubicBezTo>
                <a:cubicBezTo>
                  <a:pt x="8070749" y="6181231"/>
                  <a:pt x="8070319" y="6176909"/>
                  <a:pt x="8067611" y="6177180"/>
                </a:cubicBezTo>
                <a:cubicBezTo>
                  <a:pt x="8062194" y="6177722"/>
                  <a:pt x="8056344" y="6173944"/>
                  <a:pt x="8050927" y="6174484"/>
                </a:cubicBezTo>
                <a:cubicBezTo>
                  <a:pt x="8049631" y="6161525"/>
                  <a:pt x="8044213" y="6162064"/>
                  <a:pt x="8045195" y="6144512"/>
                </a:cubicBezTo>
                <a:cubicBezTo>
                  <a:pt x="8047903" y="6144241"/>
                  <a:pt x="8055167" y="6134787"/>
                  <a:pt x="8061446" y="6142887"/>
                </a:cubicBezTo>
                <a:cubicBezTo>
                  <a:pt x="8058737" y="6143158"/>
                  <a:pt x="8058737" y="6143158"/>
                  <a:pt x="8058737" y="6143158"/>
                </a:cubicBezTo>
                <a:cubicBezTo>
                  <a:pt x="8056461" y="6147750"/>
                  <a:pt x="8056461" y="6147750"/>
                  <a:pt x="8056894" y="6152070"/>
                </a:cubicBezTo>
                <a:cubicBezTo>
                  <a:pt x="8056894" y="6152070"/>
                  <a:pt x="8056894" y="6152070"/>
                  <a:pt x="8059602" y="6151800"/>
                </a:cubicBezTo>
                <a:cubicBezTo>
                  <a:pt x="8059602" y="6151800"/>
                  <a:pt x="8059170" y="6147478"/>
                  <a:pt x="8059170" y="6147478"/>
                </a:cubicBezTo>
                <a:cubicBezTo>
                  <a:pt x="8061880" y="6147209"/>
                  <a:pt x="8061880" y="6147209"/>
                  <a:pt x="8061880" y="6147209"/>
                </a:cubicBezTo>
                <a:cubicBezTo>
                  <a:pt x="8061446" y="6142887"/>
                  <a:pt x="8064155" y="6142618"/>
                  <a:pt x="8064155" y="6142618"/>
                </a:cubicBezTo>
                <a:cubicBezTo>
                  <a:pt x="8064588" y="6146939"/>
                  <a:pt x="8064588" y="6146939"/>
                  <a:pt x="8064588" y="6146939"/>
                </a:cubicBezTo>
                <a:cubicBezTo>
                  <a:pt x="8069573" y="6142076"/>
                  <a:pt x="8065883" y="6159900"/>
                  <a:pt x="8071301" y="6159358"/>
                </a:cubicBezTo>
                <a:cubicBezTo>
                  <a:pt x="8072282" y="6141804"/>
                  <a:pt x="8090260" y="6157463"/>
                  <a:pt x="8082685" y="6136402"/>
                </a:cubicBezTo>
                <a:cubicBezTo>
                  <a:pt x="8089946" y="6126949"/>
                  <a:pt x="8104353" y="6134237"/>
                  <a:pt x="8110203" y="6138015"/>
                </a:cubicBezTo>
                <a:cubicBezTo>
                  <a:pt x="8110634" y="6142336"/>
                  <a:pt x="8108358" y="6146926"/>
                  <a:pt x="8111498" y="6150978"/>
                </a:cubicBezTo>
                <a:cubicBezTo>
                  <a:pt x="8111929" y="6155298"/>
                  <a:pt x="8111929" y="6155298"/>
                  <a:pt x="8111929" y="6155298"/>
                </a:cubicBezTo>
                <a:cubicBezTo>
                  <a:pt x="8112362" y="6159619"/>
                  <a:pt x="8112793" y="6163937"/>
                  <a:pt x="8112793" y="6163937"/>
                </a:cubicBezTo>
                <a:cubicBezTo>
                  <a:pt x="8107375" y="6164480"/>
                  <a:pt x="8105962" y="6177712"/>
                  <a:pt x="8106395" y="6182033"/>
                </a:cubicBezTo>
                <a:cubicBezTo>
                  <a:pt x="8128926" y="6188508"/>
                  <a:pt x="8160999" y="6180939"/>
                  <a:pt x="8187653" y="6173912"/>
                </a:cubicBezTo>
                <a:cubicBezTo>
                  <a:pt x="8188516" y="6182552"/>
                  <a:pt x="8188516" y="6182552"/>
                  <a:pt x="8188948" y="6186873"/>
                </a:cubicBezTo>
                <a:cubicBezTo>
                  <a:pt x="8196642" y="6181741"/>
                  <a:pt x="8204335" y="6176609"/>
                  <a:pt x="8211165" y="6162834"/>
                </a:cubicBezTo>
                <a:cubicBezTo>
                  <a:pt x="8204454" y="6150414"/>
                  <a:pt x="8211285" y="6136642"/>
                  <a:pt x="8218546" y="6127188"/>
                </a:cubicBezTo>
                <a:cubicBezTo>
                  <a:pt x="8218979" y="6131509"/>
                  <a:pt x="8216701" y="6136100"/>
                  <a:pt x="8216701" y="6136100"/>
                </a:cubicBezTo>
                <a:cubicBezTo>
                  <a:pt x="8225690" y="6143927"/>
                  <a:pt x="8229812" y="6130426"/>
                  <a:pt x="8235232" y="6129885"/>
                </a:cubicBezTo>
                <a:cubicBezTo>
                  <a:pt x="8232090" y="6125834"/>
                  <a:pt x="8223964" y="6126646"/>
                  <a:pt x="8225378" y="6113415"/>
                </a:cubicBezTo>
                <a:cubicBezTo>
                  <a:pt x="8231226" y="6117193"/>
                  <a:pt x="8229929" y="6104232"/>
                  <a:pt x="8235778" y="6108012"/>
                </a:cubicBezTo>
                <a:cubicBezTo>
                  <a:pt x="8237194" y="6094778"/>
                  <a:pt x="8229500" y="6099913"/>
                  <a:pt x="8230481" y="6082359"/>
                </a:cubicBezTo>
                <a:cubicBezTo>
                  <a:pt x="8233190" y="6082087"/>
                  <a:pt x="8235467" y="6077498"/>
                  <a:pt x="8241315" y="6081276"/>
                </a:cubicBezTo>
                <a:lnTo>
                  <a:pt x="8241747" y="6085598"/>
                </a:lnTo>
                <a:cubicBezTo>
                  <a:pt x="8238488" y="6107742"/>
                  <a:pt x="8251601" y="6102066"/>
                  <a:pt x="8250619" y="6119620"/>
                </a:cubicBezTo>
                <a:cubicBezTo>
                  <a:pt x="8242061" y="6116111"/>
                  <a:pt x="8240215" y="6125022"/>
                  <a:pt x="8238370" y="6133935"/>
                </a:cubicBezTo>
                <a:cubicBezTo>
                  <a:pt x="8254623" y="6132313"/>
                  <a:pt x="8262197" y="6153373"/>
                  <a:pt x="8270873" y="6130686"/>
                </a:cubicBezTo>
                <a:cubicBezTo>
                  <a:pt x="8269146" y="6113405"/>
                  <a:pt x="8264712" y="6096394"/>
                  <a:pt x="8272835" y="6095581"/>
                </a:cubicBezTo>
                <a:cubicBezTo>
                  <a:pt x="8267419" y="6096122"/>
                  <a:pt x="8266988" y="6091800"/>
                  <a:pt x="8263849" y="6087752"/>
                </a:cubicBezTo>
                <a:cubicBezTo>
                  <a:pt x="8263849" y="6087752"/>
                  <a:pt x="8266124" y="6083162"/>
                  <a:pt x="8266124" y="6083162"/>
                </a:cubicBezTo>
                <a:cubicBezTo>
                  <a:pt x="8277940" y="6064524"/>
                  <a:pt x="8300906" y="6075322"/>
                  <a:pt x="8316293" y="6065057"/>
                </a:cubicBezTo>
                <a:cubicBezTo>
                  <a:pt x="8331564" y="6080984"/>
                  <a:pt x="8325714" y="6077205"/>
                  <a:pt x="8333722" y="6102587"/>
                </a:cubicBezTo>
                <a:lnTo>
                  <a:pt x="8327309" y="6106864"/>
                </a:lnTo>
                <a:lnTo>
                  <a:pt x="8320179" y="6103939"/>
                </a:lnTo>
                <a:cubicBezTo>
                  <a:pt x="8320179" y="6103939"/>
                  <a:pt x="8317902" y="6108532"/>
                  <a:pt x="8317902" y="6108532"/>
                </a:cubicBezTo>
                <a:cubicBezTo>
                  <a:pt x="8317902" y="6108532"/>
                  <a:pt x="8320611" y="6108261"/>
                  <a:pt x="8320611" y="6108261"/>
                </a:cubicBezTo>
                <a:cubicBezTo>
                  <a:pt x="8320611" y="6108261"/>
                  <a:pt x="8323750" y="6112311"/>
                  <a:pt x="8326459" y="6112040"/>
                </a:cubicBezTo>
                <a:cubicBezTo>
                  <a:pt x="8324183" y="6116632"/>
                  <a:pt x="8324183" y="6116632"/>
                  <a:pt x="8325045" y="6125274"/>
                </a:cubicBezTo>
                <a:cubicBezTo>
                  <a:pt x="8325045" y="6125274"/>
                  <a:pt x="8327756" y="6125002"/>
                  <a:pt x="8328187" y="6129321"/>
                </a:cubicBezTo>
                <a:cubicBezTo>
                  <a:pt x="8338590" y="6123918"/>
                  <a:pt x="8343574" y="6119057"/>
                  <a:pt x="8344557" y="6101503"/>
                </a:cubicBezTo>
                <a:cubicBezTo>
                  <a:pt x="8341849" y="6101775"/>
                  <a:pt x="8339140" y="6102045"/>
                  <a:pt x="8338707" y="6097725"/>
                </a:cubicBezTo>
                <a:cubicBezTo>
                  <a:pt x="8340985" y="6093134"/>
                  <a:pt x="8340122" y="6084494"/>
                  <a:pt x="8348679" y="6088002"/>
                </a:cubicBezTo>
                <a:cubicBezTo>
                  <a:pt x="8347698" y="6105554"/>
                  <a:pt x="8348128" y="6109875"/>
                  <a:pt x="8349423" y="6122836"/>
                </a:cubicBezTo>
                <a:cubicBezTo>
                  <a:pt x="8357548" y="6122025"/>
                  <a:pt x="8352682" y="6100692"/>
                  <a:pt x="8358100" y="6100151"/>
                </a:cubicBezTo>
                <a:cubicBezTo>
                  <a:pt x="8366659" y="6103658"/>
                  <a:pt x="8371209" y="6094477"/>
                  <a:pt x="8375214" y="6107168"/>
                </a:cubicBezTo>
                <a:cubicBezTo>
                  <a:pt x="8372506" y="6107438"/>
                  <a:pt x="8369797" y="6107710"/>
                  <a:pt x="8370230" y="6112030"/>
                </a:cubicBezTo>
                <a:cubicBezTo>
                  <a:pt x="8383772" y="6110676"/>
                  <a:pt x="8386913" y="6114726"/>
                  <a:pt x="8397317" y="6109323"/>
                </a:cubicBezTo>
                <a:cubicBezTo>
                  <a:pt x="8396451" y="6100682"/>
                  <a:pt x="8395587" y="6092042"/>
                  <a:pt x="8395157" y="6087720"/>
                </a:cubicBezTo>
                <a:cubicBezTo>
                  <a:pt x="8388876" y="6079622"/>
                  <a:pt x="8385186" y="6097444"/>
                  <a:pt x="8381182" y="6084754"/>
                </a:cubicBezTo>
                <a:cubicBezTo>
                  <a:pt x="8379886" y="6071793"/>
                  <a:pt x="8391584" y="6079349"/>
                  <a:pt x="8396139" y="6070168"/>
                </a:cubicBezTo>
                <a:cubicBezTo>
                  <a:pt x="8398416" y="6065576"/>
                  <a:pt x="8403831" y="6065036"/>
                  <a:pt x="8406540" y="6064765"/>
                </a:cubicBezTo>
                <a:cubicBezTo>
                  <a:pt x="8406973" y="6069085"/>
                  <a:pt x="8406973" y="6069085"/>
                  <a:pt x="8406973" y="6069085"/>
                </a:cubicBezTo>
                <a:cubicBezTo>
                  <a:pt x="8409682" y="6068813"/>
                  <a:pt x="8409682" y="6068813"/>
                  <a:pt x="8410112" y="6073135"/>
                </a:cubicBezTo>
                <a:cubicBezTo>
                  <a:pt x="8412822" y="6072864"/>
                  <a:pt x="8418670" y="6076643"/>
                  <a:pt x="8424088" y="6076102"/>
                </a:cubicBezTo>
                <a:cubicBezTo>
                  <a:pt x="8424519" y="6080423"/>
                  <a:pt x="8424952" y="6084742"/>
                  <a:pt x="8425382" y="6089064"/>
                </a:cubicBezTo>
                <a:cubicBezTo>
                  <a:pt x="8431231" y="6092843"/>
                  <a:pt x="8430368" y="6084201"/>
                  <a:pt x="8436218" y="6087980"/>
                </a:cubicBezTo>
                <a:cubicBezTo>
                  <a:pt x="8435354" y="6079340"/>
                  <a:pt x="8432644" y="6079611"/>
                  <a:pt x="8434490" y="6070699"/>
                </a:cubicBezTo>
                <a:cubicBezTo>
                  <a:pt x="8434490" y="6070699"/>
                  <a:pt x="8437199" y="6070427"/>
                  <a:pt x="8436767" y="6066108"/>
                </a:cubicBezTo>
                <a:cubicBezTo>
                  <a:pt x="8439475" y="6065837"/>
                  <a:pt x="8439043" y="6061516"/>
                  <a:pt x="8441322" y="6056927"/>
                </a:cubicBezTo>
                <a:cubicBezTo>
                  <a:pt x="8441322" y="6056927"/>
                  <a:pt x="8438180" y="6052875"/>
                  <a:pt x="8438180" y="6052875"/>
                </a:cubicBezTo>
                <a:cubicBezTo>
                  <a:pt x="8438180" y="6052875"/>
                  <a:pt x="8438612" y="6057197"/>
                  <a:pt x="8438612" y="6057197"/>
                </a:cubicBezTo>
                <a:cubicBezTo>
                  <a:pt x="8438612" y="6057197"/>
                  <a:pt x="8435902" y="6057466"/>
                  <a:pt x="8435902" y="6057466"/>
                </a:cubicBezTo>
                <a:cubicBezTo>
                  <a:pt x="8425619" y="6036675"/>
                  <a:pt x="8454119" y="6020737"/>
                  <a:pt x="8458553" y="6037748"/>
                </a:cubicBezTo>
                <a:cubicBezTo>
                  <a:pt x="8456278" y="6042341"/>
                  <a:pt x="8454433" y="6051250"/>
                  <a:pt x="8452588" y="6060162"/>
                </a:cubicBezTo>
                <a:cubicBezTo>
                  <a:pt x="8473705" y="6079871"/>
                  <a:pt x="8489958" y="6078246"/>
                  <a:pt x="8506328" y="6050428"/>
                </a:cubicBezTo>
                <a:cubicBezTo>
                  <a:pt x="8515318" y="6058257"/>
                  <a:pt x="8529293" y="6061224"/>
                  <a:pt x="8533846" y="6052042"/>
                </a:cubicBezTo>
                <a:cubicBezTo>
                  <a:pt x="8533414" y="6047722"/>
                  <a:pt x="8530706" y="6047994"/>
                  <a:pt x="8529840" y="6039351"/>
                </a:cubicBezTo>
                <a:cubicBezTo>
                  <a:pt x="8532550" y="6039081"/>
                  <a:pt x="8537967" y="6038540"/>
                  <a:pt x="8540676" y="6038269"/>
                </a:cubicBezTo>
                <a:cubicBezTo>
                  <a:pt x="8540245" y="6033948"/>
                  <a:pt x="8540245" y="6033948"/>
                  <a:pt x="8542953" y="6033679"/>
                </a:cubicBezTo>
                <a:cubicBezTo>
                  <a:pt x="8543384" y="6037998"/>
                  <a:pt x="8546093" y="6037729"/>
                  <a:pt x="8546093" y="6037729"/>
                </a:cubicBezTo>
                <a:cubicBezTo>
                  <a:pt x="8549235" y="6041778"/>
                  <a:pt x="8550530" y="6054739"/>
                  <a:pt x="8555515" y="6049877"/>
                </a:cubicBezTo>
                <a:cubicBezTo>
                  <a:pt x="8560069" y="6040696"/>
                  <a:pt x="8570471" y="6035291"/>
                  <a:pt x="8580876" y="6029888"/>
                </a:cubicBezTo>
                <a:cubicBezTo>
                  <a:pt x="8581305" y="6034210"/>
                  <a:pt x="8581737" y="6038529"/>
                  <a:pt x="8582169" y="6042849"/>
                </a:cubicBezTo>
                <a:cubicBezTo>
                  <a:pt x="8603839" y="6040685"/>
                  <a:pt x="8622799" y="6038790"/>
                  <a:pt x="8628333" y="6012055"/>
                </a:cubicBezTo>
                <a:cubicBezTo>
                  <a:pt x="8619775" y="6008546"/>
                  <a:pt x="8616636" y="6004496"/>
                  <a:pt x="8612631" y="5991806"/>
                </a:cubicBezTo>
                <a:cubicBezTo>
                  <a:pt x="8625744" y="5986132"/>
                  <a:pt x="8640150" y="5993418"/>
                  <a:pt x="8649689" y="5979373"/>
                </a:cubicBezTo>
                <a:cubicBezTo>
                  <a:pt x="8652397" y="5979103"/>
                  <a:pt x="8652397" y="5979103"/>
                  <a:pt x="8652397" y="5979103"/>
                </a:cubicBezTo>
                <a:cubicBezTo>
                  <a:pt x="8655105" y="5978834"/>
                  <a:pt x="8655105" y="5978834"/>
                  <a:pt x="8655105" y="5978834"/>
                </a:cubicBezTo>
                <a:cubicBezTo>
                  <a:pt x="8660522" y="5978292"/>
                  <a:pt x="8659542" y="5995845"/>
                  <a:pt x="8664959" y="5995303"/>
                </a:cubicBezTo>
                <a:cubicBezTo>
                  <a:pt x="8668217" y="5973160"/>
                  <a:pt x="8688472" y="5984225"/>
                  <a:pt x="8688590" y="5958033"/>
                </a:cubicBezTo>
                <a:cubicBezTo>
                  <a:pt x="8678187" y="5963437"/>
                  <a:pt x="8657931" y="5952369"/>
                  <a:pt x="8653810" y="5965872"/>
                </a:cubicBezTo>
                <a:cubicBezTo>
                  <a:pt x="8651101" y="5966143"/>
                  <a:pt x="8651101" y="5966143"/>
                  <a:pt x="8651101" y="5966143"/>
                </a:cubicBezTo>
                <a:cubicBezTo>
                  <a:pt x="8651101" y="5966143"/>
                  <a:pt x="8648392" y="5966414"/>
                  <a:pt x="8648392" y="5966414"/>
                </a:cubicBezTo>
                <a:cubicBezTo>
                  <a:pt x="8626724" y="5968580"/>
                  <a:pt x="8605486" y="5975066"/>
                  <a:pt x="8589236" y="5976690"/>
                </a:cubicBezTo>
                <a:cubicBezTo>
                  <a:pt x="8583386" y="5972911"/>
                  <a:pt x="8579263" y="5986412"/>
                  <a:pt x="8577538" y="5969130"/>
                </a:cubicBezTo>
                <a:cubicBezTo>
                  <a:pt x="8582954" y="5968590"/>
                  <a:pt x="8590217" y="5959136"/>
                  <a:pt x="8597910" y="5954004"/>
                </a:cubicBezTo>
                <a:cubicBezTo>
                  <a:pt x="8608746" y="5952920"/>
                  <a:pt x="8619031" y="5973711"/>
                  <a:pt x="8622290" y="5951566"/>
                </a:cubicBezTo>
                <a:cubicBezTo>
                  <a:pt x="8619580" y="5951839"/>
                  <a:pt x="8616870" y="5952109"/>
                  <a:pt x="8616441" y="5947787"/>
                </a:cubicBezTo>
                <a:cubicBezTo>
                  <a:pt x="8619267" y="5921324"/>
                  <a:pt x="8648198" y="5909705"/>
                  <a:pt x="8650789" y="5935628"/>
                </a:cubicBezTo>
                <a:cubicBezTo>
                  <a:pt x="8655341" y="5926448"/>
                  <a:pt x="8671594" y="5924821"/>
                  <a:pt x="8674733" y="5928872"/>
                </a:cubicBezTo>
                <a:cubicBezTo>
                  <a:pt x="8672457" y="5933463"/>
                  <a:pt x="8666609" y="5929685"/>
                  <a:pt x="8667904" y="5942645"/>
                </a:cubicBezTo>
                <a:cubicBezTo>
                  <a:pt x="8682310" y="5949934"/>
                  <a:pt x="8684154" y="5941020"/>
                  <a:pt x="8694557" y="5935619"/>
                </a:cubicBezTo>
                <a:cubicBezTo>
                  <a:pt x="8697266" y="5935347"/>
                  <a:pt x="8699973" y="5935077"/>
                  <a:pt x="8702682" y="5934807"/>
                </a:cubicBezTo>
                <a:cubicBezTo>
                  <a:pt x="8705393" y="5934535"/>
                  <a:pt x="8704960" y="5930216"/>
                  <a:pt x="8708102" y="5934264"/>
                </a:cubicBezTo>
                <a:cubicBezTo>
                  <a:pt x="8710810" y="5933994"/>
                  <a:pt x="8710810" y="5933994"/>
                  <a:pt x="8710377" y="5929674"/>
                </a:cubicBezTo>
                <a:cubicBezTo>
                  <a:pt x="8710377" y="5929674"/>
                  <a:pt x="8709947" y="5925353"/>
                  <a:pt x="8709947" y="5925353"/>
                </a:cubicBezTo>
                <a:cubicBezTo>
                  <a:pt x="8707238" y="5925625"/>
                  <a:pt x="8707238" y="5925625"/>
                  <a:pt x="8707238" y="5925625"/>
                </a:cubicBezTo>
                <a:cubicBezTo>
                  <a:pt x="8704528" y="5925896"/>
                  <a:pt x="8701820" y="5926166"/>
                  <a:pt x="8701820" y="5926166"/>
                </a:cubicBezTo>
                <a:cubicBezTo>
                  <a:pt x="8699110" y="5926437"/>
                  <a:pt x="8696403" y="5926707"/>
                  <a:pt x="8696403" y="5926707"/>
                </a:cubicBezTo>
                <a:cubicBezTo>
                  <a:pt x="8695971" y="5922387"/>
                  <a:pt x="8693262" y="5922658"/>
                  <a:pt x="8693262" y="5922658"/>
                </a:cubicBezTo>
                <a:cubicBezTo>
                  <a:pt x="8697817" y="5913475"/>
                  <a:pt x="8705943" y="5912662"/>
                  <a:pt x="8710496" y="5903479"/>
                </a:cubicBezTo>
                <a:cubicBezTo>
                  <a:pt x="8709632" y="5894837"/>
                  <a:pt x="8706060" y="5886468"/>
                  <a:pt x="8705197" y="5877828"/>
                </a:cubicBezTo>
                <a:cubicBezTo>
                  <a:pt x="8757640" y="5855132"/>
                  <a:pt x="8821236" y="5861868"/>
                  <a:pt x="8879099" y="5838630"/>
                </a:cubicBezTo>
                <a:cubicBezTo>
                  <a:pt x="8898057" y="5836736"/>
                  <a:pt x="8917451" y="5839162"/>
                  <a:pt x="8933701" y="5837538"/>
                </a:cubicBezTo>
                <a:cubicBezTo>
                  <a:pt x="8936410" y="5837267"/>
                  <a:pt x="8938688" y="5832676"/>
                  <a:pt x="8938255" y="5828356"/>
                </a:cubicBezTo>
                <a:cubicBezTo>
                  <a:pt x="8937823" y="5824034"/>
                  <a:pt x="8935114" y="5824305"/>
                  <a:pt x="8932407" y="5824576"/>
                </a:cubicBezTo>
                <a:cubicBezTo>
                  <a:pt x="8915724" y="5821880"/>
                  <a:pt x="8896764" y="5823774"/>
                  <a:pt x="8877802" y="5825670"/>
                </a:cubicBezTo>
                <a:cubicBezTo>
                  <a:pt x="8871953" y="5821890"/>
                  <a:pt x="8866967" y="5826752"/>
                  <a:pt x="8859274" y="5831884"/>
                </a:cubicBezTo>
                <a:cubicBezTo>
                  <a:pt x="8861119" y="5822973"/>
                  <a:pt x="8855703" y="5823514"/>
                  <a:pt x="8855269" y="5819195"/>
                </a:cubicBezTo>
                <a:cubicBezTo>
                  <a:pt x="8866104" y="5818111"/>
                  <a:pt x="8876938" y="5817028"/>
                  <a:pt x="8890481" y="5815675"/>
                </a:cubicBezTo>
                <a:cubicBezTo>
                  <a:pt x="8897430" y="5775708"/>
                  <a:pt x="8918981" y="5799735"/>
                  <a:pt x="8929502" y="5768139"/>
                </a:cubicBezTo>
                <a:cubicBezTo>
                  <a:pt x="8903398" y="5753295"/>
                  <a:pt x="8874900" y="5769232"/>
                  <a:pt x="8847381" y="5767618"/>
                </a:cubicBezTo>
                <a:cubicBezTo>
                  <a:pt x="8844672" y="5767890"/>
                  <a:pt x="8838392" y="5759791"/>
                  <a:pt x="8835682" y="5760060"/>
                </a:cubicBezTo>
                <a:cubicBezTo>
                  <a:pt x="8821707" y="5757094"/>
                  <a:pt x="8811305" y="5762497"/>
                  <a:pt x="8798192" y="5768171"/>
                </a:cubicBezTo>
                <a:cubicBezTo>
                  <a:pt x="8800352" y="5789772"/>
                  <a:pt x="8775974" y="5792208"/>
                  <a:pt x="8765573" y="5797612"/>
                </a:cubicBezTo>
                <a:cubicBezTo>
                  <a:pt x="8766986" y="5784379"/>
                  <a:pt x="8762000" y="5789242"/>
                  <a:pt x="8758859" y="5785191"/>
                </a:cubicBezTo>
                <a:cubicBezTo>
                  <a:pt x="8761568" y="5784922"/>
                  <a:pt x="8761568" y="5784922"/>
                  <a:pt x="8761568" y="5784922"/>
                </a:cubicBezTo>
                <a:cubicBezTo>
                  <a:pt x="8761136" y="5780601"/>
                  <a:pt x="8761136" y="5780601"/>
                  <a:pt x="8761136" y="5780601"/>
                </a:cubicBezTo>
                <a:cubicBezTo>
                  <a:pt x="8761136" y="5780601"/>
                  <a:pt x="8763845" y="5780330"/>
                  <a:pt x="8766122" y="5775739"/>
                </a:cubicBezTo>
                <a:cubicBezTo>
                  <a:pt x="8766553" y="5780058"/>
                  <a:pt x="8766553" y="5780058"/>
                  <a:pt x="8766553" y="5780058"/>
                </a:cubicBezTo>
                <a:cubicBezTo>
                  <a:pt x="8769694" y="5784110"/>
                  <a:pt x="8777820" y="5783297"/>
                  <a:pt x="8782372" y="5774115"/>
                </a:cubicBezTo>
                <a:cubicBezTo>
                  <a:pt x="8768831" y="5775469"/>
                  <a:pt x="8777075" y="5748463"/>
                  <a:pt x="8778919" y="5739552"/>
                </a:cubicBezTo>
                <a:cubicBezTo>
                  <a:pt x="8784768" y="5743330"/>
                  <a:pt x="8788342" y="5751701"/>
                  <a:pt x="8789204" y="5760342"/>
                </a:cubicBezTo>
                <a:cubicBezTo>
                  <a:pt x="8803178" y="5763310"/>
                  <a:pt x="8808715" y="5736574"/>
                  <a:pt x="8819549" y="5735491"/>
                </a:cubicBezTo>
                <a:cubicBezTo>
                  <a:pt x="8832660" y="5729816"/>
                  <a:pt x="8850206" y="5741154"/>
                  <a:pt x="8858882" y="5718470"/>
                </a:cubicBezTo>
                <a:cubicBezTo>
                  <a:pt x="8879571" y="5733857"/>
                  <a:pt x="8899079" y="5710088"/>
                  <a:pt x="8920749" y="5707922"/>
                </a:cubicBezTo>
                <a:cubicBezTo>
                  <a:pt x="8926599" y="5711703"/>
                  <a:pt x="8935588" y="5719531"/>
                  <a:pt x="8944145" y="5723041"/>
                </a:cubicBezTo>
                <a:cubicBezTo>
                  <a:pt x="8957688" y="5721686"/>
                  <a:pt x="8973508" y="5715740"/>
                  <a:pt x="8989758" y="5714117"/>
                </a:cubicBezTo>
                <a:cubicBezTo>
                  <a:pt x="8988346" y="5727348"/>
                  <a:pt x="8992468" y="5713847"/>
                  <a:pt x="8995176" y="5713575"/>
                </a:cubicBezTo>
                <a:cubicBezTo>
                  <a:pt x="9002439" y="5704123"/>
                  <a:pt x="9028544" y="5718967"/>
                  <a:pt x="9039926" y="5696013"/>
                </a:cubicBezTo>
                <a:cubicBezTo>
                  <a:pt x="9042635" y="5695741"/>
                  <a:pt x="9042205" y="5691424"/>
                  <a:pt x="9044913" y="5691151"/>
                </a:cubicBezTo>
                <a:cubicBezTo>
                  <a:pt x="9047621" y="5690880"/>
                  <a:pt x="9050330" y="5690609"/>
                  <a:pt x="9053039" y="5690340"/>
                </a:cubicBezTo>
                <a:cubicBezTo>
                  <a:pt x="9068310" y="5706269"/>
                  <a:pt x="9092686" y="5703832"/>
                  <a:pt x="9113924" y="5697347"/>
                </a:cubicBezTo>
                <a:cubicBezTo>
                  <a:pt x="9113924" y="5697347"/>
                  <a:pt x="9116633" y="5697076"/>
                  <a:pt x="9116633" y="5697076"/>
                </a:cubicBezTo>
                <a:cubicBezTo>
                  <a:pt x="9124759" y="5696263"/>
                  <a:pt x="9130608" y="5700042"/>
                  <a:pt x="9138300" y="5694910"/>
                </a:cubicBezTo>
                <a:cubicBezTo>
                  <a:pt x="9137870" y="5690589"/>
                  <a:pt x="9137870" y="5690589"/>
                  <a:pt x="9137437" y="5686268"/>
                </a:cubicBezTo>
                <a:cubicBezTo>
                  <a:pt x="9137437" y="5686268"/>
                  <a:pt x="9137437" y="5686268"/>
                  <a:pt x="9134298" y="5682220"/>
                </a:cubicBezTo>
                <a:cubicBezTo>
                  <a:pt x="9134298" y="5682220"/>
                  <a:pt x="9134728" y="5686539"/>
                  <a:pt x="9134728" y="5686539"/>
                </a:cubicBezTo>
                <a:cubicBezTo>
                  <a:pt x="9129743" y="5691401"/>
                  <a:pt x="9123895" y="5687622"/>
                  <a:pt x="9118477" y="5688163"/>
                </a:cubicBezTo>
                <a:cubicBezTo>
                  <a:pt x="9115770" y="5688434"/>
                  <a:pt x="9113059" y="5688705"/>
                  <a:pt x="9112628" y="5684385"/>
                </a:cubicBezTo>
                <a:cubicBezTo>
                  <a:pt x="9092803" y="5677637"/>
                  <a:pt x="9076122" y="5674941"/>
                  <a:pt x="9054884" y="5681427"/>
                </a:cubicBezTo>
                <a:cubicBezTo>
                  <a:pt x="9055316" y="5685748"/>
                  <a:pt x="9055316" y="5685748"/>
                  <a:pt x="9055316" y="5685748"/>
                </a:cubicBezTo>
                <a:cubicBezTo>
                  <a:pt x="9054884" y="5681427"/>
                  <a:pt x="9052175" y="5681697"/>
                  <a:pt x="9052175" y="5681697"/>
                </a:cubicBezTo>
                <a:cubicBezTo>
                  <a:pt x="9049469" y="5681968"/>
                  <a:pt x="9047188" y="5686560"/>
                  <a:pt x="9044482" y="5686830"/>
                </a:cubicBezTo>
                <a:cubicBezTo>
                  <a:pt x="9041771" y="5687102"/>
                  <a:pt x="9039064" y="5687371"/>
                  <a:pt x="9036355" y="5687642"/>
                </a:cubicBezTo>
                <a:cubicBezTo>
                  <a:pt x="9002125" y="5673609"/>
                  <a:pt x="8977747" y="5676046"/>
                  <a:pt x="8938964" y="5671193"/>
                </a:cubicBezTo>
                <a:cubicBezTo>
                  <a:pt x="8934842" y="5684696"/>
                  <a:pt x="8925853" y="5676868"/>
                  <a:pt x="8917296" y="5673359"/>
                </a:cubicBezTo>
                <a:cubicBezTo>
                  <a:pt x="8887068" y="5672017"/>
                  <a:pt x="8865398" y="5674182"/>
                  <a:pt x="8849148" y="5675806"/>
                </a:cubicBezTo>
                <a:cubicBezTo>
                  <a:pt x="8843730" y="5676347"/>
                  <a:pt x="8840158" y="5667977"/>
                  <a:pt x="8834741" y="5668517"/>
                </a:cubicBezTo>
                <a:cubicBezTo>
                  <a:pt x="8832034" y="5668787"/>
                  <a:pt x="8827479" y="5677971"/>
                  <a:pt x="8822062" y="5678513"/>
                </a:cubicBezTo>
                <a:cubicBezTo>
                  <a:pt x="8811659" y="5683916"/>
                  <a:pt x="8800392" y="5680678"/>
                  <a:pt x="8790540" y="5664207"/>
                </a:cubicBezTo>
                <a:cubicBezTo>
                  <a:pt x="8855114" y="5653393"/>
                  <a:pt x="8921416" y="5659856"/>
                  <a:pt x="8982851" y="5644990"/>
                </a:cubicBezTo>
                <a:cubicBezTo>
                  <a:pt x="8985559" y="5644719"/>
                  <a:pt x="8985559" y="5644719"/>
                  <a:pt x="8985559" y="5644719"/>
                </a:cubicBezTo>
                <a:cubicBezTo>
                  <a:pt x="8991409" y="5648499"/>
                  <a:pt x="9004520" y="5642824"/>
                  <a:pt x="9013078" y="5646332"/>
                </a:cubicBezTo>
                <a:cubicBezTo>
                  <a:pt x="9012213" y="5637691"/>
                  <a:pt x="9019909" y="5632561"/>
                  <a:pt x="9014058" y="5628781"/>
                </a:cubicBezTo>
                <a:cubicBezTo>
                  <a:pt x="9011782" y="5633371"/>
                  <a:pt x="9011351" y="5629052"/>
                  <a:pt x="9013628" y="5624460"/>
                </a:cubicBezTo>
                <a:cubicBezTo>
                  <a:pt x="8997377" y="5626084"/>
                  <a:pt x="8991528" y="5622304"/>
                  <a:pt x="8984264" y="5631757"/>
                </a:cubicBezTo>
                <a:cubicBezTo>
                  <a:pt x="8984264" y="5631757"/>
                  <a:pt x="8981556" y="5632029"/>
                  <a:pt x="8981556" y="5632029"/>
                </a:cubicBezTo>
                <a:cubicBezTo>
                  <a:pt x="8950034" y="5617725"/>
                  <a:pt x="8909955" y="5599911"/>
                  <a:pt x="8882318" y="5624491"/>
                </a:cubicBezTo>
                <a:cubicBezTo>
                  <a:pt x="8881454" y="5615850"/>
                  <a:pt x="8876470" y="5620712"/>
                  <a:pt x="8875607" y="5612071"/>
                </a:cubicBezTo>
                <a:cubicBezTo>
                  <a:pt x="8864339" y="5608833"/>
                  <a:pt x="8862064" y="5613424"/>
                  <a:pt x="8851660" y="5618828"/>
                </a:cubicBezTo>
                <a:cubicBezTo>
                  <a:pt x="8834113" y="5607491"/>
                  <a:pt x="8793483" y="5611551"/>
                  <a:pt x="8763258" y="5610208"/>
                </a:cubicBezTo>
                <a:cubicBezTo>
                  <a:pt x="8741589" y="5612373"/>
                  <a:pt x="8689261" y="5608875"/>
                  <a:pt x="8649064" y="5617255"/>
                </a:cubicBezTo>
                <a:cubicBezTo>
                  <a:pt x="8635521" y="5618608"/>
                  <a:pt x="8620133" y="5628873"/>
                  <a:pt x="8616129" y="5616184"/>
                </a:cubicBezTo>
                <a:cubicBezTo>
                  <a:pt x="8608552" y="5595122"/>
                  <a:pt x="8646905" y="5595653"/>
                  <a:pt x="8648632" y="5612935"/>
                </a:cubicBezTo>
                <a:cubicBezTo>
                  <a:pt x="8661312" y="5602942"/>
                  <a:pt x="8676700" y="5592675"/>
                  <a:pt x="8690242" y="5591322"/>
                </a:cubicBezTo>
                <a:cubicBezTo>
                  <a:pt x="8727733" y="5583213"/>
                  <a:pt x="8760667" y="5584285"/>
                  <a:pt x="8797294" y="5567532"/>
                </a:cubicBezTo>
                <a:cubicBezTo>
                  <a:pt x="8796743" y="5589407"/>
                  <a:pt x="8806281" y="5575363"/>
                  <a:pt x="8811266" y="5570500"/>
                </a:cubicBezTo>
                <a:cubicBezTo>
                  <a:pt x="8814839" y="5578870"/>
                  <a:pt x="8819825" y="5574009"/>
                  <a:pt x="8820686" y="5582650"/>
                </a:cubicBezTo>
                <a:cubicBezTo>
                  <a:pt x="8830228" y="5568606"/>
                  <a:pt x="8839217" y="5576434"/>
                  <a:pt x="8846479" y="5566982"/>
                </a:cubicBezTo>
                <a:cubicBezTo>
                  <a:pt x="8846479" y="5566982"/>
                  <a:pt x="8846479" y="5566982"/>
                  <a:pt x="8849187" y="5566710"/>
                </a:cubicBezTo>
                <a:cubicBezTo>
                  <a:pt x="8855035" y="5570491"/>
                  <a:pt x="8852329" y="5570761"/>
                  <a:pt x="8856882" y="5561577"/>
                </a:cubicBezTo>
                <a:cubicBezTo>
                  <a:pt x="8855469" y="5574810"/>
                  <a:pt x="8868148" y="5564816"/>
                  <a:pt x="8861317" y="5578590"/>
                </a:cubicBezTo>
                <a:cubicBezTo>
                  <a:pt x="8869011" y="5573457"/>
                  <a:pt x="8872585" y="5581827"/>
                  <a:pt x="8875724" y="5585878"/>
                </a:cubicBezTo>
                <a:cubicBezTo>
                  <a:pt x="8876706" y="5568325"/>
                  <a:pt x="8890681" y="5571291"/>
                  <a:pt x="8894371" y="5553469"/>
                </a:cubicBezTo>
                <a:cubicBezTo>
                  <a:pt x="8891663" y="5553739"/>
                  <a:pt x="8885814" y="5549959"/>
                  <a:pt x="8882672" y="5545910"/>
                </a:cubicBezTo>
                <a:cubicBezTo>
                  <a:pt x="8890366" y="5540779"/>
                  <a:pt x="8894488" y="5527273"/>
                  <a:pt x="8902182" y="5522142"/>
                </a:cubicBezTo>
                <a:cubicBezTo>
                  <a:pt x="8910308" y="5521330"/>
                  <a:pt x="8911172" y="5529971"/>
                  <a:pt x="8916590" y="5529430"/>
                </a:cubicBezTo>
                <a:cubicBezTo>
                  <a:pt x="8921574" y="5524568"/>
                  <a:pt x="8929269" y="5519435"/>
                  <a:pt x="8934687" y="5518893"/>
                </a:cubicBezTo>
                <a:cubicBezTo>
                  <a:pt x="8961342" y="5511866"/>
                  <a:pt x="8998278" y="5525630"/>
                  <a:pt x="9029919" y="5513742"/>
                </a:cubicBezTo>
                <a:cubicBezTo>
                  <a:pt x="9029919" y="5513742"/>
                  <a:pt x="9032627" y="5513470"/>
                  <a:pt x="9032627" y="5513470"/>
                </a:cubicBezTo>
                <a:cubicBezTo>
                  <a:pt x="9032627" y="5513470"/>
                  <a:pt x="9035335" y="5513198"/>
                  <a:pt x="9035335" y="5513198"/>
                </a:cubicBezTo>
                <a:cubicBezTo>
                  <a:pt x="9038045" y="5512929"/>
                  <a:pt x="9037612" y="5508608"/>
                  <a:pt x="9037612" y="5508608"/>
                </a:cubicBezTo>
                <a:cubicBezTo>
                  <a:pt x="9037182" y="5504287"/>
                  <a:pt x="9037182" y="5504287"/>
                  <a:pt x="9034473" y="5504558"/>
                </a:cubicBezTo>
                <a:cubicBezTo>
                  <a:pt x="9034473" y="5504558"/>
                  <a:pt x="9031764" y="5504830"/>
                  <a:pt x="9031764" y="5504830"/>
                </a:cubicBezTo>
                <a:cubicBezTo>
                  <a:pt x="9030469" y="5491868"/>
                  <a:pt x="9025052" y="5492408"/>
                  <a:pt x="9021913" y="5488359"/>
                </a:cubicBezTo>
                <a:cubicBezTo>
                  <a:pt x="9000557" y="5521038"/>
                  <a:pt x="8969702" y="5458667"/>
                  <a:pt x="8951486" y="5495396"/>
                </a:cubicBezTo>
                <a:cubicBezTo>
                  <a:pt x="8935668" y="5501341"/>
                  <a:pt x="8926678" y="5493513"/>
                  <a:pt x="8919965" y="5481092"/>
                </a:cubicBezTo>
                <a:cubicBezTo>
                  <a:pt x="8909997" y="5490816"/>
                  <a:pt x="8902732" y="5500269"/>
                  <a:pt x="8892330" y="5505672"/>
                </a:cubicBezTo>
                <a:cubicBezTo>
                  <a:pt x="8886480" y="5501893"/>
                  <a:pt x="8882909" y="5493523"/>
                  <a:pt x="8881613" y="5480562"/>
                </a:cubicBezTo>
                <a:cubicBezTo>
                  <a:pt x="8885736" y="5467059"/>
                  <a:pt x="8895155" y="5479207"/>
                  <a:pt x="8903283" y="5478396"/>
                </a:cubicBezTo>
                <a:cubicBezTo>
                  <a:pt x="8943911" y="5474337"/>
                  <a:pt x="8976847" y="5475408"/>
                  <a:pt x="9022463" y="5466486"/>
                </a:cubicBezTo>
                <a:cubicBezTo>
                  <a:pt x="9022463" y="5466486"/>
                  <a:pt x="9025171" y="5466216"/>
                  <a:pt x="9025171" y="5466216"/>
                </a:cubicBezTo>
                <a:cubicBezTo>
                  <a:pt x="9049549" y="5463779"/>
                  <a:pt x="9074357" y="5465663"/>
                  <a:pt x="9105016" y="5471327"/>
                </a:cubicBezTo>
                <a:cubicBezTo>
                  <a:pt x="9107723" y="5471056"/>
                  <a:pt x="9107291" y="5466736"/>
                  <a:pt x="9107291" y="5466736"/>
                </a:cubicBezTo>
                <a:cubicBezTo>
                  <a:pt x="9106860" y="5462414"/>
                  <a:pt x="9106428" y="5458094"/>
                  <a:pt x="9103719" y="5458365"/>
                </a:cubicBezTo>
                <a:cubicBezTo>
                  <a:pt x="9081619" y="5456210"/>
                  <a:pt x="9062227" y="5453785"/>
                  <a:pt x="9040558" y="5455950"/>
                </a:cubicBezTo>
                <a:cubicBezTo>
                  <a:pt x="9035141" y="5456491"/>
                  <a:pt x="9029722" y="5457033"/>
                  <a:pt x="9024306" y="5457573"/>
                </a:cubicBezTo>
                <a:cubicBezTo>
                  <a:pt x="9023873" y="5453254"/>
                  <a:pt x="9023873" y="5453254"/>
                  <a:pt x="9023873" y="5453254"/>
                </a:cubicBezTo>
                <a:cubicBezTo>
                  <a:pt x="8998634" y="5447049"/>
                  <a:pt x="8981949" y="5444352"/>
                  <a:pt x="8959849" y="5442197"/>
                </a:cubicBezTo>
                <a:cubicBezTo>
                  <a:pt x="8935472" y="5444633"/>
                  <a:pt x="8911096" y="5447070"/>
                  <a:pt x="8888993" y="5444915"/>
                </a:cubicBezTo>
                <a:cubicBezTo>
                  <a:pt x="8875020" y="5441947"/>
                  <a:pt x="8860612" y="5434661"/>
                  <a:pt x="8849778" y="5435743"/>
                </a:cubicBezTo>
                <a:cubicBezTo>
                  <a:pt x="8841653" y="5436555"/>
                  <a:pt x="8834388" y="5446009"/>
                  <a:pt x="8829522" y="5424676"/>
                </a:cubicBezTo>
                <a:cubicBezTo>
                  <a:pt x="8831798" y="5420087"/>
                  <a:pt x="8837217" y="5419544"/>
                  <a:pt x="8839493" y="5414951"/>
                </a:cubicBezTo>
                <a:cubicBezTo>
                  <a:pt x="8857905" y="5434932"/>
                  <a:pt x="8892251" y="5422771"/>
                  <a:pt x="8897788" y="5396036"/>
                </a:cubicBezTo>
                <a:cubicBezTo>
                  <a:pt x="8912625" y="5407644"/>
                  <a:pt x="8922164" y="5393599"/>
                  <a:pt x="8936140" y="5396567"/>
                </a:cubicBezTo>
                <a:cubicBezTo>
                  <a:pt x="8934727" y="5409800"/>
                  <a:pt x="8939711" y="5404938"/>
                  <a:pt x="8935158" y="5414118"/>
                </a:cubicBezTo>
                <a:cubicBezTo>
                  <a:pt x="8943283" y="5413307"/>
                  <a:pt x="8945562" y="5408716"/>
                  <a:pt x="8950545" y="5403854"/>
                </a:cubicBezTo>
                <a:cubicBezTo>
                  <a:pt x="8950545" y="5403854"/>
                  <a:pt x="8953256" y="5403584"/>
                  <a:pt x="8955964" y="5403313"/>
                </a:cubicBezTo>
                <a:cubicBezTo>
                  <a:pt x="8955964" y="5403313"/>
                  <a:pt x="8958671" y="5403042"/>
                  <a:pt x="8958671" y="5403042"/>
                </a:cubicBezTo>
                <a:cubicBezTo>
                  <a:pt x="8959536" y="5411684"/>
                  <a:pt x="8964952" y="5411142"/>
                  <a:pt x="8970801" y="5414922"/>
                </a:cubicBezTo>
                <a:cubicBezTo>
                  <a:pt x="8973080" y="5410330"/>
                  <a:pt x="8975787" y="5410060"/>
                  <a:pt x="8978064" y="5405469"/>
                </a:cubicBezTo>
                <a:cubicBezTo>
                  <a:pt x="8980340" y="5400876"/>
                  <a:pt x="8980340" y="5400876"/>
                  <a:pt x="8983051" y="5400606"/>
                </a:cubicBezTo>
                <a:cubicBezTo>
                  <a:pt x="8985758" y="5400337"/>
                  <a:pt x="8985758" y="5400337"/>
                  <a:pt x="8985758" y="5400337"/>
                </a:cubicBezTo>
                <a:cubicBezTo>
                  <a:pt x="8986189" y="5404657"/>
                  <a:pt x="8986189" y="5404657"/>
                  <a:pt x="8986189" y="5404657"/>
                </a:cubicBezTo>
                <a:cubicBezTo>
                  <a:pt x="8992470" y="5412754"/>
                  <a:pt x="8997024" y="5403573"/>
                  <a:pt x="9005151" y="5402761"/>
                </a:cubicBezTo>
                <a:cubicBezTo>
                  <a:pt x="9004287" y="5394120"/>
                  <a:pt x="9011549" y="5384666"/>
                  <a:pt x="9005268" y="5376569"/>
                </a:cubicBezTo>
                <a:cubicBezTo>
                  <a:pt x="9007545" y="5371978"/>
                  <a:pt x="9013827" y="5380076"/>
                  <a:pt x="9016104" y="5375484"/>
                </a:cubicBezTo>
                <a:cubicBezTo>
                  <a:pt x="9012962" y="5371436"/>
                  <a:pt x="9015670" y="5371164"/>
                  <a:pt x="9017948" y="5366573"/>
                </a:cubicBezTo>
                <a:cubicBezTo>
                  <a:pt x="9017948" y="5366573"/>
                  <a:pt x="9020656" y="5366303"/>
                  <a:pt x="9023364" y="5366033"/>
                </a:cubicBezTo>
                <a:cubicBezTo>
                  <a:pt x="9023364" y="5366033"/>
                  <a:pt x="9026073" y="5365762"/>
                  <a:pt x="9025641" y="5361440"/>
                </a:cubicBezTo>
                <a:cubicBezTo>
                  <a:pt x="9025641" y="5361440"/>
                  <a:pt x="9022502" y="5357390"/>
                  <a:pt x="9022502" y="5357390"/>
                </a:cubicBezTo>
                <a:cubicBezTo>
                  <a:pt x="9019793" y="5357661"/>
                  <a:pt x="9019793" y="5357661"/>
                  <a:pt x="9017086" y="5357931"/>
                </a:cubicBezTo>
                <a:cubicBezTo>
                  <a:pt x="9004955" y="5346055"/>
                  <a:pt x="8992275" y="5356047"/>
                  <a:pt x="8986976" y="5330396"/>
                </a:cubicBezTo>
                <a:cubicBezTo>
                  <a:pt x="9023051" y="5335518"/>
                  <a:pt x="9076791" y="5325783"/>
                  <a:pt x="9101601" y="5327668"/>
                </a:cubicBezTo>
                <a:cubicBezTo>
                  <a:pt x="9101601" y="5327668"/>
                  <a:pt x="9104310" y="5327397"/>
                  <a:pt x="9104310" y="5327397"/>
                </a:cubicBezTo>
                <a:cubicBezTo>
                  <a:pt x="9107019" y="5327125"/>
                  <a:pt x="9107019" y="5327125"/>
                  <a:pt x="9106587" y="5322807"/>
                </a:cubicBezTo>
                <a:cubicBezTo>
                  <a:pt x="9106155" y="5318485"/>
                  <a:pt x="9106155" y="5318485"/>
                  <a:pt x="9103014" y="5314436"/>
                </a:cubicBezTo>
                <a:cubicBezTo>
                  <a:pt x="9102583" y="5310117"/>
                  <a:pt x="9097597" y="5314978"/>
                  <a:pt x="9097164" y="5310657"/>
                </a:cubicBezTo>
                <a:cubicBezTo>
                  <a:pt x="9099442" y="5306066"/>
                  <a:pt x="9105292" y="5309845"/>
                  <a:pt x="9106705" y="5296613"/>
                </a:cubicBezTo>
                <a:cubicBezTo>
                  <a:pt x="9109845" y="5300663"/>
                  <a:pt x="9112554" y="5300392"/>
                  <a:pt x="9115262" y="5300122"/>
                </a:cubicBezTo>
                <a:cubicBezTo>
                  <a:pt x="9115262" y="5300122"/>
                  <a:pt x="9114831" y="5295802"/>
                  <a:pt x="9114831" y="5295802"/>
                </a:cubicBezTo>
                <a:cubicBezTo>
                  <a:pt x="9112123" y="5296072"/>
                  <a:pt x="9108980" y="5292022"/>
                  <a:pt x="9106272" y="5292292"/>
                </a:cubicBezTo>
                <a:cubicBezTo>
                  <a:pt x="9105841" y="5287972"/>
                  <a:pt x="9103132" y="5288241"/>
                  <a:pt x="9102701" y="5283922"/>
                </a:cubicBezTo>
                <a:cubicBezTo>
                  <a:pt x="9073337" y="5291221"/>
                  <a:pt x="9034120" y="5282048"/>
                  <a:pt x="9003463" y="5276384"/>
                </a:cubicBezTo>
                <a:cubicBezTo>
                  <a:pt x="9003463" y="5276384"/>
                  <a:pt x="9003032" y="5272064"/>
                  <a:pt x="9003032" y="5272064"/>
                </a:cubicBezTo>
                <a:cubicBezTo>
                  <a:pt x="9003032" y="5272064"/>
                  <a:pt x="9002600" y="5267743"/>
                  <a:pt x="9005309" y="5267472"/>
                </a:cubicBezTo>
                <a:cubicBezTo>
                  <a:pt x="9020697" y="5257208"/>
                  <a:pt x="9047232" y="5276374"/>
                  <a:pt x="9062622" y="5266109"/>
                </a:cubicBezTo>
                <a:cubicBezTo>
                  <a:pt x="9073025" y="5260706"/>
                  <a:pt x="9070433" y="5234784"/>
                  <a:pt x="9083543" y="5229108"/>
                </a:cubicBezTo>
                <a:cubicBezTo>
                  <a:pt x="9082681" y="5220468"/>
                  <a:pt x="9079541" y="5216418"/>
                  <a:pt x="9079109" y="5212097"/>
                </a:cubicBezTo>
                <a:cubicBezTo>
                  <a:pt x="9061992" y="5205081"/>
                  <a:pt x="9048451" y="5206434"/>
                  <a:pt x="9031334" y="5199418"/>
                </a:cubicBezTo>
                <a:cubicBezTo>
                  <a:pt x="9030903" y="5195095"/>
                  <a:pt x="9030471" y="5190777"/>
                  <a:pt x="9030041" y="5186455"/>
                </a:cubicBezTo>
                <a:cubicBezTo>
                  <a:pt x="9049864" y="5193202"/>
                  <a:pt x="9079227" y="5185904"/>
                  <a:pt x="9093202" y="5188871"/>
                </a:cubicBezTo>
                <a:cubicBezTo>
                  <a:pt x="9093202" y="5188871"/>
                  <a:pt x="9091356" y="5197783"/>
                  <a:pt x="9093634" y="5193193"/>
                </a:cubicBezTo>
                <a:cubicBezTo>
                  <a:pt x="9103604" y="5183468"/>
                  <a:pt x="9125155" y="5207496"/>
                  <a:pt x="9127550" y="5176711"/>
                </a:cubicBezTo>
                <a:cubicBezTo>
                  <a:pt x="9104271" y="5135402"/>
                  <a:pt x="9068943" y="5165114"/>
                  <a:pt x="9040992" y="5159179"/>
                </a:cubicBezTo>
                <a:cubicBezTo>
                  <a:pt x="9028431" y="5142981"/>
                  <a:pt x="9020737" y="5148113"/>
                  <a:pt x="9011197" y="5162157"/>
                </a:cubicBezTo>
                <a:cubicBezTo>
                  <a:pt x="8995497" y="5141908"/>
                  <a:pt x="8978263" y="5161084"/>
                  <a:pt x="8967114" y="5131653"/>
                </a:cubicBezTo>
                <a:cubicBezTo>
                  <a:pt x="8966684" y="5127333"/>
                  <a:pt x="8966684" y="5127333"/>
                  <a:pt x="8966684" y="5127333"/>
                </a:cubicBezTo>
                <a:cubicBezTo>
                  <a:pt x="8966250" y="5123013"/>
                  <a:pt x="8966250" y="5123013"/>
                  <a:pt x="8966250" y="5123013"/>
                </a:cubicBezTo>
                <a:cubicBezTo>
                  <a:pt x="8976967" y="5148124"/>
                  <a:pt x="8999303" y="5097891"/>
                  <a:pt x="9005900" y="5136507"/>
                </a:cubicBezTo>
                <a:cubicBezTo>
                  <a:pt x="9010452" y="5127323"/>
                  <a:pt x="9009158" y="5114361"/>
                  <a:pt x="9019561" y="5108957"/>
                </a:cubicBezTo>
                <a:cubicBezTo>
                  <a:pt x="9022267" y="5108689"/>
                  <a:pt x="9022267" y="5108689"/>
                  <a:pt x="9025408" y="5112737"/>
                </a:cubicBezTo>
                <a:cubicBezTo>
                  <a:pt x="9025840" y="5117057"/>
                  <a:pt x="9025840" y="5117057"/>
                  <a:pt x="9026273" y="5121378"/>
                </a:cubicBezTo>
                <a:cubicBezTo>
                  <a:pt x="9037106" y="5120295"/>
                  <a:pt x="9048373" y="5123533"/>
                  <a:pt x="9050099" y="5140814"/>
                </a:cubicBezTo>
                <a:cubicBezTo>
                  <a:pt x="9051514" y="5127582"/>
                  <a:pt x="9062779" y="5130822"/>
                  <a:pt x="9066901" y="5117318"/>
                </a:cubicBezTo>
                <a:cubicBezTo>
                  <a:pt x="9069610" y="5117046"/>
                  <a:pt x="9069610" y="5117046"/>
                  <a:pt x="9070042" y="5121367"/>
                </a:cubicBezTo>
                <a:cubicBezTo>
                  <a:pt x="9072751" y="5121097"/>
                  <a:pt x="9072751" y="5121097"/>
                  <a:pt x="9072319" y="5116777"/>
                </a:cubicBezTo>
                <a:cubicBezTo>
                  <a:pt x="9072319" y="5116777"/>
                  <a:pt x="9072319" y="5116777"/>
                  <a:pt x="9071888" y="5112455"/>
                </a:cubicBezTo>
                <a:cubicBezTo>
                  <a:pt x="9069180" y="5112725"/>
                  <a:pt x="9069180" y="5112725"/>
                  <a:pt x="9066470" y="5112998"/>
                </a:cubicBezTo>
                <a:cubicBezTo>
                  <a:pt x="9057049" y="5100848"/>
                  <a:pt x="9037223" y="5094102"/>
                  <a:pt x="9024112" y="5099777"/>
                </a:cubicBezTo>
                <a:cubicBezTo>
                  <a:pt x="9024112" y="5099777"/>
                  <a:pt x="9020972" y="5095726"/>
                  <a:pt x="9018264" y="5095996"/>
                </a:cubicBezTo>
                <a:cubicBezTo>
                  <a:pt x="9020972" y="5095726"/>
                  <a:pt x="9020972" y="5095726"/>
                  <a:pt x="9020972" y="5095726"/>
                </a:cubicBezTo>
                <a:cubicBezTo>
                  <a:pt x="9006566" y="5088438"/>
                  <a:pt x="8984897" y="5090605"/>
                  <a:pt x="8981326" y="5082234"/>
                </a:cubicBezTo>
                <a:cubicBezTo>
                  <a:pt x="8986860" y="5055500"/>
                  <a:pt x="9000718" y="5084659"/>
                  <a:pt x="9013396" y="5074666"/>
                </a:cubicBezTo>
                <a:cubicBezTo>
                  <a:pt x="9015242" y="5065752"/>
                  <a:pt x="9017518" y="5061162"/>
                  <a:pt x="9013514" y="5048471"/>
                </a:cubicBezTo>
                <a:cubicBezTo>
                  <a:pt x="9021209" y="5043338"/>
                  <a:pt x="9023917" y="5043067"/>
                  <a:pt x="9027921" y="5055758"/>
                </a:cubicBezTo>
                <a:cubicBezTo>
                  <a:pt x="9025213" y="5056028"/>
                  <a:pt x="9025645" y="5060350"/>
                  <a:pt x="9023367" y="5064941"/>
                </a:cubicBezTo>
                <a:cubicBezTo>
                  <a:pt x="9037775" y="5072228"/>
                  <a:pt x="9042329" y="5063045"/>
                  <a:pt x="9059875" y="5074383"/>
                </a:cubicBezTo>
                <a:cubicBezTo>
                  <a:pt x="9072673" y="5038195"/>
                  <a:pt x="9092810" y="5075456"/>
                  <a:pt x="9110043" y="5056279"/>
                </a:cubicBezTo>
                <a:cubicBezTo>
                  <a:pt x="9119033" y="5064108"/>
                  <a:pt x="9124451" y="5063566"/>
                  <a:pt x="9132575" y="5062755"/>
                </a:cubicBezTo>
                <a:cubicBezTo>
                  <a:pt x="9135285" y="5062485"/>
                  <a:pt x="9140701" y="5061942"/>
                  <a:pt x="9146119" y="5061402"/>
                </a:cubicBezTo>
                <a:cubicBezTo>
                  <a:pt x="9156404" y="5082191"/>
                  <a:pt x="9164962" y="5085700"/>
                  <a:pt x="9174501" y="5071656"/>
                </a:cubicBezTo>
                <a:cubicBezTo>
                  <a:pt x="9177641" y="5075704"/>
                  <a:pt x="9180349" y="5075434"/>
                  <a:pt x="9183057" y="5075164"/>
                </a:cubicBezTo>
                <a:cubicBezTo>
                  <a:pt x="9185766" y="5074893"/>
                  <a:pt x="9185766" y="5074893"/>
                  <a:pt x="9185766" y="5074893"/>
                </a:cubicBezTo>
                <a:cubicBezTo>
                  <a:pt x="9188476" y="5074622"/>
                  <a:pt x="9190752" y="5070032"/>
                  <a:pt x="9190322" y="5065710"/>
                </a:cubicBezTo>
                <a:cubicBezTo>
                  <a:pt x="9189890" y="5061390"/>
                  <a:pt x="9187181" y="5061661"/>
                  <a:pt x="9187181" y="5061661"/>
                </a:cubicBezTo>
                <a:cubicBezTo>
                  <a:pt x="9184471" y="5061931"/>
                  <a:pt x="9184471" y="5061931"/>
                  <a:pt x="9181763" y="5062203"/>
                </a:cubicBezTo>
                <a:cubicBezTo>
                  <a:pt x="9179053" y="5062473"/>
                  <a:pt x="9176346" y="5062745"/>
                  <a:pt x="9175914" y="5058423"/>
                </a:cubicBezTo>
                <a:cubicBezTo>
                  <a:pt x="9175914" y="5058423"/>
                  <a:pt x="9173206" y="5058694"/>
                  <a:pt x="9173206" y="5058694"/>
                </a:cubicBezTo>
                <a:cubicBezTo>
                  <a:pt x="9164648" y="5055185"/>
                  <a:pt x="9153382" y="5051948"/>
                  <a:pt x="9144823" y="5048440"/>
                </a:cubicBezTo>
                <a:cubicBezTo>
                  <a:pt x="9139406" y="5048983"/>
                  <a:pt x="9136696" y="5049252"/>
                  <a:pt x="9131281" y="5049794"/>
                </a:cubicBezTo>
                <a:cubicBezTo>
                  <a:pt x="9125862" y="5050334"/>
                  <a:pt x="9117738" y="5051147"/>
                  <a:pt x="9111889" y="5047367"/>
                </a:cubicBezTo>
                <a:cubicBezTo>
                  <a:pt x="9101171" y="5022256"/>
                  <a:pt x="9083939" y="5041433"/>
                  <a:pt x="9074517" y="5029285"/>
                </a:cubicBezTo>
                <a:cubicBezTo>
                  <a:pt x="9089474" y="5014698"/>
                  <a:pt x="9101290" y="4996063"/>
                  <a:pt x="9117110" y="4990118"/>
                </a:cubicBezTo>
                <a:cubicBezTo>
                  <a:pt x="9117110" y="4990118"/>
                  <a:pt x="9117110" y="4990118"/>
                  <a:pt x="9117542" y="4994438"/>
                </a:cubicBezTo>
                <a:cubicBezTo>
                  <a:pt x="9120249" y="4994168"/>
                  <a:pt x="9120249" y="4994168"/>
                  <a:pt x="9120249" y="4994168"/>
                </a:cubicBezTo>
                <a:cubicBezTo>
                  <a:pt x="9120681" y="4998489"/>
                  <a:pt x="9120681" y="4998489"/>
                  <a:pt x="9120681" y="4998489"/>
                </a:cubicBezTo>
                <a:cubicBezTo>
                  <a:pt x="9116128" y="5007671"/>
                  <a:pt x="9138661" y="5014146"/>
                  <a:pt x="9133363" y="4988494"/>
                </a:cubicBezTo>
                <a:cubicBezTo>
                  <a:pt x="9127945" y="4989038"/>
                  <a:pt x="9124803" y="4984986"/>
                  <a:pt x="9122527" y="4989576"/>
                </a:cubicBezTo>
                <a:cubicBezTo>
                  <a:pt x="9119387" y="4985527"/>
                  <a:pt x="9119387" y="4985527"/>
                  <a:pt x="9116247" y="4981477"/>
                </a:cubicBezTo>
                <a:cubicBezTo>
                  <a:pt x="9118956" y="4981208"/>
                  <a:pt x="9118956" y="4981208"/>
                  <a:pt x="9118956" y="4981208"/>
                </a:cubicBezTo>
                <a:cubicBezTo>
                  <a:pt x="9124060" y="4950149"/>
                  <a:pt x="9091988" y="4957721"/>
                  <a:pt x="9082567" y="4945571"/>
                </a:cubicBezTo>
                <a:cubicBezTo>
                  <a:pt x="9092104" y="4931525"/>
                  <a:pt x="9103058" y="4904250"/>
                  <a:pt x="9112478" y="4916400"/>
                </a:cubicBezTo>
                <a:cubicBezTo>
                  <a:pt x="9110633" y="4925312"/>
                  <a:pt x="9106629" y="4912621"/>
                  <a:pt x="9104784" y="4921531"/>
                </a:cubicBezTo>
                <a:cubicBezTo>
                  <a:pt x="9107924" y="4925581"/>
                  <a:pt x="9106080" y="4934494"/>
                  <a:pt x="9111928" y="4938272"/>
                </a:cubicBezTo>
                <a:cubicBezTo>
                  <a:pt x="9123626" y="4945831"/>
                  <a:pt x="9123745" y="4919636"/>
                  <a:pt x="9122882" y="4910996"/>
                </a:cubicBezTo>
                <a:cubicBezTo>
                  <a:pt x="9146828" y="4904240"/>
                  <a:pt x="9170655" y="4923676"/>
                  <a:pt x="9191028" y="4908549"/>
                </a:cubicBezTo>
                <a:cubicBezTo>
                  <a:pt x="9179880" y="4879119"/>
                  <a:pt x="9170340" y="4893162"/>
                  <a:pt x="9152362" y="4877503"/>
                </a:cubicBezTo>
                <a:cubicBezTo>
                  <a:pt x="9144118" y="4904511"/>
                  <a:pt x="9119428" y="4876431"/>
                  <a:pt x="9123118" y="4858608"/>
                </a:cubicBezTo>
                <a:cubicBezTo>
                  <a:pt x="9105138" y="4842950"/>
                  <a:pt x="9102431" y="4843221"/>
                  <a:pt x="9087905" y="4862127"/>
                </a:cubicBezTo>
                <a:cubicBezTo>
                  <a:pt x="9076639" y="4858888"/>
                  <a:pt x="9060388" y="4860514"/>
                  <a:pt x="9049670" y="4835404"/>
                </a:cubicBezTo>
                <a:cubicBezTo>
                  <a:pt x="9054657" y="4830542"/>
                  <a:pt x="9050653" y="4817850"/>
                  <a:pt x="9056070" y="4817309"/>
                </a:cubicBezTo>
                <a:cubicBezTo>
                  <a:pt x="9071890" y="4811364"/>
                  <a:pt x="9084452" y="4827564"/>
                  <a:pt x="9098426" y="4830531"/>
                </a:cubicBezTo>
                <a:cubicBezTo>
                  <a:pt x="9106552" y="4829718"/>
                  <a:pt x="9120958" y="4837005"/>
                  <a:pt x="9124217" y="4814862"/>
                </a:cubicBezTo>
                <a:cubicBezTo>
                  <a:pt x="9102235" y="4786512"/>
                  <a:pt x="9078407" y="4767076"/>
                  <a:pt x="9049474" y="4778695"/>
                </a:cubicBezTo>
                <a:cubicBezTo>
                  <a:pt x="9046336" y="4774646"/>
                  <a:pt x="9040918" y="4775187"/>
                  <a:pt x="9040054" y="4766547"/>
                </a:cubicBezTo>
                <a:cubicBezTo>
                  <a:pt x="9029221" y="4767629"/>
                  <a:pt x="9022940" y="4759529"/>
                  <a:pt x="9016658" y="4751429"/>
                </a:cubicBezTo>
                <a:cubicBezTo>
                  <a:pt x="8990553" y="4736583"/>
                  <a:pt x="8963035" y="4734971"/>
                  <a:pt x="8953300" y="4692308"/>
                </a:cubicBezTo>
                <a:cubicBezTo>
                  <a:pt x="8952438" y="4683664"/>
                  <a:pt x="8953850" y="4670433"/>
                  <a:pt x="8952987" y="4661790"/>
                </a:cubicBezTo>
                <a:cubicBezTo>
                  <a:pt x="8952124" y="4653150"/>
                  <a:pt x="8940426" y="4645594"/>
                  <a:pt x="8936853" y="4637223"/>
                </a:cubicBezTo>
                <a:cubicBezTo>
                  <a:pt x="8932849" y="4624533"/>
                  <a:pt x="8931986" y="4615890"/>
                  <a:pt x="8926136" y="4612113"/>
                </a:cubicBezTo>
                <a:cubicBezTo>
                  <a:pt x="8918442" y="4617244"/>
                  <a:pt x="8908040" y="4622646"/>
                  <a:pt x="8900346" y="4627780"/>
                </a:cubicBezTo>
                <a:cubicBezTo>
                  <a:pt x="8884094" y="4629406"/>
                  <a:pt x="8869255" y="4617796"/>
                  <a:pt x="8850296" y="4619692"/>
                </a:cubicBezTo>
                <a:cubicBezTo>
                  <a:pt x="8834044" y="4621315"/>
                  <a:pt x="8811078" y="4610519"/>
                  <a:pt x="8791687" y="4608094"/>
                </a:cubicBezTo>
                <a:cubicBezTo>
                  <a:pt x="8777713" y="4605126"/>
                  <a:pt x="8765465" y="4619441"/>
                  <a:pt x="8748781" y="4616744"/>
                </a:cubicBezTo>
                <a:cubicBezTo>
                  <a:pt x="8746503" y="4621335"/>
                  <a:pt x="8738379" y="4622147"/>
                  <a:pt x="8733394" y="4627010"/>
                </a:cubicBezTo>
                <a:cubicBezTo>
                  <a:pt x="8731235" y="4605407"/>
                  <a:pt x="8718555" y="4615403"/>
                  <a:pt x="8709996" y="4611894"/>
                </a:cubicBezTo>
                <a:cubicBezTo>
                  <a:pt x="8706858" y="4607843"/>
                  <a:pt x="8700575" y="4599744"/>
                  <a:pt x="8695158" y="4600286"/>
                </a:cubicBezTo>
                <a:cubicBezTo>
                  <a:pt x="8687034" y="4601098"/>
                  <a:pt x="8677062" y="4610822"/>
                  <a:pt x="8668505" y="4607313"/>
                </a:cubicBezTo>
                <a:cubicBezTo>
                  <a:pt x="8663088" y="4607854"/>
                  <a:pt x="8659514" y="4599485"/>
                  <a:pt x="8650957" y="4595976"/>
                </a:cubicBezTo>
                <a:cubicBezTo>
                  <a:pt x="8645540" y="4596517"/>
                  <a:pt x="8640986" y="4605699"/>
                  <a:pt x="8632861" y="4606512"/>
                </a:cubicBezTo>
                <a:cubicBezTo>
                  <a:pt x="8631996" y="4597869"/>
                  <a:pt x="8627012" y="4602732"/>
                  <a:pt x="8626579" y="4598412"/>
                </a:cubicBezTo>
                <a:cubicBezTo>
                  <a:pt x="8599808" y="4631633"/>
                  <a:pt x="8558981" y="4578985"/>
                  <a:pt x="8532643" y="4616527"/>
                </a:cubicBezTo>
                <a:cubicBezTo>
                  <a:pt x="8511090" y="4592498"/>
                  <a:pt x="8476742" y="4604659"/>
                  <a:pt x="8456801" y="4624107"/>
                </a:cubicBezTo>
                <a:cubicBezTo>
                  <a:pt x="8458645" y="4615193"/>
                  <a:pt x="8450520" y="4616006"/>
                  <a:pt x="8449657" y="4607366"/>
                </a:cubicBezTo>
                <a:cubicBezTo>
                  <a:pt x="8418017" y="4619253"/>
                  <a:pt x="8372088" y="4597661"/>
                  <a:pt x="8345316" y="4630883"/>
                </a:cubicBezTo>
                <a:cubicBezTo>
                  <a:pt x="8337190" y="4631695"/>
                  <a:pt x="8328631" y="4628186"/>
                  <a:pt x="8324629" y="4615496"/>
                </a:cubicBezTo>
                <a:cubicBezTo>
                  <a:pt x="8297542" y="4618203"/>
                  <a:pt x="8291143" y="4636298"/>
                  <a:pt x="8270455" y="4620910"/>
                </a:cubicBezTo>
                <a:cubicBezTo>
                  <a:pt x="8265903" y="4630093"/>
                  <a:pt x="8258210" y="4635225"/>
                  <a:pt x="8250082" y="4636037"/>
                </a:cubicBezTo>
                <a:cubicBezTo>
                  <a:pt x="8248787" y="4623075"/>
                  <a:pt x="8243802" y="4627938"/>
                  <a:pt x="8242507" y="4614975"/>
                </a:cubicBezTo>
                <a:cubicBezTo>
                  <a:pt x="8223977" y="4621191"/>
                  <a:pt x="8214125" y="4604721"/>
                  <a:pt x="8198737" y="4614988"/>
                </a:cubicBezTo>
                <a:cubicBezTo>
                  <a:pt x="8206313" y="4636048"/>
                  <a:pt x="8205214" y="4679794"/>
                  <a:pt x="8192652" y="4663594"/>
                </a:cubicBezTo>
                <a:cubicBezTo>
                  <a:pt x="8197206" y="4654411"/>
                  <a:pt x="8197638" y="4658733"/>
                  <a:pt x="8193201" y="4641721"/>
                </a:cubicBezTo>
                <a:cubicBezTo>
                  <a:pt x="8171533" y="4643886"/>
                  <a:pt x="8166351" y="4592041"/>
                  <a:pt x="8144997" y="4624721"/>
                </a:cubicBezTo>
                <a:cubicBezTo>
                  <a:pt x="8137853" y="4607980"/>
                  <a:pt x="8125173" y="4617975"/>
                  <a:pt x="8120188" y="4622838"/>
                </a:cubicBezTo>
                <a:cubicBezTo>
                  <a:pt x="8124741" y="4613653"/>
                  <a:pt x="8106213" y="4619869"/>
                  <a:pt x="8101658" y="4629052"/>
                </a:cubicBezTo>
                <a:cubicBezTo>
                  <a:pt x="8102955" y="4642013"/>
                  <a:pt x="8111943" y="4649841"/>
                  <a:pt x="8107821" y="4663344"/>
                </a:cubicBezTo>
                <a:cubicBezTo>
                  <a:pt x="8113236" y="4662803"/>
                  <a:pt x="8118656" y="4662261"/>
                  <a:pt x="8122229" y="4670632"/>
                </a:cubicBezTo>
                <a:cubicBezTo>
                  <a:pt x="8128508" y="4678733"/>
                  <a:pt x="8118106" y="4684134"/>
                  <a:pt x="8116261" y="4693048"/>
                </a:cubicBezTo>
                <a:cubicBezTo>
                  <a:pt x="8114966" y="4680087"/>
                  <a:pt x="8109548" y="4680627"/>
                  <a:pt x="8108685" y="4671986"/>
                </a:cubicBezTo>
                <a:cubicBezTo>
                  <a:pt x="8095143" y="4673340"/>
                  <a:pt x="8089293" y="4669560"/>
                  <a:pt x="8084309" y="4674422"/>
                </a:cubicBezTo>
                <a:cubicBezTo>
                  <a:pt x="8081167" y="4670374"/>
                  <a:pt x="8080302" y="4661732"/>
                  <a:pt x="8076732" y="4653359"/>
                </a:cubicBezTo>
                <a:cubicBezTo>
                  <a:pt x="8081716" y="4648501"/>
                  <a:pt x="8086271" y="4639317"/>
                  <a:pt x="8085408" y="4630675"/>
                </a:cubicBezTo>
                <a:cubicBezTo>
                  <a:pt x="8070136" y="4614747"/>
                  <a:pt x="8050745" y="4612320"/>
                  <a:pt x="8023658" y="4615028"/>
                </a:cubicBezTo>
                <a:cubicBezTo>
                  <a:pt x="8021812" y="4623940"/>
                  <a:pt x="8015965" y="4620162"/>
                  <a:pt x="8017259" y="4633122"/>
                </a:cubicBezTo>
                <a:cubicBezTo>
                  <a:pt x="8021696" y="4650133"/>
                  <a:pt x="8032961" y="4653372"/>
                  <a:pt x="8023855" y="4671736"/>
                </a:cubicBezTo>
                <a:cubicBezTo>
                  <a:pt x="8020282" y="4663368"/>
                  <a:pt x="8018438" y="4672277"/>
                  <a:pt x="8015296" y="4668229"/>
                </a:cubicBezTo>
                <a:cubicBezTo>
                  <a:pt x="8014434" y="4659586"/>
                  <a:pt x="8014119" y="4629073"/>
                  <a:pt x="8001558" y="4612873"/>
                </a:cubicBezTo>
                <a:cubicBezTo>
                  <a:pt x="7996572" y="4617734"/>
                  <a:pt x="7988877" y="4622867"/>
                  <a:pt x="7984325" y="4632049"/>
                </a:cubicBezTo>
                <a:cubicBezTo>
                  <a:pt x="7975886" y="4602349"/>
                  <a:pt x="7931134" y="4619913"/>
                  <a:pt x="7943146" y="4657983"/>
                </a:cubicBezTo>
                <a:cubicBezTo>
                  <a:pt x="7935019" y="4658794"/>
                  <a:pt x="7935884" y="4667437"/>
                  <a:pt x="7931880" y="4654746"/>
                </a:cubicBezTo>
                <a:cubicBezTo>
                  <a:pt x="7936433" y="4645564"/>
                  <a:pt x="7936000" y="4641243"/>
                  <a:pt x="7937415" y="4628010"/>
                </a:cubicBezTo>
                <a:cubicBezTo>
                  <a:pt x="7931565" y="4624231"/>
                  <a:pt x="7925715" y="4620454"/>
                  <a:pt x="7920300" y="4620994"/>
                </a:cubicBezTo>
                <a:cubicBezTo>
                  <a:pt x="7911192" y="4639358"/>
                  <a:pt x="7895922" y="4623430"/>
                  <a:pt x="7885087" y="4624514"/>
                </a:cubicBezTo>
                <a:cubicBezTo>
                  <a:pt x="7876961" y="4625324"/>
                  <a:pt x="7878256" y="4638286"/>
                  <a:pt x="7871543" y="4625867"/>
                </a:cubicBezTo>
                <a:cubicBezTo>
                  <a:pt x="7867972" y="4617496"/>
                  <a:pt x="7857570" y="4622899"/>
                  <a:pt x="7854861" y="4623170"/>
                </a:cubicBezTo>
                <a:cubicBezTo>
                  <a:pt x="7840455" y="4615883"/>
                  <a:pt x="7835469" y="4620744"/>
                  <a:pt x="7823653" y="4639381"/>
                </a:cubicBezTo>
                <a:cubicBezTo>
                  <a:pt x="7822359" y="4626416"/>
                  <a:pt x="7816076" y="4618318"/>
                  <a:pt x="7812073" y="4605628"/>
                </a:cubicBezTo>
                <a:cubicBezTo>
                  <a:pt x="7796686" y="4615894"/>
                  <a:pt x="7796135" y="4637766"/>
                  <a:pt x="7792014" y="4651268"/>
                </a:cubicBezTo>
                <a:cubicBezTo>
                  <a:pt x="7788874" y="4647217"/>
                  <a:pt x="7784319" y="4656401"/>
                  <a:pt x="7775762" y="4652892"/>
                </a:cubicBezTo>
                <a:cubicBezTo>
                  <a:pt x="7772621" y="4648842"/>
                  <a:pt x="7772621" y="4648842"/>
                  <a:pt x="7772621" y="4648842"/>
                </a:cubicBezTo>
                <a:cubicBezTo>
                  <a:pt x="7772621" y="4648842"/>
                  <a:pt x="7772189" y="4644523"/>
                  <a:pt x="7772189" y="4644523"/>
                </a:cubicBezTo>
                <a:cubicBezTo>
                  <a:pt x="7780747" y="4648031"/>
                  <a:pt x="7786595" y="4651810"/>
                  <a:pt x="7787576" y="4634258"/>
                </a:cubicBezTo>
                <a:cubicBezTo>
                  <a:pt x="7775447" y="4622378"/>
                  <a:pt x="7762454" y="4601860"/>
                  <a:pt x="7753778" y="4624545"/>
                </a:cubicBezTo>
                <a:cubicBezTo>
                  <a:pt x="7753346" y="4620225"/>
                  <a:pt x="7744670" y="4642910"/>
                  <a:pt x="7753661" y="4650738"/>
                </a:cubicBezTo>
                <a:cubicBezTo>
                  <a:pt x="7756367" y="4650467"/>
                  <a:pt x="7756367" y="4650467"/>
                  <a:pt x="7756367" y="4650467"/>
                </a:cubicBezTo>
                <a:cubicBezTo>
                  <a:pt x="7756367" y="4650467"/>
                  <a:pt x="7753661" y="4650738"/>
                  <a:pt x="7754092" y="4655058"/>
                </a:cubicBezTo>
                <a:cubicBezTo>
                  <a:pt x="7754092" y="4655058"/>
                  <a:pt x="7754092" y="4655058"/>
                  <a:pt x="7757232" y="4659108"/>
                </a:cubicBezTo>
                <a:cubicBezTo>
                  <a:pt x="7752247" y="4663969"/>
                  <a:pt x="7749107" y="4659921"/>
                  <a:pt x="7745966" y="4655869"/>
                </a:cubicBezTo>
                <a:cubicBezTo>
                  <a:pt x="7748243" y="4651278"/>
                  <a:pt x="7744670" y="4642910"/>
                  <a:pt x="7741100" y="4634538"/>
                </a:cubicBezTo>
                <a:cubicBezTo>
                  <a:pt x="7735250" y="4630759"/>
                  <a:pt x="7733837" y="4643991"/>
                  <a:pt x="7732973" y="4635352"/>
                </a:cubicBezTo>
                <a:cubicBezTo>
                  <a:pt x="7733955" y="4617797"/>
                  <a:pt x="7731679" y="4622387"/>
                  <a:pt x="7733524" y="4613478"/>
                </a:cubicBezTo>
                <a:cubicBezTo>
                  <a:pt x="7723670" y="4597008"/>
                  <a:pt x="7708282" y="4607274"/>
                  <a:pt x="7708164" y="4633466"/>
                </a:cubicBezTo>
                <a:cubicBezTo>
                  <a:pt x="7720293" y="4645345"/>
                  <a:pt x="7719862" y="4641025"/>
                  <a:pt x="7729282" y="4653173"/>
                </a:cubicBezTo>
                <a:cubicBezTo>
                  <a:pt x="7720725" y="4649667"/>
                  <a:pt x="7710322" y="4655069"/>
                  <a:pt x="7708476" y="4663981"/>
                </a:cubicBezTo>
                <a:cubicBezTo>
                  <a:pt x="7691361" y="4656964"/>
                  <a:pt x="7687672" y="4674787"/>
                  <a:pt x="7675112" y="4658586"/>
                </a:cubicBezTo>
                <a:cubicBezTo>
                  <a:pt x="7678368" y="4636443"/>
                  <a:pt x="7673069" y="4610792"/>
                  <a:pt x="7659094" y="4607824"/>
                </a:cubicBezTo>
                <a:cubicBezTo>
                  <a:pt x="7657682" y="4621057"/>
                  <a:pt x="7652697" y="4625919"/>
                  <a:pt x="7654855" y="4647520"/>
                </a:cubicBezTo>
                <a:cubicBezTo>
                  <a:pt x="7647592" y="4656974"/>
                  <a:pt x="7637622" y="4666696"/>
                  <a:pt x="7629929" y="4671830"/>
                </a:cubicBezTo>
                <a:cubicBezTo>
                  <a:pt x="7620508" y="4659680"/>
                  <a:pt x="7624196" y="4641858"/>
                  <a:pt x="7619329" y="4620524"/>
                </a:cubicBezTo>
                <a:cubicBezTo>
                  <a:pt x="7604058" y="4604598"/>
                  <a:pt x="7599506" y="4613779"/>
                  <a:pt x="7585963" y="4615133"/>
                </a:cubicBezTo>
                <a:cubicBezTo>
                  <a:pt x="7570143" y="4621077"/>
                  <a:pt x="7560722" y="4608929"/>
                  <a:pt x="7561035" y="4639442"/>
                </a:cubicBezTo>
                <a:cubicBezTo>
                  <a:pt x="7552477" y="4635934"/>
                  <a:pt x="7550632" y="4644846"/>
                  <a:pt x="7545646" y="4649707"/>
                </a:cubicBezTo>
                <a:cubicBezTo>
                  <a:pt x="7547374" y="4666991"/>
                  <a:pt x="7553655" y="4675089"/>
                  <a:pt x="7551379" y="4679680"/>
                </a:cubicBezTo>
                <a:cubicBezTo>
                  <a:pt x="7536970" y="4672391"/>
                  <a:pt x="7533086" y="4633508"/>
                  <a:pt x="7530927" y="4611905"/>
                </a:cubicBezTo>
                <a:cubicBezTo>
                  <a:pt x="7517383" y="4613258"/>
                  <a:pt x="7508707" y="4635945"/>
                  <a:pt x="7507296" y="4649177"/>
                </a:cubicBezTo>
                <a:cubicBezTo>
                  <a:pt x="7496460" y="4650259"/>
                  <a:pt x="7494182" y="4654850"/>
                  <a:pt x="7479777" y="4647563"/>
                </a:cubicBezTo>
                <a:cubicBezTo>
                  <a:pt x="7480209" y="4651885"/>
                  <a:pt x="7480209" y="4651885"/>
                  <a:pt x="7480209" y="4651885"/>
                </a:cubicBezTo>
                <a:cubicBezTo>
                  <a:pt x="7477068" y="4647833"/>
                  <a:pt x="7476636" y="4643512"/>
                  <a:pt x="7473496" y="4639463"/>
                </a:cubicBezTo>
                <a:cubicBezTo>
                  <a:pt x="7476204" y="4639193"/>
                  <a:pt x="7476204" y="4639193"/>
                  <a:pt x="7476204" y="4639193"/>
                </a:cubicBezTo>
                <a:cubicBezTo>
                  <a:pt x="7479777" y="4647563"/>
                  <a:pt x="7484331" y="4638380"/>
                  <a:pt x="7483897" y="4634059"/>
                </a:cubicBezTo>
                <a:cubicBezTo>
                  <a:pt x="7466901" y="4600850"/>
                  <a:pt x="7457675" y="4645408"/>
                  <a:pt x="7453986" y="4663231"/>
                </a:cubicBezTo>
                <a:cubicBezTo>
                  <a:pt x="7431884" y="4661077"/>
                  <a:pt x="7423563" y="4605179"/>
                  <a:pt x="7400480" y="4620578"/>
                </a:cubicBezTo>
                <a:cubicBezTo>
                  <a:pt x="7397772" y="4620848"/>
                  <a:pt x="7397772" y="4620848"/>
                  <a:pt x="7397341" y="4616528"/>
                </a:cubicBezTo>
                <a:cubicBezTo>
                  <a:pt x="7396908" y="4612207"/>
                  <a:pt x="7396908" y="4612207"/>
                  <a:pt x="7394201" y="4612477"/>
                </a:cubicBezTo>
                <a:cubicBezTo>
                  <a:pt x="7394201" y="4612477"/>
                  <a:pt x="7394631" y="4616798"/>
                  <a:pt x="7394631" y="4616798"/>
                </a:cubicBezTo>
                <a:cubicBezTo>
                  <a:pt x="7395064" y="4621120"/>
                  <a:pt x="7395064" y="4621120"/>
                  <a:pt x="7395064" y="4621120"/>
                </a:cubicBezTo>
                <a:cubicBezTo>
                  <a:pt x="7395064" y="4621120"/>
                  <a:pt x="7395495" y="4625440"/>
                  <a:pt x="7395495" y="4625440"/>
                </a:cubicBezTo>
                <a:cubicBezTo>
                  <a:pt x="7396792" y="4638402"/>
                  <a:pt x="7395377" y="4651634"/>
                  <a:pt x="7387682" y="4656765"/>
                </a:cubicBezTo>
                <a:cubicBezTo>
                  <a:pt x="7386270" y="4669998"/>
                  <a:pt x="7388428" y="4691601"/>
                  <a:pt x="7380735" y="4696734"/>
                </a:cubicBezTo>
                <a:cubicBezTo>
                  <a:pt x="7371313" y="4684584"/>
                  <a:pt x="7371196" y="4710777"/>
                  <a:pt x="7362638" y="4707269"/>
                </a:cubicBezTo>
                <a:cubicBezTo>
                  <a:pt x="7355492" y="4690527"/>
                  <a:pt x="7341951" y="4691881"/>
                  <a:pt x="7344778" y="4665418"/>
                </a:cubicBezTo>
                <a:cubicBezTo>
                  <a:pt x="7336219" y="4661910"/>
                  <a:pt x="7324954" y="4658671"/>
                  <a:pt x="7313255" y="4651114"/>
                </a:cubicBezTo>
                <a:cubicBezTo>
                  <a:pt x="7312274" y="4668667"/>
                  <a:pt x="7300577" y="4661107"/>
                  <a:pt x="7289740" y="4662190"/>
                </a:cubicBezTo>
                <a:cubicBezTo>
                  <a:pt x="7276197" y="4663542"/>
                  <a:pt x="7255824" y="4678672"/>
                  <a:pt x="7245972" y="4662200"/>
                </a:cubicBezTo>
                <a:cubicBezTo>
                  <a:pt x="7244559" y="4675432"/>
                  <a:pt x="7231997" y="4659233"/>
                  <a:pt x="7221594" y="4664636"/>
                </a:cubicBezTo>
                <a:cubicBezTo>
                  <a:pt x="7221163" y="4660316"/>
                  <a:pt x="7220298" y="4651675"/>
                  <a:pt x="7214881" y="4652217"/>
                </a:cubicBezTo>
                <a:cubicBezTo>
                  <a:pt x="7214449" y="4647895"/>
                  <a:pt x="7214018" y="4643576"/>
                  <a:pt x="7210879" y="4639526"/>
                </a:cubicBezTo>
                <a:cubicBezTo>
                  <a:pt x="7208168" y="4639796"/>
                  <a:pt x="7207738" y="4635475"/>
                  <a:pt x="7205028" y="4635746"/>
                </a:cubicBezTo>
                <a:cubicBezTo>
                  <a:pt x="7198748" y="4627647"/>
                  <a:pt x="7184341" y="4620358"/>
                  <a:pt x="7173937" y="4625763"/>
                </a:cubicBezTo>
                <a:cubicBezTo>
                  <a:pt x="7174802" y="4634404"/>
                  <a:pt x="7180218" y="4633863"/>
                  <a:pt x="7178806" y="4647095"/>
                </a:cubicBezTo>
                <a:cubicBezTo>
                  <a:pt x="7171544" y="4656548"/>
                  <a:pt x="7151720" y="4649802"/>
                  <a:pt x="7144889" y="4663575"/>
                </a:cubicBezTo>
                <a:cubicBezTo>
                  <a:pt x="7143162" y="4646293"/>
                  <a:pt x="7138295" y="4624962"/>
                  <a:pt x="7129735" y="4621452"/>
                </a:cubicBezTo>
                <a:cubicBezTo>
                  <a:pt x="7125183" y="4630634"/>
                  <a:pt x="7123339" y="4639547"/>
                  <a:pt x="7114349" y="4631719"/>
                </a:cubicBezTo>
                <a:cubicBezTo>
                  <a:pt x="7112936" y="4644949"/>
                  <a:pt x="7114663" y="4662232"/>
                  <a:pt x="7106537" y="4663042"/>
                </a:cubicBezTo>
                <a:cubicBezTo>
                  <a:pt x="7105123" y="4676276"/>
                  <a:pt x="7110973" y="4680054"/>
                  <a:pt x="7105987" y="4684917"/>
                </a:cubicBezTo>
                <a:cubicBezTo>
                  <a:pt x="7103279" y="4685188"/>
                  <a:pt x="7103279" y="4685188"/>
                  <a:pt x="7103279" y="4685188"/>
                </a:cubicBezTo>
                <a:cubicBezTo>
                  <a:pt x="7100570" y="4685458"/>
                  <a:pt x="7100570" y="4685458"/>
                  <a:pt x="7097861" y="4685730"/>
                </a:cubicBezTo>
                <a:cubicBezTo>
                  <a:pt x="7097861" y="4685730"/>
                  <a:pt x="7097861" y="4685730"/>
                  <a:pt x="7095153" y="4685999"/>
                </a:cubicBezTo>
                <a:cubicBezTo>
                  <a:pt x="7094721" y="4681679"/>
                  <a:pt x="7094289" y="4677359"/>
                  <a:pt x="7091579" y="4677629"/>
                </a:cubicBezTo>
                <a:cubicBezTo>
                  <a:pt x="7091579" y="4677629"/>
                  <a:pt x="7088440" y="4673580"/>
                  <a:pt x="7085731" y="4673851"/>
                </a:cubicBezTo>
                <a:cubicBezTo>
                  <a:pt x="7085731" y="4673851"/>
                  <a:pt x="7083022" y="4674120"/>
                  <a:pt x="7080746" y="4678711"/>
                </a:cubicBezTo>
                <a:cubicBezTo>
                  <a:pt x="7080746" y="4678711"/>
                  <a:pt x="7081178" y="4683033"/>
                  <a:pt x="7081178" y="4683033"/>
                </a:cubicBezTo>
                <a:cubicBezTo>
                  <a:pt x="7081178" y="4683033"/>
                  <a:pt x="7084318" y="4687082"/>
                  <a:pt x="7083885" y="4682761"/>
                </a:cubicBezTo>
                <a:cubicBezTo>
                  <a:pt x="7086594" y="4682490"/>
                  <a:pt x="7089303" y="4682219"/>
                  <a:pt x="7089736" y="4686541"/>
                </a:cubicBezTo>
                <a:cubicBezTo>
                  <a:pt x="7090168" y="4690863"/>
                  <a:pt x="7087459" y="4691132"/>
                  <a:pt x="7087459" y="4691132"/>
                </a:cubicBezTo>
                <a:cubicBezTo>
                  <a:pt x="7084750" y="4691403"/>
                  <a:pt x="7085182" y="4695724"/>
                  <a:pt x="7085613" y="4700044"/>
                </a:cubicBezTo>
                <a:cubicBezTo>
                  <a:pt x="7085613" y="4700044"/>
                  <a:pt x="7088754" y="4704094"/>
                  <a:pt x="7088754" y="4704094"/>
                </a:cubicBezTo>
                <a:cubicBezTo>
                  <a:pt x="7091032" y="4699503"/>
                  <a:pt x="7091032" y="4699503"/>
                  <a:pt x="7093739" y="4699234"/>
                </a:cubicBezTo>
                <a:cubicBezTo>
                  <a:pt x="7093739" y="4699234"/>
                  <a:pt x="7093739" y="4699234"/>
                  <a:pt x="7096448" y="4698962"/>
                </a:cubicBezTo>
                <a:cubicBezTo>
                  <a:pt x="7096448" y="4698962"/>
                  <a:pt x="7099155" y="4698690"/>
                  <a:pt x="7101865" y="4698419"/>
                </a:cubicBezTo>
                <a:cubicBezTo>
                  <a:pt x="7101865" y="4698419"/>
                  <a:pt x="7104573" y="4698148"/>
                  <a:pt x="7104573" y="4698148"/>
                </a:cubicBezTo>
                <a:cubicBezTo>
                  <a:pt x="7105005" y="4702471"/>
                  <a:pt x="7107714" y="4702200"/>
                  <a:pt x="7108146" y="4706519"/>
                </a:cubicBezTo>
                <a:cubicBezTo>
                  <a:pt x="7104888" y="4728663"/>
                  <a:pt x="7077920" y="4705176"/>
                  <a:pt x="7078666" y="4740012"/>
                </a:cubicBezTo>
                <a:cubicBezTo>
                  <a:pt x="7070972" y="4745144"/>
                  <a:pt x="7069674" y="4732182"/>
                  <a:pt x="7066103" y="4723812"/>
                </a:cubicBezTo>
                <a:cubicBezTo>
                  <a:pt x="7062962" y="4719761"/>
                  <a:pt x="7055701" y="4729216"/>
                  <a:pt x="7057114" y="4715983"/>
                </a:cubicBezTo>
                <a:cubicBezTo>
                  <a:pt x="7056250" y="4707342"/>
                  <a:pt x="7060255" y="4720033"/>
                  <a:pt x="7062098" y="4711122"/>
                </a:cubicBezTo>
                <a:cubicBezTo>
                  <a:pt x="7057664" y="4694110"/>
                  <a:pt x="7057231" y="4689789"/>
                  <a:pt x="7058644" y="4676557"/>
                </a:cubicBezTo>
                <a:cubicBezTo>
                  <a:pt x="7057349" y="4663596"/>
                  <a:pt x="7046084" y="4660360"/>
                  <a:pt x="7052483" y="4642263"/>
                </a:cubicBezTo>
                <a:cubicBezTo>
                  <a:pt x="7028223" y="4618505"/>
                  <a:pt x="7009027" y="4672788"/>
                  <a:pt x="7030577" y="4696818"/>
                </a:cubicBezTo>
                <a:cubicBezTo>
                  <a:pt x="7026024" y="4705998"/>
                  <a:pt x="7017466" y="4702490"/>
                  <a:pt x="7008908" y="4698983"/>
                </a:cubicBezTo>
                <a:cubicBezTo>
                  <a:pt x="7009772" y="4707622"/>
                  <a:pt x="7004356" y="4708165"/>
                  <a:pt x="7005220" y="4716805"/>
                </a:cubicBezTo>
                <a:cubicBezTo>
                  <a:pt x="7005650" y="4721127"/>
                  <a:pt x="7008791" y="4725175"/>
                  <a:pt x="7011932" y="4729226"/>
                </a:cubicBezTo>
                <a:cubicBezTo>
                  <a:pt x="7003805" y="4730037"/>
                  <a:pt x="6993835" y="4739760"/>
                  <a:pt x="6989398" y="4722750"/>
                </a:cubicBezTo>
                <a:cubicBezTo>
                  <a:pt x="6988967" y="4718429"/>
                  <a:pt x="6996229" y="4708977"/>
                  <a:pt x="6990810" y="4709518"/>
                </a:cubicBezTo>
                <a:cubicBezTo>
                  <a:pt x="6991675" y="4718159"/>
                  <a:pt x="6987672" y="4705467"/>
                  <a:pt x="6984532" y="4701419"/>
                </a:cubicBezTo>
                <a:cubicBezTo>
                  <a:pt x="6987240" y="4701149"/>
                  <a:pt x="6987240" y="4701149"/>
                  <a:pt x="6987240" y="4701149"/>
                </a:cubicBezTo>
                <a:cubicBezTo>
                  <a:pt x="6989948" y="4700878"/>
                  <a:pt x="6989516" y="4696557"/>
                  <a:pt x="6989516" y="4696557"/>
                </a:cubicBezTo>
                <a:cubicBezTo>
                  <a:pt x="6989085" y="4692235"/>
                  <a:pt x="6988653" y="4687915"/>
                  <a:pt x="6985945" y="4688187"/>
                </a:cubicBezTo>
                <a:lnTo>
                  <a:pt x="6983236" y="4688459"/>
                </a:lnTo>
                <a:cubicBezTo>
                  <a:pt x="6967847" y="4698722"/>
                  <a:pt x="6963413" y="4681710"/>
                  <a:pt x="6950732" y="4691707"/>
                </a:cubicBezTo>
                <a:cubicBezTo>
                  <a:pt x="6954854" y="4678203"/>
                  <a:pt x="6950851" y="4665512"/>
                  <a:pt x="6944571" y="4657411"/>
                </a:cubicBezTo>
                <a:cubicBezTo>
                  <a:pt x="6943588" y="4674964"/>
                  <a:pt x="6929612" y="4671997"/>
                  <a:pt x="6927885" y="4654716"/>
                </a:cubicBezTo>
                <a:cubicBezTo>
                  <a:pt x="6917917" y="4664440"/>
                  <a:pt x="6899504" y="4644461"/>
                  <a:pt x="6893969" y="4671196"/>
                </a:cubicBezTo>
                <a:cubicBezTo>
                  <a:pt x="6895696" y="4688479"/>
                  <a:pt x="6906532" y="4687395"/>
                  <a:pt x="6910967" y="4704406"/>
                </a:cubicBezTo>
                <a:cubicBezTo>
                  <a:pt x="6903703" y="4713858"/>
                  <a:pt x="6902722" y="4731413"/>
                  <a:pt x="6895461" y="4740867"/>
                </a:cubicBezTo>
                <a:cubicBezTo>
                  <a:pt x="6894165" y="4727903"/>
                  <a:pt x="6890593" y="4719533"/>
                  <a:pt x="6885176" y="4720075"/>
                </a:cubicBezTo>
                <a:cubicBezTo>
                  <a:pt x="6881054" y="4733578"/>
                  <a:pt x="6877914" y="4729528"/>
                  <a:pt x="6872065" y="4725748"/>
                </a:cubicBezTo>
                <a:cubicBezTo>
                  <a:pt x="6870650" y="4738980"/>
                  <a:pt x="6881054" y="4733578"/>
                  <a:pt x="6882349" y="4746539"/>
                </a:cubicBezTo>
                <a:cubicBezTo>
                  <a:pt x="6877363" y="4751400"/>
                  <a:pt x="6875950" y="4764632"/>
                  <a:pt x="6866961" y="4756805"/>
                </a:cubicBezTo>
                <a:cubicBezTo>
                  <a:pt x="6869121" y="4778406"/>
                  <a:pt x="6879524" y="4773003"/>
                  <a:pt x="6882662" y="4777053"/>
                </a:cubicBezTo>
                <a:cubicBezTo>
                  <a:pt x="6883095" y="4781372"/>
                  <a:pt x="6883095" y="4781372"/>
                  <a:pt x="6883095" y="4781372"/>
                </a:cubicBezTo>
                <a:cubicBezTo>
                  <a:pt x="6876263" y="4795148"/>
                  <a:pt x="6865116" y="4765716"/>
                  <a:pt x="6858403" y="4753295"/>
                </a:cubicBezTo>
                <a:cubicBezTo>
                  <a:pt x="6860249" y="4744383"/>
                  <a:pt x="6862524" y="4739792"/>
                  <a:pt x="6864370" y="4730881"/>
                </a:cubicBezTo>
                <a:cubicBezTo>
                  <a:pt x="6851810" y="4714682"/>
                  <a:pt x="6839562" y="4728997"/>
                  <a:pt x="6831868" y="4734129"/>
                </a:cubicBezTo>
                <a:cubicBezTo>
                  <a:pt x="6810200" y="4736294"/>
                  <a:pt x="6796222" y="4733329"/>
                  <a:pt x="6772277" y="4740085"/>
                </a:cubicBezTo>
                <a:cubicBezTo>
                  <a:pt x="6767293" y="4744947"/>
                  <a:pt x="6768155" y="4753586"/>
                  <a:pt x="6765447" y="4753857"/>
                </a:cubicBezTo>
                <a:cubicBezTo>
                  <a:pt x="6752886" y="4737659"/>
                  <a:pt x="6733808" y="4765747"/>
                  <a:pt x="6718970" y="4754140"/>
                </a:cubicBezTo>
                <a:cubicBezTo>
                  <a:pt x="6720697" y="4771421"/>
                  <a:pt x="6716692" y="4758730"/>
                  <a:pt x="6710844" y="4754950"/>
                </a:cubicBezTo>
                <a:cubicBezTo>
                  <a:pt x="6711705" y="4763592"/>
                  <a:pt x="6717555" y="4767371"/>
                  <a:pt x="6712569" y="4772232"/>
                </a:cubicBezTo>
                <a:cubicBezTo>
                  <a:pt x="6702168" y="4777637"/>
                  <a:pt x="6705426" y="4755492"/>
                  <a:pt x="6699577" y="4751713"/>
                </a:cubicBezTo>
                <a:cubicBezTo>
                  <a:pt x="6692315" y="4761166"/>
                  <a:pt x="6690469" y="4770080"/>
                  <a:pt x="6683755" y="4757657"/>
                </a:cubicBezTo>
                <a:cubicBezTo>
                  <a:pt x="6671941" y="4776294"/>
                  <a:pt x="6650821" y="4756585"/>
                  <a:pt x="6635001" y="4762530"/>
                </a:cubicBezTo>
                <a:cubicBezTo>
                  <a:pt x="6624600" y="4767934"/>
                  <a:pt x="6610939" y="4795481"/>
                  <a:pt x="6602929" y="4770098"/>
                </a:cubicBezTo>
                <a:cubicBezTo>
                  <a:pt x="6608779" y="4773878"/>
                  <a:pt x="6611488" y="4773608"/>
                  <a:pt x="6614195" y="4773336"/>
                </a:cubicBezTo>
                <a:cubicBezTo>
                  <a:pt x="6615610" y="4760105"/>
                  <a:pt x="6615610" y="4760105"/>
                  <a:pt x="6611605" y="4747413"/>
                </a:cubicBezTo>
                <a:cubicBezTo>
                  <a:pt x="6595786" y="4753359"/>
                  <a:pt x="6589505" y="4745260"/>
                  <a:pt x="6580829" y="4767943"/>
                </a:cubicBezTo>
                <a:cubicBezTo>
                  <a:pt x="6586678" y="4771723"/>
                  <a:pt x="6597081" y="4766319"/>
                  <a:pt x="6596099" y="4783872"/>
                </a:cubicBezTo>
                <a:cubicBezTo>
                  <a:pt x="6590250" y="4780093"/>
                  <a:pt x="6591545" y="4793054"/>
                  <a:pt x="6589269" y="4797647"/>
                </a:cubicBezTo>
                <a:cubicBezTo>
                  <a:pt x="6584714" y="4806828"/>
                  <a:pt x="6576589" y="4807640"/>
                  <a:pt x="6571604" y="4812503"/>
                </a:cubicBezTo>
                <a:cubicBezTo>
                  <a:pt x="6568463" y="4808452"/>
                  <a:pt x="6565755" y="4808722"/>
                  <a:pt x="6562614" y="4804673"/>
                </a:cubicBezTo>
                <a:cubicBezTo>
                  <a:pt x="6563046" y="4808994"/>
                  <a:pt x="6563909" y="4817634"/>
                  <a:pt x="6561201" y="4817905"/>
                </a:cubicBezTo>
                <a:cubicBezTo>
                  <a:pt x="6549935" y="4814668"/>
                  <a:pt x="6550917" y="4797115"/>
                  <a:pt x="6540945" y="4806839"/>
                </a:cubicBezTo>
                <a:cubicBezTo>
                  <a:pt x="6542359" y="4793607"/>
                  <a:pt x="6537372" y="4798468"/>
                  <a:pt x="6533802" y="4790097"/>
                </a:cubicBezTo>
                <a:cubicBezTo>
                  <a:pt x="6541927" y="4789286"/>
                  <a:pt x="6542044" y="4763092"/>
                  <a:pt x="6533487" y="4759585"/>
                </a:cubicBezTo>
                <a:cubicBezTo>
                  <a:pt x="6536196" y="4759314"/>
                  <a:pt x="6538905" y="4759043"/>
                  <a:pt x="6541613" y="4758773"/>
                </a:cubicBezTo>
                <a:cubicBezTo>
                  <a:pt x="6543889" y="4754181"/>
                  <a:pt x="6543025" y="4745541"/>
                  <a:pt x="6542595" y="4741220"/>
                </a:cubicBezTo>
                <a:lnTo>
                  <a:pt x="6536271" y="4741852"/>
                </a:lnTo>
                <a:lnTo>
                  <a:pt x="6551388" y="4719794"/>
                </a:lnTo>
                <a:cubicBezTo>
                  <a:pt x="6564070" y="4724221"/>
                  <a:pt x="6563087" y="4719180"/>
                  <a:pt x="6570084" y="4716498"/>
                </a:cubicBezTo>
                <a:cubicBezTo>
                  <a:pt x="6568663" y="4714722"/>
                  <a:pt x="6568663" y="4714722"/>
                  <a:pt x="6567241" y="4712944"/>
                </a:cubicBezTo>
                <a:cubicBezTo>
                  <a:pt x="6587256" y="4699860"/>
                  <a:pt x="6599725" y="4681150"/>
                  <a:pt x="6615911" y="4659469"/>
                </a:cubicBezTo>
                <a:cubicBezTo>
                  <a:pt x="6617771" y="4657982"/>
                  <a:pt x="6619629" y="4656496"/>
                  <a:pt x="6621488" y="4655009"/>
                </a:cubicBezTo>
                <a:cubicBezTo>
                  <a:pt x="6627067" y="4650552"/>
                  <a:pt x="6631223" y="4644315"/>
                  <a:pt x="6636803" y="4639855"/>
                </a:cubicBezTo>
                <a:cubicBezTo>
                  <a:pt x="6636803" y="4639855"/>
                  <a:pt x="6638222" y="4641633"/>
                  <a:pt x="6641064" y="4645188"/>
                </a:cubicBezTo>
                <a:cubicBezTo>
                  <a:pt x="6641940" y="4638659"/>
                  <a:pt x="6640958" y="4633620"/>
                  <a:pt x="6643254" y="4628869"/>
                </a:cubicBezTo>
                <a:cubicBezTo>
                  <a:pt x="6646973" y="4625898"/>
                  <a:pt x="6648832" y="4624411"/>
                  <a:pt x="6650692" y="4622924"/>
                </a:cubicBezTo>
                <a:cubicBezTo>
                  <a:pt x="6665564" y="4611033"/>
                  <a:pt x="6678140" y="4603893"/>
                  <a:pt x="6687329" y="4584894"/>
                </a:cubicBezTo>
                <a:cubicBezTo>
                  <a:pt x="6687329" y="4584894"/>
                  <a:pt x="6689189" y="4583408"/>
                  <a:pt x="6690608" y="4585186"/>
                </a:cubicBezTo>
                <a:cubicBezTo>
                  <a:pt x="6692468" y="4583699"/>
                  <a:pt x="6692468" y="4583699"/>
                  <a:pt x="6691486" y="4578657"/>
                </a:cubicBezTo>
                <a:cubicBezTo>
                  <a:pt x="6690065" y="4576881"/>
                  <a:pt x="6688644" y="4575102"/>
                  <a:pt x="6686783" y="4576590"/>
                </a:cubicBezTo>
                <a:cubicBezTo>
                  <a:pt x="6685364" y="4574812"/>
                  <a:pt x="6683503" y="4576298"/>
                  <a:pt x="6683503" y="4576298"/>
                </a:cubicBezTo>
                <a:cubicBezTo>
                  <a:pt x="6658578" y="4564177"/>
                  <a:pt x="6679028" y="4547829"/>
                  <a:pt x="6664381" y="4533318"/>
                </a:cubicBezTo>
                <a:cubicBezTo>
                  <a:pt x="6676519" y="4529441"/>
                  <a:pt x="6684500" y="4531801"/>
                  <a:pt x="6694340" y="4532673"/>
                </a:cubicBezTo>
                <a:cubicBezTo>
                  <a:pt x="6694884" y="4540978"/>
                  <a:pt x="6698709" y="4549575"/>
                  <a:pt x="6709093" y="4558754"/>
                </a:cubicBezTo>
                <a:cubicBezTo>
                  <a:pt x="6709093" y="4558754"/>
                  <a:pt x="6709093" y="4558754"/>
                  <a:pt x="6707235" y="4560240"/>
                </a:cubicBezTo>
                <a:cubicBezTo>
                  <a:pt x="6707235" y="4560240"/>
                  <a:pt x="6707235" y="4560240"/>
                  <a:pt x="6708655" y="4562018"/>
                </a:cubicBezTo>
                <a:cubicBezTo>
                  <a:pt x="6706796" y="4563503"/>
                  <a:pt x="6706360" y="4566767"/>
                  <a:pt x="6704499" y="4568255"/>
                </a:cubicBezTo>
                <a:cubicBezTo>
                  <a:pt x="6701763" y="4576268"/>
                  <a:pt x="6714778" y="4565864"/>
                  <a:pt x="6711936" y="4562308"/>
                </a:cubicBezTo>
                <a:cubicBezTo>
                  <a:pt x="6713357" y="4564088"/>
                  <a:pt x="6717076" y="4561114"/>
                  <a:pt x="6721338" y="4566446"/>
                </a:cubicBezTo>
                <a:cubicBezTo>
                  <a:pt x="6722108" y="4548350"/>
                  <a:pt x="6753382" y="4537915"/>
                  <a:pt x="6749450" y="4517751"/>
                </a:cubicBezTo>
                <a:cubicBezTo>
                  <a:pt x="6759183" y="4507057"/>
                  <a:pt x="6767710" y="4517721"/>
                  <a:pt x="6776022" y="4505247"/>
                </a:cubicBezTo>
                <a:cubicBezTo>
                  <a:pt x="6763339" y="4500819"/>
                  <a:pt x="6782038" y="4497525"/>
                  <a:pt x="6777776" y="4492193"/>
                </a:cubicBezTo>
                <a:cubicBezTo>
                  <a:pt x="6785213" y="4486248"/>
                  <a:pt x="6790789" y="4481791"/>
                  <a:pt x="6796805" y="4474066"/>
                </a:cubicBezTo>
                <a:cubicBezTo>
                  <a:pt x="6796805" y="4474066"/>
                  <a:pt x="6796805" y="4474066"/>
                  <a:pt x="6798226" y="4475845"/>
                </a:cubicBezTo>
                <a:cubicBezTo>
                  <a:pt x="6805662" y="4469899"/>
                  <a:pt x="6808398" y="4461886"/>
                  <a:pt x="6814414" y="4454163"/>
                </a:cubicBezTo>
                <a:cubicBezTo>
                  <a:pt x="6799327" y="4442917"/>
                  <a:pt x="6789156" y="4456874"/>
                  <a:pt x="6789261" y="4468443"/>
                </a:cubicBezTo>
                <a:cubicBezTo>
                  <a:pt x="6785107" y="4474679"/>
                  <a:pt x="6779529" y="4479138"/>
                  <a:pt x="6772529" y="4481819"/>
                </a:cubicBezTo>
                <a:cubicBezTo>
                  <a:pt x="6755252" y="4486891"/>
                  <a:pt x="6751641" y="4501433"/>
                  <a:pt x="6731854" y="4488117"/>
                </a:cubicBezTo>
                <a:cubicBezTo>
                  <a:pt x="6729888" y="4478033"/>
                  <a:pt x="6739289" y="4482172"/>
                  <a:pt x="6743007" y="4479200"/>
                </a:cubicBezTo>
                <a:cubicBezTo>
                  <a:pt x="6757444" y="4470572"/>
                  <a:pt x="6763897" y="4459586"/>
                  <a:pt x="6770788" y="4445336"/>
                </a:cubicBezTo>
                <a:cubicBezTo>
                  <a:pt x="6757124" y="4435867"/>
                  <a:pt x="6765436" y="4423394"/>
                  <a:pt x="6779870" y="4414768"/>
                </a:cubicBezTo>
                <a:cubicBezTo>
                  <a:pt x="6780856" y="4419809"/>
                  <a:pt x="6780417" y="4423073"/>
                  <a:pt x="6779978" y="4426336"/>
                </a:cubicBezTo>
                <a:cubicBezTo>
                  <a:pt x="6779978" y="4426336"/>
                  <a:pt x="6778119" y="4427823"/>
                  <a:pt x="6779539" y="4429600"/>
                </a:cubicBezTo>
                <a:cubicBezTo>
                  <a:pt x="6780961" y="4431378"/>
                  <a:pt x="6782820" y="4429891"/>
                  <a:pt x="6782820" y="4429891"/>
                </a:cubicBezTo>
                <a:cubicBezTo>
                  <a:pt x="6786538" y="4426918"/>
                  <a:pt x="6785555" y="4421877"/>
                  <a:pt x="6785994" y="4418613"/>
                </a:cubicBezTo>
                <a:cubicBezTo>
                  <a:pt x="6785994" y="4418613"/>
                  <a:pt x="6785994" y="4418613"/>
                  <a:pt x="6787415" y="4420392"/>
                </a:cubicBezTo>
                <a:cubicBezTo>
                  <a:pt x="6790696" y="4420684"/>
                  <a:pt x="6792116" y="4422460"/>
                  <a:pt x="6793976" y="4420973"/>
                </a:cubicBezTo>
                <a:cubicBezTo>
                  <a:pt x="6793976" y="4420973"/>
                  <a:pt x="6793976" y="4420973"/>
                  <a:pt x="6795395" y="4422752"/>
                </a:cubicBezTo>
                <a:cubicBezTo>
                  <a:pt x="6797254" y="4421265"/>
                  <a:pt x="6797694" y="4418000"/>
                  <a:pt x="6796272" y="4416223"/>
                </a:cubicBezTo>
                <a:cubicBezTo>
                  <a:pt x="6794850" y="4414446"/>
                  <a:pt x="6791571" y="4414154"/>
                  <a:pt x="6791571" y="4414154"/>
                </a:cubicBezTo>
                <a:cubicBezTo>
                  <a:pt x="6791571" y="4414154"/>
                  <a:pt x="6791571" y="4414154"/>
                  <a:pt x="6790151" y="4412377"/>
                </a:cubicBezTo>
                <a:cubicBezTo>
                  <a:pt x="6788292" y="4413864"/>
                  <a:pt x="6786870" y="4412085"/>
                  <a:pt x="6785449" y="4410308"/>
                </a:cubicBezTo>
                <a:cubicBezTo>
                  <a:pt x="6785449" y="4410308"/>
                  <a:pt x="6785449" y="4410308"/>
                  <a:pt x="6787308" y="4408823"/>
                </a:cubicBezTo>
                <a:cubicBezTo>
                  <a:pt x="6780642" y="4396673"/>
                  <a:pt x="6779114" y="4383326"/>
                  <a:pt x="6777586" y="4369980"/>
                </a:cubicBezTo>
                <a:cubicBezTo>
                  <a:pt x="6774305" y="4369687"/>
                  <a:pt x="6772448" y="4371174"/>
                  <a:pt x="6772448" y="4371174"/>
                </a:cubicBezTo>
                <a:cubicBezTo>
                  <a:pt x="6760095" y="4351913"/>
                  <a:pt x="6773110" y="4341509"/>
                  <a:pt x="6783390" y="4339119"/>
                </a:cubicBezTo>
                <a:cubicBezTo>
                  <a:pt x="6787652" y="4344451"/>
                  <a:pt x="6787215" y="4347715"/>
                  <a:pt x="6780217" y="4350396"/>
                </a:cubicBezTo>
                <a:cubicBezTo>
                  <a:pt x="6782181" y="4360478"/>
                  <a:pt x="6788528" y="4337924"/>
                  <a:pt x="6794213" y="4345033"/>
                </a:cubicBezTo>
                <a:cubicBezTo>
                  <a:pt x="6802738" y="4355698"/>
                  <a:pt x="6803720" y="4360740"/>
                  <a:pt x="6812685" y="4368141"/>
                </a:cubicBezTo>
                <a:cubicBezTo>
                  <a:pt x="6810826" y="4369627"/>
                  <a:pt x="6810826" y="4369627"/>
                  <a:pt x="6808967" y="4371113"/>
                </a:cubicBezTo>
                <a:cubicBezTo>
                  <a:pt x="6808967" y="4371113"/>
                  <a:pt x="6807108" y="4372599"/>
                  <a:pt x="6808529" y="4374379"/>
                </a:cubicBezTo>
                <a:cubicBezTo>
                  <a:pt x="6809950" y="4376153"/>
                  <a:pt x="6813230" y="4376447"/>
                  <a:pt x="6813230" y="4376447"/>
                </a:cubicBezTo>
                <a:cubicBezTo>
                  <a:pt x="6815089" y="4374960"/>
                  <a:pt x="6816948" y="4373474"/>
                  <a:pt x="6818807" y="4371987"/>
                </a:cubicBezTo>
                <a:cubicBezTo>
                  <a:pt x="6828540" y="4361292"/>
                  <a:pt x="6839365" y="4367206"/>
                  <a:pt x="6831275" y="4353279"/>
                </a:cubicBezTo>
                <a:cubicBezTo>
                  <a:pt x="6845711" y="4344651"/>
                  <a:pt x="6850306" y="4335152"/>
                  <a:pt x="6861024" y="4329498"/>
                </a:cubicBezTo>
                <a:cubicBezTo>
                  <a:pt x="6863651" y="4309914"/>
                  <a:pt x="6889573" y="4277539"/>
                  <a:pt x="6908271" y="4274245"/>
                </a:cubicBezTo>
                <a:cubicBezTo>
                  <a:pt x="6911552" y="4274538"/>
                  <a:pt x="6912972" y="4276313"/>
                  <a:pt x="6914394" y="4278092"/>
                </a:cubicBezTo>
                <a:cubicBezTo>
                  <a:pt x="6921611" y="4273779"/>
                  <a:pt x="6926942" y="4268060"/>
                  <a:pt x="6932178" y="4264602"/>
                </a:cubicBezTo>
                <a:lnTo>
                  <a:pt x="6946067" y="4264669"/>
                </a:lnTo>
                <a:lnTo>
                  <a:pt x="6945667" y="4267656"/>
                </a:lnTo>
                <a:cubicBezTo>
                  <a:pt x="6945667" y="4267656"/>
                  <a:pt x="6945667" y="4267656"/>
                  <a:pt x="6947087" y="4269434"/>
                </a:cubicBezTo>
                <a:cubicBezTo>
                  <a:pt x="6948070" y="4274476"/>
                  <a:pt x="6939212" y="4278644"/>
                  <a:pt x="6940197" y="4283685"/>
                </a:cubicBezTo>
                <a:cubicBezTo>
                  <a:pt x="6943037" y="4287239"/>
                  <a:pt x="6945335" y="4282490"/>
                  <a:pt x="6947193" y="4281003"/>
                </a:cubicBezTo>
                <a:cubicBezTo>
                  <a:pt x="6948178" y="4286045"/>
                  <a:pt x="6951457" y="4286335"/>
                  <a:pt x="6952878" y="4288113"/>
                </a:cubicBezTo>
                <a:cubicBezTo>
                  <a:pt x="6951018" y="4289600"/>
                  <a:pt x="6950581" y="4292863"/>
                  <a:pt x="6948721" y="4294350"/>
                </a:cubicBezTo>
                <a:cubicBezTo>
                  <a:pt x="6946424" y="4299100"/>
                  <a:pt x="6942268" y="4305337"/>
                  <a:pt x="6934287" y="4302976"/>
                </a:cubicBezTo>
                <a:cubicBezTo>
                  <a:pt x="6934287" y="4302976"/>
                  <a:pt x="6934287" y="4302976"/>
                  <a:pt x="6931006" y="4302685"/>
                </a:cubicBezTo>
                <a:cubicBezTo>
                  <a:pt x="6931006" y="4302685"/>
                  <a:pt x="6931006" y="4302685"/>
                  <a:pt x="6931988" y="4307726"/>
                </a:cubicBezTo>
                <a:cubicBezTo>
                  <a:pt x="6934394" y="4314544"/>
                  <a:pt x="6932533" y="4316031"/>
                  <a:pt x="6928816" y="4319003"/>
                </a:cubicBezTo>
                <a:cubicBezTo>
                  <a:pt x="6926956" y="4320491"/>
                  <a:pt x="6925097" y="4321974"/>
                  <a:pt x="6923238" y="4323461"/>
                </a:cubicBezTo>
                <a:cubicBezTo>
                  <a:pt x="6915257" y="4321101"/>
                  <a:pt x="6910119" y="4322297"/>
                  <a:pt x="6907382" y="4330311"/>
                </a:cubicBezTo>
                <a:cubicBezTo>
                  <a:pt x="6914926" y="4335935"/>
                  <a:pt x="6914487" y="4339199"/>
                  <a:pt x="6924871" y="4348376"/>
                </a:cubicBezTo>
                <a:cubicBezTo>
                  <a:pt x="6932308" y="4342431"/>
                  <a:pt x="6933185" y="4335903"/>
                  <a:pt x="6930781" y="4329087"/>
                </a:cubicBezTo>
                <a:cubicBezTo>
                  <a:pt x="6931221" y="4325822"/>
                  <a:pt x="6931221" y="4325822"/>
                  <a:pt x="6933078" y="4324335"/>
                </a:cubicBezTo>
                <a:cubicBezTo>
                  <a:pt x="6936797" y="4321364"/>
                  <a:pt x="6940516" y="4318390"/>
                  <a:pt x="6938112" y="4311571"/>
                </a:cubicBezTo>
                <a:cubicBezTo>
                  <a:pt x="6946532" y="4310667"/>
                  <a:pt x="6950688" y="4304431"/>
                  <a:pt x="6954843" y="4298195"/>
                </a:cubicBezTo>
                <a:cubicBezTo>
                  <a:pt x="6956703" y="4296709"/>
                  <a:pt x="6958561" y="4295223"/>
                  <a:pt x="6959000" y="4291959"/>
                </a:cubicBezTo>
                <a:cubicBezTo>
                  <a:pt x="6959000" y="4291959"/>
                  <a:pt x="6959000" y="4291959"/>
                  <a:pt x="6960419" y="4293737"/>
                </a:cubicBezTo>
                <a:cubicBezTo>
                  <a:pt x="6963156" y="4285723"/>
                  <a:pt x="6972013" y="4281556"/>
                  <a:pt x="6980977" y="4288956"/>
                </a:cubicBezTo>
                <a:cubicBezTo>
                  <a:pt x="6983276" y="4284208"/>
                  <a:pt x="6988853" y="4279748"/>
                  <a:pt x="6986449" y="4272929"/>
                </a:cubicBezTo>
                <a:cubicBezTo>
                  <a:pt x="6986449" y="4272929"/>
                  <a:pt x="6987870" y="4274707"/>
                  <a:pt x="6988307" y="4271442"/>
                </a:cubicBezTo>
                <a:cubicBezTo>
                  <a:pt x="6990167" y="4269956"/>
                  <a:pt x="6992025" y="4268471"/>
                  <a:pt x="6992464" y="4265207"/>
                </a:cubicBezTo>
                <a:cubicBezTo>
                  <a:pt x="6992464" y="4265207"/>
                  <a:pt x="6994323" y="4263719"/>
                  <a:pt x="6995744" y="4265497"/>
                </a:cubicBezTo>
                <a:cubicBezTo>
                  <a:pt x="6995744" y="4265497"/>
                  <a:pt x="6995744" y="4265497"/>
                  <a:pt x="6997603" y="4264011"/>
                </a:cubicBezTo>
                <a:cubicBezTo>
                  <a:pt x="6996182" y="4262234"/>
                  <a:pt x="6998043" y="4260748"/>
                  <a:pt x="6999900" y="4259261"/>
                </a:cubicBezTo>
                <a:cubicBezTo>
                  <a:pt x="6999900" y="4259261"/>
                  <a:pt x="6999900" y="4259261"/>
                  <a:pt x="7000339" y="4255997"/>
                </a:cubicBezTo>
                <a:cubicBezTo>
                  <a:pt x="7008651" y="4243525"/>
                  <a:pt x="7016964" y="4231053"/>
                  <a:pt x="7026260" y="4223622"/>
                </a:cubicBezTo>
                <a:cubicBezTo>
                  <a:pt x="7026260" y="4223622"/>
                  <a:pt x="7029541" y="4223914"/>
                  <a:pt x="7028119" y="4222134"/>
                </a:cubicBezTo>
                <a:cubicBezTo>
                  <a:pt x="7029979" y="4220648"/>
                  <a:pt x="7029979" y="4220648"/>
                  <a:pt x="7031837" y="4219164"/>
                </a:cubicBezTo>
                <a:cubicBezTo>
                  <a:pt x="7033697" y="4217677"/>
                  <a:pt x="7032277" y="4215900"/>
                  <a:pt x="7030856" y="4214121"/>
                </a:cubicBezTo>
                <a:cubicBezTo>
                  <a:pt x="7028012" y="4210566"/>
                  <a:pt x="7026592" y="4208789"/>
                  <a:pt x="7024733" y="4210276"/>
                </a:cubicBezTo>
                <a:cubicBezTo>
                  <a:pt x="7022873" y="4211761"/>
                  <a:pt x="7024295" y="4213539"/>
                  <a:pt x="7022436" y="4215026"/>
                </a:cubicBezTo>
                <a:cubicBezTo>
                  <a:pt x="7022436" y="4215026"/>
                  <a:pt x="7022436" y="4215026"/>
                  <a:pt x="7021014" y="4213248"/>
                </a:cubicBezTo>
                <a:cubicBezTo>
                  <a:pt x="7019156" y="4214735"/>
                  <a:pt x="7013035" y="4210887"/>
                  <a:pt x="7010735" y="4215638"/>
                </a:cubicBezTo>
                <a:cubicBezTo>
                  <a:pt x="7016099" y="4188042"/>
                  <a:pt x="7046829" y="4169302"/>
                  <a:pt x="7055914" y="4138733"/>
                </a:cubicBezTo>
                <a:cubicBezTo>
                  <a:pt x="7092976" y="4146979"/>
                  <a:pt x="7102497" y="4113146"/>
                  <a:pt x="7123385" y="4093532"/>
                </a:cubicBezTo>
                <a:cubicBezTo>
                  <a:pt x="7165162" y="4054308"/>
                  <a:pt x="7206395" y="4006776"/>
                  <a:pt x="7243912" y="3962220"/>
                </a:cubicBezTo>
                <a:cubicBezTo>
                  <a:pt x="7250469" y="3962802"/>
                  <a:pt x="7257470" y="3960122"/>
                  <a:pt x="7264030" y="3960703"/>
                </a:cubicBezTo>
                <a:cubicBezTo>
                  <a:pt x="7263047" y="3955662"/>
                  <a:pt x="7268623" y="3951203"/>
                  <a:pt x="7262940" y="3944093"/>
                </a:cubicBezTo>
                <a:cubicBezTo>
                  <a:pt x="7279341" y="3945550"/>
                  <a:pt x="7280654" y="3935757"/>
                  <a:pt x="7290827" y="3921798"/>
                </a:cubicBezTo>
                <a:cubicBezTo>
                  <a:pt x="7296073" y="3932172"/>
                  <a:pt x="7306788" y="3926518"/>
                  <a:pt x="7312366" y="3922060"/>
                </a:cubicBezTo>
                <a:cubicBezTo>
                  <a:pt x="7311384" y="3917018"/>
                  <a:pt x="7308980" y="3910200"/>
                  <a:pt x="7301437" y="3904577"/>
                </a:cubicBezTo>
                <a:cubicBezTo>
                  <a:pt x="7321449" y="3891491"/>
                  <a:pt x="7316204" y="3881117"/>
                  <a:pt x="7339496" y="3868323"/>
                </a:cubicBezTo>
                <a:cubicBezTo>
                  <a:pt x="7342006" y="3886709"/>
                  <a:pt x="7322220" y="3873395"/>
                  <a:pt x="7337411" y="3896210"/>
                </a:cubicBezTo>
                <a:cubicBezTo>
                  <a:pt x="7369561" y="3879250"/>
                  <a:pt x="7384766" y="3852528"/>
                  <a:pt x="7412215" y="3833497"/>
                </a:cubicBezTo>
                <a:cubicBezTo>
                  <a:pt x="7390131" y="3824931"/>
                  <a:pt x="7415826" y="3818956"/>
                  <a:pt x="7413860" y="3808873"/>
                </a:cubicBezTo>
                <a:cubicBezTo>
                  <a:pt x="7415282" y="3810651"/>
                  <a:pt x="7416703" y="3812428"/>
                  <a:pt x="7418124" y="3814206"/>
                </a:cubicBezTo>
                <a:cubicBezTo>
                  <a:pt x="7416265" y="3815691"/>
                  <a:pt x="7414406" y="3817178"/>
                  <a:pt x="7412547" y="3818664"/>
                </a:cubicBezTo>
                <a:cubicBezTo>
                  <a:pt x="7412547" y="3818664"/>
                  <a:pt x="7410688" y="3820151"/>
                  <a:pt x="7412108" y="3821928"/>
                </a:cubicBezTo>
                <a:cubicBezTo>
                  <a:pt x="7412108" y="3821928"/>
                  <a:pt x="7415389" y="3822219"/>
                  <a:pt x="7415389" y="3822219"/>
                </a:cubicBezTo>
                <a:cubicBezTo>
                  <a:pt x="7417248" y="3820733"/>
                  <a:pt x="7419107" y="3819246"/>
                  <a:pt x="7419544" y="3815983"/>
                </a:cubicBezTo>
                <a:cubicBezTo>
                  <a:pt x="7419544" y="3815983"/>
                  <a:pt x="7419544" y="3815983"/>
                  <a:pt x="7420966" y="3817761"/>
                </a:cubicBezTo>
                <a:cubicBezTo>
                  <a:pt x="7426543" y="3813301"/>
                  <a:pt x="7422281" y="3807968"/>
                  <a:pt x="7427420" y="3806773"/>
                </a:cubicBezTo>
                <a:cubicBezTo>
                  <a:pt x="7419331" y="3792845"/>
                  <a:pt x="7427207" y="3783636"/>
                  <a:pt x="7432239" y="3770872"/>
                </a:cubicBezTo>
                <a:cubicBezTo>
                  <a:pt x="7434099" y="3769386"/>
                  <a:pt x="7435958" y="3767901"/>
                  <a:pt x="7439676" y="3764927"/>
                </a:cubicBezTo>
                <a:cubicBezTo>
                  <a:pt x="7443394" y="3761955"/>
                  <a:pt x="7447112" y="3758985"/>
                  <a:pt x="7452690" y="3754522"/>
                </a:cubicBezTo>
                <a:cubicBezTo>
                  <a:pt x="7455637" y="3769647"/>
                  <a:pt x="7436064" y="3779469"/>
                  <a:pt x="7439013" y="3794592"/>
                </a:cubicBezTo>
                <a:cubicBezTo>
                  <a:pt x="7447432" y="3793690"/>
                  <a:pt x="7465585" y="3782090"/>
                  <a:pt x="7465585" y="3782090"/>
                </a:cubicBezTo>
                <a:cubicBezTo>
                  <a:pt x="7471601" y="3774368"/>
                  <a:pt x="7468652" y="3759245"/>
                  <a:pt x="7475106" y="3748257"/>
                </a:cubicBezTo>
                <a:cubicBezTo>
                  <a:pt x="7479701" y="3738759"/>
                  <a:pt x="7492820" y="3739922"/>
                  <a:pt x="7489873" y="3724799"/>
                </a:cubicBezTo>
                <a:cubicBezTo>
                  <a:pt x="7491627" y="3711744"/>
                  <a:pt x="7502342" y="3706091"/>
                  <a:pt x="7511637" y="3698660"/>
                </a:cubicBezTo>
                <a:cubicBezTo>
                  <a:pt x="7520933" y="3691227"/>
                  <a:pt x="7528371" y="3685282"/>
                  <a:pt x="7534387" y="3677559"/>
                </a:cubicBezTo>
                <a:cubicBezTo>
                  <a:pt x="7536245" y="3676074"/>
                  <a:pt x="7534824" y="3674295"/>
                  <a:pt x="7533402" y="3672519"/>
                </a:cubicBezTo>
                <a:cubicBezTo>
                  <a:pt x="7531981" y="3670741"/>
                  <a:pt x="7530123" y="3672226"/>
                  <a:pt x="7530123" y="3672226"/>
                </a:cubicBezTo>
                <a:cubicBezTo>
                  <a:pt x="7530123" y="3672226"/>
                  <a:pt x="7530123" y="3672226"/>
                  <a:pt x="7528262" y="3673713"/>
                </a:cubicBezTo>
                <a:cubicBezTo>
                  <a:pt x="7524106" y="3679949"/>
                  <a:pt x="7514811" y="3687381"/>
                  <a:pt x="7509233" y="3691839"/>
                </a:cubicBezTo>
                <a:cubicBezTo>
                  <a:pt x="7496657" y="3698979"/>
                  <a:pt x="7487362" y="3706410"/>
                  <a:pt x="7483751" y="3720951"/>
                </a:cubicBezTo>
                <a:cubicBezTo>
                  <a:pt x="7483751" y="3720951"/>
                  <a:pt x="7483751" y="3720951"/>
                  <a:pt x="7482330" y="3719175"/>
                </a:cubicBezTo>
                <a:cubicBezTo>
                  <a:pt x="7477629" y="3717106"/>
                  <a:pt x="7472489" y="3718300"/>
                  <a:pt x="7467350" y="3719497"/>
                </a:cubicBezTo>
                <a:cubicBezTo>
                  <a:pt x="7465929" y="3717718"/>
                  <a:pt x="7465929" y="3717718"/>
                  <a:pt x="7464508" y="3715942"/>
                </a:cubicBezTo>
                <a:cubicBezTo>
                  <a:pt x="7464508" y="3715942"/>
                  <a:pt x="7463086" y="3714164"/>
                  <a:pt x="7461228" y="3715649"/>
                </a:cubicBezTo>
                <a:cubicBezTo>
                  <a:pt x="7461228" y="3715649"/>
                  <a:pt x="7461228" y="3715649"/>
                  <a:pt x="7463086" y="3714164"/>
                </a:cubicBezTo>
                <a:cubicBezTo>
                  <a:pt x="7472715" y="3691901"/>
                  <a:pt x="7493815" y="3695425"/>
                  <a:pt x="7497321" y="3669316"/>
                </a:cubicBezTo>
                <a:cubicBezTo>
                  <a:pt x="7488358" y="3661914"/>
                  <a:pt x="7488464" y="3673483"/>
                  <a:pt x="7478079" y="3664304"/>
                </a:cubicBezTo>
                <a:cubicBezTo>
                  <a:pt x="7478623" y="3672610"/>
                  <a:pt x="7474905" y="3675582"/>
                  <a:pt x="7466924" y="3673222"/>
                </a:cubicBezTo>
                <a:cubicBezTo>
                  <a:pt x="7462662" y="3667889"/>
                  <a:pt x="7471080" y="3666986"/>
                  <a:pt x="7463537" y="3661362"/>
                </a:cubicBezTo>
                <a:cubicBezTo>
                  <a:pt x="7470535" y="3658680"/>
                  <a:pt x="7474254" y="3655707"/>
                  <a:pt x="7476552" y="3650958"/>
                </a:cubicBezTo>
                <a:cubicBezTo>
                  <a:pt x="7475130" y="3649181"/>
                  <a:pt x="7475130" y="3649181"/>
                  <a:pt x="7473709" y="3647402"/>
                </a:cubicBezTo>
                <a:cubicBezTo>
                  <a:pt x="7473709" y="3647402"/>
                  <a:pt x="7471852" y="3648889"/>
                  <a:pt x="7471852" y="3648889"/>
                </a:cubicBezTo>
                <a:cubicBezTo>
                  <a:pt x="7471412" y="3652153"/>
                  <a:pt x="7467696" y="3655127"/>
                  <a:pt x="7462555" y="3656321"/>
                </a:cubicBezTo>
                <a:cubicBezTo>
                  <a:pt x="7462555" y="3656321"/>
                  <a:pt x="7462555" y="3656321"/>
                  <a:pt x="7460695" y="3657806"/>
                </a:cubicBezTo>
                <a:cubicBezTo>
                  <a:pt x="7457853" y="3654253"/>
                  <a:pt x="7452169" y="3647141"/>
                  <a:pt x="7449872" y="3651892"/>
                </a:cubicBezTo>
                <a:cubicBezTo>
                  <a:pt x="7442330" y="3646269"/>
                  <a:pt x="7458731" y="3647725"/>
                  <a:pt x="7451186" y="3642100"/>
                </a:cubicBezTo>
                <a:cubicBezTo>
                  <a:pt x="7453047" y="3640615"/>
                  <a:pt x="7453047" y="3640615"/>
                  <a:pt x="7453047" y="3640615"/>
                </a:cubicBezTo>
                <a:cubicBezTo>
                  <a:pt x="7455343" y="3635864"/>
                  <a:pt x="7462886" y="3641489"/>
                  <a:pt x="7459168" y="3644461"/>
                </a:cubicBezTo>
                <a:cubicBezTo>
                  <a:pt x="7463869" y="3646529"/>
                  <a:pt x="7463762" y="3634961"/>
                  <a:pt x="7464201" y="3631698"/>
                </a:cubicBezTo>
                <a:cubicBezTo>
                  <a:pt x="7479725" y="3639682"/>
                  <a:pt x="7468357" y="3625461"/>
                  <a:pt x="7481478" y="3626626"/>
                </a:cubicBezTo>
                <a:cubicBezTo>
                  <a:pt x="7478635" y="3623071"/>
                  <a:pt x="7479511" y="3616542"/>
                  <a:pt x="7483667" y="3610307"/>
                </a:cubicBezTo>
                <a:cubicBezTo>
                  <a:pt x="7483667" y="3610307"/>
                  <a:pt x="7483667" y="3610307"/>
                  <a:pt x="7487386" y="3607334"/>
                </a:cubicBezTo>
                <a:cubicBezTo>
                  <a:pt x="7488808" y="3609112"/>
                  <a:pt x="7492089" y="3609403"/>
                  <a:pt x="7493508" y="3611182"/>
                </a:cubicBezTo>
                <a:cubicBezTo>
                  <a:pt x="7494929" y="3612958"/>
                  <a:pt x="7496351" y="3614736"/>
                  <a:pt x="7499630" y="3615026"/>
                </a:cubicBezTo>
                <a:cubicBezTo>
                  <a:pt x="7499630" y="3615026"/>
                  <a:pt x="7499630" y="3615026"/>
                  <a:pt x="7501051" y="3616805"/>
                </a:cubicBezTo>
                <a:cubicBezTo>
                  <a:pt x="7501051" y="3616805"/>
                  <a:pt x="7501051" y="3616805"/>
                  <a:pt x="7502911" y="3615318"/>
                </a:cubicBezTo>
                <a:cubicBezTo>
                  <a:pt x="7506628" y="3612345"/>
                  <a:pt x="7504224" y="3605526"/>
                  <a:pt x="7498541" y="3598417"/>
                </a:cubicBezTo>
                <a:cubicBezTo>
                  <a:pt x="7498541" y="3598417"/>
                  <a:pt x="7498541" y="3598417"/>
                  <a:pt x="7497120" y="3596639"/>
                </a:cubicBezTo>
                <a:cubicBezTo>
                  <a:pt x="7493841" y="3596348"/>
                  <a:pt x="7487280" y="3595766"/>
                  <a:pt x="7485421" y="3597253"/>
                </a:cubicBezTo>
                <a:cubicBezTo>
                  <a:pt x="7485421" y="3597253"/>
                  <a:pt x="7483562" y="3598739"/>
                  <a:pt x="7483562" y="3598739"/>
                </a:cubicBezTo>
                <a:cubicBezTo>
                  <a:pt x="7483562" y="3598739"/>
                  <a:pt x="7483562" y="3598739"/>
                  <a:pt x="7477984" y="3603196"/>
                </a:cubicBezTo>
                <a:cubicBezTo>
                  <a:pt x="7476562" y="3601420"/>
                  <a:pt x="7475142" y="3599643"/>
                  <a:pt x="7473722" y="3597865"/>
                </a:cubicBezTo>
                <a:cubicBezTo>
                  <a:pt x="7463550" y="3611822"/>
                  <a:pt x="7451199" y="3592562"/>
                  <a:pt x="7440483" y="3598216"/>
                </a:cubicBezTo>
                <a:cubicBezTo>
                  <a:pt x="7440483" y="3598216"/>
                  <a:pt x="7439060" y="3596440"/>
                  <a:pt x="7437203" y="3597925"/>
                </a:cubicBezTo>
                <a:cubicBezTo>
                  <a:pt x="7437203" y="3597925"/>
                  <a:pt x="7437203" y="3597925"/>
                  <a:pt x="7435781" y="3596147"/>
                </a:cubicBezTo>
                <a:cubicBezTo>
                  <a:pt x="7436657" y="3589621"/>
                  <a:pt x="7453056" y="3591077"/>
                  <a:pt x="7451199" y="3592562"/>
                </a:cubicBezTo>
                <a:cubicBezTo>
                  <a:pt x="7468037" y="3590756"/>
                  <a:pt x="7468807" y="3572658"/>
                  <a:pt x="7481928" y="3573824"/>
                </a:cubicBezTo>
                <a:cubicBezTo>
                  <a:pt x="7470347" y="3536467"/>
                  <a:pt x="7525020" y="3524806"/>
                  <a:pt x="7531912" y="3510556"/>
                </a:cubicBezTo>
                <a:cubicBezTo>
                  <a:pt x="7528086" y="3501961"/>
                  <a:pt x="7542084" y="3496598"/>
                  <a:pt x="7542960" y="3490070"/>
                </a:cubicBezTo>
                <a:cubicBezTo>
                  <a:pt x="7555535" y="3482932"/>
                  <a:pt x="7563410" y="3473721"/>
                  <a:pt x="7569864" y="3462736"/>
                </a:cubicBezTo>
                <a:cubicBezTo>
                  <a:pt x="7571722" y="3461248"/>
                  <a:pt x="7572162" y="3457984"/>
                  <a:pt x="7569320" y="3454431"/>
                </a:cubicBezTo>
                <a:cubicBezTo>
                  <a:pt x="7567899" y="3452653"/>
                  <a:pt x="7564617" y="3452362"/>
                  <a:pt x="7562759" y="3453848"/>
                </a:cubicBezTo>
                <a:cubicBezTo>
                  <a:pt x="7554885" y="3463055"/>
                  <a:pt x="7548430" y="3474044"/>
                  <a:pt x="7539573" y="3478211"/>
                </a:cubicBezTo>
                <a:cubicBezTo>
                  <a:pt x="7535204" y="3461310"/>
                  <a:pt x="7546359" y="3452392"/>
                  <a:pt x="7551391" y="3439628"/>
                </a:cubicBezTo>
                <a:cubicBezTo>
                  <a:pt x="7558058" y="3451780"/>
                  <a:pt x="7565932" y="3442570"/>
                  <a:pt x="7575228" y="3435137"/>
                </a:cubicBezTo>
                <a:cubicBezTo>
                  <a:pt x="7582772" y="3440763"/>
                  <a:pt x="7572492" y="3443152"/>
                  <a:pt x="7573476" y="3448194"/>
                </a:cubicBezTo>
                <a:cubicBezTo>
                  <a:pt x="7608680" y="3457924"/>
                  <a:pt x="7644112" y="3441255"/>
                  <a:pt x="7613832" y="3407191"/>
                </a:cubicBezTo>
                <a:cubicBezTo>
                  <a:pt x="7609676" y="3413427"/>
                  <a:pt x="7604535" y="3414623"/>
                  <a:pt x="7600712" y="3406027"/>
                </a:cubicBezTo>
                <a:cubicBezTo>
                  <a:pt x="7600712" y="3406027"/>
                  <a:pt x="7602569" y="3404540"/>
                  <a:pt x="7601149" y="3402763"/>
                </a:cubicBezTo>
                <a:cubicBezTo>
                  <a:pt x="7601588" y="3399500"/>
                  <a:pt x="7601588" y="3399500"/>
                  <a:pt x="7600168" y="3397722"/>
                </a:cubicBezTo>
                <a:cubicBezTo>
                  <a:pt x="7600168" y="3397722"/>
                  <a:pt x="7602027" y="3396235"/>
                  <a:pt x="7602027" y="3396235"/>
                </a:cubicBezTo>
                <a:cubicBezTo>
                  <a:pt x="7619848" y="3399468"/>
                  <a:pt x="7615809" y="3367734"/>
                  <a:pt x="7632648" y="3365928"/>
                </a:cubicBezTo>
                <a:cubicBezTo>
                  <a:pt x="7626963" y="3358819"/>
                  <a:pt x="7640086" y="3359983"/>
                  <a:pt x="7639978" y="3348414"/>
                </a:cubicBezTo>
                <a:cubicBezTo>
                  <a:pt x="7639978" y="3348414"/>
                  <a:pt x="7639978" y="3348414"/>
                  <a:pt x="7641400" y="3350192"/>
                </a:cubicBezTo>
                <a:cubicBezTo>
                  <a:pt x="7645117" y="3347219"/>
                  <a:pt x="7648397" y="3347510"/>
                  <a:pt x="7650694" y="3342759"/>
                </a:cubicBezTo>
                <a:cubicBezTo>
                  <a:pt x="7651132" y="3339496"/>
                  <a:pt x="7649712" y="3337719"/>
                  <a:pt x="7648291" y="3335942"/>
                </a:cubicBezTo>
                <a:cubicBezTo>
                  <a:pt x="7645011" y="3335649"/>
                  <a:pt x="7643152" y="3337136"/>
                  <a:pt x="7644573" y="3338914"/>
                </a:cubicBezTo>
                <a:cubicBezTo>
                  <a:pt x="7642713" y="3340401"/>
                  <a:pt x="7642713" y="3340401"/>
                  <a:pt x="7637574" y="3341594"/>
                </a:cubicBezTo>
                <a:cubicBezTo>
                  <a:pt x="7637574" y="3341594"/>
                  <a:pt x="7637574" y="3341594"/>
                  <a:pt x="7635716" y="3343082"/>
                </a:cubicBezTo>
                <a:cubicBezTo>
                  <a:pt x="7625331" y="3333903"/>
                  <a:pt x="7633750" y="3332999"/>
                  <a:pt x="7632767" y="3327958"/>
                </a:cubicBezTo>
                <a:cubicBezTo>
                  <a:pt x="7632767" y="3327958"/>
                  <a:pt x="7634626" y="3326471"/>
                  <a:pt x="7634626" y="3326471"/>
                </a:cubicBezTo>
                <a:cubicBezTo>
                  <a:pt x="7636047" y="3328248"/>
                  <a:pt x="7637468" y="3330026"/>
                  <a:pt x="7638888" y="3331803"/>
                </a:cubicBezTo>
                <a:cubicBezTo>
                  <a:pt x="7638450" y="3335068"/>
                  <a:pt x="7641731" y="3335358"/>
                  <a:pt x="7641731" y="3335358"/>
                </a:cubicBezTo>
                <a:cubicBezTo>
                  <a:pt x="7643591" y="3333872"/>
                  <a:pt x="7643591" y="3333872"/>
                  <a:pt x="7644028" y="3330608"/>
                </a:cubicBezTo>
                <a:cubicBezTo>
                  <a:pt x="7642607" y="3328830"/>
                  <a:pt x="7641187" y="3327053"/>
                  <a:pt x="7639765" y="3325277"/>
                </a:cubicBezTo>
                <a:cubicBezTo>
                  <a:pt x="7647640" y="3316068"/>
                  <a:pt x="7655076" y="3310123"/>
                  <a:pt x="7661092" y="3302399"/>
                </a:cubicBezTo>
                <a:cubicBezTo>
                  <a:pt x="7664810" y="3299426"/>
                  <a:pt x="7668529" y="3296455"/>
                  <a:pt x="7670387" y="3294968"/>
                </a:cubicBezTo>
                <a:cubicBezTo>
                  <a:pt x="7672247" y="3293481"/>
                  <a:pt x="7670826" y="3291704"/>
                  <a:pt x="7670826" y="3291704"/>
                </a:cubicBezTo>
                <a:cubicBezTo>
                  <a:pt x="7669404" y="3289928"/>
                  <a:pt x="7667984" y="3288149"/>
                  <a:pt x="7666124" y="3289636"/>
                </a:cubicBezTo>
                <a:cubicBezTo>
                  <a:pt x="7662406" y="3292608"/>
                  <a:pt x="7660546" y="3294096"/>
                  <a:pt x="7656828" y="3297068"/>
                </a:cubicBezTo>
                <a:cubicBezTo>
                  <a:pt x="7650814" y="3304790"/>
                  <a:pt x="7641518" y="3312220"/>
                  <a:pt x="7634082" y="3318165"/>
                </a:cubicBezTo>
                <a:cubicBezTo>
                  <a:pt x="7632223" y="3319653"/>
                  <a:pt x="7630364" y="3321140"/>
                  <a:pt x="7628503" y="3322624"/>
                </a:cubicBezTo>
                <a:cubicBezTo>
                  <a:pt x="7628503" y="3322624"/>
                  <a:pt x="7626644" y="3324111"/>
                  <a:pt x="7626644" y="3324111"/>
                </a:cubicBezTo>
                <a:cubicBezTo>
                  <a:pt x="7602370" y="3331865"/>
                  <a:pt x="7606302" y="3352029"/>
                  <a:pt x="7573500" y="3349117"/>
                </a:cubicBezTo>
                <a:cubicBezTo>
                  <a:pt x="7573168" y="3363949"/>
                  <a:pt x="7583328" y="3399529"/>
                  <a:pt x="7556106" y="3392159"/>
                </a:cubicBezTo>
                <a:cubicBezTo>
                  <a:pt x="7556106" y="3392159"/>
                  <a:pt x="7556106" y="3392159"/>
                  <a:pt x="7557525" y="3393936"/>
                </a:cubicBezTo>
                <a:cubicBezTo>
                  <a:pt x="7555667" y="3395421"/>
                  <a:pt x="7552386" y="3395130"/>
                  <a:pt x="7552386" y="3395130"/>
                </a:cubicBezTo>
                <a:cubicBezTo>
                  <a:pt x="7550526" y="3396618"/>
                  <a:pt x="7550526" y="3396618"/>
                  <a:pt x="7550526" y="3396618"/>
                </a:cubicBezTo>
                <a:cubicBezTo>
                  <a:pt x="7550526" y="3396618"/>
                  <a:pt x="7550526" y="3396618"/>
                  <a:pt x="7551948" y="3398396"/>
                </a:cubicBezTo>
                <a:cubicBezTo>
                  <a:pt x="7550090" y="3399881"/>
                  <a:pt x="7553369" y="3400172"/>
                  <a:pt x="7553369" y="3400172"/>
                </a:cubicBezTo>
                <a:cubicBezTo>
                  <a:pt x="7557193" y="3408766"/>
                  <a:pt x="7552493" y="3406699"/>
                  <a:pt x="7564300" y="3417656"/>
                </a:cubicBezTo>
                <a:cubicBezTo>
                  <a:pt x="7560581" y="3420628"/>
                  <a:pt x="7545933" y="3406117"/>
                  <a:pt x="7544179" y="3419172"/>
                </a:cubicBezTo>
                <a:cubicBezTo>
                  <a:pt x="7543197" y="3414132"/>
                  <a:pt x="7541776" y="3412353"/>
                  <a:pt x="7538057" y="3415326"/>
                </a:cubicBezTo>
                <a:cubicBezTo>
                  <a:pt x="7534671" y="3403467"/>
                  <a:pt x="7558176" y="3413810"/>
                  <a:pt x="7545933" y="3406117"/>
                </a:cubicBezTo>
                <a:cubicBezTo>
                  <a:pt x="7545933" y="3406117"/>
                  <a:pt x="7545933" y="3406117"/>
                  <a:pt x="7544511" y="3404339"/>
                </a:cubicBezTo>
                <a:cubicBezTo>
                  <a:pt x="7545933" y="3406117"/>
                  <a:pt x="7547792" y="3404631"/>
                  <a:pt x="7547792" y="3404631"/>
                </a:cubicBezTo>
                <a:cubicBezTo>
                  <a:pt x="7549213" y="3406406"/>
                  <a:pt x="7551071" y="3404922"/>
                  <a:pt x="7549649" y="3403145"/>
                </a:cubicBezTo>
                <a:cubicBezTo>
                  <a:pt x="7548231" y="3401367"/>
                  <a:pt x="7546809" y="3399589"/>
                  <a:pt x="7546809" y="3399589"/>
                </a:cubicBezTo>
                <a:cubicBezTo>
                  <a:pt x="7546809" y="3399589"/>
                  <a:pt x="7543528" y="3399298"/>
                  <a:pt x="7543528" y="3399298"/>
                </a:cubicBezTo>
                <a:cubicBezTo>
                  <a:pt x="7539267" y="3393965"/>
                  <a:pt x="7536969" y="3398716"/>
                  <a:pt x="7534126" y="3395160"/>
                </a:cubicBezTo>
                <a:cubicBezTo>
                  <a:pt x="7534126" y="3395160"/>
                  <a:pt x="7534126" y="3395160"/>
                  <a:pt x="7535984" y="3393674"/>
                </a:cubicBezTo>
                <a:cubicBezTo>
                  <a:pt x="7534563" y="3391896"/>
                  <a:pt x="7534563" y="3391896"/>
                  <a:pt x="7533143" y="3390120"/>
                </a:cubicBezTo>
                <a:cubicBezTo>
                  <a:pt x="7533143" y="3390120"/>
                  <a:pt x="7533143" y="3390120"/>
                  <a:pt x="7531284" y="3391605"/>
                </a:cubicBezTo>
                <a:cubicBezTo>
                  <a:pt x="7531284" y="3391605"/>
                  <a:pt x="7529426" y="3393092"/>
                  <a:pt x="7530847" y="3394870"/>
                </a:cubicBezTo>
                <a:cubicBezTo>
                  <a:pt x="7530847" y="3394870"/>
                  <a:pt x="7530847" y="3394870"/>
                  <a:pt x="7529426" y="3393092"/>
                </a:cubicBezTo>
                <a:cubicBezTo>
                  <a:pt x="7519146" y="3395484"/>
                  <a:pt x="7515427" y="3398454"/>
                  <a:pt x="7514114" y="3408245"/>
                </a:cubicBezTo>
                <a:cubicBezTo>
                  <a:pt x="7520235" y="3412093"/>
                  <a:pt x="7517832" y="3405274"/>
                  <a:pt x="7524393" y="3405856"/>
                </a:cubicBezTo>
                <a:cubicBezTo>
                  <a:pt x="7520782" y="3420398"/>
                  <a:pt x="7504817" y="3415678"/>
                  <a:pt x="7497927" y="3429927"/>
                </a:cubicBezTo>
                <a:cubicBezTo>
                  <a:pt x="7497927" y="3429927"/>
                  <a:pt x="7497927" y="3429927"/>
                  <a:pt x="7499347" y="3431706"/>
                </a:cubicBezTo>
                <a:cubicBezTo>
                  <a:pt x="7499347" y="3431706"/>
                  <a:pt x="7497927" y="3429927"/>
                  <a:pt x="7496067" y="3431414"/>
                </a:cubicBezTo>
                <a:cubicBezTo>
                  <a:pt x="7494209" y="3432902"/>
                  <a:pt x="7494645" y="3429636"/>
                  <a:pt x="7491805" y="3426082"/>
                </a:cubicBezTo>
                <a:cubicBezTo>
                  <a:pt x="7493664" y="3424595"/>
                  <a:pt x="7492244" y="3422818"/>
                  <a:pt x="7490821" y="3421041"/>
                </a:cubicBezTo>
                <a:cubicBezTo>
                  <a:pt x="7491260" y="3417778"/>
                  <a:pt x="7493118" y="3416290"/>
                  <a:pt x="7493118" y="3416290"/>
                </a:cubicBezTo>
                <a:cubicBezTo>
                  <a:pt x="7494977" y="3414804"/>
                  <a:pt x="7494977" y="3414804"/>
                  <a:pt x="7496399" y="3416581"/>
                </a:cubicBezTo>
                <a:cubicBezTo>
                  <a:pt x="7496399" y="3416581"/>
                  <a:pt x="7497820" y="3418359"/>
                  <a:pt x="7501100" y="3418650"/>
                </a:cubicBezTo>
                <a:cubicBezTo>
                  <a:pt x="7502959" y="3417163"/>
                  <a:pt x="7506677" y="3414191"/>
                  <a:pt x="7503836" y="3410638"/>
                </a:cubicBezTo>
                <a:cubicBezTo>
                  <a:pt x="7503836" y="3410638"/>
                  <a:pt x="7503836" y="3410638"/>
                  <a:pt x="7507554" y="3407664"/>
                </a:cubicBezTo>
                <a:cubicBezTo>
                  <a:pt x="7507554" y="3407664"/>
                  <a:pt x="7506132" y="3405887"/>
                  <a:pt x="7506132" y="3405887"/>
                </a:cubicBezTo>
                <a:cubicBezTo>
                  <a:pt x="7504712" y="3404110"/>
                  <a:pt x="7504712" y="3404110"/>
                  <a:pt x="7504712" y="3404110"/>
                </a:cubicBezTo>
                <a:cubicBezTo>
                  <a:pt x="7504712" y="3404110"/>
                  <a:pt x="7504712" y="3404110"/>
                  <a:pt x="7500992" y="3407082"/>
                </a:cubicBezTo>
                <a:cubicBezTo>
                  <a:pt x="7498152" y="3403527"/>
                  <a:pt x="7496732" y="3401750"/>
                  <a:pt x="7493451" y="3401457"/>
                </a:cubicBezTo>
                <a:cubicBezTo>
                  <a:pt x="7497169" y="3398486"/>
                  <a:pt x="7499467" y="3393736"/>
                  <a:pt x="7502746" y="3394026"/>
                </a:cubicBezTo>
                <a:cubicBezTo>
                  <a:pt x="7502746" y="3394026"/>
                  <a:pt x="7504167" y="3395806"/>
                  <a:pt x="7504167" y="3395806"/>
                </a:cubicBezTo>
                <a:cubicBezTo>
                  <a:pt x="7503730" y="3399067"/>
                  <a:pt x="7505152" y="3400845"/>
                  <a:pt x="7507010" y="3399359"/>
                </a:cubicBezTo>
                <a:cubicBezTo>
                  <a:pt x="7510288" y="3399652"/>
                  <a:pt x="7508869" y="3397872"/>
                  <a:pt x="7508869" y="3397872"/>
                </a:cubicBezTo>
                <a:cubicBezTo>
                  <a:pt x="7509306" y="3394609"/>
                  <a:pt x="7506464" y="3391053"/>
                  <a:pt x="7505044" y="3389276"/>
                </a:cubicBezTo>
                <a:cubicBezTo>
                  <a:pt x="7505044" y="3389276"/>
                  <a:pt x="7505044" y="3389276"/>
                  <a:pt x="7503622" y="3387499"/>
                </a:cubicBezTo>
                <a:cubicBezTo>
                  <a:pt x="7500342" y="3387208"/>
                  <a:pt x="7497063" y="3386916"/>
                  <a:pt x="7493344" y="3389888"/>
                </a:cubicBezTo>
                <a:cubicBezTo>
                  <a:pt x="7491486" y="3391376"/>
                  <a:pt x="7489188" y="3396127"/>
                  <a:pt x="7488748" y="3399390"/>
                </a:cubicBezTo>
                <a:cubicBezTo>
                  <a:pt x="7488748" y="3399390"/>
                  <a:pt x="7486889" y="3400876"/>
                  <a:pt x="7488312" y="3402653"/>
                </a:cubicBezTo>
                <a:cubicBezTo>
                  <a:pt x="7486452" y="3404139"/>
                  <a:pt x="7487873" y="3405916"/>
                  <a:pt x="7487873" y="3405916"/>
                </a:cubicBezTo>
                <a:cubicBezTo>
                  <a:pt x="7487873" y="3405916"/>
                  <a:pt x="7486014" y="3407402"/>
                  <a:pt x="7486014" y="3407402"/>
                </a:cubicBezTo>
                <a:cubicBezTo>
                  <a:pt x="7484154" y="3408889"/>
                  <a:pt x="7482296" y="3410377"/>
                  <a:pt x="7481858" y="3413640"/>
                </a:cubicBezTo>
                <a:cubicBezTo>
                  <a:pt x="7478577" y="3413349"/>
                  <a:pt x="7476719" y="3414835"/>
                  <a:pt x="7474860" y="3416320"/>
                </a:cubicBezTo>
                <a:cubicBezTo>
                  <a:pt x="7474860" y="3416320"/>
                  <a:pt x="7474860" y="3416320"/>
                  <a:pt x="7472999" y="3417807"/>
                </a:cubicBezTo>
                <a:cubicBezTo>
                  <a:pt x="7472999" y="3417807"/>
                  <a:pt x="7472999" y="3417807"/>
                  <a:pt x="7471579" y="3416030"/>
                </a:cubicBezTo>
                <a:cubicBezTo>
                  <a:pt x="7466002" y="3420488"/>
                  <a:pt x="7465127" y="3427015"/>
                  <a:pt x="7465671" y="3435321"/>
                </a:cubicBezTo>
                <a:cubicBezTo>
                  <a:pt x="7462828" y="3431767"/>
                  <a:pt x="7456705" y="3427920"/>
                  <a:pt x="7463373" y="3440070"/>
                </a:cubicBezTo>
                <a:cubicBezTo>
                  <a:pt x="7460093" y="3439779"/>
                  <a:pt x="7460093" y="3439779"/>
                  <a:pt x="7460093" y="3439779"/>
                </a:cubicBezTo>
                <a:cubicBezTo>
                  <a:pt x="7458233" y="3441266"/>
                  <a:pt x="7458233" y="3441266"/>
                  <a:pt x="7459655" y="3443042"/>
                </a:cubicBezTo>
                <a:cubicBezTo>
                  <a:pt x="7457796" y="3444529"/>
                  <a:pt x="7460637" y="3448085"/>
                  <a:pt x="7460637" y="3448085"/>
                </a:cubicBezTo>
                <a:cubicBezTo>
                  <a:pt x="7463919" y="3448375"/>
                  <a:pt x="7465338" y="3450153"/>
                  <a:pt x="7467197" y="3448666"/>
                </a:cubicBezTo>
                <a:cubicBezTo>
                  <a:pt x="7467197" y="3448666"/>
                  <a:pt x="7467197" y="3448666"/>
                  <a:pt x="7468619" y="3450445"/>
                </a:cubicBezTo>
                <a:cubicBezTo>
                  <a:pt x="7468724" y="3462013"/>
                  <a:pt x="7452868" y="3468862"/>
                  <a:pt x="7452976" y="3480430"/>
                </a:cubicBezTo>
                <a:cubicBezTo>
                  <a:pt x="7451117" y="3481916"/>
                  <a:pt x="7440187" y="3464433"/>
                  <a:pt x="7440292" y="3476003"/>
                </a:cubicBezTo>
                <a:cubicBezTo>
                  <a:pt x="7432750" y="3470380"/>
                  <a:pt x="7439097" y="3447823"/>
                  <a:pt x="7444782" y="3454932"/>
                </a:cubicBezTo>
                <a:cubicBezTo>
                  <a:pt x="7453746" y="3462335"/>
                  <a:pt x="7439536" y="3444561"/>
                  <a:pt x="7449813" y="3442170"/>
                </a:cubicBezTo>
                <a:cubicBezTo>
                  <a:pt x="7446972" y="3438615"/>
                  <a:pt x="7445113" y="3440101"/>
                  <a:pt x="7441833" y="3439808"/>
                </a:cubicBezTo>
                <a:cubicBezTo>
                  <a:pt x="7440412" y="3438033"/>
                  <a:pt x="7442710" y="3433282"/>
                  <a:pt x="7440849" y="3434767"/>
                </a:cubicBezTo>
                <a:cubicBezTo>
                  <a:pt x="7444024" y="3423491"/>
                  <a:pt x="7460756" y="3410116"/>
                  <a:pt x="7465789" y="3397351"/>
                </a:cubicBezTo>
                <a:cubicBezTo>
                  <a:pt x="7465789" y="3397351"/>
                  <a:pt x="7465789" y="3397351"/>
                  <a:pt x="7464367" y="3395573"/>
                </a:cubicBezTo>
                <a:cubicBezTo>
                  <a:pt x="7465789" y="3397351"/>
                  <a:pt x="7467647" y="3395863"/>
                  <a:pt x="7467647" y="3395863"/>
                </a:cubicBezTo>
                <a:cubicBezTo>
                  <a:pt x="7469507" y="3394378"/>
                  <a:pt x="7469944" y="3391114"/>
                  <a:pt x="7471803" y="3389629"/>
                </a:cubicBezTo>
                <a:cubicBezTo>
                  <a:pt x="7471803" y="3389629"/>
                  <a:pt x="7471803" y="3389629"/>
                  <a:pt x="7473225" y="3391406"/>
                </a:cubicBezTo>
                <a:cubicBezTo>
                  <a:pt x="7483941" y="3385752"/>
                  <a:pt x="7476399" y="3380128"/>
                  <a:pt x="7488974" y="3372989"/>
                </a:cubicBezTo>
                <a:cubicBezTo>
                  <a:pt x="7488974" y="3372989"/>
                  <a:pt x="7490394" y="3374766"/>
                  <a:pt x="7490394" y="3374766"/>
                </a:cubicBezTo>
                <a:cubicBezTo>
                  <a:pt x="7490394" y="3374766"/>
                  <a:pt x="7490394" y="3374766"/>
                  <a:pt x="7492253" y="3373279"/>
                </a:cubicBezTo>
                <a:cubicBezTo>
                  <a:pt x="7493676" y="3375057"/>
                  <a:pt x="7495536" y="3373570"/>
                  <a:pt x="7495536" y="3373570"/>
                </a:cubicBezTo>
                <a:cubicBezTo>
                  <a:pt x="7497394" y="3372084"/>
                  <a:pt x="7495973" y="3370307"/>
                  <a:pt x="7495973" y="3370307"/>
                </a:cubicBezTo>
                <a:cubicBezTo>
                  <a:pt x="7494551" y="3368530"/>
                  <a:pt x="7494551" y="3368530"/>
                  <a:pt x="7494551" y="3368530"/>
                </a:cubicBezTo>
                <a:cubicBezTo>
                  <a:pt x="7492692" y="3370016"/>
                  <a:pt x="7492692" y="3370016"/>
                  <a:pt x="7490833" y="3371501"/>
                </a:cubicBezTo>
                <a:lnTo>
                  <a:pt x="7489412" y="3369724"/>
                </a:lnTo>
                <a:cubicBezTo>
                  <a:pt x="7485150" y="3364391"/>
                  <a:pt x="7487008" y="3362906"/>
                  <a:pt x="7488866" y="3361419"/>
                </a:cubicBezTo>
                <a:cubicBezTo>
                  <a:pt x="7479465" y="3357282"/>
                  <a:pt x="7469732" y="3367976"/>
                  <a:pt x="7460436" y="3375409"/>
                </a:cubicBezTo>
                <a:cubicBezTo>
                  <a:pt x="7467978" y="3381032"/>
                  <a:pt x="7457701" y="3383422"/>
                  <a:pt x="7465682" y="3385782"/>
                </a:cubicBezTo>
                <a:cubicBezTo>
                  <a:pt x="7463823" y="3387268"/>
                  <a:pt x="7463823" y="3387268"/>
                  <a:pt x="7461963" y="3388754"/>
                </a:cubicBezTo>
                <a:cubicBezTo>
                  <a:pt x="7458683" y="3388464"/>
                  <a:pt x="7452561" y="3384618"/>
                  <a:pt x="7453106" y="3392923"/>
                </a:cubicBezTo>
                <a:cubicBezTo>
                  <a:pt x="7448300" y="3379286"/>
                  <a:pt x="7452892" y="3369785"/>
                  <a:pt x="7456067" y="3358508"/>
                </a:cubicBezTo>
                <a:cubicBezTo>
                  <a:pt x="7454645" y="3356731"/>
                  <a:pt x="7454645" y="3356731"/>
                  <a:pt x="7456505" y="3355243"/>
                </a:cubicBezTo>
                <a:cubicBezTo>
                  <a:pt x="7458364" y="3353757"/>
                  <a:pt x="7456942" y="3351979"/>
                  <a:pt x="7455521" y="3350204"/>
                </a:cubicBezTo>
                <a:cubicBezTo>
                  <a:pt x="7454101" y="3348425"/>
                  <a:pt x="7450821" y="3348134"/>
                  <a:pt x="7450821" y="3348134"/>
                </a:cubicBezTo>
                <a:cubicBezTo>
                  <a:pt x="7450821" y="3348134"/>
                  <a:pt x="7450821" y="3348134"/>
                  <a:pt x="7448961" y="3349621"/>
                </a:cubicBezTo>
                <a:cubicBezTo>
                  <a:pt x="7448961" y="3349621"/>
                  <a:pt x="7448961" y="3349621"/>
                  <a:pt x="7447102" y="3351106"/>
                </a:cubicBezTo>
                <a:cubicBezTo>
                  <a:pt x="7437369" y="3361802"/>
                  <a:pt x="7430809" y="3361219"/>
                  <a:pt x="7427199" y="3375760"/>
                </a:cubicBezTo>
                <a:cubicBezTo>
                  <a:pt x="7430477" y="3376053"/>
                  <a:pt x="7432335" y="3374565"/>
                  <a:pt x="7435178" y="3378121"/>
                </a:cubicBezTo>
                <a:cubicBezTo>
                  <a:pt x="7440424" y="3388493"/>
                  <a:pt x="7433319" y="3379606"/>
                  <a:pt x="7427304" y="3387329"/>
                </a:cubicBezTo>
                <a:cubicBezTo>
                  <a:pt x="7424899" y="3380510"/>
                  <a:pt x="7430477" y="3376053"/>
                  <a:pt x="7422935" y="3370428"/>
                </a:cubicBezTo>
                <a:cubicBezTo>
                  <a:pt x="7421076" y="3371915"/>
                  <a:pt x="7419654" y="3370137"/>
                  <a:pt x="7416372" y="3369845"/>
                </a:cubicBezTo>
                <a:cubicBezTo>
                  <a:pt x="7418233" y="3368359"/>
                  <a:pt x="7418672" y="3365095"/>
                  <a:pt x="7420529" y="3363609"/>
                </a:cubicBezTo>
                <a:cubicBezTo>
                  <a:pt x="7422827" y="3358859"/>
                  <a:pt x="7424247" y="3360636"/>
                  <a:pt x="7428511" y="3365969"/>
                </a:cubicBezTo>
                <a:cubicBezTo>
                  <a:pt x="7432229" y="3362996"/>
                  <a:pt x="7426106" y="3359150"/>
                  <a:pt x="7423266" y="3355595"/>
                </a:cubicBezTo>
                <a:cubicBezTo>
                  <a:pt x="7425126" y="3354109"/>
                  <a:pt x="7426984" y="3352623"/>
                  <a:pt x="7426984" y="3352623"/>
                </a:cubicBezTo>
                <a:cubicBezTo>
                  <a:pt x="7430704" y="3349651"/>
                  <a:pt x="7429718" y="3344610"/>
                  <a:pt x="7428299" y="3342831"/>
                </a:cubicBezTo>
                <a:cubicBezTo>
                  <a:pt x="7428737" y="3339568"/>
                  <a:pt x="7428737" y="3339568"/>
                  <a:pt x="7428737" y="3339568"/>
                </a:cubicBezTo>
                <a:cubicBezTo>
                  <a:pt x="7428737" y="3339568"/>
                  <a:pt x="7430597" y="3338081"/>
                  <a:pt x="7430597" y="3338081"/>
                </a:cubicBezTo>
                <a:cubicBezTo>
                  <a:pt x="7436718" y="3341928"/>
                  <a:pt x="7442187" y="3325899"/>
                  <a:pt x="7449732" y="3331523"/>
                </a:cubicBezTo>
                <a:cubicBezTo>
                  <a:pt x="7446890" y="3327969"/>
                  <a:pt x="7447327" y="3324706"/>
                  <a:pt x="7451484" y="3318469"/>
                </a:cubicBezTo>
                <a:cubicBezTo>
                  <a:pt x="7454765" y="3318760"/>
                  <a:pt x="7456623" y="3317274"/>
                  <a:pt x="7458483" y="3315788"/>
                </a:cubicBezTo>
                <a:cubicBezTo>
                  <a:pt x="7458483" y="3315788"/>
                  <a:pt x="7458483" y="3315788"/>
                  <a:pt x="7459904" y="3317565"/>
                </a:cubicBezTo>
                <a:cubicBezTo>
                  <a:pt x="7459904" y="3317565"/>
                  <a:pt x="7459904" y="3317565"/>
                  <a:pt x="7458045" y="3319052"/>
                </a:cubicBezTo>
                <a:cubicBezTo>
                  <a:pt x="7455747" y="3323802"/>
                  <a:pt x="7454871" y="3330328"/>
                  <a:pt x="7453995" y="3336856"/>
                </a:cubicBezTo>
                <a:cubicBezTo>
                  <a:pt x="7453557" y="3340121"/>
                  <a:pt x="7454977" y="3341898"/>
                  <a:pt x="7456836" y="3340410"/>
                </a:cubicBezTo>
                <a:cubicBezTo>
                  <a:pt x="7458257" y="3342188"/>
                  <a:pt x="7460117" y="3340703"/>
                  <a:pt x="7460117" y="3340703"/>
                </a:cubicBezTo>
                <a:cubicBezTo>
                  <a:pt x="7460993" y="3334175"/>
                  <a:pt x="7461869" y="3327647"/>
                  <a:pt x="7464167" y="3322898"/>
                </a:cubicBezTo>
                <a:cubicBezTo>
                  <a:pt x="7464167" y="3322898"/>
                  <a:pt x="7464167" y="3322898"/>
                  <a:pt x="7464605" y="3319634"/>
                </a:cubicBezTo>
                <a:cubicBezTo>
                  <a:pt x="7465042" y="3316371"/>
                  <a:pt x="7462200" y="3312816"/>
                  <a:pt x="7459359" y="3309261"/>
                </a:cubicBezTo>
                <a:cubicBezTo>
                  <a:pt x="7459359" y="3309261"/>
                  <a:pt x="7459359" y="3309261"/>
                  <a:pt x="7457938" y="3307483"/>
                </a:cubicBezTo>
                <a:cubicBezTo>
                  <a:pt x="7457938" y="3307483"/>
                  <a:pt x="7457938" y="3307483"/>
                  <a:pt x="7456078" y="3308968"/>
                </a:cubicBezTo>
                <a:cubicBezTo>
                  <a:pt x="7452361" y="3311943"/>
                  <a:pt x="7450501" y="3313428"/>
                  <a:pt x="7449080" y="3311651"/>
                </a:cubicBezTo>
                <a:cubicBezTo>
                  <a:pt x="7449080" y="3311651"/>
                  <a:pt x="7449080" y="3311651"/>
                  <a:pt x="7447659" y="3309873"/>
                </a:cubicBezTo>
                <a:cubicBezTo>
                  <a:pt x="7444816" y="3306318"/>
                  <a:pt x="7442958" y="3307804"/>
                  <a:pt x="7440116" y="3304248"/>
                </a:cubicBezTo>
                <a:cubicBezTo>
                  <a:pt x="7442412" y="3299499"/>
                  <a:pt x="7444273" y="3298013"/>
                  <a:pt x="7449412" y="3296818"/>
                </a:cubicBezTo>
                <a:cubicBezTo>
                  <a:pt x="7451272" y="3295332"/>
                  <a:pt x="7454989" y="3292358"/>
                  <a:pt x="7457287" y="3287609"/>
                </a:cubicBezTo>
                <a:cubicBezTo>
                  <a:pt x="7457287" y="3287609"/>
                  <a:pt x="7457723" y="3284346"/>
                  <a:pt x="7456303" y="3282568"/>
                </a:cubicBezTo>
                <a:cubicBezTo>
                  <a:pt x="7453461" y="3279014"/>
                  <a:pt x="7451602" y="3280500"/>
                  <a:pt x="7449744" y="3281985"/>
                </a:cubicBezTo>
                <a:cubicBezTo>
                  <a:pt x="7447883" y="3283472"/>
                  <a:pt x="7444166" y="3286445"/>
                  <a:pt x="7442306" y="3287931"/>
                </a:cubicBezTo>
                <a:cubicBezTo>
                  <a:pt x="7438588" y="3290904"/>
                  <a:pt x="7433450" y="3292099"/>
                  <a:pt x="7431152" y="3296848"/>
                </a:cubicBezTo>
                <a:cubicBezTo>
                  <a:pt x="7425576" y="3301307"/>
                  <a:pt x="7395723" y="3313519"/>
                  <a:pt x="7415511" y="3326835"/>
                </a:cubicBezTo>
                <a:cubicBezTo>
                  <a:pt x="7413650" y="3328320"/>
                  <a:pt x="7415072" y="3330099"/>
                  <a:pt x="7415072" y="3330099"/>
                </a:cubicBezTo>
                <a:cubicBezTo>
                  <a:pt x="7416492" y="3331875"/>
                  <a:pt x="7416492" y="3331875"/>
                  <a:pt x="7418351" y="3330389"/>
                </a:cubicBezTo>
                <a:cubicBezTo>
                  <a:pt x="7423053" y="3332459"/>
                  <a:pt x="7425351" y="3327709"/>
                  <a:pt x="7428191" y="3331264"/>
                </a:cubicBezTo>
                <a:cubicBezTo>
                  <a:pt x="7428191" y="3331264"/>
                  <a:pt x="7426333" y="3332747"/>
                  <a:pt x="7426333" y="3332747"/>
                </a:cubicBezTo>
                <a:cubicBezTo>
                  <a:pt x="7424913" y="3330972"/>
                  <a:pt x="7423053" y="3332459"/>
                  <a:pt x="7423053" y="3332459"/>
                </a:cubicBezTo>
                <a:cubicBezTo>
                  <a:pt x="7423053" y="3332459"/>
                  <a:pt x="7423053" y="3332459"/>
                  <a:pt x="7421194" y="3333945"/>
                </a:cubicBezTo>
                <a:cubicBezTo>
                  <a:pt x="7421194" y="3333945"/>
                  <a:pt x="7421194" y="3333945"/>
                  <a:pt x="7422615" y="3335722"/>
                </a:cubicBezTo>
                <a:cubicBezTo>
                  <a:pt x="7422615" y="3335722"/>
                  <a:pt x="7422176" y="3338985"/>
                  <a:pt x="7423596" y="3340762"/>
                </a:cubicBezTo>
                <a:cubicBezTo>
                  <a:pt x="7423159" y="3344027"/>
                  <a:pt x="7423159" y="3344027"/>
                  <a:pt x="7421301" y="3345511"/>
                </a:cubicBezTo>
                <a:cubicBezTo>
                  <a:pt x="7409932" y="3331293"/>
                  <a:pt x="7420968" y="3360346"/>
                  <a:pt x="7405445" y="3352361"/>
                </a:cubicBezTo>
                <a:cubicBezTo>
                  <a:pt x="7405005" y="3355628"/>
                  <a:pt x="7408287" y="3355917"/>
                  <a:pt x="7409709" y="3357695"/>
                </a:cubicBezTo>
                <a:cubicBezTo>
                  <a:pt x="7411130" y="3359471"/>
                  <a:pt x="7409270" y="3360959"/>
                  <a:pt x="7408830" y="3364223"/>
                </a:cubicBezTo>
                <a:cubicBezTo>
                  <a:pt x="7398990" y="3363348"/>
                  <a:pt x="7407302" y="3350876"/>
                  <a:pt x="7405883" y="3349097"/>
                </a:cubicBezTo>
                <a:cubicBezTo>
                  <a:pt x="7407741" y="3347612"/>
                  <a:pt x="7394076" y="3338142"/>
                  <a:pt x="7402933" y="3333974"/>
                </a:cubicBezTo>
                <a:cubicBezTo>
                  <a:pt x="7384129" y="3325700"/>
                  <a:pt x="7400424" y="3315587"/>
                  <a:pt x="7390914" y="3299882"/>
                </a:cubicBezTo>
                <a:cubicBezTo>
                  <a:pt x="7391022" y="3311450"/>
                  <a:pt x="7375829" y="3288634"/>
                  <a:pt x="7372985" y="3285078"/>
                </a:cubicBezTo>
                <a:cubicBezTo>
                  <a:pt x="7374845" y="3283594"/>
                  <a:pt x="7374845" y="3283594"/>
                  <a:pt x="7374845" y="3283594"/>
                </a:cubicBezTo>
                <a:cubicBezTo>
                  <a:pt x="7381405" y="3284174"/>
                  <a:pt x="7385125" y="3281203"/>
                  <a:pt x="7388405" y="3281494"/>
                </a:cubicBezTo>
                <a:cubicBezTo>
                  <a:pt x="7389826" y="3283272"/>
                  <a:pt x="7391683" y="3281786"/>
                  <a:pt x="7393543" y="3280298"/>
                </a:cubicBezTo>
                <a:cubicBezTo>
                  <a:pt x="7394965" y="3282078"/>
                  <a:pt x="7394965" y="3282078"/>
                  <a:pt x="7396385" y="3283854"/>
                </a:cubicBezTo>
                <a:cubicBezTo>
                  <a:pt x="7399227" y="3287408"/>
                  <a:pt x="7400648" y="3289188"/>
                  <a:pt x="7402070" y="3290964"/>
                </a:cubicBezTo>
                <a:cubicBezTo>
                  <a:pt x="7400211" y="3292451"/>
                  <a:pt x="7401632" y="3294226"/>
                  <a:pt x="7403052" y="3296005"/>
                </a:cubicBezTo>
                <a:cubicBezTo>
                  <a:pt x="7406331" y="3296296"/>
                  <a:pt x="7406331" y="3296296"/>
                  <a:pt x="7406770" y="3293032"/>
                </a:cubicBezTo>
                <a:cubicBezTo>
                  <a:pt x="7405788" y="3287991"/>
                  <a:pt x="7401525" y="3282658"/>
                  <a:pt x="7398683" y="3279104"/>
                </a:cubicBezTo>
                <a:cubicBezTo>
                  <a:pt x="7398683" y="3279104"/>
                  <a:pt x="7397262" y="3277327"/>
                  <a:pt x="7397262" y="3277327"/>
                </a:cubicBezTo>
                <a:cubicBezTo>
                  <a:pt x="7395840" y="3275548"/>
                  <a:pt x="7396279" y="3272286"/>
                  <a:pt x="7396718" y="3269022"/>
                </a:cubicBezTo>
                <a:cubicBezTo>
                  <a:pt x="7392015" y="3266953"/>
                  <a:pt x="7388736" y="3266661"/>
                  <a:pt x="7383158" y="3271120"/>
                </a:cubicBezTo>
                <a:cubicBezTo>
                  <a:pt x="7383158" y="3271120"/>
                  <a:pt x="7383158" y="3271120"/>
                  <a:pt x="7384580" y="3272896"/>
                </a:cubicBezTo>
                <a:cubicBezTo>
                  <a:pt x="7381298" y="3272606"/>
                  <a:pt x="7377580" y="3275579"/>
                  <a:pt x="7372882" y="3273510"/>
                </a:cubicBezTo>
                <a:cubicBezTo>
                  <a:pt x="7372882" y="3273510"/>
                  <a:pt x="7372882" y="3273510"/>
                  <a:pt x="7371460" y="3271733"/>
                </a:cubicBezTo>
                <a:cubicBezTo>
                  <a:pt x="7373319" y="3270246"/>
                  <a:pt x="7371896" y="3268469"/>
                  <a:pt x="7373757" y="3266983"/>
                </a:cubicBezTo>
                <a:cubicBezTo>
                  <a:pt x="7381632" y="3257775"/>
                  <a:pt x="7386227" y="3248274"/>
                  <a:pt x="7390819" y="3238775"/>
                </a:cubicBezTo>
                <a:cubicBezTo>
                  <a:pt x="7392786" y="3248857"/>
                  <a:pt x="7409400" y="3273449"/>
                  <a:pt x="7410821" y="3275227"/>
                </a:cubicBezTo>
                <a:cubicBezTo>
                  <a:pt x="7412242" y="3277005"/>
                  <a:pt x="7412242" y="3277005"/>
                  <a:pt x="7411802" y="3280269"/>
                </a:cubicBezTo>
                <a:cubicBezTo>
                  <a:pt x="7411802" y="3280269"/>
                  <a:pt x="7411802" y="3280269"/>
                  <a:pt x="7413225" y="3282046"/>
                </a:cubicBezTo>
                <a:cubicBezTo>
                  <a:pt x="7413225" y="3282046"/>
                  <a:pt x="7415083" y="3280559"/>
                  <a:pt x="7415083" y="3280559"/>
                </a:cubicBezTo>
                <a:cubicBezTo>
                  <a:pt x="7415083" y="3280559"/>
                  <a:pt x="7415521" y="3277297"/>
                  <a:pt x="7414100" y="3275519"/>
                </a:cubicBezTo>
                <a:cubicBezTo>
                  <a:pt x="7414100" y="3275519"/>
                  <a:pt x="7414100" y="3275519"/>
                  <a:pt x="7415521" y="3277297"/>
                </a:cubicBezTo>
                <a:cubicBezTo>
                  <a:pt x="7425361" y="3278170"/>
                  <a:pt x="7415853" y="3262464"/>
                  <a:pt x="7421975" y="3266309"/>
                </a:cubicBezTo>
                <a:cubicBezTo>
                  <a:pt x="7416291" y="3259199"/>
                  <a:pt x="7422745" y="3248213"/>
                  <a:pt x="7422199" y="3239909"/>
                </a:cubicBezTo>
                <a:cubicBezTo>
                  <a:pt x="7431166" y="3247311"/>
                  <a:pt x="7418269" y="3219744"/>
                  <a:pt x="7428002" y="3209049"/>
                </a:cubicBezTo>
                <a:cubicBezTo>
                  <a:pt x="7421881" y="3205202"/>
                  <a:pt x="7418163" y="3208175"/>
                  <a:pt x="7412041" y="3204329"/>
                </a:cubicBezTo>
                <a:cubicBezTo>
                  <a:pt x="7410619" y="3202551"/>
                  <a:pt x="7411057" y="3199288"/>
                  <a:pt x="7411495" y="3196025"/>
                </a:cubicBezTo>
                <a:cubicBezTo>
                  <a:pt x="7412918" y="3197802"/>
                  <a:pt x="7414777" y="3196316"/>
                  <a:pt x="7416197" y="3198093"/>
                </a:cubicBezTo>
                <a:cubicBezTo>
                  <a:pt x="7419915" y="3195121"/>
                  <a:pt x="7420792" y="3188593"/>
                  <a:pt x="7416529" y="3183260"/>
                </a:cubicBezTo>
                <a:cubicBezTo>
                  <a:pt x="7416529" y="3183260"/>
                  <a:pt x="7416529" y="3183260"/>
                  <a:pt x="7418388" y="3181775"/>
                </a:cubicBezTo>
                <a:cubicBezTo>
                  <a:pt x="7418388" y="3181775"/>
                  <a:pt x="7418388" y="3181775"/>
                  <a:pt x="7413250" y="3182969"/>
                </a:cubicBezTo>
                <a:cubicBezTo>
                  <a:pt x="7412809" y="3186233"/>
                  <a:pt x="7414670" y="3184746"/>
                  <a:pt x="7416091" y="3186524"/>
                </a:cubicBezTo>
                <a:cubicBezTo>
                  <a:pt x="7417512" y="3188301"/>
                  <a:pt x="7415213" y="3193052"/>
                  <a:pt x="7413355" y="3194538"/>
                </a:cubicBezTo>
                <a:cubicBezTo>
                  <a:pt x="7413355" y="3194538"/>
                  <a:pt x="7411934" y="3192760"/>
                  <a:pt x="7411934" y="3192760"/>
                </a:cubicBezTo>
                <a:cubicBezTo>
                  <a:pt x="7409091" y="3189205"/>
                  <a:pt x="7407671" y="3187427"/>
                  <a:pt x="7404829" y="3183874"/>
                </a:cubicBezTo>
                <a:cubicBezTo>
                  <a:pt x="7410075" y="3194246"/>
                  <a:pt x="7400234" y="3193372"/>
                  <a:pt x="7392252" y="3191012"/>
                </a:cubicBezTo>
                <a:cubicBezTo>
                  <a:pt x="7389956" y="3195763"/>
                  <a:pt x="7396516" y="3196345"/>
                  <a:pt x="7397936" y="3198123"/>
                </a:cubicBezTo>
                <a:cubicBezTo>
                  <a:pt x="7394219" y="3201097"/>
                  <a:pt x="7390940" y="3200806"/>
                  <a:pt x="7388096" y="3197250"/>
                </a:cubicBezTo>
                <a:cubicBezTo>
                  <a:pt x="7389080" y="3202290"/>
                  <a:pt x="7389187" y="3213859"/>
                  <a:pt x="7381643" y="3208234"/>
                </a:cubicBezTo>
                <a:cubicBezTo>
                  <a:pt x="7383502" y="3206750"/>
                  <a:pt x="7383502" y="3206750"/>
                  <a:pt x="7385362" y="3205263"/>
                </a:cubicBezTo>
                <a:cubicBezTo>
                  <a:pt x="7385362" y="3205263"/>
                  <a:pt x="7385362" y="3205263"/>
                  <a:pt x="7387220" y="3203778"/>
                </a:cubicBezTo>
                <a:cubicBezTo>
                  <a:pt x="7387220" y="3203778"/>
                  <a:pt x="7387220" y="3203778"/>
                  <a:pt x="7385799" y="3202000"/>
                </a:cubicBezTo>
                <a:cubicBezTo>
                  <a:pt x="7381098" y="3199930"/>
                  <a:pt x="7379678" y="3198152"/>
                  <a:pt x="7374976" y="3196085"/>
                </a:cubicBezTo>
                <a:cubicBezTo>
                  <a:pt x="7376835" y="3194599"/>
                  <a:pt x="7378694" y="3193113"/>
                  <a:pt x="7377274" y="3191333"/>
                </a:cubicBezTo>
                <a:cubicBezTo>
                  <a:pt x="7379134" y="3189848"/>
                  <a:pt x="7381975" y="3193403"/>
                  <a:pt x="7384817" y="3196959"/>
                </a:cubicBezTo>
                <a:cubicBezTo>
                  <a:pt x="7387113" y="3192209"/>
                  <a:pt x="7389412" y="3187458"/>
                  <a:pt x="7397391" y="3189819"/>
                </a:cubicBezTo>
                <a:cubicBezTo>
                  <a:pt x="7399252" y="3188332"/>
                  <a:pt x="7392691" y="3187749"/>
                  <a:pt x="7394990" y="3183000"/>
                </a:cubicBezTo>
                <a:cubicBezTo>
                  <a:pt x="7396847" y="3181512"/>
                  <a:pt x="7398709" y="3180026"/>
                  <a:pt x="7402426" y="3177055"/>
                </a:cubicBezTo>
                <a:cubicBezTo>
                  <a:pt x="7404285" y="3175568"/>
                  <a:pt x="7406144" y="3174082"/>
                  <a:pt x="7406581" y="3170818"/>
                </a:cubicBezTo>
                <a:cubicBezTo>
                  <a:pt x="7406581" y="3170818"/>
                  <a:pt x="7406581" y="3170818"/>
                  <a:pt x="7408003" y="3172595"/>
                </a:cubicBezTo>
                <a:cubicBezTo>
                  <a:pt x="7410300" y="3167846"/>
                  <a:pt x="7415002" y="3169914"/>
                  <a:pt x="7414018" y="3164873"/>
                </a:cubicBezTo>
                <a:lnTo>
                  <a:pt x="7415878" y="3163387"/>
                </a:lnTo>
                <a:cubicBezTo>
                  <a:pt x="7415878" y="3163387"/>
                  <a:pt x="7415878" y="3163387"/>
                  <a:pt x="7417737" y="3161901"/>
                </a:cubicBezTo>
                <a:cubicBezTo>
                  <a:pt x="7417298" y="3165164"/>
                  <a:pt x="7420139" y="3168719"/>
                  <a:pt x="7418281" y="3170205"/>
                </a:cubicBezTo>
                <a:cubicBezTo>
                  <a:pt x="7422981" y="3172275"/>
                  <a:pt x="7417737" y="3161901"/>
                  <a:pt x="7427576" y="3162774"/>
                </a:cubicBezTo>
                <a:cubicBezTo>
                  <a:pt x="7428560" y="3167817"/>
                  <a:pt x="7428122" y="3171080"/>
                  <a:pt x="7427683" y="3174343"/>
                </a:cubicBezTo>
                <a:cubicBezTo>
                  <a:pt x="7433367" y="3181453"/>
                  <a:pt x="7435225" y="3179967"/>
                  <a:pt x="7434244" y="3174926"/>
                </a:cubicBezTo>
                <a:cubicBezTo>
                  <a:pt x="7441787" y="3180549"/>
                  <a:pt x="7434789" y="3183230"/>
                  <a:pt x="7436210" y="3185007"/>
                </a:cubicBezTo>
                <a:cubicBezTo>
                  <a:pt x="7446156" y="3197449"/>
                  <a:pt x="7445505" y="3177576"/>
                  <a:pt x="7445505" y="3177576"/>
                </a:cubicBezTo>
                <a:cubicBezTo>
                  <a:pt x="7450643" y="3176382"/>
                  <a:pt x="7456767" y="3180226"/>
                  <a:pt x="7457205" y="3176964"/>
                </a:cubicBezTo>
                <a:cubicBezTo>
                  <a:pt x="7466501" y="3169531"/>
                  <a:pt x="7469569" y="3146687"/>
                  <a:pt x="7478969" y="3150824"/>
                </a:cubicBezTo>
                <a:cubicBezTo>
                  <a:pt x="7477003" y="3140740"/>
                  <a:pt x="7473618" y="3128881"/>
                  <a:pt x="7463669" y="3116439"/>
                </a:cubicBezTo>
                <a:cubicBezTo>
                  <a:pt x="7468371" y="3118507"/>
                  <a:pt x="7468809" y="3115245"/>
                  <a:pt x="7469246" y="3111980"/>
                </a:cubicBezTo>
                <a:cubicBezTo>
                  <a:pt x="7479740" y="3132727"/>
                  <a:pt x="7467283" y="3101898"/>
                  <a:pt x="7479527" y="3109590"/>
                </a:cubicBezTo>
                <a:cubicBezTo>
                  <a:pt x="7477121" y="3102770"/>
                  <a:pt x="7468158" y="3095370"/>
                  <a:pt x="7469474" y="3085579"/>
                </a:cubicBezTo>
                <a:cubicBezTo>
                  <a:pt x="7478436" y="3092981"/>
                  <a:pt x="7472752" y="3085869"/>
                  <a:pt x="7468929" y="3077274"/>
                </a:cubicBezTo>
                <a:cubicBezTo>
                  <a:pt x="7459088" y="3076400"/>
                  <a:pt x="7451106" y="3074040"/>
                  <a:pt x="7445421" y="3066931"/>
                </a:cubicBezTo>
                <a:cubicBezTo>
                  <a:pt x="7445421" y="3066931"/>
                  <a:pt x="7445421" y="3066931"/>
                  <a:pt x="7443563" y="3068416"/>
                </a:cubicBezTo>
                <a:cubicBezTo>
                  <a:pt x="7444002" y="3065153"/>
                  <a:pt x="7444002" y="3065153"/>
                  <a:pt x="7442580" y="3063376"/>
                </a:cubicBezTo>
                <a:cubicBezTo>
                  <a:pt x="7441160" y="3061597"/>
                  <a:pt x="7441160" y="3061597"/>
                  <a:pt x="7441160" y="3061597"/>
                </a:cubicBezTo>
                <a:cubicBezTo>
                  <a:pt x="7441160" y="3061597"/>
                  <a:pt x="7439301" y="3063085"/>
                  <a:pt x="7439301" y="3063085"/>
                </a:cubicBezTo>
                <a:cubicBezTo>
                  <a:pt x="7440722" y="3064862"/>
                  <a:pt x="7440722" y="3064862"/>
                  <a:pt x="7440722" y="3064862"/>
                </a:cubicBezTo>
                <a:cubicBezTo>
                  <a:pt x="7438863" y="3066348"/>
                  <a:pt x="7437442" y="3064570"/>
                  <a:pt x="7435583" y="3066057"/>
                </a:cubicBezTo>
                <a:cubicBezTo>
                  <a:pt x="7435091" y="3063537"/>
                  <a:pt x="7435310" y="3061904"/>
                  <a:pt x="7435119" y="3060237"/>
                </a:cubicBezTo>
                <a:lnTo>
                  <a:pt x="7432289" y="3054392"/>
                </a:lnTo>
                <a:lnTo>
                  <a:pt x="7432595" y="3054435"/>
                </a:lnTo>
                <a:cubicBezTo>
                  <a:pt x="7432595" y="3054435"/>
                  <a:pt x="7434022" y="3056220"/>
                  <a:pt x="7434278" y="3053089"/>
                </a:cubicBezTo>
                <a:cubicBezTo>
                  <a:pt x="7434278" y="3053089"/>
                  <a:pt x="7434278" y="3053089"/>
                  <a:pt x="7432852" y="3051303"/>
                </a:cubicBezTo>
                <a:cubicBezTo>
                  <a:pt x="7432852" y="3051303"/>
                  <a:pt x="7428313" y="3049079"/>
                  <a:pt x="7428313" y="3049079"/>
                </a:cubicBezTo>
                <a:cubicBezTo>
                  <a:pt x="7428313" y="3049079"/>
                  <a:pt x="7428313" y="3049079"/>
                  <a:pt x="7426628" y="3050427"/>
                </a:cubicBezTo>
                <a:cubicBezTo>
                  <a:pt x="7426628" y="3050427"/>
                  <a:pt x="7426628" y="3050427"/>
                  <a:pt x="7428055" y="3052213"/>
                </a:cubicBezTo>
                <a:cubicBezTo>
                  <a:pt x="7428055" y="3052213"/>
                  <a:pt x="7429481" y="3053997"/>
                  <a:pt x="7429481" y="3053997"/>
                </a:cubicBezTo>
                <a:lnTo>
                  <a:pt x="7431939" y="3054343"/>
                </a:lnTo>
                <a:lnTo>
                  <a:pt x="7424334" y="3058660"/>
                </a:lnTo>
                <a:cubicBezTo>
                  <a:pt x="7422654" y="3060369"/>
                  <a:pt x="7421971" y="3062372"/>
                  <a:pt x="7422461" y="3064892"/>
                </a:cubicBezTo>
                <a:cubicBezTo>
                  <a:pt x="7419619" y="3061338"/>
                  <a:pt x="7414918" y="3059270"/>
                  <a:pt x="7417321" y="3066086"/>
                </a:cubicBezTo>
                <a:cubicBezTo>
                  <a:pt x="7414042" y="3065797"/>
                  <a:pt x="7405516" y="3055133"/>
                  <a:pt x="7405623" y="3066699"/>
                </a:cubicBezTo>
                <a:cubicBezTo>
                  <a:pt x="7405623" y="3066699"/>
                  <a:pt x="7404202" y="3064922"/>
                  <a:pt x="7404202" y="3064922"/>
                </a:cubicBezTo>
                <a:cubicBezTo>
                  <a:pt x="7402781" y="3063145"/>
                  <a:pt x="7404641" y="3061659"/>
                  <a:pt x="7403220" y="3059881"/>
                </a:cubicBezTo>
                <a:cubicBezTo>
                  <a:pt x="7403220" y="3059881"/>
                  <a:pt x="7405079" y="3058396"/>
                  <a:pt x="7405079" y="3058396"/>
                </a:cubicBezTo>
                <a:cubicBezTo>
                  <a:pt x="7408358" y="3058687"/>
                  <a:pt x="7411639" y="3058978"/>
                  <a:pt x="7413059" y="3060756"/>
                </a:cubicBezTo>
                <a:cubicBezTo>
                  <a:pt x="7416777" y="3057783"/>
                  <a:pt x="7410215" y="3057199"/>
                  <a:pt x="7407374" y="3053645"/>
                </a:cubicBezTo>
                <a:lnTo>
                  <a:pt x="7417848" y="3045871"/>
                </a:lnTo>
                <a:lnTo>
                  <a:pt x="7420986" y="3045223"/>
                </a:lnTo>
                <a:lnTo>
                  <a:pt x="7420651" y="3043790"/>
                </a:lnTo>
                <a:lnTo>
                  <a:pt x="7426499" y="3039449"/>
                </a:lnTo>
                <a:cubicBezTo>
                  <a:pt x="7429194" y="3033290"/>
                  <a:pt x="7429360" y="3025873"/>
                  <a:pt x="7430455" y="3017713"/>
                </a:cubicBezTo>
                <a:cubicBezTo>
                  <a:pt x="7433734" y="3018005"/>
                  <a:pt x="7435156" y="3019782"/>
                  <a:pt x="7437015" y="3018296"/>
                </a:cubicBezTo>
                <a:cubicBezTo>
                  <a:pt x="7440296" y="3018588"/>
                  <a:pt x="7441716" y="3020364"/>
                  <a:pt x="7444997" y="3020656"/>
                </a:cubicBezTo>
                <a:cubicBezTo>
                  <a:pt x="7446417" y="3022434"/>
                  <a:pt x="7447837" y="3024211"/>
                  <a:pt x="7447837" y="3024211"/>
                </a:cubicBezTo>
                <a:cubicBezTo>
                  <a:pt x="7452540" y="3026280"/>
                  <a:pt x="7453960" y="3028057"/>
                  <a:pt x="7455382" y="3029835"/>
                </a:cubicBezTo>
                <a:cubicBezTo>
                  <a:pt x="7453523" y="3031322"/>
                  <a:pt x="7456802" y="3031612"/>
                  <a:pt x="7456802" y="3031612"/>
                </a:cubicBezTo>
                <a:cubicBezTo>
                  <a:pt x="7456802" y="3031612"/>
                  <a:pt x="7458663" y="3030126"/>
                  <a:pt x="7458663" y="3030126"/>
                </a:cubicBezTo>
                <a:cubicBezTo>
                  <a:pt x="7455821" y="3026571"/>
                  <a:pt x="7452977" y="3023016"/>
                  <a:pt x="7451557" y="3021239"/>
                </a:cubicBezTo>
                <a:cubicBezTo>
                  <a:pt x="7451557" y="3021239"/>
                  <a:pt x="7451996" y="3017975"/>
                  <a:pt x="7449152" y="3014419"/>
                </a:cubicBezTo>
                <a:cubicBezTo>
                  <a:pt x="7449152" y="3014419"/>
                  <a:pt x="7451012" y="3012934"/>
                  <a:pt x="7449592" y="3011156"/>
                </a:cubicBezTo>
                <a:cubicBezTo>
                  <a:pt x="7452871" y="3011448"/>
                  <a:pt x="7460854" y="3013807"/>
                  <a:pt x="7453854" y="3016489"/>
                </a:cubicBezTo>
                <a:cubicBezTo>
                  <a:pt x="7465553" y="3015876"/>
                  <a:pt x="7459762" y="2997195"/>
                  <a:pt x="7470041" y="2994807"/>
                </a:cubicBezTo>
                <a:cubicBezTo>
                  <a:pt x="7470041" y="2994807"/>
                  <a:pt x="7470041" y="2994807"/>
                  <a:pt x="7468620" y="2993029"/>
                </a:cubicBezTo>
                <a:cubicBezTo>
                  <a:pt x="7473761" y="2991836"/>
                  <a:pt x="7476056" y="2987084"/>
                  <a:pt x="7476495" y="2983822"/>
                </a:cubicBezTo>
                <a:cubicBezTo>
                  <a:pt x="7476495" y="2983822"/>
                  <a:pt x="7475073" y="2982043"/>
                  <a:pt x="7473653" y="2980266"/>
                </a:cubicBezTo>
                <a:cubicBezTo>
                  <a:pt x="7473653" y="2980266"/>
                  <a:pt x="7473653" y="2980266"/>
                  <a:pt x="7471794" y="2981752"/>
                </a:cubicBezTo>
                <a:cubicBezTo>
                  <a:pt x="7469936" y="2983239"/>
                  <a:pt x="7469497" y="2986502"/>
                  <a:pt x="7467638" y="2987987"/>
                </a:cubicBezTo>
                <a:cubicBezTo>
                  <a:pt x="7465235" y="2981170"/>
                  <a:pt x="7463374" y="2982656"/>
                  <a:pt x="7462938" y="2985920"/>
                </a:cubicBezTo>
                <a:cubicBezTo>
                  <a:pt x="7461078" y="2987406"/>
                  <a:pt x="7458129" y="2972283"/>
                  <a:pt x="7452113" y="2980005"/>
                </a:cubicBezTo>
                <a:cubicBezTo>
                  <a:pt x="7450693" y="2978228"/>
                  <a:pt x="7451130" y="2974963"/>
                  <a:pt x="7449710" y="2973186"/>
                </a:cubicBezTo>
                <a:cubicBezTo>
                  <a:pt x="7449710" y="2973186"/>
                  <a:pt x="7448287" y="2971409"/>
                  <a:pt x="7448287" y="2971409"/>
                </a:cubicBezTo>
                <a:cubicBezTo>
                  <a:pt x="7451025" y="2963394"/>
                  <a:pt x="7453322" y="2958646"/>
                  <a:pt x="7457039" y="2955672"/>
                </a:cubicBezTo>
                <a:cubicBezTo>
                  <a:pt x="7460758" y="2952700"/>
                  <a:pt x="7464477" y="2949727"/>
                  <a:pt x="7464913" y="2946463"/>
                </a:cubicBezTo>
                <a:cubicBezTo>
                  <a:pt x="7465352" y="2943200"/>
                  <a:pt x="7463932" y="2941423"/>
                  <a:pt x="7462511" y="2939643"/>
                </a:cubicBezTo>
                <a:cubicBezTo>
                  <a:pt x="7461090" y="2937868"/>
                  <a:pt x="7459231" y="2939353"/>
                  <a:pt x="7459231" y="2939353"/>
                </a:cubicBezTo>
                <a:cubicBezTo>
                  <a:pt x="7459231" y="2939353"/>
                  <a:pt x="7457370" y="2940840"/>
                  <a:pt x="7457370" y="2940840"/>
                </a:cubicBezTo>
                <a:cubicBezTo>
                  <a:pt x="7456934" y="2944103"/>
                  <a:pt x="7455075" y="2945589"/>
                  <a:pt x="7453215" y="2947076"/>
                </a:cubicBezTo>
                <a:cubicBezTo>
                  <a:pt x="7451793" y="2945298"/>
                  <a:pt x="7451793" y="2945298"/>
                  <a:pt x="7450373" y="2943521"/>
                </a:cubicBezTo>
                <a:cubicBezTo>
                  <a:pt x="7448952" y="2941743"/>
                  <a:pt x="7447093" y="2943229"/>
                  <a:pt x="7447093" y="2943229"/>
                </a:cubicBezTo>
                <a:cubicBezTo>
                  <a:pt x="7445235" y="2944717"/>
                  <a:pt x="7445235" y="2944717"/>
                  <a:pt x="7446655" y="2946494"/>
                </a:cubicBezTo>
                <a:cubicBezTo>
                  <a:pt x="7448075" y="2948273"/>
                  <a:pt x="7449496" y="2950048"/>
                  <a:pt x="7450917" y="2951826"/>
                </a:cubicBezTo>
                <a:cubicBezTo>
                  <a:pt x="7445341" y="2956284"/>
                  <a:pt x="7444463" y="2962812"/>
                  <a:pt x="7442167" y="2967563"/>
                </a:cubicBezTo>
                <a:cubicBezTo>
                  <a:pt x="7442167" y="2967563"/>
                  <a:pt x="7442167" y="2967563"/>
                  <a:pt x="7443587" y="2969340"/>
                </a:cubicBezTo>
                <a:cubicBezTo>
                  <a:pt x="7443587" y="2969340"/>
                  <a:pt x="7443587" y="2969340"/>
                  <a:pt x="7441728" y="2970827"/>
                </a:cubicBezTo>
                <a:cubicBezTo>
                  <a:pt x="7443151" y="2972603"/>
                  <a:pt x="7443151" y="2972603"/>
                  <a:pt x="7444570" y="2974382"/>
                </a:cubicBezTo>
                <a:cubicBezTo>
                  <a:pt x="7445992" y="2976158"/>
                  <a:pt x="7444133" y="2977645"/>
                  <a:pt x="7445553" y="2979422"/>
                </a:cubicBezTo>
                <a:cubicBezTo>
                  <a:pt x="7445553" y="2979422"/>
                  <a:pt x="7446975" y="2981199"/>
                  <a:pt x="7446975" y="2981199"/>
                </a:cubicBezTo>
                <a:cubicBezTo>
                  <a:pt x="7439976" y="2983881"/>
                  <a:pt x="7444239" y="2989213"/>
                  <a:pt x="7438660" y="2993671"/>
                </a:cubicBezTo>
                <a:cubicBezTo>
                  <a:pt x="7441504" y="2997227"/>
                  <a:pt x="7442923" y="2999006"/>
                  <a:pt x="7444346" y="3000783"/>
                </a:cubicBezTo>
                <a:cubicBezTo>
                  <a:pt x="7444346" y="3000783"/>
                  <a:pt x="7444346" y="3000783"/>
                  <a:pt x="7445766" y="3002561"/>
                </a:cubicBezTo>
                <a:cubicBezTo>
                  <a:pt x="7443907" y="3004047"/>
                  <a:pt x="7443907" y="3004047"/>
                  <a:pt x="7443907" y="3004047"/>
                </a:cubicBezTo>
                <a:cubicBezTo>
                  <a:pt x="7443907" y="3004047"/>
                  <a:pt x="7443907" y="3004047"/>
                  <a:pt x="7442049" y="3005531"/>
                </a:cubicBezTo>
                <a:cubicBezTo>
                  <a:pt x="7440189" y="3007018"/>
                  <a:pt x="7441609" y="3008795"/>
                  <a:pt x="7441609" y="3008795"/>
                </a:cubicBezTo>
                <a:cubicBezTo>
                  <a:pt x="7438330" y="3008505"/>
                  <a:pt x="7435489" y="3004951"/>
                  <a:pt x="7434066" y="3003172"/>
                </a:cubicBezTo>
                <a:cubicBezTo>
                  <a:pt x="7434066" y="3003172"/>
                  <a:pt x="7430787" y="3002881"/>
                  <a:pt x="7430787" y="3002881"/>
                </a:cubicBezTo>
                <a:cubicBezTo>
                  <a:pt x="7432209" y="3004658"/>
                  <a:pt x="7432209" y="3004658"/>
                  <a:pt x="7433629" y="3006435"/>
                </a:cubicBezTo>
                <a:lnTo>
                  <a:pt x="7436471" y="3009990"/>
                </a:lnTo>
                <a:cubicBezTo>
                  <a:pt x="7433190" y="3009699"/>
                  <a:pt x="7428489" y="3007632"/>
                  <a:pt x="7426630" y="3009117"/>
                </a:cubicBezTo>
                <a:cubicBezTo>
                  <a:pt x="7416790" y="3008245"/>
                  <a:pt x="7420509" y="3005272"/>
                  <a:pt x="7414387" y="3001427"/>
                </a:cubicBezTo>
                <a:cubicBezTo>
                  <a:pt x="7412090" y="3006175"/>
                  <a:pt x="7415914" y="3014771"/>
                  <a:pt x="7409353" y="3014189"/>
                </a:cubicBezTo>
                <a:cubicBezTo>
                  <a:pt x="7411759" y="3021008"/>
                  <a:pt x="7413617" y="3019521"/>
                  <a:pt x="7415582" y="3029603"/>
                </a:cubicBezTo>
                <a:lnTo>
                  <a:pt x="7408165" y="3031329"/>
                </a:lnTo>
                <a:lnTo>
                  <a:pt x="7407681" y="3031242"/>
                </a:lnTo>
                <a:lnTo>
                  <a:pt x="7403428" y="3030479"/>
                </a:lnTo>
                <a:lnTo>
                  <a:pt x="7400998" y="3028516"/>
                </a:lnTo>
                <a:lnTo>
                  <a:pt x="7397543" y="3029424"/>
                </a:lnTo>
                <a:lnTo>
                  <a:pt x="7397197" y="3029361"/>
                </a:lnTo>
                <a:lnTo>
                  <a:pt x="7397253" y="3029499"/>
                </a:lnTo>
                <a:lnTo>
                  <a:pt x="7392183" y="3030830"/>
                </a:lnTo>
                <a:cubicBezTo>
                  <a:pt x="7389342" y="3027275"/>
                  <a:pt x="7387919" y="3025497"/>
                  <a:pt x="7386499" y="3023720"/>
                </a:cubicBezTo>
                <a:cubicBezTo>
                  <a:pt x="7386499" y="3023720"/>
                  <a:pt x="7388359" y="3022233"/>
                  <a:pt x="7388359" y="3022233"/>
                </a:cubicBezTo>
                <a:cubicBezTo>
                  <a:pt x="7388359" y="3022233"/>
                  <a:pt x="7388796" y="3018969"/>
                  <a:pt x="7388796" y="3018969"/>
                </a:cubicBezTo>
                <a:cubicBezTo>
                  <a:pt x="7388796" y="3018969"/>
                  <a:pt x="7388796" y="3018969"/>
                  <a:pt x="7390218" y="3020747"/>
                </a:cubicBezTo>
                <a:cubicBezTo>
                  <a:pt x="7393935" y="3017775"/>
                  <a:pt x="7400934" y="3015092"/>
                  <a:pt x="7397109" y="3006496"/>
                </a:cubicBezTo>
                <a:cubicBezTo>
                  <a:pt x="7397109" y="3006496"/>
                  <a:pt x="7398968" y="3005011"/>
                  <a:pt x="7400827" y="3003524"/>
                </a:cubicBezTo>
                <a:cubicBezTo>
                  <a:pt x="7402686" y="3002037"/>
                  <a:pt x="7402686" y="3002037"/>
                  <a:pt x="7402686" y="3002037"/>
                </a:cubicBezTo>
                <a:cubicBezTo>
                  <a:pt x="7402686" y="3002037"/>
                  <a:pt x="7402686" y="3002037"/>
                  <a:pt x="7405966" y="3002330"/>
                </a:cubicBezTo>
                <a:cubicBezTo>
                  <a:pt x="7405966" y="3002330"/>
                  <a:pt x="7407826" y="3000844"/>
                  <a:pt x="7406406" y="2999066"/>
                </a:cubicBezTo>
                <a:cubicBezTo>
                  <a:pt x="7406406" y="2999066"/>
                  <a:pt x="7404983" y="2997289"/>
                  <a:pt x="7403562" y="2995510"/>
                </a:cubicBezTo>
                <a:cubicBezTo>
                  <a:pt x="7401705" y="2996998"/>
                  <a:pt x="7401705" y="2996998"/>
                  <a:pt x="7400283" y="2995219"/>
                </a:cubicBezTo>
                <a:cubicBezTo>
                  <a:pt x="7400283" y="2995219"/>
                  <a:pt x="7398862" y="2993443"/>
                  <a:pt x="7398862" y="2993443"/>
                </a:cubicBezTo>
                <a:cubicBezTo>
                  <a:pt x="7398862" y="2993443"/>
                  <a:pt x="7397440" y="2991664"/>
                  <a:pt x="7397440" y="2991664"/>
                </a:cubicBezTo>
                <a:cubicBezTo>
                  <a:pt x="7396021" y="2989888"/>
                  <a:pt x="7396021" y="2989888"/>
                  <a:pt x="7396021" y="2989888"/>
                </a:cubicBezTo>
                <a:cubicBezTo>
                  <a:pt x="7394160" y="2991374"/>
                  <a:pt x="7392740" y="2989595"/>
                  <a:pt x="7392740" y="2989595"/>
                </a:cubicBezTo>
                <a:cubicBezTo>
                  <a:pt x="7392740" y="2989595"/>
                  <a:pt x="7394160" y="2991374"/>
                  <a:pt x="7394160" y="2991374"/>
                </a:cubicBezTo>
                <a:cubicBezTo>
                  <a:pt x="7394160" y="2991374"/>
                  <a:pt x="7395581" y="2993150"/>
                  <a:pt x="7395581" y="2993150"/>
                </a:cubicBezTo>
                <a:cubicBezTo>
                  <a:pt x="7393721" y="2994636"/>
                  <a:pt x="7393721" y="2994636"/>
                  <a:pt x="7393721" y="2994636"/>
                </a:cubicBezTo>
                <a:cubicBezTo>
                  <a:pt x="7391863" y="2996123"/>
                  <a:pt x="7390004" y="2997608"/>
                  <a:pt x="7388144" y="2999095"/>
                </a:cubicBezTo>
                <a:cubicBezTo>
                  <a:pt x="7388144" y="2999095"/>
                  <a:pt x="7386286" y="3000582"/>
                  <a:pt x="7386286" y="3000582"/>
                </a:cubicBezTo>
                <a:cubicBezTo>
                  <a:pt x="7384865" y="2998803"/>
                  <a:pt x="7384865" y="2998803"/>
                  <a:pt x="7383444" y="2997026"/>
                </a:cubicBezTo>
                <a:cubicBezTo>
                  <a:pt x="7383444" y="2997026"/>
                  <a:pt x="7383444" y="2997026"/>
                  <a:pt x="7381585" y="2998513"/>
                </a:cubicBezTo>
                <a:cubicBezTo>
                  <a:pt x="7381585" y="2998513"/>
                  <a:pt x="7381585" y="2998513"/>
                  <a:pt x="7383006" y="3000290"/>
                </a:cubicBezTo>
                <a:cubicBezTo>
                  <a:pt x="7383006" y="3000290"/>
                  <a:pt x="7382567" y="3003555"/>
                  <a:pt x="7383989" y="3005331"/>
                </a:cubicBezTo>
                <a:cubicBezTo>
                  <a:pt x="7383989" y="3005331"/>
                  <a:pt x="7383989" y="3005331"/>
                  <a:pt x="7382567" y="3003555"/>
                </a:cubicBezTo>
                <a:cubicBezTo>
                  <a:pt x="7382129" y="3006817"/>
                  <a:pt x="7378412" y="3009791"/>
                  <a:pt x="7381254" y="3013346"/>
                </a:cubicBezTo>
                <a:cubicBezTo>
                  <a:pt x="7379394" y="3014832"/>
                  <a:pt x="7377973" y="3013054"/>
                  <a:pt x="7376114" y="3014541"/>
                </a:cubicBezTo>
                <a:cubicBezTo>
                  <a:pt x="7375131" y="3009500"/>
                  <a:pt x="7372290" y="3005945"/>
                  <a:pt x="7372728" y="3002681"/>
                </a:cubicBezTo>
                <a:cubicBezTo>
                  <a:pt x="7369008" y="3005653"/>
                  <a:pt x="7356872" y="3009529"/>
                  <a:pt x="7352715" y="3015766"/>
                </a:cubicBezTo>
                <a:cubicBezTo>
                  <a:pt x="7350311" y="3008947"/>
                  <a:pt x="7344190" y="3005102"/>
                  <a:pt x="7339488" y="3003032"/>
                </a:cubicBezTo>
                <a:cubicBezTo>
                  <a:pt x="7339488" y="3003032"/>
                  <a:pt x="7339488" y="3003032"/>
                  <a:pt x="7338066" y="3001255"/>
                </a:cubicBezTo>
                <a:cubicBezTo>
                  <a:pt x="7338066" y="3001255"/>
                  <a:pt x="7338066" y="3001255"/>
                  <a:pt x="7336209" y="3002741"/>
                </a:cubicBezTo>
                <a:cubicBezTo>
                  <a:pt x="7336209" y="3002741"/>
                  <a:pt x="7336209" y="3002741"/>
                  <a:pt x="7334349" y="3004228"/>
                </a:cubicBezTo>
                <a:cubicBezTo>
                  <a:pt x="7334349" y="3004228"/>
                  <a:pt x="7332491" y="3005714"/>
                  <a:pt x="7332053" y="3008978"/>
                </a:cubicBezTo>
                <a:cubicBezTo>
                  <a:pt x="7332053" y="3008978"/>
                  <a:pt x="7332053" y="3008978"/>
                  <a:pt x="7330632" y="3007200"/>
                </a:cubicBezTo>
                <a:cubicBezTo>
                  <a:pt x="7324071" y="3006618"/>
                  <a:pt x="7323964" y="2995050"/>
                  <a:pt x="7320247" y="2998021"/>
                </a:cubicBezTo>
                <a:cubicBezTo>
                  <a:pt x="7315107" y="2999217"/>
                  <a:pt x="7314668" y="3002481"/>
                  <a:pt x="7320352" y="3009591"/>
                </a:cubicBezTo>
                <a:cubicBezTo>
                  <a:pt x="7311933" y="3010495"/>
                  <a:pt x="7311719" y="2987356"/>
                  <a:pt x="7319262" y="2992980"/>
                </a:cubicBezTo>
                <a:cubicBezTo>
                  <a:pt x="7322982" y="2990008"/>
                  <a:pt x="7317842" y="2991203"/>
                  <a:pt x="7315000" y="2987648"/>
                </a:cubicBezTo>
                <a:cubicBezTo>
                  <a:pt x="7316858" y="2986162"/>
                  <a:pt x="7316858" y="2986162"/>
                  <a:pt x="7316858" y="2986162"/>
                </a:cubicBezTo>
                <a:cubicBezTo>
                  <a:pt x="7318718" y="2984675"/>
                  <a:pt x="7320140" y="2986453"/>
                  <a:pt x="7320140" y="2986453"/>
                </a:cubicBezTo>
                <a:cubicBezTo>
                  <a:pt x="7321560" y="2988230"/>
                  <a:pt x="7324841" y="2988522"/>
                  <a:pt x="7323419" y="2986743"/>
                </a:cubicBezTo>
                <a:cubicBezTo>
                  <a:pt x="7323419" y="2986743"/>
                  <a:pt x="7323858" y="2983480"/>
                  <a:pt x="7323858" y="2983480"/>
                </a:cubicBezTo>
                <a:cubicBezTo>
                  <a:pt x="7320577" y="2983189"/>
                  <a:pt x="7317734" y="2979634"/>
                  <a:pt x="7315876" y="2981121"/>
                </a:cubicBezTo>
                <a:cubicBezTo>
                  <a:pt x="7315876" y="2981121"/>
                  <a:pt x="7315876" y="2981121"/>
                  <a:pt x="7314455" y="2979344"/>
                </a:cubicBezTo>
                <a:cubicBezTo>
                  <a:pt x="7313034" y="2977565"/>
                  <a:pt x="7311175" y="2979051"/>
                  <a:pt x="7308332" y="2975497"/>
                </a:cubicBezTo>
                <a:cubicBezTo>
                  <a:pt x="7310191" y="2974010"/>
                  <a:pt x="7313472" y="2974301"/>
                  <a:pt x="7314894" y="2976080"/>
                </a:cubicBezTo>
                <a:cubicBezTo>
                  <a:pt x="7310630" y="2970747"/>
                  <a:pt x="7312928" y="2965996"/>
                  <a:pt x="7321786" y="2961829"/>
                </a:cubicBezTo>
                <a:cubicBezTo>
                  <a:pt x="7321786" y="2961829"/>
                  <a:pt x="7321786" y="2961829"/>
                  <a:pt x="7323644" y="2960343"/>
                </a:cubicBezTo>
                <a:cubicBezTo>
                  <a:pt x="7323205" y="2963608"/>
                  <a:pt x="7324628" y="2965384"/>
                  <a:pt x="7326049" y="2967161"/>
                </a:cubicBezTo>
                <a:cubicBezTo>
                  <a:pt x="7327470" y="2968939"/>
                  <a:pt x="7327470" y="2968939"/>
                  <a:pt x="7328890" y="2970716"/>
                </a:cubicBezTo>
                <a:cubicBezTo>
                  <a:pt x="7330748" y="2969230"/>
                  <a:pt x="7329327" y="2967453"/>
                  <a:pt x="7329327" y="2967453"/>
                </a:cubicBezTo>
                <a:cubicBezTo>
                  <a:pt x="7329327" y="2967453"/>
                  <a:pt x="7327909" y="2965675"/>
                  <a:pt x="7327909" y="2965675"/>
                </a:cubicBezTo>
                <a:cubicBezTo>
                  <a:pt x="7326486" y="2963897"/>
                  <a:pt x="7328346" y="2962411"/>
                  <a:pt x="7328346" y="2962411"/>
                </a:cubicBezTo>
                <a:lnTo>
                  <a:pt x="7329516" y="2962559"/>
                </a:lnTo>
                <a:lnTo>
                  <a:pt x="7329690" y="2964507"/>
                </a:lnTo>
                <a:lnTo>
                  <a:pt x="7330978" y="2978939"/>
                </a:lnTo>
                <a:lnTo>
                  <a:pt x="7328492" y="2976725"/>
                </a:lnTo>
                <a:cubicBezTo>
                  <a:pt x="7328093" y="2980024"/>
                  <a:pt x="7332852" y="2982176"/>
                  <a:pt x="7329144" y="2985140"/>
                </a:cubicBezTo>
                <a:cubicBezTo>
                  <a:pt x="7330597" y="2986957"/>
                  <a:pt x="7331424" y="2987042"/>
                  <a:pt x="7331706" y="2986445"/>
                </a:cubicBezTo>
                <a:cubicBezTo>
                  <a:pt x="7331988" y="2985846"/>
                  <a:pt x="7331723" y="2984567"/>
                  <a:pt x="7330999" y="2983659"/>
                </a:cubicBezTo>
                <a:lnTo>
                  <a:pt x="7334222" y="2982837"/>
                </a:lnTo>
                <a:lnTo>
                  <a:pt x="7341714" y="2984113"/>
                </a:lnTo>
                <a:cubicBezTo>
                  <a:pt x="7349900" y="2982577"/>
                  <a:pt x="7352719" y="2973783"/>
                  <a:pt x="7362439" y="2981878"/>
                </a:cubicBezTo>
                <a:cubicBezTo>
                  <a:pt x="7362439" y="2981878"/>
                  <a:pt x="7366989" y="2979066"/>
                  <a:pt x="7358575" y="2965460"/>
                </a:cubicBezTo>
                <a:cubicBezTo>
                  <a:pt x="7358575" y="2965460"/>
                  <a:pt x="7354026" y="2968272"/>
                  <a:pt x="7354026" y="2968272"/>
                </a:cubicBezTo>
                <a:cubicBezTo>
                  <a:pt x="7349477" y="2971085"/>
                  <a:pt x="7348511" y="2966980"/>
                  <a:pt x="7347630" y="2960469"/>
                </a:cubicBezTo>
                <a:lnTo>
                  <a:pt x="7343918" y="2946448"/>
                </a:lnTo>
                <a:lnTo>
                  <a:pt x="7344928" y="2945512"/>
                </a:lnTo>
                <a:cubicBezTo>
                  <a:pt x="7351668" y="2940125"/>
                  <a:pt x="7359460" y="2934625"/>
                  <a:pt x="7362686" y="2929132"/>
                </a:cubicBezTo>
                <a:cubicBezTo>
                  <a:pt x="7366949" y="2934463"/>
                  <a:pt x="7365090" y="2935949"/>
                  <a:pt x="7369353" y="2941281"/>
                </a:cubicBezTo>
                <a:cubicBezTo>
                  <a:pt x="7373072" y="2938310"/>
                  <a:pt x="7365529" y="2932685"/>
                  <a:pt x="7372527" y="2930004"/>
                </a:cubicBezTo>
                <a:cubicBezTo>
                  <a:pt x="7369684" y="2926449"/>
                  <a:pt x="7369244" y="2929715"/>
                  <a:pt x="7365966" y="2929422"/>
                </a:cubicBezTo>
                <a:lnTo>
                  <a:pt x="7374514" y="2923039"/>
                </a:lnTo>
                <a:lnTo>
                  <a:pt x="7380668" y="2932992"/>
                </a:lnTo>
                <a:cubicBezTo>
                  <a:pt x="7380668" y="2932992"/>
                  <a:pt x="7385484" y="2930013"/>
                  <a:pt x="7385484" y="2930013"/>
                </a:cubicBezTo>
                <a:cubicBezTo>
                  <a:pt x="7385484" y="2930013"/>
                  <a:pt x="7390299" y="2927036"/>
                  <a:pt x="7390299" y="2927036"/>
                </a:cubicBezTo>
                <a:cubicBezTo>
                  <a:pt x="7390299" y="2927036"/>
                  <a:pt x="7388196" y="2923633"/>
                  <a:pt x="7386091" y="2920231"/>
                </a:cubicBezTo>
                <a:lnTo>
                  <a:pt x="7383187" y="2915532"/>
                </a:lnTo>
                <a:lnTo>
                  <a:pt x="7394291" y="2903865"/>
                </a:lnTo>
                <a:cubicBezTo>
                  <a:pt x="7391340" y="2901125"/>
                  <a:pt x="7390117" y="2898643"/>
                  <a:pt x="7389774" y="2896368"/>
                </a:cubicBezTo>
                <a:lnTo>
                  <a:pt x="7390173" y="2893107"/>
                </a:lnTo>
                <a:lnTo>
                  <a:pt x="7400655" y="2893969"/>
                </a:lnTo>
                <a:cubicBezTo>
                  <a:pt x="7414831" y="2896289"/>
                  <a:pt x="7431565" y="2895684"/>
                  <a:pt x="7446274" y="2894747"/>
                </a:cubicBezTo>
                <a:cubicBezTo>
                  <a:pt x="7448299" y="2895078"/>
                  <a:pt x="7448832" y="2891823"/>
                  <a:pt x="7449366" y="2888568"/>
                </a:cubicBezTo>
                <a:lnTo>
                  <a:pt x="7448463" y="2886400"/>
                </a:lnTo>
                <a:lnTo>
                  <a:pt x="7451151" y="2888237"/>
                </a:lnTo>
                <a:cubicBezTo>
                  <a:pt x="7454918" y="2888126"/>
                  <a:pt x="7458247" y="2886069"/>
                  <a:pt x="7460467" y="2884696"/>
                </a:cubicBezTo>
                <a:lnTo>
                  <a:pt x="7470333" y="2892749"/>
                </a:lnTo>
                <a:lnTo>
                  <a:pt x="7469434" y="2895171"/>
                </a:lnTo>
                <a:lnTo>
                  <a:pt x="7470170" y="2896459"/>
                </a:lnTo>
                <a:lnTo>
                  <a:pt x="7459721" y="2902917"/>
                </a:lnTo>
                <a:cubicBezTo>
                  <a:pt x="7463927" y="2909722"/>
                  <a:pt x="7467136" y="2912442"/>
                  <a:pt x="7469292" y="2913461"/>
                </a:cubicBezTo>
                <a:cubicBezTo>
                  <a:pt x="7471447" y="2914481"/>
                  <a:pt x="7472552" y="2913798"/>
                  <a:pt x="7472552" y="2913798"/>
                </a:cubicBezTo>
                <a:cubicBezTo>
                  <a:pt x="7476966" y="2911068"/>
                  <a:pt x="7481382" y="2908338"/>
                  <a:pt x="7477382" y="2891999"/>
                </a:cubicBezTo>
                <a:lnTo>
                  <a:pt x="7476256" y="2892694"/>
                </a:lnTo>
                <a:lnTo>
                  <a:pt x="7477583" y="2889579"/>
                </a:lnTo>
                <a:lnTo>
                  <a:pt x="7477935" y="2890139"/>
                </a:lnTo>
                <a:cubicBezTo>
                  <a:pt x="7478214" y="2889970"/>
                  <a:pt x="7478506" y="2888947"/>
                  <a:pt x="7478918" y="2886446"/>
                </a:cubicBezTo>
                <a:lnTo>
                  <a:pt x="7477583" y="2889579"/>
                </a:lnTo>
                <a:lnTo>
                  <a:pt x="7477036" y="2888708"/>
                </a:lnTo>
                <a:lnTo>
                  <a:pt x="7474852" y="2886948"/>
                </a:lnTo>
                <a:lnTo>
                  <a:pt x="7478222" y="2873717"/>
                </a:lnTo>
                <a:cubicBezTo>
                  <a:pt x="7478222" y="2873717"/>
                  <a:pt x="7478222" y="2873717"/>
                  <a:pt x="7470275" y="2860866"/>
                </a:cubicBezTo>
                <a:cubicBezTo>
                  <a:pt x="7474714" y="2858121"/>
                  <a:pt x="7482662" y="2870974"/>
                  <a:pt x="7482662" y="2870974"/>
                </a:cubicBezTo>
                <a:cubicBezTo>
                  <a:pt x="7482662" y="2870974"/>
                  <a:pt x="7481784" y="2867075"/>
                  <a:pt x="7480907" y="2863175"/>
                </a:cubicBezTo>
                <a:lnTo>
                  <a:pt x="7480323" y="2860578"/>
                </a:lnTo>
                <a:lnTo>
                  <a:pt x="7483426" y="2861087"/>
                </a:lnTo>
                <a:cubicBezTo>
                  <a:pt x="7483426" y="2861087"/>
                  <a:pt x="7485528" y="2861430"/>
                  <a:pt x="7486057" y="2858192"/>
                </a:cubicBezTo>
                <a:cubicBezTo>
                  <a:pt x="7486587" y="2854953"/>
                  <a:pt x="7485017" y="2851370"/>
                  <a:pt x="7485017" y="2851370"/>
                </a:cubicBezTo>
                <a:cubicBezTo>
                  <a:pt x="7482914" y="2851027"/>
                  <a:pt x="7482914" y="2851027"/>
                  <a:pt x="7482914" y="2851027"/>
                </a:cubicBezTo>
                <a:cubicBezTo>
                  <a:pt x="7480813" y="2850683"/>
                  <a:pt x="7480813" y="2850683"/>
                  <a:pt x="7480813" y="2850683"/>
                </a:cubicBezTo>
                <a:cubicBezTo>
                  <a:pt x="7478712" y="2850340"/>
                  <a:pt x="7476608" y="2849995"/>
                  <a:pt x="7473978" y="2852891"/>
                </a:cubicBezTo>
                <a:lnTo>
                  <a:pt x="7472942" y="2859217"/>
                </a:lnTo>
                <a:lnTo>
                  <a:pt x="7470275" y="2860866"/>
                </a:lnTo>
                <a:lnTo>
                  <a:pt x="7439204" y="2880076"/>
                </a:lnTo>
                <a:lnTo>
                  <a:pt x="7438564" y="2878371"/>
                </a:lnTo>
                <a:lnTo>
                  <a:pt x="7444594" y="2875304"/>
                </a:lnTo>
                <a:cubicBezTo>
                  <a:pt x="7444049" y="2866999"/>
                  <a:pt x="7453014" y="2874400"/>
                  <a:pt x="7441100" y="2851876"/>
                </a:cubicBezTo>
                <a:cubicBezTo>
                  <a:pt x="7436454" y="2855591"/>
                  <a:pt x="7434486" y="2857894"/>
                  <a:pt x="7432217" y="2859342"/>
                </a:cubicBezTo>
                <a:lnTo>
                  <a:pt x="7429159" y="2860016"/>
                </a:lnTo>
                <a:lnTo>
                  <a:pt x="7423749" y="2856322"/>
                </a:lnTo>
                <a:lnTo>
                  <a:pt x="7420000" y="2857747"/>
                </a:lnTo>
                <a:lnTo>
                  <a:pt x="7418027" y="2853718"/>
                </a:lnTo>
                <a:cubicBezTo>
                  <a:pt x="7417606" y="2851218"/>
                  <a:pt x="7417049" y="2849534"/>
                  <a:pt x="7413469" y="2850978"/>
                </a:cubicBezTo>
                <a:cubicBezTo>
                  <a:pt x="7411603" y="2849631"/>
                  <a:pt x="7411310" y="2849512"/>
                  <a:pt x="7411725" y="2850155"/>
                </a:cubicBezTo>
                <a:cubicBezTo>
                  <a:pt x="7412349" y="2851119"/>
                  <a:pt x="7414567" y="2853802"/>
                  <a:pt x="7415468" y="2856639"/>
                </a:cubicBezTo>
                <a:lnTo>
                  <a:pt x="7413953" y="2859337"/>
                </a:lnTo>
                <a:lnTo>
                  <a:pt x="7400177" y="2844247"/>
                </a:lnTo>
                <a:cubicBezTo>
                  <a:pt x="7394977" y="2840799"/>
                  <a:pt x="7389662" y="2839645"/>
                  <a:pt x="7385224" y="2842388"/>
                </a:cubicBezTo>
                <a:cubicBezTo>
                  <a:pt x="7383003" y="2843761"/>
                  <a:pt x="7382771" y="2848348"/>
                  <a:pt x="7383093" y="2852589"/>
                </a:cubicBezTo>
                <a:lnTo>
                  <a:pt x="7384057" y="2859141"/>
                </a:lnTo>
                <a:lnTo>
                  <a:pt x="7382709" y="2866509"/>
                </a:lnTo>
                <a:lnTo>
                  <a:pt x="7378663" y="2863166"/>
                </a:lnTo>
                <a:lnTo>
                  <a:pt x="7379123" y="2860360"/>
                </a:lnTo>
                <a:cubicBezTo>
                  <a:pt x="7379123" y="2860360"/>
                  <a:pt x="7379123" y="2860360"/>
                  <a:pt x="7379656" y="2857103"/>
                </a:cubicBezTo>
                <a:cubicBezTo>
                  <a:pt x="7379656" y="2857103"/>
                  <a:pt x="7377630" y="2856772"/>
                  <a:pt x="7377630" y="2856772"/>
                </a:cubicBezTo>
                <a:cubicBezTo>
                  <a:pt x="7377099" y="2860027"/>
                  <a:pt x="7375072" y="2859696"/>
                  <a:pt x="7373047" y="2859365"/>
                </a:cubicBezTo>
                <a:lnTo>
                  <a:pt x="7365346" y="2857081"/>
                </a:lnTo>
                <a:lnTo>
                  <a:pt x="7365764" y="2856745"/>
                </a:lnTo>
                <a:cubicBezTo>
                  <a:pt x="7369044" y="2857038"/>
                  <a:pt x="7372325" y="2857329"/>
                  <a:pt x="7374185" y="2855844"/>
                </a:cubicBezTo>
                <a:cubicBezTo>
                  <a:pt x="7374185" y="2855844"/>
                  <a:pt x="7374623" y="2852579"/>
                  <a:pt x="7372764" y="2854066"/>
                </a:cubicBezTo>
                <a:cubicBezTo>
                  <a:pt x="7371341" y="2852288"/>
                  <a:pt x="7371341" y="2852288"/>
                  <a:pt x="7371341" y="2852288"/>
                </a:cubicBezTo>
                <a:cubicBezTo>
                  <a:pt x="7369483" y="2853774"/>
                  <a:pt x="7369483" y="2853774"/>
                  <a:pt x="7366203" y="2853481"/>
                </a:cubicBezTo>
                <a:lnTo>
                  <a:pt x="7364253" y="2847952"/>
                </a:lnTo>
                <a:lnTo>
                  <a:pt x="7370209" y="2843422"/>
                </a:lnTo>
                <a:lnTo>
                  <a:pt x="7370468" y="2842755"/>
                </a:lnTo>
                <a:lnTo>
                  <a:pt x="7372296" y="2845208"/>
                </a:lnTo>
                <a:cubicBezTo>
                  <a:pt x="7375468" y="2847793"/>
                  <a:pt x="7378957" y="2849395"/>
                  <a:pt x="7379328" y="2846171"/>
                </a:cubicBezTo>
                <a:cubicBezTo>
                  <a:pt x="7376289" y="2844212"/>
                  <a:pt x="7375575" y="2843320"/>
                  <a:pt x="7374907" y="2842024"/>
                </a:cubicBezTo>
                <a:lnTo>
                  <a:pt x="7372335" y="2837948"/>
                </a:lnTo>
                <a:lnTo>
                  <a:pt x="7374129" y="2833329"/>
                </a:lnTo>
                <a:lnTo>
                  <a:pt x="7373822" y="2826298"/>
                </a:lnTo>
                <a:lnTo>
                  <a:pt x="7379987" y="2824984"/>
                </a:lnTo>
                <a:cubicBezTo>
                  <a:pt x="7379987" y="2824984"/>
                  <a:pt x="7379987" y="2824984"/>
                  <a:pt x="7378567" y="2823207"/>
                </a:cubicBezTo>
                <a:cubicBezTo>
                  <a:pt x="7381846" y="2823497"/>
                  <a:pt x="7384688" y="2827052"/>
                  <a:pt x="7389389" y="2829120"/>
                </a:cubicBezTo>
                <a:cubicBezTo>
                  <a:pt x="7389389" y="2829120"/>
                  <a:pt x="7391249" y="2827633"/>
                  <a:pt x="7391249" y="2827633"/>
                </a:cubicBezTo>
                <a:lnTo>
                  <a:pt x="7390831" y="2821287"/>
                </a:lnTo>
                <a:lnTo>
                  <a:pt x="7437030" y="2823266"/>
                </a:lnTo>
                <a:cubicBezTo>
                  <a:pt x="7451241" y="2825591"/>
                  <a:pt x="7464923" y="2831155"/>
                  <a:pt x="7477104" y="2833148"/>
                </a:cubicBezTo>
                <a:cubicBezTo>
                  <a:pt x="7479135" y="2833481"/>
                  <a:pt x="7481696" y="2830575"/>
                  <a:pt x="7482225" y="2827336"/>
                </a:cubicBezTo>
                <a:cubicBezTo>
                  <a:pt x="7482755" y="2824097"/>
                  <a:pt x="7480724" y="2823765"/>
                  <a:pt x="7478694" y="2823432"/>
                </a:cubicBezTo>
                <a:lnTo>
                  <a:pt x="7476202" y="2822818"/>
                </a:lnTo>
                <a:lnTo>
                  <a:pt x="7490850" y="2813762"/>
                </a:lnTo>
                <a:cubicBezTo>
                  <a:pt x="7495287" y="2811019"/>
                  <a:pt x="7507568" y="2820960"/>
                  <a:pt x="7507568" y="2820960"/>
                </a:cubicBezTo>
                <a:lnTo>
                  <a:pt x="7505955" y="2826024"/>
                </a:lnTo>
                <a:lnTo>
                  <a:pt x="7499242" y="2828514"/>
                </a:lnTo>
                <a:lnTo>
                  <a:pt x="7502813" y="2835898"/>
                </a:lnTo>
                <a:lnTo>
                  <a:pt x="7499751" y="2845519"/>
                </a:lnTo>
                <a:cubicBezTo>
                  <a:pt x="7497143" y="2853707"/>
                  <a:pt x="7496627" y="2862793"/>
                  <a:pt x="7504470" y="2875477"/>
                </a:cubicBezTo>
                <a:cubicBezTo>
                  <a:pt x="7517784" y="2867246"/>
                  <a:pt x="7526658" y="2861756"/>
                  <a:pt x="7536567" y="2838099"/>
                </a:cubicBezTo>
                <a:cubicBezTo>
                  <a:pt x="7528724" y="2825413"/>
                  <a:pt x="7519851" y="2830902"/>
                  <a:pt x="7516445" y="2815472"/>
                </a:cubicBezTo>
                <a:cubicBezTo>
                  <a:pt x="7520880" y="2812728"/>
                  <a:pt x="7525318" y="2809983"/>
                  <a:pt x="7534193" y="2804496"/>
                </a:cubicBezTo>
                <a:cubicBezTo>
                  <a:pt x="7543069" y="2799009"/>
                  <a:pt x="7544103" y="2780836"/>
                  <a:pt x="7552978" y="2775350"/>
                </a:cubicBezTo>
                <a:cubicBezTo>
                  <a:pt x="7560820" y="2788033"/>
                  <a:pt x="7556383" y="2790776"/>
                  <a:pt x="7564227" y="2803464"/>
                </a:cubicBezTo>
                <a:cubicBezTo>
                  <a:pt x="7564227" y="2803464"/>
                  <a:pt x="7564227" y="2803464"/>
                  <a:pt x="7572070" y="2816147"/>
                </a:cubicBezTo>
                <a:cubicBezTo>
                  <a:pt x="7576506" y="2813403"/>
                  <a:pt x="7580945" y="2810660"/>
                  <a:pt x="7589821" y="2805171"/>
                </a:cubicBezTo>
                <a:cubicBezTo>
                  <a:pt x="7603135" y="2796940"/>
                  <a:pt x="7616446" y="2788709"/>
                  <a:pt x="7628727" y="2798649"/>
                </a:cubicBezTo>
                <a:cubicBezTo>
                  <a:pt x="7624288" y="2801393"/>
                  <a:pt x="7619850" y="2804137"/>
                  <a:pt x="7623258" y="2819568"/>
                </a:cubicBezTo>
                <a:cubicBezTo>
                  <a:pt x="7623258" y="2819568"/>
                  <a:pt x="7623258" y="2819568"/>
                  <a:pt x="7631100" y="2832251"/>
                </a:cubicBezTo>
                <a:cubicBezTo>
                  <a:pt x="7635537" y="2829507"/>
                  <a:pt x="7639975" y="2826763"/>
                  <a:pt x="7648851" y="2821277"/>
                </a:cubicBezTo>
                <a:cubicBezTo>
                  <a:pt x="7661133" y="2831218"/>
                  <a:pt x="7665571" y="2828476"/>
                  <a:pt x="7682288" y="2835671"/>
                </a:cubicBezTo>
                <a:cubicBezTo>
                  <a:pt x="7666602" y="2810299"/>
                  <a:pt x="7658760" y="2797616"/>
                  <a:pt x="7646477" y="2787673"/>
                </a:cubicBezTo>
                <a:cubicBezTo>
                  <a:pt x="7646477" y="2787673"/>
                  <a:pt x="7637603" y="2793160"/>
                  <a:pt x="7633165" y="2795905"/>
                </a:cubicBezTo>
                <a:lnTo>
                  <a:pt x="7637220" y="2766246"/>
                </a:lnTo>
                <a:lnTo>
                  <a:pt x="7638119" y="2766393"/>
                </a:lnTo>
                <a:cubicBezTo>
                  <a:pt x="7644211" y="2767389"/>
                  <a:pt x="7647741" y="2771292"/>
                  <a:pt x="7654360" y="2769049"/>
                </a:cubicBezTo>
                <a:cubicBezTo>
                  <a:pt x="7654890" y="2765811"/>
                  <a:pt x="7654890" y="2765811"/>
                  <a:pt x="7655421" y="2762573"/>
                </a:cubicBezTo>
                <a:cubicBezTo>
                  <a:pt x="7655421" y="2762573"/>
                  <a:pt x="7655421" y="2762573"/>
                  <a:pt x="7653920" y="2759003"/>
                </a:cubicBezTo>
                <a:cubicBezTo>
                  <a:pt x="7653920" y="2759003"/>
                  <a:pt x="7653390" y="2762241"/>
                  <a:pt x="7653390" y="2762241"/>
                </a:cubicBezTo>
                <a:cubicBezTo>
                  <a:pt x="7648800" y="2764816"/>
                  <a:pt x="7645268" y="2760911"/>
                  <a:pt x="7641209" y="2760247"/>
                </a:cubicBezTo>
                <a:lnTo>
                  <a:pt x="7640814" y="2759810"/>
                </a:lnTo>
                <a:lnTo>
                  <a:pt x="7657421" y="2745844"/>
                </a:lnTo>
                <a:cubicBezTo>
                  <a:pt x="7661858" y="2743100"/>
                  <a:pt x="7649576" y="2733157"/>
                  <a:pt x="7645139" y="2735900"/>
                </a:cubicBezTo>
                <a:lnTo>
                  <a:pt x="7634843" y="2754851"/>
                </a:lnTo>
                <a:lnTo>
                  <a:pt x="7623463" y="2748848"/>
                </a:lnTo>
                <a:lnTo>
                  <a:pt x="7632896" y="2734704"/>
                </a:lnTo>
                <a:cubicBezTo>
                  <a:pt x="7635928" y="2728446"/>
                  <a:pt x="7639514" y="2721845"/>
                  <a:pt x="7646172" y="2717729"/>
                </a:cubicBezTo>
                <a:cubicBezTo>
                  <a:pt x="7646172" y="2717729"/>
                  <a:pt x="7654014" y="2730412"/>
                  <a:pt x="7649576" y="2733157"/>
                </a:cubicBezTo>
                <a:cubicBezTo>
                  <a:pt x="7658451" y="2727669"/>
                  <a:pt x="7658451" y="2727669"/>
                  <a:pt x="7675171" y="2734868"/>
                </a:cubicBezTo>
                <a:cubicBezTo>
                  <a:pt x="7675171" y="2734868"/>
                  <a:pt x="7683013" y="2747552"/>
                  <a:pt x="7691888" y="2742063"/>
                </a:cubicBezTo>
                <a:cubicBezTo>
                  <a:pt x="7699731" y="2754748"/>
                  <a:pt x="7686417" y="2762979"/>
                  <a:pt x="7698700" y="2772923"/>
                </a:cubicBezTo>
                <a:cubicBezTo>
                  <a:pt x="7707575" y="2767435"/>
                  <a:pt x="7712014" y="2764691"/>
                  <a:pt x="7712014" y="2764691"/>
                </a:cubicBezTo>
                <a:cubicBezTo>
                  <a:pt x="7724293" y="2774630"/>
                  <a:pt x="7719855" y="2777375"/>
                  <a:pt x="7715418" y="2780119"/>
                </a:cubicBezTo>
                <a:cubicBezTo>
                  <a:pt x="7710980" y="2782864"/>
                  <a:pt x="7706542" y="2785606"/>
                  <a:pt x="7702104" y="2788351"/>
                </a:cubicBezTo>
                <a:cubicBezTo>
                  <a:pt x="7702104" y="2788351"/>
                  <a:pt x="7709948" y="2801038"/>
                  <a:pt x="7709948" y="2801038"/>
                </a:cubicBezTo>
                <a:cubicBezTo>
                  <a:pt x="7718824" y="2795549"/>
                  <a:pt x="7723261" y="2792806"/>
                  <a:pt x="7727700" y="2790063"/>
                </a:cubicBezTo>
                <a:cubicBezTo>
                  <a:pt x="7728731" y="2771886"/>
                  <a:pt x="7742043" y="2763656"/>
                  <a:pt x="7758763" y="2770855"/>
                </a:cubicBezTo>
                <a:cubicBezTo>
                  <a:pt x="7772077" y="2762623"/>
                  <a:pt x="7776514" y="2759880"/>
                  <a:pt x="7793233" y="2767076"/>
                </a:cubicBezTo>
                <a:cubicBezTo>
                  <a:pt x="7793233" y="2767076"/>
                  <a:pt x="7788795" y="2769821"/>
                  <a:pt x="7796637" y="2782504"/>
                </a:cubicBezTo>
                <a:cubicBezTo>
                  <a:pt x="7796637" y="2782504"/>
                  <a:pt x="7804481" y="2795189"/>
                  <a:pt x="7804481" y="2795189"/>
                </a:cubicBezTo>
                <a:cubicBezTo>
                  <a:pt x="7813357" y="2789703"/>
                  <a:pt x="7818825" y="2768784"/>
                  <a:pt x="7810982" y="2756100"/>
                </a:cubicBezTo>
                <a:cubicBezTo>
                  <a:pt x="7815419" y="2753356"/>
                  <a:pt x="7819857" y="2750612"/>
                  <a:pt x="7827699" y="2763297"/>
                </a:cubicBezTo>
                <a:cubicBezTo>
                  <a:pt x="7835545" y="2775985"/>
                  <a:pt x="7817794" y="2786959"/>
                  <a:pt x="7825636" y="2799643"/>
                </a:cubicBezTo>
                <a:cubicBezTo>
                  <a:pt x="7834512" y="2794156"/>
                  <a:pt x="7843386" y="2788667"/>
                  <a:pt x="7864543" y="2793120"/>
                </a:cubicBezTo>
                <a:cubicBezTo>
                  <a:pt x="7868979" y="2790375"/>
                  <a:pt x="7860104" y="2795862"/>
                  <a:pt x="7872386" y="2805806"/>
                </a:cubicBezTo>
                <a:cubicBezTo>
                  <a:pt x="7881262" y="2800318"/>
                  <a:pt x="7873419" y="2787631"/>
                  <a:pt x="7886733" y="2779400"/>
                </a:cubicBezTo>
                <a:cubicBezTo>
                  <a:pt x="7882295" y="2782145"/>
                  <a:pt x="7874451" y="2769462"/>
                  <a:pt x="7874451" y="2769462"/>
                </a:cubicBezTo>
                <a:cubicBezTo>
                  <a:pt x="7874451" y="2769462"/>
                  <a:pt x="7865576" y="2774949"/>
                  <a:pt x="7865576" y="2774949"/>
                </a:cubicBezTo>
                <a:cubicBezTo>
                  <a:pt x="7853296" y="2765007"/>
                  <a:pt x="7846487" y="2734151"/>
                  <a:pt x="7829768" y="2726954"/>
                </a:cubicBezTo>
                <a:cubicBezTo>
                  <a:pt x="7833170" y="2742383"/>
                  <a:pt x="7819857" y="2750612"/>
                  <a:pt x="7816454" y="2735185"/>
                </a:cubicBezTo>
                <a:cubicBezTo>
                  <a:pt x="7812015" y="2737929"/>
                  <a:pt x="7812015" y="2737929"/>
                  <a:pt x="7807577" y="2740673"/>
                </a:cubicBezTo>
                <a:cubicBezTo>
                  <a:pt x="7799734" y="2727987"/>
                  <a:pt x="7808609" y="2722499"/>
                  <a:pt x="7808609" y="2722499"/>
                </a:cubicBezTo>
                <a:cubicBezTo>
                  <a:pt x="7805204" y="2707073"/>
                  <a:pt x="7776205" y="2689932"/>
                  <a:pt x="7763926" y="2679993"/>
                </a:cubicBezTo>
                <a:cubicBezTo>
                  <a:pt x="7760519" y="2664562"/>
                  <a:pt x="7769395" y="2659074"/>
                  <a:pt x="7769395" y="2659074"/>
                </a:cubicBezTo>
                <a:cubicBezTo>
                  <a:pt x="7754742" y="2615531"/>
                  <a:pt x="7722647" y="2652913"/>
                  <a:pt x="7706961" y="2627541"/>
                </a:cubicBezTo>
                <a:cubicBezTo>
                  <a:pt x="7703555" y="2612112"/>
                  <a:pt x="7720273" y="2619311"/>
                  <a:pt x="7712430" y="2606625"/>
                </a:cubicBezTo>
                <a:cubicBezTo>
                  <a:pt x="7704588" y="2593941"/>
                  <a:pt x="7695712" y="2599429"/>
                  <a:pt x="7695712" y="2599429"/>
                </a:cubicBezTo>
                <a:cubicBezTo>
                  <a:pt x="7684463" y="2571313"/>
                  <a:pt x="7658870" y="2569605"/>
                  <a:pt x="7643185" y="2544234"/>
                </a:cubicBezTo>
                <a:cubicBezTo>
                  <a:pt x="7647622" y="2541491"/>
                  <a:pt x="7639780" y="2528807"/>
                  <a:pt x="7648655" y="2523319"/>
                </a:cubicBezTo>
                <a:cubicBezTo>
                  <a:pt x="7640811" y="2510632"/>
                  <a:pt x="7640811" y="2510632"/>
                  <a:pt x="7640811" y="2510632"/>
                </a:cubicBezTo>
                <a:cubicBezTo>
                  <a:pt x="7640811" y="2510632"/>
                  <a:pt x="7640811" y="2510632"/>
                  <a:pt x="7645249" y="2507888"/>
                </a:cubicBezTo>
                <a:cubicBezTo>
                  <a:pt x="7637407" y="2495206"/>
                  <a:pt x="7637407" y="2495206"/>
                  <a:pt x="7637407" y="2495206"/>
                </a:cubicBezTo>
                <a:cubicBezTo>
                  <a:pt x="7637407" y="2495206"/>
                  <a:pt x="7632969" y="2497948"/>
                  <a:pt x="7632969" y="2497948"/>
                </a:cubicBezTo>
                <a:lnTo>
                  <a:pt x="7631340" y="2498956"/>
                </a:lnTo>
                <a:lnTo>
                  <a:pt x="7620610" y="2489619"/>
                </a:lnTo>
                <a:cubicBezTo>
                  <a:pt x="7617134" y="2486973"/>
                  <a:pt x="7614618" y="2483236"/>
                  <a:pt x="7615193" y="2473355"/>
                </a:cubicBezTo>
                <a:lnTo>
                  <a:pt x="7655464" y="2484040"/>
                </a:lnTo>
                <a:lnTo>
                  <a:pt x="7650719" y="2486973"/>
                </a:lnTo>
                <a:cubicBezTo>
                  <a:pt x="7662998" y="2496914"/>
                  <a:pt x="7667438" y="2494169"/>
                  <a:pt x="7671875" y="2491426"/>
                </a:cubicBezTo>
                <a:cubicBezTo>
                  <a:pt x="7687561" y="2516798"/>
                  <a:pt x="7657531" y="2517832"/>
                  <a:pt x="7665373" y="2530516"/>
                </a:cubicBezTo>
                <a:cubicBezTo>
                  <a:pt x="7677652" y="2540457"/>
                  <a:pt x="7690965" y="2532225"/>
                  <a:pt x="7695403" y="2529481"/>
                </a:cubicBezTo>
                <a:cubicBezTo>
                  <a:pt x="7698809" y="2544911"/>
                  <a:pt x="7689934" y="2550400"/>
                  <a:pt x="7697776" y="2563082"/>
                </a:cubicBezTo>
                <a:cubicBezTo>
                  <a:pt x="7702214" y="2560338"/>
                  <a:pt x="7702214" y="2560338"/>
                  <a:pt x="7702214" y="2560338"/>
                </a:cubicBezTo>
                <a:cubicBezTo>
                  <a:pt x="7715528" y="2552107"/>
                  <a:pt x="7728842" y="2543876"/>
                  <a:pt x="7741123" y="2553819"/>
                </a:cubicBezTo>
                <a:cubicBezTo>
                  <a:pt x="7749999" y="2548330"/>
                  <a:pt x="7754436" y="2545586"/>
                  <a:pt x="7763312" y="2540098"/>
                </a:cubicBezTo>
                <a:cubicBezTo>
                  <a:pt x="7767749" y="2537355"/>
                  <a:pt x="7780029" y="2547294"/>
                  <a:pt x="7788905" y="2541807"/>
                </a:cubicBezTo>
                <a:cubicBezTo>
                  <a:pt x="7792309" y="2557236"/>
                  <a:pt x="7787871" y="2559980"/>
                  <a:pt x="7795715" y="2572667"/>
                </a:cubicBezTo>
                <a:cubicBezTo>
                  <a:pt x="7804590" y="2567178"/>
                  <a:pt x="7809028" y="2564435"/>
                  <a:pt x="7821308" y="2574376"/>
                </a:cubicBezTo>
                <a:cubicBezTo>
                  <a:pt x="7816871" y="2577119"/>
                  <a:pt x="7812432" y="2579862"/>
                  <a:pt x="7807994" y="2582607"/>
                </a:cubicBezTo>
                <a:cubicBezTo>
                  <a:pt x="7815839" y="2595293"/>
                  <a:pt x="7815839" y="2595293"/>
                  <a:pt x="7820277" y="2592549"/>
                </a:cubicBezTo>
                <a:cubicBezTo>
                  <a:pt x="7815839" y="2595293"/>
                  <a:pt x="7814806" y="2613464"/>
                  <a:pt x="7810368" y="2616209"/>
                </a:cubicBezTo>
                <a:cubicBezTo>
                  <a:pt x="7811219" y="2620064"/>
                  <a:pt x="7813030" y="2621135"/>
                  <a:pt x="7815464" y="2620729"/>
                </a:cubicBezTo>
                <a:cubicBezTo>
                  <a:pt x="7822758" y="2619506"/>
                  <a:pt x="7835626" y="2604976"/>
                  <a:pt x="7844837" y="2612429"/>
                </a:cubicBezTo>
                <a:cubicBezTo>
                  <a:pt x="7844837" y="2612429"/>
                  <a:pt x="7844837" y="2612429"/>
                  <a:pt x="7852682" y="2625117"/>
                </a:cubicBezTo>
                <a:cubicBezTo>
                  <a:pt x="7848243" y="2627860"/>
                  <a:pt x="7856086" y="2640543"/>
                  <a:pt x="7860524" y="2637799"/>
                </a:cubicBezTo>
                <a:cubicBezTo>
                  <a:pt x="7869399" y="2632312"/>
                  <a:pt x="7857118" y="2622373"/>
                  <a:pt x="7857118" y="2622373"/>
                </a:cubicBezTo>
                <a:cubicBezTo>
                  <a:pt x="7857118" y="2622373"/>
                  <a:pt x="7849274" y="2609686"/>
                  <a:pt x="7849274" y="2609686"/>
                </a:cubicBezTo>
                <a:cubicBezTo>
                  <a:pt x="7853712" y="2606941"/>
                  <a:pt x="7867025" y="2598711"/>
                  <a:pt x="7867025" y="2598711"/>
                </a:cubicBezTo>
                <a:cubicBezTo>
                  <a:pt x="7859182" y="2586026"/>
                  <a:pt x="7859182" y="2586026"/>
                  <a:pt x="7854744" y="2588770"/>
                </a:cubicBezTo>
                <a:cubicBezTo>
                  <a:pt x="7845871" y="2594257"/>
                  <a:pt x="7836995" y="2599746"/>
                  <a:pt x="7820277" y="2592549"/>
                </a:cubicBezTo>
                <a:cubicBezTo>
                  <a:pt x="7829152" y="2587061"/>
                  <a:pt x="7842465" y="2578831"/>
                  <a:pt x="7851341" y="2573342"/>
                </a:cubicBezTo>
                <a:cubicBezTo>
                  <a:pt x="7835655" y="2547971"/>
                  <a:pt x="7817905" y="2558946"/>
                  <a:pt x="7810059" y="2546261"/>
                </a:cubicBezTo>
                <a:cubicBezTo>
                  <a:pt x="7802219" y="2533577"/>
                  <a:pt x="7807689" y="2512661"/>
                  <a:pt x="7816564" y="2507174"/>
                </a:cubicBezTo>
                <a:cubicBezTo>
                  <a:pt x="7825439" y="2501687"/>
                  <a:pt x="7828844" y="2517113"/>
                  <a:pt x="7833282" y="2514370"/>
                </a:cubicBezTo>
                <a:cubicBezTo>
                  <a:pt x="7836687" y="2529797"/>
                  <a:pt x="7823372" y="2538030"/>
                  <a:pt x="7831215" y="2550716"/>
                </a:cubicBezTo>
                <a:cubicBezTo>
                  <a:pt x="7844530" y="2542485"/>
                  <a:pt x="7853405" y="2536997"/>
                  <a:pt x="7862282" y="2531509"/>
                </a:cubicBezTo>
                <a:cubicBezTo>
                  <a:pt x="7865686" y="2546937"/>
                  <a:pt x="7848968" y="2539741"/>
                  <a:pt x="7852371" y="2555169"/>
                </a:cubicBezTo>
                <a:cubicBezTo>
                  <a:pt x="7872497" y="2577794"/>
                  <a:pt x="7886843" y="2551393"/>
                  <a:pt x="7902529" y="2576759"/>
                </a:cubicBezTo>
                <a:cubicBezTo>
                  <a:pt x="7911404" y="2571272"/>
                  <a:pt x="7920279" y="2565784"/>
                  <a:pt x="7924716" y="2563041"/>
                </a:cubicBezTo>
                <a:cubicBezTo>
                  <a:pt x="7932561" y="2575727"/>
                  <a:pt x="7923684" y="2581215"/>
                  <a:pt x="7931528" y="2593898"/>
                </a:cubicBezTo>
                <a:cubicBezTo>
                  <a:pt x="7935966" y="2591154"/>
                  <a:pt x="7935966" y="2591154"/>
                  <a:pt x="7940403" y="2588411"/>
                </a:cubicBezTo>
                <a:cubicBezTo>
                  <a:pt x="7948245" y="2601095"/>
                  <a:pt x="7943807" y="2603839"/>
                  <a:pt x="7943807" y="2603839"/>
                </a:cubicBezTo>
                <a:cubicBezTo>
                  <a:pt x="7926057" y="2614815"/>
                  <a:pt x="7929462" y="2630244"/>
                  <a:pt x="7911712" y="2641220"/>
                </a:cubicBezTo>
                <a:cubicBezTo>
                  <a:pt x="7894992" y="2634019"/>
                  <a:pt x="7882711" y="2624082"/>
                  <a:pt x="7881679" y="2642253"/>
                </a:cubicBezTo>
                <a:cubicBezTo>
                  <a:pt x="7881679" y="2642253"/>
                  <a:pt x="7890554" y="2636764"/>
                  <a:pt x="7893962" y="2652196"/>
                </a:cubicBezTo>
                <a:cubicBezTo>
                  <a:pt x="7889522" y="2654938"/>
                  <a:pt x="7889522" y="2654938"/>
                  <a:pt x="7889522" y="2654938"/>
                </a:cubicBezTo>
                <a:cubicBezTo>
                  <a:pt x="7889522" y="2654938"/>
                  <a:pt x="7897364" y="2667624"/>
                  <a:pt x="7901802" y="2664879"/>
                </a:cubicBezTo>
                <a:cubicBezTo>
                  <a:pt x="7928430" y="2648415"/>
                  <a:pt x="7947213" y="2619269"/>
                  <a:pt x="7981683" y="2615490"/>
                </a:cubicBezTo>
                <a:cubicBezTo>
                  <a:pt x="7986119" y="2612745"/>
                  <a:pt x="7973839" y="2602807"/>
                  <a:pt x="7978278" y="2600064"/>
                </a:cubicBezTo>
                <a:cubicBezTo>
                  <a:pt x="7996030" y="2589088"/>
                  <a:pt x="8005936" y="2565426"/>
                  <a:pt x="8019249" y="2557194"/>
                </a:cubicBezTo>
                <a:cubicBezTo>
                  <a:pt x="8035969" y="2564392"/>
                  <a:pt x="8039373" y="2579821"/>
                  <a:pt x="8051655" y="2589764"/>
                </a:cubicBezTo>
                <a:cubicBezTo>
                  <a:pt x="8064968" y="2581532"/>
                  <a:pt x="8073844" y="2576045"/>
                  <a:pt x="8070439" y="2560614"/>
                </a:cubicBezTo>
                <a:cubicBezTo>
                  <a:pt x="8067034" y="2545186"/>
                  <a:pt x="8050313" y="2537988"/>
                  <a:pt x="8038033" y="2528048"/>
                </a:cubicBezTo>
                <a:cubicBezTo>
                  <a:pt x="8029157" y="2533535"/>
                  <a:pt x="8024720" y="2536280"/>
                  <a:pt x="8024720" y="2536280"/>
                </a:cubicBezTo>
                <a:cubicBezTo>
                  <a:pt x="8021316" y="2520851"/>
                  <a:pt x="8030191" y="2515364"/>
                  <a:pt x="8022348" y="2502677"/>
                </a:cubicBezTo>
                <a:cubicBezTo>
                  <a:pt x="8014505" y="2489993"/>
                  <a:pt x="8010067" y="2492738"/>
                  <a:pt x="8002225" y="2480053"/>
                </a:cubicBezTo>
                <a:cubicBezTo>
                  <a:pt x="7998819" y="2464623"/>
                  <a:pt x="7978695" y="2441996"/>
                  <a:pt x="7977664" y="2460169"/>
                </a:cubicBezTo>
                <a:cubicBezTo>
                  <a:pt x="7981068" y="2475597"/>
                  <a:pt x="7985505" y="2472853"/>
                  <a:pt x="7993349" y="2485540"/>
                </a:cubicBezTo>
                <a:cubicBezTo>
                  <a:pt x="7980036" y="2493772"/>
                  <a:pt x="7972190" y="2481087"/>
                  <a:pt x="7964349" y="2468403"/>
                </a:cubicBezTo>
                <a:cubicBezTo>
                  <a:pt x="7959910" y="2471145"/>
                  <a:pt x="7955474" y="2473890"/>
                  <a:pt x="7947629" y="2461202"/>
                </a:cubicBezTo>
                <a:cubicBezTo>
                  <a:pt x="7947629" y="2461202"/>
                  <a:pt x="7947629" y="2461202"/>
                  <a:pt x="7952068" y="2458459"/>
                </a:cubicBezTo>
                <a:cubicBezTo>
                  <a:pt x="7952068" y="2458459"/>
                  <a:pt x="7952068" y="2458459"/>
                  <a:pt x="7944225" y="2445775"/>
                </a:cubicBezTo>
                <a:cubicBezTo>
                  <a:pt x="7944225" y="2445775"/>
                  <a:pt x="7939787" y="2448518"/>
                  <a:pt x="7939787" y="2448518"/>
                </a:cubicBezTo>
                <a:cubicBezTo>
                  <a:pt x="7939787" y="2448518"/>
                  <a:pt x="7947629" y="2461202"/>
                  <a:pt x="7947629" y="2461202"/>
                </a:cubicBezTo>
                <a:cubicBezTo>
                  <a:pt x="7930913" y="2454007"/>
                  <a:pt x="7922038" y="2459494"/>
                  <a:pt x="7901914" y="2436866"/>
                </a:cubicBezTo>
                <a:cubicBezTo>
                  <a:pt x="7906350" y="2434122"/>
                  <a:pt x="7919663" y="2425892"/>
                  <a:pt x="7903978" y="2400522"/>
                </a:cubicBezTo>
                <a:cubicBezTo>
                  <a:pt x="7908415" y="2397778"/>
                  <a:pt x="7912853" y="2395035"/>
                  <a:pt x="7917290" y="2392290"/>
                </a:cubicBezTo>
                <a:cubicBezTo>
                  <a:pt x="7909448" y="2379606"/>
                  <a:pt x="7905011" y="2382350"/>
                  <a:pt x="7900573" y="2385094"/>
                </a:cubicBezTo>
                <a:cubicBezTo>
                  <a:pt x="7892730" y="2372411"/>
                  <a:pt x="7897167" y="2369667"/>
                  <a:pt x="7897167" y="2369667"/>
                </a:cubicBezTo>
                <a:cubicBezTo>
                  <a:pt x="7889324" y="2356980"/>
                  <a:pt x="7864764" y="2337100"/>
                  <a:pt x="7861358" y="2321668"/>
                </a:cubicBezTo>
                <a:cubicBezTo>
                  <a:pt x="7861358" y="2321668"/>
                  <a:pt x="7865795" y="2318927"/>
                  <a:pt x="7857954" y="2306241"/>
                </a:cubicBezTo>
                <a:cubicBezTo>
                  <a:pt x="7866830" y="2300755"/>
                  <a:pt x="7867861" y="2282579"/>
                  <a:pt x="7884581" y="2289777"/>
                </a:cubicBezTo>
                <a:cubicBezTo>
                  <a:pt x="7889019" y="2287034"/>
                  <a:pt x="7892423" y="2302462"/>
                  <a:pt x="7896860" y="2299718"/>
                </a:cubicBezTo>
                <a:cubicBezTo>
                  <a:pt x="7901298" y="2296974"/>
                  <a:pt x="7893457" y="2284291"/>
                  <a:pt x="7893457" y="2284291"/>
                </a:cubicBezTo>
                <a:cubicBezTo>
                  <a:pt x="7897895" y="2281547"/>
                  <a:pt x="7910174" y="2291487"/>
                  <a:pt x="7910174" y="2291487"/>
                </a:cubicBezTo>
                <a:cubicBezTo>
                  <a:pt x="7910174" y="2291487"/>
                  <a:pt x="7910174" y="2291487"/>
                  <a:pt x="7913580" y="2306918"/>
                </a:cubicBezTo>
                <a:cubicBezTo>
                  <a:pt x="7918019" y="2304171"/>
                  <a:pt x="7914611" y="2288743"/>
                  <a:pt x="7919049" y="2285999"/>
                </a:cubicBezTo>
                <a:cubicBezTo>
                  <a:pt x="7907801" y="2257886"/>
                  <a:pt x="7876737" y="2277093"/>
                  <a:pt x="7860019" y="2269896"/>
                </a:cubicBezTo>
                <a:cubicBezTo>
                  <a:pt x="7855581" y="2272640"/>
                  <a:pt x="7846705" y="2278126"/>
                  <a:pt x="7842267" y="2280871"/>
                </a:cubicBezTo>
                <a:cubicBezTo>
                  <a:pt x="7834425" y="2268188"/>
                  <a:pt x="7843300" y="2262699"/>
                  <a:pt x="7847739" y="2259956"/>
                </a:cubicBezTo>
                <a:cubicBezTo>
                  <a:pt x="7827615" y="2237329"/>
                  <a:pt x="7848770" y="2241782"/>
                  <a:pt x="7845365" y="2226354"/>
                </a:cubicBezTo>
                <a:cubicBezTo>
                  <a:pt x="7833086" y="2216414"/>
                  <a:pt x="7836490" y="2231843"/>
                  <a:pt x="7828648" y="2219158"/>
                </a:cubicBezTo>
                <a:cubicBezTo>
                  <a:pt x="7828648" y="2219158"/>
                  <a:pt x="7833086" y="2216414"/>
                  <a:pt x="7825242" y="2203728"/>
                </a:cubicBezTo>
                <a:cubicBezTo>
                  <a:pt x="7837523" y="2213670"/>
                  <a:pt x="7837523" y="2213670"/>
                  <a:pt x="7841963" y="2210925"/>
                </a:cubicBezTo>
                <a:lnTo>
                  <a:pt x="7841690" y="2204672"/>
                </a:lnTo>
                <a:lnTo>
                  <a:pt x="7846666" y="2205319"/>
                </a:lnTo>
                <a:cubicBezTo>
                  <a:pt x="7845476" y="2193486"/>
                  <a:pt x="7842452" y="2189666"/>
                  <a:pt x="7838470" y="2186936"/>
                </a:cubicBezTo>
                <a:lnTo>
                  <a:pt x="7836887" y="2185594"/>
                </a:lnTo>
                <a:lnTo>
                  <a:pt x="7835150" y="2180068"/>
                </a:lnTo>
                <a:cubicBezTo>
                  <a:pt x="7851867" y="2187266"/>
                  <a:pt x="7851867" y="2187266"/>
                  <a:pt x="7856306" y="2184521"/>
                </a:cubicBezTo>
                <a:cubicBezTo>
                  <a:pt x="7852902" y="2169094"/>
                  <a:pt x="7837217" y="2143723"/>
                  <a:pt x="7828340" y="2149211"/>
                </a:cubicBezTo>
                <a:cubicBezTo>
                  <a:pt x="7819465" y="2154697"/>
                  <a:pt x="7831746" y="2164637"/>
                  <a:pt x="7827308" y="2167380"/>
                </a:cubicBezTo>
                <a:cubicBezTo>
                  <a:pt x="7822870" y="2170125"/>
                  <a:pt x="7820393" y="2176040"/>
                  <a:pt x="7817489" y="2180028"/>
                </a:cubicBezTo>
                <a:lnTo>
                  <a:pt x="7815907" y="2181267"/>
                </a:lnTo>
                <a:lnTo>
                  <a:pt x="7809131" y="2176732"/>
                </a:lnTo>
                <a:cubicBezTo>
                  <a:pt x="7805358" y="2171127"/>
                  <a:pt x="7803770" y="2161723"/>
                  <a:pt x="7806860" y="2155580"/>
                </a:cubicBezTo>
                <a:cubicBezTo>
                  <a:pt x="7801828" y="2148105"/>
                  <a:pt x="7798806" y="2144285"/>
                  <a:pt x="7795254" y="2143704"/>
                </a:cubicBezTo>
                <a:lnTo>
                  <a:pt x="7783579" y="2149670"/>
                </a:lnTo>
                <a:lnTo>
                  <a:pt x="7786027" y="2140302"/>
                </a:lnTo>
                <a:lnTo>
                  <a:pt x="7789704" y="2126246"/>
                </a:lnTo>
                <a:lnTo>
                  <a:pt x="7794326" y="2130252"/>
                </a:lnTo>
                <a:lnTo>
                  <a:pt x="7797775" y="2131217"/>
                </a:lnTo>
                <a:lnTo>
                  <a:pt x="7794904" y="2134815"/>
                </a:lnTo>
                <a:cubicBezTo>
                  <a:pt x="7794904" y="2134815"/>
                  <a:pt x="7796864" y="2137987"/>
                  <a:pt x="7799379" y="2140816"/>
                </a:cubicBezTo>
                <a:cubicBezTo>
                  <a:pt x="7801894" y="2143643"/>
                  <a:pt x="7804965" y="2146130"/>
                  <a:pt x="7807185" y="2144756"/>
                </a:cubicBezTo>
                <a:cubicBezTo>
                  <a:pt x="7808294" y="2144071"/>
                  <a:pt x="7811281" y="2143321"/>
                  <a:pt x="7814892" y="2142184"/>
                </a:cubicBezTo>
                <a:lnTo>
                  <a:pt x="7821994" y="2139152"/>
                </a:lnTo>
                <a:lnTo>
                  <a:pt x="7821651" y="2141263"/>
                </a:lnTo>
                <a:cubicBezTo>
                  <a:pt x="7836290" y="2153584"/>
                  <a:pt x="7859206" y="2140788"/>
                  <a:pt x="7854458" y="2169795"/>
                </a:cubicBezTo>
                <a:cubicBezTo>
                  <a:pt x="7857014" y="2166903"/>
                  <a:pt x="7864072" y="2174677"/>
                  <a:pt x="7868046" y="2188564"/>
                </a:cubicBezTo>
                <a:cubicBezTo>
                  <a:pt x="7869850" y="2183895"/>
                  <a:pt x="7875559" y="2184003"/>
                  <a:pt x="7880892" y="2183220"/>
                </a:cubicBezTo>
                <a:lnTo>
                  <a:pt x="7885848" y="2181463"/>
                </a:lnTo>
                <a:lnTo>
                  <a:pt x="7885960" y="2181665"/>
                </a:lnTo>
                <a:lnTo>
                  <a:pt x="7886876" y="2181099"/>
                </a:lnTo>
                <a:lnTo>
                  <a:pt x="7888075" y="2180673"/>
                </a:lnTo>
                <a:lnTo>
                  <a:pt x="7888255" y="2180246"/>
                </a:lnTo>
                <a:lnTo>
                  <a:pt x="7888369" y="2180175"/>
                </a:lnTo>
                <a:cubicBezTo>
                  <a:pt x="7889574" y="2179432"/>
                  <a:pt x="7890777" y="2178686"/>
                  <a:pt x="7890777" y="2178686"/>
                </a:cubicBezTo>
                <a:lnTo>
                  <a:pt x="7889664" y="2176886"/>
                </a:lnTo>
                <a:lnTo>
                  <a:pt x="7891486" y="2172545"/>
                </a:lnTo>
                <a:cubicBezTo>
                  <a:pt x="7881693" y="2156050"/>
                  <a:pt x="7863071" y="2136250"/>
                  <a:pt x="7843661" y="2128420"/>
                </a:cubicBezTo>
                <a:lnTo>
                  <a:pt x="7833680" y="2126735"/>
                </a:lnTo>
                <a:lnTo>
                  <a:pt x="7830405" y="2112864"/>
                </a:lnTo>
                <a:cubicBezTo>
                  <a:pt x="7823747" y="2116980"/>
                  <a:pt x="7818459" y="2115867"/>
                  <a:pt x="7813169" y="2114754"/>
                </a:cubicBezTo>
                <a:lnTo>
                  <a:pt x="7810813" y="2115013"/>
                </a:lnTo>
                <a:lnTo>
                  <a:pt x="7797310" y="2092916"/>
                </a:lnTo>
                <a:lnTo>
                  <a:pt x="7797283" y="2092907"/>
                </a:lnTo>
                <a:lnTo>
                  <a:pt x="7797483" y="2089383"/>
                </a:lnTo>
                <a:cubicBezTo>
                  <a:pt x="7796633" y="2085526"/>
                  <a:pt x="7795781" y="2081670"/>
                  <a:pt x="7798000" y="2080297"/>
                </a:cubicBezTo>
                <a:cubicBezTo>
                  <a:pt x="7806876" y="2074810"/>
                  <a:pt x="7811314" y="2072066"/>
                  <a:pt x="7820188" y="2066578"/>
                </a:cubicBezTo>
                <a:cubicBezTo>
                  <a:pt x="7816783" y="2051150"/>
                  <a:pt x="7804503" y="2041207"/>
                  <a:pt x="7808941" y="2038464"/>
                </a:cubicBezTo>
                <a:cubicBezTo>
                  <a:pt x="7813378" y="2035721"/>
                  <a:pt x="7817816" y="2032978"/>
                  <a:pt x="7817816" y="2032978"/>
                </a:cubicBezTo>
                <a:cubicBezTo>
                  <a:pt x="7814411" y="2017549"/>
                  <a:pt x="7814411" y="2017549"/>
                  <a:pt x="7802131" y="2007610"/>
                </a:cubicBezTo>
                <a:cubicBezTo>
                  <a:pt x="7805537" y="2023036"/>
                  <a:pt x="7796660" y="2028523"/>
                  <a:pt x="7787785" y="2034011"/>
                </a:cubicBezTo>
                <a:cubicBezTo>
                  <a:pt x="7783348" y="2036755"/>
                  <a:pt x="7783348" y="2036755"/>
                  <a:pt x="7783348" y="2036755"/>
                </a:cubicBezTo>
                <a:cubicBezTo>
                  <a:pt x="7775505" y="2024072"/>
                  <a:pt x="7779943" y="2021328"/>
                  <a:pt x="7788818" y="2015840"/>
                </a:cubicBezTo>
                <a:cubicBezTo>
                  <a:pt x="7777571" y="1987726"/>
                  <a:pt x="7790882" y="1979494"/>
                  <a:pt x="7800790" y="1955834"/>
                </a:cubicBezTo>
                <a:cubicBezTo>
                  <a:pt x="7800790" y="1955834"/>
                  <a:pt x="7791914" y="1961320"/>
                  <a:pt x="7788509" y="1945893"/>
                </a:cubicBezTo>
                <a:cubicBezTo>
                  <a:pt x="7784072" y="1948637"/>
                  <a:pt x="7792948" y="1943150"/>
                  <a:pt x="7792948" y="1943150"/>
                </a:cubicBezTo>
                <a:cubicBezTo>
                  <a:pt x="7815136" y="1929429"/>
                  <a:pt x="7840730" y="1931138"/>
                  <a:pt x="7862918" y="1917419"/>
                </a:cubicBezTo>
                <a:cubicBezTo>
                  <a:pt x="7850638" y="1907480"/>
                  <a:pt x="7837325" y="1915710"/>
                  <a:pt x="7820608" y="1908515"/>
                </a:cubicBezTo>
                <a:cubicBezTo>
                  <a:pt x="7824012" y="1923942"/>
                  <a:pt x="7819574" y="1926685"/>
                  <a:pt x="7815136" y="1929429"/>
                </a:cubicBezTo>
                <a:cubicBezTo>
                  <a:pt x="7803889" y="1901315"/>
                  <a:pt x="7817201" y="1893084"/>
                  <a:pt x="7813798" y="1877657"/>
                </a:cubicBezTo>
                <a:cubicBezTo>
                  <a:pt x="7822155" y="1881253"/>
                  <a:pt x="7827700" y="1877824"/>
                  <a:pt x="7829626" y="1872253"/>
                </a:cubicBezTo>
                <a:cubicBezTo>
                  <a:pt x="7831548" y="1866682"/>
                  <a:pt x="7829845" y="1858966"/>
                  <a:pt x="7823706" y="1853997"/>
                </a:cubicBezTo>
                <a:cubicBezTo>
                  <a:pt x="7819268" y="1856742"/>
                  <a:pt x="7814829" y="1859485"/>
                  <a:pt x="7813798" y="1877657"/>
                </a:cubicBezTo>
                <a:cubicBezTo>
                  <a:pt x="7810392" y="1862229"/>
                  <a:pt x="7805955" y="1864973"/>
                  <a:pt x="7805955" y="1864973"/>
                </a:cubicBezTo>
                <a:cubicBezTo>
                  <a:pt x="7805955" y="1864973"/>
                  <a:pt x="7802548" y="1849542"/>
                  <a:pt x="7806986" y="1846798"/>
                </a:cubicBezTo>
                <a:cubicBezTo>
                  <a:pt x="7794706" y="1836858"/>
                  <a:pt x="7794706" y="1836858"/>
                  <a:pt x="7794706" y="1836858"/>
                </a:cubicBezTo>
                <a:cubicBezTo>
                  <a:pt x="7774582" y="1814232"/>
                  <a:pt x="7780052" y="1793317"/>
                  <a:pt x="7768805" y="1765203"/>
                </a:cubicBezTo>
                <a:lnTo>
                  <a:pt x="7759929" y="1770690"/>
                </a:lnTo>
                <a:cubicBezTo>
                  <a:pt x="7752084" y="1758003"/>
                  <a:pt x="7752084" y="1758003"/>
                  <a:pt x="7748679" y="1742575"/>
                </a:cubicBezTo>
                <a:cubicBezTo>
                  <a:pt x="7736399" y="1732636"/>
                  <a:pt x="7731963" y="1735379"/>
                  <a:pt x="7719681" y="1725435"/>
                </a:cubicBezTo>
                <a:cubicBezTo>
                  <a:pt x="7715244" y="1728179"/>
                  <a:pt x="7723088" y="1740866"/>
                  <a:pt x="7723088" y="1740866"/>
                </a:cubicBezTo>
                <a:cubicBezTo>
                  <a:pt x="7714211" y="1746355"/>
                  <a:pt x="7717616" y="1761782"/>
                  <a:pt x="7708741" y="1767269"/>
                </a:cubicBezTo>
                <a:cubicBezTo>
                  <a:pt x="7696460" y="1757329"/>
                  <a:pt x="7701931" y="1736411"/>
                  <a:pt x="7707401" y="1715497"/>
                </a:cubicBezTo>
                <a:cubicBezTo>
                  <a:pt x="7702964" y="1718240"/>
                  <a:pt x="7698525" y="1720983"/>
                  <a:pt x="7690683" y="1708299"/>
                </a:cubicBezTo>
                <a:cubicBezTo>
                  <a:pt x="7690683" y="1708299"/>
                  <a:pt x="7695121" y="1705556"/>
                  <a:pt x="7691716" y="1690126"/>
                </a:cubicBezTo>
                <a:cubicBezTo>
                  <a:pt x="7682840" y="1695612"/>
                  <a:pt x="7673964" y="1701101"/>
                  <a:pt x="7669526" y="1703844"/>
                </a:cubicBezTo>
                <a:cubicBezTo>
                  <a:pt x="7677371" y="1716531"/>
                  <a:pt x="7681808" y="1713787"/>
                  <a:pt x="7681808" y="1713787"/>
                </a:cubicBezTo>
                <a:cubicBezTo>
                  <a:pt x="7689650" y="1726472"/>
                  <a:pt x="7680775" y="1731959"/>
                  <a:pt x="7676337" y="1734704"/>
                </a:cubicBezTo>
                <a:cubicBezTo>
                  <a:pt x="7672933" y="1719275"/>
                  <a:pt x="7660650" y="1709333"/>
                  <a:pt x="7651775" y="1714820"/>
                </a:cubicBezTo>
                <a:cubicBezTo>
                  <a:pt x="7631649" y="1692193"/>
                  <a:pt x="7649403" y="1681218"/>
                  <a:pt x="7653840" y="1678473"/>
                </a:cubicBezTo>
                <a:cubicBezTo>
                  <a:pt x="7650436" y="1663047"/>
                  <a:pt x="7630311" y="1640420"/>
                  <a:pt x="7626908" y="1624992"/>
                </a:cubicBezTo>
                <a:cubicBezTo>
                  <a:pt x="7631345" y="1622248"/>
                  <a:pt x="7631345" y="1622248"/>
                  <a:pt x="7631345" y="1622248"/>
                </a:cubicBezTo>
                <a:cubicBezTo>
                  <a:pt x="7631345" y="1622248"/>
                  <a:pt x="7643624" y="1632189"/>
                  <a:pt x="7651469" y="1644876"/>
                </a:cubicBezTo>
                <a:cubicBezTo>
                  <a:pt x="7655906" y="1642131"/>
                  <a:pt x="7660343" y="1639388"/>
                  <a:pt x="7669219" y="1633901"/>
                </a:cubicBezTo>
                <a:cubicBezTo>
                  <a:pt x="7669219" y="1633901"/>
                  <a:pt x="7673657" y="1631158"/>
                  <a:pt x="7665813" y="1618469"/>
                </a:cubicBezTo>
                <a:cubicBezTo>
                  <a:pt x="7649096" y="1611273"/>
                  <a:pt x="7627940" y="1606821"/>
                  <a:pt x="7604411" y="1568763"/>
                </a:cubicBezTo>
                <a:cubicBezTo>
                  <a:pt x="7604411" y="1568763"/>
                  <a:pt x="7595534" y="1574251"/>
                  <a:pt x="7591097" y="1576995"/>
                </a:cubicBezTo>
                <a:cubicBezTo>
                  <a:pt x="7587692" y="1561567"/>
                  <a:pt x="7584288" y="1546139"/>
                  <a:pt x="7567570" y="1538940"/>
                </a:cubicBezTo>
                <a:cubicBezTo>
                  <a:pt x="7563130" y="1541685"/>
                  <a:pt x="7563130" y="1541685"/>
                  <a:pt x="7554256" y="1547172"/>
                </a:cubicBezTo>
                <a:cubicBezTo>
                  <a:pt x="7550851" y="1531745"/>
                  <a:pt x="7550851" y="1531745"/>
                  <a:pt x="7543009" y="1519061"/>
                </a:cubicBezTo>
                <a:cubicBezTo>
                  <a:pt x="7535165" y="1506374"/>
                  <a:pt x="7526289" y="1511861"/>
                  <a:pt x="7509571" y="1504665"/>
                </a:cubicBezTo>
                <a:cubicBezTo>
                  <a:pt x="7500696" y="1510153"/>
                  <a:pt x="7499662" y="1528324"/>
                  <a:pt x="7486349" y="1536556"/>
                </a:cubicBezTo>
                <a:cubicBezTo>
                  <a:pt x="7481912" y="1539300"/>
                  <a:pt x="7474068" y="1526615"/>
                  <a:pt x="7469631" y="1529359"/>
                </a:cubicBezTo>
                <a:cubicBezTo>
                  <a:pt x="7468597" y="1547532"/>
                  <a:pt x="7459722" y="1553019"/>
                  <a:pt x="7447444" y="1543078"/>
                </a:cubicBezTo>
                <a:cubicBezTo>
                  <a:pt x="7438568" y="1548566"/>
                  <a:pt x="7441972" y="1563994"/>
                  <a:pt x="7433096" y="1569482"/>
                </a:cubicBezTo>
                <a:cubicBezTo>
                  <a:pt x="7453221" y="1592109"/>
                  <a:pt x="7457658" y="1589365"/>
                  <a:pt x="7469938" y="1599304"/>
                </a:cubicBezTo>
                <a:cubicBezTo>
                  <a:pt x="7473345" y="1614735"/>
                  <a:pt x="7467872" y="1635650"/>
                  <a:pt x="7487997" y="1658277"/>
                </a:cubicBezTo>
                <a:cubicBezTo>
                  <a:pt x="7495839" y="1670961"/>
                  <a:pt x="7479122" y="1663765"/>
                  <a:pt x="7486963" y="1676449"/>
                </a:cubicBezTo>
                <a:lnTo>
                  <a:pt x="7509257" y="1686047"/>
                </a:lnTo>
                <a:lnTo>
                  <a:pt x="7499245" y="1686391"/>
                </a:lnTo>
                <a:cubicBezTo>
                  <a:pt x="7493774" y="1707305"/>
                  <a:pt x="7489336" y="1710051"/>
                  <a:pt x="7476023" y="1718282"/>
                </a:cubicBezTo>
                <a:cubicBezTo>
                  <a:pt x="7474988" y="1736453"/>
                  <a:pt x="7503990" y="1753593"/>
                  <a:pt x="7508427" y="1750849"/>
                </a:cubicBezTo>
                <a:cubicBezTo>
                  <a:pt x="7517302" y="1745363"/>
                  <a:pt x="7529583" y="1755302"/>
                  <a:pt x="7542896" y="1747070"/>
                </a:cubicBezTo>
                <a:cubicBezTo>
                  <a:pt x="7542896" y="1747070"/>
                  <a:pt x="7538458" y="1749813"/>
                  <a:pt x="7546302" y="1762500"/>
                </a:cubicBezTo>
                <a:cubicBezTo>
                  <a:pt x="7546302" y="1762500"/>
                  <a:pt x="7563020" y="1769695"/>
                  <a:pt x="7563020" y="1769695"/>
                </a:cubicBezTo>
                <a:cubicBezTo>
                  <a:pt x="7570865" y="1782383"/>
                  <a:pt x="7566426" y="1785127"/>
                  <a:pt x="7566426" y="1785127"/>
                </a:cubicBezTo>
                <a:cubicBezTo>
                  <a:pt x="7566426" y="1785127"/>
                  <a:pt x="7557551" y="1790614"/>
                  <a:pt x="7557551" y="1790614"/>
                </a:cubicBezTo>
                <a:cubicBezTo>
                  <a:pt x="7556517" y="1808786"/>
                  <a:pt x="7538767" y="1819761"/>
                  <a:pt x="7562295" y="1857815"/>
                </a:cubicBezTo>
                <a:cubicBezTo>
                  <a:pt x="7561519" y="1871444"/>
                  <a:pt x="7541938" y="1876978"/>
                  <a:pt x="7530322" y="1880049"/>
                </a:cubicBezTo>
                <a:lnTo>
                  <a:pt x="7523262" y="1882230"/>
                </a:lnTo>
                <a:lnTo>
                  <a:pt x="7521980" y="1880814"/>
                </a:lnTo>
                <a:lnTo>
                  <a:pt x="7520226" y="1872868"/>
                </a:lnTo>
                <a:cubicBezTo>
                  <a:pt x="7518950" y="1867082"/>
                  <a:pt x="7517247" y="1859367"/>
                  <a:pt x="7515544" y="1851651"/>
                </a:cubicBezTo>
                <a:cubicBezTo>
                  <a:pt x="7519983" y="1848908"/>
                  <a:pt x="7524420" y="1846164"/>
                  <a:pt x="7528859" y="1843421"/>
                </a:cubicBezTo>
                <a:cubicBezTo>
                  <a:pt x="7521016" y="1830736"/>
                  <a:pt x="7516577" y="1833480"/>
                  <a:pt x="7525455" y="1827992"/>
                </a:cubicBezTo>
                <a:cubicBezTo>
                  <a:pt x="7513173" y="1818052"/>
                  <a:pt x="7504297" y="1823540"/>
                  <a:pt x="7495422" y="1829027"/>
                </a:cubicBezTo>
                <a:cubicBezTo>
                  <a:pt x="7503264" y="1841711"/>
                  <a:pt x="7498826" y="1844454"/>
                  <a:pt x="7498826" y="1844454"/>
                </a:cubicBezTo>
                <a:cubicBezTo>
                  <a:pt x="7500529" y="1852169"/>
                  <a:pt x="7502230" y="1859883"/>
                  <a:pt x="7502953" y="1866013"/>
                </a:cubicBezTo>
                <a:lnTo>
                  <a:pt x="7501685" y="1874727"/>
                </a:lnTo>
                <a:lnTo>
                  <a:pt x="7498283" y="1875652"/>
                </a:lnTo>
                <a:cubicBezTo>
                  <a:pt x="7499342" y="1869173"/>
                  <a:pt x="7494753" y="1871749"/>
                  <a:pt x="7495281" y="1868510"/>
                </a:cubicBezTo>
                <a:cubicBezTo>
                  <a:pt x="7488771" y="1873264"/>
                  <a:pt x="7482670" y="1873927"/>
                  <a:pt x="7476763" y="1872598"/>
                </a:cubicBezTo>
                <a:lnTo>
                  <a:pt x="7463242" y="1866455"/>
                </a:lnTo>
                <a:lnTo>
                  <a:pt x="7463325" y="1866405"/>
                </a:lnTo>
                <a:cubicBezTo>
                  <a:pt x="7472200" y="1860918"/>
                  <a:pt x="7481077" y="1855430"/>
                  <a:pt x="7489951" y="1849944"/>
                </a:cubicBezTo>
                <a:cubicBezTo>
                  <a:pt x="7477672" y="1840003"/>
                  <a:pt x="7468796" y="1845491"/>
                  <a:pt x="7464358" y="1848234"/>
                </a:cubicBezTo>
                <a:cubicBezTo>
                  <a:pt x="7459921" y="1850978"/>
                  <a:pt x="7455483" y="1853722"/>
                  <a:pt x="7451045" y="1856465"/>
                </a:cubicBezTo>
                <a:cubicBezTo>
                  <a:pt x="7446608" y="1859207"/>
                  <a:pt x="7446608" y="1859207"/>
                  <a:pt x="7434326" y="1849267"/>
                </a:cubicBezTo>
                <a:cubicBezTo>
                  <a:pt x="7443201" y="1843780"/>
                  <a:pt x="7448671" y="1822863"/>
                  <a:pt x="7440828" y="1810177"/>
                </a:cubicBezTo>
                <a:cubicBezTo>
                  <a:pt x="7431952" y="1815663"/>
                  <a:pt x="7423077" y="1821152"/>
                  <a:pt x="7410798" y="1811211"/>
                </a:cubicBezTo>
                <a:cubicBezTo>
                  <a:pt x="7407393" y="1795783"/>
                  <a:pt x="7420706" y="1787553"/>
                  <a:pt x="7405019" y="1762182"/>
                </a:cubicBezTo>
                <a:cubicBezTo>
                  <a:pt x="7400582" y="1764926"/>
                  <a:pt x="7397177" y="1749499"/>
                  <a:pt x="7397177" y="1749499"/>
                </a:cubicBezTo>
                <a:cubicBezTo>
                  <a:pt x="7389334" y="1736813"/>
                  <a:pt x="7393771" y="1734069"/>
                  <a:pt x="7393771" y="1734069"/>
                </a:cubicBezTo>
                <a:cubicBezTo>
                  <a:pt x="7381490" y="1724128"/>
                  <a:pt x="7377053" y="1726872"/>
                  <a:pt x="7377053" y="1726872"/>
                </a:cubicBezTo>
                <a:cubicBezTo>
                  <a:pt x="7369209" y="1714185"/>
                  <a:pt x="7378084" y="1708698"/>
                  <a:pt x="7373647" y="1711441"/>
                </a:cubicBezTo>
                <a:cubicBezTo>
                  <a:pt x="7360333" y="1719673"/>
                  <a:pt x="7368177" y="1732360"/>
                  <a:pt x="7371582" y="1747788"/>
                </a:cubicBezTo>
                <a:cubicBezTo>
                  <a:pt x="7362707" y="1753275"/>
                  <a:pt x="7362707" y="1753275"/>
                  <a:pt x="7353831" y="1758763"/>
                </a:cubicBezTo>
                <a:cubicBezTo>
                  <a:pt x="7365079" y="1786877"/>
                  <a:pt x="7342890" y="1800595"/>
                  <a:pt x="7346294" y="1816023"/>
                </a:cubicBezTo>
                <a:cubicBezTo>
                  <a:pt x="7358576" y="1825966"/>
                  <a:pt x="7380766" y="1812249"/>
                  <a:pt x="7385204" y="1809505"/>
                </a:cubicBezTo>
                <a:cubicBezTo>
                  <a:pt x="7397483" y="1819444"/>
                  <a:pt x="7379731" y="1830419"/>
                  <a:pt x="7387573" y="1843104"/>
                </a:cubicBezTo>
                <a:cubicBezTo>
                  <a:pt x="7387573" y="1843104"/>
                  <a:pt x="7392010" y="1840360"/>
                  <a:pt x="7392010" y="1840360"/>
                </a:cubicBezTo>
                <a:lnTo>
                  <a:pt x="7392987" y="1847753"/>
                </a:lnTo>
                <a:lnTo>
                  <a:pt x="7366317" y="1854058"/>
                </a:lnTo>
                <a:cubicBezTo>
                  <a:pt x="7369407" y="1847913"/>
                  <a:pt x="7363316" y="1846917"/>
                  <a:pt x="7364376" y="1840439"/>
                </a:cubicBezTo>
                <a:cubicBezTo>
                  <a:pt x="7345309" y="1842306"/>
                  <a:pt x="7324059" y="1828854"/>
                  <a:pt x="7303639" y="1830032"/>
                </a:cubicBezTo>
                <a:lnTo>
                  <a:pt x="7291688" y="1834307"/>
                </a:lnTo>
                <a:lnTo>
                  <a:pt x="7297831" y="1830509"/>
                </a:lnTo>
                <a:cubicBezTo>
                  <a:pt x="7301727" y="1828101"/>
                  <a:pt x="7306180" y="1825349"/>
                  <a:pt x="7312856" y="1821219"/>
                </a:cubicBezTo>
                <a:cubicBezTo>
                  <a:pt x="7312856" y="1821219"/>
                  <a:pt x="7313748" y="1802757"/>
                  <a:pt x="7301284" y="1792547"/>
                </a:cubicBezTo>
                <a:cubicBezTo>
                  <a:pt x="7302173" y="1774082"/>
                  <a:pt x="7327993" y="1776032"/>
                  <a:pt x="7328883" y="1757567"/>
                </a:cubicBezTo>
                <a:cubicBezTo>
                  <a:pt x="7333334" y="1754814"/>
                  <a:pt x="7337786" y="1752062"/>
                  <a:pt x="7342239" y="1749310"/>
                </a:cubicBezTo>
                <a:cubicBezTo>
                  <a:pt x="7338231" y="1742830"/>
                  <a:pt x="7338454" y="1738213"/>
                  <a:pt x="7338121" y="1733942"/>
                </a:cubicBezTo>
                <a:lnTo>
                  <a:pt x="7330664" y="1720639"/>
                </a:lnTo>
                <a:lnTo>
                  <a:pt x="7326214" y="1723390"/>
                </a:lnTo>
                <a:cubicBezTo>
                  <a:pt x="7321761" y="1726142"/>
                  <a:pt x="7326214" y="1723390"/>
                  <a:pt x="7313748" y="1713182"/>
                </a:cubicBezTo>
                <a:cubicBezTo>
                  <a:pt x="7317308" y="1728896"/>
                  <a:pt x="7296830" y="1705725"/>
                  <a:pt x="7287928" y="1711231"/>
                </a:cubicBezTo>
                <a:cubicBezTo>
                  <a:pt x="7287036" y="1729697"/>
                  <a:pt x="7291489" y="1726945"/>
                  <a:pt x="7307513" y="1752865"/>
                </a:cubicBezTo>
                <a:cubicBezTo>
                  <a:pt x="7311076" y="1768577"/>
                  <a:pt x="7280804" y="1769378"/>
                  <a:pt x="7268341" y="1759173"/>
                </a:cubicBezTo>
                <a:cubicBezTo>
                  <a:pt x="7259438" y="1764678"/>
                  <a:pt x="7267450" y="1777636"/>
                  <a:pt x="7262997" y="1780388"/>
                </a:cubicBezTo>
                <a:cubicBezTo>
                  <a:pt x="7271011" y="1793349"/>
                  <a:pt x="7284366" y="1785092"/>
                  <a:pt x="7292381" y="1798054"/>
                </a:cubicBezTo>
                <a:cubicBezTo>
                  <a:pt x="7292381" y="1798054"/>
                  <a:pt x="7287928" y="1800806"/>
                  <a:pt x="7287928" y="1800806"/>
                </a:cubicBezTo>
                <a:cubicBezTo>
                  <a:pt x="7279024" y="1806310"/>
                  <a:pt x="7266560" y="1796102"/>
                  <a:pt x="7261217" y="1817321"/>
                </a:cubicBezTo>
                <a:lnTo>
                  <a:pt x="7269526" y="1822018"/>
                </a:lnTo>
                <a:lnTo>
                  <a:pt x="7248135" y="1823082"/>
                </a:lnTo>
                <a:cubicBezTo>
                  <a:pt x="7242031" y="1823745"/>
                  <a:pt x="7236956" y="1822915"/>
                  <a:pt x="7230911" y="1815274"/>
                </a:cubicBezTo>
                <a:cubicBezTo>
                  <a:pt x="7225790" y="1821086"/>
                  <a:pt x="7219170" y="1823329"/>
                  <a:pt x="7213079" y="1822332"/>
                </a:cubicBezTo>
                <a:cubicBezTo>
                  <a:pt x="7214667" y="1812617"/>
                  <a:pt x="7210078" y="1815191"/>
                  <a:pt x="7211669" y="1805476"/>
                </a:cubicBezTo>
                <a:cubicBezTo>
                  <a:pt x="7196926" y="1806388"/>
                  <a:pt x="7192954" y="1792438"/>
                  <a:pt x="7179713" y="1796922"/>
                </a:cubicBezTo>
                <a:cubicBezTo>
                  <a:pt x="7181125" y="1813778"/>
                  <a:pt x="7171765" y="1845500"/>
                  <a:pt x="7165763" y="1831215"/>
                </a:cubicBezTo>
                <a:cubicBezTo>
                  <a:pt x="7170883" y="1825402"/>
                  <a:pt x="7170354" y="1828641"/>
                  <a:pt x="7170444" y="1815356"/>
                </a:cubicBezTo>
                <a:cubicBezTo>
                  <a:pt x="7154201" y="1812697"/>
                  <a:pt x="7160560" y="1773837"/>
                  <a:pt x="7138580" y="1793515"/>
                </a:cubicBezTo>
                <a:cubicBezTo>
                  <a:pt x="7136639" y="1779898"/>
                  <a:pt x="7125426" y="1784714"/>
                  <a:pt x="7120837" y="1787288"/>
                </a:cubicBezTo>
                <a:cubicBezTo>
                  <a:pt x="7125957" y="1781474"/>
                  <a:pt x="7111215" y="1782389"/>
                  <a:pt x="7106094" y="1788201"/>
                </a:cubicBezTo>
                <a:cubicBezTo>
                  <a:pt x="7104506" y="1797915"/>
                  <a:pt x="7109536" y="1805388"/>
                  <a:pt x="7103886" y="1814439"/>
                </a:cubicBezTo>
                <a:cubicBezTo>
                  <a:pt x="7107946" y="1815104"/>
                  <a:pt x="7112008" y="1815769"/>
                  <a:pt x="7112978" y="1822578"/>
                </a:cubicBezTo>
                <a:cubicBezTo>
                  <a:pt x="7114478" y="1826148"/>
                  <a:pt x="7113064" y="1828412"/>
                  <a:pt x="7110891" y="1830550"/>
                </a:cubicBezTo>
                <a:lnTo>
                  <a:pt x="7107669" y="1834047"/>
                </a:lnTo>
                <a:lnTo>
                  <a:pt x="7103766" y="1828807"/>
                </a:lnTo>
                <a:lnTo>
                  <a:pt x="7103730" y="1828131"/>
                </a:lnTo>
                <a:cubicBezTo>
                  <a:pt x="7103046" y="1825942"/>
                  <a:pt x="7102295" y="1824155"/>
                  <a:pt x="7102825" y="1820917"/>
                </a:cubicBezTo>
                <a:cubicBezTo>
                  <a:pt x="7092676" y="1819256"/>
                  <a:pt x="7089145" y="1815354"/>
                  <a:pt x="7084554" y="1817927"/>
                </a:cubicBezTo>
                <a:cubicBezTo>
                  <a:pt x="7083053" y="1814358"/>
                  <a:pt x="7084112" y="1807879"/>
                  <a:pt x="7083143" y="1801069"/>
                </a:cubicBezTo>
                <a:cubicBezTo>
                  <a:pt x="7087733" y="1798498"/>
                  <a:pt x="7092853" y="1792684"/>
                  <a:pt x="7093914" y="1786208"/>
                </a:cubicBezTo>
                <a:cubicBezTo>
                  <a:pt x="7085882" y="1771593"/>
                  <a:pt x="7072200" y="1766028"/>
                  <a:pt x="7051898" y="1762706"/>
                </a:cubicBezTo>
                <a:cubicBezTo>
                  <a:pt x="7048806" y="1768852"/>
                  <a:pt x="7045277" y="1764949"/>
                  <a:pt x="7043687" y="1774664"/>
                </a:cubicBezTo>
                <a:cubicBezTo>
                  <a:pt x="7043642" y="1781307"/>
                  <a:pt x="7045519" y="1785769"/>
                  <a:pt x="7046125" y="1790025"/>
                </a:cubicBezTo>
                <a:lnTo>
                  <a:pt x="7042256" y="1800578"/>
                </a:lnTo>
                <a:lnTo>
                  <a:pt x="7039382" y="1795931"/>
                </a:lnTo>
                <a:lnTo>
                  <a:pt x="7042021" y="1801220"/>
                </a:lnTo>
                <a:lnTo>
                  <a:pt x="7040948" y="1804141"/>
                </a:lnTo>
                <a:cubicBezTo>
                  <a:pt x="7039978" y="1797333"/>
                  <a:pt x="7036888" y="1803478"/>
                  <a:pt x="7035387" y="1799906"/>
                </a:cubicBezTo>
                <a:cubicBezTo>
                  <a:pt x="7036448" y="1793429"/>
                  <a:pt x="7042187" y="1771093"/>
                  <a:pt x="7036186" y="1756811"/>
                </a:cubicBezTo>
                <a:cubicBezTo>
                  <a:pt x="7031596" y="1759384"/>
                  <a:pt x="7024975" y="1761626"/>
                  <a:pt x="7019854" y="1767438"/>
                </a:cubicBezTo>
                <a:cubicBezTo>
                  <a:pt x="7019503" y="1744105"/>
                  <a:pt x="6983398" y="1748173"/>
                  <a:pt x="6984721" y="1778315"/>
                </a:cubicBezTo>
                <a:cubicBezTo>
                  <a:pt x="6978630" y="1777318"/>
                  <a:pt x="6977571" y="1783795"/>
                  <a:pt x="6977130" y="1773747"/>
                </a:cubicBezTo>
                <a:cubicBezTo>
                  <a:pt x="6982251" y="1767936"/>
                  <a:pt x="6982780" y="1764698"/>
                  <a:pt x="6986400" y="1755315"/>
                </a:cubicBezTo>
                <a:cubicBezTo>
                  <a:pt x="6982869" y="1751410"/>
                  <a:pt x="6979339" y="1747510"/>
                  <a:pt x="6975279" y="1746844"/>
                </a:cubicBezTo>
                <a:cubicBezTo>
                  <a:pt x="6970159" y="1752656"/>
                  <a:pt x="6965590" y="1751910"/>
                  <a:pt x="6961287" y="1749542"/>
                </a:cubicBezTo>
                <a:lnTo>
                  <a:pt x="6956953" y="1747090"/>
                </a:lnTo>
                <a:lnTo>
                  <a:pt x="6960214" y="1746318"/>
                </a:lnTo>
                <a:cubicBezTo>
                  <a:pt x="6966237" y="1744752"/>
                  <a:pt x="6971857" y="1741277"/>
                  <a:pt x="6974743" y="1730870"/>
                </a:cubicBezTo>
                <a:cubicBezTo>
                  <a:pt x="6962537" y="1721178"/>
                  <a:pt x="6962537" y="1721178"/>
                  <a:pt x="6954822" y="1708702"/>
                </a:cubicBezTo>
                <a:cubicBezTo>
                  <a:pt x="6951770" y="1706279"/>
                  <a:pt x="6949682" y="1705413"/>
                  <a:pt x="6948317" y="1705719"/>
                </a:cubicBezTo>
                <a:cubicBezTo>
                  <a:pt x="6944223" y="1706635"/>
                  <a:pt x="6946636" y="1718076"/>
                  <a:pt x="6949049" y="1729515"/>
                </a:cubicBezTo>
                <a:cubicBezTo>
                  <a:pt x="6942306" y="1733685"/>
                  <a:pt x="6934757" y="1734041"/>
                  <a:pt x="6929298" y="1735261"/>
                </a:cubicBezTo>
                <a:lnTo>
                  <a:pt x="6929015" y="1735691"/>
                </a:lnTo>
                <a:lnTo>
                  <a:pt x="6927082" y="1735632"/>
                </a:lnTo>
                <a:cubicBezTo>
                  <a:pt x="6917990" y="1727495"/>
                  <a:pt x="6913400" y="1730068"/>
                  <a:pt x="6901130" y="1741361"/>
                </a:cubicBezTo>
                <a:cubicBezTo>
                  <a:pt x="6902720" y="1731645"/>
                  <a:pt x="6899719" y="1724505"/>
                  <a:pt x="6899278" y="1714457"/>
                </a:cubicBezTo>
                <a:cubicBezTo>
                  <a:pt x="6886037" y="1718940"/>
                  <a:pt x="6881358" y="1734801"/>
                  <a:pt x="6875708" y="1743852"/>
                </a:cubicBezTo>
                <a:cubicBezTo>
                  <a:pt x="6874208" y="1740280"/>
                  <a:pt x="6869086" y="1746092"/>
                  <a:pt x="6863525" y="1741859"/>
                </a:cubicBezTo>
                <a:cubicBezTo>
                  <a:pt x="6862026" y="1738288"/>
                  <a:pt x="6862026" y="1738288"/>
                  <a:pt x="6862026" y="1738288"/>
                </a:cubicBezTo>
                <a:cubicBezTo>
                  <a:pt x="6862026" y="1738288"/>
                  <a:pt x="6862555" y="1735050"/>
                  <a:pt x="6862555" y="1735050"/>
                </a:cubicBezTo>
                <a:cubicBezTo>
                  <a:pt x="6868117" y="1739284"/>
                  <a:pt x="6871647" y="1743188"/>
                  <a:pt x="6875796" y="1730566"/>
                </a:cubicBezTo>
                <a:cubicBezTo>
                  <a:pt x="6869266" y="1719521"/>
                  <a:pt x="6863794" y="1702002"/>
                  <a:pt x="6853024" y="1716864"/>
                </a:cubicBezTo>
                <a:cubicBezTo>
                  <a:pt x="6853554" y="1713626"/>
                  <a:pt x="6842781" y="1728489"/>
                  <a:pt x="6847813" y="1735962"/>
                </a:cubicBezTo>
                <a:cubicBezTo>
                  <a:pt x="6849843" y="1736294"/>
                  <a:pt x="6849843" y="1736294"/>
                  <a:pt x="6849843" y="1736294"/>
                </a:cubicBezTo>
                <a:cubicBezTo>
                  <a:pt x="6849843" y="1736294"/>
                  <a:pt x="6847813" y="1735962"/>
                  <a:pt x="6847284" y="1739201"/>
                </a:cubicBezTo>
                <a:cubicBezTo>
                  <a:pt x="6847284" y="1739201"/>
                  <a:pt x="6847284" y="1739201"/>
                  <a:pt x="6848785" y="1742771"/>
                </a:cubicBezTo>
                <a:cubicBezTo>
                  <a:pt x="6844193" y="1745344"/>
                  <a:pt x="6842694" y="1741774"/>
                  <a:pt x="6841193" y="1738203"/>
                </a:cubicBezTo>
                <a:cubicBezTo>
                  <a:pt x="6843754" y="1735297"/>
                  <a:pt x="6842781" y="1728489"/>
                  <a:pt x="6841813" y="1721678"/>
                </a:cubicBezTo>
                <a:cubicBezTo>
                  <a:pt x="6838282" y="1717776"/>
                  <a:pt x="6834662" y="1727159"/>
                  <a:pt x="6835720" y="1720684"/>
                </a:cubicBezTo>
                <a:cubicBezTo>
                  <a:pt x="6839871" y="1708061"/>
                  <a:pt x="6837313" y="1710966"/>
                  <a:pt x="6840403" y="1704823"/>
                </a:cubicBezTo>
                <a:cubicBezTo>
                  <a:pt x="6836430" y="1690873"/>
                  <a:pt x="6823189" y="1695357"/>
                  <a:pt x="6817979" y="1714455"/>
                </a:cubicBezTo>
                <a:cubicBezTo>
                  <a:pt x="6824511" y="1725499"/>
                  <a:pt x="6825040" y="1722261"/>
                  <a:pt x="6829542" y="1732971"/>
                </a:cubicBezTo>
                <a:cubicBezTo>
                  <a:pt x="6823981" y="1728737"/>
                  <a:pt x="6815330" y="1730646"/>
                  <a:pt x="6812239" y="1736792"/>
                </a:cubicBezTo>
                <a:cubicBezTo>
                  <a:pt x="6801119" y="1728321"/>
                  <a:pt x="6794938" y="1740611"/>
                  <a:pt x="6788938" y="1726327"/>
                </a:cubicBezTo>
                <a:cubicBezTo>
                  <a:pt x="6795646" y="1710799"/>
                  <a:pt x="6796796" y="1691038"/>
                  <a:pt x="6787175" y="1686138"/>
                </a:cubicBezTo>
                <a:cubicBezTo>
                  <a:pt x="6783555" y="1695522"/>
                  <a:pt x="6778964" y="1698095"/>
                  <a:pt x="6776316" y="1714287"/>
                </a:cubicBezTo>
                <a:cubicBezTo>
                  <a:pt x="6769165" y="1719767"/>
                  <a:pt x="6759984" y="1724914"/>
                  <a:pt x="6753363" y="1727157"/>
                </a:cubicBezTo>
                <a:cubicBezTo>
                  <a:pt x="6748862" y="1716445"/>
                  <a:pt x="6755042" y="1704156"/>
                  <a:pt x="6755661" y="1687631"/>
                </a:cubicBezTo>
                <a:cubicBezTo>
                  <a:pt x="6747629" y="1673017"/>
                  <a:pt x="6742510" y="1678828"/>
                  <a:pt x="6732359" y="1677169"/>
                </a:cubicBezTo>
                <a:cubicBezTo>
                  <a:pt x="6719648" y="1678414"/>
                  <a:pt x="6715146" y="1667701"/>
                  <a:pt x="6709407" y="1690038"/>
                </a:cubicBezTo>
                <a:cubicBezTo>
                  <a:pt x="6703846" y="1685803"/>
                  <a:pt x="6700755" y="1691948"/>
                  <a:pt x="6696164" y="1694521"/>
                </a:cubicBezTo>
                <a:cubicBezTo>
                  <a:pt x="6694046" y="1707475"/>
                  <a:pt x="6697047" y="1714617"/>
                  <a:pt x="6694486" y="1717522"/>
                </a:cubicBezTo>
                <a:cubicBezTo>
                  <a:pt x="6685396" y="1709385"/>
                  <a:pt x="6690163" y="1680239"/>
                  <a:pt x="6692813" y="1664047"/>
                </a:cubicBezTo>
                <a:cubicBezTo>
                  <a:pt x="6682662" y="1662386"/>
                  <a:pt x="6671891" y="1677249"/>
                  <a:pt x="6668272" y="1686633"/>
                </a:cubicBezTo>
                <a:cubicBezTo>
                  <a:pt x="6660150" y="1685304"/>
                  <a:pt x="6657589" y="1688210"/>
                  <a:pt x="6648500" y="1680072"/>
                </a:cubicBezTo>
                <a:cubicBezTo>
                  <a:pt x="6647970" y="1683311"/>
                  <a:pt x="6647970" y="1683311"/>
                  <a:pt x="6647970" y="1683311"/>
                </a:cubicBezTo>
                <a:cubicBezTo>
                  <a:pt x="6646469" y="1679738"/>
                  <a:pt x="6646999" y="1676500"/>
                  <a:pt x="6645498" y="1672930"/>
                </a:cubicBezTo>
                <a:cubicBezTo>
                  <a:pt x="6647528" y="1673263"/>
                  <a:pt x="6647528" y="1673263"/>
                  <a:pt x="6647528" y="1673263"/>
                </a:cubicBezTo>
                <a:cubicBezTo>
                  <a:pt x="6648500" y="1680072"/>
                  <a:pt x="6653619" y="1674260"/>
                  <a:pt x="6654149" y="1671019"/>
                </a:cubicBezTo>
                <a:cubicBezTo>
                  <a:pt x="6648238" y="1643453"/>
                  <a:pt x="6632788" y="1674175"/>
                  <a:pt x="6626607" y="1686464"/>
                </a:cubicBezTo>
                <a:cubicBezTo>
                  <a:pt x="6610895" y="1680568"/>
                  <a:pt x="6615754" y="1638136"/>
                  <a:pt x="6595892" y="1644863"/>
                </a:cubicBezTo>
                <a:cubicBezTo>
                  <a:pt x="6593861" y="1644531"/>
                  <a:pt x="6593861" y="1644531"/>
                  <a:pt x="6594391" y="1641291"/>
                </a:cubicBezTo>
                <a:cubicBezTo>
                  <a:pt x="6594920" y="1638054"/>
                  <a:pt x="6594920" y="1638054"/>
                  <a:pt x="6592892" y="1637721"/>
                </a:cubicBezTo>
                <a:cubicBezTo>
                  <a:pt x="6592892" y="1637721"/>
                  <a:pt x="6592360" y="1640959"/>
                  <a:pt x="6592360" y="1640959"/>
                </a:cubicBezTo>
                <a:cubicBezTo>
                  <a:pt x="6591831" y="1644197"/>
                  <a:pt x="6591831" y="1644197"/>
                  <a:pt x="6591831" y="1644197"/>
                </a:cubicBezTo>
                <a:cubicBezTo>
                  <a:pt x="6591831" y="1644197"/>
                  <a:pt x="6591300" y="1647437"/>
                  <a:pt x="6591300" y="1647437"/>
                </a:cubicBezTo>
                <a:cubicBezTo>
                  <a:pt x="6589712" y="1657152"/>
                  <a:pt x="6586092" y="1666535"/>
                  <a:pt x="6579471" y="1668777"/>
                </a:cubicBezTo>
                <a:cubicBezTo>
                  <a:pt x="6575850" y="1678160"/>
                  <a:pt x="6573202" y="1694352"/>
                  <a:pt x="6566580" y="1696593"/>
                </a:cubicBezTo>
                <a:cubicBezTo>
                  <a:pt x="6562080" y="1685881"/>
                  <a:pt x="6556869" y="1704981"/>
                  <a:pt x="6551309" y="1700744"/>
                </a:cubicBezTo>
                <a:cubicBezTo>
                  <a:pt x="6549367" y="1687125"/>
                  <a:pt x="6539217" y="1685464"/>
                  <a:pt x="6546456" y="1666700"/>
                </a:cubicBezTo>
                <a:cubicBezTo>
                  <a:pt x="6540896" y="1662464"/>
                  <a:pt x="6533305" y="1657897"/>
                  <a:pt x="6526244" y="1650091"/>
                </a:cubicBezTo>
                <a:cubicBezTo>
                  <a:pt x="6522095" y="1662712"/>
                  <a:pt x="6515034" y="1654908"/>
                  <a:pt x="6506911" y="1653579"/>
                </a:cubicBezTo>
                <a:cubicBezTo>
                  <a:pt x="6496760" y="1651917"/>
                  <a:pt x="6478928" y="1658975"/>
                  <a:pt x="6474957" y="1645025"/>
                </a:cubicBezTo>
                <a:cubicBezTo>
                  <a:pt x="6471338" y="1654407"/>
                  <a:pt x="6465337" y="1640124"/>
                  <a:pt x="6456686" y="1642034"/>
                </a:cubicBezTo>
                <a:cubicBezTo>
                  <a:pt x="6457215" y="1638796"/>
                  <a:pt x="6458274" y="1632318"/>
                  <a:pt x="6454215" y="1631657"/>
                </a:cubicBezTo>
                <a:cubicBezTo>
                  <a:pt x="6454744" y="1628416"/>
                  <a:pt x="6455275" y="1625178"/>
                  <a:pt x="6453775" y="1621607"/>
                </a:cubicBezTo>
                <a:cubicBezTo>
                  <a:pt x="6451743" y="1621276"/>
                  <a:pt x="6452275" y="1618036"/>
                  <a:pt x="6450244" y="1617704"/>
                </a:cubicBezTo>
                <a:cubicBezTo>
                  <a:pt x="6447243" y="1610563"/>
                  <a:pt x="6438152" y="1602425"/>
                  <a:pt x="6429500" y="1604334"/>
                </a:cubicBezTo>
                <a:cubicBezTo>
                  <a:pt x="6428440" y="1610812"/>
                  <a:pt x="6432502" y="1611477"/>
                  <a:pt x="6428882" y="1620859"/>
                </a:cubicBezTo>
                <a:cubicBezTo>
                  <a:pt x="6421731" y="1626340"/>
                  <a:pt x="6408579" y="1617538"/>
                  <a:pt x="6400899" y="1626257"/>
                </a:cubicBezTo>
                <a:cubicBezTo>
                  <a:pt x="6403018" y="1613302"/>
                  <a:pt x="6403637" y="1596777"/>
                  <a:pt x="6398076" y="1592543"/>
                </a:cubicBezTo>
                <a:cubicBezTo>
                  <a:pt x="6392956" y="1598355"/>
                  <a:pt x="6389868" y="1604501"/>
                  <a:pt x="6384835" y="1597026"/>
                </a:cubicBezTo>
                <a:cubicBezTo>
                  <a:pt x="6381215" y="1606409"/>
                  <a:pt x="6379096" y="1619363"/>
                  <a:pt x="6373005" y="1618366"/>
                </a:cubicBezTo>
                <a:cubicBezTo>
                  <a:pt x="6369385" y="1627750"/>
                  <a:pt x="6372916" y="1631652"/>
                  <a:pt x="6368325" y="1634225"/>
                </a:cubicBezTo>
                <a:cubicBezTo>
                  <a:pt x="6366295" y="1633895"/>
                  <a:pt x="6366295" y="1633895"/>
                  <a:pt x="6366295" y="1633895"/>
                </a:cubicBezTo>
                <a:cubicBezTo>
                  <a:pt x="6364264" y="1633562"/>
                  <a:pt x="6364264" y="1633562"/>
                  <a:pt x="6362235" y="1633229"/>
                </a:cubicBezTo>
                <a:cubicBezTo>
                  <a:pt x="6362235" y="1633229"/>
                  <a:pt x="6362235" y="1633229"/>
                  <a:pt x="6360205" y="1632897"/>
                </a:cubicBezTo>
                <a:cubicBezTo>
                  <a:pt x="6360734" y="1629658"/>
                  <a:pt x="6361263" y="1626420"/>
                  <a:pt x="6359233" y="1626088"/>
                </a:cubicBezTo>
                <a:cubicBezTo>
                  <a:pt x="6359233" y="1626088"/>
                  <a:pt x="6357733" y="1622517"/>
                  <a:pt x="6355704" y="1622185"/>
                </a:cubicBezTo>
                <a:cubicBezTo>
                  <a:pt x="6355704" y="1622185"/>
                  <a:pt x="6353672" y="1621852"/>
                  <a:pt x="6351113" y="1624759"/>
                </a:cubicBezTo>
                <a:cubicBezTo>
                  <a:pt x="6351113" y="1624759"/>
                  <a:pt x="6350583" y="1627998"/>
                  <a:pt x="6350583" y="1627998"/>
                </a:cubicBezTo>
                <a:cubicBezTo>
                  <a:pt x="6350583" y="1627998"/>
                  <a:pt x="6352084" y="1631568"/>
                  <a:pt x="6352613" y="1628329"/>
                </a:cubicBezTo>
                <a:cubicBezTo>
                  <a:pt x="6354643" y="1628661"/>
                  <a:pt x="6356674" y="1628995"/>
                  <a:pt x="6356144" y="1632233"/>
                </a:cubicBezTo>
                <a:cubicBezTo>
                  <a:pt x="6355613" y="1635471"/>
                  <a:pt x="6353583" y="1635139"/>
                  <a:pt x="6353583" y="1635139"/>
                </a:cubicBezTo>
                <a:cubicBezTo>
                  <a:pt x="6351555" y="1634807"/>
                  <a:pt x="6351023" y="1638045"/>
                  <a:pt x="6350494" y="1641284"/>
                </a:cubicBezTo>
                <a:cubicBezTo>
                  <a:pt x="6350494" y="1641284"/>
                  <a:pt x="6351994" y="1644855"/>
                  <a:pt x="6351994" y="1644855"/>
                </a:cubicBezTo>
                <a:cubicBezTo>
                  <a:pt x="6354554" y="1641948"/>
                  <a:pt x="6354554" y="1641948"/>
                  <a:pt x="6356584" y="1642280"/>
                </a:cubicBezTo>
                <a:cubicBezTo>
                  <a:pt x="6356584" y="1642280"/>
                  <a:pt x="6356584" y="1642280"/>
                  <a:pt x="6358615" y="1642613"/>
                </a:cubicBezTo>
                <a:cubicBezTo>
                  <a:pt x="6358615" y="1642613"/>
                  <a:pt x="6360644" y="1642945"/>
                  <a:pt x="6362675" y="1643277"/>
                </a:cubicBezTo>
                <a:cubicBezTo>
                  <a:pt x="6362675" y="1643277"/>
                  <a:pt x="6364704" y="1643609"/>
                  <a:pt x="6364704" y="1643609"/>
                </a:cubicBezTo>
                <a:cubicBezTo>
                  <a:pt x="6364174" y="1646847"/>
                  <a:pt x="6366205" y="1647180"/>
                  <a:pt x="6365674" y="1650417"/>
                </a:cubicBezTo>
                <a:cubicBezTo>
                  <a:pt x="6358966" y="1665946"/>
                  <a:pt x="6343873" y="1643525"/>
                  <a:pt x="6337604" y="1669101"/>
                </a:cubicBezTo>
                <a:cubicBezTo>
                  <a:pt x="6330982" y="1671342"/>
                  <a:pt x="6332573" y="1661626"/>
                  <a:pt x="6331601" y="1654818"/>
                </a:cubicBezTo>
                <a:cubicBezTo>
                  <a:pt x="6330100" y="1651247"/>
                  <a:pt x="6322951" y="1656728"/>
                  <a:pt x="6326571" y="1647345"/>
                </a:cubicBezTo>
                <a:cubicBezTo>
                  <a:pt x="6327630" y="1640867"/>
                  <a:pt x="6328071" y="1650915"/>
                  <a:pt x="6331161" y="1644771"/>
                </a:cubicBezTo>
                <a:cubicBezTo>
                  <a:pt x="6331251" y="1631485"/>
                  <a:pt x="6331781" y="1628246"/>
                  <a:pt x="6335401" y="1618861"/>
                </a:cubicBezTo>
                <a:cubicBezTo>
                  <a:pt x="6336989" y="1609148"/>
                  <a:pt x="6329400" y="1604582"/>
                  <a:pt x="6337610" y="1592623"/>
                </a:cubicBezTo>
                <a:cubicBezTo>
                  <a:pt x="6324547" y="1570535"/>
                  <a:pt x="6299917" y="1606406"/>
                  <a:pt x="6310947" y="1628163"/>
                </a:cubicBezTo>
                <a:cubicBezTo>
                  <a:pt x="6305828" y="1633976"/>
                  <a:pt x="6300266" y="1629739"/>
                  <a:pt x="6294707" y="1625506"/>
                </a:cubicBezTo>
                <a:cubicBezTo>
                  <a:pt x="6293646" y="1631981"/>
                  <a:pt x="6289586" y="1631317"/>
                  <a:pt x="6288527" y="1637795"/>
                </a:cubicBezTo>
                <a:cubicBezTo>
                  <a:pt x="6287997" y="1641034"/>
                  <a:pt x="6289497" y="1644603"/>
                  <a:pt x="6290998" y="1648174"/>
                </a:cubicBezTo>
                <a:cubicBezTo>
                  <a:pt x="6284907" y="1647177"/>
                  <a:pt x="6275726" y="1652325"/>
                  <a:pt x="6275815" y="1639039"/>
                </a:cubicBezTo>
                <a:cubicBezTo>
                  <a:pt x="6276346" y="1635799"/>
                  <a:pt x="6283496" y="1630320"/>
                  <a:pt x="6279435" y="1629657"/>
                </a:cubicBezTo>
                <a:cubicBezTo>
                  <a:pt x="6278375" y="1636134"/>
                  <a:pt x="6277935" y="1626085"/>
                  <a:pt x="6276434" y="1622515"/>
                </a:cubicBezTo>
                <a:cubicBezTo>
                  <a:pt x="6278465" y="1622849"/>
                  <a:pt x="6278465" y="1622849"/>
                  <a:pt x="6278465" y="1622849"/>
                </a:cubicBezTo>
                <a:cubicBezTo>
                  <a:pt x="6280495" y="1623179"/>
                  <a:pt x="6281024" y="1619940"/>
                  <a:pt x="6281024" y="1619940"/>
                </a:cubicBezTo>
                <a:cubicBezTo>
                  <a:pt x="6281555" y="1616702"/>
                  <a:pt x="6282084" y="1613464"/>
                  <a:pt x="6280055" y="1613132"/>
                </a:cubicBezTo>
                <a:lnTo>
                  <a:pt x="6278024" y="1612802"/>
                </a:lnTo>
                <a:cubicBezTo>
                  <a:pt x="6264782" y="1617284"/>
                  <a:pt x="6264873" y="1603996"/>
                  <a:pt x="6253662" y="1608813"/>
                </a:cubicBezTo>
                <a:cubicBezTo>
                  <a:pt x="6259311" y="1599762"/>
                  <a:pt x="6258871" y="1589715"/>
                  <a:pt x="6255871" y="1582573"/>
                </a:cubicBezTo>
                <a:cubicBezTo>
                  <a:pt x="6251720" y="1595195"/>
                  <a:pt x="6242099" y="1590296"/>
                  <a:pt x="6244219" y="1577341"/>
                </a:cubicBezTo>
                <a:cubicBezTo>
                  <a:pt x="6235039" y="1582490"/>
                  <a:pt x="6225506" y="1564305"/>
                  <a:pt x="6216235" y="1582739"/>
                </a:cubicBezTo>
                <a:cubicBezTo>
                  <a:pt x="6214116" y="1595693"/>
                  <a:pt x="6222238" y="1597022"/>
                  <a:pt x="6222148" y="1610306"/>
                </a:cubicBezTo>
                <a:cubicBezTo>
                  <a:pt x="6214998" y="1615787"/>
                  <a:pt x="6210846" y="1628409"/>
                  <a:pt x="6203696" y="1633889"/>
                </a:cubicBezTo>
                <a:cubicBezTo>
                  <a:pt x="6205286" y="1624172"/>
                  <a:pt x="6204316" y="1617364"/>
                  <a:pt x="6200256" y="1616700"/>
                </a:cubicBezTo>
                <a:cubicBezTo>
                  <a:pt x="6194606" y="1625751"/>
                  <a:pt x="6193105" y="1622181"/>
                  <a:pt x="6189574" y="1618278"/>
                </a:cubicBezTo>
                <a:cubicBezTo>
                  <a:pt x="6185954" y="1627659"/>
                  <a:pt x="6194606" y="1625751"/>
                  <a:pt x="6193016" y="1635466"/>
                </a:cubicBezTo>
                <a:cubicBezTo>
                  <a:pt x="6188425" y="1638039"/>
                  <a:pt x="6184806" y="1647423"/>
                  <a:pt x="6179774" y="1639950"/>
                </a:cubicBezTo>
                <a:cubicBezTo>
                  <a:pt x="6177126" y="1656142"/>
                  <a:pt x="6185777" y="1654231"/>
                  <a:pt x="6187275" y="1657803"/>
                </a:cubicBezTo>
                <a:cubicBezTo>
                  <a:pt x="6186745" y="1661041"/>
                  <a:pt x="6186745" y="1661041"/>
                  <a:pt x="6186745" y="1661041"/>
                </a:cubicBezTo>
                <a:cubicBezTo>
                  <a:pt x="6179065" y="1669761"/>
                  <a:pt x="6176684" y="1646094"/>
                  <a:pt x="6174214" y="1635714"/>
                </a:cubicBezTo>
                <a:cubicBezTo>
                  <a:pt x="6177304" y="1629570"/>
                  <a:pt x="6179864" y="1626663"/>
                  <a:pt x="6182954" y="1620519"/>
                </a:cubicBezTo>
                <a:cubicBezTo>
                  <a:pt x="6176953" y="1606236"/>
                  <a:pt x="6165212" y="1614291"/>
                  <a:pt x="6158591" y="1616532"/>
                </a:cubicBezTo>
                <a:cubicBezTo>
                  <a:pt x="6142350" y="1613874"/>
                  <a:pt x="6132727" y="1608976"/>
                  <a:pt x="6113926" y="1609224"/>
                </a:cubicBezTo>
                <a:cubicBezTo>
                  <a:pt x="6109335" y="1611798"/>
                  <a:pt x="6108275" y="1618274"/>
                  <a:pt x="6106246" y="1617942"/>
                </a:cubicBezTo>
                <a:cubicBezTo>
                  <a:pt x="6100244" y="1603660"/>
                  <a:pt x="6080823" y="1620432"/>
                  <a:pt x="6072261" y="1609056"/>
                </a:cubicBezTo>
                <a:cubicBezTo>
                  <a:pt x="6070142" y="1622010"/>
                  <a:pt x="6069701" y="1611962"/>
                  <a:pt x="6066171" y="1608060"/>
                </a:cubicBezTo>
                <a:cubicBezTo>
                  <a:pt x="6065110" y="1614536"/>
                  <a:pt x="6068641" y="1618440"/>
                  <a:pt x="6064050" y="1621012"/>
                </a:cubicBezTo>
                <a:cubicBezTo>
                  <a:pt x="6055399" y="1622923"/>
                  <a:pt x="6062110" y="1607395"/>
                  <a:pt x="6058580" y="1603493"/>
                </a:cubicBezTo>
                <a:cubicBezTo>
                  <a:pt x="6051430" y="1608972"/>
                  <a:pt x="6048337" y="1615118"/>
                  <a:pt x="6045867" y="1604736"/>
                </a:cubicBezTo>
                <a:cubicBezTo>
                  <a:pt x="6033597" y="1616030"/>
                  <a:pt x="6022034" y="1597513"/>
                  <a:pt x="6009323" y="1598757"/>
                </a:cubicBezTo>
                <a:cubicBezTo>
                  <a:pt x="6000671" y="1600667"/>
                  <a:pt x="5985312" y="1618105"/>
                  <a:pt x="5984430" y="1598009"/>
                </a:cubicBezTo>
                <a:cubicBezTo>
                  <a:pt x="5987961" y="1601913"/>
                  <a:pt x="5989991" y="1602245"/>
                  <a:pt x="5992021" y="1602577"/>
                </a:cubicBezTo>
                <a:cubicBezTo>
                  <a:pt x="5995643" y="1593195"/>
                  <a:pt x="5995643" y="1593195"/>
                  <a:pt x="5995201" y="1583147"/>
                </a:cubicBezTo>
                <a:cubicBezTo>
                  <a:pt x="5982490" y="1584392"/>
                  <a:pt x="5979489" y="1577250"/>
                  <a:pt x="5968719" y="1592113"/>
                </a:cubicBezTo>
                <a:cubicBezTo>
                  <a:pt x="5972249" y="1596017"/>
                  <a:pt x="5980900" y="1594106"/>
                  <a:pt x="5976750" y="1606727"/>
                </a:cubicBezTo>
                <a:cubicBezTo>
                  <a:pt x="5973220" y="1602826"/>
                  <a:pt x="5971629" y="1612540"/>
                  <a:pt x="5969070" y="1615446"/>
                </a:cubicBezTo>
                <a:cubicBezTo>
                  <a:pt x="5963949" y="1621259"/>
                  <a:pt x="5957858" y="1620263"/>
                  <a:pt x="5953268" y="1622836"/>
                </a:cubicBezTo>
                <a:cubicBezTo>
                  <a:pt x="5951768" y="1619266"/>
                  <a:pt x="5949736" y="1618933"/>
                  <a:pt x="5948236" y="1615363"/>
                </a:cubicBezTo>
                <a:cubicBezTo>
                  <a:pt x="5947708" y="1618602"/>
                  <a:pt x="5946647" y="1625079"/>
                  <a:pt x="5944617" y="1624746"/>
                </a:cubicBezTo>
                <a:cubicBezTo>
                  <a:pt x="5937026" y="1620179"/>
                  <a:pt x="5941176" y="1607557"/>
                  <a:pt x="5931995" y="1612704"/>
                </a:cubicBezTo>
                <a:cubicBezTo>
                  <a:pt x="5935616" y="1603324"/>
                  <a:pt x="5931024" y="1605897"/>
                  <a:pt x="5930055" y="1599087"/>
                </a:cubicBezTo>
                <a:cubicBezTo>
                  <a:pt x="5936146" y="1600084"/>
                  <a:pt x="5941355" y="1580986"/>
                  <a:pt x="5935794" y="1576750"/>
                </a:cubicBezTo>
                <a:cubicBezTo>
                  <a:pt x="5937824" y="1577083"/>
                  <a:pt x="5939855" y="1577416"/>
                  <a:pt x="5941885" y="1577748"/>
                </a:cubicBezTo>
                <a:cubicBezTo>
                  <a:pt x="5944445" y="1574841"/>
                  <a:pt x="5945504" y="1568365"/>
                  <a:pt x="5946035" y="1565125"/>
                </a:cubicBezTo>
                <a:lnTo>
                  <a:pt x="5941295" y="1564350"/>
                </a:lnTo>
                <a:lnTo>
                  <a:pt x="5956645" y="1551203"/>
                </a:lnTo>
                <a:cubicBezTo>
                  <a:pt x="5965036" y="1556917"/>
                  <a:pt x="5965305" y="1553045"/>
                  <a:pt x="5970938" y="1552456"/>
                </a:cubicBezTo>
                <a:cubicBezTo>
                  <a:pt x="5970248" y="1550882"/>
                  <a:pt x="5970248" y="1550882"/>
                  <a:pt x="5969558" y="1549306"/>
                </a:cubicBezTo>
                <a:cubicBezTo>
                  <a:pt x="5986726" y="1543667"/>
                  <a:pt x="5999489" y="1532450"/>
                  <a:pt x="6015548" y="1519788"/>
                </a:cubicBezTo>
                <a:cubicBezTo>
                  <a:pt x="6017196" y="1519066"/>
                  <a:pt x="6018843" y="1518344"/>
                  <a:pt x="6020490" y="1517623"/>
                </a:cubicBezTo>
                <a:cubicBezTo>
                  <a:pt x="6025435" y="1515460"/>
                  <a:pt x="6029688" y="1511721"/>
                  <a:pt x="6034633" y="1509556"/>
                </a:cubicBezTo>
                <a:cubicBezTo>
                  <a:pt x="6034633" y="1509556"/>
                  <a:pt x="6035322" y="1511132"/>
                  <a:pt x="6036702" y="1514283"/>
                </a:cubicBezTo>
                <a:cubicBezTo>
                  <a:pt x="6038619" y="1509689"/>
                  <a:pt x="6038886" y="1505817"/>
                  <a:pt x="6041493" y="1502798"/>
                </a:cubicBezTo>
                <a:cubicBezTo>
                  <a:pt x="6044788" y="1501356"/>
                  <a:pt x="6046436" y="1500635"/>
                  <a:pt x="6048085" y="1499914"/>
                </a:cubicBezTo>
                <a:cubicBezTo>
                  <a:pt x="6061267" y="1494144"/>
                  <a:pt x="6071844" y="1491391"/>
                  <a:pt x="6082269" y="1479318"/>
                </a:cubicBezTo>
                <a:cubicBezTo>
                  <a:pt x="6082269" y="1479318"/>
                  <a:pt x="6083917" y="1478598"/>
                  <a:pt x="6084606" y="1480173"/>
                </a:cubicBezTo>
                <a:cubicBezTo>
                  <a:pt x="6086254" y="1479451"/>
                  <a:pt x="6086254" y="1479451"/>
                  <a:pt x="6086524" y="1475579"/>
                </a:cubicBezTo>
                <a:cubicBezTo>
                  <a:pt x="6085834" y="1474003"/>
                  <a:pt x="6085145" y="1472428"/>
                  <a:pt x="6083495" y="1473149"/>
                </a:cubicBezTo>
                <a:cubicBezTo>
                  <a:pt x="6082806" y="1471574"/>
                  <a:pt x="6081158" y="1472295"/>
                  <a:pt x="6081158" y="1472295"/>
                </a:cubicBezTo>
                <a:cubicBezTo>
                  <a:pt x="6065332" y="1458571"/>
                  <a:pt x="6083460" y="1450636"/>
                  <a:pt x="6075605" y="1437179"/>
                </a:cubicBezTo>
                <a:cubicBezTo>
                  <a:pt x="6085224" y="1436723"/>
                  <a:pt x="6090590" y="1440007"/>
                  <a:pt x="6097601" y="1442568"/>
                </a:cubicBezTo>
                <a:cubicBezTo>
                  <a:pt x="6096375" y="1448738"/>
                  <a:pt x="6097484" y="1455762"/>
                  <a:pt x="6103270" y="1464494"/>
                </a:cubicBezTo>
                <a:cubicBezTo>
                  <a:pt x="6103270" y="1464494"/>
                  <a:pt x="6103270" y="1464494"/>
                  <a:pt x="6101622" y="1465214"/>
                </a:cubicBezTo>
                <a:cubicBezTo>
                  <a:pt x="6101622" y="1465214"/>
                  <a:pt x="6101622" y="1465214"/>
                  <a:pt x="6102312" y="1466790"/>
                </a:cubicBezTo>
                <a:cubicBezTo>
                  <a:pt x="6100665" y="1467511"/>
                  <a:pt x="6099707" y="1469808"/>
                  <a:pt x="6098057" y="1470529"/>
                </a:cubicBezTo>
                <a:cubicBezTo>
                  <a:pt x="6094493" y="1475844"/>
                  <a:pt x="6106030" y="1470795"/>
                  <a:pt x="6104650" y="1467644"/>
                </a:cubicBezTo>
                <a:cubicBezTo>
                  <a:pt x="6105340" y="1469220"/>
                  <a:pt x="6108635" y="1467778"/>
                  <a:pt x="6110705" y="1472503"/>
                </a:cubicBezTo>
                <a:cubicBezTo>
                  <a:pt x="6114805" y="1459444"/>
                  <a:pt x="6139677" y="1457943"/>
                  <a:pt x="6140751" y="1442455"/>
                </a:cubicBezTo>
                <a:cubicBezTo>
                  <a:pt x="6149948" y="1436551"/>
                  <a:pt x="6154086" y="1446004"/>
                  <a:pt x="6162594" y="1438524"/>
                </a:cubicBezTo>
                <a:cubicBezTo>
                  <a:pt x="6154202" y="1432811"/>
                  <a:pt x="6168496" y="1434064"/>
                  <a:pt x="6166429" y="1429338"/>
                </a:cubicBezTo>
                <a:cubicBezTo>
                  <a:pt x="6173019" y="1426452"/>
                  <a:pt x="6177962" y="1424290"/>
                  <a:pt x="6183864" y="1419828"/>
                </a:cubicBezTo>
                <a:cubicBezTo>
                  <a:pt x="6183864" y="1419828"/>
                  <a:pt x="6183864" y="1419828"/>
                  <a:pt x="6184555" y="1421403"/>
                </a:cubicBezTo>
                <a:cubicBezTo>
                  <a:pt x="6191147" y="1418518"/>
                  <a:pt x="6194711" y="1413204"/>
                  <a:pt x="6200613" y="1408743"/>
                </a:cubicBezTo>
                <a:cubicBezTo>
                  <a:pt x="6191799" y="1397581"/>
                  <a:pt x="6181643" y="1405782"/>
                  <a:pt x="6179458" y="1414248"/>
                </a:cubicBezTo>
                <a:cubicBezTo>
                  <a:pt x="6175205" y="1417986"/>
                  <a:pt x="6170260" y="1420151"/>
                  <a:pt x="6164627" y="1420739"/>
                </a:cubicBezTo>
                <a:cubicBezTo>
                  <a:pt x="6151024" y="1421062"/>
                  <a:pt x="6145542" y="1430970"/>
                  <a:pt x="6133702" y="1417379"/>
                </a:cubicBezTo>
                <a:cubicBezTo>
                  <a:pt x="6134240" y="1409635"/>
                  <a:pt x="6140293" y="1414495"/>
                  <a:pt x="6143588" y="1413052"/>
                </a:cubicBezTo>
                <a:cubicBezTo>
                  <a:pt x="6155814" y="1409578"/>
                  <a:pt x="6162675" y="1402821"/>
                  <a:pt x="6170492" y="1393765"/>
                </a:cubicBezTo>
                <a:cubicBezTo>
                  <a:pt x="6162370" y="1384180"/>
                  <a:pt x="6170877" y="1376700"/>
                  <a:pt x="6183102" y="1373228"/>
                </a:cubicBezTo>
                <a:cubicBezTo>
                  <a:pt x="6182835" y="1377100"/>
                  <a:pt x="6181875" y="1379396"/>
                  <a:pt x="6180917" y="1381692"/>
                </a:cubicBezTo>
                <a:cubicBezTo>
                  <a:pt x="6180917" y="1381692"/>
                  <a:pt x="6179270" y="1382415"/>
                  <a:pt x="6179959" y="1383990"/>
                </a:cubicBezTo>
                <a:cubicBezTo>
                  <a:pt x="6180649" y="1385566"/>
                  <a:pt x="6182297" y="1384844"/>
                  <a:pt x="6182297" y="1384844"/>
                </a:cubicBezTo>
                <a:cubicBezTo>
                  <a:pt x="6185592" y="1383401"/>
                  <a:pt x="6185861" y="1379528"/>
                  <a:pt x="6186820" y="1377231"/>
                </a:cubicBezTo>
                <a:cubicBezTo>
                  <a:pt x="6186820" y="1377231"/>
                  <a:pt x="6186820" y="1377231"/>
                  <a:pt x="6187509" y="1378808"/>
                </a:cubicBezTo>
                <a:cubicBezTo>
                  <a:pt x="6189846" y="1379663"/>
                  <a:pt x="6190536" y="1381238"/>
                  <a:pt x="6192184" y="1380517"/>
                </a:cubicBezTo>
                <a:cubicBezTo>
                  <a:pt x="6192184" y="1380517"/>
                  <a:pt x="6192184" y="1380517"/>
                  <a:pt x="6192873" y="1382092"/>
                </a:cubicBezTo>
                <a:cubicBezTo>
                  <a:pt x="6194520" y="1381371"/>
                  <a:pt x="6195480" y="1379074"/>
                  <a:pt x="6194790" y="1377498"/>
                </a:cubicBezTo>
                <a:cubicBezTo>
                  <a:pt x="6194101" y="1375922"/>
                  <a:pt x="6191762" y="1375068"/>
                  <a:pt x="6191762" y="1375068"/>
                </a:cubicBezTo>
                <a:cubicBezTo>
                  <a:pt x="6191762" y="1375068"/>
                  <a:pt x="6191762" y="1375068"/>
                  <a:pt x="6191073" y="1373493"/>
                </a:cubicBezTo>
                <a:cubicBezTo>
                  <a:pt x="6189426" y="1374214"/>
                  <a:pt x="6188736" y="1372638"/>
                  <a:pt x="6188047" y="1371062"/>
                </a:cubicBezTo>
                <a:cubicBezTo>
                  <a:pt x="6188047" y="1371062"/>
                  <a:pt x="6188047" y="1371062"/>
                  <a:pt x="6189694" y="1370342"/>
                </a:cubicBezTo>
                <a:cubicBezTo>
                  <a:pt x="6187203" y="1360168"/>
                  <a:pt x="6188701" y="1350126"/>
                  <a:pt x="6190195" y="1340084"/>
                </a:cubicBezTo>
                <a:cubicBezTo>
                  <a:pt x="6187856" y="1339230"/>
                  <a:pt x="6186211" y="1339952"/>
                  <a:pt x="6186211" y="1339952"/>
                </a:cubicBezTo>
                <a:cubicBezTo>
                  <a:pt x="6180961" y="1323474"/>
                  <a:pt x="6192497" y="1318425"/>
                  <a:pt x="6200468" y="1318691"/>
                </a:cubicBezTo>
                <a:cubicBezTo>
                  <a:pt x="6202536" y="1323419"/>
                  <a:pt x="6201578" y="1325716"/>
                  <a:pt x="6195945" y="1326303"/>
                </a:cubicBezTo>
                <a:cubicBezTo>
                  <a:pt x="6195407" y="1334048"/>
                  <a:pt x="6204453" y="1318824"/>
                  <a:pt x="6207212" y="1325126"/>
                </a:cubicBezTo>
                <a:cubicBezTo>
                  <a:pt x="6211349" y="1334579"/>
                  <a:pt x="6211080" y="1338451"/>
                  <a:pt x="6216176" y="1345607"/>
                </a:cubicBezTo>
                <a:cubicBezTo>
                  <a:pt x="6214528" y="1346329"/>
                  <a:pt x="6214528" y="1346329"/>
                  <a:pt x="6212881" y="1347050"/>
                </a:cubicBezTo>
                <a:cubicBezTo>
                  <a:pt x="6212881" y="1347050"/>
                  <a:pt x="6211234" y="1347771"/>
                  <a:pt x="6211922" y="1349348"/>
                </a:cubicBezTo>
                <a:cubicBezTo>
                  <a:pt x="6212612" y="1350922"/>
                  <a:pt x="6214950" y="1351778"/>
                  <a:pt x="6214950" y="1351778"/>
                </a:cubicBezTo>
                <a:cubicBezTo>
                  <a:pt x="6216598" y="1351057"/>
                  <a:pt x="6218247" y="1350335"/>
                  <a:pt x="6219893" y="1349613"/>
                </a:cubicBezTo>
                <a:cubicBezTo>
                  <a:pt x="6229090" y="1343710"/>
                  <a:pt x="6235835" y="1350145"/>
                  <a:pt x="6232656" y="1338395"/>
                </a:cubicBezTo>
                <a:cubicBezTo>
                  <a:pt x="6244880" y="1334921"/>
                  <a:pt x="6250093" y="1328885"/>
                  <a:pt x="6259022" y="1326854"/>
                </a:cubicBezTo>
                <a:cubicBezTo>
                  <a:pt x="6264771" y="1313073"/>
                  <a:pt x="6290026" y="1294507"/>
                  <a:pt x="6304320" y="1295761"/>
                </a:cubicBezTo>
                <a:cubicBezTo>
                  <a:pt x="6306657" y="1296615"/>
                  <a:pt x="6307348" y="1298191"/>
                  <a:pt x="6308038" y="1299767"/>
                </a:cubicBezTo>
                <a:cubicBezTo>
                  <a:pt x="6314151" y="1298029"/>
                  <a:pt x="6319161" y="1294897"/>
                  <a:pt x="6323659" y="1293397"/>
                </a:cubicBezTo>
                <a:lnTo>
                  <a:pt x="6333786" y="1296163"/>
                </a:lnTo>
                <a:lnTo>
                  <a:pt x="6332909" y="1298266"/>
                </a:lnTo>
                <a:cubicBezTo>
                  <a:pt x="6332909" y="1298266"/>
                  <a:pt x="6332909" y="1298266"/>
                  <a:pt x="6333598" y="1299841"/>
                </a:cubicBezTo>
                <a:cubicBezTo>
                  <a:pt x="6333329" y="1303715"/>
                  <a:pt x="6326048" y="1305023"/>
                  <a:pt x="6325779" y="1308897"/>
                </a:cubicBezTo>
                <a:cubicBezTo>
                  <a:pt x="6327158" y="1312046"/>
                  <a:pt x="6329765" y="1309030"/>
                  <a:pt x="6331412" y="1308307"/>
                </a:cubicBezTo>
                <a:cubicBezTo>
                  <a:pt x="6331145" y="1312180"/>
                  <a:pt x="6333482" y="1313035"/>
                  <a:pt x="6334171" y="1314610"/>
                </a:cubicBezTo>
                <a:cubicBezTo>
                  <a:pt x="6332523" y="1315331"/>
                  <a:pt x="6331565" y="1317629"/>
                  <a:pt x="6329918" y="1318350"/>
                </a:cubicBezTo>
                <a:cubicBezTo>
                  <a:pt x="6327312" y="1321368"/>
                  <a:pt x="6323057" y="1325108"/>
                  <a:pt x="6317693" y="1321823"/>
                </a:cubicBezTo>
                <a:cubicBezTo>
                  <a:pt x="6317693" y="1321823"/>
                  <a:pt x="6317693" y="1321823"/>
                  <a:pt x="6315356" y="1320969"/>
                </a:cubicBezTo>
                <a:cubicBezTo>
                  <a:pt x="6315356" y="1320969"/>
                  <a:pt x="6315356" y="1320969"/>
                  <a:pt x="6315085" y="1324841"/>
                </a:cubicBezTo>
                <a:cubicBezTo>
                  <a:pt x="6315508" y="1330288"/>
                  <a:pt x="6313859" y="1331010"/>
                  <a:pt x="6310563" y="1332453"/>
                </a:cubicBezTo>
                <a:cubicBezTo>
                  <a:pt x="6308916" y="1333174"/>
                  <a:pt x="6307268" y="1333895"/>
                  <a:pt x="6305620" y="1334617"/>
                </a:cubicBezTo>
                <a:cubicBezTo>
                  <a:pt x="6300256" y="1331332"/>
                  <a:pt x="6296271" y="1331201"/>
                  <a:pt x="6292704" y="1336514"/>
                </a:cubicBezTo>
                <a:cubicBezTo>
                  <a:pt x="6297112" y="1342097"/>
                  <a:pt x="6296153" y="1344393"/>
                  <a:pt x="6301939" y="1353124"/>
                </a:cubicBezTo>
                <a:cubicBezTo>
                  <a:pt x="6308530" y="1350239"/>
                  <a:pt x="6310447" y="1345645"/>
                  <a:pt x="6310026" y="1340198"/>
                </a:cubicBezTo>
                <a:cubicBezTo>
                  <a:pt x="6310985" y="1337900"/>
                  <a:pt x="6310985" y="1337900"/>
                  <a:pt x="6312632" y="1337179"/>
                </a:cubicBezTo>
                <a:cubicBezTo>
                  <a:pt x="6315929" y="1335737"/>
                  <a:pt x="6319224" y="1334294"/>
                  <a:pt x="6318803" y="1328846"/>
                </a:cubicBezTo>
                <a:cubicBezTo>
                  <a:pt x="6325127" y="1329833"/>
                  <a:pt x="6329381" y="1326093"/>
                  <a:pt x="6333634" y="1322354"/>
                </a:cubicBezTo>
                <a:cubicBezTo>
                  <a:pt x="6335281" y="1321633"/>
                  <a:pt x="6336928" y="1320912"/>
                  <a:pt x="6337887" y="1318614"/>
                </a:cubicBezTo>
                <a:cubicBezTo>
                  <a:pt x="6337887" y="1318614"/>
                  <a:pt x="6337887" y="1318614"/>
                  <a:pt x="6338578" y="1320191"/>
                </a:cubicBezTo>
                <a:cubicBezTo>
                  <a:pt x="6342143" y="1314876"/>
                  <a:pt x="6349422" y="1313566"/>
                  <a:pt x="6354520" y="1320722"/>
                </a:cubicBezTo>
                <a:cubicBezTo>
                  <a:pt x="6357126" y="1317704"/>
                  <a:pt x="6362070" y="1315540"/>
                  <a:pt x="6361649" y="1310091"/>
                </a:cubicBezTo>
                <a:cubicBezTo>
                  <a:pt x="6361649" y="1310091"/>
                  <a:pt x="6362337" y="1311667"/>
                  <a:pt x="6363296" y="1309370"/>
                </a:cubicBezTo>
                <a:cubicBezTo>
                  <a:pt x="6364945" y="1308649"/>
                  <a:pt x="6366592" y="1307928"/>
                  <a:pt x="6367549" y="1305631"/>
                </a:cubicBezTo>
                <a:cubicBezTo>
                  <a:pt x="6367549" y="1305631"/>
                  <a:pt x="6369198" y="1304909"/>
                  <a:pt x="6369888" y="1306485"/>
                </a:cubicBezTo>
                <a:cubicBezTo>
                  <a:pt x="6369888" y="1306485"/>
                  <a:pt x="6369888" y="1306485"/>
                  <a:pt x="6371535" y="1305763"/>
                </a:cubicBezTo>
                <a:cubicBezTo>
                  <a:pt x="6370846" y="1304188"/>
                  <a:pt x="6372495" y="1303467"/>
                  <a:pt x="6374142" y="1302746"/>
                </a:cubicBezTo>
                <a:cubicBezTo>
                  <a:pt x="6374142" y="1302746"/>
                  <a:pt x="6374142" y="1302746"/>
                  <a:pt x="6375100" y="1300450"/>
                </a:cubicBezTo>
                <a:cubicBezTo>
                  <a:pt x="6383609" y="1292970"/>
                  <a:pt x="6392116" y="1285491"/>
                  <a:pt x="6400355" y="1281884"/>
                </a:cubicBezTo>
                <a:cubicBezTo>
                  <a:pt x="6400355" y="1281884"/>
                  <a:pt x="6402694" y="1282738"/>
                  <a:pt x="6402003" y="1281162"/>
                </a:cubicBezTo>
                <a:cubicBezTo>
                  <a:pt x="6403653" y="1280440"/>
                  <a:pt x="6403653" y="1280440"/>
                  <a:pt x="6405300" y="1279720"/>
                </a:cubicBezTo>
                <a:cubicBezTo>
                  <a:pt x="6406947" y="1278999"/>
                  <a:pt x="6406258" y="1277424"/>
                  <a:pt x="6405569" y="1275848"/>
                </a:cubicBezTo>
                <a:cubicBezTo>
                  <a:pt x="6404189" y="1272696"/>
                  <a:pt x="6403499" y="1271122"/>
                  <a:pt x="6401852" y="1271842"/>
                </a:cubicBezTo>
                <a:cubicBezTo>
                  <a:pt x="6400204" y="1272564"/>
                  <a:pt x="6400894" y="1274139"/>
                  <a:pt x="6399246" y="1274860"/>
                </a:cubicBezTo>
                <a:cubicBezTo>
                  <a:pt x="6399246" y="1274860"/>
                  <a:pt x="6399246" y="1274860"/>
                  <a:pt x="6398555" y="1273286"/>
                </a:cubicBezTo>
                <a:cubicBezTo>
                  <a:pt x="6396907" y="1274007"/>
                  <a:pt x="6393192" y="1270002"/>
                  <a:pt x="6390585" y="1273019"/>
                </a:cubicBezTo>
                <a:cubicBezTo>
                  <a:pt x="6399899" y="1253925"/>
                  <a:pt x="6425997" y="1246255"/>
                  <a:pt x="6438607" y="1225716"/>
                </a:cubicBezTo>
                <a:cubicBezTo>
                  <a:pt x="6464051" y="1238985"/>
                  <a:pt x="6477618" y="1216150"/>
                  <a:pt x="6496703" y="1205917"/>
                </a:cubicBezTo>
                <a:cubicBezTo>
                  <a:pt x="6534873" y="1185455"/>
                  <a:pt x="6574270" y="1158823"/>
                  <a:pt x="6610373" y="1133634"/>
                </a:cubicBezTo>
                <a:cubicBezTo>
                  <a:pt x="6615046" y="1135342"/>
                  <a:pt x="6620681" y="1134755"/>
                  <a:pt x="6625356" y="1136461"/>
                </a:cubicBezTo>
                <a:cubicBezTo>
                  <a:pt x="6625624" y="1132589"/>
                  <a:pt x="6630567" y="1130425"/>
                  <a:pt x="6627809" y="1124122"/>
                </a:cubicBezTo>
                <a:cubicBezTo>
                  <a:pt x="6639496" y="1128394"/>
                  <a:pt x="6642371" y="1121503"/>
                  <a:pt x="6652528" y="1113303"/>
                </a:cubicBezTo>
                <a:cubicBezTo>
                  <a:pt x="6654328" y="1121903"/>
                  <a:pt x="6663255" y="1119870"/>
                  <a:pt x="6668200" y="1117707"/>
                </a:cubicBezTo>
                <a:cubicBezTo>
                  <a:pt x="6668469" y="1113834"/>
                  <a:pt x="6668048" y="1108388"/>
                  <a:pt x="6663640" y="1102806"/>
                </a:cubicBezTo>
                <a:cubicBezTo>
                  <a:pt x="6680810" y="1097168"/>
                  <a:pt x="6679009" y="1088569"/>
                  <a:pt x="6698515" y="1083786"/>
                </a:cubicBezTo>
                <a:cubicBezTo>
                  <a:pt x="6696751" y="1097699"/>
                  <a:pt x="6684912" y="1084108"/>
                  <a:pt x="6691539" y="1103736"/>
                </a:cubicBezTo>
                <a:cubicBezTo>
                  <a:pt x="6718327" y="1097643"/>
                  <a:pt x="6734652" y="1081110"/>
                  <a:pt x="6758412" y="1072587"/>
                </a:cubicBezTo>
                <a:cubicBezTo>
                  <a:pt x="6743966" y="1062013"/>
                  <a:pt x="6763893" y="1062677"/>
                  <a:pt x="6764430" y="1054934"/>
                </a:cubicBezTo>
                <a:cubicBezTo>
                  <a:pt x="6765121" y="1056510"/>
                  <a:pt x="6765811" y="1058084"/>
                  <a:pt x="6766500" y="1059659"/>
                </a:cubicBezTo>
                <a:cubicBezTo>
                  <a:pt x="6764852" y="1060381"/>
                  <a:pt x="6763204" y="1061102"/>
                  <a:pt x="6761556" y="1061822"/>
                </a:cubicBezTo>
                <a:cubicBezTo>
                  <a:pt x="6761556" y="1061822"/>
                  <a:pt x="6759908" y="1062545"/>
                  <a:pt x="6760598" y="1064120"/>
                </a:cubicBezTo>
                <a:cubicBezTo>
                  <a:pt x="6760598" y="1064120"/>
                  <a:pt x="6762936" y="1064974"/>
                  <a:pt x="6762936" y="1064974"/>
                </a:cubicBezTo>
                <a:cubicBezTo>
                  <a:pt x="6764584" y="1064253"/>
                  <a:pt x="6766232" y="1063531"/>
                  <a:pt x="6767189" y="1061234"/>
                </a:cubicBezTo>
                <a:cubicBezTo>
                  <a:pt x="6767189" y="1061234"/>
                  <a:pt x="6767189" y="1061234"/>
                  <a:pt x="6767879" y="1062811"/>
                </a:cubicBezTo>
                <a:cubicBezTo>
                  <a:pt x="6772823" y="1060647"/>
                  <a:pt x="6770754" y="1055919"/>
                  <a:pt x="6774740" y="1056052"/>
                </a:cubicBezTo>
                <a:cubicBezTo>
                  <a:pt x="6771559" y="1044302"/>
                  <a:pt x="6779109" y="1039120"/>
                  <a:pt x="6785280" y="1030788"/>
                </a:cubicBezTo>
                <a:cubicBezTo>
                  <a:pt x="6786929" y="1030067"/>
                  <a:pt x="6788577" y="1029346"/>
                  <a:pt x="6791872" y="1027903"/>
                </a:cubicBezTo>
                <a:cubicBezTo>
                  <a:pt x="6795168" y="1026459"/>
                  <a:pt x="6798462" y="1025018"/>
                  <a:pt x="6803408" y="1022852"/>
                </a:cubicBezTo>
                <a:cubicBezTo>
                  <a:pt x="6802601" y="1034470"/>
                  <a:pt x="6786392" y="1037812"/>
                  <a:pt x="6785585" y="1049427"/>
                </a:cubicBezTo>
                <a:cubicBezTo>
                  <a:pt x="6791909" y="1050416"/>
                  <a:pt x="6807428" y="1045498"/>
                  <a:pt x="6807428" y="1045498"/>
                </a:cubicBezTo>
                <a:cubicBezTo>
                  <a:pt x="6813330" y="1041039"/>
                  <a:pt x="6814136" y="1029421"/>
                  <a:pt x="6820996" y="1022663"/>
                </a:cubicBezTo>
                <a:cubicBezTo>
                  <a:pt x="6826208" y="1016628"/>
                  <a:pt x="6835559" y="1020043"/>
                  <a:pt x="6836365" y="1008426"/>
                </a:cubicBezTo>
                <a:cubicBezTo>
                  <a:pt x="6840198" y="999239"/>
                  <a:pt x="6849127" y="997209"/>
                  <a:pt x="6857367" y="993602"/>
                </a:cubicBezTo>
                <a:cubicBezTo>
                  <a:pt x="6865606" y="989995"/>
                  <a:pt x="6872199" y="987109"/>
                  <a:pt x="6878100" y="982648"/>
                </a:cubicBezTo>
                <a:cubicBezTo>
                  <a:pt x="6879747" y="981927"/>
                  <a:pt x="6879058" y="980351"/>
                  <a:pt x="6878368" y="978776"/>
                </a:cubicBezTo>
                <a:cubicBezTo>
                  <a:pt x="6877678" y="977201"/>
                  <a:pt x="6876030" y="977922"/>
                  <a:pt x="6876030" y="977922"/>
                </a:cubicBezTo>
                <a:cubicBezTo>
                  <a:pt x="6876030" y="977922"/>
                  <a:pt x="6876030" y="977922"/>
                  <a:pt x="6874382" y="978643"/>
                </a:cubicBezTo>
                <a:cubicBezTo>
                  <a:pt x="6870128" y="982383"/>
                  <a:pt x="6861889" y="985991"/>
                  <a:pt x="6856945" y="988154"/>
                </a:cubicBezTo>
                <a:cubicBezTo>
                  <a:pt x="6846367" y="990906"/>
                  <a:pt x="6838129" y="994513"/>
                  <a:pt x="6832649" y="1004421"/>
                </a:cubicBezTo>
                <a:cubicBezTo>
                  <a:pt x="6832649" y="1004421"/>
                  <a:pt x="6832649" y="1004421"/>
                  <a:pt x="6831959" y="1002845"/>
                </a:cubicBezTo>
                <a:cubicBezTo>
                  <a:pt x="6828932" y="1000417"/>
                  <a:pt x="6824946" y="1000283"/>
                  <a:pt x="6820960" y="1000150"/>
                </a:cubicBezTo>
                <a:cubicBezTo>
                  <a:pt x="6820270" y="998575"/>
                  <a:pt x="6820270" y="998575"/>
                  <a:pt x="6819581" y="996999"/>
                </a:cubicBezTo>
                <a:cubicBezTo>
                  <a:pt x="6819581" y="996999"/>
                  <a:pt x="6818891" y="995424"/>
                  <a:pt x="6817243" y="996144"/>
                </a:cubicBezTo>
                <a:cubicBezTo>
                  <a:pt x="6817243" y="996144"/>
                  <a:pt x="6817243" y="996144"/>
                  <a:pt x="6818891" y="995424"/>
                </a:cubicBezTo>
                <a:cubicBezTo>
                  <a:pt x="6830275" y="981055"/>
                  <a:pt x="6844990" y="987756"/>
                  <a:pt x="6852655" y="969381"/>
                </a:cubicBezTo>
                <a:cubicBezTo>
                  <a:pt x="6847559" y="962225"/>
                  <a:pt x="6845374" y="970689"/>
                  <a:pt x="6839589" y="961958"/>
                </a:cubicBezTo>
                <a:cubicBezTo>
                  <a:pt x="6838362" y="968128"/>
                  <a:pt x="6835066" y="969571"/>
                  <a:pt x="6829701" y="966287"/>
                </a:cubicBezTo>
                <a:cubicBezTo>
                  <a:pt x="6827633" y="961560"/>
                  <a:pt x="6833955" y="962547"/>
                  <a:pt x="6829549" y="956966"/>
                </a:cubicBezTo>
                <a:cubicBezTo>
                  <a:pt x="6835181" y="956377"/>
                  <a:pt x="6838477" y="954936"/>
                  <a:pt x="6841083" y="951917"/>
                </a:cubicBezTo>
                <a:cubicBezTo>
                  <a:pt x="6840394" y="950342"/>
                  <a:pt x="6840394" y="950342"/>
                  <a:pt x="6839704" y="948766"/>
                </a:cubicBezTo>
                <a:cubicBezTo>
                  <a:pt x="6839704" y="948766"/>
                  <a:pt x="6838057" y="949487"/>
                  <a:pt x="6838057" y="949487"/>
                </a:cubicBezTo>
                <a:cubicBezTo>
                  <a:pt x="6837099" y="951784"/>
                  <a:pt x="6833802" y="953228"/>
                  <a:pt x="6829817" y="953095"/>
                </a:cubicBezTo>
                <a:cubicBezTo>
                  <a:pt x="6829817" y="953095"/>
                  <a:pt x="6829817" y="953095"/>
                  <a:pt x="6828168" y="953816"/>
                </a:cubicBezTo>
                <a:cubicBezTo>
                  <a:pt x="6826789" y="950664"/>
                  <a:pt x="6824031" y="944362"/>
                  <a:pt x="6821425" y="947381"/>
                </a:cubicBezTo>
                <a:cubicBezTo>
                  <a:pt x="6817019" y="941801"/>
                  <a:pt x="6828706" y="946072"/>
                  <a:pt x="6824299" y="940490"/>
                </a:cubicBezTo>
                <a:cubicBezTo>
                  <a:pt x="6825948" y="939768"/>
                  <a:pt x="6825948" y="939768"/>
                  <a:pt x="6825948" y="939768"/>
                </a:cubicBezTo>
                <a:cubicBezTo>
                  <a:pt x="6828554" y="936749"/>
                  <a:pt x="6832962" y="942331"/>
                  <a:pt x="6829665" y="943774"/>
                </a:cubicBezTo>
                <a:cubicBezTo>
                  <a:pt x="6832691" y="946203"/>
                  <a:pt x="6834876" y="937738"/>
                  <a:pt x="6835836" y="935442"/>
                </a:cubicBezTo>
                <a:cubicBezTo>
                  <a:pt x="6845605" y="944306"/>
                  <a:pt x="6840089" y="931702"/>
                  <a:pt x="6849439" y="935118"/>
                </a:cubicBezTo>
                <a:cubicBezTo>
                  <a:pt x="6848060" y="931967"/>
                  <a:pt x="6849977" y="927373"/>
                  <a:pt x="6854230" y="923633"/>
                </a:cubicBezTo>
                <a:cubicBezTo>
                  <a:pt x="6854230" y="923633"/>
                  <a:pt x="6854230" y="923633"/>
                  <a:pt x="6857527" y="922191"/>
                </a:cubicBezTo>
                <a:cubicBezTo>
                  <a:pt x="6858216" y="923767"/>
                  <a:pt x="6860553" y="924621"/>
                  <a:pt x="6861242" y="926196"/>
                </a:cubicBezTo>
                <a:cubicBezTo>
                  <a:pt x="6861933" y="927773"/>
                  <a:pt x="6862623" y="929347"/>
                  <a:pt x="6864960" y="930201"/>
                </a:cubicBezTo>
                <a:cubicBezTo>
                  <a:pt x="6864960" y="930201"/>
                  <a:pt x="6864960" y="930201"/>
                  <a:pt x="6865649" y="931776"/>
                </a:cubicBezTo>
                <a:cubicBezTo>
                  <a:pt x="6865649" y="931776"/>
                  <a:pt x="6865649" y="931776"/>
                  <a:pt x="6867298" y="931055"/>
                </a:cubicBezTo>
                <a:cubicBezTo>
                  <a:pt x="6870593" y="929613"/>
                  <a:pt x="6870173" y="924165"/>
                  <a:pt x="6867413" y="917863"/>
                </a:cubicBezTo>
                <a:cubicBezTo>
                  <a:pt x="6867413" y="917863"/>
                  <a:pt x="6867413" y="917863"/>
                  <a:pt x="6866725" y="916288"/>
                </a:cubicBezTo>
                <a:cubicBezTo>
                  <a:pt x="6864387" y="915435"/>
                  <a:pt x="6859712" y="913725"/>
                  <a:pt x="6858063" y="914446"/>
                </a:cubicBezTo>
                <a:cubicBezTo>
                  <a:pt x="6858063" y="914446"/>
                  <a:pt x="6856416" y="915167"/>
                  <a:pt x="6856416" y="915167"/>
                </a:cubicBezTo>
                <a:cubicBezTo>
                  <a:pt x="6856416" y="915167"/>
                  <a:pt x="6856416" y="915167"/>
                  <a:pt x="6851471" y="917332"/>
                </a:cubicBezTo>
                <a:cubicBezTo>
                  <a:pt x="6850782" y="915757"/>
                  <a:pt x="6850093" y="914180"/>
                  <a:pt x="6849404" y="912606"/>
                </a:cubicBezTo>
                <a:cubicBezTo>
                  <a:pt x="6839248" y="920806"/>
                  <a:pt x="6834000" y="904329"/>
                  <a:pt x="6825070" y="906361"/>
                </a:cubicBezTo>
                <a:cubicBezTo>
                  <a:pt x="6825070" y="906361"/>
                  <a:pt x="6824379" y="904785"/>
                  <a:pt x="6822732" y="905505"/>
                </a:cubicBezTo>
                <a:cubicBezTo>
                  <a:pt x="6822732" y="905505"/>
                  <a:pt x="6822732" y="905505"/>
                  <a:pt x="6822043" y="903930"/>
                </a:cubicBezTo>
                <a:cubicBezTo>
                  <a:pt x="6823959" y="899337"/>
                  <a:pt x="6835646" y="903608"/>
                  <a:pt x="6834000" y="904329"/>
                </a:cubicBezTo>
                <a:cubicBezTo>
                  <a:pt x="6846644" y="906304"/>
                  <a:pt x="6850746" y="893244"/>
                  <a:pt x="6860097" y="896661"/>
                </a:cubicBezTo>
                <a:cubicBezTo>
                  <a:pt x="6858949" y="867124"/>
                  <a:pt x="6901141" y="869307"/>
                  <a:pt x="6908960" y="860252"/>
                </a:cubicBezTo>
                <a:cubicBezTo>
                  <a:pt x="6907849" y="853229"/>
                  <a:pt x="6919116" y="852053"/>
                  <a:pt x="6921033" y="847458"/>
                </a:cubicBezTo>
                <a:cubicBezTo>
                  <a:pt x="6931608" y="844707"/>
                  <a:pt x="6939159" y="839524"/>
                  <a:pt x="6946019" y="832767"/>
                </a:cubicBezTo>
                <a:cubicBezTo>
                  <a:pt x="6947667" y="832045"/>
                  <a:pt x="6948625" y="829748"/>
                  <a:pt x="6947245" y="826597"/>
                </a:cubicBezTo>
                <a:cubicBezTo>
                  <a:pt x="6946556" y="825022"/>
                  <a:pt x="6944219" y="824169"/>
                  <a:pt x="6942571" y="824890"/>
                </a:cubicBezTo>
                <a:cubicBezTo>
                  <a:pt x="6935022" y="830070"/>
                  <a:pt x="6928160" y="836829"/>
                  <a:pt x="6920880" y="838138"/>
                </a:cubicBezTo>
                <a:cubicBezTo>
                  <a:pt x="6920995" y="824946"/>
                  <a:pt x="6930884" y="820618"/>
                  <a:pt x="6937054" y="812284"/>
                </a:cubicBezTo>
                <a:cubicBezTo>
                  <a:pt x="6939543" y="822460"/>
                  <a:pt x="6947094" y="817276"/>
                  <a:pt x="6955334" y="813670"/>
                </a:cubicBezTo>
                <a:cubicBezTo>
                  <a:pt x="6959739" y="819251"/>
                  <a:pt x="6951769" y="818985"/>
                  <a:pt x="6951500" y="822858"/>
                </a:cubicBezTo>
                <a:cubicBezTo>
                  <a:pt x="6975297" y="836847"/>
                  <a:pt x="7004422" y="831608"/>
                  <a:pt x="6988980" y="800819"/>
                </a:cubicBezTo>
                <a:cubicBezTo>
                  <a:pt x="6984726" y="804559"/>
                  <a:pt x="6980741" y="804425"/>
                  <a:pt x="6979631" y="797403"/>
                </a:cubicBezTo>
                <a:cubicBezTo>
                  <a:pt x="6979631" y="797403"/>
                  <a:pt x="6981278" y="796682"/>
                  <a:pt x="6980588" y="795105"/>
                </a:cubicBezTo>
                <a:cubicBezTo>
                  <a:pt x="6981547" y="792809"/>
                  <a:pt x="6981547" y="792809"/>
                  <a:pt x="6980857" y="791233"/>
                </a:cubicBezTo>
                <a:cubicBezTo>
                  <a:pt x="6980857" y="791233"/>
                  <a:pt x="6982506" y="790512"/>
                  <a:pt x="6982506" y="790512"/>
                </a:cubicBezTo>
                <a:cubicBezTo>
                  <a:pt x="6994883" y="796358"/>
                  <a:pt x="6998142" y="772403"/>
                  <a:pt x="7010788" y="774378"/>
                </a:cubicBezTo>
                <a:cubicBezTo>
                  <a:pt x="7008029" y="768076"/>
                  <a:pt x="7017380" y="771493"/>
                  <a:pt x="7019565" y="763026"/>
                </a:cubicBezTo>
                <a:cubicBezTo>
                  <a:pt x="7019565" y="763026"/>
                  <a:pt x="7019565" y="763026"/>
                  <a:pt x="7020255" y="764602"/>
                </a:cubicBezTo>
                <a:cubicBezTo>
                  <a:pt x="7023549" y="763159"/>
                  <a:pt x="7025887" y="764014"/>
                  <a:pt x="7028492" y="760994"/>
                </a:cubicBezTo>
                <a:cubicBezTo>
                  <a:pt x="7029450" y="758698"/>
                  <a:pt x="7028763" y="757122"/>
                  <a:pt x="7028073" y="755548"/>
                </a:cubicBezTo>
                <a:cubicBezTo>
                  <a:pt x="7025736" y="754693"/>
                  <a:pt x="7024087" y="755415"/>
                  <a:pt x="7024776" y="756991"/>
                </a:cubicBezTo>
                <a:cubicBezTo>
                  <a:pt x="7023128" y="757711"/>
                  <a:pt x="7023128" y="757711"/>
                  <a:pt x="7019143" y="757578"/>
                </a:cubicBezTo>
                <a:cubicBezTo>
                  <a:pt x="7019143" y="757578"/>
                  <a:pt x="7019143" y="757578"/>
                  <a:pt x="7017496" y="758299"/>
                </a:cubicBezTo>
                <a:cubicBezTo>
                  <a:pt x="7011709" y="749567"/>
                  <a:pt x="7018033" y="750556"/>
                  <a:pt x="7018301" y="746682"/>
                </a:cubicBezTo>
                <a:cubicBezTo>
                  <a:pt x="7018301" y="746682"/>
                  <a:pt x="7019948" y="745961"/>
                  <a:pt x="7019948" y="745961"/>
                </a:cubicBezTo>
                <a:cubicBezTo>
                  <a:pt x="7020639" y="747537"/>
                  <a:pt x="7021329" y="749112"/>
                  <a:pt x="7022018" y="750688"/>
                </a:cubicBezTo>
                <a:cubicBezTo>
                  <a:pt x="7021059" y="752984"/>
                  <a:pt x="7023398" y="753839"/>
                  <a:pt x="7023398" y="753839"/>
                </a:cubicBezTo>
                <a:cubicBezTo>
                  <a:pt x="7025046" y="753117"/>
                  <a:pt x="7025046" y="753117"/>
                  <a:pt x="7026003" y="750820"/>
                </a:cubicBezTo>
                <a:cubicBezTo>
                  <a:pt x="7025313" y="749244"/>
                  <a:pt x="7024624" y="747670"/>
                  <a:pt x="7023934" y="746094"/>
                </a:cubicBezTo>
                <a:cubicBezTo>
                  <a:pt x="7031484" y="740912"/>
                  <a:pt x="7038076" y="738027"/>
                  <a:pt x="7043977" y="733566"/>
                </a:cubicBezTo>
                <a:cubicBezTo>
                  <a:pt x="7047273" y="732123"/>
                  <a:pt x="7050570" y="730680"/>
                  <a:pt x="7052217" y="729959"/>
                </a:cubicBezTo>
                <a:cubicBezTo>
                  <a:pt x="7053866" y="729237"/>
                  <a:pt x="7053175" y="727663"/>
                  <a:pt x="7053175" y="727663"/>
                </a:cubicBezTo>
                <a:cubicBezTo>
                  <a:pt x="7052487" y="726088"/>
                  <a:pt x="7051797" y="724511"/>
                  <a:pt x="7050148" y="725233"/>
                </a:cubicBezTo>
                <a:cubicBezTo>
                  <a:pt x="7046852" y="726675"/>
                  <a:pt x="7045204" y="727398"/>
                  <a:pt x="7041909" y="728839"/>
                </a:cubicBezTo>
                <a:cubicBezTo>
                  <a:pt x="7036007" y="733300"/>
                  <a:pt x="7027767" y="736907"/>
                  <a:pt x="7021176" y="739791"/>
                </a:cubicBezTo>
                <a:cubicBezTo>
                  <a:pt x="7019528" y="740514"/>
                  <a:pt x="7017881" y="741235"/>
                  <a:pt x="7016232" y="741956"/>
                </a:cubicBezTo>
                <a:cubicBezTo>
                  <a:pt x="7016232" y="741956"/>
                  <a:pt x="7014584" y="742677"/>
                  <a:pt x="7014584" y="742677"/>
                </a:cubicBezTo>
                <a:cubicBezTo>
                  <a:pt x="6995347" y="743588"/>
                  <a:pt x="6994274" y="759078"/>
                  <a:pt x="6970898" y="750535"/>
                </a:cubicBezTo>
                <a:cubicBezTo>
                  <a:pt x="6967754" y="761299"/>
                  <a:pt x="6968211" y="789259"/>
                  <a:pt x="6949781" y="778553"/>
                </a:cubicBezTo>
                <a:cubicBezTo>
                  <a:pt x="6949781" y="778553"/>
                  <a:pt x="6949781" y="778553"/>
                  <a:pt x="6950469" y="780129"/>
                </a:cubicBezTo>
                <a:cubicBezTo>
                  <a:pt x="6948822" y="780850"/>
                  <a:pt x="6946484" y="779995"/>
                  <a:pt x="6946484" y="779995"/>
                </a:cubicBezTo>
                <a:cubicBezTo>
                  <a:pt x="6944835" y="780719"/>
                  <a:pt x="6944835" y="780719"/>
                  <a:pt x="6944835" y="780719"/>
                </a:cubicBezTo>
                <a:cubicBezTo>
                  <a:pt x="6944835" y="780719"/>
                  <a:pt x="6944835" y="780719"/>
                  <a:pt x="6945525" y="782294"/>
                </a:cubicBezTo>
                <a:cubicBezTo>
                  <a:pt x="6943878" y="783015"/>
                  <a:pt x="6946216" y="783869"/>
                  <a:pt x="6946216" y="783869"/>
                </a:cubicBezTo>
                <a:cubicBezTo>
                  <a:pt x="6947326" y="790892"/>
                  <a:pt x="6944298" y="788463"/>
                  <a:pt x="6950774" y="798769"/>
                </a:cubicBezTo>
                <a:cubicBezTo>
                  <a:pt x="6947479" y="800212"/>
                  <a:pt x="6939623" y="786753"/>
                  <a:pt x="6935792" y="795942"/>
                </a:cubicBezTo>
                <a:cubicBezTo>
                  <a:pt x="6936058" y="792069"/>
                  <a:pt x="6935369" y="790493"/>
                  <a:pt x="6932073" y="791935"/>
                </a:cubicBezTo>
                <a:cubicBezTo>
                  <a:pt x="6931921" y="782615"/>
                  <a:pt x="6947057" y="794764"/>
                  <a:pt x="6939623" y="786753"/>
                </a:cubicBezTo>
                <a:cubicBezTo>
                  <a:pt x="6939623" y="786753"/>
                  <a:pt x="6939623" y="786753"/>
                  <a:pt x="6938933" y="785179"/>
                </a:cubicBezTo>
                <a:cubicBezTo>
                  <a:pt x="6939623" y="786753"/>
                  <a:pt x="6941272" y="786032"/>
                  <a:pt x="6941272" y="786032"/>
                </a:cubicBezTo>
                <a:cubicBezTo>
                  <a:pt x="6941962" y="787608"/>
                  <a:pt x="6943608" y="786887"/>
                  <a:pt x="6942919" y="785311"/>
                </a:cubicBezTo>
                <a:cubicBezTo>
                  <a:pt x="6942231" y="783735"/>
                  <a:pt x="6941540" y="782161"/>
                  <a:pt x="6941540" y="782161"/>
                </a:cubicBezTo>
                <a:cubicBezTo>
                  <a:pt x="6941540" y="782161"/>
                  <a:pt x="6939203" y="781306"/>
                  <a:pt x="6939203" y="781306"/>
                </a:cubicBezTo>
                <a:cubicBezTo>
                  <a:pt x="6937133" y="776580"/>
                  <a:pt x="6934529" y="779598"/>
                  <a:pt x="6933149" y="776447"/>
                </a:cubicBezTo>
                <a:cubicBezTo>
                  <a:pt x="6933149" y="776447"/>
                  <a:pt x="6933149" y="776447"/>
                  <a:pt x="6934796" y="775725"/>
                </a:cubicBezTo>
                <a:cubicBezTo>
                  <a:pt x="6934106" y="774151"/>
                  <a:pt x="6934106" y="774151"/>
                  <a:pt x="6933416" y="772574"/>
                </a:cubicBezTo>
                <a:cubicBezTo>
                  <a:pt x="6933416" y="772574"/>
                  <a:pt x="6933416" y="772574"/>
                  <a:pt x="6931768" y="773296"/>
                </a:cubicBezTo>
                <a:cubicBezTo>
                  <a:pt x="6931768" y="773296"/>
                  <a:pt x="6930121" y="774017"/>
                  <a:pt x="6930812" y="775593"/>
                </a:cubicBezTo>
                <a:cubicBezTo>
                  <a:pt x="6930812" y="775593"/>
                  <a:pt x="6930812" y="775593"/>
                  <a:pt x="6930121" y="774017"/>
                </a:cubicBezTo>
                <a:cubicBezTo>
                  <a:pt x="6922151" y="773752"/>
                  <a:pt x="6918853" y="775194"/>
                  <a:pt x="6915979" y="782084"/>
                </a:cubicBezTo>
                <a:cubicBezTo>
                  <a:pt x="6919696" y="786089"/>
                  <a:pt x="6919275" y="780642"/>
                  <a:pt x="6923951" y="782351"/>
                </a:cubicBezTo>
                <a:cubicBezTo>
                  <a:pt x="6918471" y="792258"/>
                  <a:pt x="6907739" y="785691"/>
                  <a:pt x="6899922" y="794745"/>
                </a:cubicBezTo>
                <a:cubicBezTo>
                  <a:pt x="6899922" y="794745"/>
                  <a:pt x="6899922" y="794745"/>
                  <a:pt x="6900611" y="796321"/>
                </a:cubicBezTo>
                <a:cubicBezTo>
                  <a:pt x="6900611" y="796321"/>
                  <a:pt x="6899922" y="794745"/>
                  <a:pt x="6898273" y="795467"/>
                </a:cubicBezTo>
                <a:cubicBezTo>
                  <a:pt x="6896625" y="796188"/>
                  <a:pt x="6897584" y="793890"/>
                  <a:pt x="6896204" y="790741"/>
                </a:cubicBezTo>
                <a:cubicBezTo>
                  <a:pt x="6897853" y="790019"/>
                  <a:pt x="6897164" y="788444"/>
                  <a:pt x="6896474" y="786868"/>
                </a:cubicBezTo>
                <a:cubicBezTo>
                  <a:pt x="6897432" y="784571"/>
                  <a:pt x="6899080" y="783850"/>
                  <a:pt x="6899080" y="783850"/>
                </a:cubicBezTo>
                <a:cubicBezTo>
                  <a:pt x="6900728" y="783128"/>
                  <a:pt x="6900728" y="783128"/>
                  <a:pt x="6901417" y="784704"/>
                </a:cubicBezTo>
                <a:cubicBezTo>
                  <a:pt x="6901417" y="784704"/>
                  <a:pt x="6902107" y="786280"/>
                  <a:pt x="6904444" y="787134"/>
                </a:cubicBezTo>
                <a:cubicBezTo>
                  <a:pt x="6906092" y="786412"/>
                  <a:pt x="6909387" y="784969"/>
                  <a:pt x="6908008" y="781820"/>
                </a:cubicBezTo>
                <a:cubicBezTo>
                  <a:pt x="6908008" y="781820"/>
                  <a:pt x="6908008" y="781820"/>
                  <a:pt x="6911305" y="780376"/>
                </a:cubicBezTo>
                <a:cubicBezTo>
                  <a:pt x="6911305" y="780376"/>
                  <a:pt x="6910614" y="778801"/>
                  <a:pt x="6910614" y="778801"/>
                </a:cubicBezTo>
                <a:cubicBezTo>
                  <a:pt x="6909925" y="777226"/>
                  <a:pt x="6909925" y="777226"/>
                  <a:pt x="6909925" y="777226"/>
                </a:cubicBezTo>
                <a:cubicBezTo>
                  <a:pt x="6909925" y="777226"/>
                  <a:pt x="6909925" y="777226"/>
                  <a:pt x="6906629" y="778668"/>
                </a:cubicBezTo>
                <a:cubicBezTo>
                  <a:pt x="6905250" y="775517"/>
                  <a:pt x="6904562" y="773942"/>
                  <a:pt x="6902223" y="773088"/>
                </a:cubicBezTo>
                <a:cubicBezTo>
                  <a:pt x="6905519" y="771645"/>
                  <a:pt x="6908126" y="768627"/>
                  <a:pt x="6910463" y="769480"/>
                </a:cubicBezTo>
                <a:cubicBezTo>
                  <a:pt x="6910463" y="769480"/>
                  <a:pt x="6911152" y="771056"/>
                  <a:pt x="6911152" y="771056"/>
                </a:cubicBezTo>
                <a:cubicBezTo>
                  <a:pt x="6910195" y="773352"/>
                  <a:pt x="6910884" y="774928"/>
                  <a:pt x="6912531" y="774207"/>
                </a:cubicBezTo>
                <a:cubicBezTo>
                  <a:pt x="6914869" y="775062"/>
                  <a:pt x="6914180" y="773486"/>
                  <a:pt x="6914180" y="773486"/>
                </a:cubicBezTo>
                <a:cubicBezTo>
                  <a:pt x="6915137" y="771188"/>
                  <a:pt x="6913758" y="768038"/>
                  <a:pt x="6913069" y="766463"/>
                </a:cubicBezTo>
                <a:cubicBezTo>
                  <a:pt x="6913069" y="766463"/>
                  <a:pt x="6913069" y="766463"/>
                  <a:pt x="6912380" y="764888"/>
                </a:cubicBezTo>
                <a:cubicBezTo>
                  <a:pt x="6910041" y="764032"/>
                  <a:pt x="6907705" y="763178"/>
                  <a:pt x="6904407" y="764621"/>
                </a:cubicBezTo>
                <a:cubicBezTo>
                  <a:pt x="6902760" y="765343"/>
                  <a:pt x="6900154" y="768361"/>
                  <a:pt x="6899195" y="770657"/>
                </a:cubicBezTo>
                <a:cubicBezTo>
                  <a:pt x="6899195" y="770657"/>
                  <a:pt x="6897548" y="771378"/>
                  <a:pt x="6898237" y="772955"/>
                </a:cubicBezTo>
                <a:cubicBezTo>
                  <a:pt x="6896590" y="773676"/>
                  <a:pt x="6897279" y="775252"/>
                  <a:pt x="6897279" y="775252"/>
                </a:cubicBezTo>
                <a:cubicBezTo>
                  <a:pt x="6897279" y="775252"/>
                  <a:pt x="6895631" y="775974"/>
                  <a:pt x="6895631" y="775974"/>
                </a:cubicBezTo>
                <a:cubicBezTo>
                  <a:pt x="6893984" y="776695"/>
                  <a:pt x="6892337" y="777415"/>
                  <a:pt x="6891378" y="779712"/>
                </a:cubicBezTo>
                <a:cubicBezTo>
                  <a:pt x="6889040" y="778858"/>
                  <a:pt x="6887391" y="779578"/>
                  <a:pt x="6885745" y="780300"/>
                </a:cubicBezTo>
                <a:cubicBezTo>
                  <a:pt x="6885745" y="780300"/>
                  <a:pt x="6885745" y="780300"/>
                  <a:pt x="6884096" y="781022"/>
                </a:cubicBezTo>
                <a:cubicBezTo>
                  <a:pt x="6884096" y="781022"/>
                  <a:pt x="6884096" y="781022"/>
                  <a:pt x="6883406" y="779446"/>
                </a:cubicBezTo>
                <a:cubicBezTo>
                  <a:pt x="6878464" y="781610"/>
                  <a:pt x="6876547" y="786204"/>
                  <a:pt x="6875320" y="792374"/>
                </a:cubicBezTo>
                <a:cubicBezTo>
                  <a:pt x="6873941" y="789223"/>
                  <a:pt x="6870224" y="785218"/>
                  <a:pt x="6872714" y="795391"/>
                </a:cubicBezTo>
                <a:cubicBezTo>
                  <a:pt x="6870377" y="794538"/>
                  <a:pt x="6870377" y="794538"/>
                  <a:pt x="6870377" y="794538"/>
                </a:cubicBezTo>
                <a:cubicBezTo>
                  <a:pt x="6868728" y="795259"/>
                  <a:pt x="6868728" y="795259"/>
                  <a:pt x="6869418" y="796834"/>
                </a:cubicBezTo>
                <a:cubicBezTo>
                  <a:pt x="6867770" y="797556"/>
                  <a:pt x="6869150" y="800706"/>
                  <a:pt x="6869150" y="800706"/>
                </a:cubicBezTo>
                <a:cubicBezTo>
                  <a:pt x="6871487" y="801560"/>
                  <a:pt x="6872176" y="803136"/>
                  <a:pt x="6873824" y="802414"/>
                </a:cubicBezTo>
                <a:cubicBezTo>
                  <a:pt x="6873824" y="802414"/>
                  <a:pt x="6873824" y="802414"/>
                  <a:pt x="6874514" y="803991"/>
                </a:cubicBezTo>
                <a:cubicBezTo>
                  <a:pt x="6872327" y="812456"/>
                  <a:pt x="6859415" y="814354"/>
                  <a:pt x="6857229" y="822819"/>
                </a:cubicBezTo>
                <a:cubicBezTo>
                  <a:pt x="6855582" y="823540"/>
                  <a:pt x="6851023" y="808641"/>
                  <a:pt x="6848836" y="817107"/>
                </a:cubicBezTo>
                <a:cubicBezTo>
                  <a:pt x="6844431" y="811525"/>
                  <a:pt x="6853477" y="796303"/>
                  <a:pt x="6856236" y="802604"/>
                </a:cubicBezTo>
                <a:cubicBezTo>
                  <a:pt x="6861331" y="809761"/>
                  <a:pt x="6854435" y="794007"/>
                  <a:pt x="6862405" y="794271"/>
                </a:cubicBezTo>
                <a:cubicBezTo>
                  <a:pt x="6861027" y="791121"/>
                  <a:pt x="6859379" y="791842"/>
                  <a:pt x="6857041" y="790988"/>
                </a:cubicBezTo>
                <a:cubicBezTo>
                  <a:pt x="6856352" y="789411"/>
                  <a:pt x="6858957" y="786394"/>
                  <a:pt x="6857308" y="787114"/>
                </a:cubicBezTo>
                <a:cubicBezTo>
                  <a:pt x="6861832" y="779504"/>
                  <a:pt x="6876663" y="773011"/>
                  <a:pt x="6882833" y="764678"/>
                </a:cubicBezTo>
                <a:cubicBezTo>
                  <a:pt x="6882833" y="764678"/>
                  <a:pt x="6882833" y="764678"/>
                  <a:pt x="6882144" y="763102"/>
                </a:cubicBezTo>
                <a:cubicBezTo>
                  <a:pt x="6882833" y="764678"/>
                  <a:pt x="6884481" y="763957"/>
                  <a:pt x="6884481" y="763957"/>
                </a:cubicBezTo>
                <a:cubicBezTo>
                  <a:pt x="6886130" y="763237"/>
                  <a:pt x="6887088" y="760939"/>
                  <a:pt x="6888734" y="760217"/>
                </a:cubicBezTo>
                <a:cubicBezTo>
                  <a:pt x="6888734" y="760217"/>
                  <a:pt x="6888734" y="760217"/>
                  <a:pt x="6889425" y="761793"/>
                </a:cubicBezTo>
                <a:cubicBezTo>
                  <a:pt x="6898354" y="759761"/>
                  <a:pt x="6893947" y="754182"/>
                  <a:pt x="6904523" y="751429"/>
                </a:cubicBezTo>
                <a:cubicBezTo>
                  <a:pt x="6904523" y="751429"/>
                  <a:pt x="6905212" y="753004"/>
                  <a:pt x="6905212" y="753004"/>
                </a:cubicBezTo>
                <a:cubicBezTo>
                  <a:pt x="6905212" y="753004"/>
                  <a:pt x="6905212" y="753004"/>
                  <a:pt x="6906861" y="752283"/>
                </a:cubicBezTo>
                <a:cubicBezTo>
                  <a:pt x="6907551" y="753858"/>
                  <a:pt x="6909199" y="753137"/>
                  <a:pt x="6909199" y="753137"/>
                </a:cubicBezTo>
                <a:cubicBezTo>
                  <a:pt x="6910848" y="752415"/>
                  <a:pt x="6910158" y="750839"/>
                  <a:pt x="6910158" y="750839"/>
                </a:cubicBezTo>
                <a:cubicBezTo>
                  <a:pt x="6909468" y="749264"/>
                  <a:pt x="6909468" y="749264"/>
                  <a:pt x="6909468" y="749264"/>
                </a:cubicBezTo>
                <a:cubicBezTo>
                  <a:pt x="6907820" y="749986"/>
                  <a:pt x="6907820" y="749986"/>
                  <a:pt x="6906172" y="750708"/>
                </a:cubicBezTo>
                <a:lnTo>
                  <a:pt x="6905482" y="749131"/>
                </a:lnTo>
                <a:cubicBezTo>
                  <a:pt x="6903414" y="744404"/>
                  <a:pt x="6905061" y="743685"/>
                  <a:pt x="6906709" y="742962"/>
                </a:cubicBezTo>
                <a:cubicBezTo>
                  <a:pt x="6900655" y="738104"/>
                  <a:pt x="6891457" y="744008"/>
                  <a:pt x="6883218" y="747612"/>
                </a:cubicBezTo>
                <a:cubicBezTo>
                  <a:pt x="6887624" y="753194"/>
                  <a:pt x="6879654" y="752929"/>
                  <a:pt x="6885019" y="756211"/>
                </a:cubicBezTo>
                <a:cubicBezTo>
                  <a:pt x="6883370" y="756933"/>
                  <a:pt x="6883370" y="756933"/>
                  <a:pt x="6881723" y="757654"/>
                </a:cubicBezTo>
                <a:cubicBezTo>
                  <a:pt x="6879385" y="756801"/>
                  <a:pt x="6875668" y="752794"/>
                  <a:pt x="6874442" y="758965"/>
                </a:cubicBezTo>
                <a:cubicBezTo>
                  <a:pt x="6873600" y="748070"/>
                  <a:pt x="6878812" y="742033"/>
                  <a:pt x="6883333" y="734421"/>
                </a:cubicBezTo>
                <a:cubicBezTo>
                  <a:pt x="6882644" y="732846"/>
                  <a:pt x="6882644" y="732846"/>
                  <a:pt x="6884292" y="732125"/>
                </a:cubicBezTo>
                <a:cubicBezTo>
                  <a:pt x="6885940" y="731403"/>
                  <a:pt x="6885251" y="729827"/>
                  <a:pt x="6884561" y="728252"/>
                </a:cubicBezTo>
                <a:cubicBezTo>
                  <a:pt x="6883871" y="726678"/>
                  <a:pt x="6881534" y="725822"/>
                  <a:pt x="6881534" y="725822"/>
                </a:cubicBezTo>
                <a:cubicBezTo>
                  <a:pt x="6881534" y="725822"/>
                  <a:pt x="6881534" y="725822"/>
                  <a:pt x="6879886" y="726543"/>
                </a:cubicBezTo>
                <a:cubicBezTo>
                  <a:pt x="6879886" y="726543"/>
                  <a:pt x="6879886" y="726543"/>
                  <a:pt x="6878238" y="727265"/>
                </a:cubicBezTo>
                <a:cubicBezTo>
                  <a:pt x="6869041" y="733168"/>
                  <a:pt x="6864366" y="731460"/>
                  <a:pt x="6858885" y="741369"/>
                </a:cubicBezTo>
                <a:cubicBezTo>
                  <a:pt x="6861221" y="742222"/>
                  <a:pt x="6862870" y="741502"/>
                  <a:pt x="6864249" y="744653"/>
                </a:cubicBezTo>
                <a:cubicBezTo>
                  <a:pt x="6866050" y="753250"/>
                  <a:pt x="6862601" y="745373"/>
                  <a:pt x="6856700" y="749835"/>
                </a:cubicBezTo>
                <a:cubicBezTo>
                  <a:pt x="6856278" y="744386"/>
                  <a:pt x="6861221" y="742222"/>
                  <a:pt x="6856818" y="736643"/>
                </a:cubicBezTo>
                <a:cubicBezTo>
                  <a:pt x="6855168" y="737364"/>
                  <a:pt x="6854479" y="735788"/>
                  <a:pt x="6852141" y="734933"/>
                </a:cubicBezTo>
                <a:cubicBezTo>
                  <a:pt x="6853788" y="734211"/>
                  <a:pt x="6854746" y="731915"/>
                  <a:pt x="6856395" y="731194"/>
                </a:cubicBezTo>
                <a:cubicBezTo>
                  <a:pt x="6859000" y="728176"/>
                  <a:pt x="6859691" y="729751"/>
                  <a:pt x="6861759" y="734478"/>
                </a:cubicBezTo>
                <a:cubicBezTo>
                  <a:pt x="6865055" y="733035"/>
                  <a:pt x="6861338" y="729029"/>
                  <a:pt x="6859959" y="725879"/>
                </a:cubicBezTo>
                <a:cubicBezTo>
                  <a:pt x="6861607" y="725157"/>
                  <a:pt x="6863255" y="724435"/>
                  <a:pt x="6863255" y="724435"/>
                </a:cubicBezTo>
                <a:cubicBezTo>
                  <a:pt x="6866551" y="722994"/>
                  <a:pt x="6866820" y="719122"/>
                  <a:pt x="6866129" y="717546"/>
                </a:cubicBezTo>
                <a:cubicBezTo>
                  <a:pt x="6867087" y="715250"/>
                  <a:pt x="6867087" y="715250"/>
                  <a:pt x="6867087" y="715250"/>
                </a:cubicBezTo>
                <a:cubicBezTo>
                  <a:pt x="6867087" y="715250"/>
                  <a:pt x="6868735" y="714528"/>
                  <a:pt x="6868735" y="714528"/>
                </a:cubicBezTo>
                <a:cubicBezTo>
                  <a:pt x="6872452" y="718532"/>
                  <a:pt x="6879581" y="707904"/>
                  <a:pt x="6883989" y="713483"/>
                </a:cubicBezTo>
                <a:cubicBezTo>
                  <a:pt x="6882608" y="710333"/>
                  <a:pt x="6883566" y="708035"/>
                  <a:pt x="6887821" y="704296"/>
                </a:cubicBezTo>
                <a:cubicBezTo>
                  <a:pt x="6890158" y="705151"/>
                  <a:pt x="6891806" y="704429"/>
                  <a:pt x="6893455" y="703708"/>
                </a:cubicBezTo>
                <a:cubicBezTo>
                  <a:pt x="6893455" y="703708"/>
                  <a:pt x="6893455" y="703708"/>
                  <a:pt x="6894144" y="705283"/>
                </a:cubicBezTo>
                <a:cubicBezTo>
                  <a:pt x="6894144" y="705283"/>
                  <a:pt x="6894144" y="705283"/>
                  <a:pt x="6892496" y="706005"/>
                </a:cubicBezTo>
                <a:cubicBezTo>
                  <a:pt x="6889889" y="709023"/>
                  <a:pt x="6887974" y="713617"/>
                  <a:pt x="6886058" y="718210"/>
                </a:cubicBezTo>
                <a:cubicBezTo>
                  <a:pt x="6885097" y="720508"/>
                  <a:pt x="6885789" y="722082"/>
                  <a:pt x="6887435" y="721360"/>
                </a:cubicBezTo>
                <a:cubicBezTo>
                  <a:pt x="6888126" y="722937"/>
                  <a:pt x="6889773" y="722216"/>
                  <a:pt x="6889773" y="722216"/>
                </a:cubicBezTo>
                <a:cubicBezTo>
                  <a:pt x="6891690" y="717621"/>
                  <a:pt x="6893606" y="713028"/>
                  <a:pt x="6896213" y="710011"/>
                </a:cubicBezTo>
                <a:cubicBezTo>
                  <a:pt x="6896213" y="710011"/>
                  <a:pt x="6896213" y="710011"/>
                  <a:pt x="6897170" y="707713"/>
                </a:cubicBezTo>
                <a:cubicBezTo>
                  <a:pt x="6898130" y="705417"/>
                  <a:pt x="6896749" y="702265"/>
                  <a:pt x="6895371" y="699114"/>
                </a:cubicBezTo>
                <a:cubicBezTo>
                  <a:pt x="6895371" y="699114"/>
                  <a:pt x="6895371" y="699114"/>
                  <a:pt x="6894681" y="697539"/>
                </a:cubicBezTo>
                <a:cubicBezTo>
                  <a:pt x="6894681" y="697539"/>
                  <a:pt x="6894681" y="697539"/>
                  <a:pt x="6893032" y="698260"/>
                </a:cubicBezTo>
                <a:cubicBezTo>
                  <a:pt x="6889737" y="699704"/>
                  <a:pt x="6888090" y="700424"/>
                  <a:pt x="6887399" y="698848"/>
                </a:cubicBezTo>
                <a:cubicBezTo>
                  <a:pt x="6887399" y="698848"/>
                  <a:pt x="6887399" y="698848"/>
                  <a:pt x="6886710" y="697272"/>
                </a:cubicBezTo>
                <a:cubicBezTo>
                  <a:pt x="6885330" y="694123"/>
                  <a:pt x="6883683" y="694844"/>
                  <a:pt x="6882303" y="691692"/>
                </a:cubicBezTo>
                <a:cubicBezTo>
                  <a:pt x="6884909" y="688674"/>
                  <a:pt x="6886557" y="687953"/>
                  <a:pt x="6890543" y="688086"/>
                </a:cubicBezTo>
                <a:cubicBezTo>
                  <a:pt x="6892191" y="687364"/>
                  <a:pt x="6895487" y="685921"/>
                  <a:pt x="6898093" y="682904"/>
                </a:cubicBezTo>
                <a:cubicBezTo>
                  <a:pt x="6898093" y="682904"/>
                  <a:pt x="6899050" y="680608"/>
                  <a:pt x="6898360" y="679031"/>
                </a:cubicBezTo>
                <a:cubicBezTo>
                  <a:pt x="6896981" y="675881"/>
                  <a:pt x="6895334" y="676601"/>
                  <a:pt x="6893686" y="677323"/>
                </a:cubicBezTo>
                <a:cubicBezTo>
                  <a:pt x="6892039" y="678044"/>
                  <a:pt x="6888743" y="679486"/>
                  <a:pt x="6887094" y="680208"/>
                </a:cubicBezTo>
                <a:cubicBezTo>
                  <a:pt x="6883799" y="681651"/>
                  <a:pt x="6879814" y="681518"/>
                  <a:pt x="6877207" y="684537"/>
                </a:cubicBezTo>
                <a:cubicBezTo>
                  <a:pt x="6872264" y="686700"/>
                  <a:pt x="6848083" y="689776"/>
                  <a:pt x="6859922" y="703367"/>
                </a:cubicBezTo>
                <a:cubicBezTo>
                  <a:pt x="6858275" y="704087"/>
                  <a:pt x="6858965" y="705663"/>
                  <a:pt x="6858965" y="705663"/>
                </a:cubicBezTo>
                <a:cubicBezTo>
                  <a:pt x="6859655" y="707239"/>
                  <a:pt x="6859655" y="707239"/>
                  <a:pt x="6861303" y="706517"/>
                </a:cubicBezTo>
                <a:cubicBezTo>
                  <a:pt x="6864330" y="708948"/>
                  <a:pt x="6866936" y="705929"/>
                  <a:pt x="6868314" y="709080"/>
                </a:cubicBezTo>
                <a:cubicBezTo>
                  <a:pt x="6868314" y="709080"/>
                  <a:pt x="6866667" y="709801"/>
                  <a:pt x="6866667" y="709801"/>
                </a:cubicBezTo>
                <a:cubicBezTo>
                  <a:pt x="6865978" y="708225"/>
                  <a:pt x="6864330" y="708948"/>
                  <a:pt x="6864330" y="708948"/>
                </a:cubicBezTo>
                <a:cubicBezTo>
                  <a:pt x="6864330" y="708948"/>
                  <a:pt x="6864330" y="708948"/>
                  <a:pt x="6862681" y="709670"/>
                </a:cubicBezTo>
                <a:cubicBezTo>
                  <a:pt x="6862681" y="709670"/>
                  <a:pt x="6862681" y="709670"/>
                  <a:pt x="6863372" y="711244"/>
                </a:cubicBezTo>
                <a:cubicBezTo>
                  <a:pt x="6863372" y="711244"/>
                  <a:pt x="6862412" y="713541"/>
                  <a:pt x="6863102" y="715115"/>
                </a:cubicBezTo>
                <a:cubicBezTo>
                  <a:pt x="6862145" y="717412"/>
                  <a:pt x="6862145" y="717412"/>
                  <a:pt x="6860496" y="718134"/>
                </a:cubicBezTo>
                <a:cubicBezTo>
                  <a:pt x="6854980" y="705531"/>
                  <a:pt x="6857354" y="728897"/>
                  <a:pt x="6847582" y="720033"/>
                </a:cubicBezTo>
                <a:cubicBezTo>
                  <a:pt x="6846624" y="722331"/>
                  <a:pt x="6848961" y="723184"/>
                  <a:pt x="6849652" y="724760"/>
                </a:cubicBezTo>
                <a:cubicBezTo>
                  <a:pt x="6850340" y="726335"/>
                  <a:pt x="6848692" y="727056"/>
                  <a:pt x="6847733" y="729354"/>
                </a:cubicBezTo>
                <a:cubicBezTo>
                  <a:pt x="6840722" y="726790"/>
                  <a:pt x="6849228" y="719311"/>
                  <a:pt x="6848541" y="717736"/>
                </a:cubicBezTo>
                <a:cubicBezTo>
                  <a:pt x="6850188" y="717015"/>
                  <a:pt x="6842064" y="707429"/>
                  <a:pt x="6849345" y="706120"/>
                </a:cubicBezTo>
                <a:cubicBezTo>
                  <a:pt x="6837237" y="696400"/>
                  <a:pt x="6851109" y="692206"/>
                  <a:pt x="6847240" y="678879"/>
                </a:cubicBezTo>
                <a:cubicBezTo>
                  <a:pt x="6845056" y="687346"/>
                  <a:pt x="6838428" y="667719"/>
                  <a:pt x="6837049" y="664566"/>
                </a:cubicBezTo>
                <a:cubicBezTo>
                  <a:pt x="6838696" y="663845"/>
                  <a:pt x="6838696" y="663845"/>
                  <a:pt x="6838696" y="663845"/>
                </a:cubicBezTo>
                <a:cubicBezTo>
                  <a:pt x="6843371" y="665554"/>
                  <a:pt x="6846668" y="664111"/>
                  <a:pt x="6849005" y="664966"/>
                </a:cubicBezTo>
                <a:cubicBezTo>
                  <a:pt x="6849694" y="666541"/>
                  <a:pt x="6851341" y="665820"/>
                  <a:pt x="6852991" y="665098"/>
                </a:cubicBezTo>
                <a:cubicBezTo>
                  <a:pt x="6853679" y="666676"/>
                  <a:pt x="6853679" y="666676"/>
                  <a:pt x="6854370" y="668250"/>
                </a:cubicBezTo>
                <a:cubicBezTo>
                  <a:pt x="6855748" y="671400"/>
                  <a:pt x="6856437" y="672976"/>
                  <a:pt x="6857128" y="674552"/>
                </a:cubicBezTo>
                <a:cubicBezTo>
                  <a:pt x="6855481" y="675273"/>
                  <a:pt x="6856170" y="676849"/>
                  <a:pt x="6856859" y="678424"/>
                </a:cubicBezTo>
                <a:cubicBezTo>
                  <a:pt x="6859197" y="679279"/>
                  <a:pt x="6859197" y="679279"/>
                  <a:pt x="6860156" y="676981"/>
                </a:cubicBezTo>
                <a:cubicBezTo>
                  <a:pt x="6860424" y="673110"/>
                  <a:pt x="6858355" y="668383"/>
                  <a:pt x="6856977" y="665232"/>
                </a:cubicBezTo>
                <a:cubicBezTo>
                  <a:pt x="6856977" y="665232"/>
                  <a:pt x="6856286" y="663655"/>
                  <a:pt x="6856286" y="663655"/>
                </a:cubicBezTo>
                <a:cubicBezTo>
                  <a:pt x="6855595" y="662079"/>
                  <a:pt x="6856553" y="659783"/>
                  <a:pt x="6857513" y="657488"/>
                </a:cubicBezTo>
                <a:cubicBezTo>
                  <a:pt x="6854485" y="655059"/>
                  <a:pt x="6852148" y="654203"/>
                  <a:pt x="6847205" y="656366"/>
                </a:cubicBezTo>
                <a:cubicBezTo>
                  <a:pt x="6847205" y="656366"/>
                  <a:pt x="6847205" y="656366"/>
                  <a:pt x="6847894" y="657942"/>
                </a:cubicBezTo>
                <a:cubicBezTo>
                  <a:pt x="6845556" y="657089"/>
                  <a:pt x="6842260" y="658530"/>
                  <a:pt x="6839234" y="656102"/>
                </a:cubicBezTo>
                <a:cubicBezTo>
                  <a:pt x="6839234" y="656102"/>
                  <a:pt x="6839234" y="656102"/>
                  <a:pt x="6838545" y="654527"/>
                </a:cubicBezTo>
                <a:cubicBezTo>
                  <a:pt x="6840192" y="653804"/>
                  <a:pt x="6839503" y="652228"/>
                  <a:pt x="6841150" y="651508"/>
                </a:cubicBezTo>
                <a:cubicBezTo>
                  <a:pt x="6848699" y="646325"/>
                  <a:pt x="6853912" y="640289"/>
                  <a:pt x="6859123" y="634254"/>
                </a:cubicBezTo>
                <a:cubicBezTo>
                  <a:pt x="6858587" y="641998"/>
                  <a:pt x="6865904" y="663200"/>
                  <a:pt x="6866595" y="664776"/>
                </a:cubicBezTo>
                <a:cubicBezTo>
                  <a:pt x="6867285" y="666350"/>
                  <a:pt x="6867285" y="666350"/>
                  <a:pt x="6866325" y="668649"/>
                </a:cubicBezTo>
                <a:cubicBezTo>
                  <a:pt x="6866325" y="668649"/>
                  <a:pt x="6866325" y="668649"/>
                  <a:pt x="6867015" y="670224"/>
                </a:cubicBezTo>
                <a:cubicBezTo>
                  <a:pt x="6867015" y="670224"/>
                  <a:pt x="6868662" y="669503"/>
                  <a:pt x="6868662" y="669503"/>
                </a:cubicBezTo>
                <a:cubicBezTo>
                  <a:pt x="6868662" y="669503"/>
                  <a:pt x="6869621" y="667205"/>
                  <a:pt x="6868932" y="665629"/>
                </a:cubicBezTo>
                <a:cubicBezTo>
                  <a:pt x="6868932" y="665629"/>
                  <a:pt x="6868932" y="665629"/>
                  <a:pt x="6869621" y="667205"/>
                </a:cubicBezTo>
                <a:cubicBezTo>
                  <a:pt x="6876634" y="669768"/>
                  <a:pt x="6872764" y="656444"/>
                  <a:pt x="6876481" y="660448"/>
                </a:cubicBezTo>
                <a:cubicBezTo>
                  <a:pt x="6873724" y="654147"/>
                  <a:pt x="6880583" y="647389"/>
                  <a:pt x="6881809" y="641220"/>
                </a:cubicBezTo>
                <a:cubicBezTo>
                  <a:pt x="6886907" y="648375"/>
                  <a:pt x="6882883" y="625730"/>
                  <a:pt x="6892083" y="619826"/>
                </a:cubicBezTo>
                <a:cubicBezTo>
                  <a:pt x="6888364" y="615821"/>
                  <a:pt x="6885069" y="617263"/>
                  <a:pt x="6881353" y="613259"/>
                </a:cubicBezTo>
                <a:cubicBezTo>
                  <a:pt x="6880663" y="611683"/>
                  <a:pt x="6881620" y="609386"/>
                  <a:pt x="6882579" y="607090"/>
                </a:cubicBezTo>
                <a:cubicBezTo>
                  <a:pt x="6883270" y="608665"/>
                  <a:pt x="6884918" y="607944"/>
                  <a:pt x="6885607" y="609520"/>
                </a:cubicBezTo>
                <a:cubicBezTo>
                  <a:pt x="6888903" y="608077"/>
                  <a:pt x="6890819" y="603482"/>
                  <a:pt x="6888751" y="598756"/>
                </a:cubicBezTo>
                <a:cubicBezTo>
                  <a:pt x="6888751" y="598756"/>
                  <a:pt x="6888751" y="598756"/>
                  <a:pt x="6890398" y="598035"/>
                </a:cubicBezTo>
                <a:cubicBezTo>
                  <a:pt x="6890398" y="598035"/>
                  <a:pt x="6890398" y="598035"/>
                  <a:pt x="6886413" y="597902"/>
                </a:cubicBezTo>
                <a:cubicBezTo>
                  <a:pt x="6885454" y="600199"/>
                  <a:pt x="6887103" y="599478"/>
                  <a:pt x="6887793" y="601054"/>
                </a:cubicBezTo>
                <a:cubicBezTo>
                  <a:pt x="6888482" y="602629"/>
                  <a:pt x="6885874" y="605646"/>
                  <a:pt x="6884227" y="606368"/>
                </a:cubicBezTo>
                <a:cubicBezTo>
                  <a:pt x="6884227" y="606368"/>
                  <a:pt x="6883538" y="604792"/>
                  <a:pt x="6883538" y="604792"/>
                </a:cubicBezTo>
                <a:cubicBezTo>
                  <a:pt x="6882158" y="601641"/>
                  <a:pt x="6881470" y="600066"/>
                  <a:pt x="6880090" y="596915"/>
                </a:cubicBezTo>
                <a:cubicBezTo>
                  <a:pt x="6880990" y="601215"/>
                  <a:pt x="6879687" y="602724"/>
                  <a:pt x="6877488" y="602748"/>
                </a:cubicBezTo>
                <a:lnTo>
                  <a:pt x="6871323" y="600367"/>
                </a:lnTo>
                <a:lnTo>
                  <a:pt x="6873498" y="599800"/>
                </a:lnTo>
                <a:cubicBezTo>
                  <a:pt x="6875145" y="599079"/>
                  <a:pt x="6870471" y="597371"/>
                  <a:pt x="6873078" y="594353"/>
                </a:cubicBezTo>
                <a:cubicBezTo>
                  <a:pt x="6874725" y="593632"/>
                  <a:pt x="6876374" y="592911"/>
                  <a:pt x="6879669" y="591468"/>
                </a:cubicBezTo>
                <a:cubicBezTo>
                  <a:pt x="6881317" y="590747"/>
                  <a:pt x="6882966" y="590025"/>
                  <a:pt x="6883922" y="587728"/>
                </a:cubicBezTo>
                <a:cubicBezTo>
                  <a:pt x="6883922" y="587728"/>
                  <a:pt x="6883922" y="587728"/>
                  <a:pt x="6884613" y="589304"/>
                </a:cubicBezTo>
                <a:cubicBezTo>
                  <a:pt x="6887219" y="586285"/>
                  <a:pt x="6890246" y="588714"/>
                  <a:pt x="6890514" y="584843"/>
                </a:cubicBezTo>
                <a:lnTo>
                  <a:pt x="6892163" y="584122"/>
                </a:lnTo>
                <a:cubicBezTo>
                  <a:pt x="6892163" y="584122"/>
                  <a:pt x="6892163" y="584122"/>
                  <a:pt x="6893812" y="583400"/>
                </a:cubicBezTo>
                <a:cubicBezTo>
                  <a:pt x="6892852" y="585697"/>
                  <a:pt x="6894230" y="588847"/>
                  <a:pt x="6892583" y="589568"/>
                </a:cubicBezTo>
                <a:cubicBezTo>
                  <a:pt x="6895610" y="591999"/>
                  <a:pt x="6893812" y="583400"/>
                  <a:pt x="6900823" y="585962"/>
                </a:cubicBezTo>
                <a:cubicBezTo>
                  <a:pt x="6900554" y="589836"/>
                  <a:pt x="6899596" y="592132"/>
                  <a:pt x="6898638" y="594428"/>
                </a:cubicBezTo>
                <a:cubicBezTo>
                  <a:pt x="6901397" y="600731"/>
                  <a:pt x="6903043" y="600010"/>
                  <a:pt x="6903313" y="596137"/>
                </a:cubicBezTo>
                <a:cubicBezTo>
                  <a:pt x="6907719" y="601717"/>
                  <a:pt x="6902086" y="602306"/>
                  <a:pt x="6902776" y="603880"/>
                </a:cubicBezTo>
                <a:cubicBezTo>
                  <a:pt x="6907602" y="614909"/>
                  <a:pt x="6911014" y="600275"/>
                  <a:pt x="6911014" y="600275"/>
                </a:cubicBezTo>
                <a:cubicBezTo>
                  <a:pt x="6915000" y="600408"/>
                  <a:pt x="6918718" y="604413"/>
                  <a:pt x="6919675" y="602116"/>
                </a:cubicBezTo>
                <a:cubicBezTo>
                  <a:pt x="6927915" y="598508"/>
                  <a:pt x="6934623" y="582431"/>
                  <a:pt x="6940677" y="587291"/>
                </a:cubicBezTo>
                <a:cubicBezTo>
                  <a:pt x="6941215" y="579545"/>
                  <a:pt x="6941062" y="570227"/>
                  <a:pt x="6936233" y="559197"/>
                </a:cubicBezTo>
                <a:cubicBezTo>
                  <a:pt x="6939261" y="561627"/>
                  <a:pt x="6940219" y="559331"/>
                  <a:pt x="6941178" y="557033"/>
                </a:cubicBezTo>
                <a:cubicBezTo>
                  <a:pt x="6944779" y="574231"/>
                  <a:pt x="6941716" y="549290"/>
                  <a:pt x="6949149" y="557300"/>
                </a:cubicBezTo>
                <a:cubicBezTo>
                  <a:pt x="6948728" y="551851"/>
                  <a:pt x="6943632" y="544695"/>
                  <a:pt x="6946507" y="537805"/>
                </a:cubicBezTo>
                <a:cubicBezTo>
                  <a:pt x="6951602" y="544962"/>
                  <a:pt x="6948844" y="538659"/>
                  <a:pt x="6947733" y="531637"/>
                </a:cubicBezTo>
                <a:close/>
                <a:moveTo>
                  <a:pt x="5225169" y="530687"/>
                </a:moveTo>
                <a:lnTo>
                  <a:pt x="5225680" y="530687"/>
                </a:lnTo>
                <a:lnTo>
                  <a:pt x="5225296" y="530886"/>
                </a:lnTo>
                <a:close/>
                <a:moveTo>
                  <a:pt x="0" y="530687"/>
                </a:moveTo>
                <a:lnTo>
                  <a:pt x="5143954" y="530687"/>
                </a:lnTo>
                <a:lnTo>
                  <a:pt x="5139513" y="534115"/>
                </a:lnTo>
                <a:cubicBezTo>
                  <a:pt x="5122041" y="540883"/>
                  <a:pt x="5099258" y="536776"/>
                  <a:pt x="5082700" y="559511"/>
                </a:cubicBezTo>
                <a:cubicBezTo>
                  <a:pt x="5080094" y="562529"/>
                  <a:pt x="5079825" y="566403"/>
                  <a:pt x="5079556" y="570274"/>
                </a:cubicBezTo>
                <a:cubicBezTo>
                  <a:pt x="5080246" y="571849"/>
                  <a:pt x="5080935" y="573425"/>
                  <a:pt x="5080935" y="573425"/>
                </a:cubicBezTo>
                <a:cubicBezTo>
                  <a:pt x="5071201" y="587073"/>
                  <a:pt x="5090590" y="595484"/>
                  <a:pt x="5093922" y="616552"/>
                </a:cubicBezTo>
                <a:cubicBezTo>
                  <a:pt x="5097487" y="611237"/>
                  <a:pt x="5100245" y="617541"/>
                  <a:pt x="5102582" y="618394"/>
                </a:cubicBezTo>
                <a:cubicBezTo>
                  <a:pt x="5097523" y="633750"/>
                  <a:pt x="5080892" y="631643"/>
                  <a:pt x="5064528" y="625664"/>
                </a:cubicBezTo>
                <a:cubicBezTo>
                  <a:pt x="5057248" y="626975"/>
                  <a:pt x="5067709" y="637413"/>
                  <a:pt x="5062076" y="638003"/>
                </a:cubicBezTo>
                <a:cubicBezTo>
                  <a:pt x="5059317" y="631700"/>
                  <a:pt x="5052152" y="619818"/>
                  <a:pt x="5047746" y="614237"/>
                </a:cubicBezTo>
                <a:cubicBezTo>
                  <a:pt x="5047746" y="614237"/>
                  <a:pt x="5047746" y="614237"/>
                  <a:pt x="5046098" y="614958"/>
                </a:cubicBezTo>
                <a:cubicBezTo>
                  <a:pt x="5047056" y="612662"/>
                  <a:pt x="5046365" y="611086"/>
                  <a:pt x="5045676" y="609510"/>
                </a:cubicBezTo>
                <a:cubicBezTo>
                  <a:pt x="5045676" y="609510"/>
                  <a:pt x="5045676" y="609510"/>
                  <a:pt x="5044987" y="607935"/>
                </a:cubicBezTo>
                <a:cubicBezTo>
                  <a:pt x="5044987" y="607935"/>
                  <a:pt x="5044297" y="606359"/>
                  <a:pt x="5043608" y="604783"/>
                </a:cubicBezTo>
                <a:cubicBezTo>
                  <a:pt x="5041960" y="605506"/>
                  <a:pt x="5041960" y="605506"/>
                  <a:pt x="5041960" y="605506"/>
                </a:cubicBezTo>
                <a:cubicBezTo>
                  <a:pt x="5041960" y="605506"/>
                  <a:pt x="5041002" y="607802"/>
                  <a:pt x="5041002" y="607802"/>
                </a:cubicBezTo>
                <a:cubicBezTo>
                  <a:pt x="5041002" y="607802"/>
                  <a:pt x="5041002" y="607802"/>
                  <a:pt x="5042381" y="610953"/>
                </a:cubicBezTo>
                <a:cubicBezTo>
                  <a:pt x="5042381" y="610953"/>
                  <a:pt x="5043071" y="612527"/>
                  <a:pt x="5043071" y="612527"/>
                </a:cubicBezTo>
                <a:cubicBezTo>
                  <a:pt x="5039506" y="617844"/>
                  <a:pt x="5033721" y="609112"/>
                  <a:pt x="5036480" y="615414"/>
                </a:cubicBezTo>
                <a:cubicBezTo>
                  <a:pt x="5034831" y="616135"/>
                  <a:pt x="5033183" y="616856"/>
                  <a:pt x="5031534" y="617577"/>
                </a:cubicBezTo>
                <a:cubicBezTo>
                  <a:pt x="5029886" y="618299"/>
                  <a:pt x="5030576" y="619874"/>
                  <a:pt x="5031267" y="621450"/>
                </a:cubicBezTo>
                <a:cubicBezTo>
                  <a:pt x="5032647" y="624602"/>
                  <a:pt x="5033335" y="626177"/>
                  <a:pt x="5034983" y="625456"/>
                </a:cubicBezTo>
                <a:cubicBezTo>
                  <a:pt x="5036631" y="624734"/>
                  <a:pt x="5036631" y="624734"/>
                  <a:pt x="5038279" y="624012"/>
                </a:cubicBezTo>
                <a:cubicBezTo>
                  <a:pt x="5039658" y="627165"/>
                  <a:pt x="5041996" y="628019"/>
                  <a:pt x="5045291" y="626575"/>
                </a:cubicBezTo>
                <a:cubicBezTo>
                  <a:pt x="5042685" y="629594"/>
                  <a:pt x="5050119" y="637604"/>
                  <a:pt x="5044485" y="638193"/>
                </a:cubicBezTo>
                <a:cubicBezTo>
                  <a:pt x="5036362" y="628606"/>
                  <a:pt x="5035674" y="627031"/>
                  <a:pt x="5027434" y="630638"/>
                </a:cubicBezTo>
                <a:cubicBezTo>
                  <a:pt x="5027011" y="625190"/>
                  <a:pt x="5024523" y="615015"/>
                  <a:pt x="5019158" y="611732"/>
                </a:cubicBezTo>
                <a:cubicBezTo>
                  <a:pt x="5018352" y="623348"/>
                  <a:pt x="5003637" y="616648"/>
                  <a:pt x="5000342" y="618090"/>
                </a:cubicBezTo>
                <a:cubicBezTo>
                  <a:pt x="4990453" y="622419"/>
                  <a:pt x="4984014" y="634624"/>
                  <a:pt x="4973438" y="637376"/>
                </a:cubicBezTo>
                <a:cubicBezTo>
                  <a:pt x="4967804" y="637965"/>
                  <a:pt x="4959414" y="632251"/>
                  <a:pt x="4961635" y="646298"/>
                </a:cubicBezTo>
                <a:cubicBezTo>
                  <a:pt x="4959987" y="647018"/>
                  <a:pt x="4959987" y="647018"/>
                  <a:pt x="4959296" y="645444"/>
                </a:cubicBezTo>
                <a:cubicBezTo>
                  <a:pt x="4959296" y="645444"/>
                  <a:pt x="4959296" y="645444"/>
                  <a:pt x="4957650" y="646165"/>
                </a:cubicBezTo>
                <a:cubicBezTo>
                  <a:pt x="4956002" y="646886"/>
                  <a:pt x="4954352" y="647607"/>
                  <a:pt x="4952704" y="648329"/>
                </a:cubicBezTo>
                <a:cubicBezTo>
                  <a:pt x="4952704" y="648329"/>
                  <a:pt x="4952704" y="648329"/>
                  <a:pt x="4953665" y="646033"/>
                </a:cubicBezTo>
                <a:cubicBezTo>
                  <a:pt x="4952015" y="646754"/>
                  <a:pt x="4951326" y="645179"/>
                  <a:pt x="4949678" y="645900"/>
                </a:cubicBezTo>
                <a:cubicBezTo>
                  <a:pt x="4948567" y="638877"/>
                  <a:pt x="4950484" y="634284"/>
                  <a:pt x="4955428" y="632119"/>
                </a:cubicBezTo>
                <a:cubicBezTo>
                  <a:pt x="4955428" y="632119"/>
                  <a:pt x="4955428" y="632119"/>
                  <a:pt x="4953090" y="631264"/>
                </a:cubicBezTo>
                <a:cubicBezTo>
                  <a:pt x="4958723" y="630675"/>
                  <a:pt x="4965316" y="627790"/>
                  <a:pt x="4969570" y="624051"/>
                </a:cubicBezTo>
                <a:cubicBezTo>
                  <a:pt x="4973555" y="624183"/>
                  <a:pt x="4976849" y="622742"/>
                  <a:pt x="4980145" y="621297"/>
                </a:cubicBezTo>
                <a:cubicBezTo>
                  <a:pt x="4979304" y="610402"/>
                  <a:pt x="4968036" y="611580"/>
                  <a:pt x="4968459" y="617027"/>
                </a:cubicBezTo>
                <a:cubicBezTo>
                  <a:pt x="4966809" y="617749"/>
                  <a:pt x="4966809" y="617749"/>
                  <a:pt x="4966809" y="617749"/>
                </a:cubicBezTo>
                <a:cubicBezTo>
                  <a:pt x="4961868" y="619912"/>
                  <a:pt x="4957612" y="623652"/>
                  <a:pt x="4951979" y="624242"/>
                </a:cubicBezTo>
                <a:cubicBezTo>
                  <a:pt x="4943856" y="614656"/>
                  <a:pt x="4934084" y="605791"/>
                  <a:pt x="4926921" y="593907"/>
                </a:cubicBezTo>
                <a:cubicBezTo>
                  <a:pt x="4912088" y="600399"/>
                  <a:pt x="4925729" y="622588"/>
                  <a:pt x="4912545" y="628360"/>
                </a:cubicBezTo>
                <a:cubicBezTo>
                  <a:pt x="4918484" y="646414"/>
                  <a:pt x="4930557" y="633618"/>
                  <a:pt x="4938143" y="650947"/>
                </a:cubicBezTo>
                <a:cubicBezTo>
                  <a:pt x="4926607" y="655998"/>
                  <a:pt x="4901737" y="657497"/>
                  <a:pt x="4895298" y="669702"/>
                </a:cubicBezTo>
                <a:cubicBezTo>
                  <a:pt x="4892959" y="668848"/>
                  <a:pt x="4891313" y="669571"/>
                  <a:pt x="4890355" y="671868"/>
                </a:cubicBezTo>
                <a:cubicBezTo>
                  <a:pt x="4889396" y="674164"/>
                  <a:pt x="4889396" y="674164"/>
                  <a:pt x="4891734" y="675019"/>
                </a:cubicBezTo>
                <a:cubicBezTo>
                  <a:pt x="4891734" y="675019"/>
                  <a:pt x="4891734" y="675019"/>
                  <a:pt x="4893381" y="674298"/>
                </a:cubicBezTo>
                <a:cubicBezTo>
                  <a:pt x="4893381" y="674298"/>
                  <a:pt x="4895030" y="673576"/>
                  <a:pt x="4895030" y="673576"/>
                </a:cubicBezTo>
                <a:cubicBezTo>
                  <a:pt x="4896678" y="672854"/>
                  <a:pt x="4898326" y="672133"/>
                  <a:pt x="4898326" y="672133"/>
                </a:cubicBezTo>
                <a:cubicBezTo>
                  <a:pt x="4898326" y="672133"/>
                  <a:pt x="4898326" y="672133"/>
                  <a:pt x="4899015" y="673709"/>
                </a:cubicBezTo>
                <a:cubicBezTo>
                  <a:pt x="4903000" y="673841"/>
                  <a:pt x="4906027" y="676272"/>
                  <a:pt x="4909054" y="678701"/>
                </a:cubicBezTo>
                <a:cubicBezTo>
                  <a:pt x="4909744" y="680276"/>
                  <a:pt x="4910434" y="681852"/>
                  <a:pt x="4910434" y="681852"/>
                </a:cubicBezTo>
                <a:cubicBezTo>
                  <a:pt x="4903151" y="683160"/>
                  <a:pt x="4907290" y="692614"/>
                  <a:pt x="4904415" y="699505"/>
                </a:cubicBezTo>
                <a:cubicBezTo>
                  <a:pt x="4898093" y="698518"/>
                  <a:pt x="4893417" y="696810"/>
                  <a:pt x="4887363" y="691951"/>
                </a:cubicBezTo>
                <a:cubicBezTo>
                  <a:pt x="4878318" y="707173"/>
                  <a:pt x="4866631" y="702902"/>
                  <a:pt x="4858274" y="719702"/>
                </a:cubicBezTo>
                <a:cubicBezTo>
                  <a:pt x="4862680" y="725283"/>
                  <a:pt x="4868314" y="724693"/>
                  <a:pt x="4872452" y="734147"/>
                </a:cubicBezTo>
                <a:cubicBezTo>
                  <a:pt x="4866855" y="757247"/>
                  <a:pt x="4851262" y="717139"/>
                  <a:pt x="4841643" y="717596"/>
                </a:cubicBezTo>
                <a:cubicBezTo>
                  <a:pt x="4832713" y="719627"/>
                  <a:pt x="4829569" y="730389"/>
                  <a:pt x="4821868" y="726252"/>
                </a:cubicBezTo>
                <a:cubicBezTo>
                  <a:pt x="4820453" y="700586"/>
                  <a:pt x="4842987" y="698234"/>
                  <a:pt x="4857666" y="682420"/>
                </a:cubicBezTo>
                <a:cubicBezTo>
                  <a:pt x="4849004" y="680580"/>
                  <a:pt x="4848315" y="679004"/>
                  <a:pt x="4844445" y="665679"/>
                </a:cubicBezTo>
                <a:cubicBezTo>
                  <a:pt x="4833869" y="668431"/>
                  <a:pt x="4827123" y="661997"/>
                  <a:pt x="4821876" y="645522"/>
                </a:cubicBezTo>
                <a:cubicBezTo>
                  <a:pt x="4815553" y="644534"/>
                  <a:pt x="4808961" y="647418"/>
                  <a:pt x="4805514" y="639540"/>
                </a:cubicBezTo>
                <a:cubicBezTo>
                  <a:pt x="4793288" y="643016"/>
                  <a:pt x="4798537" y="659491"/>
                  <a:pt x="4786581" y="659093"/>
                </a:cubicBezTo>
                <a:cubicBezTo>
                  <a:pt x="4780257" y="658106"/>
                  <a:pt x="4779835" y="652659"/>
                  <a:pt x="4776120" y="648653"/>
                </a:cubicBezTo>
                <a:cubicBezTo>
                  <a:pt x="4766501" y="649109"/>
                  <a:pt x="4751670" y="655600"/>
                  <a:pt x="4745231" y="667806"/>
                </a:cubicBezTo>
                <a:cubicBezTo>
                  <a:pt x="4747990" y="674107"/>
                  <a:pt x="4744694" y="675552"/>
                  <a:pt x="4748410" y="679556"/>
                </a:cubicBezTo>
                <a:cubicBezTo>
                  <a:pt x="4753085" y="681265"/>
                  <a:pt x="4757760" y="682973"/>
                  <a:pt x="4763394" y="682384"/>
                </a:cubicBezTo>
                <a:cubicBezTo>
                  <a:pt x="4766842" y="690261"/>
                  <a:pt x="4754196" y="688287"/>
                  <a:pt x="4752970" y="694456"/>
                </a:cubicBezTo>
                <a:cubicBezTo>
                  <a:pt x="4757528" y="709357"/>
                  <a:pt x="4766457" y="707326"/>
                  <a:pt x="4775655" y="701423"/>
                </a:cubicBezTo>
                <a:cubicBezTo>
                  <a:pt x="4785005" y="704840"/>
                  <a:pt x="4792170" y="716723"/>
                  <a:pt x="4796730" y="731623"/>
                </a:cubicBezTo>
                <a:cubicBezTo>
                  <a:pt x="4783008" y="745138"/>
                  <a:pt x="4755494" y="727144"/>
                  <a:pt x="4758980" y="757533"/>
                </a:cubicBezTo>
                <a:cubicBezTo>
                  <a:pt x="4766683" y="761672"/>
                  <a:pt x="4772351" y="783597"/>
                  <a:pt x="4781971" y="783140"/>
                </a:cubicBezTo>
                <a:cubicBezTo>
                  <a:pt x="4774843" y="793770"/>
                  <a:pt x="4769360" y="803680"/>
                  <a:pt x="4767597" y="817592"/>
                </a:cubicBezTo>
                <a:cubicBezTo>
                  <a:pt x="4764301" y="819035"/>
                  <a:pt x="4760584" y="815030"/>
                  <a:pt x="4756329" y="818771"/>
                </a:cubicBezTo>
                <a:cubicBezTo>
                  <a:pt x="4750543" y="810038"/>
                  <a:pt x="4761543" y="812734"/>
                  <a:pt x="4755066" y="802426"/>
                </a:cubicBezTo>
                <a:cubicBezTo>
                  <a:pt x="4748744" y="801440"/>
                  <a:pt x="4744912" y="810626"/>
                  <a:pt x="4737477" y="802616"/>
                </a:cubicBezTo>
                <a:cubicBezTo>
                  <a:pt x="4744876" y="788114"/>
                  <a:pt x="4720810" y="777997"/>
                  <a:pt x="4712687" y="768411"/>
                </a:cubicBezTo>
                <a:cubicBezTo>
                  <a:pt x="4707743" y="770575"/>
                  <a:pt x="4712149" y="776155"/>
                  <a:pt x="4710232" y="780750"/>
                </a:cubicBezTo>
                <a:cubicBezTo>
                  <a:pt x="4698428" y="789671"/>
                  <a:pt x="4686169" y="770632"/>
                  <a:pt x="4678080" y="783560"/>
                </a:cubicBezTo>
                <a:cubicBezTo>
                  <a:pt x="4674786" y="785004"/>
                  <a:pt x="4673674" y="777977"/>
                  <a:pt x="4672026" y="778698"/>
                </a:cubicBezTo>
                <a:cubicBezTo>
                  <a:pt x="4671184" y="767803"/>
                  <a:pt x="4681761" y="765052"/>
                  <a:pt x="4691380" y="764595"/>
                </a:cubicBezTo>
                <a:cubicBezTo>
                  <a:pt x="4691380" y="764595"/>
                  <a:pt x="4691380" y="764595"/>
                  <a:pt x="4690690" y="763021"/>
                </a:cubicBezTo>
                <a:cubicBezTo>
                  <a:pt x="4692338" y="762299"/>
                  <a:pt x="4693986" y="761578"/>
                  <a:pt x="4693986" y="761578"/>
                </a:cubicBezTo>
                <a:cubicBezTo>
                  <a:pt x="4694946" y="759281"/>
                  <a:pt x="4696593" y="758560"/>
                  <a:pt x="4696593" y="758560"/>
                </a:cubicBezTo>
                <a:cubicBezTo>
                  <a:pt x="4702647" y="763419"/>
                  <a:pt x="4710197" y="758237"/>
                  <a:pt x="4714450" y="754498"/>
                </a:cubicBezTo>
                <a:cubicBezTo>
                  <a:pt x="4716098" y="753776"/>
                  <a:pt x="4717057" y="751479"/>
                  <a:pt x="4718705" y="750757"/>
                </a:cubicBezTo>
                <a:cubicBezTo>
                  <a:pt x="4720352" y="750037"/>
                  <a:pt x="4719662" y="748460"/>
                  <a:pt x="4721311" y="747740"/>
                </a:cubicBezTo>
                <a:cubicBezTo>
                  <a:pt x="4721311" y="747740"/>
                  <a:pt x="4722270" y="745442"/>
                  <a:pt x="4721579" y="743866"/>
                </a:cubicBezTo>
                <a:cubicBezTo>
                  <a:pt x="4719931" y="744589"/>
                  <a:pt x="4719242" y="743013"/>
                  <a:pt x="4719242" y="743013"/>
                </a:cubicBezTo>
                <a:cubicBezTo>
                  <a:pt x="4717594" y="743734"/>
                  <a:pt x="4717594" y="743734"/>
                  <a:pt x="4717594" y="743734"/>
                </a:cubicBezTo>
                <a:cubicBezTo>
                  <a:pt x="4717594" y="743734"/>
                  <a:pt x="4716636" y="746030"/>
                  <a:pt x="4716636" y="746030"/>
                </a:cubicBezTo>
                <a:cubicBezTo>
                  <a:pt x="4714989" y="746752"/>
                  <a:pt x="4715678" y="748328"/>
                  <a:pt x="4714029" y="749048"/>
                </a:cubicBezTo>
                <a:cubicBezTo>
                  <a:pt x="4713608" y="743603"/>
                  <a:pt x="4705101" y="751081"/>
                  <a:pt x="4708665" y="745766"/>
                </a:cubicBezTo>
                <a:cubicBezTo>
                  <a:pt x="4706327" y="744911"/>
                  <a:pt x="4703032" y="746354"/>
                  <a:pt x="4696709" y="745367"/>
                </a:cubicBezTo>
                <a:cubicBezTo>
                  <a:pt x="4698088" y="748518"/>
                  <a:pt x="4697129" y="750814"/>
                  <a:pt x="4693835" y="752257"/>
                </a:cubicBezTo>
                <a:cubicBezTo>
                  <a:pt x="4694524" y="753832"/>
                  <a:pt x="4692875" y="754553"/>
                  <a:pt x="4691229" y="755274"/>
                </a:cubicBezTo>
                <a:cubicBezTo>
                  <a:pt x="4689579" y="755996"/>
                  <a:pt x="4689579" y="755996"/>
                  <a:pt x="4688621" y="758293"/>
                </a:cubicBezTo>
                <a:cubicBezTo>
                  <a:pt x="4688621" y="758293"/>
                  <a:pt x="4688621" y="758293"/>
                  <a:pt x="4687932" y="756718"/>
                </a:cubicBezTo>
                <a:cubicBezTo>
                  <a:pt x="4688201" y="752845"/>
                  <a:pt x="4684906" y="754288"/>
                  <a:pt x="4683526" y="751136"/>
                </a:cubicBezTo>
                <a:cubicBezTo>
                  <a:pt x="4676665" y="757895"/>
                  <a:pt x="4671989" y="756187"/>
                  <a:pt x="4664019" y="755921"/>
                </a:cubicBezTo>
                <a:cubicBezTo>
                  <a:pt x="4660150" y="742595"/>
                  <a:pt x="4652563" y="725266"/>
                  <a:pt x="4654749" y="716799"/>
                </a:cubicBezTo>
                <a:cubicBezTo>
                  <a:pt x="4651990" y="710498"/>
                  <a:pt x="4649232" y="704195"/>
                  <a:pt x="4643867" y="700911"/>
                </a:cubicBezTo>
                <a:cubicBezTo>
                  <a:pt x="4642219" y="701633"/>
                  <a:pt x="4640572" y="702354"/>
                  <a:pt x="4638924" y="703075"/>
                </a:cubicBezTo>
                <a:cubicBezTo>
                  <a:pt x="4648426" y="715812"/>
                  <a:pt x="4637579" y="722437"/>
                  <a:pt x="4627004" y="725189"/>
                </a:cubicBezTo>
                <a:cubicBezTo>
                  <a:pt x="4625087" y="729783"/>
                  <a:pt x="4630184" y="736939"/>
                  <a:pt x="4629914" y="740812"/>
                </a:cubicBezTo>
                <a:cubicBezTo>
                  <a:pt x="4613283" y="738705"/>
                  <a:pt x="4600674" y="759243"/>
                  <a:pt x="4583353" y="755562"/>
                </a:cubicBezTo>
                <a:cubicBezTo>
                  <a:pt x="4584579" y="749391"/>
                  <a:pt x="4585959" y="752541"/>
                  <a:pt x="4580862" y="745387"/>
                </a:cubicBezTo>
                <a:cubicBezTo>
                  <a:pt x="4575113" y="759166"/>
                  <a:pt x="4556987" y="767101"/>
                  <a:pt x="4546140" y="773726"/>
                </a:cubicBezTo>
                <a:cubicBezTo>
                  <a:pt x="4537480" y="771885"/>
                  <a:pt x="4532231" y="755410"/>
                  <a:pt x="4523302" y="757440"/>
                </a:cubicBezTo>
                <a:cubicBezTo>
                  <a:pt x="4518780" y="765053"/>
                  <a:pt x="4509160" y="765508"/>
                  <a:pt x="4504334" y="754479"/>
                </a:cubicBezTo>
                <a:cubicBezTo>
                  <a:pt x="4490461" y="758674"/>
                  <a:pt x="4481953" y="766152"/>
                  <a:pt x="4477161" y="777637"/>
                </a:cubicBezTo>
                <a:cubicBezTo>
                  <a:pt x="4479920" y="783940"/>
                  <a:pt x="4482679" y="790242"/>
                  <a:pt x="4487354" y="791950"/>
                </a:cubicBezTo>
                <a:cubicBezTo>
                  <a:pt x="4487354" y="791950"/>
                  <a:pt x="4488043" y="793525"/>
                  <a:pt x="4488733" y="795100"/>
                </a:cubicBezTo>
                <a:cubicBezTo>
                  <a:pt x="4484478" y="798840"/>
                  <a:pt x="4478577" y="803301"/>
                  <a:pt x="4475013" y="808616"/>
                </a:cubicBezTo>
                <a:cubicBezTo>
                  <a:pt x="4477771" y="814918"/>
                  <a:pt x="4481067" y="813475"/>
                  <a:pt x="4481488" y="818925"/>
                </a:cubicBezTo>
                <a:cubicBezTo>
                  <a:pt x="4487121" y="818335"/>
                  <a:pt x="4495781" y="820176"/>
                  <a:pt x="4499615" y="810989"/>
                </a:cubicBezTo>
                <a:cubicBezTo>
                  <a:pt x="4508007" y="816702"/>
                  <a:pt x="4517626" y="816247"/>
                  <a:pt x="4524790" y="828129"/>
                </a:cubicBezTo>
                <a:cubicBezTo>
                  <a:pt x="4532072" y="826820"/>
                  <a:pt x="4533989" y="822225"/>
                  <a:pt x="4535904" y="817632"/>
                </a:cubicBezTo>
                <a:cubicBezTo>
                  <a:pt x="4532189" y="813627"/>
                  <a:pt x="4530540" y="814349"/>
                  <a:pt x="4530272" y="818221"/>
                </a:cubicBezTo>
                <a:cubicBezTo>
                  <a:pt x="4528201" y="813493"/>
                  <a:pt x="4526134" y="808769"/>
                  <a:pt x="4524064" y="804041"/>
                </a:cubicBezTo>
                <a:cubicBezTo>
                  <a:pt x="4529009" y="801877"/>
                  <a:pt x="4536557" y="796695"/>
                  <a:pt x="4541233" y="798404"/>
                </a:cubicBezTo>
                <a:cubicBezTo>
                  <a:pt x="4547708" y="808711"/>
                  <a:pt x="4540427" y="810020"/>
                  <a:pt x="4546213" y="818753"/>
                </a:cubicBezTo>
                <a:cubicBezTo>
                  <a:pt x="4552536" y="819739"/>
                  <a:pt x="4558590" y="824598"/>
                  <a:pt x="4566830" y="820992"/>
                </a:cubicBezTo>
                <a:cubicBezTo>
                  <a:pt x="4568665" y="852103"/>
                  <a:pt x="4533335" y="843164"/>
                  <a:pt x="4517662" y="838759"/>
                </a:cubicBezTo>
                <a:cubicBezTo>
                  <a:pt x="4516973" y="837184"/>
                  <a:pt x="4516973" y="837184"/>
                  <a:pt x="4515324" y="837906"/>
                </a:cubicBezTo>
                <a:cubicBezTo>
                  <a:pt x="4505285" y="832914"/>
                  <a:pt x="4495397" y="837240"/>
                  <a:pt x="4484821" y="839994"/>
                </a:cubicBezTo>
                <a:cubicBezTo>
                  <a:pt x="4478229" y="842879"/>
                  <a:pt x="4473285" y="845042"/>
                  <a:pt x="4467651" y="845630"/>
                </a:cubicBezTo>
                <a:cubicBezTo>
                  <a:pt x="4467651" y="845630"/>
                  <a:pt x="4466693" y="847928"/>
                  <a:pt x="4467383" y="849504"/>
                </a:cubicBezTo>
                <a:cubicBezTo>
                  <a:pt x="4468073" y="851079"/>
                  <a:pt x="4468073" y="851079"/>
                  <a:pt x="4470410" y="851932"/>
                </a:cubicBezTo>
                <a:cubicBezTo>
                  <a:pt x="4476044" y="851344"/>
                  <a:pt x="4480987" y="849181"/>
                  <a:pt x="4487578" y="846295"/>
                </a:cubicBezTo>
                <a:cubicBezTo>
                  <a:pt x="4495819" y="842689"/>
                  <a:pt x="4505705" y="838361"/>
                  <a:pt x="4513408" y="842499"/>
                </a:cubicBezTo>
                <a:cubicBezTo>
                  <a:pt x="4505859" y="847681"/>
                  <a:pt x="4506701" y="858578"/>
                  <a:pt x="4507542" y="869473"/>
                </a:cubicBezTo>
                <a:cubicBezTo>
                  <a:pt x="4504516" y="867042"/>
                  <a:pt x="4501219" y="868485"/>
                  <a:pt x="4499304" y="873079"/>
                </a:cubicBezTo>
                <a:cubicBezTo>
                  <a:pt x="4496007" y="874523"/>
                  <a:pt x="4493249" y="868219"/>
                  <a:pt x="4490222" y="865790"/>
                </a:cubicBezTo>
                <a:cubicBezTo>
                  <a:pt x="4489953" y="869663"/>
                  <a:pt x="4486656" y="871105"/>
                  <a:pt x="4483361" y="872548"/>
                </a:cubicBezTo>
                <a:cubicBezTo>
                  <a:pt x="4481445" y="877141"/>
                  <a:pt x="4483093" y="876420"/>
                  <a:pt x="4486119" y="878849"/>
                </a:cubicBezTo>
                <a:cubicBezTo>
                  <a:pt x="4469103" y="893807"/>
                  <a:pt x="4460407" y="869454"/>
                  <a:pt x="4444884" y="874370"/>
                </a:cubicBezTo>
                <a:cubicBezTo>
                  <a:pt x="4439789" y="867215"/>
                  <a:pt x="4447071" y="865904"/>
                  <a:pt x="4452014" y="863741"/>
                </a:cubicBezTo>
                <a:cubicBezTo>
                  <a:pt x="4451441" y="848972"/>
                  <a:pt x="4443856" y="831642"/>
                  <a:pt x="4448648" y="820156"/>
                </a:cubicBezTo>
                <a:cubicBezTo>
                  <a:pt x="4438758" y="824486"/>
                  <a:pt x="4421859" y="826252"/>
                  <a:pt x="4409483" y="820405"/>
                </a:cubicBezTo>
                <a:cubicBezTo>
                  <a:pt x="4407681" y="811808"/>
                  <a:pt x="4402317" y="808519"/>
                  <a:pt x="4399290" y="806093"/>
                </a:cubicBezTo>
                <a:cubicBezTo>
                  <a:pt x="4397909" y="802941"/>
                  <a:pt x="4401207" y="801499"/>
                  <a:pt x="4404501" y="800056"/>
                </a:cubicBezTo>
                <a:cubicBezTo>
                  <a:pt x="4399406" y="792900"/>
                  <a:pt x="4386223" y="798669"/>
                  <a:pt x="4375375" y="805294"/>
                </a:cubicBezTo>
                <a:cubicBezTo>
                  <a:pt x="4367137" y="808901"/>
                  <a:pt x="4363573" y="814216"/>
                  <a:pt x="4358360" y="820253"/>
                </a:cubicBezTo>
                <a:cubicBezTo>
                  <a:pt x="4352037" y="819266"/>
                  <a:pt x="4341192" y="825891"/>
                  <a:pt x="4342724" y="838361"/>
                </a:cubicBezTo>
                <a:cubicBezTo>
                  <a:pt x="4349621" y="854116"/>
                  <a:pt x="4357440" y="845062"/>
                  <a:pt x="4363762" y="846050"/>
                </a:cubicBezTo>
                <a:cubicBezTo>
                  <a:pt x="4363493" y="849921"/>
                  <a:pt x="4364873" y="853073"/>
                  <a:pt x="4364605" y="856945"/>
                </a:cubicBezTo>
                <a:cubicBezTo>
                  <a:pt x="4372308" y="861083"/>
                  <a:pt x="4379740" y="869093"/>
                  <a:pt x="4387712" y="869359"/>
                </a:cubicBezTo>
                <a:cubicBezTo>
                  <a:pt x="4377285" y="881432"/>
                  <a:pt x="4364103" y="887203"/>
                  <a:pt x="4342796" y="883387"/>
                </a:cubicBezTo>
                <a:cubicBezTo>
                  <a:pt x="4337700" y="876230"/>
                  <a:pt x="4344291" y="873345"/>
                  <a:pt x="4341534" y="867044"/>
                </a:cubicBezTo>
                <a:cubicBezTo>
                  <a:pt x="4325861" y="862639"/>
                  <a:pt x="4304706" y="868145"/>
                  <a:pt x="4290297" y="880084"/>
                </a:cubicBezTo>
                <a:cubicBezTo>
                  <a:pt x="4283552" y="873650"/>
                  <a:pt x="4272823" y="867082"/>
                  <a:pt x="4270600" y="853035"/>
                </a:cubicBezTo>
                <a:cubicBezTo>
                  <a:pt x="4252743" y="857097"/>
                  <a:pt x="4228446" y="873365"/>
                  <a:pt x="4210588" y="877428"/>
                </a:cubicBezTo>
                <a:cubicBezTo>
                  <a:pt x="4210588" y="877428"/>
                  <a:pt x="4210588" y="877428"/>
                  <a:pt x="4208940" y="878149"/>
                </a:cubicBezTo>
                <a:cubicBezTo>
                  <a:pt x="4207292" y="878869"/>
                  <a:pt x="4207292" y="878869"/>
                  <a:pt x="4205644" y="879591"/>
                </a:cubicBezTo>
                <a:cubicBezTo>
                  <a:pt x="4189434" y="882933"/>
                  <a:pt x="4185181" y="886672"/>
                  <a:pt x="4166095" y="896903"/>
                </a:cubicBezTo>
                <a:cubicBezTo>
                  <a:pt x="4174217" y="906490"/>
                  <a:pt x="4170654" y="911803"/>
                  <a:pt x="4176439" y="920536"/>
                </a:cubicBezTo>
                <a:cubicBezTo>
                  <a:pt x="4162604" y="947244"/>
                  <a:pt x="4133594" y="939291"/>
                  <a:pt x="4117689" y="961271"/>
                </a:cubicBezTo>
                <a:cubicBezTo>
                  <a:pt x="4109297" y="955558"/>
                  <a:pt x="4102822" y="945252"/>
                  <a:pt x="4094277" y="930218"/>
                </a:cubicBezTo>
                <a:cubicBezTo>
                  <a:pt x="4072703" y="930275"/>
                  <a:pt x="4062699" y="947794"/>
                  <a:pt x="4039898" y="954022"/>
                </a:cubicBezTo>
                <a:cubicBezTo>
                  <a:pt x="4038939" y="956318"/>
                  <a:pt x="4041006" y="961044"/>
                  <a:pt x="4040050" y="963341"/>
                </a:cubicBezTo>
                <a:cubicBezTo>
                  <a:pt x="4016673" y="954799"/>
                  <a:pt x="4005176" y="982361"/>
                  <a:pt x="3980304" y="983862"/>
                </a:cubicBezTo>
                <a:cubicBezTo>
                  <a:pt x="3989271" y="1004343"/>
                  <a:pt x="4006053" y="1015770"/>
                  <a:pt x="4019272" y="1032511"/>
                </a:cubicBezTo>
                <a:cubicBezTo>
                  <a:pt x="4027128" y="1045970"/>
                  <a:pt x="3998423" y="1056656"/>
                  <a:pt x="3993748" y="1054949"/>
                </a:cubicBezTo>
                <a:cubicBezTo>
                  <a:pt x="3973401" y="1048837"/>
                  <a:pt x="3971564" y="1017726"/>
                  <a:pt x="3957116" y="1007152"/>
                </a:cubicBezTo>
                <a:cubicBezTo>
                  <a:pt x="3956427" y="1005577"/>
                  <a:pt x="3958076" y="1004855"/>
                  <a:pt x="3956696" y="1001704"/>
                </a:cubicBezTo>
                <a:cubicBezTo>
                  <a:pt x="3958345" y="1000984"/>
                  <a:pt x="3959303" y="998687"/>
                  <a:pt x="3958612" y="997111"/>
                </a:cubicBezTo>
                <a:cubicBezTo>
                  <a:pt x="3957924" y="995534"/>
                  <a:pt x="3955585" y="994680"/>
                  <a:pt x="3953937" y="995402"/>
                </a:cubicBezTo>
                <a:cubicBezTo>
                  <a:pt x="3953937" y="995402"/>
                  <a:pt x="3952289" y="996123"/>
                  <a:pt x="3952289" y="996123"/>
                </a:cubicBezTo>
                <a:cubicBezTo>
                  <a:pt x="3936922" y="1010360"/>
                  <a:pt x="3910671" y="1008709"/>
                  <a:pt x="3910708" y="1031221"/>
                </a:cubicBezTo>
                <a:cubicBezTo>
                  <a:pt x="3901895" y="1020060"/>
                  <a:pt x="3899442" y="1032399"/>
                  <a:pt x="3891202" y="1036006"/>
                </a:cubicBezTo>
                <a:cubicBezTo>
                  <a:pt x="3887906" y="1037449"/>
                  <a:pt x="3882542" y="1034164"/>
                  <a:pt x="3879245" y="1035607"/>
                </a:cubicBezTo>
                <a:cubicBezTo>
                  <a:pt x="3863725" y="1040522"/>
                  <a:pt x="3856059" y="1058897"/>
                  <a:pt x="3850309" y="1072678"/>
                </a:cubicBezTo>
                <a:cubicBezTo>
                  <a:pt x="3832298" y="1067422"/>
                  <a:pt x="3790949" y="1076134"/>
                  <a:pt x="3792786" y="1107245"/>
                </a:cubicBezTo>
                <a:cubicBezTo>
                  <a:pt x="3808190" y="1115521"/>
                  <a:pt x="3819761" y="1132986"/>
                  <a:pt x="3835705" y="1133516"/>
                </a:cubicBezTo>
                <a:cubicBezTo>
                  <a:pt x="3830492" y="1139552"/>
                  <a:pt x="3807303" y="1162843"/>
                  <a:pt x="3800525" y="1133896"/>
                </a:cubicBezTo>
                <a:cubicBezTo>
                  <a:pt x="3789949" y="1136648"/>
                  <a:pt x="3778645" y="1115311"/>
                  <a:pt x="3770557" y="1128240"/>
                </a:cubicBezTo>
                <a:cubicBezTo>
                  <a:pt x="3762586" y="1127973"/>
                  <a:pt x="3757757" y="1116945"/>
                  <a:pt x="3753352" y="1111365"/>
                </a:cubicBezTo>
                <a:cubicBezTo>
                  <a:pt x="3733578" y="1120020"/>
                  <a:pt x="3715604" y="1137276"/>
                  <a:pt x="3700082" y="1142191"/>
                </a:cubicBezTo>
                <a:cubicBezTo>
                  <a:pt x="3698588" y="1152233"/>
                  <a:pt x="3694754" y="1161421"/>
                  <a:pt x="3695597" y="1172316"/>
                </a:cubicBezTo>
                <a:cubicBezTo>
                  <a:pt x="3670959" y="1147431"/>
                  <a:pt x="3633362" y="1182661"/>
                  <a:pt x="3632170" y="1211344"/>
                </a:cubicBezTo>
                <a:cubicBezTo>
                  <a:pt x="3623510" y="1209501"/>
                  <a:pt x="3614466" y="1224726"/>
                  <a:pt x="3603583" y="1208836"/>
                </a:cubicBezTo>
                <a:cubicBezTo>
                  <a:pt x="3567481" y="1234028"/>
                  <a:pt x="3541115" y="1245568"/>
                  <a:pt x="3524137" y="1283039"/>
                </a:cubicBezTo>
                <a:cubicBezTo>
                  <a:pt x="3533791" y="1305096"/>
                  <a:pt x="3548085" y="1306349"/>
                  <a:pt x="3560730" y="1308323"/>
                </a:cubicBezTo>
                <a:cubicBezTo>
                  <a:pt x="3565826" y="1315480"/>
                  <a:pt x="3563220" y="1318498"/>
                  <a:pt x="3563641" y="1323945"/>
                </a:cubicBezTo>
                <a:cubicBezTo>
                  <a:pt x="3553485" y="1332146"/>
                  <a:pt x="3546051" y="1324135"/>
                  <a:pt x="3536433" y="1324590"/>
                </a:cubicBezTo>
                <a:cubicBezTo>
                  <a:pt x="3522945" y="1311721"/>
                  <a:pt x="3511106" y="1298131"/>
                  <a:pt x="3497080" y="1293006"/>
                </a:cubicBezTo>
                <a:cubicBezTo>
                  <a:pt x="3474432" y="1308551"/>
                  <a:pt x="3451780" y="1324098"/>
                  <a:pt x="3438213" y="1346933"/>
                </a:cubicBezTo>
                <a:cubicBezTo>
                  <a:pt x="3424187" y="1341808"/>
                  <a:pt x="3418860" y="1361037"/>
                  <a:pt x="3408703" y="1369238"/>
                </a:cubicBezTo>
                <a:cubicBezTo>
                  <a:pt x="3404450" y="1372977"/>
                  <a:pt x="3400464" y="1372844"/>
                  <a:pt x="3397167" y="1374287"/>
                </a:cubicBezTo>
                <a:cubicBezTo>
                  <a:pt x="3396210" y="1376583"/>
                  <a:pt x="3396631" y="1382031"/>
                  <a:pt x="3395672" y="1384329"/>
                </a:cubicBezTo>
                <a:cubicBezTo>
                  <a:pt x="3393066" y="1387347"/>
                  <a:pt x="3387434" y="1387934"/>
                  <a:pt x="3384137" y="1389376"/>
                </a:cubicBezTo>
                <a:cubicBezTo>
                  <a:pt x="3369996" y="1397445"/>
                  <a:pt x="3361371" y="1418115"/>
                  <a:pt x="3351905" y="1427892"/>
                </a:cubicBezTo>
                <a:cubicBezTo>
                  <a:pt x="3316762" y="1450784"/>
                  <a:pt x="3293612" y="1496588"/>
                  <a:pt x="3261227" y="1525783"/>
                </a:cubicBezTo>
                <a:cubicBezTo>
                  <a:pt x="3266897" y="1547708"/>
                  <a:pt x="3246548" y="1541595"/>
                  <a:pt x="3238999" y="1546777"/>
                </a:cubicBezTo>
                <a:cubicBezTo>
                  <a:pt x="3230490" y="1554255"/>
                  <a:pt x="3228728" y="1568170"/>
                  <a:pt x="3221866" y="1574928"/>
                </a:cubicBezTo>
                <a:cubicBezTo>
                  <a:pt x="3199870" y="1569536"/>
                  <a:pt x="3195922" y="1591916"/>
                  <a:pt x="3178484" y="1601427"/>
                </a:cubicBezTo>
                <a:cubicBezTo>
                  <a:pt x="3185382" y="1617182"/>
                  <a:pt x="3162006" y="1608641"/>
                  <a:pt x="3158711" y="1610082"/>
                </a:cubicBezTo>
                <a:cubicBezTo>
                  <a:pt x="3155415" y="1611525"/>
                  <a:pt x="3154187" y="1617694"/>
                  <a:pt x="3150891" y="1619138"/>
                </a:cubicBezTo>
                <a:cubicBezTo>
                  <a:pt x="3134413" y="1626350"/>
                  <a:pt x="3117511" y="1628116"/>
                  <a:pt x="3110536" y="1648066"/>
                </a:cubicBezTo>
                <a:cubicBezTo>
                  <a:pt x="3112337" y="1656665"/>
                  <a:pt x="3114944" y="1653647"/>
                  <a:pt x="3118123" y="1665397"/>
                </a:cubicBezTo>
                <a:cubicBezTo>
                  <a:pt x="3118275" y="1674717"/>
                  <a:pt x="3118275" y="1674717"/>
                  <a:pt x="3110036" y="1678322"/>
                </a:cubicBezTo>
                <a:cubicBezTo>
                  <a:pt x="3113484" y="1686200"/>
                  <a:pt x="3119117" y="1685613"/>
                  <a:pt x="3122566" y="1693489"/>
                </a:cubicBezTo>
                <a:cubicBezTo>
                  <a:pt x="3120649" y="1698084"/>
                  <a:pt x="3117354" y="1699527"/>
                  <a:pt x="3117084" y="1703399"/>
                </a:cubicBezTo>
                <a:cubicBezTo>
                  <a:pt x="3123445" y="1726897"/>
                  <a:pt x="3130340" y="1742653"/>
                  <a:pt x="3133251" y="1758276"/>
                </a:cubicBezTo>
                <a:cubicBezTo>
                  <a:pt x="3154863" y="1780730"/>
                  <a:pt x="3149686" y="1809280"/>
                  <a:pt x="3159342" y="1831338"/>
                </a:cubicBezTo>
                <a:cubicBezTo>
                  <a:pt x="3159073" y="1835209"/>
                  <a:pt x="3155088" y="1835077"/>
                  <a:pt x="3153440" y="1835798"/>
                </a:cubicBezTo>
                <a:cubicBezTo>
                  <a:pt x="3166121" y="1860285"/>
                  <a:pt x="3138492" y="1855481"/>
                  <a:pt x="3146769" y="1874389"/>
                </a:cubicBezTo>
                <a:cubicBezTo>
                  <a:pt x="3155545" y="1863036"/>
                  <a:pt x="3178383" y="1879324"/>
                  <a:pt x="3176619" y="1893237"/>
                </a:cubicBezTo>
                <a:cubicBezTo>
                  <a:pt x="3174281" y="1892384"/>
                  <a:pt x="3171943" y="1891530"/>
                  <a:pt x="3170296" y="1892250"/>
                </a:cubicBezTo>
                <a:cubicBezTo>
                  <a:pt x="3168648" y="1892970"/>
                  <a:pt x="3169339" y="1894547"/>
                  <a:pt x="3170028" y="1896122"/>
                </a:cubicBezTo>
                <a:cubicBezTo>
                  <a:pt x="3170716" y="1897697"/>
                  <a:pt x="3170716" y="1897697"/>
                  <a:pt x="3172365" y="1896976"/>
                </a:cubicBezTo>
                <a:cubicBezTo>
                  <a:pt x="3172365" y="1896976"/>
                  <a:pt x="3174012" y="1896256"/>
                  <a:pt x="3176349" y="1897109"/>
                </a:cubicBezTo>
                <a:cubicBezTo>
                  <a:pt x="3176349" y="1897109"/>
                  <a:pt x="3177039" y="1898685"/>
                  <a:pt x="3177039" y="1898685"/>
                </a:cubicBezTo>
                <a:cubicBezTo>
                  <a:pt x="3179108" y="1903412"/>
                  <a:pt x="3182672" y="1898097"/>
                  <a:pt x="3186389" y="1902101"/>
                </a:cubicBezTo>
                <a:cubicBezTo>
                  <a:pt x="3187080" y="1903678"/>
                  <a:pt x="3187080" y="1903678"/>
                  <a:pt x="3187080" y="1903678"/>
                </a:cubicBezTo>
                <a:cubicBezTo>
                  <a:pt x="3187080" y="1903678"/>
                  <a:pt x="3185432" y="1904400"/>
                  <a:pt x="3185432" y="1904400"/>
                </a:cubicBezTo>
                <a:cubicBezTo>
                  <a:pt x="3183784" y="1905120"/>
                  <a:pt x="3181177" y="1908139"/>
                  <a:pt x="3179530" y="1908860"/>
                </a:cubicBezTo>
                <a:cubicBezTo>
                  <a:pt x="3177881" y="1909580"/>
                  <a:pt x="3177881" y="1909580"/>
                  <a:pt x="3176233" y="1910302"/>
                </a:cubicBezTo>
                <a:cubicBezTo>
                  <a:pt x="3176233" y="1910302"/>
                  <a:pt x="3174585" y="1911022"/>
                  <a:pt x="3172938" y="1911743"/>
                </a:cubicBezTo>
                <a:cubicBezTo>
                  <a:pt x="3173628" y="1913320"/>
                  <a:pt x="3173628" y="1913320"/>
                  <a:pt x="3171980" y="1914042"/>
                </a:cubicBezTo>
                <a:cubicBezTo>
                  <a:pt x="3171980" y="1914042"/>
                  <a:pt x="3171291" y="1912465"/>
                  <a:pt x="3171291" y="1912465"/>
                </a:cubicBezTo>
                <a:cubicBezTo>
                  <a:pt x="3167305" y="1912333"/>
                  <a:pt x="3164010" y="1913776"/>
                  <a:pt x="3162362" y="1914497"/>
                </a:cubicBezTo>
                <a:cubicBezTo>
                  <a:pt x="3160714" y="1915218"/>
                  <a:pt x="3159754" y="1917515"/>
                  <a:pt x="3161135" y="1920666"/>
                </a:cubicBezTo>
                <a:cubicBezTo>
                  <a:pt x="3161824" y="1922242"/>
                  <a:pt x="3164161" y="1923096"/>
                  <a:pt x="3164161" y="1923096"/>
                </a:cubicBezTo>
                <a:cubicBezTo>
                  <a:pt x="3164161" y="1923096"/>
                  <a:pt x="3164161" y="1923096"/>
                  <a:pt x="3165809" y="1922375"/>
                </a:cubicBezTo>
                <a:cubicBezTo>
                  <a:pt x="3167456" y="1921654"/>
                  <a:pt x="3170753" y="1920211"/>
                  <a:pt x="3173091" y="1921065"/>
                </a:cubicBezTo>
                <a:cubicBezTo>
                  <a:pt x="3173091" y="1921065"/>
                  <a:pt x="3173781" y="1922640"/>
                  <a:pt x="3173781" y="1922640"/>
                </a:cubicBezTo>
                <a:cubicBezTo>
                  <a:pt x="3174469" y="1924216"/>
                  <a:pt x="3176808" y="1925070"/>
                  <a:pt x="3177496" y="1926646"/>
                </a:cubicBezTo>
                <a:cubicBezTo>
                  <a:pt x="3172285" y="1932682"/>
                  <a:pt x="3175464" y="1944430"/>
                  <a:pt x="3175617" y="1953751"/>
                </a:cubicBezTo>
                <a:cubicBezTo>
                  <a:pt x="3192937" y="1957435"/>
                  <a:pt x="3214665" y="1966697"/>
                  <a:pt x="3229343" y="1950885"/>
                </a:cubicBezTo>
                <a:cubicBezTo>
                  <a:pt x="3237736" y="1956598"/>
                  <a:pt x="3256131" y="1944791"/>
                  <a:pt x="3258084" y="1962712"/>
                </a:cubicBezTo>
                <a:cubicBezTo>
                  <a:pt x="3252718" y="1959427"/>
                  <a:pt x="3253560" y="1970322"/>
                  <a:pt x="3249996" y="1975638"/>
                </a:cubicBezTo>
                <a:cubicBezTo>
                  <a:pt x="3244478" y="1963034"/>
                  <a:pt x="3230185" y="1961780"/>
                  <a:pt x="3220568" y="1962237"/>
                </a:cubicBezTo>
                <a:cubicBezTo>
                  <a:pt x="3214665" y="1966697"/>
                  <a:pt x="3216467" y="1975297"/>
                  <a:pt x="3213592" y="1982188"/>
                </a:cubicBezTo>
                <a:cubicBezTo>
                  <a:pt x="3208915" y="1980479"/>
                  <a:pt x="3203971" y="1982642"/>
                  <a:pt x="3202172" y="1974044"/>
                </a:cubicBezTo>
                <a:cubicBezTo>
                  <a:pt x="3183202" y="1971083"/>
                  <a:pt x="3159862" y="1985054"/>
                  <a:pt x="3140205" y="1980517"/>
                </a:cubicBezTo>
                <a:cubicBezTo>
                  <a:pt x="3144611" y="1986097"/>
                  <a:pt x="3144342" y="1989969"/>
                  <a:pt x="3144074" y="1993843"/>
                </a:cubicBezTo>
                <a:cubicBezTo>
                  <a:pt x="3135145" y="1995872"/>
                  <a:pt x="3129242" y="2000333"/>
                  <a:pt x="3121695" y="2005516"/>
                </a:cubicBezTo>
                <a:cubicBezTo>
                  <a:pt x="3121695" y="2005516"/>
                  <a:pt x="3121695" y="2005516"/>
                  <a:pt x="3121004" y="2003941"/>
                </a:cubicBezTo>
                <a:cubicBezTo>
                  <a:pt x="3121004" y="2003941"/>
                  <a:pt x="3120314" y="2002366"/>
                  <a:pt x="3118667" y="2003087"/>
                </a:cubicBezTo>
                <a:cubicBezTo>
                  <a:pt x="3118667" y="2003087"/>
                  <a:pt x="3117707" y="2005383"/>
                  <a:pt x="3118398" y="2006958"/>
                </a:cubicBezTo>
                <a:cubicBezTo>
                  <a:pt x="3120734" y="2007813"/>
                  <a:pt x="3121425" y="2009389"/>
                  <a:pt x="3122115" y="2010964"/>
                </a:cubicBezTo>
                <a:cubicBezTo>
                  <a:pt x="3123493" y="2014116"/>
                  <a:pt x="3134914" y="2022258"/>
                  <a:pt x="3127631" y="2023568"/>
                </a:cubicBezTo>
                <a:cubicBezTo>
                  <a:pt x="3133417" y="2032300"/>
                  <a:pt x="3145912" y="2024954"/>
                  <a:pt x="3148096" y="2016488"/>
                </a:cubicBezTo>
                <a:cubicBezTo>
                  <a:pt x="3160052" y="2016886"/>
                  <a:pt x="3174882" y="2010395"/>
                  <a:pt x="3182855" y="2010661"/>
                </a:cubicBezTo>
                <a:cubicBezTo>
                  <a:pt x="3184924" y="2015387"/>
                  <a:pt x="3183965" y="2017684"/>
                  <a:pt x="3179021" y="2019847"/>
                </a:cubicBezTo>
                <a:cubicBezTo>
                  <a:pt x="3184538" y="2032451"/>
                  <a:pt x="3200327" y="2023663"/>
                  <a:pt x="3202934" y="2020646"/>
                </a:cubicBezTo>
                <a:cubicBezTo>
                  <a:pt x="3199485" y="2012768"/>
                  <a:pt x="3195500" y="2012633"/>
                  <a:pt x="3191784" y="2008629"/>
                </a:cubicBezTo>
                <a:cubicBezTo>
                  <a:pt x="3205655" y="2004433"/>
                  <a:pt x="3225431" y="1995778"/>
                  <a:pt x="3241103" y="2000180"/>
                </a:cubicBezTo>
                <a:cubicBezTo>
                  <a:pt x="3236697" y="1994600"/>
                  <a:pt x="3243021" y="1995588"/>
                  <a:pt x="3243288" y="1991716"/>
                </a:cubicBezTo>
                <a:cubicBezTo>
                  <a:pt x="3241220" y="1986989"/>
                  <a:pt x="3239573" y="1987710"/>
                  <a:pt x="3237923" y="1988432"/>
                </a:cubicBezTo>
                <a:cubicBezTo>
                  <a:pt x="3244095" y="1980099"/>
                  <a:pt x="3254823" y="1986666"/>
                  <a:pt x="3267317" y="1979321"/>
                </a:cubicBezTo>
                <a:cubicBezTo>
                  <a:pt x="3265939" y="1976169"/>
                  <a:pt x="3264558" y="1973018"/>
                  <a:pt x="3263179" y="1969867"/>
                </a:cubicBezTo>
                <a:cubicBezTo>
                  <a:pt x="3268812" y="1969279"/>
                  <a:pt x="3272797" y="1969412"/>
                  <a:pt x="3275287" y="1979586"/>
                </a:cubicBezTo>
                <a:cubicBezTo>
                  <a:pt x="3269119" y="1987919"/>
                  <a:pt x="3265822" y="1989363"/>
                  <a:pt x="3250571" y="1990406"/>
                </a:cubicBezTo>
                <a:cubicBezTo>
                  <a:pt x="3254019" y="1998283"/>
                  <a:pt x="3249074" y="2000448"/>
                  <a:pt x="3248116" y="2002744"/>
                </a:cubicBezTo>
                <a:cubicBezTo>
                  <a:pt x="3258156" y="2007736"/>
                  <a:pt x="3270148" y="2030648"/>
                  <a:pt x="3259303" y="2037272"/>
                </a:cubicBezTo>
                <a:cubicBezTo>
                  <a:pt x="3261104" y="2045871"/>
                  <a:pt x="3267004" y="2041410"/>
                  <a:pt x="3268805" y="2050009"/>
                </a:cubicBezTo>
                <a:cubicBezTo>
                  <a:pt x="3285975" y="2044371"/>
                  <a:pt x="3294555" y="2081917"/>
                  <a:pt x="3306816" y="2100958"/>
                </a:cubicBezTo>
                <a:cubicBezTo>
                  <a:pt x="3319997" y="2095187"/>
                  <a:pt x="3327585" y="2112518"/>
                  <a:pt x="3337625" y="2117509"/>
                </a:cubicBezTo>
                <a:cubicBezTo>
                  <a:pt x="3324478" y="2145792"/>
                  <a:pt x="3305276" y="2169217"/>
                  <a:pt x="3289792" y="2196645"/>
                </a:cubicBezTo>
                <a:cubicBezTo>
                  <a:pt x="3287069" y="2212856"/>
                  <a:pt x="3282852" y="2239107"/>
                  <a:pt x="3308297" y="2252377"/>
                </a:cubicBezTo>
                <a:cubicBezTo>
                  <a:pt x="3336194" y="2253306"/>
                  <a:pt x="3365741" y="2253516"/>
                  <a:pt x="3388310" y="2273675"/>
                </a:cubicBezTo>
                <a:cubicBezTo>
                  <a:pt x="3401680" y="2299737"/>
                  <a:pt x="3420497" y="2293377"/>
                  <a:pt x="3433178" y="2317864"/>
                </a:cubicBezTo>
                <a:cubicBezTo>
                  <a:pt x="3444867" y="2322135"/>
                  <a:pt x="3453680" y="2333296"/>
                  <a:pt x="3464677" y="2335992"/>
                </a:cubicBezTo>
                <a:cubicBezTo>
                  <a:pt x="3471843" y="2347874"/>
                  <a:pt x="3480503" y="2349716"/>
                  <a:pt x="3489855" y="2353131"/>
                </a:cubicBezTo>
                <a:cubicBezTo>
                  <a:pt x="3512844" y="2378739"/>
                  <a:pt x="3550781" y="2384660"/>
                  <a:pt x="3578295" y="2402656"/>
                </a:cubicBezTo>
                <a:cubicBezTo>
                  <a:pt x="3591900" y="2402333"/>
                  <a:pt x="3604277" y="2408179"/>
                  <a:pt x="3621597" y="2411862"/>
                </a:cubicBezTo>
                <a:cubicBezTo>
                  <a:pt x="3634243" y="2413836"/>
                  <a:pt x="3646889" y="2415810"/>
                  <a:pt x="3659536" y="2417785"/>
                </a:cubicBezTo>
                <a:cubicBezTo>
                  <a:pt x="3678505" y="2420745"/>
                  <a:pt x="3704216" y="2430142"/>
                  <a:pt x="3728666" y="2423194"/>
                </a:cubicBezTo>
                <a:cubicBezTo>
                  <a:pt x="3731962" y="2421751"/>
                  <a:pt x="3735526" y="2416437"/>
                  <a:pt x="3739512" y="2416568"/>
                </a:cubicBezTo>
                <a:cubicBezTo>
                  <a:pt x="3748441" y="2414538"/>
                  <a:pt x="3760818" y="2420384"/>
                  <a:pt x="3771127" y="2421504"/>
                </a:cubicBezTo>
                <a:cubicBezTo>
                  <a:pt x="3776491" y="2424788"/>
                  <a:pt x="3781588" y="2431944"/>
                  <a:pt x="3789290" y="2436081"/>
                </a:cubicBezTo>
                <a:cubicBezTo>
                  <a:pt x="3826807" y="2436557"/>
                  <a:pt x="3857382" y="2479493"/>
                  <a:pt x="3898042" y="2469205"/>
                </a:cubicBezTo>
                <a:cubicBezTo>
                  <a:pt x="3901760" y="2473211"/>
                  <a:pt x="3907663" y="2468749"/>
                  <a:pt x="3912069" y="2474330"/>
                </a:cubicBezTo>
                <a:cubicBezTo>
                  <a:pt x="3919466" y="2459828"/>
                  <a:pt x="3938740" y="2481429"/>
                  <a:pt x="3947095" y="2464630"/>
                </a:cubicBezTo>
                <a:cubicBezTo>
                  <a:pt x="3956445" y="2468047"/>
                  <a:pt x="3966486" y="2473040"/>
                  <a:pt x="3974303" y="2463985"/>
                </a:cubicBezTo>
                <a:cubicBezTo>
                  <a:pt x="3967101" y="2429590"/>
                  <a:pt x="4017301" y="2454550"/>
                  <a:pt x="4021939" y="2433746"/>
                </a:cubicBezTo>
                <a:cubicBezTo>
                  <a:pt x="4049301" y="2442421"/>
                  <a:pt x="4095594" y="2431544"/>
                  <a:pt x="4110273" y="2415732"/>
                </a:cubicBezTo>
                <a:cubicBezTo>
                  <a:pt x="4112610" y="2416585"/>
                  <a:pt x="4116595" y="2416719"/>
                  <a:pt x="4119623" y="2419149"/>
                </a:cubicBezTo>
                <a:cubicBezTo>
                  <a:pt x="4149285" y="2406166"/>
                  <a:pt x="4200943" y="2398571"/>
                  <a:pt x="4225089" y="2372983"/>
                </a:cubicBezTo>
                <a:cubicBezTo>
                  <a:pt x="4241450" y="2378963"/>
                  <a:pt x="4251186" y="2365314"/>
                  <a:pt x="4267128" y="2365846"/>
                </a:cubicBezTo>
                <a:cubicBezTo>
                  <a:pt x="4272071" y="2363682"/>
                  <a:pt x="4270692" y="2360531"/>
                  <a:pt x="4270961" y="2356659"/>
                </a:cubicBezTo>
                <a:cubicBezTo>
                  <a:pt x="4282764" y="2347737"/>
                  <a:pt x="4292804" y="2352730"/>
                  <a:pt x="4295946" y="2341967"/>
                </a:cubicBezTo>
                <a:cubicBezTo>
                  <a:pt x="4298217" y="2343789"/>
                  <a:pt x="4300702" y="2344696"/>
                  <a:pt x="4303246" y="2344902"/>
                </a:cubicBezTo>
                <a:lnTo>
                  <a:pt x="4309092" y="2343932"/>
                </a:lnTo>
                <a:lnTo>
                  <a:pt x="4309538" y="2344341"/>
                </a:lnTo>
                <a:cubicBezTo>
                  <a:pt x="4311246" y="2345037"/>
                  <a:pt x="4313278" y="2345370"/>
                  <a:pt x="4315308" y="2345702"/>
                </a:cubicBezTo>
                <a:cubicBezTo>
                  <a:pt x="4315838" y="2342462"/>
                  <a:pt x="4318398" y="2339557"/>
                  <a:pt x="4320959" y="2336651"/>
                </a:cubicBezTo>
                <a:cubicBezTo>
                  <a:pt x="4335610" y="2349023"/>
                  <a:pt x="4351763" y="2364968"/>
                  <a:pt x="4365975" y="2367293"/>
                </a:cubicBezTo>
                <a:cubicBezTo>
                  <a:pt x="4365975" y="2367293"/>
                  <a:pt x="4365445" y="2370531"/>
                  <a:pt x="4365445" y="2370531"/>
                </a:cubicBezTo>
                <a:cubicBezTo>
                  <a:pt x="4364914" y="2373769"/>
                  <a:pt x="4366414" y="2377341"/>
                  <a:pt x="4365884" y="2380579"/>
                </a:cubicBezTo>
                <a:cubicBezTo>
                  <a:pt x="4361825" y="2379914"/>
                  <a:pt x="4365356" y="2383816"/>
                  <a:pt x="4362265" y="2389961"/>
                </a:cubicBezTo>
                <a:cubicBezTo>
                  <a:pt x="4364296" y="2390294"/>
                  <a:pt x="4366327" y="2390625"/>
                  <a:pt x="4366327" y="2390625"/>
                </a:cubicBezTo>
                <a:cubicBezTo>
                  <a:pt x="4368356" y="2390959"/>
                  <a:pt x="4369857" y="2394529"/>
                  <a:pt x="4371888" y="2394861"/>
                </a:cubicBezTo>
                <a:cubicBezTo>
                  <a:pt x="4375417" y="2398764"/>
                  <a:pt x="4375947" y="2395526"/>
                  <a:pt x="4384068" y="2396853"/>
                </a:cubicBezTo>
                <a:cubicBezTo>
                  <a:pt x="4382568" y="2393284"/>
                  <a:pt x="4386187" y="2383900"/>
                  <a:pt x="4381597" y="2386475"/>
                </a:cubicBezTo>
                <a:cubicBezTo>
                  <a:pt x="4382127" y="2383235"/>
                  <a:pt x="4382127" y="2383235"/>
                  <a:pt x="4382659" y="2379997"/>
                </a:cubicBezTo>
                <a:cubicBezTo>
                  <a:pt x="4385657" y="2387139"/>
                  <a:pt x="4391220" y="2391374"/>
                  <a:pt x="4391129" y="2404660"/>
                </a:cubicBezTo>
                <a:cubicBezTo>
                  <a:pt x="4395190" y="2405324"/>
                  <a:pt x="4404371" y="2400177"/>
                  <a:pt x="4400221" y="2412798"/>
                </a:cubicBezTo>
                <a:cubicBezTo>
                  <a:pt x="4409401" y="2407651"/>
                  <a:pt x="4421053" y="2412881"/>
                  <a:pt x="4419993" y="2419358"/>
                </a:cubicBezTo>
                <a:cubicBezTo>
                  <a:pt x="4436766" y="2418779"/>
                  <a:pt x="4450978" y="2421103"/>
                  <a:pt x="4464659" y="2426668"/>
                </a:cubicBezTo>
                <a:cubicBezTo>
                  <a:pt x="4468189" y="2430570"/>
                  <a:pt x="4469160" y="2437379"/>
                  <a:pt x="4475250" y="2438376"/>
                </a:cubicBezTo>
                <a:cubicBezTo>
                  <a:pt x="4476749" y="2441946"/>
                  <a:pt x="4481872" y="2436134"/>
                  <a:pt x="4483372" y="2439704"/>
                </a:cubicBezTo>
                <a:cubicBezTo>
                  <a:pt x="4487430" y="2440369"/>
                  <a:pt x="4487872" y="2450416"/>
                  <a:pt x="4493433" y="2454652"/>
                </a:cubicBezTo>
                <a:cubicBezTo>
                  <a:pt x="4495464" y="2454984"/>
                  <a:pt x="4498023" y="2452078"/>
                  <a:pt x="4498023" y="2452078"/>
                </a:cubicBezTo>
                <a:cubicBezTo>
                  <a:pt x="4498023" y="2452078"/>
                  <a:pt x="4499523" y="2455649"/>
                  <a:pt x="4501023" y="2459219"/>
                </a:cubicBezTo>
                <a:cubicBezTo>
                  <a:pt x="4508616" y="2463786"/>
                  <a:pt x="4517265" y="2461877"/>
                  <a:pt x="4521767" y="2472588"/>
                </a:cubicBezTo>
                <a:cubicBezTo>
                  <a:pt x="4529447" y="2463869"/>
                  <a:pt x="4529887" y="2473917"/>
                  <a:pt x="4540038" y="2475579"/>
                </a:cubicBezTo>
                <a:cubicBezTo>
                  <a:pt x="4540038" y="2475579"/>
                  <a:pt x="4539508" y="2478817"/>
                  <a:pt x="4539508" y="2478817"/>
                </a:cubicBezTo>
                <a:cubicBezTo>
                  <a:pt x="4558841" y="2475330"/>
                  <a:pt x="4579054" y="2491938"/>
                  <a:pt x="4600947" y="2485545"/>
                </a:cubicBezTo>
                <a:cubicBezTo>
                  <a:pt x="4600417" y="2488783"/>
                  <a:pt x="4601916" y="2492354"/>
                  <a:pt x="4603947" y="2492686"/>
                </a:cubicBezTo>
                <a:cubicBezTo>
                  <a:pt x="4619748" y="2485296"/>
                  <a:pt x="4631310" y="2503813"/>
                  <a:pt x="4645170" y="2482806"/>
                </a:cubicBezTo>
                <a:cubicBezTo>
                  <a:pt x="4648702" y="2486709"/>
                  <a:pt x="4642522" y="2498998"/>
                  <a:pt x="4649143" y="2496756"/>
                </a:cubicBezTo>
                <a:cubicBezTo>
                  <a:pt x="4653732" y="2494182"/>
                  <a:pt x="4657883" y="2481562"/>
                  <a:pt x="4658412" y="2478322"/>
                </a:cubicBezTo>
                <a:cubicBezTo>
                  <a:pt x="4662474" y="2478986"/>
                  <a:pt x="4668564" y="2479983"/>
                  <a:pt x="4667504" y="2486460"/>
                </a:cubicBezTo>
                <a:cubicBezTo>
                  <a:pt x="4662474" y="2478986"/>
                  <a:pt x="4665475" y="2486127"/>
                  <a:pt x="4664414" y="2492605"/>
                </a:cubicBezTo>
                <a:cubicBezTo>
                  <a:pt x="4664414" y="2492605"/>
                  <a:pt x="4664414" y="2492605"/>
                  <a:pt x="4662384" y="2492273"/>
                </a:cubicBezTo>
                <a:cubicBezTo>
                  <a:pt x="4661854" y="2495511"/>
                  <a:pt x="4661854" y="2495511"/>
                  <a:pt x="4661324" y="2498749"/>
                </a:cubicBezTo>
                <a:cubicBezTo>
                  <a:pt x="4661324" y="2498749"/>
                  <a:pt x="4660794" y="2501988"/>
                  <a:pt x="4660794" y="2501988"/>
                </a:cubicBezTo>
                <a:cubicBezTo>
                  <a:pt x="4662824" y="2502321"/>
                  <a:pt x="4663355" y="2499083"/>
                  <a:pt x="4663355" y="2499083"/>
                </a:cubicBezTo>
                <a:cubicBezTo>
                  <a:pt x="4663355" y="2499083"/>
                  <a:pt x="4663884" y="2495843"/>
                  <a:pt x="4663884" y="2495843"/>
                </a:cubicBezTo>
                <a:cubicBezTo>
                  <a:pt x="4663884" y="2495843"/>
                  <a:pt x="4663884" y="2495843"/>
                  <a:pt x="4665914" y="2496175"/>
                </a:cubicBezTo>
                <a:cubicBezTo>
                  <a:pt x="4673504" y="2500742"/>
                  <a:pt x="4679067" y="2504979"/>
                  <a:pt x="4685687" y="2502736"/>
                </a:cubicBezTo>
                <a:cubicBezTo>
                  <a:pt x="4692307" y="2500494"/>
                  <a:pt x="4687717" y="2503069"/>
                  <a:pt x="4693808" y="2504066"/>
                </a:cubicBezTo>
                <a:cubicBezTo>
                  <a:pt x="4699369" y="2508300"/>
                  <a:pt x="4702989" y="2498917"/>
                  <a:pt x="4709078" y="2499913"/>
                </a:cubicBezTo>
                <a:cubicBezTo>
                  <a:pt x="4708019" y="2506390"/>
                  <a:pt x="4714642" y="2504148"/>
                  <a:pt x="4716670" y="2504480"/>
                </a:cubicBezTo>
                <a:cubicBezTo>
                  <a:pt x="4720733" y="2505145"/>
                  <a:pt x="4719672" y="2511621"/>
                  <a:pt x="4725762" y="2512619"/>
                </a:cubicBezTo>
                <a:cubicBezTo>
                  <a:pt x="4727352" y="2502904"/>
                  <a:pt x="4732382" y="2510377"/>
                  <a:pt x="4736443" y="2511040"/>
                </a:cubicBezTo>
                <a:cubicBezTo>
                  <a:pt x="4756745" y="2514364"/>
                  <a:pt x="4769278" y="2539690"/>
                  <a:pt x="4787991" y="2552729"/>
                </a:cubicBezTo>
                <a:cubicBezTo>
                  <a:pt x="4797702" y="2544342"/>
                  <a:pt x="4806264" y="2555718"/>
                  <a:pt x="4816945" y="2554140"/>
                </a:cubicBezTo>
                <a:cubicBezTo>
                  <a:pt x="4819505" y="2551233"/>
                  <a:pt x="4815974" y="2547331"/>
                  <a:pt x="4820034" y="2547996"/>
                </a:cubicBezTo>
                <a:cubicBezTo>
                  <a:pt x="4831156" y="2556467"/>
                  <a:pt x="4850576" y="2539694"/>
                  <a:pt x="4863198" y="2551734"/>
                </a:cubicBezTo>
                <a:cubicBezTo>
                  <a:pt x="4866818" y="2542350"/>
                  <a:pt x="4869290" y="2552731"/>
                  <a:pt x="4873879" y="2550156"/>
                </a:cubicBezTo>
                <a:cubicBezTo>
                  <a:pt x="4879000" y="2544344"/>
                  <a:pt x="4883150" y="2531722"/>
                  <a:pt x="4889241" y="2532719"/>
                </a:cubicBezTo>
                <a:cubicBezTo>
                  <a:pt x="4885180" y="2532056"/>
                  <a:pt x="4890830" y="2523003"/>
                  <a:pt x="4892861" y="2523335"/>
                </a:cubicBezTo>
                <a:cubicBezTo>
                  <a:pt x="4893831" y="2530146"/>
                  <a:pt x="4895860" y="2530477"/>
                  <a:pt x="4899923" y="2531142"/>
                </a:cubicBezTo>
                <a:cubicBezTo>
                  <a:pt x="4899392" y="2534380"/>
                  <a:pt x="4899392" y="2534380"/>
                  <a:pt x="4899392" y="2534380"/>
                </a:cubicBezTo>
                <a:cubicBezTo>
                  <a:pt x="4897362" y="2534048"/>
                  <a:pt x="4897362" y="2534048"/>
                  <a:pt x="4895332" y="2533714"/>
                </a:cubicBezTo>
                <a:cubicBezTo>
                  <a:pt x="4895332" y="2533714"/>
                  <a:pt x="4895332" y="2533714"/>
                  <a:pt x="4894802" y="2536954"/>
                </a:cubicBezTo>
                <a:cubicBezTo>
                  <a:pt x="4896833" y="2537286"/>
                  <a:pt x="4898862" y="2537619"/>
                  <a:pt x="4898862" y="2537619"/>
                </a:cubicBezTo>
                <a:cubicBezTo>
                  <a:pt x="4900892" y="2537951"/>
                  <a:pt x="4900892" y="2537951"/>
                  <a:pt x="4900892" y="2537951"/>
                </a:cubicBezTo>
                <a:cubicBezTo>
                  <a:pt x="4900892" y="2537951"/>
                  <a:pt x="4901421" y="2534711"/>
                  <a:pt x="4901421" y="2534711"/>
                </a:cubicBezTo>
                <a:cubicBezTo>
                  <a:pt x="4907514" y="2535708"/>
                  <a:pt x="4915635" y="2537038"/>
                  <a:pt x="4919163" y="2540941"/>
                </a:cubicBezTo>
                <a:cubicBezTo>
                  <a:pt x="4920135" y="2547750"/>
                  <a:pt x="4916074" y="2547084"/>
                  <a:pt x="4915014" y="2553562"/>
                </a:cubicBezTo>
                <a:cubicBezTo>
                  <a:pt x="4915014" y="2553562"/>
                  <a:pt x="4915014" y="2553562"/>
                  <a:pt x="4912985" y="2553229"/>
                </a:cubicBezTo>
                <a:cubicBezTo>
                  <a:pt x="4912985" y="2553229"/>
                  <a:pt x="4910954" y="2552898"/>
                  <a:pt x="4910954" y="2552898"/>
                </a:cubicBezTo>
                <a:cubicBezTo>
                  <a:pt x="4910954" y="2552898"/>
                  <a:pt x="4908395" y="2555805"/>
                  <a:pt x="4908395" y="2555805"/>
                </a:cubicBezTo>
                <a:cubicBezTo>
                  <a:pt x="4909894" y="2559375"/>
                  <a:pt x="4909894" y="2559375"/>
                  <a:pt x="4909894" y="2559375"/>
                </a:cubicBezTo>
                <a:cubicBezTo>
                  <a:pt x="4911926" y="2559706"/>
                  <a:pt x="4911926" y="2559706"/>
                  <a:pt x="4911926" y="2559706"/>
                </a:cubicBezTo>
                <a:cubicBezTo>
                  <a:pt x="4913956" y="2560038"/>
                  <a:pt x="4913956" y="2560038"/>
                  <a:pt x="4915985" y="2560371"/>
                </a:cubicBezTo>
                <a:cubicBezTo>
                  <a:pt x="4919516" y="2564274"/>
                  <a:pt x="4919606" y="2550989"/>
                  <a:pt x="4923136" y="2554890"/>
                </a:cubicBezTo>
                <a:cubicBezTo>
                  <a:pt x="4928607" y="2572413"/>
                  <a:pt x="4934079" y="2589934"/>
                  <a:pt x="4946260" y="2591927"/>
                </a:cubicBezTo>
                <a:cubicBezTo>
                  <a:pt x="4949350" y="2585781"/>
                  <a:pt x="4952440" y="2579636"/>
                  <a:pt x="4956500" y="2580301"/>
                </a:cubicBezTo>
                <a:cubicBezTo>
                  <a:pt x="4955973" y="2583540"/>
                  <a:pt x="4951381" y="2586113"/>
                  <a:pt x="4955442" y="2586779"/>
                </a:cubicBezTo>
                <a:cubicBezTo>
                  <a:pt x="4969741" y="2575817"/>
                  <a:pt x="4979363" y="2580717"/>
                  <a:pt x="4997634" y="2583708"/>
                </a:cubicBezTo>
                <a:cubicBezTo>
                  <a:pt x="4998165" y="2580470"/>
                  <a:pt x="4999225" y="2573992"/>
                  <a:pt x="5001256" y="2574324"/>
                </a:cubicBezTo>
                <a:cubicBezTo>
                  <a:pt x="5006197" y="2595083"/>
                  <a:pt x="5013876" y="2586365"/>
                  <a:pt x="5033209" y="2582877"/>
                </a:cubicBezTo>
                <a:cubicBezTo>
                  <a:pt x="5035240" y="2583211"/>
                  <a:pt x="5037270" y="2583542"/>
                  <a:pt x="5037270" y="2583542"/>
                </a:cubicBezTo>
                <a:cubicBezTo>
                  <a:pt x="5038769" y="2587114"/>
                  <a:pt x="5038769" y="2587114"/>
                  <a:pt x="5038769" y="2587114"/>
                </a:cubicBezTo>
                <a:cubicBezTo>
                  <a:pt x="5041331" y="2584207"/>
                  <a:pt x="5041331" y="2584207"/>
                  <a:pt x="5043360" y="2584538"/>
                </a:cubicBezTo>
                <a:cubicBezTo>
                  <a:pt x="5043891" y="2581301"/>
                  <a:pt x="5044420" y="2578062"/>
                  <a:pt x="5044420" y="2578062"/>
                </a:cubicBezTo>
                <a:cubicBezTo>
                  <a:pt x="5042919" y="2574492"/>
                  <a:pt x="5042919" y="2574492"/>
                  <a:pt x="5040360" y="2577398"/>
                </a:cubicBezTo>
                <a:cubicBezTo>
                  <a:pt x="5038330" y="2577065"/>
                  <a:pt x="5038860" y="2573826"/>
                  <a:pt x="5036829" y="2573494"/>
                </a:cubicBezTo>
                <a:cubicBezTo>
                  <a:pt x="5037359" y="2570257"/>
                  <a:pt x="5035859" y="2566686"/>
                  <a:pt x="5036388" y="2563448"/>
                </a:cubicBezTo>
                <a:cubicBezTo>
                  <a:pt x="5037889" y="2567017"/>
                  <a:pt x="5040450" y="2564112"/>
                  <a:pt x="5040450" y="2564112"/>
                </a:cubicBezTo>
                <a:cubicBezTo>
                  <a:pt x="5045481" y="2571585"/>
                  <a:pt x="5050071" y="2569012"/>
                  <a:pt x="5056161" y="2570007"/>
                </a:cubicBezTo>
                <a:cubicBezTo>
                  <a:pt x="5056161" y="2570007"/>
                  <a:pt x="5065342" y="2564860"/>
                  <a:pt x="5065253" y="2578145"/>
                </a:cubicBezTo>
                <a:cubicBezTo>
                  <a:pt x="5070905" y="2569095"/>
                  <a:pt x="5077434" y="2580138"/>
                  <a:pt x="5082995" y="2584375"/>
                </a:cubicBezTo>
                <a:cubicBezTo>
                  <a:pt x="5077875" y="2590188"/>
                  <a:pt x="5081846" y="2604137"/>
                  <a:pt x="5075226" y="2606378"/>
                </a:cubicBezTo>
                <a:cubicBezTo>
                  <a:pt x="5087407" y="2608372"/>
                  <a:pt x="5087318" y="2621658"/>
                  <a:pt x="5089258" y="2635277"/>
                </a:cubicBezTo>
                <a:cubicBezTo>
                  <a:pt x="5094378" y="2629464"/>
                  <a:pt x="5095879" y="2633035"/>
                  <a:pt x="5097379" y="2636605"/>
                </a:cubicBezTo>
                <a:cubicBezTo>
                  <a:pt x="5098969" y="2626891"/>
                  <a:pt x="5105059" y="2627886"/>
                  <a:pt x="5108151" y="2621742"/>
                </a:cubicBezTo>
                <a:cubicBezTo>
                  <a:pt x="5111591" y="2638930"/>
                  <a:pt x="5124832" y="2634447"/>
                  <a:pt x="5131363" y="2645490"/>
                </a:cubicBezTo>
                <a:cubicBezTo>
                  <a:pt x="5131894" y="2642251"/>
                  <a:pt x="5132423" y="2639014"/>
                  <a:pt x="5134454" y="2639346"/>
                </a:cubicBezTo>
                <a:cubicBezTo>
                  <a:pt x="5151665" y="2648813"/>
                  <a:pt x="5170557" y="2635279"/>
                  <a:pt x="5183709" y="2644081"/>
                </a:cubicBezTo>
                <a:cubicBezTo>
                  <a:pt x="5188300" y="2641507"/>
                  <a:pt x="5195980" y="2632788"/>
                  <a:pt x="5198451" y="2643168"/>
                </a:cubicBezTo>
                <a:cubicBezTo>
                  <a:pt x="5200571" y="2630213"/>
                  <a:pt x="5207633" y="2638020"/>
                  <a:pt x="5211692" y="2638684"/>
                </a:cubicBezTo>
                <a:cubicBezTo>
                  <a:pt x="5211161" y="2641923"/>
                  <a:pt x="5211161" y="2641923"/>
                  <a:pt x="5213193" y="2642256"/>
                </a:cubicBezTo>
                <a:cubicBezTo>
                  <a:pt x="5213193" y="2642256"/>
                  <a:pt x="5213193" y="2642256"/>
                  <a:pt x="5215223" y="2642588"/>
                </a:cubicBezTo>
                <a:cubicBezTo>
                  <a:pt x="5215223" y="2642588"/>
                  <a:pt x="5215752" y="2639349"/>
                  <a:pt x="5215752" y="2639349"/>
                </a:cubicBezTo>
                <a:cubicBezTo>
                  <a:pt x="5214252" y="2635779"/>
                  <a:pt x="5214252" y="2635779"/>
                  <a:pt x="5212222" y="2635446"/>
                </a:cubicBezTo>
                <a:cubicBezTo>
                  <a:pt x="5214252" y="2635779"/>
                  <a:pt x="5214252" y="2635779"/>
                  <a:pt x="5214252" y="2635779"/>
                </a:cubicBezTo>
                <a:cubicBezTo>
                  <a:pt x="5215842" y="2626063"/>
                  <a:pt x="5209221" y="2628305"/>
                  <a:pt x="5210281" y="2621829"/>
                </a:cubicBezTo>
                <a:cubicBezTo>
                  <a:pt x="5219462" y="2616681"/>
                  <a:pt x="5231113" y="2621912"/>
                  <a:pt x="5245325" y="2624237"/>
                </a:cubicBezTo>
                <a:cubicBezTo>
                  <a:pt x="5244795" y="2627475"/>
                  <a:pt x="5244795" y="2627475"/>
                  <a:pt x="5244795" y="2627475"/>
                </a:cubicBezTo>
                <a:cubicBezTo>
                  <a:pt x="5247355" y="2624572"/>
                  <a:pt x="5247355" y="2624572"/>
                  <a:pt x="5247355" y="2624572"/>
                </a:cubicBezTo>
                <a:cubicBezTo>
                  <a:pt x="5253976" y="2622328"/>
                  <a:pt x="5256977" y="2629469"/>
                  <a:pt x="5263067" y="2630466"/>
                </a:cubicBezTo>
                <a:cubicBezTo>
                  <a:pt x="5263597" y="2627227"/>
                  <a:pt x="5263597" y="2627227"/>
                  <a:pt x="5263597" y="2627227"/>
                </a:cubicBezTo>
                <a:cubicBezTo>
                  <a:pt x="5265097" y="2630798"/>
                  <a:pt x="5265097" y="2630798"/>
                  <a:pt x="5265097" y="2630798"/>
                </a:cubicBezTo>
                <a:cubicBezTo>
                  <a:pt x="5267129" y="2631129"/>
                  <a:pt x="5267129" y="2631129"/>
                  <a:pt x="5267129" y="2631129"/>
                </a:cubicBezTo>
                <a:cubicBezTo>
                  <a:pt x="5267658" y="2627891"/>
                  <a:pt x="5267658" y="2627891"/>
                  <a:pt x="5267658" y="2627891"/>
                </a:cubicBezTo>
                <a:cubicBezTo>
                  <a:pt x="5265628" y="2627559"/>
                  <a:pt x="5265628" y="2627559"/>
                  <a:pt x="5265628" y="2627559"/>
                </a:cubicBezTo>
                <a:cubicBezTo>
                  <a:pt x="5266158" y="2624321"/>
                  <a:pt x="5266686" y="2621081"/>
                  <a:pt x="5267218" y="2617844"/>
                </a:cubicBezTo>
                <a:cubicBezTo>
                  <a:pt x="5280458" y="2613361"/>
                  <a:pt x="5283280" y="2647074"/>
                  <a:pt x="5274100" y="2652222"/>
                </a:cubicBezTo>
                <a:cubicBezTo>
                  <a:pt x="5273569" y="2655460"/>
                  <a:pt x="5272070" y="2651889"/>
                  <a:pt x="5271538" y="2655128"/>
                </a:cubicBezTo>
                <a:cubicBezTo>
                  <a:pt x="5271538" y="2655128"/>
                  <a:pt x="5269509" y="2654796"/>
                  <a:pt x="5269509" y="2654796"/>
                </a:cubicBezTo>
                <a:cubicBezTo>
                  <a:pt x="5264477" y="2647322"/>
                  <a:pt x="5257327" y="2652803"/>
                  <a:pt x="5254239" y="2658947"/>
                </a:cubicBezTo>
                <a:cubicBezTo>
                  <a:pt x="5255739" y="2662517"/>
                  <a:pt x="5262801" y="2670324"/>
                  <a:pt x="5267920" y="2664510"/>
                </a:cubicBezTo>
                <a:cubicBezTo>
                  <a:pt x="5269950" y="2664843"/>
                  <a:pt x="5269950" y="2664843"/>
                  <a:pt x="5271980" y="2665174"/>
                </a:cubicBezTo>
                <a:cubicBezTo>
                  <a:pt x="5280542" y="2676551"/>
                  <a:pt x="5288221" y="2667834"/>
                  <a:pt x="5298813" y="2679540"/>
                </a:cubicBezTo>
                <a:cubicBezTo>
                  <a:pt x="5296254" y="2682448"/>
                  <a:pt x="5294753" y="2678876"/>
                  <a:pt x="5294224" y="2682115"/>
                </a:cubicBezTo>
                <a:cubicBezTo>
                  <a:pt x="5302344" y="2683443"/>
                  <a:pt x="5310024" y="2674725"/>
                  <a:pt x="5318675" y="2672816"/>
                </a:cubicBezTo>
                <a:cubicBezTo>
                  <a:pt x="5314615" y="2672151"/>
                  <a:pt x="5313644" y="2665343"/>
                  <a:pt x="5310114" y="2661441"/>
                </a:cubicBezTo>
                <a:cubicBezTo>
                  <a:pt x="5314704" y="2658866"/>
                  <a:pt x="5312763" y="2645247"/>
                  <a:pt x="5316825" y="2645912"/>
                </a:cubicBezTo>
                <a:cubicBezTo>
                  <a:pt x="5320885" y="2646576"/>
                  <a:pt x="5323356" y="2656956"/>
                  <a:pt x="5326444" y="2650811"/>
                </a:cubicBezTo>
                <a:cubicBezTo>
                  <a:pt x="5326975" y="2647573"/>
                  <a:pt x="5326975" y="2647573"/>
                  <a:pt x="5326975" y="2647573"/>
                </a:cubicBezTo>
                <a:cubicBezTo>
                  <a:pt x="5328476" y="2651145"/>
                  <a:pt x="5327946" y="2654384"/>
                  <a:pt x="5327946" y="2654384"/>
                </a:cubicBezTo>
                <a:cubicBezTo>
                  <a:pt x="5329447" y="2657952"/>
                  <a:pt x="5329447" y="2657952"/>
                  <a:pt x="5329447" y="2657952"/>
                </a:cubicBezTo>
                <a:cubicBezTo>
                  <a:pt x="5329976" y="2654715"/>
                  <a:pt x="5329976" y="2654715"/>
                  <a:pt x="5329976" y="2654715"/>
                </a:cubicBezTo>
                <a:cubicBezTo>
                  <a:pt x="5330506" y="2651477"/>
                  <a:pt x="5331036" y="2648237"/>
                  <a:pt x="5329005" y="2647905"/>
                </a:cubicBezTo>
                <a:cubicBezTo>
                  <a:pt x="5332624" y="2638523"/>
                  <a:pt x="5323445" y="2643671"/>
                  <a:pt x="5326535" y="2637526"/>
                </a:cubicBezTo>
                <a:cubicBezTo>
                  <a:pt x="5328564" y="2637858"/>
                  <a:pt x="5329094" y="2634620"/>
                  <a:pt x="5333156" y="2635284"/>
                </a:cubicBezTo>
                <a:cubicBezTo>
                  <a:pt x="5332624" y="2638523"/>
                  <a:pt x="5332095" y="2641760"/>
                  <a:pt x="5331566" y="2644998"/>
                </a:cubicBezTo>
                <a:cubicBezTo>
                  <a:pt x="5332845" y="2643546"/>
                  <a:pt x="5335250" y="2644771"/>
                  <a:pt x="5337722" y="2645591"/>
                </a:cubicBezTo>
                <a:lnTo>
                  <a:pt x="5342879" y="2644147"/>
                </a:lnTo>
                <a:lnTo>
                  <a:pt x="5341990" y="2651976"/>
                </a:lnTo>
                <a:cubicBezTo>
                  <a:pt x="5333114" y="2657464"/>
                  <a:pt x="5319802" y="2665694"/>
                  <a:pt x="5323206" y="2681121"/>
                </a:cubicBezTo>
                <a:cubicBezTo>
                  <a:pt x="5331049" y="2693808"/>
                  <a:pt x="5335489" y="2691064"/>
                  <a:pt x="5347770" y="2701008"/>
                </a:cubicBezTo>
                <a:cubicBezTo>
                  <a:pt x="5338895" y="2706495"/>
                  <a:pt x="5330019" y="2711982"/>
                  <a:pt x="5325582" y="2714726"/>
                </a:cubicBezTo>
                <a:cubicBezTo>
                  <a:pt x="5321143" y="2717470"/>
                  <a:pt x="5317736" y="2702040"/>
                  <a:pt x="5317736" y="2702040"/>
                </a:cubicBezTo>
                <a:cubicBezTo>
                  <a:pt x="5313299" y="2704784"/>
                  <a:pt x="5313299" y="2704784"/>
                  <a:pt x="5308861" y="2707527"/>
                </a:cubicBezTo>
                <a:cubicBezTo>
                  <a:pt x="5293175" y="2682158"/>
                  <a:pt x="5284299" y="2687645"/>
                  <a:pt x="5270986" y="2695876"/>
                </a:cubicBezTo>
                <a:cubicBezTo>
                  <a:pt x="5266547" y="2698619"/>
                  <a:pt x="5278828" y="2708559"/>
                  <a:pt x="5274390" y="2711303"/>
                </a:cubicBezTo>
                <a:cubicBezTo>
                  <a:pt x="5253236" y="2706851"/>
                  <a:pt x="5256639" y="2722279"/>
                  <a:pt x="5264484" y="2734966"/>
                </a:cubicBezTo>
                <a:cubicBezTo>
                  <a:pt x="5260047" y="2737709"/>
                  <a:pt x="5247764" y="2727766"/>
                  <a:pt x="5243326" y="2730511"/>
                </a:cubicBezTo>
                <a:cubicBezTo>
                  <a:pt x="5251170" y="2743196"/>
                  <a:pt x="5267890" y="2750396"/>
                  <a:pt x="5276767" y="2744908"/>
                </a:cubicBezTo>
                <a:cubicBezTo>
                  <a:pt x="5268923" y="2732221"/>
                  <a:pt x="5268923" y="2732221"/>
                  <a:pt x="5273359" y="2729478"/>
                </a:cubicBezTo>
                <a:cubicBezTo>
                  <a:pt x="5278828" y="2708559"/>
                  <a:pt x="5294516" y="2733933"/>
                  <a:pt x="5303391" y="2728445"/>
                </a:cubicBezTo>
                <a:cubicBezTo>
                  <a:pt x="5298953" y="2731190"/>
                  <a:pt x="5299545" y="2739589"/>
                  <a:pt x="5298050" y="2747090"/>
                </a:cubicBezTo>
                <a:lnTo>
                  <a:pt x="5283935" y="2757547"/>
                </a:lnTo>
                <a:lnTo>
                  <a:pt x="5275010" y="2756952"/>
                </a:lnTo>
                <a:cubicBezTo>
                  <a:pt x="5273771" y="2759908"/>
                  <a:pt x="5273513" y="2764452"/>
                  <a:pt x="5271294" y="2765822"/>
                </a:cubicBezTo>
                <a:cubicBezTo>
                  <a:pt x="5275732" y="2763079"/>
                  <a:pt x="5271294" y="2765822"/>
                  <a:pt x="5280170" y="2760337"/>
                </a:cubicBezTo>
                <a:cubicBezTo>
                  <a:pt x="5288012" y="2773020"/>
                  <a:pt x="5288012" y="2773020"/>
                  <a:pt x="5288012" y="2773020"/>
                </a:cubicBezTo>
                <a:cubicBezTo>
                  <a:pt x="5288012" y="2773020"/>
                  <a:pt x="5292450" y="2770276"/>
                  <a:pt x="5292450" y="2770276"/>
                </a:cubicBezTo>
                <a:cubicBezTo>
                  <a:pt x="5300296" y="2782962"/>
                  <a:pt x="5291419" y="2788450"/>
                  <a:pt x="5286981" y="2791193"/>
                </a:cubicBezTo>
                <a:cubicBezTo>
                  <a:pt x="5293120" y="2796164"/>
                  <a:pt x="5298668" y="2792734"/>
                  <a:pt x="5304642" y="2791232"/>
                </a:cubicBezTo>
                <a:lnTo>
                  <a:pt x="5311480" y="2795162"/>
                </a:lnTo>
                <a:lnTo>
                  <a:pt x="5303481" y="2811678"/>
                </a:lnTo>
                <a:cubicBezTo>
                  <a:pt x="5301557" y="2817250"/>
                  <a:pt x="5298229" y="2819308"/>
                  <a:pt x="5285947" y="2809366"/>
                </a:cubicBezTo>
                <a:cubicBezTo>
                  <a:pt x="5285947" y="2809366"/>
                  <a:pt x="5285947" y="2809366"/>
                  <a:pt x="5282542" y="2793938"/>
                </a:cubicBezTo>
                <a:cubicBezTo>
                  <a:pt x="5282542" y="2793938"/>
                  <a:pt x="5273668" y="2799426"/>
                  <a:pt x="5278106" y="2796682"/>
                </a:cubicBezTo>
                <a:cubicBezTo>
                  <a:pt x="5265822" y="2786741"/>
                  <a:pt x="5274698" y="2781252"/>
                  <a:pt x="5279136" y="2778508"/>
                </a:cubicBezTo>
                <a:cubicBezTo>
                  <a:pt x="5262419" y="2771311"/>
                  <a:pt x="5253542" y="2776799"/>
                  <a:pt x="5237857" y="2751428"/>
                </a:cubicBezTo>
                <a:cubicBezTo>
                  <a:pt x="5237857" y="2751428"/>
                  <a:pt x="5237857" y="2751428"/>
                  <a:pt x="5246732" y="2745941"/>
                </a:cubicBezTo>
                <a:cubicBezTo>
                  <a:pt x="5234451" y="2735999"/>
                  <a:pt x="5234451" y="2735999"/>
                  <a:pt x="5230012" y="2738743"/>
                </a:cubicBezTo>
                <a:cubicBezTo>
                  <a:pt x="5234451" y="2735999"/>
                  <a:pt x="5222170" y="2726058"/>
                  <a:pt x="5226610" y="2723315"/>
                </a:cubicBezTo>
                <a:cubicBezTo>
                  <a:pt x="5231046" y="2720571"/>
                  <a:pt x="5231046" y="2720571"/>
                  <a:pt x="5239923" y="2715083"/>
                </a:cubicBezTo>
                <a:cubicBezTo>
                  <a:pt x="5232080" y="2702399"/>
                  <a:pt x="5232080" y="2702399"/>
                  <a:pt x="5232080" y="2702399"/>
                </a:cubicBezTo>
                <a:cubicBezTo>
                  <a:pt x="5232080" y="2702399"/>
                  <a:pt x="5232080" y="2702399"/>
                  <a:pt x="5227643" y="2705144"/>
                </a:cubicBezTo>
                <a:cubicBezTo>
                  <a:pt x="5227643" y="2705144"/>
                  <a:pt x="5224236" y="2689712"/>
                  <a:pt x="5224236" y="2689712"/>
                </a:cubicBezTo>
                <a:cubicBezTo>
                  <a:pt x="5240955" y="2696911"/>
                  <a:pt x="5249832" y="2691423"/>
                  <a:pt x="5258707" y="2685936"/>
                </a:cubicBezTo>
                <a:cubicBezTo>
                  <a:pt x="5254784" y="2679593"/>
                  <a:pt x="5247794" y="2670766"/>
                  <a:pt x="5240802" y="2661938"/>
                </a:cubicBezTo>
                <a:lnTo>
                  <a:pt x="5236836" y="2656625"/>
                </a:lnTo>
                <a:lnTo>
                  <a:pt x="5238091" y="2656780"/>
                </a:lnTo>
                <a:cubicBezTo>
                  <a:pt x="5238091" y="2656780"/>
                  <a:pt x="5240140" y="2657116"/>
                  <a:pt x="5240140" y="2657116"/>
                </a:cubicBezTo>
                <a:cubicBezTo>
                  <a:pt x="5242189" y="2657451"/>
                  <a:pt x="5244237" y="2657787"/>
                  <a:pt x="5244237" y="2657787"/>
                </a:cubicBezTo>
                <a:cubicBezTo>
                  <a:pt x="5246287" y="2658123"/>
                  <a:pt x="5246287" y="2658123"/>
                  <a:pt x="5248887" y="2655091"/>
                </a:cubicBezTo>
                <a:cubicBezTo>
                  <a:pt x="5248887" y="2655091"/>
                  <a:pt x="5249438" y="2651727"/>
                  <a:pt x="5247389" y="2651392"/>
                </a:cubicBezTo>
                <a:cubicBezTo>
                  <a:pt x="5247389" y="2651392"/>
                  <a:pt x="5245889" y="2647692"/>
                  <a:pt x="5245889" y="2647692"/>
                </a:cubicBezTo>
                <a:cubicBezTo>
                  <a:pt x="5243840" y="2647357"/>
                  <a:pt x="5243840" y="2647357"/>
                  <a:pt x="5241241" y="2650387"/>
                </a:cubicBezTo>
                <a:cubicBezTo>
                  <a:pt x="5241241" y="2650387"/>
                  <a:pt x="5239192" y="2650049"/>
                  <a:pt x="5239192" y="2650049"/>
                </a:cubicBezTo>
                <a:cubicBezTo>
                  <a:pt x="5239742" y="2646686"/>
                  <a:pt x="5239742" y="2646686"/>
                  <a:pt x="5239742" y="2646686"/>
                </a:cubicBezTo>
                <a:cubicBezTo>
                  <a:pt x="5237643" y="2645047"/>
                  <a:pt x="5235046" y="2642841"/>
                  <a:pt x="5232394" y="2641415"/>
                </a:cubicBezTo>
                <a:lnTo>
                  <a:pt x="5225071" y="2640854"/>
                </a:lnTo>
                <a:lnTo>
                  <a:pt x="5222896" y="2637938"/>
                </a:lnTo>
                <a:cubicBezTo>
                  <a:pt x="5222896" y="2637938"/>
                  <a:pt x="5214022" y="2643427"/>
                  <a:pt x="5209583" y="2646171"/>
                </a:cubicBezTo>
                <a:cubicBezTo>
                  <a:pt x="5212990" y="2661600"/>
                  <a:pt x="5220831" y="2674285"/>
                  <a:pt x="5225269" y="2671540"/>
                </a:cubicBezTo>
                <a:lnTo>
                  <a:pt x="5211956" y="2679772"/>
                </a:lnTo>
                <a:cubicBezTo>
                  <a:pt x="5207518" y="2682517"/>
                  <a:pt x="5207518" y="2682517"/>
                  <a:pt x="5207518" y="2682517"/>
                </a:cubicBezTo>
                <a:cubicBezTo>
                  <a:pt x="5207518" y="2682517"/>
                  <a:pt x="5203080" y="2685261"/>
                  <a:pt x="5203080" y="2685261"/>
                </a:cubicBezTo>
                <a:cubicBezTo>
                  <a:pt x="5203080" y="2685261"/>
                  <a:pt x="5198642" y="2688004"/>
                  <a:pt x="5194204" y="2690749"/>
                </a:cubicBezTo>
                <a:cubicBezTo>
                  <a:pt x="5202047" y="2703433"/>
                  <a:pt x="5197609" y="2706175"/>
                  <a:pt x="5205453" y="2718861"/>
                </a:cubicBezTo>
                <a:cubicBezTo>
                  <a:pt x="5188734" y="2711663"/>
                  <a:pt x="5176453" y="2701722"/>
                  <a:pt x="5163141" y="2709954"/>
                </a:cubicBezTo>
                <a:cubicBezTo>
                  <a:pt x="5170983" y="2722637"/>
                  <a:pt x="5187703" y="2729837"/>
                  <a:pt x="5196578" y="2724350"/>
                </a:cubicBezTo>
                <a:cubicBezTo>
                  <a:pt x="5196578" y="2724350"/>
                  <a:pt x="5204420" y="2737034"/>
                  <a:pt x="5204420" y="2737034"/>
                </a:cubicBezTo>
                <a:cubicBezTo>
                  <a:pt x="5199982" y="2739776"/>
                  <a:pt x="5191107" y="2745265"/>
                  <a:pt x="5194512" y="2760692"/>
                </a:cubicBezTo>
                <a:cubicBezTo>
                  <a:pt x="5198949" y="2757947"/>
                  <a:pt x="5203387" y="2755203"/>
                  <a:pt x="5211231" y="2767891"/>
                </a:cubicBezTo>
                <a:cubicBezTo>
                  <a:pt x="5210200" y="2786065"/>
                  <a:pt x="5221446" y="2814177"/>
                  <a:pt x="5195852" y="2812468"/>
                </a:cubicBezTo>
                <a:cubicBezTo>
                  <a:pt x="5208132" y="2822408"/>
                  <a:pt x="5208132" y="2822408"/>
                  <a:pt x="5220414" y="2832352"/>
                </a:cubicBezTo>
                <a:cubicBezTo>
                  <a:pt x="5220414" y="2832352"/>
                  <a:pt x="5220414" y="2832352"/>
                  <a:pt x="5215977" y="2835095"/>
                </a:cubicBezTo>
                <a:cubicBezTo>
                  <a:pt x="5198226" y="2846069"/>
                  <a:pt x="5209475" y="2874185"/>
                  <a:pt x="5183878" y="2872474"/>
                </a:cubicBezTo>
                <a:cubicBezTo>
                  <a:pt x="5179441" y="2875218"/>
                  <a:pt x="5182847" y="2890648"/>
                  <a:pt x="5182847" y="2890648"/>
                </a:cubicBezTo>
                <a:cubicBezTo>
                  <a:pt x="5173972" y="2896134"/>
                  <a:pt x="5169535" y="2898878"/>
                  <a:pt x="5172940" y="2914306"/>
                </a:cubicBezTo>
                <a:cubicBezTo>
                  <a:pt x="5172940" y="2914306"/>
                  <a:pt x="5165098" y="2901622"/>
                  <a:pt x="5160660" y="2904367"/>
                </a:cubicBezTo>
                <a:cubicBezTo>
                  <a:pt x="5160660" y="2904367"/>
                  <a:pt x="5169535" y="2898878"/>
                  <a:pt x="5169535" y="2898878"/>
                </a:cubicBezTo>
                <a:cubicBezTo>
                  <a:pt x="5161691" y="2886191"/>
                  <a:pt x="5153848" y="2873509"/>
                  <a:pt x="5158287" y="2870764"/>
                </a:cubicBezTo>
                <a:cubicBezTo>
                  <a:pt x="5162723" y="2868020"/>
                  <a:pt x="5162723" y="2868020"/>
                  <a:pt x="5167161" y="2865277"/>
                </a:cubicBezTo>
                <a:cubicBezTo>
                  <a:pt x="5163755" y="2849847"/>
                  <a:pt x="5164789" y="2831675"/>
                  <a:pt x="5148070" y="2824478"/>
                </a:cubicBezTo>
                <a:cubicBezTo>
                  <a:pt x="5140227" y="2811792"/>
                  <a:pt x="5149102" y="2806305"/>
                  <a:pt x="5141258" y="2793618"/>
                </a:cubicBezTo>
                <a:cubicBezTo>
                  <a:pt x="5132382" y="2799106"/>
                  <a:pt x="5127945" y="2801850"/>
                  <a:pt x="5115664" y="2791910"/>
                </a:cubicBezTo>
                <a:cubicBezTo>
                  <a:pt x="5112260" y="2776483"/>
                  <a:pt x="5121136" y="2770994"/>
                  <a:pt x="5105449" y="2745623"/>
                </a:cubicBezTo>
                <a:cubicBezTo>
                  <a:pt x="5088732" y="2738428"/>
                  <a:pt x="5087700" y="2756599"/>
                  <a:pt x="5086667" y="2774770"/>
                </a:cubicBezTo>
                <a:cubicBezTo>
                  <a:pt x="5086667" y="2774770"/>
                  <a:pt x="5095542" y="2769282"/>
                  <a:pt x="5095542" y="2769282"/>
                </a:cubicBezTo>
                <a:cubicBezTo>
                  <a:pt x="5103386" y="2781969"/>
                  <a:pt x="5094510" y="2787457"/>
                  <a:pt x="5102352" y="2800141"/>
                </a:cubicBezTo>
                <a:cubicBezTo>
                  <a:pt x="5102352" y="2800141"/>
                  <a:pt x="5111228" y="2794654"/>
                  <a:pt x="5111228" y="2794654"/>
                </a:cubicBezTo>
                <a:cubicBezTo>
                  <a:pt x="5138163" y="2848138"/>
                  <a:pt x="5075725" y="2816605"/>
                  <a:pt x="5057973" y="2827579"/>
                </a:cubicBezTo>
                <a:cubicBezTo>
                  <a:pt x="5061379" y="2843005"/>
                  <a:pt x="5065815" y="2840262"/>
                  <a:pt x="5061379" y="2843005"/>
                </a:cubicBezTo>
                <a:cubicBezTo>
                  <a:pt x="5052503" y="2848494"/>
                  <a:pt x="5039190" y="2856726"/>
                  <a:pt x="5030316" y="2862213"/>
                </a:cubicBezTo>
                <a:cubicBezTo>
                  <a:pt x="5021439" y="2867702"/>
                  <a:pt x="5029282" y="2880388"/>
                  <a:pt x="5012563" y="2873188"/>
                </a:cubicBezTo>
                <a:cubicBezTo>
                  <a:pt x="5008125" y="2875932"/>
                  <a:pt x="5008125" y="2875932"/>
                  <a:pt x="5003688" y="2878675"/>
                </a:cubicBezTo>
                <a:cubicBezTo>
                  <a:pt x="4985936" y="2889650"/>
                  <a:pt x="4968187" y="2900626"/>
                  <a:pt x="4962716" y="2921544"/>
                </a:cubicBezTo>
                <a:cubicBezTo>
                  <a:pt x="4941560" y="2917088"/>
                  <a:pt x="4932684" y="2922576"/>
                  <a:pt x="4915966" y="2915381"/>
                </a:cubicBezTo>
                <a:cubicBezTo>
                  <a:pt x="4915966" y="2915381"/>
                  <a:pt x="4915966" y="2915381"/>
                  <a:pt x="4920405" y="2912637"/>
                </a:cubicBezTo>
                <a:cubicBezTo>
                  <a:pt x="4929280" y="2907149"/>
                  <a:pt x="4930313" y="2888977"/>
                  <a:pt x="4914627" y="2863606"/>
                </a:cubicBezTo>
                <a:cubicBezTo>
                  <a:pt x="4910189" y="2866350"/>
                  <a:pt x="4901312" y="2871839"/>
                  <a:pt x="4889033" y="2861899"/>
                </a:cubicBezTo>
                <a:cubicBezTo>
                  <a:pt x="4881189" y="2849212"/>
                  <a:pt x="4890066" y="2843726"/>
                  <a:pt x="4894503" y="2840981"/>
                </a:cubicBezTo>
                <a:cubicBezTo>
                  <a:pt x="4890581" y="2834639"/>
                  <a:pt x="4884184" y="2834211"/>
                  <a:pt x="4878210" y="2835714"/>
                </a:cubicBezTo>
                <a:cubicBezTo>
                  <a:pt x="4872237" y="2837214"/>
                  <a:pt x="4866689" y="2840644"/>
                  <a:pt x="4864471" y="2842016"/>
                </a:cubicBezTo>
                <a:cubicBezTo>
                  <a:pt x="4880158" y="2867386"/>
                  <a:pt x="4892437" y="2877326"/>
                  <a:pt x="4891405" y="2895500"/>
                </a:cubicBezTo>
                <a:cubicBezTo>
                  <a:pt x="4891405" y="2895500"/>
                  <a:pt x="4908124" y="2902696"/>
                  <a:pt x="4915966" y="2915381"/>
                </a:cubicBezTo>
                <a:cubicBezTo>
                  <a:pt x="4911528" y="2918124"/>
                  <a:pt x="4911528" y="2918124"/>
                  <a:pt x="4911528" y="2918124"/>
                </a:cubicBezTo>
                <a:cubicBezTo>
                  <a:pt x="4911528" y="2918124"/>
                  <a:pt x="4907090" y="2920869"/>
                  <a:pt x="4914932" y="2933553"/>
                </a:cubicBezTo>
                <a:cubicBezTo>
                  <a:pt x="4918338" y="2948983"/>
                  <a:pt x="4913901" y="2951727"/>
                  <a:pt x="4909463" y="2954470"/>
                </a:cubicBezTo>
                <a:cubicBezTo>
                  <a:pt x="4900589" y="2959957"/>
                  <a:pt x="4892744" y="2947271"/>
                  <a:pt x="4883869" y="2952759"/>
                </a:cubicBezTo>
                <a:cubicBezTo>
                  <a:pt x="4876027" y="2940074"/>
                  <a:pt x="4859309" y="2932879"/>
                  <a:pt x="4854872" y="2935622"/>
                </a:cubicBezTo>
                <a:cubicBezTo>
                  <a:pt x="4859309" y="2932879"/>
                  <a:pt x="4860341" y="2914703"/>
                  <a:pt x="4864779" y="2911960"/>
                </a:cubicBezTo>
                <a:cubicBezTo>
                  <a:pt x="4853532" y="2883849"/>
                  <a:pt x="4853532" y="2883849"/>
                  <a:pt x="4841250" y="2873906"/>
                </a:cubicBezTo>
                <a:cubicBezTo>
                  <a:pt x="4832374" y="2879393"/>
                  <a:pt x="4832374" y="2879393"/>
                  <a:pt x="4823498" y="2884881"/>
                </a:cubicBezTo>
                <a:cubicBezTo>
                  <a:pt x="4835780" y="2894824"/>
                  <a:pt x="4831343" y="2897568"/>
                  <a:pt x="4834747" y="2912996"/>
                </a:cubicBezTo>
                <a:cubicBezTo>
                  <a:pt x="4818029" y="2905800"/>
                  <a:pt x="4821433" y="2921228"/>
                  <a:pt x="4816995" y="2923972"/>
                </a:cubicBezTo>
                <a:cubicBezTo>
                  <a:pt x="4829276" y="2933912"/>
                  <a:pt x="4838152" y="2928423"/>
                  <a:pt x="4850433" y="2938365"/>
                </a:cubicBezTo>
                <a:cubicBezTo>
                  <a:pt x="4845995" y="2941110"/>
                  <a:pt x="4841558" y="2943854"/>
                  <a:pt x="4844962" y="2959281"/>
                </a:cubicBezTo>
                <a:cubicBezTo>
                  <a:pt x="4828243" y="2952085"/>
                  <a:pt x="4823806" y="2954829"/>
                  <a:pt x="4811525" y="2944887"/>
                </a:cubicBezTo>
                <a:cubicBezTo>
                  <a:pt x="4808118" y="2929459"/>
                  <a:pt x="4809152" y="2911286"/>
                  <a:pt x="4793467" y="2885917"/>
                </a:cubicBezTo>
                <a:cubicBezTo>
                  <a:pt x="4787997" y="2906832"/>
                  <a:pt x="4774683" y="2915062"/>
                  <a:pt x="4773652" y="2933239"/>
                </a:cubicBezTo>
                <a:cubicBezTo>
                  <a:pt x="4790368" y="2940432"/>
                  <a:pt x="4789336" y="2958607"/>
                  <a:pt x="4788305" y="2976779"/>
                </a:cubicBezTo>
                <a:cubicBezTo>
                  <a:pt x="4796147" y="2989464"/>
                  <a:pt x="4805023" y="2983975"/>
                  <a:pt x="4817302" y="2993916"/>
                </a:cubicBezTo>
                <a:cubicBezTo>
                  <a:pt x="4832989" y="3019289"/>
                  <a:pt x="4799552" y="3004891"/>
                  <a:pt x="4790676" y="3010378"/>
                </a:cubicBezTo>
                <a:cubicBezTo>
                  <a:pt x="4798519" y="3023065"/>
                  <a:pt x="4807396" y="3017577"/>
                  <a:pt x="4819678" y="3027522"/>
                </a:cubicBezTo>
                <a:cubicBezTo>
                  <a:pt x="4823083" y="3042949"/>
                  <a:pt x="4826485" y="3058377"/>
                  <a:pt x="4822048" y="3061119"/>
                </a:cubicBezTo>
                <a:cubicBezTo>
                  <a:pt x="4825454" y="3076550"/>
                  <a:pt x="4833297" y="3089234"/>
                  <a:pt x="4812142" y="3084781"/>
                </a:cubicBezTo>
                <a:cubicBezTo>
                  <a:pt x="4804298" y="3072094"/>
                  <a:pt x="4813173" y="3066607"/>
                  <a:pt x="4805332" y="3053923"/>
                </a:cubicBezTo>
                <a:cubicBezTo>
                  <a:pt x="4796455" y="3059410"/>
                  <a:pt x="4795422" y="3077582"/>
                  <a:pt x="4774266" y="3073130"/>
                </a:cubicBezTo>
                <a:cubicBezTo>
                  <a:pt x="4770863" y="3057702"/>
                  <a:pt x="4779738" y="3052215"/>
                  <a:pt x="4788613" y="3046727"/>
                </a:cubicBezTo>
                <a:cubicBezTo>
                  <a:pt x="4780769" y="3034040"/>
                  <a:pt x="4780769" y="3034040"/>
                  <a:pt x="4777362" y="3018610"/>
                </a:cubicBezTo>
                <a:cubicBezTo>
                  <a:pt x="4768487" y="3024098"/>
                  <a:pt x="4771893" y="3039529"/>
                  <a:pt x="4759611" y="3029585"/>
                </a:cubicBezTo>
                <a:cubicBezTo>
                  <a:pt x="4751769" y="3016902"/>
                  <a:pt x="4765084" y="3008671"/>
                  <a:pt x="4752802" y="2998730"/>
                </a:cubicBezTo>
                <a:cubicBezTo>
                  <a:pt x="4743926" y="3004219"/>
                  <a:pt x="4722770" y="2999763"/>
                  <a:pt x="4713895" y="3005250"/>
                </a:cubicBezTo>
                <a:cubicBezTo>
                  <a:pt x="4725142" y="3033365"/>
                  <a:pt x="4737424" y="3043304"/>
                  <a:pt x="4741861" y="3040561"/>
                </a:cubicBezTo>
                <a:cubicBezTo>
                  <a:pt x="4741861" y="3040561"/>
                  <a:pt x="4741861" y="3040561"/>
                  <a:pt x="4754141" y="3050504"/>
                </a:cubicBezTo>
                <a:cubicBezTo>
                  <a:pt x="4754141" y="3050504"/>
                  <a:pt x="4754141" y="3050504"/>
                  <a:pt x="4749704" y="3053247"/>
                </a:cubicBezTo>
                <a:cubicBezTo>
                  <a:pt x="4745267" y="3055991"/>
                  <a:pt x="4740830" y="3058736"/>
                  <a:pt x="4736391" y="3061480"/>
                </a:cubicBezTo>
                <a:cubicBezTo>
                  <a:pt x="4736391" y="3061480"/>
                  <a:pt x="4739798" y="3076909"/>
                  <a:pt x="4735360" y="3079651"/>
                </a:cubicBezTo>
                <a:cubicBezTo>
                  <a:pt x="4747641" y="3089592"/>
                  <a:pt x="4753110" y="3068677"/>
                  <a:pt x="4765391" y="3078619"/>
                </a:cubicBezTo>
                <a:cubicBezTo>
                  <a:pt x="4773233" y="3091302"/>
                  <a:pt x="4764358" y="3096788"/>
                  <a:pt x="4767763" y="3112220"/>
                </a:cubicBezTo>
                <a:cubicBezTo>
                  <a:pt x="4788918" y="3116672"/>
                  <a:pt x="4806671" y="3105697"/>
                  <a:pt x="4827827" y="3110152"/>
                </a:cubicBezTo>
                <a:cubicBezTo>
                  <a:pt x="4835671" y="3122835"/>
                  <a:pt x="4823390" y="3112895"/>
                  <a:pt x="4823390" y="3112895"/>
                </a:cubicBezTo>
                <a:cubicBezTo>
                  <a:pt x="4826794" y="3128322"/>
                  <a:pt x="4834638" y="3141006"/>
                  <a:pt x="4830198" y="3143752"/>
                </a:cubicBezTo>
                <a:cubicBezTo>
                  <a:pt x="4821323" y="3149239"/>
                  <a:pt x="4813481" y="3136555"/>
                  <a:pt x="4804605" y="3142042"/>
                </a:cubicBezTo>
                <a:cubicBezTo>
                  <a:pt x="4804605" y="3142042"/>
                  <a:pt x="4792325" y="3132102"/>
                  <a:pt x="4783450" y="3137591"/>
                </a:cubicBezTo>
                <a:cubicBezTo>
                  <a:pt x="4791292" y="3150275"/>
                  <a:pt x="4786856" y="3153017"/>
                  <a:pt x="4799135" y="3162959"/>
                </a:cubicBezTo>
                <a:cubicBezTo>
                  <a:pt x="4798104" y="3181131"/>
                  <a:pt x="4789228" y="3186620"/>
                  <a:pt x="4797070" y="3199303"/>
                </a:cubicBezTo>
                <a:cubicBezTo>
                  <a:pt x="4801507" y="3196561"/>
                  <a:pt x="4813790" y="3206503"/>
                  <a:pt x="4818228" y="3203759"/>
                </a:cubicBezTo>
                <a:cubicBezTo>
                  <a:pt x="4826070" y="3216442"/>
                  <a:pt x="4821632" y="3219187"/>
                  <a:pt x="4833911" y="3229126"/>
                </a:cubicBezTo>
                <a:cubicBezTo>
                  <a:pt x="4841757" y="3241814"/>
                  <a:pt x="4837319" y="3244557"/>
                  <a:pt x="4837319" y="3244557"/>
                </a:cubicBezTo>
                <a:cubicBezTo>
                  <a:pt x="4832881" y="3247302"/>
                  <a:pt x="4829474" y="3231870"/>
                  <a:pt x="4832881" y="3247302"/>
                </a:cubicBezTo>
                <a:cubicBezTo>
                  <a:pt x="4816161" y="3240102"/>
                  <a:pt x="4828443" y="3250045"/>
                  <a:pt x="4819567" y="3255532"/>
                </a:cubicBezTo>
                <a:cubicBezTo>
                  <a:pt x="4815129" y="3258276"/>
                  <a:pt x="4815129" y="3258276"/>
                  <a:pt x="4807285" y="3245590"/>
                </a:cubicBezTo>
                <a:cubicBezTo>
                  <a:pt x="4798409" y="3251077"/>
                  <a:pt x="4793971" y="3253820"/>
                  <a:pt x="4793971" y="3253820"/>
                </a:cubicBezTo>
                <a:cubicBezTo>
                  <a:pt x="4792940" y="3271995"/>
                  <a:pt x="4797377" y="3269252"/>
                  <a:pt x="4805220" y="3281935"/>
                </a:cubicBezTo>
                <a:cubicBezTo>
                  <a:pt x="4808624" y="3297362"/>
                  <a:pt x="4791907" y="3290166"/>
                  <a:pt x="4788502" y="3274739"/>
                </a:cubicBezTo>
                <a:cubicBezTo>
                  <a:pt x="4779627" y="3280226"/>
                  <a:pt x="4783031" y="3295653"/>
                  <a:pt x="4774157" y="3301142"/>
                </a:cubicBezTo>
                <a:cubicBezTo>
                  <a:pt x="4766315" y="3288458"/>
                  <a:pt x="4770752" y="3285713"/>
                  <a:pt x="4775189" y="3282971"/>
                </a:cubicBezTo>
                <a:cubicBezTo>
                  <a:pt x="4763941" y="3254856"/>
                  <a:pt x="4755066" y="3260345"/>
                  <a:pt x="4756098" y="3242172"/>
                </a:cubicBezTo>
                <a:cubicBezTo>
                  <a:pt x="4751662" y="3244916"/>
                  <a:pt x="4726066" y="3243204"/>
                  <a:pt x="4733910" y="3255892"/>
                </a:cubicBezTo>
                <a:cubicBezTo>
                  <a:pt x="4729471" y="3258635"/>
                  <a:pt x="4726066" y="3243204"/>
                  <a:pt x="4726066" y="3243204"/>
                </a:cubicBezTo>
                <a:cubicBezTo>
                  <a:pt x="4700472" y="3241496"/>
                  <a:pt x="4667035" y="3227100"/>
                  <a:pt x="4666002" y="3245273"/>
                </a:cubicBezTo>
                <a:cubicBezTo>
                  <a:pt x="4677250" y="3273386"/>
                  <a:pt x="4682722" y="3252472"/>
                  <a:pt x="4695001" y="3262412"/>
                </a:cubicBezTo>
                <a:cubicBezTo>
                  <a:pt x="4707282" y="3272354"/>
                  <a:pt x="4710687" y="3287782"/>
                  <a:pt x="4718530" y="3300466"/>
                </a:cubicBezTo>
                <a:cubicBezTo>
                  <a:pt x="4718530" y="3300466"/>
                  <a:pt x="4714093" y="3303210"/>
                  <a:pt x="4714093" y="3303210"/>
                </a:cubicBezTo>
                <a:cubicBezTo>
                  <a:pt x="4706250" y="3290525"/>
                  <a:pt x="4686126" y="3267899"/>
                  <a:pt x="4669408" y="3260702"/>
                </a:cubicBezTo>
                <a:cubicBezTo>
                  <a:pt x="4661565" y="3248016"/>
                  <a:pt x="4661565" y="3248016"/>
                  <a:pt x="4649284" y="3238076"/>
                </a:cubicBezTo>
                <a:cubicBezTo>
                  <a:pt x="4645879" y="3222649"/>
                  <a:pt x="4638035" y="3209961"/>
                  <a:pt x="4651350" y="3201730"/>
                </a:cubicBezTo>
                <a:cubicBezTo>
                  <a:pt x="4646911" y="3204475"/>
                  <a:pt x="4639068" y="3191790"/>
                  <a:pt x="4639068" y="3191790"/>
                </a:cubicBezTo>
                <a:cubicBezTo>
                  <a:pt x="4639068" y="3191790"/>
                  <a:pt x="4639068" y="3191790"/>
                  <a:pt x="4635662" y="3176359"/>
                </a:cubicBezTo>
                <a:cubicBezTo>
                  <a:pt x="4635662" y="3176359"/>
                  <a:pt x="4635662" y="3176359"/>
                  <a:pt x="4643508" y="3189045"/>
                </a:cubicBezTo>
                <a:cubicBezTo>
                  <a:pt x="4643508" y="3189045"/>
                  <a:pt x="4643508" y="3189045"/>
                  <a:pt x="4647945" y="3186302"/>
                </a:cubicBezTo>
                <a:cubicBezTo>
                  <a:pt x="4640100" y="3173615"/>
                  <a:pt x="4632258" y="3160932"/>
                  <a:pt x="4631224" y="3179103"/>
                </a:cubicBezTo>
                <a:cubicBezTo>
                  <a:pt x="4626787" y="3181847"/>
                  <a:pt x="4622350" y="3184591"/>
                  <a:pt x="4622350" y="3184591"/>
                </a:cubicBezTo>
                <a:cubicBezTo>
                  <a:pt x="4606665" y="3159225"/>
                  <a:pt x="4587572" y="3118422"/>
                  <a:pt x="4573225" y="3144825"/>
                </a:cubicBezTo>
                <a:cubicBezTo>
                  <a:pt x="4589946" y="3152025"/>
                  <a:pt x="4584476" y="3172943"/>
                  <a:pt x="4609036" y="3192822"/>
                </a:cubicBezTo>
                <a:cubicBezTo>
                  <a:pt x="4604598" y="3195566"/>
                  <a:pt x="4608006" y="3210997"/>
                  <a:pt x="4615846" y="3223681"/>
                </a:cubicBezTo>
                <a:cubicBezTo>
                  <a:pt x="4606971" y="3229169"/>
                  <a:pt x="4598097" y="3234655"/>
                  <a:pt x="4589220" y="3240144"/>
                </a:cubicBezTo>
                <a:cubicBezTo>
                  <a:pt x="4589220" y="3240144"/>
                  <a:pt x="4589220" y="3240144"/>
                  <a:pt x="4584782" y="3242888"/>
                </a:cubicBezTo>
                <a:cubicBezTo>
                  <a:pt x="4589220" y="3240144"/>
                  <a:pt x="4581378" y="3227459"/>
                  <a:pt x="4581378" y="3227459"/>
                </a:cubicBezTo>
                <a:cubicBezTo>
                  <a:pt x="4569096" y="3217516"/>
                  <a:pt x="4568064" y="3235691"/>
                  <a:pt x="4555783" y="3225748"/>
                </a:cubicBezTo>
                <a:cubicBezTo>
                  <a:pt x="4551344" y="3228491"/>
                  <a:pt x="4546907" y="3231235"/>
                  <a:pt x="4554751" y="3243923"/>
                </a:cubicBezTo>
                <a:cubicBezTo>
                  <a:pt x="4559188" y="3241179"/>
                  <a:pt x="4575907" y="3248375"/>
                  <a:pt x="4588188" y="3258319"/>
                </a:cubicBezTo>
                <a:cubicBezTo>
                  <a:pt x="4588188" y="3258319"/>
                  <a:pt x="4592627" y="3255574"/>
                  <a:pt x="4592627" y="3255574"/>
                </a:cubicBezTo>
                <a:cubicBezTo>
                  <a:pt x="4592627" y="3255574"/>
                  <a:pt x="4597065" y="3252830"/>
                  <a:pt x="4597065" y="3252830"/>
                </a:cubicBezTo>
                <a:cubicBezTo>
                  <a:pt x="4609344" y="3262770"/>
                  <a:pt x="4615846" y="3223681"/>
                  <a:pt x="4623692" y="3236367"/>
                </a:cubicBezTo>
                <a:cubicBezTo>
                  <a:pt x="4631533" y="3249051"/>
                  <a:pt x="4639375" y="3261735"/>
                  <a:pt x="4634937" y="3264479"/>
                </a:cubicBezTo>
                <a:cubicBezTo>
                  <a:pt x="4639375" y="3261735"/>
                  <a:pt x="4656096" y="3268935"/>
                  <a:pt x="4663938" y="3281618"/>
                </a:cubicBezTo>
                <a:cubicBezTo>
                  <a:pt x="4659501" y="3284362"/>
                  <a:pt x="4655061" y="3287106"/>
                  <a:pt x="4646185" y="3292593"/>
                </a:cubicBezTo>
                <a:cubicBezTo>
                  <a:pt x="4661872" y="3317965"/>
                  <a:pt x="4648560" y="3326195"/>
                  <a:pt x="4635245" y="3334428"/>
                </a:cubicBezTo>
                <a:cubicBezTo>
                  <a:pt x="4631841" y="3318999"/>
                  <a:pt x="4627403" y="3321742"/>
                  <a:pt x="4628435" y="3303569"/>
                </a:cubicBezTo>
                <a:cubicBezTo>
                  <a:pt x="4608311" y="3280943"/>
                  <a:pt x="4591593" y="3273745"/>
                  <a:pt x="4574875" y="3266550"/>
                </a:cubicBezTo>
                <a:cubicBezTo>
                  <a:pt x="4573842" y="3284722"/>
                  <a:pt x="4561562" y="3274781"/>
                  <a:pt x="4552688" y="3280268"/>
                </a:cubicBezTo>
                <a:cubicBezTo>
                  <a:pt x="4552688" y="3280268"/>
                  <a:pt x="4548250" y="3283012"/>
                  <a:pt x="4548250" y="3283012"/>
                </a:cubicBezTo>
                <a:cubicBezTo>
                  <a:pt x="4548250" y="3283012"/>
                  <a:pt x="4548250" y="3283012"/>
                  <a:pt x="4543811" y="3285754"/>
                </a:cubicBezTo>
                <a:cubicBezTo>
                  <a:pt x="4543811" y="3285754"/>
                  <a:pt x="4543811" y="3285754"/>
                  <a:pt x="4535968" y="3273068"/>
                </a:cubicBezTo>
                <a:cubicBezTo>
                  <a:pt x="4531530" y="3275812"/>
                  <a:pt x="4531530" y="3275812"/>
                  <a:pt x="4519249" y="3265873"/>
                </a:cubicBezTo>
                <a:cubicBezTo>
                  <a:pt x="4523689" y="3263128"/>
                  <a:pt x="4523689" y="3263128"/>
                  <a:pt x="4520281" y="3247698"/>
                </a:cubicBezTo>
                <a:cubicBezTo>
                  <a:pt x="4508002" y="3237758"/>
                  <a:pt x="4503564" y="3240503"/>
                  <a:pt x="4491283" y="3230562"/>
                </a:cubicBezTo>
                <a:cubicBezTo>
                  <a:pt x="4490250" y="3248732"/>
                  <a:pt x="4502531" y="3258674"/>
                  <a:pt x="4514812" y="3268617"/>
                </a:cubicBezTo>
                <a:cubicBezTo>
                  <a:pt x="4510374" y="3271361"/>
                  <a:pt x="4510374" y="3271361"/>
                  <a:pt x="4510374" y="3271361"/>
                </a:cubicBezTo>
                <a:cubicBezTo>
                  <a:pt x="4488184" y="3285081"/>
                  <a:pt x="4480341" y="3272394"/>
                  <a:pt x="4471465" y="3277881"/>
                </a:cubicBezTo>
                <a:cubicBezTo>
                  <a:pt x="4462590" y="3283369"/>
                  <a:pt x="4462590" y="3283369"/>
                  <a:pt x="4458152" y="3286113"/>
                </a:cubicBezTo>
                <a:cubicBezTo>
                  <a:pt x="4462590" y="3283369"/>
                  <a:pt x="4454748" y="3270685"/>
                  <a:pt x="4459185" y="3267941"/>
                </a:cubicBezTo>
                <a:cubicBezTo>
                  <a:pt x="4454748" y="3270685"/>
                  <a:pt x="4463623" y="3265198"/>
                  <a:pt x="4451342" y="3255257"/>
                </a:cubicBezTo>
                <a:cubicBezTo>
                  <a:pt x="4446906" y="3258001"/>
                  <a:pt x="4442469" y="3260745"/>
                  <a:pt x="4442469" y="3260745"/>
                </a:cubicBezTo>
                <a:cubicBezTo>
                  <a:pt x="4438029" y="3263489"/>
                  <a:pt x="4438029" y="3263489"/>
                  <a:pt x="4433592" y="3266232"/>
                </a:cubicBezTo>
                <a:cubicBezTo>
                  <a:pt x="4424716" y="3271719"/>
                  <a:pt x="4412434" y="3261777"/>
                  <a:pt x="4411403" y="3279951"/>
                </a:cubicBezTo>
                <a:cubicBezTo>
                  <a:pt x="4399121" y="3270008"/>
                  <a:pt x="4376932" y="3283728"/>
                  <a:pt x="4380339" y="3299158"/>
                </a:cubicBezTo>
                <a:cubicBezTo>
                  <a:pt x="4375901" y="3301901"/>
                  <a:pt x="4375901" y="3301901"/>
                  <a:pt x="4371464" y="3304645"/>
                </a:cubicBezTo>
                <a:cubicBezTo>
                  <a:pt x="4358151" y="3312877"/>
                  <a:pt x="4350306" y="3300189"/>
                  <a:pt x="4341431" y="3305679"/>
                </a:cubicBezTo>
                <a:cubicBezTo>
                  <a:pt x="4329148" y="3295735"/>
                  <a:pt x="4345868" y="3302933"/>
                  <a:pt x="4338024" y="3290247"/>
                </a:cubicBezTo>
                <a:cubicBezTo>
                  <a:pt x="4359181" y="3294702"/>
                  <a:pt x="4347934" y="3266589"/>
                  <a:pt x="4369089" y="3271040"/>
                </a:cubicBezTo>
                <a:cubicBezTo>
                  <a:pt x="4362278" y="3240185"/>
                  <a:pt x="4335653" y="3256648"/>
                  <a:pt x="4323372" y="3246705"/>
                </a:cubicBezTo>
                <a:cubicBezTo>
                  <a:pt x="4314496" y="3252193"/>
                  <a:pt x="4310058" y="3254937"/>
                  <a:pt x="4305620" y="3257682"/>
                </a:cubicBezTo>
                <a:cubicBezTo>
                  <a:pt x="4297779" y="3244998"/>
                  <a:pt x="4311092" y="3236766"/>
                  <a:pt x="4307688" y="3221338"/>
                </a:cubicBezTo>
                <a:cubicBezTo>
                  <a:pt x="4315530" y="3234021"/>
                  <a:pt x="4321000" y="3213106"/>
                  <a:pt x="4329876" y="3207619"/>
                </a:cubicBezTo>
                <a:cubicBezTo>
                  <a:pt x="4329876" y="3207619"/>
                  <a:pt x="4322032" y="3194932"/>
                  <a:pt x="4326469" y="3192188"/>
                </a:cubicBezTo>
                <a:cubicBezTo>
                  <a:pt x="4317594" y="3197676"/>
                  <a:pt x="4305315" y="3187737"/>
                  <a:pt x="4300876" y="3190480"/>
                </a:cubicBezTo>
                <a:cubicBezTo>
                  <a:pt x="4308719" y="3203164"/>
                  <a:pt x="4296439" y="3193223"/>
                  <a:pt x="4308719" y="3203164"/>
                </a:cubicBezTo>
                <a:cubicBezTo>
                  <a:pt x="4304282" y="3205908"/>
                  <a:pt x="4304282" y="3205908"/>
                  <a:pt x="4299843" y="3208651"/>
                </a:cubicBezTo>
                <a:cubicBezTo>
                  <a:pt x="4292000" y="3195966"/>
                  <a:pt x="4296439" y="3193223"/>
                  <a:pt x="4296439" y="3193223"/>
                </a:cubicBezTo>
                <a:cubicBezTo>
                  <a:pt x="4296439" y="3193223"/>
                  <a:pt x="4295329" y="3193909"/>
                  <a:pt x="4293794" y="3192667"/>
                </a:cubicBezTo>
                <a:lnTo>
                  <a:pt x="4290858" y="3185819"/>
                </a:lnTo>
                <a:lnTo>
                  <a:pt x="4290980" y="3185638"/>
                </a:lnTo>
                <a:cubicBezTo>
                  <a:pt x="4290556" y="3183708"/>
                  <a:pt x="4288595" y="3180537"/>
                  <a:pt x="4288595" y="3180537"/>
                </a:cubicBezTo>
                <a:lnTo>
                  <a:pt x="4315220" y="3164074"/>
                </a:lnTo>
                <a:cubicBezTo>
                  <a:pt x="4315220" y="3164074"/>
                  <a:pt x="4315220" y="3164074"/>
                  <a:pt x="4319658" y="3161331"/>
                </a:cubicBezTo>
                <a:cubicBezTo>
                  <a:pt x="4323581" y="3167674"/>
                  <a:pt x="4325541" y="3170846"/>
                  <a:pt x="4327077" y="3172088"/>
                </a:cubicBezTo>
                <a:cubicBezTo>
                  <a:pt x="4328613" y="3173331"/>
                  <a:pt x="4329722" y="3172644"/>
                  <a:pt x="4331940" y="3171273"/>
                </a:cubicBezTo>
                <a:cubicBezTo>
                  <a:pt x="4331940" y="3171273"/>
                  <a:pt x="4324096" y="3158586"/>
                  <a:pt x="4324096" y="3158586"/>
                </a:cubicBezTo>
                <a:cubicBezTo>
                  <a:pt x="4324096" y="3158586"/>
                  <a:pt x="4324096" y="3158586"/>
                  <a:pt x="4319658" y="3161331"/>
                </a:cubicBezTo>
                <a:cubicBezTo>
                  <a:pt x="4302940" y="3154135"/>
                  <a:pt x="4285190" y="3165109"/>
                  <a:pt x="4272911" y="3155169"/>
                </a:cubicBezTo>
                <a:cubicBezTo>
                  <a:pt x="4264035" y="3160658"/>
                  <a:pt x="4246284" y="3171632"/>
                  <a:pt x="4229563" y="3164433"/>
                </a:cubicBezTo>
                <a:cubicBezTo>
                  <a:pt x="4211812" y="3175408"/>
                  <a:pt x="4202939" y="3180896"/>
                  <a:pt x="4195095" y="3168211"/>
                </a:cubicBezTo>
                <a:cubicBezTo>
                  <a:pt x="4187252" y="3155528"/>
                  <a:pt x="4191691" y="3152784"/>
                  <a:pt x="4191691" y="3152784"/>
                </a:cubicBezTo>
                <a:cubicBezTo>
                  <a:pt x="4200566" y="3147296"/>
                  <a:pt x="4200566" y="3147296"/>
                  <a:pt x="4209440" y="3141809"/>
                </a:cubicBezTo>
                <a:cubicBezTo>
                  <a:pt x="4209440" y="3141809"/>
                  <a:pt x="4213880" y="3139065"/>
                  <a:pt x="4206035" y="3126378"/>
                </a:cubicBezTo>
                <a:cubicBezTo>
                  <a:pt x="4197158" y="3131866"/>
                  <a:pt x="4184879" y="3121927"/>
                  <a:pt x="4171567" y="3130158"/>
                </a:cubicBezTo>
                <a:cubicBezTo>
                  <a:pt x="4174972" y="3145585"/>
                  <a:pt x="4179409" y="3142840"/>
                  <a:pt x="4187252" y="3155528"/>
                </a:cubicBezTo>
                <a:cubicBezTo>
                  <a:pt x="4182815" y="3158272"/>
                  <a:pt x="4169502" y="3166504"/>
                  <a:pt x="4160627" y="3171991"/>
                </a:cubicBezTo>
                <a:cubicBezTo>
                  <a:pt x="4176310" y="3197359"/>
                  <a:pt x="4167435" y="3202848"/>
                  <a:pt x="4183121" y="3228217"/>
                </a:cubicBezTo>
                <a:cubicBezTo>
                  <a:pt x="4182088" y="3246389"/>
                  <a:pt x="4173212" y="3251877"/>
                  <a:pt x="4160932" y="3241937"/>
                </a:cubicBezTo>
                <a:cubicBezTo>
                  <a:pt x="4168775" y="3254620"/>
                  <a:pt x="4168775" y="3254620"/>
                  <a:pt x="4176617" y="3267306"/>
                </a:cubicBezTo>
                <a:cubicBezTo>
                  <a:pt x="4188898" y="3277247"/>
                  <a:pt x="4188898" y="3277247"/>
                  <a:pt x="4188898" y="3277247"/>
                </a:cubicBezTo>
                <a:cubicBezTo>
                  <a:pt x="4188898" y="3277247"/>
                  <a:pt x="4196743" y="3289933"/>
                  <a:pt x="4196743" y="3289933"/>
                </a:cubicBezTo>
                <a:cubicBezTo>
                  <a:pt x="4209024" y="3299873"/>
                  <a:pt x="4225740" y="3307070"/>
                  <a:pt x="4238021" y="3317013"/>
                </a:cubicBezTo>
                <a:cubicBezTo>
                  <a:pt x="4245865" y="3329696"/>
                  <a:pt x="4249268" y="3345125"/>
                  <a:pt x="4261551" y="3355067"/>
                </a:cubicBezTo>
                <a:cubicBezTo>
                  <a:pt x="4257113" y="3357811"/>
                  <a:pt x="4252675" y="3360553"/>
                  <a:pt x="4252675" y="3360553"/>
                </a:cubicBezTo>
                <a:cubicBezTo>
                  <a:pt x="4260520" y="3373240"/>
                  <a:pt x="4264956" y="3370496"/>
                  <a:pt x="4272798" y="3383181"/>
                </a:cubicBezTo>
                <a:cubicBezTo>
                  <a:pt x="4273832" y="3365010"/>
                  <a:pt x="4286112" y="3374949"/>
                  <a:pt x="4286112" y="3374949"/>
                </a:cubicBezTo>
                <a:cubicBezTo>
                  <a:pt x="4290551" y="3372206"/>
                  <a:pt x="4277237" y="3380437"/>
                  <a:pt x="4285079" y="3393120"/>
                </a:cubicBezTo>
                <a:cubicBezTo>
                  <a:pt x="4301798" y="3400321"/>
                  <a:pt x="4309641" y="3413003"/>
                  <a:pt x="4325327" y="3438374"/>
                </a:cubicBezTo>
                <a:cubicBezTo>
                  <a:pt x="4320890" y="3441118"/>
                  <a:pt x="4332137" y="3469232"/>
                  <a:pt x="4323263" y="3474719"/>
                </a:cubicBezTo>
                <a:cubicBezTo>
                  <a:pt x="4318825" y="3477464"/>
                  <a:pt x="4314388" y="3480207"/>
                  <a:pt x="4309950" y="3482952"/>
                </a:cubicBezTo>
                <a:cubicBezTo>
                  <a:pt x="4309950" y="3482952"/>
                  <a:pt x="4302106" y="3470264"/>
                  <a:pt x="4302106" y="3470264"/>
                </a:cubicBezTo>
                <a:cubicBezTo>
                  <a:pt x="4302106" y="3470264"/>
                  <a:pt x="4297668" y="3473009"/>
                  <a:pt x="4297668" y="3473009"/>
                </a:cubicBezTo>
                <a:cubicBezTo>
                  <a:pt x="4297668" y="3473009"/>
                  <a:pt x="4305511" y="3485696"/>
                  <a:pt x="4305511" y="3485696"/>
                </a:cubicBezTo>
                <a:cubicBezTo>
                  <a:pt x="4305511" y="3485696"/>
                  <a:pt x="4301075" y="3488440"/>
                  <a:pt x="4301075" y="3488440"/>
                </a:cubicBezTo>
                <a:cubicBezTo>
                  <a:pt x="4292198" y="3493926"/>
                  <a:pt x="4284354" y="3481239"/>
                  <a:pt x="4276512" y="3468556"/>
                </a:cubicBezTo>
                <a:cubicBezTo>
                  <a:pt x="4268670" y="3455873"/>
                  <a:pt x="4259795" y="3461361"/>
                  <a:pt x="4251950" y="3448672"/>
                </a:cubicBezTo>
                <a:cubicBezTo>
                  <a:pt x="4255356" y="3464105"/>
                  <a:pt x="4255356" y="3464105"/>
                  <a:pt x="4242045" y="3472335"/>
                </a:cubicBezTo>
                <a:cubicBezTo>
                  <a:pt x="4234201" y="3459648"/>
                  <a:pt x="4221920" y="3449709"/>
                  <a:pt x="4209638" y="3439765"/>
                </a:cubicBezTo>
                <a:cubicBezTo>
                  <a:pt x="4206235" y="3424338"/>
                  <a:pt x="4202829" y="3408909"/>
                  <a:pt x="4208298" y="3387993"/>
                </a:cubicBezTo>
                <a:cubicBezTo>
                  <a:pt x="4208298" y="3387993"/>
                  <a:pt x="4199423" y="3393479"/>
                  <a:pt x="4196016" y="3378051"/>
                </a:cubicBezTo>
                <a:cubicBezTo>
                  <a:pt x="4204891" y="3372562"/>
                  <a:pt x="4226049" y="3377017"/>
                  <a:pt x="4227080" y="3358843"/>
                </a:cubicBezTo>
                <a:cubicBezTo>
                  <a:pt x="4227080" y="3358843"/>
                  <a:pt x="4219238" y="3346159"/>
                  <a:pt x="4219238" y="3346159"/>
                </a:cubicBezTo>
                <a:cubicBezTo>
                  <a:pt x="4214800" y="3348902"/>
                  <a:pt x="4210363" y="3351646"/>
                  <a:pt x="4205925" y="3354391"/>
                </a:cubicBezTo>
                <a:cubicBezTo>
                  <a:pt x="4193646" y="3344451"/>
                  <a:pt x="4189208" y="3347196"/>
                  <a:pt x="4184770" y="3349939"/>
                </a:cubicBezTo>
                <a:cubicBezTo>
                  <a:pt x="4173521" y="3321824"/>
                  <a:pt x="4173521" y="3321824"/>
                  <a:pt x="4161242" y="3311884"/>
                </a:cubicBezTo>
                <a:cubicBezTo>
                  <a:pt x="4152366" y="3317372"/>
                  <a:pt x="4143491" y="3322859"/>
                  <a:pt x="4131208" y="3312915"/>
                </a:cubicBezTo>
                <a:cubicBezTo>
                  <a:pt x="4131208" y="3312915"/>
                  <a:pt x="4118928" y="3302974"/>
                  <a:pt x="4114491" y="3305720"/>
                </a:cubicBezTo>
                <a:cubicBezTo>
                  <a:pt x="4103242" y="3277605"/>
                  <a:pt x="4094365" y="3283093"/>
                  <a:pt x="4086523" y="3270410"/>
                </a:cubicBezTo>
                <a:cubicBezTo>
                  <a:pt x="4082086" y="3273153"/>
                  <a:pt x="4073210" y="3278641"/>
                  <a:pt x="4076615" y="3294069"/>
                </a:cubicBezTo>
                <a:cubicBezTo>
                  <a:pt x="4067740" y="3299558"/>
                  <a:pt x="4055460" y="3289617"/>
                  <a:pt x="4051024" y="3292360"/>
                </a:cubicBezTo>
                <a:cubicBezTo>
                  <a:pt x="4042147" y="3297846"/>
                  <a:pt x="4037709" y="3300589"/>
                  <a:pt x="4028834" y="3306078"/>
                </a:cubicBezTo>
                <a:cubicBezTo>
                  <a:pt x="4032238" y="3321506"/>
                  <a:pt x="4041115" y="3316019"/>
                  <a:pt x="4048955" y="3328703"/>
                </a:cubicBezTo>
                <a:cubicBezTo>
                  <a:pt x="4056800" y="3341389"/>
                  <a:pt x="4047924" y="3346878"/>
                  <a:pt x="4055766" y="3359562"/>
                </a:cubicBezTo>
                <a:cubicBezTo>
                  <a:pt x="4051328" y="3362304"/>
                  <a:pt x="4046890" y="3365048"/>
                  <a:pt x="4042453" y="3367792"/>
                </a:cubicBezTo>
                <a:lnTo>
                  <a:pt x="4038014" y="3370536"/>
                </a:lnTo>
                <a:cubicBezTo>
                  <a:pt x="4033576" y="3373279"/>
                  <a:pt x="4038014" y="3370536"/>
                  <a:pt x="4045859" y="3383224"/>
                </a:cubicBezTo>
                <a:cubicBezTo>
                  <a:pt x="4045859" y="3383224"/>
                  <a:pt x="4070418" y="3403103"/>
                  <a:pt x="4078263" y="3415788"/>
                </a:cubicBezTo>
                <a:cubicBezTo>
                  <a:pt x="4064949" y="3424022"/>
                  <a:pt x="4049263" y="3398651"/>
                  <a:pt x="4048231" y="3416823"/>
                </a:cubicBezTo>
                <a:cubicBezTo>
                  <a:pt x="4043792" y="3419566"/>
                  <a:pt x="4043792" y="3419566"/>
                  <a:pt x="4051637" y="3432252"/>
                </a:cubicBezTo>
                <a:cubicBezTo>
                  <a:pt x="4038324" y="3440483"/>
                  <a:pt x="4030481" y="3427796"/>
                  <a:pt x="4026042" y="3430541"/>
                </a:cubicBezTo>
                <a:cubicBezTo>
                  <a:pt x="4021603" y="3433284"/>
                  <a:pt x="4012727" y="3438772"/>
                  <a:pt x="4016134" y="3454203"/>
                </a:cubicBezTo>
                <a:cubicBezTo>
                  <a:pt x="4016134" y="3454203"/>
                  <a:pt x="4016134" y="3454203"/>
                  <a:pt x="4020572" y="3451459"/>
                </a:cubicBezTo>
                <a:cubicBezTo>
                  <a:pt x="4028414" y="3464142"/>
                  <a:pt x="4023976" y="3466887"/>
                  <a:pt x="4023976" y="3466887"/>
                </a:cubicBezTo>
                <a:cubicBezTo>
                  <a:pt x="4019539" y="3469630"/>
                  <a:pt x="4015101" y="3472375"/>
                  <a:pt x="4002822" y="3462435"/>
                </a:cubicBezTo>
                <a:lnTo>
                  <a:pt x="4002704" y="3457933"/>
                </a:lnTo>
                <a:lnTo>
                  <a:pt x="4011697" y="3456947"/>
                </a:lnTo>
                <a:cubicBezTo>
                  <a:pt x="4007518" y="3455146"/>
                  <a:pt x="4005150" y="3454418"/>
                  <a:pt x="4003881" y="3454381"/>
                </a:cubicBezTo>
                <a:cubicBezTo>
                  <a:pt x="4002613" y="3454343"/>
                  <a:pt x="4002441" y="3454996"/>
                  <a:pt x="4002654" y="3455961"/>
                </a:cubicBezTo>
                <a:lnTo>
                  <a:pt x="4002704" y="3457933"/>
                </a:lnTo>
                <a:lnTo>
                  <a:pt x="3985845" y="3459779"/>
                </a:lnTo>
                <a:cubicBezTo>
                  <a:pt x="3981148" y="3467066"/>
                  <a:pt x="3978414" y="3477525"/>
                  <a:pt x="3971757" y="3481640"/>
                </a:cubicBezTo>
                <a:cubicBezTo>
                  <a:pt x="3979600" y="3494325"/>
                  <a:pt x="3996317" y="3501520"/>
                  <a:pt x="4008599" y="3511464"/>
                </a:cubicBezTo>
                <a:cubicBezTo>
                  <a:pt x="4031819" y="3479570"/>
                  <a:pt x="4054316" y="3535799"/>
                  <a:pt x="4085381" y="3516592"/>
                </a:cubicBezTo>
                <a:cubicBezTo>
                  <a:pt x="4080944" y="3519336"/>
                  <a:pt x="4093224" y="3529278"/>
                  <a:pt x="4088788" y="3532022"/>
                </a:cubicBezTo>
                <a:cubicBezTo>
                  <a:pt x="4096629" y="3544706"/>
                  <a:pt x="4101067" y="3541961"/>
                  <a:pt x="4105504" y="3539217"/>
                </a:cubicBezTo>
                <a:cubicBezTo>
                  <a:pt x="4117787" y="3549163"/>
                  <a:pt x="4109942" y="3536476"/>
                  <a:pt x="4114380" y="3533731"/>
                </a:cubicBezTo>
                <a:cubicBezTo>
                  <a:pt x="4118817" y="3530987"/>
                  <a:pt x="4126661" y="3543672"/>
                  <a:pt x="4134504" y="3556358"/>
                </a:cubicBezTo>
                <a:cubicBezTo>
                  <a:pt x="4129034" y="3577273"/>
                  <a:pt x="4101067" y="3541961"/>
                  <a:pt x="4087754" y="3550193"/>
                </a:cubicBezTo>
                <a:cubicBezTo>
                  <a:pt x="4087754" y="3550193"/>
                  <a:pt x="4096629" y="3544706"/>
                  <a:pt x="4084350" y="3534766"/>
                </a:cubicBezTo>
                <a:cubicBezTo>
                  <a:pt x="4074440" y="3558427"/>
                  <a:pt x="4042036" y="3525858"/>
                  <a:pt x="4019847" y="3539578"/>
                </a:cubicBezTo>
                <a:cubicBezTo>
                  <a:pt x="4010971" y="3545065"/>
                  <a:pt x="4022220" y="3573180"/>
                  <a:pt x="4013344" y="3578668"/>
                </a:cubicBezTo>
                <a:cubicBezTo>
                  <a:pt x="4029030" y="3604039"/>
                  <a:pt x="4041311" y="3613978"/>
                  <a:pt x="4036874" y="3616721"/>
                </a:cubicBezTo>
                <a:cubicBezTo>
                  <a:pt x="4027999" y="3622209"/>
                  <a:pt x="4027999" y="3622209"/>
                  <a:pt x="4023560" y="3624952"/>
                </a:cubicBezTo>
                <a:cubicBezTo>
                  <a:pt x="4039247" y="3650323"/>
                  <a:pt x="4047090" y="3663008"/>
                  <a:pt x="4054934" y="3675695"/>
                </a:cubicBezTo>
                <a:cubicBezTo>
                  <a:pt x="4068247" y="3667463"/>
                  <a:pt x="4080527" y="3677402"/>
                  <a:pt x="4083930" y="3692831"/>
                </a:cubicBezTo>
                <a:cubicBezTo>
                  <a:pt x="4105087" y="3697286"/>
                  <a:pt x="4119742" y="3740828"/>
                  <a:pt x="4118707" y="3759000"/>
                </a:cubicBezTo>
                <a:cubicBezTo>
                  <a:pt x="4126552" y="3771687"/>
                  <a:pt x="4126552" y="3771687"/>
                  <a:pt x="4126552" y="3771687"/>
                </a:cubicBezTo>
                <a:cubicBezTo>
                  <a:pt x="4126552" y="3771687"/>
                  <a:pt x="4130990" y="3768943"/>
                  <a:pt x="4130990" y="3768943"/>
                </a:cubicBezTo>
                <a:cubicBezTo>
                  <a:pt x="4139864" y="3763454"/>
                  <a:pt x="4144302" y="3760711"/>
                  <a:pt x="4148739" y="3757967"/>
                </a:cubicBezTo>
                <a:cubicBezTo>
                  <a:pt x="4156581" y="3770651"/>
                  <a:pt x="4164424" y="3783334"/>
                  <a:pt x="4164424" y="3783334"/>
                </a:cubicBezTo>
                <a:cubicBezTo>
                  <a:pt x="4171236" y="3814193"/>
                  <a:pt x="4170202" y="3832363"/>
                  <a:pt x="4177015" y="3863221"/>
                </a:cubicBezTo>
                <a:cubicBezTo>
                  <a:pt x="4181451" y="3860478"/>
                  <a:pt x="4190326" y="3854990"/>
                  <a:pt x="4190326" y="3854990"/>
                </a:cubicBezTo>
                <a:cubicBezTo>
                  <a:pt x="4198170" y="3867676"/>
                  <a:pt x="4193732" y="3870421"/>
                  <a:pt x="4209418" y="3895788"/>
                </a:cubicBezTo>
                <a:cubicBezTo>
                  <a:pt x="4226137" y="3902988"/>
                  <a:pt x="4251729" y="3904695"/>
                  <a:pt x="4246258" y="3925612"/>
                </a:cubicBezTo>
                <a:cubicBezTo>
                  <a:pt x="4254101" y="3938298"/>
                  <a:pt x="4261944" y="3950982"/>
                  <a:pt x="4269788" y="3963669"/>
                </a:cubicBezTo>
                <a:cubicBezTo>
                  <a:pt x="4278665" y="3958181"/>
                  <a:pt x="4278665" y="3958181"/>
                  <a:pt x="4290944" y="3968121"/>
                </a:cubicBezTo>
                <a:cubicBezTo>
                  <a:pt x="4286507" y="3970864"/>
                  <a:pt x="4289911" y="3986293"/>
                  <a:pt x="4285472" y="3989036"/>
                </a:cubicBezTo>
                <a:cubicBezTo>
                  <a:pt x="4285472" y="3989036"/>
                  <a:pt x="4281036" y="3991780"/>
                  <a:pt x="4281036" y="3991780"/>
                </a:cubicBezTo>
                <a:cubicBezTo>
                  <a:pt x="4281036" y="3991780"/>
                  <a:pt x="4288879" y="4004468"/>
                  <a:pt x="4288879" y="4004468"/>
                </a:cubicBezTo>
                <a:cubicBezTo>
                  <a:pt x="4288879" y="4004468"/>
                  <a:pt x="4293316" y="4001724"/>
                  <a:pt x="4293316" y="4001724"/>
                </a:cubicBezTo>
                <a:cubicBezTo>
                  <a:pt x="4302194" y="3996235"/>
                  <a:pt x="4313441" y="4024350"/>
                  <a:pt x="4317879" y="4021606"/>
                </a:cubicBezTo>
                <a:cubicBezTo>
                  <a:pt x="4341407" y="4059661"/>
                  <a:pt x="4323656" y="4070635"/>
                  <a:pt x="4351623" y="4105947"/>
                </a:cubicBezTo>
                <a:cubicBezTo>
                  <a:pt x="4351623" y="4105947"/>
                  <a:pt x="4347186" y="4108691"/>
                  <a:pt x="4355028" y="4121373"/>
                </a:cubicBezTo>
                <a:cubicBezTo>
                  <a:pt x="4371748" y="4128574"/>
                  <a:pt x="4400744" y="4145709"/>
                  <a:pt x="4424275" y="4183763"/>
                </a:cubicBezTo>
                <a:cubicBezTo>
                  <a:pt x="4424275" y="4183763"/>
                  <a:pt x="4422056" y="4185135"/>
                  <a:pt x="4420818" y="4188093"/>
                </a:cubicBezTo>
                <a:lnTo>
                  <a:pt x="4422739" y="4199063"/>
                </a:lnTo>
                <a:lnTo>
                  <a:pt x="4422343" y="4198867"/>
                </a:lnTo>
                <a:cubicBezTo>
                  <a:pt x="4406050" y="4208981"/>
                  <a:pt x="4397738" y="4221452"/>
                  <a:pt x="4395546" y="4237773"/>
                </a:cubicBezTo>
                <a:cubicBezTo>
                  <a:pt x="4401231" y="4244881"/>
                  <a:pt x="4406915" y="4251991"/>
                  <a:pt x="4413475" y="4252574"/>
                </a:cubicBezTo>
                <a:cubicBezTo>
                  <a:pt x="4413475" y="4252574"/>
                  <a:pt x="4414894" y="4254351"/>
                  <a:pt x="4416316" y="4256129"/>
                </a:cubicBezTo>
                <a:cubicBezTo>
                  <a:pt x="4412160" y="4262365"/>
                  <a:pt x="4406145" y="4270089"/>
                  <a:pt x="4403411" y="4278102"/>
                </a:cubicBezTo>
                <a:cubicBezTo>
                  <a:pt x="4409093" y="4285212"/>
                  <a:pt x="4412812" y="4282239"/>
                  <a:pt x="4415216" y="4289059"/>
                </a:cubicBezTo>
                <a:cubicBezTo>
                  <a:pt x="4422214" y="4286377"/>
                  <a:pt x="4433913" y="4285764"/>
                  <a:pt x="4435666" y="4272710"/>
                </a:cubicBezTo>
                <a:cubicBezTo>
                  <a:pt x="4448348" y="4277137"/>
                  <a:pt x="4460486" y="4273260"/>
                  <a:pt x="4473713" y="4285994"/>
                </a:cubicBezTo>
                <a:cubicBezTo>
                  <a:pt x="4482570" y="4281827"/>
                  <a:pt x="4483447" y="4275300"/>
                  <a:pt x="4484323" y="4268771"/>
                </a:cubicBezTo>
                <a:cubicBezTo>
                  <a:pt x="4478200" y="4264926"/>
                  <a:pt x="4476342" y="4266411"/>
                  <a:pt x="4477324" y="4271453"/>
                </a:cubicBezTo>
                <a:cubicBezTo>
                  <a:pt x="4473061" y="4266122"/>
                  <a:pt x="4468799" y="4260788"/>
                  <a:pt x="4464535" y="4255458"/>
                </a:cubicBezTo>
                <a:lnTo>
                  <a:pt x="4472433" y="4248546"/>
                </a:lnTo>
                <a:lnTo>
                  <a:pt x="4480208" y="4254387"/>
                </a:lnTo>
                <a:lnTo>
                  <a:pt x="4499381" y="4299120"/>
                </a:lnTo>
                <a:lnTo>
                  <a:pt x="4488025" y="4301456"/>
                </a:lnTo>
                <a:cubicBezTo>
                  <a:pt x="4480679" y="4302095"/>
                  <a:pt x="4473626" y="4302087"/>
                  <a:pt x="4468242" y="4302022"/>
                </a:cubicBezTo>
                <a:cubicBezTo>
                  <a:pt x="4466821" y="4300243"/>
                  <a:pt x="4466821" y="4300243"/>
                  <a:pt x="4464961" y="4301730"/>
                </a:cubicBezTo>
                <a:cubicBezTo>
                  <a:pt x="4450421" y="4298789"/>
                  <a:pt x="4439265" y="4307706"/>
                  <a:pt x="4426690" y="4314846"/>
                </a:cubicBezTo>
                <a:cubicBezTo>
                  <a:pt x="4419252" y="4320790"/>
                  <a:pt x="4413675" y="4325250"/>
                  <a:pt x="4406676" y="4327931"/>
                </a:cubicBezTo>
                <a:cubicBezTo>
                  <a:pt x="4406676" y="4327931"/>
                  <a:pt x="4406240" y="4331194"/>
                  <a:pt x="4407659" y="4332973"/>
                </a:cubicBezTo>
                <a:cubicBezTo>
                  <a:pt x="4409081" y="4334750"/>
                  <a:pt x="4409081" y="4334750"/>
                  <a:pt x="4412360" y="4335040"/>
                </a:cubicBezTo>
                <a:cubicBezTo>
                  <a:pt x="4419360" y="4332359"/>
                  <a:pt x="4424936" y="4327901"/>
                  <a:pt x="4432374" y="4321955"/>
                </a:cubicBezTo>
                <a:cubicBezTo>
                  <a:pt x="4441669" y="4314525"/>
                  <a:pt x="4452825" y="4305606"/>
                  <a:pt x="4464084" y="4308260"/>
                </a:cubicBezTo>
                <a:cubicBezTo>
                  <a:pt x="4456211" y="4317467"/>
                  <a:pt x="4461018" y="4331105"/>
                  <a:pt x="4465827" y="4344741"/>
                </a:cubicBezTo>
                <a:cubicBezTo>
                  <a:pt x="4461125" y="4342673"/>
                  <a:pt x="4457406" y="4345645"/>
                  <a:pt x="4456531" y="4352173"/>
                </a:cubicBezTo>
                <a:cubicBezTo>
                  <a:pt x="4452813" y="4355146"/>
                  <a:pt x="4447128" y="4348035"/>
                  <a:pt x="4442427" y="4345968"/>
                </a:cubicBezTo>
                <a:cubicBezTo>
                  <a:pt x="4443410" y="4351009"/>
                  <a:pt x="4439690" y="4353982"/>
                  <a:pt x="4435973" y="4356954"/>
                </a:cubicBezTo>
                <a:cubicBezTo>
                  <a:pt x="4435096" y="4363481"/>
                  <a:pt x="4436957" y="4361995"/>
                  <a:pt x="4441657" y="4364062"/>
                </a:cubicBezTo>
                <a:cubicBezTo>
                  <a:pt x="4425032" y="4389007"/>
                  <a:pt x="4405576" y="4360860"/>
                  <a:pt x="4387423" y="4372460"/>
                </a:cubicBezTo>
                <a:cubicBezTo>
                  <a:pt x="4378458" y="4365059"/>
                  <a:pt x="4387316" y="4360891"/>
                  <a:pt x="4392894" y="4356432"/>
                </a:cubicBezTo>
                <a:cubicBezTo>
                  <a:pt x="4387103" y="4337753"/>
                  <a:pt x="4371473" y="4318201"/>
                  <a:pt x="4373662" y="4301881"/>
                </a:cubicBezTo>
                <a:cubicBezTo>
                  <a:pt x="4362507" y="4310800"/>
                  <a:pt x="4341513" y="4318845"/>
                  <a:pt x="4323693" y="4315610"/>
                </a:cubicBezTo>
                <a:cubicBezTo>
                  <a:pt x="4318445" y="4305238"/>
                  <a:pt x="4310464" y="4302876"/>
                  <a:pt x="4305763" y="4300810"/>
                </a:cubicBezTo>
                <a:cubicBezTo>
                  <a:pt x="4302922" y="4297253"/>
                  <a:pt x="4306640" y="4294282"/>
                  <a:pt x="4310358" y="4291309"/>
                </a:cubicBezTo>
                <a:cubicBezTo>
                  <a:pt x="4301393" y="4283907"/>
                  <a:pt x="4286520" y="4295796"/>
                  <a:pt x="4274927" y="4307979"/>
                </a:cubicBezTo>
                <a:cubicBezTo>
                  <a:pt x="4265632" y="4315409"/>
                  <a:pt x="4262896" y="4323423"/>
                  <a:pt x="4258302" y="4332923"/>
                </a:cubicBezTo>
                <a:cubicBezTo>
                  <a:pt x="4249882" y="4333828"/>
                  <a:pt x="4238289" y="4346010"/>
                  <a:pt x="4244518" y="4361424"/>
                </a:cubicBezTo>
                <a:cubicBezTo>
                  <a:pt x="4258728" y="4379199"/>
                  <a:pt x="4265620" y="4364946"/>
                  <a:pt x="4274039" y="4364046"/>
                </a:cubicBezTo>
                <a:cubicBezTo>
                  <a:pt x="4275022" y="4369086"/>
                  <a:pt x="4277864" y="4372642"/>
                  <a:pt x="4278847" y="4377682"/>
                </a:cubicBezTo>
                <a:cubicBezTo>
                  <a:pt x="4290109" y="4380333"/>
                  <a:pt x="4302353" y="4388025"/>
                  <a:pt x="4312632" y="4385637"/>
                </a:cubicBezTo>
                <a:cubicBezTo>
                  <a:pt x="4303441" y="4404635"/>
                  <a:pt x="4288569" y="4416525"/>
                  <a:pt x="4260029" y="4418946"/>
                </a:cubicBezTo>
                <a:cubicBezTo>
                  <a:pt x="4251067" y="4411544"/>
                  <a:pt x="4258503" y="4405599"/>
                  <a:pt x="4252820" y="4398489"/>
                </a:cubicBezTo>
                <a:cubicBezTo>
                  <a:pt x="4231280" y="4398230"/>
                  <a:pt x="4206127" y="4412509"/>
                  <a:pt x="4191799" y="4432704"/>
                </a:cubicBezTo>
                <a:cubicBezTo>
                  <a:pt x="4180977" y="4426789"/>
                  <a:pt x="4165013" y="4422069"/>
                  <a:pt x="4157363" y="4404877"/>
                </a:cubicBezTo>
                <a:cubicBezTo>
                  <a:pt x="4135932" y="4416186"/>
                  <a:pt x="4110447" y="4445298"/>
                  <a:pt x="4089014" y="4456605"/>
                </a:cubicBezTo>
                <a:cubicBezTo>
                  <a:pt x="4089014" y="4456605"/>
                  <a:pt x="4089014" y="4456605"/>
                  <a:pt x="4087155" y="4458093"/>
                </a:cubicBezTo>
                <a:cubicBezTo>
                  <a:pt x="4085296" y="4459578"/>
                  <a:pt x="4085296" y="4459578"/>
                  <a:pt x="4083437" y="4461063"/>
                </a:cubicBezTo>
                <a:cubicBezTo>
                  <a:pt x="4063863" y="4470886"/>
                  <a:pt x="4059706" y="4477121"/>
                  <a:pt x="4038819" y="4496736"/>
                </a:cubicBezTo>
                <a:cubicBezTo>
                  <a:pt x="4052482" y="4506204"/>
                  <a:pt x="4049748" y="4514218"/>
                  <a:pt x="4060132" y="4523397"/>
                </a:cubicBezTo>
                <a:cubicBezTo>
                  <a:pt x="4051595" y="4562270"/>
                  <a:pt x="4011794" y="4562040"/>
                  <a:pt x="3998993" y="4595582"/>
                </a:cubicBezTo>
                <a:cubicBezTo>
                  <a:pt x="3986311" y="4591152"/>
                  <a:pt x="3974506" y="4580197"/>
                  <a:pt x="3958438" y="4563908"/>
                </a:cubicBezTo>
                <a:cubicBezTo>
                  <a:pt x="3930881" y="4571371"/>
                  <a:pt x="3924096" y="4597188"/>
                  <a:pt x="3897087" y="4612955"/>
                </a:cubicBezTo>
                <a:cubicBezTo>
                  <a:pt x="3896648" y="4616219"/>
                  <a:pt x="3900910" y="4621551"/>
                  <a:pt x="3900472" y="4624814"/>
                </a:cubicBezTo>
                <a:cubicBezTo>
                  <a:pt x="3867670" y="4621903"/>
                  <a:pt x="3862414" y="4661067"/>
                  <a:pt x="3831139" y="4671504"/>
                </a:cubicBezTo>
                <a:cubicBezTo>
                  <a:pt x="3849611" y="4694608"/>
                  <a:pt x="3874976" y="4703466"/>
                  <a:pt x="3897605" y="4720336"/>
                </a:cubicBezTo>
                <a:cubicBezTo>
                  <a:pt x="3912252" y="4734848"/>
                  <a:pt x="3879227" y="4758336"/>
                  <a:pt x="3872667" y="4757754"/>
                </a:cubicBezTo>
                <a:cubicBezTo>
                  <a:pt x="3844568" y="4756911"/>
                  <a:pt x="3831564" y="4717777"/>
                  <a:pt x="3809481" y="4709211"/>
                </a:cubicBezTo>
                <a:cubicBezTo>
                  <a:pt x="3808060" y="4707433"/>
                  <a:pt x="3809919" y="4705948"/>
                  <a:pt x="3807077" y="4702392"/>
                </a:cubicBezTo>
                <a:cubicBezTo>
                  <a:pt x="3808937" y="4700906"/>
                  <a:pt x="3809374" y="4697643"/>
                  <a:pt x="3807952" y="4695864"/>
                </a:cubicBezTo>
                <a:cubicBezTo>
                  <a:pt x="3806532" y="4694087"/>
                  <a:pt x="3803252" y="4693796"/>
                  <a:pt x="3801393" y="4695282"/>
                </a:cubicBezTo>
                <a:cubicBezTo>
                  <a:pt x="3801393" y="4695282"/>
                  <a:pt x="3799533" y="4696769"/>
                  <a:pt x="3799533" y="4696769"/>
                </a:cubicBezTo>
                <a:cubicBezTo>
                  <a:pt x="3784767" y="4720226"/>
                  <a:pt x="3750651" y="4727106"/>
                  <a:pt x="3758407" y="4755867"/>
                </a:cubicBezTo>
                <a:cubicBezTo>
                  <a:pt x="3743322" y="4744621"/>
                  <a:pt x="3744411" y="4761230"/>
                  <a:pt x="3735116" y="4768661"/>
                </a:cubicBezTo>
                <a:cubicBezTo>
                  <a:pt x="3731398" y="4771634"/>
                  <a:pt x="3723416" y="4769275"/>
                  <a:pt x="3719697" y="4772246"/>
                </a:cubicBezTo>
                <a:cubicBezTo>
                  <a:pt x="3701544" y="4783846"/>
                  <a:pt x="3698039" y="4809955"/>
                  <a:pt x="3695410" y="4829539"/>
                </a:cubicBezTo>
                <a:cubicBezTo>
                  <a:pt x="3670588" y="4828987"/>
                  <a:pt x="3620725" y="4854283"/>
                  <a:pt x="3633726" y="4893416"/>
                </a:cubicBezTo>
                <a:cubicBezTo>
                  <a:pt x="3656252" y="4898719"/>
                  <a:pt x="3677019" y="4917077"/>
                  <a:pt x="3697578" y="4912296"/>
                </a:cubicBezTo>
                <a:cubicBezTo>
                  <a:pt x="3692983" y="4921795"/>
                  <a:pt x="3671324" y="4959506"/>
                  <a:pt x="3652747" y="4924829"/>
                </a:cubicBezTo>
                <a:cubicBezTo>
                  <a:pt x="3640170" y="4931969"/>
                  <a:pt x="3618416" y="4908570"/>
                  <a:pt x="3612507" y="4927864"/>
                </a:cubicBezTo>
                <a:cubicBezTo>
                  <a:pt x="3602227" y="4930252"/>
                  <a:pt x="3592280" y="4917812"/>
                  <a:pt x="3584740" y="4912187"/>
                </a:cubicBezTo>
                <a:cubicBezTo>
                  <a:pt x="3562429" y="4930022"/>
                  <a:pt x="3545366" y="4958231"/>
                  <a:pt x="3527212" y="4969830"/>
                </a:cubicBezTo>
                <a:cubicBezTo>
                  <a:pt x="3528739" y="4983175"/>
                  <a:pt x="3526985" y="4996231"/>
                  <a:pt x="3531794" y="5009868"/>
                </a:cubicBezTo>
                <a:cubicBezTo>
                  <a:pt x="3491782" y="4986500"/>
                  <a:pt x="3455795" y="5044403"/>
                  <a:pt x="3464095" y="5081469"/>
                </a:cubicBezTo>
                <a:cubicBezTo>
                  <a:pt x="3452395" y="5082083"/>
                  <a:pt x="3446050" y="5104638"/>
                  <a:pt x="3426702" y="5088056"/>
                </a:cubicBezTo>
                <a:cubicBezTo>
                  <a:pt x="3389187" y="5132616"/>
                  <a:pt x="3359439" y="5156395"/>
                  <a:pt x="3350570" y="5210102"/>
                </a:cubicBezTo>
                <a:cubicBezTo>
                  <a:pt x="3370464" y="5234985"/>
                  <a:pt x="3389162" y="5231692"/>
                  <a:pt x="3406001" y="5229885"/>
                </a:cubicBezTo>
                <a:cubicBezTo>
                  <a:pt x="3414965" y="5237287"/>
                  <a:pt x="3412667" y="5242037"/>
                  <a:pt x="3415070" y="5248855"/>
                </a:cubicBezTo>
                <a:cubicBezTo>
                  <a:pt x="3404899" y="5262813"/>
                  <a:pt x="3392655" y="5255123"/>
                  <a:pt x="3380516" y="5258996"/>
                </a:cubicBezTo>
                <a:cubicBezTo>
                  <a:pt x="3358871" y="5247168"/>
                  <a:pt x="3339083" y="5233852"/>
                  <a:pt x="3319402" y="5232105"/>
                </a:cubicBezTo>
                <a:cubicBezTo>
                  <a:pt x="3295779" y="5259732"/>
                  <a:pt x="3272155" y="5287357"/>
                  <a:pt x="3262633" y="5321190"/>
                </a:cubicBezTo>
                <a:cubicBezTo>
                  <a:pt x="3242953" y="5319443"/>
                  <a:pt x="3242727" y="5345844"/>
                  <a:pt x="3232555" y="5359804"/>
                </a:cubicBezTo>
                <a:cubicBezTo>
                  <a:pt x="3228400" y="5366039"/>
                  <a:pt x="3223259" y="5367235"/>
                  <a:pt x="3219541" y="5370207"/>
                </a:cubicBezTo>
                <a:cubicBezTo>
                  <a:pt x="3219104" y="5373470"/>
                  <a:pt x="3221507" y="5380289"/>
                  <a:pt x="3221069" y="5383553"/>
                </a:cubicBezTo>
                <a:cubicBezTo>
                  <a:pt x="3218772" y="5388302"/>
                  <a:pt x="3211774" y="5390984"/>
                  <a:pt x="3208056" y="5393957"/>
                </a:cubicBezTo>
                <a:cubicBezTo>
                  <a:pt x="3192744" y="5409110"/>
                  <a:pt x="3188801" y="5438484"/>
                  <a:pt x="3180049" y="5454220"/>
                </a:cubicBezTo>
                <a:cubicBezTo>
                  <a:pt x="3142975" y="5495516"/>
                  <a:pt x="3129072" y="5561983"/>
                  <a:pt x="3097679" y="5610389"/>
                </a:cubicBezTo>
                <a:cubicBezTo>
                  <a:pt x="3112434" y="5636467"/>
                  <a:pt x="3084332" y="5635624"/>
                  <a:pt x="3076458" y="5644833"/>
                </a:cubicBezTo>
                <a:cubicBezTo>
                  <a:pt x="3068146" y="5657306"/>
                  <a:pt x="3070657" y="5675693"/>
                  <a:pt x="3064202" y="5686679"/>
                </a:cubicBezTo>
                <a:cubicBezTo>
                  <a:pt x="3034243" y="5687323"/>
                  <a:pt x="3036861" y="5717279"/>
                  <a:pt x="3017830" y="5735404"/>
                </a:cubicBezTo>
                <a:cubicBezTo>
                  <a:pt x="3032040" y="5753180"/>
                  <a:pt x="2999239" y="5750269"/>
                  <a:pt x="2995521" y="5753240"/>
                </a:cubicBezTo>
                <a:cubicBezTo>
                  <a:pt x="2991804" y="5756211"/>
                  <a:pt x="2992349" y="5764518"/>
                  <a:pt x="2988629" y="5767491"/>
                </a:cubicBezTo>
                <a:cubicBezTo>
                  <a:pt x="2970040" y="5782353"/>
                  <a:pt x="2949043" y="5790397"/>
                  <a:pt x="2946959" y="5818284"/>
                </a:cubicBezTo>
                <a:cubicBezTo>
                  <a:pt x="2952204" y="5828658"/>
                  <a:pt x="2954503" y="5823908"/>
                  <a:pt x="2962590" y="5837836"/>
                </a:cubicBezTo>
                <a:cubicBezTo>
                  <a:pt x="2965976" y="5849696"/>
                  <a:pt x="2965976" y="5849696"/>
                  <a:pt x="2956681" y="5857127"/>
                </a:cubicBezTo>
                <a:cubicBezTo>
                  <a:pt x="2963786" y="5866013"/>
                  <a:pt x="2970783" y="5863332"/>
                  <a:pt x="2977889" y="5872221"/>
                </a:cubicBezTo>
                <a:cubicBezTo>
                  <a:pt x="2977014" y="5878748"/>
                  <a:pt x="2973295" y="5881720"/>
                  <a:pt x="2974278" y="5886762"/>
                </a:cubicBezTo>
                <a:cubicBezTo>
                  <a:pt x="2990453" y="5914620"/>
                  <a:pt x="3004663" y="5932393"/>
                  <a:pt x="3013734" y="5951362"/>
                </a:cubicBezTo>
                <a:cubicBezTo>
                  <a:pt x="3049045" y="5972663"/>
                  <a:pt x="3052207" y="6010924"/>
                  <a:pt x="3072099" y="6035809"/>
                </a:cubicBezTo>
                <a:cubicBezTo>
                  <a:pt x="3073083" y="6040849"/>
                  <a:pt x="3067944" y="6042045"/>
                  <a:pt x="3066085" y="6043532"/>
                </a:cubicBezTo>
                <a:cubicBezTo>
                  <a:pt x="3090679" y="6070484"/>
                  <a:pt x="3053723" y="6073808"/>
                  <a:pt x="3070773" y="6095139"/>
                </a:cubicBezTo>
                <a:cubicBezTo>
                  <a:pt x="3078104" y="6077623"/>
                  <a:pt x="3112870" y="6090618"/>
                  <a:pt x="3115380" y="6109006"/>
                </a:cubicBezTo>
                <a:cubicBezTo>
                  <a:pt x="3112100" y="6108716"/>
                  <a:pt x="3108821" y="6108425"/>
                  <a:pt x="3106962" y="6109910"/>
                </a:cubicBezTo>
                <a:cubicBezTo>
                  <a:pt x="3105102" y="6111396"/>
                  <a:pt x="3106524" y="6113174"/>
                  <a:pt x="3107944" y="6114951"/>
                </a:cubicBezTo>
                <a:cubicBezTo>
                  <a:pt x="3109366" y="6116729"/>
                  <a:pt x="3109366" y="6116729"/>
                  <a:pt x="3111224" y="6115241"/>
                </a:cubicBezTo>
                <a:cubicBezTo>
                  <a:pt x="3111224" y="6115241"/>
                  <a:pt x="3113084" y="6113756"/>
                  <a:pt x="3116364" y="6114048"/>
                </a:cubicBezTo>
                <a:cubicBezTo>
                  <a:pt x="3116364" y="6114048"/>
                  <a:pt x="3117784" y="6115825"/>
                  <a:pt x="3117784" y="6115825"/>
                </a:cubicBezTo>
                <a:cubicBezTo>
                  <a:pt x="3122048" y="6121158"/>
                  <a:pt x="3124783" y="6113145"/>
                  <a:pt x="3130904" y="6116990"/>
                </a:cubicBezTo>
                <a:cubicBezTo>
                  <a:pt x="3132326" y="6118768"/>
                  <a:pt x="3132326" y="6118768"/>
                  <a:pt x="3132326" y="6118768"/>
                </a:cubicBezTo>
                <a:cubicBezTo>
                  <a:pt x="3132326" y="6118768"/>
                  <a:pt x="3130467" y="6120255"/>
                  <a:pt x="3130467" y="6120255"/>
                </a:cubicBezTo>
                <a:cubicBezTo>
                  <a:pt x="3128607" y="6121740"/>
                  <a:pt x="3126310" y="6126491"/>
                  <a:pt x="3124452" y="6127976"/>
                </a:cubicBezTo>
                <a:cubicBezTo>
                  <a:pt x="3122592" y="6129463"/>
                  <a:pt x="3122592" y="6129463"/>
                  <a:pt x="3120734" y="6130948"/>
                </a:cubicBezTo>
                <a:cubicBezTo>
                  <a:pt x="3120734" y="6130948"/>
                  <a:pt x="3118872" y="6132435"/>
                  <a:pt x="3117014" y="6133921"/>
                </a:cubicBezTo>
                <a:cubicBezTo>
                  <a:pt x="3118436" y="6135699"/>
                  <a:pt x="3118436" y="6135699"/>
                  <a:pt x="3116575" y="6137185"/>
                </a:cubicBezTo>
                <a:cubicBezTo>
                  <a:pt x="3116575" y="6137185"/>
                  <a:pt x="3115156" y="6135406"/>
                  <a:pt x="3115156" y="6135406"/>
                </a:cubicBezTo>
                <a:cubicBezTo>
                  <a:pt x="3110017" y="6136603"/>
                  <a:pt x="3106298" y="6139574"/>
                  <a:pt x="3104440" y="6141062"/>
                </a:cubicBezTo>
                <a:cubicBezTo>
                  <a:pt x="3102580" y="6142547"/>
                  <a:pt x="3102141" y="6145811"/>
                  <a:pt x="3104984" y="6149367"/>
                </a:cubicBezTo>
                <a:cubicBezTo>
                  <a:pt x="3106405" y="6151145"/>
                  <a:pt x="3109684" y="6151435"/>
                  <a:pt x="3109684" y="6151435"/>
                </a:cubicBezTo>
                <a:cubicBezTo>
                  <a:pt x="3109684" y="6151435"/>
                  <a:pt x="3109684" y="6151435"/>
                  <a:pt x="3111544" y="6149949"/>
                </a:cubicBezTo>
                <a:cubicBezTo>
                  <a:pt x="3113404" y="6148463"/>
                  <a:pt x="3117121" y="6145491"/>
                  <a:pt x="3120402" y="6145782"/>
                </a:cubicBezTo>
                <a:cubicBezTo>
                  <a:pt x="3120402" y="6145782"/>
                  <a:pt x="3121824" y="6147558"/>
                  <a:pt x="3121824" y="6147558"/>
                </a:cubicBezTo>
                <a:cubicBezTo>
                  <a:pt x="3123243" y="6149335"/>
                  <a:pt x="3126525" y="6149628"/>
                  <a:pt x="3127943" y="6151404"/>
                </a:cubicBezTo>
                <a:cubicBezTo>
                  <a:pt x="3123350" y="6160905"/>
                  <a:pt x="3131437" y="6174834"/>
                  <a:pt x="3134825" y="6186693"/>
                </a:cubicBezTo>
                <a:cubicBezTo>
                  <a:pt x="3158224" y="6185467"/>
                  <a:pt x="3189164" y="6189866"/>
                  <a:pt x="3202512" y="6164629"/>
                </a:cubicBezTo>
                <a:cubicBezTo>
                  <a:pt x="3215194" y="6169057"/>
                  <a:pt x="3234660" y="6147668"/>
                  <a:pt x="3243294" y="6169901"/>
                </a:cubicBezTo>
                <a:cubicBezTo>
                  <a:pt x="3235313" y="6167540"/>
                  <a:pt x="3240120" y="6181179"/>
                  <a:pt x="3237383" y="6189193"/>
                </a:cubicBezTo>
                <a:cubicBezTo>
                  <a:pt x="3226015" y="6174974"/>
                  <a:pt x="3207317" y="6178266"/>
                  <a:pt x="3195182" y="6182143"/>
                </a:cubicBezTo>
                <a:cubicBezTo>
                  <a:pt x="3189164" y="6189866"/>
                  <a:pt x="3194411" y="6200239"/>
                  <a:pt x="3193099" y="6210031"/>
                </a:cubicBezTo>
                <a:cubicBezTo>
                  <a:pt x="3186537" y="6209448"/>
                  <a:pt x="3180958" y="6213908"/>
                  <a:pt x="3175714" y="6203534"/>
                </a:cubicBezTo>
                <a:cubicBezTo>
                  <a:pt x="3150455" y="6206245"/>
                  <a:pt x="3125410" y="6232094"/>
                  <a:pt x="3098731" y="6233028"/>
                </a:cubicBezTo>
                <a:cubicBezTo>
                  <a:pt x="3106275" y="6238652"/>
                  <a:pt x="3107256" y="6243693"/>
                  <a:pt x="3108240" y="6248734"/>
                </a:cubicBezTo>
                <a:cubicBezTo>
                  <a:pt x="3097525" y="6254388"/>
                  <a:pt x="3091506" y="6262110"/>
                  <a:pt x="3083633" y="6271320"/>
                </a:cubicBezTo>
                <a:cubicBezTo>
                  <a:pt x="3083633" y="6271320"/>
                  <a:pt x="3083633" y="6271320"/>
                  <a:pt x="3082213" y="6269543"/>
                </a:cubicBezTo>
                <a:cubicBezTo>
                  <a:pt x="3082213" y="6269543"/>
                  <a:pt x="3080791" y="6267765"/>
                  <a:pt x="3078933" y="6269251"/>
                </a:cubicBezTo>
                <a:cubicBezTo>
                  <a:pt x="3078933" y="6269251"/>
                  <a:pt x="3078494" y="6272515"/>
                  <a:pt x="3079914" y="6274293"/>
                </a:cubicBezTo>
                <a:cubicBezTo>
                  <a:pt x="3083195" y="6274584"/>
                  <a:pt x="3084616" y="6276361"/>
                  <a:pt x="3086037" y="6278139"/>
                </a:cubicBezTo>
                <a:cubicBezTo>
                  <a:pt x="3088879" y="6281695"/>
                  <a:pt x="3106263" y="6288190"/>
                  <a:pt x="3097404" y="6292359"/>
                </a:cubicBezTo>
                <a:cubicBezTo>
                  <a:pt x="3107789" y="6301538"/>
                  <a:pt x="3121243" y="6287869"/>
                  <a:pt x="3121136" y="6276300"/>
                </a:cubicBezTo>
                <a:cubicBezTo>
                  <a:pt x="3136553" y="6272715"/>
                  <a:pt x="3153285" y="6259339"/>
                  <a:pt x="3163563" y="6256947"/>
                </a:cubicBezTo>
                <a:cubicBezTo>
                  <a:pt x="3167826" y="6262282"/>
                  <a:pt x="3167389" y="6265546"/>
                  <a:pt x="3161810" y="6270003"/>
                </a:cubicBezTo>
                <a:cubicBezTo>
                  <a:pt x="3173178" y="6284223"/>
                  <a:pt x="3190349" y="6267584"/>
                  <a:pt x="3192648" y="6262833"/>
                </a:cubicBezTo>
                <a:cubicBezTo>
                  <a:pt x="3185543" y="6253946"/>
                  <a:pt x="3180403" y="6255141"/>
                  <a:pt x="3174281" y="6251294"/>
                </a:cubicBezTo>
                <a:cubicBezTo>
                  <a:pt x="3190573" y="6241181"/>
                  <a:pt x="3212883" y="6223347"/>
                  <a:pt x="3234423" y="6223608"/>
                </a:cubicBezTo>
                <a:cubicBezTo>
                  <a:pt x="3226880" y="6217985"/>
                  <a:pt x="3235300" y="6217080"/>
                  <a:pt x="3234316" y="6212040"/>
                </a:cubicBezTo>
                <a:cubicBezTo>
                  <a:pt x="3230053" y="6206706"/>
                  <a:pt x="3228195" y="6208193"/>
                  <a:pt x="3226336" y="6209680"/>
                </a:cubicBezTo>
                <a:cubicBezTo>
                  <a:pt x="3231370" y="6196915"/>
                  <a:pt x="3247332" y="6201635"/>
                  <a:pt x="3260783" y="6187967"/>
                </a:cubicBezTo>
                <a:cubicBezTo>
                  <a:pt x="3257942" y="6184412"/>
                  <a:pt x="3255099" y="6180859"/>
                  <a:pt x="3252257" y="6177303"/>
                </a:cubicBezTo>
                <a:cubicBezTo>
                  <a:pt x="3259255" y="6174621"/>
                  <a:pt x="3264395" y="6173427"/>
                  <a:pt x="3271060" y="6185577"/>
                </a:cubicBezTo>
                <a:cubicBezTo>
                  <a:pt x="3266030" y="6198341"/>
                  <a:pt x="3262311" y="6201314"/>
                  <a:pt x="3243174" y="6207872"/>
                </a:cubicBezTo>
                <a:cubicBezTo>
                  <a:pt x="3250281" y="6216759"/>
                  <a:pt x="3244702" y="6221219"/>
                  <a:pt x="3244265" y="6224482"/>
                </a:cubicBezTo>
                <a:cubicBezTo>
                  <a:pt x="3258806" y="6227423"/>
                  <a:pt x="3281980" y="6252600"/>
                  <a:pt x="3270387" y="6264781"/>
                </a:cubicBezTo>
                <a:cubicBezTo>
                  <a:pt x="3275633" y="6275154"/>
                  <a:pt x="3281646" y="6267433"/>
                  <a:pt x="3286893" y="6277805"/>
                </a:cubicBezTo>
                <a:cubicBezTo>
                  <a:pt x="3306905" y="6264720"/>
                  <a:pt x="3330731" y="6309769"/>
                  <a:pt x="3352923" y="6329904"/>
                </a:cubicBezTo>
                <a:cubicBezTo>
                  <a:pt x="3367793" y="6318014"/>
                  <a:pt x="3383426" y="6337567"/>
                  <a:pt x="3397968" y="6340508"/>
                </a:cubicBezTo>
                <a:cubicBezTo>
                  <a:pt x="3390850" y="6381160"/>
                  <a:pt x="3374330" y="6417674"/>
                  <a:pt x="3363933" y="6458033"/>
                </a:cubicBezTo>
                <a:cubicBezTo>
                  <a:pt x="3366006" y="6479685"/>
                  <a:pt x="3369606" y="6514680"/>
                  <a:pt x="3406671" y="6522927"/>
                </a:cubicBezTo>
                <a:cubicBezTo>
                  <a:pt x="3442643" y="6514560"/>
                  <a:pt x="3480480" y="6504709"/>
                  <a:pt x="3516228" y="6522745"/>
                </a:cubicBezTo>
                <a:cubicBezTo>
                  <a:pt x="3542244" y="6551476"/>
                  <a:pt x="3564115" y="6536903"/>
                  <a:pt x="3588708" y="6563858"/>
                </a:cubicBezTo>
                <a:cubicBezTo>
                  <a:pt x="3605111" y="6565314"/>
                  <a:pt x="3620196" y="6576560"/>
                  <a:pt x="3635176" y="6576240"/>
                </a:cubicBezTo>
                <a:cubicBezTo>
                  <a:pt x="3648402" y="6588971"/>
                  <a:pt x="3660104" y="6588361"/>
                  <a:pt x="3673224" y="6589525"/>
                </a:cubicBezTo>
                <a:cubicBezTo>
                  <a:pt x="3711378" y="6614379"/>
                  <a:pt x="3761892" y="6608956"/>
                  <a:pt x="3803219" y="6622534"/>
                </a:cubicBezTo>
                <a:cubicBezTo>
                  <a:pt x="3820497" y="6617461"/>
                  <a:pt x="3838318" y="6620693"/>
                  <a:pt x="3861716" y="6619470"/>
                </a:cubicBezTo>
                <a:cubicBezTo>
                  <a:pt x="3878555" y="6617661"/>
                  <a:pt x="3895394" y="6615854"/>
                  <a:pt x="3912234" y="6614047"/>
                </a:cubicBezTo>
                <a:cubicBezTo>
                  <a:pt x="3924863" y="6612690"/>
                  <a:pt x="3940198" y="6612813"/>
                  <a:pt x="3955983" y="6611118"/>
                </a:cubicBezTo>
                <a:lnTo>
                  <a:pt x="3970463" y="6606807"/>
                </a:lnTo>
                <a:lnTo>
                  <a:pt x="3976407" y="6610482"/>
                </a:lnTo>
                <a:cubicBezTo>
                  <a:pt x="3984353" y="6623334"/>
                  <a:pt x="3980072" y="6625980"/>
                  <a:pt x="3988019" y="6638833"/>
                </a:cubicBezTo>
                <a:cubicBezTo>
                  <a:pt x="3995965" y="6651685"/>
                  <a:pt x="4004528" y="6646393"/>
                  <a:pt x="4008194" y="6661890"/>
                </a:cubicBezTo>
                <a:cubicBezTo>
                  <a:pt x="4033265" y="6664154"/>
                  <a:pt x="4008810" y="6643743"/>
                  <a:pt x="4013092" y="6641098"/>
                </a:cubicBezTo>
                <a:cubicBezTo>
                  <a:pt x="4000864" y="6630891"/>
                  <a:pt x="3992917" y="6618038"/>
                  <a:pt x="3989253" y="6602540"/>
                </a:cubicBezTo>
                <a:lnTo>
                  <a:pt x="3987675" y="6601681"/>
                </a:lnTo>
                <a:lnTo>
                  <a:pt x="4002442" y="6597285"/>
                </a:lnTo>
                <a:cubicBezTo>
                  <a:pt x="4006163" y="6594312"/>
                  <a:pt x="4008898" y="6586299"/>
                  <a:pt x="4014036" y="6585103"/>
                </a:cubicBezTo>
                <a:cubicBezTo>
                  <a:pt x="4024753" y="6579448"/>
                  <a:pt x="4042573" y="6582683"/>
                  <a:pt x="4056133" y="6580582"/>
                </a:cubicBezTo>
                <a:cubicBezTo>
                  <a:pt x="4064114" y="6582944"/>
                  <a:pt x="4073078" y="6590344"/>
                  <a:pt x="4084340" y="6592996"/>
                </a:cubicBezTo>
                <a:lnTo>
                  <a:pt x="4092578" y="6592872"/>
                </a:lnTo>
                <a:lnTo>
                  <a:pt x="4093548" y="6594585"/>
                </a:lnTo>
                <a:cubicBezTo>
                  <a:pt x="4098580" y="6600241"/>
                  <a:pt x="4102758" y="6602040"/>
                  <a:pt x="4104977" y="6600669"/>
                </a:cubicBezTo>
                <a:cubicBezTo>
                  <a:pt x="4104977" y="6600669"/>
                  <a:pt x="4104977" y="6600669"/>
                  <a:pt x="4117258" y="6610611"/>
                </a:cubicBezTo>
                <a:cubicBezTo>
                  <a:pt x="4117258" y="6610611"/>
                  <a:pt x="4117258" y="6610611"/>
                  <a:pt x="4112821" y="6613354"/>
                </a:cubicBezTo>
                <a:cubicBezTo>
                  <a:pt x="4108383" y="6616099"/>
                  <a:pt x="4103944" y="6618842"/>
                  <a:pt x="4099506" y="6621587"/>
                </a:cubicBezTo>
                <a:cubicBezTo>
                  <a:pt x="4099506" y="6621587"/>
                  <a:pt x="4102913" y="6637016"/>
                  <a:pt x="4098476" y="6639760"/>
                </a:cubicBezTo>
                <a:cubicBezTo>
                  <a:pt x="4110757" y="6649700"/>
                  <a:pt x="4116226" y="6628786"/>
                  <a:pt x="4128506" y="6638725"/>
                </a:cubicBezTo>
                <a:cubicBezTo>
                  <a:pt x="4136349" y="6651409"/>
                  <a:pt x="4127473" y="6656896"/>
                  <a:pt x="4130878" y="6672328"/>
                </a:cubicBezTo>
                <a:cubicBezTo>
                  <a:pt x="4152036" y="6676781"/>
                  <a:pt x="4169786" y="6665803"/>
                  <a:pt x="4190943" y="6670260"/>
                </a:cubicBezTo>
                <a:cubicBezTo>
                  <a:pt x="4198788" y="6682942"/>
                  <a:pt x="4186506" y="6673003"/>
                  <a:pt x="4186506" y="6673003"/>
                </a:cubicBezTo>
                <a:cubicBezTo>
                  <a:pt x="4189911" y="6688430"/>
                  <a:pt x="4197753" y="6701114"/>
                  <a:pt x="4193314" y="6703859"/>
                </a:cubicBezTo>
                <a:cubicBezTo>
                  <a:pt x="4184440" y="6709346"/>
                  <a:pt x="4176597" y="6696663"/>
                  <a:pt x="4167721" y="6702150"/>
                </a:cubicBezTo>
                <a:cubicBezTo>
                  <a:pt x="4167721" y="6702150"/>
                  <a:pt x="4155441" y="6692210"/>
                  <a:pt x="4146565" y="6697698"/>
                </a:cubicBezTo>
                <a:cubicBezTo>
                  <a:pt x="4154408" y="6710382"/>
                  <a:pt x="4149971" y="6713125"/>
                  <a:pt x="4162250" y="6723066"/>
                </a:cubicBezTo>
                <a:cubicBezTo>
                  <a:pt x="4161220" y="6741240"/>
                  <a:pt x="4152345" y="6746728"/>
                  <a:pt x="4160187" y="6759411"/>
                </a:cubicBezTo>
                <a:cubicBezTo>
                  <a:pt x="4164624" y="6756668"/>
                  <a:pt x="4176905" y="6766610"/>
                  <a:pt x="4181344" y="6763866"/>
                </a:cubicBezTo>
                <a:cubicBezTo>
                  <a:pt x="4189186" y="6776550"/>
                  <a:pt x="4184748" y="6779294"/>
                  <a:pt x="4197027" y="6789234"/>
                </a:cubicBezTo>
                <a:cubicBezTo>
                  <a:pt x="4204871" y="6801921"/>
                  <a:pt x="4200435" y="6804665"/>
                  <a:pt x="4200435" y="6804665"/>
                </a:cubicBezTo>
                <a:cubicBezTo>
                  <a:pt x="4195996" y="6807408"/>
                  <a:pt x="4192591" y="6791978"/>
                  <a:pt x="4195996" y="6807408"/>
                </a:cubicBezTo>
                <a:cubicBezTo>
                  <a:pt x="4179278" y="6800210"/>
                  <a:pt x="4191558" y="6810153"/>
                  <a:pt x="4182684" y="6815640"/>
                </a:cubicBezTo>
                <a:cubicBezTo>
                  <a:pt x="4178244" y="6818383"/>
                  <a:pt x="4178244" y="6818383"/>
                  <a:pt x="4170401" y="6805696"/>
                </a:cubicBezTo>
                <a:cubicBezTo>
                  <a:pt x="4161525" y="6811185"/>
                  <a:pt x="4157088" y="6813929"/>
                  <a:pt x="4157088" y="6813929"/>
                </a:cubicBezTo>
                <a:cubicBezTo>
                  <a:pt x="4156056" y="6832101"/>
                  <a:pt x="4160494" y="6829358"/>
                  <a:pt x="4168335" y="6842042"/>
                </a:cubicBezTo>
                <a:cubicBezTo>
                  <a:pt x="4171741" y="6857470"/>
                  <a:pt x="4155024" y="6850273"/>
                  <a:pt x="4151618" y="6834846"/>
                </a:cubicBezTo>
                <a:cubicBezTo>
                  <a:pt x="4142745" y="6840334"/>
                  <a:pt x="4146148" y="6855761"/>
                  <a:pt x="4137273" y="6861250"/>
                </a:cubicBezTo>
                <a:cubicBezTo>
                  <a:pt x="4129431" y="6848566"/>
                  <a:pt x="4133868" y="6845822"/>
                  <a:pt x="4138306" y="6843079"/>
                </a:cubicBezTo>
                <a:cubicBezTo>
                  <a:pt x="4127057" y="6814962"/>
                  <a:pt x="4118181" y="6820451"/>
                  <a:pt x="4119215" y="6802280"/>
                </a:cubicBezTo>
                <a:cubicBezTo>
                  <a:pt x="4114777" y="6805023"/>
                  <a:pt x="4089181" y="6803311"/>
                  <a:pt x="4097025" y="6815998"/>
                </a:cubicBezTo>
                <a:cubicBezTo>
                  <a:pt x="4092588" y="6818744"/>
                  <a:pt x="4089181" y="6803311"/>
                  <a:pt x="4089181" y="6803311"/>
                </a:cubicBezTo>
                <a:cubicBezTo>
                  <a:pt x="4063589" y="6801603"/>
                  <a:pt x="4030151" y="6787207"/>
                  <a:pt x="4029118" y="6805380"/>
                </a:cubicBezTo>
                <a:cubicBezTo>
                  <a:pt x="4040367" y="6833494"/>
                  <a:pt x="4045838" y="6812579"/>
                  <a:pt x="4058118" y="6822519"/>
                </a:cubicBezTo>
                <a:cubicBezTo>
                  <a:pt x="4070398" y="6832462"/>
                  <a:pt x="4073803" y="6847890"/>
                  <a:pt x="4081645" y="6860573"/>
                </a:cubicBezTo>
                <a:cubicBezTo>
                  <a:pt x="4081645" y="6860573"/>
                  <a:pt x="4077208" y="6863316"/>
                  <a:pt x="4077208" y="6863316"/>
                </a:cubicBezTo>
                <a:cubicBezTo>
                  <a:pt x="4069366" y="6850633"/>
                  <a:pt x="4049243" y="6828006"/>
                  <a:pt x="4032524" y="6820809"/>
                </a:cubicBezTo>
                <a:cubicBezTo>
                  <a:pt x="4024680" y="6808125"/>
                  <a:pt x="4024680" y="6808125"/>
                  <a:pt x="4012401" y="6798184"/>
                </a:cubicBezTo>
                <a:cubicBezTo>
                  <a:pt x="4008996" y="6782757"/>
                  <a:pt x="4001151" y="6770069"/>
                  <a:pt x="4014464" y="6761837"/>
                </a:cubicBezTo>
                <a:cubicBezTo>
                  <a:pt x="4010027" y="6764581"/>
                  <a:pt x="4002185" y="6751898"/>
                  <a:pt x="4002185" y="6751898"/>
                </a:cubicBezTo>
                <a:cubicBezTo>
                  <a:pt x="4002185" y="6751898"/>
                  <a:pt x="4002185" y="6751898"/>
                  <a:pt x="3998779" y="6736467"/>
                </a:cubicBezTo>
                <a:cubicBezTo>
                  <a:pt x="3998779" y="6736467"/>
                  <a:pt x="3998779" y="6736467"/>
                  <a:pt x="4006624" y="6749153"/>
                </a:cubicBezTo>
                <a:cubicBezTo>
                  <a:pt x="4006624" y="6749153"/>
                  <a:pt x="4006624" y="6749153"/>
                  <a:pt x="4011062" y="6746410"/>
                </a:cubicBezTo>
                <a:cubicBezTo>
                  <a:pt x="4003216" y="6733723"/>
                  <a:pt x="3995374" y="6721040"/>
                  <a:pt x="3994341" y="6739212"/>
                </a:cubicBezTo>
                <a:cubicBezTo>
                  <a:pt x="3989904" y="6741955"/>
                  <a:pt x="3985465" y="6744698"/>
                  <a:pt x="3985465" y="6744698"/>
                </a:cubicBezTo>
                <a:cubicBezTo>
                  <a:pt x="3969781" y="6719331"/>
                  <a:pt x="3950689" y="6678530"/>
                  <a:pt x="3936341" y="6704933"/>
                </a:cubicBezTo>
                <a:cubicBezTo>
                  <a:pt x="3953061" y="6712132"/>
                  <a:pt x="3947592" y="6733050"/>
                  <a:pt x="3972152" y="6752930"/>
                </a:cubicBezTo>
                <a:cubicBezTo>
                  <a:pt x="3967714" y="6755673"/>
                  <a:pt x="3971121" y="6771105"/>
                  <a:pt x="3978963" y="6783788"/>
                </a:cubicBezTo>
                <a:cubicBezTo>
                  <a:pt x="3970086" y="6789276"/>
                  <a:pt x="3961212" y="6794763"/>
                  <a:pt x="3952336" y="6800252"/>
                </a:cubicBezTo>
                <a:cubicBezTo>
                  <a:pt x="3952336" y="6800252"/>
                  <a:pt x="3952336" y="6800252"/>
                  <a:pt x="3947899" y="6802995"/>
                </a:cubicBezTo>
                <a:cubicBezTo>
                  <a:pt x="3952336" y="6800252"/>
                  <a:pt x="3944494" y="6787567"/>
                  <a:pt x="3944494" y="6787567"/>
                </a:cubicBezTo>
                <a:cubicBezTo>
                  <a:pt x="3932213" y="6777624"/>
                  <a:pt x="3931180" y="6795799"/>
                  <a:pt x="3918900" y="6785856"/>
                </a:cubicBezTo>
                <a:cubicBezTo>
                  <a:pt x="3914461" y="6788599"/>
                  <a:pt x="3910024" y="6791343"/>
                  <a:pt x="3917868" y="6804031"/>
                </a:cubicBezTo>
                <a:cubicBezTo>
                  <a:pt x="3922305" y="6801286"/>
                  <a:pt x="3939022" y="6808483"/>
                  <a:pt x="3951305" y="6818426"/>
                </a:cubicBezTo>
                <a:cubicBezTo>
                  <a:pt x="3951305" y="6818426"/>
                  <a:pt x="3955742" y="6815682"/>
                  <a:pt x="3955742" y="6815682"/>
                </a:cubicBezTo>
                <a:cubicBezTo>
                  <a:pt x="3955742" y="6815682"/>
                  <a:pt x="3960181" y="6812937"/>
                  <a:pt x="3960181" y="6812937"/>
                </a:cubicBezTo>
                <a:cubicBezTo>
                  <a:pt x="3972461" y="6822878"/>
                  <a:pt x="3978963" y="6783788"/>
                  <a:pt x="3986807" y="6796474"/>
                </a:cubicBezTo>
                <a:cubicBezTo>
                  <a:pt x="3994648" y="6809159"/>
                  <a:pt x="4002491" y="6821842"/>
                  <a:pt x="3998054" y="6824585"/>
                </a:cubicBezTo>
                <a:cubicBezTo>
                  <a:pt x="4002491" y="6821842"/>
                  <a:pt x="4019212" y="6829042"/>
                  <a:pt x="4027053" y="6841726"/>
                </a:cubicBezTo>
                <a:cubicBezTo>
                  <a:pt x="4022616" y="6844469"/>
                  <a:pt x="4018177" y="6847214"/>
                  <a:pt x="4009303" y="6852702"/>
                </a:cubicBezTo>
                <a:cubicBezTo>
                  <a:pt x="4024988" y="6878071"/>
                  <a:pt x="4011677" y="6886302"/>
                  <a:pt x="3998361" y="6894535"/>
                </a:cubicBezTo>
                <a:cubicBezTo>
                  <a:pt x="3994958" y="6879107"/>
                  <a:pt x="3990519" y="6881852"/>
                  <a:pt x="3991552" y="6863675"/>
                </a:cubicBezTo>
                <a:cubicBezTo>
                  <a:pt x="3971427" y="6841051"/>
                  <a:pt x="3954710" y="6833853"/>
                  <a:pt x="3937991" y="6826657"/>
                </a:cubicBezTo>
                <a:cubicBezTo>
                  <a:pt x="3936958" y="6844828"/>
                  <a:pt x="3924677" y="6834888"/>
                  <a:pt x="3915804" y="6840376"/>
                </a:cubicBezTo>
                <a:cubicBezTo>
                  <a:pt x="3915804" y="6840376"/>
                  <a:pt x="3911365" y="6843120"/>
                  <a:pt x="3911365" y="6843120"/>
                </a:cubicBezTo>
                <a:cubicBezTo>
                  <a:pt x="3911365" y="6843120"/>
                  <a:pt x="3911365" y="6843120"/>
                  <a:pt x="3906927" y="6845863"/>
                </a:cubicBezTo>
                <a:cubicBezTo>
                  <a:pt x="3906927" y="6845863"/>
                  <a:pt x="3906927" y="6845863"/>
                  <a:pt x="3899084" y="6833176"/>
                </a:cubicBezTo>
                <a:cubicBezTo>
                  <a:pt x="3894647" y="6835921"/>
                  <a:pt x="3894647" y="6835921"/>
                  <a:pt x="3882365" y="6825980"/>
                </a:cubicBezTo>
                <a:cubicBezTo>
                  <a:pt x="3886804" y="6823235"/>
                  <a:pt x="3886804" y="6823235"/>
                  <a:pt x="3883398" y="6807805"/>
                </a:cubicBezTo>
                <a:cubicBezTo>
                  <a:pt x="3871118" y="6797866"/>
                  <a:pt x="3866679" y="6800609"/>
                  <a:pt x="3854400" y="6790670"/>
                </a:cubicBezTo>
                <a:cubicBezTo>
                  <a:pt x="3853366" y="6808841"/>
                  <a:pt x="3865647" y="6818780"/>
                  <a:pt x="3877928" y="6828725"/>
                </a:cubicBezTo>
                <a:cubicBezTo>
                  <a:pt x="3873491" y="6831468"/>
                  <a:pt x="3873491" y="6831468"/>
                  <a:pt x="3873491" y="6831468"/>
                </a:cubicBezTo>
                <a:cubicBezTo>
                  <a:pt x="3851301" y="6845187"/>
                  <a:pt x="3843458" y="6832501"/>
                  <a:pt x="3834581" y="6837989"/>
                </a:cubicBezTo>
                <a:cubicBezTo>
                  <a:pt x="3825706" y="6843476"/>
                  <a:pt x="3825706" y="6843476"/>
                  <a:pt x="3821268" y="6846221"/>
                </a:cubicBezTo>
                <a:cubicBezTo>
                  <a:pt x="3825706" y="6843476"/>
                  <a:pt x="3817863" y="6830791"/>
                  <a:pt x="3822300" y="6828048"/>
                </a:cubicBezTo>
                <a:cubicBezTo>
                  <a:pt x="3817863" y="6830791"/>
                  <a:pt x="3826740" y="6825305"/>
                  <a:pt x="3814458" y="6815364"/>
                </a:cubicBezTo>
                <a:cubicBezTo>
                  <a:pt x="3810021" y="6818108"/>
                  <a:pt x="3805584" y="6820852"/>
                  <a:pt x="3805584" y="6820852"/>
                </a:cubicBezTo>
                <a:cubicBezTo>
                  <a:pt x="3801145" y="6823595"/>
                  <a:pt x="3801145" y="6823595"/>
                  <a:pt x="3796709" y="6826339"/>
                </a:cubicBezTo>
                <a:cubicBezTo>
                  <a:pt x="3787832" y="6831827"/>
                  <a:pt x="3775552" y="6821884"/>
                  <a:pt x="3774518" y="6840059"/>
                </a:cubicBezTo>
                <a:cubicBezTo>
                  <a:pt x="3762238" y="6830116"/>
                  <a:pt x="3740048" y="6843835"/>
                  <a:pt x="3743454" y="6859266"/>
                </a:cubicBezTo>
                <a:cubicBezTo>
                  <a:pt x="3739018" y="6862008"/>
                  <a:pt x="3739018" y="6862008"/>
                  <a:pt x="3734579" y="6864753"/>
                </a:cubicBezTo>
                <a:cubicBezTo>
                  <a:pt x="3721266" y="6872985"/>
                  <a:pt x="3713423" y="6860298"/>
                  <a:pt x="3704546" y="6865786"/>
                </a:cubicBezTo>
                <a:cubicBezTo>
                  <a:pt x="3692264" y="6855843"/>
                  <a:pt x="3708984" y="6863042"/>
                  <a:pt x="3701140" y="6850355"/>
                </a:cubicBezTo>
                <a:cubicBezTo>
                  <a:pt x="3722297" y="6854809"/>
                  <a:pt x="3711050" y="6826696"/>
                  <a:pt x="3732205" y="6831148"/>
                </a:cubicBezTo>
                <a:cubicBezTo>
                  <a:pt x="3725395" y="6800294"/>
                  <a:pt x="3698769" y="6816756"/>
                  <a:pt x="3686488" y="6806813"/>
                </a:cubicBezTo>
                <a:cubicBezTo>
                  <a:pt x="3677613" y="6812302"/>
                  <a:pt x="3673175" y="6815045"/>
                  <a:pt x="3668736" y="6817788"/>
                </a:cubicBezTo>
                <a:cubicBezTo>
                  <a:pt x="3660894" y="6805105"/>
                  <a:pt x="3674208" y="6796874"/>
                  <a:pt x="3670803" y="6781445"/>
                </a:cubicBezTo>
                <a:cubicBezTo>
                  <a:pt x="3678646" y="6794129"/>
                  <a:pt x="3684117" y="6773214"/>
                  <a:pt x="3692992" y="6767727"/>
                </a:cubicBezTo>
                <a:cubicBezTo>
                  <a:pt x="3692992" y="6767727"/>
                  <a:pt x="3685148" y="6755039"/>
                  <a:pt x="3689585" y="6752297"/>
                </a:cubicBezTo>
                <a:cubicBezTo>
                  <a:pt x="3680710" y="6757784"/>
                  <a:pt x="3668431" y="6747843"/>
                  <a:pt x="3663991" y="6750586"/>
                </a:cubicBezTo>
                <a:cubicBezTo>
                  <a:pt x="3671834" y="6763272"/>
                  <a:pt x="3659555" y="6753331"/>
                  <a:pt x="3671834" y="6763272"/>
                </a:cubicBezTo>
                <a:cubicBezTo>
                  <a:pt x="3667397" y="6766014"/>
                  <a:pt x="3667397" y="6766014"/>
                  <a:pt x="3662959" y="6768759"/>
                </a:cubicBezTo>
                <a:cubicBezTo>
                  <a:pt x="3655116" y="6756074"/>
                  <a:pt x="3659555" y="6753331"/>
                  <a:pt x="3659555" y="6753331"/>
                </a:cubicBezTo>
                <a:cubicBezTo>
                  <a:pt x="3659555" y="6753331"/>
                  <a:pt x="3658446" y="6754017"/>
                  <a:pt x="3656911" y="6752774"/>
                </a:cubicBezTo>
                <a:lnTo>
                  <a:pt x="3653974" y="6745927"/>
                </a:lnTo>
                <a:lnTo>
                  <a:pt x="3654097" y="6745744"/>
                </a:lnTo>
                <a:cubicBezTo>
                  <a:pt x="3653673" y="6743815"/>
                  <a:pt x="3651710" y="6740644"/>
                  <a:pt x="3651710" y="6740644"/>
                </a:cubicBezTo>
                <a:lnTo>
                  <a:pt x="3678338" y="6724181"/>
                </a:lnTo>
                <a:cubicBezTo>
                  <a:pt x="3678338" y="6724181"/>
                  <a:pt x="3678338" y="6724181"/>
                  <a:pt x="3682775" y="6721438"/>
                </a:cubicBezTo>
                <a:cubicBezTo>
                  <a:pt x="3686698" y="6727782"/>
                  <a:pt x="3688657" y="6730954"/>
                  <a:pt x="3690194" y="6732194"/>
                </a:cubicBezTo>
                <a:cubicBezTo>
                  <a:pt x="3691728" y="6733438"/>
                  <a:pt x="3692838" y="6732753"/>
                  <a:pt x="3695057" y="6731381"/>
                </a:cubicBezTo>
                <a:cubicBezTo>
                  <a:pt x="3695057" y="6731381"/>
                  <a:pt x="3687213" y="6718695"/>
                  <a:pt x="3687213" y="6718695"/>
                </a:cubicBezTo>
                <a:cubicBezTo>
                  <a:pt x="3687213" y="6718695"/>
                  <a:pt x="3687213" y="6718695"/>
                  <a:pt x="3682775" y="6721438"/>
                </a:cubicBezTo>
                <a:cubicBezTo>
                  <a:pt x="3666057" y="6714242"/>
                  <a:pt x="3648305" y="6725217"/>
                  <a:pt x="3636026" y="6715277"/>
                </a:cubicBezTo>
                <a:cubicBezTo>
                  <a:pt x="3627151" y="6720765"/>
                  <a:pt x="3609399" y="6731740"/>
                  <a:pt x="3592679" y="6724541"/>
                </a:cubicBezTo>
                <a:cubicBezTo>
                  <a:pt x="3574929" y="6735517"/>
                  <a:pt x="3566054" y="6741004"/>
                  <a:pt x="3558212" y="6728320"/>
                </a:cubicBezTo>
                <a:cubicBezTo>
                  <a:pt x="3550369" y="6715635"/>
                  <a:pt x="3554808" y="6712892"/>
                  <a:pt x="3554808" y="6712892"/>
                </a:cubicBezTo>
                <a:cubicBezTo>
                  <a:pt x="3563683" y="6707403"/>
                  <a:pt x="3563683" y="6707403"/>
                  <a:pt x="3572557" y="6701918"/>
                </a:cubicBezTo>
                <a:cubicBezTo>
                  <a:pt x="3572557" y="6701918"/>
                  <a:pt x="3576997" y="6699173"/>
                  <a:pt x="3569151" y="6686486"/>
                </a:cubicBezTo>
                <a:cubicBezTo>
                  <a:pt x="3560275" y="6691974"/>
                  <a:pt x="3547996" y="6682034"/>
                  <a:pt x="3534683" y="6690266"/>
                </a:cubicBezTo>
                <a:cubicBezTo>
                  <a:pt x="3538088" y="6705692"/>
                  <a:pt x="3542525" y="6702949"/>
                  <a:pt x="3550369" y="6715635"/>
                </a:cubicBezTo>
                <a:cubicBezTo>
                  <a:pt x="3545931" y="6718380"/>
                  <a:pt x="3532618" y="6726612"/>
                  <a:pt x="3523742" y="6732099"/>
                </a:cubicBezTo>
                <a:cubicBezTo>
                  <a:pt x="3539427" y="6757467"/>
                  <a:pt x="3530551" y="6762955"/>
                  <a:pt x="3546238" y="6788324"/>
                </a:cubicBezTo>
                <a:cubicBezTo>
                  <a:pt x="3545204" y="6806496"/>
                  <a:pt x="3536328" y="6811983"/>
                  <a:pt x="3524048" y="6802043"/>
                </a:cubicBezTo>
                <a:cubicBezTo>
                  <a:pt x="3531891" y="6814727"/>
                  <a:pt x="3531891" y="6814727"/>
                  <a:pt x="3539735" y="6827415"/>
                </a:cubicBezTo>
                <a:cubicBezTo>
                  <a:pt x="3552015" y="6837354"/>
                  <a:pt x="3552015" y="6837354"/>
                  <a:pt x="3552015" y="6837354"/>
                </a:cubicBezTo>
                <a:cubicBezTo>
                  <a:pt x="3552015" y="6837354"/>
                  <a:pt x="3559858" y="6850041"/>
                  <a:pt x="3559858" y="6850041"/>
                </a:cubicBezTo>
                <a:cubicBezTo>
                  <a:pt x="3572140" y="6859981"/>
                  <a:pt x="3588857" y="6867178"/>
                  <a:pt x="3601137" y="6877121"/>
                </a:cubicBezTo>
                <a:cubicBezTo>
                  <a:pt x="3608982" y="6889804"/>
                  <a:pt x="3612385" y="6905233"/>
                  <a:pt x="3624667" y="6915174"/>
                </a:cubicBezTo>
                <a:cubicBezTo>
                  <a:pt x="3620228" y="6917919"/>
                  <a:pt x="3615790" y="6920661"/>
                  <a:pt x="3615790" y="6920661"/>
                </a:cubicBezTo>
                <a:cubicBezTo>
                  <a:pt x="3619713" y="6927004"/>
                  <a:pt x="3622784" y="6929490"/>
                  <a:pt x="3625854" y="6931976"/>
                </a:cubicBezTo>
                <a:lnTo>
                  <a:pt x="3631065" y="6937837"/>
                </a:lnTo>
                <a:lnTo>
                  <a:pt x="3560354" y="6937837"/>
                </a:lnTo>
                <a:lnTo>
                  <a:pt x="3577605" y="6933311"/>
                </a:lnTo>
                <a:cubicBezTo>
                  <a:pt x="3584133" y="6931467"/>
                  <a:pt x="3589681" y="6928037"/>
                  <a:pt x="3590197" y="6918950"/>
                </a:cubicBezTo>
                <a:cubicBezTo>
                  <a:pt x="3590197" y="6918950"/>
                  <a:pt x="3582354" y="6906266"/>
                  <a:pt x="3582354" y="6906266"/>
                </a:cubicBezTo>
                <a:cubicBezTo>
                  <a:pt x="3577917" y="6909011"/>
                  <a:pt x="3573481" y="6911755"/>
                  <a:pt x="3569041" y="6914498"/>
                </a:cubicBezTo>
                <a:cubicBezTo>
                  <a:pt x="3556762" y="6904559"/>
                  <a:pt x="3552323" y="6907303"/>
                  <a:pt x="3547885" y="6910047"/>
                </a:cubicBezTo>
                <a:cubicBezTo>
                  <a:pt x="3536636" y="6881931"/>
                  <a:pt x="3536636" y="6881931"/>
                  <a:pt x="3524357" y="6871992"/>
                </a:cubicBezTo>
                <a:cubicBezTo>
                  <a:pt x="3515482" y="6877479"/>
                  <a:pt x="3506607" y="6882967"/>
                  <a:pt x="3494323" y="6873023"/>
                </a:cubicBezTo>
                <a:cubicBezTo>
                  <a:pt x="3494323" y="6873023"/>
                  <a:pt x="3482044" y="6863084"/>
                  <a:pt x="3477608" y="6865828"/>
                </a:cubicBezTo>
                <a:cubicBezTo>
                  <a:pt x="3466359" y="6837712"/>
                  <a:pt x="3457482" y="6843201"/>
                  <a:pt x="3449640" y="6830517"/>
                </a:cubicBezTo>
                <a:cubicBezTo>
                  <a:pt x="3445203" y="6833261"/>
                  <a:pt x="3436326" y="6838749"/>
                  <a:pt x="3439732" y="6854177"/>
                </a:cubicBezTo>
                <a:cubicBezTo>
                  <a:pt x="3430855" y="6859664"/>
                  <a:pt x="3418577" y="6849723"/>
                  <a:pt x="3414139" y="6852467"/>
                </a:cubicBezTo>
                <a:cubicBezTo>
                  <a:pt x="3405263" y="6857955"/>
                  <a:pt x="3400825" y="6860699"/>
                  <a:pt x="3391951" y="6866187"/>
                </a:cubicBezTo>
                <a:cubicBezTo>
                  <a:pt x="3395353" y="6881614"/>
                  <a:pt x="3404230" y="6876126"/>
                  <a:pt x="3412072" y="6888810"/>
                </a:cubicBezTo>
                <a:cubicBezTo>
                  <a:pt x="3419916" y="6901497"/>
                  <a:pt x="3411039" y="6906985"/>
                  <a:pt x="3418882" y="6919669"/>
                </a:cubicBezTo>
                <a:cubicBezTo>
                  <a:pt x="3414444" y="6922411"/>
                  <a:pt x="3410007" y="6925156"/>
                  <a:pt x="3405570" y="6927900"/>
                </a:cubicBezTo>
                <a:lnTo>
                  <a:pt x="3401131" y="6930643"/>
                </a:lnTo>
                <a:cubicBezTo>
                  <a:pt x="3398912" y="6932015"/>
                  <a:pt x="3398912" y="6932015"/>
                  <a:pt x="3400447" y="6933258"/>
                </a:cubicBezTo>
                <a:lnTo>
                  <a:pt x="3404323" y="6937837"/>
                </a:lnTo>
                <a:lnTo>
                  <a:pt x="0" y="6937837"/>
                </a:lnTo>
                <a:close/>
                <a:moveTo>
                  <a:pt x="7003466" y="518887"/>
                </a:moveTo>
                <a:cubicBezTo>
                  <a:pt x="7004145" y="520436"/>
                  <a:pt x="7004823" y="521985"/>
                  <a:pt x="7003181" y="522703"/>
                </a:cubicBezTo>
                <a:lnTo>
                  <a:pt x="6998695" y="530687"/>
                </a:lnTo>
                <a:lnTo>
                  <a:pt x="6983903" y="530687"/>
                </a:lnTo>
                <a:lnTo>
                  <a:pt x="6986704" y="529224"/>
                </a:lnTo>
                <a:cubicBezTo>
                  <a:pt x="6989119" y="527474"/>
                  <a:pt x="6991002" y="526188"/>
                  <a:pt x="6991681" y="527738"/>
                </a:cubicBezTo>
                <a:cubicBezTo>
                  <a:pt x="6990037" y="528456"/>
                  <a:pt x="6992358" y="529287"/>
                  <a:pt x="6994001" y="528569"/>
                </a:cubicBezTo>
                <a:cubicBezTo>
                  <a:pt x="6994680" y="530118"/>
                  <a:pt x="6994680" y="530118"/>
                  <a:pt x="6994680" y="530118"/>
                </a:cubicBezTo>
                <a:cubicBezTo>
                  <a:pt x="6996609" y="525580"/>
                  <a:pt x="6999216" y="522593"/>
                  <a:pt x="7000181" y="520325"/>
                </a:cubicBezTo>
                <a:cubicBezTo>
                  <a:pt x="7001824" y="519605"/>
                  <a:pt x="7001824" y="519605"/>
                  <a:pt x="7001824" y="519605"/>
                </a:cubicBezTo>
                <a:cubicBezTo>
                  <a:pt x="7001824" y="519605"/>
                  <a:pt x="7001824" y="519605"/>
                  <a:pt x="7003466" y="518887"/>
                </a:cubicBezTo>
                <a:close/>
                <a:moveTo>
                  <a:pt x="6945806" y="508472"/>
                </a:moveTo>
                <a:cubicBezTo>
                  <a:pt x="6947479" y="507739"/>
                  <a:pt x="6948134" y="509236"/>
                  <a:pt x="6948134" y="509236"/>
                </a:cubicBezTo>
                <a:cubicBezTo>
                  <a:pt x="6950461" y="510001"/>
                  <a:pt x="6949443" y="512230"/>
                  <a:pt x="6950099" y="513725"/>
                </a:cubicBezTo>
                <a:cubicBezTo>
                  <a:pt x="6948425" y="514457"/>
                  <a:pt x="6947407" y="516685"/>
                  <a:pt x="6945734" y="517418"/>
                </a:cubicBezTo>
                <a:cubicBezTo>
                  <a:pt x="6945734" y="517418"/>
                  <a:pt x="6943407" y="516654"/>
                  <a:pt x="6942752" y="515157"/>
                </a:cubicBezTo>
                <a:cubicBezTo>
                  <a:pt x="6942097" y="513662"/>
                  <a:pt x="6943117" y="511433"/>
                  <a:pt x="6943117" y="511433"/>
                </a:cubicBezTo>
                <a:cubicBezTo>
                  <a:pt x="6944788" y="510701"/>
                  <a:pt x="6945806" y="508472"/>
                  <a:pt x="6945806" y="508472"/>
                </a:cubicBezTo>
                <a:close/>
                <a:moveTo>
                  <a:pt x="6963707" y="496353"/>
                </a:moveTo>
                <a:cubicBezTo>
                  <a:pt x="6963723" y="499644"/>
                  <a:pt x="6963090" y="501453"/>
                  <a:pt x="6962294" y="502273"/>
                </a:cubicBezTo>
                <a:cubicBezTo>
                  <a:pt x="6961099" y="503503"/>
                  <a:pt x="6959528" y="502512"/>
                  <a:pt x="6959219" y="500969"/>
                </a:cubicBezTo>
                <a:cubicBezTo>
                  <a:pt x="6958911" y="499424"/>
                  <a:pt x="6959863" y="497329"/>
                  <a:pt x="6963707" y="496353"/>
                </a:cubicBezTo>
                <a:close/>
                <a:moveTo>
                  <a:pt x="5206139" y="496091"/>
                </a:moveTo>
                <a:cubicBezTo>
                  <a:pt x="5207787" y="495370"/>
                  <a:pt x="5207787" y="495370"/>
                  <a:pt x="5208476" y="496946"/>
                </a:cubicBezTo>
                <a:cubicBezTo>
                  <a:pt x="5209167" y="498522"/>
                  <a:pt x="5209167" y="498522"/>
                  <a:pt x="5207519" y="499243"/>
                </a:cubicBezTo>
                <a:cubicBezTo>
                  <a:pt x="5208208" y="500820"/>
                  <a:pt x="5206561" y="501541"/>
                  <a:pt x="5206561" y="501541"/>
                </a:cubicBezTo>
                <a:cubicBezTo>
                  <a:pt x="5206847" y="508924"/>
                  <a:pt x="5211387" y="512568"/>
                  <a:pt x="5215928" y="516213"/>
                </a:cubicBezTo>
                <a:lnTo>
                  <a:pt x="5225169" y="530687"/>
                </a:lnTo>
                <a:lnTo>
                  <a:pt x="5143954" y="530687"/>
                </a:lnTo>
                <a:lnTo>
                  <a:pt x="5154787" y="522325"/>
                </a:lnTo>
                <a:cubicBezTo>
                  <a:pt x="5163868" y="529615"/>
                  <a:pt x="5174981" y="519117"/>
                  <a:pt x="5183642" y="520958"/>
                </a:cubicBezTo>
                <a:cubicBezTo>
                  <a:pt x="5183758" y="507766"/>
                  <a:pt x="5191728" y="508032"/>
                  <a:pt x="5200812" y="515321"/>
                </a:cubicBezTo>
                <a:cubicBezTo>
                  <a:pt x="5200390" y="509873"/>
                  <a:pt x="5198321" y="505147"/>
                  <a:pt x="5199548" y="498977"/>
                </a:cubicBezTo>
                <a:cubicBezTo>
                  <a:pt x="5201195" y="498256"/>
                  <a:pt x="5201195" y="498256"/>
                  <a:pt x="5202844" y="497534"/>
                </a:cubicBezTo>
                <a:cubicBezTo>
                  <a:pt x="5203533" y="499110"/>
                  <a:pt x="5203533" y="499110"/>
                  <a:pt x="5203533" y="499110"/>
                </a:cubicBezTo>
                <a:cubicBezTo>
                  <a:pt x="5203533" y="499110"/>
                  <a:pt x="5204492" y="496813"/>
                  <a:pt x="5206139" y="496091"/>
                </a:cubicBezTo>
                <a:close/>
                <a:moveTo>
                  <a:pt x="5234290" y="493157"/>
                </a:moveTo>
                <a:cubicBezTo>
                  <a:pt x="5241252" y="495731"/>
                  <a:pt x="5253802" y="497732"/>
                  <a:pt x="5254412" y="512459"/>
                </a:cubicBezTo>
                <a:cubicBezTo>
                  <a:pt x="5243928" y="515174"/>
                  <a:pt x="5239718" y="518891"/>
                  <a:pt x="5230689" y="511600"/>
                </a:cubicBezTo>
                <a:cubicBezTo>
                  <a:pt x="5230127" y="508096"/>
                  <a:pt x="5229567" y="504593"/>
                  <a:pt x="5229877" y="501412"/>
                </a:cubicBezTo>
                <a:cubicBezTo>
                  <a:pt x="5230186" y="498232"/>
                  <a:pt x="5231367" y="495373"/>
                  <a:pt x="5234290" y="493157"/>
                </a:cubicBezTo>
                <a:close/>
                <a:moveTo>
                  <a:pt x="7005144" y="491412"/>
                </a:moveTo>
                <a:cubicBezTo>
                  <a:pt x="7006786" y="490694"/>
                  <a:pt x="7008185" y="493890"/>
                  <a:pt x="7008883" y="495489"/>
                </a:cubicBezTo>
                <a:cubicBezTo>
                  <a:pt x="7007241" y="496208"/>
                  <a:pt x="7007942" y="497806"/>
                  <a:pt x="7007942" y="497806"/>
                </a:cubicBezTo>
                <a:cubicBezTo>
                  <a:pt x="7008641" y="499405"/>
                  <a:pt x="7008641" y="499405"/>
                  <a:pt x="7010983" y="500284"/>
                </a:cubicBezTo>
                <a:cubicBezTo>
                  <a:pt x="7010283" y="498685"/>
                  <a:pt x="7011926" y="497967"/>
                  <a:pt x="7011926" y="497967"/>
                </a:cubicBezTo>
                <a:cubicBezTo>
                  <a:pt x="7015211" y="496528"/>
                  <a:pt x="7017797" y="493491"/>
                  <a:pt x="7019440" y="492773"/>
                </a:cubicBezTo>
                <a:cubicBezTo>
                  <a:pt x="7019440" y="492773"/>
                  <a:pt x="7019440" y="492773"/>
                  <a:pt x="7021082" y="492053"/>
                </a:cubicBezTo>
                <a:cubicBezTo>
                  <a:pt x="7021082" y="492053"/>
                  <a:pt x="7021082" y="492053"/>
                  <a:pt x="7023427" y="492932"/>
                </a:cubicBezTo>
                <a:cubicBezTo>
                  <a:pt x="7024125" y="494531"/>
                  <a:pt x="7022482" y="495250"/>
                  <a:pt x="7023182" y="496848"/>
                </a:cubicBezTo>
                <a:cubicBezTo>
                  <a:pt x="7020597" y="499884"/>
                  <a:pt x="7017312" y="501324"/>
                  <a:pt x="7014024" y="502761"/>
                </a:cubicBezTo>
                <a:cubicBezTo>
                  <a:pt x="7014024" y="502761"/>
                  <a:pt x="7014726" y="504360"/>
                  <a:pt x="7013083" y="505079"/>
                </a:cubicBezTo>
                <a:cubicBezTo>
                  <a:pt x="7014726" y="504360"/>
                  <a:pt x="7015423" y="505959"/>
                  <a:pt x="7017767" y="506838"/>
                </a:cubicBezTo>
                <a:cubicBezTo>
                  <a:pt x="7018467" y="508436"/>
                  <a:pt x="7018467" y="508436"/>
                  <a:pt x="7018467" y="508436"/>
                </a:cubicBezTo>
                <a:cubicBezTo>
                  <a:pt x="7019167" y="510035"/>
                  <a:pt x="7019167" y="510035"/>
                  <a:pt x="7019167" y="510035"/>
                </a:cubicBezTo>
                <a:cubicBezTo>
                  <a:pt x="7018222" y="512352"/>
                  <a:pt x="7018222" y="512352"/>
                  <a:pt x="7018924" y="513950"/>
                </a:cubicBezTo>
                <a:cubicBezTo>
                  <a:pt x="7017281" y="514670"/>
                  <a:pt x="7017980" y="516268"/>
                  <a:pt x="7018679" y="517865"/>
                </a:cubicBezTo>
                <a:cubicBezTo>
                  <a:pt x="7017736" y="520183"/>
                  <a:pt x="7017736" y="520183"/>
                  <a:pt x="7016093" y="520903"/>
                </a:cubicBezTo>
                <a:cubicBezTo>
                  <a:pt x="7015395" y="519304"/>
                  <a:pt x="7014694" y="517705"/>
                  <a:pt x="7014694" y="517705"/>
                </a:cubicBezTo>
                <a:cubicBezTo>
                  <a:pt x="7013295" y="514510"/>
                  <a:pt x="7014239" y="512190"/>
                  <a:pt x="7014239" y="512190"/>
                </a:cubicBezTo>
                <a:cubicBezTo>
                  <a:pt x="7015181" y="509874"/>
                  <a:pt x="7015181" y="509874"/>
                  <a:pt x="7015181" y="509874"/>
                </a:cubicBezTo>
                <a:cubicBezTo>
                  <a:pt x="7015181" y="509874"/>
                  <a:pt x="7012839" y="508994"/>
                  <a:pt x="7012839" y="508994"/>
                </a:cubicBezTo>
                <a:cubicBezTo>
                  <a:pt x="7011195" y="509713"/>
                  <a:pt x="7011195" y="509713"/>
                  <a:pt x="7011195" y="509713"/>
                </a:cubicBezTo>
                <a:cubicBezTo>
                  <a:pt x="7011195" y="509713"/>
                  <a:pt x="7009553" y="510433"/>
                  <a:pt x="7010252" y="512031"/>
                </a:cubicBezTo>
                <a:cubicBezTo>
                  <a:pt x="7010252" y="512031"/>
                  <a:pt x="7007909" y="511152"/>
                  <a:pt x="7007909" y="511152"/>
                </a:cubicBezTo>
                <a:cubicBezTo>
                  <a:pt x="7007211" y="509553"/>
                  <a:pt x="7006510" y="507955"/>
                  <a:pt x="7006510" y="507955"/>
                </a:cubicBezTo>
                <a:cubicBezTo>
                  <a:pt x="7008154" y="507236"/>
                  <a:pt x="7008154" y="507236"/>
                  <a:pt x="7008154" y="507236"/>
                </a:cubicBezTo>
                <a:cubicBezTo>
                  <a:pt x="7007454" y="505639"/>
                  <a:pt x="7007454" y="505639"/>
                  <a:pt x="7007454" y="505639"/>
                </a:cubicBezTo>
                <a:cubicBezTo>
                  <a:pt x="7007454" y="505639"/>
                  <a:pt x="7006755" y="504040"/>
                  <a:pt x="7004412" y="503161"/>
                </a:cubicBezTo>
                <a:cubicBezTo>
                  <a:pt x="7005112" y="504759"/>
                  <a:pt x="7003469" y="505478"/>
                  <a:pt x="7003469" y="505478"/>
                </a:cubicBezTo>
                <a:cubicBezTo>
                  <a:pt x="7001827" y="506197"/>
                  <a:pt x="7001827" y="506197"/>
                  <a:pt x="7000185" y="506916"/>
                </a:cubicBezTo>
                <a:cubicBezTo>
                  <a:pt x="6998539" y="507635"/>
                  <a:pt x="6998539" y="507635"/>
                  <a:pt x="6997843" y="506038"/>
                </a:cubicBezTo>
                <a:cubicBezTo>
                  <a:pt x="6997142" y="504438"/>
                  <a:pt x="6997142" y="504438"/>
                  <a:pt x="6998784" y="503719"/>
                </a:cubicBezTo>
                <a:cubicBezTo>
                  <a:pt x="6998784" y="503719"/>
                  <a:pt x="7000427" y="503001"/>
                  <a:pt x="6999727" y="501402"/>
                </a:cubicBezTo>
                <a:cubicBezTo>
                  <a:pt x="7001371" y="500682"/>
                  <a:pt x="7003012" y="499963"/>
                  <a:pt x="7003012" y="499963"/>
                </a:cubicBezTo>
                <a:cubicBezTo>
                  <a:pt x="7003012" y="499963"/>
                  <a:pt x="7003012" y="499963"/>
                  <a:pt x="7004656" y="499245"/>
                </a:cubicBezTo>
                <a:cubicBezTo>
                  <a:pt x="7003956" y="497645"/>
                  <a:pt x="7003257" y="496047"/>
                  <a:pt x="7003500" y="492131"/>
                </a:cubicBezTo>
                <a:cubicBezTo>
                  <a:pt x="7003500" y="492131"/>
                  <a:pt x="7003500" y="492131"/>
                  <a:pt x="7005144" y="491412"/>
                </a:cubicBezTo>
                <a:close/>
                <a:moveTo>
                  <a:pt x="6972028" y="487396"/>
                </a:moveTo>
                <a:cubicBezTo>
                  <a:pt x="6972028" y="487396"/>
                  <a:pt x="6974395" y="488246"/>
                  <a:pt x="6975086" y="489828"/>
                </a:cubicBezTo>
                <a:cubicBezTo>
                  <a:pt x="6975778" y="491410"/>
                  <a:pt x="6975778" y="491410"/>
                  <a:pt x="6974106" y="492143"/>
                </a:cubicBezTo>
                <a:cubicBezTo>
                  <a:pt x="6974106" y="492143"/>
                  <a:pt x="6974106" y="492143"/>
                  <a:pt x="6972434" y="492876"/>
                </a:cubicBezTo>
                <a:cubicBezTo>
                  <a:pt x="6972434" y="492876"/>
                  <a:pt x="6970761" y="493605"/>
                  <a:pt x="6971453" y="495189"/>
                </a:cubicBezTo>
                <a:cubicBezTo>
                  <a:pt x="6969782" y="495921"/>
                  <a:pt x="6969782" y="495921"/>
                  <a:pt x="6967416" y="495071"/>
                </a:cubicBezTo>
                <a:cubicBezTo>
                  <a:pt x="6967416" y="495071"/>
                  <a:pt x="6966724" y="493488"/>
                  <a:pt x="6966031" y="491905"/>
                </a:cubicBezTo>
                <a:cubicBezTo>
                  <a:pt x="6967011" y="489591"/>
                  <a:pt x="6968683" y="488862"/>
                  <a:pt x="6970355" y="488128"/>
                </a:cubicBezTo>
                <a:cubicBezTo>
                  <a:pt x="6970355" y="488128"/>
                  <a:pt x="6972028" y="487396"/>
                  <a:pt x="6972028" y="487396"/>
                </a:cubicBezTo>
                <a:close/>
                <a:moveTo>
                  <a:pt x="7056889" y="483846"/>
                </a:moveTo>
                <a:cubicBezTo>
                  <a:pt x="7060324" y="491692"/>
                  <a:pt x="7060235" y="482382"/>
                  <a:pt x="7066030" y="491066"/>
                </a:cubicBezTo>
                <a:cubicBezTo>
                  <a:pt x="7064446" y="501107"/>
                  <a:pt x="7054023" y="500062"/>
                  <a:pt x="7049691" y="503827"/>
                </a:cubicBezTo>
                <a:cubicBezTo>
                  <a:pt x="7049004" y="502258"/>
                  <a:pt x="7048319" y="500689"/>
                  <a:pt x="7047630" y="499119"/>
                </a:cubicBezTo>
                <a:cubicBezTo>
                  <a:pt x="7044285" y="500584"/>
                  <a:pt x="7040941" y="502047"/>
                  <a:pt x="7037594" y="503512"/>
                </a:cubicBezTo>
                <a:cubicBezTo>
                  <a:pt x="7038282" y="505081"/>
                  <a:pt x="7036609" y="505812"/>
                  <a:pt x="7036609" y="505812"/>
                </a:cubicBezTo>
                <a:cubicBezTo>
                  <a:pt x="7034937" y="506546"/>
                  <a:pt x="7034248" y="504976"/>
                  <a:pt x="7033563" y="503407"/>
                </a:cubicBezTo>
                <a:cubicBezTo>
                  <a:pt x="7032727" y="503773"/>
                  <a:pt x="7032555" y="503382"/>
                  <a:pt x="7032592" y="502897"/>
                </a:cubicBezTo>
                <a:cubicBezTo>
                  <a:pt x="7032628" y="502413"/>
                  <a:pt x="7032876" y="501838"/>
                  <a:pt x="7032876" y="501838"/>
                </a:cubicBezTo>
                <a:cubicBezTo>
                  <a:pt x="7034547" y="501106"/>
                  <a:pt x="7036220" y="500373"/>
                  <a:pt x="7036220" y="500373"/>
                </a:cubicBezTo>
                <a:cubicBezTo>
                  <a:pt x="7037206" y="498073"/>
                  <a:pt x="7040553" y="496608"/>
                  <a:pt x="7042224" y="495876"/>
                </a:cubicBezTo>
                <a:cubicBezTo>
                  <a:pt x="7043897" y="495143"/>
                  <a:pt x="7045569" y="494411"/>
                  <a:pt x="7047929" y="495248"/>
                </a:cubicBezTo>
                <a:cubicBezTo>
                  <a:pt x="7047244" y="493679"/>
                  <a:pt x="7047244" y="493679"/>
                  <a:pt x="7047244" y="493679"/>
                </a:cubicBezTo>
                <a:cubicBezTo>
                  <a:pt x="7050200" y="486775"/>
                  <a:pt x="7056980" y="493156"/>
                  <a:pt x="7056889" y="483846"/>
                </a:cubicBezTo>
                <a:close/>
                <a:moveTo>
                  <a:pt x="6998059" y="479429"/>
                </a:moveTo>
                <a:cubicBezTo>
                  <a:pt x="6999651" y="478733"/>
                  <a:pt x="7000407" y="480458"/>
                  <a:pt x="7002001" y="479761"/>
                </a:cubicBezTo>
                <a:cubicBezTo>
                  <a:pt x="7002756" y="481486"/>
                  <a:pt x="7002756" y="481486"/>
                  <a:pt x="7003512" y="483214"/>
                </a:cubicBezTo>
                <a:cubicBezTo>
                  <a:pt x="7003512" y="483214"/>
                  <a:pt x="7003512" y="483214"/>
                  <a:pt x="7001918" y="483910"/>
                </a:cubicBezTo>
                <a:cubicBezTo>
                  <a:pt x="7001163" y="482185"/>
                  <a:pt x="6999571" y="482883"/>
                  <a:pt x="6998813" y="481155"/>
                </a:cubicBezTo>
                <a:cubicBezTo>
                  <a:pt x="6997222" y="481854"/>
                  <a:pt x="6997222" y="481854"/>
                  <a:pt x="6996465" y="480127"/>
                </a:cubicBezTo>
                <a:cubicBezTo>
                  <a:pt x="6996465" y="480127"/>
                  <a:pt x="6996465" y="480127"/>
                  <a:pt x="6998059" y="479429"/>
                </a:cubicBezTo>
                <a:close/>
                <a:moveTo>
                  <a:pt x="6911753" y="478994"/>
                </a:moveTo>
                <a:cubicBezTo>
                  <a:pt x="6912475" y="478967"/>
                  <a:pt x="6905273" y="480963"/>
                  <a:pt x="6907738" y="479884"/>
                </a:cubicBezTo>
                <a:cubicBezTo>
                  <a:pt x="6910391" y="479235"/>
                  <a:pt x="6911513" y="479004"/>
                  <a:pt x="6911753" y="478994"/>
                </a:cubicBezTo>
                <a:close/>
                <a:moveTo>
                  <a:pt x="5257126" y="477675"/>
                </a:moveTo>
                <a:cubicBezTo>
                  <a:pt x="5258535" y="480898"/>
                  <a:pt x="5260651" y="485731"/>
                  <a:pt x="5256362" y="485688"/>
                </a:cubicBezTo>
                <a:cubicBezTo>
                  <a:pt x="5255655" y="484078"/>
                  <a:pt x="5254950" y="482466"/>
                  <a:pt x="5254245" y="480856"/>
                </a:cubicBezTo>
                <a:cubicBezTo>
                  <a:pt x="5256038" y="480071"/>
                  <a:pt x="5257126" y="477675"/>
                  <a:pt x="5257126" y="477675"/>
                </a:cubicBezTo>
                <a:close/>
                <a:moveTo>
                  <a:pt x="5277180" y="474383"/>
                </a:moveTo>
                <a:cubicBezTo>
                  <a:pt x="5280095" y="478762"/>
                  <a:pt x="5280224" y="482477"/>
                  <a:pt x="5278986" y="484198"/>
                </a:cubicBezTo>
                <a:cubicBezTo>
                  <a:pt x="5277745" y="485919"/>
                  <a:pt x="5275135" y="485646"/>
                  <a:pt x="5272567" y="482058"/>
                </a:cubicBezTo>
                <a:cubicBezTo>
                  <a:pt x="5275220" y="479011"/>
                  <a:pt x="5276199" y="476696"/>
                  <a:pt x="5277180" y="474383"/>
                </a:cubicBezTo>
                <a:close/>
                <a:moveTo>
                  <a:pt x="7065480" y="472995"/>
                </a:moveTo>
                <a:lnTo>
                  <a:pt x="7067329" y="477587"/>
                </a:lnTo>
                <a:cubicBezTo>
                  <a:pt x="7066765" y="477627"/>
                  <a:pt x="7065863" y="476962"/>
                  <a:pt x="7064586" y="475163"/>
                </a:cubicBezTo>
                <a:close/>
                <a:moveTo>
                  <a:pt x="7065410" y="472823"/>
                </a:moveTo>
                <a:lnTo>
                  <a:pt x="7065535" y="472862"/>
                </a:lnTo>
                <a:lnTo>
                  <a:pt x="7065480" y="472995"/>
                </a:lnTo>
                <a:close/>
                <a:moveTo>
                  <a:pt x="7016484" y="472331"/>
                </a:moveTo>
                <a:cubicBezTo>
                  <a:pt x="7017458" y="472523"/>
                  <a:pt x="7018475" y="473492"/>
                  <a:pt x="7019514" y="475866"/>
                </a:cubicBezTo>
                <a:cubicBezTo>
                  <a:pt x="7015636" y="475678"/>
                  <a:pt x="7017714" y="480425"/>
                  <a:pt x="7012241" y="480936"/>
                </a:cubicBezTo>
                <a:cubicBezTo>
                  <a:pt x="7010856" y="477769"/>
                  <a:pt x="7007879" y="475302"/>
                  <a:pt x="7009471" y="474606"/>
                </a:cubicBezTo>
                <a:cubicBezTo>
                  <a:pt x="7011030" y="478166"/>
                  <a:pt x="7013562" y="471754"/>
                  <a:pt x="7016484" y="472331"/>
                </a:cubicBezTo>
                <a:close/>
                <a:moveTo>
                  <a:pt x="7064151" y="469696"/>
                </a:moveTo>
                <a:lnTo>
                  <a:pt x="7065410" y="472823"/>
                </a:lnTo>
                <a:lnTo>
                  <a:pt x="7062994" y="472089"/>
                </a:lnTo>
                <a:cubicBezTo>
                  <a:pt x="7062444" y="471387"/>
                  <a:pt x="7062508" y="470416"/>
                  <a:pt x="7064151" y="469696"/>
                </a:cubicBezTo>
                <a:close/>
                <a:moveTo>
                  <a:pt x="7050683" y="459551"/>
                </a:moveTo>
                <a:cubicBezTo>
                  <a:pt x="7052849" y="457874"/>
                  <a:pt x="7056222" y="457855"/>
                  <a:pt x="7058459" y="460762"/>
                </a:cubicBezTo>
                <a:cubicBezTo>
                  <a:pt x="7053596" y="462891"/>
                  <a:pt x="7050353" y="464310"/>
                  <a:pt x="7050159" y="468281"/>
                </a:cubicBezTo>
                <a:cubicBezTo>
                  <a:pt x="7047563" y="464559"/>
                  <a:pt x="7048520" y="461225"/>
                  <a:pt x="7050683" y="459551"/>
                </a:cubicBezTo>
                <a:close/>
                <a:moveTo>
                  <a:pt x="7035976" y="459404"/>
                </a:moveTo>
                <a:cubicBezTo>
                  <a:pt x="7036668" y="460986"/>
                  <a:pt x="7037361" y="462568"/>
                  <a:pt x="7038055" y="464150"/>
                </a:cubicBezTo>
                <a:cubicBezTo>
                  <a:pt x="7038055" y="464150"/>
                  <a:pt x="7040390" y="465014"/>
                  <a:pt x="7041081" y="466596"/>
                </a:cubicBezTo>
                <a:cubicBezTo>
                  <a:pt x="7037797" y="468035"/>
                  <a:pt x="7035852" y="470299"/>
                  <a:pt x="7033885" y="471397"/>
                </a:cubicBezTo>
                <a:cubicBezTo>
                  <a:pt x="7031919" y="472493"/>
                  <a:pt x="7029929" y="472421"/>
                  <a:pt x="7026554" y="469185"/>
                </a:cubicBezTo>
                <a:cubicBezTo>
                  <a:pt x="7033819" y="467890"/>
                  <a:pt x="7031048" y="461560"/>
                  <a:pt x="7035976" y="459404"/>
                </a:cubicBezTo>
                <a:close/>
                <a:moveTo>
                  <a:pt x="6984822" y="449741"/>
                </a:moveTo>
                <a:cubicBezTo>
                  <a:pt x="6985236" y="448729"/>
                  <a:pt x="6985939" y="448659"/>
                  <a:pt x="6987222" y="450472"/>
                </a:cubicBezTo>
                <a:cubicBezTo>
                  <a:pt x="6983441" y="459722"/>
                  <a:pt x="6987222" y="450472"/>
                  <a:pt x="6990957" y="454531"/>
                </a:cubicBezTo>
                <a:cubicBezTo>
                  <a:pt x="6990012" y="456845"/>
                  <a:pt x="6987425" y="459876"/>
                  <a:pt x="6985133" y="461354"/>
                </a:cubicBezTo>
                <a:cubicBezTo>
                  <a:pt x="6982843" y="462830"/>
                  <a:pt x="6980852" y="462752"/>
                  <a:pt x="6981101" y="458847"/>
                </a:cubicBezTo>
                <a:cubicBezTo>
                  <a:pt x="6984949" y="464283"/>
                  <a:pt x="6983581" y="452776"/>
                  <a:pt x="6984822" y="449741"/>
                </a:cubicBezTo>
                <a:close/>
                <a:moveTo>
                  <a:pt x="6931330" y="448610"/>
                </a:moveTo>
                <a:cubicBezTo>
                  <a:pt x="6932552" y="449224"/>
                  <a:pt x="6934058" y="450922"/>
                  <a:pt x="6936043" y="454296"/>
                </a:cubicBezTo>
                <a:cubicBezTo>
                  <a:pt x="6930230" y="454954"/>
                  <a:pt x="6927138" y="452537"/>
                  <a:pt x="6933323" y="457372"/>
                </a:cubicBezTo>
                <a:cubicBezTo>
                  <a:pt x="6926817" y="456448"/>
                  <a:pt x="6927880" y="463525"/>
                  <a:pt x="6922710" y="456359"/>
                </a:cubicBezTo>
                <a:cubicBezTo>
                  <a:pt x="6925271" y="455239"/>
                  <a:pt x="6926620" y="451350"/>
                  <a:pt x="6928319" y="449428"/>
                </a:cubicBezTo>
                <a:cubicBezTo>
                  <a:pt x="6929169" y="448466"/>
                  <a:pt x="6930108" y="447996"/>
                  <a:pt x="6931330" y="448610"/>
                </a:cubicBezTo>
                <a:close/>
                <a:moveTo>
                  <a:pt x="5276536" y="448030"/>
                </a:moveTo>
                <a:cubicBezTo>
                  <a:pt x="5278823" y="447736"/>
                  <a:pt x="5281715" y="448827"/>
                  <a:pt x="5284376" y="450492"/>
                </a:cubicBezTo>
                <a:cubicBezTo>
                  <a:pt x="5284139" y="454366"/>
                  <a:pt x="5283730" y="457845"/>
                  <a:pt x="5282541" y="459543"/>
                </a:cubicBezTo>
                <a:cubicBezTo>
                  <a:pt x="5281352" y="461242"/>
                  <a:pt x="5279385" y="461160"/>
                  <a:pt x="5276031" y="457914"/>
                </a:cubicBezTo>
                <a:cubicBezTo>
                  <a:pt x="5278583" y="454912"/>
                  <a:pt x="5274648" y="454749"/>
                  <a:pt x="5272333" y="453877"/>
                </a:cubicBezTo>
                <a:cubicBezTo>
                  <a:pt x="5272568" y="450002"/>
                  <a:pt x="5274249" y="448324"/>
                  <a:pt x="5276536" y="448030"/>
                </a:cubicBezTo>
                <a:close/>
                <a:moveTo>
                  <a:pt x="6931824" y="444657"/>
                </a:moveTo>
                <a:cubicBezTo>
                  <a:pt x="6933418" y="443960"/>
                  <a:pt x="6935009" y="443262"/>
                  <a:pt x="6935682" y="444797"/>
                </a:cubicBezTo>
                <a:cubicBezTo>
                  <a:pt x="6937274" y="444099"/>
                  <a:pt x="6937946" y="445635"/>
                  <a:pt x="6937946" y="445635"/>
                </a:cubicBezTo>
                <a:cubicBezTo>
                  <a:pt x="6937026" y="447866"/>
                  <a:pt x="6937026" y="447866"/>
                  <a:pt x="6937026" y="447866"/>
                </a:cubicBezTo>
                <a:cubicBezTo>
                  <a:pt x="6934761" y="447028"/>
                  <a:pt x="6934089" y="445495"/>
                  <a:pt x="6932497" y="446192"/>
                </a:cubicBezTo>
                <a:cubicBezTo>
                  <a:pt x="6932497" y="446192"/>
                  <a:pt x="6932497" y="446192"/>
                  <a:pt x="6931824" y="444657"/>
                </a:cubicBezTo>
                <a:close/>
                <a:moveTo>
                  <a:pt x="7151516" y="440368"/>
                </a:moveTo>
                <a:cubicBezTo>
                  <a:pt x="7153146" y="439655"/>
                  <a:pt x="7153860" y="441285"/>
                  <a:pt x="7154573" y="442916"/>
                </a:cubicBezTo>
                <a:cubicBezTo>
                  <a:pt x="7154573" y="442916"/>
                  <a:pt x="7155287" y="444545"/>
                  <a:pt x="7153658" y="445257"/>
                </a:cubicBezTo>
                <a:cubicBezTo>
                  <a:pt x="7154371" y="446889"/>
                  <a:pt x="7154371" y="446889"/>
                  <a:pt x="7154371" y="446889"/>
                </a:cubicBezTo>
                <a:cubicBezTo>
                  <a:pt x="7152285" y="448774"/>
                  <a:pt x="7150197" y="450658"/>
                  <a:pt x="7147932" y="452137"/>
                </a:cubicBezTo>
                <a:cubicBezTo>
                  <a:pt x="7145667" y="453614"/>
                  <a:pt x="7143223" y="454684"/>
                  <a:pt x="7140423" y="454937"/>
                </a:cubicBezTo>
                <a:cubicBezTo>
                  <a:pt x="7140423" y="454937"/>
                  <a:pt x="7138080" y="454020"/>
                  <a:pt x="7137367" y="452390"/>
                </a:cubicBezTo>
                <a:cubicBezTo>
                  <a:pt x="7138281" y="450047"/>
                  <a:pt x="7138281" y="450047"/>
                  <a:pt x="7139911" y="449334"/>
                </a:cubicBezTo>
                <a:cubicBezTo>
                  <a:pt x="7143883" y="449538"/>
                  <a:pt x="7148056" y="445767"/>
                  <a:pt x="7150602" y="442711"/>
                </a:cubicBezTo>
                <a:cubicBezTo>
                  <a:pt x="7152230" y="441999"/>
                  <a:pt x="7152230" y="441999"/>
                  <a:pt x="7152230" y="441999"/>
                </a:cubicBezTo>
                <a:cubicBezTo>
                  <a:pt x="7151516" y="440368"/>
                  <a:pt x="7151516" y="440368"/>
                  <a:pt x="7151516" y="440368"/>
                </a:cubicBezTo>
                <a:close/>
                <a:moveTo>
                  <a:pt x="6946916" y="440107"/>
                </a:moveTo>
                <a:cubicBezTo>
                  <a:pt x="6949736" y="446551"/>
                  <a:pt x="6945927" y="446300"/>
                  <a:pt x="6942677" y="451563"/>
                </a:cubicBezTo>
                <a:cubicBezTo>
                  <a:pt x="6939151" y="443508"/>
                  <a:pt x="6943811" y="441467"/>
                  <a:pt x="6946916" y="440107"/>
                </a:cubicBezTo>
                <a:close/>
                <a:moveTo>
                  <a:pt x="7174609" y="434374"/>
                </a:moveTo>
                <a:cubicBezTo>
                  <a:pt x="7176281" y="433641"/>
                  <a:pt x="7178660" y="434521"/>
                  <a:pt x="7179366" y="436132"/>
                </a:cubicBezTo>
                <a:cubicBezTo>
                  <a:pt x="7180069" y="437742"/>
                  <a:pt x="7179103" y="440085"/>
                  <a:pt x="7179103" y="440085"/>
                </a:cubicBezTo>
                <a:cubicBezTo>
                  <a:pt x="7177429" y="440819"/>
                  <a:pt x="7175758" y="441551"/>
                  <a:pt x="7174085" y="442282"/>
                </a:cubicBezTo>
                <a:cubicBezTo>
                  <a:pt x="7170034" y="442136"/>
                  <a:pt x="7168361" y="442867"/>
                  <a:pt x="7167394" y="445211"/>
                </a:cubicBezTo>
                <a:cubicBezTo>
                  <a:pt x="7166427" y="447554"/>
                  <a:pt x="7164755" y="448286"/>
                  <a:pt x="7164048" y="446676"/>
                </a:cubicBezTo>
                <a:cubicBezTo>
                  <a:pt x="7163343" y="445065"/>
                  <a:pt x="7162640" y="443453"/>
                  <a:pt x="7163606" y="441110"/>
                </a:cubicBezTo>
                <a:cubicBezTo>
                  <a:pt x="7164573" y="438768"/>
                  <a:pt x="7166245" y="438035"/>
                  <a:pt x="7167918" y="437302"/>
                </a:cubicBezTo>
                <a:cubicBezTo>
                  <a:pt x="7169591" y="436571"/>
                  <a:pt x="7169591" y="436571"/>
                  <a:pt x="7171265" y="435838"/>
                </a:cubicBezTo>
                <a:cubicBezTo>
                  <a:pt x="7172937" y="435106"/>
                  <a:pt x="7175315" y="435984"/>
                  <a:pt x="7174609" y="434374"/>
                </a:cubicBezTo>
                <a:close/>
                <a:moveTo>
                  <a:pt x="6904995" y="433774"/>
                </a:moveTo>
                <a:cubicBezTo>
                  <a:pt x="6906758" y="437804"/>
                  <a:pt x="6905790" y="440146"/>
                  <a:pt x="6904084" y="441374"/>
                </a:cubicBezTo>
                <a:cubicBezTo>
                  <a:pt x="6902379" y="442599"/>
                  <a:pt x="6899935" y="442711"/>
                  <a:pt x="6898746" y="442269"/>
                </a:cubicBezTo>
                <a:cubicBezTo>
                  <a:pt x="6899714" y="439926"/>
                  <a:pt x="6899714" y="439926"/>
                  <a:pt x="6898304" y="436704"/>
                </a:cubicBezTo>
                <a:cubicBezTo>
                  <a:pt x="6903322" y="434507"/>
                  <a:pt x="6903060" y="438461"/>
                  <a:pt x="6904995" y="433774"/>
                </a:cubicBezTo>
                <a:close/>
                <a:moveTo>
                  <a:pt x="6864883" y="430764"/>
                </a:moveTo>
                <a:cubicBezTo>
                  <a:pt x="6867704" y="437209"/>
                  <a:pt x="6871693" y="437381"/>
                  <a:pt x="6865356" y="436316"/>
                </a:cubicBezTo>
                <a:cubicBezTo>
                  <a:pt x="6865709" y="437122"/>
                  <a:pt x="6865650" y="438107"/>
                  <a:pt x="6865327" y="438488"/>
                </a:cubicBezTo>
                <a:cubicBezTo>
                  <a:pt x="6865005" y="438871"/>
                  <a:pt x="6864418" y="438645"/>
                  <a:pt x="6863713" y="437036"/>
                </a:cubicBezTo>
                <a:cubicBezTo>
                  <a:pt x="6866997" y="435597"/>
                  <a:pt x="6863945" y="433095"/>
                  <a:pt x="6864883" y="430764"/>
                </a:cubicBezTo>
                <a:close/>
                <a:moveTo>
                  <a:pt x="6942551" y="429319"/>
                </a:moveTo>
                <a:lnTo>
                  <a:pt x="6946460" y="438251"/>
                </a:lnTo>
                <a:cubicBezTo>
                  <a:pt x="6944766" y="438992"/>
                  <a:pt x="6943327" y="439155"/>
                  <a:pt x="6942646" y="438751"/>
                </a:cubicBezTo>
                <a:cubicBezTo>
                  <a:pt x="6941964" y="438348"/>
                  <a:pt x="6942045" y="437378"/>
                  <a:pt x="6943394" y="435853"/>
                </a:cubicBezTo>
                <a:cubicBezTo>
                  <a:pt x="6943394" y="435853"/>
                  <a:pt x="6943219" y="434878"/>
                  <a:pt x="6943016" y="433477"/>
                </a:cubicBezTo>
                <a:close/>
                <a:moveTo>
                  <a:pt x="6942493" y="428797"/>
                </a:moveTo>
                <a:lnTo>
                  <a:pt x="6942551" y="429319"/>
                </a:lnTo>
                <a:lnTo>
                  <a:pt x="6942339" y="428836"/>
                </a:lnTo>
                <a:close/>
                <a:moveTo>
                  <a:pt x="6929803" y="427029"/>
                </a:moveTo>
                <a:cubicBezTo>
                  <a:pt x="6929803" y="427029"/>
                  <a:pt x="6929803" y="427029"/>
                  <a:pt x="6930508" y="428641"/>
                </a:cubicBezTo>
                <a:cubicBezTo>
                  <a:pt x="6930508" y="428641"/>
                  <a:pt x="6930508" y="428641"/>
                  <a:pt x="6931213" y="430254"/>
                </a:cubicBezTo>
                <a:cubicBezTo>
                  <a:pt x="6929520" y="430993"/>
                  <a:pt x="6928532" y="433344"/>
                  <a:pt x="6926841" y="434086"/>
                </a:cubicBezTo>
                <a:cubicBezTo>
                  <a:pt x="6925854" y="436437"/>
                  <a:pt x="6924865" y="438789"/>
                  <a:pt x="6923174" y="439531"/>
                </a:cubicBezTo>
                <a:cubicBezTo>
                  <a:pt x="6922469" y="437920"/>
                  <a:pt x="6922469" y="437920"/>
                  <a:pt x="6922469" y="437920"/>
                </a:cubicBezTo>
                <a:cubicBezTo>
                  <a:pt x="6923455" y="435567"/>
                  <a:pt x="6925149" y="434826"/>
                  <a:pt x="6926136" y="432475"/>
                </a:cubicBezTo>
                <a:cubicBezTo>
                  <a:pt x="6925430" y="430864"/>
                  <a:pt x="6926417" y="428511"/>
                  <a:pt x="6928111" y="427771"/>
                </a:cubicBezTo>
                <a:cubicBezTo>
                  <a:pt x="6929803" y="427029"/>
                  <a:pt x="6929803" y="427029"/>
                  <a:pt x="6929803" y="427029"/>
                </a:cubicBezTo>
                <a:close/>
                <a:moveTo>
                  <a:pt x="7047126" y="426412"/>
                </a:moveTo>
                <a:cubicBezTo>
                  <a:pt x="7049271" y="429037"/>
                  <a:pt x="7048418" y="431641"/>
                  <a:pt x="7046991" y="432933"/>
                </a:cubicBezTo>
                <a:cubicBezTo>
                  <a:pt x="7045563" y="434226"/>
                  <a:pt x="7043563" y="434210"/>
                  <a:pt x="7043416" y="431601"/>
                </a:cubicBezTo>
                <a:cubicBezTo>
                  <a:pt x="7043416" y="431601"/>
                  <a:pt x="7045089" y="430869"/>
                  <a:pt x="7043779" y="427876"/>
                </a:cubicBezTo>
                <a:cubicBezTo>
                  <a:pt x="7043779" y="427876"/>
                  <a:pt x="7045452" y="427144"/>
                  <a:pt x="7047126" y="426412"/>
                </a:cubicBezTo>
                <a:close/>
                <a:moveTo>
                  <a:pt x="6944350" y="424216"/>
                </a:moveTo>
                <a:cubicBezTo>
                  <a:pt x="6944350" y="424216"/>
                  <a:pt x="6942657" y="424956"/>
                  <a:pt x="6944031" y="428095"/>
                </a:cubicBezTo>
                <a:cubicBezTo>
                  <a:pt x="6945723" y="427352"/>
                  <a:pt x="6946318" y="427560"/>
                  <a:pt x="6945982" y="427942"/>
                </a:cubicBezTo>
                <a:lnTo>
                  <a:pt x="6942493" y="428797"/>
                </a:lnTo>
                <a:lnTo>
                  <a:pt x="6942464" y="428548"/>
                </a:lnTo>
                <a:cubicBezTo>
                  <a:pt x="6942349" y="426844"/>
                  <a:pt x="6942351" y="425266"/>
                  <a:pt x="6942617" y="424360"/>
                </a:cubicBezTo>
                <a:cubicBezTo>
                  <a:pt x="6942881" y="423455"/>
                  <a:pt x="6943411" y="423223"/>
                  <a:pt x="6944350" y="424216"/>
                </a:cubicBezTo>
                <a:close/>
                <a:moveTo>
                  <a:pt x="6895340" y="420633"/>
                </a:moveTo>
                <a:cubicBezTo>
                  <a:pt x="6897233" y="418889"/>
                  <a:pt x="6899259" y="418002"/>
                  <a:pt x="6901414" y="420715"/>
                </a:cubicBezTo>
                <a:cubicBezTo>
                  <a:pt x="6897765" y="422313"/>
                  <a:pt x="6896918" y="427825"/>
                  <a:pt x="6893938" y="427844"/>
                </a:cubicBezTo>
                <a:cubicBezTo>
                  <a:pt x="6892944" y="427851"/>
                  <a:pt x="6891713" y="427246"/>
                  <a:pt x="6890062" y="425683"/>
                </a:cubicBezTo>
                <a:cubicBezTo>
                  <a:pt x="6891684" y="424975"/>
                  <a:pt x="6893445" y="422375"/>
                  <a:pt x="6895340" y="420633"/>
                </a:cubicBezTo>
                <a:close/>
                <a:moveTo>
                  <a:pt x="6871561" y="420420"/>
                </a:moveTo>
                <a:lnTo>
                  <a:pt x="6875546" y="420555"/>
                </a:lnTo>
                <a:cubicBezTo>
                  <a:pt x="6874856" y="418977"/>
                  <a:pt x="6873209" y="419699"/>
                  <a:pt x="6871560" y="420421"/>
                </a:cubicBezTo>
                <a:close/>
                <a:moveTo>
                  <a:pt x="6985563" y="416677"/>
                </a:moveTo>
                <a:cubicBezTo>
                  <a:pt x="6989239" y="414832"/>
                  <a:pt x="6994117" y="414594"/>
                  <a:pt x="7000043" y="416747"/>
                </a:cubicBezTo>
                <a:cubicBezTo>
                  <a:pt x="6995723" y="420537"/>
                  <a:pt x="6998512" y="426912"/>
                  <a:pt x="6994194" y="430700"/>
                </a:cubicBezTo>
                <a:cubicBezTo>
                  <a:pt x="6991126" y="428246"/>
                  <a:pt x="6986106" y="430443"/>
                  <a:pt x="6982065" y="430313"/>
                </a:cubicBezTo>
                <a:cubicBezTo>
                  <a:pt x="6981365" y="428721"/>
                  <a:pt x="6981365" y="428721"/>
                  <a:pt x="6981365" y="428721"/>
                </a:cubicBezTo>
                <a:cubicBezTo>
                  <a:pt x="6980391" y="431046"/>
                  <a:pt x="6980391" y="431046"/>
                  <a:pt x="6980391" y="431046"/>
                </a:cubicBezTo>
                <a:cubicBezTo>
                  <a:pt x="6981090" y="432639"/>
                  <a:pt x="6981787" y="434233"/>
                  <a:pt x="6982485" y="435826"/>
                </a:cubicBezTo>
                <a:cubicBezTo>
                  <a:pt x="6983182" y="437419"/>
                  <a:pt x="6983182" y="437419"/>
                  <a:pt x="6983879" y="439012"/>
                </a:cubicBezTo>
                <a:cubicBezTo>
                  <a:pt x="6983879" y="439012"/>
                  <a:pt x="6982207" y="439746"/>
                  <a:pt x="6981508" y="438151"/>
                </a:cubicBezTo>
                <a:cubicBezTo>
                  <a:pt x="6979139" y="437290"/>
                  <a:pt x="6977744" y="434105"/>
                  <a:pt x="6976349" y="430916"/>
                </a:cubicBezTo>
                <a:cubicBezTo>
                  <a:pt x="6978022" y="430185"/>
                  <a:pt x="6978022" y="430185"/>
                  <a:pt x="6978022" y="430185"/>
                </a:cubicBezTo>
                <a:cubicBezTo>
                  <a:pt x="6977324" y="428591"/>
                  <a:pt x="6978997" y="427859"/>
                  <a:pt x="6978997" y="427859"/>
                </a:cubicBezTo>
                <a:cubicBezTo>
                  <a:pt x="6979974" y="425534"/>
                  <a:pt x="6979974" y="425534"/>
                  <a:pt x="6979974" y="425534"/>
                </a:cubicBezTo>
                <a:cubicBezTo>
                  <a:pt x="6978299" y="426266"/>
                  <a:pt x="6978299" y="426266"/>
                  <a:pt x="6978299" y="426266"/>
                </a:cubicBezTo>
                <a:cubicBezTo>
                  <a:pt x="6979414" y="421981"/>
                  <a:pt x="6981887" y="418525"/>
                  <a:pt x="6985563" y="416677"/>
                </a:cubicBezTo>
                <a:close/>
                <a:moveTo>
                  <a:pt x="7095873" y="411490"/>
                </a:moveTo>
                <a:lnTo>
                  <a:pt x="7100474" y="417869"/>
                </a:lnTo>
                <a:cubicBezTo>
                  <a:pt x="7097455" y="417803"/>
                  <a:pt x="7097848" y="420407"/>
                  <a:pt x="7096953" y="420712"/>
                </a:cubicBezTo>
                <a:cubicBezTo>
                  <a:pt x="7096656" y="420815"/>
                  <a:pt x="7096215" y="420661"/>
                  <a:pt x="7095457" y="420066"/>
                </a:cubicBezTo>
                <a:close/>
                <a:moveTo>
                  <a:pt x="7095903" y="410845"/>
                </a:moveTo>
                <a:cubicBezTo>
                  <a:pt x="7096982" y="408752"/>
                  <a:pt x="7098406" y="408593"/>
                  <a:pt x="7098433" y="413209"/>
                </a:cubicBezTo>
                <a:lnTo>
                  <a:pt x="7095887" y="411213"/>
                </a:lnTo>
                <a:close/>
                <a:moveTo>
                  <a:pt x="7095401" y="410834"/>
                </a:moveTo>
                <a:lnTo>
                  <a:pt x="7095887" y="411213"/>
                </a:lnTo>
                <a:lnTo>
                  <a:pt x="7095873" y="411490"/>
                </a:lnTo>
                <a:close/>
                <a:moveTo>
                  <a:pt x="5383203" y="407404"/>
                </a:moveTo>
                <a:cubicBezTo>
                  <a:pt x="5385841" y="417769"/>
                  <a:pt x="5389732" y="417984"/>
                  <a:pt x="5386363" y="423299"/>
                </a:cubicBezTo>
                <a:cubicBezTo>
                  <a:pt x="5380357" y="418248"/>
                  <a:pt x="5379104" y="428396"/>
                  <a:pt x="5372575" y="417816"/>
                </a:cubicBezTo>
                <a:cubicBezTo>
                  <a:pt x="5374167" y="417118"/>
                  <a:pt x="5373462" y="415507"/>
                  <a:pt x="5372052" y="412285"/>
                </a:cubicBezTo>
                <a:cubicBezTo>
                  <a:pt x="5378425" y="409495"/>
                  <a:pt x="5376830" y="410192"/>
                  <a:pt x="5383203" y="407404"/>
                </a:cubicBezTo>
                <a:close/>
                <a:moveTo>
                  <a:pt x="7034703" y="397979"/>
                </a:moveTo>
                <a:cubicBezTo>
                  <a:pt x="7036356" y="397255"/>
                  <a:pt x="7037009" y="398751"/>
                  <a:pt x="7037009" y="398751"/>
                </a:cubicBezTo>
                <a:cubicBezTo>
                  <a:pt x="7037666" y="400247"/>
                  <a:pt x="7038319" y="401743"/>
                  <a:pt x="7036669" y="402467"/>
                </a:cubicBezTo>
                <a:cubicBezTo>
                  <a:pt x="7035017" y="403190"/>
                  <a:pt x="7031715" y="404636"/>
                  <a:pt x="7029407" y="403862"/>
                </a:cubicBezTo>
                <a:cubicBezTo>
                  <a:pt x="7022801" y="406753"/>
                  <a:pt x="7017847" y="408922"/>
                  <a:pt x="7013547" y="412587"/>
                </a:cubicBezTo>
                <a:cubicBezTo>
                  <a:pt x="7013048" y="413696"/>
                  <a:pt x="7012636" y="413878"/>
                  <a:pt x="7012347" y="413781"/>
                </a:cubicBezTo>
                <a:cubicBezTo>
                  <a:pt x="7012060" y="413684"/>
                  <a:pt x="7011895" y="413310"/>
                  <a:pt x="7011895" y="413310"/>
                </a:cubicBezTo>
                <a:cubicBezTo>
                  <a:pt x="7009589" y="412537"/>
                  <a:pt x="7010587" y="410318"/>
                  <a:pt x="7010587" y="410318"/>
                </a:cubicBezTo>
                <a:cubicBezTo>
                  <a:pt x="7013234" y="407377"/>
                  <a:pt x="7015881" y="404435"/>
                  <a:pt x="7019185" y="402989"/>
                </a:cubicBezTo>
                <a:cubicBezTo>
                  <a:pt x="7022488" y="401541"/>
                  <a:pt x="7024794" y="402315"/>
                  <a:pt x="7028098" y="400870"/>
                </a:cubicBezTo>
                <a:cubicBezTo>
                  <a:pt x="7029749" y="400149"/>
                  <a:pt x="7033053" y="398702"/>
                  <a:pt x="7034703" y="397979"/>
                </a:cubicBezTo>
                <a:close/>
                <a:moveTo>
                  <a:pt x="5496259" y="386526"/>
                </a:moveTo>
                <a:cubicBezTo>
                  <a:pt x="5499007" y="392802"/>
                  <a:pt x="5499425" y="398228"/>
                  <a:pt x="5493810" y="398817"/>
                </a:cubicBezTo>
                <a:cubicBezTo>
                  <a:pt x="5494496" y="400387"/>
                  <a:pt x="5494496" y="400387"/>
                  <a:pt x="5494496" y="400387"/>
                </a:cubicBezTo>
                <a:cubicBezTo>
                  <a:pt x="5494496" y="400387"/>
                  <a:pt x="5495184" y="401956"/>
                  <a:pt x="5495184" y="401956"/>
                </a:cubicBezTo>
                <a:cubicBezTo>
                  <a:pt x="5499844" y="403656"/>
                  <a:pt x="5497783" y="398947"/>
                  <a:pt x="5502442" y="400648"/>
                </a:cubicBezTo>
                <a:cubicBezTo>
                  <a:pt x="5503965" y="413071"/>
                  <a:pt x="5499455" y="420656"/>
                  <a:pt x="5492614" y="427390"/>
                </a:cubicBezTo>
                <a:cubicBezTo>
                  <a:pt x="5488492" y="417975"/>
                  <a:pt x="5480965" y="423140"/>
                  <a:pt x="5473708" y="424447"/>
                </a:cubicBezTo>
                <a:cubicBezTo>
                  <a:pt x="5471477" y="419345"/>
                  <a:pt x="5470820" y="415892"/>
                  <a:pt x="5471263" y="413478"/>
                </a:cubicBezTo>
                <a:cubicBezTo>
                  <a:pt x="5472588" y="406236"/>
                  <a:pt x="5483789" y="408346"/>
                  <a:pt x="5491898" y="403393"/>
                </a:cubicBezTo>
                <a:cubicBezTo>
                  <a:pt x="5491211" y="401824"/>
                  <a:pt x="5491211" y="401824"/>
                  <a:pt x="5491211" y="401824"/>
                </a:cubicBezTo>
                <a:cubicBezTo>
                  <a:pt x="5489837" y="398686"/>
                  <a:pt x="5489151" y="397116"/>
                  <a:pt x="5488465" y="395548"/>
                </a:cubicBezTo>
                <a:cubicBezTo>
                  <a:pt x="5485715" y="389272"/>
                  <a:pt x="5491332" y="388682"/>
                  <a:pt x="5496259" y="386526"/>
                </a:cubicBezTo>
                <a:close/>
                <a:moveTo>
                  <a:pt x="7057069" y="380922"/>
                </a:moveTo>
                <a:cubicBezTo>
                  <a:pt x="7057069" y="380922"/>
                  <a:pt x="7059456" y="381729"/>
                  <a:pt x="7060136" y="383281"/>
                </a:cubicBezTo>
                <a:cubicBezTo>
                  <a:pt x="7060814" y="384835"/>
                  <a:pt x="7061494" y="386388"/>
                  <a:pt x="7060468" y="388689"/>
                </a:cubicBezTo>
                <a:cubicBezTo>
                  <a:pt x="7058762" y="389436"/>
                  <a:pt x="7058762" y="389436"/>
                  <a:pt x="7057056" y="390183"/>
                </a:cubicBezTo>
                <a:cubicBezTo>
                  <a:pt x="7057735" y="391736"/>
                  <a:pt x="7059095" y="394845"/>
                  <a:pt x="7058067" y="397144"/>
                </a:cubicBezTo>
                <a:cubicBezTo>
                  <a:pt x="7056361" y="397892"/>
                  <a:pt x="7055682" y="396339"/>
                  <a:pt x="7055682" y="396339"/>
                </a:cubicBezTo>
                <a:cubicBezTo>
                  <a:pt x="7056708" y="394038"/>
                  <a:pt x="7056029" y="392483"/>
                  <a:pt x="7056029" y="392483"/>
                </a:cubicBezTo>
                <a:cubicBezTo>
                  <a:pt x="7055350" y="390930"/>
                  <a:pt x="7053642" y="391677"/>
                  <a:pt x="7053642" y="391677"/>
                </a:cubicBezTo>
                <a:cubicBezTo>
                  <a:pt x="7053642" y="391677"/>
                  <a:pt x="7053642" y="391677"/>
                  <a:pt x="7051935" y="392424"/>
                </a:cubicBezTo>
                <a:cubicBezTo>
                  <a:pt x="7051935" y="392424"/>
                  <a:pt x="7050227" y="393171"/>
                  <a:pt x="7049547" y="391617"/>
                </a:cubicBezTo>
                <a:cubicBezTo>
                  <a:pt x="7049547" y="391617"/>
                  <a:pt x="7048868" y="390065"/>
                  <a:pt x="7050573" y="389317"/>
                </a:cubicBezTo>
                <a:cubicBezTo>
                  <a:pt x="7049894" y="387763"/>
                  <a:pt x="7051601" y="387017"/>
                  <a:pt x="7051601" y="387017"/>
                </a:cubicBezTo>
                <a:cubicBezTo>
                  <a:pt x="7051601" y="387017"/>
                  <a:pt x="7053307" y="386270"/>
                  <a:pt x="7053307" y="386270"/>
                </a:cubicBezTo>
                <a:cubicBezTo>
                  <a:pt x="7054334" y="383969"/>
                  <a:pt x="7056041" y="383222"/>
                  <a:pt x="7057069" y="380922"/>
                </a:cubicBezTo>
                <a:close/>
                <a:moveTo>
                  <a:pt x="5600309" y="368593"/>
                </a:moveTo>
                <a:cubicBezTo>
                  <a:pt x="5604835" y="374382"/>
                  <a:pt x="5604590" y="378375"/>
                  <a:pt x="5598859" y="378942"/>
                </a:cubicBezTo>
                <a:cubicBezTo>
                  <a:pt x="5596595" y="376046"/>
                  <a:pt x="5596897" y="374459"/>
                  <a:pt x="5597795" y="373094"/>
                </a:cubicBezTo>
                <a:cubicBezTo>
                  <a:pt x="5598692" y="371730"/>
                  <a:pt x="5600186" y="370590"/>
                  <a:pt x="5600309" y="368593"/>
                </a:cubicBezTo>
                <a:close/>
                <a:moveTo>
                  <a:pt x="6981660" y="366622"/>
                </a:moveTo>
                <a:cubicBezTo>
                  <a:pt x="6982366" y="368231"/>
                  <a:pt x="6982366" y="368231"/>
                  <a:pt x="6982366" y="368231"/>
                </a:cubicBezTo>
                <a:cubicBezTo>
                  <a:pt x="6983071" y="369841"/>
                  <a:pt x="6983071" y="369841"/>
                  <a:pt x="6983071" y="369841"/>
                </a:cubicBezTo>
                <a:cubicBezTo>
                  <a:pt x="6981477" y="370538"/>
                  <a:pt x="6979884" y="371238"/>
                  <a:pt x="6981294" y="374458"/>
                </a:cubicBezTo>
                <a:cubicBezTo>
                  <a:pt x="6981294" y="374458"/>
                  <a:pt x="6981472" y="374861"/>
                  <a:pt x="6981360" y="375150"/>
                </a:cubicBezTo>
                <a:cubicBezTo>
                  <a:pt x="6981249" y="375439"/>
                  <a:pt x="6980851" y="375613"/>
                  <a:pt x="6979703" y="375156"/>
                </a:cubicBezTo>
                <a:cubicBezTo>
                  <a:pt x="6979703" y="375156"/>
                  <a:pt x="6979703" y="375156"/>
                  <a:pt x="6978997" y="373545"/>
                </a:cubicBezTo>
                <a:cubicBezTo>
                  <a:pt x="6977585" y="370323"/>
                  <a:pt x="6980067" y="367317"/>
                  <a:pt x="6981660" y="366622"/>
                </a:cubicBezTo>
                <a:close/>
                <a:moveTo>
                  <a:pt x="7014091" y="359087"/>
                </a:moveTo>
                <a:cubicBezTo>
                  <a:pt x="7014646" y="356725"/>
                  <a:pt x="7021212" y="362334"/>
                  <a:pt x="7016195" y="364530"/>
                </a:cubicBezTo>
                <a:cubicBezTo>
                  <a:pt x="7014391" y="361549"/>
                  <a:pt x="7013907" y="359876"/>
                  <a:pt x="7014091" y="359087"/>
                </a:cubicBezTo>
                <a:close/>
                <a:moveTo>
                  <a:pt x="7005042" y="356615"/>
                </a:moveTo>
                <a:cubicBezTo>
                  <a:pt x="7009743" y="367355"/>
                  <a:pt x="7001456" y="361839"/>
                  <a:pt x="7001157" y="365628"/>
                </a:cubicBezTo>
                <a:cubicBezTo>
                  <a:pt x="7000150" y="363327"/>
                  <a:pt x="6999809" y="361989"/>
                  <a:pt x="6999884" y="361184"/>
                </a:cubicBezTo>
                <a:cubicBezTo>
                  <a:pt x="7000113" y="358771"/>
                  <a:pt x="7004089" y="361145"/>
                  <a:pt x="7005042" y="356615"/>
                </a:cubicBezTo>
                <a:close/>
                <a:moveTo>
                  <a:pt x="5551408" y="356401"/>
                </a:moveTo>
                <a:cubicBezTo>
                  <a:pt x="5552081" y="357935"/>
                  <a:pt x="5552752" y="359470"/>
                  <a:pt x="5553422" y="361005"/>
                </a:cubicBezTo>
                <a:cubicBezTo>
                  <a:pt x="5553422" y="361005"/>
                  <a:pt x="5551930" y="361657"/>
                  <a:pt x="5550436" y="362312"/>
                </a:cubicBezTo>
                <a:cubicBezTo>
                  <a:pt x="5549764" y="360777"/>
                  <a:pt x="5549094" y="359244"/>
                  <a:pt x="5548421" y="357709"/>
                </a:cubicBezTo>
                <a:cubicBezTo>
                  <a:pt x="5549915" y="357055"/>
                  <a:pt x="5551408" y="356401"/>
                  <a:pt x="5551408" y="356401"/>
                </a:cubicBezTo>
                <a:close/>
                <a:moveTo>
                  <a:pt x="7104605" y="355999"/>
                </a:moveTo>
                <a:cubicBezTo>
                  <a:pt x="7106248" y="355280"/>
                  <a:pt x="7106248" y="355280"/>
                  <a:pt x="7106954" y="356890"/>
                </a:cubicBezTo>
                <a:cubicBezTo>
                  <a:pt x="7106954" y="356890"/>
                  <a:pt x="7107658" y="358503"/>
                  <a:pt x="7108364" y="360113"/>
                </a:cubicBezTo>
                <a:cubicBezTo>
                  <a:pt x="7106720" y="360832"/>
                  <a:pt x="7106720" y="360832"/>
                  <a:pt x="7105783" y="363163"/>
                </a:cubicBezTo>
                <a:cubicBezTo>
                  <a:pt x="7105314" y="364328"/>
                  <a:pt x="7104903" y="364507"/>
                  <a:pt x="7104611" y="364397"/>
                </a:cubicBezTo>
                <a:cubicBezTo>
                  <a:pt x="7104316" y="364285"/>
                  <a:pt x="7104140" y="363883"/>
                  <a:pt x="7104140" y="363883"/>
                </a:cubicBezTo>
                <a:cubicBezTo>
                  <a:pt x="7101793" y="362989"/>
                  <a:pt x="7101089" y="361380"/>
                  <a:pt x="7102731" y="360660"/>
                </a:cubicBezTo>
                <a:cubicBezTo>
                  <a:pt x="7102731" y="360660"/>
                  <a:pt x="7102025" y="359048"/>
                  <a:pt x="7103667" y="358330"/>
                </a:cubicBezTo>
                <a:cubicBezTo>
                  <a:pt x="7103667" y="358330"/>
                  <a:pt x="7103667" y="358330"/>
                  <a:pt x="7104605" y="355999"/>
                </a:cubicBezTo>
                <a:close/>
                <a:moveTo>
                  <a:pt x="7024219" y="355435"/>
                </a:moveTo>
                <a:cubicBezTo>
                  <a:pt x="7014263" y="359793"/>
                  <a:pt x="7032075" y="359831"/>
                  <a:pt x="7026876" y="366027"/>
                </a:cubicBezTo>
                <a:cubicBezTo>
                  <a:pt x="7023779" y="363463"/>
                  <a:pt x="7021178" y="366561"/>
                  <a:pt x="7021898" y="368204"/>
                </a:cubicBezTo>
                <a:cubicBezTo>
                  <a:pt x="7018082" y="363999"/>
                  <a:pt x="7021399" y="362545"/>
                  <a:pt x="7018521" y="355970"/>
                </a:cubicBezTo>
                <a:cubicBezTo>
                  <a:pt x="7020180" y="355244"/>
                  <a:pt x="7021839" y="354517"/>
                  <a:pt x="7024219" y="355435"/>
                </a:cubicBezTo>
                <a:close/>
                <a:moveTo>
                  <a:pt x="6950399" y="354650"/>
                </a:moveTo>
                <a:cubicBezTo>
                  <a:pt x="6950223" y="354098"/>
                  <a:pt x="6950413" y="354242"/>
                  <a:pt x="6951513" y="355591"/>
                </a:cubicBezTo>
                <a:cubicBezTo>
                  <a:pt x="6957305" y="354884"/>
                  <a:pt x="6951820" y="360941"/>
                  <a:pt x="6955541" y="364797"/>
                </a:cubicBezTo>
                <a:cubicBezTo>
                  <a:pt x="6951147" y="359406"/>
                  <a:pt x="6951764" y="370107"/>
                  <a:pt x="6947373" y="364716"/>
                </a:cubicBezTo>
                <a:cubicBezTo>
                  <a:pt x="6954779" y="364217"/>
                  <a:pt x="6950933" y="356301"/>
                  <a:pt x="6950399" y="354650"/>
                </a:cubicBezTo>
                <a:close/>
                <a:moveTo>
                  <a:pt x="5564023" y="354240"/>
                </a:moveTo>
                <a:cubicBezTo>
                  <a:pt x="5565133" y="352794"/>
                  <a:pt x="5567401" y="352281"/>
                  <a:pt x="5568458" y="354699"/>
                </a:cubicBezTo>
                <a:cubicBezTo>
                  <a:pt x="5566785" y="355429"/>
                  <a:pt x="5568196" y="358653"/>
                  <a:pt x="5566524" y="359384"/>
                </a:cubicBezTo>
                <a:cubicBezTo>
                  <a:pt x="5562957" y="358066"/>
                  <a:pt x="5562912" y="355686"/>
                  <a:pt x="5564023" y="354240"/>
                </a:cubicBezTo>
                <a:close/>
                <a:moveTo>
                  <a:pt x="5597945" y="345630"/>
                </a:moveTo>
                <a:cubicBezTo>
                  <a:pt x="5597160" y="350545"/>
                  <a:pt x="5594564" y="355795"/>
                  <a:pt x="5591081" y="358461"/>
                </a:cubicBezTo>
                <a:cubicBezTo>
                  <a:pt x="5587601" y="361129"/>
                  <a:pt x="5583232" y="361213"/>
                  <a:pt x="5578902" y="355794"/>
                </a:cubicBezTo>
                <a:cubicBezTo>
                  <a:pt x="5578382" y="352365"/>
                  <a:pt x="5581816" y="349033"/>
                  <a:pt x="5586046" y="346954"/>
                </a:cubicBezTo>
                <a:cubicBezTo>
                  <a:pt x="5590274" y="344875"/>
                  <a:pt x="5595294" y="344047"/>
                  <a:pt x="5597945" y="345630"/>
                </a:cubicBezTo>
                <a:close/>
                <a:moveTo>
                  <a:pt x="6977889" y="344274"/>
                </a:moveTo>
                <a:cubicBezTo>
                  <a:pt x="6978560" y="345807"/>
                  <a:pt x="6979904" y="348877"/>
                  <a:pt x="6981564" y="348150"/>
                </a:cubicBezTo>
                <a:cubicBezTo>
                  <a:pt x="6980892" y="346616"/>
                  <a:pt x="6981880" y="344355"/>
                  <a:pt x="6983223" y="347425"/>
                </a:cubicBezTo>
                <a:cubicBezTo>
                  <a:pt x="6981476" y="346818"/>
                  <a:pt x="6981816" y="353524"/>
                  <a:pt x="6979978" y="353987"/>
                </a:cubicBezTo>
                <a:cubicBezTo>
                  <a:pt x="6979367" y="354139"/>
                  <a:pt x="6978512" y="353599"/>
                  <a:pt x="6977257" y="351864"/>
                </a:cubicBezTo>
                <a:cubicBezTo>
                  <a:pt x="6981732" y="348534"/>
                  <a:pt x="6974450" y="351379"/>
                  <a:pt x="6972762" y="350488"/>
                </a:cubicBezTo>
                <a:cubicBezTo>
                  <a:pt x="6972199" y="350191"/>
                  <a:pt x="6972260" y="349479"/>
                  <a:pt x="6973583" y="347987"/>
                </a:cubicBezTo>
                <a:cubicBezTo>
                  <a:pt x="6975242" y="347261"/>
                  <a:pt x="6976229" y="345000"/>
                  <a:pt x="6977889" y="344274"/>
                </a:cubicBezTo>
                <a:close/>
                <a:moveTo>
                  <a:pt x="6930293" y="338709"/>
                </a:moveTo>
                <a:cubicBezTo>
                  <a:pt x="6929500" y="341371"/>
                  <a:pt x="6928686" y="342306"/>
                  <a:pt x="6928015" y="342311"/>
                </a:cubicBezTo>
                <a:cubicBezTo>
                  <a:pt x="6927009" y="342317"/>
                  <a:pt x="6926325" y="340230"/>
                  <a:pt x="6926519" y="338735"/>
                </a:cubicBezTo>
                <a:cubicBezTo>
                  <a:pt x="6926713" y="337239"/>
                  <a:pt x="6927785" y="336335"/>
                  <a:pt x="6930293" y="338709"/>
                </a:cubicBezTo>
                <a:close/>
                <a:moveTo>
                  <a:pt x="5606589" y="337733"/>
                </a:moveTo>
                <a:cubicBezTo>
                  <a:pt x="5609409" y="344177"/>
                  <a:pt x="5606830" y="347226"/>
                  <a:pt x="5603544" y="348664"/>
                </a:cubicBezTo>
                <a:cubicBezTo>
                  <a:pt x="5602133" y="345442"/>
                  <a:pt x="5601663" y="343248"/>
                  <a:pt x="5602160" y="341591"/>
                </a:cubicBezTo>
                <a:cubicBezTo>
                  <a:pt x="5602658" y="339934"/>
                  <a:pt x="5604125" y="338812"/>
                  <a:pt x="5606589" y="337733"/>
                </a:cubicBezTo>
                <a:close/>
                <a:moveTo>
                  <a:pt x="6923374" y="335911"/>
                </a:moveTo>
                <a:cubicBezTo>
                  <a:pt x="6926143" y="342241"/>
                  <a:pt x="6923859" y="341355"/>
                  <a:pt x="6927529" y="345406"/>
                </a:cubicBezTo>
                <a:cubicBezTo>
                  <a:pt x="6925728" y="349964"/>
                  <a:pt x="6918594" y="338003"/>
                  <a:pt x="6920188" y="337306"/>
                </a:cubicBezTo>
                <a:cubicBezTo>
                  <a:pt x="6920880" y="338888"/>
                  <a:pt x="6921571" y="340469"/>
                  <a:pt x="6923166" y="339773"/>
                </a:cubicBezTo>
                <a:cubicBezTo>
                  <a:pt x="6922473" y="338190"/>
                  <a:pt x="6921780" y="336607"/>
                  <a:pt x="6923374" y="335911"/>
                </a:cubicBezTo>
                <a:close/>
                <a:moveTo>
                  <a:pt x="6946372" y="335442"/>
                </a:moveTo>
                <a:cubicBezTo>
                  <a:pt x="6946372" y="335442"/>
                  <a:pt x="6948046" y="334711"/>
                  <a:pt x="6950411" y="335561"/>
                </a:cubicBezTo>
                <a:cubicBezTo>
                  <a:pt x="6952084" y="334829"/>
                  <a:pt x="6952776" y="336411"/>
                  <a:pt x="6951796" y="338725"/>
                </a:cubicBezTo>
                <a:cubicBezTo>
                  <a:pt x="6951796" y="338725"/>
                  <a:pt x="6951970" y="339121"/>
                  <a:pt x="6951847" y="339410"/>
                </a:cubicBezTo>
                <a:cubicBezTo>
                  <a:pt x="6951724" y="339699"/>
                  <a:pt x="6951308" y="339881"/>
                  <a:pt x="6950123" y="339457"/>
                </a:cubicBezTo>
                <a:cubicBezTo>
                  <a:pt x="6950123" y="339457"/>
                  <a:pt x="6948452" y="340188"/>
                  <a:pt x="6946779" y="340921"/>
                </a:cubicBezTo>
                <a:cubicBezTo>
                  <a:pt x="6946779" y="340921"/>
                  <a:pt x="6944414" y="340071"/>
                  <a:pt x="6943721" y="338489"/>
                </a:cubicBezTo>
                <a:cubicBezTo>
                  <a:pt x="6943030" y="336906"/>
                  <a:pt x="6943030" y="336906"/>
                  <a:pt x="6944701" y="336174"/>
                </a:cubicBezTo>
                <a:cubicBezTo>
                  <a:pt x="6944701" y="336174"/>
                  <a:pt x="6944701" y="336174"/>
                  <a:pt x="6946372" y="335442"/>
                </a:cubicBezTo>
                <a:close/>
                <a:moveTo>
                  <a:pt x="6972370" y="326596"/>
                </a:moveTo>
                <a:cubicBezTo>
                  <a:pt x="6972503" y="324984"/>
                  <a:pt x="6973006" y="331204"/>
                  <a:pt x="6972389" y="333097"/>
                </a:cubicBezTo>
                <a:cubicBezTo>
                  <a:pt x="6972115" y="333938"/>
                  <a:pt x="6971618" y="333924"/>
                  <a:pt x="6970771" y="331988"/>
                </a:cubicBezTo>
                <a:cubicBezTo>
                  <a:pt x="6970771" y="331988"/>
                  <a:pt x="6972414" y="331268"/>
                  <a:pt x="6972414" y="331268"/>
                </a:cubicBezTo>
                <a:cubicBezTo>
                  <a:pt x="6972322" y="328542"/>
                  <a:pt x="6972325" y="327132"/>
                  <a:pt x="6972370" y="326596"/>
                </a:cubicBezTo>
                <a:close/>
                <a:moveTo>
                  <a:pt x="5650220" y="317477"/>
                </a:moveTo>
                <a:cubicBezTo>
                  <a:pt x="5652237" y="317614"/>
                  <a:pt x="5655079" y="319634"/>
                  <a:pt x="5659120" y="324392"/>
                </a:cubicBezTo>
                <a:cubicBezTo>
                  <a:pt x="5653645" y="334249"/>
                  <a:pt x="5652275" y="331117"/>
                  <a:pt x="5657070" y="342074"/>
                </a:cubicBezTo>
                <a:cubicBezTo>
                  <a:pt x="5655087" y="342009"/>
                  <a:pt x="5652962" y="343871"/>
                  <a:pt x="5650790" y="345055"/>
                </a:cubicBezTo>
                <a:cubicBezTo>
                  <a:pt x="5648619" y="346241"/>
                  <a:pt x="5646393" y="346748"/>
                  <a:pt x="5644203" y="343977"/>
                </a:cubicBezTo>
                <a:cubicBezTo>
                  <a:pt x="5645533" y="333603"/>
                  <a:pt x="5644167" y="317067"/>
                  <a:pt x="5650220" y="317477"/>
                </a:cubicBezTo>
                <a:close/>
                <a:moveTo>
                  <a:pt x="7082607" y="309405"/>
                </a:moveTo>
                <a:cubicBezTo>
                  <a:pt x="7084724" y="314239"/>
                  <a:pt x="7087910" y="312845"/>
                  <a:pt x="7090914" y="315369"/>
                </a:cubicBezTo>
                <a:cubicBezTo>
                  <a:pt x="7089321" y="316065"/>
                  <a:pt x="7087727" y="316764"/>
                  <a:pt x="7086133" y="317460"/>
                </a:cubicBezTo>
                <a:cubicBezTo>
                  <a:pt x="7085873" y="314696"/>
                  <a:pt x="7083797" y="313204"/>
                  <a:pt x="7082382" y="312143"/>
                </a:cubicBezTo>
                <a:cubicBezTo>
                  <a:pt x="7080969" y="311083"/>
                  <a:pt x="7080218" y="310452"/>
                  <a:pt x="7082607" y="309405"/>
                </a:cubicBezTo>
                <a:close/>
                <a:moveTo>
                  <a:pt x="5561774" y="308530"/>
                </a:moveTo>
                <a:cubicBezTo>
                  <a:pt x="5563185" y="311753"/>
                  <a:pt x="5562298" y="314062"/>
                  <a:pt x="5561409" y="316370"/>
                </a:cubicBezTo>
                <a:cubicBezTo>
                  <a:pt x="5560704" y="314758"/>
                  <a:pt x="5558406" y="313846"/>
                  <a:pt x="5557701" y="312234"/>
                </a:cubicBezTo>
                <a:cubicBezTo>
                  <a:pt x="5559294" y="311536"/>
                  <a:pt x="5557883" y="308315"/>
                  <a:pt x="5561774" y="308530"/>
                </a:cubicBezTo>
                <a:close/>
                <a:moveTo>
                  <a:pt x="7094428" y="296917"/>
                </a:moveTo>
                <a:cubicBezTo>
                  <a:pt x="7093757" y="295383"/>
                  <a:pt x="7096051" y="296208"/>
                  <a:pt x="7096722" y="297742"/>
                </a:cubicBezTo>
                <a:cubicBezTo>
                  <a:pt x="7096722" y="297742"/>
                  <a:pt x="7097394" y="299277"/>
                  <a:pt x="7098066" y="300811"/>
                </a:cubicBezTo>
                <a:cubicBezTo>
                  <a:pt x="7096780" y="302288"/>
                  <a:pt x="7094921" y="303559"/>
                  <a:pt x="7092726" y="304062"/>
                </a:cubicBezTo>
                <a:cubicBezTo>
                  <a:pt x="7090531" y="304566"/>
                  <a:pt x="7088000" y="304302"/>
                  <a:pt x="7085372" y="302711"/>
                </a:cubicBezTo>
                <a:cubicBezTo>
                  <a:pt x="7084699" y="301176"/>
                  <a:pt x="7084030" y="299642"/>
                  <a:pt x="7084979" y="297398"/>
                </a:cubicBezTo>
                <a:cubicBezTo>
                  <a:pt x="7086600" y="296688"/>
                  <a:pt x="7087272" y="298221"/>
                  <a:pt x="7087272" y="298221"/>
                </a:cubicBezTo>
                <a:cubicBezTo>
                  <a:pt x="7090236" y="300582"/>
                  <a:pt x="7093479" y="299161"/>
                  <a:pt x="7094428" y="296917"/>
                </a:cubicBezTo>
                <a:close/>
                <a:moveTo>
                  <a:pt x="7112381" y="291477"/>
                </a:moveTo>
                <a:cubicBezTo>
                  <a:pt x="7113427" y="291771"/>
                  <a:pt x="7114493" y="292808"/>
                  <a:pt x="7115513" y="295139"/>
                </a:cubicBezTo>
                <a:cubicBezTo>
                  <a:pt x="7115371" y="297052"/>
                  <a:pt x="7114394" y="298174"/>
                  <a:pt x="7113074" y="298724"/>
                </a:cubicBezTo>
                <a:cubicBezTo>
                  <a:pt x="7109116" y="300368"/>
                  <a:pt x="7102074" y="296856"/>
                  <a:pt x="7105259" y="294072"/>
                </a:cubicBezTo>
                <a:cubicBezTo>
                  <a:pt x="7105939" y="295626"/>
                  <a:pt x="7107483" y="293562"/>
                  <a:pt x="7109365" y="292276"/>
                </a:cubicBezTo>
                <a:cubicBezTo>
                  <a:pt x="7110307" y="291632"/>
                  <a:pt x="7111334" y="291183"/>
                  <a:pt x="7112381" y="291477"/>
                </a:cubicBezTo>
                <a:close/>
                <a:moveTo>
                  <a:pt x="6911480" y="286951"/>
                </a:moveTo>
                <a:cubicBezTo>
                  <a:pt x="6915805" y="292599"/>
                  <a:pt x="6908206" y="292154"/>
                  <a:pt x="6908038" y="295999"/>
                </a:cubicBezTo>
                <a:cubicBezTo>
                  <a:pt x="6906652" y="292835"/>
                  <a:pt x="6906736" y="290913"/>
                  <a:pt x="6907556" y="289612"/>
                </a:cubicBezTo>
                <a:cubicBezTo>
                  <a:pt x="6908374" y="288311"/>
                  <a:pt x="6909927" y="287632"/>
                  <a:pt x="6911480" y="286951"/>
                </a:cubicBezTo>
                <a:close/>
                <a:moveTo>
                  <a:pt x="7011537" y="286349"/>
                </a:moveTo>
                <a:cubicBezTo>
                  <a:pt x="7013128" y="285652"/>
                  <a:pt x="7013801" y="287186"/>
                  <a:pt x="7014473" y="288721"/>
                </a:cubicBezTo>
                <a:cubicBezTo>
                  <a:pt x="7014473" y="288721"/>
                  <a:pt x="7015144" y="290255"/>
                  <a:pt x="7013552" y="290953"/>
                </a:cubicBezTo>
                <a:cubicBezTo>
                  <a:pt x="7011958" y="291650"/>
                  <a:pt x="7011037" y="293882"/>
                  <a:pt x="7008521" y="296810"/>
                </a:cubicBezTo>
                <a:cubicBezTo>
                  <a:pt x="7008858" y="297578"/>
                  <a:pt x="7008461" y="297752"/>
                  <a:pt x="7007978" y="297734"/>
                </a:cubicBezTo>
                <a:cubicBezTo>
                  <a:pt x="7007496" y="297717"/>
                  <a:pt x="7006929" y="297508"/>
                  <a:pt x="7006929" y="297508"/>
                </a:cubicBezTo>
                <a:cubicBezTo>
                  <a:pt x="7006258" y="295973"/>
                  <a:pt x="7005585" y="294439"/>
                  <a:pt x="7007179" y="293742"/>
                </a:cubicBezTo>
                <a:cubicBezTo>
                  <a:pt x="7008101" y="291509"/>
                  <a:pt x="7010615" y="288581"/>
                  <a:pt x="7011537" y="286349"/>
                </a:cubicBezTo>
                <a:close/>
                <a:moveTo>
                  <a:pt x="6791899" y="282462"/>
                </a:moveTo>
                <a:lnTo>
                  <a:pt x="6793424" y="283954"/>
                </a:lnTo>
                <a:lnTo>
                  <a:pt x="6792959" y="284331"/>
                </a:lnTo>
                <a:cubicBezTo>
                  <a:pt x="6792585" y="284029"/>
                  <a:pt x="6792243" y="283246"/>
                  <a:pt x="6791899" y="282462"/>
                </a:cubicBezTo>
                <a:close/>
                <a:moveTo>
                  <a:pt x="6781456" y="276848"/>
                </a:moveTo>
                <a:cubicBezTo>
                  <a:pt x="6782464" y="276984"/>
                  <a:pt x="6783588" y="277876"/>
                  <a:pt x="6785017" y="280020"/>
                </a:cubicBezTo>
                <a:cubicBezTo>
                  <a:pt x="6783569" y="283421"/>
                  <a:pt x="6783266" y="289438"/>
                  <a:pt x="6779575" y="291486"/>
                </a:cubicBezTo>
                <a:cubicBezTo>
                  <a:pt x="6778345" y="292169"/>
                  <a:pt x="6776738" y="292411"/>
                  <a:pt x="6774587" y="291968"/>
                </a:cubicBezTo>
                <a:cubicBezTo>
                  <a:pt x="6772554" y="287322"/>
                  <a:pt x="6775838" y="285883"/>
                  <a:pt x="6775161" y="284334"/>
                </a:cubicBezTo>
                <a:cubicBezTo>
                  <a:pt x="6775161" y="284334"/>
                  <a:pt x="6771876" y="285771"/>
                  <a:pt x="6770518" y="282673"/>
                </a:cubicBezTo>
                <a:cubicBezTo>
                  <a:pt x="6776464" y="282840"/>
                  <a:pt x="6778434" y="276440"/>
                  <a:pt x="6781456" y="276848"/>
                </a:cubicBezTo>
                <a:close/>
                <a:moveTo>
                  <a:pt x="6962398" y="272204"/>
                </a:moveTo>
                <a:cubicBezTo>
                  <a:pt x="6962398" y="272204"/>
                  <a:pt x="6963071" y="273740"/>
                  <a:pt x="6963071" y="273740"/>
                </a:cubicBezTo>
                <a:cubicBezTo>
                  <a:pt x="6962771" y="277527"/>
                  <a:pt x="6961128" y="278245"/>
                  <a:pt x="6959485" y="278965"/>
                </a:cubicBezTo>
                <a:cubicBezTo>
                  <a:pt x="6960156" y="280499"/>
                  <a:pt x="6960156" y="280499"/>
                  <a:pt x="6960828" y="282034"/>
                </a:cubicBezTo>
                <a:cubicBezTo>
                  <a:pt x="6961500" y="283568"/>
                  <a:pt x="6961500" y="283568"/>
                  <a:pt x="6959859" y="284287"/>
                </a:cubicBezTo>
                <a:cubicBezTo>
                  <a:pt x="6959859" y="284287"/>
                  <a:pt x="6959859" y="284287"/>
                  <a:pt x="6959185" y="282753"/>
                </a:cubicBezTo>
                <a:cubicBezTo>
                  <a:pt x="6957844" y="279684"/>
                  <a:pt x="6957170" y="278150"/>
                  <a:pt x="6956500" y="276615"/>
                </a:cubicBezTo>
                <a:cubicBezTo>
                  <a:pt x="6958142" y="275897"/>
                  <a:pt x="6958142" y="275897"/>
                  <a:pt x="6958142" y="275897"/>
                </a:cubicBezTo>
                <a:cubicBezTo>
                  <a:pt x="6959786" y="275177"/>
                  <a:pt x="6959786" y="275177"/>
                  <a:pt x="6960756" y="272925"/>
                </a:cubicBezTo>
                <a:cubicBezTo>
                  <a:pt x="6960756" y="272925"/>
                  <a:pt x="6960756" y="272925"/>
                  <a:pt x="6962398" y="272204"/>
                </a:cubicBezTo>
                <a:close/>
                <a:moveTo>
                  <a:pt x="5630374" y="267670"/>
                </a:moveTo>
                <a:cubicBezTo>
                  <a:pt x="5636364" y="274647"/>
                  <a:pt x="5633998" y="280140"/>
                  <a:pt x="5629511" y="281419"/>
                </a:cubicBezTo>
                <a:cubicBezTo>
                  <a:pt x="5628015" y="281846"/>
                  <a:pt x="5626284" y="281803"/>
                  <a:pt x="5624548" y="281190"/>
                </a:cubicBezTo>
                <a:cubicBezTo>
                  <a:pt x="5620518" y="271984"/>
                  <a:pt x="5625448" y="269827"/>
                  <a:pt x="5630374" y="267670"/>
                </a:cubicBezTo>
                <a:close/>
                <a:moveTo>
                  <a:pt x="6895104" y="267379"/>
                </a:moveTo>
                <a:cubicBezTo>
                  <a:pt x="6895803" y="268977"/>
                  <a:pt x="6895803" y="268977"/>
                  <a:pt x="6896502" y="270577"/>
                </a:cubicBezTo>
                <a:cubicBezTo>
                  <a:pt x="6894839" y="271305"/>
                  <a:pt x="6895539" y="272903"/>
                  <a:pt x="6893874" y="273631"/>
                </a:cubicBezTo>
                <a:cubicBezTo>
                  <a:pt x="6892211" y="274359"/>
                  <a:pt x="6891247" y="276685"/>
                  <a:pt x="6891247" y="276685"/>
                </a:cubicBezTo>
                <a:cubicBezTo>
                  <a:pt x="6891945" y="278284"/>
                  <a:pt x="6892645" y="279883"/>
                  <a:pt x="6892645" y="279883"/>
                </a:cubicBezTo>
                <a:cubicBezTo>
                  <a:pt x="6898072" y="283221"/>
                  <a:pt x="6904030" y="278708"/>
                  <a:pt x="6906562" y="289028"/>
                </a:cubicBezTo>
                <a:cubicBezTo>
                  <a:pt x="6903669" y="296007"/>
                  <a:pt x="6898507" y="288745"/>
                  <a:pt x="6896049" y="301248"/>
                </a:cubicBezTo>
                <a:cubicBezTo>
                  <a:pt x="6897808" y="287147"/>
                  <a:pt x="6887294" y="299366"/>
                  <a:pt x="6882831" y="293701"/>
                </a:cubicBezTo>
                <a:cubicBezTo>
                  <a:pt x="6883794" y="291376"/>
                  <a:pt x="6886159" y="292245"/>
                  <a:pt x="6884759" y="289048"/>
                </a:cubicBezTo>
                <a:cubicBezTo>
                  <a:pt x="6884759" y="289048"/>
                  <a:pt x="6882395" y="288179"/>
                  <a:pt x="6884060" y="287450"/>
                </a:cubicBezTo>
                <a:cubicBezTo>
                  <a:pt x="6886424" y="288320"/>
                  <a:pt x="6888087" y="287592"/>
                  <a:pt x="6889752" y="286863"/>
                </a:cubicBezTo>
                <a:cubicBezTo>
                  <a:pt x="6890717" y="284537"/>
                  <a:pt x="6887654" y="282069"/>
                  <a:pt x="6889317" y="281340"/>
                </a:cubicBezTo>
                <a:cubicBezTo>
                  <a:pt x="6890016" y="282938"/>
                  <a:pt x="6892380" y="283808"/>
                  <a:pt x="6891680" y="282208"/>
                </a:cubicBezTo>
                <a:cubicBezTo>
                  <a:pt x="6890980" y="280612"/>
                  <a:pt x="6890281" y="279013"/>
                  <a:pt x="6889583" y="277415"/>
                </a:cubicBezTo>
                <a:cubicBezTo>
                  <a:pt x="6888883" y="275815"/>
                  <a:pt x="6888883" y="275815"/>
                  <a:pt x="6888883" y="275815"/>
                </a:cubicBezTo>
                <a:cubicBezTo>
                  <a:pt x="6889847" y="273489"/>
                  <a:pt x="6891510" y="272761"/>
                  <a:pt x="6892476" y="270435"/>
                </a:cubicBezTo>
                <a:cubicBezTo>
                  <a:pt x="6892476" y="270435"/>
                  <a:pt x="6894140" y="269706"/>
                  <a:pt x="6893439" y="268107"/>
                </a:cubicBezTo>
                <a:cubicBezTo>
                  <a:pt x="6895104" y="267379"/>
                  <a:pt x="6895104" y="267379"/>
                  <a:pt x="6895104" y="267379"/>
                </a:cubicBezTo>
                <a:close/>
                <a:moveTo>
                  <a:pt x="6896787" y="261354"/>
                </a:moveTo>
                <a:lnTo>
                  <a:pt x="6899399" y="263439"/>
                </a:lnTo>
                <a:lnTo>
                  <a:pt x="6898565" y="265344"/>
                </a:lnTo>
                <a:cubicBezTo>
                  <a:pt x="6897966" y="265722"/>
                  <a:pt x="6897332" y="264836"/>
                  <a:pt x="6896787" y="261354"/>
                </a:cubicBezTo>
                <a:close/>
                <a:moveTo>
                  <a:pt x="6900308" y="260929"/>
                </a:moveTo>
                <a:lnTo>
                  <a:pt x="6899797" y="263757"/>
                </a:lnTo>
                <a:lnTo>
                  <a:pt x="6899399" y="263439"/>
                </a:lnTo>
                <a:lnTo>
                  <a:pt x="6900139" y="261747"/>
                </a:lnTo>
                <a:close/>
                <a:moveTo>
                  <a:pt x="6785554" y="259109"/>
                </a:moveTo>
                <a:cubicBezTo>
                  <a:pt x="6785554" y="259109"/>
                  <a:pt x="6786239" y="260676"/>
                  <a:pt x="6786239" y="260676"/>
                </a:cubicBezTo>
                <a:cubicBezTo>
                  <a:pt x="6786239" y="260676"/>
                  <a:pt x="6786923" y="262243"/>
                  <a:pt x="6788549" y="261530"/>
                </a:cubicBezTo>
                <a:cubicBezTo>
                  <a:pt x="6790177" y="260820"/>
                  <a:pt x="6792489" y="261674"/>
                  <a:pt x="6792232" y="265519"/>
                </a:cubicBezTo>
                <a:cubicBezTo>
                  <a:pt x="6792919" y="267084"/>
                  <a:pt x="6792919" y="267084"/>
                  <a:pt x="6792919" y="267084"/>
                </a:cubicBezTo>
                <a:cubicBezTo>
                  <a:pt x="6793861" y="264805"/>
                  <a:pt x="6795486" y="264094"/>
                  <a:pt x="6797112" y="263382"/>
                </a:cubicBezTo>
                <a:cubicBezTo>
                  <a:pt x="6797112" y="263382"/>
                  <a:pt x="6797112" y="263382"/>
                  <a:pt x="6798738" y="262670"/>
                </a:cubicBezTo>
                <a:cubicBezTo>
                  <a:pt x="6798738" y="262670"/>
                  <a:pt x="6798738" y="262670"/>
                  <a:pt x="6799424" y="264238"/>
                </a:cubicBezTo>
                <a:cubicBezTo>
                  <a:pt x="6799424" y="264238"/>
                  <a:pt x="6800109" y="265804"/>
                  <a:pt x="6800109" y="265804"/>
                </a:cubicBezTo>
                <a:cubicBezTo>
                  <a:pt x="6797798" y="264949"/>
                  <a:pt x="6796857" y="267226"/>
                  <a:pt x="6795232" y="267939"/>
                </a:cubicBezTo>
                <a:cubicBezTo>
                  <a:pt x="6795232" y="267939"/>
                  <a:pt x="6795916" y="269506"/>
                  <a:pt x="6795916" y="269506"/>
                </a:cubicBezTo>
                <a:cubicBezTo>
                  <a:pt x="6797542" y="268793"/>
                  <a:pt x="6798228" y="270360"/>
                  <a:pt x="6799855" y="269648"/>
                </a:cubicBezTo>
                <a:cubicBezTo>
                  <a:pt x="6801735" y="265092"/>
                  <a:pt x="6807731" y="269933"/>
                  <a:pt x="6801050" y="263525"/>
                </a:cubicBezTo>
                <a:cubicBezTo>
                  <a:pt x="6805674" y="265234"/>
                  <a:pt x="6809865" y="261532"/>
                  <a:pt x="6812863" y="263953"/>
                </a:cubicBezTo>
                <a:cubicBezTo>
                  <a:pt x="6811922" y="266231"/>
                  <a:pt x="6812608" y="267798"/>
                  <a:pt x="6814921" y="268654"/>
                </a:cubicBezTo>
                <a:cubicBezTo>
                  <a:pt x="6809101" y="273066"/>
                  <a:pt x="6816723" y="277196"/>
                  <a:pt x="6812530" y="280898"/>
                </a:cubicBezTo>
                <a:cubicBezTo>
                  <a:pt x="6811414" y="273921"/>
                  <a:pt x="6805340" y="282179"/>
                  <a:pt x="6801656" y="278192"/>
                </a:cubicBezTo>
                <a:cubicBezTo>
                  <a:pt x="6801656" y="278192"/>
                  <a:pt x="6800030" y="278904"/>
                  <a:pt x="6798403" y="279615"/>
                </a:cubicBezTo>
                <a:cubicBezTo>
                  <a:pt x="6799776" y="282748"/>
                  <a:pt x="6797273" y="284778"/>
                  <a:pt x="6794865" y="285364"/>
                </a:cubicBezTo>
                <a:lnTo>
                  <a:pt x="6793424" y="283954"/>
                </a:lnTo>
                <a:lnTo>
                  <a:pt x="6794210" y="283318"/>
                </a:lnTo>
                <a:cubicBezTo>
                  <a:pt x="6788217" y="278475"/>
                  <a:pt x="6792839" y="280184"/>
                  <a:pt x="6793094" y="276339"/>
                </a:cubicBezTo>
                <a:cubicBezTo>
                  <a:pt x="6791468" y="277051"/>
                  <a:pt x="6790098" y="273919"/>
                  <a:pt x="6786846" y="275343"/>
                </a:cubicBezTo>
                <a:cubicBezTo>
                  <a:pt x="6785729" y="268364"/>
                  <a:pt x="6782731" y="265944"/>
                  <a:pt x="6783672" y="263666"/>
                </a:cubicBezTo>
                <a:cubicBezTo>
                  <a:pt x="6784358" y="265232"/>
                  <a:pt x="6785043" y="266799"/>
                  <a:pt x="6785983" y="264521"/>
                </a:cubicBezTo>
                <a:cubicBezTo>
                  <a:pt x="6788295" y="265375"/>
                  <a:pt x="6788295" y="265375"/>
                  <a:pt x="6788295" y="265375"/>
                </a:cubicBezTo>
                <a:cubicBezTo>
                  <a:pt x="6785983" y="264521"/>
                  <a:pt x="6785297" y="262953"/>
                  <a:pt x="6784613" y="261389"/>
                </a:cubicBezTo>
                <a:cubicBezTo>
                  <a:pt x="6784613" y="261389"/>
                  <a:pt x="6783927" y="259822"/>
                  <a:pt x="6785554" y="259109"/>
                </a:cubicBezTo>
                <a:close/>
                <a:moveTo>
                  <a:pt x="7070062" y="258673"/>
                </a:moveTo>
                <a:cubicBezTo>
                  <a:pt x="7071684" y="257964"/>
                  <a:pt x="7073999" y="258836"/>
                  <a:pt x="7073069" y="261128"/>
                </a:cubicBezTo>
                <a:cubicBezTo>
                  <a:pt x="7073760" y="262710"/>
                  <a:pt x="7074453" y="264293"/>
                  <a:pt x="7072831" y="265004"/>
                </a:cubicBezTo>
                <a:cubicBezTo>
                  <a:pt x="7072831" y="265004"/>
                  <a:pt x="7072831" y="265004"/>
                  <a:pt x="7071211" y="265713"/>
                </a:cubicBezTo>
                <a:cubicBezTo>
                  <a:pt x="7069590" y="266423"/>
                  <a:pt x="7068897" y="264840"/>
                  <a:pt x="7067968" y="267133"/>
                </a:cubicBezTo>
                <a:cubicBezTo>
                  <a:pt x="7066346" y="267843"/>
                  <a:pt x="7064726" y="268551"/>
                  <a:pt x="7064032" y="266970"/>
                </a:cubicBezTo>
                <a:cubicBezTo>
                  <a:pt x="7063341" y="265388"/>
                  <a:pt x="7062648" y="263805"/>
                  <a:pt x="7063577" y="261513"/>
                </a:cubicBezTo>
                <a:cubicBezTo>
                  <a:pt x="7065197" y="260803"/>
                  <a:pt x="7065197" y="260803"/>
                  <a:pt x="7066819" y="260093"/>
                </a:cubicBezTo>
                <a:cubicBezTo>
                  <a:pt x="7066819" y="260093"/>
                  <a:pt x="7068441" y="259383"/>
                  <a:pt x="7070062" y="258673"/>
                </a:cubicBezTo>
                <a:close/>
                <a:moveTo>
                  <a:pt x="6900793" y="258552"/>
                </a:moveTo>
                <a:lnTo>
                  <a:pt x="6900308" y="260929"/>
                </a:lnTo>
                <a:lnTo>
                  <a:pt x="6900546" y="259605"/>
                </a:lnTo>
                <a:cubicBezTo>
                  <a:pt x="6900707" y="258794"/>
                  <a:pt x="6900784" y="258498"/>
                  <a:pt x="6900793" y="258552"/>
                </a:cubicBezTo>
                <a:close/>
                <a:moveTo>
                  <a:pt x="5836490" y="258010"/>
                </a:moveTo>
                <a:cubicBezTo>
                  <a:pt x="5835697" y="260672"/>
                  <a:pt x="5834883" y="261608"/>
                  <a:pt x="5834212" y="261611"/>
                </a:cubicBezTo>
                <a:cubicBezTo>
                  <a:pt x="5833206" y="261618"/>
                  <a:pt x="5832523" y="259530"/>
                  <a:pt x="5832716" y="258036"/>
                </a:cubicBezTo>
                <a:cubicBezTo>
                  <a:pt x="5832910" y="256541"/>
                  <a:pt x="5833982" y="255637"/>
                  <a:pt x="5836490" y="258010"/>
                </a:cubicBezTo>
                <a:close/>
                <a:moveTo>
                  <a:pt x="7019330" y="254826"/>
                </a:moveTo>
                <a:cubicBezTo>
                  <a:pt x="7021096" y="263195"/>
                  <a:pt x="7025205" y="259570"/>
                  <a:pt x="7026545" y="262638"/>
                </a:cubicBezTo>
                <a:cubicBezTo>
                  <a:pt x="7021096" y="263195"/>
                  <a:pt x="7021518" y="268496"/>
                  <a:pt x="7019004" y="271425"/>
                </a:cubicBezTo>
                <a:cubicBezTo>
                  <a:pt x="7017324" y="267589"/>
                  <a:pt x="7017113" y="264940"/>
                  <a:pt x="7017469" y="262497"/>
                </a:cubicBezTo>
                <a:cubicBezTo>
                  <a:pt x="7017823" y="260056"/>
                  <a:pt x="7018744" y="257825"/>
                  <a:pt x="7019330" y="254826"/>
                </a:cubicBezTo>
                <a:close/>
                <a:moveTo>
                  <a:pt x="6626314" y="254077"/>
                </a:moveTo>
                <a:cubicBezTo>
                  <a:pt x="6628934" y="260063"/>
                  <a:pt x="6626244" y="263022"/>
                  <a:pt x="6622898" y="264485"/>
                </a:cubicBezTo>
                <a:cubicBezTo>
                  <a:pt x="6620753" y="261860"/>
                  <a:pt x="6620933" y="259999"/>
                  <a:pt x="6621987" y="258422"/>
                </a:cubicBezTo>
                <a:cubicBezTo>
                  <a:pt x="6623042" y="256846"/>
                  <a:pt x="6624969" y="255558"/>
                  <a:pt x="6626314" y="254077"/>
                </a:cubicBezTo>
                <a:close/>
                <a:moveTo>
                  <a:pt x="6914338" y="253474"/>
                </a:moveTo>
                <a:cubicBezTo>
                  <a:pt x="6914338" y="253474"/>
                  <a:pt x="6915010" y="255010"/>
                  <a:pt x="6915010" y="255010"/>
                </a:cubicBezTo>
                <a:cubicBezTo>
                  <a:pt x="6915682" y="256544"/>
                  <a:pt x="6915682" y="256544"/>
                  <a:pt x="6914128" y="257223"/>
                </a:cubicBezTo>
                <a:cubicBezTo>
                  <a:pt x="6914128" y="257223"/>
                  <a:pt x="6914128" y="257223"/>
                  <a:pt x="6912575" y="257903"/>
                </a:cubicBezTo>
                <a:cubicBezTo>
                  <a:pt x="6911694" y="260117"/>
                  <a:pt x="6910140" y="260798"/>
                  <a:pt x="6907915" y="259943"/>
                </a:cubicBezTo>
                <a:cubicBezTo>
                  <a:pt x="6907243" y="258408"/>
                  <a:pt x="6907243" y="258408"/>
                  <a:pt x="6906572" y="256873"/>
                </a:cubicBezTo>
                <a:cubicBezTo>
                  <a:pt x="6906572" y="256873"/>
                  <a:pt x="6908125" y="256194"/>
                  <a:pt x="6908125" y="256194"/>
                </a:cubicBezTo>
                <a:cubicBezTo>
                  <a:pt x="6908125" y="256194"/>
                  <a:pt x="6909678" y="255515"/>
                  <a:pt x="6911232" y="254834"/>
                </a:cubicBezTo>
                <a:cubicBezTo>
                  <a:pt x="6911232" y="254834"/>
                  <a:pt x="6912784" y="254154"/>
                  <a:pt x="6912784" y="254154"/>
                </a:cubicBezTo>
                <a:cubicBezTo>
                  <a:pt x="6912784" y="254154"/>
                  <a:pt x="6914338" y="253474"/>
                  <a:pt x="6914338" y="253474"/>
                </a:cubicBezTo>
                <a:close/>
                <a:moveTo>
                  <a:pt x="6565980" y="253303"/>
                </a:moveTo>
                <a:cubicBezTo>
                  <a:pt x="6567589" y="253061"/>
                  <a:pt x="6568919" y="253866"/>
                  <a:pt x="6569939" y="256197"/>
                </a:cubicBezTo>
                <a:cubicBezTo>
                  <a:pt x="6570620" y="257749"/>
                  <a:pt x="6570620" y="257749"/>
                  <a:pt x="6570620" y="257749"/>
                </a:cubicBezTo>
                <a:cubicBezTo>
                  <a:pt x="6570620" y="257749"/>
                  <a:pt x="6572943" y="258584"/>
                  <a:pt x="6572943" y="258584"/>
                </a:cubicBezTo>
                <a:cubicBezTo>
                  <a:pt x="6575265" y="259418"/>
                  <a:pt x="6576625" y="262527"/>
                  <a:pt x="6577306" y="264081"/>
                </a:cubicBezTo>
                <a:cubicBezTo>
                  <a:pt x="6576342" y="266352"/>
                  <a:pt x="6574700" y="267071"/>
                  <a:pt x="6574022" y="265518"/>
                </a:cubicBezTo>
                <a:cubicBezTo>
                  <a:pt x="6572378" y="266237"/>
                  <a:pt x="6571698" y="264683"/>
                  <a:pt x="6571698" y="264683"/>
                </a:cubicBezTo>
                <a:cubicBezTo>
                  <a:pt x="6571216" y="265820"/>
                  <a:pt x="6570326" y="267136"/>
                  <a:pt x="6569056" y="268153"/>
                </a:cubicBezTo>
                <a:cubicBezTo>
                  <a:pt x="6567789" y="269171"/>
                  <a:pt x="6566148" y="269891"/>
                  <a:pt x="6564164" y="269833"/>
                </a:cubicBezTo>
                <a:cubicBezTo>
                  <a:pt x="6563484" y="268279"/>
                  <a:pt x="6562803" y="266726"/>
                  <a:pt x="6560479" y="265891"/>
                </a:cubicBezTo>
                <a:cubicBezTo>
                  <a:pt x="6558838" y="266610"/>
                  <a:pt x="6559518" y="268163"/>
                  <a:pt x="6557876" y="268883"/>
                </a:cubicBezTo>
                <a:cubicBezTo>
                  <a:pt x="6556233" y="269601"/>
                  <a:pt x="6555552" y="268048"/>
                  <a:pt x="6555552" y="268048"/>
                </a:cubicBezTo>
                <a:cubicBezTo>
                  <a:pt x="6554872" y="266495"/>
                  <a:pt x="6554872" y="266495"/>
                  <a:pt x="6556514" y="265775"/>
                </a:cubicBezTo>
                <a:cubicBezTo>
                  <a:pt x="6556514" y="265775"/>
                  <a:pt x="6558157" y="265056"/>
                  <a:pt x="6557477" y="263503"/>
                </a:cubicBezTo>
                <a:cubicBezTo>
                  <a:pt x="6558440" y="261230"/>
                  <a:pt x="6557081" y="258122"/>
                  <a:pt x="6558723" y="257403"/>
                </a:cubicBezTo>
                <a:cubicBezTo>
                  <a:pt x="6560084" y="260511"/>
                  <a:pt x="6562406" y="261345"/>
                  <a:pt x="6560366" y="256684"/>
                </a:cubicBezTo>
                <a:cubicBezTo>
                  <a:pt x="6562490" y="254829"/>
                  <a:pt x="6564374" y="253544"/>
                  <a:pt x="6565980" y="253303"/>
                </a:cubicBezTo>
                <a:close/>
                <a:moveTo>
                  <a:pt x="6581288" y="251401"/>
                </a:moveTo>
                <a:cubicBezTo>
                  <a:pt x="6582147" y="250850"/>
                  <a:pt x="6586562" y="260935"/>
                  <a:pt x="6581827" y="260181"/>
                </a:cubicBezTo>
                <a:cubicBezTo>
                  <a:pt x="6580661" y="259749"/>
                  <a:pt x="6580724" y="258778"/>
                  <a:pt x="6581080" y="257915"/>
                </a:cubicBezTo>
                <a:cubicBezTo>
                  <a:pt x="6581438" y="257053"/>
                  <a:pt x="6582084" y="256298"/>
                  <a:pt x="6582084" y="256298"/>
                </a:cubicBezTo>
                <a:cubicBezTo>
                  <a:pt x="6581110" y="252952"/>
                  <a:pt x="6581001" y="251586"/>
                  <a:pt x="6581288" y="251401"/>
                </a:cubicBezTo>
                <a:close/>
                <a:moveTo>
                  <a:pt x="5709820" y="251242"/>
                </a:moveTo>
                <a:cubicBezTo>
                  <a:pt x="5717301" y="246077"/>
                  <a:pt x="5723107" y="254889"/>
                  <a:pt x="5729155" y="259810"/>
                </a:cubicBezTo>
                <a:cubicBezTo>
                  <a:pt x="5738269" y="253927"/>
                  <a:pt x="5737536" y="265603"/>
                  <a:pt x="5749187" y="269966"/>
                </a:cubicBezTo>
                <a:cubicBezTo>
                  <a:pt x="5747776" y="273422"/>
                  <a:pt x="5747011" y="276122"/>
                  <a:pt x="5745400" y="278009"/>
                </a:cubicBezTo>
                <a:cubicBezTo>
                  <a:pt x="5743792" y="279897"/>
                  <a:pt x="5741339" y="280969"/>
                  <a:pt x="5736558" y="281171"/>
                </a:cubicBezTo>
                <a:cubicBezTo>
                  <a:pt x="5734754" y="259250"/>
                  <a:pt x="5721637" y="278240"/>
                  <a:pt x="5713258" y="272447"/>
                </a:cubicBezTo>
                <a:cubicBezTo>
                  <a:pt x="5711172" y="267682"/>
                  <a:pt x="5709955" y="264904"/>
                  <a:pt x="5709438" y="262054"/>
                </a:cubicBezTo>
                <a:cubicBezTo>
                  <a:pt x="5708921" y="259204"/>
                  <a:pt x="5709105" y="256286"/>
                  <a:pt x="5709820" y="251242"/>
                </a:cubicBezTo>
                <a:close/>
                <a:moveTo>
                  <a:pt x="5757469" y="247691"/>
                </a:moveTo>
                <a:cubicBezTo>
                  <a:pt x="5758779" y="250683"/>
                  <a:pt x="5760371" y="249985"/>
                  <a:pt x="5761681" y="252978"/>
                </a:cubicBezTo>
                <a:cubicBezTo>
                  <a:pt x="5760885" y="253327"/>
                  <a:pt x="5759854" y="254224"/>
                  <a:pt x="5758858" y="254659"/>
                </a:cubicBezTo>
                <a:cubicBezTo>
                  <a:pt x="5757863" y="255095"/>
                  <a:pt x="5756902" y="255069"/>
                  <a:pt x="5756247" y="253574"/>
                </a:cubicBezTo>
                <a:cubicBezTo>
                  <a:pt x="5757840" y="252876"/>
                  <a:pt x="5755876" y="248388"/>
                  <a:pt x="5757469" y="247691"/>
                </a:cubicBezTo>
                <a:close/>
                <a:moveTo>
                  <a:pt x="6927447" y="246022"/>
                </a:moveTo>
                <a:cubicBezTo>
                  <a:pt x="6929911" y="256257"/>
                  <a:pt x="6929217" y="254675"/>
                  <a:pt x="6922756" y="253731"/>
                </a:cubicBezTo>
                <a:cubicBezTo>
                  <a:pt x="6923448" y="255315"/>
                  <a:pt x="6925834" y="256156"/>
                  <a:pt x="6924833" y="258480"/>
                </a:cubicBezTo>
                <a:cubicBezTo>
                  <a:pt x="6921755" y="256055"/>
                  <a:pt x="6920371" y="252890"/>
                  <a:pt x="6920773" y="250357"/>
                </a:cubicBezTo>
                <a:cubicBezTo>
                  <a:pt x="6921177" y="247825"/>
                  <a:pt x="6923371" y="245922"/>
                  <a:pt x="6927447" y="246022"/>
                </a:cubicBezTo>
                <a:close/>
                <a:moveTo>
                  <a:pt x="5671709" y="245364"/>
                </a:moveTo>
                <a:cubicBezTo>
                  <a:pt x="5674320" y="249118"/>
                  <a:pt x="5673373" y="252473"/>
                  <a:pt x="5671299" y="254359"/>
                </a:cubicBezTo>
                <a:cubicBezTo>
                  <a:pt x="5669227" y="256246"/>
                  <a:pt x="5666029" y="256667"/>
                  <a:pt x="5664141" y="254555"/>
                </a:cubicBezTo>
                <a:cubicBezTo>
                  <a:pt x="5666664" y="251492"/>
                  <a:pt x="5666126" y="245850"/>
                  <a:pt x="5671709" y="245364"/>
                </a:cubicBezTo>
                <a:close/>
                <a:moveTo>
                  <a:pt x="6595004" y="245157"/>
                </a:moveTo>
                <a:cubicBezTo>
                  <a:pt x="6597043" y="249816"/>
                  <a:pt x="6598686" y="249098"/>
                  <a:pt x="6601690" y="251486"/>
                </a:cubicBezTo>
                <a:cubicBezTo>
                  <a:pt x="6596762" y="253644"/>
                  <a:pt x="6598519" y="262130"/>
                  <a:pt x="6592911" y="262734"/>
                </a:cubicBezTo>
                <a:cubicBezTo>
                  <a:pt x="6588546" y="257240"/>
                  <a:pt x="6596478" y="257470"/>
                  <a:pt x="6590473" y="252694"/>
                </a:cubicBezTo>
                <a:cubicBezTo>
                  <a:pt x="6592116" y="251974"/>
                  <a:pt x="6592399" y="248149"/>
                  <a:pt x="6595004" y="245157"/>
                </a:cubicBezTo>
                <a:close/>
                <a:moveTo>
                  <a:pt x="6845015" y="243666"/>
                </a:moveTo>
                <a:cubicBezTo>
                  <a:pt x="6846646" y="244195"/>
                  <a:pt x="6847646" y="245642"/>
                  <a:pt x="6845686" y="247871"/>
                </a:cubicBezTo>
                <a:cubicBezTo>
                  <a:pt x="6842700" y="245521"/>
                  <a:pt x="6843373" y="247056"/>
                  <a:pt x="6842400" y="249309"/>
                </a:cubicBezTo>
                <a:cubicBezTo>
                  <a:pt x="6840571" y="247368"/>
                  <a:pt x="6840190" y="245935"/>
                  <a:pt x="6840563" y="244973"/>
                </a:cubicBezTo>
                <a:cubicBezTo>
                  <a:pt x="6841123" y="243527"/>
                  <a:pt x="6843384" y="243137"/>
                  <a:pt x="6845015" y="243666"/>
                </a:cubicBezTo>
                <a:close/>
                <a:moveTo>
                  <a:pt x="6665712" y="241050"/>
                </a:moveTo>
                <a:cubicBezTo>
                  <a:pt x="6666087" y="241564"/>
                  <a:pt x="6666245" y="243026"/>
                  <a:pt x="6666068" y="245931"/>
                </a:cubicBezTo>
                <a:cubicBezTo>
                  <a:pt x="6663471" y="239998"/>
                  <a:pt x="6664371" y="249503"/>
                  <a:pt x="6662547" y="250920"/>
                </a:cubicBezTo>
                <a:cubicBezTo>
                  <a:pt x="6661938" y="251394"/>
                  <a:pt x="6661029" y="250968"/>
                  <a:pt x="6659582" y="248771"/>
                </a:cubicBezTo>
                <a:cubicBezTo>
                  <a:pt x="6661496" y="246520"/>
                  <a:pt x="6664585" y="239510"/>
                  <a:pt x="6665712" y="241050"/>
                </a:cubicBezTo>
                <a:close/>
                <a:moveTo>
                  <a:pt x="6648589" y="238293"/>
                </a:moveTo>
                <a:cubicBezTo>
                  <a:pt x="6648006" y="241429"/>
                  <a:pt x="6647330" y="242684"/>
                  <a:pt x="6646743" y="242880"/>
                </a:cubicBezTo>
                <a:cubicBezTo>
                  <a:pt x="6645864" y="243176"/>
                  <a:pt x="6645180" y="241091"/>
                  <a:pt x="6645289" y="239400"/>
                </a:cubicBezTo>
                <a:cubicBezTo>
                  <a:pt x="6645399" y="237711"/>
                  <a:pt x="6646298" y="236416"/>
                  <a:pt x="6648589" y="238293"/>
                </a:cubicBezTo>
                <a:close/>
                <a:moveTo>
                  <a:pt x="6659399" y="234747"/>
                </a:moveTo>
                <a:cubicBezTo>
                  <a:pt x="6660131" y="234748"/>
                  <a:pt x="6661136" y="235594"/>
                  <a:pt x="6662594" y="237762"/>
                </a:cubicBezTo>
                <a:cubicBezTo>
                  <a:pt x="6661829" y="239498"/>
                  <a:pt x="6657423" y="245984"/>
                  <a:pt x="6655838" y="246502"/>
                </a:cubicBezTo>
                <a:cubicBezTo>
                  <a:pt x="6655309" y="246677"/>
                  <a:pt x="6655094" y="246186"/>
                  <a:pt x="6655433" y="244636"/>
                </a:cubicBezTo>
                <a:cubicBezTo>
                  <a:pt x="6657477" y="242338"/>
                  <a:pt x="6657204" y="234744"/>
                  <a:pt x="6659399" y="234747"/>
                </a:cubicBezTo>
                <a:close/>
                <a:moveTo>
                  <a:pt x="6778828" y="230513"/>
                </a:moveTo>
                <a:cubicBezTo>
                  <a:pt x="6780472" y="229794"/>
                  <a:pt x="6780472" y="229794"/>
                  <a:pt x="6782787" y="230610"/>
                </a:cubicBezTo>
                <a:cubicBezTo>
                  <a:pt x="6785100" y="231426"/>
                  <a:pt x="6785100" y="231426"/>
                  <a:pt x="6785100" y="231426"/>
                </a:cubicBezTo>
                <a:cubicBezTo>
                  <a:pt x="6785772" y="232958"/>
                  <a:pt x="6788086" y="233775"/>
                  <a:pt x="6791071" y="236124"/>
                </a:cubicBezTo>
                <a:cubicBezTo>
                  <a:pt x="6792042" y="233870"/>
                  <a:pt x="6793686" y="233152"/>
                  <a:pt x="6795328" y="232432"/>
                </a:cubicBezTo>
                <a:cubicBezTo>
                  <a:pt x="6796972" y="231713"/>
                  <a:pt x="6796972" y="231713"/>
                  <a:pt x="6796972" y="231713"/>
                </a:cubicBezTo>
                <a:cubicBezTo>
                  <a:pt x="6796972" y="231713"/>
                  <a:pt x="6796972" y="231713"/>
                  <a:pt x="6798615" y="230995"/>
                </a:cubicBezTo>
                <a:cubicBezTo>
                  <a:pt x="6798615" y="230995"/>
                  <a:pt x="6800258" y="230275"/>
                  <a:pt x="6800930" y="231810"/>
                </a:cubicBezTo>
                <a:cubicBezTo>
                  <a:pt x="6801601" y="233344"/>
                  <a:pt x="6800629" y="235598"/>
                  <a:pt x="6800629" y="235598"/>
                </a:cubicBezTo>
                <a:cubicBezTo>
                  <a:pt x="6798987" y="236316"/>
                  <a:pt x="6798987" y="236316"/>
                  <a:pt x="6797344" y="237036"/>
                </a:cubicBezTo>
                <a:cubicBezTo>
                  <a:pt x="6795701" y="237755"/>
                  <a:pt x="6794058" y="238475"/>
                  <a:pt x="6793086" y="240727"/>
                </a:cubicBezTo>
                <a:cubicBezTo>
                  <a:pt x="6793759" y="242262"/>
                  <a:pt x="6792787" y="244515"/>
                  <a:pt x="6792787" y="244515"/>
                </a:cubicBezTo>
                <a:cubicBezTo>
                  <a:pt x="6791817" y="246769"/>
                  <a:pt x="6791817" y="246769"/>
                  <a:pt x="6789503" y="245954"/>
                </a:cubicBezTo>
                <a:cubicBezTo>
                  <a:pt x="6788829" y="244420"/>
                  <a:pt x="6788159" y="242885"/>
                  <a:pt x="6789802" y="242166"/>
                </a:cubicBezTo>
                <a:cubicBezTo>
                  <a:pt x="6789131" y="240632"/>
                  <a:pt x="6789131" y="240632"/>
                  <a:pt x="6789131" y="240632"/>
                </a:cubicBezTo>
                <a:cubicBezTo>
                  <a:pt x="6786816" y="239817"/>
                  <a:pt x="6784500" y="239001"/>
                  <a:pt x="6783158" y="235932"/>
                </a:cubicBezTo>
                <a:cubicBezTo>
                  <a:pt x="6781514" y="236651"/>
                  <a:pt x="6781514" y="236651"/>
                  <a:pt x="6781514" y="236651"/>
                </a:cubicBezTo>
                <a:cubicBezTo>
                  <a:pt x="6779872" y="237370"/>
                  <a:pt x="6779201" y="235836"/>
                  <a:pt x="6778529" y="234302"/>
                </a:cubicBezTo>
                <a:cubicBezTo>
                  <a:pt x="6777857" y="232767"/>
                  <a:pt x="6777186" y="231233"/>
                  <a:pt x="6778828" y="230513"/>
                </a:cubicBezTo>
                <a:close/>
                <a:moveTo>
                  <a:pt x="6949127" y="228648"/>
                </a:moveTo>
                <a:cubicBezTo>
                  <a:pt x="6950836" y="227899"/>
                  <a:pt x="6950836" y="227899"/>
                  <a:pt x="6951522" y="229470"/>
                </a:cubicBezTo>
                <a:cubicBezTo>
                  <a:pt x="6952209" y="231038"/>
                  <a:pt x="6952896" y="232607"/>
                  <a:pt x="6952896" y="232607"/>
                </a:cubicBezTo>
                <a:cubicBezTo>
                  <a:pt x="6950169" y="235670"/>
                  <a:pt x="6948816" y="241873"/>
                  <a:pt x="6949170" y="247329"/>
                </a:cubicBezTo>
                <a:cubicBezTo>
                  <a:pt x="6949170" y="247329"/>
                  <a:pt x="6948915" y="247907"/>
                  <a:pt x="6948574" y="248290"/>
                </a:cubicBezTo>
                <a:cubicBezTo>
                  <a:pt x="6948234" y="248674"/>
                  <a:pt x="6947807" y="248860"/>
                  <a:pt x="6947463" y="248076"/>
                </a:cubicBezTo>
                <a:cubicBezTo>
                  <a:pt x="6945758" y="248822"/>
                  <a:pt x="6945069" y="247252"/>
                  <a:pt x="6944382" y="245683"/>
                </a:cubicBezTo>
                <a:cubicBezTo>
                  <a:pt x="6944029" y="240228"/>
                  <a:pt x="6945381" y="234027"/>
                  <a:pt x="6949127" y="228648"/>
                </a:cubicBezTo>
                <a:close/>
                <a:moveTo>
                  <a:pt x="6698594" y="226096"/>
                </a:moveTo>
                <a:cubicBezTo>
                  <a:pt x="6700237" y="225376"/>
                  <a:pt x="6700237" y="225376"/>
                  <a:pt x="6700935" y="226974"/>
                </a:cubicBezTo>
                <a:lnTo>
                  <a:pt x="6698608" y="226262"/>
                </a:lnTo>
                <a:close/>
                <a:moveTo>
                  <a:pt x="5842951" y="225615"/>
                </a:moveTo>
                <a:cubicBezTo>
                  <a:pt x="5844089" y="223658"/>
                  <a:pt x="5845762" y="222927"/>
                  <a:pt x="5845996" y="225738"/>
                </a:cubicBezTo>
                <a:cubicBezTo>
                  <a:pt x="5844323" y="226471"/>
                  <a:pt x="5847422" y="228999"/>
                  <a:pt x="5848137" y="230630"/>
                </a:cubicBezTo>
                <a:cubicBezTo>
                  <a:pt x="5846463" y="231361"/>
                  <a:pt x="5844792" y="232093"/>
                  <a:pt x="5843118" y="232826"/>
                </a:cubicBezTo>
                <a:cubicBezTo>
                  <a:pt x="5841212" y="230746"/>
                  <a:pt x="5841814" y="227569"/>
                  <a:pt x="5842951" y="225615"/>
                </a:cubicBezTo>
                <a:close/>
                <a:moveTo>
                  <a:pt x="6696135" y="225505"/>
                </a:moveTo>
                <a:lnTo>
                  <a:pt x="6698608" y="226262"/>
                </a:lnTo>
                <a:lnTo>
                  <a:pt x="6699507" y="237123"/>
                </a:lnTo>
                <a:cubicBezTo>
                  <a:pt x="6698807" y="235525"/>
                  <a:pt x="6696464" y="234647"/>
                  <a:pt x="6694822" y="235365"/>
                </a:cubicBezTo>
                <a:cubicBezTo>
                  <a:pt x="6692252" y="231729"/>
                  <a:pt x="6693902" y="227673"/>
                  <a:pt x="6696135" y="225505"/>
                </a:cubicBezTo>
                <a:close/>
                <a:moveTo>
                  <a:pt x="6860468" y="224260"/>
                </a:moveTo>
                <a:cubicBezTo>
                  <a:pt x="6864888" y="229943"/>
                  <a:pt x="6860945" y="229765"/>
                  <a:pt x="6864665" y="233850"/>
                </a:cubicBezTo>
                <a:cubicBezTo>
                  <a:pt x="6860723" y="233671"/>
                  <a:pt x="6863522" y="240064"/>
                  <a:pt x="6860279" y="241485"/>
                </a:cubicBezTo>
                <a:cubicBezTo>
                  <a:pt x="6858244" y="239043"/>
                  <a:pt x="6857356" y="237289"/>
                  <a:pt x="6857137" y="235896"/>
                </a:cubicBezTo>
                <a:cubicBezTo>
                  <a:pt x="6856487" y="231716"/>
                  <a:pt x="6861876" y="230785"/>
                  <a:pt x="6860468" y="224260"/>
                </a:cubicBezTo>
                <a:close/>
                <a:moveTo>
                  <a:pt x="6583209" y="223580"/>
                </a:moveTo>
                <a:cubicBezTo>
                  <a:pt x="6583903" y="225161"/>
                  <a:pt x="6586269" y="226013"/>
                  <a:pt x="6585287" y="228326"/>
                </a:cubicBezTo>
                <a:cubicBezTo>
                  <a:pt x="6585979" y="229908"/>
                  <a:pt x="6585692" y="233805"/>
                  <a:pt x="6584712" y="236120"/>
                </a:cubicBezTo>
                <a:cubicBezTo>
                  <a:pt x="6584223" y="237277"/>
                  <a:pt x="6583805" y="237461"/>
                  <a:pt x="6583301" y="237446"/>
                </a:cubicBezTo>
                <a:cubicBezTo>
                  <a:pt x="6582795" y="237430"/>
                  <a:pt x="6582204" y="237218"/>
                  <a:pt x="6581368" y="237584"/>
                </a:cubicBezTo>
                <a:cubicBezTo>
                  <a:pt x="6580675" y="236002"/>
                  <a:pt x="6579983" y="234420"/>
                  <a:pt x="6580963" y="232106"/>
                </a:cubicBezTo>
                <a:cubicBezTo>
                  <a:pt x="6580270" y="230523"/>
                  <a:pt x="6581249" y="228208"/>
                  <a:pt x="6580557" y="226626"/>
                </a:cubicBezTo>
                <a:cubicBezTo>
                  <a:pt x="6579864" y="225043"/>
                  <a:pt x="6581537" y="224312"/>
                  <a:pt x="6581537" y="224312"/>
                </a:cubicBezTo>
                <a:cubicBezTo>
                  <a:pt x="6583209" y="223580"/>
                  <a:pt x="6583209" y="223580"/>
                  <a:pt x="6583209" y="223580"/>
                </a:cubicBezTo>
                <a:close/>
                <a:moveTo>
                  <a:pt x="5716820" y="218710"/>
                </a:moveTo>
                <a:cubicBezTo>
                  <a:pt x="5718196" y="217871"/>
                  <a:pt x="5719971" y="218509"/>
                  <a:pt x="5722192" y="221308"/>
                </a:cubicBezTo>
                <a:cubicBezTo>
                  <a:pt x="5718645" y="220033"/>
                  <a:pt x="5718215" y="225878"/>
                  <a:pt x="5716346" y="226519"/>
                </a:cubicBezTo>
                <a:cubicBezTo>
                  <a:pt x="5715723" y="226732"/>
                  <a:pt x="5714940" y="226367"/>
                  <a:pt x="5713830" y="224969"/>
                </a:cubicBezTo>
                <a:cubicBezTo>
                  <a:pt x="5714463" y="221863"/>
                  <a:pt x="5715443" y="219549"/>
                  <a:pt x="5716820" y="218710"/>
                </a:cubicBezTo>
                <a:close/>
                <a:moveTo>
                  <a:pt x="6962988" y="217442"/>
                </a:moveTo>
                <a:cubicBezTo>
                  <a:pt x="6963248" y="218267"/>
                  <a:pt x="6963955" y="220741"/>
                  <a:pt x="6965369" y="225869"/>
                </a:cubicBezTo>
                <a:cubicBezTo>
                  <a:pt x="6965601" y="226940"/>
                  <a:pt x="6965673" y="227378"/>
                  <a:pt x="6965635" y="227368"/>
                </a:cubicBezTo>
                <a:cubicBezTo>
                  <a:pt x="6965440" y="227320"/>
                  <a:pt x="6962206" y="214963"/>
                  <a:pt x="6962988" y="217442"/>
                </a:cubicBezTo>
                <a:close/>
                <a:moveTo>
                  <a:pt x="6839916" y="216801"/>
                </a:moveTo>
                <a:cubicBezTo>
                  <a:pt x="6840608" y="218382"/>
                  <a:pt x="6841302" y="219967"/>
                  <a:pt x="6839658" y="220685"/>
                </a:cubicBezTo>
                <a:cubicBezTo>
                  <a:pt x="6839658" y="220685"/>
                  <a:pt x="6840350" y="222267"/>
                  <a:pt x="6838708" y="222986"/>
                </a:cubicBezTo>
                <a:cubicBezTo>
                  <a:pt x="6838708" y="222986"/>
                  <a:pt x="6839400" y="224568"/>
                  <a:pt x="6837758" y="225288"/>
                </a:cubicBezTo>
                <a:cubicBezTo>
                  <a:pt x="6837758" y="225288"/>
                  <a:pt x="6837758" y="225288"/>
                  <a:pt x="6836114" y="226007"/>
                </a:cubicBezTo>
                <a:cubicBezTo>
                  <a:pt x="6835422" y="224424"/>
                  <a:pt x="6834731" y="222843"/>
                  <a:pt x="6836373" y="222123"/>
                </a:cubicBezTo>
                <a:cubicBezTo>
                  <a:pt x="6836373" y="222123"/>
                  <a:pt x="6836373" y="222123"/>
                  <a:pt x="6835680" y="220540"/>
                </a:cubicBezTo>
                <a:cubicBezTo>
                  <a:pt x="6837322" y="219821"/>
                  <a:pt x="6836631" y="218239"/>
                  <a:pt x="6838273" y="217519"/>
                </a:cubicBezTo>
                <a:cubicBezTo>
                  <a:pt x="6838273" y="217519"/>
                  <a:pt x="6839916" y="216801"/>
                  <a:pt x="6839916" y="216801"/>
                </a:cubicBezTo>
                <a:close/>
                <a:moveTo>
                  <a:pt x="6886262" y="215026"/>
                </a:moveTo>
                <a:cubicBezTo>
                  <a:pt x="6886262" y="215026"/>
                  <a:pt x="6888640" y="215906"/>
                  <a:pt x="6888640" y="215906"/>
                </a:cubicBezTo>
                <a:cubicBezTo>
                  <a:pt x="6889344" y="217517"/>
                  <a:pt x="6890050" y="219128"/>
                  <a:pt x="6890050" y="219128"/>
                </a:cubicBezTo>
                <a:cubicBezTo>
                  <a:pt x="6888116" y="223814"/>
                  <a:pt x="6886442" y="224546"/>
                  <a:pt x="6884769" y="225278"/>
                </a:cubicBezTo>
                <a:cubicBezTo>
                  <a:pt x="6884769" y="225278"/>
                  <a:pt x="6882392" y="224400"/>
                  <a:pt x="6881688" y="222788"/>
                </a:cubicBezTo>
                <a:cubicBezTo>
                  <a:pt x="6880981" y="221177"/>
                  <a:pt x="6882653" y="220446"/>
                  <a:pt x="6882653" y="220446"/>
                </a:cubicBezTo>
                <a:cubicBezTo>
                  <a:pt x="6884326" y="219713"/>
                  <a:pt x="6885999" y="218980"/>
                  <a:pt x="6886966" y="216637"/>
                </a:cubicBezTo>
                <a:cubicBezTo>
                  <a:pt x="6886966" y="216637"/>
                  <a:pt x="6886262" y="215026"/>
                  <a:pt x="6886262" y="215026"/>
                </a:cubicBezTo>
                <a:close/>
                <a:moveTo>
                  <a:pt x="6855595" y="213594"/>
                </a:moveTo>
                <a:cubicBezTo>
                  <a:pt x="6856268" y="215129"/>
                  <a:pt x="6856268" y="215129"/>
                  <a:pt x="6856268" y="215129"/>
                </a:cubicBezTo>
                <a:cubicBezTo>
                  <a:pt x="6856268" y="215129"/>
                  <a:pt x="6854625" y="215848"/>
                  <a:pt x="6854625" y="215848"/>
                </a:cubicBezTo>
                <a:cubicBezTo>
                  <a:pt x="6852981" y="216566"/>
                  <a:pt x="6852981" y="216566"/>
                  <a:pt x="6851338" y="217286"/>
                </a:cubicBezTo>
                <a:cubicBezTo>
                  <a:pt x="6849995" y="214218"/>
                  <a:pt x="6849995" y="214218"/>
                  <a:pt x="6849995" y="214218"/>
                </a:cubicBezTo>
                <a:cubicBezTo>
                  <a:pt x="6852312" y="215033"/>
                  <a:pt x="6852312" y="215033"/>
                  <a:pt x="6852312" y="215033"/>
                </a:cubicBezTo>
                <a:cubicBezTo>
                  <a:pt x="6852312" y="215033"/>
                  <a:pt x="6852312" y="215033"/>
                  <a:pt x="6853953" y="214314"/>
                </a:cubicBezTo>
                <a:cubicBezTo>
                  <a:pt x="6853953" y="214314"/>
                  <a:pt x="6855595" y="213594"/>
                  <a:pt x="6855595" y="213594"/>
                </a:cubicBezTo>
                <a:close/>
                <a:moveTo>
                  <a:pt x="6899605" y="208433"/>
                </a:moveTo>
                <a:cubicBezTo>
                  <a:pt x="6901532" y="207143"/>
                  <a:pt x="6904114" y="207350"/>
                  <a:pt x="6905424" y="210342"/>
                </a:cubicBezTo>
                <a:cubicBezTo>
                  <a:pt x="6901423" y="210310"/>
                  <a:pt x="6898733" y="213270"/>
                  <a:pt x="6897715" y="215497"/>
                </a:cubicBezTo>
                <a:cubicBezTo>
                  <a:pt x="6896406" y="212506"/>
                  <a:pt x="6897678" y="209720"/>
                  <a:pt x="6899605" y="208433"/>
                </a:cubicBezTo>
                <a:close/>
                <a:moveTo>
                  <a:pt x="6658800" y="207633"/>
                </a:moveTo>
                <a:cubicBezTo>
                  <a:pt x="6658800" y="207633"/>
                  <a:pt x="6658800" y="207633"/>
                  <a:pt x="6659484" y="209193"/>
                </a:cubicBezTo>
                <a:cubicBezTo>
                  <a:pt x="6661157" y="208462"/>
                  <a:pt x="6661840" y="210023"/>
                  <a:pt x="6660852" y="212317"/>
                </a:cubicBezTo>
                <a:cubicBezTo>
                  <a:pt x="6660852" y="212317"/>
                  <a:pt x="6661535" y="213879"/>
                  <a:pt x="6659863" y="214611"/>
                </a:cubicBezTo>
                <a:cubicBezTo>
                  <a:pt x="6659863" y="214611"/>
                  <a:pt x="6659863" y="214611"/>
                  <a:pt x="6660545" y="216174"/>
                </a:cubicBezTo>
                <a:cubicBezTo>
                  <a:pt x="6662903" y="217003"/>
                  <a:pt x="6663585" y="218564"/>
                  <a:pt x="6664953" y="221688"/>
                </a:cubicBezTo>
                <a:cubicBezTo>
                  <a:pt x="6666321" y="224812"/>
                  <a:pt x="6665332" y="227105"/>
                  <a:pt x="6664342" y="229399"/>
                </a:cubicBezTo>
                <a:cubicBezTo>
                  <a:pt x="6665026" y="230961"/>
                  <a:pt x="6663354" y="231694"/>
                  <a:pt x="6662670" y="230132"/>
                </a:cubicBezTo>
                <a:cubicBezTo>
                  <a:pt x="6661986" y="228570"/>
                  <a:pt x="6661986" y="228570"/>
                  <a:pt x="6661303" y="227009"/>
                </a:cubicBezTo>
                <a:cubicBezTo>
                  <a:pt x="6662292" y="224715"/>
                  <a:pt x="6662292" y="224715"/>
                  <a:pt x="6661609" y="223153"/>
                </a:cubicBezTo>
                <a:cubicBezTo>
                  <a:pt x="6660925" y="221592"/>
                  <a:pt x="6659557" y="218468"/>
                  <a:pt x="6657201" y="217637"/>
                </a:cubicBezTo>
                <a:lnTo>
                  <a:pt x="6654845" y="216808"/>
                </a:lnTo>
                <a:cubicBezTo>
                  <a:pt x="6655834" y="214513"/>
                  <a:pt x="6655834" y="214513"/>
                  <a:pt x="6655834" y="214513"/>
                </a:cubicBezTo>
                <a:cubicBezTo>
                  <a:pt x="6655834" y="214513"/>
                  <a:pt x="6657506" y="213782"/>
                  <a:pt x="6656823" y="212219"/>
                </a:cubicBezTo>
                <a:cubicBezTo>
                  <a:pt x="6656823" y="212219"/>
                  <a:pt x="6657812" y="209927"/>
                  <a:pt x="6657812" y="209927"/>
                </a:cubicBezTo>
                <a:cubicBezTo>
                  <a:pt x="6657128" y="208365"/>
                  <a:pt x="6657128" y="208365"/>
                  <a:pt x="6658800" y="207633"/>
                </a:cubicBezTo>
                <a:close/>
                <a:moveTo>
                  <a:pt x="5821840" y="206329"/>
                </a:moveTo>
                <a:cubicBezTo>
                  <a:pt x="5825727" y="212934"/>
                  <a:pt x="5823988" y="216926"/>
                  <a:pt x="5820432" y="218482"/>
                </a:cubicBezTo>
                <a:cubicBezTo>
                  <a:pt x="5816879" y="220038"/>
                  <a:pt x="5811508" y="219157"/>
                  <a:pt x="5808142" y="216016"/>
                </a:cubicBezTo>
                <a:cubicBezTo>
                  <a:pt x="5807961" y="213326"/>
                  <a:pt x="5809454" y="209905"/>
                  <a:pt x="5811957" y="207656"/>
                </a:cubicBezTo>
                <a:cubicBezTo>
                  <a:pt x="5814460" y="205406"/>
                  <a:pt x="5817974" y="204330"/>
                  <a:pt x="5821840" y="206329"/>
                </a:cubicBezTo>
                <a:close/>
                <a:moveTo>
                  <a:pt x="6838088" y="204498"/>
                </a:moveTo>
                <a:cubicBezTo>
                  <a:pt x="6836699" y="207010"/>
                  <a:pt x="6835470" y="207906"/>
                  <a:pt x="6834544" y="207924"/>
                </a:cubicBezTo>
                <a:cubicBezTo>
                  <a:pt x="6833155" y="207952"/>
                  <a:pt x="6832445" y="206009"/>
                  <a:pt x="6832880" y="204601"/>
                </a:cubicBezTo>
                <a:cubicBezTo>
                  <a:pt x="6833316" y="203195"/>
                  <a:pt x="6834895" y="202324"/>
                  <a:pt x="6838088" y="204498"/>
                </a:cubicBezTo>
                <a:close/>
                <a:moveTo>
                  <a:pt x="6906775" y="204284"/>
                </a:moveTo>
                <a:lnTo>
                  <a:pt x="6908675" y="205924"/>
                </a:lnTo>
                <a:lnTo>
                  <a:pt x="6908557" y="206092"/>
                </a:lnTo>
                <a:cubicBezTo>
                  <a:pt x="6908038" y="206290"/>
                  <a:pt x="6907460" y="205846"/>
                  <a:pt x="6906775" y="204284"/>
                </a:cubicBezTo>
                <a:close/>
                <a:moveTo>
                  <a:pt x="6611258" y="203624"/>
                </a:moveTo>
                <a:cubicBezTo>
                  <a:pt x="6611780" y="201768"/>
                  <a:pt x="6613125" y="201179"/>
                  <a:pt x="6614493" y="204303"/>
                </a:cubicBezTo>
                <a:cubicBezTo>
                  <a:pt x="6612701" y="205087"/>
                  <a:pt x="6616542" y="208988"/>
                  <a:pt x="6612959" y="210557"/>
                </a:cubicBezTo>
                <a:cubicBezTo>
                  <a:pt x="6611037" y="208607"/>
                  <a:pt x="6610737" y="205481"/>
                  <a:pt x="6611258" y="203624"/>
                </a:cubicBezTo>
                <a:close/>
                <a:moveTo>
                  <a:pt x="6865325" y="203622"/>
                </a:moveTo>
                <a:cubicBezTo>
                  <a:pt x="6866876" y="202943"/>
                  <a:pt x="6866876" y="202943"/>
                  <a:pt x="6869123" y="203845"/>
                </a:cubicBezTo>
                <a:cubicBezTo>
                  <a:pt x="6869817" y="205427"/>
                  <a:pt x="6870508" y="207009"/>
                  <a:pt x="6868956" y="207689"/>
                </a:cubicBezTo>
                <a:cubicBezTo>
                  <a:pt x="6868095" y="209953"/>
                  <a:pt x="6866543" y="210631"/>
                  <a:pt x="6864296" y="209729"/>
                </a:cubicBezTo>
                <a:cubicBezTo>
                  <a:pt x="6862743" y="210409"/>
                  <a:pt x="6862050" y="208827"/>
                  <a:pt x="6861357" y="207244"/>
                </a:cubicBezTo>
                <a:cubicBezTo>
                  <a:pt x="6861357" y="207244"/>
                  <a:pt x="6860665" y="205663"/>
                  <a:pt x="6862218" y="204981"/>
                </a:cubicBezTo>
                <a:cubicBezTo>
                  <a:pt x="6864463" y="205884"/>
                  <a:pt x="6866016" y="205205"/>
                  <a:pt x="6865325" y="203622"/>
                </a:cubicBezTo>
                <a:close/>
                <a:moveTo>
                  <a:pt x="6844132" y="199871"/>
                </a:moveTo>
                <a:cubicBezTo>
                  <a:pt x="6845724" y="199174"/>
                  <a:pt x="6846430" y="200786"/>
                  <a:pt x="6847136" y="202397"/>
                </a:cubicBezTo>
                <a:cubicBezTo>
                  <a:pt x="6846247" y="204705"/>
                  <a:pt x="6847658" y="207926"/>
                  <a:pt x="6846064" y="208625"/>
                </a:cubicBezTo>
                <a:cubicBezTo>
                  <a:pt x="6846064" y="208625"/>
                  <a:pt x="6844472" y="209323"/>
                  <a:pt x="6843767" y="207710"/>
                </a:cubicBezTo>
                <a:cubicBezTo>
                  <a:pt x="6843062" y="206099"/>
                  <a:pt x="6843062" y="206099"/>
                  <a:pt x="6843949" y="203791"/>
                </a:cubicBezTo>
                <a:cubicBezTo>
                  <a:pt x="6843949" y="203791"/>
                  <a:pt x="6843244" y="202180"/>
                  <a:pt x="6843244" y="202180"/>
                </a:cubicBezTo>
                <a:cubicBezTo>
                  <a:pt x="6842537" y="200569"/>
                  <a:pt x="6844132" y="199871"/>
                  <a:pt x="6844132" y="199871"/>
                </a:cubicBezTo>
                <a:close/>
                <a:moveTo>
                  <a:pt x="6912961" y="199715"/>
                </a:moveTo>
                <a:cubicBezTo>
                  <a:pt x="6915871" y="204025"/>
                  <a:pt x="6913549" y="206903"/>
                  <a:pt x="6910888" y="207836"/>
                </a:cubicBezTo>
                <a:lnTo>
                  <a:pt x="6908675" y="205924"/>
                </a:lnTo>
                <a:lnTo>
                  <a:pt x="6909993" y="204039"/>
                </a:lnTo>
                <a:cubicBezTo>
                  <a:pt x="6910898" y="202015"/>
                  <a:pt x="6911762" y="199310"/>
                  <a:pt x="6912961" y="199715"/>
                </a:cubicBezTo>
                <a:close/>
                <a:moveTo>
                  <a:pt x="6568961" y="199258"/>
                </a:moveTo>
                <a:cubicBezTo>
                  <a:pt x="6571691" y="198764"/>
                  <a:pt x="6574850" y="199252"/>
                  <a:pt x="6577185" y="200099"/>
                </a:cubicBezTo>
                <a:cubicBezTo>
                  <a:pt x="6567296" y="204427"/>
                  <a:pt x="6580207" y="202517"/>
                  <a:pt x="6575675" y="210110"/>
                </a:cubicBezTo>
                <a:cubicBezTo>
                  <a:pt x="6577323" y="209389"/>
                  <a:pt x="6578697" y="212528"/>
                  <a:pt x="6581031" y="213376"/>
                </a:cubicBezTo>
                <a:cubicBezTo>
                  <a:pt x="6580344" y="211807"/>
                  <a:pt x="6579657" y="210238"/>
                  <a:pt x="6581306" y="209516"/>
                </a:cubicBezTo>
                <a:cubicBezTo>
                  <a:pt x="6581992" y="211084"/>
                  <a:pt x="6582678" y="212654"/>
                  <a:pt x="6583365" y="214223"/>
                </a:cubicBezTo>
                <a:cubicBezTo>
                  <a:pt x="6581719" y="214944"/>
                  <a:pt x="6581719" y="214944"/>
                  <a:pt x="6581719" y="214944"/>
                </a:cubicBezTo>
                <a:cubicBezTo>
                  <a:pt x="6585701" y="215072"/>
                  <a:pt x="6587348" y="214349"/>
                  <a:pt x="6590644" y="212907"/>
                </a:cubicBezTo>
                <a:cubicBezTo>
                  <a:pt x="6592291" y="212187"/>
                  <a:pt x="6595589" y="210743"/>
                  <a:pt x="6599571" y="210869"/>
                </a:cubicBezTo>
                <a:cubicBezTo>
                  <a:pt x="6600259" y="212438"/>
                  <a:pt x="6600259" y="212438"/>
                  <a:pt x="6600259" y="212438"/>
                </a:cubicBezTo>
                <a:cubicBezTo>
                  <a:pt x="6600945" y="214008"/>
                  <a:pt x="6601632" y="215577"/>
                  <a:pt x="6602319" y="217148"/>
                </a:cubicBezTo>
                <a:cubicBezTo>
                  <a:pt x="6603006" y="218717"/>
                  <a:pt x="6602043" y="221007"/>
                  <a:pt x="6601083" y="223298"/>
                </a:cubicBezTo>
                <a:cubicBezTo>
                  <a:pt x="6598748" y="222450"/>
                  <a:pt x="6598748" y="222450"/>
                  <a:pt x="6597101" y="223171"/>
                </a:cubicBezTo>
                <a:cubicBezTo>
                  <a:pt x="6597101" y="223171"/>
                  <a:pt x="6594766" y="222323"/>
                  <a:pt x="6594766" y="222323"/>
                </a:cubicBezTo>
                <a:cubicBezTo>
                  <a:pt x="6594079" y="220754"/>
                  <a:pt x="6595727" y="220032"/>
                  <a:pt x="6595727" y="220032"/>
                </a:cubicBezTo>
                <a:cubicBezTo>
                  <a:pt x="6597375" y="219311"/>
                  <a:pt x="6599022" y="218590"/>
                  <a:pt x="6599022" y="218590"/>
                </a:cubicBezTo>
                <a:cubicBezTo>
                  <a:pt x="6599022" y="218590"/>
                  <a:pt x="6600671" y="217868"/>
                  <a:pt x="6599984" y="216299"/>
                </a:cubicBezTo>
                <a:cubicBezTo>
                  <a:pt x="6599984" y="216299"/>
                  <a:pt x="6599298" y="214730"/>
                  <a:pt x="6599298" y="214730"/>
                </a:cubicBezTo>
                <a:cubicBezTo>
                  <a:pt x="6596961" y="213881"/>
                  <a:pt x="6593666" y="215324"/>
                  <a:pt x="6592019" y="216045"/>
                </a:cubicBezTo>
                <a:cubicBezTo>
                  <a:pt x="6588722" y="217488"/>
                  <a:pt x="6585427" y="218931"/>
                  <a:pt x="6583092" y="218082"/>
                </a:cubicBezTo>
                <a:cubicBezTo>
                  <a:pt x="6581169" y="222665"/>
                  <a:pt x="6576913" y="226398"/>
                  <a:pt x="6577327" y="231827"/>
                </a:cubicBezTo>
                <a:cubicBezTo>
                  <a:pt x="6575953" y="228688"/>
                  <a:pt x="6573617" y="227841"/>
                  <a:pt x="6571969" y="228562"/>
                </a:cubicBezTo>
                <a:cubicBezTo>
                  <a:pt x="6572657" y="230131"/>
                  <a:pt x="6574717" y="234838"/>
                  <a:pt x="6573069" y="235560"/>
                </a:cubicBezTo>
                <a:cubicBezTo>
                  <a:pt x="6566338" y="229156"/>
                  <a:pt x="6558238" y="242053"/>
                  <a:pt x="6549721" y="227080"/>
                </a:cubicBezTo>
                <a:cubicBezTo>
                  <a:pt x="6551504" y="213211"/>
                  <a:pt x="6562765" y="212020"/>
                  <a:pt x="6565374" y="209010"/>
                </a:cubicBezTo>
                <a:cubicBezTo>
                  <a:pt x="6565374" y="209010"/>
                  <a:pt x="6563313" y="204301"/>
                  <a:pt x="6563313" y="204301"/>
                </a:cubicBezTo>
                <a:cubicBezTo>
                  <a:pt x="6563931" y="201226"/>
                  <a:pt x="6566231" y="199751"/>
                  <a:pt x="6568961" y="199258"/>
                </a:cubicBezTo>
                <a:close/>
                <a:moveTo>
                  <a:pt x="5796565" y="188753"/>
                </a:moveTo>
                <a:cubicBezTo>
                  <a:pt x="5801991" y="192206"/>
                  <a:pt x="5800133" y="196904"/>
                  <a:pt x="5797561" y="199975"/>
                </a:cubicBezTo>
                <a:cubicBezTo>
                  <a:pt x="5795420" y="195082"/>
                  <a:pt x="5793993" y="191821"/>
                  <a:pt x="5796565" y="188753"/>
                </a:cubicBezTo>
                <a:close/>
                <a:moveTo>
                  <a:pt x="6640537" y="187816"/>
                </a:moveTo>
                <a:cubicBezTo>
                  <a:pt x="6641799" y="187262"/>
                  <a:pt x="6643581" y="187896"/>
                  <a:pt x="6645807" y="190693"/>
                </a:cubicBezTo>
                <a:cubicBezTo>
                  <a:pt x="6646895" y="197760"/>
                  <a:pt x="6652339" y="201032"/>
                  <a:pt x="6656100" y="205042"/>
                </a:cubicBezTo>
                <a:cubicBezTo>
                  <a:pt x="6651397" y="208044"/>
                  <a:pt x="6648229" y="212261"/>
                  <a:pt x="6645158" y="213839"/>
                </a:cubicBezTo>
                <a:cubicBezTo>
                  <a:pt x="6642087" y="215419"/>
                  <a:pt x="6639117" y="214363"/>
                  <a:pt x="6634812" y="206819"/>
                </a:cubicBezTo>
                <a:cubicBezTo>
                  <a:pt x="6636494" y="206083"/>
                  <a:pt x="6636494" y="206083"/>
                  <a:pt x="6636494" y="206083"/>
                </a:cubicBezTo>
                <a:cubicBezTo>
                  <a:pt x="6634119" y="205236"/>
                  <a:pt x="6634119" y="205236"/>
                  <a:pt x="6633427" y="203655"/>
                </a:cubicBezTo>
                <a:cubicBezTo>
                  <a:pt x="6633427" y="203655"/>
                  <a:pt x="6632735" y="202072"/>
                  <a:pt x="6632042" y="200489"/>
                </a:cubicBezTo>
                <a:cubicBezTo>
                  <a:pt x="6632042" y="200489"/>
                  <a:pt x="6633724" y="199753"/>
                  <a:pt x="6633724" y="199753"/>
                </a:cubicBezTo>
                <a:cubicBezTo>
                  <a:pt x="6633724" y="199753"/>
                  <a:pt x="6633724" y="199753"/>
                  <a:pt x="6636101" y="200599"/>
                </a:cubicBezTo>
                <a:cubicBezTo>
                  <a:pt x="6636101" y="200599"/>
                  <a:pt x="6636794" y="202180"/>
                  <a:pt x="6636794" y="202180"/>
                </a:cubicBezTo>
                <a:cubicBezTo>
                  <a:pt x="6640161" y="200707"/>
                  <a:pt x="6635409" y="199014"/>
                  <a:pt x="6636400" y="196696"/>
                </a:cubicBezTo>
                <a:cubicBezTo>
                  <a:pt x="6638082" y="195959"/>
                  <a:pt x="6638082" y="195959"/>
                  <a:pt x="6638082" y="195959"/>
                </a:cubicBezTo>
                <a:cubicBezTo>
                  <a:pt x="6636400" y="196696"/>
                  <a:pt x="6635707" y="195115"/>
                  <a:pt x="6635015" y="193531"/>
                </a:cubicBezTo>
                <a:cubicBezTo>
                  <a:pt x="6635015" y="193531"/>
                  <a:pt x="6634322" y="191950"/>
                  <a:pt x="6636005" y="191212"/>
                </a:cubicBezTo>
                <a:cubicBezTo>
                  <a:pt x="6636005" y="191212"/>
                  <a:pt x="6636005" y="191212"/>
                  <a:pt x="6636698" y="192795"/>
                </a:cubicBezTo>
                <a:cubicBezTo>
                  <a:pt x="6636698" y="192795"/>
                  <a:pt x="6636698" y="192795"/>
                  <a:pt x="6638381" y="192058"/>
                </a:cubicBezTo>
                <a:cubicBezTo>
                  <a:pt x="6638532" y="190107"/>
                  <a:pt x="6639272" y="188370"/>
                  <a:pt x="6640537" y="187816"/>
                </a:cubicBezTo>
                <a:close/>
                <a:moveTo>
                  <a:pt x="6901128" y="185893"/>
                </a:moveTo>
                <a:cubicBezTo>
                  <a:pt x="6901821" y="187476"/>
                  <a:pt x="6901821" y="187476"/>
                  <a:pt x="6902512" y="189058"/>
                </a:cubicBezTo>
                <a:cubicBezTo>
                  <a:pt x="6902512" y="189058"/>
                  <a:pt x="6902512" y="189058"/>
                  <a:pt x="6900854" y="189784"/>
                </a:cubicBezTo>
                <a:cubicBezTo>
                  <a:pt x="6898920" y="194401"/>
                  <a:pt x="6895602" y="195854"/>
                  <a:pt x="6893942" y="196581"/>
                </a:cubicBezTo>
                <a:cubicBezTo>
                  <a:pt x="6892282" y="197308"/>
                  <a:pt x="6890623" y="198033"/>
                  <a:pt x="6890623" y="198033"/>
                </a:cubicBezTo>
                <a:cubicBezTo>
                  <a:pt x="6888964" y="198759"/>
                  <a:pt x="6888270" y="197177"/>
                  <a:pt x="6888270" y="197177"/>
                </a:cubicBezTo>
                <a:cubicBezTo>
                  <a:pt x="6887579" y="195595"/>
                  <a:pt x="6887579" y="195595"/>
                  <a:pt x="6887579" y="195595"/>
                </a:cubicBezTo>
                <a:cubicBezTo>
                  <a:pt x="6889236" y="194869"/>
                  <a:pt x="6890897" y="194141"/>
                  <a:pt x="6892556" y="193416"/>
                </a:cubicBezTo>
                <a:cubicBezTo>
                  <a:pt x="6894216" y="192689"/>
                  <a:pt x="6897533" y="191237"/>
                  <a:pt x="6897808" y="187346"/>
                </a:cubicBezTo>
                <a:cubicBezTo>
                  <a:pt x="6901128" y="185893"/>
                  <a:pt x="6901128" y="185893"/>
                  <a:pt x="6901128" y="185893"/>
                </a:cubicBezTo>
                <a:close/>
                <a:moveTo>
                  <a:pt x="5779791" y="177731"/>
                </a:moveTo>
                <a:cubicBezTo>
                  <a:pt x="5782088" y="176578"/>
                  <a:pt x="5784734" y="176362"/>
                  <a:pt x="5787864" y="177821"/>
                </a:cubicBezTo>
                <a:cubicBezTo>
                  <a:pt x="5790491" y="186099"/>
                  <a:pt x="5787104" y="190881"/>
                  <a:pt x="5781875" y="193168"/>
                </a:cubicBezTo>
                <a:cubicBezTo>
                  <a:pt x="5776650" y="195456"/>
                  <a:pt x="5769582" y="195250"/>
                  <a:pt x="5764853" y="193549"/>
                </a:cubicBezTo>
                <a:cubicBezTo>
                  <a:pt x="5769136" y="193089"/>
                  <a:pt x="5772896" y="181190"/>
                  <a:pt x="5779791" y="177731"/>
                </a:cubicBezTo>
                <a:close/>
                <a:moveTo>
                  <a:pt x="6821277" y="174222"/>
                </a:moveTo>
                <a:cubicBezTo>
                  <a:pt x="6823329" y="178907"/>
                  <a:pt x="6817602" y="185950"/>
                  <a:pt x="6816113" y="186951"/>
                </a:cubicBezTo>
                <a:cubicBezTo>
                  <a:pt x="6815617" y="187285"/>
                  <a:pt x="6815592" y="186947"/>
                  <a:pt x="6816482" y="185626"/>
                </a:cubicBezTo>
                <a:cubicBezTo>
                  <a:pt x="6816758" y="181783"/>
                  <a:pt x="6818677" y="177222"/>
                  <a:pt x="6821277" y="174222"/>
                </a:cubicBezTo>
                <a:close/>
                <a:moveTo>
                  <a:pt x="6503742" y="171639"/>
                </a:moveTo>
                <a:cubicBezTo>
                  <a:pt x="6508290" y="171737"/>
                  <a:pt x="6513945" y="174365"/>
                  <a:pt x="6521528" y="175681"/>
                </a:cubicBezTo>
                <a:cubicBezTo>
                  <a:pt x="6522550" y="178017"/>
                  <a:pt x="6522266" y="179651"/>
                  <a:pt x="6521170" y="180795"/>
                </a:cubicBezTo>
                <a:cubicBezTo>
                  <a:pt x="6517889" y="184233"/>
                  <a:pt x="6507338" y="183284"/>
                  <a:pt x="6503047" y="183773"/>
                </a:cubicBezTo>
                <a:cubicBezTo>
                  <a:pt x="6502365" y="182215"/>
                  <a:pt x="6494647" y="187449"/>
                  <a:pt x="6492601" y="182778"/>
                </a:cubicBezTo>
                <a:cubicBezTo>
                  <a:pt x="6495756" y="173976"/>
                  <a:pt x="6499195" y="171543"/>
                  <a:pt x="6503742" y="171639"/>
                </a:cubicBezTo>
                <a:close/>
                <a:moveTo>
                  <a:pt x="6686505" y="170614"/>
                </a:moveTo>
                <a:cubicBezTo>
                  <a:pt x="6687210" y="170537"/>
                  <a:pt x="6687795" y="170747"/>
                  <a:pt x="6688479" y="172308"/>
                </a:cubicBezTo>
                <a:cubicBezTo>
                  <a:pt x="6688479" y="172308"/>
                  <a:pt x="6690133" y="171584"/>
                  <a:pt x="6691787" y="170860"/>
                </a:cubicBezTo>
                <a:cubicBezTo>
                  <a:pt x="6693442" y="170136"/>
                  <a:pt x="6693442" y="170136"/>
                  <a:pt x="6694125" y="171698"/>
                </a:cubicBezTo>
                <a:cubicBezTo>
                  <a:pt x="6694809" y="173260"/>
                  <a:pt x="6695493" y="174822"/>
                  <a:pt x="6693838" y="175546"/>
                </a:cubicBezTo>
                <a:cubicBezTo>
                  <a:pt x="6693838" y="175546"/>
                  <a:pt x="6692184" y="176270"/>
                  <a:pt x="6692184" y="176270"/>
                </a:cubicBezTo>
                <a:cubicBezTo>
                  <a:pt x="6693551" y="179393"/>
                  <a:pt x="6694919" y="182517"/>
                  <a:pt x="6696573" y="181792"/>
                </a:cubicBezTo>
                <a:cubicBezTo>
                  <a:pt x="6695205" y="178670"/>
                  <a:pt x="6696860" y="177944"/>
                  <a:pt x="6700852" y="178058"/>
                </a:cubicBezTo>
                <a:cubicBezTo>
                  <a:pt x="6702219" y="181182"/>
                  <a:pt x="6701250" y="183468"/>
                  <a:pt x="6703301" y="188154"/>
                </a:cubicBezTo>
                <a:lnTo>
                  <a:pt x="6702330" y="190439"/>
                </a:lnTo>
                <a:cubicBezTo>
                  <a:pt x="6703301" y="188154"/>
                  <a:pt x="6704270" y="185867"/>
                  <a:pt x="6705925" y="185143"/>
                </a:cubicBezTo>
                <a:cubicBezTo>
                  <a:pt x="6707578" y="184419"/>
                  <a:pt x="6708263" y="185981"/>
                  <a:pt x="6708263" y="185981"/>
                </a:cubicBezTo>
                <a:cubicBezTo>
                  <a:pt x="6708946" y="187543"/>
                  <a:pt x="6707292" y="188266"/>
                  <a:pt x="6707292" y="188266"/>
                </a:cubicBezTo>
                <a:cubicBezTo>
                  <a:pt x="6707292" y="188266"/>
                  <a:pt x="6705637" y="188990"/>
                  <a:pt x="6706322" y="190553"/>
                </a:cubicBezTo>
                <a:cubicBezTo>
                  <a:pt x="6709344" y="192952"/>
                  <a:pt x="6705350" y="192839"/>
                  <a:pt x="6706717" y="195962"/>
                </a:cubicBezTo>
                <a:cubicBezTo>
                  <a:pt x="6707402" y="197524"/>
                  <a:pt x="6710711" y="196076"/>
                  <a:pt x="6711394" y="197638"/>
                </a:cubicBezTo>
                <a:cubicBezTo>
                  <a:pt x="6705747" y="198249"/>
                  <a:pt x="6707797" y="202934"/>
                  <a:pt x="6704489" y="204382"/>
                </a:cubicBezTo>
                <a:cubicBezTo>
                  <a:pt x="6704489" y="204382"/>
                  <a:pt x="6703520" y="206668"/>
                  <a:pt x="6703520" y="206668"/>
                </a:cubicBezTo>
                <a:cubicBezTo>
                  <a:pt x="6702548" y="208953"/>
                  <a:pt x="6701578" y="211240"/>
                  <a:pt x="6700608" y="213524"/>
                </a:cubicBezTo>
                <a:cubicBezTo>
                  <a:pt x="6701291" y="215086"/>
                  <a:pt x="6699637" y="215811"/>
                  <a:pt x="6698953" y="214249"/>
                </a:cubicBezTo>
                <a:cubicBezTo>
                  <a:pt x="6697298" y="214973"/>
                  <a:pt x="6696615" y="213412"/>
                  <a:pt x="6697586" y="211126"/>
                </a:cubicBezTo>
                <a:cubicBezTo>
                  <a:pt x="6698556" y="208841"/>
                  <a:pt x="6699527" y="206554"/>
                  <a:pt x="6698844" y="204993"/>
                </a:cubicBezTo>
                <a:cubicBezTo>
                  <a:pt x="6699815" y="202706"/>
                  <a:pt x="6700786" y="200420"/>
                  <a:pt x="6700786" y="200420"/>
                </a:cubicBezTo>
                <a:cubicBezTo>
                  <a:pt x="6700101" y="198858"/>
                  <a:pt x="6700101" y="198858"/>
                  <a:pt x="6700101" y="198858"/>
                </a:cubicBezTo>
                <a:cubicBezTo>
                  <a:pt x="6700101" y="198858"/>
                  <a:pt x="6699418" y="197297"/>
                  <a:pt x="6698733" y="195736"/>
                </a:cubicBezTo>
                <a:cubicBezTo>
                  <a:pt x="6692800" y="200192"/>
                  <a:pt x="6688125" y="198518"/>
                  <a:pt x="6682875" y="204538"/>
                </a:cubicBezTo>
                <a:cubicBezTo>
                  <a:pt x="6674781" y="195053"/>
                  <a:pt x="6670215" y="202636"/>
                  <a:pt x="6663487" y="196275"/>
                </a:cubicBezTo>
                <a:cubicBezTo>
                  <a:pt x="6665143" y="195551"/>
                  <a:pt x="6664460" y="193989"/>
                  <a:pt x="6666113" y="193266"/>
                </a:cubicBezTo>
                <a:cubicBezTo>
                  <a:pt x="6665429" y="191702"/>
                  <a:pt x="6665429" y="191702"/>
                  <a:pt x="6665429" y="191702"/>
                </a:cubicBezTo>
                <a:cubicBezTo>
                  <a:pt x="6663775" y="192427"/>
                  <a:pt x="6664460" y="193989"/>
                  <a:pt x="6663487" y="196275"/>
                </a:cubicBezTo>
                <a:cubicBezTo>
                  <a:pt x="6663487" y="196275"/>
                  <a:pt x="6661834" y="196998"/>
                  <a:pt x="6661834" y="196998"/>
                </a:cubicBezTo>
                <a:cubicBezTo>
                  <a:pt x="6661834" y="196998"/>
                  <a:pt x="6661150" y="195438"/>
                  <a:pt x="6661150" y="195438"/>
                </a:cubicBezTo>
                <a:cubicBezTo>
                  <a:pt x="6661438" y="191590"/>
                  <a:pt x="6662407" y="189303"/>
                  <a:pt x="6664062" y="188579"/>
                </a:cubicBezTo>
                <a:cubicBezTo>
                  <a:pt x="6665717" y="187854"/>
                  <a:pt x="6665717" y="187854"/>
                  <a:pt x="6665717" y="187854"/>
                </a:cubicBezTo>
                <a:cubicBezTo>
                  <a:pt x="6666400" y="189418"/>
                  <a:pt x="6666400" y="189418"/>
                  <a:pt x="6666400" y="189418"/>
                </a:cubicBezTo>
                <a:cubicBezTo>
                  <a:pt x="6666400" y="189418"/>
                  <a:pt x="6667085" y="190978"/>
                  <a:pt x="6667768" y="192540"/>
                </a:cubicBezTo>
                <a:cubicBezTo>
                  <a:pt x="6669422" y="191817"/>
                  <a:pt x="6667371" y="187131"/>
                  <a:pt x="6669025" y="186407"/>
                </a:cubicBezTo>
                <a:cubicBezTo>
                  <a:pt x="6675752" y="192768"/>
                  <a:pt x="6671937" y="179550"/>
                  <a:pt x="6677583" y="178939"/>
                </a:cubicBezTo>
                <a:cubicBezTo>
                  <a:pt x="6682655" y="186023"/>
                  <a:pt x="6677010" y="186634"/>
                  <a:pt x="6678378" y="189758"/>
                </a:cubicBezTo>
                <a:cubicBezTo>
                  <a:pt x="6685677" y="188423"/>
                  <a:pt x="6679922" y="179776"/>
                  <a:pt x="6686647" y="186138"/>
                </a:cubicBezTo>
                <a:cubicBezTo>
                  <a:pt x="6684885" y="177605"/>
                  <a:pt x="6680605" y="181338"/>
                  <a:pt x="6679237" y="178214"/>
                </a:cubicBezTo>
                <a:cubicBezTo>
                  <a:pt x="6682546" y="176767"/>
                  <a:pt x="6688876" y="177719"/>
                  <a:pt x="6683804" y="170633"/>
                </a:cubicBezTo>
                <a:cubicBezTo>
                  <a:pt x="6684972" y="171052"/>
                  <a:pt x="6685799" y="170690"/>
                  <a:pt x="6686505" y="170614"/>
                </a:cubicBezTo>
                <a:close/>
                <a:moveTo>
                  <a:pt x="6800802" y="168100"/>
                </a:moveTo>
                <a:cubicBezTo>
                  <a:pt x="6800802" y="168100"/>
                  <a:pt x="6803981" y="170481"/>
                  <a:pt x="6804672" y="172063"/>
                </a:cubicBezTo>
                <a:cubicBezTo>
                  <a:pt x="6804672" y="172063"/>
                  <a:pt x="6805364" y="173645"/>
                  <a:pt x="6803573" y="174430"/>
                </a:cubicBezTo>
                <a:cubicBezTo>
                  <a:pt x="6803573" y="174430"/>
                  <a:pt x="6803573" y="174430"/>
                  <a:pt x="6802880" y="172847"/>
                </a:cubicBezTo>
                <a:cubicBezTo>
                  <a:pt x="6802880" y="172847"/>
                  <a:pt x="6800396" y="172049"/>
                  <a:pt x="6799703" y="170466"/>
                </a:cubicBezTo>
                <a:cubicBezTo>
                  <a:pt x="6800396" y="172049"/>
                  <a:pt x="6800396" y="172049"/>
                  <a:pt x="6800396" y="172049"/>
                </a:cubicBezTo>
                <a:cubicBezTo>
                  <a:pt x="6800396" y="172049"/>
                  <a:pt x="6799296" y="174416"/>
                  <a:pt x="6798603" y="172833"/>
                </a:cubicBezTo>
                <a:cubicBezTo>
                  <a:pt x="6798603" y="172833"/>
                  <a:pt x="6798603" y="172833"/>
                  <a:pt x="6797910" y="171251"/>
                </a:cubicBezTo>
                <a:cubicBezTo>
                  <a:pt x="6797216" y="169669"/>
                  <a:pt x="6797216" y="169669"/>
                  <a:pt x="6797216" y="169669"/>
                </a:cubicBezTo>
                <a:cubicBezTo>
                  <a:pt x="6799009" y="168885"/>
                  <a:pt x="6799009" y="168885"/>
                  <a:pt x="6799009" y="168885"/>
                </a:cubicBezTo>
                <a:cubicBezTo>
                  <a:pt x="6799009" y="168885"/>
                  <a:pt x="6800802" y="168100"/>
                  <a:pt x="6800802" y="168100"/>
                </a:cubicBezTo>
                <a:close/>
                <a:moveTo>
                  <a:pt x="5885181" y="167276"/>
                </a:moveTo>
                <a:cubicBezTo>
                  <a:pt x="5886504" y="170297"/>
                  <a:pt x="5887164" y="171807"/>
                  <a:pt x="5889499" y="172585"/>
                </a:cubicBezTo>
                <a:cubicBezTo>
                  <a:pt x="5886990" y="173683"/>
                  <a:pt x="5885648" y="175172"/>
                  <a:pt x="5884558" y="176099"/>
                </a:cubicBezTo>
                <a:cubicBezTo>
                  <a:pt x="5883469" y="177026"/>
                  <a:pt x="5882632" y="177390"/>
                  <a:pt x="5881136" y="176245"/>
                </a:cubicBezTo>
                <a:cubicBezTo>
                  <a:pt x="5883820" y="173271"/>
                  <a:pt x="5878842" y="166451"/>
                  <a:pt x="5885181" y="167276"/>
                </a:cubicBezTo>
                <a:close/>
                <a:moveTo>
                  <a:pt x="6964325" y="164400"/>
                </a:moveTo>
                <a:cubicBezTo>
                  <a:pt x="6964325" y="164400"/>
                  <a:pt x="6964955" y="165839"/>
                  <a:pt x="6964955" y="165839"/>
                </a:cubicBezTo>
                <a:cubicBezTo>
                  <a:pt x="6965584" y="167277"/>
                  <a:pt x="6965584" y="167277"/>
                  <a:pt x="6965584" y="167277"/>
                </a:cubicBezTo>
                <a:cubicBezTo>
                  <a:pt x="6964541" y="169448"/>
                  <a:pt x="6961197" y="170912"/>
                  <a:pt x="6959524" y="171644"/>
                </a:cubicBezTo>
                <a:cubicBezTo>
                  <a:pt x="6955549" y="171671"/>
                  <a:pt x="6953877" y="172403"/>
                  <a:pt x="6951790" y="176744"/>
                </a:cubicBezTo>
                <a:cubicBezTo>
                  <a:pt x="6951790" y="176744"/>
                  <a:pt x="6951790" y="176744"/>
                  <a:pt x="6949488" y="176038"/>
                </a:cubicBezTo>
                <a:cubicBezTo>
                  <a:pt x="6949488" y="176038"/>
                  <a:pt x="6948858" y="174599"/>
                  <a:pt x="6950531" y="173867"/>
                </a:cubicBezTo>
                <a:cubicBezTo>
                  <a:pt x="6950944" y="170257"/>
                  <a:pt x="6954920" y="170232"/>
                  <a:pt x="6958266" y="168768"/>
                </a:cubicBezTo>
                <a:cubicBezTo>
                  <a:pt x="6959938" y="168035"/>
                  <a:pt x="6961609" y="167304"/>
                  <a:pt x="6964325" y="164400"/>
                </a:cubicBezTo>
                <a:close/>
                <a:moveTo>
                  <a:pt x="5909560" y="164211"/>
                </a:moveTo>
                <a:cubicBezTo>
                  <a:pt x="5910510" y="163754"/>
                  <a:pt x="5912040" y="164117"/>
                  <a:pt x="5914344" y="165924"/>
                </a:cubicBezTo>
                <a:cubicBezTo>
                  <a:pt x="5913699" y="171365"/>
                  <a:pt x="5912611" y="173483"/>
                  <a:pt x="5911531" y="173752"/>
                </a:cubicBezTo>
                <a:cubicBezTo>
                  <a:pt x="5909909" y="174154"/>
                  <a:pt x="5908310" y="170388"/>
                  <a:pt x="5908265" y="167429"/>
                </a:cubicBezTo>
                <a:cubicBezTo>
                  <a:pt x="5908244" y="165949"/>
                  <a:pt x="5908611" y="164669"/>
                  <a:pt x="5909560" y="164211"/>
                </a:cubicBezTo>
                <a:close/>
                <a:moveTo>
                  <a:pt x="6739715" y="162927"/>
                </a:moveTo>
                <a:cubicBezTo>
                  <a:pt x="6742057" y="163771"/>
                  <a:pt x="6742057" y="163771"/>
                  <a:pt x="6743715" y="163046"/>
                </a:cubicBezTo>
                <a:cubicBezTo>
                  <a:pt x="6745371" y="162320"/>
                  <a:pt x="6748683" y="160872"/>
                  <a:pt x="6751715" y="163284"/>
                </a:cubicBezTo>
                <a:cubicBezTo>
                  <a:pt x="6752402" y="164854"/>
                  <a:pt x="6752402" y="164854"/>
                  <a:pt x="6752402" y="164854"/>
                </a:cubicBezTo>
                <a:cubicBezTo>
                  <a:pt x="6753774" y="167992"/>
                  <a:pt x="6753493" y="171855"/>
                  <a:pt x="6753209" y="175719"/>
                </a:cubicBezTo>
                <a:cubicBezTo>
                  <a:pt x="6752927" y="179583"/>
                  <a:pt x="6751957" y="181876"/>
                  <a:pt x="6754988" y="184290"/>
                </a:cubicBezTo>
                <a:cubicBezTo>
                  <a:pt x="6756363" y="187429"/>
                  <a:pt x="6756363" y="187429"/>
                  <a:pt x="6756363" y="187429"/>
                </a:cubicBezTo>
                <a:cubicBezTo>
                  <a:pt x="6754707" y="188154"/>
                  <a:pt x="6754707" y="188154"/>
                  <a:pt x="6754707" y="188154"/>
                </a:cubicBezTo>
                <a:cubicBezTo>
                  <a:pt x="6753736" y="190449"/>
                  <a:pt x="6752765" y="192744"/>
                  <a:pt x="6751108" y="193467"/>
                </a:cubicBezTo>
                <a:cubicBezTo>
                  <a:pt x="6749453" y="194192"/>
                  <a:pt x="6748484" y="196487"/>
                  <a:pt x="6748484" y="196487"/>
                </a:cubicBezTo>
                <a:cubicBezTo>
                  <a:pt x="6746827" y="197211"/>
                  <a:pt x="6746827" y="197211"/>
                  <a:pt x="6746827" y="197211"/>
                </a:cubicBezTo>
                <a:cubicBezTo>
                  <a:pt x="6745171" y="197937"/>
                  <a:pt x="6741455" y="193955"/>
                  <a:pt x="6738425" y="191541"/>
                </a:cubicBezTo>
                <a:cubicBezTo>
                  <a:pt x="6737737" y="189970"/>
                  <a:pt x="6737737" y="189970"/>
                  <a:pt x="6737737" y="189970"/>
                </a:cubicBezTo>
                <a:cubicBezTo>
                  <a:pt x="6737051" y="188401"/>
                  <a:pt x="6737051" y="188401"/>
                  <a:pt x="6737051" y="188401"/>
                </a:cubicBezTo>
                <a:cubicBezTo>
                  <a:pt x="6738707" y="187677"/>
                  <a:pt x="6738707" y="187677"/>
                  <a:pt x="6738020" y="186108"/>
                </a:cubicBezTo>
                <a:cubicBezTo>
                  <a:pt x="6737333" y="184538"/>
                  <a:pt x="6738991" y="183813"/>
                  <a:pt x="6738991" y="183813"/>
                </a:cubicBezTo>
                <a:cubicBezTo>
                  <a:pt x="6741333" y="184658"/>
                  <a:pt x="6741333" y="184658"/>
                  <a:pt x="6742020" y="186227"/>
                </a:cubicBezTo>
                <a:cubicBezTo>
                  <a:pt x="6742707" y="187796"/>
                  <a:pt x="6741051" y="188522"/>
                  <a:pt x="6741737" y="190092"/>
                </a:cubicBezTo>
                <a:cubicBezTo>
                  <a:pt x="6744081" y="190935"/>
                  <a:pt x="6744767" y="192504"/>
                  <a:pt x="6744767" y="192504"/>
                </a:cubicBezTo>
                <a:cubicBezTo>
                  <a:pt x="6746423" y="191780"/>
                  <a:pt x="6747392" y="189484"/>
                  <a:pt x="6747392" y="189484"/>
                </a:cubicBezTo>
                <a:cubicBezTo>
                  <a:pt x="6749049" y="188759"/>
                  <a:pt x="6750706" y="188034"/>
                  <a:pt x="6751675" y="185741"/>
                </a:cubicBezTo>
                <a:cubicBezTo>
                  <a:pt x="6747957" y="181757"/>
                  <a:pt x="6748240" y="177894"/>
                  <a:pt x="6748522" y="174030"/>
                </a:cubicBezTo>
                <a:cubicBezTo>
                  <a:pt x="6749493" y="171736"/>
                  <a:pt x="6748806" y="170167"/>
                  <a:pt x="6749089" y="166304"/>
                </a:cubicBezTo>
                <a:cubicBezTo>
                  <a:pt x="6747432" y="167028"/>
                  <a:pt x="6747432" y="167028"/>
                  <a:pt x="6745776" y="167754"/>
                </a:cubicBezTo>
                <a:cubicBezTo>
                  <a:pt x="6744118" y="168479"/>
                  <a:pt x="6742463" y="169204"/>
                  <a:pt x="6741776" y="167634"/>
                </a:cubicBezTo>
                <a:cubicBezTo>
                  <a:pt x="6740806" y="169928"/>
                  <a:pt x="6739837" y="172223"/>
                  <a:pt x="6738180" y="172949"/>
                </a:cubicBezTo>
                <a:cubicBezTo>
                  <a:pt x="6738868" y="174517"/>
                  <a:pt x="6738868" y="174517"/>
                  <a:pt x="6738868" y="174517"/>
                </a:cubicBezTo>
                <a:cubicBezTo>
                  <a:pt x="6736928" y="179107"/>
                  <a:pt x="6730708" y="187439"/>
                  <a:pt x="6723678" y="184905"/>
                </a:cubicBezTo>
                <a:cubicBezTo>
                  <a:pt x="6724648" y="182611"/>
                  <a:pt x="6724648" y="182611"/>
                  <a:pt x="6724648" y="182611"/>
                </a:cubicBezTo>
                <a:cubicBezTo>
                  <a:pt x="6722990" y="183336"/>
                  <a:pt x="6722990" y="183336"/>
                  <a:pt x="6722021" y="185631"/>
                </a:cubicBezTo>
                <a:cubicBezTo>
                  <a:pt x="6725738" y="189613"/>
                  <a:pt x="6727112" y="192753"/>
                  <a:pt x="6729174" y="197460"/>
                </a:cubicBezTo>
                <a:cubicBezTo>
                  <a:pt x="6729174" y="197460"/>
                  <a:pt x="6729860" y="199030"/>
                  <a:pt x="6728204" y="199755"/>
                </a:cubicBezTo>
                <a:cubicBezTo>
                  <a:pt x="6726548" y="200478"/>
                  <a:pt x="6725861" y="198909"/>
                  <a:pt x="6725861" y="198909"/>
                </a:cubicBezTo>
                <a:cubicBezTo>
                  <a:pt x="6723799" y="194203"/>
                  <a:pt x="6722426" y="191063"/>
                  <a:pt x="6718708" y="187082"/>
                </a:cubicBezTo>
                <a:cubicBezTo>
                  <a:pt x="6719678" y="184786"/>
                  <a:pt x="6719678" y="184786"/>
                  <a:pt x="6719678" y="184786"/>
                </a:cubicBezTo>
                <a:cubicBezTo>
                  <a:pt x="6718993" y="183218"/>
                  <a:pt x="6719274" y="179355"/>
                  <a:pt x="6720931" y="178629"/>
                </a:cubicBezTo>
                <a:cubicBezTo>
                  <a:pt x="6718870" y="173921"/>
                  <a:pt x="6718870" y="173921"/>
                  <a:pt x="6718870" y="173921"/>
                </a:cubicBezTo>
                <a:cubicBezTo>
                  <a:pt x="6718182" y="172351"/>
                  <a:pt x="6719838" y="171627"/>
                  <a:pt x="6719838" y="171627"/>
                </a:cubicBezTo>
                <a:cubicBezTo>
                  <a:pt x="6719838" y="171627"/>
                  <a:pt x="6721494" y="170901"/>
                  <a:pt x="6722183" y="172471"/>
                </a:cubicBezTo>
                <a:cubicBezTo>
                  <a:pt x="6723556" y="175609"/>
                  <a:pt x="6723556" y="175609"/>
                  <a:pt x="6723556" y="175609"/>
                </a:cubicBezTo>
                <a:cubicBezTo>
                  <a:pt x="6725212" y="174885"/>
                  <a:pt x="6723838" y="171747"/>
                  <a:pt x="6724807" y="169452"/>
                </a:cubicBezTo>
                <a:cubicBezTo>
                  <a:pt x="6727151" y="170297"/>
                  <a:pt x="6726870" y="174160"/>
                  <a:pt x="6728525" y="173435"/>
                </a:cubicBezTo>
                <a:cubicBezTo>
                  <a:pt x="6726808" y="169511"/>
                  <a:pt x="6727606" y="166824"/>
                  <a:pt x="6729384" y="165812"/>
                </a:cubicBezTo>
                <a:cubicBezTo>
                  <a:pt x="6731161" y="164800"/>
                  <a:pt x="6733918" y="165464"/>
                  <a:pt x="6736120" y="168240"/>
                </a:cubicBezTo>
                <a:cubicBezTo>
                  <a:pt x="6737089" y="165946"/>
                  <a:pt x="6738746" y="165221"/>
                  <a:pt x="6738060" y="163651"/>
                </a:cubicBezTo>
                <a:cubicBezTo>
                  <a:pt x="6739715" y="162927"/>
                  <a:pt x="6739715" y="162927"/>
                  <a:pt x="6739715" y="162927"/>
                </a:cubicBezTo>
                <a:close/>
                <a:moveTo>
                  <a:pt x="6546816" y="162716"/>
                </a:moveTo>
                <a:cubicBezTo>
                  <a:pt x="6548459" y="161999"/>
                  <a:pt x="6550808" y="162890"/>
                  <a:pt x="6551513" y="164502"/>
                </a:cubicBezTo>
                <a:cubicBezTo>
                  <a:pt x="6552218" y="166113"/>
                  <a:pt x="6551281" y="168442"/>
                  <a:pt x="6551281" y="168442"/>
                </a:cubicBezTo>
                <a:cubicBezTo>
                  <a:pt x="6549638" y="169160"/>
                  <a:pt x="6547996" y="169880"/>
                  <a:pt x="6547996" y="169880"/>
                </a:cubicBezTo>
                <a:cubicBezTo>
                  <a:pt x="6547057" y="172211"/>
                  <a:pt x="6545415" y="172931"/>
                  <a:pt x="6541424" y="172758"/>
                </a:cubicBezTo>
                <a:cubicBezTo>
                  <a:pt x="6539781" y="173476"/>
                  <a:pt x="6539075" y="171864"/>
                  <a:pt x="6538371" y="170254"/>
                </a:cubicBezTo>
                <a:cubicBezTo>
                  <a:pt x="6537666" y="168643"/>
                  <a:pt x="6538603" y="166313"/>
                  <a:pt x="6540246" y="165593"/>
                </a:cubicBezTo>
                <a:cubicBezTo>
                  <a:pt x="6542595" y="166486"/>
                  <a:pt x="6541889" y="164873"/>
                  <a:pt x="6545173" y="163437"/>
                </a:cubicBezTo>
                <a:cubicBezTo>
                  <a:pt x="6545173" y="163437"/>
                  <a:pt x="6546816" y="162716"/>
                  <a:pt x="6546816" y="162716"/>
                </a:cubicBezTo>
                <a:close/>
                <a:moveTo>
                  <a:pt x="5786434" y="161543"/>
                </a:moveTo>
                <a:cubicBezTo>
                  <a:pt x="5785539" y="166207"/>
                  <a:pt x="5784505" y="173066"/>
                  <a:pt x="5781774" y="174795"/>
                </a:cubicBezTo>
                <a:cubicBezTo>
                  <a:pt x="5780865" y="175373"/>
                  <a:pt x="5779767" y="175378"/>
                  <a:pt x="5778422" y="174543"/>
                </a:cubicBezTo>
                <a:cubicBezTo>
                  <a:pt x="5775160" y="169325"/>
                  <a:pt x="5775469" y="164443"/>
                  <a:pt x="5777440" y="161682"/>
                </a:cubicBezTo>
                <a:cubicBezTo>
                  <a:pt x="5779413" y="158920"/>
                  <a:pt x="5783047" y="158278"/>
                  <a:pt x="5786434" y="161543"/>
                </a:cubicBezTo>
                <a:close/>
                <a:moveTo>
                  <a:pt x="5892117" y="160883"/>
                </a:moveTo>
                <a:cubicBezTo>
                  <a:pt x="5893012" y="160285"/>
                  <a:pt x="5894409" y="160494"/>
                  <a:pt x="5896463" y="161936"/>
                </a:cubicBezTo>
                <a:cubicBezTo>
                  <a:pt x="5892373" y="165601"/>
                  <a:pt x="5900811" y="167531"/>
                  <a:pt x="5902875" y="172249"/>
                </a:cubicBezTo>
                <a:cubicBezTo>
                  <a:pt x="5899689" y="173644"/>
                  <a:pt x="5901067" y="176790"/>
                  <a:pt x="5900163" y="179060"/>
                </a:cubicBezTo>
                <a:cubicBezTo>
                  <a:pt x="5897193" y="176611"/>
                  <a:pt x="5894439" y="170319"/>
                  <a:pt x="5893318" y="176433"/>
                </a:cubicBezTo>
                <a:cubicBezTo>
                  <a:pt x="5891942" y="173288"/>
                  <a:pt x="5890672" y="168220"/>
                  <a:pt x="5890774" y="164661"/>
                </a:cubicBezTo>
                <a:cubicBezTo>
                  <a:pt x="5890827" y="162881"/>
                  <a:pt x="5891222" y="161479"/>
                  <a:pt x="5892117" y="160883"/>
                </a:cubicBezTo>
                <a:close/>
                <a:moveTo>
                  <a:pt x="7058570" y="160173"/>
                </a:moveTo>
                <a:cubicBezTo>
                  <a:pt x="7058570" y="160173"/>
                  <a:pt x="7061033" y="160922"/>
                  <a:pt x="7061033" y="160922"/>
                </a:cubicBezTo>
                <a:cubicBezTo>
                  <a:pt x="7061706" y="162456"/>
                  <a:pt x="7061706" y="162456"/>
                  <a:pt x="7060585" y="164774"/>
                </a:cubicBezTo>
                <a:cubicBezTo>
                  <a:pt x="7060585" y="164774"/>
                  <a:pt x="7060585" y="164774"/>
                  <a:pt x="7058793" y="165560"/>
                </a:cubicBezTo>
                <a:cubicBezTo>
                  <a:pt x="7058793" y="165560"/>
                  <a:pt x="7058793" y="165560"/>
                  <a:pt x="7057001" y="166344"/>
                </a:cubicBezTo>
                <a:cubicBezTo>
                  <a:pt x="7057001" y="166344"/>
                  <a:pt x="7055208" y="167129"/>
                  <a:pt x="7054537" y="165594"/>
                </a:cubicBezTo>
                <a:cubicBezTo>
                  <a:pt x="7054537" y="165594"/>
                  <a:pt x="7053866" y="164059"/>
                  <a:pt x="7055658" y="163274"/>
                </a:cubicBezTo>
                <a:cubicBezTo>
                  <a:pt x="7055658" y="163274"/>
                  <a:pt x="7057449" y="162491"/>
                  <a:pt x="7057449" y="162491"/>
                </a:cubicBezTo>
                <a:cubicBezTo>
                  <a:pt x="7056779" y="160957"/>
                  <a:pt x="7058570" y="160173"/>
                  <a:pt x="7058570" y="160173"/>
                </a:cubicBezTo>
                <a:close/>
                <a:moveTo>
                  <a:pt x="6569536" y="160142"/>
                </a:moveTo>
                <a:cubicBezTo>
                  <a:pt x="6570229" y="161725"/>
                  <a:pt x="6570922" y="163308"/>
                  <a:pt x="6570922" y="163308"/>
                </a:cubicBezTo>
                <a:cubicBezTo>
                  <a:pt x="6568201" y="166384"/>
                  <a:pt x="6566493" y="167131"/>
                  <a:pt x="6564095" y="166296"/>
                </a:cubicBezTo>
                <a:cubicBezTo>
                  <a:pt x="6562387" y="167043"/>
                  <a:pt x="6559987" y="166206"/>
                  <a:pt x="6558281" y="166954"/>
                </a:cubicBezTo>
                <a:cubicBezTo>
                  <a:pt x="6558281" y="166954"/>
                  <a:pt x="6558281" y="166954"/>
                  <a:pt x="6557588" y="165372"/>
                </a:cubicBezTo>
                <a:cubicBezTo>
                  <a:pt x="6557588" y="165372"/>
                  <a:pt x="6556897" y="163790"/>
                  <a:pt x="6556897" y="163790"/>
                </a:cubicBezTo>
                <a:cubicBezTo>
                  <a:pt x="6556897" y="163790"/>
                  <a:pt x="6558603" y="163042"/>
                  <a:pt x="6558603" y="163042"/>
                </a:cubicBezTo>
                <a:cubicBezTo>
                  <a:pt x="6560310" y="162296"/>
                  <a:pt x="6561003" y="163879"/>
                  <a:pt x="6562709" y="163130"/>
                </a:cubicBezTo>
                <a:cubicBezTo>
                  <a:pt x="6565108" y="163965"/>
                  <a:pt x="6566815" y="163218"/>
                  <a:pt x="6567831" y="160891"/>
                </a:cubicBezTo>
                <a:cubicBezTo>
                  <a:pt x="6567831" y="160891"/>
                  <a:pt x="6569536" y="160142"/>
                  <a:pt x="6569536" y="160142"/>
                </a:cubicBezTo>
                <a:close/>
                <a:moveTo>
                  <a:pt x="6882774" y="158274"/>
                </a:moveTo>
                <a:cubicBezTo>
                  <a:pt x="6882774" y="158274"/>
                  <a:pt x="6885139" y="159123"/>
                  <a:pt x="6885831" y="160707"/>
                </a:cubicBezTo>
                <a:cubicBezTo>
                  <a:pt x="6886525" y="162288"/>
                  <a:pt x="6885544" y="164604"/>
                  <a:pt x="6883179" y="163753"/>
                </a:cubicBezTo>
                <a:cubicBezTo>
                  <a:pt x="6883179" y="163753"/>
                  <a:pt x="6882199" y="166067"/>
                  <a:pt x="6882199" y="166067"/>
                </a:cubicBezTo>
                <a:cubicBezTo>
                  <a:pt x="6880526" y="166800"/>
                  <a:pt x="6880526" y="166800"/>
                  <a:pt x="6878161" y="165949"/>
                </a:cubicBezTo>
                <a:cubicBezTo>
                  <a:pt x="6877468" y="164367"/>
                  <a:pt x="6878448" y="162053"/>
                  <a:pt x="6878448" y="162053"/>
                </a:cubicBezTo>
                <a:cubicBezTo>
                  <a:pt x="6879428" y="159738"/>
                  <a:pt x="6881100" y="159006"/>
                  <a:pt x="6881100" y="159006"/>
                </a:cubicBezTo>
                <a:cubicBezTo>
                  <a:pt x="6881100" y="159006"/>
                  <a:pt x="6882774" y="158274"/>
                  <a:pt x="6882774" y="158274"/>
                </a:cubicBezTo>
                <a:close/>
                <a:moveTo>
                  <a:pt x="6485750" y="157907"/>
                </a:moveTo>
                <a:cubicBezTo>
                  <a:pt x="6487117" y="161030"/>
                  <a:pt x="6489618" y="158076"/>
                  <a:pt x="6490986" y="161198"/>
                </a:cubicBezTo>
                <a:cubicBezTo>
                  <a:pt x="6489394" y="161896"/>
                  <a:pt x="6491669" y="162761"/>
                  <a:pt x="6493037" y="165885"/>
                </a:cubicBezTo>
                <a:cubicBezTo>
                  <a:pt x="6491445" y="166582"/>
                  <a:pt x="6487800" y="162592"/>
                  <a:pt x="6488258" y="167976"/>
                </a:cubicBezTo>
                <a:cubicBezTo>
                  <a:pt x="6489851" y="167280"/>
                  <a:pt x="6492129" y="168142"/>
                  <a:pt x="6488942" y="169538"/>
                </a:cubicBezTo>
                <a:cubicBezTo>
                  <a:pt x="6487575" y="166415"/>
                  <a:pt x="6486665" y="168674"/>
                  <a:pt x="6483479" y="170068"/>
                </a:cubicBezTo>
                <a:cubicBezTo>
                  <a:pt x="6480061" y="162260"/>
                  <a:pt x="6485524" y="161729"/>
                  <a:pt x="6485750" y="157907"/>
                </a:cubicBezTo>
                <a:close/>
                <a:moveTo>
                  <a:pt x="6585856" y="156771"/>
                </a:moveTo>
                <a:cubicBezTo>
                  <a:pt x="6581429" y="160594"/>
                  <a:pt x="6581800" y="166088"/>
                  <a:pt x="6579077" y="169165"/>
                </a:cubicBezTo>
                <a:cubicBezTo>
                  <a:pt x="6576493" y="165582"/>
                  <a:pt x="6576816" y="161670"/>
                  <a:pt x="6578470" y="159061"/>
                </a:cubicBezTo>
                <a:cubicBezTo>
                  <a:pt x="6580124" y="156452"/>
                  <a:pt x="6583111" y="155144"/>
                  <a:pt x="6585856" y="156771"/>
                </a:cubicBezTo>
                <a:close/>
                <a:moveTo>
                  <a:pt x="6793469" y="156227"/>
                </a:moveTo>
                <a:cubicBezTo>
                  <a:pt x="6794142" y="157762"/>
                  <a:pt x="6794142" y="157762"/>
                  <a:pt x="6795933" y="156976"/>
                </a:cubicBezTo>
                <a:cubicBezTo>
                  <a:pt x="6798397" y="157725"/>
                  <a:pt x="6798397" y="157725"/>
                  <a:pt x="6799067" y="159261"/>
                </a:cubicBezTo>
                <a:cubicBezTo>
                  <a:pt x="6799067" y="159261"/>
                  <a:pt x="6797277" y="160045"/>
                  <a:pt x="6797277" y="160045"/>
                </a:cubicBezTo>
                <a:cubicBezTo>
                  <a:pt x="6795483" y="160829"/>
                  <a:pt x="6793021" y="160079"/>
                  <a:pt x="6792349" y="158545"/>
                </a:cubicBezTo>
                <a:cubicBezTo>
                  <a:pt x="6792349" y="158545"/>
                  <a:pt x="6791678" y="157011"/>
                  <a:pt x="6791678" y="157011"/>
                </a:cubicBezTo>
                <a:cubicBezTo>
                  <a:pt x="6793469" y="156227"/>
                  <a:pt x="6793469" y="156227"/>
                  <a:pt x="6793469" y="156227"/>
                </a:cubicBezTo>
                <a:close/>
                <a:moveTo>
                  <a:pt x="6923623" y="153420"/>
                </a:moveTo>
                <a:cubicBezTo>
                  <a:pt x="6925245" y="152710"/>
                  <a:pt x="6925245" y="152710"/>
                  <a:pt x="6927579" y="153632"/>
                </a:cubicBezTo>
                <a:cubicBezTo>
                  <a:pt x="6928292" y="155261"/>
                  <a:pt x="6929721" y="158523"/>
                  <a:pt x="6928099" y="159231"/>
                </a:cubicBezTo>
                <a:cubicBezTo>
                  <a:pt x="6927645" y="160402"/>
                  <a:pt x="6926786" y="161749"/>
                  <a:pt x="6925545" y="162778"/>
                </a:cubicBezTo>
                <a:cubicBezTo>
                  <a:pt x="6924304" y="163806"/>
                  <a:pt x="6922683" y="164517"/>
                  <a:pt x="6920706" y="164410"/>
                </a:cubicBezTo>
                <a:cubicBezTo>
                  <a:pt x="6919084" y="165120"/>
                  <a:pt x="6918370" y="163490"/>
                  <a:pt x="6917656" y="161860"/>
                </a:cubicBezTo>
                <a:cubicBezTo>
                  <a:pt x="6916942" y="160229"/>
                  <a:pt x="6916408" y="159007"/>
                  <a:pt x="6916343" y="158306"/>
                </a:cubicBezTo>
                <a:cubicBezTo>
                  <a:pt x="6916278" y="157607"/>
                  <a:pt x="6916684" y="157430"/>
                  <a:pt x="6917852" y="157889"/>
                </a:cubicBezTo>
                <a:cubicBezTo>
                  <a:pt x="6921094" y="156469"/>
                  <a:pt x="6922000" y="154129"/>
                  <a:pt x="6922000" y="154129"/>
                </a:cubicBezTo>
                <a:cubicBezTo>
                  <a:pt x="6923623" y="153420"/>
                  <a:pt x="6923623" y="153420"/>
                  <a:pt x="6923623" y="153420"/>
                </a:cubicBezTo>
                <a:close/>
                <a:moveTo>
                  <a:pt x="5915867" y="148263"/>
                </a:moveTo>
                <a:cubicBezTo>
                  <a:pt x="5912762" y="149623"/>
                  <a:pt x="5917812" y="156935"/>
                  <a:pt x="5910899" y="158057"/>
                </a:cubicBezTo>
                <a:cubicBezTo>
                  <a:pt x="5909499" y="154860"/>
                  <a:pt x="5909653" y="150984"/>
                  <a:pt x="5910702" y="148620"/>
                </a:cubicBezTo>
                <a:cubicBezTo>
                  <a:pt x="5911749" y="146257"/>
                  <a:pt x="5913691" y="145407"/>
                  <a:pt x="5915867" y="148263"/>
                </a:cubicBezTo>
                <a:close/>
                <a:moveTo>
                  <a:pt x="6671788" y="147781"/>
                </a:moveTo>
                <a:cubicBezTo>
                  <a:pt x="6673155" y="150905"/>
                  <a:pt x="6674798" y="150186"/>
                  <a:pt x="6675482" y="151747"/>
                </a:cubicBezTo>
                <a:cubicBezTo>
                  <a:pt x="6671993" y="150484"/>
                  <a:pt x="6671578" y="156247"/>
                  <a:pt x="6670438" y="156573"/>
                </a:cubicBezTo>
                <a:cubicBezTo>
                  <a:pt x="6670057" y="156681"/>
                  <a:pt x="6669594" y="156185"/>
                  <a:pt x="6668911" y="154623"/>
                </a:cubicBezTo>
                <a:cubicBezTo>
                  <a:pt x="6670553" y="153904"/>
                  <a:pt x="6669869" y="152343"/>
                  <a:pt x="6668503" y="149219"/>
                </a:cubicBezTo>
                <a:cubicBezTo>
                  <a:pt x="6668503" y="149219"/>
                  <a:pt x="6670145" y="148500"/>
                  <a:pt x="6671788" y="147781"/>
                </a:cubicBezTo>
                <a:close/>
                <a:moveTo>
                  <a:pt x="6633712" y="145764"/>
                </a:moveTo>
                <a:cubicBezTo>
                  <a:pt x="6633712" y="145764"/>
                  <a:pt x="6634405" y="147347"/>
                  <a:pt x="6634405" y="147347"/>
                </a:cubicBezTo>
                <a:cubicBezTo>
                  <a:pt x="6635097" y="148929"/>
                  <a:pt x="6635097" y="148929"/>
                  <a:pt x="6635791" y="150511"/>
                </a:cubicBezTo>
                <a:cubicBezTo>
                  <a:pt x="6632505" y="151950"/>
                  <a:pt x="6630170" y="151085"/>
                  <a:pt x="6626885" y="152523"/>
                </a:cubicBezTo>
                <a:cubicBezTo>
                  <a:pt x="6622906" y="152379"/>
                  <a:pt x="6618928" y="152236"/>
                  <a:pt x="6617721" y="158420"/>
                </a:cubicBezTo>
                <a:cubicBezTo>
                  <a:pt x="6617721" y="158420"/>
                  <a:pt x="6617721" y="158420"/>
                  <a:pt x="6616077" y="159140"/>
                </a:cubicBezTo>
                <a:cubicBezTo>
                  <a:pt x="6616077" y="159140"/>
                  <a:pt x="6615385" y="157558"/>
                  <a:pt x="6614692" y="155975"/>
                </a:cubicBezTo>
                <a:cubicBezTo>
                  <a:pt x="6616591" y="151372"/>
                  <a:pt x="6618236" y="150653"/>
                  <a:pt x="6619877" y="149934"/>
                </a:cubicBezTo>
                <a:cubicBezTo>
                  <a:pt x="6623163" y="148496"/>
                  <a:pt x="6624807" y="147776"/>
                  <a:pt x="6627142" y="148640"/>
                </a:cubicBezTo>
                <a:cubicBezTo>
                  <a:pt x="6628785" y="147921"/>
                  <a:pt x="6631120" y="148785"/>
                  <a:pt x="6633712" y="145764"/>
                </a:cubicBezTo>
                <a:close/>
                <a:moveTo>
                  <a:pt x="6988853" y="145665"/>
                </a:moveTo>
                <a:cubicBezTo>
                  <a:pt x="6990418" y="145209"/>
                  <a:pt x="6992025" y="145420"/>
                  <a:pt x="6992185" y="148092"/>
                </a:cubicBezTo>
                <a:cubicBezTo>
                  <a:pt x="6992185" y="148092"/>
                  <a:pt x="6983051" y="150262"/>
                  <a:pt x="6985764" y="147245"/>
                </a:cubicBezTo>
                <a:cubicBezTo>
                  <a:pt x="6985764" y="147245"/>
                  <a:pt x="6987288" y="146121"/>
                  <a:pt x="6988853" y="145665"/>
                </a:cubicBezTo>
                <a:close/>
                <a:moveTo>
                  <a:pt x="6676953" y="145349"/>
                </a:moveTo>
                <a:cubicBezTo>
                  <a:pt x="6674460" y="148326"/>
                  <a:pt x="6679030" y="150096"/>
                  <a:pt x="6677437" y="150794"/>
                </a:cubicBezTo>
                <a:cubicBezTo>
                  <a:pt x="6676052" y="147629"/>
                  <a:pt x="6672867" y="149024"/>
                  <a:pt x="6671481" y="145859"/>
                </a:cubicBezTo>
                <a:cubicBezTo>
                  <a:pt x="6673073" y="145162"/>
                  <a:pt x="6676260" y="143768"/>
                  <a:pt x="6676953" y="145349"/>
                </a:cubicBezTo>
                <a:close/>
                <a:moveTo>
                  <a:pt x="6737809" y="144935"/>
                </a:moveTo>
                <a:cubicBezTo>
                  <a:pt x="6737809" y="144935"/>
                  <a:pt x="6738501" y="146519"/>
                  <a:pt x="6738501" y="146519"/>
                </a:cubicBezTo>
                <a:cubicBezTo>
                  <a:pt x="6738501" y="146519"/>
                  <a:pt x="6740145" y="145800"/>
                  <a:pt x="6740145" y="145800"/>
                </a:cubicBezTo>
                <a:cubicBezTo>
                  <a:pt x="6740145" y="145800"/>
                  <a:pt x="6741787" y="145080"/>
                  <a:pt x="6741787" y="145080"/>
                </a:cubicBezTo>
                <a:cubicBezTo>
                  <a:pt x="6741787" y="145080"/>
                  <a:pt x="6744123" y="145943"/>
                  <a:pt x="6744817" y="147525"/>
                </a:cubicBezTo>
                <a:cubicBezTo>
                  <a:pt x="6745509" y="149108"/>
                  <a:pt x="6743865" y="149828"/>
                  <a:pt x="6743865" y="149828"/>
                </a:cubicBezTo>
                <a:cubicBezTo>
                  <a:pt x="6742223" y="150546"/>
                  <a:pt x="6742223" y="150546"/>
                  <a:pt x="6742223" y="150546"/>
                </a:cubicBezTo>
                <a:cubicBezTo>
                  <a:pt x="6740581" y="151266"/>
                  <a:pt x="6740581" y="151266"/>
                  <a:pt x="6738245" y="150401"/>
                </a:cubicBezTo>
                <a:cubicBezTo>
                  <a:pt x="6738245" y="150401"/>
                  <a:pt x="6737551" y="148819"/>
                  <a:pt x="6736860" y="147237"/>
                </a:cubicBezTo>
                <a:cubicBezTo>
                  <a:pt x="6736860" y="147237"/>
                  <a:pt x="6736168" y="145654"/>
                  <a:pt x="6737809" y="144935"/>
                </a:cubicBezTo>
                <a:close/>
                <a:moveTo>
                  <a:pt x="6695159" y="143037"/>
                </a:moveTo>
                <a:cubicBezTo>
                  <a:pt x="6692725" y="145931"/>
                  <a:pt x="6692515" y="149679"/>
                  <a:pt x="6690961" y="150360"/>
                </a:cubicBezTo>
                <a:cubicBezTo>
                  <a:pt x="6689177" y="148398"/>
                  <a:pt x="6689336" y="145585"/>
                  <a:pt x="6690385" y="143755"/>
                </a:cubicBezTo>
                <a:cubicBezTo>
                  <a:pt x="6691434" y="141924"/>
                  <a:pt x="6693375" y="141075"/>
                  <a:pt x="6695159" y="143037"/>
                </a:cubicBezTo>
                <a:close/>
                <a:moveTo>
                  <a:pt x="6972460" y="140042"/>
                </a:moveTo>
                <a:cubicBezTo>
                  <a:pt x="6975473" y="139660"/>
                  <a:pt x="6979314" y="141727"/>
                  <a:pt x="6982412" y="148804"/>
                </a:cubicBezTo>
                <a:cubicBezTo>
                  <a:pt x="6972555" y="153119"/>
                  <a:pt x="6981192" y="154961"/>
                  <a:pt x="6969005" y="158421"/>
                </a:cubicBezTo>
                <a:cubicBezTo>
                  <a:pt x="6967627" y="155277"/>
                  <a:pt x="6966939" y="153703"/>
                  <a:pt x="6968581" y="152985"/>
                </a:cubicBezTo>
                <a:cubicBezTo>
                  <a:pt x="6969537" y="150692"/>
                  <a:pt x="6969537" y="150692"/>
                  <a:pt x="6969537" y="150692"/>
                </a:cubicBezTo>
                <a:cubicBezTo>
                  <a:pt x="6967205" y="149838"/>
                  <a:pt x="6964874" y="148984"/>
                  <a:pt x="6964874" y="148984"/>
                </a:cubicBezTo>
                <a:cubicBezTo>
                  <a:pt x="6963232" y="149703"/>
                  <a:pt x="6963232" y="149703"/>
                  <a:pt x="6963920" y="151277"/>
                </a:cubicBezTo>
                <a:cubicBezTo>
                  <a:pt x="6962966" y="153568"/>
                  <a:pt x="6960369" y="156579"/>
                  <a:pt x="6958037" y="155726"/>
                </a:cubicBezTo>
                <a:cubicBezTo>
                  <a:pt x="6956395" y="156446"/>
                  <a:pt x="6955707" y="154872"/>
                  <a:pt x="6955019" y="153299"/>
                </a:cubicBezTo>
                <a:cubicBezTo>
                  <a:pt x="6955019" y="153299"/>
                  <a:pt x="6952685" y="152446"/>
                  <a:pt x="6950355" y="151592"/>
                </a:cubicBezTo>
                <a:cubicBezTo>
                  <a:pt x="6951731" y="154738"/>
                  <a:pt x="6953108" y="157884"/>
                  <a:pt x="6952155" y="160175"/>
                </a:cubicBezTo>
                <a:cubicBezTo>
                  <a:pt x="6950511" y="160895"/>
                  <a:pt x="6946804" y="156895"/>
                  <a:pt x="6947225" y="162332"/>
                </a:cubicBezTo>
                <a:cubicBezTo>
                  <a:pt x="6948870" y="161613"/>
                  <a:pt x="6951200" y="162467"/>
                  <a:pt x="6947914" y="163905"/>
                </a:cubicBezTo>
                <a:cubicBezTo>
                  <a:pt x="6945160" y="157614"/>
                  <a:pt x="6941610" y="162918"/>
                  <a:pt x="6938856" y="156627"/>
                </a:cubicBezTo>
                <a:cubicBezTo>
                  <a:pt x="6942142" y="155187"/>
                  <a:pt x="6939654" y="145031"/>
                  <a:pt x="6945004" y="148312"/>
                </a:cubicBezTo>
                <a:cubicBezTo>
                  <a:pt x="6947336" y="149165"/>
                  <a:pt x="6947336" y="149165"/>
                  <a:pt x="6947336" y="149165"/>
                </a:cubicBezTo>
                <a:cubicBezTo>
                  <a:pt x="6948289" y="146874"/>
                  <a:pt x="6948289" y="146874"/>
                  <a:pt x="6948289" y="146874"/>
                </a:cubicBezTo>
                <a:cubicBezTo>
                  <a:pt x="6951577" y="145437"/>
                  <a:pt x="6954595" y="147862"/>
                  <a:pt x="6955972" y="151007"/>
                </a:cubicBezTo>
                <a:cubicBezTo>
                  <a:pt x="6957615" y="150288"/>
                  <a:pt x="6957615" y="150288"/>
                  <a:pt x="6958302" y="151862"/>
                </a:cubicBezTo>
                <a:cubicBezTo>
                  <a:pt x="6958302" y="151862"/>
                  <a:pt x="6959258" y="149569"/>
                  <a:pt x="6960212" y="147277"/>
                </a:cubicBezTo>
                <a:cubicBezTo>
                  <a:pt x="6960212" y="147277"/>
                  <a:pt x="6961166" y="144986"/>
                  <a:pt x="6961166" y="144986"/>
                </a:cubicBezTo>
                <a:cubicBezTo>
                  <a:pt x="6962809" y="144268"/>
                  <a:pt x="6962809" y="144268"/>
                  <a:pt x="6962809" y="144268"/>
                </a:cubicBezTo>
                <a:cubicBezTo>
                  <a:pt x="6965140" y="145120"/>
                  <a:pt x="6967472" y="145974"/>
                  <a:pt x="6967472" y="145974"/>
                </a:cubicBezTo>
                <a:cubicBezTo>
                  <a:pt x="6967260" y="143255"/>
                  <a:pt x="6969446" y="140424"/>
                  <a:pt x="6972460" y="140042"/>
                </a:cubicBezTo>
                <a:close/>
                <a:moveTo>
                  <a:pt x="6651006" y="139737"/>
                </a:moveTo>
                <a:cubicBezTo>
                  <a:pt x="6652348" y="142806"/>
                  <a:pt x="6654363" y="147409"/>
                  <a:pt x="6652671" y="148150"/>
                </a:cubicBezTo>
                <a:cubicBezTo>
                  <a:pt x="6649983" y="142013"/>
                  <a:pt x="6644879" y="153389"/>
                  <a:pt x="6642193" y="147251"/>
                </a:cubicBezTo>
                <a:cubicBezTo>
                  <a:pt x="6643886" y="146510"/>
                  <a:pt x="6643216" y="144977"/>
                  <a:pt x="6641870" y="141907"/>
                </a:cubicBezTo>
                <a:cubicBezTo>
                  <a:pt x="6647298" y="135874"/>
                  <a:pt x="6648615" y="148098"/>
                  <a:pt x="6651006" y="139737"/>
                </a:cubicBezTo>
                <a:close/>
                <a:moveTo>
                  <a:pt x="5878698" y="135767"/>
                </a:moveTo>
                <a:cubicBezTo>
                  <a:pt x="5879875" y="134545"/>
                  <a:pt x="5881518" y="133825"/>
                  <a:pt x="5883379" y="135840"/>
                </a:cubicBezTo>
                <a:cubicBezTo>
                  <a:pt x="5880396" y="135731"/>
                  <a:pt x="5880138" y="141853"/>
                  <a:pt x="5878735" y="141584"/>
                </a:cubicBezTo>
                <a:cubicBezTo>
                  <a:pt x="5878268" y="141495"/>
                  <a:pt x="5877673" y="140695"/>
                  <a:pt x="5876808" y="138716"/>
                </a:cubicBezTo>
                <a:cubicBezTo>
                  <a:pt x="5876808" y="138716"/>
                  <a:pt x="5877520" y="136990"/>
                  <a:pt x="5878698" y="135767"/>
                </a:cubicBezTo>
                <a:close/>
                <a:moveTo>
                  <a:pt x="7016019" y="135602"/>
                </a:moveTo>
                <a:cubicBezTo>
                  <a:pt x="7017613" y="134905"/>
                  <a:pt x="7018370" y="136631"/>
                  <a:pt x="7018370" y="136631"/>
                </a:cubicBezTo>
                <a:cubicBezTo>
                  <a:pt x="7019124" y="138356"/>
                  <a:pt x="7019124" y="138356"/>
                  <a:pt x="7017532" y="139054"/>
                </a:cubicBezTo>
                <a:cubicBezTo>
                  <a:pt x="7014346" y="140449"/>
                  <a:pt x="7014346" y="140449"/>
                  <a:pt x="7014346" y="140449"/>
                </a:cubicBezTo>
                <a:cubicBezTo>
                  <a:pt x="7014346" y="140449"/>
                  <a:pt x="7014346" y="140449"/>
                  <a:pt x="7013591" y="138723"/>
                </a:cubicBezTo>
                <a:cubicBezTo>
                  <a:pt x="7013591" y="138723"/>
                  <a:pt x="7012834" y="136995"/>
                  <a:pt x="7012834" y="136995"/>
                </a:cubicBezTo>
                <a:cubicBezTo>
                  <a:pt x="7016019" y="135602"/>
                  <a:pt x="7016019" y="135602"/>
                  <a:pt x="7016019" y="135602"/>
                </a:cubicBezTo>
                <a:close/>
                <a:moveTo>
                  <a:pt x="6807173" y="133543"/>
                </a:moveTo>
                <a:cubicBezTo>
                  <a:pt x="6807516" y="138879"/>
                  <a:pt x="6811532" y="138948"/>
                  <a:pt x="6810531" y="141216"/>
                </a:cubicBezTo>
                <a:cubicBezTo>
                  <a:pt x="6804828" y="132742"/>
                  <a:pt x="6805856" y="148748"/>
                  <a:pt x="6804170" y="140343"/>
                </a:cubicBezTo>
                <a:cubicBezTo>
                  <a:pt x="6805843" y="139612"/>
                  <a:pt x="6804500" y="136542"/>
                  <a:pt x="6807173" y="133543"/>
                </a:cubicBezTo>
                <a:close/>
                <a:moveTo>
                  <a:pt x="5932026" y="131516"/>
                </a:moveTo>
                <a:cubicBezTo>
                  <a:pt x="5934760" y="137763"/>
                  <a:pt x="5936811" y="142447"/>
                  <a:pt x="5929557" y="143763"/>
                </a:cubicBezTo>
                <a:cubicBezTo>
                  <a:pt x="5927848" y="139858"/>
                  <a:pt x="5927814" y="137545"/>
                  <a:pt x="5928534" y="135834"/>
                </a:cubicBezTo>
                <a:cubicBezTo>
                  <a:pt x="5929254" y="134124"/>
                  <a:pt x="5930725" y="133014"/>
                  <a:pt x="5932026" y="131516"/>
                </a:cubicBezTo>
                <a:close/>
                <a:moveTo>
                  <a:pt x="6842512" y="125161"/>
                </a:moveTo>
                <a:cubicBezTo>
                  <a:pt x="6842512" y="125161"/>
                  <a:pt x="6843205" y="126742"/>
                  <a:pt x="6843205" y="126742"/>
                </a:cubicBezTo>
                <a:cubicBezTo>
                  <a:pt x="6843205" y="126742"/>
                  <a:pt x="6843896" y="128325"/>
                  <a:pt x="6843896" y="128325"/>
                </a:cubicBezTo>
                <a:cubicBezTo>
                  <a:pt x="6842945" y="130625"/>
                  <a:pt x="6842945" y="130625"/>
                  <a:pt x="6843639" y="132209"/>
                </a:cubicBezTo>
                <a:cubicBezTo>
                  <a:pt x="6841997" y="132927"/>
                  <a:pt x="6841997" y="132927"/>
                  <a:pt x="6841997" y="132927"/>
                </a:cubicBezTo>
                <a:cubicBezTo>
                  <a:pt x="6841997" y="132927"/>
                  <a:pt x="6840353" y="133646"/>
                  <a:pt x="6840353" y="133646"/>
                </a:cubicBezTo>
                <a:cubicBezTo>
                  <a:pt x="6838711" y="134367"/>
                  <a:pt x="6838018" y="132784"/>
                  <a:pt x="6838018" y="132784"/>
                </a:cubicBezTo>
                <a:cubicBezTo>
                  <a:pt x="6837325" y="131201"/>
                  <a:pt x="6838967" y="130481"/>
                  <a:pt x="6838967" y="130481"/>
                </a:cubicBezTo>
                <a:cubicBezTo>
                  <a:pt x="6838967" y="130481"/>
                  <a:pt x="6840611" y="129763"/>
                  <a:pt x="6840611" y="129763"/>
                </a:cubicBezTo>
                <a:cubicBezTo>
                  <a:pt x="6839918" y="128180"/>
                  <a:pt x="6841561" y="127461"/>
                  <a:pt x="6840868" y="125879"/>
                </a:cubicBezTo>
                <a:cubicBezTo>
                  <a:pt x="6842512" y="125161"/>
                  <a:pt x="6842512" y="125161"/>
                  <a:pt x="6842512" y="125161"/>
                </a:cubicBezTo>
                <a:close/>
                <a:moveTo>
                  <a:pt x="6818919" y="124518"/>
                </a:moveTo>
                <a:cubicBezTo>
                  <a:pt x="6818919" y="124518"/>
                  <a:pt x="6819590" y="126052"/>
                  <a:pt x="6821231" y="125333"/>
                </a:cubicBezTo>
                <a:cubicBezTo>
                  <a:pt x="6821903" y="126867"/>
                  <a:pt x="6820262" y="127586"/>
                  <a:pt x="6820262" y="127586"/>
                </a:cubicBezTo>
                <a:cubicBezTo>
                  <a:pt x="6819289" y="129840"/>
                  <a:pt x="6819289" y="129840"/>
                  <a:pt x="6816975" y="129024"/>
                </a:cubicBezTo>
                <a:cubicBezTo>
                  <a:pt x="6815332" y="129743"/>
                  <a:pt x="6815332" y="129743"/>
                  <a:pt x="6814661" y="128209"/>
                </a:cubicBezTo>
                <a:cubicBezTo>
                  <a:pt x="6814661" y="128209"/>
                  <a:pt x="6815633" y="125956"/>
                  <a:pt x="6815633" y="125956"/>
                </a:cubicBezTo>
                <a:cubicBezTo>
                  <a:pt x="6817947" y="126770"/>
                  <a:pt x="6817947" y="126770"/>
                  <a:pt x="6818919" y="124518"/>
                </a:cubicBezTo>
                <a:close/>
                <a:moveTo>
                  <a:pt x="6797266" y="124395"/>
                </a:moveTo>
                <a:cubicBezTo>
                  <a:pt x="6805138" y="125192"/>
                  <a:pt x="6806824" y="135061"/>
                  <a:pt x="6802164" y="138161"/>
                </a:cubicBezTo>
                <a:cubicBezTo>
                  <a:pt x="6800610" y="139194"/>
                  <a:pt x="6798351" y="139476"/>
                  <a:pt x="6795381" y="138419"/>
                </a:cubicBezTo>
                <a:cubicBezTo>
                  <a:pt x="6796074" y="140002"/>
                  <a:pt x="6796074" y="140002"/>
                  <a:pt x="6796074" y="140002"/>
                </a:cubicBezTo>
                <a:cubicBezTo>
                  <a:pt x="6794391" y="140738"/>
                  <a:pt x="6792015" y="139892"/>
                  <a:pt x="6791322" y="138311"/>
                </a:cubicBezTo>
                <a:cubicBezTo>
                  <a:pt x="6790630" y="136728"/>
                  <a:pt x="6789937" y="135146"/>
                  <a:pt x="6791621" y="134408"/>
                </a:cubicBezTo>
                <a:cubicBezTo>
                  <a:pt x="6790927" y="132826"/>
                  <a:pt x="6792609" y="132090"/>
                  <a:pt x="6792609" y="132090"/>
                </a:cubicBezTo>
                <a:cubicBezTo>
                  <a:pt x="6794295" y="131352"/>
                  <a:pt x="6794295" y="131352"/>
                  <a:pt x="6794295" y="131352"/>
                </a:cubicBezTo>
                <a:cubicBezTo>
                  <a:pt x="6794593" y="127451"/>
                  <a:pt x="6795978" y="130616"/>
                  <a:pt x="6797266" y="124395"/>
                </a:cubicBezTo>
                <a:close/>
                <a:moveTo>
                  <a:pt x="6768099" y="120707"/>
                </a:moveTo>
                <a:cubicBezTo>
                  <a:pt x="6768099" y="120707"/>
                  <a:pt x="6770443" y="121510"/>
                  <a:pt x="6771115" y="123045"/>
                </a:cubicBezTo>
                <a:cubicBezTo>
                  <a:pt x="6771786" y="124578"/>
                  <a:pt x="6772457" y="126113"/>
                  <a:pt x="6771456" y="128380"/>
                </a:cubicBezTo>
                <a:cubicBezTo>
                  <a:pt x="6769784" y="129112"/>
                  <a:pt x="6768783" y="131378"/>
                  <a:pt x="6768783" y="131378"/>
                </a:cubicBezTo>
                <a:cubicBezTo>
                  <a:pt x="6767110" y="132111"/>
                  <a:pt x="6764767" y="131308"/>
                  <a:pt x="6764096" y="129773"/>
                </a:cubicBezTo>
                <a:cubicBezTo>
                  <a:pt x="6763422" y="128239"/>
                  <a:pt x="6762081" y="125171"/>
                  <a:pt x="6763752" y="124438"/>
                </a:cubicBezTo>
                <a:cubicBezTo>
                  <a:pt x="6765424" y="123706"/>
                  <a:pt x="6767098" y="122975"/>
                  <a:pt x="6766426" y="121439"/>
                </a:cubicBezTo>
                <a:cubicBezTo>
                  <a:pt x="6766426" y="121439"/>
                  <a:pt x="6768099" y="120707"/>
                  <a:pt x="6768099" y="120707"/>
                </a:cubicBezTo>
                <a:close/>
                <a:moveTo>
                  <a:pt x="6870785" y="116897"/>
                </a:moveTo>
                <a:cubicBezTo>
                  <a:pt x="6870522" y="120852"/>
                  <a:pt x="6880296" y="120414"/>
                  <a:pt x="6875277" y="122611"/>
                </a:cubicBezTo>
                <a:cubicBezTo>
                  <a:pt x="6875277" y="122611"/>
                  <a:pt x="6874573" y="120999"/>
                  <a:pt x="6872899" y="121732"/>
                </a:cubicBezTo>
                <a:cubicBezTo>
                  <a:pt x="6873252" y="122537"/>
                  <a:pt x="6873605" y="123343"/>
                  <a:pt x="6873571" y="123838"/>
                </a:cubicBezTo>
                <a:cubicBezTo>
                  <a:pt x="6873539" y="124330"/>
                  <a:pt x="6873121" y="124514"/>
                  <a:pt x="6871934" y="124075"/>
                </a:cubicBezTo>
                <a:cubicBezTo>
                  <a:pt x="6871580" y="123270"/>
                  <a:pt x="6870875" y="121657"/>
                  <a:pt x="6870466" y="120157"/>
                </a:cubicBezTo>
                <a:cubicBezTo>
                  <a:pt x="6870059" y="118655"/>
                  <a:pt x="6869949" y="117264"/>
                  <a:pt x="6870785" y="116897"/>
                </a:cubicBezTo>
                <a:close/>
                <a:moveTo>
                  <a:pt x="5914975" y="114786"/>
                </a:moveTo>
                <a:cubicBezTo>
                  <a:pt x="5919985" y="121897"/>
                  <a:pt x="5917483" y="124853"/>
                  <a:pt x="5911111" y="127644"/>
                </a:cubicBezTo>
                <a:cubicBezTo>
                  <a:pt x="5909060" y="122957"/>
                  <a:pt x="5908660" y="119876"/>
                  <a:pt x="5909456" y="117899"/>
                </a:cubicBezTo>
                <a:cubicBezTo>
                  <a:pt x="5910253" y="115923"/>
                  <a:pt x="5912243" y="115050"/>
                  <a:pt x="5914975" y="114786"/>
                </a:cubicBezTo>
                <a:close/>
                <a:moveTo>
                  <a:pt x="6794785" y="114512"/>
                </a:moveTo>
                <a:cubicBezTo>
                  <a:pt x="6795457" y="116046"/>
                  <a:pt x="6795830" y="121368"/>
                  <a:pt x="6799115" y="119930"/>
                </a:cubicBezTo>
                <a:cubicBezTo>
                  <a:pt x="6798442" y="118396"/>
                  <a:pt x="6796427" y="113793"/>
                  <a:pt x="6800086" y="117676"/>
                </a:cubicBezTo>
                <a:cubicBezTo>
                  <a:pt x="6799115" y="119930"/>
                  <a:pt x="6798143" y="122183"/>
                  <a:pt x="6798815" y="123718"/>
                </a:cubicBezTo>
                <a:cubicBezTo>
                  <a:pt x="6796500" y="122903"/>
                  <a:pt x="6795830" y="121368"/>
                  <a:pt x="6794186" y="122087"/>
                </a:cubicBezTo>
                <a:cubicBezTo>
                  <a:pt x="6793515" y="120552"/>
                  <a:pt x="6792842" y="119018"/>
                  <a:pt x="6792172" y="117484"/>
                </a:cubicBezTo>
                <a:cubicBezTo>
                  <a:pt x="6793814" y="116766"/>
                  <a:pt x="6793143" y="115232"/>
                  <a:pt x="6794785" y="114512"/>
                </a:cubicBezTo>
                <a:close/>
                <a:moveTo>
                  <a:pt x="6880071" y="112902"/>
                </a:moveTo>
                <a:cubicBezTo>
                  <a:pt x="6880877" y="112927"/>
                  <a:pt x="6881570" y="113671"/>
                  <a:pt x="6882014" y="115803"/>
                </a:cubicBezTo>
                <a:cubicBezTo>
                  <a:pt x="6881056" y="118083"/>
                  <a:pt x="6878181" y="119340"/>
                  <a:pt x="6875904" y="119174"/>
                </a:cubicBezTo>
                <a:cubicBezTo>
                  <a:pt x="6873630" y="119007"/>
                  <a:pt x="6871953" y="117415"/>
                  <a:pt x="6873392" y="113993"/>
                </a:cubicBezTo>
                <a:cubicBezTo>
                  <a:pt x="6874212" y="119218"/>
                  <a:pt x="6877652" y="112826"/>
                  <a:pt x="6880071" y="112902"/>
                </a:cubicBezTo>
                <a:close/>
                <a:moveTo>
                  <a:pt x="6798352" y="108836"/>
                </a:moveTo>
                <a:cubicBezTo>
                  <a:pt x="6799844" y="108184"/>
                  <a:pt x="6801339" y="107530"/>
                  <a:pt x="6802749" y="110752"/>
                </a:cubicBezTo>
                <a:cubicBezTo>
                  <a:pt x="6800550" y="109794"/>
                  <a:pt x="6802666" y="114627"/>
                  <a:pt x="6801877" y="116891"/>
                </a:cubicBezTo>
                <a:cubicBezTo>
                  <a:pt x="6800467" y="113669"/>
                  <a:pt x="6799761" y="112059"/>
                  <a:pt x="6798352" y="108836"/>
                </a:cubicBezTo>
                <a:close/>
                <a:moveTo>
                  <a:pt x="6972068" y="101406"/>
                </a:moveTo>
                <a:cubicBezTo>
                  <a:pt x="6973323" y="102006"/>
                  <a:pt x="6973899" y="103698"/>
                  <a:pt x="6972656" y="104596"/>
                </a:cubicBezTo>
                <a:cubicBezTo>
                  <a:pt x="6971828" y="105194"/>
                  <a:pt x="6970193" y="105438"/>
                  <a:pt x="6967409" y="104771"/>
                </a:cubicBezTo>
                <a:cubicBezTo>
                  <a:pt x="6968878" y="101300"/>
                  <a:pt x="6970811" y="100807"/>
                  <a:pt x="6972068" y="101406"/>
                </a:cubicBezTo>
                <a:close/>
                <a:moveTo>
                  <a:pt x="6909931" y="99763"/>
                </a:moveTo>
                <a:cubicBezTo>
                  <a:pt x="6909706" y="103584"/>
                  <a:pt x="6911982" y="104447"/>
                  <a:pt x="6914258" y="105313"/>
                </a:cubicBezTo>
                <a:cubicBezTo>
                  <a:pt x="6909480" y="107403"/>
                  <a:pt x="6909938" y="112786"/>
                  <a:pt x="6908345" y="113484"/>
                </a:cubicBezTo>
                <a:cubicBezTo>
                  <a:pt x="6905839" y="109929"/>
                  <a:pt x="6905781" y="107627"/>
                  <a:pt x="6906577" y="105651"/>
                </a:cubicBezTo>
                <a:cubicBezTo>
                  <a:pt x="6907372" y="103674"/>
                  <a:pt x="6909023" y="102022"/>
                  <a:pt x="6909931" y="99763"/>
                </a:cubicBezTo>
                <a:close/>
                <a:moveTo>
                  <a:pt x="6991912" y="97474"/>
                </a:moveTo>
                <a:cubicBezTo>
                  <a:pt x="6992397" y="103020"/>
                  <a:pt x="7003314" y="92482"/>
                  <a:pt x="6998913" y="100168"/>
                </a:cubicBezTo>
                <a:cubicBezTo>
                  <a:pt x="6996823" y="102044"/>
                  <a:pt x="6994325" y="104097"/>
                  <a:pt x="6992403" y="104698"/>
                </a:cubicBezTo>
                <a:cubicBezTo>
                  <a:pt x="6990483" y="105300"/>
                  <a:pt x="6989139" y="104446"/>
                  <a:pt x="6989358" y="100510"/>
                </a:cubicBezTo>
                <a:cubicBezTo>
                  <a:pt x="6990064" y="102123"/>
                  <a:pt x="6990769" y="103734"/>
                  <a:pt x="6992397" y="103020"/>
                </a:cubicBezTo>
                <a:cubicBezTo>
                  <a:pt x="6991692" y="101409"/>
                  <a:pt x="6990282" y="98187"/>
                  <a:pt x="6991912" y="97474"/>
                </a:cubicBezTo>
                <a:close/>
                <a:moveTo>
                  <a:pt x="6903544" y="93028"/>
                </a:moveTo>
                <a:cubicBezTo>
                  <a:pt x="6904266" y="91324"/>
                  <a:pt x="6905328" y="90396"/>
                  <a:pt x="6907509" y="93143"/>
                </a:cubicBezTo>
                <a:cubicBezTo>
                  <a:pt x="6904534" y="93057"/>
                  <a:pt x="6905545" y="99557"/>
                  <a:pt x="6904109" y="99839"/>
                </a:cubicBezTo>
                <a:cubicBezTo>
                  <a:pt x="6903629" y="99932"/>
                  <a:pt x="6902879" y="99337"/>
                  <a:pt x="6901618" y="97574"/>
                </a:cubicBezTo>
                <a:cubicBezTo>
                  <a:pt x="6902439" y="97214"/>
                  <a:pt x="6902822" y="94733"/>
                  <a:pt x="6903544" y="93028"/>
                </a:cubicBezTo>
                <a:close/>
                <a:moveTo>
                  <a:pt x="5970053" y="92244"/>
                </a:moveTo>
                <a:cubicBezTo>
                  <a:pt x="5970751" y="93842"/>
                  <a:pt x="5971452" y="95440"/>
                  <a:pt x="5974696" y="94021"/>
                </a:cubicBezTo>
                <a:cubicBezTo>
                  <a:pt x="5978893" y="103612"/>
                  <a:pt x="5974028" y="105740"/>
                  <a:pt x="5971485" y="108758"/>
                </a:cubicBezTo>
                <a:cubicBezTo>
                  <a:pt x="5967065" y="103074"/>
                  <a:pt x="5966422" y="100499"/>
                  <a:pt x="5967024" y="98569"/>
                </a:cubicBezTo>
                <a:cubicBezTo>
                  <a:pt x="5967629" y="96638"/>
                  <a:pt x="5969480" y="95352"/>
                  <a:pt x="5970053" y="92244"/>
                </a:cubicBezTo>
                <a:close/>
                <a:moveTo>
                  <a:pt x="6897063" y="88253"/>
                </a:moveTo>
                <a:cubicBezTo>
                  <a:pt x="6897063" y="88253"/>
                  <a:pt x="6898656" y="87557"/>
                  <a:pt x="6899412" y="89283"/>
                </a:cubicBezTo>
                <a:cubicBezTo>
                  <a:pt x="6899412" y="89283"/>
                  <a:pt x="6898575" y="91707"/>
                  <a:pt x="6898575" y="91707"/>
                </a:cubicBezTo>
                <a:cubicBezTo>
                  <a:pt x="6895388" y="93101"/>
                  <a:pt x="6895388" y="93101"/>
                  <a:pt x="6895388" y="93101"/>
                </a:cubicBezTo>
                <a:cubicBezTo>
                  <a:pt x="6895388" y="93101"/>
                  <a:pt x="6894632" y="91375"/>
                  <a:pt x="6894632" y="91375"/>
                </a:cubicBezTo>
                <a:cubicBezTo>
                  <a:pt x="6893878" y="89648"/>
                  <a:pt x="6893878" y="89648"/>
                  <a:pt x="6893878" y="89648"/>
                </a:cubicBezTo>
                <a:cubicBezTo>
                  <a:pt x="6897063" y="88253"/>
                  <a:pt x="6897063" y="88253"/>
                  <a:pt x="6897063" y="88253"/>
                </a:cubicBezTo>
                <a:close/>
                <a:moveTo>
                  <a:pt x="6041063" y="87901"/>
                </a:moveTo>
                <a:cubicBezTo>
                  <a:pt x="6042422" y="91008"/>
                  <a:pt x="6046522" y="87360"/>
                  <a:pt x="6048563" y="92023"/>
                </a:cubicBezTo>
                <a:cubicBezTo>
                  <a:pt x="6047877" y="93713"/>
                  <a:pt x="6046034" y="100071"/>
                  <a:pt x="6043337" y="100819"/>
                </a:cubicBezTo>
                <a:cubicBezTo>
                  <a:pt x="6042436" y="101069"/>
                  <a:pt x="6041443" y="100694"/>
                  <a:pt x="6040363" y="99313"/>
                </a:cubicBezTo>
                <a:cubicBezTo>
                  <a:pt x="6042870" y="96367"/>
                  <a:pt x="6041510" y="93257"/>
                  <a:pt x="6041742" y="89455"/>
                </a:cubicBezTo>
                <a:cubicBezTo>
                  <a:pt x="6040150" y="90151"/>
                  <a:pt x="6039470" y="88599"/>
                  <a:pt x="6041063" y="87901"/>
                </a:cubicBezTo>
                <a:close/>
                <a:moveTo>
                  <a:pt x="6362379" y="55683"/>
                </a:moveTo>
                <a:cubicBezTo>
                  <a:pt x="6370770" y="61397"/>
                  <a:pt x="6374335" y="56083"/>
                  <a:pt x="6384374" y="61075"/>
                </a:cubicBezTo>
                <a:cubicBezTo>
                  <a:pt x="6386981" y="58057"/>
                  <a:pt x="6391235" y="54317"/>
                  <a:pt x="6393993" y="60618"/>
                </a:cubicBezTo>
                <a:cubicBezTo>
                  <a:pt x="6398516" y="53007"/>
                  <a:pt x="6410624" y="62726"/>
                  <a:pt x="6415836" y="56689"/>
                </a:cubicBezTo>
                <a:cubicBezTo>
                  <a:pt x="6418327" y="66863"/>
                  <a:pt x="6419974" y="66142"/>
                  <a:pt x="6421775" y="74740"/>
                </a:cubicBezTo>
                <a:cubicBezTo>
                  <a:pt x="6421086" y="73166"/>
                  <a:pt x="6421086" y="73166"/>
                  <a:pt x="6422043" y="70870"/>
                </a:cubicBezTo>
                <a:cubicBezTo>
                  <a:pt x="6423691" y="70147"/>
                  <a:pt x="6424380" y="71723"/>
                  <a:pt x="6424380" y="71723"/>
                </a:cubicBezTo>
                <a:cubicBezTo>
                  <a:pt x="6423422" y="74019"/>
                  <a:pt x="6423152" y="77892"/>
                  <a:pt x="6421506" y="78613"/>
                </a:cubicBezTo>
                <a:cubicBezTo>
                  <a:pt x="6423152" y="77892"/>
                  <a:pt x="6423152" y="77892"/>
                  <a:pt x="6423152" y="77892"/>
                </a:cubicBezTo>
                <a:cubicBezTo>
                  <a:pt x="6419320" y="87079"/>
                  <a:pt x="6414377" y="89243"/>
                  <a:pt x="6405986" y="83529"/>
                </a:cubicBezTo>
                <a:cubicBezTo>
                  <a:pt x="6408593" y="80512"/>
                  <a:pt x="6408860" y="76639"/>
                  <a:pt x="6408440" y="71190"/>
                </a:cubicBezTo>
                <a:cubicBezTo>
                  <a:pt x="6403495" y="73356"/>
                  <a:pt x="6398553" y="75519"/>
                  <a:pt x="6396751" y="66920"/>
                </a:cubicBezTo>
                <a:cubicBezTo>
                  <a:pt x="6396751" y="66920"/>
                  <a:pt x="6395104" y="67643"/>
                  <a:pt x="6395104" y="67643"/>
                </a:cubicBezTo>
                <a:cubicBezTo>
                  <a:pt x="6392497" y="70660"/>
                  <a:pt x="6386175" y="69672"/>
                  <a:pt x="6388244" y="74399"/>
                </a:cubicBezTo>
                <a:cubicBezTo>
                  <a:pt x="6388244" y="74399"/>
                  <a:pt x="6390580" y="75254"/>
                  <a:pt x="6391270" y="76829"/>
                </a:cubicBezTo>
                <a:cubicBezTo>
                  <a:pt x="6391270" y="76829"/>
                  <a:pt x="6391961" y="78406"/>
                  <a:pt x="6391961" y="78406"/>
                </a:cubicBezTo>
                <a:cubicBezTo>
                  <a:pt x="6390314" y="79126"/>
                  <a:pt x="6390314" y="79126"/>
                  <a:pt x="6390314" y="79126"/>
                </a:cubicBezTo>
                <a:cubicBezTo>
                  <a:pt x="6389622" y="77550"/>
                  <a:pt x="6387285" y="76696"/>
                  <a:pt x="6387285" y="76696"/>
                </a:cubicBezTo>
                <a:cubicBezTo>
                  <a:pt x="6388664" y="79848"/>
                  <a:pt x="6396367" y="83985"/>
                  <a:pt x="6393071" y="85428"/>
                </a:cubicBezTo>
                <a:cubicBezTo>
                  <a:pt x="6389776" y="86870"/>
                  <a:pt x="6387859" y="91464"/>
                  <a:pt x="6381114" y="85030"/>
                </a:cubicBezTo>
                <a:cubicBezTo>
                  <a:pt x="6388550" y="93040"/>
                  <a:pt x="6380157" y="87327"/>
                  <a:pt x="6377819" y="86472"/>
                </a:cubicBezTo>
                <a:cubicBezTo>
                  <a:pt x="6372185" y="87061"/>
                  <a:pt x="6363678" y="94539"/>
                  <a:pt x="6358043" y="95129"/>
                </a:cubicBezTo>
                <a:cubicBezTo>
                  <a:pt x="6353638" y="89547"/>
                  <a:pt x="6362298" y="91388"/>
                  <a:pt x="6357203" y="84232"/>
                </a:cubicBezTo>
                <a:cubicBezTo>
                  <a:pt x="6356665" y="91978"/>
                  <a:pt x="6349231" y="83967"/>
                  <a:pt x="6349384" y="93286"/>
                </a:cubicBezTo>
                <a:cubicBezTo>
                  <a:pt x="6358734" y="96703"/>
                  <a:pt x="6349384" y="93286"/>
                  <a:pt x="6358618" y="109896"/>
                </a:cubicBezTo>
                <a:cubicBezTo>
                  <a:pt x="6362872" y="106156"/>
                  <a:pt x="6365478" y="103138"/>
                  <a:pt x="6367125" y="102417"/>
                </a:cubicBezTo>
                <a:cubicBezTo>
                  <a:pt x="6365209" y="107010"/>
                  <a:pt x="6373181" y="107276"/>
                  <a:pt x="6377434" y="103536"/>
                </a:cubicBezTo>
                <a:cubicBezTo>
                  <a:pt x="6377434" y="103536"/>
                  <a:pt x="6377434" y="103536"/>
                  <a:pt x="6376745" y="101961"/>
                </a:cubicBezTo>
                <a:cubicBezTo>
                  <a:pt x="6376745" y="101961"/>
                  <a:pt x="6376745" y="101961"/>
                  <a:pt x="6378394" y="101241"/>
                </a:cubicBezTo>
                <a:cubicBezTo>
                  <a:pt x="6378394" y="101241"/>
                  <a:pt x="6378394" y="101241"/>
                  <a:pt x="6379083" y="102816"/>
                </a:cubicBezTo>
                <a:cubicBezTo>
                  <a:pt x="6379083" y="102816"/>
                  <a:pt x="6379771" y="104391"/>
                  <a:pt x="6380460" y="105966"/>
                </a:cubicBezTo>
                <a:cubicBezTo>
                  <a:pt x="6382110" y="105244"/>
                  <a:pt x="6385405" y="103802"/>
                  <a:pt x="6387051" y="103082"/>
                </a:cubicBezTo>
                <a:cubicBezTo>
                  <a:pt x="6387743" y="104657"/>
                  <a:pt x="6389812" y="109384"/>
                  <a:pt x="6391459" y="108661"/>
                </a:cubicBezTo>
                <a:cubicBezTo>
                  <a:pt x="6402994" y="103614"/>
                  <a:pt x="6412461" y="93836"/>
                  <a:pt x="6428286" y="107560"/>
                </a:cubicBezTo>
                <a:cubicBezTo>
                  <a:pt x="6419510" y="118913"/>
                  <a:pt x="6409470" y="113920"/>
                  <a:pt x="6396019" y="123563"/>
                </a:cubicBezTo>
                <a:cubicBezTo>
                  <a:pt x="6412382" y="129543"/>
                  <a:pt x="6416403" y="152188"/>
                  <a:pt x="6427400" y="154882"/>
                </a:cubicBezTo>
                <a:cubicBezTo>
                  <a:pt x="6423300" y="167942"/>
                  <a:pt x="6436212" y="166044"/>
                  <a:pt x="6442537" y="167032"/>
                </a:cubicBezTo>
                <a:cubicBezTo>
                  <a:pt x="6442000" y="174776"/>
                  <a:pt x="6448860" y="168019"/>
                  <a:pt x="6446674" y="176484"/>
                </a:cubicBezTo>
                <a:cubicBezTo>
                  <a:pt x="6445985" y="174909"/>
                  <a:pt x="6445295" y="173333"/>
                  <a:pt x="6444337" y="175631"/>
                </a:cubicBezTo>
                <a:cubicBezTo>
                  <a:pt x="6449702" y="178915"/>
                  <a:pt x="6451349" y="178194"/>
                  <a:pt x="6453418" y="182919"/>
                </a:cubicBezTo>
                <a:cubicBezTo>
                  <a:pt x="6462078" y="184760"/>
                  <a:pt x="6456141" y="166708"/>
                  <a:pt x="6464111" y="166975"/>
                </a:cubicBezTo>
                <a:cubicBezTo>
                  <a:pt x="6463422" y="165399"/>
                  <a:pt x="6464380" y="163101"/>
                  <a:pt x="6463691" y="161526"/>
                </a:cubicBezTo>
                <a:cubicBezTo>
                  <a:pt x="6465339" y="160805"/>
                  <a:pt x="6465339" y="160805"/>
                  <a:pt x="6465339" y="160805"/>
                </a:cubicBezTo>
                <a:cubicBezTo>
                  <a:pt x="6466986" y="160084"/>
                  <a:pt x="6466986" y="160084"/>
                  <a:pt x="6467675" y="161660"/>
                </a:cubicBezTo>
                <a:cubicBezTo>
                  <a:pt x="6470013" y="162515"/>
                  <a:pt x="6469056" y="164810"/>
                  <a:pt x="6469745" y="166386"/>
                </a:cubicBezTo>
                <a:cubicBezTo>
                  <a:pt x="6468098" y="167108"/>
                  <a:pt x="6468787" y="168683"/>
                  <a:pt x="6468787" y="168683"/>
                </a:cubicBezTo>
                <a:cubicBezTo>
                  <a:pt x="6468787" y="168683"/>
                  <a:pt x="6469476" y="170257"/>
                  <a:pt x="6469476" y="170257"/>
                </a:cubicBezTo>
                <a:cubicBezTo>
                  <a:pt x="6473193" y="174263"/>
                  <a:pt x="6472350" y="163368"/>
                  <a:pt x="6478404" y="168227"/>
                </a:cubicBezTo>
                <a:cubicBezTo>
                  <a:pt x="6477446" y="170524"/>
                  <a:pt x="6485991" y="185559"/>
                  <a:pt x="6481738" y="189298"/>
                </a:cubicBezTo>
                <a:cubicBezTo>
                  <a:pt x="6473766" y="189032"/>
                  <a:pt x="6470891" y="195922"/>
                  <a:pt x="6468286" y="198940"/>
                </a:cubicBezTo>
                <a:cubicBezTo>
                  <a:pt x="6471581" y="197498"/>
                  <a:pt x="6481351" y="206362"/>
                  <a:pt x="6481890" y="198617"/>
                </a:cubicBezTo>
                <a:cubicBezTo>
                  <a:pt x="6487407" y="211222"/>
                  <a:pt x="6492735" y="191992"/>
                  <a:pt x="6498942" y="206172"/>
                </a:cubicBezTo>
                <a:cubicBezTo>
                  <a:pt x="6499899" y="203876"/>
                  <a:pt x="6496183" y="199870"/>
                  <a:pt x="6497832" y="199149"/>
                </a:cubicBezTo>
                <a:cubicBezTo>
                  <a:pt x="6502238" y="204729"/>
                  <a:pt x="6503886" y="204007"/>
                  <a:pt x="6505266" y="207159"/>
                </a:cubicBezTo>
                <a:cubicBezTo>
                  <a:pt x="6508830" y="201844"/>
                  <a:pt x="6512546" y="205848"/>
                  <a:pt x="6509786" y="199547"/>
                </a:cubicBezTo>
                <a:cubicBezTo>
                  <a:pt x="6518448" y="201388"/>
                  <a:pt x="6517221" y="207558"/>
                  <a:pt x="6522586" y="210841"/>
                </a:cubicBezTo>
                <a:cubicBezTo>
                  <a:pt x="6519711" y="217731"/>
                  <a:pt x="6526724" y="220295"/>
                  <a:pt x="6524539" y="228761"/>
                </a:cubicBezTo>
                <a:cubicBezTo>
                  <a:pt x="6527834" y="227318"/>
                  <a:pt x="6527834" y="227318"/>
                  <a:pt x="6527834" y="227318"/>
                </a:cubicBezTo>
                <a:cubicBezTo>
                  <a:pt x="6524386" y="219441"/>
                  <a:pt x="6526992" y="216423"/>
                  <a:pt x="6531936" y="214259"/>
                </a:cubicBezTo>
                <a:cubicBezTo>
                  <a:pt x="6531936" y="214259"/>
                  <a:pt x="6531936" y="214259"/>
                  <a:pt x="6532894" y="211961"/>
                </a:cubicBezTo>
                <a:cubicBezTo>
                  <a:pt x="6529867" y="209532"/>
                  <a:pt x="6529867" y="209532"/>
                  <a:pt x="6527529" y="208678"/>
                </a:cubicBezTo>
                <a:cubicBezTo>
                  <a:pt x="6525882" y="209399"/>
                  <a:pt x="6525882" y="209399"/>
                  <a:pt x="6525192" y="207824"/>
                </a:cubicBezTo>
                <a:cubicBezTo>
                  <a:pt x="6524504" y="206248"/>
                  <a:pt x="6524504" y="206248"/>
                  <a:pt x="6526152" y="205526"/>
                </a:cubicBezTo>
                <a:cubicBezTo>
                  <a:pt x="6530136" y="205658"/>
                  <a:pt x="6532473" y="206512"/>
                  <a:pt x="6534543" y="211241"/>
                </a:cubicBezTo>
                <a:cubicBezTo>
                  <a:pt x="6535232" y="212816"/>
                  <a:pt x="6535232" y="212816"/>
                  <a:pt x="6535232" y="212816"/>
                </a:cubicBezTo>
                <a:cubicBezTo>
                  <a:pt x="6535922" y="214392"/>
                  <a:pt x="6535922" y="214392"/>
                  <a:pt x="6534964" y="216688"/>
                </a:cubicBezTo>
                <a:cubicBezTo>
                  <a:pt x="6534964" y="216688"/>
                  <a:pt x="6535653" y="218263"/>
                  <a:pt x="6535653" y="218263"/>
                </a:cubicBezTo>
                <a:cubicBezTo>
                  <a:pt x="6537570" y="213670"/>
                  <a:pt x="6539907" y="214524"/>
                  <a:pt x="6543623" y="218529"/>
                </a:cubicBezTo>
                <a:cubicBezTo>
                  <a:pt x="6544046" y="223976"/>
                  <a:pt x="6548721" y="225685"/>
                  <a:pt x="6544886" y="234873"/>
                </a:cubicBezTo>
                <a:cubicBezTo>
                  <a:pt x="6548872" y="235006"/>
                  <a:pt x="6548031" y="224111"/>
                  <a:pt x="6551477" y="231989"/>
                </a:cubicBezTo>
                <a:cubicBezTo>
                  <a:pt x="6547224" y="235727"/>
                  <a:pt x="6556844" y="235272"/>
                  <a:pt x="6558914" y="239999"/>
                </a:cubicBezTo>
                <a:cubicBezTo>
                  <a:pt x="6557417" y="250040"/>
                  <a:pt x="6550404" y="247477"/>
                  <a:pt x="6539558" y="254102"/>
                </a:cubicBezTo>
                <a:cubicBezTo>
                  <a:pt x="6536800" y="247799"/>
                  <a:pt x="6539406" y="244781"/>
                  <a:pt x="6537337" y="240055"/>
                </a:cubicBezTo>
                <a:cubicBezTo>
                  <a:pt x="6534041" y="241497"/>
                  <a:pt x="6531973" y="236771"/>
                  <a:pt x="6527986" y="236639"/>
                </a:cubicBezTo>
                <a:cubicBezTo>
                  <a:pt x="6528945" y="234341"/>
                  <a:pt x="6531284" y="235196"/>
                  <a:pt x="6529904" y="232044"/>
                </a:cubicBezTo>
                <a:cubicBezTo>
                  <a:pt x="6526607" y="233487"/>
                  <a:pt x="6526607" y="233487"/>
                  <a:pt x="6526607" y="233487"/>
                </a:cubicBezTo>
                <a:cubicBezTo>
                  <a:pt x="6530326" y="237492"/>
                  <a:pt x="6522086" y="241099"/>
                  <a:pt x="6520016" y="236373"/>
                </a:cubicBezTo>
                <a:cubicBezTo>
                  <a:pt x="6521664" y="235651"/>
                  <a:pt x="6522623" y="233353"/>
                  <a:pt x="6519326" y="234798"/>
                </a:cubicBezTo>
                <a:cubicBezTo>
                  <a:pt x="6520437" y="241821"/>
                  <a:pt x="6523733" y="240378"/>
                  <a:pt x="6523885" y="249697"/>
                </a:cubicBezTo>
                <a:cubicBezTo>
                  <a:pt x="6520590" y="251140"/>
                  <a:pt x="6521701" y="258164"/>
                  <a:pt x="6518404" y="259606"/>
                </a:cubicBezTo>
                <a:cubicBezTo>
                  <a:pt x="6514688" y="255600"/>
                  <a:pt x="6517984" y="254159"/>
                  <a:pt x="6518942" y="251862"/>
                </a:cubicBezTo>
                <a:cubicBezTo>
                  <a:pt x="6515646" y="253304"/>
                  <a:pt x="6513998" y="254026"/>
                  <a:pt x="6512350" y="254747"/>
                </a:cubicBezTo>
                <a:cubicBezTo>
                  <a:pt x="6519515" y="266630"/>
                  <a:pt x="6514456" y="281987"/>
                  <a:pt x="6526949" y="274639"/>
                </a:cubicBezTo>
                <a:cubicBezTo>
                  <a:pt x="6525301" y="275361"/>
                  <a:pt x="6525991" y="276937"/>
                  <a:pt x="6526679" y="278512"/>
                </a:cubicBezTo>
                <a:cubicBezTo>
                  <a:pt x="6526679" y="278512"/>
                  <a:pt x="6527639" y="276216"/>
                  <a:pt x="6527639" y="276216"/>
                </a:cubicBezTo>
                <a:cubicBezTo>
                  <a:pt x="6529287" y="275494"/>
                  <a:pt x="6530934" y="274773"/>
                  <a:pt x="6530934" y="274773"/>
                </a:cubicBezTo>
                <a:cubicBezTo>
                  <a:pt x="6534229" y="273330"/>
                  <a:pt x="6537526" y="271887"/>
                  <a:pt x="6540554" y="274318"/>
                </a:cubicBezTo>
                <a:cubicBezTo>
                  <a:pt x="6540554" y="274318"/>
                  <a:pt x="6542201" y="273596"/>
                  <a:pt x="6542890" y="275173"/>
                </a:cubicBezTo>
                <a:cubicBezTo>
                  <a:pt x="6545228" y="276026"/>
                  <a:pt x="6545917" y="277601"/>
                  <a:pt x="6548255" y="278455"/>
                </a:cubicBezTo>
                <a:cubicBezTo>
                  <a:pt x="6548945" y="280031"/>
                  <a:pt x="6548945" y="280031"/>
                  <a:pt x="6550594" y="279309"/>
                </a:cubicBezTo>
                <a:cubicBezTo>
                  <a:pt x="6550594" y="279309"/>
                  <a:pt x="6552240" y="278589"/>
                  <a:pt x="6552240" y="278589"/>
                </a:cubicBezTo>
                <a:cubicBezTo>
                  <a:pt x="6553889" y="277867"/>
                  <a:pt x="6553889" y="277867"/>
                  <a:pt x="6554577" y="279443"/>
                </a:cubicBezTo>
                <a:cubicBezTo>
                  <a:pt x="6555268" y="281017"/>
                  <a:pt x="6555268" y="281017"/>
                  <a:pt x="6554309" y="283315"/>
                </a:cubicBezTo>
                <a:cubicBezTo>
                  <a:pt x="6552661" y="284037"/>
                  <a:pt x="6552661" y="284037"/>
                  <a:pt x="6552661" y="284037"/>
                </a:cubicBezTo>
                <a:cubicBezTo>
                  <a:pt x="6553351" y="285611"/>
                  <a:pt x="6553351" y="285611"/>
                  <a:pt x="6553351" y="285611"/>
                </a:cubicBezTo>
                <a:cubicBezTo>
                  <a:pt x="6557068" y="289617"/>
                  <a:pt x="6562970" y="285156"/>
                  <a:pt x="6565728" y="291459"/>
                </a:cubicBezTo>
                <a:cubicBezTo>
                  <a:pt x="6567377" y="290737"/>
                  <a:pt x="6567377" y="290737"/>
                  <a:pt x="6567377" y="290737"/>
                </a:cubicBezTo>
                <a:cubicBezTo>
                  <a:pt x="6568335" y="288440"/>
                  <a:pt x="6568335" y="288440"/>
                  <a:pt x="6568335" y="288440"/>
                </a:cubicBezTo>
                <a:cubicBezTo>
                  <a:pt x="6570673" y="289295"/>
                  <a:pt x="6570673" y="289295"/>
                  <a:pt x="6570673" y="289295"/>
                </a:cubicBezTo>
                <a:cubicBezTo>
                  <a:pt x="6570673" y="289295"/>
                  <a:pt x="6573010" y="290148"/>
                  <a:pt x="6573699" y="291723"/>
                </a:cubicBezTo>
                <a:cubicBezTo>
                  <a:pt x="6573126" y="276955"/>
                  <a:pt x="6577111" y="277088"/>
                  <a:pt x="6581903" y="265603"/>
                </a:cubicBezTo>
                <a:cubicBezTo>
                  <a:pt x="6583282" y="268756"/>
                  <a:pt x="6584661" y="271906"/>
                  <a:pt x="6586308" y="271185"/>
                </a:cubicBezTo>
                <a:cubicBezTo>
                  <a:pt x="6585620" y="269610"/>
                  <a:pt x="6583550" y="264882"/>
                  <a:pt x="6585198" y="264162"/>
                </a:cubicBezTo>
                <a:cubicBezTo>
                  <a:pt x="6590563" y="267445"/>
                  <a:pt x="6586578" y="267313"/>
                  <a:pt x="6589336" y="273615"/>
                </a:cubicBezTo>
                <a:cubicBezTo>
                  <a:pt x="6593168" y="264429"/>
                  <a:pt x="6594011" y="275324"/>
                  <a:pt x="6596350" y="276178"/>
                </a:cubicBezTo>
                <a:cubicBezTo>
                  <a:pt x="6601292" y="274013"/>
                  <a:pt x="6597691" y="256816"/>
                  <a:pt x="6602367" y="258524"/>
                </a:cubicBezTo>
                <a:cubicBezTo>
                  <a:pt x="6597844" y="266136"/>
                  <a:pt x="6608958" y="255639"/>
                  <a:pt x="6609380" y="261087"/>
                </a:cubicBezTo>
                <a:cubicBezTo>
                  <a:pt x="6606773" y="264105"/>
                  <a:pt x="6611179" y="269685"/>
                  <a:pt x="6610221" y="271983"/>
                </a:cubicBezTo>
                <a:cubicBezTo>
                  <a:pt x="6613785" y="266667"/>
                  <a:pt x="6621757" y="266933"/>
                  <a:pt x="6629189" y="274944"/>
                </a:cubicBezTo>
                <a:cubicBezTo>
                  <a:pt x="6634402" y="268908"/>
                  <a:pt x="6632334" y="264180"/>
                  <a:pt x="6639615" y="262870"/>
                </a:cubicBezTo>
                <a:cubicBezTo>
                  <a:pt x="6631224" y="257158"/>
                  <a:pt x="6644828" y="256835"/>
                  <a:pt x="6638774" y="251975"/>
                </a:cubicBezTo>
                <a:cubicBezTo>
                  <a:pt x="6642758" y="252108"/>
                  <a:pt x="6652645" y="247780"/>
                  <a:pt x="6648929" y="243775"/>
                </a:cubicBezTo>
                <a:cubicBezTo>
                  <a:pt x="6657322" y="249488"/>
                  <a:pt x="6660079" y="255790"/>
                  <a:pt x="6660499" y="261238"/>
                </a:cubicBezTo>
                <a:cubicBezTo>
                  <a:pt x="6658164" y="260385"/>
                  <a:pt x="6658735" y="275153"/>
                  <a:pt x="6651455" y="276462"/>
                </a:cubicBezTo>
                <a:cubicBezTo>
                  <a:pt x="6650766" y="274886"/>
                  <a:pt x="6649387" y="271736"/>
                  <a:pt x="6647739" y="272457"/>
                </a:cubicBezTo>
                <a:cubicBezTo>
                  <a:pt x="6647201" y="280202"/>
                  <a:pt x="6642795" y="274620"/>
                  <a:pt x="6642948" y="283941"/>
                </a:cubicBezTo>
                <a:cubicBezTo>
                  <a:pt x="6651455" y="276462"/>
                  <a:pt x="6655594" y="285915"/>
                  <a:pt x="6665212" y="285458"/>
                </a:cubicBezTo>
                <a:cubicBezTo>
                  <a:pt x="6668507" y="284016"/>
                  <a:pt x="6671113" y="280998"/>
                  <a:pt x="6671803" y="282574"/>
                </a:cubicBezTo>
                <a:cubicBezTo>
                  <a:pt x="6675789" y="282707"/>
                  <a:pt x="6674562" y="288876"/>
                  <a:pt x="6676210" y="288154"/>
                </a:cubicBezTo>
                <a:cubicBezTo>
                  <a:pt x="6677857" y="287433"/>
                  <a:pt x="6678395" y="279688"/>
                  <a:pt x="6680732" y="280543"/>
                </a:cubicBezTo>
                <a:cubicBezTo>
                  <a:pt x="6686518" y="289275"/>
                  <a:pt x="6676210" y="288154"/>
                  <a:pt x="6676630" y="293603"/>
                </a:cubicBezTo>
                <a:cubicBezTo>
                  <a:pt x="6679927" y="292160"/>
                  <a:pt x="6681575" y="291439"/>
                  <a:pt x="6682533" y="289142"/>
                </a:cubicBezTo>
                <a:cubicBezTo>
                  <a:pt x="6686939" y="294722"/>
                  <a:pt x="6684064" y="301613"/>
                  <a:pt x="6686939" y="294722"/>
                </a:cubicBezTo>
                <a:cubicBezTo>
                  <a:pt x="6690808" y="308048"/>
                  <a:pt x="6689581" y="314217"/>
                  <a:pt x="6692341" y="320518"/>
                </a:cubicBezTo>
                <a:cubicBezTo>
                  <a:pt x="6692341" y="320518"/>
                  <a:pt x="6692341" y="320518"/>
                  <a:pt x="6693988" y="319799"/>
                </a:cubicBezTo>
                <a:cubicBezTo>
                  <a:pt x="6696478" y="329972"/>
                  <a:pt x="6689197" y="331281"/>
                  <a:pt x="6698009" y="342443"/>
                </a:cubicBezTo>
                <a:cubicBezTo>
                  <a:pt x="6698547" y="334699"/>
                  <a:pt x="6707091" y="349731"/>
                  <a:pt x="6706249" y="338836"/>
                </a:cubicBezTo>
                <a:cubicBezTo>
                  <a:pt x="6701307" y="341001"/>
                  <a:pt x="6703910" y="337982"/>
                  <a:pt x="6704181" y="334110"/>
                </a:cubicBezTo>
                <a:cubicBezTo>
                  <a:pt x="6702533" y="334832"/>
                  <a:pt x="6702533" y="334832"/>
                  <a:pt x="6701844" y="333257"/>
                </a:cubicBezTo>
                <a:cubicBezTo>
                  <a:pt x="6699506" y="332401"/>
                  <a:pt x="6698815" y="330825"/>
                  <a:pt x="6699773" y="328529"/>
                </a:cubicBezTo>
                <a:cubicBezTo>
                  <a:pt x="6700731" y="326233"/>
                  <a:pt x="6702379" y="325510"/>
                  <a:pt x="6702379" y="325510"/>
                </a:cubicBezTo>
                <a:cubicBezTo>
                  <a:pt x="6701690" y="323935"/>
                  <a:pt x="6701690" y="323935"/>
                  <a:pt x="6701690" y="323935"/>
                </a:cubicBezTo>
                <a:cubicBezTo>
                  <a:pt x="6703606" y="319342"/>
                  <a:pt x="6708973" y="322625"/>
                  <a:pt x="6713226" y="318886"/>
                </a:cubicBezTo>
                <a:cubicBezTo>
                  <a:pt x="6712537" y="317311"/>
                  <a:pt x="6712537" y="317311"/>
                  <a:pt x="6714184" y="316590"/>
                </a:cubicBezTo>
                <a:cubicBezTo>
                  <a:pt x="6714184" y="316590"/>
                  <a:pt x="6715831" y="315869"/>
                  <a:pt x="6715142" y="314293"/>
                </a:cubicBezTo>
                <a:cubicBezTo>
                  <a:pt x="6715142" y="314293"/>
                  <a:pt x="6714453" y="312717"/>
                  <a:pt x="6713762" y="311141"/>
                </a:cubicBezTo>
                <a:cubicBezTo>
                  <a:pt x="6708819" y="313306"/>
                  <a:pt x="6696288" y="298138"/>
                  <a:pt x="6689008" y="299449"/>
                </a:cubicBezTo>
                <a:cubicBezTo>
                  <a:pt x="6691883" y="292558"/>
                  <a:pt x="6690352" y="280086"/>
                  <a:pt x="6690620" y="276216"/>
                </a:cubicBezTo>
                <a:cubicBezTo>
                  <a:pt x="6698053" y="284225"/>
                  <a:pt x="6691846" y="270046"/>
                  <a:pt x="6696521" y="271754"/>
                </a:cubicBezTo>
                <a:cubicBezTo>
                  <a:pt x="6695832" y="270179"/>
                  <a:pt x="6695143" y="268603"/>
                  <a:pt x="6696790" y="267882"/>
                </a:cubicBezTo>
                <a:cubicBezTo>
                  <a:pt x="6687442" y="264465"/>
                  <a:pt x="6678932" y="271944"/>
                  <a:pt x="6672878" y="267084"/>
                </a:cubicBezTo>
                <a:cubicBezTo>
                  <a:pt x="6674526" y="266363"/>
                  <a:pt x="6673837" y="264787"/>
                  <a:pt x="6670808" y="262358"/>
                </a:cubicBezTo>
                <a:cubicBezTo>
                  <a:pt x="6675752" y="260194"/>
                  <a:pt x="6674373" y="257042"/>
                  <a:pt x="6676978" y="254025"/>
                </a:cubicBezTo>
                <a:cubicBezTo>
                  <a:pt x="6670657" y="253039"/>
                  <a:pt x="6677094" y="240832"/>
                  <a:pt x="6679166" y="245559"/>
                </a:cubicBezTo>
                <a:cubicBezTo>
                  <a:pt x="6678205" y="247856"/>
                  <a:pt x="6682192" y="247989"/>
                  <a:pt x="6678628" y="253304"/>
                </a:cubicBezTo>
                <a:cubicBezTo>
                  <a:pt x="6682612" y="253436"/>
                  <a:pt x="6688783" y="245103"/>
                  <a:pt x="6691541" y="251405"/>
                </a:cubicBezTo>
                <a:cubicBezTo>
                  <a:pt x="6690583" y="253704"/>
                  <a:pt x="6693879" y="252259"/>
                  <a:pt x="6697863" y="252392"/>
                </a:cubicBezTo>
                <a:cubicBezTo>
                  <a:pt x="6697863" y="252392"/>
                  <a:pt x="6699512" y="251671"/>
                  <a:pt x="6698823" y="250096"/>
                </a:cubicBezTo>
                <a:cubicBezTo>
                  <a:pt x="6697445" y="246945"/>
                  <a:pt x="6698403" y="244648"/>
                  <a:pt x="6699360" y="242350"/>
                </a:cubicBezTo>
                <a:cubicBezTo>
                  <a:pt x="6700049" y="243926"/>
                  <a:pt x="6700049" y="243926"/>
                  <a:pt x="6700049" y="243926"/>
                </a:cubicBezTo>
                <a:cubicBezTo>
                  <a:pt x="6701276" y="237757"/>
                  <a:pt x="6701276" y="237757"/>
                  <a:pt x="6701276" y="237757"/>
                </a:cubicBezTo>
                <a:cubicBezTo>
                  <a:pt x="6702925" y="237035"/>
                  <a:pt x="6702925" y="237035"/>
                  <a:pt x="6702925" y="237035"/>
                </a:cubicBezTo>
                <a:cubicBezTo>
                  <a:pt x="6703614" y="238612"/>
                  <a:pt x="6703614" y="238612"/>
                  <a:pt x="6704303" y="240188"/>
                </a:cubicBezTo>
                <a:cubicBezTo>
                  <a:pt x="6703345" y="242484"/>
                  <a:pt x="6703345" y="242484"/>
                  <a:pt x="6703345" y="242484"/>
                </a:cubicBezTo>
                <a:cubicBezTo>
                  <a:pt x="6710510" y="254367"/>
                  <a:pt x="6721204" y="238421"/>
                  <a:pt x="6727679" y="248728"/>
                </a:cubicBezTo>
                <a:cubicBezTo>
                  <a:pt x="6729479" y="257328"/>
                  <a:pt x="6715185" y="256075"/>
                  <a:pt x="6716987" y="264673"/>
                </a:cubicBezTo>
                <a:cubicBezTo>
                  <a:pt x="6715606" y="261522"/>
                  <a:pt x="6713269" y="260669"/>
                  <a:pt x="6710931" y="259814"/>
                </a:cubicBezTo>
                <a:cubicBezTo>
                  <a:pt x="6710931" y="259814"/>
                  <a:pt x="6710931" y="259814"/>
                  <a:pt x="6711621" y="261390"/>
                </a:cubicBezTo>
                <a:cubicBezTo>
                  <a:pt x="6711621" y="261390"/>
                  <a:pt x="6711621" y="261390"/>
                  <a:pt x="6709974" y="262111"/>
                </a:cubicBezTo>
                <a:cubicBezTo>
                  <a:pt x="6709974" y="262111"/>
                  <a:pt x="6709974" y="262111"/>
                  <a:pt x="6709283" y="260537"/>
                </a:cubicBezTo>
                <a:cubicBezTo>
                  <a:pt x="6708594" y="258960"/>
                  <a:pt x="6708594" y="258960"/>
                  <a:pt x="6707904" y="257385"/>
                </a:cubicBezTo>
                <a:cubicBezTo>
                  <a:pt x="6707904" y="257385"/>
                  <a:pt x="6706255" y="258105"/>
                  <a:pt x="6706255" y="258105"/>
                </a:cubicBezTo>
                <a:cubicBezTo>
                  <a:pt x="6704610" y="258827"/>
                  <a:pt x="6704610" y="258827"/>
                  <a:pt x="6703650" y="261124"/>
                </a:cubicBezTo>
                <a:cubicBezTo>
                  <a:pt x="6702693" y="263421"/>
                  <a:pt x="6699396" y="264864"/>
                  <a:pt x="6697748" y="265586"/>
                </a:cubicBezTo>
                <a:cubicBezTo>
                  <a:pt x="6697748" y="265586"/>
                  <a:pt x="6697748" y="265586"/>
                  <a:pt x="6698438" y="267161"/>
                </a:cubicBezTo>
                <a:cubicBezTo>
                  <a:pt x="6699129" y="268737"/>
                  <a:pt x="6698170" y="271032"/>
                  <a:pt x="6698859" y="272607"/>
                </a:cubicBezTo>
                <a:cubicBezTo>
                  <a:pt x="6705183" y="273596"/>
                  <a:pt x="6705450" y="269723"/>
                  <a:pt x="6706678" y="263554"/>
                </a:cubicBezTo>
                <a:cubicBezTo>
                  <a:pt x="6708747" y="268280"/>
                  <a:pt x="6710815" y="273007"/>
                  <a:pt x="6715759" y="270843"/>
                </a:cubicBezTo>
                <a:cubicBezTo>
                  <a:pt x="6715759" y="270843"/>
                  <a:pt x="6716719" y="268547"/>
                  <a:pt x="6718367" y="267825"/>
                </a:cubicBezTo>
                <a:cubicBezTo>
                  <a:pt x="6718367" y="267825"/>
                  <a:pt x="6720013" y="267105"/>
                  <a:pt x="6722351" y="267958"/>
                </a:cubicBezTo>
                <a:cubicBezTo>
                  <a:pt x="6723999" y="267235"/>
                  <a:pt x="6723999" y="267235"/>
                  <a:pt x="6725646" y="266515"/>
                </a:cubicBezTo>
                <a:cubicBezTo>
                  <a:pt x="6724957" y="264939"/>
                  <a:pt x="6724957" y="264939"/>
                  <a:pt x="6724957" y="264939"/>
                </a:cubicBezTo>
                <a:cubicBezTo>
                  <a:pt x="6723578" y="261788"/>
                  <a:pt x="6720282" y="263231"/>
                  <a:pt x="6719592" y="261655"/>
                </a:cubicBezTo>
                <a:cubicBezTo>
                  <a:pt x="6724536" y="259492"/>
                  <a:pt x="6733196" y="261332"/>
                  <a:pt x="6735113" y="256739"/>
                </a:cubicBezTo>
                <a:cubicBezTo>
                  <a:pt x="6738561" y="264617"/>
                  <a:pt x="6735265" y="266060"/>
                  <a:pt x="6736644" y="269210"/>
                </a:cubicBezTo>
                <a:cubicBezTo>
                  <a:pt x="6737334" y="270784"/>
                  <a:pt x="6737334" y="270784"/>
                  <a:pt x="6738023" y="272360"/>
                </a:cubicBezTo>
                <a:cubicBezTo>
                  <a:pt x="6739672" y="271640"/>
                  <a:pt x="6739672" y="271640"/>
                  <a:pt x="6739672" y="271640"/>
                </a:cubicBezTo>
                <a:cubicBezTo>
                  <a:pt x="6739940" y="267768"/>
                  <a:pt x="6741857" y="263174"/>
                  <a:pt x="6744463" y="260156"/>
                </a:cubicBezTo>
                <a:cubicBezTo>
                  <a:pt x="6744731" y="256283"/>
                  <a:pt x="6746379" y="255563"/>
                  <a:pt x="6748027" y="254841"/>
                </a:cubicBezTo>
                <a:cubicBezTo>
                  <a:pt x="6749677" y="254119"/>
                  <a:pt x="6751324" y="253398"/>
                  <a:pt x="6751324" y="253398"/>
                </a:cubicBezTo>
                <a:cubicBezTo>
                  <a:pt x="6752280" y="251101"/>
                  <a:pt x="6751591" y="249525"/>
                  <a:pt x="6750903" y="247949"/>
                </a:cubicBezTo>
                <a:cubicBezTo>
                  <a:pt x="6750213" y="246375"/>
                  <a:pt x="6751860" y="245654"/>
                  <a:pt x="6751860" y="245654"/>
                </a:cubicBezTo>
                <a:cubicBezTo>
                  <a:pt x="6754197" y="246507"/>
                  <a:pt x="6754197" y="246507"/>
                  <a:pt x="6754888" y="248083"/>
                </a:cubicBezTo>
                <a:cubicBezTo>
                  <a:pt x="6755578" y="249659"/>
                  <a:pt x="6754619" y="251956"/>
                  <a:pt x="6755308" y="253532"/>
                </a:cubicBezTo>
                <a:cubicBezTo>
                  <a:pt x="6756956" y="252809"/>
                  <a:pt x="6757645" y="254385"/>
                  <a:pt x="6757645" y="254385"/>
                </a:cubicBezTo>
                <a:cubicBezTo>
                  <a:pt x="6757645" y="254385"/>
                  <a:pt x="6759294" y="253664"/>
                  <a:pt x="6759294" y="253664"/>
                </a:cubicBezTo>
                <a:cubicBezTo>
                  <a:pt x="6763281" y="253796"/>
                  <a:pt x="6765349" y="258523"/>
                  <a:pt x="6766727" y="261673"/>
                </a:cubicBezTo>
                <a:cubicBezTo>
                  <a:pt x="6765770" y="263972"/>
                  <a:pt x="6766459" y="265547"/>
                  <a:pt x="6765501" y="267844"/>
                </a:cubicBezTo>
                <a:cubicBezTo>
                  <a:pt x="6764544" y="270140"/>
                  <a:pt x="6764544" y="270140"/>
                  <a:pt x="6765232" y="271716"/>
                </a:cubicBezTo>
                <a:cubicBezTo>
                  <a:pt x="6765232" y="271716"/>
                  <a:pt x="6764274" y="274012"/>
                  <a:pt x="6764274" y="274012"/>
                </a:cubicBezTo>
                <a:cubicBezTo>
                  <a:pt x="6764963" y="275587"/>
                  <a:pt x="6766611" y="274867"/>
                  <a:pt x="6767301" y="276443"/>
                </a:cubicBezTo>
                <a:cubicBezTo>
                  <a:pt x="6768260" y="274145"/>
                  <a:pt x="6768260" y="274145"/>
                  <a:pt x="6769908" y="273424"/>
                </a:cubicBezTo>
                <a:cubicBezTo>
                  <a:pt x="6767570" y="272569"/>
                  <a:pt x="6767570" y="272569"/>
                  <a:pt x="6767570" y="272569"/>
                </a:cubicBezTo>
                <a:cubicBezTo>
                  <a:pt x="6769486" y="267976"/>
                  <a:pt x="6770445" y="265681"/>
                  <a:pt x="6774161" y="269684"/>
                </a:cubicBezTo>
                <a:cubicBezTo>
                  <a:pt x="6773203" y="271981"/>
                  <a:pt x="6775273" y="276708"/>
                  <a:pt x="6774314" y="279004"/>
                </a:cubicBezTo>
                <a:cubicBezTo>
                  <a:pt x="6774314" y="279004"/>
                  <a:pt x="6771018" y="280446"/>
                  <a:pt x="6769639" y="277297"/>
                </a:cubicBezTo>
                <a:cubicBezTo>
                  <a:pt x="6770330" y="278872"/>
                  <a:pt x="6770330" y="278872"/>
                  <a:pt x="6768681" y="279593"/>
                </a:cubicBezTo>
                <a:cubicBezTo>
                  <a:pt x="6768681" y="279593"/>
                  <a:pt x="6768681" y="279593"/>
                  <a:pt x="6766344" y="278739"/>
                </a:cubicBezTo>
                <a:cubicBezTo>
                  <a:pt x="6767721" y="281890"/>
                  <a:pt x="6771440" y="285896"/>
                  <a:pt x="6768144" y="287338"/>
                </a:cubicBezTo>
                <a:cubicBezTo>
                  <a:pt x="6764427" y="283333"/>
                  <a:pt x="6766917" y="293507"/>
                  <a:pt x="6761551" y="290223"/>
                </a:cubicBezTo>
                <a:cubicBezTo>
                  <a:pt x="6764578" y="292652"/>
                  <a:pt x="6761014" y="297967"/>
                  <a:pt x="6757028" y="297836"/>
                </a:cubicBezTo>
                <a:cubicBezTo>
                  <a:pt x="6755381" y="298557"/>
                  <a:pt x="6755381" y="298557"/>
                  <a:pt x="6755381" y="298557"/>
                </a:cubicBezTo>
                <a:cubicBezTo>
                  <a:pt x="6757718" y="299412"/>
                  <a:pt x="6757718" y="299412"/>
                  <a:pt x="6760055" y="300265"/>
                </a:cubicBezTo>
                <a:cubicBezTo>
                  <a:pt x="6760745" y="301840"/>
                  <a:pt x="6762394" y="301119"/>
                  <a:pt x="6763083" y="302696"/>
                </a:cubicBezTo>
                <a:cubicBezTo>
                  <a:pt x="6763083" y="302696"/>
                  <a:pt x="6764731" y="301974"/>
                  <a:pt x="6764731" y="301974"/>
                </a:cubicBezTo>
                <a:cubicBezTo>
                  <a:pt x="6764731" y="301974"/>
                  <a:pt x="6764731" y="301974"/>
                  <a:pt x="6766379" y="301252"/>
                </a:cubicBezTo>
                <a:cubicBezTo>
                  <a:pt x="6767337" y="298955"/>
                  <a:pt x="6769254" y="294361"/>
                  <a:pt x="6772549" y="292918"/>
                </a:cubicBezTo>
                <a:cubicBezTo>
                  <a:pt x="6772549" y="292918"/>
                  <a:pt x="6774198" y="292198"/>
                  <a:pt x="6774887" y="293773"/>
                </a:cubicBezTo>
                <a:cubicBezTo>
                  <a:pt x="6775577" y="295349"/>
                  <a:pt x="6773929" y="296070"/>
                  <a:pt x="6773929" y="296070"/>
                </a:cubicBezTo>
                <a:cubicBezTo>
                  <a:pt x="6772281" y="296792"/>
                  <a:pt x="6769674" y="299808"/>
                  <a:pt x="6769407" y="303682"/>
                </a:cubicBezTo>
                <a:cubicBezTo>
                  <a:pt x="6769407" y="303682"/>
                  <a:pt x="6770095" y="305257"/>
                  <a:pt x="6770784" y="306833"/>
                </a:cubicBezTo>
                <a:cubicBezTo>
                  <a:pt x="6782474" y="311104"/>
                  <a:pt x="6779410" y="286160"/>
                  <a:pt x="6792478" y="293583"/>
                </a:cubicBezTo>
                <a:cubicBezTo>
                  <a:pt x="6790829" y="294306"/>
                  <a:pt x="6787534" y="295746"/>
                  <a:pt x="6788224" y="297323"/>
                </a:cubicBezTo>
                <a:cubicBezTo>
                  <a:pt x="6796884" y="299163"/>
                  <a:pt x="6803743" y="292405"/>
                  <a:pt x="6807191" y="300283"/>
                </a:cubicBezTo>
                <a:cubicBezTo>
                  <a:pt x="6809108" y="295689"/>
                  <a:pt x="6807308" y="287091"/>
                  <a:pt x="6809224" y="282498"/>
                </a:cubicBezTo>
                <a:cubicBezTo>
                  <a:pt x="6811293" y="287223"/>
                  <a:pt x="6813095" y="295823"/>
                  <a:pt x="6816659" y="290508"/>
                </a:cubicBezTo>
                <a:cubicBezTo>
                  <a:pt x="6815967" y="288933"/>
                  <a:pt x="6813629" y="288078"/>
                  <a:pt x="6814587" y="285781"/>
                </a:cubicBezTo>
                <a:cubicBezTo>
                  <a:pt x="6819953" y="289066"/>
                  <a:pt x="6826277" y="290052"/>
                  <a:pt x="6831489" y="284015"/>
                </a:cubicBezTo>
                <a:cubicBezTo>
                  <a:pt x="6833136" y="283294"/>
                  <a:pt x="6832447" y="281718"/>
                  <a:pt x="6831758" y="280143"/>
                </a:cubicBezTo>
                <a:lnTo>
                  <a:pt x="6831068" y="278567"/>
                </a:lnTo>
                <a:cubicBezTo>
                  <a:pt x="6829421" y="279290"/>
                  <a:pt x="6827923" y="289329"/>
                  <a:pt x="6825855" y="284604"/>
                </a:cubicBezTo>
                <a:cubicBezTo>
                  <a:pt x="6827773" y="280011"/>
                  <a:pt x="6817196" y="282762"/>
                  <a:pt x="6815395" y="274164"/>
                </a:cubicBezTo>
                <a:cubicBezTo>
                  <a:pt x="6817041" y="273443"/>
                  <a:pt x="6821028" y="273575"/>
                  <a:pt x="6819649" y="270424"/>
                </a:cubicBezTo>
                <a:cubicBezTo>
                  <a:pt x="6818000" y="271146"/>
                  <a:pt x="6816622" y="267995"/>
                  <a:pt x="6817580" y="265698"/>
                </a:cubicBezTo>
                <a:cubicBezTo>
                  <a:pt x="6815241" y="264845"/>
                  <a:pt x="6812216" y="262413"/>
                  <a:pt x="6810836" y="259263"/>
                </a:cubicBezTo>
                <a:cubicBezTo>
                  <a:pt x="6810836" y="259263"/>
                  <a:pt x="6810146" y="257688"/>
                  <a:pt x="6810146" y="257688"/>
                </a:cubicBezTo>
                <a:cubicBezTo>
                  <a:pt x="6811794" y="256967"/>
                  <a:pt x="6811794" y="256967"/>
                  <a:pt x="6811794" y="256967"/>
                </a:cubicBezTo>
                <a:cubicBezTo>
                  <a:pt x="6814822" y="259396"/>
                  <a:pt x="6815511" y="260971"/>
                  <a:pt x="6817848" y="261825"/>
                </a:cubicBezTo>
                <a:cubicBezTo>
                  <a:pt x="6817158" y="260251"/>
                  <a:pt x="6817158" y="260251"/>
                  <a:pt x="6817158" y="260251"/>
                </a:cubicBezTo>
                <a:cubicBezTo>
                  <a:pt x="6818654" y="250209"/>
                  <a:pt x="6822945" y="268981"/>
                  <a:pt x="6826509" y="263666"/>
                </a:cubicBezTo>
                <a:cubicBezTo>
                  <a:pt x="6827889" y="266817"/>
                  <a:pt x="6827889" y="266817"/>
                  <a:pt x="6827889" y="266817"/>
                </a:cubicBezTo>
                <a:cubicBezTo>
                  <a:pt x="6828846" y="264521"/>
                  <a:pt x="6830493" y="263800"/>
                  <a:pt x="6832142" y="263078"/>
                </a:cubicBezTo>
                <a:cubicBezTo>
                  <a:pt x="6833101" y="260781"/>
                  <a:pt x="6832411" y="259206"/>
                  <a:pt x="6830073" y="258353"/>
                </a:cubicBezTo>
                <a:cubicBezTo>
                  <a:pt x="6829115" y="260649"/>
                  <a:pt x="6823482" y="261238"/>
                  <a:pt x="6820724" y="254935"/>
                </a:cubicBezTo>
                <a:cubicBezTo>
                  <a:pt x="6818386" y="254081"/>
                  <a:pt x="6816738" y="254802"/>
                  <a:pt x="6814401" y="253949"/>
                </a:cubicBezTo>
                <a:cubicBezTo>
                  <a:pt x="6813711" y="252372"/>
                  <a:pt x="6813711" y="252372"/>
                  <a:pt x="6813022" y="250797"/>
                </a:cubicBezTo>
                <a:cubicBezTo>
                  <a:pt x="6814669" y="250075"/>
                  <a:pt x="6814669" y="250075"/>
                  <a:pt x="6814669" y="250075"/>
                </a:cubicBezTo>
                <a:cubicBezTo>
                  <a:pt x="6817006" y="250929"/>
                  <a:pt x="6817006" y="250929"/>
                  <a:pt x="6819343" y="251785"/>
                </a:cubicBezTo>
                <a:cubicBezTo>
                  <a:pt x="6818654" y="250209"/>
                  <a:pt x="6818654" y="250209"/>
                  <a:pt x="6818654" y="250209"/>
                </a:cubicBezTo>
                <a:cubicBezTo>
                  <a:pt x="6810531" y="240622"/>
                  <a:pt x="6817276" y="247058"/>
                  <a:pt x="6821951" y="248765"/>
                </a:cubicBezTo>
                <a:cubicBezTo>
                  <a:pt x="6824288" y="249620"/>
                  <a:pt x="6824288" y="249620"/>
                  <a:pt x="6824288" y="249620"/>
                </a:cubicBezTo>
                <a:cubicBezTo>
                  <a:pt x="6823598" y="248044"/>
                  <a:pt x="6822908" y="246468"/>
                  <a:pt x="6822219" y="244893"/>
                </a:cubicBezTo>
                <a:cubicBezTo>
                  <a:pt x="6820840" y="241743"/>
                  <a:pt x="6819460" y="238592"/>
                  <a:pt x="6818081" y="235441"/>
                </a:cubicBezTo>
                <a:cubicBezTo>
                  <a:pt x="6818081" y="235441"/>
                  <a:pt x="6816432" y="236162"/>
                  <a:pt x="6816432" y="236162"/>
                </a:cubicBezTo>
                <a:cubicBezTo>
                  <a:pt x="6814094" y="235309"/>
                  <a:pt x="6812448" y="236029"/>
                  <a:pt x="6810800" y="236751"/>
                </a:cubicBezTo>
                <a:cubicBezTo>
                  <a:pt x="6809150" y="237472"/>
                  <a:pt x="6809150" y="237472"/>
                  <a:pt x="6807503" y="238193"/>
                </a:cubicBezTo>
                <a:cubicBezTo>
                  <a:pt x="6807503" y="238193"/>
                  <a:pt x="6805167" y="237339"/>
                  <a:pt x="6804477" y="235763"/>
                </a:cubicBezTo>
                <a:cubicBezTo>
                  <a:pt x="6803786" y="234187"/>
                  <a:pt x="6804745" y="231891"/>
                  <a:pt x="6804745" y="231891"/>
                </a:cubicBezTo>
                <a:cubicBezTo>
                  <a:pt x="6807083" y="232745"/>
                  <a:pt x="6806392" y="231170"/>
                  <a:pt x="6808041" y="230448"/>
                </a:cubicBezTo>
                <a:cubicBezTo>
                  <a:pt x="6808041" y="230448"/>
                  <a:pt x="6809689" y="229727"/>
                  <a:pt x="6809689" y="229727"/>
                </a:cubicBezTo>
                <a:cubicBezTo>
                  <a:pt x="6811337" y="229005"/>
                  <a:pt x="6815323" y="229138"/>
                  <a:pt x="6817661" y="229994"/>
                </a:cubicBezTo>
                <a:cubicBezTo>
                  <a:pt x="6818350" y="231569"/>
                  <a:pt x="6819997" y="230848"/>
                  <a:pt x="6820956" y="228550"/>
                </a:cubicBezTo>
                <a:cubicBezTo>
                  <a:pt x="6820956" y="228550"/>
                  <a:pt x="6820266" y="226975"/>
                  <a:pt x="6821225" y="224678"/>
                </a:cubicBezTo>
                <a:cubicBezTo>
                  <a:pt x="6821225" y="224678"/>
                  <a:pt x="6822872" y="223956"/>
                  <a:pt x="6822872" y="223956"/>
                </a:cubicBezTo>
                <a:cubicBezTo>
                  <a:pt x="6822872" y="223956"/>
                  <a:pt x="6823562" y="225532"/>
                  <a:pt x="6824251" y="227107"/>
                </a:cubicBezTo>
                <a:cubicBezTo>
                  <a:pt x="6822604" y="227828"/>
                  <a:pt x="6823292" y="229405"/>
                  <a:pt x="6823982" y="230980"/>
                </a:cubicBezTo>
                <a:cubicBezTo>
                  <a:pt x="6822335" y="231701"/>
                  <a:pt x="6822335" y="231701"/>
                  <a:pt x="6822335" y="231701"/>
                </a:cubicBezTo>
                <a:cubicBezTo>
                  <a:pt x="6823024" y="233276"/>
                  <a:pt x="6821376" y="233997"/>
                  <a:pt x="6819728" y="234719"/>
                </a:cubicBezTo>
                <a:cubicBezTo>
                  <a:pt x="6821108" y="237870"/>
                  <a:pt x="6822487" y="241022"/>
                  <a:pt x="6823866" y="244172"/>
                </a:cubicBezTo>
                <a:cubicBezTo>
                  <a:pt x="6823866" y="244172"/>
                  <a:pt x="6824555" y="245748"/>
                  <a:pt x="6825245" y="247323"/>
                </a:cubicBezTo>
                <a:cubicBezTo>
                  <a:pt x="6826893" y="246602"/>
                  <a:pt x="6826893" y="246602"/>
                  <a:pt x="6826893" y="246602"/>
                </a:cubicBezTo>
                <a:cubicBezTo>
                  <a:pt x="6828542" y="245881"/>
                  <a:pt x="6830189" y="245160"/>
                  <a:pt x="6830189" y="245160"/>
                </a:cubicBezTo>
                <a:cubicBezTo>
                  <a:pt x="6832527" y="246014"/>
                  <a:pt x="6832527" y="246014"/>
                  <a:pt x="6832527" y="246014"/>
                </a:cubicBezTo>
                <a:cubicBezTo>
                  <a:pt x="6834174" y="245293"/>
                  <a:pt x="6836511" y="246147"/>
                  <a:pt x="6837202" y="247721"/>
                </a:cubicBezTo>
                <a:cubicBezTo>
                  <a:pt x="6836245" y="250018"/>
                  <a:pt x="6836933" y="251595"/>
                  <a:pt x="6835285" y="252316"/>
                </a:cubicBezTo>
                <a:cubicBezTo>
                  <a:pt x="6834595" y="250740"/>
                  <a:pt x="6832947" y="251462"/>
                  <a:pt x="6832947" y="251462"/>
                </a:cubicBezTo>
                <a:cubicBezTo>
                  <a:pt x="6831300" y="252183"/>
                  <a:pt x="6831300" y="252183"/>
                  <a:pt x="6829653" y="252904"/>
                </a:cubicBezTo>
                <a:cubicBezTo>
                  <a:pt x="6830342" y="254480"/>
                  <a:pt x="6830342" y="254480"/>
                  <a:pt x="6830342" y="254480"/>
                </a:cubicBezTo>
                <a:cubicBezTo>
                  <a:pt x="6833369" y="256910"/>
                  <a:pt x="6835438" y="261635"/>
                  <a:pt x="6835170" y="265509"/>
                </a:cubicBezTo>
                <a:cubicBezTo>
                  <a:pt x="6833522" y="266230"/>
                  <a:pt x="6833522" y="266230"/>
                  <a:pt x="6833522" y="266230"/>
                </a:cubicBezTo>
                <a:cubicBezTo>
                  <a:pt x="6831874" y="266951"/>
                  <a:pt x="6831874" y="266951"/>
                  <a:pt x="6831874" y="266951"/>
                </a:cubicBezTo>
                <a:cubicBezTo>
                  <a:pt x="6832563" y="268525"/>
                  <a:pt x="6833253" y="270101"/>
                  <a:pt x="6835590" y="270956"/>
                </a:cubicBezTo>
                <a:cubicBezTo>
                  <a:pt x="6836280" y="272531"/>
                  <a:pt x="6836280" y="272531"/>
                  <a:pt x="6836280" y="272531"/>
                </a:cubicBezTo>
                <a:cubicBezTo>
                  <a:pt x="6837927" y="271811"/>
                  <a:pt x="6838885" y="269513"/>
                  <a:pt x="6838885" y="269513"/>
                </a:cubicBezTo>
                <a:cubicBezTo>
                  <a:pt x="6840534" y="268791"/>
                  <a:pt x="6842183" y="268070"/>
                  <a:pt x="6842183" y="268070"/>
                </a:cubicBezTo>
                <a:cubicBezTo>
                  <a:pt x="6842183" y="268070"/>
                  <a:pt x="6843830" y="267349"/>
                  <a:pt x="6843830" y="267349"/>
                </a:cubicBezTo>
                <a:cubicBezTo>
                  <a:pt x="6843830" y="267349"/>
                  <a:pt x="6845478" y="266628"/>
                  <a:pt x="6846168" y="268204"/>
                </a:cubicBezTo>
                <a:cubicBezTo>
                  <a:pt x="6846858" y="269779"/>
                  <a:pt x="6847547" y="271354"/>
                  <a:pt x="6846588" y="273652"/>
                </a:cubicBezTo>
                <a:cubicBezTo>
                  <a:pt x="6844940" y="274373"/>
                  <a:pt x="6844940" y="274373"/>
                  <a:pt x="6843983" y="276669"/>
                </a:cubicBezTo>
                <a:cubicBezTo>
                  <a:pt x="6842334" y="277391"/>
                  <a:pt x="6842334" y="277391"/>
                  <a:pt x="6842334" y="277391"/>
                </a:cubicBezTo>
                <a:cubicBezTo>
                  <a:pt x="6843714" y="280543"/>
                  <a:pt x="6844403" y="282118"/>
                  <a:pt x="6845782" y="285268"/>
                </a:cubicBezTo>
                <a:cubicBezTo>
                  <a:pt x="6846471" y="286843"/>
                  <a:pt x="6846471" y="286843"/>
                  <a:pt x="6846471" y="286843"/>
                </a:cubicBezTo>
                <a:cubicBezTo>
                  <a:pt x="6845514" y="289141"/>
                  <a:pt x="6845514" y="289141"/>
                  <a:pt x="6845246" y="293014"/>
                </a:cubicBezTo>
                <a:cubicBezTo>
                  <a:pt x="6846893" y="292293"/>
                  <a:pt x="6846893" y="292293"/>
                  <a:pt x="6846893" y="292293"/>
                </a:cubicBezTo>
                <a:cubicBezTo>
                  <a:pt x="6846893" y="292293"/>
                  <a:pt x="6847583" y="293869"/>
                  <a:pt x="6847583" y="293869"/>
                </a:cubicBezTo>
                <a:cubicBezTo>
                  <a:pt x="6851148" y="288552"/>
                  <a:pt x="6856092" y="286389"/>
                  <a:pt x="6861034" y="284225"/>
                </a:cubicBezTo>
                <a:cubicBezTo>
                  <a:pt x="6864330" y="282781"/>
                  <a:pt x="6867627" y="281339"/>
                  <a:pt x="6870232" y="278320"/>
                </a:cubicBezTo>
                <a:cubicBezTo>
                  <a:pt x="6870232" y="278320"/>
                  <a:pt x="6869543" y="276745"/>
                  <a:pt x="6868854" y="275170"/>
                </a:cubicBezTo>
                <a:cubicBezTo>
                  <a:pt x="6869121" y="271296"/>
                  <a:pt x="6867053" y="266572"/>
                  <a:pt x="6871996" y="264407"/>
                </a:cubicBezTo>
                <a:cubicBezTo>
                  <a:pt x="6873644" y="263686"/>
                  <a:pt x="6874333" y="265261"/>
                  <a:pt x="6875024" y="266836"/>
                </a:cubicBezTo>
                <a:cubicBezTo>
                  <a:pt x="6875713" y="268413"/>
                  <a:pt x="6874756" y="270708"/>
                  <a:pt x="6874756" y="270708"/>
                </a:cubicBezTo>
                <a:cubicBezTo>
                  <a:pt x="6873107" y="271430"/>
                  <a:pt x="6873107" y="271430"/>
                  <a:pt x="6874486" y="274581"/>
                </a:cubicBezTo>
                <a:cubicBezTo>
                  <a:pt x="6873528" y="276878"/>
                  <a:pt x="6874908" y="280029"/>
                  <a:pt x="6875597" y="281605"/>
                </a:cubicBezTo>
                <a:cubicBezTo>
                  <a:pt x="6873949" y="282327"/>
                  <a:pt x="6873949" y="282327"/>
                  <a:pt x="6873949" y="282327"/>
                </a:cubicBezTo>
                <a:cubicBezTo>
                  <a:pt x="6871343" y="285345"/>
                  <a:pt x="6866400" y="287507"/>
                  <a:pt x="6863793" y="290527"/>
                </a:cubicBezTo>
                <a:cubicBezTo>
                  <a:pt x="6858850" y="292691"/>
                  <a:pt x="6853906" y="294854"/>
                  <a:pt x="6851300" y="297873"/>
                </a:cubicBezTo>
                <a:cubicBezTo>
                  <a:pt x="6858464" y="309756"/>
                  <a:pt x="6850072" y="304041"/>
                  <a:pt x="6850494" y="309489"/>
                </a:cubicBezTo>
                <a:cubicBezTo>
                  <a:pt x="6854058" y="304173"/>
                  <a:pt x="6853942" y="317367"/>
                  <a:pt x="6858887" y="315202"/>
                </a:cubicBezTo>
                <a:cubicBezTo>
                  <a:pt x="6857507" y="312052"/>
                  <a:pt x="6856817" y="310476"/>
                  <a:pt x="6858464" y="309756"/>
                </a:cubicBezTo>
                <a:cubicBezTo>
                  <a:pt x="6859154" y="311331"/>
                  <a:pt x="6859154" y="311331"/>
                  <a:pt x="6859154" y="311331"/>
                </a:cubicBezTo>
                <a:cubicBezTo>
                  <a:pt x="6860113" y="309034"/>
                  <a:pt x="6861071" y="306737"/>
                  <a:pt x="6862719" y="306016"/>
                </a:cubicBezTo>
                <a:cubicBezTo>
                  <a:pt x="6864366" y="305294"/>
                  <a:pt x="6864366" y="305294"/>
                  <a:pt x="6866015" y="304574"/>
                </a:cubicBezTo>
                <a:cubicBezTo>
                  <a:pt x="6866015" y="304574"/>
                  <a:pt x="6868353" y="305427"/>
                  <a:pt x="6869041" y="307002"/>
                </a:cubicBezTo>
                <a:cubicBezTo>
                  <a:pt x="6872337" y="305560"/>
                  <a:pt x="6872337" y="305560"/>
                  <a:pt x="6872337" y="305560"/>
                </a:cubicBezTo>
                <a:cubicBezTo>
                  <a:pt x="6875634" y="304117"/>
                  <a:pt x="6877282" y="303396"/>
                  <a:pt x="6878239" y="301100"/>
                </a:cubicBezTo>
                <a:cubicBezTo>
                  <a:pt x="6879887" y="300378"/>
                  <a:pt x="6880845" y="298081"/>
                  <a:pt x="6882493" y="297360"/>
                </a:cubicBezTo>
                <a:cubicBezTo>
                  <a:pt x="6882493" y="297360"/>
                  <a:pt x="6884830" y="298213"/>
                  <a:pt x="6884830" y="298213"/>
                </a:cubicBezTo>
                <a:cubicBezTo>
                  <a:pt x="6885521" y="299790"/>
                  <a:pt x="6883873" y="300511"/>
                  <a:pt x="6883873" y="300511"/>
                </a:cubicBezTo>
                <a:cubicBezTo>
                  <a:pt x="6882225" y="301233"/>
                  <a:pt x="6881266" y="303529"/>
                  <a:pt x="6879619" y="304250"/>
                </a:cubicBezTo>
                <a:cubicBezTo>
                  <a:pt x="6878660" y="306547"/>
                  <a:pt x="6877013" y="307268"/>
                  <a:pt x="6875365" y="307990"/>
                </a:cubicBezTo>
                <a:cubicBezTo>
                  <a:pt x="6880730" y="311274"/>
                  <a:pt x="6880730" y="311274"/>
                  <a:pt x="6880730" y="311274"/>
                </a:cubicBezTo>
                <a:cubicBezTo>
                  <a:pt x="6880039" y="309698"/>
                  <a:pt x="6880039" y="309698"/>
                  <a:pt x="6880039" y="309698"/>
                </a:cubicBezTo>
                <a:cubicBezTo>
                  <a:pt x="6883604" y="304383"/>
                  <a:pt x="6891306" y="308521"/>
                  <a:pt x="6894181" y="301631"/>
                </a:cubicBezTo>
                <a:cubicBezTo>
                  <a:pt x="6898051" y="314956"/>
                  <a:pt x="6897477" y="300188"/>
                  <a:pt x="6901884" y="305768"/>
                </a:cubicBezTo>
                <a:cubicBezTo>
                  <a:pt x="6900924" y="308065"/>
                  <a:pt x="6899967" y="310363"/>
                  <a:pt x="6902035" y="315089"/>
                </a:cubicBezTo>
                <a:cubicBezTo>
                  <a:pt x="6903952" y="310495"/>
                  <a:pt x="6909585" y="309906"/>
                  <a:pt x="6909854" y="306035"/>
                </a:cubicBezTo>
                <a:cubicBezTo>
                  <a:pt x="6914530" y="307742"/>
                  <a:pt x="6910966" y="313057"/>
                  <a:pt x="6914260" y="311616"/>
                </a:cubicBezTo>
                <a:cubicBezTo>
                  <a:pt x="6913571" y="310039"/>
                  <a:pt x="6915219" y="309317"/>
                  <a:pt x="6917557" y="310173"/>
                </a:cubicBezTo>
                <a:cubicBezTo>
                  <a:pt x="6910812" y="303737"/>
                  <a:pt x="6921542" y="310305"/>
                  <a:pt x="6919742" y="301706"/>
                </a:cubicBezTo>
                <a:cubicBezTo>
                  <a:pt x="6924838" y="308862"/>
                  <a:pt x="6925644" y="297245"/>
                  <a:pt x="6931697" y="302105"/>
                </a:cubicBezTo>
                <a:cubicBezTo>
                  <a:pt x="6931008" y="300530"/>
                  <a:pt x="6931008" y="300530"/>
                  <a:pt x="6931008" y="300530"/>
                </a:cubicBezTo>
                <a:cubicBezTo>
                  <a:pt x="6931008" y="300530"/>
                  <a:pt x="6930318" y="298955"/>
                  <a:pt x="6931967" y="298233"/>
                </a:cubicBezTo>
                <a:cubicBezTo>
                  <a:pt x="6931967" y="298233"/>
                  <a:pt x="6932656" y="299808"/>
                  <a:pt x="6932656" y="299808"/>
                </a:cubicBezTo>
                <a:lnTo>
                  <a:pt x="6934036" y="302959"/>
                </a:lnTo>
                <a:cubicBezTo>
                  <a:pt x="6937331" y="301516"/>
                  <a:pt x="6949977" y="303490"/>
                  <a:pt x="6951473" y="293448"/>
                </a:cubicBezTo>
                <a:cubicBezTo>
                  <a:pt x="6956569" y="300606"/>
                  <a:pt x="6955190" y="297455"/>
                  <a:pt x="6953961" y="303622"/>
                </a:cubicBezTo>
                <a:cubicBezTo>
                  <a:pt x="6959863" y="299162"/>
                  <a:pt x="6961092" y="292994"/>
                  <a:pt x="6965767" y="294701"/>
                </a:cubicBezTo>
                <a:lnTo>
                  <a:pt x="6966456" y="296277"/>
                </a:lnTo>
                <a:cubicBezTo>
                  <a:pt x="6965767" y="294701"/>
                  <a:pt x="6967414" y="293980"/>
                  <a:pt x="6967414" y="293980"/>
                </a:cubicBezTo>
                <a:cubicBezTo>
                  <a:pt x="6970710" y="292538"/>
                  <a:pt x="6973047" y="293392"/>
                  <a:pt x="6975384" y="294246"/>
                </a:cubicBezTo>
                <a:cubicBezTo>
                  <a:pt x="6975384" y="294246"/>
                  <a:pt x="6975384" y="294246"/>
                  <a:pt x="6977033" y="293526"/>
                </a:cubicBezTo>
                <a:cubicBezTo>
                  <a:pt x="6977033" y="293526"/>
                  <a:pt x="6977723" y="295100"/>
                  <a:pt x="6977723" y="295100"/>
                </a:cubicBezTo>
                <a:cubicBezTo>
                  <a:pt x="6978681" y="292804"/>
                  <a:pt x="6978681" y="292804"/>
                  <a:pt x="6980330" y="292083"/>
                </a:cubicBezTo>
                <a:cubicBezTo>
                  <a:pt x="6981017" y="293658"/>
                  <a:pt x="6981017" y="293658"/>
                  <a:pt x="6981017" y="293658"/>
                </a:cubicBezTo>
                <a:cubicBezTo>
                  <a:pt x="6982398" y="296808"/>
                  <a:pt x="6984045" y="296088"/>
                  <a:pt x="6986383" y="296943"/>
                </a:cubicBezTo>
                <a:cubicBezTo>
                  <a:pt x="6988721" y="297796"/>
                  <a:pt x="6989410" y="299371"/>
                  <a:pt x="6992437" y="301802"/>
                </a:cubicBezTo>
                <a:cubicBezTo>
                  <a:pt x="6992169" y="305674"/>
                  <a:pt x="6991210" y="307970"/>
                  <a:pt x="6990252" y="310266"/>
                </a:cubicBezTo>
                <a:cubicBezTo>
                  <a:pt x="6987915" y="309413"/>
                  <a:pt x="6987915" y="309413"/>
                  <a:pt x="6987915" y="309413"/>
                </a:cubicBezTo>
                <a:cubicBezTo>
                  <a:pt x="6987224" y="307837"/>
                  <a:pt x="6987224" y="307837"/>
                  <a:pt x="6987224" y="307837"/>
                </a:cubicBezTo>
                <a:cubicBezTo>
                  <a:pt x="6985577" y="308558"/>
                  <a:pt x="6982282" y="310001"/>
                  <a:pt x="6980635" y="310722"/>
                </a:cubicBezTo>
                <a:cubicBezTo>
                  <a:pt x="6977607" y="308292"/>
                  <a:pt x="6977607" y="308292"/>
                  <a:pt x="6976915" y="306718"/>
                </a:cubicBezTo>
                <a:cubicBezTo>
                  <a:pt x="6973353" y="312032"/>
                  <a:pt x="6971974" y="308881"/>
                  <a:pt x="6970746" y="315050"/>
                </a:cubicBezTo>
                <a:cubicBezTo>
                  <a:pt x="6967987" y="308749"/>
                  <a:pt x="6965381" y="311767"/>
                  <a:pt x="6963044" y="310913"/>
                </a:cubicBezTo>
                <a:cubicBezTo>
                  <a:pt x="6963734" y="312489"/>
                  <a:pt x="6966071" y="313342"/>
                  <a:pt x="6965113" y="315640"/>
                </a:cubicBezTo>
                <a:cubicBezTo>
                  <a:pt x="6954536" y="318392"/>
                  <a:pt x="6948633" y="322853"/>
                  <a:pt x="6942042" y="325739"/>
                </a:cubicBezTo>
                <a:cubicBezTo>
                  <a:pt x="6942042" y="325739"/>
                  <a:pt x="6941085" y="328035"/>
                  <a:pt x="6941085" y="328035"/>
                </a:cubicBezTo>
                <a:cubicBezTo>
                  <a:pt x="6942464" y="331185"/>
                  <a:pt x="6942195" y="335056"/>
                  <a:pt x="6939858" y="334203"/>
                </a:cubicBezTo>
                <a:cubicBezTo>
                  <a:pt x="6939858" y="334203"/>
                  <a:pt x="6938209" y="334925"/>
                  <a:pt x="6938209" y="334925"/>
                </a:cubicBezTo>
                <a:cubicBezTo>
                  <a:pt x="6935183" y="332495"/>
                  <a:pt x="6933804" y="329344"/>
                  <a:pt x="6931465" y="328491"/>
                </a:cubicBezTo>
                <a:cubicBezTo>
                  <a:pt x="6932155" y="330066"/>
                  <a:pt x="6932155" y="330066"/>
                  <a:pt x="6932155" y="330066"/>
                </a:cubicBezTo>
                <a:cubicBezTo>
                  <a:pt x="6928170" y="329933"/>
                  <a:pt x="6926521" y="330654"/>
                  <a:pt x="6918820" y="326515"/>
                </a:cubicBezTo>
                <a:cubicBezTo>
                  <a:pt x="6927211" y="332229"/>
                  <a:pt x="6902610" y="329858"/>
                  <a:pt x="6906478" y="343183"/>
                </a:cubicBezTo>
                <a:cubicBezTo>
                  <a:pt x="6910734" y="339443"/>
                  <a:pt x="6912802" y="344167"/>
                  <a:pt x="6916096" y="342726"/>
                </a:cubicBezTo>
                <a:cubicBezTo>
                  <a:pt x="6916787" y="344303"/>
                  <a:pt x="6918167" y="347452"/>
                  <a:pt x="6916518" y="348174"/>
                </a:cubicBezTo>
                <a:cubicBezTo>
                  <a:pt x="6918855" y="349029"/>
                  <a:pt x="6918855" y="349029"/>
                  <a:pt x="6920503" y="348306"/>
                </a:cubicBezTo>
                <a:cubicBezTo>
                  <a:pt x="6920503" y="348306"/>
                  <a:pt x="6920503" y="348306"/>
                  <a:pt x="6921194" y="349882"/>
                </a:cubicBezTo>
                <a:cubicBezTo>
                  <a:pt x="6922841" y="349161"/>
                  <a:pt x="6921882" y="351460"/>
                  <a:pt x="6921882" y="351460"/>
                </a:cubicBezTo>
                <a:cubicBezTo>
                  <a:pt x="6920234" y="352180"/>
                  <a:pt x="6917897" y="351325"/>
                  <a:pt x="6915560" y="350470"/>
                </a:cubicBezTo>
                <a:cubicBezTo>
                  <a:pt x="6915560" y="350470"/>
                  <a:pt x="6913911" y="351192"/>
                  <a:pt x="6912265" y="351914"/>
                </a:cubicBezTo>
                <a:cubicBezTo>
                  <a:pt x="6912954" y="353489"/>
                  <a:pt x="6914602" y="352768"/>
                  <a:pt x="6915291" y="354343"/>
                </a:cubicBezTo>
                <a:cubicBezTo>
                  <a:pt x="6916941" y="353622"/>
                  <a:pt x="6918588" y="352901"/>
                  <a:pt x="6917630" y="355198"/>
                </a:cubicBezTo>
                <a:cubicBezTo>
                  <a:pt x="6918319" y="356773"/>
                  <a:pt x="6919008" y="358348"/>
                  <a:pt x="6919697" y="359924"/>
                </a:cubicBezTo>
                <a:cubicBezTo>
                  <a:pt x="6922994" y="358481"/>
                  <a:pt x="6919967" y="356052"/>
                  <a:pt x="6920925" y="353756"/>
                </a:cubicBezTo>
                <a:cubicBezTo>
                  <a:pt x="6923952" y="356185"/>
                  <a:pt x="6923683" y="360057"/>
                  <a:pt x="6926020" y="360912"/>
                </a:cubicBezTo>
                <a:cubicBezTo>
                  <a:pt x="6926290" y="357038"/>
                  <a:pt x="6931501" y="351002"/>
                  <a:pt x="6931232" y="354874"/>
                </a:cubicBezTo>
                <a:cubicBezTo>
                  <a:pt x="6929584" y="355596"/>
                  <a:pt x="6932614" y="358027"/>
                  <a:pt x="6933303" y="359602"/>
                </a:cubicBezTo>
                <a:cubicBezTo>
                  <a:pt x="6935640" y="360455"/>
                  <a:pt x="6937976" y="361309"/>
                  <a:pt x="6938666" y="362885"/>
                </a:cubicBezTo>
                <a:cubicBezTo>
                  <a:pt x="6940314" y="362165"/>
                  <a:pt x="6941005" y="363739"/>
                  <a:pt x="6941005" y="363739"/>
                </a:cubicBezTo>
                <a:cubicBezTo>
                  <a:pt x="6941963" y="361443"/>
                  <a:pt x="6941963" y="361443"/>
                  <a:pt x="6941273" y="359867"/>
                </a:cubicBezTo>
                <a:cubicBezTo>
                  <a:pt x="6942921" y="359146"/>
                  <a:pt x="6942921" y="359146"/>
                  <a:pt x="6942230" y="357570"/>
                </a:cubicBezTo>
                <a:cubicBezTo>
                  <a:pt x="6942230" y="357570"/>
                  <a:pt x="6942230" y="357570"/>
                  <a:pt x="6943879" y="356848"/>
                </a:cubicBezTo>
                <a:cubicBezTo>
                  <a:pt x="6946217" y="357703"/>
                  <a:pt x="6946907" y="359279"/>
                  <a:pt x="6946907" y="359279"/>
                </a:cubicBezTo>
                <a:cubicBezTo>
                  <a:pt x="6945949" y="361575"/>
                  <a:pt x="6945949" y="361575"/>
                  <a:pt x="6945949" y="361575"/>
                </a:cubicBezTo>
                <a:cubicBezTo>
                  <a:pt x="6946638" y="363151"/>
                  <a:pt x="6946638" y="363151"/>
                  <a:pt x="6945679" y="365449"/>
                </a:cubicBezTo>
                <a:cubicBezTo>
                  <a:pt x="6946369" y="367023"/>
                  <a:pt x="6946369" y="367023"/>
                  <a:pt x="6947058" y="368600"/>
                </a:cubicBezTo>
                <a:cubicBezTo>
                  <a:pt x="6950354" y="367157"/>
                  <a:pt x="6950086" y="371029"/>
                  <a:pt x="6951734" y="370307"/>
                </a:cubicBezTo>
                <a:cubicBezTo>
                  <a:pt x="6950354" y="367157"/>
                  <a:pt x="6956678" y="368143"/>
                  <a:pt x="6955298" y="364992"/>
                </a:cubicBezTo>
                <a:cubicBezTo>
                  <a:pt x="6963959" y="366833"/>
                  <a:pt x="6963269" y="365257"/>
                  <a:pt x="6971509" y="361651"/>
                </a:cubicBezTo>
                <a:cubicBezTo>
                  <a:pt x="6975798" y="380424"/>
                  <a:pt x="6970702" y="373268"/>
                  <a:pt x="6969476" y="379438"/>
                </a:cubicBezTo>
                <a:cubicBezTo>
                  <a:pt x="6956560" y="381336"/>
                  <a:pt x="6949012" y="386518"/>
                  <a:pt x="6936635" y="380672"/>
                </a:cubicBezTo>
                <a:cubicBezTo>
                  <a:pt x="6940199" y="375356"/>
                  <a:pt x="6935101" y="368200"/>
                  <a:pt x="6939087" y="368333"/>
                </a:cubicBezTo>
                <a:cubicBezTo>
                  <a:pt x="6939087" y="368333"/>
                  <a:pt x="6938399" y="366758"/>
                  <a:pt x="6938399" y="366758"/>
                </a:cubicBezTo>
                <a:cubicBezTo>
                  <a:pt x="6936060" y="365904"/>
                  <a:pt x="6935371" y="364328"/>
                  <a:pt x="6933722" y="365048"/>
                </a:cubicBezTo>
                <a:cubicBezTo>
                  <a:pt x="6931807" y="369644"/>
                  <a:pt x="6932916" y="376666"/>
                  <a:pt x="6926864" y="371808"/>
                </a:cubicBezTo>
                <a:cubicBezTo>
                  <a:pt x="6933607" y="378242"/>
                  <a:pt x="6920693" y="380140"/>
                  <a:pt x="6927167" y="390447"/>
                </a:cubicBezTo>
                <a:cubicBezTo>
                  <a:pt x="6916053" y="400944"/>
                  <a:pt x="6910689" y="397661"/>
                  <a:pt x="6901492" y="403565"/>
                </a:cubicBezTo>
                <a:cubicBezTo>
                  <a:pt x="6903828" y="404418"/>
                  <a:pt x="6904787" y="402122"/>
                  <a:pt x="6906168" y="405272"/>
                </a:cubicBezTo>
                <a:cubicBezTo>
                  <a:pt x="6900534" y="405861"/>
                  <a:pt x="6904940" y="411442"/>
                  <a:pt x="6901644" y="412885"/>
                </a:cubicBezTo>
                <a:cubicBezTo>
                  <a:pt x="6899574" y="408157"/>
                  <a:pt x="6901222" y="407436"/>
                  <a:pt x="6899155" y="402711"/>
                </a:cubicBezTo>
                <a:cubicBezTo>
                  <a:pt x="6895724" y="406089"/>
                  <a:pt x="6888959" y="408581"/>
                  <a:pt x="6882985" y="411195"/>
                </a:cubicBezTo>
                <a:lnTo>
                  <a:pt x="6871561" y="420420"/>
                </a:lnTo>
                <a:lnTo>
                  <a:pt x="6867575" y="420287"/>
                </a:lnTo>
                <a:cubicBezTo>
                  <a:pt x="6867575" y="420287"/>
                  <a:pt x="6865928" y="421007"/>
                  <a:pt x="6866617" y="422583"/>
                </a:cubicBezTo>
                <a:cubicBezTo>
                  <a:pt x="6866617" y="422583"/>
                  <a:pt x="6867306" y="424159"/>
                  <a:pt x="6867306" y="424159"/>
                </a:cubicBezTo>
                <a:cubicBezTo>
                  <a:pt x="6867306" y="424159"/>
                  <a:pt x="6867996" y="425736"/>
                  <a:pt x="6866347" y="426457"/>
                </a:cubicBezTo>
                <a:cubicBezTo>
                  <a:pt x="6865659" y="424881"/>
                  <a:pt x="6865659" y="424881"/>
                  <a:pt x="6864970" y="423304"/>
                </a:cubicBezTo>
                <a:cubicBezTo>
                  <a:pt x="6864279" y="421730"/>
                  <a:pt x="6863589" y="420154"/>
                  <a:pt x="6864548" y="417858"/>
                </a:cubicBezTo>
                <a:cubicBezTo>
                  <a:pt x="6862900" y="418579"/>
                  <a:pt x="6862900" y="418579"/>
                  <a:pt x="6862900" y="418579"/>
                </a:cubicBezTo>
                <a:cubicBezTo>
                  <a:pt x="6855618" y="419889"/>
                  <a:pt x="6853013" y="422908"/>
                  <a:pt x="6855081" y="427634"/>
                </a:cubicBezTo>
                <a:cubicBezTo>
                  <a:pt x="6854392" y="426057"/>
                  <a:pt x="6852055" y="425204"/>
                  <a:pt x="6850406" y="425926"/>
                </a:cubicBezTo>
                <a:cubicBezTo>
                  <a:pt x="6851785" y="429076"/>
                  <a:pt x="6853433" y="428355"/>
                  <a:pt x="6854123" y="429931"/>
                </a:cubicBezTo>
                <a:cubicBezTo>
                  <a:pt x="6854814" y="431505"/>
                  <a:pt x="6854814" y="431505"/>
                  <a:pt x="6854814" y="431505"/>
                </a:cubicBezTo>
                <a:cubicBezTo>
                  <a:pt x="6856461" y="430784"/>
                  <a:pt x="6857841" y="433936"/>
                  <a:pt x="6860178" y="434791"/>
                </a:cubicBezTo>
                <a:cubicBezTo>
                  <a:pt x="6860178" y="434791"/>
                  <a:pt x="6859219" y="437086"/>
                  <a:pt x="6859219" y="437086"/>
                </a:cubicBezTo>
                <a:cubicBezTo>
                  <a:pt x="6859909" y="438661"/>
                  <a:pt x="6857571" y="437808"/>
                  <a:pt x="6856882" y="436233"/>
                </a:cubicBezTo>
                <a:cubicBezTo>
                  <a:pt x="6856882" y="436233"/>
                  <a:pt x="6856192" y="434656"/>
                  <a:pt x="6854543" y="435378"/>
                </a:cubicBezTo>
                <a:cubicBezTo>
                  <a:pt x="6854543" y="435378"/>
                  <a:pt x="6854543" y="435378"/>
                  <a:pt x="6852896" y="436099"/>
                </a:cubicBezTo>
                <a:cubicBezTo>
                  <a:pt x="6854276" y="439250"/>
                  <a:pt x="6858262" y="439383"/>
                  <a:pt x="6854966" y="440826"/>
                </a:cubicBezTo>
                <a:cubicBezTo>
                  <a:pt x="6850558" y="435245"/>
                  <a:pt x="6846189" y="452178"/>
                  <a:pt x="6852512" y="453164"/>
                </a:cubicBezTo>
                <a:cubicBezTo>
                  <a:pt x="6849753" y="446863"/>
                  <a:pt x="6850712" y="444565"/>
                  <a:pt x="6854697" y="444698"/>
                </a:cubicBezTo>
                <a:cubicBezTo>
                  <a:pt x="6857993" y="443257"/>
                  <a:pt x="6855807" y="451723"/>
                  <a:pt x="6860483" y="453431"/>
                </a:cubicBezTo>
                <a:cubicBezTo>
                  <a:pt x="6861173" y="455007"/>
                  <a:pt x="6861173" y="455007"/>
                  <a:pt x="6861173" y="455007"/>
                </a:cubicBezTo>
                <a:cubicBezTo>
                  <a:pt x="6862132" y="452709"/>
                  <a:pt x="6863779" y="451988"/>
                  <a:pt x="6863779" y="451988"/>
                </a:cubicBezTo>
                <a:cubicBezTo>
                  <a:pt x="6865426" y="451266"/>
                  <a:pt x="6865426" y="451266"/>
                  <a:pt x="6865426" y="451266"/>
                </a:cubicBezTo>
                <a:cubicBezTo>
                  <a:pt x="6867073" y="450545"/>
                  <a:pt x="6867073" y="450545"/>
                  <a:pt x="6867073" y="450545"/>
                </a:cubicBezTo>
                <a:cubicBezTo>
                  <a:pt x="6867763" y="452120"/>
                  <a:pt x="6867763" y="452120"/>
                  <a:pt x="6867763" y="452120"/>
                </a:cubicBezTo>
                <a:cubicBezTo>
                  <a:pt x="6870791" y="454550"/>
                  <a:pt x="6874508" y="458554"/>
                  <a:pt x="6874928" y="464003"/>
                </a:cubicBezTo>
                <a:cubicBezTo>
                  <a:pt x="6879182" y="460262"/>
                  <a:pt x="6888801" y="459809"/>
                  <a:pt x="6892097" y="458366"/>
                </a:cubicBezTo>
                <a:cubicBezTo>
                  <a:pt x="6891140" y="460663"/>
                  <a:pt x="6892517" y="463813"/>
                  <a:pt x="6892249" y="467686"/>
                </a:cubicBezTo>
                <a:cubicBezTo>
                  <a:pt x="6893897" y="466963"/>
                  <a:pt x="6894588" y="468539"/>
                  <a:pt x="6896234" y="467819"/>
                </a:cubicBezTo>
                <a:cubicBezTo>
                  <a:pt x="6894855" y="464667"/>
                  <a:pt x="6898152" y="463224"/>
                  <a:pt x="6899110" y="460928"/>
                </a:cubicBezTo>
                <a:cubicBezTo>
                  <a:pt x="6899799" y="462504"/>
                  <a:pt x="6899799" y="462504"/>
                  <a:pt x="6899799" y="462504"/>
                </a:cubicBezTo>
                <a:cubicBezTo>
                  <a:pt x="6899110" y="460928"/>
                  <a:pt x="6900068" y="458631"/>
                  <a:pt x="6900068" y="458631"/>
                </a:cubicBezTo>
                <a:cubicBezTo>
                  <a:pt x="6899379" y="457055"/>
                  <a:pt x="6899379" y="457055"/>
                  <a:pt x="6899379" y="457055"/>
                </a:cubicBezTo>
                <a:cubicBezTo>
                  <a:pt x="6901027" y="456333"/>
                  <a:pt x="6901027" y="456333"/>
                  <a:pt x="6901027" y="456333"/>
                </a:cubicBezTo>
                <a:cubicBezTo>
                  <a:pt x="6901716" y="457909"/>
                  <a:pt x="6901716" y="457909"/>
                  <a:pt x="6902407" y="459485"/>
                </a:cubicBezTo>
                <a:cubicBezTo>
                  <a:pt x="6902407" y="459485"/>
                  <a:pt x="6904054" y="458764"/>
                  <a:pt x="6904054" y="458764"/>
                </a:cubicBezTo>
                <a:cubicBezTo>
                  <a:pt x="6905702" y="458042"/>
                  <a:pt x="6907349" y="457322"/>
                  <a:pt x="6908997" y="456600"/>
                </a:cubicBezTo>
                <a:cubicBezTo>
                  <a:pt x="6908997" y="456600"/>
                  <a:pt x="6908997" y="456600"/>
                  <a:pt x="6910644" y="455878"/>
                </a:cubicBezTo>
                <a:cubicBezTo>
                  <a:pt x="6910644" y="455878"/>
                  <a:pt x="6909955" y="454303"/>
                  <a:pt x="6909955" y="454303"/>
                </a:cubicBezTo>
                <a:cubicBezTo>
                  <a:pt x="6909955" y="454303"/>
                  <a:pt x="6909266" y="452727"/>
                  <a:pt x="6909266" y="452727"/>
                </a:cubicBezTo>
                <a:cubicBezTo>
                  <a:pt x="6909266" y="452727"/>
                  <a:pt x="6909955" y="454303"/>
                  <a:pt x="6911604" y="453583"/>
                </a:cubicBezTo>
                <a:cubicBezTo>
                  <a:pt x="6911604" y="453583"/>
                  <a:pt x="6911604" y="453583"/>
                  <a:pt x="6912292" y="455157"/>
                </a:cubicBezTo>
                <a:cubicBezTo>
                  <a:pt x="6912292" y="455157"/>
                  <a:pt x="6912983" y="456733"/>
                  <a:pt x="6912983" y="456733"/>
                </a:cubicBezTo>
                <a:cubicBezTo>
                  <a:pt x="6912983" y="456733"/>
                  <a:pt x="6913673" y="458307"/>
                  <a:pt x="6913673" y="458307"/>
                </a:cubicBezTo>
                <a:cubicBezTo>
                  <a:pt x="6914362" y="459883"/>
                  <a:pt x="6914362" y="459883"/>
                  <a:pt x="6916011" y="459162"/>
                </a:cubicBezTo>
                <a:cubicBezTo>
                  <a:pt x="6916700" y="460738"/>
                  <a:pt x="6917389" y="462314"/>
                  <a:pt x="6917389" y="462314"/>
                </a:cubicBezTo>
                <a:cubicBezTo>
                  <a:pt x="6918078" y="463890"/>
                  <a:pt x="6916431" y="464610"/>
                  <a:pt x="6916431" y="464610"/>
                </a:cubicBezTo>
                <a:cubicBezTo>
                  <a:pt x="6914093" y="463756"/>
                  <a:pt x="6914093" y="463756"/>
                  <a:pt x="6914093" y="463756"/>
                </a:cubicBezTo>
                <a:cubicBezTo>
                  <a:pt x="6914093" y="463756"/>
                  <a:pt x="6914093" y="463756"/>
                  <a:pt x="6912445" y="464477"/>
                </a:cubicBezTo>
                <a:cubicBezTo>
                  <a:pt x="6910798" y="465198"/>
                  <a:pt x="6909149" y="465920"/>
                  <a:pt x="6909149" y="465920"/>
                </a:cubicBezTo>
                <a:cubicBezTo>
                  <a:pt x="6910260" y="472942"/>
                  <a:pt x="6904626" y="473532"/>
                  <a:pt x="6901332" y="474975"/>
                </a:cubicBezTo>
                <a:cubicBezTo>
                  <a:pt x="6900642" y="473399"/>
                  <a:pt x="6900642" y="473399"/>
                  <a:pt x="6900642" y="473399"/>
                </a:cubicBezTo>
                <a:cubicBezTo>
                  <a:pt x="6900642" y="473399"/>
                  <a:pt x="6899685" y="475697"/>
                  <a:pt x="6899685" y="475697"/>
                </a:cubicBezTo>
                <a:cubicBezTo>
                  <a:pt x="6899685" y="475697"/>
                  <a:pt x="6898035" y="476418"/>
                  <a:pt x="6898035" y="476418"/>
                </a:cubicBezTo>
                <a:cubicBezTo>
                  <a:pt x="6898724" y="477992"/>
                  <a:pt x="6899415" y="479568"/>
                  <a:pt x="6900794" y="482720"/>
                </a:cubicBezTo>
                <a:cubicBezTo>
                  <a:pt x="6908345" y="477536"/>
                  <a:pt x="6908496" y="486856"/>
                  <a:pt x="6910144" y="486134"/>
                </a:cubicBezTo>
                <a:cubicBezTo>
                  <a:pt x="6913440" y="484693"/>
                  <a:pt x="6915777" y="485548"/>
                  <a:pt x="6918114" y="486401"/>
                </a:cubicBezTo>
                <a:cubicBezTo>
                  <a:pt x="6918652" y="478656"/>
                  <a:pt x="6917005" y="479378"/>
                  <a:pt x="6916584" y="473931"/>
                </a:cubicBezTo>
                <a:cubicBezTo>
                  <a:pt x="6921258" y="475639"/>
                  <a:pt x="6920148" y="468616"/>
                  <a:pt x="6922753" y="465598"/>
                </a:cubicBezTo>
                <a:cubicBezTo>
                  <a:pt x="6926471" y="469602"/>
                  <a:pt x="6923174" y="471045"/>
                  <a:pt x="6930187" y="473608"/>
                </a:cubicBezTo>
                <a:cubicBezTo>
                  <a:pt x="6931835" y="472887"/>
                  <a:pt x="6934862" y="475316"/>
                  <a:pt x="6937200" y="476170"/>
                </a:cubicBezTo>
                <a:lnTo>
                  <a:pt x="6935821" y="473019"/>
                </a:lnTo>
                <a:cubicBezTo>
                  <a:pt x="6935132" y="471444"/>
                  <a:pt x="6935132" y="471444"/>
                  <a:pt x="6934441" y="469869"/>
                </a:cubicBezTo>
                <a:cubicBezTo>
                  <a:pt x="6934441" y="469869"/>
                  <a:pt x="6936780" y="470722"/>
                  <a:pt x="6936780" y="470722"/>
                </a:cubicBezTo>
                <a:cubicBezTo>
                  <a:pt x="6937469" y="472298"/>
                  <a:pt x="6938847" y="475450"/>
                  <a:pt x="6941185" y="476304"/>
                </a:cubicBezTo>
                <a:cubicBezTo>
                  <a:pt x="6941185" y="476304"/>
                  <a:pt x="6940495" y="474727"/>
                  <a:pt x="6942144" y="474006"/>
                </a:cubicBezTo>
                <a:cubicBezTo>
                  <a:pt x="6943791" y="473285"/>
                  <a:pt x="6943791" y="473285"/>
                  <a:pt x="6943791" y="473285"/>
                </a:cubicBezTo>
                <a:cubicBezTo>
                  <a:pt x="6943791" y="473285"/>
                  <a:pt x="6943791" y="473285"/>
                  <a:pt x="6945439" y="472563"/>
                </a:cubicBezTo>
                <a:cubicBezTo>
                  <a:pt x="6944750" y="470988"/>
                  <a:pt x="6944750" y="470988"/>
                  <a:pt x="6944750" y="470988"/>
                </a:cubicBezTo>
                <a:cubicBezTo>
                  <a:pt x="6944059" y="469412"/>
                  <a:pt x="6943372" y="467837"/>
                  <a:pt x="6941991" y="464685"/>
                </a:cubicBezTo>
                <a:cubicBezTo>
                  <a:pt x="6946936" y="462522"/>
                  <a:pt x="6944866" y="457795"/>
                  <a:pt x="6950498" y="457206"/>
                </a:cubicBezTo>
                <a:cubicBezTo>
                  <a:pt x="6950498" y="457206"/>
                  <a:pt x="6949809" y="455630"/>
                  <a:pt x="6949809" y="455630"/>
                </a:cubicBezTo>
                <a:cubicBezTo>
                  <a:pt x="6949121" y="454056"/>
                  <a:pt x="6950767" y="453334"/>
                  <a:pt x="6950077" y="451760"/>
                </a:cubicBezTo>
                <a:cubicBezTo>
                  <a:pt x="6949389" y="450184"/>
                  <a:pt x="6949389" y="450184"/>
                  <a:pt x="6948699" y="448608"/>
                </a:cubicBezTo>
                <a:cubicBezTo>
                  <a:pt x="6950347" y="447887"/>
                  <a:pt x="6950347" y="447887"/>
                  <a:pt x="6950347" y="447887"/>
                </a:cubicBezTo>
                <a:cubicBezTo>
                  <a:pt x="6949657" y="446311"/>
                  <a:pt x="6949657" y="446311"/>
                  <a:pt x="6949657" y="446311"/>
                </a:cubicBezTo>
                <a:cubicBezTo>
                  <a:pt x="6952263" y="443293"/>
                  <a:pt x="6954180" y="438699"/>
                  <a:pt x="6959124" y="436535"/>
                </a:cubicBezTo>
                <a:cubicBezTo>
                  <a:pt x="6958434" y="434960"/>
                  <a:pt x="6957743" y="433386"/>
                  <a:pt x="6957054" y="431810"/>
                </a:cubicBezTo>
                <a:cubicBezTo>
                  <a:pt x="6956365" y="430233"/>
                  <a:pt x="6956365" y="430233"/>
                  <a:pt x="6958013" y="429512"/>
                </a:cubicBezTo>
                <a:cubicBezTo>
                  <a:pt x="6958013" y="429512"/>
                  <a:pt x="6959661" y="428792"/>
                  <a:pt x="6960352" y="430366"/>
                </a:cubicBezTo>
                <a:cubicBezTo>
                  <a:pt x="6961041" y="431941"/>
                  <a:pt x="6961041" y="431941"/>
                  <a:pt x="6961729" y="433518"/>
                </a:cubicBezTo>
                <a:cubicBezTo>
                  <a:pt x="6963378" y="432796"/>
                  <a:pt x="6965026" y="432074"/>
                  <a:pt x="6965983" y="429778"/>
                </a:cubicBezTo>
                <a:cubicBezTo>
                  <a:pt x="6965983" y="429778"/>
                  <a:pt x="6967632" y="429057"/>
                  <a:pt x="6967632" y="429057"/>
                </a:cubicBezTo>
                <a:cubicBezTo>
                  <a:pt x="6967632" y="429057"/>
                  <a:pt x="6969281" y="428335"/>
                  <a:pt x="6969969" y="429910"/>
                </a:cubicBezTo>
                <a:cubicBezTo>
                  <a:pt x="6970658" y="431486"/>
                  <a:pt x="6971349" y="433062"/>
                  <a:pt x="6970390" y="435358"/>
                </a:cubicBezTo>
                <a:cubicBezTo>
                  <a:pt x="6969432" y="437656"/>
                  <a:pt x="6966136" y="439099"/>
                  <a:pt x="6962841" y="440540"/>
                </a:cubicBezTo>
                <a:cubicBezTo>
                  <a:pt x="6959544" y="441985"/>
                  <a:pt x="6956939" y="445002"/>
                  <a:pt x="6953374" y="450317"/>
                </a:cubicBezTo>
                <a:cubicBezTo>
                  <a:pt x="6953374" y="450317"/>
                  <a:pt x="6954063" y="451892"/>
                  <a:pt x="6954063" y="451892"/>
                </a:cubicBezTo>
                <a:cubicBezTo>
                  <a:pt x="6954752" y="453467"/>
                  <a:pt x="6953794" y="455765"/>
                  <a:pt x="6954486" y="457340"/>
                </a:cubicBezTo>
                <a:cubicBezTo>
                  <a:pt x="6960387" y="452880"/>
                  <a:pt x="6959581" y="464496"/>
                  <a:pt x="6961229" y="463775"/>
                </a:cubicBezTo>
                <a:cubicBezTo>
                  <a:pt x="6962187" y="461478"/>
                  <a:pt x="6963835" y="460756"/>
                  <a:pt x="6964256" y="466204"/>
                </a:cubicBezTo>
                <a:cubicBezTo>
                  <a:pt x="6965904" y="465483"/>
                  <a:pt x="6966862" y="463187"/>
                  <a:pt x="6968509" y="462466"/>
                </a:cubicBezTo>
                <a:cubicBezTo>
                  <a:pt x="6970157" y="461744"/>
                  <a:pt x="6970157" y="461744"/>
                  <a:pt x="6970157" y="461744"/>
                </a:cubicBezTo>
                <a:cubicBezTo>
                  <a:pt x="6970846" y="463319"/>
                  <a:pt x="6971537" y="464895"/>
                  <a:pt x="6971537" y="464895"/>
                </a:cubicBezTo>
                <a:cubicBezTo>
                  <a:pt x="6970578" y="467191"/>
                  <a:pt x="6967972" y="470210"/>
                  <a:pt x="6963988" y="470076"/>
                </a:cubicBezTo>
                <a:cubicBezTo>
                  <a:pt x="6964677" y="471653"/>
                  <a:pt x="6964677" y="471653"/>
                  <a:pt x="6964677" y="471653"/>
                </a:cubicBezTo>
                <a:cubicBezTo>
                  <a:pt x="6956707" y="471386"/>
                  <a:pt x="6957279" y="486154"/>
                  <a:pt x="6948618" y="484314"/>
                </a:cubicBezTo>
                <a:cubicBezTo>
                  <a:pt x="6954254" y="483725"/>
                  <a:pt x="6948888" y="480440"/>
                  <a:pt x="6946550" y="479587"/>
                </a:cubicBezTo>
                <a:cubicBezTo>
                  <a:pt x="6947240" y="481162"/>
                  <a:pt x="6945591" y="481882"/>
                  <a:pt x="6945591" y="481882"/>
                </a:cubicBezTo>
                <a:cubicBezTo>
                  <a:pt x="6946971" y="485036"/>
                  <a:pt x="6946013" y="487332"/>
                  <a:pt x="6946013" y="487332"/>
                </a:cubicBezTo>
                <a:cubicBezTo>
                  <a:pt x="6946703" y="488908"/>
                  <a:pt x="6948082" y="492059"/>
                  <a:pt x="6949461" y="495209"/>
                </a:cubicBezTo>
                <a:cubicBezTo>
                  <a:pt x="6949461" y="495209"/>
                  <a:pt x="6947813" y="495931"/>
                  <a:pt x="6947813" y="495931"/>
                </a:cubicBezTo>
                <a:cubicBezTo>
                  <a:pt x="6947813" y="495931"/>
                  <a:pt x="6945476" y="495076"/>
                  <a:pt x="6947124" y="494355"/>
                </a:cubicBezTo>
                <a:cubicBezTo>
                  <a:pt x="6946433" y="492779"/>
                  <a:pt x="6945744" y="491204"/>
                  <a:pt x="6942717" y="488775"/>
                </a:cubicBezTo>
                <a:cubicBezTo>
                  <a:pt x="6942717" y="488775"/>
                  <a:pt x="6942028" y="487199"/>
                  <a:pt x="6941338" y="485622"/>
                </a:cubicBezTo>
                <a:cubicBezTo>
                  <a:pt x="6939001" y="484769"/>
                  <a:pt x="6938310" y="483195"/>
                  <a:pt x="6935972" y="482340"/>
                </a:cubicBezTo>
                <a:cubicBezTo>
                  <a:pt x="6934326" y="483061"/>
                  <a:pt x="6933635" y="481486"/>
                  <a:pt x="6931297" y="480631"/>
                </a:cubicBezTo>
                <a:cubicBezTo>
                  <a:pt x="6926506" y="492116"/>
                  <a:pt x="6925012" y="502157"/>
                  <a:pt x="6907421" y="502348"/>
                </a:cubicBezTo>
                <a:cubicBezTo>
                  <a:pt x="6908800" y="505497"/>
                  <a:pt x="6913476" y="507205"/>
                  <a:pt x="6910180" y="508648"/>
                </a:cubicBezTo>
                <a:cubicBezTo>
                  <a:pt x="6909491" y="507073"/>
                  <a:pt x="6907153" y="506218"/>
                  <a:pt x="6904816" y="505365"/>
                </a:cubicBezTo>
                <a:cubicBezTo>
                  <a:pt x="6904816" y="505365"/>
                  <a:pt x="6903168" y="506087"/>
                  <a:pt x="6903168" y="506087"/>
                </a:cubicBezTo>
                <a:cubicBezTo>
                  <a:pt x="6903857" y="507662"/>
                  <a:pt x="6902210" y="508383"/>
                  <a:pt x="6902900" y="509958"/>
                </a:cubicBezTo>
                <a:cubicBezTo>
                  <a:pt x="6902900" y="509958"/>
                  <a:pt x="6903589" y="511533"/>
                  <a:pt x="6903589" y="511533"/>
                </a:cubicBezTo>
                <a:cubicBezTo>
                  <a:pt x="6905774" y="503069"/>
                  <a:pt x="6909912" y="512523"/>
                  <a:pt x="6912248" y="513375"/>
                </a:cubicBezTo>
                <a:cubicBezTo>
                  <a:pt x="6911827" y="507927"/>
                  <a:pt x="6914855" y="510357"/>
                  <a:pt x="6916235" y="513508"/>
                </a:cubicBezTo>
                <a:cubicBezTo>
                  <a:pt x="6916369" y="511572"/>
                  <a:pt x="6917259" y="510242"/>
                  <a:pt x="6918822" y="509325"/>
                </a:cubicBezTo>
                <a:lnTo>
                  <a:pt x="6925216" y="507660"/>
                </a:lnTo>
                <a:lnTo>
                  <a:pt x="6923490" y="506928"/>
                </a:lnTo>
                <a:cubicBezTo>
                  <a:pt x="6923490" y="506928"/>
                  <a:pt x="6922797" y="505345"/>
                  <a:pt x="6922797" y="505345"/>
                </a:cubicBezTo>
                <a:cubicBezTo>
                  <a:pt x="6922105" y="503764"/>
                  <a:pt x="6922105" y="503764"/>
                  <a:pt x="6922105" y="503764"/>
                </a:cubicBezTo>
                <a:cubicBezTo>
                  <a:pt x="6923599" y="503109"/>
                  <a:pt x="6923599" y="503109"/>
                  <a:pt x="6923599" y="503109"/>
                </a:cubicBezTo>
                <a:cubicBezTo>
                  <a:pt x="6923599" y="503109"/>
                  <a:pt x="6926478" y="505620"/>
                  <a:pt x="6926478" y="505620"/>
                </a:cubicBezTo>
                <a:cubicBezTo>
                  <a:pt x="6927169" y="507202"/>
                  <a:pt x="6927169" y="507202"/>
                  <a:pt x="6927169" y="507202"/>
                </a:cubicBezTo>
                <a:cubicBezTo>
                  <a:pt x="6926370" y="509438"/>
                  <a:pt x="6925677" y="507856"/>
                  <a:pt x="6925677" y="507856"/>
                </a:cubicBezTo>
                <a:lnTo>
                  <a:pt x="6925463" y="507767"/>
                </a:lnTo>
                <a:lnTo>
                  <a:pt x="6926385" y="512585"/>
                </a:lnTo>
                <a:cubicBezTo>
                  <a:pt x="6926199" y="513839"/>
                  <a:pt x="6925719" y="514989"/>
                  <a:pt x="6925585" y="516925"/>
                </a:cubicBezTo>
                <a:cubicBezTo>
                  <a:pt x="6927233" y="516202"/>
                  <a:pt x="6927923" y="517778"/>
                  <a:pt x="6929570" y="517057"/>
                </a:cubicBezTo>
                <a:cubicBezTo>
                  <a:pt x="6929570" y="517057"/>
                  <a:pt x="6929570" y="517057"/>
                  <a:pt x="6928880" y="515482"/>
                </a:cubicBezTo>
                <a:cubicBezTo>
                  <a:pt x="6928880" y="515482"/>
                  <a:pt x="6930527" y="514760"/>
                  <a:pt x="6930527" y="514760"/>
                </a:cubicBezTo>
                <a:cubicBezTo>
                  <a:pt x="6930527" y="514760"/>
                  <a:pt x="6930527" y="514760"/>
                  <a:pt x="6931217" y="516336"/>
                </a:cubicBezTo>
                <a:cubicBezTo>
                  <a:pt x="6931907" y="517912"/>
                  <a:pt x="6931907" y="517912"/>
                  <a:pt x="6930950" y="520209"/>
                </a:cubicBezTo>
                <a:cubicBezTo>
                  <a:pt x="6932596" y="519488"/>
                  <a:pt x="6932596" y="519488"/>
                  <a:pt x="6932596" y="519488"/>
                </a:cubicBezTo>
                <a:lnTo>
                  <a:pt x="6946549" y="530687"/>
                </a:lnTo>
                <a:lnTo>
                  <a:pt x="5225680" y="530687"/>
                </a:lnTo>
                <a:lnTo>
                  <a:pt x="5242907" y="521770"/>
                </a:lnTo>
                <a:cubicBezTo>
                  <a:pt x="5248263" y="519425"/>
                  <a:pt x="5253790" y="517475"/>
                  <a:pt x="5261550" y="515017"/>
                </a:cubicBezTo>
                <a:cubicBezTo>
                  <a:pt x="5260861" y="513441"/>
                  <a:pt x="5260861" y="513441"/>
                  <a:pt x="5261819" y="511145"/>
                </a:cubicBezTo>
                <a:cubicBezTo>
                  <a:pt x="5261130" y="509569"/>
                  <a:pt x="5261130" y="509569"/>
                  <a:pt x="5260441" y="507995"/>
                </a:cubicBezTo>
                <a:cubicBezTo>
                  <a:pt x="5259482" y="510291"/>
                  <a:pt x="5259482" y="510291"/>
                  <a:pt x="5259482" y="510291"/>
                </a:cubicBezTo>
                <a:cubicBezTo>
                  <a:pt x="5257144" y="509436"/>
                  <a:pt x="5259749" y="506418"/>
                  <a:pt x="5256033" y="502412"/>
                </a:cubicBezTo>
                <a:cubicBezTo>
                  <a:pt x="5266458" y="490340"/>
                  <a:pt x="5288721" y="491858"/>
                  <a:pt x="5293512" y="480374"/>
                </a:cubicBezTo>
                <a:cubicBezTo>
                  <a:pt x="5299568" y="485233"/>
                  <a:pt x="5300258" y="486808"/>
                  <a:pt x="5301368" y="493833"/>
                </a:cubicBezTo>
                <a:cubicBezTo>
                  <a:pt x="5308228" y="487074"/>
                  <a:pt x="5310450" y="501122"/>
                  <a:pt x="5315125" y="502831"/>
                </a:cubicBezTo>
                <a:cubicBezTo>
                  <a:pt x="5322675" y="497649"/>
                  <a:pt x="5339575" y="495882"/>
                  <a:pt x="5332678" y="480128"/>
                </a:cubicBezTo>
                <a:cubicBezTo>
                  <a:pt x="5328423" y="483867"/>
                  <a:pt x="5326086" y="483012"/>
                  <a:pt x="5323749" y="482159"/>
                </a:cubicBezTo>
                <a:cubicBezTo>
                  <a:pt x="5317274" y="471851"/>
                  <a:pt x="5319190" y="467258"/>
                  <a:pt x="5315053" y="457804"/>
                </a:cubicBezTo>
                <a:cubicBezTo>
                  <a:pt x="5317659" y="454787"/>
                  <a:pt x="5317238" y="449339"/>
                  <a:pt x="5322872" y="448750"/>
                </a:cubicBezTo>
                <a:cubicBezTo>
                  <a:pt x="5322182" y="447174"/>
                  <a:pt x="5321493" y="445599"/>
                  <a:pt x="5320803" y="444023"/>
                </a:cubicBezTo>
                <a:cubicBezTo>
                  <a:pt x="5320112" y="442449"/>
                  <a:pt x="5321761" y="441727"/>
                  <a:pt x="5323409" y="441005"/>
                </a:cubicBezTo>
                <a:cubicBezTo>
                  <a:pt x="5325056" y="440286"/>
                  <a:pt x="5325745" y="441860"/>
                  <a:pt x="5326435" y="443435"/>
                </a:cubicBezTo>
                <a:cubicBezTo>
                  <a:pt x="5327124" y="445010"/>
                  <a:pt x="5327815" y="446586"/>
                  <a:pt x="5326857" y="448883"/>
                </a:cubicBezTo>
                <a:cubicBezTo>
                  <a:pt x="5326857" y="448883"/>
                  <a:pt x="5326857" y="448883"/>
                  <a:pt x="5327546" y="450458"/>
                </a:cubicBezTo>
                <a:cubicBezTo>
                  <a:pt x="5328504" y="448162"/>
                  <a:pt x="5328504" y="448162"/>
                  <a:pt x="5328504" y="448162"/>
                </a:cubicBezTo>
                <a:cubicBezTo>
                  <a:pt x="5329884" y="451313"/>
                  <a:pt x="5331263" y="454463"/>
                  <a:pt x="5332641" y="457615"/>
                </a:cubicBezTo>
                <a:cubicBezTo>
                  <a:pt x="5342682" y="462606"/>
                  <a:pt x="5346936" y="458868"/>
                  <a:pt x="5356134" y="452964"/>
                </a:cubicBezTo>
                <a:cubicBezTo>
                  <a:pt x="5364524" y="458679"/>
                  <a:pt x="5371269" y="465113"/>
                  <a:pt x="5379930" y="466954"/>
                </a:cubicBezTo>
                <a:cubicBezTo>
                  <a:pt x="5379930" y="466954"/>
                  <a:pt x="5379930" y="466954"/>
                  <a:pt x="5380888" y="464657"/>
                </a:cubicBezTo>
                <a:cubicBezTo>
                  <a:pt x="5378819" y="459930"/>
                  <a:pt x="5377440" y="456779"/>
                  <a:pt x="5372344" y="449623"/>
                </a:cubicBezTo>
                <a:cubicBezTo>
                  <a:pt x="5380852" y="442144"/>
                  <a:pt x="5382806" y="460063"/>
                  <a:pt x="5390356" y="454881"/>
                </a:cubicBezTo>
                <a:cubicBezTo>
                  <a:pt x="5384837" y="442277"/>
                  <a:pt x="5400088" y="441232"/>
                  <a:pt x="5394573" y="428628"/>
                </a:cubicBezTo>
                <a:cubicBezTo>
                  <a:pt x="5400205" y="428041"/>
                  <a:pt x="5398825" y="424890"/>
                  <a:pt x="5401432" y="421872"/>
                </a:cubicBezTo>
                <a:cubicBezTo>
                  <a:pt x="5402390" y="419575"/>
                  <a:pt x="5402390" y="419575"/>
                  <a:pt x="5403350" y="417277"/>
                </a:cubicBezTo>
                <a:cubicBezTo>
                  <a:pt x="5402659" y="415701"/>
                  <a:pt x="5402659" y="415701"/>
                  <a:pt x="5402659" y="415701"/>
                </a:cubicBezTo>
                <a:cubicBezTo>
                  <a:pt x="5401280" y="412550"/>
                  <a:pt x="5403886" y="409533"/>
                  <a:pt x="5401127" y="403230"/>
                </a:cubicBezTo>
                <a:cubicBezTo>
                  <a:pt x="5407871" y="409666"/>
                  <a:pt x="5412816" y="407501"/>
                  <a:pt x="5416648" y="398316"/>
                </a:cubicBezTo>
                <a:cubicBezTo>
                  <a:pt x="5417758" y="405339"/>
                  <a:pt x="5422014" y="401598"/>
                  <a:pt x="5425041" y="404029"/>
                </a:cubicBezTo>
                <a:cubicBezTo>
                  <a:pt x="5423660" y="400877"/>
                  <a:pt x="5423929" y="397004"/>
                  <a:pt x="5425578" y="396283"/>
                </a:cubicBezTo>
                <a:cubicBezTo>
                  <a:pt x="5424887" y="394707"/>
                  <a:pt x="5425156" y="390836"/>
                  <a:pt x="5424467" y="389260"/>
                </a:cubicBezTo>
                <a:cubicBezTo>
                  <a:pt x="5423087" y="386109"/>
                  <a:pt x="5419791" y="387551"/>
                  <a:pt x="5418412" y="384401"/>
                </a:cubicBezTo>
                <a:cubicBezTo>
                  <a:pt x="5424046" y="383812"/>
                  <a:pt x="5421287" y="377510"/>
                  <a:pt x="5425004" y="381515"/>
                </a:cubicBezTo>
                <a:cubicBezTo>
                  <a:pt x="5426385" y="384666"/>
                  <a:pt x="5430100" y="388672"/>
                  <a:pt x="5429142" y="390969"/>
                </a:cubicBezTo>
                <a:cubicBezTo>
                  <a:pt x="5426806" y="390116"/>
                  <a:pt x="5426806" y="390116"/>
                  <a:pt x="5426806" y="390116"/>
                </a:cubicBezTo>
                <a:cubicBezTo>
                  <a:pt x="5428183" y="393265"/>
                  <a:pt x="5428873" y="394840"/>
                  <a:pt x="5429562" y="396415"/>
                </a:cubicBezTo>
                <a:cubicBezTo>
                  <a:pt x="5431211" y="395695"/>
                  <a:pt x="5431211" y="395695"/>
                  <a:pt x="5431211" y="395695"/>
                </a:cubicBezTo>
                <a:cubicBezTo>
                  <a:pt x="5431211" y="395695"/>
                  <a:pt x="5433548" y="396549"/>
                  <a:pt x="5433279" y="400422"/>
                </a:cubicBezTo>
                <a:cubicBezTo>
                  <a:pt x="5435349" y="405148"/>
                  <a:pt x="5432053" y="406591"/>
                  <a:pt x="5434121" y="411317"/>
                </a:cubicBezTo>
                <a:cubicBezTo>
                  <a:pt x="5421207" y="413215"/>
                  <a:pt x="5421360" y="422535"/>
                  <a:pt x="5418485" y="429426"/>
                </a:cubicBezTo>
                <a:cubicBezTo>
                  <a:pt x="5413541" y="431589"/>
                  <a:pt x="5412698" y="420694"/>
                  <a:pt x="5407755" y="422859"/>
                </a:cubicBezTo>
                <a:cubicBezTo>
                  <a:pt x="5407755" y="422859"/>
                  <a:pt x="5408445" y="424433"/>
                  <a:pt x="5406798" y="425154"/>
                </a:cubicBezTo>
                <a:cubicBezTo>
                  <a:pt x="5407487" y="426731"/>
                  <a:pt x="5407487" y="426731"/>
                  <a:pt x="5407487" y="426731"/>
                </a:cubicBezTo>
                <a:cubicBezTo>
                  <a:pt x="5408176" y="428306"/>
                  <a:pt x="5408176" y="428306"/>
                  <a:pt x="5408176" y="428306"/>
                </a:cubicBezTo>
                <a:cubicBezTo>
                  <a:pt x="5426340" y="442884"/>
                  <a:pt x="5444851" y="417885"/>
                  <a:pt x="5467536" y="424851"/>
                </a:cubicBezTo>
                <a:cubicBezTo>
                  <a:pt x="5464662" y="431742"/>
                  <a:pt x="5462478" y="440207"/>
                  <a:pt x="5463856" y="443359"/>
                </a:cubicBezTo>
                <a:cubicBezTo>
                  <a:pt x="5468952" y="450514"/>
                  <a:pt x="5468110" y="439618"/>
                  <a:pt x="5479377" y="438441"/>
                </a:cubicBezTo>
                <a:cubicBezTo>
                  <a:pt x="5483363" y="438575"/>
                  <a:pt x="5492712" y="441992"/>
                  <a:pt x="5494361" y="441269"/>
                </a:cubicBezTo>
                <a:cubicBezTo>
                  <a:pt x="5496966" y="438252"/>
                  <a:pt x="5495013" y="420332"/>
                  <a:pt x="5504248" y="436942"/>
                </a:cubicBezTo>
                <a:cubicBezTo>
                  <a:pt x="5508886" y="416138"/>
                  <a:pt x="5499116" y="407273"/>
                  <a:pt x="5514904" y="398485"/>
                </a:cubicBezTo>
                <a:cubicBezTo>
                  <a:pt x="5513256" y="399206"/>
                  <a:pt x="5516973" y="403210"/>
                  <a:pt x="5518621" y="402489"/>
                </a:cubicBezTo>
                <a:cubicBezTo>
                  <a:pt x="5524255" y="401902"/>
                  <a:pt x="5530424" y="393569"/>
                  <a:pt x="5538664" y="389962"/>
                </a:cubicBezTo>
                <a:cubicBezTo>
                  <a:pt x="5543070" y="395542"/>
                  <a:pt x="5537168" y="400003"/>
                  <a:pt x="5543914" y="406438"/>
                </a:cubicBezTo>
                <a:cubicBezTo>
                  <a:pt x="5545562" y="405716"/>
                  <a:pt x="5545562" y="405716"/>
                  <a:pt x="5546520" y="403421"/>
                </a:cubicBezTo>
                <a:cubicBezTo>
                  <a:pt x="5546520" y="403421"/>
                  <a:pt x="5546520" y="403421"/>
                  <a:pt x="5547210" y="404995"/>
                </a:cubicBezTo>
                <a:cubicBezTo>
                  <a:pt x="5554337" y="394367"/>
                  <a:pt x="5566832" y="387019"/>
                  <a:pt x="5579056" y="383545"/>
                </a:cubicBezTo>
                <a:cubicBezTo>
                  <a:pt x="5583463" y="389126"/>
                  <a:pt x="5591433" y="389393"/>
                  <a:pt x="5592660" y="383223"/>
                </a:cubicBezTo>
                <a:cubicBezTo>
                  <a:pt x="5597756" y="390378"/>
                  <a:pt x="5603390" y="389791"/>
                  <a:pt x="5609713" y="390777"/>
                </a:cubicBezTo>
                <a:cubicBezTo>
                  <a:pt x="5622206" y="383431"/>
                  <a:pt x="5626960" y="349435"/>
                  <a:pt x="5638801" y="363025"/>
                </a:cubicBezTo>
                <a:cubicBezTo>
                  <a:pt x="5645124" y="364013"/>
                  <a:pt x="5658154" y="348921"/>
                  <a:pt x="5668194" y="353914"/>
                </a:cubicBezTo>
                <a:cubicBezTo>
                  <a:pt x="5674633" y="341708"/>
                  <a:pt x="5687701" y="349130"/>
                  <a:pt x="5688775" y="333641"/>
                </a:cubicBezTo>
                <a:cubicBezTo>
                  <a:pt x="5682568" y="319462"/>
                  <a:pt x="5685443" y="312571"/>
                  <a:pt x="5686939" y="302529"/>
                </a:cubicBezTo>
                <a:cubicBezTo>
                  <a:pt x="5703033" y="312381"/>
                  <a:pt x="5710010" y="292431"/>
                  <a:pt x="5728173" y="307010"/>
                </a:cubicBezTo>
                <a:cubicBezTo>
                  <a:pt x="5719664" y="314489"/>
                  <a:pt x="5709356" y="313367"/>
                  <a:pt x="5703875" y="323276"/>
                </a:cubicBezTo>
                <a:cubicBezTo>
                  <a:pt x="5707860" y="323411"/>
                  <a:pt x="5711578" y="327416"/>
                  <a:pt x="5715831" y="323676"/>
                </a:cubicBezTo>
                <a:cubicBezTo>
                  <a:pt x="5714031" y="315077"/>
                  <a:pt x="5738365" y="321321"/>
                  <a:pt x="5738212" y="312001"/>
                </a:cubicBezTo>
                <a:cubicBezTo>
                  <a:pt x="5736833" y="308850"/>
                  <a:pt x="5736833" y="308850"/>
                  <a:pt x="5737792" y="306552"/>
                </a:cubicBezTo>
                <a:cubicBezTo>
                  <a:pt x="5732847" y="308717"/>
                  <a:pt x="5729821" y="306287"/>
                  <a:pt x="5728709" y="299263"/>
                </a:cubicBezTo>
                <a:cubicBezTo>
                  <a:pt x="5737485" y="287913"/>
                  <a:pt x="5747642" y="279713"/>
                  <a:pt x="5761936" y="280966"/>
                </a:cubicBezTo>
                <a:cubicBezTo>
                  <a:pt x="5760289" y="281687"/>
                  <a:pt x="5762356" y="286413"/>
                  <a:pt x="5764005" y="285692"/>
                </a:cubicBezTo>
                <a:cubicBezTo>
                  <a:pt x="5762625" y="282541"/>
                  <a:pt x="5761936" y="280966"/>
                  <a:pt x="5765232" y="279523"/>
                </a:cubicBezTo>
                <a:cubicBezTo>
                  <a:pt x="5766880" y="278802"/>
                  <a:pt x="5767837" y="276504"/>
                  <a:pt x="5769486" y="275784"/>
                </a:cubicBezTo>
                <a:cubicBezTo>
                  <a:pt x="5771133" y="275063"/>
                  <a:pt x="5771133" y="275063"/>
                  <a:pt x="5773472" y="275917"/>
                </a:cubicBezTo>
                <a:cubicBezTo>
                  <a:pt x="5775118" y="275195"/>
                  <a:pt x="5775809" y="276770"/>
                  <a:pt x="5776498" y="278345"/>
                </a:cubicBezTo>
                <a:cubicBezTo>
                  <a:pt x="5777878" y="281497"/>
                  <a:pt x="5776231" y="282218"/>
                  <a:pt x="5774582" y="282940"/>
                </a:cubicBezTo>
                <a:cubicBezTo>
                  <a:pt x="5772244" y="282084"/>
                  <a:pt x="5772934" y="283662"/>
                  <a:pt x="5771286" y="284383"/>
                </a:cubicBezTo>
                <a:cubicBezTo>
                  <a:pt x="5771975" y="285958"/>
                  <a:pt x="5771975" y="285958"/>
                  <a:pt x="5772665" y="287534"/>
                </a:cubicBezTo>
                <a:cubicBezTo>
                  <a:pt x="5782975" y="288653"/>
                  <a:pt x="5791903" y="286622"/>
                  <a:pt x="5801253" y="290039"/>
                </a:cubicBezTo>
                <a:cubicBezTo>
                  <a:pt x="5795735" y="277435"/>
                  <a:pt x="5811947" y="274094"/>
                  <a:pt x="5798190" y="265097"/>
                </a:cubicBezTo>
                <a:cubicBezTo>
                  <a:pt x="5800105" y="260502"/>
                  <a:pt x="5802022" y="255910"/>
                  <a:pt x="5806965" y="253745"/>
                </a:cubicBezTo>
                <a:cubicBezTo>
                  <a:pt x="5809724" y="260047"/>
                  <a:pt x="5806849" y="266937"/>
                  <a:pt x="5814822" y="267204"/>
                </a:cubicBezTo>
                <a:cubicBezTo>
                  <a:pt x="5815779" y="264908"/>
                  <a:pt x="5813022" y="258603"/>
                  <a:pt x="5817963" y="256441"/>
                </a:cubicBezTo>
                <a:cubicBezTo>
                  <a:pt x="5822639" y="258149"/>
                  <a:pt x="5826087" y="266025"/>
                  <a:pt x="5830762" y="267736"/>
                </a:cubicBezTo>
                <a:cubicBezTo>
                  <a:pt x="5833637" y="260843"/>
                  <a:pt x="5843257" y="260389"/>
                  <a:pt x="5845594" y="261242"/>
                </a:cubicBezTo>
                <a:cubicBezTo>
                  <a:pt x="5845173" y="255796"/>
                  <a:pt x="5843793" y="252644"/>
                  <a:pt x="5844751" y="250348"/>
                </a:cubicBezTo>
                <a:cubicBezTo>
                  <a:pt x="5844751" y="250348"/>
                  <a:pt x="5844062" y="248773"/>
                  <a:pt x="5843373" y="247196"/>
                </a:cubicBezTo>
                <a:cubicBezTo>
                  <a:pt x="5842683" y="245620"/>
                  <a:pt x="5841993" y="244044"/>
                  <a:pt x="5841303" y="242470"/>
                </a:cubicBezTo>
                <a:cubicBezTo>
                  <a:pt x="5840614" y="240895"/>
                  <a:pt x="5840614" y="240895"/>
                  <a:pt x="5842261" y="240174"/>
                </a:cubicBezTo>
                <a:cubicBezTo>
                  <a:pt x="5842261" y="240174"/>
                  <a:pt x="5843909" y="239452"/>
                  <a:pt x="5844598" y="241027"/>
                </a:cubicBezTo>
                <a:cubicBezTo>
                  <a:pt x="5845287" y="242603"/>
                  <a:pt x="5845978" y="244178"/>
                  <a:pt x="5846668" y="245754"/>
                </a:cubicBezTo>
                <a:cubicBezTo>
                  <a:pt x="5847359" y="247328"/>
                  <a:pt x="5848047" y="248903"/>
                  <a:pt x="5849426" y="252056"/>
                </a:cubicBezTo>
                <a:cubicBezTo>
                  <a:pt x="5852722" y="250612"/>
                  <a:pt x="5850536" y="259079"/>
                  <a:pt x="5855481" y="256914"/>
                </a:cubicBezTo>
                <a:cubicBezTo>
                  <a:pt x="5859736" y="253175"/>
                  <a:pt x="5859314" y="247728"/>
                  <a:pt x="5864258" y="245564"/>
                </a:cubicBezTo>
                <a:cubicBezTo>
                  <a:pt x="5870044" y="254296"/>
                  <a:pt x="5870581" y="246550"/>
                  <a:pt x="5878282" y="250689"/>
                </a:cubicBezTo>
                <a:cubicBezTo>
                  <a:pt x="5888287" y="233168"/>
                  <a:pt x="5869702" y="213141"/>
                  <a:pt x="5854718" y="210314"/>
                </a:cubicBezTo>
                <a:cubicBezTo>
                  <a:pt x="5851960" y="204012"/>
                  <a:pt x="5853877" y="199417"/>
                  <a:pt x="5857173" y="197974"/>
                </a:cubicBezTo>
                <a:cubicBezTo>
                  <a:pt x="5869281" y="207694"/>
                  <a:pt x="5878326" y="192471"/>
                  <a:pt x="5891394" y="199893"/>
                </a:cubicBezTo>
                <a:cubicBezTo>
                  <a:pt x="5891394" y="199893"/>
                  <a:pt x="5891394" y="199893"/>
                  <a:pt x="5893041" y="199172"/>
                </a:cubicBezTo>
                <a:cubicBezTo>
                  <a:pt x="5891089" y="181252"/>
                  <a:pt x="5910899" y="195108"/>
                  <a:pt x="5915270" y="178176"/>
                </a:cubicBezTo>
                <a:cubicBezTo>
                  <a:pt x="5917608" y="179031"/>
                  <a:pt x="5920634" y="181461"/>
                  <a:pt x="5922972" y="182315"/>
                </a:cubicBezTo>
                <a:cubicBezTo>
                  <a:pt x="5922820" y="172994"/>
                  <a:pt x="5936424" y="172671"/>
                  <a:pt x="5941098" y="174381"/>
                </a:cubicBezTo>
                <a:cubicBezTo>
                  <a:pt x="5942479" y="177532"/>
                  <a:pt x="5943858" y="180682"/>
                  <a:pt x="5942899" y="182978"/>
                </a:cubicBezTo>
                <a:cubicBezTo>
                  <a:pt x="5946194" y="181537"/>
                  <a:pt x="5946194" y="181537"/>
                  <a:pt x="5946194" y="181537"/>
                </a:cubicBezTo>
                <a:cubicBezTo>
                  <a:pt x="5946194" y="181537"/>
                  <a:pt x="5946194" y="181537"/>
                  <a:pt x="5946885" y="183112"/>
                </a:cubicBezTo>
                <a:cubicBezTo>
                  <a:pt x="5943588" y="184554"/>
                  <a:pt x="5943588" y="184554"/>
                  <a:pt x="5943588" y="184554"/>
                </a:cubicBezTo>
                <a:cubicBezTo>
                  <a:pt x="5934543" y="199778"/>
                  <a:pt x="5914884" y="195243"/>
                  <a:pt x="5897447" y="204752"/>
                </a:cubicBezTo>
                <a:cubicBezTo>
                  <a:pt x="5895800" y="205473"/>
                  <a:pt x="5894152" y="206195"/>
                  <a:pt x="5892503" y="206915"/>
                </a:cubicBezTo>
                <a:cubicBezTo>
                  <a:pt x="5887292" y="212952"/>
                  <a:pt x="5891966" y="214662"/>
                  <a:pt x="5891429" y="222407"/>
                </a:cubicBezTo>
                <a:cubicBezTo>
                  <a:pt x="5898442" y="224968"/>
                  <a:pt x="5904228" y="233698"/>
                  <a:pt x="5914116" y="229371"/>
                </a:cubicBezTo>
                <a:cubicBezTo>
                  <a:pt x="5907067" y="204297"/>
                  <a:pt x="5930864" y="218286"/>
                  <a:pt x="5940061" y="212384"/>
                </a:cubicBezTo>
                <a:cubicBezTo>
                  <a:pt x="5941709" y="211661"/>
                  <a:pt x="5937992" y="207656"/>
                  <a:pt x="5939640" y="206934"/>
                </a:cubicBezTo>
                <a:cubicBezTo>
                  <a:pt x="5941286" y="206213"/>
                  <a:pt x="5941709" y="211661"/>
                  <a:pt x="5943357" y="210941"/>
                </a:cubicBezTo>
                <a:cubicBezTo>
                  <a:pt x="5950217" y="204183"/>
                  <a:pt x="5957076" y="197424"/>
                  <a:pt x="5962288" y="191388"/>
                </a:cubicBezTo>
                <a:cubicBezTo>
                  <a:pt x="5955275" y="188826"/>
                  <a:pt x="5958151" y="181935"/>
                  <a:pt x="5952365" y="173204"/>
                </a:cubicBezTo>
                <a:cubicBezTo>
                  <a:pt x="5958536" y="164871"/>
                  <a:pt x="5957274" y="148527"/>
                  <a:pt x="5947502" y="139663"/>
                </a:cubicBezTo>
                <a:cubicBezTo>
                  <a:pt x="5948308" y="128045"/>
                  <a:pt x="5957927" y="127590"/>
                  <a:pt x="5955167" y="121287"/>
                </a:cubicBezTo>
                <a:cubicBezTo>
                  <a:pt x="5960264" y="128445"/>
                  <a:pt x="5965898" y="127855"/>
                  <a:pt x="5971262" y="131139"/>
                </a:cubicBezTo>
                <a:cubicBezTo>
                  <a:pt x="5968387" y="138029"/>
                  <a:pt x="5976932" y="153062"/>
                  <a:pt x="5971297" y="153653"/>
                </a:cubicBezTo>
                <a:cubicBezTo>
                  <a:pt x="5979841" y="168685"/>
                  <a:pt x="5988467" y="148014"/>
                  <a:pt x="5992604" y="157468"/>
                </a:cubicBezTo>
                <a:cubicBezTo>
                  <a:pt x="5995479" y="150577"/>
                  <a:pt x="6001381" y="146116"/>
                  <a:pt x="6002878" y="136075"/>
                </a:cubicBezTo>
                <a:cubicBezTo>
                  <a:pt x="6008932" y="140934"/>
                  <a:pt x="6011690" y="147234"/>
                  <a:pt x="6015827" y="156688"/>
                </a:cubicBezTo>
                <a:cubicBezTo>
                  <a:pt x="6011573" y="160428"/>
                  <a:pt x="6006629" y="162591"/>
                  <a:pt x="6012416" y="171323"/>
                </a:cubicBezTo>
                <a:cubicBezTo>
                  <a:pt x="6017627" y="165287"/>
                  <a:pt x="6017627" y="165287"/>
                  <a:pt x="6021883" y="161548"/>
                </a:cubicBezTo>
                <a:cubicBezTo>
                  <a:pt x="6018703" y="149798"/>
                  <a:pt x="6023914" y="143763"/>
                  <a:pt x="6024451" y="136017"/>
                </a:cubicBezTo>
                <a:cubicBezTo>
                  <a:pt x="6026100" y="135295"/>
                  <a:pt x="6026100" y="135295"/>
                  <a:pt x="6026100" y="135295"/>
                </a:cubicBezTo>
                <a:cubicBezTo>
                  <a:pt x="6025409" y="133720"/>
                  <a:pt x="6025678" y="129849"/>
                  <a:pt x="6026637" y="127551"/>
                </a:cubicBezTo>
                <a:cubicBezTo>
                  <a:pt x="6024300" y="126696"/>
                  <a:pt x="6024300" y="126696"/>
                  <a:pt x="6024300" y="126696"/>
                </a:cubicBezTo>
                <a:cubicBezTo>
                  <a:pt x="6024300" y="126696"/>
                  <a:pt x="6023611" y="125120"/>
                  <a:pt x="6023611" y="125120"/>
                </a:cubicBezTo>
                <a:cubicBezTo>
                  <a:pt x="6020313" y="126565"/>
                  <a:pt x="6016329" y="126431"/>
                  <a:pt x="6011654" y="124723"/>
                </a:cubicBezTo>
                <a:cubicBezTo>
                  <a:pt x="6010274" y="121573"/>
                  <a:pt x="6001309" y="101091"/>
                  <a:pt x="6005832" y="93478"/>
                </a:cubicBezTo>
                <a:cubicBezTo>
                  <a:pt x="6000198" y="94066"/>
                  <a:pt x="6002805" y="91048"/>
                  <a:pt x="6000046" y="84747"/>
                </a:cubicBezTo>
                <a:cubicBezTo>
                  <a:pt x="6004299" y="81007"/>
                  <a:pt x="6007595" y="79564"/>
                  <a:pt x="6009511" y="74971"/>
                </a:cubicBezTo>
                <a:cubicBezTo>
                  <a:pt x="6011582" y="79698"/>
                  <a:pt x="6013919" y="80551"/>
                  <a:pt x="6015299" y="83702"/>
                </a:cubicBezTo>
                <a:cubicBezTo>
                  <a:pt x="6014072" y="89872"/>
                  <a:pt x="6014492" y="95319"/>
                  <a:pt x="6011197" y="96762"/>
                </a:cubicBezTo>
                <a:cubicBezTo>
                  <a:pt x="6023574" y="102608"/>
                  <a:pt x="6029780" y="116789"/>
                  <a:pt x="6035261" y="106879"/>
                </a:cubicBezTo>
                <a:cubicBezTo>
                  <a:pt x="6038557" y="105437"/>
                  <a:pt x="6038709" y="114757"/>
                  <a:pt x="6042006" y="113313"/>
                </a:cubicBezTo>
                <a:cubicBezTo>
                  <a:pt x="6046528" y="105702"/>
                  <a:pt x="6043117" y="120338"/>
                  <a:pt x="6051623" y="112860"/>
                </a:cubicBezTo>
                <a:cubicBezTo>
                  <a:pt x="6048713" y="97236"/>
                  <a:pt x="6050208" y="87196"/>
                  <a:pt x="6055268" y="71839"/>
                </a:cubicBezTo>
                <a:cubicBezTo>
                  <a:pt x="6058716" y="79716"/>
                  <a:pt x="6066114" y="65214"/>
                  <a:pt x="6072320" y="79393"/>
                </a:cubicBezTo>
                <a:cubicBezTo>
                  <a:pt x="6068067" y="83133"/>
                  <a:pt x="6068488" y="88582"/>
                  <a:pt x="6066570" y="93176"/>
                </a:cubicBezTo>
                <a:cubicBezTo>
                  <a:pt x="6069867" y="91733"/>
                  <a:pt x="6067261" y="94750"/>
                  <a:pt x="6069329" y="99477"/>
                </a:cubicBezTo>
                <a:cubicBezTo>
                  <a:pt x="6072626" y="98034"/>
                  <a:pt x="6081707" y="105322"/>
                  <a:pt x="6079100" y="108341"/>
                </a:cubicBezTo>
                <a:cubicBezTo>
                  <a:pt x="6075384" y="104335"/>
                  <a:pt x="6077337" y="122254"/>
                  <a:pt x="6071704" y="122843"/>
                </a:cubicBezTo>
                <a:cubicBezTo>
                  <a:pt x="6081475" y="131707"/>
                  <a:pt x="6087072" y="108607"/>
                  <a:pt x="6095732" y="110447"/>
                </a:cubicBezTo>
                <a:cubicBezTo>
                  <a:pt x="6088720" y="107886"/>
                  <a:pt x="6097379" y="109727"/>
                  <a:pt x="6099718" y="110582"/>
                </a:cubicBezTo>
                <a:cubicBezTo>
                  <a:pt x="6090904" y="99419"/>
                  <a:pt x="6092284" y="102571"/>
                  <a:pt x="6092400" y="89377"/>
                </a:cubicBezTo>
                <a:cubicBezTo>
                  <a:pt x="6078107" y="88125"/>
                  <a:pt x="6084241" y="57279"/>
                  <a:pt x="6095390" y="69295"/>
                </a:cubicBezTo>
                <a:cubicBezTo>
                  <a:pt x="6094702" y="67719"/>
                  <a:pt x="6091675" y="65290"/>
                  <a:pt x="6093323" y="64568"/>
                </a:cubicBezTo>
                <a:cubicBezTo>
                  <a:pt x="6106774" y="54925"/>
                  <a:pt x="6116583" y="86303"/>
                  <a:pt x="6127847" y="85125"/>
                </a:cubicBezTo>
                <a:cubicBezTo>
                  <a:pt x="6128653" y="73509"/>
                  <a:pt x="6127123" y="61037"/>
                  <a:pt x="6141416" y="62289"/>
                </a:cubicBezTo>
                <a:cubicBezTo>
                  <a:pt x="6137852" y="67605"/>
                  <a:pt x="6149270" y="75748"/>
                  <a:pt x="6153409" y="85202"/>
                </a:cubicBezTo>
                <a:cubicBezTo>
                  <a:pt x="6152030" y="82050"/>
                  <a:pt x="6150649" y="78899"/>
                  <a:pt x="6151608" y="76603"/>
                </a:cubicBezTo>
                <a:cubicBezTo>
                  <a:pt x="6155746" y="86057"/>
                  <a:pt x="6158351" y="83038"/>
                  <a:pt x="6160690" y="83892"/>
                </a:cubicBezTo>
                <a:cubicBezTo>
                  <a:pt x="6158773" y="88486"/>
                  <a:pt x="6156166" y="91503"/>
                  <a:pt x="6159614" y="99381"/>
                </a:cubicBezTo>
                <a:cubicBezTo>
                  <a:pt x="6169924" y="100501"/>
                  <a:pt x="6170882" y="98203"/>
                  <a:pt x="6180501" y="97748"/>
                </a:cubicBezTo>
                <a:cubicBezTo>
                  <a:pt x="6179810" y="96172"/>
                  <a:pt x="6175826" y="96040"/>
                  <a:pt x="6178431" y="93023"/>
                </a:cubicBezTo>
                <a:cubicBezTo>
                  <a:pt x="6186822" y="98735"/>
                  <a:pt x="6196020" y="92831"/>
                  <a:pt x="6204950" y="90800"/>
                </a:cubicBezTo>
                <a:cubicBezTo>
                  <a:pt x="6206329" y="93952"/>
                  <a:pt x="6212921" y="91066"/>
                  <a:pt x="6221313" y="96781"/>
                </a:cubicBezTo>
                <a:cubicBezTo>
                  <a:pt x="6220470" y="85885"/>
                  <a:pt x="6229973" y="98621"/>
                  <a:pt x="6225834" y="89169"/>
                </a:cubicBezTo>
                <a:cubicBezTo>
                  <a:pt x="6234917" y="96458"/>
                  <a:pt x="6237102" y="87992"/>
                  <a:pt x="6243156" y="92851"/>
                </a:cubicBezTo>
                <a:cubicBezTo>
                  <a:pt x="6241777" y="89700"/>
                  <a:pt x="6240130" y="90421"/>
                  <a:pt x="6241087" y="88124"/>
                </a:cubicBezTo>
                <a:cubicBezTo>
                  <a:pt x="6262663" y="88068"/>
                  <a:pt x="6277879" y="64510"/>
                  <a:pt x="6293399" y="59595"/>
                </a:cubicBezTo>
                <a:cubicBezTo>
                  <a:pt x="6291214" y="68060"/>
                  <a:pt x="6297653" y="55854"/>
                  <a:pt x="6298074" y="61303"/>
                </a:cubicBezTo>
                <a:cubicBezTo>
                  <a:pt x="6296848" y="67472"/>
                  <a:pt x="6312100" y="66427"/>
                  <a:pt x="6313747" y="65706"/>
                </a:cubicBezTo>
                <a:cubicBezTo>
                  <a:pt x="6314858" y="72729"/>
                  <a:pt x="6329267" y="60789"/>
                  <a:pt x="6333406" y="70243"/>
                </a:cubicBezTo>
                <a:cubicBezTo>
                  <a:pt x="6339576" y="61910"/>
                  <a:pt x="6351263" y="66181"/>
                  <a:pt x="6362379" y="55683"/>
                </a:cubicBezTo>
                <a:close/>
                <a:moveTo>
                  <a:pt x="7012298" y="24651"/>
                </a:moveTo>
                <a:cubicBezTo>
                  <a:pt x="7012696" y="22848"/>
                  <a:pt x="7013892" y="22324"/>
                  <a:pt x="7015258" y="25449"/>
                </a:cubicBezTo>
                <a:cubicBezTo>
                  <a:pt x="7013665" y="26145"/>
                  <a:pt x="7015716" y="30831"/>
                  <a:pt x="7014123" y="31528"/>
                </a:cubicBezTo>
                <a:cubicBezTo>
                  <a:pt x="7012301" y="29535"/>
                  <a:pt x="7011902" y="26453"/>
                  <a:pt x="7012298" y="24651"/>
                </a:cubicBezTo>
                <a:close/>
                <a:moveTo>
                  <a:pt x="6996099" y="7697"/>
                </a:moveTo>
                <a:cubicBezTo>
                  <a:pt x="6996530" y="7598"/>
                  <a:pt x="6997271" y="8208"/>
                  <a:pt x="6998529" y="9994"/>
                </a:cubicBezTo>
                <a:cubicBezTo>
                  <a:pt x="6997334" y="10517"/>
                  <a:pt x="6998457" y="16337"/>
                  <a:pt x="6997262" y="16860"/>
                </a:cubicBezTo>
                <a:cubicBezTo>
                  <a:pt x="6996865" y="17033"/>
                  <a:pt x="6996208" y="16619"/>
                  <a:pt x="6995122" y="15226"/>
                </a:cubicBezTo>
                <a:cubicBezTo>
                  <a:pt x="6996317" y="14702"/>
                  <a:pt x="6994808" y="8000"/>
                  <a:pt x="6996099" y="7697"/>
                </a:cubicBezTo>
                <a:close/>
                <a:moveTo>
                  <a:pt x="7003093" y="2559"/>
                </a:moveTo>
                <a:cubicBezTo>
                  <a:pt x="7003531" y="2568"/>
                  <a:pt x="7002804" y="2888"/>
                  <a:pt x="6999722" y="3778"/>
                </a:cubicBezTo>
                <a:cubicBezTo>
                  <a:pt x="6997287" y="4159"/>
                  <a:pt x="6996196" y="4272"/>
                  <a:pt x="6995954" y="4227"/>
                </a:cubicBezTo>
                <a:cubicBezTo>
                  <a:pt x="6995225" y="4093"/>
                  <a:pt x="7002108" y="2541"/>
                  <a:pt x="7003093" y="2559"/>
                </a:cubicBezTo>
                <a:close/>
                <a:moveTo>
                  <a:pt x="6968241" y="28"/>
                </a:moveTo>
                <a:cubicBezTo>
                  <a:pt x="6968880" y="195"/>
                  <a:pt x="6970076" y="1099"/>
                  <a:pt x="6972022" y="3105"/>
                </a:cubicBezTo>
                <a:cubicBezTo>
                  <a:pt x="6970231" y="3889"/>
                  <a:pt x="6968437" y="4674"/>
                  <a:pt x="6970931" y="5488"/>
                </a:cubicBezTo>
                <a:cubicBezTo>
                  <a:pt x="6970931" y="5488"/>
                  <a:pt x="6974122" y="7900"/>
                  <a:pt x="6972329" y="8684"/>
                </a:cubicBezTo>
                <a:cubicBezTo>
                  <a:pt x="6970384" y="6679"/>
                  <a:pt x="6968362" y="3278"/>
                  <a:pt x="6967798" y="1383"/>
                </a:cubicBezTo>
                <a:cubicBezTo>
                  <a:pt x="6967518" y="435"/>
                  <a:pt x="6967600" y="-138"/>
                  <a:pt x="6968241" y="28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5C89DEF-AA70-714F-A189-24A4278D0379}"/>
              </a:ext>
            </a:extLst>
          </p:cNvPr>
          <p:cNvGrpSpPr/>
          <p:nvPr/>
        </p:nvGrpSpPr>
        <p:grpSpPr>
          <a:xfrm>
            <a:off x="10079630" y="4547453"/>
            <a:ext cx="812530" cy="1046440"/>
            <a:chOff x="10079630" y="4547453"/>
            <a:chExt cx="812530" cy="1046440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CC8C54D-7E42-7C4D-AB62-CF2B5FD3C3CF}"/>
                </a:ext>
              </a:extLst>
            </p:cNvPr>
            <p:cNvSpPr txBox="1"/>
            <p:nvPr/>
          </p:nvSpPr>
          <p:spPr>
            <a:xfrm>
              <a:off x="10096365" y="4547453"/>
              <a:ext cx="779059" cy="61555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4000" b="1">
                  <a:ea typeface="Open Sans SemiBold" charset="0"/>
                  <a:cs typeface="Open Sans SemiBold" charset="0"/>
                </a:rPr>
                <a:t>699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58CEC27-7102-9A46-AA70-7260C9CA2BA9}"/>
                </a:ext>
              </a:extLst>
            </p:cNvPr>
            <p:cNvSpPr txBox="1"/>
            <p:nvPr/>
          </p:nvSpPr>
          <p:spPr>
            <a:xfrm>
              <a:off x="10079630" y="5163006"/>
              <a:ext cx="812530" cy="43088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Project</a:t>
              </a:r>
            </a:p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Completed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983FADB-8245-E443-A990-19CCD36AB892}"/>
              </a:ext>
            </a:extLst>
          </p:cNvPr>
          <p:cNvGrpSpPr/>
          <p:nvPr/>
        </p:nvGrpSpPr>
        <p:grpSpPr>
          <a:xfrm>
            <a:off x="9956104" y="2678454"/>
            <a:ext cx="1059585" cy="1046440"/>
            <a:chOff x="9956104" y="2678454"/>
            <a:chExt cx="1059585" cy="1046440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A1466EB-7FFD-FD43-8F57-09416C19238C}"/>
                </a:ext>
              </a:extLst>
            </p:cNvPr>
            <p:cNvSpPr txBox="1"/>
            <p:nvPr/>
          </p:nvSpPr>
          <p:spPr>
            <a:xfrm>
              <a:off x="9956104" y="2678454"/>
              <a:ext cx="1059585" cy="61555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4000" b="1">
                  <a:ea typeface="Open Sans SemiBold" charset="0"/>
                  <a:cs typeface="Open Sans SemiBold" charset="0"/>
                </a:rPr>
                <a:t>160K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685B691-3431-5643-976E-CAA00AA2559B}"/>
                </a:ext>
              </a:extLst>
            </p:cNvPr>
            <p:cNvSpPr txBox="1"/>
            <p:nvPr/>
          </p:nvSpPr>
          <p:spPr>
            <a:xfrm>
              <a:off x="10127080" y="3294007"/>
              <a:ext cx="717632" cy="43088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Happy</a:t>
              </a:r>
            </a:p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Customer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F46A22C-4D01-674B-8257-CD29FE3B8FDB}"/>
              </a:ext>
            </a:extLst>
          </p:cNvPr>
          <p:cNvGrpSpPr/>
          <p:nvPr/>
        </p:nvGrpSpPr>
        <p:grpSpPr>
          <a:xfrm>
            <a:off x="9966523" y="1201126"/>
            <a:ext cx="1038746" cy="830997"/>
            <a:chOff x="9966523" y="1201126"/>
            <a:chExt cx="1038746" cy="830997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AF8D05EC-CD78-F142-B5BC-D57615A1DB09}"/>
                </a:ext>
              </a:extLst>
            </p:cNvPr>
            <p:cNvSpPr txBox="1"/>
            <p:nvPr/>
          </p:nvSpPr>
          <p:spPr>
            <a:xfrm>
              <a:off x="9966523" y="1201126"/>
              <a:ext cx="1038746" cy="61555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4000" b="1">
                  <a:ea typeface="Open Sans SemiBold" charset="0"/>
                  <a:cs typeface="Open Sans SemiBold" charset="0"/>
                </a:rPr>
                <a:t>690$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6BF5B00-E486-7A42-9942-00C6D2D71636}"/>
                </a:ext>
              </a:extLst>
            </p:cNvPr>
            <p:cNvSpPr txBox="1"/>
            <p:nvPr/>
          </p:nvSpPr>
          <p:spPr>
            <a:xfrm>
              <a:off x="10079535" y="1816679"/>
              <a:ext cx="812722" cy="21544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r>
                <a:rPr lang="en-US" sz="1400" b="1">
                  <a:ea typeface="Open Sans SemiBold" charset="0"/>
                  <a:cs typeface="Open Sans SemiBold" charset="0"/>
                </a:rPr>
                <a:t>Price Good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3F9C8DB2-367B-0849-B233-C8C3F14B2786}"/>
              </a:ext>
            </a:extLst>
          </p:cNvPr>
          <p:cNvSpPr txBox="1"/>
          <p:nvPr/>
        </p:nvSpPr>
        <p:spPr>
          <a:xfrm>
            <a:off x="1050714" y="1680042"/>
            <a:ext cx="2133597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3600" b="1">
                <a:ea typeface="Open Sans SemiBold" charset="0"/>
                <a:cs typeface="Open Sans SemiBold" charset="0"/>
              </a:rPr>
              <a:t>Brush Slide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338FCE-F199-3A4D-81B7-6A06797A5986}"/>
              </a:ext>
            </a:extLst>
          </p:cNvPr>
          <p:cNvSpPr txBox="1"/>
          <p:nvPr/>
        </p:nvSpPr>
        <p:spPr>
          <a:xfrm>
            <a:off x="1054038" y="4615528"/>
            <a:ext cx="1720023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 b="1" spc="300">
                <a:ea typeface="Open Sans" charset="0"/>
                <a:cs typeface="Open Sans" charset="0"/>
              </a:rPr>
              <a:t>WRITE SOMTHING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2DE839-4AC4-734B-B293-3EBA3EF00B01}"/>
              </a:ext>
            </a:extLst>
          </p:cNvPr>
          <p:cNvSpPr txBox="1"/>
          <p:nvPr/>
        </p:nvSpPr>
        <p:spPr>
          <a:xfrm flipH="1">
            <a:off x="1050713" y="2783147"/>
            <a:ext cx="2687569" cy="10793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 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 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9345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CBFAB57-C449-47A3-B42E-4B604F750AA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291" r="2291"/>
          <a:stretch>
            <a:fillRect/>
          </a:stretch>
        </p:blipFill>
        <p:spPr/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10C291B1-BE47-7848-8CA5-DE7311F0C238}"/>
              </a:ext>
            </a:extLst>
          </p:cNvPr>
          <p:cNvSpPr/>
          <p:nvPr/>
        </p:nvSpPr>
        <p:spPr>
          <a:xfrm>
            <a:off x="-106119" y="-46745"/>
            <a:ext cx="12298119" cy="7036158"/>
          </a:xfrm>
          <a:custGeom>
            <a:avLst/>
            <a:gdLst>
              <a:gd name="connsiteX0" fmla="*/ 2005130 w 12298119"/>
              <a:gd name="connsiteY0" fmla="*/ 6969074 h 7036158"/>
              <a:gd name="connsiteX1" fmla="*/ 2011051 w 12298119"/>
              <a:gd name="connsiteY1" fmla="*/ 7006387 h 7036158"/>
              <a:gd name="connsiteX2" fmla="*/ 1979817 w 12298119"/>
              <a:gd name="connsiteY2" fmla="*/ 7036158 h 7036158"/>
              <a:gd name="connsiteX3" fmla="*/ 1974938 w 12298119"/>
              <a:gd name="connsiteY3" fmla="*/ 7015958 h 7036158"/>
              <a:gd name="connsiteX4" fmla="*/ 1983430 w 12298119"/>
              <a:gd name="connsiteY4" fmla="*/ 6990440 h 7036158"/>
              <a:gd name="connsiteX5" fmla="*/ 2005130 w 12298119"/>
              <a:gd name="connsiteY5" fmla="*/ 6969074 h 7036158"/>
              <a:gd name="connsiteX6" fmla="*/ 3040185 w 12298119"/>
              <a:gd name="connsiteY6" fmla="*/ 6904745 h 7036158"/>
              <a:gd name="connsiteX7" fmla="*/ 3120142 w 12298119"/>
              <a:gd name="connsiteY7" fmla="*/ 6904745 h 7036158"/>
              <a:gd name="connsiteX8" fmla="*/ 3125470 w 12298119"/>
              <a:gd name="connsiteY8" fmla="*/ 6914039 h 7036158"/>
              <a:gd name="connsiteX9" fmla="*/ 3055429 w 12298119"/>
              <a:gd name="connsiteY9" fmla="*/ 6979492 h 7036158"/>
              <a:gd name="connsiteX10" fmla="*/ 3018416 w 12298119"/>
              <a:gd name="connsiteY10" fmla="*/ 6972061 h 7036158"/>
              <a:gd name="connsiteX11" fmla="*/ 3023174 w 12298119"/>
              <a:gd name="connsiteY11" fmla="*/ 6929898 h 7036158"/>
              <a:gd name="connsiteX12" fmla="*/ 2041986 w 12298119"/>
              <a:gd name="connsiteY12" fmla="*/ 6849555 h 7036158"/>
              <a:gd name="connsiteX13" fmla="*/ 1997931 w 12298119"/>
              <a:gd name="connsiteY13" fmla="*/ 6870183 h 7036158"/>
              <a:gd name="connsiteX14" fmla="*/ 1994961 w 12298119"/>
              <a:gd name="connsiteY14" fmla="*/ 6878029 h 7036158"/>
              <a:gd name="connsiteX15" fmla="*/ 2038320 w 12298119"/>
              <a:gd name="connsiteY15" fmla="*/ 6899151 h 7036158"/>
              <a:gd name="connsiteX16" fmla="*/ 2041986 w 12298119"/>
              <a:gd name="connsiteY16" fmla="*/ 6849555 h 7036158"/>
              <a:gd name="connsiteX17" fmla="*/ 1484042 w 12298119"/>
              <a:gd name="connsiteY17" fmla="*/ 6798646 h 7036158"/>
              <a:gd name="connsiteX18" fmla="*/ 1464766 w 12298119"/>
              <a:gd name="connsiteY18" fmla="*/ 6802238 h 7036158"/>
              <a:gd name="connsiteX19" fmla="*/ 1465062 w 12298119"/>
              <a:gd name="connsiteY19" fmla="*/ 6816316 h 7036158"/>
              <a:gd name="connsiteX20" fmla="*/ 1473701 w 12298119"/>
              <a:gd name="connsiteY20" fmla="*/ 6832166 h 7036158"/>
              <a:gd name="connsiteX21" fmla="*/ 1498963 w 12298119"/>
              <a:gd name="connsiteY21" fmla="*/ 6811118 h 7036158"/>
              <a:gd name="connsiteX22" fmla="*/ 1484042 w 12298119"/>
              <a:gd name="connsiteY22" fmla="*/ 6798646 h 7036158"/>
              <a:gd name="connsiteX23" fmla="*/ 6623643 w 12298119"/>
              <a:gd name="connsiteY23" fmla="*/ 6743977 h 7036158"/>
              <a:gd name="connsiteX24" fmla="*/ 6605634 w 12298119"/>
              <a:gd name="connsiteY24" fmla="*/ 6753908 h 7036158"/>
              <a:gd name="connsiteX25" fmla="*/ 6613296 w 12298119"/>
              <a:gd name="connsiteY25" fmla="*/ 6773700 h 7036158"/>
              <a:gd name="connsiteX26" fmla="*/ 6623643 w 12298119"/>
              <a:gd name="connsiteY26" fmla="*/ 6743977 h 7036158"/>
              <a:gd name="connsiteX27" fmla="*/ 1811367 w 12298119"/>
              <a:gd name="connsiteY27" fmla="*/ 6720317 h 7036158"/>
              <a:gd name="connsiteX28" fmla="*/ 1794112 w 12298119"/>
              <a:gd name="connsiteY28" fmla="*/ 6728444 h 7036158"/>
              <a:gd name="connsiteX29" fmla="*/ 1781969 w 12298119"/>
              <a:gd name="connsiteY29" fmla="*/ 6746367 h 7036158"/>
              <a:gd name="connsiteX30" fmla="*/ 1765619 w 12298119"/>
              <a:gd name="connsiteY30" fmla="*/ 6788203 h 7036158"/>
              <a:gd name="connsiteX31" fmla="*/ 1804901 w 12298119"/>
              <a:gd name="connsiteY31" fmla="*/ 6763950 h 7036158"/>
              <a:gd name="connsiteX32" fmla="*/ 1811367 w 12298119"/>
              <a:gd name="connsiteY32" fmla="*/ 6720317 h 7036158"/>
              <a:gd name="connsiteX33" fmla="*/ 1674549 w 12298119"/>
              <a:gd name="connsiteY33" fmla="*/ 6635884 h 7036158"/>
              <a:gd name="connsiteX34" fmla="*/ 1652750 w 12298119"/>
              <a:gd name="connsiteY34" fmla="*/ 6649444 h 7036158"/>
              <a:gd name="connsiteX35" fmla="*/ 1654167 w 12298119"/>
              <a:gd name="connsiteY35" fmla="*/ 6672234 h 7036158"/>
              <a:gd name="connsiteX36" fmla="*/ 1670086 w 12298119"/>
              <a:gd name="connsiteY36" fmla="*/ 6676808 h 7036158"/>
              <a:gd name="connsiteX37" fmla="*/ 1699537 w 12298119"/>
              <a:gd name="connsiteY37" fmla="*/ 6643939 h 7036158"/>
              <a:gd name="connsiteX38" fmla="*/ 1674549 w 12298119"/>
              <a:gd name="connsiteY38" fmla="*/ 6635884 h 7036158"/>
              <a:gd name="connsiteX39" fmla="*/ 1308000 w 12298119"/>
              <a:gd name="connsiteY39" fmla="*/ 6612650 h 7036158"/>
              <a:gd name="connsiteX40" fmla="*/ 1255127 w 12298119"/>
              <a:gd name="connsiteY40" fmla="*/ 6635574 h 7036158"/>
              <a:gd name="connsiteX41" fmla="*/ 1251667 w 12298119"/>
              <a:gd name="connsiteY41" fmla="*/ 6654002 h 7036158"/>
              <a:gd name="connsiteX42" fmla="*/ 1307775 w 12298119"/>
              <a:gd name="connsiteY42" fmla="*/ 6630338 h 7036158"/>
              <a:gd name="connsiteX43" fmla="*/ 1308000 w 12298119"/>
              <a:gd name="connsiteY43" fmla="*/ 6612650 h 7036158"/>
              <a:gd name="connsiteX44" fmla="*/ 2961904 w 12298119"/>
              <a:gd name="connsiteY44" fmla="*/ 6557906 h 7036158"/>
              <a:gd name="connsiteX45" fmla="*/ 2945587 w 12298119"/>
              <a:gd name="connsiteY45" fmla="*/ 6595349 h 7036158"/>
              <a:gd name="connsiteX46" fmla="*/ 2966282 w 12298119"/>
              <a:gd name="connsiteY46" fmla="*/ 6607925 h 7036158"/>
              <a:gd name="connsiteX47" fmla="*/ 2986976 w 12298119"/>
              <a:gd name="connsiteY47" fmla="*/ 6607923 h 7036158"/>
              <a:gd name="connsiteX48" fmla="*/ 3000907 w 12298119"/>
              <a:gd name="connsiteY48" fmla="*/ 6582201 h 7036158"/>
              <a:gd name="connsiteX49" fmla="*/ 2961904 w 12298119"/>
              <a:gd name="connsiteY49" fmla="*/ 6557906 h 7036158"/>
              <a:gd name="connsiteX50" fmla="*/ 1314331 w 12298119"/>
              <a:gd name="connsiteY50" fmla="*/ 6543488 h 7036158"/>
              <a:gd name="connsiteX51" fmla="*/ 1271586 w 12298119"/>
              <a:gd name="connsiteY51" fmla="*/ 6565986 h 7036158"/>
              <a:gd name="connsiteX52" fmla="*/ 1262631 w 12298119"/>
              <a:gd name="connsiteY52" fmla="*/ 6589063 h 7036158"/>
              <a:gd name="connsiteX53" fmla="*/ 1328392 w 12298119"/>
              <a:gd name="connsiteY53" fmla="*/ 6567060 h 7036158"/>
              <a:gd name="connsiteX54" fmla="*/ 1324954 w 12298119"/>
              <a:gd name="connsiteY54" fmla="*/ 6552473 h 7036158"/>
              <a:gd name="connsiteX55" fmla="*/ 1314331 w 12298119"/>
              <a:gd name="connsiteY55" fmla="*/ 6543488 h 7036158"/>
              <a:gd name="connsiteX56" fmla="*/ 4730087 w 12298119"/>
              <a:gd name="connsiteY56" fmla="*/ 6513951 h 7036158"/>
              <a:gd name="connsiteX57" fmla="*/ 4665223 w 12298119"/>
              <a:gd name="connsiteY57" fmla="*/ 6520464 h 7036158"/>
              <a:gd name="connsiteX58" fmla="*/ 4672337 w 12298119"/>
              <a:gd name="connsiteY58" fmla="*/ 6545222 h 7036158"/>
              <a:gd name="connsiteX59" fmla="*/ 4699450 w 12298119"/>
              <a:gd name="connsiteY59" fmla="*/ 6552190 h 7036158"/>
              <a:gd name="connsiteX60" fmla="*/ 4755564 w 12298119"/>
              <a:gd name="connsiteY60" fmla="*/ 6540185 h 7036158"/>
              <a:gd name="connsiteX61" fmla="*/ 4744420 w 12298119"/>
              <a:gd name="connsiteY61" fmla="*/ 6518176 h 7036158"/>
              <a:gd name="connsiteX62" fmla="*/ 4730087 w 12298119"/>
              <a:gd name="connsiteY62" fmla="*/ 6513951 h 7036158"/>
              <a:gd name="connsiteX63" fmla="*/ 1965029 w 12298119"/>
              <a:gd name="connsiteY63" fmla="*/ 6510925 h 7036158"/>
              <a:gd name="connsiteX64" fmla="*/ 1924086 w 12298119"/>
              <a:gd name="connsiteY64" fmla="*/ 6522921 h 7036158"/>
              <a:gd name="connsiteX65" fmla="*/ 1919515 w 12298119"/>
              <a:gd name="connsiteY65" fmla="*/ 6534621 h 7036158"/>
              <a:gd name="connsiteX66" fmla="*/ 1923104 w 12298119"/>
              <a:gd name="connsiteY66" fmla="*/ 6544080 h 7036158"/>
              <a:gd name="connsiteX67" fmla="*/ 1960738 w 12298119"/>
              <a:gd name="connsiteY67" fmla="*/ 6523223 h 7036158"/>
              <a:gd name="connsiteX68" fmla="*/ 1965029 w 12298119"/>
              <a:gd name="connsiteY68" fmla="*/ 6510925 h 7036158"/>
              <a:gd name="connsiteX69" fmla="*/ 2208095 w 12298119"/>
              <a:gd name="connsiteY69" fmla="*/ 6494816 h 7036158"/>
              <a:gd name="connsiteX70" fmla="*/ 2253051 w 12298119"/>
              <a:gd name="connsiteY70" fmla="*/ 6514253 h 7036158"/>
              <a:gd name="connsiteX71" fmla="*/ 2250641 w 12298119"/>
              <a:gd name="connsiteY71" fmla="*/ 6501128 h 7036158"/>
              <a:gd name="connsiteX72" fmla="*/ 2208095 w 12298119"/>
              <a:gd name="connsiteY72" fmla="*/ 6494816 h 7036158"/>
              <a:gd name="connsiteX73" fmla="*/ 1815235 w 12298119"/>
              <a:gd name="connsiteY73" fmla="*/ 6462248 h 7036158"/>
              <a:gd name="connsiteX74" fmla="*/ 1801728 w 12298119"/>
              <a:gd name="connsiteY74" fmla="*/ 6466183 h 7036158"/>
              <a:gd name="connsiteX75" fmla="*/ 1816210 w 12298119"/>
              <a:gd name="connsiteY75" fmla="*/ 6489754 h 7036158"/>
              <a:gd name="connsiteX76" fmla="*/ 1815235 w 12298119"/>
              <a:gd name="connsiteY76" fmla="*/ 6462248 h 7036158"/>
              <a:gd name="connsiteX77" fmla="*/ 1794976 w 12298119"/>
              <a:gd name="connsiteY77" fmla="*/ 6444902 h 7036158"/>
              <a:gd name="connsiteX78" fmla="*/ 1774067 w 12298119"/>
              <a:gd name="connsiteY78" fmla="*/ 6457600 h 7036158"/>
              <a:gd name="connsiteX79" fmla="*/ 1754399 w 12298119"/>
              <a:gd name="connsiteY79" fmla="*/ 6482748 h 7036158"/>
              <a:gd name="connsiteX80" fmla="*/ 1749768 w 12298119"/>
              <a:gd name="connsiteY80" fmla="*/ 6500499 h 7036158"/>
              <a:gd name="connsiteX81" fmla="*/ 1782810 w 12298119"/>
              <a:gd name="connsiteY81" fmla="*/ 6480030 h 7036158"/>
              <a:gd name="connsiteX82" fmla="*/ 1794976 w 12298119"/>
              <a:gd name="connsiteY82" fmla="*/ 6444902 h 7036158"/>
              <a:gd name="connsiteX83" fmla="*/ 2196449 w 12298119"/>
              <a:gd name="connsiteY83" fmla="*/ 6437683 h 7036158"/>
              <a:gd name="connsiteX84" fmla="*/ 2196317 w 12298119"/>
              <a:gd name="connsiteY84" fmla="*/ 6456294 h 7036158"/>
              <a:gd name="connsiteX85" fmla="*/ 2222157 w 12298119"/>
              <a:gd name="connsiteY85" fmla="*/ 6449917 h 7036158"/>
              <a:gd name="connsiteX86" fmla="*/ 2196449 w 12298119"/>
              <a:gd name="connsiteY86" fmla="*/ 6437683 h 7036158"/>
              <a:gd name="connsiteX87" fmla="*/ 6516986 w 12298119"/>
              <a:gd name="connsiteY87" fmla="*/ 6435574 h 7036158"/>
              <a:gd name="connsiteX88" fmla="*/ 6542955 w 12298119"/>
              <a:gd name="connsiteY88" fmla="*/ 6467767 h 7036158"/>
              <a:gd name="connsiteX89" fmla="*/ 6557977 w 12298119"/>
              <a:gd name="connsiteY89" fmla="*/ 6470729 h 7036158"/>
              <a:gd name="connsiteX90" fmla="*/ 6559571 w 12298119"/>
              <a:gd name="connsiteY90" fmla="*/ 6457010 h 7036158"/>
              <a:gd name="connsiteX91" fmla="*/ 6516986 w 12298119"/>
              <a:gd name="connsiteY91" fmla="*/ 6435574 h 7036158"/>
              <a:gd name="connsiteX92" fmla="*/ 2685806 w 12298119"/>
              <a:gd name="connsiteY92" fmla="*/ 6431230 h 7036158"/>
              <a:gd name="connsiteX93" fmla="*/ 2663656 w 12298119"/>
              <a:gd name="connsiteY93" fmla="*/ 6443645 h 7036158"/>
              <a:gd name="connsiteX94" fmla="*/ 2699168 w 12298119"/>
              <a:gd name="connsiteY94" fmla="*/ 6474578 h 7036158"/>
              <a:gd name="connsiteX95" fmla="*/ 2685806 w 12298119"/>
              <a:gd name="connsiteY95" fmla="*/ 6431230 h 7036158"/>
              <a:gd name="connsiteX96" fmla="*/ 1748089 w 12298119"/>
              <a:gd name="connsiteY96" fmla="*/ 6430434 h 7036158"/>
              <a:gd name="connsiteX97" fmla="*/ 1739391 w 12298119"/>
              <a:gd name="connsiteY97" fmla="*/ 6442795 h 7036158"/>
              <a:gd name="connsiteX98" fmla="*/ 1753280 w 12298119"/>
              <a:gd name="connsiteY98" fmla="*/ 6480363 h 7036158"/>
              <a:gd name="connsiteX99" fmla="*/ 1763895 w 12298119"/>
              <a:gd name="connsiteY99" fmla="*/ 6469544 h 7036158"/>
              <a:gd name="connsiteX100" fmla="*/ 1748089 w 12298119"/>
              <a:gd name="connsiteY100" fmla="*/ 6430434 h 7036158"/>
              <a:gd name="connsiteX101" fmla="*/ 4435595 w 12298119"/>
              <a:gd name="connsiteY101" fmla="*/ 6406420 h 7036158"/>
              <a:gd name="connsiteX102" fmla="*/ 4395000 w 12298119"/>
              <a:gd name="connsiteY102" fmla="*/ 6422999 h 7036158"/>
              <a:gd name="connsiteX103" fmla="*/ 4415876 w 12298119"/>
              <a:gd name="connsiteY103" fmla="*/ 6486342 h 7036158"/>
              <a:gd name="connsiteX104" fmla="*/ 4442359 w 12298119"/>
              <a:gd name="connsiteY104" fmla="*/ 6491594 h 7036158"/>
              <a:gd name="connsiteX105" fmla="*/ 4459871 w 12298119"/>
              <a:gd name="connsiteY105" fmla="*/ 6486450 h 7036158"/>
              <a:gd name="connsiteX106" fmla="*/ 4435595 w 12298119"/>
              <a:gd name="connsiteY106" fmla="*/ 6406420 h 7036158"/>
              <a:gd name="connsiteX107" fmla="*/ 1929366 w 12298119"/>
              <a:gd name="connsiteY107" fmla="*/ 6396469 h 7036158"/>
              <a:gd name="connsiteX108" fmla="*/ 1915437 w 12298119"/>
              <a:gd name="connsiteY108" fmla="*/ 6400594 h 7036158"/>
              <a:gd name="connsiteX109" fmla="*/ 1908910 w 12298119"/>
              <a:gd name="connsiteY109" fmla="*/ 6405952 h 7036158"/>
              <a:gd name="connsiteX110" fmla="*/ 1901410 w 12298119"/>
              <a:gd name="connsiteY110" fmla="*/ 6405967 h 7036158"/>
              <a:gd name="connsiteX111" fmla="*/ 1905656 w 12298119"/>
              <a:gd name="connsiteY111" fmla="*/ 6437536 h 7036158"/>
              <a:gd name="connsiteX112" fmla="*/ 1921697 w 12298119"/>
              <a:gd name="connsiteY112" fmla="*/ 6432455 h 7036158"/>
              <a:gd name="connsiteX113" fmla="*/ 1922171 w 12298119"/>
              <a:gd name="connsiteY113" fmla="*/ 6430556 h 7036158"/>
              <a:gd name="connsiteX114" fmla="*/ 1923525 w 12298119"/>
              <a:gd name="connsiteY114" fmla="*/ 6433075 h 7036158"/>
              <a:gd name="connsiteX115" fmla="*/ 1936633 w 12298119"/>
              <a:gd name="connsiteY115" fmla="*/ 6462806 h 7036158"/>
              <a:gd name="connsiteX116" fmla="*/ 1945926 w 12298119"/>
              <a:gd name="connsiteY116" fmla="*/ 6456440 h 7036158"/>
              <a:gd name="connsiteX117" fmla="*/ 1957373 w 12298119"/>
              <a:gd name="connsiteY117" fmla="*/ 6429586 h 7036158"/>
              <a:gd name="connsiteX118" fmla="*/ 1929366 w 12298119"/>
              <a:gd name="connsiteY118" fmla="*/ 6396469 h 7036158"/>
              <a:gd name="connsiteX119" fmla="*/ 6851680 w 12298119"/>
              <a:gd name="connsiteY119" fmla="*/ 6380981 h 7036158"/>
              <a:gd name="connsiteX120" fmla="*/ 6830988 w 12298119"/>
              <a:gd name="connsiteY120" fmla="*/ 6419281 h 7036158"/>
              <a:gd name="connsiteX121" fmla="*/ 6846905 w 12298119"/>
              <a:gd name="connsiteY121" fmla="*/ 6425856 h 7036158"/>
              <a:gd name="connsiteX122" fmla="*/ 6869987 w 12298119"/>
              <a:gd name="connsiteY122" fmla="*/ 6394988 h 7036158"/>
              <a:gd name="connsiteX123" fmla="*/ 6851680 w 12298119"/>
              <a:gd name="connsiteY123" fmla="*/ 6380981 h 7036158"/>
              <a:gd name="connsiteX124" fmla="*/ 6544844 w 12298119"/>
              <a:gd name="connsiteY124" fmla="*/ 6360974 h 7036158"/>
              <a:gd name="connsiteX125" fmla="*/ 6528826 w 12298119"/>
              <a:gd name="connsiteY125" fmla="*/ 6374158 h 7036158"/>
              <a:gd name="connsiteX126" fmla="*/ 6525345 w 12298119"/>
              <a:gd name="connsiteY126" fmla="*/ 6392701 h 7036158"/>
              <a:gd name="connsiteX127" fmla="*/ 6543651 w 12298119"/>
              <a:gd name="connsiteY127" fmla="*/ 6400704 h 7036158"/>
              <a:gd name="connsiteX128" fmla="*/ 6557580 w 12298119"/>
              <a:gd name="connsiteY128" fmla="*/ 6366118 h 7036158"/>
              <a:gd name="connsiteX129" fmla="*/ 6544844 w 12298119"/>
              <a:gd name="connsiteY129" fmla="*/ 6360974 h 7036158"/>
              <a:gd name="connsiteX130" fmla="*/ 1542063 w 12298119"/>
              <a:gd name="connsiteY130" fmla="*/ 6349617 h 7036158"/>
              <a:gd name="connsiteX131" fmla="*/ 1529920 w 12298119"/>
              <a:gd name="connsiteY131" fmla="*/ 6353146 h 7036158"/>
              <a:gd name="connsiteX132" fmla="*/ 1537751 w 12298119"/>
              <a:gd name="connsiteY132" fmla="*/ 6374179 h 7036158"/>
              <a:gd name="connsiteX133" fmla="*/ 1551751 w 12298119"/>
              <a:gd name="connsiteY133" fmla="*/ 6359665 h 7036158"/>
              <a:gd name="connsiteX134" fmla="*/ 1542063 w 12298119"/>
              <a:gd name="connsiteY134" fmla="*/ 6349617 h 7036158"/>
              <a:gd name="connsiteX135" fmla="*/ 2479117 w 12298119"/>
              <a:gd name="connsiteY135" fmla="*/ 6334060 h 7036158"/>
              <a:gd name="connsiteX136" fmla="*/ 2472092 w 12298119"/>
              <a:gd name="connsiteY136" fmla="*/ 6376501 h 7036158"/>
              <a:gd name="connsiteX137" fmla="*/ 2498744 w 12298119"/>
              <a:gd name="connsiteY137" fmla="*/ 6340610 h 7036158"/>
              <a:gd name="connsiteX138" fmla="*/ 2479117 w 12298119"/>
              <a:gd name="connsiteY138" fmla="*/ 6334060 h 7036158"/>
              <a:gd name="connsiteX139" fmla="*/ 7368248 w 12298119"/>
              <a:gd name="connsiteY139" fmla="*/ 6331249 h 7036158"/>
              <a:gd name="connsiteX140" fmla="*/ 7348898 w 12298119"/>
              <a:gd name="connsiteY140" fmla="*/ 6337501 h 7036158"/>
              <a:gd name="connsiteX141" fmla="*/ 7339992 w 12298119"/>
              <a:gd name="connsiteY141" fmla="*/ 6357258 h 7036158"/>
              <a:gd name="connsiteX142" fmla="*/ 7339993 w 12298119"/>
              <a:gd name="connsiteY142" fmla="*/ 6358400 h 7036158"/>
              <a:gd name="connsiteX143" fmla="*/ 7337207 w 12298119"/>
              <a:gd name="connsiteY143" fmla="*/ 6360974 h 7036158"/>
              <a:gd name="connsiteX144" fmla="*/ 7346360 w 12298119"/>
              <a:gd name="connsiteY144" fmla="*/ 6392414 h 7036158"/>
              <a:gd name="connsiteX145" fmla="*/ 7350340 w 12298119"/>
              <a:gd name="connsiteY145" fmla="*/ 6393844 h 7036158"/>
              <a:gd name="connsiteX146" fmla="*/ 7355912 w 12298119"/>
              <a:gd name="connsiteY146" fmla="*/ 6402419 h 7036158"/>
              <a:gd name="connsiteX147" fmla="*/ 7370239 w 12298119"/>
              <a:gd name="connsiteY147" fmla="*/ 6394700 h 7036158"/>
              <a:gd name="connsiteX148" fmla="*/ 7378994 w 12298119"/>
              <a:gd name="connsiteY148" fmla="*/ 6392700 h 7036158"/>
              <a:gd name="connsiteX149" fmla="*/ 7378595 w 12298119"/>
              <a:gd name="connsiteY149" fmla="*/ 6385269 h 7036158"/>
              <a:gd name="connsiteX150" fmla="*/ 7383770 w 12298119"/>
              <a:gd name="connsiteY150" fmla="*/ 6374407 h 7036158"/>
              <a:gd name="connsiteX151" fmla="*/ 7383372 w 12298119"/>
              <a:gd name="connsiteY151" fmla="*/ 6336680 h 7036158"/>
              <a:gd name="connsiteX152" fmla="*/ 7368248 w 12298119"/>
              <a:gd name="connsiteY152" fmla="*/ 6331249 h 7036158"/>
              <a:gd name="connsiteX153" fmla="*/ 1491841 w 12298119"/>
              <a:gd name="connsiteY153" fmla="*/ 6320513 h 7036158"/>
              <a:gd name="connsiteX154" fmla="*/ 1474629 w 12298119"/>
              <a:gd name="connsiteY154" fmla="*/ 6322959 h 7036158"/>
              <a:gd name="connsiteX155" fmla="*/ 1482239 w 12298119"/>
              <a:gd name="connsiteY155" fmla="*/ 6359512 h 7036158"/>
              <a:gd name="connsiteX156" fmla="*/ 1501158 w 12298119"/>
              <a:gd name="connsiteY156" fmla="*/ 6345665 h 7036158"/>
              <a:gd name="connsiteX157" fmla="*/ 1505141 w 12298119"/>
              <a:gd name="connsiteY157" fmla="*/ 6323628 h 7036158"/>
              <a:gd name="connsiteX158" fmla="*/ 1491841 w 12298119"/>
              <a:gd name="connsiteY158" fmla="*/ 6320513 h 7036158"/>
              <a:gd name="connsiteX159" fmla="*/ 6481569 w 12298119"/>
              <a:gd name="connsiteY159" fmla="*/ 6312098 h 7036158"/>
              <a:gd name="connsiteX160" fmla="*/ 6488332 w 12298119"/>
              <a:gd name="connsiteY160" fmla="*/ 6343825 h 7036158"/>
              <a:gd name="connsiteX161" fmla="*/ 6505844 w 12298119"/>
              <a:gd name="connsiteY161" fmla="*/ 6338965 h 7036158"/>
              <a:gd name="connsiteX162" fmla="*/ 6481569 w 12298119"/>
              <a:gd name="connsiteY162" fmla="*/ 6312098 h 7036158"/>
              <a:gd name="connsiteX163" fmla="*/ 2361997 w 12298119"/>
              <a:gd name="connsiteY163" fmla="*/ 6305551 h 7036158"/>
              <a:gd name="connsiteX164" fmla="*/ 2241771 w 12298119"/>
              <a:gd name="connsiteY164" fmla="*/ 6327832 h 7036158"/>
              <a:gd name="connsiteX165" fmla="*/ 2232354 w 12298119"/>
              <a:gd name="connsiteY165" fmla="*/ 6392793 h 7036158"/>
              <a:gd name="connsiteX166" fmla="*/ 2259332 w 12298119"/>
              <a:gd name="connsiteY166" fmla="*/ 6432759 h 7036158"/>
              <a:gd name="connsiteX167" fmla="*/ 2277832 w 12298119"/>
              <a:gd name="connsiteY167" fmla="*/ 6439481 h 7036158"/>
              <a:gd name="connsiteX168" fmla="*/ 2270179 w 12298119"/>
              <a:gd name="connsiteY168" fmla="*/ 6449757 h 7036158"/>
              <a:gd name="connsiteX169" fmla="*/ 2259484 w 12298119"/>
              <a:gd name="connsiteY169" fmla="*/ 6465013 h 7036158"/>
              <a:gd name="connsiteX170" fmla="*/ 2277094 w 12298119"/>
              <a:gd name="connsiteY170" fmla="*/ 6483127 h 7036158"/>
              <a:gd name="connsiteX171" fmla="*/ 2302465 w 12298119"/>
              <a:gd name="connsiteY171" fmla="*/ 6487308 h 7036158"/>
              <a:gd name="connsiteX172" fmla="*/ 2300872 w 12298119"/>
              <a:gd name="connsiteY172" fmla="*/ 6458440 h 7036158"/>
              <a:gd name="connsiteX173" fmla="*/ 2279418 w 12298119"/>
              <a:gd name="connsiteY173" fmla="*/ 6440056 h 7036158"/>
              <a:gd name="connsiteX174" fmla="*/ 2281628 w 12298119"/>
              <a:gd name="connsiteY174" fmla="*/ 6440858 h 7036158"/>
              <a:gd name="connsiteX175" fmla="*/ 2308286 w 12298119"/>
              <a:gd name="connsiteY175" fmla="*/ 6437502 h 7036158"/>
              <a:gd name="connsiteX176" fmla="*/ 2339596 w 12298119"/>
              <a:gd name="connsiteY176" fmla="*/ 6415165 h 7036158"/>
              <a:gd name="connsiteX177" fmla="*/ 2361997 w 12298119"/>
              <a:gd name="connsiteY177" fmla="*/ 6305551 h 7036158"/>
              <a:gd name="connsiteX178" fmla="*/ 6988185 w 12298119"/>
              <a:gd name="connsiteY178" fmla="*/ 6305240 h 7036158"/>
              <a:gd name="connsiteX179" fmla="*/ 7002512 w 12298119"/>
              <a:gd name="connsiteY179" fmla="*/ 6354401 h 7036158"/>
              <a:gd name="connsiteX180" fmla="*/ 7011268 w 12298119"/>
              <a:gd name="connsiteY180" fmla="*/ 6324388 h 7036158"/>
              <a:gd name="connsiteX181" fmla="*/ 6988185 w 12298119"/>
              <a:gd name="connsiteY181" fmla="*/ 6305240 h 7036158"/>
              <a:gd name="connsiteX182" fmla="*/ 761466 w 12298119"/>
              <a:gd name="connsiteY182" fmla="*/ 6304060 h 7036158"/>
              <a:gd name="connsiteX183" fmla="*/ 750035 w 12298119"/>
              <a:gd name="connsiteY183" fmla="*/ 6309194 h 7036158"/>
              <a:gd name="connsiteX184" fmla="*/ 742078 w 12298119"/>
              <a:gd name="connsiteY184" fmla="*/ 6317637 h 7036158"/>
              <a:gd name="connsiteX185" fmla="*/ 756807 w 12298119"/>
              <a:gd name="connsiteY185" fmla="*/ 6334832 h 7036158"/>
              <a:gd name="connsiteX186" fmla="*/ 771682 w 12298119"/>
              <a:gd name="connsiteY186" fmla="*/ 6326907 h 7036158"/>
              <a:gd name="connsiteX187" fmla="*/ 761466 w 12298119"/>
              <a:gd name="connsiteY187" fmla="*/ 6304060 h 7036158"/>
              <a:gd name="connsiteX188" fmla="*/ 6794373 w 12298119"/>
              <a:gd name="connsiteY188" fmla="*/ 6303523 h 7036158"/>
              <a:gd name="connsiteX189" fmla="*/ 6741044 w 12298119"/>
              <a:gd name="connsiteY189" fmla="*/ 6341824 h 7036158"/>
              <a:gd name="connsiteX190" fmla="*/ 6760545 w 12298119"/>
              <a:gd name="connsiteY190" fmla="*/ 6345540 h 7036158"/>
              <a:gd name="connsiteX191" fmla="*/ 6794373 w 12298119"/>
              <a:gd name="connsiteY191" fmla="*/ 6303523 h 7036158"/>
              <a:gd name="connsiteX192" fmla="*/ 2408453 w 12298119"/>
              <a:gd name="connsiteY192" fmla="*/ 6280225 h 7036158"/>
              <a:gd name="connsiteX193" fmla="*/ 2388901 w 12298119"/>
              <a:gd name="connsiteY193" fmla="*/ 6305440 h 7036158"/>
              <a:gd name="connsiteX194" fmla="*/ 2373375 w 12298119"/>
              <a:gd name="connsiteY194" fmla="*/ 6333413 h 7036158"/>
              <a:gd name="connsiteX195" fmla="*/ 2408453 w 12298119"/>
              <a:gd name="connsiteY195" fmla="*/ 6280225 h 7036158"/>
              <a:gd name="connsiteX196" fmla="*/ 599487 w 12298119"/>
              <a:gd name="connsiteY196" fmla="*/ 6276216 h 7036158"/>
              <a:gd name="connsiteX197" fmla="*/ 585836 w 12298119"/>
              <a:gd name="connsiteY197" fmla="*/ 6281752 h 7036158"/>
              <a:gd name="connsiteX198" fmla="*/ 583138 w 12298119"/>
              <a:gd name="connsiteY198" fmla="*/ 6294535 h 7036158"/>
              <a:gd name="connsiteX199" fmla="*/ 611565 w 12298119"/>
              <a:gd name="connsiteY199" fmla="*/ 6283135 h 7036158"/>
              <a:gd name="connsiteX200" fmla="*/ 599487 w 12298119"/>
              <a:gd name="connsiteY200" fmla="*/ 6276216 h 7036158"/>
              <a:gd name="connsiteX201" fmla="*/ 3824777 w 12298119"/>
              <a:gd name="connsiteY201" fmla="*/ 6268792 h 7036158"/>
              <a:gd name="connsiteX202" fmla="*/ 3786153 w 12298119"/>
              <a:gd name="connsiteY202" fmla="*/ 6295450 h 7036158"/>
              <a:gd name="connsiteX203" fmla="*/ 3782126 w 12298119"/>
              <a:gd name="connsiteY203" fmla="*/ 6362974 h 7036158"/>
              <a:gd name="connsiteX204" fmla="*/ 3797248 w 12298119"/>
              <a:gd name="connsiteY204" fmla="*/ 6371263 h 7036158"/>
              <a:gd name="connsiteX205" fmla="*/ 3851372 w 12298119"/>
              <a:gd name="connsiteY205" fmla="*/ 6288947 h 7036158"/>
              <a:gd name="connsiteX206" fmla="*/ 3838239 w 12298119"/>
              <a:gd name="connsiteY206" fmla="*/ 6272942 h 7036158"/>
              <a:gd name="connsiteX207" fmla="*/ 3824777 w 12298119"/>
              <a:gd name="connsiteY207" fmla="*/ 6268792 h 7036158"/>
              <a:gd name="connsiteX208" fmla="*/ 5257803 w 12298119"/>
              <a:gd name="connsiteY208" fmla="*/ 6251504 h 7036158"/>
              <a:gd name="connsiteX209" fmla="*/ 5231338 w 12298119"/>
              <a:gd name="connsiteY209" fmla="*/ 6267439 h 7036158"/>
              <a:gd name="connsiteX210" fmla="*/ 5241885 w 12298119"/>
              <a:gd name="connsiteY210" fmla="*/ 6299236 h 7036158"/>
              <a:gd name="connsiteX211" fmla="*/ 5278498 w 12298119"/>
              <a:gd name="connsiteY211" fmla="*/ 6267510 h 7036158"/>
              <a:gd name="connsiteX212" fmla="*/ 5257803 w 12298119"/>
              <a:gd name="connsiteY212" fmla="*/ 6251504 h 7036158"/>
              <a:gd name="connsiteX213" fmla="*/ 2102644 w 12298119"/>
              <a:gd name="connsiteY213" fmla="*/ 6248905 h 7036158"/>
              <a:gd name="connsiteX214" fmla="*/ 2091045 w 12298119"/>
              <a:gd name="connsiteY214" fmla="*/ 6254281 h 7036158"/>
              <a:gd name="connsiteX215" fmla="*/ 2111534 w 12298119"/>
              <a:gd name="connsiteY215" fmla="*/ 6340422 h 7036158"/>
              <a:gd name="connsiteX216" fmla="*/ 2128143 w 12298119"/>
              <a:gd name="connsiteY216" fmla="*/ 6265704 h 7036158"/>
              <a:gd name="connsiteX217" fmla="*/ 2102644 w 12298119"/>
              <a:gd name="connsiteY217" fmla="*/ 6248905 h 7036158"/>
              <a:gd name="connsiteX218" fmla="*/ 2552647 w 12298119"/>
              <a:gd name="connsiteY218" fmla="*/ 6228326 h 7036158"/>
              <a:gd name="connsiteX219" fmla="*/ 2528123 w 12298119"/>
              <a:gd name="connsiteY219" fmla="*/ 6232420 h 7036158"/>
              <a:gd name="connsiteX220" fmla="*/ 2533233 w 12298119"/>
              <a:gd name="connsiteY220" fmla="*/ 6254925 h 7036158"/>
              <a:gd name="connsiteX221" fmla="*/ 2554721 w 12298119"/>
              <a:gd name="connsiteY221" fmla="*/ 6244734 h 7036158"/>
              <a:gd name="connsiteX222" fmla="*/ 2552647 w 12298119"/>
              <a:gd name="connsiteY222" fmla="*/ 6228326 h 7036158"/>
              <a:gd name="connsiteX223" fmla="*/ 2022874 w 12298119"/>
              <a:gd name="connsiteY223" fmla="*/ 6218834 h 7036158"/>
              <a:gd name="connsiteX224" fmla="*/ 2055194 w 12298119"/>
              <a:gd name="connsiteY224" fmla="*/ 6295291 h 7036158"/>
              <a:gd name="connsiteX225" fmla="*/ 2045350 w 12298119"/>
              <a:gd name="connsiteY225" fmla="*/ 6251800 h 7036158"/>
              <a:gd name="connsiteX226" fmla="*/ 2022874 w 12298119"/>
              <a:gd name="connsiteY226" fmla="*/ 6218834 h 7036158"/>
              <a:gd name="connsiteX227" fmla="*/ 2589030 w 12298119"/>
              <a:gd name="connsiteY227" fmla="*/ 6217609 h 7036158"/>
              <a:gd name="connsiteX228" fmla="*/ 2574557 w 12298119"/>
              <a:gd name="connsiteY228" fmla="*/ 6217945 h 7036158"/>
              <a:gd name="connsiteX229" fmla="*/ 2600954 w 12298119"/>
              <a:gd name="connsiteY229" fmla="*/ 6259257 h 7036158"/>
              <a:gd name="connsiteX230" fmla="*/ 2599613 w 12298119"/>
              <a:gd name="connsiteY230" fmla="*/ 6228064 h 7036158"/>
              <a:gd name="connsiteX231" fmla="*/ 2589030 w 12298119"/>
              <a:gd name="connsiteY231" fmla="*/ 6217609 h 7036158"/>
              <a:gd name="connsiteX232" fmla="*/ 1435091 w 12298119"/>
              <a:gd name="connsiteY232" fmla="*/ 6200620 h 7036158"/>
              <a:gd name="connsiteX233" fmla="*/ 1416040 w 12298119"/>
              <a:gd name="connsiteY233" fmla="*/ 6210912 h 7036158"/>
              <a:gd name="connsiteX234" fmla="*/ 1430350 w 12298119"/>
              <a:gd name="connsiteY234" fmla="*/ 6226129 h 7036158"/>
              <a:gd name="connsiteX235" fmla="*/ 1435091 w 12298119"/>
              <a:gd name="connsiteY235" fmla="*/ 6200620 h 7036158"/>
              <a:gd name="connsiteX236" fmla="*/ 5565435 w 12298119"/>
              <a:gd name="connsiteY236" fmla="*/ 6184050 h 7036158"/>
              <a:gd name="connsiteX237" fmla="*/ 5561057 w 12298119"/>
              <a:gd name="connsiteY237" fmla="*/ 6189194 h 7036158"/>
              <a:gd name="connsiteX238" fmla="*/ 5546732 w 12298119"/>
              <a:gd name="connsiteY238" fmla="*/ 6192624 h 7036158"/>
              <a:gd name="connsiteX239" fmla="*/ 5542354 w 12298119"/>
              <a:gd name="connsiteY239" fmla="*/ 6191197 h 7036158"/>
              <a:gd name="connsiteX240" fmla="*/ 5555089 w 12298119"/>
              <a:gd name="connsiteY240" fmla="*/ 6187766 h 7036158"/>
              <a:gd name="connsiteX241" fmla="*/ 3000110 w 12298119"/>
              <a:gd name="connsiteY241" fmla="*/ 6178049 h 7036158"/>
              <a:gd name="connsiteX242" fmla="*/ 3008070 w 12298119"/>
              <a:gd name="connsiteY242" fmla="*/ 6234641 h 7036158"/>
              <a:gd name="connsiteX243" fmla="*/ 3037121 w 12298119"/>
              <a:gd name="connsiteY243" fmla="*/ 6229211 h 7036158"/>
              <a:gd name="connsiteX244" fmla="*/ 3035528 w 12298119"/>
              <a:gd name="connsiteY244" fmla="*/ 6193196 h 7036158"/>
              <a:gd name="connsiteX245" fmla="*/ 3000110 w 12298119"/>
              <a:gd name="connsiteY245" fmla="*/ 6178049 h 7036158"/>
              <a:gd name="connsiteX246" fmla="*/ 6470026 w 12298119"/>
              <a:gd name="connsiteY246" fmla="*/ 6162326 h 7036158"/>
              <a:gd name="connsiteX247" fmla="*/ 6464852 w 12298119"/>
              <a:gd name="connsiteY247" fmla="*/ 6251789 h 7036158"/>
              <a:gd name="connsiteX248" fmla="*/ 6505843 w 12298119"/>
              <a:gd name="connsiteY248" fmla="*/ 6186622 h 7036158"/>
              <a:gd name="connsiteX249" fmla="*/ 6470026 w 12298119"/>
              <a:gd name="connsiteY249" fmla="*/ 6162326 h 7036158"/>
              <a:gd name="connsiteX250" fmla="*/ 5093442 w 12298119"/>
              <a:gd name="connsiteY250" fmla="*/ 6157969 h 7036158"/>
              <a:gd name="connsiteX251" fmla="*/ 5071154 w 12298119"/>
              <a:gd name="connsiteY251" fmla="*/ 6159755 h 7036158"/>
              <a:gd name="connsiteX252" fmla="*/ 5079115 w 12298119"/>
              <a:gd name="connsiteY252" fmla="*/ 6235213 h 7036158"/>
              <a:gd name="connsiteX253" fmla="*/ 5095430 w 12298119"/>
              <a:gd name="connsiteY253" fmla="*/ 6236070 h 7036158"/>
              <a:gd name="connsiteX254" fmla="*/ 5109758 w 12298119"/>
              <a:gd name="connsiteY254" fmla="*/ 6165186 h 7036158"/>
              <a:gd name="connsiteX255" fmla="*/ 5093442 w 12298119"/>
              <a:gd name="connsiteY255" fmla="*/ 6157969 h 7036158"/>
              <a:gd name="connsiteX256" fmla="*/ 2268290 w 12298119"/>
              <a:gd name="connsiteY256" fmla="*/ 6148241 h 7036158"/>
              <a:gd name="connsiteX257" fmla="*/ 2259108 w 12298119"/>
              <a:gd name="connsiteY257" fmla="*/ 6151848 h 7036158"/>
              <a:gd name="connsiteX258" fmla="*/ 2257373 w 12298119"/>
              <a:gd name="connsiteY258" fmla="*/ 6174311 h 7036158"/>
              <a:gd name="connsiteX259" fmla="*/ 2260797 w 12298119"/>
              <a:gd name="connsiteY259" fmla="*/ 6173247 h 7036158"/>
              <a:gd name="connsiteX260" fmla="*/ 2260439 w 12298119"/>
              <a:gd name="connsiteY260" fmla="*/ 6187382 h 7036158"/>
              <a:gd name="connsiteX261" fmla="*/ 2273566 w 12298119"/>
              <a:gd name="connsiteY261" fmla="*/ 6208433 h 7036158"/>
              <a:gd name="connsiteX262" fmla="*/ 2295284 w 12298119"/>
              <a:gd name="connsiteY262" fmla="*/ 6200546 h 7036158"/>
              <a:gd name="connsiteX263" fmla="*/ 2303652 w 12298119"/>
              <a:gd name="connsiteY263" fmla="*/ 6189297 h 7036158"/>
              <a:gd name="connsiteX264" fmla="*/ 2290878 w 12298119"/>
              <a:gd name="connsiteY264" fmla="*/ 6156283 h 7036158"/>
              <a:gd name="connsiteX265" fmla="*/ 2276388 w 12298119"/>
              <a:gd name="connsiteY265" fmla="*/ 6159217 h 7036158"/>
              <a:gd name="connsiteX266" fmla="*/ 2279352 w 12298119"/>
              <a:gd name="connsiteY266" fmla="*/ 6153542 h 7036158"/>
              <a:gd name="connsiteX267" fmla="*/ 2268290 w 12298119"/>
              <a:gd name="connsiteY267" fmla="*/ 6148241 h 7036158"/>
              <a:gd name="connsiteX268" fmla="*/ 2659048 w 12298119"/>
              <a:gd name="connsiteY268" fmla="*/ 6137748 h 7036158"/>
              <a:gd name="connsiteX269" fmla="*/ 2639199 w 12298119"/>
              <a:gd name="connsiteY269" fmla="*/ 6146719 h 7036158"/>
              <a:gd name="connsiteX270" fmla="*/ 2620843 w 12298119"/>
              <a:gd name="connsiteY270" fmla="*/ 6212918 h 7036158"/>
              <a:gd name="connsiteX271" fmla="*/ 2659843 w 12298119"/>
              <a:gd name="connsiteY271" fmla="*/ 6228639 h 7036158"/>
              <a:gd name="connsiteX272" fmla="*/ 2682925 w 12298119"/>
              <a:gd name="connsiteY272" fmla="*/ 6223208 h 7036158"/>
              <a:gd name="connsiteX273" fmla="*/ 2698447 w 12298119"/>
              <a:gd name="connsiteY273" fmla="*/ 6161183 h 7036158"/>
              <a:gd name="connsiteX274" fmla="*/ 2659048 w 12298119"/>
              <a:gd name="connsiteY274" fmla="*/ 6137748 h 7036158"/>
              <a:gd name="connsiteX275" fmla="*/ 2177351 w 12298119"/>
              <a:gd name="connsiteY275" fmla="*/ 6135065 h 7036158"/>
              <a:gd name="connsiteX276" fmla="*/ 2199566 w 12298119"/>
              <a:gd name="connsiteY276" fmla="*/ 6225244 h 7036158"/>
              <a:gd name="connsiteX277" fmla="*/ 2177351 w 12298119"/>
              <a:gd name="connsiteY277" fmla="*/ 6135065 h 7036158"/>
              <a:gd name="connsiteX278" fmla="*/ 4373212 w 12298119"/>
              <a:gd name="connsiteY278" fmla="*/ 6127029 h 7036158"/>
              <a:gd name="connsiteX279" fmla="*/ 4336101 w 12298119"/>
              <a:gd name="connsiteY279" fmla="*/ 6141463 h 7036158"/>
              <a:gd name="connsiteX280" fmla="*/ 4415695 w 12298119"/>
              <a:gd name="connsiteY280" fmla="*/ 6282945 h 7036158"/>
              <a:gd name="connsiteX281" fmla="*/ 4408532 w 12298119"/>
              <a:gd name="connsiteY281" fmla="*/ 6149465 h 7036158"/>
              <a:gd name="connsiteX282" fmla="*/ 4373212 w 12298119"/>
              <a:gd name="connsiteY282" fmla="*/ 6127029 h 7036158"/>
              <a:gd name="connsiteX283" fmla="*/ 6689451 w 12298119"/>
              <a:gd name="connsiteY283" fmla="*/ 6125832 h 7036158"/>
              <a:gd name="connsiteX284" fmla="*/ 6678711 w 12298119"/>
              <a:gd name="connsiteY284" fmla="*/ 6126099 h 7036158"/>
              <a:gd name="connsiteX285" fmla="*/ 6669806 w 12298119"/>
              <a:gd name="connsiteY285" fmla="*/ 6146894 h 7036158"/>
              <a:gd name="connsiteX286" fmla="*/ 6684930 w 12298119"/>
              <a:gd name="connsiteY286" fmla="*/ 6147465 h 7036158"/>
              <a:gd name="connsiteX287" fmla="*/ 6699257 w 12298119"/>
              <a:gd name="connsiteY287" fmla="*/ 6134889 h 7036158"/>
              <a:gd name="connsiteX288" fmla="*/ 6689451 w 12298119"/>
              <a:gd name="connsiteY288" fmla="*/ 6125832 h 7036158"/>
              <a:gd name="connsiteX289" fmla="*/ 1774201 w 12298119"/>
              <a:gd name="connsiteY289" fmla="*/ 6114374 h 7036158"/>
              <a:gd name="connsiteX290" fmla="*/ 1767961 w 12298119"/>
              <a:gd name="connsiteY290" fmla="*/ 6118158 h 7036158"/>
              <a:gd name="connsiteX291" fmla="*/ 1763793 w 12298119"/>
              <a:gd name="connsiteY291" fmla="*/ 6116186 h 7036158"/>
              <a:gd name="connsiteX292" fmla="*/ 6960531 w 12298119"/>
              <a:gd name="connsiteY292" fmla="*/ 6114345 h 7036158"/>
              <a:gd name="connsiteX293" fmla="*/ 6943029 w 12298119"/>
              <a:gd name="connsiteY293" fmla="*/ 6119329 h 7036158"/>
              <a:gd name="connsiteX294" fmla="*/ 6932868 w 12298119"/>
              <a:gd name="connsiteY294" fmla="*/ 6134888 h 7036158"/>
              <a:gd name="connsiteX295" fmla="*/ 6957543 w 12298119"/>
              <a:gd name="connsiteY295" fmla="*/ 6158042 h 7036158"/>
              <a:gd name="connsiteX296" fmla="*/ 6976645 w 12298119"/>
              <a:gd name="connsiteY296" fmla="*/ 6139175 h 7036158"/>
              <a:gd name="connsiteX297" fmla="*/ 6974257 w 12298119"/>
              <a:gd name="connsiteY297" fmla="*/ 6124313 h 7036158"/>
              <a:gd name="connsiteX298" fmla="*/ 6960531 w 12298119"/>
              <a:gd name="connsiteY298" fmla="*/ 6114345 h 7036158"/>
              <a:gd name="connsiteX299" fmla="*/ 6410330 w 12298119"/>
              <a:gd name="connsiteY299" fmla="*/ 6103161 h 7036158"/>
              <a:gd name="connsiteX300" fmla="*/ 6404758 w 12298119"/>
              <a:gd name="connsiteY300" fmla="*/ 6116881 h 7036158"/>
              <a:gd name="connsiteX301" fmla="*/ 6398788 w 12298119"/>
              <a:gd name="connsiteY301" fmla="*/ 6117453 h 7036158"/>
              <a:gd name="connsiteX302" fmla="*/ 6384860 w 12298119"/>
              <a:gd name="connsiteY302" fmla="*/ 6124885 h 7036158"/>
              <a:gd name="connsiteX303" fmla="*/ 6402370 w 12298119"/>
              <a:gd name="connsiteY303" fmla="*/ 6171475 h 7036158"/>
              <a:gd name="connsiteX304" fmla="*/ 6403564 w 12298119"/>
              <a:gd name="connsiteY304" fmla="*/ 6171188 h 7036158"/>
              <a:gd name="connsiteX305" fmla="*/ 6419882 w 12298119"/>
              <a:gd name="connsiteY305" fmla="*/ 6188051 h 7036158"/>
              <a:gd name="connsiteX306" fmla="*/ 6424658 w 12298119"/>
              <a:gd name="connsiteY306" fmla="*/ 6164328 h 7036158"/>
              <a:gd name="connsiteX307" fmla="*/ 6423462 w 12298119"/>
              <a:gd name="connsiteY307" fmla="*/ 6148609 h 7036158"/>
              <a:gd name="connsiteX308" fmla="*/ 6424260 w 12298119"/>
              <a:gd name="connsiteY308" fmla="*/ 6140889 h 7036158"/>
              <a:gd name="connsiteX309" fmla="*/ 6415106 w 12298119"/>
              <a:gd name="connsiteY309" fmla="*/ 6116310 h 7036158"/>
              <a:gd name="connsiteX310" fmla="*/ 6414309 w 12298119"/>
              <a:gd name="connsiteY310" fmla="*/ 6116309 h 7036158"/>
              <a:gd name="connsiteX311" fmla="*/ 1734878 w 12298119"/>
              <a:gd name="connsiteY311" fmla="*/ 6091670 h 7036158"/>
              <a:gd name="connsiteX312" fmla="*/ 1737315 w 12298119"/>
              <a:gd name="connsiteY312" fmla="*/ 6091772 h 7036158"/>
              <a:gd name="connsiteX313" fmla="*/ 1742845 w 12298119"/>
              <a:gd name="connsiteY313" fmla="*/ 6091924 h 7036158"/>
              <a:gd name="connsiteX314" fmla="*/ 1754278 w 12298119"/>
              <a:gd name="connsiteY314" fmla="*/ 6093745 h 7036158"/>
              <a:gd name="connsiteX315" fmla="*/ 1764243 w 12298119"/>
              <a:gd name="connsiteY315" fmla="*/ 6102975 h 7036158"/>
              <a:gd name="connsiteX316" fmla="*/ 1742388 w 12298119"/>
              <a:gd name="connsiteY316" fmla="*/ 6109476 h 7036158"/>
              <a:gd name="connsiteX317" fmla="*/ 1755246 w 12298119"/>
              <a:gd name="connsiteY317" fmla="*/ 6123419 h 7036158"/>
              <a:gd name="connsiteX318" fmla="*/ 1758621 w 12298119"/>
              <a:gd name="connsiteY318" fmla="*/ 6124064 h 7036158"/>
              <a:gd name="connsiteX319" fmla="*/ 1742103 w 12298119"/>
              <a:gd name="connsiteY319" fmla="*/ 6133213 h 7036158"/>
              <a:gd name="connsiteX320" fmla="*/ 1741725 w 12298119"/>
              <a:gd name="connsiteY320" fmla="*/ 6133865 h 7036158"/>
              <a:gd name="connsiteX321" fmla="*/ 1729821 w 12298119"/>
              <a:gd name="connsiteY321" fmla="*/ 6133945 h 7036158"/>
              <a:gd name="connsiteX322" fmla="*/ 1678145 w 12298119"/>
              <a:gd name="connsiteY322" fmla="*/ 6122360 h 7036158"/>
              <a:gd name="connsiteX323" fmla="*/ 1658180 w 12298119"/>
              <a:gd name="connsiteY323" fmla="*/ 6121264 h 7036158"/>
              <a:gd name="connsiteX324" fmla="*/ 1656398 w 12298119"/>
              <a:gd name="connsiteY324" fmla="*/ 6121105 h 7036158"/>
              <a:gd name="connsiteX325" fmla="*/ 1667611 w 12298119"/>
              <a:gd name="connsiteY325" fmla="*/ 6116278 h 7036158"/>
              <a:gd name="connsiteX326" fmla="*/ 1704214 w 12298119"/>
              <a:gd name="connsiteY326" fmla="*/ 6096129 h 7036158"/>
              <a:gd name="connsiteX327" fmla="*/ 1702998 w 12298119"/>
              <a:gd name="connsiteY327" fmla="*/ 6094990 h 7036158"/>
              <a:gd name="connsiteX328" fmla="*/ 1706792 w 12298119"/>
              <a:gd name="connsiteY328" fmla="*/ 6095445 h 7036158"/>
              <a:gd name="connsiteX329" fmla="*/ 1725542 w 12298119"/>
              <a:gd name="connsiteY329" fmla="*/ 6095405 h 7036158"/>
              <a:gd name="connsiteX330" fmla="*/ 1732018 w 12298119"/>
              <a:gd name="connsiteY330" fmla="*/ 6091757 h 7036158"/>
              <a:gd name="connsiteX331" fmla="*/ 1734878 w 12298119"/>
              <a:gd name="connsiteY331" fmla="*/ 6091670 h 7036158"/>
              <a:gd name="connsiteX332" fmla="*/ 4917538 w 12298119"/>
              <a:gd name="connsiteY332" fmla="*/ 6088871 h 7036158"/>
              <a:gd name="connsiteX333" fmla="*/ 4880924 w 12298119"/>
              <a:gd name="connsiteY333" fmla="*/ 6191196 h 7036158"/>
              <a:gd name="connsiteX334" fmla="*/ 4917538 w 12298119"/>
              <a:gd name="connsiteY334" fmla="*/ 6088871 h 7036158"/>
              <a:gd name="connsiteX335" fmla="*/ 987563 w 12298119"/>
              <a:gd name="connsiteY335" fmla="*/ 6086514 h 7036158"/>
              <a:gd name="connsiteX336" fmla="*/ 963907 w 12298119"/>
              <a:gd name="connsiteY336" fmla="*/ 6101537 h 7036158"/>
              <a:gd name="connsiteX337" fmla="*/ 958832 w 12298119"/>
              <a:gd name="connsiteY337" fmla="*/ 6130330 h 7036158"/>
              <a:gd name="connsiteX338" fmla="*/ 986049 w 12298119"/>
              <a:gd name="connsiteY338" fmla="*/ 6115623 h 7036158"/>
              <a:gd name="connsiteX339" fmla="*/ 987563 w 12298119"/>
              <a:gd name="connsiteY339" fmla="*/ 6086514 h 7036158"/>
              <a:gd name="connsiteX340" fmla="*/ 6664336 w 12298119"/>
              <a:gd name="connsiteY340" fmla="*/ 6080189 h 7036158"/>
              <a:gd name="connsiteX341" fmla="*/ 6639960 w 12298119"/>
              <a:gd name="connsiteY341" fmla="*/ 6100874 h 7036158"/>
              <a:gd name="connsiteX342" fmla="*/ 6657471 w 12298119"/>
              <a:gd name="connsiteY342" fmla="*/ 6105448 h 7036158"/>
              <a:gd name="connsiteX343" fmla="*/ 6694084 w 12298119"/>
              <a:gd name="connsiteY343" fmla="*/ 6081154 h 7036158"/>
              <a:gd name="connsiteX344" fmla="*/ 6664336 w 12298119"/>
              <a:gd name="connsiteY344" fmla="*/ 6080189 h 7036158"/>
              <a:gd name="connsiteX345" fmla="*/ 5338193 w 12298119"/>
              <a:gd name="connsiteY345" fmla="*/ 6064863 h 7036158"/>
              <a:gd name="connsiteX346" fmla="*/ 5322274 w 12298119"/>
              <a:gd name="connsiteY346" fmla="*/ 6076581 h 7036158"/>
              <a:gd name="connsiteX347" fmla="*/ 5344163 w 12298119"/>
              <a:gd name="connsiteY347" fmla="*/ 6094015 h 7036158"/>
              <a:gd name="connsiteX348" fmla="*/ 5338193 w 12298119"/>
              <a:gd name="connsiteY348" fmla="*/ 6064863 h 7036158"/>
              <a:gd name="connsiteX349" fmla="*/ 7581163 w 12298119"/>
              <a:gd name="connsiteY349" fmla="*/ 6061718 h 7036158"/>
              <a:gd name="connsiteX350" fmla="*/ 7568279 w 12298119"/>
              <a:gd name="connsiteY350" fmla="*/ 6069934 h 7036158"/>
              <a:gd name="connsiteX351" fmla="*/ 7556886 w 12298119"/>
              <a:gd name="connsiteY351" fmla="*/ 6084586 h 7036158"/>
              <a:gd name="connsiteX352" fmla="*/ 7582756 w 12298119"/>
              <a:gd name="connsiteY352" fmla="*/ 6102589 h 7036158"/>
              <a:gd name="connsiteX353" fmla="*/ 7593900 w 12298119"/>
              <a:gd name="connsiteY353" fmla="*/ 6101732 h 7036158"/>
              <a:gd name="connsiteX354" fmla="*/ 7596286 w 12298119"/>
              <a:gd name="connsiteY354" fmla="*/ 6078582 h 7036158"/>
              <a:gd name="connsiteX355" fmla="*/ 7581163 w 12298119"/>
              <a:gd name="connsiteY355" fmla="*/ 6061718 h 7036158"/>
              <a:gd name="connsiteX356" fmla="*/ 487269 w 12298119"/>
              <a:gd name="connsiteY356" fmla="*/ 6056233 h 7036158"/>
              <a:gd name="connsiteX357" fmla="*/ 470380 w 12298119"/>
              <a:gd name="connsiteY357" fmla="*/ 6063864 h 7036158"/>
              <a:gd name="connsiteX358" fmla="*/ 482753 w 12298119"/>
              <a:gd name="connsiteY358" fmla="*/ 6086217 h 7036158"/>
              <a:gd name="connsiteX359" fmla="*/ 487269 w 12298119"/>
              <a:gd name="connsiteY359" fmla="*/ 6056233 h 7036158"/>
              <a:gd name="connsiteX360" fmla="*/ 1095828 w 12298119"/>
              <a:gd name="connsiteY360" fmla="*/ 6046029 h 7036158"/>
              <a:gd name="connsiteX361" fmla="*/ 1077911 w 12298119"/>
              <a:gd name="connsiteY361" fmla="*/ 6052197 h 7036158"/>
              <a:gd name="connsiteX362" fmla="*/ 1090945 w 12298119"/>
              <a:gd name="connsiteY362" fmla="*/ 6072325 h 7036158"/>
              <a:gd name="connsiteX363" fmla="*/ 1095828 w 12298119"/>
              <a:gd name="connsiteY363" fmla="*/ 6046029 h 7036158"/>
              <a:gd name="connsiteX364" fmla="*/ 853781 w 12298119"/>
              <a:gd name="connsiteY364" fmla="*/ 6045778 h 7036158"/>
              <a:gd name="connsiteX365" fmla="*/ 813495 w 12298119"/>
              <a:gd name="connsiteY365" fmla="*/ 6057718 h 7036158"/>
              <a:gd name="connsiteX366" fmla="*/ 853783 w 12298119"/>
              <a:gd name="connsiteY366" fmla="*/ 6067941 h 7036158"/>
              <a:gd name="connsiteX367" fmla="*/ 853781 w 12298119"/>
              <a:gd name="connsiteY367" fmla="*/ 6045778 h 7036158"/>
              <a:gd name="connsiteX368" fmla="*/ 7739158 w 12298119"/>
              <a:gd name="connsiteY368" fmla="*/ 6041710 h 7036158"/>
              <a:gd name="connsiteX369" fmla="*/ 7772905 w 12298119"/>
              <a:gd name="connsiteY369" fmla="*/ 6113256 h 7036158"/>
              <a:gd name="connsiteX370" fmla="*/ 7798854 w 12298119"/>
              <a:gd name="connsiteY370" fmla="*/ 6120026 h 7036158"/>
              <a:gd name="connsiteX371" fmla="*/ 7739158 w 12298119"/>
              <a:gd name="connsiteY371" fmla="*/ 6041710 h 7036158"/>
              <a:gd name="connsiteX372" fmla="*/ 758454 w 12298119"/>
              <a:gd name="connsiteY372" fmla="*/ 6018987 h 7036158"/>
              <a:gd name="connsiteX373" fmla="*/ 721209 w 12298119"/>
              <a:gd name="connsiteY373" fmla="*/ 6032684 h 7036158"/>
              <a:gd name="connsiteX374" fmla="*/ 716637 w 12298119"/>
              <a:gd name="connsiteY374" fmla="*/ 6044384 h 7036158"/>
              <a:gd name="connsiteX375" fmla="*/ 729489 w 12298119"/>
              <a:gd name="connsiteY375" fmla="*/ 6062669 h 7036158"/>
              <a:gd name="connsiteX376" fmla="*/ 742230 w 12298119"/>
              <a:gd name="connsiteY376" fmla="*/ 6066548 h 7036158"/>
              <a:gd name="connsiteX377" fmla="*/ 769047 w 12298119"/>
              <a:gd name="connsiteY377" fmla="*/ 6041181 h 7036158"/>
              <a:gd name="connsiteX378" fmla="*/ 758454 w 12298119"/>
              <a:gd name="connsiteY378" fmla="*/ 6018987 h 7036158"/>
              <a:gd name="connsiteX379" fmla="*/ 1189209 w 12298119"/>
              <a:gd name="connsiteY379" fmla="*/ 6017810 h 7036158"/>
              <a:gd name="connsiteX380" fmla="*/ 1198927 w 12298119"/>
              <a:gd name="connsiteY380" fmla="*/ 6077740 h 7036158"/>
              <a:gd name="connsiteX381" fmla="*/ 1212690 w 12298119"/>
              <a:gd name="connsiteY381" fmla="*/ 6063089 h 7036158"/>
              <a:gd name="connsiteX382" fmla="*/ 1189209 w 12298119"/>
              <a:gd name="connsiteY382" fmla="*/ 6017810 h 7036158"/>
              <a:gd name="connsiteX383" fmla="*/ 7230551 w 12298119"/>
              <a:gd name="connsiteY383" fmla="*/ 5992263 h 7036158"/>
              <a:gd name="connsiteX384" fmla="*/ 7225376 w 12298119"/>
              <a:gd name="connsiteY384" fmla="*/ 6012272 h 7036158"/>
              <a:gd name="connsiteX385" fmla="*/ 7240103 w 12298119"/>
              <a:gd name="connsiteY385" fmla="*/ 6014273 h 7036158"/>
              <a:gd name="connsiteX386" fmla="*/ 7249255 w 12298119"/>
              <a:gd name="connsiteY386" fmla="*/ 6001125 h 7036158"/>
              <a:gd name="connsiteX387" fmla="*/ 7230551 w 12298119"/>
              <a:gd name="connsiteY387" fmla="*/ 5992263 h 7036158"/>
              <a:gd name="connsiteX388" fmla="*/ 851250 w 12298119"/>
              <a:gd name="connsiteY388" fmla="*/ 5979077 h 7036158"/>
              <a:gd name="connsiteX389" fmla="*/ 835060 w 12298119"/>
              <a:gd name="connsiteY389" fmla="*/ 5988470 h 7036158"/>
              <a:gd name="connsiteX390" fmla="*/ 838209 w 12298119"/>
              <a:gd name="connsiteY390" fmla="*/ 6006803 h 7036158"/>
              <a:gd name="connsiteX391" fmla="*/ 872921 w 12298119"/>
              <a:gd name="connsiteY391" fmla="*/ 5994250 h 7036158"/>
              <a:gd name="connsiteX392" fmla="*/ 869523 w 12298119"/>
              <a:gd name="connsiteY392" fmla="*/ 5982294 h 7036158"/>
              <a:gd name="connsiteX393" fmla="*/ 851250 w 12298119"/>
              <a:gd name="connsiteY393" fmla="*/ 5979077 h 7036158"/>
              <a:gd name="connsiteX394" fmla="*/ 6782037 w 12298119"/>
              <a:gd name="connsiteY394" fmla="*/ 5968827 h 7036158"/>
              <a:gd name="connsiteX395" fmla="*/ 6783627 w 12298119"/>
              <a:gd name="connsiteY395" fmla="*/ 5969685 h 7036158"/>
              <a:gd name="connsiteX396" fmla="*/ 6782036 w 12298119"/>
              <a:gd name="connsiteY396" fmla="*/ 5969970 h 7036158"/>
              <a:gd name="connsiteX397" fmla="*/ 1693469 w 12298119"/>
              <a:gd name="connsiteY397" fmla="*/ 5968246 h 7036158"/>
              <a:gd name="connsiteX398" fmla="*/ 1704946 w 12298119"/>
              <a:gd name="connsiteY398" fmla="*/ 5970528 h 7036158"/>
              <a:gd name="connsiteX399" fmla="*/ 1725518 w 12298119"/>
              <a:gd name="connsiteY399" fmla="*/ 5973278 h 7036158"/>
              <a:gd name="connsiteX400" fmla="*/ 1746652 w 12298119"/>
              <a:gd name="connsiteY400" fmla="*/ 5975052 h 7036158"/>
              <a:gd name="connsiteX401" fmla="*/ 1752184 w 12298119"/>
              <a:gd name="connsiteY401" fmla="*/ 5975204 h 7036158"/>
              <a:gd name="connsiteX402" fmla="*/ 1754291 w 12298119"/>
              <a:gd name="connsiteY402" fmla="*/ 5976420 h 7036158"/>
              <a:gd name="connsiteX403" fmla="*/ 1756916 w 12298119"/>
              <a:gd name="connsiteY403" fmla="*/ 5976197 h 7036158"/>
              <a:gd name="connsiteX404" fmla="*/ 1769711 w 12298119"/>
              <a:gd name="connsiteY404" fmla="*/ 5976197 h 7036158"/>
              <a:gd name="connsiteX405" fmla="*/ 1794455 w 12298119"/>
              <a:gd name="connsiteY405" fmla="*/ 5978750 h 7036158"/>
              <a:gd name="connsiteX406" fmla="*/ 1807387 w 12298119"/>
              <a:gd name="connsiteY406" fmla="*/ 5980133 h 7036158"/>
              <a:gd name="connsiteX407" fmla="*/ 1814089 w 12298119"/>
              <a:gd name="connsiteY407" fmla="*/ 5980958 h 7036158"/>
              <a:gd name="connsiteX408" fmla="*/ 1815026 w 12298119"/>
              <a:gd name="connsiteY408" fmla="*/ 5981501 h 7036158"/>
              <a:gd name="connsiteX409" fmla="*/ 1816713 w 12298119"/>
              <a:gd name="connsiteY409" fmla="*/ 5980737 h 7036158"/>
              <a:gd name="connsiteX410" fmla="*/ 1817886 w 12298119"/>
              <a:gd name="connsiteY410" fmla="*/ 5981413 h 7036158"/>
              <a:gd name="connsiteX411" fmla="*/ 1838388 w 12298119"/>
              <a:gd name="connsiteY411" fmla="*/ 5972391 h 7036158"/>
              <a:gd name="connsiteX412" fmla="*/ 1847524 w 12298119"/>
              <a:gd name="connsiteY412" fmla="*/ 5973322 h 7036158"/>
              <a:gd name="connsiteX413" fmla="*/ 1848462 w 12298119"/>
              <a:gd name="connsiteY413" fmla="*/ 5973861 h 7036158"/>
              <a:gd name="connsiteX414" fmla="*/ 1847897 w 12298119"/>
              <a:gd name="connsiteY414" fmla="*/ 5974839 h 7036158"/>
              <a:gd name="connsiteX415" fmla="*/ 1849067 w 12298119"/>
              <a:gd name="connsiteY415" fmla="*/ 5975514 h 7036158"/>
              <a:gd name="connsiteX416" fmla="*/ 1858959 w 12298119"/>
              <a:gd name="connsiteY416" fmla="*/ 5975143 h 7036158"/>
              <a:gd name="connsiteX417" fmla="*/ 1859521 w 12298119"/>
              <a:gd name="connsiteY417" fmla="*/ 5974163 h 7036158"/>
              <a:gd name="connsiteX418" fmla="*/ 1863318 w 12298119"/>
              <a:gd name="connsiteY418" fmla="*/ 5974618 h 7036158"/>
              <a:gd name="connsiteX419" fmla="*/ 1869785 w 12298119"/>
              <a:gd name="connsiteY419" fmla="*/ 5975308 h 7036158"/>
              <a:gd name="connsiteX420" fmla="*/ 1880056 w 12298119"/>
              <a:gd name="connsiteY420" fmla="*/ 5972113 h 7036158"/>
              <a:gd name="connsiteX421" fmla="*/ 1878620 w 12298119"/>
              <a:gd name="connsiteY421" fmla="*/ 5986494 h 7036158"/>
              <a:gd name="connsiteX422" fmla="*/ 1865159 w 12298119"/>
              <a:gd name="connsiteY422" fmla="*/ 5990889 h 7036158"/>
              <a:gd name="connsiteX423" fmla="*/ 1861690 w 12298119"/>
              <a:gd name="connsiteY423" fmla="*/ 5991493 h 7036158"/>
              <a:gd name="connsiteX424" fmla="*/ 1860001 w 12298119"/>
              <a:gd name="connsiteY424" fmla="*/ 5992257 h 7036158"/>
              <a:gd name="connsiteX425" fmla="*/ 1859063 w 12298119"/>
              <a:gd name="connsiteY425" fmla="*/ 5991717 h 7036158"/>
              <a:gd name="connsiteX426" fmla="*/ 1848003 w 12298119"/>
              <a:gd name="connsiteY426" fmla="*/ 5991414 h 7036158"/>
              <a:gd name="connsiteX427" fmla="*/ 1843643 w 12298119"/>
              <a:gd name="connsiteY427" fmla="*/ 5991938 h 7036158"/>
              <a:gd name="connsiteX428" fmla="*/ 1840967 w 12298119"/>
              <a:gd name="connsiteY428" fmla="*/ 6016032 h 7036158"/>
              <a:gd name="connsiteX429" fmla="*/ 1816064 w 12298119"/>
              <a:gd name="connsiteY429" fmla="*/ 6022947 h 7036158"/>
              <a:gd name="connsiteX430" fmla="*/ 1813391 w 12298119"/>
              <a:gd name="connsiteY430" fmla="*/ 6022710 h 7036158"/>
              <a:gd name="connsiteX431" fmla="*/ 1811658 w 12298119"/>
              <a:gd name="connsiteY431" fmla="*/ 6023012 h 7036158"/>
              <a:gd name="connsiteX432" fmla="*/ 1810721 w 12298119"/>
              <a:gd name="connsiteY432" fmla="*/ 6022472 h 7036158"/>
              <a:gd name="connsiteX433" fmla="*/ 1807532 w 12298119"/>
              <a:gd name="connsiteY433" fmla="*/ 6023671 h 7036158"/>
              <a:gd name="connsiteX434" fmla="*/ 1795483 w 12298119"/>
              <a:gd name="connsiteY434" fmla="*/ 6024537 h 7036158"/>
              <a:gd name="connsiteX435" fmla="*/ 1771948 w 12298119"/>
              <a:gd name="connsiteY435" fmla="*/ 6027464 h 7036158"/>
              <a:gd name="connsiteX436" fmla="*/ 1754763 w 12298119"/>
              <a:gd name="connsiteY436" fmla="*/ 6018846 h 7036158"/>
              <a:gd name="connsiteX437" fmla="*/ 1749417 w 12298119"/>
              <a:gd name="connsiteY437" fmla="*/ 6020539 h 7036158"/>
              <a:gd name="connsiteX438" fmla="*/ 1746181 w 12298119"/>
              <a:gd name="connsiteY438" fmla="*/ 6021277 h 7036158"/>
              <a:gd name="connsiteX439" fmla="*/ 1744308 w 12298119"/>
              <a:gd name="connsiteY439" fmla="*/ 6020196 h 7036158"/>
              <a:gd name="connsiteX440" fmla="*/ 1735735 w 12298119"/>
              <a:gd name="connsiteY440" fmla="*/ 6018289 h 7036158"/>
              <a:gd name="connsiteX441" fmla="*/ 1716811 w 12298119"/>
              <a:gd name="connsiteY441" fmla="*/ 6012145 h 7036158"/>
              <a:gd name="connsiteX442" fmla="*/ 1711134 w 12298119"/>
              <a:gd name="connsiteY442" fmla="*/ 6014949 h 7036158"/>
              <a:gd name="connsiteX443" fmla="*/ 1710008 w 12298119"/>
              <a:gd name="connsiteY443" fmla="*/ 6014735 h 7036158"/>
              <a:gd name="connsiteX444" fmla="*/ 1700439 w 12298119"/>
              <a:gd name="connsiteY444" fmla="*/ 6016524 h 7036158"/>
              <a:gd name="connsiteX445" fmla="*/ 1706701 w 12298119"/>
              <a:gd name="connsiteY445" fmla="*/ 6007127 h 7036158"/>
              <a:gd name="connsiteX446" fmla="*/ 1667401 w 12298119"/>
              <a:gd name="connsiteY446" fmla="*/ 6008377 h 7036158"/>
              <a:gd name="connsiteX447" fmla="*/ 1667250 w 12298119"/>
              <a:gd name="connsiteY447" fmla="*/ 6009393 h 7036158"/>
              <a:gd name="connsiteX448" fmla="*/ 1655176 w 12298119"/>
              <a:gd name="connsiteY448" fmla="*/ 6011323 h 7036158"/>
              <a:gd name="connsiteX449" fmla="*/ 1658746 w 12298119"/>
              <a:gd name="connsiteY449" fmla="*/ 6007301 h 7036158"/>
              <a:gd name="connsiteX450" fmla="*/ 1650963 w 12298119"/>
              <a:gd name="connsiteY450" fmla="*/ 6008890 h 7036158"/>
              <a:gd name="connsiteX451" fmla="*/ 1648814 w 12298119"/>
              <a:gd name="connsiteY451" fmla="*/ 6005043 h 7036158"/>
              <a:gd name="connsiteX452" fmla="*/ 1640669 w 12298119"/>
              <a:gd name="connsiteY452" fmla="*/ 6000774 h 7036158"/>
              <a:gd name="connsiteX453" fmla="*/ 1648750 w 12298119"/>
              <a:gd name="connsiteY453" fmla="*/ 5968937 h 7036158"/>
              <a:gd name="connsiteX454" fmla="*/ 1702055 w 12298119"/>
              <a:gd name="connsiteY454" fmla="*/ 5985807 h 7036158"/>
              <a:gd name="connsiteX455" fmla="*/ 6773678 w 12298119"/>
              <a:gd name="connsiteY455" fmla="*/ 5957679 h 7036158"/>
              <a:gd name="connsiteX456" fmla="*/ 6773679 w 12298119"/>
              <a:gd name="connsiteY456" fmla="*/ 5959966 h 7036158"/>
              <a:gd name="connsiteX457" fmla="*/ 6777659 w 12298119"/>
              <a:gd name="connsiteY457" fmla="*/ 5964824 h 7036158"/>
              <a:gd name="connsiteX458" fmla="*/ 6775669 w 12298119"/>
              <a:gd name="connsiteY458" fmla="*/ 5965397 h 7036158"/>
              <a:gd name="connsiteX459" fmla="*/ 6741840 w 12298119"/>
              <a:gd name="connsiteY459" fmla="*/ 5986546 h 7036158"/>
              <a:gd name="connsiteX460" fmla="*/ 6729504 w 12298119"/>
              <a:gd name="connsiteY460" fmla="*/ 5981403 h 7036158"/>
              <a:gd name="connsiteX461" fmla="*/ 6697667 w 12298119"/>
              <a:gd name="connsiteY461" fmla="*/ 6003124 h 7036158"/>
              <a:gd name="connsiteX462" fmla="*/ 6697665 w 12298119"/>
              <a:gd name="connsiteY462" fmla="*/ 5987690 h 7036158"/>
              <a:gd name="connsiteX463" fmla="*/ 6717167 w 12298119"/>
              <a:gd name="connsiteY463" fmla="*/ 5981402 h 7036158"/>
              <a:gd name="connsiteX464" fmla="*/ 6722738 w 12298119"/>
              <a:gd name="connsiteY464" fmla="*/ 5963397 h 7036158"/>
              <a:gd name="connsiteX465" fmla="*/ 6727911 w 12298119"/>
              <a:gd name="connsiteY465" fmla="*/ 5971113 h 7036158"/>
              <a:gd name="connsiteX466" fmla="*/ 6765320 w 12298119"/>
              <a:gd name="connsiteY466" fmla="*/ 5959966 h 7036158"/>
              <a:gd name="connsiteX467" fmla="*/ 820436 w 12298119"/>
              <a:gd name="connsiteY467" fmla="*/ 5943524 h 7036158"/>
              <a:gd name="connsiteX468" fmla="*/ 879052 w 12298119"/>
              <a:gd name="connsiteY468" fmla="*/ 5953899 h 7036158"/>
              <a:gd name="connsiteX469" fmla="*/ 820436 w 12298119"/>
              <a:gd name="connsiteY469" fmla="*/ 5943524 h 7036158"/>
              <a:gd name="connsiteX470" fmla="*/ 1391765 w 12298119"/>
              <a:gd name="connsiteY470" fmla="*/ 5940504 h 7036158"/>
              <a:gd name="connsiteX471" fmla="*/ 1394710 w 12298119"/>
              <a:gd name="connsiteY471" fmla="*/ 5943510 h 7036158"/>
              <a:gd name="connsiteX472" fmla="*/ 1391613 w 12298119"/>
              <a:gd name="connsiteY472" fmla="*/ 5945632 h 7036158"/>
              <a:gd name="connsiteX473" fmla="*/ 1385609 w 12298119"/>
              <a:gd name="connsiteY473" fmla="*/ 5947382 h 7036158"/>
              <a:gd name="connsiteX474" fmla="*/ 1382993 w 12298119"/>
              <a:gd name="connsiteY474" fmla="*/ 5943264 h 7036158"/>
              <a:gd name="connsiteX475" fmla="*/ 1382058 w 12298119"/>
              <a:gd name="connsiteY475" fmla="*/ 5942723 h 7036158"/>
              <a:gd name="connsiteX476" fmla="*/ 1386789 w 12298119"/>
              <a:gd name="connsiteY476" fmla="*/ 5943717 h 7036158"/>
              <a:gd name="connsiteX477" fmla="*/ 1391765 w 12298119"/>
              <a:gd name="connsiteY477" fmla="*/ 5940504 h 7036158"/>
              <a:gd name="connsiteX478" fmla="*/ 7867827 w 12298119"/>
              <a:gd name="connsiteY478" fmla="*/ 5939708 h 7036158"/>
              <a:gd name="connsiteX479" fmla="*/ 7855764 w 12298119"/>
              <a:gd name="connsiteY479" fmla="*/ 5944817 h 7036158"/>
              <a:gd name="connsiteX480" fmla="*/ 7886010 w 12298119"/>
              <a:gd name="connsiteY480" fmla="*/ 5977687 h 7036158"/>
              <a:gd name="connsiteX481" fmla="*/ 7901530 w 12298119"/>
              <a:gd name="connsiteY481" fmla="*/ 5972543 h 7036158"/>
              <a:gd name="connsiteX482" fmla="*/ 7900734 w 12298119"/>
              <a:gd name="connsiteY482" fmla="*/ 5957393 h 7036158"/>
              <a:gd name="connsiteX483" fmla="*/ 7867827 w 12298119"/>
              <a:gd name="connsiteY483" fmla="*/ 5939708 h 7036158"/>
              <a:gd name="connsiteX484" fmla="*/ 1372039 w 12298119"/>
              <a:gd name="connsiteY484" fmla="*/ 5937373 h 7036158"/>
              <a:gd name="connsiteX485" fmla="*/ 1377747 w 12298119"/>
              <a:gd name="connsiteY485" fmla="*/ 5941539 h 7036158"/>
              <a:gd name="connsiteX486" fmla="*/ 1379529 w 12298119"/>
              <a:gd name="connsiteY486" fmla="*/ 5941698 h 7036158"/>
              <a:gd name="connsiteX487" fmla="*/ 1372304 w 12298119"/>
              <a:gd name="connsiteY487" fmla="*/ 5944480 h 7036158"/>
              <a:gd name="connsiteX488" fmla="*/ 1371798 w 12298119"/>
              <a:gd name="connsiteY488" fmla="*/ 5939408 h 7036158"/>
              <a:gd name="connsiteX489" fmla="*/ 5087074 w 12298119"/>
              <a:gd name="connsiteY489" fmla="*/ 5935958 h 7036158"/>
              <a:gd name="connsiteX490" fmla="*/ 5176220 w 12298119"/>
              <a:gd name="connsiteY490" fmla="*/ 6084868 h 7036158"/>
              <a:gd name="connsiteX491" fmla="*/ 5087074 w 12298119"/>
              <a:gd name="connsiteY491" fmla="*/ 5935958 h 7036158"/>
              <a:gd name="connsiteX492" fmla="*/ 1100682 w 12298119"/>
              <a:gd name="connsiteY492" fmla="*/ 5929279 h 7036158"/>
              <a:gd name="connsiteX493" fmla="*/ 1083223 w 12298119"/>
              <a:gd name="connsiteY493" fmla="*/ 5932718 h 7036158"/>
              <a:gd name="connsiteX494" fmla="*/ 1080106 w 12298119"/>
              <a:gd name="connsiteY494" fmla="*/ 5965683 h 7036158"/>
              <a:gd name="connsiteX495" fmla="*/ 1105277 w 12298119"/>
              <a:gd name="connsiteY495" fmla="*/ 5965875 h 7036158"/>
              <a:gd name="connsiteX496" fmla="*/ 1114677 w 12298119"/>
              <a:gd name="connsiteY496" fmla="*/ 5953920 h 7036158"/>
              <a:gd name="connsiteX497" fmla="*/ 1100682 w 12298119"/>
              <a:gd name="connsiteY497" fmla="*/ 5929279 h 7036158"/>
              <a:gd name="connsiteX498" fmla="*/ 5209997 w 12298119"/>
              <a:gd name="connsiteY498" fmla="*/ 5925560 h 7036158"/>
              <a:gd name="connsiteX499" fmla="*/ 5184179 w 12298119"/>
              <a:gd name="connsiteY499" fmla="*/ 5930526 h 7036158"/>
              <a:gd name="connsiteX500" fmla="*/ 5252231 w 12298119"/>
              <a:gd name="connsiteY500" fmla="*/ 5993980 h 7036158"/>
              <a:gd name="connsiteX501" fmla="*/ 5234323 w 12298119"/>
              <a:gd name="connsiteY501" fmla="*/ 5940530 h 7036158"/>
              <a:gd name="connsiteX502" fmla="*/ 5209997 w 12298119"/>
              <a:gd name="connsiteY502" fmla="*/ 5925560 h 7036158"/>
              <a:gd name="connsiteX503" fmla="*/ 1347689 w 12298119"/>
              <a:gd name="connsiteY503" fmla="*/ 5925489 h 7036158"/>
              <a:gd name="connsiteX504" fmla="*/ 1357900 w 12298119"/>
              <a:gd name="connsiteY504" fmla="*/ 5928342 h 7036158"/>
              <a:gd name="connsiteX505" fmla="*/ 1368435 w 12298119"/>
              <a:gd name="connsiteY505" fmla="*/ 5934424 h 7036158"/>
              <a:gd name="connsiteX506" fmla="*/ 1367869 w 12298119"/>
              <a:gd name="connsiteY506" fmla="*/ 5935402 h 7036158"/>
              <a:gd name="connsiteX507" fmla="*/ 1348800 w 12298119"/>
              <a:gd name="connsiteY507" fmla="*/ 5932213 h 7036158"/>
              <a:gd name="connsiteX508" fmla="*/ 1348388 w 12298119"/>
              <a:gd name="connsiteY508" fmla="*/ 5928063 h 7036158"/>
              <a:gd name="connsiteX509" fmla="*/ 2674600 w 12298119"/>
              <a:gd name="connsiteY509" fmla="*/ 5925097 h 7036158"/>
              <a:gd name="connsiteX510" fmla="*/ 2693522 w 12298119"/>
              <a:gd name="connsiteY510" fmla="*/ 5939423 h 7036158"/>
              <a:gd name="connsiteX511" fmla="*/ 2715958 w 12298119"/>
              <a:gd name="connsiteY511" fmla="*/ 5957393 h 7036158"/>
              <a:gd name="connsiteX512" fmla="*/ 2658650 w 12298119"/>
              <a:gd name="connsiteY512" fmla="*/ 5941959 h 7036158"/>
              <a:gd name="connsiteX513" fmla="*/ 2660783 w 12298119"/>
              <a:gd name="connsiteY513" fmla="*/ 5935863 h 7036158"/>
              <a:gd name="connsiteX514" fmla="*/ 2670123 w 12298119"/>
              <a:gd name="connsiteY514" fmla="*/ 5930101 h 7036158"/>
              <a:gd name="connsiteX515" fmla="*/ 2669250 w 12298119"/>
              <a:gd name="connsiteY515" fmla="*/ 5928922 h 7036158"/>
              <a:gd name="connsiteX516" fmla="*/ 1347271 w 12298119"/>
              <a:gd name="connsiteY516" fmla="*/ 5923509 h 7036158"/>
              <a:gd name="connsiteX517" fmla="*/ 1347455 w 12298119"/>
              <a:gd name="connsiteY517" fmla="*/ 5925353 h 7036158"/>
              <a:gd name="connsiteX518" fmla="*/ 1347083 w 12298119"/>
              <a:gd name="connsiteY518" fmla="*/ 5923834 h 7036158"/>
              <a:gd name="connsiteX519" fmla="*/ 758657 w 12298119"/>
              <a:gd name="connsiteY519" fmla="*/ 5921328 h 7036158"/>
              <a:gd name="connsiteX520" fmla="*/ 682422 w 12298119"/>
              <a:gd name="connsiteY520" fmla="*/ 5977696 h 7036158"/>
              <a:gd name="connsiteX521" fmla="*/ 758657 w 12298119"/>
              <a:gd name="connsiteY521" fmla="*/ 5921328 h 7036158"/>
              <a:gd name="connsiteX522" fmla="*/ 4223437 w 12298119"/>
              <a:gd name="connsiteY522" fmla="*/ 5918966 h 7036158"/>
              <a:gd name="connsiteX523" fmla="*/ 4208221 w 12298119"/>
              <a:gd name="connsiteY523" fmla="*/ 5922438 h 7036158"/>
              <a:gd name="connsiteX524" fmla="*/ 4202780 w 12298119"/>
              <a:gd name="connsiteY524" fmla="*/ 5934529 h 7036158"/>
              <a:gd name="connsiteX525" fmla="*/ 4236607 w 12298119"/>
              <a:gd name="connsiteY525" fmla="*/ 5958822 h 7036158"/>
              <a:gd name="connsiteX526" fmla="*/ 4242975 w 12298119"/>
              <a:gd name="connsiteY526" fmla="*/ 5924809 h 7036158"/>
              <a:gd name="connsiteX527" fmla="*/ 4223437 w 12298119"/>
              <a:gd name="connsiteY527" fmla="*/ 5918966 h 7036158"/>
              <a:gd name="connsiteX528" fmla="*/ 7933767 w 12298119"/>
              <a:gd name="connsiteY528" fmla="*/ 5913662 h 7036158"/>
              <a:gd name="connsiteX529" fmla="*/ 7946899 w 12298119"/>
              <a:gd name="connsiteY529" fmla="*/ 5938814 h 7036158"/>
              <a:gd name="connsiteX530" fmla="*/ 7957645 w 12298119"/>
              <a:gd name="connsiteY530" fmla="*/ 5930527 h 7036158"/>
              <a:gd name="connsiteX531" fmla="*/ 7933767 w 12298119"/>
              <a:gd name="connsiteY531" fmla="*/ 5913662 h 7036158"/>
              <a:gd name="connsiteX532" fmla="*/ 2710588 w 12298119"/>
              <a:gd name="connsiteY532" fmla="*/ 5892919 h 7036158"/>
              <a:gd name="connsiteX533" fmla="*/ 2711979 w 12298119"/>
              <a:gd name="connsiteY533" fmla="*/ 5896514 h 7036158"/>
              <a:gd name="connsiteX534" fmla="*/ 2727897 w 12298119"/>
              <a:gd name="connsiteY534" fmla="*/ 5900800 h 7036158"/>
              <a:gd name="connsiteX535" fmla="*/ 2735856 w 12298119"/>
              <a:gd name="connsiteY535" fmla="*/ 5902800 h 7036158"/>
              <a:gd name="connsiteX536" fmla="*/ 2743816 w 12298119"/>
              <a:gd name="connsiteY536" fmla="*/ 5904516 h 7036158"/>
              <a:gd name="connsiteX537" fmla="*/ 2772869 w 12298119"/>
              <a:gd name="connsiteY537" fmla="*/ 5918808 h 7036158"/>
              <a:gd name="connsiteX538" fmla="*/ 2801125 w 12298119"/>
              <a:gd name="connsiteY538" fmla="*/ 5930241 h 7036158"/>
              <a:gd name="connsiteX539" fmla="*/ 2807889 w 12298119"/>
              <a:gd name="connsiteY539" fmla="*/ 5931098 h 7036158"/>
              <a:gd name="connsiteX540" fmla="*/ 2803512 w 12298119"/>
              <a:gd name="connsiteY540" fmla="*/ 5968540 h 7036158"/>
              <a:gd name="connsiteX541" fmla="*/ 2804706 w 12298119"/>
              <a:gd name="connsiteY541" fmla="*/ 5970826 h 7036158"/>
              <a:gd name="connsiteX542" fmla="*/ 2803512 w 12298119"/>
              <a:gd name="connsiteY542" fmla="*/ 5969970 h 7036158"/>
              <a:gd name="connsiteX543" fmla="*/ 2772072 w 12298119"/>
              <a:gd name="connsiteY543" fmla="*/ 5980830 h 7036158"/>
              <a:gd name="connsiteX544" fmla="*/ 2808684 w 12298119"/>
              <a:gd name="connsiteY544" fmla="*/ 5997122 h 7036158"/>
              <a:gd name="connsiteX545" fmla="*/ 2786797 w 12298119"/>
              <a:gd name="connsiteY545" fmla="*/ 5998266 h 7036158"/>
              <a:gd name="connsiteX546" fmla="*/ 2775255 w 12298119"/>
              <a:gd name="connsiteY546" fmla="*/ 5993979 h 7036158"/>
              <a:gd name="connsiteX547" fmla="*/ 2731876 w 12298119"/>
              <a:gd name="connsiteY547" fmla="*/ 5955108 h 7036158"/>
              <a:gd name="connsiteX548" fmla="*/ 2752571 w 12298119"/>
              <a:gd name="connsiteY548" fmla="*/ 5954535 h 7036158"/>
              <a:gd name="connsiteX549" fmla="*/ 2728693 w 12298119"/>
              <a:gd name="connsiteY549" fmla="*/ 5948534 h 7036158"/>
              <a:gd name="connsiteX550" fmla="*/ 2717151 w 12298119"/>
              <a:gd name="connsiteY550" fmla="*/ 5943388 h 7036158"/>
              <a:gd name="connsiteX551" fmla="*/ 2707998 w 12298119"/>
              <a:gd name="connsiteY551" fmla="*/ 5936242 h 7036158"/>
              <a:gd name="connsiteX552" fmla="*/ 2687154 w 12298119"/>
              <a:gd name="connsiteY552" fmla="*/ 5923916 h 7036158"/>
              <a:gd name="connsiteX553" fmla="*/ 2678693 w 12298119"/>
              <a:gd name="connsiteY553" fmla="*/ 5922183 h 7036158"/>
              <a:gd name="connsiteX554" fmla="*/ 2691580 w 12298119"/>
              <a:gd name="connsiteY554" fmla="*/ 5913086 h 7036158"/>
              <a:gd name="connsiteX555" fmla="*/ 2676833 w 12298119"/>
              <a:gd name="connsiteY555" fmla="*/ 5904572 h 7036158"/>
              <a:gd name="connsiteX556" fmla="*/ 2693727 w 12298119"/>
              <a:gd name="connsiteY556" fmla="*/ 5894773 h 7036158"/>
              <a:gd name="connsiteX557" fmla="*/ 2700075 w 12298119"/>
              <a:gd name="connsiteY557" fmla="*/ 5907563 h 7036158"/>
              <a:gd name="connsiteX558" fmla="*/ 2705918 w 12298119"/>
              <a:gd name="connsiteY558" fmla="*/ 5893117 h 7036158"/>
              <a:gd name="connsiteX559" fmla="*/ 7281491 w 12298119"/>
              <a:gd name="connsiteY559" fmla="*/ 5886795 h 7036158"/>
              <a:gd name="connsiteX560" fmla="*/ 7268657 w 12298119"/>
              <a:gd name="connsiteY560" fmla="*/ 5899273 h 7036158"/>
              <a:gd name="connsiteX561" fmla="*/ 7280296 w 12298119"/>
              <a:gd name="connsiteY561" fmla="*/ 5939387 h 7036158"/>
              <a:gd name="connsiteX562" fmla="*/ 7292633 w 12298119"/>
              <a:gd name="connsiteY562" fmla="*/ 5893940 h 7036158"/>
              <a:gd name="connsiteX563" fmla="*/ 7281491 w 12298119"/>
              <a:gd name="connsiteY563" fmla="*/ 5886795 h 7036158"/>
              <a:gd name="connsiteX564" fmla="*/ 7426352 w 12298119"/>
              <a:gd name="connsiteY564" fmla="*/ 5873648 h 7036158"/>
              <a:gd name="connsiteX565" fmla="*/ 7432720 w 12298119"/>
              <a:gd name="connsiteY565" fmla="*/ 5900228 h 7036158"/>
              <a:gd name="connsiteX566" fmla="*/ 7444659 w 12298119"/>
              <a:gd name="connsiteY566" fmla="*/ 5882509 h 7036158"/>
              <a:gd name="connsiteX567" fmla="*/ 7426352 w 12298119"/>
              <a:gd name="connsiteY567" fmla="*/ 5873648 h 7036158"/>
              <a:gd name="connsiteX568" fmla="*/ 1417709 w 12298119"/>
              <a:gd name="connsiteY568" fmla="*/ 5862054 h 7036158"/>
              <a:gd name="connsiteX569" fmla="*/ 1421082 w 12298119"/>
              <a:gd name="connsiteY569" fmla="*/ 5862697 h 7036158"/>
              <a:gd name="connsiteX570" fmla="*/ 1421785 w 12298119"/>
              <a:gd name="connsiteY570" fmla="*/ 5863102 h 7036158"/>
              <a:gd name="connsiteX571" fmla="*/ 1423285 w 12298119"/>
              <a:gd name="connsiteY571" fmla="*/ 5862666 h 7036158"/>
              <a:gd name="connsiteX572" fmla="*/ 1425111 w 12298119"/>
              <a:gd name="connsiteY572" fmla="*/ 5863286 h 7036158"/>
              <a:gd name="connsiteX573" fmla="*/ 1438637 w 12298119"/>
              <a:gd name="connsiteY573" fmla="*/ 5872834 h 7036158"/>
              <a:gd name="connsiteX574" fmla="*/ 1438077 w 12298119"/>
              <a:gd name="connsiteY574" fmla="*/ 5871640 h 7036158"/>
              <a:gd name="connsiteX575" fmla="*/ 1442851 w 12298119"/>
              <a:gd name="connsiteY575" fmla="*/ 5875266 h 7036158"/>
              <a:gd name="connsiteX576" fmla="*/ 1445894 w 12298119"/>
              <a:gd name="connsiteY576" fmla="*/ 5877023 h 7036158"/>
              <a:gd name="connsiteX577" fmla="*/ 1447105 w 12298119"/>
              <a:gd name="connsiteY577" fmla="*/ 5880330 h 7036158"/>
              <a:gd name="connsiteX578" fmla="*/ 1451979 w 12298119"/>
              <a:gd name="connsiteY578" fmla="*/ 5880536 h 7036158"/>
              <a:gd name="connsiteX579" fmla="*/ 1454744 w 12298119"/>
              <a:gd name="connsiteY579" fmla="*/ 5881699 h 7036158"/>
              <a:gd name="connsiteX580" fmla="*/ 1462320 w 12298119"/>
              <a:gd name="connsiteY580" fmla="*/ 5889114 h 7036158"/>
              <a:gd name="connsiteX581" fmla="*/ 1472220 w 12298119"/>
              <a:gd name="connsiteY581" fmla="*/ 5884401 h 7036158"/>
              <a:gd name="connsiteX582" fmla="*/ 1469205 w 12298119"/>
              <a:gd name="connsiteY582" fmla="*/ 5891785 h 7036158"/>
              <a:gd name="connsiteX583" fmla="*/ 1535159 w 12298119"/>
              <a:gd name="connsiteY583" fmla="*/ 5911612 h 7036158"/>
              <a:gd name="connsiteX584" fmla="*/ 1550617 w 12298119"/>
              <a:gd name="connsiteY584" fmla="*/ 5916190 h 7036158"/>
              <a:gd name="connsiteX585" fmla="*/ 1558439 w 12298119"/>
              <a:gd name="connsiteY585" fmla="*/ 5919402 h 7036158"/>
              <a:gd name="connsiteX586" fmla="*/ 1566263 w 12298119"/>
              <a:gd name="connsiteY586" fmla="*/ 5920444 h 7036158"/>
              <a:gd name="connsiteX587" fmla="*/ 1589441 w 12298119"/>
              <a:gd name="connsiteY587" fmla="*/ 5928354 h 7036158"/>
              <a:gd name="connsiteX588" fmla="*/ 1588398 w 12298119"/>
              <a:gd name="connsiteY588" fmla="*/ 5931443 h 7036158"/>
              <a:gd name="connsiteX589" fmla="*/ 1599249 w 12298119"/>
              <a:gd name="connsiteY589" fmla="*/ 5956536 h 7036158"/>
              <a:gd name="connsiteX590" fmla="*/ 1612780 w 12298119"/>
              <a:gd name="connsiteY590" fmla="*/ 5958536 h 7036158"/>
              <a:gd name="connsiteX591" fmla="*/ 1625514 w 12298119"/>
              <a:gd name="connsiteY591" fmla="*/ 5954535 h 7036158"/>
              <a:gd name="connsiteX592" fmla="*/ 1628360 w 12298119"/>
              <a:gd name="connsiteY592" fmla="*/ 5950992 h 7036158"/>
              <a:gd name="connsiteX593" fmla="*/ 1628445 w 12298119"/>
              <a:gd name="connsiteY593" fmla="*/ 5951130 h 7036158"/>
              <a:gd name="connsiteX594" fmla="*/ 1620840 w 12298119"/>
              <a:gd name="connsiteY594" fmla="*/ 5978897 h 7036158"/>
              <a:gd name="connsiteX595" fmla="*/ 1614462 w 12298119"/>
              <a:gd name="connsiteY595" fmla="*/ 6003460 h 7036158"/>
              <a:gd name="connsiteX596" fmla="*/ 1611129 w 12298119"/>
              <a:gd name="connsiteY596" fmla="*/ 6005447 h 7036158"/>
              <a:gd name="connsiteX597" fmla="*/ 1605268 w 12298119"/>
              <a:gd name="connsiteY597" fmla="*/ 6006410 h 7036158"/>
              <a:gd name="connsiteX598" fmla="*/ 1605718 w 12298119"/>
              <a:gd name="connsiteY598" fmla="*/ 5993198 h 7036158"/>
              <a:gd name="connsiteX599" fmla="*/ 1586198 w 12298119"/>
              <a:gd name="connsiteY599" fmla="*/ 6003222 h 7036158"/>
              <a:gd name="connsiteX600" fmla="*/ 1565943 w 12298119"/>
              <a:gd name="connsiteY600" fmla="*/ 5983704 h 7036158"/>
              <a:gd name="connsiteX601" fmla="*/ 1530887 w 12298119"/>
              <a:gd name="connsiteY601" fmla="*/ 5981718 h 7036158"/>
              <a:gd name="connsiteX602" fmla="*/ 1499219 w 12298119"/>
              <a:gd name="connsiteY602" fmla="*/ 5973862 h 7036158"/>
              <a:gd name="connsiteX603" fmla="*/ 1498309 w 12298119"/>
              <a:gd name="connsiteY603" fmla="*/ 5982465 h 7036158"/>
              <a:gd name="connsiteX604" fmla="*/ 1477840 w 12298119"/>
              <a:gd name="connsiteY604" fmla="*/ 5976295 h 7036158"/>
              <a:gd name="connsiteX605" fmla="*/ 1472685 w 12298119"/>
              <a:gd name="connsiteY605" fmla="*/ 5975493 h 7036158"/>
              <a:gd name="connsiteX606" fmla="*/ 1465572 w 12298119"/>
              <a:gd name="connsiteY606" fmla="*/ 5970517 h 7036158"/>
              <a:gd name="connsiteX607" fmla="*/ 1467792 w 12298119"/>
              <a:gd name="connsiteY607" fmla="*/ 5961803 h 7036158"/>
              <a:gd name="connsiteX608" fmla="*/ 1455768 w 12298119"/>
              <a:gd name="connsiteY608" fmla="*/ 5951818 h 7036158"/>
              <a:gd name="connsiteX609" fmla="*/ 1447351 w 12298119"/>
              <a:gd name="connsiteY609" fmla="*/ 5942613 h 7036158"/>
              <a:gd name="connsiteX610" fmla="*/ 1428215 w 12298119"/>
              <a:gd name="connsiteY610" fmla="*/ 5925481 h 7036158"/>
              <a:gd name="connsiteX611" fmla="*/ 1435385 w 12298119"/>
              <a:gd name="connsiteY611" fmla="*/ 5926579 h 7036158"/>
              <a:gd name="connsiteX612" fmla="*/ 1432723 w 12298119"/>
              <a:gd name="connsiteY612" fmla="*/ 5922000 h 7036158"/>
              <a:gd name="connsiteX613" fmla="*/ 1455166 w 12298119"/>
              <a:gd name="connsiteY613" fmla="*/ 5925833 h 7036158"/>
              <a:gd name="connsiteX614" fmla="*/ 1429601 w 12298119"/>
              <a:gd name="connsiteY614" fmla="*/ 5912810 h 7036158"/>
              <a:gd name="connsiteX615" fmla="*/ 1422399 w 12298119"/>
              <a:gd name="connsiteY615" fmla="*/ 5904742 h 7036158"/>
              <a:gd name="connsiteX616" fmla="*/ 1424423 w 12298119"/>
              <a:gd name="connsiteY616" fmla="*/ 5900697 h 7036158"/>
              <a:gd name="connsiteX617" fmla="*/ 1423451 w 12298119"/>
              <a:gd name="connsiteY617" fmla="*/ 5895354 h 7036158"/>
              <a:gd name="connsiteX618" fmla="*/ 1430331 w 12298119"/>
              <a:gd name="connsiteY618" fmla="*/ 5900196 h 7036158"/>
              <a:gd name="connsiteX619" fmla="*/ 1445921 w 12298119"/>
              <a:gd name="connsiteY619" fmla="*/ 5908326 h 7036158"/>
              <a:gd name="connsiteX620" fmla="*/ 1432883 w 12298119"/>
              <a:gd name="connsiteY620" fmla="*/ 5890369 h 7036158"/>
              <a:gd name="connsiteX621" fmla="*/ 1416419 w 12298119"/>
              <a:gd name="connsiteY621" fmla="*/ 5873477 h 7036158"/>
              <a:gd name="connsiteX622" fmla="*/ 1417709 w 12298119"/>
              <a:gd name="connsiteY622" fmla="*/ 5862054 h 7036158"/>
              <a:gd name="connsiteX623" fmla="*/ 5580957 w 12298119"/>
              <a:gd name="connsiteY623" fmla="*/ 5859642 h 7036158"/>
              <a:gd name="connsiteX624" fmla="*/ 5545339 w 12298119"/>
              <a:gd name="connsiteY624" fmla="*/ 5892583 h 7036158"/>
              <a:gd name="connsiteX625" fmla="*/ 5519270 w 12298119"/>
              <a:gd name="connsiteY625" fmla="*/ 5934528 h 7036158"/>
              <a:gd name="connsiteX626" fmla="*/ 5580957 w 12298119"/>
              <a:gd name="connsiteY626" fmla="*/ 5859642 h 7036158"/>
              <a:gd name="connsiteX627" fmla="*/ 623477 w 12298119"/>
              <a:gd name="connsiteY627" fmla="*/ 5855448 h 7036158"/>
              <a:gd name="connsiteX628" fmla="*/ 610434 w 12298119"/>
              <a:gd name="connsiteY628" fmla="*/ 5861825 h 7036158"/>
              <a:gd name="connsiteX629" fmla="*/ 620463 w 12298119"/>
              <a:gd name="connsiteY629" fmla="*/ 5907160 h 7036158"/>
              <a:gd name="connsiteX630" fmla="*/ 631353 w 12298119"/>
              <a:gd name="connsiteY630" fmla="*/ 5899109 h 7036158"/>
              <a:gd name="connsiteX631" fmla="*/ 623477 w 12298119"/>
              <a:gd name="connsiteY631" fmla="*/ 5855448 h 7036158"/>
              <a:gd name="connsiteX632" fmla="*/ 1142960 w 12298119"/>
              <a:gd name="connsiteY632" fmla="*/ 5832493 h 7036158"/>
              <a:gd name="connsiteX633" fmla="*/ 1134377 w 12298119"/>
              <a:gd name="connsiteY633" fmla="*/ 5834924 h 7036158"/>
              <a:gd name="connsiteX634" fmla="*/ 1145035 w 12298119"/>
              <a:gd name="connsiteY634" fmla="*/ 5848900 h 7036158"/>
              <a:gd name="connsiteX635" fmla="*/ 1142960 w 12298119"/>
              <a:gd name="connsiteY635" fmla="*/ 5832493 h 7036158"/>
              <a:gd name="connsiteX636" fmla="*/ 1460102 w 12298119"/>
              <a:gd name="connsiteY636" fmla="*/ 5829168 h 7036158"/>
              <a:gd name="connsiteX637" fmla="*/ 1492405 w 12298119"/>
              <a:gd name="connsiteY637" fmla="*/ 5847817 h 7036158"/>
              <a:gd name="connsiteX638" fmla="*/ 1532258 w 12298119"/>
              <a:gd name="connsiteY638" fmla="*/ 5864743 h 7036158"/>
              <a:gd name="connsiteX639" fmla="*/ 1573808 w 12298119"/>
              <a:gd name="connsiteY639" fmla="*/ 5876563 h 7036158"/>
              <a:gd name="connsiteX640" fmla="*/ 1616721 w 12298119"/>
              <a:gd name="connsiteY640" fmla="*/ 5886565 h 7036158"/>
              <a:gd name="connsiteX641" fmla="*/ 1618813 w 12298119"/>
              <a:gd name="connsiteY641" fmla="*/ 5887019 h 7036158"/>
              <a:gd name="connsiteX642" fmla="*/ 1617438 w 12298119"/>
              <a:gd name="connsiteY642" fmla="*/ 5887362 h 7036158"/>
              <a:gd name="connsiteX643" fmla="*/ 1596910 w 12298119"/>
              <a:gd name="connsiteY643" fmla="*/ 5906267 h 7036158"/>
              <a:gd name="connsiteX644" fmla="*/ 1592451 w 12298119"/>
              <a:gd name="connsiteY644" fmla="*/ 5919458 h 7036158"/>
              <a:gd name="connsiteX645" fmla="*/ 1563151 w 12298119"/>
              <a:gd name="connsiteY645" fmla="*/ 5906914 h 7036158"/>
              <a:gd name="connsiteX646" fmla="*/ 1548405 w 12298119"/>
              <a:gd name="connsiteY646" fmla="*/ 5898399 h 7036158"/>
              <a:gd name="connsiteX647" fmla="*/ 1532060 w 12298119"/>
              <a:gd name="connsiteY647" fmla="*/ 5891571 h 7036158"/>
              <a:gd name="connsiteX648" fmla="*/ 1530100 w 12298119"/>
              <a:gd name="connsiteY648" fmla="*/ 5887399 h 7036158"/>
              <a:gd name="connsiteX649" fmla="*/ 1529737 w 12298119"/>
              <a:gd name="connsiteY649" fmla="*/ 5881540 h 7036158"/>
              <a:gd name="connsiteX650" fmla="*/ 1509277 w 12298119"/>
              <a:gd name="connsiteY650" fmla="*/ 5871030 h 7036158"/>
              <a:gd name="connsiteX651" fmla="*/ 1490179 w 12298119"/>
              <a:gd name="connsiteY651" fmla="*/ 5858700 h 7036158"/>
              <a:gd name="connsiteX652" fmla="*/ 1471783 w 12298119"/>
              <a:gd name="connsiteY652" fmla="*/ 5846775 h 7036158"/>
              <a:gd name="connsiteX653" fmla="*/ 1456706 w 12298119"/>
              <a:gd name="connsiteY653" fmla="*/ 5839374 h 7036158"/>
              <a:gd name="connsiteX654" fmla="*/ 1449216 w 12298119"/>
              <a:gd name="connsiteY654" fmla="*/ 5835050 h 7036158"/>
              <a:gd name="connsiteX655" fmla="*/ 869469 w 12298119"/>
              <a:gd name="connsiteY655" fmla="*/ 5806700 h 7036158"/>
              <a:gd name="connsiteX656" fmla="*/ 860732 w 12298119"/>
              <a:gd name="connsiteY656" fmla="*/ 5816429 h 7036158"/>
              <a:gd name="connsiteX657" fmla="*/ 874263 w 12298119"/>
              <a:gd name="connsiteY657" fmla="*/ 5845971 h 7036158"/>
              <a:gd name="connsiteX658" fmla="*/ 895742 w 12298119"/>
              <a:gd name="connsiteY658" fmla="*/ 5817958 h 7036158"/>
              <a:gd name="connsiteX659" fmla="*/ 869469 w 12298119"/>
              <a:gd name="connsiteY659" fmla="*/ 5806700 h 7036158"/>
              <a:gd name="connsiteX660" fmla="*/ 5134073 w 12298119"/>
              <a:gd name="connsiteY660" fmla="*/ 5802291 h 7036158"/>
              <a:gd name="connsiteX661" fmla="*/ 5110262 w 12298119"/>
              <a:gd name="connsiteY661" fmla="*/ 5824612 h 7036158"/>
              <a:gd name="connsiteX662" fmla="*/ 5129844 w 12298119"/>
              <a:gd name="connsiteY662" fmla="*/ 5852865 h 7036158"/>
              <a:gd name="connsiteX663" fmla="*/ 5134073 w 12298119"/>
              <a:gd name="connsiteY663" fmla="*/ 5802291 h 7036158"/>
              <a:gd name="connsiteX664" fmla="*/ 5179404 w 12298119"/>
              <a:gd name="connsiteY664" fmla="*/ 5799619 h 7036158"/>
              <a:gd name="connsiteX665" fmla="*/ 5150351 w 12298119"/>
              <a:gd name="connsiteY665" fmla="*/ 5859357 h 7036158"/>
              <a:gd name="connsiteX666" fmla="*/ 5161891 w 12298119"/>
              <a:gd name="connsiteY666" fmla="*/ 5862788 h 7036158"/>
              <a:gd name="connsiteX667" fmla="*/ 5192138 w 12298119"/>
              <a:gd name="connsiteY667" fmla="*/ 5856498 h 7036158"/>
              <a:gd name="connsiteX668" fmla="*/ 5201690 w 12298119"/>
              <a:gd name="connsiteY668" fmla="*/ 5811909 h 7036158"/>
              <a:gd name="connsiteX669" fmla="*/ 5179404 w 12298119"/>
              <a:gd name="connsiteY669" fmla="*/ 5799619 h 7036158"/>
              <a:gd name="connsiteX670" fmla="*/ 1402763 w 12298119"/>
              <a:gd name="connsiteY670" fmla="*/ 5791716 h 7036158"/>
              <a:gd name="connsiteX671" fmla="*/ 1418620 w 12298119"/>
              <a:gd name="connsiteY671" fmla="*/ 5806955 h 7036158"/>
              <a:gd name="connsiteX672" fmla="*/ 1424913 w 12298119"/>
              <a:gd name="connsiteY672" fmla="*/ 5801464 h 7036158"/>
              <a:gd name="connsiteX673" fmla="*/ 1437173 w 12298119"/>
              <a:gd name="connsiteY673" fmla="*/ 5811582 h 7036158"/>
              <a:gd name="connsiteX674" fmla="*/ 1436598 w 12298119"/>
              <a:gd name="connsiteY674" fmla="*/ 5816901 h 7036158"/>
              <a:gd name="connsiteX675" fmla="*/ 1443416 w 12298119"/>
              <a:gd name="connsiteY675" fmla="*/ 5829962 h 7036158"/>
              <a:gd name="connsiteX676" fmla="*/ 1440468 w 12298119"/>
              <a:gd name="connsiteY676" fmla="*/ 5826957 h 7036158"/>
              <a:gd name="connsiteX677" fmla="*/ 1426338 w 12298119"/>
              <a:gd name="connsiteY677" fmla="*/ 5815756 h 7036158"/>
              <a:gd name="connsiteX678" fmla="*/ 1417767 w 12298119"/>
              <a:gd name="connsiteY678" fmla="*/ 5811678 h 7036158"/>
              <a:gd name="connsiteX679" fmla="*/ 1411448 w 12298119"/>
              <a:gd name="connsiteY679" fmla="*/ 5808029 h 7036158"/>
              <a:gd name="connsiteX680" fmla="*/ 1403873 w 12298119"/>
              <a:gd name="connsiteY680" fmla="*/ 5798442 h 7036158"/>
              <a:gd name="connsiteX681" fmla="*/ 1403264 w 12298119"/>
              <a:gd name="connsiteY681" fmla="*/ 5798959 h 7036158"/>
              <a:gd name="connsiteX682" fmla="*/ 8002323 w 12298119"/>
              <a:gd name="connsiteY682" fmla="*/ 5781594 h 7036158"/>
              <a:gd name="connsiteX683" fmla="*/ 7966002 w 12298119"/>
              <a:gd name="connsiteY683" fmla="*/ 5785615 h 7036158"/>
              <a:gd name="connsiteX684" fmla="*/ 7958043 w 12298119"/>
              <a:gd name="connsiteY684" fmla="*/ 5808194 h 7036158"/>
              <a:gd name="connsiteX685" fmla="*/ 8026893 w 12298119"/>
              <a:gd name="connsiteY685" fmla="*/ 5822199 h 7036158"/>
              <a:gd name="connsiteX686" fmla="*/ 8028483 w 12298119"/>
              <a:gd name="connsiteY686" fmla="*/ 5810766 h 7036158"/>
              <a:gd name="connsiteX687" fmla="*/ 8014953 w 12298119"/>
              <a:gd name="connsiteY687" fmla="*/ 5784756 h 7036158"/>
              <a:gd name="connsiteX688" fmla="*/ 8002323 w 12298119"/>
              <a:gd name="connsiteY688" fmla="*/ 5781594 h 7036158"/>
              <a:gd name="connsiteX689" fmla="*/ 440174 w 12298119"/>
              <a:gd name="connsiteY689" fmla="*/ 5760484 h 7036158"/>
              <a:gd name="connsiteX690" fmla="*/ 396151 w 12298119"/>
              <a:gd name="connsiteY690" fmla="*/ 5810246 h 7036158"/>
              <a:gd name="connsiteX691" fmla="*/ 404761 w 12298119"/>
              <a:gd name="connsiteY691" fmla="*/ 5816954 h 7036158"/>
              <a:gd name="connsiteX692" fmla="*/ 432460 w 12298119"/>
              <a:gd name="connsiteY692" fmla="*/ 5818172 h 7036158"/>
              <a:gd name="connsiteX693" fmla="*/ 454902 w 12298119"/>
              <a:gd name="connsiteY693" fmla="*/ 5777678 h 7036158"/>
              <a:gd name="connsiteX694" fmla="*/ 440174 w 12298119"/>
              <a:gd name="connsiteY694" fmla="*/ 5760484 h 7036158"/>
              <a:gd name="connsiteX695" fmla="*/ 935893 w 12298119"/>
              <a:gd name="connsiteY695" fmla="*/ 5754097 h 7036158"/>
              <a:gd name="connsiteX696" fmla="*/ 925482 w 12298119"/>
              <a:gd name="connsiteY696" fmla="*/ 5762122 h 7036158"/>
              <a:gd name="connsiteX697" fmla="*/ 951188 w 12298119"/>
              <a:gd name="connsiteY697" fmla="*/ 5774356 h 7036158"/>
              <a:gd name="connsiteX698" fmla="*/ 935893 w 12298119"/>
              <a:gd name="connsiteY698" fmla="*/ 5754097 h 7036158"/>
              <a:gd name="connsiteX699" fmla="*/ 7437047 w 12298119"/>
              <a:gd name="connsiteY699" fmla="*/ 5750566 h 7036158"/>
              <a:gd name="connsiteX700" fmla="*/ 7400882 w 12298119"/>
              <a:gd name="connsiteY700" fmla="*/ 5765036 h 7036158"/>
              <a:gd name="connsiteX701" fmla="*/ 7444659 w 12298119"/>
              <a:gd name="connsiteY701" fmla="*/ 5854497 h 7036158"/>
              <a:gd name="connsiteX702" fmla="*/ 7464159 w 12298119"/>
              <a:gd name="connsiteY702" fmla="*/ 5841350 h 7036158"/>
              <a:gd name="connsiteX703" fmla="*/ 7467344 w 12298119"/>
              <a:gd name="connsiteY703" fmla="*/ 5837634 h 7036158"/>
              <a:gd name="connsiteX704" fmla="*/ 7481273 w 12298119"/>
              <a:gd name="connsiteY704" fmla="*/ 5847353 h 7036158"/>
              <a:gd name="connsiteX705" fmla="*/ 7491221 w 12298119"/>
              <a:gd name="connsiteY705" fmla="*/ 5845352 h 7036158"/>
              <a:gd name="connsiteX706" fmla="*/ 7485650 w 12298119"/>
              <a:gd name="connsiteY706" fmla="*/ 5788472 h 7036158"/>
              <a:gd name="connsiteX707" fmla="*/ 7477291 w 12298119"/>
              <a:gd name="connsiteY707" fmla="*/ 5787044 h 7036158"/>
              <a:gd name="connsiteX708" fmla="*/ 7469334 w 12298119"/>
              <a:gd name="connsiteY708" fmla="*/ 5770181 h 7036158"/>
              <a:gd name="connsiteX709" fmla="*/ 7437047 w 12298119"/>
              <a:gd name="connsiteY709" fmla="*/ 5750566 h 7036158"/>
              <a:gd name="connsiteX710" fmla="*/ 5061149 w 12298119"/>
              <a:gd name="connsiteY710" fmla="*/ 5746478 h 7036158"/>
              <a:gd name="connsiteX711" fmla="*/ 5049516 w 12298119"/>
              <a:gd name="connsiteY711" fmla="*/ 5750995 h 7036158"/>
              <a:gd name="connsiteX712" fmla="*/ 5050460 w 12298119"/>
              <a:gd name="connsiteY712" fmla="*/ 5773610 h 7036158"/>
              <a:gd name="connsiteX713" fmla="*/ 5072747 w 12298119"/>
              <a:gd name="connsiteY713" fmla="*/ 5755602 h 7036158"/>
              <a:gd name="connsiteX714" fmla="*/ 5061149 w 12298119"/>
              <a:gd name="connsiteY714" fmla="*/ 5746478 h 7036158"/>
              <a:gd name="connsiteX715" fmla="*/ 7491394 w 12298119"/>
              <a:gd name="connsiteY715" fmla="*/ 5704778 h 7036158"/>
              <a:gd name="connsiteX716" fmla="*/ 7479501 w 12298119"/>
              <a:gd name="connsiteY716" fmla="*/ 5710562 h 7036158"/>
              <a:gd name="connsiteX717" fmla="*/ 7465353 w 12298119"/>
              <a:gd name="connsiteY717" fmla="*/ 5730736 h 7036158"/>
              <a:gd name="connsiteX718" fmla="*/ 7493212 w 12298119"/>
              <a:gd name="connsiteY718" fmla="*/ 5751600 h 7036158"/>
              <a:gd name="connsiteX719" fmla="*/ 7505548 w 12298119"/>
              <a:gd name="connsiteY719" fmla="*/ 5750172 h 7036158"/>
              <a:gd name="connsiteX720" fmla="*/ 7514702 w 12298119"/>
              <a:gd name="connsiteY720" fmla="*/ 5723305 h 7036158"/>
              <a:gd name="connsiteX721" fmla="*/ 7491394 w 12298119"/>
              <a:gd name="connsiteY721" fmla="*/ 5704778 h 7036158"/>
              <a:gd name="connsiteX722" fmla="*/ 7613946 w 12298119"/>
              <a:gd name="connsiteY722" fmla="*/ 5685183 h 7036158"/>
              <a:gd name="connsiteX723" fmla="*/ 7577979 w 12298119"/>
              <a:gd name="connsiteY723" fmla="*/ 5708443 h 7036158"/>
              <a:gd name="connsiteX724" fmla="*/ 7601460 w 12298119"/>
              <a:gd name="connsiteY724" fmla="*/ 5711872 h 7036158"/>
              <a:gd name="connsiteX725" fmla="*/ 7657971 w 12298119"/>
              <a:gd name="connsiteY725" fmla="*/ 5686148 h 7036158"/>
              <a:gd name="connsiteX726" fmla="*/ 7613946 w 12298119"/>
              <a:gd name="connsiteY726" fmla="*/ 5685183 h 7036158"/>
              <a:gd name="connsiteX727" fmla="*/ 7562856 w 12298119"/>
              <a:gd name="connsiteY727" fmla="*/ 5684148 h 7036158"/>
              <a:gd name="connsiteX728" fmla="*/ 7526242 w 12298119"/>
              <a:gd name="connsiteY728" fmla="*/ 5697296 h 7036158"/>
              <a:gd name="connsiteX729" fmla="*/ 7556489 w 12298119"/>
              <a:gd name="connsiteY729" fmla="*/ 5727879 h 7036158"/>
              <a:gd name="connsiteX730" fmla="*/ 7562856 w 12298119"/>
              <a:gd name="connsiteY730" fmla="*/ 5684148 h 7036158"/>
              <a:gd name="connsiteX731" fmla="*/ 5056828 w 12298119"/>
              <a:gd name="connsiteY731" fmla="*/ 5678431 h 7036158"/>
              <a:gd name="connsiteX732" fmla="*/ 5025239 w 12298119"/>
              <a:gd name="connsiteY732" fmla="*/ 5686184 h 7036158"/>
              <a:gd name="connsiteX733" fmla="*/ 5017826 w 12298119"/>
              <a:gd name="connsiteY733" fmla="*/ 5713872 h 7036158"/>
              <a:gd name="connsiteX734" fmla="*/ 5033744 w 12298119"/>
              <a:gd name="connsiteY734" fmla="*/ 5716444 h 7036158"/>
              <a:gd name="connsiteX735" fmla="*/ 5056828 w 12298119"/>
              <a:gd name="connsiteY735" fmla="*/ 5678431 h 7036158"/>
              <a:gd name="connsiteX736" fmla="*/ 352672 w 12298119"/>
              <a:gd name="connsiteY736" fmla="*/ 5678241 h 7036158"/>
              <a:gd name="connsiteX737" fmla="*/ 338469 w 12298119"/>
              <a:gd name="connsiteY737" fmla="*/ 5689597 h 7036158"/>
              <a:gd name="connsiteX738" fmla="*/ 340176 w 12298119"/>
              <a:gd name="connsiteY738" fmla="*/ 5702315 h 7036158"/>
              <a:gd name="connsiteX739" fmla="*/ 365279 w 12298119"/>
              <a:gd name="connsiteY739" fmla="*/ 5690734 h 7036158"/>
              <a:gd name="connsiteX740" fmla="*/ 352672 w 12298119"/>
              <a:gd name="connsiteY740" fmla="*/ 5678241 h 7036158"/>
              <a:gd name="connsiteX741" fmla="*/ 4970599 w 12298119"/>
              <a:gd name="connsiteY741" fmla="*/ 5660531 h 7036158"/>
              <a:gd name="connsiteX742" fmla="*/ 4953008 w 12298119"/>
              <a:gd name="connsiteY742" fmla="*/ 5665927 h 7036158"/>
              <a:gd name="connsiteX743" fmla="*/ 4943008 w 12298119"/>
              <a:gd name="connsiteY743" fmla="*/ 5716161 h 7036158"/>
              <a:gd name="connsiteX744" fmla="*/ 4968380 w 12298119"/>
              <a:gd name="connsiteY744" fmla="*/ 5725877 h 7036158"/>
              <a:gd name="connsiteX745" fmla="*/ 4999122 w 12298119"/>
              <a:gd name="connsiteY745" fmla="*/ 5730451 h 7036158"/>
              <a:gd name="connsiteX746" fmla="*/ 5007479 w 12298119"/>
              <a:gd name="connsiteY746" fmla="*/ 5686149 h 7036158"/>
              <a:gd name="connsiteX747" fmla="*/ 4989571 w 12298119"/>
              <a:gd name="connsiteY747" fmla="*/ 5665855 h 7036158"/>
              <a:gd name="connsiteX748" fmla="*/ 4970599 w 12298119"/>
              <a:gd name="connsiteY748" fmla="*/ 5660531 h 7036158"/>
              <a:gd name="connsiteX749" fmla="*/ 801205 w 12298119"/>
              <a:gd name="connsiteY749" fmla="*/ 5637353 h 7036158"/>
              <a:gd name="connsiteX750" fmla="*/ 757775 w 12298119"/>
              <a:gd name="connsiteY750" fmla="*/ 5661221 h 7036158"/>
              <a:gd name="connsiteX751" fmla="*/ 731056 w 12298119"/>
              <a:gd name="connsiteY751" fmla="*/ 5695064 h 7036158"/>
              <a:gd name="connsiteX752" fmla="*/ 803042 w 12298119"/>
              <a:gd name="connsiteY752" fmla="*/ 5677958 h 7036158"/>
              <a:gd name="connsiteX753" fmla="*/ 801205 w 12298119"/>
              <a:gd name="connsiteY753" fmla="*/ 5637353 h 7036158"/>
              <a:gd name="connsiteX754" fmla="*/ 4901026 w 12298119"/>
              <a:gd name="connsiteY754" fmla="*/ 5634624 h 7036158"/>
              <a:gd name="connsiteX755" fmla="*/ 4884985 w 12298119"/>
              <a:gd name="connsiteY755" fmla="*/ 5634749 h 7036158"/>
              <a:gd name="connsiteX756" fmla="*/ 4878138 w 12298119"/>
              <a:gd name="connsiteY756" fmla="*/ 5645847 h 7036158"/>
              <a:gd name="connsiteX757" fmla="*/ 4894456 w 12298119"/>
              <a:gd name="connsiteY757" fmla="*/ 5654994 h 7036158"/>
              <a:gd name="connsiteX758" fmla="*/ 4911568 w 12298119"/>
              <a:gd name="connsiteY758" fmla="*/ 5645563 h 7036158"/>
              <a:gd name="connsiteX759" fmla="*/ 4901026 w 12298119"/>
              <a:gd name="connsiteY759" fmla="*/ 5634624 h 7036158"/>
              <a:gd name="connsiteX760" fmla="*/ 355190 w 12298119"/>
              <a:gd name="connsiteY760" fmla="*/ 5609078 h 7036158"/>
              <a:gd name="connsiteX761" fmla="*/ 335425 w 12298119"/>
              <a:gd name="connsiteY761" fmla="*/ 5621350 h 7036158"/>
              <a:gd name="connsiteX762" fmla="*/ 332301 w 12298119"/>
              <a:gd name="connsiteY762" fmla="*/ 5636494 h 7036158"/>
              <a:gd name="connsiteX763" fmla="*/ 345082 w 12298119"/>
              <a:gd name="connsiteY763" fmla="*/ 5643006 h 7036158"/>
              <a:gd name="connsiteX764" fmla="*/ 376645 w 12298119"/>
              <a:gd name="connsiteY764" fmla="*/ 5612123 h 7036158"/>
              <a:gd name="connsiteX765" fmla="*/ 355190 w 12298119"/>
              <a:gd name="connsiteY765" fmla="*/ 5609078 h 7036158"/>
              <a:gd name="connsiteX766" fmla="*/ 8216376 w 12298119"/>
              <a:gd name="connsiteY766" fmla="*/ 5596721 h 7036158"/>
              <a:gd name="connsiteX767" fmla="*/ 8203990 w 12298119"/>
              <a:gd name="connsiteY767" fmla="*/ 5608690 h 7036158"/>
              <a:gd name="connsiteX768" fmla="*/ 8219908 w 12298119"/>
              <a:gd name="connsiteY768" fmla="*/ 5620123 h 7036158"/>
              <a:gd name="connsiteX769" fmla="*/ 8233836 w 12298119"/>
              <a:gd name="connsiteY769" fmla="*/ 5596972 h 7036158"/>
              <a:gd name="connsiteX770" fmla="*/ 8216376 w 12298119"/>
              <a:gd name="connsiteY770" fmla="*/ 5596721 h 7036158"/>
              <a:gd name="connsiteX771" fmla="*/ 7310610 w 12298119"/>
              <a:gd name="connsiteY771" fmla="*/ 5596607 h 7036158"/>
              <a:gd name="connsiteX772" fmla="*/ 7304971 w 12298119"/>
              <a:gd name="connsiteY772" fmla="*/ 5605831 h 7036158"/>
              <a:gd name="connsiteX773" fmla="*/ 7298205 w 12298119"/>
              <a:gd name="connsiteY773" fmla="*/ 5616980 h 7036158"/>
              <a:gd name="connsiteX774" fmla="*/ 7321686 w 12298119"/>
              <a:gd name="connsiteY774" fmla="*/ 5615836 h 7036158"/>
              <a:gd name="connsiteX775" fmla="*/ 7271940 w 12298119"/>
              <a:gd name="connsiteY775" fmla="*/ 5653849 h 7036158"/>
              <a:gd name="connsiteX776" fmla="*/ 7274724 w 12298119"/>
              <a:gd name="connsiteY776" fmla="*/ 5640130 h 7036158"/>
              <a:gd name="connsiteX777" fmla="*/ 7291440 w 12298119"/>
              <a:gd name="connsiteY777" fmla="*/ 5631270 h 7036158"/>
              <a:gd name="connsiteX778" fmla="*/ 7296614 w 12298119"/>
              <a:gd name="connsiteY778" fmla="*/ 5605831 h 7036158"/>
              <a:gd name="connsiteX779" fmla="*/ 5223529 w 12298119"/>
              <a:gd name="connsiteY779" fmla="*/ 5594613 h 7036158"/>
              <a:gd name="connsiteX780" fmla="*/ 5206464 w 12298119"/>
              <a:gd name="connsiteY780" fmla="*/ 5595829 h 7036158"/>
              <a:gd name="connsiteX781" fmla="*/ 5210047 w 12298119"/>
              <a:gd name="connsiteY781" fmla="*/ 5634414 h 7036158"/>
              <a:gd name="connsiteX782" fmla="*/ 5221986 w 12298119"/>
              <a:gd name="connsiteY782" fmla="*/ 5636989 h 7036158"/>
              <a:gd name="connsiteX783" fmla="*/ 5245864 w 12298119"/>
              <a:gd name="connsiteY783" fmla="*/ 5621267 h 7036158"/>
              <a:gd name="connsiteX784" fmla="*/ 5234324 w 12298119"/>
              <a:gd name="connsiteY784" fmla="*/ 5599830 h 7036158"/>
              <a:gd name="connsiteX785" fmla="*/ 5223529 w 12298119"/>
              <a:gd name="connsiteY785" fmla="*/ 5594613 h 7036158"/>
              <a:gd name="connsiteX786" fmla="*/ 7312134 w 12298119"/>
              <a:gd name="connsiteY786" fmla="*/ 5594113 h 7036158"/>
              <a:gd name="connsiteX787" fmla="*/ 7310787 w 12298119"/>
              <a:gd name="connsiteY787" fmla="*/ 5596491 h 7036158"/>
              <a:gd name="connsiteX788" fmla="*/ 7310610 w 12298119"/>
              <a:gd name="connsiteY788" fmla="*/ 5596607 h 7036158"/>
              <a:gd name="connsiteX789" fmla="*/ 4797798 w 12298119"/>
              <a:gd name="connsiteY789" fmla="*/ 5580716 h 7036158"/>
              <a:gd name="connsiteX790" fmla="*/ 4784218 w 12298119"/>
              <a:gd name="connsiteY790" fmla="*/ 5581537 h 7036158"/>
              <a:gd name="connsiteX791" fmla="*/ 4800932 w 12298119"/>
              <a:gd name="connsiteY791" fmla="*/ 5606118 h 7036158"/>
              <a:gd name="connsiteX792" fmla="*/ 4814064 w 12298119"/>
              <a:gd name="connsiteY792" fmla="*/ 5582680 h 7036158"/>
              <a:gd name="connsiteX793" fmla="*/ 4797798 w 12298119"/>
              <a:gd name="connsiteY793" fmla="*/ 5580716 h 7036158"/>
              <a:gd name="connsiteX794" fmla="*/ 812058 w 12298119"/>
              <a:gd name="connsiteY794" fmla="*/ 5580173 h 7036158"/>
              <a:gd name="connsiteX795" fmla="*/ 799579 w 12298119"/>
              <a:gd name="connsiteY795" fmla="*/ 5585571 h 7036158"/>
              <a:gd name="connsiteX796" fmla="*/ 793543 w 12298119"/>
              <a:gd name="connsiteY796" fmla="*/ 5602510 h 7036158"/>
              <a:gd name="connsiteX797" fmla="*/ 812058 w 12298119"/>
              <a:gd name="connsiteY797" fmla="*/ 5580173 h 7036158"/>
              <a:gd name="connsiteX798" fmla="*/ 7574796 w 12298119"/>
              <a:gd name="connsiteY798" fmla="*/ 5576393 h 7036158"/>
              <a:gd name="connsiteX799" fmla="*/ 7603151 w 12298119"/>
              <a:gd name="connsiteY799" fmla="*/ 5596258 h 7036158"/>
              <a:gd name="connsiteX800" fmla="*/ 7640460 w 12298119"/>
              <a:gd name="connsiteY800" fmla="*/ 5604975 h 7036158"/>
              <a:gd name="connsiteX801" fmla="*/ 7664339 w 12298119"/>
              <a:gd name="connsiteY801" fmla="*/ 5595543 h 7036158"/>
              <a:gd name="connsiteX802" fmla="*/ 7619369 w 12298119"/>
              <a:gd name="connsiteY802" fmla="*/ 5578107 h 7036158"/>
              <a:gd name="connsiteX803" fmla="*/ 7574796 w 12298119"/>
              <a:gd name="connsiteY803" fmla="*/ 5576393 h 7036158"/>
              <a:gd name="connsiteX804" fmla="*/ 7983911 w 12298119"/>
              <a:gd name="connsiteY804" fmla="*/ 5559814 h 7036158"/>
              <a:gd name="connsiteX805" fmla="*/ 7948093 w 12298119"/>
              <a:gd name="connsiteY805" fmla="*/ 5590113 h 7036158"/>
              <a:gd name="connsiteX806" fmla="*/ 7960828 w 12298119"/>
              <a:gd name="connsiteY806" fmla="*/ 5598686 h 7036158"/>
              <a:gd name="connsiteX807" fmla="*/ 7997043 w 12298119"/>
              <a:gd name="connsiteY807" fmla="*/ 5565531 h 7036158"/>
              <a:gd name="connsiteX808" fmla="*/ 7983911 w 12298119"/>
              <a:gd name="connsiteY808" fmla="*/ 5559814 h 7036158"/>
              <a:gd name="connsiteX809" fmla="*/ 811218 w 12298119"/>
              <a:gd name="connsiteY809" fmla="*/ 5556220 h 7036158"/>
              <a:gd name="connsiteX810" fmla="*/ 781542 w 12298119"/>
              <a:gd name="connsiteY810" fmla="*/ 5570051 h 7036158"/>
              <a:gd name="connsiteX811" fmla="*/ 756763 w 12298119"/>
              <a:gd name="connsiteY811" fmla="*/ 5596483 h 7036158"/>
              <a:gd name="connsiteX812" fmla="*/ 753196 w 12298119"/>
              <a:gd name="connsiteY812" fmla="*/ 5620499 h 7036158"/>
              <a:gd name="connsiteX813" fmla="*/ 788737 w 12298119"/>
              <a:gd name="connsiteY813" fmla="*/ 5591914 h 7036158"/>
              <a:gd name="connsiteX814" fmla="*/ 811218 w 12298119"/>
              <a:gd name="connsiteY814" fmla="*/ 5556220 h 7036158"/>
              <a:gd name="connsiteX815" fmla="*/ 7612901 w 12298119"/>
              <a:gd name="connsiteY815" fmla="*/ 5553634 h 7036158"/>
              <a:gd name="connsiteX816" fmla="*/ 7596286 w 12298119"/>
              <a:gd name="connsiteY816" fmla="*/ 5562960 h 7036158"/>
              <a:gd name="connsiteX817" fmla="*/ 7607827 w 12298119"/>
              <a:gd name="connsiteY817" fmla="*/ 5571534 h 7036158"/>
              <a:gd name="connsiteX818" fmla="*/ 7626532 w 12298119"/>
              <a:gd name="connsiteY818" fmla="*/ 5568105 h 7036158"/>
              <a:gd name="connsiteX819" fmla="*/ 7612901 w 12298119"/>
              <a:gd name="connsiteY819" fmla="*/ 5553634 h 7036158"/>
              <a:gd name="connsiteX820" fmla="*/ 4730491 w 12298119"/>
              <a:gd name="connsiteY820" fmla="*/ 5529805 h 7036158"/>
              <a:gd name="connsiteX821" fmla="*/ 4733674 w 12298119"/>
              <a:gd name="connsiteY821" fmla="*/ 5530376 h 7036158"/>
              <a:gd name="connsiteX822" fmla="*/ 4731685 w 12298119"/>
              <a:gd name="connsiteY822" fmla="*/ 5530661 h 7036158"/>
              <a:gd name="connsiteX823" fmla="*/ 7690606 w 12298119"/>
              <a:gd name="connsiteY823" fmla="*/ 5519514 h 7036158"/>
              <a:gd name="connsiteX824" fmla="*/ 7665931 w 12298119"/>
              <a:gd name="connsiteY824" fmla="*/ 5522516 h 7036158"/>
              <a:gd name="connsiteX825" fmla="*/ 7654390 w 12298119"/>
              <a:gd name="connsiteY825" fmla="*/ 5542665 h 7036158"/>
              <a:gd name="connsiteX826" fmla="*/ 7699212 w 12298119"/>
              <a:gd name="connsiteY826" fmla="*/ 5569818 h 7036158"/>
              <a:gd name="connsiteX827" fmla="*/ 7744332 w 12298119"/>
              <a:gd name="connsiteY827" fmla="*/ 5576393 h 7036158"/>
              <a:gd name="connsiteX828" fmla="*/ 7690606 w 12298119"/>
              <a:gd name="connsiteY828" fmla="*/ 5519514 h 7036158"/>
              <a:gd name="connsiteX829" fmla="*/ 4760338 w 12298119"/>
              <a:gd name="connsiteY829" fmla="*/ 5498649 h 7036158"/>
              <a:gd name="connsiteX830" fmla="*/ 4761533 w 12298119"/>
              <a:gd name="connsiteY830" fmla="*/ 5500078 h 7036158"/>
              <a:gd name="connsiteX831" fmla="*/ 4746409 w 12298119"/>
              <a:gd name="connsiteY831" fmla="*/ 5531518 h 7036158"/>
              <a:gd name="connsiteX832" fmla="*/ 4739246 w 12298119"/>
              <a:gd name="connsiteY832" fmla="*/ 5529803 h 7036158"/>
              <a:gd name="connsiteX833" fmla="*/ 4734073 w 12298119"/>
              <a:gd name="connsiteY833" fmla="*/ 5530375 h 7036158"/>
              <a:gd name="connsiteX834" fmla="*/ 4744419 w 12298119"/>
              <a:gd name="connsiteY834" fmla="*/ 5513511 h 7036158"/>
              <a:gd name="connsiteX835" fmla="*/ 701569 w 12298119"/>
              <a:gd name="connsiteY835" fmla="*/ 5496391 h 7036158"/>
              <a:gd name="connsiteX836" fmla="*/ 687659 w 12298119"/>
              <a:gd name="connsiteY836" fmla="*/ 5514001 h 7036158"/>
              <a:gd name="connsiteX837" fmla="*/ 682004 w 12298119"/>
              <a:gd name="connsiteY837" fmla="*/ 5572445 h 7036158"/>
              <a:gd name="connsiteX838" fmla="*/ 701569 w 12298119"/>
              <a:gd name="connsiteY838" fmla="*/ 5496391 h 7036158"/>
              <a:gd name="connsiteX839" fmla="*/ 4779043 w 12298119"/>
              <a:gd name="connsiteY839" fmla="*/ 5482929 h 7036158"/>
              <a:gd name="connsiteX840" fmla="*/ 4779441 w 12298119"/>
              <a:gd name="connsiteY840" fmla="*/ 5496363 h 7036158"/>
              <a:gd name="connsiteX841" fmla="*/ 4771085 w 12298119"/>
              <a:gd name="connsiteY841" fmla="*/ 5494648 h 7036158"/>
              <a:gd name="connsiteX842" fmla="*/ 4767503 w 12298119"/>
              <a:gd name="connsiteY842" fmla="*/ 5493218 h 7036158"/>
              <a:gd name="connsiteX843" fmla="*/ 4777451 w 12298119"/>
              <a:gd name="connsiteY843" fmla="*/ 5485502 h 7036158"/>
              <a:gd name="connsiteX844" fmla="*/ 735161 w 12298119"/>
              <a:gd name="connsiteY844" fmla="*/ 5459293 h 7036158"/>
              <a:gd name="connsiteX845" fmla="*/ 695813 w 12298119"/>
              <a:gd name="connsiteY845" fmla="*/ 5469604 h 7036158"/>
              <a:gd name="connsiteX846" fmla="*/ 728617 w 12298119"/>
              <a:gd name="connsiteY846" fmla="*/ 5495494 h 7036158"/>
              <a:gd name="connsiteX847" fmla="*/ 735161 w 12298119"/>
              <a:gd name="connsiteY847" fmla="*/ 5459293 h 7036158"/>
              <a:gd name="connsiteX848" fmla="*/ 4789789 w 12298119"/>
              <a:gd name="connsiteY848" fmla="*/ 5457204 h 7036158"/>
              <a:gd name="connsiteX849" fmla="*/ 4791381 w 12298119"/>
              <a:gd name="connsiteY849" fmla="*/ 5463492 h 7036158"/>
              <a:gd name="connsiteX850" fmla="*/ 4792176 w 12298119"/>
              <a:gd name="connsiteY850" fmla="*/ 5474927 h 7036158"/>
              <a:gd name="connsiteX851" fmla="*/ 4783022 w 12298119"/>
              <a:gd name="connsiteY851" fmla="*/ 5477212 h 7036158"/>
              <a:gd name="connsiteX852" fmla="*/ 4781431 w 12298119"/>
              <a:gd name="connsiteY852" fmla="*/ 5478927 h 7036158"/>
              <a:gd name="connsiteX853" fmla="*/ 4785808 w 12298119"/>
              <a:gd name="connsiteY853" fmla="*/ 5470924 h 7036158"/>
              <a:gd name="connsiteX854" fmla="*/ 4782625 w 12298119"/>
              <a:gd name="connsiteY854" fmla="*/ 5461207 h 7036158"/>
              <a:gd name="connsiteX855" fmla="*/ 321600 w 12298119"/>
              <a:gd name="connsiteY855" fmla="*/ 5453588 h 7036158"/>
              <a:gd name="connsiteX856" fmla="*/ 277879 w 12298119"/>
              <a:gd name="connsiteY856" fmla="*/ 5464623 h 7036158"/>
              <a:gd name="connsiteX857" fmla="*/ 260065 w 12298119"/>
              <a:gd name="connsiteY857" fmla="*/ 5482673 h 7036158"/>
              <a:gd name="connsiteX858" fmla="*/ 352428 w 12298119"/>
              <a:gd name="connsiteY858" fmla="*/ 5470813 h 7036158"/>
              <a:gd name="connsiteX859" fmla="*/ 321600 w 12298119"/>
              <a:gd name="connsiteY859" fmla="*/ 5453588 h 7036158"/>
              <a:gd name="connsiteX860" fmla="*/ 7959652 w 12298119"/>
              <a:gd name="connsiteY860" fmla="*/ 5423948 h 7036158"/>
              <a:gd name="connsiteX861" fmla="*/ 7936950 w 12298119"/>
              <a:gd name="connsiteY861" fmla="*/ 5431483 h 7036158"/>
              <a:gd name="connsiteX862" fmla="*/ 8028881 w 12298119"/>
              <a:gd name="connsiteY862" fmla="*/ 5471496 h 7036158"/>
              <a:gd name="connsiteX863" fmla="*/ 7959652 w 12298119"/>
              <a:gd name="connsiteY863" fmla="*/ 5423948 h 7036158"/>
              <a:gd name="connsiteX864" fmla="*/ 736565 w 12298119"/>
              <a:gd name="connsiteY864" fmla="*/ 5393614 h 7036158"/>
              <a:gd name="connsiteX865" fmla="*/ 706305 w 12298119"/>
              <a:gd name="connsiteY865" fmla="*/ 5406565 h 7036158"/>
              <a:gd name="connsiteX866" fmla="*/ 701641 w 12298119"/>
              <a:gd name="connsiteY866" fmla="*/ 5417344 h 7036158"/>
              <a:gd name="connsiteX867" fmla="*/ 719316 w 12298119"/>
              <a:gd name="connsiteY867" fmla="*/ 5437544 h 7036158"/>
              <a:gd name="connsiteX868" fmla="*/ 736565 w 12298119"/>
              <a:gd name="connsiteY868" fmla="*/ 5393614 h 7036158"/>
              <a:gd name="connsiteX869" fmla="*/ 8356705 w 12298119"/>
              <a:gd name="connsiteY869" fmla="*/ 5373794 h 7036158"/>
              <a:gd name="connsiteX870" fmla="*/ 8346065 w 12298119"/>
              <a:gd name="connsiteY870" fmla="*/ 5374888 h 7036158"/>
              <a:gd name="connsiteX871" fmla="*/ 8358403 w 12298119"/>
              <a:gd name="connsiteY871" fmla="*/ 5399183 h 7036158"/>
              <a:gd name="connsiteX872" fmla="*/ 8371535 w 12298119"/>
              <a:gd name="connsiteY872" fmla="*/ 5394895 h 7036158"/>
              <a:gd name="connsiteX873" fmla="*/ 8356705 w 12298119"/>
              <a:gd name="connsiteY873" fmla="*/ 5373794 h 7036158"/>
              <a:gd name="connsiteX874" fmla="*/ 7787114 w 12298119"/>
              <a:gd name="connsiteY874" fmla="*/ 5357667 h 7036158"/>
              <a:gd name="connsiteX875" fmla="*/ 7769802 w 12298119"/>
              <a:gd name="connsiteY875" fmla="*/ 5360597 h 7036158"/>
              <a:gd name="connsiteX876" fmla="*/ 7773383 w 12298119"/>
              <a:gd name="connsiteY876" fmla="*/ 5390609 h 7036158"/>
              <a:gd name="connsiteX877" fmla="*/ 7786914 w 12298119"/>
              <a:gd name="connsiteY877" fmla="*/ 5393466 h 7036158"/>
              <a:gd name="connsiteX878" fmla="*/ 7806814 w 12298119"/>
              <a:gd name="connsiteY878" fmla="*/ 5365455 h 7036158"/>
              <a:gd name="connsiteX879" fmla="*/ 7787114 w 12298119"/>
              <a:gd name="connsiteY879" fmla="*/ 5357667 h 7036158"/>
              <a:gd name="connsiteX880" fmla="*/ 8063207 w 12298119"/>
              <a:gd name="connsiteY880" fmla="*/ 5357418 h 7036158"/>
              <a:gd name="connsiteX881" fmla="*/ 8041218 w 12298119"/>
              <a:gd name="connsiteY881" fmla="*/ 5358597 h 7036158"/>
              <a:gd name="connsiteX882" fmla="*/ 8026494 w 12298119"/>
              <a:gd name="connsiteY882" fmla="*/ 5380033 h 7036158"/>
              <a:gd name="connsiteX883" fmla="*/ 8058730 w 12298119"/>
              <a:gd name="connsiteY883" fmla="*/ 5406900 h 7036158"/>
              <a:gd name="connsiteX884" fmla="*/ 8071863 w 12298119"/>
              <a:gd name="connsiteY884" fmla="*/ 5404899 h 7036158"/>
              <a:gd name="connsiteX885" fmla="*/ 8081811 w 12298119"/>
              <a:gd name="connsiteY885" fmla="*/ 5383462 h 7036158"/>
              <a:gd name="connsiteX886" fmla="*/ 8078629 w 12298119"/>
              <a:gd name="connsiteY886" fmla="*/ 5369744 h 7036158"/>
              <a:gd name="connsiteX887" fmla="*/ 8063207 w 12298119"/>
              <a:gd name="connsiteY887" fmla="*/ 5357418 h 7036158"/>
              <a:gd name="connsiteX888" fmla="*/ 4878536 w 12298119"/>
              <a:gd name="connsiteY888" fmla="*/ 5355453 h 7036158"/>
              <a:gd name="connsiteX889" fmla="*/ 4878138 w 12298119"/>
              <a:gd name="connsiteY889" fmla="*/ 5356310 h 7036158"/>
              <a:gd name="connsiteX890" fmla="*/ 4877740 w 12298119"/>
              <a:gd name="connsiteY890" fmla="*/ 5356024 h 7036158"/>
              <a:gd name="connsiteX891" fmla="*/ 5208853 w 12298119"/>
              <a:gd name="connsiteY891" fmla="*/ 5335730 h 7036158"/>
              <a:gd name="connsiteX892" fmla="*/ 5210843 w 12298119"/>
              <a:gd name="connsiteY892" fmla="*/ 5340588 h 7036158"/>
              <a:gd name="connsiteX893" fmla="*/ 5212435 w 12298119"/>
              <a:gd name="connsiteY893" fmla="*/ 5341733 h 7036158"/>
              <a:gd name="connsiteX894" fmla="*/ 5212435 w 12298119"/>
              <a:gd name="connsiteY894" fmla="*/ 5342875 h 7036158"/>
              <a:gd name="connsiteX895" fmla="*/ 5212436 w 12298119"/>
              <a:gd name="connsiteY895" fmla="*/ 5344305 h 7036158"/>
              <a:gd name="connsiteX896" fmla="*/ 5212433 w 12298119"/>
              <a:gd name="connsiteY896" fmla="*/ 5355738 h 7036158"/>
              <a:gd name="connsiteX897" fmla="*/ 5208853 w 12298119"/>
              <a:gd name="connsiteY897" fmla="*/ 5354595 h 7036158"/>
              <a:gd name="connsiteX898" fmla="*/ 5209649 w 12298119"/>
              <a:gd name="connsiteY898" fmla="*/ 5351737 h 7036158"/>
              <a:gd name="connsiteX899" fmla="*/ 5207262 w 12298119"/>
              <a:gd name="connsiteY899" fmla="*/ 5336302 h 7036158"/>
              <a:gd name="connsiteX900" fmla="*/ 7700555 w 12298119"/>
              <a:gd name="connsiteY900" fmla="*/ 5332872 h 7036158"/>
              <a:gd name="connsiteX901" fmla="*/ 7688113 w 12298119"/>
              <a:gd name="connsiteY901" fmla="*/ 5338647 h 7036158"/>
              <a:gd name="connsiteX902" fmla="*/ 7702942 w 12298119"/>
              <a:gd name="connsiteY902" fmla="*/ 5362884 h 7036158"/>
              <a:gd name="connsiteX903" fmla="*/ 7700555 w 12298119"/>
              <a:gd name="connsiteY903" fmla="*/ 5332872 h 7036158"/>
              <a:gd name="connsiteX904" fmla="*/ 4597171 w 12298119"/>
              <a:gd name="connsiteY904" fmla="*/ 5330873 h 7036158"/>
              <a:gd name="connsiteX905" fmla="*/ 4585628 w 12298119"/>
              <a:gd name="connsiteY905" fmla="*/ 5341162 h 7036158"/>
              <a:gd name="connsiteX906" fmla="*/ 4574088 w 12298119"/>
              <a:gd name="connsiteY906" fmla="*/ 5353738 h 7036158"/>
              <a:gd name="connsiteX907" fmla="*/ 4564536 w 12298119"/>
              <a:gd name="connsiteY907" fmla="*/ 5363455 h 7036158"/>
              <a:gd name="connsiteX908" fmla="*/ 4544241 w 12298119"/>
              <a:gd name="connsiteY908" fmla="*/ 5371744 h 7036158"/>
              <a:gd name="connsiteX909" fmla="*/ 4545037 w 12298119"/>
              <a:gd name="connsiteY909" fmla="*/ 5373172 h 7036158"/>
              <a:gd name="connsiteX910" fmla="*/ 4531507 w 12298119"/>
              <a:gd name="connsiteY910" fmla="*/ 5370600 h 7036158"/>
              <a:gd name="connsiteX911" fmla="*/ 4566526 w 12298119"/>
              <a:gd name="connsiteY911" fmla="*/ 5350021 h 7036158"/>
              <a:gd name="connsiteX912" fmla="*/ 4560158 w 12298119"/>
              <a:gd name="connsiteY912" fmla="*/ 5336874 h 7036158"/>
              <a:gd name="connsiteX913" fmla="*/ 4565731 w 12298119"/>
              <a:gd name="connsiteY913" fmla="*/ 5332872 h 7036158"/>
              <a:gd name="connsiteX914" fmla="*/ 4568118 w 12298119"/>
              <a:gd name="connsiteY914" fmla="*/ 5334017 h 7036158"/>
              <a:gd name="connsiteX915" fmla="*/ 919578 w 12298119"/>
              <a:gd name="connsiteY915" fmla="*/ 5330306 h 7036158"/>
              <a:gd name="connsiteX916" fmla="*/ 920898 w 12298119"/>
              <a:gd name="connsiteY916" fmla="*/ 5332734 h 7036158"/>
              <a:gd name="connsiteX917" fmla="*/ 919590 w 12298119"/>
              <a:gd name="connsiteY917" fmla="*/ 5330506 h 7036158"/>
              <a:gd name="connsiteX918" fmla="*/ 7903122 w 12298119"/>
              <a:gd name="connsiteY918" fmla="*/ 5304004 h 7036158"/>
              <a:gd name="connsiteX919" fmla="*/ 7924615 w 12298119"/>
              <a:gd name="connsiteY919" fmla="*/ 5363169 h 7036158"/>
              <a:gd name="connsiteX920" fmla="*/ 7903122 w 12298119"/>
              <a:gd name="connsiteY920" fmla="*/ 5304004 h 7036158"/>
              <a:gd name="connsiteX921" fmla="*/ 403498 w 12298119"/>
              <a:gd name="connsiteY921" fmla="*/ 5301269 h 7036158"/>
              <a:gd name="connsiteX922" fmla="*/ 376521 w 12298119"/>
              <a:gd name="connsiteY922" fmla="*/ 5313941 h 7036158"/>
              <a:gd name="connsiteX923" fmla="*/ 371954 w 12298119"/>
              <a:gd name="connsiteY923" fmla="*/ 5323471 h 7036158"/>
              <a:gd name="connsiteX924" fmla="*/ 389785 w 12298119"/>
              <a:gd name="connsiteY924" fmla="*/ 5336374 h 7036158"/>
              <a:gd name="connsiteX925" fmla="*/ 410747 w 12298119"/>
              <a:gd name="connsiteY925" fmla="*/ 5331963 h 7036158"/>
              <a:gd name="connsiteX926" fmla="*/ 403498 w 12298119"/>
              <a:gd name="connsiteY926" fmla="*/ 5301269 h 7036158"/>
              <a:gd name="connsiteX927" fmla="*/ 4727705 w 12298119"/>
              <a:gd name="connsiteY927" fmla="*/ 5294859 h 7036158"/>
              <a:gd name="connsiteX928" fmla="*/ 4738849 w 12298119"/>
              <a:gd name="connsiteY928" fmla="*/ 5303433 h 7036158"/>
              <a:gd name="connsiteX929" fmla="*/ 4740044 w 12298119"/>
              <a:gd name="connsiteY929" fmla="*/ 5301431 h 7036158"/>
              <a:gd name="connsiteX930" fmla="*/ 4752379 w 12298119"/>
              <a:gd name="connsiteY930" fmla="*/ 5338875 h 7036158"/>
              <a:gd name="connsiteX931" fmla="*/ 4763522 w 12298119"/>
              <a:gd name="connsiteY931" fmla="*/ 5351451 h 7036158"/>
              <a:gd name="connsiteX932" fmla="*/ 4781430 w 12298119"/>
              <a:gd name="connsiteY932" fmla="*/ 5353738 h 7036158"/>
              <a:gd name="connsiteX933" fmla="*/ 4754767 w 12298119"/>
              <a:gd name="connsiteY933" fmla="*/ 5381748 h 7036158"/>
              <a:gd name="connsiteX934" fmla="*/ 4711787 w 12298119"/>
              <a:gd name="connsiteY934" fmla="*/ 5403183 h 7036158"/>
              <a:gd name="connsiteX935" fmla="*/ 4755962 w 12298119"/>
              <a:gd name="connsiteY935" fmla="*/ 5351450 h 7036158"/>
              <a:gd name="connsiteX936" fmla="*/ 4717755 w 12298119"/>
              <a:gd name="connsiteY936" fmla="*/ 5365455 h 7036158"/>
              <a:gd name="connsiteX937" fmla="*/ 4679949 w 12298119"/>
              <a:gd name="connsiteY937" fmla="*/ 5385749 h 7036158"/>
              <a:gd name="connsiteX938" fmla="*/ 4660846 w 12298119"/>
              <a:gd name="connsiteY938" fmla="*/ 5378317 h 7036158"/>
              <a:gd name="connsiteX939" fmla="*/ 4663631 w 12298119"/>
              <a:gd name="connsiteY939" fmla="*/ 5372888 h 7036158"/>
              <a:gd name="connsiteX940" fmla="*/ 4664827 w 12298119"/>
              <a:gd name="connsiteY940" fmla="*/ 5371744 h 7036158"/>
              <a:gd name="connsiteX941" fmla="*/ 4665224 w 12298119"/>
              <a:gd name="connsiteY941" fmla="*/ 5368601 h 7036158"/>
              <a:gd name="connsiteX942" fmla="*/ 4666816 w 12298119"/>
              <a:gd name="connsiteY942" fmla="*/ 5365742 h 7036158"/>
              <a:gd name="connsiteX943" fmla="*/ 4690694 w 12298119"/>
              <a:gd name="connsiteY943" fmla="*/ 5346591 h 7036158"/>
              <a:gd name="connsiteX944" fmla="*/ 4687908 w 12298119"/>
              <a:gd name="connsiteY944" fmla="*/ 5347449 h 7036158"/>
              <a:gd name="connsiteX945" fmla="*/ 4697060 w 12298119"/>
              <a:gd name="connsiteY945" fmla="*/ 5340876 h 7036158"/>
              <a:gd name="connsiteX946" fmla="*/ 4701838 w 12298119"/>
              <a:gd name="connsiteY946" fmla="*/ 5336302 h 7036158"/>
              <a:gd name="connsiteX947" fmla="*/ 4701838 w 12298119"/>
              <a:gd name="connsiteY947" fmla="*/ 5336872 h 7036158"/>
              <a:gd name="connsiteX948" fmla="*/ 4708204 w 12298119"/>
              <a:gd name="connsiteY948" fmla="*/ 5336302 h 7036158"/>
              <a:gd name="connsiteX949" fmla="*/ 4710194 w 12298119"/>
              <a:gd name="connsiteY949" fmla="*/ 5327442 h 7036158"/>
              <a:gd name="connsiteX950" fmla="*/ 4714175 w 12298119"/>
              <a:gd name="connsiteY950" fmla="*/ 5323441 h 7036158"/>
              <a:gd name="connsiteX951" fmla="*/ 4731288 w 12298119"/>
              <a:gd name="connsiteY951" fmla="*/ 5314008 h 7036158"/>
              <a:gd name="connsiteX952" fmla="*/ 4727705 w 12298119"/>
              <a:gd name="connsiteY952" fmla="*/ 5294859 h 7036158"/>
              <a:gd name="connsiteX953" fmla="*/ 5256611 w 12298119"/>
              <a:gd name="connsiteY953" fmla="*/ 5288284 h 7036158"/>
              <a:gd name="connsiteX954" fmla="*/ 5257008 w 12298119"/>
              <a:gd name="connsiteY954" fmla="*/ 5289141 h 7036158"/>
              <a:gd name="connsiteX955" fmla="*/ 5256212 w 12298119"/>
              <a:gd name="connsiteY955" fmla="*/ 5289141 h 7036158"/>
              <a:gd name="connsiteX956" fmla="*/ 7943318 w 12298119"/>
              <a:gd name="connsiteY956" fmla="*/ 5288283 h 7036158"/>
              <a:gd name="connsiteX957" fmla="*/ 7934165 w 12298119"/>
              <a:gd name="connsiteY957" fmla="*/ 5297716 h 7036158"/>
              <a:gd name="connsiteX958" fmla="*/ 7958043 w 12298119"/>
              <a:gd name="connsiteY958" fmla="*/ 5326013 h 7036158"/>
              <a:gd name="connsiteX959" fmla="*/ 7973165 w 12298119"/>
              <a:gd name="connsiteY959" fmla="*/ 5313437 h 7036158"/>
              <a:gd name="connsiteX960" fmla="*/ 7943318 w 12298119"/>
              <a:gd name="connsiteY960" fmla="*/ 5288283 h 7036158"/>
              <a:gd name="connsiteX961" fmla="*/ 627829 w 12298119"/>
              <a:gd name="connsiteY961" fmla="*/ 5280645 h 7036158"/>
              <a:gd name="connsiteX962" fmla="*/ 613187 w 12298119"/>
              <a:gd name="connsiteY962" fmla="*/ 5286749 h 7036158"/>
              <a:gd name="connsiteX963" fmla="*/ 622054 w 12298119"/>
              <a:gd name="connsiteY963" fmla="*/ 5304905 h 7036158"/>
              <a:gd name="connsiteX964" fmla="*/ 637967 w 12298119"/>
              <a:gd name="connsiteY964" fmla="*/ 5294103 h 7036158"/>
              <a:gd name="connsiteX965" fmla="*/ 627829 w 12298119"/>
              <a:gd name="connsiteY965" fmla="*/ 5280645 h 7036158"/>
              <a:gd name="connsiteX966" fmla="*/ 5265765 w 12298119"/>
              <a:gd name="connsiteY966" fmla="*/ 5276850 h 7036158"/>
              <a:gd name="connsiteX967" fmla="*/ 5267752 w 12298119"/>
              <a:gd name="connsiteY967" fmla="*/ 5279424 h 7036158"/>
              <a:gd name="connsiteX968" fmla="*/ 5266958 w 12298119"/>
              <a:gd name="connsiteY968" fmla="*/ 5298288 h 7036158"/>
              <a:gd name="connsiteX969" fmla="*/ 5271335 w 12298119"/>
              <a:gd name="connsiteY969" fmla="*/ 5300288 h 7036158"/>
              <a:gd name="connsiteX970" fmla="*/ 5262978 w 12298119"/>
              <a:gd name="connsiteY970" fmla="*/ 5303718 h 7036158"/>
              <a:gd name="connsiteX971" fmla="*/ 5261385 w 12298119"/>
              <a:gd name="connsiteY971" fmla="*/ 5304862 h 7036158"/>
              <a:gd name="connsiteX972" fmla="*/ 5257804 w 12298119"/>
              <a:gd name="connsiteY972" fmla="*/ 5298860 h 7036158"/>
              <a:gd name="connsiteX973" fmla="*/ 5258203 w 12298119"/>
              <a:gd name="connsiteY973" fmla="*/ 5298288 h 7036158"/>
              <a:gd name="connsiteX974" fmla="*/ 5266162 w 12298119"/>
              <a:gd name="connsiteY974" fmla="*/ 5287998 h 7036158"/>
              <a:gd name="connsiteX975" fmla="*/ 5259794 w 12298119"/>
              <a:gd name="connsiteY975" fmla="*/ 5288855 h 7036158"/>
              <a:gd name="connsiteX976" fmla="*/ 5260987 w 12298119"/>
              <a:gd name="connsiteY976" fmla="*/ 5284568 h 7036158"/>
              <a:gd name="connsiteX977" fmla="*/ 5260989 w 12298119"/>
              <a:gd name="connsiteY977" fmla="*/ 5282567 h 7036158"/>
              <a:gd name="connsiteX978" fmla="*/ 890983 w 12298119"/>
              <a:gd name="connsiteY978" fmla="*/ 5271570 h 7036158"/>
              <a:gd name="connsiteX979" fmla="*/ 900900 w 12298119"/>
              <a:gd name="connsiteY979" fmla="*/ 5280339 h 7036158"/>
              <a:gd name="connsiteX980" fmla="*/ 900255 w 12298119"/>
              <a:gd name="connsiteY980" fmla="*/ 5298218 h 7036158"/>
              <a:gd name="connsiteX981" fmla="*/ 918640 w 12298119"/>
              <a:gd name="connsiteY981" fmla="*/ 5314483 h 7036158"/>
              <a:gd name="connsiteX982" fmla="*/ 919578 w 12298119"/>
              <a:gd name="connsiteY982" fmla="*/ 5330306 h 7036158"/>
              <a:gd name="connsiteX983" fmla="*/ 914689 w 12298119"/>
              <a:gd name="connsiteY983" fmla="*/ 5321327 h 7036158"/>
              <a:gd name="connsiteX984" fmla="*/ 908759 w 12298119"/>
              <a:gd name="connsiteY984" fmla="*/ 5310515 h 7036158"/>
              <a:gd name="connsiteX985" fmla="*/ 898592 w 12298119"/>
              <a:gd name="connsiteY985" fmla="*/ 5330285 h 7036158"/>
              <a:gd name="connsiteX986" fmla="*/ 890983 w 12298119"/>
              <a:gd name="connsiteY986" fmla="*/ 5271570 h 7036158"/>
              <a:gd name="connsiteX987" fmla="*/ 8020923 w 12298119"/>
              <a:gd name="connsiteY987" fmla="*/ 5266847 h 7036158"/>
              <a:gd name="connsiteX988" fmla="*/ 8000625 w 12298119"/>
              <a:gd name="connsiteY988" fmla="*/ 5278567 h 7036158"/>
              <a:gd name="connsiteX989" fmla="*/ 8032861 w 12298119"/>
              <a:gd name="connsiteY989" fmla="*/ 5309148 h 7036158"/>
              <a:gd name="connsiteX990" fmla="*/ 8020923 w 12298119"/>
              <a:gd name="connsiteY990" fmla="*/ 5266847 h 7036158"/>
              <a:gd name="connsiteX991" fmla="*/ 4862111 w 12298119"/>
              <a:gd name="connsiteY991" fmla="*/ 5226789 h 7036158"/>
              <a:gd name="connsiteX992" fmla="*/ 4850182 w 12298119"/>
              <a:gd name="connsiteY992" fmla="*/ 5237721 h 7036158"/>
              <a:gd name="connsiteX993" fmla="*/ 4844459 w 12298119"/>
              <a:gd name="connsiteY993" fmla="*/ 5284392 h 7036158"/>
              <a:gd name="connsiteX994" fmla="*/ 4876134 w 12298119"/>
              <a:gd name="connsiteY994" fmla="*/ 5290076 h 7036158"/>
              <a:gd name="connsiteX995" fmla="*/ 4884229 w 12298119"/>
              <a:gd name="connsiteY995" fmla="*/ 5229565 h 7036158"/>
              <a:gd name="connsiteX996" fmla="*/ 4862111 w 12298119"/>
              <a:gd name="connsiteY996" fmla="*/ 5226789 h 7036158"/>
              <a:gd name="connsiteX997" fmla="*/ 8301493 w 12298119"/>
              <a:gd name="connsiteY997" fmla="*/ 5205110 h 7036158"/>
              <a:gd name="connsiteX998" fmla="*/ 8285971 w 12298119"/>
              <a:gd name="connsiteY998" fmla="*/ 5226546 h 7036158"/>
              <a:gd name="connsiteX999" fmla="*/ 8296717 w 12298119"/>
              <a:gd name="connsiteY999" fmla="*/ 5234299 h 7036158"/>
              <a:gd name="connsiteX1000" fmla="*/ 8308655 w 12298119"/>
              <a:gd name="connsiteY1000" fmla="*/ 5237122 h 7036158"/>
              <a:gd name="connsiteX1001" fmla="*/ 8316615 w 12298119"/>
              <a:gd name="connsiteY1001" fmla="*/ 5214542 h 7036158"/>
              <a:gd name="connsiteX1002" fmla="*/ 8301493 w 12298119"/>
              <a:gd name="connsiteY1002" fmla="*/ 5205110 h 7036158"/>
              <a:gd name="connsiteX1003" fmla="*/ 5379842 w 12298119"/>
              <a:gd name="connsiteY1003" fmla="*/ 5178800 h 7036158"/>
              <a:gd name="connsiteX1004" fmla="*/ 5380778 w 12298119"/>
              <a:gd name="connsiteY1004" fmla="*/ 5180815 h 7036158"/>
              <a:gd name="connsiteX1005" fmla="*/ 5383562 w 12298119"/>
              <a:gd name="connsiteY1005" fmla="*/ 5185674 h 7036158"/>
              <a:gd name="connsiteX1006" fmla="*/ 5383563 w 12298119"/>
              <a:gd name="connsiteY1006" fmla="*/ 5187961 h 7036158"/>
              <a:gd name="connsiteX1007" fmla="*/ 5385155 w 12298119"/>
              <a:gd name="connsiteY1007" fmla="*/ 5190818 h 7036158"/>
              <a:gd name="connsiteX1008" fmla="*/ 5391921 w 12298119"/>
              <a:gd name="connsiteY1008" fmla="*/ 5202252 h 7036158"/>
              <a:gd name="connsiteX1009" fmla="*/ 5403063 w 12298119"/>
              <a:gd name="connsiteY1009" fmla="*/ 5226261 h 7036158"/>
              <a:gd name="connsiteX1010" fmla="*/ 5408236 w 12298119"/>
              <a:gd name="connsiteY1010" fmla="*/ 5238837 h 7036158"/>
              <a:gd name="connsiteX1011" fmla="*/ 5411420 w 12298119"/>
              <a:gd name="connsiteY1011" fmla="*/ 5245410 h 7036158"/>
              <a:gd name="connsiteX1012" fmla="*/ 5411420 w 12298119"/>
              <a:gd name="connsiteY1012" fmla="*/ 5246554 h 7036158"/>
              <a:gd name="connsiteX1013" fmla="*/ 5412614 w 12298119"/>
              <a:gd name="connsiteY1013" fmla="*/ 5247697 h 7036158"/>
              <a:gd name="connsiteX1014" fmla="*/ 5412615 w 12298119"/>
              <a:gd name="connsiteY1014" fmla="*/ 5249126 h 7036158"/>
              <a:gd name="connsiteX1015" fmla="*/ 5432116 w 12298119"/>
              <a:gd name="connsiteY1015" fmla="*/ 5263131 h 7036158"/>
              <a:gd name="connsiteX1016" fmla="*/ 5436095 w 12298119"/>
              <a:gd name="connsiteY1016" fmla="*/ 5271993 h 7036158"/>
              <a:gd name="connsiteX1017" fmla="*/ 5436095 w 12298119"/>
              <a:gd name="connsiteY1017" fmla="*/ 5273135 h 7036158"/>
              <a:gd name="connsiteX1018" fmla="*/ 5434902 w 12298119"/>
              <a:gd name="connsiteY1018" fmla="*/ 5273135 h 7036158"/>
              <a:gd name="connsiteX1019" fmla="*/ 5434901 w 12298119"/>
              <a:gd name="connsiteY1019" fmla="*/ 5274278 h 7036158"/>
              <a:gd name="connsiteX1020" fmla="*/ 5440474 w 12298119"/>
              <a:gd name="connsiteY1020" fmla="*/ 5283139 h 7036158"/>
              <a:gd name="connsiteX1021" fmla="*/ 5441667 w 12298119"/>
              <a:gd name="connsiteY1021" fmla="*/ 5283139 h 7036158"/>
              <a:gd name="connsiteX1022" fmla="*/ 5442860 w 12298119"/>
              <a:gd name="connsiteY1022" fmla="*/ 5287141 h 7036158"/>
              <a:gd name="connsiteX1023" fmla="*/ 5445647 w 12298119"/>
              <a:gd name="connsiteY1023" fmla="*/ 5293715 h 7036158"/>
              <a:gd name="connsiteX1024" fmla="*/ 5454002 w 12298119"/>
              <a:gd name="connsiteY1024" fmla="*/ 5301147 h 7036158"/>
              <a:gd name="connsiteX1025" fmla="*/ 5449227 w 12298119"/>
              <a:gd name="connsiteY1025" fmla="*/ 5310576 h 7036158"/>
              <a:gd name="connsiteX1026" fmla="*/ 5440472 w 12298119"/>
              <a:gd name="connsiteY1026" fmla="*/ 5307434 h 7036158"/>
              <a:gd name="connsiteX1027" fmla="*/ 5428932 w 12298119"/>
              <a:gd name="connsiteY1027" fmla="*/ 5297430 h 7036158"/>
              <a:gd name="connsiteX1028" fmla="*/ 5426544 w 12298119"/>
              <a:gd name="connsiteY1028" fmla="*/ 5294859 h 7036158"/>
              <a:gd name="connsiteX1029" fmla="*/ 5424952 w 12298119"/>
              <a:gd name="connsiteY1029" fmla="*/ 5293715 h 7036158"/>
              <a:gd name="connsiteX1030" fmla="*/ 5424951 w 12298119"/>
              <a:gd name="connsiteY1030" fmla="*/ 5292285 h 7036158"/>
              <a:gd name="connsiteX1031" fmla="*/ 5419778 w 12298119"/>
              <a:gd name="connsiteY1031" fmla="*/ 5281995 h 7036158"/>
              <a:gd name="connsiteX1032" fmla="*/ 5416596 w 12298119"/>
              <a:gd name="connsiteY1032" fmla="*/ 5278279 h 7036158"/>
              <a:gd name="connsiteX1033" fmla="*/ 5393512 w 12298119"/>
              <a:gd name="connsiteY1033" fmla="*/ 5288570 h 7036158"/>
              <a:gd name="connsiteX1034" fmla="*/ 5374011 w 12298119"/>
              <a:gd name="connsiteY1034" fmla="*/ 5269421 h 7036158"/>
              <a:gd name="connsiteX1035" fmla="*/ 5372818 w 12298119"/>
              <a:gd name="connsiteY1035" fmla="*/ 5267134 h 7036158"/>
              <a:gd name="connsiteX1036" fmla="*/ 5371226 w 12298119"/>
              <a:gd name="connsiteY1036" fmla="*/ 5265418 h 7036158"/>
              <a:gd name="connsiteX1037" fmla="*/ 5371225 w 12298119"/>
              <a:gd name="connsiteY1037" fmla="*/ 5264274 h 7036158"/>
              <a:gd name="connsiteX1038" fmla="*/ 5368440 w 12298119"/>
              <a:gd name="connsiteY1038" fmla="*/ 5261703 h 7036158"/>
              <a:gd name="connsiteX1039" fmla="*/ 5361277 w 12298119"/>
              <a:gd name="connsiteY1039" fmla="*/ 5251698 h 7036158"/>
              <a:gd name="connsiteX1040" fmla="*/ 5346155 w 12298119"/>
              <a:gd name="connsiteY1040" fmla="*/ 5231119 h 7036158"/>
              <a:gd name="connsiteX1041" fmla="*/ 5346750 w 12298119"/>
              <a:gd name="connsiteY1041" fmla="*/ 5221652 h 7036158"/>
              <a:gd name="connsiteX1042" fmla="*/ 5345120 w 12298119"/>
              <a:gd name="connsiteY1042" fmla="*/ 5212051 h 7036158"/>
              <a:gd name="connsiteX1043" fmla="*/ 5354763 w 12298119"/>
              <a:gd name="connsiteY1043" fmla="*/ 5213546 h 7036158"/>
              <a:gd name="connsiteX1044" fmla="*/ 5380545 w 12298119"/>
              <a:gd name="connsiteY1044" fmla="*/ 5189701 h 7036158"/>
              <a:gd name="connsiteX1045" fmla="*/ 653188 w 12298119"/>
              <a:gd name="connsiteY1045" fmla="*/ 5143406 h 7036158"/>
              <a:gd name="connsiteX1046" fmla="*/ 684574 w 12298119"/>
              <a:gd name="connsiteY1046" fmla="*/ 5174998 h 7036158"/>
              <a:gd name="connsiteX1047" fmla="*/ 695694 w 12298119"/>
              <a:gd name="connsiteY1047" fmla="*/ 5169251 h 7036158"/>
              <a:gd name="connsiteX1048" fmla="*/ 653188 w 12298119"/>
              <a:gd name="connsiteY1048" fmla="*/ 5143406 h 7036158"/>
              <a:gd name="connsiteX1049" fmla="*/ 7994655 w 12298119"/>
              <a:gd name="connsiteY1049" fmla="*/ 5120507 h 7036158"/>
              <a:gd name="connsiteX1050" fmla="*/ 7977493 w 12298119"/>
              <a:gd name="connsiteY1050" fmla="*/ 5122686 h 7036158"/>
              <a:gd name="connsiteX1051" fmla="*/ 7967196 w 12298119"/>
              <a:gd name="connsiteY1051" fmla="*/ 5134511 h 7036158"/>
              <a:gd name="connsiteX1052" fmla="*/ 7993462 w 12298119"/>
              <a:gd name="connsiteY1052" fmla="*/ 5148231 h 7036158"/>
              <a:gd name="connsiteX1053" fmla="*/ 8022514 w 12298119"/>
              <a:gd name="connsiteY1053" fmla="*/ 5137657 h 7036158"/>
              <a:gd name="connsiteX1054" fmla="*/ 7994655 w 12298119"/>
              <a:gd name="connsiteY1054" fmla="*/ 5120507 h 7036158"/>
              <a:gd name="connsiteX1055" fmla="*/ 5206068 w 12298119"/>
              <a:gd name="connsiteY1055" fmla="*/ 5116505 h 7036158"/>
              <a:gd name="connsiteX1056" fmla="*/ 5206862 w 12298119"/>
              <a:gd name="connsiteY1056" fmla="*/ 5117362 h 7036158"/>
              <a:gd name="connsiteX1057" fmla="*/ 5212435 w 12298119"/>
              <a:gd name="connsiteY1057" fmla="*/ 5120506 h 7036158"/>
              <a:gd name="connsiteX1058" fmla="*/ 5210047 w 12298119"/>
              <a:gd name="connsiteY1058" fmla="*/ 5124510 h 7036158"/>
              <a:gd name="connsiteX1059" fmla="*/ 5206863 w 12298119"/>
              <a:gd name="connsiteY1059" fmla="*/ 5122221 h 7036158"/>
              <a:gd name="connsiteX1060" fmla="*/ 7666330 w 12298119"/>
              <a:gd name="connsiteY1060" fmla="*/ 5115934 h 7036158"/>
              <a:gd name="connsiteX1061" fmla="*/ 7652402 w 12298119"/>
              <a:gd name="connsiteY1061" fmla="*/ 5126507 h 7036158"/>
              <a:gd name="connsiteX1062" fmla="*/ 7659165 w 12298119"/>
              <a:gd name="connsiteY1062" fmla="*/ 5133082 h 7036158"/>
              <a:gd name="connsiteX1063" fmla="*/ 7666330 w 12298119"/>
              <a:gd name="connsiteY1063" fmla="*/ 5115934 h 7036158"/>
              <a:gd name="connsiteX1064" fmla="*/ 5200020 w 12298119"/>
              <a:gd name="connsiteY1064" fmla="*/ 5111870 h 7036158"/>
              <a:gd name="connsiteX1065" fmla="*/ 5200097 w 12298119"/>
              <a:gd name="connsiteY1065" fmla="*/ 5111931 h 7036158"/>
              <a:gd name="connsiteX1066" fmla="*/ 5196914 w 12298119"/>
              <a:gd name="connsiteY1066" fmla="*/ 5114791 h 7036158"/>
              <a:gd name="connsiteX1067" fmla="*/ 5198905 w 12298119"/>
              <a:gd name="connsiteY1067" fmla="*/ 5122221 h 7036158"/>
              <a:gd name="connsiteX1068" fmla="*/ 5207263 w 12298119"/>
              <a:gd name="connsiteY1068" fmla="*/ 5130511 h 7036158"/>
              <a:gd name="connsiteX1069" fmla="*/ 5196913 w 12298119"/>
              <a:gd name="connsiteY1069" fmla="*/ 5149660 h 7036158"/>
              <a:gd name="connsiteX1070" fmla="*/ 5196119 w 12298119"/>
              <a:gd name="connsiteY1070" fmla="*/ 5153090 h 7036158"/>
              <a:gd name="connsiteX1071" fmla="*/ 5193729 w 12298119"/>
              <a:gd name="connsiteY1071" fmla="*/ 5154233 h 7036158"/>
              <a:gd name="connsiteX1072" fmla="*/ 5187761 w 12298119"/>
              <a:gd name="connsiteY1072" fmla="*/ 5135655 h 7036158"/>
              <a:gd name="connsiteX1073" fmla="*/ 5177769 w 12298119"/>
              <a:gd name="connsiteY1073" fmla="*/ 5120584 h 7036158"/>
              <a:gd name="connsiteX1074" fmla="*/ 5189689 w 12298119"/>
              <a:gd name="connsiteY1074" fmla="*/ 5119981 h 7036158"/>
              <a:gd name="connsiteX1075" fmla="*/ 7778558 w 12298119"/>
              <a:gd name="connsiteY1075" fmla="*/ 5088209 h 7036158"/>
              <a:gd name="connsiteX1076" fmla="*/ 7761793 w 12298119"/>
              <a:gd name="connsiteY1076" fmla="*/ 5101893 h 7036158"/>
              <a:gd name="connsiteX1077" fmla="*/ 7775771 w 12298119"/>
              <a:gd name="connsiteY1077" fmla="*/ 5128224 h 7036158"/>
              <a:gd name="connsiteX1078" fmla="*/ 7807609 w 12298119"/>
              <a:gd name="connsiteY1078" fmla="*/ 5113647 h 7036158"/>
              <a:gd name="connsiteX1079" fmla="*/ 7794477 w 12298119"/>
              <a:gd name="connsiteY1079" fmla="*/ 5090495 h 7036158"/>
              <a:gd name="connsiteX1080" fmla="*/ 7778558 w 12298119"/>
              <a:gd name="connsiteY1080" fmla="*/ 5088209 h 7036158"/>
              <a:gd name="connsiteX1081" fmla="*/ 5348541 w 12298119"/>
              <a:gd name="connsiteY1081" fmla="*/ 5083921 h 7036158"/>
              <a:gd name="connsiteX1082" fmla="*/ 5356103 w 12298119"/>
              <a:gd name="connsiteY1082" fmla="*/ 5119936 h 7036158"/>
              <a:gd name="connsiteX1083" fmla="*/ 5362868 w 12298119"/>
              <a:gd name="connsiteY1083" fmla="*/ 5139943 h 7036158"/>
              <a:gd name="connsiteX1084" fmla="*/ 5364999 w 12298119"/>
              <a:gd name="connsiteY1084" fmla="*/ 5145121 h 7036158"/>
              <a:gd name="connsiteX1085" fmla="*/ 5344462 w 12298119"/>
              <a:gd name="connsiteY1085" fmla="*/ 5141111 h 7036158"/>
              <a:gd name="connsiteX1086" fmla="*/ 5335576 w 12298119"/>
              <a:gd name="connsiteY1086" fmla="*/ 5153799 h 7036158"/>
              <a:gd name="connsiteX1087" fmla="*/ 5329317 w 12298119"/>
              <a:gd name="connsiteY1087" fmla="*/ 5171790 h 7036158"/>
              <a:gd name="connsiteX1088" fmla="*/ 5319887 w 12298119"/>
              <a:gd name="connsiteY1088" fmla="*/ 5165952 h 7036158"/>
              <a:gd name="connsiteX1089" fmla="*/ 5314713 w 12298119"/>
              <a:gd name="connsiteY1089" fmla="*/ 5161665 h 7036158"/>
              <a:gd name="connsiteX1090" fmla="*/ 5338194 w 12298119"/>
              <a:gd name="connsiteY1090" fmla="*/ 5109932 h 7036158"/>
              <a:gd name="connsiteX1091" fmla="*/ 5173832 w 12298119"/>
              <a:gd name="connsiteY1091" fmla="*/ 5077633 h 7036158"/>
              <a:gd name="connsiteX1092" fmla="*/ 5180366 w 12298119"/>
              <a:gd name="connsiteY1092" fmla="*/ 5089991 h 7036158"/>
              <a:gd name="connsiteX1093" fmla="*/ 5177010 w 12298119"/>
              <a:gd name="connsiteY1093" fmla="*/ 5094701 h 7036158"/>
              <a:gd name="connsiteX1094" fmla="*/ 5174230 w 12298119"/>
              <a:gd name="connsiteY1094" fmla="*/ 5087065 h 7036158"/>
              <a:gd name="connsiteX1095" fmla="*/ 619465 w 12298119"/>
              <a:gd name="connsiteY1095" fmla="*/ 5063967 h 7036158"/>
              <a:gd name="connsiteX1096" fmla="*/ 610864 w 12298119"/>
              <a:gd name="connsiteY1096" fmla="*/ 5075081 h 7036158"/>
              <a:gd name="connsiteX1097" fmla="*/ 617304 w 12298119"/>
              <a:gd name="connsiteY1097" fmla="*/ 5088794 h 7036158"/>
              <a:gd name="connsiteX1098" fmla="*/ 633406 w 12298119"/>
              <a:gd name="connsiteY1098" fmla="*/ 5077664 h 7036158"/>
              <a:gd name="connsiteX1099" fmla="*/ 619465 w 12298119"/>
              <a:gd name="connsiteY1099" fmla="*/ 5063967 h 7036158"/>
              <a:gd name="connsiteX1100" fmla="*/ 5176219 w 12298119"/>
              <a:gd name="connsiteY1100" fmla="*/ 5063913 h 7036158"/>
              <a:gd name="connsiteX1101" fmla="*/ 5173831 w 12298119"/>
              <a:gd name="connsiteY1101" fmla="*/ 5077346 h 7036158"/>
              <a:gd name="connsiteX1102" fmla="*/ 5173831 w 12298119"/>
              <a:gd name="connsiteY1102" fmla="*/ 5068486 h 7036158"/>
              <a:gd name="connsiteX1103" fmla="*/ 5360480 w 12298119"/>
              <a:gd name="connsiteY1103" fmla="*/ 5054767 h 7036158"/>
              <a:gd name="connsiteX1104" fmla="*/ 5360878 w 12298119"/>
              <a:gd name="connsiteY1104" fmla="*/ 5069059 h 7036158"/>
              <a:gd name="connsiteX1105" fmla="*/ 5352122 w 12298119"/>
              <a:gd name="connsiteY1105" fmla="*/ 5075633 h 7036158"/>
              <a:gd name="connsiteX1106" fmla="*/ 4924950 w 12298119"/>
              <a:gd name="connsiteY1106" fmla="*/ 5053374 h 7036158"/>
              <a:gd name="connsiteX1107" fmla="*/ 4904404 w 12298119"/>
              <a:gd name="connsiteY1107" fmla="*/ 5066772 h 7036158"/>
              <a:gd name="connsiteX1108" fmla="*/ 4922312 w 12298119"/>
              <a:gd name="connsiteY1108" fmla="*/ 5083921 h 7036158"/>
              <a:gd name="connsiteX1109" fmla="*/ 4953356 w 12298119"/>
              <a:gd name="connsiteY1109" fmla="*/ 5081920 h 7036158"/>
              <a:gd name="connsiteX1110" fmla="*/ 4945794 w 12298119"/>
              <a:gd name="connsiteY1110" fmla="*/ 5062485 h 7036158"/>
              <a:gd name="connsiteX1111" fmla="*/ 4924950 w 12298119"/>
              <a:gd name="connsiteY1111" fmla="*/ 5053374 h 7036158"/>
              <a:gd name="connsiteX1112" fmla="*/ 5191341 w 12298119"/>
              <a:gd name="connsiteY1112" fmla="*/ 5044765 h 7036158"/>
              <a:gd name="connsiteX1113" fmla="*/ 5193333 w 12298119"/>
              <a:gd name="connsiteY1113" fmla="*/ 5048766 h 7036158"/>
              <a:gd name="connsiteX1114" fmla="*/ 5187762 w 12298119"/>
              <a:gd name="connsiteY1114" fmla="*/ 5048478 h 7036158"/>
              <a:gd name="connsiteX1115" fmla="*/ 7890238 w 12298119"/>
              <a:gd name="connsiteY1115" fmla="*/ 5042191 h 7036158"/>
              <a:gd name="connsiteX1116" fmla="*/ 7872878 w 12298119"/>
              <a:gd name="connsiteY1116" fmla="*/ 5056768 h 7036158"/>
              <a:gd name="connsiteX1117" fmla="*/ 7888000 w 12298119"/>
              <a:gd name="connsiteY1117" fmla="*/ 5069915 h 7036158"/>
              <a:gd name="connsiteX1118" fmla="*/ 7899541 w 12298119"/>
              <a:gd name="connsiteY1118" fmla="*/ 5047337 h 7036158"/>
              <a:gd name="connsiteX1119" fmla="*/ 7890238 w 12298119"/>
              <a:gd name="connsiteY1119" fmla="*/ 5042191 h 7036158"/>
              <a:gd name="connsiteX1120" fmla="*/ 4824413 w 12298119"/>
              <a:gd name="connsiteY1120" fmla="*/ 5011322 h 7036158"/>
              <a:gd name="connsiteX1121" fmla="*/ 4837148 w 12298119"/>
              <a:gd name="connsiteY1121" fmla="*/ 5020469 h 7036158"/>
              <a:gd name="connsiteX1122" fmla="*/ 4882119 w 12298119"/>
              <a:gd name="connsiteY1122" fmla="*/ 5036189 h 7036158"/>
              <a:gd name="connsiteX1123" fmla="*/ 4871771 w 12298119"/>
              <a:gd name="connsiteY1123" fmla="*/ 5069343 h 7036158"/>
              <a:gd name="connsiteX1124" fmla="*/ 4854659 w 12298119"/>
              <a:gd name="connsiteY1124" fmla="*/ 5098498 h 7036158"/>
              <a:gd name="connsiteX1125" fmla="*/ 4813267 w 12298119"/>
              <a:gd name="connsiteY1125" fmla="*/ 5147660 h 7036158"/>
              <a:gd name="connsiteX1126" fmla="*/ 4791779 w 12298119"/>
              <a:gd name="connsiteY1126" fmla="*/ 5169382 h 7036158"/>
              <a:gd name="connsiteX1127" fmla="*/ 4783203 w 12298119"/>
              <a:gd name="connsiteY1127" fmla="*/ 5179976 h 7036158"/>
              <a:gd name="connsiteX1128" fmla="*/ 4781529 w 12298119"/>
              <a:gd name="connsiteY1128" fmla="*/ 5175539 h 7036158"/>
              <a:gd name="connsiteX1129" fmla="*/ 4745418 w 12298119"/>
              <a:gd name="connsiteY1129" fmla="*/ 5173757 h 7036158"/>
              <a:gd name="connsiteX1130" fmla="*/ 4745763 w 12298119"/>
              <a:gd name="connsiteY1130" fmla="*/ 5200553 h 7036158"/>
              <a:gd name="connsiteX1131" fmla="*/ 4724124 w 12298119"/>
              <a:gd name="connsiteY1131" fmla="*/ 5223974 h 7036158"/>
              <a:gd name="connsiteX1132" fmla="*/ 4692683 w 12298119"/>
              <a:gd name="connsiteY1132" fmla="*/ 5251127 h 7036158"/>
              <a:gd name="connsiteX1133" fmla="*/ 4662437 w 12298119"/>
              <a:gd name="connsiteY1133" fmla="*/ 5276852 h 7036158"/>
              <a:gd name="connsiteX1134" fmla="*/ 4642142 w 12298119"/>
              <a:gd name="connsiteY1134" fmla="*/ 5299430 h 7036158"/>
              <a:gd name="connsiteX1135" fmla="*/ 4629804 w 12298119"/>
              <a:gd name="connsiteY1135" fmla="*/ 5312009 h 7036158"/>
              <a:gd name="connsiteX1136" fmla="*/ 4627416 w 12298119"/>
              <a:gd name="connsiteY1136" fmla="*/ 5313437 h 7036158"/>
              <a:gd name="connsiteX1137" fmla="*/ 4625826 w 12298119"/>
              <a:gd name="connsiteY1137" fmla="*/ 5312007 h 7036158"/>
              <a:gd name="connsiteX1138" fmla="*/ 4624630 w 12298119"/>
              <a:gd name="connsiteY1138" fmla="*/ 5314866 h 7036158"/>
              <a:gd name="connsiteX1139" fmla="*/ 4612293 w 12298119"/>
              <a:gd name="connsiteY1139" fmla="*/ 5322012 h 7036158"/>
              <a:gd name="connsiteX1140" fmla="*/ 4607518 w 12298119"/>
              <a:gd name="connsiteY1140" fmla="*/ 5324583 h 7036158"/>
              <a:gd name="connsiteX1141" fmla="*/ 4605528 w 12298119"/>
              <a:gd name="connsiteY1141" fmla="*/ 5304861 h 7036158"/>
              <a:gd name="connsiteX1142" fmla="*/ 4621446 w 12298119"/>
              <a:gd name="connsiteY1142" fmla="*/ 5293714 h 7036158"/>
              <a:gd name="connsiteX1143" fmla="*/ 4675173 w 12298119"/>
              <a:gd name="connsiteY1143" fmla="*/ 5242266 h 7036158"/>
              <a:gd name="connsiteX1144" fmla="*/ 4725317 w 12298119"/>
              <a:gd name="connsiteY1144" fmla="*/ 5181101 h 7036158"/>
              <a:gd name="connsiteX1145" fmla="*/ 4767503 w 12298119"/>
              <a:gd name="connsiteY1145" fmla="*/ 5114504 h 7036158"/>
              <a:gd name="connsiteX1146" fmla="*/ 4806105 w 12298119"/>
              <a:gd name="connsiteY1146" fmla="*/ 5044764 h 7036158"/>
              <a:gd name="connsiteX1147" fmla="*/ 5388339 w 12298119"/>
              <a:gd name="connsiteY1147" fmla="*/ 4998460 h 7036158"/>
              <a:gd name="connsiteX1148" fmla="*/ 5393512 w 12298119"/>
              <a:gd name="connsiteY1148" fmla="*/ 5014467 h 7036158"/>
              <a:gd name="connsiteX1149" fmla="*/ 5400276 w 12298119"/>
              <a:gd name="connsiteY1149" fmla="*/ 5035903 h 7036158"/>
              <a:gd name="connsiteX1150" fmla="*/ 5391124 w 12298119"/>
              <a:gd name="connsiteY1150" fmla="*/ 5037617 h 7036158"/>
              <a:gd name="connsiteX1151" fmla="*/ 5365654 w 12298119"/>
              <a:gd name="connsiteY1151" fmla="*/ 5049623 h 7036158"/>
              <a:gd name="connsiteX1152" fmla="*/ 5364062 w 12298119"/>
              <a:gd name="connsiteY1152" fmla="*/ 5046764 h 7036158"/>
              <a:gd name="connsiteX1153" fmla="*/ 5374013 w 12298119"/>
              <a:gd name="connsiteY1153" fmla="*/ 5024185 h 7036158"/>
              <a:gd name="connsiteX1154" fmla="*/ 5380379 w 12298119"/>
              <a:gd name="connsiteY1154" fmla="*/ 5011609 h 7036158"/>
              <a:gd name="connsiteX1155" fmla="*/ 5384757 w 12298119"/>
              <a:gd name="connsiteY1155" fmla="*/ 5003890 h 7036158"/>
              <a:gd name="connsiteX1156" fmla="*/ 268136 w 12298119"/>
              <a:gd name="connsiteY1156" fmla="*/ 4981229 h 7036158"/>
              <a:gd name="connsiteX1157" fmla="*/ 250942 w 12298119"/>
              <a:gd name="connsiteY1157" fmla="*/ 4983306 h 7036158"/>
              <a:gd name="connsiteX1158" fmla="*/ 247889 w 12298119"/>
              <a:gd name="connsiteY1158" fmla="*/ 4985889 h 7036158"/>
              <a:gd name="connsiteX1159" fmla="*/ 238232 w 12298119"/>
              <a:gd name="connsiteY1159" fmla="*/ 4986399 h 7036158"/>
              <a:gd name="connsiteX1160" fmla="*/ 237778 w 12298119"/>
              <a:gd name="connsiteY1160" fmla="*/ 5001781 h 7036158"/>
              <a:gd name="connsiteX1161" fmla="*/ 235277 w 12298119"/>
              <a:gd name="connsiteY1161" fmla="*/ 5009898 h 7036158"/>
              <a:gd name="connsiteX1162" fmla="*/ 241551 w 12298119"/>
              <a:gd name="connsiteY1162" fmla="*/ 5013084 h 7036158"/>
              <a:gd name="connsiteX1163" fmla="*/ 247999 w 12298119"/>
              <a:gd name="connsiteY1163" fmla="*/ 5022458 h 7036158"/>
              <a:gd name="connsiteX1164" fmla="*/ 279085 w 12298119"/>
              <a:gd name="connsiteY1164" fmla="*/ 5039970 h 7036158"/>
              <a:gd name="connsiteX1165" fmla="*/ 290684 w 12298119"/>
              <a:gd name="connsiteY1165" fmla="*/ 5030153 h 7036158"/>
              <a:gd name="connsiteX1166" fmla="*/ 282742 w 12298119"/>
              <a:gd name="connsiteY1166" fmla="*/ 4994715 h 7036158"/>
              <a:gd name="connsiteX1167" fmla="*/ 281808 w 12298119"/>
              <a:gd name="connsiteY1167" fmla="*/ 4994174 h 7036158"/>
              <a:gd name="connsiteX1168" fmla="*/ 281018 w 12298119"/>
              <a:gd name="connsiteY1168" fmla="*/ 4990675 h 7036158"/>
              <a:gd name="connsiteX1169" fmla="*/ 268136 w 12298119"/>
              <a:gd name="connsiteY1169" fmla="*/ 4981229 h 7036158"/>
              <a:gd name="connsiteX1170" fmla="*/ 5381970 w 12298119"/>
              <a:gd name="connsiteY1170" fmla="*/ 4978738 h 7036158"/>
              <a:gd name="connsiteX1171" fmla="*/ 5387542 w 12298119"/>
              <a:gd name="connsiteY1171" fmla="*/ 4995602 h 7036158"/>
              <a:gd name="connsiteX1172" fmla="*/ 5380379 w 12298119"/>
              <a:gd name="connsiteY1172" fmla="*/ 4994174 h 7036158"/>
              <a:gd name="connsiteX1173" fmla="*/ 5376797 w 12298119"/>
              <a:gd name="connsiteY1173" fmla="*/ 4989028 h 7036158"/>
              <a:gd name="connsiteX1174" fmla="*/ 7826713 w 12298119"/>
              <a:gd name="connsiteY1174" fmla="*/ 4940724 h 7036158"/>
              <a:gd name="connsiteX1175" fmla="*/ 7804127 w 12298119"/>
              <a:gd name="connsiteY1175" fmla="*/ 4960446 h 7036158"/>
              <a:gd name="connsiteX1176" fmla="*/ 7797660 w 12298119"/>
              <a:gd name="connsiteY1176" fmla="*/ 4986170 h 7036158"/>
              <a:gd name="connsiteX1177" fmla="*/ 7847405 w 12298119"/>
              <a:gd name="connsiteY1177" fmla="*/ 4945585 h 7036158"/>
              <a:gd name="connsiteX1178" fmla="*/ 7826713 w 12298119"/>
              <a:gd name="connsiteY1178" fmla="*/ 4940724 h 7036158"/>
              <a:gd name="connsiteX1179" fmla="*/ 7629318 w 12298119"/>
              <a:gd name="connsiteY1179" fmla="*/ 4890134 h 7036158"/>
              <a:gd name="connsiteX1180" fmla="*/ 7628124 w 12298119"/>
              <a:gd name="connsiteY1180" fmla="*/ 4891278 h 7036158"/>
              <a:gd name="connsiteX1181" fmla="*/ 7627726 w 12298119"/>
              <a:gd name="connsiteY1181" fmla="*/ 4891278 h 7036158"/>
              <a:gd name="connsiteX1182" fmla="*/ 5280089 w 12298119"/>
              <a:gd name="connsiteY1182" fmla="*/ 4889276 h 7036158"/>
              <a:gd name="connsiteX1183" fmla="*/ 5281285 w 12298119"/>
              <a:gd name="connsiteY1183" fmla="*/ 4890133 h 7036158"/>
              <a:gd name="connsiteX1184" fmla="*/ 5286457 w 12298119"/>
              <a:gd name="connsiteY1184" fmla="*/ 4891847 h 7036158"/>
              <a:gd name="connsiteX1185" fmla="*/ 5278498 w 12298119"/>
              <a:gd name="connsiteY1185" fmla="*/ 4899851 h 7036158"/>
              <a:gd name="connsiteX1186" fmla="*/ 5311132 w 12298119"/>
              <a:gd name="connsiteY1186" fmla="*/ 4884704 h 7036158"/>
              <a:gd name="connsiteX1187" fmla="*/ 5312326 w 12298119"/>
              <a:gd name="connsiteY1187" fmla="*/ 4890419 h 7036158"/>
              <a:gd name="connsiteX1188" fmla="*/ 5306754 w 12298119"/>
              <a:gd name="connsiteY1188" fmla="*/ 4914143 h 7036158"/>
              <a:gd name="connsiteX1189" fmla="*/ 5292427 w 12298119"/>
              <a:gd name="connsiteY1189" fmla="*/ 4967307 h 7036158"/>
              <a:gd name="connsiteX1190" fmla="*/ 5273724 w 12298119"/>
              <a:gd name="connsiteY1190" fmla="*/ 5007321 h 7036158"/>
              <a:gd name="connsiteX1191" fmla="*/ 5272130 w 12298119"/>
              <a:gd name="connsiteY1191" fmla="*/ 5009322 h 7036158"/>
              <a:gd name="connsiteX1192" fmla="*/ 5260986 w 12298119"/>
              <a:gd name="connsiteY1192" fmla="*/ 4986456 h 7036158"/>
              <a:gd name="connsiteX1193" fmla="*/ 5251038 w 12298119"/>
              <a:gd name="connsiteY1193" fmla="*/ 4953301 h 7036158"/>
              <a:gd name="connsiteX1194" fmla="*/ 5242680 w 12298119"/>
              <a:gd name="connsiteY1194" fmla="*/ 4957301 h 7036158"/>
              <a:gd name="connsiteX1195" fmla="*/ 5237507 w 12298119"/>
              <a:gd name="connsiteY1195" fmla="*/ 4934723 h 7036158"/>
              <a:gd name="connsiteX1196" fmla="*/ 5235517 w 12298119"/>
              <a:gd name="connsiteY1196" fmla="*/ 4930148 h 7036158"/>
              <a:gd name="connsiteX1197" fmla="*/ 5236313 w 12298119"/>
              <a:gd name="connsiteY1197" fmla="*/ 4921002 h 7036158"/>
              <a:gd name="connsiteX1198" fmla="*/ 5245467 w 12298119"/>
              <a:gd name="connsiteY1198" fmla="*/ 4918145 h 7036158"/>
              <a:gd name="connsiteX1199" fmla="*/ 5248650 w 12298119"/>
              <a:gd name="connsiteY1199" fmla="*/ 4901566 h 7036158"/>
              <a:gd name="connsiteX1200" fmla="*/ 5251040 w 12298119"/>
              <a:gd name="connsiteY1200" fmla="*/ 4892993 h 7036158"/>
              <a:gd name="connsiteX1201" fmla="*/ 5256211 w 12298119"/>
              <a:gd name="connsiteY1201" fmla="*/ 4892136 h 7036158"/>
              <a:gd name="connsiteX1202" fmla="*/ 5256609 w 12298119"/>
              <a:gd name="connsiteY1202" fmla="*/ 4933865 h 7036158"/>
              <a:gd name="connsiteX1203" fmla="*/ 5286458 w 12298119"/>
              <a:gd name="connsiteY1203" fmla="*/ 4917572 h 7036158"/>
              <a:gd name="connsiteX1204" fmla="*/ 5292428 w 12298119"/>
              <a:gd name="connsiteY1204" fmla="*/ 4900996 h 7036158"/>
              <a:gd name="connsiteX1205" fmla="*/ 5297999 w 12298119"/>
              <a:gd name="connsiteY1205" fmla="*/ 4892707 h 7036158"/>
              <a:gd name="connsiteX1206" fmla="*/ 5302377 w 12298119"/>
              <a:gd name="connsiteY1206" fmla="*/ 4892135 h 7036158"/>
              <a:gd name="connsiteX1207" fmla="*/ 5310734 w 12298119"/>
              <a:gd name="connsiteY1207" fmla="*/ 4875843 h 7036158"/>
              <a:gd name="connsiteX1208" fmla="*/ 5315112 w 12298119"/>
              <a:gd name="connsiteY1208" fmla="*/ 4878700 h 7036158"/>
              <a:gd name="connsiteX1209" fmla="*/ 5314713 w 12298119"/>
              <a:gd name="connsiteY1209" fmla="*/ 4880416 h 7036158"/>
              <a:gd name="connsiteX1210" fmla="*/ 5313917 w 12298119"/>
              <a:gd name="connsiteY1210" fmla="*/ 4880417 h 7036158"/>
              <a:gd name="connsiteX1211" fmla="*/ 5310733 w 12298119"/>
              <a:gd name="connsiteY1211" fmla="*/ 4882416 h 7036158"/>
              <a:gd name="connsiteX1212" fmla="*/ 5310734 w 12298119"/>
              <a:gd name="connsiteY1212" fmla="*/ 4883560 h 7036158"/>
              <a:gd name="connsiteX1213" fmla="*/ 5306357 w 12298119"/>
              <a:gd name="connsiteY1213" fmla="*/ 4881560 h 7036158"/>
              <a:gd name="connsiteX1214" fmla="*/ 7626532 w 12298119"/>
              <a:gd name="connsiteY1214" fmla="*/ 4866123 h 7036158"/>
              <a:gd name="connsiteX1215" fmla="*/ 7627727 w 12298119"/>
              <a:gd name="connsiteY1215" fmla="*/ 4866126 h 7036158"/>
              <a:gd name="connsiteX1216" fmla="*/ 7634889 w 12298119"/>
              <a:gd name="connsiteY1216" fmla="*/ 4885275 h 7036158"/>
              <a:gd name="connsiteX1217" fmla="*/ 7631307 w 12298119"/>
              <a:gd name="connsiteY1217" fmla="*/ 4887848 h 7036158"/>
              <a:gd name="connsiteX1218" fmla="*/ 7629318 w 12298119"/>
              <a:gd name="connsiteY1218" fmla="*/ 4889848 h 7036158"/>
              <a:gd name="connsiteX1219" fmla="*/ 7626532 w 12298119"/>
              <a:gd name="connsiteY1219" fmla="*/ 4878988 h 7036158"/>
              <a:gd name="connsiteX1220" fmla="*/ 7491221 w 12298119"/>
              <a:gd name="connsiteY1220" fmla="*/ 4852690 h 7036158"/>
              <a:gd name="connsiteX1221" fmla="*/ 7490028 w 12298119"/>
              <a:gd name="connsiteY1221" fmla="*/ 4856979 h 7036158"/>
              <a:gd name="connsiteX1222" fmla="*/ 7487241 w 12298119"/>
              <a:gd name="connsiteY1222" fmla="*/ 4875841 h 7036158"/>
              <a:gd name="connsiteX1223" fmla="*/ 7488039 w 12298119"/>
              <a:gd name="connsiteY1223" fmla="*/ 4885846 h 7036158"/>
              <a:gd name="connsiteX1224" fmla="*/ 7488037 w 12298119"/>
              <a:gd name="connsiteY1224" fmla="*/ 4893563 h 7036158"/>
              <a:gd name="connsiteX1225" fmla="*/ 7483263 w 12298119"/>
              <a:gd name="connsiteY1225" fmla="*/ 4905568 h 7036158"/>
              <a:gd name="connsiteX1226" fmla="*/ 7484057 w 12298119"/>
              <a:gd name="connsiteY1226" fmla="*/ 4905854 h 7036158"/>
              <a:gd name="connsiteX1227" fmla="*/ 7477690 w 12298119"/>
              <a:gd name="connsiteY1227" fmla="*/ 4910142 h 7036158"/>
              <a:gd name="connsiteX1228" fmla="*/ 7483262 w 12298119"/>
              <a:gd name="connsiteY1228" fmla="*/ 4887562 h 7036158"/>
              <a:gd name="connsiteX1229" fmla="*/ 7474905 w 12298119"/>
              <a:gd name="connsiteY1229" fmla="*/ 4884704 h 7036158"/>
              <a:gd name="connsiteX1230" fmla="*/ 7477690 w 12298119"/>
              <a:gd name="connsiteY1230" fmla="*/ 4868125 h 7036158"/>
              <a:gd name="connsiteX1231" fmla="*/ 7482865 w 12298119"/>
              <a:gd name="connsiteY1231" fmla="*/ 4865840 h 7036158"/>
              <a:gd name="connsiteX1232" fmla="*/ 7627328 w 12298119"/>
              <a:gd name="connsiteY1232" fmla="*/ 4852119 h 7036158"/>
              <a:gd name="connsiteX1233" fmla="*/ 7633696 w 12298119"/>
              <a:gd name="connsiteY1233" fmla="*/ 4857263 h 7036158"/>
              <a:gd name="connsiteX1234" fmla="*/ 7629318 w 12298119"/>
              <a:gd name="connsiteY1234" fmla="*/ 4860410 h 7036158"/>
              <a:gd name="connsiteX1235" fmla="*/ 7627327 w 12298119"/>
              <a:gd name="connsiteY1235" fmla="*/ 4861266 h 7036158"/>
              <a:gd name="connsiteX1236" fmla="*/ 7628122 w 12298119"/>
              <a:gd name="connsiteY1236" fmla="*/ 4853834 h 7036158"/>
              <a:gd name="connsiteX1237" fmla="*/ 5303172 w 12298119"/>
              <a:gd name="connsiteY1237" fmla="*/ 4851547 h 7036158"/>
              <a:gd name="connsiteX1238" fmla="*/ 5310336 w 12298119"/>
              <a:gd name="connsiteY1238" fmla="*/ 4854691 h 7036158"/>
              <a:gd name="connsiteX1239" fmla="*/ 5309140 w 12298119"/>
              <a:gd name="connsiteY1239" fmla="*/ 4856122 h 7036158"/>
              <a:gd name="connsiteX1240" fmla="*/ 5311927 w 12298119"/>
              <a:gd name="connsiteY1240" fmla="*/ 4860695 h 7036158"/>
              <a:gd name="connsiteX1241" fmla="*/ 5311926 w 12298119"/>
              <a:gd name="connsiteY1241" fmla="*/ 4863838 h 7036158"/>
              <a:gd name="connsiteX1242" fmla="*/ 5309539 w 12298119"/>
              <a:gd name="connsiteY1242" fmla="*/ 4873842 h 7036158"/>
              <a:gd name="connsiteX1243" fmla="*/ 5303571 w 12298119"/>
              <a:gd name="connsiteY1243" fmla="*/ 4875271 h 7036158"/>
              <a:gd name="connsiteX1244" fmla="*/ 5300386 w 12298119"/>
              <a:gd name="connsiteY1244" fmla="*/ 4878702 h 7036158"/>
              <a:gd name="connsiteX1245" fmla="*/ 5290437 w 12298119"/>
              <a:gd name="connsiteY1245" fmla="*/ 4874128 h 7036158"/>
              <a:gd name="connsiteX1246" fmla="*/ 5295611 w 12298119"/>
              <a:gd name="connsiteY1246" fmla="*/ 4870127 h 7036158"/>
              <a:gd name="connsiteX1247" fmla="*/ 5305959 w 12298119"/>
              <a:gd name="connsiteY1247" fmla="*/ 4859266 h 7036158"/>
              <a:gd name="connsiteX1248" fmla="*/ 7620961 w 12298119"/>
              <a:gd name="connsiteY1248" fmla="*/ 4837256 h 7036158"/>
              <a:gd name="connsiteX1249" fmla="*/ 7624542 w 12298119"/>
              <a:gd name="connsiteY1249" fmla="*/ 4838971 h 7036158"/>
              <a:gd name="connsiteX1250" fmla="*/ 7629317 w 12298119"/>
              <a:gd name="connsiteY1250" fmla="*/ 4843547 h 7036158"/>
              <a:gd name="connsiteX1251" fmla="*/ 7626930 w 12298119"/>
              <a:gd name="connsiteY1251" fmla="*/ 4848119 h 7036158"/>
              <a:gd name="connsiteX1252" fmla="*/ 7626930 w 12298119"/>
              <a:gd name="connsiteY1252" fmla="*/ 4849261 h 7036158"/>
              <a:gd name="connsiteX1253" fmla="*/ 7625338 w 12298119"/>
              <a:gd name="connsiteY1253" fmla="*/ 4844403 h 7036158"/>
              <a:gd name="connsiteX1254" fmla="*/ 7619766 w 12298119"/>
              <a:gd name="connsiteY1254" fmla="*/ 4841544 h 7036158"/>
              <a:gd name="connsiteX1255" fmla="*/ 5141595 w 12298119"/>
              <a:gd name="connsiteY1255" fmla="*/ 4773804 h 7036158"/>
              <a:gd name="connsiteX1256" fmla="*/ 5141596 w 12298119"/>
              <a:gd name="connsiteY1256" fmla="*/ 4778949 h 7036158"/>
              <a:gd name="connsiteX1257" fmla="*/ 5141597 w 12298119"/>
              <a:gd name="connsiteY1257" fmla="*/ 4779807 h 7036158"/>
              <a:gd name="connsiteX1258" fmla="*/ 5137219 w 12298119"/>
              <a:gd name="connsiteY1258" fmla="*/ 4800385 h 7036158"/>
              <a:gd name="connsiteX1259" fmla="*/ 5130054 w 12298119"/>
              <a:gd name="connsiteY1259" fmla="*/ 4842972 h 7036158"/>
              <a:gd name="connsiteX1260" fmla="*/ 5129657 w 12298119"/>
              <a:gd name="connsiteY1260" fmla="*/ 4843260 h 7036158"/>
              <a:gd name="connsiteX1261" fmla="*/ 5131248 w 12298119"/>
              <a:gd name="connsiteY1261" fmla="*/ 4812676 h 7036158"/>
              <a:gd name="connsiteX1262" fmla="*/ 5138013 w 12298119"/>
              <a:gd name="connsiteY1262" fmla="*/ 4784666 h 7036158"/>
              <a:gd name="connsiteX1263" fmla="*/ 5136024 w 12298119"/>
              <a:gd name="connsiteY1263" fmla="*/ 4779521 h 7036158"/>
              <a:gd name="connsiteX1264" fmla="*/ 657354 w 12298119"/>
              <a:gd name="connsiteY1264" fmla="*/ 4766438 h 7036158"/>
              <a:gd name="connsiteX1265" fmla="*/ 626726 w 12298119"/>
              <a:gd name="connsiteY1265" fmla="*/ 4775699 h 7036158"/>
              <a:gd name="connsiteX1266" fmla="*/ 633144 w 12298119"/>
              <a:gd name="connsiteY1266" fmla="*/ 4800262 h 7036158"/>
              <a:gd name="connsiteX1267" fmla="*/ 646444 w 12298119"/>
              <a:gd name="connsiteY1267" fmla="*/ 4805334 h 7036158"/>
              <a:gd name="connsiteX1268" fmla="*/ 657354 w 12298119"/>
              <a:gd name="connsiteY1268" fmla="*/ 4766438 h 7036158"/>
              <a:gd name="connsiteX1269" fmla="*/ 863732 w 12298119"/>
              <a:gd name="connsiteY1269" fmla="*/ 4720891 h 7036158"/>
              <a:gd name="connsiteX1270" fmla="*/ 864669 w 12298119"/>
              <a:gd name="connsiteY1270" fmla="*/ 4721433 h 7036158"/>
              <a:gd name="connsiteX1271" fmla="*/ 863214 w 12298119"/>
              <a:gd name="connsiteY1271" fmla="*/ 4722330 h 7036158"/>
              <a:gd name="connsiteX1272" fmla="*/ 472220 w 12298119"/>
              <a:gd name="connsiteY1272" fmla="*/ 4713763 h 7036158"/>
              <a:gd name="connsiteX1273" fmla="*/ 444653 w 12298119"/>
              <a:gd name="connsiteY1273" fmla="*/ 4719684 h 7036158"/>
              <a:gd name="connsiteX1274" fmla="*/ 465091 w 12298119"/>
              <a:gd name="connsiteY1274" fmla="*/ 4741044 h 7036158"/>
              <a:gd name="connsiteX1275" fmla="*/ 491688 w 12298119"/>
              <a:gd name="connsiteY1275" fmla="*/ 4731194 h 7036158"/>
              <a:gd name="connsiteX1276" fmla="*/ 472220 w 12298119"/>
              <a:gd name="connsiteY1276" fmla="*/ 4713763 h 7036158"/>
              <a:gd name="connsiteX1277" fmla="*/ 5136821 w 12298119"/>
              <a:gd name="connsiteY1277" fmla="*/ 4711780 h 7036158"/>
              <a:gd name="connsiteX1278" fmla="*/ 5145975 w 12298119"/>
              <a:gd name="connsiteY1278" fmla="*/ 4717783 h 7036158"/>
              <a:gd name="connsiteX1279" fmla="*/ 5144779 w 12298119"/>
              <a:gd name="connsiteY1279" fmla="*/ 4763801 h 7036158"/>
              <a:gd name="connsiteX1280" fmla="*/ 5143188 w 12298119"/>
              <a:gd name="connsiteY1280" fmla="*/ 4768659 h 7036158"/>
              <a:gd name="connsiteX1281" fmla="*/ 5143188 w 12298119"/>
              <a:gd name="connsiteY1281" fmla="*/ 4771804 h 7036158"/>
              <a:gd name="connsiteX1282" fmla="*/ 5135627 w 12298119"/>
              <a:gd name="connsiteY1282" fmla="*/ 4769803 h 7036158"/>
              <a:gd name="connsiteX1283" fmla="*/ 5129657 w 12298119"/>
              <a:gd name="connsiteY1283" fmla="*/ 4769517 h 7036158"/>
              <a:gd name="connsiteX1284" fmla="*/ 5126870 w 12298119"/>
              <a:gd name="connsiteY1284" fmla="*/ 4762943 h 7036158"/>
              <a:gd name="connsiteX1285" fmla="*/ 5135229 w 12298119"/>
              <a:gd name="connsiteY1285" fmla="*/ 4745222 h 7036158"/>
              <a:gd name="connsiteX1286" fmla="*/ 5129657 w 12298119"/>
              <a:gd name="connsiteY1286" fmla="*/ 4714927 h 7036158"/>
              <a:gd name="connsiteX1287" fmla="*/ 7846661 w 12298119"/>
              <a:gd name="connsiteY1287" fmla="*/ 4652902 h 7036158"/>
              <a:gd name="connsiteX1288" fmla="*/ 7835070 w 12298119"/>
              <a:gd name="connsiteY1288" fmla="*/ 4664335 h 7036158"/>
              <a:gd name="connsiteX1289" fmla="*/ 7854568 w 12298119"/>
              <a:gd name="connsiteY1289" fmla="*/ 4676340 h 7036158"/>
              <a:gd name="connsiteX1290" fmla="*/ 7860939 w 12298119"/>
              <a:gd name="connsiteY1290" fmla="*/ 4655188 h 7036158"/>
              <a:gd name="connsiteX1291" fmla="*/ 7846661 w 12298119"/>
              <a:gd name="connsiteY1291" fmla="*/ 4652902 h 7036158"/>
              <a:gd name="connsiteX1292" fmla="*/ 5114559 w 12298119"/>
              <a:gd name="connsiteY1292" fmla="*/ 4639889 h 7036158"/>
              <a:gd name="connsiteX1293" fmla="*/ 5114932 w 12298119"/>
              <a:gd name="connsiteY1293" fmla="*/ 4663762 h 7036158"/>
              <a:gd name="connsiteX1294" fmla="*/ 5115330 w 12298119"/>
              <a:gd name="connsiteY1294" fmla="*/ 4670336 h 7036158"/>
              <a:gd name="connsiteX1295" fmla="*/ 5115329 w 12298119"/>
              <a:gd name="connsiteY1295" fmla="*/ 4673196 h 7036158"/>
              <a:gd name="connsiteX1296" fmla="*/ 5113340 w 12298119"/>
              <a:gd name="connsiteY1296" fmla="*/ 4674910 h 7036158"/>
              <a:gd name="connsiteX1297" fmla="*/ 5107371 w 12298119"/>
              <a:gd name="connsiteY1297" fmla="*/ 4693487 h 7036158"/>
              <a:gd name="connsiteX1298" fmla="*/ 5105779 w 12298119"/>
              <a:gd name="connsiteY1298" fmla="*/ 4701492 h 7036158"/>
              <a:gd name="connsiteX1299" fmla="*/ 5122890 w 12298119"/>
              <a:gd name="connsiteY1299" fmla="*/ 4701778 h 7036158"/>
              <a:gd name="connsiteX1300" fmla="*/ 5134033 w 12298119"/>
              <a:gd name="connsiteY1300" fmla="*/ 4709781 h 7036158"/>
              <a:gd name="connsiteX1301" fmla="*/ 5133636 w 12298119"/>
              <a:gd name="connsiteY1301" fmla="*/ 4712067 h 7036158"/>
              <a:gd name="connsiteX1302" fmla="*/ 5118911 w 12298119"/>
              <a:gd name="connsiteY1302" fmla="*/ 4717498 h 7036158"/>
              <a:gd name="connsiteX1303" fmla="*/ 5111748 w 12298119"/>
              <a:gd name="connsiteY1303" fmla="*/ 4702064 h 7036158"/>
              <a:gd name="connsiteX1304" fmla="*/ 5108963 w 12298119"/>
              <a:gd name="connsiteY1304" fmla="*/ 4714925 h 7036158"/>
              <a:gd name="connsiteX1305" fmla="*/ 5111748 w 12298119"/>
              <a:gd name="connsiteY1305" fmla="*/ 4731503 h 7036158"/>
              <a:gd name="connsiteX1306" fmla="*/ 5104982 w 12298119"/>
              <a:gd name="connsiteY1306" fmla="*/ 4766945 h 7036158"/>
              <a:gd name="connsiteX1307" fmla="*/ 5110554 w 12298119"/>
              <a:gd name="connsiteY1307" fmla="*/ 4772947 h 7036158"/>
              <a:gd name="connsiteX1308" fmla="*/ 5107370 w 12298119"/>
              <a:gd name="connsiteY1308" fmla="*/ 4784667 h 7036158"/>
              <a:gd name="connsiteX1309" fmla="*/ 5124084 w 12298119"/>
              <a:gd name="connsiteY1309" fmla="*/ 4817822 h 7036158"/>
              <a:gd name="connsiteX1310" fmla="*/ 5126473 w 12298119"/>
              <a:gd name="connsiteY1310" fmla="*/ 4839544 h 7036158"/>
              <a:gd name="connsiteX1311" fmla="*/ 5126074 w 12298119"/>
              <a:gd name="connsiteY1311" fmla="*/ 4846402 h 7036158"/>
              <a:gd name="connsiteX1312" fmla="*/ 5122096 w 12298119"/>
              <a:gd name="connsiteY1312" fmla="*/ 4849832 h 7036158"/>
              <a:gd name="connsiteX1313" fmla="*/ 5121699 w 12298119"/>
              <a:gd name="connsiteY1313" fmla="*/ 4844975 h 7036158"/>
              <a:gd name="connsiteX1314" fmla="*/ 5118912 w 12298119"/>
              <a:gd name="connsiteY1314" fmla="*/ 4839258 h 7036158"/>
              <a:gd name="connsiteX1315" fmla="*/ 5111748 w 12298119"/>
              <a:gd name="connsiteY1315" fmla="*/ 4858121 h 7036158"/>
              <a:gd name="connsiteX1316" fmla="*/ 5107370 w 12298119"/>
              <a:gd name="connsiteY1316" fmla="*/ 4840402 h 7036158"/>
              <a:gd name="connsiteX1317" fmla="*/ 5092246 w 12298119"/>
              <a:gd name="connsiteY1317" fmla="*/ 4865838 h 7036158"/>
              <a:gd name="connsiteX1318" fmla="*/ 5104984 w 12298119"/>
              <a:gd name="connsiteY1318" fmla="*/ 4874698 h 7036158"/>
              <a:gd name="connsiteX1319" fmla="*/ 5103391 w 12298119"/>
              <a:gd name="connsiteY1319" fmla="*/ 4880987 h 7036158"/>
              <a:gd name="connsiteX1320" fmla="*/ 5082697 w 12298119"/>
              <a:gd name="connsiteY1320" fmla="*/ 4873557 h 7036158"/>
              <a:gd name="connsiteX1321" fmla="*/ 5092247 w 12298119"/>
              <a:gd name="connsiteY1321" fmla="*/ 4888706 h 7036158"/>
              <a:gd name="connsiteX1322" fmla="*/ 5075930 w 12298119"/>
              <a:gd name="connsiteY1322" fmla="*/ 4889849 h 7036158"/>
              <a:gd name="connsiteX1323" fmla="*/ 5072747 w 12298119"/>
              <a:gd name="connsiteY1323" fmla="*/ 4910142 h 7036158"/>
              <a:gd name="connsiteX1324" fmla="*/ 5074339 w 12298119"/>
              <a:gd name="connsiteY1324" fmla="*/ 4925576 h 7036158"/>
              <a:gd name="connsiteX1325" fmla="*/ 5078718 w 12298119"/>
              <a:gd name="connsiteY1325" fmla="*/ 4917858 h 7036158"/>
              <a:gd name="connsiteX1326" fmla="*/ 5080705 w 12298119"/>
              <a:gd name="connsiteY1326" fmla="*/ 4922718 h 7036158"/>
              <a:gd name="connsiteX1327" fmla="*/ 5078718 w 12298119"/>
              <a:gd name="connsiteY1327" fmla="*/ 4926147 h 7036158"/>
              <a:gd name="connsiteX1328" fmla="*/ 5077523 w 12298119"/>
              <a:gd name="connsiteY1328" fmla="*/ 4924147 h 7036158"/>
              <a:gd name="connsiteX1329" fmla="*/ 5077522 w 12298119"/>
              <a:gd name="connsiteY1329" fmla="*/ 4928149 h 7036158"/>
              <a:gd name="connsiteX1330" fmla="*/ 5075135 w 12298119"/>
              <a:gd name="connsiteY1330" fmla="*/ 4931292 h 7036158"/>
              <a:gd name="connsiteX1331" fmla="*/ 5077523 w 12298119"/>
              <a:gd name="connsiteY1331" fmla="*/ 4942154 h 7036158"/>
              <a:gd name="connsiteX1332" fmla="*/ 5077523 w 12298119"/>
              <a:gd name="connsiteY1332" fmla="*/ 4956159 h 7036158"/>
              <a:gd name="connsiteX1333" fmla="*/ 5073144 w 12298119"/>
              <a:gd name="connsiteY1333" fmla="*/ 4983883 h 7036158"/>
              <a:gd name="connsiteX1334" fmla="*/ 5073542 w 12298119"/>
              <a:gd name="connsiteY1334" fmla="*/ 4984169 h 7036158"/>
              <a:gd name="connsiteX1335" fmla="*/ 5063991 w 12298119"/>
              <a:gd name="connsiteY1335" fmla="*/ 4993030 h 7036158"/>
              <a:gd name="connsiteX1336" fmla="*/ 5045685 w 12298119"/>
              <a:gd name="connsiteY1336" fmla="*/ 5007893 h 7036158"/>
              <a:gd name="connsiteX1337" fmla="*/ 5041704 w 12298119"/>
              <a:gd name="connsiteY1337" fmla="*/ 5037904 h 7036158"/>
              <a:gd name="connsiteX1338" fmla="*/ 5036531 w 12298119"/>
              <a:gd name="connsiteY1338" fmla="*/ 5029615 h 7036158"/>
              <a:gd name="connsiteX1339" fmla="*/ 5033745 w 12298119"/>
              <a:gd name="connsiteY1339" fmla="*/ 5064486 h 7036158"/>
              <a:gd name="connsiteX1340" fmla="*/ 5019418 w 12298119"/>
              <a:gd name="connsiteY1340" fmla="*/ 5062198 h 7036158"/>
              <a:gd name="connsiteX1341" fmla="*/ 5007478 w 12298119"/>
              <a:gd name="connsiteY1341" fmla="*/ 5122221 h 7036158"/>
              <a:gd name="connsiteX1342" fmla="*/ 4985193 w 12298119"/>
              <a:gd name="connsiteY1342" fmla="*/ 5114790 h 7036158"/>
              <a:gd name="connsiteX1343" fmla="*/ 4991957 w 12298119"/>
              <a:gd name="connsiteY1343" fmla="*/ 5153091 h 7036158"/>
              <a:gd name="connsiteX1344" fmla="*/ 4947387 w 12298119"/>
              <a:gd name="connsiteY1344" fmla="*/ 5179957 h 7036158"/>
              <a:gd name="connsiteX1345" fmla="*/ 4925895 w 12298119"/>
              <a:gd name="connsiteY1345" fmla="*/ 5239123 h 7036158"/>
              <a:gd name="connsiteX1346" fmla="*/ 4896445 w 12298119"/>
              <a:gd name="connsiteY1346" fmla="*/ 5290284 h 7036158"/>
              <a:gd name="connsiteX1347" fmla="*/ 4910773 w 12298119"/>
              <a:gd name="connsiteY1347" fmla="*/ 5296002 h 7036158"/>
              <a:gd name="connsiteX1348" fmla="*/ 4888884 w 12298119"/>
              <a:gd name="connsiteY1348" fmla="*/ 5328872 h 7036158"/>
              <a:gd name="connsiteX1349" fmla="*/ 4885701 w 12298119"/>
              <a:gd name="connsiteY1349" fmla="*/ 5337160 h 7036158"/>
              <a:gd name="connsiteX1350" fmla="*/ 4872966 w 12298119"/>
              <a:gd name="connsiteY1350" fmla="*/ 5347163 h 7036158"/>
              <a:gd name="connsiteX1351" fmla="*/ 4859035 w 12298119"/>
              <a:gd name="connsiteY1351" fmla="*/ 5339160 h 7036158"/>
              <a:gd name="connsiteX1352" fmla="*/ 4835557 w 12298119"/>
              <a:gd name="connsiteY1352" fmla="*/ 5355453 h 7036158"/>
              <a:gd name="connsiteX1353" fmla="*/ 4815260 w 12298119"/>
              <a:gd name="connsiteY1353" fmla="*/ 5365457 h 7036158"/>
              <a:gd name="connsiteX1354" fmla="*/ 4775462 w 12298119"/>
              <a:gd name="connsiteY1354" fmla="*/ 5390609 h 7036158"/>
              <a:gd name="connsiteX1355" fmla="*/ 4781831 w 12298119"/>
              <a:gd name="connsiteY1355" fmla="*/ 5378033 h 7036158"/>
              <a:gd name="connsiteX1356" fmla="*/ 4772278 w 12298119"/>
              <a:gd name="connsiteY1356" fmla="*/ 5380890 h 7036158"/>
              <a:gd name="connsiteX1357" fmla="*/ 4790982 w 12298119"/>
              <a:gd name="connsiteY1357" fmla="*/ 5343448 h 7036158"/>
              <a:gd name="connsiteX1358" fmla="*/ 4784615 w 12298119"/>
              <a:gd name="connsiteY1358" fmla="*/ 5350021 h 7036158"/>
              <a:gd name="connsiteX1359" fmla="*/ 4782227 w 12298119"/>
              <a:gd name="connsiteY1359" fmla="*/ 5329442 h 7036158"/>
              <a:gd name="connsiteX1360" fmla="*/ 4774666 w 12298119"/>
              <a:gd name="connsiteY1360" fmla="*/ 5311722 h 7036158"/>
              <a:gd name="connsiteX1361" fmla="*/ 4760738 w 12298119"/>
              <a:gd name="connsiteY1361" fmla="*/ 5301717 h 7036158"/>
              <a:gd name="connsiteX1362" fmla="*/ 4741634 w 12298119"/>
              <a:gd name="connsiteY1362" fmla="*/ 5299431 h 7036158"/>
              <a:gd name="connsiteX1363" fmla="*/ 4807698 w 12298119"/>
              <a:gd name="connsiteY1363" fmla="*/ 5198250 h 7036158"/>
              <a:gd name="connsiteX1364" fmla="*/ 4823616 w 12298119"/>
              <a:gd name="connsiteY1364" fmla="*/ 5173670 h 7036158"/>
              <a:gd name="connsiteX1365" fmla="*/ 4832770 w 12298119"/>
              <a:gd name="connsiteY1365" fmla="*/ 5161093 h 7036158"/>
              <a:gd name="connsiteX1366" fmla="*/ 4839137 w 12298119"/>
              <a:gd name="connsiteY1366" fmla="*/ 5148804 h 7036158"/>
              <a:gd name="connsiteX1367" fmla="*/ 4873363 w 12298119"/>
              <a:gd name="connsiteY1367" fmla="*/ 5099355 h 7036158"/>
              <a:gd name="connsiteX1368" fmla="*/ 4939426 w 12298119"/>
              <a:gd name="connsiteY1368" fmla="*/ 5023040 h 7036158"/>
              <a:gd name="connsiteX1369" fmla="*/ 4976834 w 12298119"/>
              <a:gd name="connsiteY1369" fmla="*/ 4969308 h 7036158"/>
              <a:gd name="connsiteX1370" fmla="*/ 4979621 w 12298119"/>
              <a:gd name="connsiteY1370" fmla="*/ 4970165 h 7036158"/>
              <a:gd name="connsiteX1371" fmla="*/ 4992755 w 12298119"/>
              <a:gd name="connsiteY1371" fmla="*/ 4960160 h 7036158"/>
              <a:gd name="connsiteX1372" fmla="*/ 4986386 w 12298119"/>
              <a:gd name="connsiteY1372" fmla="*/ 4952443 h 7036158"/>
              <a:gd name="connsiteX1373" fmla="*/ 4997132 w 12298119"/>
              <a:gd name="connsiteY1373" fmla="*/ 4932150 h 7036158"/>
              <a:gd name="connsiteX1374" fmla="*/ 5012654 w 12298119"/>
              <a:gd name="connsiteY1374" fmla="*/ 4897851 h 7036158"/>
              <a:gd name="connsiteX1375" fmla="*/ 5026583 w 12298119"/>
              <a:gd name="connsiteY1375" fmla="*/ 4861837 h 7036158"/>
              <a:gd name="connsiteX1376" fmla="*/ 5029765 w 12298119"/>
              <a:gd name="connsiteY1376" fmla="*/ 4852406 h 7036158"/>
              <a:gd name="connsiteX1377" fmla="*/ 5032552 w 12298119"/>
              <a:gd name="connsiteY1377" fmla="*/ 4849262 h 7036158"/>
              <a:gd name="connsiteX1378" fmla="*/ 5034541 w 12298119"/>
              <a:gd name="connsiteY1378" fmla="*/ 4844689 h 7036158"/>
              <a:gd name="connsiteX1379" fmla="*/ 5035734 w 12298119"/>
              <a:gd name="connsiteY1379" fmla="*/ 4840116 h 7036158"/>
              <a:gd name="connsiteX1380" fmla="*/ 5036133 w 12298119"/>
              <a:gd name="connsiteY1380" fmla="*/ 4840401 h 7036158"/>
              <a:gd name="connsiteX1381" fmla="*/ 5052051 w 12298119"/>
              <a:gd name="connsiteY1381" fmla="*/ 4840973 h 7036158"/>
              <a:gd name="connsiteX1382" fmla="*/ 5049665 w 12298119"/>
              <a:gd name="connsiteY1382" fmla="*/ 4801529 h 7036158"/>
              <a:gd name="connsiteX1383" fmla="*/ 5048868 w 12298119"/>
              <a:gd name="connsiteY1383" fmla="*/ 4801816 h 7036158"/>
              <a:gd name="connsiteX1384" fmla="*/ 5057624 w 12298119"/>
              <a:gd name="connsiteY1384" fmla="*/ 4780379 h 7036158"/>
              <a:gd name="connsiteX1385" fmla="*/ 5066776 w 12298119"/>
              <a:gd name="connsiteY1385" fmla="*/ 4758656 h 7036158"/>
              <a:gd name="connsiteX1386" fmla="*/ 5071554 w 12298119"/>
              <a:gd name="connsiteY1386" fmla="*/ 4747794 h 7036158"/>
              <a:gd name="connsiteX1387" fmla="*/ 5072746 w 12298119"/>
              <a:gd name="connsiteY1387" fmla="*/ 4746081 h 7036158"/>
              <a:gd name="connsiteX1388" fmla="*/ 5072748 w 12298119"/>
              <a:gd name="connsiteY1388" fmla="*/ 4742936 h 7036158"/>
              <a:gd name="connsiteX1389" fmla="*/ 5074338 w 12298119"/>
              <a:gd name="connsiteY1389" fmla="*/ 4741507 h 7036158"/>
              <a:gd name="connsiteX1390" fmla="*/ 5069165 w 12298119"/>
              <a:gd name="connsiteY1390" fmla="*/ 4701206 h 7036158"/>
              <a:gd name="connsiteX1391" fmla="*/ 5075531 w 12298119"/>
              <a:gd name="connsiteY1391" fmla="*/ 4685486 h 7036158"/>
              <a:gd name="connsiteX1392" fmla="*/ 5077124 w 12298119"/>
              <a:gd name="connsiteY1392" fmla="*/ 4684057 h 7036158"/>
              <a:gd name="connsiteX1393" fmla="*/ 5078719 w 12298119"/>
              <a:gd name="connsiteY1393" fmla="*/ 4685772 h 7036158"/>
              <a:gd name="connsiteX1394" fmla="*/ 5080307 w 12298119"/>
              <a:gd name="connsiteY1394" fmla="*/ 4684344 h 7036158"/>
              <a:gd name="connsiteX1395" fmla="*/ 5084686 w 12298119"/>
              <a:gd name="connsiteY1395" fmla="*/ 4666906 h 7036158"/>
              <a:gd name="connsiteX1396" fmla="*/ 5083095 w 12298119"/>
              <a:gd name="connsiteY1396" fmla="*/ 4665193 h 7036158"/>
              <a:gd name="connsiteX1397" fmla="*/ 5086278 w 12298119"/>
              <a:gd name="connsiteY1397" fmla="*/ 4658903 h 7036158"/>
              <a:gd name="connsiteX1398" fmla="*/ 5088351 w 12298119"/>
              <a:gd name="connsiteY1398" fmla="*/ 4654188 h 7036158"/>
              <a:gd name="connsiteX1399" fmla="*/ 5104675 w 12298119"/>
              <a:gd name="connsiteY1399" fmla="*/ 4645025 h 7036158"/>
              <a:gd name="connsiteX1400" fmla="*/ 876471 w 12298119"/>
              <a:gd name="connsiteY1400" fmla="*/ 4636120 h 7036158"/>
              <a:gd name="connsiteX1401" fmla="*/ 889111 w 12298119"/>
              <a:gd name="connsiteY1401" fmla="*/ 4643416 h 7036158"/>
              <a:gd name="connsiteX1402" fmla="*/ 885042 w 12298119"/>
              <a:gd name="connsiteY1402" fmla="*/ 4662361 h 7036158"/>
              <a:gd name="connsiteX1403" fmla="*/ 897154 w 12298119"/>
              <a:gd name="connsiteY1403" fmla="*/ 4675438 h 7036158"/>
              <a:gd name="connsiteX1404" fmla="*/ 888388 w 12298119"/>
              <a:gd name="connsiteY1404" fmla="*/ 4676025 h 7036158"/>
              <a:gd name="connsiteX1405" fmla="*/ 879828 w 12298119"/>
              <a:gd name="connsiteY1405" fmla="*/ 4711933 h 7036158"/>
              <a:gd name="connsiteX1406" fmla="*/ 877749 w 12298119"/>
              <a:gd name="connsiteY1406" fmla="*/ 4719859 h 7036158"/>
              <a:gd name="connsiteX1407" fmla="*/ 875876 w 12298119"/>
              <a:gd name="connsiteY1407" fmla="*/ 4718777 h 7036158"/>
              <a:gd name="connsiteX1408" fmla="*/ 870015 w 12298119"/>
              <a:gd name="connsiteY1408" fmla="*/ 4719739 h 7036158"/>
              <a:gd name="connsiteX1409" fmla="*/ 870488 w 12298119"/>
              <a:gd name="connsiteY1409" fmla="*/ 4717840 h 7036158"/>
              <a:gd name="connsiteX1410" fmla="*/ 869162 w 12298119"/>
              <a:gd name="connsiteY1410" fmla="*/ 4680135 h 7036158"/>
              <a:gd name="connsiteX1411" fmla="*/ 879206 w 12298119"/>
              <a:gd name="connsiteY1411" fmla="*/ 4672464 h 7036158"/>
              <a:gd name="connsiteX1412" fmla="*/ 876471 w 12298119"/>
              <a:gd name="connsiteY1412" fmla="*/ 4636120 h 7036158"/>
              <a:gd name="connsiteX1413" fmla="*/ 7475302 w 12298119"/>
              <a:gd name="connsiteY1413" fmla="*/ 4630608 h 7036158"/>
              <a:gd name="connsiteX1414" fmla="*/ 7476895 w 12298119"/>
              <a:gd name="connsiteY1414" fmla="*/ 4646043 h 7036158"/>
              <a:gd name="connsiteX1415" fmla="*/ 7486447 w 12298119"/>
              <a:gd name="connsiteY1415" fmla="*/ 4642613 h 7036158"/>
              <a:gd name="connsiteX1416" fmla="*/ 7488436 w 12298119"/>
              <a:gd name="connsiteY1416" fmla="*/ 4646614 h 7036158"/>
              <a:gd name="connsiteX1417" fmla="*/ 7494008 w 12298119"/>
              <a:gd name="connsiteY1417" fmla="*/ 4665764 h 7036158"/>
              <a:gd name="connsiteX1418" fmla="*/ 7498385 w 12298119"/>
              <a:gd name="connsiteY1418" fmla="*/ 4702350 h 7036158"/>
              <a:gd name="connsiteX1419" fmla="*/ 7498385 w 12298119"/>
              <a:gd name="connsiteY1419" fmla="*/ 4720356 h 7036158"/>
              <a:gd name="connsiteX1420" fmla="*/ 7500774 w 12298119"/>
              <a:gd name="connsiteY1420" fmla="*/ 4738934 h 7036158"/>
              <a:gd name="connsiteX1421" fmla="*/ 7497987 w 12298119"/>
              <a:gd name="connsiteY1421" fmla="*/ 4742937 h 7036158"/>
              <a:gd name="connsiteX1422" fmla="*/ 7492814 w 12298119"/>
              <a:gd name="connsiteY1422" fmla="*/ 4746365 h 7036158"/>
              <a:gd name="connsiteX1423" fmla="*/ 7494008 w 12298119"/>
              <a:gd name="connsiteY1423" fmla="*/ 4770660 h 7036158"/>
              <a:gd name="connsiteX1424" fmla="*/ 7492813 w 12298119"/>
              <a:gd name="connsiteY1424" fmla="*/ 4794669 h 7036158"/>
              <a:gd name="connsiteX1425" fmla="*/ 7491620 w 12298119"/>
              <a:gd name="connsiteY1425" fmla="*/ 4817820 h 7036158"/>
              <a:gd name="connsiteX1426" fmla="*/ 7492813 w 12298119"/>
              <a:gd name="connsiteY1426" fmla="*/ 4835542 h 7036158"/>
              <a:gd name="connsiteX1427" fmla="*/ 7492812 w 12298119"/>
              <a:gd name="connsiteY1427" fmla="*/ 4844687 h 7036158"/>
              <a:gd name="connsiteX1428" fmla="*/ 7481671 w 12298119"/>
              <a:gd name="connsiteY1428" fmla="*/ 4837827 h 7036158"/>
              <a:gd name="connsiteX1429" fmla="*/ 7481669 w 12298119"/>
              <a:gd name="connsiteY1429" fmla="*/ 4798386 h 7036158"/>
              <a:gd name="connsiteX1430" fmla="*/ 7476099 w 12298119"/>
              <a:gd name="connsiteY1430" fmla="*/ 4752940 h 7036158"/>
              <a:gd name="connsiteX1431" fmla="*/ 7464955 w 12298119"/>
              <a:gd name="connsiteY1431" fmla="*/ 4708638 h 7036158"/>
              <a:gd name="connsiteX1432" fmla="*/ 7451425 w 12298119"/>
              <a:gd name="connsiteY1432" fmla="*/ 4664049 h 7036158"/>
              <a:gd name="connsiteX1433" fmla="*/ 7444661 w 12298119"/>
              <a:gd name="connsiteY1433" fmla="*/ 4642898 h 7036158"/>
              <a:gd name="connsiteX1434" fmla="*/ 7453811 w 12298119"/>
              <a:gd name="connsiteY1434" fmla="*/ 4641185 h 7036158"/>
              <a:gd name="connsiteX1435" fmla="*/ 5107767 w 12298119"/>
              <a:gd name="connsiteY1435" fmla="*/ 4623748 h 7036158"/>
              <a:gd name="connsiteX1436" fmla="*/ 5109039 w 12298119"/>
              <a:gd name="connsiteY1436" fmla="*/ 4626485 h 7036158"/>
              <a:gd name="connsiteX1437" fmla="*/ 5093741 w 12298119"/>
              <a:gd name="connsiteY1437" fmla="*/ 4628284 h 7036158"/>
              <a:gd name="connsiteX1438" fmla="*/ 5093823 w 12298119"/>
              <a:gd name="connsiteY1438" fmla="*/ 4628175 h 7036158"/>
              <a:gd name="connsiteX1439" fmla="*/ 7559672 w 12298119"/>
              <a:gd name="connsiteY1439" fmla="*/ 4604312 h 7036158"/>
              <a:gd name="connsiteX1440" fmla="*/ 7563255 w 12298119"/>
              <a:gd name="connsiteY1440" fmla="*/ 4606312 h 7036158"/>
              <a:gd name="connsiteX1441" fmla="*/ 7567233 w 12298119"/>
              <a:gd name="connsiteY1441" fmla="*/ 4611173 h 7036158"/>
              <a:gd name="connsiteX1442" fmla="*/ 7554897 w 12298119"/>
              <a:gd name="connsiteY1442" fmla="*/ 4617746 h 7036158"/>
              <a:gd name="connsiteX1443" fmla="*/ 7574399 w 12298119"/>
              <a:gd name="connsiteY1443" fmla="*/ 4630322 h 7036158"/>
              <a:gd name="connsiteX1444" fmla="*/ 7567234 w 12298119"/>
              <a:gd name="connsiteY1444" fmla="*/ 4659189 h 7036158"/>
              <a:gd name="connsiteX1445" fmla="*/ 7583949 w 12298119"/>
              <a:gd name="connsiteY1445" fmla="*/ 4692346 h 7036158"/>
              <a:gd name="connsiteX1446" fmla="*/ 7593500 w 12298119"/>
              <a:gd name="connsiteY1446" fmla="*/ 4725501 h 7036158"/>
              <a:gd name="connsiteX1447" fmla="*/ 7601858 w 12298119"/>
              <a:gd name="connsiteY1447" fmla="*/ 4721785 h 7036158"/>
              <a:gd name="connsiteX1448" fmla="*/ 7607031 w 12298119"/>
              <a:gd name="connsiteY1448" fmla="*/ 4743793 h 7036158"/>
              <a:gd name="connsiteX1449" fmla="*/ 7609023 w 12298119"/>
              <a:gd name="connsiteY1449" fmla="*/ 4748938 h 7036158"/>
              <a:gd name="connsiteX1450" fmla="*/ 7608226 w 12298119"/>
              <a:gd name="connsiteY1450" fmla="*/ 4758084 h 7036158"/>
              <a:gd name="connsiteX1451" fmla="*/ 7599072 w 12298119"/>
              <a:gd name="connsiteY1451" fmla="*/ 4760658 h 7036158"/>
              <a:gd name="connsiteX1452" fmla="*/ 7596286 w 12298119"/>
              <a:gd name="connsiteY1452" fmla="*/ 4776949 h 7036158"/>
              <a:gd name="connsiteX1453" fmla="*/ 7592307 w 12298119"/>
              <a:gd name="connsiteY1453" fmla="*/ 4789525 h 7036158"/>
              <a:gd name="connsiteX1454" fmla="*/ 7586735 w 12298119"/>
              <a:gd name="connsiteY1454" fmla="*/ 4816106 h 7036158"/>
              <a:gd name="connsiteX1455" fmla="*/ 7583951 w 12298119"/>
              <a:gd name="connsiteY1455" fmla="*/ 4808960 h 7036158"/>
              <a:gd name="connsiteX1456" fmla="*/ 7581163 w 12298119"/>
              <a:gd name="connsiteY1456" fmla="*/ 4813819 h 7036158"/>
              <a:gd name="connsiteX1457" fmla="*/ 7572806 w 12298119"/>
              <a:gd name="connsiteY1457" fmla="*/ 4791239 h 7036158"/>
              <a:gd name="connsiteX1458" fmla="*/ 7574397 w 12298119"/>
              <a:gd name="connsiteY1458" fmla="*/ 4821538 h 7036158"/>
              <a:gd name="connsiteX1459" fmla="*/ 7570816 w 12298119"/>
              <a:gd name="connsiteY1459" fmla="*/ 4832398 h 7036158"/>
              <a:gd name="connsiteX1460" fmla="*/ 7566041 w 12298119"/>
              <a:gd name="connsiteY1460" fmla="*/ 4832683 h 7036158"/>
              <a:gd name="connsiteX1461" fmla="*/ 7561664 w 12298119"/>
              <a:gd name="connsiteY1461" fmla="*/ 4836399 h 7036158"/>
              <a:gd name="connsiteX1462" fmla="*/ 7562458 w 12298119"/>
              <a:gd name="connsiteY1462" fmla="*/ 4827538 h 7036158"/>
              <a:gd name="connsiteX1463" fmla="*/ 7561663 w 12298119"/>
              <a:gd name="connsiteY1463" fmla="*/ 4808961 h 7036158"/>
              <a:gd name="connsiteX1464" fmla="*/ 7552111 w 12298119"/>
              <a:gd name="connsiteY1464" fmla="*/ 4830399 h 7036158"/>
              <a:gd name="connsiteX1465" fmla="*/ 7545345 w 12298119"/>
              <a:gd name="connsiteY1465" fmla="*/ 4854406 h 7036158"/>
              <a:gd name="connsiteX1466" fmla="*/ 7534203 w 12298119"/>
              <a:gd name="connsiteY1466" fmla="*/ 4859265 h 7036158"/>
              <a:gd name="connsiteX1467" fmla="*/ 7533008 w 12298119"/>
              <a:gd name="connsiteY1467" fmla="*/ 4855836 h 7036158"/>
              <a:gd name="connsiteX1468" fmla="*/ 7533009 w 12298119"/>
              <a:gd name="connsiteY1468" fmla="*/ 4854978 h 7036158"/>
              <a:gd name="connsiteX1469" fmla="*/ 7531813 w 12298119"/>
              <a:gd name="connsiteY1469" fmla="*/ 4853835 h 7036158"/>
              <a:gd name="connsiteX1470" fmla="*/ 7531417 w 12298119"/>
              <a:gd name="connsiteY1470" fmla="*/ 4851835 h 7036158"/>
              <a:gd name="connsiteX1471" fmla="*/ 7533009 w 12298119"/>
              <a:gd name="connsiteY1471" fmla="*/ 4834398 h 7036158"/>
              <a:gd name="connsiteX1472" fmla="*/ 7532213 w 12298119"/>
              <a:gd name="connsiteY1472" fmla="*/ 4835541 h 7036158"/>
              <a:gd name="connsiteX1473" fmla="*/ 7533010 w 12298119"/>
              <a:gd name="connsiteY1473" fmla="*/ 4829255 h 7036158"/>
              <a:gd name="connsiteX1474" fmla="*/ 7533009 w 12298119"/>
              <a:gd name="connsiteY1474" fmla="*/ 4825539 h 7036158"/>
              <a:gd name="connsiteX1475" fmla="*/ 7535396 w 12298119"/>
              <a:gd name="connsiteY1475" fmla="*/ 4822681 h 7036158"/>
              <a:gd name="connsiteX1476" fmla="*/ 7533008 w 12298119"/>
              <a:gd name="connsiteY1476" fmla="*/ 4818107 h 7036158"/>
              <a:gd name="connsiteX1477" fmla="*/ 7532611 w 12298119"/>
              <a:gd name="connsiteY1477" fmla="*/ 4814963 h 7036158"/>
              <a:gd name="connsiteX1478" fmla="*/ 7535397 w 12298119"/>
              <a:gd name="connsiteY1478" fmla="*/ 4804102 h 7036158"/>
              <a:gd name="connsiteX1479" fmla="*/ 7525845 w 12298119"/>
              <a:gd name="connsiteY1479" fmla="*/ 4797527 h 7036158"/>
              <a:gd name="connsiteX1480" fmla="*/ 7534203 w 12298119"/>
              <a:gd name="connsiteY1480" fmla="*/ 4796384 h 7036158"/>
              <a:gd name="connsiteX1481" fmla="*/ 7517487 w 12298119"/>
              <a:gd name="connsiteY1481" fmla="*/ 4725501 h 7036158"/>
              <a:gd name="connsiteX1482" fmla="*/ 7513509 w 12298119"/>
              <a:gd name="connsiteY1482" fmla="*/ 4708922 h 7036158"/>
              <a:gd name="connsiteX1483" fmla="*/ 7512313 w 12298119"/>
              <a:gd name="connsiteY1483" fmla="*/ 4700062 h 7036158"/>
              <a:gd name="connsiteX1484" fmla="*/ 7509131 w 12298119"/>
              <a:gd name="connsiteY1484" fmla="*/ 4692345 h 7036158"/>
              <a:gd name="connsiteX1485" fmla="*/ 7502365 w 12298119"/>
              <a:gd name="connsiteY1485" fmla="*/ 4658047 h 7036158"/>
              <a:gd name="connsiteX1486" fmla="*/ 7492415 w 12298119"/>
              <a:gd name="connsiteY1486" fmla="*/ 4644613 h 7036158"/>
              <a:gd name="connsiteX1487" fmla="*/ 7490426 w 12298119"/>
              <a:gd name="connsiteY1487" fmla="*/ 4640898 h 7036158"/>
              <a:gd name="connsiteX1488" fmla="*/ 7496395 w 12298119"/>
              <a:gd name="connsiteY1488" fmla="*/ 4634037 h 7036158"/>
              <a:gd name="connsiteX1489" fmla="*/ 7504354 w 12298119"/>
              <a:gd name="connsiteY1489" fmla="*/ 4619176 h 7036158"/>
              <a:gd name="connsiteX1490" fmla="*/ 7533804 w 12298119"/>
              <a:gd name="connsiteY1490" fmla="*/ 4611458 h 7036158"/>
              <a:gd name="connsiteX1491" fmla="*/ 8227072 w 12298119"/>
              <a:gd name="connsiteY1491" fmla="*/ 4568298 h 7036158"/>
              <a:gd name="connsiteX1492" fmla="*/ 8215530 w 12298119"/>
              <a:gd name="connsiteY1492" fmla="*/ 4579159 h 7036158"/>
              <a:gd name="connsiteX1493" fmla="*/ 8256123 w 12298119"/>
              <a:gd name="connsiteY1493" fmla="*/ 4620890 h 7036158"/>
              <a:gd name="connsiteX1494" fmla="*/ 8281992 w 12298119"/>
              <a:gd name="connsiteY1494" fmla="*/ 4616888 h 7036158"/>
              <a:gd name="connsiteX1495" fmla="*/ 8227072 w 12298119"/>
              <a:gd name="connsiteY1495" fmla="*/ 4568298 h 7036158"/>
              <a:gd name="connsiteX1496" fmla="*/ 8295921 w 12298119"/>
              <a:gd name="connsiteY1496" fmla="*/ 4553721 h 7036158"/>
              <a:gd name="connsiteX1497" fmla="*/ 8279604 w 12298119"/>
              <a:gd name="connsiteY1497" fmla="*/ 4562869 h 7036158"/>
              <a:gd name="connsiteX1498" fmla="*/ 8328554 w 12298119"/>
              <a:gd name="connsiteY1498" fmla="*/ 4599168 h 7036158"/>
              <a:gd name="connsiteX1499" fmla="*/ 8347260 w 12298119"/>
              <a:gd name="connsiteY1499" fmla="*/ 4592594 h 7036158"/>
              <a:gd name="connsiteX1500" fmla="*/ 8295921 w 12298119"/>
              <a:gd name="connsiteY1500" fmla="*/ 4553721 h 7036158"/>
              <a:gd name="connsiteX1501" fmla="*/ 771904 w 12298119"/>
              <a:gd name="connsiteY1501" fmla="*/ 4545326 h 7036158"/>
              <a:gd name="connsiteX1502" fmla="*/ 764285 w 12298119"/>
              <a:gd name="connsiteY1502" fmla="*/ 4557443 h 7036158"/>
              <a:gd name="connsiteX1503" fmla="*/ 767810 w 12298119"/>
              <a:gd name="connsiteY1503" fmla="*/ 4575122 h 7036158"/>
              <a:gd name="connsiteX1504" fmla="*/ 771904 w 12298119"/>
              <a:gd name="connsiteY1504" fmla="*/ 4545326 h 7036158"/>
              <a:gd name="connsiteX1505" fmla="*/ 823703 w 12298119"/>
              <a:gd name="connsiteY1505" fmla="*/ 4542642 h 7036158"/>
              <a:gd name="connsiteX1506" fmla="*/ 811678 w 12298119"/>
              <a:gd name="connsiteY1506" fmla="*/ 4554820 h 7036158"/>
              <a:gd name="connsiteX1507" fmla="*/ 814262 w 12298119"/>
              <a:gd name="connsiteY1507" fmla="*/ 4596292 h 7036158"/>
              <a:gd name="connsiteX1508" fmla="*/ 823703 w 12298119"/>
              <a:gd name="connsiteY1508" fmla="*/ 4542642 h 7036158"/>
              <a:gd name="connsiteX1509" fmla="*/ 7932970 w 12298119"/>
              <a:gd name="connsiteY1509" fmla="*/ 4527139 h 7036158"/>
              <a:gd name="connsiteX1510" fmla="*/ 7910684 w 12298119"/>
              <a:gd name="connsiteY1510" fmla="*/ 4535143 h 7036158"/>
              <a:gd name="connsiteX1511" fmla="*/ 7926204 w 12298119"/>
              <a:gd name="connsiteY1511" fmla="*/ 4563441 h 7036158"/>
              <a:gd name="connsiteX1512" fmla="*/ 7955655 w 12298119"/>
              <a:gd name="connsiteY1512" fmla="*/ 4537145 h 7036158"/>
              <a:gd name="connsiteX1513" fmla="*/ 7932970 w 12298119"/>
              <a:gd name="connsiteY1513" fmla="*/ 4527139 h 7036158"/>
              <a:gd name="connsiteX1514" fmla="*/ 578580 w 12298119"/>
              <a:gd name="connsiteY1514" fmla="*/ 4511498 h 7036158"/>
              <a:gd name="connsiteX1515" fmla="*/ 566318 w 12298119"/>
              <a:gd name="connsiteY1515" fmla="*/ 4525712 h 7036158"/>
              <a:gd name="connsiteX1516" fmla="*/ 584733 w 12298119"/>
              <a:gd name="connsiteY1516" fmla="*/ 4573283 h 7036158"/>
              <a:gd name="connsiteX1517" fmla="*/ 578580 w 12298119"/>
              <a:gd name="connsiteY1517" fmla="*/ 4511498 h 7036158"/>
              <a:gd name="connsiteX1518" fmla="*/ 440335 w 12298119"/>
              <a:gd name="connsiteY1518" fmla="*/ 4505002 h 7036158"/>
              <a:gd name="connsiteX1519" fmla="*/ 413242 w 12298119"/>
              <a:gd name="connsiteY1519" fmla="*/ 4509740 h 7036158"/>
              <a:gd name="connsiteX1520" fmla="*/ 392598 w 12298119"/>
              <a:gd name="connsiteY1520" fmla="*/ 4563725 h 7036158"/>
              <a:gd name="connsiteX1521" fmla="*/ 412894 w 12298119"/>
              <a:gd name="connsiteY1521" fmla="*/ 4570014 h 7036158"/>
              <a:gd name="connsiteX1522" fmla="*/ 439957 w 12298119"/>
              <a:gd name="connsiteY1522" fmla="*/ 4565190 h 7036158"/>
              <a:gd name="connsiteX1523" fmla="*/ 459576 w 12298119"/>
              <a:gd name="connsiteY1523" fmla="*/ 4562548 h 7036158"/>
              <a:gd name="connsiteX1524" fmla="*/ 459027 w 12298119"/>
              <a:gd name="connsiteY1524" fmla="*/ 4579308 h 7036158"/>
              <a:gd name="connsiteX1525" fmla="*/ 474076 w 12298119"/>
              <a:gd name="connsiteY1525" fmla="*/ 4591961 h 7036158"/>
              <a:gd name="connsiteX1526" fmla="*/ 494201 w 12298119"/>
              <a:gd name="connsiteY1526" fmla="*/ 4583591 h 7036158"/>
              <a:gd name="connsiteX1527" fmla="*/ 487563 w 12298119"/>
              <a:gd name="connsiteY1527" fmla="*/ 4563734 h 7036158"/>
              <a:gd name="connsiteX1528" fmla="*/ 474059 w 12298119"/>
              <a:gd name="connsiteY1528" fmla="*/ 4550000 h 7036158"/>
              <a:gd name="connsiteX1529" fmla="*/ 473883 w 12298119"/>
              <a:gd name="connsiteY1529" fmla="*/ 4534536 h 7036158"/>
              <a:gd name="connsiteX1530" fmla="*/ 464631 w 12298119"/>
              <a:gd name="connsiteY1530" fmla="*/ 4516851 h 7036158"/>
              <a:gd name="connsiteX1531" fmla="*/ 440335 w 12298119"/>
              <a:gd name="connsiteY1531" fmla="*/ 4505002 h 7036158"/>
              <a:gd name="connsiteX1532" fmla="*/ 7919042 w 12298119"/>
              <a:gd name="connsiteY1532" fmla="*/ 4473405 h 7036158"/>
              <a:gd name="connsiteX1533" fmla="*/ 7924614 w 12298119"/>
              <a:gd name="connsiteY1533" fmla="*/ 4496843 h 7036158"/>
              <a:gd name="connsiteX1534" fmla="*/ 7939736 w 12298119"/>
              <a:gd name="connsiteY1534" fmla="*/ 4478550 h 7036158"/>
              <a:gd name="connsiteX1535" fmla="*/ 7919042 w 12298119"/>
              <a:gd name="connsiteY1535" fmla="*/ 4473405 h 7036158"/>
              <a:gd name="connsiteX1536" fmla="*/ 5848792 w 12298119"/>
              <a:gd name="connsiteY1536" fmla="*/ 4439964 h 7036158"/>
              <a:gd name="connsiteX1537" fmla="*/ 5845607 w 12298119"/>
              <a:gd name="connsiteY1537" fmla="*/ 4448253 h 7036158"/>
              <a:gd name="connsiteX1538" fmla="*/ 5844414 w 12298119"/>
              <a:gd name="connsiteY1538" fmla="*/ 4444253 h 7036158"/>
              <a:gd name="connsiteX1539" fmla="*/ 5844016 w 12298119"/>
              <a:gd name="connsiteY1539" fmla="*/ 4443965 h 7036158"/>
              <a:gd name="connsiteX1540" fmla="*/ 7593898 w 12298119"/>
              <a:gd name="connsiteY1540" fmla="*/ 4408525 h 7036158"/>
              <a:gd name="connsiteX1541" fmla="*/ 7611011 w 12298119"/>
              <a:gd name="connsiteY1541" fmla="*/ 4418815 h 7036158"/>
              <a:gd name="connsiteX1542" fmla="*/ 7611807 w 12298119"/>
              <a:gd name="connsiteY1542" fmla="*/ 4418815 h 7036158"/>
              <a:gd name="connsiteX1543" fmla="*/ 7618175 w 12298119"/>
              <a:gd name="connsiteY1543" fmla="*/ 4429676 h 7036158"/>
              <a:gd name="connsiteX1544" fmla="*/ 7634889 w 12298119"/>
              <a:gd name="connsiteY1544" fmla="*/ 4483122 h 7036158"/>
              <a:gd name="connsiteX1545" fmla="*/ 7644441 w 12298119"/>
              <a:gd name="connsiteY1545" fmla="*/ 4501988 h 7036158"/>
              <a:gd name="connsiteX1546" fmla="*/ 7645237 w 12298119"/>
              <a:gd name="connsiteY1546" fmla="*/ 4503704 h 7036158"/>
              <a:gd name="connsiteX1547" fmla="*/ 7634890 w 12298119"/>
              <a:gd name="connsiteY1547" fmla="*/ 4495987 h 7036158"/>
              <a:gd name="connsiteX1548" fmla="*/ 7597081 w 12298119"/>
              <a:gd name="connsiteY1548" fmla="*/ 4473119 h 7036158"/>
              <a:gd name="connsiteX1549" fmla="*/ 7596684 w 12298119"/>
              <a:gd name="connsiteY1549" fmla="*/ 4474835 h 7036158"/>
              <a:gd name="connsiteX1550" fmla="*/ 7595094 w 12298119"/>
              <a:gd name="connsiteY1550" fmla="*/ 4471119 h 7036158"/>
              <a:gd name="connsiteX1551" fmla="*/ 7585143 w 12298119"/>
              <a:gd name="connsiteY1551" fmla="*/ 4453968 h 7036158"/>
              <a:gd name="connsiteX1552" fmla="*/ 7578378 w 12298119"/>
              <a:gd name="connsiteY1552" fmla="*/ 4449968 h 7036158"/>
              <a:gd name="connsiteX1553" fmla="*/ 7576786 w 12298119"/>
              <a:gd name="connsiteY1553" fmla="*/ 4447395 h 7036158"/>
              <a:gd name="connsiteX1554" fmla="*/ 7575592 w 12298119"/>
              <a:gd name="connsiteY1554" fmla="*/ 4445109 h 7036158"/>
              <a:gd name="connsiteX1555" fmla="*/ 7572805 w 12298119"/>
              <a:gd name="connsiteY1555" fmla="*/ 4439964 h 7036158"/>
              <a:gd name="connsiteX1556" fmla="*/ 7568428 w 12298119"/>
              <a:gd name="connsiteY1556" fmla="*/ 4428532 h 7036158"/>
              <a:gd name="connsiteX1557" fmla="*/ 7571612 w 12298119"/>
              <a:gd name="connsiteY1557" fmla="*/ 4414526 h 7036158"/>
              <a:gd name="connsiteX1558" fmla="*/ 7589123 w 12298119"/>
              <a:gd name="connsiteY1558" fmla="*/ 4431103 h 7036158"/>
              <a:gd name="connsiteX1559" fmla="*/ 7595094 w 12298119"/>
              <a:gd name="connsiteY1559" fmla="*/ 4411954 h 7036158"/>
              <a:gd name="connsiteX1560" fmla="*/ 7576785 w 12298119"/>
              <a:gd name="connsiteY1560" fmla="*/ 4399379 h 7036158"/>
              <a:gd name="connsiteX1561" fmla="*/ 7583550 w 12298119"/>
              <a:gd name="connsiteY1561" fmla="*/ 4403093 h 7036158"/>
              <a:gd name="connsiteX1562" fmla="*/ 7583949 w 12298119"/>
              <a:gd name="connsiteY1562" fmla="*/ 4407953 h 7036158"/>
              <a:gd name="connsiteX1563" fmla="*/ 7395559 w 12298119"/>
              <a:gd name="connsiteY1563" fmla="*/ 4368295 h 7036158"/>
              <a:gd name="connsiteX1564" fmla="*/ 7404464 w 12298119"/>
              <a:gd name="connsiteY1564" fmla="*/ 4371366 h 7036158"/>
              <a:gd name="connsiteX1565" fmla="*/ 7415607 w 12298119"/>
              <a:gd name="connsiteY1565" fmla="*/ 4381372 h 7036158"/>
              <a:gd name="connsiteX1566" fmla="*/ 7417994 w 12298119"/>
              <a:gd name="connsiteY1566" fmla="*/ 4384229 h 7036158"/>
              <a:gd name="connsiteX1567" fmla="*/ 7419587 w 12298119"/>
              <a:gd name="connsiteY1567" fmla="*/ 4385371 h 7036158"/>
              <a:gd name="connsiteX1568" fmla="*/ 7419588 w 12298119"/>
              <a:gd name="connsiteY1568" fmla="*/ 4386515 h 7036158"/>
              <a:gd name="connsiteX1569" fmla="*/ 7425158 w 12298119"/>
              <a:gd name="connsiteY1569" fmla="*/ 4396806 h 7036158"/>
              <a:gd name="connsiteX1570" fmla="*/ 7427944 w 12298119"/>
              <a:gd name="connsiteY1570" fmla="*/ 4400520 h 7036158"/>
              <a:gd name="connsiteX1571" fmla="*/ 7451424 w 12298119"/>
              <a:gd name="connsiteY1571" fmla="*/ 4390232 h 7036158"/>
              <a:gd name="connsiteX1572" fmla="*/ 7470924 w 12298119"/>
              <a:gd name="connsiteY1572" fmla="*/ 4409381 h 7036158"/>
              <a:gd name="connsiteX1573" fmla="*/ 7472119 w 12298119"/>
              <a:gd name="connsiteY1573" fmla="*/ 4411953 h 7036158"/>
              <a:gd name="connsiteX1574" fmla="*/ 7473313 w 12298119"/>
              <a:gd name="connsiteY1574" fmla="*/ 4413383 h 7036158"/>
              <a:gd name="connsiteX1575" fmla="*/ 7473312 w 12298119"/>
              <a:gd name="connsiteY1575" fmla="*/ 4414527 h 7036158"/>
              <a:gd name="connsiteX1576" fmla="*/ 7476098 w 12298119"/>
              <a:gd name="connsiteY1576" fmla="*/ 4416812 h 7036158"/>
              <a:gd name="connsiteX1577" fmla="*/ 7483263 w 12298119"/>
              <a:gd name="connsiteY1577" fmla="*/ 4427387 h 7036158"/>
              <a:gd name="connsiteX1578" fmla="*/ 7498386 w 12298119"/>
              <a:gd name="connsiteY1578" fmla="*/ 4447395 h 7036158"/>
              <a:gd name="connsiteX1579" fmla="*/ 7499579 w 12298119"/>
              <a:gd name="connsiteY1579" fmla="*/ 4467690 h 7036158"/>
              <a:gd name="connsiteX1580" fmla="*/ 7503957 w 12298119"/>
              <a:gd name="connsiteY1580" fmla="*/ 4471691 h 7036158"/>
              <a:gd name="connsiteX1581" fmla="*/ 7506344 w 12298119"/>
              <a:gd name="connsiteY1581" fmla="*/ 4474263 h 7036158"/>
              <a:gd name="connsiteX1582" fmla="*/ 7506344 w 12298119"/>
              <a:gd name="connsiteY1582" fmla="*/ 4476549 h 7036158"/>
              <a:gd name="connsiteX1583" fmla="*/ 7509130 w 12298119"/>
              <a:gd name="connsiteY1583" fmla="*/ 4485410 h 7036158"/>
              <a:gd name="connsiteX1584" fmla="*/ 7513509 w 12298119"/>
              <a:gd name="connsiteY1584" fmla="*/ 4505990 h 7036158"/>
              <a:gd name="connsiteX1585" fmla="*/ 7519080 w 12298119"/>
              <a:gd name="connsiteY1585" fmla="*/ 4509705 h 7036158"/>
              <a:gd name="connsiteX1586" fmla="*/ 7519478 w 12298119"/>
              <a:gd name="connsiteY1586" fmla="*/ 4510848 h 7036158"/>
              <a:gd name="connsiteX1587" fmla="*/ 7535397 w 12298119"/>
              <a:gd name="connsiteY1587" fmla="*/ 4529426 h 7036158"/>
              <a:gd name="connsiteX1588" fmla="*/ 7535396 w 12298119"/>
              <a:gd name="connsiteY1588" fmla="*/ 4535428 h 7036158"/>
              <a:gd name="connsiteX1589" fmla="*/ 7534203 w 12298119"/>
              <a:gd name="connsiteY1589" fmla="*/ 4549148 h 7036158"/>
              <a:gd name="connsiteX1590" fmla="*/ 7545345 w 12298119"/>
              <a:gd name="connsiteY1590" fmla="*/ 4562868 h 7036158"/>
              <a:gd name="connsiteX1591" fmla="*/ 7539774 w 12298119"/>
              <a:gd name="connsiteY1591" fmla="*/ 4561724 h 7036158"/>
              <a:gd name="connsiteX1592" fmla="*/ 7545346 w 12298119"/>
              <a:gd name="connsiteY1592" fmla="*/ 4568012 h 7036158"/>
              <a:gd name="connsiteX1593" fmla="*/ 7542957 w 12298119"/>
              <a:gd name="connsiteY1593" fmla="*/ 4572015 h 7036158"/>
              <a:gd name="connsiteX1594" fmla="*/ 7543356 w 12298119"/>
              <a:gd name="connsiteY1594" fmla="*/ 4581733 h 7036158"/>
              <a:gd name="connsiteX1595" fmla="*/ 7509926 w 12298119"/>
              <a:gd name="connsiteY1595" fmla="*/ 4591165 h 7036158"/>
              <a:gd name="connsiteX1596" fmla="*/ 7497192 w 12298119"/>
              <a:gd name="connsiteY1596" fmla="*/ 4533428 h 7036158"/>
              <a:gd name="connsiteX1597" fmla="*/ 7485650 w 12298119"/>
              <a:gd name="connsiteY1597" fmla="*/ 4550576 h 7036158"/>
              <a:gd name="connsiteX1598" fmla="*/ 7481670 w 12298119"/>
              <a:gd name="connsiteY1598" fmla="*/ 4538859 h 7036158"/>
              <a:gd name="connsiteX1599" fmla="*/ 7473312 w 12298119"/>
              <a:gd name="connsiteY1599" fmla="*/ 4518565 h 7036158"/>
              <a:gd name="connsiteX1600" fmla="*/ 7463762 w 12298119"/>
              <a:gd name="connsiteY1600" fmla="*/ 4498273 h 7036158"/>
              <a:gd name="connsiteX1601" fmla="*/ 7460976 w 12298119"/>
              <a:gd name="connsiteY1601" fmla="*/ 4493128 h 7036158"/>
              <a:gd name="connsiteX1602" fmla="*/ 7460976 w 12298119"/>
              <a:gd name="connsiteY1602" fmla="*/ 4490554 h 7036158"/>
              <a:gd name="connsiteX1603" fmla="*/ 7459384 w 12298119"/>
              <a:gd name="connsiteY1603" fmla="*/ 4488268 h 7036158"/>
              <a:gd name="connsiteX1604" fmla="*/ 7452619 w 12298119"/>
              <a:gd name="connsiteY1604" fmla="*/ 4476550 h 7036158"/>
              <a:gd name="connsiteX1605" fmla="*/ 7441873 w 12298119"/>
              <a:gd name="connsiteY1605" fmla="*/ 4452540 h 7036158"/>
              <a:gd name="connsiteX1606" fmla="*/ 7436301 w 12298119"/>
              <a:gd name="connsiteY1606" fmla="*/ 4439965 h 7036158"/>
              <a:gd name="connsiteX1607" fmla="*/ 7433516 w 12298119"/>
              <a:gd name="connsiteY1607" fmla="*/ 4433391 h 7036158"/>
              <a:gd name="connsiteX1608" fmla="*/ 7433517 w 12298119"/>
              <a:gd name="connsiteY1608" fmla="*/ 4432246 h 7036158"/>
              <a:gd name="connsiteX1609" fmla="*/ 7431925 w 12298119"/>
              <a:gd name="connsiteY1609" fmla="*/ 4431104 h 7036158"/>
              <a:gd name="connsiteX1610" fmla="*/ 7431923 w 12298119"/>
              <a:gd name="connsiteY1610" fmla="*/ 4429674 h 7036158"/>
              <a:gd name="connsiteX1611" fmla="*/ 7412822 w 12298119"/>
              <a:gd name="connsiteY1611" fmla="*/ 4415669 h 7036158"/>
              <a:gd name="connsiteX1612" fmla="*/ 7408842 w 12298119"/>
              <a:gd name="connsiteY1612" fmla="*/ 4406809 h 7036158"/>
              <a:gd name="connsiteX1613" fmla="*/ 7408841 w 12298119"/>
              <a:gd name="connsiteY1613" fmla="*/ 4405665 h 7036158"/>
              <a:gd name="connsiteX1614" fmla="*/ 7410035 w 12298119"/>
              <a:gd name="connsiteY1614" fmla="*/ 4405666 h 7036158"/>
              <a:gd name="connsiteX1615" fmla="*/ 7410036 w 12298119"/>
              <a:gd name="connsiteY1615" fmla="*/ 4404237 h 7036158"/>
              <a:gd name="connsiteX1616" fmla="*/ 7404465 w 12298119"/>
              <a:gd name="connsiteY1616" fmla="*/ 4395375 h 7036158"/>
              <a:gd name="connsiteX1617" fmla="*/ 7403271 w 12298119"/>
              <a:gd name="connsiteY1617" fmla="*/ 4395376 h 7036158"/>
              <a:gd name="connsiteX1618" fmla="*/ 7401679 w 12298119"/>
              <a:gd name="connsiteY1618" fmla="*/ 4391661 h 7036158"/>
              <a:gd name="connsiteX1619" fmla="*/ 7398893 w 12298119"/>
              <a:gd name="connsiteY1619" fmla="*/ 4385373 h 7036158"/>
              <a:gd name="connsiteX1620" fmla="*/ 7390535 w 12298119"/>
              <a:gd name="connsiteY1620" fmla="*/ 4377656 h 7036158"/>
              <a:gd name="connsiteX1621" fmla="*/ 7395559 w 12298119"/>
              <a:gd name="connsiteY1621" fmla="*/ 4368295 h 7036158"/>
              <a:gd name="connsiteX1622" fmla="*/ 782907 w 12298119"/>
              <a:gd name="connsiteY1622" fmla="*/ 4327879 h 7036158"/>
              <a:gd name="connsiteX1623" fmla="*/ 816893 w 12298119"/>
              <a:gd name="connsiteY1623" fmla="*/ 4392262 h 7036158"/>
              <a:gd name="connsiteX1624" fmla="*/ 853726 w 12298119"/>
              <a:gd name="connsiteY1624" fmla="*/ 4374417 h 7036158"/>
              <a:gd name="connsiteX1625" fmla="*/ 782907 w 12298119"/>
              <a:gd name="connsiteY1625" fmla="*/ 4327879 h 7036158"/>
              <a:gd name="connsiteX1626" fmla="*/ 887388 w 12298119"/>
              <a:gd name="connsiteY1626" fmla="*/ 4311061 h 7036158"/>
              <a:gd name="connsiteX1627" fmla="*/ 878224 w 12298119"/>
              <a:gd name="connsiteY1627" fmla="*/ 4314686 h 7036158"/>
              <a:gd name="connsiteX1628" fmla="*/ 877894 w 12298119"/>
              <a:gd name="connsiteY1628" fmla="*/ 4315798 h 7036158"/>
              <a:gd name="connsiteX1629" fmla="*/ 856368 w 12298119"/>
              <a:gd name="connsiteY1629" fmla="*/ 4321188 h 7036158"/>
              <a:gd name="connsiteX1630" fmla="*/ 873538 w 12298119"/>
              <a:gd name="connsiteY1630" fmla="*/ 4336316 h 7036158"/>
              <a:gd name="connsiteX1631" fmla="*/ 886977 w 12298119"/>
              <a:gd name="connsiteY1631" fmla="*/ 4342771 h 7036158"/>
              <a:gd name="connsiteX1632" fmla="*/ 892920 w 12298119"/>
              <a:gd name="connsiteY1632" fmla="*/ 4347072 h 7036158"/>
              <a:gd name="connsiteX1633" fmla="*/ 917380 w 12298119"/>
              <a:gd name="connsiteY1633" fmla="*/ 4351198 h 7036158"/>
              <a:gd name="connsiteX1634" fmla="*/ 917756 w 12298119"/>
              <a:gd name="connsiteY1634" fmla="*/ 4350546 h 7036158"/>
              <a:gd name="connsiteX1635" fmla="*/ 930404 w 12298119"/>
              <a:gd name="connsiteY1635" fmla="*/ 4353503 h 7036158"/>
              <a:gd name="connsiteX1636" fmla="*/ 921804 w 12298119"/>
              <a:gd name="connsiteY1636" fmla="*/ 4342453 h 7036158"/>
              <a:gd name="connsiteX1637" fmla="*/ 924159 w 12298119"/>
              <a:gd name="connsiteY1637" fmla="*/ 4337294 h 7036158"/>
              <a:gd name="connsiteX1638" fmla="*/ 924658 w 12298119"/>
              <a:gd name="connsiteY1638" fmla="*/ 4322372 h 7036158"/>
              <a:gd name="connsiteX1639" fmla="*/ 887388 w 12298119"/>
              <a:gd name="connsiteY1639" fmla="*/ 4311061 h 7036158"/>
              <a:gd name="connsiteX1640" fmla="*/ 638904 w 12298119"/>
              <a:gd name="connsiteY1640" fmla="*/ 4310794 h 7036158"/>
              <a:gd name="connsiteX1641" fmla="*/ 623693 w 12298119"/>
              <a:gd name="connsiteY1641" fmla="*/ 4322002 h 7036158"/>
              <a:gd name="connsiteX1642" fmla="*/ 645432 w 12298119"/>
              <a:gd name="connsiteY1642" fmla="*/ 4349762 h 7036158"/>
              <a:gd name="connsiteX1643" fmla="*/ 655667 w 12298119"/>
              <a:gd name="connsiteY1643" fmla="*/ 4341765 h 7036158"/>
              <a:gd name="connsiteX1644" fmla="*/ 638904 w 12298119"/>
              <a:gd name="connsiteY1644" fmla="*/ 4310794 h 7036158"/>
              <a:gd name="connsiteX1645" fmla="*/ 714057 w 12298119"/>
              <a:gd name="connsiteY1645" fmla="*/ 4302254 h 7036158"/>
              <a:gd name="connsiteX1646" fmla="*/ 696430 w 12298119"/>
              <a:gd name="connsiteY1646" fmla="*/ 4303592 h 7036158"/>
              <a:gd name="connsiteX1647" fmla="*/ 692132 w 12298119"/>
              <a:gd name="connsiteY1647" fmla="*/ 4320231 h 7036158"/>
              <a:gd name="connsiteX1648" fmla="*/ 725612 w 12298119"/>
              <a:gd name="connsiteY1648" fmla="*/ 4313054 h 7036158"/>
              <a:gd name="connsiteX1649" fmla="*/ 714057 w 12298119"/>
              <a:gd name="connsiteY1649" fmla="*/ 4302254 h 7036158"/>
              <a:gd name="connsiteX1650" fmla="*/ 8360393 w 12298119"/>
              <a:gd name="connsiteY1650" fmla="*/ 4283047 h 7036158"/>
              <a:gd name="connsiteX1651" fmla="*/ 8370340 w 12298119"/>
              <a:gd name="connsiteY1651" fmla="*/ 4319062 h 7036158"/>
              <a:gd name="connsiteX1652" fmla="*/ 8383077 w 12298119"/>
              <a:gd name="connsiteY1652" fmla="*/ 4311345 h 7036158"/>
              <a:gd name="connsiteX1653" fmla="*/ 8393025 w 12298119"/>
              <a:gd name="connsiteY1653" fmla="*/ 4295053 h 7036158"/>
              <a:gd name="connsiteX1654" fmla="*/ 8360393 w 12298119"/>
              <a:gd name="connsiteY1654" fmla="*/ 4283047 h 7036158"/>
              <a:gd name="connsiteX1655" fmla="*/ 601717 w 12298119"/>
              <a:gd name="connsiteY1655" fmla="*/ 4274224 h 7036158"/>
              <a:gd name="connsiteX1656" fmla="*/ 569100 w 12298119"/>
              <a:gd name="connsiteY1656" fmla="*/ 4289722 h 7036158"/>
              <a:gd name="connsiteX1657" fmla="*/ 559572 w 12298119"/>
              <a:gd name="connsiteY1657" fmla="*/ 4300625 h 7036158"/>
              <a:gd name="connsiteX1658" fmla="*/ 570054 w 12298119"/>
              <a:gd name="connsiteY1658" fmla="*/ 4308416 h 7036158"/>
              <a:gd name="connsiteX1659" fmla="*/ 607744 w 12298119"/>
              <a:gd name="connsiteY1659" fmla="*/ 4283678 h 7036158"/>
              <a:gd name="connsiteX1660" fmla="*/ 601717 w 12298119"/>
              <a:gd name="connsiteY1660" fmla="*/ 4274224 h 7036158"/>
              <a:gd name="connsiteX1661" fmla="*/ 7907501 w 12298119"/>
              <a:gd name="connsiteY1661" fmla="*/ 4221025 h 7036158"/>
              <a:gd name="connsiteX1662" fmla="*/ 7884666 w 12298119"/>
              <a:gd name="connsiteY1662" fmla="*/ 4232921 h 7036158"/>
              <a:gd name="connsiteX1663" fmla="*/ 7880040 w 12298119"/>
              <a:gd name="connsiteY1663" fmla="*/ 4256179 h 7036158"/>
              <a:gd name="connsiteX1664" fmla="*/ 7895960 w 12298119"/>
              <a:gd name="connsiteY1664" fmla="*/ 4257610 h 7036158"/>
              <a:gd name="connsiteX1665" fmla="*/ 7923020 w 12298119"/>
              <a:gd name="connsiteY1665" fmla="*/ 4225027 h 7036158"/>
              <a:gd name="connsiteX1666" fmla="*/ 7907501 w 12298119"/>
              <a:gd name="connsiteY1666" fmla="*/ 4221025 h 7036158"/>
              <a:gd name="connsiteX1667" fmla="*/ 679933 w 12298119"/>
              <a:gd name="connsiteY1667" fmla="*/ 4216450 h 7036158"/>
              <a:gd name="connsiteX1668" fmla="*/ 703016 w 12298119"/>
              <a:gd name="connsiteY1668" fmla="*/ 4280476 h 7036158"/>
              <a:gd name="connsiteX1669" fmla="*/ 727293 w 12298119"/>
              <a:gd name="connsiteY1669" fmla="*/ 4280477 h 7036158"/>
              <a:gd name="connsiteX1670" fmla="*/ 749181 w 12298119"/>
              <a:gd name="connsiteY1670" fmla="*/ 4249322 h 7036158"/>
              <a:gd name="connsiteX1671" fmla="*/ 679933 w 12298119"/>
              <a:gd name="connsiteY1671" fmla="*/ 4216450 h 7036158"/>
              <a:gd name="connsiteX1672" fmla="*/ 297681 w 12298119"/>
              <a:gd name="connsiteY1672" fmla="*/ 4199737 h 7036158"/>
              <a:gd name="connsiteX1673" fmla="*/ 285295 w 12298119"/>
              <a:gd name="connsiteY1673" fmla="*/ 4202676 h 7036158"/>
              <a:gd name="connsiteX1674" fmla="*/ 304746 w 12298119"/>
              <a:gd name="connsiteY1674" fmla="*/ 4225204 h 7036158"/>
              <a:gd name="connsiteX1675" fmla="*/ 297681 w 12298119"/>
              <a:gd name="connsiteY1675" fmla="*/ 4199737 h 7036158"/>
              <a:gd name="connsiteX1676" fmla="*/ 7907102 w 12298119"/>
              <a:gd name="connsiteY1676" fmla="*/ 4198159 h 7036158"/>
              <a:gd name="connsiteX1677" fmla="*/ 7868499 w 12298119"/>
              <a:gd name="connsiteY1677" fmla="*/ 4205590 h 7036158"/>
              <a:gd name="connsiteX1678" fmla="*/ 7891183 w 12298119"/>
              <a:gd name="connsiteY1678" fmla="*/ 4218024 h 7036158"/>
              <a:gd name="connsiteX1679" fmla="*/ 7924615 w 12298119"/>
              <a:gd name="connsiteY1679" fmla="*/ 4222739 h 7036158"/>
              <a:gd name="connsiteX1680" fmla="*/ 7943318 w 12298119"/>
              <a:gd name="connsiteY1680" fmla="*/ 4217594 h 7036158"/>
              <a:gd name="connsiteX1681" fmla="*/ 7907102 w 12298119"/>
              <a:gd name="connsiteY1681" fmla="*/ 4198159 h 7036158"/>
              <a:gd name="connsiteX1682" fmla="*/ 7898347 w 12298119"/>
              <a:gd name="connsiteY1682" fmla="*/ 4162430 h 7036158"/>
              <a:gd name="connsiteX1683" fmla="*/ 7873673 w 12298119"/>
              <a:gd name="connsiteY1683" fmla="*/ 4177866 h 7036158"/>
              <a:gd name="connsiteX1684" fmla="*/ 7884417 w 12298119"/>
              <a:gd name="connsiteY1684" fmla="*/ 4188155 h 7036158"/>
              <a:gd name="connsiteX1685" fmla="*/ 7898347 w 12298119"/>
              <a:gd name="connsiteY1685" fmla="*/ 4162430 h 7036158"/>
              <a:gd name="connsiteX1686" fmla="*/ 7799253 w 12298119"/>
              <a:gd name="connsiteY1686" fmla="*/ 4061250 h 7036158"/>
              <a:gd name="connsiteX1687" fmla="*/ 7768608 w 12298119"/>
              <a:gd name="connsiteY1687" fmla="*/ 4064965 h 7036158"/>
              <a:gd name="connsiteX1688" fmla="*/ 7753087 w 12298119"/>
              <a:gd name="connsiteY1688" fmla="*/ 4108125 h 7036158"/>
              <a:gd name="connsiteX1689" fmla="*/ 7764230 w 12298119"/>
              <a:gd name="connsiteY1689" fmla="*/ 4118700 h 7036158"/>
              <a:gd name="connsiteX1690" fmla="*/ 7772588 w 12298119"/>
              <a:gd name="connsiteY1690" fmla="*/ 4121845 h 7036158"/>
              <a:gd name="connsiteX1691" fmla="*/ 7776567 w 12298119"/>
              <a:gd name="connsiteY1691" fmla="*/ 4128704 h 7036158"/>
              <a:gd name="connsiteX1692" fmla="*/ 7803232 w 12298119"/>
              <a:gd name="connsiteY1692" fmla="*/ 4108124 h 7036158"/>
              <a:gd name="connsiteX1693" fmla="*/ 7790099 w 12298119"/>
              <a:gd name="connsiteY1693" fmla="*/ 4096121 h 7036158"/>
              <a:gd name="connsiteX1694" fmla="*/ 7788110 w 12298119"/>
              <a:gd name="connsiteY1694" fmla="*/ 4096692 h 7036158"/>
              <a:gd name="connsiteX1695" fmla="*/ 7789700 w 12298119"/>
              <a:gd name="connsiteY1695" fmla="*/ 4094119 h 7036158"/>
              <a:gd name="connsiteX1696" fmla="*/ 7809996 w 12298119"/>
              <a:gd name="connsiteY1696" fmla="*/ 4066395 h 7036158"/>
              <a:gd name="connsiteX1697" fmla="*/ 7799253 w 12298119"/>
              <a:gd name="connsiteY1697" fmla="*/ 4061250 h 7036158"/>
              <a:gd name="connsiteX1698" fmla="*/ 7593898 w 12298119"/>
              <a:gd name="connsiteY1698" fmla="*/ 4046388 h 7036158"/>
              <a:gd name="connsiteX1699" fmla="*/ 7559275 w 12298119"/>
              <a:gd name="connsiteY1699" fmla="*/ 4078400 h 7036158"/>
              <a:gd name="connsiteX1700" fmla="*/ 7540968 w 12298119"/>
              <a:gd name="connsiteY1700" fmla="*/ 4116413 h 7036158"/>
              <a:gd name="connsiteX1701" fmla="*/ 7593898 w 12298119"/>
              <a:gd name="connsiteY1701" fmla="*/ 4046388 h 7036158"/>
              <a:gd name="connsiteX1702" fmla="*/ 8155436 w 12298119"/>
              <a:gd name="connsiteY1702" fmla="*/ 4027809 h 7036158"/>
              <a:gd name="connsiteX1703" fmla="*/ 8112057 w 12298119"/>
              <a:gd name="connsiteY1703" fmla="*/ 4044958 h 7036158"/>
              <a:gd name="connsiteX1704" fmla="*/ 8128624 w 12298119"/>
              <a:gd name="connsiteY1704" fmla="*/ 4056463 h 7036158"/>
              <a:gd name="connsiteX1705" fmla="*/ 8151457 w 12298119"/>
              <a:gd name="connsiteY1705" fmla="*/ 4058106 h 7036158"/>
              <a:gd name="connsiteX1706" fmla="*/ 8198417 w 12298119"/>
              <a:gd name="connsiteY1706" fmla="*/ 4050959 h 7036158"/>
              <a:gd name="connsiteX1707" fmla="*/ 8155436 w 12298119"/>
              <a:gd name="connsiteY1707" fmla="*/ 4027809 h 7036158"/>
              <a:gd name="connsiteX1708" fmla="*/ 7852580 w 12298119"/>
              <a:gd name="connsiteY1708" fmla="*/ 4012376 h 7036158"/>
              <a:gd name="connsiteX1709" fmla="*/ 7839050 w 12298119"/>
              <a:gd name="connsiteY1709" fmla="*/ 4014948 h 7036158"/>
              <a:gd name="connsiteX1710" fmla="*/ 7871684 w 12298119"/>
              <a:gd name="connsiteY1710" fmla="*/ 4046101 h 7036158"/>
              <a:gd name="connsiteX1711" fmla="*/ 7884815 w 12298119"/>
              <a:gd name="connsiteY1711" fmla="*/ 4044101 h 7036158"/>
              <a:gd name="connsiteX1712" fmla="*/ 7891582 w 12298119"/>
              <a:gd name="connsiteY1712" fmla="*/ 4035812 h 7036158"/>
              <a:gd name="connsiteX1713" fmla="*/ 7852580 w 12298119"/>
              <a:gd name="connsiteY1713" fmla="*/ 4012376 h 7036158"/>
              <a:gd name="connsiteX1714" fmla="*/ 7587780 w 12298119"/>
              <a:gd name="connsiteY1714" fmla="*/ 3961664 h 7036158"/>
              <a:gd name="connsiteX1715" fmla="*/ 7528233 w 12298119"/>
              <a:gd name="connsiteY1715" fmla="*/ 3995225 h 7036158"/>
              <a:gd name="connsiteX1716" fmla="*/ 7537387 w 12298119"/>
              <a:gd name="connsiteY1716" fmla="*/ 4035239 h 7036158"/>
              <a:gd name="connsiteX1717" fmla="*/ 7605440 w 12298119"/>
              <a:gd name="connsiteY1717" fmla="*/ 3970932 h 7036158"/>
              <a:gd name="connsiteX1718" fmla="*/ 7587780 w 12298119"/>
              <a:gd name="connsiteY1718" fmla="*/ 3961664 h 7036158"/>
              <a:gd name="connsiteX1719" fmla="*/ 7453414 w 12298119"/>
              <a:gd name="connsiteY1719" fmla="*/ 3951210 h 7036158"/>
              <a:gd name="connsiteX1720" fmla="*/ 7402027 w 12298119"/>
              <a:gd name="connsiteY1720" fmla="*/ 3975683 h 7036158"/>
              <a:gd name="connsiteX1721" fmla="*/ 7382576 w 12298119"/>
              <a:gd name="connsiteY1721" fmla="*/ 4019235 h 7036158"/>
              <a:gd name="connsiteX1722" fmla="*/ 7453414 w 12298119"/>
              <a:gd name="connsiteY1722" fmla="*/ 3951210 h 7036158"/>
              <a:gd name="connsiteX1723" fmla="*/ 7365461 w 12298119"/>
              <a:gd name="connsiteY1723" fmla="*/ 3874894 h 7036158"/>
              <a:gd name="connsiteX1724" fmla="*/ 7347753 w 12298119"/>
              <a:gd name="connsiteY1724" fmla="*/ 3884326 h 7036158"/>
              <a:gd name="connsiteX1725" fmla="*/ 7341983 w 12298119"/>
              <a:gd name="connsiteY1725" fmla="*/ 3904047 h 7036158"/>
              <a:gd name="connsiteX1726" fmla="*/ 7352329 w 12298119"/>
              <a:gd name="connsiteY1726" fmla="*/ 3915766 h 7036158"/>
              <a:gd name="connsiteX1727" fmla="*/ 7345565 w 12298119"/>
              <a:gd name="connsiteY1727" fmla="*/ 3916052 h 7036158"/>
              <a:gd name="connsiteX1728" fmla="*/ 7354717 w 12298119"/>
              <a:gd name="connsiteY1728" fmla="*/ 3935489 h 7036158"/>
              <a:gd name="connsiteX1729" fmla="*/ 7376207 w 12298119"/>
              <a:gd name="connsiteY1729" fmla="*/ 3925199 h 7036158"/>
              <a:gd name="connsiteX1730" fmla="*/ 7373421 w 12298119"/>
              <a:gd name="connsiteY1730" fmla="*/ 3922627 h 7036158"/>
              <a:gd name="connsiteX1731" fmla="*/ 7386556 w 12298119"/>
              <a:gd name="connsiteY1731" fmla="*/ 3915480 h 7036158"/>
              <a:gd name="connsiteX1732" fmla="*/ 7398893 w 12298119"/>
              <a:gd name="connsiteY1732" fmla="*/ 3892328 h 7036158"/>
              <a:gd name="connsiteX1733" fmla="*/ 7380188 w 12298119"/>
              <a:gd name="connsiteY1733" fmla="*/ 3876611 h 7036158"/>
              <a:gd name="connsiteX1734" fmla="*/ 7365461 w 12298119"/>
              <a:gd name="connsiteY1734" fmla="*/ 3874894 h 7036158"/>
              <a:gd name="connsiteX1735" fmla="*/ 5740827 w 12298119"/>
              <a:gd name="connsiteY1735" fmla="*/ 3859413 h 7036158"/>
              <a:gd name="connsiteX1736" fmla="*/ 5740271 w 12298119"/>
              <a:gd name="connsiteY1736" fmla="*/ 3867919 h 7036158"/>
              <a:gd name="connsiteX1737" fmla="*/ 5728288 w 12298119"/>
              <a:gd name="connsiteY1737" fmla="*/ 3874300 h 7036158"/>
              <a:gd name="connsiteX1738" fmla="*/ 5728796 w 12298119"/>
              <a:gd name="connsiteY1738" fmla="*/ 3872077 h 7036158"/>
              <a:gd name="connsiteX1739" fmla="*/ 5731489 w 12298119"/>
              <a:gd name="connsiteY1739" fmla="*/ 3860833 h 7036158"/>
              <a:gd name="connsiteX1740" fmla="*/ 5740827 w 12298119"/>
              <a:gd name="connsiteY1740" fmla="*/ 3859413 h 7036158"/>
              <a:gd name="connsiteX1741" fmla="*/ 7647228 w 12298119"/>
              <a:gd name="connsiteY1741" fmla="*/ 3811729 h 7036158"/>
              <a:gd name="connsiteX1742" fmla="*/ 7649615 w 12298119"/>
              <a:gd name="connsiteY1742" fmla="*/ 3841740 h 7036158"/>
              <a:gd name="connsiteX1743" fmla="*/ 7666728 w 12298119"/>
              <a:gd name="connsiteY1743" fmla="*/ 3832020 h 7036158"/>
              <a:gd name="connsiteX1744" fmla="*/ 7647228 w 12298119"/>
              <a:gd name="connsiteY1744" fmla="*/ 3811729 h 7036158"/>
              <a:gd name="connsiteX1745" fmla="*/ 5802627 w 12298119"/>
              <a:gd name="connsiteY1745" fmla="*/ 3801440 h 7036158"/>
              <a:gd name="connsiteX1746" fmla="*/ 5804220 w 12298119"/>
              <a:gd name="connsiteY1746" fmla="*/ 3811154 h 7036158"/>
              <a:gd name="connsiteX1747" fmla="*/ 5811779 w 12298119"/>
              <a:gd name="connsiteY1747" fmla="*/ 3831735 h 7036158"/>
              <a:gd name="connsiteX1748" fmla="*/ 5810189 w 12298119"/>
              <a:gd name="connsiteY1748" fmla="*/ 3832020 h 7036158"/>
              <a:gd name="connsiteX1749" fmla="*/ 5803422 w 12298119"/>
              <a:gd name="connsiteY1749" fmla="*/ 3835737 h 7036158"/>
              <a:gd name="connsiteX1750" fmla="*/ 5801831 w 12298119"/>
              <a:gd name="connsiteY1750" fmla="*/ 3839737 h 7036158"/>
              <a:gd name="connsiteX1751" fmla="*/ 5803423 w 12298119"/>
              <a:gd name="connsiteY1751" fmla="*/ 3838310 h 7036158"/>
              <a:gd name="connsiteX1752" fmla="*/ 5805811 w 12298119"/>
              <a:gd name="connsiteY1752" fmla="*/ 3838310 h 7036158"/>
              <a:gd name="connsiteX1753" fmla="*/ 5808596 w 12298119"/>
              <a:gd name="connsiteY1753" fmla="*/ 3838309 h 7036158"/>
              <a:gd name="connsiteX1754" fmla="*/ 5808598 w 12298119"/>
              <a:gd name="connsiteY1754" fmla="*/ 3842311 h 7036158"/>
              <a:gd name="connsiteX1755" fmla="*/ 5804617 w 12298119"/>
              <a:gd name="connsiteY1755" fmla="*/ 3842311 h 7036158"/>
              <a:gd name="connsiteX1756" fmla="*/ 5801831 w 12298119"/>
              <a:gd name="connsiteY1756" fmla="*/ 3842309 h 7036158"/>
              <a:gd name="connsiteX1757" fmla="*/ 5796259 w 12298119"/>
              <a:gd name="connsiteY1757" fmla="*/ 3843454 h 7036158"/>
              <a:gd name="connsiteX1758" fmla="*/ 5786708 w 12298119"/>
              <a:gd name="connsiteY1758" fmla="*/ 3845740 h 7036158"/>
              <a:gd name="connsiteX1759" fmla="*/ 5775565 w 12298119"/>
              <a:gd name="connsiteY1759" fmla="*/ 3849742 h 7036158"/>
              <a:gd name="connsiteX1760" fmla="*/ 5772778 w 12298119"/>
              <a:gd name="connsiteY1760" fmla="*/ 3851172 h 7036158"/>
              <a:gd name="connsiteX1761" fmla="*/ 5772778 w 12298119"/>
              <a:gd name="connsiteY1761" fmla="*/ 3852315 h 7036158"/>
              <a:gd name="connsiteX1762" fmla="*/ 5771586 w 12298119"/>
              <a:gd name="connsiteY1762" fmla="*/ 3852313 h 7036158"/>
              <a:gd name="connsiteX1763" fmla="*/ 5757656 w 12298119"/>
              <a:gd name="connsiteY1763" fmla="*/ 3858601 h 7036158"/>
              <a:gd name="connsiteX1764" fmla="*/ 5748105 w 12298119"/>
              <a:gd name="connsiteY1764" fmla="*/ 3863748 h 7036158"/>
              <a:gd name="connsiteX1765" fmla="*/ 5747072 w 12298119"/>
              <a:gd name="connsiteY1765" fmla="*/ 3864298 h 7036158"/>
              <a:gd name="connsiteX1766" fmla="*/ 5747313 w 12298119"/>
              <a:gd name="connsiteY1766" fmla="*/ 3858921 h 7036158"/>
              <a:gd name="connsiteX1767" fmla="*/ 5769765 w 12298119"/>
              <a:gd name="connsiteY1767" fmla="*/ 3828753 h 7036158"/>
              <a:gd name="connsiteX1768" fmla="*/ 5765610 w 12298119"/>
              <a:gd name="connsiteY1768" fmla="*/ 3823422 h 7036158"/>
              <a:gd name="connsiteX1769" fmla="*/ 5766014 w 12298119"/>
              <a:gd name="connsiteY1769" fmla="*/ 3823161 h 7036158"/>
              <a:gd name="connsiteX1770" fmla="*/ 5778351 w 12298119"/>
              <a:gd name="connsiteY1770" fmla="*/ 3809155 h 7036158"/>
              <a:gd name="connsiteX1771" fmla="*/ 5785117 w 12298119"/>
              <a:gd name="connsiteY1771" fmla="*/ 3814299 h 7036158"/>
              <a:gd name="connsiteX1772" fmla="*/ 5782728 w 12298119"/>
              <a:gd name="connsiteY1772" fmla="*/ 3805441 h 7036158"/>
              <a:gd name="connsiteX1773" fmla="*/ 5785116 w 12298119"/>
              <a:gd name="connsiteY1773" fmla="*/ 3804010 h 7036158"/>
              <a:gd name="connsiteX1774" fmla="*/ 5786707 w 12298119"/>
              <a:gd name="connsiteY1774" fmla="*/ 3804011 h 7036158"/>
              <a:gd name="connsiteX1775" fmla="*/ 5787903 w 12298119"/>
              <a:gd name="connsiteY1775" fmla="*/ 3804012 h 7036158"/>
              <a:gd name="connsiteX1776" fmla="*/ 5791086 w 12298119"/>
              <a:gd name="connsiteY1776" fmla="*/ 3802868 h 7036158"/>
              <a:gd name="connsiteX1777" fmla="*/ 5868999 w 12298119"/>
              <a:gd name="connsiteY1777" fmla="*/ 3779044 h 7036158"/>
              <a:gd name="connsiteX1778" fmla="*/ 5860675 w 12298119"/>
              <a:gd name="connsiteY1778" fmla="*/ 3793459 h 7036158"/>
              <a:gd name="connsiteX1779" fmla="*/ 5844572 w 12298119"/>
              <a:gd name="connsiteY1779" fmla="*/ 3817103 h 7036158"/>
              <a:gd name="connsiteX1780" fmla="*/ 5840435 w 12298119"/>
              <a:gd name="connsiteY1780" fmla="*/ 3818872 h 7036158"/>
              <a:gd name="connsiteX1781" fmla="*/ 5837251 w 12298119"/>
              <a:gd name="connsiteY1781" fmla="*/ 3821446 h 7036158"/>
              <a:gd name="connsiteX1782" fmla="*/ 5823322 w 12298119"/>
              <a:gd name="connsiteY1782" fmla="*/ 3804868 h 7036158"/>
              <a:gd name="connsiteX1783" fmla="*/ 5822526 w 12298119"/>
              <a:gd name="connsiteY1783" fmla="*/ 3804009 h 7036158"/>
              <a:gd name="connsiteX1784" fmla="*/ 5830883 w 12298119"/>
              <a:gd name="connsiteY1784" fmla="*/ 3786290 h 7036158"/>
              <a:gd name="connsiteX1785" fmla="*/ 5808597 w 12298119"/>
              <a:gd name="connsiteY1785" fmla="*/ 3795149 h 7036158"/>
              <a:gd name="connsiteX1786" fmla="*/ 5814267 w 12298119"/>
              <a:gd name="connsiteY1786" fmla="*/ 3788862 h 7036158"/>
              <a:gd name="connsiteX1787" fmla="*/ 5824118 w 12298119"/>
              <a:gd name="connsiteY1787" fmla="*/ 3782574 h 7036158"/>
              <a:gd name="connsiteX1788" fmla="*/ 5858741 w 12298119"/>
              <a:gd name="connsiteY1788" fmla="*/ 3780001 h 7036158"/>
              <a:gd name="connsiteX1789" fmla="*/ 5850383 w 12298119"/>
              <a:gd name="connsiteY1789" fmla="*/ 3788862 h 7036158"/>
              <a:gd name="connsiteX1790" fmla="*/ 5862720 w 12298119"/>
              <a:gd name="connsiteY1790" fmla="*/ 3781431 h 7036158"/>
              <a:gd name="connsiteX1791" fmla="*/ 5724623 w 12298119"/>
              <a:gd name="connsiteY1791" fmla="*/ 3767139 h 7036158"/>
              <a:gd name="connsiteX1792" fmla="*/ 5731391 w 12298119"/>
              <a:gd name="connsiteY1792" fmla="*/ 3771140 h 7036158"/>
              <a:gd name="connsiteX1793" fmla="*/ 5730196 w 12298119"/>
              <a:gd name="connsiteY1793" fmla="*/ 3774285 h 7036158"/>
              <a:gd name="connsiteX1794" fmla="*/ 5724692 w 12298119"/>
              <a:gd name="connsiteY1794" fmla="*/ 3773516 h 7036158"/>
              <a:gd name="connsiteX1795" fmla="*/ 5723187 w 12298119"/>
              <a:gd name="connsiteY1795" fmla="*/ 3769486 h 7036158"/>
              <a:gd name="connsiteX1796" fmla="*/ 5723394 w 12298119"/>
              <a:gd name="connsiteY1796" fmla="*/ 3768567 h 7036158"/>
              <a:gd name="connsiteX1797" fmla="*/ 5724625 w 12298119"/>
              <a:gd name="connsiteY1797" fmla="*/ 3768569 h 7036158"/>
              <a:gd name="connsiteX1798" fmla="*/ 5724623 w 12298119"/>
              <a:gd name="connsiteY1798" fmla="*/ 3767139 h 7036158"/>
              <a:gd name="connsiteX1799" fmla="*/ 5876437 w 12298119"/>
              <a:gd name="connsiteY1799" fmla="*/ 3766161 h 7036158"/>
              <a:gd name="connsiteX1800" fmla="*/ 5873566 w 12298119"/>
              <a:gd name="connsiteY1800" fmla="*/ 3771131 h 7036158"/>
              <a:gd name="connsiteX1801" fmla="*/ 5863915 w 12298119"/>
              <a:gd name="connsiteY1801" fmla="*/ 3772284 h 7036158"/>
              <a:gd name="connsiteX1802" fmla="*/ 7689809 w 12298119"/>
              <a:gd name="connsiteY1802" fmla="*/ 3749419 h 7036158"/>
              <a:gd name="connsiteX1803" fmla="*/ 7679065 w 12298119"/>
              <a:gd name="connsiteY1803" fmla="*/ 3758565 h 7036158"/>
              <a:gd name="connsiteX1804" fmla="*/ 7695779 w 12298119"/>
              <a:gd name="connsiteY1804" fmla="*/ 3800866 h 7036158"/>
              <a:gd name="connsiteX1805" fmla="*/ 7689809 w 12298119"/>
              <a:gd name="connsiteY1805" fmla="*/ 3749419 h 7036158"/>
              <a:gd name="connsiteX1806" fmla="*/ 8155834 w 12298119"/>
              <a:gd name="connsiteY1806" fmla="*/ 3742558 h 7036158"/>
              <a:gd name="connsiteX1807" fmla="*/ 8108476 w 12298119"/>
              <a:gd name="connsiteY1807" fmla="*/ 3765425 h 7036158"/>
              <a:gd name="connsiteX1808" fmla="*/ 8150661 w 12298119"/>
              <a:gd name="connsiteY1808" fmla="*/ 3794863 h 7036158"/>
              <a:gd name="connsiteX1809" fmla="*/ 8159418 w 12298119"/>
              <a:gd name="connsiteY1809" fmla="*/ 3793434 h 7036158"/>
              <a:gd name="connsiteX1810" fmla="*/ 8155834 w 12298119"/>
              <a:gd name="connsiteY1810" fmla="*/ 3742558 h 7036158"/>
              <a:gd name="connsiteX1811" fmla="*/ 7150757 w 12298119"/>
              <a:gd name="connsiteY1811" fmla="*/ 3739272 h 7036158"/>
              <a:gd name="connsiteX1812" fmla="*/ 7139415 w 12298119"/>
              <a:gd name="connsiteY1812" fmla="*/ 3743416 h 7036158"/>
              <a:gd name="connsiteX1813" fmla="*/ 7130660 w 12298119"/>
              <a:gd name="connsiteY1813" fmla="*/ 3756564 h 7036158"/>
              <a:gd name="connsiteX1814" fmla="*/ 7150557 w 12298119"/>
              <a:gd name="connsiteY1814" fmla="*/ 3779429 h 7036158"/>
              <a:gd name="connsiteX1815" fmla="*/ 7169660 w 12298119"/>
              <a:gd name="connsiteY1815" fmla="*/ 3773714 h 7036158"/>
              <a:gd name="connsiteX1816" fmla="*/ 7166874 w 12298119"/>
              <a:gd name="connsiteY1816" fmla="*/ 3741130 h 7036158"/>
              <a:gd name="connsiteX1817" fmla="*/ 7150757 w 12298119"/>
              <a:gd name="connsiteY1817" fmla="*/ 3739272 h 7036158"/>
              <a:gd name="connsiteX1818" fmla="*/ 7553306 w 12298119"/>
              <a:gd name="connsiteY1818" fmla="*/ 3722551 h 7036158"/>
              <a:gd name="connsiteX1819" fmla="*/ 7441076 w 12298119"/>
              <a:gd name="connsiteY1819" fmla="*/ 3759995 h 7036158"/>
              <a:gd name="connsiteX1820" fmla="*/ 7525051 w 12298119"/>
              <a:gd name="connsiteY1820" fmla="*/ 3858316 h 7036158"/>
              <a:gd name="connsiteX1821" fmla="*/ 7589520 w 12298119"/>
              <a:gd name="connsiteY1821" fmla="*/ 3832593 h 7036158"/>
              <a:gd name="connsiteX1822" fmla="*/ 7590317 w 12298119"/>
              <a:gd name="connsiteY1822" fmla="*/ 3739414 h 7036158"/>
              <a:gd name="connsiteX1823" fmla="*/ 7553306 w 12298119"/>
              <a:gd name="connsiteY1823" fmla="*/ 3722551 h 7036158"/>
              <a:gd name="connsiteX1824" fmla="*/ 7430083 w 12298119"/>
              <a:gd name="connsiteY1824" fmla="*/ 3716441 h 7036158"/>
              <a:gd name="connsiteX1825" fmla="*/ 7393320 w 12298119"/>
              <a:gd name="connsiteY1825" fmla="*/ 3730840 h 7036158"/>
              <a:gd name="connsiteX1826" fmla="*/ 7426749 w 12298119"/>
              <a:gd name="connsiteY1826" fmla="*/ 3735414 h 7036158"/>
              <a:gd name="connsiteX1827" fmla="*/ 7460578 w 12298119"/>
              <a:gd name="connsiteY1827" fmla="*/ 3734841 h 7036158"/>
              <a:gd name="connsiteX1828" fmla="*/ 7430083 w 12298119"/>
              <a:gd name="connsiteY1828" fmla="*/ 3716441 h 7036158"/>
              <a:gd name="connsiteX1829" fmla="*/ 8268461 w 12298119"/>
              <a:gd name="connsiteY1829" fmla="*/ 3710832 h 7036158"/>
              <a:gd name="connsiteX1830" fmla="*/ 8251298 w 12298119"/>
              <a:gd name="connsiteY1830" fmla="*/ 3717621 h 7036158"/>
              <a:gd name="connsiteX1831" fmla="*/ 8237421 w 12298119"/>
              <a:gd name="connsiteY1831" fmla="*/ 3735984 h 7036158"/>
              <a:gd name="connsiteX1832" fmla="*/ 8268461 w 12298119"/>
              <a:gd name="connsiteY1832" fmla="*/ 3744559 h 7036158"/>
              <a:gd name="connsiteX1833" fmla="*/ 8296319 w 12298119"/>
              <a:gd name="connsiteY1833" fmla="*/ 3738843 h 7036158"/>
              <a:gd name="connsiteX1834" fmla="*/ 8312239 w 12298119"/>
              <a:gd name="connsiteY1834" fmla="*/ 3723694 h 7036158"/>
              <a:gd name="connsiteX1835" fmla="*/ 8268461 w 12298119"/>
              <a:gd name="connsiteY1835" fmla="*/ 3710832 h 7036158"/>
              <a:gd name="connsiteX1836" fmla="*/ 684311 w 12298119"/>
              <a:gd name="connsiteY1836" fmla="*/ 3700257 h 7036158"/>
              <a:gd name="connsiteX1837" fmla="*/ 682719 w 12298119"/>
              <a:gd name="connsiteY1837" fmla="*/ 3747705 h 7036158"/>
              <a:gd name="connsiteX1838" fmla="*/ 716547 w 12298119"/>
              <a:gd name="connsiteY1838" fmla="*/ 3708832 h 7036158"/>
              <a:gd name="connsiteX1839" fmla="*/ 684311 w 12298119"/>
              <a:gd name="connsiteY1839" fmla="*/ 3700257 h 7036158"/>
              <a:gd name="connsiteX1840" fmla="*/ 598929 w 12298119"/>
              <a:gd name="connsiteY1840" fmla="*/ 3694004 h 7036158"/>
              <a:gd name="connsiteX1841" fmla="*/ 587261 w 12298119"/>
              <a:gd name="connsiteY1841" fmla="*/ 3694884 h 7036158"/>
              <a:gd name="connsiteX1842" fmla="*/ 554971 w 12298119"/>
              <a:gd name="connsiteY1842" fmla="*/ 3770570 h 7036158"/>
              <a:gd name="connsiteX1843" fmla="*/ 568899 w 12298119"/>
              <a:gd name="connsiteY1843" fmla="*/ 3773999 h 7036158"/>
              <a:gd name="connsiteX1844" fmla="*/ 579246 w 12298119"/>
              <a:gd name="connsiteY1844" fmla="*/ 3772284 h 7036158"/>
              <a:gd name="connsiteX1845" fmla="*/ 612279 w 12298119"/>
              <a:gd name="connsiteY1845" fmla="*/ 3701971 h 7036158"/>
              <a:gd name="connsiteX1846" fmla="*/ 598929 w 12298119"/>
              <a:gd name="connsiteY1846" fmla="*/ 3694004 h 7036158"/>
              <a:gd name="connsiteX1847" fmla="*/ 6146873 w 12298119"/>
              <a:gd name="connsiteY1847" fmla="*/ 3675962 h 7036158"/>
              <a:gd name="connsiteX1848" fmla="*/ 6146873 w 12298119"/>
              <a:gd name="connsiteY1848" fmla="*/ 3691110 h 7036158"/>
              <a:gd name="connsiteX1849" fmla="*/ 6127769 w 12298119"/>
              <a:gd name="connsiteY1849" fmla="*/ 3697398 h 7036158"/>
              <a:gd name="connsiteX1850" fmla="*/ 6121802 w 12298119"/>
              <a:gd name="connsiteY1850" fmla="*/ 3715120 h 7036158"/>
              <a:gd name="connsiteX1851" fmla="*/ 6116628 w 12298119"/>
              <a:gd name="connsiteY1851" fmla="*/ 3707689 h 7036158"/>
              <a:gd name="connsiteX1852" fmla="*/ 6079216 w 12298119"/>
              <a:gd name="connsiteY1852" fmla="*/ 3719122 h 7036158"/>
              <a:gd name="connsiteX1853" fmla="*/ 6042206 w 12298119"/>
              <a:gd name="connsiteY1853" fmla="*/ 3730554 h 7036158"/>
              <a:gd name="connsiteX1854" fmla="*/ 6039023 w 12298119"/>
              <a:gd name="connsiteY1854" fmla="*/ 3722838 h 7036158"/>
              <a:gd name="connsiteX1855" fmla="*/ 6032258 w 12298119"/>
              <a:gd name="connsiteY1855" fmla="*/ 3732840 h 7036158"/>
              <a:gd name="connsiteX1856" fmla="*/ 6024297 w 12298119"/>
              <a:gd name="connsiteY1856" fmla="*/ 3748275 h 7036158"/>
              <a:gd name="connsiteX1857" fmla="*/ 6018328 w 12298119"/>
              <a:gd name="connsiteY1857" fmla="*/ 3741701 h 7036158"/>
              <a:gd name="connsiteX1858" fmla="*/ 6004796 w 12298119"/>
              <a:gd name="connsiteY1858" fmla="*/ 3751991 h 7036158"/>
              <a:gd name="connsiteX1859" fmla="*/ 5996837 w 12298119"/>
              <a:gd name="connsiteY1859" fmla="*/ 3753421 h 7036158"/>
              <a:gd name="connsiteX1860" fmla="*/ 5990867 w 12298119"/>
              <a:gd name="connsiteY1860" fmla="*/ 3758280 h 7036158"/>
              <a:gd name="connsiteX1861" fmla="*/ 5981316 w 12298119"/>
              <a:gd name="connsiteY1861" fmla="*/ 3753420 h 7036158"/>
              <a:gd name="connsiteX1862" fmla="*/ 5985296 w 12298119"/>
              <a:gd name="connsiteY1862" fmla="*/ 3762281 h 7036158"/>
              <a:gd name="connsiteX1863" fmla="*/ 5934355 w 12298119"/>
              <a:gd name="connsiteY1863" fmla="*/ 3782575 h 7036158"/>
              <a:gd name="connsiteX1864" fmla="*/ 5933161 w 12298119"/>
              <a:gd name="connsiteY1864" fmla="*/ 3793720 h 7036158"/>
              <a:gd name="connsiteX1865" fmla="*/ 5926595 w 12298119"/>
              <a:gd name="connsiteY1865" fmla="*/ 3790683 h 7036158"/>
              <a:gd name="connsiteX1866" fmla="*/ 5922433 w 12298119"/>
              <a:gd name="connsiteY1866" fmla="*/ 3792323 h 7036158"/>
              <a:gd name="connsiteX1867" fmla="*/ 5925883 w 12298119"/>
              <a:gd name="connsiteY1867" fmla="*/ 3786971 h 7036158"/>
              <a:gd name="connsiteX1868" fmla="*/ 5926148 w 12298119"/>
              <a:gd name="connsiteY1868" fmla="*/ 3775200 h 7036158"/>
              <a:gd name="connsiteX1869" fmla="*/ 5937370 w 12298119"/>
              <a:gd name="connsiteY1869" fmla="*/ 3766034 h 7036158"/>
              <a:gd name="connsiteX1870" fmla="*/ 5950626 w 12298119"/>
              <a:gd name="connsiteY1870" fmla="*/ 3766402 h 7036158"/>
              <a:gd name="connsiteX1871" fmla="*/ 5957206 w 12298119"/>
              <a:gd name="connsiteY1871" fmla="*/ 3759835 h 7036158"/>
              <a:gd name="connsiteX1872" fmla="*/ 5957438 w 12298119"/>
              <a:gd name="connsiteY1872" fmla="*/ 3759994 h 7036158"/>
              <a:gd name="connsiteX1873" fmla="*/ 5971390 w 12298119"/>
              <a:gd name="connsiteY1873" fmla="*/ 3745716 h 7036158"/>
              <a:gd name="connsiteX1874" fmla="*/ 5975101 w 12298119"/>
              <a:gd name="connsiteY1874" fmla="*/ 3743928 h 7036158"/>
              <a:gd name="connsiteX1875" fmla="*/ 5975330 w 12298119"/>
              <a:gd name="connsiteY1875" fmla="*/ 3735714 h 7036158"/>
              <a:gd name="connsiteX1876" fmla="*/ 5986888 w 12298119"/>
              <a:gd name="connsiteY1876" fmla="*/ 3731697 h 7036158"/>
              <a:gd name="connsiteX1877" fmla="*/ 6011563 w 12298119"/>
              <a:gd name="connsiteY1877" fmla="*/ 3721694 h 7036158"/>
              <a:gd name="connsiteX1878" fmla="*/ 6025492 w 12298119"/>
              <a:gd name="connsiteY1878" fmla="*/ 3729410 h 7036158"/>
              <a:gd name="connsiteX1879" fmla="*/ 6062901 w 12298119"/>
              <a:gd name="connsiteY1879" fmla="*/ 3708832 h 7036158"/>
              <a:gd name="connsiteX1880" fmla="*/ 6048972 w 12298119"/>
              <a:gd name="connsiteY1880" fmla="*/ 3720264 h 7036158"/>
              <a:gd name="connsiteX1881" fmla="*/ 6102697 w 12298119"/>
              <a:gd name="connsiteY1881" fmla="*/ 3692538 h 7036158"/>
              <a:gd name="connsiteX1882" fmla="*/ 6115034 w 12298119"/>
              <a:gd name="connsiteY1882" fmla="*/ 3697397 h 7036158"/>
              <a:gd name="connsiteX1883" fmla="*/ 6146873 w 12298119"/>
              <a:gd name="connsiteY1883" fmla="*/ 3675962 h 7036158"/>
              <a:gd name="connsiteX1884" fmla="*/ 7283481 w 12298119"/>
              <a:gd name="connsiteY1884" fmla="*/ 3615654 h 7036158"/>
              <a:gd name="connsiteX1885" fmla="*/ 7269551 w 12298119"/>
              <a:gd name="connsiteY1885" fmla="*/ 3626229 h 7036158"/>
              <a:gd name="connsiteX1886" fmla="*/ 7286266 w 12298119"/>
              <a:gd name="connsiteY1886" fmla="*/ 3646523 h 7036158"/>
              <a:gd name="connsiteX1887" fmla="*/ 7304174 w 12298119"/>
              <a:gd name="connsiteY1887" fmla="*/ 3629944 h 7036158"/>
              <a:gd name="connsiteX1888" fmla="*/ 7283481 w 12298119"/>
              <a:gd name="connsiteY1888" fmla="*/ 3615654 h 7036158"/>
              <a:gd name="connsiteX1889" fmla="*/ 6189639 w 12298119"/>
              <a:gd name="connsiteY1889" fmla="*/ 3609622 h 7036158"/>
              <a:gd name="connsiteX1890" fmla="*/ 6195852 w 12298119"/>
              <a:gd name="connsiteY1890" fmla="*/ 3612064 h 7036158"/>
              <a:gd name="connsiteX1891" fmla="*/ 6193834 w 12298119"/>
              <a:gd name="connsiteY1891" fmla="*/ 3613652 h 7036158"/>
              <a:gd name="connsiteX1892" fmla="*/ 7433579 w 12298119"/>
              <a:gd name="connsiteY1892" fmla="*/ 3603331 h 7036158"/>
              <a:gd name="connsiteX1893" fmla="*/ 7410962 w 12298119"/>
              <a:gd name="connsiteY1893" fmla="*/ 3605779 h 7036158"/>
              <a:gd name="connsiteX1894" fmla="*/ 7400881 w 12298119"/>
              <a:gd name="connsiteY1894" fmla="*/ 3616225 h 7036158"/>
              <a:gd name="connsiteX1895" fmla="*/ 7405260 w 12298119"/>
              <a:gd name="connsiteY1895" fmla="*/ 3637664 h 7036158"/>
              <a:gd name="connsiteX1896" fmla="*/ 7447843 w 12298119"/>
              <a:gd name="connsiteY1896" fmla="*/ 3621656 h 7036158"/>
              <a:gd name="connsiteX1897" fmla="*/ 7433579 w 12298119"/>
              <a:gd name="connsiteY1897" fmla="*/ 3603331 h 7036158"/>
              <a:gd name="connsiteX1898" fmla="*/ 5809374 w 12298119"/>
              <a:gd name="connsiteY1898" fmla="*/ 3573759 h 7036158"/>
              <a:gd name="connsiteX1899" fmla="*/ 5819889 w 12298119"/>
              <a:gd name="connsiteY1899" fmla="*/ 3579247 h 7036158"/>
              <a:gd name="connsiteX1900" fmla="*/ 5836852 w 12298119"/>
              <a:gd name="connsiteY1900" fmla="*/ 3587358 h 7036158"/>
              <a:gd name="connsiteX1901" fmla="*/ 5851976 w 12298119"/>
              <a:gd name="connsiteY1901" fmla="*/ 3581927 h 7036158"/>
              <a:gd name="connsiteX1902" fmla="*/ 5863120 w 12298119"/>
              <a:gd name="connsiteY1902" fmla="*/ 3586787 h 7036158"/>
              <a:gd name="connsiteX1903" fmla="*/ 5879038 w 12298119"/>
              <a:gd name="connsiteY1903" fmla="*/ 3573924 h 7036158"/>
              <a:gd name="connsiteX1904" fmla="*/ 5939529 w 12298119"/>
              <a:gd name="connsiteY1904" fmla="*/ 3607937 h 7036158"/>
              <a:gd name="connsiteX1905" fmla="*/ 5954307 w 12298119"/>
              <a:gd name="connsiteY1905" fmla="*/ 3623832 h 7036158"/>
              <a:gd name="connsiteX1906" fmla="*/ 5935693 w 12298119"/>
              <a:gd name="connsiteY1906" fmla="*/ 3657512 h 7036158"/>
              <a:gd name="connsiteX1907" fmla="*/ 5932718 w 12298119"/>
              <a:gd name="connsiteY1907" fmla="*/ 3664812 h 7036158"/>
              <a:gd name="connsiteX1908" fmla="*/ 5915253 w 12298119"/>
              <a:gd name="connsiteY1908" fmla="*/ 3671960 h 7036158"/>
              <a:gd name="connsiteX1909" fmla="*/ 5911672 w 12298119"/>
              <a:gd name="connsiteY1909" fmla="*/ 3671389 h 7036158"/>
              <a:gd name="connsiteX1910" fmla="*/ 5910874 w 12298119"/>
              <a:gd name="connsiteY1910" fmla="*/ 3671676 h 7036158"/>
              <a:gd name="connsiteX1911" fmla="*/ 5910477 w 12298119"/>
              <a:gd name="connsiteY1911" fmla="*/ 3669961 h 7036158"/>
              <a:gd name="connsiteX1912" fmla="*/ 5873467 w 12298119"/>
              <a:gd name="connsiteY1912" fmla="*/ 3605077 h 7036158"/>
              <a:gd name="connsiteX1913" fmla="*/ 5878241 w 12298119"/>
              <a:gd name="connsiteY1913" fmla="*/ 3658527 h 7036158"/>
              <a:gd name="connsiteX1914" fmla="*/ 5889384 w 12298119"/>
              <a:gd name="connsiteY1914" fmla="*/ 3678821 h 7036158"/>
              <a:gd name="connsiteX1915" fmla="*/ 5832475 w 12298119"/>
              <a:gd name="connsiteY1915" fmla="*/ 3701400 h 7036158"/>
              <a:gd name="connsiteX1916" fmla="*/ 5829291 w 12298119"/>
              <a:gd name="connsiteY1916" fmla="*/ 3702543 h 7036158"/>
              <a:gd name="connsiteX1917" fmla="*/ 5826507 w 12298119"/>
              <a:gd name="connsiteY1917" fmla="*/ 3703972 h 7036158"/>
              <a:gd name="connsiteX1918" fmla="*/ 5820934 w 12298119"/>
              <a:gd name="connsiteY1918" fmla="*/ 3705117 h 7036158"/>
              <a:gd name="connsiteX1919" fmla="*/ 5811779 w 12298119"/>
              <a:gd name="connsiteY1919" fmla="*/ 3710261 h 7036158"/>
              <a:gd name="connsiteX1920" fmla="*/ 5809201 w 12298119"/>
              <a:gd name="connsiteY1920" fmla="*/ 3711685 h 7036158"/>
              <a:gd name="connsiteX1921" fmla="*/ 5819363 w 12298119"/>
              <a:gd name="connsiteY1921" fmla="*/ 3690949 h 7036158"/>
              <a:gd name="connsiteX1922" fmla="*/ 5744321 w 12298119"/>
              <a:gd name="connsiteY1922" fmla="*/ 3734973 h 7036158"/>
              <a:gd name="connsiteX1923" fmla="*/ 5747396 w 12298119"/>
              <a:gd name="connsiteY1923" fmla="*/ 3721539 h 7036158"/>
              <a:gd name="connsiteX1924" fmla="*/ 5741495 w 12298119"/>
              <a:gd name="connsiteY1924" fmla="*/ 3742031 h 7036158"/>
              <a:gd name="connsiteX1925" fmla="*/ 5742379 w 12298119"/>
              <a:gd name="connsiteY1925" fmla="*/ 3751451 h 7036158"/>
              <a:gd name="connsiteX1926" fmla="*/ 5741032 w 12298119"/>
              <a:gd name="connsiteY1926" fmla="*/ 3753553 h 7036158"/>
              <a:gd name="connsiteX1927" fmla="*/ 5736962 w 12298119"/>
              <a:gd name="connsiteY1927" fmla="*/ 3753419 h 7036158"/>
              <a:gd name="connsiteX1928" fmla="*/ 5738621 w 12298119"/>
              <a:gd name="connsiteY1928" fmla="*/ 3757323 h 7036158"/>
              <a:gd name="connsiteX1929" fmla="*/ 5736604 w 12298119"/>
              <a:gd name="connsiteY1929" fmla="*/ 3760475 h 7036158"/>
              <a:gd name="connsiteX1930" fmla="*/ 5730196 w 12298119"/>
              <a:gd name="connsiteY1930" fmla="*/ 3759707 h 7036158"/>
              <a:gd name="connsiteX1931" fmla="*/ 5730195 w 12298119"/>
              <a:gd name="connsiteY1931" fmla="*/ 3750562 h 7036158"/>
              <a:gd name="connsiteX1932" fmla="*/ 5725818 w 12298119"/>
              <a:gd name="connsiteY1932" fmla="*/ 3758279 h 7036158"/>
              <a:gd name="connsiteX1933" fmla="*/ 5725682 w 12298119"/>
              <a:gd name="connsiteY1933" fmla="*/ 3758406 h 7036158"/>
              <a:gd name="connsiteX1934" fmla="*/ 5728598 w 12298119"/>
              <a:gd name="connsiteY1934" fmla="*/ 3745450 h 7036158"/>
              <a:gd name="connsiteX1935" fmla="*/ 5765948 w 12298119"/>
              <a:gd name="connsiteY1935" fmla="*/ 3704003 h 7036158"/>
              <a:gd name="connsiteX1936" fmla="*/ 5771142 w 12298119"/>
              <a:gd name="connsiteY1936" fmla="*/ 3676963 h 7036158"/>
              <a:gd name="connsiteX1937" fmla="*/ 5773503 w 12298119"/>
              <a:gd name="connsiteY1937" fmla="*/ 3675338 h 7036158"/>
              <a:gd name="connsiteX1938" fmla="*/ 5783922 w 12298119"/>
              <a:gd name="connsiteY1938" fmla="*/ 3682823 h 7036158"/>
              <a:gd name="connsiteX1939" fmla="*/ 5810188 w 12298119"/>
              <a:gd name="connsiteY1939" fmla="*/ 3675963 h 7036158"/>
              <a:gd name="connsiteX1940" fmla="*/ 5812477 w 12298119"/>
              <a:gd name="connsiteY1940" fmla="*/ 3649166 h 7036158"/>
              <a:gd name="connsiteX1941" fmla="*/ 5800406 w 12298119"/>
              <a:gd name="connsiteY1941" fmla="*/ 3636509 h 7036158"/>
              <a:gd name="connsiteX1942" fmla="*/ 5800917 w 12298119"/>
              <a:gd name="connsiteY1942" fmla="*/ 3635866 h 7036158"/>
              <a:gd name="connsiteX1943" fmla="*/ 5800842 w 12298119"/>
              <a:gd name="connsiteY1943" fmla="*/ 3625556 h 7036158"/>
              <a:gd name="connsiteX1944" fmla="*/ 5788496 w 12298119"/>
              <a:gd name="connsiteY1944" fmla="*/ 3626468 h 7036158"/>
              <a:gd name="connsiteX1945" fmla="*/ 5788364 w 12298119"/>
              <a:gd name="connsiteY1945" fmla="*/ 3625774 h 7036158"/>
              <a:gd name="connsiteX1946" fmla="*/ 5802190 w 12298119"/>
              <a:gd name="connsiteY1946" fmla="*/ 3612376 h 7036158"/>
              <a:gd name="connsiteX1947" fmla="*/ 5813855 w 12298119"/>
              <a:gd name="connsiteY1947" fmla="*/ 3613460 h 7036158"/>
              <a:gd name="connsiteX1948" fmla="*/ 7272337 w 12298119"/>
              <a:gd name="connsiteY1948" fmla="*/ 3565635 h 7036158"/>
              <a:gd name="connsiteX1949" fmla="*/ 7244480 w 12298119"/>
              <a:gd name="connsiteY1949" fmla="*/ 3583356 h 7036158"/>
              <a:gd name="connsiteX1950" fmla="*/ 7248460 w 12298119"/>
              <a:gd name="connsiteY1950" fmla="*/ 3611651 h 7036158"/>
              <a:gd name="connsiteX1951" fmla="*/ 7272337 w 12298119"/>
              <a:gd name="connsiteY1951" fmla="*/ 3565635 h 7036158"/>
              <a:gd name="connsiteX1952" fmla="*/ 6520170 w 12298119"/>
              <a:gd name="connsiteY1952" fmla="*/ 3560489 h 7036158"/>
              <a:gd name="connsiteX1953" fmla="*/ 6529722 w 12298119"/>
              <a:gd name="connsiteY1953" fmla="*/ 3587643 h 7036158"/>
              <a:gd name="connsiteX1954" fmla="*/ 6520170 w 12298119"/>
              <a:gd name="connsiteY1954" fmla="*/ 3560489 h 7036158"/>
              <a:gd name="connsiteX1955" fmla="*/ 6196736 w 12298119"/>
              <a:gd name="connsiteY1955" fmla="*/ 3542219 h 7036158"/>
              <a:gd name="connsiteX1956" fmla="*/ 6174638 w 12298119"/>
              <a:gd name="connsiteY1956" fmla="*/ 3563194 h 7036158"/>
              <a:gd name="connsiteX1957" fmla="*/ 6195806 w 12298119"/>
              <a:gd name="connsiteY1957" fmla="*/ 3571938 h 7036158"/>
              <a:gd name="connsiteX1958" fmla="*/ 6223534 w 12298119"/>
              <a:gd name="connsiteY1958" fmla="*/ 3560133 h 7036158"/>
              <a:gd name="connsiteX1959" fmla="*/ 6196736 w 12298119"/>
              <a:gd name="connsiteY1959" fmla="*/ 3542219 h 7036158"/>
              <a:gd name="connsiteX1960" fmla="*/ 6010369 w 12298119"/>
              <a:gd name="connsiteY1960" fmla="*/ 3507041 h 7036158"/>
              <a:gd name="connsiteX1961" fmla="*/ 6019531 w 12298119"/>
              <a:gd name="connsiteY1961" fmla="*/ 3510533 h 7036158"/>
              <a:gd name="connsiteX1962" fmla="*/ 6017877 w 12298119"/>
              <a:gd name="connsiteY1962" fmla="*/ 3520705 h 7036158"/>
              <a:gd name="connsiteX1963" fmla="*/ 6001897 w 12298119"/>
              <a:gd name="connsiteY1963" fmla="*/ 3549939 h 7036158"/>
              <a:gd name="connsiteX1964" fmla="*/ 6003020 w 12298119"/>
              <a:gd name="connsiteY1964" fmla="*/ 3527990 h 7036158"/>
              <a:gd name="connsiteX1965" fmla="*/ 5997079 w 12298119"/>
              <a:gd name="connsiteY1965" fmla="*/ 3568016 h 7036158"/>
              <a:gd name="connsiteX1966" fmla="*/ 5990271 w 12298119"/>
              <a:gd name="connsiteY1966" fmla="*/ 3550614 h 7036158"/>
              <a:gd name="connsiteX1967" fmla="*/ 5976121 w 12298119"/>
              <a:gd name="connsiteY1967" fmla="*/ 3584381 h 7036158"/>
              <a:gd name="connsiteX1968" fmla="*/ 5968959 w 12298119"/>
              <a:gd name="connsiteY1968" fmla="*/ 3597334 h 7036158"/>
              <a:gd name="connsiteX1969" fmla="*/ 5960423 w 12298119"/>
              <a:gd name="connsiteY1969" fmla="*/ 3586034 h 7036158"/>
              <a:gd name="connsiteX1970" fmla="*/ 5933559 w 12298119"/>
              <a:gd name="connsiteY1970" fmla="*/ 3535338 h 7036158"/>
              <a:gd name="connsiteX1971" fmla="*/ 5944722 w 12298119"/>
              <a:gd name="connsiteY1971" fmla="*/ 3519823 h 7036158"/>
              <a:gd name="connsiteX1972" fmla="*/ 6010369 w 12298119"/>
              <a:gd name="connsiteY1972" fmla="*/ 3507041 h 7036158"/>
              <a:gd name="connsiteX1973" fmla="*/ 6303850 w 12298119"/>
              <a:gd name="connsiteY1973" fmla="*/ 3458321 h 7036158"/>
              <a:gd name="connsiteX1974" fmla="*/ 6263690 w 12298119"/>
              <a:gd name="connsiteY1974" fmla="*/ 3475982 h 7036158"/>
              <a:gd name="connsiteX1975" fmla="*/ 6257151 w 12298119"/>
              <a:gd name="connsiteY1975" fmla="*/ 3487852 h 7036158"/>
              <a:gd name="connsiteX1976" fmla="*/ 6256591 w 12298119"/>
              <a:gd name="connsiteY1976" fmla="*/ 3508822 h 7036158"/>
              <a:gd name="connsiteX1977" fmla="*/ 6408322 w 12298119"/>
              <a:gd name="connsiteY1977" fmla="*/ 3528196 h 7036158"/>
              <a:gd name="connsiteX1978" fmla="*/ 6303850 w 12298119"/>
              <a:gd name="connsiteY1978" fmla="*/ 3458321 h 7036158"/>
              <a:gd name="connsiteX1979" fmla="*/ 7173363 w 12298119"/>
              <a:gd name="connsiteY1979" fmla="*/ 3372369 h 7036158"/>
              <a:gd name="connsiteX1980" fmla="*/ 7137615 w 12298119"/>
              <a:gd name="connsiteY1980" fmla="*/ 3387799 h 7036158"/>
              <a:gd name="connsiteX1981" fmla="*/ 7132006 w 12298119"/>
              <a:gd name="connsiteY1981" fmla="*/ 3402379 h 7036158"/>
              <a:gd name="connsiteX1982" fmla="*/ 7161041 w 12298119"/>
              <a:gd name="connsiteY1982" fmla="*/ 3414796 h 7036158"/>
              <a:gd name="connsiteX1983" fmla="*/ 7173363 w 12298119"/>
              <a:gd name="connsiteY1983" fmla="*/ 3372369 h 7036158"/>
              <a:gd name="connsiteX1984" fmla="*/ 7417596 w 12298119"/>
              <a:gd name="connsiteY1984" fmla="*/ 3361843 h 7036158"/>
              <a:gd name="connsiteX1985" fmla="*/ 7400086 w 12298119"/>
              <a:gd name="connsiteY1985" fmla="*/ 3376206 h 7036158"/>
              <a:gd name="connsiteX1986" fmla="*/ 7384964 w 12298119"/>
              <a:gd name="connsiteY1986" fmla="*/ 3397000 h 7036158"/>
              <a:gd name="connsiteX1987" fmla="*/ 7408047 w 12298119"/>
              <a:gd name="connsiteY1987" fmla="*/ 3410720 h 7036158"/>
              <a:gd name="connsiteX1988" fmla="*/ 7417596 w 12298119"/>
              <a:gd name="connsiteY1988" fmla="*/ 3361843 h 7036158"/>
              <a:gd name="connsiteX1989" fmla="*/ 1690269 w 12298119"/>
              <a:gd name="connsiteY1989" fmla="*/ 3348942 h 7036158"/>
              <a:gd name="connsiteX1990" fmla="*/ 1688395 w 12298119"/>
              <a:gd name="connsiteY1990" fmla="*/ 3352984 h 7036158"/>
              <a:gd name="connsiteX1991" fmla="*/ 1683619 w 12298119"/>
              <a:gd name="connsiteY1991" fmla="*/ 3364130 h 7036158"/>
              <a:gd name="connsiteX1992" fmla="*/ 1684016 w 12298119"/>
              <a:gd name="connsiteY1992" fmla="*/ 3383280 h 7036158"/>
              <a:gd name="connsiteX1993" fmla="*/ 1673669 w 12298119"/>
              <a:gd name="connsiteY1993" fmla="*/ 3388711 h 7036158"/>
              <a:gd name="connsiteX1994" fmla="*/ 1666505 w 12298119"/>
              <a:gd name="connsiteY1994" fmla="*/ 3388426 h 7036158"/>
              <a:gd name="connsiteX1995" fmla="*/ 1660138 w 12298119"/>
              <a:gd name="connsiteY1995" fmla="*/ 3374134 h 7036158"/>
              <a:gd name="connsiteX1996" fmla="*/ 1659756 w 12298119"/>
              <a:gd name="connsiteY1996" fmla="*/ 3349729 h 7036158"/>
              <a:gd name="connsiteX1997" fmla="*/ 6324368 w 12298119"/>
              <a:gd name="connsiteY1997" fmla="*/ 3305539 h 7036158"/>
              <a:gd name="connsiteX1998" fmla="*/ 6314419 w 12298119"/>
              <a:gd name="connsiteY1998" fmla="*/ 3317257 h 7036158"/>
              <a:gd name="connsiteX1999" fmla="*/ 6339093 w 12298119"/>
              <a:gd name="connsiteY1999" fmla="*/ 3353841 h 7036158"/>
              <a:gd name="connsiteX2000" fmla="*/ 6324368 w 12298119"/>
              <a:gd name="connsiteY2000" fmla="*/ 3305539 h 7036158"/>
              <a:gd name="connsiteX2001" fmla="*/ 6252336 w 12298119"/>
              <a:gd name="connsiteY2001" fmla="*/ 3302963 h 7036158"/>
              <a:gd name="connsiteX2002" fmla="*/ 6258703 w 12298119"/>
              <a:gd name="connsiteY2002" fmla="*/ 3330117 h 7036158"/>
              <a:gd name="connsiteX2003" fmla="*/ 6252336 w 12298119"/>
              <a:gd name="connsiteY2003" fmla="*/ 3302963 h 7036158"/>
              <a:gd name="connsiteX2004" fmla="*/ 6698673 w 12298119"/>
              <a:gd name="connsiteY2004" fmla="*/ 3204062 h 7036158"/>
              <a:gd name="connsiteX2005" fmla="*/ 6662882 w 12298119"/>
              <a:gd name="connsiteY2005" fmla="*/ 3210612 h 7036158"/>
              <a:gd name="connsiteX2006" fmla="*/ 6649503 w 12298119"/>
              <a:gd name="connsiteY2006" fmla="*/ 3225059 h 7036158"/>
              <a:gd name="connsiteX2007" fmla="*/ 6807404 w 12298119"/>
              <a:gd name="connsiteY2007" fmla="*/ 3253210 h 7036158"/>
              <a:gd name="connsiteX2008" fmla="*/ 6698673 w 12298119"/>
              <a:gd name="connsiteY2008" fmla="*/ 3204062 h 7036158"/>
              <a:gd name="connsiteX2009" fmla="*/ 898768 w 12298119"/>
              <a:gd name="connsiteY2009" fmla="*/ 3197211 h 7036158"/>
              <a:gd name="connsiteX2010" fmla="*/ 867777 w 12298119"/>
              <a:gd name="connsiteY2010" fmla="*/ 3204642 h 7036158"/>
              <a:gd name="connsiteX2011" fmla="*/ 868174 w 12298119"/>
              <a:gd name="connsiteY2011" fmla="*/ 3235226 h 7036158"/>
              <a:gd name="connsiteX2012" fmla="*/ 871357 w 12298119"/>
              <a:gd name="connsiteY2012" fmla="*/ 3236654 h 7036158"/>
              <a:gd name="connsiteX2013" fmla="*/ 866185 w 12298119"/>
              <a:gd name="connsiteY2013" fmla="*/ 3238084 h 7036158"/>
              <a:gd name="connsiteX2014" fmla="*/ 808080 w 12298119"/>
              <a:gd name="connsiteY2014" fmla="*/ 3246086 h 7036158"/>
              <a:gd name="connsiteX2015" fmla="*/ 814448 w 12298119"/>
              <a:gd name="connsiteY2015" fmla="*/ 3265237 h 7036158"/>
              <a:gd name="connsiteX2016" fmla="*/ 854643 w 12298119"/>
              <a:gd name="connsiteY2016" fmla="*/ 3298679 h 7036158"/>
              <a:gd name="connsiteX2017" fmla="*/ 867377 w 12298119"/>
              <a:gd name="connsiteY2017" fmla="*/ 3299534 h 7036158"/>
              <a:gd name="connsiteX2018" fmla="*/ 926278 w 12298119"/>
              <a:gd name="connsiteY2018" fmla="*/ 3265523 h 7036158"/>
              <a:gd name="connsiteX2019" fmla="*/ 926279 w 12298119"/>
              <a:gd name="connsiteY2019" fmla="*/ 3239226 h 7036158"/>
              <a:gd name="connsiteX2020" fmla="*/ 920308 w 12298119"/>
              <a:gd name="connsiteY2020" fmla="*/ 3225508 h 7036158"/>
              <a:gd name="connsiteX2021" fmla="*/ 924686 w 12298119"/>
              <a:gd name="connsiteY2021" fmla="*/ 3212074 h 7036158"/>
              <a:gd name="connsiteX2022" fmla="*/ 898768 w 12298119"/>
              <a:gd name="connsiteY2022" fmla="*/ 3197211 h 7036158"/>
              <a:gd name="connsiteX2023" fmla="*/ 692669 w 12298119"/>
              <a:gd name="connsiteY2023" fmla="*/ 3182061 h 7036158"/>
              <a:gd name="connsiteX2024" fmla="*/ 674761 w 12298119"/>
              <a:gd name="connsiteY2024" fmla="*/ 3183777 h 7036158"/>
              <a:gd name="connsiteX2025" fmla="*/ 691476 w 12298119"/>
              <a:gd name="connsiteY2025" fmla="*/ 3259234 h 7036158"/>
              <a:gd name="connsiteX2026" fmla="*/ 710577 w 12298119"/>
              <a:gd name="connsiteY2026" fmla="*/ 3272382 h 7036158"/>
              <a:gd name="connsiteX2027" fmla="*/ 710975 w 12298119"/>
              <a:gd name="connsiteY2027" fmla="*/ 3195782 h 7036158"/>
              <a:gd name="connsiteX2028" fmla="*/ 692669 w 12298119"/>
              <a:gd name="connsiteY2028" fmla="*/ 3182061 h 7036158"/>
              <a:gd name="connsiteX2029" fmla="*/ 6388974 w 12298119"/>
              <a:gd name="connsiteY2029" fmla="*/ 3165466 h 7036158"/>
              <a:gd name="connsiteX2030" fmla="*/ 6363639 w 12298119"/>
              <a:gd name="connsiteY2030" fmla="*/ 3176912 h 7036158"/>
              <a:gd name="connsiteX2031" fmla="*/ 6380980 w 12298119"/>
              <a:gd name="connsiteY2031" fmla="*/ 3222559 h 7036158"/>
              <a:gd name="connsiteX2032" fmla="*/ 6403432 w 12298119"/>
              <a:gd name="connsiteY2032" fmla="*/ 3222048 h 7036158"/>
              <a:gd name="connsiteX2033" fmla="*/ 6422571 w 12298119"/>
              <a:gd name="connsiteY2033" fmla="*/ 3170523 h 7036158"/>
              <a:gd name="connsiteX2034" fmla="*/ 6388974 w 12298119"/>
              <a:gd name="connsiteY2034" fmla="*/ 3165466 h 7036158"/>
              <a:gd name="connsiteX2035" fmla="*/ 6957142 w 12298119"/>
              <a:gd name="connsiteY2035" fmla="*/ 3153193 h 7036158"/>
              <a:gd name="connsiteX2036" fmla="*/ 6911775 w 12298119"/>
              <a:gd name="connsiteY2036" fmla="*/ 3239512 h 7036158"/>
              <a:gd name="connsiteX2037" fmla="*/ 6957142 w 12298119"/>
              <a:gd name="connsiteY2037" fmla="*/ 3153193 h 7036158"/>
              <a:gd name="connsiteX2038" fmla="*/ 61485 w 12298119"/>
              <a:gd name="connsiteY2038" fmla="*/ 3148335 h 7036158"/>
              <a:gd name="connsiteX2039" fmla="*/ 73822 w 12298119"/>
              <a:gd name="connsiteY2039" fmla="*/ 3157483 h 7036158"/>
              <a:gd name="connsiteX2040" fmla="*/ 86160 w 12298119"/>
              <a:gd name="connsiteY2040" fmla="*/ 3244085 h 7036158"/>
              <a:gd name="connsiteX2041" fmla="*/ 28154 w 12298119"/>
              <a:gd name="connsiteY2041" fmla="*/ 3235083 h 7036158"/>
              <a:gd name="connsiteX2042" fmla="*/ 2984 w 12298119"/>
              <a:gd name="connsiteY2042" fmla="*/ 3213217 h 7036158"/>
              <a:gd name="connsiteX2043" fmla="*/ 15371 w 12298119"/>
              <a:gd name="connsiteY2043" fmla="*/ 3164483 h 7036158"/>
              <a:gd name="connsiteX2044" fmla="*/ 61485 w 12298119"/>
              <a:gd name="connsiteY2044" fmla="*/ 3148335 h 7036158"/>
              <a:gd name="connsiteX2045" fmla="*/ 1495776 w 12298119"/>
              <a:gd name="connsiteY2045" fmla="*/ 3112321 h 7036158"/>
              <a:gd name="connsiteX2046" fmla="*/ 1492989 w 12298119"/>
              <a:gd name="connsiteY2046" fmla="*/ 3131471 h 7036158"/>
              <a:gd name="connsiteX2047" fmla="*/ 1489807 w 12298119"/>
              <a:gd name="connsiteY2047" fmla="*/ 3118324 h 7036158"/>
              <a:gd name="connsiteX2048" fmla="*/ 6815966 w 12298119"/>
              <a:gd name="connsiteY2048" fmla="*/ 3059450 h 7036158"/>
              <a:gd name="connsiteX2049" fmla="*/ 6782524 w 12298119"/>
              <a:gd name="connsiteY2049" fmla="*/ 3069802 h 7036158"/>
              <a:gd name="connsiteX2050" fmla="*/ 6767912 w 12298119"/>
              <a:gd name="connsiteY2050" fmla="*/ 3109166 h 7036158"/>
              <a:gd name="connsiteX2051" fmla="*/ 6827843 w 12298119"/>
              <a:gd name="connsiteY2051" fmla="*/ 3139423 h 7036158"/>
              <a:gd name="connsiteX2052" fmla="*/ 6847547 w 12298119"/>
              <a:gd name="connsiteY2052" fmla="*/ 3131244 h 7036158"/>
              <a:gd name="connsiteX2053" fmla="*/ 6854375 w 12298119"/>
              <a:gd name="connsiteY2053" fmla="*/ 3093468 h 7036158"/>
              <a:gd name="connsiteX2054" fmla="*/ 6844856 w 12298119"/>
              <a:gd name="connsiteY2054" fmla="*/ 3073197 h 7036158"/>
              <a:gd name="connsiteX2055" fmla="*/ 6815966 w 12298119"/>
              <a:gd name="connsiteY2055" fmla="*/ 3059450 h 7036158"/>
              <a:gd name="connsiteX2056" fmla="*/ 6547720 w 12298119"/>
              <a:gd name="connsiteY2056" fmla="*/ 3035925 h 7036158"/>
              <a:gd name="connsiteX2057" fmla="*/ 6604349 w 12298119"/>
              <a:gd name="connsiteY2057" fmla="*/ 3121636 h 7036158"/>
              <a:gd name="connsiteX2058" fmla="*/ 6547720 w 12298119"/>
              <a:gd name="connsiteY2058" fmla="*/ 3035925 h 7036158"/>
              <a:gd name="connsiteX2059" fmla="*/ 851362 w 12298119"/>
              <a:gd name="connsiteY2059" fmla="*/ 2999456 h 7036158"/>
              <a:gd name="connsiteX2060" fmla="*/ 828620 w 12298119"/>
              <a:gd name="connsiteY2060" fmla="*/ 3007440 h 7036158"/>
              <a:gd name="connsiteX2061" fmla="*/ 823603 w 12298119"/>
              <a:gd name="connsiteY2061" fmla="*/ 3024288 h 7036158"/>
              <a:gd name="connsiteX2062" fmla="*/ 871757 w 12298119"/>
              <a:gd name="connsiteY2062" fmla="*/ 3036008 h 7036158"/>
              <a:gd name="connsiteX2063" fmla="*/ 872552 w 12298119"/>
              <a:gd name="connsiteY2063" fmla="*/ 3010855 h 7036158"/>
              <a:gd name="connsiteX2064" fmla="*/ 851362 w 12298119"/>
              <a:gd name="connsiteY2064" fmla="*/ 2999456 h 7036158"/>
              <a:gd name="connsiteX2065" fmla="*/ 6620985 w 12298119"/>
              <a:gd name="connsiteY2065" fmla="*/ 2991304 h 7036158"/>
              <a:gd name="connsiteX2066" fmla="*/ 6603535 w 12298119"/>
              <a:gd name="connsiteY2066" fmla="*/ 2996010 h 7036158"/>
              <a:gd name="connsiteX2067" fmla="*/ 6594937 w 12298119"/>
              <a:gd name="connsiteY2067" fmla="*/ 3004955 h 7036158"/>
              <a:gd name="connsiteX2068" fmla="*/ 6592340 w 12298119"/>
              <a:gd name="connsiteY2068" fmla="*/ 3014319 h 7036158"/>
              <a:gd name="connsiteX2069" fmla="*/ 6640964 w 12298119"/>
              <a:gd name="connsiteY2069" fmla="*/ 3050649 h 7036158"/>
              <a:gd name="connsiteX2070" fmla="*/ 6659111 w 12298119"/>
              <a:gd name="connsiteY2070" fmla="*/ 3024622 h 7036158"/>
              <a:gd name="connsiteX2071" fmla="*/ 6620985 w 12298119"/>
              <a:gd name="connsiteY2071" fmla="*/ 2991304 h 7036158"/>
              <a:gd name="connsiteX2072" fmla="*/ 7275940 w 12298119"/>
              <a:gd name="connsiteY2072" fmla="*/ 2973040 h 7036158"/>
              <a:gd name="connsiteX2073" fmla="*/ 7259730 w 12298119"/>
              <a:gd name="connsiteY2073" fmla="*/ 2978980 h 7036158"/>
              <a:gd name="connsiteX2074" fmla="*/ 7288205 w 12298119"/>
              <a:gd name="connsiteY2074" fmla="*/ 3012367 h 7036158"/>
              <a:gd name="connsiteX2075" fmla="*/ 7306696 w 12298119"/>
              <a:gd name="connsiteY2075" fmla="*/ 3000881 h 7036158"/>
              <a:gd name="connsiteX2076" fmla="*/ 7275940 w 12298119"/>
              <a:gd name="connsiteY2076" fmla="*/ 2973040 h 7036158"/>
              <a:gd name="connsiteX2077" fmla="*/ 1959795 w 12298119"/>
              <a:gd name="connsiteY2077" fmla="*/ 2972734 h 7036158"/>
              <a:gd name="connsiteX2078" fmla="*/ 1960302 w 12298119"/>
              <a:gd name="connsiteY2078" fmla="*/ 2981757 h 7036158"/>
              <a:gd name="connsiteX2079" fmla="*/ 1949463 w 12298119"/>
              <a:gd name="connsiteY2079" fmla="*/ 3001137 h 7036158"/>
              <a:gd name="connsiteX2080" fmla="*/ 1943446 w 12298119"/>
              <a:gd name="connsiteY2080" fmla="*/ 2996677 h 7036158"/>
              <a:gd name="connsiteX2081" fmla="*/ 1912804 w 12298119"/>
              <a:gd name="connsiteY2081" fmla="*/ 2961338 h 7036158"/>
              <a:gd name="connsiteX2082" fmla="*/ 1915707 w 12298119"/>
              <a:gd name="connsiteY2082" fmla="*/ 2964227 h 7036158"/>
              <a:gd name="connsiteX2083" fmla="*/ 1915932 w 12298119"/>
              <a:gd name="connsiteY2083" fmla="*/ 2968702 h 7036158"/>
              <a:gd name="connsiteX2084" fmla="*/ 1913699 w 12298119"/>
              <a:gd name="connsiteY2084" fmla="*/ 2983663 h 7036158"/>
              <a:gd name="connsiteX2085" fmla="*/ 1898523 w 12298119"/>
              <a:gd name="connsiteY2085" fmla="*/ 2978271 h 7036158"/>
              <a:gd name="connsiteX2086" fmla="*/ 1758836 w 12298119"/>
              <a:gd name="connsiteY2086" fmla="*/ 2953976 h 7036158"/>
              <a:gd name="connsiteX2087" fmla="*/ 1809378 w 12298119"/>
              <a:gd name="connsiteY2087" fmla="*/ 2983701 h 7036158"/>
              <a:gd name="connsiteX2088" fmla="*/ 1752866 w 12298119"/>
              <a:gd name="connsiteY2088" fmla="*/ 3068304 h 7036158"/>
              <a:gd name="connsiteX2089" fmla="*/ 1787091 w 12298119"/>
              <a:gd name="connsiteY2089" fmla="*/ 3061445 h 7036158"/>
              <a:gd name="connsiteX2090" fmla="*/ 1777144 w 12298119"/>
              <a:gd name="connsiteY2090" fmla="*/ 3080309 h 7036158"/>
              <a:gd name="connsiteX2091" fmla="*/ 1762019 w 12298119"/>
              <a:gd name="connsiteY2091" fmla="*/ 3114609 h 7036158"/>
              <a:gd name="connsiteX2092" fmla="*/ 1748089 w 12298119"/>
              <a:gd name="connsiteY2092" fmla="*/ 3150621 h 7036158"/>
              <a:gd name="connsiteX2093" fmla="*/ 1744906 w 12298119"/>
              <a:gd name="connsiteY2093" fmla="*/ 3160053 h 7036158"/>
              <a:gd name="connsiteX2094" fmla="*/ 1741722 w 12298119"/>
              <a:gd name="connsiteY2094" fmla="*/ 3162912 h 7036158"/>
              <a:gd name="connsiteX2095" fmla="*/ 1740131 w 12298119"/>
              <a:gd name="connsiteY2095" fmla="*/ 3167771 h 7036158"/>
              <a:gd name="connsiteX2096" fmla="*/ 1734162 w 12298119"/>
              <a:gd name="connsiteY2096" fmla="*/ 3189495 h 7036158"/>
              <a:gd name="connsiteX2097" fmla="*/ 1717049 w 12298119"/>
              <a:gd name="connsiteY2097" fmla="*/ 3231795 h 7036158"/>
              <a:gd name="connsiteX2098" fmla="*/ 1707894 w 12298119"/>
              <a:gd name="connsiteY2098" fmla="*/ 3253804 h 7036158"/>
              <a:gd name="connsiteX2099" fmla="*/ 1703120 w 12298119"/>
              <a:gd name="connsiteY2099" fmla="*/ 3264664 h 7036158"/>
              <a:gd name="connsiteX2100" fmla="*/ 1701526 w 12298119"/>
              <a:gd name="connsiteY2100" fmla="*/ 3266095 h 7036158"/>
              <a:gd name="connsiteX2101" fmla="*/ 1701528 w 12298119"/>
              <a:gd name="connsiteY2101" fmla="*/ 3269524 h 7036158"/>
              <a:gd name="connsiteX2102" fmla="*/ 1699935 w 12298119"/>
              <a:gd name="connsiteY2102" fmla="*/ 3270954 h 7036158"/>
              <a:gd name="connsiteX2103" fmla="*/ 1705108 w 12298119"/>
              <a:gd name="connsiteY2103" fmla="*/ 3310681 h 7036158"/>
              <a:gd name="connsiteX2104" fmla="*/ 1699140 w 12298119"/>
              <a:gd name="connsiteY2104" fmla="*/ 3326403 h 7036158"/>
              <a:gd name="connsiteX2105" fmla="*/ 1697546 w 12298119"/>
              <a:gd name="connsiteY2105" fmla="*/ 3327831 h 7036158"/>
              <a:gd name="connsiteX2106" fmla="*/ 1695957 w 12298119"/>
              <a:gd name="connsiteY2106" fmla="*/ 3326402 h 7036158"/>
              <a:gd name="connsiteX2107" fmla="*/ 1694365 w 12298119"/>
              <a:gd name="connsiteY2107" fmla="*/ 3327830 h 7036158"/>
              <a:gd name="connsiteX2108" fmla="*/ 1690383 w 12298119"/>
              <a:gd name="connsiteY2108" fmla="*/ 3343088 h 7036158"/>
              <a:gd name="connsiteX2109" fmla="*/ 1690169 w 12298119"/>
              <a:gd name="connsiteY2109" fmla="*/ 3344263 h 7036158"/>
              <a:gd name="connsiteX2110" fmla="*/ 1682707 w 12298119"/>
              <a:gd name="connsiteY2110" fmla="*/ 3332151 h 7036158"/>
              <a:gd name="connsiteX2111" fmla="*/ 1666033 w 12298119"/>
              <a:gd name="connsiteY2111" fmla="*/ 3321974 h 7036158"/>
              <a:gd name="connsiteX2112" fmla="*/ 1666357 w 12298119"/>
              <a:gd name="connsiteY2112" fmla="*/ 3320900 h 7036158"/>
              <a:gd name="connsiteX2113" fmla="*/ 1666904 w 12298119"/>
              <a:gd name="connsiteY2113" fmla="*/ 3318398 h 7036158"/>
              <a:gd name="connsiteX2114" fmla="*/ 1668496 w 12298119"/>
              <a:gd name="connsiteY2114" fmla="*/ 3310683 h 7036158"/>
              <a:gd name="connsiteX2115" fmla="*/ 1628699 w 12298119"/>
              <a:gd name="connsiteY2115" fmla="*/ 3294390 h 7036158"/>
              <a:gd name="connsiteX2116" fmla="*/ 1629892 w 12298119"/>
              <a:gd name="connsiteY2116" fmla="*/ 3248088 h 7036158"/>
              <a:gd name="connsiteX2117" fmla="*/ 1631485 w 12298119"/>
              <a:gd name="connsiteY2117" fmla="*/ 3243514 h 7036158"/>
              <a:gd name="connsiteX2118" fmla="*/ 1631484 w 12298119"/>
              <a:gd name="connsiteY2118" fmla="*/ 3240370 h 7036158"/>
              <a:gd name="connsiteX2119" fmla="*/ 1632677 w 12298119"/>
              <a:gd name="connsiteY2119" fmla="*/ 3238655 h 7036158"/>
              <a:gd name="connsiteX2120" fmla="*/ 1632678 w 12298119"/>
              <a:gd name="connsiteY2120" fmla="*/ 3232367 h 7036158"/>
              <a:gd name="connsiteX2121" fmla="*/ 1637057 w 12298119"/>
              <a:gd name="connsiteY2121" fmla="*/ 3212075 h 7036158"/>
              <a:gd name="connsiteX2122" fmla="*/ 1644617 w 12298119"/>
              <a:gd name="connsiteY2122" fmla="*/ 3169201 h 7036158"/>
              <a:gd name="connsiteX2123" fmla="*/ 1668097 w 12298119"/>
              <a:gd name="connsiteY2123" fmla="*/ 3143477 h 7036158"/>
              <a:gd name="connsiteX2124" fmla="*/ 1668098 w 12298119"/>
              <a:gd name="connsiteY2124" fmla="*/ 3133758 h 7036158"/>
              <a:gd name="connsiteX2125" fmla="*/ 1668099 w 12298119"/>
              <a:gd name="connsiteY2125" fmla="*/ 3127470 h 7036158"/>
              <a:gd name="connsiteX2126" fmla="*/ 1671282 w 12298119"/>
              <a:gd name="connsiteY2126" fmla="*/ 3124326 h 7036158"/>
              <a:gd name="connsiteX2127" fmla="*/ 1678844 w 12298119"/>
              <a:gd name="connsiteY2127" fmla="*/ 3110320 h 7036158"/>
              <a:gd name="connsiteX2128" fmla="*/ 1699141 w 12298119"/>
              <a:gd name="connsiteY2128" fmla="*/ 3081167 h 7036158"/>
              <a:gd name="connsiteX2129" fmla="*/ 1697150 w 12298119"/>
              <a:gd name="connsiteY2129" fmla="*/ 3069449 h 7036158"/>
              <a:gd name="connsiteX2130" fmla="*/ 1698741 w 12298119"/>
              <a:gd name="connsiteY2130" fmla="*/ 3067733 h 7036158"/>
              <a:gd name="connsiteX2131" fmla="*/ 1703119 w 12298119"/>
              <a:gd name="connsiteY2131" fmla="*/ 3026289 h 7036158"/>
              <a:gd name="connsiteX2132" fmla="*/ 1710680 w 12298119"/>
              <a:gd name="connsiteY2132" fmla="*/ 3019143 h 7036158"/>
              <a:gd name="connsiteX2133" fmla="*/ 1728589 w 12298119"/>
              <a:gd name="connsiteY2133" fmla="*/ 3004566 h 7036158"/>
              <a:gd name="connsiteX2134" fmla="*/ 1732967 w 12298119"/>
              <a:gd name="connsiteY2134" fmla="*/ 2974554 h 7036158"/>
              <a:gd name="connsiteX2135" fmla="*/ 1738141 w 12298119"/>
              <a:gd name="connsiteY2135" fmla="*/ 2982559 h 7036158"/>
              <a:gd name="connsiteX2136" fmla="*/ 1739335 w 12298119"/>
              <a:gd name="connsiteY2136" fmla="*/ 2968553 h 7036158"/>
              <a:gd name="connsiteX2137" fmla="*/ 1747294 w 12298119"/>
              <a:gd name="connsiteY2137" fmla="*/ 2966553 h 7036158"/>
              <a:gd name="connsiteX2138" fmla="*/ 6714802 w 12298119"/>
              <a:gd name="connsiteY2138" fmla="*/ 2932491 h 7036158"/>
              <a:gd name="connsiteX2139" fmla="*/ 6699960 w 12298119"/>
              <a:gd name="connsiteY2139" fmla="*/ 2941032 h 7036158"/>
              <a:gd name="connsiteX2140" fmla="*/ 6688545 w 12298119"/>
              <a:gd name="connsiteY2140" fmla="*/ 2959048 h 7036158"/>
              <a:gd name="connsiteX2141" fmla="*/ 6749964 w 12298119"/>
              <a:gd name="connsiteY2141" fmla="*/ 2995380 h 7036158"/>
              <a:gd name="connsiteX2142" fmla="*/ 6714802 w 12298119"/>
              <a:gd name="connsiteY2142" fmla="*/ 2932491 h 7036158"/>
              <a:gd name="connsiteX2143" fmla="*/ 1543134 w 12298119"/>
              <a:gd name="connsiteY2143" fmla="*/ 2923966 h 7036158"/>
              <a:gd name="connsiteX2144" fmla="*/ 1545126 w 12298119"/>
              <a:gd name="connsiteY2144" fmla="*/ 2945402 h 7036158"/>
              <a:gd name="connsiteX2145" fmla="*/ 1561442 w 12298119"/>
              <a:gd name="connsiteY2145" fmla="*/ 3019144 h 7036158"/>
              <a:gd name="connsiteX2146" fmla="*/ 1563432 w 12298119"/>
              <a:gd name="connsiteY2146" fmla="*/ 3016856 h 7036158"/>
              <a:gd name="connsiteX2147" fmla="*/ 1561042 w 12298119"/>
              <a:gd name="connsiteY2147" fmla="*/ 3023717 h 7036158"/>
              <a:gd name="connsiteX2148" fmla="*/ 1550697 w 12298119"/>
              <a:gd name="connsiteY2148" fmla="*/ 3056301 h 7036158"/>
              <a:gd name="connsiteX2149" fmla="*/ 1554278 w 12298119"/>
              <a:gd name="connsiteY2149" fmla="*/ 3068876 h 7036158"/>
              <a:gd name="connsiteX2150" fmla="*/ 1552686 w 12298119"/>
              <a:gd name="connsiteY2150" fmla="*/ 3073736 h 7036158"/>
              <a:gd name="connsiteX2151" fmla="*/ 1551095 w 12298119"/>
              <a:gd name="connsiteY2151" fmla="*/ 3078595 h 7036158"/>
              <a:gd name="connsiteX2152" fmla="*/ 1548308 w 12298119"/>
              <a:gd name="connsiteY2152" fmla="*/ 3088026 h 7036158"/>
              <a:gd name="connsiteX2153" fmla="*/ 1538758 w 12298119"/>
              <a:gd name="connsiteY2153" fmla="*/ 3106606 h 7036158"/>
              <a:gd name="connsiteX2154" fmla="*/ 1518460 w 12298119"/>
              <a:gd name="connsiteY2154" fmla="*/ 3119754 h 7036158"/>
              <a:gd name="connsiteX2155" fmla="*/ 1517665 w 12298119"/>
              <a:gd name="connsiteY2155" fmla="*/ 3078593 h 7036158"/>
              <a:gd name="connsiteX2156" fmla="*/ 1487817 w 12298119"/>
              <a:gd name="connsiteY2156" fmla="*/ 3094314 h 7036158"/>
              <a:gd name="connsiteX2157" fmla="*/ 1485427 w 12298119"/>
              <a:gd name="connsiteY2157" fmla="*/ 3100032 h 7036158"/>
              <a:gd name="connsiteX2158" fmla="*/ 1477071 w 12298119"/>
              <a:gd name="connsiteY2158" fmla="*/ 3066876 h 7036158"/>
              <a:gd name="connsiteX2159" fmla="*/ 1476673 w 12298119"/>
              <a:gd name="connsiteY2159" fmla="*/ 3066018 h 7036158"/>
              <a:gd name="connsiteX2160" fmla="*/ 1482244 w 12298119"/>
              <a:gd name="connsiteY2160" fmla="*/ 3044868 h 7036158"/>
              <a:gd name="connsiteX2161" fmla="*/ 1529206 w 12298119"/>
              <a:gd name="connsiteY2161" fmla="*/ 2961122 h 7036158"/>
              <a:gd name="connsiteX2162" fmla="*/ 1541543 w 12298119"/>
              <a:gd name="connsiteY2162" fmla="*/ 2926536 h 7036158"/>
              <a:gd name="connsiteX2163" fmla="*/ 1915231 w 12298119"/>
              <a:gd name="connsiteY2163" fmla="*/ 2921698 h 7036158"/>
              <a:gd name="connsiteX2164" fmla="*/ 1915670 w 12298119"/>
              <a:gd name="connsiteY2164" fmla="*/ 2937263 h 7036158"/>
              <a:gd name="connsiteX2165" fmla="*/ 1912576 w 12298119"/>
              <a:gd name="connsiteY2165" fmla="*/ 2937215 h 7036158"/>
              <a:gd name="connsiteX2166" fmla="*/ 1911726 w 12298119"/>
              <a:gd name="connsiteY2166" fmla="*/ 2956056 h 7036158"/>
              <a:gd name="connsiteX2167" fmla="*/ 1900512 w 12298119"/>
              <a:gd name="connsiteY2167" fmla="*/ 2950546 h 7036158"/>
              <a:gd name="connsiteX2168" fmla="*/ 1902900 w 12298119"/>
              <a:gd name="connsiteY2168" fmla="*/ 2943115 h 7036158"/>
              <a:gd name="connsiteX2169" fmla="*/ 1923614 w 12298119"/>
              <a:gd name="connsiteY2169" fmla="*/ 2909122 h 7036158"/>
              <a:gd name="connsiteX2170" fmla="*/ 1925165 w 12298119"/>
              <a:gd name="connsiteY2170" fmla="*/ 2924059 h 7036158"/>
              <a:gd name="connsiteX2171" fmla="*/ 1919373 w 12298119"/>
              <a:gd name="connsiteY2171" fmla="*/ 2917672 h 7036158"/>
              <a:gd name="connsiteX2172" fmla="*/ 1918487 w 12298119"/>
              <a:gd name="connsiteY2172" fmla="*/ 2916045 h 7036158"/>
              <a:gd name="connsiteX2173" fmla="*/ 1920015 w 12298119"/>
              <a:gd name="connsiteY2173" fmla="*/ 2913389 h 7036158"/>
              <a:gd name="connsiteX2174" fmla="*/ 904439 w 12298119"/>
              <a:gd name="connsiteY2174" fmla="*/ 2899062 h 7036158"/>
              <a:gd name="connsiteX2175" fmla="*/ 872949 w 12298119"/>
              <a:gd name="connsiteY2175" fmla="*/ 2919678 h 7036158"/>
              <a:gd name="connsiteX2176" fmla="*/ 876134 w 12298119"/>
              <a:gd name="connsiteY2176" fmla="*/ 2930252 h 7036158"/>
              <a:gd name="connsiteX2177" fmla="*/ 867777 w 12298119"/>
              <a:gd name="connsiteY2177" fmla="*/ 2920536 h 7036158"/>
              <a:gd name="connsiteX2178" fmla="*/ 839919 w 12298119"/>
              <a:gd name="connsiteY2178" fmla="*/ 2903956 h 7036158"/>
              <a:gd name="connsiteX2179" fmla="*/ 857826 w 12298119"/>
              <a:gd name="connsiteY2179" fmla="*/ 2971411 h 7036158"/>
              <a:gd name="connsiteX2180" fmla="*/ 912748 w 12298119"/>
              <a:gd name="connsiteY2180" fmla="*/ 3009425 h 7036158"/>
              <a:gd name="connsiteX2181" fmla="*/ 887674 w 12298119"/>
              <a:gd name="connsiteY2181" fmla="*/ 2944544 h 7036158"/>
              <a:gd name="connsiteX2182" fmla="*/ 927471 w 12298119"/>
              <a:gd name="connsiteY2182" fmla="*/ 2957121 h 7036158"/>
              <a:gd name="connsiteX2183" fmla="*/ 961299 w 12298119"/>
              <a:gd name="connsiteY2183" fmla="*/ 2934541 h 7036158"/>
              <a:gd name="connsiteX2184" fmla="*/ 944585 w 12298119"/>
              <a:gd name="connsiteY2184" fmla="*/ 2913389 h 7036158"/>
              <a:gd name="connsiteX2185" fmla="*/ 904439 w 12298119"/>
              <a:gd name="connsiteY2185" fmla="*/ 2899062 h 7036158"/>
              <a:gd name="connsiteX2186" fmla="*/ 335291 w 12298119"/>
              <a:gd name="connsiteY2186" fmla="*/ 2793344 h 7036158"/>
              <a:gd name="connsiteX2187" fmla="*/ 357178 w 12298119"/>
              <a:gd name="connsiteY2187" fmla="*/ 2873660 h 7036158"/>
              <a:gd name="connsiteX2188" fmla="*/ 390360 w 12298119"/>
              <a:gd name="connsiteY2188" fmla="*/ 2898669 h 7036158"/>
              <a:gd name="connsiteX2189" fmla="*/ 429210 w 12298119"/>
              <a:gd name="connsiteY2189" fmla="*/ 2905674 h 7036158"/>
              <a:gd name="connsiteX2190" fmla="*/ 398964 w 12298119"/>
              <a:gd name="connsiteY2190" fmla="*/ 2841647 h 7036158"/>
              <a:gd name="connsiteX2191" fmla="*/ 335291 w 12298119"/>
              <a:gd name="connsiteY2191" fmla="*/ 2793344 h 7036158"/>
              <a:gd name="connsiteX2192" fmla="*/ 6295935 w 12298119"/>
              <a:gd name="connsiteY2192" fmla="*/ 2740633 h 7036158"/>
              <a:gd name="connsiteX2193" fmla="*/ 6270384 w 12298119"/>
              <a:gd name="connsiteY2193" fmla="*/ 2743263 h 7036158"/>
              <a:gd name="connsiteX2194" fmla="*/ 6255830 w 12298119"/>
              <a:gd name="connsiteY2194" fmla="*/ 2754415 h 7036158"/>
              <a:gd name="connsiteX2195" fmla="*/ 6282014 w 12298119"/>
              <a:gd name="connsiteY2195" fmla="*/ 2806906 h 7036158"/>
              <a:gd name="connsiteX2196" fmla="*/ 6324882 w 12298119"/>
              <a:gd name="connsiteY2196" fmla="*/ 2772121 h 7036158"/>
              <a:gd name="connsiteX2197" fmla="*/ 6295935 w 12298119"/>
              <a:gd name="connsiteY2197" fmla="*/ 2740633 h 7036158"/>
              <a:gd name="connsiteX2198" fmla="*/ 7124188 w 12298119"/>
              <a:gd name="connsiteY2198" fmla="*/ 2727769 h 7036158"/>
              <a:gd name="connsiteX2199" fmla="*/ 7108919 w 12298119"/>
              <a:gd name="connsiteY2199" fmla="*/ 2767190 h 7036158"/>
              <a:gd name="connsiteX2200" fmla="*/ 7148132 w 12298119"/>
              <a:gd name="connsiteY2200" fmla="*/ 2775490 h 7036158"/>
              <a:gd name="connsiteX2201" fmla="*/ 7151731 w 12298119"/>
              <a:gd name="connsiteY2201" fmla="*/ 2736283 h 7036158"/>
              <a:gd name="connsiteX2202" fmla="*/ 7124188 w 12298119"/>
              <a:gd name="connsiteY2202" fmla="*/ 2727769 h 7036158"/>
              <a:gd name="connsiteX2203" fmla="*/ 1401396 w 12298119"/>
              <a:gd name="connsiteY2203" fmla="*/ 2720027 h 7036158"/>
              <a:gd name="connsiteX2204" fmla="*/ 1390143 w 12298119"/>
              <a:gd name="connsiteY2204" fmla="*/ 2721144 h 7036158"/>
              <a:gd name="connsiteX2205" fmla="*/ 1371619 w 12298119"/>
              <a:gd name="connsiteY2205" fmla="*/ 2740054 h 7036158"/>
              <a:gd name="connsiteX2206" fmla="*/ 1354918 w 12298119"/>
              <a:gd name="connsiteY2206" fmla="*/ 2791684 h 7036158"/>
              <a:gd name="connsiteX2207" fmla="*/ 1378212 w 12298119"/>
              <a:gd name="connsiteY2207" fmla="*/ 2792964 h 7036158"/>
              <a:gd name="connsiteX2208" fmla="*/ 1413785 w 12298119"/>
              <a:gd name="connsiteY2208" fmla="*/ 2727025 h 7036158"/>
              <a:gd name="connsiteX2209" fmla="*/ 1401396 w 12298119"/>
              <a:gd name="connsiteY2209" fmla="*/ 2720027 h 7036158"/>
              <a:gd name="connsiteX2210" fmla="*/ 6616645 w 12298119"/>
              <a:gd name="connsiteY2210" fmla="*/ 2711121 h 7036158"/>
              <a:gd name="connsiteX2211" fmla="*/ 6591597 w 12298119"/>
              <a:gd name="connsiteY2211" fmla="*/ 2720994 h 7036158"/>
              <a:gd name="connsiteX2212" fmla="*/ 6583327 w 12298119"/>
              <a:gd name="connsiteY2212" fmla="*/ 2730993 h 7036158"/>
              <a:gd name="connsiteX2213" fmla="*/ 6580627 w 12298119"/>
              <a:gd name="connsiteY2213" fmla="*/ 2743777 h 7036158"/>
              <a:gd name="connsiteX2214" fmla="*/ 6625928 w 12298119"/>
              <a:gd name="connsiteY2214" fmla="*/ 2755590 h 7036158"/>
              <a:gd name="connsiteX2215" fmla="*/ 6666625 w 12298119"/>
              <a:gd name="connsiteY2215" fmla="*/ 2727808 h 7036158"/>
              <a:gd name="connsiteX2216" fmla="*/ 6616645 w 12298119"/>
              <a:gd name="connsiteY2216" fmla="*/ 2711121 h 7036158"/>
              <a:gd name="connsiteX2217" fmla="*/ 2143674 w 12298119"/>
              <a:gd name="connsiteY2217" fmla="*/ 2701596 h 7036158"/>
              <a:gd name="connsiteX2218" fmla="*/ 2148051 w 12298119"/>
              <a:gd name="connsiteY2218" fmla="*/ 2723032 h 7036158"/>
              <a:gd name="connsiteX2219" fmla="*/ 2099500 w 12298119"/>
              <a:gd name="connsiteY2219" fmla="*/ 2770192 h 7036158"/>
              <a:gd name="connsiteX2220" fmla="*/ 2049355 w 12298119"/>
              <a:gd name="connsiteY2220" fmla="*/ 2831359 h 7036158"/>
              <a:gd name="connsiteX2221" fmla="*/ 2025122 w 12298119"/>
              <a:gd name="connsiteY2221" fmla="*/ 2869614 h 7036158"/>
              <a:gd name="connsiteX2222" fmla="*/ 2024298 w 12298119"/>
              <a:gd name="connsiteY2222" fmla="*/ 2858311 h 7036158"/>
              <a:gd name="connsiteX2223" fmla="*/ 2022180 w 12298119"/>
              <a:gd name="connsiteY2223" fmla="*/ 2874259 h 7036158"/>
              <a:gd name="connsiteX2224" fmla="*/ 2007169 w 12298119"/>
              <a:gd name="connsiteY2224" fmla="*/ 2897956 h 7036158"/>
              <a:gd name="connsiteX2225" fmla="*/ 2006632 w 12298119"/>
              <a:gd name="connsiteY2225" fmla="*/ 2898914 h 7036158"/>
              <a:gd name="connsiteX2226" fmla="*/ 1990486 w 12298119"/>
              <a:gd name="connsiteY2226" fmla="*/ 2888764 h 7036158"/>
              <a:gd name="connsiteX2227" fmla="*/ 1986020 w 12298119"/>
              <a:gd name="connsiteY2227" fmla="*/ 2928664 h 7036158"/>
              <a:gd name="connsiteX2228" fmla="*/ 1988245 w 12298119"/>
              <a:gd name="connsiteY2228" fmla="*/ 2931796 h 7036158"/>
              <a:gd name="connsiteX2229" fmla="*/ 1968168 w 12298119"/>
              <a:gd name="connsiteY2229" fmla="*/ 2967695 h 7036158"/>
              <a:gd name="connsiteX2230" fmla="*/ 1967177 w 12298119"/>
              <a:gd name="connsiteY2230" fmla="*/ 2969467 h 7036158"/>
              <a:gd name="connsiteX2231" fmla="*/ 1965702 w 12298119"/>
              <a:gd name="connsiteY2231" fmla="*/ 2950071 h 7036158"/>
              <a:gd name="connsiteX2232" fmla="*/ 1959754 w 12298119"/>
              <a:gd name="connsiteY2232" fmla="*/ 2881450 h 7036158"/>
              <a:gd name="connsiteX2233" fmla="*/ 1974788 w 12298119"/>
              <a:gd name="connsiteY2233" fmla="*/ 2886221 h 7036158"/>
              <a:gd name="connsiteX2234" fmla="*/ 1977158 w 12298119"/>
              <a:gd name="connsiteY2234" fmla="*/ 2857387 h 7036158"/>
              <a:gd name="connsiteX2235" fmla="*/ 1975288 w 12298119"/>
              <a:gd name="connsiteY2235" fmla="*/ 2850440 h 7036158"/>
              <a:gd name="connsiteX2236" fmla="*/ 1982895 w 12298119"/>
              <a:gd name="connsiteY2236" fmla="*/ 2842792 h 7036158"/>
              <a:gd name="connsiteX2237" fmla="*/ 2002791 w 12298119"/>
              <a:gd name="connsiteY2237" fmla="*/ 2817925 h 7036158"/>
              <a:gd name="connsiteX2238" fmla="*/ 2011547 w 12298119"/>
              <a:gd name="connsiteY2238" fmla="*/ 2816496 h 7036158"/>
              <a:gd name="connsiteX2239" fmla="*/ 2021895 w 12298119"/>
              <a:gd name="connsiteY2239" fmla="*/ 2819069 h 7036158"/>
              <a:gd name="connsiteX2240" fmla="*/ 2050549 w 12298119"/>
              <a:gd name="connsiteY2240" fmla="*/ 2788200 h 7036158"/>
              <a:gd name="connsiteX2241" fmla="*/ 2081590 w 12298119"/>
              <a:gd name="connsiteY2241" fmla="*/ 2761330 h 7036158"/>
              <a:gd name="connsiteX2242" fmla="*/ 2111836 w 12298119"/>
              <a:gd name="connsiteY2242" fmla="*/ 2735608 h 7036158"/>
              <a:gd name="connsiteX2243" fmla="*/ 2132132 w 12298119"/>
              <a:gd name="connsiteY2243" fmla="*/ 2712743 h 7036158"/>
              <a:gd name="connsiteX2244" fmla="*/ 6124962 w 12298119"/>
              <a:gd name="connsiteY2244" fmla="*/ 2689114 h 7036158"/>
              <a:gd name="connsiteX2245" fmla="*/ 6125388 w 12298119"/>
              <a:gd name="connsiteY2245" fmla="*/ 2694586 h 7036158"/>
              <a:gd name="connsiteX2246" fmla="*/ 6126443 w 12298119"/>
              <a:gd name="connsiteY2246" fmla="*/ 2725019 h 7036158"/>
              <a:gd name="connsiteX2247" fmla="*/ 6124681 w 12298119"/>
              <a:gd name="connsiteY2247" fmla="*/ 2723443 h 7036158"/>
              <a:gd name="connsiteX2248" fmla="*/ 6116627 w 12298119"/>
              <a:gd name="connsiteY2248" fmla="*/ 2709598 h 7036158"/>
              <a:gd name="connsiteX2249" fmla="*/ 6121278 w 12298119"/>
              <a:gd name="connsiteY2249" fmla="*/ 2692931 h 7036158"/>
              <a:gd name="connsiteX2250" fmla="*/ 1739387 w 12298119"/>
              <a:gd name="connsiteY2250" fmla="*/ 2669067 h 7036158"/>
              <a:gd name="connsiteX2251" fmla="*/ 1757824 w 12298119"/>
              <a:gd name="connsiteY2251" fmla="*/ 2682374 h 7036158"/>
              <a:gd name="connsiteX2252" fmla="*/ 1755254 w 12298119"/>
              <a:gd name="connsiteY2252" fmla="*/ 2685589 h 7036158"/>
              <a:gd name="connsiteX2253" fmla="*/ 2190842 w 12298119"/>
              <a:gd name="connsiteY2253" fmla="*/ 2668789 h 7036158"/>
              <a:gd name="connsiteX2254" fmla="*/ 2184381 w 12298119"/>
              <a:gd name="connsiteY2254" fmla="*/ 2689178 h 7036158"/>
              <a:gd name="connsiteX2255" fmla="*/ 2181880 w 12298119"/>
              <a:gd name="connsiteY2255" fmla="*/ 2688162 h 7036158"/>
              <a:gd name="connsiteX2256" fmla="*/ 2155214 w 12298119"/>
              <a:gd name="connsiteY2256" fmla="*/ 2694165 h 7036158"/>
              <a:gd name="connsiteX2257" fmla="*/ 2162379 w 12298119"/>
              <a:gd name="connsiteY2257" fmla="*/ 2690447 h 7036158"/>
              <a:gd name="connsiteX2258" fmla="*/ 2189042 w 12298119"/>
              <a:gd name="connsiteY2258" fmla="*/ 2670726 h 7036158"/>
              <a:gd name="connsiteX2259" fmla="*/ 1896533 w 12298119"/>
              <a:gd name="connsiteY2259" fmla="*/ 2655864 h 7036158"/>
              <a:gd name="connsiteX2260" fmla="*/ 1896931 w 12298119"/>
              <a:gd name="connsiteY2260" fmla="*/ 2656437 h 7036158"/>
              <a:gd name="connsiteX2261" fmla="*/ 1895737 w 12298119"/>
              <a:gd name="connsiteY2261" fmla="*/ 2657008 h 7036158"/>
              <a:gd name="connsiteX2262" fmla="*/ 1949723 w 12298119"/>
              <a:gd name="connsiteY2262" fmla="*/ 2651630 h 7036158"/>
              <a:gd name="connsiteX2263" fmla="*/ 1946595 w 12298119"/>
              <a:gd name="connsiteY2263" fmla="*/ 2679496 h 7036158"/>
              <a:gd name="connsiteX2264" fmla="*/ 1921577 w 12298119"/>
              <a:gd name="connsiteY2264" fmla="*/ 2690800 h 7036158"/>
              <a:gd name="connsiteX2265" fmla="*/ 1940423 w 12298119"/>
              <a:gd name="connsiteY2265" fmla="*/ 2711675 h 7036158"/>
              <a:gd name="connsiteX2266" fmla="*/ 1934434 w 12298119"/>
              <a:gd name="connsiteY2266" fmla="*/ 2751240 h 7036158"/>
              <a:gd name="connsiteX2267" fmla="*/ 1931735 w 12298119"/>
              <a:gd name="connsiteY2267" fmla="*/ 2786185 h 7036158"/>
              <a:gd name="connsiteX2268" fmla="*/ 1915172 w 12298119"/>
              <a:gd name="connsiteY2268" fmla="*/ 2839199 h 7036158"/>
              <a:gd name="connsiteX2269" fmla="*/ 1920491 w 12298119"/>
              <a:gd name="connsiteY2269" fmla="*/ 2879045 h 7036158"/>
              <a:gd name="connsiteX2270" fmla="*/ 1921028 w 12298119"/>
              <a:gd name="connsiteY2270" fmla="*/ 2884209 h 7036158"/>
              <a:gd name="connsiteX2271" fmla="*/ 1901310 w 12298119"/>
              <a:gd name="connsiteY2271" fmla="*/ 2912533 h 7036158"/>
              <a:gd name="connsiteX2272" fmla="*/ 1896136 w 12298119"/>
              <a:gd name="connsiteY2272" fmla="*/ 2941400 h 7036158"/>
              <a:gd name="connsiteX2273" fmla="*/ 1893350 w 12298119"/>
              <a:gd name="connsiteY2273" fmla="*/ 2947403 h 7036158"/>
              <a:gd name="connsiteX2274" fmla="*/ 1878227 w 12298119"/>
              <a:gd name="connsiteY2274" fmla="*/ 2948545 h 7036158"/>
              <a:gd name="connsiteX2275" fmla="*/ 1850766 w 12298119"/>
              <a:gd name="connsiteY2275" fmla="*/ 2957406 h 7036158"/>
              <a:gd name="connsiteX2276" fmla="*/ 1806592 w 12298119"/>
              <a:gd name="connsiteY2276" fmla="*/ 2930252 h 7036158"/>
              <a:gd name="connsiteX2277" fmla="*/ 1767192 w 12298119"/>
              <a:gd name="connsiteY2277" fmla="*/ 2907388 h 7036158"/>
              <a:gd name="connsiteX2278" fmla="*/ 1766000 w 12298119"/>
              <a:gd name="connsiteY2278" fmla="*/ 2900526 h 7036158"/>
              <a:gd name="connsiteX2279" fmla="*/ 1766795 w 12298119"/>
              <a:gd name="connsiteY2279" fmla="*/ 2890238 h 7036158"/>
              <a:gd name="connsiteX2280" fmla="*/ 1789480 w 12298119"/>
              <a:gd name="connsiteY2280" fmla="*/ 2897670 h 7036158"/>
              <a:gd name="connsiteX2281" fmla="*/ 1782713 w 12298119"/>
              <a:gd name="connsiteY2281" fmla="*/ 2858798 h 7036158"/>
              <a:gd name="connsiteX2282" fmla="*/ 1826889 w 12298119"/>
              <a:gd name="connsiteY2282" fmla="*/ 2832501 h 7036158"/>
              <a:gd name="connsiteX2283" fmla="*/ 1848379 w 12298119"/>
              <a:gd name="connsiteY2283" fmla="*/ 2773051 h 7036158"/>
              <a:gd name="connsiteX2284" fmla="*/ 1878228 w 12298119"/>
              <a:gd name="connsiteY2284" fmla="*/ 2721890 h 7036158"/>
              <a:gd name="connsiteX2285" fmla="*/ 1863501 w 12298119"/>
              <a:gd name="connsiteY2285" fmla="*/ 2716459 h 7036158"/>
              <a:gd name="connsiteX2286" fmla="*/ 1885390 w 12298119"/>
              <a:gd name="connsiteY2286" fmla="*/ 2683303 h 7036158"/>
              <a:gd name="connsiteX2287" fmla="*/ 1888574 w 12298119"/>
              <a:gd name="connsiteY2287" fmla="*/ 2675014 h 7036158"/>
              <a:gd name="connsiteX2288" fmla="*/ 1901310 w 12298119"/>
              <a:gd name="connsiteY2288" fmla="*/ 2665296 h 7036158"/>
              <a:gd name="connsiteX2289" fmla="*/ 1915237 w 12298119"/>
              <a:gd name="connsiteY2289" fmla="*/ 2673299 h 7036158"/>
              <a:gd name="connsiteX2290" fmla="*/ 1939115 w 12298119"/>
              <a:gd name="connsiteY2290" fmla="*/ 2657008 h 7036158"/>
              <a:gd name="connsiteX2291" fmla="*/ 6429829 w 12298119"/>
              <a:gd name="connsiteY2291" fmla="*/ 2626293 h 7036158"/>
              <a:gd name="connsiteX2292" fmla="*/ 6415347 w 12298119"/>
              <a:gd name="connsiteY2292" fmla="*/ 2637054 h 7036158"/>
              <a:gd name="connsiteX2293" fmla="*/ 6404571 w 12298119"/>
              <a:gd name="connsiteY2293" fmla="*/ 2657341 h 7036158"/>
              <a:gd name="connsiteX2294" fmla="*/ 6432522 w 12298119"/>
              <a:gd name="connsiteY2294" fmla="*/ 2672174 h 7036158"/>
              <a:gd name="connsiteX2295" fmla="*/ 6441324 w 12298119"/>
              <a:gd name="connsiteY2295" fmla="*/ 2632060 h 7036158"/>
              <a:gd name="connsiteX2296" fmla="*/ 6429829 w 12298119"/>
              <a:gd name="connsiteY2296" fmla="*/ 2626293 h 7036158"/>
              <a:gd name="connsiteX2297" fmla="*/ 2037018 w 12298119"/>
              <a:gd name="connsiteY2297" fmla="*/ 2621851 h 7036158"/>
              <a:gd name="connsiteX2298" fmla="*/ 2043784 w 12298119"/>
              <a:gd name="connsiteY2298" fmla="*/ 2626996 h 7036158"/>
              <a:gd name="connsiteX2299" fmla="*/ 2052938 w 12298119"/>
              <a:gd name="connsiteY2299" fmla="*/ 2628423 h 7036158"/>
              <a:gd name="connsiteX2300" fmla="*/ 2041395 w 12298119"/>
              <a:gd name="connsiteY2300" fmla="*/ 2637858 h 7036158"/>
              <a:gd name="connsiteX2301" fmla="*/ 2018710 w 12298119"/>
              <a:gd name="connsiteY2301" fmla="*/ 2660724 h 7036158"/>
              <a:gd name="connsiteX2302" fmla="*/ 2056518 w 12298119"/>
              <a:gd name="connsiteY2302" fmla="*/ 2647004 h 7036158"/>
              <a:gd name="connsiteX2303" fmla="*/ 2094324 w 12298119"/>
              <a:gd name="connsiteY2303" fmla="*/ 2626424 h 7036158"/>
              <a:gd name="connsiteX2304" fmla="*/ 2096106 w 12298119"/>
              <a:gd name="connsiteY2304" fmla="*/ 2632662 h 7036158"/>
              <a:gd name="connsiteX2305" fmla="*/ 2076405 w 12298119"/>
              <a:gd name="connsiteY2305" fmla="*/ 2641564 h 7036158"/>
              <a:gd name="connsiteX2306" fmla="*/ 2087870 w 12298119"/>
              <a:gd name="connsiteY2306" fmla="*/ 2655897 h 7036158"/>
              <a:gd name="connsiteX2307" fmla="*/ 2092914 w 12298119"/>
              <a:gd name="connsiteY2307" fmla="*/ 2658522 h 7036158"/>
              <a:gd name="connsiteX2308" fmla="*/ 2083978 w 12298119"/>
              <a:gd name="connsiteY2308" fmla="*/ 2665870 h 7036158"/>
              <a:gd name="connsiteX2309" fmla="*/ 2086367 w 12298119"/>
              <a:gd name="connsiteY2309" fmla="*/ 2664725 h 7036158"/>
              <a:gd name="connsiteX2310" fmla="*/ 2077213 w 12298119"/>
              <a:gd name="connsiteY2310" fmla="*/ 2671585 h 7036158"/>
              <a:gd name="connsiteX2311" fmla="*/ 2072836 w 12298119"/>
              <a:gd name="connsiteY2311" fmla="*/ 2676158 h 7036158"/>
              <a:gd name="connsiteX2312" fmla="*/ 2072437 w 12298119"/>
              <a:gd name="connsiteY2312" fmla="*/ 2675300 h 7036158"/>
              <a:gd name="connsiteX2313" fmla="*/ 2066467 w 12298119"/>
              <a:gd name="connsiteY2313" fmla="*/ 2675871 h 7036158"/>
              <a:gd name="connsiteX2314" fmla="*/ 2064079 w 12298119"/>
              <a:gd name="connsiteY2314" fmla="*/ 2684731 h 7036158"/>
              <a:gd name="connsiteX2315" fmla="*/ 2060500 w 12298119"/>
              <a:gd name="connsiteY2315" fmla="*/ 2688448 h 7036158"/>
              <a:gd name="connsiteX2316" fmla="*/ 2043384 w 12298119"/>
              <a:gd name="connsiteY2316" fmla="*/ 2698451 h 7036158"/>
              <a:gd name="connsiteX2317" fmla="*/ 2046967 w 12298119"/>
              <a:gd name="connsiteY2317" fmla="*/ 2717600 h 7036158"/>
              <a:gd name="connsiteX2318" fmla="*/ 2035824 w 12298119"/>
              <a:gd name="connsiteY2318" fmla="*/ 2709027 h 7036158"/>
              <a:gd name="connsiteX2319" fmla="*/ 1977034 w 12298119"/>
              <a:gd name="connsiteY2319" fmla="*/ 2798598 h 7036158"/>
              <a:gd name="connsiteX2320" fmla="*/ 1988183 w 12298119"/>
              <a:gd name="connsiteY2320" fmla="*/ 2757067 h 7036158"/>
              <a:gd name="connsiteX2321" fmla="*/ 1994713 w 12298119"/>
              <a:gd name="connsiteY2321" fmla="*/ 2683050 h 7036158"/>
              <a:gd name="connsiteX2322" fmla="*/ 1999408 w 12298119"/>
              <a:gd name="connsiteY2322" fmla="*/ 2652226 h 7036158"/>
              <a:gd name="connsiteX2323" fmla="*/ 2019905 w 12298119"/>
              <a:gd name="connsiteY2323" fmla="*/ 2630711 h 7036158"/>
              <a:gd name="connsiteX2324" fmla="*/ 1208441 w 12298119"/>
              <a:gd name="connsiteY2324" fmla="*/ 2593270 h 7036158"/>
              <a:gd name="connsiteX2325" fmla="*/ 1167847 w 12298119"/>
              <a:gd name="connsiteY2325" fmla="*/ 2596984 h 7036158"/>
              <a:gd name="connsiteX2326" fmla="*/ 1185358 w 12298119"/>
              <a:gd name="connsiteY2326" fmla="*/ 2627853 h 7036158"/>
              <a:gd name="connsiteX2327" fmla="*/ 1208441 w 12298119"/>
              <a:gd name="connsiteY2327" fmla="*/ 2593270 h 7036158"/>
              <a:gd name="connsiteX2328" fmla="*/ 5952676 w 12298119"/>
              <a:gd name="connsiteY2328" fmla="*/ 2501603 h 7036158"/>
              <a:gd name="connsiteX2329" fmla="*/ 5954747 w 12298119"/>
              <a:gd name="connsiteY2329" fmla="*/ 2503115 h 7036158"/>
              <a:gd name="connsiteX2330" fmla="*/ 5950590 w 12298119"/>
              <a:gd name="connsiteY2330" fmla="*/ 2509247 h 7036158"/>
              <a:gd name="connsiteX2331" fmla="*/ 5950460 w 12298119"/>
              <a:gd name="connsiteY2331" fmla="*/ 2508147 h 7036158"/>
              <a:gd name="connsiteX2332" fmla="*/ 1237120 w 12298119"/>
              <a:gd name="connsiteY2332" fmla="*/ 2499104 h 7036158"/>
              <a:gd name="connsiteX2333" fmla="*/ 1221972 w 12298119"/>
              <a:gd name="connsiteY2333" fmla="*/ 2507808 h 7036158"/>
              <a:gd name="connsiteX2334" fmla="*/ 1235901 w 12298119"/>
              <a:gd name="connsiteY2334" fmla="*/ 2546967 h 7036158"/>
              <a:gd name="connsiteX2335" fmla="*/ 1271719 w 12298119"/>
              <a:gd name="connsiteY2335" fmla="*/ 2564401 h 7036158"/>
              <a:gd name="connsiteX2336" fmla="*/ 1288830 w 12298119"/>
              <a:gd name="connsiteY2336" fmla="*/ 2511523 h 7036158"/>
              <a:gd name="connsiteX2337" fmla="*/ 1237120 w 12298119"/>
              <a:gd name="connsiteY2337" fmla="*/ 2499104 h 7036158"/>
              <a:gd name="connsiteX2338" fmla="*/ 6287224 w 12298119"/>
              <a:gd name="connsiteY2338" fmla="*/ 2491378 h 7036158"/>
              <a:gd name="connsiteX2339" fmla="*/ 6260095 w 12298119"/>
              <a:gd name="connsiteY2339" fmla="*/ 2531340 h 7036158"/>
              <a:gd name="connsiteX2340" fmla="*/ 6260191 w 12298119"/>
              <a:gd name="connsiteY2340" fmla="*/ 2574417 h 7036158"/>
              <a:gd name="connsiteX2341" fmla="*/ 6321439 w 12298119"/>
              <a:gd name="connsiteY2341" fmla="*/ 2491576 h 7036158"/>
              <a:gd name="connsiteX2342" fmla="*/ 6287224 w 12298119"/>
              <a:gd name="connsiteY2342" fmla="*/ 2491378 h 7036158"/>
              <a:gd name="connsiteX2343" fmla="*/ 2040201 w 12298119"/>
              <a:gd name="connsiteY2343" fmla="*/ 2482084 h 7036158"/>
              <a:gd name="connsiteX2344" fmla="*/ 2032443 w 12298119"/>
              <a:gd name="connsiteY2344" fmla="*/ 2494513 h 7036158"/>
              <a:gd name="connsiteX2345" fmla="*/ 2033379 w 12298119"/>
              <a:gd name="connsiteY2345" fmla="*/ 2484180 h 7036158"/>
              <a:gd name="connsiteX2346" fmla="*/ 2033821 w 12298119"/>
              <a:gd name="connsiteY2346" fmla="*/ 2482231 h 7036158"/>
              <a:gd name="connsiteX2347" fmla="*/ 2035425 w 12298119"/>
              <a:gd name="connsiteY2347" fmla="*/ 2482655 h 7036158"/>
              <a:gd name="connsiteX2348" fmla="*/ 2042986 w 12298119"/>
              <a:gd name="connsiteY2348" fmla="*/ 2481796 h 7036158"/>
              <a:gd name="connsiteX2349" fmla="*/ 2043785 w 12298119"/>
              <a:gd name="connsiteY2349" fmla="*/ 2482656 h 7036158"/>
              <a:gd name="connsiteX2350" fmla="*/ 2040998 w 12298119"/>
              <a:gd name="connsiteY2350" fmla="*/ 2482084 h 7036158"/>
              <a:gd name="connsiteX2351" fmla="*/ 1993767 w 12298119"/>
              <a:gd name="connsiteY2351" fmla="*/ 2473192 h 7036158"/>
              <a:gd name="connsiteX2352" fmla="*/ 1988174 w 12298119"/>
              <a:gd name="connsiteY2352" fmla="*/ 2493282 h 7036158"/>
              <a:gd name="connsiteX2353" fmla="*/ 1980016 w 12298119"/>
              <a:gd name="connsiteY2353" fmla="*/ 2520084 h 7036158"/>
              <a:gd name="connsiteX2354" fmla="*/ 1970159 w 12298119"/>
              <a:gd name="connsiteY2354" fmla="*/ 2526244 h 7036158"/>
              <a:gd name="connsiteX2355" fmla="*/ 1953842 w 12298119"/>
              <a:gd name="connsiteY2355" fmla="*/ 2532675 h 7036158"/>
              <a:gd name="connsiteX2356" fmla="*/ 1951851 w 12298119"/>
              <a:gd name="connsiteY2356" fmla="*/ 2518385 h 7036158"/>
              <a:gd name="connsiteX2357" fmla="*/ 1966576 w 12298119"/>
              <a:gd name="connsiteY2357" fmla="*/ 2523815 h 7036158"/>
              <a:gd name="connsiteX2358" fmla="*/ 1985281 w 12298119"/>
              <a:gd name="connsiteY2358" fmla="*/ 2480084 h 7036158"/>
              <a:gd name="connsiteX2359" fmla="*/ 1500322 w 12298119"/>
              <a:gd name="connsiteY2359" fmla="*/ 2462572 h 7036158"/>
              <a:gd name="connsiteX2360" fmla="*/ 1478663 w 12298119"/>
              <a:gd name="connsiteY2360" fmla="*/ 2480940 h 7036158"/>
              <a:gd name="connsiteX2361" fmla="*/ 1503737 w 12298119"/>
              <a:gd name="connsiteY2361" fmla="*/ 2505236 h 7036158"/>
              <a:gd name="connsiteX2362" fmla="*/ 1520450 w 12298119"/>
              <a:gd name="connsiteY2362" fmla="*/ 2502091 h 7036158"/>
              <a:gd name="connsiteX2363" fmla="*/ 1512492 w 12298119"/>
              <a:gd name="connsiteY2363" fmla="*/ 2464077 h 7036158"/>
              <a:gd name="connsiteX2364" fmla="*/ 1500322 w 12298119"/>
              <a:gd name="connsiteY2364" fmla="*/ 2462572 h 7036158"/>
              <a:gd name="connsiteX2365" fmla="*/ 5950629 w 12298119"/>
              <a:gd name="connsiteY2365" fmla="*/ 2450011 h 7036158"/>
              <a:gd name="connsiteX2366" fmla="*/ 5961356 w 12298119"/>
              <a:gd name="connsiteY2366" fmla="*/ 2461366 h 7036158"/>
              <a:gd name="connsiteX2367" fmla="*/ 5966333 w 12298119"/>
              <a:gd name="connsiteY2367" fmla="*/ 2471419 h 7036158"/>
              <a:gd name="connsiteX2368" fmla="*/ 5965000 w 12298119"/>
              <a:gd name="connsiteY2368" fmla="*/ 2473796 h 7036158"/>
              <a:gd name="connsiteX2369" fmla="*/ 5952145 w 12298119"/>
              <a:gd name="connsiteY2369" fmla="*/ 2464355 h 7036158"/>
              <a:gd name="connsiteX2370" fmla="*/ 5948894 w 12298119"/>
              <a:gd name="connsiteY2370" fmla="*/ 2450312 h 7036158"/>
              <a:gd name="connsiteX2371" fmla="*/ 5944440 w 12298119"/>
              <a:gd name="connsiteY2371" fmla="*/ 2427752 h 7036158"/>
              <a:gd name="connsiteX2372" fmla="*/ 5956100 w 12298119"/>
              <a:gd name="connsiteY2372" fmla="*/ 2434049 h 7036158"/>
              <a:gd name="connsiteX2373" fmla="*/ 5950510 w 12298119"/>
              <a:gd name="connsiteY2373" fmla="*/ 2439947 h 7036158"/>
              <a:gd name="connsiteX2374" fmla="*/ 5947411 w 12298119"/>
              <a:gd name="connsiteY2374" fmla="*/ 2442070 h 7036158"/>
              <a:gd name="connsiteX2375" fmla="*/ 5945983 w 12298119"/>
              <a:gd name="connsiteY2375" fmla="*/ 2429946 h 7036158"/>
              <a:gd name="connsiteX2376" fmla="*/ 2050630 w 12298119"/>
              <a:gd name="connsiteY2376" fmla="*/ 2415919 h 7036158"/>
              <a:gd name="connsiteX2377" fmla="*/ 2052562 w 12298119"/>
              <a:gd name="connsiteY2377" fmla="*/ 2450279 h 7036158"/>
              <a:gd name="connsiteX2378" fmla="*/ 2050232 w 12298119"/>
              <a:gd name="connsiteY2378" fmla="*/ 2465696 h 7036158"/>
              <a:gd name="connsiteX2379" fmla="*/ 2043783 w 12298119"/>
              <a:gd name="connsiteY2379" fmla="*/ 2456074 h 7036158"/>
              <a:gd name="connsiteX2380" fmla="*/ 2039192 w 12298119"/>
              <a:gd name="connsiteY2380" fmla="*/ 2458531 h 7036158"/>
              <a:gd name="connsiteX2381" fmla="*/ 2041043 w 12298119"/>
              <a:gd name="connsiteY2381" fmla="*/ 2450365 h 7036158"/>
              <a:gd name="connsiteX2382" fmla="*/ 2050630 w 12298119"/>
              <a:gd name="connsiteY2382" fmla="*/ 2415919 h 7036158"/>
              <a:gd name="connsiteX2383" fmla="*/ 5928455 w 12298119"/>
              <a:gd name="connsiteY2383" fmla="*/ 2406790 h 7036158"/>
              <a:gd name="connsiteX2384" fmla="*/ 5935014 w 12298119"/>
              <a:gd name="connsiteY2384" fmla="*/ 2408404 h 7036158"/>
              <a:gd name="connsiteX2385" fmla="*/ 5944097 w 12298119"/>
              <a:gd name="connsiteY2385" fmla="*/ 2413213 h 7036158"/>
              <a:gd name="connsiteX2386" fmla="*/ 5941829 w 12298119"/>
              <a:gd name="connsiteY2386" fmla="*/ 2421466 h 7036158"/>
              <a:gd name="connsiteX2387" fmla="*/ 5942294 w 12298119"/>
              <a:gd name="connsiteY2387" fmla="*/ 2423906 h 7036158"/>
              <a:gd name="connsiteX2388" fmla="*/ 5938232 w 12298119"/>
              <a:gd name="connsiteY2388" fmla="*/ 2416346 h 7036158"/>
              <a:gd name="connsiteX2389" fmla="*/ 5928345 w 12298119"/>
              <a:gd name="connsiteY2389" fmla="*/ 2414548 h 7036158"/>
              <a:gd name="connsiteX2390" fmla="*/ 5961624 w 12298119"/>
              <a:gd name="connsiteY2390" fmla="*/ 2392045 h 7036158"/>
              <a:gd name="connsiteX2391" fmla="*/ 5974269 w 12298119"/>
              <a:gd name="connsiteY2391" fmla="*/ 2397172 h 7036158"/>
              <a:gd name="connsiteX2392" fmla="*/ 5962859 w 12298119"/>
              <a:gd name="connsiteY2392" fmla="*/ 2406663 h 7036158"/>
              <a:gd name="connsiteX2393" fmla="*/ 5981657 w 12298119"/>
              <a:gd name="connsiteY2393" fmla="*/ 2422351 h 7036158"/>
              <a:gd name="connsiteX2394" fmla="*/ 5988413 w 12298119"/>
              <a:gd name="connsiteY2394" fmla="*/ 2439138 h 7036158"/>
              <a:gd name="connsiteX2395" fmla="*/ 5977804 w 12298119"/>
              <a:gd name="connsiteY2395" fmla="*/ 2450956 h 7036158"/>
              <a:gd name="connsiteX2396" fmla="*/ 5975662 w 12298119"/>
              <a:gd name="connsiteY2396" fmla="*/ 2454776 h 7036158"/>
              <a:gd name="connsiteX2397" fmla="*/ 5967439 w 12298119"/>
              <a:gd name="connsiteY2397" fmla="*/ 2449884 h 7036158"/>
              <a:gd name="connsiteX2398" fmla="*/ 5959950 w 12298119"/>
              <a:gd name="connsiteY2398" fmla="*/ 2430623 h 7036158"/>
              <a:gd name="connsiteX2399" fmla="*/ 5961624 w 12298119"/>
              <a:gd name="connsiteY2399" fmla="*/ 2392045 h 7036158"/>
              <a:gd name="connsiteX2400" fmla="*/ 2032242 w 12298119"/>
              <a:gd name="connsiteY2400" fmla="*/ 2289439 h 7036158"/>
              <a:gd name="connsiteX2401" fmla="*/ 2050312 w 12298119"/>
              <a:gd name="connsiteY2401" fmla="*/ 2297350 h 7036158"/>
              <a:gd name="connsiteX2402" fmla="*/ 2057053 w 12298119"/>
              <a:gd name="connsiteY2402" fmla="*/ 2293506 h 7036158"/>
              <a:gd name="connsiteX2403" fmla="*/ 2059232 w 12298119"/>
              <a:gd name="connsiteY2403" fmla="*/ 2313984 h 7036158"/>
              <a:gd name="connsiteX2404" fmla="*/ 2046608 w 12298119"/>
              <a:gd name="connsiteY2404" fmla="*/ 2300176 h 7036158"/>
              <a:gd name="connsiteX2405" fmla="*/ 2023976 w 12298119"/>
              <a:gd name="connsiteY2405" fmla="*/ 2363160 h 7036158"/>
              <a:gd name="connsiteX2406" fmla="*/ 2007759 w 12298119"/>
              <a:gd name="connsiteY2406" fmla="*/ 2419958 h 7036158"/>
              <a:gd name="connsiteX2407" fmla="*/ 1970159 w 12298119"/>
              <a:gd name="connsiteY2407" fmla="*/ 2458647 h 7036158"/>
              <a:gd name="connsiteX2408" fmla="*/ 1931157 w 12298119"/>
              <a:gd name="connsiteY2408" fmla="*/ 2499804 h 7036158"/>
              <a:gd name="connsiteX2409" fmla="*/ 1933147 w 12298119"/>
              <a:gd name="connsiteY2409" fmla="*/ 2526959 h 7036158"/>
              <a:gd name="connsiteX2410" fmla="*/ 1926275 w 12298119"/>
              <a:gd name="connsiteY2410" fmla="*/ 2529967 h 7036158"/>
              <a:gd name="connsiteX2411" fmla="*/ 1883394 w 12298119"/>
              <a:gd name="connsiteY2411" fmla="*/ 2528610 h 7036158"/>
              <a:gd name="connsiteX2412" fmla="*/ 1834009 w 12298119"/>
              <a:gd name="connsiteY2412" fmla="*/ 2562456 h 7036158"/>
              <a:gd name="connsiteX2413" fmla="*/ 1874652 w 12298119"/>
              <a:gd name="connsiteY2413" fmla="*/ 2567941 h 7036158"/>
              <a:gd name="connsiteX2414" fmla="*/ 1885279 w 12298119"/>
              <a:gd name="connsiteY2414" fmla="*/ 2566698 h 7036158"/>
              <a:gd name="connsiteX2415" fmla="*/ 1872657 w 12298119"/>
              <a:gd name="connsiteY2415" fmla="*/ 2576976 h 7036158"/>
              <a:gd name="connsiteX2416" fmla="*/ 1849574 w 12298119"/>
              <a:gd name="connsiteY2416" fmla="*/ 2600128 h 7036158"/>
              <a:gd name="connsiteX2417" fmla="*/ 1849573 w 12298119"/>
              <a:gd name="connsiteY2417" fmla="*/ 2598985 h 7036158"/>
              <a:gd name="connsiteX2418" fmla="*/ 1849175 w 12298119"/>
              <a:gd name="connsiteY2418" fmla="*/ 2598700 h 7036158"/>
              <a:gd name="connsiteX2419" fmla="*/ 1852757 w 12298119"/>
              <a:gd name="connsiteY2419" fmla="*/ 2594126 h 7036158"/>
              <a:gd name="connsiteX2420" fmla="*/ 1857135 w 12298119"/>
              <a:gd name="connsiteY2420" fmla="*/ 2568118 h 7036158"/>
              <a:gd name="connsiteX2421" fmla="*/ 1834847 w 12298119"/>
              <a:gd name="connsiteY2421" fmla="*/ 2584123 h 7036158"/>
              <a:gd name="connsiteX2422" fmla="*/ 1830471 w 12298119"/>
              <a:gd name="connsiteY2422" fmla="*/ 2579835 h 7036158"/>
              <a:gd name="connsiteX2423" fmla="*/ 1809775 w 12298119"/>
              <a:gd name="connsiteY2423" fmla="*/ 2565543 h 7036158"/>
              <a:gd name="connsiteX2424" fmla="*/ 1818930 w 12298119"/>
              <a:gd name="connsiteY2424" fmla="*/ 2603558 h 7036158"/>
              <a:gd name="connsiteX2425" fmla="*/ 1817736 w 12298119"/>
              <a:gd name="connsiteY2425" fmla="*/ 2602702 h 7036158"/>
              <a:gd name="connsiteX2426" fmla="*/ 1806095 w 12298119"/>
              <a:gd name="connsiteY2426" fmla="*/ 2621225 h 7036158"/>
              <a:gd name="connsiteX2427" fmla="*/ 1797127 w 12298119"/>
              <a:gd name="connsiteY2427" fmla="*/ 2620524 h 7036158"/>
              <a:gd name="connsiteX2428" fmla="*/ 1726285 w 12298119"/>
              <a:gd name="connsiteY2428" fmla="*/ 2634976 h 7036158"/>
              <a:gd name="connsiteX2429" fmla="*/ 1732828 w 12298119"/>
              <a:gd name="connsiteY2429" fmla="*/ 2662234 h 7036158"/>
              <a:gd name="connsiteX2430" fmla="*/ 1723415 w 12298119"/>
              <a:gd name="connsiteY2430" fmla="*/ 2652434 h 7036158"/>
              <a:gd name="connsiteX2431" fmla="*/ 1700334 w 12298119"/>
              <a:gd name="connsiteY2431" fmla="*/ 2672728 h 7036158"/>
              <a:gd name="connsiteX2432" fmla="*/ 1708293 w 12298119"/>
              <a:gd name="connsiteY2432" fmla="*/ 2716745 h 7036158"/>
              <a:gd name="connsiteX2433" fmla="*/ 1727396 w 12298119"/>
              <a:gd name="connsiteY2433" fmla="*/ 2728748 h 7036158"/>
              <a:gd name="connsiteX2434" fmla="*/ 1716253 w 12298119"/>
              <a:gd name="connsiteY2434" fmla="*/ 2752186 h 7036158"/>
              <a:gd name="connsiteX2435" fmla="*/ 1700335 w 12298119"/>
              <a:gd name="connsiteY2435" fmla="*/ 2747899 h 7036158"/>
              <a:gd name="connsiteX2436" fmla="*/ 1681628 w 12298119"/>
              <a:gd name="connsiteY2436" fmla="*/ 2788486 h 7036158"/>
              <a:gd name="connsiteX2437" fmla="*/ 1664118 w 12298119"/>
              <a:gd name="connsiteY2437" fmla="*/ 2817354 h 7036158"/>
              <a:gd name="connsiteX2438" fmla="*/ 1636259 w 12298119"/>
              <a:gd name="connsiteY2438" fmla="*/ 2811350 h 7036158"/>
              <a:gd name="connsiteX2439" fmla="*/ 1617556 w 12298119"/>
              <a:gd name="connsiteY2439" fmla="*/ 2845650 h 7036158"/>
              <a:gd name="connsiteX2440" fmla="*/ 1616760 w 12298119"/>
              <a:gd name="connsiteY2440" fmla="*/ 2848794 h 7036158"/>
              <a:gd name="connsiteX2441" fmla="*/ 1614770 w 12298119"/>
              <a:gd name="connsiteY2441" fmla="*/ 2848794 h 7036158"/>
              <a:gd name="connsiteX2442" fmla="*/ 1606012 w 12298119"/>
              <a:gd name="connsiteY2442" fmla="*/ 2890237 h 7036158"/>
              <a:gd name="connsiteX2443" fmla="*/ 1598056 w 12298119"/>
              <a:gd name="connsiteY2443" fmla="*/ 2884808 h 7036158"/>
              <a:gd name="connsiteX2444" fmla="*/ 1600442 w 12298119"/>
              <a:gd name="connsiteY2444" fmla="*/ 2943972 h 7036158"/>
              <a:gd name="connsiteX2445" fmla="*/ 1590892 w 12298119"/>
              <a:gd name="connsiteY2445" fmla="*/ 2960264 h 7036158"/>
              <a:gd name="connsiteX2446" fmla="*/ 1584525 w 12298119"/>
              <a:gd name="connsiteY2446" fmla="*/ 2965981 h 7036158"/>
              <a:gd name="connsiteX2447" fmla="*/ 1584523 w 12298119"/>
              <a:gd name="connsiteY2447" fmla="*/ 2941686 h 7036158"/>
              <a:gd name="connsiteX2448" fmla="*/ 1567410 w 12298119"/>
              <a:gd name="connsiteY2448" fmla="*/ 2898527 h 7036158"/>
              <a:gd name="connsiteX2449" fmla="*/ 1561043 w 12298119"/>
              <a:gd name="connsiteY2449" fmla="*/ 2893668 h 7036158"/>
              <a:gd name="connsiteX2450" fmla="*/ 1577360 w 12298119"/>
              <a:gd name="connsiteY2450" fmla="*/ 2862513 h 7036158"/>
              <a:gd name="connsiteX2451" fmla="*/ 1586513 w 12298119"/>
              <a:gd name="connsiteY2451" fmla="*/ 2825357 h 7036158"/>
              <a:gd name="connsiteX2452" fmla="*/ 1607208 w 12298119"/>
              <a:gd name="connsiteY2452" fmla="*/ 2818212 h 7036158"/>
              <a:gd name="connsiteX2453" fmla="*/ 1629495 w 12298119"/>
              <a:gd name="connsiteY2453" fmla="*/ 2774766 h 7036158"/>
              <a:gd name="connsiteX2454" fmla="*/ 1635862 w 12298119"/>
              <a:gd name="connsiteY2454" fmla="*/ 2767621 h 7036158"/>
              <a:gd name="connsiteX2455" fmla="*/ 1647404 w 12298119"/>
              <a:gd name="connsiteY2455" fmla="*/ 2768191 h 7036158"/>
              <a:gd name="connsiteX2456" fmla="*/ 1646209 w 12298119"/>
              <a:gd name="connsiteY2456" fmla="*/ 2754758 h 7036158"/>
              <a:gd name="connsiteX2457" fmla="*/ 1661731 w 12298119"/>
              <a:gd name="connsiteY2457" fmla="*/ 2736751 h 7036158"/>
              <a:gd name="connsiteX2458" fmla="*/ 1689987 w 12298119"/>
              <a:gd name="connsiteY2458" fmla="*/ 2699881 h 7036158"/>
              <a:gd name="connsiteX2459" fmla="*/ 1697946 w 12298119"/>
              <a:gd name="connsiteY2459" fmla="*/ 2679300 h 7036158"/>
              <a:gd name="connsiteX2460" fmla="*/ 1703517 w 12298119"/>
              <a:gd name="connsiteY2460" fmla="*/ 2657579 h 7036158"/>
              <a:gd name="connsiteX2461" fmla="*/ 1689987 w 12298119"/>
              <a:gd name="connsiteY2461" fmla="*/ 2677301 h 7036158"/>
              <a:gd name="connsiteX2462" fmla="*/ 1673670 w 12298119"/>
              <a:gd name="connsiteY2462" fmla="*/ 2683016 h 7036158"/>
              <a:gd name="connsiteX2463" fmla="*/ 1730579 w 12298119"/>
              <a:gd name="connsiteY2463" fmla="*/ 2631569 h 7036158"/>
              <a:gd name="connsiteX2464" fmla="*/ 1750875 w 12298119"/>
              <a:gd name="connsiteY2464" fmla="*/ 2596128 h 7036158"/>
              <a:gd name="connsiteX2465" fmla="*/ 1723815 w 12298119"/>
              <a:gd name="connsiteY2465" fmla="*/ 2608989 h 7036158"/>
              <a:gd name="connsiteX2466" fmla="*/ 1750477 w 12298119"/>
              <a:gd name="connsiteY2466" fmla="*/ 2567259 h 7036158"/>
              <a:gd name="connsiteX2467" fmla="*/ 1793460 w 12298119"/>
              <a:gd name="connsiteY2467" fmla="*/ 2542394 h 7036158"/>
              <a:gd name="connsiteX2468" fmla="*/ 1811766 w 12298119"/>
              <a:gd name="connsiteY2468" fmla="*/ 2514382 h 7036158"/>
              <a:gd name="connsiteX2469" fmla="*/ 1832460 w 12298119"/>
              <a:gd name="connsiteY2469" fmla="*/ 2488372 h 7036158"/>
              <a:gd name="connsiteX2470" fmla="*/ 1873053 w 12298119"/>
              <a:gd name="connsiteY2470" fmla="*/ 2442640 h 7036158"/>
              <a:gd name="connsiteX2471" fmla="*/ 1907279 w 12298119"/>
              <a:gd name="connsiteY2471" fmla="*/ 2412630 h 7036158"/>
              <a:gd name="connsiteX2472" fmla="*/ 1938320 w 12298119"/>
              <a:gd name="connsiteY2472" fmla="*/ 2438354 h 7036158"/>
              <a:gd name="connsiteX2473" fmla="*/ 1976128 w 12298119"/>
              <a:gd name="connsiteY2473" fmla="*/ 2450359 h 7036158"/>
              <a:gd name="connsiteX2474" fmla="*/ 1967771 w 12298119"/>
              <a:gd name="connsiteY2474" fmla="*/ 2418632 h 7036158"/>
              <a:gd name="connsiteX2475" fmla="*/ 1945882 w 12298119"/>
              <a:gd name="connsiteY2475" fmla="*/ 2388620 h 7036158"/>
              <a:gd name="connsiteX2476" fmla="*/ 1955434 w 12298119"/>
              <a:gd name="connsiteY2476" fmla="*/ 2382902 h 7036158"/>
              <a:gd name="connsiteX2477" fmla="*/ 1977323 w 12298119"/>
              <a:gd name="connsiteY2477" fmla="*/ 2374616 h 7036158"/>
              <a:gd name="connsiteX2478" fmla="*/ 1964587 w 12298119"/>
              <a:gd name="connsiteY2478" fmla="*/ 2354894 h 7036158"/>
              <a:gd name="connsiteX2479" fmla="*/ 1968963 w 12298119"/>
              <a:gd name="connsiteY2479" fmla="*/ 2344031 h 7036158"/>
              <a:gd name="connsiteX2480" fmla="*/ 2000802 w 12298119"/>
              <a:gd name="connsiteY2480" fmla="*/ 2332598 h 7036158"/>
              <a:gd name="connsiteX2481" fmla="*/ 2032242 w 12298119"/>
              <a:gd name="connsiteY2481" fmla="*/ 2289439 h 7036158"/>
              <a:gd name="connsiteX2482" fmla="*/ 5887275 w 12298119"/>
              <a:gd name="connsiteY2482" fmla="*/ 2285671 h 7036158"/>
              <a:gd name="connsiteX2483" fmla="*/ 5887835 w 12298119"/>
              <a:gd name="connsiteY2483" fmla="*/ 2286866 h 7036158"/>
              <a:gd name="connsiteX2484" fmla="*/ 5887178 w 12298119"/>
              <a:gd name="connsiteY2484" fmla="*/ 2286920 h 7036158"/>
              <a:gd name="connsiteX2485" fmla="*/ 443140 w 12298119"/>
              <a:gd name="connsiteY2485" fmla="*/ 2258856 h 7036158"/>
              <a:gd name="connsiteX2486" fmla="*/ 410904 w 12298119"/>
              <a:gd name="connsiteY2486" fmla="*/ 2266288 h 7036158"/>
              <a:gd name="connsiteX2487" fmla="*/ 433988 w 12298119"/>
              <a:gd name="connsiteY2487" fmla="*/ 2320023 h 7036158"/>
              <a:gd name="connsiteX2488" fmla="*/ 467018 w 12298119"/>
              <a:gd name="connsiteY2488" fmla="*/ 2265432 h 7036158"/>
              <a:gd name="connsiteX2489" fmla="*/ 443140 w 12298119"/>
              <a:gd name="connsiteY2489" fmla="*/ 2258856 h 7036158"/>
              <a:gd name="connsiteX2490" fmla="*/ 2291558 w 12298119"/>
              <a:gd name="connsiteY2490" fmla="*/ 2144894 h 7036158"/>
              <a:gd name="connsiteX2491" fmla="*/ 2277237 w 12298119"/>
              <a:gd name="connsiteY2491" fmla="*/ 2150603 h 7036158"/>
              <a:gd name="connsiteX2492" fmla="*/ 2276994 w 12298119"/>
              <a:gd name="connsiteY2492" fmla="*/ 2166821 h 7036158"/>
              <a:gd name="connsiteX2493" fmla="*/ 2306843 w 12298119"/>
              <a:gd name="connsiteY2493" fmla="*/ 2171681 h 7036158"/>
              <a:gd name="connsiteX2494" fmla="*/ 2306842 w 12298119"/>
              <a:gd name="connsiteY2494" fmla="*/ 2155103 h 7036158"/>
              <a:gd name="connsiteX2495" fmla="*/ 2291558 w 12298119"/>
              <a:gd name="connsiteY2495" fmla="*/ 2144894 h 7036158"/>
              <a:gd name="connsiteX2496" fmla="*/ 1918423 w 12298119"/>
              <a:gd name="connsiteY2496" fmla="*/ 2142099 h 7036158"/>
              <a:gd name="connsiteX2497" fmla="*/ 1854746 w 12298119"/>
              <a:gd name="connsiteY2497" fmla="*/ 2150532 h 7036158"/>
              <a:gd name="connsiteX2498" fmla="*/ 1872654 w 12298119"/>
              <a:gd name="connsiteY2498" fmla="*/ 2181971 h 7036158"/>
              <a:gd name="connsiteX2499" fmla="*/ 1923596 w 12298119"/>
              <a:gd name="connsiteY2499" fmla="*/ 2185685 h 7036158"/>
              <a:gd name="connsiteX2500" fmla="*/ 1962995 w 12298119"/>
              <a:gd name="connsiteY2500" fmla="*/ 2162820 h 7036158"/>
              <a:gd name="connsiteX2501" fmla="*/ 1918423 w 12298119"/>
              <a:gd name="connsiteY2501" fmla="*/ 2142099 h 7036158"/>
              <a:gd name="connsiteX2502" fmla="*/ 5622856 w 12298119"/>
              <a:gd name="connsiteY2502" fmla="*/ 2136052 h 7036158"/>
              <a:gd name="connsiteX2503" fmla="*/ 5631384 w 12298119"/>
              <a:gd name="connsiteY2503" fmla="*/ 2159663 h 7036158"/>
              <a:gd name="connsiteX2504" fmla="*/ 5644620 w 12298119"/>
              <a:gd name="connsiteY2504" fmla="*/ 2150791 h 7036158"/>
              <a:gd name="connsiteX2505" fmla="*/ 5649578 w 12298119"/>
              <a:gd name="connsiteY2505" fmla="*/ 2156259 h 7036158"/>
              <a:gd name="connsiteX2506" fmla="*/ 5665830 w 12298119"/>
              <a:gd name="connsiteY2506" fmla="*/ 2184331 h 7036158"/>
              <a:gd name="connsiteX2507" fmla="*/ 5686241 w 12298119"/>
              <a:gd name="connsiteY2507" fmla="*/ 2240875 h 7036158"/>
              <a:gd name="connsiteX2508" fmla="*/ 5693915 w 12298119"/>
              <a:gd name="connsiteY2508" fmla="*/ 2269205 h 7036158"/>
              <a:gd name="connsiteX2509" fmla="*/ 5704871 w 12298119"/>
              <a:gd name="connsiteY2509" fmla="*/ 2297259 h 7036158"/>
              <a:gd name="connsiteX2510" fmla="*/ 5701903 w 12298119"/>
              <a:gd name="connsiteY2510" fmla="*/ 2305105 h 7036158"/>
              <a:gd name="connsiteX2511" fmla="*/ 5694903 w 12298119"/>
              <a:gd name="connsiteY2511" fmla="*/ 2312363 h 7036158"/>
              <a:gd name="connsiteX2512" fmla="*/ 5706635 w 12298119"/>
              <a:gd name="connsiteY2512" fmla="*/ 2350425 h 7036158"/>
              <a:gd name="connsiteX2513" fmla="*/ 5713962 w 12298119"/>
              <a:gd name="connsiteY2513" fmla="*/ 2388551 h 7036158"/>
              <a:gd name="connsiteX2514" fmla="*/ 5720726 w 12298119"/>
              <a:gd name="connsiteY2514" fmla="*/ 2425485 h 7036158"/>
              <a:gd name="connsiteX2515" fmla="*/ 5724727 w 12298119"/>
              <a:gd name="connsiteY2515" fmla="*/ 2437504 h 7036158"/>
              <a:gd name="connsiteX2516" fmla="*/ 5703667 w 12298119"/>
              <a:gd name="connsiteY2516" fmla="*/ 2420539 h 7036158"/>
              <a:gd name="connsiteX2517" fmla="*/ 5698236 w 12298119"/>
              <a:gd name="connsiteY2517" fmla="*/ 2399029 h 7036158"/>
              <a:gd name="connsiteX2518" fmla="*/ 5671853 w 12298119"/>
              <a:gd name="connsiteY2518" fmla="*/ 2329042 h 7036158"/>
              <a:gd name="connsiteX2519" fmla="*/ 5637261 w 12298119"/>
              <a:gd name="connsiteY2519" fmla="*/ 2263004 h 7036158"/>
              <a:gd name="connsiteX2520" fmla="*/ 5598587 w 12298119"/>
              <a:gd name="connsiteY2520" fmla="*/ 2198089 h 7036158"/>
              <a:gd name="connsiteX2521" fmla="*/ 5580044 w 12298119"/>
              <a:gd name="connsiteY2521" fmla="*/ 2166959 h 7036158"/>
              <a:gd name="connsiteX2522" fmla="*/ 5593368 w 12298119"/>
              <a:gd name="connsiteY2522" fmla="*/ 2161180 h 7036158"/>
              <a:gd name="connsiteX2523" fmla="*/ 2118496 w 12298119"/>
              <a:gd name="connsiteY2523" fmla="*/ 2124522 h 7036158"/>
              <a:gd name="connsiteX2524" fmla="*/ 2118502 w 12298119"/>
              <a:gd name="connsiteY2524" fmla="*/ 2124839 h 7036158"/>
              <a:gd name="connsiteX2525" fmla="*/ 2115959 w 12298119"/>
              <a:gd name="connsiteY2525" fmla="*/ 2130325 h 7036158"/>
              <a:gd name="connsiteX2526" fmla="*/ 2114807 w 12298119"/>
              <a:gd name="connsiteY2526" fmla="*/ 2126170 h 7036158"/>
              <a:gd name="connsiteX2527" fmla="*/ 1960312 w 12298119"/>
              <a:gd name="connsiteY2527" fmla="*/ 2078268 h 7036158"/>
              <a:gd name="connsiteX2528" fmla="*/ 1946374 w 12298119"/>
              <a:gd name="connsiteY2528" fmla="*/ 2086734 h 7036158"/>
              <a:gd name="connsiteX2529" fmla="*/ 1988196 w 12298119"/>
              <a:gd name="connsiteY2529" fmla="*/ 2169981 h 7036158"/>
              <a:gd name="connsiteX2530" fmla="*/ 2007514 w 12298119"/>
              <a:gd name="connsiteY2530" fmla="*/ 2166793 h 7036158"/>
              <a:gd name="connsiteX2531" fmla="*/ 1960312 w 12298119"/>
              <a:gd name="connsiteY2531" fmla="*/ 2078268 h 7036158"/>
              <a:gd name="connsiteX2532" fmla="*/ 5743002 w 12298119"/>
              <a:gd name="connsiteY2532" fmla="*/ 2062014 h 7036158"/>
              <a:gd name="connsiteX2533" fmla="*/ 5749185 w 12298119"/>
              <a:gd name="connsiteY2533" fmla="*/ 2064280 h 7036158"/>
              <a:gd name="connsiteX2534" fmla="*/ 5757236 w 12298119"/>
              <a:gd name="connsiteY2534" fmla="*/ 2069796 h 7036158"/>
              <a:gd name="connsiteX2535" fmla="*/ 5740424 w 12298119"/>
              <a:gd name="connsiteY2535" fmla="*/ 2084861 h 7036158"/>
              <a:gd name="connsiteX2536" fmla="*/ 5775457 w 12298119"/>
              <a:gd name="connsiteY2536" fmla="*/ 2097699 h 7036158"/>
              <a:gd name="connsiteX2537" fmla="*/ 5776105 w 12298119"/>
              <a:gd name="connsiteY2537" fmla="*/ 2146309 h 7036158"/>
              <a:gd name="connsiteX2538" fmla="*/ 5814632 w 12298119"/>
              <a:gd name="connsiteY2538" fmla="*/ 2192019 h 7036158"/>
              <a:gd name="connsiteX2539" fmla="*/ 5842418 w 12298119"/>
              <a:gd name="connsiteY2539" fmla="*/ 2240654 h 7036158"/>
              <a:gd name="connsiteX2540" fmla="*/ 5853828 w 12298119"/>
              <a:gd name="connsiteY2540" fmla="*/ 2231162 h 7036158"/>
              <a:gd name="connsiteX2541" fmla="*/ 5870632 w 12298119"/>
              <a:gd name="connsiteY2541" fmla="*/ 2264766 h 7036158"/>
              <a:gd name="connsiteX2542" fmla="*/ 5875915 w 12298119"/>
              <a:gd name="connsiteY2542" fmla="*/ 2271292 h 7036158"/>
              <a:gd name="connsiteX2543" fmla="*/ 5877852 w 12298119"/>
              <a:gd name="connsiteY2543" fmla="*/ 2286315 h 7036158"/>
              <a:gd name="connsiteX2544" fmla="*/ 5864712 w 12298119"/>
              <a:gd name="connsiteY2544" fmla="*/ 2293939 h 7036158"/>
              <a:gd name="connsiteX2545" fmla="*/ 5866764 w 12298119"/>
              <a:gd name="connsiteY2545" fmla="*/ 2321197 h 7036158"/>
              <a:gd name="connsiteX2546" fmla="*/ 5865594 w 12298119"/>
              <a:gd name="connsiteY2546" fmla="*/ 2342684 h 7036158"/>
              <a:gd name="connsiteX2547" fmla="*/ 5867377 w 12298119"/>
              <a:gd name="connsiteY2547" fmla="*/ 2387171 h 7036158"/>
              <a:gd name="connsiteX2548" fmla="*/ 5860087 w 12298119"/>
              <a:gd name="connsiteY2548" fmla="*/ 2376009 h 7036158"/>
              <a:gd name="connsiteX2549" fmla="*/ 5857912 w 12298119"/>
              <a:gd name="connsiteY2549" fmla="*/ 2385182 h 7036158"/>
              <a:gd name="connsiteX2550" fmla="*/ 5836091 w 12298119"/>
              <a:gd name="connsiteY2550" fmla="*/ 2352160 h 7036158"/>
              <a:gd name="connsiteX2551" fmla="*/ 5850100 w 12298119"/>
              <a:gd name="connsiteY2551" fmla="*/ 2399794 h 7036158"/>
              <a:gd name="connsiteX2552" fmla="*/ 5849265 w 12298119"/>
              <a:gd name="connsiteY2552" fmla="*/ 2417998 h 7036158"/>
              <a:gd name="connsiteX2553" fmla="*/ 5841853 w 12298119"/>
              <a:gd name="connsiteY2553" fmla="*/ 2421105 h 7036158"/>
              <a:gd name="connsiteX2554" fmla="*/ 5836355 w 12298119"/>
              <a:gd name="connsiteY2554" fmla="*/ 2427927 h 7036158"/>
              <a:gd name="connsiteX2555" fmla="*/ 5834086 w 12298119"/>
              <a:gd name="connsiteY2555" fmla="*/ 2414015 h 7036158"/>
              <a:gd name="connsiteX2556" fmla="*/ 5826086 w 12298119"/>
              <a:gd name="connsiteY2556" fmla="*/ 2384625 h 7036158"/>
              <a:gd name="connsiteX2557" fmla="*/ 5819446 w 12298119"/>
              <a:gd name="connsiteY2557" fmla="*/ 2422075 h 7036158"/>
              <a:gd name="connsiteX2558" fmla="*/ 5818852 w 12298119"/>
              <a:gd name="connsiteY2558" fmla="*/ 2445696 h 7036158"/>
              <a:gd name="connsiteX2559" fmla="*/ 5812577 w 12298119"/>
              <a:gd name="connsiteY2559" fmla="*/ 2444070 h 7036158"/>
              <a:gd name="connsiteX2560" fmla="*/ 5793699 w 12298119"/>
              <a:gd name="connsiteY2560" fmla="*/ 2452232 h 7036158"/>
              <a:gd name="connsiteX2561" fmla="*/ 5791013 w 12298119"/>
              <a:gd name="connsiteY2561" fmla="*/ 2435643 h 7036158"/>
              <a:gd name="connsiteX2562" fmla="*/ 5790820 w 12298119"/>
              <a:gd name="connsiteY2562" fmla="*/ 2438141 h 7036158"/>
              <a:gd name="connsiteX2563" fmla="*/ 5789530 w 12298119"/>
              <a:gd name="connsiteY2563" fmla="*/ 2427400 h 7036158"/>
              <a:gd name="connsiteX2564" fmla="*/ 5787855 w 12298119"/>
              <a:gd name="connsiteY2564" fmla="*/ 2421653 h 7036158"/>
              <a:gd name="connsiteX2565" fmla="*/ 5788745 w 12298119"/>
              <a:gd name="connsiteY2565" fmla="*/ 2421733 h 7036158"/>
              <a:gd name="connsiteX2566" fmla="*/ 5791100 w 12298119"/>
              <a:gd name="connsiteY2566" fmla="*/ 2416573 h 7036158"/>
              <a:gd name="connsiteX2567" fmla="*/ 5784972 w 12298119"/>
              <a:gd name="connsiteY2567" fmla="*/ 2410429 h 7036158"/>
              <a:gd name="connsiteX2568" fmla="*/ 5783622 w 12298119"/>
              <a:gd name="connsiteY2568" fmla="*/ 2405739 h 7036158"/>
              <a:gd name="connsiteX2569" fmla="*/ 5783522 w 12298119"/>
              <a:gd name="connsiteY2569" fmla="*/ 2386994 h 7036158"/>
              <a:gd name="connsiteX2570" fmla="*/ 5766145 w 12298119"/>
              <a:gd name="connsiteY2570" fmla="*/ 2380872 h 7036158"/>
              <a:gd name="connsiteX2571" fmla="*/ 5778436 w 12298119"/>
              <a:gd name="connsiteY2571" fmla="*/ 2375802 h 7036158"/>
              <a:gd name="connsiteX2572" fmla="*/ 5725085 w 12298119"/>
              <a:gd name="connsiteY2572" fmla="*/ 2269818 h 7036158"/>
              <a:gd name="connsiteX2573" fmla="*/ 5712248 w 12298119"/>
              <a:gd name="connsiteY2573" fmla="*/ 2245023 h 7036158"/>
              <a:gd name="connsiteX2574" fmla="*/ 5706931 w 12298119"/>
              <a:gd name="connsiteY2574" fmla="*/ 2231527 h 7036158"/>
              <a:gd name="connsiteX2575" fmla="*/ 5699455 w 12298119"/>
              <a:gd name="connsiteY2575" fmla="*/ 2220692 h 7036158"/>
              <a:gd name="connsiteX2576" fmla="*/ 5675375 w 12298119"/>
              <a:gd name="connsiteY2576" fmla="*/ 2169417 h 7036158"/>
              <a:gd name="connsiteX2577" fmla="*/ 5654180 w 12298119"/>
              <a:gd name="connsiteY2577" fmla="*/ 2151531 h 7036158"/>
              <a:gd name="connsiteX2578" fmla="*/ 5650582 w 12298119"/>
              <a:gd name="connsiteY2578" fmla="*/ 2146410 h 7036158"/>
              <a:gd name="connsiteX2579" fmla="*/ 5656796 w 12298119"/>
              <a:gd name="connsiteY2579" fmla="*/ 2133484 h 7036158"/>
              <a:gd name="connsiteX2580" fmla="*/ 5662526 w 12298119"/>
              <a:gd name="connsiteY2580" fmla="*/ 2106806 h 7036158"/>
              <a:gd name="connsiteX2581" fmla="*/ 5705648 w 12298119"/>
              <a:gd name="connsiteY2581" fmla="*/ 2083469 h 7036158"/>
              <a:gd name="connsiteX2582" fmla="*/ 2221859 w 12298119"/>
              <a:gd name="connsiteY2582" fmla="*/ 2031329 h 7036158"/>
              <a:gd name="connsiteX2583" fmla="*/ 2227064 w 12298119"/>
              <a:gd name="connsiteY2583" fmla="*/ 2031943 h 7036158"/>
              <a:gd name="connsiteX2584" fmla="*/ 2230901 w 12298119"/>
              <a:gd name="connsiteY2584" fmla="*/ 2038341 h 7036158"/>
              <a:gd name="connsiteX2585" fmla="*/ 2232143 w 12298119"/>
              <a:gd name="connsiteY2585" fmla="*/ 2040509 h 7036158"/>
              <a:gd name="connsiteX2586" fmla="*/ 2215073 w 12298119"/>
              <a:gd name="connsiteY2586" fmla="*/ 2052862 h 7036158"/>
              <a:gd name="connsiteX2587" fmla="*/ 2211511 w 12298119"/>
              <a:gd name="connsiteY2587" fmla="*/ 2050776 h 7036158"/>
              <a:gd name="connsiteX2588" fmla="*/ 2218171 w 12298119"/>
              <a:gd name="connsiteY2588" fmla="*/ 2036804 h 7036158"/>
              <a:gd name="connsiteX2589" fmla="*/ 2221859 w 12298119"/>
              <a:gd name="connsiteY2589" fmla="*/ 2031329 h 7036158"/>
              <a:gd name="connsiteX2590" fmla="*/ 2396194 w 12298119"/>
              <a:gd name="connsiteY2590" fmla="*/ 2028533 h 7036158"/>
              <a:gd name="connsiteX2591" fmla="*/ 2388345 w 12298119"/>
              <a:gd name="connsiteY2591" fmla="*/ 2034236 h 7036158"/>
              <a:gd name="connsiteX2592" fmla="*/ 2364309 w 12298119"/>
              <a:gd name="connsiteY2592" fmla="*/ 2074245 h 7036158"/>
              <a:gd name="connsiteX2593" fmla="*/ 2375008 w 12298119"/>
              <a:gd name="connsiteY2593" fmla="*/ 2090851 h 7036158"/>
              <a:gd name="connsiteX2594" fmla="*/ 2366994 w 12298119"/>
              <a:gd name="connsiteY2594" fmla="*/ 2112298 h 7036158"/>
              <a:gd name="connsiteX2595" fmla="*/ 2340674 w 12298119"/>
              <a:gd name="connsiteY2595" fmla="*/ 2124913 h 7036158"/>
              <a:gd name="connsiteX2596" fmla="*/ 2346054 w 12298119"/>
              <a:gd name="connsiteY2596" fmla="*/ 2174518 h 7036158"/>
              <a:gd name="connsiteX2597" fmla="*/ 2329095 w 12298119"/>
              <a:gd name="connsiteY2597" fmla="*/ 2170376 h 7036158"/>
              <a:gd name="connsiteX2598" fmla="*/ 2337641 w 12298119"/>
              <a:gd name="connsiteY2598" fmla="*/ 2185305 h 7036158"/>
              <a:gd name="connsiteX2599" fmla="*/ 2326438 w 12298119"/>
              <a:gd name="connsiteY2599" fmla="*/ 2185789 h 7036158"/>
              <a:gd name="connsiteX2600" fmla="*/ 2316434 w 12298119"/>
              <a:gd name="connsiteY2600" fmla="*/ 2218255 h 7036158"/>
              <a:gd name="connsiteX2601" fmla="*/ 2297166 w 12298119"/>
              <a:gd name="connsiteY2601" fmla="*/ 2241897 h 7036158"/>
              <a:gd name="connsiteX2602" fmla="*/ 2309457 w 12298119"/>
              <a:gd name="connsiteY2602" fmla="*/ 2236824 h 7036158"/>
              <a:gd name="connsiteX2603" fmla="*/ 2291493 w 12298119"/>
              <a:gd name="connsiteY2603" fmla="*/ 2264695 h 7036158"/>
              <a:gd name="connsiteX2604" fmla="*/ 2271877 w 12298119"/>
              <a:gd name="connsiteY2604" fmla="*/ 2275967 h 7036158"/>
              <a:gd name="connsiteX2605" fmla="*/ 2254331 w 12298119"/>
              <a:gd name="connsiteY2605" fmla="*/ 2305816 h 7036158"/>
              <a:gd name="connsiteX2606" fmla="*/ 2259105 w 12298119"/>
              <a:gd name="connsiteY2606" fmla="*/ 2353768 h 7036158"/>
              <a:gd name="connsiteX2607" fmla="*/ 2253154 w 12298119"/>
              <a:gd name="connsiteY2607" fmla="*/ 2365745 h 7036158"/>
              <a:gd name="connsiteX2608" fmla="*/ 2249137 w 12298119"/>
              <a:gd name="connsiteY2608" fmla="*/ 2367756 h 7036158"/>
              <a:gd name="connsiteX2609" fmla="*/ 2182676 w 12298119"/>
              <a:gd name="connsiteY2609" fmla="*/ 2402625 h 7036158"/>
              <a:gd name="connsiteX2610" fmla="*/ 2166756 w 12298119"/>
              <a:gd name="connsiteY2610" fmla="*/ 2408342 h 7036158"/>
              <a:gd name="connsiteX2611" fmla="*/ 2152430 w 12298119"/>
              <a:gd name="connsiteY2611" fmla="*/ 2415774 h 7036158"/>
              <a:gd name="connsiteX2612" fmla="*/ 2127357 w 12298119"/>
              <a:gd name="connsiteY2612" fmla="*/ 2424062 h 7036158"/>
              <a:gd name="connsiteX2613" fmla="*/ 2087958 w 12298119"/>
              <a:gd name="connsiteY2613" fmla="*/ 2465221 h 7036158"/>
              <a:gd name="connsiteX2614" fmla="*/ 2066069 w 12298119"/>
              <a:gd name="connsiteY2614" fmla="*/ 2481513 h 7036158"/>
              <a:gd name="connsiteX2615" fmla="*/ 2058907 w 12298119"/>
              <a:gd name="connsiteY2615" fmla="*/ 2482941 h 7036158"/>
              <a:gd name="connsiteX2616" fmla="*/ 2059305 w 12298119"/>
              <a:gd name="connsiteY2616" fmla="*/ 2479224 h 7036158"/>
              <a:gd name="connsiteX2617" fmla="*/ 2057710 w 12298119"/>
              <a:gd name="connsiteY2617" fmla="*/ 2476849 h 7036158"/>
              <a:gd name="connsiteX2618" fmla="*/ 2062465 w 12298119"/>
              <a:gd name="connsiteY2618" fmla="*/ 2460322 h 7036158"/>
              <a:gd name="connsiteX2619" fmla="*/ 2097007 w 12298119"/>
              <a:gd name="connsiteY2619" fmla="*/ 2383162 h 7036158"/>
              <a:gd name="connsiteX2620" fmla="*/ 2084192 w 12298119"/>
              <a:gd name="connsiteY2620" fmla="*/ 2369677 h 7036158"/>
              <a:gd name="connsiteX2621" fmla="*/ 2101004 w 12298119"/>
              <a:gd name="connsiteY2621" fmla="*/ 2354615 h 7036158"/>
              <a:gd name="connsiteX2622" fmla="*/ 2105759 w 12298119"/>
              <a:gd name="connsiteY2622" fmla="*/ 2300433 h 7036158"/>
              <a:gd name="connsiteX2623" fmla="*/ 2122419 w 12298119"/>
              <a:gd name="connsiteY2623" fmla="*/ 2268333 h 7036158"/>
              <a:gd name="connsiteX2624" fmla="*/ 2138692 w 12298119"/>
              <a:gd name="connsiteY2624" fmla="*/ 2241226 h 7036158"/>
              <a:gd name="connsiteX2625" fmla="*/ 2127908 w 12298119"/>
              <a:gd name="connsiteY2625" fmla="*/ 2243691 h 7036158"/>
              <a:gd name="connsiteX2626" fmla="*/ 2133713 w 12298119"/>
              <a:gd name="connsiteY2626" fmla="*/ 2234284 h 7036158"/>
              <a:gd name="connsiteX2627" fmla="*/ 2134513 w 12298119"/>
              <a:gd name="connsiteY2627" fmla="*/ 2229463 h 7036158"/>
              <a:gd name="connsiteX2628" fmla="*/ 2144322 w 12298119"/>
              <a:gd name="connsiteY2628" fmla="*/ 2222736 h 7036158"/>
              <a:gd name="connsiteX2629" fmla="*/ 2204564 w 12298119"/>
              <a:gd name="connsiteY2629" fmla="*/ 2185114 h 7036158"/>
              <a:gd name="connsiteX2630" fmla="*/ 2263067 w 12298119"/>
              <a:gd name="connsiteY2630" fmla="*/ 2151387 h 7036158"/>
              <a:gd name="connsiteX2631" fmla="*/ 2289731 w 12298119"/>
              <a:gd name="connsiteY2631" fmla="*/ 2135382 h 7036158"/>
              <a:gd name="connsiteX2632" fmla="*/ 2311618 w 12298119"/>
              <a:gd name="connsiteY2632" fmla="*/ 2120518 h 7036158"/>
              <a:gd name="connsiteX2633" fmla="*/ 2256300 w 12298119"/>
              <a:gd name="connsiteY2633" fmla="*/ 2147957 h 7036158"/>
              <a:gd name="connsiteX2634" fmla="*/ 2204166 w 12298119"/>
              <a:gd name="connsiteY2634" fmla="*/ 2165965 h 7036158"/>
              <a:gd name="connsiteX2635" fmla="*/ 2168946 w 12298119"/>
              <a:gd name="connsiteY2635" fmla="*/ 2199441 h 7036158"/>
              <a:gd name="connsiteX2636" fmla="*/ 2135781 w 12298119"/>
              <a:gd name="connsiteY2636" fmla="*/ 2221820 h 7036158"/>
              <a:gd name="connsiteX2637" fmla="*/ 2136428 w 12298119"/>
              <a:gd name="connsiteY2637" fmla="*/ 2217918 h 7036158"/>
              <a:gd name="connsiteX2638" fmla="*/ 2152865 w 12298119"/>
              <a:gd name="connsiteY2638" fmla="*/ 2188570 h 7036158"/>
              <a:gd name="connsiteX2639" fmla="*/ 2151273 w 12298119"/>
              <a:gd name="connsiteY2639" fmla="*/ 2210247 h 7036158"/>
              <a:gd name="connsiteX2640" fmla="*/ 2157028 w 12298119"/>
              <a:gd name="connsiteY2640" fmla="*/ 2170548 h 7036158"/>
              <a:gd name="connsiteX2641" fmla="*/ 2163835 w 12298119"/>
              <a:gd name="connsiteY2641" fmla="*/ 2187949 h 7036158"/>
              <a:gd name="connsiteX2642" fmla="*/ 2198528 w 12298119"/>
              <a:gd name="connsiteY2642" fmla="*/ 2117589 h 7036158"/>
              <a:gd name="connsiteX2643" fmla="*/ 2202512 w 12298119"/>
              <a:gd name="connsiteY2643" fmla="*/ 2110433 h 7036158"/>
              <a:gd name="connsiteX2644" fmla="*/ 2223220 w 12298119"/>
              <a:gd name="connsiteY2644" fmla="*/ 2094116 h 7036158"/>
              <a:gd name="connsiteX2645" fmla="*/ 2256699 w 12298119"/>
              <a:gd name="connsiteY2645" fmla="*/ 2073359 h 7036158"/>
              <a:gd name="connsiteX2646" fmla="*/ 2259881 w 12298119"/>
              <a:gd name="connsiteY2646" fmla="*/ 2089365 h 7036158"/>
              <a:gd name="connsiteX2647" fmla="*/ 2310424 w 12298119"/>
              <a:gd name="connsiteY2647" fmla="*/ 2053922 h 7036158"/>
              <a:gd name="connsiteX2648" fmla="*/ 2335591 w 12298119"/>
              <a:gd name="connsiteY2648" fmla="*/ 2047096 h 7036158"/>
              <a:gd name="connsiteX2649" fmla="*/ 2335211 w 12298119"/>
              <a:gd name="connsiteY2649" fmla="*/ 2047883 h 7036158"/>
              <a:gd name="connsiteX2650" fmla="*/ 2336215 w 12298119"/>
              <a:gd name="connsiteY2650" fmla="*/ 2046928 h 7036158"/>
              <a:gd name="connsiteX2651" fmla="*/ 2385243 w 12298119"/>
              <a:gd name="connsiteY2651" fmla="*/ 2033629 h 7036158"/>
              <a:gd name="connsiteX2652" fmla="*/ 6228669 w 12298119"/>
              <a:gd name="connsiteY2652" fmla="*/ 2027355 h 7036158"/>
              <a:gd name="connsiteX2653" fmla="*/ 6196916 w 12298119"/>
              <a:gd name="connsiteY2653" fmla="*/ 2036401 h 7036158"/>
              <a:gd name="connsiteX2654" fmla="*/ 6191589 w 12298119"/>
              <a:gd name="connsiteY2654" fmla="*/ 2051575 h 7036158"/>
              <a:gd name="connsiteX2655" fmla="*/ 6226484 w 12298119"/>
              <a:gd name="connsiteY2655" fmla="*/ 2063031 h 7036158"/>
              <a:gd name="connsiteX2656" fmla="*/ 6228669 w 12298119"/>
              <a:gd name="connsiteY2656" fmla="*/ 2027355 h 7036158"/>
              <a:gd name="connsiteX2657" fmla="*/ 939412 w 12298119"/>
              <a:gd name="connsiteY2657" fmla="*/ 2016481 h 7036158"/>
              <a:gd name="connsiteX2658" fmla="*/ 942993 w 12298119"/>
              <a:gd name="connsiteY2658" fmla="*/ 2141385 h 7036158"/>
              <a:gd name="connsiteX2659" fmla="*/ 970454 w 12298119"/>
              <a:gd name="connsiteY2659" fmla="*/ 2141957 h 7036158"/>
              <a:gd name="connsiteX2660" fmla="*/ 974036 w 12298119"/>
              <a:gd name="connsiteY2660" fmla="*/ 2043061 h 7036158"/>
              <a:gd name="connsiteX2661" fmla="*/ 939412 w 12298119"/>
              <a:gd name="connsiteY2661" fmla="*/ 2016481 h 7036158"/>
              <a:gd name="connsiteX2662" fmla="*/ 833154 w 12298119"/>
              <a:gd name="connsiteY2662" fmla="*/ 1966176 h 7036158"/>
              <a:gd name="connsiteX2663" fmla="*/ 845093 w 12298119"/>
              <a:gd name="connsiteY2663" fmla="*/ 2075074 h 7036158"/>
              <a:gd name="connsiteX2664" fmla="*/ 858325 w 12298119"/>
              <a:gd name="connsiteY2664" fmla="*/ 2083720 h 7036158"/>
              <a:gd name="connsiteX2665" fmla="*/ 875736 w 12298119"/>
              <a:gd name="connsiteY2665" fmla="*/ 2084218 h 7036158"/>
              <a:gd name="connsiteX2666" fmla="*/ 863398 w 12298119"/>
              <a:gd name="connsiteY2666" fmla="*/ 1981324 h 7036158"/>
              <a:gd name="connsiteX2667" fmla="*/ 833154 w 12298119"/>
              <a:gd name="connsiteY2667" fmla="*/ 1966176 h 7036158"/>
              <a:gd name="connsiteX2668" fmla="*/ 2404325 w 12298119"/>
              <a:gd name="connsiteY2668" fmla="*/ 1954139 h 7036158"/>
              <a:gd name="connsiteX2669" fmla="*/ 2405684 w 12298119"/>
              <a:gd name="connsiteY2669" fmla="*/ 1956889 h 7036158"/>
              <a:gd name="connsiteX2670" fmla="*/ 2401959 w 12298119"/>
              <a:gd name="connsiteY2670" fmla="*/ 1965890 h 7036158"/>
              <a:gd name="connsiteX2671" fmla="*/ 2394965 w 12298119"/>
              <a:gd name="connsiteY2671" fmla="*/ 1968651 h 7036158"/>
              <a:gd name="connsiteX2672" fmla="*/ 1952305 w 12298119"/>
              <a:gd name="connsiteY2672" fmla="*/ 1944756 h 7036158"/>
              <a:gd name="connsiteX2673" fmla="*/ 1939962 w 12298119"/>
              <a:gd name="connsiteY2673" fmla="*/ 1946381 h 7036158"/>
              <a:gd name="connsiteX2674" fmla="*/ 1920014 w 12298119"/>
              <a:gd name="connsiteY2674" fmla="*/ 1966461 h 7036158"/>
              <a:gd name="connsiteX2675" fmla="*/ 1938322 w 12298119"/>
              <a:gd name="connsiteY2675" fmla="*/ 1987611 h 7036158"/>
              <a:gd name="connsiteX2676" fmla="*/ 1962598 w 12298119"/>
              <a:gd name="connsiteY2676" fmla="*/ 1986754 h 7036158"/>
              <a:gd name="connsiteX2677" fmla="*/ 1961402 w 12298119"/>
              <a:gd name="connsiteY2677" fmla="*/ 1953313 h 7036158"/>
              <a:gd name="connsiteX2678" fmla="*/ 1952305 w 12298119"/>
              <a:gd name="connsiteY2678" fmla="*/ 1944756 h 7036158"/>
              <a:gd name="connsiteX2679" fmla="*/ 2445231 w 12298119"/>
              <a:gd name="connsiteY2679" fmla="*/ 1907595 h 7036158"/>
              <a:gd name="connsiteX2680" fmla="*/ 2446402 w 12298119"/>
              <a:gd name="connsiteY2680" fmla="*/ 1930434 h 7036158"/>
              <a:gd name="connsiteX2681" fmla="*/ 2430781 w 12298119"/>
              <a:gd name="connsiteY2681" fmla="*/ 1939449 h 7036158"/>
              <a:gd name="connsiteX2682" fmla="*/ 2425757 w 12298119"/>
              <a:gd name="connsiteY2682" fmla="*/ 1948307 h 7036158"/>
              <a:gd name="connsiteX2683" fmla="*/ 2413903 w 12298119"/>
              <a:gd name="connsiteY2683" fmla="*/ 1939866 h 7036158"/>
              <a:gd name="connsiteX2684" fmla="*/ 5781387 w 12298119"/>
              <a:gd name="connsiteY2684" fmla="*/ 1884712 h 7036158"/>
              <a:gd name="connsiteX2685" fmla="*/ 5801286 w 12298119"/>
              <a:gd name="connsiteY2685" fmla="*/ 1896198 h 7036158"/>
              <a:gd name="connsiteX2686" fmla="*/ 5844721 w 12298119"/>
              <a:gd name="connsiteY2686" fmla="*/ 1902590 h 7036158"/>
              <a:gd name="connsiteX2687" fmla="*/ 5851712 w 12298119"/>
              <a:gd name="connsiteY2687" fmla="*/ 1899672 h 7036158"/>
              <a:gd name="connsiteX2688" fmla="*/ 5869511 w 12298119"/>
              <a:gd name="connsiteY2688" fmla="*/ 1927766 h 7036158"/>
              <a:gd name="connsiteX2689" fmla="*/ 5895612 w 12298119"/>
              <a:gd name="connsiteY2689" fmla="*/ 1952830 h 7036158"/>
              <a:gd name="connsiteX2690" fmla="*/ 5891679 w 12298119"/>
              <a:gd name="connsiteY2690" fmla="*/ 1973157 h 7036158"/>
              <a:gd name="connsiteX2691" fmla="*/ 5916721 w 12298119"/>
              <a:gd name="connsiteY2691" fmla="*/ 2011951 h 7036158"/>
              <a:gd name="connsiteX2692" fmla="*/ 5919563 w 12298119"/>
              <a:gd name="connsiteY2692" fmla="*/ 2020545 h 7036158"/>
              <a:gd name="connsiteX2693" fmla="*/ 5913638 w 12298119"/>
              <a:gd name="connsiteY2693" fmla="*/ 2029726 h 7036158"/>
              <a:gd name="connsiteX2694" fmla="*/ 5925203 w 12298119"/>
              <a:gd name="connsiteY2694" fmla="*/ 2035100 h 7036158"/>
              <a:gd name="connsiteX2695" fmla="*/ 5932612 w 12298119"/>
              <a:gd name="connsiteY2695" fmla="*/ 2056325 h 7036158"/>
              <a:gd name="connsiteX2696" fmla="*/ 5949447 w 12298119"/>
              <a:gd name="connsiteY2696" fmla="*/ 2096899 h 7036158"/>
              <a:gd name="connsiteX2697" fmla="*/ 5962537 w 12298119"/>
              <a:gd name="connsiteY2697" fmla="*/ 2113148 h 7036158"/>
              <a:gd name="connsiteX2698" fmla="*/ 5977694 w 12298119"/>
              <a:gd name="connsiteY2698" fmla="*/ 2127982 h 7036158"/>
              <a:gd name="connsiteX2699" fmla="*/ 5967938 w 12298119"/>
              <a:gd name="connsiteY2699" fmla="*/ 2107575 h 7036158"/>
              <a:gd name="connsiteX2700" fmla="*/ 5970973 w 12298119"/>
              <a:gd name="connsiteY2700" fmla="*/ 2091509 h 7036158"/>
              <a:gd name="connsiteX2701" fmla="*/ 5986198 w 12298119"/>
              <a:gd name="connsiteY2701" fmla="*/ 2162442 h 7036158"/>
              <a:gd name="connsiteX2702" fmla="*/ 6005628 w 12298119"/>
              <a:gd name="connsiteY2702" fmla="*/ 2195822 h 7036158"/>
              <a:gd name="connsiteX2703" fmla="*/ 6007889 w 12298119"/>
              <a:gd name="connsiteY2703" fmla="*/ 2167579 h 7036158"/>
              <a:gd name="connsiteX2704" fmla="*/ 6029458 w 12298119"/>
              <a:gd name="connsiteY2704" fmla="*/ 2209146 h 7036158"/>
              <a:gd name="connsiteX2705" fmla="*/ 6029498 w 12298119"/>
              <a:gd name="connsiteY2705" fmla="*/ 2256104 h 7036158"/>
              <a:gd name="connsiteX2706" fmla="*/ 6043783 w 12298119"/>
              <a:gd name="connsiteY2706" fmla="*/ 2284338 h 7036158"/>
              <a:gd name="connsiteX2707" fmla="*/ 6055299 w 12298119"/>
              <a:gd name="connsiteY2707" fmla="*/ 2313585 h 7036158"/>
              <a:gd name="connsiteX2708" fmla="*/ 6073557 w 12298119"/>
              <a:gd name="connsiteY2708" fmla="*/ 2368452 h 7036158"/>
              <a:gd name="connsiteX2709" fmla="*/ 6081953 w 12298119"/>
              <a:gd name="connsiteY2709" fmla="*/ 2410672 h 7036158"/>
              <a:gd name="connsiteX2710" fmla="*/ 6046208 w 12298119"/>
              <a:gd name="connsiteY2710" fmla="*/ 2423931 h 7036158"/>
              <a:gd name="connsiteX2711" fmla="*/ 6018501 w 12298119"/>
              <a:gd name="connsiteY2711" fmla="*/ 2449219 h 7036158"/>
              <a:gd name="connsiteX2712" fmla="*/ 6048435 w 12298119"/>
              <a:gd name="connsiteY2712" fmla="*/ 2457375 h 7036158"/>
              <a:gd name="connsiteX2713" fmla="*/ 6083362 w 12298119"/>
              <a:gd name="connsiteY2713" fmla="*/ 2453639 h 7036158"/>
              <a:gd name="connsiteX2714" fmla="*/ 6083528 w 12298119"/>
              <a:gd name="connsiteY2714" fmla="*/ 2464163 h 7036158"/>
              <a:gd name="connsiteX2715" fmla="*/ 6079966 w 12298119"/>
              <a:gd name="connsiteY2715" fmla="*/ 2486009 h 7036158"/>
              <a:gd name="connsiteX2716" fmla="*/ 6102139 w 12298119"/>
              <a:gd name="connsiteY2716" fmla="*/ 2484905 h 7036158"/>
              <a:gd name="connsiteX2717" fmla="*/ 6108965 w 12298119"/>
              <a:gd name="connsiteY2717" fmla="*/ 2493624 h 7036158"/>
              <a:gd name="connsiteX2718" fmla="*/ 6103273 w 12298119"/>
              <a:gd name="connsiteY2718" fmla="*/ 2525105 h 7036158"/>
              <a:gd name="connsiteX2719" fmla="*/ 6123754 w 12298119"/>
              <a:gd name="connsiteY2719" fmla="*/ 2571260 h 7036158"/>
              <a:gd name="connsiteX2720" fmla="*/ 6120487 w 12298119"/>
              <a:gd name="connsiteY2720" fmla="*/ 2631515 h 7036158"/>
              <a:gd name="connsiteX2721" fmla="*/ 6122248 w 12298119"/>
              <a:gd name="connsiteY2721" fmla="*/ 2654174 h 7036158"/>
              <a:gd name="connsiteX2722" fmla="*/ 6112249 w 12298119"/>
              <a:gd name="connsiteY2722" fmla="*/ 2656722 h 7036158"/>
              <a:gd name="connsiteX2723" fmla="*/ 6070861 w 12298119"/>
              <a:gd name="connsiteY2723" fmla="*/ 2655578 h 7036158"/>
              <a:gd name="connsiteX2724" fmla="*/ 6035839 w 12298119"/>
              <a:gd name="connsiteY2724" fmla="*/ 2613562 h 7036158"/>
              <a:gd name="connsiteX2725" fmla="*/ 6007186 w 12298119"/>
              <a:gd name="connsiteY2725" fmla="*/ 2587553 h 7036158"/>
              <a:gd name="connsiteX2726" fmla="*/ 5982111 w 12298119"/>
              <a:gd name="connsiteY2726" fmla="*/ 2565829 h 7036158"/>
              <a:gd name="connsiteX2727" fmla="*/ 5997782 w 12298119"/>
              <a:gd name="connsiteY2727" fmla="*/ 2497877 h 7036158"/>
              <a:gd name="connsiteX2728" fmla="*/ 5999498 w 12298119"/>
              <a:gd name="connsiteY2728" fmla="*/ 2492796 h 7036158"/>
              <a:gd name="connsiteX2729" fmla="*/ 6006603 w 12298119"/>
              <a:gd name="connsiteY2729" fmla="*/ 2487563 h 7036158"/>
              <a:gd name="connsiteX2730" fmla="*/ 6029842 w 12298119"/>
              <a:gd name="connsiteY2730" fmla="*/ 2494443 h 7036158"/>
              <a:gd name="connsiteX2731" fmla="*/ 6015741 w 12298119"/>
              <a:gd name="connsiteY2731" fmla="*/ 2444666 h 7036158"/>
              <a:gd name="connsiteX2732" fmla="*/ 6028676 w 12298119"/>
              <a:gd name="connsiteY2732" fmla="*/ 2406341 h 7036158"/>
              <a:gd name="connsiteX2733" fmla="*/ 6016992 w 12298119"/>
              <a:gd name="connsiteY2733" fmla="*/ 2412459 h 7036158"/>
              <a:gd name="connsiteX2734" fmla="*/ 6008398 w 12298119"/>
              <a:gd name="connsiteY2734" fmla="*/ 2419748 h 7036158"/>
              <a:gd name="connsiteX2735" fmla="*/ 5999269 w 12298119"/>
              <a:gd name="connsiteY2735" fmla="*/ 2389008 h 7036158"/>
              <a:gd name="connsiteX2736" fmla="*/ 5976091 w 12298119"/>
              <a:gd name="connsiteY2736" fmla="*/ 2377799 h 7036158"/>
              <a:gd name="connsiteX2737" fmla="*/ 5974310 w 12298119"/>
              <a:gd name="connsiteY2737" fmla="*/ 2333314 h 7036158"/>
              <a:gd name="connsiteX2738" fmla="*/ 5962900 w 12298119"/>
              <a:gd name="connsiteY2738" fmla="*/ 2342806 h 7036158"/>
              <a:gd name="connsiteX2739" fmla="*/ 5963729 w 12298119"/>
              <a:gd name="connsiteY2739" fmla="*/ 2304610 h 7036158"/>
              <a:gd name="connsiteX2740" fmla="*/ 5955683 w 12298119"/>
              <a:gd name="connsiteY2740" fmla="*/ 2274760 h 7036158"/>
              <a:gd name="connsiteX2741" fmla="*/ 5956620 w 12298119"/>
              <a:gd name="connsiteY2741" fmla="*/ 2275300 h 7036158"/>
              <a:gd name="connsiteX2742" fmla="*/ 5957043 w 12298119"/>
              <a:gd name="connsiteY2742" fmla="*/ 2275108 h 7036158"/>
              <a:gd name="connsiteX2743" fmla="*/ 5959093 w 12298119"/>
              <a:gd name="connsiteY2743" fmla="*/ 2280205 h 7036158"/>
              <a:gd name="connsiteX2744" fmla="*/ 5978324 w 12298119"/>
              <a:gd name="connsiteY2744" fmla="*/ 2296088 h 7036158"/>
              <a:gd name="connsiteX2745" fmla="*/ 5975755 w 12298119"/>
              <a:gd name="connsiteY2745" fmla="*/ 2270268 h 7036158"/>
              <a:gd name="connsiteX2746" fmla="*/ 5981334 w 12298119"/>
              <a:gd name="connsiteY2746" fmla="*/ 2268711 h 7036158"/>
              <a:gd name="connsiteX2747" fmla="*/ 6002824 w 12298119"/>
              <a:gd name="connsiteY2747" fmla="*/ 2258519 h 7036158"/>
              <a:gd name="connsiteX2748" fmla="*/ 5967363 w 12298119"/>
              <a:gd name="connsiteY2748" fmla="*/ 2248042 h 7036158"/>
              <a:gd name="connsiteX2749" fmla="*/ 5968630 w 12298119"/>
              <a:gd name="connsiteY2749" fmla="*/ 2247470 h 7036158"/>
              <a:gd name="connsiteX2750" fmla="*/ 5951777 w 12298119"/>
              <a:gd name="connsiteY2750" fmla="*/ 2215575 h 7036158"/>
              <a:gd name="connsiteX2751" fmla="*/ 5937098 w 12298119"/>
              <a:gd name="connsiteY2751" fmla="*/ 2174508 h 7036158"/>
              <a:gd name="connsiteX2752" fmla="*/ 5930290 w 12298119"/>
              <a:gd name="connsiteY2752" fmla="*/ 2157107 h 7036158"/>
              <a:gd name="connsiteX2753" fmla="*/ 5972498 w 12298119"/>
              <a:gd name="connsiteY2753" fmla="*/ 2146711 h 7036158"/>
              <a:gd name="connsiteX2754" fmla="*/ 5966792 w 12298119"/>
              <a:gd name="connsiteY2754" fmla="*/ 2118211 h 7036158"/>
              <a:gd name="connsiteX2755" fmla="*/ 5926981 w 12298119"/>
              <a:gd name="connsiteY2755" fmla="*/ 2103919 h 7036158"/>
              <a:gd name="connsiteX2756" fmla="*/ 5908118 w 12298119"/>
              <a:gd name="connsiteY2756" fmla="*/ 2113885 h 7036158"/>
              <a:gd name="connsiteX2757" fmla="*/ 5894192 w 12298119"/>
              <a:gd name="connsiteY2757" fmla="*/ 2093679 h 7036158"/>
              <a:gd name="connsiteX2758" fmla="*/ 5905230 w 12298119"/>
              <a:gd name="connsiteY2758" fmla="*/ 2082669 h 7036158"/>
              <a:gd name="connsiteX2759" fmla="*/ 5880835 w 12298119"/>
              <a:gd name="connsiteY2759" fmla="*/ 2048161 h 7036158"/>
              <a:gd name="connsiteX2760" fmla="*/ 5865473 w 12298119"/>
              <a:gd name="connsiteY2760" fmla="*/ 2020169 h 7036158"/>
              <a:gd name="connsiteX2761" fmla="*/ 5883562 w 12298119"/>
              <a:gd name="connsiteY2761" fmla="*/ 2000192 h 7036158"/>
              <a:gd name="connsiteX2762" fmla="*/ 5864315 w 12298119"/>
              <a:gd name="connsiteY2762" fmla="*/ 1968659 h 7036158"/>
              <a:gd name="connsiteX2763" fmla="*/ 5862118 w 12298119"/>
              <a:gd name="connsiteY2763" fmla="*/ 1966520 h 7036158"/>
              <a:gd name="connsiteX2764" fmla="*/ 5863058 w 12298119"/>
              <a:gd name="connsiteY2764" fmla="*/ 1964890 h 7036158"/>
              <a:gd name="connsiteX2765" fmla="*/ 5833258 w 12298119"/>
              <a:gd name="connsiteY2765" fmla="*/ 1938124 h 7036158"/>
              <a:gd name="connsiteX2766" fmla="*/ 5841468 w 12298119"/>
              <a:gd name="connsiteY2766" fmla="*/ 1934173 h 7036158"/>
              <a:gd name="connsiteX2767" fmla="*/ 5791885 w 12298119"/>
              <a:gd name="connsiteY2767" fmla="*/ 1908153 h 7036158"/>
              <a:gd name="connsiteX2768" fmla="*/ 5783059 w 12298119"/>
              <a:gd name="connsiteY2768" fmla="*/ 1892628 h 7036158"/>
              <a:gd name="connsiteX2769" fmla="*/ 6308067 w 12298119"/>
              <a:gd name="connsiteY2769" fmla="*/ 1796921 h 7036158"/>
              <a:gd name="connsiteX2770" fmla="*/ 6289381 w 12298119"/>
              <a:gd name="connsiteY2770" fmla="*/ 1797323 h 7036158"/>
              <a:gd name="connsiteX2771" fmla="*/ 6258167 w 12298119"/>
              <a:gd name="connsiteY2771" fmla="*/ 1818413 h 7036158"/>
              <a:gd name="connsiteX2772" fmla="*/ 6293380 w 12298119"/>
              <a:gd name="connsiteY2772" fmla="*/ 1857430 h 7036158"/>
              <a:gd name="connsiteX2773" fmla="*/ 6328036 w 12298119"/>
              <a:gd name="connsiteY2773" fmla="*/ 1804432 h 7036158"/>
              <a:gd name="connsiteX2774" fmla="*/ 6308067 w 12298119"/>
              <a:gd name="connsiteY2774" fmla="*/ 1796921 h 7036158"/>
              <a:gd name="connsiteX2775" fmla="*/ 5396660 w 12298119"/>
              <a:gd name="connsiteY2775" fmla="*/ 1752107 h 7036158"/>
              <a:gd name="connsiteX2776" fmla="*/ 5411375 w 12298119"/>
              <a:gd name="connsiteY2776" fmla="*/ 1753650 h 7036158"/>
              <a:gd name="connsiteX2777" fmla="*/ 5432396 w 12298119"/>
              <a:gd name="connsiteY2777" fmla="*/ 1765353 h 7036158"/>
              <a:gd name="connsiteX2778" fmla="*/ 5437968 w 12298119"/>
              <a:gd name="connsiteY2778" fmla="*/ 1768135 h 7036158"/>
              <a:gd name="connsiteX2779" fmla="*/ 5440542 w 12298119"/>
              <a:gd name="connsiteY2779" fmla="*/ 1769621 h 7036158"/>
              <a:gd name="connsiteX2780" fmla="*/ 5440773 w 12298119"/>
              <a:gd name="connsiteY2780" fmla="*/ 1771927 h 7036158"/>
              <a:gd name="connsiteX2781" fmla="*/ 5453821 w 12298119"/>
              <a:gd name="connsiteY2781" fmla="*/ 1785546 h 7036158"/>
              <a:gd name="connsiteX2782" fmla="*/ 5459389 w 12298119"/>
              <a:gd name="connsiteY2782" fmla="*/ 1790497 h 7036158"/>
              <a:gd name="connsiteX2783" fmla="*/ 5491548 w 12298119"/>
              <a:gd name="connsiteY2783" fmla="*/ 1765608 h 7036158"/>
              <a:gd name="connsiteX2784" fmla="*/ 5528903 w 12298119"/>
              <a:gd name="connsiteY2784" fmla="*/ 1788479 h 7036158"/>
              <a:gd name="connsiteX2785" fmla="*/ 5531896 w 12298119"/>
              <a:gd name="connsiteY2785" fmla="*/ 1791945 h 7036158"/>
              <a:gd name="connsiteX2786" fmla="*/ 5534471 w 12298119"/>
              <a:gd name="connsiteY2786" fmla="*/ 1793432 h 7036158"/>
              <a:gd name="connsiteX2787" fmla="*/ 5535312 w 12298119"/>
              <a:gd name="connsiteY2787" fmla="*/ 1795219 h 7036158"/>
              <a:gd name="connsiteX2788" fmla="*/ 5540460 w 12298119"/>
              <a:gd name="connsiteY2788" fmla="*/ 1798193 h 7036158"/>
              <a:gd name="connsiteX2789" fmla="*/ 5555009 w 12298119"/>
              <a:gd name="connsiteY2789" fmla="*/ 1811373 h 7036158"/>
              <a:gd name="connsiteX2790" fmla="*/ 5586545 w 12298119"/>
              <a:gd name="connsiteY2790" fmla="*/ 1837838 h 7036158"/>
              <a:gd name="connsiteX2791" fmla="*/ 5596511 w 12298119"/>
              <a:gd name="connsiteY2791" fmla="*/ 1869230 h 7036158"/>
              <a:gd name="connsiteX2792" fmla="*/ 5604469 w 12298119"/>
              <a:gd name="connsiteY2792" fmla="*/ 1873826 h 7036158"/>
              <a:gd name="connsiteX2793" fmla="*/ 5609620 w 12298119"/>
              <a:gd name="connsiteY2793" fmla="*/ 1876798 h 7036158"/>
              <a:gd name="connsiteX2794" fmla="*/ 5610689 w 12298119"/>
              <a:gd name="connsiteY2794" fmla="*/ 1880892 h 7036158"/>
              <a:gd name="connsiteX2795" fmla="*/ 5618583 w 12298119"/>
              <a:gd name="connsiteY2795" fmla="*/ 1893708 h 7036158"/>
              <a:gd name="connsiteX2796" fmla="*/ 5632862 w 12298119"/>
              <a:gd name="connsiteY2796" fmla="*/ 1924115 h 7036158"/>
              <a:gd name="connsiteX2797" fmla="*/ 5643399 w 12298119"/>
              <a:gd name="connsiteY2797" fmla="*/ 1928025 h 7036158"/>
              <a:gd name="connsiteX2798" fmla="*/ 5644052 w 12298119"/>
              <a:gd name="connsiteY2798" fmla="*/ 1930140 h 7036158"/>
              <a:gd name="connsiteX2799" fmla="*/ 5675923 w 12298119"/>
              <a:gd name="connsiteY2799" fmla="*/ 1953320 h 7036158"/>
              <a:gd name="connsiteX2800" fmla="*/ 5678199 w 12298119"/>
              <a:gd name="connsiteY2800" fmla="*/ 1962892 h 7036158"/>
              <a:gd name="connsiteX2801" fmla="*/ 5681670 w 12298119"/>
              <a:gd name="connsiteY2801" fmla="*/ 1984451 h 7036158"/>
              <a:gd name="connsiteX2802" fmla="*/ 5704179 w 12298119"/>
              <a:gd name="connsiteY2802" fmla="*/ 2002226 h 7036158"/>
              <a:gd name="connsiteX2803" fmla="*/ 5695177 w 12298119"/>
              <a:gd name="connsiteY2803" fmla="*/ 2002678 h 7036158"/>
              <a:gd name="connsiteX2804" fmla="*/ 5706082 w 12298119"/>
              <a:gd name="connsiteY2804" fmla="*/ 2010278 h 7036158"/>
              <a:gd name="connsiteX2805" fmla="*/ 5703957 w 12298119"/>
              <a:gd name="connsiteY2805" fmla="*/ 2017743 h 7036158"/>
              <a:gd name="connsiteX2806" fmla="*/ 5708801 w 12298119"/>
              <a:gd name="connsiteY2806" fmla="*/ 2033140 h 7036158"/>
              <a:gd name="connsiteX2807" fmla="*/ 5660558 w 12298119"/>
              <a:gd name="connsiteY2807" fmla="*/ 2060477 h 7036158"/>
              <a:gd name="connsiteX2808" fmla="*/ 5617992 w 12298119"/>
              <a:gd name="connsiteY2808" fmla="*/ 1974194 h 7036158"/>
              <a:gd name="connsiteX2809" fmla="*/ 5607428 w 12298119"/>
              <a:gd name="connsiteY2809" fmla="*/ 2005467 h 7036158"/>
              <a:gd name="connsiteX2810" fmla="*/ 5596683 w 12298119"/>
              <a:gd name="connsiteY2810" fmla="*/ 1988401 h 7036158"/>
              <a:gd name="connsiteX2811" fmla="*/ 5575743 w 12298119"/>
              <a:gd name="connsiteY2811" fmla="*/ 1959796 h 7036158"/>
              <a:gd name="connsiteX2812" fmla="*/ 5552838 w 12298119"/>
              <a:gd name="connsiteY2812" fmla="*/ 1931363 h 7036158"/>
              <a:gd name="connsiteX2813" fmla="*/ 5546617 w 12298119"/>
              <a:gd name="connsiteY2813" fmla="*/ 1924294 h 7036158"/>
              <a:gd name="connsiteX2814" fmla="*/ 5545782 w 12298119"/>
              <a:gd name="connsiteY2814" fmla="*/ 1920335 h 7036158"/>
              <a:gd name="connsiteX2815" fmla="*/ 5542556 w 12298119"/>
              <a:gd name="connsiteY2815" fmla="*/ 1916735 h 7036158"/>
              <a:gd name="connsiteX2816" fmla="*/ 5527588 w 12298119"/>
              <a:gd name="connsiteY2816" fmla="*/ 1901575 h 7036158"/>
              <a:gd name="connsiteX2817" fmla="*/ 5501038 w 12298119"/>
              <a:gd name="connsiteY2817" fmla="*/ 1867559 h 7036158"/>
              <a:gd name="connsiteX2818" fmla="*/ 5487341 w 12298119"/>
              <a:gd name="connsiteY2818" fmla="*/ 1849656 h 7036158"/>
              <a:gd name="connsiteX2819" fmla="*/ 5480705 w 12298119"/>
              <a:gd name="connsiteY2819" fmla="*/ 1840610 h 7036158"/>
              <a:gd name="connsiteX2820" fmla="*/ 5480285 w 12298119"/>
              <a:gd name="connsiteY2820" fmla="*/ 1838630 h 7036158"/>
              <a:gd name="connsiteX2821" fmla="*/ 5477476 w 12298119"/>
              <a:gd name="connsiteY2821" fmla="*/ 1837010 h 7036158"/>
              <a:gd name="connsiteX2822" fmla="*/ 5477059 w 12298119"/>
              <a:gd name="connsiteY2822" fmla="*/ 1835030 h 7036158"/>
              <a:gd name="connsiteX2823" fmla="*/ 5442078 w 12298119"/>
              <a:gd name="connsiteY2823" fmla="*/ 1820481 h 7036158"/>
              <a:gd name="connsiteX2824" fmla="*/ 5432025 w 12298119"/>
              <a:gd name="connsiteY2824" fmla="*/ 1808159 h 7036158"/>
              <a:gd name="connsiteX2825" fmla="*/ 5431607 w 12298119"/>
              <a:gd name="connsiteY2825" fmla="*/ 1806180 h 7036158"/>
              <a:gd name="connsiteX2826" fmla="*/ 5433530 w 12298119"/>
              <a:gd name="connsiteY2826" fmla="*/ 1805554 h 7036158"/>
              <a:gd name="connsiteX2827" fmla="*/ 5433112 w 12298119"/>
              <a:gd name="connsiteY2827" fmla="*/ 1803574 h 7036158"/>
              <a:gd name="connsiteX2828" fmla="*/ 5420904 w 12298119"/>
              <a:gd name="connsiteY2828" fmla="*/ 1791744 h 7036158"/>
              <a:gd name="connsiteX2829" fmla="*/ 5418936 w 12298119"/>
              <a:gd name="connsiteY2829" fmla="*/ 1791910 h 7036158"/>
              <a:gd name="connsiteX2830" fmla="*/ 5415337 w 12298119"/>
              <a:gd name="connsiteY2830" fmla="*/ 1786793 h 7036158"/>
              <a:gd name="connsiteX2831" fmla="*/ 5408465 w 12298119"/>
              <a:gd name="connsiteY2831" fmla="*/ 1777610 h 7036158"/>
              <a:gd name="connsiteX2832" fmla="*/ 5392594 w 12298119"/>
              <a:gd name="connsiteY2832" fmla="*/ 1768881 h 7036158"/>
              <a:gd name="connsiteX2833" fmla="*/ 5393040 w 12298119"/>
              <a:gd name="connsiteY2833" fmla="*/ 1757839 h 7036158"/>
              <a:gd name="connsiteX2834" fmla="*/ 5396660 w 12298119"/>
              <a:gd name="connsiteY2834" fmla="*/ 1752107 h 7036158"/>
              <a:gd name="connsiteX2835" fmla="*/ 6760030 w 12298119"/>
              <a:gd name="connsiteY2835" fmla="*/ 1749215 h 7036158"/>
              <a:gd name="connsiteX2836" fmla="*/ 6746576 w 12298119"/>
              <a:gd name="connsiteY2836" fmla="*/ 1771433 h 7036158"/>
              <a:gd name="connsiteX2837" fmla="*/ 6825875 w 12298119"/>
              <a:gd name="connsiteY2837" fmla="*/ 1821127 h 7036158"/>
              <a:gd name="connsiteX2838" fmla="*/ 6864014 w 12298119"/>
              <a:gd name="connsiteY2838" fmla="*/ 1805340 h 7036158"/>
              <a:gd name="connsiteX2839" fmla="*/ 6760030 w 12298119"/>
              <a:gd name="connsiteY2839" fmla="*/ 1749215 h 7036158"/>
              <a:gd name="connsiteX2840" fmla="*/ 5718460 w 12298119"/>
              <a:gd name="connsiteY2840" fmla="*/ 1740173 h 7036158"/>
              <a:gd name="connsiteX2841" fmla="*/ 5749566 w 12298119"/>
              <a:gd name="connsiteY2841" fmla="*/ 1749005 h 7036158"/>
              <a:gd name="connsiteX2842" fmla="*/ 5750456 w 12298119"/>
              <a:gd name="connsiteY2842" fmla="*/ 1749085 h 7036158"/>
              <a:gd name="connsiteX2843" fmla="*/ 5765144 w 12298119"/>
              <a:gd name="connsiteY2843" fmla="*/ 1763649 h 7036158"/>
              <a:gd name="connsiteX2844" fmla="*/ 5811523 w 12298119"/>
              <a:gd name="connsiteY2844" fmla="*/ 1841706 h 7036158"/>
              <a:gd name="connsiteX2845" fmla="*/ 5834014 w 12298119"/>
              <a:gd name="connsiteY2845" fmla="*/ 1868161 h 7036158"/>
              <a:gd name="connsiteX2846" fmla="*/ 5835366 w 12298119"/>
              <a:gd name="connsiteY2846" fmla="*/ 1870681 h 7036158"/>
              <a:gd name="connsiteX2847" fmla="*/ 5816871 w 12298119"/>
              <a:gd name="connsiteY2847" fmla="*/ 1862176 h 7036158"/>
              <a:gd name="connsiteX2848" fmla="*/ 5748764 w 12298119"/>
              <a:gd name="connsiteY2848" fmla="*/ 1840670 h 7036158"/>
              <a:gd name="connsiteX2849" fmla="*/ 5749695 w 12298119"/>
              <a:gd name="connsiteY2849" fmla="*/ 1843382 h 7036158"/>
              <a:gd name="connsiteX2850" fmla="*/ 5745207 w 12298119"/>
              <a:gd name="connsiteY2850" fmla="*/ 1838183 h 7036158"/>
              <a:gd name="connsiteX2851" fmla="*/ 5723415 w 12298119"/>
              <a:gd name="connsiteY2851" fmla="*/ 1814301 h 7036158"/>
              <a:gd name="connsiteX2852" fmla="*/ 5711423 w 12298119"/>
              <a:gd name="connsiteY2852" fmla="*/ 1811289 h 7036158"/>
              <a:gd name="connsiteX2853" fmla="*/ 5708194 w 12298119"/>
              <a:gd name="connsiteY2853" fmla="*/ 1807688 h 7036158"/>
              <a:gd name="connsiteX2854" fmla="*/ 5704968 w 12298119"/>
              <a:gd name="connsiteY2854" fmla="*/ 1804086 h 7036158"/>
              <a:gd name="connsiteX2855" fmla="*/ 5698562 w 12298119"/>
              <a:gd name="connsiteY2855" fmla="*/ 1797346 h 7036158"/>
              <a:gd name="connsiteX2856" fmla="*/ 5687863 w 12298119"/>
              <a:gd name="connsiteY2856" fmla="*/ 1780740 h 7036158"/>
              <a:gd name="connsiteX2857" fmla="*/ 5686692 w 12298119"/>
              <a:gd name="connsiteY2857" fmla="*/ 1757901 h 7036158"/>
              <a:gd name="connsiteX2858" fmla="*/ 5720775 w 12298119"/>
              <a:gd name="connsiteY2858" fmla="*/ 1776709 h 7036158"/>
              <a:gd name="connsiteX2859" fmla="*/ 5722014 w 12298119"/>
              <a:gd name="connsiteY2859" fmla="*/ 1744832 h 7036158"/>
              <a:gd name="connsiteX2860" fmla="*/ 5689138 w 12298119"/>
              <a:gd name="connsiteY2860" fmla="*/ 1731501 h 7036158"/>
              <a:gd name="connsiteX2861" fmla="*/ 5701410 w 12298119"/>
              <a:gd name="connsiteY2861" fmla="*/ 1735109 h 7036158"/>
              <a:gd name="connsiteX2862" fmla="*/ 5703504 w 12298119"/>
              <a:gd name="connsiteY2862" fmla="*/ 1742838 h 7036158"/>
              <a:gd name="connsiteX2863" fmla="*/ 6262170 w 12298119"/>
              <a:gd name="connsiteY2863" fmla="*/ 1714582 h 7036158"/>
              <a:gd name="connsiteX2864" fmla="*/ 6247036 w 12298119"/>
              <a:gd name="connsiteY2864" fmla="*/ 1717685 h 7036158"/>
              <a:gd name="connsiteX2865" fmla="*/ 6264444 w 12298119"/>
              <a:gd name="connsiteY2865" fmla="*/ 1752941 h 7036158"/>
              <a:gd name="connsiteX2866" fmla="*/ 6280595 w 12298119"/>
              <a:gd name="connsiteY2866" fmla="*/ 1717940 h 7036158"/>
              <a:gd name="connsiteX2867" fmla="*/ 6262170 w 12298119"/>
              <a:gd name="connsiteY2867" fmla="*/ 1714582 h 7036158"/>
              <a:gd name="connsiteX2868" fmla="*/ 1888574 w 12298119"/>
              <a:gd name="connsiteY2868" fmla="*/ 1709507 h 7036158"/>
              <a:gd name="connsiteX2869" fmla="*/ 1899718 w 12298119"/>
              <a:gd name="connsiteY2869" fmla="*/ 1764099 h 7036158"/>
              <a:gd name="connsiteX2870" fmla="*/ 1922004 w 12298119"/>
              <a:gd name="connsiteY2870" fmla="*/ 1781819 h 7036158"/>
              <a:gd name="connsiteX2871" fmla="*/ 1935534 w 12298119"/>
              <a:gd name="connsiteY2871" fmla="*/ 1784106 h 7036158"/>
              <a:gd name="connsiteX2872" fmla="*/ 1948668 w 12298119"/>
              <a:gd name="connsiteY2872" fmla="*/ 1779819 h 7036158"/>
              <a:gd name="connsiteX2873" fmla="*/ 1935535 w 12298119"/>
              <a:gd name="connsiteY2873" fmla="*/ 1732086 h 7036158"/>
              <a:gd name="connsiteX2874" fmla="*/ 1888574 w 12298119"/>
              <a:gd name="connsiteY2874" fmla="*/ 1709507 h 7036158"/>
              <a:gd name="connsiteX2875" fmla="*/ 6860625 w 12298119"/>
              <a:gd name="connsiteY2875" fmla="*/ 1700391 h 7036158"/>
              <a:gd name="connsiteX2876" fmla="*/ 6847288 w 12298119"/>
              <a:gd name="connsiteY2876" fmla="*/ 1707139 h 7036158"/>
              <a:gd name="connsiteX2877" fmla="*/ 6838647 w 12298119"/>
              <a:gd name="connsiteY2877" fmla="*/ 1721163 h 7036158"/>
              <a:gd name="connsiteX2878" fmla="*/ 6928747 w 12298119"/>
              <a:gd name="connsiteY2878" fmla="*/ 1759711 h 7036158"/>
              <a:gd name="connsiteX2879" fmla="*/ 6955453 w 12298119"/>
              <a:gd name="connsiteY2879" fmla="*/ 1742104 h 7036158"/>
              <a:gd name="connsiteX2880" fmla="*/ 6860625 w 12298119"/>
              <a:gd name="connsiteY2880" fmla="*/ 1700391 h 7036158"/>
              <a:gd name="connsiteX2881" fmla="*/ 2164368 w 12298119"/>
              <a:gd name="connsiteY2881" fmla="*/ 1559451 h 7036158"/>
              <a:gd name="connsiteX2882" fmla="*/ 2167551 w 12298119"/>
              <a:gd name="connsiteY2882" fmla="*/ 1625476 h 7036158"/>
              <a:gd name="connsiteX2883" fmla="*/ 2180289 w 12298119"/>
              <a:gd name="connsiteY2883" fmla="*/ 1628619 h 7036158"/>
              <a:gd name="connsiteX2884" fmla="*/ 2190236 w 12298119"/>
              <a:gd name="connsiteY2884" fmla="*/ 1626046 h 7036158"/>
              <a:gd name="connsiteX2885" fmla="*/ 2197797 w 12298119"/>
              <a:gd name="connsiteY2885" fmla="*/ 1562309 h 7036158"/>
              <a:gd name="connsiteX2886" fmla="*/ 2164368 w 12298119"/>
              <a:gd name="connsiteY2886" fmla="*/ 1559451 h 7036158"/>
              <a:gd name="connsiteX2887" fmla="*/ 2282169 w 12298119"/>
              <a:gd name="connsiteY2887" fmla="*/ 1558308 h 7036158"/>
              <a:gd name="connsiteX2888" fmla="*/ 2250685 w 12298119"/>
              <a:gd name="connsiteY2888" fmla="*/ 1564770 h 7036158"/>
              <a:gd name="connsiteX2889" fmla="*/ 2233616 w 12298119"/>
              <a:gd name="connsiteY2889" fmla="*/ 1655486 h 7036158"/>
              <a:gd name="connsiteX2890" fmla="*/ 2282169 w 12298119"/>
              <a:gd name="connsiteY2890" fmla="*/ 1558308 h 7036158"/>
              <a:gd name="connsiteX2891" fmla="*/ 2431406 w 12298119"/>
              <a:gd name="connsiteY2891" fmla="*/ 1505029 h 7036158"/>
              <a:gd name="connsiteX2892" fmla="*/ 2422116 w 12298119"/>
              <a:gd name="connsiteY2892" fmla="*/ 1531388 h 7036158"/>
              <a:gd name="connsiteX2893" fmla="*/ 2452363 w 12298119"/>
              <a:gd name="connsiteY2893" fmla="*/ 1547113 h 7036158"/>
              <a:gd name="connsiteX2894" fmla="*/ 2481515 w 12298119"/>
              <a:gd name="connsiteY2894" fmla="*/ 1525268 h 7036158"/>
              <a:gd name="connsiteX2895" fmla="*/ 2431406 w 12298119"/>
              <a:gd name="connsiteY2895" fmla="*/ 1505029 h 7036158"/>
              <a:gd name="connsiteX2896" fmla="*/ 2060454 w 12298119"/>
              <a:gd name="connsiteY2896" fmla="*/ 1491688 h 7036158"/>
              <a:gd name="connsiteX2897" fmla="*/ 2050549 w 12298119"/>
              <a:gd name="connsiteY2897" fmla="*/ 1557163 h 7036158"/>
              <a:gd name="connsiteX2898" fmla="*/ 2066218 w 12298119"/>
              <a:gd name="connsiteY2898" fmla="*/ 1566238 h 7036158"/>
              <a:gd name="connsiteX2899" fmla="*/ 2088755 w 12298119"/>
              <a:gd name="connsiteY2899" fmla="*/ 1567167 h 7036158"/>
              <a:gd name="connsiteX2900" fmla="*/ 2089549 w 12298119"/>
              <a:gd name="connsiteY2900" fmla="*/ 1491711 h 7036158"/>
              <a:gd name="connsiteX2901" fmla="*/ 2060454 w 12298119"/>
              <a:gd name="connsiteY2901" fmla="*/ 1491688 h 7036158"/>
              <a:gd name="connsiteX2902" fmla="*/ 2713280 w 12298119"/>
              <a:gd name="connsiteY2902" fmla="*/ 1466567 h 7036158"/>
              <a:gd name="connsiteX2903" fmla="*/ 2719201 w 12298119"/>
              <a:gd name="connsiteY2903" fmla="*/ 1481719 h 7036158"/>
              <a:gd name="connsiteX2904" fmla="*/ 2739295 w 12298119"/>
              <a:gd name="connsiteY2904" fmla="*/ 1510702 h 7036158"/>
              <a:gd name="connsiteX2905" fmla="*/ 2736528 w 12298119"/>
              <a:gd name="connsiteY2905" fmla="*/ 1511712 h 7036158"/>
              <a:gd name="connsiteX2906" fmla="*/ 2727462 w 12298119"/>
              <a:gd name="connsiteY2906" fmla="*/ 1520383 h 7036158"/>
              <a:gd name="connsiteX2907" fmla="*/ 2726792 w 12298119"/>
              <a:gd name="connsiteY2907" fmla="*/ 1526950 h 7036158"/>
              <a:gd name="connsiteX2908" fmla="*/ 2728299 w 12298119"/>
              <a:gd name="connsiteY2908" fmla="*/ 1524344 h 7036158"/>
              <a:gd name="connsiteX2909" fmla="*/ 2732847 w 12298119"/>
              <a:gd name="connsiteY2909" fmla="*/ 1523492 h 7036158"/>
              <a:gd name="connsiteX2910" fmla="*/ 2737116 w 12298119"/>
              <a:gd name="connsiteY2910" fmla="*/ 1522047 h 7036158"/>
              <a:gd name="connsiteX2911" fmla="*/ 2738602 w 12298119"/>
              <a:gd name="connsiteY2911" fmla="*/ 1528120 h 7036158"/>
              <a:gd name="connsiteX2912" fmla="*/ 2732176 w 12298119"/>
              <a:gd name="connsiteY2912" fmla="*/ 1530059 h 7036158"/>
              <a:gd name="connsiteX2913" fmla="*/ 2727629 w 12298119"/>
              <a:gd name="connsiteY2913" fmla="*/ 1530909 h 7036158"/>
              <a:gd name="connsiteX2914" fmla="*/ 2719886 w 12298119"/>
              <a:gd name="connsiteY2914" fmla="*/ 1535130 h 7036158"/>
              <a:gd name="connsiteX2915" fmla="*/ 2705856 w 12298119"/>
              <a:gd name="connsiteY2915" fmla="*/ 1542675 h 7036158"/>
              <a:gd name="connsiteX2916" fmla="*/ 2690320 w 12298119"/>
              <a:gd name="connsiteY2916" fmla="*/ 1552825 h 7036158"/>
              <a:gd name="connsiteX2917" fmla="*/ 2686657 w 12298119"/>
              <a:gd name="connsiteY2917" fmla="*/ 1555926 h 7036158"/>
              <a:gd name="connsiteX2918" fmla="*/ 2686887 w 12298119"/>
              <a:gd name="connsiteY2918" fmla="*/ 1558230 h 7036158"/>
              <a:gd name="connsiteX2919" fmla="*/ 2685152 w 12298119"/>
              <a:gd name="connsiteY2919" fmla="*/ 1558533 h 7036158"/>
              <a:gd name="connsiteX2920" fmla="*/ 2666182 w 12298119"/>
              <a:gd name="connsiteY2920" fmla="*/ 1574089 h 7036158"/>
              <a:gd name="connsiteX2921" fmla="*/ 2652988 w 12298119"/>
              <a:gd name="connsiteY2921" fmla="*/ 1585591 h 7036158"/>
              <a:gd name="connsiteX2922" fmla="*/ 2560800 w 12298119"/>
              <a:gd name="connsiteY2922" fmla="*/ 1670125 h 7036158"/>
              <a:gd name="connsiteX2923" fmla="*/ 2573509 w 12298119"/>
              <a:gd name="connsiteY2923" fmla="*/ 1667032 h 7036158"/>
              <a:gd name="connsiteX2924" fmla="*/ 2559043 w 12298119"/>
              <a:gd name="connsiteY2924" fmla="*/ 1681278 h 7036158"/>
              <a:gd name="connsiteX2925" fmla="*/ 2554147 w 12298119"/>
              <a:gd name="connsiteY2925" fmla="*/ 1669758 h 7036158"/>
              <a:gd name="connsiteX2926" fmla="*/ 2508184 w 12298119"/>
              <a:gd name="connsiteY2926" fmla="*/ 1704497 h 7036158"/>
              <a:gd name="connsiteX2927" fmla="*/ 2501277 w 12298119"/>
              <a:gd name="connsiteY2927" fmla="*/ 1712678 h 7036158"/>
              <a:gd name="connsiteX2928" fmla="*/ 2503999 w 12298119"/>
              <a:gd name="connsiteY2928" fmla="*/ 1733369 h 7036158"/>
              <a:gd name="connsiteX2929" fmla="*/ 2521459 w 12298119"/>
              <a:gd name="connsiteY2929" fmla="*/ 1722590 h 7036158"/>
              <a:gd name="connsiteX2930" fmla="*/ 2477138 w 12298119"/>
              <a:gd name="connsiteY2930" fmla="*/ 1780436 h 7036158"/>
              <a:gd name="connsiteX2931" fmla="*/ 2422282 w 12298119"/>
              <a:gd name="connsiteY2931" fmla="*/ 1832202 h 7036158"/>
              <a:gd name="connsiteX2932" fmla="*/ 2438801 w 12298119"/>
              <a:gd name="connsiteY2932" fmla="*/ 1845215 h 7036158"/>
              <a:gd name="connsiteX2933" fmla="*/ 2413278 w 12298119"/>
              <a:gd name="connsiteY2933" fmla="*/ 1879151 h 7036158"/>
              <a:gd name="connsiteX2934" fmla="*/ 2408902 w 12298119"/>
              <a:gd name="connsiteY2934" fmla="*/ 1841860 h 7036158"/>
              <a:gd name="connsiteX2935" fmla="*/ 2384764 w 12298119"/>
              <a:gd name="connsiteY2935" fmla="*/ 1909622 h 7036158"/>
              <a:gd name="connsiteX2936" fmla="*/ 2392755 w 12298119"/>
              <a:gd name="connsiteY2936" fmla="*/ 1951390 h 7036158"/>
              <a:gd name="connsiteX2937" fmla="*/ 2381245 w 12298119"/>
              <a:gd name="connsiteY2937" fmla="*/ 1974071 h 7036158"/>
              <a:gd name="connsiteX2938" fmla="*/ 2362161 w 12298119"/>
              <a:gd name="connsiteY2938" fmla="*/ 1981610 h 7036158"/>
              <a:gd name="connsiteX2939" fmla="*/ 2328732 w 12298119"/>
              <a:gd name="connsiteY2939" fmla="*/ 1997615 h 7036158"/>
              <a:gd name="connsiteX2940" fmla="*/ 2271819 w 12298119"/>
              <a:gd name="connsiteY2940" fmla="*/ 2010478 h 7036158"/>
              <a:gd name="connsiteX2941" fmla="*/ 2241870 w 12298119"/>
              <a:gd name="connsiteY2941" fmla="*/ 2033318 h 7036158"/>
              <a:gd name="connsiteX2942" fmla="*/ 2263745 w 12298119"/>
              <a:gd name="connsiteY2942" fmla="*/ 1997062 h 7036158"/>
              <a:gd name="connsiteX2943" fmla="*/ 2293851 w 12298119"/>
              <a:gd name="connsiteY2943" fmla="*/ 1944915 h 7036158"/>
              <a:gd name="connsiteX2944" fmla="*/ 2328691 w 12298119"/>
              <a:gd name="connsiteY2944" fmla="*/ 1893760 h 7036158"/>
              <a:gd name="connsiteX2945" fmla="*/ 2372159 w 12298119"/>
              <a:gd name="connsiteY2945" fmla="*/ 1840636 h 7036158"/>
              <a:gd name="connsiteX2946" fmla="*/ 2404942 w 12298119"/>
              <a:gd name="connsiteY2946" fmla="*/ 1808720 h 7036158"/>
              <a:gd name="connsiteX2947" fmla="*/ 2433962 w 12298119"/>
              <a:gd name="connsiteY2947" fmla="*/ 1761159 h 7036158"/>
              <a:gd name="connsiteX2948" fmla="*/ 2450091 w 12298119"/>
              <a:gd name="connsiteY2948" fmla="*/ 1742361 h 7036158"/>
              <a:gd name="connsiteX2949" fmla="*/ 2460063 w 12298119"/>
              <a:gd name="connsiteY2949" fmla="*/ 1749522 h 7036158"/>
              <a:gd name="connsiteX2950" fmla="*/ 2492696 w 12298119"/>
              <a:gd name="connsiteY2950" fmla="*/ 1709506 h 7036158"/>
              <a:gd name="connsiteX2951" fmla="*/ 2486248 w 12298119"/>
              <a:gd name="connsiteY2951" fmla="*/ 1698900 h 7036158"/>
              <a:gd name="connsiteX2952" fmla="*/ 2489739 w 12298119"/>
              <a:gd name="connsiteY2952" fmla="*/ 1694282 h 7036158"/>
              <a:gd name="connsiteX2953" fmla="*/ 2501865 w 12298119"/>
              <a:gd name="connsiteY2953" fmla="*/ 1678685 h 7036158"/>
              <a:gd name="connsiteX2954" fmla="*/ 2528223 w 12298119"/>
              <a:gd name="connsiteY2954" fmla="*/ 1648707 h 7036158"/>
              <a:gd name="connsiteX2955" fmla="*/ 2568818 w 12298119"/>
              <a:gd name="connsiteY2955" fmla="*/ 1602180 h 7036158"/>
              <a:gd name="connsiteX2956" fmla="*/ 2613103 w 12298119"/>
              <a:gd name="connsiteY2956" fmla="*/ 1561696 h 7036158"/>
              <a:gd name="connsiteX2957" fmla="*/ 2635317 w 12298119"/>
              <a:gd name="connsiteY2957" fmla="*/ 1541059 h 7036158"/>
              <a:gd name="connsiteX2958" fmla="*/ 2654097 w 12298119"/>
              <a:gd name="connsiteY2958" fmla="*/ 1525828 h 7036158"/>
              <a:gd name="connsiteX2959" fmla="*/ 2656255 w 12298119"/>
              <a:gd name="connsiteY2959" fmla="*/ 1525336 h 7036158"/>
              <a:gd name="connsiteX2960" fmla="*/ 2655602 w 12298119"/>
              <a:gd name="connsiteY2960" fmla="*/ 1523221 h 7036158"/>
              <a:gd name="connsiteX2961" fmla="*/ 2659500 w 12298119"/>
              <a:gd name="connsiteY2961" fmla="*/ 1520255 h 7036158"/>
              <a:gd name="connsiteX2962" fmla="*/ 2664900 w 12298119"/>
              <a:gd name="connsiteY2962" fmla="*/ 1514683 h 7036158"/>
              <a:gd name="connsiteX2963" fmla="*/ 2678785 w 12298119"/>
              <a:gd name="connsiteY2963" fmla="*/ 1487934 h 7036158"/>
              <a:gd name="connsiteX2964" fmla="*/ 2691196 w 12298119"/>
              <a:gd name="connsiteY2964" fmla="*/ 1492927 h 7036158"/>
              <a:gd name="connsiteX2965" fmla="*/ 2683535 w 12298119"/>
              <a:gd name="connsiteY2965" fmla="*/ 1480247 h 7036158"/>
              <a:gd name="connsiteX2966" fmla="*/ 2687386 w 12298119"/>
              <a:gd name="connsiteY2966" fmla="*/ 1476820 h 7036158"/>
              <a:gd name="connsiteX2967" fmla="*/ 2689354 w 12298119"/>
              <a:gd name="connsiteY2967" fmla="*/ 1476654 h 7036158"/>
              <a:gd name="connsiteX2968" fmla="*/ 2691512 w 12298119"/>
              <a:gd name="connsiteY2968" fmla="*/ 1476162 h 7036158"/>
              <a:gd name="connsiteX2969" fmla="*/ 2695596 w 12298119"/>
              <a:gd name="connsiteY2969" fmla="*/ 1472869 h 7036158"/>
              <a:gd name="connsiteX2970" fmla="*/ 2162378 w 12298119"/>
              <a:gd name="connsiteY2970" fmla="*/ 1330508 h 7036158"/>
              <a:gd name="connsiteX2971" fmla="*/ 2124173 w 12298119"/>
              <a:gd name="connsiteY2971" fmla="*/ 1344227 h 7036158"/>
              <a:gd name="connsiteX2972" fmla="*/ 2110643 w 12298119"/>
              <a:gd name="connsiteY2972" fmla="*/ 1363662 h 7036158"/>
              <a:gd name="connsiteX2973" fmla="*/ 2140491 w 12298119"/>
              <a:gd name="connsiteY2973" fmla="*/ 1422541 h 7036158"/>
              <a:gd name="connsiteX2974" fmla="*/ 2184267 w 12298119"/>
              <a:gd name="connsiteY2974" fmla="*/ 1415110 h 7036158"/>
              <a:gd name="connsiteX2975" fmla="*/ 2180287 w 12298119"/>
              <a:gd name="connsiteY2975" fmla="*/ 1344227 h 7036158"/>
              <a:gd name="connsiteX2976" fmla="*/ 2162378 w 12298119"/>
              <a:gd name="connsiteY2976" fmla="*/ 1330508 h 7036158"/>
              <a:gd name="connsiteX2977" fmla="*/ 2295301 w 12298119"/>
              <a:gd name="connsiteY2977" fmla="*/ 1302782 h 7036158"/>
              <a:gd name="connsiteX2978" fmla="*/ 2332703 w 12298119"/>
              <a:gd name="connsiteY2978" fmla="*/ 1457658 h 7036158"/>
              <a:gd name="connsiteX2979" fmla="*/ 2353008 w 12298119"/>
              <a:gd name="connsiteY2979" fmla="*/ 1462271 h 7036158"/>
              <a:gd name="connsiteX2980" fmla="*/ 2295301 w 12298119"/>
              <a:gd name="connsiteY2980" fmla="*/ 1302782 h 7036158"/>
              <a:gd name="connsiteX2981" fmla="*/ 6153577 w 12298119"/>
              <a:gd name="connsiteY2981" fmla="*/ 1285875 h 7036158"/>
              <a:gd name="connsiteX2982" fmla="*/ 6120541 w 12298119"/>
              <a:gd name="connsiteY2982" fmla="*/ 1287008 h 7036158"/>
              <a:gd name="connsiteX2983" fmla="*/ 6063442 w 12298119"/>
              <a:gd name="connsiteY2983" fmla="*/ 1314013 h 7036158"/>
              <a:gd name="connsiteX2984" fmla="*/ 6128431 w 12298119"/>
              <a:gd name="connsiteY2984" fmla="*/ 1324157 h 7036158"/>
              <a:gd name="connsiteX2985" fmla="*/ 6099316 w 12298119"/>
              <a:gd name="connsiteY2985" fmla="*/ 1350804 h 7036158"/>
              <a:gd name="connsiteX2986" fmla="*/ 6101813 w 12298119"/>
              <a:gd name="connsiteY2986" fmla="*/ 1389183 h 7036158"/>
              <a:gd name="connsiteX2987" fmla="*/ 6127037 w 12298119"/>
              <a:gd name="connsiteY2987" fmla="*/ 1385495 h 7036158"/>
              <a:gd name="connsiteX2988" fmla="*/ 6155759 w 12298119"/>
              <a:gd name="connsiteY2988" fmla="*/ 1323855 h 7036158"/>
              <a:gd name="connsiteX2989" fmla="*/ 6145592 w 12298119"/>
              <a:gd name="connsiteY2989" fmla="*/ 1321462 h 7036158"/>
              <a:gd name="connsiteX2990" fmla="*/ 6157501 w 12298119"/>
              <a:gd name="connsiteY2990" fmla="*/ 1319214 h 7036158"/>
              <a:gd name="connsiteX2991" fmla="*/ 6184251 w 12298119"/>
              <a:gd name="connsiteY2991" fmla="*/ 1304238 h 7036158"/>
              <a:gd name="connsiteX2992" fmla="*/ 6153577 w 12298119"/>
              <a:gd name="connsiteY2992" fmla="*/ 1285875 h 7036158"/>
              <a:gd name="connsiteX2993" fmla="*/ 2165544 w 12298119"/>
              <a:gd name="connsiteY2993" fmla="*/ 1283307 h 7036158"/>
              <a:gd name="connsiteX2994" fmla="*/ 2145460 w 12298119"/>
              <a:gd name="connsiteY2994" fmla="*/ 1294309 h 7036158"/>
              <a:gd name="connsiteX2995" fmla="*/ 2135675 w 12298119"/>
              <a:gd name="connsiteY2995" fmla="*/ 1311257 h 7036158"/>
              <a:gd name="connsiteX2996" fmla="*/ 2150157 w 12298119"/>
              <a:gd name="connsiteY2996" fmla="*/ 1334828 h 7036158"/>
              <a:gd name="connsiteX2997" fmla="*/ 2188494 w 12298119"/>
              <a:gd name="connsiteY2997" fmla="*/ 1314374 h 7036158"/>
              <a:gd name="connsiteX2998" fmla="*/ 2165544 w 12298119"/>
              <a:gd name="connsiteY2998" fmla="*/ 1283307 h 7036158"/>
              <a:gd name="connsiteX2999" fmla="*/ 6878727 w 12298119"/>
              <a:gd name="connsiteY2999" fmla="*/ 1246240 h 7036158"/>
              <a:gd name="connsiteX3000" fmla="*/ 6854404 w 12298119"/>
              <a:gd name="connsiteY3000" fmla="*/ 1247896 h 7036158"/>
              <a:gd name="connsiteX3001" fmla="*/ 6883494 w 12298119"/>
              <a:gd name="connsiteY3001" fmla="*/ 1300757 h 7036158"/>
              <a:gd name="connsiteX3002" fmla="*/ 6900168 w 12298119"/>
              <a:gd name="connsiteY3002" fmla="*/ 1284313 h 7036158"/>
              <a:gd name="connsiteX3003" fmla="*/ 6909324 w 12298119"/>
              <a:gd name="connsiteY3003" fmla="*/ 1254399 h 7036158"/>
              <a:gd name="connsiteX3004" fmla="*/ 6878727 w 12298119"/>
              <a:gd name="connsiteY3004" fmla="*/ 1246240 h 7036158"/>
              <a:gd name="connsiteX3005" fmla="*/ 1677651 w 12298119"/>
              <a:gd name="connsiteY3005" fmla="*/ 1243331 h 7036158"/>
              <a:gd name="connsiteX3006" fmla="*/ 1639842 w 12298119"/>
              <a:gd name="connsiteY3006" fmla="*/ 1260767 h 7036158"/>
              <a:gd name="connsiteX3007" fmla="*/ 1646608 w 12298119"/>
              <a:gd name="connsiteY3007" fmla="*/ 1290492 h 7036158"/>
              <a:gd name="connsiteX3008" fmla="*/ 1690782 w 12298119"/>
              <a:gd name="connsiteY3008" fmla="*/ 1283632 h 7036158"/>
              <a:gd name="connsiteX3009" fmla="*/ 1677651 w 12298119"/>
              <a:gd name="connsiteY3009" fmla="*/ 1243331 h 7036158"/>
              <a:gd name="connsiteX3010" fmla="*/ 6093419 w 12298119"/>
              <a:gd name="connsiteY3010" fmla="*/ 1233979 h 7036158"/>
              <a:gd name="connsiteX3011" fmla="*/ 6078598 w 12298119"/>
              <a:gd name="connsiteY3011" fmla="*/ 1247150 h 7036158"/>
              <a:gd name="connsiteX3012" fmla="*/ 6061054 w 12298119"/>
              <a:gd name="connsiteY3012" fmla="*/ 1267875 h 7036158"/>
              <a:gd name="connsiteX3013" fmla="*/ 6081276 w 12298119"/>
              <a:gd name="connsiteY3013" fmla="*/ 1280419 h 7036158"/>
              <a:gd name="connsiteX3014" fmla="*/ 6093419 w 12298119"/>
              <a:gd name="connsiteY3014" fmla="*/ 1233979 h 7036158"/>
              <a:gd name="connsiteX3015" fmla="*/ 2489264 w 12298119"/>
              <a:gd name="connsiteY3015" fmla="*/ 1222752 h 7036158"/>
              <a:gd name="connsiteX3016" fmla="*/ 2448523 w 12298119"/>
              <a:gd name="connsiteY3016" fmla="*/ 1229040 h 7036158"/>
              <a:gd name="connsiteX3017" fmla="*/ 2457276 w 12298119"/>
              <a:gd name="connsiteY3017" fmla="*/ 1251906 h 7036158"/>
              <a:gd name="connsiteX3018" fmla="*/ 2536473 w 12298119"/>
              <a:gd name="connsiteY3018" fmla="*/ 1259052 h 7036158"/>
              <a:gd name="connsiteX3019" fmla="*/ 2532095 w 12298119"/>
              <a:gd name="connsiteY3019" fmla="*/ 1233614 h 7036158"/>
              <a:gd name="connsiteX3020" fmla="*/ 2489264 w 12298119"/>
              <a:gd name="connsiteY3020" fmla="*/ 1222752 h 7036158"/>
              <a:gd name="connsiteX3021" fmla="*/ 2632286 w 12298119"/>
              <a:gd name="connsiteY3021" fmla="*/ 1198178 h 7036158"/>
              <a:gd name="connsiteX3022" fmla="*/ 2600971 w 12298119"/>
              <a:gd name="connsiteY3022" fmla="*/ 1222685 h 7036158"/>
              <a:gd name="connsiteX3023" fmla="*/ 2594505 w 12298119"/>
              <a:gd name="connsiteY3023" fmla="*/ 1244156 h 7036158"/>
              <a:gd name="connsiteX3024" fmla="*/ 2637961 w 12298119"/>
              <a:gd name="connsiteY3024" fmla="*/ 1286193 h 7036158"/>
              <a:gd name="connsiteX3025" fmla="*/ 2675783 w 12298119"/>
              <a:gd name="connsiteY3025" fmla="*/ 1265010 h 7036158"/>
              <a:gd name="connsiteX3026" fmla="*/ 2632286 w 12298119"/>
              <a:gd name="connsiteY3026" fmla="*/ 1198178 h 7036158"/>
              <a:gd name="connsiteX3027" fmla="*/ 5576749 w 12298119"/>
              <a:gd name="connsiteY3027" fmla="*/ 1167734 h 7036158"/>
              <a:gd name="connsiteX3028" fmla="*/ 5550951 w 12298119"/>
              <a:gd name="connsiteY3028" fmla="*/ 1198904 h 7036158"/>
              <a:gd name="connsiteX3029" fmla="*/ 5536540 w 12298119"/>
              <a:gd name="connsiteY3029" fmla="*/ 1231433 h 7036158"/>
              <a:gd name="connsiteX3030" fmla="*/ 5522666 w 12298119"/>
              <a:gd name="connsiteY3030" fmla="*/ 1298168 h 7036158"/>
              <a:gd name="connsiteX3031" fmla="*/ 5576749 w 12298119"/>
              <a:gd name="connsiteY3031" fmla="*/ 1167734 h 7036158"/>
              <a:gd name="connsiteX3032" fmla="*/ 1822597 w 12298119"/>
              <a:gd name="connsiteY3032" fmla="*/ 1164832 h 7036158"/>
              <a:gd name="connsiteX3033" fmla="*/ 1799010 w 12298119"/>
              <a:gd name="connsiteY3033" fmla="*/ 1191629 h 7036158"/>
              <a:gd name="connsiteX3034" fmla="*/ 1819496 w 12298119"/>
              <a:gd name="connsiteY3034" fmla="*/ 1279939 h 7036158"/>
              <a:gd name="connsiteX3035" fmla="*/ 1845978 w 12298119"/>
              <a:gd name="connsiteY3035" fmla="*/ 1280020 h 7036158"/>
              <a:gd name="connsiteX3036" fmla="*/ 1822597 w 12298119"/>
              <a:gd name="connsiteY3036" fmla="*/ 1164832 h 7036158"/>
              <a:gd name="connsiteX3037" fmla="*/ 3195958 w 12298119"/>
              <a:gd name="connsiteY3037" fmla="*/ 1135983 h 7036158"/>
              <a:gd name="connsiteX3038" fmla="*/ 3201906 w 12298119"/>
              <a:gd name="connsiteY3038" fmla="*/ 1160276 h 7036158"/>
              <a:gd name="connsiteX3039" fmla="*/ 3174497 w 12298119"/>
              <a:gd name="connsiteY3039" fmla="*/ 1177479 h 7036158"/>
              <a:gd name="connsiteX3040" fmla="*/ 3172885 w 12298119"/>
              <a:gd name="connsiteY3040" fmla="*/ 1207839 h 7036158"/>
              <a:gd name="connsiteX3041" fmla="*/ 3161517 w 12298119"/>
              <a:gd name="connsiteY3041" fmla="*/ 1197797 h 7036158"/>
              <a:gd name="connsiteX3042" fmla="*/ 3108250 w 12298119"/>
              <a:gd name="connsiteY3042" fmla="*/ 1230055 h 7036158"/>
              <a:gd name="connsiteX3043" fmla="*/ 3055216 w 12298119"/>
              <a:gd name="connsiteY3043" fmla="*/ 1262449 h 7036158"/>
              <a:gd name="connsiteX3044" fmla="*/ 3047928 w 12298119"/>
              <a:gd name="connsiteY3044" fmla="*/ 1251288 h 7036158"/>
              <a:gd name="connsiteX3045" fmla="*/ 3041421 w 12298119"/>
              <a:gd name="connsiteY3045" fmla="*/ 1270126 h 7036158"/>
              <a:gd name="connsiteX3046" fmla="*/ 3034660 w 12298119"/>
              <a:gd name="connsiteY3046" fmla="*/ 1297512 h 7036158"/>
              <a:gd name="connsiteX3047" fmla="*/ 3023288 w 12298119"/>
              <a:gd name="connsiteY3047" fmla="*/ 1289642 h 7036158"/>
              <a:gd name="connsiteX3048" fmla="*/ 3006227 w 12298119"/>
              <a:gd name="connsiteY3048" fmla="*/ 1311082 h 7036158"/>
              <a:gd name="connsiteX3049" fmla="*/ 2993936 w 12298119"/>
              <a:gd name="connsiteY3049" fmla="*/ 1316152 h 7036158"/>
              <a:gd name="connsiteX3050" fmla="*/ 2987214 w 12298119"/>
              <a:gd name="connsiteY3050" fmla="*/ 1326177 h 7036158"/>
              <a:gd name="connsiteX3051" fmla="*/ 2970442 w 12298119"/>
              <a:gd name="connsiteY3051" fmla="*/ 1321709 h 7036158"/>
              <a:gd name="connsiteX3052" fmla="*/ 2980071 w 12298119"/>
              <a:gd name="connsiteY3052" fmla="*/ 1334221 h 7036158"/>
              <a:gd name="connsiteX3053" fmla="*/ 2909326 w 12298119"/>
              <a:gd name="connsiteY3053" fmla="*/ 1385938 h 7036158"/>
              <a:gd name="connsiteX3054" fmla="*/ 2911397 w 12298119"/>
              <a:gd name="connsiteY3054" fmla="*/ 1404517 h 7036158"/>
              <a:gd name="connsiteX3055" fmla="*/ 2884286 w 12298119"/>
              <a:gd name="connsiteY3055" fmla="*/ 1413634 h 7036158"/>
              <a:gd name="connsiteX3056" fmla="*/ 2848317 w 12298119"/>
              <a:gd name="connsiteY3056" fmla="*/ 1422418 h 7036158"/>
              <a:gd name="connsiteX3057" fmla="*/ 2837279 w 12298119"/>
              <a:gd name="connsiteY3057" fmla="*/ 1433427 h 7036158"/>
              <a:gd name="connsiteX3058" fmla="*/ 2831877 w 12298119"/>
              <a:gd name="connsiteY3058" fmla="*/ 1439000 h 7036158"/>
              <a:gd name="connsiteX3059" fmla="*/ 2826709 w 12298119"/>
              <a:gd name="connsiteY3059" fmla="*/ 1444707 h 7036158"/>
              <a:gd name="connsiteX3060" fmla="*/ 2801270 w 12298119"/>
              <a:gd name="connsiteY3060" fmla="*/ 1461744 h 7036158"/>
              <a:gd name="connsiteX3061" fmla="*/ 2778545 w 12298119"/>
              <a:gd name="connsiteY3061" fmla="*/ 1479478 h 7036158"/>
              <a:gd name="connsiteX3062" fmla="*/ 2774644 w 12298119"/>
              <a:gd name="connsiteY3062" fmla="*/ 1484613 h 7036158"/>
              <a:gd name="connsiteX3063" fmla="*/ 2746050 w 12298119"/>
              <a:gd name="connsiteY3063" fmla="*/ 1463325 h 7036158"/>
              <a:gd name="connsiteX3064" fmla="*/ 2743614 w 12298119"/>
              <a:gd name="connsiteY3064" fmla="*/ 1463220 h 7036158"/>
              <a:gd name="connsiteX3065" fmla="*/ 2744880 w 12298119"/>
              <a:gd name="connsiteY3065" fmla="*/ 1462648 h 7036158"/>
              <a:gd name="connsiteX3066" fmla="*/ 2750850 w 12298119"/>
              <a:gd name="connsiteY3066" fmla="*/ 1431765 h 7036158"/>
              <a:gd name="connsiteX3067" fmla="*/ 2720197 w 12298119"/>
              <a:gd name="connsiteY3067" fmla="*/ 1454047 h 7036158"/>
              <a:gd name="connsiteX3068" fmla="*/ 2729610 w 12298119"/>
              <a:gd name="connsiteY3068" fmla="*/ 1435580 h 7036158"/>
              <a:gd name="connsiteX3069" fmla="*/ 2738578 w 12298119"/>
              <a:gd name="connsiteY3069" fmla="*/ 1428155 h 7036158"/>
              <a:gd name="connsiteX3070" fmla="*/ 2790922 w 12298119"/>
              <a:gd name="connsiteY3070" fmla="*/ 1411009 h 7036158"/>
              <a:gd name="connsiteX3071" fmla="*/ 2781607 w 12298119"/>
              <a:gd name="connsiteY3071" fmla="*/ 1428228 h 7036158"/>
              <a:gd name="connsiteX3072" fmla="*/ 2797811 w 12298119"/>
              <a:gd name="connsiteY3072" fmla="*/ 1411510 h 7036158"/>
              <a:gd name="connsiteX3073" fmla="*/ 2807483 w 12298119"/>
              <a:gd name="connsiteY3073" fmla="*/ 1404491 h 7036158"/>
              <a:gd name="connsiteX3074" fmla="*/ 2817663 w 12298119"/>
              <a:gd name="connsiteY3074" fmla="*/ 1400374 h 7036158"/>
              <a:gd name="connsiteX3075" fmla="*/ 2850010 w 12298119"/>
              <a:gd name="connsiteY3075" fmla="*/ 1375159 h 7036158"/>
              <a:gd name="connsiteX3076" fmla="*/ 2796577 w 12298119"/>
              <a:gd name="connsiteY3076" fmla="*/ 1396892 h 7036158"/>
              <a:gd name="connsiteX3077" fmla="*/ 2836314 w 12298119"/>
              <a:gd name="connsiteY3077" fmla="*/ 1357257 h 7036158"/>
              <a:gd name="connsiteX3078" fmla="*/ 2846783 w 12298119"/>
              <a:gd name="connsiteY3078" fmla="*/ 1371557 h 7036158"/>
              <a:gd name="connsiteX3079" fmla="*/ 2888595 w 12298119"/>
              <a:gd name="connsiteY3079" fmla="*/ 1348330 h 7036158"/>
              <a:gd name="connsiteX3080" fmla="*/ 2914668 w 12298119"/>
              <a:gd name="connsiteY3080" fmla="*/ 1342091 h 7036158"/>
              <a:gd name="connsiteX3081" fmla="*/ 2921571 w 12298119"/>
              <a:gd name="connsiteY3081" fmla="*/ 1336080 h 7036158"/>
              <a:gd name="connsiteX3082" fmla="*/ 2936231 w 12298119"/>
              <a:gd name="connsiteY3082" fmla="*/ 1341503 h 7036158"/>
              <a:gd name="connsiteX3083" fmla="*/ 2954483 w 12298119"/>
              <a:gd name="connsiteY3083" fmla="*/ 1309889 h 7036158"/>
              <a:gd name="connsiteX3084" fmla="*/ 2953152 w 12298119"/>
              <a:gd name="connsiteY3084" fmla="*/ 1296516 h 7036158"/>
              <a:gd name="connsiteX3085" fmla="*/ 2970377 w 12298119"/>
              <a:gd name="connsiteY3085" fmla="*/ 1285603 h 7036158"/>
              <a:gd name="connsiteX3086" fmla="*/ 3004881 w 12298119"/>
              <a:gd name="connsiteY3086" fmla="*/ 1259895 h 7036158"/>
              <a:gd name="connsiteX3087" fmla="*/ 3029149 w 12298119"/>
              <a:gd name="connsiteY3087" fmla="*/ 1266517 h 7036158"/>
              <a:gd name="connsiteX3088" fmla="*/ 3078834 w 12298119"/>
              <a:gd name="connsiteY3088" fmla="*/ 1220459 h 7036158"/>
              <a:gd name="connsiteX3089" fmla="*/ 3061959 w 12298119"/>
              <a:gd name="connsiteY3089" fmla="*/ 1243743 h 7036158"/>
              <a:gd name="connsiteX3090" fmla="*/ 3134278 w 12298119"/>
              <a:gd name="connsiteY3090" fmla="*/ 1179030 h 7036158"/>
              <a:gd name="connsiteX3091" fmla="*/ 3155129 w 12298119"/>
              <a:gd name="connsiteY3091" fmla="*/ 1182375 h 7036158"/>
              <a:gd name="connsiteX3092" fmla="*/ 3195958 w 12298119"/>
              <a:gd name="connsiteY3092" fmla="*/ 1135983 h 7036158"/>
              <a:gd name="connsiteX3093" fmla="*/ 5900421 w 12298119"/>
              <a:gd name="connsiteY3093" fmla="*/ 1112557 h 7036158"/>
              <a:gd name="connsiteX3094" fmla="*/ 5854029 w 12298119"/>
              <a:gd name="connsiteY3094" fmla="*/ 1129663 h 7036158"/>
              <a:gd name="connsiteX3095" fmla="*/ 5847306 w 12298119"/>
              <a:gd name="connsiteY3095" fmla="*/ 1139686 h 7036158"/>
              <a:gd name="connsiteX3096" fmla="*/ 5847311 w 12298119"/>
              <a:gd name="connsiteY3096" fmla="*/ 1204005 h 7036158"/>
              <a:gd name="connsiteX3097" fmla="*/ 5868846 w 12298119"/>
              <a:gd name="connsiteY3097" fmla="*/ 1216438 h 7036158"/>
              <a:gd name="connsiteX3098" fmla="*/ 5882905 w 12298119"/>
              <a:gd name="connsiteY3098" fmla="*/ 1218035 h 7036158"/>
              <a:gd name="connsiteX3099" fmla="*/ 5891836 w 12298119"/>
              <a:gd name="connsiteY3099" fmla="*/ 1227974 h 7036158"/>
              <a:gd name="connsiteX3100" fmla="*/ 5924831 w 12298119"/>
              <a:gd name="connsiteY3100" fmla="*/ 1184880 h 7036158"/>
              <a:gd name="connsiteX3101" fmla="*/ 5899596 w 12298119"/>
              <a:gd name="connsiteY3101" fmla="*/ 1170745 h 7036158"/>
              <a:gd name="connsiteX3102" fmla="*/ 5896921 w 12298119"/>
              <a:gd name="connsiteY3102" fmla="*/ 1172677 h 7036158"/>
              <a:gd name="connsiteX3103" fmla="*/ 5898197 w 12298119"/>
              <a:gd name="connsiteY3103" fmla="*/ 1167764 h 7036158"/>
              <a:gd name="connsiteX3104" fmla="*/ 5919116 w 12298119"/>
              <a:gd name="connsiteY3104" fmla="*/ 1116395 h 7036158"/>
              <a:gd name="connsiteX3105" fmla="*/ 5900421 w 12298119"/>
              <a:gd name="connsiteY3105" fmla="*/ 1112557 h 7036158"/>
              <a:gd name="connsiteX3106" fmla="*/ 5322672 w 12298119"/>
              <a:gd name="connsiteY3106" fmla="*/ 1071017 h 7036158"/>
              <a:gd name="connsiteX3107" fmla="*/ 5252992 w 12298119"/>
              <a:gd name="connsiteY3107" fmla="*/ 1129000 h 7036158"/>
              <a:gd name="connsiteX3108" fmla="*/ 5238935 w 12298119"/>
              <a:gd name="connsiteY3108" fmla="*/ 1149564 h 7036158"/>
              <a:gd name="connsiteX3109" fmla="*/ 5240082 w 12298119"/>
              <a:gd name="connsiteY3109" fmla="*/ 1205418 h 7036158"/>
              <a:gd name="connsiteX3110" fmla="*/ 5322672 w 12298119"/>
              <a:gd name="connsiteY3110" fmla="*/ 1071017 h 7036158"/>
              <a:gd name="connsiteX3111" fmla="*/ 5542118 w 12298119"/>
              <a:gd name="connsiteY3111" fmla="*/ 1035677 h 7036158"/>
              <a:gd name="connsiteX3112" fmla="*/ 5473585 w 12298119"/>
              <a:gd name="connsiteY3112" fmla="*/ 1077754 h 7036158"/>
              <a:gd name="connsiteX3113" fmla="*/ 5455327 w 12298119"/>
              <a:gd name="connsiteY3113" fmla="*/ 1111539 h 7036158"/>
              <a:gd name="connsiteX3114" fmla="*/ 5485576 w 12298119"/>
              <a:gd name="connsiteY3114" fmla="*/ 1171589 h 7036158"/>
              <a:gd name="connsiteX3115" fmla="*/ 5564869 w 12298119"/>
              <a:gd name="connsiteY3115" fmla="*/ 1043978 h 7036158"/>
              <a:gd name="connsiteX3116" fmla="*/ 5542118 w 12298119"/>
              <a:gd name="connsiteY3116" fmla="*/ 1035677 h 7036158"/>
              <a:gd name="connsiteX3117" fmla="*/ 5963483 w 12298119"/>
              <a:gd name="connsiteY3117" fmla="*/ 1014685 h 7036158"/>
              <a:gd name="connsiteX3118" fmla="*/ 5943682 w 12298119"/>
              <a:gd name="connsiteY3118" fmla="*/ 1024112 h 7036158"/>
              <a:gd name="connsiteX3119" fmla="*/ 6006227 w 12298119"/>
              <a:gd name="connsiteY3119" fmla="*/ 1060656 h 7036158"/>
              <a:gd name="connsiteX3120" fmla="*/ 6026118 w 12298119"/>
              <a:gd name="connsiteY3120" fmla="*/ 1052151 h 7036158"/>
              <a:gd name="connsiteX3121" fmla="*/ 6033181 w 12298119"/>
              <a:gd name="connsiteY3121" fmla="*/ 1036674 h 7036158"/>
              <a:gd name="connsiteX3122" fmla="*/ 5963483 w 12298119"/>
              <a:gd name="connsiteY3122" fmla="*/ 1014685 h 7036158"/>
              <a:gd name="connsiteX3123" fmla="*/ 5180698 w 12298119"/>
              <a:gd name="connsiteY3123" fmla="*/ 981228 h 7036158"/>
              <a:gd name="connsiteX3124" fmla="*/ 5157117 w 12298119"/>
              <a:gd name="connsiteY3124" fmla="*/ 983691 h 7036158"/>
              <a:gd name="connsiteX3125" fmla="*/ 5133494 w 12298119"/>
              <a:gd name="connsiteY3125" fmla="*/ 1005687 h 7036158"/>
              <a:gd name="connsiteX3126" fmla="*/ 5132160 w 12298119"/>
              <a:gd name="connsiteY3126" fmla="*/ 1038812 h 7036158"/>
              <a:gd name="connsiteX3127" fmla="*/ 5152422 w 12298119"/>
              <a:gd name="connsiteY3127" fmla="*/ 1053988 h 7036158"/>
              <a:gd name="connsiteX3128" fmla="*/ 5142339 w 12298119"/>
              <a:gd name="connsiteY3128" fmla="*/ 1056858 h 7036158"/>
              <a:gd name="connsiteX3129" fmla="*/ 5164407 w 12298119"/>
              <a:gd name="connsiteY3129" fmla="*/ 1083504 h 7036158"/>
              <a:gd name="connsiteX3130" fmla="*/ 5193564 w 12298119"/>
              <a:gd name="connsiteY3130" fmla="*/ 1059489 h 7036158"/>
              <a:gd name="connsiteX3131" fmla="*/ 5187946 w 12298119"/>
              <a:gd name="connsiteY3131" fmla="*/ 1056246 h 7036158"/>
              <a:gd name="connsiteX3132" fmla="*/ 5205557 w 12298119"/>
              <a:gd name="connsiteY3132" fmla="*/ 1040339 h 7036158"/>
              <a:gd name="connsiteX3133" fmla="*/ 5215299 w 12298119"/>
              <a:gd name="connsiteY3133" fmla="*/ 998597 h 7036158"/>
              <a:gd name="connsiteX3134" fmla="*/ 5180698 w 12298119"/>
              <a:gd name="connsiteY3134" fmla="*/ 981228 h 7036158"/>
              <a:gd name="connsiteX3135" fmla="*/ 1800224 w 12298119"/>
              <a:gd name="connsiteY3135" fmla="*/ 978946 h 7036158"/>
              <a:gd name="connsiteX3136" fmla="*/ 1805001 w 12298119"/>
              <a:gd name="connsiteY3136" fmla="*/ 1033538 h 7036158"/>
              <a:gd name="connsiteX3137" fmla="*/ 1820522 w 12298119"/>
              <a:gd name="connsiteY3137" fmla="*/ 989807 h 7036158"/>
              <a:gd name="connsiteX3138" fmla="*/ 1800224 w 12298119"/>
              <a:gd name="connsiteY3138" fmla="*/ 978946 h 7036158"/>
              <a:gd name="connsiteX3139" fmla="*/ 6437315 w 12298119"/>
              <a:gd name="connsiteY3139" fmla="*/ 923219 h 7036158"/>
              <a:gd name="connsiteX3140" fmla="*/ 6401145 w 12298119"/>
              <a:gd name="connsiteY3140" fmla="*/ 938567 h 7036158"/>
              <a:gd name="connsiteX3141" fmla="*/ 6377040 w 12298119"/>
              <a:gd name="connsiteY3141" fmla="*/ 967073 h 7036158"/>
              <a:gd name="connsiteX3142" fmla="*/ 6443773 w 12298119"/>
              <a:gd name="connsiteY3142" fmla="*/ 972576 h 7036158"/>
              <a:gd name="connsiteX3143" fmla="*/ 6513440 w 12298119"/>
              <a:gd name="connsiteY3143" fmla="*/ 943268 h 7036158"/>
              <a:gd name="connsiteX3144" fmla="*/ 6437315 w 12298119"/>
              <a:gd name="connsiteY3144" fmla="*/ 923219 h 7036158"/>
              <a:gd name="connsiteX3145" fmla="*/ 2231825 w 12298119"/>
              <a:gd name="connsiteY3145" fmla="*/ 890913 h 7036158"/>
              <a:gd name="connsiteX3146" fmla="*/ 2210932 w 12298119"/>
              <a:gd name="connsiteY3146" fmla="*/ 904633 h 7036158"/>
              <a:gd name="connsiteX3147" fmla="*/ 2243963 w 12298119"/>
              <a:gd name="connsiteY3147" fmla="*/ 929212 h 7036158"/>
              <a:gd name="connsiteX3148" fmla="*/ 2260281 w 12298119"/>
              <a:gd name="connsiteY3148" fmla="*/ 926640 h 7036158"/>
              <a:gd name="connsiteX3149" fmla="*/ 2256300 w 12298119"/>
              <a:gd name="connsiteY3149" fmla="*/ 893485 h 7036158"/>
              <a:gd name="connsiteX3150" fmla="*/ 2231825 w 12298119"/>
              <a:gd name="connsiteY3150" fmla="*/ 890913 h 7036158"/>
              <a:gd name="connsiteX3151" fmla="*/ 2732274 w 12298119"/>
              <a:gd name="connsiteY3151" fmla="*/ 886625 h 7036158"/>
              <a:gd name="connsiteX3152" fmla="*/ 2716356 w 12298119"/>
              <a:gd name="connsiteY3152" fmla="*/ 898058 h 7036158"/>
              <a:gd name="connsiteX3153" fmla="*/ 2700039 w 12298119"/>
              <a:gd name="connsiteY3153" fmla="*/ 945505 h 7036158"/>
              <a:gd name="connsiteX3154" fmla="*/ 2757746 w 12298119"/>
              <a:gd name="connsiteY3154" fmla="*/ 1004383 h 7036158"/>
              <a:gd name="connsiteX3155" fmla="*/ 2795155 w 12298119"/>
              <a:gd name="connsiteY3155" fmla="*/ 986662 h 7036158"/>
              <a:gd name="connsiteX3156" fmla="*/ 2732274 w 12298119"/>
              <a:gd name="connsiteY3156" fmla="*/ 886625 h 7036158"/>
              <a:gd name="connsiteX3157" fmla="*/ 3064979 w 12298119"/>
              <a:gd name="connsiteY3157" fmla="*/ 859186 h 7036158"/>
              <a:gd name="connsiteX3158" fmla="*/ 3047469 w 12298119"/>
              <a:gd name="connsiteY3158" fmla="*/ 878051 h 7036158"/>
              <a:gd name="connsiteX3159" fmla="*/ 3083684 w 12298119"/>
              <a:gd name="connsiteY3159" fmla="*/ 947221 h 7036158"/>
              <a:gd name="connsiteX3160" fmla="*/ 3089654 w 12298119"/>
              <a:gd name="connsiteY3160" fmla="*/ 871762 h 7036158"/>
              <a:gd name="connsiteX3161" fmla="*/ 3064979 w 12298119"/>
              <a:gd name="connsiteY3161" fmla="*/ 859186 h 7036158"/>
              <a:gd name="connsiteX3162" fmla="*/ 4798174 w 12298119"/>
              <a:gd name="connsiteY3162" fmla="*/ 848592 h 7036158"/>
              <a:gd name="connsiteX3163" fmla="*/ 4755724 w 12298119"/>
              <a:gd name="connsiteY3163" fmla="*/ 863195 h 7036158"/>
              <a:gd name="connsiteX3164" fmla="*/ 4748127 w 12298119"/>
              <a:gd name="connsiteY3164" fmla="*/ 886621 h 7036158"/>
              <a:gd name="connsiteX3165" fmla="*/ 4787581 w 12298119"/>
              <a:gd name="connsiteY3165" fmla="*/ 915050 h 7036158"/>
              <a:gd name="connsiteX3166" fmla="*/ 4814473 w 12298119"/>
              <a:gd name="connsiteY3166" fmla="*/ 899286 h 7036158"/>
              <a:gd name="connsiteX3167" fmla="*/ 4798174 w 12298119"/>
              <a:gd name="connsiteY3167" fmla="*/ 848592 h 7036158"/>
              <a:gd name="connsiteX3168" fmla="*/ 2959965 w 12298119"/>
              <a:gd name="connsiteY3168" fmla="*/ 839607 h 7036158"/>
              <a:gd name="connsiteX3169" fmla="*/ 2947577 w 12298119"/>
              <a:gd name="connsiteY3169" fmla="*/ 841180 h 7036158"/>
              <a:gd name="connsiteX3170" fmla="*/ 2954740 w 12298119"/>
              <a:gd name="connsiteY3170" fmla="*/ 890056 h 7036158"/>
              <a:gd name="connsiteX3171" fmla="*/ 2970262 w 12298119"/>
              <a:gd name="connsiteY3171" fmla="*/ 844038 h 7036158"/>
              <a:gd name="connsiteX3172" fmla="*/ 2959965 w 12298119"/>
              <a:gd name="connsiteY3172" fmla="*/ 839607 h 7036158"/>
              <a:gd name="connsiteX3173" fmla="*/ 3727699 w 12298119"/>
              <a:gd name="connsiteY3173" fmla="*/ 810694 h 7036158"/>
              <a:gd name="connsiteX3174" fmla="*/ 3753020 w 12298119"/>
              <a:gd name="connsiteY3174" fmla="*/ 850085 h 7036158"/>
              <a:gd name="connsiteX3175" fmla="*/ 3727699 w 12298119"/>
              <a:gd name="connsiteY3175" fmla="*/ 810694 h 7036158"/>
              <a:gd name="connsiteX3176" fmla="*/ 2596691 w 12298119"/>
              <a:gd name="connsiteY3176" fmla="*/ 783043 h 7036158"/>
              <a:gd name="connsiteX3177" fmla="*/ 2573529 w 12298119"/>
              <a:gd name="connsiteY3177" fmla="*/ 788901 h 7036158"/>
              <a:gd name="connsiteX3178" fmla="*/ 2558109 w 12298119"/>
              <a:gd name="connsiteY3178" fmla="*/ 807702 h 7036158"/>
              <a:gd name="connsiteX3179" fmla="*/ 2582505 w 12298119"/>
              <a:gd name="connsiteY3179" fmla="*/ 820048 h 7036158"/>
              <a:gd name="connsiteX3180" fmla="*/ 2609147 w 12298119"/>
              <a:gd name="connsiteY3180" fmla="*/ 810660 h 7036158"/>
              <a:gd name="connsiteX3181" fmla="*/ 2596691 w 12298119"/>
              <a:gd name="connsiteY3181" fmla="*/ 783043 h 7036158"/>
              <a:gd name="connsiteX3182" fmla="*/ 5567586 w 12298119"/>
              <a:gd name="connsiteY3182" fmla="*/ 776553 h 7036158"/>
              <a:gd name="connsiteX3183" fmla="*/ 5583426 w 12298119"/>
              <a:gd name="connsiteY3183" fmla="*/ 822636 h 7036158"/>
              <a:gd name="connsiteX3184" fmla="*/ 5605691 w 12298119"/>
              <a:gd name="connsiteY3184" fmla="*/ 800290 h 7036158"/>
              <a:gd name="connsiteX3185" fmla="*/ 5567586 w 12298119"/>
              <a:gd name="connsiteY3185" fmla="*/ 776553 h 7036158"/>
              <a:gd name="connsiteX3186" fmla="*/ 3035219 w 12298119"/>
              <a:gd name="connsiteY3186" fmla="*/ 718128 h 7036158"/>
              <a:gd name="connsiteX3187" fmla="*/ 3034436 w 12298119"/>
              <a:gd name="connsiteY3187" fmla="*/ 778950 h 7036158"/>
              <a:gd name="connsiteX3188" fmla="*/ 3056512 w 12298119"/>
              <a:gd name="connsiteY3188" fmla="*/ 779091 h 7036158"/>
              <a:gd name="connsiteX3189" fmla="*/ 3067417 w 12298119"/>
              <a:gd name="connsiteY3189" fmla="*/ 720202 h 7036158"/>
              <a:gd name="connsiteX3190" fmla="*/ 3035219 w 12298119"/>
              <a:gd name="connsiteY3190" fmla="*/ 718128 h 7036158"/>
              <a:gd name="connsiteX3191" fmla="*/ 5210075 w 12298119"/>
              <a:gd name="connsiteY3191" fmla="*/ 705960 h 7036158"/>
              <a:gd name="connsiteX3192" fmla="*/ 5164818 w 12298119"/>
              <a:gd name="connsiteY3192" fmla="*/ 723807 h 7036158"/>
              <a:gd name="connsiteX3193" fmla="*/ 5143555 w 12298119"/>
              <a:gd name="connsiteY3193" fmla="*/ 745542 h 7036158"/>
              <a:gd name="connsiteX3194" fmla="*/ 5197282 w 12298119"/>
              <a:gd name="connsiteY3194" fmla="*/ 740058 h 7036158"/>
              <a:gd name="connsiteX3195" fmla="*/ 5249057 w 12298119"/>
              <a:gd name="connsiteY3195" fmla="*/ 726060 h 7036158"/>
              <a:gd name="connsiteX3196" fmla="*/ 5210075 w 12298119"/>
              <a:gd name="connsiteY3196" fmla="*/ 705960 h 7036158"/>
              <a:gd name="connsiteX3197" fmla="*/ 5387677 w 12298119"/>
              <a:gd name="connsiteY3197" fmla="*/ 671380 h 7036158"/>
              <a:gd name="connsiteX3198" fmla="*/ 5228426 w 12298119"/>
              <a:gd name="connsiteY3198" fmla="*/ 773685 h 7036158"/>
              <a:gd name="connsiteX3199" fmla="*/ 5397284 w 12298119"/>
              <a:gd name="connsiteY3199" fmla="*/ 896380 h 7036158"/>
              <a:gd name="connsiteX3200" fmla="*/ 5486524 w 12298119"/>
              <a:gd name="connsiteY3200" fmla="*/ 831005 h 7036158"/>
              <a:gd name="connsiteX3201" fmla="*/ 5451116 w 12298119"/>
              <a:gd name="connsiteY3201" fmla="*/ 683671 h 7036158"/>
              <a:gd name="connsiteX3202" fmla="*/ 5387677 w 12298119"/>
              <a:gd name="connsiteY3202" fmla="*/ 671380 h 7036158"/>
              <a:gd name="connsiteX3203" fmla="*/ 5609263 w 12298119"/>
              <a:gd name="connsiteY3203" fmla="*/ 661120 h 7036158"/>
              <a:gd name="connsiteX3204" fmla="*/ 5599868 w 12298119"/>
              <a:gd name="connsiteY3204" fmla="*/ 670905 h 7036158"/>
              <a:gd name="connsiteX3205" fmla="*/ 5596380 w 12298119"/>
              <a:gd name="connsiteY3205" fmla="*/ 680191 h 7036158"/>
              <a:gd name="connsiteX3206" fmla="*/ 5638345 w 12298119"/>
              <a:gd name="connsiteY3206" fmla="*/ 740489 h 7036158"/>
              <a:gd name="connsiteX3207" fmla="*/ 5609263 w 12298119"/>
              <a:gd name="connsiteY3207" fmla="*/ 661120 h 7036158"/>
              <a:gd name="connsiteX3208" fmla="*/ 3028819 w 12298119"/>
              <a:gd name="connsiteY3208" fmla="*/ 618395 h 7036158"/>
              <a:gd name="connsiteX3209" fmla="*/ 3017538 w 12298119"/>
              <a:gd name="connsiteY3209" fmla="*/ 633610 h 7036158"/>
              <a:gd name="connsiteX3210" fmla="*/ 3015801 w 12298119"/>
              <a:gd name="connsiteY3210" fmla="*/ 680408 h 7036158"/>
              <a:gd name="connsiteX3211" fmla="*/ 3085007 w 12298119"/>
              <a:gd name="connsiteY3211" fmla="*/ 712978 h 7036158"/>
              <a:gd name="connsiteX3212" fmla="*/ 3114409 w 12298119"/>
              <a:gd name="connsiteY3212" fmla="*/ 684758 h 7036158"/>
              <a:gd name="connsiteX3213" fmla="*/ 3028819 w 12298119"/>
              <a:gd name="connsiteY3213" fmla="*/ 618395 h 7036158"/>
              <a:gd name="connsiteX3214" fmla="*/ 4929081 w 12298119"/>
              <a:gd name="connsiteY3214" fmla="*/ 605637 h 7036158"/>
              <a:gd name="connsiteX3215" fmla="*/ 4910987 w 12298119"/>
              <a:gd name="connsiteY3215" fmla="*/ 627784 h 7036158"/>
              <a:gd name="connsiteX3216" fmla="*/ 4945103 w 12298119"/>
              <a:gd name="connsiteY3216" fmla="*/ 653566 h 7036158"/>
              <a:gd name="connsiteX3217" fmla="*/ 4966734 w 12298119"/>
              <a:gd name="connsiteY3217" fmla="*/ 620424 h 7036158"/>
              <a:gd name="connsiteX3218" fmla="*/ 4929081 w 12298119"/>
              <a:gd name="connsiteY3218" fmla="*/ 605637 h 7036158"/>
              <a:gd name="connsiteX3219" fmla="*/ 4892302 w 12298119"/>
              <a:gd name="connsiteY3219" fmla="*/ 530953 h 7036158"/>
              <a:gd name="connsiteX3220" fmla="*/ 4869869 w 12298119"/>
              <a:gd name="connsiteY3220" fmla="*/ 544943 h 7036158"/>
              <a:gd name="connsiteX3221" fmla="*/ 4856178 w 12298119"/>
              <a:gd name="connsiteY3221" fmla="*/ 569196 h 7036158"/>
              <a:gd name="connsiteX3222" fmla="*/ 4873334 w 12298119"/>
              <a:gd name="connsiteY3222" fmla="*/ 612998 h 7036158"/>
              <a:gd name="connsiteX3223" fmla="*/ 4892302 w 12298119"/>
              <a:gd name="connsiteY3223" fmla="*/ 530953 h 7036158"/>
              <a:gd name="connsiteX3224" fmla="*/ 5155844 w 12298119"/>
              <a:gd name="connsiteY3224" fmla="*/ 528838 h 7036158"/>
              <a:gd name="connsiteX3225" fmla="*/ 5121671 w 12298119"/>
              <a:gd name="connsiteY3225" fmla="*/ 541267 h 7036158"/>
              <a:gd name="connsiteX3226" fmla="*/ 5110194 w 12298119"/>
              <a:gd name="connsiteY3226" fmla="*/ 561148 h 7036158"/>
              <a:gd name="connsiteX3227" fmla="*/ 5125357 w 12298119"/>
              <a:gd name="connsiteY3227" fmla="*/ 593804 h 7036158"/>
              <a:gd name="connsiteX3228" fmla="*/ 5185019 w 12298119"/>
              <a:gd name="connsiteY3228" fmla="*/ 552636 h 7036158"/>
              <a:gd name="connsiteX3229" fmla="*/ 5155844 w 12298119"/>
              <a:gd name="connsiteY3229" fmla="*/ 528838 h 7036158"/>
              <a:gd name="connsiteX3230" fmla="*/ 3234365 w 12298119"/>
              <a:gd name="connsiteY3230" fmla="*/ 501153 h 7036158"/>
              <a:gd name="connsiteX3231" fmla="*/ 3212887 w 12298119"/>
              <a:gd name="connsiteY3231" fmla="*/ 506081 h 7036158"/>
              <a:gd name="connsiteX3232" fmla="*/ 3233051 w 12298119"/>
              <a:gd name="connsiteY3232" fmla="*/ 546838 h 7036158"/>
              <a:gd name="connsiteX3233" fmla="*/ 3234365 w 12298119"/>
              <a:gd name="connsiteY3233" fmla="*/ 501153 h 7036158"/>
              <a:gd name="connsiteX3234" fmla="*/ 3325288 w 12298119"/>
              <a:gd name="connsiteY3234" fmla="*/ 482759 h 7036158"/>
              <a:gd name="connsiteX3235" fmla="*/ 3317252 w 12298119"/>
              <a:gd name="connsiteY3235" fmla="*/ 492894 h 7036158"/>
              <a:gd name="connsiteX3236" fmla="*/ 3314507 w 12298119"/>
              <a:gd name="connsiteY3236" fmla="*/ 505217 h 7036158"/>
              <a:gd name="connsiteX3237" fmla="*/ 3366574 w 12298119"/>
              <a:gd name="connsiteY3237" fmla="*/ 553964 h 7036158"/>
              <a:gd name="connsiteX3238" fmla="*/ 3325288 w 12298119"/>
              <a:gd name="connsiteY3238" fmla="*/ 482759 h 7036158"/>
              <a:gd name="connsiteX3239" fmla="*/ 6326704 w 12298119"/>
              <a:gd name="connsiteY3239" fmla="*/ 472596 h 7036158"/>
              <a:gd name="connsiteX3240" fmla="*/ 6296896 w 12298119"/>
              <a:gd name="connsiteY3240" fmla="*/ 482872 h 7036158"/>
              <a:gd name="connsiteX3241" fmla="*/ 6262098 w 12298119"/>
              <a:gd name="connsiteY3241" fmla="*/ 526120 h 7036158"/>
              <a:gd name="connsiteX3242" fmla="*/ 6338855 w 12298119"/>
              <a:gd name="connsiteY3242" fmla="*/ 556963 h 7036158"/>
              <a:gd name="connsiteX3243" fmla="*/ 6352180 w 12298119"/>
              <a:gd name="connsiteY3243" fmla="*/ 551186 h 7036158"/>
              <a:gd name="connsiteX3244" fmla="*/ 6326704 w 12298119"/>
              <a:gd name="connsiteY3244" fmla="*/ 472596 h 7036158"/>
              <a:gd name="connsiteX3245" fmla="*/ 3905923 w 12298119"/>
              <a:gd name="connsiteY3245" fmla="*/ 466862 h 7036158"/>
              <a:gd name="connsiteX3246" fmla="*/ 3833301 w 12298119"/>
              <a:gd name="connsiteY3246" fmla="*/ 497506 h 7036158"/>
              <a:gd name="connsiteX3247" fmla="*/ 3822613 w 12298119"/>
              <a:gd name="connsiteY3247" fmla="*/ 520887 h 7036158"/>
              <a:gd name="connsiteX3248" fmla="*/ 3761148 w 12298119"/>
              <a:gd name="connsiteY3248" fmla="*/ 528420 h 7036158"/>
              <a:gd name="connsiteX3249" fmla="*/ 3789332 w 12298119"/>
              <a:gd name="connsiteY3249" fmla="*/ 565553 h 7036158"/>
              <a:gd name="connsiteX3250" fmla="*/ 3765866 w 12298119"/>
              <a:gd name="connsiteY3250" fmla="*/ 580251 h 7036158"/>
              <a:gd name="connsiteX3251" fmla="*/ 3757859 w 12298119"/>
              <a:gd name="connsiteY3251" fmla="*/ 666016 h 7036158"/>
              <a:gd name="connsiteX3252" fmla="*/ 3791875 w 12298119"/>
              <a:gd name="connsiteY3252" fmla="*/ 695216 h 7036158"/>
              <a:gd name="connsiteX3253" fmla="*/ 3804419 w 12298119"/>
              <a:gd name="connsiteY3253" fmla="*/ 770249 h 7036158"/>
              <a:gd name="connsiteX3254" fmla="*/ 3825618 w 12298119"/>
              <a:gd name="connsiteY3254" fmla="*/ 741641 h 7036158"/>
              <a:gd name="connsiteX3255" fmla="*/ 3888658 w 12298119"/>
              <a:gd name="connsiteY3255" fmla="*/ 765435 h 7036158"/>
              <a:gd name="connsiteX3256" fmla="*/ 3888887 w 12298119"/>
              <a:gd name="connsiteY3256" fmla="*/ 789901 h 7036158"/>
              <a:gd name="connsiteX3257" fmla="*/ 3815388 w 12298119"/>
              <a:gd name="connsiteY3257" fmla="*/ 813956 h 7036158"/>
              <a:gd name="connsiteX3258" fmla="*/ 3803870 w 12298119"/>
              <a:gd name="connsiteY3258" fmla="*/ 875531 h 7036158"/>
              <a:gd name="connsiteX3259" fmla="*/ 3794539 w 12298119"/>
              <a:gd name="connsiteY3259" fmla="*/ 877097 h 7036158"/>
              <a:gd name="connsiteX3260" fmla="*/ 3773188 w 12298119"/>
              <a:gd name="connsiteY3260" fmla="*/ 888672 h 7036158"/>
              <a:gd name="connsiteX3261" fmla="*/ 3748505 w 12298119"/>
              <a:gd name="connsiteY3261" fmla="*/ 880070 h 7036158"/>
              <a:gd name="connsiteX3262" fmla="*/ 3755559 w 12298119"/>
              <a:gd name="connsiteY3262" fmla="*/ 891096 h 7036158"/>
              <a:gd name="connsiteX3263" fmla="*/ 3738536 w 12298119"/>
              <a:gd name="connsiteY3263" fmla="*/ 895173 h 7036158"/>
              <a:gd name="connsiteX3264" fmla="*/ 3715294 w 12298119"/>
              <a:gd name="connsiteY3264" fmla="*/ 892185 h 7036158"/>
              <a:gd name="connsiteX3265" fmla="*/ 3712466 w 12298119"/>
              <a:gd name="connsiteY3265" fmla="*/ 899243 h 7036158"/>
              <a:gd name="connsiteX3266" fmla="*/ 3662595 w 12298119"/>
              <a:gd name="connsiteY3266" fmla="*/ 899130 h 7036158"/>
              <a:gd name="connsiteX3267" fmla="*/ 3663413 w 12298119"/>
              <a:gd name="connsiteY3267" fmla="*/ 911770 h 7036158"/>
              <a:gd name="connsiteX3268" fmla="*/ 3651856 w 12298119"/>
              <a:gd name="connsiteY3268" fmla="*/ 902057 h 7036158"/>
              <a:gd name="connsiteX3269" fmla="*/ 3626604 w 12298119"/>
              <a:gd name="connsiteY3269" fmla="*/ 918767 h 7036158"/>
              <a:gd name="connsiteX3270" fmla="*/ 3593879 w 12298119"/>
              <a:gd name="connsiteY3270" fmla="*/ 922470 h 7036158"/>
              <a:gd name="connsiteX3271" fmla="*/ 3605078 w 12298119"/>
              <a:gd name="connsiteY3271" fmla="*/ 924156 h 7036158"/>
              <a:gd name="connsiteX3272" fmla="*/ 3556401 w 12298119"/>
              <a:gd name="connsiteY3272" fmla="*/ 936029 h 7036158"/>
              <a:gd name="connsiteX3273" fmla="*/ 3575598 w 12298119"/>
              <a:gd name="connsiteY3273" fmla="*/ 922780 h 7036158"/>
              <a:gd name="connsiteX3274" fmla="*/ 3534875 w 12298119"/>
              <a:gd name="connsiteY3274" fmla="*/ 941419 h 7036158"/>
              <a:gd name="connsiteX3275" fmla="*/ 3504120 w 12298119"/>
              <a:gd name="connsiteY3275" fmla="*/ 944957 h 7036158"/>
              <a:gd name="connsiteX3276" fmla="*/ 3472711 w 12298119"/>
              <a:gd name="connsiteY3276" fmla="*/ 946380 h 7036158"/>
              <a:gd name="connsiteX3277" fmla="*/ 3525916 w 12298119"/>
              <a:gd name="connsiteY3277" fmla="*/ 922340 h 7036158"/>
              <a:gd name="connsiteX3278" fmla="*/ 3569380 w 12298119"/>
              <a:gd name="connsiteY3278" fmla="*/ 915713 h 7036158"/>
              <a:gd name="connsiteX3279" fmla="*/ 3607776 w 12298119"/>
              <a:gd name="connsiteY3279" fmla="*/ 889208 h 7036158"/>
              <a:gd name="connsiteX3280" fmla="*/ 3614751 w 12298119"/>
              <a:gd name="connsiteY3280" fmla="*/ 870639 h 7036158"/>
              <a:gd name="connsiteX3281" fmla="*/ 3595554 w 12298119"/>
              <a:gd name="connsiteY3281" fmla="*/ 883890 h 7036158"/>
              <a:gd name="connsiteX3282" fmla="*/ 3575368 w 12298119"/>
              <a:gd name="connsiteY3282" fmla="*/ 876149 h 7036158"/>
              <a:gd name="connsiteX3283" fmla="*/ 3591322 w 12298119"/>
              <a:gd name="connsiteY3283" fmla="*/ 867976 h 7036158"/>
              <a:gd name="connsiteX3284" fmla="*/ 3549803 w 12298119"/>
              <a:gd name="connsiteY3284" fmla="*/ 863127 h 7036158"/>
              <a:gd name="connsiteX3285" fmla="*/ 3507822 w 12298119"/>
              <a:gd name="connsiteY3285" fmla="*/ 877999 h 7036158"/>
              <a:gd name="connsiteX3286" fmla="*/ 3440611 w 12298119"/>
              <a:gd name="connsiteY3286" fmla="*/ 898730 h 7036158"/>
              <a:gd name="connsiteX3287" fmla="*/ 3433870 w 12298119"/>
              <a:gd name="connsiteY3287" fmla="*/ 917434 h 7036158"/>
              <a:gd name="connsiteX3288" fmla="*/ 3407192 w 12298119"/>
              <a:gd name="connsiteY3288" fmla="*/ 919851 h 7036158"/>
              <a:gd name="connsiteX3289" fmla="*/ 3383304 w 12298119"/>
              <a:gd name="connsiteY3289" fmla="*/ 927902 h 7036158"/>
              <a:gd name="connsiteX3290" fmla="*/ 3392212 w 12298119"/>
              <a:gd name="connsiteY3290" fmla="*/ 901809 h 7036158"/>
              <a:gd name="connsiteX3291" fmla="*/ 3368234 w 12298119"/>
              <a:gd name="connsiteY3291" fmla="*/ 807453 h 7036158"/>
              <a:gd name="connsiteX3292" fmla="*/ 3346966 w 12298119"/>
              <a:gd name="connsiteY3292" fmla="*/ 931370 h 7036158"/>
              <a:gd name="connsiteX3293" fmla="*/ 3344666 w 12298119"/>
              <a:gd name="connsiteY3293" fmla="*/ 945987 h 7036158"/>
              <a:gd name="connsiteX3294" fmla="*/ 3335650 w 12298119"/>
              <a:gd name="connsiteY3294" fmla="*/ 950248 h 7036158"/>
              <a:gd name="connsiteX3295" fmla="*/ 3250122 w 12298119"/>
              <a:gd name="connsiteY3295" fmla="*/ 988651 h 7036158"/>
              <a:gd name="connsiteX3296" fmla="*/ 3244198 w 12298119"/>
              <a:gd name="connsiteY3296" fmla="*/ 1019995 h 7036158"/>
              <a:gd name="connsiteX3297" fmla="*/ 3229666 w 12298119"/>
              <a:gd name="connsiteY3297" fmla="*/ 998134 h 7036158"/>
              <a:gd name="connsiteX3298" fmla="*/ 3198177 w 12298119"/>
              <a:gd name="connsiteY3298" fmla="*/ 1016457 h 7036158"/>
              <a:gd name="connsiteX3299" fmla="*/ 3166517 w 12298119"/>
              <a:gd name="connsiteY3299" fmla="*/ 1026425 h 7036158"/>
              <a:gd name="connsiteX3300" fmla="*/ 3097568 w 12298119"/>
              <a:gd name="connsiteY3300" fmla="*/ 1049626 h 7036158"/>
              <a:gd name="connsiteX3301" fmla="*/ 3049666 w 12298119"/>
              <a:gd name="connsiteY3301" fmla="*/ 1093673 h 7036158"/>
              <a:gd name="connsiteX3302" fmla="*/ 2992483 w 12298119"/>
              <a:gd name="connsiteY3302" fmla="*/ 1137578 h 7036158"/>
              <a:gd name="connsiteX3303" fmla="*/ 3027639 w 12298119"/>
              <a:gd name="connsiteY3303" fmla="*/ 1113984 h 7036158"/>
              <a:gd name="connsiteX3304" fmla="*/ 3060364 w 12298119"/>
              <a:gd name="connsiteY3304" fmla="*/ 1110281 h 7036158"/>
              <a:gd name="connsiteX3305" fmla="*/ 3023638 w 12298119"/>
              <a:gd name="connsiteY3305" fmla="*/ 1144701 h 7036158"/>
              <a:gd name="connsiteX3306" fmla="*/ 2988169 w 12298119"/>
              <a:gd name="connsiteY3306" fmla="*/ 1138563 h 7036158"/>
              <a:gd name="connsiteX3307" fmla="*/ 2935118 w 12298119"/>
              <a:gd name="connsiteY3307" fmla="*/ 1179636 h 7036158"/>
              <a:gd name="connsiteX3308" fmla="*/ 2887774 w 12298119"/>
              <a:gd name="connsiteY3308" fmla="*/ 1180551 h 7036158"/>
              <a:gd name="connsiteX3309" fmla="*/ 2836228 w 12298119"/>
              <a:gd name="connsiteY3309" fmla="*/ 1219016 h 7036158"/>
              <a:gd name="connsiteX3310" fmla="*/ 2830510 w 12298119"/>
              <a:gd name="connsiteY3310" fmla="*/ 1219191 h 7036158"/>
              <a:gd name="connsiteX3311" fmla="*/ 2829665 w 12298119"/>
              <a:gd name="connsiteY3311" fmla="*/ 1219573 h 7036158"/>
              <a:gd name="connsiteX3312" fmla="*/ 2828546 w 12298119"/>
              <a:gd name="connsiteY3312" fmla="*/ 1217188 h 7036158"/>
              <a:gd name="connsiteX3313" fmla="*/ 2745672 w 12298119"/>
              <a:gd name="connsiteY3313" fmla="*/ 1129362 h 7036158"/>
              <a:gd name="connsiteX3314" fmla="*/ 2773717 w 12298119"/>
              <a:gd name="connsiteY3314" fmla="*/ 1211606 h 7036158"/>
              <a:gd name="connsiteX3315" fmla="*/ 2798969 w 12298119"/>
              <a:gd name="connsiteY3315" fmla="*/ 1239224 h 7036158"/>
              <a:gd name="connsiteX3316" fmla="*/ 2719542 w 12298119"/>
              <a:gd name="connsiteY3316" fmla="*/ 1296791 h 7036158"/>
              <a:gd name="connsiteX3317" fmla="*/ 2715879 w 12298119"/>
              <a:gd name="connsiteY3317" fmla="*/ 1299892 h 7036158"/>
              <a:gd name="connsiteX3318" fmla="*/ 2711984 w 12298119"/>
              <a:gd name="connsiteY3318" fmla="*/ 1302857 h 7036158"/>
              <a:gd name="connsiteX3319" fmla="*/ 2704006 w 12298119"/>
              <a:gd name="connsiteY3319" fmla="*/ 1306942 h 7036158"/>
              <a:gd name="connsiteX3320" fmla="*/ 2691279 w 12298119"/>
              <a:gd name="connsiteY3320" fmla="*/ 1318716 h 7036158"/>
              <a:gd name="connsiteX3321" fmla="*/ 2663429 w 12298119"/>
              <a:gd name="connsiteY3321" fmla="*/ 1344790 h 7036158"/>
              <a:gd name="connsiteX3322" fmla="*/ 2619361 w 12298119"/>
              <a:gd name="connsiteY3322" fmla="*/ 1394089 h 7036158"/>
              <a:gd name="connsiteX3323" fmla="*/ 2610749 w 12298119"/>
              <a:gd name="connsiteY3323" fmla="*/ 1387381 h 7036158"/>
              <a:gd name="connsiteX3324" fmla="*/ 2606482 w 12298119"/>
              <a:gd name="connsiteY3324" fmla="*/ 1388827 h 7036158"/>
              <a:gd name="connsiteX3325" fmla="*/ 2602167 w 12298119"/>
              <a:gd name="connsiteY3325" fmla="*/ 1389813 h 7036158"/>
              <a:gd name="connsiteX3326" fmla="*/ 2611966 w 12298119"/>
              <a:gd name="connsiteY3326" fmla="*/ 1410681 h 7036158"/>
              <a:gd name="connsiteX3327" fmla="*/ 2601016 w 12298119"/>
              <a:gd name="connsiteY3327" fmla="*/ 1402620 h 7036158"/>
              <a:gd name="connsiteX3328" fmla="*/ 2592786 w 12298119"/>
              <a:gd name="connsiteY3328" fmla="*/ 1415252 h 7036158"/>
              <a:gd name="connsiteX3329" fmla="*/ 2600074 w 12298119"/>
              <a:gd name="connsiteY3329" fmla="*/ 1426413 h 7036158"/>
              <a:gd name="connsiteX3330" fmla="*/ 2584557 w 12298119"/>
              <a:gd name="connsiteY3330" fmla="*/ 1427883 h 7036158"/>
              <a:gd name="connsiteX3331" fmla="*/ 2581212 w 12298119"/>
              <a:gd name="connsiteY3331" fmla="*/ 1414217 h 7036158"/>
              <a:gd name="connsiteX3332" fmla="*/ 2577668 w 12298119"/>
              <a:gd name="connsiteY3332" fmla="*/ 1427381 h 7036158"/>
              <a:gd name="connsiteX3333" fmla="*/ 2574235 w 12298119"/>
              <a:gd name="connsiteY3333" fmla="*/ 1432788 h 7036158"/>
              <a:gd name="connsiteX3334" fmla="*/ 2572730 w 12298119"/>
              <a:gd name="connsiteY3334" fmla="*/ 1435394 h 7036158"/>
              <a:gd name="connsiteX3335" fmla="*/ 2573148 w 12298119"/>
              <a:gd name="connsiteY3335" fmla="*/ 1437374 h 7036158"/>
              <a:gd name="connsiteX3336" fmla="*/ 2571178 w 12298119"/>
              <a:gd name="connsiteY3336" fmla="*/ 1437540 h 7036158"/>
              <a:gd name="connsiteX3337" fmla="*/ 2552489 w 12298119"/>
              <a:gd name="connsiteY3337" fmla="*/ 1453694 h 7036158"/>
              <a:gd name="connsiteX3338" fmla="*/ 2550705 w 12298119"/>
              <a:gd name="connsiteY3338" fmla="*/ 1455705 h 7036158"/>
              <a:gd name="connsiteX3339" fmla="*/ 2548965 w 12298119"/>
              <a:gd name="connsiteY3339" fmla="*/ 1458178 h 7036158"/>
              <a:gd name="connsiteX3340" fmla="*/ 2547460 w 12298119"/>
              <a:gd name="connsiteY3340" fmla="*/ 1460784 h 7036158"/>
              <a:gd name="connsiteX3341" fmla="*/ 2554766 w 12298119"/>
              <a:gd name="connsiteY3341" fmla="*/ 1463266 h 7036158"/>
              <a:gd name="connsiteX3342" fmla="*/ 2556924 w 12298119"/>
              <a:gd name="connsiteY3342" fmla="*/ 1462772 h 7036158"/>
              <a:gd name="connsiteX3343" fmla="*/ 2577209 w 12298119"/>
              <a:gd name="connsiteY3343" fmla="*/ 1444934 h 7036158"/>
              <a:gd name="connsiteX3344" fmla="*/ 2579789 w 12298119"/>
              <a:gd name="connsiteY3344" fmla="*/ 1444251 h 7036158"/>
              <a:gd name="connsiteX3345" fmla="*/ 2579137 w 12298119"/>
              <a:gd name="connsiteY3345" fmla="*/ 1442137 h 7036158"/>
              <a:gd name="connsiteX3346" fmla="*/ 2591177 w 12298119"/>
              <a:gd name="connsiteY3346" fmla="*/ 1445609 h 7036158"/>
              <a:gd name="connsiteX3347" fmla="*/ 2590507 w 12298119"/>
              <a:gd name="connsiteY3347" fmla="*/ 1452176 h 7036158"/>
              <a:gd name="connsiteX3348" fmla="*/ 2588766 w 12298119"/>
              <a:gd name="connsiteY3348" fmla="*/ 1454648 h 7036158"/>
              <a:gd name="connsiteX3349" fmla="*/ 2589418 w 12298119"/>
              <a:gd name="connsiteY3349" fmla="*/ 1456763 h 7036158"/>
              <a:gd name="connsiteX3350" fmla="*/ 2568898 w 12298119"/>
              <a:gd name="connsiteY3350" fmla="*/ 1474465 h 7036158"/>
              <a:gd name="connsiteX3351" fmla="*/ 2565652 w 12298119"/>
              <a:gd name="connsiteY3351" fmla="*/ 1479545 h 7036158"/>
              <a:gd name="connsiteX3352" fmla="*/ 2555016 w 12298119"/>
              <a:gd name="connsiteY3352" fmla="*/ 1501216 h 7036158"/>
              <a:gd name="connsiteX3353" fmla="*/ 2530560 w 12298119"/>
              <a:gd name="connsiteY3353" fmla="*/ 1539244 h 7036158"/>
              <a:gd name="connsiteX3354" fmla="*/ 2503768 w 12298119"/>
              <a:gd name="connsiteY3354" fmla="*/ 1575922 h 7036158"/>
              <a:gd name="connsiteX3355" fmla="*/ 2474347 w 12298119"/>
              <a:gd name="connsiteY3355" fmla="*/ 1612823 h 7036158"/>
              <a:gd name="connsiteX3356" fmla="*/ 2442165 w 12298119"/>
              <a:gd name="connsiteY3356" fmla="*/ 1648563 h 7036158"/>
              <a:gd name="connsiteX3357" fmla="*/ 2412330 w 12298119"/>
              <a:gd name="connsiteY3357" fmla="*/ 1683485 h 7036158"/>
              <a:gd name="connsiteX3358" fmla="*/ 2383379 w 12298119"/>
              <a:gd name="connsiteY3358" fmla="*/ 1720656 h 7036158"/>
              <a:gd name="connsiteX3359" fmla="*/ 2368908 w 12298119"/>
              <a:gd name="connsiteY3359" fmla="*/ 1737070 h 7036158"/>
              <a:gd name="connsiteX3360" fmla="*/ 2355697 w 12298119"/>
              <a:gd name="connsiteY3360" fmla="*/ 1755083 h 7036158"/>
              <a:gd name="connsiteX3361" fmla="*/ 2355363 w 12298119"/>
              <a:gd name="connsiteY3361" fmla="*/ 1736204 h 7036158"/>
              <a:gd name="connsiteX3362" fmla="*/ 2298012 w 12298119"/>
              <a:gd name="connsiteY3362" fmla="*/ 1816078 h 7036158"/>
              <a:gd name="connsiteX3363" fmla="*/ 2298540 w 12298119"/>
              <a:gd name="connsiteY3363" fmla="*/ 1854626 h 7036158"/>
              <a:gd name="connsiteX3364" fmla="*/ 2274274 w 12298119"/>
              <a:gd name="connsiteY3364" fmla="*/ 1892329 h 7036158"/>
              <a:gd name="connsiteX3365" fmla="*/ 2258717 w 12298119"/>
              <a:gd name="connsiteY3365" fmla="*/ 1913331 h 7036158"/>
              <a:gd name="connsiteX3366" fmla="*/ 2236944 w 12298119"/>
              <a:gd name="connsiteY3366" fmla="*/ 1925095 h 7036158"/>
              <a:gd name="connsiteX3367" fmla="*/ 2228191 w 12298119"/>
              <a:gd name="connsiteY3367" fmla="*/ 1963499 h 7036158"/>
              <a:gd name="connsiteX3368" fmla="*/ 2216737 w 12298119"/>
              <a:gd name="connsiteY3368" fmla="*/ 1972530 h 7036158"/>
              <a:gd name="connsiteX3369" fmla="*/ 2179427 w 12298119"/>
              <a:gd name="connsiteY3369" fmla="*/ 1994446 h 7036158"/>
              <a:gd name="connsiteX3370" fmla="*/ 2178854 w 12298119"/>
              <a:gd name="connsiteY3370" fmla="*/ 2013072 h 7036158"/>
              <a:gd name="connsiteX3371" fmla="*/ 2164055 w 12298119"/>
              <a:gd name="connsiteY3371" fmla="*/ 2028108 h 7036158"/>
              <a:gd name="connsiteX3372" fmla="*/ 2164370 w 12298119"/>
              <a:gd name="connsiteY3372" fmla="*/ 2019910 h 7036158"/>
              <a:gd name="connsiteX3373" fmla="*/ 2109846 w 12298119"/>
              <a:gd name="connsiteY3373" fmla="*/ 1999045 h 7036158"/>
              <a:gd name="connsiteX3374" fmla="*/ 2096316 w 12298119"/>
              <a:gd name="connsiteY3374" fmla="*/ 2042204 h 7036158"/>
              <a:gd name="connsiteX3375" fmla="*/ 2112235 w 12298119"/>
              <a:gd name="connsiteY3375" fmla="*/ 2064210 h 7036158"/>
              <a:gd name="connsiteX3376" fmla="*/ 2130142 w 12298119"/>
              <a:gd name="connsiteY3376" fmla="*/ 2071644 h 7036158"/>
              <a:gd name="connsiteX3377" fmla="*/ 2163386 w 12298119"/>
              <a:gd name="connsiteY3377" fmla="*/ 2045478 h 7036158"/>
              <a:gd name="connsiteX3378" fmla="*/ 2163847 w 12298119"/>
              <a:gd name="connsiteY3378" fmla="*/ 2033486 h 7036158"/>
              <a:gd name="connsiteX3379" fmla="*/ 2167685 w 12298119"/>
              <a:gd name="connsiteY3379" fmla="*/ 2036608 h 7036158"/>
              <a:gd name="connsiteX3380" fmla="*/ 2170657 w 12298119"/>
              <a:gd name="connsiteY3380" fmla="*/ 2041529 h 7036158"/>
              <a:gd name="connsiteX3381" fmla="*/ 2148360 w 12298119"/>
              <a:gd name="connsiteY3381" fmla="*/ 2079066 h 7036158"/>
              <a:gd name="connsiteX3382" fmla="*/ 2146136 w 12298119"/>
              <a:gd name="connsiteY3382" fmla="*/ 2082133 h 7036158"/>
              <a:gd name="connsiteX3383" fmla="*/ 2129745 w 12298119"/>
              <a:gd name="connsiteY3383" fmla="*/ 2088543 h 7036158"/>
              <a:gd name="connsiteX3384" fmla="*/ 2099101 w 12298119"/>
              <a:gd name="connsiteY3384" fmla="*/ 2092794 h 7036158"/>
              <a:gd name="connsiteX3385" fmla="*/ 2097908 w 12298119"/>
              <a:gd name="connsiteY3385" fmla="*/ 2113373 h 7036158"/>
              <a:gd name="connsiteX3386" fmla="*/ 2097325 w 12298119"/>
              <a:gd name="connsiteY3386" fmla="*/ 2114350 h 7036158"/>
              <a:gd name="connsiteX3387" fmla="*/ 2089425 w 12298119"/>
              <a:gd name="connsiteY3387" fmla="*/ 2109790 h 7036158"/>
              <a:gd name="connsiteX3388" fmla="*/ 2067395 w 12298119"/>
              <a:gd name="connsiteY3388" fmla="*/ 2132269 h 7036158"/>
              <a:gd name="connsiteX3389" fmla="*/ 2059553 w 12298119"/>
              <a:gd name="connsiteY3389" fmla="*/ 2162072 h 7036158"/>
              <a:gd name="connsiteX3390" fmla="*/ 2091602 w 12298119"/>
              <a:gd name="connsiteY3390" fmla="*/ 2167104 h 7036158"/>
              <a:gd name="connsiteX3391" fmla="*/ 2097233 w 12298119"/>
              <a:gd name="connsiteY3391" fmla="*/ 2163837 h 7036158"/>
              <a:gd name="connsiteX3392" fmla="*/ 2088114 w 12298119"/>
              <a:gd name="connsiteY3392" fmla="*/ 2176389 h 7036158"/>
              <a:gd name="connsiteX3393" fmla="*/ 2069195 w 12298119"/>
              <a:gd name="connsiteY3393" fmla="*/ 2190238 h 7036158"/>
              <a:gd name="connsiteX3394" fmla="*/ 2052384 w 12298119"/>
              <a:gd name="connsiteY3394" fmla="*/ 2249626 h 7036158"/>
              <a:gd name="connsiteX3395" fmla="*/ 2055487 w 12298119"/>
              <a:gd name="connsiteY3395" fmla="*/ 2278784 h 7036158"/>
              <a:gd name="connsiteX3396" fmla="*/ 2040201 w 12298119"/>
              <a:gd name="connsiteY3396" fmla="*/ 2291726 h 7036158"/>
              <a:gd name="connsiteX3397" fmla="*/ 2016322 w 12298119"/>
              <a:gd name="connsiteY3397" fmla="*/ 2279151 h 7036158"/>
              <a:gd name="connsiteX3398" fmla="*/ 2026670 w 12298119"/>
              <a:gd name="connsiteY3398" fmla="*/ 2252854 h 7036158"/>
              <a:gd name="connsiteX3399" fmla="*/ 2007964 w 12298119"/>
              <a:gd name="connsiteY3399" fmla="*/ 2264573 h 7036158"/>
              <a:gd name="connsiteX3400" fmla="*/ 1990851 w 12298119"/>
              <a:gd name="connsiteY3400" fmla="*/ 2287726 h 7036158"/>
              <a:gd name="connsiteX3401" fmla="*/ 1938719 w 12298119"/>
              <a:gd name="connsiteY3401" fmla="*/ 2321736 h 7036158"/>
              <a:gd name="connsiteX3402" fmla="*/ 1937128 w 12298119"/>
              <a:gd name="connsiteY3402" fmla="*/ 2336029 h 7036158"/>
              <a:gd name="connsiteX3403" fmla="*/ 1919616 w 12298119"/>
              <a:gd name="connsiteY3403" fmla="*/ 2346318 h 7036158"/>
              <a:gd name="connsiteX3404" fmla="*/ 1917626 w 12298119"/>
              <a:gd name="connsiteY3404" fmla="*/ 2366326 h 7036158"/>
              <a:gd name="connsiteX3405" fmla="*/ 1910861 w 12298119"/>
              <a:gd name="connsiteY3405" fmla="*/ 2361181 h 7036158"/>
              <a:gd name="connsiteX3406" fmla="*/ 1871461 w 12298119"/>
              <a:gd name="connsiteY3406" fmla="*/ 2349463 h 7036158"/>
              <a:gd name="connsiteX3407" fmla="*/ 1884197 w 12298119"/>
              <a:gd name="connsiteY3407" fmla="*/ 2380046 h 7036158"/>
              <a:gd name="connsiteX3408" fmla="*/ 1900116 w 12298119"/>
              <a:gd name="connsiteY3408" fmla="*/ 2402339 h 7036158"/>
              <a:gd name="connsiteX3409" fmla="*/ 1898124 w 12298119"/>
              <a:gd name="connsiteY3409" fmla="*/ 2405770 h 7036158"/>
              <a:gd name="connsiteX3410" fmla="*/ 1850765 w 12298119"/>
              <a:gd name="connsiteY3410" fmla="*/ 2454359 h 7036158"/>
              <a:gd name="connsiteX3411" fmla="*/ 1865093 w 12298119"/>
              <a:gd name="connsiteY3411" fmla="*/ 2424921 h 7036158"/>
              <a:gd name="connsiteX3412" fmla="*/ 1849176 w 12298119"/>
              <a:gd name="connsiteY3412" fmla="*/ 2440354 h 7036158"/>
              <a:gd name="connsiteX3413" fmla="*/ 1838828 w 12298119"/>
              <a:gd name="connsiteY3413" fmla="*/ 2439782 h 7036158"/>
              <a:gd name="connsiteX3414" fmla="*/ 1837633 w 12298119"/>
              <a:gd name="connsiteY3414" fmla="*/ 2434639 h 7036158"/>
              <a:gd name="connsiteX3415" fmla="*/ 1846389 w 12298119"/>
              <a:gd name="connsiteY3415" fmla="*/ 2425492 h 7036158"/>
              <a:gd name="connsiteX3416" fmla="*/ 1850766 w 12298119"/>
              <a:gd name="connsiteY3416" fmla="*/ 2412915 h 7036158"/>
              <a:gd name="connsiteX3417" fmla="*/ 1835645 w 12298119"/>
              <a:gd name="connsiteY3417" fmla="*/ 2424634 h 7036158"/>
              <a:gd name="connsiteX3418" fmla="*/ 1832459 w 12298119"/>
              <a:gd name="connsiteY3418" fmla="*/ 2411487 h 7036158"/>
              <a:gd name="connsiteX3419" fmla="*/ 1809378 w 12298119"/>
              <a:gd name="connsiteY3419" fmla="*/ 2418059 h 7036158"/>
              <a:gd name="connsiteX3420" fmla="*/ 1807787 w 12298119"/>
              <a:gd name="connsiteY3420" fmla="*/ 2430635 h 7036158"/>
              <a:gd name="connsiteX3421" fmla="*/ 1801418 w 12298119"/>
              <a:gd name="connsiteY3421" fmla="*/ 2424919 h 7036158"/>
              <a:gd name="connsiteX3422" fmla="*/ 1802613 w 12298119"/>
              <a:gd name="connsiteY3422" fmla="*/ 2436923 h 7036158"/>
              <a:gd name="connsiteX3423" fmla="*/ 1806992 w 12298119"/>
              <a:gd name="connsiteY3423" fmla="*/ 2440068 h 7036158"/>
              <a:gd name="connsiteX3424" fmla="*/ 1806194 w 12298119"/>
              <a:gd name="connsiteY3424" fmla="*/ 2444927 h 7036158"/>
              <a:gd name="connsiteX3425" fmla="*/ 1806990 w 12298119"/>
              <a:gd name="connsiteY3425" fmla="*/ 2444928 h 7036158"/>
              <a:gd name="connsiteX3426" fmla="*/ 1805000 w 12298119"/>
              <a:gd name="connsiteY3426" fmla="*/ 2450644 h 7036158"/>
              <a:gd name="connsiteX3427" fmla="*/ 1795448 w 12298119"/>
              <a:gd name="connsiteY3427" fmla="*/ 2456359 h 7036158"/>
              <a:gd name="connsiteX3428" fmla="*/ 1780725 w 12298119"/>
              <a:gd name="connsiteY3428" fmla="*/ 2422348 h 7036158"/>
              <a:gd name="connsiteX3429" fmla="*/ 1772765 w 12298119"/>
              <a:gd name="connsiteY3429" fmla="*/ 2452072 h 7036158"/>
              <a:gd name="connsiteX3430" fmla="*/ 1752070 w 12298119"/>
              <a:gd name="connsiteY3430" fmla="*/ 2433494 h 7036158"/>
              <a:gd name="connsiteX3431" fmla="*/ 1723813 w 12298119"/>
              <a:gd name="connsiteY3431" fmla="*/ 2454361 h 7036158"/>
              <a:gd name="connsiteX3432" fmla="*/ 1706303 w 12298119"/>
              <a:gd name="connsiteY3432" fmla="*/ 2474367 h 7036158"/>
              <a:gd name="connsiteX3433" fmla="*/ 1720631 w 12298119"/>
              <a:gd name="connsiteY3433" fmla="*/ 2470080 h 7036158"/>
              <a:gd name="connsiteX3434" fmla="*/ 1704711 w 12298119"/>
              <a:gd name="connsiteY3434" fmla="*/ 2491802 h 7036158"/>
              <a:gd name="connsiteX3435" fmla="*/ 1711079 w 12298119"/>
              <a:gd name="connsiteY3435" fmla="*/ 2476083 h 7036158"/>
              <a:gd name="connsiteX3436" fmla="*/ 1671681 w 12298119"/>
              <a:gd name="connsiteY3436" fmla="*/ 2513810 h 7036158"/>
              <a:gd name="connsiteX3437" fmla="*/ 1632279 w 12298119"/>
              <a:gd name="connsiteY3437" fmla="*/ 2542392 h 7036158"/>
              <a:gd name="connsiteX3438" fmla="*/ 1645016 w 12298119"/>
              <a:gd name="connsiteY3438" fmla="*/ 2555540 h 7036158"/>
              <a:gd name="connsiteX3439" fmla="*/ 1623873 w 12298119"/>
              <a:gd name="connsiteY3439" fmla="*/ 2577299 h 7036158"/>
              <a:gd name="connsiteX3440" fmla="*/ 1620827 w 12298119"/>
              <a:gd name="connsiteY3440" fmla="*/ 2578716 h 7036158"/>
              <a:gd name="connsiteX3441" fmla="*/ 1624019 w 12298119"/>
              <a:gd name="connsiteY3441" fmla="*/ 2569793 h 7036158"/>
              <a:gd name="connsiteX3442" fmla="*/ 1621372 w 12298119"/>
              <a:gd name="connsiteY3442" fmla="*/ 2551807 h 7036158"/>
              <a:gd name="connsiteX3443" fmla="*/ 1559626 w 12298119"/>
              <a:gd name="connsiteY3443" fmla="*/ 2538952 h 7036158"/>
              <a:gd name="connsiteX3444" fmla="*/ 1542802 w 12298119"/>
              <a:gd name="connsiteY3444" fmla="*/ 2558158 h 7036158"/>
              <a:gd name="connsiteX3445" fmla="*/ 1538735 w 12298119"/>
              <a:gd name="connsiteY3445" fmla="*/ 2574931 h 7036158"/>
              <a:gd name="connsiteX3446" fmla="*/ 1573019 w 12298119"/>
              <a:gd name="connsiteY3446" fmla="*/ 2587988 h 7036158"/>
              <a:gd name="connsiteX3447" fmla="*/ 1610339 w 12298119"/>
              <a:gd name="connsiteY3447" fmla="*/ 2592268 h 7036158"/>
              <a:gd name="connsiteX3448" fmla="*/ 1614123 w 12298119"/>
              <a:gd name="connsiteY3448" fmla="*/ 2594662 h 7036158"/>
              <a:gd name="connsiteX3449" fmla="*/ 1617157 w 12298119"/>
              <a:gd name="connsiteY3449" fmla="*/ 2605273 h 7036158"/>
              <a:gd name="connsiteX3450" fmla="*/ 1579747 w 12298119"/>
              <a:gd name="connsiteY3450" fmla="*/ 2638716 h 7036158"/>
              <a:gd name="connsiteX3451" fmla="*/ 1585320 w 12298119"/>
              <a:gd name="connsiteY3451" fmla="*/ 2610133 h 7036158"/>
              <a:gd name="connsiteX3452" fmla="*/ 1567013 w 12298119"/>
              <a:gd name="connsiteY3452" fmla="*/ 2676158 h 7036158"/>
              <a:gd name="connsiteX3453" fmla="*/ 1535176 w 12298119"/>
              <a:gd name="connsiteY3453" fmla="*/ 2674727 h 7036158"/>
              <a:gd name="connsiteX3454" fmla="*/ 1545125 w 12298119"/>
              <a:gd name="connsiteY3454" fmla="*/ 2694163 h 7036158"/>
              <a:gd name="connsiteX3455" fmla="*/ 1518460 w 12298119"/>
              <a:gd name="connsiteY3455" fmla="*/ 2723032 h 7036158"/>
              <a:gd name="connsiteX3456" fmla="*/ 1485428 w 12298119"/>
              <a:gd name="connsiteY3456" fmla="*/ 2773907 h 7036158"/>
              <a:gd name="connsiteX3457" fmla="*/ 1498562 w 12298119"/>
              <a:gd name="connsiteY3457" fmla="*/ 2787629 h 7036158"/>
              <a:gd name="connsiteX3458" fmla="*/ 1479459 w 12298119"/>
              <a:gd name="connsiteY3458" fmla="*/ 2815066 h 7036158"/>
              <a:gd name="connsiteX3459" fmla="*/ 1462346 w 12298119"/>
              <a:gd name="connsiteY3459" fmla="*/ 2844793 h 7036158"/>
              <a:gd name="connsiteX3460" fmla="*/ 1436081 w 12298119"/>
              <a:gd name="connsiteY3460" fmla="*/ 2902242 h 7036158"/>
              <a:gd name="connsiteX3461" fmla="*/ 1413794 w 12298119"/>
              <a:gd name="connsiteY3461" fmla="*/ 2957978 h 7036158"/>
              <a:gd name="connsiteX3462" fmla="*/ 1399864 w 12298119"/>
              <a:gd name="connsiteY3462" fmla="*/ 2940829 h 7036158"/>
              <a:gd name="connsiteX3463" fmla="*/ 1336986 w 12298119"/>
              <a:gd name="connsiteY3463" fmla="*/ 2888523 h 7036158"/>
              <a:gd name="connsiteX3464" fmla="*/ 1302361 w 12298119"/>
              <a:gd name="connsiteY3464" fmla="*/ 2890524 h 7036158"/>
              <a:gd name="connsiteX3465" fmla="*/ 1307537 w 12298119"/>
              <a:gd name="connsiteY3465" fmla="*/ 2876232 h 7036158"/>
              <a:gd name="connsiteX3466" fmla="*/ 1293206 w 12298119"/>
              <a:gd name="connsiteY3466" fmla="*/ 2826500 h 7036158"/>
              <a:gd name="connsiteX3467" fmla="*/ 1259380 w 12298119"/>
              <a:gd name="connsiteY3467" fmla="*/ 2843648 h 7036158"/>
              <a:gd name="connsiteX3468" fmla="*/ 1266146 w 12298119"/>
              <a:gd name="connsiteY3468" fmla="*/ 2882520 h 7036158"/>
              <a:gd name="connsiteX3469" fmla="*/ 1279279 w 12298119"/>
              <a:gd name="connsiteY3469" fmla="*/ 2891953 h 7036158"/>
              <a:gd name="connsiteX3470" fmla="*/ 1218788 w 12298119"/>
              <a:gd name="connsiteY3470" fmla="*/ 2895668 h 7036158"/>
              <a:gd name="connsiteX3471" fmla="*/ 1033731 w 12298119"/>
              <a:gd name="connsiteY3471" fmla="*/ 3112321 h 7036158"/>
              <a:gd name="connsiteX3472" fmla="*/ 1109346 w 12298119"/>
              <a:gd name="connsiteY3472" fmla="*/ 3267236 h 7036158"/>
              <a:gd name="connsiteX3473" fmla="*/ 1239085 w 12298119"/>
              <a:gd name="connsiteY3473" fmla="*/ 3338408 h 7036158"/>
              <a:gd name="connsiteX3474" fmla="*/ 1287637 w 12298119"/>
              <a:gd name="connsiteY3474" fmla="*/ 3340408 h 7036158"/>
              <a:gd name="connsiteX3475" fmla="*/ 1285647 w 12298119"/>
              <a:gd name="connsiteY3475" fmla="*/ 3347553 h 7036158"/>
              <a:gd name="connsiteX3476" fmla="*/ 1292412 w 12298119"/>
              <a:gd name="connsiteY3476" fmla="*/ 3379566 h 7036158"/>
              <a:gd name="connsiteX3477" fmla="*/ 1272513 w 12298119"/>
              <a:gd name="connsiteY3477" fmla="*/ 3450449 h 7036158"/>
              <a:gd name="connsiteX3478" fmla="*/ 1262166 w 12298119"/>
              <a:gd name="connsiteY3478" fmla="*/ 3528193 h 7036158"/>
              <a:gd name="connsiteX3479" fmla="*/ 1259381 w 12298119"/>
              <a:gd name="connsiteY3479" fmla="*/ 3566207 h 7036158"/>
              <a:gd name="connsiteX3480" fmla="*/ 1259044 w 12298119"/>
              <a:gd name="connsiteY3480" fmla="*/ 3576439 h 7036158"/>
              <a:gd name="connsiteX3481" fmla="*/ 1257956 w 12298119"/>
              <a:gd name="connsiteY3481" fmla="*/ 3577776 h 7036158"/>
              <a:gd name="connsiteX3482" fmla="*/ 1237042 w 12298119"/>
              <a:gd name="connsiteY3482" fmla="*/ 3593188 h 7036158"/>
              <a:gd name="connsiteX3483" fmla="*/ 1187780 w 12298119"/>
              <a:gd name="connsiteY3483" fmla="*/ 3570396 h 7036158"/>
              <a:gd name="connsiteX3484" fmla="*/ 1192797 w 12298119"/>
              <a:gd name="connsiteY3484" fmla="*/ 3547653 h 7036158"/>
              <a:gd name="connsiteX3485" fmla="*/ 1183576 w 12298119"/>
              <a:gd name="connsiteY3485" fmla="*/ 3541460 h 7036158"/>
              <a:gd name="connsiteX3486" fmla="*/ 1168818 w 12298119"/>
              <a:gd name="connsiteY3486" fmla="*/ 3583783 h 7036158"/>
              <a:gd name="connsiteX3487" fmla="*/ 1131419 w 12298119"/>
              <a:gd name="connsiteY3487" fmla="*/ 3558280 h 7036158"/>
              <a:gd name="connsiteX3488" fmla="*/ 1110000 w 12298119"/>
              <a:gd name="connsiteY3488" fmla="*/ 3580244 h 7036158"/>
              <a:gd name="connsiteX3489" fmla="*/ 1087244 w 12298119"/>
              <a:gd name="connsiteY3489" fmla="*/ 3568845 h 7036158"/>
              <a:gd name="connsiteX3490" fmla="*/ 1088336 w 12298119"/>
              <a:gd name="connsiteY3490" fmla="*/ 3562088 h 7036158"/>
              <a:gd name="connsiteX3491" fmla="*/ 1086441 w 12298119"/>
              <a:gd name="connsiteY3491" fmla="*/ 3549693 h 7036158"/>
              <a:gd name="connsiteX3492" fmla="*/ 1081505 w 12298119"/>
              <a:gd name="connsiteY3492" fmla="*/ 3544455 h 7036158"/>
              <a:gd name="connsiteX3493" fmla="*/ 1076702 w 12298119"/>
              <a:gd name="connsiteY3493" fmla="*/ 3539355 h 7036158"/>
              <a:gd name="connsiteX3494" fmla="*/ 1078303 w 12298119"/>
              <a:gd name="connsiteY3494" fmla="*/ 3539626 h 7036158"/>
              <a:gd name="connsiteX3495" fmla="*/ 1115713 w 12298119"/>
              <a:gd name="connsiteY3495" fmla="*/ 3535624 h 7036158"/>
              <a:gd name="connsiteX3496" fmla="*/ 1184164 w 12298119"/>
              <a:gd name="connsiteY3496" fmla="*/ 3513044 h 7036158"/>
              <a:gd name="connsiteX3497" fmla="*/ 1036118 w 12298119"/>
              <a:gd name="connsiteY3497" fmla="*/ 3532481 h 7036158"/>
              <a:gd name="connsiteX3498" fmla="*/ 1076385 w 12298119"/>
              <a:gd name="connsiteY3498" fmla="*/ 3539301 h 7036158"/>
              <a:gd name="connsiteX3499" fmla="*/ 1068074 w 12298119"/>
              <a:gd name="connsiteY3499" fmla="*/ 3543056 h 7036158"/>
              <a:gd name="connsiteX3500" fmla="*/ 1066861 w 12298119"/>
              <a:gd name="connsiteY3500" fmla="*/ 3543604 h 7036158"/>
              <a:gd name="connsiteX3501" fmla="*/ 1067251 w 12298119"/>
              <a:gd name="connsiteY3501" fmla="*/ 3558606 h 7036158"/>
              <a:gd name="connsiteX3502" fmla="*/ 1069817 w 12298119"/>
              <a:gd name="connsiteY3502" fmla="*/ 3564432 h 7036158"/>
              <a:gd name="connsiteX3503" fmla="*/ 1055277 w 12298119"/>
              <a:gd name="connsiteY3503" fmla="*/ 3591238 h 7036158"/>
              <a:gd name="connsiteX3504" fmla="*/ 1018729 w 12298119"/>
              <a:gd name="connsiteY3504" fmla="*/ 3585347 h 7036158"/>
              <a:gd name="connsiteX3505" fmla="*/ 1015094 w 12298119"/>
              <a:gd name="connsiteY3505" fmla="*/ 3575426 h 7036158"/>
              <a:gd name="connsiteX3506" fmla="*/ 1006061 w 12298119"/>
              <a:gd name="connsiteY3506" fmla="*/ 3568905 h 7036158"/>
              <a:gd name="connsiteX3507" fmla="*/ 999286 w 12298119"/>
              <a:gd name="connsiteY3507" fmla="*/ 3592264 h 7036158"/>
              <a:gd name="connsiteX3508" fmla="*/ 998808 w 12298119"/>
              <a:gd name="connsiteY3508" fmla="*/ 3595058 h 7036158"/>
              <a:gd name="connsiteX3509" fmla="*/ 962185 w 12298119"/>
              <a:gd name="connsiteY3509" fmla="*/ 3602271 h 7036158"/>
              <a:gd name="connsiteX3510" fmla="*/ 955046 w 12298119"/>
              <a:gd name="connsiteY3510" fmla="*/ 3599423 h 7036158"/>
              <a:gd name="connsiteX3511" fmla="*/ 955571 w 12298119"/>
              <a:gd name="connsiteY3511" fmla="*/ 3595813 h 7036158"/>
              <a:gd name="connsiteX3512" fmla="*/ 907607 w 12298119"/>
              <a:gd name="connsiteY3512" fmla="*/ 3535095 h 7036158"/>
              <a:gd name="connsiteX3513" fmla="*/ 937051 w 12298119"/>
              <a:gd name="connsiteY3513" fmla="*/ 3598159 h 7036158"/>
              <a:gd name="connsiteX3514" fmla="*/ 940553 w 12298119"/>
              <a:gd name="connsiteY3514" fmla="*/ 3604526 h 7036158"/>
              <a:gd name="connsiteX3515" fmla="*/ 939801 w 12298119"/>
              <a:gd name="connsiteY3515" fmla="*/ 3605830 h 7036158"/>
              <a:gd name="connsiteX3516" fmla="*/ 939589 w 12298119"/>
              <a:gd name="connsiteY3516" fmla="*/ 3606721 h 7036158"/>
              <a:gd name="connsiteX3517" fmla="*/ 929064 w 12298119"/>
              <a:gd name="connsiteY3517" fmla="*/ 3608795 h 7036158"/>
              <a:gd name="connsiteX3518" fmla="*/ 932738 w 12298119"/>
              <a:gd name="connsiteY3518" fmla="*/ 3629729 h 7036158"/>
              <a:gd name="connsiteX3519" fmla="*/ 917312 w 12298119"/>
              <a:gd name="connsiteY3519" fmla="*/ 3645863 h 7036158"/>
              <a:gd name="connsiteX3520" fmla="*/ 882045 w 12298119"/>
              <a:gd name="connsiteY3520" fmla="*/ 3632890 h 7036158"/>
              <a:gd name="connsiteX3521" fmla="*/ 878310 w 12298119"/>
              <a:gd name="connsiteY3521" fmla="*/ 3648549 h 7036158"/>
              <a:gd name="connsiteX3522" fmla="*/ 887498 w 12298119"/>
              <a:gd name="connsiteY3522" fmla="*/ 3669933 h 7036158"/>
              <a:gd name="connsiteX3523" fmla="*/ 865858 w 12298119"/>
              <a:gd name="connsiteY3523" fmla="*/ 3707414 h 7036158"/>
              <a:gd name="connsiteX3524" fmla="*/ 782264 w 12298119"/>
              <a:gd name="connsiteY3524" fmla="*/ 3650025 h 7036158"/>
              <a:gd name="connsiteX3525" fmla="*/ 783068 w 12298119"/>
              <a:gd name="connsiteY3525" fmla="*/ 3669177 h 7036158"/>
              <a:gd name="connsiteX3526" fmla="*/ 801556 w 12298119"/>
              <a:gd name="connsiteY3526" fmla="*/ 3682023 h 7036158"/>
              <a:gd name="connsiteX3527" fmla="*/ 838462 w 12298119"/>
              <a:gd name="connsiteY3527" fmla="*/ 3718105 h 7036158"/>
              <a:gd name="connsiteX3528" fmla="*/ 843993 w 12298119"/>
              <a:gd name="connsiteY3528" fmla="*/ 3740420 h 7036158"/>
              <a:gd name="connsiteX3529" fmla="*/ 827112 w 12298119"/>
              <a:gd name="connsiteY3529" fmla="*/ 3765873 h 7036158"/>
              <a:gd name="connsiteX3530" fmla="*/ 817370 w 12298119"/>
              <a:gd name="connsiteY3530" fmla="*/ 3785453 h 7036158"/>
              <a:gd name="connsiteX3531" fmla="*/ 816937 w 12298119"/>
              <a:gd name="connsiteY3531" fmla="*/ 3796338 h 7036158"/>
              <a:gd name="connsiteX3532" fmla="*/ 811219 w 12298119"/>
              <a:gd name="connsiteY3532" fmla="*/ 3800904 h 7036158"/>
              <a:gd name="connsiteX3533" fmla="*/ 775447 w 12298119"/>
              <a:gd name="connsiteY3533" fmla="*/ 3793149 h 7036158"/>
              <a:gd name="connsiteX3534" fmla="*/ 730259 w 12298119"/>
              <a:gd name="connsiteY3534" fmla="*/ 3799696 h 7036158"/>
              <a:gd name="connsiteX3535" fmla="*/ 724340 w 12298119"/>
              <a:gd name="connsiteY3535" fmla="*/ 3802975 h 7036158"/>
              <a:gd name="connsiteX3536" fmla="*/ 717824 w 12298119"/>
              <a:gd name="connsiteY3536" fmla="*/ 3802725 h 7036158"/>
              <a:gd name="connsiteX3537" fmla="*/ 720142 w 12298119"/>
              <a:gd name="connsiteY3537" fmla="*/ 3805301 h 7036158"/>
              <a:gd name="connsiteX3538" fmla="*/ 692420 w 12298119"/>
              <a:gd name="connsiteY3538" fmla="*/ 3820659 h 7036158"/>
              <a:gd name="connsiteX3539" fmla="*/ 659240 w 12298119"/>
              <a:gd name="connsiteY3539" fmla="*/ 3903476 h 7036158"/>
              <a:gd name="connsiteX3540" fmla="*/ 681527 w 12298119"/>
              <a:gd name="connsiteY3540" fmla="*/ 3968072 h 7036158"/>
              <a:gd name="connsiteX3541" fmla="*/ 758832 w 12298119"/>
              <a:gd name="connsiteY3541" fmla="*/ 4026058 h 7036158"/>
              <a:gd name="connsiteX3542" fmla="*/ 801947 w 12298119"/>
              <a:gd name="connsiteY3542" fmla="*/ 4040529 h 7036158"/>
              <a:gd name="connsiteX3543" fmla="*/ 800854 w 12298119"/>
              <a:gd name="connsiteY3543" fmla="*/ 4044748 h 7036158"/>
              <a:gd name="connsiteX3544" fmla="*/ 786761 w 12298119"/>
              <a:gd name="connsiteY3544" fmla="*/ 4054158 h 7036158"/>
              <a:gd name="connsiteX3545" fmla="*/ 764350 w 12298119"/>
              <a:gd name="connsiteY3545" fmla="*/ 4057297 h 7036158"/>
              <a:gd name="connsiteX3546" fmla="*/ 754192 w 12298119"/>
              <a:gd name="connsiteY3546" fmla="*/ 4072728 h 7036158"/>
              <a:gd name="connsiteX3547" fmla="*/ 747538 w 12298119"/>
              <a:gd name="connsiteY3547" fmla="*/ 4072362 h 7036158"/>
              <a:gd name="connsiteX3548" fmla="*/ 744482 w 12298119"/>
              <a:gd name="connsiteY3548" fmla="*/ 4077116 h 7036158"/>
              <a:gd name="connsiteX3549" fmla="*/ 736087 w 12298119"/>
              <a:gd name="connsiteY3549" fmla="*/ 4079221 h 7036158"/>
              <a:gd name="connsiteX3550" fmla="*/ 730688 w 12298119"/>
              <a:gd name="connsiteY3550" fmla="*/ 4082623 h 7036158"/>
              <a:gd name="connsiteX3551" fmla="*/ 736967 w 12298119"/>
              <a:gd name="connsiteY3551" fmla="*/ 4083642 h 7036158"/>
              <a:gd name="connsiteX3552" fmla="*/ 756345 w 12298119"/>
              <a:gd name="connsiteY3552" fmla="*/ 4074404 h 7036158"/>
              <a:gd name="connsiteX3553" fmla="*/ 769279 w 12298119"/>
              <a:gd name="connsiteY3553" fmla="*/ 4075787 h 7036158"/>
              <a:gd name="connsiteX3554" fmla="*/ 790397 w 12298119"/>
              <a:gd name="connsiteY3554" fmla="*/ 4064078 h 7036158"/>
              <a:gd name="connsiteX3555" fmla="*/ 821583 w 12298119"/>
              <a:gd name="connsiteY3555" fmla="*/ 4078173 h 7036158"/>
              <a:gd name="connsiteX3556" fmla="*/ 822404 w 12298119"/>
              <a:gd name="connsiteY3556" fmla="*/ 4083538 h 7036158"/>
              <a:gd name="connsiteX3557" fmla="*/ 804896 w 12298119"/>
              <a:gd name="connsiteY3557" fmla="*/ 4066110 h 7036158"/>
              <a:gd name="connsiteX3558" fmla="*/ 807101 w 12298119"/>
              <a:gd name="connsiteY3558" fmla="*/ 4112437 h 7036158"/>
              <a:gd name="connsiteX3559" fmla="*/ 826678 w 12298119"/>
              <a:gd name="connsiteY3559" fmla="*/ 4127998 h 7036158"/>
              <a:gd name="connsiteX3560" fmla="*/ 822255 w 12298119"/>
              <a:gd name="connsiteY3560" fmla="*/ 4138097 h 7036158"/>
              <a:gd name="connsiteX3561" fmla="*/ 829970 w 12298119"/>
              <a:gd name="connsiteY3561" fmla="*/ 4146897 h 7036158"/>
              <a:gd name="connsiteX3562" fmla="*/ 828387 w 12298119"/>
              <a:gd name="connsiteY3562" fmla="*/ 4164233 h 7036158"/>
              <a:gd name="connsiteX3563" fmla="*/ 827942 w 12298119"/>
              <a:gd name="connsiteY3563" fmla="*/ 4175276 h 7036158"/>
              <a:gd name="connsiteX3564" fmla="*/ 840641 w 12298119"/>
              <a:gd name="connsiteY3564" fmla="*/ 4176523 h 7036158"/>
              <a:gd name="connsiteX3565" fmla="*/ 860253 w 12298119"/>
              <a:gd name="connsiteY3565" fmla="*/ 4167423 h 7036158"/>
              <a:gd name="connsiteX3566" fmla="*/ 884561 w 12298119"/>
              <a:gd name="connsiteY3566" fmla="*/ 4176676 h 7036158"/>
              <a:gd name="connsiteX3567" fmla="*/ 918447 w 12298119"/>
              <a:gd name="connsiteY3567" fmla="*/ 4222313 h 7036158"/>
              <a:gd name="connsiteX3568" fmla="*/ 920989 w 12298119"/>
              <a:gd name="connsiteY3568" fmla="*/ 4238993 h 7036158"/>
              <a:gd name="connsiteX3569" fmla="*/ 909929 w 12298119"/>
              <a:gd name="connsiteY3569" fmla="*/ 4260852 h 7036158"/>
              <a:gd name="connsiteX3570" fmla="*/ 925616 w 12298119"/>
              <a:gd name="connsiteY3570" fmla="*/ 4267737 h 7036158"/>
              <a:gd name="connsiteX3571" fmla="*/ 950469 w 12298119"/>
              <a:gd name="connsiteY3571" fmla="*/ 4240367 h 7036158"/>
              <a:gd name="connsiteX3572" fmla="*/ 995191 w 12298119"/>
              <a:gd name="connsiteY3572" fmla="*/ 4259670 h 7036158"/>
              <a:gd name="connsiteX3573" fmla="*/ 992750 w 12298119"/>
              <a:gd name="connsiteY3573" fmla="*/ 4283900 h 7036158"/>
              <a:gd name="connsiteX3574" fmla="*/ 1001733 w 12298119"/>
              <a:gd name="connsiteY3574" fmla="*/ 4292127 h 7036158"/>
              <a:gd name="connsiteX3575" fmla="*/ 1005624 w 12298119"/>
              <a:gd name="connsiteY3575" fmla="*/ 4291333 h 7036158"/>
              <a:gd name="connsiteX3576" fmla="*/ 1002949 w 12298119"/>
              <a:gd name="connsiteY3576" fmla="*/ 4293263 h 7036158"/>
              <a:gd name="connsiteX3577" fmla="*/ 995866 w 12298119"/>
              <a:gd name="connsiteY3577" fmla="*/ 4295260 h 7036158"/>
              <a:gd name="connsiteX3578" fmla="*/ 1003503 w 12298119"/>
              <a:gd name="connsiteY3578" fmla="*/ 4296626 h 7036158"/>
              <a:gd name="connsiteX3579" fmla="*/ 998235 w 12298119"/>
              <a:gd name="connsiteY3579" fmla="*/ 4305751 h 7036158"/>
              <a:gd name="connsiteX3580" fmla="*/ 987624 w 12298119"/>
              <a:gd name="connsiteY3580" fmla="*/ 4314401 h 7036158"/>
              <a:gd name="connsiteX3581" fmla="*/ 989349 w 12298119"/>
              <a:gd name="connsiteY3581" fmla="*/ 4318439 h 7036158"/>
              <a:gd name="connsiteX3582" fmla="*/ 968963 w 12298119"/>
              <a:gd name="connsiteY3582" fmla="*/ 4339697 h 7036158"/>
              <a:gd name="connsiteX3583" fmla="*/ 974295 w 12298119"/>
              <a:gd name="connsiteY3583" fmla="*/ 4344513 h 7036158"/>
              <a:gd name="connsiteX3584" fmla="*/ 965575 w 12298119"/>
              <a:gd name="connsiteY3584" fmla="*/ 4345561 h 7036158"/>
              <a:gd name="connsiteX3585" fmla="*/ 962258 w 12298119"/>
              <a:gd name="connsiteY3585" fmla="*/ 4363202 h 7036158"/>
              <a:gd name="connsiteX3586" fmla="*/ 950365 w 12298119"/>
              <a:gd name="connsiteY3586" fmla="*/ 4378933 h 7036158"/>
              <a:gd name="connsiteX3587" fmla="*/ 955860 w 12298119"/>
              <a:gd name="connsiteY3587" fmla="*/ 4374285 h 7036158"/>
              <a:gd name="connsiteX3588" fmla="*/ 940807 w 12298119"/>
              <a:gd name="connsiteY3588" fmla="*/ 4400358 h 7036158"/>
              <a:gd name="connsiteX3589" fmla="*/ 942989 w 12298119"/>
              <a:gd name="connsiteY3589" fmla="*/ 4386843 h 7036158"/>
              <a:gd name="connsiteX3590" fmla="*/ 934220 w 12298119"/>
              <a:gd name="connsiteY3590" fmla="*/ 4411766 h 7036158"/>
              <a:gd name="connsiteX3591" fmla="*/ 922892 w 12298119"/>
              <a:gd name="connsiteY3591" fmla="*/ 4426519 h 7036158"/>
              <a:gd name="connsiteX3592" fmla="*/ 910817 w 12298119"/>
              <a:gd name="connsiteY3592" fmla="*/ 4440404 h 7036158"/>
              <a:gd name="connsiteX3593" fmla="*/ 922369 w 12298119"/>
              <a:gd name="connsiteY3593" fmla="*/ 4407965 h 7036158"/>
              <a:gd name="connsiteX3594" fmla="*/ 937882 w 12298119"/>
              <a:gd name="connsiteY3594" fmla="*/ 4386501 h 7036158"/>
              <a:gd name="connsiteX3595" fmla="*/ 942439 w 12298119"/>
              <a:gd name="connsiteY3595" fmla="*/ 4359147 h 7036158"/>
              <a:gd name="connsiteX3596" fmla="*/ 937211 w 12298119"/>
              <a:gd name="connsiteY3596" fmla="*/ 4348741 h 7036158"/>
              <a:gd name="connsiteX3597" fmla="*/ 935028 w 12298119"/>
              <a:gd name="connsiteY3597" fmla="*/ 4362255 h 7036158"/>
              <a:gd name="connsiteX3598" fmla="*/ 923673 w 12298119"/>
              <a:gd name="connsiteY3598" fmla="*/ 4367868 h 7036158"/>
              <a:gd name="connsiteX3599" fmla="*/ 926835 w 12298119"/>
              <a:gd name="connsiteY3599" fmla="*/ 4357527 h 7036158"/>
              <a:gd name="connsiteX3600" fmla="*/ 907722 w 12298119"/>
              <a:gd name="connsiteY3600" fmla="*/ 4373868 h 7036158"/>
              <a:gd name="connsiteX3601" fmla="*/ 897594 w 12298119"/>
              <a:gd name="connsiteY3601" fmla="*/ 4395867 h 7036158"/>
              <a:gd name="connsiteX3602" fmla="*/ 899217 w 12298119"/>
              <a:gd name="connsiteY3602" fmla="*/ 4382800 h 7036158"/>
              <a:gd name="connsiteX3603" fmla="*/ 857428 w 12298119"/>
              <a:gd name="connsiteY3603" fmla="*/ 4380513 h 7036158"/>
              <a:gd name="connsiteX3604" fmla="*/ 863796 w 12298119"/>
              <a:gd name="connsiteY3604" fmla="*/ 4422815 h 7036158"/>
              <a:gd name="connsiteX3605" fmla="*/ 882412 w 12298119"/>
              <a:gd name="connsiteY3605" fmla="*/ 4425846 h 7036158"/>
              <a:gd name="connsiteX3606" fmla="*/ 877832 w 12298119"/>
              <a:gd name="connsiteY3606" fmla="*/ 4434833 h 7036158"/>
              <a:gd name="connsiteX3607" fmla="*/ 882825 w 12298119"/>
              <a:gd name="connsiteY3607" fmla="*/ 4445103 h 7036158"/>
              <a:gd name="connsiteX3608" fmla="*/ 873049 w 12298119"/>
              <a:gd name="connsiteY3608" fmla="*/ 4457709 h 7036158"/>
              <a:gd name="connsiteX3609" fmla="*/ 871947 w 12298119"/>
              <a:gd name="connsiteY3609" fmla="*/ 4459960 h 7036158"/>
              <a:gd name="connsiteX3610" fmla="*/ 851310 w 12298119"/>
              <a:gd name="connsiteY3610" fmla="*/ 4462187 h 7036158"/>
              <a:gd name="connsiteX3611" fmla="*/ 814847 w 12298119"/>
              <a:gd name="connsiteY3611" fmla="*/ 4495986 h 7036158"/>
              <a:gd name="connsiteX3612" fmla="*/ 839521 w 12298119"/>
              <a:gd name="connsiteY3612" fmla="*/ 4509133 h 7036158"/>
              <a:gd name="connsiteX3613" fmla="*/ 854160 w 12298119"/>
              <a:gd name="connsiteY3613" fmla="*/ 4508991 h 7036158"/>
              <a:gd name="connsiteX3614" fmla="*/ 848391 w 12298119"/>
              <a:gd name="connsiteY3614" fmla="*/ 4529138 h 7036158"/>
              <a:gd name="connsiteX3615" fmla="*/ 837320 w 12298119"/>
              <a:gd name="connsiteY3615" fmla="*/ 4553111 h 7036158"/>
              <a:gd name="connsiteX3616" fmla="*/ 847881 w 12298119"/>
              <a:gd name="connsiteY3616" fmla="*/ 4568334 h 7036158"/>
              <a:gd name="connsiteX3617" fmla="*/ 832841 w 12298119"/>
              <a:gd name="connsiteY3617" fmla="*/ 4565735 h 7036158"/>
              <a:gd name="connsiteX3618" fmla="*/ 827642 w 12298119"/>
              <a:gd name="connsiteY3618" fmla="*/ 4586634 h 7036158"/>
              <a:gd name="connsiteX3619" fmla="*/ 818794 w 12298119"/>
              <a:gd name="connsiteY3619" fmla="*/ 4604122 h 7036158"/>
              <a:gd name="connsiteX3620" fmla="*/ 800431 w 12298119"/>
              <a:gd name="connsiteY3620" fmla="*/ 4643494 h 7036158"/>
              <a:gd name="connsiteX3621" fmla="*/ 799178 w 12298119"/>
              <a:gd name="connsiteY3621" fmla="*/ 4681882 h 7036158"/>
              <a:gd name="connsiteX3622" fmla="*/ 794121 w 12298119"/>
              <a:gd name="connsiteY3622" fmla="*/ 4724157 h 7036158"/>
              <a:gd name="connsiteX3623" fmla="*/ 798530 w 12298119"/>
              <a:gd name="connsiteY3623" fmla="*/ 4699761 h 7036158"/>
              <a:gd name="connsiteX3624" fmla="*/ 810188 w 12298119"/>
              <a:gd name="connsiteY3624" fmla="*/ 4683894 h 7036158"/>
              <a:gd name="connsiteX3625" fmla="*/ 809843 w 12298119"/>
              <a:gd name="connsiteY3625" fmla="*/ 4713680 h 7036158"/>
              <a:gd name="connsiteX3626" fmla="*/ 792804 w 12298119"/>
              <a:gd name="connsiteY3626" fmla="*/ 4726438 h 7036158"/>
              <a:gd name="connsiteX3627" fmla="*/ 788127 w 12298119"/>
              <a:gd name="connsiteY3627" fmla="*/ 4765892 h 7036158"/>
              <a:gd name="connsiteX3628" fmla="*/ 777429 w 12298119"/>
              <a:gd name="connsiteY3628" fmla="*/ 4771447 h 7036158"/>
              <a:gd name="connsiteX3629" fmla="*/ 764724 w 12298119"/>
              <a:gd name="connsiteY3629" fmla="*/ 4772370 h 7036158"/>
              <a:gd name="connsiteX3630" fmla="*/ 744081 w 12298119"/>
              <a:gd name="connsiteY3630" fmla="*/ 4782179 h 7036158"/>
              <a:gd name="connsiteX3631" fmla="*/ 746655 w 12298119"/>
              <a:gd name="connsiteY3631" fmla="*/ 4783666 h 7036158"/>
              <a:gd name="connsiteX3632" fmla="*/ 745480 w 12298119"/>
              <a:gd name="connsiteY3632" fmla="*/ 4785160 h 7036158"/>
              <a:gd name="connsiteX3633" fmla="*/ 750194 w 12298119"/>
              <a:gd name="connsiteY3633" fmla="*/ 4794835 h 7036158"/>
              <a:gd name="connsiteX3634" fmla="*/ 758079 w 12298119"/>
              <a:gd name="connsiteY3634" fmla="*/ 4789827 h 7036158"/>
              <a:gd name="connsiteX3635" fmla="*/ 759250 w 12298119"/>
              <a:gd name="connsiteY3635" fmla="*/ 4790503 h 7036158"/>
              <a:gd name="connsiteX3636" fmla="*/ 767870 w 12298119"/>
              <a:gd name="connsiteY3636" fmla="*/ 4792871 h 7036158"/>
              <a:gd name="connsiteX3637" fmla="*/ 765263 w 12298119"/>
              <a:gd name="connsiteY3637" fmla="*/ 4806577 h 7036158"/>
              <a:gd name="connsiteX3638" fmla="*/ 763959 w 12298119"/>
              <a:gd name="connsiteY3638" fmla="*/ 4824511 h 7036158"/>
              <a:gd name="connsiteX3639" fmla="*/ 758681 w 12298119"/>
              <a:gd name="connsiteY3639" fmla="*/ 4837976 h 7036158"/>
              <a:gd name="connsiteX3640" fmla="*/ 748461 w 12298119"/>
              <a:gd name="connsiteY3640" fmla="*/ 4905953 h 7036158"/>
              <a:gd name="connsiteX3641" fmla="*/ 748313 w 12298119"/>
              <a:gd name="connsiteY3641" fmla="*/ 4908909 h 7036158"/>
              <a:gd name="connsiteX3642" fmla="*/ 748167 w 12298119"/>
              <a:gd name="connsiteY3642" fmla="*/ 4911866 h 7036158"/>
              <a:gd name="connsiteX3643" fmla="*/ 746469 w 12298119"/>
              <a:gd name="connsiteY3643" fmla="*/ 4916969 h 7036158"/>
              <a:gd name="connsiteX3644" fmla="*/ 745933 w 12298119"/>
              <a:gd name="connsiteY3644" fmla="*/ 4927089 h 7036158"/>
              <a:gd name="connsiteX3645" fmla="*/ 745745 w 12298119"/>
              <a:gd name="connsiteY3645" fmla="*/ 4949578 h 7036158"/>
              <a:gd name="connsiteX3646" fmla="*/ 748055 w 12298119"/>
              <a:gd name="connsiteY3646" fmla="*/ 4988283 h 7036158"/>
              <a:gd name="connsiteX3647" fmla="*/ 742006 w 12298119"/>
              <a:gd name="connsiteY3647" fmla="*/ 4989571 h 7036158"/>
              <a:gd name="connsiteX3648" fmla="*/ 740689 w 12298119"/>
              <a:gd name="connsiteY3648" fmla="*/ 4991853 h 7036158"/>
              <a:gd name="connsiteX3649" fmla="*/ 739371 w 12298119"/>
              <a:gd name="connsiteY3649" fmla="*/ 4994134 h 7036158"/>
              <a:gd name="connsiteX3650" fmla="*/ 751924 w 12298119"/>
              <a:gd name="connsiteY3650" fmla="*/ 4998339 h 7036158"/>
              <a:gd name="connsiteX3651" fmla="*/ 744374 w 12298119"/>
              <a:gd name="connsiteY3651" fmla="*/ 5000064 h 7036158"/>
              <a:gd name="connsiteX3652" fmla="*/ 745902 w 12298119"/>
              <a:gd name="connsiteY3652" fmla="*/ 5008769 h 7036158"/>
              <a:gd name="connsiteX3653" fmla="*/ 753728 w 12298119"/>
              <a:gd name="connsiteY3653" fmla="*/ 5009811 h 7036158"/>
              <a:gd name="connsiteX3654" fmla="*/ 748086 w 12298119"/>
              <a:gd name="connsiteY3654" fmla="*/ 5017418 h 7036158"/>
              <a:gd name="connsiteX3655" fmla="*/ 740831 w 12298119"/>
              <a:gd name="connsiteY3655" fmla="*/ 5013227 h 7036158"/>
              <a:gd name="connsiteX3656" fmla="*/ 745034 w 12298119"/>
              <a:gd name="connsiteY3656" fmla="*/ 5020002 h 7036158"/>
              <a:gd name="connsiteX3657" fmla="*/ 745824 w 12298119"/>
              <a:gd name="connsiteY3657" fmla="*/ 5023499 h 7036158"/>
              <a:gd name="connsiteX3658" fmla="*/ 746196 w 12298119"/>
              <a:gd name="connsiteY3658" fmla="*/ 5025017 h 7036158"/>
              <a:gd name="connsiteX3659" fmla="*/ 747365 w 12298119"/>
              <a:gd name="connsiteY3659" fmla="*/ 5025694 h 7036158"/>
              <a:gd name="connsiteX3660" fmla="*/ 746613 w 12298119"/>
              <a:gd name="connsiteY3660" fmla="*/ 5026997 h 7036158"/>
              <a:gd name="connsiteX3661" fmla="*/ 745833 w 12298119"/>
              <a:gd name="connsiteY3661" fmla="*/ 5041322 h 7036158"/>
              <a:gd name="connsiteX3662" fmla="*/ 745693 w 12298119"/>
              <a:gd name="connsiteY3662" fmla="*/ 5042108 h 7036158"/>
              <a:gd name="connsiteX3663" fmla="*/ 745549 w 12298119"/>
              <a:gd name="connsiteY3663" fmla="*/ 5042895 h 7036158"/>
              <a:gd name="connsiteX3664" fmla="*/ 745452 w 12298119"/>
              <a:gd name="connsiteY3664" fmla="*/ 5044144 h 7036158"/>
              <a:gd name="connsiteX3665" fmla="*/ 745783 w 12298119"/>
              <a:gd name="connsiteY3665" fmla="*/ 5043031 h 7036158"/>
              <a:gd name="connsiteX3666" fmla="*/ 745967 w 12298119"/>
              <a:gd name="connsiteY3666" fmla="*/ 5044876 h 7036158"/>
              <a:gd name="connsiteX3667" fmla="*/ 746573 w 12298119"/>
              <a:gd name="connsiteY3667" fmla="*/ 5046530 h 7036158"/>
              <a:gd name="connsiteX3668" fmla="*/ 750749 w 12298119"/>
              <a:gd name="connsiteY3668" fmla="*/ 5044159 h 7036158"/>
              <a:gd name="connsiteX3669" fmla="*/ 751313 w 12298119"/>
              <a:gd name="connsiteY3669" fmla="*/ 5043183 h 7036158"/>
              <a:gd name="connsiteX3670" fmla="*/ 752145 w 12298119"/>
              <a:gd name="connsiteY3670" fmla="*/ 5027148 h 7036158"/>
              <a:gd name="connsiteX3671" fmla="*/ 752708 w 12298119"/>
              <a:gd name="connsiteY3671" fmla="*/ 5026169 h 7036158"/>
              <a:gd name="connsiteX3672" fmla="*/ 751772 w 12298119"/>
              <a:gd name="connsiteY3672" fmla="*/ 5025629 h 7036158"/>
              <a:gd name="connsiteX3673" fmla="*/ 757968 w 12298119"/>
              <a:gd name="connsiteY3673" fmla="*/ 5021385 h 7036158"/>
              <a:gd name="connsiteX3674" fmla="*/ 760492 w 12298119"/>
              <a:gd name="connsiteY3674" fmla="*/ 5024581 h 7036158"/>
              <a:gd name="connsiteX3675" fmla="*/ 761098 w 12298119"/>
              <a:gd name="connsiteY3675" fmla="*/ 5026234 h 7036158"/>
              <a:gd name="connsiteX3676" fmla="*/ 762035 w 12298119"/>
              <a:gd name="connsiteY3676" fmla="*/ 5026774 h 7036158"/>
              <a:gd name="connsiteX3677" fmla="*/ 761204 w 12298119"/>
              <a:gd name="connsiteY3677" fmla="*/ 5042808 h 7036158"/>
              <a:gd name="connsiteX3678" fmla="*/ 761759 w 12298119"/>
              <a:gd name="connsiteY3678" fmla="*/ 5046172 h 7036158"/>
              <a:gd name="connsiteX3679" fmla="*/ 766840 w 12298119"/>
              <a:gd name="connsiteY3679" fmla="*/ 5059534 h 7036158"/>
              <a:gd name="connsiteX3680" fmla="*/ 772505 w 12298119"/>
              <a:gd name="connsiteY3680" fmla="*/ 5085401 h 7036158"/>
              <a:gd name="connsiteX3681" fmla="*/ 776480 w 12298119"/>
              <a:gd name="connsiteY3681" fmla="*/ 5112033 h 7036158"/>
              <a:gd name="connsiteX3682" fmla="*/ 779891 w 12298119"/>
              <a:gd name="connsiteY3682" fmla="*/ 5139640 h 7036158"/>
              <a:gd name="connsiteX3683" fmla="*/ 781801 w 12298119"/>
              <a:gd name="connsiteY3683" fmla="*/ 5167686 h 7036158"/>
              <a:gd name="connsiteX3684" fmla="*/ 784088 w 12298119"/>
              <a:gd name="connsiteY3684" fmla="*/ 5195079 h 7036158"/>
              <a:gd name="connsiteX3685" fmla="*/ 787685 w 12298119"/>
              <a:gd name="connsiteY3685" fmla="*/ 5222362 h 7036158"/>
              <a:gd name="connsiteX3686" fmla="*/ 788737 w 12298119"/>
              <a:gd name="connsiteY3686" fmla="*/ 5235136 h 7036158"/>
              <a:gd name="connsiteX3687" fmla="*/ 790724 w 12298119"/>
              <a:gd name="connsiteY3687" fmla="*/ 5248452 h 7036158"/>
              <a:gd name="connsiteX3688" fmla="*/ 782444 w 12298119"/>
              <a:gd name="connsiteY3688" fmla="*/ 5240629 h 7036158"/>
              <a:gd name="connsiteX3689" fmla="*/ 792543 w 12298119"/>
              <a:gd name="connsiteY3689" fmla="*/ 5297739 h 7036158"/>
              <a:gd name="connsiteX3690" fmla="*/ 795897 w 12298119"/>
              <a:gd name="connsiteY3690" fmla="*/ 5302848 h 7036158"/>
              <a:gd name="connsiteX3691" fmla="*/ 793138 w 12298119"/>
              <a:gd name="connsiteY3691" fmla="*/ 5302044 h 7036158"/>
              <a:gd name="connsiteX3692" fmla="*/ 741469 w 12298119"/>
              <a:gd name="connsiteY3692" fmla="*/ 5308899 h 7036158"/>
              <a:gd name="connsiteX3693" fmla="*/ 730286 w 12298119"/>
              <a:gd name="connsiteY3693" fmla="*/ 5315148 h 7036158"/>
              <a:gd name="connsiteX3694" fmla="*/ 723368 w 12298119"/>
              <a:gd name="connsiteY3694" fmla="*/ 5307606 h 7036158"/>
              <a:gd name="connsiteX3695" fmla="*/ 644995 w 12298119"/>
              <a:gd name="connsiteY3695" fmla="*/ 5318150 h 7036158"/>
              <a:gd name="connsiteX3696" fmla="*/ 646541 w 12298119"/>
              <a:gd name="connsiteY3696" fmla="*/ 5340336 h 7036158"/>
              <a:gd name="connsiteX3697" fmla="*/ 648078 w 12298119"/>
              <a:gd name="connsiteY3697" fmla="*/ 5344701 h 7036158"/>
              <a:gd name="connsiteX3698" fmla="*/ 633534 w 12298119"/>
              <a:gd name="connsiteY3698" fmla="*/ 5351514 h 7036158"/>
              <a:gd name="connsiteX3699" fmla="*/ 630469 w 12298119"/>
              <a:gd name="connsiteY3699" fmla="*/ 5360607 h 7036158"/>
              <a:gd name="connsiteX3700" fmla="*/ 679684 w 12298119"/>
              <a:gd name="connsiteY3700" fmla="*/ 5382938 h 7036158"/>
              <a:gd name="connsiteX3701" fmla="*/ 684806 w 12298119"/>
              <a:gd name="connsiteY3701" fmla="*/ 5376769 h 7036158"/>
              <a:gd name="connsiteX3702" fmla="*/ 702380 w 12298119"/>
              <a:gd name="connsiteY3702" fmla="*/ 5378225 h 7036158"/>
              <a:gd name="connsiteX3703" fmla="*/ 733709 w 12298119"/>
              <a:gd name="connsiteY3703" fmla="*/ 5361057 h 7036158"/>
              <a:gd name="connsiteX3704" fmla="*/ 734446 w 12298119"/>
              <a:gd name="connsiteY3704" fmla="*/ 5359400 h 7036158"/>
              <a:gd name="connsiteX3705" fmla="*/ 755797 w 12298119"/>
              <a:gd name="connsiteY3705" fmla="*/ 5351558 h 7036158"/>
              <a:gd name="connsiteX3706" fmla="*/ 791347 w 12298119"/>
              <a:gd name="connsiteY3706" fmla="*/ 5335566 h 7036158"/>
              <a:gd name="connsiteX3707" fmla="*/ 810889 w 12298119"/>
              <a:gd name="connsiteY3707" fmla="*/ 5329396 h 7036158"/>
              <a:gd name="connsiteX3708" fmla="*/ 814532 w 12298119"/>
              <a:gd name="connsiteY3708" fmla="*/ 5339117 h 7036158"/>
              <a:gd name="connsiteX3709" fmla="*/ 816891 w 12298119"/>
              <a:gd name="connsiteY3709" fmla="*/ 5353949 h 7036158"/>
              <a:gd name="connsiteX3710" fmla="*/ 812784 w 12298119"/>
              <a:gd name="connsiteY3710" fmla="*/ 5368091 h 7036158"/>
              <a:gd name="connsiteX3711" fmla="*/ 825305 w 12298119"/>
              <a:gd name="connsiteY3711" fmla="*/ 5387487 h 7036158"/>
              <a:gd name="connsiteX3712" fmla="*/ 824397 w 12298119"/>
              <a:gd name="connsiteY3712" fmla="*/ 5396089 h 7036158"/>
              <a:gd name="connsiteX3713" fmla="*/ 818486 w 12298119"/>
              <a:gd name="connsiteY3713" fmla="*/ 5420922 h 7036158"/>
              <a:gd name="connsiteX3714" fmla="*/ 826032 w 12298119"/>
              <a:gd name="connsiteY3714" fmla="*/ 5443531 h 7036158"/>
              <a:gd name="connsiteX3715" fmla="*/ 834421 w 12298119"/>
              <a:gd name="connsiteY3715" fmla="*/ 5443594 h 7036158"/>
              <a:gd name="connsiteX3716" fmla="*/ 840885 w 12298119"/>
              <a:gd name="connsiteY3716" fmla="*/ 5468619 h 7036158"/>
              <a:gd name="connsiteX3717" fmla="*/ 838961 w 12298119"/>
              <a:gd name="connsiteY3717" fmla="*/ 5491411 h 7036158"/>
              <a:gd name="connsiteX3718" fmla="*/ 854921 w 12298119"/>
              <a:gd name="connsiteY3718" fmla="*/ 5547558 h 7036158"/>
              <a:gd name="connsiteX3719" fmla="*/ 872854 w 12298119"/>
              <a:gd name="connsiteY3719" fmla="*/ 5579203 h 7036158"/>
              <a:gd name="connsiteX3720" fmla="*/ 902475 w 12298119"/>
              <a:gd name="connsiteY3720" fmla="*/ 5601956 h 7036158"/>
              <a:gd name="connsiteX3721" fmla="*/ 891460 w 12298119"/>
              <a:gd name="connsiteY3721" fmla="*/ 5602115 h 7036158"/>
              <a:gd name="connsiteX3722" fmla="*/ 908401 w 12298119"/>
              <a:gd name="connsiteY3722" fmla="*/ 5637100 h 7036158"/>
              <a:gd name="connsiteX3723" fmla="*/ 927876 w 12298119"/>
              <a:gd name="connsiteY3723" fmla="*/ 5670941 h 7036158"/>
              <a:gd name="connsiteX3724" fmla="*/ 937684 w 12298119"/>
              <a:gd name="connsiteY3724" fmla="*/ 5687469 h 7036158"/>
              <a:gd name="connsiteX3725" fmla="*/ 948052 w 12298119"/>
              <a:gd name="connsiteY3725" fmla="*/ 5705188 h 7036158"/>
              <a:gd name="connsiteX3726" fmla="*/ 950246 w 12298119"/>
              <a:gd name="connsiteY3726" fmla="*/ 5709496 h 7036158"/>
              <a:gd name="connsiteX3727" fmla="*/ 943072 w 12298119"/>
              <a:gd name="connsiteY3727" fmla="*/ 5710569 h 7036158"/>
              <a:gd name="connsiteX3728" fmla="*/ 949838 w 12298119"/>
              <a:gd name="connsiteY3728" fmla="*/ 5725339 h 7036158"/>
              <a:gd name="connsiteX3729" fmla="*/ 961868 w 12298119"/>
              <a:gd name="connsiteY3729" fmla="*/ 5733154 h 7036158"/>
              <a:gd name="connsiteX3730" fmla="*/ 967788 w 12298119"/>
              <a:gd name="connsiteY3730" fmla="*/ 5748305 h 7036158"/>
              <a:gd name="connsiteX3731" fmla="*/ 977493 w 12298119"/>
              <a:gd name="connsiteY3731" fmla="*/ 5748257 h 7036158"/>
              <a:gd name="connsiteX3732" fmla="*/ 997475 w 12298119"/>
              <a:gd name="connsiteY3732" fmla="*/ 5785001 h 7036158"/>
              <a:gd name="connsiteX3733" fmla="*/ 1003039 w 12298119"/>
              <a:gd name="connsiteY3733" fmla="*/ 5814286 h 7036158"/>
              <a:gd name="connsiteX3734" fmla="*/ 1019396 w 12298119"/>
              <a:gd name="connsiteY3734" fmla="*/ 5814604 h 7036158"/>
              <a:gd name="connsiteX3735" fmla="*/ 1033607 w 12298119"/>
              <a:gd name="connsiteY3735" fmla="*/ 5833238 h 7036158"/>
              <a:gd name="connsiteX3736" fmla="*/ 1046839 w 12298119"/>
              <a:gd name="connsiteY3736" fmla="*/ 5848700 h 7036158"/>
              <a:gd name="connsiteX3737" fmla="*/ 1062436 w 12298119"/>
              <a:gd name="connsiteY3737" fmla="*/ 5876825 h 7036158"/>
              <a:gd name="connsiteX3738" fmla="*/ 1101649 w 12298119"/>
              <a:gd name="connsiteY3738" fmla="*/ 5907288 h 7036158"/>
              <a:gd name="connsiteX3739" fmla="*/ 1091575 w 12298119"/>
              <a:gd name="connsiteY3739" fmla="*/ 5905817 h 7036158"/>
              <a:gd name="connsiteX3740" fmla="*/ 1104955 w 12298119"/>
              <a:gd name="connsiteY3740" fmla="*/ 5918323 h 7036158"/>
              <a:gd name="connsiteX3741" fmla="*/ 1116650 w 12298119"/>
              <a:gd name="connsiteY3741" fmla="*/ 5929419 h 7036158"/>
              <a:gd name="connsiteX3742" fmla="*/ 1131686 w 12298119"/>
              <a:gd name="connsiteY3742" fmla="*/ 5956353 h 7036158"/>
              <a:gd name="connsiteX3743" fmla="*/ 1142894 w 12298119"/>
              <a:gd name="connsiteY3743" fmla="*/ 5953697 h 7036158"/>
              <a:gd name="connsiteX3744" fmla="*/ 1156814 w 12298119"/>
              <a:gd name="connsiteY3744" fmla="*/ 5953911 h 7036158"/>
              <a:gd name="connsiteX3745" fmla="*/ 1136326 w 12298119"/>
              <a:gd name="connsiteY3745" fmla="*/ 5912098 h 7036158"/>
              <a:gd name="connsiteX3746" fmla="*/ 1151099 w 12298119"/>
              <a:gd name="connsiteY3746" fmla="*/ 5929754 h 7036158"/>
              <a:gd name="connsiteX3747" fmla="*/ 1128991 w 12298119"/>
              <a:gd name="connsiteY3747" fmla="*/ 5900476 h 7036158"/>
              <a:gd name="connsiteX3748" fmla="*/ 1098437 w 12298119"/>
              <a:gd name="connsiteY3748" fmla="*/ 5875013 h 7036158"/>
              <a:gd name="connsiteX3749" fmla="*/ 1106368 w 12298119"/>
              <a:gd name="connsiteY3749" fmla="*/ 5870467 h 7036158"/>
              <a:gd name="connsiteX3750" fmla="*/ 1079788 w 12298119"/>
              <a:gd name="connsiteY3750" fmla="*/ 5849473 h 7036158"/>
              <a:gd name="connsiteX3751" fmla="*/ 1058024 w 12298119"/>
              <a:gd name="connsiteY3751" fmla="*/ 5812570 h 7036158"/>
              <a:gd name="connsiteX3752" fmla="*/ 1029829 w 12298119"/>
              <a:gd name="connsiteY3752" fmla="*/ 5779778 h 7036158"/>
              <a:gd name="connsiteX3753" fmla="*/ 1004121 w 12298119"/>
              <a:gd name="connsiteY3753" fmla="*/ 5745381 h 7036158"/>
              <a:gd name="connsiteX3754" fmla="*/ 988269 w 12298119"/>
              <a:gd name="connsiteY3754" fmla="*/ 5705808 h 7036158"/>
              <a:gd name="connsiteX3755" fmla="*/ 962726 w 12298119"/>
              <a:gd name="connsiteY3755" fmla="*/ 5681936 h 7036158"/>
              <a:gd name="connsiteX3756" fmla="*/ 951604 w 12298119"/>
              <a:gd name="connsiteY3756" fmla="*/ 5665520 h 7036158"/>
              <a:gd name="connsiteX3757" fmla="*/ 941612 w 12298119"/>
              <a:gd name="connsiteY3757" fmla="*/ 5647150 h 7036158"/>
              <a:gd name="connsiteX3758" fmla="*/ 971464 w 12298119"/>
              <a:gd name="connsiteY3758" fmla="*/ 5672207 h 7036158"/>
              <a:gd name="connsiteX3759" fmla="*/ 946930 w 12298119"/>
              <a:gd name="connsiteY3759" fmla="*/ 5614150 h 7036158"/>
              <a:gd name="connsiteX3760" fmla="*/ 935636 w 12298119"/>
              <a:gd name="connsiteY3760" fmla="*/ 5613714 h 7036158"/>
              <a:gd name="connsiteX3761" fmla="*/ 936553 w 12298119"/>
              <a:gd name="connsiteY3761" fmla="*/ 5600772 h 7036158"/>
              <a:gd name="connsiteX3762" fmla="*/ 915652 w 12298119"/>
              <a:gd name="connsiteY3762" fmla="*/ 5576972 h 7036158"/>
              <a:gd name="connsiteX3763" fmla="*/ 909414 w 12298119"/>
              <a:gd name="connsiteY3763" fmla="*/ 5556422 h 7036158"/>
              <a:gd name="connsiteX3764" fmla="*/ 904530 w 12298119"/>
              <a:gd name="connsiteY3764" fmla="*/ 5538392 h 7036158"/>
              <a:gd name="connsiteX3765" fmla="*/ 901143 w 12298119"/>
              <a:gd name="connsiteY3765" fmla="*/ 5544260 h 7036158"/>
              <a:gd name="connsiteX3766" fmla="*/ 888369 w 12298119"/>
              <a:gd name="connsiteY3766" fmla="*/ 5511246 h 7036158"/>
              <a:gd name="connsiteX3767" fmla="*/ 897020 w 12298119"/>
              <a:gd name="connsiteY3767" fmla="*/ 5520586 h 7036158"/>
              <a:gd name="connsiteX3768" fmla="*/ 882576 w 12298119"/>
              <a:gd name="connsiteY3768" fmla="*/ 5501817 h 7036158"/>
              <a:gd name="connsiteX3769" fmla="*/ 892693 w 12298119"/>
              <a:gd name="connsiteY3769" fmla="*/ 5505919 h 7036158"/>
              <a:gd name="connsiteX3770" fmla="*/ 877596 w 12298119"/>
              <a:gd name="connsiteY3770" fmla="*/ 5462872 h 7036158"/>
              <a:gd name="connsiteX3771" fmla="*/ 862638 w 12298119"/>
              <a:gd name="connsiteY3771" fmla="*/ 5421210 h 7036158"/>
              <a:gd name="connsiteX3772" fmla="*/ 854932 w 12298119"/>
              <a:gd name="connsiteY3772" fmla="*/ 5430233 h 7036158"/>
              <a:gd name="connsiteX3773" fmla="*/ 853509 w 12298119"/>
              <a:gd name="connsiteY3773" fmla="*/ 5415940 h 7036158"/>
              <a:gd name="connsiteX3774" fmla="*/ 862082 w 12298119"/>
              <a:gd name="connsiteY3774" fmla="*/ 5417848 h 7036158"/>
              <a:gd name="connsiteX3775" fmla="*/ 854041 w 12298119"/>
              <a:gd name="connsiteY3775" fmla="*/ 5385826 h 7036158"/>
              <a:gd name="connsiteX3776" fmla="*/ 844691 w 12298119"/>
              <a:gd name="connsiteY3776" fmla="*/ 5351748 h 7036158"/>
              <a:gd name="connsiteX3777" fmla="*/ 837408 w 12298119"/>
              <a:gd name="connsiteY3777" fmla="*/ 5316253 h 7036158"/>
              <a:gd name="connsiteX3778" fmla="*/ 832946 w 12298119"/>
              <a:gd name="connsiteY3778" fmla="*/ 5275870 h 7036158"/>
              <a:gd name="connsiteX3779" fmla="*/ 833330 w 12298119"/>
              <a:gd name="connsiteY3779" fmla="*/ 5248715 h 7036158"/>
              <a:gd name="connsiteX3780" fmla="*/ 825334 w 12298119"/>
              <a:gd name="connsiteY3780" fmla="*/ 5217157 h 7036158"/>
              <a:gd name="connsiteX3781" fmla="*/ 822043 w 12298119"/>
              <a:gd name="connsiteY3781" fmla="*/ 5177449 h 7036158"/>
              <a:gd name="connsiteX3782" fmla="*/ 820426 w 12298119"/>
              <a:gd name="connsiteY3782" fmla="*/ 5165651 h 7036158"/>
              <a:gd name="connsiteX3783" fmla="*/ 818435 w 12298119"/>
              <a:gd name="connsiteY3783" fmla="*/ 5154507 h 7036158"/>
              <a:gd name="connsiteX3784" fmla="*/ 816750 w 12298119"/>
              <a:gd name="connsiteY3784" fmla="*/ 5130937 h 7036158"/>
              <a:gd name="connsiteX3785" fmla="*/ 814437 w 12298119"/>
              <a:gd name="connsiteY3785" fmla="*/ 5094403 h 7036158"/>
              <a:gd name="connsiteX3786" fmla="*/ 815543 w 12298119"/>
              <a:gd name="connsiteY3786" fmla="*/ 5058970 h 7036158"/>
              <a:gd name="connsiteX3787" fmla="*/ 816002 w 12298119"/>
              <a:gd name="connsiteY3787" fmla="*/ 5041419 h 7036158"/>
              <a:gd name="connsiteX3788" fmla="*/ 817249 w 12298119"/>
              <a:gd name="connsiteY3788" fmla="*/ 5027364 h 7036158"/>
              <a:gd name="connsiteX3789" fmla="*/ 818001 w 12298119"/>
              <a:gd name="connsiteY3789" fmla="*/ 5026060 h 7036158"/>
              <a:gd name="connsiteX3790" fmla="*/ 816831 w 12298119"/>
              <a:gd name="connsiteY3790" fmla="*/ 5025385 h 7036158"/>
              <a:gd name="connsiteX3791" fmla="*/ 817212 w 12298119"/>
              <a:gd name="connsiteY3791" fmla="*/ 5022562 h 7036158"/>
              <a:gd name="connsiteX3792" fmla="*/ 816754 w 12298119"/>
              <a:gd name="connsiteY3792" fmla="*/ 5017952 h 7036158"/>
              <a:gd name="connsiteX3793" fmla="*/ 811539 w 12298119"/>
              <a:gd name="connsiteY3793" fmla="*/ 5001036 h 7036158"/>
              <a:gd name="connsiteX3794" fmla="*/ 818717 w 12298119"/>
              <a:gd name="connsiteY3794" fmla="*/ 4997792 h 7036158"/>
              <a:gd name="connsiteX3795" fmla="*/ 810331 w 12298119"/>
              <a:gd name="connsiteY3795" fmla="*/ 4995559 h 7036158"/>
              <a:gd name="connsiteX3796" fmla="*/ 810524 w 12298119"/>
              <a:gd name="connsiteY3796" fmla="*/ 4993063 h 7036158"/>
              <a:gd name="connsiteX3797" fmla="*/ 811276 w 12298119"/>
              <a:gd name="connsiteY3797" fmla="*/ 4991758 h 7036158"/>
              <a:gd name="connsiteX3798" fmla="*/ 811843 w 12298119"/>
              <a:gd name="connsiteY3798" fmla="*/ 4990781 h 7036158"/>
              <a:gd name="connsiteX3799" fmla="*/ 812222 w 12298119"/>
              <a:gd name="connsiteY3799" fmla="*/ 4987960 h 7036158"/>
              <a:gd name="connsiteX3800" fmla="*/ 817073 w 12298119"/>
              <a:gd name="connsiteY3800" fmla="*/ 4976854 h 7036158"/>
              <a:gd name="connsiteX3801" fmla="*/ 828212 w 12298119"/>
              <a:gd name="connsiteY3801" fmla="*/ 4962426 h 7036158"/>
              <a:gd name="connsiteX3802" fmla="*/ 817651 w 12298119"/>
              <a:gd name="connsiteY3802" fmla="*/ 4947203 h 7036158"/>
              <a:gd name="connsiteX3803" fmla="*/ 814369 w 12298119"/>
              <a:gd name="connsiteY3803" fmla="*/ 4969644 h 7036158"/>
              <a:gd name="connsiteX3804" fmla="*/ 811409 w 12298119"/>
              <a:gd name="connsiteY3804" fmla="*/ 4950986 h 7036158"/>
              <a:gd name="connsiteX3805" fmla="*/ 822695 w 12298119"/>
              <a:gd name="connsiteY3805" fmla="*/ 4933601 h 7036158"/>
              <a:gd name="connsiteX3806" fmla="*/ 824966 w 12298119"/>
              <a:gd name="connsiteY3806" fmla="*/ 4923179 h 7036158"/>
              <a:gd name="connsiteX3807" fmla="*/ 826092 w 12298119"/>
              <a:gd name="connsiteY3807" fmla="*/ 4923394 h 7036158"/>
              <a:gd name="connsiteX3808" fmla="*/ 828790 w 12298119"/>
              <a:gd name="connsiteY3808" fmla="*/ 4932775 h 7036158"/>
              <a:gd name="connsiteX3809" fmla="*/ 828763 w 12298119"/>
              <a:gd name="connsiteY3809" fmla="*/ 4923633 h 7036158"/>
              <a:gd name="connsiteX3810" fmla="*/ 841976 w 12298119"/>
              <a:gd name="connsiteY3810" fmla="*/ 4925612 h 7036158"/>
              <a:gd name="connsiteX3811" fmla="*/ 842509 w 12298119"/>
              <a:gd name="connsiteY3811" fmla="*/ 4917663 h 7036158"/>
              <a:gd name="connsiteX3812" fmla="*/ 851141 w 12298119"/>
              <a:gd name="connsiteY3812" fmla="*/ 4913521 h 7036158"/>
              <a:gd name="connsiteX3813" fmla="*/ 844546 w 12298119"/>
              <a:gd name="connsiteY3813" fmla="*/ 4907105 h 7036158"/>
              <a:gd name="connsiteX3814" fmla="*/ 844688 w 12298119"/>
              <a:gd name="connsiteY3814" fmla="*/ 4906319 h 7036158"/>
              <a:gd name="connsiteX3815" fmla="*/ 844031 w 12298119"/>
              <a:gd name="connsiteY3815" fmla="*/ 4906375 h 7036158"/>
              <a:gd name="connsiteX3816" fmla="*/ 835660 w 12298119"/>
              <a:gd name="connsiteY3816" fmla="*/ 4897631 h 7036158"/>
              <a:gd name="connsiteX3817" fmla="*/ 834303 w 12298119"/>
              <a:gd name="connsiteY3817" fmla="*/ 4897280 h 7036158"/>
              <a:gd name="connsiteX3818" fmla="*/ 835624 w 12298119"/>
              <a:gd name="connsiteY3818" fmla="*/ 4892829 h 7036158"/>
              <a:gd name="connsiteX3819" fmla="*/ 834755 w 12298119"/>
              <a:gd name="connsiteY3819" fmla="*/ 4881898 h 7036158"/>
              <a:gd name="connsiteX3820" fmla="*/ 829477 w 12298119"/>
              <a:gd name="connsiteY3820" fmla="*/ 4895364 h 7036158"/>
              <a:gd name="connsiteX3821" fmla="*/ 827418 w 12298119"/>
              <a:gd name="connsiteY3821" fmla="*/ 4894608 h 7036158"/>
              <a:gd name="connsiteX3822" fmla="*/ 823195 w 12298119"/>
              <a:gd name="connsiteY3822" fmla="*/ 4896516 h 7036158"/>
              <a:gd name="connsiteX3823" fmla="*/ 821588 w 12298119"/>
              <a:gd name="connsiteY3823" fmla="*/ 4880379 h 7036158"/>
              <a:gd name="connsiteX3824" fmla="*/ 832085 w 12298119"/>
              <a:gd name="connsiteY3824" fmla="*/ 4881660 h 7036158"/>
              <a:gd name="connsiteX3825" fmla="*/ 839502 w 12298119"/>
              <a:gd name="connsiteY3825" fmla="*/ 4854218 h 7036158"/>
              <a:gd name="connsiteX3826" fmla="*/ 848047 w 12298119"/>
              <a:gd name="connsiteY3826" fmla="*/ 4824821 h 7036158"/>
              <a:gd name="connsiteX3827" fmla="*/ 841093 w 12298119"/>
              <a:gd name="connsiteY3827" fmla="*/ 4832539 h 7036158"/>
              <a:gd name="connsiteX3828" fmla="*/ 849561 w 12298119"/>
              <a:gd name="connsiteY3828" fmla="*/ 4817873 h 7036158"/>
              <a:gd name="connsiteX3829" fmla="*/ 846705 w 12298119"/>
              <a:gd name="connsiteY3829" fmla="*/ 4793628 h 7036158"/>
              <a:gd name="connsiteX3830" fmla="*/ 850179 w 12298119"/>
              <a:gd name="connsiteY3830" fmla="*/ 4768691 h 7036158"/>
              <a:gd name="connsiteX3831" fmla="*/ 862663 w 12298119"/>
              <a:gd name="connsiteY3831" fmla="*/ 4761123 h 7036158"/>
              <a:gd name="connsiteX3832" fmla="*/ 860195 w 12298119"/>
              <a:gd name="connsiteY3832" fmla="*/ 4754049 h 7036158"/>
              <a:gd name="connsiteX3833" fmla="*/ 862581 w 12298119"/>
              <a:gd name="connsiteY3833" fmla="*/ 4755861 h 7036158"/>
              <a:gd name="connsiteX3834" fmla="*/ 876350 w 12298119"/>
              <a:gd name="connsiteY3834" fmla="*/ 4761204 h 7036158"/>
              <a:gd name="connsiteX3835" fmla="*/ 877781 w 12298119"/>
              <a:gd name="connsiteY3835" fmla="*/ 4771156 h 7036158"/>
              <a:gd name="connsiteX3836" fmla="*/ 869998 w 12298119"/>
              <a:gd name="connsiteY3836" fmla="*/ 4772745 h 7036158"/>
              <a:gd name="connsiteX3837" fmla="*/ 871605 w 12298119"/>
              <a:gd name="connsiteY3837" fmla="*/ 4788882 h 7036158"/>
              <a:gd name="connsiteX3838" fmla="*/ 868777 w 12298119"/>
              <a:gd name="connsiteY3838" fmla="*/ 4795941 h 7036158"/>
              <a:gd name="connsiteX3839" fmla="*/ 870358 w 12298119"/>
              <a:gd name="connsiteY3839" fmla="*/ 4802938 h 7036158"/>
              <a:gd name="connsiteX3840" fmla="*/ 861628 w 12298119"/>
              <a:gd name="connsiteY3840" fmla="*/ 4808326 h 7036158"/>
              <a:gd name="connsiteX3841" fmla="*/ 865235 w 12298119"/>
              <a:gd name="connsiteY3841" fmla="*/ 4809106 h 7036158"/>
              <a:gd name="connsiteX3842" fmla="*/ 862605 w 12298119"/>
              <a:gd name="connsiteY3842" fmla="*/ 4811499 h 7036158"/>
              <a:gd name="connsiteX3843" fmla="*/ 868667 w 12298119"/>
              <a:gd name="connsiteY3843" fmla="*/ 4825863 h 7036158"/>
              <a:gd name="connsiteX3844" fmla="*/ 867053 w 12298119"/>
              <a:gd name="connsiteY3844" fmla="*/ 4836230 h 7036158"/>
              <a:gd name="connsiteX3845" fmla="*/ 863533 w 12298119"/>
              <a:gd name="connsiteY3845" fmla="*/ 4860704 h 7036158"/>
              <a:gd name="connsiteX3846" fmla="*/ 872331 w 12298119"/>
              <a:gd name="connsiteY3846" fmla="*/ 4867088 h 7036158"/>
              <a:gd name="connsiteX3847" fmla="*/ 864612 w 12298119"/>
              <a:gd name="connsiteY3847" fmla="*/ 4882622 h 7036158"/>
              <a:gd name="connsiteX3848" fmla="*/ 853509 w 12298119"/>
              <a:gd name="connsiteY3848" fmla="*/ 4901852 h 7036158"/>
              <a:gd name="connsiteX3849" fmla="*/ 853772 w 12298119"/>
              <a:gd name="connsiteY3849" fmla="*/ 4911127 h 7036158"/>
              <a:gd name="connsiteX3850" fmla="*/ 853997 w 12298119"/>
              <a:gd name="connsiteY3850" fmla="*/ 4915603 h 7036158"/>
              <a:gd name="connsiteX3851" fmla="*/ 853799 w 12298119"/>
              <a:gd name="connsiteY3851" fmla="*/ 4920270 h 7036158"/>
              <a:gd name="connsiteX3852" fmla="*/ 850903 w 12298119"/>
              <a:gd name="connsiteY3852" fmla="*/ 4937719 h 7036158"/>
              <a:gd name="connsiteX3853" fmla="*/ 851905 w 12298119"/>
              <a:gd name="connsiteY3853" fmla="*/ 4974365 h 7036158"/>
              <a:gd name="connsiteX3854" fmla="*/ 845319 w 12298119"/>
              <a:gd name="connsiteY3854" fmla="*/ 4985772 h 7036158"/>
              <a:gd name="connsiteX3855" fmla="*/ 845162 w 12298119"/>
              <a:gd name="connsiteY3855" fmla="*/ 4993072 h 7036158"/>
              <a:gd name="connsiteX3856" fmla="*/ 847454 w 12298119"/>
              <a:gd name="connsiteY3856" fmla="*/ 4996131 h 7036158"/>
              <a:gd name="connsiteX3857" fmla="*/ 847270 w 12298119"/>
              <a:gd name="connsiteY3857" fmla="*/ 4994287 h 7036158"/>
              <a:gd name="connsiteX3858" fmla="*/ 848399 w 12298119"/>
              <a:gd name="connsiteY3858" fmla="*/ 4992332 h 7036158"/>
              <a:gd name="connsiteX3859" fmla="*/ 849716 w 12298119"/>
              <a:gd name="connsiteY3859" fmla="*/ 4990050 h 7036158"/>
              <a:gd name="connsiteX3860" fmla="*/ 852993 w 12298119"/>
              <a:gd name="connsiteY3860" fmla="*/ 4991943 h 7036158"/>
              <a:gd name="connsiteX3861" fmla="*/ 851111 w 12298119"/>
              <a:gd name="connsiteY3861" fmla="*/ 4995201 h 7036158"/>
              <a:gd name="connsiteX3862" fmla="*/ 849792 w 12298119"/>
              <a:gd name="connsiteY3862" fmla="*/ 4997483 h 7036158"/>
              <a:gd name="connsiteX3863" fmla="*/ 848095 w 12298119"/>
              <a:gd name="connsiteY3863" fmla="*/ 5002586 h 7036158"/>
              <a:gd name="connsiteX3864" fmla="*/ 845687 w 12298119"/>
              <a:gd name="connsiteY3864" fmla="*/ 5011624 h 7036158"/>
              <a:gd name="connsiteX3865" fmla="*/ 843461 w 12298119"/>
              <a:gd name="connsiteY3865" fmla="*/ 5022508 h 7036158"/>
              <a:gd name="connsiteX3866" fmla="*/ 843312 w 12298119"/>
              <a:gd name="connsiteY3866" fmla="*/ 5025465 h 7036158"/>
              <a:gd name="connsiteX3867" fmla="*/ 844250 w 12298119"/>
              <a:gd name="connsiteY3867" fmla="*/ 5026005 h 7036158"/>
              <a:gd name="connsiteX3868" fmla="*/ 843497 w 12298119"/>
              <a:gd name="connsiteY3868" fmla="*/ 5027308 h 7036158"/>
              <a:gd name="connsiteX3869" fmla="*/ 842061 w 12298119"/>
              <a:gd name="connsiteY3869" fmla="*/ 5041689 h 7036158"/>
              <a:gd name="connsiteX3870" fmla="*/ 841946 w 12298119"/>
              <a:gd name="connsiteY3870" fmla="*/ 5051617 h 7036158"/>
              <a:gd name="connsiteX3871" fmla="*/ 839166 w 12298119"/>
              <a:gd name="connsiteY3871" fmla="*/ 5125626 h 7036158"/>
              <a:gd name="connsiteX3872" fmla="*/ 843118 w 12298119"/>
              <a:gd name="connsiteY3872" fmla="*/ 5118782 h 7036158"/>
              <a:gd name="connsiteX3873" fmla="*/ 843231 w 12298119"/>
              <a:gd name="connsiteY3873" fmla="*/ 5131017 h 7036158"/>
              <a:gd name="connsiteX3874" fmla="*/ 836349 w 12298119"/>
              <a:gd name="connsiteY3874" fmla="*/ 5128346 h 7036158"/>
              <a:gd name="connsiteX3875" fmla="*/ 832012 w 12298119"/>
              <a:gd name="connsiteY3875" fmla="*/ 5162345 h 7036158"/>
              <a:gd name="connsiteX3876" fmla="*/ 832608 w 12298119"/>
              <a:gd name="connsiteY3876" fmla="*/ 5168339 h 7036158"/>
              <a:gd name="connsiteX3877" fmla="*/ 842390 w 12298119"/>
              <a:gd name="connsiteY3877" fmla="*/ 5175724 h 7036158"/>
              <a:gd name="connsiteX3878" fmla="*/ 844946 w 12298119"/>
              <a:gd name="connsiteY3878" fmla="*/ 5163729 h 7036158"/>
              <a:gd name="connsiteX3879" fmla="*/ 850950 w 12298119"/>
              <a:gd name="connsiteY3879" fmla="*/ 5206306 h 7036158"/>
              <a:gd name="connsiteX3880" fmla="*/ 850106 w 12298119"/>
              <a:gd name="connsiteY3880" fmla="*/ 5251014 h 7036158"/>
              <a:gd name="connsiteX3881" fmla="*/ 862249 w 12298119"/>
              <a:gd name="connsiteY3881" fmla="*/ 5248898 h 7036158"/>
              <a:gd name="connsiteX3882" fmla="*/ 866041 w 12298119"/>
              <a:gd name="connsiteY3882" fmla="*/ 5273684 h 7036158"/>
              <a:gd name="connsiteX3883" fmla="*/ 848867 w 12298119"/>
              <a:gd name="connsiteY3883" fmla="*/ 5260727 h 7036158"/>
              <a:gd name="connsiteX3884" fmla="*/ 867162 w 12298119"/>
              <a:gd name="connsiteY3884" fmla="*/ 5298232 h 7036158"/>
              <a:gd name="connsiteX3885" fmla="*/ 900543 w 12298119"/>
              <a:gd name="connsiteY3885" fmla="*/ 5338799 h 7036158"/>
              <a:gd name="connsiteX3886" fmla="*/ 904215 w 12298119"/>
              <a:gd name="connsiteY3886" fmla="*/ 5375684 h 7036158"/>
              <a:gd name="connsiteX3887" fmla="*/ 916646 w 12298119"/>
              <a:gd name="connsiteY3887" fmla="*/ 5325500 h 7036158"/>
              <a:gd name="connsiteX3888" fmla="*/ 919590 w 12298119"/>
              <a:gd name="connsiteY3888" fmla="*/ 5330506 h 7036158"/>
              <a:gd name="connsiteX3889" fmla="*/ 920586 w 12298119"/>
              <a:gd name="connsiteY3889" fmla="*/ 5347328 h 7036158"/>
              <a:gd name="connsiteX3890" fmla="*/ 927421 w 12298119"/>
              <a:gd name="connsiteY3890" fmla="*/ 5373873 h 7036158"/>
              <a:gd name="connsiteX3891" fmla="*/ 938666 w 12298119"/>
              <a:gd name="connsiteY3891" fmla="*/ 5376018 h 7036158"/>
              <a:gd name="connsiteX3892" fmla="*/ 944265 w 12298119"/>
              <a:gd name="connsiteY3892" fmla="*/ 5387943 h 7036158"/>
              <a:gd name="connsiteX3893" fmla="*/ 938654 w 12298119"/>
              <a:gd name="connsiteY3893" fmla="*/ 5404692 h 7036158"/>
              <a:gd name="connsiteX3894" fmla="*/ 961583 w 12298119"/>
              <a:gd name="connsiteY3894" fmla="*/ 5422276 h 7036158"/>
              <a:gd name="connsiteX3895" fmla="*/ 952899 w 12298119"/>
              <a:gd name="connsiteY3895" fmla="*/ 5428128 h 7036158"/>
              <a:gd name="connsiteX3896" fmla="*/ 962833 w 12298119"/>
              <a:gd name="connsiteY3896" fmla="*/ 5430384 h 7036158"/>
              <a:gd name="connsiteX3897" fmla="*/ 958274 w 12298119"/>
              <a:gd name="connsiteY3897" fmla="*/ 5435577 h 7036158"/>
              <a:gd name="connsiteX3898" fmla="*/ 967706 w 12298119"/>
              <a:gd name="connsiteY3898" fmla="*/ 5452754 h 7036158"/>
              <a:gd name="connsiteX3899" fmla="*/ 969731 w 12298119"/>
              <a:gd name="connsiteY3899" fmla="*/ 5470871 h 7036158"/>
              <a:gd name="connsiteX3900" fmla="*/ 972746 w 12298119"/>
              <a:gd name="connsiteY3900" fmla="*/ 5463488 h 7036158"/>
              <a:gd name="connsiteX3901" fmla="*/ 977064 w 12298119"/>
              <a:gd name="connsiteY3901" fmla="*/ 5482494 h 7036158"/>
              <a:gd name="connsiteX3902" fmla="*/ 973521 w 12298119"/>
              <a:gd name="connsiteY3902" fmla="*/ 5495657 h 7036158"/>
              <a:gd name="connsiteX3903" fmla="*/ 978571 w 12298119"/>
              <a:gd name="connsiteY3903" fmla="*/ 5502048 h 7036158"/>
              <a:gd name="connsiteX3904" fmla="*/ 977813 w 12298119"/>
              <a:gd name="connsiteY3904" fmla="*/ 5505523 h 7036158"/>
              <a:gd name="connsiteX3905" fmla="*/ 958233 w 12298119"/>
              <a:gd name="connsiteY3905" fmla="*/ 5499434 h 7036158"/>
              <a:gd name="connsiteX3906" fmla="*/ 995417 w 12298119"/>
              <a:gd name="connsiteY3906" fmla="*/ 5626935 h 7036158"/>
              <a:gd name="connsiteX3907" fmla="*/ 1004468 w 12298119"/>
              <a:gd name="connsiteY3907" fmla="*/ 5624773 h 7036158"/>
              <a:gd name="connsiteX3908" fmla="*/ 1020929 w 12298119"/>
              <a:gd name="connsiteY3908" fmla="*/ 5575177 h 7036158"/>
              <a:gd name="connsiteX3909" fmla="*/ 1020935 w 12298119"/>
              <a:gd name="connsiteY3909" fmla="*/ 5573005 h 7036158"/>
              <a:gd name="connsiteX3910" fmla="*/ 1021733 w 12298119"/>
              <a:gd name="connsiteY3910" fmla="*/ 5572163 h 7036158"/>
              <a:gd name="connsiteX3911" fmla="*/ 1019965 w 12298119"/>
              <a:gd name="connsiteY3911" fmla="*/ 5565494 h 7036158"/>
              <a:gd name="connsiteX3912" fmla="*/ 1019732 w 12298119"/>
              <a:gd name="connsiteY3912" fmla="*/ 5565359 h 7036158"/>
              <a:gd name="connsiteX3913" fmla="*/ 1018584 w 12298119"/>
              <a:gd name="connsiteY3913" fmla="*/ 5553832 h 7036158"/>
              <a:gd name="connsiteX3914" fmla="*/ 1022746 w 12298119"/>
              <a:gd name="connsiteY3914" fmla="*/ 5557974 h 7036158"/>
              <a:gd name="connsiteX3915" fmla="*/ 1026526 w 12298119"/>
              <a:gd name="connsiteY3915" fmla="*/ 5567108 h 7036158"/>
              <a:gd name="connsiteX3916" fmla="*/ 1037274 w 12298119"/>
              <a:gd name="connsiteY3916" fmla="*/ 5582006 h 7036158"/>
              <a:gd name="connsiteX3917" fmla="*/ 1023918 w 12298119"/>
              <a:gd name="connsiteY3917" fmla="*/ 5602976 h 7036158"/>
              <a:gd name="connsiteX3918" fmla="*/ 1041437 w 12298119"/>
              <a:gd name="connsiteY3918" fmla="*/ 5608310 h 7036158"/>
              <a:gd name="connsiteX3919" fmla="*/ 1040050 w 12298119"/>
              <a:gd name="connsiteY3919" fmla="*/ 5598818 h 7036158"/>
              <a:gd name="connsiteX3920" fmla="*/ 1052535 w 12298119"/>
              <a:gd name="connsiteY3920" fmla="*/ 5613415 h 7036158"/>
              <a:gd name="connsiteX3921" fmla="*/ 1045422 w 12298119"/>
              <a:gd name="connsiteY3921" fmla="*/ 5630600 h 7036158"/>
              <a:gd name="connsiteX3922" fmla="*/ 1033796 w 12298119"/>
              <a:gd name="connsiteY3922" fmla="*/ 5631276 h 7036158"/>
              <a:gd name="connsiteX3923" fmla="*/ 1062265 w 12298119"/>
              <a:gd name="connsiteY3923" fmla="*/ 5644671 h 7036158"/>
              <a:gd name="connsiteX3924" fmla="*/ 1048231 w 12298119"/>
              <a:gd name="connsiteY3924" fmla="*/ 5632221 h 7036158"/>
              <a:gd name="connsiteX3925" fmla="*/ 1059226 w 12298119"/>
              <a:gd name="connsiteY3925" fmla="*/ 5618580 h 7036158"/>
              <a:gd name="connsiteX3926" fmla="*/ 1077636 w 12298119"/>
              <a:gd name="connsiteY3926" fmla="*/ 5646157 h 7036158"/>
              <a:gd name="connsiteX3927" fmla="*/ 1067182 w 12298119"/>
              <a:gd name="connsiteY3927" fmla="*/ 5647509 h 7036158"/>
              <a:gd name="connsiteX3928" fmla="*/ 1080767 w 12298119"/>
              <a:gd name="connsiteY3928" fmla="*/ 5651007 h 7036158"/>
              <a:gd name="connsiteX3929" fmla="*/ 1079138 w 12298119"/>
              <a:gd name="connsiteY3929" fmla="*/ 5667884 h 7036158"/>
              <a:gd name="connsiteX3930" fmla="*/ 1103655 w 12298119"/>
              <a:gd name="connsiteY3930" fmla="*/ 5688123 h 7036158"/>
              <a:gd name="connsiteX3931" fmla="*/ 1111123 w 12298119"/>
              <a:gd name="connsiteY3931" fmla="*/ 5703298 h 7036158"/>
              <a:gd name="connsiteX3932" fmla="*/ 1123090 w 12298119"/>
              <a:gd name="connsiteY3932" fmla="*/ 5719333 h 7036158"/>
              <a:gd name="connsiteX3933" fmla="*/ 1120831 w 12298119"/>
              <a:gd name="connsiteY3933" fmla="*/ 5701080 h 7036158"/>
              <a:gd name="connsiteX3934" fmla="*/ 1155131 w 12298119"/>
              <a:gd name="connsiteY3934" fmla="*/ 5728705 h 7036158"/>
              <a:gd name="connsiteX3935" fmla="*/ 1189902 w 12298119"/>
              <a:gd name="connsiteY3935" fmla="*/ 5754431 h 7036158"/>
              <a:gd name="connsiteX3936" fmla="*/ 1181181 w 12298119"/>
              <a:gd name="connsiteY3936" fmla="*/ 5755479 h 7036158"/>
              <a:gd name="connsiteX3937" fmla="*/ 1191812 w 12298119"/>
              <a:gd name="connsiteY3937" fmla="*/ 5760312 h 7036158"/>
              <a:gd name="connsiteX3938" fmla="*/ 1197984 w 12298119"/>
              <a:gd name="connsiteY3938" fmla="*/ 5766919 h 7036158"/>
              <a:gd name="connsiteX3939" fmla="*/ 1208100 w 12298119"/>
              <a:gd name="connsiteY3939" fmla="*/ 5771020 h 7036158"/>
              <a:gd name="connsiteX3940" fmla="*/ 1216744 w 12298119"/>
              <a:gd name="connsiteY3940" fmla="*/ 5784701 h 7036158"/>
              <a:gd name="connsiteX3941" fmla="*/ 1216976 w 12298119"/>
              <a:gd name="connsiteY3941" fmla="*/ 5784838 h 7036158"/>
              <a:gd name="connsiteX3942" fmla="*/ 1220337 w 12298119"/>
              <a:gd name="connsiteY3942" fmla="*/ 5791990 h 7036158"/>
              <a:gd name="connsiteX3943" fmla="*/ 1221604 w 12298119"/>
              <a:gd name="connsiteY3943" fmla="*/ 5791420 h 7036158"/>
              <a:gd name="connsiteX3944" fmla="*/ 1227351 w 12298119"/>
              <a:gd name="connsiteY3944" fmla="*/ 5800387 h 7036158"/>
              <a:gd name="connsiteX3945" fmla="*/ 1256110 w 12298119"/>
              <a:gd name="connsiteY3945" fmla="*/ 5832201 h 7036158"/>
              <a:gd name="connsiteX3946" fmla="*/ 1284218 w 12298119"/>
              <a:gd name="connsiteY3946" fmla="*/ 5861901 h 7036158"/>
              <a:gd name="connsiteX3947" fmla="*/ 1289593 w 12298119"/>
              <a:gd name="connsiteY3947" fmla="*/ 5869349 h 7036158"/>
              <a:gd name="connsiteX3948" fmla="*/ 1295765 w 12298119"/>
              <a:gd name="connsiteY3948" fmla="*/ 5875956 h 7036158"/>
              <a:gd name="connsiteX3949" fmla="*/ 1304037 w 12298119"/>
              <a:gd name="connsiteY3949" fmla="*/ 5888118 h 7036158"/>
              <a:gd name="connsiteX3950" fmla="*/ 1331518 w 12298119"/>
              <a:gd name="connsiteY3950" fmla="*/ 5902682 h 7036158"/>
              <a:gd name="connsiteX3951" fmla="*/ 1343687 w 12298119"/>
              <a:gd name="connsiteY3951" fmla="*/ 5911879 h 7036158"/>
              <a:gd name="connsiteX3952" fmla="*/ 1345367 w 12298119"/>
              <a:gd name="connsiteY3952" fmla="*/ 5915457 h 7036158"/>
              <a:gd name="connsiteX3953" fmla="*/ 1343397 w 12298119"/>
              <a:gd name="connsiteY3953" fmla="*/ 5915622 h 7036158"/>
              <a:gd name="connsiteX3954" fmla="*/ 1333576 w 12298119"/>
              <a:gd name="connsiteY3954" fmla="*/ 5927769 h 7036158"/>
              <a:gd name="connsiteX3955" fmla="*/ 1350788 w 12298119"/>
              <a:gd name="connsiteY3955" fmla="*/ 5945529 h 7036158"/>
              <a:gd name="connsiteX3956" fmla="*/ 1371923 w 12298119"/>
              <a:gd name="connsiteY3956" fmla="*/ 5947302 h 7036158"/>
              <a:gd name="connsiteX3957" fmla="*/ 1387451 w 12298119"/>
              <a:gd name="connsiteY3957" fmla="*/ 5963655 h 7036158"/>
              <a:gd name="connsiteX3958" fmla="*/ 1380038 w 12298119"/>
              <a:gd name="connsiteY3958" fmla="*/ 5966762 h 7036158"/>
              <a:gd name="connsiteX3959" fmla="*/ 1380759 w 12298119"/>
              <a:gd name="connsiteY3959" fmla="*/ 5958487 h 7036158"/>
              <a:gd name="connsiteX3960" fmla="*/ 1355079 w 12298119"/>
              <a:gd name="connsiteY3960" fmla="*/ 5955393 h 7036158"/>
              <a:gd name="connsiteX3961" fmla="*/ 1330180 w 12298119"/>
              <a:gd name="connsiteY3961" fmla="*/ 5937976 h 7036158"/>
              <a:gd name="connsiteX3962" fmla="*/ 1316745 w 12298119"/>
              <a:gd name="connsiteY3962" fmla="*/ 5951514 h 7036158"/>
              <a:gd name="connsiteX3963" fmla="*/ 1345588 w 12298119"/>
              <a:gd name="connsiteY3963" fmla="*/ 5966427 h 7036158"/>
              <a:gd name="connsiteX3964" fmla="*/ 1373306 w 12298119"/>
              <a:gd name="connsiteY3964" fmla="*/ 5981127 h 7036158"/>
              <a:gd name="connsiteX3965" fmla="*/ 1387331 w 12298119"/>
              <a:gd name="connsiteY3965" fmla="*/ 5975753 h 7036158"/>
              <a:gd name="connsiteX3966" fmla="*/ 1406655 w 12298119"/>
              <a:gd name="connsiteY3966" fmla="*/ 5992558 h 7036158"/>
              <a:gd name="connsiteX3967" fmla="*/ 1407562 w 12298119"/>
              <a:gd name="connsiteY3967" fmla="*/ 5983958 h 7036158"/>
              <a:gd name="connsiteX3968" fmla="*/ 1422856 w 12298119"/>
              <a:gd name="connsiteY3968" fmla="*/ 6000175 h 7036158"/>
              <a:gd name="connsiteX3969" fmla="*/ 1438916 w 12298119"/>
              <a:gd name="connsiteY3969" fmla="*/ 6008577 h 7036158"/>
              <a:gd name="connsiteX3970" fmla="*/ 1438305 w 12298119"/>
              <a:gd name="connsiteY3970" fmla="*/ 6009095 h 7036158"/>
              <a:gd name="connsiteX3971" fmla="*/ 1438117 w 12298119"/>
              <a:gd name="connsiteY3971" fmla="*/ 6009420 h 7036158"/>
              <a:gd name="connsiteX3972" fmla="*/ 1434885 w 12298119"/>
              <a:gd name="connsiteY3972" fmla="*/ 6007989 h 7036158"/>
              <a:gd name="connsiteX3973" fmla="*/ 1420493 w 12298119"/>
              <a:gd name="connsiteY3973" fmla="*/ 6009674 h 7036158"/>
              <a:gd name="connsiteX3974" fmla="*/ 1432471 w 12298119"/>
              <a:gd name="connsiteY3974" fmla="*/ 6019197 h 7036158"/>
              <a:gd name="connsiteX3975" fmla="*/ 1430590 w 12298119"/>
              <a:gd name="connsiteY3975" fmla="*/ 6022457 h 7036158"/>
              <a:gd name="connsiteX3976" fmla="*/ 1426156 w 12298119"/>
              <a:gd name="connsiteY3976" fmla="*/ 6035542 h 7036158"/>
              <a:gd name="connsiteX3977" fmla="*/ 1444928 w 12298119"/>
              <a:gd name="connsiteY3977" fmla="*/ 6024651 h 7036158"/>
              <a:gd name="connsiteX3978" fmla="*/ 1444550 w 12298119"/>
              <a:gd name="connsiteY3978" fmla="*/ 6025303 h 7036158"/>
              <a:gd name="connsiteX3979" fmla="*/ 1464977 w 12298119"/>
              <a:gd name="connsiteY3979" fmla="*/ 6031010 h 7036158"/>
              <a:gd name="connsiteX3980" fmla="*/ 1488062 w 12298119"/>
              <a:gd name="connsiteY3980" fmla="*/ 6041297 h 7036158"/>
              <a:gd name="connsiteX3981" fmla="*/ 1497944 w 12298119"/>
              <a:gd name="connsiteY3981" fmla="*/ 6045264 h 7036158"/>
              <a:gd name="connsiteX3982" fmla="*/ 1485194 w 12298119"/>
              <a:gd name="connsiteY3982" fmla="*/ 6067888 h 7036158"/>
              <a:gd name="connsiteX3983" fmla="*/ 1499096 w 12298119"/>
              <a:gd name="connsiteY3983" fmla="*/ 6076784 h 7036158"/>
              <a:gd name="connsiteX3984" fmla="*/ 1521384 w 12298119"/>
              <a:gd name="connsiteY3984" fmla="*/ 6065751 h 7036158"/>
              <a:gd name="connsiteX3985" fmla="*/ 1525252 w 12298119"/>
              <a:gd name="connsiteY3985" fmla="*/ 6053643 h 7036158"/>
              <a:gd name="connsiteX3986" fmla="*/ 1539357 w 12298119"/>
              <a:gd name="connsiteY3986" fmla="*/ 6055703 h 7036158"/>
              <a:gd name="connsiteX3987" fmla="*/ 1539619 w 12298119"/>
              <a:gd name="connsiteY3987" fmla="*/ 6064980 h 7036158"/>
              <a:gd name="connsiteX3988" fmla="*/ 1564030 w 12298119"/>
              <a:gd name="connsiteY3988" fmla="*/ 6068645 h 7036158"/>
              <a:gd name="connsiteX3989" fmla="*/ 1581692 w 12298119"/>
              <a:gd name="connsiteY3989" fmla="*/ 6073192 h 7036158"/>
              <a:gd name="connsiteX3990" fmla="*/ 1582597 w 12298119"/>
              <a:gd name="connsiteY3990" fmla="*/ 6088925 h 7036158"/>
              <a:gd name="connsiteX3991" fmla="*/ 1603585 w 12298119"/>
              <a:gd name="connsiteY3991" fmla="*/ 6093655 h 7036158"/>
              <a:gd name="connsiteX3992" fmla="*/ 1605555 w 12298119"/>
              <a:gd name="connsiteY3992" fmla="*/ 6093487 h 7036158"/>
              <a:gd name="connsiteX3993" fmla="*/ 1605692 w 12298119"/>
              <a:gd name="connsiteY3993" fmla="*/ 6094871 h 7036158"/>
              <a:gd name="connsiteX3994" fmla="*/ 1628852 w 12298119"/>
              <a:gd name="connsiteY3994" fmla="*/ 6092597 h 7036158"/>
              <a:gd name="connsiteX3995" fmla="*/ 1627576 w 12298119"/>
              <a:gd name="connsiteY3995" fmla="*/ 6097511 h 7036158"/>
              <a:gd name="connsiteX3996" fmla="*/ 1658532 w 12298119"/>
              <a:gd name="connsiteY3996" fmla="*/ 6087137 h 7036158"/>
              <a:gd name="connsiteX3997" fmla="*/ 1668699 w 12298119"/>
              <a:gd name="connsiteY3997" fmla="*/ 6089530 h 7036158"/>
              <a:gd name="connsiteX3998" fmla="*/ 1672678 w 12298119"/>
              <a:gd name="connsiteY3998" fmla="*/ 6091826 h 7036158"/>
              <a:gd name="connsiteX3999" fmla="*/ 1659593 w 12298119"/>
              <a:gd name="connsiteY3999" fmla="*/ 6095571 h 7036158"/>
              <a:gd name="connsiteX4000" fmla="*/ 1639170 w 12298119"/>
              <a:gd name="connsiteY4000" fmla="*/ 6112026 h 7036158"/>
              <a:gd name="connsiteX4001" fmla="*/ 1637568 w 12298119"/>
              <a:gd name="connsiteY4001" fmla="*/ 6115881 h 7036158"/>
              <a:gd name="connsiteX4002" fmla="*/ 1618686 w 12298119"/>
              <a:gd name="connsiteY4002" fmla="*/ 6112368 h 7036158"/>
              <a:gd name="connsiteX4003" fmla="*/ 1597402 w 12298119"/>
              <a:gd name="connsiteY4003" fmla="*/ 6113551 h 7036158"/>
              <a:gd name="connsiteX4004" fmla="*/ 1590908 w 12298119"/>
              <a:gd name="connsiteY4004" fmla="*/ 6103719 h 7036158"/>
              <a:gd name="connsiteX4005" fmla="*/ 1564110 w 12298119"/>
              <a:gd name="connsiteY4005" fmla="*/ 6098241 h 7036158"/>
              <a:gd name="connsiteX4006" fmla="*/ 1559286 w 12298119"/>
              <a:gd name="connsiteY4006" fmla="*/ 6096325 h 7036158"/>
              <a:gd name="connsiteX4007" fmla="*/ 1557986 w 12298119"/>
              <a:gd name="connsiteY4007" fmla="*/ 6089924 h 7036158"/>
              <a:gd name="connsiteX4008" fmla="*/ 1551185 w 12298119"/>
              <a:gd name="connsiteY4008" fmla="*/ 6092517 h 7036158"/>
              <a:gd name="connsiteX4009" fmla="*/ 1539197 w 12298119"/>
              <a:gd name="connsiteY4009" fmla="*/ 6087334 h 7036158"/>
              <a:gd name="connsiteX4010" fmla="*/ 1515311 w 12298119"/>
              <a:gd name="connsiteY4010" fmla="*/ 6077889 h 7036158"/>
              <a:gd name="connsiteX4011" fmla="*/ 1503548 w 12298119"/>
              <a:gd name="connsiteY4011" fmla="*/ 6077182 h 7036158"/>
              <a:gd name="connsiteX4012" fmla="*/ 1490564 w 12298119"/>
              <a:gd name="connsiteY4012" fmla="*/ 6077508 h 7036158"/>
              <a:gd name="connsiteX4013" fmla="*/ 1503351 w 12298119"/>
              <a:gd name="connsiteY4013" fmla="*/ 6081847 h 7036158"/>
              <a:gd name="connsiteX4014" fmla="*/ 1508725 w 12298119"/>
              <a:gd name="connsiteY4014" fmla="*/ 6089296 h 7036158"/>
              <a:gd name="connsiteX4015" fmla="*/ 1473008 w 12298119"/>
              <a:gd name="connsiteY4015" fmla="*/ 6067370 h 7036158"/>
              <a:gd name="connsiteX4016" fmla="*/ 1451083 w 12298119"/>
              <a:gd name="connsiteY4016" fmla="*/ 6062099 h 7036158"/>
              <a:gd name="connsiteX4017" fmla="*/ 1462025 w 12298119"/>
              <a:gd name="connsiteY4017" fmla="*/ 6074502 h 7036158"/>
              <a:gd name="connsiteX4018" fmla="*/ 1435887 w 12298119"/>
              <a:gd name="connsiteY4018" fmla="*/ 6066800 h 7036158"/>
              <a:gd name="connsiteX4019" fmla="*/ 1416380 w 12298119"/>
              <a:gd name="connsiteY4019" fmla="*/ 6048149 h 7036158"/>
              <a:gd name="connsiteX4020" fmla="*/ 1398628 w 12298119"/>
              <a:gd name="connsiteY4020" fmla="*/ 6042680 h 7036158"/>
              <a:gd name="connsiteX4021" fmla="*/ 1381815 w 12298119"/>
              <a:gd name="connsiteY4021" fmla="*/ 6035581 h 7036158"/>
              <a:gd name="connsiteX4022" fmla="*/ 1351473 w 12298119"/>
              <a:gd name="connsiteY4022" fmla="*/ 6021104 h 7036158"/>
              <a:gd name="connsiteX4023" fmla="*/ 1330268 w 12298119"/>
              <a:gd name="connsiteY4023" fmla="*/ 6007557 h 7036158"/>
              <a:gd name="connsiteX4024" fmla="*/ 1339498 w 12298119"/>
              <a:gd name="connsiteY4024" fmla="*/ 5987247 h 7036158"/>
              <a:gd name="connsiteX4025" fmla="*/ 1340342 w 12298119"/>
              <a:gd name="connsiteY4025" fmla="*/ 5964702 h 7036158"/>
              <a:gd name="connsiteX4026" fmla="*/ 1324994 w 12298119"/>
              <a:gd name="connsiteY4026" fmla="*/ 5974529 h 7036158"/>
              <a:gd name="connsiteX4027" fmla="*/ 1311836 w 12298119"/>
              <a:gd name="connsiteY4027" fmla="*/ 5990832 h 7036158"/>
              <a:gd name="connsiteX4028" fmla="*/ 1307439 w 12298119"/>
              <a:gd name="connsiteY4028" fmla="*/ 5986555 h 7036158"/>
              <a:gd name="connsiteX4029" fmla="*/ 1299586 w 12298119"/>
              <a:gd name="connsiteY4029" fmla="*/ 5976373 h 7036158"/>
              <a:gd name="connsiteX4030" fmla="*/ 1291315 w 12298119"/>
              <a:gd name="connsiteY4030" fmla="*/ 5986372 h 7036158"/>
              <a:gd name="connsiteX4031" fmla="*/ 1284426 w 12298119"/>
              <a:gd name="connsiteY4031" fmla="*/ 5985872 h 7036158"/>
              <a:gd name="connsiteX4032" fmla="*/ 1273865 w 12298119"/>
              <a:gd name="connsiteY4032" fmla="*/ 5970646 h 7036158"/>
              <a:gd name="connsiteX4033" fmla="*/ 1246373 w 12298119"/>
              <a:gd name="connsiteY4033" fmla="*/ 5960424 h 7036158"/>
              <a:gd name="connsiteX4034" fmla="*/ 1245862 w 12298119"/>
              <a:gd name="connsiteY4034" fmla="*/ 5958706 h 7036158"/>
              <a:gd name="connsiteX4035" fmla="*/ 1246382 w 12298119"/>
              <a:gd name="connsiteY4035" fmla="*/ 5956084 h 7036158"/>
              <a:gd name="connsiteX4036" fmla="*/ 1244754 w 12298119"/>
              <a:gd name="connsiteY4036" fmla="*/ 5954977 h 7036158"/>
              <a:gd name="connsiteX4037" fmla="*/ 1241230 w 12298119"/>
              <a:gd name="connsiteY4037" fmla="*/ 5943115 h 7036158"/>
              <a:gd name="connsiteX4038" fmla="*/ 1222428 w 12298119"/>
              <a:gd name="connsiteY4038" fmla="*/ 5934866 h 7036158"/>
              <a:gd name="connsiteX4039" fmla="*/ 1165207 w 12298119"/>
              <a:gd name="connsiteY4039" fmla="*/ 5885317 h 7036158"/>
              <a:gd name="connsiteX4040" fmla="*/ 1138779 w 12298119"/>
              <a:gd name="connsiteY4040" fmla="*/ 5859195 h 7036158"/>
              <a:gd name="connsiteX4041" fmla="*/ 1126148 w 12298119"/>
              <a:gd name="connsiteY4041" fmla="*/ 5847556 h 7036158"/>
              <a:gd name="connsiteX4042" fmla="*/ 1115015 w 12298119"/>
              <a:gd name="connsiteY4042" fmla="*/ 5837652 h 7036158"/>
              <a:gd name="connsiteX4043" fmla="*/ 1137646 w 12298119"/>
              <a:gd name="connsiteY4043" fmla="*/ 5863321 h 7036158"/>
              <a:gd name="connsiteX4044" fmla="*/ 1154936 w 12298119"/>
              <a:gd name="connsiteY4044" fmla="*/ 5888512 h 7036158"/>
              <a:gd name="connsiteX4045" fmla="*/ 1200475 w 12298119"/>
              <a:gd name="connsiteY4045" fmla="*/ 5920454 h 7036158"/>
              <a:gd name="connsiteX4046" fmla="*/ 1222511 w 12298119"/>
              <a:gd name="connsiteY4046" fmla="*/ 5939857 h 7036158"/>
              <a:gd name="connsiteX4047" fmla="*/ 1244754 w 12298119"/>
              <a:gd name="connsiteY4047" fmla="*/ 5954977 h 7036158"/>
              <a:gd name="connsiteX4048" fmla="*/ 1245862 w 12298119"/>
              <a:gd name="connsiteY4048" fmla="*/ 5958706 h 7036158"/>
              <a:gd name="connsiteX4049" fmla="*/ 1243446 w 12298119"/>
              <a:gd name="connsiteY4049" fmla="*/ 5970901 h 7036158"/>
              <a:gd name="connsiteX4050" fmla="*/ 1227605 w 12298119"/>
              <a:gd name="connsiteY4050" fmla="*/ 5969145 h 7036158"/>
              <a:gd name="connsiteX4051" fmla="*/ 1236589 w 12298119"/>
              <a:gd name="connsiteY4051" fmla="*/ 5977372 h 7036158"/>
              <a:gd name="connsiteX4052" fmla="*/ 1251481 w 12298119"/>
              <a:gd name="connsiteY4052" fmla="*/ 5982929 h 7036158"/>
              <a:gd name="connsiteX4053" fmla="*/ 1277121 w 12298119"/>
              <a:gd name="connsiteY4053" fmla="*/ 6005553 h 7036158"/>
              <a:gd name="connsiteX4054" fmla="*/ 1285139 w 12298119"/>
              <a:gd name="connsiteY4054" fmla="*/ 6004098 h 7036158"/>
              <a:gd name="connsiteX4055" fmla="*/ 1292949 w 12298119"/>
              <a:gd name="connsiteY4055" fmla="*/ 6011651 h 7036158"/>
              <a:gd name="connsiteX4056" fmla="*/ 1304249 w 12298119"/>
              <a:gd name="connsiteY4056" fmla="*/ 6009917 h 7036158"/>
              <a:gd name="connsiteX4057" fmla="*/ 1302461 w 12298119"/>
              <a:gd name="connsiteY4057" fmla="*/ 6014099 h 7036158"/>
              <a:gd name="connsiteX4058" fmla="*/ 1302128 w 12298119"/>
              <a:gd name="connsiteY4058" fmla="*/ 6037376 h 7036158"/>
              <a:gd name="connsiteX4059" fmla="*/ 1316403 w 12298119"/>
              <a:gd name="connsiteY4059" fmla="*/ 6025625 h 7036158"/>
              <a:gd name="connsiteX4060" fmla="*/ 1325990 w 12298119"/>
              <a:gd name="connsiteY4060" fmla="*/ 6013344 h 7036158"/>
              <a:gd name="connsiteX4061" fmla="*/ 1328006 w 12298119"/>
              <a:gd name="connsiteY4061" fmla="*/ 6013639 h 7036158"/>
              <a:gd name="connsiteX4062" fmla="*/ 1360872 w 12298119"/>
              <a:gd name="connsiteY4062" fmla="*/ 6031311 h 7036158"/>
              <a:gd name="connsiteX4063" fmla="*/ 1343161 w 12298119"/>
              <a:gd name="connsiteY4063" fmla="*/ 6028473 h 7036158"/>
              <a:gd name="connsiteX4064" fmla="*/ 1353461 w 12298119"/>
              <a:gd name="connsiteY4064" fmla="*/ 6034419 h 7036158"/>
              <a:gd name="connsiteX4065" fmla="*/ 1354902 w 12298119"/>
              <a:gd name="connsiteY4065" fmla="*/ 6040032 h 7036158"/>
              <a:gd name="connsiteX4066" fmla="*/ 1352413 w 12298119"/>
              <a:gd name="connsiteY4066" fmla="*/ 6041637 h 7036158"/>
              <a:gd name="connsiteX4067" fmla="*/ 1346375 w 12298119"/>
              <a:gd name="connsiteY4067" fmla="*/ 6038584 h 7036158"/>
              <a:gd name="connsiteX4068" fmla="*/ 1338829 w 12298119"/>
              <a:gd name="connsiteY4068" fmla="*/ 6038139 h 7036158"/>
              <a:gd name="connsiteX4069" fmla="*/ 1347392 w 12298119"/>
              <a:gd name="connsiteY4069" fmla="*/ 6044388 h 7036158"/>
              <a:gd name="connsiteX4070" fmla="*/ 1340917 w 12298119"/>
              <a:gd name="connsiteY4070" fmla="*/ 6048036 h 7036158"/>
              <a:gd name="connsiteX4071" fmla="*/ 1347783 w 12298119"/>
              <a:gd name="connsiteY4071" fmla="*/ 6059388 h 7036158"/>
              <a:gd name="connsiteX4072" fmla="*/ 1354723 w 12298119"/>
              <a:gd name="connsiteY4072" fmla="*/ 6058180 h 7036158"/>
              <a:gd name="connsiteX4073" fmla="*/ 1352510 w 12298119"/>
              <a:gd name="connsiteY4073" fmla="*/ 6062552 h 7036158"/>
              <a:gd name="connsiteX4074" fmla="*/ 1358656 w 12298119"/>
              <a:gd name="connsiteY4074" fmla="*/ 6060015 h 7036158"/>
              <a:gd name="connsiteX4075" fmla="*/ 1359693 w 12298119"/>
              <a:gd name="connsiteY4075" fmla="*/ 6057139 h 7036158"/>
              <a:gd name="connsiteX4076" fmla="*/ 1362507 w 12298119"/>
              <a:gd name="connsiteY4076" fmla="*/ 6056589 h 7036158"/>
              <a:gd name="connsiteX4077" fmla="*/ 1362696 w 12298119"/>
              <a:gd name="connsiteY4077" fmla="*/ 6056263 h 7036158"/>
              <a:gd name="connsiteX4078" fmla="*/ 1365601 w 12298119"/>
              <a:gd name="connsiteY4078" fmla="*/ 6056638 h 7036158"/>
              <a:gd name="connsiteX4079" fmla="*/ 1370420 w 12298119"/>
              <a:gd name="connsiteY4079" fmla="*/ 6060723 h 7036158"/>
              <a:gd name="connsiteX4080" fmla="*/ 1354315 w 12298119"/>
              <a:gd name="connsiteY4080" fmla="*/ 6074023 h 7036158"/>
              <a:gd name="connsiteX4081" fmla="*/ 1371236 w 12298119"/>
              <a:gd name="connsiteY4081" fmla="*/ 6073363 h 7036158"/>
              <a:gd name="connsiteX4082" fmla="*/ 1364692 w 12298119"/>
              <a:gd name="connsiteY4082" fmla="*/ 6087402 h 7036158"/>
              <a:gd name="connsiteX4083" fmla="*/ 1379573 w 12298119"/>
              <a:gd name="connsiteY4083" fmla="*/ 6099469 h 7036158"/>
              <a:gd name="connsiteX4084" fmla="*/ 1392966 w 12298119"/>
              <a:gd name="connsiteY4084" fmla="*/ 6105463 h 7036158"/>
              <a:gd name="connsiteX4085" fmla="*/ 1388527 w 12298119"/>
              <a:gd name="connsiteY4085" fmla="*/ 6098555 h 7036158"/>
              <a:gd name="connsiteX4086" fmla="*/ 1402484 w 12298119"/>
              <a:gd name="connsiteY4086" fmla="*/ 6103571 h 7036158"/>
              <a:gd name="connsiteX4087" fmla="*/ 1393346 w 12298119"/>
              <a:gd name="connsiteY4087" fmla="*/ 6102642 h 7036158"/>
              <a:gd name="connsiteX4088" fmla="*/ 1419095 w 12298119"/>
              <a:gd name="connsiteY4088" fmla="*/ 6117509 h 7036158"/>
              <a:gd name="connsiteX4089" fmla="*/ 1439964 w 12298119"/>
              <a:gd name="connsiteY4089" fmla="*/ 6134337 h 7036158"/>
              <a:gd name="connsiteX4090" fmla="*/ 1445232 w 12298119"/>
              <a:gd name="connsiteY4090" fmla="*/ 6125211 h 7036158"/>
              <a:gd name="connsiteX4091" fmla="*/ 1468163 w 12298119"/>
              <a:gd name="connsiteY4091" fmla="*/ 6142796 h 7036158"/>
              <a:gd name="connsiteX4092" fmla="*/ 1475730 w 12298119"/>
              <a:gd name="connsiteY4092" fmla="*/ 6132389 h 7036158"/>
              <a:gd name="connsiteX4093" fmla="*/ 1499042 w 12298119"/>
              <a:gd name="connsiteY4093" fmla="*/ 6147152 h 7036158"/>
              <a:gd name="connsiteX4094" fmla="*/ 1483056 w 12298119"/>
              <a:gd name="connsiteY4094" fmla="*/ 6148352 h 7036158"/>
              <a:gd name="connsiteX4095" fmla="*/ 1520930 w 12298119"/>
              <a:gd name="connsiteY4095" fmla="*/ 6147621 h 7036158"/>
              <a:gd name="connsiteX4096" fmla="*/ 1524644 w 12298119"/>
              <a:gd name="connsiteY4096" fmla="*/ 6164975 h 7036158"/>
              <a:gd name="connsiteX4097" fmla="*/ 1533754 w 12298119"/>
              <a:gd name="connsiteY4097" fmla="*/ 6156764 h 7036158"/>
              <a:gd name="connsiteX4098" fmla="*/ 1553001 w 12298119"/>
              <a:gd name="connsiteY4098" fmla="*/ 6166136 h 7036158"/>
              <a:gd name="connsiteX4099" fmla="*/ 1585040 w 12298119"/>
              <a:gd name="connsiteY4099" fmla="*/ 6175510 h 7036158"/>
              <a:gd name="connsiteX4100" fmla="*/ 1590121 w 12298119"/>
              <a:gd name="connsiteY4100" fmla="*/ 6166709 h 7036158"/>
              <a:gd name="connsiteX4101" fmla="*/ 1607918 w 12298119"/>
              <a:gd name="connsiteY4101" fmla="*/ 6172641 h 7036158"/>
              <a:gd name="connsiteX4102" fmla="*/ 1626191 w 12298119"/>
              <a:gd name="connsiteY4102" fmla="*/ 6176670 h 7036158"/>
              <a:gd name="connsiteX4103" fmla="*/ 1660678 w 12298119"/>
              <a:gd name="connsiteY4103" fmla="*/ 6181808 h 7036158"/>
              <a:gd name="connsiteX4104" fmla="*/ 1693389 w 12298119"/>
              <a:gd name="connsiteY4104" fmla="*/ 6184614 h 7036158"/>
              <a:gd name="connsiteX4105" fmla="*/ 1686242 w 12298119"/>
              <a:gd name="connsiteY4105" fmla="*/ 6194828 h 7036158"/>
              <a:gd name="connsiteX4106" fmla="*/ 1667732 w 12298119"/>
              <a:gd name="connsiteY4106" fmla="*/ 6237158 h 7036158"/>
              <a:gd name="connsiteX4107" fmla="*/ 1674165 w 12298119"/>
              <a:gd name="connsiteY4107" fmla="*/ 6255212 h 7036158"/>
              <a:gd name="connsiteX4108" fmla="*/ 1665727 w 12298119"/>
              <a:gd name="connsiteY4108" fmla="*/ 6254688 h 7036158"/>
              <a:gd name="connsiteX4109" fmla="*/ 1641463 w 12298119"/>
              <a:gd name="connsiteY4109" fmla="*/ 6270228 h 7036158"/>
              <a:gd name="connsiteX4110" fmla="*/ 1655773 w 12298119"/>
              <a:gd name="connsiteY4110" fmla="*/ 6285442 h 7036158"/>
              <a:gd name="connsiteX4111" fmla="*/ 1675526 w 12298119"/>
              <a:gd name="connsiteY4111" fmla="*/ 6275553 h 7036158"/>
              <a:gd name="connsiteX4112" fmla="*/ 1678451 w 12298119"/>
              <a:gd name="connsiteY4112" fmla="*/ 6267247 h 7036158"/>
              <a:gd name="connsiteX4113" fmla="*/ 1689306 w 12298119"/>
              <a:gd name="connsiteY4113" fmla="*/ 6298718 h 7036158"/>
              <a:gd name="connsiteX4114" fmla="*/ 1832083 w 12298119"/>
              <a:gd name="connsiteY4114" fmla="*/ 6363335 h 7036158"/>
              <a:gd name="connsiteX4115" fmla="*/ 1903465 w 12298119"/>
              <a:gd name="connsiteY4115" fmla="*/ 6298078 h 7036158"/>
              <a:gd name="connsiteX4116" fmla="*/ 1921915 w 12298119"/>
              <a:gd name="connsiteY4116" fmla="*/ 6217472 h 7036158"/>
              <a:gd name="connsiteX4117" fmla="*/ 1915736 w 12298119"/>
              <a:gd name="connsiteY4117" fmla="*/ 6190873 h 7036158"/>
              <a:gd name="connsiteX4118" fmla="*/ 1919953 w 12298119"/>
              <a:gd name="connsiteY4118" fmla="*/ 6191135 h 7036158"/>
              <a:gd name="connsiteX4119" fmla="*/ 1935861 w 12298119"/>
              <a:gd name="connsiteY4119" fmla="*/ 6182503 h 7036158"/>
              <a:gd name="connsiteX4120" fmla="*/ 1976595 w 12298119"/>
              <a:gd name="connsiteY4120" fmla="*/ 6181685 h 7036158"/>
              <a:gd name="connsiteX4121" fmla="*/ 2019357 w 12298119"/>
              <a:gd name="connsiteY4121" fmla="*/ 6174650 h 7036158"/>
              <a:gd name="connsiteX4122" fmla="*/ 2040084 w 12298119"/>
              <a:gd name="connsiteY4122" fmla="*/ 6170103 h 7036158"/>
              <a:gd name="connsiteX4123" fmla="*/ 2059640 w 12298119"/>
              <a:gd name="connsiteY4123" fmla="*/ 6164881 h 7036158"/>
              <a:gd name="connsiteX4124" fmla="*/ 2092901 w 12298119"/>
              <a:gd name="connsiteY4124" fmla="*/ 6151059 h 7036158"/>
              <a:gd name="connsiteX4125" fmla="*/ 2110039 w 12298119"/>
              <a:gd name="connsiteY4125" fmla="*/ 6159214 h 7036158"/>
              <a:gd name="connsiteX4126" fmla="*/ 2148598 w 12298119"/>
              <a:gd name="connsiteY4126" fmla="*/ 6145407 h 7036158"/>
              <a:gd name="connsiteX4127" fmla="*/ 2141341 w 12298119"/>
              <a:gd name="connsiteY4127" fmla="*/ 6141217 h 7036158"/>
              <a:gd name="connsiteX4128" fmla="*/ 2161279 w 12298119"/>
              <a:gd name="connsiteY4128" fmla="*/ 6133172 h 7036158"/>
              <a:gd name="connsiteX4129" fmla="*/ 2168905 w 12298119"/>
              <a:gd name="connsiteY4129" fmla="*/ 6138880 h 7036158"/>
              <a:gd name="connsiteX4130" fmla="*/ 2217538 w 12298119"/>
              <a:gd name="connsiteY4130" fmla="*/ 6126545 h 7036158"/>
              <a:gd name="connsiteX4131" fmla="*/ 2210099 w 12298119"/>
              <a:gd name="connsiteY4131" fmla="*/ 6120510 h 7036158"/>
              <a:gd name="connsiteX4132" fmla="*/ 2230692 w 12298119"/>
              <a:gd name="connsiteY4132" fmla="*/ 6112410 h 7036158"/>
              <a:gd name="connsiteX4133" fmla="*/ 2237302 w 12298119"/>
              <a:gd name="connsiteY4133" fmla="*/ 6112316 h 7036158"/>
              <a:gd name="connsiteX4134" fmla="*/ 2233878 w 12298119"/>
              <a:gd name="connsiteY4134" fmla="*/ 6113381 h 7036158"/>
              <a:gd name="connsiteX4135" fmla="*/ 2218540 w 12298119"/>
              <a:gd name="connsiteY4135" fmla="*/ 6141027 h 7036158"/>
              <a:gd name="connsiteX4136" fmla="*/ 2256698 w 12298119"/>
              <a:gd name="connsiteY4136" fmla="*/ 6116559 h 7036158"/>
              <a:gd name="connsiteX4137" fmla="*/ 2257267 w 12298119"/>
              <a:gd name="connsiteY4137" fmla="*/ 6113413 h 7036158"/>
              <a:gd name="connsiteX4138" fmla="*/ 2264261 w 12298119"/>
              <a:gd name="connsiteY4138" fmla="*/ 6108325 h 7036158"/>
              <a:gd name="connsiteX4139" fmla="*/ 2276180 w 12298119"/>
              <a:gd name="connsiteY4139" fmla="*/ 6101735 h 7036158"/>
              <a:gd name="connsiteX4140" fmla="*/ 2289458 w 12298119"/>
              <a:gd name="connsiteY4140" fmla="*/ 6095496 h 7036158"/>
              <a:gd name="connsiteX4141" fmla="*/ 2333927 w 12298119"/>
              <a:gd name="connsiteY4141" fmla="*/ 6079015 h 7036158"/>
              <a:gd name="connsiteX4142" fmla="*/ 2346002 w 12298119"/>
              <a:gd name="connsiteY4142" fmla="*/ 6065130 h 7036158"/>
              <a:gd name="connsiteX4143" fmla="*/ 2379626 w 12298119"/>
              <a:gd name="connsiteY4143" fmla="*/ 6057164 h 7036158"/>
              <a:gd name="connsiteX4144" fmla="*/ 2391215 w 12298119"/>
              <a:gd name="connsiteY4144" fmla="*/ 6051687 h 7036158"/>
              <a:gd name="connsiteX4145" fmla="*/ 2431421 w 12298119"/>
              <a:gd name="connsiteY4145" fmla="*/ 6034486 h 7036158"/>
              <a:gd name="connsiteX4146" fmla="*/ 2421453 w 12298119"/>
              <a:gd name="connsiteY4146" fmla="*/ 6049590 h 7036158"/>
              <a:gd name="connsiteX4147" fmla="*/ 2444024 w 12298119"/>
              <a:gd name="connsiteY4147" fmla="*/ 6036981 h 7036158"/>
              <a:gd name="connsiteX4148" fmla="*/ 2446581 w 12298119"/>
              <a:gd name="connsiteY4148" fmla="*/ 6024987 h 7036158"/>
              <a:gd name="connsiteX4149" fmla="*/ 2460087 w 12298119"/>
              <a:gd name="connsiteY4149" fmla="*/ 6021052 h 7036158"/>
              <a:gd name="connsiteX4150" fmla="*/ 2448766 w 12298119"/>
              <a:gd name="connsiteY4150" fmla="*/ 6033634 h 7036158"/>
              <a:gd name="connsiteX4151" fmla="*/ 2440862 w 12298119"/>
              <a:gd name="connsiteY4151" fmla="*/ 6047324 h 7036158"/>
              <a:gd name="connsiteX4152" fmla="*/ 2454479 w 12298119"/>
              <a:gd name="connsiteY4152" fmla="*/ 6035631 h 7036158"/>
              <a:gd name="connsiteX4153" fmla="*/ 2470020 w 12298119"/>
              <a:gd name="connsiteY4153" fmla="*/ 6023310 h 7036158"/>
              <a:gd name="connsiteX4154" fmla="*/ 2492091 w 12298119"/>
              <a:gd name="connsiteY4154" fmla="*/ 6025623 h 7036158"/>
              <a:gd name="connsiteX4155" fmla="*/ 2496832 w 12298119"/>
              <a:gd name="connsiteY4155" fmla="*/ 6022276 h 7036158"/>
              <a:gd name="connsiteX4156" fmla="*/ 2488998 w 12298119"/>
              <a:gd name="connsiteY4156" fmla="*/ 6047738 h 7036158"/>
              <a:gd name="connsiteX4157" fmla="*/ 2511121 w 12298119"/>
              <a:gd name="connsiteY4157" fmla="*/ 6026179 h 7036158"/>
              <a:gd name="connsiteX4158" fmla="*/ 2531030 w 12298119"/>
              <a:gd name="connsiteY4158" fmla="*/ 6014673 h 7036158"/>
              <a:gd name="connsiteX4159" fmla="*/ 2532094 w 12298119"/>
              <a:gd name="connsiteY4159" fmla="*/ 6015130 h 7036158"/>
              <a:gd name="connsiteX4160" fmla="*/ 2535279 w 12298119"/>
              <a:gd name="connsiteY4160" fmla="*/ 6020274 h 7036158"/>
              <a:gd name="connsiteX4161" fmla="*/ 2536075 w 12298119"/>
              <a:gd name="connsiteY4161" fmla="*/ 6020846 h 7036158"/>
              <a:gd name="connsiteX4162" fmla="*/ 2534482 w 12298119"/>
              <a:gd name="connsiteY4162" fmla="*/ 6023132 h 7036158"/>
              <a:gd name="connsiteX4163" fmla="*/ 2518110 w 12298119"/>
              <a:gd name="connsiteY4163" fmla="*/ 6066141 h 7036158"/>
              <a:gd name="connsiteX4164" fmla="*/ 2511580 w 12298119"/>
              <a:gd name="connsiteY4164" fmla="*/ 6052953 h 7036158"/>
              <a:gd name="connsiteX4165" fmla="*/ 2483446 w 12298119"/>
              <a:gd name="connsiteY4165" fmla="*/ 6058438 h 7036158"/>
              <a:gd name="connsiteX4166" fmla="*/ 2479094 w 12298119"/>
              <a:gd name="connsiteY4166" fmla="*/ 6076785 h 7036158"/>
              <a:gd name="connsiteX4167" fmla="*/ 2507097 w 12298119"/>
              <a:gd name="connsiteY4167" fmla="*/ 6089910 h 7036158"/>
              <a:gd name="connsiteX4168" fmla="*/ 2517305 w 12298119"/>
              <a:gd name="connsiteY4168" fmla="*/ 6068253 h 7036158"/>
              <a:gd name="connsiteX4169" fmla="*/ 2510952 w 12298119"/>
              <a:gd name="connsiteY4169" fmla="*/ 6084942 h 7036158"/>
              <a:gd name="connsiteX4170" fmla="*/ 2497869 w 12298119"/>
              <a:gd name="connsiteY4170" fmla="*/ 6145465 h 7036158"/>
              <a:gd name="connsiteX4171" fmla="*/ 2558361 w 12298119"/>
              <a:gd name="connsiteY4171" fmla="*/ 6076296 h 7036158"/>
              <a:gd name="connsiteX4172" fmla="*/ 2570301 w 12298119"/>
              <a:gd name="connsiteY4172" fmla="*/ 6038566 h 7036158"/>
              <a:gd name="connsiteX4173" fmla="*/ 2665018 w 12298119"/>
              <a:gd name="connsiteY4173" fmla="*/ 6080869 h 7036158"/>
              <a:gd name="connsiteX4174" fmla="*/ 2669792 w 12298119"/>
              <a:gd name="connsiteY4174" fmla="*/ 6082584 h 7036158"/>
              <a:gd name="connsiteX4175" fmla="*/ 2674568 w 12298119"/>
              <a:gd name="connsiteY4175" fmla="*/ 6084583 h 7036158"/>
              <a:gd name="connsiteX4176" fmla="*/ 2682528 w 12298119"/>
              <a:gd name="connsiteY4176" fmla="*/ 6089730 h 7036158"/>
              <a:gd name="connsiteX4177" fmla="*/ 2700039 w 12298119"/>
              <a:gd name="connsiteY4177" fmla="*/ 6095160 h 7036158"/>
              <a:gd name="connsiteX4178" fmla="*/ 2738643 w 12298119"/>
              <a:gd name="connsiteY4178" fmla="*/ 6106878 h 7036158"/>
              <a:gd name="connsiteX4179" fmla="*/ 2807093 w 12298119"/>
              <a:gd name="connsiteY4179" fmla="*/ 6121169 h 7036158"/>
              <a:gd name="connsiteX4180" fmla="*/ 2805501 w 12298119"/>
              <a:gd name="connsiteY4180" fmla="*/ 6132603 h 7036158"/>
              <a:gd name="connsiteX4181" fmla="*/ 2809084 w 12298119"/>
              <a:gd name="connsiteY4181" fmla="*/ 6135746 h 7036158"/>
              <a:gd name="connsiteX4182" fmla="*/ 2812267 w 12298119"/>
              <a:gd name="connsiteY4182" fmla="*/ 6139176 h 7036158"/>
              <a:gd name="connsiteX4183" fmla="*/ 2826197 w 12298119"/>
              <a:gd name="connsiteY4183" fmla="*/ 6119169 h 7036158"/>
              <a:gd name="connsiteX4184" fmla="*/ 2824604 w 12298119"/>
              <a:gd name="connsiteY4184" fmla="*/ 6133459 h 7036158"/>
              <a:gd name="connsiteX4185" fmla="*/ 2840523 w 12298119"/>
              <a:gd name="connsiteY4185" fmla="*/ 6134318 h 7036158"/>
              <a:gd name="connsiteX4186" fmla="*/ 2846890 w 12298119"/>
              <a:gd name="connsiteY4186" fmla="*/ 6121741 h 7036158"/>
              <a:gd name="connsiteX4187" fmla="*/ 2856442 w 12298119"/>
              <a:gd name="connsiteY4187" fmla="*/ 6135175 h 7036158"/>
              <a:gd name="connsiteX4188" fmla="*/ 2845696 w 12298119"/>
              <a:gd name="connsiteY4188" fmla="*/ 6145463 h 7036158"/>
              <a:gd name="connsiteX4189" fmla="*/ 2859626 w 12298119"/>
              <a:gd name="connsiteY4189" fmla="*/ 6141750 h 7036158"/>
              <a:gd name="connsiteX4190" fmla="*/ 2866392 w 12298119"/>
              <a:gd name="connsiteY4190" fmla="*/ 6142034 h 7036158"/>
              <a:gd name="connsiteX4191" fmla="*/ 2869575 w 12298119"/>
              <a:gd name="connsiteY4191" fmla="*/ 6142034 h 7036158"/>
              <a:gd name="connsiteX4192" fmla="*/ 2871167 w 12298119"/>
              <a:gd name="connsiteY4192" fmla="*/ 6140606 h 7036158"/>
              <a:gd name="connsiteX4193" fmla="*/ 2872359 w 12298119"/>
              <a:gd name="connsiteY4193" fmla="*/ 6142321 h 7036158"/>
              <a:gd name="connsiteX4194" fmla="*/ 2897035 w 12298119"/>
              <a:gd name="connsiteY4194" fmla="*/ 6150896 h 7036158"/>
              <a:gd name="connsiteX4195" fmla="*/ 2899821 w 12298119"/>
              <a:gd name="connsiteY4195" fmla="*/ 6151467 h 7036158"/>
              <a:gd name="connsiteX4196" fmla="*/ 2903006 w 12298119"/>
              <a:gd name="connsiteY4196" fmla="*/ 6151751 h 7036158"/>
              <a:gd name="connsiteX4197" fmla="*/ 2906188 w 12298119"/>
              <a:gd name="connsiteY4197" fmla="*/ 6151752 h 7036158"/>
              <a:gd name="connsiteX4198" fmla="*/ 2904598 w 12298119"/>
              <a:gd name="connsiteY4198" fmla="*/ 6143749 h 7036158"/>
              <a:gd name="connsiteX4199" fmla="*/ 2903005 w 12298119"/>
              <a:gd name="connsiteY4199" fmla="*/ 6142034 h 7036158"/>
              <a:gd name="connsiteX4200" fmla="*/ 2875943 w 12298119"/>
              <a:gd name="connsiteY4200" fmla="*/ 6132887 h 7036158"/>
              <a:gd name="connsiteX4201" fmla="*/ 2873953 w 12298119"/>
              <a:gd name="connsiteY4201" fmla="*/ 6130887 h 7036158"/>
              <a:gd name="connsiteX4202" fmla="*/ 2872360 w 12298119"/>
              <a:gd name="connsiteY4202" fmla="*/ 6132603 h 7036158"/>
              <a:gd name="connsiteX4203" fmla="*/ 2869176 w 12298119"/>
              <a:gd name="connsiteY4203" fmla="*/ 6119740 h 7036158"/>
              <a:gd name="connsiteX4204" fmla="*/ 2875545 w 12298119"/>
              <a:gd name="connsiteY4204" fmla="*/ 6116882 h 7036158"/>
              <a:gd name="connsiteX4205" fmla="*/ 2878729 w 12298119"/>
              <a:gd name="connsiteY4205" fmla="*/ 6117168 h 7036158"/>
              <a:gd name="connsiteX4206" fmla="*/ 2880320 w 12298119"/>
              <a:gd name="connsiteY4206" fmla="*/ 6115453 h 7036158"/>
              <a:gd name="connsiteX4207" fmla="*/ 2907381 w 12298119"/>
              <a:gd name="connsiteY4207" fmla="*/ 6124886 h 7036158"/>
              <a:gd name="connsiteX4208" fmla="*/ 2913750 w 12298119"/>
              <a:gd name="connsiteY4208" fmla="*/ 6125171 h 7036158"/>
              <a:gd name="connsiteX4209" fmla="*/ 2939219 w 12298119"/>
              <a:gd name="connsiteY4209" fmla="*/ 6123455 h 7036158"/>
              <a:gd name="connsiteX4210" fmla="*/ 2986977 w 12298119"/>
              <a:gd name="connsiteY4210" fmla="*/ 6125744 h 7036158"/>
              <a:gd name="connsiteX4211" fmla="*/ 3034733 w 12298119"/>
              <a:gd name="connsiteY4211" fmla="*/ 6130887 h 7036158"/>
              <a:gd name="connsiteX4212" fmla="*/ 3035564 w 12298119"/>
              <a:gd name="connsiteY4212" fmla="*/ 6131012 h 7036158"/>
              <a:gd name="connsiteX4213" fmla="*/ 3033038 w 12298119"/>
              <a:gd name="connsiteY4213" fmla="*/ 6141997 h 7036158"/>
              <a:gd name="connsiteX4214" fmla="*/ 3087758 w 12298119"/>
              <a:gd name="connsiteY4214" fmla="*/ 6196140 h 7036158"/>
              <a:gd name="connsiteX4215" fmla="*/ 3064831 w 12298119"/>
              <a:gd name="connsiteY4215" fmla="*/ 6154222 h 7036158"/>
              <a:gd name="connsiteX4216" fmla="*/ 3049412 w 12298119"/>
              <a:gd name="connsiteY4216" fmla="*/ 6133098 h 7036158"/>
              <a:gd name="connsiteX4217" fmla="*/ 3084083 w 12298119"/>
              <a:gd name="connsiteY4217" fmla="*/ 6138319 h 7036158"/>
              <a:gd name="connsiteX4218" fmla="*/ 3133828 w 12298119"/>
              <a:gd name="connsiteY4218" fmla="*/ 6148895 h 7036158"/>
              <a:gd name="connsiteX4219" fmla="*/ 3181586 w 12298119"/>
              <a:gd name="connsiteY4219" fmla="*/ 6157754 h 7036158"/>
              <a:gd name="connsiteX4220" fmla="*/ 3230933 w 12298119"/>
              <a:gd name="connsiteY4220" fmla="*/ 6164614 h 7036158"/>
              <a:gd name="connsiteX4221" fmla="*/ 3253617 w 12298119"/>
              <a:gd name="connsiteY4221" fmla="*/ 6169187 h 7036158"/>
              <a:gd name="connsiteX4222" fmla="*/ 3277098 w 12298119"/>
              <a:gd name="connsiteY4222" fmla="*/ 6171760 h 7036158"/>
              <a:gd name="connsiteX4223" fmla="*/ 3259985 w 12298119"/>
              <a:gd name="connsiteY4223" fmla="*/ 6182050 h 7036158"/>
              <a:gd name="connsiteX4224" fmla="*/ 3363458 w 12298119"/>
              <a:gd name="connsiteY4224" fmla="*/ 6192339 h 7036158"/>
              <a:gd name="connsiteX4225" fmla="*/ 3398480 w 12298119"/>
              <a:gd name="connsiteY4225" fmla="*/ 6171473 h 7036158"/>
              <a:gd name="connsiteX4226" fmla="*/ 3445839 w 12298119"/>
              <a:gd name="connsiteY4226" fmla="*/ 6173762 h 7036158"/>
              <a:gd name="connsiteX4227" fmla="*/ 3473298 w 12298119"/>
              <a:gd name="connsiteY4227" fmla="*/ 6176905 h 7036158"/>
              <a:gd name="connsiteX4228" fmla="*/ 3495585 w 12298119"/>
              <a:gd name="connsiteY4228" fmla="*/ 6190625 h 7036158"/>
              <a:gd name="connsiteX4229" fmla="*/ 3535382 w 12298119"/>
              <a:gd name="connsiteY4229" fmla="*/ 6178334 h 7036158"/>
              <a:gd name="connsiteX4230" fmla="*/ 3549708 w 12298119"/>
              <a:gd name="connsiteY4230" fmla="*/ 6184049 h 7036158"/>
              <a:gd name="connsiteX4231" fmla="*/ 3589506 w 12298119"/>
              <a:gd name="connsiteY4231" fmla="*/ 6206629 h 7036158"/>
              <a:gd name="connsiteX4232" fmla="*/ 3632886 w 12298119"/>
              <a:gd name="connsiteY4232" fmla="*/ 6204057 h 7036158"/>
              <a:gd name="connsiteX4233" fmla="*/ 3637262 w 12298119"/>
              <a:gd name="connsiteY4233" fmla="*/ 6189767 h 7036158"/>
              <a:gd name="connsiteX4234" fmla="*/ 3683427 w 12298119"/>
              <a:gd name="connsiteY4234" fmla="*/ 6190338 h 7036158"/>
              <a:gd name="connsiteX4235" fmla="*/ 3721633 w 12298119"/>
              <a:gd name="connsiteY4235" fmla="*/ 6205202 h 7036158"/>
              <a:gd name="connsiteX4236" fmla="*/ 3741133 w 12298119"/>
              <a:gd name="connsiteY4236" fmla="*/ 6193481 h 7036158"/>
              <a:gd name="connsiteX4237" fmla="*/ 3747502 w 12298119"/>
              <a:gd name="connsiteY4237" fmla="*/ 6192910 h 7036158"/>
              <a:gd name="connsiteX4238" fmla="*/ 3742726 w 12298119"/>
              <a:gd name="connsiteY4238" fmla="*/ 6197770 h 7036158"/>
              <a:gd name="connsiteX4239" fmla="*/ 3742725 w 12298119"/>
              <a:gd name="connsiteY4239" fmla="*/ 6228067 h 7036158"/>
              <a:gd name="connsiteX4240" fmla="*/ 3774960 w 12298119"/>
              <a:gd name="connsiteY4240" fmla="*/ 6236355 h 7036158"/>
              <a:gd name="connsiteX4241" fmla="*/ 3806400 w 12298119"/>
              <a:gd name="connsiteY4241" fmla="*/ 6227781 h 7036158"/>
              <a:gd name="connsiteX4242" fmla="*/ 3794063 w 12298119"/>
              <a:gd name="connsiteY4242" fmla="*/ 6195770 h 7036158"/>
              <a:gd name="connsiteX4243" fmla="*/ 3788094 w 12298119"/>
              <a:gd name="connsiteY4243" fmla="*/ 6192338 h 7036158"/>
              <a:gd name="connsiteX4244" fmla="*/ 3804411 w 12298119"/>
              <a:gd name="connsiteY4244" fmla="*/ 6194053 h 7036158"/>
              <a:gd name="connsiteX4245" fmla="*/ 3827096 w 12298119"/>
              <a:gd name="connsiteY4245" fmla="*/ 6204058 h 7036158"/>
              <a:gd name="connsiteX4246" fmla="*/ 3890372 w 12298119"/>
              <a:gd name="connsiteY4246" fmla="*/ 6188053 h 7036158"/>
              <a:gd name="connsiteX4247" fmla="*/ 3945691 w 12298119"/>
              <a:gd name="connsiteY4247" fmla="*/ 6147751 h 7036158"/>
              <a:gd name="connsiteX4248" fmla="*/ 3939721 w 12298119"/>
              <a:gd name="connsiteY4248" fmla="*/ 6166615 h 7036158"/>
              <a:gd name="connsiteX4249" fmla="*/ 4009366 w 12298119"/>
              <a:gd name="connsiteY4249" fmla="*/ 6154039 h 7036158"/>
              <a:gd name="connsiteX4250" fmla="*/ 4077817 w 12298119"/>
              <a:gd name="connsiteY4250" fmla="*/ 6136890 h 7036158"/>
              <a:gd name="connsiteX4251" fmla="*/ 4110850 w 12298119"/>
              <a:gd name="connsiteY4251" fmla="*/ 6127456 h 7036158"/>
              <a:gd name="connsiteX4252" fmla="*/ 4147463 w 12298119"/>
              <a:gd name="connsiteY4252" fmla="*/ 6118025 h 7036158"/>
              <a:gd name="connsiteX4253" fmla="*/ 4186862 w 12298119"/>
              <a:gd name="connsiteY4253" fmla="*/ 6108879 h 7036158"/>
              <a:gd name="connsiteX4254" fmla="*/ 4198005 w 12298119"/>
              <a:gd name="connsiteY4254" fmla="*/ 6107736 h 7036158"/>
              <a:gd name="connsiteX4255" fmla="*/ 4204371 w 12298119"/>
              <a:gd name="connsiteY4255" fmla="*/ 6137746 h 7036158"/>
              <a:gd name="connsiteX4256" fmla="*/ 4292324 w 12298119"/>
              <a:gd name="connsiteY4256" fmla="*/ 6222635 h 7036158"/>
              <a:gd name="connsiteX4257" fmla="*/ 4252527 w 12298119"/>
              <a:gd name="connsiteY4257" fmla="*/ 6151181 h 7036158"/>
              <a:gd name="connsiteX4258" fmla="*/ 4203576 w 12298119"/>
              <a:gd name="connsiteY4258" fmla="*/ 6107449 h 7036158"/>
              <a:gd name="connsiteX4259" fmla="*/ 4231833 w 12298119"/>
              <a:gd name="connsiteY4259" fmla="*/ 6104591 h 7036158"/>
              <a:gd name="connsiteX4260" fmla="*/ 4236210 w 12298119"/>
              <a:gd name="connsiteY4260" fmla="*/ 6087156 h 7036158"/>
              <a:gd name="connsiteX4261" fmla="*/ 4311029 w 12298119"/>
              <a:gd name="connsiteY4261" fmla="*/ 6070292 h 7036158"/>
              <a:gd name="connsiteX4262" fmla="*/ 4363561 w 12298119"/>
              <a:gd name="connsiteY4262" fmla="*/ 6074581 h 7036158"/>
              <a:gd name="connsiteX4263" fmla="*/ 4372714 w 12298119"/>
              <a:gd name="connsiteY4263" fmla="*/ 6046283 h 7036158"/>
              <a:gd name="connsiteX4264" fmla="*/ 4412113 w 12298119"/>
              <a:gd name="connsiteY4264" fmla="*/ 6030849 h 7036158"/>
              <a:gd name="connsiteX4265" fmla="*/ 4445542 w 12298119"/>
              <a:gd name="connsiteY4265" fmla="*/ 6014844 h 7036158"/>
              <a:gd name="connsiteX4266" fmla="*/ 4502850 w 12298119"/>
              <a:gd name="connsiteY4266" fmla="*/ 6001982 h 7036158"/>
              <a:gd name="connsiteX4267" fmla="*/ 4575280 w 12298119"/>
              <a:gd name="connsiteY4267" fmla="*/ 5947962 h 7036158"/>
              <a:gd name="connsiteX4268" fmla="*/ 4567323 w 12298119"/>
              <a:gd name="connsiteY4268" fmla="*/ 5965111 h 7036158"/>
              <a:gd name="connsiteX4269" fmla="*/ 4592396 w 12298119"/>
              <a:gd name="connsiteY4269" fmla="*/ 5949675 h 7036158"/>
              <a:gd name="connsiteX4270" fmla="*/ 4593987 w 12298119"/>
              <a:gd name="connsiteY4270" fmla="*/ 5952534 h 7036158"/>
              <a:gd name="connsiteX4271" fmla="*/ 4615477 w 12298119"/>
              <a:gd name="connsiteY4271" fmla="*/ 5941387 h 7036158"/>
              <a:gd name="connsiteX4272" fmla="*/ 4617069 w 12298119"/>
              <a:gd name="connsiteY4272" fmla="*/ 5935386 h 7036158"/>
              <a:gd name="connsiteX4273" fmla="*/ 4621048 w 12298119"/>
              <a:gd name="connsiteY4273" fmla="*/ 5932813 h 7036158"/>
              <a:gd name="connsiteX4274" fmla="*/ 4675173 w 12298119"/>
              <a:gd name="connsiteY4274" fmla="*/ 5919664 h 7036158"/>
              <a:gd name="connsiteX4275" fmla="*/ 4676366 w 12298119"/>
              <a:gd name="connsiteY4275" fmla="*/ 5899086 h 7036158"/>
              <a:gd name="connsiteX4276" fmla="*/ 4684326 w 12298119"/>
              <a:gd name="connsiteY4276" fmla="*/ 5875362 h 7036158"/>
              <a:gd name="connsiteX4277" fmla="*/ 4601548 w 12298119"/>
              <a:gd name="connsiteY4277" fmla="*/ 5890512 h 7036158"/>
              <a:gd name="connsiteX4278" fmla="*/ 4639753 w 12298119"/>
              <a:gd name="connsiteY4278" fmla="*/ 5873362 h 7036158"/>
              <a:gd name="connsiteX4279" fmla="*/ 4577670 w 12298119"/>
              <a:gd name="connsiteY4279" fmla="*/ 5897083 h 7036158"/>
              <a:gd name="connsiteX4280" fmla="*/ 4517973 w 12298119"/>
              <a:gd name="connsiteY4280" fmla="*/ 5938815 h 7036158"/>
              <a:gd name="connsiteX4281" fmla="*/ 4514392 w 12298119"/>
              <a:gd name="connsiteY4281" fmla="*/ 5922524 h 7036158"/>
              <a:gd name="connsiteX4282" fmla="*/ 4463850 w 12298119"/>
              <a:gd name="connsiteY4282" fmla="*/ 5958537 h 7036158"/>
              <a:gd name="connsiteX4283" fmla="*/ 4389031 w 12298119"/>
              <a:gd name="connsiteY4283" fmla="*/ 5978544 h 7036158"/>
              <a:gd name="connsiteX4284" fmla="*/ 4317794 w 12298119"/>
              <a:gd name="connsiteY4284" fmla="*/ 6011700 h 7036158"/>
              <a:gd name="connsiteX4285" fmla="*/ 4245362 w 12298119"/>
              <a:gd name="connsiteY4285" fmla="*/ 6039996 h 7036158"/>
              <a:gd name="connsiteX4286" fmla="*/ 4168953 w 12298119"/>
              <a:gd name="connsiteY4286" fmla="*/ 6048857 h 7036158"/>
              <a:gd name="connsiteX4287" fmla="*/ 4115226 w 12298119"/>
              <a:gd name="connsiteY4287" fmla="*/ 6081440 h 7036158"/>
              <a:gd name="connsiteX4288" fmla="*/ 4080204 w 12298119"/>
              <a:gd name="connsiteY4288" fmla="*/ 6092302 h 7036158"/>
              <a:gd name="connsiteX4289" fmla="*/ 4043591 w 12298119"/>
              <a:gd name="connsiteY4289" fmla="*/ 6101734 h 7036158"/>
              <a:gd name="connsiteX4290" fmla="*/ 4102094 w 12298119"/>
              <a:gd name="connsiteY4290" fmla="*/ 6061433 h 7036158"/>
              <a:gd name="connsiteX4291" fmla="*/ 3989070 w 12298119"/>
              <a:gd name="connsiteY4291" fmla="*/ 6076582 h 7036158"/>
              <a:gd name="connsiteX4292" fmla="*/ 3983498 w 12298119"/>
              <a:gd name="connsiteY4292" fmla="*/ 6095445 h 7036158"/>
              <a:gd name="connsiteX4293" fmla="*/ 3960814 w 12298119"/>
              <a:gd name="connsiteY4293" fmla="*/ 6088014 h 7036158"/>
              <a:gd name="connsiteX4294" fmla="*/ 3908680 w 12298119"/>
              <a:gd name="connsiteY4294" fmla="*/ 6112309 h 7036158"/>
              <a:gd name="connsiteX4295" fmla="*/ 3870474 w 12298119"/>
              <a:gd name="connsiteY4295" fmla="*/ 6114023 h 7036158"/>
              <a:gd name="connsiteX4296" fmla="*/ 3837044 w 12298119"/>
              <a:gd name="connsiteY4296" fmla="*/ 6113452 h 7036158"/>
              <a:gd name="connsiteX4297" fmla="*/ 3845005 w 12298119"/>
              <a:gd name="connsiteY4297" fmla="*/ 6122027 h 7036158"/>
              <a:gd name="connsiteX4298" fmla="*/ 3781329 w 12298119"/>
              <a:gd name="connsiteY4298" fmla="*/ 6128314 h 7036158"/>
              <a:gd name="connsiteX4299" fmla="*/ 3802023 w 12298119"/>
              <a:gd name="connsiteY4299" fmla="*/ 6118312 h 7036158"/>
              <a:gd name="connsiteX4300" fmla="*/ 3762625 w 12298119"/>
              <a:gd name="connsiteY4300" fmla="*/ 6134032 h 7036158"/>
              <a:gd name="connsiteX4301" fmla="*/ 3774961 w 12298119"/>
              <a:gd name="connsiteY4301" fmla="*/ 6118597 h 7036158"/>
              <a:gd name="connsiteX4302" fmla="*/ 3692183 w 12298119"/>
              <a:gd name="connsiteY4302" fmla="*/ 6124026 h 7036158"/>
              <a:gd name="connsiteX4303" fmla="*/ 3612589 w 12298119"/>
              <a:gd name="connsiteY4303" fmla="*/ 6129458 h 7036158"/>
              <a:gd name="connsiteX4304" fmla="*/ 3624129 w 12298119"/>
              <a:gd name="connsiteY4304" fmla="*/ 6147465 h 7036158"/>
              <a:gd name="connsiteX4305" fmla="*/ 3598658 w 12298119"/>
              <a:gd name="connsiteY4305" fmla="*/ 6143178 h 7036158"/>
              <a:gd name="connsiteX4306" fmla="*/ 3606618 w 12298119"/>
              <a:gd name="connsiteY4306" fmla="*/ 6129172 h 7036158"/>
              <a:gd name="connsiteX4307" fmla="*/ 3547320 w 12298119"/>
              <a:gd name="connsiteY4307" fmla="*/ 6128029 h 7036158"/>
              <a:gd name="connsiteX4308" fmla="*/ 3483646 w 12298119"/>
              <a:gd name="connsiteY4308" fmla="*/ 6128029 h 7036158"/>
              <a:gd name="connsiteX4309" fmla="*/ 3418378 w 12298119"/>
              <a:gd name="connsiteY4309" fmla="*/ 6123171 h 7036158"/>
              <a:gd name="connsiteX4310" fmla="*/ 3346743 w 12298119"/>
              <a:gd name="connsiteY4310" fmla="*/ 6111450 h 7036158"/>
              <a:gd name="connsiteX4311" fmla="*/ 3300180 w 12298119"/>
              <a:gd name="connsiteY4311" fmla="*/ 6098303 h 7036158"/>
              <a:gd name="connsiteX4312" fmla="*/ 3241280 w 12298119"/>
              <a:gd name="connsiteY4312" fmla="*/ 6096874 h 7036158"/>
              <a:gd name="connsiteX4313" fmla="*/ 3171237 w 12298119"/>
              <a:gd name="connsiteY4313" fmla="*/ 6083726 h 7036158"/>
              <a:gd name="connsiteX4314" fmla="*/ 3150544 w 12298119"/>
              <a:gd name="connsiteY4314" fmla="*/ 6081154 h 7036158"/>
              <a:gd name="connsiteX4315" fmla="*/ 3129849 w 12298119"/>
              <a:gd name="connsiteY4315" fmla="*/ 6078296 h 7036158"/>
              <a:gd name="connsiteX4316" fmla="*/ 3088459 w 12298119"/>
              <a:gd name="connsiteY4316" fmla="*/ 6070007 h 7036158"/>
              <a:gd name="connsiteX4317" fmla="*/ 3024385 w 12298119"/>
              <a:gd name="connsiteY4317" fmla="*/ 6057431 h 7036158"/>
              <a:gd name="connsiteX4318" fmla="*/ 2963894 w 12298119"/>
              <a:gd name="connsiteY4318" fmla="*/ 6038280 h 7036158"/>
              <a:gd name="connsiteX4319" fmla="*/ 2933251 w 12298119"/>
              <a:gd name="connsiteY4319" fmla="*/ 6028848 h 7036158"/>
              <a:gd name="connsiteX4320" fmla="*/ 2909371 w 12298119"/>
              <a:gd name="connsiteY4320" fmla="*/ 6019704 h 7036158"/>
              <a:gd name="connsiteX4321" fmla="*/ 2907780 w 12298119"/>
              <a:gd name="connsiteY4321" fmla="*/ 6017988 h 7036158"/>
              <a:gd name="connsiteX4322" fmla="*/ 2906189 w 12298119"/>
              <a:gd name="connsiteY4322" fmla="*/ 6019703 h 7036158"/>
              <a:gd name="connsiteX4323" fmla="*/ 2901413 w 12298119"/>
              <a:gd name="connsiteY4323" fmla="*/ 6017702 h 7036158"/>
              <a:gd name="connsiteX4324" fmla="*/ 2893454 w 12298119"/>
              <a:gd name="connsiteY4324" fmla="*/ 6015701 h 7036158"/>
              <a:gd name="connsiteX4325" fmla="*/ 2861616 w 12298119"/>
              <a:gd name="connsiteY4325" fmla="*/ 6017131 h 7036158"/>
              <a:gd name="connsiteX4326" fmla="*/ 2859626 w 12298119"/>
              <a:gd name="connsiteY4326" fmla="*/ 6003125 h 7036158"/>
              <a:gd name="connsiteX4327" fmla="*/ 2852065 w 12298119"/>
              <a:gd name="connsiteY4327" fmla="*/ 6016843 h 7036158"/>
              <a:gd name="connsiteX4328" fmla="*/ 2846891 w 12298119"/>
              <a:gd name="connsiteY4328" fmla="*/ 6015129 h 7036158"/>
              <a:gd name="connsiteX4329" fmla="*/ 2845696 w 12298119"/>
              <a:gd name="connsiteY4329" fmla="*/ 6013415 h 7036158"/>
              <a:gd name="connsiteX4330" fmla="*/ 2844105 w 12298119"/>
              <a:gd name="connsiteY4330" fmla="*/ 6011699 h 7036158"/>
              <a:gd name="connsiteX4331" fmla="*/ 2838931 w 12298119"/>
              <a:gd name="connsiteY4331" fmla="*/ 6009699 h 7036158"/>
              <a:gd name="connsiteX4332" fmla="*/ 2823808 w 12298119"/>
              <a:gd name="connsiteY4332" fmla="*/ 5996837 h 7036158"/>
              <a:gd name="connsiteX4333" fmla="*/ 2834553 w 12298119"/>
              <a:gd name="connsiteY4333" fmla="*/ 5983403 h 7036158"/>
              <a:gd name="connsiteX4334" fmla="*/ 2850473 w 12298119"/>
              <a:gd name="connsiteY4334" fmla="*/ 5949676 h 7036158"/>
              <a:gd name="connsiteX4335" fmla="*/ 2852860 w 12298119"/>
              <a:gd name="connsiteY4335" fmla="*/ 5951678 h 7036158"/>
              <a:gd name="connsiteX4336" fmla="*/ 2865596 w 12298119"/>
              <a:gd name="connsiteY4336" fmla="*/ 5955394 h 7036158"/>
              <a:gd name="connsiteX4337" fmla="*/ 2871962 w 12298119"/>
              <a:gd name="connsiteY4337" fmla="*/ 5952535 h 7036158"/>
              <a:gd name="connsiteX4338" fmla="*/ 2868780 w 12298119"/>
              <a:gd name="connsiteY4338" fmla="*/ 5952535 h 7036158"/>
              <a:gd name="connsiteX4339" fmla="*/ 2865595 w 12298119"/>
              <a:gd name="connsiteY4339" fmla="*/ 5948819 h 7036158"/>
              <a:gd name="connsiteX4340" fmla="*/ 2862014 w 12298119"/>
              <a:gd name="connsiteY4340" fmla="*/ 5945675 h 7036158"/>
              <a:gd name="connsiteX4341" fmla="*/ 2866788 w 12298119"/>
              <a:gd name="connsiteY4341" fmla="*/ 5941102 h 7036158"/>
              <a:gd name="connsiteX4342" fmla="*/ 2871963 w 12298119"/>
              <a:gd name="connsiteY4342" fmla="*/ 5945961 h 7036158"/>
              <a:gd name="connsiteX4343" fmla="*/ 2875146 w 12298119"/>
              <a:gd name="connsiteY4343" fmla="*/ 5949676 h 7036158"/>
              <a:gd name="connsiteX4344" fmla="*/ 2883105 w 12298119"/>
              <a:gd name="connsiteY4344" fmla="*/ 5954534 h 7036158"/>
              <a:gd name="connsiteX4345" fmla="*/ 2897433 w 12298119"/>
              <a:gd name="connsiteY4345" fmla="*/ 5963395 h 7036158"/>
              <a:gd name="connsiteX4346" fmla="*/ 2914943 w 12298119"/>
              <a:gd name="connsiteY4346" fmla="*/ 5972256 h 7036158"/>
              <a:gd name="connsiteX4347" fmla="*/ 2919719 w 12298119"/>
              <a:gd name="connsiteY4347" fmla="*/ 5973970 h 7036158"/>
              <a:gd name="connsiteX4348" fmla="*/ 2921709 w 12298119"/>
              <a:gd name="connsiteY4348" fmla="*/ 5972542 h 7036158"/>
              <a:gd name="connsiteX4349" fmla="*/ 2922903 w 12298119"/>
              <a:gd name="connsiteY4349" fmla="*/ 5973970 h 7036158"/>
              <a:gd name="connsiteX4350" fmla="*/ 2947180 w 12298119"/>
              <a:gd name="connsiteY4350" fmla="*/ 5983118 h 7036158"/>
              <a:gd name="connsiteX4351" fmla="*/ 2964690 w 12298119"/>
              <a:gd name="connsiteY4351" fmla="*/ 5989119 h 7036158"/>
              <a:gd name="connsiteX4352" fmla="*/ 3090849 w 12298119"/>
              <a:gd name="connsiteY4352" fmla="*/ 6028849 h 7036158"/>
              <a:gd name="connsiteX4353" fmla="*/ 3081296 w 12298119"/>
              <a:gd name="connsiteY4353" fmla="*/ 6018846 h 7036158"/>
              <a:gd name="connsiteX4354" fmla="*/ 3101990 w 12298119"/>
              <a:gd name="connsiteY4354" fmla="*/ 6024561 h 7036158"/>
              <a:gd name="connsiteX4355" fmla="*/ 3094030 w 12298119"/>
              <a:gd name="connsiteY4355" fmla="*/ 6035136 h 7036158"/>
              <a:gd name="connsiteX4356" fmla="*/ 3150145 w 12298119"/>
              <a:gd name="connsiteY4356" fmla="*/ 6058861 h 7036158"/>
              <a:gd name="connsiteX4357" fmla="*/ 3161290 w 12298119"/>
              <a:gd name="connsiteY4357" fmla="*/ 6060861 h 7036158"/>
              <a:gd name="connsiteX4358" fmla="*/ 3178799 w 12298119"/>
              <a:gd name="connsiteY4358" fmla="*/ 6047427 h 7036158"/>
              <a:gd name="connsiteX4359" fmla="*/ 3159696 w 12298119"/>
              <a:gd name="connsiteY4359" fmla="*/ 6037137 h 7036158"/>
              <a:gd name="connsiteX4360" fmla="*/ 3236107 w 12298119"/>
              <a:gd name="connsiteY4360" fmla="*/ 6047141 h 7036158"/>
              <a:gd name="connsiteX4361" fmla="*/ 3312518 w 12298119"/>
              <a:gd name="connsiteY4361" fmla="*/ 6070008 h 7036158"/>
              <a:gd name="connsiteX4362" fmla="*/ 3315701 w 12298119"/>
              <a:gd name="connsiteY4362" fmla="*/ 6047999 h 7036158"/>
              <a:gd name="connsiteX4363" fmla="*/ 3360274 w 12298119"/>
              <a:gd name="connsiteY4363" fmla="*/ 6053430 h 7036158"/>
              <a:gd name="connsiteX4364" fmla="*/ 3328436 w 12298119"/>
              <a:gd name="connsiteY4364" fmla="*/ 6077153 h 7036158"/>
              <a:gd name="connsiteX4365" fmla="*/ 3403256 w 12298119"/>
              <a:gd name="connsiteY4365" fmla="*/ 6063432 h 7036158"/>
              <a:gd name="connsiteX4366" fmla="*/ 3490411 w 12298119"/>
              <a:gd name="connsiteY4366" fmla="*/ 6024562 h 7036158"/>
              <a:gd name="connsiteX4367" fmla="*/ 3556076 w 12298119"/>
              <a:gd name="connsiteY4367" fmla="*/ 6035708 h 7036158"/>
              <a:gd name="connsiteX4368" fmla="*/ 3475685 w 12298119"/>
              <a:gd name="connsiteY4368" fmla="*/ 5990548 h 7036158"/>
              <a:gd name="connsiteX4369" fmla="*/ 3490012 w 12298119"/>
              <a:gd name="connsiteY4369" fmla="*/ 5986547 h 7036158"/>
              <a:gd name="connsiteX4370" fmla="*/ 3467727 w 12298119"/>
              <a:gd name="connsiteY4370" fmla="*/ 5991693 h 7036158"/>
              <a:gd name="connsiteX4371" fmla="*/ 3445839 w 12298119"/>
              <a:gd name="connsiteY4371" fmla="*/ 5997123 h 7036158"/>
              <a:gd name="connsiteX4372" fmla="*/ 3474493 w 12298119"/>
              <a:gd name="connsiteY4372" fmla="*/ 6023989 h 7036158"/>
              <a:gd name="connsiteX4373" fmla="*/ 3369428 w 12298119"/>
              <a:gd name="connsiteY4373" fmla="*/ 6009127 h 7036158"/>
              <a:gd name="connsiteX4374" fmla="*/ 3389725 w 12298119"/>
              <a:gd name="connsiteY4374" fmla="*/ 5995981 h 7036158"/>
              <a:gd name="connsiteX4375" fmla="*/ 3420368 w 12298119"/>
              <a:gd name="connsiteY4375" fmla="*/ 6005411 h 7036158"/>
              <a:gd name="connsiteX4376" fmla="*/ 3458175 w 12298119"/>
              <a:gd name="connsiteY4376" fmla="*/ 5981688 h 7036158"/>
              <a:gd name="connsiteX4377" fmla="*/ 3515484 w 12298119"/>
              <a:gd name="connsiteY4377" fmla="*/ 5994265 h 7036158"/>
              <a:gd name="connsiteX4378" fmla="*/ 3564832 w 12298119"/>
              <a:gd name="connsiteY4378" fmla="*/ 5995122 h 7036158"/>
              <a:gd name="connsiteX4379" fmla="*/ 3574382 w 12298119"/>
              <a:gd name="connsiteY4379" fmla="*/ 5976544 h 7036158"/>
              <a:gd name="connsiteX4380" fmla="*/ 3598262 w 12298119"/>
              <a:gd name="connsiteY4380" fmla="*/ 5972543 h 7036158"/>
              <a:gd name="connsiteX4381" fmla="*/ 3623732 w 12298119"/>
              <a:gd name="connsiteY4381" fmla="*/ 5989977 h 7036158"/>
              <a:gd name="connsiteX4382" fmla="*/ 3666314 w 12298119"/>
              <a:gd name="connsiteY4382" fmla="*/ 5958822 h 7036158"/>
              <a:gd name="connsiteX4383" fmla="*/ 3671489 w 12298119"/>
              <a:gd name="connsiteY4383" fmla="*/ 5976544 h 7036158"/>
              <a:gd name="connsiteX4384" fmla="*/ 3680642 w 12298119"/>
              <a:gd name="connsiteY4384" fmla="*/ 5960822 h 7036158"/>
              <a:gd name="connsiteX4385" fmla="*/ 3687009 w 12298119"/>
              <a:gd name="connsiteY4385" fmla="*/ 5970828 h 7036158"/>
              <a:gd name="connsiteX4386" fmla="*/ 3722030 w 12298119"/>
              <a:gd name="connsiteY4386" fmla="*/ 5962824 h 7036158"/>
              <a:gd name="connsiteX4387" fmla="*/ 3753869 w 12298119"/>
              <a:gd name="connsiteY4387" fmla="*/ 5967967 h 7036158"/>
              <a:gd name="connsiteX4388" fmla="*/ 3742724 w 12298119"/>
              <a:gd name="connsiteY4388" fmla="*/ 5959394 h 7036158"/>
              <a:gd name="connsiteX4389" fmla="*/ 3777746 w 12298119"/>
              <a:gd name="connsiteY4389" fmla="*/ 5961110 h 7036158"/>
              <a:gd name="connsiteX4390" fmla="*/ 3798442 w 12298119"/>
              <a:gd name="connsiteY4390" fmla="*/ 5973113 h 7036158"/>
              <a:gd name="connsiteX4391" fmla="*/ 3835055 w 12298119"/>
              <a:gd name="connsiteY4391" fmla="*/ 5973399 h 7036158"/>
              <a:gd name="connsiteX4392" fmla="*/ 3876445 w 12298119"/>
              <a:gd name="connsiteY4392" fmla="*/ 5943674 h 7036158"/>
              <a:gd name="connsiteX4393" fmla="*/ 3914648 w 12298119"/>
              <a:gd name="connsiteY4393" fmla="*/ 5955107 h 7036158"/>
              <a:gd name="connsiteX4394" fmla="*/ 3960416 w 12298119"/>
              <a:gd name="connsiteY4394" fmla="*/ 5936528 h 7036158"/>
              <a:gd name="connsiteX4395" fmla="*/ 3919026 w 12298119"/>
              <a:gd name="connsiteY4395" fmla="*/ 5925097 h 7036158"/>
              <a:gd name="connsiteX4396" fmla="*/ 3949273 w 12298119"/>
              <a:gd name="connsiteY4396" fmla="*/ 5915378 h 7036158"/>
              <a:gd name="connsiteX4397" fmla="*/ 3981110 w 12298119"/>
              <a:gd name="connsiteY4397" fmla="*/ 5903945 h 7036158"/>
              <a:gd name="connsiteX4398" fmla="*/ 4009765 w 12298119"/>
              <a:gd name="connsiteY4398" fmla="*/ 5937385 h 7036158"/>
              <a:gd name="connsiteX4399" fmla="*/ 4028867 w 12298119"/>
              <a:gd name="connsiteY4399" fmla="*/ 5909663 h 7036158"/>
              <a:gd name="connsiteX4400" fmla="*/ 4010959 w 12298119"/>
              <a:gd name="connsiteY4400" fmla="*/ 5907374 h 7036158"/>
              <a:gd name="connsiteX4401" fmla="*/ 4042797 w 12298119"/>
              <a:gd name="connsiteY4401" fmla="*/ 5892797 h 7036158"/>
              <a:gd name="connsiteX4402" fmla="*/ 4068665 w 12298119"/>
              <a:gd name="connsiteY4402" fmla="*/ 5913091 h 7036158"/>
              <a:gd name="connsiteX4403" fmla="*/ 4063888 w 12298119"/>
              <a:gd name="connsiteY4403" fmla="*/ 5933955 h 7036158"/>
              <a:gd name="connsiteX4404" fmla="*/ 4101696 w 12298119"/>
              <a:gd name="connsiteY4404" fmla="*/ 5891083 h 7036158"/>
              <a:gd name="connsiteX4405" fmla="*/ 4073041 w 12298119"/>
              <a:gd name="connsiteY4405" fmla="*/ 5908804 h 7036158"/>
              <a:gd name="connsiteX4406" fmla="*/ 4055530 w 12298119"/>
              <a:gd name="connsiteY4406" fmla="*/ 5883937 h 7036158"/>
              <a:gd name="connsiteX4407" fmla="*/ 4112441 w 12298119"/>
              <a:gd name="connsiteY4407" fmla="*/ 5864501 h 7036158"/>
              <a:gd name="connsiteX4408" fmla="*/ 4109654 w 12298119"/>
              <a:gd name="connsiteY4408" fmla="*/ 5883366 h 7036158"/>
              <a:gd name="connsiteX4409" fmla="*/ 4121992 w 12298119"/>
              <a:gd name="connsiteY4409" fmla="*/ 5861643 h 7036158"/>
              <a:gd name="connsiteX4410" fmla="*/ 4151044 w 12298119"/>
              <a:gd name="connsiteY4410" fmla="*/ 5872790 h 7036158"/>
              <a:gd name="connsiteX4411" fmla="*/ 4198403 w 12298119"/>
              <a:gd name="connsiteY4411" fmla="*/ 5840206 h 7036158"/>
              <a:gd name="connsiteX4412" fmla="*/ 4228251 w 12298119"/>
              <a:gd name="connsiteY4412" fmla="*/ 5833633 h 7036158"/>
              <a:gd name="connsiteX4413" fmla="*/ 4261680 w 12298119"/>
              <a:gd name="connsiteY4413" fmla="*/ 5821056 h 7036158"/>
              <a:gd name="connsiteX4414" fmla="*/ 4229843 w 12298119"/>
              <a:gd name="connsiteY4414" fmla="*/ 5816196 h 7036158"/>
              <a:gd name="connsiteX4415" fmla="*/ 4294712 w 12298119"/>
              <a:gd name="connsiteY4415" fmla="*/ 5769894 h 7036158"/>
              <a:gd name="connsiteX4416" fmla="*/ 4357591 w 12298119"/>
              <a:gd name="connsiteY4416" fmla="*/ 5721875 h 7036158"/>
              <a:gd name="connsiteX4417" fmla="*/ 4354805 w 12298119"/>
              <a:gd name="connsiteY4417" fmla="*/ 5737882 h 7036158"/>
              <a:gd name="connsiteX4418" fmla="*/ 4368735 w 12298119"/>
              <a:gd name="connsiteY4418" fmla="*/ 5721018 h 7036158"/>
              <a:gd name="connsiteX4419" fmla="*/ 4383061 w 12298119"/>
              <a:gd name="connsiteY4419" fmla="*/ 5713587 h 7036158"/>
              <a:gd name="connsiteX4420" fmla="*/ 4395399 w 12298119"/>
              <a:gd name="connsiteY4420" fmla="*/ 5698439 h 7036158"/>
              <a:gd name="connsiteX4421" fmla="*/ 4455889 w 12298119"/>
              <a:gd name="connsiteY4421" fmla="*/ 5679002 h 7036158"/>
              <a:gd name="connsiteX4422" fmla="*/ 4525535 w 12298119"/>
              <a:gd name="connsiteY4422" fmla="*/ 5644418 h 7036158"/>
              <a:gd name="connsiteX4423" fmla="*/ 4591996 w 12298119"/>
              <a:gd name="connsiteY4423" fmla="*/ 5609262 h 7036158"/>
              <a:gd name="connsiteX4424" fmla="*/ 4607517 w 12298119"/>
              <a:gd name="connsiteY4424" fmla="*/ 5603832 h 7036158"/>
              <a:gd name="connsiteX4425" fmla="*/ 4621845 w 12298119"/>
              <a:gd name="connsiteY4425" fmla="*/ 5596687 h 7036158"/>
              <a:gd name="connsiteX4426" fmla="*/ 4647315 w 12298119"/>
              <a:gd name="connsiteY4426" fmla="*/ 5588398 h 7036158"/>
              <a:gd name="connsiteX4427" fmla="*/ 4686713 w 12298119"/>
              <a:gd name="connsiteY4427" fmla="*/ 5547238 h 7036158"/>
              <a:gd name="connsiteX4428" fmla="*/ 4708603 w 12298119"/>
              <a:gd name="connsiteY4428" fmla="*/ 5530947 h 7036158"/>
              <a:gd name="connsiteX4429" fmla="*/ 4715369 w 12298119"/>
              <a:gd name="connsiteY4429" fmla="*/ 5529231 h 7036158"/>
              <a:gd name="connsiteX4430" fmla="*/ 4715369 w 12298119"/>
              <a:gd name="connsiteY4430" fmla="*/ 5532948 h 7036158"/>
              <a:gd name="connsiteX4431" fmla="*/ 4730888 w 12298119"/>
              <a:gd name="connsiteY4431" fmla="*/ 5556100 h 7036158"/>
              <a:gd name="connsiteX4432" fmla="*/ 4770686 w 12298119"/>
              <a:gd name="connsiteY4432" fmla="*/ 5534091 h 7036158"/>
              <a:gd name="connsiteX4433" fmla="*/ 4784218 w 12298119"/>
              <a:gd name="connsiteY4433" fmla="*/ 5498362 h 7036158"/>
              <a:gd name="connsiteX4434" fmla="*/ 4820830 w 12298119"/>
              <a:gd name="connsiteY4434" fmla="*/ 5479498 h 7036158"/>
              <a:gd name="connsiteX4435" fmla="*/ 4822423 w 12298119"/>
              <a:gd name="connsiteY4435" fmla="*/ 5493791 h 7036158"/>
              <a:gd name="connsiteX4436" fmla="*/ 4808096 w 12298119"/>
              <a:gd name="connsiteY4436" fmla="*/ 5488358 h 7036158"/>
              <a:gd name="connsiteX4437" fmla="*/ 4789391 w 12298119"/>
              <a:gd name="connsiteY4437" fmla="*/ 5532089 h 7036158"/>
              <a:gd name="connsiteX4438" fmla="*/ 4746807 w 12298119"/>
              <a:gd name="connsiteY4438" fmla="*/ 5566674 h 7036158"/>
              <a:gd name="connsiteX4439" fmla="*/ 4763124 w 12298119"/>
              <a:gd name="connsiteY4439" fmla="*/ 5596114 h 7036158"/>
              <a:gd name="connsiteX4440" fmla="*/ 4803718 w 12298119"/>
              <a:gd name="connsiteY4440" fmla="*/ 5553527 h 7036158"/>
              <a:gd name="connsiteX4441" fmla="*/ 4843117 w 12298119"/>
              <a:gd name="connsiteY4441" fmla="*/ 5512368 h 7036158"/>
              <a:gd name="connsiteX4442" fmla="*/ 4841526 w 12298119"/>
              <a:gd name="connsiteY4442" fmla="*/ 5485216 h 7036158"/>
              <a:gd name="connsiteX4443" fmla="*/ 4880925 w 12298119"/>
              <a:gd name="connsiteY4443" fmla="*/ 5460062 h 7036158"/>
              <a:gd name="connsiteX4444" fmla="*/ 4866598 w 12298119"/>
              <a:gd name="connsiteY4444" fmla="*/ 5454633 h 7036158"/>
              <a:gd name="connsiteX4445" fmla="*/ 4931467 w 12298119"/>
              <a:gd name="connsiteY4445" fmla="*/ 5405470 h 7036158"/>
              <a:gd name="connsiteX4446" fmla="*/ 4917537 w 12298119"/>
              <a:gd name="connsiteY4446" fmla="*/ 5444343 h 7036158"/>
              <a:gd name="connsiteX4447" fmla="*/ 4945396 w 12298119"/>
              <a:gd name="connsiteY4447" fmla="*/ 5401183 h 7036158"/>
              <a:gd name="connsiteX4448" fmla="*/ 4948180 w 12298119"/>
              <a:gd name="connsiteY4448" fmla="*/ 5403184 h 7036158"/>
              <a:gd name="connsiteX4449" fmla="*/ 4946193 w 12298119"/>
              <a:gd name="connsiteY4449" fmla="*/ 5407759 h 7036158"/>
              <a:gd name="connsiteX4450" fmla="*/ 4969673 w 12298119"/>
              <a:gd name="connsiteY4450" fmla="*/ 5415189 h 7036158"/>
              <a:gd name="connsiteX4451" fmla="*/ 4991162 w 12298119"/>
              <a:gd name="connsiteY4451" fmla="*/ 5404900 h 7036158"/>
              <a:gd name="connsiteX4452" fmla="*/ 4985193 w 12298119"/>
              <a:gd name="connsiteY4452" fmla="*/ 5391466 h 7036158"/>
              <a:gd name="connsiteX4453" fmla="*/ 4974844 w 12298119"/>
              <a:gd name="connsiteY4453" fmla="*/ 5381177 h 7036158"/>
              <a:gd name="connsiteX4454" fmla="*/ 4977233 w 12298119"/>
              <a:gd name="connsiteY4454" fmla="*/ 5377175 h 7036158"/>
              <a:gd name="connsiteX4455" fmla="*/ 5007082 w 12298119"/>
              <a:gd name="connsiteY4455" fmla="*/ 5342018 h 7036158"/>
              <a:gd name="connsiteX4456" fmla="*/ 5038124 w 12298119"/>
              <a:gd name="connsiteY4456" fmla="*/ 5302289 h 7036158"/>
              <a:gd name="connsiteX4457" fmla="*/ 5058421 w 12298119"/>
              <a:gd name="connsiteY4457" fmla="*/ 5260274 h 7036158"/>
              <a:gd name="connsiteX4458" fmla="*/ 5074339 w 12298119"/>
              <a:gd name="connsiteY4458" fmla="*/ 5263989 h 7036158"/>
              <a:gd name="connsiteX4459" fmla="*/ 5093043 w 12298119"/>
              <a:gd name="connsiteY4459" fmla="*/ 5223688 h 7036158"/>
              <a:gd name="connsiteX4460" fmla="*/ 5116524 w 12298119"/>
              <a:gd name="connsiteY4460" fmla="*/ 5184817 h 7036158"/>
              <a:gd name="connsiteX4461" fmla="*/ 5129258 w 12298119"/>
              <a:gd name="connsiteY4461" fmla="*/ 5166239 h 7036158"/>
              <a:gd name="connsiteX4462" fmla="*/ 5132443 w 12298119"/>
              <a:gd name="connsiteY4462" fmla="*/ 5176814 h 7036158"/>
              <a:gd name="connsiteX4463" fmla="*/ 5146371 w 12298119"/>
              <a:gd name="connsiteY4463" fmla="*/ 5211113 h 7036158"/>
              <a:gd name="connsiteX4464" fmla="*/ 5151944 w 12298119"/>
              <a:gd name="connsiteY4464" fmla="*/ 5223688 h 7036158"/>
              <a:gd name="connsiteX4465" fmla="*/ 5145177 w 12298119"/>
              <a:gd name="connsiteY4465" fmla="*/ 5237407 h 7036158"/>
              <a:gd name="connsiteX4466" fmla="*/ 5112942 w 12298119"/>
              <a:gd name="connsiteY4466" fmla="*/ 5275708 h 7036158"/>
              <a:gd name="connsiteX4467" fmla="*/ 5084288 w 12298119"/>
              <a:gd name="connsiteY4467" fmla="*/ 5312579 h 7036158"/>
              <a:gd name="connsiteX4468" fmla="*/ 5076726 w 12298119"/>
              <a:gd name="connsiteY4468" fmla="*/ 5332872 h 7036158"/>
              <a:gd name="connsiteX4469" fmla="*/ 5070756 w 12298119"/>
              <a:gd name="connsiteY4469" fmla="*/ 5354880 h 7036158"/>
              <a:gd name="connsiteX4470" fmla="*/ 5084686 w 12298119"/>
              <a:gd name="connsiteY4470" fmla="*/ 5334588 h 7036158"/>
              <a:gd name="connsiteX4471" fmla="*/ 5100604 w 12298119"/>
              <a:gd name="connsiteY4471" fmla="*/ 5329157 h 7036158"/>
              <a:gd name="connsiteX4472" fmla="*/ 5044094 w 12298119"/>
              <a:gd name="connsiteY4472" fmla="*/ 5380606 h 7036158"/>
              <a:gd name="connsiteX4473" fmla="*/ 5023398 w 12298119"/>
              <a:gd name="connsiteY4473" fmla="*/ 5416332 h 7036158"/>
              <a:gd name="connsiteX4474" fmla="*/ 5050460 w 12298119"/>
              <a:gd name="connsiteY4474" fmla="*/ 5403183 h 7036158"/>
              <a:gd name="connsiteX4475" fmla="*/ 5024195 w 12298119"/>
              <a:gd name="connsiteY4475" fmla="*/ 5444914 h 7036158"/>
              <a:gd name="connsiteX4476" fmla="*/ 4981215 w 12298119"/>
              <a:gd name="connsiteY4476" fmla="*/ 5469780 h 7036158"/>
              <a:gd name="connsiteX4477" fmla="*/ 4962508 w 12298119"/>
              <a:gd name="connsiteY4477" fmla="*/ 5497505 h 7036158"/>
              <a:gd name="connsiteX4478" fmla="*/ 4942213 w 12298119"/>
              <a:gd name="connsiteY4478" fmla="*/ 5523516 h 7036158"/>
              <a:gd name="connsiteX4479" fmla="*/ 4901619 w 12298119"/>
              <a:gd name="connsiteY4479" fmla="*/ 5569532 h 7036158"/>
              <a:gd name="connsiteX4480" fmla="*/ 4861822 w 12298119"/>
              <a:gd name="connsiteY4480" fmla="*/ 5604402 h 7036158"/>
              <a:gd name="connsiteX4481" fmla="*/ 4819239 w 12298119"/>
              <a:gd name="connsiteY4481" fmla="*/ 5628984 h 7036158"/>
              <a:gd name="connsiteX4482" fmla="*/ 4796952 w 12298119"/>
              <a:gd name="connsiteY4482" fmla="*/ 5637559 h 7036158"/>
              <a:gd name="connsiteX4483" fmla="*/ 4810085 w 12298119"/>
              <a:gd name="connsiteY4483" fmla="*/ 5657566 h 7036158"/>
              <a:gd name="connsiteX4484" fmla="*/ 4805310 w 12298119"/>
              <a:gd name="connsiteY4484" fmla="*/ 5668426 h 7036158"/>
              <a:gd name="connsiteX4485" fmla="*/ 4773869 w 12298119"/>
              <a:gd name="connsiteY4485" fmla="*/ 5679288 h 7036158"/>
              <a:gd name="connsiteX4486" fmla="*/ 4742429 w 12298119"/>
              <a:gd name="connsiteY4486" fmla="*/ 5722447 h 7036158"/>
              <a:gd name="connsiteX4487" fmla="*/ 4685520 w 12298119"/>
              <a:gd name="connsiteY4487" fmla="*/ 5751602 h 7036158"/>
              <a:gd name="connsiteX4488" fmla="*/ 4570109 w 12298119"/>
              <a:gd name="connsiteY4488" fmla="*/ 5827058 h 7036158"/>
              <a:gd name="connsiteX4489" fmla="*/ 4558170 w 12298119"/>
              <a:gd name="connsiteY4489" fmla="*/ 5834204 h 7036158"/>
              <a:gd name="connsiteX4490" fmla="*/ 4541454 w 12298119"/>
              <a:gd name="connsiteY4490" fmla="*/ 5841636 h 7036158"/>
              <a:gd name="connsiteX4491" fmla="*/ 4521955 w 12298119"/>
              <a:gd name="connsiteY4491" fmla="*/ 5854783 h 7036158"/>
              <a:gd name="connsiteX4492" fmla="*/ 4521953 w 12298119"/>
              <a:gd name="connsiteY4492" fmla="*/ 5855068 h 7036158"/>
              <a:gd name="connsiteX4493" fmla="*/ 4511607 w 12298119"/>
              <a:gd name="connsiteY4493" fmla="*/ 5860787 h 7036158"/>
              <a:gd name="connsiteX4494" fmla="*/ 4484545 w 12298119"/>
              <a:gd name="connsiteY4494" fmla="*/ 5877077 h 7036158"/>
              <a:gd name="connsiteX4495" fmla="*/ 4462654 w 12298119"/>
              <a:gd name="connsiteY4495" fmla="*/ 5891941 h 7036158"/>
              <a:gd name="connsiteX4496" fmla="*/ 4494494 w 12298119"/>
              <a:gd name="connsiteY4496" fmla="*/ 5878792 h 7036158"/>
              <a:gd name="connsiteX4497" fmla="*/ 4515188 w 12298119"/>
              <a:gd name="connsiteY4497" fmla="*/ 5866216 h 7036158"/>
              <a:gd name="connsiteX4498" fmla="*/ 4509615 w 12298119"/>
              <a:gd name="connsiteY4498" fmla="*/ 5875077 h 7036158"/>
              <a:gd name="connsiteX4499" fmla="*/ 4508423 w 12298119"/>
              <a:gd name="connsiteY4499" fmla="*/ 5906803 h 7036158"/>
              <a:gd name="connsiteX4500" fmla="*/ 4564138 w 12298119"/>
              <a:gd name="connsiteY4500" fmla="*/ 5853069 h 7036158"/>
              <a:gd name="connsiteX4501" fmla="*/ 4563740 w 12298119"/>
              <a:gd name="connsiteY4501" fmla="*/ 5847924 h 7036158"/>
              <a:gd name="connsiteX4502" fmla="*/ 4570507 w 12298119"/>
              <a:gd name="connsiteY4502" fmla="*/ 5846493 h 7036158"/>
              <a:gd name="connsiteX4503" fmla="*/ 4649305 w 12298119"/>
              <a:gd name="connsiteY4503" fmla="*/ 5783328 h 7036158"/>
              <a:gd name="connsiteX4504" fmla="*/ 4734471 w 12298119"/>
              <a:gd name="connsiteY4504" fmla="*/ 5720446 h 7036158"/>
              <a:gd name="connsiteX4505" fmla="*/ 4758350 w 12298119"/>
              <a:gd name="connsiteY4505" fmla="*/ 5732737 h 7036158"/>
              <a:gd name="connsiteX4506" fmla="*/ 4747604 w 12298119"/>
              <a:gd name="connsiteY4506" fmla="*/ 5759605 h 7036158"/>
              <a:gd name="connsiteX4507" fmla="*/ 4766705 w 12298119"/>
              <a:gd name="connsiteY4507" fmla="*/ 5747600 h 7036158"/>
              <a:gd name="connsiteX4508" fmla="*/ 4783819 w 12298119"/>
              <a:gd name="connsiteY4508" fmla="*/ 5724735 h 7036158"/>
              <a:gd name="connsiteX4509" fmla="*/ 4835953 w 12298119"/>
              <a:gd name="connsiteY4509" fmla="*/ 5690721 h 7036158"/>
              <a:gd name="connsiteX4510" fmla="*/ 4837147 w 12298119"/>
              <a:gd name="connsiteY4510" fmla="*/ 5676430 h 7036158"/>
              <a:gd name="connsiteX4511" fmla="*/ 4854658 w 12298119"/>
              <a:gd name="connsiteY4511" fmla="*/ 5666141 h 7036158"/>
              <a:gd name="connsiteX4512" fmla="*/ 4876148 w 12298119"/>
              <a:gd name="connsiteY4512" fmla="*/ 5606689 h 7036158"/>
              <a:gd name="connsiteX4513" fmla="*/ 4923507 w 12298119"/>
              <a:gd name="connsiteY4513" fmla="*/ 5557813 h 7036158"/>
              <a:gd name="connsiteX4514" fmla="*/ 4909578 w 12298119"/>
              <a:gd name="connsiteY4514" fmla="*/ 5587540 h 7036158"/>
              <a:gd name="connsiteX4515" fmla="*/ 4941018 w 12298119"/>
              <a:gd name="connsiteY4515" fmla="*/ 5572963 h 7036158"/>
              <a:gd name="connsiteX4516" fmla="*/ 4923904 w 12298119"/>
              <a:gd name="connsiteY4516" fmla="*/ 5599258 h 7036158"/>
              <a:gd name="connsiteX4517" fmla="*/ 4973255 w 12298119"/>
              <a:gd name="connsiteY4517" fmla="*/ 5587539 h 7036158"/>
              <a:gd name="connsiteX4518" fmla="*/ 4969672 w 12298119"/>
              <a:gd name="connsiteY4518" fmla="*/ 5561817 h 7036158"/>
              <a:gd name="connsiteX4519" fmla="*/ 4979222 w 12298119"/>
              <a:gd name="connsiteY4519" fmla="*/ 5555813 h 7036158"/>
              <a:gd name="connsiteX4520" fmla="*/ 4993948 w 12298119"/>
              <a:gd name="connsiteY4520" fmla="*/ 5590111 h 7036158"/>
              <a:gd name="connsiteX4521" fmla="*/ 5001510 w 12298119"/>
              <a:gd name="connsiteY4521" fmla="*/ 5560386 h 7036158"/>
              <a:gd name="connsiteX4522" fmla="*/ 5022204 w 12298119"/>
              <a:gd name="connsiteY4522" fmla="*/ 5578965 h 7036158"/>
              <a:gd name="connsiteX4523" fmla="*/ 5050858 w 12298119"/>
              <a:gd name="connsiteY4523" fmla="*/ 5557813 h 7036158"/>
              <a:gd name="connsiteX4524" fmla="*/ 5068368 w 12298119"/>
              <a:gd name="connsiteY4524" fmla="*/ 5538092 h 7036158"/>
              <a:gd name="connsiteX4525" fmla="*/ 5053644 w 12298119"/>
              <a:gd name="connsiteY4525" fmla="*/ 5541808 h 7036158"/>
              <a:gd name="connsiteX4526" fmla="*/ 5069165 w 12298119"/>
              <a:gd name="connsiteY4526" fmla="*/ 5520657 h 7036158"/>
              <a:gd name="connsiteX4527" fmla="*/ 5063594 w 12298119"/>
              <a:gd name="connsiteY4527" fmla="*/ 5536093 h 7036158"/>
              <a:gd name="connsiteX4528" fmla="*/ 5102594 w 12298119"/>
              <a:gd name="connsiteY4528" fmla="*/ 5498078 h 7036158"/>
              <a:gd name="connsiteX4529" fmla="*/ 5141992 w 12298119"/>
              <a:gd name="connsiteY4529" fmla="*/ 5469781 h 7036158"/>
              <a:gd name="connsiteX4530" fmla="*/ 5129259 w 12298119"/>
              <a:gd name="connsiteY4530" fmla="*/ 5456633 h 7036158"/>
              <a:gd name="connsiteX4531" fmla="*/ 5171843 w 12298119"/>
              <a:gd name="connsiteY4531" fmla="*/ 5425193 h 7036158"/>
              <a:gd name="connsiteX4532" fmla="*/ 5157116 w 12298119"/>
              <a:gd name="connsiteY4532" fmla="*/ 5406900 h 7036158"/>
              <a:gd name="connsiteX4533" fmla="*/ 5194924 w 12298119"/>
              <a:gd name="connsiteY4533" fmla="*/ 5373745 h 7036158"/>
              <a:gd name="connsiteX4534" fmla="*/ 5188954 w 12298119"/>
              <a:gd name="connsiteY4534" fmla="*/ 5402042 h 7036158"/>
              <a:gd name="connsiteX4535" fmla="*/ 5204875 w 12298119"/>
              <a:gd name="connsiteY4535" fmla="*/ 5366313 h 7036158"/>
              <a:gd name="connsiteX4536" fmla="*/ 5207261 w 12298119"/>
              <a:gd name="connsiteY4536" fmla="*/ 5359455 h 7036158"/>
              <a:gd name="connsiteX4537" fmla="*/ 5219200 w 12298119"/>
              <a:gd name="connsiteY4537" fmla="*/ 5368314 h 7036158"/>
              <a:gd name="connsiteX4538" fmla="*/ 5229150 w 12298119"/>
              <a:gd name="connsiteY4538" fmla="*/ 5363456 h 7036158"/>
              <a:gd name="connsiteX4539" fmla="*/ 5230344 w 12298119"/>
              <a:gd name="connsiteY4539" fmla="*/ 5369456 h 7036158"/>
              <a:gd name="connsiteX4540" fmla="*/ 5231935 w 12298119"/>
              <a:gd name="connsiteY4540" fmla="*/ 5369457 h 7036158"/>
              <a:gd name="connsiteX4541" fmla="*/ 5233129 w 12298119"/>
              <a:gd name="connsiteY4541" fmla="*/ 5369457 h 7036158"/>
              <a:gd name="connsiteX4542" fmla="*/ 5233129 w 12298119"/>
              <a:gd name="connsiteY4542" fmla="*/ 5371172 h 7036158"/>
              <a:gd name="connsiteX4543" fmla="*/ 5241488 w 12298119"/>
              <a:gd name="connsiteY4543" fmla="*/ 5383463 h 7036158"/>
              <a:gd name="connsiteX4544" fmla="*/ 5241487 w 12298119"/>
              <a:gd name="connsiteY4544" fmla="*/ 5384891 h 7036158"/>
              <a:gd name="connsiteX4545" fmla="*/ 5247057 w 12298119"/>
              <a:gd name="connsiteY4545" fmla="*/ 5386036 h 7036158"/>
              <a:gd name="connsiteX4546" fmla="*/ 5242681 w 12298119"/>
              <a:gd name="connsiteY4546" fmla="*/ 5406615 h 7036158"/>
              <a:gd name="connsiteX4547" fmla="*/ 5264967 w 12298119"/>
              <a:gd name="connsiteY4547" fmla="*/ 5436910 h 7036158"/>
              <a:gd name="connsiteX4548" fmla="*/ 5271335 w 12298119"/>
              <a:gd name="connsiteY4548" fmla="*/ 5447487 h 7036158"/>
              <a:gd name="connsiteX4549" fmla="*/ 5269344 w 12298119"/>
              <a:gd name="connsiteY4549" fmla="*/ 5446058 h 7036158"/>
              <a:gd name="connsiteX4550" fmla="*/ 5238303 w 12298119"/>
              <a:gd name="connsiteY4550" fmla="*/ 5445486 h 7036158"/>
              <a:gd name="connsiteX4551" fmla="*/ 5236312 w 12298119"/>
              <a:gd name="connsiteY4551" fmla="*/ 5464350 h 7036158"/>
              <a:gd name="connsiteX4552" fmla="*/ 5276111 w 12298119"/>
              <a:gd name="connsiteY4552" fmla="*/ 5465493 h 7036158"/>
              <a:gd name="connsiteX4553" fmla="*/ 5276906 w 12298119"/>
              <a:gd name="connsiteY4553" fmla="*/ 5454633 h 7036158"/>
              <a:gd name="connsiteX4554" fmla="*/ 5291233 w 12298119"/>
              <a:gd name="connsiteY4554" fmla="*/ 5463493 h 7036158"/>
              <a:gd name="connsiteX4555" fmla="*/ 5313121 w 12298119"/>
              <a:gd name="connsiteY4555" fmla="*/ 5500365 h 7036158"/>
              <a:gd name="connsiteX4556" fmla="*/ 5342174 w 12298119"/>
              <a:gd name="connsiteY4556" fmla="*/ 5536091 h 7036158"/>
              <a:gd name="connsiteX4557" fmla="*/ 5357297 w 12298119"/>
              <a:gd name="connsiteY4557" fmla="*/ 5552383 h 7036158"/>
              <a:gd name="connsiteX4558" fmla="*/ 5372818 w 12298119"/>
              <a:gd name="connsiteY4558" fmla="*/ 5567531 h 7036158"/>
              <a:gd name="connsiteX4559" fmla="*/ 5403063 w 12298119"/>
              <a:gd name="connsiteY4559" fmla="*/ 5590398 h 7036158"/>
              <a:gd name="connsiteX4560" fmla="*/ 5404257 w 12298119"/>
              <a:gd name="connsiteY4560" fmla="*/ 5610691 h 7036158"/>
              <a:gd name="connsiteX4561" fmla="*/ 5437289 w 12298119"/>
              <a:gd name="connsiteY4561" fmla="*/ 5638702 h 7036158"/>
              <a:gd name="connsiteX4562" fmla="*/ 5437289 w 12298119"/>
              <a:gd name="connsiteY4562" fmla="*/ 5629841 h 7036158"/>
              <a:gd name="connsiteX4563" fmla="*/ 5439279 w 12298119"/>
              <a:gd name="connsiteY4563" fmla="*/ 5631270 h 7036158"/>
              <a:gd name="connsiteX4564" fmla="*/ 5438086 w 12298119"/>
              <a:gd name="connsiteY4564" fmla="*/ 5634987 h 7036158"/>
              <a:gd name="connsiteX4565" fmla="*/ 5452014 w 12298119"/>
              <a:gd name="connsiteY4565" fmla="*/ 5648705 h 7036158"/>
              <a:gd name="connsiteX4566" fmla="*/ 5451616 w 12298119"/>
              <a:gd name="connsiteY4566" fmla="*/ 5648991 h 7036158"/>
              <a:gd name="connsiteX4567" fmla="*/ 5454004 w 12298119"/>
              <a:gd name="connsiteY4567" fmla="*/ 5653851 h 7036158"/>
              <a:gd name="connsiteX4568" fmla="*/ 5491015 w 12298119"/>
              <a:gd name="connsiteY4568" fmla="*/ 5692149 h 7036158"/>
              <a:gd name="connsiteX4569" fmla="*/ 5492606 w 12298119"/>
              <a:gd name="connsiteY4569" fmla="*/ 5681861 h 7036158"/>
              <a:gd name="connsiteX4570" fmla="*/ 5514895 w 12298119"/>
              <a:gd name="connsiteY4570" fmla="*/ 5714729 h 7036158"/>
              <a:gd name="connsiteX4571" fmla="*/ 5504944 w 12298119"/>
              <a:gd name="connsiteY4571" fmla="*/ 5702154 h 7036158"/>
              <a:gd name="connsiteX4572" fmla="*/ 5503751 w 12298119"/>
              <a:gd name="connsiteY4572" fmla="*/ 5712158 h 7036158"/>
              <a:gd name="connsiteX4573" fmla="*/ 5532404 w 12298119"/>
              <a:gd name="connsiteY4573" fmla="*/ 5725020 h 7036158"/>
              <a:gd name="connsiteX4574" fmla="*/ 5545138 w 12298119"/>
              <a:gd name="connsiteY4574" fmla="*/ 5732451 h 7036158"/>
              <a:gd name="connsiteX4575" fmla="*/ 5557875 w 12298119"/>
              <a:gd name="connsiteY4575" fmla="*/ 5741312 h 7036158"/>
              <a:gd name="connsiteX4576" fmla="*/ 5578568 w 12298119"/>
              <a:gd name="connsiteY4576" fmla="*/ 5757604 h 7036158"/>
              <a:gd name="connsiteX4577" fmla="*/ 5564640 w 12298119"/>
              <a:gd name="connsiteY4577" fmla="*/ 5770180 h 7036158"/>
              <a:gd name="connsiteX4578" fmla="*/ 5555487 w 12298119"/>
              <a:gd name="connsiteY4578" fmla="*/ 5788474 h 7036158"/>
              <a:gd name="connsiteX4579" fmla="*/ 5588119 w 12298119"/>
              <a:gd name="connsiteY4579" fmla="*/ 5775325 h 7036158"/>
              <a:gd name="connsiteX4580" fmla="*/ 5593295 w 12298119"/>
              <a:gd name="connsiteY4580" fmla="*/ 5770753 h 7036158"/>
              <a:gd name="connsiteX4581" fmla="*/ 5596079 w 12298119"/>
              <a:gd name="connsiteY4581" fmla="*/ 5773037 h 7036158"/>
              <a:gd name="connsiteX4582" fmla="*/ 5615581 w 12298119"/>
              <a:gd name="connsiteY4582" fmla="*/ 5777040 h 7036158"/>
              <a:gd name="connsiteX4583" fmla="*/ 5640255 w 12298119"/>
              <a:gd name="connsiteY4583" fmla="*/ 5803908 h 7036158"/>
              <a:gd name="connsiteX4584" fmla="*/ 5651398 w 12298119"/>
              <a:gd name="connsiteY4584" fmla="*/ 5811338 h 7036158"/>
              <a:gd name="connsiteX4585" fmla="*/ 5688807 w 12298119"/>
              <a:gd name="connsiteY4585" fmla="*/ 5839348 h 7036158"/>
              <a:gd name="connsiteX4586" fmla="*/ 5669306 w 12298119"/>
              <a:gd name="connsiteY4586" fmla="*/ 5837920 h 7036158"/>
              <a:gd name="connsiteX4587" fmla="*/ 5692787 w 12298119"/>
              <a:gd name="connsiteY4587" fmla="*/ 5851925 h 7036158"/>
              <a:gd name="connsiteX4588" fmla="*/ 5705124 w 12298119"/>
              <a:gd name="connsiteY4588" fmla="*/ 5848209 h 7036158"/>
              <a:gd name="connsiteX4589" fmla="*/ 5716267 w 12298119"/>
              <a:gd name="connsiteY4589" fmla="*/ 5858213 h 7036158"/>
              <a:gd name="connsiteX4590" fmla="*/ 5698360 w 12298119"/>
              <a:gd name="connsiteY4590" fmla="*/ 5854497 h 7036158"/>
              <a:gd name="connsiteX4591" fmla="*/ 5681643 w 12298119"/>
              <a:gd name="connsiteY4591" fmla="*/ 5854497 h 7036158"/>
              <a:gd name="connsiteX4592" fmla="*/ 5699950 w 12298119"/>
              <a:gd name="connsiteY4592" fmla="*/ 5860786 h 7036158"/>
              <a:gd name="connsiteX4593" fmla="*/ 5719054 w 12298119"/>
              <a:gd name="connsiteY4593" fmla="*/ 5868218 h 7036158"/>
              <a:gd name="connsiteX4594" fmla="*/ 5730593 w 12298119"/>
              <a:gd name="connsiteY4594" fmla="*/ 5877362 h 7036158"/>
              <a:gd name="connsiteX4595" fmla="*/ 5729002 w 12298119"/>
              <a:gd name="connsiteY4595" fmla="*/ 5887937 h 7036158"/>
              <a:gd name="connsiteX4596" fmla="*/ 5717462 w 12298119"/>
              <a:gd name="connsiteY4596" fmla="*/ 5885367 h 7036158"/>
              <a:gd name="connsiteX4597" fmla="*/ 5674879 w 12298119"/>
              <a:gd name="connsiteY4597" fmla="*/ 5889081 h 7036158"/>
              <a:gd name="connsiteX4598" fmla="*/ 5662940 w 12298119"/>
              <a:gd name="connsiteY4598" fmla="*/ 5959965 h 7036158"/>
              <a:gd name="connsiteX4599" fmla="*/ 5656173 w 12298119"/>
              <a:gd name="connsiteY4599" fmla="*/ 5962538 h 7036158"/>
              <a:gd name="connsiteX4600" fmla="*/ 5648613 w 12298119"/>
              <a:gd name="connsiteY4600" fmla="*/ 5973686 h 7036158"/>
              <a:gd name="connsiteX4601" fmla="*/ 5635878 w 12298119"/>
              <a:gd name="connsiteY4601" fmla="*/ 5980545 h 7036158"/>
              <a:gd name="connsiteX4602" fmla="*/ 5633888 w 12298119"/>
              <a:gd name="connsiteY4602" fmla="*/ 5980259 h 7036158"/>
              <a:gd name="connsiteX4603" fmla="*/ 5635877 w 12298119"/>
              <a:gd name="connsiteY4603" fmla="*/ 5969397 h 7036158"/>
              <a:gd name="connsiteX4604" fmla="*/ 5616377 w 12298119"/>
              <a:gd name="connsiteY4604" fmla="*/ 5951677 h 7036158"/>
              <a:gd name="connsiteX4605" fmla="*/ 5580558 w 12298119"/>
              <a:gd name="connsiteY4605" fmla="*/ 5987404 h 7036158"/>
              <a:gd name="connsiteX4606" fmla="*/ 5601253 w 12298119"/>
              <a:gd name="connsiteY4606" fmla="*/ 6000838 h 7036158"/>
              <a:gd name="connsiteX4607" fmla="*/ 5615976 w 12298119"/>
              <a:gd name="connsiteY4607" fmla="*/ 6000838 h 7036158"/>
              <a:gd name="connsiteX4608" fmla="*/ 5618763 w 12298119"/>
              <a:gd name="connsiteY4608" fmla="*/ 6005411 h 7036158"/>
              <a:gd name="connsiteX4609" fmla="*/ 5615580 w 12298119"/>
              <a:gd name="connsiteY4609" fmla="*/ 6025419 h 7036158"/>
              <a:gd name="connsiteX4610" fmla="*/ 5592101 w 12298119"/>
              <a:gd name="connsiteY4610" fmla="*/ 6032851 h 7036158"/>
              <a:gd name="connsiteX4611" fmla="*/ 5588519 w 12298119"/>
              <a:gd name="connsiteY4611" fmla="*/ 6041711 h 7036158"/>
              <a:gd name="connsiteX4612" fmla="*/ 5581752 w 12298119"/>
              <a:gd name="connsiteY4612" fmla="*/ 6043997 h 7036158"/>
              <a:gd name="connsiteX4613" fmla="*/ 5580559 w 12298119"/>
              <a:gd name="connsiteY4613" fmla="*/ 6056001 h 7036158"/>
              <a:gd name="connsiteX4614" fmla="*/ 5514894 w 12298119"/>
              <a:gd name="connsiteY4614" fmla="*/ 6066577 h 7036158"/>
              <a:gd name="connsiteX4615" fmla="*/ 5514098 w 12298119"/>
              <a:gd name="connsiteY4615" fmla="*/ 6078581 h 7036158"/>
              <a:gd name="connsiteX4616" fmla="*/ 5574589 w 12298119"/>
              <a:gd name="connsiteY4616" fmla="*/ 6094302 h 7036158"/>
              <a:gd name="connsiteX4617" fmla="*/ 5555090 w 12298119"/>
              <a:gd name="connsiteY4617" fmla="*/ 6138033 h 7036158"/>
              <a:gd name="connsiteX4618" fmla="*/ 5528424 w 12298119"/>
              <a:gd name="connsiteY4618" fmla="*/ 6148037 h 7036158"/>
              <a:gd name="connsiteX4619" fmla="*/ 5526434 w 12298119"/>
              <a:gd name="connsiteY4619" fmla="*/ 6154038 h 7036158"/>
              <a:gd name="connsiteX4620" fmla="*/ 5513700 w 12298119"/>
              <a:gd name="connsiteY4620" fmla="*/ 6159470 h 7036158"/>
              <a:gd name="connsiteX4621" fmla="*/ 5496985 w 12298119"/>
              <a:gd name="connsiteY4621" fmla="*/ 6177763 h 7036158"/>
              <a:gd name="connsiteX4622" fmla="*/ 5503750 w 12298119"/>
              <a:gd name="connsiteY4622" fmla="*/ 6183478 h 7036158"/>
              <a:gd name="connsiteX4623" fmla="*/ 5486240 w 12298119"/>
              <a:gd name="connsiteY4623" fmla="*/ 6187195 h 7036158"/>
              <a:gd name="connsiteX4624" fmla="*/ 5514893 w 12298119"/>
              <a:gd name="connsiteY4624" fmla="*/ 6195198 h 7036158"/>
              <a:gd name="connsiteX4625" fmla="*/ 5511311 w 12298119"/>
              <a:gd name="connsiteY4625" fmla="*/ 6200913 h 7036158"/>
              <a:gd name="connsiteX4626" fmla="*/ 5500964 w 12298119"/>
              <a:gd name="connsiteY4626" fmla="*/ 6209202 h 7036158"/>
              <a:gd name="connsiteX4627" fmla="*/ 5551905 w 12298119"/>
              <a:gd name="connsiteY4627" fmla="*/ 6224352 h 7036158"/>
              <a:gd name="connsiteX4628" fmla="*/ 5557078 w 12298119"/>
              <a:gd name="connsiteY4628" fmla="*/ 6281516 h 7036158"/>
              <a:gd name="connsiteX4629" fmla="*/ 5533598 w 12298119"/>
              <a:gd name="connsiteY4629" fmla="*/ 6288946 h 7036158"/>
              <a:gd name="connsiteX4630" fmla="*/ 5532802 w 12298119"/>
              <a:gd name="connsiteY4630" fmla="*/ 6300665 h 7036158"/>
              <a:gd name="connsiteX4631" fmla="*/ 5579365 w 12298119"/>
              <a:gd name="connsiteY4631" fmla="*/ 6291804 h 7036158"/>
              <a:gd name="connsiteX4632" fmla="*/ 5575783 w 12298119"/>
              <a:gd name="connsiteY4632" fmla="*/ 6339536 h 7036158"/>
              <a:gd name="connsiteX4633" fmla="*/ 5607222 w 12298119"/>
              <a:gd name="connsiteY4633" fmla="*/ 6347540 h 7036158"/>
              <a:gd name="connsiteX4634" fmla="*/ 5608815 w 12298119"/>
              <a:gd name="connsiteY4634" fmla="*/ 6374408 h 7036158"/>
              <a:gd name="connsiteX4635" fmla="*/ 5602049 w 12298119"/>
              <a:gd name="connsiteY4635" fmla="*/ 6376980 h 7036158"/>
              <a:gd name="connsiteX4636" fmla="*/ 5591702 w 12298119"/>
              <a:gd name="connsiteY4636" fmla="*/ 6385269 h 7036158"/>
              <a:gd name="connsiteX4637" fmla="*/ 5587323 w 12298119"/>
              <a:gd name="connsiteY4637" fmla="*/ 6399846 h 7036158"/>
              <a:gd name="connsiteX4638" fmla="*/ 5596477 w 12298119"/>
              <a:gd name="connsiteY4638" fmla="*/ 6406420 h 7036158"/>
              <a:gd name="connsiteX4639" fmla="*/ 5610010 w 12298119"/>
              <a:gd name="connsiteY4639" fmla="*/ 6398130 h 7036158"/>
              <a:gd name="connsiteX4640" fmla="*/ 5613988 w 12298119"/>
              <a:gd name="connsiteY4640" fmla="*/ 6392700 h 7036158"/>
              <a:gd name="connsiteX4641" fmla="*/ 5646224 w 12298119"/>
              <a:gd name="connsiteY4641" fmla="*/ 6391843 h 7036158"/>
              <a:gd name="connsiteX4642" fmla="*/ 5660154 w 12298119"/>
              <a:gd name="connsiteY4642" fmla="*/ 6428427 h 7036158"/>
              <a:gd name="connsiteX4643" fmla="*/ 5652991 w 12298119"/>
              <a:gd name="connsiteY4643" fmla="*/ 6437002 h 7036158"/>
              <a:gd name="connsiteX4644" fmla="*/ 5651795 w 12298119"/>
              <a:gd name="connsiteY4644" fmla="*/ 6448722 h 7036158"/>
              <a:gd name="connsiteX4645" fmla="*/ 5701145 w 12298119"/>
              <a:gd name="connsiteY4645" fmla="*/ 6443292 h 7036158"/>
              <a:gd name="connsiteX4646" fmla="*/ 5704726 w 12298119"/>
              <a:gd name="connsiteY4646" fmla="*/ 6465585 h 7036158"/>
              <a:gd name="connsiteX4647" fmla="*/ 5706716 w 12298119"/>
              <a:gd name="connsiteY4647" fmla="*/ 6479305 h 7036158"/>
              <a:gd name="connsiteX4648" fmla="*/ 5703133 w 12298119"/>
              <a:gd name="connsiteY4648" fmla="*/ 6480734 h 7036158"/>
              <a:gd name="connsiteX4649" fmla="*/ 5672889 w 12298119"/>
              <a:gd name="connsiteY4649" fmla="*/ 6556762 h 7036158"/>
              <a:gd name="connsiteX4650" fmla="*/ 5715074 w 12298119"/>
              <a:gd name="connsiteY4650" fmla="*/ 6496453 h 7036158"/>
              <a:gd name="connsiteX4651" fmla="*/ 5719052 w 12298119"/>
              <a:gd name="connsiteY4651" fmla="*/ 6489880 h 7036158"/>
              <a:gd name="connsiteX4652" fmla="*/ 5720645 w 12298119"/>
              <a:gd name="connsiteY4652" fmla="*/ 6489880 h 7036158"/>
              <a:gd name="connsiteX4653" fmla="*/ 5769196 w 12298119"/>
              <a:gd name="connsiteY4653" fmla="*/ 6489307 h 7036158"/>
              <a:gd name="connsiteX4654" fmla="*/ 5775964 w 12298119"/>
              <a:gd name="connsiteY4654" fmla="*/ 6528464 h 7036158"/>
              <a:gd name="connsiteX4655" fmla="*/ 5792279 w 12298119"/>
              <a:gd name="connsiteY4655" fmla="*/ 6523606 h 7036158"/>
              <a:gd name="connsiteX4656" fmla="*/ 5807004 w 12298119"/>
              <a:gd name="connsiteY4656" fmla="*/ 6503886 h 7036158"/>
              <a:gd name="connsiteX4657" fmla="*/ 5852772 w 12298119"/>
              <a:gd name="connsiteY4657" fmla="*/ 6503885 h 7036158"/>
              <a:gd name="connsiteX4658" fmla="*/ 5844414 w 12298119"/>
              <a:gd name="connsiteY4658" fmla="*/ 6610783 h 7036158"/>
              <a:gd name="connsiteX4659" fmla="*/ 5861528 w 12298119"/>
              <a:gd name="connsiteY4659" fmla="*/ 6599921 h 7036158"/>
              <a:gd name="connsiteX4660" fmla="*/ 5863516 w 12298119"/>
              <a:gd name="connsiteY4660" fmla="*/ 6576197 h 7036158"/>
              <a:gd name="connsiteX4661" fmla="*/ 5877047 w 12298119"/>
              <a:gd name="connsiteY4661" fmla="*/ 6523320 h 7036158"/>
              <a:gd name="connsiteX4662" fmla="*/ 5894558 w 12298119"/>
              <a:gd name="connsiteY4662" fmla="*/ 6506457 h 7036158"/>
              <a:gd name="connsiteX4663" fmla="*/ 5926794 w 12298119"/>
              <a:gd name="connsiteY4663" fmla="*/ 6508459 h 7036158"/>
              <a:gd name="connsiteX4664" fmla="*/ 5949876 w 12298119"/>
              <a:gd name="connsiteY4664" fmla="*/ 6507028 h 7036158"/>
              <a:gd name="connsiteX4665" fmla="*/ 5969378 w 12298119"/>
              <a:gd name="connsiteY4665" fmla="*/ 6505313 h 7036158"/>
              <a:gd name="connsiteX4666" fmla="*/ 6018328 w 12298119"/>
              <a:gd name="connsiteY4666" fmla="*/ 6589060 h 7036158"/>
              <a:gd name="connsiteX4667" fmla="*/ 6016337 w 12298119"/>
              <a:gd name="connsiteY4667" fmla="*/ 6535325 h 7036158"/>
              <a:gd name="connsiteX4668" fmla="*/ 6042604 w 12298119"/>
              <a:gd name="connsiteY4668" fmla="*/ 6527894 h 7036158"/>
              <a:gd name="connsiteX4669" fmla="*/ 6010368 w 12298119"/>
              <a:gd name="connsiteY4669" fmla="*/ 6525892 h 7036158"/>
              <a:gd name="connsiteX4670" fmla="*/ 6005990 w 12298119"/>
              <a:gd name="connsiteY4670" fmla="*/ 6492738 h 7036158"/>
              <a:gd name="connsiteX4671" fmla="*/ 6046185 w 12298119"/>
              <a:gd name="connsiteY4671" fmla="*/ 6480447 h 7036158"/>
              <a:gd name="connsiteX4672" fmla="*/ 6054145 w 12298119"/>
              <a:gd name="connsiteY4672" fmla="*/ 6501884 h 7036158"/>
              <a:gd name="connsiteX4673" fmla="*/ 6067677 w 12298119"/>
              <a:gd name="connsiteY4673" fmla="*/ 6499882 h 7036158"/>
              <a:gd name="connsiteX4674" fmla="*/ 6062104 w 12298119"/>
              <a:gd name="connsiteY4674" fmla="*/ 6484449 h 7036158"/>
              <a:gd name="connsiteX4675" fmla="*/ 6091554 w 12298119"/>
              <a:gd name="connsiteY4675" fmla="*/ 6483306 h 7036158"/>
              <a:gd name="connsiteX4676" fmla="*/ 6099911 w 12298119"/>
              <a:gd name="connsiteY4676" fmla="*/ 6454151 h 7036158"/>
              <a:gd name="connsiteX4677" fmla="*/ 6169558 w 12298119"/>
              <a:gd name="connsiteY4677" fmla="*/ 6440717 h 7036158"/>
              <a:gd name="connsiteX4678" fmla="*/ 6176720 w 12298119"/>
              <a:gd name="connsiteY4678" fmla="*/ 6390414 h 7036158"/>
              <a:gd name="connsiteX4679" fmla="*/ 6212140 w 12298119"/>
              <a:gd name="connsiteY4679" fmla="*/ 6392986 h 7036158"/>
              <a:gd name="connsiteX4680" fmla="*/ 6226864 w 12298119"/>
              <a:gd name="connsiteY4680" fmla="*/ 6411851 h 7036158"/>
              <a:gd name="connsiteX4681" fmla="*/ 6246367 w 12298119"/>
              <a:gd name="connsiteY4681" fmla="*/ 6412994 h 7036158"/>
              <a:gd name="connsiteX4682" fmla="*/ 6249550 w 12298119"/>
              <a:gd name="connsiteY4682" fmla="*/ 6419281 h 7036158"/>
              <a:gd name="connsiteX4683" fmla="*/ 6255519 w 12298119"/>
              <a:gd name="connsiteY4683" fmla="*/ 6419566 h 7036158"/>
              <a:gd name="connsiteX4684" fmla="*/ 6261886 w 12298119"/>
              <a:gd name="connsiteY4684" fmla="*/ 6426141 h 7036158"/>
              <a:gd name="connsiteX4685" fmla="*/ 6267857 w 12298119"/>
              <a:gd name="connsiteY4685" fmla="*/ 6429286 h 7036158"/>
              <a:gd name="connsiteX4686" fmla="*/ 6265468 w 12298119"/>
              <a:gd name="connsiteY4686" fmla="*/ 6422997 h 7036158"/>
              <a:gd name="connsiteX4687" fmla="*/ 6246764 w 12298119"/>
              <a:gd name="connsiteY4687" fmla="*/ 6410135 h 7036158"/>
              <a:gd name="connsiteX4688" fmla="*/ 6241193 w 12298119"/>
              <a:gd name="connsiteY4688" fmla="*/ 6397559 h 7036158"/>
              <a:gd name="connsiteX4689" fmla="*/ 6219304 w 12298119"/>
              <a:gd name="connsiteY4689" fmla="*/ 6384410 h 7036158"/>
              <a:gd name="connsiteX4690" fmla="*/ 6215721 w 12298119"/>
              <a:gd name="connsiteY4690" fmla="*/ 6348398 h 7036158"/>
              <a:gd name="connsiteX4691" fmla="*/ 6226069 w 12298119"/>
              <a:gd name="connsiteY4691" fmla="*/ 6340109 h 7036158"/>
              <a:gd name="connsiteX4692" fmla="*/ 6238007 w 12298119"/>
              <a:gd name="connsiteY4692" fmla="*/ 6314099 h 7036158"/>
              <a:gd name="connsiteX4693" fmla="*/ 6270244 w 12298119"/>
              <a:gd name="connsiteY4693" fmla="*/ 6316100 h 7036158"/>
              <a:gd name="connsiteX4694" fmla="*/ 6274224 w 12298119"/>
              <a:gd name="connsiteY4694" fmla="*/ 6304381 h 7036158"/>
              <a:gd name="connsiteX4695" fmla="*/ 6290938 w 12298119"/>
              <a:gd name="connsiteY4695" fmla="*/ 6296664 h 7036158"/>
              <a:gd name="connsiteX4696" fmla="*/ 6301285 w 12298119"/>
              <a:gd name="connsiteY4696" fmla="*/ 6291233 h 7036158"/>
              <a:gd name="connsiteX4697" fmla="*/ 6295714 w 12298119"/>
              <a:gd name="connsiteY4697" fmla="*/ 6278942 h 7036158"/>
              <a:gd name="connsiteX4698" fmla="*/ 6277011 w 12298119"/>
              <a:gd name="connsiteY4698" fmla="*/ 6265795 h 7036158"/>
              <a:gd name="connsiteX4699" fmla="*/ 6272631 w 12298119"/>
              <a:gd name="connsiteY4699" fmla="*/ 6238641 h 7036158"/>
              <a:gd name="connsiteX4700" fmla="*/ 6296509 w 12298119"/>
              <a:gd name="connsiteY4700" fmla="*/ 6183478 h 7036158"/>
              <a:gd name="connsiteX4701" fmla="*/ 6310440 w 12298119"/>
              <a:gd name="connsiteY4701" fmla="*/ 6172331 h 7036158"/>
              <a:gd name="connsiteX4702" fmla="*/ 6336307 w 12298119"/>
              <a:gd name="connsiteY4702" fmla="*/ 6170902 h 7036158"/>
              <a:gd name="connsiteX4703" fmla="*/ 6334317 w 12298119"/>
              <a:gd name="connsiteY4703" fmla="*/ 6152896 h 7036158"/>
              <a:gd name="connsiteX4704" fmla="*/ 6296111 w 12298119"/>
              <a:gd name="connsiteY4704" fmla="*/ 6144607 h 7036158"/>
              <a:gd name="connsiteX4705" fmla="*/ 6290143 w 12298119"/>
              <a:gd name="connsiteY4705" fmla="*/ 6093445 h 7036158"/>
              <a:gd name="connsiteX4706" fmla="*/ 6313622 w 12298119"/>
              <a:gd name="connsiteY4706" fmla="*/ 6082870 h 7036158"/>
              <a:gd name="connsiteX4707" fmla="*/ 6316409 w 12298119"/>
              <a:gd name="connsiteY4707" fmla="*/ 6070292 h 7036158"/>
              <a:gd name="connsiteX4708" fmla="*/ 6313623 w 12298119"/>
              <a:gd name="connsiteY4708" fmla="*/ 6067149 h 7036158"/>
              <a:gd name="connsiteX4709" fmla="*/ 6316805 w 12298119"/>
              <a:gd name="connsiteY4709" fmla="*/ 6068578 h 7036158"/>
              <a:gd name="connsiteX4710" fmla="*/ 6322378 w 12298119"/>
              <a:gd name="connsiteY4710" fmla="*/ 6074007 h 7036158"/>
              <a:gd name="connsiteX4711" fmla="*/ 6319594 w 12298119"/>
              <a:gd name="connsiteY4711" fmla="*/ 6066292 h 7036158"/>
              <a:gd name="connsiteX4712" fmla="*/ 6330736 w 12298119"/>
              <a:gd name="connsiteY4712" fmla="*/ 6066292 h 7036158"/>
              <a:gd name="connsiteX4713" fmla="*/ 6344266 w 12298119"/>
              <a:gd name="connsiteY4713" fmla="*/ 6071436 h 7036158"/>
              <a:gd name="connsiteX4714" fmla="*/ 6347052 w 12298119"/>
              <a:gd name="connsiteY4714" fmla="*/ 6067721 h 7036158"/>
              <a:gd name="connsiteX4715" fmla="*/ 6377298 w 12298119"/>
              <a:gd name="connsiteY4715" fmla="*/ 6075152 h 7036158"/>
              <a:gd name="connsiteX4716" fmla="*/ 6378891 w 12298119"/>
              <a:gd name="connsiteY4716" fmla="*/ 6067721 h 7036158"/>
              <a:gd name="connsiteX4717" fmla="*/ 6384461 w 12298119"/>
              <a:gd name="connsiteY4717" fmla="*/ 6075152 h 7036158"/>
              <a:gd name="connsiteX4718" fmla="*/ 6402370 w 12298119"/>
              <a:gd name="connsiteY4718" fmla="*/ 6068863 h 7036158"/>
              <a:gd name="connsiteX4719" fmla="*/ 6423066 w 12298119"/>
              <a:gd name="connsiteY4719" fmla="*/ 6071436 h 7036158"/>
              <a:gd name="connsiteX4720" fmla="*/ 6415902 w 12298119"/>
              <a:gd name="connsiteY4720" fmla="*/ 6068863 h 7036158"/>
              <a:gd name="connsiteX4721" fmla="*/ 6447739 w 12298119"/>
              <a:gd name="connsiteY4721" fmla="*/ 6068863 h 7036158"/>
              <a:gd name="connsiteX4722" fmla="*/ 6434208 w 12298119"/>
              <a:gd name="connsiteY4722" fmla="*/ 6074009 h 7036158"/>
              <a:gd name="connsiteX4723" fmla="*/ 6461669 w 12298119"/>
              <a:gd name="connsiteY4723" fmla="*/ 6068863 h 7036158"/>
              <a:gd name="connsiteX4724" fmla="*/ 6481169 w 12298119"/>
              <a:gd name="connsiteY4724" fmla="*/ 6071436 h 7036158"/>
              <a:gd name="connsiteX4725" fmla="*/ 6500271 w 12298119"/>
              <a:gd name="connsiteY4725" fmla="*/ 6075152 h 7036158"/>
              <a:gd name="connsiteX4726" fmla="*/ 6464454 w 12298119"/>
              <a:gd name="connsiteY4726" fmla="*/ 6081726 h 7036158"/>
              <a:gd name="connsiteX4727" fmla="*/ 6436596 w 12298119"/>
              <a:gd name="connsiteY4727" fmla="*/ 6078868 h 7036158"/>
              <a:gd name="connsiteX4728" fmla="*/ 6409136 w 12298119"/>
              <a:gd name="connsiteY4728" fmla="*/ 6089157 h 7036158"/>
              <a:gd name="connsiteX4729" fmla="*/ 6402370 w 12298119"/>
              <a:gd name="connsiteY4729" fmla="*/ 6099447 h 7036158"/>
              <a:gd name="connsiteX4730" fmla="*/ 6415901 w 12298119"/>
              <a:gd name="connsiteY4730" fmla="*/ 6094301 h 7036158"/>
              <a:gd name="connsiteX4731" fmla="*/ 6427045 w 12298119"/>
              <a:gd name="connsiteY4731" fmla="*/ 6101733 h 7036158"/>
              <a:gd name="connsiteX4732" fmla="*/ 6415902 w 12298119"/>
              <a:gd name="connsiteY4732" fmla="*/ 6104305 h 7036158"/>
              <a:gd name="connsiteX4733" fmla="*/ 6440974 w 12298119"/>
              <a:gd name="connsiteY4733" fmla="*/ 6113167 h 7036158"/>
              <a:gd name="connsiteX4734" fmla="*/ 6468833 w 12298119"/>
              <a:gd name="connsiteY4734" fmla="*/ 6110593 h 7036158"/>
              <a:gd name="connsiteX4735" fmla="*/ 6512609 w 12298119"/>
              <a:gd name="connsiteY4735" fmla="*/ 6108306 h 7036158"/>
              <a:gd name="connsiteX4736" fmla="*/ 6519374 w 12298119"/>
              <a:gd name="connsiteY4736" fmla="*/ 6098304 h 7036158"/>
              <a:gd name="connsiteX4737" fmla="*/ 6536088 w 12298119"/>
              <a:gd name="connsiteY4737" fmla="*/ 6100590 h 7036158"/>
              <a:gd name="connsiteX4738" fmla="*/ 6552802 w 12298119"/>
              <a:gd name="connsiteY4738" fmla="*/ 6099447 h 7036158"/>
              <a:gd name="connsiteX4739" fmla="*/ 6584641 w 12298119"/>
              <a:gd name="connsiteY4739" fmla="*/ 6092871 h 7036158"/>
              <a:gd name="connsiteX4740" fmla="*/ 6642347 w 12298119"/>
              <a:gd name="connsiteY4740" fmla="*/ 6082869 h 7036158"/>
              <a:gd name="connsiteX4741" fmla="*/ 6650706 w 12298119"/>
              <a:gd name="connsiteY4741" fmla="*/ 6065147 h 7036158"/>
              <a:gd name="connsiteX4742" fmla="*/ 6656277 w 12298119"/>
              <a:gd name="connsiteY4742" fmla="*/ 6080297 h 7036158"/>
              <a:gd name="connsiteX4743" fmla="*/ 6678165 w 12298119"/>
              <a:gd name="connsiteY4743" fmla="*/ 6074008 h 7036158"/>
              <a:gd name="connsiteX4744" fmla="*/ 6698858 w 12298119"/>
              <a:gd name="connsiteY4744" fmla="*/ 6072865 h 7036158"/>
              <a:gd name="connsiteX4745" fmla="*/ 6744626 w 12298119"/>
              <a:gd name="connsiteY4745" fmla="*/ 6068864 h 7036158"/>
              <a:gd name="connsiteX4746" fmla="*/ 6780442 w 12298119"/>
              <a:gd name="connsiteY4746" fmla="*/ 6049714 h 7036158"/>
              <a:gd name="connsiteX4747" fmla="*/ 6821833 w 12298119"/>
              <a:gd name="connsiteY4747" fmla="*/ 6031992 h 7036158"/>
              <a:gd name="connsiteX4748" fmla="*/ 6797159 w 12298119"/>
              <a:gd name="connsiteY4748" fmla="*/ 6040853 h 7036158"/>
              <a:gd name="connsiteX4749" fmla="*/ 6776464 w 12298119"/>
              <a:gd name="connsiteY4749" fmla="*/ 6038568 h 7036158"/>
              <a:gd name="connsiteX4750" fmla="*/ 6803924 w 12298119"/>
              <a:gd name="connsiteY4750" fmla="*/ 6023133 h 7036158"/>
              <a:gd name="connsiteX4751" fmla="*/ 6824619 w 12298119"/>
              <a:gd name="connsiteY4751" fmla="*/ 6031991 h 7036158"/>
              <a:gd name="connsiteX4752" fmla="*/ 6863222 w 12298119"/>
              <a:gd name="connsiteY4752" fmla="*/ 6015414 h 7036158"/>
              <a:gd name="connsiteX4753" fmla="*/ 6873966 w 12298119"/>
              <a:gd name="connsiteY4753" fmla="*/ 6022276 h 7036158"/>
              <a:gd name="connsiteX4754" fmla="*/ 6881528 w 12298119"/>
              <a:gd name="connsiteY4754" fmla="*/ 6033421 h 7036158"/>
              <a:gd name="connsiteX4755" fmla="*/ 6901427 w 12298119"/>
              <a:gd name="connsiteY4755" fmla="*/ 6047141 h 7036158"/>
              <a:gd name="connsiteX4756" fmla="*/ 6901427 w 12298119"/>
              <a:gd name="connsiteY4756" fmla="*/ 6043997 h 7036158"/>
              <a:gd name="connsiteX4757" fmla="*/ 6903417 w 12298119"/>
              <a:gd name="connsiteY4757" fmla="*/ 6044284 h 7036158"/>
              <a:gd name="connsiteX4758" fmla="*/ 6909784 w 12298119"/>
              <a:gd name="connsiteY4758" fmla="*/ 6034851 h 7036158"/>
              <a:gd name="connsiteX4759" fmla="*/ 6901029 w 12298119"/>
              <a:gd name="connsiteY4759" fmla="*/ 6030277 h 7036158"/>
              <a:gd name="connsiteX4760" fmla="*/ 6901031 w 12298119"/>
              <a:gd name="connsiteY4760" fmla="*/ 6028848 h 7036158"/>
              <a:gd name="connsiteX4761" fmla="*/ 6898642 w 12298119"/>
              <a:gd name="connsiteY4761" fmla="*/ 6019701 h 7036158"/>
              <a:gd name="connsiteX4762" fmla="*/ 6912570 w 12298119"/>
              <a:gd name="connsiteY4762" fmla="*/ 6014842 h 7036158"/>
              <a:gd name="connsiteX4763" fmla="*/ 6929683 w 12298119"/>
              <a:gd name="connsiteY4763" fmla="*/ 6006555 h 7036158"/>
              <a:gd name="connsiteX4764" fmla="*/ 6944806 w 12298119"/>
              <a:gd name="connsiteY4764" fmla="*/ 6004268 h 7036158"/>
              <a:gd name="connsiteX4765" fmla="*/ 7012462 w 12298119"/>
              <a:gd name="connsiteY4765" fmla="*/ 5977686 h 7036158"/>
              <a:gd name="connsiteX4766" fmla="*/ 7015248 w 12298119"/>
              <a:gd name="connsiteY4766" fmla="*/ 5976258 h 7036158"/>
              <a:gd name="connsiteX4767" fmla="*/ 7018033 w 12298119"/>
              <a:gd name="connsiteY4767" fmla="*/ 5974829 h 7036158"/>
              <a:gd name="connsiteX4768" fmla="*/ 7023603 w 12298119"/>
              <a:gd name="connsiteY4768" fmla="*/ 5973686 h 7036158"/>
              <a:gd name="connsiteX4769" fmla="*/ 7033156 w 12298119"/>
              <a:gd name="connsiteY4769" fmla="*/ 5968826 h 7036158"/>
              <a:gd name="connsiteX4770" fmla="*/ 7053850 w 12298119"/>
              <a:gd name="connsiteY4770" fmla="*/ 5957108 h 7036158"/>
              <a:gd name="connsiteX4771" fmla="*/ 7088075 w 12298119"/>
              <a:gd name="connsiteY4771" fmla="*/ 5934526 h 7036158"/>
              <a:gd name="connsiteX4772" fmla="*/ 7092454 w 12298119"/>
              <a:gd name="connsiteY4772" fmla="*/ 5939386 h 7036158"/>
              <a:gd name="connsiteX4773" fmla="*/ 7095240 w 12298119"/>
              <a:gd name="connsiteY4773" fmla="*/ 5939386 h 7036158"/>
              <a:gd name="connsiteX4774" fmla="*/ 7098025 w 12298119"/>
              <a:gd name="connsiteY4774" fmla="*/ 5939386 h 7036158"/>
              <a:gd name="connsiteX4775" fmla="*/ 7095240 w 12298119"/>
              <a:gd name="connsiteY4775" fmla="*/ 5925667 h 7036158"/>
              <a:gd name="connsiteX4776" fmla="*/ 7100811 w 12298119"/>
              <a:gd name="connsiteY4776" fmla="*/ 5931669 h 7036158"/>
              <a:gd name="connsiteX4777" fmla="*/ 7107974 w 12298119"/>
              <a:gd name="connsiteY4777" fmla="*/ 5925667 h 7036158"/>
              <a:gd name="connsiteX4778" fmla="*/ 7104791 w 12298119"/>
              <a:gd name="connsiteY4778" fmla="*/ 5917950 h 7036158"/>
              <a:gd name="connsiteX4779" fmla="*/ 7114741 w 12298119"/>
              <a:gd name="connsiteY4779" fmla="*/ 5919093 h 7036158"/>
              <a:gd name="connsiteX4780" fmla="*/ 7114739 w 12298119"/>
              <a:gd name="connsiteY4780" fmla="*/ 5927954 h 7036158"/>
              <a:gd name="connsiteX4781" fmla="*/ 7118721 w 12298119"/>
              <a:gd name="connsiteY4781" fmla="*/ 5920522 h 7036158"/>
              <a:gd name="connsiteX4782" fmla="*/ 7121505 w 12298119"/>
              <a:gd name="connsiteY4782" fmla="*/ 5917950 h 7036158"/>
              <a:gd name="connsiteX4783" fmla="*/ 7122701 w 12298119"/>
              <a:gd name="connsiteY4783" fmla="*/ 5916806 h 7036158"/>
              <a:gd name="connsiteX4784" fmla="*/ 7122700 w 12298119"/>
              <a:gd name="connsiteY4784" fmla="*/ 5915378 h 7036158"/>
              <a:gd name="connsiteX4785" fmla="*/ 7124293 w 12298119"/>
              <a:gd name="connsiteY4785" fmla="*/ 5915377 h 7036158"/>
              <a:gd name="connsiteX4786" fmla="*/ 7137822 w 12298119"/>
              <a:gd name="connsiteY4786" fmla="*/ 5908519 h 7036158"/>
              <a:gd name="connsiteX4787" fmla="*/ 7138618 w 12298119"/>
              <a:gd name="connsiteY4787" fmla="*/ 5908232 h 7036158"/>
              <a:gd name="connsiteX4788" fmla="*/ 7139415 w 12298119"/>
              <a:gd name="connsiteY4788" fmla="*/ 5907946 h 7036158"/>
              <a:gd name="connsiteX4789" fmla="*/ 7140609 w 12298119"/>
              <a:gd name="connsiteY4789" fmla="*/ 5907375 h 7036158"/>
              <a:gd name="connsiteX4790" fmla="*/ 7139414 w 12298119"/>
              <a:gd name="connsiteY4790" fmla="*/ 5907659 h 7036158"/>
              <a:gd name="connsiteX4791" fmla="*/ 7141007 w 12298119"/>
              <a:gd name="connsiteY4791" fmla="*/ 5906516 h 7036158"/>
              <a:gd name="connsiteX4792" fmla="*/ 7142200 w 12298119"/>
              <a:gd name="connsiteY4792" fmla="*/ 5905088 h 7036158"/>
              <a:gd name="connsiteX4793" fmla="*/ 7137822 w 12298119"/>
              <a:gd name="connsiteY4793" fmla="*/ 5902516 h 7036158"/>
              <a:gd name="connsiteX4794" fmla="*/ 7136629 w 12298119"/>
              <a:gd name="connsiteY4794" fmla="*/ 5902516 h 7036158"/>
              <a:gd name="connsiteX4795" fmla="*/ 7121505 w 12298119"/>
              <a:gd name="connsiteY4795" fmla="*/ 5910232 h 7036158"/>
              <a:gd name="connsiteX4796" fmla="*/ 7120312 w 12298119"/>
              <a:gd name="connsiteY4796" fmla="*/ 5910233 h 7036158"/>
              <a:gd name="connsiteX4797" fmla="*/ 7120311 w 12298119"/>
              <a:gd name="connsiteY4797" fmla="*/ 5911376 h 7036158"/>
              <a:gd name="connsiteX4798" fmla="*/ 7113149 w 12298119"/>
              <a:gd name="connsiteY4798" fmla="*/ 5907945 h 7036158"/>
              <a:gd name="connsiteX4799" fmla="*/ 7114740 w 12298119"/>
              <a:gd name="connsiteY4799" fmla="*/ 5903945 h 7036158"/>
              <a:gd name="connsiteX4800" fmla="*/ 7115935 w 12298119"/>
              <a:gd name="connsiteY4800" fmla="*/ 5902515 h 7036158"/>
              <a:gd name="connsiteX4801" fmla="*/ 7115933 w 12298119"/>
              <a:gd name="connsiteY4801" fmla="*/ 5901373 h 7036158"/>
              <a:gd name="connsiteX4802" fmla="*/ 7131058 w 12298119"/>
              <a:gd name="connsiteY4802" fmla="*/ 5893656 h 7036158"/>
              <a:gd name="connsiteX4803" fmla="*/ 7133844 w 12298119"/>
              <a:gd name="connsiteY4803" fmla="*/ 5891369 h 7036158"/>
              <a:gd name="connsiteX4804" fmla="*/ 7143394 w 12298119"/>
              <a:gd name="connsiteY4804" fmla="*/ 5879650 h 7036158"/>
              <a:gd name="connsiteX4805" fmla="*/ 7164090 w 12298119"/>
              <a:gd name="connsiteY4805" fmla="*/ 5860786 h 7036158"/>
              <a:gd name="connsiteX4806" fmla="*/ 7186375 w 12298119"/>
              <a:gd name="connsiteY4806" fmla="*/ 5843064 h 7036158"/>
              <a:gd name="connsiteX4807" fmla="*/ 7209855 w 12298119"/>
              <a:gd name="connsiteY4807" fmla="*/ 5825345 h 7036158"/>
              <a:gd name="connsiteX4808" fmla="*/ 7234529 w 12298119"/>
              <a:gd name="connsiteY4808" fmla="*/ 5808767 h 7036158"/>
              <a:gd name="connsiteX4809" fmla="*/ 7258408 w 12298119"/>
              <a:gd name="connsiteY4809" fmla="*/ 5792186 h 7036158"/>
              <a:gd name="connsiteX4810" fmla="*/ 7281491 w 12298119"/>
              <a:gd name="connsiteY4810" fmla="*/ 5774466 h 7036158"/>
              <a:gd name="connsiteX4811" fmla="*/ 7292634 w 12298119"/>
              <a:gd name="connsiteY4811" fmla="*/ 5766750 h 7036158"/>
              <a:gd name="connsiteX4812" fmla="*/ 7303777 w 12298119"/>
              <a:gd name="connsiteY4812" fmla="*/ 5757890 h 7036158"/>
              <a:gd name="connsiteX4813" fmla="*/ 7300991 w 12298119"/>
              <a:gd name="connsiteY4813" fmla="*/ 5769608 h 7036158"/>
              <a:gd name="connsiteX4814" fmla="*/ 7347952 w 12298119"/>
              <a:gd name="connsiteY4814" fmla="*/ 5730165 h 7036158"/>
              <a:gd name="connsiteX4815" fmla="*/ 7353524 w 12298119"/>
              <a:gd name="connsiteY4815" fmla="*/ 5707012 h 7036158"/>
              <a:gd name="connsiteX4816" fmla="*/ 7374218 w 12298119"/>
              <a:gd name="connsiteY4816" fmla="*/ 5688148 h 7036158"/>
              <a:gd name="connsiteX4817" fmla="*/ 7386555 w 12298119"/>
              <a:gd name="connsiteY4817" fmla="*/ 5678145 h 7036158"/>
              <a:gd name="connsiteX4818" fmla="*/ 7401678 w 12298119"/>
              <a:gd name="connsiteY4818" fmla="*/ 5674429 h 7036158"/>
              <a:gd name="connsiteX4819" fmla="*/ 7412821 w 12298119"/>
              <a:gd name="connsiteY4819" fmla="*/ 5652708 h 7036158"/>
              <a:gd name="connsiteX4820" fmla="*/ 7421179 w 12298119"/>
              <a:gd name="connsiteY4820" fmla="*/ 5648991 h 7036158"/>
              <a:gd name="connsiteX4821" fmla="*/ 7447046 w 12298119"/>
              <a:gd name="connsiteY4821" fmla="*/ 5641275 h 7036158"/>
              <a:gd name="connsiteX4822" fmla="*/ 7463762 w 12298119"/>
              <a:gd name="connsiteY4822" fmla="*/ 5622410 h 7036158"/>
              <a:gd name="connsiteX4823" fmla="*/ 7459384 w 12298119"/>
              <a:gd name="connsiteY4823" fmla="*/ 5614693 h 7036158"/>
              <a:gd name="connsiteX4824" fmla="*/ 7478883 w 12298119"/>
              <a:gd name="connsiteY4824" fmla="*/ 5595543 h 7036158"/>
              <a:gd name="connsiteX4825" fmla="*/ 7500774 w 12298119"/>
              <a:gd name="connsiteY4825" fmla="*/ 5585252 h 7036158"/>
              <a:gd name="connsiteX4826" fmla="*/ 7543754 w 12298119"/>
              <a:gd name="connsiteY4826" fmla="*/ 5540950 h 7036158"/>
              <a:gd name="connsiteX4827" fmla="*/ 7563255 w 12298119"/>
              <a:gd name="connsiteY4827" fmla="*/ 5507795 h 7036158"/>
              <a:gd name="connsiteX4828" fmla="*/ 7568428 w 12298119"/>
              <a:gd name="connsiteY4828" fmla="*/ 5468637 h 7036158"/>
              <a:gd name="connsiteX4829" fmla="*/ 7574398 w 12298119"/>
              <a:gd name="connsiteY4829" fmla="*/ 5478642 h 7036158"/>
              <a:gd name="connsiteX4830" fmla="*/ 7597482 w 12298119"/>
              <a:gd name="connsiteY4830" fmla="*/ 5444629 h 7036158"/>
              <a:gd name="connsiteX4831" fmla="*/ 7618175 w 12298119"/>
              <a:gd name="connsiteY4831" fmla="*/ 5408901 h 7036158"/>
              <a:gd name="connsiteX4832" fmla="*/ 7628124 w 12298119"/>
              <a:gd name="connsiteY4832" fmla="*/ 5391179 h 7036158"/>
              <a:gd name="connsiteX4833" fmla="*/ 7638869 w 12298119"/>
              <a:gd name="connsiteY4833" fmla="*/ 5372316 h 7036158"/>
              <a:gd name="connsiteX4834" fmla="*/ 7641653 w 12298119"/>
              <a:gd name="connsiteY4834" fmla="*/ 5368029 h 7036158"/>
              <a:gd name="connsiteX4835" fmla="*/ 7646432 w 12298119"/>
              <a:gd name="connsiteY4835" fmla="*/ 5374030 h 7036158"/>
              <a:gd name="connsiteX4836" fmla="*/ 7656379 w 12298119"/>
              <a:gd name="connsiteY4836" fmla="*/ 5360025 h 7036158"/>
              <a:gd name="connsiteX4837" fmla="*/ 7657176 w 12298119"/>
              <a:gd name="connsiteY4837" fmla="*/ 5344877 h 7036158"/>
              <a:gd name="connsiteX4838" fmla="*/ 7667921 w 12298119"/>
              <a:gd name="connsiteY4838" fmla="*/ 5331444 h 7036158"/>
              <a:gd name="connsiteX4839" fmla="*/ 7662747 w 12298119"/>
              <a:gd name="connsiteY4839" fmla="*/ 5322582 h 7036158"/>
              <a:gd name="connsiteX4840" fmla="*/ 7685831 w 12298119"/>
              <a:gd name="connsiteY4840" fmla="*/ 5284854 h 7036158"/>
              <a:gd name="connsiteX4841" fmla="*/ 7709709 w 12298119"/>
              <a:gd name="connsiteY4841" fmla="*/ 5264276 h 7036158"/>
              <a:gd name="connsiteX4842" fmla="*/ 7701350 w 12298119"/>
              <a:gd name="connsiteY4842" fmla="*/ 5249127 h 7036158"/>
              <a:gd name="connsiteX4843" fmla="*/ 7710903 w 12298119"/>
              <a:gd name="connsiteY4843" fmla="*/ 5226260 h 7036158"/>
              <a:gd name="connsiteX4844" fmla="*/ 7718066 w 12298119"/>
              <a:gd name="connsiteY4844" fmla="*/ 5205967 h 7036158"/>
              <a:gd name="connsiteX4845" fmla="*/ 7735577 w 12298119"/>
              <a:gd name="connsiteY4845" fmla="*/ 5176813 h 7036158"/>
              <a:gd name="connsiteX4846" fmla="*/ 7742740 w 12298119"/>
              <a:gd name="connsiteY4846" fmla="*/ 5124794 h 7036158"/>
              <a:gd name="connsiteX4847" fmla="*/ 7746720 w 12298119"/>
              <a:gd name="connsiteY4847" fmla="*/ 5134798 h 7036158"/>
              <a:gd name="connsiteX4848" fmla="*/ 7751098 w 12298119"/>
              <a:gd name="connsiteY4848" fmla="*/ 5115934 h 7036158"/>
              <a:gd name="connsiteX4849" fmla="*/ 7755077 w 12298119"/>
              <a:gd name="connsiteY4849" fmla="*/ 5099356 h 7036158"/>
              <a:gd name="connsiteX4850" fmla="*/ 7771792 w 12298119"/>
              <a:gd name="connsiteY4850" fmla="*/ 5071345 h 7036158"/>
              <a:gd name="connsiteX4851" fmla="*/ 7763435 w 12298119"/>
              <a:gd name="connsiteY4851" fmla="*/ 5062484 h 7036158"/>
              <a:gd name="connsiteX4852" fmla="*/ 7756271 w 12298119"/>
              <a:gd name="connsiteY4852" fmla="*/ 5049624 h 7036158"/>
              <a:gd name="connsiteX4853" fmla="*/ 7728810 w 12298119"/>
              <a:gd name="connsiteY4853" fmla="*/ 5090494 h 7036158"/>
              <a:gd name="connsiteX4854" fmla="*/ 7737169 w 12298119"/>
              <a:gd name="connsiteY4854" fmla="*/ 5067629 h 7036158"/>
              <a:gd name="connsiteX4855" fmla="*/ 7722046 w 12298119"/>
              <a:gd name="connsiteY4855" fmla="*/ 5103356 h 7036158"/>
              <a:gd name="connsiteX4856" fmla="*/ 7714882 w 12298119"/>
              <a:gd name="connsiteY4856" fmla="*/ 5144802 h 7036158"/>
              <a:gd name="connsiteX4857" fmla="*/ 7706525 w 12298119"/>
              <a:gd name="connsiteY4857" fmla="*/ 5139942 h 7036158"/>
              <a:gd name="connsiteX4858" fmla="*/ 7701352 w 12298119"/>
              <a:gd name="connsiteY4858" fmla="*/ 5175384 h 7036158"/>
              <a:gd name="connsiteX4859" fmla="*/ 7679064 w 12298119"/>
              <a:gd name="connsiteY4859" fmla="*/ 5214827 h 7036158"/>
              <a:gd name="connsiteX4860" fmla="*/ 7663942 w 12298119"/>
              <a:gd name="connsiteY4860" fmla="*/ 5257987 h 7036158"/>
              <a:gd name="connsiteX4861" fmla="*/ 7646033 w 12298119"/>
              <a:gd name="connsiteY4861" fmla="*/ 5299717 h 7036158"/>
              <a:gd name="connsiteX4862" fmla="*/ 7618175 w 12298119"/>
              <a:gd name="connsiteY4862" fmla="*/ 5335159 h 7036158"/>
              <a:gd name="connsiteX4863" fmla="*/ 7609817 w 12298119"/>
              <a:gd name="connsiteY4863" fmla="*/ 5371171 h 7036158"/>
              <a:gd name="connsiteX4864" fmla="*/ 7600664 w 12298119"/>
              <a:gd name="connsiteY4864" fmla="*/ 5390037 h 7036158"/>
              <a:gd name="connsiteX4865" fmla="*/ 7589124 w 12298119"/>
              <a:gd name="connsiteY4865" fmla="*/ 5408902 h 7036158"/>
              <a:gd name="connsiteX4866" fmla="*/ 7596287 w 12298119"/>
              <a:gd name="connsiteY4866" fmla="*/ 5368315 h 7036158"/>
              <a:gd name="connsiteX4867" fmla="*/ 7556092 w 12298119"/>
              <a:gd name="connsiteY4867" fmla="*/ 5421478 h 7036158"/>
              <a:gd name="connsiteX4868" fmla="*/ 7561663 w 12298119"/>
              <a:gd name="connsiteY4868" fmla="*/ 5432052 h 7036158"/>
              <a:gd name="connsiteX4869" fmla="*/ 7549325 w 12298119"/>
              <a:gd name="connsiteY4869" fmla="*/ 5438055 h 7036158"/>
              <a:gd name="connsiteX4870" fmla="*/ 7538580 w 12298119"/>
              <a:gd name="connsiteY4870" fmla="*/ 5469781 h 7036158"/>
              <a:gd name="connsiteX4871" fmla="*/ 7523060 w 12298119"/>
              <a:gd name="connsiteY4871" fmla="*/ 5486360 h 7036158"/>
              <a:gd name="connsiteX4872" fmla="*/ 7509130 w 12298119"/>
              <a:gd name="connsiteY4872" fmla="*/ 5500365 h 7036158"/>
              <a:gd name="connsiteX4873" fmla="*/ 7516293 w 12298119"/>
              <a:gd name="connsiteY4873" fmla="*/ 5500364 h 7036158"/>
              <a:gd name="connsiteX4874" fmla="*/ 7492813 w 12298119"/>
              <a:gd name="connsiteY4874" fmla="*/ 5529517 h 7036158"/>
              <a:gd name="connsiteX4875" fmla="*/ 7496793 w 12298119"/>
              <a:gd name="connsiteY4875" fmla="*/ 5516657 h 7036158"/>
              <a:gd name="connsiteX4876" fmla="*/ 7487242 w 12298119"/>
              <a:gd name="connsiteY4876" fmla="*/ 5539810 h 7036158"/>
              <a:gd name="connsiteX4877" fmla="*/ 7485650 w 12298119"/>
              <a:gd name="connsiteY4877" fmla="*/ 5528375 h 7036158"/>
              <a:gd name="connsiteX4878" fmla="*/ 7454209 w 12298119"/>
              <a:gd name="connsiteY4878" fmla="*/ 5564961 h 7036158"/>
              <a:gd name="connsiteX4879" fmla="*/ 7423964 w 12298119"/>
              <a:gd name="connsiteY4879" fmla="*/ 5600688 h 7036158"/>
              <a:gd name="connsiteX4880" fmla="*/ 7436302 w 12298119"/>
              <a:gd name="connsiteY4880" fmla="*/ 5602974 h 7036158"/>
              <a:gd name="connsiteX4881" fmla="*/ 7423966 w 12298119"/>
              <a:gd name="connsiteY4881" fmla="*/ 5611834 h 7036158"/>
              <a:gd name="connsiteX4882" fmla="*/ 7421179 w 12298119"/>
              <a:gd name="connsiteY4882" fmla="*/ 5602973 h 7036158"/>
              <a:gd name="connsiteX4883" fmla="*/ 7396107 w 12298119"/>
              <a:gd name="connsiteY4883" fmla="*/ 5627268 h 7036158"/>
              <a:gd name="connsiteX4884" fmla="*/ 7369841 w 12298119"/>
              <a:gd name="connsiteY4884" fmla="*/ 5653849 h 7036158"/>
              <a:gd name="connsiteX4885" fmla="*/ 7341186 w 12298119"/>
              <a:gd name="connsiteY4885" fmla="*/ 5679288 h 7036158"/>
              <a:gd name="connsiteX4886" fmla="*/ 7306562 w 12298119"/>
              <a:gd name="connsiteY4886" fmla="*/ 5704726 h 7036158"/>
              <a:gd name="connsiteX4887" fmla="*/ 7281490 w 12298119"/>
              <a:gd name="connsiteY4887" fmla="*/ 5718732 h 7036158"/>
              <a:gd name="connsiteX4888" fmla="*/ 7256816 w 12298119"/>
              <a:gd name="connsiteY4888" fmla="*/ 5742740 h 7036158"/>
              <a:gd name="connsiteX4889" fmla="*/ 7222192 w 12298119"/>
              <a:gd name="connsiteY4889" fmla="*/ 5766751 h 7036158"/>
              <a:gd name="connsiteX4890" fmla="*/ 7212243 w 12298119"/>
              <a:gd name="connsiteY4890" fmla="*/ 5774467 h 7036158"/>
              <a:gd name="connsiteX4891" fmla="*/ 7203090 w 12298119"/>
              <a:gd name="connsiteY4891" fmla="*/ 5782184 h 7036158"/>
              <a:gd name="connsiteX4892" fmla="*/ 7182396 w 12298119"/>
              <a:gd name="connsiteY4892" fmla="*/ 5796189 h 7036158"/>
              <a:gd name="connsiteX4893" fmla="*/ 7150161 w 12298119"/>
              <a:gd name="connsiteY4893" fmla="*/ 5817626 h 7036158"/>
              <a:gd name="connsiteX4894" fmla="*/ 7117126 w 12298119"/>
              <a:gd name="connsiteY4894" fmla="*/ 5835348 h 7036158"/>
              <a:gd name="connsiteX4895" fmla="*/ 7100811 w 12298119"/>
              <a:gd name="connsiteY4895" fmla="*/ 5844207 h 7036158"/>
              <a:gd name="connsiteX4896" fmla="*/ 7087280 w 12298119"/>
              <a:gd name="connsiteY4896" fmla="*/ 5850495 h 7036158"/>
              <a:gd name="connsiteX4897" fmla="*/ 7085688 w 12298119"/>
              <a:gd name="connsiteY4897" fmla="*/ 5850497 h 7036158"/>
              <a:gd name="connsiteX4898" fmla="*/ 7085688 w 12298119"/>
              <a:gd name="connsiteY4898" fmla="*/ 5851925 h 7036158"/>
              <a:gd name="connsiteX4899" fmla="*/ 7082902 w 12298119"/>
              <a:gd name="connsiteY4899" fmla="*/ 5853068 h 7036158"/>
              <a:gd name="connsiteX4900" fmla="*/ 7078923 w 12298119"/>
              <a:gd name="connsiteY4900" fmla="*/ 5855925 h 7036158"/>
              <a:gd name="connsiteX4901" fmla="*/ 7066189 w 12298119"/>
              <a:gd name="connsiteY4901" fmla="*/ 5869645 h 7036158"/>
              <a:gd name="connsiteX4902" fmla="*/ 7059423 w 12298119"/>
              <a:gd name="connsiteY4902" fmla="*/ 5864788 h 7036158"/>
              <a:gd name="connsiteX4903" fmla="*/ 7061810 w 12298119"/>
              <a:gd name="connsiteY4903" fmla="*/ 5873648 h 7036158"/>
              <a:gd name="connsiteX4904" fmla="*/ 7059423 w 12298119"/>
              <a:gd name="connsiteY4904" fmla="*/ 5874790 h 7036158"/>
              <a:gd name="connsiteX4905" fmla="*/ 7057830 w 12298119"/>
              <a:gd name="connsiteY4905" fmla="*/ 5874791 h 7036158"/>
              <a:gd name="connsiteX4906" fmla="*/ 7056636 w 12298119"/>
              <a:gd name="connsiteY4906" fmla="*/ 5874790 h 7036158"/>
              <a:gd name="connsiteX4907" fmla="*/ 7053850 w 12298119"/>
              <a:gd name="connsiteY4907" fmla="*/ 5875934 h 7036158"/>
              <a:gd name="connsiteX4908" fmla="*/ 7041115 w 12298119"/>
              <a:gd name="connsiteY4908" fmla="*/ 5877365 h 7036158"/>
              <a:gd name="connsiteX4909" fmla="*/ 7022013 w 12298119"/>
              <a:gd name="connsiteY4909" fmla="*/ 5874791 h 7036158"/>
              <a:gd name="connsiteX4910" fmla="*/ 7013655 w 12298119"/>
              <a:gd name="connsiteY4910" fmla="*/ 5892512 h 7036158"/>
              <a:gd name="connsiteX4911" fmla="*/ 7035942 w 12298119"/>
              <a:gd name="connsiteY4911" fmla="*/ 5883652 h 7036158"/>
              <a:gd name="connsiteX4912" fmla="*/ 7020420 w 12298119"/>
              <a:gd name="connsiteY4912" fmla="*/ 5896226 h 7036158"/>
              <a:gd name="connsiteX4913" fmla="*/ 6998531 w 12298119"/>
              <a:gd name="connsiteY4913" fmla="*/ 5895085 h 7036158"/>
              <a:gd name="connsiteX4914" fmla="*/ 6987787 w 12298119"/>
              <a:gd name="connsiteY4914" fmla="*/ 5898515 h 7036158"/>
              <a:gd name="connsiteX4915" fmla="*/ 6987390 w 12298119"/>
              <a:gd name="connsiteY4915" fmla="*/ 5897370 h 7036158"/>
              <a:gd name="connsiteX4916" fmla="*/ 6994554 w 12298119"/>
              <a:gd name="connsiteY4916" fmla="*/ 5889939 h 7036158"/>
              <a:gd name="connsiteX4917" fmla="*/ 6986196 w 12298119"/>
              <a:gd name="connsiteY4917" fmla="*/ 5894798 h 7036158"/>
              <a:gd name="connsiteX4918" fmla="*/ 6981022 w 12298119"/>
              <a:gd name="connsiteY4918" fmla="*/ 5881650 h 7036158"/>
              <a:gd name="connsiteX4919" fmla="*/ 6973461 w 12298119"/>
              <a:gd name="connsiteY4919" fmla="*/ 5885365 h 7036158"/>
              <a:gd name="connsiteX4920" fmla="*/ 6965103 w 12298119"/>
              <a:gd name="connsiteY4920" fmla="*/ 5879651 h 7036158"/>
              <a:gd name="connsiteX4921" fmla="*/ 6962716 w 12298119"/>
              <a:gd name="connsiteY4921" fmla="*/ 5889083 h 7036158"/>
              <a:gd name="connsiteX4922" fmla="*/ 6961920 w 12298119"/>
              <a:gd name="connsiteY4922" fmla="*/ 5889367 h 7036158"/>
              <a:gd name="connsiteX4923" fmla="*/ 6962317 w 12298119"/>
              <a:gd name="connsiteY4923" fmla="*/ 5889940 h 7036158"/>
              <a:gd name="connsiteX4924" fmla="*/ 6958737 w 12298119"/>
              <a:gd name="connsiteY4924" fmla="*/ 5902230 h 7036158"/>
              <a:gd name="connsiteX4925" fmla="*/ 6959132 w 12298119"/>
              <a:gd name="connsiteY4925" fmla="*/ 5903659 h 7036158"/>
              <a:gd name="connsiteX4926" fmla="*/ 6954358 w 12298119"/>
              <a:gd name="connsiteY4926" fmla="*/ 5904801 h 7036158"/>
              <a:gd name="connsiteX4927" fmla="*/ 6944807 w 12298119"/>
              <a:gd name="connsiteY4927" fmla="*/ 5911377 h 7036158"/>
              <a:gd name="connsiteX4928" fmla="*/ 6959929 w 12298119"/>
              <a:gd name="connsiteY4928" fmla="*/ 5909090 h 7036158"/>
              <a:gd name="connsiteX4929" fmla="*/ 6960327 w 12298119"/>
              <a:gd name="connsiteY4929" fmla="*/ 5911377 h 7036158"/>
              <a:gd name="connsiteX4930" fmla="*/ 6964306 w 12298119"/>
              <a:gd name="connsiteY4930" fmla="*/ 5914234 h 7036158"/>
              <a:gd name="connsiteX4931" fmla="*/ 6950378 w 12298119"/>
              <a:gd name="connsiteY4931" fmla="*/ 5924238 h 7036158"/>
              <a:gd name="connsiteX4932" fmla="*/ 6946001 w 12298119"/>
              <a:gd name="connsiteY4932" fmla="*/ 5913947 h 7036158"/>
              <a:gd name="connsiteX4933" fmla="*/ 6916948 w 12298119"/>
              <a:gd name="connsiteY4933" fmla="*/ 5921665 h 7036158"/>
              <a:gd name="connsiteX4934" fmla="*/ 6885507 w 12298119"/>
              <a:gd name="connsiteY4934" fmla="*/ 5929383 h 7036158"/>
              <a:gd name="connsiteX4935" fmla="*/ 6896253 w 12298119"/>
              <a:gd name="connsiteY4935" fmla="*/ 5931670 h 7036158"/>
              <a:gd name="connsiteX4936" fmla="*/ 6878344 w 12298119"/>
              <a:gd name="connsiteY4936" fmla="*/ 5931669 h 7036158"/>
              <a:gd name="connsiteX4937" fmla="*/ 6857651 w 12298119"/>
              <a:gd name="connsiteY4937" fmla="*/ 5947105 h 7036158"/>
              <a:gd name="connsiteX4938" fmla="*/ 6832976 w 12298119"/>
              <a:gd name="connsiteY4938" fmla="*/ 5957108 h 7036158"/>
              <a:gd name="connsiteX4939" fmla="*/ 6819445 w 12298119"/>
              <a:gd name="connsiteY4939" fmla="*/ 5949677 h 7036158"/>
              <a:gd name="connsiteX4940" fmla="*/ 6814271 w 12298119"/>
              <a:gd name="connsiteY4940" fmla="*/ 5955677 h 7036158"/>
              <a:gd name="connsiteX4941" fmla="*/ 6814670 w 12298119"/>
              <a:gd name="connsiteY4941" fmla="*/ 5952534 h 7036158"/>
              <a:gd name="connsiteX4942" fmla="*/ 6812282 w 12298119"/>
              <a:gd name="connsiteY4942" fmla="*/ 5937100 h 7036158"/>
              <a:gd name="connsiteX4943" fmla="*/ 6820638 w 12298119"/>
              <a:gd name="connsiteY4943" fmla="*/ 5930527 h 7036158"/>
              <a:gd name="connsiteX4944" fmla="*/ 6826211 w 12298119"/>
              <a:gd name="connsiteY4944" fmla="*/ 5936813 h 7036158"/>
              <a:gd name="connsiteX4945" fmla="*/ 6840139 w 12298119"/>
              <a:gd name="connsiteY4945" fmla="*/ 5926809 h 7036158"/>
              <a:gd name="connsiteX4946" fmla="*/ 6848099 w 12298119"/>
              <a:gd name="connsiteY4946" fmla="*/ 5925667 h 7036158"/>
              <a:gd name="connsiteX4947" fmla="*/ 6853672 w 12298119"/>
              <a:gd name="connsiteY4947" fmla="*/ 5920522 h 7036158"/>
              <a:gd name="connsiteX4948" fmla="*/ 6863222 w 12298119"/>
              <a:gd name="connsiteY4948" fmla="*/ 5925668 h 7036158"/>
              <a:gd name="connsiteX4949" fmla="*/ 6862027 w 12298119"/>
              <a:gd name="connsiteY4949" fmla="*/ 5921951 h 7036158"/>
              <a:gd name="connsiteX4950" fmla="*/ 6865611 w 12298119"/>
              <a:gd name="connsiteY4950" fmla="*/ 5923095 h 7036158"/>
              <a:gd name="connsiteX4951" fmla="*/ 6875558 w 12298119"/>
              <a:gd name="connsiteY4951" fmla="*/ 5909947 h 7036158"/>
              <a:gd name="connsiteX4952" fmla="*/ 6885906 w 12298119"/>
              <a:gd name="connsiteY4952" fmla="*/ 5905945 h 7036158"/>
              <a:gd name="connsiteX4953" fmla="*/ 6910182 w 12298119"/>
              <a:gd name="connsiteY4953" fmla="*/ 5896227 h 7036158"/>
              <a:gd name="connsiteX4954" fmla="*/ 6911376 w 12298119"/>
              <a:gd name="connsiteY4954" fmla="*/ 5884795 h 7036158"/>
              <a:gd name="connsiteX4955" fmla="*/ 6929683 w 12298119"/>
              <a:gd name="connsiteY4955" fmla="*/ 5883652 h 7036158"/>
              <a:gd name="connsiteX4956" fmla="*/ 6953165 w 12298119"/>
              <a:gd name="connsiteY4956" fmla="*/ 5883651 h 7036158"/>
              <a:gd name="connsiteX4957" fmla="*/ 6961520 w 12298119"/>
              <a:gd name="connsiteY4957" fmla="*/ 5878506 h 7036158"/>
              <a:gd name="connsiteX4958" fmla="*/ 6965501 w 12298119"/>
              <a:gd name="connsiteY4958" fmla="*/ 5875933 h 7036158"/>
              <a:gd name="connsiteX4959" fmla="*/ 6969878 w 12298119"/>
              <a:gd name="connsiteY4959" fmla="*/ 5873648 h 7036158"/>
              <a:gd name="connsiteX4960" fmla="*/ 6987389 w 12298119"/>
              <a:gd name="connsiteY4960" fmla="*/ 5867074 h 7036158"/>
              <a:gd name="connsiteX4961" fmla="*/ 7020422 w 12298119"/>
              <a:gd name="connsiteY4961" fmla="*/ 5846779 h 7036158"/>
              <a:gd name="connsiteX4962" fmla="*/ 7034349 w 12298119"/>
              <a:gd name="connsiteY4962" fmla="*/ 5846780 h 7036158"/>
              <a:gd name="connsiteX4963" fmla="*/ 7041116 w 12298119"/>
              <a:gd name="connsiteY4963" fmla="*/ 5843065 h 7036158"/>
              <a:gd name="connsiteX4964" fmla="*/ 7042707 w 12298119"/>
              <a:gd name="connsiteY4964" fmla="*/ 5839348 h 7036158"/>
              <a:gd name="connsiteX4965" fmla="*/ 7041116 w 12298119"/>
              <a:gd name="connsiteY4965" fmla="*/ 5840492 h 7036158"/>
              <a:gd name="connsiteX4966" fmla="*/ 7038727 w 12298119"/>
              <a:gd name="connsiteY4966" fmla="*/ 5840492 h 7036158"/>
              <a:gd name="connsiteX4967" fmla="*/ 7035942 w 12298119"/>
              <a:gd name="connsiteY4967" fmla="*/ 5840493 h 7036158"/>
              <a:gd name="connsiteX4968" fmla="*/ 7035942 w 12298119"/>
              <a:gd name="connsiteY4968" fmla="*/ 5836490 h 7036158"/>
              <a:gd name="connsiteX4969" fmla="*/ 7039922 w 12298119"/>
              <a:gd name="connsiteY4969" fmla="*/ 5836491 h 7036158"/>
              <a:gd name="connsiteX4970" fmla="*/ 7042709 w 12298119"/>
              <a:gd name="connsiteY4970" fmla="*/ 5836491 h 7036158"/>
              <a:gd name="connsiteX4971" fmla="*/ 7048280 w 12298119"/>
              <a:gd name="connsiteY4971" fmla="*/ 5835346 h 7036158"/>
              <a:gd name="connsiteX4972" fmla="*/ 7057830 w 12298119"/>
              <a:gd name="connsiteY4972" fmla="*/ 5832775 h 7036158"/>
              <a:gd name="connsiteX4973" fmla="*/ 7068974 w 12298119"/>
              <a:gd name="connsiteY4973" fmla="*/ 5829059 h 7036158"/>
              <a:gd name="connsiteX4974" fmla="*/ 7071760 w 12298119"/>
              <a:gd name="connsiteY4974" fmla="*/ 5827630 h 7036158"/>
              <a:gd name="connsiteX4975" fmla="*/ 7071759 w 12298119"/>
              <a:gd name="connsiteY4975" fmla="*/ 5826487 h 7036158"/>
              <a:gd name="connsiteX4976" fmla="*/ 7073350 w 12298119"/>
              <a:gd name="connsiteY4976" fmla="*/ 5826487 h 7036158"/>
              <a:gd name="connsiteX4977" fmla="*/ 7087281 w 12298119"/>
              <a:gd name="connsiteY4977" fmla="*/ 5820199 h 7036158"/>
              <a:gd name="connsiteX4978" fmla="*/ 7096434 w 12298119"/>
              <a:gd name="connsiteY4978" fmla="*/ 5815054 h 7036158"/>
              <a:gd name="connsiteX4979" fmla="*/ 7165680 w 12298119"/>
              <a:gd name="connsiteY4979" fmla="*/ 5778469 h 7036158"/>
              <a:gd name="connsiteX4980" fmla="*/ 7157322 w 12298119"/>
              <a:gd name="connsiteY4980" fmla="*/ 5778469 h 7036158"/>
              <a:gd name="connsiteX4981" fmla="*/ 7168467 w 12298119"/>
              <a:gd name="connsiteY4981" fmla="*/ 5771896 h 7036158"/>
              <a:gd name="connsiteX4982" fmla="*/ 7169662 w 12298119"/>
              <a:gd name="connsiteY4982" fmla="*/ 5779611 h 7036158"/>
              <a:gd name="connsiteX4983" fmla="*/ 7203090 w 12298119"/>
              <a:gd name="connsiteY4983" fmla="*/ 5765605 h 7036158"/>
              <a:gd name="connsiteX4984" fmla="*/ 7208264 w 12298119"/>
              <a:gd name="connsiteY4984" fmla="*/ 5761890 h 7036158"/>
              <a:gd name="connsiteX4985" fmla="*/ 7209855 w 12298119"/>
              <a:gd name="connsiteY4985" fmla="*/ 5749030 h 7036158"/>
              <a:gd name="connsiteX4986" fmla="*/ 7197518 w 12298119"/>
              <a:gd name="connsiteY4986" fmla="*/ 5753029 h 7036158"/>
              <a:gd name="connsiteX4987" fmla="*/ 7233336 w 12298119"/>
              <a:gd name="connsiteY4987" fmla="*/ 5725020 h 7036158"/>
              <a:gd name="connsiteX4988" fmla="*/ 7274726 w 12298119"/>
              <a:gd name="connsiteY4988" fmla="*/ 5702153 h 7036158"/>
              <a:gd name="connsiteX4989" fmla="*/ 7266367 w 12298119"/>
              <a:gd name="connsiteY4989" fmla="*/ 5692150 h 7036158"/>
              <a:gd name="connsiteX4990" fmla="*/ 7287062 w 12298119"/>
              <a:gd name="connsiteY4990" fmla="*/ 5675574 h 7036158"/>
              <a:gd name="connsiteX4991" fmla="*/ 7284276 w 12298119"/>
              <a:gd name="connsiteY4991" fmla="*/ 5698152 h 7036158"/>
              <a:gd name="connsiteX4992" fmla="*/ 7308949 w 12298119"/>
              <a:gd name="connsiteY4992" fmla="*/ 5661568 h 7036158"/>
              <a:gd name="connsiteX4993" fmla="*/ 7328451 w 12298119"/>
              <a:gd name="connsiteY4993" fmla="*/ 5609548 h 7036158"/>
              <a:gd name="connsiteX4994" fmla="*/ 7360289 w 12298119"/>
              <a:gd name="connsiteY4994" fmla="*/ 5586682 h 7036158"/>
              <a:gd name="connsiteX4995" fmla="*/ 7307757 w 12298119"/>
              <a:gd name="connsiteY4995" fmla="*/ 5601832 h 7036158"/>
              <a:gd name="connsiteX4996" fmla="*/ 7310787 w 12298119"/>
              <a:gd name="connsiteY4996" fmla="*/ 5596491 h 7036158"/>
              <a:gd name="connsiteX4997" fmla="*/ 7325665 w 12298119"/>
              <a:gd name="connsiteY4997" fmla="*/ 5586683 h 7036158"/>
              <a:gd name="connsiteX4998" fmla="*/ 7346360 w 12298119"/>
              <a:gd name="connsiteY4998" fmla="*/ 5566388 h 7036158"/>
              <a:gd name="connsiteX4999" fmla="*/ 7342379 w 12298119"/>
              <a:gd name="connsiteY4999" fmla="*/ 5554955 h 7036158"/>
              <a:gd name="connsiteX5000" fmla="*/ 7350340 w 12298119"/>
              <a:gd name="connsiteY5000" fmla="*/ 5543523 h 7036158"/>
              <a:gd name="connsiteX5001" fmla="*/ 7368646 w 12298119"/>
              <a:gd name="connsiteY5001" fmla="*/ 5539806 h 7036158"/>
              <a:gd name="connsiteX5002" fmla="*/ 7372627 w 12298119"/>
              <a:gd name="connsiteY5002" fmla="*/ 5509511 h 7036158"/>
              <a:gd name="connsiteX5003" fmla="*/ 7382576 w 12298119"/>
              <a:gd name="connsiteY5003" fmla="*/ 5514370 h 7036158"/>
              <a:gd name="connsiteX5004" fmla="*/ 7379392 w 12298119"/>
              <a:gd name="connsiteY5004" fmla="*/ 5504079 h 7036158"/>
              <a:gd name="connsiteX5005" fmla="*/ 7386556 w 12298119"/>
              <a:gd name="connsiteY5005" fmla="*/ 5505508 h 7036158"/>
              <a:gd name="connsiteX5006" fmla="*/ 7397300 w 12298119"/>
              <a:gd name="connsiteY5006" fmla="*/ 5487787 h 7036158"/>
              <a:gd name="connsiteX5007" fmla="*/ 7412820 w 12298119"/>
              <a:gd name="connsiteY5007" fmla="*/ 5476354 h 7036158"/>
              <a:gd name="connsiteX5008" fmla="*/ 7404463 w 12298119"/>
              <a:gd name="connsiteY5008" fmla="*/ 5477498 h 7036158"/>
              <a:gd name="connsiteX5009" fmla="*/ 7419587 w 12298119"/>
              <a:gd name="connsiteY5009" fmla="*/ 5463492 h 7036158"/>
              <a:gd name="connsiteX5010" fmla="*/ 7433515 w 12298119"/>
              <a:gd name="connsiteY5010" fmla="*/ 5459778 h 7036158"/>
              <a:gd name="connsiteX5011" fmla="*/ 7436699 w 12298119"/>
              <a:gd name="connsiteY5011" fmla="*/ 5451774 h 7036158"/>
              <a:gd name="connsiteX5012" fmla="*/ 7440281 w 12298119"/>
              <a:gd name="connsiteY5012" fmla="*/ 5450631 h 7036158"/>
              <a:gd name="connsiteX5013" fmla="*/ 7445057 w 12298119"/>
              <a:gd name="connsiteY5013" fmla="*/ 5471782 h 7036158"/>
              <a:gd name="connsiteX5014" fmla="*/ 7542162 w 12298119"/>
              <a:gd name="connsiteY5014" fmla="*/ 5370315 h 7036158"/>
              <a:gd name="connsiteX5015" fmla="*/ 7535396 w 12298119"/>
              <a:gd name="connsiteY5015" fmla="*/ 5363168 h 7036158"/>
              <a:gd name="connsiteX5016" fmla="*/ 7481273 w 12298119"/>
              <a:gd name="connsiteY5016" fmla="*/ 5374317 h 7036158"/>
              <a:gd name="connsiteX5017" fmla="*/ 7479282 w 12298119"/>
              <a:gd name="connsiteY5017" fmla="*/ 5375461 h 7036158"/>
              <a:gd name="connsiteX5018" fmla="*/ 7478087 w 12298119"/>
              <a:gd name="connsiteY5018" fmla="*/ 5375174 h 7036158"/>
              <a:gd name="connsiteX5019" fmla="*/ 7472916 w 12298119"/>
              <a:gd name="connsiteY5019" fmla="*/ 5380319 h 7036158"/>
              <a:gd name="connsiteX5020" fmla="*/ 7472915 w 12298119"/>
              <a:gd name="connsiteY5020" fmla="*/ 5380604 h 7036158"/>
              <a:gd name="connsiteX5021" fmla="*/ 7462965 w 12298119"/>
              <a:gd name="connsiteY5021" fmla="*/ 5387749 h 7036158"/>
              <a:gd name="connsiteX5022" fmla="*/ 7464558 w 12298119"/>
              <a:gd name="connsiteY5022" fmla="*/ 5381750 h 7036158"/>
              <a:gd name="connsiteX5023" fmla="*/ 7470925 w 12298119"/>
              <a:gd name="connsiteY5023" fmla="*/ 5373457 h 7036158"/>
              <a:gd name="connsiteX5024" fmla="*/ 7478885 w 12298119"/>
              <a:gd name="connsiteY5024" fmla="*/ 5355738 h 7036158"/>
              <a:gd name="connsiteX5025" fmla="*/ 7505150 w 12298119"/>
              <a:gd name="connsiteY5025" fmla="*/ 5356881 h 7036158"/>
              <a:gd name="connsiteX5026" fmla="*/ 7500774 w 12298119"/>
              <a:gd name="connsiteY5026" fmla="*/ 5338016 h 7036158"/>
              <a:gd name="connsiteX5027" fmla="*/ 7492813 w 12298119"/>
              <a:gd name="connsiteY5027" fmla="*/ 5344306 h 7036158"/>
              <a:gd name="connsiteX5028" fmla="*/ 7499580 w 12298119"/>
              <a:gd name="connsiteY5028" fmla="*/ 5325154 h 7036158"/>
              <a:gd name="connsiteX5029" fmla="*/ 7519080 w 12298119"/>
              <a:gd name="connsiteY5029" fmla="*/ 5322583 h 7036158"/>
              <a:gd name="connsiteX5030" fmla="*/ 7525846 w 12298119"/>
              <a:gd name="connsiteY5030" fmla="*/ 5332872 h 7036158"/>
              <a:gd name="connsiteX5031" fmla="*/ 7523060 w 12298119"/>
              <a:gd name="connsiteY5031" fmla="*/ 5299718 h 7036158"/>
              <a:gd name="connsiteX5032" fmla="*/ 7519079 w 12298119"/>
              <a:gd name="connsiteY5032" fmla="*/ 5319152 h 7036158"/>
              <a:gd name="connsiteX5033" fmla="*/ 7500774 w 12298119"/>
              <a:gd name="connsiteY5033" fmla="*/ 5316295 h 7036158"/>
              <a:gd name="connsiteX5034" fmla="*/ 7516293 w 12298119"/>
              <a:gd name="connsiteY5034" fmla="*/ 5284855 h 7036158"/>
              <a:gd name="connsiteX5035" fmla="*/ 7523060 w 12298119"/>
              <a:gd name="connsiteY5035" fmla="*/ 5293714 h 7036158"/>
              <a:gd name="connsiteX5036" fmla="*/ 7519080 w 12298119"/>
              <a:gd name="connsiteY5036" fmla="*/ 5279423 h 7036158"/>
              <a:gd name="connsiteX5037" fmla="*/ 7535396 w 12298119"/>
              <a:gd name="connsiteY5037" fmla="*/ 5271993 h 7036158"/>
              <a:gd name="connsiteX5038" fmla="*/ 7540968 w 12298119"/>
              <a:gd name="connsiteY5038" fmla="*/ 5238837 h 7036158"/>
              <a:gd name="connsiteX5039" fmla="*/ 7550918 w 12298119"/>
              <a:gd name="connsiteY5039" fmla="*/ 5223975 h 7036158"/>
              <a:gd name="connsiteX5040" fmla="*/ 7559275 w 12298119"/>
              <a:gd name="connsiteY5040" fmla="*/ 5204538 h 7036158"/>
              <a:gd name="connsiteX5041" fmla="*/ 7543753 w 12298119"/>
              <a:gd name="connsiteY5041" fmla="*/ 5216257 h 7036158"/>
              <a:gd name="connsiteX5042" fmla="*/ 7550917 w 12298119"/>
              <a:gd name="connsiteY5042" fmla="*/ 5170239 h 7036158"/>
              <a:gd name="connsiteX5043" fmla="*/ 7556091 w 12298119"/>
              <a:gd name="connsiteY5043" fmla="*/ 5124794 h 7036158"/>
              <a:gd name="connsiteX5044" fmla="*/ 7561662 w 12298119"/>
              <a:gd name="connsiteY5044" fmla="*/ 5132227 h 7036158"/>
              <a:gd name="connsiteX5045" fmla="*/ 7560468 w 12298119"/>
              <a:gd name="connsiteY5045" fmla="*/ 5119935 h 7036158"/>
              <a:gd name="connsiteX5046" fmla="*/ 7563254 w 12298119"/>
              <a:gd name="connsiteY5046" fmla="*/ 5110790 h 7036158"/>
              <a:gd name="connsiteX5047" fmla="*/ 7561663 w 12298119"/>
              <a:gd name="connsiteY5047" fmla="*/ 5099356 h 7036158"/>
              <a:gd name="connsiteX5048" fmla="*/ 7569622 w 12298119"/>
              <a:gd name="connsiteY5048" fmla="*/ 5084207 h 7036158"/>
              <a:gd name="connsiteX5049" fmla="*/ 7569622 w 12298119"/>
              <a:gd name="connsiteY5049" fmla="*/ 5083923 h 7036158"/>
              <a:gd name="connsiteX5050" fmla="*/ 7574398 w 12298119"/>
              <a:gd name="connsiteY5050" fmla="*/ 5077061 h 7036158"/>
              <a:gd name="connsiteX5051" fmla="*/ 7573204 w 12298119"/>
              <a:gd name="connsiteY5051" fmla="*/ 5076204 h 7036158"/>
              <a:gd name="connsiteX5052" fmla="*/ 7578377 w 12298119"/>
              <a:gd name="connsiteY5052" fmla="*/ 5066200 h 7036158"/>
              <a:gd name="connsiteX5053" fmla="*/ 7592305 w 12298119"/>
              <a:gd name="connsiteY5053" fmla="*/ 5023041 h 7036158"/>
              <a:gd name="connsiteX5054" fmla="*/ 7604644 w 12298119"/>
              <a:gd name="connsiteY5054" fmla="*/ 4981596 h 7036158"/>
              <a:gd name="connsiteX5055" fmla="*/ 7608624 w 12298119"/>
              <a:gd name="connsiteY5055" fmla="*/ 4972737 h 7036158"/>
              <a:gd name="connsiteX5056" fmla="*/ 7611410 w 12298119"/>
              <a:gd name="connsiteY5056" fmla="*/ 4963590 h 7036158"/>
              <a:gd name="connsiteX5057" fmla="*/ 7618174 w 12298119"/>
              <a:gd name="connsiteY5057" fmla="*/ 4949584 h 7036158"/>
              <a:gd name="connsiteX5058" fmla="*/ 7616980 w 12298119"/>
              <a:gd name="connsiteY5058" fmla="*/ 4916715 h 7036158"/>
              <a:gd name="connsiteX5059" fmla="*/ 7618971 w 12298119"/>
              <a:gd name="connsiteY5059" fmla="*/ 4900709 h 7036158"/>
              <a:gd name="connsiteX5060" fmla="*/ 7621359 w 12298119"/>
              <a:gd name="connsiteY5060" fmla="*/ 4897281 h 7036158"/>
              <a:gd name="connsiteX5061" fmla="*/ 7622552 w 12298119"/>
              <a:gd name="connsiteY5061" fmla="*/ 4898994 h 7036158"/>
              <a:gd name="connsiteX5062" fmla="*/ 7638869 w 12298119"/>
              <a:gd name="connsiteY5062" fmla="*/ 4901568 h 7036158"/>
              <a:gd name="connsiteX5063" fmla="*/ 7646033 w 12298119"/>
              <a:gd name="connsiteY5063" fmla="*/ 4876414 h 7036158"/>
              <a:gd name="connsiteX5064" fmla="*/ 7636481 w 12298119"/>
              <a:gd name="connsiteY5064" fmla="*/ 4856122 h 7036158"/>
              <a:gd name="connsiteX5065" fmla="*/ 7643247 w 12298119"/>
              <a:gd name="connsiteY5065" fmla="*/ 4833256 h 7036158"/>
              <a:gd name="connsiteX5066" fmla="*/ 7650012 w 12298119"/>
              <a:gd name="connsiteY5066" fmla="*/ 4838401 h 7036158"/>
              <a:gd name="connsiteX5067" fmla="*/ 7642053 w 12298119"/>
              <a:gd name="connsiteY5067" fmla="*/ 4842116 h 7036158"/>
              <a:gd name="connsiteX5068" fmla="*/ 7652799 w 12298119"/>
              <a:gd name="connsiteY5068" fmla="*/ 4867269 h 7036158"/>
              <a:gd name="connsiteX5069" fmla="*/ 7650012 w 12298119"/>
              <a:gd name="connsiteY5069" fmla="*/ 4899281 h 7036158"/>
              <a:gd name="connsiteX5070" fmla="*/ 7669514 w 12298119"/>
              <a:gd name="connsiteY5070" fmla="*/ 4904426 h 7036158"/>
              <a:gd name="connsiteX5071" fmla="*/ 7667921 w 12298119"/>
              <a:gd name="connsiteY5071" fmla="*/ 4870128 h 7036158"/>
              <a:gd name="connsiteX5072" fmla="*/ 7666727 w 12298119"/>
              <a:gd name="connsiteY5072" fmla="*/ 4836972 h 7036158"/>
              <a:gd name="connsiteX5073" fmla="*/ 7654391 w 12298119"/>
              <a:gd name="connsiteY5073" fmla="*/ 4826968 h 7036158"/>
              <a:gd name="connsiteX5074" fmla="*/ 7659563 w 12298119"/>
              <a:gd name="connsiteY5074" fmla="*/ 4800386 h 7036158"/>
              <a:gd name="connsiteX5075" fmla="*/ 7651208 w 12298119"/>
              <a:gd name="connsiteY5075" fmla="*/ 4804102 h 7036158"/>
              <a:gd name="connsiteX5076" fmla="*/ 7657971 w 12298119"/>
              <a:gd name="connsiteY5076" fmla="*/ 4781520 h 7036158"/>
              <a:gd name="connsiteX5077" fmla="*/ 7657177 w 12298119"/>
              <a:gd name="connsiteY5077" fmla="*/ 4762372 h 7036158"/>
              <a:gd name="connsiteX5078" fmla="*/ 7657973 w 12298119"/>
              <a:gd name="connsiteY5078" fmla="*/ 4762657 h 7036158"/>
              <a:gd name="connsiteX5079" fmla="*/ 7658370 w 12298119"/>
              <a:gd name="connsiteY5079" fmla="*/ 4762658 h 7036158"/>
              <a:gd name="connsiteX5080" fmla="*/ 7658769 w 12298119"/>
              <a:gd name="connsiteY5080" fmla="*/ 4766373 h 7036158"/>
              <a:gd name="connsiteX5081" fmla="*/ 7667920 w 12298119"/>
              <a:gd name="connsiteY5081" fmla="*/ 4778663 h 7036158"/>
              <a:gd name="connsiteX5082" fmla="*/ 7670310 w 12298119"/>
              <a:gd name="connsiteY5082" fmla="*/ 4762659 h 7036158"/>
              <a:gd name="connsiteX5083" fmla="*/ 7674288 w 12298119"/>
              <a:gd name="connsiteY5083" fmla="*/ 4762658 h 7036158"/>
              <a:gd name="connsiteX5084" fmla="*/ 7688616 w 12298119"/>
              <a:gd name="connsiteY5084" fmla="*/ 4759799 h 7036158"/>
              <a:gd name="connsiteX5085" fmla="*/ 7668716 w 12298119"/>
              <a:gd name="connsiteY5085" fmla="*/ 4748366 h 7036158"/>
              <a:gd name="connsiteX5086" fmla="*/ 7669513 w 12298119"/>
              <a:gd name="connsiteY5086" fmla="*/ 4748367 h 7036158"/>
              <a:gd name="connsiteX5087" fmla="*/ 7663940 w 12298119"/>
              <a:gd name="connsiteY5087" fmla="*/ 4726644 h 7036158"/>
              <a:gd name="connsiteX5088" fmla="*/ 7661154 w 12298119"/>
              <a:gd name="connsiteY5088" fmla="*/ 4700063 h 7036158"/>
              <a:gd name="connsiteX5089" fmla="*/ 7659563 w 12298119"/>
              <a:gd name="connsiteY5089" fmla="*/ 4688916 h 7036158"/>
              <a:gd name="connsiteX5090" fmla="*/ 7687025 w 12298119"/>
              <a:gd name="connsiteY5090" fmla="*/ 4688630 h 7036158"/>
              <a:gd name="connsiteX5091" fmla="*/ 7687820 w 12298119"/>
              <a:gd name="connsiteY5091" fmla="*/ 4671195 h 7036158"/>
              <a:gd name="connsiteX5092" fmla="*/ 7665931 w 12298119"/>
              <a:gd name="connsiteY5092" fmla="*/ 4656617 h 7036158"/>
              <a:gd name="connsiteX5093" fmla="*/ 7652798 w 12298119"/>
              <a:gd name="connsiteY5093" fmla="*/ 4659476 h 7036158"/>
              <a:gd name="connsiteX5094" fmla="*/ 7647227 w 12298119"/>
              <a:gd name="connsiteY5094" fmla="*/ 4645469 h 7036158"/>
              <a:gd name="connsiteX5095" fmla="*/ 7655583 w 12298119"/>
              <a:gd name="connsiteY5095" fmla="*/ 4640326 h 7036158"/>
              <a:gd name="connsiteX5096" fmla="*/ 7646033 w 12298119"/>
              <a:gd name="connsiteY5096" fmla="*/ 4616032 h 7036158"/>
              <a:gd name="connsiteX5097" fmla="*/ 7640860 w 12298119"/>
              <a:gd name="connsiteY5097" fmla="*/ 4597454 h 7036158"/>
              <a:gd name="connsiteX5098" fmla="*/ 7654788 w 12298119"/>
              <a:gd name="connsiteY5098" fmla="*/ 4588306 h 7036158"/>
              <a:gd name="connsiteX5099" fmla="*/ 7648023 w 12298119"/>
              <a:gd name="connsiteY5099" fmla="*/ 4566584 h 7036158"/>
              <a:gd name="connsiteX5100" fmla="*/ 7646827 w 12298119"/>
              <a:gd name="connsiteY5100" fmla="*/ 4564869 h 7036158"/>
              <a:gd name="connsiteX5101" fmla="*/ 7648023 w 12298119"/>
              <a:gd name="connsiteY5101" fmla="*/ 4564011 h 7036158"/>
              <a:gd name="connsiteX5102" fmla="*/ 7633695 w 12298119"/>
              <a:gd name="connsiteY5102" fmla="*/ 4544003 h 7036158"/>
              <a:gd name="connsiteX5103" fmla="*/ 7638870 w 12298119"/>
              <a:gd name="connsiteY5103" fmla="*/ 4542574 h 7036158"/>
              <a:gd name="connsiteX5104" fmla="*/ 7613000 w 12298119"/>
              <a:gd name="connsiteY5104" fmla="*/ 4519710 h 7036158"/>
              <a:gd name="connsiteX5105" fmla="*/ 7609817 w 12298119"/>
              <a:gd name="connsiteY5105" fmla="*/ 4509133 h 7036158"/>
              <a:gd name="connsiteX5106" fmla="*/ 7609817 w 12298119"/>
              <a:gd name="connsiteY5106" fmla="*/ 4504275 h 7036158"/>
              <a:gd name="connsiteX5107" fmla="*/ 7620164 w 12298119"/>
              <a:gd name="connsiteY5107" fmla="*/ 4514277 h 7036158"/>
              <a:gd name="connsiteX5108" fmla="*/ 7646033 w 12298119"/>
              <a:gd name="connsiteY5108" fmla="*/ 4524282 h 7036158"/>
              <a:gd name="connsiteX5109" fmla="*/ 7650411 w 12298119"/>
              <a:gd name="connsiteY5109" fmla="*/ 4523711 h 7036158"/>
              <a:gd name="connsiteX5110" fmla="*/ 7657175 w 12298119"/>
              <a:gd name="connsiteY5110" fmla="*/ 4542861 h 7036158"/>
              <a:gd name="connsiteX5111" fmla="*/ 7669513 w 12298119"/>
              <a:gd name="connsiteY5111" fmla="*/ 4561725 h 7036158"/>
              <a:gd name="connsiteX5112" fmla="*/ 7663942 w 12298119"/>
              <a:gd name="connsiteY5112" fmla="*/ 4572872 h 7036158"/>
              <a:gd name="connsiteX5113" fmla="*/ 7673095 w 12298119"/>
              <a:gd name="connsiteY5113" fmla="*/ 4600310 h 7036158"/>
              <a:gd name="connsiteX5114" fmla="*/ 7673890 w 12298119"/>
              <a:gd name="connsiteY5114" fmla="*/ 4605741 h 7036158"/>
              <a:gd name="connsiteX5115" fmla="*/ 7668717 w 12298119"/>
              <a:gd name="connsiteY5115" fmla="*/ 4610315 h 7036158"/>
              <a:gd name="connsiteX5116" fmla="*/ 7674686 w 12298119"/>
              <a:gd name="connsiteY5116" fmla="*/ 4615174 h 7036158"/>
              <a:gd name="connsiteX5117" fmla="*/ 7676278 w 12298119"/>
              <a:gd name="connsiteY5117" fmla="*/ 4628893 h 7036158"/>
              <a:gd name="connsiteX5118" fmla="*/ 7680259 w 12298119"/>
              <a:gd name="connsiteY5118" fmla="*/ 4655760 h 7036158"/>
              <a:gd name="connsiteX5119" fmla="*/ 7685831 w 12298119"/>
              <a:gd name="connsiteY5119" fmla="*/ 4666907 h 7036158"/>
              <a:gd name="connsiteX5120" fmla="*/ 7692994 w 12298119"/>
              <a:gd name="connsiteY5120" fmla="*/ 4678625 h 7036158"/>
              <a:gd name="connsiteX5121" fmla="*/ 7690207 w 12298119"/>
              <a:gd name="connsiteY5121" fmla="*/ 4664620 h 7036158"/>
              <a:gd name="connsiteX5122" fmla="*/ 7694187 w 12298119"/>
              <a:gd name="connsiteY5122" fmla="*/ 4655761 h 7036158"/>
              <a:gd name="connsiteX5123" fmla="*/ 7692993 w 12298119"/>
              <a:gd name="connsiteY5123" fmla="*/ 4700062 h 7036158"/>
              <a:gd name="connsiteX5124" fmla="*/ 7699758 w 12298119"/>
              <a:gd name="connsiteY5124" fmla="*/ 4722929 h 7036158"/>
              <a:gd name="connsiteX5125" fmla="*/ 7705332 w 12298119"/>
              <a:gd name="connsiteY5125" fmla="*/ 4706351 h 7036158"/>
              <a:gd name="connsiteX5126" fmla="*/ 7712096 w 12298119"/>
              <a:gd name="connsiteY5126" fmla="*/ 4734361 h 7036158"/>
              <a:gd name="connsiteX5127" fmla="*/ 7705331 w 12298119"/>
              <a:gd name="connsiteY5127" fmla="*/ 4762087 h 7036158"/>
              <a:gd name="connsiteX5128" fmla="*/ 7709708 w 12298119"/>
              <a:gd name="connsiteY5128" fmla="*/ 4781235 h 7036158"/>
              <a:gd name="connsiteX5129" fmla="*/ 7712097 w 12298119"/>
              <a:gd name="connsiteY5129" fmla="*/ 4800386 h 7036158"/>
              <a:gd name="connsiteX5130" fmla="*/ 7714882 w 12298119"/>
              <a:gd name="connsiteY5130" fmla="*/ 4835828 h 7036158"/>
              <a:gd name="connsiteX5131" fmla="*/ 7713687 w 12298119"/>
              <a:gd name="connsiteY5131" fmla="*/ 4862410 h 7036158"/>
              <a:gd name="connsiteX5132" fmla="*/ 7690208 w 12298119"/>
              <a:gd name="connsiteY5132" fmla="*/ 4864695 h 7036158"/>
              <a:gd name="connsiteX5133" fmla="*/ 7669114 w 12298119"/>
              <a:gd name="connsiteY5133" fmla="*/ 4875842 h 7036158"/>
              <a:gd name="connsiteX5134" fmla="*/ 7686228 w 12298119"/>
              <a:gd name="connsiteY5134" fmla="*/ 4884703 h 7036158"/>
              <a:gd name="connsiteX5135" fmla="*/ 7708117 w 12298119"/>
              <a:gd name="connsiteY5135" fmla="*/ 4888133 h 7036158"/>
              <a:gd name="connsiteX5136" fmla="*/ 7706524 w 12298119"/>
              <a:gd name="connsiteY5136" fmla="*/ 4894421 h 7036158"/>
              <a:gd name="connsiteX5137" fmla="*/ 7701352 w 12298119"/>
              <a:gd name="connsiteY5137" fmla="*/ 4906998 h 7036158"/>
              <a:gd name="connsiteX5138" fmla="*/ 7714882 w 12298119"/>
              <a:gd name="connsiteY5138" fmla="*/ 4909285 h 7036158"/>
              <a:gd name="connsiteX5139" fmla="*/ 7718066 w 12298119"/>
              <a:gd name="connsiteY5139" fmla="*/ 4915858 h 7036158"/>
              <a:gd name="connsiteX5140" fmla="*/ 7709707 w 12298119"/>
              <a:gd name="connsiteY5140" fmla="*/ 4933580 h 7036158"/>
              <a:gd name="connsiteX5141" fmla="*/ 7714882 w 12298119"/>
              <a:gd name="connsiteY5141" fmla="*/ 4964162 h 7036158"/>
              <a:gd name="connsiteX5142" fmla="*/ 7704136 w 12298119"/>
              <a:gd name="connsiteY5142" fmla="*/ 4999604 h 7036158"/>
              <a:gd name="connsiteX5143" fmla="*/ 7689014 w 12298119"/>
              <a:gd name="connsiteY5143" fmla="*/ 5078205 h 7036158"/>
              <a:gd name="connsiteX5144" fmla="*/ 7679064 w 12298119"/>
              <a:gd name="connsiteY5144" fmla="*/ 5116218 h 7036158"/>
              <a:gd name="connsiteX5145" fmla="*/ 7675085 w 12298119"/>
              <a:gd name="connsiteY5145" fmla="*/ 5133940 h 7036158"/>
              <a:gd name="connsiteX5146" fmla="*/ 7671900 w 12298119"/>
              <a:gd name="connsiteY5146" fmla="*/ 5149375 h 7036158"/>
              <a:gd name="connsiteX5147" fmla="*/ 7683442 w 12298119"/>
              <a:gd name="connsiteY5147" fmla="*/ 5115075 h 7036158"/>
              <a:gd name="connsiteX5148" fmla="*/ 7697371 w 12298119"/>
              <a:gd name="connsiteY5148" fmla="*/ 5085923 h 7036158"/>
              <a:gd name="connsiteX5149" fmla="*/ 7702545 w 12298119"/>
              <a:gd name="connsiteY5149" fmla="*/ 5027328 h 7036158"/>
              <a:gd name="connsiteX5150" fmla="*/ 7710902 w 12298119"/>
              <a:gd name="connsiteY5150" fmla="*/ 4966449 h 7036158"/>
              <a:gd name="connsiteX5151" fmla="*/ 7726026 w 12298119"/>
              <a:gd name="connsiteY5151" fmla="*/ 4961303 h 7036158"/>
              <a:gd name="connsiteX5152" fmla="*/ 7732791 w 12298119"/>
              <a:gd name="connsiteY5152" fmla="*/ 4976738 h 7036158"/>
              <a:gd name="connsiteX5153" fmla="*/ 7735576 w 12298119"/>
              <a:gd name="connsiteY5153" fmla="*/ 4964161 h 7036158"/>
              <a:gd name="connsiteX5154" fmla="*/ 7732790 w 12298119"/>
              <a:gd name="connsiteY5154" fmla="*/ 4947585 h 7036158"/>
              <a:gd name="connsiteX5155" fmla="*/ 7739954 w 12298119"/>
              <a:gd name="connsiteY5155" fmla="*/ 4912143 h 7036158"/>
              <a:gd name="connsiteX5156" fmla="*/ 7734381 w 12298119"/>
              <a:gd name="connsiteY5156" fmla="*/ 4905569 h 7036158"/>
              <a:gd name="connsiteX5157" fmla="*/ 7737168 w 12298119"/>
              <a:gd name="connsiteY5157" fmla="*/ 4894421 h 7036158"/>
              <a:gd name="connsiteX5158" fmla="*/ 7729607 w 12298119"/>
              <a:gd name="connsiteY5158" fmla="*/ 4884989 h 7036158"/>
              <a:gd name="connsiteX5159" fmla="*/ 7734381 w 12298119"/>
              <a:gd name="connsiteY5159" fmla="*/ 4884418 h 7036158"/>
              <a:gd name="connsiteX5160" fmla="*/ 7755873 w 12298119"/>
              <a:gd name="connsiteY5160" fmla="*/ 4872413 h 7036158"/>
              <a:gd name="connsiteX5161" fmla="*/ 7737565 w 12298119"/>
              <a:gd name="connsiteY5161" fmla="*/ 4865554 h 7036158"/>
              <a:gd name="connsiteX5162" fmla="*/ 7721249 w 12298119"/>
              <a:gd name="connsiteY5162" fmla="*/ 4863267 h 7036158"/>
              <a:gd name="connsiteX5163" fmla="*/ 7720454 w 12298119"/>
              <a:gd name="connsiteY5163" fmla="*/ 4861267 h 7036158"/>
              <a:gd name="connsiteX5164" fmla="*/ 7719260 w 12298119"/>
              <a:gd name="connsiteY5164" fmla="*/ 4821823 h 7036158"/>
              <a:gd name="connsiteX5165" fmla="*/ 7726025 w 12298119"/>
              <a:gd name="connsiteY5165" fmla="*/ 4839543 h 7036158"/>
              <a:gd name="connsiteX5166" fmla="*/ 7726025 w 12298119"/>
              <a:gd name="connsiteY5166" fmla="*/ 4826966 h 7036158"/>
              <a:gd name="connsiteX5167" fmla="*/ 7730404 w 12298119"/>
              <a:gd name="connsiteY5167" fmla="*/ 4822680 h 7036158"/>
              <a:gd name="connsiteX5168" fmla="*/ 7733190 w 12298119"/>
              <a:gd name="connsiteY5168" fmla="*/ 4824109 h 7036158"/>
              <a:gd name="connsiteX5169" fmla="*/ 7733585 w 12298119"/>
              <a:gd name="connsiteY5169" fmla="*/ 4831254 h 7036158"/>
              <a:gd name="connsiteX5170" fmla="*/ 7737168 w 12298119"/>
              <a:gd name="connsiteY5170" fmla="*/ 4838400 h 7036158"/>
              <a:gd name="connsiteX5171" fmla="*/ 7738363 w 12298119"/>
              <a:gd name="connsiteY5171" fmla="*/ 4827253 h 7036158"/>
              <a:gd name="connsiteX5172" fmla="*/ 7745128 w 12298119"/>
              <a:gd name="connsiteY5172" fmla="*/ 4831254 h 7036158"/>
              <a:gd name="connsiteX5173" fmla="*/ 7751893 w 12298119"/>
              <a:gd name="connsiteY5173" fmla="*/ 4818966 h 7036158"/>
              <a:gd name="connsiteX5174" fmla="*/ 7747118 w 12298119"/>
              <a:gd name="connsiteY5174" fmla="*/ 4813247 h 7036158"/>
              <a:gd name="connsiteX5175" fmla="*/ 7752291 w 12298119"/>
              <a:gd name="connsiteY5175" fmla="*/ 4812962 h 7036158"/>
              <a:gd name="connsiteX5176" fmla="*/ 7746720 w 12298119"/>
              <a:gd name="connsiteY5176" fmla="*/ 4808675 h 7036158"/>
              <a:gd name="connsiteX5177" fmla="*/ 7743536 w 12298119"/>
              <a:gd name="connsiteY5177" fmla="*/ 4809247 h 7036158"/>
              <a:gd name="connsiteX5178" fmla="*/ 7741546 w 12298119"/>
              <a:gd name="connsiteY5178" fmla="*/ 4806960 h 7036158"/>
              <a:gd name="connsiteX5179" fmla="*/ 7741148 w 12298119"/>
              <a:gd name="connsiteY5179" fmla="*/ 4806960 h 7036158"/>
              <a:gd name="connsiteX5180" fmla="*/ 7739953 w 12298119"/>
              <a:gd name="connsiteY5180" fmla="*/ 4804102 h 7036158"/>
              <a:gd name="connsiteX5181" fmla="*/ 7741148 w 12298119"/>
              <a:gd name="connsiteY5181" fmla="*/ 4797529 h 7036158"/>
              <a:gd name="connsiteX5182" fmla="*/ 7761842 w 12298119"/>
              <a:gd name="connsiteY5182" fmla="*/ 4805245 h 7036158"/>
              <a:gd name="connsiteX5183" fmla="*/ 7752292 w 12298119"/>
              <a:gd name="connsiteY5183" fmla="*/ 4790097 h 7036158"/>
              <a:gd name="connsiteX5184" fmla="*/ 7768608 w 12298119"/>
              <a:gd name="connsiteY5184" fmla="*/ 4788667 h 7036158"/>
              <a:gd name="connsiteX5185" fmla="*/ 7771791 w 12298119"/>
              <a:gd name="connsiteY5185" fmla="*/ 4768660 h 7036158"/>
              <a:gd name="connsiteX5186" fmla="*/ 7770200 w 12298119"/>
              <a:gd name="connsiteY5186" fmla="*/ 4753224 h 7036158"/>
              <a:gd name="connsiteX5187" fmla="*/ 7766221 w 12298119"/>
              <a:gd name="connsiteY5187" fmla="*/ 4760942 h 7036158"/>
              <a:gd name="connsiteX5188" fmla="*/ 7763434 w 12298119"/>
              <a:gd name="connsiteY5188" fmla="*/ 4745508 h 7036158"/>
              <a:gd name="connsiteX5189" fmla="*/ 7767415 w 12298119"/>
              <a:gd name="connsiteY5189" fmla="*/ 4754368 h 7036158"/>
              <a:gd name="connsiteX5190" fmla="*/ 7767415 w 12298119"/>
              <a:gd name="connsiteY5190" fmla="*/ 4722929 h 7036158"/>
              <a:gd name="connsiteX5191" fmla="*/ 7771792 w 12298119"/>
              <a:gd name="connsiteY5191" fmla="*/ 4694917 h 7036158"/>
              <a:gd name="connsiteX5192" fmla="*/ 7760649 w 12298119"/>
              <a:gd name="connsiteY5192" fmla="*/ 4694918 h 7036158"/>
              <a:gd name="connsiteX5193" fmla="*/ 7764627 w 12298119"/>
              <a:gd name="connsiteY5193" fmla="*/ 4664620 h 7036158"/>
              <a:gd name="connsiteX5194" fmla="*/ 7751097 w 12298119"/>
              <a:gd name="connsiteY5194" fmla="*/ 4663192 h 7036158"/>
              <a:gd name="connsiteX5195" fmla="*/ 7752292 w 12298119"/>
              <a:gd name="connsiteY5195" fmla="*/ 4634039 h 7036158"/>
              <a:gd name="connsiteX5196" fmla="*/ 7761843 w 12298119"/>
              <a:gd name="connsiteY5196" fmla="*/ 4648043 h 7036158"/>
              <a:gd name="connsiteX5197" fmla="*/ 7741147 w 12298119"/>
              <a:gd name="connsiteY5197" fmla="*/ 4613745 h 7036158"/>
              <a:gd name="connsiteX5198" fmla="*/ 7755076 w 12298119"/>
              <a:gd name="connsiteY5198" fmla="*/ 4601169 h 7036158"/>
              <a:gd name="connsiteX5199" fmla="*/ 7742740 w 12298119"/>
              <a:gd name="connsiteY5199" fmla="*/ 4597165 h 7036158"/>
              <a:gd name="connsiteX5200" fmla="*/ 7741148 w 12298119"/>
              <a:gd name="connsiteY5200" fmla="*/ 4574586 h 7036158"/>
              <a:gd name="connsiteX5201" fmla="*/ 7732790 w 12298119"/>
              <a:gd name="connsiteY5201" fmla="*/ 4540289 h 7036158"/>
              <a:gd name="connsiteX5202" fmla="*/ 7722045 w 12298119"/>
              <a:gd name="connsiteY5202" fmla="*/ 4540289 h 7036158"/>
              <a:gd name="connsiteX5203" fmla="*/ 7718067 w 12298119"/>
              <a:gd name="connsiteY5203" fmla="*/ 4520852 h 7036158"/>
              <a:gd name="connsiteX5204" fmla="*/ 7712096 w 12298119"/>
              <a:gd name="connsiteY5204" fmla="*/ 4501988 h 7036158"/>
              <a:gd name="connsiteX5205" fmla="*/ 7698565 w 12298119"/>
              <a:gd name="connsiteY5205" fmla="*/ 4467690 h 7036158"/>
              <a:gd name="connsiteX5206" fmla="*/ 7683840 w 12298119"/>
              <a:gd name="connsiteY5206" fmla="*/ 4436248 h 7036158"/>
              <a:gd name="connsiteX5207" fmla="*/ 7696973 w 12298119"/>
              <a:gd name="connsiteY5207" fmla="*/ 4437392 h 7036158"/>
              <a:gd name="connsiteX5208" fmla="*/ 7745526 w 12298119"/>
              <a:gd name="connsiteY5208" fmla="*/ 4431962 h 7036158"/>
              <a:gd name="connsiteX5209" fmla="*/ 7758657 w 12298119"/>
              <a:gd name="connsiteY5209" fmla="*/ 4416526 h 7036158"/>
              <a:gd name="connsiteX5210" fmla="*/ 7762639 w 12298119"/>
              <a:gd name="connsiteY5210" fmla="*/ 4424529 h 7036158"/>
              <a:gd name="connsiteX5211" fmla="*/ 7789700 w 12298119"/>
              <a:gd name="connsiteY5211" fmla="*/ 4438535 h 7036158"/>
              <a:gd name="connsiteX5212" fmla="*/ 7796067 w 12298119"/>
              <a:gd name="connsiteY5212" fmla="*/ 4417385 h 7036158"/>
              <a:gd name="connsiteX5213" fmla="*/ 7776566 w 12298119"/>
              <a:gd name="connsiteY5213" fmla="*/ 4404524 h 7036158"/>
              <a:gd name="connsiteX5214" fmla="*/ 7767414 w 12298119"/>
              <a:gd name="connsiteY5214" fmla="*/ 4406238 h 7036158"/>
              <a:gd name="connsiteX5215" fmla="*/ 7790496 w 12298119"/>
              <a:gd name="connsiteY5215" fmla="*/ 4379656 h 7036158"/>
              <a:gd name="connsiteX5216" fmla="*/ 7774180 w 12298119"/>
              <a:gd name="connsiteY5216" fmla="*/ 4214737 h 7036158"/>
              <a:gd name="connsiteX5217" fmla="*/ 7676676 w 12298119"/>
              <a:gd name="connsiteY5217" fmla="*/ 4183868 h 7036158"/>
              <a:gd name="connsiteX5218" fmla="*/ 7593102 w 12298119"/>
              <a:gd name="connsiteY5218" fmla="*/ 4209591 h 7036158"/>
              <a:gd name="connsiteX5219" fmla="*/ 7572009 w 12298119"/>
              <a:gd name="connsiteY5219" fmla="*/ 4229314 h 7036158"/>
              <a:gd name="connsiteX5220" fmla="*/ 7570020 w 12298119"/>
              <a:gd name="connsiteY5220" fmla="*/ 4225313 h 7036158"/>
              <a:gd name="connsiteX5221" fmla="*/ 7553702 w 12298119"/>
              <a:gd name="connsiteY5221" fmla="*/ 4215309 h 7036158"/>
              <a:gd name="connsiteX5222" fmla="*/ 7531416 w 12298119"/>
              <a:gd name="connsiteY5222" fmla="*/ 4178436 h 7036158"/>
              <a:gd name="connsiteX5223" fmla="*/ 7502365 w 12298119"/>
              <a:gd name="connsiteY5223" fmla="*/ 4142995 h 7036158"/>
              <a:gd name="connsiteX5224" fmla="*/ 7487242 w 12298119"/>
              <a:gd name="connsiteY5224" fmla="*/ 4126418 h 7036158"/>
              <a:gd name="connsiteX5225" fmla="*/ 7472119 w 12298119"/>
              <a:gd name="connsiteY5225" fmla="*/ 4111270 h 7036158"/>
              <a:gd name="connsiteX5226" fmla="*/ 7441873 w 12298119"/>
              <a:gd name="connsiteY5226" fmla="*/ 4088117 h 7036158"/>
              <a:gd name="connsiteX5227" fmla="*/ 7440282 w 12298119"/>
              <a:gd name="connsiteY5227" fmla="*/ 4068110 h 7036158"/>
              <a:gd name="connsiteX5228" fmla="*/ 7407250 w 12298119"/>
              <a:gd name="connsiteY5228" fmla="*/ 4040099 h 7036158"/>
              <a:gd name="connsiteX5229" fmla="*/ 7407250 w 12298119"/>
              <a:gd name="connsiteY5229" fmla="*/ 4048961 h 7036158"/>
              <a:gd name="connsiteX5230" fmla="*/ 7389340 w 12298119"/>
              <a:gd name="connsiteY5230" fmla="*/ 4034956 h 7036158"/>
              <a:gd name="connsiteX5231" fmla="*/ 7390535 w 12298119"/>
              <a:gd name="connsiteY5231" fmla="*/ 4024950 h 7036158"/>
              <a:gd name="connsiteX5232" fmla="*/ 7353523 w 12298119"/>
              <a:gd name="connsiteY5232" fmla="*/ 3986937 h 7036158"/>
              <a:gd name="connsiteX5233" fmla="*/ 7351932 w 12298119"/>
              <a:gd name="connsiteY5233" fmla="*/ 3996941 h 7036158"/>
              <a:gd name="connsiteX5234" fmla="*/ 7333624 w 12298119"/>
              <a:gd name="connsiteY5234" fmla="*/ 3982363 h 7036158"/>
              <a:gd name="connsiteX5235" fmla="*/ 7330044 w 12298119"/>
              <a:gd name="connsiteY5235" fmla="*/ 3976361 h 7036158"/>
              <a:gd name="connsiteX5236" fmla="*/ 7332829 w 12298119"/>
              <a:gd name="connsiteY5236" fmla="*/ 3978931 h 7036158"/>
              <a:gd name="connsiteX5237" fmla="*/ 7366258 w 12298119"/>
              <a:gd name="connsiteY5237" fmla="*/ 3978362 h 7036158"/>
              <a:gd name="connsiteX5238" fmla="*/ 7323675 w 12298119"/>
              <a:gd name="connsiteY5238" fmla="*/ 3956354 h 7036158"/>
              <a:gd name="connsiteX5239" fmla="*/ 7320492 w 12298119"/>
              <a:gd name="connsiteY5239" fmla="*/ 3957496 h 7036158"/>
              <a:gd name="connsiteX5240" fmla="*/ 7312135 w 12298119"/>
              <a:gd name="connsiteY5240" fmla="*/ 3953780 h 7036158"/>
              <a:gd name="connsiteX5241" fmla="*/ 7299798 w 12298119"/>
              <a:gd name="connsiteY5241" fmla="*/ 3946349 h 7036158"/>
              <a:gd name="connsiteX5242" fmla="*/ 7287062 w 12298119"/>
              <a:gd name="connsiteY5242" fmla="*/ 3937489 h 7036158"/>
              <a:gd name="connsiteX5243" fmla="*/ 7248460 w 12298119"/>
              <a:gd name="connsiteY5243" fmla="*/ 3905477 h 7036158"/>
              <a:gd name="connsiteX5244" fmla="*/ 7229358 w 12298119"/>
              <a:gd name="connsiteY5244" fmla="*/ 3901762 h 7036158"/>
              <a:gd name="connsiteX5245" fmla="*/ 7204285 w 12298119"/>
              <a:gd name="connsiteY5245" fmla="*/ 3875179 h 7036158"/>
              <a:gd name="connsiteX5246" fmla="*/ 7193141 w 12298119"/>
              <a:gd name="connsiteY5246" fmla="*/ 3867464 h 7036158"/>
              <a:gd name="connsiteX5247" fmla="*/ 7156130 w 12298119"/>
              <a:gd name="connsiteY5247" fmla="*/ 3839739 h 7036158"/>
              <a:gd name="connsiteX5248" fmla="*/ 7175231 w 12298119"/>
              <a:gd name="connsiteY5248" fmla="*/ 3840882 h 7036158"/>
              <a:gd name="connsiteX5249" fmla="*/ 7151752 w 12298119"/>
              <a:gd name="connsiteY5249" fmla="*/ 3826876 h 7036158"/>
              <a:gd name="connsiteX5250" fmla="*/ 7139415 w 12298119"/>
              <a:gd name="connsiteY5250" fmla="*/ 3830878 h 7036158"/>
              <a:gd name="connsiteX5251" fmla="*/ 7128669 w 12298119"/>
              <a:gd name="connsiteY5251" fmla="*/ 3820587 h 7036158"/>
              <a:gd name="connsiteX5252" fmla="*/ 7146179 w 12298119"/>
              <a:gd name="connsiteY5252" fmla="*/ 3824303 h 7036158"/>
              <a:gd name="connsiteX5253" fmla="*/ 7162895 w 12298119"/>
              <a:gd name="connsiteY5253" fmla="*/ 3824303 h 7036158"/>
              <a:gd name="connsiteX5254" fmla="*/ 7144987 w 12298119"/>
              <a:gd name="connsiteY5254" fmla="*/ 3818016 h 7036158"/>
              <a:gd name="connsiteX5255" fmla="*/ 7125486 w 12298119"/>
              <a:gd name="connsiteY5255" fmla="*/ 3810298 h 7036158"/>
              <a:gd name="connsiteX5256" fmla="*/ 7115935 w 12298119"/>
              <a:gd name="connsiteY5256" fmla="*/ 3788861 h 7036158"/>
              <a:gd name="connsiteX5257" fmla="*/ 7110363 w 12298119"/>
              <a:gd name="connsiteY5257" fmla="*/ 3786289 h 7036158"/>
              <a:gd name="connsiteX5258" fmla="*/ 7137824 w 12298119"/>
              <a:gd name="connsiteY5258" fmla="*/ 3780003 h 7036158"/>
              <a:gd name="connsiteX5259" fmla="*/ 7106382 w 12298119"/>
              <a:gd name="connsiteY5259" fmla="*/ 3771142 h 7036158"/>
              <a:gd name="connsiteX5260" fmla="*/ 7080116 w 12298119"/>
              <a:gd name="connsiteY5260" fmla="*/ 3755993 h 7036158"/>
              <a:gd name="connsiteX5261" fmla="*/ 7053850 w 12298119"/>
              <a:gd name="connsiteY5261" fmla="*/ 3741701 h 7036158"/>
              <a:gd name="connsiteX5262" fmla="*/ 7038727 w 12298119"/>
              <a:gd name="connsiteY5262" fmla="*/ 3739413 h 7036158"/>
              <a:gd name="connsiteX5263" fmla="*/ 7020421 w 12298119"/>
              <a:gd name="connsiteY5263" fmla="*/ 3741703 h 7036158"/>
              <a:gd name="connsiteX5264" fmla="*/ 7028779 w 12298119"/>
              <a:gd name="connsiteY5264" fmla="*/ 3734270 h 7036158"/>
              <a:gd name="connsiteX5265" fmla="*/ 7004104 w 12298119"/>
              <a:gd name="connsiteY5265" fmla="*/ 3729412 h 7036158"/>
              <a:gd name="connsiteX5266" fmla="*/ 7005696 w 12298119"/>
              <a:gd name="connsiteY5266" fmla="*/ 3717693 h 7036158"/>
              <a:gd name="connsiteX5267" fmla="*/ 6980625 w 12298119"/>
              <a:gd name="connsiteY5267" fmla="*/ 3713978 h 7036158"/>
              <a:gd name="connsiteX5268" fmla="*/ 6997338 w 12298119"/>
              <a:gd name="connsiteY5268" fmla="*/ 3734270 h 7036158"/>
              <a:gd name="connsiteX5269" fmla="*/ 6971073 w 12298119"/>
              <a:gd name="connsiteY5269" fmla="*/ 3723980 h 7036158"/>
              <a:gd name="connsiteX5270" fmla="*/ 6949184 w 12298119"/>
              <a:gd name="connsiteY5270" fmla="*/ 3708831 h 7036158"/>
              <a:gd name="connsiteX5271" fmla="*/ 6973860 w 12298119"/>
              <a:gd name="connsiteY5271" fmla="*/ 3713976 h 7036158"/>
              <a:gd name="connsiteX5272" fmla="*/ 6966694 w 12298119"/>
              <a:gd name="connsiteY5272" fmla="*/ 3693684 h 7036158"/>
              <a:gd name="connsiteX5273" fmla="*/ 6959929 w 12298119"/>
              <a:gd name="connsiteY5273" fmla="*/ 3702544 h 7036158"/>
              <a:gd name="connsiteX5274" fmla="*/ 6943613 w 12298119"/>
              <a:gd name="connsiteY5274" fmla="*/ 3682251 h 7036158"/>
              <a:gd name="connsiteX5275" fmla="*/ 6924111 w 12298119"/>
              <a:gd name="connsiteY5275" fmla="*/ 3673390 h 7036158"/>
              <a:gd name="connsiteX5276" fmla="*/ 6907397 w 12298119"/>
              <a:gd name="connsiteY5276" fmla="*/ 3665674 h 7036158"/>
              <a:gd name="connsiteX5277" fmla="*/ 6907397 w 12298119"/>
              <a:gd name="connsiteY5277" fmla="*/ 3683680 h 7036158"/>
              <a:gd name="connsiteX5278" fmla="*/ 6889488 w 12298119"/>
              <a:gd name="connsiteY5278" fmla="*/ 3673389 h 7036158"/>
              <a:gd name="connsiteX5279" fmla="*/ 6897846 w 12298119"/>
              <a:gd name="connsiteY5279" fmla="*/ 3660814 h 7036158"/>
              <a:gd name="connsiteX5280" fmla="*/ 6881527 w 12298119"/>
              <a:gd name="connsiteY5280" fmla="*/ 3663100 h 7036158"/>
              <a:gd name="connsiteX5281" fmla="*/ 6866008 w 12298119"/>
              <a:gd name="connsiteY5281" fmla="*/ 3644235 h 7036158"/>
              <a:gd name="connsiteX5282" fmla="*/ 6850886 w 12298119"/>
              <a:gd name="connsiteY5282" fmla="*/ 3643094 h 7036158"/>
              <a:gd name="connsiteX5283" fmla="*/ 6850885 w 12298119"/>
              <a:gd name="connsiteY5283" fmla="*/ 3634231 h 7036158"/>
              <a:gd name="connsiteX5284" fmla="*/ 6819445 w 12298119"/>
              <a:gd name="connsiteY5284" fmla="*/ 3639091 h 7036158"/>
              <a:gd name="connsiteX5285" fmla="*/ 6823425 w 12298119"/>
              <a:gd name="connsiteY5285" fmla="*/ 3628802 h 7036158"/>
              <a:gd name="connsiteX5286" fmla="*/ 6799944 w 12298119"/>
              <a:gd name="connsiteY5286" fmla="*/ 3619942 h 7036158"/>
              <a:gd name="connsiteX5287" fmla="*/ 6783231 w 12298119"/>
              <a:gd name="connsiteY5287" fmla="*/ 3626515 h 7036158"/>
              <a:gd name="connsiteX5288" fmla="*/ 6782036 w 12298119"/>
              <a:gd name="connsiteY5288" fmla="*/ 3617655 h 7036158"/>
              <a:gd name="connsiteX5289" fmla="*/ 6756566 w 12298119"/>
              <a:gd name="connsiteY5289" fmla="*/ 3613655 h 7036158"/>
              <a:gd name="connsiteX5290" fmla="*/ 6746617 w 12298119"/>
              <a:gd name="connsiteY5290" fmla="*/ 3615940 h 7036158"/>
              <a:gd name="connsiteX5291" fmla="*/ 6741444 w 12298119"/>
              <a:gd name="connsiteY5291" fmla="*/ 3607364 h 7036158"/>
              <a:gd name="connsiteX5292" fmla="*/ 6704032 w 12298119"/>
              <a:gd name="connsiteY5292" fmla="*/ 3576781 h 7036158"/>
              <a:gd name="connsiteX5293" fmla="*/ 6769699 w 12298119"/>
              <a:gd name="connsiteY5293" fmla="*/ 3504468 h 7036158"/>
              <a:gd name="connsiteX5294" fmla="*/ 6761341 w 12298119"/>
              <a:gd name="connsiteY5294" fmla="*/ 3491036 h 7036158"/>
              <a:gd name="connsiteX5295" fmla="*/ 6776464 w 12298119"/>
              <a:gd name="connsiteY5295" fmla="*/ 3474743 h 7036158"/>
              <a:gd name="connsiteX5296" fmla="*/ 6769028 w 12298119"/>
              <a:gd name="connsiteY5296" fmla="*/ 3467256 h 7036158"/>
              <a:gd name="connsiteX5297" fmla="*/ 6781234 w 12298119"/>
              <a:gd name="connsiteY5297" fmla="*/ 3449896 h 7036158"/>
              <a:gd name="connsiteX5298" fmla="*/ 6795349 w 12298119"/>
              <a:gd name="connsiteY5298" fmla="*/ 3413558 h 7036158"/>
              <a:gd name="connsiteX5299" fmla="*/ 6772482 w 12298119"/>
              <a:gd name="connsiteY5299" fmla="*/ 3409916 h 7036158"/>
              <a:gd name="connsiteX5300" fmla="*/ 6751870 w 12298119"/>
              <a:gd name="connsiteY5300" fmla="*/ 3433593 h 7036158"/>
              <a:gd name="connsiteX5301" fmla="*/ 6751101 w 12298119"/>
              <a:gd name="connsiteY5301" fmla="*/ 3434872 h 7036158"/>
              <a:gd name="connsiteX5302" fmla="*/ 6750174 w 12298119"/>
              <a:gd name="connsiteY5302" fmla="*/ 3431291 h 7036158"/>
              <a:gd name="connsiteX5303" fmla="*/ 6680554 w 12298119"/>
              <a:gd name="connsiteY5303" fmla="*/ 3381851 h 7036158"/>
              <a:gd name="connsiteX5304" fmla="*/ 6632001 w 12298119"/>
              <a:gd name="connsiteY5304" fmla="*/ 3389568 h 7036158"/>
              <a:gd name="connsiteX5305" fmla="*/ 6621653 w 12298119"/>
              <a:gd name="connsiteY5305" fmla="*/ 3401572 h 7036158"/>
              <a:gd name="connsiteX5306" fmla="*/ 6583051 w 12298119"/>
              <a:gd name="connsiteY5306" fmla="*/ 3396999 h 7036158"/>
              <a:gd name="connsiteX5307" fmla="*/ 6594590 w 12298119"/>
              <a:gd name="connsiteY5307" fmla="*/ 3423295 h 7036158"/>
              <a:gd name="connsiteX5308" fmla="*/ 6578275 w 12298119"/>
              <a:gd name="connsiteY5308" fmla="*/ 3428725 h 7036158"/>
              <a:gd name="connsiteX5309" fmla="*/ 6560366 w 12298119"/>
              <a:gd name="connsiteY5309" fmla="*/ 3478743 h 7036158"/>
              <a:gd name="connsiteX5310" fmla="*/ 6577079 w 12298119"/>
              <a:gd name="connsiteY5310" fmla="*/ 3501040 h 7036158"/>
              <a:gd name="connsiteX5311" fmla="*/ 6573499 w 12298119"/>
              <a:gd name="connsiteY5311" fmla="*/ 3547627 h 7036158"/>
              <a:gd name="connsiteX5312" fmla="*/ 6590611 w 12298119"/>
              <a:gd name="connsiteY5312" fmla="*/ 3533910 h 7036158"/>
              <a:gd name="connsiteX5313" fmla="*/ 6625235 w 12298119"/>
              <a:gd name="connsiteY5313" fmla="*/ 3557346 h 7036158"/>
              <a:gd name="connsiteX5314" fmla="*/ 6621652 w 12298119"/>
              <a:gd name="connsiteY5314" fmla="*/ 3571923 h 7036158"/>
              <a:gd name="connsiteX5315" fmla="*/ 6573500 w 12298119"/>
              <a:gd name="connsiteY5315" fmla="*/ 3575352 h 7036158"/>
              <a:gd name="connsiteX5316" fmla="*/ 6556784 w 12298119"/>
              <a:gd name="connsiteY5316" fmla="*/ 3610509 h 7036158"/>
              <a:gd name="connsiteX5317" fmla="*/ 6551212 w 12298119"/>
              <a:gd name="connsiteY5317" fmla="*/ 3609936 h 7036158"/>
              <a:gd name="connsiteX5318" fmla="*/ 6536090 w 12298119"/>
              <a:gd name="connsiteY5318" fmla="*/ 3613652 h 7036158"/>
              <a:gd name="connsiteX5319" fmla="*/ 6522558 w 12298119"/>
              <a:gd name="connsiteY5319" fmla="*/ 3604793 h 7036158"/>
              <a:gd name="connsiteX5320" fmla="*/ 6525343 w 12298119"/>
              <a:gd name="connsiteY5320" fmla="*/ 3612509 h 7036158"/>
              <a:gd name="connsiteX5321" fmla="*/ 6514201 w 12298119"/>
              <a:gd name="connsiteY5321" fmla="*/ 3612510 h 7036158"/>
              <a:gd name="connsiteX5322" fmla="*/ 6500273 w 12298119"/>
              <a:gd name="connsiteY5322" fmla="*/ 3607365 h 7036158"/>
              <a:gd name="connsiteX5323" fmla="*/ 6497486 w 12298119"/>
              <a:gd name="connsiteY5323" fmla="*/ 3611082 h 7036158"/>
              <a:gd name="connsiteX5324" fmla="*/ 6467239 w 12298119"/>
              <a:gd name="connsiteY5324" fmla="*/ 3603364 h 7036158"/>
              <a:gd name="connsiteX5325" fmla="*/ 6465648 w 12298119"/>
              <a:gd name="connsiteY5325" fmla="*/ 3611081 h 7036158"/>
              <a:gd name="connsiteX5326" fmla="*/ 6460475 w 12298119"/>
              <a:gd name="connsiteY5326" fmla="*/ 3603363 h 7036158"/>
              <a:gd name="connsiteX5327" fmla="*/ 6442567 w 12298119"/>
              <a:gd name="connsiteY5327" fmla="*/ 3609938 h 7036158"/>
              <a:gd name="connsiteX5328" fmla="*/ 6421873 w 12298119"/>
              <a:gd name="connsiteY5328" fmla="*/ 3607365 h 7036158"/>
              <a:gd name="connsiteX5329" fmla="*/ 6428637 w 12298119"/>
              <a:gd name="connsiteY5329" fmla="*/ 3609937 h 7036158"/>
              <a:gd name="connsiteX5330" fmla="*/ 6396800 w 12298119"/>
              <a:gd name="connsiteY5330" fmla="*/ 3609938 h 7036158"/>
              <a:gd name="connsiteX5331" fmla="*/ 6410331 w 12298119"/>
              <a:gd name="connsiteY5331" fmla="*/ 3604791 h 7036158"/>
              <a:gd name="connsiteX5332" fmla="*/ 6382870 w 12298119"/>
              <a:gd name="connsiteY5332" fmla="*/ 3609937 h 7036158"/>
              <a:gd name="connsiteX5333" fmla="*/ 6363767 w 12298119"/>
              <a:gd name="connsiteY5333" fmla="*/ 3607367 h 7036158"/>
              <a:gd name="connsiteX5334" fmla="*/ 6344266 w 12298119"/>
              <a:gd name="connsiteY5334" fmla="*/ 3603363 h 7036158"/>
              <a:gd name="connsiteX5335" fmla="*/ 6380482 w 12298119"/>
              <a:gd name="connsiteY5335" fmla="*/ 3597362 h 7036158"/>
              <a:gd name="connsiteX5336" fmla="*/ 6407942 w 12298119"/>
              <a:gd name="connsiteY5336" fmla="*/ 3599932 h 7036158"/>
              <a:gd name="connsiteX5337" fmla="*/ 6435403 w 12298119"/>
              <a:gd name="connsiteY5337" fmla="*/ 3589644 h 7036158"/>
              <a:gd name="connsiteX5338" fmla="*/ 6442566 w 12298119"/>
              <a:gd name="connsiteY5338" fmla="*/ 3579355 h 7036158"/>
              <a:gd name="connsiteX5339" fmla="*/ 6428637 w 12298119"/>
              <a:gd name="connsiteY5339" fmla="*/ 3584499 h 7036158"/>
              <a:gd name="connsiteX5340" fmla="*/ 6417493 w 12298119"/>
              <a:gd name="connsiteY5340" fmla="*/ 3576782 h 7036158"/>
              <a:gd name="connsiteX5341" fmla="*/ 6428635 w 12298119"/>
              <a:gd name="connsiteY5341" fmla="*/ 3574496 h 7036158"/>
              <a:gd name="connsiteX5342" fmla="*/ 6403565 w 12298119"/>
              <a:gd name="connsiteY5342" fmla="*/ 3565633 h 7036158"/>
              <a:gd name="connsiteX5343" fmla="*/ 6376104 w 12298119"/>
              <a:gd name="connsiteY5343" fmla="*/ 3567921 h 7036158"/>
              <a:gd name="connsiteX5344" fmla="*/ 6331930 w 12298119"/>
              <a:gd name="connsiteY5344" fmla="*/ 3570494 h 7036158"/>
              <a:gd name="connsiteX5345" fmla="*/ 6325164 w 12298119"/>
              <a:gd name="connsiteY5345" fmla="*/ 3580782 h 7036158"/>
              <a:gd name="connsiteX5346" fmla="*/ 6308451 w 12298119"/>
              <a:gd name="connsiteY5346" fmla="*/ 3578212 h 7036158"/>
              <a:gd name="connsiteX5347" fmla="*/ 6292133 w 12298119"/>
              <a:gd name="connsiteY5347" fmla="*/ 3579355 h 7036158"/>
              <a:gd name="connsiteX5348" fmla="*/ 6272700 w 12298119"/>
              <a:gd name="connsiteY5348" fmla="*/ 3583144 h 7036158"/>
              <a:gd name="connsiteX5349" fmla="*/ 6253170 w 12298119"/>
              <a:gd name="connsiteY5349" fmla="*/ 3578060 h 7036158"/>
              <a:gd name="connsiteX5350" fmla="*/ 6216276 w 12298119"/>
              <a:gd name="connsiteY5350" fmla="*/ 3578109 h 7036158"/>
              <a:gd name="connsiteX5351" fmla="*/ 6146921 w 12298119"/>
              <a:gd name="connsiteY5351" fmla="*/ 3592821 h 7036158"/>
              <a:gd name="connsiteX5352" fmla="*/ 6172772 w 12298119"/>
              <a:gd name="connsiteY5352" fmla="*/ 3602988 h 7036158"/>
              <a:gd name="connsiteX5353" fmla="*/ 6166373 w 12298119"/>
              <a:gd name="connsiteY5353" fmla="*/ 3604792 h 7036158"/>
              <a:gd name="connsiteX5354" fmla="*/ 6145678 w 12298119"/>
              <a:gd name="connsiteY5354" fmla="*/ 3606220 h 7036158"/>
              <a:gd name="connsiteX5355" fmla="*/ 6099914 w 12298119"/>
              <a:gd name="connsiteY5355" fmla="*/ 3609937 h 7036158"/>
              <a:gd name="connsiteX5356" fmla="*/ 6064095 w 12298119"/>
              <a:gd name="connsiteY5356" fmla="*/ 3628802 h 7036158"/>
              <a:gd name="connsiteX5357" fmla="*/ 6022704 w 12298119"/>
              <a:gd name="connsiteY5357" fmla="*/ 3646523 h 7036158"/>
              <a:gd name="connsiteX5358" fmla="*/ 6047381 w 12298119"/>
              <a:gd name="connsiteY5358" fmla="*/ 3637661 h 7036158"/>
              <a:gd name="connsiteX5359" fmla="*/ 6068076 w 12298119"/>
              <a:gd name="connsiteY5359" fmla="*/ 3640519 h 7036158"/>
              <a:gd name="connsiteX5360" fmla="*/ 6040613 w 12298119"/>
              <a:gd name="connsiteY5360" fmla="*/ 3655670 h 7036158"/>
              <a:gd name="connsiteX5361" fmla="*/ 6019920 w 12298119"/>
              <a:gd name="connsiteY5361" fmla="*/ 3646522 h 7036158"/>
              <a:gd name="connsiteX5362" fmla="*/ 6014431 w 12298119"/>
              <a:gd name="connsiteY5362" fmla="*/ 3648065 h 7036158"/>
              <a:gd name="connsiteX5363" fmla="*/ 6017759 w 12298119"/>
              <a:gd name="connsiteY5363" fmla="*/ 3643349 h 7036158"/>
              <a:gd name="connsiteX5364" fmla="*/ 6036168 w 12298119"/>
              <a:gd name="connsiteY5364" fmla="*/ 3634911 h 7036158"/>
              <a:gd name="connsiteX5365" fmla="*/ 6084910 w 12298119"/>
              <a:gd name="connsiteY5365" fmla="*/ 3548327 h 7036158"/>
              <a:gd name="connsiteX5366" fmla="*/ 6076161 w 12298119"/>
              <a:gd name="connsiteY5366" fmla="*/ 3534122 h 7036158"/>
              <a:gd name="connsiteX5367" fmla="*/ 6077331 w 12298119"/>
              <a:gd name="connsiteY5367" fmla="*/ 3528502 h 7036158"/>
              <a:gd name="connsiteX5368" fmla="*/ 6085186 w 12298119"/>
              <a:gd name="connsiteY5368" fmla="*/ 3531908 h 7036158"/>
              <a:gd name="connsiteX5369" fmla="*/ 6127770 w 12298119"/>
              <a:gd name="connsiteY5369" fmla="*/ 3530194 h 7036158"/>
              <a:gd name="connsiteX5370" fmla="*/ 6126576 w 12298119"/>
              <a:gd name="connsiteY5370" fmla="*/ 3515617 h 7036158"/>
              <a:gd name="connsiteX5371" fmla="*/ 6151649 w 12298119"/>
              <a:gd name="connsiteY5371" fmla="*/ 3531908 h 7036158"/>
              <a:gd name="connsiteX5372" fmla="*/ 6128168 w 12298119"/>
              <a:gd name="connsiteY5372" fmla="*/ 3487606 h 7036158"/>
              <a:gd name="connsiteX5373" fmla="*/ 6139310 w 12298119"/>
              <a:gd name="connsiteY5373" fmla="*/ 3485318 h 7036158"/>
              <a:gd name="connsiteX5374" fmla="*/ 6161996 w 12298119"/>
              <a:gd name="connsiteY5374" fmla="*/ 3487891 h 7036158"/>
              <a:gd name="connsiteX5375" fmla="*/ 6127771 w 12298119"/>
              <a:gd name="connsiteY5375" fmla="*/ 3434728 h 7036158"/>
              <a:gd name="connsiteX5376" fmla="*/ 6126576 w 12298119"/>
              <a:gd name="connsiteY5376" fmla="*/ 3431300 h 7036158"/>
              <a:gd name="connsiteX5377" fmla="*/ 6129760 w 12298119"/>
              <a:gd name="connsiteY5377" fmla="*/ 3427868 h 7036158"/>
              <a:gd name="connsiteX5378" fmla="*/ 6131352 w 12298119"/>
              <a:gd name="connsiteY5378" fmla="*/ 3409290 h 7036158"/>
              <a:gd name="connsiteX5379" fmla="*/ 6121801 w 12298119"/>
              <a:gd name="connsiteY5379" fmla="*/ 3405862 h 7036158"/>
              <a:gd name="connsiteX5380" fmla="*/ 6122364 w 12298119"/>
              <a:gd name="connsiteY5380" fmla="*/ 3398306 h 7036158"/>
              <a:gd name="connsiteX5381" fmla="*/ 6125266 w 12298119"/>
              <a:gd name="connsiteY5381" fmla="*/ 3390330 h 7036158"/>
              <a:gd name="connsiteX5382" fmla="*/ 6136177 w 12298119"/>
              <a:gd name="connsiteY5382" fmla="*/ 3393357 h 7036158"/>
              <a:gd name="connsiteX5383" fmla="*/ 6143291 w 12298119"/>
              <a:gd name="connsiteY5383" fmla="*/ 3407289 h 7036158"/>
              <a:gd name="connsiteX5384" fmla="*/ 6165578 w 12298119"/>
              <a:gd name="connsiteY5384" fmla="*/ 3394713 h 7036158"/>
              <a:gd name="connsiteX5385" fmla="*/ 6143290 w 12298119"/>
              <a:gd name="connsiteY5385" fmla="*/ 3370420 h 7036158"/>
              <a:gd name="connsiteX5386" fmla="*/ 6136525 w 12298119"/>
              <a:gd name="connsiteY5386" fmla="*/ 3360987 h 7036158"/>
              <a:gd name="connsiteX5387" fmla="*/ 6185873 w 12298119"/>
              <a:gd name="connsiteY5387" fmla="*/ 3333263 h 7036158"/>
              <a:gd name="connsiteX5388" fmla="*/ 6222487 w 12298119"/>
              <a:gd name="connsiteY5388" fmla="*/ 3352697 h 7036158"/>
              <a:gd name="connsiteX5389" fmla="*/ 6238007 w 12298119"/>
              <a:gd name="connsiteY5389" fmla="*/ 3339551 h 7036158"/>
              <a:gd name="connsiteX5390" fmla="*/ 6173140 w 12298119"/>
              <a:gd name="connsiteY5390" fmla="*/ 3294390 h 7036158"/>
              <a:gd name="connsiteX5391" fmla="*/ 6236417 w 12298119"/>
              <a:gd name="connsiteY5391" fmla="*/ 3241798 h 7036158"/>
              <a:gd name="connsiteX5392" fmla="*/ 6208957 w 12298119"/>
              <a:gd name="connsiteY5392" fmla="*/ 3193494 h 7036158"/>
              <a:gd name="connsiteX5393" fmla="*/ 6241193 w 12298119"/>
              <a:gd name="connsiteY5393" fmla="*/ 3159767 h 7036158"/>
              <a:gd name="connsiteX5394" fmla="*/ 6244214 w 12298119"/>
              <a:gd name="connsiteY5394" fmla="*/ 3161294 h 7036158"/>
              <a:gd name="connsiteX5395" fmla="*/ 6228749 w 12298119"/>
              <a:gd name="connsiteY5395" fmla="*/ 3173778 h 7036158"/>
              <a:gd name="connsiteX5396" fmla="*/ 6261304 w 12298119"/>
              <a:gd name="connsiteY5396" fmla="*/ 3206044 h 7036158"/>
              <a:gd name="connsiteX5397" fmla="*/ 6265102 w 12298119"/>
              <a:gd name="connsiteY5397" fmla="*/ 3183250 h 7036158"/>
              <a:gd name="connsiteX5398" fmla="*/ 6248530 w 12298119"/>
              <a:gd name="connsiteY5398" fmla="*/ 3163475 h 7036158"/>
              <a:gd name="connsiteX5399" fmla="*/ 6251937 w 12298119"/>
              <a:gd name="connsiteY5399" fmla="*/ 3165198 h 7036158"/>
              <a:gd name="connsiteX5400" fmla="*/ 6274622 w 12298119"/>
              <a:gd name="connsiteY5400" fmla="*/ 3167770 h 7036158"/>
              <a:gd name="connsiteX5401" fmla="*/ 6297704 w 12298119"/>
              <a:gd name="connsiteY5401" fmla="*/ 3155195 h 7036158"/>
              <a:gd name="connsiteX5402" fmla="*/ 6294919 w 12298119"/>
              <a:gd name="connsiteY5402" fmla="*/ 3136330 h 7036158"/>
              <a:gd name="connsiteX5403" fmla="*/ 6269050 w 12298119"/>
              <a:gd name="connsiteY5403" fmla="*/ 3129470 h 7036158"/>
              <a:gd name="connsiteX5404" fmla="*/ 6257508 w 12298119"/>
              <a:gd name="connsiteY5404" fmla="*/ 3132043 h 7036158"/>
              <a:gd name="connsiteX5405" fmla="*/ 6218507 w 12298119"/>
              <a:gd name="connsiteY5405" fmla="*/ 3093171 h 7036158"/>
              <a:gd name="connsiteX5406" fmla="*/ 6223581 w 12298119"/>
              <a:gd name="connsiteY5406" fmla="*/ 3063481 h 7036158"/>
              <a:gd name="connsiteX5407" fmla="*/ 6226931 w 12298119"/>
              <a:gd name="connsiteY5407" fmla="*/ 3048643 h 7036158"/>
              <a:gd name="connsiteX5408" fmla="*/ 6232529 w 12298119"/>
              <a:gd name="connsiteY5408" fmla="*/ 3047765 h 7036158"/>
              <a:gd name="connsiteX5409" fmla="*/ 6232504 w 12298119"/>
              <a:gd name="connsiteY5409" fmla="*/ 3040422 h 7036158"/>
              <a:gd name="connsiteX5410" fmla="*/ 6248355 w 12298119"/>
              <a:gd name="connsiteY5410" fmla="*/ 3033149 h 7036158"/>
              <a:gd name="connsiteX5411" fmla="*/ 6267061 w 12298119"/>
              <a:gd name="connsiteY5411" fmla="*/ 3031719 h 7036158"/>
              <a:gd name="connsiteX5412" fmla="*/ 6282979 w 12298119"/>
              <a:gd name="connsiteY5412" fmla="*/ 3018858 h 7036158"/>
              <a:gd name="connsiteX5413" fmla="*/ 6227238 w 12298119"/>
              <a:gd name="connsiteY5413" fmla="*/ 2987265 h 7036158"/>
              <a:gd name="connsiteX5414" fmla="*/ 6221011 w 12298119"/>
              <a:gd name="connsiteY5414" fmla="*/ 2972085 h 7036158"/>
              <a:gd name="connsiteX5415" fmla="*/ 6221889 w 12298119"/>
              <a:gd name="connsiteY5415" fmla="*/ 2960709 h 7036158"/>
              <a:gd name="connsiteX5416" fmla="*/ 6226118 w 12298119"/>
              <a:gd name="connsiteY5416" fmla="*/ 2954118 h 7036158"/>
              <a:gd name="connsiteX5417" fmla="*/ 6242386 w 12298119"/>
              <a:gd name="connsiteY5417" fmla="*/ 2934540 h 7036158"/>
              <a:gd name="connsiteX5418" fmla="*/ 6256316 w 12298119"/>
              <a:gd name="connsiteY5418" fmla="*/ 2915962 h 7036158"/>
              <a:gd name="connsiteX5419" fmla="*/ 6262682 w 12298119"/>
              <a:gd name="connsiteY5419" fmla="*/ 2918534 h 7036158"/>
              <a:gd name="connsiteX5420" fmla="*/ 6392023 w 12298119"/>
              <a:gd name="connsiteY5420" fmla="*/ 2864513 h 7036158"/>
              <a:gd name="connsiteX5421" fmla="*/ 6268255 w 12298119"/>
              <a:gd name="connsiteY5421" fmla="*/ 2885664 h 7036158"/>
              <a:gd name="connsiteX5422" fmla="*/ 6255121 w 12298119"/>
              <a:gd name="connsiteY5422" fmla="*/ 2888236 h 7036158"/>
              <a:gd name="connsiteX5423" fmla="*/ 6253927 w 12298119"/>
              <a:gd name="connsiteY5423" fmla="*/ 2885951 h 7036158"/>
              <a:gd name="connsiteX5424" fmla="*/ 6235937 w 12298119"/>
              <a:gd name="connsiteY5424" fmla="*/ 2876065 h 7036158"/>
              <a:gd name="connsiteX5425" fmla="*/ 6233802 w 12298119"/>
              <a:gd name="connsiteY5425" fmla="*/ 2859465 h 7036158"/>
              <a:gd name="connsiteX5426" fmla="*/ 6229174 w 12298119"/>
              <a:gd name="connsiteY5426" fmla="*/ 2814640 h 7036158"/>
              <a:gd name="connsiteX5427" fmla="*/ 6239644 w 12298119"/>
              <a:gd name="connsiteY5427" fmla="*/ 2828940 h 7036158"/>
              <a:gd name="connsiteX5428" fmla="*/ 6238490 w 12298119"/>
              <a:gd name="connsiteY5428" fmla="*/ 2797421 h 7036158"/>
              <a:gd name="connsiteX5429" fmla="*/ 6238595 w 12298119"/>
              <a:gd name="connsiteY5429" fmla="*/ 2769671 h 7036158"/>
              <a:gd name="connsiteX5430" fmla="*/ 6253186 w 12298119"/>
              <a:gd name="connsiteY5430" fmla="*/ 2718993 h 7036158"/>
              <a:gd name="connsiteX5431" fmla="*/ 6236896 w 12298119"/>
              <a:gd name="connsiteY5431" fmla="*/ 2708284 h 7036158"/>
              <a:gd name="connsiteX5432" fmla="*/ 6221043 w 12298119"/>
              <a:gd name="connsiteY5432" fmla="*/ 2690877 h 7036158"/>
              <a:gd name="connsiteX5433" fmla="*/ 6216637 w 12298119"/>
              <a:gd name="connsiteY5433" fmla="*/ 2733309 h 7036158"/>
              <a:gd name="connsiteX5434" fmla="*/ 6197783 w 12298119"/>
              <a:gd name="connsiteY5434" fmla="*/ 2760725 h 7036158"/>
              <a:gd name="connsiteX5435" fmla="*/ 6194261 w 12298119"/>
              <a:gd name="connsiteY5435" fmla="*/ 2761236 h 7036158"/>
              <a:gd name="connsiteX5436" fmla="*/ 6193715 w 12298119"/>
              <a:gd name="connsiteY5436" fmla="*/ 2751452 h 7036158"/>
              <a:gd name="connsiteX5437" fmla="*/ 6198329 w 12298119"/>
              <a:gd name="connsiteY5437" fmla="*/ 2726432 h 7036158"/>
              <a:gd name="connsiteX5438" fmla="*/ 6186314 w 12298119"/>
              <a:gd name="connsiteY5438" fmla="*/ 2759204 h 7036158"/>
              <a:gd name="connsiteX5439" fmla="*/ 6186587 w 12298119"/>
              <a:gd name="connsiteY5439" fmla="*/ 2762349 h 7036158"/>
              <a:gd name="connsiteX5440" fmla="*/ 6169955 w 12298119"/>
              <a:gd name="connsiteY5440" fmla="*/ 2764761 h 7036158"/>
              <a:gd name="connsiteX5441" fmla="*/ 6143142 w 12298119"/>
              <a:gd name="connsiteY5441" fmla="*/ 2739966 h 7036158"/>
              <a:gd name="connsiteX5442" fmla="*/ 6134345 w 12298119"/>
              <a:gd name="connsiteY5442" fmla="*/ 2732095 h 7036158"/>
              <a:gd name="connsiteX5443" fmla="*/ 6132822 w 12298119"/>
              <a:gd name="connsiteY5443" fmla="*/ 2725768 h 7036158"/>
              <a:gd name="connsiteX5444" fmla="*/ 6129895 w 12298119"/>
              <a:gd name="connsiteY5444" fmla="*/ 2684003 h 7036158"/>
              <a:gd name="connsiteX5445" fmla="*/ 6136531 w 12298119"/>
              <a:gd name="connsiteY5445" fmla="*/ 2677125 h 7036158"/>
              <a:gd name="connsiteX5446" fmla="*/ 6258703 w 12298119"/>
              <a:gd name="connsiteY5446" fmla="*/ 2591554 h 7036158"/>
              <a:gd name="connsiteX5447" fmla="*/ 6225273 w 12298119"/>
              <a:gd name="connsiteY5447" fmla="*/ 2583837 h 7036158"/>
              <a:gd name="connsiteX5448" fmla="*/ 6193834 w 12298119"/>
              <a:gd name="connsiteY5448" fmla="*/ 2610131 h 7036158"/>
              <a:gd name="connsiteX5449" fmla="*/ 6144137 w 12298119"/>
              <a:gd name="connsiteY5449" fmla="*/ 2648597 h 7036158"/>
              <a:gd name="connsiteX5450" fmla="*/ 6128234 w 12298119"/>
              <a:gd name="connsiteY5450" fmla="*/ 2652648 h 7036158"/>
              <a:gd name="connsiteX5451" fmla="*/ 6126950 w 12298119"/>
              <a:gd name="connsiteY5451" fmla="*/ 2625524 h 7036158"/>
              <a:gd name="connsiteX5452" fmla="*/ 6118119 w 12298119"/>
              <a:gd name="connsiteY5452" fmla="*/ 2576696 h 7036158"/>
              <a:gd name="connsiteX5453" fmla="*/ 6139708 w 12298119"/>
              <a:gd name="connsiteY5453" fmla="*/ 2563086 h 7036158"/>
              <a:gd name="connsiteX5454" fmla="*/ 6156351 w 12298119"/>
              <a:gd name="connsiteY5454" fmla="*/ 2583994 h 7036158"/>
              <a:gd name="connsiteX5455" fmla="*/ 6155598 w 12298119"/>
              <a:gd name="connsiteY5455" fmla="*/ 2563135 h 7036158"/>
              <a:gd name="connsiteX5456" fmla="*/ 6144728 w 12298119"/>
              <a:gd name="connsiteY5456" fmla="*/ 2538172 h 7036158"/>
              <a:gd name="connsiteX5457" fmla="*/ 6141524 w 12298119"/>
              <a:gd name="connsiteY5457" fmla="*/ 2479396 h 7036158"/>
              <a:gd name="connsiteX5458" fmla="*/ 6130572 w 12298119"/>
              <a:gd name="connsiteY5458" fmla="*/ 2471335 h 7036158"/>
              <a:gd name="connsiteX5459" fmla="*/ 6130426 w 12298119"/>
              <a:gd name="connsiteY5459" fmla="*/ 2452130 h 7036158"/>
              <a:gd name="connsiteX5460" fmla="*/ 6114980 w 12298119"/>
              <a:gd name="connsiteY5460" fmla="*/ 2441040 h 7036158"/>
              <a:gd name="connsiteX5461" fmla="*/ 6122393 w 12298119"/>
              <a:gd name="connsiteY5461" fmla="*/ 2437932 h 7036158"/>
              <a:gd name="connsiteX5462" fmla="*/ 6150618 w 12298119"/>
              <a:gd name="connsiteY5462" fmla="*/ 2411206 h 7036158"/>
              <a:gd name="connsiteX5463" fmla="*/ 6119552 w 12298119"/>
              <a:gd name="connsiteY5463" fmla="*/ 2407176 h 7036158"/>
              <a:gd name="connsiteX5464" fmla="*/ 6093766 w 12298119"/>
              <a:gd name="connsiteY5464" fmla="*/ 2409671 h 7036158"/>
              <a:gd name="connsiteX5465" fmla="*/ 6091899 w 12298119"/>
              <a:gd name="connsiteY5465" fmla="*/ 2406419 h 7036158"/>
              <a:gd name="connsiteX5466" fmla="*/ 6074499 w 12298119"/>
              <a:gd name="connsiteY5466" fmla="*/ 2344659 h 7036158"/>
              <a:gd name="connsiteX5467" fmla="*/ 6091833 w 12298119"/>
              <a:gd name="connsiteY5467" fmla="*/ 2370313 h 7036158"/>
              <a:gd name="connsiteX5468" fmla="*/ 6086721 w 12298119"/>
              <a:gd name="connsiteY5468" fmla="*/ 2349979 h 7036158"/>
              <a:gd name="connsiteX5469" fmla="*/ 6092080 w 12298119"/>
              <a:gd name="connsiteY5469" fmla="*/ 2341775 h 7036158"/>
              <a:gd name="connsiteX5470" fmla="*/ 6096858 w 12298119"/>
              <a:gd name="connsiteY5470" fmla="*/ 2343229 h 7036158"/>
              <a:gd name="connsiteX5471" fmla="*/ 6100210 w 12298119"/>
              <a:gd name="connsiteY5471" fmla="*/ 2354725 h 7036158"/>
              <a:gd name="connsiteX5472" fmla="*/ 6108438 w 12298119"/>
              <a:gd name="connsiteY5472" fmla="*/ 2364256 h 7036158"/>
              <a:gd name="connsiteX5473" fmla="*/ 6105991 w 12298119"/>
              <a:gd name="connsiteY5473" fmla="*/ 2346331 h 7036158"/>
              <a:gd name="connsiteX5474" fmla="*/ 6118265 w 12298119"/>
              <a:gd name="connsiteY5474" fmla="*/ 2349939 h 7036158"/>
              <a:gd name="connsiteX5475" fmla="*/ 6123796 w 12298119"/>
              <a:gd name="connsiteY5475" fmla="*/ 2327927 h 7036158"/>
              <a:gd name="connsiteX5476" fmla="*/ 6114248 w 12298119"/>
              <a:gd name="connsiteY5476" fmla="*/ 2320677 h 7036158"/>
              <a:gd name="connsiteX5477" fmla="*/ 6121941 w 12298119"/>
              <a:gd name="connsiteY5477" fmla="*/ 2318167 h 7036158"/>
              <a:gd name="connsiteX5478" fmla="*/ 6111545 w 12298119"/>
              <a:gd name="connsiteY5478" fmla="*/ 2313468 h 7036158"/>
              <a:gd name="connsiteX5479" fmla="*/ 6106901 w 12298119"/>
              <a:gd name="connsiteY5479" fmla="*/ 2315568 h 7036158"/>
              <a:gd name="connsiteX5480" fmla="*/ 6103298 w 12298119"/>
              <a:gd name="connsiteY5480" fmla="*/ 2312617 h 7036158"/>
              <a:gd name="connsiteX5481" fmla="*/ 6102921 w 12298119"/>
              <a:gd name="connsiteY5481" fmla="*/ 2313269 h 7036158"/>
              <a:gd name="connsiteX5482" fmla="*/ 6099179 w 12298119"/>
              <a:gd name="connsiteY5482" fmla="*/ 2308935 h 7036158"/>
              <a:gd name="connsiteX5483" fmla="*/ 6099016 w 12298119"/>
              <a:gd name="connsiteY5483" fmla="*/ 2298410 h 7036158"/>
              <a:gd name="connsiteX5484" fmla="*/ 6133832 w 12298119"/>
              <a:gd name="connsiteY5484" fmla="*/ 2302434 h 7036158"/>
              <a:gd name="connsiteX5485" fmla="*/ 6113252 w 12298119"/>
              <a:gd name="connsiteY5485" fmla="*/ 2281860 h 7036158"/>
              <a:gd name="connsiteX5486" fmla="*/ 6138252 w 12298119"/>
              <a:gd name="connsiteY5486" fmla="*/ 2273697 h 7036158"/>
              <a:gd name="connsiteX5487" fmla="*/ 6134525 w 12298119"/>
              <a:gd name="connsiteY5487" fmla="*/ 2240691 h 7036158"/>
              <a:gd name="connsiteX5488" fmla="*/ 6126420 w 12298119"/>
              <a:gd name="connsiteY5488" fmla="*/ 2216891 h 7036158"/>
              <a:gd name="connsiteX5489" fmla="*/ 6123156 w 12298119"/>
              <a:gd name="connsiteY5489" fmla="*/ 2230650 h 7036158"/>
              <a:gd name="connsiteX5490" fmla="*/ 6112892 w 12298119"/>
              <a:gd name="connsiteY5490" fmla="*/ 2207344 h 7036158"/>
              <a:gd name="connsiteX5491" fmla="*/ 6122755 w 12298119"/>
              <a:gd name="connsiteY5491" fmla="*/ 2219991 h 7036158"/>
              <a:gd name="connsiteX5492" fmla="*/ 6110486 w 12298119"/>
              <a:gd name="connsiteY5492" fmla="*/ 2169886 h 7036158"/>
              <a:gd name="connsiteX5493" fmla="*/ 6105710 w 12298119"/>
              <a:gd name="connsiteY5493" fmla="*/ 2124104 h 7036158"/>
              <a:gd name="connsiteX5494" fmla="*/ 6088920 w 12298119"/>
              <a:gd name="connsiteY5494" fmla="*/ 2128318 h 7036158"/>
              <a:gd name="connsiteX5495" fmla="*/ 6083070 w 12298119"/>
              <a:gd name="connsiteY5495" fmla="*/ 2078443 h 7036158"/>
              <a:gd name="connsiteX5496" fmla="*/ 6061362 w 12298119"/>
              <a:gd name="connsiteY5496" fmla="*/ 2081989 h 7036158"/>
              <a:gd name="connsiteX5497" fmla="*/ 6051663 w 12298119"/>
              <a:gd name="connsiteY5497" fmla="*/ 2035539 h 7036158"/>
              <a:gd name="connsiteX5498" fmla="*/ 6072436 w 12298119"/>
              <a:gd name="connsiteY5498" fmla="*/ 2053616 h 7036158"/>
              <a:gd name="connsiteX5499" fmla="*/ 6027021 w 12298119"/>
              <a:gd name="connsiteY5499" fmla="*/ 2007406 h 7036158"/>
              <a:gd name="connsiteX5500" fmla="*/ 6043245 w 12298119"/>
              <a:gd name="connsiteY5500" fmla="*/ 1982008 h 7036158"/>
              <a:gd name="connsiteX5501" fmla="*/ 6022624 w 12298119"/>
              <a:gd name="connsiteY5501" fmla="*/ 1980967 h 7036158"/>
              <a:gd name="connsiteX5502" fmla="*/ 6011590 w 12298119"/>
              <a:gd name="connsiteY5502" fmla="*/ 1945481 h 7036158"/>
              <a:gd name="connsiteX5503" fmla="*/ 5985542 w 12298119"/>
              <a:gd name="connsiteY5503" fmla="*/ 1894373 h 7036158"/>
              <a:gd name="connsiteX5504" fmla="*/ 5968097 w 12298119"/>
              <a:gd name="connsiteY5504" fmla="*/ 1898641 h 7036158"/>
              <a:gd name="connsiteX5505" fmla="*/ 5954658 w 12298119"/>
              <a:gd name="connsiteY5505" fmla="*/ 1870024 h 7036158"/>
              <a:gd name="connsiteX5506" fmla="*/ 5938404 w 12298119"/>
              <a:gd name="connsiteY5506" fmla="*/ 1841953 h 7036158"/>
              <a:gd name="connsiteX5507" fmla="*/ 5903776 w 12298119"/>
              <a:gd name="connsiteY5507" fmla="*/ 1793280 h 7036158"/>
              <a:gd name="connsiteX5508" fmla="*/ 5868667 w 12298119"/>
              <a:gd name="connsiteY5508" fmla="*/ 1748674 h 7036158"/>
              <a:gd name="connsiteX5509" fmla="*/ 5889299 w 12298119"/>
              <a:gd name="connsiteY5509" fmla="*/ 1745375 h 7036158"/>
              <a:gd name="connsiteX5510" fmla="*/ 5961865 w 12298119"/>
              <a:gd name="connsiteY5510" fmla="*/ 1718611 h 7036158"/>
              <a:gd name="connsiteX5511" fmla="*/ 5976598 w 12298119"/>
              <a:gd name="connsiteY5511" fmla="*/ 1689311 h 7036158"/>
              <a:gd name="connsiteX5512" fmla="*/ 5985855 w 12298119"/>
              <a:gd name="connsiteY5512" fmla="*/ 1700305 h 7036158"/>
              <a:gd name="connsiteX5513" fmla="*/ 6033359 w 12298119"/>
              <a:gd name="connsiteY5513" fmla="*/ 1712085 h 7036158"/>
              <a:gd name="connsiteX5514" fmla="*/ 6035310 w 12298119"/>
              <a:gd name="connsiteY5514" fmla="*/ 1676275 h 7036158"/>
              <a:gd name="connsiteX5515" fmla="*/ 6000276 w 12298119"/>
              <a:gd name="connsiteY5515" fmla="*/ 1663436 h 7036158"/>
              <a:gd name="connsiteX5516" fmla="*/ 5986342 w 12298119"/>
              <a:gd name="connsiteY5516" fmla="*/ 1669731 h 7036158"/>
              <a:gd name="connsiteX5517" fmla="*/ 6011901 w 12298119"/>
              <a:gd name="connsiteY5517" fmla="*/ 1618434 h 7036158"/>
              <a:gd name="connsiteX5518" fmla="*/ 5921971 w 12298119"/>
              <a:gd name="connsiteY5518" fmla="*/ 1364443 h 7036158"/>
              <a:gd name="connsiteX5519" fmla="*/ 5759349 w 12298119"/>
              <a:gd name="connsiteY5519" fmla="*/ 1353118 h 7036158"/>
              <a:gd name="connsiteX5520" fmla="*/ 5639719 w 12298119"/>
              <a:gd name="connsiteY5520" fmla="*/ 1425718 h 7036158"/>
              <a:gd name="connsiteX5521" fmla="*/ 5615124 w 12298119"/>
              <a:gd name="connsiteY5521" fmla="*/ 1464535 h 7036158"/>
              <a:gd name="connsiteX5522" fmla="*/ 5610213 w 12298119"/>
              <a:gd name="connsiteY5522" fmla="*/ 1459527 h 7036158"/>
              <a:gd name="connsiteX5523" fmla="*/ 5580797 w 12298119"/>
              <a:gd name="connsiteY5523" fmla="*/ 1449930 h 7036158"/>
              <a:gd name="connsiteX5524" fmla="*/ 5532156 w 12298119"/>
              <a:gd name="connsiteY5524" fmla="*/ 1400118 h 7036158"/>
              <a:gd name="connsiteX5525" fmla="*/ 5473380 w 12298119"/>
              <a:gd name="connsiteY5525" fmla="*/ 1354886 h 7036158"/>
              <a:gd name="connsiteX5526" fmla="*/ 5443565 w 12298119"/>
              <a:gd name="connsiteY5526" fmla="*/ 1334631 h 7036158"/>
              <a:gd name="connsiteX5527" fmla="*/ 5414400 w 12298119"/>
              <a:gd name="connsiteY5527" fmla="*/ 1316488 h 7036158"/>
              <a:gd name="connsiteX5528" fmla="*/ 5358347 w 12298119"/>
              <a:gd name="connsiteY5528" fmla="*/ 1291949 h 7036158"/>
              <a:gd name="connsiteX5529" fmla="*/ 5348148 w 12298119"/>
              <a:gd name="connsiteY5529" fmla="*/ 1260421 h 7036158"/>
              <a:gd name="connsiteX5530" fmla="*/ 5286109 w 12298119"/>
              <a:gd name="connsiteY5530" fmla="*/ 1228949 h 7036158"/>
              <a:gd name="connsiteX5531" fmla="*/ 5289689 w 12298119"/>
              <a:gd name="connsiteY5531" fmla="*/ 1242749 h 7036158"/>
              <a:gd name="connsiteX5532" fmla="*/ 5256441 w 12298119"/>
              <a:gd name="connsiteY5532" fmla="*/ 1227898 h 7036158"/>
              <a:gd name="connsiteX5533" fmla="*/ 5254555 w 12298119"/>
              <a:gd name="connsiteY5533" fmla="*/ 1211164 h 7036158"/>
              <a:gd name="connsiteX5534" fmla="*/ 5182046 w 12298119"/>
              <a:gd name="connsiteY5534" fmla="*/ 1165391 h 7036158"/>
              <a:gd name="connsiteX5535" fmla="*/ 5183887 w 12298119"/>
              <a:gd name="connsiteY5535" fmla="*/ 1181664 h 7036158"/>
              <a:gd name="connsiteX5536" fmla="*/ 5150124 w 12298119"/>
              <a:gd name="connsiteY5536" fmla="*/ 1166082 h 7036158"/>
              <a:gd name="connsiteX5537" fmla="*/ 5141988 w 12298119"/>
              <a:gd name="connsiteY5537" fmla="*/ 1157472 h 7036158"/>
              <a:gd name="connsiteX5538" fmla="*/ 5147371 w 12298119"/>
              <a:gd name="connsiteY5538" fmla="*/ 1160580 h 7036158"/>
              <a:gd name="connsiteX5539" fmla="*/ 5198536 w 12298119"/>
              <a:gd name="connsiteY5539" fmla="*/ 1147101 h 7036158"/>
              <a:gd name="connsiteX5540" fmla="*/ 5124563 w 12298119"/>
              <a:gd name="connsiteY5540" fmla="*/ 1128727 h 7036158"/>
              <a:gd name="connsiteX5541" fmla="*/ 5119355 w 12298119"/>
              <a:gd name="connsiteY5541" fmla="*/ 1131805 h 7036158"/>
              <a:gd name="connsiteX5542" fmla="*/ 5105394 w 12298119"/>
              <a:gd name="connsiteY5542" fmla="*/ 1128959 h 7036158"/>
              <a:gd name="connsiteX5543" fmla="*/ 5082863 w 12298119"/>
              <a:gd name="connsiteY5543" fmla="*/ 1122034 h 7036158"/>
              <a:gd name="connsiteX5544" fmla="*/ 5060290 w 12298119"/>
              <a:gd name="connsiteY5544" fmla="*/ 1112478 h 7036158"/>
              <a:gd name="connsiteX5545" fmla="*/ 4988181 w 12298119"/>
              <a:gd name="connsiteY5545" fmla="*/ 1077363 h 7036158"/>
              <a:gd name="connsiteX5546" fmla="*/ 4956962 w 12298119"/>
              <a:gd name="connsiteY5546" fmla="*/ 1078461 h 7036158"/>
              <a:gd name="connsiteX5547" fmla="*/ 4907862 w 12298119"/>
              <a:gd name="connsiteY5547" fmla="*/ 1046202 h 7036158"/>
              <a:gd name="connsiteX5548" fmla="*/ 4887863 w 12298119"/>
              <a:gd name="connsiteY5548" fmla="*/ 1038132 h 7036158"/>
              <a:gd name="connsiteX5549" fmla="*/ 4819587 w 12298119"/>
              <a:gd name="connsiteY5549" fmla="*/ 1008271 h 7036158"/>
              <a:gd name="connsiteX5550" fmla="*/ 4849925 w 12298119"/>
              <a:gd name="connsiteY5550" fmla="*/ 1002756 h 7036158"/>
              <a:gd name="connsiteX5551" fmla="*/ 4808048 w 12298119"/>
              <a:gd name="connsiteY5551" fmla="*/ 989877 h 7036158"/>
              <a:gd name="connsiteX5552" fmla="*/ 4790166 w 12298119"/>
              <a:gd name="connsiteY5552" fmla="*/ 1000848 h 7036158"/>
              <a:gd name="connsiteX5553" fmla="*/ 4769100 w 12298119"/>
              <a:gd name="connsiteY5553" fmla="*/ 988685 h 7036158"/>
              <a:gd name="connsiteX5554" fmla="*/ 4798395 w 12298119"/>
              <a:gd name="connsiteY5554" fmla="*/ 988217 h 7036158"/>
              <a:gd name="connsiteX5555" fmla="*/ 4824001 w 12298119"/>
              <a:gd name="connsiteY5555" fmla="*/ 981706 h 7036158"/>
              <a:gd name="connsiteX5556" fmla="*/ 4793682 w 12298119"/>
              <a:gd name="connsiteY5556" fmla="*/ 978542 h 7036158"/>
              <a:gd name="connsiteX5557" fmla="*/ 4761022 w 12298119"/>
              <a:gd name="connsiteY5557" fmla="*/ 974025 h 7036158"/>
              <a:gd name="connsiteX5558" fmla="*/ 4737464 w 12298119"/>
              <a:gd name="connsiteY5558" fmla="*/ 943476 h 7036158"/>
              <a:gd name="connsiteX5559" fmla="*/ 4727998 w 12298119"/>
              <a:gd name="connsiteY5559" fmla="*/ 941488 h 7036158"/>
              <a:gd name="connsiteX5560" fmla="*/ 4768304 w 12298119"/>
              <a:gd name="connsiteY5560" fmla="*/ 920868 h 7036158"/>
              <a:gd name="connsiteX5561" fmla="*/ 4715859 w 12298119"/>
              <a:gd name="connsiteY5561" fmla="*/ 919271 h 7036158"/>
              <a:gd name="connsiteX5562" fmla="*/ 4669438 w 12298119"/>
              <a:gd name="connsiteY5562" fmla="*/ 905071 h 7036158"/>
              <a:gd name="connsiteX5563" fmla="*/ 4623248 w 12298119"/>
              <a:gd name="connsiteY5563" fmla="*/ 893178 h 7036158"/>
              <a:gd name="connsiteX5564" fmla="*/ 4598917 w 12298119"/>
              <a:gd name="connsiteY5564" fmla="*/ 894774 h 7036158"/>
              <a:gd name="connsiteX5565" fmla="*/ 4572225 w 12298119"/>
              <a:gd name="connsiteY5565" fmla="*/ 905871 h 7036158"/>
              <a:gd name="connsiteX5566" fmla="*/ 4581959 w 12298119"/>
              <a:gd name="connsiteY5566" fmla="*/ 890635 h 7036158"/>
              <a:gd name="connsiteX5567" fmla="*/ 4541506 w 12298119"/>
              <a:gd name="connsiteY5567" fmla="*/ 892048 h 7036158"/>
              <a:gd name="connsiteX5568" fmla="*/ 4539013 w 12298119"/>
              <a:gd name="connsiteY5568" fmla="*/ 873661 h 7036158"/>
              <a:gd name="connsiteX5569" fmla="*/ 4499401 w 12298119"/>
              <a:gd name="connsiteY5569" fmla="*/ 876864 h 7036158"/>
              <a:gd name="connsiteX5570" fmla="*/ 4532858 w 12298119"/>
              <a:gd name="connsiteY5570" fmla="*/ 902700 h 7036158"/>
              <a:gd name="connsiteX5571" fmla="*/ 4488156 w 12298119"/>
              <a:gd name="connsiteY5571" fmla="*/ 896879 h 7036158"/>
              <a:gd name="connsiteX5572" fmla="*/ 4448205 w 12298119"/>
              <a:gd name="connsiteY5572" fmla="*/ 881202 h 7036158"/>
              <a:gd name="connsiteX5573" fmla="*/ 4488614 w 12298119"/>
              <a:gd name="connsiteY5573" fmla="*/ 879327 h 7036158"/>
              <a:gd name="connsiteX5574" fmla="*/ 4470020 w 12298119"/>
              <a:gd name="connsiteY5574" fmla="*/ 849907 h 7036158"/>
              <a:gd name="connsiteX5575" fmla="*/ 4462907 w 12298119"/>
              <a:gd name="connsiteY5575" fmla="*/ 867093 h 7036158"/>
              <a:gd name="connsiteX5576" fmla="*/ 4429213 w 12298119"/>
              <a:gd name="connsiteY5576" fmla="*/ 841121 h 7036158"/>
              <a:gd name="connsiteX5577" fmla="*/ 4396136 w 12298119"/>
              <a:gd name="connsiteY5577" fmla="*/ 834627 h 7036158"/>
              <a:gd name="connsiteX5578" fmla="*/ 4367322 w 12298119"/>
              <a:gd name="connsiteY5578" fmla="*/ 828855 h 7036158"/>
              <a:gd name="connsiteX5579" fmla="*/ 4374527 w 12298119"/>
              <a:gd name="connsiteY5579" fmla="*/ 856917 h 7036158"/>
              <a:gd name="connsiteX5580" fmla="*/ 4342721 w 12298119"/>
              <a:gd name="connsiteY5580" fmla="*/ 847678 h 7036158"/>
              <a:gd name="connsiteX5581" fmla="*/ 4350550 w 12298119"/>
              <a:gd name="connsiteY5581" fmla="*/ 824386 h 7036158"/>
              <a:gd name="connsiteX5582" fmla="*/ 4325780 w 12298119"/>
              <a:gd name="connsiteY5582" fmla="*/ 834857 h 7036158"/>
              <a:gd name="connsiteX5583" fmla="*/ 4294896 w 12298119"/>
              <a:gd name="connsiteY5583" fmla="*/ 810507 h 7036158"/>
              <a:gd name="connsiteX5584" fmla="*/ 4270983 w 12298119"/>
              <a:gd name="connsiteY5584" fmla="*/ 814083 h 7036158"/>
              <a:gd name="connsiteX5585" fmla="*/ 4267402 w 12298119"/>
              <a:gd name="connsiteY5585" fmla="*/ 800283 h 7036158"/>
              <a:gd name="connsiteX5586" fmla="*/ 4220441 w 12298119"/>
              <a:gd name="connsiteY5586" fmla="*/ 820537 h 7036158"/>
              <a:gd name="connsiteX5587" fmla="*/ 4222869 w 12298119"/>
              <a:gd name="connsiteY5587" fmla="*/ 802818 h 7036158"/>
              <a:gd name="connsiteX5588" fmla="*/ 4183320 w 12298119"/>
              <a:gd name="connsiteY5588" fmla="*/ 797801 h 7036158"/>
              <a:gd name="connsiteX5589" fmla="*/ 4159991 w 12298119"/>
              <a:gd name="connsiteY5589" fmla="*/ 813883 h 7036158"/>
              <a:gd name="connsiteX5590" fmla="*/ 4154487 w 12298119"/>
              <a:gd name="connsiteY5590" fmla="*/ 800711 h 7036158"/>
              <a:gd name="connsiteX5591" fmla="*/ 4114031 w 12298119"/>
              <a:gd name="connsiteY5591" fmla="*/ 804295 h 7036158"/>
              <a:gd name="connsiteX5592" fmla="*/ 4099063 w 12298119"/>
              <a:gd name="connsiteY5592" fmla="*/ 811298 h 7036158"/>
              <a:gd name="connsiteX5593" fmla="*/ 4087792 w 12298119"/>
              <a:gd name="connsiteY5593" fmla="*/ 800009 h 7036158"/>
              <a:gd name="connsiteX5594" fmla="*/ 4018023 w 12298119"/>
              <a:gd name="connsiteY5594" fmla="*/ 766247 h 7036158"/>
              <a:gd name="connsiteX5595" fmla="*/ 4091249 w 12298119"/>
              <a:gd name="connsiteY5595" fmla="*/ 626443 h 7036158"/>
              <a:gd name="connsiteX5596" fmla="*/ 4073380 w 12298119"/>
              <a:gd name="connsiteY5596" fmla="*/ 608739 h 7036158"/>
              <a:gd name="connsiteX5597" fmla="*/ 4090131 w 12298119"/>
              <a:gd name="connsiteY5597" fmla="*/ 577562 h 7036158"/>
              <a:gd name="connsiteX5598" fmla="*/ 4053938 w 12298119"/>
              <a:gd name="connsiteY5598" fmla="*/ 559707 h 7036158"/>
              <a:gd name="connsiteX5599" fmla="*/ 3905923 w 12298119"/>
              <a:gd name="connsiteY5599" fmla="*/ 466862 h 7036158"/>
              <a:gd name="connsiteX5600" fmla="*/ 2713193 w 12298119"/>
              <a:gd name="connsiteY5600" fmla="*/ 189336 h 7036158"/>
              <a:gd name="connsiteX5601" fmla="*/ 2701921 w 12298119"/>
              <a:gd name="connsiteY5601" fmla="*/ 200211 h 7036158"/>
              <a:gd name="connsiteX5602" fmla="*/ 2714915 w 12298119"/>
              <a:gd name="connsiteY5602" fmla="*/ 239871 h 7036158"/>
              <a:gd name="connsiteX5603" fmla="*/ 2713193 w 12298119"/>
              <a:gd name="connsiteY5603" fmla="*/ 189336 h 7036158"/>
              <a:gd name="connsiteX5604" fmla="*/ 5036477 w 12298119"/>
              <a:gd name="connsiteY5604" fmla="*/ 153120 h 7036158"/>
              <a:gd name="connsiteX5605" fmla="*/ 5021730 w 12298119"/>
              <a:gd name="connsiteY5605" fmla="*/ 166769 h 7036158"/>
              <a:gd name="connsiteX5606" fmla="*/ 5000477 w 12298119"/>
              <a:gd name="connsiteY5606" fmla="*/ 221420 h 7036158"/>
              <a:gd name="connsiteX5607" fmla="*/ 5040805 w 12298119"/>
              <a:gd name="connsiteY5607" fmla="*/ 234275 h 7036158"/>
              <a:gd name="connsiteX5608" fmla="*/ 5036477 w 12298119"/>
              <a:gd name="connsiteY5608" fmla="*/ 153120 h 7036158"/>
              <a:gd name="connsiteX5609" fmla="*/ 106119 w 12298119"/>
              <a:gd name="connsiteY5609" fmla="*/ 46745 h 7036158"/>
              <a:gd name="connsiteX5610" fmla="*/ 4224972 w 12298119"/>
              <a:gd name="connsiteY5610" fmla="*/ 46745 h 7036158"/>
              <a:gd name="connsiteX5611" fmla="*/ 4219544 w 12298119"/>
              <a:gd name="connsiteY5611" fmla="*/ 78057 h 7036158"/>
              <a:gd name="connsiteX5612" fmla="*/ 4207216 w 12298119"/>
              <a:gd name="connsiteY5612" fmla="*/ 153670 h 7036158"/>
              <a:gd name="connsiteX5613" fmla="*/ 4261254 w 12298119"/>
              <a:gd name="connsiteY5613" fmla="*/ 86494 h 7036158"/>
              <a:gd name="connsiteX5614" fmla="*/ 4261817 w 12298119"/>
              <a:gd name="connsiteY5614" fmla="*/ 46745 h 7036158"/>
              <a:gd name="connsiteX5615" fmla="*/ 12298119 w 12298119"/>
              <a:gd name="connsiteY5615" fmla="*/ 46745 h 7036158"/>
              <a:gd name="connsiteX5616" fmla="*/ 12298119 w 12298119"/>
              <a:gd name="connsiteY5616" fmla="*/ 6904745 h 7036158"/>
              <a:gd name="connsiteX5617" fmla="*/ 3120142 w 12298119"/>
              <a:gd name="connsiteY5617" fmla="*/ 6904745 h 7036158"/>
              <a:gd name="connsiteX5618" fmla="*/ 3111543 w 12298119"/>
              <a:gd name="connsiteY5618" fmla="*/ 6889744 h 7036158"/>
              <a:gd name="connsiteX5619" fmla="*/ 3046923 w 12298119"/>
              <a:gd name="connsiteY5619" fmla="*/ 6894782 h 7036158"/>
              <a:gd name="connsiteX5620" fmla="*/ 3040185 w 12298119"/>
              <a:gd name="connsiteY5620" fmla="*/ 6904745 h 7036158"/>
              <a:gd name="connsiteX5621" fmla="*/ 106119 w 12298119"/>
              <a:gd name="connsiteY5621" fmla="*/ 6904745 h 7036158"/>
              <a:gd name="connsiteX5622" fmla="*/ 4242880 w 12298119"/>
              <a:gd name="connsiteY5622" fmla="*/ 0 h 7036158"/>
              <a:gd name="connsiteX5623" fmla="*/ 4261967 w 12298119"/>
              <a:gd name="connsiteY5623" fmla="*/ 36109 h 7036158"/>
              <a:gd name="connsiteX5624" fmla="*/ 4261817 w 12298119"/>
              <a:gd name="connsiteY5624" fmla="*/ 46745 h 7036158"/>
              <a:gd name="connsiteX5625" fmla="*/ 4224972 w 12298119"/>
              <a:gd name="connsiteY5625" fmla="*/ 46745 h 7036158"/>
              <a:gd name="connsiteX5626" fmla="*/ 4226008 w 12298119"/>
              <a:gd name="connsiteY5626" fmla="*/ 40770 h 7036158"/>
              <a:gd name="connsiteX5627" fmla="*/ 4242880 w 12298119"/>
              <a:gd name="connsiteY5627" fmla="*/ 0 h 7036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</a:cxnLst>
            <a:rect l="l" t="t" r="r" b="b"/>
            <a:pathLst>
              <a:path w="12298119" h="7036158">
                <a:moveTo>
                  <a:pt x="2005130" y="6969074"/>
                </a:moveTo>
                <a:cubicBezTo>
                  <a:pt x="2014942" y="6983430"/>
                  <a:pt x="2015948" y="6995744"/>
                  <a:pt x="2011051" y="7006387"/>
                </a:cubicBezTo>
                <a:cubicBezTo>
                  <a:pt x="2005964" y="7017359"/>
                  <a:pt x="1994789" y="7026985"/>
                  <a:pt x="1979817" y="7036158"/>
                </a:cubicBezTo>
                <a:cubicBezTo>
                  <a:pt x="1976458" y="7029003"/>
                  <a:pt x="1975113" y="7022143"/>
                  <a:pt x="1974938" y="7015958"/>
                </a:cubicBezTo>
                <a:cubicBezTo>
                  <a:pt x="1974912" y="7006816"/>
                  <a:pt x="1978022" y="6998185"/>
                  <a:pt x="1983430" y="6990440"/>
                </a:cubicBezTo>
                <a:cubicBezTo>
                  <a:pt x="1988835" y="6982698"/>
                  <a:pt x="1996538" y="6975846"/>
                  <a:pt x="2005130" y="6969074"/>
                </a:cubicBezTo>
                <a:close/>
                <a:moveTo>
                  <a:pt x="3040185" y="6904745"/>
                </a:moveTo>
                <a:lnTo>
                  <a:pt x="3120142" y="6904745"/>
                </a:lnTo>
                <a:lnTo>
                  <a:pt x="3125470" y="6914039"/>
                </a:lnTo>
                <a:cubicBezTo>
                  <a:pt x="3109153" y="6935475"/>
                  <a:pt x="3088461" y="6973776"/>
                  <a:pt x="3055429" y="6979492"/>
                </a:cubicBezTo>
                <a:cubicBezTo>
                  <a:pt x="3044682" y="6981208"/>
                  <a:pt x="3032345" y="6979207"/>
                  <a:pt x="3018416" y="6972061"/>
                </a:cubicBezTo>
                <a:cubicBezTo>
                  <a:pt x="3015730" y="6958056"/>
                  <a:pt x="3017870" y="6943390"/>
                  <a:pt x="3023174" y="6929898"/>
                </a:cubicBezTo>
                <a:close/>
                <a:moveTo>
                  <a:pt x="2041986" y="6849555"/>
                </a:moveTo>
                <a:cubicBezTo>
                  <a:pt x="2016619" y="6854030"/>
                  <a:pt x="2003292" y="6861980"/>
                  <a:pt x="1997931" y="6870183"/>
                </a:cubicBezTo>
                <a:cubicBezTo>
                  <a:pt x="1996003" y="6872981"/>
                  <a:pt x="1995153" y="6875533"/>
                  <a:pt x="1994961" y="6878029"/>
                </a:cubicBezTo>
                <a:cubicBezTo>
                  <a:pt x="1993235" y="6896153"/>
                  <a:pt x="2023294" y="6912204"/>
                  <a:pt x="2038320" y="6899151"/>
                </a:cubicBezTo>
                <a:cubicBezTo>
                  <a:pt x="2046021" y="6892300"/>
                  <a:pt x="2049804" y="6877101"/>
                  <a:pt x="2041986" y="6849555"/>
                </a:cubicBezTo>
                <a:close/>
                <a:moveTo>
                  <a:pt x="1484042" y="6798646"/>
                </a:moveTo>
                <a:cubicBezTo>
                  <a:pt x="1478133" y="6797462"/>
                  <a:pt x="1471498" y="6798955"/>
                  <a:pt x="1464766" y="6802238"/>
                </a:cubicBezTo>
                <a:cubicBezTo>
                  <a:pt x="1463677" y="6806824"/>
                  <a:pt x="1463713" y="6811626"/>
                  <a:pt x="1465062" y="6816316"/>
                </a:cubicBezTo>
                <a:cubicBezTo>
                  <a:pt x="1466413" y="6821005"/>
                  <a:pt x="1469121" y="6826047"/>
                  <a:pt x="1473701" y="6832166"/>
                </a:cubicBezTo>
                <a:cubicBezTo>
                  <a:pt x="1487166" y="6825602"/>
                  <a:pt x="1494259" y="6819266"/>
                  <a:pt x="1498963" y="6811118"/>
                </a:cubicBezTo>
                <a:cubicBezTo>
                  <a:pt x="1495135" y="6803693"/>
                  <a:pt x="1489951" y="6799831"/>
                  <a:pt x="1484042" y="6798646"/>
                </a:cubicBezTo>
                <a:close/>
                <a:moveTo>
                  <a:pt x="6623643" y="6743977"/>
                </a:moveTo>
                <a:cubicBezTo>
                  <a:pt x="6617275" y="6743261"/>
                  <a:pt x="6609317" y="6747762"/>
                  <a:pt x="6605634" y="6753908"/>
                </a:cubicBezTo>
                <a:cubicBezTo>
                  <a:pt x="6601954" y="6760052"/>
                  <a:pt x="6602552" y="6767841"/>
                  <a:pt x="6613296" y="6773700"/>
                </a:cubicBezTo>
                <a:cubicBezTo>
                  <a:pt x="6626428" y="6771986"/>
                  <a:pt x="6635183" y="6754551"/>
                  <a:pt x="6623643" y="6743977"/>
                </a:cubicBezTo>
                <a:close/>
                <a:moveTo>
                  <a:pt x="1811367" y="6720317"/>
                </a:moveTo>
                <a:cubicBezTo>
                  <a:pt x="1804569" y="6720738"/>
                  <a:pt x="1798915" y="6723775"/>
                  <a:pt x="1794112" y="6728444"/>
                </a:cubicBezTo>
                <a:cubicBezTo>
                  <a:pt x="1789310" y="6733113"/>
                  <a:pt x="1785359" y="6739416"/>
                  <a:pt x="1781969" y="6746367"/>
                </a:cubicBezTo>
                <a:cubicBezTo>
                  <a:pt x="1775002" y="6760596"/>
                  <a:pt x="1770468" y="6777098"/>
                  <a:pt x="1765619" y="6788203"/>
                </a:cubicBezTo>
                <a:cubicBezTo>
                  <a:pt x="1782306" y="6787410"/>
                  <a:pt x="1796294" y="6777234"/>
                  <a:pt x="1804901" y="6763950"/>
                </a:cubicBezTo>
                <a:cubicBezTo>
                  <a:pt x="1813460" y="6750207"/>
                  <a:pt x="1816446" y="6733680"/>
                  <a:pt x="1811367" y="6720317"/>
                </a:cubicBezTo>
                <a:close/>
                <a:moveTo>
                  <a:pt x="1674549" y="6635884"/>
                </a:moveTo>
                <a:cubicBezTo>
                  <a:pt x="1665156" y="6636606"/>
                  <a:pt x="1656295" y="6640930"/>
                  <a:pt x="1652750" y="6649444"/>
                </a:cubicBezTo>
                <a:cubicBezTo>
                  <a:pt x="1650388" y="6655121"/>
                  <a:pt x="1650388" y="6662659"/>
                  <a:pt x="1654167" y="6672234"/>
                </a:cubicBezTo>
                <a:cubicBezTo>
                  <a:pt x="1658943" y="6675379"/>
                  <a:pt x="1664517" y="6676806"/>
                  <a:pt x="1670086" y="6676808"/>
                </a:cubicBezTo>
                <a:cubicBezTo>
                  <a:pt x="1686404" y="6676521"/>
                  <a:pt x="1702322" y="6663944"/>
                  <a:pt x="1699537" y="6643939"/>
                </a:cubicBezTo>
                <a:cubicBezTo>
                  <a:pt x="1693866" y="6638043"/>
                  <a:pt x="1683942" y="6635163"/>
                  <a:pt x="1674549" y="6635884"/>
                </a:cubicBezTo>
                <a:close/>
                <a:moveTo>
                  <a:pt x="1308000" y="6612650"/>
                </a:moveTo>
                <a:cubicBezTo>
                  <a:pt x="1293612" y="6612165"/>
                  <a:pt x="1265472" y="6619819"/>
                  <a:pt x="1255127" y="6635574"/>
                </a:cubicBezTo>
                <a:cubicBezTo>
                  <a:pt x="1251462" y="6640845"/>
                  <a:pt x="1250089" y="6647007"/>
                  <a:pt x="1251667" y="6654002"/>
                </a:cubicBezTo>
                <a:cubicBezTo>
                  <a:pt x="1264927" y="6656443"/>
                  <a:pt x="1297900" y="6646363"/>
                  <a:pt x="1307775" y="6630338"/>
                </a:cubicBezTo>
                <a:cubicBezTo>
                  <a:pt x="1310786" y="6625121"/>
                  <a:pt x="1311502" y="6619018"/>
                  <a:pt x="1308000" y="6612650"/>
                </a:cubicBezTo>
                <a:close/>
                <a:moveTo>
                  <a:pt x="2961904" y="6557906"/>
                </a:moveTo>
                <a:cubicBezTo>
                  <a:pt x="2946383" y="6578485"/>
                  <a:pt x="2949566" y="6571910"/>
                  <a:pt x="2945587" y="6595349"/>
                </a:cubicBezTo>
                <a:cubicBezTo>
                  <a:pt x="2952751" y="6601922"/>
                  <a:pt x="2959516" y="6605923"/>
                  <a:pt x="2966282" y="6607925"/>
                </a:cubicBezTo>
                <a:cubicBezTo>
                  <a:pt x="2972649" y="6609638"/>
                  <a:pt x="2979415" y="6609640"/>
                  <a:pt x="2986976" y="6607923"/>
                </a:cubicBezTo>
                <a:cubicBezTo>
                  <a:pt x="2990558" y="6601351"/>
                  <a:pt x="2992150" y="6589632"/>
                  <a:pt x="3000907" y="6582201"/>
                </a:cubicBezTo>
                <a:cubicBezTo>
                  <a:pt x="2987773" y="6573911"/>
                  <a:pt x="2975037" y="6565909"/>
                  <a:pt x="2961904" y="6557906"/>
                </a:cubicBezTo>
                <a:close/>
                <a:moveTo>
                  <a:pt x="1314331" y="6543488"/>
                </a:moveTo>
                <a:cubicBezTo>
                  <a:pt x="1301319" y="6539724"/>
                  <a:pt x="1282621" y="6550521"/>
                  <a:pt x="1271586" y="6565986"/>
                </a:cubicBezTo>
                <a:cubicBezTo>
                  <a:pt x="1266555" y="6573078"/>
                  <a:pt x="1263351" y="6580787"/>
                  <a:pt x="1262631" y="6589063"/>
                </a:cubicBezTo>
                <a:cubicBezTo>
                  <a:pt x="1288131" y="6610304"/>
                  <a:pt x="1312333" y="6580820"/>
                  <a:pt x="1328392" y="6567060"/>
                </a:cubicBezTo>
                <a:cubicBezTo>
                  <a:pt x="1327983" y="6560741"/>
                  <a:pt x="1326867" y="6556185"/>
                  <a:pt x="1324954" y="6552473"/>
                </a:cubicBezTo>
                <a:cubicBezTo>
                  <a:pt x="1322374" y="6547616"/>
                  <a:pt x="1318669" y="6544743"/>
                  <a:pt x="1314331" y="6543488"/>
                </a:cubicBezTo>
                <a:close/>
                <a:moveTo>
                  <a:pt x="4730087" y="6513951"/>
                </a:moveTo>
                <a:cubicBezTo>
                  <a:pt x="4713502" y="6513388"/>
                  <a:pt x="4690594" y="6521749"/>
                  <a:pt x="4665223" y="6520464"/>
                </a:cubicBezTo>
                <a:cubicBezTo>
                  <a:pt x="4662635" y="6532468"/>
                  <a:pt x="4665821" y="6540326"/>
                  <a:pt x="4672337" y="6545222"/>
                </a:cubicBezTo>
                <a:cubicBezTo>
                  <a:pt x="4678855" y="6550117"/>
                  <a:pt x="4688703" y="6552046"/>
                  <a:pt x="4699450" y="6552190"/>
                </a:cubicBezTo>
                <a:cubicBezTo>
                  <a:pt x="4720941" y="6552475"/>
                  <a:pt x="4746409" y="6545330"/>
                  <a:pt x="4755564" y="6540185"/>
                </a:cubicBezTo>
                <a:cubicBezTo>
                  <a:pt x="4753573" y="6528751"/>
                  <a:pt x="4749992" y="6522177"/>
                  <a:pt x="4744420" y="6518176"/>
                </a:cubicBezTo>
                <a:cubicBezTo>
                  <a:pt x="4740440" y="6515318"/>
                  <a:pt x="4735615" y="6514139"/>
                  <a:pt x="4730087" y="6513951"/>
                </a:cubicBezTo>
                <a:close/>
                <a:moveTo>
                  <a:pt x="1965029" y="6510925"/>
                </a:moveTo>
                <a:cubicBezTo>
                  <a:pt x="1956641" y="6510861"/>
                  <a:pt x="1933715" y="6513269"/>
                  <a:pt x="1924086" y="6522921"/>
                </a:cubicBezTo>
                <a:cubicBezTo>
                  <a:pt x="1920844" y="6525829"/>
                  <a:pt x="1918822" y="6529876"/>
                  <a:pt x="1919515" y="6534621"/>
                </a:cubicBezTo>
                <a:cubicBezTo>
                  <a:pt x="1919790" y="6537388"/>
                  <a:pt x="1921003" y="6540694"/>
                  <a:pt x="1923104" y="6544080"/>
                </a:cubicBezTo>
                <a:cubicBezTo>
                  <a:pt x="1933361" y="6547396"/>
                  <a:pt x="1952697" y="6535528"/>
                  <a:pt x="1960738" y="6523223"/>
                </a:cubicBezTo>
                <a:cubicBezTo>
                  <a:pt x="1963842" y="6518930"/>
                  <a:pt x="1965396" y="6514613"/>
                  <a:pt x="1965029" y="6510925"/>
                </a:cubicBezTo>
                <a:close/>
                <a:moveTo>
                  <a:pt x="2208095" y="6494816"/>
                </a:moveTo>
                <a:cubicBezTo>
                  <a:pt x="2195198" y="6520396"/>
                  <a:pt x="2241514" y="6518020"/>
                  <a:pt x="2253051" y="6514253"/>
                </a:cubicBezTo>
                <a:cubicBezTo>
                  <a:pt x="2253720" y="6507687"/>
                  <a:pt x="2252885" y="6503729"/>
                  <a:pt x="2250641" y="6501128"/>
                </a:cubicBezTo>
                <a:cubicBezTo>
                  <a:pt x="2243908" y="6493330"/>
                  <a:pt x="2225710" y="6498903"/>
                  <a:pt x="2208095" y="6494816"/>
                </a:cubicBezTo>
                <a:close/>
                <a:moveTo>
                  <a:pt x="1815235" y="6462248"/>
                </a:moveTo>
                <a:cubicBezTo>
                  <a:pt x="1808957" y="6461231"/>
                  <a:pt x="1804500" y="6463003"/>
                  <a:pt x="1801728" y="6466183"/>
                </a:cubicBezTo>
                <a:cubicBezTo>
                  <a:pt x="1793788" y="6475069"/>
                  <a:pt x="1801151" y="6495834"/>
                  <a:pt x="1816210" y="6489754"/>
                </a:cubicBezTo>
                <a:cubicBezTo>
                  <a:pt x="1817535" y="6483131"/>
                  <a:pt x="1816709" y="6474832"/>
                  <a:pt x="1815235" y="6462248"/>
                </a:cubicBezTo>
                <a:close/>
                <a:moveTo>
                  <a:pt x="1794976" y="6444902"/>
                </a:moveTo>
                <a:cubicBezTo>
                  <a:pt x="1789539" y="6445672"/>
                  <a:pt x="1781699" y="6450599"/>
                  <a:pt x="1774067" y="6457600"/>
                </a:cubicBezTo>
                <a:cubicBezTo>
                  <a:pt x="1766437" y="6464602"/>
                  <a:pt x="1759013" y="6473678"/>
                  <a:pt x="1754399" y="6482748"/>
                </a:cubicBezTo>
                <a:cubicBezTo>
                  <a:pt x="1751059" y="6489076"/>
                  <a:pt x="1749641" y="6494776"/>
                  <a:pt x="1749768" y="6500499"/>
                </a:cubicBezTo>
                <a:cubicBezTo>
                  <a:pt x="1766127" y="6500817"/>
                  <a:pt x="1776036" y="6491763"/>
                  <a:pt x="1782810" y="6480030"/>
                </a:cubicBezTo>
                <a:cubicBezTo>
                  <a:pt x="1789584" y="6468297"/>
                  <a:pt x="1793036" y="6454211"/>
                  <a:pt x="1794976" y="6444902"/>
                </a:cubicBezTo>
                <a:close/>
                <a:moveTo>
                  <a:pt x="2196449" y="6437683"/>
                </a:moveTo>
                <a:cubicBezTo>
                  <a:pt x="2199015" y="6443509"/>
                  <a:pt x="2193150" y="6446641"/>
                  <a:pt x="2196317" y="6456294"/>
                </a:cubicBezTo>
                <a:cubicBezTo>
                  <a:pt x="2203009" y="6461459"/>
                  <a:pt x="2216892" y="6456873"/>
                  <a:pt x="2222157" y="6449917"/>
                </a:cubicBezTo>
                <a:cubicBezTo>
                  <a:pt x="2216603" y="6438454"/>
                  <a:pt x="2210145" y="6433422"/>
                  <a:pt x="2196449" y="6437683"/>
                </a:cubicBezTo>
                <a:close/>
                <a:moveTo>
                  <a:pt x="6516986" y="6435574"/>
                </a:moveTo>
                <a:cubicBezTo>
                  <a:pt x="6500569" y="6450364"/>
                  <a:pt x="6524449" y="6462422"/>
                  <a:pt x="6542955" y="6467767"/>
                </a:cubicBezTo>
                <a:cubicBezTo>
                  <a:pt x="6549121" y="6469551"/>
                  <a:pt x="6554695" y="6470586"/>
                  <a:pt x="6557977" y="6470729"/>
                </a:cubicBezTo>
                <a:cubicBezTo>
                  <a:pt x="6560764" y="6464727"/>
                  <a:pt x="6561162" y="6460439"/>
                  <a:pt x="6559571" y="6457010"/>
                </a:cubicBezTo>
                <a:cubicBezTo>
                  <a:pt x="6554794" y="6447007"/>
                  <a:pt x="6534099" y="6445864"/>
                  <a:pt x="6516986" y="6435574"/>
                </a:cubicBezTo>
                <a:close/>
                <a:moveTo>
                  <a:pt x="2685806" y="6431230"/>
                </a:moveTo>
                <a:cubicBezTo>
                  <a:pt x="2674273" y="6432826"/>
                  <a:pt x="2667232" y="6437453"/>
                  <a:pt x="2663656" y="6443645"/>
                </a:cubicBezTo>
                <a:cubicBezTo>
                  <a:pt x="2652885" y="6461762"/>
                  <a:pt x="2672558" y="6490937"/>
                  <a:pt x="2699168" y="6474578"/>
                </a:cubicBezTo>
                <a:cubicBezTo>
                  <a:pt x="2703473" y="6455769"/>
                  <a:pt x="2690029" y="6451483"/>
                  <a:pt x="2685806" y="6431230"/>
                </a:cubicBezTo>
                <a:close/>
                <a:moveTo>
                  <a:pt x="1748089" y="6430434"/>
                </a:moveTo>
                <a:cubicBezTo>
                  <a:pt x="1744192" y="6433399"/>
                  <a:pt x="1741324" y="6437826"/>
                  <a:pt x="1739391" y="6442795"/>
                </a:cubicBezTo>
                <a:cubicBezTo>
                  <a:pt x="1733406" y="6458026"/>
                  <a:pt x="1736129" y="6478717"/>
                  <a:pt x="1753280" y="6480363"/>
                </a:cubicBezTo>
                <a:cubicBezTo>
                  <a:pt x="1758159" y="6478401"/>
                  <a:pt x="1761541" y="6474704"/>
                  <a:pt x="1763895" y="6469544"/>
                </a:cubicBezTo>
                <a:cubicBezTo>
                  <a:pt x="1770628" y="6455181"/>
                  <a:pt x="1765239" y="6432079"/>
                  <a:pt x="1748089" y="6430434"/>
                </a:cubicBezTo>
                <a:close/>
                <a:moveTo>
                  <a:pt x="4435595" y="6406420"/>
                </a:moveTo>
                <a:cubicBezTo>
                  <a:pt x="4414898" y="6406420"/>
                  <a:pt x="4401765" y="6413279"/>
                  <a:pt x="4395000" y="6422999"/>
                </a:cubicBezTo>
                <a:cubicBezTo>
                  <a:pt x="4381868" y="6442505"/>
                  <a:pt x="4392911" y="6473748"/>
                  <a:pt x="4415876" y="6486342"/>
                </a:cubicBezTo>
                <a:cubicBezTo>
                  <a:pt x="4423530" y="6490541"/>
                  <a:pt x="4432509" y="6492667"/>
                  <a:pt x="4442359" y="6491594"/>
                </a:cubicBezTo>
                <a:cubicBezTo>
                  <a:pt x="4447930" y="6491022"/>
                  <a:pt x="4453901" y="6489307"/>
                  <a:pt x="4459871" y="6486450"/>
                </a:cubicBezTo>
                <a:cubicBezTo>
                  <a:pt x="4468227" y="6454151"/>
                  <a:pt x="4443154" y="6443291"/>
                  <a:pt x="4435595" y="6406420"/>
                </a:cubicBezTo>
                <a:close/>
                <a:moveTo>
                  <a:pt x="1929366" y="6396469"/>
                </a:moveTo>
                <a:cubicBezTo>
                  <a:pt x="1923317" y="6397756"/>
                  <a:pt x="1918815" y="6399067"/>
                  <a:pt x="1915437" y="6400594"/>
                </a:cubicBezTo>
                <a:lnTo>
                  <a:pt x="1908910" y="6405952"/>
                </a:lnTo>
                <a:lnTo>
                  <a:pt x="1901410" y="6405967"/>
                </a:lnTo>
                <a:cubicBezTo>
                  <a:pt x="1895012" y="6417048"/>
                  <a:pt x="1895224" y="6428035"/>
                  <a:pt x="1905656" y="6437536"/>
                </a:cubicBezTo>
                <a:cubicBezTo>
                  <a:pt x="1912078" y="6437766"/>
                  <a:pt x="1917617" y="6433576"/>
                  <a:pt x="1921697" y="6432455"/>
                </a:cubicBezTo>
                <a:lnTo>
                  <a:pt x="1922171" y="6430556"/>
                </a:lnTo>
                <a:lnTo>
                  <a:pt x="1923525" y="6433075"/>
                </a:lnTo>
                <a:cubicBezTo>
                  <a:pt x="1928569" y="6441638"/>
                  <a:pt x="1933236" y="6450851"/>
                  <a:pt x="1936633" y="6462806"/>
                </a:cubicBezTo>
                <a:cubicBezTo>
                  <a:pt x="1940668" y="6461225"/>
                  <a:pt x="1943531" y="6458967"/>
                  <a:pt x="1945926" y="6456440"/>
                </a:cubicBezTo>
                <a:cubicBezTo>
                  <a:pt x="1952879" y="6448720"/>
                  <a:pt x="1953793" y="6437949"/>
                  <a:pt x="1957373" y="6429586"/>
                </a:cubicBezTo>
                <a:cubicBezTo>
                  <a:pt x="1957047" y="6406365"/>
                  <a:pt x="1928600" y="6426446"/>
                  <a:pt x="1929366" y="6396469"/>
                </a:cubicBezTo>
                <a:close/>
                <a:moveTo>
                  <a:pt x="6851680" y="6380981"/>
                </a:moveTo>
                <a:cubicBezTo>
                  <a:pt x="6842926" y="6385841"/>
                  <a:pt x="6828201" y="6407562"/>
                  <a:pt x="6830988" y="6419281"/>
                </a:cubicBezTo>
                <a:cubicBezTo>
                  <a:pt x="6836159" y="6423856"/>
                  <a:pt x="6841731" y="6425856"/>
                  <a:pt x="6846905" y="6425856"/>
                </a:cubicBezTo>
                <a:cubicBezTo>
                  <a:pt x="6862823" y="6425856"/>
                  <a:pt x="6875162" y="6408420"/>
                  <a:pt x="6869987" y="6394988"/>
                </a:cubicBezTo>
                <a:cubicBezTo>
                  <a:pt x="6867998" y="6388984"/>
                  <a:pt x="6862427" y="6383554"/>
                  <a:pt x="6851680" y="6380981"/>
                </a:cubicBezTo>
                <a:close/>
                <a:moveTo>
                  <a:pt x="6544844" y="6360974"/>
                </a:moveTo>
                <a:cubicBezTo>
                  <a:pt x="6538477" y="6362118"/>
                  <a:pt x="6532607" y="6367691"/>
                  <a:pt x="6528826" y="6374158"/>
                </a:cubicBezTo>
                <a:cubicBezTo>
                  <a:pt x="6525045" y="6380624"/>
                  <a:pt x="6523355" y="6387984"/>
                  <a:pt x="6525345" y="6392701"/>
                </a:cubicBezTo>
                <a:cubicBezTo>
                  <a:pt x="6531313" y="6396416"/>
                  <a:pt x="6537681" y="6396988"/>
                  <a:pt x="6543651" y="6400704"/>
                </a:cubicBezTo>
                <a:cubicBezTo>
                  <a:pt x="6557579" y="6390128"/>
                  <a:pt x="6568722" y="6379267"/>
                  <a:pt x="6557580" y="6366118"/>
                </a:cubicBezTo>
                <a:cubicBezTo>
                  <a:pt x="6553202" y="6361831"/>
                  <a:pt x="6548824" y="6360403"/>
                  <a:pt x="6544844" y="6360974"/>
                </a:cubicBezTo>
                <a:close/>
                <a:moveTo>
                  <a:pt x="1542063" y="6349617"/>
                </a:moveTo>
                <a:cubicBezTo>
                  <a:pt x="1538545" y="6347804"/>
                  <a:pt x="1534618" y="6348253"/>
                  <a:pt x="1529920" y="6353146"/>
                </a:cubicBezTo>
                <a:cubicBezTo>
                  <a:pt x="1533514" y="6360435"/>
                  <a:pt x="1534346" y="6366564"/>
                  <a:pt x="1537751" y="6374179"/>
                </a:cubicBezTo>
                <a:cubicBezTo>
                  <a:pt x="1547790" y="6370849"/>
                  <a:pt x="1547147" y="6364394"/>
                  <a:pt x="1551751" y="6359665"/>
                </a:cubicBezTo>
                <a:cubicBezTo>
                  <a:pt x="1548689" y="6355507"/>
                  <a:pt x="1545580" y="6351431"/>
                  <a:pt x="1542063" y="6349617"/>
                </a:cubicBezTo>
                <a:close/>
                <a:moveTo>
                  <a:pt x="2479117" y="6334060"/>
                </a:moveTo>
                <a:cubicBezTo>
                  <a:pt x="2473010" y="6341397"/>
                  <a:pt x="2466441" y="6366286"/>
                  <a:pt x="2472092" y="6376501"/>
                </a:cubicBezTo>
                <a:cubicBezTo>
                  <a:pt x="2495834" y="6386733"/>
                  <a:pt x="2509681" y="6355182"/>
                  <a:pt x="2498744" y="6340610"/>
                </a:cubicBezTo>
                <a:cubicBezTo>
                  <a:pt x="2495379" y="6335626"/>
                  <a:pt x="2488916" y="6332763"/>
                  <a:pt x="2479117" y="6334060"/>
                </a:cubicBezTo>
                <a:close/>
                <a:moveTo>
                  <a:pt x="7368248" y="6331249"/>
                </a:moveTo>
                <a:cubicBezTo>
                  <a:pt x="7360091" y="6330105"/>
                  <a:pt x="7353623" y="6332678"/>
                  <a:pt x="7348898" y="6337501"/>
                </a:cubicBezTo>
                <a:cubicBezTo>
                  <a:pt x="7344171" y="6342324"/>
                  <a:pt x="7341186" y="6349398"/>
                  <a:pt x="7339992" y="6357258"/>
                </a:cubicBezTo>
                <a:lnTo>
                  <a:pt x="7339993" y="6358400"/>
                </a:lnTo>
                <a:lnTo>
                  <a:pt x="7337207" y="6360974"/>
                </a:lnTo>
                <a:cubicBezTo>
                  <a:pt x="7330840" y="6371265"/>
                  <a:pt x="7335614" y="6384983"/>
                  <a:pt x="7346360" y="6392414"/>
                </a:cubicBezTo>
                <a:lnTo>
                  <a:pt x="7350340" y="6393844"/>
                </a:lnTo>
                <a:lnTo>
                  <a:pt x="7355912" y="6402419"/>
                </a:lnTo>
                <a:lnTo>
                  <a:pt x="7370239" y="6394700"/>
                </a:lnTo>
                <a:lnTo>
                  <a:pt x="7378994" y="6392700"/>
                </a:lnTo>
                <a:lnTo>
                  <a:pt x="7378595" y="6385269"/>
                </a:lnTo>
                <a:lnTo>
                  <a:pt x="7383770" y="6374407"/>
                </a:lnTo>
                <a:cubicBezTo>
                  <a:pt x="7386157" y="6361546"/>
                  <a:pt x="7383770" y="6347255"/>
                  <a:pt x="7383372" y="6336680"/>
                </a:cubicBezTo>
                <a:cubicBezTo>
                  <a:pt x="7377801" y="6333535"/>
                  <a:pt x="7372626" y="6331820"/>
                  <a:pt x="7368248" y="6331249"/>
                </a:cubicBezTo>
                <a:close/>
                <a:moveTo>
                  <a:pt x="1491841" y="6320513"/>
                </a:moveTo>
                <a:cubicBezTo>
                  <a:pt x="1486538" y="6320711"/>
                  <a:pt x="1480583" y="6321836"/>
                  <a:pt x="1474629" y="6322959"/>
                </a:cubicBezTo>
                <a:cubicBezTo>
                  <a:pt x="1473716" y="6333732"/>
                  <a:pt x="1469269" y="6353327"/>
                  <a:pt x="1482239" y="6359512"/>
                </a:cubicBezTo>
                <a:cubicBezTo>
                  <a:pt x="1491010" y="6356755"/>
                  <a:pt x="1497581" y="6351858"/>
                  <a:pt x="1501158" y="6345665"/>
                </a:cubicBezTo>
                <a:cubicBezTo>
                  <a:pt x="1504733" y="6339471"/>
                  <a:pt x="1505966" y="6331928"/>
                  <a:pt x="1505141" y="6323628"/>
                </a:cubicBezTo>
                <a:cubicBezTo>
                  <a:pt x="1501795" y="6321045"/>
                  <a:pt x="1497144" y="6320316"/>
                  <a:pt x="1491841" y="6320513"/>
                </a:cubicBezTo>
                <a:close/>
                <a:moveTo>
                  <a:pt x="6481569" y="6312098"/>
                </a:moveTo>
                <a:cubicBezTo>
                  <a:pt x="6474803" y="6322960"/>
                  <a:pt x="6475997" y="6334108"/>
                  <a:pt x="6488332" y="6343825"/>
                </a:cubicBezTo>
                <a:cubicBezTo>
                  <a:pt x="6495496" y="6344110"/>
                  <a:pt x="6501466" y="6340108"/>
                  <a:pt x="6505844" y="6338965"/>
                </a:cubicBezTo>
                <a:cubicBezTo>
                  <a:pt x="6513803" y="6325246"/>
                  <a:pt x="6499077" y="6307239"/>
                  <a:pt x="6481569" y="6312098"/>
                </a:cubicBezTo>
                <a:close/>
                <a:moveTo>
                  <a:pt x="2361997" y="6305551"/>
                </a:moveTo>
                <a:cubicBezTo>
                  <a:pt x="2319837" y="6316409"/>
                  <a:pt x="2289929" y="6295231"/>
                  <a:pt x="2241771" y="6327832"/>
                </a:cubicBezTo>
                <a:cubicBezTo>
                  <a:pt x="2229539" y="6349016"/>
                  <a:pt x="2227242" y="6372459"/>
                  <a:pt x="2232354" y="6392793"/>
                </a:cubicBezTo>
                <a:cubicBezTo>
                  <a:pt x="2236678" y="6409631"/>
                  <a:pt x="2246174" y="6424131"/>
                  <a:pt x="2259332" y="6432759"/>
                </a:cubicBezTo>
                <a:lnTo>
                  <a:pt x="2277832" y="6439481"/>
                </a:lnTo>
                <a:lnTo>
                  <a:pt x="2270179" y="6449757"/>
                </a:lnTo>
                <a:cubicBezTo>
                  <a:pt x="2266449" y="6452652"/>
                  <a:pt x="2262270" y="6456295"/>
                  <a:pt x="2259484" y="6465013"/>
                </a:cubicBezTo>
                <a:cubicBezTo>
                  <a:pt x="2261672" y="6472586"/>
                  <a:pt x="2268736" y="6479019"/>
                  <a:pt x="2277094" y="6483127"/>
                </a:cubicBezTo>
                <a:cubicBezTo>
                  <a:pt x="2285452" y="6487236"/>
                  <a:pt x="2295103" y="6489022"/>
                  <a:pt x="2302465" y="6487308"/>
                </a:cubicBezTo>
                <a:cubicBezTo>
                  <a:pt x="2304453" y="6475874"/>
                  <a:pt x="2304454" y="6466442"/>
                  <a:pt x="2300872" y="6458440"/>
                </a:cubicBezTo>
                <a:lnTo>
                  <a:pt x="2279418" y="6440056"/>
                </a:lnTo>
                <a:lnTo>
                  <a:pt x="2281628" y="6440858"/>
                </a:lnTo>
                <a:cubicBezTo>
                  <a:pt x="2289852" y="6441797"/>
                  <a:pt x="2298799" y="6440826"/>
                  <a:pt x="2308286" y="6437502"/>
                </a:cubicBezTo>
                <a:cubicBezTo>
                  <a:pt x="2322078" y="6431993"/>
                  <a:pt x="2332125" y="6424322"/>
                  <a:pt x="2339596" y="6415165"/>
                </a:cubicBezTo>
                <a:cubicBezTo>
                  <a:pt x="2361966" y="6387232"/>
                  <a:pt x="2361259" y="6344669"/>
                  <a:pt x="2361997" y="6305551"/>
                </a:cubicBezTo>
                <a:close/>
                <a:moveTo>
                  <a:pt x="6988185" y="6305240"/>
                </a:moveTo>
                <a:cubicBezTo>
                  <a:pt x="6973461" y="6326390"/>
                  <a:pt x="6983012" y="6339824"/>
                  <a:pt x="7002512" y="6354401"/>
                </a:cubicBezTo>
                <a:cubicBezTo>
                  <a:pt x="7010871" y="6348111"/>
                  <a:pt x="7013655" y="6335249"/>
                  <a:pt x="7011268" y="6324388"/>
                </a:cubicBezTo>
                <a:cubicBezTo>
                  <a:pt x="7008483" y="6313242"/>
                  <a:pt x="7000920" y="6304096"/>
                  <a:pt x="6988185" y="6305240"/>
                </a:cubicBezTo>
                <a:close/>
                <a:moveTo>
                  <a:pt x="761466" y="6304060"/>
                </a:moveTo>
                <a:cubicBezTo>
                  <a:pt x="754571" y="6306814"/>
                  <a:pt x="752013" y="6307728"/>
                  <a:pt x="750035" y="6309194"/>
                </a:cubicBezTo>
                <a:cubicBezTo>
                  <a:pt x="748057" y="6310659"/>
                  <a:pt x="746659" y="6312677"/>
                  <a:pt x="742078" y="6317637"/>
                </a:cubicBezTo>
                <a:cubicBezTo>
                  <a:pt x="744447" y="6328132"/>
                  <a:pt x="748845" y="6332408"/>
                  <a:pt x="756807" y="6334832"/>
                </a:cubicBezTo>
                <a:cubicBezTo>
                  <a:pt x="760374" y="6332980"/>
                  <a:pt x="765398" y="6328060"/>
                  <a:pt x="771682" y="6326907"/>
                </a:cubicBezTo>
                <a:cubicBezTo>
                  <a:pt x="768276" y="6319292"/>
                  <a:pt x="764871" y="6311677"/>
                  <a:pt x="761466" y="6304060"/>
                </a:cubicBezTo>
                <a:close/>
                <a:moveTo>
                  <a:pt x="6794373" y="6303523"/>
                </a:moveTo>
                <a:cubicBezTo>
                  <a:pt x="6773282" y="6310955"/>
                  <a:pt x="6757760" y="6329248"/>
                  <a:pt x="6741044" y="6341824"/>
                </a:cubicBezTo>
                <a:cubicBezTo>
                  <a:pt x="6747810" y="6345826"/>
                  <a:pt x="6754179" y="6346684"/>
                  <a:pt x="6760545" y="6345540"/>
                </a:cubicBezTo>
                <a:cubicBezTo>
                  <a:pt x="6778852" y="6342109"/>
                  <a:pt x="6793180" y="6319816"/>
                  <a:pt x="6794373" y="6303523"/>
                </a:cubicBezTo>
                <a:close/>
                <a:moveTo>
                  <a:pt x="2408453" y="6280225"/>
                </a:moveTo>
                <a:cubicBezTo>
                  <a:pt x="2400330" y="6287269"/>
                  <a:pt x="2394360" y="6295989"/>
                  <a:pt x="2388901" y="6305440"/>
                </a:cubicBezTo>
                <a:cubicBezTo>
                  <a:pt x="2383680" y="6315027"/>
                  <a:pt x="2378690" y="6324750"/>
                  <a:pt x="2373375" y="6333413"/>
                </a:cubicBezTo>
                <a:cubicBezTo>
                  <a:pt x="2400501" y="6339948"/>
                  <a:pt x="2413192" y="6301211"/>
                  <a:pt x="2408453" y="6280225"/>
                </a:cubicBezTo>
                <a:close/>
                <a:moveTo>
                  <a:pt x="599487" y="6276216"/>
                </a:moveTo>
                <a:cubicBezTo>
                  <a:pt x="594391" y="6275718"/>
                  <a:pt x="589033" y="6277296"/>
                  <a:pt x="585836" y="6281752"/>
                </a:cubicBezTo>
                <a:cubicBezTo>
                  <a:pt x="583720" y="6284876"/>
                  <a:pt x="582540" y="6288539"/>
                  <a:pt x="583138" y="6294535"/>
                </a:cubicBezTo>
                <a:cubicBezTo>
                  <a:pt x="591463" y="6302817"/>
                  <a:pt x="609520" y="6298032"/>
                  <a:pt x="611565" y="6283135"/>
                </a:cubicBezTo>
                <a:cubicBezTo>
                  <a:pt x="609418" y="6279288"/>
                  <a:pt x="604584" y="6276714"/>
                  <a:pt x="599487" y="6276216"/>
                </a:cubicBezTo>
                <a:close/>
                <a:moveTo>
                  <a:pt x="3824777" y="6268792"/>
                </a:moveTo>
                <a:cubicBezTo>
                  <a:pt x="3810881" y="6268694"/>
                  <a:pt x="3796264" y="6279962"/>
                  <a:pt x="3786153" y="6295450"/>
                </a:cubicBezTo>
                <a:cubicBezTo>
                  <a:pt x="3772672" y="6316100"/>
                  <a:pt x="3767201" y="6344253"/>
                  <a:pt x="3782126" y="6362974"/>
                </a:cubicBezTo>
                <a:cubicBezTo>
                  <a:pt x="3789288" y="6363546"/>
                  <a:pt x="3796850" y="6363832"/>
                  <a:pt x="3797248" y="6371263"/>
                </a:cubicBezTo>
                <a:cubicBezTo>
                  <a:pt x="3841423" y="6366404"/>
                  <a:pt x="3852167" y="6333536"/>
                  <a:pt x="3851372" y="6288947"/>
                </a:cubicBezTo>
                <a:cubicBezTo>
                  <a:pt x="3847392" y="6281229"/>
                  <a:pt x="3843014" y="6276085"/>
                  <a:pt x="3838239" y="6272942"/>
                </a:cubicBezTo>
                <a:cubicBezTo>
                  <a:pt x="3833961" y="6270119"/>
                  <a:pt x="3829409" y="6268824"/>
                  <a:pt x="3824777" y="6268792"/>
                </a:cubicBezTo>
                <a:close/>
                <a:moveTo>
                  <a:pt x="5257803" y="6251504"/>
                </a:moveTo>
                <a:cubicBezTo>
                  <a:pt x="5246662" y="6250218"/>
                  <a:pt x="5235916" y="6257507"/>
                  <a:pt x="5231338" y="6267439"/>
                </a:cubicBezTo>
                <a:cubicBezTo>
                  <a:pt x="5226763" y="6277370"/>
                  <a:pt x="5228353" y="6289948"/>
                  <a:pt x="5241885" y="6299236"/>
                </a:cubicBezTo>
                <a:cubicBezTo>
                  <a:pt x="5262182" y="6295520"/>
                  <a:pt x="5260590" y="6280372"/>
                  <a:pt x="5278498" y="6267510"/>
                </a:cubicBezTo>
                <a:cubicBezTo>
                  <a:pt x="5272530" y="6257220"/>
                  <a:pt x="5264968" y="6252646"/>
                  <a:pt x="5257803" y="6251504"/>
                </a:cubicBezTo>
                <a:close/>
                <a:moveTo>
                  <a:pt x="2102644" y="6248905"/>
                </a:moveTo>
                <a:cubicBezTo>
                  <a:pt x="2098988" y="6249578"/>
                  <a:pt x="2095105" y="6251302"/>
                  <a:pt x="2091045" y="6254281"/>
                </a:cubicBezTo>
                <a:cubicBezTo>
                  <a:pt x="2085106" y="6292136"/>
                  <a:pt x="2096627" y="6319211"/>
                  <a:pt x="2111534" y="6340422"/>
                </a:cubicBezTo>
                <a:cubicBezTo>
                  <a:pt x="2138871" y="6335779"/>
                  <a:pt x="2141027" y="6290960"/>
                  <a:pt x="2128143" y="6265704"/>
                </a:cubicBezTo>
                <a:cubicBezTo>
                  <a:pt x="2122542" y="6254322"/>
                  <a:pt x="2113611" y="6246885"/>
                  <a:pt x="2102644" y="6248905"/>
                </a:cubicBezTo>
                <a:close/>
                <a:moveTo>
                  <a:pt x="2552647" y="6228326"/>
                </a:moveTo>
                <a:cubicBezTo>
                  <a:pt x="2544629" y="6229779"/>
                  <a:pt x="2536142" y="6230965"/>
                  <a:pt x="2528123" y="6232420"/>
                </a:cubicBezTo>
                <a:cubicBezTo>
                  <a:pt x="2527858" y="6247476"/>
                  <a:pt x="2527445" y="6243326"/>
                  <a:pt x="2533233" y="6254925"/>
                </a:cubicBezTo>
                <a:cubicBezTo>
                  <a:pt x="2543637" y="6255283"/>
                  <a:pt x="2549502" y="6252150"/>
                  <a:pt x="2554721" y="6244734"/>
                </a:cubicBezTo>
                <a:cubicBezTo>
                  <a:pt x="2554121" y="6240910"/>
                  <a:pt x="2551321" y="6234949"/>
                  <a:pt x="2552647" y="6228326"/>
                </a:cubicBezTo>
                <a:close/>
                <a:moveTo>
                  <a:pt x="2022874" y="6218834"/>
                </a:moveTo>
                <a:cubicBezTo>
                  <a:pt x="2019027" y="6242252"/>
                  <a:pt x="2021272" y="6289178"/>
                  <a:pt x="2055194" y="6295291"/>
                </a:cubicBezTo>
                <a:cubicBezTo>
                  <a:pt x="2055421" y="6277604"/>
                  <a:pt x="2051417" y="6263995"/>
                  <a:pt x="2045350" y="6251800"/>
                </a:cubicBezTo>
                <a:cubicBezTo>
                  <a:pt x="2039095" y="6239932"/>
                  <a:pt x="2030583" y="6229804"/>
                  <a:pt x="2022874" y="6218834"/>
                </a:cubicBezTo>
                <a:close/>
                <a:moveTo>
                  <a:pt x="2589030" y="6217609"/>
                </a:moveTo>
                <a:cubicBezTo>
                  <a:pt x="2584745" y="6215570"/>
                  <a:pt x="2579813" y="6215330"/>
                  <a:pt x="2574557" y="6217945"/>
                </a:cubicBezTo>
                <a:cubicBezTo>
                  <a:pt x="2567990" y="6242834"/>
                  <a:pt x="2580157" y="6252032"/>
                  <a:pt x="2600954" y="6259257"/>
                </a:cubicBezTo>
                <a:cubicBezTo>
                  <a:pt x="2606269" y="6250594"/>
                  <a:pt x="2604983" y="6237684"/>
                  <a:pt x="2599613" y="6228064"/>
                </a:cubicBezTo>
                <a:cubicBezTo>
                  <a:pt x="2596950" y="6223485"/>
                  <a:pt x="2593314" y="6219648"/>
                  <a:pt x="2589030" y="6217609"/>
                </a:cubicBezTo>
                <a:close/>
                <a:moveTo>
                  <a:pt x="1435091" y="6200620"/>
                </a:moveTo>
                <a:cubicBezTo>
                  <a:pt x="1424590" y="6201509"/>
                  <a:pt x="1419240" y="6205372"/>
                  <a:pt x="1416040" y="6210912"/>
                </a:cubicBezTo>
                <a:cubicBezTo>
                  <a:pt x="1414744" y="6224507"/>
                  <a:pt x="1425869" y="6216588"/>
                  <a:pt x="1430350" y="6226129"/>
                </a:cubicBezTo>
                <a:cubicBezTo>
                  <a:pt x="1437630" y="6219468"/>
                  <a:pt x="1444486" y="6212995"/>
                  <a:pt x="1435091" y="6200620"/>
                </a:cubicBezTo>
                <a:close/>
                <a:moveTo>
                  <a:pt x="5565435" y="6184050"/>
                </a:moveTo>
                <a:lnTo>
                  <a:pt x="5561057" y="6189194"/>
                </a:lnTo>
                <a:cubicBezTo>
                  <a:pt x="5557476" y="6192626"/>
                  <a:pt x="5552702" y="6193196"/>
                  <a:pt x="5546732" y="6192624"/>
                </a:cubicBezTo>
                <a:lnTo>
                  <a:pt x="5542354" y="6191197"/>
                </a:lnTo>
                <a:lnTo>
                  <a:pt x="5555089" y="6187766"/>
                </a:lnTo>
                <a:close/>
                <a:moveTo>
                  <a:pt x="3000110" y="6178049"/>
                </a:moveTo>
                <a:cubicBezTo>
                  <a:pt x="2988569" y="6195769"/>
                  <a:pt x="2988568" y="6215205"/>
                  <a:pt x="3008070" y="6234641"/>
                </a:cubicBezTo>
                <a:cubicBezTo>
                  <a:pt x="3019610" y="6236356"/>
                  <a:pt x="3029958" y="6230639"/>
                  <a:pt x="3037121" y="6229211"/>
                </a:cubicBezTo>
                <a:cubicBezTo>
                  <a:pt x="3044285" y="6218064"/>
                  <a:pt x="3042694" y="6203771"/>
                  <a:pt x="3035528" y="6193196"/>
                </a:cubicBezTo>
                <a:cubicBezTo>
                  <a:pt x="3027968" y="6182334"/>
                  <a:pt x="3014834" y="6175190"/>
                  <a:pt x="3000110" y="6178049"/>
                </a:cubicBezTo>
                <a:close/>
                <a:moveTo>
                  <a:pt x="6470026" y="6162326"/>
                </a:moveTo>
                <a:cubicBezTo>
                  <a:pt x="6451720" y="6196626"/>
                  <a:pt x="6455699" y="6226351"/>
                  <a:pt x="6464852" y="6251789"/>
                </a:cubicBezTo>
                <a:cubicBezTo>
                  <a:pt x="6494700" y="6257507"/>
                  <a:pt x="6511016" y="6215489"/>
                  <a:pt x="6505843" y="6186622"/>
                </a:cubicBezTo>
                <a:cubicBezTo>
                  <a:pt x="6502261" y="6169473"/>
                  <a:pt x="6491117" y="6157182"/>
                  <a:pt x="6470026" y="6162326"/>
                </a:cubicBezTo>
                <a:close/>
                <a:moveTo>
                  <a:pt x="5093442" y="6157969"/>
                </a:moveTo>
                <a:cubicBezTo>
                  <a:pt x="5086975" y="6156896"/>
                  <a:pt x="5079512" y="6157325"/>
                  <a:pt x="5071154" y="6159755"/>
                </a:cubicBezTo>
                <a:cubicBezTo>
                  <a:pt x="5063594" y="6174331"/>
                  <a:pt x="5063989" y="6219493"/>
                  <a:pt x="5079115" y="6235213"/>
                </a:cubicBezTo>
                <a:cubicBezTo>
                  <a:pt x="5085082" y="6236356"/>
                  <a:pt x="5090655" y="6236642"/>
                  <a:pt x="5095430" y="6236070"/>
                </a:cubicBezTo>
                <a:cubicBezTo>
                  <a:pt x="5128862" y="6231497"/>
                  <a:pt x="5133238" y="6184336"/>
                  <a:pt x="5109758" y="6165186"/>
                </a:cubicBezTo>
                <a:cubicBezTo>
                  <a:pt x="5105381" y="6161614"/>
                  <a:pt x="5099909" y="6159041"/>
                  <a:pt x="5093442" y="6157969"/>
                </a:cubicBezTo>
                <a:close/>
                <a:moveTo>
                  <a:pt x="2268290" y="6148241"/>
                </a:moveTo>
                <a:cubicBezTo>
                  <a:pt x="2264752" y="6148153"/>
                  <a:pt x="2261527" y="6149551"/>
                  <a:pt x="2259108" y="6151848"/>
                </a:cubicBezTo>
                <a:cubicBezTo>
                  <a:pt x="2254316" y="6156904"/>
                  <a:pt x="2252518" y="6165426"/>
                  <a:pt x="2257373" y="6174311"/>
                </a:cubicBezTo>
                <a:lnTo>
                  <a:pt x="2260797" y="6173247"/>
                </a:lnTo>
                <a:lnTo>
                  <a:pt x="2260439" y="6187382"/>
                </a:lnTo>
                <a:cubicBezTo>
                  <a:pt x="2261872" y="6197335"/>
                  <a:pt x="2266117" y="6206739"/>
                  <a:pt x="2273566" y="6208433"/>
                </a:cubicBezTo>
                <a:cubicBezTo>
                  <a:pt x="2282989" y="6207789"/>
                  <a:pt x="2289979" y="6204871"/>
                  <a:pt x="2295284" y="6200546"/>
                </a:cubicBezTo>
                <a:cubicBezTo>
                  <a:pt x="2299181" y="6197580"/>
                  <a:pt x="2301861" y="6193480"/>
                  <a:pt x="2303652" y="6189297"/>
                </a:cubicBezTo>
                <a:cubicBezTo>
                  <a:pt x="2308833" y="6177079"/>
                  <a:pt x="2304459" y="6161951"/>
                  <a:pt x="2290878" y="6156283"/>
                </a:cubicBezTo>
                <a:lnTo>
                  <a:pt x="2276388" y="6159217"/>
                </a:lnTo>
                <a:lnTo>
                  <a:pt x="2279352" y="6153542"/>
                </a:lnTo>
                <a:cubicBezTo>
                  <a:pt x="2275680" y="6149900"/>
                  <a:pt x="2271828" y="6148328"/>
                  <a:pt x="2268290" y="6148241"/>
                </a:cubicBezTo>
                <a:close/>
                <a:moveTo>
                  <a:pt x="2659048" y="6137748"/>
                </a:moveTo>
                <a:cubicBezTo>
                  <a:pt x="2652282" y="6138033"/>
                  <a:pt x="2645417" y="6141428"/>
                  <a:pt x="2639199" y="6146719"/>
                </a:cubicBezTo>
                <a:cubicBezTo>
                  <a:pt x="2620544" y="6162597"/>
                  <a:pt x="2607709" y="6195555"/>
                  <a:pt x="2620843" y="6212918"/>
                </a:cubicBezTo>
                <a:cubicBezTo>
                  <a:pt x="2634771" y="6223207"/>
                  <a:pt x="2647904" y="6228066"/>
                  <a:pt x="2659843" y="6228639"/>
                </a:cubicBezTo>
                <a:cubicBezTo>
                  <a:pt x="2668598" y="6228924"/>
                  <a:pt x="2676559" y="6226923"/>
                  <a:pt x="2682925" y="6223208"/>
                </a:cubicBezTo>
                <a:cubicBezTo>
                  <a:pt x="2702824" y="6212345"/>
                  <a:pt x="2711580" y="6185765"/>
                  <a:pt x="2698447" y="6161183"/>
                </a:cubicBezTo>
                <a:cubicBezTo>
                  <a:pt x="2685314" y="6153467"/>
                  <a:pt x="2672180" y="6145751"/>
                  <a:pt x="2659048" y="6137748"/>
                </a:cubicBezTo>
                <a:close/>
                <a:moveTo>
                  <a:pt x="2177351" y="6135065"/>
                </a:moveTo>
                <a:cubicBezTo>
                  <a:pt x="2171623" y="6161743"/>
                  <a:pt x="2188602" y="6201530"/>
                  <a:pt x="2199566" y="6225244"/>
                </a:cubicBezTo>
                <a:cubicBezTo>
                  <a:pt x="2207626" y="6204258"/>
                  <a:pt x="2210259" y="6133206"/>
                  <a:pt x="2177351" y="6135065"/>
                </a:cubicBezTo>
                <a:close/>
                <a:moveTo>
                  <a:pt x="4373212" y="6127029"/>
                </a:moveTo>
                <a:cubicBezTo>
                  <a:pt x="4360775" y="6124814"/>
                  <a:pt x="4348040" y="6128744"/>
                  <a:pt x="4336101" y="6141463"/>
                </a:cubicBezTo>
                <a:cubicBezTo>
                  <a:pt x="4344459" y="6208917"/>
                  <a:pt x="4378286" y="6251504"/>
                  <a:pt x="4415695" y="6282945"/>
                </a:cubicBezTo>
                <a:cubicBezTo>
                  <a:pt x="4462259" y="6266367"/>
                  <a:pt x="4443952" y="6188909"/>
                  <a:pt x="4408532" y="6149465"/>
                </a:cubicBezTo>
                <a:cubicBezTo>
                  <a:pt x="4397787" y="6137603"/>
                  <a:pt x="4385649" y="6129243"/>
                  <a:pt x="4373212" y="6127029"/>
                </a:cubicBezTo>
                <a:close/>
                <a:moveTo>
                  <a:pt x="6689451" y="6125832"/>
                </a:moveTo>
                <a:cubicBezTo>
                  <a:pt x="6685813" y="6124475"/>
                  <a:pt x="6682019" y="6124671"/>
                  <a:pt x="6678711" y="6126099"/>
                </a:cubicBezTo>
                <a:cubicBezTo>
                  <a:pt x="6672096" y="6128959"/>
                  <a:pt x="6667419" y="6136747"/>
                  <a:pt x="6669806" y="6146894"/>
                </a:cubicBezTo>
                <a:cubicBezTo>
                  <a:pt x="6674982" y="6148893"/>
                  <a:pt x="6679758" y="6149180"/>
                  <a:pt x="6684930" y="6147465"/>
                </a:cubicBezTo>
                <a:cubicBezTo>
                  <a:pt x="6689706" y="6145751"/>
                  <a:pt x="6694482" y="6142034"/>
                  <a:pt x="6699257" y="6134889"/>
                </a:cubicBezTo>
                <a:cubicBezTo>
                  <a:pt x="6696571" y="6130102"/>
                  <a:pt x="6693088" y="6127190"/>
                  <a:pt x="6689451" y="6125832"/>
                </a:cubicBezTo>
                <a:close/>
                <a:moveTo>
                  <a:pt x="1774201" y="6114374"/>
                </a:moveTo>
                <a:lnTo>
                  <a:pt x="1767961" y="6118158"/>
                </a:lnTo>
                <a:lnTo>
                  <a:pt x="1763793" y="6116186"/>
                </a:lnTo>
                <a:close/>
                <a:moveTo>
                  <a:pt x="6960531" y="6114345"/>
                </a:moveTo>
                <a:cubicBezTo>
                  <a:pt x="6954921" y="6113072"/>
                  <a:pt x="6948681" y="6114292"/>
                  <a:pt x="6943029" y="6119329"/>
                </a:cubicBezTo>
                <a:cubicBezTo>
                  <a:pt x="6939259" y="6122688"/>
                  <a:pt x="6935752" y="6127742"/>
                  <a:pt x="6932868" y="6134888"/>
                </a:cubicBezTo>
                <a:cubicBezTo>
                  <a:pt x="6941224" y="6142605"/>
                  <a:pt x="6943214" y="6151467"/>
                  <a:pt x="6957543" y="6158042"/>
                </a:cubicBezTo>
                <a:cubicBezTo>
                  <a:pt x="6969480" y="6153182"/>
                  <a:pt x="6975450" y="6146321"/>
                  <a:pt x="6976645" y="6139175"/>
                </a:cubicBezTo>
                <a:cubicBezTo>
                  <a:pt x="6977838" y="6134031"/>
                  <a:pt x="6977041" y="6128600"/>
                  <a:pt x="6974257" y="6124313"/>
                </a:cubicBezTo>
                <a:cubicBezTo>
                  <a:pt x="6971123" y="6119383"/>
                  <a:pt x="6966142" y="6115618"/>
                  <a:pt x="6960531" y="6114345"/>
                </a:cubicBezTo>
                <a:close/>
                <a:moveTo>
                  <a:pt x="6410330" y="6103161"/>
                </a:moveTo>
                <a:lnTo>
                  <a:pt x="6404758" y="6116881"/>
                </a:lnTo>
                <a:lnTo>
                  <a:pt x="6398788" y="6117453"/>
                </a:lnTo>
                <a:cubicBezTo>
                  <a:pt x="6394411" y="6118596"/>
                  <a:pt x="6390829" y="6120883"/>
                  <a:pt x="6384860" y="6124885"/>
                </a:cubicBezTo>
                <a:cubicBezTo>
                  <a:pt x="6389239" y="6140032"/>
                  <a:pt x="6388043" y="6168330"/>
                  <a:pt x="6402370" y="6171475"/>
                </a:cubicBezTo>
                <a:lnTo>
                  <a:pt x="6403564" y="6171188"/>
                </a:lnTo>
                <a:lnTo>
                  <a:pt x="6419882" y="6188051"/>
                </a:lnTo>
                <a:cubicBezTo>
                  <a:pt x="6423066" y="6179762"/>
                  <a:pt x="6424260" y="6172045"/>
                  <a:pt x="6424658" y="6164328"/>
                </a:cubicBezTo>
                <a:lnTo>
                  <a:pt x="6423462" y="6148609"/>
                </a:lnTo>
                <a:lnTo>
                  <a:pt x="6424260" y="6140889"/>
                </a:lnTo>
                <a:cubicBezTo>
                  <a:pt x="6423464" y="6132602"/>
                  <a:pt x="6421074" y="6124599"/>
                  <a:pt x="6415106" y="6116310"/>
                </a:cubicBezTo>
                <a:lnTo>
                  <a:pt x="6414309" y="6116309"/>
                </a:lnTo>
                <a:close/>
                <a:moveTo>
                  <a:pt x="1734878" y="6091670"/>
                </a:moveTo>
                <a:cubicBezTo>
                  <a:pt x="1735442" y="6090691"/>
                  <a:pt x="1736379" y="6091233"/>
                  <a:pt x="1737315" y="6091772"/>
                </a:cubicBezTo>
                <a:cubicBezTo>
                  <a:pt x="1739049" y="6091471"/>
                  <a:pt x="1741344" y="6092362"/>
                  <a:pt x="1742845" y="6091924"/>
                </a:cubicBezTo>
                <a:cubicBezTo>
                  <a:pt x="1746641" y="6092377"/>
                  <a:pt x="1750482" y="6093292"/>
                  <a:pt x="1754278" y="6093745"/>
                </a:cubicBezTo>
                <a:cubicBezTo>
                  <a:pt x="1760226" y="6095874"/>
                  <a:pt x="1765376" y="6098849"/>
                  <a:pt x="1764243" y="6102975"/>
                </a:cubicBezTo>
                <a:cubicBezTo>
                  <a:pt x="1752998" y="6100828"/>
                  <a:pt x="1751153" y="6108888"/>
                  <a:pt x="1742388" y="6109476"/>
                </a:cubicBezTo>
                <a:cubicBezTo>
                  <a:pt x="1761981" y="6109055"/>
                  <a:pt x="1753113" y="6113060"/>
                  <a:pt x="1755246" y="6123419"/>
                </a:cubicBezTo>
                <a:lnTo>
                  <a:pt x="1758621" y="6124064"/>
                </a:lnTo>
                <a:lnTo>
                  <a:pt x="1742103" y="6133213"/>
                </a:lnTo>
                <a:lnTo>
                  <a:pt x="1741725" y="6133865"/>
                </a:lnTo>
                <a:lnTo>
                  <a:pt x="1729821" y="6133945"/>
                </a:lnTo>
                <a:cubicBezTo>
                  <a:pt x="1714028" y="6132648"/>
                  <a:pt x="1698941" y="6129587"/>
                  <a:pt x="1678145" y="6122360"/>
                </a:cubicBezTo>
                <a:cubicBezTo>
                  <a:pt x="1672050" y="6123187"/>
                  <a:pt x="1664646" y="6121956"/>
                  <a:pt x="1658180" y="6121264"/>
                </a:cubicBezTo>
                <a:lnTo>
                  <a:pt x="1656398" y="6121105"/>
                </a:lnTo>
                <a:lnTo>
                  <a:pt x="1667611" y="6116278"/>
                </a:lnTo>
                <a:cubicBezTo>
                  <a:pt x="1679387" y="6110476"/>
                  <a:pt x="1691353" y="6104348"/>
                  <a:pt x="1704214" y="6096129"/>
                </a:cubicBezTo>
                <a:lnTo>
                  <a:pt x="1702998" y="6094990"/>
                </a:lnTo>
                <a:lnTo>
                  <a:pt x="1706792" y="6095445"/>
                </a:lnTo>
                <a:cubicBezTo>
                  <a:pt x="1713729" y="6096406"/>
                  <a:pt x="1721880" y="6098505"/>
                  <a:pt x="1725542" y="6095405"/>
                </a:cubicBezTo>
                <a:cubicBezTo>
                  <a:pt x="1710502" y="6092805"/>
                  <a:pt x="1720022" y="6090914"/>
                  <a:pt x="1732018" y="6091757"/>
                </a:cubicBezTo>
                <a:cubicBezTo>
                  <a:pt x="1733519" y="6091319"/>
                  <a:pt x="1733941" y="6091128"/>
                  <a:pt x="1734878" y="6091670"/>
                </a:cubicBezTo>
                <a:close/>
                <a:moveTo>
                  <a:pt x="4917538" y="6088871"/>
                </a:moveTo>
                <a:cubicBezTo>
                  <a:pt x="4895251" y="6117453"/>
                  <a:pt x="4892067" y="6158327"/>
                  <a:pt x="4880924" y="6191196"/>
                </a:cubicBezTo>
                <a:cubicBezTo>
                  <a:pt x="4933057" y="6193769"/>
                  <a:pt x="4936242" y="6123169"/>
                  <a:pt x="4917538" y="6088871"/>
                </a:cubicBezTo>
                <a:close/>
                <a:moveTo>
                  <a:pt x="987563" y="6086514"/>
                </a:moveTo>
                <a:cubicBezTo>
                  <a:pt x="975229" y="6088953"/>
                  <a:pt x="968237" y="6094040"/>
                  <a:pt x="963907" y="6101537"/>
                </a:cubicBezTo>
                <a:cubicBezTo>
                  <a:pt x="960002" y="6108844"/>
                  <a:pt x="958763" y="6118557"/>
                  <a:pt x="958832" y="6130330"/>
                </a:cubicBezTo>
                <a:cubicBezTo>
                  <a:pt x="968438" y="6131530"/>
                  <a:pt x="979469" y="6124860"/>
                  <a:pt x="986049" y="6115623"/>
                </a:cubicBezTo>
                <a:cubicBezTo>
                  <a:pt x="993053" y="6106196"/>
                  <a:pt x="995421" y="6094525"/>
                  <a:pt x="987563" y="6086514"/>
                </a:cubicBezTo>
                <a:close/>
                <a:moveTo>
                  <a:pt x="6664336" y="6080189"/>
                </a:moveTo>
                <a:cubicBezTo>
                  <a:pt x="6654983" y="6082011"/>
                  <a:pt x="6646526" y="6087442"/>
                  <a:pt x="6639960" y="6100874"/>
                </a:cubicBezTo>
                <a:cubicBezTo>
                  <a:pt x="6645532" y="6104306"/>
                  <a:pt x="6651502" y="6105450"/>
                  <a:pt x="6657471" y="6105448"/>
                </a:cubicBezTo>
                <a:cubicBezTo>
                  <a:pt x="6674981" y="6104591"/>
                  <a:pt x="6691297" y="6090585"/>
                  <a:pt x="6694084" y="6081154"/>
                </a:cubicBezTo>
                <a:cubicBezTo>
                  <a:pt x="6683936" y="6080153"/>
                  <a:pt x="6673688" y="6078367"/>
                  <a:pt x="6664336" y="6080189"/>
                </a:cubicBezTo>
                <a:close/>
                <a:moveTo>
                  <a:pt x="5338193" y="6064863"/>
                </a:moveTo>
                <a:cubicBezTo>
                  <a:pt x="5335011" y="6070579"/>
                  <a:pt x="5328642" y="6067720"/>
                  <a:pt x="5322274" y="6076581"/>
                </a:cubicBezTo>
                <a:cubicBezTo>
                  <a:pt x="5322276" y="6085441"/>
                  <a:pt x="5335010" y="6094016"/>
                  <a:pt x="5344163" y="6094015"/>
                </a:cubicBezTo>
                <a:cubicBezTo>
                  <a:pt x="5350530" y="6082298"/>
                  <a:pt x="5350531" y="6073722"/>
                  <a:pt x="5338193" y="6064863"/>
                </a:cubicBezTo>
                <a:close/>
                <a:moveTo>
                  <a:pt x="7581163" y="6061718"/>
                </a:moveTo>
                <a:cubicBezTo>
                  <a:pt x="7576387" y="6062719"/>
                  <a:pt x="7572209" y="6065791"/>
                  <a:pt x="7568279" y="6069934"/>
                </a:cubicBezTo>
                <a:cubicBezTo>
                  <a:pt x="7564349" y="6074079"/>
                  <a:pt x="7560668" y="6079296"/>
                  <a:pt x="7556886" y="6084586"/>
                </a:cubicBezTo>
                <a:cubicBezTo>
                  <a:pt x="7563255" y="6090300"/>
                  <a:pt x="7572408" y="6100591"/>
                  <a:pt x="7582756" y="6102589"/>
                </a:cubicBezTo>
                <a:cubicBezTo>
                  <a:pt x="7586337" y="6103448"/>
                  <a:pt x="7589918" y="6103162"/>
                  <a:pt x="7593900" y="6101732"/>
                </a:cubicBezTo>
                <a:cubicBezTo>
                  <a:pt x="7598275" y="6093159"/>
                  <a:pt x="7598675" y="6085442"/>
                  <a:pt x="7596286" y="6078582"/>
                </a:cubicBezTo>
                <a:cubicBezTo>
                  <a:pt x="7593899" y="6072008"/>
                  <a:pt x="7588725" y="6066292"/>
                  <a:pt x="7581163" y="6061718"/>
                </a:cubicBezTo>
                <a:close/>
                <a:moveTo>
                  <a:pt x="487269" y="6056233"/>
                </a:moveTo>
                <a:cubicBezTo>
                  <a:pt x="482477" y="6061288"/>
                  <a:pt x="478503" y="6056821"/>
                  <a:pt x="470380" y="6063864"/>
                </a:cubicBezTo>
                <a:cubicBezTo>
                  <a:pt x="467455" y="6072171"/>
                  <a:pt x="475024" y="6083929"/>
                  <a:pt x="482753" y="6086217"/>
                </a:cubicBezTo>
                <a:cubicBezTo>
                  <a:pt x="491726" y="6076623"/>
                  <a:pt x="494836" y="6067991"/>
                  <a:pt x="487269" y="6056233"/>
                </a:cubicBezTo>
                <a:close/>
                <a:moveTo>
                  <a:pt x="1095828" y="6046029"/>
                </a:moveTo>
                <a:cubicBezTo>
                  <a:pt x="1086686" y="6047269"/>
                  <a:pt x="1080963" y="6049613"/>
                  <a:pt x="1077911" y="6052197"/>
                </a:cubicBezTo>
                <a:cubicBezTo>
                  <a:pt x="1068753" y="6059948"/>
                  <a:pt x="1081150" y="6071449"/>
                  <a:pt x="1090945" y="6072325"/>
                </a:cubicBezTo>
                <a:cubicBezTo>
                  <a:pt x="1098725" y="6072905"/>
                  <a:pt x="1104503" y="6066682"/>
                  <a:pt x="1095828" y="6046029"/>
                </a:cubicBezTo>
                <a:close/>
                <a:moveTo>
                  <a:pt x="853781" y="6045778"/>
                </a:moveTo>
                <a:cubicBezTo>
                  <a:pt x="845163" y="6043409"/>
                  <a:pt x="820639" y="6047502"/>
                  <a:pt x="813495" y="6057718"/>
                </a:cubicBezTo>
                <a:cubicBezTo>
                  <a:pt x="811796" y="6084984"/>
                  <a:pt x="844420" y="6084699"/>
                  <a:pt x="853783" y="6067941"/>
                </a:cubicBezTo>
                <a:cubicBezTo>
                  <a:pt x="856981" y="6062400"/>
                  <a:pt x="857748" y="6054585"/>
                  <a:pt x="853781" y="6045778"/>
                </a:cubicBezTo>
                <a:close/>
                <a:moveTo>
                  <a:pt x="7739158" y="6041710"/>
                </a:moveTo>
                <a:cubicBezTo>
                  <a:pt x="7722145" y="6061217"/>
                  <a:pt x="7746322" y="6097928"/>
                  <a:pt x="7772905" y="6113256"/>
                </a:cubicBezTo>
                <a:cubicBezTo>
                  <a:pt x="7781765" y="6118365"/>
                  <a:pt x="7790896" y="6121098"/>
                  <a:pt x="7798854" y="6120026"/>
                </a:cubicBezTo>
                <a:cubicBezTo>
                  <a:pt x="7784925" y="6082011"/>
                  <a:pt x="7757862" y="6072007"/>
                  <a:pt x="7739158" y="6041710"/>
                </a:cubicBezTo>
                <a:close/>
                <a:moveTo>
                  <a:pt x="758454" y="6018987"/>
                </a:moveTo>
                <a:cubicBezTo>
                  <a:pt x="749091" y="6013581"/>
                  <a:pt x="730043" y="6021706"/>
                  <a:pt x="721209" y="6032684"/>
                </a:cubicBezTo>
                <a:cubicBezTo>
                  <a:pt x="718482" y="6036324"/>
                  <a:pt x="716692" y="6040505"/>
                  <a:pt x="716637" y="6044384"/>
                </a:cubicBezTo>
                <a:cubicBezTo>
                  <a:pt x="719713" y="6053114"/>
                  <a:pt x="724293" y="6059234"/>
                  <a:pt x="729489" y="6062669"/>
                </a:cubicBezTo>
                <a:cubicBezTo>
                  <a:pt x="733281" y="6065292"/>
                  <a:pt x="737824" y="6066610"/>
                  <a:pt x="742230" y="6066548"/>
                </a:cubicBezTo>
                <a:cubicBezTo>
                  <a:pt x="754838" y="6066874"/>
                  <a:pt x="767046" y="6056539"/>
                  <a:pt x="769047" y="6041181"/>
                </a:cubicBezTo>
                <a:cubicBezTo>
                  <a:pt x="765453" y="6033892"/>
                  <a:pt x="762047" y="6026278"/>
                  <a:pt x="758454" y="6018987"/>
                </a:cubicBezTo>
                <a:close/>
                <a:moveTo>
                  <a:pt x="1189209" y="6017810"/>
                </a:moveTo>
                <a:cubicBezTo>
                  <a:pt x="1175210" y="6032325"/>
                  <a:pt x="1188333" y="6055546"/>
                  <a:pt x="1198927" y="6077740"/>
                </a:cubicBezTo>
                <a:cubicBezTo>
                  <a:pt x="1206247" y="6073711"/>
                  <a:pt x="1205370" y="6067120"/>
                  <a:pt x="1212690" y="6063089"/>
                </a:cubicBezTo>
                <a:cubicBezTo>
                  <a:pt x="1212210" y="6047168"/>
                  <a:pt x="1206407" y="6019916"/>
                  <a:pt x="1189209" y="6017810"/>
                </a:cubicBezTo>
                <a:close/>
                <a:moveTo>
                  <a:pt x="7230551" y="5992263"/>
                </a:moveTo>
                <a:cubicBezTo>
                  <a:pt x="7225775" y="5999409"/>
                  <a:pt x="7230551" y="6005124"/>
                  <a:pt x="7225376" y="6012272"/>
                </a:cubicBezTo>
                <a:cubicBezTo>
                  <a:pt x="7231345" y="6015700"/>
                  <a:pt x="7236123" y="6016273"/>
                  <a:pt x="7240103" y="6014273"/>
                </a:cubicBezTo>
                <a:cubicBezTo>
                  <a:pt x="7244479" y="6012272"/>
                  <a:pt x="7247662" y="6007698"/>
                  <a:pt x="7249255" y="6001125"/>
                </a:cubicBezTo>
                <a:cubicBezTo>
                  <a:pt x="7245673" y="5998838"/>
                  <a:pt x="7238509" y="5997123"/>
                  <a:pt x="7230551" y="5992263"/>
                </a:cubicBezTo>
                <a:close/>
                <a:moveTo>
                  <a:pt x="851250" y="5979077"/>
                </a:moveTo>
                <a:cubicBezTo>
                  <a:pt x="844357" y="5980475"/>
                  <a:pt x="837811" y="5983975"/>
                  <a:pt x="835060" y="5988470"/>
                </a:cubicBezTo>
                <a:cubicBezTo>
                  <a:pt x="835280" y="5995116"/>
                  <a:pt x="837988" y="6000156"/>
                  <a:pt x="838209" y="6006803"/>
                </a:cubicBezTo>
                <a:cubicBezTo>
                  <a:pt x="853996" y="6010268"/>
                  <a:pt x="868386" y="6010752"/>
                  <a:pt x="872921" y="5994250"/>
                </a:cubicBezTo>
                <a:cubicBezTo>
                  <a:pt x="873916" y="5988742"/>
                  <a:pt x="872191" y="5984704"/>
                  <a:pt x="869523" y="5982294"/>
                </a:cubicBezTo>
                <a:cubicBezTo>
                  <a:pt x="865384" y="5978383"/>
                  <a:pt x="858144" y="5977679"/>
                  <a:pt x="851250" y="5979077"/>
                </a:cubicBezTo>
                <a:close/>
                <a:moveTo>
                  <a:pt x="6782037" y="5968827"/>
                </a:moveTo>
                <a:lnTo>
                  <a:pt x="6783627" y="5969685"/>
                </a:lnTo>
                <a:lnTo>
                  <a:pt x="6782036" y="5969970"/>
                </a:lnTo>
                <a:close/>
                <a:moveTo>
                  <a:pt x="1693469" y="5968246"/>
                </a:moveTo>
                <a:lnTo>
                  <a:pt x="1704946" y="5970528"/>
                </a:lnTo>
                <a:cubicBezTo>
                  <a:pt x="1712350" y="5971761"/>
                  <a:pt x="1719051" y="5972587"/>
                  <a:pt x="1725518" y="5973278"/>
                </a:cubicBezTo>
                <a:cubicBezTo>
                  <a:pt x="1731984" y="5973969"/>
                  <a:pt x="1739250" y="5973821"/>
                  <a:pt x="1746652" y="5975052"/>
                </a:cubicBezTo>
                <a:cubicBezTo>
                  <a:pt x="1752184" y="5975204"/>
                  <a:pt x="1752184" y="5975204"/>
                  <a:pt x="1752184" y="5975204"/>
                </a:cubicBezTo>
                <a:cubicBezTo>
                  <a:pt x="1754291" y="5976420"/>
                  <a:pt x="1754291" y="5976420"/>
                  <a:pt x="1754291" y="5976420"/>
                </a:cubicBezTo>
                <a:cubicBezTo>
                  <a:pt x="1756961" y="5976659"/>
                  <a:pt x="1756916" y="5976197"/>
                  <a:pt x="1756916" y="5976197"/>
                </a:cubicBezTo>
                <a:cubicBezTo>
                  <a:pt x="1761508" y="5975808"/>
                  <a:pt x="1765116" y="5976586"/>
                  <a:pt x="1769711" y="5976197"/>
                </a:cubicBezTo>
                <a:cubicBezTo>
                  <a:pt x="1777115" y="5977429"/>
                  <a:pt x="1786253" y="5978359"/>
                  <a:pt x="1794455" y="5978750"/>
                </a:cubicBezTo>
                <a:cubicBezTo>
                  <a:pt x="1798249" y="5979202"/>
                  <a:pt x="1803779" y="5979354"/>
                  <a:pt x="1807387" y="5980133"/>
                </a:cubicBezTo>
                <a:cubicBezTo>
                  <a:pt x="1813855" y="5980824"/>
                  <a:pt x="1814089" y="5980958"/>
                  <a:pt x="1814089" y="5980958"/>
                </a:cubicBezTo>
                <a:cubicBezTo>
                  <a:pt x="1815026" y="5981501"/>
                  <a:pt x="1815026" y="5981501"/>
                  <a:pt x="1815026" y="5981501"/>
                </a:cubicBezTo>
                <a:cubicBezTo>
                  <a:pt x="1816525" y="5981063"/>
                  <a:pt x="1816713" y="5980737"/>
                  <a:pt x="1816713" y="5980737"/>
                </a:cubicBezTo>
                <a:cubicBezTo>
                  <a:pt x="1817651" y="5981277"/>
                  <a:pt x="1817886" y="5981413"/>
                  <a:pt x="1817886" y="5981413"/>
                </a:cubicBezTo>
                <a:cubicBezTo>
                  <a:pt x="1824508" y="5974808"/>
                  <a:pt x="1831356" y="5972677"/>
                  <a:pt x="1838388" y="5972391"/>
                </a:cubicBezTo>
                <a:cubicBezTo>
                  <a:pt x="1841057" y="5972629"/>
                  <a:pt x="1843917" y="5972542"/>
                  <a:pt x="1847524" y="5973322"/>
                </a:cubicBezTo>
                <a:cubicBezTo>
                  <a:pt x="1848462" y="5973861"/>
                  <a:pt x="1848462" y="5973861"/>
                  <a:pt x="1848462" y="5973861"/>
                </a:cubicBezTo>
                <a:cubicBezTo>
                  <a:pt x="1847897" y="5974839"/>
                  <a:pt x="1847897" y="5974839"/>
                  <a:pt x="1847897" y="5974839"/>
                </a:cubicBezTo>
                <a:cubicBezTo>
                  <a:pt x="1848832" y="5975380"/>
                  <a:pt x="1849067" y="5975514"/>
                  <a:pt x="1849067" y="5975514"/>
                </a:cubicBezTo>
                <a:cubicBezTo>
                  <a:pt x="1858959" y="5975143"/>
                  <a:pt x="1858959" y="5975143"/>
                  <a:pt x="1858959" y="5975143"/>
                </a:cubicBezTo>
                <a:cubicBezTo>
                  <a:pt x="1859521" y="5974163"/>
                  <a:pt x="1859521" y="5974163"/>
                  <a:pt x="1859521" y="5974163"/>
                </a:cubicBezTo>
                <a:cubicBezTo>
                  <a:pt x="1860693" y="5974839"/>
                  <a:pt x="1862147" y="5973941"/>
                  <a:pt x="1863318" y="5974618"/>
                </a:cubicBezTo>
                <a:cubicBezTo>
                  <a:pt x="1865943" y="5974394"/>
                  <a:pt x="1868849" y="5974767"/>
                  <a:pt x="1869785" y="5975308"/>
                </a:cubicBezTo>
                <a:cubicBezTo>
                  <a:pt x="1866926" y="5975396"/>
                  <a:pt x="1875843" y="5969680"/>
                  <a:pt x="1880056" y="5972113"/>
                </a:cubicBezTo>
                <a:cubicBezTo>
                  <a:pt x="1888666" y="5978821"/>
                  <a:pt x="1886033" y="5983386"/>
                  <a:pt x="1878620" y="5986494"/>
                </a:cubicBezTo>
                <a:cubicBezTo>
                  <a:pt x="1874443" y="5988863"/>
                  <a:pt x="1870272" y="5989061"/>
                  <a:pt x="1865159" y="5990889"/>
                </a:cubicBezTo>
                <a:cubicBezTo>
                  <a:pt x="1863423" y="5991192"/>
                  <a:pt x="1862254" y="5990516"/>
                  <a:pt x="1861690" y="5991493"/>
                </a:cubicBezTo>
                <a:cubicBezTo>
                  <a:pt x="1860001" y="5992257"/>
                  <a:pt x="1860001" y="5992257"/>
                  <a:pt x="1860001" y="5992257"/>
                </a:cubicBezTo>
                <a:cubicBezTo>
                  <a:pt x="1859063" y="5991717"/>
                  <a:pt x="1859063" y="5991717"/>
                  <a:pt x="1859063" y="5991717"/>
                </a:cubicBezTo>
                <a:cubicBezTo>
                  <a:pt x="1848236" y="5991549"/>
                  <a:pt x="1848003" y="5991414"/>
                  <a:pt x="1848003" y="5991414"/>
                </a:cubicBezTo>
                <a:cubicBezTo>
                  <a:pt x="1846313" y="5992177"/>
                  <a:pt x="1845332" y="5991175"/>
                  <a:pt x="1843643" y="5991938"/>
                </a:cubicBezTo>
                <a:cubicBezTo>
                  <a:pt x="1852363" y="5990889"/>
                  <a:pt x="1842246" y="6008949"/>
                  <a:pt x="1840967" y="6016032"/>
                </a:cubicBezTo>
                <a:cubicBezTo>
                  <a:pt x="1832618" y="6018601"/>
                  <a:pt x="1822677" y="6020682"/>
                  <a:pt x="1816064" y="6022947"/>
                </a:cubicBezTo>
                <a:cubicBezTo>
                  <a:pt x="1813391" y="6022710"/>
                  <a:pt x="1813391" y="6022710"/>
                  <a:pt x="1813391" y="6022710"/>
                </a:cubicBezTo>
                <a:cubicBezTo>
                  <a:pt x="1813391" y="6022710"/>
                  <a:pt x="1812222" y="6022034"/>
                  <a:pt x="1811658" y="6023012"/>
                </a:cubicBezTo>
                <a:cubicBezTo>
                  <a:pt x="1810721" y="6022472"/>
                  <a:pt x="1810721" y="6022472"/>
                  <a:pt x="1810721" y="6022472"/>
                </a:cubicBezTo>
                <a:cubicBezTo>
                  <a:pt x="1807297" y="6023536"/>
                  <a:pt x="1807532" y="6023671"/>
                  <a:pt x="1807532" y="6023671"/>
                </a:cubicBezTo>
                <a:cubicBezTo>
                  <a:pt x="1803689" y="6022756"/>
                  <a:pt x="1800078" y="6024148"/>
                  <a:pt x="1795483" y="6024537"/>
                </a:cubicBezTo>
                <a:cubicBezTo>
                  <a:pt x="1788453" y="6024824"/>
                  <a:pt x="1780902" y="6026548"/>
                  <a:pt x="1771948" y="6027464"/>
                </a:cubicBezTo>
                <a:cubicBezTo>
                  <a:pt x="1764544" y="6026230"/>
                  <a:pt x="1764466" y="6018799"/>
                  <a:pt x="1754763" y="6018846"/>
                </a:cubicBezTo>
                <a:cubicBezTo>
                  <a:pt x="1752841" y="6019473"/>
                  <a:pt x="1751339" y="6019910"/>
                  <a:pt x="1749417" y="6020539"/>
                </a:cubicBezTo>
                <a:cubicBezTo>
                  <a:pt x="1747915" y="6020976"/>
                  <a:pt x="1747682" y="6020841"/>
                  <a:pt x="1746181" y="6021277"/>
                </a:cubicBezTo>
                <a:cubicBezTo>
                  <a:pt x="1746181" y="6021277"/>
                  <a:pt x="1745244" y="6020737"/>
                  <a:pt x="1744308" y="6020196"/>
                </a:cubicBezTo>
                <a:cubicBezTo>
                  <a:pt x="1741448" y="6020283"/>
                  <a:pt x="1738777" y="6020046"/>
                  <a:pt x="1735735" y="6018289"/>
                </a:cubicBezTo>
                <a:cubicBezTo>
                  <a:pt x="1730584" y="6015316"/>
                  <a:pt x="1724264" y="6011667"/>
                  <a:pt x="1716811" y="6012145"/>
                </a:cubicBezTo>
                <a:lnTo>
                  <a:pt x="1711134" y="6014949"/>
                </a:lnTo>
                <a:lnTo>
                  <a:pt x="1710008" y="6014735"/>
                </a:lnTo>
                <a:lnTo>
                  <a:pt x="1700439" y="6016524"/>
                </a:lnTo>
                <a:lnTo>
                  <a:pt x="1706701" y="6007127"/>
                </a:lnTo>
                <a:cubicBezTo>
                  <a:pt x="1690385" y="5988834"/>
                  <a:pt x="1674564" y="5995480"/>
                  <a:pt x="1667401" y="6008377"/>
                </a:cubicBezTo>
                <a:lnTo>
                  <a:pt x="1667250" y="6009393"/>
                </a:lnTo>
                <a:lnTo>
                  <a:pt x="1655176" y="6011323"/>
                </a:lnTo>
                <a:cubicBezTo>
                  <a:pt x="1656114" y="6011863"/>
                  <a:pt x="1658746" y="6007301"/>
                  <a:pt x="1658746" y="6007301"/>
                </a:cubicBezTo>
                <a:lnTo>
                  <a:pt x="1650963" y="6008890"/>
                </a:lnTo>
                <a:lnTo>
                  <a:pt x="1648814" y="6005043"/>
                </a:lnTo>
                <a:lnTo>
                  <a:pt x="1640669" y="6000774"/>
                </a:lnTo>
                <a:lnTo>
                  <a:pt x="1648750" y="5968937"/>
                </a:lnTo>
                <a:cubicBezTo>
                  <a:pt x="1664525" y="5978914"/>
                  <a:pt x="1682155" y="5998653"/>
                  <a:pt x="1702055" y="5985807"/>
                </a:cubicBezTo>
                <a:close/>
                <a:moveTo>
                  <a:pt x="6773678" y="5957679"/>
                </a:moveTo>
                <a:lnTo>
                  <a:pt x="6773679" y="5959966"/>
                </a:lnTo>
                <a:lnTo>
                  <a:pt x="6777659" y="5964824"/>
                </a:lnTo>
                <a:lnTo>
                  <a:pt x="6775669" y="5965397"/>
                </a:lnTo>
                <a:cubicBezTo>
                  <a:pt x="6759351" y="5972826"/>
                  <a:pt x="6752188" y="5980831"/>
                  <a:pt x="6741840" y="5986546"/>
                </a:cubicBezTo>
                <a:cubicBezTo>
                  <a:pt x="6735075" y="5989120"/>
                  <a:pt x="6736269" y="5980260"/>
                  <a:pt x="6729504" y="5981403"/>
                </a:cubicBezTo>
                <a:cubicBezTo>
                  <a:pt x="6737862" y="5991693"/>
                  <a:pt x="6714381" y="5997981"/>
                  <a:pt x="6697667" y="6003124"/>
                </a:cubicBezTo>
                <a:cubicBezTo>
                  <a:pt x="6696471" y="5994264"/>
                  <a:pt x="6694880" y="5990263"/>
                  <a:pt x="6697665" y="5987690"/>
                </a:cubicBezTo>
                <a:cubicBezTo>
                  <a:pt x="6702043" y="5988834"/>
                  <a:pt x="6712788" y="5985404"/>
                  <a:pt x="6717167" y="5981402"/>
                </a:cubicBezTo>
                <a:cubicBezTo>
                  <a:pt x="6706023" y="5977687"/>
                  <a:pt x="6723933" y="5969684"/>
                  <a:pt x="6722738" y="5963397"/>
                </a:cubicBezTo>
                <a:cubicBezTo>
                  <a:pt x="6729503" y="5963395"/>
                  <a:pt x="6730697" y="5965968"/>
                  <a:pt x="6727911" y="5971113"/>
                </a:cubicBezTo>
                <a:cubicBezTo>
                  <a:pt x="6739053" y="5965969"/>
                  <a:pt x="6751790" y="5963681"/>
                  <a:pt x="6765320" y="5959966"/>
                </a:cubicBezTo>
                <a:close/>
                <a:moveTo>
                  <a:pt x="820436" y="5943524"/>
                </a:moveTo>
                <a:cubicBezTo>
                  <a:pt x="823563" y="5972706"/>
                  <a:pt x="861913" y="5967906"/>
                  <a:pt x="879052" y="5953899"/>
                </a:cubicBezTo>
                <a:cubicBezTo>
                  <a:pt x="861588" y="5944686"/>
                  <a:pt x="839273" y="5946578"/>
                  <a:pt x="820436" y="5943524"/>
                </a:cubicBezTo>
                <a:close/>
                <a:moveTo>
                  <a:pt x="1391765" y="5940504"/>
                </a:moveTo>
                <a:lnTo>
                  <a:pt x="1394710" y="5943510"/>
                </a:lnTo>
                <a:lnTo>
                  <a:pt x="1391613" y="5945632"/>
                </a:lnTo>
                <a:cubicBezTo>
                  <a:pt x="1389735" y="5946721"/>
                  <a:pt x="1387812" y="5947349"/>
                  <a:pt x="1385609" y="5947382"/>
                </a:cubicBezTo>
                <a:cubicBezTo>
                  <a:pt x="1384770" y="5945592"/>
                  <a:pt x="1383742" y="5944131"/>
                  <a:pt x="1382993" y="5943264"/>
                </a:cubicBezTo>
                <a:lnTo>
                  <a:pt x="1382058" y="5942723"/>
                </a:lnTo>
                <a:lnTo>
                  <a:pt x="1386789" y="5943717"/>
                </a:lnTo>
                <a:cubicBezTo>
                  <a:pt x="1384310" y="5940982"/>
                  <a:pt x="1389093" y="5940268"/>
                  <a:pt x="1391765" y="5940504"/>
                </a:cubicBezTo>
                <a:close/>
                <a:moveTo>
                  <a:pt x="7867827" y="5939708"/>
                </a:moveTo>
                <a:cubicBezTo>
                  <a:pt x="7863499" y="5940209"/>
                  <a:pt x="7859346" y="5941816"/>
                  <a:pt x="7855764" y="5944817"/>
                </a:cubicBezTo>
                <a:cubicBezTo>
                  <a:pt x="7854172" y="5958821"/>
                  <a:pt x="7870092" y="5976544"/>
                  <a:pt x="7886010" y="5977687"/>
                </a:cubicBezTo>
                <a:cubicBezTo>
                  <a:pt x="7891581" y="5977973"/>
                  <a:pt x="7896755" y="5976544"/>
                  <a:pt x="7901530" y="5972543"/>
                </a:cubicBezTo>
                <a:cubicBezTo>
                  <a:pt x="7903520" y="5967683"/>
                  <a:pt x="7903123" y="5962252"/>
                  <a:pt x="7900734" y="5957393"/>
                </a:cubicBezTo>
                <a:cubicBezTo>
                  <a:pt x="7895362" y="5946674"/>
                  <a:pt x="7880811" y="5938208"/>
                  <a:pt x="7867827" y="5939708"/>
                </a:cubicBezTo>
                <a:close/>
                <a:moveTo>
                  <a:pt x="1372039" y="5937373"/>
                </a:moveTo>
                <a:lnTo>
                  <a:pt x="1377747" y="5941539"/>
                </a:lnTo>
                <a:lnTo>
                  <a:pt x="1379529" y="5941698"/>
                </a:lnTo>
                <a:lnTo>
                  <a:pt x="1372304" y="5944480"/>
                </a:lnTo>
                <a:cubicBezTo>
                  <a:pt x="1371699" y="5942826"/>
                  <a:pt x="1371748" y="5941117"/>
                  <a:pt x="1371798" y="5939408"/>
                </a:cubicBezTo>
                <a:close/>
                <a:moveTo>
                  <a:pt x="5087074" y="5935958"/>
                </a:moveTo>
                <a:cubicBezTo>
                  <a:pt x="5046879" y="5977116"/>
                  <a:pt x="5123688" y="6086299"/>
                  <a:pt x="5176220" y="6084868"/>
                </a:cubicBezTo>
                <a:cubicBezTo>
                  <a:pt x="5157513" y="6015416"/>
                  <a:pt x="5114534" y="5992549"/>
                  <a:pt x="5087074" y="5935958"/>
                </a:cubicBezTo>
                <a:close/>
                <a:moveTo>
                  <a:pt x="1100682" y="5929279"/>
                </a:moveTo>
                <a:cubicBezTo>
                  <a:pt x="1096015" y="5928940"/>
                  <a:pt x="1090224" y="5929916"/>
                  <a:pt x="1083223" y="5932718"/>
                </a:cubicBezTo>
                <a:cubicBezTo>
                  <a:pt x="1082310" y="5943488"/>
                  <a:pt x="1076903" y="5951231"/>
                  <a:pt x="1080106" y="5965683"/>
                </a:cubicBezTo>
                <a:cubicBezTo>
                  <a:pt x="1090502" y="5970382"/>
                  <a:pt x="1099035" y="5969658"/>
                  <a:pt x="1105277" y="5965875"/>
                </a:cubicBezTo>
                <a:cubicBezTo>
                  <a:pt x="1109830" y="5962854"/>
                  <a:pt x="1112933" y="5958563"/>
                  <a:pt x="1114677" y="5953920"/>
                </a:cubicBezTo>
                <a:cubicBezTo>
                  <a:pt x="1118566" y="5943128"/>
                  <a:pt x="1114682" y="5930293"/>
                  <a:pt x="1100682" y="5929279"/>
                </a:cubicBezTo>
                <a:close/>
                <a:moveTo>
                  <a:pt x="5209997" y="5925560"/>
                </a:moveTo>
                <a:cubicBezTo>
                  <a:pt x="5201292" y="5923380"/>
                  <a:pt x="5192338" y="5924524"/>
                  <a:pt x="5184179" y="5930526"/>
                </a:cubicBezTo>
                <a:cubicBezTo>
                  <a:pt x="5184975" y="5975398"/>
                  <a:pt x="5211241" y="5987975"/>
                  <a:pt x="5252231" y="5993980"/>
                </a:cubicBezTo>
                <a:cubicBezTo>
                  <a:pt x="5257405" y="5977401"/>
                  <a:pt x="5248650" y="5955393"/>
                  <a:pt x="5234323" y="5940530"/>
                </a:cubicBezTo>
                <a:cubicBezTo>
                  <a:pt x="5227160" y="5933241"/>
                  <a:pt x="5218703" y="5927739"/>
                  <a:pt x="5209997" y="5925560"/>
                </a:cubicBezTo>
                <a:close/>
                <a:moveTo>
                  <a:pt x="1347689" y="5925489"/>
                </a:moveTo>
                <a:lnTo>
                  <a:pt x="1357900" y="5928342"/>
                </a:lnTo>
                <a:lnTo>
                  <a:pt x="1368435" y="5934424"/>
                </a:lnTo>
                <a:lnTo>
                  <a:pt x="1367869" y="5935402"/>
                </a:lnTo>
                <a:cubicBezTo>
                  <a:pt x="1364396" y="5938176"/>
                  <a:pt x="1353110" y="5933397"/>
                  <a:pt x="1348800" y="5932213"/>
                </a:cubicBezTo>
                <a:cubicBezTo>
                  <a:pt x="1349740" y="5930584"/>
                  <a:pt x="1349181" y="5929391"/>
                  <a:pt x="1348388" y="5928063"/>
                </a:cubicBezTo>
                <a:close/>
                <a:moveTo>
                  <a:pt x="2674600" y="5925097"/>
                </a:moveTo>
                <a:lnTo>
                  <a:pt x="2693522" y="5939423"/>
                </a:lnTo>
                <a:cubicBezTo>
                  <a:pt x="2700536" y="5943960"/>
                  <a:pt x="2707003" y="5948246"/>
                  <a:pt x="2715958" y="5957393"/>
                </a:cubicBezTo>
                <a:cubicBezTo>
                  <a:pt x="2690089" y="5949961"/>
                  <a:pt x="2684120" y="5943102"/>
                  <a:pt x="2658650" y="5941959"/>
                </a:cubicBezTo>
                <a:cubicBezTo>
                  <a:pt x="2658154" y="5939100"/>
                  <a:pt x="2659172" y="5937225"/>
                  <a:pt x="2660783" y="5935863"/>
                </a:cubicBezTo>
                <a:cubicBezTo>
                  <a:pt x="2664004" y="5933138"/>
                  <a:pt x="2669588" y="5932469"/>
                  <a:pt x="2670123" y="5930101"/>
                </a:cubicBezTo>
                <a:lnTo>
                  <a:pt x="2669250" y="5928922"/>
                </a:lnTo>
                <a:close/>
                <a:moveTo>
                  <a:pt x="1347271" y="5923509"/>
                </a:moveTo>
                <a:lnTo>
                  <a:pt x="1347455" y="5925353"/>
                </a:lnTo>
                <a:lnTo>
                  <a:pt x="1347083" y="5923834"/>
                </a:lnTo>
                <a:close/>
                <a:moveTo>
                  <a:pt x="758657" y="5921328"/>
                </a:moveTo>
                <a:cubicBezTo>
                  <a:pt x="733102" y="5926130"/>
                  <a:pt x="700976" y="5957989"/>
                  <a:pt x="682422" y="5977696"/>
                </a:cubicBezTo>
                <a:cubicBezTo>
                  <a:pt x="703373" y="5977625"/>
                  <a:pt x="769091" y="5952990"/>
                  <a:pt x="758657" y="5921328"/>
                </a:cubicBezTo>
                <a:close/>
                <a:moveTo>
                  <a:pt x="4223437" y="5918966"/>
                </a:moveTo>
                <a:cubicBezTo>
                  <a:pt x="4217386" y="5918054"/>
                  <a:pt x="4212055" y="5918693"/>
                  <a:pt x="4208221" y="5922438"/>
                </a:cubicBezTo>
                <a:cubicBezTo>
                  <a:pt x="4205666" y="5924935"/>
                  <a:pt x="4203776" y="5928812"/>
                  <a:pt x="4202780" y="5934529"/>
                </a:cubicBezTo>
                <a:cubicBezTo>
                  <a:pt x="4215915" y="5942245"/>
                  <a:pt x="4223475" y="5951106"/>
                  <a:pt x="4236607" y="5958822"/>
                </a:cubicBezTo>
                <a:cubicBezTo>
                  <a:pt x="4248947" y="5944818"/>
                  <a:pt x="4240986" y="5935956"/>
                  <a:pt x="4242975" y="5924809"/>
                </a:cubicBezTo>
                <a:cubicBezTo>
                  <a:pt x="4236260" y="5922344"/>
                  <a:pt x="4229488" y="5919879"/>
                  <a:pt x="4223437" y="5918966"/>
                </a:cubicBezTo>
                <a:close/>
                <a:moveTo>
                  <a:pt x="7933767" y="5913662"/>
                </a:moveTo>
                <a:cubicBezTo>
                  <a:pt x="7916653" y="5926524"/>
                  <a:pt x="7933767" y="5940815"/>
                  <a:pt x="7946899" y="5938814"/>
                </a:cubicBezTo>
                <a:cubicBezTo>
                  <a:pt x="7951277" y="5938243"/>
                  <a:pt x="7955256" y="5935672"/>
                  <a:pt x="7957645" y="5930527"/>
                </a:cubicBezTo>
                <a:cubicBezTo>
                  <a:pt x="7952870" y="5925380"/>
                  <a:pt x="7945307" y="5920809"/>
                  <a:pt x="7933767" y="5913662"/>
                </a:cubicBezTo>
                <a:close/>
                <a:moveTo>
                  <a:pt x="2710588" y="5892919"/>
                </a:moveTo>
                <a:lnTo>
                  <a:pt x="2711979" y="5896514"/>
                </a:lnTo>
                <a:cubicBezTo>
                  <a:pt x="2718344" y="5897086"/>
                  <a:pt x="2723122" y="5898800"/>
                  <a:pt x="2727897" y="5900800"/>
                </a:cubicBezTo>
                <a:cubicBezTo>
                  <a:pt x="2731079" y="5900801"/>
                  <a:pt x="2734265" y="5901086"/>
                  <a:pt x="2735856" y="5902800"/>
                </a:cubicBezTo>
                <a:cubicBezTo>
                  <a:pt x="2739040" y="5903087"/>
                  <a:pt x="2740633" y="5904518"/>
                  <a:pt x="2743816" y="5904516"/>
                </a:cubicBezTo>
                <a:cubicBezTo>
                  <a:pt x="2753367" y="5908231"/>
                  <a:pt x="2763318" y="5915092"/>
                  <a:pt x="2772869" y="5918808"/>
                </a:cubicBezTo>
                <a:cubicBezTo>
                  <a:pt x="2781624" y="5923095"/>
                  <a:pt x="2790776" y="5927381"/>
                  <a:pt x="2801125" y="5930241"/>
                </a:cubicBezTo>
                <a:lnTo>
                  <a:pt x="2807889" y="5931098"/>
                </a:lnTo>
                <a:lnTo>
                  <a:pt x="2803512" y="5968540"/>
                </a:lnTo>
                <a:lnTo>
                  <a:pt x="2804706" y="5970826"/>
                </a:lnTo>
                <a:lnTo>
                  <a:pt x="2803512" y="5969970"/>
                </a:lnTo>
                <a:cubicBezTo>
                  <a:pt x="2793960" y="5975971"/>
                  <a:pt x="2783215" y="5979688"/>
                  <a:pt x="2772072" y="5980830"/>
                </a:cubicBezTo>
                <a:cubicBezTo>
                  <a:pt x="2781623" y="5987690"/>
                  <a:pt x="2806696" y="5982832"/>
                  <a:pt x="2808684" y="5997122"/>
                </a:cubicBezTo>
                <a:cubicBezTo>
                  <a:pt x="2799134" y="5994263"/>
                  <a:pt x="2795949" y="5999695"/>
                  <a:pt x="2786797" y="5998266"/>
                </a:cubicBezTo>
                <a:cubicBezTo>
                  <a:pt x="2783614" y="5997694"/>
                  <a:pt x="2780032" y="5996551"/>
                  <a:pt x="2775255" y="5993979"/>
                </a:cubicBezTo>
                <a:cubicBezTo>
                  <a:pt x="2758939" y="5954821"/>
                  <a:pt x="2767295" y="5979116"/>
                  <a:pt x="2731876" y="5955108"/>
                </a:cubicBezTo>
                <a:cubicBezTo>
                  <a:pt x="2741428" y="5958823"/>
                  <a:pt x="2747796" y="5959109"/>
                  <a:pt x="2752571" y="5954535"/>
                </a:cubicBezTo>
                <a:cubicBezTo>
                  <a:pt x="2744611" y="5955679"/>
                  <a:pt x="2735060" y="5952248"/>
                  <a:pt x="2728693" y="5948534"/>
                </a:cubicBezTo>
                <a:cubicBezTo>
                  <a:pt x="2723917" y="5946818"/>
                  <a:pt x="2718743" y="5945103"/>
                  <a:pt x="2717151" y="5943388"/>
                </a:cubicBezTo>
                <a:cubicBezTo>
                  <a:pt x="2712376" y="5941388"/>
                  <a:pt x="2709590" y="5937958"/>
                  <a:pt x="2707998" y="5936242"/>
                </a:cubicBezTo>
                <a:cubicBezTo>
                  <a:pt x="2700636" y="5931955"/>
                  <a:pt x="2693771" y="5927238"/>
                  <a:pt x="2687154" y="5923916"/>
                </a:cubicBezTo>
                <a:lnTo>
                  <a:pt x="2678693" y="5922183"/>
                </a:lnTo>
                <a:lnTo>
                  <a:pt x="2691580" y="5913086"/>
                </a:lnTo>
                <a:cubicBezTo>
                  <a:pt x="2689211" y="5902594"/>
                  <a:pt x="2680519" y="5912785"/>
                  <a:pt x="2676833" y="5904572"/>
                </a:cubicBezTo>
                <a:cubicBezTo>
                  <a:pt x="2682364" y="5904724"/>
                  <a:pt x="2687670" y="5900400"/>
                  <a:pt x="2693727" y="5894773"/>
                </a:cubicBezTo>
                <a:cubicBezTo>
                  <a:pt x="2692819" y="5903373"/>
                  <a:pt x="2693200" y="5900551"/>
                  <a:pt x="2700075" y="5907563"/>
                </a:cubicBezTo>
                <a:cubicBezTo>
                  <a:pt x="2709741" y="5902714"/>
                  <a:pt x="2699111" y="5897879"/>
                  <a:pt x="2705918" y="5893117"/>
                </a:cubicBezTo>
                <a:close/>
                <a:moveTo>
                  <a:pt x="7281491" y="5886795"/>
                </a:moveTo>
                <a:cubicBezTo>
                  <a:pt x="7274824" y="5890440"/>
                  <a:pt x="7270796" y="5894708"/>
                  <a:pt x="7268657" y="5899273"/>
                </a:cubicBezTo>
                <a:cubicBezTo>
                  <a:pt x="7262239" y="5912966"/>
                  <a:pt x="7272835" y="5929311"/>
                  <a:pt x="7280296" y="5939387"/>
                </a:cubicBezTo>
                <a:cubicBezTo>
                  <a:pt x="7286663" y="5925954"/>
                  <a:pt x="7283479" y="5911090"/>
                  <a:pt x="7292633" y="5893940"/>
                </a:cubicBezTo>
                <a:cubicBezTo>
                  <a:pt x="7289051" y="5891655"/>
                  <a:pt x="7285073" y="5889081"/>
                  <a:pt x="7281491" y="5886795"/>
                </a:cubicBezTo>
                <a:close/>
                <a:moveTo>
                  <a:pt x="7426352" y="5873648"/>
                </a:moveTo>
                <a:cubicBezTo>
                  <a:pt x="7416005" y="5884794"/>
                  <a:pt x="7416004" y="5897371"/>
                  <a:pt x="7432720" y="5900228"/>
                </a:cubicBezTo>
                <a:cubicBezTo>
                  <a:pt x="7438290" y="5895943"/>
                  <a:pt x="7439485" y="5889654"/>
                  <a:pt x="7444659" y="5882509"/>
                </a:cubicBezTo>
                <a:cubicBezTo>
                  <a:pt x="7439884" y="5877077"/>
                  <a:pt x="7433118" y="5875362"/>
                  <a:pt x="7426352" y="5873648"/>
                </a:cubicBezTo>
                <a:close/>
                <a:moveTo>
                  <a:pt x="1417709" y="5862054"/>
                </a:moveTo>
                <a:lnTo>
                  <a:pt x="1421082" y="5862697"/>
                </a:lnTo>
                <a:lnTo>
                  <a:pt x="1421785" y="5863102"/>
                </a:lnTo>
                <a:lnTo>
                  <a:pt x="1423285" y="5862666"/>
                </a:lnTo>
                <a:lnTo>
                  <a:pt x="1425111" y="5863286"/>
                </a:lnTo>
                <a:cubicBezTo>
                  <a:pt x="1431528" y="5865687"/>
                  <a:pt x="1433579" y="5870782"/>
                  <a:pt x="1438637" y="5872834"/>
                </a:cubicBezTo>
                <a:lnTo>
                  <a:pt x="1438077" y="5871640"/>
                </a:lnTo>
                <a:lnTo>
                  <a:pt x="1442851" y="5875266"/>
                </a:lnTo>
                <a:lnTo>
                  <a:pt x="1445894" y="5877023"/>
                </a:lnTo>
                <a:cubicBezTo>
                  <a:pt x="1445752" y="5877809"/>
                  <a:pt x="1445655" y="5879058"/>
                  <a:pt x="1447105" y="5880330"/>
                </a:cubicBezTo>
                <a:lnTo>
                  <a:pt x="1451979" y="5880536"/>
                </a:lnTo>
                <a:lnTo>
                  <a:pt x="1454744" y="5881699"/>
                </a:lnTo>
                <a:cubicBezTo>
                  <a:pt x="1458255" y="5883724"/>
                  <a:pt x="1461155" y="5886268"/>
                  <a:pt x="1462320" y="5889114"/>
                </a:cubicBezTo>
                <a:cubicBezTo>
                  <a:pt x="1463785" y="5883875"/>
                  <a:pt x="1468008" y="5881968"/>
                  <a:pt x="1472220" y="5884401"/>
                </a:cubicBezTo>
                <a:cubicBezTo>
                  <a:pt x="1470339" y="5887659"/>
                  <a:pt x="1467245" y="5887612"/>
                  <a:pt x="1469205" y="5891785"/>
                </a:cubicBezTo>
                <a:cubicBezTo>
                  <a:pt x="1490748" y="5899877"/>
                  <a:pt x="1513233" y="5906341"/>
                  <a:pt x="1535159" y="5911612"/>
                </a:cubicBezTo>
                <a:cubicBezTo>
                  <a:pt x="1540125" y="5912742"/>
                  <a:pt x="1545840" y="5914737"/>
                  <a:pt x="1550617" y="5916190"/>
                </a:cubicBezTo>
                <a:cubicBezTo>
                  <a:pt x="1552724" y="5917407"/>
                  <a:pt x="1555396" y="5917646"/>
                  <a:pt x="1558439" y="5919402"/>
                </a:cubicBezTo>
                <a:cubicBezTo>
                  <a:pt x="1561298" y="5919315"/>
                  <a:pt x="1563405" y="5920531"/>
                  <a:pt x="1566263" y="5920444"/>
                </a:cubicBezTo>
                <a:lnTo>
                  <a:pt x="1589441" y="5928354"/>
                </a:lnTo>
                <a:lnTo>
                  <a:pt x="1588398" y="5931443"/>
                </a:lnTo>
                <a:cubicBezTo>
                  <a:pt x="1588379" y="5940173"/>
                  <a:pt x="1591588" y="5948890"/>
                  <a:pt x="1599249" y="5956536"/>
                </a:cubicBezTo>
                <a:cubicBezTo>
                  <a:pt x="1604026" y="5958251"/>
                  <a:pt x="1608401" y="5958822"/>
                  <a:pt x="1612780" y="5958536"/>
                </a:cubicBezTo>
                <a:cubicBezTo>
                  <a:pt x="1617554" y="5957966"/>
                  <a:pt x="1621534" y="5956537"/>
                  <a:pt x="1625514" y="5954535"/>
                </a:cubicBezTo>
                <a:lnTo>
                  <a:pt x="1628360" y="5950992"/>
                </a:lnTo>
                <a:lnTo>
                  <a:pt x="1628445" y="5951130"/>
                </a:lnTo>
                <a:cubicBezTo>
                  <a:pt x="1627628" y="5960655"/>
                  <a:pt x="1624139" y="5969937"/>
                  <a:pt x="1620840" y="5978897"/>
                </a:cubicBezTo>
                <a:lnTo>
                  <a:pt x="1614462" y="6003460"/>
                </a:lnTo>
                <a:lnTo>
                  <a:pt x="1611129" y="6005447"/>
                </a:lnTo>
                <a:lnTo>
                  <a:pt x="1605268" y="6006410"/>
                </a:lnTo>
                <a:cubicBezTo>
                  <a:pt x="1598957" y="5998422"/>
                  <a:pt x="1616397" y="5996322"/>
                  <a:pt x="1605718" y="5993198"/>
                </a:cubicBezTo>
                <a:cubicBezTo>
                  <a:pt x="1602184" y="6002022"/>
                  <a:pt x="1591691" y="5998572"/>
                  <a:pt x="1586198" y="6003222"/>
                </a:cubicBezTo>
                <a:cubicBezTo>
                  <a:pt x="1583421" y="5986408"/>
                  <a:pt x="1558040" y="5997394"/>
                  <a:pt x="1565943" y="5983704"/>
                </a:cubicBezTo>
                <a:cubicBezTo>
                  <a:pt x="1556053" y="5984080"/>
                  <a:pt x="1542884" y="5982560"/>
                  <a:pt x="1530887" y="5981718"/>
                </a:cubicBezTo>
                <a:cubicBezTo>
                  <a:pt x="1518472" y="5978895"/>
                  <a:pt x="1507227" y="5976749"/>
                  <a:pt x="1499219" y="5973862"/>
                </a:cubicBezTo>
                <a:cubicBezTo>
                  <a:pt x="1501326" y="5975079"/>
                  <a:pt x="1500380" y="5978880"/>
                  <a:pt x="1498309" y="5982465"/>
                </a:cubicBezTo>
                <a:cubicBezTo>
                  <a:pt x="1489177" y="5979365"/>
                  <a:pt x="1483040" y="5977558"/>
                  <a:pt x="1477840" y="5976295"/>
                </a:cubicBezTo>
                <a:lnTo>
                  <a:pt x="1472685" y="5975493"/>
                </a:lnTo>
                <a:lnTo>
                  <a:pt x="1465572" y="5970517"/>
                </a:lnTo>
                <a:cubicBezTo>
                  <a:pt x="1464264" y="5968457"/>
                  <a:pt x="1464644" y="5965635"/>
                  <a:pt x="1467792" y="5961803"/>
                </a:cubicBezTo>
                <a:cubicBezTo>
                  <a:pt x="1463395" y="5957526"/>
                  <a:pt x="1459228" y="5955555"/>
                  <a:pt x="1455768" y="5951818"/>
                </a:cubicBezTo>
                <a:cubicBezTo>
                  <a:pt x="1452120" y="5948409"/>
                  <a:pt x="1449829" y="5945348"/>
                  <a:pt x="1447351" y="5942613"/>
                </a:cubicBezTo>
                <a:cubicBezTo>
                  <a:pt x="1442348" y="5936683"/>
                  <a:pt x="1437344" y="5930753"/>
                  <a:pt x="1428215" y="5925481"/>
                </a:cubicBezTo>
                <a:cubicBezTo>
                  <a:pt x="1430088" y="5926563"/>
                  <a:pt x="1432567" y="5929298"/>
                  <a:pt x="1435385" y="5926579"/>
                </a:cubicBezTo>
                <a:cubicBezTo>
                  <a:pt x="1433278" y="5925364"/>
                  <a:pt x="1431405" y="5924282"/>
                  <a:pt x="1432723" y="5922000"/>
                </a:cubicBezTo>
                <a:cubicBezTo>
                  <a:pt x="1440768" y="5929687"/>
                  <a:pt x="1448171" y="5930920"/>
                  <a:pt x="1455166" y="5925833"/>
                </a:cubicBezTo>
                <a:cubicBezTo>
                  <a:pt x="1447344" y="5922620"/>
                  <a:pt x="1437230" y="5918519"/>
                  <a:pt x="1429601" y="5912810"/>
                </a:cubicBezTo>
                <a:lnTo>
                  <a:pt x="1422399" y="5904742"/>
                </a:lnTo>
                <a:lnTo>
                  <a:pt x="1424423" y="5900697"/>
                </a:lnTo>
                <a:lnTo>
                  <a:pt x="1423451" y="5895354"/>
                </a:lnTo>
                <a:lnTo>
                  <a:pt x="1430331" y="5900196"/>
                </a:lnTo>
                <a:cubicBezTo>
                  <a:pt x="1436835" y="5905688"/>
                  <a:pt x="1442916" y="5911371"/>
                  <a:pt x="1445921" y="5908326"/>
                </a:cubicBezTo>
                <a:cubicBezTo>
                  <a:pt x="1441153" y="5902532"/>
                  <a:pt x="1436151" y="5896601"/>
                  <a:pt x="1432883" y="5890369"/>
                </a:cubicBezTo>
                <a:cubicBezTo>
                  <a:pt x="1427878" y="5884439"/>
                  <a:pt x="1423111" y="5878643"/>
                  <a:pt x="1416419" y="5873477"/>
                </a:cubicBezTo>
                <a:cubicBezTo>
                  <a:pt x="1426690" y="5870282"/>
                  <a:pt x="1410897" y="5868984"/>
                  <a:pt x="1417709" y="5862054"/>
                </a:cubicBezTo>
                <a:close/>
                <a:moveTo>
                  <a:pt x="5580957" y="5859642"/>
                </a:moveTo>
                <a:cubicBezTo>
                  <a:pt x="5568023" y="5865644"/>
                  <a:pt x="5555886" y="5878362"/>
                  <a:pt x="5545339" y="5892583"/>
                </a:cubicBezTo>
                <a:cubicBezTo>
                  <a:pt x="5534793" y="5906802"/>
                  <a:pt x="5525839" y="5922523"/>
                  <a:pt x="5519270" y="5934528"/>
                </a:cubicBezTo>
                <a:cubicBezTo>
                  <a:pt x="5541956" y="5928524"/>
                  <a:pt x="5603641" y="5886795"/>
                  <a:pt x="5580957" y="5859642"/>
                </a:cubicBezTo>
                <a:close/>
                <a:moveTo>
                  <a:pt x="623477" y="5855448"/>
                </a:moveTo>
                <a:cubicBezTo>
                  <a:pt x="616823" y="5855083"/>
                  <a:pt x="612458" y="5857778"/>
                  <a:pt x="610434" y="5861825"/>
                </a:cubicBezTo>
                <a:cubicBezTo>
                  <a:pt x="603940" y="5874154"/>
                  <a:pt x="614947" y="5900498"/>
                  <a:pt x="620463" y="5907160"/>
                </a:cubicBezTo>
                <a:cubicBezTo>
                  <a:pt x="626421" y="5904950"/>
                  <a:pt x="629473" y="5902366"/>
                  <a:pt x="631353" y="5899109"/>
                </a:cubicBezTo>
                <a:cubicBezTo>
                  <a:pt x="636108" y="5889250"/>
                  <a:pt x="625359" y="5874353"/>
                  <a:pt x="623477" y="5855448"/>
                </a:cubicBezTo>
                <a:close/>
                <a:moveTo>
                  <a:pt x="1142960" y="5832493"/>
                </a:moveTo>
                <a:cubicBezTo>
                  <a:pt x="1139308" y="5831252"/>
                  <a:pt x="1136352" y="5832588"/>
                  <a:pt x="1134377" y="5834924"/>
                </a:cubicBezTo>
                <a:cubicBezTo>
                  <a:pt x="1128036" y="5842127"/>
                  <a:pt x="1130486" y="5857883"/>
                  <a:pt x="1145035" y="5848900"/>
                </a:cubicBezTo>
                <a:cubicBezTo>
                  <a:pt x="1146362" y="5842279"/>
                  <a:pt x="1143372" y="5836643"/>
                  <a:pt x="1142960" y="5832493"/>
                </a:cubicBezTo>
                <a:close/>
                <a:moveTo>
                  <a:pt x="1460102" y="5829168"/>
                </a:moveTo>
                <a:lnTo>
                  <a:pt x="1492405" y="5847817"/>
                </a:lnTo>
                <a:cubicBezTo>
                  <a:pt x="1505376" y="5854003"/>
                  <a:pt x="1518535" y="5859861"/>
                  <a:pt x="1532258" y="5864743"/>
                </a:cubicBezTo>
                <a:cubicBezTo>
                  <a:pt x="1545610" y="5868104"/>
                  <a:pt x="1559333" y="5872986"/>
                  <a:pt x="1573808" y="5876563"/>
                </a:cubicBezTo>
                <a:cubicBezTo>
                  <a:pt x="1587160" y="5879927"/>
                  <a:pt x="1601869" y="5883640"/>
                  <a:pt x="1616721" y="5886565"/>
                </a:cubicBezTo>
                <a:lnTo>
                  <a:pt x="1618813" y="5887019"/>
                </a:lnTo>
                <a:lnTo>
                  <a:pt x="1617438" y="5887362"/>
                </a:lnTo>
                <a:cubicBezTo>
                  <a:pt x="1609410" y="5891914"/>
                  <a:pt x="1602159" y="5898568"/>
                  <a:pt x="1596910" y="5906267"/>
                </a:cubicBezTo>
                <a:lnTo>
                  <a:pt x="1592451" y="5919458"/>
                </a:lnTo>
                <a:lnTo>
                  <a:pt x="1563151" y="5906914"/>
                </a:lnTo>
                <a:cubicBezTo>
                  <a:pt x="1558470" y="5904211"/>
                  <a:pt x="1553320" y="5901238"/>
                  <a:pt x="1548405" y="5898399"/>
                </a:cubicBezTo>
                <a:lnTo>
                  <a:pt x="1532060" y="5891571"/>
                </a:lnTo>
                <a:lnTo>
                  <a:pt x="1530100" y="5887399"/>
                </a:lnTo>
                <a:cubicBezTo>
                  <a:pt x="1529494" y="5885745"/>
                  <a:pt x="1529500" y="5883574"/>
                  <a:pt x="1529737" y="5881540"/>
                </a:cubicBezTo>
                <a:cubicBezTo>
                  <a:pt x="1522852" y="5878868"/>
                  <a:pt x="1515363" y="5874544"/>
                  <a:pt x="1509277" y="5871030"/>
                </a:cubicBezTo>
                <a:cubicBezTo>
                  <a:pt x="1502020" y="5866840"/>
                  <a:pt x="1496499" y="5862349"/>
                  <a:pt x="1490179" y="5858700"/>
                </a:cubicBezTo>
                <a:cubicBezTo>
                  <a:pt x="1483859" y="5855051"/>
                  <a:pt x="1477540" y="5851402"/>
                  <a:pt x="1471783" y="5846775"/>
                </a:cubicBezTo>
                <a:cubicBezTo>
                  <a:pt x="1466633" y="5843801"/>
                  <a:pt x="1461672" y="5840503"/>
                  <a:pt x="1456706" y="5839374"/>
                </a:cubicBezTo>
                <a:lnTo>
                  <a:pt x="1449216" y="5835050"/>
                </a:lnTo>
                <a:close/>
                <a:moveTo>
                  <a:pt x="869469" y="5806700"/>
                </a:moveTo>
                <a:cubicBezTo>
                  <a:pt x="864872" y="5809259"/>
                  <a:pt x="861909" y="5812765"/>
                  <a:pt x="860732" y="5816429"/>
                </a:cubicBezTo>
                <a:cubicBezTo>
                  <a:pt x="856161" y="5828131"/>
                  <a:pt x="864238" y="5842789"/>
                  <a:pt x="874263" y="5845971"/>
                </a:cubicBezTo>
                <a:cubicBezTo>
                  <a:pt x="888904" y="5837909"/>
                  <a:pt x="894309" y="5830167"/>
                  <a:pt x="895742" y="5817958"/>
                </a:cubicBezTo>
                <a:cubicBezTo>
                  <a:pt x="887517" y="5806256"/>
                  <a:pt x="878703" y="5806383"/>
                  <a:pt x="869469" y="5806700"/>
                </a:cubicBezTo>
                <a:close/>
                <a:moveTo>
                  <a:pt x="5134073" y="5802291"/>
                </a:moveTo>
                <a:cubicBezTo>
                  <a:pt x="5123851" y="5803777"/>
                  <a:pt x="5113378" y="5813810"/>
                  <a:pt x="5110262" y="5824612"/>
                </a:cubicBezTo>
                <a:cubicBezTo>
                  <a:pt x="5106958" y="5835741"/>
                  <a:pt x="5111245" y="5847778"/>
                  <a:pt x="5129844" y="5852865"/>
                </a:cubicBezTo>
                <a:cubicBezTo>
                  <a:pt x="5149825" y="5845283"/>
                  <a:pt x="5156452" y="5814342"/>
                  <a:pt x="5134073" y="5802291"/>
                </a:cubicBezTo>
                <a:close/>
                <a:moveTo>
                  <a:pt x="5179404" y="5799619"/>
                </a:moveTo>
                <a:cubicBezTo>
                  <a:pt x="5169852" y="5820484"/>
                  <a:pt x="5166269" y="5838492"/>
                  <a:pt x="5150351" y="5859357"/>
                </a:cubicBezTo>
                <a:cubicBezTo>
                  <a:pt x="5154330" y="5861643"/>
                  <a:pt x="5158311" y="5862499"/>
                  <a:pt x="5161891" y="5862788"/>
                </a:cubicBezTo>
                <a:cubicBezTo>
                  <a:pt x="5173035" y="5863930"/>
                  <a:pt x="5182588" y="5858784"/>
                  <a:pt x="5192138" y="5856498"/>
                </a:cubicBezTo>
                <a:cubicBezTo>
                  <a:pt x="5211241" y="5841635"/>
                  <a:pt x="5176218" y="5829631"/>
                  <a:pt x="5201690" y="5811909"/>
                </a:cubicBezTo>
                <a:cubicBezTo>
                  <a:pt x="5192138" y="5802764"/>
                  <a:pt x="5185771" y="5799620"/>
                  <a:pt x="5179404" y="5799619"/>
                </a:cubicBezTo>
                <a:close/>
                <a:moveTo>
                  <a:pt x="1402763" y="5791716"/>
                </a:moveTo>
                <a:cubicBezTo>
                  <a:pt x="1404713" y="5800230"/>
                  <a:pt x="1416486" y="5796598"/>
                  <a:pt x="1418620" y="5806955"/>
                </a:cubicBezTo>
                <a:cubicBezTo>
                  <a:pt x="1424905" y="5805804"/>
                  <a:pt x="1420699" y="5799031"/>
                  <a:pt x="1424913" y="5801464"/>
                </a:cubicBezTo>
                <a:lnTo>
                  <a:pt x="1437173" y="5811582"/>
                </a:lnTo>
                <a:lnTo>
                  <a:pt x="1436598" y="5816901"/>
                </a:lnTo>
                <a:lnTo>
                  <a:pt x="1443416" y="5829962"/>
                </a:lnTo>
                <a:lnTo>
                  <a:pt x="1440468" y="5826957"/>
                </a:lnTo>
                <a:cubicBezTo>
                  <a:pt x="1436072" y="5822680"/>
                  <a:pt x="1430880" y="5817075"/>
                  <a:pt x="1426338" y="5815756"/>
                </a:cubicBezTo>
                <a:cubicBezTo>
                  <a:pt x="1423995" y="5814404"/>
                  <a:pt x="1420998" y="5813109"/>
                  <a:pt x="1417767" y="5811678"/>
                </a:cubicBezTo>
                <a:lnTo>
                  <a:pt x="1411448" y="5808029"/>
                </a:lnTo>
                <a:lnTo>
                  <a:pt x="1403873" y="5798442"/>
                </a:lnTo>
                <a:lnTo>
                  <a:pt x="1403264" y="5798959"/>
                </a:lnTo>
                <a:close/>
                <a:moveTo>
                  <a:pt x="8002323" y="5781594"/>
                </a:moveTo>
                <a:cubicBezTo>
                  <a:pt x="7991447" y="5784382"/>
                  <a:pt x="7984209" y="5800192"/>
                  <a:pt x="7966002" y="5785615"/>
                </a:cubicBezTo>
                <a:cubicBezTo>
                  <a:pt x="7958441" y="5796189"/>
                  <a:pt x="7956849" y="5802478"/>
                  <a:pt x="7958043" y="5808194"/>
                </a:cubicBezTo>
                <a:cubicBezTo>
                  <a:pt x="7982319" y="5812482"/>
                  <a:pt x="8001422" y="5811910"/>
                  <a:pt x="8026893" y="5822199"/>
                </a:cubicBezTo>
                <a:cubicBezTo>
                  <a:pt x="8028483" y="5817913"/>
                  <a:pt x="8028881" y="5814196"/>
                  <a:pt x="8028483" y="5810766"/>
                </a:cubicBezTo>
                <a:cubicBezTo>
                  <a:pt x="8027290" y="5800762"/>
                  <a:pt x="8019330" y="5793046"/>
                  <a:pt x="8014953" y="5784756"/>
                </a:cubicBezTo>
                <a:cubicBezTo>
                  <a:pt x="8009978" y="5781183"/>
                  <a:pt x="8005949" y="5780665"/>
                  <a:pt x="8002323" y="5781594"/>
                </a:cubicBezTo>
                <a:close/>
                <a:moveTo>
                  <a:pt x="440174" y="5760484"/>
                </a:moveTo>
                <a:cubicBezTo>
                  <a:pt x="425184" y="5778337"/>
                  <a:pt x="416619" y="5794252"/>
                  <a:pt x="396151" y="5810246"/>
                </a:cubicBezTo>
                <a:cubicBezTo>
                  <a:pt x="398909" y="5813576"/>
                  <a:pt x="401765" y="5815658"/>
                  <a:pt x="404761" y="5816954"/>
                </a:cubicBezTo>
                <a:cubicBezTo>
                  <a:pt x="413518" y="5820707"/>
                  <a:pt x="423602" y="5817838"/>
                  <a:pt x="432460" y="5818172"/>
                </a:cubicBezTo>
                <a:cubicBezTo>
                  <a:pt x="453571" y="5808632"/>
                  <a:pt x="427506" y="5788368"/>
                  <a:pt x="454902" y="5777678"/>
                </a:cubicBezTo>
                <a:cubicBezTo>
                  <a:pt x="449817" y="5766484"/>
                  <a:pt x="445420" y="5762207"/>
                  <a:pt x="440174" y="5760484"/>
                </a:cubicBezTo>
                <a:close/>
                <a:moveTo>
                  <a:pt x="935893" y="5754097"/>
                </a:moveTo>
                <a:cubicBezTo>
                  <a:pt x="932266" y="5755337"/>
                  <a:pt x="928596" y="5757944"/>
                  <a:pt x="925482" y="5762122"/>
                </a:cubicBezTo>
                <a:cubicBezTo>
                  <a:pt x="928460" y="5772097"/>
                  <a:pt x="935152" y="5777265"/>
                  <a:pt x="951188" y="5774356"/>
                </a:cubicBezTo>
                <a:cubicBezTo>
                  <a:pt x="957268" y="5758962"/>
                  <a:pt x="946775" y="5750377"/>
                  <a:pt x="935893" y="5754097"/>
                </a:cubicBezTo>
                <a:close/>
                <a:moveTo>
                  <a:pt x="7437047" y="5750566"/>
                </a:moveTo>
                <a:cubicBezTo>
                  <a:pt x="7424760" y="5748815"/>
                  <a:pt x="7411826" y="5752745"/>
                  <a:pt x="7400882" y="5765036"/>
                </a:cubicBezTo>
                <a:cubicBezTo>
                  <a:pt x="7380984" y="5793616"/>
                  <a:pt x="7403667" y="5834775"/>
                  <a:pt x="7444659" y="5854497"/>
                </a:cubicBezTo>
                <a:cubicBezTo>
                  <a:pt x="7452617" y="5850495"/>
                  <a:pt x="7458985" y="5846209"/>
                  <a:pt x="7464159" y="5841350"/>
                </a:cubicBezTo>
                <a:lnTo>
                  <a:pt x="7467344" y="5837634"/>
                </a:lnTo>
                <a:lnTo>
                  <a:pt x="7481273" y="5847353"/>
                </a:lnTo>
                <a:cubicBezTo>
                  <a:pt x="7484854" y="5844779"/>
                  <a:pt x="7488436" y="5842208"/>
                  <a:pt x="7491221" y="5845352"/>
                </a:cubicBezTo>
                <a:cubicBezTo>
                  <a:pt x="7509927" y="5826772"/>
                  <a:pt x="7502762" y="5808195"/>
                  <a:pt x="7485650" y="5788472"/>
                </a:cubicBezTo>
                <a:lnTo>
                  <a:pt x="7477291" y="5787044"/>
                </a:lnTo>
                <a:lnTo>
                  <a:pt x="7469334" y="5770181"/>
                </a:lnTo>
                <a:cubicBezTo>
                  <a:pt x="7460975" y="5759748"/>
                  <a:pt x="7449334" y="5752316"/>
                  <a:pt x="7437047" y="5750566"/>
                </a:cubicBezTo>
                <a:close/>
                <a:moveTo>
                  <a:pt x="5061149" y="5746478"/>
                </a:moveTo>
                <a:cubicBezTo>
                  <a:pt x="5056939" y="5746090"/>
                  <a:pt x="5052723" y="5747975"/>
                  <a:pt x="5049516" y="5750995"/>
                </a:cubicBezTo>
                <a:cubicBezTo>
                  <a:pt x="5043098" y="5757032"/>
                  <a:pt x="5040710" y="5767607"/>
                  <a:pt x="5050460" y="5773610"/>
                </a:cubicBezTo>
                <a:cubicBezTo>
                  <a:pt x="5056828" y="5770752"/>
                  <a:pt x="5063195" y="5764750"/>
                  <a:pt x="5072747" y="5755602"/>
                </a:cubicBezTo>
                <a:cubicBezTo>
                  <a:pt x="5069563" y="5749528"/>
                  <a:pt x="5065359" y="5746867"/>
                  <a:pt x="5061149" y="5746478"/>
                </a:cubicBezTo>
                <a:close/>
                <a:moveTo>
                  <a:pt x="7491394" y="5704778"/>
                </a:moveTo>
                <a:cubicBezTo>
                  <a:pt x="7487477" y="5705519"/>
                  <a:pt x="7483414" y="5707384"/>
                  <a:pt x="7479501" y="5710562"/>
                </a:cubicBezTo>
                <a:cubicBezTo>
                  <a:pt x="7474282" y="5714802"/>
                  <a:pt x="7469334" y="5721376"/>
                  <a:pt x="7465353" y="5730736"/>
                </a:cubicBezTo>
                <a:cubicBezTo>
                  <a:pt x="7465353" y="5740169"/>
                  <a:pt x="7479681" y="5749601"/>
                  <a:pt x="7493212" y="5751600"/>
                </a:cubicBezTo>
                <a:cubicBezTo>
                  <a:pt x="7497590" y="5752173"/>
                  <a:pt x="7501967" y="5751888"/>
                  <a:pt x="7505548" y="5750172"/>
                </a:cubicBezTo>
                <a:cubicBezTo>
                  <a:pt x="7513110" y="5740454"/>
                  <a:pt x="7515498" y="5731024"/>
                  <a:pt x="7514702" y="5723305"/>
                </a:cubicBezTo>
                <a:cubicBezTo>
                  <a:pt x="7513583" y="5710443"/>
                  <a:pt x="7503146" y="5702554"/>
                  <a:pt x="7491394" y="5704778"/>
                </a:cubicBezTo>
                <a:close/>
                <a:moveTo>
                  <a:pt x="7613946" y="5685183"/>
                </a:moveTo>
                <a:cubicBezTo>
                  <a:pt x="7600166" y="5687577"/>
                  <a:pt x="7587729" y="5694008"/>
                  <a:pt x="7577979" y="5708443"/>
                </a:cubicBezTo>
                <a:cubicBezTo>
                  <a:pt x="7585143" y="5710157"/>
                  <a:pt x="7593102" y="5711302"/>
                  <a:pt x="7601460" y="5711872"/>
                </a:cubicBezTo>
                <a:cubicBezTo>
                  <a:pt x="7626134" y="5713586"/>
                  <a:pt x="7653196" y="5708157"/>
                  <a:pt x="7657971" y="5686148"/>
                </a:cubicBezTo>
                <a:cubicBezTo>
                  <a:pt x="7642849" y="5684433"/>
                  <a:pt x="7627726" y="5682789"/>
                  <a:pt x="7613946" y="5685183"/>
                </a:cubicBezTo>
                <a:close/>
                <a:moveTo>
                  <a:pt x="7562856" y="5684148"/>
                </a:moveTo>
                <a:cubicBezTo>
                  <a:pt x="7549724" y="5683576"/>
                  <a:pt x="7537784" y="5689007"/>
                  <a:pt x="7526242" y="5697296"/>
                </a:cubicBezTo>
                <a:cubicBezTo>
                  <a:pt x="7550917" y="5704727"/>
                  <a:pt x="7547334" y="5717589"/>
                  <a:pt x="7556489" y="5727879"/>
                </a:cubicBezTo>
                <a:cubicBezTo>
                  <a:pt x="7560070" y="5715015"/>
                  <a:pt x="7566439" y="5698725"/>
                  <a:pt x="7562856" y="5684148"/>
                </a:cubicBezTo>
                <a:close/>
                <a:moveTo>
                  <a:pt x="5056828" y="5678431"/>
                </a:moveTo>
                <a:cubicBezTo>
                  <a:pt x="5047078" y="5675429"/>
                  <a:pt x="5034144" y="5679146"/>
                  <a:pt x="5025239" y="5686184"/>
                </a:cubicBezTo>
                <a:cubicBezTo>
                  <a:pt x="5016334" y="5693223"/>
                  <a:pt x="5011459" y="5703584"/>
                  <a:pt x="5017826" y="5713872"/>
                </a:cubicBezTo>
                <a:cubicBezTo>
                  <a:pt x="5022603" y="5717017"/>
                  <a:pt x="5028173" y="5717588"/>
                  <a:pt x="5033744" y="5716444"/>
                </a:cubicBezTo>
                <a:cubicBezTo>
                  <a:pt x="5050461" y="5712730"/>
                  <a:pt x="5066379" y="5693866"/>
                  <a:pt x="5056828" y="5678431"/>
                </a:cubicBezTo>
                <a:close/>
                <a:moveTo>
                  <a:pt x="352672" y="5678241"/>
                </a:moveTo>
                <a:cubicBezTo>
                  <a:pt x="346847" y="5679006"/>
                  <a:pt x="340755" y="5683746"/>
                  <a:pt x="338469" y="5689597"/>
                </a:cubicBezTo>
                <a:cubicBezTo>
                  <a:pt x="336868" y="5693451"/>
                  <a:pt x="337092" y="5697927"/>
                  <a:pt x="340176" y="5702315"/>
                </a:cubicBezTo>
                <a:cubicBezTo>
                  <a:pt x="346649" y="5700838"/>
                  <a:pt x="353968" y="5696805"/>
                  <a:pt x="365279" y="5690734"/>
                </a:cubicBezTo>
                <a:cubicBezTo>
                  <a:pt x="364057" y="5680685"/>
                  <a:pt x="358497" y="5677476"/>
                  <a:pt x="352672" y="5678241"/>
                </a:cubicBezTo>
                <a:close/>
                <a:moveTo>
                  <a:pt x="4970599" y="5660531"/>
                </a:moveTo>
                <a:cubicBezTo>
                  <a:pt x="4964212" y="5660442"/>
                  <a:pt x="4958056" y="5662139"/>
                  <a:pt x="4953008" y="5665927"/>
                </a:cubicBezTo>
                <a:cubicBezTo>
                  <a:pt x="4942909" y="5673501"/>
                  <a:pt x="4937238" y="5689436"/>
                  <a:pt x="4943008" y="5716161"/>
                </a:cubicBezTo>
                <a:cubicBezTo>
                  <a:pt x="4952359" y="5718446"/>
                  <a:pt x="4959923" y="5722590"/>
                  <a:pt x="4968380" y="5725877"/>
                </a:cubicBezTo>
                <a:cubicBezTo>
                  <a:pt x="4976837" y="5729165"/>
                  <a:pt x="4986187" y="5731594"/>
                  <a:pt x="4999122" y="5730451"/>
                </a:cubicBezTo>
                <a:cubicBezTo>
                  <a:pt x="5011061" y="5713302"/>
                  <a:pt x="5012256" y="5698153"/>
                  <a:pt x="5007479" y="5686149"/>
                </a:cubicBezTo>
                <a:cubicBezTo>
                  <a:pt x="5003897" y="5677288"/>
                  <a:pt x="4997530" y="5670143"/>
                  <a:pt x="4989571" y="5665855"/>
                </a:cubicBezTo>
                <a:cubicBezTo>
                  <a:pt x="4983602" y="5662496"/>
                  <a:pt x="4976985" y="5660620"/>
                  <a:pt x="4970599" y="5660531"/>
                </a:cubicBezTo>
                <a:close/>
                <a:moveTo>
                  <a:pt x="801205" y="5637353"/>
                </a:moveTo>
                <a:cubicBezTo>
                  <a:pt x="783102" y="5642762"/>
                  <a:pt x="769046" y="5651160"/>
                  <a:pt x="757775" y="5661221"/>
                </a:cubicBezTo>
                <a:cubicBezTo>
                  <a:pt x="746504" y="5671282"/>
                  <a:pt x="738020" y="5683006"/>
                  <a:pt x="731056" y="5695064"/>
                </a:cubicBezTo>
                <a:cubicBezTo>
                  <a:pt x="744037" y="5719072"/>
                  <a:pt x="784853" y="5701353"/>
                  <a:pt x="803042" y="5677958"/>
                </a:cubicBezTo>
                <a:cubicBezTo>
                  <a:pt x="814226" y="5663992"/>
                  <a:pt x="817026" y="5647790"/>
                  <a:pt x="801205" y="5637353"/>
                </a:cubicBezTo>
                <a:close/>
                <a:moveTo>
                  <a:pt x="4901026" y="5634624"/>
                </a:moveTo>
                <a:cubicBezTo>
                  <a:pt x="4895819" y="5632274"/>
                  <a:pt x="4889695" y="5631768"/>
                  <a:pt x="4884985" y="5634749"/>
                </a:cubicBezTo>
                <a:cubicBezTo>
                  <a:pt x="4881845" y="5636735"/>
                  <a:pt x="4879332" y="5640274"/>
                  <a:pt x="4878138" y="5645847"/>
                </a:cubicBezTo>
                <a:cubicBezTo>
                  <a:pt x="4880925" y="5651563"/>
                  <a:pt x="4887689" y="5654993"/>
                  <a:pt x="4894456" y="5654994"/>
                </a:cubicBezTo>
                <a:cubicBezTo>
                  <a:pt x="4901219" y="5655279"/>
                  <a:pt x="4907987" y="5652421"/>
                  <a:pt x="4911568" y="5645563"/>
                </a:cubicBezTo>
                <a:cubicBezTo>
                  <a:pt x="4910523" y="5641168"/>
                  <a:pt x="4906233" y="5636974"/>
                  <a:pt x="4901026" y="5634624"/>
                </a:cubicBezTo>
                <a:close/>
                <a:moveTo>
                  <a:pt x="355190" y="5609078"/>
                </a:moveTo>
                <a:cubicBezTo>
                  <a:pt x="347282" y="5610814"/>
                  <a:pt x="339657" y="5615102"/>
                  <a:pt x="335425" y="5621350"/>
                </a:cubicBezTo>
                <a:cubicBezTo>
                  <a:pt x="332557" y="5625778"/>
                  <a:pt x="331280" y="5630692"/>
                  <a:pt x="332301" y="5636494"/>
                </a:cubicBezTo>
                <a:cubicBezTo>
                  <a:pt x="335337" y="5640421"/>
                  <a:pt x="339973" y="5642664"/>
                  <a:pt x="345082" y="5643006"/>
                </a:cubicBezTo>
                <a:cubicBezTo>
                  <a:pt x="360173" y="5643896"/>
                  <a:pt x="379702" y="5629530"/>
                  <a:pt x="376645" y="5612123"/>
                </a:cubicBezTo>
                <a:cubicBezTo>
                  <a:pt x="371287" y="5608160"/>
                  <a:pt x="363098" y="5607342"/>
                  <a:pt x="355190" y="5609078"/>
                </a:cubicBezTo>
                <a:close/>
                <a:moveTo>
                  <a:pt x="8216376" y="5596721"/>
                </a:moveTo>
                <a:cubicBezTo>
                  <a:pt x="8211452" y="5598401"/>
                  <a:pt x="8207373" y="5602116"/>
                  <a:pt x="8203990" y="5608690"/>
                </a:cubicBezTo>
                <a:cubicBezTo>
                  <a:pt x="8211153" y="5610405"/>
                  <a:pt x="8209164" y="5616408"/>
                  <a:pt x="8219908" y="5620123"/>
                </a:cubicBezTo>
                <a:cubicBezTo>
                  <a:pt x="8229061" y="5618409"/>
                  <a:pt x="8235827" y="5605260"/>
                  <a:pt x="8233836" y="5596972"/>
                </a:cubicBezTo>
                <a:cubicBezTo>
                  <a:pt x="8227071" y="5595399"/>
                  <a:pt x="8221301" y="5595042"/>
                  <a:pt x="8216376" y="5596721"/>
                </a:cubicBezTo>
                <a:close/>
                <a:moveTo>
                  <a:pt x="7310610" y="5596607"/>
                </a:moveTo>
                <a:lnTo>
                  <a:pt x="7304971" y="5605831"/>
                </a:lnTo>
                <a:cubicBezTo>
                  <a:pt x="7304971" y="5609548"/>
                  <a:pt x="7304973" y="5613263"/>
                  <a:pt x="7298205" y="5616980"/>
                </a:cubicBezTo>
                <a:cubicBezTo>
                  <a:pt x="7304971" y="5624694"/>
                  <a:pt x="7314521" y="5609548"/>
                  <a:pt x="7321686" y="5615836"/>
                </a:cubicBezTo>
                <a:cubicBezTo>
                  <a:pt x="7304970" y="5632415"/>
                  <a:pt x="7288256" y="5647562"/>
                  <a:pt x="7271940" y="5653849"/>
                </a:cubicBezTo>
                <a:cubicBezTo>
                  <a:pt x="7280297" y="5650134"/>
                  <a:pt x="7269152" y="5644990"/>
                  <a:pt x="7274724" y="5640130"/>
                </a:cubicBezTo>
                <a:cubicBezTo>
                  <a:pt x="7279102" y="5640131"/>
                  <a:pt x="7294226" y="5634987"/>
                  <a:pt x="7291440" y="5631270"/>
                </a:cubicBezTo>
                <a:cubicBezTo>
                  <a:pt x="7287062" y="5624982"/>
                  <a:pt x="7289849" y="5614692"/>
                  <a:pt x="7296614" y="5605831"/>
                </a:cubicBezTo>
                <a:close/>
                <a:moveTo>
                  <a:pt x="5223529" y="5594613"/>
                </a:moveTo>
                <a:cubicBezTo>
                  <a:pt x="5219001" y="5593827"/>
                  <a:pt x="5213430" y="5594113"/>
                  <a:pt x="5206464" y="5595829"/>
                </a:cubicBezTo>
                <a:cubicBezTo>
                  <a:pt x="5200894" y="5613835"/>
                  <a:pt x="5203281" y="5625554"/>
                  <a:pt x="5210047" y="5634414"/>
                </a:cubicBezTo>
                <a:cubicBezTo>
                  <a:pt x="5215619" y="5637272"/>
                  <a:pt x="5219200" y="5637844"/>
                  <a:pt x="5221986" y="5636989"/>
                </a:cubicBezTo>
                <a:cubicBezTo>
                  <a:pt x="5230742" y="5635272"/>
                  <a:pt x="5231537" y="5621553"/>
                  <a:pt x="5245864" y="5621267"/>
                </a:cubicBezTo>
                <a:cubicBezTo>
                  <a:pt x="5242681" y="5612977"/>
                  <a:pt x="5239894" y="5604976"/>
                  <a:pt x="5234324" y="5599830"/>
                </a:cubicBezTo>
                <a:cubicBezTo>
                  <a:pt x="5231538" y="5597258"/>
                  <a:pt x="5228056" y="5595400"/>
                  <a:pt x="5223529" y="5594613"/>
                </a:cubicBezTo>
                <a:close/>
                <a:moveTo>
                  <a:pt x="7312134" y="5594113"/>
                </a:moveTo>
                <a:lnTo>
                  <a:pt x="7310787" y="5596491"/>
                </a:lnTo>
                <a:lnTo>
                  <a:pt x="7310610" y="5596607"/>
                </a:lnTo>
                <a:close/>
                <a:moveTo>
                  <a:pt x="4797798" y="5580716"/>
                </a:moveTo>
                <a:cubicBezTo>
                  <a:pt x="4792675" y="5580965"/>
                  <a:pt x="4787999" y="5581680"/>
                  <a:pt x="4784218" y="5581537"/>
                </a:cubicBezTo>
                <a:cubicBezTo>
                  <a:pt x="4778645" y="5594399"/>
                  <a:pt x="4790185" y="5604403"/>
                  <a:pt x="4800932" y="5606118"/>
                </a:cubicBezTo>
                <a:cubicBezTo>
                  <a:pt x="4811678" y="5607833"/>
                  <a:pt x="4821627" y="5601546"/>
                  <a:pt x="4814064" y="5582680"/>
                </a:cubicBezTo>
                <a:cubicBezTo>
                  <a:pt x="4808493" y="5580680"/>
                  <a:pt x="4802922" y="5580466"/>
                  <a:pt x="4797798" y="5580716"/>
                </a:cubicBezTo>
                <a:close/>
                <a:moveTo>
                  <a:pt x="812058" y="5580173"/>
                </a:moveTo>
                <a:cubicBezTo>
                  <a:pt x="806391" y="5578638"/>
                  <a:pt x="802259" y="5581469"/>
                  <a:pt x="799579" y="5585571"/>
                </a:cubicBezTo>
                <a:cubicBezTo>
                  <a:pt x="796710" y="5589998"/>
                  <a:pt x="795338" y="5596159"/>
                  <a:pt x="793543" y="5602510"/>
                </a:cubicBezTo>
                <a:cubicBezTo>
                  <a:pt x="810452" y="5608361"/>
                  <a:pt x="819251" y="5592583"/>
                  <a:pt x="812058" y="5580173"/>
                </a:cubicBezTo>
                <a:close/>
                <a:moveTo>
                  <a:pt x="7574796" y="5576393"/>
                </a:moveTo>
                <a:cubicBezTo>
                  <a:pt x="7581361" y="5582823"/>
                  <a:pt x="7591510" y="5590469"/>
                  <a:pt x="7603151" y="5596258"/>
                </a:cubicBezTo>
                <a:cubicBezTo>
                  <a:pt x="7614792" y="5602045"/>
                  <a:pt x="7627925" y="5605975"/>
                  <a:pt x="7640460" y="5604975"/>
                </a:cubicBezTo>
                <a:cubicBezTo>
                  <a:pt x="7648819" y="5604117"/>
                  <a:pt x="7657176" y="5601258"/>
                  <a:pt x="7664339" y="5595543"/>
                </a:cubicBezTo>
                <a:cubicBezTo>
                  <a:pt x="7649217" y="5584682"/>
                  <a:pt x="7634491" y="5580109"/>
                  <a:pt x="7619369" y="5578107"/>
                </a:cubicBezTo>
                <a:cubicBezTo>
                  <a:pt x="7604643" y="5576107"/>
                  <a:pt x="7589522" y="5576678"/>
                  <a:pt x="7574796" y="5576393"/>
                </a:cubicBezTo>
                <a:close/>
                <a:moveTo>
                  <a:pt x="7983911" y="5559814"/>
                </a:moveTo>
                <a:cubicBezTo>
                  <a:pt x="7972369" y="5560672"/>
                  <a:pt x="7964411" y="5578394"/>
                  <a:pt x="7948093" y="5590113"/>
                </a:cubicBezTo>
                <a:cubicBezTo>
                  <a:pt x="7951276" y="5596400"/>
                  <a:pt x="7956053" y="5598973"/>
                  <a:pt x="7960828" y="5598686"/>
                </a:cubicBezTo>
                <a:cubicBezTo>
                  <a:pt x="7975553" y="5598115"/>
                  <a:pt x="7993858" y="5574107"/>
                  <a:pt x="7997043" y="5565531"/>
                </a:cubicBezTo>
                <a:cubicBezTo>
                  <a:pt x="7991870" y="5561244"/>
                  <a:pt x="7987891" y="5559815"/>
                  <a:pt x="7983911" y="5559814"/>
                </a:cubicBezTo>
                <a:close/>
                <a:moveTo>
                  <a:pt x="811218" y="5556220"/>
                </a:moveTo>
                <a:cubicBezTo>
                  <a:pt x="802847" y="5558558"/>
                  <a:pt x="791787" y="5563254"/>
                  <a:pt x="781542" y="5570051"/>
                </a:cubicBezTo>
                <a:cubicBezTo>
                  <a:pt x="771299" y="5576848"/>
                  <a:pt x="761870" y="5585745"/>
                  <a:pt x="756763" y="5596483"/>
                </a:cubicBezTo>
                <a:cubicBezTo>
                  <a:pt x="753513" y="5603734"/>
                  <a:pt x="751903" y="5611930"/>
                  <a:pt x="753196" y="5620499"/>
                </a:cubicBezTo>
                <a:cubicBezTo>
                  <a:pt x="769241" y="5613249"/>
                  <a:pt x="779949" y="5603352"/>
                  <a:pt x="788737" y="5591914"/>
                </a:cubicBezTo>
                <a:cubicBezTo>
                  <a:pt x="797340" y="5580801"/>
                  <a:pt x="804022" y="5568147"/>
                  <a:pt x="811218" y="5556220"/>
                </a:cubicBezTo>
                <a:close/>
                <a:moveTo>
                  <a:pt x="7612901" y="5553634"/>
                </a:moveTo>
                <a:cubicBezTo>
                  <a:pt x="7606733" y="5553027"/>
                  <a:pt x="7600067" y="5556386"/>
                  <a:pt x="7596286" y="5562960"/>
                </a:cubicBezTo>
                <a:cubicBezTo>
                  <a:pt x="7597878" y="5568960"/>
                  <a:pt x="7602654" y="5571247"/>
                  <a:pt x="7607827" y="5571534"/>
                </a:cubicBezTo>
                <a:cubicBezTo>
                  <a:pt x="7613399" y="5571819"/>
                  <a:pt x="7619767" y="5569818"/>
                  <a:pt x="7626532" y="5568105"/>
                </a:cubicBezTo>
                <a:cubicBezTo>
                  <a:pt x="7624741" y="5558815"/>
                  <a:pt x="7619070" y="5554242"/>
                  <a:pt x="7612901" y="5553634"/>
                </a:cubicBezTo>
                <a:close/>
                <a:moveTo>
                  <a:pt x="4730491" y="5529805"/>
                </a:moveTo>
                <a:lnTo>
                  <a:pt x="4733674" y="5530376"/>
                </a:lnTo>
                <a:lnTo>
                  <a:pt x="4731685" y="5530661"/>
                </a:lnTo>
                <a:close/>
                <a:moveTo>
                  <a:pt x="7690606" y="5519514"/>
                </a:moveTo>
                <a:cubicBezTo>
                  <a:pt x="7681254" y="5518084"/>
                  <a:pt x="7672498" y="5518870"/>
                  <a:pt x="7665931" y="5522516"/>
                </a:cubicBezTo>
                <a:cubicBezTo>
                  <a:pt x="7659363" y="5526160"/>
                  <a:pt x="7654987" y="5532662"/>
                  <a:pt x="7654390" y="5542665"/>
                </a:cubicBezTo>
                <a:cubicBezTo>
                  <a:pt x="7668915" y="5556384"/>
                  <a:pt x="7684039" y="5564816"/>
                  <a:pt x="7699212" y="5569818"/>
                </a:cubicBezTo>
                <a:cubicBezTo>
                  <a:pt x="7714384" y="5574821"/>
                  <a:pt x="7729607" y="5576392"/>
                  <a:pt x="7744332" y="5576393"/>
                </a:cubicBezTo>
                <a:cubicBezTo>
                  <a:pt x="7759455" y="5551812"/>
                  <a:pt x="7721647" y="5523802"/>
                  <a:pt x="7690606" y="5519514"/>
                </a:cubicBezTo>
                <a:close/>
                <a:moveTo>
                  <a:pt x="4760338" y="5498649"/>
                </a:moveTo>
                <a:lnTo>
                  <a:pt x="4761533" y="5500078"/>
                </a:lnTo>
                <a:cubicBezTo>
                  <a:pt x="4764717" y="5507224"/>
                  <a:pt x="4751184" y="5524660"/>
                  <a:pt x="4746409" y="5531518"/>
                </a:cubicBezTo>
                <a:cubicBezTo>
                  <a:pt x="4744022" y="5528946"/>
                  <a:pt x="4741633" y="5529232"/>
                  <a:pt x="4739246" y="5529803"/>
                </a:cubicBezTo>
                <a:lnTo>
                  <a:pt x="4734073" y="5530375"/>
                </a:lnTo>
                <a:lnTo>
                  <a:pt x="4744419" y="5513511"/>
                </a:lnTo>
                <a:close/>
                <a:moveTo>
                  <a:pt x="701569" y="5496391"/>
                </a:moveTo>
                <a:cubicBezTo>
                  <a:pt x="696778" y="5501449"/>
                  <a:pt x="692078" y="5507425"/>
                  <a:pt x="687659" y="5514001"/>
                </a:cubicBezTo>
                <a:cubicBezTo>
                  <a:pt x="674588" y="5533396"/>
                  <a:pt x="666239" y="5558127"/>
                  <a:pt x="682004" y="5572445"/>
                </a:cubicBezTo>
                <a:cubicBezTo>
                  <a:pt x="699114" y="5549296"/>
                  <a:pt x="715992" y="5526012"/>
                  <a:pt x="701569" y="5496391"/>
                </a:cubicBezTo>
                <a:close/>
                <a:moveTo>
                  <a:pt x="4779043" y="5482929"/>
                </a:moveTo>
                <a:lnTo>
                  <a:pt x="4779441" y="5496363"/>
                </a:lnTo>
                <a:cubicBezTo>
                  <a:pt x="4776655" y="5496648"/>
                  <a:pt x="4773870" y="5495791"/>
                  <a:pt x="4771085" y="5494648"/>
                </a:cubicBezTo>
                <a:lnTo>
                  <a:pt x="4767503" y="5493218"/>
                </a:lnTo>
                <a:lnTo>
                  <a:pt x="4777451" y="5485502"/>
                </a:lnTo>
                <a:close/>
                <a:moveTo>
                  <a:pt x="735161" y="5459293"/>
                </a:moveTo>
                <a:cubicBezTo>
                  <a:pt x="717408" y="5475987"/>
                  <a:pt x="708569" y="5466971"/>
                  <a:pt x="695813" y="5469604"/>
                </a:cubicBezTo>
                <a:cubicBezTo>
                  <a:pt x="704655" y="5478617"/>
                  <a:pt x="714984" y="5491535"/>
                  <a:pt x="728617" y="5495494"/>
                </a:cubicBezTo>
                <a:cubicBezTo>
                  <a:pt x="735294" y="5485010"/>
                  <a:pt x="736492" y="5472663"/>
                  <a:pt x="735161" y="5459293"/>
                </a:cubicBezTo>
                <a:close/>
                <a:moveTo>
                  <a:pt x="4789789" y="5457204"/>
                </a:moveTo>
                <a:lnTo>
                  <a:pt x="4791381" y="5463492"/>
                </a:lnTo>
                <a:cubicBezTo>
                  <a:pt x="4792176" y="5467208"/>
                  <a:pt x="4792971" y="5470925"/>
                  <a:pt x="4792176" y="5474927"/>
                </a:cubicBezTo>
                <a:cubicBezTo>
                  <a:pt x="4788196" y="5475498"/>
                  <a:pt x="4785013" y="5476070"/>
                  <a:pt x="4783022" y="5477212"/>
                </a:cubicBezTo>
                <a:lnTo>
                  <a:pt x="4781431" y="5478927"/>
                </a:lnTo>
                <a:lnTo>
                  <a:pt x="4785808" y="5470924"/>
                </a:lnTo>
                <a:cubicBezTo>
                  <a:pt x="4779443" y="5473782"/>
                  <a:pt x="4781033" y="5466066"/>
                  <a:pt x="4782625" y="5461207"/>
                </a:cubicBezTo>
                <a:close/>
                <a:moveTo>
                  <a:pt x="321600" y="5453588"/>
                </a:moveTo>
                <a:cubicBezTo>
                  <a:pt x="307095" y="5453120"/>
                  <a:pt x="290440" y="5457361"/>
                  <a:pt x="277879" y="5464623"/>
                </a:cubicBezTo>
                <a:cubicBezTo>
                  <a:pt x="269505" y="5469463"/>
                  <a:pt x="262950" y="5475647"/>
                  <a:pt x="260065" y="5482673"/>
                </a:cubicBezTo>
                <a:cubicBezTo>
                  <a:pt x="297783" y="5489239"/>
                  <a:pt x="318772" y="5471806"/>
                  <a:pt x="352428" y="5470813"/>
                </a:cubicBezTo>
                <a:cubicBezTo>
                  <a:pt x="348463" y="5459235"/>
                  <a:pt x="336106" y="5454056"/>
                  <a:pt x="321600" y="5453588"/>
                </a:cubicBezTo>
                <a:close/>
                <a:moveTo>
                  <a:pt x="7959652" y="5423948"/>
                </a:moveTo>
                <a:cubicBezTo>
                  <a:pt x="7950804" y="5422925"/>
                  <a:pt x="7942820" y="5424908"/>
                  <a:pt x="7936950" y="5431483"/>
                </a:cubicBezTo>
                <a:cubicBezTo>
                  <a:pt x="7954859" y="5452346"/>
                  <a:pt x="8001023" y="5464923"/>
                  <a:pt x="8028881" y="5471496"/>
                </a:cubicBezTo>
                <a:cubicBezTo>
                  <a:pt x="8020524" y="5457133"/>
                  <a:pt x="7986198" y="5427015"/>
                  <a:pt x="7959652" y="5423948"/>
                </a:cubicBezTo>
                <a:close/>
                <a:moveTo>
                  <a:pt x="736565" y="5393614"/>
                </a:moveTo>
                <a:cubicBezTo>
                  <a:pt x="728840" y="5389156"/>
                  <a:pt x="714341" y="5396429"/>
                  <a:pt x="706305" y="5406565"/>
                </a:cubicBezTo>
                <a:cubicBezTo>
                  <a:pt x="703767" y="5409879"/>
                  <a:pt x="701931" y="5413599"/>
                  <a:pt x="701641" y="5417344"/>
                </a:cubicBezTo>
                <a:cubicBezTo>
                  <a:pt x="706024" y="5428130"/>
                  <a:pt x="712619" y="5434546"/>
                  <a:pt x="719316" y="5437544"/>
                </a:cubicBezTo>
                <a:cubicBezTo>
                  <a:pt x="738984" y="5446724"/>
                  <a:pt x="759702" y="5424356"/>
                  <a:pt x="736565" y="5393614"/>
                </a:cubicBezTo>
                <a:close/>
                <a:moveTo>
                  <a:pt x="8356705" y="5373794"/>
                </a:moveTo>
                <a:cubicBezTo>
                  <a:pt x="8353378" y="5373137"/>
                  <a:pt x="8349746" y="5373388"/>
                  <a:pt x="8346065" y="5374888"/>
                </a:cubicBezTo>
                <a:cubicBezTo>
                  <a:pt x="8341290" y="5382891"/>
                  <a:pt x="8346862" y="5398040"/>
                  <a:pt x="8358403" y="5399183"/>
                </a:cubicBezTo>
                <a:cubicBezTo>
                  <a:pt x="8362382" y="5399469"/>
                  <a:pt x="8366361" y="5398613"/>
                  <a:pt x="8371535" y="5394895"/>
                </a:cubicBezTo>
                <a:cubicBezTo>
                  <a:pt x="8373924" y="5385893"/>
                  <a:pt x="8366685" y="5375763"/>
                  <a:pt x="8356705" y="5373794"/>
                </a:cubicBezTo>
                <a:close/>
                <a:moveTo>
                  <a:pt x="7787114" y="5357667"/>
                </a:moveTo>
                <a:cubicBezTo>
                  <a:pt x="7781244" y="5356953"/>
                  <a:pt x="7775772" y="5358025"/>
                  <a:pt x="7769802" y="5360597"/>
                </a:cubicBezTo>
                <a:cubicBezTo>
                  <a:pt x="7763435" y="5374316"/>
                  <a:pt x="7768211" y="5382320"/>
                  <a:pt x="7773383" y="5390609"/>
                </a:cubicBezTo>
                <a:cubicBezTo>
                  <a:pt x="7778159" y="5393467"/>
                  <a:pt x="7782936" y="5394324"/>
                  <a:pt x="7786914" y="5393466"/>
                </a:cubicBezTo>
                <a:cubicBezTo>
                  <a:pt x="7800048" y="5391466"/>
                  <a:pt x="7809201" y="5376318"/>
                  <a:pt x="7806814" y="5365455"/>
                </a:cubicBezTo>
                <a:cubicBezTo>
                  <a:pt x="7799252" y="5360882"/>
                  <a:pt x="7792984" y="5358381"/>
                  <a:pt x="7787114" y="5357667"/>
                </a:cubicBezTo>
                <a:close/>
                <a:moveTo>
                  <a:pt x="8063207" y="5357418"/>
                </a:moveTo>
                <a:cubicBezTo>
                  <a:pt x="8056541" y="5355310"/>
                  <a:pt x="8048779" y="5355453"/>
                  <a:pt x="8041218" y="5358597"/>
                </a:cubicBezTo>
                <a:cubicBezTo>
                  <a:pt x="8036444" y="5365742"/>
                  <a:pt x="8031270" y="5372887"/>
                  <a:pt x="8026494" y="5380033"/>
                </a:cubicBezTo>
                <a:cubicBezTo>
                  <a:pt x="8026494" y="5391466"/>
                  <a:pt x="8044005" y="5404614"/>
                  <a:pt x="8058730" y="5406900"/>
                </a:cubicBezTo>
                <a:cubicBezTo>
                  <a:pt x="8063506" y="5407472"/>
                  <a:pt x="8068280" y="5406900"/>
                  <a:pt x="8071863" y="5404899"/>
                </a:cubicBezTo>
                <a:cubicBezTo>
                  <a:pt x="8078231" y="5397468"/>
                  <a:pt x="8081414" y="5390036"/>
                  <a:pt x="8081811" y="5383462"/>
                </a:cubicBezTo>
                <a:cubicBezTo>
                  <a:pt x="8082211" y="5378604"/>
                  <a:pt x="8081016" y="5373745"/>
                  <a:pt x="8078629" y="5369744"/>
                </a:cubicBezTo>
                <a:cubicBezTo>
                  <a:pt x="8075445" y="5363884"/>
                  <a:pt x="8069874" y="5359525"/>
                  <a:pt x="8063207" y="5357418"/>
                </a:cubicBezTo>
                <a:close/>
                <a:moveTo>
                  <a:pt x="4878536" y="5355453"/>
                </a:moveTo>
                <a:lnTo>
                  <a:pt x="4878138" y="5356310"/>
                </a:lnTo>
                <a:lnTo>
                  <a:pt x="4877740" y="5356024"/>
                </a:lnTo>
                <a:close/>
                <a:moveTo>
                  <a:pt x="5208853" y="5335730"/>
                </a:moveTo>
                <a:lnTo>
                  <a:pt x="5210843" y="5340588"/>
                </a:lnTo>
                <a:cubicBezTo>
                  <a:pt x="5212436" y="5342018"/>
                  <a:pt x="5212435" y="5341733"/>
                  <a:pt x="5212435" y="5341733"/>
                </a:cubicBezTo>
                <a:cubicBezTo>
                  <a:pt x="5212434" y="5343163"/>
                  <a:pt x="5212435" y="5342875"/>
                  <a:pt x="5212435" y="5342875"/>
                </a:cubicBezTo>
                <a:cubicBezTo>
                  <a:pt x="5212435" y="5342875"/>
                  <a:pt x="5212435" y="5342875"/>
                  <a:pt x="5212436" y="5344305"/>
                </a:cubicBezTo>
                <a:cubicBezTo>
                  <a:pt x="5212434" y="5348021"/>
                  <a:pt x="5212434" y="5352022"/>
                  <a:pt x="5212433" y="5355738"/>
                </a:cubicBezTo>
                <a:lnTo>
                  <a:pt x="5208853" y="5354595"/>
                </a:lnTo>
                <a:lnTo>
                  <a:pt x="5209649" y="5351737"/>
                </a:lnTo>
                <a:cubicBezTo>
                  <a:pt x="5210445" y="5346878"/>
                  <a:pt x="5210047" y="5342019"/>
                  <a:pt x="5207262" y="5336302"/>
                </a:cubicBezTo>
                <a:close/>
                <a:moveTo>
                  <a:pt x="7700555" y="5332872"/>
                </a:moveTo>
                <a:cubicBezTo>
                  <a:pt x="7694784" y="5333730"/>
                  <a:pt x="7690680" y="5335873"/>
                  <a:pt x="7688113" y="5338647"/>
                </a:cubicBezTo>
                <a:cubicBezTo>
                  <a:pt x="7680408" y="5346966"/>
                  <a:pt x="7686526" y="5360955"/>
                  <a:pt x="7702942" y="5362884"/>
                </a:cubicBezTo>
                <a:cubicBezTo>
                  <a:pt x="7710503" y="5354881"/>
                  <a:pt x="7711699" y="5346020"/>
                  <a:pt x="7700555" y="5332872"/>
                </a:cubicBezTo>
                <a:close/>
                <a:moveTo>
                  <a:pt x="4597171" y="5330873"/>
                </a:moveTo>
                <a:cubicBezTo>
                  <a:pt x="4591997" y="5334016"/>
                  <a:pt x="4587619" y="5337445"/>
                  <a:pt x="4585628" y="5341162"/>
                </a:cubicBezTo>
                <a:cubicBezTo>
                  <a:pt x="4582047" y="5344591"/>
                  <a:pt x="4578068" y="5349165"/>
                  <a:pt x="4574088" y="5353738"/>
                </a:cubicBezTo>
                <a:lnTo>
                  <a:pt x="4564536" y="5363455"/>
                </a:lnTo>
                <a:lnTo>
                  <a:pt x="4544241" y="5371744"/>
                </a:lnTo>
                <a:lnTo>
                  <a:pt x="4545037" y="5373172"/>
                </a:lnTo>
                <a:lnTo>
                  <a:pt x="4531507" y="5370600"/>
                </a:lnTo>
                <a:cubicBezTo>
                  <a:pt x="4547425" y="5371172"/>
                  <a:pt x="4547422" y="5349164"/>
                  <a:pt x="4566526" y="5350021"/>
                </a:cubicBezTo>
                <a:cubicBezTo>
                  <a:pt x="4568118" y="5338875"/>
                  <a:pt x="4553793" y="5342876"/>
                  <a:pt x="4560158" y="5336874"/>
                </a:cubicBezTo>
                <a:lnTo>
                  <a:pt x="4565731" y="5332872"/>
                </a:lnTo>
                <a:lnTo>
                  <a:pt x="4568118" y="5334017"/>
                </a:lnTo>
                <a:close/>
                <a:moveTo>
                  <a:pt x="919578" y="5330306"/>
                </a:moveTo>
                <a:lnTo>
                  <a:pt x="920898" y="5332734"/>
                </a:lnTo>
                <a:lnTo>
                  <a:pt x="919590" y="5330506"/>
                </a:lnTo>
                <a:close/>
                <a:moveTo>
                  <a:pt x="7903122" y="5304004"/>
                </a:moveTo>
                <a:cubicBezTo>
                  <a:pt x="7903918" y="5324868"/>
                  <a:pt x="7917450" y="5344304"/>
                  <a:pt x="7924615" y="5363169"/>
                </a:cubicBezTo>
                <a:cubicBezTo>
                  <a:pt x="7949685" y="5344877"/>
                  <a:pt x="7925011" y="5312294"/>
                  <a:pt x="7903122" y="5304004"/>
                </a:cubicBezTo>
                <a:close/>
                <a:moveTo>
                  <a:pt x="403498" y="5301269"/>
                </a:moveTo>
                <a:cubicBezTo>
                  <a:pt x="395806" y="5303780"/>
                  <a:pt x="383051" y="5306411"/>
                  <a:pt x="376521" y="5313941"/>
                </a:cubicBezTo>
                <a:cubicBezTo>
                  <a:pt x="374125" y="5316467"/>
                  <a:pt x="372665" y="5319536"/>
                  <a:pt x="371954" y="5323471"/>
                </a:cubicBezTo>
                <a:cubicBezTo>
                  <a:pt x="376907" y="5331110"/>
                  <a:pt x="383038" y="5335086"/>
                  <a:pt x="389785" y="5336374"/>
                </a:cubicBezTo>
                <a:cubicBezTo>
                  <a:pt x="396297" y="5337526"/>
                  <a:pt x="403425" y="5335992"/>
                  <a:pt x="410747" y="5331963"/>
                </a:cubicBezTo>
                <a:cubicBezTo>
                  <a:pt x="413624" y="5323194"/>
                  <a:pt x="408583" y="5312462"/>
                  <a:pt x="403498" y="5301269"/>
                </a:cubicBezTo>
                <a:close/>
                <a:moveTo>
                  <a:pt x="4727705" y="5294859"/>
                </a:moveTo>
                <a:cubicBezTo>
                  <a:pt x="4732482" y="5299717"/>
                  <a:pt x="4730890" y="5304576"/>
                  <a:pt x="4738849" y="5303433"/>
                </a:cubicBezTo>
                <a:lnTo>
                  <a:pt x="4740044" y="5301431"/>
                </a:lnTo>
                <a:lnTo>
                  <a:pt x="4752379" y="5338875"/>
                </a:lnTo>
                <a:cubicBezTo>
                  <a:pt x="4755165" y="5344304"/>
                  <a:pt x="4758746" y="5348879"/>
                  <a:pt x="4763522" y="5351451"/>
                </a:cubicBezTo>
                <a:lnTo>
                  <a:pt x="4781430" y="5353738"/>
                </a:lnTo>
                <a:lnTo>
                  <a:pt x="4754767" y="5381748"/>
                </a:lnTo>
                <a:cubicBezTo>
                  <a:pt x="4742430" y="5393752"/>
                  <a:pt x="4727705" y="5400897"/>
                  <a:pt x="4711787" y="5403183"/>
                </a:cubicBezTo>
                <a:cubicBezTo>
                  <a:pt x="4703828" y="5382034"/>
                  <a:pt x="4762727" y="5364599"/>
                  <a:pt x="4755962" y="5351450"/>
                </a:cubicBezTo>
                <a:cubicBezTo>
                  <a:pt x="4743226" y="5357167"/>
                  <a:pt x="4730490" y="5362882"/>
                  <a:pt x="4717755" y="5365455"/>
                </a:cubicBezTo>
                <a:cubicBezTo>
                  <a:pt x="4705420" y="5371173"/>
                  <a:pt x="4692683" y="5376889"/>
                  <a:pt x="4679949" y="5385749"/>
                </a:cubicBezTo>
                <a:cubicBezTo>
                  <a:pt x="4679949" y="5366599"/>
                  <a:pt x="4668806" y="5393180"/>
                  <a:pt x="4660846" y="5378317"/>
                </a:cubicBezTo>
                <a:lnTo>
                  <a:pt x="4663631" y="5372888"/>
                </a:lnTo>
                <a:lnTo>
                  <a:pt x="4664827" y="5371744"/>
                </a:lnTo>
                <a:lnTo>
                  <a:pt x="4665224" y="5368601"/>
                </a:lnTo>
                <a:lnTo>
                  <a:pt x="4666816" y="5365742"/>
                </a:lnTo>
                <a:cubicBezTo>
                  <a:pt x="4674377" y="5356310"/>
                  <a:pt x="4684724" y="5354593"/>
                  <a:pt x="4690694" y="5346591"/>
                </a:cubicBezTo>
                <a:lnTo>
                  <a:pt x="4687908" y="5347449"/>
                </a:lnTo>
                <a:lnTo>
                  <a:pt x="4697060" y="5340876"/>
                </a:lnTo>
                <a:lnTo>
                  <a:pt x="4701838" y="5336302"/>
                </a:lnTo>
                <a:lnTo>
                  <a:pt x="4701838" y="5336872"/>
                </a:lnTo>
                <a:cubicBezTo>
                  <a:pt x="4703031" y="5337731"/>
                  <a:pt x="4705021" y="5337731"/>
                  <a:pt x="4708204" y="5336302"/>
                </a:cubicBezTo>
                <a:lnTo>
                  <a:pt x="4710194" y="5327442"/>
                </a:lnTo>
                <a:lnTo>
                  <a:pt x="4714175" y="5323441"/>
                </a:lnTo>
                <a:cubicBezTo>
                  <a:pt x="4719748" y="5318295"/>
                  <a:pt x="4725716" y="5314579"/>
                  <a:pt x="4731288" y="5314008"/>
                </a:cubicBezTo>
                <a:cubicBezTo>
                  <a:pt x="4723326" y="5308863"/>
                  <a:pt x="4721336" y="5300860"/>
                  <a:pt x="4727705" y="5294859"/>
                </a:cubicBezTo>
                <a:close/>
                <a:moveTo>
                  <a:pt x="5256611" y="5288284"/>
                </a:moveTo>
                <a:lnTo>
                  <a:pt x="5257008" y="5289141"/>
                </a:lnTo>
                <a:lnTo>
                  <a:pt x="5256212" y="5289141"/>
                </a:lnTo>
                <a:close/>
                <a:moveTo>
                  <a:pt x="7943318" y="5288283"/>
                </a:moveTo>
                <a:cubicBezTo>
                  <a:pt x="7937746" y="5290284"/>
                  <a:pt x="7934961" y="5293999"/>
                  <a:pt x="7934165" y="5297716"/>
                </a:cubicBezTo>
                <a:cubicBezTo>
                  <a:pt x="7931378" y="5309434"/>
                  <a:pt x="7946898" y="5325727"/>
                  <a:pt x="7958043" y="5326013"/>
                </a:cubicBezTo>
                <a:cubicBezTo>
                  <a:pt x="7964013" y="5322297"/>
                  <a:pt x="7967196" y="5317153"/>
                  <a:pt x="7973165" y="5313437"/>
                </a:cubicBezTo>
                <a:cubicBezTo>
                  <a:pt x="7967993" y="5297145"/>
                  <a:pt x="7960828" y="5283712"/>
                  <a:pt x="7943318" y="5288283"/>
                </a:cubicBezTo>
                <a:close/>
                <a:moveTo>
                  <a:pt x="627829" y="5280645"/>
                </a:moveTo>
                <a:cubicBezTo>
                  <a:pt x="623444" y="5278982"/>
                  <a:pt x="618309" y="5280580"/>
                  <a:pt x="613187" y="5286749"/>
                </a:cubicBezTo>
                <a:cubicBezTo>
                  <a:pt x="614064" y="5293339"/>
                  <a:pt x="618649" y="5297290"/>
                  <a:pt x="622054" y="5304905"/>
                </a:cubicBezTo>
                <a:cubicBezTo>
                  <a:pt x="628760" y="5303563"/>
                  <a:pt x="633364" y="5298833"/>
                  <a:pt x="637967" y="5294103"/>
                </a:cubicBezTo>
                <a:cubicBezTo>
                  <a:pt x="635848" y="5287230"/>
                  <a:pt x="632214" y="5282307"/>
                  <a:pt x="627829" y="5280645"/>
                </a:cubicBezTo>
                <a:close/>
                <a:moveTo>
                  <a:pt x="5265765" y="5276850"/>
                </a:moveTo>
                <a:lnTo>
                  <a:pt x="5267752" y="5279424"/>
                </a:lnTo>
                <a:cubicBezTo>
                  <a:pt x="5268550" y="5285998"/>
                  <a:pt x="5263773" y="5294286"/>
                  <a:pt x="5266958" y="5298288"/>
                </a:cubicBezTo>
                <a:lnTo>
                  <a:pt x="5271335" y="5300288"/>
                </a:lnTo>
                <a:lnTo>
                  <a:pt x="5262978" y="5303718"/>
                </a:lnTo>
                <a:lnTo>
                  <a:pt x="5261385" y="5304862"/>
                </a:lnTo>
                <a:lnTo>
                  <a:pt x="5257804" y="5298860"/>
                </a:lnTo>
                <a:lnTo>
                  <a:pt x="5258203" y="5298288"/>
                </a:lnTo>
                <a:cubicBezTo>
                  <a:pt x="5262579" y="5294001"/>
                  <a:pt x="5266161" y="5290000"/>
                  <a:pt x="5266162" y="5287998"/>
                </a:cubicBezTo>
                <a:lnTo>
                  <a:pt x="5259794" y="5288855"/>
                </a:lnTo>
                <a:lnTo>
                  <a:pt x="5260987" y="5284568"/>
                </a:lnTo>
                <a:lnTo>
                  <a:pt x="5260989" y="5282567"/>
                </a:lnTo>
                <a:close/>
                <a:moveTo>
                  <a:pt x="890983" y="5271570"/>
                </a:moveTo>
                <a:cubicBezTo>
                  <a:pt x="890073" y="5280171"/>
                  <a:pt x="899555" y="5273478"/>
                  <a:pt x="900900" y="5280339"/>
                </a:cubicBezTo>
                <a:cubicBezTo>
                  <a:pt x="898830" y="5283924"/>
                  <a:pt x="895894" y="5298741"/>
                  <a:pt x="900255" y="5298218"/>
                </a:cubicBezTo>
                <a:cubicBezTo>
                  <a:pt x="907472" y="5297606"/>
                  <a:pt x="914582" y="5304753"/>
                  <a:pt x="918640" y="5314483"/>
                </a:cubicBezTo>
                <a:lnTo>
                  <a:pt x="919578" y="5330306"/>
                </a:lnTo>
                <a:lnTo>
                  <a:pt x="914689" y="5321327"/>
                </a:lnTo>
                <a:cubicBezTo>
                  <a:pt x="911646" y="5319569"/>
                  <a:pt x="908601" y="5317813"/>
                  <a:pt x="908759" y="5310515"/>
                </a:cubicBezTo>
                <a:cubicBezTo>
                  <a:pt x="899240" y="5312407"/>
                  <a:pt x="907130" y="5327391"/>
                  <a:pt x="898592" y="5330285"/>
                </a:cubicBezTo>
                <a:cubicBezTo>
                  <a:pt x="892920" y="5308758"/>
                  <a:pt x="888417" y="5287906"/>
                  <a:pt x="890983" y="5271570"/>
                </a:cubicBezTo>
                <a:close/>
                <a:moveTo>
                  <a:pt x="8020923" y="5266847"/>
                </a:moveTo>
                <a:cubicBezTo>
                  <a:pt x="8014158" y="5266848"/>
                  <a:pt x="8006595" y="5270277"/>
                  <a:pt x="8000625" y="5278567"/>
                </a:cubicBezTo>
                <a:cubicBezTo>
                  <a:pt x="8003012" y="5287713"/>
                  <a:pt x="8019728" y="5308006"/>
                  <a:pt x="8032861" y="5309148"/>
                </a:cubicBezTo>
                <a:cubicBezTo>
                  <a:pt x="8058730" y="5296287"/>
                  <a:pt x="8041218" y="5266561"/>
                  <a:pt x="8020923" y="5266847"/>
                </a:cubicBezTo>
                <a:close/>
                <a:moveTo>
                  <a:pt x="4862111" y="5226789"/>
                </a:moveTo>
                <a:cubicBezTo>
                  <a:pt x="4857466" y="5228888"/>
                  <a:pt x="4853661" y="5232775"/>
                  <a:pt x="4850182" y="5237721"/>
                </a:cubicBezTo>
                <a:cubicBezTo>
                  <a:pt x="4840311" y="5251576"/>
                  <a:pt x="4837497" y="5274286"/>
                  <a:pt x="4844459" y="5284392"/>
                </a:cubicBezTo>
                <a:cubicBezTo>
                  <a:pt x="4855186" y="5287976"/>
                  <a:pt x="4865408" y="5286490"/>
                  <a:pt x="4876134" y="5290076"/>
                </a:cubicBezTo>
                <a:cubicBezTo>
                  <a:pt x="4893991" y="5267794"/>
                  <a:pt x="4906645" y="5246417"/>
                  <a:pt x="4884229" y="5229565"/>
                </a:cubicBezTo>
                <a:cubicBezTo>
                  <a:pt x="4875801" y="5224700"/>
                  <a:pt x="4868257" y="5224253"/>
                  <a:pt x="4862111" y="5226789"/>
                </a:cubicBezTo>
                <a:close/>
                <a:moveTo>
                  <a:pt x="8301493" y="5205110"/>
                </a:moveTo>
                <a:cubicBezTo>
                  <a:pt x="8296319" y="5212256"/>
                  <a:pt x="8291146" y="5219402"/>
                  <a:pt x="8285971" y="5226546"/>
                </a:cubicBezTo>
                <a:cubicBezTo>
                  <a:pt x="8292139" y="5231404"/>
                  <a:pt x="8294330" y="5233265"/>
                  <a:pt x="8296717" y="5234299"/>
                </a:cubicBezTo>
                <a:cubicBezTo>
                  <a:pt x="8299103" y="5235336"/>
                  <a:pt x="8301692" y="5235549"/>
                  <a:pt x="8308655" y="5237122"/>
                </a:cubicBezTo>
                <a:cubicBezTo>
                  <a:pt x="8317014" y="5229404"/>
                  <a:pt x="8318605" y="5223116"/>
                  <a:pt x="8316615" y="5214542"/>
                </a:cubicBezTo>
                <a:cubicBezTo>
                  <a:pt x="8313033" y="5212255"/>
                  <a:pt x="8305870" y="5210256"/>
                  <a:pt x="8301493" y="5205110"/>
                </a:cubicBezTo>
                <a:close/>
                <a:moveTo>
                  <a:pt x="5379842" y="5178800"/>
                </a:moveTo>
                <a:lnTo>
                  <a:pt x="5380778" y="5180815"/>
                </a:lnTo>
                <a:cubicBezTo>
                  <a:pt x="5383562" y="5185674"/>
                  <a:pt x="5383562" y="5185674"/>
                  <a:pt x="5383562" y="5185674"/>
                </a:cubicBezTo>
                <a:cubicBezTo>
                  <a:pt x="5383563" y="5188246"/>
                  <a:pt x="5383563" y="5187961"/>
                  <a:pt x="5383563" y="5187961"/>
                </a:cubicBezTo>
                <a:cubicBezTo>
                  <a:pt x="5385155" y="5190534"/>
                  <a:pt x="5385155" y="5190818"/>
                  <a:pt x="5385155" y="5190818"/>
                </a:cubicBezTo>
                <a:cubicBezTo>
                  <a:pt x="5387940" y="5194535"/>
                  <a:pt x="5389135" y="5198536"/>
                  <a:pt x="5391921" y="5202252"/>
                </a:cubicBezTo>
                <a:cubicBezTo>
                  <a:pt x="5394706" y="5209968"/>
                  <a:pt x="5399084" y="5218543"/>
                  <a:pt x="5403063" y="5226261"/>
                </a:cubicBezTo>
                <a:cubicBezTo>
                  <a:pt x="5404655" y="5229975"/>
                  <a:pt x="5407043" y="5235122"/>
                  <a:pt x="5408236" y="5238837"/>
                </a:cubicBezTo>
                <a:cubicBezTo>
                  <a:pt x="5411024" y="5245410"/>
                  <a:pt x="5411420" y="5245410"/>
                  <a:pt x="5411420" y="5245410"/>
                </a:cubicBezTo>
                <a:cubicBezTo>
                  <a:pt x="5411420" y="5246840"/>
                  <a:pt x="5411420" y="5246554"/>
                  <a:pt x="5411420" y="5246554"/>
                </a:cubicBezTo>
                <a:cubicBezTo>
                  <a:pt x="5412615" y="5247983"/>
                  <a:pt x="5412614" y="5247697"/>
                  <a:pt x="5412614" y="5247697"/>
                </a:cubicBezTo>
                <a:cubicBezTo>
                  <a:pt x="5412615" y="5249126"/>
                  <a:pt x="5412615" y="5249126"/>
                  <a:pt x="5412615" y="5249126"/>
                </a:cubicBezTo>
                <a:cubicBezTo>
                  <a:pt x="5422165" y="5251413"/>
                  <a:pt x="5427738" y="5256845"/>
                  <a:pt x="5432116" y="5263131"/>
                </a:cubicBezTo>
                <a:cubicBezTo>
                  <a:pt x="5433309" y="5265704"/>
                  <a:pt x="5434901" y="5268277"/>
                  <a:pt x="5436095" y="5271993"/>
                </a:cubicBezTo>
                <a:cubicBezTo>
                  <a:pt x="5436094" y="5273421"/>
                  <a:pt x="5436095" y="5273135"/>
                  <a:pt x="5436095" y="5273135"/>
                </a:cubicBezTo>
                <a:cubicBezTo>
                  <a:pt x="5434902" y="5273135"/>
                  <a:pt x="5434902" y="5273135"/>
                  <a:pt x="5434902" y="5273135"/>
                </a:cubicBezTo>
                <a:cubicBezTo>
                  <a:pt x="5434901" y="5274564"/>
                  <a:pt x="5434901" y="5274278"/>
                  <a:pt x="5434901" y="5274278"/>
                </a:cubicBezTo>
                <a:cubicBezTo>
                  <a:pt x="5440074" y="5283425"/>
                  <a:pt x="5440474" y="5283139"/>
                  <a:pt x="5440474" y="5283139"/>
                </a:cubicBezTo>
                <a:cubicBezTo>
                  <a:pt x="5441667" y="5283139"/>
                  <a:pt x="5441667" y="5283139"/>
                  <a:pt x="5441667" y="5283139"/>
                </a:cubicBezTo>
                <a:cubicBezTo>
                  <a:pt x="5441667" y="5284567"/>
                  <a:pt x="5442861" y="5285712"/>
                  <a:pt x="5442860" y="5287141"/>
                </a:cubicBezTo>
                <a:cubicBezTo>
                  <a:pt x="5444453" y="5289713"/>
                  <a:pt x="5445648" y="5292285"/>
                  <a:pt x="5445647" y="5293715"/>
                </a:cubicBezTo>
                <a:cubicBezTo>
                  <a:pt x="5444452" y="5291142"/>
                  <a:pt x="5454004" y="5296001"/>
                  <a:pt x="5454002" y="5301147"/>
                </a:cubicBezTo>
                <a:cubicBezTo>
                  <a:pt x="5453209" y="5306863"/>
                  <a:pt x="5451616" y="5309720"/>
                  <a:pt x="5449227" y="5310576"/>
                </a:cubicBezTo>
                <a:cubicBezTo>
                  <a:pt x="5446839" y="5311150"/>
                  <a:pt x="5443656" y="5310007"/>
                  <a:pt x="5440472" y="5307434"/>
                </a:cubicBezTo>
                <a:cubicBezTo>
                  <a:pt x="5436094" y="5304863"/>
                  <a:pt x="5433309" y="5301146"/>
                  <a:pt x="5428932" y="5297430"/>
                </a:cubicBezTo>
                <a:cubicBezTo>
                  <a:pt x="5427737" y="5296288"/>
                  <a:pt x="5427738" y="5294859"/>
                  <a:pt x="5426544" y="5294859"/>
                </a:cubicBezTo>
                <a:cubicBezTo>
                  <a:pt x="5424951" y="5293429"/>
                  <a:pt x="5424952" y="5293715"/>
                  <a:pt x="5424952" y="5293715"/>
                </a:cubicBezTo>
                <a:cubicBezTo>
                  <a:pt x="5424951" y="5292285"/>
                  <a:pt x="5424951" y="5292285"/>
                  <a:pt x="5424951" y="5292285"/>
                </a:cubicBezTo>
                <a:cubicBezTo>
                  <a:pt x="5419381" y="5281996"/>
                  <a:pt x="5419778" y="5281995"/>
                  <a:pt x="5419778" y="5281995"/>
                </a:cubicBezTo>
                <a:cubicBezTo>
                  <a:pt x="5418186" y="5280854"/>
                  <a:pt x="5418186" y="5279423"/>
                  <a:pt x="5416596" y="5278279"/>
                </a:cubicBezTo>
                <a:cubicBezTo>
                  <a:pt x="5422165" y="5285997"/>
                  <a:pt x="5400278" y="5285998"/>
                  <a:pt x="5393512" y="5288570"/>
                </a:cubicBezTo>
                <a:cubicBezTo>
                  <a:pt x="5386348" y="5282281"/>
                  <a:pt x="5379184" y="5274565"/>
                  <a:pt x="5374011" y="5269421"/>
                </a:cubicBezTo>
                <a:cubicBezTo>
                  <a:pt x="5372418" y="5266847"/>
                  <a:pt x="5372818" y="5267134"/>
                  <a:pt x="5372818" y="5267134"/>
                </a:cubicBezTo>
                <a:cubicBezTo>
                  <a:pt x="5372818" y="5267134"/>
                  <a:pt x="5372419" y="5265418"/>
                  <a:pt x="5371226" y="5265418"/>
                </a:cubicBezTo>
                <a:cubicBezTo>
                  <a:pt x="5371225" y="5264274"/>
                  <a:pt x="5371225" y="5264274"/>
                  <a:pt x="5371225" y="5264274"/>
                </a:cubicBezTo>
                <a:cubicBezTo>
                  <a:pt x="5368440" y="5261703"/>
                  <a:pt x="5368440" y="5261703"/>
                  <a:pt x="5368440" y="5261703"/>
                </a:cubicBezTo>
                <a:cubicBezTo>
                  <a:pt x="5367246" y="5257987"/>
                  <a:pt x="5364063" y="5255415"/>
                  <a:pt x="5361277" y="5251698"/>
                </a:cubicBezTo>
                <a:cubicBezTo>
                  <a:pt x="5357296" y="5245411"/>
                  <a:pt x="5351723" y="5238838"/>
                  <a:pt x="5346155" y="5231119"/>
                </a:cubicBezTo>
                <a:cubicBezTo>
                  <a:pt x="5344960" y="5227402"/>
                  <a:pt x="5346055" y="5224617"/>
                  <a:pt x="5346750" y="5221652"/>
                </a:cubicBezTo>
                <a:lnTo>
                  <a:pt x="5345120" y="5212051"/>
                </a:lnTo>
                <a:lnTo>
                  <a:pt x="5354763" y="5213546"/>
                </a:lnTo>
                <a:cubicBezTo>
                  <a:pt x="5366932" y="5210578"/>
                  <a:pt x="5376069" y="5200969"/>
                  <a:pt x="5380545" y="5189701"/>
                </a:cubicBezTo>
                <a:close/>
                <a:moveTo>
                  <a:pt x="653188" y="5143406"/>
                </a:moveTo>
                <a:cubicBezTo>
                  <a:pt x="661178" y="5154972"/>
                  <a:pt x="674857" y="5159393"/>
                  <a:pt x="684574" y="5174998"/>
                </a:cubicBezTo>
                <a:cubicBezTo>
                  <a:pt x="688139" y="5173145"/>
                  <a:pt x="692127" y="5171104"/>
                  <a:pt x="695694" y="5169251"/>
                </a:cubicBezTo>
                <a:cubicBezTo>
                  <a:pt x="696362" y="5140522"/>
                  <a:pt x="668893" y="5141610"/>
                  <a:pt x="653188" y="5143406"/>
                </a:cubicBezTo>
                <a:close/>
                <a:moveTo>
                  <a:pt x="7994655" y="5120507"/>
                </a:moveTo>
                <a:cubicBezTo>
                  <a:pt x="7988488" y="5119793"/>
                  <a:pt x="7982419" y="5120435"/>
                  <a:pt x="7977493" y="5122686"/>
                </a:cubicBezTo>
                <a:cubicBezTo>
                  <a:pt x="7972569" y="5124938"/>
                  <a:pt x="7968787" y="5128795"/>
                  <a:pt x="7967196" y="5134511"/>
                </a:cubicBezTo>
                <a:cubicBezTo>
                  <a:pt x="7975953" y="5144516"/>
                  <a:pt x="7984308" y="5148232"/>
                  <a:pt x="7993462" y="5148231"/>
                </a:cubicBezTo>
                <a:cubicBezTo>
                  <a:pt x="8002218" y="5147945"/>
                  <a:pt x="8011769" y="5143943"/>
                  <a:pt x="8022514" y="5137657"/>
                </a:cubicBezTo>
                <a:cubicBezTo>
                  <a:pt x="8018533" y="5128224"/>
                  <a:pt x="8006595" y="5121649"/>
                  <a:pt x="7994655" y="5120507"/>
                </a:cubicBezTo>
                <a:close/>
                <a:moveTo>
                  <a:pt x="5206068" y="5116505"/>
                </a:moveTo>
                <a:lnTo>
                  <a:pt x="5206862" y="5117362"/>
                </a:lnTo>
                <a:lnTo>
                  <a:pt x="5212435" y="5120506"/>
                </a:lnTo>
                <a:lnTo>
                  <a:pt x="5210047" y="5124510"/>
                </a:lnTo>
                <a:lnTo>
                  <a:pt x="5206863" y="5122221"/>
                </a:lnTo>
                <a:close/>
                <a:moveTo>
                  <a:pt x="7666330" y="5115934"/>
                </a:moveTo>
                <a:cubicBezTo>
                  <a:pt x="7659565" y="5118219"/>
                  <a:pt x="7655984" y="5123936"/>
                  <a:pt x="7652402" y="5126507"/>
                </a:cubicBezTo>
                <a:cubicBezTo>
                  <a:pt x="7653196" y="5130510"/>
                  <a:pt x="7655982" y="5132511"/>
                  <a:pt x="7659165" y="5133082"/>
                </a:cubicBezTo>
                <a:cubicBezTo>
                  <a:pt x="7669115" y="5135083"/>
                  <a:pt x="7682248" y="5124509"/>
                  <a:pt x="7666330" y="5115934"/>
                </a:cubicBezTo>
                <a:close/>
                <a:moveTo>
                  <a:pt x="5200020" y="5111870"/>
                </a:moveTo>
                <a:lnTo>
                  <a:pt x="5200097" y="5111931"/>
                </a:lnTo>
                <a:lnTo>
                  <a:pt x="5196914" y="5114791"/>
                </a:lnTo>
                <a:cubicBezTo>
                  <a:pt x="5196516" y="5117078"/>
                  <a:pt x="5197312" y="5119649"/>
                  <a:pt x="5198905" y="5122221"/>
                </a:cubicBezTo>
                <a:lnTo>
                  <a:pt x="5207263" y="5130511"/>
                </a:lnTo>
                <a:lnTo>
                  <a:pt x="5196913" y="5149660"/>
                </a:lnTo>
                <a:lnTo>
                  <a:pt x="5196119" y="5153090"/>
                </a:lnTo>
                <a:lnTo>
                  <a:pt x="5193729" y="5154233"/>
                </a:lnTo>
                <a:lnTo>
                  <a:pt x="5187761" y="5135655"/>
                </a:lnTo>
                <a:lnTo>
                  <a:pt x="5177769" y="5120584"/>
                </a:lnTo>
                <a:lnTo>
                  <a:pt x="5189689" y="5119981"/>
                </a:lnTo>
                <a:close/>
                <a:moveTo>
                  <a:pt x="7778558" y="5088209"/>
                </a:moveTo>
                <a:cubicBezTo>
                  <a:pt x="7770598" y="5089638"/>
                  <a:pt x="7763632" y="5094712"/>
                  <a:pt x="7761793" y="5101893"/>
                </a:cubicBezTo>
                <a:cubicBezTo>
                  <a:pt x="7759952" y="5109073"/>
                  <a:pt x="7763235" y="5118363"/>
                  <a:pt x="7775771" y="5128224"/>
                </a:cubicBezTo>
                <a:cubicBezTo>
                  <a:pt x="7786118" y="5123365"/>
                  <a:pt x="7796069" y="5124223"/>
                  <a:pt x="7807609" y="5113647"/>
                </a:cubicBezTo>
                <a:cubicBezTo>
                  <a:pt x="7806415" y="5101642"/>
                  <a:pt x="7801242" y="5094211"/>
                  <a:pt x="7794477" y="5090495"/>
                </a:cubicBezTo>
                <a:cubicBezTo>
                  <a:pt x="7789303" y="5087923"/>
                  <a:pt x="7783732" y="5087352"/>
                  <a:pt x="7778558" y="5088209"/>
                </a:cubicBezTo>
                <a:close/>
                <a:moveTo>
                  <a:pt x="5348541" y="5083921"/>
                </a:moveTo>
                <a:lnTo>
                  <a:pt x="5356103" y="5119936"/>
                </a:lnTo>
                <a:cubicBezTo>
                  <a:pt x="5358889" y="5127367"/>
                  <a:pt x="5360082" y="5133654"/>
                  <a:pt x="5362868" y="5139943"/>
                </a:cubicBezTo>
                <a:lnTo>
                  <a:pt x="5364999" y="5145121"/>
                </a:lnTo>
                <a:lnTo>
                  <a:pt x="5344462" y="5141111"/>
                </a:lnTo>
                <a:cubicBezTo>
                  <a:pt x="5341644" y="5143831"/>
                  <a:pt x="5338353" y="5148449"/>
                  <a:pt x="5335576" y="5153799"/>
                </a:cubicBezTo>
                <a:lnTo>
                  <a:pt x="5329317" y="5171790"/>
                </a:lnTo>
                <a:lnTo>
                  <a:pt x="5319887" y="5165952"/>
                </a:lnTo>
                <a:lnTo>
                  <a:pt x="5314713" y="5161665"/>
                </a:lnTo>
                <a:lnTo>
                  <a:pt x="5338194" y="5109932"/>
                </a:lnTo>
                <a:close/>
                <a:moveTo>
                  <a:pt x="5173832" y="5077633"/>
                </a:moveTo>
                <a:lnTo>
                  <a:pt x="5180366" y="5089991"/>
                </a:lnTo>
                <a:lnTo>
                  <a:pt x="5177010" y="5094701"/>
                </a:lnTo>
                <a:lnTo>
                  <a:pt x="5174230" y="5087065"/>
                </a:lnTo>
                <a:close/>
                <a:moveTo>
                  <a:pt x="619465" y="5063967"/>
                </a:moveTo>
                <a:cubicBezTo>
                  <a:pt x="613835" y="5067235"/>
                  <a:pt x="611108" y="5070876"/>
                  <a:pt x="610864" y="5075081"/>
                </a:cubicBezTo>
                <a:cubicBezTo>
                  <a:pt x="610433" y="5079611"/>
                  <a:pt x="612674" y="5084381"/>
                  <a:pt x="617304" y="5088794"/>
                </a:cubicBezTo>
                <a:cubicBezTo>
                  <a:pt x="620870" y="5086942"/>
                  <a:pt x="625663" y="5081885"/>
                  <a:pt x="633406" y="5077664"/>
                </a:cubicBezTo>
                <a:cubicBezTo>
                  <a:pt x="629812" y="5070375"/>
                  <a:pt x="622873" y="5071584"/>
                  <a:pt x="619465" y="5063967"/>
                </a:cubicBezTo>
                <a:close/>
                <a:moveTo>
                  <a:pt x="5176219" y="5063913"/>
                </a:moveTo>
                <a:lnTo>
                  <a:pt x="5173831" y="5077346"/>
                </a:lnTo>
                <a:lnTo>
                  <a:pt x="5173831" y="5068486"/>
                </a:lnTo>
                <a:close/>
                <a:moveTo>
                  <a:pt x="5360480" y="5054767"/>
                </a:moveTo>
                <a:lnTo>
                  <a:pt x="5360878" y="5069059"/>
                </a:lnTo>
                <a:lnTo>
                  <a:pt x="5352122" y="5075633"/>
                </a:lnTo>
                <a:close/>
                <a:moveTo>
                  <a:pt x="4924950" y="5053374"/>
                </a:moveTo>
                <a:cubicBezTo>
                  <a:pt x="4917339" y="5054196"/>
                  <a:pt x="4909777" y="5058769"/>
                  <a:pt x="4904404" y="5066772"/>
                </a:cubicBezTo>
                <a:cubicBezTo>
                  <a:pt x="4906792" y="5077919"/>
                  <a:pt x="4913559" y="5082491"/>
                  <a:pt x="4922312" y="5083921"/>
                </a:cubicBezTo>
                <a:cubicBezTo>
                  <a:pt x="4931468" y="5085637"/>
                  <a:pt x="4942212" y="5083635"/>
                  <a:pt x="4953356" y="5081920"/>
                </a:cubicBezTo>
                <a:cubicBezTo>
                  <a:pt x="4952161" y="5073631"/>
                  <a:pt x="4949377" y="5067058"/>
                  <a:pt x="4945794" y="5062485"/>
                </a:cubicBezTo>
                <a:cubicBezTo>
                  <a:pt x="4940222" y="5055483"/>
                  <a:pt x="4932562" y="5052553"/>
                  <a:pt x="4924950" y="5053374"/>
                </a:cubicBezTo>
                <a:close/>
                <a:moveTo>
                  <a:pt x="5191341" y="5044765"/>
                </a:moveTo>
                <a:lnTo>
                  <a:pt x="5193333" y="5048766"/>
                </a:lnTo>
                <a:lnTo>
                  <a:pt x="5187762" y="5048478"/>
                </a:lnTo>
                <a:close/>
                <a:moveTo>
                  <a:pt x="7890238" y="5042191"/>
                </a:moveTo>
                <a:cubicBezTo>
                  <a:pt x="7885811" y="5043119"/>
                  <a:pt x="7880041" y="5047335"/>
                  <a:pt x="7872878" y="5056768"/>
                </a:cubicBezTo>
                <a:cubicBezTo>
                  <a:pt x="7878846" y="5064485"/>
                  <a:pt x="7884019" y="5068487"/>
                  <a:pt x="7888000" y="5069915"/>
                </a:cubicBezTo>
                <a:cubicBezTo>
                  <a:pt x="7899939" y="5074204"/>
                  <a:pt x="7903919" y="5056768"/>
                  <a:pt x="7899541" y="5047337"/>
                </a:cubicBezTo>
                <a:cubicBezTo>
                  <a:pt x="7897750" y="5043620"/>
                  <a:pt x="7894665" y="5041262"/>
                  <a:pt x="7890238" y="5042191"/>
                </a:cubicBezTo>
                <a:close/>
                <a:moveTo>
                  <a:pt x="4824413" y="5011322"/>
                </a:moveTo>
                <a:lnTo>
                  <a:pt x="4837148" y="5020469"/>
                </a:lnTo>
                <a:cubicBezTo>
                  <a:pt x="4849087" y="5026186"/>
                  <a:pt x="4863811" y="5029615"/>
                  <a:pt x="4882119" y="5036189"/>
                </a:cubicBezTo>
                <a:cubicBezTo>
                  <a:pt x="4879334" y="5048765"/>
                  <a:pt x="4874558" y="5059912"/>
                  <a:pt x="4871771" y="5069343"/>
                </a:cubicBezTo>
                <a:cubicBezTo>
                  <a:pt x="4866995" y="5080206"/>
                  <a:pt x="4860629" y="5089352"/>
                  <a:pt x="4854659" y="5098498"/>
                </a:cubicBezTo>
                <a:cubicBezTo>
                  <a:pt x="4843514" y="5115649"/>
                  <a:pt x="4827596" y="5130795"/>
                  <a:pt x="4813267" y="5147660"/>
                </a:cubicBezTo>
                <a:cubicBezTo>
                  <a:pt x="4806105" y="5154520"/>
                  <a:pt x="4798941" y="5161666"/>
                  <a:pt x="4791779" y="5169382"/>
                </a:cubicBezTo>
                <a:lnTo>
                  <a:pt x="4783203" y="5179976"/>
                </a:lnTo>
                <a:lnTo>
                  <a:pt x="4781529" y="5175539"/>
                </a:lnTo>
                <a:cubicBezTo>
                  <a:pt x="4771817" y="5168575"/>
                  <a:pt x="4758041" y="5166487"/>
                  <a:pt x="4745418" y="5173757"/>
                </a:cubicBezTo>
                <a:lnTo>
                  <a:pt x="4745763" y="5200553"/>
                </a:lnTo>
                <a:lnTo>
                  <a:pt x="4724124" y="5223974"/>
                </a:lnTo>
                <a:cubicBezTo>
                  <a:pt x="4712980" y="5234550"/>
                  <a:pt x="4702234" y="5241982"/>
                  <a:pt x="4692683" y="5251127"/>
                </a:cubicBezTo>
                <a:cubicBezTo>
                  <a:pt x="4683132" y="5260274"/>
                  <a:pt x="4673580" y="5269420"/>
                  <a:pt x="4662437" y="5276852"/>
                </a:cubicBezTo>
                <a:cubicBezTo>
                  <a:pt x="4654876" y="5284282"/>
                  <a:pt x="4646917" y="5291713"/>
                  <a:pt x="4642142" y="5299430"/>
                </a:cubicBezTo>
                <a:cubicBezTo>
                  <a:pt x="4638958" y="5304290"/>
                  <a:pt x="4634977" y="5308291"/>
                  <a:pt x="4629804" y="5312009"/>
                </a:cubicBezTo>
                <a:lnTo>
                  <a:pt x="4627416" y="5313437"/>
                </a:lnTo>
                <a:lnTo>
                  <a:pt x="4625826" y="5312007"/>
                </a:lnTo>
                <a:lnTo>
                  <a:pt x="4624630" y="5314866"/>
                </a:lnTo>
                <a:lnTo>
                  <a:pt x="4612293" y="5322012"/>
                </a:lnTo>
                <a:lnTo>
                  <a:pt x="4607518" y="5324583"/>
                </a:lnTo>
                <a:lnTo>
                  <a:pt x="4605528" y="5304861"/>
                </a:lnTo>
                <a:lnTo>
                  <a:pt x="4621446" y="5293714"/>
                </a:lnTo>
                <a:cubicBezTo>
                  <a:pt x="4640548" y="5278566"/>
                  <a:pt x="4659254" y="5260560"/>
                  <a:pt x="4675173" y="5242266"/>
                </a:cubicBezTo>
                <a:cubicBezTo>
                  <a:pt x="4692285" y="5222259"/>
                  <a:pt x="4709797" y="5202537"/>
                  <a:pt x="4725317" y="5181101"/>
                </a:cubicBezTo>
                <a:cubicBezTo>
                  <a:pt x="4737656" y="5159377"/>
                  <a:pt x="4753573" y="5137656"/>
                  <a:pt x="4767503" y="5114504"/>
                </a:cubicBezTo>
                <a:cubicBezTo>
                  <a:pt x="4779839" y="5092782"/>
                  <a:pt x="4793769" y="5069631"/>
                  <a:pt x="4806105" y="5044764"/>
                </a:cubicBezTo>
                <a:close/>
                <a:moveTo>
                  <a:pt x="5388339" y="4998460"/>
                </a:moveTo>
                <a:lnTo>
                  <a:pt x="5393512" y="5014467"/>
                </a:lnTo>
                <a:lnTo>
                  <a:pt x="5400276" y="5035903"/>
                </a:lnTo>
                <a:lnTo>
                  <a:pt x="5391124" y="5037617"/>
                </a:lnTo>
                <a:cubicBezTo>
                  <a:pt x="5383563" y="5040191"/>
                  <a:pt x="5376001" y="5044764"/>
                  <a:pt x="5365654" y="5049623"/>
                </a:cubicBezTo>
                <a:lnTo>
                  <a:pt x="5364062" y="5046764"/>
                </a:lnTo>
                <a:lnTo>
                  <a:pt x="5374013" y="5024185"/>
                </a:lnTo>
                <a:cubicBezTo>
                  <a:pt x="5375603" y="5019324"/>
                  <a:pt x="5378787" y="5016467"/>
                  <a:pt x="5380379" y="5011609"/>
                </a:cubicBezTo>
                <a:cubicBezTo>
                  <a:pt x="5381971" y="5010179"/>
                  <a:pt x="5383165" y="5005320"/>
                  <a:pt x="5384757" y="5003890"/>
                </a:cubicBezTo>
                <a:close/>
                <a:moveTo>
                  <a:pt x="268136" y="4981229"/>
                </a:moveTo>
                <a:cubicBezTo>
                  <a:pt x="262690" y="4979985"/>
                  <a:pt x="256525" y="4980663"/>
                  <a:pt x="250942" y="4983306"/>
                </a:cubicBezTo>
                <a:lnTo>
                  <a:pt x="247889" y="4985889"/>
                </a:lnTo>
                <a:lnTo>
                  <a:pt x="238232" y="4986399"/>
                </a:lnTo>
                <a:lnTo>
                  <a:pt x="237778" y="5001781"/>
                </a:lnTo>
                <a:lnTo>
                  <a:pt x="235277" y="5009898"/>
                </a:lnTo>
                <a:lnTo>
                  <a:pt x="241551" y="5013084"/>
                </a:lnTo>
                <a:lnTo>
                  <a:pt x="247999" y="5022458"/>
                </a:lnTo>
                <a:cubicBezTo>
                  <a:pt x="257403" y="5030494"/>
                  <a:pt x="270237" y="5035295"/>
                  <a:pt x="279085" y="5039970"/>
                </a:cubicBezTo>
                <a:cubicBezTo>
                  <a:pt x="284294" y="5036895"/>
                  <a:pt x="288145" y="5033467"/>
                  <a:pt x="290684" y="5030153"/>
                </a:cubicBezTo>
                <a:cubicBezTo>
                  <a:pt x="300272" y="5017872"/>
                  <a:pt x="294488" y="5004102"/>
                  <a:pt x="282742" y="4994715"/>
                </a:cubicBezTo>
                <a:lnTo>
                  <a:pt x="281808" y="4994174"/>
                </a:lnTo>
                <a:lnTo>
                  <a:pt x="281018" y="4990675"/>
                </a:lnTo>
                <a:cubicBezTo>
                  <a:pt x="278309" y="4985636"/>
                  <a:pt x="273582" y="4982472"/>
                  <a:pt x="268136" y="4981229"/>
                </a:cubicBezTo>
                <a:close/>
                <a:moveTo>
                  <a:pt x="5381970" y="4978738"/>
                </a:moveTo>
                <a:lnTo>
                  <a:pt x="5387542" y="4995602"/>
                </a:lnTo>
                <a:lnTo>
                  <a:pt x="5380379" y="4994174"/>
                </a:lnTo>
                <a:cubicBezTo>
                  <a:pt x="5377594" y="4994745"/>
                  <a:pt x="5376000" y="4994744"/>
                  <a:pt x="5376797" y="4989028"/>
                </a:cubicBezTo>
                <a:close/>
                <a:moveTo>
                  <a:pt x="7826713" y="4940724"/>
                </a:moveTo>
                <a:cubicBezTo>
                  <a:pt x="7819549" y="4945153"/>
                  <a:pt x="7810495" y="4952299"/>
                  <a:pt x="7804127" y="4960446"/>
                </a:cubicBezTo>
                <a:cubicBezTo>
                  <a:pt x="7797760" y="4968592"/>
                  <a:pt x="7794077" y="4977738"/>
                  <a:pt x="7797660" y="4986170"/>
                </a:cubicBezTo>
                <a:cubicBezTo>
                  <a:pt x="7818354" y="4991316"/>
                  <a:pt x="7832683" y="4967021"/>
                  <a:pt x="7847405" y="4945585"/>
                </a:cubicBezTo>
                <a:cubicBezTo>
                  <a:pt x="7839846" y="4941010"/>
                  <a:pt x="7834274" y="4945298"/>
                  <a:pt x="7826713" y="4940724"/>
                </a:cubicBezTo>
                <a:close/>
                <a:moveTo>
                  <a:pt x="7629318" y="4890134"/>
                </a:moveTo>
                <a:lnTo>
                  <a:pt x="7628124" y="4891278"/>
                </a:lnTo>
                <a:lnTo>
                  <a:pt x="7627726" y="4891278"/>
                </a:lnTo>
                <a:close/>
                <a:moveTo>
                  <a:pt x="5280089" y="4889276"/>
                </a:moveTo>
                <a:lnTo>
                  <a:pt x="5281285" y="4890133"/>
                </a:lnTo>
                <a:lnTo>
                  <a:pt x="5286457" y="4891847"/>
                </a:lnTo>
                <a:lnTo>
                  <a:pt x="5278498" y="4899851"/>
                </a:lnTo>
                <a:close/>
                <a:moveTo>
                  <a:pt x="5311132" y="4884704"/>
                </a:moveTo>
                <a:lnTo>
                  <a:pt x="5312326" y="4890419"/>
                </a:lnTo>
                <a:lnTo>
                  <a:pt x="5306754" y="4914143"/>
                </a:lnTo>
                <a:cubicBezTo>
                  <a:pt x="5301978" y="4933579"/>
                  <a:pt x="5297600" y="4950728"/>
                  <a:pt x="5292427" y="4967307"/>
                </a:cubicBezTo>
                <a:cubicBezTo>
                  <a:pt x="5286855" y="4980453"/>
                  <a:pt x="5280885" y="4993602"/>
                  <a:pt x="5273724" y="5007321"/>
                </a:cubicBezTo>
                <a:lnTo>
                  <a:pt x="5272130" y="5009322"/>
                </a:lnTo>
                <a:lnTo>
                  <a:pt x="5260986" y="4986456"/>
                </a:lnTo>
                <a:cubicBezTo>
                  <a:pt x="5256610" y="4973880"/>
                  <a:pt x="5252629" y="4962161"/>
                  <a:pt x="5251038" y="4953301"/>
                </a:cubicBezTo>
                <a:cubicBezTo>
                  <a:pt x="5251038" y="4955872"/>
                  <a:pt x="5247058" y="4957303"/>
                  <a:pt x="5242680" y="4957301"/>
                </a:cubicBezTo>
                <a:cubicBezTo>
                  <a:pt x="5240691" y="4947012"/>
                  <a:pt x="5239097" y="4940440"/>
                  <a:pt x="5237507" y="4934723"/>
                </a:cubicBezTo>
                <a:lnTo>
                  <a:pt x="5235517" y="4930148"/>
                </a:lnTo>
                <a:lnTo>
                  <a:pt x="5236313" y="4921002"/>
                </a:lnTo>
                <a:cubicBezTo>
                  <a:pt x="5237506" y="4918430"/>
                  <a:pt x="5240292" y="4917287"/>
                  <a:pt x="5245467" y="4918145"/>
                </a:cubicBezTo>
                <a:cubicBezTo>
                  <a:pt x="5247059" y="4911857"/>
                  <a:pt x="5247059" y="4906712"/>
                  <a:pt x="5248650" y="4901566"/>
                </a:cubicBezTo>
                <a:lnTo>
                  <a:pt x="5251040" y="4892993"/>
                </a:lnTo>
                <a:lnTo>
                  <a:pt x="5256211" y="4892136"/>
                </a:lnTo>
                <a:cubicBezTo>
                  <a:pt x="5246661" y="4910999"/>
                  <a:pt x="5259793" y="4918144"/>
                  <a:pt x="5256609" y="4933865"/>
                </a:cubicBezTo>
                <a:cubicBezTo>
                  <a:pt x="5265764" y="4899282"/>
                  <a:pt x="5267354" y="4916715"/>
                  <a:pt x="5286458" y="4917572"/>
                </a:cubicBezTo>
                <a:cubicBezTo>
                  <a:pt x="5288050" y="4910427"/>
                  <a:pt x="5290040" y="4905283"/>
                  <a:pt x="5292428" y="4900996"/>
                </a:cubicBezTo>
                <a:lnTo>
                  <a:pt x="5297999" y="4892707"/>
                </a:lnTo>
                <a:lnTo>
                  <a:pt x="5302377" y="4892135"/>
                </a:lnTo>
                <a:close/>
                <a:moveTo>
                  <a:pt x="5310734" y="4875843"/>
                </a:moveTo>
                <a:lnTo>
                  <a:pt x="5315112" y="4878700"/>
                </a:lnTo>
                <a:lnTo>
                  <a:pt x="5314713" y="4880416"/>
                </a:lnTo>
                <a:lnTo>
                  <a:pt x="5313917" y="4880417"/>
                </a:lnTo>
                <a:cubicBezTo>
                  <a:pt x="5312723" y="4880131"/>
                  <a:pt x="5311928" y="4880416"/>
                  <a:pt x="5310733" y="4882416"/>
                </a:cubicBezTo>
                <a:lnTo>
                  <a:pt x="5310734" y="4883560"/>
                </a:lnTo>
                <a:lnTo>
                  <a:pt x="5306357" y="4881560"/>
                </a:lnTo>
                <a:close/>
                <a:moveTo>
                  <a:pt x="7626532" y="4866123"/>
                </a:moveTo>
                <a:lnTo>
                  <a:pt x="7627727" y="4866126"/>
                </a:lnTo>
                <a:cubicBezTo>
                  <a:pt x="7632103" y="4867840"/>
                  <a:pt x="7633695" y="4880703"/>
                  <a:pt x="7634889" y="4885275"/>
                </a:cubicBezTo>
                <a:cubicBezTo>
                  <a:pt x="7632900" y="4885276"/>
                  <a:pt x="7632104" y="4886418"/>
                  <a:pt x="7631307" y="4887848"/>
                </a:cubicBezTo>
                <a:lnTo>
                  <a:pt x="7629318" y="4889848"/>
                </a:lnTo>
                <a:lnTo>
                  <a:pt x="7626532" y="4878988"/>
                </a:lnTo>
                <a:close/>
                <a:moveTo>
                  <a:pt x="7491221" y="4852690"/>
                </a:moveTo>
                <a:lnTo>
                  <a:pt x="7490028" y="4856979"/>
                </a:lnTo>
                <a:cubicBezTo>
                  <a:pt x="7488435" y="4863266"/>
                  <a:pt x="7486048" y="4870984"/>
                  <a:pt x="7487241" y="4875841"/>
                </a:cubicBezTo>
                <a:cubicBezTo>
                  <a:pt x="7487242" y="4878701"/>
                  <a:pt x="7487640" y="4882131"/>
                  <a:pt x="7488039" y="4885846"/>
                </a:cubicBezTo>
                <a:lnTo>
                  <a:pt x="7488037" y="4893563"/>
                </a:lnTo>
                <a:lnTo>
                  <a:pt x="7483263" y="4905568"/>
                </a:lnTo>
                <a:lnTo>
                  <a:pt x="7484057" y="4905854"/>
                </a:lnTo>
                <a:lnTo>
                  <a:pt x="7477690" y="4910142"/>
                </a:lnTo>
                <a:cubicBezTo>
                  <a:pt x="7484456" y="4903854"/>
                  <a:pt x="7474906" y="4894993"/>
                  <a:pt x="7483262" y="4887562"/>
                </a:cubicBezTo>
                <a:cubicBezTo>
                  <a:pt x="7478884" y="4882416"/>
                  <a:pt x="7474904" y="4889849"/>
                  <a:pt x="7474905" y="4884704"/>
                </a:cubicBezTo>
                <a:lnTo>
                  <a:pt x="7477690" y="4868125"/>
                </a:lnTo>
                <a:lnTo>
                  <a:pt x="7482865" y="4865840"/>
                </a:lnTo>
                <a:close/>
                <a:moveTo>
                  <a:pt x="7627328" y="4852119"/>
                </a:moveTo>
                <a:lnTo>
                  <a:pt x="7633696" y="4857263"/>
                </a:lnTo>
                <a:cubicBezTo>
                  <a:pt x="7632502" y="4858693"/>
                  <a:pt x="7630910" y="4859552"/>
                  <a:pt x="7629318" y="4860410"/>
                </a:cubicBezTo>
                <a:lnTo>
                  <a:pt x="7627327" y="4861266"/>
                </a:lnTo>
                <a:lnTo>
                  <a:pt x="7628122" y="4853834"/>
                </a:lnTo>
                <a:close/>
                <a:moveTo>
                  <a:pt x="5303172" y="4851547"/>
                </a:moveTo>
                <a:lnTo>
                  <a:pt x="5310336" y="4854691"/>
                </a:lnTo>
                <a:lnTo>
                  <a:pt x="5309140" y="4856122"/>
                </a:lnTo>
                <a:lnTo>
                  <a:pt x="5311927" y="4860695"/>
                </a:lnTo>
                <a:lnTo>
                  <a:pt x="5311926" y="4863838"/>
                </a:lnTo>
                <a:lnTo>
                  <a:pt x="5309539" y="4873842"/>
                </a:lnTo>
                <a:lnTo>
                  <a:pt x="5303571" y="4875271"/>
                </a:lnTo>
                <a:lnTo>
                  <a:pt x="5300386" y="4878702"/>
                </a:lnTo>
                <a:lnTo>
                  <a:pt x="5290437" y="4874128"/>
                </a:lnTo>
                <a:lnTo>
                  <a:pt x="5295611" y="4870127"/>
                </a:lnTo>
                <a:cubicBezTo>
                  <a:pt x="5300785" y="4866983"/>
                  <a:pt x="5305560" y="4863840"/>
                  <a:pt x="5305959" y="4859266"/>
                </a:cubicBezTo>
                <a:close/>
                <a:moveTo>
                  <a:pt x="7620961" y="4837256"/>
                </a:moveTo>
                <a:lnTo>
                  <a:pt x="7624542" y="4838971"/>
                </a:lnTo>
                <a:cubicBezTo>
                  <a:pt x="7626531" y="4840117"/>
                  <a:pt x="7628124" y="4841544"/>
                  <a:pt x="7629317" y="4843547"/>
                </a:cubicBezTo>
                <a:cubicBezTo>
                  <a:pt x="7628123" y="4845260"/>
                  <a:pt x="7627328" y="4846975"/>
                  <a:pt x="7626930" y="4848119"/>
                </a:cubicBezTo>
                <a:lnTo>
                  <a:pt x="7626930" y="4849261"/>
                </a:lnTo>
                <a:lnTo>
                  <a:pt x="7625338" y="4844403"/>
                </a:lnTo>
                <a:cubicBezTo>
                  <a:pt x="7624145" y="4848118"/>
                  <a:pt x="7620961" y="4844116"/>
                  <a:pt x="7619766" y="4841544"/>
                </a:cubicBezTo>
                <a:close/>
                <a:moveTo>
                  <a:pt x="5141595" y="4773804"/>
                </a:moveTo>
                <a:lnTo>
                  <a:pt x="5141596" y="4778949"/>
                </a:lnTo>
                <a:cubicBezTo>
                  <a:pt x="5141597" y="4779807"/>
                  <a:pt x="5141597" y="4779807"/>
                  <a:pt x="5141597" y="4779807"/>
                </a:cubicBezTo>
                <a:cubicBezTo>
                  <a:pt x="5138810" y="4786095"/>
                  <a:pt x="5138809" y="4792383"/>
                  <a:pt x="5137219" y="4800385"/>
                </a:cubicBezTo>
                <a:cubicBezTo>
                  <a:pt x="5134432" y="4812962"/>
                  <a:pt x="5132841" y="4826967"/>
                  <a:pt x="5130054" y="4842972"/>
                </a:cubicBezTo>
                <a:lnTo>
                  <a:pt x="5129657" y="4843260"/>
                </a:lnTo>
                <a:cubicBezTo>
                  <a:pt x="5129656" y="4832968"/>
                  <a:pt x="5129658" y="4822966"/>
                  <a:pt x="5131248" y="4812676"/>
                </a:cubicBezTo>
                <a:cubicBezTo>
                  <a:pt x="5132443" y="4802672"/>
                  <a:pt x="5135227" y="4793526"/>
                  <a:pt x="5138013" y="4784666"/>
                </a:cubicBezTo>
                <a:cubicBezTo>
                  <a:pt x="5130850" y="4783236"/>
                  <a:pt x="5132839" y="4781522"/>
                  <a:pt x="5136024" y="4779521"/>
                </a:cubicBezTo>
                <a:close/>
                <a:moveTo>
                  <a:pt x="657354" y="4766438"/>
                </a:moveTo>
                <a:cubicBezTo>
                  <a:pt x="647082" y="4769633"/>
                  <a:pt x="638884" y="4767073"/>
                  <a:pt x="626726" y="4775699"/>
                </a:cubicBezTo>
                <a:cubicBezTo>
                  <a:pt x="625061" y="4787774"/>
                  <a:pt x="627857" y="4795906"/>
                  <a:pt x="633144" y="4800262"/>
                </a:cubicBezTo>
                <a:cubicBezTo>
                  <a:pt x="636792" y="4803672"/>
                  <a:pt x="641618" y="4805588"/>
                  <a:pt x="646444" y="4805334"/>
                </a:cubicBezTo>
                <a:cubicBezTo>
                  <a:pt x="661164" y="4804706"/>
                  <a:pt x="675303" y="4789404"/>
                  <a:pt x="657354" y="4766438"/>
                </a:cubicBezTo>
                <a:close/>
                <a:moveTo>
                  <a:pt x="863732" y="4720891"/>
                </a:moveTo>
                <a:lnTo>
                  <a:pt x="864669" y="4721433"/>
                </a:lnTo>
                <a:lnTo>
                  <a:pt x="863214" y="4722330"/>
                </a:lnTo>
                <a:close/>
                <a:moveTo>
                  <a:pt x="472220" y="4713763"/>
                </a:moveTo>
                <a:cubicBezTo>
                  <a:pt x="464401" y="4712508"/>
                  <a:pt x="455232" y="4715144"/>
                  <a:pt x="444653" y="4719684"/>
                </a:cubicBezTo>
                <a:cubicBezTo>
                  <a:pt x="445851" y="4729502"/>
                  <a:pt x="455067" y="4737864"/>
                  <a:pt x="465091" y="4741044"/>
                </a:cubicBezTo>
                <a:cubicBezTo>
                  <a:pt x="475537" y="4744033"/>
                  <a:pt x="486603" y="4742165"/>
                  <a:pt x="491688" y="4731194"/>
                </a:cubicBezTo>
                <a:cubicBezTo>
                  <a:pt x="486508" y="4720166"/>
                  <a:pt x="480039" y="4715018"/>
                  <a:pt x="472220" y="4713763"/>
                </a:cubicBezTo>
                <a:close/>
                <a:moveTo>
                  <a:pt x="5136821" y="4711780"/>
                </a:moveTo>
                <a:lnTo>
                  <a:pt x="5145975" y="4717783"/>
                </a:lnTo>
                <a:cubicBezTo>
                  <a:pt x="5145973" y="4733789"/>
                  <a:pt x="5144780" y="4751225"/>
                  <a:pt x="5144779" y="4763801"/>
                </a:cubicBezTo>
                <a:cubicBezTo>
                  <a:pt x="5143188" y="4768659"/>
                  <a:pt x="5143188" y="4768659"/>
                  <a:pt x="5143188" y="4768659"/>
                </a:cubicBezTo>
                <a:lnTo>
                  <a:pt x="5143188" y="4771804"/>
                </a:lnTo>
                <a:lnTo>
                  <a:pt x="5135627" y="4769803"/>
                </a:lnTo>
                <a:cubicBezTo>
                  <a:pt x="5132442" y="4770660"/>
                  <a:pt x="5129658" y="4772089"/>
                  <a:pt x="5129657" y="4769517"/>
                </a:cubicBezTo>
                <a:cubicBezTo>
                  <a:pt x="5129656" y="4766945"/>
                  <a:pt x="5126870" y="4765516"/>
                  <a:pt x="5126870" y="4762943"/>
                </a:cubicBezTo>
                <a:cubicBezTo>
                  <a:pt x="5124085" y="4751511"/>
                  <a:pt x="5134035" y="4752939"/>
                  <a:pt x="5135229" y="4745222"/>
                </a:cubicBezTo>
                <a:cubicBezTo>
                  <a:pt x="5128463" y="4741506"/>
                  <a:pt x="5130849" y="4726359"/>
                  <a:pt x="5129657" y="4714927"/>
                </a:cubicBezTo>
                <a:close/>
                <a:moveTo>
                  <a:pt x="7846661" y="4652902"/>
                </a:moveTo>
                <a:cubicBezTo>
                  <a:pt x="7842233" y="4653688"/>
                  <a:pt x="7838254" y="4656761"/>
                  <a:pt x="7835070" y="4664335"/>
                </a:cubicBezTo>
                <a:cubicBezTo>
                  <a:pt x="7841437" y="4673480"/>
                  <a:pt x="7847804" y="4676338"/>
                  <a:pt x="7854568" y="4676340"/>
                </a:cubicBezTo>
                <a:cubicBezTo>
                  <a:pt x="7867703" y="4670338"/>
                  <a:pt x="7854571" y="4664335"/>
                  <a:pt x="7860939" y="4655188"/>
                </a:cubicBezTo>
                <a:cubicBezTo>
                  <a:pt x="7855963" y="4653616"/>
                  <a:pt x="7851088" y="4652116"/>
                  <a:pt x="7846661" y="4652902"/>
                </a:cubicBezTo>
                <a:close/>
                <a:moveTo>
                  <a:pt x="5114559" y="4639889"/>
                </a:moveTo>
                <a:lnTo>
                  <a:pt x="5114932" y="4663762"/>
                </a:lnTo>
                <a:cubicBezTo>
                  <a:pt x="5114932" y="4666908"/>
                  <a:pt x="5113737" y="4668623"/>
                  <a:pt x="5115330" y="4670336"/>
                </a:cubicBezTo>
                <a:cubicBezTo>
                  <a:pt x="5115330" y="4673480"/>
                  <a:pt x="5115329" y="4673196"/>
                  <a:pt x="5115329" y="4673196"/>
                </a:cubicBezTo>
                <a:cubicBezTo>
                  <a:pt x="5113738" y="4674624"/>
                  <a:pt x="5113340" y="4674910"/>
                  <a:pt x="5113340" y="4674910"/>
                </a:cubicBezTo>
                <a:cubicBezTo>
                  <a:pt x="5107370" y="4693775"/>
                  <a:pt x="5107371" y="4693487"/>
                  <a:pt x="5107371" y="4693487"/>
                </a:cubicBezTo>
                <a:cubicBezTo>
                  <a:pt x="5107370" y="4696632"/>
                  <a:pt x="5105778" y="4698348"/>
                  <a:pt x="5105779" y="4701492"/>
                </a:cubicBezTo>
                <a:cubicBezTo>
                  <a:pt x="5107370" y="4693775"/>
                  <a:pt x="5114532" y="4696346"/>
                  <a:pt x="5122890" y="4701778"/>
                </a:cubicBezTo>
                <a:lnTo>
                  <a:pt x="5134033" y="4709781"/>
                </a:lnTo>
                <a:lnTo>
                  <a:pt x="5133636" y="4712067"/>
                </a:lnTo>
                <a:cubicBezTo>
                  <a:pt x="5125678" y="4710924"/>
                  <a:pt x="5124086" y="4716354"/>
                  <a:pt x="5118911" y="4717498"/>
                </a:cubicBezTo>
                <a:cubicBezTo>
                  <a:pt x="5114534" y="4713783"/>
                  <a:pt x="5114534" y="4706065"/>
                  <a:pt x="5111748" y="4702064"/>
                </a:cubicBezTo>
                <a:cubicBezTo>
                  <a:pt x="5108963" y="4704635"/>
                  <a:pt x="5108963" y="4709780"/>
                  <a:pt x="5108963" y="4714925"/>
                </a:cubicBezTo>
                <a:cubicBezTo>
                  <a:pt x="5110156" y="4720071"/>
                  <a:pt x="5110156" y="4724930"/>
                  <a:pt x="5111748" y="4731503"/>
                </a:cubicBezTo>
                <a:cubicBezTo>
                  <a:pt x="5112942" y="4744079"/>
                  <a:pt x="5112942" y="4756654"/>
                  <a:pt x="5104982" y="4766945"/>
                </a:cubicBezTo>
                <a:cubicBezTo>
                  <a:pt x="5108962" y="4766944"/>
                  <a:pt x="5110554" y="4770661"/>
                  <a:pt x="5110554" y="4772947"/>
                </a:cubicBezTo>
                <a:cubicBezTo>
                  <a:pt x="5108962" y="4776949"/>
                  <a:pt x="5107371" y="4782093"/>
                  <a:pt x="5107370" y="4784667"/>
                </a:cubicBezTo>
                <a:cubicBezTo>
                  <a:pt x="5117320" y="4789810"/>
                  <a:pt x="5122492" y="4803817"/>
                  <a:pt x="5124084" y="4817822"/>
                </a:cubicBezTo>
                <a:cubicBezTo>
                  <a:pt x="5125278" y="4825252"/>
                  <a:pt x="5126075" y="4832684"/>
                  <a:pt x="5126473" y="4839544"/>
                </a:cubicBezTo>
                <a:lnTo>
                  <a:pt x="5126074" y="4846402"/>
                </a:lnTo>
                <a:lnTo>
                  <a:pt x="5122096" y="4849832"/>
                </a:lnTo>
                <a:lnTo>
                  <a:pt x="5121699" y="4844975"/>
                </a:lnTo>
                <a:cubicBezTo>
                  <a:pt x="5121299" y="4839257"/>
                  <a:pt x="5120901" y="4834971"/>
                  <a:pt x="5118912" y="4839258"/>
                </a:cubicBezTo>
                <a:cubicBezTo>
                  <a:pt x="5120105" y="4848118"/>
                  <a:pt x="5120106" y="4858122"/>
                  <a:pt x="5111748" y="4858121"/>
                </a:cubicBezTo>
                <a:cubicBezTo>
                  <a:pt x="5110156" y="4853262"/>
                  <a:pt x="5112942" y="4840400"/>
                  <a:pt x="5107370" y="4840402"/>
                </a:cubicBezTo>
                <a:cubicBezTo>
                  <a:pt x="5103390" y="4850690"/>
                  <a:pt x="5111748" y="4869840"/>
                  <a:pt x="5092246" y="4865838"/>
                </a:cubicBezTo>
                <a:cubicBezTo>
                  <a:pt x="5092248" y="4879845"/>
                  <a:pt x="5103391" y="4860694"/>
                  <a:pt x="5104984" y="4874698"/>
                </a:cubicBezTo>
                <a:cubicBezTo>
                  <a:pt x="5103391" y="4874700"/>
                  <a:pt x="5101799" y="4877272"/>
                  <a:pt x="5103391" y="4880987"/>
                </a:cubicBezTo>
                <a:cubicBezTo>
                  <a:pt x="5089462" y="4886132"/>
                  <a:pt x="5088267" y="4876128"/>
                  <a:pt x="5082697" y="4873557"/>
                </a:cubicBezTo>
                <a:cubicBezTo>
                  <a:pt x="5075931" y="4888706"/>
                  <a:pt x="5088267" y="4887276"/>
                  <a:pt x="5092247" y="4888706"/>
                </a:cubicBezTo>
                <a:cubicBezTo>
                  <a:pt x="5085480" y="4898709"/>
                  <a:pt x="5079910" y="4880987"/>
                  <a:pt x="5075930" y="4889849"/>
                </a:cubicBezTo>
                <a:cubicBezTo>
                  <a:pt x="5073144" y="4896136"/>
                  <a:pt x="5072747" y="4903854"/>
                  <a:pt x="5072747" y="4910142"/>
                </a:cubicBezTo>
                <a:cubicBezTo>
                  <a:pt x="5072747" y="4916715"/>
                  <a:pt x="5073145" y="4921860"/>
                  <a:pt x="5074339" y="4925576"/>
                </a:cubicBezTo>
                <a:cubicBezTo>
                  <a:pt x="5074339" y="4921860"/>
                  <a:pt x="5077126" y="4919286"/>
                  <a:pt x="5078718" y="4917858"/>
                </a:cubicBezTo>
                <a:lnTo>
                  <a:pt x="5080705" y="4922718"/>
                </a:lnTo>
                <a:lnTo>
                  <a:pt x="5078718" y="4926147"/>
                </a:lnTo>
                <a:lnTo>
                  <a:pt x="5077523" y="4924147"/>
                </a:lnTo>
                <a:lnTo>
                  <a:pt x="5077522" y="4928149"/>
                </a:lnTo>
                <a:lnTo>
                  <a:pt x="5075135" y="4931292"/>
                </a:lnTo>
                <a:lnTo>
                  <a:pt x="5077523" y="4942154"/>
                </a:lnTo>
                <a:lnTo>
                  <a:pt x="5077523" y="4956159"/>
                </a:lnTo>
                <a:cubicBezTo>
                  <a:pt x="5077522" y="4967591"/>
                  <a:pt x="5078716" y="4977596"/>
                  <a:pt x="5073144" y="4983883"/>
                </a:cubicBezTo>
                <a:lnTo>
                  <a:pt x="5073542" y="4984169"/>
                </a:lnTo>
                <a:lnTo>
                  <a:pt x="5063991" y="4993030"/>
                </a:lnTo>
                <a:cubicBezTo>
                  <a:pt x="5056431" y="4997317"/>
                  <a:pt x="5048869" y="5001605"/>
                  <a:pt x="5045685" y="5007893"/>
                </a:cubicBezTo>
                <a:cubicBezTo>
                  <a:pt x="5042501" y="5013894"/>
                  <a:pt x="5044490" y="5031615"/>
                  <a:pt x="5041704" y="5037904"/>
                </a:cubicBezTo>
                <a:cubicBezTo>
                  <a:pt x="5043297" y="5036475"/>
                  <a:pt x="5036531" y="5029615"/>
                  <a:pt x="5036531" y="5029615"/>
                </a:cubicBezTo>
                <a:cubicBezTo>
                  <a:pt x="5030165" y="5042191"/>
                  <a:pt x="5038521" y="5053623"/>
                  <a:pt x="5033745" y="5064486"/>
                </a:cubicBezTo>
                <a:cubicBezTo>
                  <a:pt x="5033745" y="5067630"/>
                  <a:pt x="5019418" y="5062198"/>
                  <a:pt x="5019418" y="5062198"/>
                </a:cubicBezTo>
                <a:cubicBezTo>
                  <a:pt x="5003500" y="5074204"/>
                  <a:pt x="5015041" y="5105072"/>
                  <a:pt x="5007478" y="5122221"/>
                </a:cubicBezTo>
                <a:cubicBezTo>
                  <a:pt x="4989967" y="5129368"/>
                  <a:pt x="4995938" y="5097926"/>
                  <a:pt x="4985193" y="5114790"/>
                </a:cubicBezTo>
                <a:cubicBezTo>
                  <a:pt x="4997929" y="5125080"/>
                  <a:pt x="4987182" y="5141944"/>
                  <a:pt x="4991957" y="5153091"/>
                </a:cubicBezTo>
                <a:cubicBezTo>
                  <a:pt x="4961713" y="5150232"/>
                  <a:pt x="4966886" y="5199965"/>
                  <a:pt x="4947387" y="5179957"/>
                </a:cubicBezTo>
                <a:cubicBezTo>
                  <a:pt x="4943009" y="5197105"/>
                  <a:pt x="4933855" y="5218828"/>
                  <a:pt x="4925895" y="5239123"/>
                </a:cubicBezTo>
                <a:cubicBezTo>
                  <a:pt x="4915149" y="5259416"/>
                  <a:pt x="4905996" y="5277995"/>
                  <a:pt x="4896445" y="5290284"/>
                </a:cubicBezTo>
                <a:cubicBezTo>
                  <a:pt x="4899629" y="5287426"/>
                  <a:pt x="4905997" y="5290856"/>
                  <a:pt x="4910773" y="5296002"/>
                </a:cubicBezTo>
                <a:cubicBezTo>
                  <a:pt x="4900824" y="5310578"/>
                  <a:pt x="4894058" y="5320010"/>
                  <a:pt x="4888884" y="5328872"/>
                </a:cubicBezTo>
                <a:lnTo>
                  <a:pt x="4885701" y="5337160"/>
                </a:lnTo>
                <a:lnTo>
                  <a:pt x="4872966" y="5347163"/>
                </a:lnTo>
                <a:cubicBezTo>
                  <a:pt x="4868588" y="5348305"/>
                  <a:pt x="4864209" y="5346593"/>
                  <a:pt x="4859035" y="5339160"/>
                </a:cubicBezTo>
                <a:cubicBezTo>
                  <a:pt x="4849883" y="5345162"/>
                  <a:pt x="4843514" y="5350878"/>
                  <a:pt x="4835557" y="5355453"/>
                </a:cubicBezTo>
                <a:cubicBezTo>
                  <a:pt x="4827596" y="5359740"/>
                  <a:pt x="4821626" y="5362600"/>
                  <a:pt x="4815260" y="5365457"/>
                </a:cubicBezTo>
                <a:cubicBezTo>
                  <a:pt x="4802523" y="5371173"/>
                  <a:pt x="4789789" y="5376889"/>
                  <a:pt x="4775462" y="5390609"/>
                </a:cubicBezTo>
                <a:cubicBezTo>
                  <a:pt x="4778645" y="5387464"/>
                  <a:pt x="4785014" y="5384606"/>
                  <a:pt x="4781831" y="5378033"/>
                </a:cubicBezTo>
                <a:cubicBezTo>
                  <a:pt x="4778646" y="5381176"/>
                  <a:pt x="4775460" y="5384035"/>
                  <a:pt x="4772278" y="5380890"/>
                </a:cubicBezTo>
                <a:cubicBezTo>
                  <a:pt x="4789789" y="5370600"/>
                  <a:pt x="4795759" y="5358311"/>
                  <a:pt x="4790982" y="5343448"/>
                </a:cubicBezTo>
                <a:lnTo>
                  <a:pt x="4784615" y="5350021"/>
                </a:lnTo>
                <a:lnTo>
                  <a:pt x="4782227" y="5329442"/>
                </a:lnTo>
                <a:cubicBezTo>
                  <a:pt x="4780636" y="5322297"/>
                  <a:pt x="4778248" y="5316295"/>
                  <a:pt x="4774666" y="5311722"/>
                </a:cubicBezTo>
                <a:cubicBezTo>
                  <a:pt x="4771085" y="5307147"/>
                  <a:pt x="4766706" y="5303719"/>
                  <a:pt x="4760738" y="5301717"/>
                </a:cubicBezTo>
                <a:lnTo>
                  <a:pt x="4741634" y="5299431"/>
                </a:lnTo>
                <a:lnTo>
                  <a:pt x="4807698" y="5198250"/>
                </a:lnTo>
                <a:cubicBezTo>
                  <a:pt x="4812472" y="5190533"/>
                  <a:pt x="4818840" y="5181387"/>
                  <a:pt x="4823616" y="5173670"/>
                </a:cubicBezTo>
                <a:cubicBezTo>
                  <a:pt x="4826402" y="5170526"/>
                  <a:pt x="4827994" y="5165668"/>
                  <a:pt x="4832770" y="5161093"/>
                </a:cubicBezTo>
                <a:cubicBezTo>
                  <a:pt x="4834361" y="5156519"/>
                  <a:pt x="4837546" y="5153375"/>
                  <a:pt x="4839137" y="5148804"/>
                </a:cubicBezTo>
                <a:cubicBezTo>
                  <a:pt x="4849883" y="5131653"/>
                  <a:pt x="4860627" y="5114790"/>
                  <a:pt x="4873363" y="5099355"/>
                </a:cubicBezTo>
                <a:cubicBezTo>
                  <a:pt x="4874556" y="5069060"/>
                  <a:pt x="4897640" y="4995602"/>
                  <a:pt x="4939426" y="5023040"/>
                </a:cubicBezTo>
                <a:lnTo>
                  <a:pt x="4976834" y="4969308"/>
                </a:lnTo>
                <a:lnTo>
                  <a:pt x="4979621" y="4970165"/>
                </a:lnTo>
                <a:cubicBezTo>
                  <a:pt x="4983998" y="4969878"/>
                  <a:pt x="4988775" y="4967307"/>
                  <a:pt x="4992755" y="4960160"/>
                </a:cubicBezTo>
                <a:lnTo>
                  <a:pt x="4986386" y="4952443"/>
                </a:lnTo>
                <a:lnTo>
                  <a:pt x="4997132" y="4932150"/>
                </a:lnTo>
                <a:cubicBezTo>
                  <a:pt x="5003500" y="4919574"/>
                  <a:pt x="5007878" y="4908712"/>
                  <a:pt x="5012654" y="4897851"/>
                </a:cubicBezTo>
                <a:cubicBezTo>
                  <a:pt x="5017428" y="4886991"/>
                  <a:pt x="5020214" y="4874128"/>
                  <a:pt x="5026583" y="4861837"/>
                </a:cubicBezTo>
                <a:cubicBezTo>
                  <a:pt x="5029765" y="4852406"/>
                  <a:pt x="5029765" y="4852406"/>
                  <a:pt x="5029765" y="4852406"/>
                </a:cubicBezTo>
                <a:cubicBezTo>
                  <a:pt x="5032950" y="4849262"/>
                  <a:pt x="5032552" y="4849262"/>
                  <a:pt x="5032552" y="4849262"/>
                </a:cubicBezTo>
                <a:cubicBezTo>
                  <a:pt x="5034143" y="4844689"/>
                  <a:pt x="5034541" y="4844689"/>
                  <a:pt x="5034541" y="4844689"/>
                </a:cubicBezTo>
                <a:lnTo>
                  <a:pt x="5035734" y="4840116"/>
                </a:lnTo>
                <a:lnTo>
                  <a:pt x="5036133" y="4840401"/>
                </a:lnTo>
                <a:cubicBezTo>
                  <a:pt x="5041307" y="4842688"/>
                  <a:pt x="5046879" y="4842688"/>
                  <a:pt x="5052051" y="4840973"/>
                </a:cubicBezTo>
                <a:cubicBezTo>
                  <a:pt x="5067573" y="4836400"/>
                  <a:pt x="5077524" y="4818107"/>
                  <a:pt x="5049665" y="4801529"/>
                </a:cubicBezTo>
                <a:lnTo>
                  <a:pt x="5048868" y="4801816"/>
                </a:lnTo>
                <a:lnTo>
                  <a:pt x="5057624" y="4780379"/>
                </a:lnTo>
                <a:cubicBezTo>
                  <a:pt x="5060807" y="4774376"/>
                  <a:pt x="5063593" y="4764942"/>
                  <a:pt x="5066776" y="4758656"/>
                </a:cubicBezTo>
                <a:cubicBezTo>
                  <a:pt x="5071156" y="4747794"/>
                  <a:pt x="5071554" y="4747794"/>
                  <a:pt x="5071554" y="4747794"/>
                </a:cubicBezTo>
                <a:cubicBezTo>
                  <a:pt x="5073145" y="4746080"/>
                  <a:pt x="5072746" y="4746081"/>
                  <a:pt x="5072746" y="4746081"/>
                </a:cubicBezTo>
                <a:cubicBezTo>
                  <a:pt x="5072748" y="4742936"/>
                  <a:pt x="5072748" y="4742936"/>
                  <a:pt x="5072748" y="4742936"/>
                </a:cubicBezTo>
                <a:cubicBezTo>
                  <a:pt x="5074338" y="4741507"/>
                  <a:pt x="5074338" y="4741507"/>
                  <a:pt x="5074338" y="4741507"/>
                </a:cubicBezTo>
                <a:cubicBezTo>
                  <a:pt x="5066378" y="4726644"/>
                  <a:pt x="5066378" y="4713783"/>
                  <a:pt x="5069165" y="4701206"/>
                </a:cubicBezTo>
                <a:cubicBezTo>
                  <a:pt x="5070756" y="4696632"/>
                  <a:pt x="5072349" y="4691773"/>
                  <a:pt x="5075531" y="4685486"/>
                </a:cubicBezTo>
                <a:cubicBezTo>
                  <a:pt x="5077124" y="4684057"/>
                  <a:pt x="5077124" y="4684057"/>
                  <a:pt x="5077124" y="4684057"/>
                </a:cubicBezTo>
                <a:cubicBezTo>
                  <a:pt x="5078719" y="4685772"/>
                  <a:pt x="5078719" y="4685772"/>
                  <a:pt x="5078719" y="4685772"/>
                </a:cubicBezTo>
                <a:cubicBezTo>
                  <a:pt x="5079909" y="4684342"/>
                  <a:pt x="5080307" y="4684344"/>
                  <a:pt x="5080307" y="4684344"/>
                </a:cubicBezTo>
                <a:cubicBezTo>
                  <a:pt x="5084685" y="4667194"/>
                  <a:pt x="5084686" y="4666906"/>
                  <a:pt x="5084686" y="4666906"/>
                </a:cubicBezTo>
                <a:cubicBezTo>
                  <a:pt x="5083095" y="4665193"/>
                  <a:pt x="5083095" y="4665193"/>
                  <a:pt x="5083095" y="4665193"/>
                </a:cubicBezTo>
                <a:cubicBezTo>
                  <a:pt x="5084686" y="4663763"/>
                  <a:pt x="5084686" y="4660619"/>
                  <a:pt x="5086278" y="4658903"/>
                </a:cubicBezTo>
                <a:lnTo>
                  <a:pt x="5088351" y="4654188"/>
                </a:lnTo>
                <a:lnTo>
                  <a:pt x="5104675" y="4645025"/>
                </a:lnTo>
                <a:close/>
                <a:moveTo>
                  <a:pt x="876471" y="4636120"/>
                </a:moveTo>
                <a:cubicBezTo>
                  <a:pt x="884293" y="4639331"/>
                  <a:pt x="888322" y="4639919"/>
                  <a:pt x="889111" y="4643416"/>
                </a:cubicBezTo>
                <a:cubicBezTo>
                  <a:pt x="886105" y="4646461"/>
                  <a:pt x="883833" y="4656883"/>
                  <a:pt x="885042" y="4662361"/>
                </a:cubicBezTo>
                <a:cubicBezTo>
                  <a:pt x="893353" y="4654992"/>
                  <a:pt x="891439" y="4673442"/>
                  <a:pt x="897154" y="4675438"/>
                </a:cubicBezTo>
                <a:cubicBezTo>
                  <a:pt x="893955" y="4680979"/>
                  <a:pt x="891283" y="4680740"/>
                  <a:pt x="888388" y="4676025"/>
                </a:cubicBezTo>
                <a:cubicBezTo>
                  <a:pt x="887332" y="4687584"/>
                  <a:pt x="883183" y="4699096"/>
                  <a:pt x="879828" y="4711933"/>
                </a:cubicBezTo>
                <a:lnTo>
                  <a:pt x="877749" y="4719859"/>
                </a:lnTo>
                <a:lnTo>
                  <a:pt x="875876" y="4718777"/>
                </a:lnTo>
                <a:lnTo>
                  <a:pt x="870015" y="4719739"/>
                </a:lnTo>
                <a:lnTo>
                  <a:pt x="870488" y="4717840"/>
                </a:lnTo>
                <a:cubicBezTo>
                  <a:pt x="872119" y="4700962"/>
                  <a:pt x="868950" y="4691312"/>
                  <a:pt x="869162" y="4680135"/>
                </a:cubicBezTo>
                <a:cubicBezTo>
                  <a:pt x="870254" y="4673377"/>
                  <a:pt x="876946" y="4678544"/>
                  <a:pt x="879206" y="4672464"/>
                </a:cubicBezTo>
                <a:cubicBezTo>
                  <a:pt x="866829" y="4674442"/>
                  <a:pt x="872782" y="4652240"/>
                  <a:pt x="876471" y="4636120"/>
                </a:cubicBezTo>
                <a:close/>
                <a:moveTo>
                  <a:pt x="7475302" y="4630608"/>
                </a:moveTo>
                <a:lnTo>
                  <a:pt x="7476895" y="4646043"/>
                </a:lnTo>
                <a:lnTo>
                  <a:pt x="7486447" y="4642613"/>
                </a:lnTo>
                <a:lnTo>
                  <a:pt x="7488436" y="4646614"/>
                </a:lnTo>
                <a:cubicBezTo>
                  <a:pt x="7491221" y="4652903"/>
                  <a:pt x="7492813" y="4659477"/>
                  <a:pt x="7494008" y="4665764"/>
                </a:cubicBezTo>
                <a:cubicBezTo>
                  <a:pt x="7496794" y="4677196"/>
                  <a:pt x="7496793" y="4689771"/>
                  <a:pt x="7498385" y="4702350"/>
                </a:cubicBezTo>
                <a:cubicBezTo>
                  <a:pt x="7498385" y="4708065"/>
                  <a:pt x="7498385" y="4714353"/>
                  <a:pt x="7498385" y="4720356"/>
                </a:cubicBezTo>
                <a:lnTo>
                  <a:pt x="7500774" y="4738934"/>
                </a:lnTo>
                <a:lnTo>
                  <a:pt x="7497987" y="4742937"/>
                </a:lnTo>
                <a:cubicBezTo>
                  <a:pt x="7496794" y="4744364"/>
                  <a:pt x="7494804" y="4745508"/>
                  <a:pt x="7492814" y="4746365"/>
                </a:cubicBezTo>
                <a:cubicBezTo>
                  <a:pt x="7494009" y="4754083"/>
                  <a:pt x="7494008" y="4763230"/>
                  <a:pt x="7494008" y="4770660"/>
                </a:cubicBezTo>
                <a:cubicBezTo>
                  <a:pt x="7494009" y="4779521"/>
                  <a:pt x="7492814" y="4786953"/>
                  <a:pt x="7492813" y="4794669"/>
                </a:cubicBezTo>
                <a:cubicBezTo>
                  <a:pt x="7492814" y="4802386"/>
                  <a:pt x="7492813" y="4810103"/>
                  <a:pt x="7491620" y="4817820"/>
                </a:cubicBezTo>
                <a:cubicBezTo>
                  <a:pt x="7491619" y="4824110"/>
                  <a:pt x="7491222" y="4830397"/>
                  <a:pt x="7492813" y="4835542"/>
                </a:cubicBezTo>
                <a:lnTo>
                  <a:pt x="7492812" y="4844687"/>
                </a:lnTo>
                <a:lnTo>
                  <a:pt x="7481671" y="4837827"/>
                </a:lnTo>
                <a:lnTo>
                  <a:pt x="7481669" y="4798386"/>
                </a:lnTo>
                <a:cubicBezTo>
                  <a:pt x="7480476" y="4783238"/>
                  <a:pt x="7478885" y="4768088"/>
                  <a:pt x="7476099" y="4752940"/>
                </a:cubicBezTo>
                <a:cubicBezTo>
                  <a:pt x="7472118" y="4738935"/>
                  <a:pt x="7469335" y="4723785"/>
                  <a:pt x="7464955" y="4708638"/>
                </a:cubicBezTo>
                <a:cubicBezTo>
                  <a:pt x="7460976" y="4694632"/>
                  <a:pt x="7456599" y="4679198"/>
                  <a:pt x="7451425" y="4664049"/>
                </a:cubicBezTo>
                <a:lnTo>
                  <a:pt x="7444661" y="4642898"/>
                </a:lnTo>
                <a:lnTo>
                  <a:pt x="7453811" y="4641185"/>
                </a:lnTo>
                <a:close/>
                <a:moveTo>
                  <a:pt x="5107767" y="4623748"/>
                </a:moveTo>
                <a:lnTo>
                  <a:pt x="5109039" y="4626485"/>
                </a:lnTo>
                <a:lnTo>
                  <a:pt x="5093741" y="4628284"/>
                </a:lnTo>
                <a:lnTo>
                  <a:pt x="5093823" y="4628175"/>
                </a:lnTo>
                <a:close/>
                <a:moveTo>
                  <a:pt x="7559672" y="4604312"/>
                </a:moveTo>
                <a:lnTo>
                  <a:pt x="7563255" y="4606312"/>
                </a:lnTo>
                <a:lnTo>
                  <a:pt x="7567233" y="4611173"/>
                </a:lnTo>
                <a:cubicBezTo>
                  <a:pt x="7563255" y="4621175"/>
                  <a:pt x="7552113" y="4606313"/>
                  <a:pt x="7554897" y="4617746"/>
                </a:cubicBezTo>
                <a:cubicBezTo>
                  <a:pt x="7564847" y="4616316"/>
                  <a:pt x="7567235" y="4627750"/>
                  <a:pt x="7574399" y="4630322"/>
                </a:cubicBezTo>
                <a:cubicBezTo>
                  <a:pt x="7560469" y="4641754"/>
                  <a:pt x="7583949" y="4659191"/>
                  <a:pt x="7567234" y="4659189"/>
                </a:cubicBezTo>
                <a:cubicBezTo>
                  <a:pt x="7572806" y="4668051"/>
                  <a:pt x="7578377" y="4680913"/>
                  <a:pt x="7583949" y="4692346"/>
                </a:cubicBezTo>
                <a:cubicBezTo>
                  <a:pt x="7587929" y="4705207"/>
                  <a:pt x="7591908" y="4716639"/>
                  <a:pt x="7593500" y="4725501"/>
                </a:cubicBezTo>
                <a:cubicBezTo>
                  <a:pt x="7593501" y="4722929"/>
                  <a:pt x="7597480" y="4721786"/>
                  <a:pt x="7601858" y="4721785"/>
                </a:cubicBezTo>
                <a:cubicBezTo>
                  <a:pt x="7603847" y="4731788"/>
                  <a:pt x="7605439" y="4738362"/>
                  <a:pt x="7607031" y="4743793"/>
                </a:cubicBezTo>
                <a:lnTo>
                  <a:pt x="7609023" y="4748938"/>
                </a:lnTo>
                <a:lnTo>
                  <a:pt x="7608226" y="4758084"/>
                </a:lnTo>
                <a:cubicBezTo>
                  <a:pt x="7607031" y="4760370"/>
                  <a:pt x="7604245" y="4761515"/>
                  <a:pt x="7599072" y="4760658"/>
                </a:cubicBezTo>
                <a:cubicBezTo>
                  <a:pt x="7597479" y="4766945"/>
                  <a:pt x="7597878" y="4771804"/>
                  <a:pt x="7596286" y="4776949"/>
                </a:cubicBezTo>
                <a:cubicBezTo>
                  <a:pt x="7595093" y="4782093"/>
                  <a:pt x="7593500" y="4785808"/>
                  <a:pt x="7592307" y="4789525"/>
                </a:cubicBezTo>
                <a:cubicBezTo>
                  <a:pt x="7589520" y="4797241"/>
                  <a:pt x="7586735" y="4804959"/>
                  <a:pt x="7586735" y="4816106"/>
                </a:cubicBezTo>
                <a:cubicBezTo>
                  <a:pt x="7586735" y="4813820"/>
                  <a:pt x="7587929" y="4810105"/>
                  <a:pt x="7583951" y="4808960"/>
                </a:cubicBezTo>
                <a:cubicBezTo>
                  <a:pt x="7583951" y="4811532"/>
                  <a:pt x="7583949" y="4813820"/>
                  <a:pt x="7581163" y="4813819"/>
                </a:cubicBezTo>
                <a:cubicBezTo>
                  <a:pt x="7583949" y="4802387"/>
                  <a:pt x="7581164" y="4794955"/>
                  <a:pt x="7572806" y="4791239"/>
                </a:cubicBezTo>
                <a:cubicBezTo>
                  <a:pt x="7574000" y="4800100"/>
                  <a:pt x="7575592" y="4811533"/>
                  <a:pt x="7574397" y="4821538"/>
                </a:cubicBezTo>
                <a:lnTo>
                  <a:pt x="7570816" y="4832398"/>
                </a:lnTo>
                <a:lnTo>
                  <a:pt x="7566041" y="4832683"/>
                </a:lnTo>
                <a:lnTo>
                  <a:pt x="7561664" y="4836399"/>
                </a:lnTo>
                <a:lnTo>
                  <a:pt x="7562458" y="4827538"/>
                </a:lnTo>
                <a:cubicBezTo>
                  <a:pt x="7564051" y="4818678"/>
                  <a:pt x="7566041" y="4810104"/>
                  <a:pt x="7561663" y="4808961"/>
                </a:cubicBezTo>
                <a:cubicBezTo>
                  <a:pt x="7558877" y="4816390"/>
                  <a:pt x="7556089" y="4824111"/>
                  <a:pt x="7552111" y="4830399"/>
                </a:cubicBezTo>
                <a:cubicBezTo>
                  <a:pt x="7549325" y="4838115"/>
                  <a:pt x="7546539" y="4845547"/>
                  <a:pt x="7545345" y="4854406"/>
                </a:cubicBezTo>
                <a:cubicBezTo>
                  <a:pt x="7536989" y="4846688"/>
                  <a:pt x="7544152" y="4861839"/>
                  <a:pt x="7534203" y="4859265"/>
                </a:cubicBezTo>
                <a:lnTo>
                  <a:pt x="7533008" y="4855836"/>
                </a:lnTo>
                <a:lnTo>
                  <a:pt x="7533009" y="4854978"/>
                </a:lnTo>
                <a:lnTo>
                  <a:pt x="7531813" y="4853835"/>
                </a:lnTo>
                <a:lnTo>
                  <a:pt x="7531417" y="4851835"/>
                </a:lnTo>
                <a:cubicBezTo>
                  <a:pt x="7530223" y="4844690"/>
                  <a:pt x="7533805" y="4840115"/>
                  <a:pt x="7533009" y="4834398"/>
                </a:cubicBezTo>
                <a:lnTo>
                  <a:pt x="7532213" y="4835541"/>
                </a:lnTo>
                <a:lnTo>
                  <a:pt x="7533010" y="4829255"/>
                </a:lnTo>
                <a:lnTo>
                  <a:pt x="7533009" y="4825539"/>
                </a:lnTo>
                <a:cubicBezTo>
                  <a:pt x="7533804" y="4825252"/>
                  <a:pt x="7534998" y="4824680"/>
                  <a:pt x="7535396" y="4822681"/>
                </a:cubicBezTo>
                <a:lnTo>
                  <a:pt x="7533008" y="4818107"/>
                </a:lnTo>
                <a:lnTo>
                  <a:pt x="7532611" y="4814963"/>
                </a:lnTo>
                <a:cubicBezTo>
                  <a:pt x="7532611" y="4810675"/>
                  <a:pt x="7533406" y="4806674"/>
                  <a:pt x="7535397" y="4804102"/>
                </a:cubicBezTo>
                <a:cubicBezTo>
                  <a:pt x="7529825" y="4805530"/>
                  <a:pt x="7525845" y="4802673"/>
                  <a:pt x="7525845" y="4797527"/>
                </a:cubicBezTo>
                <a:cubicBezTo>
                  <a:pt x="7529825" y="4797528"/>
                  <a:pt x="7531417" y="4800387"/>
                  <a:pt x="7534203" y="4796384"/>
                </a:cubicBezTo>
                <a:cubicBezTo>
                  <a:pt x="7530223" y="4772376"/>
                  <a:pt x="7524254" y="4748367"/>
                  <a:pt x="7517487" y="4725501"/>
                </a:cubicBezTo>
                <a:cubicBezTo>
                  <a:pt x="7515897" y="4720355"/>
                  <a:pt x="7514701" y="4714068"/>
                  <a:pt x="7513509" y="4708922"/>
                </a:cubicBezTo>
                <a:cubicBezTo>
                  <a:pt x="7513508" y="4706351"/>
                  <a:pt x="7512313" y="4703778"/>
                  <a:pt x="7512313" y="4700062"/>
                </a:cubicBezTo>
                <a:cubicBezTo>
                  <a:pt x="7510722" y="4697489"/>
                  <a:pt x="7510722" y="4694918"/>
                  <a:pt x="7509131" y="4692345"/>
                </a:cubicBezTo>
                <a:cubicBezTo>
                  <a:pt x="7506345" y="4680912"/>
                  <a:pt x="7503957" y="4669480"/>
                  <a:pt x="7502365" y="4658047"/>
                </a:cubicBezTo>
                <a:cubicBezTo>
                  <a:pt x="7499181" y="4654903"/>
                  <a:pt x="7495599" y="4650044"/>
                  <a:pt x="7492415" y="4644613"/>
                </a:cubicBezTo>
                <a:lnTo>
                  <a:pt x="7490426" y="4640898"/>
                </a:lnTo>
                <a:lnTo>
                  <a:pt x="7496395" y="4634037"/>
                </a:lnTo>
                <a:cubicBezTo>
                  <a:pt x="7499180" y="4629179"/>
                  <a:pt x="7499579" y="4623461"/>
                  <a:pt x="7504354" y="4619176"/>
                </a:cubicBezTo>
                <a:cubicBezTo>
                  <a:pt x="7513508" y="4614887"/>
                  <a:pt x="7523855" y="4613173"/>
                  <a:pt x="7533804" y="4611458"/>
                </a:cubicBezTo>
                <a:close/>
                <a:moveTo>
                  <a:pt x="8227072" y="4568298"/>
                </a:moveTo>
                <a:cubicBezTo>
                  <a:pt x="8221502" y="4572013"/>
                  <a:pt x="8217918" y="4575444"/>
                  <a:pt x="8215530" y="4579159"/>
                </a:cubicBezTo>
                <a:cubicBezTo>
                  <a:pt x="8203194" y="4598882"/>
                  <a:pt x="8229460" y="4618316"/>
                  <a:pt x="8256123" y="4620890"/>
                </a:cubicBezTo>
                <a:cubicBezTo>
                  <a:pt x="8265279" y="4621746"/>
                  <a:pt x="8274033" y="4620604"/>
                  <a:pt x="8281992" y="4616888"/>
                </a:cubicBezTo>
                <a:cubicBezTo>
                  <a:pt x="8287962" y="4582303"/>
                  <a:pt x="8248163" y="4575730"/>
                  <a:pt x="8227072" y="4568298"/>
                </a:cubicBezTo>
                <a:close/>
                <a:moveTo>
                  <a:pt x="8295921" y="4553721"/>
                </a:moveTo>
                <a:cubicBezTo>
                  <a:pt x="8289553" y="4553722"/>
                  <a:pt x="8283583" y="4556295"/>
                  <a:pt x="8279604" y="4562869"/>
                </a:cubicBezTo>
                <a:cubicBezTo>
                  <a:pt x="8286769" y="4576301"/>
                  <a:pt x="8308655" y="4598023"/>
                  <a:pt x="8328554" y="4599168"/>
                </a:cubicBezTo>
                <a:cubicBezTo>
                  <a:pt x="8335319" y="4599738"/>
                  <a:pt x="8341687" y="4597738"/>
                  <a:pt x="8347260" y="4592594"/>
                </a:cubicBezTo>
                <a:cubicBezTo>
                  <a:pt x="8342483" y="4579159"/>
                  <a:pt x="8315818" y="4554292"/>
                  <a:pt x="8295921" y="4553721"/>
                </a:cubicBezTo>
                <a:close/>
                <a:moveTo>
                  <a:pt x="771904" y="4545326"/>
                </a:moveTo>
                <a:cubicBezTo>
                  <a:pt x="767819" y="4548619"/>
                  <a:pt x="765327" y="4552394"/>
                  <a:pt x="764285" y="4557443"/>
                </a:cubicBezTo>
                <a:cubicBezTo>
                  <a:pt x="763431" y="4562165"/>
                  <a:pt x="764216" y="4567832"/>
                  <a:pt x="767810" y="4575122"/>
                </a:cubicBezTo>
                <a:cubicBezTo>
                  <a:pt x="788574" y="4575377"/>
                  <a:pt x="790780" y="4551011"/>
                  <a:pt x="771904" y="4545326"/>
                </a:cubicBezTo>
                <a:close/>
                <a:moveTo>
                  <a:pt x="823703" y="4542642"/>
                </a:moveTo>
                <a:cubicBezTo>
                  <a:pt x="818260" y="4545583"/>
                  <a:pt x="814499" y="4549931"/>
                  <a:pt x="811678" y="4554820"/>
                </a:cubicBezTo>
                <a:cubicBezTo>
                  <a:pt x="804101" y="4569565"/>
                  <a:pt x="807855" y="4589550"/>
                  <a:pt x="814262" y="4596292"/>
                </a:cubicBezTo>
                <a:cubicBezTo>
                  <a:pt x="825498" y="4580616"/>
                  <a:pt x="839495" y="4566100"/>
                  <a:pt x="823703" y="4542642"/>
                </a:cubicBezTo>
                <a:close/>
                <a:moveTo>
                  <a:pt x="7932970" y="4527139"/>
                </a:moveTo>
                <a:cubicBezTo>
                  <a:pt x="7925409" y="4527139"/>
                  <a:pt x="7917849" y="4529998"/>
                  <a:pt x="7910684" y="4535143"/>
                </a:cubicBezTo>
                <a:cubicBezTo>
                  <a:pt x="7909491" y="4544004"/>
                  <a:pt x="7917848" y="4553722"/>
                  <a:pt x="7926204" y="4563441"/>
                </a:cubicBezTo>
                <a:cubicBezTo>
                  <a:pt x="7936553" y="4558580"/>
                  <a:pt x="7956849" y="4552292"/>
                  <a:pt x="7955655" y="4537145"/>
                </a:cubicBezTo>
                <a:cubicBezTo>
                  <a:pt x="7948492" y="4530569"/>
                  <a:pt x="7940534" y="4527139"/>
                  <a:pt x="7932970" y="4527139"/>
                </a:cubicBezTo>
                <a:close/>
                <a:moveTo>
                  <a:pt x="578580" y="4511498"/>
                </a:moveTo>
                <a:cubicBezTo>
                  <a:pt x="572104" y="4515149"/>
                  <a:pt x="568391" y="4519956"/>
                  <a:pt x="566318" y="4525712"/>
                </a:cubicBezTo>
                <a:cubicBezTo>
                  <a:pt x="560470" y="4542327"/>
                  <a:pt x="571954" y="4564602"/>
                  <a:pt x="584733" y="4573283"/>
                </a:cubicBezTo>
                <a:cubicBezTo>
                  <a:pt x="588619" y="4552494"/>
                  <a:pt x="580977" y="4531134"/>
                  <a:pt x="578580" y="4511498"/>
                </a:cubicBezTo>
                <a:close/>
                <a:moveTo>
                  <a:pt x="440335" y="4505002"/>
                </a:moveTo>
                <a:cubicBezTo>
                  <a:pt x="431188" y="4503890"/>
                  <a:pt x="421575" y="4505543"/>
                  <a:pt x="413242" y="4509740"/>
                </a:cubicBezTo>
                <a:cubicBezTo>
                  <a:pt x="396578" y="4518136"/>
                  <a:pt x="385036" y="4536715"/>
                  <a:pt x="392598" y="4563725"/>
                </a:cubicBezTo>
                <a:cubicBezTo>
                  <a:pt x="400160" y="4568013"/>
                  <a:pt x="406527" y="4569727"/>
                  <a:pt x="412894" y="4570014"/>
                </a:cubicBezTo>
                <a:cubicBezTo>
                  <a:pt x="422048" y="4570585"/>
                  <a:pt x="430407" y="4567869"/>
                  <a:pt x="439957" y="4565190"/>
                </a:cubicBezTo>
                <a:lnTo>
                  <a:pt x="459576" y="4562548"/>
                </a:lnTo>
                <a:lnTo>
                  <a:pt x="459027" y="4579308"/>
                </a:lnTo>
                <a:cubicBezTo>
                  <a:pt x="461878" y="4585787"/>
                  <a:pt x="467352" y="4590904"/>
                  <a:pt x="474076" y="4591961"/>
                </a:cubicBezTo>
                <a:cubicBezTo>
                  <a:pt x="479932" y="4593170"/>
                  <a:pt x="487014" y="4591175"/>
                  <a:pt x="494201" y="4583591"/>
                </a:cubicBezTo>
                <a:cubicBezTo>
                  <a:pt x="494281" y="4578856"/>
                  <a:pt x="491614" y="4570907"/>
                  <a:pt x="487563" y="4563734"/>
                </a:cubicBezTo>
                <a:lnTo>
                  <a:pt x="474059" y="4550000"/>
                </a:lnTo>
                <a:lnTo>
                  <a:pt x="473883" y="4534536"/>
                </a:lnTo>
                <a:cubicBezTo>
                  <a:pt x="472092" y="4527284"/>
                  <a:pt x="468810" y="4521424"/>
                  <a:pt x="464631" y="4516851"/>
                </a:cubicBezTo>
                <a:cubicBezTo>
                  <a:pt x="458163" y="4509990"/>
                  <a:pt x="449483" y="4506114"/>
                  <a:pt x="440335" y="4505002"/>
                </a:cubicBezTo>
                <a:close/>
                <a:moveTo>
                  <a:pt x="7919042" y="4473405"/>
                </a:moveTo>
                <a:cubicBezTo>
                  <a:pt x="7914664" y="4483409"/>
                  <a:pt x="7910684" y="4493413"/>
                  <a:pt x="7924614" y="4496843"/>
                </a:cubicBezTo>
                <a:cubicBezTo>
                  <a:pt x="7929389" y="4489696"/>
                  <a:pt x="7934563" y="4485696"/>
                  <a:pt x="7939736" y="4478550"/>
                </a:cubicBezTo>
                <a:cubicBezTo>
                  <a:pt x="7931377" y="4471119"/>
                  <a:pt x="7925807" y="4475120"/>
                  <a:pt x="7919042" y="4473405"/>
                </a:cubicBezTo>
                <a:close/>
                <a:moveTo>
                  <a:pt x="5848792" y="4439964"/>
                </a:moveTo>
                <a:lnTo>
                  <a:pt x="5845607" y="4448253"/>
                </a:lnTo>
                <a:lnTo>
                  <a:pt x="5844414" y="4444253"/>
                </a:lnTo>
                <a:lnTo>
                  <a:pt x="5844016" y="4443965"/>
                </a:lnTo>
                <a:close/>
                <a:moveTo>
                  <a:pt x="7593898" y="4408525"/>
                </a:moveTo>
                <a:lnTo>
                  <a:pt x="7611011" y="4418815"/>
                </a:lnTo>
                <a:lnTo>
                  <a:pt x="7611807" y="4418815"/>
                </a:lnTo>
                <a:lnTo>
                  <a:pt x="7618175" y="4429676"/>
                </a:lnTo>
                <a:cubicBezTo>
                  <a:pt x="7625338" y="4444822"/>
                  <a:pt x="7630512" y="4460258"/>
                  <a:pt x="7634889" y="4483122"/>
                </a:cubicBezTo>
                <a:cubicBezTo>
                  <a:pt x="7638870" y="4488268"/>
                  <a:pt x="7641656" y="4495701"/>
                  <a:pt x="7644441" y="4501988"/>
                </a:cubicBezTo>
                <a:lnTo>
                  <a:pt x="7645237" y="4503704"/>
                </a:lnTo>
                <a:lnTo>
                  <a:pt x="7634890" y="4495987"/>
                </a:lnTo>
                <a:cubicBezTo>
                  <a:pt x="7623348" y="4488268"/>
                  <a:pt x="7611409" y="4480550"/>
                  <a:pt x="7597081" y="4473119"/>
                </a:cubicBezTo>
                <a:lnTo>
                  <a:pt x="7596684" y="4474835"/>
                </a:lnTo>
                <a:lnTo>
                  <a:pt x="7595094" y="4471119"/>
                </a:lnTo>
                <a:cubicBezTo>
                  <a:pt x="7592306" y="4464260"/>
                  <a:pt x="7589919" y="4455684"/>
                  <a:pt x="7585143" y="4453968"/>
                </a:cubicBezTo>
                <a:cubicBezTo>
                  <a:pt x="7590714" y="4469119"/>
                  <a:pt x="7583949" y="4461401"/>
                  <a:pt x="7578378" y="4449968"/>
                </a:cubicBezTo>
                <a:cubicBezTo>
                  <a:pt x="7577184" y="4448824"/>
                  <a:pt x="7576784" y="4448539"/>
                  <a:pt x="7576786" y="4447395"/>
                </a:cubicBezTo>
                <a:cubicBezTo>
                  <a:pt x="7575592" y="4447396"/>
                  <a:pt x="7575592" y="4446251"/>
                  <a:pt x="7575592" y="4445109"/>
                </a:cubicBezTo>
                <a:cubicBezTo>
                  <a:pt x="7574398" y="4443679"/>
                  <a:pt x="7574000" y="4441107"/>
                  <a:pt x="7572805" y="4439964"/>
                </a:cubicBezTo>
                <a:cubicBezTo>
                  <a:pt x="7571214" y="4436249"/>
                  <a:pt x="7570021" y="4432247"/>
                  <a:pt x="7568428" y="4428532"/>
                </a:cubicBezTo>
                <a:cubicBezTo>
                  <a:pt x="7567234" y="4421957"/>
                  <a:pt x="7567234" y="4415669"/>
                  <a:pt x="7571612" y="4414526"/>
                </a:cubicBezTo>
                <a:cubicBezTo>
                  <a:pt x="7575591" y="4425958"/>
                  <a:pt x="7583949" y="4423386"/>
                  <a:pt x="7589123" y="4431103"/>
                </a:cubicBezTo>
                <a:cubicBezTo>
                  <a:pt x="7578378" y="4413383"/>
                  <a:pt x="7586734" y="4419386"/>
                  <a:pt x="7595094" y="4411954"/>
                </a:cubicBezTo>
                <a:close/>
                <a:moveTo>
                  <a:pt x="7576785" y="4399379"/>
                </a:moveTo>
                <a:lnTo>
                  <a:pt x="7583550" y="4403093"/>
                </a:lnTo>
                <a:lnTo>
                  <a:pt x="7583949" y="4407953"/>
                </a:lnTo>
                <a:close/>
                <a:moveTo>
                  <a:pt x="7395559" y="4368295"/>
                </a:moveTo>
                <a:cubicBezTo>
                  <a:pt x="7397996" y="4367508"/>
                  <a:pt x="7401080" y="4368794"/>
                  <a:pt x="7404464" y="4371366"/>
                </a:cubicBezTo>
                <a:cubicBezTo>
                  <a:pt x="7408843" y="4373938"/>
                  <a:pt x="7411228" y="4377656"/>
                  <a:pt x="7415607" y="4381372"/>
                </a:cubicBezTo>
                <a:cubicBezTo>
                  <a:pt x="7416802" y="4382800"/>
                  <a:pt x="7416801" y="4384230"/>
                  <a:pt x="7417994" y="4384229"/>
                </a:cubicBezTo>
                <a:cubicBezTo>
                  <a:pt x="7419587" y="4385371"/>
                  <a:pt x="7419587" y="4385371"/>
                  <a:pt x="7419587" y="4385371"/>
                </a:cubicBezTo>
                <a:cubicBezTo>
                  <a:pt x="7419588" y="4386515"/>
                  <a:pt x="7419588" y="4386515"/>
                  <a:pt x="7419588" y="4386515"/>
                </a:cubicBezTo>
                <a:cubicBezTo>
                  <a:pt x="7425159" y="4396519"/>
                  <a:pt x="7425158" y="4396806"/>
                  <a:pt x="7425158" y="4396806"/>
                </a:cubicBezTo>
                <a:cubicBezTo>
                  <a:pt x="7426750" y="4397949"/>
                  <a:pt x="7426352" y="4399377"/>
                  <a:pt x="7427944" y="4400520"/>
                </a:cubicBezTo>
                <a:cubicBezTo>
                  <a:pt x="7422372" y="4393090"/>
                  <a:pt x="7444261" y="4392804"/>
                  <a:pt x="7451424" y="4390232"/>
                </a:cubicBezTo>
                <a:cubicBezTo>
                  <a:pt x="7458190" y="4396520"/>
                  <a:pt x="7465353" y="4404524"/>
                  <a:pt x="7470924" y="4409381"/>
                </a:cubicBezTo>
                <a:cubicBezTo>
                  <a:pt x="7472119" y="4411953"/>
                  <a:pt x="7472119" y="4411953"/>
                  <a:pt x="7472119" y="4411953"/>
                </a:cubicBezTo>
                <a:cubicBezTo>
                  <a:pt x="7472119" y="4411953"/>
                  <a:pt x="7472119" y="4413384"/>
                  <a:pt x="7473313" y="4413383"/>
                </a:cubicBezTo>
                <a:cubicBezTo>
                  <a:pt x="7473312" y="4414527"/>
                  <a:pt x="7473312" y="4414527"/>
                  <a:pt x="7473312" y="4414527"/>
                </a:cubicBezTo>
                <a:cubicBezTo>
                  <a:pt x="7476098" y="4417100"/>
                  <a:pt x="7476098" y="4416812"/>
                  <a:pt x="7476098" y="4416812"/>
                </a:cubicBezTo>
                <a:cubicBezTo>
                  <a:pt x="7477291" y="4420816"/>
                  <a:pt x="7480476" y="4423387"/>
                  <a:pt x="7483263" y="4427387"/>
                </a:cubicBezTo>
                <a:cubicBezTo>
                  <a:pt x="7487242" y="4433676"/>
                  <a:pt x="7492815" y="4439678"/>
                  <a:pt x="7498386" y="4447395"/>
                </a:cubicBezTo>
                <a:cubicBezTo>
                  <a:pt x="7501170" y="4454826"/>
                  <a:pt x="7494406" y="4458828"/>
                  <a:pt x="7499579" y="4467690"/>
                </a:cubicBezTo>
                <a:cubicBezTo>
                  <a:pt x="7501171" y="4469118"/>
                  <a:pt x="7502365" y="4470262"/>
                  <a:pt x="7503957" y="4471691"/>
                </a:cubicBezTo>
                <a:cubicBezTo>
                  <a:pt x="7505151" y="4472833"/>
                  <a:pt x="7505150" y="4473119"/>
                  <a:pt x="7506344" y="4474263"/>
                </a:cubicBezTo>
                <a:cubicBezTo>
                  <a:pt x="7506344" y="4474263"/>
                  <a:pt x="7506344" y="4475407"/>
                  <a:pt x="7506344" y="4476549"/>
                </a:cubicBezTo>
                <a:cubicBezTo>
                  <a:pt x="7507937" y="4479123"/>
                  <a:pt x="7509131" y="4481694"/>
                  <a:pt x="7509130" y="4485410"/>
                </a:cubicBezTo>
                <a:cubicBezTo>
                  <a:pt x="7509131" y="4491698"/>
                  <a:pt x="7509131" y="4499416"/>
                  <a:pt x="7513509" y="4505990"/>
                </a:cubicBezTo>
                <a:lnTo>
                  <a:pt x="7519080" y="4509705"/>
                </a:lnTo>
                <a:lnTo>
                  <a:pt x="7519478" y="4510848"/>
                </a:lnTo>
                <a:lnTo>
                  <a:pt x="7535397" y="4529426"/>
                </a:lnTo>
                <a:lnTo>
                  <a:pt x="7535396" y="4535428"/>
                </a:lnTo>
                <a:cubicBezTo>
                  <a:pt x="7534203" y="4540287"/>
                  <a:pt x="7533008" y="4545147"/>
                  <a:pt x="7534203" y="4549148"/>
                </a:cubicBezTo>
                <a:cubicBezTo>
                  <a:pt x="7535794" y="4552866"/>
                  <a:pt x="7543754" y="4559152"/>
                  <a:pt x="7545345" y="4562868"/>
                </a:cubicBezTo>
                <a:cubicBezTo>
                  <a:pt x="7545345" y="4561725"/>
                  <a:pt x="7539774" y="4561724"/>
                  <a:pt x="7539774" y="4561724"/>
                </a:cubicBezTo>
                <a:lnTo>
                  <a:pt x="7545346" y="4568012"/>
                </a:lnTo>
                <a:lnTo>
                  <a:pt x="7542957" y="4572015"/>
                </a:lnTo>
                <a:lnTo>
                  <a:pt x="7543356" y="4581733"/>
                </a:lnTo>
                <a:lnTo>
                  <a:pt x="7509926" y="4591165"/>
                </a:lnTo>
                <a:cubicBezTo>
                  <a:pt x="7510723" y="4571443"/>
                  <a:pt x="7519476" y="4544861"/>
                  <a:pt x="7497192" y="4533428"/>
                </a:cubicBezTo>
                <a:lnTo>
                  <a:pt x="7485650" y="4550576"/>
                </a:lnTo>
                <a:lnTo>
                  <a:pt x="7481670" y="4538859"/>
                </a:lnTo>
                <a:cubicBezTo>
                  <a:pt x="7478884" y="4531428"/>
                  <a:pt x="7476098" y="4524852"/>
                  <a:pt x="7473312" y="4518565"/>
                </a:cubicBezTo>
                <a:cubicBezTo>
                  <a:pt x="7470527" y="4512277"/>
                  <a:pt x="7466548" y="4505703"/>
                  <a:pt x="7463762" y="4498273"/>
                </a:cubicBezTo>
                <a:cubicBezTo>
                  <a:pt x="7460976" y="4493128"/>
                  <a:pt x="7460976" y="4493128"/>
                  <a:pt x="7460976" y="4493128"/>
                </a:cubicBezTo>
                <a:cubicBezTo>
                  <a:pt x="7460976" y="4490554"/>
                  <a:pt x="7460976" y="4490554"/>
                  <a:pt x="7460976" y="4490554"/>
                </a:cubicBezTo>
                <a:cubicBezTo>
                  <a:pt x="7459783" y="4487983"/>
                  <a:pt x="7459384" y="4488268"/>
                  <a:pt x="7459384" y="4488268"/>
                </a:cubicBezTo>
                <a:cubicBezTo>
                  <a:pt x="7456599" y="4484267"/>
                  <a:pt x="7455405" y="4480552"/>
                  <a:pt x="7452619" y="4476550"/>
                </a:cubicBezTo>
                <a:cubicBezTo>
                  <a:pt x="7449832" y="4469119"/>
                  <a:pt x="7445853" y="4460258"/>
                  <a:pt x="7441873" y="4452540"/>
                </a:cubicBezTo>
                <a:cubicBezTo>
                  <a:pt x="7440281" y="4448826"/>
                  <a:pt x="7437496" y="4443681"/>
                  <a:pt x="7436301" y="4439965"/>
                </a:cubicBezTo>
                <a:cubicBezTo>
                  <a:pt x="7433517" y="4433675"/>
                  <a:pt x="7433516" y="4433391"/>
                  <a:pt x="7433516" y="4433391"/>
                </a:cubicBezTo>
                <a:cubicBezTo>
                  <a:pt x="7433517" y="4432246"/>
                  <a:pt x="7433517" y="4432246"/>
                  <a:pt x="7433517" y="4432246"/>
                </a:cubicBezTo>
                <a:cubicBezTo>
                  <a:pt x="7432321" y="4431105"/>
                  <a:pt x="7431925" y="4431104"/>
                  <a:pt x="7431925" y="4431104"/>
                </a:cubicBezTo>
                <a:cubicBezTo>
                  <a:pt x="7431924" y="4429960"/>
                  <a:pt x="7431923" y="4429674"/>
                  <a:pt x="7431923" y="4429674"/>
                </a:cubicBezTo>
                <a:cubicBezTo>
                  <a:pt x="7422373" y="4427102"/>
                  <a:pt x="7416801" y="4421957"/>
                  <a:pt x="7412822" y="4415669"/>
                </a:cubicBezTo>
                <a:cubicBezTo>
                  <a:pt x="7411627" y="4413097"/>
                  <a:pt x="7410037" y="4410524"/>
                  <a:pt x="7408842" y="4406809"/>
                </a:cubicBezTo>
                <a:cubicBezTo>
                  <a:pt x="7408841" y="4405665"/>
                  <a:pt x="7408841" y="4405665"/>
                  <a:pt x="7408841" y="4405665"/>
                </a:cubicBezTo>
                <a:cubicBezTo>
                  <a:pt x="7410035" y="4405666"/>
                  <a:pt x="7410035" y="4405666"/>
                  <a:pt x="7410035" y="4405666"/>
                </a:cubicBezTo>
                <a:cubicBezTo>
                  <a:pt x="7410035" y="4404521"/>
                  <a:pt x="7410036" y="4404237"/>
                  <a:pt x="7410036" y="4404237"/>
                </a:cubicBezTo>
                <a:cubicBezTo>
                  <a:pt x="7404465" y="4395375"/>
                  <a:pt x="7404465" y="4395375"/>
                  <a:pt x="7404465" y="4395375"/>
                </a:cubicBezTo>
                <a:cubicBezTo>
                  <a:pt x="7403271" y="4395376"/>
                  <a:pt x="7403271" y="4395376"/>
                  <a:pt x="7403271" y="4395376"/>
                </a:cubicBezTo>
                <a:cubicBezTo>
                  <a:pt x="7403270" y="4393947"/>
                  <a:pt x="7401678" y="4393090"/>
                  <a:pt x="7401679" y="4391661"/>
                </a:cubicBezTo>
                <a:cubicBezTo>
                  <a:pt x="7400085" y="4389374"/>
                  <a:pt x="7398891" y="4386514"/>
                  <a:pt x="7398893" y="4385373"/>
                </a:cubicBezTo>
                <a:cubicBezTo>
                  <a:pt x="7400484" y="4387944"/>
                  <a:pt x="7390536" y="4382801"/>
                  <a:pt x="7390535" y="4377656"/>
                </a:cubicBezTo>
                <a:cubicBezTo>
                  <a:pt x="7391330" y="4371939"/>
                  <a:pt x="7393121" y="4369081"/>
                  <a:pt x="7395559" y="4368295"/>
                </a:cubicBezTo>
                <a:close/>
                <a:moveTo>
                  <a:pt x="782907" y="4327879"/>
                </a:moveTo>
                <a:cubicBezTo>
                  <a:pt x="764112" y="4349620"/>
                  <a:pt x="790807" y="4382849"/>
                  <a:pt x="816893" y="4392262"/>
                </a:cubicBezTo>
                <a:cubicBezTo>
                  <a:pt x="832631" y="4397438"/>
                  <a:pt x="847966" y="4394123"/>
                  <a:pt x="853726" y="4374417"/>
                </a:cubicBezTo>
                <a:cubicBezTo>
                  <a:pt x="834292" y="4343208"/>
                  <a:pt x="808066" y="4332412"/>
                  <a:pt x="782907" y="4327879"/>
                </a:cubicBezTo>
                <a:close/>
                <a:moveTo>
                  <a:pt x="887388" y="4311061"/>
                </a:moveTo>
                <a:cubicBezTo>
                  <a:pt x="883727" y="4311100"/>
                  <a:pt x="880561" y="4312124"/>
                  <a:pt x="878224" y="4314686"/>
                </a:cubicBezTo>
                <a:lnTo>
                  <a:pt x="877894" y="4315798"/>
                </a:lnTo>
                <a:lnTo>
                  <a:pt x="856368" y="4321188"/>
                </a:lnTo>
                <a:cubicBezTo>
                  <a:pt x="861652" y="4327714"/>
                  <a:pt x="867406" y="4332341"/>
                  <a:pt x="873538" y="4336316"/>
                </a:cubicBezTo>
                <a:lnTo>
                  <a:pt x="886977" y="4342771"/>
                </a:lnTo>
                <a:lnTo>
                  <a:pt x="892920" y="4347072"/>
                </a:lnTo>
                <a:cubicBezTo>
                  <a:pt x="900085" y="4350339"/>
                  <a:pt x="907768" y="4352166"/>
                  <a:pt x="917380" y="4351198"/>
                </a:cubicBezTo>
                <a:lnTo>
                  <a:pt x="917756" y="4350546"/>
                </a:lnTo>
                <a:lnTo>
                  <a:pt x="930404" y="4353503"/>
                </a:lnTo>
                <a:lnTo>
                  <a:pt x="921804" y="4342453"/>
                </a:lnTo>
                <a:lnTo>
                  <a:pt x="924159" y="4337294"/>
                </a:lnTo>
                <a:cubicBezTo>
                  <a:pt x="925292" y="4333169"/>
                  <a:pt x="925112" y="4329154"/>
                  <a:pt x="924658" y="4322372"/>
                </a:cubicBezTo>
                <a:cubicBezTo>
                  <a:pt x="913802" y="4319691"/>
                  <a:pt x="898370" y="4310943"/>
                  <a:pt x="887388" y="4311061"/>
                </a:cubicBezTo>
                <a:close/>
                <a:moveTo>
                  <a:pt x="638904" y="4310794"/>
                </a:moveTo>
                <a:cubicBezTo>
                  <a:pt x="633039" y="4313926"/>
                  <a:pt x="629560" y="4318871"/>
                  <a:pt x="623693" y="4322002"/>
                </a:cubicBezTo>
                <a:cubicBezTo>
                  <a:pt x="625769" y="4338410"/>
                  <a:pt x="629395" y="4352671"/>
                  <a:pt x="645432" y="4349762"/>
                </a:cubicBezTo>
                <a:cubicBezTo>
                  <a:pt x="651012" y="4348205"/>
                  <a:pt x="654252" y="4345294"/>
                  <a:pt x="655667" y="4341765"/>
                </a:cubicBezTo>
                <a:cubicBezTo>
                  <a:pt x="659816" y="4330255"/>
                  <a:pt x="648510" y="4311995"/>
                  <a:pt x="638904" y="4310794"/>
                </a:cubicBezTo>
                <a:close/>
                <a:moveTo>
                  <a:pt x="714057" y="4302254"/>
                </a:moveTo>
                <a:cubicBezTo>
                  <a:pt x="709197" y="4300534"/>
                  <a:pt x="703326" y="4300838"/>
                  <a:pt x="696430" y="4303592"/>
                </a:cubicBezTo>
                <a:cubicBezTo>
                  <a:pt x="692810" y="4309325"/>
                  <a:pt x="693266" y="4316105"/>
                  <a:pt x="692132" y="4320231"/>
                </a:cubicBezTo>
                <a:cubicBezTo>
                  <a:pt x="699603" y="4333236"/>
                  <a:pt x="721312" y="4329690"/>
                  <a:pt x="725612" y="4313054"/>
                </a:cubicBezTo>
                <a:cubicBezTo>
                  <a:pt x="722764" y="4307715"/>
                  <a:pt x="718916" y="4303973"/>
                  <a:pt x="714057" y="4302254"/>
                </a:cubicBezTo>
                <a:close/>
                <a:moveTo>
                  <a:pt x="8360393" y="4283047"/>
                </a:moveTo>
                <a:cubicBezTo>
                  <a:pt x="8350839" y="4297912"/>
                  <a:pt x="8357208" y="4310201"/>
                  <a:pt x="8370340" y="4319062"/>
                </a:cubicBezTo>
                <a:cubicBezTo>
                  <a:pt x="8375117" y="4317633"/>
                  <a:pt x="8379495" y="4315060"/>
                  <a:pt x="8383077" y="4311345"/>
                </a:cubicBezTo>
                <a:cubicBezTo>
                  <a:pt x="8386657" y="4307630"/>
                  <a:pt x="8389841" y="4302484"/>
                  <a:pt x="8393025" y="4295053"/>
                </a:cubicBezTo>
                <a:cubicBezTo>
                  <a:pt x="8379893" y="4286193"/>
                  <a:pt x="8370342" y="4283049"/>
                  <a:pt x="8360393" y="4283047"/>
                </a:cubicBezTo>
                <a:close/>
                <a:moveTo>
                  <a:pt x="601717" y="4274224"/>
                </a:moveTo>
                <a:cubicBezTo>
                  <a:pt x="593313" y="4270090"/>
                  <a:pt x="578946" y="4280251"/>
                  <a:pt x="569100" y="4289722"/>
                </a:cubicBezTo>
                <a:cubicBezTo>
                  <a:pt x="564724" y="4293931"/>
                  <a:pt x="561242" y="4298003"/>
                  <a:pt x="559572" y="4300625"/>
                </a:cubicBezTo>
                <a:cubicBezTo>
                  <a:pt x="563170" y="4305746"/>
                  <a:pt x="566492" y="4308097"/>
                  <a:pt x="570054" y="4308416"/>
                </a:cubicBezTo>
                <a:cubicBezTo>
                  <a:pt x="580505" y="4309235"/>
                  <a:pt x="591225" y="4292827"/>
                  <a:pt x="607744" y="4283678"/>
                </a:cubicBezTo>
                <a:cubicBezTo>
                  <a:pt x="606656" y="4278568"/>
                  <a:pt x="604518" y="4275602"/>
                  <a:pt x="601717" y="4274224"/>
                </a:cubicBezTo>
                <a:close/>
                <a:moveTo>
                  <a:pt x="7907501" y="4221025"/>
                </a:moveTo>
                <a:cubicBezTo>
                  <a:pt x="7899143" y="4221738"/>
                  <a:pt x="7890388" y="4226384"/>
                  <a:pt x="7884666" y="4232921"/>
                </a:cubicBezTo>
                <a:cubicBezTo>
                  <a:pt x="7878946" y="4239460"/>
                  <a:pt x="7876259" y="4247893"/>
                  <a:pt x="7880040" y="4256179"/>
                </a:cubicBezTo>
                <a:cubicBezTo>
                  <a:pt x="7884816" y="4258182"/>
                  <a:pt x="7890388" y="4258467"/>
                  <a:pt x="7895960" y="4257610"/>
                </a:cubicBezTo>
                <a:cubicBezTo>
                  <a:pt x="7913073" y="4255039"/>
                  <a:pt x="7930582" y="4241603"/>
                  <a:pt x="7923020" y="4225027"/>
                </a:cubicBezTo>
                <a:cubicBezTo>
                  <a:pt x="7918644" y="4221596"/>
                  <a:pt x="7913470" y="4220454"/>
                  <a:pt x="7907501" y="4221025"/>
                </a:cubicBezTo>
                <a:close/>
                <a:moveTo>
                  <a:pt x="679933" y="4216450"/>
                </a:moveTo>
                <a:cubicBezTo>
                  <a:pt x="657249" y="4243891"/>
                  <a:pt x="677942" y="4272473"/>
                  <a:pt x="703016" y="4280476"/>
                </a:cubicBezTo>
                <a:cubicBezTo>
                  <a:pt x="710975" y="4283048"/>
                  <a:pt x="719730" y="4283335"/>
                  <a:pt x="727293" y="4280477"/>
                </a:cubicBezTo>
                <a:cubicBezTo>
                  <a:pt x="737639" y="4276474"/>
                  <a:pt x="745998" y="4266757"/>
                  <a:pt x="749181" y="4249322"/>
                </a:cubicBezTo>
                <a:cubicBezTo>
                  <a:pt x="739630" y="4235030"/>
                  <a:pt x="700230" y="4211593"/>
                  <a:pt x="679933" y="4216450"/>
                </a:cubicBezTo>
                <a:close/>
                <a:moveTo>
                  <a:pt x="297681" y="4199737"/>
                </a:moveTo>
                <a:cubicBezTo>
                  <a:pt x="294369" y="4198953"/>
                  <a:pt x="290234" y="4199662"/>
                  <a:pt x="285295" y="4202676"/>
                </a:cubicBezTo>
                <a:cubicBezTo>
                  <a:pt x="280490" y="4214242"/>
                  <a:pt x="290629" y="4229656"/>
                  <a:pt x="304746" y="4225204"/>
                </a:cubicBezTo>
                <a:cubicBezTo>
                  <a:pt x="310140" y="4217889"/>
                  <a:pt x="307615" y="4202091"/>
                  <a:pt x="297681" y="4199737"/>
                </a:cubicBezTo>
                <a:close/>
                <a:moveTo>
                  <a:pt x="7907102" y="4198159"/>
                </a:moveTo>
                <a:cubicBezTo>
                  <a:pt x="7892775" y="4198160"/>
                  <a:pt x="7878051" y="4202444"/>
                  <a:pt x="7868499" y="4205590"/>
                </a:cubicBezTo>
                <a:cubicBezTo>
                  <a:pt x="7872080" y="4210163"/>
                  <a:pt x="7880737" y="4214736"/>
                  <a:pt x="7891183" y="4218024"/>
                </a:cubicBezTo>
                <a:cubicBezTo>
                  <a:pt x="7901631" y="4221310"/>
                  <a:pt x="7913867" y="4223311"/>
                  <a:pt x="7924615" y="4222739"/>
                </a:cubicBezTo>
                <a:cubicBezTo>
                  <a:pt x="7932174" y="4222455"/>
                  <a:pt x="7938144" y="4220739"/>
                  <a:pt x="7943318" y="4217594"/>
                </a:cubicBezTo>
                <a:cubicBezTo>
                  <a:pt x="7934960" y="4202446"/>
                  <a:pt x="7921429" y="4198158"/>
                  <a:pt x="7907102" y="4198159"/>
                </a:cubicBezTo>
                <a:close/>
                <a:moveTo>
                  <a:pt x="7898347" y="4162430"/>
                </a:moveTo>
                <a:cubicBezTo>
                  <a:pt x="7891581" y="4164718"/>
                  <a:pt x="7884419" y="4169862"/>
                  <a:pt x="7873673" y="4177866"/>
                </a:cubicBezTo>
                <a:cubicBezTo>
                  <a:pt x="7876060" y="4184152"/>
                  <a:pt x="7880040" y="4187297"/>
                  <a:pt x="7884417" y="4188155"/>
                </a:cubicBezTo>
                <a:cubicBezTo>
                  <a:pt x="7896755" y="4190729"/>
                  <a:pt x="7911878" y="4173008"/>
                  <a:pt x="7898347" y="4162430"/>
                </a:cubicBezTo>
                <a:close/>
                <a:moveTo>
                  <a:pt x="7799253" y="4061250"/>
                </a:moveTo>
                <a:cubicBezTo>
                  <a:pt x="7788506" y="4058964"/>
                  <a:pt x="7778158" y="4063823"/>
                  <a:pt x="7768608" y="4064965"/>
                </a:cubicBezTo>
                <a:cubicBezTo>
                  <a:pt x="7747514" y="4077543"/>
                  <a:pt x="7780944" y="4092977"/>
                  <a:pt x="7753087" y="4108125"/>
                </a:cubicBezTo>
                <a:cubicBezTo>
                  <a:pt x="7757465" y="4112984"/>
                  <a:pt x="7761046" y="4116414"/>
                  <a:pt x="7764230" y="4118700"/>
                </a:cubicBezTo>
                <a:lnTo>
                  <a:pt x="7772588" y="4121845"/>
                </a:lnTo>
                <a:lnTo>
                  <a:pt x="7776567" y="4128704"/>
                </a:lnTo>
                <a:cubicBezTo>
                  <a:pt x="7790097" y="4128706"/>
                  <a:pt x="7800048" y="4122702"/>
                  <a:pt x="7803232" y="4108124"/>
                </a:cubicBezTo>
                <a:cubicBezTo>
                  <a:pt x="7800046" y="4102123"/>
                  <a:pt x="7793283" y="4099265"/>
                  <a:pt x="7790099" y="4096121"/>
                </a:cubicBezTo>
                <a:lnTo>
                  <a:pt x="7788110" y="4096692"/>
                </a:lnTo>
                <a:lnTo>
                  <a:pt x="7789700" y="4094119"/>
                </a:lnTo>
                <a:cubicBezTo>
                  <a:pt x="7794874" y="4084974"/>
                  <a:pt x="7800845" y="4075827"/>
                  <a:pt x="7809996" y="4066395"/>
                </a:cubicBezTo>
                <a:cubicBezTo>
                  <a:pt x="7806415" y="4063537"/>
                  <a:pt x="7802834" y="4062107"/>
                  <a:pt x="7799253" y="4061250"/>
                </a:cubicBezTo>
                <a:close/>
                <a:moveTo>
                  <a:pt x="7593898" y="4046388"/>
                </a:moveTo>
                <a:cubicBezTo>
                  <a:pt x="7577582" y="4055532"/>
                  <a:pt x="7567236" y="4066394"/>
                  <a:pt x="7559275" y="4078400"/>
                </a:cubicBezTo>
                <a:cubicBezTo>
                  <a:pt x="7551714" y="4090403"/>
                  <a:pt x="7546938" y="4103552"/>
                  <a:pt x="7540968" y="4116413"/>
                </a:cubicBezTo>
                <a:cubicBezTo>
                  <a:pt x="7564450" y="4107553"/>
                  <a:pt x="7606235" y="4080687"/>
                  <a:pt x="7593898" y="4046388"/>
                </a:cubicBezTo>
                <a:close/>
                <a:moveTo>
                  <a:pt x="8155436" y="4027809"/>
                </a:moveTo>
                <a:cubicBezTo>
                  <a:pt x="8138324" y="4027236"/>
                  <a:pt x="8121610" y="4033240"/>
                  <a:pt x="8112057" y="4044958"/>
                </a:cubicBezTo>
                <a:cubicBezTo>
                  <a:pt x="8116038" y="4050961"/>
                  <a:pt x="8121808" y="4054534"/>
                  <a:pt x="8128624" y="4056463"/>
                </a:cubicBezTo>
                <a:cubicBezTo>
                  <a:pt x="8135438" y="4058392"/>
                  <a:pt x="8143299" y="4058677"/>
                  <a:pt x="8151457" y="4058106"/>
                </a:cubicBezTo>
                <a:cubicBezTo>
                  <a:pt x="8168173" y="4056963"/>
                  <a:pt x="8185683" y="4052390"/>
                  <a:pt x="8198417" y="4050959"/>
                </a:cubicBezTo>
                <a:cubicBezTo>
                  <a:pt x="8188867" y="4036098"/>
                  <a:pt x="8172151" y="4028667"/>
                  <a:pt x="8155436" y="4027809"/>
                </a:cubicBezTo>
                <a:close/>
                <a:moveTo>
                  <a:pt x="7852580" y="4012376"/>
                </a:moveTo>
                <a:cubicBezTo>
                  <a:pt x="7847010" y="4011803"/>
                  <a:pt x="7842234" y="4012661"/>
                  <a:pt x="7839050" y="4014948"/>
                </a:cubicBezTo>
                <a:cubicBezTo>
                  <a:pt x="7843427" y="4022664"/>
                  <a:pt x="7857755" y="4042385"/>
                  <a:pt x="7871684" y="4046101"/>
                </a:cubicBezTo>
                <a:cubicBezTo>
                  <a:pt x="7876060" y="4047532"/>
                  <a:pt x="7880838" y="4047244"/>
                  <a:pt x="7884815" y="4044101"/>
                </a:cubicBezTo>
                <a:cubicBezTo>
                  <a:pt x="7887204" y="4042386"/>
                  <a:pt x="7889592" y="4039528"/>
                  <a:pt x="7891582" y="4035812"/>
                </a:cubicBezTo>
                <a:cubicBezTo>
                  <a:pt x="7889195" y="4024665"/>
                  <a:pt x="7868101" y="4013232"/>
                  <a:pt x="7852580" y="4012376"/>
                </a:cubicBezTo>
                <a:close/>
                <a:moveTo>
                  <a:pt x="7587780" y="3961664"/>
                </a:moveTo>
                <a:cubicBezTo>
                  <a:pt x="7567259" y="3959425"/>
                  <a:pt x="7540471" y="3976360"/>
                  <a:pt x="7528233" y="3995225"/>
                </a:cubicBezTo>
                <a:cubicBezTo>
                  <a:pt x="7518284" y="4010089"/>
                  <a:pt x="7517886" y="4026666"/>
                  <a:pt x="7537387" y="4035239"/>
                </a:cubicBezTo>
                <a:cubicBezTo>
                  <a:pt x="7575193" y="4020663"/>
                  <a:pt x="7593898" y="3995797"/>
                  <a:pt x="7605440" y="3970932"/>
                </a:cubicBezTo>
                <a:cubicBezTo>
                  <a:pt x="7600764" y="3965286"/>
                  <a:pt x="7594620" y="3962410"/>
                  <a:pt x="7587780" y="3961664"/>
                </a:cubicBezTo>
                <a:close/>
                <a:moveTo>
                  <a:pt x="7453414" y="3951210"/>
                </a:moveTo>
                <a:cubicBezTo>
                  <a:pt x="7441674" y="3953067"/>
                  <a:pt x="7419189" y="3962785"/>
                  <a:pt x="7402027" y="3975683"/>
                </a:cubicBezTo>
                <a:cubicBezTo>
                  <a:pt x="7384864" y="3988580"/>
                  <a:pt x="7373024" y="4004657"/>
                  <a:pt x="7382576" y="4019235"/>
                </a:cubicBezTo>
                <a:cubicBezTo>
                  <a:pt x="7410035" y="4010373"/>
                  <a:pt x="7437496" y="3973788"/>
                  <a:pt x="7453414" y="3951210"/>
                </a:cubicBezTo>
                <a:close/>
                <a:moveTo>
                  <a:pt x="7365461" y="3874894"/>
                </a:moveTo>
                <a:cubicBezTo>
                  <a:pt x="7358498" y="3875751"/>
                  <a:pt x="7352131" y="3879182"/>
                  <a:pt x="7347753" y="3884326"/>
                </a:cubicBezTo>
                <a:cubicBezTo>
                  <a:pt x="7343374" y="3889470"/>
                  <a:pt x="7340988" y="3896331"/>
                  <a:pt x="7341983" y="3904047"/>
                </a:cubicBezTo>
                <a:lnTo>
                  <a:pt x="7352329" y="3915766"/>
                </a:lnTo>
                <a:lnTo>
                  <a:pt x="7345565" y="3916052"/>
                </a:lnTo>
                <a:cubicBezTo>
                  <a:pt x="7342779" y="3926630"/>
                  <a:pt x="7347951" y="3933487"/>
                  <a:pt x="7354717" y="3935489"/>
                </a:cubicBezTo>
                <a:cubicBezTo>
                  <a:pt x="7361880" y="3937204"/>
                  <a:pt x="7370637" y="3934345"/>
                  <a:pt x="7376207" y="3925199"/>
                </a:cubicBezTo>
                <a:lnTo>
                  <a:pt x="7373421" y="3922627"/>
                </a:lnTo>
                <a:lnTo>
                  <a:pt x="7386556" y="3915480"/>
                </a:lnTo>
                <a:cubicBezTo>
                  <a:pt x="7394914" y="3908907"/>
                  <a:pt x="7401281" y="3900046"/>
                  <a:pt x="7398893" y="3892328"/>
                </a:cubicBezTo>
                <a:cubicBezTo>
                  <a:pt x="7393321" y="3884040"/>
                  <a:pt x="7386953" y="3879182"/>
                  <a:pt x="7380188" y="3876611"/>
                </a:cubicBezTo>
                <a:cubicBezTo>
                  <a:pt x="7375411" y="3874609"/>
                  <a:pt x="7370238" y="3874324"/>
                  <a:pt x="7365461" y="3874894"/>
                </a:cubicBezTo>
                <a:close/>
                <a:moveTo>
                  <a:pt x="5740827" y="3859413"/>
                </a:moveTo>
                <a:lnTo>
                  <a:pt x="5740271" y="3867919"/>
                </a:lnTo>
                <a:lnTo>
                  <a:pt x="5728288" y="3874300"/>
                </a:lnTo>
                <a:lnTo>
                  <a:pt x="5728796" y="3872077"/>
                </a:lnTo>
                <a:cubicBezTo>
                  <a:pt x="5729365" y="3867544"/>
                  <a:pt x="5729872" y="3863369"/>
                  <a:pt x="5731489" y="3860833"/>
                </a:cubicBezTo>
                <a:cubicBezTo>
                  <a:pt x="5733104" y="3858296"/>
                  <a:pt x="5735828" y="3857396"/>
                  <a:pt x="5740827" y="3859413"/>
                </a:cubicBezTo>
                <a:close/>
                <a:moveTo>
                  <a:pt x="7647228" y="3811729"/>
                </a:moveTo>
                <a:cubicBezTo>
                  <a:pt x="7639665" y="3822875"/>
                  <a:pt x="7638471" y="3831450"/>
                  <a:pt x="7649615" y="3841740"/>
                </a:cubicBezTo>
                <a:cubicBezTo>
                  <a:pt x="7653594" y="3836310"/>
                  <a:pt x="7659564" y="3840025"/>
                  <a:pt x="7666728" y="3832020"/>
                </a:cubicBezTo>
                <a:cubicBezTo>
                  <a:pt x="7667921" y="3823160"/>
                  <a:pt x="7656380" y="3812873"/>
                  <a:pt x="7647228" y="3811729"/>
                </a:cubicBezTo>
                <a:close/>
                <a:moveTo>
                  <a:pt x="5802627" y="3801440"/>
                </a:moveTo>
                <a:lnTo>
                  <a:pt x="5804220" y="3811154"/>
                </a:lnTo>
                <a:lnTo>
                  <a:pt x="5811779" y="3831735"/>
                </a:lnTo>
                <a:lnTo>
                  <a:pt x="5810189" y="3832020"/>
                </a:lnTo>
                <a:cubicBezTo>
                  <a:pt x="5807404" y="3833164"/>
                  <a:pt x="5804617" y="3834593"/>
                  <a:pt x="5803422" y="3835737"/>
                </a:cubicBezTo>
                <a:cubicBezTo>
                  <a:pt x="5801831" y="3837166"/>
                  <a:pt x="5801831" y="3837166"/>
                  <a:pt x="5801831" y="3839737"/>
                </a:cubicBezTo>
                <a:cubicBezTo>
                  <a:pt x="5801831" y="3838309"/>
                  <a:pt x="5803423" y="3838310"/>
                  <a:pt x="5803423" y="3838310"/>
                </a:cubicBezTo>
                <a:cubicBezTo>
                  <a:pt x="5804617" y="3838310"/>
                  <a:pt x="5804617" y="3838310"/>
                  <a:pt x="5805811" y="3838310"/>
                </a:cubicBezTo>
                <a:cubicBezTo>
                  <a:pt x="5807403" y="3838309"/>
                  <a:pt x="5807403" y="3838309"/>
                  <a:pt x="5808596" y="3838309"/>
                </a:cubicBezTo>
                <a:cubicBezTo>
                  <a:pt x="5811383" y="3838309"/>
                  <a:pt x="5812975" y="3839739"/>
                  <a:pt x="5808598" y="3842311"/>
                </a:cubicBezTo>
                <a:cubicBezTo>
                  <a:pt x="5805811" y="3842311"/>
                  <a:pt x="5805811" y="3842311"/>
                  <a:pt x="5804617" y="3842311"/>
                </a:cubicBezTo>
                <a:cubicBezTo>
                  <a:pt x="5804617" y="3842311"/>
                  <a:pt x="5803026" y="3842310"/>
                  <a:pt x="5801831" y="3842309"/>
                </a:cubicBezTo>
                <a:cubicBezTo>
                  <a:pt x="5800638" y="3843454"/>
                  <a:pt x="5799046" y="3843454"/>
                  <a:pt x="5796259" y="3843454"/>
                </a:cubicBezTo>
                <a:cubicBezTo>
                  <a:pt x="5793472" y="3844598"/>
                  <a:pt x="5789494" y="3844598"/>
                  <a:pt x="5786708" y="3845740"/>
                </a:cubicBezTo>
                <a:cubicBezTo>
                  <a:pt x="5782729" y="3847169"/>
                  <a:pt x="5779545" y="3848314"/>
                  <a:pt x="5775565" y="3849742"/>
                </a:cubicBezTo>
                <a:cubicBezTo>
                  <a:pt x="5772779" y="3850885"/>
                  <a:pt x="5772778" y="3851172"/>
                  <a:pt x="5772778" y="3851172"/>
                </a:cubicBezTo>
                <a:cubicBezTo>
                  <a:pt x="5772778" y="3852315"/>
                  <a:pt x="5772778" y="3852315"/>
                  <a:pt x="5772778" y="3852315"/>
                </a:cubicBezTo>
                <a:cubicBezTo>
                  <a:pt x="5771586" y="3852313"/>
                  <a:pt x="5771586" y="3852313"/>
                  <a:pt x="5771586" y="3852313"/>
                </a:cubicBezTo>
                <a:cubicBezTo>
                  <a:pt x="5757656" y="3858601"/>
                  <a:pt x="5757656" y="3858601"/>
                  <a:pt x="5757656" y="3858601"/>
                </a:cubicBezTo>
                <a:cubicBezTo>
                  <a:pt x="5754871" y="3859745"/>
                  <a:pt x="5752085" y="3862605"/>
                  <a:pt x="5748105" y="3863748"/>
                </a:cubicBezTo>
                <a:lnTo>
                  <a:pt x="5747072" y="3864298"/>
                </a:lnTo>
                <a:lnTo>
                  <a:pt x="5747313" y="3858921"/>
                </a:lnTo>
                <a:cubicBezTo>
                  <a:pt x="5748622" y="3846857"/>
                  <a:pt x="5753391" y="3836031"/>
                  <a:pt x="5769765" y="3828753"/>
                </a:cubicBezTo>
                <a:lnTo>
                  <a:pt x="5765610" y="3823422"/>
                </a:lnTo>
                <a:lnTo>
                  <a:pt x="5766014" y="3823161"/>
                </a:lnTo>
                <a:cubicBezTo>
                  <a:pt x="5770392" y="3819159"/>
                  <a:pt x="5775565" y="3815444"/>
                  <a:pt x="5778351" y="3809155"/>
                </a:cubicBezTo>
                <a:cubicBezTo>
                  <a:pt x="5781136" y="3812871"/>
                  <a:pt x="5782330" y="3818016"/>
                  <a:pt x="5785117" y="3814299"/>
                </a:cubicBezTo>
                <a:cubicBezTo>
                  <a:pt x="5783923" y="3811727"/>
                  <a:pt x="5779941" y="3806583"/>
                  <a:pt x="5782728" y="3805441"/>
                </a:cubicBezTo>
                <a:cubicBezTo>
                  <a:pt x="5782729" y="3804011"/>
                  <a:pt x="5783922" y="3804011"/>
                  <a:pt x="5785116" y="3804010"/>
                </a:cubicBezTo>
                <a:cubicBezTo>
                  <a:pt x="5785116" y="3804010"/>
                  <a:pt x="5786707" y="3804011"/>
                  <a:pt x="5786707" y="3804011"/>
                </a:cubicBezTo>
                <a:cubicBezTo>
                  <a:pt x="5788301" y="3804010"/>
                  <a:pt x="5787903" y="3804012"/>
                  <a:pt x="5787903" y="3804012"/>
                </a:cubicBezTo>
                <a:cubicBezTo>
                  <a:pt x="5789493" y="3802867"/>
                  <a:pt x="5789493" y="3802867"/>
                  <a:pt x="5791086" y="3802868"/>
                </a:cubicBezTo>
                <a:close/>
                <a:moveTo>
                  <a:pt x="5868999" y="3779044"/>
                </a:moveTo>
                <a:lnTo>
                  <a:pt x="5860675" y="3793459"/>
                </a:lnTo>
                <a:lnTo>
                  <a:pt x="5844572" y="3817103"/>
                </a:lnTo>
                <a:lnTo>
                  <a:pt x="5840435" y="3818872"/>
                </a:lnTo>
                <a:lnTo>
                  <a:pt x="5837251" y="3821446"/>
                </a:lnTo>
                <a:lnTo>
                  <a:pt x="5823322" y="3804868"/>
                </a:lnTo>
                <a:lnTo>
                  <a:pt x="5822526" y="3804009"/>
                </a:lnTo>
                <a:cubicBezTo>
                  <a:pt x="5823721" y="3797722"/>
                  <a:pt x="5826505" y="3791434"/>
                  <a:pt x="5830883" y="3786290"/>
                </a:cubicBezTo>
                <a:cubicBezTo>
                  <a:pt x="5823719" y="3787720"/>
                  <a:pt x="5815362" y="3800296"/>
                  <a:pt x="5808597" y="3795149"/>
                </a:cubicBezTo>
                <a:cubicBezTo>
                  <a:pt x="5811979" y="3793292"/>
                  <a:pt x="5812776" y="3791076"/>
                  <a:pt x="5814267" y="3788862"/>
                </a:cubicBezTo>
                <a:cubicBezTo>
                  <a:pt x="5815761" y="3786646"/>
                  <a:pt x="5817949" y="3784431"/>
                  <a:pt x="5824118" y="3782574"/>
                </a:cubicBezTo>
                <a:cubicBezTo>
                  <a:pt x="5847599" y="3791434"/>
                  <a:pt x="5833668" y="3784861"/>
                  <a:pt x="5858741" y="3780001"/>
                </a:cubicBezTo>
                <a:cubicBezTo>
                  <a:pt x="5853169" y="3782574"/>
                  <a:pt x="5850384" y="3784861"/>
                  <a:pt x="5850383" y="3788862"/>
                </a:cubicBezTo>
                <a:cubicBezTo>
                  <a:pt x="5853169" y="3784859"/>
                  <a:pt x="5858742" y="3782575"/>
                  <a:pt x="5862720" y="3781431"/>
                </a:cubicBezTo>
                <a:close/>
                <a:moveTo>
                  <a:pt x="5724623" y="3767139"/>
                </a:moveTo>
                <a:cubicBezTo>
                  <a:pt x="5726218" y="3767139"/>
                  <a:pt x="5728605" y="3767139"/>
                  <a:pt x="5731391" y="3771140"/>
                </a:cubicBezTo>
                <a:lnTo>
                  <a:pt x="5730196" y="3774285"/>
                </a:lnTo>
                <a:lnTo>
                  <a:pt x="5724692" y="3773516"/>
                </a:lnTo>
                <a:lnTo>
                  <a:pt x="5723187" y="3769486"/>
                </a:lnTo>
                <a:lnTo>
                  <a:pt x="5723394" y="3768567"/>
                </a:lnTo>
                <a:lnTo>
                  <a:pt x="5724625" y="3768569"/>
                </a:lnTo>
                <a:cubicBezTo>
                  <a:pt x="5724624" y="3767425"/>
                  <a:pt x="5724623" y="3767139"/>
                  <a:pt x="5724623" y="3767139"/>
                </a:cubicBezTo>
                <a:close/>
                <a:moveTo>
                  <a:pt x="5876437" y="3766161"/>
                </a:moveTo>
                <a:lnTo>
                  <a:pt x="5873566" y="3771131"/>
                </a:lnTo>
                <a:lnTo>
                  <a:pt x="5863915" y="3772284"/>
                </a:lnTo>
                <a:close/>
                <a:moveTo>
                  <a:pt x="7689809" y="3749419"/>
                </a:moveTo>
                <a:cubicBezTo>
                  <a:pt x="7683442" y="3752277"/>
                  <a:pt x="7680258" y="3755134"/>
                  <a:pt x="7679065" y="3758565"/>
                </a:cubicBezTo>
                <a:cubicBezTo>
                  <a:pt x="7675483" y="3768853"/>
                  <a:pt x="7690208" y="3782573"/>
                  <a:pt x="7695779" y="3800866"/>
                </a:cubicBezTo>
                <a:cubicBezTo>
                  <a:pt x="7726026" y="3799153"/>
                  <a:pt x="7699361" y="3757994"/>
                  <a:pt x="7689809" y="3749419"/>
                </a:cubicBezTo>
                <a:close/>
                <a:moveTo>
                  <a:pt x="8155834" y="3742558"/>
                </a:moveTo>
                <a:cubicBezTo>
                  <a:pt x="8145488" y="3739129"/>
                  <a:pt x="8129569" y="3743703"/>
                  <a:pt x="8108476" y="3765425"/>
                </a:cubicBezTo>
                <a:cubicBezTo>
                  <a:pt x="8125988" y="3786289"/>
                  <a:pt x="8140313" y="3794293"/>
                  <a:pt x="8150661" y="3794863"/>
                </a:cubicBezTo>
                <a:cubicBezTo>
                  <a:pt x="8154243" y="3795149"/>
                  <a:pt x="8157028" y="3794579"/>
                  <a:pt x="8159418" y="3793434"/>
                </a:cubicBezTo>
                <a:cubicBezTo>
                  <a:pt x="8176928" y="3785433"/>
                  <a:pt x="8175733" y="3749417"/>
                  <a:pt x="8155834" y="3742558"/>
                </a:cubicBezTo>
                <a:close/>
                <a:moveTo>
                  <a:pt x="7150757" y="3739272"/>
                </a:moveTo>
                <a:cubicBezTo>
                  <a:pt x="7146180" y="3739772"/>
                  <a:pt x="7142399" y="3741272"/>
                  <a:pt x="7139415" y="3743416"/>
                </a:cubicBezTo>
                <a:cubicBezTo>
                  <a:pt x="7134639" y="3746846"/>
                  <a:pt x="7131853" y="3751703"/>
                  <a:pt x="7130660" y="3756564"/>
                </a:cubicBezTo>
                <a:cubicBezTo>
                  <a:pt x="7128272" y="3767712"/>
                  <a:pt x="7135037" y="3780003"/>
                  <a:pt x="7150557" y="3779429"/>
                </a:cubicBezTo>
                <a:cubicBezTo>
                  <a:pt x="7155731" y="3779144"/>
                  <a:pt x="7162098" y="3777143"/>
                  <a:pt x="7169660" y="3773714"/>
                </a:cubicBezTo>
                <a:cubicBezTo>
                  <a:pt x="7168865" y="3762852"/>
                  <a:pt x="7173242" y="3754850"/>
                  <a:pt x="7166874" y="3741130"/>
                </a:cubicBezTo>
                <a:cubicBezTo>
                  <a:pt x="7160706" y="3739272"/>
                  <a:pt x="7155334" y="3738771"/>
                  <a:pt x="7150757" y="3739272"/>
                </a:cubicBezTo>
                <a:close/>
                <a:moveTo>
                  <a:pt x="7553306" y="3722551"/>
                </a:moveTo>
                <a:cubicBezTo>
                  <a:pt x="7515897" y="3716835"/>
                  <a:pt x="7477292" y="3739986"/>
                  <a:pt x="7441076" y="3759995"/>
                </a:cubicBezTo>
                <a:cubicBezTo>
                  <a:pt x="7473313" y="3792863"/>
                  <a:pt x="7469732" y="3831449"/>
                  <a:pt x="7525051" y="3858316"/>
                </a:cubicBezTo>
                <a:cubicBezTo>
                  <a:pt x="7550917" y="3858318"/>
                  <a:pt x="7573601" y="3848027"/>
                  <a:pt x="7589520" y="3832593"/>
                </a:cubicBezTo>
                <a:cubicBezTo>
                  <a:pt x="7615787" y="3806869"/>
                  <a:pt x="7622552" y="3767140"/>
                  <a:pt x="7590317" y="3739414"/>
                </a:cubicBezTo>
                <a:cubicBezTo>
                  <a:pt x="7577980" y="3729696"/>
                  <a:pt x="7565641" y="3724552"/>
                  <a:pt x="7553306" y="3722551"/>
                </a:cubicBezTo>
                <a:close/>
                <a:moveTo>
                  <a:pt x="7430083" y="3716441"/>
                </a:moveTo>
                <a:cubicBezTo>
                  <a:pt x="7416403" y="3717049"/>
                  <a:pt x="7401678" y="3723123"/>
                  <a:pt x="7393320" y="3730840"/>
                </a:cubicBezTo>
                <a:cubicBezTo>
                  <a:pt x="7404067" y="3734555"/>
                  <a:pt x="7415209" y="3735413"/>
                  <a:pt x="7426749" y="3735414"/>
                </a:cubicBezTo>
                <a:cubicBezTo>
                  <a:pt x="7438291" y="3735127"/>
                  <a:pt x="7449833" y="3734555"/>
                  <a:pt x="7460578" y="3734841"/>
                </a:cubicBezTo>
                <a:cubicBezTo>
                  <a:pt x="7456399" y="3720693"/>
                  <a:pt x="7443764" y="3715834"/>
                  <a:pt x="7430083" y="3716441"/>
                </a:cubicBezTo>
                <a:close/>
                <a:moveTo>
                  <a:pt x="8268461" y="3710832"/>
                </a:moveTo>
                <a:cubicBezTo>
                  <a:pt x="8262292" y="3711403"/>
                  <a:pt x="8256522" y="3713546"/>
                  <a:pt x="8251298" y="3717621"/>
                </a:cubicBezTo>
                <a:cubicBezTo>
                  <a:pt x="8246074" y="3721694"/>
                  <a:pt x="8241399" y="3727695"/>
                  <a:pt x="8237421" y="3735984"/>
                </a:cubicBezTo>
                <a:cubicBezTo>
                  <a:pt x="8248164" y="3740271"/>
                  <a:pt x="8258512" y="3743703"/>
                  <a:pt x="8268461" y="3744559"/>
                </a:cubicBezTo>
                <a:cubicBezTo>
                  <a:pt x="8278410" y="3745417"/>
                  <a:pt x="8287961" y="3743702"/>
                  <a:pt x="8296319" y="3738843"/>
                </a:cubicBezTo>
                <a:cubicBezTo>
                  <a:pt x="8301890" y="3735413"/>
                  <a:pt x="8307462" y="3730554"/>
                  <a:pt x="8312239" y="3723694"/>
                </a:cubicBezTo>
                <a:cubicBezTo>
                  <a:pt x="8295921" y="3714833"/>
                  <a:pt x="8281196" y="3709689"/>
                  <a:pt x="8268461" y="3710832"/>
                </a:cubicBezTo>
                <a:close/>
                <a:moveTo>
                  <a:pt x="684311" y="3700257"/>
                </a:moveTo>
                <a:cubicBezTo>
                  <a:pt x="672372" y="3709404"/>
                  <a:pt x="673168" y="3735127"/>
                  <a:pt x="682719" y="3747705"/>
                </a:cubicBezTo>
                <a:cubicBezTo>
                  <a:pt x="705405" y="3743989"/>
                  <a:pt x="717344" y="3734842"/>
                  <a:pt x="716547" y="3708832"/>
                </a:cubicBezTo>
                <a:cubicBezTo>
                  <a:pt x="705404" y="3710833"/>
                  <a:pt x="703016" y="3699685"/>
                  <a:pt x="684311" y="3700257"/>
                </a:cubicBezTo>
                <a:close/>
                <a:moveTo>
                  <a:pt x="598929" y="3694004"/>
                </a:moveTo>
                <a:cubicBezTo>
                  <a:pt x="594757" y="3692938"/>
                  <a:pt x="590865" y="3693345"/>
                  <a:pt x="587261" y="3694884"/>
                </a:cubicBezTo>
                <a:cubicBezTo>
                  <a:pt x="565640" y="3704115"/>
                  <a:pt x="554374" y="3754063"/>
                  <a:pt x="554971" y="3770570"/>
                </a:cubicBezTo>
                <a:cubicBezTo>
                  <a:pt x="560544" y="3772570"/>
                  <a:pt x="564920" y="3773713"/>
                  <a:pt x="568899" y="3773999"/>
                </a:cubicBezTo>
                <a:cubicBezTo>
                  <a:pt x="572878" y="3774285"/>
                  <a:pt x="576461" y="3773428"/>
                  <a:pt x="579246" y="3772284"/>
                </a:cubicBezTo>
                <a:cubicBezTo>
                  <a:pt x="596361" y="3764282"/>
                  <a:pt x="595564" y="3730555"/>
                  <a:pt x="612279" y="3701971"/>
                </a:cubicBezTo>
                <a:cubicBezTo>
                  <a:pt x="607553" y="3697612"/>
                  <a:pt x="603101" y="3695071"/>
                  <a:pt x="598929" y="3694004"/>
                </a:cubicBezTo>
                <a:close/>
                <a:moveTo>
                  <a:pt x="6146873" y="3675962"/>
                </a:moveTo>
                <a:cubicBezTo>
                  <a:pt x="6148066" y="3684822"/>
                  <a:pt x="6149659" y="3688825"/>
                  <a:pt x="6146873" y="3691110"/>
                </a:cubicBezTo>
                <a:cubicBezTo>
                  <a:pt x="6142496" y="3689968"/>
                  <a:pt x="6131749" y="3693683"/>
                  <a:pt x="6127769" y="3697398"/>
                </a:cubicBezTo>
                <a:cubicBezTo>
                  <a:pt x="6138516" y="3701115"/>
                  <a:pt x="6120608" y="3708831"/>
                  <a:pt x="6121802" y="3715120"/>
                </a:cubicBezTo>
                <a:cubicBezTo>
                  <a:pt x="6115036" y="3715121"/>
                  <a:pt x="6113841" y="3712832"/>
                  <a:pt x="6116628" y="3707689"/>
                </a:cubicBezTo>
                <a:cubicBezTo>
                  <a:pt x="6105485" y="3712833"/>
                  <a:pt x="6093146" y="3715121"/>
                  <a:pt x="6079216" y="3719122"/>
                </a:cubicBezTo>
                <a:cubicBezTo>
                  <a:pt x="6065686" y="3721695"/>
                  <a:pt x="6053349" y="3724266"/>
                  <a:pt x="6042206" y="3730554"/>
                </a:cubicBezTo>
                <a:cubicBezTo>
                  <a:pt x="6042205" y="3726839"/>
                  <a:pt x="6046187" y="3722837"/>
                  <a:pt x="6039023" y="3722838"/>
                </a:cubicBezTo>
                <a:cubicBezTo>
                  <a:pt x="6047379" y="3730555"/>
                  <a:pt x="6029472" y="3726553"/>
                  <a:pt x="6032258" y="3732840"/>
                </a:cubicBezTo>
                <a:cubicBezTo>
                  <a:pt x="6043399" y="3735413"/>
                  <a:pt x="6028278" y="3745703"/>
                  <a:pt x="6024297" y="3748275"/>
                </a:cubicBezTo>
                <a:cubicBezTo>
                  <a:pt x="6027084" y="3744559"/>
                  <a:pt x="6025492" y="3741700"/>
                  <a:pt x="6018328" y="3741701"/>
                </a:cubicBezTo>
                <a:cubicBezTo>
                  <a:pt x="6017134" y="3750561"/>
                  <a:pt x="6011960" y="3751991"/>
                  <a:pt x="6004796" y="3751991"/>
                </a:cubicBezTo>
                <a:cubicBezTo>
                  <a:pt x="6002011" y="3751990"/>
                  <a:pt x="5999226" y="3751990"/>
                  <a:pt x="5996837" y="3753421"/>
                </a:cubicBezTo>
                <a:cubicBezTo>
                  <a:pt x="5994052" y="3754563"/>
                  <a:pt x="5990869" y="3755707"/>
                  <a:pt x="5990867" y="3758280"/>
                </a:cubicBezTo>
                <a:cubicBezTo>
                  <a:pt x="5981317" y="3757136"/>
                  <a:pt x="5993653" y="3748276"/>
                  <a:pt x="5981316" y="3753420"/>
                </a:cubicBezTo>
                <a:cubicBezTo>
                  <a:pt x="5982511" y="3755706"/>
                  <a:pt x="5984101" y="3759708"/>
                  <a:pt x="5985296" y="3762281"/>
                </a:cubicBezTo>
                <a:cubicBezTo>
                  <a:pt x="5974552" y="3767139"/>
                  <a:pt x="5942713" y="3778858"/>
                  <a:pt x="5934355" y="3782575"/>
                </a:cubicBezTo>
                <a:cubicBezTo>
                  <a:pt x="5925999" y="3783717"/>
                  <a:pt x="5948285" y="3791147"/>
                  <a:pt x="5933161" y="3793720"/>
                </a:cubicBezTo>
                <a:cubicBezTo>
                  <a:pt x="5932366" y="3790577"/>
                  <a:pt x="5929878" y="3790004"/>
                  <a:pt x="5926595" y="3790683"/>
                </a:cubicBezTo>
                <a:lnTo>
                  <a:pt x="5922433" y="3792323"/>
                </a:lnTo>
                <a:lnTo>
                  <a:pt x="5925883" y="3786971"/>
                </a:lnTo>
                <a:cubicBezTo>
                  <a:pt x="5927332" y="3783488"/>
                  <a:pt x="5927803" y="3779632"/>
                  <a:pt x="5926148" y="3775200"/>
                </a:cubicBezTo>
                <a:cubicBezTo>
                  <a:pt x="5939256" y="3782768"/>
                  <a:pt x="5941620" y="3773269"/>
                  <a:pt x="5937370" y="3766034"/>
                </a:cubicBezTo>
                <a:cubicBezTo>
                  <a:pt x="5943060" y="3768342"/>
                  <a:pt x="5947267" y="3768082"/>
                  <a:pt x="5950626" y="3766402"/>
                </a:cubicBezTo>
                <a:lnTo>
                  <a:pt x="5957206" y="3759835"/>
                </a:lnTo>
                <a:lnTo>
                  <a:pt x="5957438" y="3759994"/>
                </a:lnTo>
                <a:lnTo>
                  <a:pt x="5971390" y="3745716"/>
                </a:lnTo>
                <a:lnTo>
                  <a:pt x="5975101" y="3743928"/>
                </a:lnTo>
                <a:lnTo>
                  <a:pt x="5975330" y="3735714"/>
                </a:lnTo>
                <a:lnTo>
                  <a:pt x="5986888" y="3731697"/>
                </a:lnTo>
                <a:cubicBezTo>
                  <a:pt x="5995245" y="3729126"/>
                  <a:pt x="6006388" y="3727981"/>
                  <a:pt x="6011563" y="3721694"/>
                </a:cubicBezTo>
                <a:cubicBezTo>
                  <a:pt x="6021511" y="3722837"/>
                  <a:pt x="6021511" y="3726839"/>
                  <a:pt x="6025492" y="3729410"/>
                </a:cubicBezTo>
                <a:cubicBezTo>
                  <a:pt x="6027083" y="3720549"/>
                  <a:pt x="6056136" y="3708833"/>
                  <a:pt x="6062901" y="3708832"/>
                </a:cubicBezTo>
                <a:cubicBezTo>
                  <a:pt x="6066880" y="3716549"/>
                  <a:pt x="6048972" y="3713977"/>
                  <a:pt x="6048972" y="3720264"/>
                </a:cubicBezTo>
                <a:cubicBezTo>
                  <a:pt x="6080811" y="3711404"/>
                  <a:pt x="6088770" y="3699970"/>
                  <a:pt x="6102697" y="3692538"/>
                </a:cubicBezTo>
                <a:cubicBezTo>
                  <a:pt x="6109463" y="3689967"/>
                  <a:pt x="6108270" y="3698828"/>
                  <a:pt x="6115034" y="3697397"/>
                </a:cubicBezTo>
                <a:cubicBezTo>
                  <a:pt x="6107075" y="3687395"/>
                  <a:pt x="6130158" y="3680820"/>
                  <a:pt x="6146873" y="3675962"/>
                </a:cubicBezTo>
                <a:close/>
                <a:moveTo>
                  <a:pt x="7283481" y="3615654"/>
                </a:moveTo>
                <a:cubicBezTo>
                  <a:pt x="7280295" y="3618226"/>
                  <a:pt x="7276317" y="3623943"/>
                  <a:pt x="7269551" y="3626229"/>
                </a:cubicBezTo>
                <a:cubicBezTo>
                  <a:pt x="7275122" y="3632804"/>
                  <a:pt x="7280696" y="3639949"/>
                  <a:pt x="7286266" y="3646523"/>
                </a:cubicBezTo>
                <a:cubicBezTo>
                  <a:pt x="7300196" y="3638805"/>
                  <a:pt x="7296613" y="3641377"/>
                  <a:pt x="7304174" y="3629944"/>
                </a:cubicBezTo>
                <a:cubicBezTo>
                  <a:pt x="7299002" y="3620227"/>
                  <a:pt x="7293031" y="3616512"/>
                  <a:pt x="7283481" y="3615654"/>
                </a:cubicBezTo>
                <a:close/>
                <a:moveTo>
                  <a:pt x="6189639" y="3609622"/>
                </a:moveTo>
                <a:lnTo>
                  <a:pt x="6195852" y="3612064"/>
                </a:lnTo>
                <a:lnTo>
                  <a:pt x="6193834" y="3613652"/>
                </a:lnTo>
                <a:close/>
                <a:moveTo>
                  <a:pt x="7433579" y="3603331"/>
                </a:moveTo>
                <a:cubicBezTo>
                  <a:pt x="7426348" y="3600992"/>
                  <a:pt x="7417725" y="3602114"/>
                  <a:pt x="7410962" y="3605779"/>
                </a:cubicBezTo>
                <a:cubicBezTo>
                  <a:pt x="7406454" y="3608221"/>
                  <a:pt x="7402772" y="3611795"/>
                  <a:pt x="7400881" y="3616225"/>
                </a:cubicBezTo>
                <a:cubicBezTo>
                  <a:pt x="7398096" y="3621942"/>
                  <a:pt x="7398892" y="3629374"/>
                  <a:pt x="7405260" y="3637664"/>
                </a:cubicBezTo>
                <a:cubicBezTo>
                  <a:pt x="7415209" y="3639377"/>
                  <a:pt x="7441476" y="3632231"/>
                  <a:pt x="7447843" y="3621656"/>
                </a:cubicBezTo>
                <a:cubicBezTo>
                  <a:pt x="7446649" y="3611473"/>
                  <a:pt x="7440810" y="3605671"/>
                  <a:pt x="7433579" y="3603331"/>
                </a:cubicBezTo>
                <a:close/>
                <a:moveTo>
                  <a:pt x="5809374" y="3573759"/>
                </a:moveTo>
                <a:lnTo>
                  <a:pt x="5819889" y="3579247"/>
                </a:lnTo>
                <a:cubicBezTo>
                  <a:pt x="5828595" y="3583570"/>
                  <a:pt x="5836852" y="3587358"/>
                  <a:pt x="5836852" y="3587358"/>
                </a:cubicBezTo>
                <a:cubicBezTo>
                  <a:pt x="5840832" y="3584213"/>
                  <a:pt x="5847996" y="3585071"/>
                  <a:pt x="5851976" y="3581927"/>
                </a:cubicBezTo>
                <a:cubicBezTo>
                  <a:pt x="5855557" y="3585927"/>
                  <a:pt x="5859140" y="3590215"/>
                  <a:pt x="5863120" y="3586787"/>
                </a:cubicBezTo>
                <a:cubicBezTo>
                  <a:pt x="5870680" y="3587929"/>
                  <a:pt x="5867496" y="3576211"/>
                  <a:pt x="5879038" y="3573924"/>
                </a:cubicBezTo>
                <a:cubicBezTo>
                  <a:pt x="5899732" y="3574496"/>
                  <a:pt x="5922218" y="3591288"/>
                  <a:pt x="5939529" y="3607937"/>
                </a:cubicBezTo>
                <a:lnTo>
                  <a:pt x="5954307" y="3623832"/>
                </a:lnTo>
                <a:lnTo>
                  <a:pt x="5935693" y="3657512"/>
                </a:lnTo>
                <a:lnTo>
                  <a:pt x="5932718" y="3664812"/>
                </a:lnTo>
                <a:lnTo>
                  <a:pt x="5915253" y="3671960"/>
                </a:lnTo>
                <a:cubicBezTo>
                  <a:pt x="5916448" y="3671389"/>
                  <a:pt x="5914457" y="3671105"/>
                  <a:pt x="5911672" y="3671389"/>
                </a:cubicBezTo>
                <a:lnTo>
                  <a:pt x="5910874" y="3671676"/>
                </a:lnTo>
                <a:lnTo>
                  <a:pt x="5910477" y="3669961"/>
                </a:lnTo>
                <a:cubicBezTo>
                  <a:pt x="5903314" y="3647094"/>
                  <a:pt x="5885803" y="3621941"/>
                  <a:pt x="5873467" y="3605077"/>
                </a:cubicBezTo>
                <a:cubicBezTo>
                  <a:pt x="5870680" y="3615939"/>
                  <a:pt x="5871873" y="3638805"/>
                  <a:pt x="5878241" y="3658527"/>
                </a:cubicBezTo>
                <a:lnTo>
                  <a:pt x="5889384" y="3678821"/>
                </a:lnTo>
                <a:lnTo>
                  <a:pt x="5832475" y="3701400"/>
                </a:lnTo>
                <a:cubicBezTo>
                  <a:pt x="5829689" y="3702543"/>
                  <a:pt x="5829291" y="3702543"/>
                  <a:pt x="5829291" y="3702543"/>
                </a:cubicBezTo>
                <a:cubicBezTo>
                  <a:pt x="5826505" y="3703687"/>
                  <a:pt x="5826507" y="3703972"/>
                  <a:pt x="5826507" y="3703972"/>
                </a:cubicBezTo>
                <a:cubicBezTo>
                  <a:pt x="5821332" y="3705116"/>
                  <a:pt x="5820934" y="3705117"/>
                  <a:pt x="5820934" y="3705117"/>
                </a:cubicBezTo>
                <a:cubicBezTo>
                  <a:pt x="5818147" y="3707689"/>
                  <a:pt x="5814168" y="3708832"/>
                  <a:pt x="5811779" y="3710261"/>
                </a:cubicBezTo>
                <a:lnTo>
                  <a:pt x="5809201" y="3711685"/>
                </a:lnTo>
                <a:lnTo>
                  <a:pt x="5819363" y="3690949"/>
                </a:lnTo>
                <a:cubicBezTo>
                  <a:pt x="5796668" y="3717827"/>
                  <a:pt x="5772062" y="3738821"/>
                  <a:pt x="5744321" y="3734973"/>
                </a:cubicBezTo>
                <a:cubicBezTo>
                  <a:pt x="5747567" y="3729892"/>
                  <a:pt x="5752547" y="3724511"/>
                  <a:pt x="5747396" y="3721539"/>
                </a:cubicBezTo>
                <a:cubicBezTo>
                  <a:pt x="5738332" y="3730211"/>
                  <a:pt x="5739820" y="3736284"/>
                  <a:pt x="5741495" y="3742031"/>
                </a:cubicBezTo>
                <a:cubicBezTo>
                  <a:pt x="5742237" y="3745069"/>
                  <a:pt x="5742982" y="3748105"/>
                  <a:pt x="5742379" y="3751451"/>
                </a:cubicBezTo>
                <a:lnTo>
                  <a:pt x="5741032" y="3753553"/>
                </a:lnTo>
                <a:lnTo>
                  <a:pt x="5736962" y="3753419"/>
                </a:lnTo>
                <a:lnTo>
                  <a:pt x="5738621" y="3757323"/>
                </a:lnTo>
                <a:lnTo>
                  <a:pt x="5736604" y="3760475"/>
                </a:lnTo>
                <a:lnTo>
                  <a:pt x="5730196" y="3759707"/>
                </a:lnTo>
                <a:cubicBezTo>
                  <a:pt x="5728604" y="3755992"/>
                  <a:pt x="5732584" y="3755707"/>
                  <a:pt x="5730195" y="3750562"/>
                </a:cubicBezTo>
                <a:cubicBezTo>
                  <a:pt x="5728605" y="3754562"/>
                  <a:pt x="5727411" y="3757135"/>
                  <a:pt x="5725818" y="3758279"/>
                </a:cubicBezTo>
                <a:lnTo>
                  <a:pt x="5725682" y="3758406"/>
                </a:lnTo>
                <a:lnTo>
                  <a:pt x="5728598" y="3745450"/>
                </a:lnTo>
                <a:cubicBezTo>
                  <a:pt x="5735758" y="3728724"/>
                  <a:pt x="5747233" y="3711014"/>
                  <a:pt x="5765948" y="3704003"/>
                </a:cubicBezTo>
                <a:cubicBezTo>
                  <a:pt x="5758474" y="3692082"/>
                  <a:pt x="5763671" y="3683351"/>
                  <a:pt x="5771142" y="3676963"/>
                </a:cubicBezTo>
                <a:lnTo>
                  <a:pt x="5773503" y="3675338"/>
                </a:lnTo>
                <a:lnTo>
                  <a:pt x="5783922" y="3682823"/>
                </a:lnTo>
                <a:cubicBezTo>
                  <a:pt x="5792679" y="3680536"/>
                  <a:pt x="5801433" y="3678249"/>
                  <a:pt x="5810188" y="3675963"/>
                </a:cubicBezTo>
                <a:cubicBezTo>
                  <a:pt x="5815562" y="3670102"/>
                  <a:pt x="5815760" y="3659027"/>
                  <a:pt x="5812477" y="3649166"/>
                </a:cubicBezTo>
                <a:lnTo>
                  <a:pt x="5800406" y="3636509"/>
                </a:lnTo>
                <a:lnTo>
                  <a:pt x="5800917" y="3635866"/>
                </a:lnTo>
                <a:cubicBezTo>
                  <a:pt x="5802601" y="3631734"/>
                  <a:pt x="5802820" y="3627703"/>
                  <a:pt x="5800842" y="3625556"/>
                </a:cubicBezTo>
                <a:lnTo>
                  <a:pt x="5788496" y="3626468"/>
                </a:lnTo>
                <a:lnTo>
                  <a:pt x="5788364" y="3625774"/>
                </a:lnTo>
                <a:lnTo>
                  <a:pt x="5802190" y="3612376"/>
                </a:lnTo>
                <a:cubicBezTo>
                  <a:pt x="5806922" y="3610871"/>
                  <a:pt x="5811161" y="3611906"/>
                  <a:pt x="5813855" y="3613460"/>
                </a:cubicBezTo>
                <a:close/>
                <a:moveTo>
                  <a:pt x="7272337" y="3565635"/>
                </a:moveTo>
                <a:cubicBezTo>
                  <a:pt x="7261591" y="3565348"/>
                  <a:pt x="7250449" y="3573352"/>
                  <a:pt x="7244480" y="3583356"/>
                </a:cubicBezTo>
                <a:cubicBezTo>
                  <a:pt x="7238908" y="3593074"/>
                  <a:pt x="7238112" y="3604792"/>
                  <a:pt x="7248460" y="3611651"/>
                </a:cubicBezTo>
                <a:cubicBezTo>
                  <a:pt x="7274725" y="3604507"/>
                  <a:pt x="7276715" y="3588500"/>
                  <a:pt x="7272337" y="3565635"/>
                </a:cubicBezTo>
                <a:close/>
                <a:moveTo>
                  <a:pt x="6520170" y="3560489"/>
                </a:moveTo>
                <a:cubicBezTo>
                  <a:pt x="6504251" y="3572780"/>
                  <a:pt x="6513803" y="3587644"/>
                  <a:pt x="6529722" y="3587643"/>
                </a:cubicBezTo>
                <a:cubicBezTo>
                  <a:pt x="6539671" y="3578782"/>
                  <a:pt x="6529722" y="3569636"/>
                  <a:pt x="6520170" y="3560489"/>
                </a:cubicBezTo>
                <a:close/>
                <a:moveTo>
                  <a:pt x="6196736" y="3542219"/>
                </a:moveTo>
                <a:cubicBezTo>
                  <a:pt x="6186972" y="3543589"/>
                  <a:pt x="6177990" y="3551440"/>
                  <a:pt x="6174638" y="3563194"/>
                </a:cubicBezTo>
                <a:cubicBezTo>
                  <a:pt x="6179728" y="3572216"/>
                  <a:pt x="6187366" y="3573583"/>
                  <a:pt x="6195806" y="3571938"/>
                </a:cubicBezTo>
                <a:cubicBezTo>
                  <a:pt x="6204481" y="3570429"/>
                  <a:pt x="6213912" y="3565444"/>
                  <a:pt x="6223534" y="3560133"/>
                </a:cubicBezTo>
                <a:cubicBezTo>
                  <a:pt x="6217048" y="3545960"/>
                  <a:pt x="6206500" y="3540849"/>
                  <a:pt x="6196736" y="3542219"/>
                </a:cubicBezTo>
                <a:close/>
                <a:moveTo>
                  <a:pt x="6010369" y="3507041"/>
                </a:moveTo>
                <a:lnTo>
                  <a:pt x="6019531" y="3510533"/>
                </a:lnTo>
                <a:lnTo>
                  <a:pt x="6017877" y="3520705"/>
                </a:lnTo>
                <a:cubicBezTo>
                  <a:pt x="6016054" y="3532582"/>
                  <a:pt x="6012992" y="3545046"/>
                  <a:pt x="6001897" y="3549939"/>
                </a:cubicBezTo>
                <a:cubicBezTo>
                  <a:pt x="6008386" y="3539781"/>
                  <a:pt x="6008823" y="3533078"/>
                  <a:pt x="6003020" y="3527990"/>
                </a:cubicBezTo>
                <a:cubicBezTo>
                  <a:pt x="5978902" y="3540575"/>
                  <a:pt x="6010708" y="3549812"/>
                  <a:pt x="5997079" y="3568016"/>
                </a:cubicBezTo>
                <a:cubicBezTo>
                  <a:pt x="5987613" y="3566029"/>
                  <a:pt x="5998417" y="3554884"/>
                  <a:pt x="5990271" y="3550614"/>
                </a:cubicBezTo>
                <a:cubicBezTo>
                  <a:pt x="5987225" y="3561025"/>
                  <a:pt x="5982186" y="3572457"/>
                  <a:pt x="5976121" y="3584381"/>
                </a:cubicBezTo>
                <a:lnTo>
                  <a:pt x="5968959" y="3597334"/>
                </a:lnTo>
                <a:lnTo>
                  <a:pt x="5960423" y="3586034"/>
                </a:lnTo>
                <a:cubicBezTo>
                  <a:pt x="5947687" y="3569923"/>
                  <a:pt x="5934554" y="3552345"/>
                  <a:pt x="5933559" y="3535338"/>
                </a:cubicBezTo>
                <a:cubicBezTo>
                  <a:pt x="5933062" y="3528763"/>
                  <a:pt x="5937614" y="3523708"/>
                  <a:pt x="5944722" y="3519823"/>
                </a:cubicBezTo>
                <a:cubicBezTo>
                  <a:pt x="5966044" y="3508166"/>
                  <a:pt x="6010369" y="3507041"/>
                  <a:pt x="6010369" y="3507041"/>
                </a:cubicBezTo>
                <a:close/>
                <a:moveTo>
                  <a:pt x="6303850" y="3458321"/>
                </a:moveTo>
                <a:cubicBezTo>
                  <a:pt x="6287020" y="3459901"/>
                  <a:pt x="6272148" y="3465657"/>
                  <a:pt x="6263690" y="3475982"/>
                </a:cubicBezTo>
                <a:cubicBezTo>
                  <a:pt x="6260730" y="3479489"/>
                  <a:pt x="6258662" y="3483074"/>
                  <a:pt x="6257151" y="3487852"/>
                </a:cubicBezTo>
                <a:cubicBezTo>
                  <a:pt x="6255310" y="3493742"/>
                  <a:pt x="6254921" y="3500904"/>
                  <a:pt x="6256591" y="3508822"/>
                </a:cubicBezTo>
                <a:cubicBezTo>
                  <a:pt x="6311833" y="3540715"/>
                  <a:pt x="6363303" y="3539142"/>
                  <a:pt x="6408322" y="3528196"/>
                </a:cubicBezTo>
                <a:cubicBezTo>
                  <a:pt x="6422619" y="3483433"/>
                  <a:pt x="6353685" y="3453630"/>
                  <a:pt x="6303850" y="3458321"/>
                </a:cubicBezTo>
                <a:close/>
                <a:moveTo>
                  <a:pt x="7173363" y="3372369"/>
                </a:moveTo>
                <a:cubicBezTo>
                  <a:pt x="7156396" y="3372568"/>
                  <a:pt x="7144623" y="3376201"/>
                  <a:pt x="7137615" y="3387799"/>
                </a:cubicBezTo>
                <a:cubicBezTo>
                  <a:pt x="7135357" y="3391711"/>
                  <a:pt x="7133424" y="3396678"/>
                  <a:pt x="7132006" y="3402379"/>
                </a:cubicBezTo>
                <a:cubicBezTo>
                  <a:pt x="7143257" y="3402355"/>
                  <a:pt x="7142999" y="3413070"/>
                  <a:pt x="7161041" y="3414796"/>
                </a:cubicBezTo>
                <a:cubicBezTo>
                  <a:pt x="7174741" y="3408364"/>
                  <a:pt x="7179712" y="3385161"/>
                  <a:pt x="7173363" y="3372369"/>
                </a:cubicBezTo>
                <a:close/>
                <a:moveTo>
                  <a:pt x="7417596" y="3361843"/>
                </a:moveTo>
                <a:cubicBezTo>
                  <a:pt x="7407847" y="3364844"/>
                  <a:pt x="7403768" y="3369988"/>
                  <a:pt x="7400086" y="3376206"/>
                </a:cubicBezTo>
                <a:cubicBezTo>
                  <a:pt x="7396405" y="3382423"/>
                  <a:pt x="7393122" y="3389711"/>
                  <a:pt x="7384964" y="3397000"/>
                </a:cubicBezTo>
                <a:cubicBezTo>
                  <a:pt x="7392524" y="3406719"/>
                  <a:pt x="7400485" y="3410720"/>
                  <a:pt x="7408047" y="3410720"/>
                </a:cubicBezTo>
                <a:cubicBezTo>
                  <a:pt x="7430332" y="3411006"/>
                  <a:pt x="7446649" y="3377564"/>
                  <a:pt x="7417596" y="3361843"/>
                </a:cubicBezTo>
                <a:close/>
                <a:moveTo>
                  <a:pt x="1690269" y="3348942"/>
                </a:moveTo>
                <a:lnTo>
                  <a:pt x="1688395" y="3352984"/>
                </a:lnTo>
                <a:cubicBezTo>
                  <a:pt x="1686803" y="3357842"/>
                  <a:pt x="1685211" y="3362416"/>
                  <a:pt x="1683619" y="3364130"/>
                </a:cubicBezTo>
                <a:cubicBezTo>
                  <a:pt x="1685210" y="3359272"/>
                  <a:pt x="1690382" y="3377280"/>
                  <a:pt x="1684016" y="3383280"/>
                </a:cubicBezTo>
                <a:cubicBezTo>
                  <a:pt x="1680037" y="3386140"/>
                  <a:pt x="1676455" y="3388139"/>
                  <a:pt x="1673669" y="3388711"/>
                </a:cubicBezTo>
                <a:cubicBezTo>
                  <a:pt x="1670883" y="3389568"/>
                  <a:pt x="1668495" y="3389569"/>
                  <a:pt x="1666505" y="3388426"/>
                </a:cubicBezTo>
                <a:cubicBezTo>
                  <a:pt x="1662524" y="3386426"/>
                  <a:pt x="1660934" y="3381279"/>
                  <a:pt x="1660138" y="3374134"/>
                </a:cubicBezTo>
                <a:lnTo>
                  <a:pt x="1659756" y="3349729"/>
                </a:lnTo>
                <a:close/>
                <a:moveTo>
                  <a:pt x="6324368" y="3305539"/>
                </a:moveTo>
                <a:cubicBezTo>
                  <a:pt x="6319195" y="3308109"/>
                  <a:pt x="6316011" y="3312397"/>
                  <a:pt x="6314419" y="3317257"/>
                </a:cubicBezTo>
                <a:cubicBezTo>
                  <a:pt x="6309644" y="3332404"/>
                  <a:pt x="6319592" y="3354413"/>
                  <a:pt x="6339093" y="3353841"/>
                </a:cubicBezTo>
                <a:cubicBezTo>
                  <a:pt x="6353817" y="3341265"/>
                  <a:pt x="6350236" y="3304965"/>
                  <a:pt x="6324368" y="3305539"/>
                </a:cubicBezTo>
                <a:close/>
                <a:moveTo>
                  <a:pt x="6252336" y="3302963"/>
                </a:moveTo>
                <a:cubicBezTo>
                  <a:pt x="6251938" y="3309538"/>
                  <a:pt x="6254723" y="3317828"/>
                  <a:pt x="6258703" y="3330117"/>
                </a:cubicBezTo>
                <a:cubicBezTo>
                  <a:pt x="6287755" y="3331261"/>
                  <a:pt x="6273030" y="3292960"/>
                  <a:pt x="6252336" y="3302963"/>
                </a:cubicBezTo>
                <a:close/>
                <a:moveTo>
                  <a:pt x="6698673" y="3204062"/>
                </a:moveTo>
                <a:cubicBezTo>
                  <a:pt x="6685007" y="3202981"/>
                  <a:pt x="6672510" y="3204713"/>
                  <a:pt x="6662882" y="3210612"/>
                </a:cubicBezTo>
                <a:cubicBezTo>
                  <a:pt x="6657380" y="3213984"/>
                  <a:pt x="6652815" y="3218716"/>
                  <a:pt x="6649503" y="3225059"/>
                </a:cubicBezTo>
                <a:cubicBezTo>
                  <a:pt x="6685869" y="3251269"/>
                  <a:pt x="6761517" y="3253225"/>
                  <a:pt x="6807404" y="3253210"/>
                </a:cubicBezTo>
                <a:cubicBezTo>
                  <a:pt x="6791199" y="3235870"/>
                  <a:pt x="6739671" y="3207306"/>
                  <a:pt x="6698673" y="3204062"/>
                </a:cubicBezTo>
                <a:close/>
                <a:moveTo>
                  <a:pt x="898768" y="3197211"/>
                </a:moveTo>
                <a:cubicBezTo>
                  <a:pt x="889267" y="3195639"/>
                  <a:pt x="878920" y="3197782"/>
                  <a:pt x="867777" y="3204642"/>
                </a:cubicBezTo>
                <a:cubicBezTo>
                  <a:pt x="864194" y="3215789"/>
                  <a:pt x="868174" y="3227507"/>
                  <a:pt x="868174" y="3235226"/>
                </a:cubicBezTo>
                <a:lnTo>
                  <a:pt x="871357" y="3236654"/>
                </a:lnTo>
                <a:lnTo>
                  <a:pt x="866185" y="3238084"/>
                </a:lnTo>
                <a:cubicBezTo>
                  <a:pt x="848675" y="3242657"/>
                  <a:pt x="830766" y="3246086"/>
                  <a:pt x="808080" y="3246086"/>
                </a:cubicBezTo>
                <a:cubicBezTo>
                  <a:pt x="809276" y="3253803"/>
                  <a:pt x="811264" y="3260092"/>
                  <a:pt x="814448" y="3265237"/>
                </a:cubicBezTo>
                <a:cubicBezTo>
                  <a:pt x="824397" y="3280956"/>
                  <a:pt x="841908" y="3288102"/>
                  <a:pt x="854643" y="3298679"/>
                </a:cubicBezTo>
                <a:cubicBezTo>
                  <a:pt x="859816" y="3300107"/>
                  <a:pt x="863797" y="3300106"/>
                  <a:pt x="867377" y="3299534"/>
                </a:cubicBezTo>
                <a:cubicBezTo>
                  <a:pt x="891257" y="3295247"/>
                  <a:pt x="881705" y="3251803"/>
                  <a:pt x="926278" y="3265523"/>
                </a:cubicBezTo>
                <a:cubicBezTo>
                  <a:pt x="927472" y="3254662"/>
                  <a:pt x="927472" y="3246085"/>
                  <a:pt x="926279" y="3239226"/>
                </a:cubicBezTo>
                <a:lnTo>
                  <a:pt x="920308" y="3225508"/>
                </a:lnTo>
                <a:lnTo>
                  <a:pt x="924686" y="3212074"/>
                </a:lnTo>
                <a:cubicBezTo>
                  <a:pt x="916926" y="3204071"/>
                  <a:pt x="908270" y="3198783"/>
                  <a:pt x="898768" y="3197211"/>
                </a:cubicBezTo>
                <a:close/>
                <a:moveTo>
                  <a:pt x="692669" y="3182061"/>
                </a:moveTo>
                <a:cubicBezTo>
                  <a:pt x="687893" y="3181205"/>
                  <a:pt x="681924" y="3181775"/>
                  <a:pt x="674761" y="3183777"/>
                </a:cubicBezTo>
                <a:cubicBezTo>
                  <a:pt x="663618" y="3200069"/>
                  <a:pt x="674363" y="3238655"/>
                  <a:pt x="691476" y="3259234"/>
                </a:cubicBezTo>
                <a:cubicBezTo>
                  <a:pt x="697443" y="3266380"/>
                  <a:pt x="703812" y="3270954"/>
                  <a:pt x="710577" y="3272382"/>
                </a:cubicBezTo>
                <a:cubicBezTo>
                  <a:pt x="715354" y="3257805"/>
                  <a:pt x="722517" y="3217504"/>
                  <a:pt x="710975" y="3195782"/>
                </a:cubicBezTo>
                <a:cubicBezTo>
                  <a:pt x="707393" y="3188636"/>
                  <a:pt x="701424" y="3183206"/>
                  <a:pt x="692669" y="3182061"/>
                </a:cubicBezTo>
                <a:close/>
                <a:moveTo>
                  <a:pt x="6388974" y="3165466"/>
                </a:moveTo>
                <a:cubicBezTo>
                  <a:pt x="6379597" y="3166570"/>
                  <a:pt x="6371597" y="3170425"/>
                  <a:pt x="6363639" y="3176912"/>
                </a:cubicBezTo>
                <a:cubicBezTo>
                  <a:pt x="6358760" y="3201038"/>
                  <a:pt x="6369753" y="3211730"/>
                  <a:pt x="6380980" y="3222559"/>
                </a:cubicBezTo>
                <a:cubicBezTo>
                  <a:pt x="6389410" y="3225253"/>
                  <a:pt x="6397099" y="3224910"/>
                  <a:pt x="6403432" y="3222048"/>
                </a:cubicBezTo>
                <a:cubicBezTo>
                  <a:pt x="6422292" y="3214253"/>
                  <a:pt x="6430786" y="3186562"/>
                  <a:pt x="6422571" y="3170523"/>
                </a:cubicBezTo>
                <a:cubicBezTo>
                  <a:pt x="6409105" y="3166007"/>
                  <a:pt x="6398351" y="3164361"/>
                  <a:pt x="6388974" y="3165466"/>
                </a:cubicBezTo>
                <a:close/>
                <a:moveTo>
                  <a:pt x="6957142" y="3153193"/>
                </a:moveTo>
                <a:cubicBezTo>
                  <a:pt x="6928092" y="3182920"/>
                  <a:pt x="6931276" y="3209786"/>
                  <a:pt x="6911775" y="3239512"/>
                </a:cubicBezTo>
                <a:cubicBezTo>
                  <a:pt x="6947194" y="3245515"/>
                  <a:pt x="6976246" y="3177203"/>
                  <a:pt x="6957142" y="3153193"/>
                </a:cubicBezTo>
                <a:close/>
                <a:moveTo>
                  <a:pt x="61485" y="3148335"/>
                </a:moveTo>
                <a:cubicBezTo>
                  <a:pt x="65863" y="3150050"/>
                  <a:pt x="70241" y="3152908"/>
                  <a:pt x="73822" y="3157483"/>
                </a:cubicBezTo>
                <a:cubicBezTo>
                  <a:pt x="84966" y="3170630"/>
                  <a:pt x="91333" y="3197783"/>
                  <a:pt x="86160" y="3244085"/>
                </a:cubicBezTo>
                <a:cubicBezTo>
                  <a:pt x="60490" y="3244084"/>
                  <a:pt x="41587" y="3240655"/>
                  <a:pt x="28154" y="3235083"/>
                </a:cubicBezTo>
                <a:cubicBezTo>
                  <a:pt x="14724" y="3229508"/>
                  <a:pt x="6764" y="3221791"/>
                  <a:pt x="2984" y="3213217"/>
                </a:cubicBezTo>
                <a:cubicBezTo>
                  <a:pt x="-4378" y="3197210"/>
                  <a:pt x="2685" y="3178131"/>
                  <a:pt x="15371" y="3164483"/>
                </a:cubicBezTo>
                <a:cubicBezTo>
                  <a:pt x="28056" y="3150836"/>
                  <a:pt x="46363" y="3142619"/>
                  <a:pt x="61485" y="3148335"/>
                </a:cubicBezTo>
                <a:close/>
                <a:moveTo>
                  <a:pt x="1495776" y="3112321"/>
                </a:moveTo>
                <a:lnTo>
                  <a:pt x="1492989" y="3131471"/>
                </a:lnTo>
                <a:lnTo>
                  <a:pt x="1489807" y="3118324"/>
                </a:lnTo>
                <a:close/>
                <a:moveTo>
                  <a:pt x="6815966" y="3059450"/>
                </a:moveTo>
                <a:cubicBezTo>
                  <a:pt x="6804800" y="3058653"/>
                  <a:pt x="6792876" y="3061873"/>
                  <a:pt x="6782524" y="3069802"/>
                </a:cubicBezTo>
                <a:cubicBezTo>
                  <a:pt x="6777668" y="3083076"/>
                  <a:pt x="6772578" y="3096217"/>
                  <a:pt x="6767912" y="3109166"/>
                </a:cubicBezTo>
                <a:cubicBezTo>
                  <a:pt x="6772560" y="3127060"/>
                  <a:pt x="6804450" y="3141561"/>
                  <a:pt x="6827843" y="3139423"/>
                </a:cubicBezTo>
                <a:cubicBezTo>
                  <a:pt x="6835719" y="3138756"/>
                  <a:pt x="6842943" y="3135974"/>
                  <a:pt x="6847547" y="3131244"/>
                </a:cubicBezTo>
                <a:cubicBezTo>
                  <a:pt x="6854703" y="3116688"/>
                  <a:pt x="6856322" y="3104151"/>
                  <a:pt x="6854375" y="3093468"/>
                </a:cubicBezTo>
                <a:cubicBezTo>
                  <a:pt x="6853127" y="3085359"/>
                  <a:pt x="6849579" y="3078531"/>
                  <a:pt x="6844856" y="3073197"/>
                </a:cubicBezTo>
                <a:cubicBezTo>
                  <a:pt x="6837538" y="3065060"/>
                  <a:pt x="6827131" y="3060247"/>
                  <a:pt x="6815966" y="3059450"/>
                </a:cubicBezTo>
                <a:close/>
                <a:moveTo>
                  <a:pt x="6547720" y="3035925"/>
                </a:moveTo>
                <a:cubicBezTo>
                  <a:pt x="6556744" y="3068947"/>
                  <a:pt x="6585797" y="3094847"/>
                  <a:pt x="6604349" y="3121636"/>
                </a:cubicBezTo>
                <a:cubicBezTo>
                  <a:pt x="6635832" y="3083321"/>
                  <a:pt x="6584411" y="3041030"/>
                  <a:pt x="6547720" y="3035925"/>
                </a:cubicBezTo>
                <a:close/>
                <a:moveTo>
                  <a:pt x="851362" y="2999456"/>
                </a:moveTo>
                <a:cubicBezTo>
                  <a:pt x="842802" y="2998801"/>
                  <a:pt x="833983" y="3001377"/>
                  <a:pt x="828620" y="3007440"/>
                </a:cubicBezTo>
                <a:cubicBezTo>
                  <a:pt x="825045" y="3011481"/>
                  <a:pt x="823005" y="3017071"/>
                  <a:pt x="823603" y="3024288"/>
                </a:cubicBezTo>
                <a:cubicBezTo>
                  <a:pt x="834745" y="3030005"/>
                  <a:pt x="849470" y="3032291"/>
                  <a:pt x="871757" y="3036008"/>
                </a:cubicBezTo>
                <a:cubicBezTo>
                  <a:pt x="876929" y="3025433"/>
                  <a:pt x="876532" y="3016858"/>
                  <a:pt x="872552" y="3010855"/>
                </a:cubicBezTo>
                <a:cubicBezTo>
                  <a:pt x="868224" y="3003996"/>
                  <a:pt x="859922" y="3000111"/>
                  <a:pt x="851362" y="2999456"/>
                </a:cubicBezTo>
                <a:close/>
                <a:moveTo>
                  <a:pt x="6620985" y="2991304"/>
                </a:moveTo>
                <a:cubicBezTo>
                  <a:pt x="6615691" y="2991106"/>
                  <a:pt x="6609917" y="2992525"/>
                  <a:pt x="6603535" y="2996010"/>
                </a:cubicBezTo>
                <a:cubicBezTo>
                  <a:pt x="6599404" y="2998841"/>
                  <a:pt x="6596820" y="3001696"/>
                  <a:pt x="6594937" y="3004955"/>
                </a:cubicBezTo>
                <a:cubicBezTo>
                  <a:pt x="6593244" y="3007888"/>
                  <a:pt x="6592253" y="3011227"/>
                  <a:pt x="6592340" y="3014319"/>
                </a:cubicBezTo>
                <a:cubicBezTo>
                  <a:pt x="6592955" y="3033796"/>
                  <a:pt x="6624084" y="3053939"/>
                  <a:pt x="6640964" y="3050649"/>
                </a:cubicBezTo>
                <a:cubicBezTo>
                  <a:pt x="6648528" y="3042413"/>
                  <a:pt x="6651124" y="3033050"/>
                  <a:pt x="6659111" y="3024622"/>
                </a:cubicBezTo>
                <a:cubicBezTo>
                  <a:pt x="6648427" y="3007046"/>
                  <a:pt x="6636866" y="2991897"/>
                  <a:pt x="6620985" y="2991304"/>
                </a:cubicBezTo>
                <a:close/>
                <a:moveTo>
                  <a:pt x="7275940" y="2973040"/>
                </a:moveTo>
                <a:cubicBezTo>
                  <a:pt x="7270499" y="2973301"/>
                  <a:pt x="7264917" y="2975131"/>
                  <a:pt x="7259730" y="2978980"/>
                </a:cubicBezTo>
                <a:cubicBezTo>
                  <a:pt x="7255621" y="2993122"/>
                  <a:pt x="7269919" y="3014847"/>
                  <a:pt x="7288205" y="3012367"/>
                </a:cubicBezTo>
                <a:cubicBezTo>
                  <a:pt x="7294301" y="3011541"/>
                  <a:pt x="7300588" y="3008219"/>
                  <a:pt x="7306696" y="3000881"/>
                </a:cubicBezTo>
                <a:cubicBezTo>
                  <a:pt x="7307325" y="2985600"/>
                  <a:pt x="7292264" y="2972259"/>
                  <a:pt x="7275940" y="2973040"/>
                </a:cubicBezTo>
                <a:close/>
                <a:moveTo>
                  <a:pt x="1959795" y="2972734"/>
                </a:moveTo>
                <a:lnTo>
                  <a:pt x="1960302" y="2981757"/>
                </a:lnTo>
                <a:lnTo>
                  <a:pt x="1949463" y="3001137"/>
                </a:lnTo>
                <a:lnTo>
                  <a:pt x="1943446" y="2996677"/>
                </a:lnTo>
                <a:close/>
                <a:moveTo>
                  <a:pt x="1912804" y="2961338"/>
                </a:moveTo>
                <a:lnTo>
                  <a:pt x="1915707" y="2964227"/>
                </a:lnTo>
                <a:lnTo>
                  <a:pt x="1915932" y="2968702"/>
                </a:lnTo>
                <a:lnTo>
                  <a:pt x="1913699" y="2983663"/>
                </a:lnTo>
                <a:lnTo>
                  <a:pt x="1898523" y="2978271"/>
                </a:lnTo>
                <a:close/>
                <a:moveTo>
                  <a:pt x="1758836" y="2953976"/>
                </a:moveTo>
                <a:lnTo>
                  <a:pt x="1809378" y="2983701"/>
                </a:lnTo>
                <a:cubicBezTo>
                  <a:pt x="1783112" y="3006281"/>
                  <a:pt x="1740927" y="3027717"/>
                  <a:pt x="1752866" y="3068304"/>
                </a:cubicBezTo>
                <a:lnTo>
                  <a:pt x="1787091" y="3061445"/>
                </a:lnTo>
                <a:lnTo>
                  <a:pt x="1777144" y="3080309"/>
                </a:lnTo>
                <a:cubicBezTo>
                  <a:pt x="1771172" y="3092599"/>
                  <a:pt x="1766396" y="3103748"/>
                  <a:pt x="1762019" y="3114609"/>
                </a:cubicBezTo>
                <a:cubicBezTo>
                  <a:pt x="1757242" y="3125470"/>
                  <a:pt x="1754458" y="3138046"/>
                  <a:pt x="1748089" y="3150621"/>
                </a:cubicBezTo>
                <a:cubicBezTo>
                  <a:pt x="1744906" y="3160053"/>
                  <a:pt x="1744906" y="3160053"/>
                  <a:pt x="1744906" y="3160053"/>
                </a:cubicBezTo>
                <a:cubicBezTo>
                  <a:pt x="1741722" y="3163199"/>
                  <a:pt x="1741722" y="3162912"/>
                  <a:pt x="1741722" y="3162912"/>
                </a:cubicBezTo>
                <a:cubicBezTo>
                  <a:pt x="1740131" y="3167771"/>
                  <a:pt x="1740131" y="3167771"/>
                  <a:pt x="1740131" y="3167771"/>
                </a:cubicBezTo>
                <a:cubicBezTo>
                  <a:pt x="1738538" y="3175775"/>
                  <a:pt x="1735753" y="3181776"/>
                  <a:pt x="1734162" y="3189495"/>
                </a:cubicBezTo>
                <a:cubicBezTo>
                  <a:pt x="1727794" y="3202070"/>
                  <a:pt x="1721824" y="3217790"/>
                  <a:pt x="1717049" y="3231795"/>
                </a:cubicBezTo>
                <a:cubicBezTo>
                  <a:pt x="1713865" y="3238083"/>
                  <a:pt x="1711078" y="3247514"/>
                  <a:pt x="1707894" y="3253804"/>
                </a:cubicBezTo>
                <a:cubicBezTo>
                  <a:pt x="1703120" y="3264664"/>
                  <a:pt x="1703120" y="3264664"/>
                  <a:pt x="1703120" y="3264664"/>
                </a:cubicBezTo>
                <a:cubicBezTo>
                  <a:pt x="1701526" y="3266095"/>
                  <a:pt x="1701526" y="3266095"/>
                  <a:pt x="1701526" y="3266095"/>
                </a:cubicBezTo>
                <a:cubicBezTo>
                  <a:pt x="1701528" y="3269237"/>
                  <a:pt x="1701528" y="3269524"/>
                  <a:pt x="1701528" y="3269524"/>
                </a:cubicBezTo>
                <a:cubicBezTo>
                  <a:pt x="1699935" y="3270954"/>
                  <a:pt x="1699935" y="3270954"/>
                  <a:pt x="1699935" y="3270954"/>
                </a:cubicBezTo>
                <a:cubicBezTo>
                  <a:pt x="1707896" y="3285529"/>
                  <a:pt x="1708294" y="3298105"/>
                  <a:pt x="1705108" y="3310681"/>
                </a:cubicBezTo>
                <a:cubicBezTo>
                  <a:pt x="1703516" y="3315541"/>
                  <a:pt x="1701926" y="3320114"/>
                  <a:pt x="1699140" y="3326403"/>
                </a:cubicBezTo>
                <a:cubicBezTo>
                  <a:pt x="1697549" y="3328117"/>
                  <a:pt x="1697546" y="3327831"/>
                  <a:pt x="1697546" y="3327831"/>
                </a:cubicBezTo>
                <a:cubicBezTo>
                  <a:pt x="1695957" y="3326402"/>
                  <a:pt x="1695957" y="3326402"/>
                  <a:pt x="1695957" y="3326402"/>
                </a:cubicBezTo>
                <a:cubicBezTo>
                  <a:pt x="1694364" y="3328118"/>
                  <a:pt x="1694365" y="3327830"/>
                  <a:pt x="1694365" y="3327830"/>
                </a:cubicBezTo>
                <a:cubicBezTo>
                  <a:pt x="1691976" y="3336548"/>
                  <a:pt x="1690882" y="3340907"/>
                  <a:pt x="1690383" y="3343088"/>
                </a:cubicBezTo>
                <a:lnTo>
                  <a:pt x="1690169" y="3344263"/>
                </a:lnTo>
                <a:lnTo>
                  <a:pt x="1682707" y="3332151"/>
                </a:lnTo>
                <a:lnTo>
                  <a:pt x="1666033" y="3321974"/>
                </a:lnTo>
                <a:lnTo>
                  <a:pt x="1666357" y="3320900"/>
                </a:lnTo>
                <a:cubicBezTo>
                  <a:pt x="1667004" y="3318470"/>
                  <a:pt x="1666904" y="3318398"/>
                  <a:pt x="1666904" y="3318398"/>
                </a:cubicBezTo>
                <a:cubicBezTo>
                  <a:pt x="1666903" y="3315255"/>
                  <a:pt x="1668496" y="3314111"/>
                  <a:pt x="1668496" y="3310683"/>
                </a:cubicBezTo>
                <a:cubicBezTo>
                  <a:pt x="1665711" y="3326690"/>
                  <a:pt x="1639843" y="3299534"/>
                  <a:pt x="1628699" y="3294390"/>
                </a:cubicBezTo>
                <a:cubicBezTo>
                  <a:pt x="1628302" y="3278383"/>
                  <a:pt x="1629892" y="3260949"/>
                  <a:pt x="1629892" y="3248088"/>
                </a:cubicBezTo>
                <a:cubicBezTo>
                  <a:pt x="1631485" y="3243514"/>
                  <a:pt x="1631485" y="3243514"/>
                  <a:pt x="1631485" y="3243514"/>
                </a:cubicBezTo>
                <a:cubicBezTo>
                  <a:pt x="1631485" y="3243514"/>
                  <a:pt x="1633077" y="3242084"/>
                  <a:pt x="1631484" y="3240370"/>
                </a:cubicBezTo>
                <a:cubicBezTo>
                  <a:pt x="1632677" y="3238940"/>
                  <a:pt x="1632677" y="3238655"/>
                  <a:pt x="1632677" y="3238655"/>
                </a:cubicBezTo>
                <a:cubicBezTo>
                  <a:pt x="1632678" y="3232367"/>
                  <a:pt x="1632678" y="3232367"/>
                  <a:pt x="1632678" y="3232367"/>
                </a:cubicBezTo>
                <a:cubicBezTo>
                  <a:pt x="1635861" y="3226365"/>
                  <a:pt x="1635862" y="3220076"/>
                  <a:pt x="1637057" y="3212075"/>
                </a:cubicBezTo>
                <a:cubicBezTo>
                  <a:pt x="1640240" y="3199496"/>
                  <a:pt x="1641435" y="3184920"/>
                  <a:pt x="1644617" y="3169201"/>
                </a:cubicBezTo>
                <a:cubicBezTo>
                  <a:pt x="1650985" y="3156910"/>
                  <a:pt x="1663720" y="3160912"/>
                  <a:pt x="1668097" y="3143477"/>
                </a:cubicBezTo>
                <a:cubicBezTo>
                  <a:pt x="1668098" y="3140332"/>
                  <a:pt x="1668097" y="3136903"/>
                  <a:pt x="1668098" y="3133758"/>
                </a:cubicBezTo>
                <a:cubicBezTo>
                  <a:pt x="1668098" y="3130613"/>
                  <a:pt x="1668098" y="3130613"/>
                  <a:pt x="1668099" y="3127470"/>
                </a:cubicBezTo>
                <a:cubicBezTo>
                  <a:pt x="1668099" y="3127470"/>
                  <a:pt x="1669690" y="3125755"/>
                  <a:pt x="1671282" y="3124326"/>
                </a:cubicBezTo>
                <a:cubicBezTo>
                  <a:pt x="1672873" y="3119466"/>
                  <a:pt x="1674069" y="3114893"/>
                  <a:pt x="1678844" y="3110320"/>
                </a:cubicBezTo>
                <a:cubicBezTo>
                  <a:pt x="1686802" y="3102890"/>
                  <a:pt x="1696353" y="3093743"/>
                  <a:pt x="1699141" y="3081167"/>
                </a:cubicBezTo>
                <a:lnTo>
                  <a:pt x="1697150" y="3069449"/>
                </a:lnTo>
                <a:lnTo>
                  <a:pt x="1698741" y="3067733"/>
                </a:lnTo>
                <a:lnTo>
                  <a:pt x="1703119" y="3026289"/>
                </a:lnTo>
                <a:lnTo>
                  <a:pt x="1710680" y="3019143"/>
                </a:lnTo>
                <a:cubicBezTo>
                  <a:pt x="1717844" y="3014569"/>
                  <a:pt x="1725405" y="3010855"/>
                  <a:pt x="1728589" y="3004566"/>
                </a:cubicBezTo>
                <a:cubicBezTo>
                  <a:pt x="1731775" y="2998279"/>
                  <a:pt x="1729784" y="2980558"/>
                  <a:pt x="1732967" y="2974554"/>
                </a:cubicBezTo>
                <a:cubicBezTo>
                  <a:pt x="1731375" y="2975985"/>
                  <a:pt x="1738141" y="2982559"/>
                  <a:pt x="1738141" y="2982559"/>
                </a:cubicBezTo>
                <a:lnTo>
                  <a:pt x="1739335" y="2968553"/>
                </a:lnTo>
                <a:lnTo>
                  <a:pt x="1747294" y="2966553"/>
                </a:lnTo>
                <a:close/>
                <a:moveTo>
                  <a:pt x="6714802" y="2932491"/>
                </a:moveTo>
                <a:cubicBezTo>
                  <a:pt x="6709549" y="2934020"/>
                  <a:pt x="6704469" y="2936738"/>
                  <a:pt x="6699960" y="2941032"/>
                </a:cubicBezTo>
                <a:cubicBezTo>
                  <a:pt x="6695451" y="2945328"/>
                  <a:pt x="6691513" y="2951203"/>
                  <a:pt x="6688545" y="2959048"/>
                </a:cubicBezTo>
                <a:cubicBezTo>
                  <a:pt x="6695639" y="2972706"/>
                  <a:pt x="6729475" y="2997890"/>
                  <a:pt x="6749964" y="2995380"/>
                </a:cubicBezTo>
                <a:cubicBezTo>
                  <a:pt x="6785089" y="2964812"/>
                  <a:pt x="6746455" y="2924692"/>
                  <a:pt x="6714802" y="2932491"/>
                </a:cubicBezTo>
                <a:close/>
                <a:moveTo>
                  <a:pt x="1543134" y="2923966"/>
                </a:moveTo>
                <a:lnTo>
                  <a:pt x="1545126" y="2945402"/>
                </a:lnTo>
                <a:cubicBezTo>
                  <a:pt x="1548707" y="2968553"/>
                  <a:pt x="1553880" y="2992563"/>
                  <a:pt x="1561442" y="3019144"/>
                </a:cubicBezTo>
                <a:lnTo>
                  <a:pt x="1563432" y="3016856"/>
                </a:lnTo>
                <a:lnTo>
                  <a:pt x="1561042" y="3023717"/>
                </a:lnTo>
                <a:cubicBezTo>
                  <a:pt x="1555470" y="3034865"/>
                  <a:pt x="1547512" y="3048296"/>
                  <a:pt x="1550697" y="3056301"/>
                </a:cubicBezTo>
                <a:cubicBezTo>
                  <a:pt x="1563429" y="3031434"/>
                  <a:pt x="1562238" y="3048583"/>
                  <a:pt x="1554278" y="3068876"/>
                </a:cubicBezTo>
                <a:cubicBezTo>
                  <a:pt x="1554675" y="3072306"/>
                  <a:pt x="1554277" y="3072306"/>
                  <a:pt x="1552686" y="3073736"/>
                </a:cubicBezTo>
                <a:cubicBezTo>
                  <a:pt x="1554278" y="3075450"/>
                  <a:pt x="1552686" y="3076880"/>
                  <a:pt x="1551095" y="3078595"/>
                </a:cubicBezTo>
                <a:cubicBezTo>
                  <a:pt x="1551093" y="3081739"/>
                  <a:pt x="1548309" y="3084882"/>
                  <a:pt x="1548308" y="3088026"/>
                </a:cubicBezTo>
                <a:cubicBezTo>
                  <a:pt x="1545124" y="3094029"/>
                  <a:pt x="1541941" y="3100316"/>
                  <a:pt x="1538758" y="3106606"/>
                </a:cubicBezTo>
                <a:cubicBezTo>
                  <a:pt x="1532390" y="3115751"/>
                  <a:pt x="1524827" y="3123468"/>
                  <a:pt x="1518460" y="3119754"/>
                </a:cubicBezTo>
                <a:cubicBezTo>
                  <a:pt x="1527614" y="3101176"/>
                  <a:pt x="1514879" y="3094314"/>
                  <a:pt x="1517665" y="3078593"/>
                </a:cubicBezTo>
                <a:cubicBezTo>
                  <a:pt x="1508510" y="3113179"/>
                  <a:pt x="1506919" y="3095458"/>
                  <a:pt x="1487817" y="3094314"/>
                </a:cubicBezTo>
                <a:lnTo>
                  <a:pt x="1485427" y="3100032"/>
                </a:lnTo>
                <a:lnTo>
                  <a:pt x="1477071" y="3066876"/>
                </a:lnTo>
                <a:lnTo>
                  <a:pt x="1476673" y="3066018"/>
                </a:lnTo>
                <a:lnTo>
                  <a:pt x="1482244" y="3044868"/>
                </a:lnTo>
                <a:cubicBezTo>
                  <a:pt x="1492989" y="3018287"/>
                  <a:pt x="1505725" y="2993420"/>
                  <a:pt x="1529206" y="2961122"/>
                </a:cubicBezTo>
                <a:cubicBezTo>
                  <a:pt x="1530401" y="2949974"/>
                  <a:pt x="1536767" y="2937399"/>
                  <a:pt x="1541543" y="2926536"/>
                </a:cubicBezTo>
                <a:close/>
                <a:moveTo>
                  <a:pt x="1915231" y="2921698"/>
                </a:moveTo>
                <a:lnTo>
                  <a:pt x="1915670" y="2937263"/>
                </a:lnTo>
                <a:lnTo>
                  <a:pt x="1912576" y="2937215"/>
                </a:lnTo>
                <a:lnTo>
                  <a:pt x="1911726" y="2956056"/>
                </a:lnTo>
                <a:lnTo>
                  <a:pt x="1900512" y="2950546"/>
                </a:lnTo>
                <a:lnTo>
                  <a:pt x="1902900" y="2943115"/>
                </a:lnTo>
                <a:close/>
                <a:moveTo>
                  <a:pt x="1923614" y="2909122"/>
                </a:moveTo>
                <a:lnTo>
                  <a:pt x="1925165" y="2924059"/>
                </a:lnTo>
                <a:cubicBezTo>
                  <a:pt x="1920853" y="2925044"/>
                  <a:pt x="1920004" y="2921513"/>
                  <a:pt x="1919373" y="2917672"/>
                </a:cubicBezTo>
                <a:lnTo>
                  <a:pt x="1918487" y="2916045"/>
                </a:lnTo>
                <a:lnTo>
                  <a:pt x="1920015" y="2913389"/>
                </a:lnTo>
                <a:close/>
                <a:moveTo>
                  <a:pt x="904439" y="2899062"/>
                </a:moveTo>
                <a:cubicBezTo>
                  <a:pt x="890858" y="2899241"/>
                  <a:pt x="878720" y="2905243"/>
                  <a:pt x="872949" y="2919678"/>
                </a:cubicBezTo>
                <a:cubicBezTo>
                  <a:pt x="873347" y="2923678"/>
                  <a:pt x="874543" y="2927109"/>
                  <a:pt x="876134" y="2930252"/>
                </a:cubicBezTo>
                <a:cubicBezTo>
                  <a:pt x="873347" y="2927108"/>
                  <a:pt x="870564" y="2923393"/>
                  <a:pt x="867777" y="2920536"/>
                </a:cubicBezTo>
                <a:cubicBezTo>
                  <a:pt x="859022" y="2912246"/>
                  <a:pt x="849469" y="2906530"/>
                  <a:pt x="839919" y="2903956"/>
                </a:cubicBezTo>
                <a:cubicBezTo>
                  <a:pt x="830765" y="2931967"/>
                  <a:pt x="841511" y="2954262"/>
                  <a:pt x="857826" y="2971411"/>
                </a:cubicBezTo>
                <a:cubicBezTo>
                  <a:pt x="874541" y="2988846"/>
                  <a:pt x="897624" y="3001135"/>
                  <a:pt x="912748" y="3009425"/>
                </a:cubicBezTo>
                <a:cubicBezTo>
                  <a:pt x="914736" y="2994849"/>
                  <a:pt x="903595" y="2967983"/>
                  <a:pt x="887674" y="2944544"/>
                </a:cubicBezTo>
                <a:cubicBezTo>
                  <a:pt x="898421" y="2953119"/>
                  <a:pt x="913542" y="2957979"/>
                  <a:pt x="927471" y="2957121"/>
                </a:cubicBezTo>
                <a:cubicBezTo>
                  <a:pt x="942197" y="2955978"/>
                  <a:pt x="955330" y="2949117"/>
                  <a:pt x="961299" y="2934541"/>
                </a:cubicBezTo>
                <a:cubicBezTo>
                  <a:pt x="958115" y="2926536"/>
                  <a:pt x="952146" y="2919392"/>
                  <a:pt x="944585" y="2913389"/>
                </a:cubicBezTo>
                <a:cubicBezTo>
                  <a:pt x="933044" y="2904528"/>
                  <a:pt x="918020" y="2898883"/>
                  <a:pt x="904439" y="2899062"/>
                </a:cubicBezTo>
                <a:close/>
                <a:moveTo>
                  <a:pt x="335291" y="2793344"/>
                </a:moveTo>
                <a:cubicBezTo>
                  <a:pt x="328127" y="2822785"/>
                  <a:pt x="338474" y="2852223"/>
                  <a:pt x="357178" y="2873660"/>
                </a:cubicBezTo>
                <a:cubicBezTo>
                  <a:pt x="366530" y="2884380"/>
                  <a:pt x="377974" y="2893026"/>
                  <a:pt x="390360" y="2898669"/>
                </a:cubicBezTo>
                <a:cubicBezTo>
                  <a:pt x="402747" y="2904314"/>
                  <a:pt x="416079" y="2906959"/>
                  <a:pt x="429210" y="2905674"/>
                </a:cubicBezTo>
                <a:cubicBezTo>
                  <a:pt x="434384" y="2881663"/>
                  <a:pt x="419660" y="2860226"/>
                  <a:pt x="398964" y="2841647"/>
                </a:cubicBezTo>
                <a:cubicBezTo>
                  <a:pt x="378271" y="2823068"/>
                  <a:pt x="352402" y="2807064"/>
                  <a:pt x="335291" y="2793344"/>
                </a:cubicBezTo>
                <a:close/>
                <a:moveTo>
                  <a:pt x="6295935" y="2740633"/>
                </a:moveTo>
                <a:cubicBezTo>
                  <a:pt x="6287315" y="2738263"/>
                  <a:pt x="6278173" y="2739504"/>
                  <a:pt x="6270384" y="2743263"/>
                </a:cubicBezTo>
                <a:cubicBezTo>
                  <a:pt x="6264472" y="2745934"/>
                  <a:pt x="6259542" y="2749607"/>
                  <a:pt x="6255830" y="2754415"/>
                </a:cubicBezTo>
                <a:cubicBezTo>
                  <a:pt x="6244691" y="2768844"/>
                  <a:pt x="6246894" y="2790974"/>
                  <a:pt x="6282014" y="2806906"/>
                </a:cubicBezTo>
                <a:cubicBezTo>
                  <a:pt x="6296101" y="2795483"/>
                  <a:pt x="6311760" y="2793226"/>
                  <a:pt x="6324882" y="2772121"/>
                </a:cubicBezTo>
                <a:cubicBezTo>
                  <a:pt x="6318827" y="2753414"/>
                  <a:pt x="6307738" y="2743971"/>
                  <a:pt x="6295935" y="2740633"/>
                </a:cubicBezTo>
                <a:close/>
                <a:moveTo>
                  <a:pt x="7124188" y="2727769"/>
                </a:moveTo>
                <a:cubicBezTo>
                  <a:pt x="7119098" y="2740909"/>
                  <a:pt x="7114007" y="2754049"/>
                  <a:pt x="7108919" y="2767190"/>
                </a:cubicBezTo>
                <a:cubicBezTo>
                  <a:pt x="7131816" y="2777802"/>
                  <a:pt x="7124790" y="2775917"/>
                  <a:pt x="7148132" y="2775490"/>
                </a:cubicBezTo>
                <a:cubicBezTo>
                  <a:pt x="7157868" y="2760251"/>
                  <a:pt x="7158079" y="2749074"/>
                  <a:pt x="7151731" y="2736283"/>
                </a:cubicBezTo>
                <a:cubicBezTo>
                  <a:pt x="7144891" y="2734073"/>
                  <a:pt x="7133221" y="2734287"/>
                  <a:pt x="7124188" y="2727769"/>
                </a:cubicBezTo>
                <a:close/>
                <a:moveTo>
                  <a:pt x="1401396" y="2720027"/>
                </a:moveTo>
                <a:cubicBezTo>
                  <a:pt x="1397447" y="2719154"/>
                  <a:pt x="1393689" y="2719632"/>
                  <a:pt x="1390143" y="2721144"/>
                </a:cubicBezTo>
                <a:cubicBezTo>
                  <a:pt x="1383054" y="2724166"/>
                  <a:pt x="1376817" y="2731321"/>
                  <a:pt x="1371619" y="2740054"/>
                </a:cubicBezTo>
                <a:cubicBezTo>
                  <a:pt x="1361224" y="2757519"/>
                  <a:pt x="1355032" y="2781754"/>
                  <a:pt x="1354918" y="2791684"/>
                </a:cubicBezTo>
                <a:cubicBezTo>
                  <a:pt x="1365222" y="2795460"/>
                  <a:pt x="1372300" y="2795634"/>
                  <a:pt x="1378212" y="2792964"/>
                </a:cubicBezTo>
                <a:cubicBezTo>
                  <a:pt x="1395102" y="2785333"/>
                  <a:pt x="1396386" y="2753916"/>
                  <a:pt x="1413785" y="2727025"/>
                </a:cubicBezTo>
                <a:cubicBezTo>
                  <a:pt x="1409481" y="2723127"/>
                  <a:pt x="1405344" y="2720901"/>
                  <a:pt x="1401396" y="2720027"/>
                </a:cubicBezTo>
                <a:close/>
                <a:moveTo>
                  <a:pt x="6616645" y="2711121"/>
                </a:moveTo>
                <a:cubicBezTo>
                  <a:pt x="6607082" y="2712552"/>
                  <a:pt x="6598357" y="2715772"/>
                  <a:pt x="6591597" y="2720994"/>
                </a:cubicBezTo>
                <a:cubicBezTo>
                  <a:pt x="6588357" y="2723903"/>
                  <a:pt x="6585161" y="2727275"/>
                  <a:pt x="6583327" y="2730993"/>
                </a:cubicBezTo>
                <a:cubicBezTo>
                  <a:pt x="6581489" y="2734715"/>
                  <a:pt x="6580590" y="2738975"/>
                  <a:pt x="6580627" y="2743777"/>
                </a:cubicBezTo>
                <a:cubicBezTo>
                  <a:pt x="6597522" y="2756139"/>
                  <a:pt x="6612186" y="2759390"/>
                  <a:pt x="6625928" y="2755590"/>
                </a:cubicBezTo>
                <a:cubicBezTo>
                  <a:pt x="6639903" y="2751926"/>
                  <a:pt x="6652768" y="2741535"/>
                  <a:pt x="6666625" y="2727808"/>
                </a:cubicBezTo>
                <a:cubicBezTo>
                  <a:pt x="6657137" y="2714509"/>
                  <a:pt x="6635823" y="2708721"/>
                  <a:pt x="6616645" y="2711121"/>
                </a:cubicBezTo>
                <a:close/>
                <a:moveTo>
                  <a:pt x="2143674" y="2701596"/>
                </a:moveTo>
                <a:lnTo>
                  <a:pt x="2148051" y="2723032"/>
                </a:lnTo>
                <a:lnTo>
                  <a:pt x="2099500" y="2770192"/>
                </a:lnTo>
                <a:cubicBezTo>
                  <a:pt x="2082387" y="2789914"/>
                  <a:pt x="2064877" y="2809923"/>
                  <a:pt x="2049355" y="2831359"/>
                </a:cubicBezTo>
                <a:lnTo>
                  <a:pt x="2025122" y="2869614"/>
                </a:lnTo>
                <a:lnTo>
                  <a:pt x="2024298" y="2858311"/>
                </a:lnTo>
                <a:lnTo>
                  <a:pt x="2022180" y="2874259"/>
                </a:lnTo>
                <a:lnTo>
                  <a:pt x="2007169" y="2897956"/>
                </a:lnTo>
                <a:lnTo>
                  <a:pt x="2006632" y="2898914"/>
                </a:lnTo>
                <a:lnTo>
                  <a:pt x="1990486" y="2888764"/>
                </a:lnTo>
                <a:cubicBezTo>
                  <a:pt x="1981998" y="2902115"/>
                  <a:pt x="1981792" y="2916120"/>
                  <a:pt x="1986020" y="2928664"/>
                </a:cubicBezTo>
                <a:lnTo>
                  <a:pt x="1988245" y="2931796"/>
                </a:lnTo>
                <a:lnTo>
                  <a:pt x="1968168" y="2967695"/>
                </a:lnTo>
                <a:lnTo>
                  <a:pt x="1967177" y="2969467"/>
                </a:lnTo>
                <a:lnTo>
                  <a:pt x="1965702" y="2950071"/>
                </a:lnTo>
                <a:cubicBezTo>
                  <a:pt x="1962558" y="2929569"/>
                  <a:pt x="1957679" y="2909370"/>
                  <a:pt x="1959754" y="2881450"/>
                </a:cubicBezTo>
                <a:cubicBezTo>
                  <a:pt x="1966829" y="2881627"/>
                  <a:pt x="1970057" y="2885228"/>
                  <a:pt x="1974788" y="2886221"/>
                </a:cubicBezTo>
                <a:cubicBezTo>
                  <a:pt x="1979447" y="2877612"/>
                  <a:pt x="1979164" y="2867562"/>
                  <a:pt x="1977158" y="2857387"/>
                </a:cubicBezTo>
                <a:lnTo>
                  <a:pt x="1975288" y="2850440"/>
                </a:lnTo>
                <a:lnTo>
                  <a:pt x="1982895" y="2842792"/>
                </a:lnTo>
                <a:lnTo>
                  <a:pt x="2002791" y="2817925"/>
                </a:lnTo>
                <a:lnTo>
                  <a:pt x="2011547" y="2816496"/>
                </a:lnTo>
                <a:cubicBezTo>
                  <a:pt x="2014731" y="2816496"/>
                  <a:pt x="2017914" y="2817639"/>
                  <a:pt x="2021895" y="2819069"/>
                </a:cubicBezTo>
                <a:cubicBezTo>
                  <a:pt x="2029854" y="2808206"/>
                  <a:pt x="2040998" y="2797347"/>
                  <a:pt x="2050549" y="2788200"/>
                </a:cubicBezTo>
                <a:cubicBezTo>
                  <a:pt x="2061293" y="2777624"/>
                  <a:pt x="2072436" y="2770479"/>
                  <a:pt x="2081590" y="2761330"/>
                </a:cubicBezTo>
                <a:cubicBezTo>
                  <a:pt x="2091141" y="2752186"/>
                  <a:pt x="2100694" y="2743040"/>
                  <a:pt x="2111836" y="2735608"/>
                </a:cubicBezTo>
                <a:cubicBezTo>
                  <a:pt x="2119795" y="2727891"/>
                  <a:pt x="2127756" y="2720461"/>
                  <a:pt x="2132132" y="2712743"/>
                </a:cubicBezTo>
                <a:close/>
                <a:moveTo>
                  <a:pt x="6124962" y="2689114"/>
                </a:moveTo>
                <a:lnTo>
                  <a:pt x="6125388" y="2694586"/>
                </a:lnTo>
                <a:lnTo>
                  <a:pt x="6126443" y="2725019"/>
                </a:lnTo>
                <a:lnTo>
                  <a:pt x="6124681" y="2723443"/>
                </a:lnTo>
                <a:cubicBezTo>
                  <a:pt x="6119687" y="2718154"/>
                  <a:pt x="6116428" y="2713314"/>
                  <a:pt x="6116627" y="2709598"/>
                </a:cubicBezTo>
                <a:cubicBezTo>
                  <a:pt x="6116030" y="2703881"/>
                  <a:pt x="6117771" y="2698335"/>
                  <a:pt x="6121278" y="2692931"/>
                </a:cubicBezTo>
                <a:close/>
                <a:moveTo>
                  <a:pt x="1739387" y="2669067"/>
                </a:moveTo>
                <a:lnTo>
                  <a:pt x="1757824" y="2682374"/>
                </a:lnTo>
                <a:lnTo>
                  <a:pt x="1755254" y="2685589"/>
                </a:lnTo>
                <a:close/>
                <a:moveTo>
                  <a:pt x="2190842" y="2668789"/>
                </a:moveTo>
                <a:lnTo>
                  <a:pt x="2184381" y="2689178"/>
                </a:lnTo>
                <a:lnTo>
                  <a:pt x="2181880" y="2688162"/>
                </a:lnTo>
                <a:lnTo>
                  <a:pt x="2155214" y="2694165"/>
                </a:lnTo>
                <a:lnTo>
                  <a:pt x="2162379" y="2690447"/>
                </a:lnTo>
                <a:cubicBezTo>
                  <a:pt x="2171534" y="2684446"/>
                  <a:pt x="2184267" y="2678730"/>
                  <a:pt x="2189042" y="2670726"/>
                </a:cubicBezTo>
                <a:close/>
                <a:moveTo>
                  <a:pt x="1896533" y="2655864"/>
                </a:moveTo>
                <a:lnTo>
                  <a:pt x="1896931" y="2656437"/>
                </a:lnTo>
                <a:lnTo>
                  <a:pt x="1895737" y="2657008"/>
                </a:lnTo>
                <a:close/>
                <a:moveTo>
                  <a:pt x="1949723" y="2651630"/>
                </a:moveTo>
                <a:lnTo>
                  <a:pt x="1946595" y="2679496"/>
                </a:lnTo>
                <a:cubicBezTo>
                  <a:pt x="1942830" y="2687100"/>
                  <a:pt x="1935449" y="2691638"/>
                  <a:pt x="1921577" y="2690800"/>
                </a:cubicBezTo>
                <a:cubicBezTo>
                  <a:pt x="1916322" y="2715577"/>
                  <a:pt x="1936195" y="2693591"/>
                  <a:pt x="1940423" y="2711675"/>
                </a:cubicBezTo>
                <a:cubicBezTo>
                  <a:pt x="1937576" y="2727414"/>
                  <a:pt x="1933429" y="2738927"/>
                  <a:pt x="1934434" y="2751240"/>
                </a:cubicBezTo>
                <a:cubicBezTo>
                  <a:pt x="1933093" y="2764372"/>
                  <a:pt x="1931337" y="2775525"/>
                  <a:pt x="1931735" y="2786185"/>
                </a:cubicBezTo>
                <a:cubicBezTo>
                  <a:pt x="1930331" y="2807537"/>
                  <a:pt x="1925559" y="2826074"/>
                  <a:pt x="1915172" y="2839199"/>
                </a:cubicBezTo>
                <a:cubicBezTo>
                  <a:pt x="1919194" y="2855208"/>
                  <a:pt x="1919896" y="2866696"/>
                  <a:pt x="1920491" y="2879045"/>
                </a:cubicBezTo>
                <a:lnTo>
                  <a:pt x="1921028" y="2884209"/>
                </a:lnTo>
                <a:lnTo>
                  <a:pt x="1901310" y="2912533"/>
                </a:lnTo>
                <a:cubicBezTo>
                  <a:pt x="1900911" y="2920249"/>
                  <a:pt x="1899319" y="2930540"/>
                  <a:pt x="1896136" y="2941400"/>
                </a:cubicBezTo>
                <a:lnTo>
                  <a:pt x="1893350" y="2947403"/>
                </a:lnTo>
                <a:lnTo>
                  <a:pt x="1878227" y="2948545"/>
                </a:lnTo>
                <a:cubicBezTo>
                  <a:pt x="1869073" y="2951404"/>
                  <a:pt x="1861511" y="2957406"/>
                  <a:pt x="1850766" y="2957406"/>
                </a:cubicBezTo>
                <a:cubicBezTo>
                  <a:pt x="1834450" y="2950833"/>
                  <a:pt x="1820124" y="2940255"/>
                  <a:pt x="1806592" y="2930252"/>
                </a:cubicBezTo>
                <a:lnTo>
                  <a:pt x="1767192" y="2907388"/>
                </a:lnTo>
                <a:lnTo>
                  <a:pt x="1766000" y="2900526"/>
                </a:lnTo>
                <a:lnTo>
                  <a:pt x="1766795" y="2890238"/>
                </a:lnTo>
                <a:cubicBezTo>
                  <a:pt x="1784305" y="2883092"/>
                  <a:pt x="1778337" y="2914533"/>
                  <a:pt x="1789480" y="2897670"/>
                </a:cubicBezTo>
                <a:cubicBezTo>
                  <a:pt x="1776744" y="2887380"/>
                  <a:pt x="1787489" y="2870231"/>
                  <a:pt x="1782713" y="2858798"/>
                </a:cubicBezTo>
                <a:cubicBezTo>
                  <a:pt x="1812960" y="2861942"/>
                  <a:pt x="1807787" y="2812494"/>
                  <a:pt x="1826889" y="2832501"/>
                </a:cubicBezTo>
                <a:cubicBezTo>
                  <a:pt x="1831663" y="2815353"/>
                  <a:pt x="1840817" y="2793344"/>
                  <a:pt x="1848379" y="2773051"/>
                </a:cubicBezTo>
                <a:cubicBezTo>
                  <a:pt x="1859523" y="2753043"/>
                  <a:pt x="1868676" y="2734179"/>
                  <a:pt x="1878228" y="2721890"/>
                </a:cubicBezTo>
                <a:cubicBezTo>
                  <a:pt x="1875042" y="2725033"/>
                  <a:pt x="1868278" y="2721316"/>
                  <a:pt x="1863501" y="2716459"/>
                </a:cubicBezTo>
                <a:cubicBezTo>
                  <a:pt x="1873850" y="2701881"/>
                  <a:pt x="1880616" y="2691878"/>
                  <a:pt x="1885390" y="2683303"/>
                </a:cubicBezTo>
                <a:lnTo>
                  <a:pt x="1888574" y="2675014"/>
                </a:lnTo>
                <a:lnTo>
                  <a:pt x="1901310" y="2665296"/>
                </a:lnTo>
                <a:cubicBezTo>
                  <a:pt x="1906086" y="2664153"/>
                  <a:pt x="1910462" y="2665868"/>
                  <a:pt x="1915237" y="2673299"/>
                </a:cubicBezTo>
                <a:cubicBezTo>
                  <a:pt x="1924791" y="2667297"/>
                  <a:pt x="1931157" y="2661296"/>
                  <a:pt x="1939115" y="2657008"/>
                </a:cubicBezTo>
                <a:close/>
                <a:moveTo>
                  <a:pt x="6429829" y="2626293"/>
                </a:moveTo>
                <a:cubicBezTo>
                  <a:pt x="6425399" y="2626669"/>
                  <a:pt x="6420471" y="2629800"/>
                  <a:pt x="6415347" y="2637054"/>
                </a:cubicBezTo>
                <a:cubicBezTo>
                  <a:pt x="6411633" y="2641862"/>
                  <a:pt x="6408104" y="2648517"/>
                  <a:pt x="6404571" y="2657341"/>
                </a:cubicBezTo>
                <a:cubicBezTo>
                  <a:pt x="6416362" y="2667190"/>
                  <a:pt x="6425587" y="2671212"/>
                  <a:pt x="6432522" y="2672174"/>
                </a:cubicBezTo>
                <a:cubicBezTo>
                  <a:pt x="6452625" y="2674654"/>
                  <a:pt x="6451655" y="2644981"/>
                  <a:pt x="6441324" y="2632060"/>
                </a:cubicBezTo>
                <a:cubicBezTo>
                  <a:pt x="6438191" y="2628296"/>
                  <a:pt x="6434259" y="2625918"/>
                  <a:pt x="6429829" y="2626293"/>
                </a:cubicBezTo>
                <a:close/>
                <a:moveTo>
                  <a:pt x="2037018" y="2621851"/>
                </a:moveTo>
                <a:lnTo>
                  <a:pt x="2043784" y="2626996"/>
                </a:lnTo>
                <a:lnTo>
                  <a:pt x="2052938" y="2628423"/>
                </a:lnTo>
                <a:lnTo>
                  <a:pt x="2041395" y="2637858"/>
                </a:lnTo>
                <a:cubicBezTo>
                  <a:pt x="2028263" y="2646432"/>
                  <a:pt x="2015129" y="2654149"/>
                  <a:pt x="2018710" y="2660724"/>
                </a:cubicBezTo>
                <a:cubicBezTo>
                  <a:pt x="2031049" y="2655007"/>
                  <a:pt x="2043783" y="2649575"/>
                  <a:pt x="2056518" y="2647004"/>
                </a:cubicBezTo>
                <a:cubicBezTo>
                  <a:pt x="2069254" y="2641288"/>
                  <a:pt x="2081989" y="2635570"/>
                  <a:pt x="2094324" y="2626424"/>
                </a:cubicBezTo>
                <a:lnTo>
                  <a:pt x="2096106" y="2632662"/>
                </a:lnTo>
                <a:lnTo>
                  <a:pt x="2076405" y="2641564"/>
                </a:lnTo>
                <a:cubicBezTo>
                  <a:pt x="2079223" y="2649926"/>
                  <a:pt x="2083386" y="2653527"/>
                  <a:pt x="2087870" y="2655897"/>
                </a:cubicBezTo>
                <a:lnTo>
                  <a:pt x="2092914" y="2658522"/>
                </a:lnTo>
                <a:lnTo>
                  <a:pt x="2083978" y="2665870"/>
                </a:lnTo>
                <a:lnTo>
                  <a:pt x="2086367" y="2664725"/>
                </a:lnTo>
                <a:lnTo>
                  <a:pt x="2077213" y="2671585"/>
                </a:lnTo>
                <a:lnTo>
                  <a:pt x="2072836" y="2676158"/>
                </a:lnTo>
                <a:lnTo>
                  <a:pt x="2072437" y="2675300"/>
                </a:lnTo>
                <a:cubicBezTo>
                  <a:pt x="2071642" y="2674442"/>
                  <a:pt x="2069652" y="2674443"/>
                  <a:pt x="2066467" y="2675871"/>
                </a:cubicBezTo>
                <a:lnTo>
                  <a:pt x="2064079" y="2684731"/>
                </a:lnTo>
                <a:lnTo>
                  <a:pt x="2060500" y="2688448"/>
                </a:lnTo>
                <a:cubicBezTo>
                  <a:pt x="2054926" y="2693880"/>
                  <a:pt x="2048957" y="2697879"/>
                  <a:pt x="2043384" y="2698451"/>
                </a:cubicBezTo>
                <a:cubicBezTo>
                  <a:pt x="2051345" y="2703596"/>
                  <a:pt x="2053333" y="2711600"/>
                  <a:pt x="2046967" y="2717600"/>
                </a:cubicBezTo>
                <a:cubicBezTo>
                  <a:pt x="2042190" y="2712456"/>
                  <a:pt x="2043783" y="2707884"/>
                  <a:pt x="2035824" y="2709027"/>
                </a:cubicBezTo>
                <a:lnTo>
                  <a:pt x="1977034" y="2798598"/>
                </a:lnTo>
                <a:lnTo>
                  <a:pt x="1988183" y="2757067"/>
                </a:lnTo>
                <a:cubicBezTo>
                  <a:pt x="1991093" y="2733108"/>
                  <a:pt x="1993773" y="2706843"/>
                  <a:pt x="1994713" y="2683050"/>
                </a:cubicBezTo>
                <a:lnTo>
                  <a:pt x="1999408" y="2652226"/>
                </a:lnTo>
                <a:lnTo>
                  <a:pt x="2019905" y="2630711"/>
                </a:lnTo>
                <a:close/>
                <a:moveTo>
                  <a:pt x="1208441" y="2593270"/>
                </a:moveTo>
                <a:cubicBezTo>
                  <a:pt x="1193715" y="2596126"/>
                  <a:pt x="1182173" y="2594412"/>
                  <a:pt x="1167847" y="2596984"/>
                </a:cubicBezTo>
                <a:cubicBezTo>
                  <a:pt x="1167849" y="2615848"/>
                  <a:pt x="1179786" y="2617564"/>
                  <a:pt x="1185358" y="2627853"/>
                </a:cubicBezTo>
                <a:cubicBezTo>
                  <a:pt x="1202869" y="2620992"/>
                  <a:pt x="1219981" y="2614134"/>
                  <a:pt x="1208441" y="2593270"/>
                </a:cubicBezTo>
                <a:close/>
                <a:moveTo>
                  <a:pt x="5952676" y="2501603"/>
                </a:moveTo>
                <a:lnTo>
                  <a:pt x="5954747" y="2503115"/>
                </a:lnTo>
                <a:lnTo>
                  <a:pt x="5950590" y="2509247"/>
                </a:lnTo>
                <a:lnTo>
                  <a:pt x="5950460" y="2508147"/>
                </a:lnTo>
                <a:close/>
                <a:moveTo>
                  <a:pt x="1237120" y="2499104"/>
                </a:moveTo>
                <a:cubicBezTo>
                  <a:pt x="1231449" y="2500216"/>
                  <a:pt x="1226250" y="2502878"/>
                  <a:pt x="1221972" y="2507808"/>
                </a:cubicBezTo>
                <a:cubicBezTo>
                  <a:pt x="1221971" y="2524385"/>
                  <a:pt x="1227143" y="2537534"/>
                  <a:pt x="1235901" y="2546967"/>
                </a:cubicBezTo>
                <a:cubicBezTo>
                  <a:pt x="1244656" y="2556397"/>
                  <a:pt x="1256992" y="2562115"/>
                  <a:pt x="1271719" y="2564401"/>
                </a:cubicBezTo>
                <a:cubicBezTo>
                  <a:pt x="1284056" y="2555255"/>
                  <a:pt x="1286442" y="2533532"/>
                  <a:pt x="1288830" y="2511523"/>
                </a:cubicBezTo>
                <a:cubicBezTo>
                  <a:pt x="1275399" y="2506379"/>
                  <a:pt x="1254133" y="2495769"/>
                  <a:pt x="1237120" y="2499104"/>
                </a:cubicBezTo>
                <a:close/>
                <a:moveTo>
                  <a:pt x="6287224" y="2491378"/>
                </a:moveTo>
                <a:cubicBezTo>
                  <a:pt x="6277828" y="2501164"/>
                  <a:pt x="6266501" y="2515918"/>
                  <a:pt x="6260095" y="2531340"/>
                </a:cubicBezTo>
                <a:cubicBezTo>
                  <a:pt x="6253453" y="2546626"/>
                  <a:pt x="6251498" y="2562445"/>
                  <a:pt x="6260191" y="2574417"/>
                </a:cubicBezTo>
                <a:cubicBezTo>
                  <a:pt x="6294596" y="2574291"/>
                  <a:pt x="6306826" y="2530943"/>
                  <a:pt x="6321439" y="2491576"/>
                </a:cubicBezTo>
                <a:cubicBezTo>
                  <a:pt x="6307761" y="2487158"/>
                  <a:pt x="6300901" y="2495799"/>
                  <a:pt x="6287224" y="2491378"/>
                </a:cubicBezTo>
                <a:close/>
                <a:moveTo>
                  <a:pt x="2040201" y="2482084"/>
                </a:moveTo>
                <a:lnTo>
                  <a:pt x="2032443" y="2494513"/>
                </a:lnTo>
                <a:lnTo>
                  <a:pt x="2033379" y="2484180"/>
                </a:lnTo>
                <a:lnTo>
                  <a:pt x="2033821" y="2482231"/>
                </a:lnTo>
                <a:lnTo>
                  <a:pt x="2035425" y="2482655"/>
                </a:lnTo>
                <a:close/>
                <a:moveTo>
                  <a:pt x="2042986" y="2481796"/>
                </a:moveTo>
                <a:lnTo>
                  <a:pt x="2043785" y="2482656"/>
                </a:lnTo>
                <a:lnTo>
                  <a:pt x="2040998" y="2482084"/>
                </a:lnTo>
                <a:close/>
                <a:moveTo>
                  <a:pt x="1993767" y="2473192"/>
                </a:moveTo>
                <a:lnTo>
                  <a:pt x="1988174" y="2493282"/>
                </a:lnTo>
                <a:lnTo>
                  <a:pt x="1980016" y="2520084"/>
                </a:lnTo>
                <a:lnTo>
                  <a:pt x="1970159" y="2526244"/>
                </a:lnTo>
                <a:cubicBezTo>
                  <a:pt x="1963691" y="2529673"/>
                  <a:pt x="1957822" y="2532102"/>
                  <a:pt x="1953842" y="2532675"/>
                </a:cubicBezTo>
                <a:cubicBezTo>
                  <a:pt x="1958618" y="2528387"/>
                  <a:pt x="1950658" y="2522957"/>
                  <a:pt x="1951851" y="2518385"/>
                </a:cubicBezTo>
                <a:cubicBezTo>
                  <a:pt x="1958616" y="2521814"/>
                  <a:pt x="1961800" y="2528388"/>
                  <a:pt x="1966576" y="2523815"/>
                </a:cubicBezTo>
                <a:cubicBezTo>
                  <a:pt x="1964587" y="2503235"/>
                  <a:pt x="1974137" y="2490944"/>
                  <a:pt x="1985281" y="2480084"/>
                </a:cubicBezTo>
                <a:close/>
                <a:moveTo>
                  <a:pt x="1500322" y="2462572"/>
                </a:moveTo>
                <a:cubicBezTo>
                  <a:pt x="1492095" y="2465399"/>
                  <a:pt x="1492990" y="2478797"/>
                  <a:pt x="1478663" y="2480940"/>
                </a:cubicBezTo>
                <a:cubicBezTo>
                  <a:pt x="1484633" y="2492660"/>
                  <a:pt x="1490204" y="2504378"/>
                  <a:pt x="1503737" y="2505236"/>
                </a:cubicBezTo>
                <a:cubicBezTo>
                  <a:pt x="1508511" y="2505521"/>
                  <a:pt x="1513686" y="2504665"/>
                  <a:pt x="1520450" y="2502091"/>
                </a:cubicBezTo>
                <a:cubicBezTo>
                  <a:pt x="1524032" y="2483227"/>
                  <a:pt x="1520053" y="2471794"/>
                  <a:pt x="1512492" y="2464077"/>
                </a:cubicBezTo>
                <a:cubicBezTo>
                  <a:pt x="1506821" y="2461862"/>
                  <a:pt x="1503065" y="2461630"/>
                  <a:pt x="1500322" y="2462572"/>
                </a:cubicBezTo>
                <a:close/>
                <a:moveTo>
                  <a:pt x="5950629" y="2450011"/>
                </a:moveTo>
                <a:cubicBezTo>
                  <a:pt x="5954424" y="2450465"/>
                  <a:pt x="5958128" y="2455537"/>
                  <a:pt x="5961356" y="2461366"/>
                </a:cubicBezTo>
                <a:lnTo>
                  <a:pt x="5966333" y="2471419"/>
                </a:lnTo>
                <a:lnTo>
                  <a:pt x="5965000" y="2473796"/>
                </a:lnTo>
                <a:lnTo>
                  <a:pt x="5952145" y="2464355"/>
                </a:lnTo>
                <a:lnTo>
                  <a:pt x="5948894" y="2450312"/>
                </a:lnTo>
                <a:close/>
                <a:moveTo>
                  <a:pt x="5944440" y="2427752"/>
                </a:moveTo>
                <a:lnTo>
                  <a:pt x="5956100" y="2434049"/>
                </a:lnTo>
                <a:cubicBezTo>
                  <a:pt x="5954782" y="2436331"/>
                  <a:pt x="5952764" y="2438206"/>
                  <a:pt x="5950510" y="2439947"/>
                </a:cubicBezTo>
                <a:lnTo>
                  <a:pt x="5947411" y="2442070"/>
                </a:lnTo>
                <a:lnTo>
                  <a:pt x="5945983" y="2429946"/>
                </a:lnTo>
                <a:close/>
                <a:moveTo>
                  <a:pt x="2050630" y="2415919"/>
                </a:moveTo>
                <a:cubicBezTo>
                  <a:pt x="2058984" y="2422263"/>
                  <a:pt x="2055649" y="2436418"/>
                  <a:pt x="2052562" y="2450279"/>
                </a:cubicBezTo>
                <a:lnTo>
                  <a:pt x="2050232" y="2465696"/>
                </a:lnTo>
                <a:lnTo>
                  <a:pt x="2043783" y="2456074"/>
                </a:lnTo>
                <a:lnTo>
                  <a:pt x="2039192" y="2458531"/>
                </a:lnTo>
                <a:lnTo>
                  <a:pt x="2041043" y="2450365"/>
                </a:lnTo>
                <a:cubicBezTo>
                  <a:pt x="2044957" y="2438719"/>
                  <a:pt x="2048870" y="2427072"/>
                  <a:pt x="2050630" y="2415919"/>
                </a:cubicBezTo>
                <a:close/>
                <a:moveTo>
                  <a:pt x="5928455" y="2406790"/>
                </a:moveTo>
                <a:lnTo>
                  <a:pt x="5935014" y="2408404"/>
                </a:lnTo>
                <a:cubicBezTo>
                  <a:pt x="5938200" y="2409373"/>
                  <a:pt x="5941195" y="2410670"/>
                  <a:pt x="5944097" y="2413213"/>
                </a:cubicBezTo>
                <a:cubicBezTo>
                  <a:pt x="5942683" y="2416743"/>
                  <a:pt x="5942068" y="2419430"/>
                  <a:pt x="5941829" y="2421466"/>
                </a:cubicBezTo>
                <a:lnTo>
                  <a:pt x="5942294" y="2423906"/>
                </a:lnTo>
                <a:lnTo>
                  <a:pt x="5938232" y="2416346"/>
                </a:lnTo>
                <a:cubicBezTo>
                  <a:pt x="5937562" y="2422912"/>
                  <a:pt x="5931572" y="2418150"/>
                  <a:pt x="5928345" y="2414548"/>
                </a:cubicBezTo>
                <a:close/>
                <a:moveTo>
                  <a:pt x="5961624" y="2392045"/>
                </a:moveTo>
                <a:cubicBezTo>
                  <a:pt x="5962878" y="2397984"/>
                  <a:pt x="5971088" y="2394033"/>
                  <a:pt x="5974269" y="2397172"/>
                </a:cubicBezTo>
                <a:cubicBezTo>
                  <a:pt x="5968262" y="2401091"/>
                  <a:pt x="5961371" y="2400591"/>
                  <a:pt x="5962859" y="2406663"/>
                </a:cubicBezTo>
                <a:cubicBezTo>
                  <a:pt x="5971756" y="2410713"/>
                  <a:pt x="5977592" y="2416147"/>
                  <a:pt x="5981657" y="2422351"/>
                </a:cubicBezTo>
                <a:lnTo>
                  <a:pt x="5988413" y="2439138"/>
                </a:lnTo>
                <a:lnTo>
                  <a:pt x="5977804" y="2450956"/>
                </a:lnTo>
                <a:lnTo>
                  <a:pt x="5975662" y="2454776"/>
                </a:lnTo>
                <a:lnTo>
                  <a:pt x="5967439" y="2449884"/>
                </a:lnTo>
                <a:cubicBezTo>
                  <a:pt x="5963881" y="2444626"/>
                  <a:pt x="5961645" y="2437687"/>
                  <a:pt x="5959950" y="2430623"/>
                </a:cubicBezTo>
                <a:cubicBezTo>
                  <a:pt x="5958482" y="2415870"/>
                  <a:pt x="5958798" y="2399103"/>
                  <a:pt x="5961624" y="2392045"/>
                </a:cubicBezTo>
                <a:close/>
                <a:moveTo>
                  <a:pt x="2032242" y="2289439"/>
                </a:moveTo>
                <a:cubicBezTo>
                  <a:pt x="2039008" y="2295799"/>
                  <a:pt x="2044951" y="2297926"/>
                  <a:pt x="2050312" y="2297350"/>
                </a:cubicBezTo>
                <a:lnTo>
                  <a:pt x="2057053" y="2293506"/>
                </a:lnTo>
                <a:lnTo>
                  <a:pt x="2059232" y="2313984"/>
                </a:lnTo>
                <a:cubicBezTo>
                  <a:pt x="2053850" y="2310877"/>
                  <a:pt x="2052597" y="2304938"/>
                  <a:pt x="2046608" y="2300176"/>
                </a:cubicBezTo>
                <a:cubicBezTo>
                  <a:pt x="2036203" y="2321983"/>
                  <a:pt x="2030067" y="2342340"/>
                  <a:pt x="2023976" y="2363160"/>
                </a:cubicBezTo>
                <a:lnTo>
                  <a:pt x="2007759" y="2419958"/>
                </a:lnTo>
                <a:lnTo>
                  <a:pt x="1970159" y="2458647"/>
                </a:lnTo>
                <a:cubicBezTo>
                  <a:pt x="1957821" y="2473795"/>
                  <a:pt x="1945085" y="2486086"/>
                  <a:pt x="1931157" y="2499804"/>
                </a:cubicBezTo>
                <a:cubicBezTo>
                  <a:pt x="1950261" y="2494375"/>
                  <a:pt x="1933147" y="2520385"/>
                  <a:pt x="1933147" y="2526959"/>
                </a:cubicBezTo>
                <a:lnTo>
                  <a:pt x="1926275" y="2529967"/>
                </a:lnTo>
                <a:lnTo>
                  <a:pt x="1883394" y="2528610"/>
                </a:lnTo>
                <a:cubicBezTo>
                  <a:pt x="1863259" y="2532738"/>
                  <a:pt x="1845182" y="2542832"/>
                  <a:pt x="1834009" y="2562456"/>
                </a:cubicBezTo>
                <a:cubicBezTo>
                  <a:pt x="1848296" y="2566358"/>
                  <a:pt x="1861803" y="2567965"/>
                  <a:pt x="1874652" y="2567941"/>
                </a:cubicBezTo>
                <a:lnTo>
                  <a:pt x="1885279" y="2566698"/>
                </a:lnTo>
                <a:lnTo>
                  <a:pt x="1872657" y="2576976"/>
                </a:lnTo>
                <a:lnTo>
                  <a:pt x="1849574" y="2600128"/>
                </a:lnTo>
                <a:lnTo>
                  <a:pt x="1849573" y="2598985"/>
                </a:lnTo>
                <a:lnTo>
                  <a:pt x="1849175" y="2598700"/>
                </a:lnTo>
                <a:lnTo>
                  <a:pt x="1852757" y="2594126"/>
                </a:lnTo>
                <a:cubicBezTo>
                  <a:pt x="1856737" y="2584408"/>
                  <a:pt x="1848778" y="2582979"/>
                  <a:pt x="1857135" y="2568118"/>
                </a:cubicBezTo>
                <a:lnTo>
                  <a:pt x="1834847" y="2584123"/>
                </a:lnTo>
                <a:lnTo>
                  <a:pt x="1830471" y="2579835"/>
                </a:lnTo>
                <a:cubicBezTo>
                  <a:pt x="1823306" y="2574118"/>
                  <a:pt x="1816144" y="2569547"/>
                  <a:pt x="1809775" y="2565543"/>
                </a:cubicBezTo>
                <a:lnTo>
                  <a:pt x="1818930" y="2603558"/>
                </a:lnTo>
                <a:lnTo>
                  <a:pt x="1817736" y="2602702"/>
                </a:lnTo>
                <a:lnTo>
                  <a:pt x="1806095" y="2621225"/>
                </a:lnTo>
                <a:lnTo>
                  <a:pt x="1797127" y="2620524"/>
                </a:lnTo>
                <a:cubicBezTo>
                  <a:pt x="1771580" y="2621257"/>
                  <a:pt x="1748004" y="2627090"/>
                  <a:pt x="1726285" y="2634976"/>
                </a:cubicBezTo>
                <a:lnTo>
                  <a:pt x="1732828" y="2662234"/>
                </a:lnTo>
                <a:lnTo>
                  <a:pt x="1723415" y="2652434"/>
                </a:lnTo>
                <a:cubicBezTo>
                  <a:pt x="1711477" y="2655579"/>
                  <a:pt x="1703915" y="2663296"/>
                  <a:pt x="1700334" y="2672728"/>
                </a:cubicBezTo>
                <a:cubicBezTo>
                  <a:pt x="1695159" y="2686446"/>
                  <a:pt x="1698344" y="2704453"/>
                  <a:pt x="1708293" y="2716745"/>
                </a:cubicBezTo>
                <a:lnTo>
                  <a:pt x="1727396" y="2728748"/>
                </a:lnTo>
                <a:lnTo>
                  <a:pt x="1716253" y="2752186"/>
                </a:lnTo>
                <a:cubicBezTo>
                  <a:pt x="1709885" y="2748756"/>
                  <a:pt x="1703119" y="2745040"/>
                  <a:pt x="1700335" y="2747899"/>
                </a:cubicBezTo>
                <a:cubicBezTo>
                  <a:pt x="1697150" y="2763904"/>
                  <a:pt x="1690782" y="2776196"/>
                  <a:pt x="1681628" y="2788486"/>
                </a:cubicBezTo>
                <a:lnTo>
                  <a:pt x="1664118" y="2817354"/>
                </a:lnTo>
                <a:lnTo>
                  <a:pt x="1636259" y="2811350"/>
                </a:lnTo>
                <a:cubicBezTo>
                  <a:pt x="1627503" y="2822784"/>
                  <a:pt x="1621536" y="2834502"/>
                  <a:pt x="1617556" y="2845650"/>
                </a:cubicBezTo>
                <a:lnTo>
                  <a:pt x="1616760" y="2848794"/>
                </a:lnTo>
                <a:lnTo>
                  <a:pt x="1614770" y="2848794"/>
                </a:lnTo>
                <a:cubicBezTo>
                  <a:pt x="1603624" y="2855082"/>
                  <a:pt x="1607208" y="2879376"/>
                  <a:pt x="1606012" y="2890237"/>
                </a:cubicBezTo>
                <a:cubicBezTo>
                  <a:pt x="1606012" y="2890237"/>
                  <a:pt x="1596462" y="2886236"/>
                  <a:pt x="1598056" y="2884808"/>
                </a:cubicBezTo>
                <a:cubicBezTo>
                  <a:pt x="1592086" y="2906816"/>
                  <a:pt x="1608401" y="2923680"/>
                  <a:pt x="1600442" y="2943972"/>
                </a:cubicBezTo>
                <a:cubicBezTo>
                  <a:pt x="1598055" y="2951117"/>
                  <a:pt x="1594871" y="2955976"/>
                  <a:pt x="1590892" y="2960264"/>
                </a:cubicBezTo>
                <a:lnTo>
                  <a:pt x="1584525" y="2965981"/>
                </a:lnTo>
                <a:lnTo>
                  <a:pt x="1584523" y="2941686"/>
                </a:lnTo>
                <a:cubicBezTo>
                  <a:pt x="1581341" y="2925679"/>
                  <a:pt x="1575370" y="2910531"/>
                  <a:pt x="1567410" y="2898527"/>
                </a:cubicBezTo>
                <a:lnTo>
                  <a:pt x="1561043" y="2893668"/>
                </a:lnTo>
                <a:lnTo>
                  <a:pt x="1577360" y="2862513"/>
                </a:lnTo>
                <a:cubicBezTo>
                  <a:pt x="1582136" y="2850795"/>
                  <a:pt x="1585717" y="2839076"/>
                  <a:pt x="1586513" y="2825357"/>
                </a:cubicBezTo>
                <a:cubicBezTo>
                  <a:pt x="1592880" y="2829073"/>
                  <a:pt x="1597258" y="2811637"/>
                  <a:pt x="1607208" y="2818212"/>
                </a:cubicBezTo>
                <a:cubicBezTo>
                  <a:pt x="1611586" y="2802777"/>
                  <a:pt x="1619546" y="2788485"/>
                  <a:pt x="1629495" y="2774766"/>
                </a:cubicBezTo>
                <a:lnTo>
                  <a:pt x="1635862" y="2767621"/>
                </a:lnTo>
                <a:lnTo>
                  <a:pt x="1647404" y="2768191"/>
                </a:lnTo>
                <a:lnTo>
                  <a:pt x="1646209" y="2754758"/>
                </a:lnTo>
                <a:lnTo>
                  <a:pt x="1661731" y="2736751"/>
                </a:lnTo>
                <a:cubicBezTo>
                  <a:pt x="1672873" y="2726176"/>
                  <a:pt x="1682426" y="2713885"/>
                  <a:pt x="1689987" y="2699881"/>
                </a:cubicBezTo>
                <a:cubicBezTo>
                  <a:pt x="1693170" y="2693592"/>
                  <a:pt x="1696354" y="2687304"/>
                  <a:pt x="1697946" y="2679300"/>
                </a:cubicBezTo>
                <a:cubicBezTo>
                  <a:pt x="1700732" y="2673299"/>
                  <a:pt x="1702324" y="2665580"/>
                  <a:pt x="1703517" y="2657579"/>
                </a:cubicBezTo>
                <a:cubicBezTo>
                  <a:pt x="1697547" y="2663582"/>
                  <a:pt x="1692771" y="2671012"/>
                  <a:pt x="1689987" y="2677301"/>
                </a:cubicBezTo>
                <a:cubicBezTo>
                  <a:pt x="1685210" y="2681874"/>
                  <a:pt x="1680434" y="2686446"/>
                  <a:pt x="1673670" y="2683016"/>
                </a:cubicBezTo>
                <a:cubicBezTo>
                  <a:pt x="1684812" y="2669297"/>
                  <a:pt x="1714261" y="2598986"/>
                  <a:pt x="1730579" y="2631569"/>
                </a:cubicBezTo>
                <a:cubicBezTo>
                  <a:pt x="1735355" y="2620708"/>
                  <a:pt x="1739733" y="2609846"/>
                  <a:pt x="1750875" y="2596128"/>
                </a:cubicBezTo>
                <a:cubicBezTo>
                  <a:pt x="1739335" y="2577835"/>
                  <a:pt x="1734957" y="2617562"/>
                  <a:pt x="1723815" y="2608989"/>
                </a:cubicBezTo>
                <a:cubicBezTo>
                  <a:pt x="1731775" y="2598414"/>
                  <a:pt x="1739335" y="2581265"/>
                  <a:pt x="1750477" y="2567259"/>
                </a:cubicBezTo>
                <a:cubicBezTo>
                  <a:pt x="1762815" y="2552112"/>
                  <a:pt x="1777540" y="2541536"/>
                  <a:pt x="1793460" y="2542394"/>
                </a:cubicBezTo>
                <a:cubicBezTo>
                  <a:pt x="1799429" y="2532959"/>
                  <a:pt x="1805795" y="2523814"/>
                  <a:pt x="1811766" y="2514382"/>
                </a:cubicBezTo>
                <a:cubicBezTo>
                  <a:pt x="1819724" y="2503807"/>
                  <a:pt x="1826093" y="2497805"/>
                  <a:pt x="1832460" y="2488372"/>
                </a:cubicBezTo>
                <a:cubicBezTo>
                  <a:pt x="1846391" y="2471509"/>
                  <a:pt x="1860714" y="2458076"/>
                  <a:pt x="1873053" y="2442640"/>
                </a:cubicBezTo>
                <a:lnTo>
                  <a:pt x="1907279" y="2412630"/>
                </a:lnTo>
                <a:lnTo>
                  <a:pt x="1938320" y="2438354"/>
                </a:lnTo>
                <a:cubicBezTo>
                  <a:pt x="1949861" y="2444927"/>
                  <a:pt x="1962596" y="2449501"/>
                  <a:pt x="1976128" y="2450359"/>
                </a:cubicBezTo>
                <a:cubicBezTo>
                  <a:pt x="1976129" y="2440639"/>
                  <a:pt x="1973342" y="2429779"/>
                  <a:pt x="1967771" y="2418632"/>
                </a:cubicBezTo>
                <a:lnTo>
                  <a:pt x="1945882" y="2388620"/>
                </a:lnTo>
                <a:lnTo>
                  <a:pt x="1955434" y="2382902"/>
                </a:lnTo>
                <a:cubicBezTo>
                  <a:pt x="1942302" y="2363182"/>
                  <a:pt x="1971353" y="2384047"/>
                  <a:pt x="1977323" y="2374616"/>
                </a:cubicBezTo>
                <a:cubicBezTo>
                  <a:pt x="1983689" y="2362325"/>
                  <a:pt x="1958220" y="2360895"/>
                  <a:pt x="1964587" y="2354894"/>
                </a:cubicBezTo>
                <a:cubicBezTo>
                  <a:pt x="1967771" y="2351749"/>
                  <a:pt x="1966180" y="2346890"/>
                  <a:pt x="1968963" y="2344031"/>
                </a:cubicBezTo>
                <a:cubicBezTo>
                  <a:pt x="1980107" y="2326882"/>
                  <a:pt x="1989658" y="2340031"/>
                  <a:pt x="2000802" y="2332598"/>
                </a:cubicBezTo>
                <a:cubicBezTo>
                  <a:pt x="1997619" y="2319737"/>
                  <a:pt x="2019509" y="2304873"/>
                  <a:pt x="2032242" y="2289439"/>
                </a:cubicBezTo>
                <a:close/>
                <a:moveTo>
                  <a:pt x="5887275" y="2285671"/>
                </a:moveTo>
                <a:lnTo>
                  <a:pt x="5887835" y="2286866"/>
                </a:lnTo>
                <a:lnTo>
                  <a:pt x="5887178" y="2286920"/>
                </a:lnTo>
                <a:close/>
                <a:moveTo>
                  <a:pt x="443140" y="2258856"/>
                </a:moveTo>
                <a:cubicBezTo>
                  <a:pt x="433986" y="2258856"/>
                  <a:pt x="423641" y="2261142"/>
                  <a:pt x="410904" y="2266288"/>
                </a:cubicBezTo>
                <a:cubicBezTo>
                  <a:pt x="414883" y="2292584"/>
                  <a:pt x="422446" y="2308306"/>
                  <a:pt x="433988" y="2320023"/>
                </a:cubicBezTo>
                <a:cubicBezTo>
                  <a:pt x="463836" y="2314021"/>
                  <a:pt x="470998" y="2291727"/>
                  <a:pt x="467018" y="2265432"/>
                </a:cubicBezTo>
                <a:cubicBezTo>
                  <a:pt x="459456" y="2261144"/>
                  <a:pt x="451897" y="2258856"/>
                  <a:pt x="443140" y="2258856"/>
                </a:cubicBezTo>
                <a:close/>
                <a:moveTo>
                  <a:pt x="2291558" y="2144894"/>
                </a:moveTo>
                <a:cubicBezTo>
                  <a:pt x="2285637" y="2143742"/>
                  <a:pt x="2279877" y="2145242"/>
                  <a:pt x="2277237" y="2150603"/>
                </a:cubicBezTo>
                <a:cubicBezTo>
                  <a:pt x="2275477" y="2154175"/>
                  <a:pt x="2275104" y="2159462"/>
                  <a:pt x="2276994" y="2166821"/>
                </a:cubicBezTo>
                <a:cubicBezTo>
                  <a:pt x="2287739" y="2172254"/>
                  <a:pt x="2299679" y="2170537"/>
                  <a:pt x="2306843" y="2171681"/>
                </a:cubicBezTo>
                <a:cubicBezTo>
                  <a:pt x="2310424" y="2165679"/>
                  <a:pt x="2310028" y="2159676"/>
                  <a:pt x="2306842" y="2155103"/>
                </a:cubicBezTo>
                <a:cubicBezTo>
                  <a:pt x="2303559" y="2149852"/>
                  <a:pt x="2297478" y="2146046"/>
                  <a:pt x="2291558" y="2144894"/>
                </a:cubicBezTo>
                <a:close/>
                <a:moveTo>
                  <a:pt x="1918423" y="2142099"/>
                </a:moveTo>
                <a:cubicBezTo>
                  <a:pt x="1899121" y="2142028"/>
                  <a:pt x="1876635" y="2146816"/>
                  <a:pt x="1854746" y="2150532"/>
                </a:cubicBezTo>
                <a:cubicBezTo>
                  <a:pt x="1857930" y="2165394"/>
                  <a:pt x="1869472" y="2167108"/>
                  <a:pt x="1872654" y="2181971"/>
                </a:cubicBezTo>
                <a:cubicBezTo>
                  <a:pt x="1886585" y="2185402"/>
                  <a:pt x="1906086" y="2187973"/>
                  <a:pt x="1923596" y="2185685"/>
                </a:cubicBezTo>
                <a:cubicBezTo>
                  <a:pt x="1941106" y="2183686"/>
                  <a:pt x="1956627" y="2177111"/>
                  <a:pt x="1962995" y="2162820"/>
                </a:cubicBezTo>
                <a:cubicBezTo>
                  <a:pt x="1953842" y="2147100"/>
                  <a:pt x="1937724" y="2142170"/>
                  <a:pt x="1918423" y="2142099"/>
                </a:cubicBezTo>
                <a:close/>
                <a:moveTo>
                  <a:pt x="5622856" y="2136052"/>
                </a:moveTo>
                <a:lnTo>
                  <a:pt x="5631384" y="2159663"/>
                </a:lnTo>
                <a:lnTo>
                  <a:pt x="5644620" y="2150791"/>
                </a:lnTo>
                <a:lnTo>
                  <a:pt x="5649578" y="2156259"/>
                </a:lnTo>
                <a:cubicBezTo>
                  <a:pt x="5656214" y="2165306"/>
                  <a:pt x="5661116" y="2174655"/>
                  <a:pt x="5665830" y="2184331"/>
                </a:cubicBezTo>
                <a:cubicBezTo>
                  <a:pt x="5674372" y="2201429"/>
                  <a:pt x="5679205" y="2221168"/>
                  <a:pt x="5686241" y="2240875"/>
                </a:cubicBezTo>
                <a:cubicBezTo>
                  <a:pt x="5688660" y="2249658"/>
                  <a:pt x="5690936" y="2259229"/>
                  <a:pt x="5693915" y="2269205"/>
                </a:cubicBezTo>
                <a:lnTo>
                  <a:pt x="5704871" y="2297259"/>
                </a:lnTo>
                <a:lnTo>
                  <a:pt x="5701903" y="2305105"/>
                </a:lnTo>
                <a:cubicBezTo>
                  <a:pt x="5700397" y="2307712"/>
                  <a:pt x="5697955" y="2309779"/>
                  <a:pt x="5694903" y="2312363"/>
                </a:cubicBezTo>
                <a:cubicBezTo>
                  <a:pt x="5700035" y="2324017"/>
                  <a:pt x="5703661" y="2338279"/>
                  <a:pt x="5706635" y="2350425"/>
                </a:cubicBezTo>
                <a:cubicBezTo>
                  <a:pt x="5710216" y="2364225"/>
                  <a:pt x="5710799" y="2376729"/>
                  <a:pt x="5713962" y="2388551"/>
                </a:cubicBezTo>
                <a:cubicBezTo>
                  <a:pt x="5716936" y="2400698"/>
                  <a:pt x="5719910" y="2412844"/>
                  <a:pt x="5720726" y="2425485"/>
                </a:cubicBezTo>
                <a:lnTo>
                  <a:pt x="5724727" y="2437504"/>
                </a:lnTo>
                <a:lnTo>
                  <a:pt x="5703667" y="2420539"/>
                </a:lnTo>
                <a:lnTo>
                  <a:pt x="5698236" y="2399029"/>
                </a:lnTo>
                <a:cubicBezTo>
                  <a:pt x="5690177" y="2375688"/>
                  <a:pt x="5682071" y="2351889"/>
                  <a:pt x="5671853" y="2329042"/>
                </a:cubicBezTo>
                <a:cubicBezTo>
                  <a:pt x="5660085" y="2308340"/>
                  <a:pt x="5649869" y="2285494"/>
                  <a:pt x="5637261" y="2263004"/>
                </a:cubicBezTo>
                <a:cubicBezTo>
                  <a:pt x="5625493" y="2242304"/>
                  <a:pt x="5613117" y="2219950"/>
                  <a:pt x="5598587" y="2198089"/>
                </a:cubicBezTo>
                <a:lnTo>
                  <a:pt x="5580044" y="2166959"/>
                </a:lnTo>
                <a:lnTo>
                  <a:pt x="5593368" y="2161180"/>
                </a:lnTo>
                <a:close/>
                <a:moveTo>
                  <a:pt x="2118496" y="2124522"/>
                </a:moveTo>
                <a:lnTo>
                  <a:pt x="2118502" y="2124839"/>
                </a:lnTo>
                <a:lnTo>
                  <a:pt x="2115959" y="2130325"/>
                </a:lnTo>
                <a:lnTo>
                  <a:pt x="2114807" y="2126170"/>
                </a:lnTo>
                <a:close/>
                <a:moveTo>
                  <a:pt x="1960312" y="2078268"/>
                </a:moveTo>
                <a:cubicBezTo>
                  <a:pt x="1956457" y="2083865"/>
                  <a:pt x="1952647" y="2089921"/>
                  <a:pt x="1946374" y="2086734"/>
                </a:cubicBezTo>
                <a:cubicBezTo>
                  <a:pt x="1929466" y="2125210"/>
                  <a:pt x="1951304" y="2149549"/>
                  <a:pt x="1988196" y="2169981"/>
                </a:cubicBezTo>
                <a:cubicBezTo>
                  <a:pt x="1996398" y="2170370"/>
                  <a:pt x="2002680" y="2169217"/>
                  <a:pt x="2007514" y="2166793"/>
                </a:cubicBezTo>
                <a:cubicBezTo>
                  <a:pt x="2042189" y="2149439"/>
                  <a:pt x="2005090" y="2071528"/>
                  <a:pt x="1960312" y="2078268"/>
                </a:cubicBezTo>
                <a:close/>
                <a:moveTo>
                  <a:pt x="5743002" y="2062014"/>
                </a:moveTo>
                <a:lnTo>
                  <a:pt x="5749185" y="2064280"/>
                </a:lnTo>
                <a:lnTo>
                  <a:pt x="5757236" y="2069796"/>
                </a:lnTo>
                <a:cubicBezTo>
                  <a:pt x="5754808" y="2087515"/>
                  <a:pt x="5731883" y="2067761"/>
                  <a:pt x="5740424" y="2084861"/>
                </a:cubicBezTo>
                <a:cubicBezTo>
                  <a:pt x="5754873" y="2079295"/>
                  <a:pt x="5763836" y="2096203"/>
                  <a:pt x="5775457" y="2097699"/>
                </a:cubicBezTo>
                <a:cubicBezTo>
                  <a:pt x="5758582" y="2120983"/>
                  <a:pt x="5801523" y="2140126"/>
                  <a:pt x="5776105" y="2146309"/>
                </a:cubicBezTo>
                <a:cubicBezTo>
                  <a:pt x="5787892" y="2158330"/>
                  <a:pt x="5801588" y="2176230"/>
                  <a:pt x="5814632" y="2192019"/>
                </a:cubicBezTo>
                <a:cubicBezTo>
                  <a:pt x="5825748" y="2210605"/>
                  <a:pt x="5836869" y="2227021"/>
                  <a:pt x="5842418" y="2240654"/>
                </a:cubicBezTo>
                <a:cubicBezTo>
                  <a:pt x="5841350" y="2236560"/>
                  <a:pt x="5847592" y="2232777"/>
                  <a:pt x="5853828" y="2231162"/>
                </a:cubicBezTo>
                <a:cubicBezTo>
                  <a:pt x="5860873" y="2246530"/>
                  <a:pt x="5865866" y="2256800"/>
                  <a:pt x="5870632" y="2264766"/>
                </a:cubicBezTo>
                <a:lnTo>
                  <a:pt x="5875915" y="2271292"/>
                </a:lnTo>
                <a:lnTo>
                  <a:pt x="5877852" y="2286315"/>
                </a:lnTo>
                <a:cubicBezTo>
                  <a:pt x="5876529" y="2290768"/>
                  <a:pt x="5873056" y="2293541"/>
                  <a:pt x="5864712" y="2293939"/>
                </a:cubicBezTo>
                <a:cubicBezTo>
                  <a:pt x="5865112" y="2304601"/>
                  <a:pt x="5867016" y="2312652"/>
                  <a:pt x="5866764" y="2321197"/>
                </a:cubicBezTo>
                <a:cubicBezTo>
                  <a:pt x="5866745" y="2329879"/>
                  <a:pt x="5866263" y="2336119"/>
                  <a:pt x="5865594" y="2342684"/>
                </a:cubicBezTo>
                <a:cubicBezTo>
                  <a:pt x="5864255" y="2355818"/>
                  <a:pt x="5863148" y="2369084"/>
                  <a:pt x="5867377" y="2387171"/>
                </a:cubicBezTo>
                <a:cubicBezTo>
                  <a:pt x="5866540" y="2383212"/>
                  <a:pt x="5866976" y="2376511"/>
                  <a:pt x="5860087" y="2376009"/>
                </a:cubicBezTo>
                <a:cubicBezTo>
                  <a:pt x="5860922" y="2379968"/>
                  <a:pt x="5862226" y="2384197"/>
                  <a:pt x="5857912" y="2385182"/>
                </a:cubicBezTo>
                <a:cubicBezTo>
                  <a:pt x="5857764" y="2365977"/>
                  <a:pt x="5850476" y="2354815"/>
                  <a:pt x="5836091" y="2352160"/>
                </a:cubicBezTo>
                <a:cubicBezTo>
                  <a:pt x="5841640" y="2365793"/>
                  <a:pt x="5848447" y="2383195"/>
                  <a:pt x="5850100" y="2399794"/>
                </a:cubicBezTo>
                <a:lnTo>
                  <a:pt x="5849265" y="2417998"/>
                </a:lnTo>
                <a:lnTo>
                  <a:pt x="5841853" y="2421105"/>
                </a:lnTo>
                <a:lnTo>
                  <a:pt x="5836355" y="2427927"/>
                </a:lnTo>
                <a:lnTo>
                  <a:pt x="5834086" y="2414015"/>
                </a:lnTo>
                <a:cubicBezTo>
                  <a:pt x="5833274" y="2399204"/>
                  <a:pt x="5833164" y="2384801"/>
                  <a:pt x="5826086" y="2384625"/>
                </a:cubicBezTo>
                <a:cubicBezTo>
                  <a:pt x="5824935" y="2397433"/>
                  <a:pt x="5823361" y="2410429"/>
                  <a:pt x="5819446" y="2422075"/>
                </a:cubicBezTo>
                <a:lnTo>
                  <a:pt x="5818852" y="2445696"/>
                </a:lnTo>
                <a:lnTo>
                  <a:pt x="5812577" y="2444070"/>
                </a:lnTo>
                <a:lnTo>
                  <a:pt x="5793699" y="2452232"/>
                </a:lnTo>
                <a:lnTo>
                  <a:pt x="5791013" y="2435643"/>
                </a:lnTo>
                <a:lnTo>
                  <a:pt x="5790820" y="2438141"/>
                </a:lnTo>
                <a:lnTo>
                  <a:pt x="5789530" y="2427400"/>
                </a:lnTo>
                <a:lnTo>
                  <a:pt x="5787855" y="2421653"/>
                </a:lnTo>
                <a:lnTo>
                  <a:pt x="5788745" y="2421733"/>
                </a:lnTo>
                <a:cubicBezTo>
                  <a:pt x="5789824" y="2421487"/>
                  <a:pt x="5790764" y="2419857"/>
                  <a:pt x="5791100" y="2416573"/>
                </a:cubicBezTo>
                <a:lnTo>
                  <a:pt x="5784972" y="2410429"/>
                </a:lnTo>
                <a:lnTo>
                  <a:pt x="5783622" y="2405739"/>
                </a:lnTo>
                <a:cubicBezTo>
                  <a:pt x="5781810" y="2398608"/>
                  <a:pt x="5781356" y="2391827"/>
                  <a:pt x="5783522" y="2386994"/>
                </a:cubicBezTo>
                <a:cubicBezTo>
                  <a:pt x="5775546" y="2391080"/>
                  <a:pt x="5768051" y="2388925"/>
                  <a:pt x="5766145" y="2380872"/>
                </a:cubicBezTo>
                <a:cubicBezTo>
                  <a:pt x="5772617" y="2379394"/>
                  <a:pt x="5775610" y="2382860"/>
                  <a:pt x="5778436" y="2375802"/>
                </a:cubicBezTo>
                <a:cubicBezTo>
                  <a:pt x="5762670" y="2339320"/>
                  <a:pt x="5744936" y="2303009"/>
                  <a:pt x="5725085" y="2269818"/>
                </a:cubicBezTo>
                <a:cubicBezTo>
                  <a:pt x="5721022" y="2262260"/>
                  <a:pt x="5716308" y="2252584"/>
                  <a:pt x="5712248" y="2245023"/>
                </a:cubicBezTo>
                <a:cubicBezTo>
                  <a:pt x="5711412" y="2241066"/>
                  <a:pt x="5708419" y="2237600"/>
                  <a:pt x="5706931" y="2231527"/>
                </a:cubicBezTo>
                <a:cubicBezTo>
                  <a:pt x="5703516" y="2228251"/>
                  <a:pt x="5702682" y="2224292"/>
                  <a:pt x="5699455" y="2220692"/>
                </a:cubicBezTo>
                <a:cubicBezTo>
                  <a:pt x="5690912" y="2203590"/>
                  <a:pt x="5681949" y="2186682"/>
                  <a:pt x="5675375" y="2169417"/>
                </a:cubicBezTo>
                <a:cubicBezTo>
                  <a:pt x="5669245" y="2165441"/>
                  <a:pt x="5661570" y="2159273"/>
                  <a:pt x="5654180" y="2151531"/>
                </a:cubicBezTo>
                <a:lnTo>
                  <a:pt x="5650582" y="2146410"/>
                </a:lnTo>
                <a:lnTo>
                  <a:pt x="5656796" y="2133484"/>
                </a:lnTo>
                <a:cubicBezTo>
                  <a:pt x="5658783" y="2124636"/>
                  <a:pt x="5657444" y="2115607"/>
                  <a:pt x="5662526" y="2106806"/>
                </a:cubicBezTo>
                <a:cubicBezTo>
                  <a:pt x="5675623" y="2096552"/>
                  <a:pt x="5691058" y="2089820"/>
                  <a:pt x="5705648" y="2083469"/>
                </a:cubicBezTo>
                <a:close/>
                <a:moveTo>
                  <a:pt x="2221859" y="2031329"/>
                </a:moveTo>
                <a:cubicBezTo>
                  <a:pt x="2223288" y="2030307"/>
                  <a:pt x="2224970" y="2030300"/>
                  <a:pt x="2227064" y="2031943"/>
                </a:cubicBezTo>
                <a:cubicBezTo>
                  <a:pt x="2229733" y="2033267"/>
                  <a:pt x="2230314" y="2035776"/>
                  <a:pt x="2230901" y="2038341"/>
                </a:cubicBezTo>
                <a:lnTo>
                  <a:pt x="2232143" y="2040509"/>
                </a:lnTo>
                <a:lnTo>
                  <a:pt x="2215073" y="2052862"/>
                </a:lnTo>
                <a:lnTo>
                  <a:pt x="2211511" y="2050776"/>
                </a:lnTo>
                <a:cubicBezTo>
                  <a:pt x="2214210" y="2047989"/>
                  <a:pt x="2216005" y="2041638"/>
                  <a:pt x="2218171" y="2036804"/>
                </a:cubicBezTo>
                <a:cubicBezTo>
                  <a:pt x="2219254" y="2034388"/>
                  <a:pt x="2220430" y="2032351"/>
                  <a:pt x="2221859" y="2031329"/>
                </a:cubicBezTo>
                <a:close/>
                <a:moveTo>
                  <a:pt x="2396194" y="2028533"/>
                </a:moveTo>
                <a:lnTo>
                  <a:pt x="2388345" y="2034236"/>
                </a:lnTo>
                <a:cubicBezTo>
                  <a:pt x="2403528" y="2058212"/>
                  <a:pt x="2367554" y="2069165"/>
                  <a:pt x="2364309" y="2074245"/>
                </a:cubicBezTo>
                <a:cubicBezTo>
                  <a:pt x="2373608" y="2065706"/>
                  <a:pt x="2375679" y="2084285"/>
                  <a:pt x="2375008" y="2090851"/>
                </a:cubicBezTo>
                <a:cubicBezTo>
                  <a:pt x="2356750" y="2080309"/>
                  <a:pt x="2338751" y="2125541"/>
                  <a:pt x="2366994" y="2112298"/>
                </a:cubicBezTo>
                <a:cubicBezTo>
                  <a:pt x="2357679" y="2129516"/>
                  <a:pt x="2345824" y="2127887"/>
                  <a:pt x="2340674" y="2124913"/>
                </a:cubicBezTo>
                <a:cubicBezTo>
                  <a:pt x="2340404" y="2142141"/>
                  <a:pt x="2339899" y="2159230"/>
                  <a:pt x="2346054" y="2174518"/>
                </a:cubicBezTo>
                <a:cubicBezTo>
                  <a:pt x="2337724" y="2168405"/>
                  <a:pt x="2338394" y="2161838"/>
                  <a:pt x="2329095" y="2170376"/>
                </a:cubicBezTo>
                <a:cubicBezTo>
                  <a:pt x="2327755" y="2183509"/>
                  <a:pt x="2335735" y="2177252"/>
                  <a:pt x="2337641" y="2185305"/>
                </a:cubicBezTo>
                <a:cubicBezTo>
                  <a:pt x="2333979" y="2188406"/>
                  <a:pt x="2331169" y="2186783"/>
                  <a:pt x="2326438" y="2185789"/>
                </a:cubicBezTo>
                <a:cubicBezTo>
                  <a:pt x="2336301" y="2198437"/>
                  <a:pt x="2327655" y="2209090"/>
                  <a:pt x="2316434" y="2218255"/>
                </a:cubicBezTo>
                <a:cubicBezTo>
                  <a:pt x="2305211" y="2227420"/>
                  <a:pt x="2290759" y="2235155"/>
                  <a:pt x="2297166" y="2241897"/>
                </a:cubicBezTo>
                <a:cubicBezTo>
                  <a:pt x="2300410" y="2236816"/>
                  <a:pt x="2304308" y="2233852"/>
                  <a:pt x="2309457" y="2236824"/>
                </a:cubicBezTo>
                <a:cubicBezTo>
                  <a:pt x="2302967" y="2246985"/>
                  <a:pt x="2298635" y="2256651"/>
                  <a:pt x="2291493" y="2264695"/>
                </a:cubicBezTo>
                <a:cubicBezTo>
                  <a:pt x="2286092" y="2270268"/>
                  <a:pt x="2278766" y="2276468"/>
                  <a:pt x="2271877" y="2275967"/>
                </a:cubicBezTo>
                <a:cubicBezTo>
                  <a:pt x="2286891" y="2291587"/>
                  <a:pt x="2256571" y="2288423"/>
                  <a:pt x="2254331" y="2305816"/>
                </a:cubicBezTo>
                <a:cubicBezTo>
                  <a:pt x="2267439" y="2313384"/>
                  <a:pt x="2265848" y="2335063"/>
                  <a:pt x="2259105" y="2353768"/>
                </a:cubicBezTo>
                <a:lnTo>
                  <a:pt x="2253154" y="2365745"/>
                </a:lnTo>
                <a:lnTo>
                  <a:pt x="2249137" y="2367756"/>
                </a:lnTo>
                <a:cubicBezTo>
                  <a:pt x="2226850" y="2379474"/>
                  <a:pt x="2202972" y="2392623"/>
                  <a:pt x="2182676" y="2402625"/>
                </a:cubicBezTo>
                <a:cubicBezTo>
                  <a:pt x="2177901" y="2404054"/>
                  <a:pt x="2171532" y="2406912"/>
                  <a:pt x="2166756" y="2408342"/>
                </a:cubicBezTo>
                <a:cubicBezTo>
                  <a:pt x="2163573" y="2411485"/>
                  <a:pt x="2157205" y="2414344"/>
                  <a:pt x="2152430" y="2415774"/>
                </a:cubicBezTo>
                <a:cubicBezTo>
                  <a:pt x="2142877" y="2418344"/>
                  <a:pt x="2135317" y="2422918"/>
                  <a:pt x="2127357" y="2424062"/>
                </a:cubicBezTo>
                <a:cubicBezTo>
                  <a:pt x="2113030" y="2434351"/>
                  <a:pt x="2100692" y="2449786"/>
                  <a:pt x="2087958" y="2465221"/>
                </a:cubicBezTo>
                <a:cubicBezTo>
                  <a:pt x="2080794" y="2472081"/>
                  <a:pt x="2074030" y="2478082"/>
                  <a:pt x="2066069" y="2481513"/>
                </a:cubicBezTo>
                <a:lnTo>
                  <a:pt x="2058907" y="2482941"/>
                </a:lnTo>
                <a:lnTo>
                  <a:pt x="2059305" y="2479224"/>
                </a:lnTo>
                <a:lnTo>
                  <a:pt x="2057710" y="2476849"/>
                </a:lnTo>
                <a:lnTo>
                  <a:pt x="2062465" y="2460322"/>
                </a:lnTo>
                <a:cubicBezTo>
                  <a:pt x="2070480" y="2431238"/>
                  <a:pt x="2082795" y="2388318"/>
                  <a:pt x="2097007" y="2383162"/>
                </a:cubicBezTo>
                <a:cubicBezTo>
                  <a:pt x="2089511" y="2381008"/>
                  <a:pt x="2081783" y="2378717"/>
                  <a:pt x="2084192" y="2369677"/>
                </a:cubicBezTo>
                <a:cubicBezTo>
                  <a:pt x="2087456" y="2355919"/>
                  <a:pt x="2096672" y="2364281"/>
                  <a:pt x="2101004" y="2354615"/>
                </a:cubicBezTo>
                <a:cubicBezTo>
                  <a:pt x="2090100" y="2347016"/>
                  <a:pt x="2095773" y="2324216"/>
                  <a:pt x="2105759" y="2300433"/>
                </a:cubicBezTo>
                <a:cubicBezTo>
                  <a:pt x="2109673" y="2288787"/>
                  <a:pt x="2118086" y="2277999"/>
                  <a:pt x="2122419" y="2268333"/>
                </a:cubicBezTo>
                <a:cubicBezTo>
                  <a:pt x="2128490" y="2256193"/>
                  <a:pt x="2133710" y="2248778"/>
                  <a:pt x="2138692" y="2241226"/>
                </a:cubicBezTo>
                <a:cubicBezTo>
                  <a:pt x="2134796" y="2244191"/>
                  <a:pt x="2132639" y="2244683"/>
                  <a:pt x="2127908" y="2243691"/>
                </a:cubicBezTo>
                <a:cubicBezTo>
                  <a:pt x="2130921" y="2242388"/>
                  <a:pt x="2132575" y="2238916"/>
                  <a:pt x="2133713" y="2234284"/>
                </a:cubicBezTo>
                <a:lnTo>
                  <a:pt x="2134513" y="2229463"/>
                </a:lnTo>
                <a:lnTo>
                  <a:pt x="2144322" y="2222736"/>
                </a:lnTo>
                <a:cubicBezTo>
                  <a:pt x="2164069" y="2210196"/>
                  <a:pt x="2184665" y="2197690"/>
                  <a:pt x="2204564" y="2185114"/>
                </a:cubicBezTo>
                <a:cubicBezTo>
                  <a:pt x="2224860" y="2171968"/>
                  <a:pt x="2245555" y="2161678"/>
                  <a:pt x="2263067" y="2151387"/>
                </a:cubicBezTo>
                <a:cubicBezTo>
                  <a:pt x="2272619" y="2145672"/>
                  <a:pt x="2280576" y="2141098"/>
                  <a:pt x="2289731" y="2135382"/>
                </a:cubicBezTo>
                <a:cubicBezTo>
                  <a:pt x="2296097" y="2129095"/>
                  <a:pt x="2303659" y="2124808"/>
                  <a:pt x="2311618" y="2120518"/>
                </a:cubicBezTo>
                <a:cubicBezTo>
                  <a:pt x="2286547" y="2128808"/>
                  <a:pt x="2270627" y="2137383"/>
                  <a:pt x="2256300" y="2147957"/>
                </a:cubicBezTo>
                <a:cubicBezTo>
                  <a:pt x="2242370" y="2155104"/>
                  <a:pt x="2228045" y="2162250"/>
                  <a:pt x="2204166" y="2165965"/>
                </a:cubicBezTo>
                <a:cubicBezTo>
                  <a:pt x="2194815" y="2178254"/>
                  <a:pt x="2182577" y="2189187"/>
                  <a:pt x="2168946" y="2199441"/>
                </a:cubicBezTo>
                <a:lnTo>
                  <a:pt x="2135781" y="2221820"/>
                </a:lnTo>
                <a:lnTo>
                  <a:pt x="2136428" y="2217918"/>
                </a:lnTo>
                <a:cubicBezTo>
                  <a:pt x="2138333" y="2206034"/>
                  <a:pt x="2141560" y="2193557"/>
                  <a:pt x="2152865" y="2188570"/>
                </a:cubicBezTo>
                <a:cubicBezTo>
                  <a:pt x="2146375" y="2198729"/>
                  <a:pt x="2145282" y="2205486"/>
                  <a:pt x="2151273" y="2210247"/>
                </a:cubicBezTo>
                <a:cubicBezTo>
                  <a:pt x="2175203" y="2197990"/>
                  <a:pt x="2143396" y="2188752"/>
                  <a:pt x="2157028" y="2170548"/>
                </a:cubicBezTo>
                <a:cubicBezTo>
                  <a:pt x="2166679" y="2172210"/>
                  <a:pt x="2155876" y="2183353"/>
                  <a:pt x="2163835" y="2187949"/>
                </a:cubicBezTo>
                <a:cubicBezTo>
                  <a:pt x="2170158" y="2167264"/>
                  <a:pt x="2184459" y="2142495"/>
                  <a:pt x="2198528" y="2117589"/>
                </a:cubicBezTo>
                <a:lnTo>
                  <a:pt x="2202512" y="2110433"/>
                </a:lnTo>
                <a:lnTo>
                  <a:pt x="2223220" y="2094116"/>
                </a:lnTo>
                <a:cubicBezTo>
                  <a:pt x="2232721" y="2087007"/>
                  <a:pt x="2243367" y="2079932"/>
                  <a:pt x="2256699" y="2073359"/>
                </a:cubicBezTo>
                <a:cubicBezTo>
                  <a:pt x="2259883" y="2079932"/>
                  <a:pt x="2258289" y="2084507"/>
                  <a:pt x="2259881" y="2089365"/>
                </a:cubicBezTo>
                <a:cubicBezTo>
                  <a:pt x="2280576" y="2088793"/>
                  <a:pt x="2296496" y="2067643"/>
                  <a:pt x="2310424" y="2053922"/>
                </a:cubicBezTo>
                <a:lnTo>
                  <a:pt x="2335591" y="2047096"/>
                </a:lnTo>
                <a:lnTo>
                  <a:pt x="2335211" y="2047883"/>
                </a:lnTo>
                <a:lnTo>
                  <a:pt x="2336215" y="2046928"/>
                </a:lnTo>
                <a:lnTo>
                  <a:pt x="2385243" y="2033629"/>
                </a:lnTo>
                <a:close/>
                <a:moveTo>
                  <a:pt x="6228669" y="2027355"/>
                </a:moveTo>
                <a:cubicBezTo>
                  <a:pt x="6216249" y="2026703"/>
                  <a:pt x="6204018" y="2025724"/>
                  <a:pt x="6196916" y="2036401"/>
                </a:cubicBezTo>
                <a:cubicBezTo>
                  <a:pt x="6194426" y="2040177"/>
                  <a:pt x="6192680" y="2044818"/>
                  <a:pt x="6191589" y="2051575"/>
                </a:cubicBezTo>
                <a:cubicBezTo>
                  <a:pt x="6205344" y="2063429"/>
                  <a:pt x="6216589" y="2065576"/>
                  <a:pt x="6226484" y="2063031"/>
                </a:cubicBezTo>
                <a:cubicBezTo>
                  <a:pt x="6244467" y="2048643"/>
                  <a:pt x="6221977" y="2044350"/>
                  <a:pt x="6228669" y="2027355"/>
                </a:cubicBezTo>
                <a:close/>
                <a:moveTo>
                  <a:pt x="939412" y="2016481"/>
                </a:moveTo>
                <a:cubicBezTo>
                  <a:pt x="889666" y="2050493"/>
                  <a:pt x="927871" y="2106801"/>
                  <a:pt x="942993" y="2141385"/>
                </a:cubicBezTo>
                <a:cubicBezTo>
                  <a:pt x="954135" y="2143671"/>
                  <a:pt x="963290" y="2143671"/>
                  <a:pt x="970454" y="2141957"/>
                </a:cubicBezTo>
                <a:cubicBezTo>
                  <a:pt x="1009454" y="2133382"/>
                  <a:pt x="1002690" y="2078504"/>
                  <a:pt x="974036" y="2043061"/>
                </a:cubicBezTo>
                <a:cubicBezTo>
                  <a:pt x="964882" y="2031056"/>
                  <a:pt x="952942" y="2021625"/>
                  <a:pt x="939412" y="2016481"/>
                </a:cubicBezTo>
                <a:close/>
                <a:moveTo>
                  <a:pt x="833154" y="1966176"/>
                </a:moveTo>
                <a:cubicBezTo>
                  <a:pt x="822407" y="1987899"/>
                  <a:pt x="822407" y="2050493"/>
                  <a:pt x="845093" y="2075074"/>
                </a:cubicBezTo>
                <a:cubicBezTo>
                  <a:pt x="848873" y="2079075"/>
                  <a:pt x="853250" y="2082077"/>
                  <a:pt x="858325" y="2083720"/>
                </a:cubicBezTo>
                <a:cubicBezTo>
                  <a:pt x="863399" y="2085363"/>
                  <a:pt x="869170" y="2085650"/>
                  <a:pt x="875736" y="2084218"/>
                </a:cubicBezTo>
                <a:cubicBezTo>
                  <a:pt x="883694" y="2059354"/>
                  <a:pt x="885287" y="2007047"/>
                  <a:pt x="863398" y="1981324"/>
                </a:cubicBezTo>
                <a:cubicBezTo>
                  <a:pt x="856234" y="1972749"/>
                  <a:pt x="846286" y="1966747"/>
                  <a:pt x="833154" y="1966176"/>
                </a:cubicBezTo>
                <a:close/>
                <a:moveTo>
                  <a:pt x="2404325" y="1954139"/>
                </a:moveTo>
                <a:lnTo>
                  <a:pt x="2405684" y="1956889"/>
                </a:lnTo>
                <a:cubicBezTo>
                  <a:pt x="2406162" y="1959511"/>
                  <a:pt x="2405440" y="1962459"/>
                  <a:pt x="2401959" y="1965890"/>
                </a:cubicBezTo>
                <a:lnTo>
                  <a:pt x="2394965" y="1968651"/>
                </a:lnTo>
                <a:close/>
                <a:moveTo>
                  <a:pt x="1952305" y="1944756"/>
                </a:moveTo>
                <a:cubicBezTo>
                  <a:pt x="1948531" y="1943792"/>
                  <a:pt x="1944215" y="1944524"/>
                  <a:pt x="1939962" y="1946381"/>
                </a:cubicBezTo>
                <a:cubicBezTo>
                  <a:pt x="1931456" y="1950098"/>
                  <a:pt x="1923198" y="1958315"/>
                  <a:pt x="1920014" y="1966461"/>
                </a:cubicBezTo>
                <a:cubicBezTo>
                  <a:pt x="1916432" y="1976179"/>
                  <a:pt x="1919617" y="1985898"/>
                  <a:pt x="1938322" y="1987611"/>
                </a:cubicBezTo>
                <a:cubicBezTo>
                  <a:pt x="1944689" y="1988470"/>
                  <a:pt x="1952648" y="1988183"/>
                  <a:pt x="1962598" y="1986754"/>
                </a:cubicBezTo>
                <a:cubicBezTo>
                  <a:pt x="1965383" y="1970748"/>
                  <a:pt x="1964189" y="1960173"/>
                  <a:pt x="1961402" y="1953313"/>
                </a:cubicBezTo>
                <a:cubicBezTo>
                  <a:pt x="1959313" y="1948383"/>
                  <a:pt x="1956080" y="1945721"/>
                  <a:pt x="1952305" y="1944756"/>
                </a:cubicBezTo>
                <a:close/>
                <a:moveTo>
                  <a:pt x="2445231" y="1907595"/>
                </a:moveTo>
                <a:cubicBezTo>
                  <a:pt x="2433776" y="1916625"/>
                  <a:pt x="2452893" y="1920273"/>
                  <a:pt x="2446402" y="1930434"/>
                </a:cubicBezTo>
                <a:cubicBezTo>
                  <a:pt x="2443284" y="1931239"/>
                  <a:pt x="2436281" y="1935128"/>
                  <a:pt x="2430781" y="1939449"/>
                </a:cubicBezTo>
                <a:lnTo>
                  <a:pt x="2425757" y="1948307"/>
                </a:lnTo>
                <a:lnTo>
                  <a:pt x="2413903" y="1939866"/>
                </a:lnTo>
                <a:close/>
                <a:moveTo>
                  <a:pt x="5781387" y="1884712"/>
                </a:moveTo>
                <a:lnTo>
                  <a:pt x="5801286" y="1896198"/>
                </a:lnTo>
                <a:cubicBezTo>
                  <a:pt x="5815898" y="1901160"/>
                  <a:pt x="5831126" y="1903433"/>
                  <a:pt x="5844721" y="1902590"/>
                </a:cubicBezTo>
                <a:lnTo>
                  <a:pt x="5851712" y="1899672"/>
                </a:lnTo>
                <a:lnTo>
                  <a:pt x="5869511" y="1927766"/>
                </a:lnTo>
                <a:cubicBezTo>
                  <a:pt x="5876849" y="1937220"/>
                  <a:pt x="5884754" y="1945693"/>
                  <a:pt x="5895612" y="1952830"/>
                </a:cubicBezTo>
                <a:cubicBezTo>
                  <a:pt x="5889560" y="1956289"/>
                  <a:pt x="5901766" y="1968118"/>
                  <a:pt x="5891679" y="1973157"/>
                </a:cubicBezTo>
                <a:cubicBezTo>
                  <a:pt x="5902250" y="1984041"/>
                  <a:pt x="5910190" y="1997317"/>
                  <a:pt x="5916721" y="2011951"/>
                </a:cubicBezTo>
                <a:lnTo>
                  <a:pt x="5919563" y="2020545"/>
                </a:lnTo>
                <a:lnTo>
                  <a:pt x="5913638" y="2029726"/>
                </a:lnTo>
                <a:lnTo>
                  <a:pt x="5925203" y="2035100"/>
                </a:lnTo>
                <a:lnTo>
                  <a:pt x="5932612" y="2056325"/>
                </a:lnTo>
                <a:cubicBezTo>
                  <a:pt x="5936004" y="2070451"/>
                  <a:pt x="5941553" y="2084084"/>
                  <a:pt x="5949447" y="2096899"/>
                </a:cubicBezTo>
                <a:cubicBezTo>
                  <a:pt x="5953092" y="2102480"/>
                  <a:pt x="5956737" y="2108061"/>
                  <a:pt x="5962537" y="2113148"/>
                </a:cubicBezTo>
                <a:cubicBezTo>
                  <a:pt x="5966137" y="2118267"/>
                  <a:pt x="5971704" y="2123220"/>
                  <a:pt x="5977694" y="2127982"/>
                </a:cubicBezTo>
                <a:cubicBezTo>
                  <a:pt x="5975600" y="2120255"/>
                  <a:pt x="5971773" y="2112830"/>
                  <a:pt x="5967938" y="2107575"/>
                </a:cubicBezTo>
                <a:cubicBezTo>
                  <a:pt x="5966453" y="2101501"/>
                  <a:pt x="5964967" y="2095428"/>
                  <a:pt x="5970973" y="2091509"/>
                </a:cubicBezTo>
                <a:cubicBezTo>
                  <a:pt x="5976941" y="2107123"/>
                  <a:pt x="6020599" y="2164486"/>
                  <a:pt x="5986198" y="2162442"/>
                </a:cubicBezTo>
                <a:cubicBezTo>
                  <a:pt x="5992835" y="2171489"/>
                  <a:pt x="5999661" y="2180210"/>
                  <a:pt x="6005628" y="2195822"/>
                </a:cubicBezTo>
                <a:cubicBezTo>
                  <a:pt x="6026064" y="2195020"/>
                  <a:pt x="5995598" y="2172650"/>
                  <a:pt x="6007889" y="2167579"/>
                </a:cubicBezTo>
                <a:cubicBezTo>
                  <a:pt x="6012787" y="2179097"/>
                  <a:pt x="6023255" y="2193399"/>
                  <a:pt x="6029458" y="2209146"/>
                </a:cubicBezTo>
                <a:cubicBezTo>
                  <a:pt x="6036029" y="2226412"/>
                  <a:pt x="6037728" y="2243472"/>
                  <a:pt x="6029498" y="2256104"/>
                </a:cubicBezTo>
                <a:cubicBezTo>
                  <a:pt x="6034400" y="2265453"/>
                  <a:pt x="6038881" y="2274991"/>
                  <a:pt x="6043783" y="2284338"/>
                </a:cubicBezTo>
                <a:cubicBezTo>
                  <a:pt x="6048681" y="2295859"/>
                  <a:pt x="6050585" y="2303910"/>
                  <a:pt x="6055299" y="2313585"/>
                </a:cubicBezTo>
                <a:cubicBezTo>
                  <a:pt x="6062523" y="2332967"/>
                  <a:pt x="6066751" y="2351051"/>
                  <a:pt x="6073557" y="2368452"/>
                </a:cubicBezTo>
                <a:lnTo>
                  <a:pt x="6081953" y="2410672"/>
                </a:lnTo>
                <a:lnTo>
                  <a:pt x="6046208" y="2423931"/>
                </a:lnTo>
                <a:cubicBezTo>
                  <a:pt x="6035367" y="2430274"/>
                  <a:pt x="6025601" y="2438543"/>
                  <a:pt x="6018501" y="2449219"/>
                </a:cubicBezTo>
                <a:cubicBezTo>
                  <a:pt x="6026460" y="2453813"/>
                  <a:pt x="6036671" y="2456667"/>
                  <a:pt x="6048435" y="2457375"/>
                </a:cubicBezTo>
                <a:lnTo>
                  <a:pt x="6083362" y="2453639"/>
                </a:lnTo>
                <a:lnTo>
                  <a:pt x="6083528" y="2464163"/>
                </a:lnTo>
                <a:cubicBezTo>
                  <a:pt x="6105889" y="2462733"/>
                  <a:pt x="6075066" y="2476660"/>
                  <a:pt x="6079966" y="2486009"/>
                </a:cubicBezTo>
                <a:cubicBezTo>
                  <a:pt x="6087021" y="2497034"/>
                  <a:pt x="6100235" y="2476852"/>
                  <a:pt x="6102139" y="2484905"/>
                </a:cubicBezTo>
                <a:cubicBezTo>
                  <a:pt x="6103209" y="2488998"/>
                  <a:pt x="6107940" y="2489993"/>
                  <a:pt x="6108965" y="2493624"/>
                </a:cubicBezTo>
                <a:cubicBezTo>
                  <a:pt x="6117741" y="2510858"/>
                  <a:pt x="6102457" y="2512465"/>
                  <a:pt x="6103273" y="2525105"/>
                </a:cubicBezTo>
                <a:cubicBezTo>
                  <a:pt x="6115313" y="2528579"/>
                  <a:pt x="6117135" y="2553532"/>
                  <a:pt x="6123754" y="2571260"/>
                </a:cubicBezTo>
                <a:cubicBezTo>
                  <a:pt x="6090125" y="2581394"/>
                  <a:pt x="6118183" y="2612803"/>
                  <a:pt x="6120487" y="2631515"/>
                </a:cubicBezTo>
                <a:lnTo>
                  <a:pt x="6122248" y="2654174"/>
                </a:lnTo>
                <a:lnTo>
                  <a:pt x="6112249" y="2656722"/>
                </a:lnTo>
                <a:cubicBezTo>
                  <a:pt x="6070860" y="2655290"/>
                  <a:pt x="6070861" y="2655578"/>
                  <a:pt x="6070861" y="2655578"/>
                </a:cubicBezTo>
                <a:cubicBezTo>
                  <a:pt x="6060115" y="2643002"/>
                  <a:pt x="6045788" y="2633570"/>
                  <a:pt x="6035839" y="2613562"/>
                </a:cubicBezTo>
                <a:cubicBezTo>
                  <a:pt x="6007186" y="2587553"/>
                  <a:pt x="6007186" y="2587553"/>
                  <a:pt x="6007186" y="2587553"/>
                </a:cubicBezTo>
                <a:cubicBezTo>
                  <a:pt x="5988878" y="2581549"/>
                  <a:pt x="5984898" y="2584979"/>
                  <a:pt x="5982111" y="2565829"/>
                </a:cubicBezTo>
                <a:cubicBezTo>
                  <a:pt x="5983307" y="2547251"/>
                  <a:pt x="5989276" y="2524528"/>
                  <a:pt x="5997782" y="2497877"/>
                </a:cubicBezTo>
                <a:lnTo>
                  <a:pt x="5999498" y="2492796"/>
                </a:lnTo>
                <a:lnTo>
                  <a:pt x="6006603" y="2487563"/>
                </a:lnTo>
                <a:cubicBezTo>
                  <a:pt x="6013565" y="2486350"/>
                  <a:pt x="6017076" y="2497501"/>
                  <a:pt x="6029842" y="2494443"/>
                </a:cubicBezTo>
                <a:lnTo>
                  <a:pt x="6015741" y="2444666"/>
                </a:lnTo>
                <a:lnTo>
                  <a:pt x="6028676" y="2406341"/>
                </a:lnTo>
                <a:cubicBezTo>
                  <a:pt x="6026886" y="2406127"/>
                  <a:pt x="6022582" y="2408430"/>
                  <a:pt x="6016992" y="2412459"/>
                </a:cubicBezTo>
                <a:lnTo>
                  <a:pt x="6008398" y="2419748"/>
                </a:lnTo>
                <a:lnTo>
                  <a:pt x="5999269" y="2389008"/>
                </a:lnTo>
                <a:cubicBezTo>
                  <a:pt x="5994684" y="2407221"/>
                  <a:pt x="5981475" y="2380908"/>
                  <a:pt x="5976091" y="2377799"/>
                </a:cubicBezTo>
                <a:cubicBezTo>
                  <a:pt x="5977849" y="2366645"/>
                  <a:pt x="5982267" y="2337910"/>
                  <a:pt x="5974310" y="2333314"/>
                </a:cubicBezTo>
                <a:cubicBezTo>
                  <a:pt x="5975798" y="2339388"/>
                  <a:pt x="5969138" y="2341192"/>
                  <a:pt x="5962900" y="2342806"/>
                </a:cubicBezTo>
                <a:cubicBezTo>
                  <a:pt x="5968645" y="2329611"/>
                  <a:pt x="5967172" y="2317027"/>
                  <a:pt x="5963729" y="2304610"/>
                </a:cubicBezTo>
                <a:lnTo>
                  <a:pt x="5955683" y="2274760"/>
                </a:lnTo>
                <a:lnTo>
                  <a:pt x="5956620" y="2275300"/>
                </a:lnTo>
                <a:lnTo>
                  <a:pt x="5957043" y="2275108"/>
                </a:lnTo>
                <a:lnTo>
                  <a:pt x="5959093" y="2280205"/>
                </a:lnTo>
                <a:cubicBezTo>
                  <a:pt x="5965171" y="2288057"/>
                  <a:pt x="5970104" y="2282216"/>
                  <a:pt x="5978324" y="2296088"/>
                </a:cubicBezTo>
                <a:lnTo>
                  <a:pt x="5975755" y="2270268"/>
                </a:lnTo>
                <a:lnTo>
                  <a:pt x="5981334" y="2268711"/>
                </a:lnTo>
                <a:cubicBezTo>
                  <a:pt x="5989404" y="2265546"/>
                  <a:pt x="5996535" y="2261842"/>
                  <a:pt x="6002824" y="2258519"/>
                </a:cubicBezTo>
                <a:lnTo>
                  <a:pt x="5967363" y="2248042"/>
                </a:lnTo>
                <a:lnTo>
                  <a:pt x="5968630" y="2247470"/>
                </a:lnTo>
                <a:cubicBezTo>
                  <a:pt x="5961805" y="2238748"/>
                  <a:pt x="5956675" y="2227094"/>
                  <a:pt x="5951777" y="2215575"/>
                </a:cubicBezTo>
                <a:cubicBezTo>
                  <a:pt x="5946227" y="2201942"/>
                  <a:pt x="5940490" y="2188636"/>
                  <a:pt x="5937098" y="2174508"/>
                </a:cubicBezTo>
                <a:lnTo>
                  <a:pt x="5930290" y="2157107"/>
                </a:lnTo>
                <a:lnTo>
                  <a:pt x="5972498" y="2146711"/>
                </a:lnTo>
                <a:cubicBezTo>
                  <a:pt x="5975569" y="2135447"/>
                  <a:pt x="5972825" y="2125604"/>
                  <a:pt x="5966792" y="2118211"/>
                </a:cubicBezTo>
                <a:cubicBezTo>
                  <a:pt x="5958004" y="2107487"/>
                  <a:pt x="5941751" y="2101582"/>
                  <a:pt x="5926981" y="2103919"/>
                </a:cubicBezTo>
                <a:lnTo>
                  <a:pt x="5908118" y="2113885"/>
                </a:lnTo>
                <a:lnTo>
                  <a:pt x="5894192" y="2093679"/>
                </a:lnTo>
                <a:cubicBezTo>
                  <a:pt x="5900012" y="2090086"/>
                  <a:pt x="5906255" y="2086301"/>
                  <a:pt x="5905230" y="2082669"/>
                </a:cubicBezTo>
                <a:cubicBezTo>
                  <a:pt x="5893627" y="2072494"/>
                  <a:pt x="5886572" y="2061468"/>
                  <a:pt x="5880835" y="2048161"/>
                </a:cubicBezTo>
                <a:lnTo>
                  <a:pt x="5865473" y="2020169"/>
                </a:lnTo>
                <a:lnTo>
                  <a:pt x="5883562" y="2000192"/>
                </a:lnTo>
                <a:cubicBezTo>
                  <a:pt x="5878338" y="1987618"/>
                  <a:pt x="5871562" y="1977188"/>
                  <a:pt x="5864315" y="1968659"/>
                </a:cubicBezTo>
                <a:lnTo>
                  <a:pt x="5862118" y="1966520"/>
                </a:lnTo>
                <a:lnTo>
                  <a:pt x="5863058" y="1964890"/>
                </a:lnTo>
                <a:cubicBezTo>
                  <a:pt x="5863177" y="1952791"/>
                  <a:pt x="5841588" y="1944236"/>
                  <a:pt x="5833258" y="1938124"/>
                </a:cubicBezTo>
                <a:cubicBezTo>
                  <a:pt x="5833258" y="1938124"/>
                  <a:pt x="5841051" y="1932193"/>
                  <a:pt x="5841468" y="1934173"/>
                </a:cubicBezTo>
                <a:cubicBezTo>
                  <a:pt x="5826267" y="1918878"/>
                  <a:pt x="5804741" y="1924267"/>
                  <a:pt x="5791885" y="1908153"/>
                </a:cubicBezTo>
                <a:cubicBezTo>
                  <a:pt x="5787163" y="1902821"/>
                  <a:pt x="5784689" y="1897915"/>
                  <a:pt x="5783059" y="1892628"/>
                </a:cubicBezTo>
                <a:close/>
                <a:moveTo>
                  <a:pt x="6308067" y="1796921"/>
                </a:moveTo>
                <a:cubicBezTo>
                  <a:pt x="6301584" y="1795785"/>
                  <a:pt x="6295314" y="1795968"/>
                  <a:pt x="6289381" y="1797323"/>
                </a:cubicBezTo>
                <a:cubicBezTo>
                  <a:pt x="6277517" y="1800035"/>
                  <a:pt x="6267002" y="1807434"/>
                  <a:pt x="6258167" y="1818413"/>
                </a:cubicBezTo>
                <a:cubicBezTo>
                  <a:pt x="6259824" y="1832843"/>
                  <a:pt x="6276486" y="1845067"/>
                  <a:pt x="6293380" y="1857430"/>
                </a:cubicBezTo>
                <a:cubicBezTo>
                  <a:pt x="6307466" y="1846008"/>
                  <a:pt x="6336096" y="1827771"/>
                  <a:pt x="6328036" y="1804432"/>
                </a:cubicBezTo>
                <a:cubicBezTo>
                  <a:pt x="6321248" y="1800512"/>
                  <a:pt x="6314551" y="1798057"/>
                  <a:pt x="6308067" y="1796921"/>
                </a:cubicBezTo>
                <a:close/>
                <a:moveTo>
                  <a:pt x="5396660" y="1752107"/>
                </a:moveTo>
                <a:cubicBezTo>
                  <a:pt x="5400180" y="1749795"/>
                  <a:pt x="5405146" y="1750925"/>
                  <a:pt x="5411375" y="1753650"/>
                </a:cubicBezTo>
                <a:cubicBezTo>
                  <a:pt x="5418870" y="1755806"/>
                  <a:pt x="5424672" y="1760893"/>
                  <a:pt x="5432396" y="1765353"/>
                </a:cubicBezTo>
                <a:cubicBezTo>
                  <a:pt x="5434971" y="1766839"/>
                  <a:pt x="5435810" y="1768629"/>
                  <a:pt x="5437968" y="1768135"/>
                </a:cubicBezTo>
                <a:cubicBezTo>
                  <a:pt x="5440542" y="1769621"/>
                  <a:pt x="5440542" y="1769621"/>
                  <a:pt x="5440542" y="1769621"/>
                </a:cubicBezTo>
                <a:cubicBezTo>
                  <a:pt x="5441194" y="1771735"/>
                  <a:pt x="5440773" y="1771927"/>
                  <a:pt x="5440773" y="1771927"/>
                </a:cubicBezTo>
                <a:cubicBezTo>
                  <a:pt x="5453399" y="1785734"/>
                  <a:pt x="5453821" y="1785546"/>
                  <a:pt x="5453821" y="1785546"/>
                </a:cubicBezTo>
                <a:cubicBezTo>
                  <a:pt x="5456396" y="1787031"/>
                  <a:pt x="5456579" y="1788875"/>
                  <a:pt x="5459389" y="1790497"/>
                </a:cubicBezTo>
                <a:cubicBezTo>
                  <a:pt x="5447596" y="1780648"/>
                  <a:pt x="5482066" y="1772302"/>
                  <a:pt x="5491548" y="1765608"/>
                </a:cubicBezTo>
                <a:cubicBezTo>
                  <a:pt x="5504844" y="1772850"/>
                  <a:pt x="5518370" y="1782397"/>
                  <a:pt x="5528903" y="1788479"/>
                </a:cubicBezTo>
                <a:cubicBezTo>
                  <a:pt x="5531896" y="1791945"/>
                  <a:pt x="5531896" y="1791945"/>
                  <a:pt x="5531896" y="1791945"/>
                </a:cubicBezTo>
                <a:cubicBezTo>
                  <a:pt x="5531896" y="1791945"/>
                  <a:pt x="5532314" y="1793925"/>
                  <a:pt x="5534471" y="1793432"/>
                </a:cubicBezTo>
                <a:cubicBezTo>
                  <a:pt x="5535078" y="1795085"/>
                  <a:pt x="5535312" y="1795219"/>
                  <a:pt x="5535312" y="1795219"/>
                </a:cubicBezTo>
                <a:cubicBezTo>
                  <a:pt x="5540460" y="1798193"/>
                  <a:pt x="5540460" y="1798193"/>
                  <a:pt x="5540460" y="1798193"/>
                </a:cubicBezTo>
                <a:cubicBezTo>
                  <a:pt x="5543871" y="1803638"/>
                  <a:pt x="5549021" y="1806613"/>
                  <a:pt x="5555009" y="1811373"/>
                </a:cubicBezTo>
                <a:cubicBezTo>
                  <a:pt x="5563805" y="1819928"/>
                  <a:pt x="5575177" y="1827799"/>
                  <a:pt x="5586545" y="1837838"/>
                </a:cubicBezTo>
                <a:cubicBezTo>
                  <a:pt x="5593599" y="1848864"/>
                  <a:pt x="5584302" y="1857401"/>
                  <a:pt x="5596511" y="1869230"/>
                </a:cubicBezTo>
                <a:cubicBezTo>
                  <a:pt x="5599086" y="1870718"/>
                  <a:pt x="5601895" y="1872338"/>
                  <a:pt x="5604469" y="1873826"/>
                </a:cubicBezTo>
                <a:cubicBezTo>
                  <a:pt x="5607045" y="1875312"/>
                  <a:pt x="5607045" y="1875312"/>
                  <a:pt x="5609620" y="1876798"/>
                </a:cubicBezTo>
                <a:cubicBezTo>
                  <a:pt x="5609620" y="1876798"/>
                  <a:pt x="5610271" y="1878912"/>
                  <a:pt x="5610689" y="1880892"/>
                </a:cubicBezTo>
                <a:cubicBezTo>
                  <a:pt x="5613916" y="1884493"/>
                  <a:pt x="5617095" y="1887635"/>
                  <a:pt x="5618583" y="1893708"/>
                </a:cubicBezTo>
                <a:cubicBezTo>
                  <a:pt x="5620905" y="1903739"/>
                  <a:pt x="5623880" y="1915885"/>
                  <a:pt x="5632862" y="1924115"/>
                </a:cubicBezTo>
                <a:lnTo>
                  <a:pt x="5643399" y="1928025"/>
                </a:lnTo>
                <a:lnTo>
                  <a:pt x="5644052" y="1930140"/>
                </a:lnTo>
                <a:lnTo>
                  <a:pt x="5675923" y="1953320"/>
                </a:lnTo>
                <a:lnTo>
                  <a:pt x="5678199" y="1962892"/>
                </a:lnTo>
                <a:cubicBezTo>
                  <a:pt x="5678558" y="1970920"/>
                  <a:pt x="5678025" y="1978870"/>
                  <a:pt x="5681670" y="1984451"/>
                </a:cubicBezTo>
                <a:cubicBezTo>
                  <a:pt x="5685314" y="1990031"/>
                  <a:pt x="5700767" y="1996781"/>
                  <a:pt x="5704179" y="2002226"/>
                </a:cubicBezTo>
                <a:cubicBezTo>
                  <a:pt x="5703760" y="2000245"/>
                  <a:pt x="5695177" y="2002678"/>
                  <a:pt x="5695177" y="2002678"/>
                </a:cubicBezTo>
                <a:lnTo>
                  <a:pt x="5706082" y="2010278"/>
                </a:lnTo>
                <a:lnTo>
                  <a:pt x="5703957" y="2017743"/>
                </a:lnTo>
                <a:lnTo>
                  <a:pt x="5708801" y="2033140"/>
                </a:lnTo>
                <a:lnTo>
                  <a:pt x="5660558" y="2060477"/>
                </a:lnTo>
                <a:cubicBezTo>
                  <a:pt x="5654487" y="2028291"/>
                  <a:pt x="5656877" y="1983607"/>
                  <a:pt x="5617992" y="1974194"/>
                </a:cubicBezTo>
                <a:lnTo>
                  <a:pt x="5607428" y="2005467"/>
                </a:lnTo>
                <a:lnTo>
                  <a:pt x="5596683" y="1988401"/>
                </a:lnTo>
                <a:cubicBezTo>
                  <a:pt x="5589441" y="1977700"/>
                  <a:pt x="5582570" y="1968518"/>
                  <a:pt x="5575743" y="1959796"/>
                </a:cubicBezTo>
                <a:cubicBezTo>
                  <a:pt x="5569108" y="1950752"/>
                  <a:pt x="5560125" y="1942523"/>
                  <a:pt x="5552838" y="1931363"/>
                </a:cubicBezTo>
                <a:cubicBezTo>
                  <a:pt x="5546617" y="1924294"/>
                  <a:pt x="5546617" y="1924294"/>
                  <a:pt x="5546617" y="1924294"/>
                </a:cubicBezTo>
                <a:cubicBezTo>
                  <a:pt x="5545547" y="1920201"/>
                  <a:pt x="5545782" y="1920335"/>
                  <a:pt x="5545782" y="1920335"/>
                </a:cubicBezTo>
                <a:cubicBezTo>
                  <a:pt x="5542556" y="1916735"/>
                  <a:pt x="5542556" y="1916735"/>
                  <a:pt x="5542556" y="1916735"/>
                </a:cubicBezTo>
                <a:cubicBezTo>
                  <a:pt x="5536754" y="1911647"/>
                  <a:pt x="5533156" y="1906528"/>
                  <a:pt x="5527588" y="1901575"/>
                </a:cubicBezTo>
                <a:cubicBezTo>
                  <a:pt x="5520300" y="1890414"/>
                  <a:pt x="5510248" y="1878092"/>
                  <a:pt x="5501038" y="1867559"/>
                </a:cubicBezTo>
                <a:cubicBezTo>
                  <a:pt x="5497392" y="1861978"/>
                  <a:pt x="5490985" y="1855237"/>
                  <a:pt x="5487341" y="1849656"/>
                </a:cubicBezTo>
                <a:cubicBezTo>
                  <a:pt x="5480705" y="1840610"/>
                  <a:pt x="5480705" y="1840610"/>
                  <a:pt x="5480705" y="1840610"/>
                </a:cubicBezTo>
                <a:cubicBezTo>
                  <a:pt x="5480285" y="1838630"/>
                  <a:pt x="5480285" y="1838630"/>
                  <a:pt x="5480285" y="1838630"/>
                </a:cubicBezTo>
                <a:cubicBezTo>
                  <a:pt x="5477711" y="1837144"/>
                  <a:pt x="5477476" y="1837010"/>
                  <a:pt x="5477476" y="1837010"/>
                </a:cubicBezTo>
                <a:cubicBezTo>
                  <a:pt x="5477059" y="1835030"/>
                  <a:pt x="5477059" y="1835030"/>
                  <a:pt x="5477059" y="1835030"/>
                </a:cubicBezTo>
                <a:cubicBezTo>
                  <a:pt x="5461358" y="1834657"/>
                  <a:pt x="5450870" y="1829035"/>
                  <a:pt x="5442078" y="1820481"/>
                </a:cubicBezTo>
                <a:cubicBezTo>
                  <a:pt x="5438852" y="1816880"/>
                  <a:pt x="5435858" y="1813416"/>
                  <a:pt x="5432025" y="1808159"/>
                </a:cubicBezTo>
                <a:cubicBezTo>
                  <a:pt x="5431372" y="1806045"/>
                  <a:pt x="5431607" y="1806180"/>
                  <a:pt x="5431607" y="1806180"/>
                </a:cubicBezTo>
                <a:cubicBezTo>
                  <a:pt x="5433530" y="1805554"/>
                  <a:pt x="5433530" y="1805554"/>
                  <a:pt x="5433530" y="1805554"/>
                </a:cubicBezTo>
                <a:cubicBezTo>
                  <a:pt x="5432879" y="1803437"/>
                  <a:pt x="5433112" y="1803574"/>
                  <a:pt x="5433112" y="1803574"/>
                </a:cubicBezTo>
                <a:cubicBezTo>
                  <a:pt x="5421092" y="1791418"/>
                  <a:pt x="5420904" y="1791744"/>
                  <a:pt x="5420904" y="1791744"/>
                </a:cubicBezTo>
                <a:cubicBezTo>
                  <a:pt x="5418748" y="1792236"/>
                  <a:pt x="5418936" y="1791910"/>
                  <a:pt x="5418936" y="1791910"/>
                </a:cubicBezTo>
                <a:cubicBezTo>
                  <a:pt x="5418516" y="1789932"/>
                  <a:pt x="5415755" y="1788771"/>
                  <a:pt x="5415337" y="1786793"/>
                </a:cubicBezTo>
                <a:cubicBezTo>
                  <a:pt x="5412109" y="1783191"/>
                  <a:pt x="5409117" y="1779724"/>
                  <a:pt x="5408465" y="1777610"/>
                </a:cubicBezTo>
                <a:cubicBezTo>
                  <a:pt x="5411692" y="1781211"/>
                  <a:pt x="5394499" y="1776934"/>
                  <a:pt x="5392594" y="1768881"/>
                </a:cubicBezTo>
                <a:cubicBezTo>
                  <a:pt x="5392135" y="1764270"/>
                  <a:pt x="5392191" y="1760392"/>
                  <a:pt x="5393040" y="1757839"/>
                </a:cubicBezTo>
                <a:cubicBezTo>
                  <a:pt x="5393655" y="1755153"/>
                  <a:pt x="5394784" y="1753197"/>
                  <a:pt x="5396660" y="1752107"/>
                </a:cubicBezTo>
                <a:close/>
                <a:moveTo>
                  <a:pt x="6760030" y="1749215"/>
                </a:moveTo>
                <a:cubicBezTo>
                  <a:pt x="6752888" y="1757259"/>
                  <a:pt x="6748561" y="1764756"/>
                  <a:pt x="6746576" y="1771433"/>
                </a:cubicBezTo>
                <a:cubicBezTo>
                  <a:pt x="6735160" y="1807428"/>
                  <a:pt x="6783301" y="1827834"/>
                  <a:pt x="6825875" y="1821127"/>
                </a:cubicBezTo>
                <a:cubicBezTo>
                  <a:pt x="6840034" y="1819307"/>
                  <a:pt x="6853403" y="1813987"/>
                  <a:pt x="6864014" y="1805340"/>
                </a:cubicBezTo>
                <a:cubicBezTo>
                  <a:pt x="6859680" y="1748517"/>
                  <a:pt x="6795503" y="1753183"/>
                  <a:pt x="6760030" y="1749215"/>
                </a:cubicBezTo>
                <a:close/>
                <a:moveTo>
                  <a:pt x="5718460" y="1740173"/>
                </a:moveTo>
                <a:lnTo>
                  <a:pt x="5749566" y="1749005"/>
                </a:lnTo>
                <a:lnTo>
                  <a:pt x="5750456" y="1749085"/>
                </a:lnTo>
                <a:lnTo>
                  <a:pt x="5765144" y="1763649"/>
                </a:lnTo>
                <a:cubicBezTo>
                  <a:pt x="5781832" y="1785018"/>
                  <a:pt x="5796174" y="1807204"/>
                  <a:pt x="5811523" y="1841706"/>
                </a:cubicBezTo>
                <a:cubicBezTo>
                  <a:pt x="5820088" y="1847954"/>
                  <a:pt x="5827376" y="1859115"/>
                  <a:pt x="5834014" y="1868161"/>
                </a:cubicBezTo>
                <a:lnTo>
                  <a:pt x="5835366" y="1870681"/>
                </a:lnTo>
                <a:lnTo>
                  <a:pt x="5816871" y="1862176"/>
                </a:lnTo>
                <a:cubicBezTo>
                  <a:pt x="5796217" y="1854163"/>
                  <a:pt x="5774109" y="1847047"/>
                  <a:pt x="5748764" y="1840670"/>
                </a:cubicBezTo>
                <a:lnTo>
                  <a:pt x="5749695" y="1843382"/>
                </a:lnTo>
                <a:lnTo>
                  <a:pt x="5745207" y="1838183"/>
                </a:lnTo>
                <a:cubicBezTo>
                  <a:pt x="5738711" y="1828349"/>
                  <a:pt x="5731474" y="1815479"/>
                  <a:pt x="5723415" y="1814301"/>
                </a:cubicBezTo>
                <a:cubicBezTo>
                  <a:pt x="5737758" y="1836487"/>
                  <a:pt x="5724278" y="1827402"/>
                  <a:pt x="5711423" y="1811289"/>
                </a:cubicBezTo>
                <a:cubicBezTo>
                  <a:pt x="5708425" y="1809994"/>
                  <a:pt x="5708613" y="1809667"/>
                  <a:pt x="5708194" y="1807688"/>
                </a:cubicBezTo>
                <a:cubicBezTo>
                  <a:pt x="5706038" y="1808181"/>
                  <a:pt x="5705620" y="1806201"/>
                  <a:pt x="5704968" y="1804086"/>
                </a:cubicBezTo>
                <a:cubicBezTo>
                  <a:pt x="5702394" y="1802601"/>
                  <a:pt x="5701136" y="1798832"/>
                  <a:pt x="5698562" y="1797346"/>
                </a:cubicBezTo>
                <a:cubicBezTo>
                  <a:pt x="5695152" y="1791901"/>
                  <a:pt x="5691508" y="1786319"/>
                  <a:pt x="5687863" y="1780740"/>
                </a:cubicBezTo>
                <a:cubicBezTo>
                  <a:pt x="5683382" y="1771199"/>
                  <a:pt x="5680638" y="1761358"/>
                  <a:pt x="5686692" y="1757901"/>
                </a:cubicBezTo>
                <a:cubicBezTo>
                  <a:pt x="5697578" y="1774180"/>
                  <a:pt x="5709217" y="1766996"/>
                  <a:pt x="5720775" y="1776709"/>
                </a:cubicBezTo>
                <a:cubicBezTo>
                  <a:pt x="5696779" y="1752860"/>
                  <a:pt x="5712045" y="1759935"/>
                  <a:pt x="5722014" y="1744832"/>
                </a:cubicBezTo>
                <a:close/>
                <a:moveTo>
                  <a:pt x="5689138" y="1731501"/>
                </a:moveTo>
                <a:lnTo>
                  <a:pt x="5701410" y="1735109"/>
                </a:lnTo>
                <a:lnTo>
                  <a:pt x="5703504" y="1742838"/>
                </a:lnTo>
                <a:close/>
                <a:moveTo>
                  <a:pt x="6262170" y="1714582"/>
                </a:moveTo>
                <a:cubicBezTo>
                  <a:pt x="6257094" y="1715671"/>
                  <a:pt x="6252567" y="1717837"/>
                  <a:pt x="6247036" y="1717685"/>
                </a:cubicBezTo>
                <a:cubicBezTo>
                  <a:pt x="6244374" y="1735270"/>
                  <a:pt x="6241901" y="1752529"/>
                  <a:pt x="6264444" y="1752941"/>
                </a:cubicBezTo>
                <a:cubicBezTo>
                  <a:pt x="6269067" y="1739531"/>
                  <a:pt x="6275928" y="1730890"/>
                  <a:pt x="6280595" y="1717940"/>
                </a:cubicBezTo>
                <a:cubicBezTo>
                  <a:pt x="6272871" y="1713481"/>
                  <a:pt x="6267246" y="1713493"/>
                  <a:pt x="6262170" y="1714582"/>
                </a:cubicBezTo>
                <a:close/>
                <a:moveTo>
                  <a:pt x="1888574" y="1709507"/>
                </a:moveTo>
                <a:cubicBezTo>
                  <a:pt x="1881410" y="1725227"/>
                  <a:pt x="1887381" y="1747807"/>
                  <a:pt x="1899718" y="1764099"/>
                </a:cubicBezTo>
                <a:cubicBezTo>
                  <a:pt x="1906084" y="1772102"/>
                  <a:pt x="1913645" y="1778390"/>
                  <a:pt x="1922004" y="1781819"/>
                </a:cubicBezTo>
                <a:cubicBezTo>
                  <a:pt x="1926382" y="1783249"/>
                  <a:pt x="1931159" y="1784392"/>
                  <a:pt x="1935534" y="1784106"/>
                </a:cubicBezTo>
                <a:cubicBezTo>
                  <a:pt x="1939913" y="1783821"/>
                  <a:pt x="1944290" y="1782392"/>
                  <a:pt x="1948668" y="1779819"/>
                </a:cubicBezTo>
                <a:cubicBezTo>
                  <a:pt x="1951057" y="1757810"/>
                  <a:pt x="1946279" y="1742662"/>
                  <a:pt x="1935535" y="1732086"/>
                </a:cubicBezTo>
                <a:cubicBezTo>
                  <a:pt x="1924790" y="1721225"/>
                  <a:pt x="1908473" y="1714937"/>
                  <a:pt x="1888574" y="1709507"/>
                </a:cubicBezTo>
                <a:close/>
                <a:moveTo>
                  <a:pt x="6860625" y="1700391"/>
                </a:moveTo>
                <a:cubicBezTo>
                  <a:pt x="6855561" y="1701595"/>
                  <a:pt x="6851034" y="1703761"/>
                  <a:pt x="6847288" y="1707139"/>
                </a:cubicBezTo>
                <a:cubicBezTo>
                  <a:pt x="6843543" y="1710518"/>
                  <a:pt x="6840579" y="1715109"/>
                  <a:pt x="6838647" y="1721163"/>
                </a:cubicBezTo>
                <a:cubicBezTo>
                  <a:pt x="6855247" y="1739438"/>
                  <a:pt x="6897331" y="1765474"/>
                  <a:pt x="6928747" y="1759711"/>
                </a:cubicBezTo>
                <a:cubicBezTo>
                  <a:pt x="6939157" y="1757898"/>
                  <a:pt x="6948776" y="1752588"/>
                  <a:pt x="6955453" y="1742104"/>
                </a:cubicBezTo>
                <a:cubicBezTo>
                  <a:pt x="6942744" y="1723032"/>
                  <a:pt x="6891482" y="1693435"/>
                  <a:pt x="6860625" y="1700391"/>
                </a:cubicBezTo>
                <a:close/>
                <a:moveTo>
                  <a:pt x="2164368" y="1559451"/>
                </a:moveTo>
                <a:cubicBezTo>
                  <a:pt x="2150439" y="1584888"/>
                  <a:pt x="2141285" y="1609469"/>
                  <a:pt x="2167551" y="1625476"/>
                </a:cubicBezTo>
                <a:cubicBezTo>
                  <a:pt x="2172327" y="1627762"/>
                  <a:pt x="2176308" y="1628618"/>
                  <a:pt x="2180289" y="1628619"/>
                </a:cubicBezTo>
                <a:cubicBezTo>
                  <a:pt x="2183869" y="1628620"/>
                  <a:pt x="2187452" y="1627762"/>
                  <a:pt x="2190236" y="1626046"/>
                </a:cubicBezTo>
                <a:cubicBezTo>
                  <a:pt x="2207749" y="1615186"/>
                  <a:pt x="2209736" y="1576029"/>
                  <a:pt x="2197797" y="1562309"/>
                </a:cubicBezTo>
                <a:cubicBezTo>
                  <a:pt x="2186257" y="1559735"/>
                  <a:pt x="2176308" y="1562309"/>
                  <a:pt x="2164368" y="1559451"/>
                </a:cubicBezTo>
                <a:close/>
                <a:moveTo>
                  <a:pt x="2282169" y="1558308"/>
                </a:moveTo>
                <a:cubicBezTo>
                  <a:pt x="2269234" y="1556164"/>
                  <a:pt x="2258813" y="1558896"/>
                  <a:pt x="2250685" y="1564770"/>
                </a:cubicBezTo>
                <a:cubicBezTo>
                  <a:pt x="2226304" y="1582387"/>
                  <a:pt x="2222572" y="1628262"/>
                  <a:pt x="2233616" y="1655486"/>
                </a:cubicBezTo>
                <a:cubicBezTo>
                  <a:pt x="2259085" y="1629762"/>
                  <a:pt x="2267445" y="1589462"/>
                  <a:pt x="2282169" y="1558308"/>
                </a:cubicBezTo>
                <a:close/>
                <a:moveTo>
                  <a:pt x="2431406" y="1505029"/>
                </a:moveTo>
                <a:cubicBezTo>
                  <a:pt x="2424543" y="1513669"/>
                  <a:pt x="2424332" y="1524847"/>
                  <a:pt x="2422116" y="1531388"/>
                </a:cubicBezTo>
                <a:cubicBezTo>
                  <a:pt x="2427858" y="1542526"/>
                  <a:pt x="2440316" y="1547980"/>
                  <a:pt x="2452363" y="1547113"/>
                </a:cubicBezTo>
                <a:cubicBezTo>
                  <a:pt x="2464834" y="1546057"/>
                  <a:pt x="2476895" y="1538679"/>
                  <a:pt x="2481515" y="1525268"/>
                </a:cubicBezTo>
                <a:cubicBezTo>
                  <a:pt x="2472460" y="1507438"/>
                  <a:pt x="2456543" y="1498248"/>
                  <a:pt x="2431406" y="1505029"/>
                </a:cubicBezTo>
                <a:close/>
                <a:moveTo>
                  <a:pt x="2060454" y="1491688"/>
                </a:moveTo>
                <a:cubicBezTo>
                  <a:pt x="2037341" y="1502018"/>
                  <a:pt x="2032640" y="1538514"/>
                  <a:pt x="2050549" y="1557163"/>
                </a:cubicBezTo>
                <a:cubicBezTo>
                  <a:pt x="2054728" y="1561165"/>
                  <a:pt x="2059903" y="1564381"/>
                  <a:pt x="2066218" y="1566238"/>
                </a:cubicBezTo>
                <a:cubicBezTo>
                  <a:pt x="2072535" y="1568096"/>
                  <a:pt x="2079999" y="1568597"/>
                  <a:pt x="2088755" y="1567167"/>
                </a:cubicBezTo>
                <a:cubicBezTo>
                  <a:pt x="2097508" y="1553449"/>
                  <a:pt x="2102683" y="1509146"/>
                  <a:pt x="2089549" y="1491711"/>
                </a:cubicBezTo>
                <a:cubicBezTo>
                  <a:pt x="2077909" y="1487710"/>
                  <a:pt x="2068160" y="1488244"/>
                  <a:pt x="2060454" y="1491688"/>
                </a:cubicBezTo>
                <a:close/>
                <a:moveTo>
                  <a:pt x="2713280" y="1466567"/>
                </a:moveTo>
                <a:lnTo>
                  <a:pt x="2719201" y="1481719"/>
                </a:lnTo>
                <a:lnTo>
                  <a:pt x="2739295" y="1510702"/>
                </a:lnTo>
                <a:lnTo>
                  <a:pt x="2736528" y="1511712"/>
                </a:lnTo>
                <a:cubicBezTo>
                  <a:pt x="2732865" y="1514812"/>
                  <a:pt x="2728969" y="1517777"/>
                  <a:pt x="2727462" y="1520383"/>
                </a:cubicBezTo>
                <a:cubicBezTo>
                  <a:pt x="2725723" y="1522856"/>
                  <a:pt x="2725958" y="1522992"/>
                  <a:pt x="2726792" y="1526950"/>
                </a:cubicBezTo>
                <a:cubicBezTo>
                  <a:pt x="2726377" y="1524971"/>
                  <a:pt x="2728299" y="1524344"/>
                  <a:pt x="2728299" y="1524344"/>
                </a:cubicBezTo>
                <a:cubicBezTo>
                  <a:pt x="2730457" y="1523850"/>
                  <a:pt x="2730690" y="1523986"/>
                  <a:pt x="2732847" y="1523492"/>
                </a:cubicBezTo>
                <a:cubicBezTo>
                  <a:pt x="2734958" y="1522539"/>
                  <a:pt x="2734958" y="1522539"/>
                  <a:pt x="2737116" y="1522047"/>
                </a:cubicBezTo>
                <a:cubicBezTo>
                  <a:pt x="2741430" y="1521061"/>
                  <a:pt x="2744004" y="1522547"/>
                  <a:pt x="2738602" y="1528120"/>
                </a:cubicBezTo>
                <a:cubicBezTo>
                  <a:pt x="2734522" y="1529240"/>
                  <a:pt x="2734333" y="1529566"/>
                  <a:pt x="2732176" y="1530059"/>
                </a:cubicBezTo>
                <a:cubicBezTo>
                  <a:pt x="2732176" y="1530059"/>
                  <a:pt x="2729785" y="1530416"/>
                  <a:pt x="2727629" y="1530909"/>
                </a:cubicBezTo>
                <a:cubicBezTo>
                  <a:pt x="2726122" y="1533517"/>
                  <a:pt x="2724201" y="1534146"/>
                  <a:pt x="2719886" y="1535130"/>
                </a:cubicBezTo>
                <a:cubicBezTo>
                  <a:pt x="2715989" y="1538095"/>
                  <a:pt x="2709518" y="1539574"/>
                  <a:pt x="2705856" y="1542675"/>
                </a:cubicBezTo>
                <a:cubicBezTo>
                  <a:pt x="2699848" y="1546593"/>
                  <a:pt x="2696139" y="1549232"/>
                  <a:pt x="2690320" y="1552825"/>
                </a:cubicBezTo>
                <a:cubicBezTo>
                  <a:pt x="2686423" y="1555790"/>
                  <a:pt x="2686657" y="1555926"/>
                  <a:pt x="2686657" y="1555926"/>
                </a:cubicBezTo>
                <a:cubicBezTo>
                  <a:pt x="2687075" y="1557904"/>
                  <a:pt x="2686887" y="1558230"/>
                  <a:pt x="2686887" y="1558230"/>
                </a:cubicBezTo>
                <a:cubicBezTo>
                  <a:pt x="2684729" y="1558724"/>
                  <a:pt x="2685152" y="1558533"/>
                  <a:pt x="2685152" y="1558533"/>
                </a:cubicBezTo>
                <a:cubicBezTo>
                  <a:pt x="2666182" y="1574089"/>
                  <a:pt x="2666182" y="1574089"/>
                  <a:pt x="2666182" y="1574089"/>
                </a:cubicBezTo>
                <a:cubicBezTo>
                  <a:pt x="2662285" y="1577054"/>
                  <a:pt x="2658807" y="1581998"/>
                  <a:pt x="2652988" y="1585591"/>
                </a:cubicBezTo>
                <a:cubicBezTo>
                  <a:pt x="2621663" y="1614439"/>
                  <a:pt x="2590386" y="1643750"/>
                  <a:pt x="2560800" y="1670125"/>
                </a:cubicBezTo>
                <a:cubicBezTo>
                  <a:pt x="2564046" y="1665045"/>
                  <a:pt x="2568777" y="1666039"/>
                  <a:pt x="2573509" y="1667032"/>
                </a:cubicBezTo>
                <a:cubicBezTo>
                  <a:pt x="2568342" y="1672740"/>
                  <a:pt x="2564863" y="1677685"/>
                  <a:pt x="2559043" y="1681278"/>
                </a:cubicBezTo>
                <a:cubicBezTo>
                  <a:pt x="2553659" y="1678168"/>
                  <a:pt x="2552824" y="1674211"/>
                  <a:pt x="2554147" y="1669758"/>
                </a:cubicBezTo>
                <a:cubicBezTo>
                  <a:pt x="2549979" y="1689950"/>
                  <a:pt x="2511682" y="1690871"/>
                  <a:pt x="2508184" y="1704497"/>
                </a:cubicBezTo>
                <a:cubicBezTo>
                  <a:pt x="2521982" y="1696817"/>
                  <a:pt x="2506009" y="1713670"/>
                  <a:pt x="2501277" y="1712678"/>
                </a:cubicBezTo>
                <a:cubicBezTo>
                  <a:pt x="2507916" y="1721724"/>
                  <a:pt x="2509655" y="1719251"/>
                  <a:pt x="2503999" y="1733369"/>
                </a:cubicBezTo>
                <a:cubicBezTo>
                  <a:pt x="2509820" y="1729776"/>
                  <a:pt x="2516309" y="1719616"/>
                  <a:pt x="2521459" y="1722590"/>
                </a:cubicBezTo>
                <a:cubicBezTo>
                  <a:pt x="2515557" y="1743082"/>
                  <a:pt x="2497658" y="1762734"/>
                  <a:pt x="2477138" y="1780436"/>
                </a:cubicBezTo>
                <a:cubicBezTo>
                  <a:pt x="2456851" y="1798274"/>
                  <a:pt x="2436330" y="1815978"/>
                  <a:pt x="2422282" y="1832202"/>
                </a:cubicBezTo>
                <a:cubicBezTo>
                  <a:pt x="2419621" y="1849787"/>
                  <a:pt x="2443804" y="1828982"/>
                  <a:pt x="2438801" y="1845215"/>
                </a:cubicBezTo>
                <a:cubicBezTo>
                  <a:pt x="2417046" y="1848299"/>
                  <a:pt x="2433464" y="1886895"/>
                  <a:pt x="2413278" y="1879151"/>
                </a:cubicBezTo>
                <a:cubicBezTo>
                  <a:pt x="2406641" y="1870105"/>
                  <a:pt x="2439053" y="1836669"/>
                  <a:pt x="2408902" y="1841860"/>
                </a:cubicBezTo>
                <a:cubicBezTo>
                  <a:pt x="2403648" y="1866640"/>
                  <a:pt x="2417323" y="1895392"/>
                  <a:pt x="2384764" y="1909622"/>
                </a:cubicBezTo>
                <a:cubicBezTo>
                  <a:pt x="2404194" y="1919753"/>
                  <a:pt x="2400587" y="1935054"/>
                  <a:pt x="2392755" y="1951390"/>
                </a:cubicBezTo>
                <a:lnTo>
                  <a:pt x="2381245" y="1974071"/>
                </a:lnTo>
                <a:lnTo>
                  <a:pt x="2362161" y="1981610"/>
                </a:lnTo>
                <a:cubicBezTo>
                  <a:pt x="2349825" y="1987326"/>
                  <a:pt x="2338282" y="1991614"/>
                  <a:pt x="2328732" y="1997615"/>
                </a:cubicBezTo>
                <a:cubicBezTo>
                  <a:pt x="2308436" y="2007620"/>
                  <a:pt x="2289332" y="2013049"/>
                  <a:pt x="2271819" y="2010478"/>
                </a:cubicBezTo>
                <a:lnTo>
                  <a:pt x="2241870" y="2033318"/>
                </a:lnTo>
                <a:lnTo>
                  <a:pt x="2263745" y="1997062"/>
                </a:lnTo>
                <a:cubicBezTo>
                  <a:pt x="2275218" y="1979350"/>
                  <a:pt x="2284535" y="1962131"/>
                  <a:pt x="2293851" y="1944915"/>
                </a:cubicBezTo>
                <a:cubicBezTo>
                  <a:pt x="2305742" y="1929182"/>
                  <a:pt x="2317451" y="1911607"/>
                  <a:pt x="2328691" y="1893760"/>
                </a:cubicBezTo>
                <a:cubicBezTo>
                  <a:pt x="2342739" y="1877536"/>
                  <a:pt x="2356371" y="1859333"/>
                  <a:pt x="2372159" y="1840636"/>
                </a:cubicBezTo>
                <a:cubicBezTo>
                  <a:pt x="2383968" y="1841804"/>
                  <a:pt x="2393469" y="1826431"/>
                  <a:pt x="2404942" y="1808720"/>
                </a:cubicBezTo>
                <a:cubicBezTo>
                  <a:pt x="2414259" y="1791502"/>
                  <a:pt x="2424896" y="1769832"/>
                  <a:pt x="2433962" y="1761159"/>
                </a:cubicBezTo>
                <a:lnTo>
                  <a:pt x="2450091" y="1742361"/>
                </a:lnTo>
                <a:lnTo>
                  <a:pt x="2460063" y="1749522"/>
                </a:lnTo>
                <a:cubicBezTo>
                  <a:pt x="2484736" y="1741233"/>
                  <a:pt x="2488716" y="1725514"/>
                  <a:pt x="2492696" y="1709506"/>
                </a:cubicBezTo>
                <a:lnTo>
                  <a:pt x="2486248" y="1698900"/>
                </a:lnTo>
                <a:lnTo>
                  <a:pt x="2489739" y="1694282"/>
                </a:lnTo>
                <a:cubicBezTo>
                  <a:pt x="2495329" y="1688383"/>
                  <a:pt x="2498386" y="1683628"/>
                  <a:pt x="2501865" y="1678685"/>
                </a:cubicBezTo>
                <a:cubicBezTo>
                  <a:pt x="2510700" y="1667707"/>
                  <a:pt x="2518923" y="1657246"/>
                  <a:pt x="2528223" y="1648707"/>
                </a:cubicBezTo>
                <a:cubicBezTo>
                  <a:pt x="2540303" y="1632650"/>
                  <a:pt x="2554350" y="1616426"/>
                  <a:pt x="2568818" y="1602180"/>
                </a:cubicBezTo>
                <a:cubicBezTo>
                  <a:pt x="2583936" y="1590050"/>
                  <a:pt x="2598637" y="1575941"/>
                  <a:pt x="2613103" y="1561696"/>
                </a:cubicBezTo>
                <a:cubicBezTo>
                  <a:pt x="2620662" y="1555630"/>
                  <a:pt x="2628410" y="1549238"/>
                  <a:pt x="2635317" y="1541059"/>
                </a:cubicBezTo>
                <a:cubicBezTo>
                  <a:pt x="2654097" y="1525828"/>
                  <a:pt x="2654097" y="1525828"/>
                  <a:pt x="2654097" y="1525828"/>
                </a:cubicBezTo>
                <a:cubicBezTo>
                  <a:pt x="2656255" y="1525336"/>
                  <a:pt x="2656255" y="1525336"/>
                  <a:pt x="2656255" y="1525336"/>
                </a:cubicBezTo>
                <a:cubicBezTo>
                  <a:pt x="2655602" y="1523221"/>
                  <a:pt x="2655602" y="1523221"/>
                  <a:pt x="2655602" y="1523221"/>
                </a:cubicBezTo>
                <a:cubicBezTo>
                  <a:pt x="2659500" y="1520255"/>
                  <a:pt x="2659500" y="1520255"/>
                  <a:pt x="2659500" y="1520255"/>
                </a:cubicBezTo>
                <a:cubicBezTo>
                  <a:pt x="2661005" y="1517648"/>
                  <a:pt x="2663161" y="1517156"/>
                  <a:pt x="2664900" y="1514683"/>
                </a:cubicBezTo>
                <a:cubicBezTo>
                  <a:pt x="2669652" y="1506996"/>
                  <a:pt x="2676793" y="1498952"/>
                  <a:pt x="2678785" y="1487934"/>
                </a:cubicBezTo>
                <a:cubicBezTo>
                  <a:pt x="2684351" y="1492885"/>
                  <a:pt x="2688369" y="1499986"/>
                  <a:pt x="2691196" y="1492927"/>
                </a:cubicBezTo>
                <a:cubicBezTo>
                  <a:pt x="2688014" y="1489787"/>
                  <a:pt x="2679638" y="1483212"/>
                  <a:pt x="2683535" y="1480247"/>
                </a:cubicBezTo>
                <a:cubicBezTo>
                  <a:pt x="2682884" y="1478131"/>
                  <a:pt x="2685040" y="1477639"/>
                  <a:pt x="2687386" y="1476820"/>
                </a:cubicBezTo>
                <a:cubicBezTo>
                  <a:pt x="2687386" y="1476820"/>
                  <a:pt x="2689354" y="1476654"/>
                  <a:pt x="2689354" y="1476654"/>
                </a:cubicBezTo>
                <a:cubicBezTo>
                  <a:pt x="2691512" y="1476162"/>
                  <a:pt x="2691512" y="1476162"/>
                  <a:pt x="2691512" y="1476162"/>
                </a:cubicBezTo>
                <a:cubicBezTo>
                  <a:pt x="2693250" y="1473689"/>
                  <a:pt x="2693440" y="1473364"/>
                  <a:pt x="2695596" y="1472869"/>
                </a:cubicBezTo>
                <a:close/>
                <a:moveTo>
                  <a:pt x="2162378" y="1330508"/>
                </a:moveTo>
                <a:cubicBezTo>
                  <a:pt x="2145267" y="1331651"/>
                  <a:pt x="2132928" y="1336796"/>
                  <a:pt x="2124173" y="1344227"/>
                </a:cubicBezTo>
                <a:cubicBezTo>
                  <a:pt x="2117407" y="1349659"/>
                  <a:pt x="2113032" y="1356516"/>
                  <a:pt x="2110643" y="1363662"/>
                </a:cubicBezTo>
                <a:cubicBezTo>
                  <a:pt x="2103480" y="1385670"/>
                  <a:pt x="2115019" y="1411965"/>
                  <a:pt x="2140491" y="1422541"/>
                </a:cubicBezTo>
                <a:cubicBezTo>
                  <a:pt x="2155216" y="1419970"/>
                  <a:pt x="2169940" y="1417682"/>
                  <a:pt x="2184267" y="1415110"/>
                </a:cubicBezTo>
                <a:cubicBezTo>
                  <a:pt x="2198198" y="1401391"/>
                  <a:pt x="2194615" y="1364520"/>
                  <a:pt x="2180287" y="1344227"/>
                </a:cubicBezTo>
                <a:cubicBezTo>
                  <a:pt x="2175512" y="1337367"/>
                  <a:pt x="2169144" y="1332222"/>
                  <a:pt x="2162378" y="1330508"/>
                </a:cubicBezTo>
                <a:close/>
                <a:moveTo>
                  <a:pt x="2295301" y="1302782"/>
                </a:moveTo>
                <a:cubicBezTo>
                  <a:pt x="2285551" y="1334795"/>
                  <a:pt x="2290732" y="1434864"/>
                  <a:pt x="2332703" y="1457658"/>
                </a:cubicBezTo>
                <a:cubicBezTo>
                  <a:pt x="2338700" y="1460912"/>
                  <a:pt x="2345447" y="1462593"/>
                  <a:pt x="2353008" y="1462271"/>
                </a:cubicBezTo>
                <a:cubicBezTo>
                  <a:pt x="2357783" y="1415110"/>
                  <a:pt x="2319577" y="1344798"/>
                  <a:pt x="2295301" y="1302782"/>
                </a:cubicBezTo>
                <a:close/>
                <a:moveTo>
                  <a:pt x="6153577" y="1285875"/>
                </a:moveTo>
                <a:cubicBezTo>
                  <a:pt x="6142696" y="1283504"/>
                  <a:pt x="6131421" y="1284382"/>
                  <a:pt x="6120541" y="1287008"/>
                </a:cubicBezTo>
                <a:cubicBezTo>
                  <a:pt x="6098360" y="1292454"/>
                  <a:pt x="6077381" y="1305546"/>
                  <a:pt x="6063442" y="1314013"/>
                </a:cubicBezTo>
                <a:cubicBezTo>
                  <a:pt x="6074439" y="1322534"/>
                  <a:pt x="6101710" y="1326112"/>
                  <a:pt x="6128431" y="1324157"/>
                </a:cubicBezTo>
                <a:cubicBezTo>
                  <a:pt x="6116329" y="1328903"/>
                  <a:pt x="6105199" y="1338991"/>
                  <a:pt x="6099316" y="1350804"/>
                </a:cubicBezTo>
                <a:cubicBezTo>
                  <a:pt x="6093289" y="1363403"/>
                  <a:pt x="6092698" y="1377402"/>
                  <a:pt x="6101813" y="1389183"/>
                </a:cubicBezTo>
                <a:cubicBezTo>
                  <a:pt x="6109873" y="1390359"/>
                  <a:pt x="6118546" y="1388849"/>
                  <a:pt x="6127037" y="1385495"/>
                </a:cubicBezTo>
                <a:cubicBezTo>
                  <a:pt x="6152465" y="1374970"/>
                  <a:pt x="6173943" y="1346957"/>
                  <a:pt x="6155759" y="1323855"/>
                </a:cubicBezTo>
                <a:cubicBezTo>
                  <a:pt x="6152294" y="1322290"/>
                  <a:pt x="6148919" y="1321645"/>
                  <a:pt x="6145592" y="1321462"/>
                </a:cubicBezTo>
                <a:cubicBezTo>
                  <a:pt x="6149486" y="1320668"/>
                  <a:pt x="6153844" y="1320144"/>
                  <a:pt x="6157501" y="1319214"/>
                </a:cubicBezTo>
                <a:cubicBezTo>
                  <a:pt x="6168431" y="1315962"/>
                  <a:pt x="6177628" y="1310842"/>
                  <a:pt x="6184251" y="1304238"/>
                </a:cubicBezTo>
                <a:cubicBezTo>
                  <a:pt x="6174945" y="1293867"/>
                  <a:pt x="6164458" y="1288247"/>
                  <a:pt x="6153577" y="1285875"/>
                </a:cubicBezTo>
                <a:close/>
                <a:moveTo>
                  <a:pt x="2165544" y="1283307"/>
                </a:moveTo>
                <a:cubicBezTo>
                  <a:pt x="2156774" y="1286065"/>
                  <a:pt x="2150298" y="1289714"/>
                  <a:pt x="2145460" y="1294309"/>
                </a:cubicBezTo>
                <a:cubicBezTo>
                  <a:pt x="2141046" y="1298713"/>
                  <a:pt x="2137846" y="1304254"/>
                  <a:pt x="2135675" y="1311257"/>
                </a:cubicBezTo>
                <a:cubicBezTo>
                  <a:pt x="2139365" y="1317299"/>
                  <a:pt x="2148209" y="1324142"/>
                  <a:pt x="2150157" y="1334828"/>
                </a:cubicBezTo>
                <a:cubicBezTo>
                  <a:pt x="2163154" y="1327991"/>
                  <a:pt x="2175729" y="1321345"/>
                  <a:pt x="2188494" y="1314374"/>
                </a:cubicBezTo>
                <a:cubicBezTo>
                  <a:pt x="2178979" y="1291932"/>
                  <a:pt x="2182857" y="1297649"/>
                  <a:pt x="2165544" y="1283307"/>
                </a:cubicBezTo>
                <a:close/>
                <a:moveTo>
                  <a:pt x="6878727" y="1246240"/>
                </a:moveTo>
                <a:cubicBezTo>
                  <a:pt x="6869806" y="1245272"/>
                  <a:pt x="6861930" y="1245940"/>
                  <a:pt x="6854404" y="1247896"/>
                </a:cubicBezTo>
                <a:cubicBezTo>
                  <a:pt x="6845205" y="1275178"/>
                  <a:pt x="6860076" y="1291585"/>
                  <a:pt x="6883494" y="1300757"/>
                </a:cubicBezTo>
                <a:cubicBezTo>
                  <a:pt x="6890580" y="1296594"/>
                  <a:pt x="6896029" y="1291483"/>
                  <a:pt x="6900168" y="1284313"/>
                </a:cubicBezTo>
                <a:cubicBezTo>
                  <a:pt x="6904496" y="1276815"/>
                  <a:pt x="6907515" y="1267262"/>
                  <a:pt x="6909324" y="1254399"/>
                </a:cubicBezTo>
                <a:cubicBezTo>
                  <a:pt x="6897615" y="1249812"/>
                  <a:pt x="6887648" y="1247208"/>
                  <a:pt x="6878727" y="1246240"/>
                </a:cubicBezTo>
                <a:close/>
                <a:moveTo>
                  <a:pt x="1677651" y="1243331"/>
                </a:moveTo>
                <a:cubicBezTo>
                  <a:pt x="1658547" y="1242474"/>
                  <a:pt x="1648200" y="1248190"/>
                  <a:pt x="1639842" y="1260767"/>
                </a:cubicBezTo>
                <a:cubicBezTo>
                  <a:pt x="1641436" y="1268198"/>
                  <a:pt x="1647801" y="1278773"/>
                  <a:pt x="1646608" y="1290492"/>
                </a:cubicBezTo>
                <a:cubicBezTo>
                  <a:pt x="1661333" y="1288205"/>
                  <a:pt x="1676057" y="1285919"/>
                  <a:pt x="1690782" y="1283632"/>
                </a:cubicBezTo>
                <a:cubicBezTo>
                  <a:pt x="1688394" y="1257051"/>
                  <a:pt x="1690384" y="1264482"/>
                  <a:pt x="1677651" y="1243331"/>
                </a:cubicBezTo>
                <a:close/>
                <a:moveTo>
                  <a:pt x="6093419" y="1233979"/>
                </a:moveTo>
                <a:cubicBezTo>
                  <a:pt x="6088446" y="1237189"/>
                  <a:pt x="6083747" y="1241541"/>
                  <a:pt x="6078598" y="1247150"/>
                </a:cubicBezTo>
                <a:cubicBezTo>
                  <a:pt x="6073448" y="1252758"/>
                  <a:pt x="6067844" y="1259627"/>
                  <a:pt x="6061054" y="1267875"/>
                </a:cubicBezTo>
                <a:cubicBezTo>
                  <a:pt x="6067269" y="1277110"/>
                  <a:pt x="6074478" y="1280840"/>
                  <a:pt x="6081276" y="1280419"/>
                </a:cubicBezTo>
                <a:cubicBezTo>
                  <a:pt x="6101714" y="1279615"/>
                  <a:pt x="6118190" y="1245673"/>
                  <a:pt x="6093419" y="1233979"/>
                </a:cubicBezTo>
                <a:close/>
                <a:moveTo>
                  <a:pt x="2489264" y="1222752"/>
                </a:moveTo>
                <a:cubicBezTo>
                  <a:pt x="2472400" y="1222966"/>
                  <a:pt x="2455885" y="1226039"/>
                  <a:pt x="2448523" y="1229040"/>
                </a:cubicBezTo>
                <a:cubicBezTo>
                  <a:pt x="2449316" y="1240473"/>
                  <a:pt x="2452501" y="1247619"/>
                  <a:pt x="2457276" y="1251906"/>
                </a:cubicBezTo>
                <a:cubicBezTo>
                  <a:pt x="2472000" y="1265053"/>
                  <a:pt x="2503043" y="1253335"/>
                  <a:pt x="2536473" y="1259052"/>
                </a:cubicBezTo>
                <a:cubicBezTo>
                  <a:pt x="2540452" y="1247619"/>
                  <a:pt x="2538065" y="1239330"/>
                  <a:pt x="2532095" y="1233614"/>
                </a:cubicBezTo>
                <a:cubicBezTo>
                  <a:pt x="2523339" y="1225182"/>
                  <a:pt x="2506127" y="1222538"/>
                  <a:pt x="2489264" y="1222752"/>
                </a:cubicBezTo>
                <a:close/>
                <a:moveTo>
                  <a:pt x="2632286" y="1198178"/>
                </a:moveTo>
                <a:cubicBezTo>
                  <a:pt x="2617273" y="1204720"/>
                  <a:pt x="2607084" y="1213178"/>
                  <a:pt x="2600971" y="1222685"/>
                </a:cubicBezTo>
                <a:cubicBezTo>
                  <a:pt x="2596597" y="1229720"/>
                  <a:pt x="2594473" y="1237185"/>
                  <a:pt x="2594505" y="1244156"/>
                </a:cubicBezTo>
                <a:cubicBezTo>
                  <a:pt x="2593992" y="1265589"/>
                  <a:pt x="2611620" y="1285326"/>
                  <a:pt x="2637961" y="1286193"/>
                </a:cubicBezTo>
                <a:cubicBezTo>
                  <a:pt x="2650491" y="1279087"/>
                  <a:pt x="2663020" y="1271980"/>
                  <a:pt x="2675783" y="1265010"/>
                </a:cubicBezTo>
                <a:cubicBezTo>
                  <a:pt x="2687642" y="1242304"/>
                  <a:pt x="2659524" y="1194784"/>
                  <a:pt x="2632286" y="1198178"/>
                </a:cubicBezTo>
                <a:close/>
                <a:moveTo>
                  <a:pt x="5576749" y="1167734"/>
                </a:moveTo>
                <a:cubicBezTo>
                  <a:pt x="5566041" y="1177632"/>
                  <a:pt x="5557395" y="1188284"/>
                  <a:pt x="5550951" y="1198904"/>
                </a:cubicBezTo>
                <a:cubicBezTo>
                  <a:pt x="5544508" y="1209524"/>
                  <a:pt x="5540078" y="1220438"/>
                  <a:pt x="5536540" y="1231433"/>
                </a:cubicBezTo>
                <a:cubicBezTo>
                  <a:pt x="5529229" y="1253287"/>
                  <a:pt x="5526650" y="1276132"/>
                  <a:pt x="5522666" y="1298168"/>
                </a:cubicBezTo>
                <a:cubicBezTo>
                  <a:pt x="5555713" y="1275529"/>
                  <a:pt x="5609645" y="1216712"/>
                  <a:pt x="5576749" y="1167734"/>
                </a:cubicBezTo>
                <a:close/>
                <a:moveTo>
                  <a:pt x="1822597" y="1164832"/>
                </a:moveTo>
                <a:cubicBezTo>
                  <a:pt x="1810157" y="1172860"/>
                  <a:pt x="1802687" y="1182017"/>
                  <a:pt x="1799010" y="1191629"/>
                </a:cubicBezTo>
                <a:cubicBezTo>
                  <a:pt x="1788074" y="1221384"/>
                  <a:pt x="1809656" y="1256440"/>
                  <a:pt x="1819496" y="1279939"/>
                </a:cubicBezTo>
                <a:cubicBezTo>
                  <a:pt x="1830039" y="1281680"/>
                  <a:pt x="1838663" y="1281879"/>
                  <a:pt x="1845978" y="1280020"/>
                </a:cubicBezTo>
                <a:cubicBezTo>
                  <a:pt x="1896672" y="1268438"/>
                  <a:pt x="1873556" y="1182521"/>
                  <a:pt x="1822597" y="1164832"/>
                </a:cubicBezTo>
                <a:close/>
                <a:moveTo>
                  <a:pt x="3195958" y="1135983"/>
                </a:moveTo>
                <a:cubicBezTo>
                  <a:pt x="3201506" y="1149616"/>
                  <a:pt x="3205151" y="1155197"/>
                  <a:pt x="3201906" y="1160276"/>
                </a:cubicBezTo>
                <a:cubicBezTo>
                  <a:pt x="3195017" y="1159776"/>
                  <a:pt x="3179481" y="1169927"/>
                  <a:pt x="3174497" y="1177479"/>
                </a:cubicBezTo>
                <a:cubicBezTo>
                  <a:pt x="3193007" y="1179473"/>
                  <a:pt x="3168172" y="1198162"/>
                  <a:pt x="3172885" y="1207839"/>
                </a:cubicBezTo>
                <a:cubicBezTo>
                  <a:pt x="3162335" y="1210437"/>
                  <a:pt x="3159343" y="1206970"/>
                  <a:pt x="3161517" y="1197797"/>
                </a:cubicBezTo>
                <a:cubicBezTo>
                  <a:pt x="3146399" y="1209928"/>
                  <a:pt x="3128101" y="1218918"/>
                  <a:pt x="3108250" y="1230055"/>
                </a:cubicBezTo>
                <a:cubicBezTo>
                  <a:pt x="3087982" y="1239214"/>
                  <a:pt x="3069684" y="1248203"/>
                  <a:pt x="3055216" y="1262449"/>
                </a:cubicBezTo>
                <a:cubicBezTo>
                  <a:pt x="3053730" y="1256375"/>
                  <a:pt x="3058714" y="1248823"/>
                  <a:pt x="3047928" y="1251288"/>
                </a:cubicBezTo>
                <a:cubicBezTo>
                  <a:pt x="3063611" y="1260341"/>
                  <a:pt x="3034596" y="1261407"/>
                  <a:pt x="3041421" y="1270126"/>
                </a:cubicBezTo>
                <a:cubicBezTo>
                  <a:pt x="3059279" y="1270007"/>
                  <a:pt x="3040062" y="1291941"/>
                  <a:pt x="3034660" y="1297512"/>
                </a:cubicBezTo>
                <a:cubicBezTo>
                  <a:pt x="3037487" y="1290453"/>
                  <a:pt x="3034028" y="1286717"/>
                  <a:pt x="3023288" y="1289642"/>
                </a:cubicBezTo>
                <a:cubicBezTo>
                  <a:pt x="3024710" y="1303936"/>
                  <a:pt x="3016968" y="1308156"/>
                  <a:pt x="3006227" y="1311082"/>
                </a:cubicBezTo>
                <a:cubicBezTo>
                  <a:pt x="3001913" y="1312067"/>
                  <a:pt x="2997599" y="1313053"/>
                  <a:pt x="2993936" y="1316152"/>
                </a:cubicBezTo>
                <a:cubicBezTo>
                  <a:pt x="2990039" y="1319118"/>
                  <a:pt x="2986377" y="1322218"/>
                  <a:pt x="2987214" y="1326177"/>
                </a:cubicBezTo>
                <a:cubicBezTo>
                  <a:pt x="2971930" y="1327784"/>
                  <a:pt x="2987717" y="1309087"/>
                  <a:pt x="2970442" y="1321709"/>
                </a:cubicBezTo>
                <a:cubicBezTo>
                  <a:pt x="2973668" y="1325311"/>
                  <a:pt x="2977078" y="1330755"/>
                  <a:pt x="2980071" y="1334221"/>
                </a:cubicBezTo>
                <a:cubicBezTo>
                  <a:pt x="2965187" y="1346488"/>
                  <a:pt x="2920549" y="1376774"/>
                  <a:pt x="2909326" y="1385938"/>
                </a:cubicBezTo>
                <a:cubicBezTo>
                  <a:pt x="2897037" y="1391011"/>
                  <a:pt x="2934010" y="1394540"/>
                  <a:pt x="2911397" y="1404517"/>
                </a:cubicBezTo>
                <a:cubicBezTo>
                  <a:pt x="2906918" y="1394977"/>
                  <a:pt x="2895508" y="1404469"/>
                  <a:pt x="2884286" y="1413634"/>
                </a:cubicBezTo>
                <a:cubicBezTo>
                  <a:pt x="2873064" y="1422800"/>
                  <a:pt x="2859685" y="1432459"/>
                  <a:pt x="2848317" y="1422418"/>
                </a:cubicBezTo>
                <a:cubicBezTo>
                  <a:pt x="2844838" y="1427362"/>
                  <a:pt x="2841175" y="1430463"/>
                  <a:pt x="2837279" y="1433427"/>
                </a:cubicBezTo>
                <a:cubicBezTo>
                  <a:pt x="2835774" y="1436034"/>
                  <a:pt x="2834033" y="1438508"/>
                  <a:pt x="2831877" y="1439000"/>
                </a:cubicBezTo>
                <a:cubicBezTo>
                  <a:pt x="2830138" y="1441473"/>
                  <a:pt x="2828214" y="1442100"/>
                  <a:pt x="2826709" y="1444707"/>
                </a:cubicBezTo>
                <a:cubicBezTo>
                  <a:pt x="2819150" y="1450773"/>
                  <a:pt x="2808827" y="1455678"/>
                  <a:pt x="2801270" y="1461744"/>
                </a:cubicBezTo>
                <a:cubicBezTo>
                  <a:pt x="2793618" y="1466886"/>
                  <a:pt x="2785780" y="1472354"/>
                  <a:pt x="2778545" y="1479478"/>
                </a:cubicBezTo>
                <a:lnTo>
                  <a:pt x="2774644" y="1484613"/>
                </a:lnTo>
                <a:lnTo>
                  <a:pt x="2746050" y="1463325"/>
                </a:lnTo>
                <a:lnTo>
                  <a:pt x="2743614" y="1463220"/>
                </a:lnTo>
                <a:lnTo>
                  <a:pt x="2744880" y="1462648"/>
                </a:lnTo>
                <a:cubicBezTo>
                  <a:pt x="2744480" y="1451989"/>
                  <a:pt x="2746518" y="1441431"/>
                  <a:pt x="2750850" y="1431765"/>
                </a:cubicBezTo>
                <a:cubicBezTo>
                  <a:pt x="2740718" y="1436343"/>
                  <a:pt x="2732841" y="1459174"/>
                  <a:pt x="2720197" y="1454047"/>
                </a:cubicBezTo>
                <a:cubicBezTo>
                  <a:pt x="2727053" y="1447576"/>
                  <a:pt x="2724112" y="1442400"/>
                  <a:pt x="2729610" y="1435580"/>
                </a:cubicBezTo>
                <a:cubicBezTo>
                  <a:pt x="2731583" y="1433243"/>
                  <a:pt x="2734212" y="1430850"/>
                  <a:pt x="2738578" y="1428155"/>
                </a:cubicBezTo>
                <a:cubicBezTo>
                  <a:pt x="2778362" y="1433307"/>
                  <a:pt x="2754513" y="1428664"/>
                  <a:pt x="2790922" y="1411009"/>
                </a:cubicBezTo>
                <a:cubicBezTo>
                  <a:pt x="2783363" y="1417074"/>
                  <a:pt x="2780118" y="1422154"/>
                  <a:pt x="2781607" y="1428228"/>
                </a:cubicBezTo>
                <a:cubicBezTo>
                  <a:pt x="2784433" y="1421169"/>
                  <a:pt x="2791759" y="1414968"/>
                  <a:pt x="2797811" y="1411510"/>
                </a:cubicBezTo>
                <a:cubicBezTo>
                  <a:pt x="2801474" y="1408410"/>
                  <a:pt x="2805325" y="1404984"/>
                  <a:pt x="2807483" y="1404491"/>
                </a:cubicBezTo>
                <a:cubicBezTo>
                  <a:pt x="2811379" y="1401525"/>
                  <a:pt x="2815505" y="1400866"/>
                  <a:pt x="2817663" y="1400374"/>
                </a:cubicBezTo>
                <a:cubicBezTo>
                  <a:pt x="2831648" y="1392370"/>
                  <a:pt x="2846095" y="1386805"/>
                  <a:pt x="2850010" y="1375159"/>
                </a:cubicBezTo>
                <a:cubicBezTo>
                  <a:pt x="2822852" y="1383815"/>
                  <a:pt x="2820026" y="1390874"/>
                  <a:pt x="2796577" y="1396892"/>
                </a:cubicBezTo>
                <a:cubicBezTo>
                  <a:pt x="2814894" y="1379221"/>
                  <a:pt x="2823335" y="1377576"/>
                  <a:pt x="2836314" y="1357257"/>
                </a:cubicBezTo>
                <a:cubicBezTo>
                  <a:pt x="2846618" y="1361033"/>
                  <a:pt x="2832569" y="1377257"/>
                  <a:pt x="2846783" y="1371557"/>
                </a:cubicBezTo>
                <a:cubicBezTo>
                  <a:pt x="2852438" y="1357439"/>
                  <a:pt x="2869460" y="1353362"/>
                  <a:pt x="2888595" y="1348330"/>
                </a:cubicBezTo>
                <a:cubicBezTo>
                  <a:pt x="2897315" y="1347281"/>
                  <a:pt x="2906412" y="1345580"/>
                  <a:pt x="2914668" y="1342091"/>
                </a:cubicBezTo>
                <a:lnTo>
                  <a:pt x="2921571" y="1336080"/>
                </a:lnTo>
                <a:lnTo>
                  <a:pt x="2936231" y="1341503"/>
                </a:lnTo>
                <a:cubicBezTo>
                  <a:pt x="2946934" y="1333776"/>
                  <a:pt x="2952350" y="1321694"/>
                  <a:pt x="2954483" y="1309889"/>
                </a:cubicBezTo>
                <a:lnTo>
                  <a:pt x="2953152" y="1296516"/>
                </a:lnTo>
                <a:lnTo>
                  <a:pt x="2970377" y="1285603"/>
                </a:lnTo>
                <a:cubicBezTo>
                  <a:pt x="2982251" y="1278553"/>
                  <a:pt x="2998810" y="1272034"/>
                  <a:pt x="3004881" y="1259895"/>
                </a:cubicBezTo>
                <a:cubicBezTo>
                  <a:pt x="3020400" y="1258424"/>
                  <a:pt x="3021652" y="1264363"/>
                  <a:pt x="3029149" y="1266517"/>
                </a:cubicBezTo>
                <a:cubicBezTo>
                  <a:pt x="3027724" y="1252224"/>
                  <a:pt x="3068048" y="1222923"/>
                  <a:pt x="3078834" y="1220459"/>
                </a:cubicBezTo>
                <a:cubicBezTo>
                  <a:pt x="3088047" y="1230993"/>
                  <a:pt x="3059637" y="1233711"/>
                  <a:pt x="3061959" y="1243743"/>
                </a:cubicBezTo>
                <a:cubicBezTo>
                  <a:pt x="3107666" y="1217551"/>
                  <a:pt x="3115726" y="1196565"/>
                  <a:pt x="3134278" y="1179030"/>
                </a:cubicBezTo>
                <a:cubicBezTo>
                  <a:pt x="3143993" y="1172470"/>
                  <a:pt x="3144995" y="1186953"/>
                  <a:pt x="3155129" y="1182375"/>
                </a:cubicBezTo>
                <a:cubicBezTo>
                  <a:pt x="3138609" y="1169362"/>
                  <a:pt x="3172256" y="1150547"/>
                  <a:pt x="3195958" y="1135983"/>
                </a:cubicBezTo>
                <a:close/>
                <a:moveTo>
                  <a:pt x="5900421" y="1112557"/>
                </a:moveTo>
                <a:cubicBezTo>
                  <a:pt x="5882844" y="1113272"/>
                  <a:pt x="5868712" y="1124234"/>
                  <a:pt x="5854029" y="1129663"/>
                </a:cubicBezTo>
                <a:cubicBezTo>
                  <a:pt x="5850412" y="1133223"/>
                  <a:pt x="5848532" y="1136483"/>
                  <a:pt x="5847306" y="1139686"/>
                </a:cubicBezTo>
                <a:cubicBezTo>
                  <a:pt x="5839527" y="1161269"/>
                  <a:pt x="5879622" y="1173989"/>
                  <a:pt x="5847311" y="1204005"/>
                </a:cubicBezTo>
                <a:cubicBezTo>
                  <a:pt x="5855642" y="1210117"/>
                  <a:pt x="5862664" y="1214172"/>
                  <a:pt x="5868846" y="1216438"/>
                </a:cubicBezTo>
                <a:lnTo>
                  <a:pt x="5882905" y="1218035"/>
                </a:lnTo>
                <a:lnTo>
                  <a:pt x="5891836" y="1227974"/>
                </a:lnTo>
                <a:cubicBezTo>
                  <a:pt x="5912283" y="1222830"/>
                  <a:pt x="5925529" y="1209618"/>
                  <a:pt x="5924831" y="1184880"/>
                </a:cubicBezTo>
                <a:cubicBezTo>
                  <a:pt x="5917395" y="1176675"/>
                  <a:pt x="5905917" y="1174394"/>
                  <a:pt x="5899596" y="1170745"/>
                </a:cubicBezTo>
                <a:lnTo>
                  <a:pt x="5896921" y="1172677"/>
                </a:lnTo>
                <a:lnTo>
                  <a:pt x="5898197" y="1167764"/>
                </a:lnTo>
                <a:cubicBezTo>
                  <a:pt x="5902731" y="1151262"/>
                  <a:pt x="5908390" y="1134973"/>
                  <a:pt x="5919116" y="1116395"/>
                </a:cubicBezTo>
                <a:cubicBezTo>
                  <a:pt x="5912231" y="1113726"/>
                  <a:pt x="5906140" y="1112381"/>
                  <a:pt x="5900421" y="1112557"/>
                </a:cubicBezTo>
                <a:close/>
                <a:moveTo>
                  <a:pt x="5322672" y="1071017"/>
                </a:moveTo>
                <a:cubicBezTo>
                  <a:pt x="5305315" y="1078379"/>
                  <a:pt x="5274375" y="1102235"/>
                  <a:pt x="5252992" y="1129000"/>
                </a:cubicBezTo>
                <a:cubicBezTo>
                  <a:pt x="5247729" y="1135956"/>
                  <a:pt x="5242886" y="1142720"/>
                  <a:pt x="5238935" y="1149564"/>
                </a:cubicBezTo>
                <a:cubicBezTo>
                  <a:pt x="5227314" y="1170233"/>
                  <a:pt x="5224505" y="1190774"/>
                  <a:pt x="5240082" y="1205418"/>
                </a:cubicBezTo>
                <a:cubicBezTo>
                  <a:pt x="5278428" y="1180623"/>
                  <a:pt x="5306743" y="1112665"/>
                  <a:pt x="5322672" y="1071017"/>
                </a:cubicBezTo>
                <a:close/>
                <a:moveTo>
                  <a:pt x="5542118" y="1035677"/>
                </a:moveTo>
                <a:cubicBezTo>
                  <a:pt x="5518146" y="1034629"/>
                  <a:pt x="5491705" y="1053667"/>
                  <a:pt x="5473585" y="1077754"/>
                </a:cubicBezTo>
                <a:cubicBezTo>
                  <a:pt x="5465362" y="1088214"/>
                  <a:pt x="5459055" y="1100218"/>
                  <a:pt x="5455327" y="1111539"/>
                </a:cubicBezTo>
                <a:cubicBezTo>
                  <a:pt x="5445944" y="1139147"/>
                  <a:pt x="5451842" y="1165149"/>
                  <a:pt x="5485576" y="1171589"/>
                </a:cubicBezTo>
                <a:cubicBezTo>
                  <a:pt x="5538715" y="1133607"/>
                  <a:pt x="5557324" y="1087859"/>
                  <a:pt x="5564869" y="1043978"/>
                </a:cubicBezTo>
                <a:cubicBezTo>
                  <a:pt x="5557826" y="1038608"/>
                  <a:pt x="5550109" y="1036027"/>
                  <a:pt x="5542118" y="1035677"/>
                </a:cubicBezTo>
                <a:close/>
                <a:moveTo>
                  <a:pt x="5963483" y="1014685"/>
                </a:moveTo>
                <a:cubicBezTo>
                  <a:pt x="5954808" y="1016193"/>
                  <a:pt x="5948051" y="1019246"/>
                  <a:pt x="5943682" y="1024112"/>
                </a:cubicBezTo>
                <a:cubicBezTo>
                  <a:pt x="5953363" y="1034915"/>
                  <a:pt x="5982980" y="1059838"/>
                  <a:pt x="6006227" y="1060656"/>
                </a:cubicBezTo>
                <a:cubicBezTo>
                  <a:pt x="6013772" y="1061101"/>
                  <a:pt x="6021042" y="1058781"/>
                  <a:pt x="6026118" y="1052151"/>
                </a:cubicBezTo>
                <a:cubicBezTo>
                  <a:pt x="6029079" y="1048646"/>
                  <a:pt x="6031433" y="1043485"/>
                  <a:pt x="6033181" y="1036674"/>
                </a:cubicBezTo>
                <a:cubicBezTo>
                  <a:pt x="6025108" y="1019844"/>
                  <a:pt x="5988428" y="1010401"/>
                  <a:pt x="5963483" y="1014685"/>
                </a:cubicBezTo>
                <a:close/>
                <a:moveTo>
                  <a:pt x="5180698" y="981228"/>
                </a:moveTo>
                <a:cubicBezTo>
                  <a:pt x="5172404" y="979915"/>
                  <a:pt x="5164340" y="980909"/>
                  <a:pt x="5157117" y="983691"/>
                </a:cubicBezTo>
                <a:cubicBezTo>
                  <a:pt x="5146513" y="988000"/>
                  <a:pt x="5138248" y="995830"/>
                  <a:pt x="5133494" y="1005687"/>
                </a:cubicBezTo>
                <a:cubicBezTo>
                  <a:pt x="5128739" y="1015545"/>
                  <a:pt x="5127684" y="1027103"/>
                  <a:pt x="5132160" y="1038812"/>
                </a:cubicBezTo>
                <a:lnTo>
                  <a:pt x="5152422" y="1053988"/>
                </a:lnTo>
                <a:lnTo>
                  <a:pt x="5142339" y="1056858"/>
                </a:lnTo>
                <a:cubicBezTo>
                  <a:pt x="5142536" y="1074353"/>
                  <a:pt x="5152688" y="1083257"/>
                  <a:pt x="5164407" y="1083504"/>
                </a:cubicBezTo>
                <a:cubicBezTo>
                  <a:pt x="5176124" y="1083751"/>
                  <a:pt x="5188795" y="1075858"/>
                  <a:pt x="5193564" y="1059489"/>
                </a:cubicBezTo>
                <a:lnTo>
                  <a:pt x="5187946" y="1056246"/>
                </a:lnTo>
                <a:lnTo>
                  <a:pt x="5205557" y="1040339"/>
                </a:lnTo>
                <a:cubicBezTo>
                  <a:pt x="5216132" y="1026889"/>
                  <a:pt x="5221932" y="1009814"/>
                  <a:pt x="5215299" y="998597"/>
                </a:cubicBezTo>
                <a:cubicBezTo>
                  <a:pt x="5203652" y="987961"/>
                  <a:pt x="5191663" y="982778"/>
                  <a:pt x="5180698" y="981228"/>
                </a:cubicBezTo>
                <a:close/>
                <a:moveTo>
                  <a:pt x="1800224" y="978946"/>
                </a:moveTo>
                <a:cubicBezTo>
                  <a:pt x="1781123" y="988950"/>
                  <a:pt x="1779927" y="1022677"/>
                  <a:pt x="1805001" y="1033538"/>
                </a:cubicBezTo>
                <a:cubicBezTo>
                  <a:pt x="1820125" y="1029823"/>
                  <a:pt x="1832460" y="1005242"/>
                  <a:pt x="1820522" y="989807"/>
                </a:cubicBezTo>
                <a:cubicBezTo>
                  <a:pt x="1816541" y="984662"/>
                  <a:pt x="1810174" y="980661"/>
                  <a:pt x="1800224" y="978946"/>
                </a:cubicBezTo>
                <a:close/>
                <a:moveTo>
                  <a:pt x="6437315" y="923219"/>
                </a:moveTo>
                <a:cubicBezTo>
                  <a:pt x="6424114" y="925810"/>
                  <a:pt x="6411624" y="931093"/>
                  <a:pt x="6401145" y="938567"/>
                </a:cubicBezTo>
                <a:cubicBezTo>
                  <a:pt x="6390665" y="946043"/>
                  <a:pt x="6382196" y="955712"/>
                  <a:pt x="6377040" y="967073"/>
                </a:cubicBezTo>
                <a:cubicBezTo>
                  <a:pt x="6394256" y="982663"/>
                  <a:pt x="6418773" y="980740"/>
                  <a:pt x="6443773" y="972576"/>
                </a:cubicBezTo>
                <a:cubicBezTo>
                  <a:pt x="6468774" y="964413"/>
                  <a:pt x="6494112" y="950795"/>
                  <a:pt x="6513440" y="943268"/>
                </a:cubicBezTo>
                <a:cubicBezTo>
                  <a:pt x="6492716" y="923481"/>
                  <a:pt x="6463713" y="918036"/>
                  <a:pt x="6437315" y="923219"/>
                </a:cubicBezTo>
                <a:close/>
                <a:moveTo>
                  <a:pt x="2231825" y="890913"/>
                </a:moveTo>
                <a:cubicBezTo>
                  <a:pt x="2223170" y="893271"/>
                  <a:pt x="2215111" y="898344"/>
                  <a:pt x="2210932" y="904633"/>
                </a:cubicBezTo>
                <a:cubicBezTo>
                  <a:pt x="2220085" y="920066"/>
                  <a:pt x="2229636" y="928927"/>
                  <a:pt x="2243963" y="929212"/>
                </a:cubicBezTo>
                <a:cubicBezTo>
                  <a:pt x="2248739" y="929212"/>
                  <a:pt x="2254310" y="928357"/>
                  <a:pt x="2260281" y="926640"/>
                </a:cubicBezTo>
                <a:cubicBezTo>
                  <a:pt x="2254310" y="916351"/>
                  <a:pt x="2264260" y="910920"/>
                  <a:pt x="2256300" y="893485"/>
                </a:cubicBezTo>
                <a:cubicBezTo>
                  <a:pt x="2249734" y="888912"/>
                  <a:pt x="2240481" y="888555"/>
                  <a:pt x="2231825" y="890913"/>
                </a:cubicBezTo>
                <a:close/>
                <a:moveTo>
                  <a:pt x="2732274" y="886625"/>
                </a:moveTo>
                <a:cubicBezTo>
                  <a:pt x="2725112" y="889769"/>
                  <a:pt x="2720336" y="893772"/>
                  <a:pt x="2716356" y="898058"/>
                </a:cubicBezTo>
                <a:cubicBezTo>
                  <a:pt x="2705211" y="911778"/>
                  <a:pt x="2704815" y="930356"/>
                  <a:pt x="2700039" y="945505"/>
                </a:cubicBezTo>
                <a:cubicBezTo>
                  <a:pt x="2705214" y="986378"/>
                  <a:pt x="2753764" y="951792"/>
                  <a:pt x="2757746" y="1004383"/>
                </a:cubicBezTo>
                <a:cubicBezTo>
                  <a:pt x="2779633" y="1000668"/>
                  <a:pt x="2789583" y="995238"/>
                  <a:pt x="2795155" y="986662"/>
                </a:cubicBezTo>
                <a:cubicBezTo>
                  <a:pt x="2772868" y="952365"/>
                  <a:pt x="2748989" y="929500"/>
                  <a:pt x="2732274" y="886625"/>
                </a:cubicBezTo>
                <a:close/>
                <a:moveTo>
                  <a:pt x="3064979" y="859186"/>
                </a:moveTo>
                <a:cubicBezTo>
                  <a:pt x="3056222" y="862617"/>
                  <a:pt x="3050651" y="869477"/>
                  <a:pt x="3047469" y="878051"/>
                </a:cubicBezTo>
                <a:cubicBezTo>
                  <a:pt x="3037917" y="903775"/>
                  <a:pt x="3052244" y="944362"/>
                  <a:pt x="3083684" y="947221"/>
                </a:cubicBezTo>
                <a:cubicBezTo>
                  <a:pt x="3103185" y="932356"/>
                  <a:pt x="3106768" y="892627"/>
                  <a:pt x="3089654" y="871762"/>
                </a:cubicBezTo>
                <a:cubicBezTo>
                  <a:pt x="3083683" y="864904"/>
                  <a:pt x="3075325" y="860331"/>
                  <a:pt x="3064979" y="859186"/>
                </a:cubicBezTo>
                <a:close/>
                <a:moveTo>
                  <a:pt x="4798174" y="848592"/>
                </a:moveTo>
                <a:cubicBezTo>
                  <a:pt x="4777552" y="847551"/>
                  <a:pt x="4763617" y="853846"/>
                  <a:pt x="4755724" y="863195"/>
                </a:cubicBezTo>
                <a:cubicBezTo>
                  <a:pt x="4749991" y="869880"/>
                  <a:pt x="4747769" y="878593"/>
                  <a:pt x="4748127" y="886621"/>
                </a:cubicBezTo>
                <a:cubicBezTo>
                  <a:pt x="4748652" y="905176"/>
                  <a:pt x="4763567" y="922044"/>
                  <a:pt x="4787581" y="915050"/>
                </a:cubicBezTo>
                <a:cubicBezTo>
                  <a:pt x="4795508" y="912674"/>
                  <a:pt x="4804705" y="907553"/>
                  <a:pt x="4814473" y="899286"/>
                </a:cubicBezTo>
                <a:cubicBezTo>
                  <a:pt x="4809023" y="882234"/>
                  <a:pt x="4813320" y="867767"/>
                  <a:pt x="4798174" y="848592"/>
                </a:cubicBezTo>
                <a:close/>
                <a:moveTo>
                  <a:pt x="2959965" y="839607"/>
                </a:moveTo>
                <a:cubicBezTo>
                  <a:pt x="2956134" y="839036"/>
                  <a:pt x="2951955" y="839465"/>
                  <a:pt x="2947577" y="841180"/>
                </a:cubicBezTo>
                <a:cubicBezTo>
                  <a:pt x="2946384" y="852899"/>
                  <a:pt x="2949567" y="867475"/>
                  <a:pt x="2954740" y="890056"/>
                </a:cubicBezTo>
                <a:cubicBezTo>
                  <a:pt x="2990160" y="895485"/>
                  <a:pt x="2988570" y="857758"/>
                  <a:pt x="2970262" y="844038"/>
                </a:cubicBezTo>
                <a:cubicBezTo>
                  <a:pt x="2967277" y="841751"/>
                  <a:pt x="2963795" y="840179"/>
                  <a:pt x="2959965" y="839607"/>
                </a:cubicBezTo>
                <a:close/>
                <a:moveTo>
                  <a:pt x="3727699" y="810694"/>
                </a:moveTo>
                <a:cubicBezTo>
                  <a:pt x="3707725" y="836102"/>
                  <a:pt x="3728682" y="856024"/>
                  <a:pt x="3753020" y="850085"/>
                </a:cubicBezTo>
                <a:cubicBezTo>
                  <a:pt x="3764448" y="831912"/>
                  <a:pt x="3746190" y="821372"/>
                  <a:pt x="3727699" y="810694"/>
                </a:cubicBezTo>
                <a:close/>
                <a:moveTo>
                  <a:pt x="2596691" y="783043"/>
                </a:moveTo>
                <a:cubicBezTo>
                  <a:pt x="2589454" y="781254"/>
                  <a:pt x="2580847" y="783998"/>
                  <a:pt x="2573529" y="788901"/>
                </a:cubicBezTo>
                <a:cubicBezTo>
                  <a:pt x="2566213" y="793803"/>
                  <a:pt x="2560185" y="800862"/>
                  <a:pt x="2558109" y="807702"/>
                </a:cubicBezTo>
                <a:cubicBezTo>
                  <a:pt x="2566533" y="814737"/>
                  <a:pt x="2574257" y="819197"/>
                  <a:pt x="2582505" y="820048"/>
                </a:cubicBezTo>
                <a:cubicBezTo>
                  <a:pt x="2590518" y="820763"/>
                  <a:pt x="2599288" y="818005"/>
                  <a:pt x="2609147" y="810660"/>
                </a:cubicBezTo>
                <a:cubicBezTo>
                  <a:pt x="2600725" y="803623"/>
                  <a:pt x="2608335" y="795851"/>
                  <a:pt x="2596691" y="783043"/>
                </a:cubicBezTo>
                <a:close/>
                <a:moveTo>
                  <a:pt x="5567586" y="776553"/>
                </a:moveTo>
                <a:cubicBezTo>
                  <a:pt x="5559903" y="796888"/>
                  <a:pt x="5561748" y="810989"/>
                  <a:pt x="5583426" y="822636"/>
                </a:cubicBezTo>
                <a:cubicBezTo>
                  <a:pt x="5587056" y="812563"/>
                  <a:pt x="5597315" y="815879"/>
                  <a:pt x="5605691" y="800290"/>
                </a:cubicBezTo>
                <a:cubicBezTo>
                  <a:pt x="5603844" y="786188"/>
                  <a:pt x="5582402" y="774677"/>
                  <a:pt x="5567586" y="776553"/>
                </a:cubicBezTo>
                <a:close/>
                <a:moveTo>
                  <a:pt x="3035219" y="718128"/>
                </a:moveTo>
                <a:cubicBezTo>
                  <a:pt x="3020169" y="742032"/>
                  <a:pt x="3009857" y="764760"/>
                  <a:pt x="3034436" y="778950"/>
                </a:cubicBezTo>
                <a:cubicBezTo>
                  <a:pt x="3043426" y="782835"/>
                  <a:pt x="3050881" y="782359"/>
                  <a:pt x="3056512" y="779091"/>
                </a:cubicBezTo>
                <a:cubicBezTo>
                  <a:pt x="3074250" y="768909"/>
                  <a:pt x="3078358" y="732605"/>
                  <a:pt x="3067417" y="720202"/>
                </a:cubicBezTo>
                <a:cubicBezTo>
                  <a:pt x="3056171" y="718057"/>
                  <a:pt x="3046276" y="720602"/>
                  <a:pt x="3035219" y="718128"/>
                </a:cubicBezTo>
                <a:close/>
                <a:moveTo>
                  <a:pt x="5210075" y="705960"/>
                </a:moveTo>
                <a:cubicBezTo>
                  <a:pt x="5194641" y="706849"/>
                  <a:pt x="5178161" y="714064"/>
                  <a:pt x="5164818" y="723807"/>
                </a:cubicBezTo>
                <a:cubicBezTo>
                  <a:pt x="5155923" y="730303"/>
                  <a:pt x="5148421" y="737923"/>
                  <a:pt x="5143555" y="745542"/>
                </a:cubicBezTo>
                <a:cubicBezTo>
                  <a:pt x="5161408" y="747593"/>
                  <a:pt x="5179413" y="744518"/>
                  <a:pt x="5197282" y="740058"/>
                </a:cubicBezTo>
                <a:cubicBezTo>
                  <a:pt x="5214913" y="735465"/>
                  <a:pt x="5232410" y="729486"/>
                  <a:pt x="5249057" y="726060"/>
                </a:cubicBezTo>
                <a:cubicBezTo>
                  <a:pt x="5239897" y="710505"/>
                  <a:pt x="5225509" y="705070"/>
                  <a:pt x="5210075" y="705960"/>
                </a:cubicBezTo>
                <a:close/>
                <a:moveTo>
                  <a:pt x="5387677" y="671380"/>
                </a:moveTo>
                <a:cubicBezTo>
                  <a:pt x="5327295" y="676498"/>
                  <a:pt x="5277036" y="727873"/>
                  <a:pt x="5228426" y="773685"/>
                </a:cubicBezTo>
                <a:cubicBezTo>
                  <a:pt x="5291247" y="812997"/>
                  <a:pt x="5301427" y="875368"/>
                  <a:pt x="5397284" y="896380"/>
                </a:cubicBezTo>
                <a:cubicBezTo>
                  <a:pt x="5436910" y="886665"/>
                  <a:pt x="5468134" y="861236"/>
                  <a:pt x="5486524" y="831005"/>
                </a:cubicBezTo>
                <a:cubicBezTo>
                  <a:pt x="5517192" y="780050"/>
                  <a:pt x="5512266" y="715063"/>
                  <a:pt x="5451116" y="683671"/>
                </a:cubicBezTo>
                <a:cubicBezTo>
                  <a:pt x="5428641" y="672866"/>
                  <a:pt x="5407791" y="669519"/>
                  <a:pt x="5387677" y="671380"/>
                </a:cubicBezTo>
                <a:close/>
                <a:moveTo>
                  <a:pt x="5609263" y="661120"/>
                </a:moveTo>
                <a:cubicBezTo>
                  <a:pt x="5604990" y="664738"/>
                  <a:pt x="5601984" y="667783"/>
                  <a:pt x="5599868" y="670905"/>
                </a:cubicBezTo>
                <a:cubicBezTo>
                  <a:pt x="5597752" y="674030"/>
                  <a:pt x="5596761" y="677367"/>
                  <a:pt x="5596380" y="680191"/>
                </a:cubicBezTo>
                <a:cubicBezTo>
                  <a:pt x="5594842" y="697989"/>
                  <a:pt x="5622839" y="713284"/>
                  <a:pt x="5638345" y="740489"/>
                </a:cubicBezTo>
                <a:cubicBezTo>
                  <a:pt x="5684779" y="726012"/>
                  <a:pt x="5627664" y="670875"/>
                  <a:pt x="5609263" y="661120"/>
                </a:cubicBezTo>
                <a:close/>
                <a:moveTo>
                  <a:pt x="3028819" y="618395"/>
                </a:moveTo>
                <a:cubicBezTo>
                  <a:pt x="3023137" y="623372"/>
                  <a:pt x="3019894" y="628450"/>
                  <a:pt x="3017538" y="633610"/>
                </a:cubicBezTo>
                <a:cubicBezTo>
                  <a:pt x="3011131" y="649032"/>
                  <a:pt x="3016300" y="665487"/>
                  <a:pt x="3015801" y="680408"/>
                </a:cubicBezTo>
                <a:cubicBezTo>
                  <a:pt x="3031805" y="714852"/>
                  <a:pt x="3066868" y="668175"/>
                  <a:pt x="3085007" y="712978"/>
                </a:cubicBezTo>
                <a:cubicBezTo>
                  <a:pt x="3104014" y="702222"/>
                  <a:pt x="3111577" y="693987"/>
                  <a:pt x="3114409" y="684758"/>
                </a:cubicBezTo>
                <a:cubicBezTo>
                  <a:pt x="3084131" y="662061"/>
                  <a:pt x="3056032" y="650185"/>
                  <a:pt x="3028819" y="618395"/>
                </a:cubicBezTo>
                <a:close/>
                <a:moveTo>
                  <a:pt x="4929081" y="605637"/>
                </a:moveTo>
                <a:cubicBezTo>
                  <a:pt x="4924756" y="610963"/>
                  <a:pt x="4920516" y="621552"/>
                  <a:pt x="4910987" y="627784"/>
                </a:cubicBezTo>
                <a:cubicBezTo>
                  <a:pt x="4922407" y="636115"/>
                  <a:pt x="4933873" y="644908"/>
                  <a:pt x="4945103" y="653566"/>
                </a:cubicBezTo>
                <a:cubicBezTo>
                  <a:pt x="4963420" y="635894"/>
                  <a:pt x="4958909" y="641545"/>
                  <a:pt x="4966734" y="620424"/>
                </a:cubicBezTo>
                <a:cubicBezTo>
                  <a:pt x="4954811" y="607021"/>
                  <a:pt x="4944319" y="603571"/>
                  <a:pt x="4929081" y="605637"/>
                </a:cubicBezTo>
                <a:close/>
                <a:moveTo>
                  <a:pt x="4892302" y="530953"/>
                </a:moveTo>
                <a:cubicBezTo>
                  <a:pt x="4883860" y="532598"/>
                  <a:pt x="4876210" y="537740"/>
                  <a:pt x="4869869" y="544943"/>
                </a:cubicBezTo>
                <a:cubicBezTo>
                  <a:pt x="4863714" y="551819"/>
                  <a:pt x="4858821" y="560294"/>
                  <a:pt x="4856178" y="569196"/>
                </a:cubicBezTo>
                <a:cubicBezTo>
                  <a:pt x="4850890" y="587002"/>
                  <a:pt x="4854509" y="605604"/>
                  <a:pt x="4873334" y="612998"/>
                </a:cubicBezTo>
                <a:cubicBezTo>
                  <a:pt x="4910689" y="591543"/>
                  <a:pt x="4908073" y="565261"/>
                  <a:pt x="4892302" y="530953"/>
                </a:cubicBezTo>
                <a:close/>
                <a:moveTo>
                  <a:pt x="5155844" y="528838"/>
                </a:moveTo>
                <a:cubicBezTo>
                  <a:pt x="5143777" y="527846"/>
                  <a:pt x="5130876" y="532892"/>
                  <a:pt x="5121671" y="541267"/>
                </a:cubicBezTo>
                <a:cubicBezTo>
                  <a:pt x="5115802" y="546569"/>
                  <a:pt x="5111427" y="553604"/>
                  <a:pt x="5110194" y="561148"/>
                </a:cubicBezTo>
                <a:cubicBezTo>
                  <a:pt x="5108578" y="571514"/>
                  <a:pt x="5112584" y="582953"/>
                  <a:pt x="5125357" y="593804"/>
                </a:cubicBezTo>
                <a:cubicBezTo>
                  <a:pt x="5141579" y="592740"/>
                  <a:pt x="5179402" y="571555"/>
                  <a:pt x="5185019" y="552636"/>
                </a:cubicBezTo>
                <a:cubicBezTo>
                  <a:pt x="5179147" y="536860"/>
                  <a:pt x="5167912" y="529831"/>
                  <a:pt x="5155844" y="528838"/>
                </a:cubicBezTo>
                <a:close/>
                <a:moveTo>
                  <a:pt x="3234365" y="501153"/>
                </a:moveTo>
                <a:cubicBezTo>
                  <a:pt x="3227601" y="499177"/>
                  <a:pt x="3219965" y="500173"/>
                  <a:pt x="3212887" y="506081"/>
                </a:cubicBezTo>
                <a:cubicBezTo>
                  <a:pt x="3215068" y="516900"/>
                  <a:pt x="3222213" y="528848"/>
                  <a:pt x="3233051" y="546838"/>
                </a:cubicBezTo>
                <a:cubicBezTo>
                  <a:pt x="3267093" y="539767"/>
                  <a:pt x="3254656" y="507083"/>
                  <a:pt x="3234365" y="501153"/>
                </a:cubicBezTo>
                <a:close/>
                <a:moveTo>
                  <a:pt x="3325288" y="482759"/>
                </a:moveTo>
                <a:cubicBezTo>
                  <a:pt x="3321625" y="485860"/>
                  <a:pt x="3319087" y="489174"/>
                  <a:pt x="3317252" y="492894"/>
                </a:cubicBezTo>
                <a:cubicBezTo>
                  <a:pt x="3315460" y="497077"/>
                  <a:pt x="3314750" y="501010"/>
                  <a:pt x="3314507" y="505217"/>
                </a:cubicBezTo>
                <a:cubicBezTo>
                  <a:pt x="3312905" y="531235"/>
                  <a:pt x="3337122" y="561729"/>
                  <a:pt x="3366574" y="553964"/>
                </a:cubicBezTo>
                <a:cubicBezTo>
                  <a:pt x="3384721" y="527938"/>
                  <a:pt x="3364823" y="472124"/>
                  <a:pt x="3325288" y="482759"/>
                </a:cubicBezTo>
                <a:close/>
                <a:moveTo>
                  <a:pt x="6326704" y="472596"/>
                </a:moveTo>
                <a:cubicBezTo>
                  <a:pt x="6317894" y="471640"/>
                  <a:pt x="6307811" y="474509"/>
                  <a:pt x="6296896" y="482872"/>
                </a:cubicBezTo>
                <a:cubicBezTo>
                  <a:pt x="6285982" y="491237"/>
                  <a:pt x="6274235" y="505098"/>
                  <a:pt x="6262098" y="526120"/>
                </a:cubicBezTo>
                <a:cubicBezTo>
                  <a:pt x="6297571" y="552250"/>
                  <a:pt x="6322819" y="559872"/>
                  <a:pt x="6338855" y="556963"/>
                </a:cubicBezTo>
                <a:cubicBezTo>
                  <a:pt x="6344294" y="556194"/>
                  <a:pt x="6348703" y="553958"/>
                  <a:pt x="6352180" y="551186"/>
                </a:cubicBezTo>
                <a:cubicBezTo>
                  <a:pt x="6375843" y="531820"/>
                  <a:pt x="6359884" y="475675"/>
                  <a:pt x="6326704" y="472596"/>
                </a:cubicBezTo>
                <a:close/>
                <a:moveTo>
                  <a:pt x="3905923" y="466862"/>
                </a:moveTo>
                <a:cubicBezTo>
                  <a:pt x="3883613" y="488747"/>
                  <a:pt x="3857880" y="489533"/>
                  <a:pt x="3833301" y="497506"/>
                </a:cubicBezTo>
                <a:cubicBezTo>
                  <a:pt x="3834459" y="504692"/>
                  <a:pt x="3828630" y="512627"/>
                  <a:pt x="3822613" y="520887"/>
                </a:cubicBezTo>
                <a:cubicBezTo>
                  <a:pt x="3802060" y="531618"/>
                  <a:pt x="3768967" y="509470"/>
                  <a:pt x="3761148" y="528420"/>
                </a:cubicBezTo>
                <a:cubicBezTo>
                  <a:pt x="3773457" y="536831"/>
                  <a:pt x="3797153" y="546602"/>
                  <a:pt x="3789332" y="565553"/>
                </a:cubicBezTo>
                <a:cubicBezTo>
                  <a:pt x="3779057" y="570918"/>
                  <a:pt x="3771929" y="572453"/>
                  <a:pt x="3765866" y="580251"/>
                </a:cubicBezTo>
                <a:cubicBezTo>
                  <a:pt x="3788918" y="607900"/>
                  <a:pt x="3771696" y="638806"/>
                  <a:pt x="3757859" y="666016"/>
                </a:cubicBezTo>
                <a:cubicBezTo>
                  <a:pt x="3767255" y="678395"/>
                  <a:pt x="3778452" y="680079"/>
                  <a:pt x="3791875" y="695216"/>
                </a:cubicBezTo>
                <a:cubicBezTo>
                  <a:pt x="3799466" y="718286"/>
                  <a:pt x="3778266" y="746893"/>
                  <a:pt x="3804419" y="770249"/>
                </a:cubicBezTo>
                <a:cubicBezTo>
                  <a:pt x="3817609" y="760918"/>
                  <a:pt x="3819600" y="749900"/>
                  <a:pt x="3825618" y="741641"/>
                </a:cubicBezTo>
                <a:cubicBezTo>
                  <a:pt x="3850660" y="758270"/>
                  <a:pt x="3867875" y="751698"/>
                  <a:pt x="3888658" y="765435"/>
                </a:cubicBezTo>
                <a:cubicBezTo>
                  <a:pt x="3893794" y="774918"/>
                  <a:pt x="3890879" y="778885"/>
                  <a:pt x="3888887" y="789901"/>
                </a:cubicBezTo>
                <a:cubicBezTo>
                  <a:pt x="3861394" y="801842"/>
                  <a:pt x="3847557" y="829052"/>
                  <a:pt x="3815388" y="813956"/>
                </a:cubicBezTo>
                <a:lnTo>
                  <a:pt x="3803870" y="875531"/>
                </a:lnTo>
                <a:lnTo>
                  <a:pt x="3794539" y="877097"/>
                </a:lnTo>
                <a:cubicBezTo>
                  <a:pt x="3785112" y="879912"/>
                  <a:pt x="3777511" y="883346"/>
                  <a:pt x="3773188" y="888672"/>
                </a:cubicBezTo>
                <a:cubicBezTo>
                  <a:pt x="3756582" y="894728"/>
                  <a:pt x="3759662" y="879124"/>
                  <a:pt x="3748505" y="880070"/>
                </a:cubicBezTo>
                <a:cubicBezTo>
                  <a:pt x="3750180" y="885816"/>
                  <a:pt x="3752568" y="887630"/>
                  <a:pt x="3755559" y="891096"/>
                </a:cubicBezTo>
                <a:cubicBezTo>
                  <a:pt x="3754054" y="893704"/>
                  <a:pt x="3747347" y="895047"/>
                  <a:pt x="3738536" y="895173"/>
                </a:cubicBezTo>
                <a:cubicBezTo>
                  <a:pt x="3731646" y="894674"/>
                  <a:pt x="3722182" y="892684"/>
                  <a:pt x="3715294" y="892185"/>
                </a:cubicBezTo>
                <a:cubicBezTo>
                  <a:pt x="3701328" y="891509"/>
                  <a:pt x="3694437" y="891008"/>
                  <a:pt x="3712466" y="899243"/>
                </a:cubicBezTo>
                <a:cubicBezTo>
                  <a:pt x="3685792" y="901660"/>
                  <a:pt x="3675557" y="887493"/>
                  <a:pt x="3662595" y="899130"/>
                </a:cubicBezTo>
                <a:cubicBezTo>
                  <a:pt x="3675910" y="897693"/>
                  <a:pt x="3676121" y="908679"/>
                  <a:pt x="3663413" y="911770"/>
                </a:cubicBezTo>
                <a:cubicBezTo>
                  <a:pt x="3670320" y="903592"/>
                  <a:pt x="3666909" y="898145"/>
                  <a:pt x="3651856" y="902057"/>
                </a:cubicBezTo>
                <a:cubicBezTo>
                  <a:pt x="3646871" y="909608"/>
                  <a:pt x="3636926" y="913861"/>
                  <a:pt x="3626604" y="918767"/>
                </a:cubicBezTo>
                <a:cubicBezTo>
                  <a:pt x="3639147" y="905148"/>
                  <a:pt x="3599698" y="918877"/>
                  <a:pt x="3593879" y="922470"/>
                </a:cubicBezTo>
                <a:cubicBezTo>
                  <a:pt x="3598611" y="923463"/>
                  <a:pt x="3604243" y="920196"/>
                  <a:pt x="3605078" y="924156"/>
                </a:cubicBezTo>
                <a:cubicBezTo>
                  <a:pt x="3594944" y="928735"/>
                  <a:pt x="3567351" y="944091"/>
                  <a:pt x="3556401" y="936029"/>
                </a:cubicBezTo>
                <a:cubicBezTo>
                  <a:pt x="3559226" y="928971"/>
                  <a:pt x="3577503" y="930832"/>
                  <a:pt x="3575598" y="922780"/>
                </a:cubicBezTo>
                <a:cubicBezTo>
                  <a:pt x="3556482" y="919130"/>
                  <a:pt x="3553402" y="934735"/>
                  <a:pt x="3534875" y="941419"/>
                </a:cubicBezTo>
                <a:cubicBezTo>
                  <a:pt x="3527399" y="930585"/>
                  <a:pt x="3515946" y="937444"/>
                  <a:pt x="3504120" y="944957"/>
                </a:cubicBezTo>
                <a:cubicBezTo>
                  <a:pt x="3492898" y="954122"/>
                  <a:pt x="3480372" y="959058"/>
                  <a:pt x="3472711" y="946380"/>
                </a:cubicBezTo>
                <a:cubicBezTo>
                  <a:pt x="3495491" y="946927"/>
                  <a:pt x="3512348" y="932326"/>
                  <a:pt x="3525916" y="922340"/>
                </a:cubicBezTo>
                <a:cubicBezTo>
                  <a:pt x="3538876" y="910704"/>
                  <a:pt x="3552439" y="902889"/>
                  <a:pt x="3569380" y="915713"/>
                </a:cubicBezTo>
                <a:cubicBezTo>
                  <a:pt x="3563242" y="891746"/>
                  <a:pt x="3586003" y="900974"/>
                  <a:pt x="3607776" y="889208"/>
                </a:cubicBezTo>
                <a:cubicBezTo>
                  <a:pt x="3598564" y="878676"/>
                  <a:pt x="3614081" y="877206"/>
                  <a:pt x="3614751" y="870639"/>
                </a:cubicBezTo>
                <a:cubicBezTo>
                  <a:pt x="3590421" y="872237"/>
                  <a:pt x="3600955" y="878319"/>
                  <a:pt x="3595554" y="883890"/>
                </a:cubicBezTo>
                <a:cubicBezTo>
                  <a:pt x="3590170" y="880783"/>
                  <a:pt x="3575767" y="886808"/>
                  <a:pt x="3575368" y="876149"/>
                </a:cubicBezTo>
                <a:cubicBezTo>
                  <a:pt x="3581187" y="872554"/>
                  <a:pt x="3592390" y="872070"/>
                  <a:pt x="3591322" y="867976"/>
                </a:cubicBezTo>
                <a:cubicBezTo>
                  <a:pt x="3568479" y="875646"/>
                  <a:pt x="3556859" y="874151"/>
                  <a:pt x="3549803" y="863127"/>
                </a:cubicBezTo>
                <a:cubicBezTo>
                  <a:pt x="3536237" y="873111"/>
                  <a:pt x="3522876" y="874087"/>
                  <a:pt x="3507822" y="877999"/>
                </a:cubicBezTo>
                <a:cubicBezTo>
                  <a:pt x="3490799" y="882076"/>
                  <a:pt x="3469043" y="885160"/>
                  <a:pt x="3440611" y="898730"/>
                </a:cubicBezTo>
                <a:cubicBezTo>
                  <a:pt x="3431547" y="907403"/>
                  <a:pt x="3451979" y="908770"/>
                  <a:pt x="3433870" y="917434"/>
                </a:cubicBezTo>
                <a:cubicBezTo>
                  <a:pt x="3424823" y="917426"/>
                  <a:pt x="3415588" y="917744"/>
                  <a:pt x="3407192" y="919851"/>
                </a:cubicBezTo>
                <a:lnTo>
                  <a:pt x="3383304" y="927902"/>
                </a:lnTo>
                <a:lnTo>
                  <a:pt x="3392212" y="901809"/>
                </a:lnTo>
                <a:cubicBezTo>
                  <a:pt x="3397087" y="864975"/>
                  <a:pt x="3389326" y="824317"/>
                  <a:pt x="3368234" y="807453"/>
                </a:cubicBezTo>
                <a:cubicBezTo>
                  <a:pt x="3345252" y="854185"/>
                  <a:pt x="3349802" y="891109"/>
                  <a:pt x="3346966" y="931370"/>
                </a:cubicBezTo>
                <a:lnTo>
                  <a:pt x="3344666" y="945987"/>
                </a:lnTo>
                <a:lnTo>
                  <a:pt x="3335650" y="950248"/>
                </a:lnTo>
                <a:cubicBezTo>
                  <a:pt x="3305712" y="966424"/>
                  <a:pt x="3278303" y="983626"/>
                  <a:pt x="3250122" y="988651"/>
                </a:cubicBezTo>
                <a:cubicBezTo>
                  <a:pt x="3244885" y="1004748"/>
                  <a:pt x="3270473" y="1006919"/>
                  <a:pt x="3244198" y="1019995"/>
                </a:cubicBezTo>
                <a:cubicBezTo>
                  <a:pt x="3230419" y="1018993"/>
                  <a:pt x="3230066" y="1008793"/>
                  <a:pt x="3229666" y="998134"/>
                </a:cubicBezTo>
                <a:cubicBezTo>
                  <a:pt x="3218444" y="1007298"/>
                  <a:pt x="3208499" y="1011550"/>
                  <a:pt x="3198177" y="1016457"/>
                </a:cubicBezTo>
                <a:cubicBezTo>
                  <a:pt x="3188043" y="1021034"/>
                  <a:pt x="3177069" y="1023825"/>
                  <a:pt x="3166517" y="1026425"/>
                </a:cubicBezTo>
                <a:cubicBezTo>
                  <a:pt x="3145225" y="1031949"/>
                  <a:pt x="3123842" y="1036551"/>
                  <a:pt x="3097568" y="1049626"/>
                </a:cubicBezTo>
                <a:cubicBezTo>
                  <a:pt x="3096209" y="1071441"/>
                  <a:pt x="3073784" y="1081090"/>
                  <a:pt x="3049666" y="1093673"/>
                </a:cubicBezTo>
                <a:cubicBezTo>
                  <a:pt x="3025083" y="1103817"/>
                  <a:pt x="3000965" y="1116401"/>
                  <a:pt x="2992483" y="1137578"/>
                </a:cubicBezTo>
                <a:cubicBezTo>
                  <a:pt x="3004126" y="1128222"/>
                  <a:pt x="3015160" y="1119382"/>
                  <a:pt x="3027639" y="1113984"/>
                </a:cubicBezTo>
                <a:cubicBezTo>
                  <a:pt x="3039931" y="1108913"/>
                  <a:pt x="3050899" y="1108293"/>
                  <a:pt x="3060364" y="1110281"/>
                </a:cubicBezTo>
                <a:cubicBezTo>
                  <a:pt x="3056636" y="1121601"/>
                  <a:pt x="3039591" y="1136529"/>
                  <a:pt x="3023638" y="1144701"/>
                </a:cubicBezTo>
                <a:cubicBezTo>
                  <a:pt x="3007267" y="1150894"/>
                  <a:pt x="2991748" y="1152363"/>
                  <a:pt x="2988169" y="1138563"/>
                </a:cubicBezTo>
                <a:cubicBezTo>
                  <a:pt x="2970205" y="1166434"/>
                  <a:pt x="2930490" y="1150892"/>
                  <a:pt x="2935118" y="1179636"/>
                </a:cubicBezTo>
                <a:cubicBezTo>
                  <a:pt x="2925906" y="1169104"/>
                  <a:pt x="2905886" y="1171886"/>
                  <a:pt x="2887774" y="1180551"/>
                </a:cubicBezTo>
                <a:cubicBezTo>
                  <a:pt x="2867924" y="1191687"/>
                  <a:pt x="2849190" y="1207380"/>
                  <a:pt x="2836228" y="1219016"/>
                </a:cubicBezTo>
                <a:cubicBezTo>
                  <a:pt x="2838060" y="1217466"/>
                  <a:pt x="2835202" y="1217553"/>
                  <a:pt x="2830510" y="1219191"/>
                </a:cubicBezTo>
                <a:lnTo>
                  <a:pt x="2829665" y="1219573"/>
                </a:lnTo>
                <a:lnTo>
                  <a:pt x="2828546" y="1217188"/>
                </a:lnTo>
                <a:cubicBezTo>
                  <a:pt x="2808226" y="1183728"/>
                  <a:pt x="2771173" y="1150603"/>
                  <a:pt x="2745672" y="1129362"/>
                </a:cubicBezTo>
                <a:cubicBezTo>
                  <a:pt x="2745682" y="1147184"/>
                  <a:pt x="2756295" y="1182861"/>
                  <a:pt x="2773717" y="1211606"/>
                </a:cubicBezTo>
                <a:lnTo>
                  <a:pt x="2798969" y="1239224"/>
                </a:lnTo>
                <a:lnTo>
                  <a:pt x="2719542" y="1296791"/>
                </a:lnTo>
                <a:cubicBezTo>
                  <a:pt x="2715879" y="1299892"/>
                  <a:pt x="2715879" y="1299892"/>
                  <a:pt x="2715879" y="1299892"/>
                </a:cubicBezTo>
                <a:cubicBezTo>
                  <a:pt x="2712216" y="1302992"/>
                  <a:pt x="2711984" y="1302857"/>
                  <a:pt x="2711984" y="1302857"/>
                </a:cubicBezTo>
                <a:cubicBezTo>
                  <a:pt x="2704006" y="1306942"/>
                  <a:pt x="2704006" y="1306942"/>
                  <a:pt x="2704006" y="1306942"/>
                </a:cubicBezTo>
                <a:cubicBezTo>
                  <a:pt x="2700761" y="1312021"/>
                  <a:pt x="2694942" y="1315616"/>
                  <a:pt x="2691279" y="1318716"/>
                </a:cubicBezTo>
                <a:cubicBezTo>
                  <a:pt x="2681979" y="1327252"/>
                  <a:pt x="2672729" y="1336251"/>
                  <a:pt x="2663429" y="1344790"/>
                </a:cubicBezTo>
                <a:cubicBezTo>
                  <a:pt x="2646806" y="1359526"/>
                  <a:pt x="2630834" y="1376379"/>
                  <a:pt x="2619361" y="1394089"/>
                </a:cubicBezTo>
                <a:cubicBezTo>
                  <a:pt x="2616552" y="1392468"/>
                  <a:pt x="2613326" y="1388867"/>
                  <a:pt x="2610749" y="1387381"/>
                </a:cubicBezTo>
                <a:cubicBezTo>
                  <a:pt x="2608404" y="1388200"/>
                  <a:pt x="2606482" y="1388827"/>
                  <a:pt x="2606482" y="1388827"/>
                </a:cubicBezTo>
                <a:cubicBezTo>
                  <a:pt x="2604324" y="1389320"/>
                  <a:pt x="2604091" y="1389185"/>
                  <a:pt x="2602167" y="1389813"/>
                </a:cubicBezTo>
                <a:cubicBezTo>
                  <a:pt x="2608993" y="1398533"/>
                  <a:pt x="2617787" y="1407089"/>
                  <a:pt x="2611966" y="1410681"/>
                </a:cubicBezTo>
                <a:cubicBezTo>
                  <a:pt x="2604007" y="1406086"/>
                  <a:pt x="2608575" y="1396554"/>
                  <a:pt x="2601016" y="1402620"/>
                </a:cubicBezTo>
                <a:cubicBezTo>
                  <a:pt x="2602921" y="1410673"/>
                  <a:pt x="2602669" y="1419218"/>
                  <a:pt x="2592786" y="1415252"/>
                </a:cubicBezTo>
                <a:cubicBezTo>
                  <a:pt x="2592534" y="1423796"/>
                  <a:pt x="2603319" y="1421332"/>
                  <a:pt x="2600074" y="1426413"/>
                </a:cubicBezTo>
                <a:cubicBezTo>
                  <a:pt x="2596178" y="1429378"/>
                  <a:pt x="2589706" y="1430855"/>
                  <a:pt x="2584557" y="1427883"/>
                </a:cubicBezTo>
                <a:cubicBezTo>
                  <a:pt x="2580913" y="1422300"/>
                  <a:pt x="2587619" y="1420959"/>
                  <a:pt x="2581212" y="1414217"/>
                </a:cubicBezTo>
                <a:cubicBezTo>
                  <a:pt x="2580541" y="1420784"/>
                  <a:pt x="2579408" y="1424910"/>
                  <a:pt x="2577668" y="1427381"/>
                </a:cubicBezTo>
                <a:cubicBezTo>
                  <a:pt x="2576162" y="1429989"/>
                  <a:pt x="2573817" y="1430808"/>
                  <a:pt x="2574235" y="1432788"/>
                </a:cubicBezTo>
                <a:cubicBezTo>
                  <a:pt x="2572077" y="1433280"/>
                  <a:pt x="2572730" y="1435394"/>
                  <a:pt x="2572730" y="1435394"/>
                </a:cubicBezTo>
                <a:cubicBezTo>
                  <a:pt x="2573381" y="1437510"/>
                  <a:pt x="2573148" y="1437374"/>
                  <a:pt x="2573148" y="1437374"/>
                </a:cubicBezTo>
                <a:cubicBezTo>
                  <a:pt x="2571225" y="1438003"/>
                  <a:pt x="2571178" y="1437540"/>
                  <a:pt x="2571178" y="1437540"/>
                </a:cubicBezTo>
                <a:cubicBezTo>
                  <a:pt x="2561223" y="1446134"/>
                  <a:pt x="2555729" y="1450784"/>
                  <a:pt x="2552489" y="1453694"/>
                </a:cubicBezTo>
                <a:cubicBezTo>
                  <a:pt x="2552912" y="1453503"/>
                  <a:pt x="2551926" y="1454671"/>
                  <a:pt x="2550705" y="1455705"/>
                </a:cubicBezTo>
                <a:cubicBezTo>
                  <a:pt x="2550705" y="1455705"/>
                  <a:pt x="2550705" y="1455705"/>
                  <a:pt x="2548965" y="1458178"/>
                </a:cubicBezTo>
                <a:cubicBezTo>
                  <a:pt x="2548965" y="1458178"/>
                  <a:pt x="2549615" y="1460292"/>
                  <a:pt x="2547460" y="1460784"/>
                </a:cubicBezTo>
                <a:cubicBezTo>
                  <a:pt x="2550686" y="1464385"/>
                  <a:pt x="2552609" y="1463758"/>
                  <a:pt x="2554766" y="1463266"/>
                </a:cubicBezTo>
                <a:cubicBezTo>
                  <a:pt x="2554766" y="1463266"/>
                  <a:pt x="2554766" y="1463266"/>
                  <a:pt x="2556924" y="1462772"/>
                </a:cubicBezTo>
                <a:cubicBezTo>
                  <a:pt x="2564483" y="1456707"/>
                  <a:pt x="2571808" y="1450506"/>
                  <a:pt x="2577209" y="1444934"/>
                </a:cubicBezTo>
                <a:cubicBezTo>
                  <a:pt x="2579555" y="1444115"/>
                  <a:pt x="2579789" y="1444251"/>
                  <a:pt x="2579789" y="1444251"/>
                </a:cubicBezTo>
                <a:cubicBezTo>
                  <a:pt x="2579137" y="1442137"/>
                  <a:pt x="2579137" y="1442137"/>
                  <a:pt x="2579137" y="1442137"/>
                </a:cubicBezTo>
                <a:cubicBezTo>
                  <a:pt x="2581293" y="1441643"/>
                  <a:pt x="2585375" y="1440522"/>
                  <a:pt x="2591177" y="1445609"/>
                </a:cubicBezTo>
                <a:cubicBezTo>
                  <a:pt x="2589436" y="1448083"/>
                  <a:pt x="2590088" y="1450196"/>
                  <a:pt x="2590507" y="1452176"/>
                </a:cubicBezTo>
                <a:cubicBezTo>
                  <a:pt x="2589001" y="1454783"/>
                  <a:pt x="2588766" y="1454648"/>
                  <a:pt x="2588766" y="1454648"/>
                </a:cubicBezTo>
                <a:cubicBezTo>
                  <a:pt x="2589184" y="1456628"/>
                  <a:pt x="2589418" y="1456763"/>
                  <a:pt x="2589418" y="1456763"/>
                </a:cubicBezTo>
                <a:cubicBezTo>
                  <a:pt x="2548194" y="1490324"/>
                  <a:pt x="2578197" y="1465929"/>
                  <a:pt x="2568898" y="1474465"/>
                </a:cubicBezTo>
                <a:cubicBezTo>
                  <a:pt x="2565652" y="1479545"/>
                  <a:pt x="2565652" y="1479545"/>
                  <a:pt x="2565652" y="1479545"/>
                </a:cubicBezTo>
                <a:cubicBezTo>
                  <a:pt x="2562826" y="1486603"/>
                  <a:pt x="2560000" y="1493664"/>
                  <a:pt x="2555016" y="1501216"/>
                </a:cubicBezTo>
                <a:cubicBezTo>
                  <a:pt x="2547020" y="1513982"/>
                  <a:pt x="2538791" y="1526613"/>
                  <a:pt x="2530560" y="1539244"/>
                </a:cubicBezTo>
                <a:cubicBezTo>
                  <a:pt x="2522332" y="1551875"/>
                  <a:pt x="2512414" y="1565270"/>
                  <a:pt x="2503768" y="1575922"/>
                </a:cubicBezTo>
                <a:cubicBezTo>
                  <a:pt x="2493382" y="1589049"/>
                  <a:pt x="2485152" y="1601677"/>
                  <a:pt x="2474347" y="1612823"/>
                </a:cubicBezTo>
                <a:cubicBezTo>
                  <a:pt x="2463546" y="1623969"/>
                  <a:pt x="2452969" y="1637419"/>
                  <a:pt x="2442165" y="1648563"/>
                </a:cubicBezTo>
                <a:cubicBezTo>
                  <a:pt x="2431597" y="1659844"/>
                  <a:pt x="2423133" y="1672338"/>
                  <a:pt x="2412330" y="1683485"/>
                </a:cubicBezTo>
                <a:cubicBezTo>
                  <a:pt x="2402176" y="1696744"/>
                  <a:pt x="2391373" y="1707890"/>
                  <a:pt x="2383379" y="1720656"/>
                </a:cubicBezTo>
                <a:cubicBezTo>
                  <a:pt x="2377976" y="1726228"/>
                  <a:pt x="2374310" y="1731497"/>
                  <a:pt x="2368908" y="1737070"/>
                </a:cubicBezTo>
                <a:cubicBezTo>
                  <a:pt x="2363924" y="1744623"/>
                  <a:pt x="2361100" y="1749512"/>
                  <a:pt x="2355697" y="1755083"/>
                </a:cubicBezTo>
                <a:cubicBezTo>
                  <a:pt x="2343890" y="1753916"/>
                  <a:pt x="2370899" y="1726054"/>
                  <a:pt x="2355363" y="1736204"/>
                </a:cubicBezTo>
                <a:cubicBezTo>
                  <a:pt x="2332581" y="1782152"/>
                  <a:pt x="2336813" y="1798065"/>
                  <a:pt x="2298012" y="1816078"/>
                </a:cubicBezTo>
                <a:cubicBezTo>
                  <a:pt x="2286121" y="1831810"/>
                  <a:pt x="2297724" y="1841985"/>
                  <a:pt x="2298540" y="1854626"/>
                </a:cubicBezTo>
                <a:cubicBezTo>
                  <a:pt x="2287990" y="1857224"/>
                  <a:pt x="2281436" y="1875605"/>
                  <a:pt x="2274274" y="1892329"/>
                </a:cubicBezTo>
                <a:cubicBezTo>
                  <a:pt x="2269291" y="1899880"/>
                  <a:pt x="2264118" y="1907758"/>
                  <a:pt x="2258717" y="1913331"/>
                </a:cubicBezTo>
                <a:cubicBezTo>
                  <a:pt x="2253967" y="1921017"/>
                  <a:pt x="2245756" y="1924969"/>
                  <a:pt x="2236944" y="1925095"/>
                </a:cubicBezTo>
                <a:cubicBezTo>
                  <a:pt x="2248730" y="1937114"/>
                  <a:pt x="2221572" y="1945771"/>
                  <a:pt x="2228191" y="1963499"/>
                </a:cubicBezTo>
                <a:cubicBezTo>
                  <a:pt x="2215083" y="1955931"/>
                  <a:pt x="2212674" y="1964970"/>
                  <a:pt x="2216737" y="1972530"/>
                </a:cubicBezTo>
                <a:cubicBezTo>
                  <a:pt x="2194210" y="1963436"/>
                  <a:pt x="2195128" y="1994819"/>
                  <a:pt x="2179427" y="1994446"/>
                </a:cubicBezTo>
                <a:cubicBezTo>
                  <a:pt x="2183280" y="2001015"/>
                  <a:pt x="2182505" y="2007086"/>
                  <a:pt x="2178854" y="2013072"/>
                </a:cubicBezTo>
                <a:lnTo>
                  <a:pt x="2164055" y="2028108"/>
                </a:lnTo>
                <a:lnTo>
                  <a:pt x="2164370" y="2019910"/>
                </a:lnTo>
                <a:cubicBezTo>
                  <a:pt x="2146461" y="2013049"/>
                  <a:pt x="2136114" y="1999901"/>
                  <a:pt x="2109846" y="1999045"/>
                </a:cubicBezTo>
                <a:cubicBezTo>
                  <a:pt x="2095916" y="2014479"/>
                  <a:pt x="2093131" y="2029628"/>
                  <a:pt x="2096316" y="2042204"/>
                </a:cubicBezTo>
                <a:cubicBezTo>
                  <a:pt x="2098703" y="2051350"/>
                  <a:pt x="2104673" y="2059068"/>
                  <a:pt x="2112235" y="2064210"/>
                </a:cubicBezTo>
                <a:cubicBezTo>
                  <a:pt x="2117806" y="2068213"/>
                  <a:pt x="2123774" y="2070786"/>
                  <a:pt x="2130142" y="2071644"/>
                </a:cubicBezTo>
                <a:cubicBezTo>
                  <a:pt x="2144470" y="2073572"/>
                  <a:pt x="2158797" y="2066338"/>
                  <a:pt x="2163386" y="2045478"/>
                </a:cubicBezTo>
                <a:lnTo>
                  <a:pt x="2163847" y="2033486"/>
                </a:lnTo>
                <a:lnTo>
                  <a:pt x="2167685" y="2036608"/>
                </a:lnTo>
                <a:cubicBezTo>
                  <a:pt x="2170457" y="2036199"/>
                  <a:pt x="2172613" y="2035707"/>
                  <a:pt x="2170657" y="2041529"/>
                </a:cubicBezTo>
                <a:cubicBezTo>
                  <a:pt x="2159201" y="2050561"/>
                  <a:pt x="2154432" y="2066926"/>
                  <a:pt x="2148360" y="2079066"/>
                </a:cubicBezTo>
                <a:lnTo>
                  <a:pt x="2146136" y="2082133"/>
                </a:lnTo>
                <a:lnTo>
                  <a:pt x="2129745" y="2088543"/>
                </a:lnTo>
                <a:cubicBezTo>
                  <a:pt x="2120990" y="2090937"/>
                  <a:pt x="2111041" y="2092509"/>
                  <a:pt x="2099101" y="2092794"/>
                </a:cubicBezTo>
                <a:cubicBezTo>
                  <a:pt x="2107459" y="2101083"/>
                  <a:pt x="2102683" y="2108801"/>
                  <a:pt x="2097908" y="2113373"/>
                </a:cubicBezTo>
                <a:lnTo>
                  <a:pt x="2097325" y="2114350"/>
                </a:lnTo>
                <a:lnTo>
                  <a:pt x="2089425" y="2109790"/>
                </a:lnTo>
                <a:cubicBezTo>
                  <a:pt x="2081874" y="2111514"/>
                  <a:pt x="2073370" y="2121379"/>
                  <a:pt x="2067395" y="2132269"/>
                </a:cubicBezTo>
                <a:cubicBezTo>
                  <a:pt x="2061419" y="2143160"/>
                  <a:pt x="2057974" y="2155076"/>
                  <a:pt x="2059553" y="2162072"/>
                </a:cubicBezTo>
                <a:cubicBezTo>
                  <a:pt x="2070319" y="2168289"/>
                  <a:pt x="2081706" y="2169649"/>
                  <a:pt x="2091602" y="2167104"/>
                </a:cubicBezTo>
                <a:lnTo>
                  <a:pt x="2097233" y="2163837"/>
                </a:lnTo>
                <a:lnTo>
                  <a:pt x="2088114" y="2176389"/>
                </a:lnTo>
                <a:cubicBezTo>
                  <a:pt x="2081725" y="2183131"/>
                  <a:pt x="2074965" y="2188354"/>
                  <a:pt x="2069195" y="2190238"/>
                </a:cubicBezTo>
                <a:cubicBezTo>
                  <a:pt x="2092372" y="2201446"/>
                  <a:pt x="2064006" y="2251121"/>
                  <a:pt x="2052384" y="2249626"/>
                </a:cubicBezTo>
                <a:lnTo>
                  <a:pt x="2055487" y="2278784"/>
                </a:lnTo>
                <a:lnTo>
                  <a:pt x="2040201" y="2291726"/>
                </a:lnTo>
                <a:cubicBezTo>
                  <a:pt x="2031845" y="2280007"/>
                  <a:pt x="2024283" y="2284295"/>
                  <a:pt x="2016322" y="2279151"/>
                </a:cubicBezTo>
                <a:cubicBezTo>
                  <a:pt x="2015926" y="2269718"/>
                  <a:pt x="2025476" y="2260857"/>
                  <a:pt x="2026670" y="2252854"/>
                </a:cubicBezTo>
                <a:cubicBezTo>
                  <a:pt x="2020304" y="2252569"/>
                  <a:pt x="2014334" y="2258570"/>
                  <a:pt x="2007964" y="2264573"/>
                </a:cubicBezTo>
                <a:cubicBezTo>
                  <a:pt x="2003190" y="2272577"/>
                  <a:pt x="1996823" y="2278580"/>
                  <a:pt x="1990851" y="2287726"/>
                </a:cubicBezTo>
                <a:cubicBezTo>
                  <a:pt x="1976526" y="2304588"/>
                  <a:pt x="1961006" y="2319737"/>
                  <a:pt x="1938719" y="2321736"/>
                </a:cubicBezTo>
                <a:cubicBezTo>
                  <a:pt x="1943495" y="2326884"/>
                  <a:pt x="1940311" y="2332885"/>
                  <a:pt x="1937128" y="2336029"/>
                </a:cubicBezTo>
                <a:cubicBezTo>
                  <a:pt x="1930759" y="2338887"/>
                  <a:pt x="1922798" y="2343175"/>
                  <a:pt x="1919616" y="2346318"/>
                </a:cubicBezTo>
                <a:lnTo>
                  <a:pt x="1917626" y="2366326"/>
                </a:lnTo>
                <a:lnTo>
                  <a:pt x="1910861" y="2361181"/>
                </a:lnTo>
                <a:cubicBezTo>
                  <a:pt x="1898523" y="2354607"/>
                  <a:pt x="1884992" y="2350319"/>
                  <a:pt x="1871461" y="2349463"/>
                </a:cubicBezTo>
                <a:cubicBezTo>
                  <a:pt x="1873849" y="2358609"/>
                  <a:pt x="1878228" y="2369185"/>
                  <a:pt x="1884197" y="2380046"/>
                </a:cubicBezTo>
                <a:lnTo>
                  <a:pt x="1900116" y="2402339"/>
                </a:lnTo>
                <a:lnTo>
                  <a:pt x="1898124" y="2405770"/>
                </a:lnTo>
                <a:cubicBezTo>
                  <a:pt x="1882606" y="2427206"/>
                  <a:pt x="1863502" y="2445499"/>
                  <a:pt x="1850765" y="2454359"/>
                </a:cubicBezTo>
                <a:cubicBezTo>
                  <a:pt x="1844399" y="2447786"/>
                  <a:pt x="1881014" y="2419203"/>
                  <a:pt x="1865093" y="2424921"/>
                </a:cubicBezTo>
                <a:cubicBezTo>
                  <a:pt x="1860319" y="2430923"/>
                  <a:pt x="1854746" y="2436924"/>
                  <a:pt x="1849176" y="2440354"/>
                </a:cubicBezTo>
                <a:lnTo>
                  <a:pt x="1838828" y="2439782"/>
                </a:lnTo>
                <a:lnTo>
                  <a:pt x="1837633" y="2434639"/>
                </a:lnTo>
                <a:lnTo>
                  <a:pt x="1846389" y="2425492"/>
                </a:lnTo>
                <a:cubicBezTo>
                  <a:pt x="1850765" y="2420632"/>
                  <a:pt x="1853951" y="2416058"/>
                  <a:pt x="1850766" y="2412915"/>
                </a:cubicBezTo>
                <a:lnTo>
                  <a:pt x="1835645" y="2424634"/>
                </a:lnTo>
                <a:lnTo>
                  <a:pt x="1832459" y="2411487"/>
                </a:lnTo>
                <a:cubicBezTo>
                  <a:pt x="1821318" y="2409771"/>
                  <a:pt x="1813757" y="2412343"/>
                  <a:pt x="1809378" y="2418059"/>
                </a:cubicBezTo>
                <a:lnTo>
                  <a:pt x="1807787" y="2430635"/>
                </a:lnTo>
                <a:lnTo>
                  <a:pt x="1801418" y="2424919"/>
                </a:lnTo>
                <a:cubicBezTo>
                  <a:pt x="1792664" y="2433208"/>
                  <a:pt x="1797438" y="2434924"/>
                  <a:pt x="1802613" y="2436923"/>
                </a:cubicBezTo>
                <a:lnTo>
                  <a:pt x="1806992" y="2440068"/>
                </a:lnTo>
                <a:lnTo>
                  <a:pt x="1806194" y="2444927"/>
                </a:lnTo>
                <a:lnTo>
                  <a:pt x="1806990" y="2444928"/>
                </a:lnTo>
                <a:lnTo>
                  <a:pt x="1805000" y="2450644"/>
                </a:lnTo>
                <a:cubicBezTo>
                  <a:pt x="1803010" y="2448928"/>
                  <a:pt x="1798634" y="2450071"/>
                  <a:pt x="1795448" y="2456359"/>
                </a:cubicBezTo>
                <a:cubicBezTo>
                  <a:pt x="1772764" y="2445499"/>
                  <a:pt x="1783908" y="2432066"/>
                  <a:pt x="1780725" y="2422348"/>
                </a:cubicBezTo>
                <a:cubicBezTo>
                  <a:pt x="1753662" y="2432065"/>
                  <a:pt x="1769582" y="2445498"/>
                  <a:pt x="1772765" y="2452072"/>
                </a:cubicBezTo>
                <a:cubicBezTo>
                  <a:pt x="1752070" y="2455787"/>
                  <a:pt x="1767988" y="2427778"/>
                  <a:pt x="1752070" y="2433494"/>
                </a:cubicBezTo>
                <a:cubicBezTo>
                  <a:pt x="1740926" y="2437782"/>
                  <a:pt x="1731773" y="2446928"/>
                  <a:pt x="1723813" y="2454361"/>
                </a:cubicBezTo>
                <a:cubicBezTo>
                  <a:pt x="1715854" y="2462076"/>
                  <a:pt x="1709486" y="2468080"/>
                  <a:pt x="1706303" y="2474367"/>
                </a:cubicBezTo>
                <a:cubicBezTo>
                  <a:pt x="1711078" y="2469793"/>
                  <a:pt x="1717446" y="2470079"/>
                  <a:pt x="1720631" y="2470080"/>
                </a:cubicBezTo>
                <a:cubicBezTo>
                  <a:pt x="1712671" y="2477797"/>
                  <a:pt x="1717845" y="2498662"/>
                  <a:pt x="1704711" y="2491802"/>
                </a:cubicBezTo>
                <a:cubicBezTo>
                  <a:pt x="1706302" y="2486943"/>
                  <a:pt x="1714264" y="2479511"/>
                  <a:pt x="1711079" y="2476083"/>
                </a:cubicBezTo>
                <a:cubicBezTo>
                  <a:pt x="1695160" y="2484942"/>
                  <a:pt x="1682822" y="2500090"/>
                  <a:pt x="1671681" y="2513810"/>
                </a:cubicBezTo>
                <a:cubicBezTo>
                  <a:pt x="1657750" y="2527530"/>
                  <a:pt x="1646608" y="2541249"/>
                  <a:pt x="1632279" y="2542392"/>
                </a:cubicBezTo>
                <a:cubicBezTo>
                  <a:pt x="1631085" y="2556684"/>
                  <a:pt x="1649791" y="2541535"/>
                  <a:pt x="1645016" y="2555540"/>
                </a:cubicBezTo>
                <a:cubicBezTo>
                  <a:pt x="1638848" y="2571118"/>
                  <a:pt x="1631385" y="2575191"/>
                  <a:pt x="1623873" y="2577299"/>
                </a:cubicBezTo>
                <a:lnTo>
                  <a:pt x="1620827" y="2578716"/>
                </a:lnTo>
                <a:lnTo>
                  <a:pt x="1624019" y="2569793"/>
                </a:lnTo>
                <a:cubicBezTo>
                  <a:pt x="1624795" y="2562907"/>
                  <a:pt x="1623753" y="2556875"/>
                  <a:pt x="1621372" y="2551807"/>
                </a:cubicBezTo>
                <a:cubicBezTo>
                  <a:pt x="1611606" y="2531828"/>
                  <a:pt x="1580798" y="2526099"/>
                  <a:pt x="1559626" y="2538952"/>
                </a:cubicBezTo>
                <a:cubicBezTo>
                  <a:pt x="1552569" y="2543237"/>
                  <a:pt x="1546581" y="2549585"/>
                  <a:pt x="1542802" y="2558158"/>
                </a:cubicBezTo>
                <a:cubicBezTo>
                  <a:pt x="1540636" y="2562991"/>
                  <a:pt x="1539218" y="2568690"/>
                  <a:pt x="1538735" y="2574931"/>
                </a:cubicBezTo>
                <a:cubicBezTo>
                  <a:pt x="1549986" y="2585989"/>
                  <a:pt x="1560798" y="2587668"/>
                  <a:pt x="1573019" y="2587988"/>
                </a:cubicBezTo>
                <a:lnTo>
                  <a:pt x="1610339" y="2592268"/>
                </a:lnTo>
                <a:lnTo>
                  <a:pt x="1614123" y="2594662"/>
                </a:lnTo>
                <a:cubicBezTo>
                  <a:pt x="1618351" y="2596985"/>
                  <a:pt x="1621138" y="2599843"/>
                  <a:pt x="1617157" y="2605273"/>
                </a:cubicBezTo>
                <a:cubicBezTo>
                  <a:pt x="1606014" y="2618993"/>
                  <a:pt x="1597259" y="2653862"/>
                  <a:pt x="1579747" y="2638716"/>
                </a:cubicBezTo>
                <a:cubicBezTo>
                  <a:pt x="1579351" y="2632140"/>
                  <a:pt x="1598054" y="2601273"/>
                  <a:pt x="1585320" y="2610133"/>
                </a:cubicBezTo>
                <a:cubicBezTo>
                  <a:pt x="1577759" y="2640143"/>
                  <a:pt x="1557461" y="2653290"/>
                  <a:pt x="1567013" y="2676158"/>
                </a:cubicBezTo>
                <a:cubicBezTo>
                  <a:pt x="1551492" y="2691307"/>
                  <a:pt x="1547910" y="2659293"/>
                  <a:pt x="1535176" y="2674727"/>
                </a:cubicBezTo>
                <a:cubicBezTo>
                  <a:pt x="1533583" y="2682731"/>
                  <a:pt x="1549501" y="2686448"/>
                  <a:pt x="1545125" y="2694163"/>
                </a:cubicBezTo>
                <a:cubicBezTo>
                  <a:pt x="1533981" y="2695307"/>
                  <a:pt x="1488215" y="2735894"/>
                  <a:pt x="1518460" y="2723032"/>
                </a:cubicBezTo>
                <a:cubicBezTo>
                  <a:pt x="1502543" y="2741610"/>
                  <a:pt x="1501347" y="2746184"/>
                  <a:pt x="1485428" y="2773907"/>
                </a:cubicBezTo>
                <a:cubicBezTo>
                  <a:pt x="1490205" y="2779054"/>
                  <a:pt x="1501744" y="2781340"/>
                  <a:pt x="1498562" y="2787629"/>
                </a:cubicBezTo>
                <a:cubicBezTo>
                  <a:pt x="1492193" y="2796775"/>
                  <a:pt x="1484234" y="2807350"/>
                  <a:pt x="1479459" y="2815066"/>
                </a:cubicBezTo>
                <a:cubicBezTo>
                  <a:pt x="1473489" y="2824213"/>
                  <a:pt x="1467123" y="2833646"/>
                  <a:pt x="1462346" y="2844793"/>
                </a:cubicBezTo>
                <a:cubicBezTo>
                  <a:pt x="1453193" y="2863371"/>
                  <a:pt x="1444040" y="2881948"/>
                  <a:pt x="1436081" y="2902242"/>
                </a:cubicBezTo>
                <a:lnTo>
                  <a:pt x="1413794" y="2957978"/>
                </a:lnTo>
                <a:lnTo>
                  <a:pt x="1399864" y="2940829"/>
                </a:lnTo>
                <a:cubicBezTo>
                  <a:pt x="1381957" y="2923107"/>
                  <a:pt x="1361659" y="2906529"/>
                  <a:pt x="1336986" y="2888523"/>
                </a:cubicBezTo>
                <a:lnTo>
                  <a:pt x="1302361" y="2890524"/>
                </a:lnTo>
                <a:lnTo>
                  <a:pt x="1307537" y="2876232"/>
                </a:lnTo>
                <a:cubicBezTo>
                  <a:pt x="1310321" y="2856796"/>
                  <a:pt x="1301565" y="2835360"/>
                  <a:pt x="1293206" y="2826500"/>
                </a:cubicBezTo>
                <a:cubicBezTo>
                  <a:pt x="1278084" y="2833359"/>
                  <a:pt x="1270523" y="2840506"/>
                  <a:pt x="1259380" y="2843648"/>
                </a:cubicBezTo>
                <a:cubicBezTo>
                  <a:pt x="1257790" y="2860512"/>
                  <a:pt x="1259778" y="2873661"/>
                  <a:pt x="1266146" y="2882520"/>
                </a:cubicBezTo>
                <a:lnTo>
                  <a:pt x="1279279" y="2891953"/>
                </a:lnTo>
                <a:lnTo>
                  <a:pt x="1218788" y="2895668"/>
                </a:lnTo>
                <a:cubicBezTo>
                  <a:pt x="1106163" y="2919392"/>
                  <a:pt x="1018209" y="2991132"/>
                  <a:pt x="1033731" y="3112321"/>
                </a:cubicBezTo>
                <a:cubicBezTo>
                  <a:pt x="1038505" y="3170057"/>
                  <a:pt x="1066763" y="3225506"/>
                  <a:pt x="1109346" y="3267236"/>
                </a:cubicBezTo>
                <a:cubicBezTo>
                  <a:pt x="1144765" y="3302394"/>
                  <a:pt x="1189734" y="3327831"/>
                  <a:pt x="1239085" y="3338408"/>
                </a:cubicBezTo>
                <a:lnTo>
                  <a:pt x="1287637" y="3340408"/>
                </a:lnTo>
                <a:lnTo>
                  <a:pt x="1285647" y="3347553"/>
                </a:lnTo>
                <a:cubicBezTo>
                  <a:pt x="1285648" y="3356985"/>
                  <a:pt x="1287239" y="3368132"/>
                  <a:pt x="1292412" y="3379566"/>
                </a:cubicBezTo>
                <a:cubicBezTo>
                  <a:pt x="1286046" y="3401573"/>
                  <a:pt x="1278484" y="3425011"/>
                  <a:pt x="1272513" y="3450449"/>
                </a:cubicBezTo>
                <a:cubicBezTo>
                  <a:pt x="1268136" y="3473886"/>
                  <a:pt x="1263360" y="3501039"/>
                  <a:pt x="1262166" y="3528193"/>
                </a:cubicBezTo>
                <a:cubicBezTo>
                  <a:pt x="1260574" y="3539053"/>
                  <a:pt x="1259380" y="3553345"/>
                  <a:pt x="1259381" y="3566207"/>
                </a:cubicBezTo>
                <a:lnTo>
                  <a:pt x="1259044" y="3576439"/>
                </a:lnTo>
                <a:lnTo>
                  <a:pt x="1257956" y="3577776"/>
                </a:lnTo>
                <a:cubicBezTo>
                  <a:pt x="1253819" y="3583319"/>
                  <a:pt x="1248793" y="3588240"/>
                  <a:pt x="1237042" y="3593188"/>
                </a:cubicBezTo>
                <a:cubicBezTo>
                  <a:pt x="1217617" y="3601963"/>
                  <a:pt x="1201284" y="3590794"/>
                  <a:pt x="1187780" y="3570396"/>
                </a:cubicBezTo>
                <a:cubicBezTo>
                  <a:pt x="1195339" y="3564330"/>
                  <a:pt x="1198170" y="3555102"/>
                  <a:pt x="1192797" y="3547653"/>
                </a:cubicBezTo>
                <a:cubicBezTo>
                  <a:pt x="1193701" y="3541221"/>
                  <a:pt x="1189395" y="3537866"/>
                  <a:pt x="1183576" y="3541460"/>
                </a:cubicBezTo>
                <a:cubicBezTo>
                  <a:pt x="1165703" y="3548090"/>
                  <a:pt x="1178717" y="3579068"/>
                  <a:pt x="1168818" y="3583783"/>
                </a:cubicBezTo>
                <a:cubicBezTo>
                  <a:pt x="1148556" y="3588600"/>
                  <a:pt x="1140874" y="3564607"/>
                  <a:pt x="1131419" y="3558280"/>
                </a:cubicBezTo>
                <a:cubicBezTo>
                  <a:pt x="1129914" y="3560889"/>
                  <a:pt x="1119711" y="3575856"/>
                  <a:pt x="1110000" y="3580244"/>
                </a:cubicBezTo>
                <a:cubicBezTo>
                  <a:pt x="1100100" y="3584959"/>
                  <a:pt x="1092126" y="3586873"/>
                  <a:pt x="1087244" y="3568845"/>
                </a:cubicBezTo>
                <a:cubicBezTo>
                  <a:pt x="1086830" y="3564693"/>
                  <a:pt x="1086596" y="3564559"/>
                  <a:pt x="1088336" y="3562088"/>
                </a:cubicBezTo>
                <a:cubicBezTo>
                  <a:pt x="1086441" y="3549693"/>
                  <a:pt x="1086441" y="3549693"/>
                  <a:pt x="1086441" y="3549693"/>
                </a:cubicBezTo>
                <a:cubicBezTo>
                  <a:pt x="1084622" y="3544734"/>
                  <a:pt x="1083064" y="3544595"/>
                  <a:pt x="1081505" y="3544455"/>
                </a:cubicBezTo>
                <a:lnTo>
                  <a:pt x="1076702" y="3539355"/>
                </a:lnTo>
                <a:lnTo>
                  <a:pt x="1078303" y="3539626"/>
                </a:lnTo>
                <a:cubicBezTo>
                  <a:pt x="1091436" y="3539911"/>
                  <a:pt x="1103773" y="3538197"/>
                  <a:pt x="1115713" y="3535624"/>
                </a:cubicBezTo>
                <a:cubicBezTo>
                  <a:pt x="1139593" y="3530764"/>
                  <a:pt x="1161877" y="3521048"/>
                  <a:pt x="1184164" y="3513044"/>
                </a:cubicBezTo>
                <a:cubicBezTo>
                  <a:pt x="1145958" y="3494751"/>
                  <a:pt x="1063579" y="3476458"/>
                  <a:pt x="1036118" y="3532481"/>
                </a:cubicBezTo>
                <a:lnTo>
                  <a:pt x="1076385" y="3539301"/>
                </a:lnTo>
                <a:lnTo>
                  <a:pt x="1068074" y="3543056"/>
                </a:lnTo>
                <a:cubicBezTo>
                  <a:pt x="1066861" y="3543604"/>
                  <a:pt x="1066861" y="3543604"/>
                  <a:pt x="1066861" y="3543604"/>
                </a:cubicBezTo>
                <a:cubicBezTo>
                  <a:pt x="1067272" y="3547754"/>
                  <a:pt x="1072835" y="3554877"/>
                  <a:pt x="1067251" y="3558606"/>
                </a:cubicBezTo>
                <a:cubicBezTo>
                  <a:pt x="1067251" y="3558606"/>
                  <a:pt x="1071556" y="3561960"/>
                  <a:pt x="1069817" y="3564432"/>
                </a:cubicBezTo>
                <a:cubicBezTo>
                  <a:pt x="1076440" y="3579990"/>
                  <a:pt x="1064989" y="3586849"/>
                  <a:pt x="1055277" y="3591238"/>
                </a:cubicBezTo>
                <a:cubicBezTo>
                  <a:pt x="1054029" y="3583129"/>
                  <a:pt x="1024260" y="3607660"/>
                  <a:pt x="1018729" y="3585347"/>
                </a:cubicBezTo>
                <a:cubicBezTo>
                  <a:pt x="1014189" y="3581857"/>
                  <a:pt x="1017668" y="3576911"/>
                  <a:pt x="1015094" y="3575426"/>
                </a:cubicBezTo>
                <a:cubicBezTo>
                  <a:pt x="1012294" y="3569462"/>
                  <a:pt x="1006474" y="3573057"/>
                  <a:pt x="1006061" y="3568905"/>
                </a:cubicBezTo>
                <a:cubicBezTo>
                  <a:pt x="998619" y="3575038"/>
                  <a:pt x="999397" y="3583962"/>
                  <a:pt x="999286" y="3592264"/>
                </a:cubicBezTo>
                <a:lnTo>
                  <a:pt x="998808" y="3595058"/>
                </a:lnTo>
                <a:lnTo>
                  <a:pt x="962185" y="3602271"/>
                </a:lnTo>
                <a:lnTo>
                  <a:pt x="955046" y="3599423"/>
                </a:lnTo>
                <a:lnTo>
                  <a:pt x="955571" y="3595813"/>
                </a:lnTo>
                <a:cubicBezTo>
                  <a:pt x="954409" y="3568635"/>
                  <a:pt x="929170" y="3534509"/>
                  <a:pt x="907607" y="3535095"/>
                </a:cubicBezTo>
                <a:cubicBezTo>
                  <a:pt x="912326" y="3564763"/>
                  <a:pt x="925888" y="3579112"/>
                  <a:pt x="937051" y="3598159"/>
                </a:cubicBezTo>
                <a:lnTo>
                  <a:pt x="940553" y="3604526"/>
                </a:lnTo>
                <a:lnTo>
                  <a:pt x="939801" y="3605830"/>
                </a:lnTo>
                <a:lnTo>
                  <a:pt x="939589" y="3606721"/>
                </a:lnTo>
                <a:lnTo>
                  <a:pt x="929064" y="3608795"/>
                </a:lnTo>
                <a:lnTo>
                  <a:pt x="932738" y="3629729"/>
                </a:lnTo>
                <a:lnTo>
                  <a:pt x="917312" y="3645863"/>
                </a:lnTo>
                <a:cubicBezTo>
                  <a:pt x="913420" y="3646657"/>
                  <a:pt x="891944" y="3628175"/>
                  <a:pt x="882045" y="3632890"/>
                </a:cubicBezTo>
                <a:cubicBezTo>
                  <a:pt x="869946" y="3635465"/>
                  <a:pt x="882201" y="3647754"/>
                  <a:pt x="878310" y="3648549"/>
                </a:cubicBezTo>
                <a:cubicBezTo>
                  <a:pt x="881109" y="3654511"/>
                  <a:pt x="884096" y="3660147"/>
                  <a:pt x="887498" y="3669933"/>
                </a:cubicBezTo>
                <a:cubicBezTo>
                  <a:pt x="883417" y="3671055"/>
                  <a:pt x="874064" y="3705634"/>
                  <a:pt x="865858" y="3707414"/>
                </a:cubicBezTo>
                <a:cubicBezTo>
                  <a:pt x="842355" y="3717311"/>
                  <a:pt x="802523" y="3645210"/>
                  <a:pt x="782264" y="3650025"/>
                </a:cubicBezTo>
                <a:cubicBezTo>
                  <a:pt x="781173" y="3656782"/>
                  <a:pt x="784160" y="3662420"/>
                  <a:pt x="783068" y="3669177"/>
                </a:cubicBezTo>
                <a:cubicBezTo>
                  <a:pt x="784808" y="3666705"/>
                  <a:pt x="799403" y="3680345"/>
                  <a:pt x="801556" y="3682023"/>
                </a:cubicBezTo>
                <a:cubicBezTo>
                  <a:pt x="801556" y="3682023"/>
                  <a:pt x="830591" y="3694441"/>
                  <a:pt x="838462" y="3718105"/>
                </a:cubicBezTo>
                <a:cubicBezTo>
                  <a:pt x="843993" y="3740420"/>
                  <a:pt x="843993" y="3740420"/>
                  <a:pt x="843993" y="3740420"/>
                </a:cubicBezTo>
                <a:cubicBezTo>
                  <a:pt x="838822" y="3748298"/>
                  <a:pt x="836176" y="3757201"/>
                  <a:pt x="827112" y="3765873"/>
                </a:cubicBezTo>
                <a:cubicBezTo>
                  <a:pt x="817370" y="3785453"/>
                  <a:pt x="817370" y="3785453"/>
                  <a:pt x="817370" y="3785453"/>
                </a:cubicBezTo>
                <a:cubicBezTo>
                  <a:pt x="817148" y="3790973"/>
                  <a:pt x="817621" y="3794072"/>
                  <a:pt x="816937" y="3796338"/>
                </a:cubicBezTo>
                <a:lnTo>
                  <a:pt x="811219" y="3800904"/>
                </a:lnTo>
                <a:lnTo>
                  <a:pt x="775447" y="3793149"/>
                </a:lnTo>
                <a:cubicBezTo>
                  <a:pt x="759727" y="3792864"/>
                  <a:pt x="744380" y="3795078"/>
                  <a:pt x="730259" y="3799696"/>
                </a:cubicBezTo>
                <a:lnTo>
                  <a:pt x="724340" y="3802975"/>
                </a:lnTo>
                <a:lnTo>
                  <a:pt x="717824" y="3802725"/>
                </a:lnTo>
                <a:lnTo>
                  <a:pt x="720142" y="3805301"/>
                </a:lnTo>
                <a:lnTo>
                  <a:pt x="692420" y="3820659"/>
                </a:lnTo>
                <a:cubicBezTo>
                  <a:pt x="670780" y="3839310"/>
                  <a:pt x="657448" y="3867177"/>
                  <a:pt x="659240" y="3903476"/>
                </a:cubicBezTo>
                <a:cubicBezTo>
                  <a:pt x="661229" y="3929774"/>
                  <a:pt x="669189" y="3950636"/>
                  <a:pt x="681527" y="3968072"/>
                </a:cubicBezTo>
                <a:cubicBezTo>
                  <a:pt x="699833" y="3994368"/>
                  <a:pt x="727393" y="4012231"/>
                  <a:pt x="758832" y="4026058"/>
                </a:cubicBezTo>
                <a:lnTo>
                  <a:pt x="801947" y="4040529"/>
                </a:lnTo>
                <a:lnTo>
                  <a:pt x="800854" y="4044748"/>
                </a:lnTo>
                <a:cubicBezTo>
                  <a:pt x="797657" y="4049476"/>
                  <a:pt x="792905" y="4052707"/>
                  <a:pt x="786761" y="4054158"/>
                </a:cubicBezTo>
                <a:cubicBezTo>
                  <a:pt x="780940" y="4057751"/>
                  <a:pt x="772323" y="4055381"/>
                  <a:pt x="764350" y="4057297"/>
                </a:cubicBezTo>
                <a:cubicBezTo>
                  <a:pt x="766088" y="4054825"/>
                  <a:pt x="754192" y="4072728"/>
                  <a:pt x="754192" y="4072728"/>
                </a:cubicBezTo>
                <a:cubicBezTo>
                  <a:pt x="748372" y="4076320"/>
                  <a:pt x="751617" y="4071240"/>
                  <a:pt x="747538" y="4072362"/>
                </a:cubicBezTo>
                <a:cubicBezTo>
                  <a:pt x="745798" y="4074833"/>
                  <a:pt x="744482" y="4077116"/>
                  <a:pt x="744482" y="4077116"/>
                </a:cubicBezTo>
                <a:cubicBezTo>
                  <a:pt x="740401" y="4078236"/>
                  <a:pt x="736087" y="4079221"/>
                  <a:pt x="736087" y="4079221"/>
                </a:cubicBezTo>
                <a:cubicBezTo>
                  <a:pt x="730688" y="4082623"/>
                  <a:pt x="730688" y="4082623"/>
                  <a:pt x="730688" y="4082623"/>
                </a:cubicBezTo>
                <a:cubicBezTo>
                  <a:pt x="730688" y="4082623"/>
                  <a:pt x="733077" y="4084436"/>
                  <a:pt x="736967" y="4083642"/>
                </a:cubicBezTo>
                <a:cubicBezTo>
                  <a:pt x="756580" y="4074540"/>
                  <a:pt x="756345" y="4074404"/>
                  <a:pt x="756345" y="4074404"/>
                </a:cubicBezTo>
                <a:cubicBezTo>
                  <a:pt x="756993" y="4078689"/>
                  <a:pt x="761073" y="4077568"/>
                  <a:pt x="769279" y="4075787"/>
                </a:cubicBezTo>
                <a:cubicBezTo>
                  <a:pt x="779179" y="4071074"/>
                  <a:pt x="782423" y="4065994"/>
                  <a:pt x="790397" y="4064078"/>
                </a:cubicBezTo>
                <a:cubicBezTo>
                  <a:pt x="802684" y="4061177"/>
                  <a:pt x="813456" y="4065224"/>
                  <a:pt x="821583" y="4078173"/>
                </a:cubicBezTo>
                <a:lnTo>
                  <a:pt x="822404" y="4083538"/>
                </a:lnTo>
                <a:lnTo>
                  <a:pt x="804896" y="4066110"/>
                </a:lnTo>
                <a:cubicBezTo>
                  <a:pt x="795495" y="4082723"/>
                  <a:pt x="798124" y="4098773"/>
                  <a:pt x="807101" y="4112437"/>
                </a:cubicBezTo>
                <a:lnTo>
                  <a:pt x="826678" y="4127998"/>
                </a:lnTo>
                <a:lnTo>
                  <a:pt x="822255" y="4138097"/>
                </a:lnTo>
                <a:cubicBezTo>
                  <a:pt x="823088" y="4142055"/>
                  <a:pt x="831297" y="4140275"/>
                  <a:pt x="829970" y="4146897"/>
                </a:cubicBezTo>
                <a:cubicBezTo>
                  <a:pt x="829970" y="4146897"/>
                  <a:pt x="827137" y="4156125"/>
                  <a:pt x="828387" y="4164233"/>
                </a:cubicBezTo>
                <a:cubicBezTo>
                  <a:pt x="824952" y="4169639"/>
                  <a:pt x="825789" y="4173598"/>
                  <a:pt x="827942" y="4175276"/>
                </a:cubicBezTo>
                <a:cubicBezTo>
                  <a:pt x="828778" y="4179235"/>
                  <a:pt x="835056" y="4180252"/>
                  <a:pt x="840641" y="4176523"/>
                </a:cubicBezTo>
                <a:cubicBezTo>
                  <a:pt x="848847" y="4174744"/>
                  <a:pt x="854433" y="4171015"/>
                  <a:pt x="860253" y="4167423"/>
                </a:cubicBezTo>
                <a:cubicBezTo>
                  <a:pt x="868225" y="4165506"/>
                  <a:pt x="881572" y="4171039"/>
                  <a:pt x="884561" y="4176676"/>
                </a:cubicBezTo>
                <a:cubicBezTo>
                  <a:pt x="885208" y="4180960"/>
                  <a:pt x="908322" y="4222552"/>
                  <a:pt x="918447" y="4222313"/>
                </a:cubicBezTo>
                <a:cubicBezTo>
                  <a:pt x="919282" y="4226272"/>
                  <a:pt x="922081" y="4232236"/>
                  <a:pt x="920989" y="4238993"/>
                </a:cubicBezTo>
                <a:cubicBezTo>
                  <a:pt x="917511" y="4243936"/>
                  <a:pt x="908680" y="4252744"/>
                  <a:pt x="909929" y="4260852"/>
                </a:cubicBezTo>
                <a:cubicBezTo>
                  <a:pt x="909929" y="4260852"/>
                  <a:pt x="915715" y="4272450"/>
                  <a:pt x="925616" y="4267737"/>
                </a:cubicBezTo>
                <a:cubicBezTo>
                  <a:pt x="935327" y="4263349"/>
                  <a:pt x="928704" y="4247792"/>
                  <a:pt x="950469" y="4240367"/>
                </a:cubicBezTo>
                <a:cubicBezTo>
                  <a:pt x="958441" y="4238452"/>
                  <a:pt x="990908" y="4245464"/>
                  <a:pt x="995191" y="4259670"/>
                </a:cubicBezTo>
                <a:cubicBezTo>
                  <a:pt x="994098" y="4266425"/>
                  <a:pt x="991500" y="4275790"/>
                  <a:pt x="992750" y="4283900"/>
                </a:cubicBezTo>
                <a:cubicBezTo>
                  <a:pt x="995550" y="4289860"/>
                  <a:pt x="998404" y="4291944"/>
                  <a:pt x="1001733" y="4292127"/>
                </a:cubicBezTo>
                <a:lnTo>
                  <a:pt x="1005624" y="4291333"/>
                </a:lnTo>
                <a:lnTo>
                  <a:pt x="1002949" y="4293263"/>
                </a:lnTo>
                <a:cubicBezTo>
                  <a:pt x="1000510" y="4293160"/>
                  <a:pt x="998028" y="4292595"/>
                  <a:pt x="995866" y="4295260"/>
                </a:cubicBezTo>
                <a:cubicBezTo>
                  <a:pt x="998909" y="4297015"/>
                  <a:pt x="1000832" y="4296387"/>
                  <a:pt x="1003503" y="4296626"/>
                </a:cubicBezTo>
                <a:cubicBezTo>
                  <a:pt x="1003875" y="4298145"/>
                  <a:pt x="1001805" y="4301730"/>
                  <a:pt x="998235" y="4305751"/>
                </a:cubicBezTo>
                <a:cubicBezTo>
                  <a:pt x="995416" y="4308471"/>
                  <a:pt x="990676" y="4311817"/>
                  <a:pt x="987624" y="4314401"/>
                </a:cubicBezTo>
                <a:cubicBezTo>
                  <a:pt x="981799" y="4320164"/>
                  <a:pt x="978324" y="4322939"/>
                  <a:pt x="989349" y="4318439"/>
                </a:cubicBezTo>
                <a:cubicBezTo>
                  <a:pt x="979340" y="4330912"/>
                  <a:pt x="969266" y="4329441"/>
                  <a:pt x="968963" y="4339697"/>
                </a:cubicBezTo>
                <a:cubicBezTo>
                  <a:pt x="973851" y="4333392"/>
                  <a:pt x="978247" y="4337669"/>
                  <a:pt x="974295" y="4344513"/>
                </a:cubicBezTo>
                <a:cubicBezTo>
                  <a:pt x="973887" y="4338194"/>
                  <a:pt x="970091" y="4337740"/>
                  <a:pt x="965575" y="4345561"/>
                </a:cubicBezTo>
                <a:cubicBezTo>
                  <a:pt x="966737" y="4350579"/>
                  <a:pt x="964473" y="4356660"/>
                  <a:pt x="962258" y="4363202"/>
                </a:cubicBezTo>
                <a:cubicBezTo>
                  <a:pt x="961578" y="4351945"/>
                  <a:pt x="951499" y="4374808"/>
                  <a:pt x="950365" y="4378933"/>
                </a:cubicBezTo>
                <a:cubicBezTo>
                  <a:pt x="952854" y="4377328"/>
                  <a:pt x="953754" y="4373067"/>
                  <a:pt x="955860" y="4374285"/>
                </a:cubicBezTo>
                <a:cubicBezTo>
                  <a:pt x="953410" y="4380691"/>
                  <a:pt x="948589" y="4398768"/>
                  <a:pt x="940807" y="4400358"/>
                </a:cubicBezTo>
                <a:cubicBezTo>
                  <a:pt x="938847" y="4396184"/>
                  <a:pt x="947204" y="4389275"/>
                  <a:pt x="942989" y="4386843"/>
                </a:cubicBezTo>
                <a:cubicBezTo>
                  <a:pt x="933507" y="4393537"/>
                  <a:pt x="938882" y="4400985"/>
                  <a:pt x="934220" y="4411766"/>
                </a:cubicBezTo>
                <a:cubicBezTo>
                  <a:pt x="926582" y="4410397"/>
                  <a:pt x="924971" y="4418593"/>
                  <a:pt x="922892" y="4426519"/>
                </a:cubicBezTo>
                <a:cubicBezTo>
                  <a:pt x="922218" y="4435255"/>
                  <a:pt x="919392" y="4442314"/>
                  <a:pt x="910817" y="4440404"/>
                </a:cubicBezTo>
                <a:cubicBezTo>
                  <a:pt x="920447" y="4430755"/>
                  <a:pt x="920943" y="4418005"/>
                  <a:pt x="922369" y="4407965"/>
                </a:cubicBezTo>
                <a:cubicBezTo>
                  <a:pt x="922672" y="4397709"/>
                  <a:pt x="925503" y="4388479"/>
                  <a:pt x="937882" y="4386501"/>
                </a:cubicBezTo>
                <a:cubicBezTo>
                  <a:pt x="925241" y="4379204"/>
                  <a:pt x="938377" y="4373751"/>
                  <a:pt x="942439" y="4359147"/>
                </a:cubicBezTo>
                <a:cubicBezTo>
                  <a:pt x="934284" y="4359218"/>
                  <a:pt x="939689" y="4351476"/>
                  <a:pt x="937211" y="4348741"/>
                </a:cubicBezTo>
                <a:cubicBezTo>
                  <a:pt x="927954" y="4359910"/>
                  <a:pt x="934802" y="4357781"/>
                  <a:pt x="935028" y="4362255"/>
                </a:cubicBezTo>
                <a:cubicBezTo>
                  <a:pt x="931602" y="4363321"/>
                  <a:pt x="928258" y="4371819"/>
                  <a:pt x="923673" y="4367868"/>
                </a:cubicBezTo>
                <a:cubicBezTo>
                  <a:pt x="924384" y="4363933"/>
                  <a:pt x="928707" y="4358606"/>
                  <a:pt x="926835" y="4357527"/>
                </a:cubicBezTo>
                <a:cubicBezTo>
                  <a:pt x="920433" y="4370777"/>
                  <a:pt x="915127" y="4375101"/>
                  <a:pt x="907722" y="4373868"/>
                </a:cubicBezTo>
                <a:lnTo>
                  <a:pt x="897594" y="4395867"/>
                </a:lnTo>
                <a:lnTo>
                  <a:pt x="899217" y="4382800"/>
                </a:lnTo>
                <a:cubicBezTo>
                  <a:pt x="873349" y="4375368"/>
                  <a:pt x="880908" y="4376513"/>
                  <a:pt x="857428" y="4380513"/>
                </a:cubicBezTo>
                <a:cubicBezTo>
                  <a:pt x="851460" y="4398521"/>
                  <a:pt x="853848" y="4409953"/>
                  <a:pt x="863796" y="4422815"/>
                </a:cubicBezTo>
                <a:lnTo>
                  <a:pt x="882412" y="4425846"/>
                </a:lnTo>
                <a:lnTo>
                  <a:pt x="877832" y="4434833"/>
                </a:lnTo>
                <a:cubicBezTo>
                  <a:pt x="877488" y="4442456"/>
                  <a:pt x="886551" y="4433783"/>
                  <a:pt x="882825" y="4445103"/>
                </a:cubicBezTo>
                <a:cubicBezTo>
                  <a:pt x="879255" y="4449125"/>
                  <a:pt x="875683" y="4453147"/>
                  <a:pt x="873049" y="4457709"/>
                </a:cubicBezTo>
                <a:lnTo>
                  <a:pt x="871947" y="4459960"/>
                </a:lnTo>
                <a:lnTo>
                  <a:pt x="851310" y="4462187"/>
                </a:lnTo>
                <a:cubicBezTo>
                  <a:pt x="837829" y="4467475"/>
                  <a:pt x="826387" y="4479694"/>
                  <a:pt x="814847" y="4495986"/>
                </a:cubicBezTo>
                <a:cubicBezTo>
                  <a:pt x="820817" y="4502846"/>
                  <a:pt x="829571" y="4507133"/>
                  <a:pt x="839521" y="4509133"/>
                </a:cubicBezTo>
                <a:lnTo>
                  <a:pt x="854160" y="4508991"/>
                </a:lnTo>
                <a:lnTo>
                  <a:pt x="848391" y="4529138"/>
                </a:lnTo>
                <a:cubicBezTo>
                  <a:pt x="845520" y="4537963"/>
                  <a:pt x="842139" y="4546116"/>
                  <a:pt x="837320" y="4553111"/>
                </a:cubicBezTo>
                <a:cubicBezTo>
                  <a:pt x="841943" y="4561863"/>
                  <a:pt x="853306" y="4551911"/>
                  <a:pt x="847881" y="4568334"/>
                </a:cubicBezTo>
                <a:cubicBezTo>
                  <a:pt x="841823" y="4573962"/>
                  <a:pt x="837473" y="4570147"/>
                  <a:pt x="832841" y="4565735"/>
                </a:cubicBezTo>
                <a:cubicBezTo>
                  <a:pt x="832167" y="4574471"/>
                  <a:pt x="829903" y="4580553"/>
                  <a:pt x="827642" y="4586634"/>
                </a:cubicBezTo>
                <a:cubicBezTo>
                  <a:pt x="825424" y="4593176"/>
                  <a:pt x="821992" y="4598581"/>
                  <a:pt x="818794" y="4604122"/>
                </a:cubicBezTo>
                <a:cubicBezTo>
                  <a:pt x="812207" y="4615530"/>
                  <a:pt x="805621" y="4626937"/>
                  <a:pt x="800431" y="4643494"/>
                </a:cubicBezTo>
                <a:cubicBezTo>
                  <a:pt x="808847" y="4652701"/>
                  <a:pt x="803850" y="4666764"/>
                  <a:pt x="799178" y="4681882"/>
                </a:cubicBezTo>
                <a:cubicBezTo>
                  <a:pt x="793383" y="4696788"/>
                  <a:pt x="788709" y="4711907"/>
                  <a:pt x="794121" y="4724157"/>
                </a:cubicBezTo>
                <a:cubicBezTo>
                  <a:pt x="795030" y="4715556"/>
                  <a:pt x="795516" y="4707145"/>
                  <a:pt x="798530" y="4699761"/>
                </a:cubicBezTo>
                <a:cubicBezTo>
                  <a:pt x="801312" y="4692240"/>
                  <a:pt x="805448" y="4687241"/>
                  <a:pt x="810188" y="4683894"/>
                </a:cubicBezTo>
                <a:cubicBezTo>
                  <a:pt x="813457" y="4690126"/>
                  <a:pt x="813007" y="4703338"/>
                  <a:pt x="809843" y="4713680"/>
                </a:cubicBezTo>
                <a:cubicBezTo>
                  <a:pt x="805512" y="4723346"/>
                  <a:pt x="800059" y="4730628"/>
                  <a:pt x="792804" y="4726438"/>
                </a:cubicBezTo>
                <a:cubicBezTo>
                  <a:pt x="797123" y="4745446"/>
                  <a:pt x="774178" y="4756535"/>
                  <a:pt x="788127" y="4765892"/>
                </a:cubicBezTo>
                <a:lnTo>
                  <a:pt x="777429" y="4771447"/>
                </a:lnTo>
                <a:lnTo>
                  <a:pt x="764724" y="4772370"/>
                </a:lnTo>
                <a:cubicBezTo>
                  <a:pt x="757175" y="4774095"/>
                  <a:pt x="750230" y="4777474"/>
                  <a:pt x="744081" y="4782179"/>
                </a:cubicBezTo>
                <a:lnTo>
                  <a:pt x="746655" y="4783666"/>
                </a:lnTo>
                <a:lnTo>
                  <a:pt x="745480" y="4785160"/>
                </a:lnTo>
                <a:cubicBezTo>
                  <a:pt x="744865" y="4787846"/>
                  <a:pt x="746077" y="4791155"/>
                  <a:pt x="750194" y="4794835"/>
                </a:cubicBezTo>
                <a:lnTo>
                  <a:pt x="758079" y="4789827"/>
                </a:lnTo>
                <a:lnTo>
                  <a:pt x="759250" y="4790503"/>
                </a:lnTo>
                <a:lnTo>
                  <a:pt x="767870" y="4792871"/>
                </a:lnTo>
                <a:lnTo>
                  <a:pt x="765263" y="4806577"/>
                </a:lnTo>
                <a:cubicBezTo>
                  <a:pt x="764359" y="4813008"/>
                  <a:pt x="764298" y="4819057"/>
                  <a:pt x="763959" y="4824511"/>
                </a:cubicBezTo>
                <a:cubicBezTo>
                  <a:pt x="764105" y="4821553"/>
                  <a:pt x="759590" y="4829375"/>
                  <a:pt x="758681" y="4837976"/>
                </a:cubicBezTo>
                <a:cubicBezTo>
                  <a:pt x="755217" y="4858573"/>
                  <a:pt x="751371" y="4881992"/>
                  <a:pt x="748461" y="4905953"/>
                </a:cubicBezTo>
                <a:cubicBezTo>
                  <a:pt x="748313" y="4908909"/>
                  <a:pt x="748313" y="4908909"/>
                  <a:pt x="748313" y="4908909"/>
                </a:cubicBezTo>
                <a:cubicBezTo>
                  <a:pt x="748167" y="4911866"/>
                  <a:pt x="748167" y="4911866"/>
                  <a:pt x="748167" y="4911866"/>
                </a:cubicBezTo>
                <a:cubicBezTo>
                  <a:pt x="746469" y="4916969"/>
                  <a:pt x="746469" y="4916969"/>
                  <a:pt x="746469" y="4916969"/>
                </a:cubicBezTo>
                <a:cubicBezTo>
                  <a:pt x="747260" y="4920468"/>
                  <a:pt x="746313" y="4924267"/>
                  <a:pt x="745933" y="4927089"/>
                </a:cubicBezTo>
                <a:cubicBezTo>
                  <a:pt x="746011" y="4934521"/>
                  <a:pt x="745855" y="4941819"/>
                  <a:pt x="745745" y="4949578"/>
                </a:cubicBezTo>
                <a:cubicBezTo>
                  <a:pt x="745060" y="4962655"/>
                  <a:pt x="745314" y="4976272"/>
                  <a:pt x="748055" y="4988283"/>
                </a:cubicBezTo>
                <a:cubicBezTo>
                  <a:pt x="746365" y="4989046"/>
                  <a:pt x="743693" y="4988808"/>
                  <a:pt x="742006" y="4989571"/>
                </a:cubicBezTo>
                <a:cubicBezTo>
                  <a:pt x="741440" y="4990550"/>
                  <a:pt x="740689" y="4991853"/>
                  <a:pt x="740689" y="4991853"/>
                </a:cubicBezTo>
                <a:cubicBezTo>
                  <a:pt x="739935" y="4993156"/>
                  <a:pt x="739935" y="4993156"/>
                  <a:pt x="739371" y="4994134"/>
                </a:cubicBezTo>
                <a:cubicBezTo>
                  <a:pt x="745838" y="4994826"/>
                  <a:pt x="752869" y="4994540"/>
                  <a:pt x="751924" y="4998339"/>
                </a:cubicBezTo>
                <a:cubicBezTo>
                  <a:pt x="746811" y="5000167"/>
                  <a:pt x="744901" y="4994286"/>
                  <a:pt x="744374" y="5000064"/>
                </a:cubicBezTo>
                <a:cubicBezTo>
                  <a:pt x="748352" y="5002362"/>
                  <a:pt x="751814" y="5006099"/>
                  <a:pt x="745902" y="5008769"/>
                </a:cubicBezTo>
                <a:cubicBezTo>
                  <a:pt x="749551" y="5012179"/>
                  <a:pt x="752938" y="5006312"/>
                  <a:pt x="753728" y="5009811"/>
                </a:cubicBezTo>
                <a:cubicBezTo>
                  <a:pt x="753580" y="5012767"/>
                  <a:pt x="751509" y="5016354"/>
                  <a:pt x="748086" y="5017418"/>
                </a:cubicBezTo>
                <a:cubicBezTo>
                  <a:pt x="744479" y="5016638"/>
                  <a:pt x="746360" y="5013379"/>
                  <a:pt x="740831" y="5013227"/>
                </a:cubicBezTo>
                <a:cubicBezTo>
                  <a:pt x="743309" y="5015963"/>
                  <a:pt x="744429" y="5018349"/>
                  <a:pt x="745034" y="5020002"/>
                </a:cubicBezTo>
                <a:cubicBezTo>
                  <a:pt x="745407" y="5021519"/>
                  <a:pt x="744888" y="5022959"/>
                  <a:pt x="745824" y="5023499"/>
                </a:cubicBezTo>
                <a:cubicBezTo>
                  <a:pt x="745260" y="5024477"/>
                  <a:pt x="746196" y="5025017"/>
                  <a:pt x="746196" y="5025017"/>
                </a:cubicBezTo>
                <a:cubicBezTo>
                  <a:pt x="747365" y="5025694"/>
                  <a:pt x="747365" y="5025694"/>
                  <a:pt x="747365" y="5025694"/>
                </a:cubicBezTo>
                <a:cubicBezTo>
                  <a:pt x="746613" y="5026997"/>
                  <a:pt x="746613" y="5026997"/>
                  <a:pt x="746613" y="5026997"/>
                </a:cubicBezTo>
                <a:cubicBezTo>
                  <a:pt x="746270" y="5034620"/>
                  <a:pt x="746027" y="5038825"/>
                  <a:pt x="745833" y="5041322"/>
                </a:cubicBezTo>
                <a:lnTo>
                  <a:pt x="745693" y="5042108"/>
                </a:lnTo>
                <a:lnTo>
                  <a:pt x="745549" y="5042895"/>
                </a:lnTo>
                <a:cubicBezTo>
                  <a:pt x="745640" y="5043818"/>
                  <a:pt x="745499" y="5044604"/>
                  <a:pt x="745452" y="5044144"/>
                </a:cubicBezTo>
                <a:lnTo>
                  <a:pt x="745783" y="5043031"/>
                </a:lnTo>
                <a:cubicBezTo>
                  <a:pt x="745783" y="5043031"/>
                  <a:pt x="745595" y="5043357"/>
                  <a:pt x="745967" y="5044876"/>
                </a:cubicBezTo>
                <a:cubicBezTo>
                  <a:pt x="745967" y="5044876"/>
                  <a:pt x="747325" y="5045225"/>
                  <a:pt x="746573" y="5046530"/>
                </a:cubicBezTo>
                <a:cubicBezTo>
                  <a:pt x="749198" y="5046306"/>
                  <a:pt x="749997" y="5045464"/>
                  <a:pt x="750749" y="5044159"/>
                </a:cubicBezTo>
                <a:cubicBezTo>
                  <a:pt x="750749" y="5044159"/>
                  <a:pt x="750561" y="5044485"/>
                  <a:pt x="751313" y="5043183"/>
                </a:cubicBezTo>
                <a:cubicBezTo>
                  <a:pt x="751841" y="5037404"/>
                  <a:pt x="752370" y="5031623"/>
                  <a:pt x="752145" y="5027148"/>
                </a:cubicBezTo>
                <a:cubicBezTo>
                  <a:pt x="752897" y="5025843"/>
                  <a:pt x="752708" y="5026169"/>
                  <a:pt x="752708" y="5026169"/>
                </a:cubicBezTo>
                <a:cubicBezTo>
                  <a:pt x="751772" y="5025629"/>
                  <a:pt x="751772" y="5025629"/>
                  <a:pt x="751772" y="5025629"/>
                </a:cubicBezTo>
                <a:cubicBezTo>
                  <a:pt x="752524" y="5024326"/>
                  <a:pt x="753607" y="5021909"/>
                  <a:pt x="757968" y="5021385"/>
                </a:cubicBezTo>
                <a:cubicBezTo>
                  <a:pt x="758575" y="5023039"/>
                  <a:pt x="759323" y="5023905"/>
                  <a:pt x="760492" y="5024581"/>
                </a:cubicBezTo>
                <a:cubicBezTo>
                  <a:pt x="760866" y="5026099"/>
                  <a:pt x="761098" y="5026234"/>
                  <a:pt x="761098" y="5026234"/>
                </a:cubicBezTo>
                <a:cubicBezTo>
                  <a:pt x="762035" y="5026774"/>
                  <a:pt x="762035" y="5026774"/>
                  <a:pt x="762035" y="5026774"/>
                </a:cubicBezTo>
                <a:cubicBezTo>
                  <a:pt x="759016" y="5058493"/>
                  <a:pt x="761360" y="5035510"/>
                  <a:pt x="761204" y="5042808"/>
                </a:cubicBezTo>
                <a:cubicBezTo>
                  <a:pt x="761994" y="5046306"/>
                  <a:pt x="761759" y="5046172"/>
                  <a:pt x="761759" y="5046172"/>
                </a:cubicBezTo>
                <a:cubicBezTo>
                  <a:pt x="763720" y="5050346"/>
                  <a:pt x="765445" y="5054384"/>
                  <a:pt x="766840" y="5059534"/>
                </a:cubicBezTo>
                <a:cubicBezTo>
                  <a:pt x="768603" y="5068374"/>
                  <a:pt x="770555" y="5076889"/>
                  <a:pt x="772505" y="5085401"/>
                </a:cubicBezTo>
                <a:cubicBezTo>
                  <a:pt x="774268" y="5094240"/>
                  <a:pt x="775465" y="5104059"/>
                  <a:pt x="776480" y="5112033"/>
                </a:cubicBezTo>
                <a:cubicBezTo>
                  <a:pt x="777678" y="5121850"/>
                  <a:pt x="779629" y="5130364"/>
                  <a:pt x="779891" y="5139640"/>
                </a:cubicBezTo>
                <a:cubicBezTo>
                  <a:pt x="780152" y="5148917"/>
                  <a:pt x="781539" y="5158410"/>
                  <a:pt x="781801" y="5167686"/>
                </a:cubicBezTo>
                <a:cubicBezTo>
                  <a:pt x="782061" y="5176963"/>
                  <a:pt x="783824" y="5185802"/>
                  <a:pt x="784088" y="5195079"/>
                </a:cubicBezTo>
                <a:cubicBezTo>
                  <a:pt x="785473" y="5204571"/>
                  <a:pt x="785734" y="5213849"/>
                  <a:pt x="787685" y="5222362"/>
                </a:cubicBezTo>
                <a:cubicBezTo>
                  <a:pt x="787723" y="5227164"/>
                  <a:pt x="788700" y="5230336"/>
                  <a:pt x="788737" y="5235136"/>
                </a:cubicBezTo>
                <a:cubicBezTo>
                  <a:pt x="789898" y="5240153"/>
                  <a:pt x="790499" y="5243976"/>
                  <a:pt x="790724" y="5248452"/>
                </a:cubicBezTo>
                <a:cubicBezTo>
                  <a:pt x="785417" y="5252776"/>
                  <a:pt x="784670" y="5229747"/>
                  <a:pt x="782444" y="5240629"/>
                </a:cubicBezTo>
                <a:cubicBezTo>
                  <a:pt x="792556" y="5269066"/>
                  <a:pt x="800748" y="5273795"/>
                  <a:pt x="792543" y="5297739"/>
                </a:cubicBezTo>
                <a:lnTo>
                  <a:pt x="795897" y="5302848"/>
                </a:lnTo>
                <a:lnTo>
                  <a:pt x="793138" y="5302044"/>
                </a:lnTo>
                <a:cubicBezTo>
                  <a:pt x="777101" y="5300190"/>
                  <a:pt x="758857" y="5302951"/>
                  <a:pt x="741469" y="5308899"/>
                </a:cubicBezTo>
                <a:lnTo>
                  <a:pt x="730286" y="5315148"/>
                </a:lnTo>
                <a:lnTo>
                  <a:pt x="723368" y="5307606"/>
                </a:lnTo>
                <a:cubicBezTo>
                  <a:pt x="703300" y="5295917"/>
                  <a:pt x="671644" y="5299965"/>
                  <a:pt x="644995" y="5318150"/>
                </a:cubicBezTo>
                <a:cubicBezTo>
                  <a:pt x="644508" y="5326561"/>
                  <a:pt x="645009" y="5333802"/>
                  <a:pt x="646541" y="5340336"/>
                </a:cubicBezTo>
                <a:lnTo>
                  <a:pt x="648078" y="5344701"/>
                </a:lnTo>
                <a:lnTo>
                  <a:pt x="633534" y="5351514"/>
                </a:lnTo>
                <a:cubicBezTo>
                  <a:pt x="633946" y="5355663"/>
                  <a:pt x="634359" y="5359812"/>
                  <a:pt x="630469" y="5360607"/>
                </a:cubicBezTo>
                <a:cubicBezTo>
                  <a:pt x="636840" y="5384710"/>
                  <a:pt x="655441" y="5387628"/>
                  <a:pt x="679684" y="5382938"/>
                </a:cubicBezTo>
                <a:lnTo>
                  <a:pt x="684806" y="5376769"/>
                </a:lnTo>
                <a:lnTo>
                  <a:pt x="702380" y="5378225"/>
                </a:lnTo>
                <a:cubicBezTo>
                  <a:pt x="714875" y="5376312"/>
                  <a:pt x="726465" y="5370293"/>
                  <a:pt x="733709" y="5361057"/>
                </a:cubicBezTo>
                <a:lnTo>
                  <a:pt x="734446" y="5359400"/>
                </a:lnTo>
                <a:lnTo>
                  <a:pt x="755797" y="5351558"/>
                </a:lnTo>
                <a:cubicBezTo>
                  <a:pt x="767612" y="5346289"/>
                  <a:pt x="779091" y="5340653"/>
                  <a:pt x="791347" y="5335566"/>
                </a:cubicBezTo>
                <a:lnTo>
                  <a:pt x="810889" y="5329396"/>
                </a:lnTo>
                <a:lnTo>
                  <a:pt x="814532" y="5339117"/>
                </a:lnTo>
                <a:cubicBezTo>
                  <a:pt x="815694" y="5344133"/>
                  <a:pt x="816667" y="5349474"/>
                  <a:pt x="816891" y="5353949"/>
                </a:cubicBezTo>
                <a:cubicBezTo>
                  <a:pt x="818053" y="5358965"/>
                  <a:pt x="816589" y="5364205"/>
                  <a:pt x="812784" y="5368091"/>
                </a:cubicBezTo>
                <a:cubicBezTo>
                  <a:pt x="822676" y="5367718"/>
                  <a:pt x="815190" y="5383386"/>
                  <a:pt x="825305" y="5387487"/>
                </a:cubicBezTo>
                <a:cubicBezTo>
                  <a:pt x="816957" y="5390055"/>
                  <a:pt x="819620" y="5394634"/>
                  <a:pt x="824397" y="5396089"/>
                </a:cubicBezTo>
                <a:cubicBezTo>
                  <a:pt x="811307" y="5402004"/>
                  <a:pt x="825109" y="5414317"/>
                  <a:pt x="818486" y="5420922"/>
                </a:cubicBezTo>
                <a:cubicBezTo>
                  <a:pt x="827059" y="5422831"/>
                  <a:pt x="827321" y="5432108"/>
                  <a:pt x="826032" y="5443531"/>
                </a:cubicBezTo>
                <a:cubicBezTo>
                  <a:pt x="831786" y="5448157"/>
                  <a:pt x="831153" y="5437362"/>
                  <a:pt x="834421" y="5443594"/>
                </a:cubicBezTo>
                <a:cubicBezTo>
                  <a:pt x="833746" y="5452331"/>
                  <a:pt x="838181" y="5461409"/>
                  <a:pt x="840885" y="5468619"/>
                </a:cubicBezTo>
                <a:cubicBezTo>
                  <a:pt x="843634" y="5476290"/>
                  <a:pt x="844414" y="5484129"/>
                  <a:pt x="838961" y="5491411"/>
                </a:cubicBezTo>
                <a:cubicBezTo>
                  <a:pt x="852078" y="5494638"/>
                  <a:pt x="860901" y="5534496"/>
                  <a:pt x="854921" y="5547558"/>
                </a:cubicBezTo>
                <a:cubicBezTo>
                  <a:pt x="868947" y="5542184"/>
                  <a:pt x="877925" y="5574745"/>
                  <a:pt x="872854" y="5579203"/>
                </a:cubicBezTo>
                <a:cubicBezTo>
                  <a:pt x="883152" y="5585149"/>
                  <a:pt x="893305" y="5594053"/>
                  <a:pt x="902475" y="5601956"/>
                </a:cubicBezTo>
                <a:cubicBezTo>
                  <a:pt x="899051" y="5603020"/>
                  <a:pt x="895821" y="5601590"/>
                  <a:pt x="891460" y="5602115"/>
                </a:cubicBezTo>
                <a:cubicBezTo>
                  <a:pt x="896307" y="5615343"/>
                  <a:pt x="902237" y="5626153"/>
                  <a:pt x="908401" y="5637100"/>
                </a:cubicBezTo>
                <a:cubicBezTo>
                  <a:pt x="914378" y="5648372"/>
                  <a:pt x="920776" y="5659455"/>
                  <a:pt x="927876" y="5670941"/>
                </a:cubicBezTo>
                <a:cubicBezTo>
                  <a:pt x="931708" y="5676196"/>
                  <a:pt x="934606" y="5680910"/>
                  <a:pt x="937684" y="5687469"/>
                </a:cubicBezTo>
                <a:cubicBezTo>
                  <a:pt x="941516" y="5692722"/>
                  <a:pt x="944784" y="5698956"/>
                  <a:pt x="948052" y="5705188"/>
                </a:cubicBezTo>
                <a:lnTo>
                  <a:pt x="950246" y="5709496"/>
                </a:lnTo>
                <a:lnTo>
                  <a:pt x="943072" y="5710569"/>
                </a:lnTo>
                <a:cubicBezTo>
                  <a:pt x="943905" y="5716699"/>
                  <a:pt x="946143" y="5721468"/>
                  <a:pt x="949838" y="5725339"/>
                </a:cubicBezTo>
                <a:lnTo>
                  <a:pt x="961868" y="5733154"/>
                </a:lnTo>
                <a:lnTo>
                  <a:pt x="967788" y="5748305"/>
                </a:lnTo>
                <a:cubicBezTo>
                  <a:pt x="972530" y="5744959"/>
                  <a:pt x="974448" y="5746501"/>
                  <a:pt x="977493" y="5748257"/>
                </a:cubicBezTo>
                <a:cubicBezTo>
                  <a:pt x="974555" y="5763076"/>
                  <a:pt x="986951" y="5774579"/>
                  <a:pt x="997475" y="5785001"/>
                </a:cubicBezTo>
                <a:cubicBezTo>
                  <a:pt x="1007628" y="5793905"/>
                  <a:pt x="1014921" y="5802896"/>
                  <a:pt x="1003039" y="5814286"/>
                </a:cubicBezTo>
                <a:cubicBezTo>
                  <a:pt x="1011311" y="5826449"/>
                  <a:pt x="1010268" y="5809334"/>
                  <a:pt x="1019396" y="5814604"/>
                </a:cubicBezTo>
                <a:cubicBezTo>
                  <a:pt x="1025006" y="5822189"/>
                  <a:pt x="1028039" y="5828284"/>
                  <a:pt x="1033607" y="5833238"/>
                </a:cubicBezTo>
                <a:cubicBezTo>
                  <a:pt x="1038610" y="5839168"/>
                  <a:pt x="1042443" y="5844423"/>
                  <a:pt x="1046839" y="5848700"/>
                </a:cubicBezTo>
                <a:cubicBezTo>
                  <a:pt x="1055489" y="5858040"/>
                  <a:pt x="1061237" y="5867007"/>
                  <a:pt x="1062436" y="5876825"/>
                </a:cubicBezTo>
                <a:cubicBezTo>
                  <a:pt x="1079056" y="5886421"/>
                  <a:pt x="1082506" y="5894497"/>
                  <a:pt x="1101649" y="5907288"/>
                </a:cubicBezTo>
                <a:cubicBezTo>
                  <a:pt x="1099015" y="5911852"/>
                  <a:pt x="1094394" y="5903098"/>
                  <a:pt x="1091575" y="5905817"/>
                </a:cubicBezTo>
                <a:cubicBezTo>
                  <a:pt x="1095408" y="5911072"/>
                  <a:pt x="1099805" y="5915347"/>
                  <a:pt x="1104955" y="5918323"/>
                </a:cubicBezTo>
                <a:cubicBezTo>
                  <a:pt x="1109540" y="5922273"/>
                  <a:pt x="1113000" y="5926008"/>
                  <a:pt x="1116650" y="5929419"/>
                </a:cubicBezTo>
                <a:cubicBezTo>
                  <a:pt x="1122588" y="5935890"/>
                  <a:pt x="1128198" y="5943474"/>
                  <a:pt x="1131686" y="5956353"/>
                </a:cubicBezTo>
                <a:cubicBezTo>
                  <a:pt x="1135072" y="5950486"/>
                  <a:pt x="1139850" y="5951941"/>
                  <a:pt x="1142894" y="5953697"/>
                </a:cubicBezTo>
                <a:cubicBezTo>
                  <a:pt x="1147859" y="5954827"/>
                  <a:pt x="1152073" y="5957259"/>
                  <a:pt x="1156814" y="5953911"/>
                </a:cubicBezTo>
                <a:cubicBezTo>
                  <a:pt x="1145119" y="5942815"/>
                  <a:pt x="1132635" y="5928219"/>
                  <a:pt x="1136326" y="5912098"/>
                </a:cubicBezTo>
                <a:cubicBezTo>
                  <a:pt x="1148359" y="5917742"/>
                  <a:pt x="1142751" y="5932321"/>
                  <a:pt x="1151099" y="5929754"/>
                </a:cubicBezTo>
                <a:cubicBezTo>
                  <a:pt x="1146634" y="5913704"/>
                  <a:pt x="1139525" y="5906558"/>
                  <a:pt x="1128991" y="5900476"/>
                </a:cubicBezTo>
                <a:cubicBezTo>
                  <a:pt x="1119444" y="5893225"/>
                  <a:pt x="1109145" y="5887279"/>
                  <a:pt x="1098437" y="5875013"/>
                </a:cubicBezTo>
                <a:cubicBezTo>
                  <a:pt x="1101255" y="5872295"/>
                  <a:pt x="1104114" y="5872206"/>
                  <a:pt x="1106368" y="5870467"/>
                </a:cubicBezTo>
                <a:cubicBezTo>
                  <a:pt x="1102874" y="5859758"/>
                  <a:pt x="1089151" y="5854876"/>
                  <a:pt x="1079788" y="5849473"/>
                </a:cubicBezTo>
                <a:cubicBezTo>
                  <a:pt x="1074941" y="5836245"/>
                  <a:pt x="1066857" y="5823755"/>
                  <a:pt x="1058024" y="5812570"/>
                </a:cubicBezTo>
                <a:cubicBezTo>
                  <a:pt x="1049422" y="5801519"/>
                  <a:pt x="1039417" y="5789659"/>
                  <a:pt x="1029829" y="5779778"/>
                </a:cubicBezTo>
                <a:cubicBezTo>
                  <a:pt x="1020057" y="5768052"/>
                  <a:pt x="1011221" y="5756868"/>
                  <a:pt x="1004121" y="5745381"/>
                </a:cubicBezTo>
                <a:cubicBezTo>
                  <a:pt x="996603" y="5731914"/>
                  <a:pt x="991192" y="5719665"/>
                  <a:pt x="988269" y="5705808"/>
                </a:cubicBezTo>
                <a:cubicBezTo>
                  <a:pt x="979088" y="5702247"/>
                  <a:pt x="970623" y="5692581"/>
                  <a:pt x="962726" y="5681936"/>
                </a:cubicBezTo>
                <a:cubicBezTo>
                  <a:pt x="958704" y="5677007"/>
                  <a:pt x="955437" y="5670775"/>
                  <a:pt x="951604" y="5665520"/>
                </a:cubicBezTo>
                <a:cubicBezTo>
                  <a:pt x="948524" y="5658962"/>
                  <a:pt x="945445" y="5652403"/>
                  <a:pt x="941612" y="5647150"/>
                </a:cubicBezTo>
                <a:cubicBezTo>
                  <a:pt x="953803" y="5645497"/>
                  <a:pt x="959503" y="5676164"/>
                  <a:pt x="971464" y="5672207"/>
                </a:cubicBezTo>
                <a:cubicBezTo>
                  <a:pt x="966236" y="5661801"/>
                  <a:pt x="942033" y="5624795"/>
                  <a:pt x="946930" y="5614150"/>
                </a:cubicBezTo>
                <a:cubicBezTo>
                  <a:pt x="942755" y="5616520"/>
                  <a:pt x="938532" y="5618428"/>
                  <a:pt x="935636" y="5613714"/>
                </a:cubicBezTo>
                <a:cubicBezTo>
                  <a:pt x="931430" y="5606941"/>
                  <a:pt x="938463" y="5606653"/>
                  <a:pt x="936553" y="5600772"/>
                </a:cubicBezTo>
                <a:cubicBezTo>
                  <a:pt x="928535" y="5602226"/>
                  <a:pt x="921435" y="5590739"/>
                  <a:pt x="915652" y="5576972"/>
                </a:cubicBezTo>
                <a:cubicBezTo>
                  <a:pt x="912570" y="5570413"/>
                  <a:pt x="911747" y="5562113"/>
                  <a:pt x="909414" y="5556422"/>
                </a:cubicBezTo>
                <a:cubicBezTo>
                  <a:pt x="906900" y="5548885"/>
                  <a:pt x="905738" y="5543869"/>
                  <a:pt x="904530" y="5538392"/>
                </a:cubicBezTo>
                <a:cubicBezTo>
                  <a:pt x="904383" y="5541349"/>
                  <a:pt x="903632" y="5542653"/>
                  <a:pt x="901143" y="5544260"/>
                </a:cubicBezTo>
                <a:cubicBezTo>
                  <a:pt x="904160" y="5536874"/>
                  <a:pt x="883325" y="5524845"/>
                  <a:pt x="888369" y="5511246"/>
                </a:cubicBezTo>
                <a:cubicBezTo>
                  <a:pt x="890137" y="5517914"/>
                  <a:pt x="892427" y="5520975"/>
                  <a:pt x="897020" y="5520586"/>
                </a:cubicBezTo>
                <a:cubicBezTo>
                  <a:pt x="901647" y="5505004"/>
                  <a:pt x="884564" y="5515132"/>
                  <a:pt x="882576" y="5501817"/>
                </a:cubicBezTo>
                <a:cubicBezTo>
                  <a:pt x="887318" y="5498471"/>
                  <a:pt x="887581" y="5507748"/>
                  <a:pt x="892693" y="5505919"/>
                </a:cubicBezTo>
                <a:cubicBezTo>
                  <a:pt x="886531" y="5494972"/>
                  <a:pt x="882063" y="5478924"/>
                  <a:pt x="877596" y="5462872"/>
                </a:cubicBezTo>
                <a:cubicBezTo>
                  <a:pt x="873131" y="5446822"/>
                  <a:pt x="868384" y="5430178"/>
                  <a:pt x="862638" y="5421210"/>
                </a:cubicBezTo>
                <a:cubicBezTo>
                  <a:pt x="853500" y="5420279"/>
                  <a:pt x="864259" y="5430837"/>
                  <a:pt x="854932" y="5430233"/>
                </a:cubicBezTo>
                <a:cubicBezTo>
                  <a:pt x="854896" y="5425431"/>
                  <a:pt x="847415" y="5416766"/>
                  <a:pt x="853509" y="5415940"/>
                </a:cubicBezTo>
                <a:cubicBezTo>
                  <a:pt x="856698" y="5414738"/>
                  <a:pt x="858658" y="5418912"/>
                  <a:pt x="862082" y="5417848"/>
                </a:cubicBezTo>
                <a:cubicBezTo>
                  <a:pt x="859715" y="5407354"/>
                  <a:pt x="856176" y="5396185"/>
                  <a:pt x="854041" y="5385826"/>
                </a:cubicBezTo>
                <a:cubicBezTo>
                  <a:pt x="851301" y="5373815"/>
                  <a:pt x="847997" y="5362781"/>
                  <a:pt x="844691" y="5351748"/>
                </a:cubicBezTo>
                <a:cubicBezTo>
                  <a:pt x="842888" y="5340276"/>
                  <a:pt x="840148" y="5328264"/>
                  <a:pt x="837408" y="5316253"/>
                </a:cubicBezTo>
                <a:cubicBezTo>
                  <a:pt x="836356" y="5303479"/>
                  <a:pt x="834368" y="5290164"/>
                  <a:pt x="832946" y="5275870"/>
                </a:cubicBezTo>
                <a:cubicBezTo>
                  <a:pt x="838439" y="5271220"/>
                  <a:pt x="835883" y="5261053"/>
                  <a:pt x="833330" y="5248715"/>
                </a:cubicBezTo>
                <a:cubicBezTo>
                  <a:pt x="830026" y="5237681"/>
                  <a:pt x="825413" y="5224589"/>
                  <a:pt x="825334" y="5217157"/>
                </a:cubicBezTo>
                <a:cubicBezTo>
                  <a:pt x="826625" y="5205733"/>
                  <a:pt x="824403" y="5192283"/>
                  <a:pt x="822043" y="5177449"/>
                </a:cubicBezTo>
                <a:cubicBezTo>
                  <a:pt x="821819" y="5172973"/>
                  <a:pt x="821217" y="5169150"/>
                  <a:pt x="820426" y="5165651"/>
                </a:cubicBezTo>
                <a:cubicBezTo>
                  <a:pt x="820202" y="5161177"/>
                  <a:pt x="819225" y="5158004"/>
                  <a:pt x="818435" y="5154507"/>
                </a:cubicBezTo>
                <a:cubicBezTo>
                  <a:pt x="817608" y="5146207"/>
                  <a:pt x="816828" y="5138370"/>
                  <a:pt x="816750" y="5130937"/>
                </a:cubicBezTo>
                <a:cubicBezTo>
                  <a:pt x="815369" y="5119275"/>
                  <a:pt x="814318" y="5106500"/>
                  <a:pt x="814437" y="5094403"/>
                </a:cubicBezTo>
                <a:cubicBezTo>
                  <a:pt x="815303" y="5083168"/>
                  <a:pt x="815423" y="5071070"/>
                  <a:pt x="815543" y="5058970"/>
                </a:cubicBezTo>
                <a:cubicBezTo>
                  <a:pt x="816070" y="5053192"/>
                  <a:pt x="816409" y="5047738"/>
                  <a:pt x="816002" y="5041419"/>
                </a:cubicBezTo>
                <a:cubicBezTo>
                  <a:pt x="817203" y="5026902"/>
                  <a:pt x="817249" y="5027364"/>
                  <a:pt x="817249" y="5027364"/>
                </a:cubicBezTo>
                <a:cubicBezTo>
                  <a:pt x="818001" y="5026060"/>
                  <a:pt x="818001" y="5026060"/>
                  <a:pt x="818001" y="5026060"/>
                </a:cubicBezTo>
                <a:cubicBezTo>
                  <a:pt x="816831" y="5025385"/>
                  <a:pt x="816831" y="5025385"/>
                  <a:pt x="816831" y="5025385"/>
                </a:cubicBezTo>
                <a:cubicBezTo>
                  <a:pt x="816978" y="5022428"/>
                  <a:pt x="817212" y="5022562"/>
                  <a:pt x="817212" y="5022562"/>
                </a:cubicBezTo>
                <a:cubicBezTo>
                  <a:pt x="816606" y="5020909"/>
                  <a:pt x="817359" y="5019606"/>
                  <a:pt x="816754" y="5017952"/>
                </a:cubicBezTo>
                <a:cubicBezTo>
                  <a:pt x="815780" y="5012610"/>
                  <a:pt x="815371" y="5006291"/>
                  <a:pt x="811539" y="5001036"/>
                </a:cubicBezTo>
                <a:cubicBezTo>
                  <a:pt x="815898" y="5000511"/>
                  <a:pt x="820677" y="5001966"/>
                  <a:pt x="818717" y="4997792"/>
                </a:cubicBezTo>
                <a:cubicBezTo>
                  <a:pt x="816045" y="4997553"/>
                  <a:pt x="810184" y="4998516"/>
                  <a:pt x="810331" y="4995559"/>
                </a:cubicBezTo>
                <a:cubicBezTo>
                  <a:pt x="809396" y="4995018"/>
                  <a:pt x="809960" y="4994040"/>
                  <a:pt x="810524" y="4993063"/>
                </a:cubicBezTo>
                <a:cubicBezTo>
                  <a:pt x="810524" y="4993063"/>
                  <a:pt x="811276" y="4991758"/>
                  <a:pt x="811276" y="4991758"/>
                </a:cubicBezTo>
                <a:cubicBezTo>
                  <a:pt x="811843" y="4990781"/>
                  <a:pt x="811843" y="4990781"/>
                  <a:pt x="811843" y="4990781"/>
                </a:cubicBezTo>
                <a:cubicBezTo>
                  <a:pt x="811469" y="4989262"/>
                  <a:pt x="811657" y="4988936"/>
                  <a:pt x="812222" y="4987960"/>
                </a:cubicBezTo>
                <a:cubicBezTo>
                  <a:pt x="813355" y="4983833"/>
                  <a:pt x="815003" y="4980439"/>
                  <a:pt x="817073" y="4976854"/>
                </a:cubicBezTo>
                <a:cubicBezTo>
                  <a:pt x="819102" y="4970636"/>
                  <a:pt x="823471" y="4965772"/>
                  <a:pt x="828212" y="4962426"/>
                </a:cubicBezTo>
                <a:cubicBezTo>
                  <a:pt x="823627" y="4958474"/>
                  <a:pt x="819795" y="4953221"/>
                  <a:pt x="817651" y="4947203"/>
                </a:cubicBezTo>
                <a:cubicBezTo>
                  <a:pt x="815434" y="4953744"/>
                  <a:pt x="821782" y="4966535"/>
                  <a:pt x="814369" y="4969644"/>
                </a:cubicBezTo>
                <a:cubicBezTo>
                  <a:pt x="814527" y="4962346"/>
                  <a:pt x="808431" y="4963173"/>
                  <a:pt x="811409" y="4950986"/>
                </a:cubicBezTo>
                <a:cubicBezTo>
                  <a:pt x="825073" y="4939755"/>
                  <a:pt x="821740" y="4941740"/>
                  <a:pt x="822695" y="4933601"/>
                </a:cubicBezTo>
                <a:lnTo>
                  <a:pt x="824966" y="4923179"/>
                </a:lnTo>
                <a:lnTo>
                  <a:pt x="826092" y="4923394"/>
                </a:lnTo>
                <a:lnTo>
                  <a:pt x="828790" y="4932775"/>
                </a:lnTo>
                <a:lnTo>
                  <a:pt x="828763" y="4923633"/>
                </a:lnTo>
                <a:lnTo>
                  <a:pt x="841976" y="4925612"/>
                </a:lnTo>
                <a:lnTo>
                  <a:pt x="842509" y="4917663"/>
                </a:lnTo>
                <a:lnTo>
                  <a:pt x="851141" y="4913521"/>
                </a:lnTo>
                <a:lnTo>
                  <a:pt x="844546" y="4907105"/>
                </a:lnTo>
                <a:lnTo>
                  <a:pt x="844688" y="4906319"/>
                </a:lnTo>
                <a:lnTo>
                  <a:pt x="844031" y="4906375"/>
                </a:lnTo>
                <a:lnTo>
                  <a:pt x="835660" y="4897631"/>
                </a:lnTo>
                <a:lnTo>
                  <a:pt x="834303" y="4897280"/>
                </a:lnTo>
                <a:lnTo>
                  <a:pt x="835624" y="4892829"/>
                </a:lnTo>
                <a:cubicBezTo>
                  <a:pt x="836334" y="4888893"/>
                  <a:pt x="836391" y="4885015"/>
                  <a:pt x="834755" y="4881898"/>
                </a:cubicBezTo>
                <a:lnTo>
                  <a:pt x="829477" y="4895364"/>
                </a:lnTo>
                <a:lnTo>
                  <a:pt x="827418" y="4894608"/>
                </a:lnTo>
                <a:lnTo>
                  <a:pt x="823195" y="4896516"/>
                </a:lnTo>
                <a:cubicBezTo>
                  <a:pt x="823392" y="4891851"/>
                  <a:pt x="823355" y="4887049"/>
                  <a:pt x="821588" y="4880379"/>
                </a:cubicBezTo>
                <a:cubicBezTo>
                  <a:pt x="827500" y="4877709"/>
                  <a:pt x="828317" y="4890349"/>
                  <a:pt x="832085" y="4881660"/>
                </a:cubicBezTo>
                <a:cubicBezTo>
                  <a:pt x="828399" y="4873448"/>
                  <a:pt x="833480" y="4864648"/>
                  <a:pt x="839502" y="4854218"/>
                </a:cubicBezTo>
                <a:cubicBezTo>
                  <a:pt x="845518" y="4845959"/>
                  <a:pt x="851351" y="4835855"/>
                  <a:pt x="848047" y="4824821"/>
                </a:cubicBezTo>
                <a:cubicBezTo>
                  <a:pt x="848456" y="4831143"/>
                  <a:pt x="840749" y="4840165"/>
                  <a:pt x="841093" y="4832539"/>
                </a:cubicBezTo>
                <a:cubicBezTo>
                  <a:pt x="842186" y="4825784"/>
                  <a:pt x="847297" y="4823955"/>
                  <a:pt x="849561" y="4817873"/>
                </a:cubicBezTo>
                <a:cubicBezTo>
                  <a:pt x="842450" y="4810727"/>
                  <a:pt x="843127" y="4801992"/>
                  <a:pt x="846705" y="4793628"/>
                </a:cubicBezTo>
                <a:cubicBezTo>
                  <a:pt x="848550" y="4785568"/>
                  <a:pt x="852695" y="4776228"/>
                  <a:pt x="850179" y="4768691"/>
                </a:cubicBezTo>
                <a:cubicBezTo>
                  <a:pt x="855821" y="4761083"/>
                  <a:pt x="858909" y="4763302"/>
                  <a:pt x="862663" y="4761123"/>
                </a:cubicBezTo>
                <a:lnTo>
                  <a:pt x="860195" y="4754049"/>
                </a:lnTo>
                <a:lnTo>
                  <a:pt x="862581" y="4755861"/>
                </a:lnTo>
                <a:lnTo>
                  <a:pt x="876350" y="4761204"/>
                </a:lnTo>
                <a:lnTo>
                  <a:pt x="877781" y="4771156"/>
                </a:lnTo>
                <a:cubicBezTo>
                  <a:pt x="875822" y="4766982"/>
                  <a:pt x="873385" y="4766877"/>
                  <a:pt x="869998" y="4772745"/>
                </a:cubicBezTo>
                <a:cubicBezTo>
                  <a:pt x="876689" y="4777913"/>
                  <a:pt x="874993" y="4783016"/>
                  <a:pt x="871605" y="4788882"/>
                </a:cubicBezTo>
                <a:cubicBezTo>
                  <a:pt x="870288" y="4791165"/>
                  <a:pt x="869159" y="4793120"/>
                  <a:pt x="868777" y="4795941"/>
                </a:cubicBezTo>
                <a:cubicBezTo>
                  <a:pt x="868631" y="4798899"/>
                  <a:pt x="868249" y="4801721"/>
                  <a:pt x="870358" y="4802938"/>
                </a:cubicBezTo>
                <a:cubicBezTo>
                  <a:pt x="864669" y="4810083"/>
                  <a:pt x="863247" y="4795790"/>
                  <a:pt x="861628" y="4808326"/>
                </a:cubicBezTo>
                <a:lnTo>
                  <a:pt x="865235" y="4809106"/>
                </a:lnTo>
                <a:lnTo>
                  <a:pt x="862605" y="4811499"/>
                </a:lnTo>
                <a:lnTo>
                  <a:pt x="868667" y="4825863"/>
                </a:lnTo>
                <a:lnTo>
                  <a:pt x="867053" y="4836230"/>
                </a:lnTo>
                <a:cubicBezTo>
                  <a:pt x="865203" y="4846460"/>
                  <a:pt x="863776" y="4856499"/>
                  <a:pt x="863533" y="4860704"/>
                </a:cubicBezTo>
                <a:cubicBezTo>
                  <a:pt x="860518" y="4868091"/>
                  <a:pt x="877375" y="4853489"/>
                  <a:pt x="872331" y="4867088"/>
                </a:cubicBezTo>
                <a:cubicBezTo>
                  <a:pt x="866429" y="4865419"/>
                  <a:pt x="865519" y="4874022"/>
                  <a:pt x="864612" y="4882622"/>
                </a:cubicBezTo>
                <a:cubicBezTo>
                  <a:pt x="863892" y="4890898"/>
                  <a:pt x="862464" y="4900936"/>
                  <a:pt x="853509" y="4901852"/>
                </a:cubicBezTo>
                <a:cubicBezTo>
                  <a:pt x="854299" y="4905349"/>
                  <a:pt x="853919" y="4908171"/>
                  <a:pt x="853772" y="4911127"/>
                </a:cubicBezTo>
                <a:cubicBezTo>
                  <a:pt x="854143" y="4912647"/>
                  <a:pt x="854561" y="4914626"/>
                  <a:pt x="853997" y="4915603"/>
                </a:cubicBezTo>
                <a:cubicBezTo>
                  <a:pt x="854180" y="4917449"/>
                  <a:pt x="853615" y="4918427"/>
                  <a:pt x="853799" y="4920270"/>
                </a:cubicBezTo>
                <a:cubicBezTo>
                  <a:pt x="853272" y="4926049"/>
                  <a:pt x="851431" y="4931939"/>
                  <a:pt x="850903" y="4937719"/>
                </a:cubicBezTo>
                <a:cubicBezTo>
                  <a:pt x="848677" y="4948602"/>
                  <a:pt x="847622" y="4960160"/>
                  <a:pt x="851905" y="4974365"/>
                </a:cubicBezTo>
                <a:cubicBezTo>
                  <a:pt x="849279" y="4974589"/>
                  <a:pt x="847581" y="4979692"/>
                  <a:pt x="845319" y="4985772"/>
                </a:cubicBezTo>
                <a:cubicBezTo>
                  <a:pt x="845172" y="4988730"/>
                  <a:pt x="844557" y="4991418"/>
                  <a:pt x="845162" y="4993072"/>
                </a:cubicBezTo>
                <a:cubicBezTo>
                  <a:pt x="845347" y="4994915"/>
                  <a:pt x="845347" y="4994915"/>
                  <a:pt x="847454" y="4996131"/>
                </a:cubicBezTo>
                <a:cubicBezTo>
                  <a:pt x="846516" y="4995590"/>
                  <a:pt x="847270" y="4994287"/>
                  <a:pt x="847270" y="4994287"/>
                </a:cubicBezTo>
                <a:cubicBezTo>
                  <a:pt x="847834" y="4993308"/>
                  <a:pt x="847834" y="4993308"/>
                  <a:pt x="848399" y="4992332"/>
                </a:cubicBezTo>
                <a:cubicBezTo>
                  <a:pt x="849151" y="4991027"/>
                  <a:pt x="849151" y="4991027"/>
                  <a:pt x="849716" y="4990050"/>
                </a:cubicBezTo>
                <a:cubicBezTo>
                  <a:pt x="851033" y="4987769"/>
                  <a:pt x="852768" y="4987467"/>
                  <a:pt x="852993" y="4991943"/>
                </a:cubicBezTo>
                <a:cubicBezTo>
                  <a:pt x="851676" y="4994224"/>
                  <a:pt x="851676" y="4994224"/>
                  <a:pt x="851111" y="4995201"/>
                </a:cubicBezTo>
                <a:cubicBezTo>
                  <a:pt x="851111" y="4995201"/>
                  <a:pt x="850359" y="4996504"/>
                  <a:pt x="849792" y="4997483"/>
                </a:cubicBezTo>
                <a:cubicBezTo>
                  <a:pt x="849978" y="4999326"/>
                  <a:pt x="849414" y="5000304"/>
                  <a:pt x="848095" y="5002586"/>
                </a:cubicBezTo>
                <a:cubicBezTo>
                  <a:pt x="847714" y="5005408"/>
                  <a:pt x="846066" y="5008803"/>
                  <a:pt x="845687" y="5011624"/>
                </a:cubicBezTo>
                <a:cubicBezTo>
                  <a:pt x="844741" y="5015425"/>
                  <a:pt x="844406" y="5018707"/>
                  <a:pt x="843461" y="5022508"/>
                </a:cubicBezTo>
                <a:cubicBezTo>
                  <a:pt x="843312" y="5025465"/>
                  <a:pt x="843312" y="5025465"/>
                  <a:pt x="843312" y="5025465"/>
                </a:cubicBezTo>
                <a:cubicBezTo>
                  <a:pt x="844250" y="5026005"/>
                  <a:pt x="844250" y="5026005"/>
                  <a:pt x="844250" y="5026005"/>
                </a:cubicBezTo>
                <a:cubicBezTo>
                  <a:pt x="843684" y="5026982"/>
                  <a:pt x="843497" y="5027308"/>
                  <a:pt x="843497" y="5027308"/>
                </a:cubicBezTo>
                <a:cubicBezTo>
                  <a:pt x="842249" y="5041363"/>
                  <a:pt x="842061" y="5041689"/>
                  <a:pt x="842061" y="5041689"/>
                </a:cubicBezTo>
                <a:cubicBezTo>
                  <a:pt x="842103" y="5044321"/>
                  <a:pt x="842892" y="5047818"/>
                  <a:pt x="841946" y="5051617"/>
                </a:cubicBezTo>
                <a:cubicBezTo>
                  <a:pt x="841144" y="5076794"/>
                  <a:pt x="840153" y="5102295"/>
                  <a:pt x="839166" y="5125626"/>
                </a:cubicBezTo>
                <a:cubicBezTo>
                  <a:pt x="838376" y="5122128"/>
                  <a:pt x="840865" y="5120523"/>
                  <a:pt x="843118" y="5118782"/>
                </a:cubicBezTo>
                <a:cubicBezTo>
                  <a:pt x="843155" y="5123584"/>
                  <a:pt x="844366" y="5126891"/>
                  <a:pt x="843231" y="5131017"/>
                </a:cubicBezTo>
                <a:cubicBezTo>
                  <a:pt x="839809" y="5132082"/>
                  <a:pt x="837701" y="5130865"/>
                  <a:pt x="836349" y="5128346"/>
                </a:cubicBezTo>
                <a:cubicBezTo>
                  <a:pt x="843077" y="5138314"/>
                  <a:pt x="827761" y="5155111"/>
                  <a:pt x="832012" y="5162345"/>
                </a:cubicBezTo>
                <a:cubicBezTo>
                  <a:pt x="834609" y="5152981"/>
                  <a:pt x="835096" y="5166734"/>
                  <a:pt x="832608" y="5168339"/>
                </a:cubicBezTo>
                <a:cubicBezTo>
                  <a:pt x="839075" y="5169031"/>
                  <a:pt x="838702" y="5167512"/>
                  <a:pt x="842390" y="5175724"/>
                </a:cubicBezTo>
                <a:cubicBezTo>
                  <a:pt x="843288" y="5171463"/>
                  <a:pt x="841709" y="5164467"/>
                  <a:pt x="844946" y="5163729"/>
                </a:cubicBezTo>
                <a:cubicBezTo>
                  <a:pt x="851109" y="5174674"/>
                  <a:pt x="852014" y="5190406"/>
                  <a:pt x="850950" y="5206306"/>
                </a:cubicBezTo>
                <a:cubicBezTo>
                  <a:pt x="850119" y="5222341"/>
                  <a:pt x="849054" y="5238238"/>
                  <a:pt x="850106" y="5251014"/>
                </a:cubicBezTo>
                <a:cubicBezTo>
                  <a:pt x="856461" y="5259463"/>
                  <a:pt x="857628" y="5240147"/>
                  <a:pt x="862249" y="5248898"/>
                </a:cubicBezTo>
                <a:cubicBezTo>
                  <a:pt x="854728" y="5259766"/>
                  <a:pt x="877443" y="5268534"/>
                  <a:pt x="866041" y="5273684"/>
                </a:cubicBezTo>
                <a:cubicBezTo>
                  <a:pt x="859575" y="5272994"/>
                  <a:pt x="859023" y="5245298"/>
                  <a:pt x="848867" y="5260727"/>
                </a:cubicBezTo>
                <a:cubicBezTo>
                  <a:pt x="856903" y="5272753"/>
                  <a:pt x="874234" y="5278415"/>
                  <a:pt x="867162" y="5298232"/>
                </a:cubicBezTo>
                <a:cubicBezTo>
                  <a:pt x="891459" y="5289663"/>
                  <a:pt x="886596" y="5329443"/>
                  <a:pt x="900543" y="5338799"/>
                </a:cubicBezTo>
                <a:cubicBezTo>
                  <a:pt x="897528" y="5346183"/>
                  <a:pt x="894297" y="5366916"/>
                  <a:pt x="904215" y="5375684"/>
                </a:cubicBezTo>
                <a:cubicBezTo>
                  <a:pt x="902384" y="5355072"/>
                  <a:pt x="903361" y="5336081"/>
                  <a:pt x="916646" y="5325500"/>
                </a:cubicBezTo>
                <a:lnTo>
                  <a:pt x="919590" y="5330506"/>
                </a:lnTo>
                <a:lnTo>
                  <a:pt x="920586" y="5347328"/>
                </a:lnTo>
                <a:cubicBezTo>
                  <a:pt x="936797" y="5350605"/>
                  <a:pt x="926632" y="5370374"/>
                  <a:pt x="927421" y="5373873"/>
                </a:cubicBezTo>
                <a:cubicBezTo>
                  <a:pt x="927343" y="5366441"/>
                  <a:pt x="936375" y="5372959"/>
                  <a:pt x="938666" y="5376018"/>
                </a:cubicBezTo>
                <a:cubicBezTo>
                  <a:pt x="926894" y="5379651"/>
                  <a:pt x="938321" y="5405804"/>
                  <a:pt x="944265" y="5387943"/>
                </a:cubicBezTo>
                <a:cubicBezTo>
                  <a:pt x="947805" y="5399113"/>
                  <a:pt x="942076" y="5403627"/>
                  <a:pt x="938654" y="5404692"/>
                </a:cubicBezTo>
                <a:cubicBezTo>
                  <a:pt x="945527" y="5411703"/>
                  <a:pt x="952826" y="5418524"/>
                  <a:pt x="961583" y="5422276"/>
                </a:cubicBezTo>
                <a:cubicBezTo>
                  <a:pt x="955721" y="5423239"/>
                  <a:pt x="953008" y="5420368"/>
                  <a:pt x="952899" y="5428128"/>
                </a:cubicBezTo>
                <a:cubicBezTo>
                  <a:pt x="957856" y="5433596"/>
                  <a:pt x="958617" y="5427953"/>
                  <a:pt x="962833" y="5430384"/>
                </a:cubicBezTo>
                <a:cubicBezTo>
                  <a:pt x="962450" y="5433206"/>
                  <a:pt x="960527" y="5433835"/>
                  <a:pt x="958274" y="5435577"/>
                </a:cubicBezTo>
                <a:cubicBezTo>
                  <a:pt x="967412" y="5436507"/>
                  <a:pt x="968426" y="5444479"/>
                  <a:pt x="967706" y="5452754"/>
                </a:cubicBezTo>
                <a:cubicBezTo>
                  <a:pt x="966797" y="5461356"/>
                  <a:pt x="964199" y="5470721"/>
                  <a:pt x="969731" y="5470871"/>
                </a:cubicBezTo>
                <a:cubicBezTo>
                  <a:pt x="968941" y="5467374"/>
                  <a:pt x="969322" y="5464552"/>
                  <a:pt x="972746" y="5463488"/>
                </a:cubicBezTo>
                <a:cubicBezTo>
                  <a:pt x="974324" y="5470482"/>
                  <a:pt x="976422" y="5476039"/>
                  <a:pt x="977064" y="5482494"/>
                </a:cubicBezTo>
                <a:cubicBezTo>
                  <a:pt x="977102" y="5487294"/>
                  <a:pt x="976574" y="5493074"/>
                  <a:pt x="973521" y="5495657"/>
                </a:cubicBezTo>
                <a:cubicBezTo>
                  <a:pt x="979897" y="5495428"/>
                  <a:pt x="979516" y="5498249"/>
                  <a:pt x="978571" y="5502048"/>
                </a:cubicBezTo>
                <a:lnTo>
                  <a:pt x="977813" y="5505523"/>
                </a:lnTo>
                <a:lnTo>
                  <a:pt x="958233" y="5499434"/>
                </a:lnTo>
                <a:cubicBezTo>
                  <a:pt x="918873" y="5538416"/>
                  <a:pt x="943453" y="5619096"/>
                  <a:pt x="995417" y="5626935"/>
                </a:cubicBezTo>
                <a:cubicBezTo>
                  <a:pt x="996551" y="5622809"/>
                  <a:pt x="1000627" y="5623859"/>
                  <a:pt x="1004468" y="5624773"/>
                </a:cubicBezTo>
                <a:cubicBezTo>
                  <a:pt x="1015093" y="5609615"/>
                  <a:pt x="1020379" y="5591806"/>
                  <a:pt x="1020929" y="5575177"/>
                </a:cubicBezTo>
                <a:lnTo>
                  <a:pt x="1020935" y="5573005"/>
                </a:lnTo>
                <a:lnTo>
                  <a:pt x="1021733" y="5572163"/>
                </a:lnTo>
                <a:cubicBezTo>
                  <a:pt x="1021973" y="5570129"/>
                  <a:pt x="1021087" y="5567879"/>
                  <a:pt x="1019965" y="5565494"/>
                </a:cubicBezTo>
                <a:lnTo>
                  <a:pt x="1019732" y="5565359"/>
                </a:lnTo>
                <a:lnTo>
                  <a:pt x="1018584" y="5553832"/>
                </a:lnTo>
                <a:lnTo>
                  <a:pt x="1022746" y="5557974"/>
                </a:lnTo>
                <a:cubicBezTo>
                  <a:pt x="1024335" y="5560628"/>
                  <a:pt x="1025547" y="5563936"/>
                  <a:pt x="1026526" y="5567108"/>
                </a:cubicBezTo>
                <a:cubicBezTo>
                  <a:pt x="1029227" y="5574318"/>
                  <a:pt x="1032307" y="5580877"/>
                  <a:pt x="1037274" y="5582006"/>
                </a:cubicBezTo>
                <a:cubicBezTo>
                  <a:pt x="1034113" y="5592348"/>
                  <a:pt x="1032083" y="5598563"/>
                  <a:pt x="1023918" y="5602976"/>
                </a:cubicBezTo>
                <a:cubicBezTo>
                  <a:pt x="1028921" y="5608906"/>
                  <a:pt x="1036288" y="5605337"/>
                  <a:pt x="1041437" y="5608310"/>
                </a:cubicBezTo>
                <a:cubicBezTo>
                  <a:pt x="1040649" y="5604812"/>
                  <a:pt x="1037233" y="5601538"/>
                  <a:pt x="1040050" y="5598818"/>
                </a:cubicBezTo>
                <a:cubicBezTo>
                  <a:pt x="1047124" y="5601164"/>
                  <a:pt x="1050769" y="5606745"/>
                  <a:pt x="1052535" y="5613415"/>
                </a:cubicBezTo>
                <a:cubicBezTo>
                  <a:pt x="1053879" y="5620274"/>
                  <a:pt x="1051851" y="5626489"/>
                  <a:pt x="1045422" y="5630600"/>
                </a:cubicBezTo>
                <a:cubicBezTo>
                  <a:pt x="1043843" y="5623605"/>
                  <a:pt x="1030518" y="5629383"/>
                  <a:pt x="1033796" y="5631276"/>
                </a:cubicBezTo>
                <a:cubicBezTo>
                  <a:pt x="1045003" y="5628619"/>
                  <a:pt x="1051811" y="5646021"/>
                  <a:pt x="1062265" y="5644671"/>
                </a:cubicBezTo>
                <a:cubicBezTo>
                  <a:pt x="1059525" y="5632659"/>
                  <a:pt x="1051353" y="5641411"/>
                  <a:pt x="1048231" y="5632221"/>
                </a:cubicBezTo>
                <a:cubicBezTo>
                  <a:pt x="1052934" y="5624074"/>
                  <a:pt x="1059254" y="5627723"/>
                  <a:pt x="1059226" y="5618580"/>
                </a:cubicBezTo>
                <a:cubicBezTo>
                  <a:pt x="1065993" y="5633351"/>
                  <a:pt x="1069591" y="5638470"/>
                  <a:pt x="1077636" y="5646157"/>
                </a:cubicBezTo>
                <a:cubicBezTo>
                  <a:pt x="1072895" y="5649504"/>
                  <a:pt x="1071551" y="5642644"/>
                  <a:pt x="1067182" y="5647509"/>
                </a:cubicBezTo>
                <a:cubicBezTo>
                  <a:pt x="1069551" y="5658002"/>
                  <a:pt x="1077306" y="5647270"/>
                  <a:pt x="1080767" y="5651007"/>
                </a:cubicBezTo>
                <a:cubicBezTo>
                  <a:pt x="1080240" y="5656786"/>
                  <a:pt x="1083274" y="5662884"/>
                  <a:pt x="1079138" y="5667884"/>
                </a:cubicBezTo>
                <a:cubicBezTo>
                  <a:pt x="1090002" y="5672852"/>
                  <a:pt x="1097111" y="5679998"/>
                  <a:pt x="1103655" y="5688123"/>
                </a:cubicBezTo>
                <a:cubicBezTo>
                  <a:pt x="1105383" y="5692161"/>
                  <a:pt x="1108043" y="5696740"/>
                  <a:pt x="1111123" y="5703298"/>
                </a:cubicBezTo>
                <a:cubicBezTo>
                  <a:pt x="1114020" y="5708013"/>
                  <a:pt x="1118086" y="5713403"/>
                  <a:pt x="1123090" y="5719333"/>
                </a:cubicBezTo>
                <a:cubicBezTo>
                  <a:pt x="1133881" y="5714698"/>
                  <a:pt x="1113836" y="5706168"/>
                  <a:pt x="1120831" y="5701080"/>
                </a:cubicBezTo>
                <a:cubicBezTo>
                  <a:pt x="1134409" y="5708919"/>
                  <a:pt x="1144560" y="5717822"/>
                  <a:pt x="1155131" y="5728705"/>
                </a:cubicBezTo>
                <a:cubicBezTo>
                  <a:pt x="1166218" y="5738149"/>
                  <a:pt x="1177497" y="5747268"/>
                  <a:pt x="1189902" y="5754431"/>
                </a:cubicBezTo>
                <a:cubicBezTo>
                  <a:pt x="1187414" y="5756036"/>
                  <a:pt x="1184605" y="5754414"/>
                  <a:pt x="1181181" y="5755479"/>
                </a:cubicBezTo>
                <a:cubicBezTo>
                  <a:pt x="1185960" y="5756934"/>
                  <a:pt x="1188769" y="5758556"/>
                  <a:pt x="1191812" y="5760312"/>
                </a:cubicBezTo>
                <a:cubicBezTo>
                  <a:pt x="1194524" y="5763183"/>
                  <a:pt x="1196677" y="5764860"/>
                  <a:pt x="1197984" y="5766919"/>
                </a:cubicBezTo>
                <a:cubicBezTo>
                  <a:pt x="1200881" y="5771632"/>
                  <a:pt x="1203359" y="5774367"/>
                  <a:pt x="1208100" y="5771020"/>
                </a:cubicBezTo>
                <a:lnTo>
                  <a:pt x="1216744" y="5784701"/>
                </a:lnTo>
                <a:lnTo>
                  <a:pt x="1216976" y="5784838"/>
                </a:lnTo>
                <a:cubicBezTo>
                  <a:pt x="1217018" y="5787468"/>
                  <a:pt x="1218138" y="5789854"/>
                  <a:pt x="1220337" y="5791990"/>
                </a:cubicBezTo>
                <a:lnTo>
                  <a:pt x="1221604" y="5791420"/>
                </a:lnTo>
                <a:lnTo>
                  <a:pt x="1227351" y="5800387"/>
                </a:lnTo>
                <a:cubicBezTo>
                  <a:pt x="1235952" y="5811436"/>
                  <a:pt x="1245540" y="5821317"/>
                  <a:pt x="1256110" y="5832201"/>
                </a:cubicBezTo>
                <a:cubicBezTo>
                  <a:pt x="1265465" y="5841947"/>
                  <a:pt x="1275799" y="5852694"/>
                  <a:pt x="1284218" y="5861901"/>
                </a:cubicBezTo>
                <a:cubicBezTo>
                  <a:pt x="1285571" y="5864420"/>
                  <a:pt x="1288284" y="5867290"/>
                  <a:pt x="1289593" y="5869349"/>
                </a:cubicBezTo>
                <a:cubicBezTo>
                  <a:pt x="1291700" y="5870564"/>
                  <a:pt x="1294456" y="5873896"/>
                  <a:pt x="1295765" y="5875956"/>
                </a:cubicBezTo>
                <a:cubicBezTo>
                  <a:pt x="1298661" y="5880669"/>
                  <a:pt x="1302311" y="5884078"/>
                  <a:pt x="1304037" y="5888118"/>
                </a:cubicBezTo>
                <a:cubicBezTo>
                  <a:pt x="1311709" y="5894286"/>
                  <a:pt x="1321403" y="5898580"/>
                  <a:pt x="1331518" y="5902682"/>
                </a:cubicBezTo>
                <a:cubicBezTo>
                  <a:pt x="1336200" y="5905384"/>
                  <a:pt x="1340694" y="5908414"/>
                  <a:pt x="1343687" y="5911879"/>
                </a:cubicBezTo>
                <a:lnTo>
                  <a:pt x="1345367" y="5915457"/>
                </a:lnTo>
                <a:lnTo>
                  <a:pt x="1343397" y="5915622"/>
                </a:lnTo>
                <a:cubicBezTo>
                  <a:pt x="1339643" y="5917801"/>
                  <a:pt x="1337242" y="5922499"/>
                  <a:pt x="1333576" y="5927769"/>
                </a:cubicBezTo>
                <a:cubicBezTo>
                  <a:pt x="1336656" y="5934328"/>
                  <a:pt x="1346350" y="5938620"/>
                  <a:pt x="1350788" y="5945529"/>
                </a:cubicBezTo>
                <a:cubicBezTo>
                  <a:pt x="1356611" y="5939766"/>
                  <a:pt x="1364668" y="5943112"/>
                  <a:pt x="1371923" y="5947302"/>
                </a:cubicBezTo>
                <a:cubicBezTo>
                  <a:pt x="1378615" y="5952468"/>
                  <a:pt x="1385490" y="5959480"/>
                  <a:pt x="1387451" y="5963655"/>
                </a:cubicBezTo>
                <a:cubicBezTo>
                  <a:pt x="1384174" y="5961761"/>
                  <a:pt x="1382710" y="5967001"/>
                  <a:pt x="1380038" y="5966762"/>
                </a:cubicBezTo>
                <a:cubicBezTo>
                  <a:pt x="1380983" y="5962963"/>
                  <a:pt x="1383801" y="5960244"/>
                  <a:pt x="1380759" y="5958487"/>
                </a:cubicBezTo>
                <a:cubicBezTo>
                  <a:pt x="1369922" y="5962661"/>
                  <a:pt x="1362335" y="5959583"/>
                  <a:pt x="1355079" y="5955393"/>
                </a:cubicBezTo>
                <a:cubicBezTo>
                  <a:pt x="1346653" y="5950529"/>
                  <a:pt x="1339544" y="5943382"/>
                  <a:pt x="1330180" y="5937976"/>
                </a:cubicBezTo>
                <a:cubicBezTo>
                  <a:pt x="1331230" y="5950751"/>
                  <a:pt x="1322015" y="5942388"/>
                  <a:pt x="1316745" y="5951514"/>
                </a:cubicBezTo>
                <a:cubicBezTo>
                  <a:pt x="1326110" y="5956921"/>
                  <a:pt x="1336225" y="5961022"/>
                  <a:pt x="1345588" y="5966427"/>
                </a:cubicBezTo>
                <a:cubicBezTo>
                  <a:pt x="1355516" y="5970855"/>
                  <a:pt x="1363942" y="5975722"/>
                  <a:pt x="1373306" y="5981127"/>
                </a:cubicBezTo>
                <a:cubicBezTo>
                  <a:pt x="1367748" y="5971833"/>
                  <a:pt x="1383908" y="5976818"/>
                  <a:pt x="1387331" y="5975753"/>
                </a:cubicBezTo>
                <a:cubicBezTo>
                  <a:pt x="1391164" y="5981008"/>
                  <a:pt x="1401540" y="5994387"/>
                  <a:pt x="1406655" y="5992558"/>
                </a:cubicBezTo>
                <a:cubicBezTo>
                  <a:pt x="1403611" y="5990802"/>
                  <a:pt x="1405493" y="5987542"/>
                  <a:pt x="1407562" y="5983958"/>
                </a:cubicBezTo>
                <a:cubicBezTo>
                  <a:pt x="1410547" y="5991765"/>
                  <a:pt x="1416302" y="5996390"/>
                  <a:pt x="1422856" y="6000175"/>
                </a:cubicBezTo>
                <a:lnTo>
                  <a:pt x="1438916" y="6008577"/>
                </a:lnTo>
                <a:lnTo>
                  <a:pt x="1438305" y="6009095"/>
                </a:lnTo>
                <a:lnTo>
                  <a:pt x="1438117" y="6009420"/>
                </a:lnTo>
                <a:lnTo>
                  <a:pt x="1434885" y="6007989"/>
                </a:lnTo>
                <a:cubicBezTo>
                  <a:pt x="1429307" y="6007376"/>
                  <a:pt x="1429723" y="6011526"/>
                  <a:pt x="1420493" y="6009674"/>
                </a:cubicBezTo>
                <a:lnTo>
                  <a:pt x="1432471" y="6019197"/>
                </a:lnTo>
                <a:lnTo>
                  <a:pt x="1430590" y="6022457"/>
                </a:lnTo>
                <a:cubicBezTo>
                  <a:pt x="1428612" y="6026965"/>
                  <a:pt x="1427289" y="6031416"/>
                  <a:pt x="1426156" y="6035542"/>
                </a:cubicBezTo>
                <a:lnTo>
                  <a:pt x="1444928" y="6024651"/>
                </a:lnTo>
                <a:lnTo>
                  <a:pt x="1444550" y="6025303"/>
                </a:lnTo>
                <a:cubicBezTo>
                  <a:pt x="1451252" y="6026129"/>
                  <a:pt x="1458091" y="6028340"/>
                  <a:pt x="1464977" y="6031010"/>
                </a:cubicBezTo>
                <a:cubicBezTo>
                  <a:pt x="1472985" y="6033897"/>
                  <a:pt x="1480807" y="6037108"/>
                  <a:pt x="1488062" y="6041297"/>
                </a:cubicBezTo>
                <a:lnTo>
                  <a:pt x="1497944" y="6045264"/>
                </a:lnTo>
                <a:lnTo>
                  <a:pt x="1485194" y="6067888"/>
                </a:lnTo>
                <a:cubicBezTo>
                  <a:pt x="1488838" y="6073468"/>
                  <a:pt x="1493753" y="6076307"/>
                  <a:pt x="1499096" y="6076784"/>
                </a:cubicBezTo>
                <a:cubicBezTo>
                  <a:pt x="1507531" y="6077309"/>
                  <a:pt x="1516353" y="6072841"/>
                  <a:pt x="1521384" y="6065751"/>
                </a:cubicBezTo>
                <a:lnTo>
                  <a:pt x="1525252" y="6053643"/>
                </a:lnTo>
                <a:lnTo>
                  <a:pt x="1539357" y="6055703"/>
                </a:lnTo>
                <a:cubicBezTo>
                  <a:pt x="1538645" y="6059638"/>
                  <a:pt x="1537512" y="6063763"/>
                  <a:pt x="1539619" y="6064980"/>
                </a:cubicBezTo>
                <a:cubicBezTo>
                  <a:pt x="1548339" y="6063930"/>
                  <a:pt x="1556022" y="6065758"/>
                  <a:pt x="1564030" y="6068645"/>
                </a:cubicBezTo>
                <a:lnTo>
                  <a:pt x="1581692" y="6073192"/>
                </a:lnTo>
                <a:lnTo>
                  <a:pt x="1582597" y="6088925"/>
                </a:lnTo>
                <a:cubicBezTo>
                  <a:pt x="1589949" y="6091866"/>
                  <a:pt x="1597165" y="6093424"/>
                  <a:pt x="1603585" y="6093655"/>
                </a:cubicBezTo>
                <a:lnTo>
                  <a:pt x="1605555" y="6093487"/>
                </a:lnTo>
                <a:lnTo>
                  <a:pt x="1605692" y="6094871"/>
                </a:lnTo>
                <a:cubicBezTo>
                  <a:pt x="1610556" y="6099417"/>
                  <a:pt x="1622991" y="6093559"/>
                  <a:pt x="1628852" y="6092597"/>
                </a:cubicBezTo>
                <a:cubicBezTo>
                  <a:pt x="1628852" y="6092597"/>
                  <a:pt x="1628745" y="6098186"/>
                  <a:pt x="1627576" y="6097511"/>
                </a:cubicBezTo>
                <a:cubicBezTo>
                  <a:pt x="1640137" y="6097375"/>
                  <a:pt x="1646536" y="6086294"/>
                  <a:pt x="1658532" y="6087137"/>
                </a:cubicBezTo>
                <a:cubicBezTo>
                  <a:pt x="1662517" y="6087264"/>
                  <a:pt x="1665702" y="6088234"/>
                  <a:pt x="1668699" y="6089530"/>
                </a:cubicBezTo>
                <a:lnTo>
                  <a:pt x="1672678" y="6091826"/>
                </a:lnTo>
                <a:lnTo>
                  <a:pt x="1659593" y="6095571"/>
                </a:lnTo>
                <a:cubicBezTo>
                  <a:pt x="1651663" y="6100119"/>
                  <a:pt x="1644291" y="6105859"/>
                  <a:pt x="1639170" y="6112026"/>
                </a:cubicBezTo>
                <a:lnTo>
                  <a:pt x="1637568" y="6115881"/>
                </a:lnTo>
                <a:lnTo>
                  <a:pt x="1618686" y="6112368"/>
                </a:lnTo>
                <a:cubicBezTo>
                  <a:pt x="1611796" y="6111868"/>
                  <a:pt x="1604718" y="6111692"/>
                  <a:pt x="1597402" y="6113551"/>
                </a:cubicBezTo>
                <a:cubicBezTo>
                  <a:pt x="1598537" y="6109426"/>
                  <a:pt x="1588647" y="6109799"/>
                  <a:pt x="1590908" y="6103719"/>
                </a:cubicBezTo>
                <a:cubicBezTo>
                  <a:pt x="1581862" y="6103710"/>
                  <a:pt x="1572821" y="6101532"/>
                  <a:pt x="1564110" y="6098241"/>
                </a:cubicBezTo>
                <a:lnTo>
                  <a:pt x="1559286" y="6096325"/>
                </a:lnTo>
                <a:lnTo>
                  <a:pt x="1557986" y="6089924"/>
                </a:lnTo>
                <a:lnTo>
                  <a:pt x="1551185" y="6092517"/>
                </a:lnTo>
                <a:lnTo>
                  <a:pt x="1539197" y="6087334"/>
                </a:lnTo>
                <a:cubicBezTo>
                  <a:pt x="1531940" y="6083145"/>
                  <a:pt x="1523885" y="6079797"/>
                  <a:pt x="1515311" y="6077889"/>
                </a:cubicBezTo>
                <a:cubicBezTo>
                  <a:pt x="1511515" y="6077436"/>
                  <a:pt x="1507907" y="6076657"/>
                  <a:pt x="1503548" y="6077182"/>
                </a:cubicBezTo>
                <a:cubicBezTo>
                  <a:pt x="1499519" y="6076593"/>
                  <a:pt x="1495158" y="6077118"/>
                  <a:pt x="1490564" y="6077508"/>
                </a:cubicBezTo>
                <a:cubicBezTo>
                  <a:pt x="1494778" y="6079940"/>
                  <a:pt x="1499743" y="6081069"/>
                  <a:pt x="1503351" y="6081847"/>
                </a:cubicBezTo>
                <a:cubicBezTo>
                  <a:pt x="1506395" y="6083605"/>
                  <a:pt x="1509671" y="6085496"/>
                  <a:pt x="1508725" y="6089296"/>
                </a:cubicBezTo>
                <a:cubicBezTo>
                  <a:pt x="1499781" y="6085870"/>
                  <a:pt x="1458074" y="6081346"/>
                  <a:pt x="1473008" y="6067370"/>
                </a:cubicBezTo>
                <a:cubicBezTo>
                  <a:pt x="1466542" y="6066679"/>
                  <a:pt x="1460075" y="6065987"/>
                  <a:pt x="1451083" y="6062099"/>
                </a:cubicBezTo>
                <a:cubicBezTo>
                  <a:pt x="1443143" y="6070988"/>
                  <a:pt x="1464853" y="6067443"/>
                  <a:pt x="1462025" y="6074502"/>
                </a:cubicBezTo>
                <a:cubicBezTo>
                  <a:pt x="1455187" y="6072292"/>
                  <a:pt x="1444878" y="6070686"/>
                  <a:pt x="1435887" y="6066800"/>
                </a:cubicBezTo>
                <a:cubicBezTo>
                  <a:pt x="1425772" y="6062696"/>
                  <a:pt x="1418144" y="6056988"/>
                  <a:pt x="1416380" y="6048149"/>
                </a:cubicBezTo>
                <a:cubicBezTo>
                  <a:pt x="1410478" y="6046480"/>
                  <a:pt x="1404530" y="6044349"/>
                  <a:pt x="1398628" y="6042680"/>
                </a:cubicBezTo>
                <a:cubicBezTo>
                  <a:pt x="1391743" y="6040008"/>
                  <a:pt x="1387765" y="6037712"/>
                  <a:pt x="1381815" y="6035581"/>
                </a:cubicBezTo>
                <a:cubicBezTo>
                  <a:pt x="1370764" y="6030938"/>
                  <a:pt x="1361400" y="6025531"/>
                  <a:pt x="1351473" y="6021104"/>
                </a:cubicBezTo>
                <a:lnTo>
                  <a:pt x="1330268" y="6007557"/>
                </a:lnTo>
                <a:lnTo>
                  <a:pt x="1339498" y="5987247"/>
                </a:lnTo>
                <a:cubicBezTo>
                  <a:pt x="1341388" y="5979648"/>
                  <a:pt x="1341967" y="5972160"/>
                  <a:pt x="1340342" y="5964702"/>
                </a:cubicBezTo>
                <a:cubicBezTo>
                  <a:pt x="1335184" y="5966069"/>
                  <a:pt x="1330019" y="5969607"/>
                  <a:pt x="1324994" y="5974529"/>
                </a:cubicBezTo>
                <a:lnTo>
                  <a:pt x="1311836" y="5990832"/>
                </a:lnTo>
                <a:lnTo>
                  <a:pt x="1307439" y="5986555"/>
                </a:lnTo>
                <a:cubicBezTo>
                  <a:pt x="1298980" y="5996881"/>
                  <a:pt x="1305488" y="5978042"/>
                  <a:pt x="1299586" y="5976373"/>
                </a:cubicBezTo>
                <a:cubicBezTo>
                  <a:pt x="1291949" y="5975005"/>
                  <a:pt x="1295528" y="5988805"/>
                  <a:pt x="1291315" y="5986372"/>
                </a:cubicBezTo>
                <a:cubicBezTo>
                  <a:pt x="1289208" y="5985155"/>
                  <a:pt x="1286532" y="5987088"/>
                  <a:pt x="1284426" y="5985872"/>
                </a:cubicBezTo>
                <a:cubicBezTo>
                  <a:pt x="1273935" y="5982421"/>
                  <a:pt x="1279621" y="5975274"/>
                  <a:pt x="1273865" y="5970646"/>
                </a:cubicBezTo>
                <a:cubicBezTo>
                  <a:pt x="1267624" y="5974432"/>
                  <a:pt x="1256300" y="5964852"/>
                  <a:pt x="1246373" y="5960424"/>
                </a:cubicBezTo>
                <a:lnTo>
                  <a:pt x="1245862" y="5958706"/>
                </a:lnTo>
                <a:lnTo>
                  <a:pt x="1246382" y="5956084"/>
                </a:lnTo>
                <a:lnTo>
                  <a:pt x="1244754" y="5954977"/>
                </a:lnTo>
                <a:lnTo>
                  <a:pt x="1241230" y="5943115"/>
                </a:lnTo>
                <a:cubicBezTo>
                  <a:pt x="1235167" y="5939831"/>
                  <a:pt x="1226827" y="5938058"/>
                  <a:pt x="1222428" y="5934866"/>
                </a:cubicBezTo>
                <a:cubicBezTo>
                  <a:pt x="1204083" y="5921233"/>
                  <a:pt x="1184342" y="5902448"/>
                  <a:pt x="1165207" y="5885317"/>
                </a:cubicBezTo>
                <a:cubicBezTo>
                  <a:pt x="1155055" y="5876414"/>
                  <a:pt x="1146825" y="5866881"/>
                  <a:pt x="1138779" y="5859195"/>
                </a:cubicBezTo>
                <a:cubicBezTo>
                  <a:pt x="1134194" y="5855244"/>
                  <a:pt x="1130735" y="5851507"/>
                  <a:pt x="1126148" y="5847556"/>
                </a:cubicBezTo>
                <a:cubicBezTo>
                  <a:pt x="1121935" y="5845124"/>
                  <a:pt x="1118474" y="5841388"/>
                  <a:pt x="1115015" y="5837652"/>
                </a:cubicBezTo>
                <a:cubicBezTo>
                  <a:pt x="1123095" y="5850141"/>
                  <a:pt x="1129972" y="5857152"/>
                  <a:pt x="1137646" y="5863321"/>
                </a:cubicBezTo>
                <a:cubicBezTo>
                  <a:pt x="1143585" y="5869791"/>
                  <a:pt x="1149525" y="5876263"/>
                  <a:pt x="1154936" y="5888512"/>
                </a:cubicBezTo>
                <a:cubicBezTo>
                  <a:pt x="1171000" y="5894745"/>
                  <a:pt x="1185737" y="5907600"/>
                  <a:pt x="1200475" y="5920454"/>
                </a:cubicBezTo>
                <a:cubicBezTo>
                  <a:pt x="1207844" y="5926881"/>
                  <a:pt x="1215025" y="5933634"/>
                  <a:pt x="1222511" y="5939857"/>
                </a:cubicBezTo>
                <a:lnTo>
                  <a:pt x="1244754" y="5954977"/>
                </a:lnTo>
                <a:lnTo>
                  <a:pt x="1245862" y="5958706"/>
                </a:lnTo>
                <a:lnTo>
                  <a:pt x="1243446" y="5970901"/>
                </a:lnTo>
                <a:cubicBezTo>
                  <a:pt x="1238098" y="5972595"/>
                  <a:pt x="1231966" y="5968620"/>
                  <a:pt x="1227605" y="5969145"/>
                </a:cubicBezTo>
                <a:cubicBezTo>
                  <a:pt x="1228396" y="5972642"/>
                  <a:pt x="1232609" y="5975075"/>
                  <a:pt x="1236589" y="5977372"/>
                </a:cubicBezTo>
                <a:cubicBezTo>
                  <a:pt x="1241365" y="5978827"/>
                  <a:pt x="1245581" y="5981260"/>
                  <a:pt x="1251481" y="5982929"/>
                </a:cubicBezTo>
                <a:cubicBezTo>
                  <a:pt x="1262580" y="5988032"/>
                  <a:pt x="1272879" y="5993978"/>
                  <a:pt x="1277121" y="6005553"/>
                </a:cubicBezTo>
                <a:cubicBezTo>
                  <a:pt x="1279189" y="6001969"/>
                  <a:pt x="1283032" y="6002882"/>
                  <a:pt x="1285139" y="6004098"/>
                </a:cubicBezTo>
                <a:cubicBezTo>
                  <a:pt x="1287662" y="6007294"/>
                  <a:pt x="1291078" y="6010569"/>
                  <a:pt x="1292949" y="6011651"/>
                </a:cubicBezTo>
                <a:lnTo>
                  <a:pt x="1304249" y="6009917"/>
                </a:lnTo>
                <a:lnTo>
                  <a:pt x="1302461" y="6014099"/>
                </a:lnTo>
                <a:cubicBezTo>
                  <a:pt x="1300802" y="6021835"/>
                  <a:pt x="1300504" y="6029919"/>
                  <a:pt x="1302128" y="6037376"/>
                </a:cubicBezTo>
                <a:cubicBezTo>
                  <a:pt x="1306682" y="6034353"/>
                  <a:pt x="1311378" y="6030547"/>
                  <a:pt x="1316403" y="6025625"/>
                </a:cubicBezTo>
                <a:lnTo>
                  <a:pt x="1325990" y="6013344"/>
                </a:lnTo>
                <a:lnTo>
                  <a:pt x="1328006" y="6013639"/>
                </a:lnTo>
                <a:cubicBezTo>
                  <a:pt x="1341963" y="6018655"/>
                  <a:pt x="1354369" y="6025817"/>
                  <a:pt x="1360872" y="6031311"/>
                </a:cubicBezTo>
                <a:cubicBezTo>
                  <a:pt x="1358426" y="6035548"/>
                  <a:pt x="1337787" y="6021024"/>
                  <a:pt x="1343161" y="6028473"/>
                </a:cubicBezTo>
                <a:cubicBezTo>
                  <a:pt x="1346861" y="6030174"/>
                  <a:pt x="1351215" y="6031819"/>
                  <a:pt x="1353461" y="6034419"/>
                </a:cubicBezTo>
                <a:lnTo>
                  <a:pt x="1354902" y="6040032"/>
                </a:lnTo>
                <a:lnTo>
                  <a:pt x="1352413" y="6041637"/>
                </a:lnTo>
                <a:lnTo>
                  <a:pt x="1346375" y="6038584"/>
                </a:lnTo>
                <a:cubicBezTo>
                  <a:pt x="1343096" y="6036694"/>
                  <a:pt x="1340144" y="6035857"/>
                  <a:pt x="1338829" y="6038139"/>
                </a:cubicBezTo>
                <a:lnTo>
                  <a:pt x="1347392" y="6044388"/>
                </a:lnTo>
                <a:lnTo>
                  <a:pt x="1340917" y="6048036"/>
                </a:lnTo>
                <a:cubicBezTo>
                  <a:pt x="1341514" y="6054029"/>
                  <a:pt x="1343896" y="6058013"/>
                  <a:pt x="1347783" y="6059388"/>
                </a:cubicBezTo>
                <a:lnTo>
                  <a:pt x="1354723" y="6058180"/>
                </a:lnTo>
                <a:lnTo>
                  <a:pt x="1352510" y="6062552"/>
                </a:lnTo>
                <a:cubicBezTo>
                  <a:pt x="1358128" y="6065795"/>
                  <a:pt x="1358510" y="6062973"/>
                  <a:pt x="1358656" y="6060015"/>
                </a:cubicBezTo>
                <a:lnTo>
                  <a:pt x="1359693" y="6057139"/>
                </a:lnTo>
                <a:lnTo>
                  <a:pt x="1362507" y="6056589"/>
                </a:lnTo>
                <a:lnTo>
                  <a:pt x="1362696" y="6056263"/>
                </a:lnTo>
                <a:lnTo>
                  <a:pt x="1365601" y="6056638"/>
                </a:lnTo>
                <a:cubicBezTo>
                  <a:pt x="1365036" y="6057617"/>
                  <a:pt x="1366389" y="6060136"/>
                  <a:pt x="1370420" y="6060723"/>
                </a:cubicBezTo>
                <a:cubicBezTo>
                  <a:pt x="1367813" y="6074429"/>
                  <a:pt x="1359056" y="6070676"/>
                  <a:pt x="1354315" y="6074023"/>
                </a:cubicBezTo>
                <a:cubicBezTo>
                  <a:pt x="1363335" y="6087052"/>
                  <a:pt x="1368184" y="6075947"/>
                  <a:pt x="1371236" y="6073363"/>
                </a:cubicBezTo>
                <a:cubicBezTo>
                  <a:pt x="1376231" y="6083635"/>
                  <a:pt x="1359317" y="6079953"/>
                  <a:pt x="1364692" y="6087402"/>
                </a:cubicBezTo>
                <a:cubicBezTo>
                  <a:pt x="1368525" y="6092658"/>
                  <a:pt x="1374424" y="6096497"/>
                  <a:pt x="1379573" y="6099469"/>
                </a:cubicBezTo>
                <a:cubicBezTo>
                  <a:pt x="1384722" y="6102443"/>
                  <a:pt x="1389123" y="6104549"/>
                  <a:pt x="1392966" y="6105463"/>
                </a:cubicBezTo>
                <a:cubicBezTo>
                  <a:pt x="1389688" y="6103573"/>
                  <a:pt x="1388899" y="6100074"/>
                  <a:pt x="1388527" y="6098555"/>
                </a:cubicBezTo>
                <a:cubicBezTo>
                  <a:pt x="1393677" y="6101529"/>
                  <a:pt x="1404328" y="6095511"/>
                  <a:pt x="1402484" y="6103571"/>
                </a:cubicBezTo>
                <a:cubicBezTo>
                  <a:pt x="1399813" y="6103334"/>
                  <a:pt x="1394663" y="6100360"/>
                  <a:pt x="1393346" y="6102642"/>
                </a:cubicBezTo>
                <a:cubicBezTo>
                  <a:pt x="1400221" y="6109653"/>
                  <a:pt x="1410149" y="6114081"/>
                  <a:pt x="1419095" y="6117509"/>
                </a:cubicBezTo>
                <a:cubicBezTo>
                  <a:pt x="1428458" y="6122912"/>
                  <a:pt x="1437215" y="6126666"/>
                  <a:pt x="1439964" y="6134337"/>
                </a:cubicBezTo>
                <a:cubicBezTo>
                  <a:pt x="1447749" y="6132746"/>
                  <a:pt x="1437032" y="6124822"/>
                  <a:pt x="1445232" y="6125211"/>
                </a:cubicBezTo>
                <a:cubicBezTo>
                  <a:pt x="1463696" y="6126746"/>
                  <a:pt x="1458235" y="6138368"/>
                  <a:pt x="1468163" y="6142796"/>
                </a:cubicBezTo>
                <a:cubicBezTo>
                  <a:pt x="1470982" y="6140077"/>
                  <a:pt x="1469081" y="6129854"/>
                  <a:pt x="1475730" y="6132389"/>
                </a:cubicBezTo>
                <a:cubicBezTo>
                  <a:pt x="1484910" y="6135952"/>
                  <a:pt x="1504458" y="6135069"/>
                  <a:pt x="1499042" y="6147152"/>
                </a:cubicBezTo>
                <a:cubicBezTo>
                  <a:pt x="1495618" y="6148217"/>
                  <a:pt x="1476364" y="6143185"/>
                  <a:pt x="1483056" y="6148352"/>
                </a:cubicBezTo>
                <a:cubicBezTo>
                  <a:pt x="1499979" y="6147692"/>
                  <a:pt x="1510131" y="6156596"/>
                  <a:pt x="1520930" y="6147621"/>
                </a:cubicBezTo>
                <a:cubicBezTo>
                  <a:pt x="1531229" y="6153568"/>
                  <a:pt x="1514528" y="6160873"/>
                  <a:pt x="1524644" y="6164975"/>
                </a:cubicBezTo>
                <a:cubicBezTo>
                  <a:pt x="1529238" y="6164586"/>
                  <a:pt x="1528976" y="6155309"/>
                  <a:pt x="1533754" y="6156764"/>
                </a:cubicBezTo>
                <a:cubicBezTo>
                  <a:pt x="1536085" y="6162455"/>
                  <a:pt x="1564359" y="6180517"/>
                  <a:pt x="1553001" y="6166136"/>
                </a:cubicBezTo>
                <a:cubicBezTo>
                  <a:pt x="1565033" y="6171781"/>
                  <a:pt x="1567892" y="6171692"/>
                  <a:pt x="1585040" y="6175510"/>
                </a:cubicBezTo>
                <a:cubicBezTo>
                  <a:pt x="1586922" y="6172250"/>
                  <a:pt x="1586513" y="6165929"/>
                  <a:pt x="1590121" y="6166709"/>
                </a:cubicBezTo>
                <a:cubicBezTo>
                  <a:pt x="1596257" y="6168514"/>
                  <a:pt x="1603140" y="6171185"/>
                  <a:pt x="1607918" y="6172641"/>
                </a:cubicBezTo>
                <a:cubicBezTo>
                  <a:pt x="1613822" y="6174310"/>
                  <a:pt x="1619725" y="6175979"/>
                  <a:pt x="1626191" y="6176670"/>
                </a:cubicBezTo>
                <a:cubicBezTo>
                  <a:pt x="1637436" y="6178817"/>
                  <a:pt x="1648868" y="6180638"/>
                  <a:pt x="1660678" y="6181808"/>
                </a:cubicBezTo>
                <a:lnTo>
                  <a:pt x="1693389" y="6184614"/>
                </a:lnTo>
                <a:lnTo>
                  <a:pt x="1686242" y="6194828"/>
                </a:lnTo>
                <a:cubicBezTo>
                  <a:pt x="1679749" y="6207158"/>
                  <a:pt x="1673859" y="6221140"/>
                  <a:pt x="1667732" y="6237158"/>
                </a:cubicBezTo>
                <a:lnTo>
                  <a:pt x="1674165" y="6255212"/>
                </a:lnTo>
                <a:lnTo>
                  <a:pt x="1665727" y="6254688"/>
                </a:lnTo>
                <a:cubicBezTo>
                  <a:pt x="1655084" y="6256364"/>
                  <a:pt x="1644850" y="6264360"/>
                  <a:pt x="1641463" y="6270228"/>
                </a:cubicBezTo>
                <a:cubicBezTo>
                  <a:pt x="1647448" y="6277159"/>
                  <a:pt x="1652363" y="6279998"/>
                  <a:pt x="1655773" y="6285442"/>
                </a:cubicBezTo>
                <a:cubicBezTo>
                  <a:pt x="1664870" y="6283742"/>
                  <a:pt x="1671626" y="6280688"/>
                  <a:pt x="1675526" y="6275553"/>
                </a:cubicBezTo>
                <a:lnTo>
                  <a:pt x="1678451" y="6267247"/>
                </a:lnTo>
                <a:lnTo>
                  <a:pt x="1689306" y="6298718"/>
                </a:lnTo>
                <a:cubicBezTo>
                  <a:pt x="1718342" y="6355462"/>
                  <a:pt x="1769778" y="6391244"/>
                  <a:pt x="1832083" y="6363335"/>
                </a:cubicBezTo>
                <a:cubicBezTo>
                  <a:pt x="1862013" y="6351498"/>
                  <a:pt x="1887420" y="6327491"/>
                  <a:pt x="1903465" y="6298078"/>
                </a:cubicBezTo>
                <a:cubicBezTo>
                  <a:pt x="1916688" y="6273555"/>
                  <a:pt x="1923590" y="6245383"/>
                  <a:pt x="1921915" y="6217472"/>
                </a:cubicBezTo>
                <a:lnTo>
                  <a:pt x="1915736" y="6190873"/>
                </a:lnTo>
                <a:lnTo>
                  <a:pt x="1919953" y="6191135"/>
                </a:lnTo>
                <a:cubicBezTo>
                  <a:pt x="1924878" y="6189633"/>
                  <a:pt x="1930556" y="6186827"/>
                  <a:pt x="1935861" y="6182503"/>
                </a:cubicBezTo>
                <a:cubicBezTo>
                  <a:pt x="1948610" y="6182043"/>
                  <a:pt x="1962343" y="6182583"/>
                  <a:pt x="1976595" y="6181685"/>
                </a:cubicBezTo>
                <a:cubicBezTo>
                  <a:pt x="1989910" y="6180246"/>
                  <a:pt x="2004725" y="6178369"/>
                  <a:pt x="2019357" y="6174650"/>
                </a:cubicBezTo>
                <a:cubicBezTo>
                  <a:pt x="2025452" y="6173823"/>
                  <a:pt x="2033470" y="6172369"/>
                  <a:pt x="2040084" y="6170103"/>
                </a:cubicBezTo>
                <a:cubicBezTo>
                  <a:pt x="2046932" y="6167973"/>
                  <a:pt x="2053546" y="6165708"/>
                  <a:pt x="2059640" y="6164881"/>
                </a:cubicBezTo>
                <a:cubicBezTo>
                  <a:pt x="2072166" y="6159945"/>
                  <a:pt x="2084172" y="6156448"/>
                  <a:pt x="2092901" y="6151059"/>
                </a:cubicBezTo>
                <a:cubicBezTo>
                  <a:pt x="2096734" y="6156311"/>
                  <a:pt x="2110344" y="6148959"/>
                  <a:pt x="2110039" y="6159214"/>
                </a:cubicBezTo>
                <a:cubicBezTo>
                  <a:pt x="2126144" y="6145916"/>
                  <a:pt x="2138022" y="6158857"/>
                  <a:pt x="2148598" y="6145407"/>
                </a:cubicBezTo>
                <a:cubicBezTo>
                  <a:pt x="2144990" y="6144629"/>
                  <a:pt x="2141567" y="6145693"/>
                  <a:pt x="2141341" y="6141217"/>
                </a:cubicBezTo>
                <a:cubicBezTo>
                  <a:pt x="2147817" y="6137568"/>
                  <a:pt x="2148941" y="6137785"/>
                  <a:pt x="2161279" y="6133172"/>
                </a:cubicBezTo>
                <a:cubicBezTo>
                  <a:pt x="2163005" y="6137211"/>
                  <a:pt x="2163229" y="6141686"/>
                  <a:pt x="2168905" y="6138880"/>
                </a:cubicBezTo>
                <a:cubicBezTo>
                  <a:pt x="2174478" y="6119500"/>
                  <a:pt x="2202723" y="6128419"/>
                  <a:pt x="2217538" y="6126545"/>
                </a:cubicBezTo>
                <a:cubicBezTo>
                  <a:pt x="2217128" y="6120224"/>
                  <a:pt x="2212205" y="6121727"/>
                  <a:pt x="2210099" y="6120510"/>
                </a:cubicBezTo>
                <a:cubicBezTo>
                  <a:pt x="2216010" y="6117840"/>
                  <a:pt x="2223564" y="6113943"/>
                  <a:pt x="2230692" y="6112410"/>
                </a:cubicBezTo>
                <a:lnTo>
                  <a:pt x="2237302" y="6112316"/>
                </a:lnTo>
                <a:lnTo>
                  <a:pt x="2233878" y="6113381"/>
                </a:lnTo>
                <a:cubicBezTo>
                  <a:pt x="2226227" y="6118523"/>
                  <a:pt x="2220586" y="6126131"/>
                  <a:pt x="2218540" y="6141027"/>
                </a:cubicBezTo>
                <a:cubicBezTo>
                  <a:pt x="2236154" y="6145114"/>
                  <a:pt x="2250763" y="6130082"/>
                  <a:pt x="2256698" y="6116559"/>
                </a:cubicBezTo>
                <a:lnTo>
                  <a:pt x="2257267" y="6113413"/>
                </a:lnTo>
                <a:lnTo>
                  <a:pt x="2264261" y="6108325"/>
                </a:lnTo>
                <a:cubicBezTo>
                  <a:pt x="2268437" y="6105956"/>
                  <a:pt x="2272191" y="6103777"/>
                  <a:pt x="2276180" y="6101735"/>
                </a:cubicBezTo>
                <a:cubicBezTo>
                  <a:pt x="2281294" y="6099907"/>
                  <a:pt x="2285280" y="6097863"/>
                  <a:pt x="2289458" y="6095496"/>
                </a:cubicBezTo>
                <a:cubicBezTo>
                  <a:pt x="2306536" y="6087537"/>
                  <a:pt x="2323655" y="6082212"/>
                  <a:pt x="2333927" y="6079015"/>
                </a:cubicBezTo>
                <a:cubicBezTo>
                  <a:pt x="2342276" y="6076449"/>
                  <a:pt x="2342578" y="6066194"/>
                  <a:pt x="2346002" y="6065130"/>
                </a:cubicBezTo>
                <a:cubicBezTo>
                  <a:pt x="2355103" y="6061258"/>
                  <a:pt x="2366009" y="6068858"/>
                  <a:pt x="2379626" y="6057164"/>
                </a:cubicBezTo>
                <a:cubicBezTo>
                  <a:pt x="2377373" y="6058906"/>
                  <a:pt x="2383615" y="6055123"/>
                  <a:pt x="2391215" y="6051687"/>
                </a:cubicBezTo>
                <a:cubicBezTo>
                  <a:pt x="2393703" y="6050082"/>
                  <a:pt x="2420557" y="6029518"/>
                  <a:pt x="2431421" y="6034486"/>
                </a:cubicBezTo>
                <a:cubicBezTo>
                  <a:pt x="2435487" y="6039875"/>
                  <a:pt x="2411560" y="6049962"/>
                  <a:pt x="2421453" y="6049590"/>
                </a:cubicBezTo>
                <a:cubicBezTo>
                  <a:pt x="2430934" y="6042896"/>
                  <a:pt x="2433381" y="6038659"/>
                  <a:pt x="2444024" y="6036981"/>
                </a:cubicBezTo>
                <a:cubicBezTo>
                  <a:pt x="2440191" y="6031726"/>
                  <a:pt x="2442825" y="6027163"/>
                  <a:pt x="2446581" y="6024987"/>
                </a:cubicBezTo>
                <a:cubicBezTo>
                  <a:pt x="2450385" y="6021098"/>
                  <a:pt x="2456245" y="6020138"/>
                  <a:pt x="2460087" y="6021052"/>
                </a:cubicBezTo>
                <a:cubicBezTo>
                  <a:pt x="2457641" y="6025290"/>
                  <a:pt x="2452569" y="6029748"/>
                  <a:pt x="2448766" y="6033634"/>
                </a:cubicBezTo>
                <a:cubicBezTo>
                  <a:pt x="2445194" y="6037658"/>
                  <a:pt x="2441390" y="6041544"/>
                  <a:pt x="2440862" y="6047324"/>
                </a:cubicBezTo>
                <a:cubicBezTo>
                  <a:pt x="2445603" y="6043977"/>
                  <a:pt x="2449738" y="6038977"/>
                  <a:pt x="2454479" y="6035631"/>
                </a:cubicBezTo>
                <a:cubicBezTo>
                  <a:pt x="2459784" y="6031306"/>
                  <a:pt x="2464107" y="6025981"/>
                  <a:pt x="2470020" y="6023310"/>
                </a:cubicBezTo>
                <a:cubicBezTo>
                  <a:pt x="2479503" y="6016616"/>
                  <a:pt x="2487097" y="6015352"/>
                  <a:pt x="2492091" y="6025623"/>
                </a:cubicBezTo>
                <a:cubicBezTo>
                  <a:pt x="2490551" y="6023428"/>
                  <a:pt x="2495290" y="6020082"/>
                  <a:pt x="2496832" y="6022276"/>
                </a:cubicBezTo>
                <a:cubicBezTo>
                  <a:pt x="2489683" y="6034661"/>
                  <a:pt x="2495395" y="6036657"/>
                  <a:pt x="2488998" y="6047738"/>
                </a:cubicBezTo>
                <a:cubicBezTo>
                  <a:pt x="2494832" y="6037635"/>
                  <a:pt x="2503188" y="6030727"/>
                  <a:pt x="2511121" y="6026179"/>
                </a:cubicBezTo>
                <a:lnTo>
                  <a:pt x="2531030" y="6014673"/>
                </a:lnTo>
                <a:lnTo>
                  <a:pt x="2532094" y="6015130"/>
                </a:lnTo>
                <a:cubicBezTo>
                  <a:pt x="2529707" y="6014272"/>
                  <a:pt x="2531299" y="6016844"/>
                  <a:pt x="2535279" y="6020274"/>
                </a:cubicBezTo>
                <a:lnTo>
                  <a:pt x="2536075" y="6020846"/>
                </a:lnTo>
                <a:lnTo>
                  <a:pt x="2534482" y="6023132"/>
                </a:lnTo>
                <a:lnTo>
                  <a:pt x="2518110" y="6066141"/>
                </a:lnTo>
                <a:lnTo>
                  <a:pt x="2511580" y="6052953"/>
                </a:lnTo>
                <a:cubicBezTo>
                  <a:pt x="2503579" y="6045727"/>
                  <a:pt x="2490315" y="6045456"/>
                  <a:pt x="2483446" y="6058438"/>
                </a:cubicBezTo>
                <a:cubicBezTo>
                  <a:pt x="2481233" y="6062809"/>
                  <a:pt x="2479861" y="6068972"/>
                  <a:pt x="2479094" y="6076785"/>
                </a:cubicBezTo>
                <a:cubicBezTo>
                  <a:pt x="2488365" y="6081270"/>
                  <a:pt x="2492849" y="6088639"/>
                  <a:pt x="2507097" y="6089910"/>
                </a:cubicBezTo>
                <a:lnTo>
                  <a:pt x="2517305" y="6068253"/>
                </a:lnTo>
                <a:lnTo>
                  <a:pt x="2510952" y="6084942"/>
                </a:lnTo>
                <a:cubicBezTo>
                  <a:pt x="2505032" y="6106664"/>
                  <a:pt x="2500855" y="6128173"/>
                  <a:pt x="2497869" y="6145465"/>
                </a:cubicBezTo>
                <a:cubicBezTo>
                  <a:pt x="2514185" y="6136032"/>
                  <a:pt x="2541247" y="6107450"/>
                  <a:pt x="2558361" y="6076296"/>
                </a:cubicBezTo>
                <a:lnTo>
                  <a:pt x="2570301" y="6038566"/>
                </a:lnTo>
                <a:lnTo>
                  <a:pt x="2665018" y="6080869"/>
                </a:lnTo>
                <a:cubicBezTo>
                  <a:pt x="2669792" y="6082584"/>
                  <a:pt x="2669792" y="6082584"/>
                  <a:pt x="2669792" y="6082584"/>
                </a:cubicBezTo>
                <a:cubicBezTo>
                  <a:pt x="2674570" y="6084299"/>
                  <a:pt x="2674568" y="6084583"/>
                  <a:pt x="2674568" y="6084583"/>
                </a:cubicBezTo>
                <a:cubicBezTo>
                  <a:pt x="2682528" y="6089730"/>
                  <a:pt x="2682528" y="6089730"/>
                  <a:pt x="2682528" y="6089730"/>
                </a:cubicBezTo>
                <a:cubicBezTo>
                  <a:pt x="2688896" y="6090016"/>
                  <a:pt x="2695263" y="6093445"/>
                  <a:pt x="2700039" y="6095160"/>
                </a:cubicBezTo>
                <a:cubicBezTo>
                  <a:pt x="2712774" y="6099162"/>
                  <a:pt x="2725906" y="6102877"/>
                  <a:pt x="2738643" y="6106878"/>
                </a:cubicBezTo>
                <a:cubicBezTo>
                  <a:pt x="2760928" y="6114310"/>
                  <a:pt x="2784807" y="6120026"/>
                  <a:pt x="2807093" y="6121169"/>
                </a:cubicBezTo>
                <a:cubicBezTo>
                  <a:pt x="2807093" y="6124599"/>
                  <a:pt x="2805501" y="6129458"/>
                  <a:pt x="2805501" y="6132603"/>
                </a:cubicBezTo>
                <a:cubicBezTo>
                  <a:pt x="2807492" y="6134317"/>
                  <a:pt x="2809084" y="6135746"/>
                  <a:pt x="2809084" y="6135746"/>
                </a:cubicBezTo>
                <a:cubicBezTo>
                  <a:pt x="2810674" y="6137462"/>
                  <a:pt x="2810675" y="6137746"/>
                  <a:pt x="2812267" y="6139176"/>
                </a:cubicBezTo>
                <a:cubicBezTo>
                  <a:pt x="2816644" y="6128315"/>
                  <a:pt x="2819829" y="6115738"/>
                  <a:pt x="2826197" y="6119169"/>
                </a:cubicBezTo>
                <a:cubicBezTo>
                  <a:pt x="2826196" y="6128888"/>
                  <a:pt x="2815052" y="6129745"/>
                  <a:pt x="2824604" y="6133459"/>
                </a:cubicBezTo>
                <a:cubicBezTo>
                  <a:pt x="2830970" y="6127456"/>
                  <a:pt x="2838931" y="6123170"/>
                  <a:pt x="2840523" y="6134318"/>
                </a:cubicBezTo>
                <a:cubicBezTo>
                  <a:pt x="2848483" y="6130030"/>
                  <a:pt x="2840522" y="6121455"/>
                  <a:pt x="2846890" y="6121741"/>
                </a:cubicBezTo>
                <a:cubicBezTo>
                  <a:pt x="2851665" y="6123741"/>
                  <a:pt x="2856442" y="6128887"/>
                  <a:pt x="2856442" y="6135175"/>
                </a:cubicBezTo>
                <a:cubicBezTo>
                  <a:pt x="2853258" y="6141464"/>
                  <a:pt x="2848482" y="6136032"/>
                  <a:pt x="2845696" y="6145463"/>
                </a:cubicBezTo>
                <a:cubicBezTo>
                  <a:pt x="2852065" y="6142605"/>
                  <a:pt x="2856442" y="6141462"/>
                  <a:pt x="2859626" y="6141750"/>
                </a:cubicBezTo>
                <a:cubicBezTo>
                  <a:pt x="2862811" y="6141750"/>
                  <a:pt x="2864800" y="6143464"/>
                  <a:pt x="2866392" y="6142034"/>
                </a:cubicBezTo>
                <a:cubicBezTo>
                  <a:pt x="2867982" y="6143749"/>
                  <a:pt x="2869575" y="6142034"/>
                  <a:pt x="2869575" y="6142034"/>
                </a:cubicBezTo>
                <a:cubicBezTo>
                  <a:pt x="2871168" y="6140320"/>
                  <a:pt x="2871167" y="6140606"/>
                  <a:pt x="2871167" y="6140606"/>
                </a:cubicBezTo>
                <a:cubicBezTo>
                  <a:pt x="2872759" y="6142034"/>
                  <a:pt x="2872359" y="6142321"/>
                  <a:pt x="2872359" y="6142321"/>
                </a:cubicBezTo>
                <a:cubicBezTo>
                  <a:pt x="2885493" y="6146893"/>
                  <a:pt x="2892657" y="6149467"/>
                  <a:pt x="2897035" y="6150896"/>
                </a:cubicBezTo>
                <a:cubicBezTo>
                  <a:pt x="2896637" y="6150608"/>
                  <a:pt x="2898228" y="6150894"/>
                  <a:pt x="2899821" y="6151467"/>
                </a:cubicBezTo>
                <a:cubicBezTo>
                  <a:pt x="2899821" y="6151467"/>
                  <a:pt x="2899821" y="6151467"/>
                  <a:pt x="2903006" y="6151751"/>
                </a:cubicBezTo>
                <a:cubicBezTo>
                  <a:pt x="2903006" y="6151751"/>
                  <a:pt x="2904596" y="6150038"/>
                  <a:pt x="2906188" y="6151752"/>
                </a:cubicBezTo>
                <a:cubicBezTo>
                  <a:pt x="2907780" y="6146894"/>
                  <a:pt x="2906188" y="6145464"/>
                  <a:pt x="2904598" y="6143749"/>
                </a:cubicBezTo>
                <a:cubicBezTo>
                  <a:pt x="2904598" y="6143749"/>
                  <a:pt x="2904598" y="6143749"/>
                  <a:pt x="2903005" y="6142034"/>
                </a:cubicBezTo>
                <a:cubicBezTo>
                  <a:pt x="2893452" y="6138318"/>
                  <a:pt x="2883901" y="6134890"/>
                  <a:pt x="2875943" y="6132887"/>
                </a:cubicBezTo>
                <a:cubicBezTo>
                  <a:pt x="2873952" y="6131174"/>
                  <a:pt x="2873953" y="6130887"/>
                  <a:pt x="2873953" y="6130887"/>
                </a:cubicBezTo>
                <a:cubicBezTo>
                  <a:pt x="2872360" y="6132603"/>
                  <a:pt x="2872360" y="6132603"/>
                  <a:pt x="2872360" y="6132603"/>
                </a:cubicBezTo>
                <a:cubicBezTo>
                  <a:pt x="2870769" y="6130888"/>
                  <a:pt x="2867586" y="6127743"/>
                  <a:pt x="2869176" y="6119740"/>
                </a:cubicBezTo>
                <a:cubicBezTo>
                  <a:pt x="2872361" y="6120026"/>
                  <a:pt x="2873953" y="6118311"/>
                  <a:pt x="2875545" y="6116882"/>
                </a:cubicBezTo>
                <a:cubicBezTo>
                  <a:pt x="2878728" y="6116882"/>
                  <a:pt x="2878729" y="6117168"/>
                  <a:pt x="2878729" y="6117168"/>
                </a:cubicBezTo>
                <a:cubicBezTo>
                  <a:pt x="2880321" y="6115739"/>
                  <a:pt x="2880320" y="6115453"/>
                  <a:pt x="2880320" y="6115453"/>
                </a:cubicBezTo>
                <a:cubicBezTo>
                  <a:pt x="2932853" y="6135460"/>
                  <a:pt x="2894648" y="6120883"/>
                  <a:pt x="2907381" y="6124886"/>
                </a:cubicBezTo>
                <a:cubicBezTo>
                  <a:pt x="2913750" y="6125171"/>
                  <a:pt x="2913750" y="6125171"/>
                  <a:pt x="2913750" y="6125171"/>
                </a:cubicBezTo>
                <a:cubicBezTo>
                  <a:pt x="2921709" y="6124028"/>
                  <a:pt x="2929668" y="6122883"/>
                  <a:pt x="2939219" y="6123455"/>
                </a:cubicBezTo>
                <a:cubicBezTo>
                  <a:pt x="2955140" y="6124027"/>
                  <a:pt x="2971057" y="6124885"/>
                  <a:pt x="2986977" y="6125744"/>
                </a:cubicBezTo>
                <a:cubicBezTo>
                  <a:pt x="3002895" y="6126600"/>
                  <a:pt x="3020405" y="6128601"/>
                  <a:pt x="3034733" y="6130887"/>
                </a:cubicBezTo>
                <a:lnTo>
                  <a:pt x="3035564" y="6131012"/>
                </a:lnTo>
                <a:lnTo>
                  <a:pt x="3033038" y="6141997"/>
                </a:lnTo>
                <a:cubicBezTo>
                  <a:pt x="3037114" y="6168612"/>
                  <a:pt x="3066236" y="6199359"/>
                  <a:pt x="3087758" y="6196140"/>
                </a:cubicBezTo>
                <a:cubicBezTo>
                  <a:pt x="3082454" y="6177217"/>
                  <a:pt x="3073924" y="6165231"/>
                  <a:pt x="3064831" y="6154222"/>
                </a:cubicBezTo>
                <a:lnTo>
                  <a:pt x="3049412" y="6133098"/>
                </a:lnTo>
                <a:lnTo>
                  <a:pt x="3084083" y="6138319"/>
                </a:lnTo>
                <a:cubicBezTo>
                  <a:pt x="3100000" y="6142320"/>
                  <a:pt x="3117909" y="6144893"/>
                  <a:pt x="3133828" y="6148895"/>
                </a:cubicBezTo>
                <a:cubicBezTo>
                  <a:pt x="3149747" y="6152609"/>
                  <a:pt x="3165665" y="6153753"/>
                  <a:pt x="3181586" y="6157754"/>
                </a:cubicBezTo>
                <a:cubicBezTo>
                  <a:pt x="3199096" y="6160042"/>
                  <a:pt x="3215015" y="6164043"/>
                  <a:pt x="3230933" y="6164614"/>
                </a:cubicBezTo>
                <a:cubicBezTo>
                  <a:pt x="3238893" y="6166615"/>
                  <a:pt x="3245657" y="6167187"/>
                  <a:pt x="3253617" y="6169187"/>
                </a:cubicBezTo>
                <a:cubicBezTo>
                  <a:pt x="3263169" y="6169759"/>
                  <a:pt x="3269138" y="6169758"/>
                  <a:pt x="3277098" y="6171760"/>
                </a:cubicBezTo>
                <a:cubicBezTo>
                  <a:pt x="3282271" y="6183193"/>
                  <a:pt x="3242475" y="6173188"/>
                  <a:pt x="3259985" y="6182050"/>
                </a:cubicBezTo>
                <a:cubicBezTo>
                  <a:pt x="3314111" y="6178619"/>
                  <a:pt x="3326447" y="6166329"/>
                  <a:pt x="3363458" y="6192339"/>
                </a:cubicBezTo>
                <a:cubicBezTo>
                  <a:pt x="3384153" y="6194911"/>
                  <a:pt x="3387335" y="6178905"/>
                  <a:pt x="3398480" y="6171473"/>
                </a:cubicBezTo>
                <a:cubicBezTo>
                  <a:pt x="3406438" y="6179762"/>
                  <a:pt x="3426735" y="6176047"/>
                  <a:pt x="3445839" y="6173762"/>
                </a:cubicBezTo>
                <a:cubicBezTo>
                  <a:pt x="3455389" y="6174333"/>
                  <a:pt x="3465339" y="6174905"/>
                  <a:pt x="3473298" y="6176905"/>
                </a:cubicBezTo>
                <a:cubicBezTo>
                  <a:pt x="3482849" y="6177190"/>
                  <a:pt x="3490809" y="6182620"/>
                  <a:pt x="3495585" y="6190625"/>
                </a:cubicBezTo>
                <a:cubicBezTo>
                  <a:pt x="3500359" y="6173475"/>
                  <a:pt x="3522647" y="6193769"/>
                  <a:pt x="3535382" y="6178334"/>
                </a:cubicBezTo>
                <a:cubicBezTo>
                  <a:pt x="3535381" y="6194341"/>
                  <a:pt x="3544933" y="6191768"/>
                  <a:pt x="3549708" y="6184049"/>
                </a:cubicBezTo>
                <a:cubicBezTo>
                  <a:pt x="3553291" y="6209489"/>
                  <a:pt x="3581546" y="6192054"/>
                  <a:pt x="3589506" y="6206629"/>
                </a:cubicBezTo>
                <a:cubicBezTo>
                  <a:pt x="3597465" y="6192625"/>
                  <a:pt x="3613384" y="6196627"/>
                  <a:pt x="3632886" y="6204057"/>
                </a:cubicBezTo>
                <a:cubicBezTo>
                  <a:pt x="3643630" y="6196626"/>
                  <a:pt x="3624527" y="6192339"/>
                  <a:pt x="3637262" y="6189767"/>
                </a:cubicBezTo>
                <a:cubicBezTo>
                  <a:pt x="3651590" y="6195483"/>
                  <a:pt x="3669100" y="6191196"/>
                  <a:pt x="3683427" y="6190338"/>
                </a:cubicBezTo>
                <a:cubicBezTo>
                  <a:pt x="3697755" y="6189481"/>
                  <a:pt x="3712081" y="6192054"/>
                  <a:pt x="3721633" y="6205202"/>
                </a:cubicBezTo>
                <a:cubicBezTo>
                  <a:pt x="3724816" y="6199771"/>
                  <a:pt x="3731980" y="6195770"/>
                  <a:pt x="3741133" y="6193481"/>
                </a:cubicBezTo>
                <a:lnTo>
                  <a:pt x="3747502" y="6192910"/>
                </a:lnTo>
                <a:lnTo>
                  <a:pt x="3742726" y="6197770"/>
                </a:lnTo>
                <a:cubicBezTo>
                  <a:pt x="3740338" y="6205202"/>
                  <a:pt x="3739541" y="6215206"/>
                  <a:pt x="3742725" y="6228067"/>
                </a:cubicBezTo>
                <a:cubicBezTo>
                  <a:pt x="3748296" y="6234069"/>
                  <a:pt x="3761827" y="6236641"/>
                  <a:pt x="3774960" y="6236355"/>
                </a:cubicBezTo>
                <a:cubicBezTo>
                  <a:pt x="3788095" y="6236070"/>
                  <a:pt x="3800829" y="6232925"/>
                  <a:pt x="3806400" y="6227781"/>
                </a:cubicBezTo>
                <a:cubicBezTo>
                  <a:pt x="3806401" y="6214633"/>
                  <a:pt x="3801623" y="6203486"/>
                  <a:pt x="3794063" y="6195770"/>
                </a:cubicBezTo>
                <a:lnTo>
                  <a:pt x="3788094" y="6192338"/>
                </a:lnTo>
                <a:lnTo>
                  <a:pt x="3804411" y="6194053"/>
                </a:lnTo>
                <a:cubicBezTo>
                  <a:pt x="3813963" y="6196340"/>
                  <a:pt x="3822320" y="6199771"/>
                  <a:pt x="3827096" y="6204058"/>
                </a:cubicBezTo>
                <a:cubicBezTo>
                  <a:pt x="3825106" y="6176905"/>
                  <a:pt x="3885597" y="6176619"/>
                  <a:pt x="3890372" y="6188053"/>
                </a:cubicBezTo>
                <a:cubicBezTo>
                  <a:pt x="3906292" y="6172903"/>
                  <a:pt x="3926588" y="6159755"/>
                  <a:pt x="3945691" y="6147751"/>
                </a:cubicBezTo>
                <a:cubicBezTo>
                  <a:pt x="3945692" y="6154324"/>
                  <a:pt x="3940916" y="6158611"/>
                  <a:pt x="3939721" y="6166615"/>
                </a:cubicBezTo>
                <a:cubicBezTo>
                  <a:pt x="3965192" y="6164614"/>
                  <a:pt x="3987079" y="6159470"/>
                  <a:pt x="4009366" y="6154039"/>
                </a:cubicBezTo>
                <a:cubicBezTo>
                  <a:pt x="4031653" y="6148895"/>
                  <a:pt x="4053939" y="6143749"/>
                  <a:pt x="4077817" y="6136890"/>
                </a:cubicBezTo>
                <a:cubicBezTo>
                  <a:pt x="4088563" y="6132603"/>
                  <a:pt x="4098511" y="6130030"/>
                  <a:pt x="4110850" y="6127456"/>
                </a:cubicBezTo>
                <a:cubicBezTo>
                  <a:pt x="4121992" y="6123171"/>
                  <a:pt x="4134727" y="6120599"/>
                  <a:pt x="4147463" y="6118025"/>
                </a:cubicBezTo>
                <a:cubicBezTo>
                  <a:pt x="4160198" y="6115453"/>
                  <a:pt x="4174127" y="6111451"/>
                  <a:pt x="4186862" y="6108879"/>
                </a:cubicBezTo>
                <a:lnTo>
                  <a:pt x="4198005" y="6107736"/>
                </a:lnTo>
                <a:lnTo>
                  <a:pt x="4204371" y="6137746"/>
                </a:lnTo>
                <a:cubicBezTo>
                  <a:pt x="4217108" y="6177764"/>
                  <a:pt x="4244568" y="6222922"/>
                  <a:pt x="4292324" y="6222635"/>
                </a:cubicBezTo>
                <a:cubicBezTo>
                  <a:pt x="4284365" y="6192339"/>
                  <a:pt x="4269638" y="6169760"/>
                  <a:pt x="4252527" y="6151181"/>
                </a:cubicBezTo>
                <a:lnTo>
                  <a:pt x="4203576" y="6107449"/>
                </a:lnTo>
                <a:lnTo>
                  <a:pt x="4231833" y="6104591"/>
                </a:lnTo>
                <a:cubicBezTo>
                  <a:pt x="4228251" y="6094873"/>
                  <a:pt x="4231832" y="6091729"/>
                  <a:pt x="4236210" y="6087156"/>
                </a:cubicBezTo>
                <a:cubicBezTo>
                  <a:pt x="4260486" y="6099734"/>
                  <a:pt x="4287150" y="6083726"/>
                  <a:pt x="4311029" y="6070292"/>
                </a:cubicBezTo>
                <a:cubicBezTo>
                  <a:pt x="4331325" y="6057144"/>
                  <a:pt x="4350427" y="6048285"/>
                  <a:pt x="4363561" y="6074581"/>
                </a:cubicBezTo>
                <a:cubicBezTo>
                  <a:pt x="4389031" y="6066291"/>
                  <a:pt x="4358388" y="6059718"/>
                  <a:pt x="4372714" y="6046283"/>
                </a:cubicBezTo>
                <a:cubicBezTo>
                  <a:pt x="4388633" y="6040567"/>
                  <a:pt x="4401369" y="6038281"/>
                  <a:pt x="4412113" y="6030849"/>
                </a:cubicBezTo>
                <a:cubicBezTo>
                  <a:pt x="4424850" y="6025134"/>
                  <a:pt x="4435991" y="6020847"/>
                  <a:pt x="4445542" y="6014844"/>
                </a:cubicBezTo>
                <a:cubicBezTo>
                  <a:pt x="4465840" y="6004840"/>
                  <a:pt x="4485339" y="5999409"/>
                  <a:pt x="4502850" y="6001982"/>
                </a:cubicBezTo>
                <a:cubicBezTo>
                  <a:pt x="4527923" y="5977686"/>
                  <a:pt x="4543444" y="5975114"/>
                  <a:pt x="4575280" y="5947962"/>
                </a:cubicBezTo>
                <a:cubicBezTo>
                  <a:pt x="4581649" y="5954821"/>
                  <a:pt x="4564139" y="5958537"/>
                  <a:pt x="4567323" y="5965111"/>
                </a:cubicBezTo>
                <a:lnTo>
                  <a:pt x="4592396" y="5949675"/>
                </a:lnTo>
                <a:lnTo>
                  <a:pt x="4593987" y="5952534"/>
                </a:lnTo>
                <a:cubicBezTo>
                  <a:pt x="4603140" y="5951105"/>
                  <a:pt x="4610701" y="5947962"/>
                  <a:pt x="4615477" y="5941387"/>
                </a:cubicBezTo>
                <a:lnTo>
                  <a:pt x="4617069" y="5935386"/>
                </a:lnTo>
                <a:lnTo>
                  <a:pt x="4621048" y="5932813"/>
                </a:lnTo>
                <a:cubicBezTo>
                  <a:pt x="4635374" y="5925382"/>
                  <a:pt x="4651294" y="5919949"/>
                  <a:pt x="4675173" y="5919664"/>
                </a:cubicBezTo>
                <a:cubicBezTo>
                  <a:pt x="4666817" y="5911376"/>
                  <a:pt x="4671989" y="5903659"/>
                  <a:pt x="4676366" y="5899086"/>
                </a:cubicBezTo>
                <a:cubicBezTo>
                  <a:pt x="4681144" y="5891368"/>
                  <a:pt x="4687510" y="5885081"/>
                  <a:pt x="4684326" y="5875362"/>
                </a:cubicBezTo>
                <a:cubicBezTo>
                  <a:pt x="4658855" y="5889940"/>
                  <a:pt x="4627416" y="5904517"/>
                  <a:pt x="4601548" y="5890512"/>
                </a:cubicBezTo>
                <a:cubicBezTo>
                  <a:pt x="4617467" y="5871933"/>
                  <a:pt x="4639753" y="5889081"/>
                  <a:pt x="4639753" y="5873362"/>
                </a:cubicBezTo>
                <a:cubicBezTo>
                  <a:pt x="4609508" y="5873362"/>
                  <a:pt x="4593590" y="5881936"/>
                  <a:pt x="4577670" y="5897083"/>
                </a:cubicBezTo>
                <a:cubicBezTo>
                  <a:pt x="4560556" y="5910804"/>
                  <a:pt x="4544638" y="5925953"/>
                  <a:pt x="4517973" y="5938815"/>
                </a:cubicBezTo>
                <a:cubicBezTo>
                  <a:pt x="4514392" y="5932242"/>
                  <a:pt x="4515985" y="5927381"/>
                  <a:pt x="4514392" y="5922524"/>
                </a:cubicBezTo>
                <a:cubicBezTo>
                  <a:pt x="4493697" y="5923095"/>
                  <a:pt x="4478176" y="5944817"/>
                  <a:pt x="4463850" y="5958537"/>
                </a:cubicBezTo>
                <a:cubicBezTo>
                  <a:pt x="4438380" y="5960252"/>
                  <a:pt x="4412910" y="5968541"/>
                  <a:pt x="4389031" y="5978544"/>
                </a:cubicBezTo>
                <a:cubicBezTo>
                  <a:pt x="4365550" y="5988548"/>
                  <a:pt x="4340080" y="5999979"/>
                  <a:pt x="4317794" y="6011700"/>
                </a:cubicBezTo>
                <a:cubicBezTo>
                  <a:pt x="4292723" y="6023131"/>
                  <a:pt x="4268843" y="6033136"/>
                  <a:pt x="4245362" y="6039996"/>
                </a:cubicBezTo>
                <a:cubicBezTo>
                  <a:pt x="4218300" y="6046571"/>
                  <a:pt x="4194424" y="6050000"/>
                  <a:pt x="4168953" y="6048857"/>
                </a:cubicBezTo>
                <a:cubicBezTo>
                  <a:pt x="4157808" y="6062576"/>
                  <a:pt x="4137513" y="6072865"/>
                  <a:pt x="4115226" y="6081440"/>
                </a:cubicBezTo>
                <a:cubicBezTo>
                  <a:pt x="4104083" y="6085728"/>
                  <a:pt x="4091349" y="6088014"/>
                  <a:pt x="4080204" y="6092302"/>
                </a:cubicBezTo>
                <a:cubicBezTo>
                  <a:pt x="4067469" y="6094875"/>
                  <a:pt x="4054736" y="6097446"/>
                  <a:pt x="4043591" y="6101734"/>
                </a:cubicBezTo>
                <a:cubicBezTo>
                  <a:pt x="4046378" y="6079726"/>
                  <a:pt x="4102492" y="6084013"/>
                  <a:pt x="4102094" y="6061433"/>
                </a:cubicBezTo>
                <a:cubicBezTo>
                  <a:pt x="4081398" y="6065434"/>
                  <a:pt x="4005387" y="6090300"/>
                  <a:pt x="3989070" y="6076582"/>
                </a:cubicBezTo>
                <a:cubicBezTo>
                  <a:pt x="3991060" y="6084584"/>
                  <a:pt x="3993050" y="6092873"/>
                  <a:pt x="3983498" y="6095445"/>
                </a:cubicBezTo>
                <a:cubicBezTo>
                  <a:pt x="3969172" y="6099733"/>
                  <a:pt x="3971957" y="6086871"/>
                  <a:pt x="3960814" y="6088014"/>
                </a:cubicBezTo>
                <a:cubicBezTo>
                  <a:pt x="3959619" y="6102019"/>
                  <a:pt x="3935741" y="6108879"/>
                  <a:pt x="3908680" y="6112309"/>
                </a:cubicBezTo>
                <a:cubicBezTo>
                  <a:pt x="3895944" y="6114881"/>
                  <a:pt x="3881617" y="6112881"/>
                  <a:pt x="3870474" y="6114023"/>
                </a:cubicBezTo>
                <a:cubicBezTo>
                  <a:pt x="3856148" y="6114881"/>
                  <a:pt x="3846595" y="6114024"/>
                  <a:pt x="3837044" y="6113452"/>
                </a:cubicBezTo>
                <a:cubicBezTo>
                  <a:pt x="3841820" y="6115454"/>
                  <a:pt x="3843412" y="6117168"/>
                  <a:pt x="3845005" y="6122027"/>
                </a:cubicBezTo>
                <a:cubicBezTo>
                  <a:pt x="3833861" y="6113738"/>
                  <a:pt x="3802421" y="6143750"/>
                  <a:pt x="3781329" y="6128314"/>
                </a:cubicBezTo>
                <a:cubicBezTo>
                  <a:pt x="3794065" y="6128886"/>
                  <a:pt x="3800829" y="6126315"/>
                  <a:pt x="3802023" y="6118312"/>
                </a:cubicBezTo>
                <a:cubicBezTo>
                  <a:pt x="3778145" y="6102876"/>
                  <a:pt x="3786502" y="6136890"/>
                  <a:pt x="3762625" y="6134032"/>
                </a:cubicBezTo>
                <a:cubicBezTo>
                  <a:pt x="3759042" y="6124314"/>
                  <a:pt x="3774960" y="6128315"/>
                  <a:pt x="3774961" y="6118597"/>
                </a:cubicBezTo>
                <a:cubicBezTo>
                  <a:pt x="3752674" y="6123743"/>
                  <a:pt x="3722429" y="6123742"/>
                  <a:pt x="3692183" y="6124026"/>
                </a:cubicBezTo>
                <a:cubicBezTo>
                  <a:pt x="3661937" y="6124027"/>
                  <a:pt x="3631690" y="6124028"/>
                  <a:pt x="3612589" y="6129458"/>
                </a:cubicBezTo>
                <a:cubicBezTo>
                  <a:pt x="3606618" y="6145178"/>
                  <a:pt x="3630498" y="6132032"/>
                  <a:pt x="3624129" y="6147465"/>
                </a:cubicBezTo>
                <a:cubicBezTo>
                  <a:pt x="3616170" y="6145465"/>
                  <a:pt x="3597068" y="6154323"/>
                  <a:pt x="3598658" y="6143178"/>
                </a:cubicBezTo>
                <a:cubicBezTo>
                  <a:pt x="3598262" y="6136890"/>
                  <a:pt x="3606620" y="6135747"/>
                  <a:pt x="3606618" y="6129172"/>
                </a:cubicBezTo>
                <a:cubicBezTo>
                  <a:pt x="3587514" y="6128315"/>
                  <a:pt x="3566423" y="6128886"/>
                  <a:pt x="3547320" y="6128029"/>
                </a:cubicBezTo>
                <a:cubicBezTo>
                  <a:pt x="3525034" y="6126886"/>
                  <a:pt x="3504339" y="6127457"/>
                  <a:pt x="3483646" y="6128029"/>
                </a:cubicBezTo>
                <a:cubicBezTo>
                  <a:pt x="3462952" y="6125457"/>
                  <a:pt x="3440665" y="6124027"/>
                  <a:pt x="3418378" y="6123171"/>
                </a:cubicBezTo>
                <a:cubicBezTo>
                  <a:pt x="3396093" y="6118883"/>
                  <a:pt x="3372214" y="6116024"/>
                  <a:pt x="3346743" y="6111450"/>
                </a:cubicBezTo>
                <a:cubicBezTo>
                  <a:pt x="3341569" y="6100019"/>
                  <a:pt x="3322467" y="6099448"/>
                  <a:pt x="3300180" y="6098303"/>
                </a:cubicBezTo>
                <a:cubicBezTo>
                  <a:pt x="3279486" y="6098874"/>
                  <a:pt x="3254016" y="6100590"/>
                  <a:pt x="3241280" y="6096874"/>
                </a:cubicBezTo>
                <a:cubicBezTo>
                  <a:pt x="3222178" y="6089443"/>
                  <a:pt x="3198300" y="6086585"/>
                  <a:pt x="3171237" y="6083726"/>
                </a:cubicBezTo>
                <a:cubicBezTo>
                  <a:pt x="3162880" y="6081725"/>
                  <a:pt x="3156910" y="6081439"/>
                  <a:pt x="3150544" y="6081154"/>
                </a:cubicBezTo>
                <a:cubicBezTo>
                  <a:pt x="3142185" y="6079155"/>
                  <a:pt x="3136216" y="6078868"/>
                  <a:pt x="3129849" y="6078296"/>
                </a:cubicBezTo>
                <a:cubicBezTo>
                  <a:pt x="3115123" y="6076009"/>
                  <a:pt x="3101195" y="6074009"/>
                  <a:pt x="3088459" y="6070007"/>
                </a:cubicBezTo>
                <a:cubicBezTo>
                  <a:pt x="3067366" y="6067436"/>
                  <a:pt x="3045080" y="6063147"/>
                  <a:pt x="3024385" y="6057431"/>
                </a:cubicBezTo>
                <a:cubicBezTo>
                  <a:pt x="3005283" y="6050000"/>
                  <a:pt x="2984589" y="6043997"/>
                  <a:pt x="2963894" y="6038280"/>
                </a:cubicBezTo>
                <a:cubicBezTo>
                  <a:pt x="2954344" y="6034564"/>
                  <a:pt x="2944392" y="6030849"/>
                  <a:pt x="2933251" y="6028848"/>
                </a:cubicBezTo>
                <a:cubicBezTo>
                  <a:pt x="2909371" y="6019704"/>
                  <a:pt x="2909371" y="6019704"/>
                  <a:pt x="2909371" y="6019704"/>
                </a:cubicBezTo>
                <a:cubicBezTo>
                  <a:pt x="2907780" y="6017988"/>
                  <a:pt x="2907780" y="6017988"/>
                  <a:pt x="2907780" y="6017988"/>
                </a:cubicBezTo>
                <a:cubicBezTo>
                  <a:pt x="2906189" y="6019703"/>
                  <a:pt x="2906189" y="6019703"/>
                  <a:pt x="2906189" y="6019703"/>
                </a:cubicBezTo>
                <a:cubicBezTo>
                  <a:pt x="2901413" y="6017702"/>
                  <a:pt x="2901413" y="6017702"/>
                  <a:pt x="2901413" y="6017702"/>
                </a:cubicBezTo>
                <a:cubicBezTo>
                  <a:pt x="2898229" y="6017701"/>
                  <a:pt x="2896636" y="6015988"/>
                  <a:pt x="2893454" y="6015701"/>
                </a:cubicBezTo>
                <a:cubicBezTo>
                  <a:pt x="2883901" y="6015415"/>
                  <a:pt x="2872758" y="6013128"/>
                  <a:pt x="2861616" y="6017131"/>
                </a:cubicBezTo>
                <a:cubicBezTo>
                  <a:pt x="2863207" y="6009414"/>
                  <a:pt x="2867586" y="6001981"/>
                  <a:pt x="2859626" y="6003125"/>
                </a:cubicBezTo>
                <a:cubicBezTo>
                  <a:pt x="2858433" y="6007698"/>
                  <a:pt x="2856840" y="6018845"/>
                  <a:pt x="2852065" y="6016843"/>
                </a:cubicBezTo>
                <a:cubicBezTo>
                  <a:pt x="2850472" y="6018559"/>
                  <a:pt x="2848879" y="6016845"/>
                  <a:pt x="2846891" y="6015129"/>
                </a:cubicBezTo>
                <a:cubicBezTo>
                  <a:pt x="2846891" y="6015129"/>
                  <a:pt x="2845696" y="6013415"/>
                  <a:pt x="2845696" y="6013415"/>
                </a:cubicBezTo>
                <a:cubicBezTo>
                  <a:pt x="2844105" y="6011699"/>
                  <a:pt x="2844105" y="6011699"/>
                  <a:pt x="2844105" y="6011699"/>
                </a:cubicBezTo>
                <a:cubicBezTo>
                  <a:pt x="2840921" y="6011413"/>
                  <a:pt x="2840523" y="6011413"/>
                  <a:pt x="2838931" y="6009699"/>
                </a:cubicBezTo>
                <a:lnTo>
                  <a:pt x="2823808" y="5996837"/>
                </a:lnTo>
                <a:lnTo>
                  <a:pt x="2834553" y="5983403"/>
                </a:lnTo>
                <a:lnTo>
                  <a:pt x="2850473" y="5949676"/>
                </a:lnTo>
                <a:lnTo>
                  <a:pt x="2852860" y="5951678"/>
                </a:lnTo>
                <a:cubicBezTo>
                  <a:pt x="2857636" y="5953392"/>
                  <a:pt x="2862411" y="5955393"/>
                  <a:pt x="2865596" y="5955394"/>
                </a:cubicBezTo>
                <a:cubicBezTo>
                  <a:pt x="2868779" y="5955679"/>
                  <a:pt x="2868779" y="5955392"/>
                  <a:pt x="2871962" y="5952535"/>
                </a:cubicBezTo>
                <a:cubicBezTo>
                  <a:pt x="2870370" y="5953963"/>
                  <a:pt x="2868780" y="5952535"/>
                  <a:pt x="2868780" y="5952535"/>
                </a:cubicBezTo>
                <a:cubicBezTo>
                  <a:pt x="2867186" y="5950819"/>
                  <a:pt x="2867187" y="5950533"/>
                  <a:pt x="2865595" y="5948819"/>
                </a:cubicBezTo>
                <a:cubicBezTo>
                  <a:pt x="2863605" y="5947390"/>
                  <a:pt x="2863605" y="5947390"/>
                  <a:pt x="2862014" y="5945675"/>
                </a:cubicBezTo>
                <a:cubicBezTo>
                  <a:pt x="2858829" y="5942245"/>
                  <a:pt x="2858830" y="5939102"/>
                  <a:pt x="2866788" y="5941102"/>
                </a:cubicBezTo>
                <a:cubicBezTo>
                  <a:pt x="2869973" y="5944246"/>
                  <a:pt x="2870371" y="5944246"/>
                  <a:pt x="2871963" y="5945961"/>
                </a:cubicBezTo>
                <a:cubicBezTo>
                  <a:pt x="2871963" y="5945961"/>
                  <a:pt x="2873554" y="5947962"/>
                  <a:pt x="2875146" y="5949676"/>
                </a:cubicBezTo>
                <a:cubicBezTo>
                  <a:pt x="2878331" y="5949677"/>
                  <a:pt x="2879923" y="5951105"/>
                  <a:pt x="2883105" y="5954534"/>
                </a:cubicBezTo>
                <a:cubicBezTo>
                  <a:pt x="2887883" y="5956537"/>
                  <a:pt x="2892657" y="5961680"/>
                  <a:pt x="2897433" y="5963395"/>
                </a:cubicBezTo>
                <a:cubicBezTo>
                  <a:pt x="2904197" y="5966826"/>
                  <a:pt x="2908575" y="5968826"/>
                  <a:pt x="2914943" y="5972256"/>
                </a:cubicBezTo>
                <a:cubicBezTo>
                  <a:pt x="2919719" y="5974256"/>
                  <a:pt x="2919719" y="5973970"/>
                  <a:pt x="2919719" y="5973970"/>
                </a:cubicBezTo>
                <a:cubicBezTo>
                  <a:pt x="2921311" y="5972542"/>
                  <a:pt x="2921709" y="5972542"/>
                  <a:pt x="2921709" y="5972542"/>
                </a:cubicBezTo>
                <a:cubicBezTo>
                  <a:pt x="2923300" y="5974256"/>
                  <a:pt x="2922903" y="5973970"/>
                  <a:pt x="2922903" y="5973970"/>
                </a:cubicBezTo>
                <a:cubicBezTo>
                  <a:pt x="2947180" y="5983118"/>
                  <a:pt x="2947180" y="5983118"/>
                  <a:pt x="2947180" y="5983118"/>
                </a:cubicBezTo>
                <a:cubicBezTo>
                  <a:pt x="2951955" y="5985119"/>
                  <a:pt x="2958323" y="5985689"/>
                  <a:pt x="2964690" y="5989119"/>
                </a:cubicBezTo>
                <a:cubicBezTo>
                  <a:pt x="3007671" y="6002554"/>
                  <a:pt x="3051050" y="6015701"/>
                  <a:pt x="3090849" y="6028849"/>
                </a:cubicBezTo>
                <a:cubicBezTo>
                  <a:pt x="3084479" y="6028562"/>
                  <a:pt x="3082888" y="6023704"/>
                  <a:pt x="3081296" y="6018846"/>
                </a:cubicBezTo>
                <a:cubicBezTo>
                  <a:pt x="3089255" y="6020560"/>
                  <a:pt x="3095623" y="6021131"/>
                  <a:pt x="3101990" y="6024561"/>
                </a:cubicBezTo>
                <a:cubicBezTo>
                  <a:pt x="3101990" y="6031135"/>
                  <a:pt x="3098808" y="6033993"/>
                  <a:pt x="3094030" y="6035136"/>
                </a:cubicBezTo>
                <a:cubicBezTo>
                  <a:pt x="3114726" y="6028277"/>
                  <a:pt x="3135817" y="6062862"/>
                  <a:pt x="3150145" y="6058861"/>
                </a:cubicBezTo>
                <a:cubicBezTo>
                  <a:pt x="3135818" y="6050286"/>
                  <a:pt x="3159697" y="6056003"/>
                  <a:pt x="3161290" y="6060861"/>
                </a:cubicBezTo>
                <a:cubicBezTo>
                  <a:pt x="3166064" y="6049999"/>
                  <a:pt x="3162879" y="6049714"/>
                  <a:pt x="3178799" y="6047427"/>
                </a:cubicBezTo>
                <a:cubicBezTo>
                  <a:pt x="3172431" y="6043997"/>
                  <a:pt x="3159696" y="6043426"/>
                  <a:pt x="3159696" y="6037137"/>
                </a:cubicBezTo>
                <a:cubicBezTo>
                  <a:pt x="3181585" y="6031708"/>
                  <a:pt x="3209044" y="6037709"/>
                  <a:pt x="3236107" y="6047141"/>
                </a:cubicBezTo>
                <a:cubicBezTo>
                  <a:pt x="3263168" y="6056288"/>
                  <a:pt x="3290233" y="6065720"/>
                  <a:pt x="3312518" y="6070008"/>
                </a:cubicBezTo>
                <a:cubicBezTo>
                  <a:pt x="3330029" y="6063147"/>
                  <a:pt x="3298190" y="6052001"/>
                  <a:pt x="3315701" y="6047999"/>
                </a:cubicBezTo>
                <a:cubicBezTo>
                  <a:pt x="3330028" y="6066291"/>
                  <a:pt x="3356692" y="6030849"/>
                  <a:pt x="3360274" y="6053430"/>
                </a:cubicBezTo>
                <a:cubicBezTo>
                  <a:pt x="3355498" y="6064290"/>
                  <a:pt x="3307741" y="6052287"/>
                  <a:pt x="3328436" y="6077153"/>
                </a:cubicBezTo>
                <a:cubicBezTo>
                  <a:pt x="3353907" y="6068864"/>
                  <a:pt x="3373009" y="6041139"/>
                  <a:pt x="3403256" y="6063432"/>
                </a:cubicBezTo>
                <a:cubicBezTo>
                  <a:pt x="3401265" y="6017130"/>
                  <a:pt x="3466931" y="6044283"/>
                  <a:pt x="3490411" y="6024562"/>
                </a:cubicBezTo>
                <a:cubicBezTo>
                  <a:pt x="3501953" y="6033137"/>
                  <a:pt x="3535382" y="6049142"/>
                  <a:pt x="3556076" y="6035708"/>
                </a:cubicBezTo>
                <a:cubicBezTo>
                  <a:pt x="3519064" y="6029135"/>
                  <a:pt x="3487227" y="6018274"/>
                  <a:pt x="3475685" y="5990548"/>
                </a:cubicBezTo>
                <a:cubicBezTo>
                  <a:pt x="3482055" y="5990834"/>
                  <a:pt x="3490013" y="5992836"/>
                  <a:pt x="3490012" y="5986547"/>
                </a:cubicBezTo>
                <a:cubicBezTo>
                  <a:pt x="3477279" y="5982546"/>
                  <a:pt x="3472502" y="5987118"/>
                  <a:pt x="3467727" y="5991693"/>
                </a:cubicBezTo>
                <a:cubicBezTo>
                  <a:pt x="3462952" y="5996266"/>
                  <a:pt x="3458572" y="6000838"/>
                  <a:pt x="3445839" y="5997123"/>
                </a:cubicBezTo>
                <a:cubicBezTo>
                  <a:pt x="3444246" y="6014558"/>
                  <a:pt x="3474493" y="6007984"/>
                  <a:pt x="3474493" y="6023989"/>
                </a:cubicBezTo>
                <a:cubicBezTo>
                  <a:pt x="3434696" y="6023705"/>
                  <a:pt x="3396489" y="6021704"/>
                  <a:pt x="3369428" y="6009127"/>
                </a:cubicBezTo>
                <a:cubicBezTo>
                  <a:pt x="3383755" y="6014843"/>
                  <a:pt x="3376987" y="5995409"/>
                  <a:pt x="3389725" y="5995981"/>
                </a:cubicBezTo>
                <a:cubicBezTo>
                  <a:pt x="3394500" y="6000839"/>
                  <a:pt x="3418776" y="6013413"/>
                  <a:pt x="3420368" y="6005411"/>
                </a:cubicBezTo>
                <a:cubicBezTo>
                  <a:pt x="3423154" y="5992835"/>
                  <a:pt x="3439072" y="5983974"/>
                  <a:pt x="3458175" y="5981688"/>
                </a:cubicBezTo>
                <a:cubicBezTo>
                  <a:pt x="3477278" y="5979401"/>
                  <a:pt x="3499168" y="5980546"/>
                  <a:pt x="3515484" y="5994265"/>
                </a:cubicBezTo>
                <a:cubicBezTo>
                  <a:pt x="3529413" y="5967682"/>
                  <a:pt x="3558464" y="5994836"/>
                  <a:pt x="3564832" y="5995122"/>
                </a:cubicBezTo>
                <a:cubicBezTo>
                  <a:pt x="3552095" y="5991120"/>
                  <a:pt x="3568016" y="5979403"/>
                  <a:pt x="3574382" y="5976544"/>
                </a:cubicBezTo>
                <a:cubicBezTo>
                  <a:pt x="3574383" y="5998838"/>
                  <a:pt x="3625324" y="5991407"/>
                  <a:pt x="3598262" y="5972543"/>
                </a:cubicBezTo>
                <a:cubicBezTo>
                  <a:pt x="3618955" y="5971970"/>
                  <a:pt x="3623731" y="5983688"/>
                  <a:pt x="3623732" y="5989977"/>
                </a:cubicBezTo>
                <a:cubicBezTo>
                  <a:pt x="3639651" y="5981116"/>
                  <a:pt x="3655569" y="5972540"/>
                  <a:pt x="3666314" y="5958822"/>
                </a:cubicBezTo>
                <a:cubicBezTo>
                  <a:pt x="3665121" y="5969682"/>
                  <a:pt x="3658753" y="5972542"/>
                  <a:pt x="3671489" y="5976544"/>
                </a:cubicBezTo>
                <a:cubicBezTo>
                  <a:pt x="3684224" y="5970827"/>
                  <a:pt x="3674274" y="5966826"/>
                  <a:pt x="3680642" y="5960822"/>
                </a:cubicBezTo>
                <a:cubicBezTo>
                  <a:pt x="3685417" y="5962538"/>
                  <a:pt x="3685417" y="5965969"/>
                  <a:pt x="3687009" y="5970828"/>
                </a:cubicBezTo>
                <a:cubicBezTo>
                  <a:pt x="3693377" y="5955107"/>
                  <a:pt x="3707703" y="5957393"/>
                  <a:pt x="3722030" y="5962824"/>
                </a:cubicBezTo>
                <a:cubicBezTo>
                  <a:pt x="3736358" y="5968254"/>
                  <a:pt x="3751081" y="5977401"/>
                  <a:pt x="3753869" y="5967967"/>
                </a:cubicBezTo>
                <a:cubicBezTo>
                  <a:pt x="3747501" y="5967683"/>
                  <a:pt x="3742725" y="5965683"/>
                  <a:pt x="3742724" y="5959394"/>
                </a:cubicBezTo>
                <a:cubicBezTo>
                  <a:pt x="3755462" y="5959965"/>
                  <a:pt x="3766603" y="5958822"/>
                  <a:pt x="3777746" y="5961110"/>
                </a:cubicBezTo>
                <a:cubicBezTo>
                  <a:pt x="3785707" y="5963109"/>
                  <a:pt x="3795257" y="5966540"/>
                  <a:pt x="3798442" y="5973113"/>
                </a:cubicBezTo>
                <a:cubicBezTo>
                  <a:pt x="3804809" y="5951105"/>
                  <a:pt x="3817943" y="5980545"/>
                  <a:pt x="3835055" y="5973399"/>
                </a:cubicBezTo>
                <a:cubicBezTo>
                  <a:pt x="3835054" y="5957394"/>
                  <a:pt x="3855748" y="5947390"/>
                  <a:pt x="3876445" y="5943674"/>
                </a:cubicBezTo>
                <a:cubicBezTo>
                  <a:pt x="3895546" y="5938244"/>
                  <a:pt x="3916240" y="5940815"/>
                  <a:pt x="3914648" y="5955107"/>
                </a:cubicBezTo>
                <a:cubicBezTo>
                  <a:pt x="3928976" y="5941388"/>
                  <a:pt x="3936537" y="5924238"/>
                  <a:pt x="3960416" y="5936528"/>
                </a:cubicBezTo>
                <a:cubicBezTo>
                  <a:pt x="3962008" y="5912805"/>
                  <a:pt x="3927385" y="5936528"/>
                  <a:pt x="3919026" y="5925097"/>
                </a:cubicBezTo>
                <a:cubicBezTo>
                  <a:pt x="3923802" y="5917380"/>
                  <a:pt x="3938129" y="5916234"/>
                  <a:pt x="3949273" y="5915378"/>
                </a:cubicBezTo>
                <a:cubicBezTo>
                  <a:pt x="3963598" y="5914234"/>
                  <a:pt x="3976336" y="5911661"/>
                  <a:pt x="3981110" y="5903945"/>
                </a:cubicBezTo>
                <a:cubicBezTo>
                  <a:pt x="3997029" y="5914519"/>
                  <a:pt x="4006580" y="5921381"/>
                  <a:pt x="4009765" y="5937385"/>
                </a:cubicBezTo>
                <a:cubicBezTo>
                  <a:pt x="4022500" y="5931669"/>
                  <a:pt x="4020907" y="5917092"/>
                  <a:pt x="4028867" y="5909663"/>
                </a:cubicBezTo>
                <a:cubicBezTo>
                  <a:pt x="4022499" y="5909377"/>
                  <a:pt x="4014540" y="5913664"/>
                  <a:pt x="4010959" y="5907374"/>
                </a:cubicBezTo>
                <a:cubicBezTo>
                  <a:pt x="4018918" y="5896514"/>
                  <a:pt x="4030060" y="5892227"/>
                  <a:pt x="4042797" y="5892797"/>
                </a:cubicBezTo>
                <a:cubicBezTo>
                  <a:pt x="4055532" y="5893369"/>
                  <a:pt x="4065082" y="5900229"/>
                  <a:pt x="4068665" y="5913091"/>
                </a:cubicBezTo>
                <a:cubicBezTo>
                  <a:pt x="4055928" y="5912520"/>
                  <a:pt x="4059510" y="5938528"/>
                  <a:pt x="4063888" y="5933955"/>
                </a:cubicBezTo>
                <a:cubicBezTo>
                  <a:pt x="4065480" y="5913090"/>
                  <a:pt x="4098911" y="5909946"/>
                  <a:pt x="4101696" y="5891083"/>
                </a:cubicBezTo>
                <a:cubicBezTo>
                  <a:pt x="4079409" y="5889941"/>
                  <a:pt x="4090552" y="5907946"/>
                  <a:pt x="4073041" y="5908804"/>
                </a:cubicBezTo>
                <a:cubicBezTo>
                  <a:pt x="4061900" y="5897085"/>
                  <a:pt x="4071450" y="5887939"/>
                  <a:pt x="4055530" y="5883937"/>
                </a:cubicBezTo>
                <a:cubicBezTo>
                  <a:pt x="4084184" y="5879079"/>
                  <a:pt x="4095328" y="5874791"/>
                  <a:pt x="4112441" y="5864501"/>
                </a:cubicBezTo>
                <a:cubicBezTo>
                  <a:pt x="4115626" y="5874218"/>
                  <a:pt x="4102889" y="5873362"/>
                  <a:pt x="4109654" y="5883366"/>
                </a:cubicBezTo>
                <a:cubicBezTo>
                  <a:pt x="4128758" y="5884222"/>
                  <a:pt x="4114032" y="5866215"/>
                  <a:pt x="4121992" y="5861643"/>
                </a:cubicBezTo>
                <a:cubicBezTo>
                  <a:pt x="4131543" y="5865358"/>
                  <a:pt x="4144279" y="5862786"/>
                  <a:pt x="4151044" y="5872790"/>
                </a:cubicBezTo>
                <a:cubicBezTo>
                  <a:pt x="4164973" y="5855927"/>
                  <a:pt x="4180893" y="5847351"/>
                  <a:pt x="4198403" y="5840206"/>
                </a:cubicBezTo>
                <a:cubicBezTo>
                  <a:pt x="4206361" y="5839063"/>
                  <a:pt x="4215516" y="5836204"/>
                  <a:pt x="4228251" y="5833633"/>
                </a:cubicBezTo>
                <a:cubicBezTo>
                  <a:pt x="4237802" y="5831060"/>
                  <a:pt x="4248944" y="5826773"/>
                  <a:pt x="4261680" y="5821056"/>
                </a:cubicBezTo>
                <a:cubicBezTo>
                  <a:pt x="4260088" y="5800191"/>
                  <a:pt x="4235016" y="5830775"/>
                  <a:pt x="4229843" y="5816196"/>
                </a:cubicBezTo>
                <a:cubicBezTo>
                  <a:pt x="4250139" y="5796477"/>
                  <a:pt x="4270833" y="5783041"/>
                  <a:pt x="4294712" y="5769894"/>
                </a:cubicBezTo>
                <a:cubicBezTo>
                  <a:pt x="4316600" y="5755032"/>
                  <a:pt x="4338488" y="5740168"/>
                  <a:pt x="4357591" y="5721875"/>
                </a:cubicBezTo>
                <a:cubicBezTo>
                  <a:pt x="4359183" y="5726735"/>
                  <a:pt x="4354408" y="5731593"/>
                  <a:pt x="4354805" y="5737882"/>
                </a:cubicBezTo>
                <a:cubicBezTo>
                  <a:pt x="4359183" y="5730165"/>
                  <a:pt x="4363958" y="5725592"/>
                  <a:pt x="4368735" y="5721018"/>
                </a:cubicBezTo>
                <a:cubicBezTo>
                  <a:pt x="4375102" y="5718161"/>
                  <a:pt x="4378287" y="5715015"/>
                  <a:pt x="4383061" y="5713587"/>
                </a:cubicBezTo>
                <a:cubicBezTo>
                  <a:pt x="4392612" y="5711014"/>
                  <a:pt x="4398582" y="5708441"/>
                  <a:pt x="4395399" y="5698439"/>
                </a:cubicBezTo>
                <a:cubicBezTo>
                  <a:pt x="4412908" y="5694723"/>
                  <a:pt x="4435195" y="5689292"/>
                  <a:pt x="4455889" y="5679002"/>
                </a:cubicBezTo>
                <a:cubicBezTo>
                  <a:pt x="4479370" y="5668998"/>
                  <a:pt x="4501658" y="5657565"/>
                  <a:pt x="4525535" y="5644418"/>
                </a:cubicBezTo>
                <a:cubicBezTo>
                  <a:pt x="4547425" y="5632699"/>
                  <a:pt x="4571302" y="5619552"/>
                  <a:pt x="4591996" y="5609262"/>
                </a:cubicBezTo>
                <a:cubicBezTo>
                  <a:pt x="4596773" y="5607833"/>
                  <a:pt x="4602742" y="5604975"/>
                  <a:pt x="4607517" y="5603832"/>
                </a:cubicBezTo>
                <a:cubicBezTo>
                  <a:pt x="4610702" y="5600687"/>
                  <a:pt x="4617069" y="5597830"/>
                  <a:pt x="4621845" y="5596687"/>
                </a:cubicBezTo>
                <a:cubicBezTo>
                  <a:pt x="4631396" y="5593827"/>
                  <a:pt x="4639355" y="5589540"/>
                  <a:pt x="4647315" y="5588398"/>
                </a:cubicBezTo>
                <a:cubicBezTo>
                  <a:pt x="4661640" y="5577822"/>
                  <a:pt x="4673979" y="5562672"/>
                  <a:pt x="4686713" y="5547238"/>
                </a:cubicBezTo>
                <a:cubicBezTo>
                  <a:pt x="4693478" y="5540380"/>
                  <a:pt x="4700643" y="5534376"/>
                  <a:pt x="4708603" y="5530947"/>
                </a:cubicBezTo>
                <a:lnTo>
                  <a:pt x="4715369" y="5529231"/>
                </a:lnTo>
                <a:lnTo>
                  <a:pt x="4715369" y="5532948"/>
                </a:lnTo>
                <a:cubicBezTo>
                  <a:pt x="4716959" y="5540379"/>
                  <a:pt x="4723725" y="5546953"/>
                  <a:pt x="4730888" y="5556100"/>
                </a:cubicBezTo>
                <a:cubicBezTo>
                  <a:pt x="4743624" y="5553528"/>
                  <a:pt x="4756360" y="5538378"/>
                  <a:pt x="4770686" y="5534091"/>
                </a:cubicBezTo>
                <a:cubicBezTo>
                  <a:pt x="4763921" y="5521229"/>
                  <a:pt x="4773472" y="5508939"/>
                  <a:pt x="4784218" y="5498362"/>
                </a:cubicBezTo>
                <a:cubicBezTo>
                  <a:pt x="4796952" y="5489502"/>
                  <a:pt x="4812871" y="5480643"/>
                  <a:pt x="4820830" y="5479498"/>
                </a:cubicBezTo>
                <a:cubicBezTo>
                  <a:pt x="4816054" y="5484073"/>
                  <a:pt x="4824013" y="5488931"/>
                  <a:pt x="4822423" y="5493791"/>
                </a:cubicBezTo>
                <a:cubicBezTo>
                  <a:pt x="4816056" y="5490360"/>
                  <a:pt x="4812872" y="5483786"/>
                  <a:pt x="4808096" y="5488358"/>
                </a:cubicBezTo>
                <a:cubicBezTo>
                  <a:pt x="4810085" y="5509225"/>
                  <a:pt x="4800532" y="5521516"/>
                  <a:pt x="4789391" y="5532089"/>
                </a:cubicBezTo>
                <a:cubicBezTo>
                  <a:pt x="4776656" y="5544380"/>
                  <a:pt x="4761135" y="5553242"/>
                  <a:pt x="4746807" y="5566674"/>
                </a:cubicBezTo>
                <a:cubicBezTo>
                  <a:pt x="4769093" y="5570962"/>
                  <a:pt x="4750389" y="5582681"/>
                  <a:pt x="4763124" y="5596114"/>
                </a:cubicBezTo>
                <a:cubicBezTo>
                  <a:pt x="4777452" y="5582395"/>
                  <a:pt x="4789789" y="5566961"/>
                  <a:pt x="4803718" y="5553527"/>
                </a:cubicBezTo>
                <a:cubicBezTo>
                  <a:pt x="4816452" y="5538091"/>
                  <a:pt x="4829187" y="5526089"/>
                  <a:pt x="4843117" y="5512368"/>
                </a:cubicBezTo>
                <a:cubicBezTo>
                  <a:pt x="4824014" y="5517799"/>
                  <a:pt x="4841526" y="5491503"/>
                  <a:pt x="4841526" y="5485216"/>
                </a:cubicBezTo>
                <a:cubicBezTo>
                  <a:pt x="4852669" y="5480927"/>
                  <a:pt x="4881322" y="5469495"/>
                  <a:pt x="4880925" y="5460062"/>
                </a:cubicBezTo>
                <a:cubicBezTo>
                  <a:pt x="4876149" y="5464635"/>
                  <a:pt x="4871372" y="5459776"/>
                  <a:pt x="4866598" y="5454633"/>
                </a:cubicBezTo>
                <a:cubicBezTo>
                  <a:pt x="4896843" y="5451489"/>
                  <a:pt x="4909180" y="5423477"/>
                  <a:pt x="4931467" y="5405470"/>
                </a:cubicBezTo>
                <a:cubicBezTo>
                  <a:pt x="4910773" y="5428336"/>
                  <a:pt x="4928283" y="5424335"/>
                  <a:pt x="4917537" y="5444343"/>
                </a:cubicBezTo>
                <a:cubicBezTo>
                  <a:pt x="4936244" y="5432624"/>
                  <a:pt x="4950569" y="5425478"/>
                  <a:pt x="4945396" y="5401183"/>
                </a:cubicBezTo>
                <a:lnTo>
                  <a:pt x="4948180" y="5403184"/>
                </a:lnTo>
                <a:lnTo>
                  <a:pt x="4946193" y="5407759"/>
                </a:lnTo>
                <a:cubicBezTo>
                  <a:pt x="4954152" y="5413475"/>
                  <a:pt x="4962111" y="5415760"/>
                  <a:pt x="4969673" y="5415189"/>
                </a:cubicBezTo>
                <a:cubicBezTo>
                  <a:pt x="4977235" y="5414331"/>
                  <a:pt x="4984795" y="5410615"/>
                  <a:pt x="4991162" y="5404900"/>
                </a:cubicBezTo>
                <a:cubicBezTo>
                  <a:pt x="4991163" y="5400325"/>
                  <a:pt x="4988775" y="5395754"/>
                  <a:pt x="4985193" y="5391466"/>
                </a:cubicBezTo>
                <a:lnTo>
                  <a:pt x="4974844" y="5381177"/>
                </a:lnTo>
                <a:lnTo>
                  <a:pt x="4977233" y="5377175"/>
                </a:lnTo>
                <a:cubicBezTo>
                  <a:pt x="4986388" y="5364884"/>
                  <a:pt x="4995939" y="5352594"/>
                  <a:pt x="5007082" y="5342018"/>
                </a:cubicBezTo>
                <a:cubicBezTo>
                  <a:pt x="5017827" y="5328299"/>
                  <a:pt x="5027377" y="5316009"/>
                  <a:pt x="5038124" y="5302289"/>
                </a:cubicBezTo>
                <a:cubicBezTo>
                  <a:pt x="5047674" y="5290000"/>
                  <a:pt x="5053643" y="5274279"/>
                  <a:pt x="5058421" y="5260274"/>
                </a:cubicBezTo>
                <a:cubicBezTo>
                  <a:pt x="5064787" y="5263704"/>
                  <a:pt x="5071156" y="5267134"/>
                  <a:pt x="5074339" y="5263989"/>
                </a:cubicBezTo>
                <a:cubicBezTo>
                  <a:pt x="5077523" y="5248269"/>
                  <a:pt x="5083491" y="5235977"/>
                  <a:pt x="5093043" y="5223688"/>
                </a:cubicBezTo>
                <a:cubicBezTo>
                  <a:pt x="5100605" y="5209682"/>
                  <a:pt x="5110156" y="5197394"/>
                  <a:pt x="5116524" y="5184817"/>
                </a:cubicBezTo>
                <a:lnTo>
                  <a:pt x="5129258" y="5166239"/>
                </a:lnTo>
                <a:lnTo>
                  <a:pt x="5132443" y="5176814"/>
                </a:lnTo>
                <a:cubicBezTo>
                  <a:pt x="5136422" y="5188246"/>
                  <a:pt x="5140799" y="5199679"/>
                  <a:pt x="5146371" y="5211113"/>
                </a:cubicBezTo>
                <a:lnTo>
                  <a:pt x="5151944" y="5223688"/>
                </a:lnTo>
                <a:lnTo>
                  <a:pt x="5145177" y="5237407"/>
                </a:lnTo>
                <a:cubicBezTo>
                  <a:pt x="5135229" y="5250842"/>
                  <a:pt x="5123686" y="5263418"/>
                  <a:pt x="5112942" y="5275708"/>
                </a:cubicBezTo>
                <a:cubicBezTo>
                  <a:pt x="5101799" y="5286284"/>
                  <a:pt x="5092248" y="5298574"/>
                  <a:pt x="5084288" y="5312579"/>
                </a:cubicBezTo>
                <a:cubicBezTo>
                  <a:pt x="5081503" y="5318866"/>
                  <a:pt x="5078319" y="5325154"/>
                  <a:pt x="5076726" y="5332872"/>
                </a:cubicBezTo>
                <a:cubicBezTo>
                  <a:pt x="5073544" y="5339160"/>
                  <a:pt x="5072349" y="5346878"/>
                  <a:pt x="5070756" y="5354880"/>
                </a:cubicBezTo>
                <a:cubicBezTo>
                  <a:pt x="5077126" y="5348877"/>
                  <a:pt x="5081502" y="5340877"/>
                  <a:pt x="5084686" y="5334588"/>
                </a:cubicBezTo>
                <a:cubicBezTo>
                  <a:pt x="5089461" y="5330299"/>
                  <a:pt x="5094237" y="5325727"/>
                  <a:pt x="5100604" y="5329157"/>
                </a:cubicBezTo>
                <a:cubicBezTo>
                  <a:pt x="5089859" y="5342877"/>
                  <a:pt x="5060410" y="5413188"/>
                  <a:pt x="5044094" y="5380606"/>
                </a:cubicBezTo>
                <a:cubicBezTo>
                  <a:pt x="5039317" y="5391465"/>
                  <a:pt x="5034541" y="5402612"/>
                  <a:pt x="5023398" y="5416332"/>
                </a:cubicBezTo>
                <a:cubicBezTo>
                  <a:pt x="5034940" y="5434340"/>
                  <a:pt x="5039317" y="5394895"/>
                  <a:pt x="5050460" y="5403183"/>
                </a:cubicBezTo>
                <a:cubicBezTo>
                  <a:pt x="5042501" y="5414046"/>
                  <a:pt x="5034939" y="5431196"/>
                  <a:pt x="5024195" y="5444914"/>
                </a:cubicBezTo>
                <a:cubicBezTo>
                  <a:pt x="5011458" y="5460349"/>
                  <a:pt x="4997132" y="5470637"/>
                  <a:pt x="4981215" y="5469780"/>
                </a:cubicBezTo>
                <a:cubicBezTo>
                  <a:pt x="4974845" y="5478927"/>
                  <a:pt x="4968876" y="5488360"/>
                  <a:pt x="4962508" y="5497505"/>
                </a:cubicBezTo>
                <a:cubicBezTo>
                  <a:pt x="4954947" y="5508367"/>
                  <a:pt x="4948581" y="5514369"/>
                  <a:pt x="4942213" y="5523516"/>
                </a:cubicBezTo>
                <a:cubicBezTo>
                  <a:pt x="4928283" y="5540380"/>
                  <a:pt x="4913956" y="5554098"/>
                  <a:pt x="4901619" y="5569532"/>
                </a:cubicBezTo>
                <a:cubicBezTo>
                  <a:pt x="4888884" y="5581537"/>
                  <a:pt x="4876148" y="5593826"/>
                  <a:pt x="4861822" y="5604402"/>
                </a:cubicBezTo>
                <a:cubicBezTo>
                  <a:pt x="4847494" y="5614693"/>
                  <a:pt x="4833566" y="5621839"/>
                  <a:pt x="4819239" y="5628984"/>
                </a:cubicBezTo>
                <a:cubicBezTo>
                  <a:pt x="4832372" y="5648991"/>
                  <a:pt x="4803320" y="5628411"/>
                  <a:pt x="4796952" y="5637559"/>
                </a:cubicBezTo>
                <a:cubicBezTo>
                  <a:pt x="4790983" y="5650135"/>
                  <a:pt x="4816452" y="5651564"/>
                  <a:pt x="4810085" y="5657566"/>
                </a:cubicBezTo>
                <a:cubicBezTo>
                  <a:pt x="4806902" y="5660425"/>
                  <a:pt x="4808493" y="5665283"/>
                  <a:pt x="4805310" y="5668426"/>
                </a:cubicBezTo>
                <a:cubicBezTo>
                  <a:pt x="4794566" y="5685292"/>
                  <a:pt x="4785012" y="5671858"/>
                  <a:pt x="4773869" y="5679288"/>
                </a:cubicBezTo>
                <a:cubicBezTo>
                  <a:pt x="4777053" y="5692151"/>
                  <a:pt x="4755164" y="5707300"/>
                  <a:pt x="4742429" y="5722447"/>
                </a:cubicBezTo>
                <a:cubicBezTo>
                  <a:pt x="4714970" y="5697296"/>
                  <a:pt x="4701041" y="5739598"/>
                  <a:pt x="4685520" y="5751602"/>
                </a:cubicBezTo>
                <a:cubicBezTo>
                  <a:pt x="4652091" y="5777039"/>
                  <a:pt x="4609508" y="5801907"/>
                  <a:pt x="4570109" y="5827058"/>
                </a:cubicBezTo>
                <a:lnTo>
                  <a:pt x="4558170" y="5834204"/>
                </a:lnTo>
                <a:lnTo>
                  <a:pt x="4541454" y="5841636"/>
                </a:lnTo>
                <a:cubicBezTo>
                  <a:pt x="4534291" y="5845351"/>
                  <a:pt x="4527526" y="5849352"/>
                  <a:pt x="4521955" y="5854783"/>
                </a:cubicBezTo>
                <a:lnTo>
                  <a:pt x="4521953" y="5855068"/>
                </a:lnTo>
                <a:lnTo>
                  <a:pt x="4511607" y="5860787"/>
                </a:lnTo>
                <a:cubicBezTo>
                  <a:pt x="4502055" y="5866788"/>
                  <a:pt x="4494095" y="5871076"/>
                  <a:pt x="4484545" y="5877077"/>
                </a:cubicBezTo>
                <a:cubicBezTo>
                  <a:pt x="4478176" y="5883080"/>
                  <a:pt x="4470218" y="5887367"/>
                  <a:pt x="4462654" y="5891941"/>
                </a:cubicBezTo>
                <a:cubicBezTo>
                  <a:pt x="4474993" y="5887652"/>
                  <a:pt x="4485340" y="5883364"/>
                  <a:pt x="4494494" y="5878792"/>
                </a:cubicBezTo>
                <a:lnTo>
                  <a:pt x="4515188" y="5866216"/>
                </a:lnTo>
                <a:lnTo>
                  <a:pt x="4509615" y="5875077"/>
                </a:lnTo>
                <a:cubicBezTo>
                  <a:pt x="4507228" y="5883365"/>
                  <a:pt x="4506830" y="5893655"/>
                  <a:pt x="4508423" y="5906803"/>
                </a:cubicBezTo>
                <a:cubicBezTo>
                  <a:pt x="4541852" y="5908233"/>
                  <a:pt x="4560158" y="5877935"/>
                  <a:pt x="4564138" y="5853069"/>
                </a:cubicBezTo>
                <a:lnTo>
                  <a:pt x="4563740" y="5847924"/>
                </a:lnTo>
                <a:lnTo>
                  <a:pt x="4570507" y="5846493"/>
                </a:lnTo>
                <a:cubicBezTo>
                  <a:pt x="4589212" y="5821913"/>
                  <a:pt x="4619457" y="5802763"/>
                  <a:pt x="4649305" y="5783328"/>
                </a:cubicBezTo>
                <a:cubicBezTo>
                  <a:pt x="4679152" y="5764177"/>
                  <a:pt x="4710991" y="5746457"/>
                  <a:pt x="4734471" y="5720446"/>
                </a:cubicBezTo>
                <a:cubicBezTo>
                  <a:pt x="4742431" y="5731878"/>
                  <a:pt x="4750388" y="5727592"/>
                  <a:pt x="4758350" y="5732737"/>
                </a:cubicBezTo>
                <a:cubicBezTo>
                  <a:pt x="4758349" y="5742454"/>
                  <a:pt x="4748798" y="5751602"/>
                  <a:pt x="4747604" y="5759605"/>
                </a:cubicBezTo>
                <a:cubicBezTo>
                  <a:pt x="4753972" y="5759891"/>
                  <a:pt x="4760338" y="5753604"/>
                  <a:pt x="4766705" y="5747600"/>
                </a:cubicBezTo>
                <a:cubicBezTo>
                  <a:pt x="4771481" y="5739883"/>
                  <a:pt x="4777451" y="5733880"/>
                  <a:pt x="4783819" y="5724735"/>
                </a:cubicBezTo>
                <a:cubicBezTo>
                  <a:pt x="4797747" y="5707871"/>
                  <a:pt x="4813668" y="5692722"/>
                  <a:pt x="4835953" y="5690721"/>
                </a:cubicBezTo>
                <a:cubicBezTo>
                  <a:pt x="4831179" y="5685577"/>
                  <a:pt x="4834361" y="5679575"/>
                  <a:pt x="4837147" y="5676430"/>
                </a:cubicBezTo>
                <a:cubicBezTo>
                  <a:pt x="4843516" y="5673572"/>
                  <a:pt x="4851475" y="5669000"/>
                  <a:pt x="4854658" y="5666141"/>
                </a:cubicBezTo>
                <a:cubicBezTo>
                  <a:pt x="4849883" y="5648420"/>
                  <a:pt x="4860627" y="5624982"/>
                  <a:pt x="4876148" y="5606689"/>
                </a:cubicBezTo>
                <a:cubicBezTo>
                  <a:pt x="4892067" y="5585253"/>
                  <a:pt x="4911170" y="5566675"/>
                  <a:pt x="4923507" y="5557813"/>
                </a:cubicBezTo>
                <a:cubicBezTo>
                  <a:pt x="4930272" y="5564673"/>
                  <a:pt x="4893659" y="5592971"/>
                  <a:pt x="4909578" y="5587540"/>
                </a:cubicBezTo>
                <a:cubicBezTo>
                  <a:pt x="4918731" y="5575250"/>
                  <a:pt x="4931468" y="5562959"/>
                  <a:pt x="4941018" y="5572963"/>
                </a:cubicBezTo>
                <a:cubicBezTo>
                  <a:pt x="4936242" y="5580679"/>
                  <a:pt x="4917538" y="5592684"/>
                  <a:pt x="4923904" y="5599258"/>
                </a:cubicBezTo>
                <a:cubicBezTo>
                  <a:pt x="4941415" y="5592113"/>
                  <a:pt x="4955345" y="5559528"/>
                  <a:pt x="4973255" y="5587539"/>
                </a:cubicBezTo>
                <a:cubicBezTo>
                  <a:pt x="4990765" y="5570677"/>
                  <a:pt x="4954151" y="5580108"/>
                  <a:pt x="4969672" y="5561817"/>
                </a:cubicBezTo>
                <a:cubicBezTo>
                  <a:pt x="4971264" y="5563530"/>
                  <a:pt x="4976040" y="5562101"/>
                  <a:pt x="4979222" y="5555813"/>
                </a:cubicBezTo>
                <a:cubicBezTo>
                  <a:pt x="5001509" y="5566388"/>
                  <a:pt x="4990765" y="5580394"/>
                  <a:pt x="4993948" y="5590111"/>
                </a:cubicBezTo>
                <a:cubicBezTo>
                  <a:pt x="5021011" y="5580394"/>
                  <a:pt x="5004693" y="5566673"/>
                  <a:pt x="5001510" y="5560386"/>
                </a:cubicBezTo>
                <a:cubicBezTo>
                  <a:pt x="5022204" y="5556386"/>
                  <a:pt x="5006684" y="5584395"/>
                  <a:pt x="5022204" y="5578965"/>
                </a:cubicBezTo>
                <a:cubicBezTo>
                  <a:pt x="5033347" y="5574679"/>
                  <a:pt x="5042901" y="5565531"/>
                  <a:pt x="5050858" y="5557813"/>
                </a:cubicBezTo>
                <a:cubicBezTo>
                  <a:pt x="5058420" y="5550382"/>
                  <a:pt x="5065185" y="5544381"/>
                  <a:pt x="5068368" y="5538092"/>
                </a:cubicBezTo>
                <a:cubicBezTo>
                  <a:pt x="5063594" y="5542666"/>
                  <a:pt x="5056829" y="5542094"/>
                  <a:pt x="5053644" y="5541808"/>
                </a:cubicBezTo>
                <a:cubicBezTo>
                  <a:pt x="5061602" y="5534376"/>
                  <a:pt x="5056429" y="5513511"/>
                  <a:pt x="5069165" y="5520657"/>
                </a:cubicBezTo>
                <a:cubicBezTo>
                  <a:pt x="5067970" y="5525230"/>
                  <a:pt x="5060408" y="5532662"/>
                  <a:pt x="5063594" y="5536093"/>
                </a:cubicBezTo>
                <a:cubicBezTo>
                  <a:pt x="5079116" y="5527230"/>
                  <a:pt x="5091848" y="5512083"/>
                  <a:pt x="5102594" y="5498078"/>
                </a:cubicBezTo>
                <a:cubicBezTo>
                  <a:pt x="5116921" y="5484644"/>
                  <a:pt x="5127667" y="5470637"/>
                  <a:pt x="5141992" y="5469781"/>
                </a:cubicBezTo>
                <a:cubicBezTo>
                  <a:pt x="5143587" y="5455489"/>
                  <a:pt x="5124881" y="5470639"/>
                  <a:pt x="5129259" y="5456633"/>
                </a:cubicBezTo>
                <a:cubicBezTo>
                  <a:pt x="5141595" y="5425192"/>
                  <a:pt x="5159504" y="5440342"/>
                  <a:pt x="5171843" y="5425193"/>
                </a:cubicBezTo>
                <a:cubicBezTo>
                  <a:pt x="5168659" y="5418618"/>
                  <a:pt x="5149157" y="5417475"/>
                  <a:pt x="5157116" y="5406900"/>
                </a:cubicBezTo>
                <a:cubicBezTo>
                  <a:pt x="5168261" y="5392895"/>
                  <a:pt x="5177413" y="5358597"/>
                  <a:pt x="5194924" y="5373745"/>
                </a:cubicBezTo>
                <a:cubicBezTo>
                  <a:pt x="5194924" y="5380034"/>
                  <a:pt x="5176618" y="5410902"/>
                  <a:pt x="5188954" y="5402042"/>
                </a:cubicBezTo>
                <a:cubicBezTo>
                  <a:pt x="5192934" y="5387177"/>
                  <a:pt x="5199700" y="5376317"/>
                  <a:pt x="5204875" y="5366313"/>
                </a:cubicBezTo>
                <a:lnTo>
                  <a:pt x="5207261" y="5359455"/>
                </a:lnTo>
                <a:lnTo>
                  <a:pt x="5219200" y="5368314"/>
                </a:lnTo>
                <a:cubicBezTo>
                  <a:pt x="5225966" y="5367171"/>
                  <a:pt x="5226364" y="5360884"/>
                  <a:pt x="5229150" y="5363456"/>
                </a:cubicBezTo>
                <a:cubicBezTo>
                  <a:pt x="5229149" y="5367170"/>
                  <a:pt x="5229151" y="5368313"/>
                  <a:pt x="5230344" y="5369456"/>
                </a:cubicBezTo>
                <a:cubicBezTo>
                  <a:pt x="5231935" y="5369457"/>
                  <a:pt x="5231935" y="5369457"/>
                  <a:pt x="5231935" y="5369457"/>
                </a:cubicBezTo>
                <a:cubicBezTo>
                  <a:pt x="5231935" y="5369457"/>
                  <a:pt x="5231538" y="5369457"/>
                  <a:pt x="5233129" y="5369457"/>
                </a:cubicBezTo>
                <a:cubicBezTo>
                  <a:pt x="5233130" y="5370887"/>
                  <a:pt x="5234323" y="5372315"/>
                  <a:pt x="5233129" y="5371172"/>
                </a:cubicBezTo>
                <a:cubicBezTo>
                  <a:pt x="5234323" y="5373746"/>
                  <a:pt x="5237109" y="5377175"/>
                  <a:pt x="5241488" y="5383463"/>
                </a:cubicBezTo>
                <a:cubicBezTo>
                  <a:pt x="5241487" y="5384891"/>
                  <a:pt x="5241487" y="5384891"/>
                  <a:pt x="5241487" y="5384891"/>
                </a:cubicBezTo>
                <a:cubicBezTo>
                  <a:pt x="5242680" y="5384891"/>
                  <a:pt x="5244272" y="5386035"/>
                  <a:pt x="5247057" y="5386036"/>
                </a:cubicBezTo>
                <a:cubicBezTo>
                  <a:pt x="5238701" y="5391181"/>
                  <a:pt x="5242680" y="5400326"/>
                  <a:pt x="5242681" y="5406615"/>
                </a:cubicBezTo>
                <a:cubicBezTo>
                  <a:pt x="5253824" y="5415475"/>
                  <a:pt x="5259394" y="5426907"/>
                  <a:pt x="5264967" y="5436910"/>
                </a:cubicBezTo>
                <a:lnTo>
                  <a:pt x="5271335" y="5447487"/>
                </a:lnTo>
                <a:lnTo>
                  <a:pt x="5269344" y="5446058"/>
                </a:lnTo>
                <a:cubicBezTo>
                  <a:pt x="5259794" y="5441198"/>
                  <a:pt x="5244670" y="5440913"/>
                  <a:pt x="5238303" y="5445486"/>
                </a:cubicBezTo>
                <a:cubicBezTo>
                  <a:pt x="5236711" y="5452060"/>
                  <a:pt x="5238302" y="5458061"/>
                  <a:pt x="5236312" y="5464350"/>
                </a:cubicBezTo>
                <a:cubicBezTo>
                  <a:pt x="5251834" y="5473497"/>
                  <a:pt x="5266161" y="5479498"/>
                  <a:pt x="5276111" y="5465493"/>
                </a:cubicBezTo>
                <a:lnTo>
                  <a:pt x="5276906" y="5454633"/>
                </a:lnTo>
                <a:lnTo>
                  <a:pt x="5291233" y="5463493"/>
                </a:lnTo>
                <a:cubicBezTo>
                  <a:pt x="5297998" y="5474926"/>
                  <a:pt x="5304766" y="5487502"/>
                  <a:pt x="5313121" y="5500365"/>
                </a:cubicBezTo>
                <a:cubicBezTo>
                  <a:pt x="5321479" y="5511796"/>
                  <a:pt x="5331030" y="5524659"/>
                  <a:pt x="5342174" y="5536091"/>
                </a:cubicBezTo>
                <a:cubicBezTo>
                  <a:pt x="5346154" y="5540951"/>
                  <a:pt x="5351725" y="5547239"/>
                  <a:pt x="5357297" y="5552383"/>
                </a:cubicBezTo>
                <a:cubicBezTo>
                  <a:pt x="5362868" y="5557243"/>
                  <a:pt x="5368440" y="5562672"/>
                  <a:pt x="5372818" y="5567531"/>
                </a:cubicBezTo>
                <a:cubicBezTo>
                  <a:pt x="5383561" y="5576393"/>
                  <a:pt x="5393512" y="5585255"/>
                  <a:pt x="5403063" y="5590398"/>
                </a:cubicBezTo>
                <a:cubicBezTo>
                  <a:pt x="5400277" y="5596686"/>
                  <a:pt x="5413809" y="5605832"/>
                  <a:pt x="5404257" y="5610691"/>
                </a:cubicBezTo>
                <a:cubicBezTo>
                  <a:pt x="5424951" y="5618408"/>
                  <a:pt x="5419380" y="5636129"/>
                  <a:pt x="5437289" y="5638702"/>
                </a:cubicBezTo>
                <a:cubicBezTo>
                  <a:pt x="5436095" y="5634701"/>
                  <a:pt x="5433309" y="5632129"/>
                  <a:pt x="5437289" y="5629841"/>
                </a:cubicBezTo>
                <a:lnTo>
                  <a:pt x="5439279" y="5631270"/>
                </a:lnTo>
                <a:lnTo>
                  <a:pt x="5438086" y="5634987"/>
                </a:lnTo>
                <a:lnTo>
                  <a:pt x="5452014" y="5648705"/>
                </a:lnTo>
                <a:lnTo>
                  <a:pt x="5451616" y="5648991"/>
                </a:lnTo>
                <a:cubicBezTo>
                  <a:pt x="5450821" y="5650420"/>
                  <a:pt x="5451217" y="5652136"/>
                  <a:pt x="5454004" y="5653851"/>
                </a:cubicBezTo>
                <a:cubicBezTo>
                  <a:pt x="5474699" y="5648991"/>
                  <a:pt x="5481464" y="5679290"/>
                  <a:pt x="5491015" y="5692149"/>
                </a:cubicBezTo>
                <a:cubicBezTo>
                  <a:pt x="5496585" y="5688150"/>
                  <a:pt x="5492607" y="5684148"/>
                  <a:pt x="5492606" y="5681861"/>
                </a:cubicBezTo>
                <a:cubicBezTo>
                  <a:pt x="5503750" y="5689292"/>
                  <a:pt x="5523252" y="5702153"/>
                  <a:pt x="5514895" y="5714729"/>
                </a:cubicBezTo>
                <a:cubicBezTo>
                  <a:pt x="5506536" y="5711015"/>
                  <a:pt x="5514893" y="5698439"/>
                  <a:pt x="5504944" y="5702154"/>
                </a:cubicBezTo>
                <a:cubicBezTo>
                  <a:pt x="5507730" y="5705869"/>
                  <a:pt x="5503750" y="5708443"/>
                  <a:pt x="5503751" y="5712158"/>
                </a:cubicBezTo>
                <a:cubicBezTo>
                  <a:pt x="5513302" y="5714731"/>
                  <a:pt x="5522852" y="5719875"/>
                  <a:pt x="5532404" y="5725020"/>
                </a:cubicBezTo>
                <a:cubicBezTo>
                  <a:pt x="5536782" y="5727306"/>
                  <a:pt x="5541159" y="5730166"/>
                  <a:pt x="5545138" y="5732451"/>
                </a:cubicBezTo>
                <a:cubicBezTo>
                  <a:pt x="5549516" y="5736452"/>
                  <a:pt x="5553497" y="5739026"/>
                  <a:pt x="5557875" y="5741312"/>
                </a:cubicBezTo>
                <a:lnTo>
                  <a:pt x="5578568" y="5757604"/>
                </a:lnTo>
                <a:lnTo>
                  <a:pt x="5564640" y="5770180"/>
                </a:lnTo>
                <a:cubicBezTo>
                  <a:pt x="5558669" y="5776468"/>
                  <a:pt x="5554691" y="5782470"/>
                  <a:pt x="5555487" y="5788474"/>
                </a:cubicBezTo>
                <a:cubicBezTo>
                  <a:pt x="5572201" y="5794761"/>
                  <a:pt x="5577374" y="5786471"/>
                  <a:pt x="5588119" y="5775325"/>
                </a:cubicBezTo>
                <a:lnTo>
                  <a:pt x="5593295" y="5770753"/>
                </a:lnTo>
                <a:lnTo>
                  <a:pt x="5596079" y="5773037"/>
                </a:lnTo>
                <a:cubicBezTo>
                  <a:pt x="5602847" y="5779325"/>
                  <a:pt x="5612793" y="5774468"/>
                  <a:pt x="5615581" y="5777040"/>
                </a:cubicBezTo>
                <a:cubicBezTo>
                  <a:pt x="5623937" y="5783328"/>
                  <a:pt x="5622347" y="5797333"/>
                  <a:pt x="5640255" y="5803908"/>
                </a:cubicBezTo>
                <a:cubicBezTo>
                  <a:pt x="5637867" y="5802477"/>
                  <a:pt x="5644633" y="5806193"/>
                  <a:pt x="5651398" y="5811338"/>
                </a:cubicBezTo>
                <a:cubicBezTo>
                  <a:pt x="5654184" y="5812483"/>
                  <a:pt x="5687214" y="5826487"/>
                  <a:pt x="5688807" y="5839348"/>
                </a:cubicBezTo>
                <a:cubicBezTo>
                  <a:pt x="5686020" y="5845638"/>
                  <a:pt x="5663734" y="5829059"/>
                  <a:pt x="5669306" y="5837920"/>
                </a:cubicBezTo>
                <a:cubicBezTo>
                  <a:pt x="5680450" y="5842780"/>
                  <a:pt x="5686020" y="5843065"/>
                  <a:pt x="5692787" y="5851925"/>
                </a:cubicBezTo>
                <a:cubicBezTo>
                  <a:pt x="5695573" y="5845638"/>
                  <a:pt x="5701145" y="5845637"/>
                  <a:pt x="5705124" y="5848209"/>
                </a:cubicBezTo>
                <a:cubicBezTo>
                  <a:pt x="5710697" y="5849352"/>
                  <a:pt x="5715074" y="5854497"/>
                  <a:pt x="5716267" y="5858213"/>
                </a:cubicBezTo>
                <a:cubicBezTo>
                  <a:pt x="5710695" y="5858214"/>
                  <a:pt x="5703931" y="5855640"/>
                  <a:pt x="5698360" y="5854497"/>
                </a:cubicBezTo>
                <a:cubicBezTo>
                  <a:pt x="5692787" y="5853068"/>
                  <a:pt x="5687215" y="5851925"/>
                  <a:pt x="5681643" y="5854497"/>
                </a:cubicBezTo>
                <a:cubicBezTo>
                  <a:pt x="5687215" y="5856784"/>
                  <a:pt x="5694379" y="5858213"/>
                  <a:pt x="5699950" y="5860786"/>
                </a:cubicBezTo>
                <a:cubicBezTo>
                  <a:pt x="5706715" y="5863357"/>
                  <a:pt x="5713481" y="5864502"/>
                  <a:pt x="5719054" y="5868218"/>
                </a:cubicBezTo>
                <a:cubicBezTo>
                  <a:pt x="5724624" y="5870789"/>
                  <a:pt x="5728604" y="5873933"/>
                  <a:pt x="5730593" y="5877362"/>
                </a:cubicBezTo>
                <a:lnTo>
                  <a:pt x="5729002" y="5887937"/>
                </a:lnTo>
                <a:lnTo>
                  <a:pt x="5717462" y="5885367"/>
                </a:lnTo>
                <a:cubicBezTo>
                  <a:pt x="5703134" y="5880221"/>
                  <a:pt x="5688807" y="5874791"/>
                  <a:pt x="5674879" y="5889081"/>
                </a:cubicBezTo>
                <a:cubicBezTo>
                  <a:pt x="5674480" y="5891941"/>
                  <a:pt x="5666124" y="5959966"/>
                  <a:pt x="5662940" y="5959965"/>
                </a:cubicBezTo>
                <a:cubicBezTo>
                  <a:pt x="5659755" y="5959680"/>
                  <a:pt x="5659357" y="5962824"/>
                  <a:pt x="5656173" y="5962538"/>
                </a:cubicBezTo>
                <a:cubicBezTo>
                  <a:pt x="5658961" y="5965681"/>
                  <a:pt x="5655774" y="5968255"/>
                  <a:pt x="5648613" y="5973686"/>
                </a:cubicBezTo>
                <a:cubicBezTo>
                  <a:pt x="5644235" y="5978830"/>
                  <a:pt x="5639857" y="5980545"/>
                  <a:pt x="5635878" y="5980545"/>
                </a:cubicBezTo>
                <a:lnTo>
                  <a:pt x="5633888" y="5980259"/>
                </a:lnTo>
                <a:lnTo>
                  <a:pt x="5635877" y="5969397"/>
                </a:lnTo>
                <a:cubicBezTo>
                  <a:pt x="5629111" y="5963396"/>
                  <a:pt x="5623141" y="5957679"/>
                  <a:pt x="5616377" y="5951677"/>
                </a:cubicBezTo>
                <a:cubicBezTo>
                  <a:pt x="5600457" y="5948533"/>
                  <a:pt x="5574193" y="5972541"/>
                  <a:pt x="5580558" y="5987404"/>
                </a:cubicBezTo>
                <a:cubicBezTo>
                  <a:pt x="5587324" y="5994838"/>
                  <a:pt x="5594090" y="5999123"/>
                  <a:pt x="5601253" y="6000838"/>
                </a:cubicBezTo>
                <a:lnTo>
                  <a:pt x="5615976" y="6000838"/>
                </a:lnTo>
                <a:lnTo>
                  <a:pt x="5618763" y="6005411"/>
                </a:lnTo>
                <a:cubicBezTo>
                  <a:pt x="5620356" y="6013986"/>
                  <a:pt x="5615580" y="6025419"/>
                  <a:pt x="5615580" y="6025419"/>
                </a:cubicBezTo>
                <a:cubicBezTo>
                  <a:pt x="5612397" y="6025419"/>
                  <a:pt x="5592101" y="6032851"/>
                  <a:pt x="5592101" y="6032851"/>
                </a:cubicBezTo>
                <a:cubicBezTo>
                  <a:pt x="5592099" y="6035996"/>
                  <a:pt x="5588518" y="6038853"/>
                  <a:pt x="5588519" y="6041711"/>
                </a:cubicBezTo>
                <a:cubicBezTo>
                  <a:pt x="5585335" y="6041425"/>
                  <a:pt x="5581751" y="6041139"/>
                  <a:pt x="5581752" y="6043997"/>
                </a:cubicBezTo>
                <a:cubicBezTo>
                  <a:pt x="5578170" y="6046856"/>
                  <a:pt x="5584539" y="6050284"/>
                  <a:pt x="5580559" y="6056001"/>
                </a:cubicBezTo>
                <a:cubicBezTo>
                  <a:pt x="5563049" y="6072579"/>
                  <a:pt x="5514894" y="6066577"/>
                  <a:pt x="5514894" y="6066577"/>
                </a:cubicBezTo>
                <a:cubicBezTo>
                  <a:pt x="5511312" y="6069435"/>
                  <a:pt x="5507729" y="6075438"/>
                  <a:pt x="5514098" y="6078581"/>
                </a:cubicBezTo>
                <a:cubicBezTo>
                  <a:pt x="5522854" y="6088300"/>
                  <a:pt x="5559068" y="6081441"/>
                  <a:pt x="5574589" y="6094302"/>
                </a:cubicBezTo>
                <a:cubicBezTo>
                  <a:pt x="5586926" y="6104020"/>
                  <a:pt x="5555090" y="6138033"/>
                  <a:pt x="5555090" y="6138033"/>
                </a:cubicBezTo>
                <a:cubicBezTo>
                  <a:pt x="5547924" y="6146608"/>
                  <a:pt x="5535189" y="6142606"/>
                  <a:pt x="5528424" y="6148037"/>
                </a:cubicBezTo>
                <a:lnTo>
                  <a:pt x="5526434" y="6154038"/>
                </a:lnTo>
                <a:lnTo>
                  <a:pt x="5513700" y="6159470"/>
                </a:lnTo>
                <a:cubicBezTo>
                  <a:pt x="5506138" y="6164328"/>
                  <a:pt x="5500169" y="6170331"/>
                  <a:pt x="5496985" y="6177763"/>
                </a:cubicBezTo>
                <a:lnTo>
                  <a:pt x="5503750" y="6183478"/>
                </a:lnTo>
                <a:lnTo>
                  <a:pt x="5486240" y="6187195"/>
                </a:lnTo>
                <a:cubicBezTo>
                  <a:pt x="5498576" y="6194053"/>
                  <a:pt x="5505741" y="6188623"/>
                  <a:pt x="5514893" y="6195198"/>
                </a:cubicBezTo>
                <a:cubicBezTo>
                  <a:pt x="5514495" y="6198055"/>
                  <a:pt x="5514893" y="6198055"/>
                  <a:pt x="5511311" y="6200913"/>
                </a:cubicBezTo>
                <a:cubicBezTo>
                  <a:pt x="5507730" y="6203486"/>
                  <a:pt x="5504547" y="6206344"/>
                  <a:pt x="5500964" y="6209202"/>
                </a:cubicBezTo>
                <a:cubicBezTo>
                  <a:pt x="5523251" y="6216349"/>
                  <a:pt x="5530416" y="6208059"/>
                  <a:pt x="5551905" y="6224352"/>
                </a:cubicBezTo>
                <a:cubicBezTo>
                  <a:pt x="5570211" y="6237499"/>
                  <a:pt x="5568619" y="6258364"/>
                  <a:pt x="5557078" y="6281516"/>
                </a:cubicBezTo>
                <a:cubicBezTo>
                  <a:pt x="5547527" y="6277800"/>
                  <a:pt x="5537579" y="6280086"/>
                  <a:pt x="5533598" y="6288946"/>
                </a:cubicBezTo>
                <a:cubicBezTo>
                  <a:pt x="5527229" y="6291518"/>
                  <a:pt x="5526433" y="6297236"/>
                  <a:pt x="5532802" y="6300665"/>
                </a:cubicBezTo>
                <a:cubicBezTo>
                  <a:pt x="5548324" y="6313529"/>
                  <a:pt x="5569813" y="6285231"/>
                  <a:pt x="5579365" y="6291804"/>
                </a:cubicBezTo>
                <a:cubicBezTo>
                  <a:pt x="5594489" y="6307811"/>
                  <a:pt x="5576579" y="6327532"/>
                  <a:pt x="5575783" y="6339536"/>
                </a:cubicBezTo>
                <a:cubicBezTo>
                  <a:pt x="5578968" y="6339537"/>
                  <a:pt x="5598069" y="6340967"/>
                  <a:pt x="5607222" y="6347540"/>
                </a:cubicBezTo>
                <a:cubicBezTo>
                  <a:pt x="5616774" y="6354114"/>
                  <a:pt x="5622744" y="6360402"/>
                  <a:pt x="5608815" y="6374408"/>
                </a:cubicBezTo>
                <a:cubicBezTo>
                  <a:pt x="5605232" y="6376980"/>
                  <a:pt x="5605233" y="6377266"/>
                  <a:pt x="5602049" y="6376980"/>
                </a:cubicBezTo>
                <a:cubicBezTo>
                  <a:pt x="5591702" y="6385269"/>
                  <a:pt x="5591702" y="6385269"/>
                  <a:pt x="5591702" y="6385269"/>
                </a:cubicBezTo>
                <a:cubicBezTo>
                  <a:pt x="5584539" y="6393844"/>
                  <a:pt x="5594489" y="6391272"/>
                  <a:pt x="5587323" y="6399846"/>
                </a:cubicBezTo>
                <a:cubicBezTo>
                  <a:pt x="5596477" y="6406420"/>
                  <a:pt x="5596477" y="6406420"/>
                  <a:pt x="5596477" y="6406420"/>
                </a:cubicBezTo>
                <a:cubicBezTo>
                  <a:pt x="5600060" y="6403848"/>
                  <a:pt x="5603642" y="6394987"/>
                  <a:pt x="5610010" y="6398130"/>
                </a:cubicBezTo>
                <a:cubicBezTo>
                  <a:pt x="5610010" y="6398130"/>
                  <a:pt x="5610805" y="6392414"/>
                  <a:pt x="5613988" y="6392700"/>
                </a:cubicBezTo>
                <a:cubicBezTo>
                  <a:pt x="5624734" y="6378409"/>
                  <a:pt x="5637071" y="6385269"/>
                  <a:pt x="5646224" y="6391843"/>
                </a:cubicBezTo>
                <a:cubicBezTo>
                  <a:pt x="5639459" y="6397274"/>
                  <a:pt x="5677663" y="6411565"/>
                  <a:pt x="5660154" y="6428427"/>
                </a:cubicBezTo>
                <a:cubicBezTo>
                  <a:pt x="5659358" y="6434430"/>
                  <a:pt x="5652989" y="6433859"/>
                  <a:pt x="5652991" y="6437002"/>
                </a:cubicBezTo>
                <a:cubicBezTo>
                  <a:pt x="5649009" y="6442720"/>
                  <a:pt x="5655378" y="6446148"/>
                  <a:pt x="5651795" y="6448722"/>
                </a:cubicBezTo>
                <a:cubicBezTo>
                  <a:pt x="5670898" y="6455866"/>
                  <a:pt x="5682838" y="6426998"/>
                  <a:pt x="5701145" y="6443292"/>
                </a:cubicBezTo>
                <a:cubicBezTo>
                  <a:pt x="5702737" y="6444720"/>
                  <a:pt x="5703532" y="6455010"/>
                  <a:pt x="5704726" y="6465585"/>
                </a:cubicBezTo>
                <a:lnTo>
                  <a:pt x="5706716" y="6479305"/>
                </a:lnTo>
                <a:lnTo>
                  <a:pt x="5703133" y="6480734"/>
                </a:lnTo>
                <a:cubicBezTo>
                  <a:pt x="5678857" y="6496167"/>
                  <a:pt x="5660950" y="6537325"/>
                  <a:pt x="5672889" y="6556762"/>
                </a:cubicBezTo>
                <a:cubicBezTo>
                  <a:pt x="5697563" y="6536754"/>
                  <a:pt x="5703532" y="6516746"/>
                  <a:pt x="5715074" y="6496453"/>
                </a:cubicBezTo>
                <a:lnTo>
                  <a:pt x="5719052" y="6489880"/>
                </a:lnTo>
                <a:lnTo>
                  <a:pt x="5720645" y="6489880"/>
                </a:lnTo>
                <a:cubicBezTo>
                  <a:pt x="5733380" y="6487021"/>
                  <a:pt x="5752881" y="6474730"/>
                  <a:pt x="5769196" y="6489307"/>
                </a:cubicBezTo>
                <a:cubicBezTo>
                  <a:pt x="5771983" y="6492452"/>
                  <a:pt x="5766411" y="6521891"/>
                  <a:pt x="5775964" y="6528464"/>
                </a:cubicBezTo>
                <a:cubicBezTo>
                  <a:pt x="5784719" y="6538182"/>
                  <a:pt x="5789494" y="6520463"/>
                  <a:pt x="5792279" y="6523606"/>
                </a:cubicBezTo>
                <a:cubicBezTo>
                  <a:pt x="5796260" y="6517890"/>
                  <a:pt x="5799841" y="6512173"/>
                  <a:pt x="5807004" y="6503886"/>
                </a:cubicBezTo>
                <a:cubicBezTo>
                  <a:pt x="5810189" y="6507029"/>
                  <a:pt x="5846803" y="6497311"/>
                  <a:pt x="5852772" y="6503885"/>
                </a:cubicBezTo>
                <a:cubicBezTo>
                  <a:pt x="5874261" y="6520176"/>
                  <a:pt x="5829292" y="6594776"/>
                  <a:pt x="5844414" y="6610783"/>
                </a:cubicBezTo>
                <a:cubicBezTo>
                  <a:pt x="5851179" y="6608211"/>
                  <a:pt x="5854762" y="6602495"/>
                  <a:pt x="5861528" y="6599921"/>
                </a:cubicBezTo>
                <a:cubicBezTo>
                  <a:pt x="5858344" y="6599636"/>
                  <a:pt x="5863119" y="6579057"/>
                  <a:pt x="5863516" y="6576197"/>
                </a:cubicBezTo>
                <a:cubicBezTo>
                  <a:pt x="5863516" y="6576197"/>
                  <a:pt x="5859538" y="6543041"/>
                  <a:pt x="5877047" y="6523320"/>
                </a:cubicBezTo>
                <a:cubicBezTo>
                  <a:pt x="5894558" y="6506457"/>
                  <a:pt x="5894558" y="6506457"/>
                  <a:pt x="5894558" y="6506457"/>
                </a:cubicBezTo>
                <a:cubicBezTo>
                  <a:pt x="5904507" y="6507028"/>
                  <a:pt x="5914059" y="6504742"/>
                  <a:pt x="5926794" y="6508459"/>
                </a:cubicBezTo>
                <a:cubicBezTo>
                  <a:pt x="5949876" y="6507028"/>
                  <a:pt x="5949876" y="6507028"/>
                  <a:pt x="5949876" y="6507028"/>
                </a:cubicBezTo>
                <a:cubicBezTo>
                  <a:pt x="5960222" y="6501599"/>
                  <a:pt x="5960224" y="6498741"/>
                  <a:pt x="5969378" y="6505313"/>
                </a:cubicBezTo>
                <a:cubicBezTo>
                  <a:pt x="5984499" y="6521035"/>
                  <a:pt x="5998428" y="6552188"/>
                  <a:pt x="6018328" y="6589060"/>
                </a:cubicBezTo>
                <a:cubicBezTo>
                  <a:pt x="6021909" y="6586487"/>
                  <a:pt x="6024695" y="6550759"/>
                  <a:pt x="6016337" y="6535325"/>
                </a:cubicBezTo>
                <a:cubicBezTo>
                  <a:pt x="6026287" y="6530181"/>
                  <a:pt x="6035441" y="6536470"/>
                  <a:pt x="6042604" y="6527894"/>
                </a:cubicBezTo>
                <a:cubicBezTo>
                  <a:pt x="6033051" y="6521320"/>
                  <a:pt x="6016338" y="6532182"/>
                  <a:pt x="6010368" y="6525892"/>
                </a:cubicBezTo>
                <a:cubicBezTo>
                  <a:pt x="6007184" y="6522750"/>
                  <a:pt x="6002409" y="6498455"/>
                  <a:pt x="6005990" y="6492738"/>
                </a:cubicBezTo>
                <a:cubicBezTo>
                  <a:pt x="6013154" y="6487308"/>
                  <a:pt x="6032654" y="6488450"/>
                  <a:pt x="6046185" y="6480447"/>
                </a:cubicBezTo>
                <a:cubicBezTo>
                  <a:pt x="6052155" y="6486734"/>
                  <a:pt x="6042205" y="6492168"/>
                  <a:pt x="6054145" y="6501884"/>
                </a:cubicBezTo>
                <a:cubicBezTo>
                  <a:pt x="6057330" y="6502170"/>
                  <a:pt x="6060513" y="6505314"/>
                  <a:pt x="6067677" y="6499882"/>
                </a:cubicBezTo>
                <a:cubicBezTo>
                  <a:pt x="6074839" y="6491307"/>
                  <a:pt x="6062104" y="6487593"/>
                  <a:pt x="6062104" y="6484449"/>
                </a:cubicBezTo>
                <a:cubicBezTo>
                  <a:pt x="6065686" y="6481878"/>
                  <a:pt x="6087574" y="6492166"/>
                  <a:pt x="6091554" y="6483306"/>
                </a:cubicBezTo>
                <a:cubicBezTo>
                  <a:pt x="6098320" y="6477876"/>
                  <a:pt x="6096330" y="6459868"/>
                  <a:pt x="6099911" y="6454151"/>
                </a:cubicBezTo>
                <a:cubicBezTo>
                  <a:pt x="6103891" y="6448436"/>
                  <a:pt x="6152444" y="6451580"/>
                  <a:pt x="6169558" y="6440717"/>
                </a:cubicBezTo>
                <a:cubicBezTo>
                  <a:pt x="6160403" y="6434145"/>
                  <a:pt x="6165976" y="6404705"/>
                  <a:pt x="6176720" y="6390414"/>
                </a:cubicBezTo>
                <a:cubicBezTo>
                  <a:pt x="6190251" y="6382412"/>
                  <a:pt x="6202987" y="6383268"/>
                  <a:pt x="6212140" y="6392986"/>
                </a:cubicBezTo>
                <a:cubicBezTo>
                  <a:pt x="6218508" y="6396416"/>
                  <a:pt x="6220895" y="6405562"/>
                  <a:pt x="6226864" y="6411851"/>
                </a:cubicBezTo>
                <a:cubicBezTo>
                  <a:pt x="6223682" y="6411564"/>
                  <a:pt x="6246367" y="6412994"/>
                  <a:pt x="6246367" y="6412994"/>
                </a:cubicBezTo>
                <a:cubicBezTo>
                  <a:pt x="6252734" y="6416424"/>
                  <a:pt x="6246366" y="6416138"/>
                  <a:pt x="6249550" y="6419281"/>
                </a:cubicBezTo>
                <a:cubicBezTo>
                  <a:pt x="6252733" y="6419569"/>
                  <a:pt x="6255519" y="6419566"/>
                  <a:pt x="6255519" y="6419566"/>
                </a:cubicBezTo>
                <a:cubicBezTo>
                  <a:pt x="6258702" y="6422711"/>
                  <a:pt x="6261886" y="6426141"/>
                  <a:pt x="6261886" y="6426141"/>
                </a:cubicBezTo>
                <a:cubicBezTo>
                  <a:pt x="6267857" y="6429286"/>
                  <a:pt x="6267857" y="6429286"/>
                  <a:pt x="6267857" y="6429286"/>
                </a:cubicBezTo>
                <a:cubicBezTo>
                  <a:pt x="6267857" y="6429286"/>
                  <a:pt x="6268252" y="6426142"/>
                  <a:pt x="6265468" y="6422997"/>
                </a:cubicBezTo>
                <a:cubicBezTo>
                  <a:pt x="6246763" y="6409849"/>
                  <a:pt x="6246764" y="6410135"/>
                  <a:pt x="6246764" y="6410135"/>
                </a:cubicBezTo>
                <a:cubicBezTo>
                  <a:pt x="6250346" y="6407277"/>
                  <a:pt x="6247162" y="6404133"/>
                  <a:pt x="6241193" y="6397559"/>
                </a:cubicBezTo>
                <a:cubicBezTo>
                  <a:pt x="6231640" y="6390985"/>
                  <a:pt x="6225274" y="6390701"/>
                  <a:pt x="6219304" y="6384410"/>
                </a:cubicBezTo>
                <a:cubicBezTo>
                  <a:pt x="6210149" y="6374693"/>
                  <a:pt x="6208160" y="6362688"/>
                  <a:pt x="6215721" y="6348398"/>
                </a:cubicBezTo>
                <a:cubicBezTo>
                  <a:pt x="6219303" y="6345539"/>
                  <a:pt x="6225671" y="6342967"/>
                  <a:pt x="6226069" y="6340109"/>
                </a:cubicBezTo>
                <a:cubicBezTo>
                  <a:pt x="6232835" y="6334393"/>
                  <a:pt x="6234427" y="6316671"/>
                  <a:pt x="6238007" y="6314099"/>
                </a:cubicBezTo>
                <a:cubicBezTo>
                  <a:pt x="6241191" y="6311239"/>
                  <a:pt x="6259499" y="6327247"/>
                  <a:pt x="6270244" y="6316100"/>
                </a:cubicBezTo>
                <a:cubicBezTo>
                  <a:pt x="6273428" y="6313242"/>
                  <a:pt x="6267459" y="6306668"/>
                  <a:pt x="6274224" y="6304381"/>
                </a:cubicBezTo>
                <a:cubicBezTo>
                  <a:pt x="6274224" y="6304381"/>
                  <a:pt x="6284173" y="6302094"/>
                  <a:pt x="6290938" y="6296664"/>
                </a:cubicBezTo>
                <a:cubicBezTo>
                  <a:pt x="6297704" y="6296951"/>
                  <a:pt x="6300888" y="6294091"/>
                  <a:pt x="6301285" y="6291233"/>
                </a:cubicBezTo>
                <a:cubicBezTo>
                  <a:pt x="6304470" y="6288376"/>
                  <a:pt x="6302082" y="6282087"/>
                  <a:pt x="6295714" y="6278942"/>
                </a:cubicBezTo>
                <a:cubicBezTo>
                  <a:pt x="6289745" y="6272369"/>
                  <a:pt x="6283377" y="6269226"/>
                  <a:pt x="6277011" y="6265795"/>
                </a:cubicBezTo>
                <a:cubicBezTo>
                  <a:pt x="6271039" y="6259508"/>
                  <a:pt x="6269050" y="6244359"/>
                  <a:pt x="6272631" y="6238641"/>
                </a:cubicBezTo>
                <a:cubicBezTo>
                  <a:pt x="6276213" y="6235783"/>
                  <a:pt x="6302081" y="6192624"/>
                  <a:pt x="6296509" y="6183478"/>
                </a:cubicBezTo>
                <a:cubicBezTo>
                  <a:pt x="6299693" y="6180620"/>
                  <a:pt x="6303674" y="6174905"/>
                  <a:pt x="6310440" y="6172331"/>
                </a:cubicBezTo>
                <a:cubicBezTo>
                  <a:pt x="6316807" y="6172901"/>
                  <a:pt x="6329542" y="6176334"/>
                  <a:pt x="6336307" y="6170902"/>
                </a:cubicBezTo>
                <a:cubicBezTo>
                  <a:pt x="6336307" y="6170902"/>
                  <a:pt x="6343868" y="6159470"/>
                  <a:pt x="6334317" y="6152896"/>
                </a:cubicBezTo>
                <a:cubicBezTo>
                  <a:pt x="6325164" y="6146322"/>
                  <a:pt x="6314420" y="6160612"/>
                  <a:pt x="6296111" y="6144607"/>
                </a:cubicBezTo>
                <a:cubicBezTo>
                  <a:pt x="6290143" y="6138319"/>
                  <a:pt x="6279396" y="6104879"/>
                  <a:pt x="6290143" y="6093445"/>
                </a:cubicBezTo>
                <a:cubicBezTo>
                  <a:pt x="6296907" y="6090873"/>
                  <a:pt x="6306859" y="6088300"/>
                  <a:pt x="6313622" y="6082870"/>
                </a:cubicBezTo>
                <a:cubicBezTo>
                  <a:pt x="6317602" y="6077154"/>
                  <a:pt x="6318002" y="6073437"/>
                  <a:pt x="6316409" y="6070292"/>
                </a:cubicBezTo>
                <a:lnTo>
                  <a:pt x="6313623" y="6067149"/>
                </a:lnTo>
                <a:lnTo>
                  <a:pt x="6316805" y="6068578"/>
                </a:lnTo>
                <a:cubicBezTo>
                  <a:pt x="6318001" y="6070864"/>
                  <a:pt x="6318796" y="6073437"/>
                  <a:pt x="6322378" y="6074007"/>
                </a:cubicBezTo>
                <a:cubicBezTo>
                  <a:pt x="6322378" y="6070293"/>
                  <a:pt x="6320787" y="6068863"/>
                  <a:pt x="6319594" y="6066292"/>
                </a:cubicBezTo>
                <a:cubicBezTo>
                  <a:pt x="6320786" y="6065147"/>
                  <a:pt x="6325165" y="6065149"/>
                  <a:pt x="6330736" y="6066292"/>
                </a:cubicBezTo>
                <a:cubicBezTo>
                  <a:pt x="6334715" y="6067436"/>
                  <a:pt x="6340287" y="6070008"/>
                  <a:pt x="6344266" y="6071436"/>
                </a:cubicBezTo>
                <a:cubicBezTo>
                  <a:pt x="6352623" y="6073723"/>
                  <a:pt x="6357003" y="6075438"/>
                  <a:pt x="6347052" y="6067721"/>
                </a:cubicBezTo>
                <a:cubicBezTo>
                  <a:pt x="6363768" y="6070293"/>
                  <a:pt x="6367747" y="6080297"/>
                  <a:pt x="6377298" y="6075152"/>
                </a:cubicBezTo>
                <a:cubicBezTo>
                  <a:pt x="6368940" y="6074009"/>
                  <a:pt x="6370533" y="6067722"/>
                  <a:pt x="6378891" y="6067721"/>
                </a:cubicBezTo>
                <a:cubicBezTo>
                  <a:pt x="6373319" y="6071436"/>
                  <a:pt x="6374910" y="6075152"/>
                  <a:pt x="6384461" y="6075152"/>
                </a:cubicBezTo>
                <a:cubicBezTo>
                  <a:pt x="6388441" y="6071435"/>
                  <a:pt x="6395207" y="6070293"/>
                  <a:pt x="6402370" y="6068863"/>
                </a:cubicBezTo>
                <a:cubicBezTo>
                  <a:pt x="6392422" y="6075437"/>
                  <a:pt x="6418688" y="6072580"/>
                  <a:pt x="6423066" y="6071436"/>
                </a:cubicBezTo>
                <a:cubicBezTo>
                  <a:pt x="6420280" y="6070007"/>
                  <a:pt x="6415901" y="6071436"/>
                  <a:pt x="6415902" y="6068863"/>
                </a:cubicBezTo>
                <a:cubicBezTo>
                  <a:pt x="6423066" y="6067720"/>
                  <a:pt x="6442169" y="6062575"/>
                  <a:pt x="6447739" y="6068863"/>
                </a:cubicBezTo>
                <a:cubicBezTo>
                  <a:pt x="6444954" y="6072865"/>
                  <a:pt x="6434207" y="6068864"/>
                  <a:pt x="6434208" y="6074009"/>
                </a:cubicBezTo>
                <a:cubicBezTo>
                  <a:pt x="6445353" y="6079153"/>
                  <a:pt x="6449331" y="6070294"/>
                  <a:pt x="6461669" y="6068863"/>
                </a:cubicBezTo>
                <a:cubicBezTo>
                  <a:pt x="6464455" y="6076582"/>
                  <a:pt x="6472813" y="6073723"/>
                  <a:pt x="6481169" y="6071436"/>
                </a:cubicBezTo>
                <a:cubicBezTo>
                  <a:pt x="6489528" y="6067434"/>
                  <a:pt x="6497486" y="6066291"/>
                  <a:pt x="6500271" y="6075152"/>
                </a:cubicBezTo>
                <a:cubicBezTo>
                  <a:pt x="6486342" y="6071435"/>
                  <a:pt x="6474404" y="6077724"/>
                  <a:pt x="6464454" y="6081726"/>
                </a:cubicBezTo>
                <a:cubicBezTo>
                  <a:pt x="6454902" y="6086870"/>
                  <a:pt x="6444954" y="6089157"/>
                  <a:pt x="6436596" y="6078868"/>
                </a:cubicBezTo>
                <a:cubicBezTo>
                  <a:pt x="6436597" y="6094303"/>
                  <a:pt x="6424658" y="6085154"/>
                  <a:pt x="6409136" y="6089157"/>
                </a:cubicBezTo>
                <a:cubicBezTo>
                  <a:pt x="6413513" y="6096588"/>
                  <a:pt x="6403565" y="6095731"/>
                  <a:pt x="6402370" y="6099447"/>
                </a:cubicBezTo>
                <a:cubicBezTo>
                  <a:pt x="6417492" y="6102019"/>
                  <a:pt x="6411921" y="6096875"/>
                  <a:pt x="6415901" y="6094301"/>
                </a:cubicBezTo>
                <a:cubicBezTo>
                  <a:pt x="6418688" y="6096875"/>
                  <a:pt x="6428238" y="6095445"/>
                  <a:pt x="6427045" y="6101733"/>
                </a:cubicBezTo>
                <a:cubicBezTo>
                  <a:pt x="6423066" y="6103162"/>
                  <a:pt x="6415901" y="6102018"/>
                  <a:pt x="6415902" y="6104305"/>
                </a:cubicBezTo>
                <a:cubicBezTo>
                  <a:pt x="6431422" y="6103161"/>
                  <a:pt x="6438188" y="6105736"/>
                  <a:pt x="6440974" y="6113167"/>
                </a:cubicBezTo>
                <a:cubicBezTo>
                  <a:pt x="6450526" y="6109449"/>
                  <a:pt x="6458883" y="6110594"/>
                  <a:pt x="6468833" y="6110593"/>
                </a:cubicBezTo>
                <a:cubicBezTo>
                  <a:pt x="6479578" y="6110593"/>
                  <a:pt x="6493507" y="6112023"/>
                  <a:pt x="6512609" y="6108306"/>
                </a:cubicBezTo>
                <a:cubicBezTo>
                  <a:pt x="6519772" y="6104592"/>
                  <a:pt x="6507037" y="6100876"/>
                  <a:pt x="6519374" y="6098304"/>
                </a:cubicBezTo>
                <a:cubicBezTo>
                  <a:pt x="6524945" y="6099446"/>
                  <a:pt x="6530517" y="6100591"/>
                  <a:pt x="6536088" y="6100590"/>
                </a:cubicBezTo>
                <a:cubicBezTo>
                  <a:pt x="6541661" y="6100590"/>
                  <a:pt x="6547232" y="6100589"/>
                  <a:pt x="6552802" y="6099447"/>
                </a:cubicBezTo>
                <a:cubicBezTo>
                  <a:pt x="6563550" y="6098019"/>
                  <a:pt x="6575091" y="6095445"/>
                  <a:pt x="6584641" y="6092871"/>
                </a:cubicBezTo>
                <a:cubicBezTo>
                  <a:pt x="6605337" y="6087728"/>
                  <a:pt x="6624440" y="6081440"/>
                  <a:pt x="6642347" y="6082869"/>
                </a:cubicBezTo>
                <a:cubicBezTo>
                  <a:pt x="6647920" y="6074008"/>
                  <a:pt x="6632797" y="6068864"/>
                  <a:pt x="6650706" y="6065147"/>
                </a:cubicBezTo>
                <a:cubicBezTo>
                  <a:pt x="6659062" y="6067720"/>
                  <a:pt x="6657869" y="6073721"/>
                  <a:pt x="6656277" y="6080297"/>
                </a:cubicBezTo>
                <a:cubicBezTo>
                  <a:pt x="6664634" y="6076295"/>
                  <a:pt x="6671401" y="6075152"/>
                  <a:pt x="6678165" y="6074008"/>
                </a:cubicBezTo>
                <a:cubicBezTo>
                  <a:pt x="6685329" y="6072579"/>
                  <a:pt x="6692095" y="6072865"/>
                  <a:pt x="6698858" y="6072865"/>
                </a:cubicBezTo>
                <a:cubicBezTo>
                  <a:pt x="6712788" y="6072866"/>
                  <a:pt x="6726718" y="6072866"/>
                  <a:pt x="6744626" y="6068864"/>
                </a:cubicBezTo>
                <a:cubicBezTo>
                  <a:pt x="6748605" y="6056287"/>
                  <a:pt x="6764127" y="6053430"/>
                  <a:pt x="6780442" y="6049714"/>
                </a:cubicBezTo>
                <a:cubicBezTo>
                  <a:pt x="6797159" y="6047140"/>
                  <a:pt x="6813476" y="6043426"/>
                  <a:pt x="6821833" y="6031992"/>
                </a:cubicBezTo>
                <a:cubicBezTo>
                  <a:pt x="6813476" y="6035708"/>
                  <a:pt x="6805517" y="6039711"/>
                  <a:pt x="6797159" y="6040853"/>
                </a:cubicBezTo>
                <a:cubicBezTo>
                  <a:pt x="6788802" y="6042283"/>
                  <a:pt x="6782035" y="6041139"/>
                  <a:pt x="6776464" y="6038568"/>
                </a:cubicBezTo>
                <a:cubicBezTo>
                  <a:pt x="6780444" y="6032278"/>
                  <a:pt x="6792780" y="6025705"/>
                  <a:pt x="6803924" y="6023133"/>
                </a:cubicBezTo>
                <a:cubicBezTo>
                  <a:pt x="6815068" y="6021989"/>
                  <a:pt x="6824618" y="6023133"/>
                  <a:pt x="6824619" y="6031991"/>
                </a:cubicBezTo>
                <a:cubicBezTo>
                  <a:pt x="6839742" y="6017988"/>
                  <a:pt x="6862029" y="6033137"/>
                  <a:pt x="6863222" y="6015414"/>
                </a:cubicBezTo>
                <a:lnTo>
                  <a:pt x="6873966" y="6022276"/>
                </a:lnTo>
                <a:lnTo>
                  <a:pt x="6881528" y="6033421"/>
                </a:lnTo>
                <a:cubicBezTo>
                  <a:pt x="6887100" y="6039425"/>
                  <a:pt x="6893865" y="6043998"/>
                  <a:pt x="6901427" y="6047141"/>
                </a:cubicBezTo>
                <a:lnTo>
                  <a:pt x="6901427" y="6043997"/>
                </a:lnTo>
                <a:lnTo>
                  <a:pt x="6903417" y="6044284"/>
                </a:lnTo>
                <a:cubicBezTo>
                  <a:pt x="6906202" y="6043426"/>
                  <a:pt x="6908591" y="6040566"/>
                  <a:pt x="6909784" y="6034851"/>
                </a:cubicBezTo>
                <a:lnTo>
                  <a:pt x="6901029" y="6030277"/>
                </a:lnTo>
                <a:lnTo>
                  <a:pt x="6901031" y="6028848"/>
                </a:lnTo>
                <a:lnTo>
                  <a:pt x="6898642" y="6019701"/>
                </a:lnTo>
                <a:lnTo>
                  <a:pt x="6912570" y="6014842"/>
                </a:lnTo>
                <a:cubicBezTo>
                  <a:pt x="6918938" y="6012271"/>
                  <a:pt x="6924510" y="6009127"/>
                  <a:pt x="6929683" y="6006555"/>
                </a:cubicBezTo>
                <a:cubicBezTo>
                  <a:pt x="6926898" y="6007985"/>
                  <a:pt x="6936449" y="6007984"/>
                  <a:pt x="6944806" y="6004268"/>
                </a:cubicBezTo>
                <a:cubicBezTo>
                  <a:pt x="6965500" y="5996551"/>
                  <a:pt x="6988981" y="5987690"/>
                  <a:pt x="7012462" y="5977686"/>
                </a:cubicBezTo>
                <a:cubicBezTo>
                  <a:pt x="7015248" y="5976258"/>
                  <a:pt x="7015248" y="5976258"/>
                  <a:pt x="7015248" y="5976258"/>
                </a:cubicBezTo>
                <a:cubicBezTo>
                  <a:pt x="7018033" y="5974829"/>
                  <a:pt x="7018033" y="5974829"/>
                  <a:pt x="7018033" y="5974829"/>
                </a:cubicBezTo>
                <a:cubicBezTo>
                  <a:pt x="7023603" y="5973686"/>
                  <a:pt x="7023603" y="5973686"/>
                  <a:pt x="7023603" y="5973686"/>
                </a:cubicBezTo>
                <a:cubicBezTo>
                  <a:pt x="7026392" y="5971113"/>
                  <a:pt x="7030372" y="5969970"/>
                  <a:pt x="7033156" y="5968826"/>
                </a:cubicBezTo>
                <a:cubicBezTo>
                  <a:pt x="7039921" y="5964824"/>
                  <a:pt x="7046687" y="5961110"/>
                  <a:pt x="7053850" y="5957108"/>
                </a:cubicBezTo>
                <a:cubicBezTo>
                  <a:pt x="7066188" y="5950820"/>
                  <a:pt x="7078526" y="5943388"/>
                  <a:pt x="7088075" y="5934526"/>
                </a:cubicBezTo>
                <a:cubicBezTo>
                  <a:pt x="7089668" y="5935671"/>
                  <a:pt x="7090862" y="5938244"/>
                  <a:pt x="7092454" y="5939386"/>
                </a:cubicBezTo>
                <a:cubicBezTo>
                  <a:pt x="7093648" y="5939387"/>
                  <a:pt x="7095240" y="5939386"/>
                  <a:pt x="7095240" y="5939386"/>
                </a:cubicBezTo>
                <a:cubicBezTo>
                  <a:pt x="7096831" y="5939387"/>
                  <a:pt x="7096831" y="5939387"/>
                  <a:pt x="7098025" y="5939386"/>
                </a:cubicBezTo>
                <a:cubicBezTo>
                  <a:pt x="7095240" y="5933098"/>
                  <a:pt x="7091259" y="5926810"/>
                  <a:pt x="7095240" y="5925667"/>
                </a:cubicBezTo>
                <a:cubicBezTo>
                  <a:pt x="7099617" y="5929384"/>
                  <a:pt x="7095239" y="5934241"/>
                  <a:pt x="7100811" y="5931669"/>
                </a:cubicBezTo>
                <a:cubicBezTo>
                  <a:pt x="7100813" y="5926809"/>
                  <a:pt x="7102404" y="5921666"/>
                  <a:pt x="7107974" y="5925667"/>
                </a:cubicBezTo>
                <a:cubicBezTo>
                  <a:pt x="7109168" y="5920522"/>
                  <a:pt x="7102004" y="5920524"/>
                  <a:pt x="7104791" y="5917950"/>
                </a:cubicBezTo>
                <a:cubicBezTo>
                  <a:pt x="7107577" y="5916522"/>
                  <a:pt x="7111955" y="5916521"/>
                  <a:pt x="7114741" y="5919093"/>
                </a:cubicBezTo>
                <a:cubicBezTo>
                  <a:pt x="7115934" y="5922810"/>
                  <a:pt x="7111954" y="5922809"/>
                  <a:pt x="7114739" y="5927954"/>
                </a:cubicBezTo>
                <a:cubicBezTo>
                  <a:pt x="7115935" y="5924237"/>
                  <a:pt x="7117526" y="5921951"/>
                  <a:pt x="7118721" y="5920522"/>
                </a:cubicBezTo>
                <a:cubicBezTo>
                  <a:pt x="7119914" y="5919380"/>
                  <a:pt x="7121506" y="5919092"/>
                  <a:pt x="7121505" y="5917950"/>
                </a:cubicBezTo>
                <a:cubicBezTo>
                  <a:pt x="7122699" y="5917950"/>
                  <a:pt x="7122701" y="5916806"/>
                  <a:pt x="7122701" y="5916806"/>
                </a:cubicBezTo>
                <a:cubicBezTo>
                  <a:pt x="7122700" y="5915378"/>
                  <a:pt x="7122700" y="5915378"/>
                  <a:pt x="7122700" y="5915378"/>
                </a:cubicBezTo>
                <a:cubicBezTo>
                  <a:pt x="7124293" y="5915377"/>
                  <a:pt x="7124293" y="5915377"/>
                  <a:pt x="7124293" y="5915377"/>
                </a:cubicBezTo>
                <a:cubicBezTo>
                  <a:pt x="7131455" y="5911662"/>
                  <a:pt x="7135435" y="5909661"/>
                  <a:pt x="7137822" y="5908519"/>
                </a:cubicBezTo>
                <a:lnTo>
                  <a:pt x="7138618" y="5908232"/>
                </a:lnTo>
                <a:lnTo>
                  <a:pt x="7139415" y="5907946"/>
                </a:lnTo>
                <a:cubicBezTo>
                  <a:pt x="7140211" y="5907375"/>
                  <a:pt x="7141007" y="5907088"/>
                  <a:pt x="7140609" y="5907375"/>
                </a:cubicBezTo>
                <a:lnTo>
                  <a:pt x="7139414" y="5907659"/>
                </a:lnTo>
                <a:cubicBezTo>
                  <a:pt x="7139414" y="5907659"/>
                  <a:pt x="7139812" y="5907659"/>
                  <a:pt x="7141007" y="5906516"/>
                </a:cubicBezTo>
                <a:cubicBezTo>
                  <a:pt x="7141007" y="5906516"/>
                  <a:pt x="7140609" y="5905087"/>
                  <a:pt x="7142200" y="5905088"/>
                </a:cubicBezTo>
                <a:cubicBezTo>
                  <a:pt x="7140608" y="5902802"/>
                  <a:pt x="7139413" y="5902515"/>
                  <a:pt x="7137822" y="5902516"/>
                </a:cubicBezTo>
                <a:cubicBezTo>
                  <a:pt x="7137822" y="5902516"/>
                  <a:pt x="7138220" y="5902515"/>
                  <a:pt x="7136629" y="5902516"/>
                </a:cubicBezTo>
                <a:cubicBezTo>
                  <a:pt x="7131057" y="5905087"/>
                  <a:pt x="7125485" y="5907661"/>
                  <a:pt x="7121505" y="5910232"/>
                </a:cubicBezTo>
                <a:cubicBezTo>
                  <a:pt x="7119913" y="5910233"/>
                  <a:pt x="7120312" y="5910233"/>
                  <a:pt x="7120312" y="5910233"/>
                </a:cubicBezTo>
                <a:cubicBezTo>
                  <a:pt x="7120311" y="5911376"/>
                  <a:pt x="7120311" y="5911376"/>
                  <a:pt x="7120311" y="5911376"/>
                </a:cubicBezTo>
                <a:cubicBezTo>
                  <a:pt x="7118720" y="5911377"/>
                  <a:pt x="7115934" y="5911662"/>
                  <a:pt x="7113149" y="5907945"/>
                </a:cubicBezTo>
                <a:cubicBezTo>
                  <a:pt x="7114342" y="5906518"/>
                  <a:pt x="7114741" y="5905373"/>
                  <a:pt x="7114740" y="5903945"/>
                </a:cubicBezTo>
                <a:cubicBezTo>
                  <a:pt x="7115933" y="5902801"/>
                  <a:pt x="7115935" y="5902515"/>
                  <a:pt x="7115935" y="5902515"/>
                </a:cubicBezTo>
                <a:cubicBezTo>
                  <a:pt x="7115933" y="5901373"/>
                  <a:pt x="7115933" y="5901373"/>
                  <a:pt x="7115933" y="5901373"/>
                </a:cubicBezTo>
                <a:cubicBezTo>
                  <a:pt x="7146577" y="5887365"/>
                  <a:pt x="7124290" y="5897371"/>
                  <a:pt x="7131058" y="5893656"/>
                </a:cubicBezTo>
                <a:cubicBezTo>
                  <a:pt x="7133843" y="5891084"/>
                  <a:pt x="7133844" y="5891369"/>
                  <a:pt x="7133844" y="5891369"/>
                </a:cubicBezTo>
                <a:cubicBezTo>
                  <a:pt x="7136630" y="5887367"/>
                  <a:pt x="7139414" y="5883652"/>
                  <a:pt x="7143394" y="5879650"/>
                </a:cubicBezTo>
                <a:cubicBezTo>
                  <a:pt x="7150558" y="5873362"/>
                  <a:pt x="7157324" y="5867073"/>
                  <a:pt x="7164090" y="5860786"/>
                </a:cubicBezTo>
                <a:cubicBezTo>
                  <a:pt x="7171251" y="5854499"/>
                  <a:pt x="7179611" y="5848209"/>
                  <a:pt x="7186375" y="5843064"/>
                </a:cubicBezTo>
                <a:cubicBezTo>
                  <a:pt x="7194733" y="5836776"/>
                  <a:pt x="7201497" y="5830489"/>
                  <a:pt x="7209855" y="5825345"/>
                </a:cubicBezTo>
                <a:cubicBezTo>
                  <a:pt x="7218212" y="5820199"/>
                  <a:pt x="7226173" y="5813910"/>
                  <a:pt x="7234529" y="5808767"/>
                </a:cubicBezTo>
                <a:cubicBezTo>
                  <a:pt x="7242887" y="5803621"/>
                  <a:pt x="7250051" y="5797334"/>
                  <a:pt x="7258408" y="5792186"/>
                </a:cubicBezTo>
                <a:cubicBezTo>
                  <a:pt x="7266367" y="5785900"/>
                  <a:pt x="7274725" y="5780756"/>
                  <a:pt x="7281491" y="5774466"/>
                </a:cubicBezTo>
                <a:cubicBezTo>
                  <a:pt x="7285870" y="5771894"/>
                  <a:pt x="7288257" y="5769321"/>
                  <a:pt x="7292634" y="5766750"/>
                </a:cubicBezTo>
                <a:cubicBezTo>
                  <a:pt x="7296613" y="5763035"/>
                  <a:pt x="7299797" y="5760463"/>
                  <a:pt x="7303777" y="5757890"/>
                </a:cubicBezTo>
                <a:cubicBezTo>
                  <a:pt x="7310542" y="5760463"/>
                  <a:pt x="7289849" y="5773324"/>
                  <a:pt x="7300991" y="5769608"/>
                </a:cubicBezTo>
                <a:cubicBezTo>
                  <a:pt x="7321686" y="5745313"/>
                  <a:pt x="7321686" y="5735310"/>
                  <a:pt x="7347952" y="5730165"/>
                </a:cubicBezTo>
                <a:cubicBezTo>
                  <a:pt x="7357503" y="5722733"/>
                  <a:pt x="7351933" y="5714730"/>
                  <a:pt x="7353524" y="5707012"/>
                </a:cubicBezTo>
                <a:cubicBezTo>
                  <a:pt x="7360288" y="5707015"/>
                  <a:pt x="7367054" y="5697009"/>
                  <a:pt x="7374218" y="5688148"/>
                </a:cubicBezTo>
                <a:cubicBezTo>
                  <a:pt x="7378198" y="5684433"/>
                  <a:pt x="7382576" y="5680718"/>
                  <a:pt x="7386555" y="5678145"/>
                </a:cubicBezTo>
                <a:cubicBezTo>
                  <a:pt x="7390535" y="5674430"/>
                  <a:pt x="7396106" y="5673000"/>
                  <a:pt x="7401678" y="5674429"/>
                </a:cubicBezTo>
                <a:cubicBezTo>
                  <a:pt x="7396107" y="5665569"/>
                  <a:pt x="7414413" y="5664139"/>
                  <a:pt x="7412821" y="5652708"/>
                </a:cubicBezTo>
                <a:cubicBezTo>
                  <a:pt x="7419586" y="5658996"/>
                  <a:pt x="7422373" y="5654135"/>
                  <a:pt x="7421179" y="5648991"/>
                </a:cubicBezTo>
                <a:cubicBezTo>
                  <a:pt x="7433516" y="5657852"/>
                  <a:pt x="7437495" y="5638702"/>
                  <a:pt x="7447046" y="5641275"/>
                </a:cubicBezTo>
                <a:cubicBezTo>
                  <a:pt x="7444260" y="5632414"/>
                  <a:pt x="7452619" y="5627270"/>
                  <a:pt x="7463762" y="5622410"/>
                </a:cubicBezTo>
                <a:cubicBezTo>
                  <a:pt x="7464956" y="5614693"/>
                  <a:pt x="7455405" y="5620982"/>
                  <a:pt x="7459384" y="5614693"/>
                </a:cubicBezTo>
                <a:cubicBezTo>
                  <a:pt x="7467741" y="5610691"/>
                  <a:pt x="7473710" y="5601831"/>
                  <a:pt x="7478883" y="5595543"/>
                </a:cubicBezTo>
                <a:cubicBezTo>
                  <a:pt x="7484455" y="5588969"/>
                  <a:pt x="7491221" y="5584111"/>
                  <a:pt x="7500774" y="5585252"/>
                </a:cubicBezTo>
                <a:cubicBezTo>
                  <a:pt x="7496793" y="5571534"/>
                  <a:pt x="7528632" y="5542379"/>
                  <a:pt x="7543754" y="5540950"/>
                </a:cubicBezTo>
                <a:cubicBezTo>
                  <a:pt x="7531417" y="5530948"/>
                  <a:pt x="7556490" y="5505508"/>
                  <a:pt x="7563255" y="5507795"/>
                </a:cubicBezTo>
                <a:cubicBezTo>
                  <a:pt x="7563254" y="5495219"/>
                  <a:pt x="7566040" y="5481213"/>
                  <a:pt x="7568428" y="5468637"/>
                </a:cubicBezTo>
                <a:cubicBezTo>
                  <a:pt x="7571214" y="5471210"/>
                  <a:pt x="7571613" y="5474925"/>
                  <a:pt x="7574398" y="5478642"/>
                </a:cubicBezTo>
                <a:cubicBezTo>
                  <a:pt x="7583950" y="5467210"/>
                  <a:pt x="7590716" y="5456061"/>
                  <a:pt x="7597482" y="5444629"/>
                </a:cubicBezTo>
                <a:cubicBezTo>
                  <a:pt x="7604643" y="5433197"/>
                  <a:pt x="7611409" y="5421476"/>
                  <a:pt x="7618175" y="5408901"/>
                </a:cubicBezTo>
                <a:cubicBezTo>
                  <a:pt x="7620961" y="5402613"/>
                  <a:pt x="7623745" y="5397467"/>
                  <a:pt x="7628124" y="5391179"/>
                </a:cubicBezTo>
                <a:cubicBezTo>
                  <a:pt x="7630909" y="5384892"/>
                  <a:pt x="7634890" y="5378604"/>
                  <a:pt x="7638869" y="5372316"/>
                </a:cubicBezTo>
                <a:lnTo>
                  <a:pt x="7641653" y="5368029"/>
                </a:lnTo>
                <a:lnTo>
                  <a:pt x="7646432" y="5374030"/>
                </a:lnTo>
                <a:cubicBezTo>
                  <a:pt x="7651604" y="5370027"/>
                  <a:pt x="7654787" y="5365456"/>
                  <a:pt x="7656379" y="5360025"/>
                </a:cubicBezTo>
                <a:lnTo>
                  <a:pt x="7657176" y="5344877"/>
                </a:lnTo>
                <a:lnTo>
                  <a:pt x="7667921" y="5331444"/>
                </a:lnTo>
                <a:cubicBezTo>
                  <a:pt x="7662350" y="5328871"/>
                  <a:pt x="7662748" y="5326298"/>
                  <a:pt x="7662747" y="5322582"/>
                </a:cubicBezTo>
                <a:cubicBezTo>
                  <a:pt x="7677870" y="5317438"/>
                  <a:pt x="7681851" y="5300003"/>
                  <a:pt x="7685831" y="5284854"/>
                </a:cubicBezTo>
                <a:cubicBezTo>
                  <a:pt x="7688617" y="5270848"/>
                  <a:pt x="7692994" y="5259416"/>
                  <a:pt x="7709709" y="5264276"/>
                </a:cubicBezTo>
                <a:cubicBezTo>
                  <a:pt x="7716474" y="5250268"/>
                  <a:pt x="7701350" y="5260274"/>
                  <a:pt x="7701350" y="5249127"/>
                </a:cubicBezTo>
                <a:cubicBezTo>
                  <a:pt x="7705331" y="5239981"/>
                  <a:pt x="7709309" y="5233978"/>
                  <a:pt x="7710903" y="5226260"/>
                </a:cubicBezTo>
                <a:cubicBezTo>
                  <a:pt x="7713688" y="5218544"/>
                  <a:pt x="7716473" y="5212255"/>
                  <a:pt x="7718066" y="5205967"/>
                </a:cubicBezTo>
                <a:cubicBezTo>
                  <a:pt x="7722045" y="5193106"/>
                  <a:pt x="7727218" y="5183101"/>
                  <a:pt x="7735577" y="5176813"/>
                </a:cubicBezTo>
                <a:cubicBezTo>
                  <a:pt x="7735576" y="5156520"/>
                  <a:pt x="7741148" y="5149088"/>
                  <a:pt x="7742740" y="5124794"/>
                </a:cubicBezTo>
                <a:cubicBezTo>
                  <a:pt x="7748312" y="5124794"/>
                  <a:pt x="7742739" y="5133654"/>
                  <a:pt x="7746720" y="5134798"/>
                </a:cubicBezTo>
                <a:cubicBezTo>
                  <a:pt x="7749506" y="5128510"/>
                  <a:pt x="7751097" y="5122222"/>
                  <a:pt x="7751098" y="5115934"/>
                </a:cubicBezTo>
                <a:cubicBezTo>
                  <a:pt x="7752291" y="5109645"/>
                  <a:pt x="7753884" y="5104502"/>
                  <a:pt x="7755077" y="5099356"/>
                </a:cubicBezTo>
                <a:cubicBezTo>
                  <a:pt x="7757863" y="5090496"/>
                  <a:pt x="7761842" y="5081349"/>
                  <a:pt x="7771792" y="5071345"/>
                </a:cubicBezTo>
                <a:cubicBezTo>
                  <a:pt x="7764628" y="5071346"/>
                  <a:pt x="7763435" y="5066201"/>
                  <a:pt x="7763435" y="5062484"/>
                </a:cubicBezTo>
                <a:cubicBezTo>
                  <a:pt x="7761842" y="5057341"/>
                  <a:pt x="7761843" y="5052194"/>
                  <a:pt x="7756271" y="5049624"/>
                </a:cubicBezTo>
                <a:cubicBezTo>
                  <a:pt x="7752292" y="5066201"/>
                  <a:pt x="7745526" y="5085350"/>
                  <a:pt x="7728810" y="5090494"/>
                </a:cubicBezTo>
                <a:cubicBezTo>
                  <a:pt x="7727617" y="5076490"/>
                  <a:pt x="7743934" y="5073917"/>
                  <a:pt x="7737169" y="5067629"/>
                </a:cubicBezTo>
                <a:cubicBezTo>
                  <a:pt x="7724831" y="5080206"/>
                  <a:pt x="7722045" y="5090494"/>
                  <a:pt x="7722046" y="5103356"/>
                </a:cubicBezTo>
                <a:cubicBezTo>
                  <a:pt x="7720453" y="5115935"/>
                  <a:pt x="7720454" y="5128510"/>
                  <a:pt x="7714882" y="5144802"/>
                </a:cubicBezTo>
                <a:cubicBezTo>
                  <a:pt x="7710903" y="5143658"/>
                  <a:pt x="7709310" y="5141086"/>
                  <a:pt x="7706525" y="5139942"/>
                </a:cubicBezTo>
                <a:cubicBezTo>
                  <a:pt x="7698565" y="5148803"/>
                  <a:pt x="7701350" y="5163952"/>
                  <a:pt x="7701352" y="5175384"/>
                </a:cubicBezTo>
                <a:cubicBezTo>
                  <a:pt x="7691800" y="5186817"/>
                  <a:pt x="7684636" y="5200823"/>
                  <a:pt x="7679064" y="5214827"/>
                </a:cubicBezTo>
                <a:cubicBezTo>
                  <a:pt x="7673493" y="5228548"/>
                  <a:pt x="7667921" y="5243982"/>
                  <a:pt x="7663942" y="5257987"/>
                </a:cubicBezTo>
                <a:cubicBezTo>
                  <a:pt x="7658370" y="5273135"/>
                  <a:pt x="7652798" y="5287140"/>
                  <a:pt x="7646033" y="5299717"/>
                </a:cubicBezTo>
                <a:cubicBezTo>
                  <a:pt x="7637675" y="5313722"/>
                  <a:pt x="7629318" y="5325155"/>
                  <a:pt x="7618175" y="5335159"/>
                </a:cubicBezTo>
                <a:cubicBezTo>
                  <a:pt x="7619768" y="5345448"/>
                  <a:pt x="7615390" y="5358310"/>
                  <a:pt x="7609817" y="5371171"/>
                </a:cubicBezTo>
                <a:cubicBezTo>
                  <a:pt x="7607429" y="5377462"/>
                  <a:pt x="7603450" y="5383749"/>
                  <a:pt x="7600664" y="5390037"/>
                </a:cubicBezTo>
                <a:cubicBezTo>
                  <a:pt x="7596287" y="5396325"/>
                  <a:pt x="7591908" y="5402611"/>
                  <a:pt x="7589124" y="5408902"/>
                </a:cubicBezTo>
                <a:cubicBezTo>
                  <a:pt x="7581164" y="5398611"/>
                  <a:pt x="7606235" y="5377175"/>
                  <a:pt x="7596287" y="5368315"/>
                </a:cubicBezTo>
                <a:cubicBezTo>
                  <a:pt x="7589522" y="5378605"/>
                  <a:pt x="7568428" y="5420334"/>
                  <a:pt x="7556092" y="5421478"/>
                </a:cubicBezTo>
                <a:cubicBezTo>
                  <a:pt x="7560468" y="5424049"/>
                  <a:pt x="7564449" y="5426908"/>
                  <a:pt x="7561663" y="5432052"/>
                </a:cubicBezTo>
                <a:cubicBezTo>
                  <a:pt x="7557684" y="5439485"/>
                  <a:pt x="7553703" y="5433196"/>
                  <a:pt x="7549325" y="5438055"/>
                </a:cubicBezTo>
                <a:cubicBezTo>
                  <a:pt x="7554898" y="5444629"/>
                  <a:pt x="7548132" y="5457205"/>
                  <a:pt x="7538580" y="5469781"/>
                </a:cubicBezTo>
                <a:cubicBezTo>
                  <a:pt x="7534203" y="5476069"/>
                  <a:pt x="7527038" y="5481213"/>
                  <a:pt x="7523060" y="5486360"/>
                </a:cubicBezTo>
                <a:cubicBezTo>
                  <a:pt x="7517488" y="5492645"/>
                  <a:pt x="7513507" y="5496362"/>
                  <a:pt x="7509130" y="5500365"/>
                </a:cubicBezTo>
                <a:cubicBezTo>
                  <a:pt x="7511916" y="5498936"/>
                  <a:pt x="7513508" y="5498933"/>
                  <a:pt x="7516293" y="5500364"/>
                </a:cubicBezTo>
                <a:cubicBezTo>
                  <a:pt x="7507936" y="5501506"/>
                  <a:pt x="7507936" y="5526946"/>
                  <a:pt x="7492813" y="5529517"/>
                </a:cubicBezTo>
                <a:cubicBezTo>
                  <a:pt x="7497988" y="5524372"/>
                  <a:pt x="7499579" y="5520657"/>
                  <a:pt x="7496793" y="5516657"/>
                </a:cubicBezTo>
                <a:cubicBezTo>
                  <a:pt x="7480077" y="5520658"/>
                  <a:pt x="7498386" y="5530948"/>
                  <a:pt x="7487242" y="5539810"/>
                </a:cubicBezTo>
                <a:cubicBezTo>
                  <a:pt x="7481670" y="5537236"/>
                  <a:pt x="7490027" y="5532090"/>
                  <a:pt x="7485650" y="5528375"/>
                </a:cubicBezTo>
                <a:cubicBezTo>
                  <a:pt x="7478884" y="5539806"/>
                  <a:pt x="7466548" y="5552383"/>
                  <a:pt x="7454209" y="5564961"/>
                </a:cubicBezTo>
                <a:cubicBezTo>
                  <a:pt x="7441872" y="5577535"/>
                  <a:pt x="7429139" y="5590683"/>
                  <a:pt x="7423964" y="5600688"/>
                </a:cubicBezTo>
                <a:cubicBezTo>
                  <a:pt x="7427944" y="5609547"/>
                  <a:pt x="7431925" y="5594113"/>
                  <a:pt x="7436302" y="5602974"/>
                </a:cubicBezTo>
                <a:cubicBezTo>
                  <a:pt x="7431923" y="5605546"/>
                  <a:pt x="7427944" y="5616979"/>
                  <a:pt x="7423966" y="5611834"/>
                </a:cubicBezTo>
                <a:cubicBezTo>
                  <a:pt x="7421179" y="5609549"/>
                  <a:pt x="7423964" y="5605547"/>
                  <a:pt x="7421179" y="5602973"/>
                </a:cubicBezTo>
                <a:cubicBezTo>
                  <a:pt x="7412821" y="5610690"/>
                  <a:pt x="7404464" y="5619837"/>
                  <a:pt x="7396107" y="5627268"/>
                </a:cubicBezTo>
                <a:cubicBezTo>
                  <a:pt x="7386555" y="5636129"/>
                  <a:pt x="7378197" y="5644990"/>
                  <a:pt x="7369841" y="5653849"/>
                </a:cubicBezTo>
                <a:cubicBezTo>
                  <a:pt x="7360289" y="5661568"/>
                  <a:pt x="7350738" y="5670428"/>
                  <a:pt x="7341186" y="5679288"/>
                </a:cubicBezTo>
                <a:cubicBezTo>
                  <a:pt x="7330043" y="5687006"/>
                  <a:pt x="7318900" y="5695866"/>
                  <a:pt x="7306562" y="5704726"/>
                </a:cubicBezTo>
                <a:cubicBezTo>
                  <a:pt x="7299398" y="5702154"/>
                  <a:pt x="7291440" y="5709872"/>
                  <a:pt x="7281490" y="5718732"/>
                </a:cubicBezTo>
                <a:cubicBezTo>
                  <a:pt x="7273133" y="5727591"/>
                  <a:pt x="7263583" y="5738739"/>
                  <a:pt x="7256816" y="5742740"/>
                </a:cubicBezTo>
                <a:cubicBezTo>
                  <a:pt x="7245673" y="5747599"/>
                  <a:pt x="7234531" y="5756745"/>
                  <a:pt x="7222192" y="5766751"/>
                </a:cubicBezTo>
                <a:cubicBezTo>
                  <a:pt x="7218214" y="5769322"/>
                  <a:pt x="7215031" y="5771894"/>
                  <a:pt x="7212243" y="5774467"/>
                </a:cubicBezTo>
                <a:cubicBezTo>
                  <a:pt x="7208265" y="5777040"/>
                  <a:pt x="7205875" y="5779612"/>
                  <a:pt x="7203090" y="5782184"/>
                </a:cubicBezTo>
                <a:cubicBezTo>
                  <a:pt x="7195926" y="5787330"/>
                  <a:pt x="7189161" y="5792189"/>
                  <a:pt x="7182396" y="5796189"/>
                </a:cubicBezTo>
                <a:cubicBezTo>
                  <a:pt x="7172446" y="5803621"/>
                  <a:pt x="7161303" y="5811338"/>
                  <a:pt x="7150161" y="5817626"/>
                </a:cubicBezTo>
                <a:cubicBezTo>
                  <a:pt x="7139415" y="5822772"/>
                  <a:pt x="7128272" y="5829060"/>
                  <a:pt x="7117126" y="5835348"/>
                </a:cubicBezTo>
                <a:cubicBezTo>
                  <a:pt x="7111556" y="5837920"/>
                  <a:pt x="7106383" y="5840492"/>
                  <a:pt x="7100811" y="5844207"/>
                </a:cubicBezTo>
                <a:cubicBezTo>
                  <a:pt x="7086883" y="5850781"/>
                  <a:pt x="7087280" y="5850495"/>
                  <a:pt x="7087280" y="5850495"/>
                </a:cubicBezTo>
                <a:cubicBezTo>
                  <a:pt x="7085688" y="5850497"/>
                  <a:pt x="7085688" y="5850497"/>
                  <a:pt x="7085688" y="5850497"/>
                </a:cubicBezTo>
                <a:cubicBezTo>
                  <a:pt x="7085688" y="5851925"/>
                  <a:pt x="7085688" y="5851925"/>
                  <a:pt x="7085688" y="5851925"/>
                </a:cubicBezTo>
                <a:cubicBezTo>
                  <a:pt x="7082903" y="5853354"/>
                  <a:pt x="7082902" y="5853068"/>
                  <a:pt x="7082902" y="5853068"/>
                </a:cubicBezTo>
                <a:cubicBezTo>
                  <a:pt x="7081708" y="5854498"/>
                  <a:pt x="7080116" y="5854498"/>
                  <a:pt x="7078923" y="5855925"/>
                </a:cubicBezTo>
                <a:cubicBezTo>
                  <a:pt x="7074545" y="5859642"/>
                  <a:pt x="7068974" y="5863358"/>
                  <a:pt x="7066189" y="5869645"/>
                </a:cubicBezTo>
                <a:cubicBezTo>
                  <a:pt x="7063403" y="5865930"/>
                  <a:pt x="7062209" y="5860784"/>
                  <a:pt x="7059423" y="5864788"/>
                </a:cubicBezTo>
                <a:cubicBezTo>
                  <a:pt x="7060616" y="5867359"/>
                  <a:pt x="7064596" y="5872219"/>
                  <a:pt x="7061810" y="5873648"/>
                </a:cubicBezTo>
                <a:cubicBezTo>
                  <a:pt x="7061809" y="5874789"/>
                  <a:pt x="7060616" y="5874791"/>
                  <a:pt x="7059423" y="5874790"/>
                </a:cubicBezTo>
                <a:cubicBezTo>
                  <a:pt x="7059423" y="5874790"/>
                  <a:pt x="7057830" y="5874791"/>
                  <a:pt x="7057830" y="5874791"/>
                </a:cubicBezTo>
                <a:cubicBezTo>
                  <a:pt x="7056636" y="5874790"/>
                  <a:pt x="7056636" y="5874790"/>
                  <a:pt x="7056636" y="5874790"/>
                </a:cubicBezTo>
                <a:cubicBezTo>
                  <a:pt x="7055443" y="5875935"/>
                  <a:pt x="7055045" y="5875934"/>
                  <a:pt x="7053850" y="5875934"/>
                </a:cubicBezTo>
                <a:cubicBezTo>
                  <a:pt x="7049474" y="5877077"/>
                  <a:pt x="7045495" y="5877363"/>
                  <a:pt x="7041115" y="5877365"/>
                </a:cubicBezTo>
                <a:cubicBezTo>
                  <a:pt x="7034349" y="5878792"/>
                  <a:pt x="7027585" y="5877363"/>
                  <a:pt x="7022013" y="5874791"/>
                </a:cubicBezTo>
                <a:cubicBezTo>
                  <a:pt x="7020818" y="5881079"/>
                  <a:pt x="7018034" y="5887366"/>
                  <a:pt x="7013655" y="5892512"/>
                </a:cubicBezTo>
                <a:cubicBezTo>
                  <a:pt x="7020818" y="5891083"/>
                  <a:pt x="7029177" y="5878507"/>
                  <a:pt x="7035942" y="5883652"/>
                </a:cubicBezTo>
                <a:cubicBezTo>
                  <a:pt x="7029176" y="5887366"/>
                  <a:pt x="7033156" y="5892512"/>
                  <a:pt x="7020420" y="5896226"/>
                </a:cubicBezTo>
                <a:cubicBezTo>
                  <a:pt x="7002911" y="5889652"/>
                  <a:pt x="7006493" y="5891655"/>
                  <a:pt x="6998531" y="5895085"/>
                </a:cubicBezTo>
                <a:lnTo>
                  <a:pt x="6987787" y="5898515"/>
                </a:lnTo>
                <a:lnTo>
                  <a:pt x="6987390" y="5897370"/>
                </a:lnTo>
                <a:lnTo>
                  <a:pt x="6994554" y="5889939"/>
                </a:lnTo>
                <a:lnTo>
                  <a:pt x="6986196" y="5894798"/>
                </a:lnTo>
                <a:lnTo>
                  <a:pt x="6981022" y="5881650"/>
                </a:lnTo>
                <a:lnTo>
                  <a:pt x="6973461" y="5885365"/>
                </a:lnTo>
                <a:lnTo>
                  <a:pt x="6965103" y="5879651"/>
                </a:lnTo>
                <a:lnTo>
                  <a:pt x="6962716" y="5889083"/>
                </a:lnTo>
                <a:lnTo>
                  <a:pt x="6961920" y="5889367"/>
                </a:lnTo>
                <a:lnTo>
                  <a:pt x="6962317" y="5889940"/>
                </a:lnTo>
                <a:lnTo>
                  <a:pt x="6958737" y="5902230"/>
                </a:lnTo>
                <a:lnTo>
                  <a:pt x="6959132" y="5903659"/>
                </a:lnTo>
                <a:lnTo>
                  <a:pt x="6954358" y="5904801"/>
                </a:lnTo>
                <a:cubicBezTo>
                  <a:pt x="6950379" y="5906230"/>
                  <a:pt x="6946796" y="5908231"/>
                  <a:pt x="6944807" y="5911377"/>
                </a:cubicBezTo>
                <a:lnTo>
                  <a:pt x="6959929" y="5909090"/>
                </a:lnTo>
                <a:lnTo>
                  <a:pt x="6960327" y="5911377"/>
                </a:lnTo>
                <a:lnTo>
                  <a:pt x="6964306" y="5914234"/>
                </a:lnTo>
                <a:cubicBezTo>
                  <a:pt x="6959929" y="5916520"/>
                  <a:pt x="6955551" y="5919093"/>
                  <a:pt x="6950378" y="5924238"/>
                </a:cubicBezTo>
                <a:cubicBezTo>
                  <a:pt x="6944806" y="5920235"/>
                  <a:pt x="6955950" y="5912804"/>
                  <a:pt x="6946001" y="5913947"/>
                </a:cubicBezTo>
                <a:cubicBezTo>
                  <a:pt x="6940428" y="5921665"/>
                  <a:pt x="6929682" y="5921666"/>
                  <a:pt x="6916948" y="5921665"/>
                </a:cubicBezTo>
                <a:cubicBezTo>
                  <a:pt x="6906203" y="5920523"/>
                  <a:pt x="6893865" y="5920523"/>
                  <a:pt x="6885507" y="5929383"/>
                </a:cubicBezTo>
                <a:cubicBezTo>
                  <a:pt x="6891081" y="5925667"/>
                  <a:pt x="6903418" y="5927953"/>
                  <a:pt x="6896253" y="5931670"/>
                </a:cubicBezTo>
                <a:cubicBezTo>
                  <a:pt x="6889487" y="5934241"/>
                  <a:pt x="6885110" y="5930526"/>
                  <a:pt x="6878344" y="5931669"/>
                </a:cubicBezTo>
                <a:cubicBezTo>
                  <a:pt x="6875559" y="5941960"/>
                  <a:pt x="6867202" y="5945960"/>
                  <a:pt x="6857651" y="5947105"/>
                </a:cubicBezTo>
                <a:cubicBezTo>
                  <a:pt x="6849292" y="5949677"/>
                  <a:pt x="6838549" y="5950819"/>
                  <a:pt x="6832976" y="5957108"/>
                </a:cubicBezTo>
                <a:cubicBezTo>
                  <a:pt x="6823026" y="5955964"/>
                  <a:pt x="6823424" y="5951963"/>
                  <a:pt x="6819445" y="5949677"/>
                </a:cubicBezTo>
                <a:lnTo>
                  <a:pt x="6814271" y="5955677"/>
                </a:lnTo>
                <a:lnTo>
                  <a:pt x="6814670" y="5952534"/>
                </a:lnTo>
                <a:lnTo>
                  <a:pt x="6812282" y="5937100"/>
                </a:lnTo>
                <a:lnTo>
                  <a:pt x="6820638" y="5930527"/>
                </a:lnTo>
                <a:cubicBezTo>
                  <a:pt x="6817854" y="5934528"/>
                  <a:pt x="6819047" y="5936814"/>
                  <a:pt x="6826211" y="5936813"/>
                </a:cubicBezTo>
                <a:cubicBezTo>
                  <a:pt x="6827405" y="5927954"/>
                  <a:pt x="6832976" y="5926809"/>
                  <a:pt x="6840139" y="5926809"/>
                </a:cubicBezTo>
                <a:cubicBezTo>
                  <a:pt x="6842926" y="5926811"/>
                  <a:pt x="6845313" y="5926810"/>
                  <a:pt x="6848099" y="5925667"/>
                </a:cubicBezTo>
                <a:cubicBezTo>
                  <a:pt x="6850885" y="5924238"/>
                  <a:pt x="6853672" y="5923096"/>
                  <a:pt x="6853672" y="5920522"/>
                </a:cubicBezTo>
                <a:cubicBezTo>
                  <a:pt x="6863223" y="5921952"/>
                  <a:pt x="6850885" y="5930812"/>
                  <a:pt x="6863222" y="5925668"/>
                </a:cubicBezTo>
                <a:lnTo>
                  <a:pt x="6862027" y="5921951"/>
                </a:lnTo>
                <a:lnTo>
                  <a:pt x="6865611" y="5923095"/>
                </a:lnTo>
                <a:lnTo>
                  <a:pt x="6875558" y="5909947"/>
                </a:lnTo>
                <a:lnTo>
                  <a:pt x="6885906" y="5905945"/>
                </a:lnTo>
                <a:cubicBezTo>
                  <a:pt x="6896253" y="5902231"/>
                  <a:pt x="6906203" y="5898228"/>
                  <a:pt x="6910182" y="5896227"/>
                </a:cubicBezTo>
                <a:cubicBezTo>
                  <a:pt x="6918540" y="5895083"/>
                  <a:pt x="6896255" y="5887366"/>
                  <a:pt x="6911376" y="5884795"/>
                </a:cubicBezTo>
                <a:cubicBezTo>
                  <a:pt x="6912969" y="5891084"/>
                  <a:pt x="6921327" y="5887367"/>
                  <a:pt x="6929683" y="5883652"/>
                </a:cubicBezTo>
                <a:cubicBezTo>
                  <a:pt x="6937643" y="5879935"/>
                  <a:pt x="6947591" y="5875934"/>
                  <a:pt x="6953165" y="5883651"/>
                </a:cubicBezTo>
                <a:cubicBezTo>
                  <a:pt x="6955948" y="5881079"/>
                  <a:pt x="6958736" y="5879934"/>
                  <a:pt x="6961520" y="5878506"/>
                </a:cubicBezTo>
                <a:cubicBezTo>
                  <a:pt x="6962716" y="5877364"/>
                  <a:pt x="6964308" y="5875935"/>
                  <a:pt x="6965501" y="5875933"/>
                </a:cubicBezTo>
                <a:cubicBezTo>
                  <a:pt x="6967094" y="5874790"/>
                  <a:pt x="6968286" y="5874790"/>
                  <a:pt x="6969878" y="5873648"/>
                </a:cubicBezTo>
                <a:cubicBezTo>
                  <a:pt x="6975449" y="5871076"/>
                  <a:pt x="6981817" y="5869647"/>
                  <a:pt x="6987389" y="5867074"/>
                </a:cubicBezTo>
                <a:cubicBezTo>
                  <a:pt x="6998532" y="5863359"/>
                  <a:pt x="7009675" y="5858214"/>
                  <a:pt x="7020422" y="5846779"/>
                </a:cubicBezTo>
                <a:cubicBezTo>
                  <a:pt x="7022014" y="5849066"/>
                  <a:pt x="7027585" y="5847924"/>
                  <a:pt x="7034349" y="5846780"/>
                </a:cubicBezTo>
                <a:cubicBezTo>
                  <a:pt x="7037135" y="5845351"/>
                  <a:pt x="7039921" y="5844493"/>
                  <a:pt x="7041116" y="5843065"/>
                </a:cubicBezTo>
                <a:cubicBezTo>
                  <a:pt x="7042708" y="5841920"/>
                  <a:pt x="7042708" y="5841920"/>
                  <a:pt x="7042707" y="5839348"/>
                </a:cubicBezTo>
                <a:cubicBezTo>
                  <a:pt x="7042708" y="5840493"/>
                  <a:pt x="7041116" y="5840492"/>
                  <a:pt x="7041116" y="5840492"/>
                </a:cubicBezTo>
                <a:cubicBezTo>
                  <a:pt x="7039921" y="5840493"/>
                  <a:pt x="7039921" y="5840493"/>
                  <a:pt x="7038727" y="5840492"/>
                </a:cubicBezTo>
                <a:cubicBezTo>
                  <a:pt x="7037136" y="5840493"/>
                  <a:pt x="7037136" y="5840493"/>
                  <a:pt x="7035942" y="5840493"/>
                </a:cubicBezTo>
                <a:cubicBezTo>
                  <a:pt x="7033155" y="5840493"/>
                  <a:pt x="7031961" y="5839063"/>
                  <a:pt x="7035942" y="5836490"/>
                </a:cubicBezTo>
                <a:cubicBezTo>
                  <a:pt x="7038727" y="5836491"/>
                  <a:pt x="7038727" y="5836491"/>
                  <a:pt x="7039922" y="5836491"/>
                </a:cubicBezTo>
                <a:cubicBezTo>
                  <a:pt x="7039922" y="5836491"/>
                  <a:pt x="7041513" y="5836490"/>
                  <a:pt x="7042709" y="5836491"/>
                </a:cubicBezTo>
                <a:cubicBezTo>
                  <a:pt x="7044298" y="5835348"/>
                  <a:pt x="7045493" y="5835346"/>
                  <a:pt x="7048280" y="5835346"/>
                </a:cubicBezTo>
                <a:cubicBezTo>
                  <a:pt x="7051065" y="5834204"/>
                  <a:pt x="7055044" y="5833918"/>
                  <a:pt x="7057830" y="5832775"/>
                </a:cubicBezTo>
                <a:cubicBezTo>
                  <a:pt x="7061810" y="5831632"/>
                  <a:pt x="7064993" y="5830202"/>
                  <a:pt x="7068974" y="5829059"/>
                </a:cubicBezTo>
                <a:cubicBezTo>
                  <a:pt x="7071760" y="5827630"/>
                  <a:pt x="7071760" y="5827630"/>
                  <a:pt x="7071760" y="5827630"/>
                </a:cubicBezTo>
                <a:cubicBezTo>
                  <a:pt x="7071759" y="5826487"/>
                  <a:pt x="7071759" y="5826487"/>
                  <a:pt x="7071759" y="5826487"/>
                </a:cubicBezTo>
                <a:cubicBezTo>
                  <a:pt x="7072953" y="5826487"/>
                  <a:pt x="7073350" y="5826487"/>
                  <a:pt x="7073350" y="5826487"/>
                </a:cubicBezTo>
                <a:cubicBezTo>
                  <a:pt x="7086883" y="5820198"/>
                  <a:pt x="7087281" y="5820199"/>
                  <a:pt x="7087281" y="5820199"/>
                </a:cubicBezTo>
                <a:cubicBezTo>
                  <a:pt x="7089669" y="5818769"/>
                  <a:pt x="7092454" y="5816197"/>
                  <a:pt x="7096434" y="5815054"/>
                </a:cubicBezTo>
                <a:cubicBezTo>
                  <a:pt x="7119914" y="5802477"/>
                  <a:pt x="7143791" y="5789901"/>
                  <a:pt x="7165680" y="5778469"/>
                </a:cubicBezTo>
                <a:cubicBezTo>
                  <a:pt x="7162895" y="5781042"/>
                  <a:pt x="7160109" y="5779613"/>
                  <a:pt x="7157322" y="5778469"/>
                </a:cubicBezTo>
                <a:cubicBezTo>
                  <a:pt x="7161701" y="5775896"/>
                  <a:pt x="7164089" y="5773039"/>
                  <a:pt x="7168467" y="5771896"/>
                </a:cubicBezTo>
                <a:cubicBezTo>
                  <a:pt x="7171253" y="5774465"/>
                  <a:pt x="7171254" y="5777039"/>
                  <a:pt x="7169662" y="5779611"/>
                </a:cubicBezTo>
                <a:cubicBezTo>
                  <a:pt x="7175232" y="5768179"/>
                  <a:pt x="7198714" y="5773323"/>
                  <a:pt x="7203090" y="5765605"/>
                </a:cubicBezTo>
                <a:cubicBezTo>
                  <a:pt x="7193140" y="5768179"/>
                  <a:pt x="7205478" y="5760461"/>
                  <a:pt x="7208264" y="5761890"/>
                </a:cubicBezTo>
                <a:cubicBezTo>
                  <a:pt x="7205479" y="5755604"/>
                  <a:pt x="7204283" y="5756746"/>
                  <a:pt x="7209855" y="5749030"/>
                </a:cubicBezTo>
                <a:cubicBezTo>
                  <a:pt x="7205478" y="5750458"/>
                  <a:pt x="7199907" y="5755603"/>
                  <a:pt x="7197518" y="5753029"/>
                </a:cubicBezTo>
                <a:cubicBezTo>
                  <a:pt x="7204283" y="5741598"/>
                  <a:pt x="7218213" y="5732452"/>
                  <a:pt x="7233336" y="5725020"/>
                </a:cubicBezTo>
                <a:cubicBezTo>
                  <a:pt x="7248460" y="5717302"/>
                  <a:pt x="7263581" y="5709872"/>
                  <a:pt x="7274726" y="5702153"/>
                </a:cubicBezTo>
                <a:cubicBezTo>
                  <a:pt x="7279103" y="5691865"/>
                  <a:pt x="7260796" y="5701010"/>
                  <a:pt x="7266367" y="5692150"/>
                </a:cubicBezTo>
                <a:cubicBezTo>
                  <a:pt x="7280297" y="5693294"/>
                  <a:pt x="7276316" y="5667854"/>
                  <a:pt x="7287062" y="5675574"/>
                </a:cubicBezTo>
                <a:cubicBezTo>
                  <a:pt x="7289848" y="5681861"/>
                  <a:pt x="7264775" y="5697009"/>
                  <a:pt x="7284276" y="5698152"/>
                </a:cubicBezTo>
                <a:cubicBezTo>
                  <a:pt x="7291041" y="5684435"/>
                  <a:pt x="7287062" y="5665569"/>
                  <a:pt x="7308949" y="5661568"/>
                </a:cubicBezTo>
                <a:cubicBezTo>
                  <a:pt x="7288257" y="5643847"/>
                  <a:pt x="7327256" y="5627268"/>
                  <a:pt x="7328451" y="5609548"/>
                </a:cubicBezTo>
                <a:cubicBezTo>
                  <a:pt x="7336808" y="5608405"/>
                  <a:pt x="7357504" y="5600401"/>
                  <a:pt x="7360289" y="5586682"/>
                </a:cubicBezTo>
                <a:cubicBezTo>
                  <a:pt x="7342381" y="5599259"/>
                  <a:pt x="7324470" y="5608404"/>
                  <a:pt x="7307757" y="5601832"/>
                </a:cubicBezTo>
                <a:lnTo>
                  <a:pt x="7310787" y="5596491"/>
                </a:lnTo>
                <a:lnTo>
                  <a:pt x="7325665" y="5586683"/>
                </a:lnTo>
                <a:cubicBezTo>
                  <a:pt x="7320094" y="5570104"/>
                  <a:pt x="7343574" y="5568960"/>
                  <a:pt x="7346360" y="5566388"/>
                </a:cubicBezTo>
                <a:cubicBezTo>
                  <a:pt x="7339594" y="5570389"/>
                  <a:pt x="7340789" y="5558671"/>
                  <a:pt x="7342379" y="5554955"/>
                </a:cubicBezTo>
                <a:cubicBezTo>
                  <a:pt x="7351930" y="5563816"/>
                  <a:pt x="7369840" y="5539522"/>
                  <a:pt x="7350340" y="5543523"/>
                </a:cubicBezTo>
                <a:cubicBezTo>
                  <a:pt x="7358697" y="5534375"/>
                  <a:pt x="7365860" y="5537234"/>
                  <a:pt x="7368646" y="5539806"/>
                </a:cubicBezTo>
                <a:cubicBezTo>
                  <a:pt x="7371433" y="5529803"/>
                  <a:pt x="7373820" y="5519514"/>
                  <a:pt x="7372627" y="5509511"/>
                </a:cubicBezTo>
                <a:cubicBezTo>
                  <a:pt x="7376606" y="5514369"/>
                  <a:pt x="7375412" y="5518372"/>
                  <a:pt x="7382576" y="5514370"/>
                </a:cubicBezTo>
                <a:cubicBezTo>
                  <a:pt x="7384964" y="5506937"/>
                  <a:pt x="7379391" y="5509225"/>
                  <a:pt x="7379392" y="5504079"/>
                </a:cubicBezTo>
                <a:cubicBezTo>
                  <a:pt x="7382177" y="5502937"/>
                  <a:pt x="7383769" y="5504365"/>
                  <a:pt x="7386556" y="5505508"/>
                </a:cubicBezTo>
                <a:cubicBezTo>
                  <a:pt x="7382576" y="5496648"/>
                  <a:pt x="7389342" y="5491503"/>
                  <a:pt x="7397300" y="5487787"/>
                </a:cubicBezTo>
                <a:cubicBezTo>
                  <a:pt x="7405658" y="5484072"/>
                  <a:pt x="7415608" y="5481499"/>
                  <a:pt x="7412820" y="5476354"/>
                </a:cubicBezTo>
                <a:cubicBezTo>
                  <a:pt x="7410035" y="5478927"/>
                  <a:pt x="7407249" y="5480071"/>
                  <a:pt x="7404463" y="5477498"/>
                </a:cubicBezTo>
                <a:cubicBezTo>
                  <a:pt x="7410035" y="5472353"/>
                  <a:pt x="7414015" y="5467494"/>
                  <a:pt x="7419587" y="5463492"/>
                </a:cubicBezTo>
                <a:cubicBezTo>
                  <a:pt x="7423963" y="5460920"/>
                  <a:pt x="7429535" y="5458348"/>
                  <a:pt x="7433515" y="5459778"/>
                </a:cubicBezTo>
                <a:cubicBezTo>
                  <a:pt x="7429936" y="5454060"/>
                  <a:pt x="7432720" y="5452917"/>
                  <a:pt x="7436699" y="5451774"/>
                </a:cubicBezTo>
                <a:lnTo>
                  <a:pt x="7440281" y="5450631"/>
                </a:lnTo>
                <a:lnTo>
                  <a:pt x="7445057" y="5471782"/>
                </a:lnTo>
                <a:cubicBezTo>
                  <a:pt x="7501568" y="5487216"/>
                  <a:pt x="7562459" y="5422049"/>
                  <a:pt x="7542162" y="5370315"/>
                </a:cubicBezTo>
                <a:cubicBezTo>
                  <a:pt x="7537785" y="5371457"/>
                  <a:pt x="7536591" y="5367171"/>
                  <a:pt x="7535396" y="5363168"/>
                </a:cubicBezTo>
                <a:cubicBezTo>
                  <a:pt x="7515896" y="5361454"/>
                  <a:pt x="7496793" y="5366027"/>
                  <a:pt x="7481273" y="5374317"/>
                </a:cubicBezTo>
                <a:lnTo>
                  <a:pt x="7479282" y="5375461"/>
                </a:lnTo>
                <a:lnTo>
                  <a:pt x="7478087" y="5375174"/>
                </a:lnTo>
                <a:cubicBezTo>
                  <a:pt x="7476099" y="5376031"/>
                  <a:pt x="7474506" y="5378031"/>
                  <a:pt x="7472916" y="5380319"/>
                </a:cubicBezTo>
                <a:lnTo>
                  <a:pt x="7472915" y="5380604"/>
                </a:lnTo>
                <a:lnTo>
                  <a:pt x="7462965" y="5387749"/>
                </a:lnTo>
                <a:lnTo>
                  <a:pt x="7464558" y="5381750"/>
                </a:lnTo>
                <a:cubicBezTo>
                  <a:pt x="7466150" y="5378891"/>
                  <a:pt x="7468538" y="5376031"/>
                  <a:pt x="7470925" y="5373457"/>
                </a:cubicBezTo>
                <a:cubicBezTo>
                  <a:pt x="7476099" y="5367171"/>
                  <a:pt x="7480477" y="5360884"/>
                  <a:pt x="7478885" y="5355738"/>
                </a:cubicBezTo>
                <a:cubicBezTo>
                  <a:pt x="7490026" y="5353166"/>
                  <a:pt x="7496793" y="5351737"/>
                  <a:pt x="7505150" y="5356881"/>
                </a:cubicBezTo>
                <a:cubicBezTo>
                  <a:pt x="7507937" y="5349164"/>
                  <a:pt x="7500773" y="5344304"/>
                  <a:pt x="7500774" y="5338016"/>
                </a:cubicBezTo>
                <a:cubicBezTo>
                  <a:pt x="7497987" y="5340588"/>
                  <a:pt x="7496794" y="5345449"/>
                  <a:pt x="7492813" y="5344306"/>
                </a:cubicBezTo>
                <a:cubicBezTo>
                  <a:pt x="7491221" y="5336588"/>
                  <a:pt x="7494405" y="5330299"/>
                  <a:pt x="7499580" y="5325154"/>
                </a:cubicBezTo>
                <a:cubicBezTo>
                  <a:pt x="7505151" y="5320297"/>
                  <a:pt x="7511916" y="5318868"/>
                  <a:pt x="7519080" y="5322583"/>
                </a:cubicBezTo>
                <a:cubicBezTo>
                  <a:pt x="7513509" y="5327727"/>
                  <a:pt x="7525846" y="5336873"/>
                  <a:pt x="7525846" y="5332872"/>
                </a:cubicBezTo>
                <a:cubicBezTo>
                  <a:pt x="7517488" y="5324013"/>
                  <a:pt x="7529824" y="5308578"/>
                  <a:pt x="7523060" y="5299718"/>
                </a:cubicBezTo>
                <a:cubicBezTo>
                  <a:pt x="7513508" y="5308577"/>
                  <a:pt x="7525846" y="5311434"/>
                  <a:pt x="7519079" y="5319152"/>
                </a:cubicBezTo>
                <a:cubicBezTo>
                  <a:pt x="7509131" y="5319153"/>
                  <a:pt x="7509131" y="5311435"/>
                  <a:pt x="7500774" y="5316295"/>
                </a:cubicBezTo>
                <a:cubicBezTo>
                  <a:pt x="7510723" y="5302289"/>
                  <a:pt x="7513507" y="5296287"/>
                  <a:pt x="7516293" y="5284855"/>
                </a:cubicBezTo>
                <a:cubicBezTo>
                  <a:pt x="7521866" y="5287428"/>
                  <a:pt x="7516294" y="5292285"/>
                  <a:pt x="7523060" y="5293714"/>
                </a:cubicBezTo>
                <a:cubicBezTo>
                  <a:pt x="7531416" y="5285997"/>
                  <a:pt x="7517488" y="5284569"/>
                  <a:pt x="7519080" y="5279423"/>
                </a:cubicBezTo>
                <a:cubicBezTo>
                  <a:pt x="7524651" y="5276852"/>
                  <a:pt x="7528633" y="5270848"/>
                  <a:pt x="7535396" y="5271993"/>
                </a:cubicBezTo>
                <a:cubicBezTo>
                  <a:pt x="7534203" y="5259416"/>
                  <a:pt x="7536989" y="5249127"/>
                  <a:pt x="7540968" y="5238837"/>
                </a:cubicBezTo>
                <a:cubicBezTo>
                  <a:pt x="7543753" y="5235121"/>
                  <a:pt x="7546540" y="5230263"/>
                  <a:pt x="7550918" y="5223975"/>
                </a:cubicBezTo>
                <a:cubicBezTo>
                  <a:pt x="7553703" y="5218830"/>
                  <a:pt x="7556489" y="5212257"/>
                  <a:pt x="7559275" y="5204538"/>
                </a:cubicBezTo>
                <a:cubicBezTo>
                  <a:pt x="7549325" y="5197106"/>
                  <a:pt x="7552111" y="5219973"/>
                  <a:pt x="7543753" y="5216257"/>
                </a:cubicBezTo>
                <a:cubicBezTo>
                  <a:pt x="7543753" y="5199678"/>
                  <a:pt x="7546539" y="5185674"/>
                  <a:pt x="7550917" y="5170239"/>
                </a:cubicBezTo>
                <a:cubicBezTo>
                  <a:pt x="7553704" y="5155091"/>
                  <a:pt x="7556091" y="5139942"/>
                  <a:pt x="7556091" y="5124794"/>
                </a:cubicBezTo>
                <a:cubicBezTo>
                  <a:pt x="7558877" y="5126223"/>
                  <a:pt x="7558877" y="5129653"/>
                  <a:pt x="7561662" y="5132227"/>
                </a:cubicBezTo>
                <a:cubicBezTo>
                  <a:pt x="7560469" y="5127080"/>
                  <a:pt x="7560469" y="5123651"/>
                  <a:pt x="7560468" y="5119935"/>
                </a:cubicBezTo>
                <a:cubicBezTo>
                  <a:pt x="7561662" y="5115932"/>
                  <a:pt x="7562060" y="5113076"/>
                  <a:pt x="7563254" y="5110790"/>
                </a:cubicBezTo>
                <a:cubicBezTo>
                  <a:pt x="7566040" y="5105644"/>
                  <a:pt x="7567235" y="5101928"/>
                  <a:pt x="7561663" y="5099356"/>
                </a:cubicBezTo>
                <a:lnTo>
                  <a:pt x="7569622" y="5084207"/>
                </a:lnTo>
                <a:lnTo>
                  <a:pt x="7569622" y="5083923"/>
                </a:lnTo>
                <a:cubicBezTo>
                  <a:pt x="7572011" y="5082492"/>
                  <a:pt x="7573602" y="5080205"/>
                  <a:pt x="7574398" y="5077061"/>
                </a:cubicBezTo>
                <a:lnTo>
                  <a:pt x="7573204" y="5076204"/>
                </a:lnTo>
                <a:lnTo>
                  <a:pt x="7578377" y="5066200"/>
                </a:lnTo>
                <a:cubicBezTo>
                  <a:pt x="7583949" y="5052481"/>
                  <a:pt x="7587929" y="5038476"/>
                  <a:pt x="7592305" y="5023041"/>
                </a:cubicBezTo>
                <a:cubicBezTo>
                  <a:pt x="7596286" y="5009321"/>
                  <a:pt x="7600664" y="4994174"/>
                  <a:pt x="7604644" y="4981596"/>
                </a:cubicBezTo>
                <a:cubicBezTo>
                  <a:pt x="7606237" y="4979026"/>
                  <a:pt x="7607429" y="4975024"/>
                  <a:pt x="7608624" y="4972737"/>
                </a:cubicBezTo>
                <a:cubicBezTo>
                  <a:pt x="7608623" y="4970164"/>
                  <a:pt x="7610215" y="4965877"/>
                  <a:pt x="7611410" y="4963590"/>
                </a:cubicBezTo>
                <a:cubicBezTo>
                  <a:pt x="7614194" y="4958444"/>
                  <a:pt x="7615389" y="4953302"/>
                  <a:pt x="7618174" y="4949584"/>
                </a:cubicBezTo>
                <a:cubicBezTo>
                  <a:pt x="7619767" y="4939296"/>
                  <a:pt x="7618573" y="4928149"/>
                  <a:pt x="7616980" y="4916715"/>
                </a:cubicBezTo>
                <a:cubicBezTo>
                  <a:pt x="7616981" y="4910999"/>
                  <a:pt x="7617379" y="4905282"/>
                  <a:pt x="7618971" y="4900709"/>
                </a:cubicBezTo>
                <a:lnTo>
                  <a:pt x="7621359" y="4897281"/>
                </a:lnTo>
                <a:lnTo>
                  <a:pt x="7622552" y="4898994"/>
                </a:lnTo>
                <a:cubicBezTo>
                  <a:pt x="7626532" y="4901281"/>
                  <a:pt x="7632103" y="4900997"/>
                  <a:pt x="7638869" y="4901568"/>
                </a:cubicBezTo>
                <a:cubicBezTo>
                  <a:pt x="7643246" y="4895279"/>
                  <a:pt x="7642052" y="4884132"/>
                  <a:pt x="7646033" y="4876414"/>
                </a:cubicBezTo>
                <a:cubicBezTo>
                  <a:pt x="7637676" y="4874129"/>
                  <a:pt x="7636482" y="4864982"/>
                  <a:pt x="7636481" y="4856122"/>
                </a:cubicBezTo>
                <a:cubicBezTo>
                  <a:pt x="7637674" y="4847262"/>
                  <a:pt x="7640462" y="4837256"/>
                  <a:pt x="7643247" y="4833256"/>
                </a:cubicBezTo>
                <a:cubicBezTo>
                  <a:pt x="7643247" y="4837257"/>
                  <a:pt x="7648820" y="4835828"/>
                  <a:pt x="7650012" y="4838401"/>
                </a:cubicBezTo>
                <a:cubicBezTo>
                  <a:pt x="7646033" y="4839545"/>
                  <a:pt x="7642054" y="4838400"/>
                  <a:pt x="7642053" y="4842116"/>
                </a:cubicBezTo>
                <a:cubicBezTo>
                  <a:pt x="7651605" y="4849834"/>
                  <a:pt x="7652798" y="4858409"/>
                  <a:pt x="7652799" y="4867269"/>
                </a:cubicBezTo>
                <a:cubicBezTo>
                  <a:pt x="7652800" y="4877557"/>
                  <a:pt x="7650012" y="4887847"/>
                  <a:pt x="7650012" y="4899281"/>
                </a:cubicBezTo>
                <a:cubicBezTo>
                  <a:pt x="7661157" y="4891563"/>
                  <a:pt x="7658370" y="4904425"/>
                  <a:pt x="7669514" y="4904426"/>
                </a:cubicBezTo>
                <a:cubicBezTo>
                  <a:pt x="7669514" y="4892991"/>
                  <a:pt x="7667922" y="4881559"/>
                  <a:pt x="7667921" y="4870128"/>
                </a:cubicBezTo>
                <a:cubicBezTo>
                  <a:pt x="7666726" y="4858695"/>
                  <a:pt x="7666727" y="4848404"/>
                  <a:pt x="7666727" y="4836972"/>
                </a:cubicBezTo>
                <a:cubicBezTo>
                  <a:pt x="7661155" y="4846975"/>
                  <a:pt x="7657175" y="4829540"/>
                  <a:pt x="7654391" y="4826968"/>
                </a:cubicBezTo>
                <a:cubicBezTo>
                  <a:pt x="7657175" y="4820679"/>
                  <a:pt x="7663942" y="4804101"/>
                  <a:pt x="7659563" y="4800386"/>
                </a:cubicBezTo>
                <a:cubicBezTo>
                  <a:pt x="7659564" y="4804102"/>
                  <a:pt x="7655583" y="4804101"/>
                  <a:pt x="7651208" y="4804102"/>
                </a:cubicBezTo>
                <a:cubicBezTo>
                  <a:pt x="7656779" y="4797241"/>
                  <a:pt x="7657972" y="4789525"/>
                  <a:pt x="7657971" y="4781520"/>
                </a:cubicBezTo>
                <a:lnTo>
                  <a:pt x="7657177" y="4762372"/>
                </a:lnTo>
                <a:lnTo>
                  <a:pt x="7657973" y="4762657"/>
                </a:lnTo>
                <a:lnTo>
                  <a:pt x="7658370" y="4762658"/>
                </a:lnTo>
                <a:lnTo>
                  <a:pt x="7658769" y="4766373"/>
                </a:lnTo>
                <a:cubicBezTo>
                  <a:pt x="7661156" y="4771805"/>
                  <a:pt x="7664737" y="4769231"/>
                  <a:pt x="7667920" y="4778663"/>
                </a:cubicBezTo>
                <a:lnTo>
                  <a:pt x="7670310" y="4762659"/>
                </a:lnTo>
                <a:lnTo>
                  <a:pt x="7674288" y="4762658"/>
                </a:lnTo>
                <a:cubicBezTo>
                  <a:pt x="7679463" y="4762086"/>
                  <a:pt x="7684239" y="4760942"/>
                  <a:pt x="7688616" y="4759799"/>
                </a:cubicBezTo>
                <a:lnTo>
                  <a:pt x="7668716" y="4748366"/>
                </a:lnTo>
                <a:lnTo>
                  <a:pt x="7669513" y="4748367"/>
                </a:lnTo>
                <a:cubicBezTo>
                  <a:pt x="7666728" y="4741792"/>
                  <a:pt x="7665134" y="4734362"/>
                  <a:pt x="7663940" y="4726644"/>
                </a:cubicBezTo>
                <a:cubicBezTo>
                  <a:pt x="7662350" y="4717784"/>
                  <a:pt x="7661156" y="4708924"/>
                  <a:pt x="7661154" y="4700063"/>
                </a:cubicBezTo>
                <a:lnTo>
                  <a:pt x="7659563" y="4688916"/>
                </a:lnTo>
                <a:lnTo>
                  <a:pt x="7687025" y="4688630"/>
                </a:lnTo>
                <a:cubicBezTo>
                  <a:pt x="7690208" y="4682341"/>
                  <a:pt x="7690209" y="4676339"/>
                  <a:pt x="7687820" y="4671195"/>
                </a:cubicBezTo>
                <a:cubicBezTo>
                  <a:pt x="7683840" y="4663191"/>
                  <a:pt x="7675084" y="4657475"/>
                  <a:pt x="7665931" y="4656617"/>
                </a:cubicBezTo>
                <a:lnTo>
                  <a:pt x="7652798" y="4659476"/>
                </a:lnTo>
                <a:lnTo>
                  <a:pt x="7647227" y="4645469"/>
                </a:lnTo>
                <a:cubicBezTo>
                  <a:pt x="7651206" y="4644040"/>
                  <a:pt x="7655584" y="4642898"/>
                  <a:pt x="7655583" y="4640326"/>
                </a:cubicBezTo>
                <a:cubicBezTo>
                  <a:pt x="7650012" y="4632894"/>
                  <a:pt x="7647623" y="4624892"/>
                  <a:pt x="7646033" y="4616032"/>
                </a:cubicBezTo>
                <a:lnTo>
                  <a:pt x="7640860" y="4597454"/>
                </a:lnTo>
                <a:lnTo>
                  <a:pt x="7654788" y="4588306"/>
                </a:lnTo>
                <a:cubicBezTo>
                  <a:pt x="7653595" y="4580018"/>
                  <a:pt x="7651207" y="4572585"/>
                  <a:pt x="7648023" y="4566584"/>
                </a:cubicBezTo>
                <a:lnTo>
                  <a:pt x="7646827" y="4564869"/>
                </a:lnTo>
                <a:lnTo>
                  <a:pt x="7648023" y="4564011"/>
                </a:lnTo>
                <a:cubicBezTo>
                  <a:pt x="7649614" y="4557151"/>
                  <a:pt x="7637675" y="4548863"/>
                  <a:pt x="7633695" y="4544003"/>
                </a:cubicBezTo>
                <a:cubicBezTo>
                  <a:pt x="7633695" y="4544003"/>
                  <a:pt x="7638869" y="4541146"/>
                  <a:pt x="7638870" y="4542574"/>
                </a:cubicBezTo>
                <a:cubicBezTo>
                  <a:pt x="7632104" y="4531140"/>
                  <a:pt x="7618572" y="4531141"/>
                  <a:pt x="7613000" y="4519710"/>
                </a:cubicBezTo>
                <a:cubicBezTo>
                  <a:pt x="7611012" y="4515993"/>
                  <a:pt x="7610215" y="4512563"/>
                  <a:pt x="7609817" y="4509133"/>
                </a:cubicBezTo>
                <a:lnTo>
                  <a:pt x="7609817" y="4504275"/>
                </a:lnTo>
                <a:lnTo>
                  <a:pt x="7620164" y="4514277"/>
                </a:lnTo>
                <a:cubicBezTo>
                  <a:pt x="7628523" y="4519137"/>
                  <a:pt x="7637676" y="4522853"/>
                  <a:pt x="7646033" y="4524282"/>
                </a:cubicBezTo>
                <a:lnTo>
                  <a:pt x="7650411" y="4523711"/>
                </a:lnTo>
                <a:lnTo>
                  <a:pt x="7657175" y="4542861"/>
                </a:lnTo>
                <a:cubicBezTo>
                  <a:pt x="7660359" y="4549434"/>
                  <a:pt x="7663942" y="4556009"/>
                  <a:pt x="7669513" y="4561725"/>
                </a:cubicBezTo>
                <a:cubicBezTo>
                  <a:pt x="7665135" y="4562869"/>
                  <a:pt x="7670707" y="4571728"/>
                  <a:pt x="7663942" y="4572872"/>
                </a:cubicBezTo>
                <a:cubicBezTo>
                  <a:pt x="7668718" y="4581160"/>
                  <a:pt x="7671504" y="4590593"/>
                  <a:pt x="7673095" y="4600310"/>
                </a:cubicBezTo>
                <a:lnTo>
                  <a:pt x="7673890" y="4605741"/>
                </a:lnTo>
                <a:lnTo>
                  <a:pt x="7668717" y="4610315"/>
                </a:lnTo>
                <a:lnTo>
                  <a:pt x="7674686" y="4615174"/>
                </a:lnTo>
                <a:lnTo>
                  <a:pt x="7676278" y="4628893"/>
                </a:lnTo>
                <a:cubicBezTo>
                  <a:pt x="7676279" y="4637753"/>
                  <a:pt x="7677473" y="4646900"/>
                  <a:pt x="7680259" y="4655760"/>
                </a:cubicBezTo>
                <a:cubicBezTo>
                  <a:pt x="7681851" y="4659476"/>
                  <a:pt x="7683045" y="4663191"/>
                  <a:pt x="7685831" y="4666907"/>
                </a:cubicBezTo>
                <a:cubicBezTo>
                  <a:pt x="7687422" y="4670908"/>
                  <a:pt x="7690207" y="4674625"/>
                  <a:pt x="7692994" y="4678625"/>
                </a:cubicBezTo>
                <a:cubicBezTo>
                  <a:pt x="7692993" y="4673481"/>
                  <a:pt x="7691401" y="4668337"/>
                  <a:pt x="7690207" y="4664620"/>
                </a:cubicBezTo>
                <a:cubicBezTo>
                  <a:pt x="7690208" y="4660903"/>
                  <a:pt x="7690207" y="4656903"/>
                  <a:pt x="7694187" y="4655761"/>
                </a:cubicBezTo>
                <a:cubicBezTo>
                  <a:pt x="7695778" y="4665763"/>
                  <a:pt x="7713688" y="4706351"/>
                  <a:pt x="7692993" y="4700062"/>
                </a:cubicBezTo>
                <a:cubicBezTo>
                  <a:pt x="7695780" y="4706349"/>
                  <a:pt x="7698564" y="4712639"/>
                  <a:pt x="7699758" y="4722929"/>
                </a:cubicBezTo>
                <a:cubicBezTo>
                  <a:pt x="7712095" y="4725500"/>
                  <a:pt x="7697371" y="4707493"/>
                  <a:pt x="7705332" y="4706351"/>
                </a:cubicBezTo>
                <a:cubicBezTo>
                  <a:pt x="7706922" y="4713781"/>
                  <a:pt x="7710902" y="4724072"/>
                  <a:pt x="7712096" y="4734361"/>
                </a:cubicBezTo>
                <a:cubicBezTo>
                  <a:pt x="7713688" y="4745794"/>
                  <a:pt x="7712493" y="4755798"/>
                  <a:pt x="7705331" y="4762087"/>
                </a:cubicBezTo>
                <a:cubicBezTo>
                  <a:pt x="7706923" y="4768374"/>
                  <a:pt x="7708116" y="4774948"/>
                  <a:pt x="7709708" y="4781235"/>
                </a:cubicBezTo>
                <a:cubicBezTo>
                  <a:pt x="7710902" y="4788954"/>
                  <a:pt x="7710903" y="4793811"/>
                  <a:pt x="7712097" y="4800386"/>
                </a:cubicBezTo>
                <a:cubicBezTo>
                  <a:pt x="7713688" y="4812962"/>
                  <a:pt x="7713688" y="4824396"/>
                  <a:pt x="7714882" y="4835828"/>
                </a:cubicBezTo>
                <a:lnTo>
                  <a:pt x="7713687" y="4862410"/>
                </a:lnTo>
                <a:lnTo>
                  <a:pt x="7690208" y="4864695"/>
                </a:lnTo>
                <a:cubicBezTo>
                  <a:pt x="7682248" y="4866983"/>
                  <a:pt x="7675084" y="4870412"/>
                  <a:pt x="7669114" y="4875842"/>
                </a:cubicBezTo>
                <a:cubicBezTo>
                  <a:pt x="7673094" y="4879844"/>
                  <a:pt x="7679065" y="4882702"/>
                  <a:pt x="7686228" y="4884703"/>
                </a:cubicBezTo>
                <a:lnTo>
                  <a:pt x="7708117" y="4888133"/>
                </a:lnTo>
                <a:lnTo>
                  <a:pt x="7706524" y="4894421"/>
                </a:lnTo>
                <a:cubicBezTo>
                  <a:pt x="7720454" y="4896708"/>
                  <a:pt x="7699758" y="4900710"/>
                  <a:pt x="7701352" y="4906998"/>
                </a:cubicBezTo>
                <a:cubicBezTo>
                  <a:pt x="7704138" y="4914714"/>
                  <a:pt x="7714882" y="4904140"/>
                  <a:pt x="7714882" y="4909285"/>
                </a:cubicBezTo>
                <a:cubicBezTo>
                  <a:pt x="7714883" y="4911857"/>
                  <a:pt x="7718066" y="4913285"/>
                  <a:pt x="7718066" y="4915858"/>
                </a:cubicBezTo>
                <a:cubicBezTo>
                  <a:pt x="7720453" y="4927290"/>
                  <a:pt x="7710903" y="4925862"/>
                  <a:pt x="7709707" y="4933580"/>
                </a:cubicBezTo>
                <a:cubicBezTo>
                  <a:pt x="7716474" y="4937295"/>
                  <a:pt x="7713687" y="4952730"/>
                  <a:pt x="7714882" y="4964162"/>
                </a:cubicBezTo>
                <a:cubicBezTo>
                  <a:pt x="7692994" y="4965305"/>
                  <a:pt x="7705331" y="4988171"/>
                  <a:pt x="7704136" y="4999604"/>
                </a:cubicBezTo>
                <a:cubicBezTo>
                  <a:pt x="7701350" y="5023613"/>
                  <a:pt x="7694585" y="5051623"/>
                  <a:pt x="7689014" y="5078205"/>
                </a:cubicBezTo>
                <a:cubicBezTo>
                  <a:pt x="7686229" y="5092210"/>
                  <a:pt x="7681850" y="5104787"/>
                  <a:pt x="7679064" y="5116218"/>
                </a:cubicBezTo>
                <a:cubicBezTo>
                  <a:pt x="7677871" y="5122508"/>
                  <a:pt x="7676278" y="5127653"/>
                  <a:pt x="7675085" y="5133940"/>
                </a:cubicBezTo>
                <a:cubicBezTo>
                  <a:pt x="7675085" y="5139085"/>
                  <a:pt x="7673493" y="5144231"/>
                  <a:pt x="7671900" y="5149375"/>
                </a:cubicBezTo>
                <a:cubicBezTo>
                  <a:pt x="7679064" y="5135369"/>
                  <a:pt x="7681850" y="5125366"/>
                  <a:pt x="7683442" y="5115075"/>
                </a:cubicBezTo>
                <a:cubicBezTo>
                  <a:pt x="7686227" y="5106215"/>
                  <a:pt x="7689014" y="5097355"/>
                  <a:pt x="7697371" y="5085923"/>
                </a:cubicBezTo>
                <a:cubicBezTo>
                  <a:pt x="7694586" y="5067915"/>
                  <a:pt x="7698565" y="5047622"/>
                  <a:pt x="7702545" y="5027328"/>
                </a:cubicBezTo>
                <a:cubicBezTo>
                  <a:pt x="7706524" y="5007037"/>
                  <a:pt x="7712096" y="4986742"/>
                  <a:pt x="7710902" y="4966449"/>
                </a:cubicBezTo>
                <a:cubicBezTo>
                  <a:pt x="7719260" y="4967592"/>
                  <a:pt x="7720453" y="4962732"/>
                  <a:pt x="7726026" y="4961303"/>
                </a:cubicBezTo>
                <a:cubicBezTo>
                  <a:pt x="7730404" y="4965304"/>
                  <a:pt x="7730005" y="4973023"/>
                  <a:pt x="7732791" y="4976738"/>
                </a:cubicBezTo>
                <a:cubicBezTo>
                  <a:pt x="7735576" y="4974165"/>
                  <a:pt x="7735577" y="4969021"/>
                  <a:pt x="7735576" y="4964161"/>
                </a:cubicBezTo>
                <a:cubicBezTo>
                  <a:pt x="7734382" y="4959017"/>
                  <a:pt x="7734383" y="4953872"/>
                  <a:pt x="7732790" y="4947585"/>
                </a:cubicBezTo>
                <a:cubicBezTo>
                  <a:pt x="7731596" y="4934723"/>
                  <a:pt x="7731596" y="4922146"/>
                  <a:pt x="7739954" y="4912143"/>
                </a:cubicBezTo>
                <a:cubicBezTo>
                  <a:pt x="7735576" y="4912142"/>
                  <a:pt x="7734382" y="4908140"/>
                  <a:pt x="7734381" y="4905569"/>
                </a:cubicBezTo>
                <a:cubicBezTo>
                  <a:pt x="7735974" y="4901566"/>
                  <a:pt x="7737168" y="4896708"/>
                  <a:pt x="7737168" y="4894421"/>
                </a:cubicBezTo>
                <a:lnTo>
                  <a:pt x="7729607" y="4884989"/>
                </a:lnTo>
                <a:lnTo>
                  <a:pt x="7734381" y="4884418"/>
                </a:lnTo>
                <a:cubicBezTo>
                  <a:pt x="7742342" y="4881845"/>
                  <a:pt x="7749904" y="4877844"/>
                  <a:pt x="7755873" y="4872413"/>
                </a:cubicBezTo>
                <a:cubicBezTo>
                  <a:pt x="7750699" y="4869841"/>
                  <a:pt x="7744731" y="4867553"/>
                  <a:pt x="7737565" y="4865554"/>
                </a:cubicBezTo>
                <a:lnTo>
                  <a:pt x="7721249" y="4863267"/>
                </a:lnTo>
                <a:lnTo>
                  <a:pt x="7720454" y="4861267"/>
                </a:lnTo>
                <a:cubicBezTo>
                  <a:pt x="7717668" y="4845832"/>
                  <a:pt x="7717667" y="4830683"/>
                  <a:pt x="7719260" y="4821823"/>
                </a:cubicBezTo>
                <a:cubicBezTo>
                  <a:pt x="7724434" y="4821823"/>
                  <a:pt x="7722045" y="4848405"/>
                  <a:pt x="7726025" y="4839543"/>
                </a:cubicBezTo>
                <a:cubicBezTo>
                  <a:pt x="7725626" y="4835257"/>
                  <a:pt x="7724831" y="4830399"/>
                  <a:pt x="7726025" y="4826966"/>
                </a:cubicBezTo>
                <a:lnTo>
                  <a:pt x="7730404" y="4822680"/>
                </a:lnTo>
                <a:lnTo>
                  <a:pt x="7733190" y="4824109"/>
                </a:lnTo>
                <a:lnTo>
                  <a:pt x="7733585" y="4831254"/>
                </a:lnTo>
                <a:cubicBezTo>
                  <a:pt x="7733588" y="4835256"/>
                  <a:pt x="7734383" y="4838401"/>
                  <a:pt x="7737168" y="4838400"/>
                </a:cubicBezTo>
                <a:lnTo>
                  <a:pt x="7738363" y="4827253"/>
                </a:lnTo>
                <a:lnTo>
                  <a:pt x="7745128" y="4831254"/>
                </a:lnTo>
                <a:cubicBezTo>
                  <a:pt x="7750302" y="4827539"/>
                  <a:pt x="7752690" y="4823252"/>
                  <a:pt x="7751893" y="4818966"/>
                </a:cubicBezTo>
                <a:lnTo>
                  <a:pt x="7747118" y="4813247"/>
                </a:lnTo>
                <a:lnTo>
                  <a:pt x="7752291" y="4812962"/>
                </a:lnTo>
                <a:cubicBezTo>
                  <a:pt x="7752290" y="4806103"/>
                  <a:pt x="7749505" y="4807245"/>
                  <a:pt x="7746720" y="4808675"/>
                </a:cubicBezTo>
                <a:lnTo>
                  <a:pt x="7743536" y="4809247"/>
                </a:lnTo>
                <a:lnTo>
                  <a:pt x="7741546" y="4806960"/>
                </a:lnTo>
                <a:lnTo>
                  <a:pt x="7741148" y="4806960"/>
                </a:lnTo>
                <a:lnTo>
                  <a:pt x="7739953" y="4804102"/>
                </a:lnTo>
                <a:cubicBezTo>
                  <a:pt x="7741148" y="4804100"/>
                  <a:pt x="7742740" y="4801530"/>
                  <a:pt x="7741148" y="4797529"/>
                </a:cubicBezTo>
                <a:cubicBezTo>
                  <a:pt x="7755078" y="4792669"/>
                  <a:pt x="7756272" y="4802672"/>
                  <a:pt x="7761842" y="4805245"/>
                </a:cubicBezTo>
                <a:cubicBezTo>
                  <a:pt x="7769004" y="4790096"/>
                  <a:pt x="7756271" y="4791526"/>
                  <a:pt x="7752292" y="4790097"/>
                </a:cubicBezTo>
                <a:cubicBezTo>
                  <a:pt x="7759057" y="4780092"/>
                  <a:pt x="7764627" y="4797527"/>
                  <a:pt x="7768608" y="4788667"/>
                </a:cubicBezTo>
                <a:cubicBezTo>
                  <a:pt x="7771394" y="4782379"/>
                  <a:pt x="7771792" y="4774947"/>
                  <a:pt x="7771791" y="4768660"/>
                </a:cubicBezTo>
                <a:cubicBezTo>
                  <a:pt x="7771791" y="4762373"/>
                  <a:pt x="7771393" y="4757228"/>
                  <a:pt x="7770200" y="4753224"/>
                </a:cubicBezTo>
                <a:cubicBezTo>
                  <a:pt x="7770201" y="4757226"/>
                  <a:pt x="7767414" y="4759799"/>
                  <a:pt x="7766221" y="4760942"/>
                </a:cubicBezTo>
                <a:cubicBezTo>
                  <a:pt x="7766220" y="4754655"/>
                  <a:pt x="7755077" y="4748081"/>
                  <a:pt x="7763434" y="4745508"/>
                </a:cubicBezTo>
                <a:cubicBezTo>
                  <a:pt x="7764629" y="4748080"/>
                  <a:pt x="7764628" y="4754370"/>
                  <a:pt x="7767415" y="4754368"/>
                </a:cubicBezTo>
                <a:cubicBezTo>
                  <a:pt x="7770201" y="4744365"/>
                  <a:pt x="7769006" y="4732932"/>
                  <a:pt x="7767415" y="4722929"/>
                </a:cubicBezTo>
                <a:cubicBezTo>
                  <a:pt x="7767414" y="4711496"/>
                  <a:pt x="7766220" y="4701491"/>
                  <a:pt x="7771792" y="4694917"/>
                </a:cubicBezTo>
                <a:cubicBezTo>
                  <a:pt x="7766221" y="4688628"/>
                  <a:pt x="7764628" y="4702633"/>
                  <a:pt x="7760649" y="4694918"/>
                </a:cubicBezTo>
                <a:cubicBezTo>
                  <a:pt x="7752292" y="4677198"/>
                  <a:pt x="7765822" y="4676052"/>
                  <a:pt x="7764627" y="4664620"/>
                </a:cubicBezTo>
                <a:cubicBezTo>
                  <a:pt x="7760649" y="4663477"/>
                  <a:pt x="7752290" y="4670622"/>
                  <a:pt x="7751097" y="4663192"/>
                </a:cubicBezTo>
                <a:cubicBezTo>
                  <a:pt x="7749506" y="4652901"/>
                  <a:pt x="7738363" y="4635467"/>
                  <a:pt x="7752292" y="4634039"/>
                </a:cubicBezTo>
                <a:cubicBezTo>
                  <a:pt x="7755077" y="4636611"/>
                  <a:pt x="7760648" y="4656904"/>
                  <a:pt x="7761843" y="4648043"/>
                </a:cubicBezTo>
                <a:cubicBezTo>
                  <a:pt x="7752291" y="4632894"/>
                  <a:pt x="7755077" y="4618889"/>
                  <a:pt x="7741147" y="4613745"/>
                </a:cubicBezTo>
                <a:cubicBezTo>
                  <a:pt x="7741148" y="4601169"/>
                  <a:pt x="7756668" y="4612602"/>
                  <a:pt x="7755076" y="4601169"/>
                </a:cubicBezTo>
                <a:cubicBezTo>
                  <a:pt x="7752290" y="4597167"/>
                  <a:pt x="7743934" y="4602310"/>
                  <a:pt x="7742740" y="4597165"/>
                </a:cubicBezTo>
                <a:cubicBezTo>
                  <a:pt x="7746719" y="4592023"/>
                  <a:pt x="7748312" y="4556579"/>
                  <a:pt x="7741148" y="4574586"/>
                </a:cubicBezTo>
                <a:cubicBezTo>
                  <a:pt x="7739954" y="4560581"/>
                  <a:pt x="7738362" y="4558009"/>
                  <a:pt x="7732790" y="4540289"/>
                </a:cubicBezTo>
                <a:cubicBezTo>
                  <a:pt x="7728810" y="4540288"/>
                  <a:pt x="7723238" y="4544005"/>
                  <a:pt x="7722045" y="4540289"/>
                </a:cubicBezTo>
                <a:cubicBezTo>
                  <a:pt x="7720453" y="4533715"/>
                  <a:pt x="7719259" y="4525997"/>
                  <a:pt x="7718067" y="4520852"/>
                </a:cubicBezTo>
                <a:cubicBezTo>
                  <a:pt x="7716475" y="4514564"/>
                  <a:pt x="7714881" y="4508275"/>
                  <a:pt x="7712096" y="4501988"/>
                </a:cubicBezTo>
                <a:cubicBezTo>
                  <a:pt x="7708116" y="4490555"/>
                  <a:pt x="7703739" y="4479122"/>
                  <a:pt x="7698565" y="4467690"/>
                </a:cubicBezTo>
                <a:lnTo>
                  <a:pt x="7683840" y="4436248"/>
                </a:lnTo>
                <a:lnTo>
                  <a:pt x="7696973" y="4437392"/>
                </a:lnTo>
                <a:cubicBezTo>
                  <a:pt x="7711697" y="4436821"/>
                  <a:pt x="7727616" y="4434821"/>
                  <a:pt x="7745526" y="4431962"/>
                </a:cubicBezTo>
                <a:lnTo>
                  <a:pt x="7758657" y="4416526"/>
                </a:lnTo>
                <a:lnTo>
                  <a:pt x="7762639" y="4424529"/>
                </a:lnTo>
                <a:cubicBezTo>
                  <a:pt x="7769801" y="4433390"/>
                  <a:pt x="7782537" y="4438535"/>
                  <a:pt x="7789700" y="4438535"/>
                </a:cubicBezTo>
                <a:cubicBezTo>
                  <a:pt x="7792884" y="4429389"/>
                  <a:pt x="7792884" y="4423387"/>
                  <a:pt x="7796067" y="4417385"/>
                </a:cubicBezTo>
                <a:cubicBezTo>
                  <a:pt x="7789701" y="4409952"/>
                  <a:pt x="7783332" y="4405380"/>
                  <a:pt x="7776566" y="4404524"/>
                </a:cubicBezTo>
                <a:lnTo>
                  <a:pt x="7767414" y="4406238"/>
                </a:lnTo>
                <a:lnTo>
                  <a:pt x="7790496" y="4379656"/>
                </a:lnTo>
                <a:cubicBezTo>
                  <a:pt x="7827111" y="4323063"/>
                  <a:pt x="7832682" y="4257039"/>
                  <a:pt x="7774180" y="4214737"/>
                </a:cubicBezTo>
                <a:cubicBezTo>
                  <a:pt x="7747516" y="4193585"/>
                  <a:pt x="7712095" y="4183010"/>
                  <a:pt x="7676676" y="4183868"/>
                </a:cubicBezTo>
                <a:cubicBezTo>
                  <a:pt x="7647226" y="4184726"/>
                  <a:pt x="7617776" y="4193299"/>
                  <a:pt x="7593102" y="4209591"/>
                </a:cubicBezTo>
                <a:lnTo>
                  <a:pt x="7572009" y="4229314"/>
                </a:lnTo>
                <a:lnTo>
                  <a:pt x="7570020" y="4225313"/>
                </a:lnTo>
                <a:cubicBezTo>
                  <a:pt x="7566041" y="4221596"/>
                  <a:pt x="7560469" y="4217879"/>
                  <a:pt x="7553702" y="4215309"/>
                </a:cubicBezTo>
                <a:cubicBezTo>
                  <a:pt x="7546540" y="4203876"/>
                  <a:pt x="7539774" y="4191013"/>
                  <a:pt x="7531416" y="4178436"/>
                </a:cubicBezTo>
                <a:cubicBezTo>
                  <a:pt x="7523060" y="4167004"/>
                  <a:pt x="7513507" y="4154429"/>
                  <a:pt x="7502365" y="4142995"/>
                </a:cubicBezTo>
                <a:cubicBezTo>
                  <a:pt x="7498385" y="4137849"/>
                  <a:pt x="7492813" y="4131277"/>
                  <a:pt x="7487242" y="4126418"/>
                </a:cubicBezTo>
                <a:cubicBezTo>
                  <a:pt x="7481670" y="4121273"/>
                  <a:pt x="7476099" y="4116413"/>
                  <a:pt x="7472119" y="4111270"/>
                </a:cubicBezTo>
                <a:cubicBezTo>
                  <a:pt x="7460976" y="4102408"/>
                  <a:pt x="7451425" y="4093262"/>
                  <a:pt x="7441873" y="4088117"/>
                </a:cubicBezTo>
                <a:cubicBezTo>
                  <a:pt x="7444659" y="4081830"/>
                  <a:pt x="7430729" y="4073254"/>
                  <a:pt x="7440282" y="4068110"/>
                </a:cubicBezTo>
                <a:cubicBezTo>
                  <a:pt x="7419587" y="4060393"/>
                  <a:pt x="7425159" y="4042673"/>
                  <a:pt x="7407250" y="4040099"/>
                </a:cubicBezTo>
                <a:cubicBezTo>
                  <a:pt x="7408444" y="4043815"/>
                  <a:pt x="7411228" y="4046387"/>
                  <a:pt x="7407250" y="4048961"/>
                </a:cubicBezTo>
                <a:cubicBezTo>
                  <a:pt x="7400484" y="4044959"/>
                  <a:pt x="7400087" y="4043816"/>
                  <a:pt x="7389340" y="4034956"/>
                </a:cubicBezTo>
                <a:cubicBezTo>
                  <a:pt x="7392127" y="4031238"/>
                  <a:pt x="7396106" y="4028667"/>
                  <a:pt x="7390535" y="4024950"/>
                </a:cubicBezTo>
                <a:cubicBezTo>
                  <a:pt x="7369840" y="4030095"/>
                  <a:pt x="7363074" y="3999513"/>
                  <a:pt x="7353523" y="3986937"/>
                </a:cubicBezTo>
                <a:cubicBezTo>
                  <a:pt x="7347952" y="3990654"/>
                  <a:pt x="7351931" y="3994368"/>
                  <a:pt x="7351932" y="3996941"/>
                </a:cubicBezTo>
                <a:cubicBezTo>
                  <a:pt x="7346360" y="3992939"/>
                  <a:pt x="7338798" y="3988080"/>
                  <a:pt x="7333624" y="3982363"/>
                </a:cubicBezTo>
                <a:lnTo>
                  <a:pt x="7330044" y="3976361"/>
                </a:lnTo>
                <a:lnTo>
                  <a:pt x="7332829" y="3978931"/>
                </a:lnTo>
                <a:cubicBezTo>
                  <a:pt x="7341583" y="3983220"/>
                  <a:pt x="7351535" y="3984364"/>
                  <a:pt x="7366258" y="3978362"/>
                </a:cubicBezTo>
                <a:cubicBezTo>
                  <a:pt x="7360687" y="3960069"/>
                  <a:pt x="7339197" y="3954639"/>
                  <a:pt x="7323675" y="3956354"/>
                </a:cubicBezTo>
                <a:lnTo>
                  <a:pt x="7320492" y="3957496"/>
                </a:lnTo>
                <a:lnTo>
                  <a:pt x="7312135" y="3953780"/>
                </a:lnTo>
                <a:cubicBezTo>
                  <a:pt x="7307756" y="3951209"/>
                  <a:pt x="7303777" y="3948924"/>
                  <a:pt x="7299798" y="3946349"/>
                </a:cubicBezTo>
                <a:cubicBezTo>
                  <a:pt x="7295418" y="3942634"/>
                  <a:pt x="7291441" y="3940062"/>
                  <a:pt x="7287062" y="3937489"/>
                </a:cubicBezTo>
                <a:cubicBezTo>
                  <a:pt x="7270746" y="3926056"/>
                  <a:pt x="7256816" y="3913195"/>
                  <a:pt x="7248460" y="3905477"/>
                </a:cubicBezTo>
                <a:cubicBezTo>
                  <a:pt x="7241693" y="3899190"/>
                  <a:pt x="7232142" y="3904333"/>
                  <a:pt x="7229358" y="3901762"/>
                </a:cubicBezTo>
                <a:cubicBezTo>
                  <a:pt x="7220999" y="3895475"/>
                  <a:pt x="7222192" y="3881468"/>
                  <a:pt x="7204285" y="3875179"/>
                </a:cubicBezTo>
                <a:cubicBezTo>
                  <a:pt x="7207068" y="3876323"/>
                  <a:pt x="7200305" y="3872608"/>
                  <a:pt x="7193141" y="3867464"/>
                </a:cubicBezTo>
                <a:cubicBezTo>
                  <a:pt x="7190355" y="3866033"/>
                  <a:pt x="7157323" y="3852313"/>
                  <a:pt x="7156130" y="3839739"/>
                </a:cubicBezTo>
                <a:cubicBezTo>
                  <a:pt x="7158915" y="3833164"/>
                  <a:pt x="7180803" y="3849742"/>
                  <a:pt x="7175231" y="3840882"/>
                </a:cubicBezTo>
                <a:cubicBezTo>
                  <a:pt x="7164090" y="3835736"/>
                  <a:pt x="7158915" y="3835737"/>
                  <a:pt x="7151752" y="3826876"/>
                </a:cubicBezTo>
                <a:cubicBezTo>
                  <a:pt x="7148966" y="3833164"/>
                  <a:pt x="7143394" y="3833165"/>
                  <a:pt x="7139415" y="3830878"/>
                </a:cubicBezTo>
                <a:cubicBezTo>
                  <a:pt x="7133842" y="3829449"/>
                  <a:pt x="7129864" y="3824591"/>
                  <a:pt x="7128669" y="3820587"/>
                </a:cubicBezTo>
                <a:cubicBezTo>
                  <a:pt x="7133843" y="3820588"/>
                  <a:pt x="7140609" y="3822875"/>
                  <a:pt x="7146179" y="3824303"/>
                </a:cubicBezTo>
                <a:cubicBezTo>
                  <a:pt x="7151751" y="3825448"/>
                  <a:pt x="7157323" y="3826876"/>
                  <a:pt x="7162895" y="3824303"/>
                </a:cubicBezTo>
                <a:cubicBezTo>
                  <a:pt x="7157322" y="3821731"/>
                  <a:pt x="7150558" y="3820587"/>
                  <a:pt x="7144987" y="3818016"/>
                </a:cubicBezTo>
                <a:cubicBezTo>
                  <a:pt x="7138221" y="3815443"/>
                  <a:pt x="7131058" y="3814300"/>
                  <a:pt x="7125486" y="3810298"/>
                </a:cubicBezTo>
                <a:cubicBezTo>
                  <a:pt x="7114342" y="3805153"/>
                  <a:pt x="7109169" y="3798867"/>
                  <a:pt x="7115935" y="3788861"/>
                </a:cubicBezTo>
                <a:cubicBezTo>
                  <a:pt x="7114739" y="3791434"/>
                  <a:pt x="7109169" y="3788863"/>
                  <a:pt x="7110363" y="3786289"/>
                </a:cubicBezTo>
                <a:cubicBezTo>
                  <a:pt x="7125485" y="3786290"/>
                  <a:pt x="7124292" y="3780001"/>
                  <a:pt x="7137824" y="3780003"/>
                </a:cubicBezTo>
                <a:cubicBezTo>
                  <a:pt x="7125487" y="3780000"/>
                  <a:pt x="7114741" y="3775999"/>
                  <a:pt x="7106382" y="3771142"/>
                </a:cubicBezTo>
                <a:cubicBezTo>
                  <a:pt x="7096830" y="3767140"/>
                  <a:pt x="7088474" y="3761137"/>
                  <a:pt x="7080116" y="3755993"/>
                </a:cubicBezTo>
                <a:cubicBezTo>
                  <a:pt x="7071759" y="3750848"/>
                  <a:pt x="7063403" y="3745703"/>
                  <a:pt x="7053850" y="3741701"/>
                </a:cubicBezTo>
                <a:cubicBezTo>
                  <a:pt x="7049473" y="3740559"/>
                  <a:pt x="7044299" y="3740558"/>
                  <a:pt x="7038727" y="3739413"/>
                </a:cubicBezTo>
                <a:cubicBezTo>
                  <a:pt x="7033156" y="3739414"/>
                  <a:pt x="7027584" y="3740558"/>
                  <a:pt x="7020421" y="3741703"/>
                </a:cubicBezTo>
                <a:cubicBezTo>
                  <a:pt x="7022012" y="3736555"/>
                  <a:pt x="7027584" y="3738271"/>
                  <a:pt x="7028779" y="3734270"/>
                </a:cubicBezTo>
                <a:cubicBezTo>
                  <a:pt x="7019226" y="3729411"/>
                  <a:pt x="7016441" y="3738270"/>
                  <a:pt x="7004104" y="3729412"/>
                </a:cubicBezTo>
                <a:cubicBezTo>
                  <a:pt x="7006891" y="3725696"/>
                  <a:pt x="7004104" y="3722837"/>
                  <a:pt x="7005696" y="3717693"/>
                </a:cubicBezTo>
                <a:cubicBezTo>
                  <a:pt x="6997338" y="3715405"/>
                  <a:pt x="6987389" y="3712833"/>
                  <a:pt x="6980625" y="3713978"/>
                </a:cubicBezTo>
                <a:cubicBezTo>
                  <a:pt x="6995746" y="3719121"/>
                  <a:pt x="7000124" y="3726839"/>
                  <a:pt x="6997338" y="3734270"/>
                </a:cubicBezTo>
                <a:cubicBezTo>
                  <a:pt x="6987389" y="3729410"/>
                  <a:pt x="6979032" y="3726552"/>
                  <a:pt x="6971073" y="3723980"/>
                </a:cubicBezTo>
                <a:cubicBezTo>
                  <a:pt x="6962714" y="3722837"/>
                  <a:pt x="6955951" y="3719122"/>
                  <a:pt x="6949184" y="3708831"/>
                </a:cubicBezTo>
                <a:cubicBezTo>
                  <a:pt x="6961523" y="3716549"/>
                  <a:pt x="6961522" y="3706261"/>
                  <a:pt x="6973860" y="3713976"/>
                </a:cubicBezTo>
                <a:cubicBezTo>
                  <a:pt x="6973858" y="3706260"/>
                  <a:pt x="6979032" y="3697400"/>
                  <a:pt x="6966694" y="3693684"/>
                </a:cubicBezTo>
                <a:cubicBezTo>
                  <a:pt x="6965500" y="3697399"/>
                  <a:pt x="6964307" y="3703688"/>
                  <a:pt x="6959929" y="3702544"/>
                </a:cubicBezTo>
                <a:cubicBezTo>
                  <a:pt x="6962713" y="3697399"/>
                  <a:pt x="6954358" y="3689967"/>
                  <a:pt x="6943613" y="3682251"/>
                </a:cubicBezTo>
                <a:cubicBezTo>
                  <a:pt x="6938041" y="3679963"/>
                  <a:pt x="6931275" y="3675963"/>
                  <a:pt x="6924111" y="3673390"/>
                </a:cubicBezTo>
                <a:cubicBezTo>
                  <a:pt x="6917346" y="3669674"/>
                  <a:pt x="6911376" y="3668245"/>
                  <a:pt x="6907397" y="3665674"/>
                </a:cubicBezTo>
                <a:cubicBezTo>
                  <a:pt x="6899040" y="3673390"/>
                  <a:pt x="6912969" y="3675962"/>
                  <a:pt x="6907397" y="3683680"/>
                </a:cubicBezTo>
                <a:cubicBezTo>
                  <a:pt x="6904612" y="3678534"/>
                  <a:pt x="6897846" y="3675963"/>
                  <a:pt x="6889488" y="3673389"/>
                </a:cubicBezTo>
                <a:cubicBezTo>
                  <a:pt x="6897845" y="3669674"/>
                  <a:pt x="6895060" y="3670816"/>
                  <a:pt x="6897846" y="3660814"/>
                </a:cubicBezTo>
                <a:cubicBezTo>
                  <a:pt x="6888295" y="3654525"/>
                  <a:pt x="6889487" y="3666816"/>
                  <a:pt x="6881527" y="3663100"/>
                </a:cubicBezTo>
                <a:cubicBezTo>
                  <a:pt x="6885509" y="3654239"/>
                  <a:pt x="6866006" y="3651954"/>
                  <a:pt x="6866008" y="3644235"/>
                </a:cubicBezTo>
                <a:cubicBezTo>
                  <a:pt x="6857650" y="3646808"/>
                  <a:pt x="6852478" y="3645666"/>
                  <a:pt x="6850886" y="3643094"/>
                </a:cubicBezTo>
                <a:cubicBezTo>
                  <a:pt x="6848099" y="3640520"/>
                  <a:pt x="6848100" y="3636805"/>
                  <a:pt x="6850885" y="3634231"/>
                </a:cubicBezTo>
                <a:cubicBezTo>
                  <a:pt x="6835762" y="3637948"/>
                  <a:pt x="6831782" y="3634232"/>
                  <a:pt x="6819445" y="3639091"/>
                </a:cubicBezTo>
                <a:cubicBezTo>
                  <a:pt x="6815067" y="3632804"/>
                  <a:pt x="6820638" y="3635089"/>
                  <a:pt x="6823425" y="3628802"/>
                </a:cubicBezTo>
                <a:cubicBezTo>
                  <a:pt x="6806709" y="3627659"/>
                  <a:pt x="6809496" y="3626229"/>
                  <a:pt x="6799944" y="3619942"/>
                </a:cubicBezTo>
                <a:cubicBezTo>
                  <a:pt x="6792780" y="3621369"/>
                  <a:pt x="6788801" y="3625085"/>
                  <a:pt x="6783231" y="3626515"/>
                </a:cubicBezTo>
                <a:cubicBezTo>
                  <a:pt x="6777657" y="3620228"/>
                  <a:pt x="6769699" y="3621371"/>
                  <a:pt x="6782036" y="3617655"/>
                </a:cubicBezTo>
                <a:cubicBezTo>
                  <a:pt x="6772485" y="3614510"/>
                  <a:pt x="6763729" y="3613368"/>
                  <a:pt x="6756566" y="3613655"/>
                </a:cubicBezTo>
                <a:lnTo>
                  <a:pt x="6746617" y="3615940"/>
                </a:lnTo>
                <a:lnTo>
                  <a:pt x="6741444" y="3607364"/>
                </a:lnTo>
                <a:cubicBezTo>
                  <a:pt x="6730697" y="3594216"/>
                  <a:pt x="6715972" y="3582784"/>
                  <a:pt x="6704032" y="3576781"/>
                </a:cubicBezTo>
                <a:cubicBezTo>
                  <a:pt x="6717564" y="3549916"/>
                  <a:pt x="6758158" y="3533623"/>
                  <a:pt x="6769699" y="3504468"/>
                </a:cubicBezTo>
                <a:cubicBezTo>
                  <a:pt x="6765321" y="3499897"/>
                  <a:pt x="6765719" y="3495607"/>
                  <a:pt x="6761341" y="3491036"/>
                </a:cubicBezTo>
                <a:cubicBezTo>
                  <a:pt x="6759749" y="3484747"/>
                  <a:pt x="6773679" y="3481030"/>
                  <a:pt x="6776464" y="3474743"/>
                </a:cubicBezTo>
                <a:lnTo>
                  <a:pt x="6769028" y="3467256"/>
                </a:lnTo>
                <a:lnTo>
                  <a:pt x="6781234" y="3449896"/>
                </a:lnTo>
                <a:cubicBezTo>
                  <a:pt x="6789033" y="3435986"/>
                  <a:pt x="6794326" y="3421007"/>
                  <a:pt x="6795349" y="3413558"/>
                </a:cubicBezTo>
                <a:cubicBezTo>
                  <a:pt x="6785610" y="3408803"/>
                  <a:pt x="6778252" y="3408032"/>
                  <a:pt x="6772482" y="3409916"/>
                </a:cubicBezTo>
                <a:cubicBezTo>
                  <a:pt x="6763619" y="3412838"/>
                  <a:pt x="6757916" y="3422038"/>
                  <a:pt x="6751870" y="3433593"/>
                </a:cubicBezTo>
                <a:lnTo>
                  <a:pt x="6751101" y="3434872"/>
                </a:lnTo>
                <a:lnTo>
                  <a:pt x="6750174" y="3431291"/>
                </a:lnTo>
                <a:cubicBezTo>
                  <a:pt x="6733458" y="3406129"/>
                  <a:pt x="6693686" y="3388925"/>
                  <a:pt x="6680554" y="3381851"/>
                </a:cubicBezTo>
                <a:cubicBezTo>
                  <a:pt x="6663838" y="3391283"/>
                  <a:pt x="6647920" y="3388425"/>
                  <a:pt x="6632001" y="3389568"/>
                </a:cubicBezTo>
                <a:cubicBezTo>
                  <a:pt x="6631602" y="3393570"/>
                  <a:pt x="6626827" y="3397572"/>
                  <a:pt x="6621653" y="3401572"/>
                </a:cubicBezTo>
                <a:cubicBezTo>
                  <a:pt x="6607724" y="3405003"/>
                  <a:pt x="6591009" y="3386995"/>
                  <a:pt x="6583051" y="3396999"/>
                </a:cubicBezTo>
                <a:cubicBezTo>
                  <a:pt x="6589416" y="3403860"/>
                  <a:pt x="6602152" y="3413291"/>
                  <a:pt x="6594590" y="3423295"/>
                </a:cubicBezTo>
                <a:cubicBezTo>
                  <a:pt x="6587428" y="3425011"/>
                  <a:pt x="6583447" y="3424725"/>
                  <a:pt x="6578275" y="3428725"/>
                </a:cubicBezTo>
                <a:cubicBezTo>
                  <a:pt x="6588223" y="3448447"/>
                  <a:pt x="6573101" y="3464455"/>
                  <a:pt x="6560366" y="3478743"/>
                </a:cubicBezTo>
                <a:cubicBezTo>
                  <a:pt x="6564345" y="3487320"/>
                  <a:pt x="6570712" y="3490178"/>
                  <a:pt x="6577079" y="3501040"/>
                </a:cubicBezTo>
                <a:cubicBezTo>
                  <a:pt x="6577877" y="3516187"/>
                  <a:pt x="6561162" y="3529907"/>
                  <a:pt x="6573499" y="3547627"/>
                </a:cubicBezTo>
                <a:cubicBezTo>
                  <a:pt x="6582653" y="3543912"/>
                  <a:pt x="6585438" y="3537909"/>
                  <a:pt x="6590611" y="3533910"/>
                </a:cubicBezTo>
                <a:cubicBezTo>
                  <a:pt x="6603346" y="3547628"/>
                  <a:pt x="6614887" y="3545914"/>
                  <a:pt x="6625235" y="3557346"/>
                </a:cubicBezTo>
                <a:cubicBezTo>
                  <a:pt x="6627225" y="3563922"/>
                  <a:pt x="6624438" y="3565635"/>
                  <a:pt x="6621652" y="3571923"/>
                </a:cubicBezTo>
                <a:cubicBezTo>
                  <a:pt x="6603346" y="3575069"/>
                  <a:pt x="6590612" y="3589072"/>
                  <a:pt x="6573500" y="3575352"/>
                </a:cubicBezTo>
                <a:lnTo>
                  <a:pt x="6556784" y="3610509"/>
                </a:lnTo>
                <a:lnTo>
                  <a:pt x="6551212" y="3609936"/>
                </a:lnTo>
                <a:cubicBezTo>
                  <a:pt x="6544845" y="3610222"/>
                  <a:pt x="6539670" y="3611366"/>
                  <a:pt x="6536090" y="3613652"/>
                </a:cubicBezTo>
                <a:cubicBezTo>
                  <a:pt x="6524946" y="3615082"/>
                  <a:pt x="6529323" y="3606222"/>
                  <a:pt x="6522558" y="3604793"/>
                </a:cubicBezTo>
                <a:cubicBezTo>
                  <a:pt x="6522557" y="3608795"/>
                  <a:pt x="6523752" y="3609937"/>
                  <a:pt x="6525343" y="3612509"/>
                </a:cubicBezTo>
                <a:cubicBezTo>
                  <a:pt x="6523752" y="3613937"/>
                  <a:pt x="6519773" y="3613939"/>
                  <a:pt x="6514201" y="3612510"/>
                </a:cubicBezTo>
                <a:cubicBezTo>
                  <a:pt x="6510222" y="3611367"/>
                  <a:pt x="6504649" y="3608508"/>
                  <a:pt x="6500273" y="3607365"/>
                </a:cubicBezTo>
                <a:cubicBezTo>
                  <a:pt x="6491913" y="3604793"/>
                  <a:pt x="6487935" y="3603648"/>
                  <a:pt x="6497486" y="3611082"/>
                </a:cubicBezTo>
                <a:cubicBezTo>
                  <a:pt x="6481169" y="3608508"/>
                  <a:pt x="6476792" y="3598504"/>
                  <a:pt x="6467239" y="3603364"/>
                </a:cubicBezTo>
                <a:cubicBezTo>
                  <a:pt x="6475598" y="3604793"/>
                  <a:pt x="6474006" y="3611080"/>
                  <a:pt x="6465648" y="3611081"/>
                </a:cubicBezTo>
                <a:cubicBezTo>
                  <a:pt x="6471220" y="3607365"/>
                  <a:pt x="6470026" y="3603364"/>
                  <a:pt x="6460475" y="3603363"/>
                </a:cubicBezTo>
                <a:cubicBezTo>
                  <a:pt x="6456097" y="3607364"/>
                  <a:pt x="6449331" y="3608794"/>
                  <a:pt x="6442567" y="3609938"/>
                </a:cubicBezTo>
                <a:cubicBezTo>
                  <a:pt x="6452118" y="3603649"/>
                  <a:pt x="6425850" y="3605936"/>
                  <a:pt x="6421873" y="3607365"/>
                </a:cubicBezTo>
                <a:cubicBezTo>
                  <a:pt x="6424658" y="3608509"/>
                  <a:pt x="6428638" y="3607366"/>
                  <a:pt x="6428637" y="3609937"/>
                </a:cubicBezTo>
                <a:cubicBezTo>
                  <a:pt x="6421473" y="3611080"/>
                  <a:pt x="6402371" y="3616226"/>
                  <a:pt x="6396800" y="3609938"/>
                </a:cubicBezTo>
                <a:cubicBezTo>
                  <a:pt x="6399585" y="3606221"/>
                  <a:pt x="6410330" y="3609938"/>
                  <a:pt x="6410331" y="3604791"/>
                </a:cubicBezTo>
                <a:cubicBezTo>
                  <a:pt x="6399585" y="3599935"/>
                  <a:pt x="6395207" y="3608795"/>
                  <a:pt x="6382870" y="3609937"/>
                </a:cubicBezTo>
                <a:cubicBezTo>
                  <a:pt x="6380084" y="3602221"/>
                  <a:pt x="6372125" y="3604793"/>
                  <a:pt x="6363767" y="3607367"/>
                </a:cubicBezTo>
                <a:cubicBezTo>
                  <a:pt x="6355410" y="3611082"/>
                  <a:pt x="6347053" y="3612224"/>
                  <a:pt x="6344266" y="3603363"/>
                </a:cubicBezTo>
                <a:cubicBezTo>
                  <a:pt x="6358197" y="3607366"/>
                  <a:pt x="6370533" y="3601077"/>
                  <a:pt x="6380482" y="3597362"/>
                </a:cubicBezTo>
                <a:cubicBezTo>
                  <a:pt x="6390035" y="3592216"/>
                  <a:pt x="6399585" y="3589643"/>
                  <a:pt x="6407942" y="3599932"/>
                </a:cubicBezTo>
                <a:cubicBezTo>
                  <a:pt x="6407942" y="3584784"/>
                  <a:pt x="6420281" y="3593359"/>
                  <a:pt x="6435403" y="3589644"/>
                </a:cubicBezTo>
                <a:cubicBezTo>
                  <a:pt x="6431025" y="3581926"/>
                  <a:pt x="6440975" y="3583356"/>
                  <a:pt x="6442566" y="3579355"/>
                </a:cubicBezTo>
                <a:cubicBezTo>
                  <a:pt x="6427045" y="3577067"/>
                  <a:pt x="6432616" y="3581927"/>
                  <a:pt x="6428637" y="3584499"/>
                </a:cubicBezTo>
                <a:cubicBezTo>
                  <a:pt x="6425851" y="3581927"/>
                  <a:pt x="6416299" y="3583069"/>
                  <a:pt x="6417493" y="3576782"/>
                </a:cubicBezTo>
                <a:cubicBezTo>
                  <a:pt x="6421871" y="3575640"/>
                  <a:pt x="6428636" y="3577067"/>
                  <a:pt x="6428635" y="3574496"/>
                </a:cubicBezTo>
                <a:cubicBezTo>
                  <a:pt x="6413514" y="3575639"/>
                  <a:pt x="6406350" y="3573352"/>
                  <a:pt x="6403565" y="3565633"/>
                </a:cubicBezTo>
                <a:cubicBezTo>
                  <a:pt x="6394013" y="3569349"/>
                  <a:pt x="6385656" y="3567922"/>
                  <a:pt x="6376104" y="3567921"/>
                </a:cubicBezTo>
                <a:cubicBezTo>
                  <a:pt x="6364961" y="3567920"/>
                  <a:pt x="6351032" y="3566778"/>
                  <a:pt x="6331930" y="3570494"/>
                </a:cubicBezTo>
                <a:cubicBezTo>
                  <a:pt x="6324765" y="3574495"/>
                  <a:pt x="6337501" y="3578211"/>
                  <a:pt x="6325164" y="3580782"/>
                </a:cubicBezTo>
                <a:cubicBezTo>
                  <a:pt x="6319592" y="3579355"/>
                  <a:pt x="6314020" y="3578211"/>
                  <a:pt x="6308451" y="3578212"/>
                </a:cubicBezTo>
                <a:cubicBezTo>
                  <a:pt x="6302878" y="3578212"/>
                  <a:pt x="6297306" y="3578211"/>
                  <a:pt x="6292133" y="3579355"/>
                </a:cubicBezTo>
                <a:lnTo>
                  <a:pt x="6272700" y="3583144"/>
                </a:lnTo>
                <a:lnTo>
                  <a:pt x="6253170" y="3578060"/>
                </a:lnTo>
                <a:cubicBezTo>
                  <a:pt x="6240500" y="3576558"/>
                  <a:pt x="6228278" y="3576780"/>
                  <a:pt x="6216276" y="3578109"/>
                </a:cubicBezTo>
                <a:cubicBezTo>
                  <a:pt x="6192461" y="3580437"/>
                  <a:pt x="6169760" y="3587320"/>
                  <a:pt x="6146921" y="3592821"/>
                </a:cubicBezTo>
                <a:lnTo>
                  <a:pt x="6172772" y="3602988"/>
                </a:lnTo>
                <a:lnTo>
                  <a:pt x="6166373" y="3604792"/>
                </a:lnTo>
                <a:cubicBezTo>
                  <a:pt x="6159209" y="3606221"/>
                  <a:pt x="6152443" y="3606222"/>
                  <a:pt x="6145678" y="3606220"/>
                </a:cubicBezTo>
                <a:cubicBezTo>
                  <a:pt x="6131750" y="3606220"/>
                  <a:pt x="6118220" y="3606221"/>
                  <a:pt x="6099914" y="3609937"/>
                </a:cubicBezTo>
                <a:cubicBezTo>
                  <a:pt x="6095932" y="3622513"/>
                  <a:pt x="6080411" y="3625087"/>
                  <a:pt x="6064095" y="3628802"/>
                </a:cubicBezTo>
                <a:cubicBezTo>
                  <a:pt x="6047379" y="3631374"/>
                  <a:pt x="6031063" y="3635090"/>
                  <a:pt x="6022704" y="3646523"/>
                </a:cubicBezTo>
                <a:cubicBezTo>
                  <a:pt x="6031062" y="3642808"/>
                  <a:pt x="6039023" y="3639091"/>
                  <a:pt x="6047381" y="3637661"/>
                </a:cubicBezTo>
                <a:cubicBezTo>
                  <a:pt x="6055737" y="3636519"/>
                  <a:pt x="6062502" y="3637950"/>
                  <a:pt x="6068076" y="3640519"/>
                </a:cubicBezTo>
                <a:cubicBezTo>
                  <a:pt x="6064096" y="3646808"/>
                  <a:pt x="6051757" y="3653097"/>
                  <a:pt x="6040613" y="3655670"/>
                </a:cubicBezTo>
                <a:cubicBezTo>
                  <a:pt x="6029470" y="3657099"/>
                  <a:pt x="6019920" y="3655384"/>
                  <a:pt x="6019920" y="3646522"/>
                </a:cubicBezTo>
                <a:lnTo>
                  <a:pt x="6014431" y="3648065"/>
                </a:lnTo>
                <a:lnTo>
                  <a:pt x="6017759" y="3643349"/>
                </a:lnTo>
                <a:cubicBezTo>
                  <a:pt x="6022508" y="3638976"/>
                  <a:pt x="6028432" y="3635877"/>
                  <a:pt x="6036168" y="3634911"/>
                </a:cubicBezTo>
                <a:cubicBezTo>
                  <a:pt x="6024445" y="3614672"/>
                  <a:pt x="6061879" y="3556323"/>
                  <a:pt x="6084910" y="3548327"/>
                </a:cubicBezTo>
                <a:cubicBezTo>
                  <a:pt x="6079115" y="3545525"/>
                  <a:pt x="6076558" y="3540327"/>
                  <a:pt x="6076161" y="3534122"/>
                </a:cubicBezTo>
                <a:lnTo>
                  <a:pt x="6077331" y="3528502"/>
                </a:lnTo>
                <a:lnTo>
                  <a:pt x="6085186" y="3531908"/>
                </a:lnTo>
                <a:cubicBezTo>
                  <a:pt x="6099912" y="3535052"/>
                  <a:pt x="6115035" y="3535052"/>
                  <a:pt x="6127770" y="3530194"/>
                </a:cubicBezTo>
                <a:lnTo>
                  <a:pt x="6126576" y="3515617"/>
                </a:lnTo>
                <a:lnTo>
                  <a:pt x="6151649" y="3531908"/>
                </a:lnTo>
                <a:cubicBezTo>
                  <a:pt x="6145679" y="3508758"/>
                  <a:pt x="6130954" y="3506757"/>
                  <a:pt x="6128168" y="3487606"/>
                </a:cubicBezTo>
                <a:cubicBezTo>
                  <a:pt x="6132148" y="3484176"/>
                  <a:pt x="6131750" y="3484176"/>
                  <a:pt x="6139310" y="3485318"/>
                </a:cubicBezTo>
                <a:cubicBezTo>
                  <a:pt x="6146873" y="3486176"/>
                  <a:pt x="6154434" y="3487035"/>
                  <a:pt x="6161996" y="3487891"/>
                </a:cubicBezTo>
                <a:cubicBezTo>
                  <a:pt x="6149261" y="3461024"/>
                  <a:pt x="6135729" y="3455022"/>
                  <a:pt x="6127771" y="3434728"/>
                </a:cubicBezTo>
                <a:lnTo>
                  <a:pt x="6126576" y="3431300"/>
                </a:lnTo>
                <a:lnTo>
                  <a:pt x="6129760" y="3427868"/>
                </a:lnTo>
                <a:cubicBezTo>
                  <a:pt x="6132944" y="3421009"/>
                  <a:pt x="6133739" y="3413864"/>
                  <a:pt x="6131352" y="3409290"/>
                </a:cubicBezTo>
                <a:lnTo>
                  <a:pt x="6121801" y="3405862"/>
                </a:lnTo>
                <a:lnTo>
                  <a:pt x="6122364" y="3398306"/>
                </a:lnTo>
                <a:lnTo>
                  <a:pt x="6125266" y="3390330"/>
                </a:lnTo>
                <a:lnTo>
                  <a:pt x="6136177" y="3393357"/>
                </a:lnTo>
                <a:cubicBezTo>
                  <a:pt x="6139510" y="3395714"/>
                  <a:pt x="6142097" y="3399858"/>
                  <a:pt x="6143291" y="3407289"/>
                </a:cubicBezTo>
                <a:cubicBezTo>
                  <a:pt x="6156424" y="3403574"/>
                  <a:pt x="6162393" y="3399858"/>
                  <a:pt x="6165578" y="3394713"/>
                </a:cubicBezTo>
                <a:cubicBezTo>
                  <a:pt x="6158015" y="3385853"/>
                  <a:pt x="6150454" y="3378421"/>
                  <a:pt x="6143290" y="3370420"/>
                </a:cubicBezTo>
                <a:lnTo>
                  <a:pt x="6136525" y="3360987"/>
                </a:lnTo>
                <a:lnTo>
                  <a:pt x="6185873" y="3333263"/>
                </a:lnTo>
                <a:cubicBezTo>
                  <a:pt x="6192242" y="3348982"/>
                  <a:pt x="6206967" y="3358414"/>
                  <a:pt x="6222487" y="3352697"/>
                </a:cubicBezTo>
                <a:cubicBezTo>
                  <a:pt x="6233630" y="3357843"/>
                  <a:pt x="6241192" y="3350982"/>
                  <a:pt x="6238007" y="3339551"/>
                </a:cubicBezTo>
                <a:cubicBezTo>
                  <a:pt x="6236416" y="3305537"/>
                  <a:pt x="6175925" y="3313254"/>
                  <a:pt x="6173140" y="3294390"/>
                </a:cubicBezTo>
                <a:cubicBezTo>
                  <a:pt x="6175129" y="3256948"/>
                  <a:pt x="6220498" y="3254946"/>
                  <a:pt x="6236417" y="3241798"/>
                </a:cubicBezTo>
                <a:cubicBezTo>
                  <a:pt x="6232834" y="3237797"/>
                  <a:pt x="6211345" y="3212644"/>
                  <a:pt x="6208957" y="3193494"/>
                </a:cubicBezTo>
                <a:cubicBezTo>
                  <a:pt x="6206170" y="3174345"/>
                  <a:pt x="6207365" y="3159482"/>
                  <a:pt x="6241193" y="3159767"/>
                </a:cubicBezTo>
                <a:lnTo>
                  <a:pt x="6244214" y="3161294"/>
                </a:lnTo>
                <a:lnTo>
                  <a:pt x="6228749" y="3173778"/>
                </a:lnTo>
                <a:cubicBezTo>
                  <a:pt x="6220185" y="3189692"/>
                  <a:pt x="6234954" y="3209519"/>
                  <a:pt x="6261304" y="3206044"/>
                </a:cubicBezTo>
                <a:cubicBezTo>
                  <a:pt x="6265492" y="3198250"/>
                  <a:pt x="6267230" y="3190780"/>
                  <a:pt x="6265102" y="3183250"/>
                </a:cubicBezTo>
                <a:lnTo>
                  <a:pt x="6248530" y="3163475"/>
                </a:lnTo>
                <a:lnTo>
                  <a:pt x="6251937" y="3165198"/>
                </a:lnTo>
                <a:cubicBezTo>
                  <a:pt x="6274622" y="3167770"/>
                  <a:pt x="6274622" y="3167770"/>
                  <a:pt x="6274622" y="3167770"/>
                </a:cubicBezTo>
                <a:cubicBezTo>
                  <a:pt x="6293326" y="3166342"/>
                  <a:pt x="6278601" y="3156909"/>
                  <a:pt x="6297704" y="3155195"/>
                </a:cubicBezTo>
                <a:cubicBezTo>
                  <a:pt x="6294919" y="3136330"/>
                  <a:pt x="6294919" y="3136330"/>
                  <a:pt x="6294919" y="3136330"/>
                </a:cubicBezTo>
                <a:cubicBezTo>
                  <a:pt x="6287358" y="3135474"/>
                  <a:pt x="6272235" y="3141190"/>
                  <a:pt x="6269050" y="3129470"/>
                </a:cubicBezTo>
                <a:cubicBezTo>
                  <a:pt x="6269050" y="3129470"/>
                  <a:pt x="6261090" y="3136045"/>
                  <a:pt x="6257508" y="3132043"/>
                </a:cubicBezTo>
                <a:cubicBezTo>
                  <a:pt x="6227263" y="3135759"/>
                  <a:pt x="6221294" y="3112321"/>
                  <a:pt x="6218507" y="3093171"/>
                </a:cubicBezTo>
                <a:cubicBezTo>
                  <a:pt x="6226069" y="3094172"/>
                  <a:pt x="6223184" y="3078880"/>
                  <a:pt x="6223581" y="3063481"/>
                </a:cubicBezTo>
                <a:lnTo>
                  <a:pt x="6226931" y="3048643"/>
                </a:lnTo>
                <a:lnTo>
                  <a:pt x="6232529" y="3047765"/>
                </a:lnTo>
                <a:lnTo>
                  <a:pt x="6232504" y="3040422"/>
                </a:lnTo>
                <a:lnTo>
                  <a:pt x="6248355" y="3033149"/>
                </a:lnTo>
                <a:cubicBezTo>
                  <a:pt x="6255917" y="3026575"/>
                  <a:pt x="6263081" y="3035149"/>
                  <a:pt x="6267061" y="3031719"/>
                </a:cubicBezTo>
                <a:cubicBezTo>
                  <a:pt x="6278601" y="3029433"/>
                  <a:pt x="6275417" y="3018000"/>
                  <a:pt x="6282979" y="3018858"/>
                </a:cubicBezTo>
                <a:cubicBezTo>
                  <a:pt x="6273130" y="2995063"/>
                  <a:pt x="6242460" y="3000530"/>
                  <a:pt x="6227238" y="2987265"/>
                </a:cubicBezTo>
                <a:lnTo>
                  <a:pt x="6221011" y="2972085"/>
                </a:lnTo>
                <a:lnTo>
                  <a:pt x="6221889" y="2960709"/>
                </a:lnTo>
                <a:lnTo>
                  <a:pt x="6226118" y="2954118"/>
                </a:lnTo>
                <a:cubicBezTo>
                  <a:pt x="6230645" y="2948474"/>
                  <a:pt x="6236615" y="2941543"/>
                  <a:pt x="6242386" y="2934540"/>
                </a:cubicBezTo>
                <a:lnTo>
                  <a:pt x="6256316" y="2915962"/>
                </a:lnTo>
                <a:lnTo>
                  <a:pt x="6262682" y="2918534"/>
                </a:lnTo>
                <a:cubicBezTo>
                  <a:pt x="6310042" y="2929681"/>
                  <a:pt x="6382472" y="2902242"/>
                  <a:pt x="6392023" y="2864513"/>
                </a:cubicBezTo>
                <a:cubicBezTo>
                  <a:pt x="6339094" y="2858510"/>
                  <a:pt x="6306857" y="2875089"/>
                  <a:pt x="6268255" y="2885664"/>
                </a:cubicBezTo>
                <a:lnTo>
                  <a:pt x="6255121" y="2888236"/>
                </a:lnTo>
                <a:lnTo>
                  <a:pt x="6253927" y="2885951"/>
                </a:lnTo>
                <a:lnTo>
                  <a:pt x="6235937" y="2876065"/>
                </a:lnTo>
                <a:lnTo>
                  <a:pt x="6233802" y="2859465"/>
                </a:lnTo>
                <a:cubicBezTo>
                  <a:pt x="6233289" y="2847109"/>
                  <a:pt x="6232859" y="2833935"/>
                  <a:pt x="6229174" y="2814640"/>
                </a:cubicBezTo>
                <a:cubicBezTo>
                  <a:pt x="6237568" y="2812533"/>
                  <a:pt x="6232565" y="2828766"/>
                  <a:pt x="6239644" y="2828940"/>
                </a:cubicBezTo>
                <a:cubicBezTo>
                  <a:pt x="6241213" y="2818114"/>
                  <a:pt x="6240813" y="2807454"/>
                  <a:pt x="6238490" y="2797421"/>
                </a:cubicBezTo>
                <a:cubicBezTo>
                  <a:pt x="6238092" y="2786762"/>
                  <a:pt x="6238344" y="2778216"/>
                  <a:pt x="6238595" y="2769671"/>
                </a:cubicBezTo>
                <a:cubicBezTo>
                  <a:pt x="6239518" y="2754559"/>
                  <a:pt x="6242363" y="2738819"/>
                  <a:pt x="6253186" y="2718993"/>
                </a:cubicBezTo>
                <a:cubicBezTo>
                  <a:pt x="6242445" y="2721918"/>
                  <a:pt x="6238383" y="2714359"/>
                  <a:pt x="6236896" y="2708284"/>
                </a:cubicBezTo>
                <a:cubicBezTo>
                  <a:pt x="6232646" y="2701052"/>
                  <a:pt x="6230508" y="2692863"/>
                  <a:pt x="6221043" y="2690877"/>
                </a:cubicBezTo>
                <a:cubicBezTo>
                  <a:pt x="6221107" y="2704820"/>
                  <a:pt x="6220349" y="2719917"/>
                  <a:pt x="6216637" y="2733309"/>
                </a:cubicBezTo>
                <a:lnTo>
                  <a:pt x="6197783" y="2760725"/>
                </a:lnTo>
                <a:lnTo>
                  <a:pt x="6194261" y="2761236"/>
                </a:lnTo>
                <a:lnTo>
                  <a:pt x="6193715" y="2751452"/>
                </a:lnTo>
                <a:cubicBezTo>
                  <a:pt x="6196791" y="2739234"/>
                  <a:pt x="6208160" y="2732108"/>
                  <a:pt x="6198329" y="2726432"/>
                </a:cubicBezTo>
                <a:cubicBezTo>
                  <a:pt x="6191180" y="2738817"/>
                  <a:pt x="6187537" y="2749316"/>
                  <a:pt x="6186314" y="2759204"/>
                </a:cubicBezTo>
                <a:lnTo>
                  <a:pt x="6186587" y="2762349"/>
                </a:lnTo>
                <a:lnTo>
                  <a:pt x="6169955" y="2764761"/>
                </a:lnTo>
                <a:cubicBezTo>
                  <a:pt x="6170154" y="2761046"/>
                  <a:pt x="6156623" y="2750970"/>
                  <a:pt x="6143142" y="2739966"/>
                </a:cubicBezTo>
                <a:lnTo>
                  <a:pt x="6134345" y="2732095"/>
                </a:lnTo>
                <a:lnTo>
                  <a:pt x="6132822" y="2725768"/>
                </a:lnTo>
                <a:lnTo>
                  <a:pt x="6129895" y="2684003"/>
                </a:lnTo>
                <a:lnTo>
                  <a:pt x="6136531" y="2677125"/>
                </a:lnTo>
                <a:cubicBezTo>
                  <a:pt x="6175353" y="2646269"/>
                  <a:pt x="6257211" y="2619634"/>
                  <a:pt x="6258703" y="2591554"/>
                </a:cubicBezTo>
                <a:cubicBezTo>
                  <a:pt x="6247958" y="2586693"/>
                  <a:pt x="6236417" y="2588980"/>
                  <a:pt x="6225273" y="2583837"/>
                </a:cubicBezTo>
                <a:cubicBezTo>
                  <a:pt x="6228856" y="2588123"/>
                  <a:pt x="6197813" y="2606988"/>
                  <a:pt x="6193834" y="2610131"/>
                </a:cubicBezTo>
                <a:cubicBezTo>
                  <a:pt x="6193834" y="2610131"/>
                  <a:pt x="6173462" y="2635213"/>
                  <a:pt x="6144137" y="2648597"/>
                </a:cubicBezTo>
                <a:lnTo>
                  <a:pt x="6128234" y="2652648"/>
                </a:lnTo>
                <a:lnTo>
                  <a:pt x="6126950" y="2625524"/>
                </a:lnTo>
                <a:cubicBezTo>
                  <a:pt x="6125621" y="2608841"/>
                  <a:pt x="6123218" y="2592459"/>
                  <a:pt x="6118119" y="2576696"/>
                </a:cubicBezTo>
                <a:cubicBezTo>
                  <a:pt x="6131667" y="2575392"/>
                  <a:pt x="6131731" y="2567173"/>
                  <a:pt x="6139708" y="2563086"/>
                </a:cubicBezTo>
                <a:cubicBezTo>
                  <a:pt x="6147620" y="2567221"/>
                  <a:pt x="6150360" y="2579233"/>
                  <a:pt x="6156351" y="2583994"/>
                </a:cubicBezTo>
                <a:cubicBezTo>
                  <a:pt x="6159594" y="2578915"/>
                  <a:pt x="6157501" y="2571189"/>
                  <a:pt x="6155598" y="2563135"/>
                </a:cubicBezTo>
                <a:cubicBezTo>
                  <a:pt x="6151301" y="2555440"/>
                  <a:pt x="6149396" y="2547387"/>
                  <a:pt x="6144728" y="2538172"/>
                </a:cubicBezTo>
                <a:cubicBezTo>
                  <a:pt x="6137693" y="2518466"/>
                  <a:pt x="6132624" y="2498593"/>
                  <a:pt x="6141524" y="2479396"/>
                </a:cubicBezTo>
                <a:cubicBezTo>
                  <a:pt x="6135051" y="2480874"/>
                  <a:pt x="6131641" y="2475428"/>
                  <a:pt x="6130572" y="2471335"/>
                </a:cubicBezTo>
                <a:cubicBezTo>
                  <a:pt x="6131242" y="2464768"/>
                  <a:pt x="6131496" y="2456223"/>
                  <a:pt x="6130426" y="2452130"/>
                </a:cubicBezTo>
                <a:lnTo>
                  <a:pt x="6114980" y="2441040"/>
                </a:lnTo>
                <a:lnTo>
                  <a:pt x="6122393" y="2437932"/>
                </a:lnTo>
                <a:cubicBezTo>
                  <a:pt x="6133610" y="2430936"/>
                  <a:pt x="6143518" y="2421882"/>
                  <a:pt x="6150618" y="2411206"/>
                </a:cubicBezTo>
                <a:cubicBezTo>
                  <a:pt x="6142001" y="2408837"/>
                  <a:pt x="6131268" y="2407421"/>
                  <a:pt x="6119552" y="2407176"/>
                </a:cubicBezTo>
                <a:lnTo>
                  <a:pt x="6093766" y="2409671"/>
                </a:lnTo>
                <a:lnTo>
                  <a:pt x="6091899" y="2406419"/>
                </a:lnTo>
                <a:cubicBezTo>
                  <a:pt x="6081682" y="2383573"/>
                  <a:pt x="6075732" y="2359279"/>
                  <a:pt x="6074499" y="2344659"/>
                </a:cubicBezTo>
                <a:cubicBezTo>
                  <a:pt x="6082893" y="2342554"/>
                  <a:pt x="6088989" y="2386053"/>
                  <a:pt x="6091833" y="2370313"/>
                </a:cubicBezTo>
                <a:cubicBezTo>
                  <a:pt x="6089175" y="2363565"/>
                  <a:pt x="6086895" y="2356164"/>
                  <a:pt x="6086721" y="2349979"/>
                </a:cubicBezTo>
                <a:lnTo>
                  <a:pt x="6092080" y="2341775"/>
                </a:lnTo>
                <a:lnTo>
                  <a:pt x="6096858" y="2343229"/>
                </a:lnTo>
                <a:lnTo>
                  <a:pt x="6100210" y="2354725"/>
                </a:lnTo>
                <a:cubicBezTo>
                  <a:pt x="6102120" y="2360607"/>
                  <a:pt x="6104359" y="2365377"/>
                  <a:pt x="6108438" y="2364256"/>
                </a:cubicBezTo>
                <a:lnTo>
                  <a:pt x="6105991" y="2346331"/>
                </a:lnTo>
                <a:lnTo>
                  <a:pt x="6118265" y="2349939"/>
                </a:lnTo>
                <a:cubicBezTo>
                  <a:pt x="6124938" y="2341625"/>
                  <a:pt x="6126406" y="2334217"/>
                  <a:pt x="6123796" y="2327927"/>
                </a:cubicBezTo>
                <a:lnTo>
                  <a:pt x="6114248" y="2320677"/>
                </a:lnTo>
                <a:lnTo>
                  <a:pt x="6121941" y="2318167"/>
                </a:lnTo>
                <a:cubicBezTo>
                  <a:pt x="6119292" y="2307076"/>
                  <a:pt x="6115630" y="2310176"/>
                  <a:pt x="6111545" y="2313468"/>
                </a:cubicBezTo>
                <a:lnTo>
                  <a:pt x="6106901" y="2315568"/>
                </a:lnTo>
                <a:lnTo>
                  <a:pt x="6103298" y="2312617"/>
                </a:lnTo>
                <a:lnTo>
                  <a:pt x="6102921" y="2313269"/>
                </a:lnTo>
                <a:lnTo>
                  <a:pt x="6099179" y="2308935"/>
                </a:lnTo>
                <a:cubicBezTo>
                  <a:pt x="6101526" y="2308119"/>
                  <a:pt x="6102659" y="2303992"/>
                  <a:pt x="6099016" y="2298410"/>
                </a:cubicBezTo>
                <a:cubicBezTo>
                  <a:pt x="6118636" y="2284970"/>
                  <a:pt x="6124369" y="2300448"/>
                  <a:pt x="6133832" y="2302434"/>
                </a:cubicBezTo>
                <a:cubicBezTo>
                  <a:pt x="6138670" y="2275676"/>
                  <a:pt x="6120140" y="2282363"/>
                  <a:pt x="6113252" y="2281860"/>
                </a:cubicBezTo>
                <a:cubicBezTo>
                  <a:pt x="6119995" y="2263156"/>
                  <a:pt x="6135407" y="2289436"/>
                  <a:pt x="6138252" y="2273697"/>
                </a:cubicBezTo>
                <a:cubicBezTo>
                  <a:pt x="6140010" y="2262544"/>
                  <a:pt x="6136848" y="2250724"/>
                  <a:pt x="6134525" y="2240691"/>
                </a:cubicBezTo>
                <a:cubicBezTo>
                  <a:pt x="6131969" y="2230524"/>
                  <a:pt x="6130063" y="2222471"/>
                  <a:pt x="6126420" y="2216891"/>
                </a:cubicBezTo>
                <a:cubicBezTo>
                  <a:pt x="6127906" y="2222963"/>
                  <a:pt x="6124661" y="2228043"/>
                  <a:pt x="6123156" y="2230650"/>
                </a:cubicBezTo>
                <a:cubicBezTo>
                  <a:pt x="6120599" y="2220485"/>
                  <a:pt x="6101065" y="2214855"/>
                  <a:pt x="6112892" y="2207344"/>
                </a:cubicBezTo>
                <a:cubicBezTo>
                  <a:pt x="6116121" y="2210944"/>
                  <a:pt x="6118441" y="2220977"/>
                  <a:pt x="6122755" y="2219991"/>
                </a:cubicBezTo>
                <a:cubicBezTo>
                  <a:pt x="6123027" y="2202764"/>
                  <a:pt x="6116454" y="2185498"/>
                  <a:pt x="6110486" y="2169886"/>
                </a:cubicBezTo>
                <a:cubicBezTo>
                  <a:pt x="6105838" y="2151992"/>
                  <a:pt x="6099870" y="2136378"/>
                  <a:pt x="6105710" y="2124104"/>
                </a:cubicBezTo>
                <a:cubicBezTo>
                  <a:pt x="6094570" y="2116369"/>
                  <a:pt x="6098132" y="2138851"/>
                  <a:pt x="6088920" y="2128318"/>
                </a:cubicBezTo>
                <a:cubicBezTo>
                  <a:pt x="6069238" y="2103483"/>
                  <a:pt x="6089689" y="2096169"/>
                  <a:pt x="6083070" y="2078443"/>
                </a:cubicBezTo>
                <a:cubicBezTo>
                  <a:pt x="6075994" y="2078268"/>
                  <a:pt x="6066493" y="2093642"/>
                  <a:pt x="6061362" y="2081989"/>
                </a:cubicBezTo>
                <a:cubicBezTo>
                  <a:pt x="6055395" y="2066375"/>
                  <a:pt x="6030978" y="2042718"/>
                  <a:pt x="6051663" y="2035539"/>
                </a:cubicBezTo>
                <a:cubicBezTo>
                  <a:pt x="6057236" y="2038322"/>
                  <a:pt x="6073671" y="2068236"/>
                  <a:pt x="6072436" y="2053616"/>
                </a:cubicBezTo>
                <a:cubicBezTo>
                  <a:pt x="6051434" y="2033235"/>
                  <a:pt x="6050264" y="2010396"/>
                  <a:pt x="6027021" y="2007406"/>
                </a:cubicBezTo>
                <a:cubicBezTo>
                  <a:pt x="6021952" y="1987533"/>
                  <a:pt x="6049864" y="1999736"/>
                  <a:pt x="6043245" y="1982008"/>
                </a:cubicBezTo>
                <a:cubicBezTo>
                  <a:pt x="6037443" y="1976921"/>
                  <a:pt x="6026874" y="1988200"/>
                  <a:pt x="6022624" y="1980967"/>
                </a:cubicBezTo>
                <a:cubicBezTo>
                  <a:pt x="6026956" y="1971299"/>
                  <a:pt x="6015357" y="1914628"/>
                  <a:pt x="6011590" y="1945481"/>
                </a:cubicBezTo>
                <a:cubicBezTo>
                  <a:pt x="6003901" y="1923660"/>
                  <a:pt x="6000720" y="1920519"/>
                  <a:pt x="5985542" y="1894373"/>
                </a:cubicBezTo>
                <a:cubicBezTo>
                  <a:pt x="5979070" y="1895850"/>
                  <a:pt x="5971741" y="1904221"/>
                  <a:pt x="5968097" y="1898641"/>
                </a:cubicBezTo>
                <a:cubicBezTo>
                  <a:pt x="5963616" y="1889102"/>
                  <a:pt x="5958720" y="1877584"/>
                  <a:pt x="5954658" y="1870024"/>
                </a:cubicBezTo>
                <a:cubicBezTo>
                  <a:pt x="5949990" y="1860811"/>
                  <a:pt x="5945276" y="1851135"/>
                  <a:pt x="5938404" y="1841953"/>
                </a:cubicBezTo>
                <a:cubicBezTo>
                  <a:pt x="5927518" y="1825673"/>
                  <a:pt x="5916632" y="1809393"/>
                  <a:pt x="5903776" y="1793280"/>
                </a:cubicBezTo>
                <a:lnTo>
                  <a:pt x="5868667" y="1748674"/>
                </a:lnTo>
                <a:lnTo>
                  <a:pt x="5889299" y="1745375"/>
                </a:lnTo>
                <a:cubicBezTo>
                  <a:pt x="5912279" y="1739088"/>
                  <a:pt x="5935452" y="1730305"/>
                  <a:pt x="5961865" y="1718611"/>
                </a:cubicBezTo>
                <a:lnTo>
                  <a:pt x="5976598" y="1689311"/>
                </a:lnTo>
                <a:lnTo>
                  <a:pt x="5985855" y="1700305"/>
                </a:lnTo>
                <a:cubicBezTo>
                  <a:pt x="6000456" y="1711775"/>
                  <a:pt x="6022150" y="1714740"/>
                  <a:pt x="6033359" y="1712085"/>
                </a:cubicBezTo>
                <a:cubicBezTo>
                  <a:pt x="6034892" y="1696459"/>
                  <a:pt x="6032615" y="1686886"/>
                  <a:pt x="6035310" y="1676275"/>
                </a:cubicBezTo>
                <a:cubicBezTo>
                  <a:pt x="6022252" y="1666998"/>
                  <a:pt x="6010543" y="1662410"/>
                  <a:pt x="6000276" y="1663436"/>
                </a:cubicBezTo>
                <a:lnTo>
                  <a:pt x="5986342" y="1669731"/>
                </a:lnTo>
                <a:lnTo>
                  <a:pt x="6011901" y="1618434"/>
                </a:lnTo>
                <a:cubicBezTo>
                  <a:pt x="6045724" y="1514981"/>
                  <a:pt x="6028556" y="1409031"/>
                  <a:pt x="5921971" y="1364443"/>
                </a:cubicBezTo>
                <a:cubicBezTo>
                  <a:pt x="5872429" y="1341053"/>
                  <a:pt x="5813658" y="1337977"/>
                  <a:pt x="5759349" y="1353118"/>
                </a:cubicBezTo>
                <a:cubicBezTo>
                  <a:pt x="5713809" y="1365502"/>
                  <a:pt x="5671714" y="1390303"/>
                  <a:pt x="5639719" y="1425718"/>
                </a:cubicBezTo>
                <a:lnTo>
                  <a:pt x="5615124" y="1464535"/>
                </a:lnTo>
                <a:lnTo>
                  <a:pt x="5610213" y="1459527"/>
                </a:lnTo>
                <a:cubicBezTo>
                  <a:pt x="5602489" y="1455067"/>
                  <a:pt x="5592607" y="1451099"/>
                  <a:pt x="5580797" y="1449930"/>
                </a:cubicBezTo>
                <a:cubicBezTo>
                  <a:pt x="5565785" y="1434310"/>
                  <a:pt x="5550166" y="1417035"/>
                  <a:pt x="5532156" y="1400118"/>
                </a:cubicBezTo>
                <a:cubicBezTo>
                  <a:pt x="5515032" y="1385453"/>
                  <a:pt x="5495051" y="1368702"/>
                  <a:pt x="5473380" y="1354886"/>
                </a:cubicBezTo>
                <a:cubicBezTo>
                  <a:pt x="5465238" y="1348447"/>
                  <a:pt x="5454098" y="1340712"/>
                  <a:pt x="5443565" y="1334631"/>
                </a:cubicBezTo>
                <a:cubicBezTo>
                  <a:pt x="5432842" y="1328875"/>
                  <a:pt x="5422777" y="1323063"/>
                  <a:pt x="5414400" y="1316488"/>
                </a:cubicBezTo>
                <a:cubicBezTo>
                  <a:pt x="5393798" y="1306768"/>
                  <a:pt x="5375540" y="1296225"/>
                  <a:pt x="5358347" y="1291949"/>
                </a:cubicBezTo>
                <a:cubicBezTo>
                  <a:pt x="5360339" y="1280931"/>
                  <a:pt x="5335420" y="1272193"/>
                  <a:pt x="5348148" y="1260421"/>
                </a:cubicBezTo>
                <a:cubicBezTo>
                  <a:pt x="5313331" y="1256397"/>
                  <a:pt x="5314940" y="1226038"/>
                  <a:pt x="5286109" y="1228949"/>
                </a:cubicBezTo>
                <a:cubicBezTo>
                  <a:pt x="5289752" y="1234529"/>
                  <a:pt x="5295092" y="1237176"/>
                  <a:pt x="5289689" y="1242749"/>
                </a:cubicBezTo>
                <a:cubicBezTo>
                  <a:pt x="5277461" y="1239601"/>
                  <a:pt x="5277044" y="1237621"/>
                  <a:pt x="5256441" y="1227898"/>
                </a:cubicBezTo>
                <a:cubicBezTo>
                  <a:pt x="5259269" y="1220838"/>
                  <a:pt x="5264670" y="1215268"/>
                  <a:pt x="5254555" y="1211164"/>
                </a:cubicBezTo>
                <a:cubicBezTo>
                  <a:pt x="5224617" y="1227342"/>
                  <a:pt x="5201979" y="1181678"/>
                  <a:pt x="5182046" y="1165391"/>
                </a:cubicBezTo>
                <a:cubicBezTo>
                  <a:pt x="5174905" y="1173435"/>
                  <a:pt x="5182864" y="1178031"/>
                  <a:pt x="5183887" y="1181664"/>
                </a:cubicBezTo>
                <a:cubicBezTo>
                  <a:pt x="5173818" y="1178022"/>
                  <a:pt x="5160283" y="1172815"/>
                  <a:pt x="5150124" y="1166082"/>
                </a:cubicBezTo>
                <a:lnTo>
                  <a:pt x="5141988" y="1157472"/>
                </a:lnTo>
                <a:lnTo>
                  <a:pt x="5147371" y="1160580"/>
                </a:lnTo>
                <a:cubicBezTo>
                  <a:pt x="5162081" y="1164294"/>
                  <a:pt x="5178397" y="1161980"/>
                  <a:pt x="5198536" y="1147101"/>
                </a:cubicBezTo>
                <a:cubicBezTo>
                  <a:pt x="5182656" y="1120549"/>
                  <a:pt x="5147550" y="1120270"/>
                  <a:pt x="5124563" y="1128727"/>
                </a:cubicBezTo>
                <a:lnTo>
                  <a:pt x="5119355" y="1131805"/>
                </a:lnTo>
                <a:lnTo>
                  <a:pt x="5105394" y="1128959"/>
                </a:lnTo>
                <a:cubicBezTo>
                  <a:pt x="5097664" y="1126668"/>
                  <a:pt x="5090170" y="1124514"/>
                  <a:pt x="5082863" y="1122034"/>
                </a:cubicBezTo>
                <a:cubicBezTo>
                  <a:pt x="5074904" y="1117438"/>
                  <a:pt x="5067596" y="1114958"/>
                  <a:pt x="5060290" y="1112478"/>
                </a:cubicBezTo>
                <a:cubicBezTo>
                  <a:pt x="5030222" y="1100767"/>
                  <a:pt x="5004052" y="1086093"/>
                  <a:pt x="4988181" y="1077363"/>
                </a:cubicBezTo>
                <a:cubicBezTo>
                  <a:pt x="4975073" y="1069795"/>
                  <a:pt x="4962111" y="1081435"/>
                  <a:pt x="4956962" y="1078461"/>
                </a:cubicBezTo>
                <a:cubicBezTo>
                  <a:pt x="4941509" y="1071713"/>
                  <a:pt x="4937946" y="1049230"/>
                  <a:pt x="4907862" y="1046202"/>
                </a:cubicBezTo>
                <a:cubicBezTo>
                  <a:pt x="4912592" y="1047195"/>
                  <a:pt x="4900741" y="1043395"/>
                  <a:pt x="4887863" y="1038132"/>
                </a:cubicBezTo>
                <a:cubicBezTo>
                  <a:pt x="4883131" y="1037138"/>
                  <a:pt x="4826623" y="1027980"/>
                  <a:pt x="4819587" y="1008271"/>
                </a:cubicBezTo>
                <a:cubicBezTo>
                  <a:pt x="4821344" y="997121"/>
                  <a:pt x="4861711" y="1014776"/>
                  <a:pt x="4849925" y="1002756"/>
                </a:cubicBezTo>
                <a:cubicBezTo>
                  <a:pt x="4830809" y="999108"/>
                  <a:pt x="4821992" y="1001405"/>
                  <a:pt x="4808048" y="989877"/>
                </a:cubicBezTo>
                <a:cubicBezTo>
                  <a:pt x="4806057" y="1000895"/>
                  <a:pt x="4797897" y="1003136"/>
                  <a:pt x="4790166" y="1000848"/>
                </a:cubicBezTo>
                <a:cubicBezTo>
                  <a:pt x="4781355" y="1000973"/>
                  <a:pt x="4772744" y="994266"/>
                  <a:pt x="4769100" y="988685"/>
                </a:cubicBezTo>
                <a:cubicBezTo>
                  <a:pt x="4777729" y="986713"/>
                  <a:pt x="4789349" y="988208"/>
                  <a:pt x="4798395" y="988217"/>
                </a:cubicBezTo>
                <a:cubicBezTo>
                  <a:pt x="4807397" y="987764"/>
                  <a:pt x="4816442" y="987772"/>
                  <a:pt x="4824001" y="981706"/>
                </a:cubicBezTo>
                <a:cubicBezTo>
                  <a:pt x="4814537" y="979717"/>
                  <a:pt x="4803380" y="980664"/>
                  <a:pt x="4793682" y="978542"/>
                </a:cubicBezTo>
                <a:cubicBezTo>
                  <a:pt x="4782295" y="977181"/>
                  <a:pt x="4771093" y="977666"/>
                  <a:pt x="4761022" y="974025"/>
                </a:cubicBezTo>
                <a:cubicBezTo>
                  <a:pt x="4742095" y="970051"/>
                  <a:pt x="4730954" y="962314"/>
                  <a:pt x="4737464" y="943476"/>
                </a:cubicBezTo>
                <a:cubicBezTo>
                  <a:pt x="4736375" y="948064"/>
                  <a:pt x="4726910" y="946076"/>
                  <a:pt x="4727998" y="941488"/>
                </a:cubicBezTo>
                <a:cubicBezTo>
                  <a:pt x="4751493" y="935933"/>
                  <a:pt x="4747014" y="926393"/>
                  <a:pt x="4768304" y="920868"/>
                </a:cubicBezTo>
                <a:cubicBezTo>
                  <a:pt x="4749170" y="925900"/>
                  <a:pt x="4730660" y="923903"/>
                  <a:pt x="4715859" y="919271"/>
                </a:cubicBezTo>
                <a:cubicBezTo>
                  <a:pt x="4699505" y="916782"/>
                  <a:pt x="4684051" y="910032"/>
                  <a:pt x="4669438" y="905071"/>
                </a:cubicBezTo>
                <a:cubicBezTo>
                  <a:pt x="4654402" y="900301"/>
                  <a:pt x="4639788" y="895339"/>
                  <a:pt x="4623248" y="893178"/>
                </a:cubicBezTo>
                <a:cubicBezTo>
                  <a:pt x="4616358" y="892677"/>
                  <a:pt x="4607730" y="894648"/>
                  <a:pt x="4598917" y="894774"/>
                </a:cubicBezTo>
                <a:cubicBezTo>
                  <a:pt x="4590289" y="896747"/>
                  <a:pt x="4582358" y="901293"/>
                  <a:pt x="4572225" y="905871"/>
                </a:cubicBezTo>
                <a:cubicBezTo>
                  <a:pt x="4572242" y="897191"/>
                  <a:pt x="4581289" y="897200"/>
                  <a:pt x="4581959" y="890635"/>
                </a:cubicBezTo>
                <a:cubicBezTo>
                  <a:pt x="4564954" y="886030"/>
                  <a:pt x="4564265" y="901277"/>
                  <a:pt x="4541506" y="892048"/>
                </a:cubicBezTo>
                <a:cubicBezTo>
                  <a:pt x="4544331" y="884988"/>
                  <a:pt x="4538948" y="881881"/>
                  <a:pt x="4539013" y="873661"/>
                </a:cubicBezTo>
                <a:cubicBezTo>
                  <a:pt x="4525234" y="872659"/>
                  <a:pt x="4509532" y="872285"/>
                  <a:pt x="4499401" y="876864"/>
                </a:cubicBezTo>
                <a:cubicBezTo>
                  <a:pt x="4524798" y="879361"/>
                  <a:pt x="4534198" y="889568"/>
                  <a:pt x="4532858" y="902700"/>
                </a:cubicBezTo>
                <a:cubicBezTo>
                  <a:pt x="4515899" y="898559"/>
                  <a:pt x="4502120" y="897556"/>
                  <a:pt x="4488156" y="896879"/>
                </a:cubicBezTo>
                <a:cubicBezTo>
                  <a:pt x="4475029" y="897992"/>
                  <a:pt x="4462989" y="894518"/>
                  <a:pt x="4448205" y="881202"/>
                </a:cubicBezTo>
                <a:cubicBezTo>
                  <a:pt x="4470314" y="888319"/>
                  <a:pt x="4466506" y="872213"/>
                  <a:pt x="4488614" y="879327"/>
                </a:cubicBezTo>
                <a:cubicBezTo>
                  <a:pt x="4485450" y="867507"/>
                  <a:pt x="4490687" y="851410"/>
                  <a:pt x="4470020" y="849907"/>
                </a:cubicBezTo>
                <a:cubicBezTo>
                  <a:pt x="4469351" y="856473"/>
                  <a:pt x="4469749" y="867133"/>
                  <a:pt x="4462907" y="867093"/>
                </a:cubicBezTo>
                <a:cubicBezTo>
                  <a:pt x="4465083" y="857919"/>
                  <a:pt x="4449399" y="848865"/>
                  <a:pt x="4429213" y="841121"/>
                </a:cubicBezTo>
                <a:cubicBezTo>
                  <a:pt x="4419749" y="839135"/>
                  <a:pt x="4407711" y="835659"/>
                  <a:pt x="4396136" y="834627"/>
                </a:cubicBezTo>
                <a:cubicBezTo>
                  <a:pt x="4383862" y="831017"/>
                  <a:pt x="4374628" y="831335"/>
                  <a:pt x="4367322" y="828855"/>
                </a:cubicBezTo>
                <a:cubicBezTo>
                  <a:pt x="4357587" y="844094"/>
                  <a:pt x="4379948" y="842663"/>
                  <a:pt x="4374527" y="856917"/>
                </a:cubicBezTo>
                <a:cubicBezTo>
                  <a:pt x="4368308" y="849849"/>
                  <a:pt x="4356454" y="848220"/>
                  <a:pt x="4342721" y="847678"/>
                </a:cubicBezTo>
                <a:cubicBezTo>
                  <a:pt x="4353942" y="838514"/>
                  <a:pt x="4350280" y="841614"/>
                  <a:pt x="4350550" y="824386"/>
                </a:cubicBezTo>
                <a:cubicBezTo>
                  <a:pt x="4333173" y="818266"/>
                  <a:pt x="4339975" y="837838"/>
                  <a:pt x="4325780" y="834857"/>
                </a:cubicBezTo>
                <a:cubicBezTo>
                  <a:pt x="4328860" y="819251"/>
                  <a:pt x="4297869" y="822654"/>
                  <a:pt x="4294896" y="810507"/>
                </a:cubicBezTo>
                <a:cubicBezTo>
                  <a:pt x="4283257" y="817692"/>
                  <a:pt x="4274209" y="817685"/>
                  <a:pt x="4270983" y="814083"/>
                </a:cubicBezTo>
                <a:cubicBezTo>
                  <a:pt x="4265645" y="811435"/>
                  <a:pt x="4264159" y="805362"/>
                  <a:pt x="4267402" y="800283"/>
                </a:cubicBezTo>
                <a:cubicBezTo>
                  <a:pt x="4245396" y="811912"/>
                  <a:pt x="4237718" y="807914"/>
                  <a:pt x="4220441" y="820537"/>
                </a:cubicBezTo>
                <a:cubicBezTo>
                  <a:pt x="4211648" y="811984"/>
                  <a:pt x="4221112" y="813970"/>
                  <a:pt x="4222869" y="802818"/>
                </a:cubicBezTo>
                <a:cubicBezTo>
                  <a:pt x="4196846" y="807347"/>
                  <a:pt x="4200510" y="804248"/>
                  <a:pt x="4183320" y="797801"/>
                </a:cubicBezTo>
                <a:cubicBezTo>
                  <a:pt x="4173186" y="802380"/>
                  <a:pt x="4167968" y="809796"/>
                  <a:pt x="4159991" y="813883"/>
                </a:cubicBezTo>
                <a:cubicBezTo>
                  <a:pt x="4148852" y="806147"/>
                  <a:pt x="4136608" y="811680"/>
                  <a:pt x="4154487" y="800711"/>
                </a:cubicBezTo>
                <a:cubicBezTo>
                  <a:pt x="4138273" y="799605"/>
                  <a:pt x="4124957" y="801042"/>
                  <a:pt x="4114031" y="804295"/>
                </a:cubicBezTo>
                <a:lnTo>
                  <a:pt x="4099063" y="811298"/>
                </a:lnTo>
                <a:lnTo>
                  <a:pt x="4087792" y="800009"/>
                </a:lnTo>
                <a:cubicBezTo>
                  <a:pt x="4066031" y="783101"/>
                  <a:pt x="4039245" y="771113"/>
                  <a:pt x="4018023" y="766247"/>
                </a:cubicBezTo>
                <a:cubicBezTo>
                  <a:pt x="4028717" y="718535"/>
                  <a:pt x="4084582" y="676913"/>
                  <a:pt x="4091249" y="626443"/>
                </a:cubicBezTo>
                <a:cubicBezTo>
                  <a:pt x="4082776" y="621116"/>
                  <a:pt x="4081431" y="614256"/>
                  <a:pt x="4073380" y="608739"/>
                </a:cubicBezTo>
                <a:cubicBezTo>
                  <a:pt x="4068012" y="599120"/>
                  <a:pt x="4088563" y="588388"/>
                  <a:pt x="4090131" y="577562"/>
                </a:cubicBezTo>
                <a:cubicBezTo>
                  <a:pt x="4076712" y="562426"/>
                  <a:pt x="4066435" y="567792"/>
                  <a:pt x="4053938" y="559707"/>
                </a:cubicBezTo>
                <a:cubicBezTo>
                  <a:pt x="4046951" y="493964"/>
                  <a:pt x="3936981" y="475234"/>
                  <a:pt x="3905923" y="466862"/>
                </a:cubicBezTo>
                <a:close/>
                <a:moveTo>
                  <a:pt x="2713193" y="189336"/>
                </a:moveTo>
                <a:cubicBezTo>
                  <a:pt x="2708361" y="191761"/>
                  <a:pt x="2704555" y="195649"/>
                  <a:pt x="2701921" y="200211"/>
                </a:cubicBezTo>
                <a:cubicBezTo>
                  <a:pt x="2694440" y="213708"/>
                  <a:pt x="2697214" y="232693"/>
                  <a:pt x="2714915" y="239871"/>
                </a:cubicBezTo>
                <a:cubicBezTo>
                  <a:pt x="2734940" y="234919"/>
                  <a:pt x="2751712" y="195060"/>
                  <a:pt x="2713193" y="189336"/>
                </a:cubicBezTo>
                <a:close/>
                <a:moveTo>
                  <a:pt x="5036477" y="153120"/>
                </a:moveTo>
                <a:cubicBezTo>
                  <a:pt x="5029389" y="157284"/>
                  <a:pt x="5024974" y="161689"/>
                  <a:pt x="5021730" y="166769"/>
                </a:cubicBezTo>
                <a:cubicBezTo>
                  <a:pt x="5012137" y="181221"/>
                  <a:pt x="5014819" y="199283"/>
                  <a:pt x="5000477" y="221420"/>
                </a:cubicBezTo>
                <a:cubicBezTo>
                  <a:pt x="5015402" y="233949"/>
                  <a:pt x="5029363" y="236794"/>
                  <a:pt x="5040805" y="234275"/>
                </a:cubicBezTo>
                <a:cubicBezTo>
                  <a:pt x="5075510" y="226064"/>
                  <a:pt x="5087867" y="166276"/>
                  <a:pt x="5036477" y="153120"/>
                </a:cubicBezTo>
                <a:close/>
                <a:moveTo>
                  <a:pt x="106119" y="46745"/>
                </a:moveTo>
                <a:lnTo>
                  <a:pt x="4224972" y="46745"/>
                </a:lnTo>
                <a:lnTo>
                  <a:pt x="4219544" y="78057"/>
                </a:lnTo>
                <a:cubicBezTo>
                  <a:pt x="4217003" y="102392"/>
                  <a:pt x="4216296" y="126320"/>
                  <a:pt x="4207216" y="153670"/>
                </a:cubicBezTo>
                <a:cubicBezTo>
                  <a:pt x="4235789" y="151481"/>
                  <a:pt x="4254556" y="120598"/>
                  <a:pt x="4261254" y="86494"/>
                </a:cubicBezTo>
                <a:lnTo>
                  <a:pt x="4261817" y="46745"/>
                </a:lnTo>
                <a:lnTo>
                  <a:pt x="12298119" y="46745"/>
                </a:lnTo>
                <a:lnTo>
                  <a:pt x="12298119" y="6904745"/>
                </a:lnTo>
                <a:lnTo>
                  <a:pt x="3120142" y="6904745"/>
                </a:lnTo>
                <a:lnTo>
                  <a:pt x="3111543" y="6889744"/>
                </a:lnTo>
                <a:cubicBezTo>
                  <a:pt x="3092839" y="6869594"/>
                  <a:pt x="3066870" y="6876169"/>
                  <a:pt x="3046923" y="6894782"/>
                </a:cubicBezTo>
                <a:lnTo>
                  <a:pt x="3040185" y="6904745"/>
                </a:lnTo>
                <a:lnTo>
                  <a:pt x="106119" y="6904745"/>
                </a:lnTo>
                <a:close/>
                <a:moveTo>
                  <a:pt x="4242880" y="0"/>
                </a:moveTo>
                <a:cubicBezTo>
                  <a:pt x="4252731" y="7534"/>
                  <a:pt x="4258999" y="20632"/>
                  <a:pt x="4261967" y="36109"/>
                </a:cubicBezTo>
                <a:lnTo>
                  <a:pt x="4261817" y="46745"/>
                </a:lnTo>
                <a:lnTo>
                  <a:pt x="4224972" y="46745"/>
                </a:lnTo>
                <a:lnTo>
                  <a:pt x="4226008" y="40770"/>
                </a:lnTo>
                <a:cubicBezTo>
                  <a:pt x="4229472" y="27920"/>
                  <a:pt x="4234671" y="14490"/>
                  <a:pt x="4242880" y="0"/>
                </a:cubicBezTo>
                <a:close/>
              </a:path>
            </a:pathLst>
          </a:cu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47E42240-D6AE-2F46-847C-DDD21F8188F6}"/>
              </a:ext>
            </a:extLst>
          </p:cNvPr>
          <p:cNvSpPr/>
          <p:nvPr/>
        </p:nvSpPr>
        <p:spPr>
          <a:xfrm>
            <a:off x="-385788" y="-425972"/>
            <a:ext cx="12577788" cy="7613820"/>
          </a:xfrm>
          <a:custGeom>
            <a:avLst/>
            <a:gdLst>
              <a:gd name="connsiteX0" fmla="*/ 4941706 w 12577788"/>
              <a:gd name="connsiteY0" fmla="*/ 7569759 h 7613820"/>
              <a:gd name="connsiteX1" fmla="*/ 4932200 w 12577788"/>
              <a:gd name="connsiteY1" fmla="*/ 7613820 h 7613820"/>
              <a:gd name="connsiteX2" fmla="*/ 4941706 w 12577788"/>
              <a:gd name="connsiteY2" fmla="*/ 7569759 h 7613820"/>
              <a:gd name="connsiteX3" fmla="*/ 3650933 w 12577788"/>
              <a:gd name="connsiteY3" fmla="*/ 7325833 h 7613820"/>
              <a:gd name="connsiteX4" fmla="*/ 3588201 w 12577788"/>
              <a:gd name="connsiteY4" fmla="*/ 7450617 h 7613820"/>
              <a:gd name="connsiteX5" fmla="*/ 3650933 w 12577788"/>
              <a:gd name="connsiteY5" fmla="*/ 7325833 h 7613820"/>
              <a:gd name="connsiteX6" fmla="*/ 4564929 w 12577788"/>
              <a:gd name="connsiteY6" fmla="*/ 7195059 h 7613820"/>
              <a:gd name="connsiteX7" fmla="*/ 4573294 w 12577788"/>
              <a:gd name="connsiteY7" fmla="*/ 7234186 h 7613820"/>
              <a:gd name="connsiteX8" fmla="*/ 4564929 w 12577788"/>
              <a:gd name="connsiteY8" fmla="*/ 7195059 h 7613820"/>
              <a:gd name="connsiteX9" fmla="*/ 4452010 w 12577788"/>
              <a:gd name="connsiteY9" fmla="*/ 7160163 h 7613820"/>
              <a:gd name="connsiteX10" fmla="*/ 4472542 w 12577788"/>
              <a:gd name="connsiteY10" fmla="*/ 7230310 h 7613820"/>
              <a:gd name="connsiteX11" fmla="*/ 4486609 w 12577788"/>
              <a:gd name="connsiteY11" fmla="*/ 7213391 h 7613820"/>
              <a:gd name="connsiteX12" fmla="*/ 4452010 w 12577788"/>
              <a:gd name="connsiteY12" fmla="*/ 7160163 h 7613820"/>
              <a:gd name="connsiteX13" fmla="*/ 5166022 w 12577788"/>
              <a:gd name="connsiteY13" fmla="*/ 7097067 h 7613820"/>
              <a:gd name="connsiteX14" fmla="*/ 5151956 w 12577788"/>
              <a:gd name="connsiteY14" fmla="*/ 7100945 h 7613820"/>
              <a:gd name="connsiteX15" fmla="*/ 5156897 w 12577788"/>
              <a:gd name="connsiteY15" fmla="*/ 7127381 h 7613820"/>
              <a:gd name="connsiteX16" fmla="*/ 5194918 w 12577788"/>
              <a:gd name="connsiteY16" fmla="*/ 7113986 h 7613820"/>
              <a:gd name="connsiteX17" fmla="*/ 5177049 w 12577788"/>
              <a:gd name="connsiteY17" fmla="*/ 7098478 h 7613820"/>
              <a:gd name="connsiteX18" fmla="*/ 5166022 w 12577788"/>
              <a:gd name="connsiteY18" fmla="*/ 7097067 h 7613820"/>
              <a:gd name="connsiteX19" fmla="*/ 4725754 w 12577788"/>
              <a:gd name="connsiteY19" fmla="*/ 7083673 h 7613820"/>
              <a:gd name="connsiteX20" fmla="*/ 4694957 w 12577788"/>
              <a:gd name="connsiteY20" fmla="*/ 7101298 h 7613820"/>
              <a:gd name="connsiteX21" fmla="*/ 4753888 w 12577788"/>
              <a:gd name="connsiteY21" fmla="*/ 7177082 h 7613820"/>
              <a:gd name="connsiteX22" fmla="*/ 4766436 w 12577788"/>
              <a:gd name="connsiteY22" fmla="*/ 7166155 h 7613820"/>
              <a:gd name="connsiteX23" fmla="*/ 4778221 w 12577788"/>
              <a:gd name="connsiteY23" fmla="*/ 7125971 h 7613820"/>
              <a:gd name="connsiteX24" fmla="*/ 4725754 w 12577788"/>
              <a:gd name="connsiteY24" fmla="*/ 7083673 h 7613820"/>
              <a:gd name="connsiteX25" fmla="*/ 2957452 w 12577788"/>
              <a:gd name="connsiteY25" fmla="*/ 7078386 h 7613820"/>
              <a:gd name="connsiteX26" fmla="*/ 2943764 w 12577788"/>
              <a:gd name="connsiteY26" fmla="*/ 7149237 h 7613820"/>
              <a:gd name="connsiteX27" fmla="*/ 2989388 w 12577788"/>
              <a:gd name="connsiteY27" fmla="*/ 7097773 h 7613820"/>
              <a:gd name="connsiteX28" fmla="*/ 2957452 w 12577788"/>
              <a:gd name="connsiteY28" fmla="*/ 7078386 h 7613820"/>
              <a:gd name="connsiteX29" fmla="*/ 4777461 w 12577788"/>
              <a:gd name="connsiteY29" fmla="*/ 6966293 h 7613820"/>
              <a:gd name="connsiteX30" fmla="*/ 4750846 w 12577788"/>
              <a:gd name="connsiteY30" fmla="*/ 6969114 h 7613820"/>
              <a:gd name="connsiteX31" fmla="*/ 4719290 w 12577788"/>
              <a:gd name="connsiteY31" fmla="*/ 7008592 h 7613820"/>
              <a:gd name="connsiteX32" fmla="*/ 4746664 w 12577788"/>
              <a:gd name="connsiteY32" fmla="*/ 7042784 h 7613820"/>
              <a:gd name="connsiteX33" fmla="*/ 4750466 w 12577788"/>
              <a:gd name="connsiteY33" fmla="*/ 7043136 h 7613820"/>
              <a:gd name="connsiteX34" fmla="*/ 4744383 w 12577788"/>
              <a:gd name="connsiteY34" fmla="*/ 7053710 h 7613820"/>
              <a:gd name="connsiteX35" fmla="*/ 4742481 w 12577788"/>
              <a:gd name="connsiteY35" fmla="*/ 7080500 h 7613820"/>
              <a:gd name="connsiteX36" fmla="*/ 4769476 w 12577788"/>
              <a:gd name="connsiteY36" fmla="*/ 7089313 h 7613820"/>
              <a:gd name="connsiteX37" fmla="*/ 4790767 w 12577788"/>
              <a:gd name="connsiteY37" fmla="*/ 7050538 h 7613820"/>
              <a:gd name="connsiteX38" fmla="*/ 4784684 w 12577788"/>
              <a:gd name="connsiteY38" fmla="*/ 7040316 h 7613820"/>
              <a:gd name="connsiteX39" fmla="*/ 4787725 w 12577788"/>
              <a:gd name="connsiteY39" fmla="*/ 7039259 h 7613820"/>
              <a:gd name="connsiteX40" fmla="*/ 4806355 w 12577788"/>
              <a:gd name="connsiteY40" fmla="*/ 7009649 h 7613820"/>
              <a:gd name="connsiteX41" fmla="*/ 4777461 w 12577788"/>
              <a:gd name="connsiteY41" fmla="*/ 6966293 h 7613820"/>
              <a:gd name="connsiteX42" fmla="*/ 3660057 w 12577788"/>
              <a:gd name="connsiteY42" fmla="*/ 6913772 h 7613820"/>
              <a:gd name="connsiteX43" fmla="*/ 3578315 w 12577788"/>
              <a:gd name="connsiteY43" fmla="*/ 6940914 h 7613820"/>
              <a:gd name="connsiteX44" fmla="*/ 3592763 w 12577788"/>
              <a:gd name="connsiteY44" fmla="*/ 6952194 h 7613820"/>
              <a:gd name="connsiteX45" fmla="*/ 3603027 w 12577788"/>
              <a:gd name="connsiteY45" fmla="*/ 6950078 h 7613820"/>
              <a:gd name="connsiteX46" fmla="*/ 3612913 w 12577788"/>
              <a:gd name="connsiteY46" fmla="*/ 6948316 h 7613820"/>
              <a:gd name="connsiteX47" fmla="*/ 3653975 w 12577788"/>
              <a:gd name="connsiteY47" fmla="*/ 6932807 h 7613820"/>
              <a:gd name="connsiteX48" fmla="*/ 3661959 w 12577788"/>
              <a:gd name="connsiteY48" fmla="*/ 6923289 h 7613820"/>
              <a:gd name="connsiteX49" fmla="*/ 3660057 w 12577788"/>
              <a:gd name="connsiteY49" fmla="*/ 6913772 h 7613820"/>
              <a:gd name="connsiteX50" fmla="*/ 5902086 w 12577788"/>
              <a:gd name="connsiteY50" fmla="*/ 6859487 h 7613820"/>
              <a:gd name="connsiteX51" fmla="*/ 5897524 w 12577788"/>
              <a:gd name="connsiteY51" fmla="*/ 6963825 h 7613820"/>
              <a:gd name="connsiteX52" fmla="*/ 5924518 w 12577788"/>
              <a:gd name="connsiteY52" fmla="*/ 6865128 h 7613820"/>
              <a:gd name="connsiteX53" fmla="*/ 5902086 w 12577788"/>
              <a:gd name="connsiteY53" fmla="*/ 6859487 h 7613820"/>
              <a:gd name="connsiteX54" fmla="*/ 5621500 w 12577788"/>
              <a:gd name="connsiteY54" fmla="*/ 6842921 h 7613820"/>
              <a:gd name="connsiteX55" fmla="*/ 5597548 w 12577788"/>
              <a:gd name="connsiteY55" fmla="*/ 6871121 h 7613820"/>
              <a:gd name="connsiteX56" fmla="*/ 5612375 w 12577788"/>
              <a:gd name="connsiteY56" fmla="*/ 6882048 h 7613820"/>
              <a:gd name="connsiteX57" fmla="*/ 5628344 w 12577788"/>
              <a:gd name="connsiteY57" fmla="*/ 6880286 h 7613820"/>
              <a:gd name="connsiteX58" fmla="*/ 5634048 w 12577788"/>
              <a:gd name="connsiteY58" fmla="*/ 6866185 h 7613820"/>
              <a:gd name="connsiteX59" fmla="*/ 5621500 w 12577788"/>
              <a:gd name="connsiteY59" fmla="*/ 6842921 h 7613820"/>
              <a:gd name="connsiteX60" fmla="*/ 4185491 w 12577788"/>
              <a:gd name="connsiteY60" fmla="*/ 6822477 h 7613820"/>
              <a:gd name="connsiteX61" fmla="*/ 4198798 w 12577788"/>
              <a:gd name="connsiteY61" fmla="*/ 6861603 h 7613820"/>
              <a:gd name="connsiteX62" fmla="*/ 4185491 w 12577788"/>
              <a:gd name="connsiteY62" fmla="*/ 6822477 h 7613820"/>
              <a:gd name="connsiteX63" fmla="*/ 5264874 w 12577788"/>
              <a:gd name="connsiteY63" fmla="*/ 6812607 h 7613820"/>
              <a:gd name="connsiteX64" fmla="*/ 5238642 w 12577788"/>
              <a:gd name="connsiteY64" fmla="*/ 6843274 h 7613820"/>
              <a:gd name="connsiteX65" fmla="*/ 5243963 w 12577788"/>
              <a:gd name="connsiteY65" fmla="*/ 6850324 h 7613820"/>
              <a:gd name="connsiteX66" fmla="*/ 5262212 w 12577788"/>
              <a:gd name="connsiteY66" fmla="*/ 6858431 h 7613820"/>
              <a:gd name="connsiteX67" fmla="*/ 5286165 w 12577788"/>
              <a:gd name="connsiteY67" fmla="*/ 6849971 h 7613820"/>
              <a:gd name="connsiteX68" fmla="*/ 5293389 w 12577788"/>
              <a:gd name="connsiteY68" fmla="*/ 6841159 h 7613820"/>
              <a:gd name="connsiteX69" fmla="*/ 5297571 w 12577788"/>
              <a:gd name="connsiteY69" fmla="*/ 6832698 h 7613820"/>
              <a:gd name="connsiteX70" fmla="*/ 5264874 w 12577788"/>
              <a:gd name="connsiteY70" fmla="*/ 6812607 h 7613820"/>
              <a:gd name="connsiteX71" fmla="*/ 5268676 w 12577788"/>
              <a:gd name="connsiteY71" fmla="*/ 6788990 h 7613820"/>
              <a:gd name="connsiteX72" fmla="*/ 5266015 w 12577788"/>
              <a:gd name="connsiteY72" fmla="*/ 6806967 h 7613820"/>
              <a:gd name="connsiteX73" fmla="*/ 5278941 w 12577788"/>
              <a:gd name="connsiteY73" fmla="*/ 6806263 h 7613820"/>
              <a:gd name="connsiteX74" fmla="*/ 5283123 w 12577788"/>
              <a:gd name="connsiteY74" fmla="*/ 6799565 h 7613820"/>
              <a:gd name="connsiteX75" fmla="*/ 5268676 w 12577788"/>
              <a:gd name="connsiteY75" fmla="*/ 6788990 h 7613820"/>
              <a:gd name="connsiteX76" fmla="*/ 3180248 w 12577788"/>
              <a:gd name="connsiteY76" fmla="*/ 6787579 h 7613820"/>
              <a:gd name="connsiteX77" fmla="*/ 3147171 w 12577788"/>
              <a:gd name="connsiteY77" fmla="*/ 6854200 h 7613820"/>
              <a:gd name="connsiteX78" fmla="*/ 3185571 w 12577788"/>
              <a:gd name="connsiteY78" fmla="*/ 6829174 h 7613820"/>
              <a:gd name="connsiteX79" fmla="*/ 3180248 w 12577788"/>
              <a:gd name="connsiteY79" fmla="*/ 6787579 h 7613820"/>
              <a:gd name="connsiteX80" fmla="*/ 3636106 w 12577788"/>
              <a:gd name="connsiteY80" fmla="*/ 6785112 h 7613820"/>
              <a:gd name="connsiteX81" fmla="*/ 3628882 w 12577788"/>
              <a:gd name="connsiteY81" fmla="*/ 6790399 h 7613820"/>
              <a:gd name="connsiteX82" fmla="*/ 3618997 w 12577788"/>
              <a:gd name="connsiteY82" fmla="*/ 6792161 h 7613820"/>
              <a:gd name="connsiteX83" fmla="*/ 3617475 w 12577788"/>
              <a:gd name="connsiteY83" fmla="*/ 6804147 h 7613820"/>
              <a:gd name="connsiteX84" fmla="*/ 3628503 w 12577788"/>
              <a:gd name="connsiteY84" fmla="*/ 6817894 h 7613820"/>
              <a:gd name="connsiteX85" fmla="*/ 3637626 w 12577788"/>
              <a:gd name="connsiteY85" fmla="*/ 6822124 h 7613820"/>
              <a:gd name="connsiteX86" fmla="*/ 3645231 w 12577788"/>
              <a:gd name="connsiteY86" fmla="*/ 6817893 h 7613820"/>
              <a:gd name="connsiteX87" fmla="*/ 3649033 w 12577788"/>
              <a:gd name="connsiteY87" fmla="*/ 6808377 h 7613820"/>
              <a:gd name="connsiteX88" fmla="*/ 3645230 w 12577788"/>
              <a:gd name="connsiteY88" fmla="*/ 6788990 h 7613820"/>
              <a:gd name="connsiteX89" fmla="*/ 3638767 w 12577788"/>
              <a:gd name="connsiteY89" fmla="*/ 6788637 h 7613820"/>
              <a:gd name="connsiteX90" fmla="*/ 3636106 w 12577788"/>
              <a:gd name="connsiteY90" fmla="*/ 6785112 h 7613820"/>
              <a:gd name="connsiteX91" fmla="*/ 4863764 w 12577788"/>
              <a:gd name="connsiteY91" fmla="*/ 6781940 h 7613820"/>
              <a:gd name="connsiteX92" fmla="*/ 4823464 w 12577788"/>
              <a:gd name="connsiteY92" fmla="*/ 6839397 h 7613820"/>
              <a:gd name="connsiteX93" fmla="*/ 4816240 w 12577788"/>
              <a:gd name="connsiteY93" fmla="*/ 6844331 h 7613820"/>
              <a:gd name="connsiteX94" fmla="*/ 4827646 w 12577788"/>
              <a:gd name="connsiteY94" fmla="*/ 6858430 h 7613820"/>
              <a:gd name="connsiteX95" fmla="*/ 4863764 w 12577788"/>
              <a:gd name="connsiteY95" fmla="*/ 6781940 h 7613820"/>
              <a:gd name="connsiteX96" fmla="*/ 4842855 w 12577788"/>
              <a:gd name="connsiteY96" fmla="*/ 6771365 h 7613820"/>
              <a:gd name="connsiteX97" fmla="*/ 4797610 w 12577788"/>
              <a:gd name="connsiteY97" fmla="*/ 6815427 h 7613820"/>
              <a:gd name="connsiteX98" fmla="*/ 4803693 w 12577788"/>
              <a:gd name="connsiteY98" fmla="*/ 6815780 h 7613820"/>
              <a:gd name="connsiteX99" fmla="*/ 4800272 w 12577788"/>
              <a:gd name="connsiteY99" fmla="*/ 6818599 h 7613820"/>
              <a:gd name="connsiteX100" fmla="*/ 4814719 w 12577788"/>
              <a:gd name="connsiteY100" fmla="*/ 6809787 h 7613820"/>
              <a:gd name="connsiteX101" fmla="*/ 4845516 w 12577788"/>
              <a:gd name="connsiteY101" fmla="*/ 6774891 h 7613820"/>
              <a:gd name="connsiteX102" fmla="*/ 4842855 w 12577788"/>
              <a:gd name="connsiteY102" fmla="*/ 6771365 h 7613820"/>
              <a:gd name="connsiteX103" fmla="*/ 2961634 w 12577788"/>
              <a:gd name="connsiteY103" fmla="*/ 6750567 h 7613820"/>
              <a:gd name="connsiteX104" fmla="*/ 2901563 w 12577788"/>
              <a:gd name="connsiteY104" fmla="*/ 6773127 h 7613820"/>
              <a:gd name="connsiteX105" fmla="*/ 2967338 w 12577788"/>
              <a:gd name="connsiteY105" fmla="*/ 6781588 h 7613820"/>
              <a:gd name="connsiteX106" fmla="*/ 2961634 w 12577788"/>
              <a:gd name="connsiteY106" fmla="*/ 6750567 h 7613820"/>
              <a:gd name="connsiteX107" fmla="*/ 5654197 w 12577788"/>
              <a:gd name="connsiteY107" fmla="*/ 6747043 h 7613820"/>
              <a:gd name="connsiteX108" fmla="*/ 5616938 w 12577788"/>
              <a:gd name="connsiteY108" fmla="*/ 6756914 h 7613820"/>
              <a:gd name="connsiteX109" fmla="*/ 5630244 w 12577788"/>
              <a:gd name="connsiteY109" fmla="*/ 6788286 h 7613820"/>
              <a:gd name="connsiteX110" fmla="*/ 5661803 w 12577788"/>
              <a:gd name="connsiteY110" fmla="*/ 6770661 h 7613820"/>
              <a:gd name="connsiteX111" fmla="*/ 5654197 w 12577788"/>
              <a:gd name="connsiteY111" fmla="*/ 6747043 h 7613820"/>
              <a:gd name="connsiteX112" fmla="*/ 5302134 w 12577788"/>
              <a:gd name="connsiteY112" fmla="*/ 6745281 h 7613820"/>
              <a:gd name="connsiteX113" fmla="*/ 5297192 w 12577788"/>
              <a:gd name="connsiteY113" fmla="*/ 6745986 h 7613820"/>
              <a:gd name="connsiteX114" fmla="*/ 5292248 w 12577788"/>
              <a:gd name="connsiteY114" fmla="*/ 6754445 h 7613820"/>
              <a:gd name="connsiteX115" fmla="*/ 5321143 w 12577788"/>
              <a:gd name="connsiteY115" fmla="*/ 6776300 h 7613820"/>
              <a:gd name="connsiteX116" fmla="*/ 5325706 w 12577788"/>
              <a:gd name="connsiteY116" fmla="*/ 6767488 h 7613820"/>
              <a:gd name="connsiteX117" fmla="*/ 5309358 w 12577788"/>
              <a:gd name="connsiteY117" fmla="*/ 6747395 h 7613820"/>
              <a:gd name="connsiteX118" fmla="*/ 5302134 w 12577788"/>
              <a:gd name="connsiteY118" fmla="*/ 6745281 h 7613820"/>
              <a:gd name="connsiteX119" fmla="*/ 3127781 w 12577788"/>
              <a:gd name="connsiteY119" fmla="*/ 6737526 h 7613820"/>
              <a:gd name="connsiteX120" fmla="*/ 3102308 w 12577788"/>
              <a:gd name="connsiteY120" fmla="*/ 6761142 h 7613820"/>
              <a:gd name="connsiteX121" fmla="*/ 3131202 w 12577788"/>
              <a:gd name="connsiteY121" fmla="*/ 6782293 h 7613820"/>
              <a:gd name="connsiteX122" fmla="*/ 3150972 w 12577788"/>
              <a:gd name="connsiteY122" fmla="*/ 6766782 h 7613820"/>
              <a:gd name="connsiteX123" fmla="*/ 3127781 w 12577788"/>
              <a:gd name="connsiteY123" fmla="*/ 6737526 h 7613820"/>
              <a:gd name="connsiteX124" fmla="*/ 5048921 w 12577788"/>
              <a:gd name="connsiteY124" fmla="*/ 6721664 h 7613820"/>
              <a:gd name="connsiteX125" fmla="*/ 5024969 w 12577788"/>
              <a:gd name="connsiteY125" fmla="*/ 6755856 h 7613820"/>
              <a:gd name="connsiteX126" fmla="*/ 5035615 w 12577788"/>
              <a:gd name="connsiteY126" fmla="*/ 6775595 h 7613820"/>
              <a:gd name="connsiteX127" fmla="*/ 5045880 w 12577788"/>
              <a:gd name="connsiteY127" fmla="*/ 6771717 h 7613820"/>
              <a:gd name="connsiteX128" fmla="*/ 5059948 w 12577788"/>
              <a:gd name="connsiteY128" fmla="*/ 6735411 h 7613820"/>
              <a:gd name="connsiteX129" fmla="*/ 5048921 w 12577788"/>
              <a:gd name="connsiteY129" fmla="*/ 6721664 h 7613820"/>
              <a:gd name="connsiteX130" fmla="*/ 6040859 w 12577788"/>
              <a:gd name="connsiteY130" fmla="*/ 6703686 h 7613820"/>
              <a:gd name="connsiteX131" fmla="*/ 6029453 w 12577788"/>
              <a:gd name="connsiteY131" fmla="*/ 6717081 h 7613820"/>
              <a:gd name="connsiteX132" fmla="*/ 6038198 w 12577788"/>
              <a:gd name="connsiteY132" fmla="*/ 6721311 h 7613820"/>
              <a:gd name="connsiteX133" fmla="*/ 6047322 w 12577788"/>
              <a:gd name="connsiteY133" fmla="*/ 6720960 h 7613820"/>
              <a:gd name="connsiteX134" fmla="*/ 6047703 w 12577788"/>
              <a:gd name="connsiteY134" fmla="*/ 6719549 h 7613820"/>
              <a:gd name="connsiteX135" fmla="*/ 6051124 w 12577788"/>
              <a:gd name="connsiteY135" fmla="*/ 6716730 h 7613820"/>
              <a:gd name="connsiteX136" fmla="*/ 6049224 w 12577788"/>
              <a:gd name="connsiteY136" fmla="*/ 6707564 h 7613820"/>
              <a:gd name="connsiteX137" fmla="*/ 6045802 w 12577788"/>
              <a:gd name="connsiteY137" fmla="*/ 6710030 h 7613820"/>
              <a:gd name="connsiteX138" fmla="*/ 6040859 w 12577788"/>
              <a:gd name="connsiteY138" fmla="*/ 6703686 h 7613820"/>
              <a:gd name="connsiteX139" fmla="*/ 5406460 w 12577788"/>
              <a:gd name="connsiteY139" fmla="*/ 6696302 h 7613820"/>
              <a:gd name="connsiteX140" fmla="*/ 5391483 w 12577788"/>
              <a:gd name="connsiteY140" fmla="*/ 6700995 h 7613820"/>
              <a:gd name="connsiteX141" fmla="*/ 5369572 w 12577788"/>
              <a:gd name="connsiteY141" fmla="*/ 6727464 h 7613820"/>
              <a:gd name="connsiteX142" fmla="*/ 5369218 w 12577788"/>
              <a:gd name="connsiteY142" fmla="*/ 6729815 h 7613820"/>
              <a:gd name="connsiteX143" fmla="*/ 5363502 w 12577788"/>
              <a:gd name="connsiteY143" fmla="*/ 6732501 h 7613820"/>
              <a:gd name="connsiteX144" fmla="*/ 5363526 w 12577788"/>
              <a:gd name="connsiteY144" fmla="*/ 6784378 h 7613820"/>
              <a:gd name="connsiteX145" fmla="*/ 5368376 w 12577788"/>
              <a:gd name="connsiteY145" fmla="*/ 6788333 h 7613820"/>
              <a:gd name="connsiteX146" fmla="*/ 5373013 w 12577788"/>
              <a:gd name="connsiteY146" fmla="*/ 6803771 h 7613820"/>
              <a:gd name="connsiteX147" fmla="*/ 5398484 w 12577788"/>
              <a:gd name="connsiteY147" fmla="*/ 6798277 h 7613820"/>
              <a:gd name="connsiteX148" fmla="*/ 5412147 w 12577788"/>
              <a:gd name="connsiteY148" fmla="*/ 6798985 h 7613820"/>
              <a:gd name="connsiteX149" fmla="*/ 5415078 w 12577788"/>
              <a:gd name="connsiteY149" fmla="*/ 6787774 h 7613820"/>
              <a:gd name="connsiteX150" fmla="*/ 5427466 w 12577788"/>
              <a:gd name="connsiteY150" fmla="*/ 6772946 h 7613820"/>
              <a:gd name="connsiteX151" fmla="*/ 5444427 w 12577788"/>
              <a:gd name="connsiteY151" fmla="*/ 6714949 h 7613820"/>
              <a:gd name="connsiteX152" fmla="*/ 5423163 w 12577788"/>
              <a:gd name="connsiteY152" fmla="*/ 6699592 h 7613820"/>
              <a:gd name="connsiteX153" fmla="*/ 5406460 w 12577788"/>
              <a:gd name="connsiteY153" fmla="*/ 6696302 h 7613820"/>
              <a:gd name="connsiteX154" fmla="*/ 5227994 w 12577788"/>
              <a:gd name="connsiteY154" fmla="*/ 6685005 h 7613820"/>
              <a:gd name="connsiteX155" fmla="*/ 5191496 w 12577788"/>
              <a:gd name="connsiteY155" fmla="*/ 6695228 h 7613820"/>
              <a:gd name="connsiteX156" fmla="*/ 5214690 w 12577788"/>
              <a:gd name="connsiteY156" fmla="*/ 6762200 h 7613820"/>
              <a:gd name="connsiteX157" fmla="*/ 5246244 w 12577788"/>
              <a:gd name="connsiteY157" fmla="*/ 6747749 h 7613820"/>
              <a:gd name="connsiteX158" fmla="*/ 5256511 w 12577788"/>
              <a:gd name="connsiteY158" fmla="*/ 6730476 h 7613820"/>
              <a:gd name="connsiteX159" fmla="*/ 5227994 w 12577788"/>
              <a:gd name="connsiteY159" fmla="*/ 6685005 h 7613820"/>
              <a:gd name="connsiteX160" fmla="*/ 7496637 w 12577788"/>
              <a:gd name="connsiteY160" fmla="*/ 6648699 h 7613820"/>
              <a:gd name="connsiteX161" fmla="*/ 7490934 w 12577788"/>
              <a:gd name="connsiteY161" fmla="*/ 6677250 h 7613820"/>
              <a:gd name="connsiteX162" fmla="*/ 7496637 w 12577788"/>
              <a:gd name="connsiteY162" fmla="*/ 6648699 h 7613820"/>
              <a:gd name="connsiteX163" fmla="*/ 2930838 w 12577788"/>
              <a:gd name="connsiteY163" fmla="*/ 6609219 h 7613820"/>
              <a:gd name="connsiteX164" fmla="*/ 2883693 w 12577788"/>
              <a:gd name="connsiteY164" fmla="*/ 6609925 h 7613820"/>
              <a:gd name="connsiteX165" fmla="*/ 2977982 w 12577788"/>
              <a:gd name="connsiteY165" fmla="*/ 6615565 h 7613820"/>
              <a:gd name="connsiteX166" fmla="*/ 2930838 w 12577788"/>
              <a:gd name="connsiteY166" fmla="*/ 6609219 h 7613820"/>
              <a:gd name="connsiteX167" fmla="*/ 1753744 w 12577788"/>
              <a:gd name="connsiteY167" fmla="*/ 6596178 h 7613820"/>
              <a:gd name="connsiteX168" fmla="*/ 1714965 w 12577788"/>
              <a:gd name="connsiteY168" fmla="*/ 6604637 h 7613820"/>
              <a:gd name="connsiteX169" fmla="*/ 1692913 w 12577788"/>
              <a:gd name="connsiteY169" fmla="*/ 6625785 h 7613820"/>
              <a:gd name="connsiteX170" fmla="*/ 1754125 w 12577788"/>
              <a:gd name="connsiteY170" fmla="*/ 6644821 h 7613820"/>
              <a:gd name="connsiteX171" fmla="*/ 1797847 w 12577788"/>
              <a:gd name="connsiteY171" fmla="*/ 6608514 h 7613820"/>
              <a:gd name="connsiteX172" fmla="*/ 1753744 w 12577788"/>
              <a:gd name="connsiteY172" fmla="*/ 6596178 h 7613820"/>
              <a:gd name="connsiteX173" fmla="*/ 3317119 w 12577788"/>
              <a:gd name="connsiteY173" fmla="*/ 6545770 h 7613820"/>
              <a:gd name="connsiteX174" fmla="*/ 3290886 w 12577788"/>
              <a:gd name="connsiteY174" fmla="*/ 6553525 h 7613820"/>
              <a:gd name="connsiteX175" fmla="*/ 3294307 w 12577788"/>
              <a:gd name="connsiteY175" fmla="*/ 6600406 h 7613820"/>
              <a:gd name="connsiteX176" fmla="*/ 3333088 w 12577788"/>
              <a:gd name="connsiteY176" fmla="*/ 6597234 h 7613820"/>
              <a:gd name="connsiteX177" fmla="*/ 3344874 w 12577788"/>
              <a:gd name="connsiteY177" fmla="*/ 6578552 h 7613820"/>
              <a:gd name="connsiteX178" fmla="*/ 3317119 w 12577788"/>
              <a:gd name="connsiteY178" fmla="*/ 6545770 h 7613820"/>
              <a:gd name="connsiteX179" fmla="*/ 1919130 w 12577788"/>
              <a:gd name="connsiteY179" fmla="*/ 6522859 h 7613820"/>
              <a:gd name="connsiteX180" fmla="*/ 1906204 w 12577788"/>
              <a:gd name="connsiteY180" fmla="*/ 6525326 h 7613820"/>
              <a:gd name="connsiteX181" fmla="*/ 1911527 w 12577788"/>
              <a:gd name="connsiteY181" fmla="*/ 6598292 h 7613820"/>
              <a:gd name="connsiteX182" fmla="*/ 1977682 w 12577788"/>
              <a:gd name="connsiteY182" fmla="*/ 6565862 h 7613820"/>
              <a:gd name="connsiteX183" fmla="*/ 1919130 w 12577788"/>
              <a:gd name="connsiteY183" fmla="*/ 6522859 h 7613820"/>
              <a:gd name="connsiteX184" fmla="*/ 2554823 w 12577788"/>
              <a:gd name="connsiteY184" fmla="*/ 6514751 h 7613820"/>
              <a:gd name="connsiteX185" fmla="*/ 2563186 w 12577788"/>
              <a:gd name="connsiteY185" fmla="*/ 6588775 h 7613820"/>
              <a:gd name="connsiteX186" fmla="*/ 2578014 w 12577788"/>
              <a:gd name="connsiteY186" fmla="*/ 6575380 h 7613820"/>
              <a:gd name="connsiteX187" fmla="*/ 2554823 w 12577788"/>
              <a:gd name="connsiteY187" fmla="*/ 6514751 h 7613820"/>
              <a:gd name="connsiteX188" fmla="*/ 5441287 w 12577788"/>
              <a:gd name="connsiteY188" fmla="*/ 6499947 h 7613820"/>
              <a:gd name="connsiteX189" fmla="*/ 5412391 w 12577788"/>
              <a:gd name="connsiteY189" fmla="*/ 6511932 h 7613820"/>
              <a:gd name="connsiteX190" fmla="*/ 5450410 w 12577788"/>
              <a:gd name="connsiteY190" fmla="*/ 6540484 h 7613820"/>
              <a:gd name="connsiteX191" fmla="*/ 5464099 w 12577788"/>
              <a:gd name="connsiteY191" fmla="*/ 6519687 h 7613820"/>
              <a:gd name="connsiteX192" fmla="*/ 5441287 w 12577788"/>
              <a:gd name="connsiteY192" fmla="*/ 6499947 h 7613820"/>
              <a:gd name="connsiteX193" fmla="*/ 5824527 w 12577788"/>
              <a:gd name="connsiteY193" fmla="*/ 6497479 h 7613820"/>
              <a:gd name="connsiteX194" fmla="*/ 5794489 w 12577788"/>
              <a:gd name="connsiteY194" fmla="*/ 6509112 h 7613820"/>
              <a:gd name="connsiteX195" fmla="*/ 5834412 w 12577788"/>
              <a:gd name="connsiteY195" fmla="*/ 6544712 h 7613820"/>
              <a:gd name="connsiteX196" fmla="*/ 5853041 w 12577788"/>
              <a:gd name="connsiteY196" fmla="*/ 6525680 h 7613820"/>
              <a:gd name="connsiteX197" fmla="*/ 5849619 w 12577788"/>
              <a:gd name="connsiteY197" fmla="*/ 6528499 h 7613820"/>
              <a:gd name="connsiteX198" fmla="*/ 5836693 w 12577788"/>
              <a:gd name="connsiteY198" fmla="*/ 6505235 h 7613820"/>
              <a:gd name="connsiteX199" fmla="*/ 5824527 w 12577788"/>
              <a:gd name="connsiteY199" fmla="*/ 6497479 h 7613820"/>
              <a:gd name="connsiteX200" fmla="*/ 6711147 w 12577788"/>
              <a:gd name="connsiteY200" fmla="*/ 6489372 h 7613820"/>
              <a:gd name="connsiteX201" fmla="*/ 6672747 w 12577788"/>
              <a:gd name="connsiteY201" fmla="*/ 6570798 h 7613820"/>
              <a:gd name="connsiteX202" fmla="*/ 6711147 w 12577788"/>
              <a:gd name="connsiteY202" fmla="*/ 6489372 h 7613820"/>
              <a:gd name="connsiteX203" fmla="*/ 5153476 w 12577788"/>
              <a:gd name="connsiteY203" fmla="*/ 6484789 h 7613820"/>
              <a:gd name="connsiteX204" fmla="*/ 5173627 w 12577788"/>
              <a:gd name="connsiteY204" fmla="*/ 6509112 h 7613820"/>
              <a:gd name="connsiteX205" fmla="*/ 5175147 w 12577788"/>
              <a:gd name="connsiteY205" fmla="*/ 6510168 h 7613820"/>
              <a:gd name="connsiteX206" fmla="*/ 5174387 w 12577788"/>
              <a:gd name="connsiteY206" fmla="*/ 6510168 h 7613820"/>
              <a:gd name="connsiteX207" fmla="*/ 5162601 w 12577788"/>
              <a:gd name="connsiteY207" fmla="*/ 6535548 h 7613820"/>
              <a:gd name="connsiteX208" fmla="*/ 5193777 w 12577788"/>
              <a:gd name="connsiteY208" fmla="*/ 6522506 h 7613820"/>
              <a:gd name="connsiteX209" fmla="*/ 5172105 w 12577788"/>
              <a:gd name="connsiteY209" fmla="*/ 6541188 h 7613820"/>
              <a:gd name="connsiteX210" fmla="*/ 5124201 w 12577788"/>
              <a:gd name="connsiteY210" fmla="*/ 6544713 h 7613820"/>
              <a:gd name="connsiteX211" fmla="*/ 5135606 w 12577788"/>
              <a:gd name="connsiteY211" fmla="*/ 6532024 h 7613820"/>
              <a:gd name="connsiteX212" fmla="*/ 5118498 w 12577788"/>
              <a:gd name="connsiteY212" fmla="*/ 6542950 h 7613820"/>
              <a:gd name="connsiteX213" fmla="*/ 5108613 w 12577788"/>
              <a:gd name="connsiteY213" fmla="*/ 6546476 h 7613820"/>
              <a:gd name="connsiteX214" fmla="*/ 5099109 w 12577788"/>
              <a:gd name="connsiteY214" fmla="*/ 6548239 h 7613820"/>
              <a:gd name="connsiteX215" fmla="*/ 5066410 w 12577788"/>
              <a:gd name="connsiteY215" fmla="*/ 6563043 h 7613820"/>
              <a:gd name="connsiteX216" fmla="*/ 5116218 w 12577788"/>
              <a:gd name="connsiteY216" fmla="*/ 6555641 h 7613820"/>
              <a:gd name="connsiteX217" fmla="*/ 5074014 w 12577788"/>
              <a:gd name="connsiteY217" fmla="*/ 6581372 h 7613820"/>
              <a:gd name="connsiteX218" fmla="*/ 5068312 w 12577788"/>
              <a:gd name="connsiteY218" fmla="*/ 6566920 h 7613820"/>
              <a:gd name="connsiteX219" fmla="*/ 5027629 w 12577788"/>
              <a:gd name="connsiteY219" fmla="*/ 6577847 h 7613820"/>
              <a:gd name="connsiteX220" fmla="*/ 5004058 w 12577788"/>
              <a:gd name="connsiteY220" fmla="*/ 6577847 h 7613820"/>
              <a:gd name="connsiteX221" fmla="*/ 4996834 w 12577788"/>
              <a:gd name="connsiteY221" fmla="*/ 6581372 h 7613820"/>
              <a:gd name="connsiteX222" fmla="*/ 4985808 w 12577788"/>
              <a:gd name="connsiteY222" fmla="*/ 6573618 h 7613820"/>
              <a:gd name="connsiteX223" fmla="*/ 4963377 w 12577788"/>
              <a:gd name="connsiteY223" fmla="*/ 6596529 h 7613820"/>
              <a:gd name="connsiteX224" fmla="*/ 4961856 w 12577788"/>
              <a:gd name="connsiteY224" fmla="*/ 6608514 h 7613820"/>
              <a:gd name="connsiteX225" fmla="*/ 4944748 w 12577788"/>
              <a:gd name="connsiteY225" fmla="*/ 6614155 h 7613820"/>
              <a:gd name="connsiteX226" fmla="*/ 4909770 w 12577788"/>
              <a:gd name="connsiteY226" fmla="*/ 6628958 h 7613820"/>
              <a:gd name="connsiteX227" fmla="*/ 4890379 w 12577788"/>
              <a:gd name="connsiteY227" fmla="*/ 6618031 h 7613820"/>
              <a:gd name="connsiteX228" fmla="*/ 4838291 w 12577788"/>
              <a:gd name="connsiteY228" fmla="*/ 6647288 h 7613820"/>
              <a:gd name="connsiteX229" fmla="*/ 4857683 w 12577788"/>
              <a:gd name="connsiteY229" fmla="*/ 6631073 h 7613820"/>
              <a:gd name="connsiteX230" fmla="*/ 4782402 w 12577788"/>
              <a:gd name="connsiteY230" fmla="*/ 6671258 h 7613820"/>
              <a:gd name="connsiteX231" fmla="*/ 4764914 w 12577788"/>
              <a:gd name="connsiteY231" fmla="*/ 6663856 h 7613820"/>
              <a:gd name="connsiteX232" fmla="*/ 4720431 w 12577788"/>
              <a:gd name="connsiteY232" fmla="*/ 6695227 h 7613820"/>
              <a:gd name="connsiteX233" fmla="*/ 4720431 w 12577788"/>
              <a:gd name="connsiteY233" fmla="*/ 6673020 h 7613820"/>
              <a:gd name="connsiteX234" fmla="*/ 4747806 w 12577788"/>
              <a:gd name="connsiteY234" fmla="*/ 6663855 h 7613820"/>
              <a:gd name="connsiteX235" fmla="*/ 4755409 w 12577788"/>
              <a:gd name="connsiteY235" fmla="*/ 6638124 h 7613820"/>
              <a:gd name="connsiteX236" fmla="*/ 4763391 w 12577788"/>
              <a:gd name="connsiteY236" fmla="*/ 6649051 h 7613820"/>
              <a:gd name="connsiteX237" fmla="*/ 4815480 w 12577788"/>
              <a:gd name="connsiteY237" fmla="*/ 6632836 h 7613820"/>
              <a:gd name="connsiteX238" fmla="*/ 4867568 w 12577788"/>
              <a:gd name="connsiteY238" fmla="*/ 6616269 h 7613820"/>
              <a:gd name="connsiteX239" fmla="*/ 4871368 w 12577788"/>
              <a:gd name="connsiteY239" fmla="*/ 6627196 h 7613820"/>
              <a:gd name="connsiteX240" fmla="*/ 4880875 w 12577788"/>
              <a:gd name="connsiteY240" fmla="*/ 6612391 h 7613820"/>
              <a:gd name="connsiteX241" fmla="*/ 4892660 w 12577788"/>
              <a:gd name="connsiteY241" fmla="*/ 6590537 h 7613820"/>
              <a:gd name="connsiteX242" fmla="*/ 4900264 w 12577788"/>
              <a:gd name="connsiteY242" fmla="*/ 6599702 h 7613820"/>
              <a:gd name="connsiteX243" fmla="*/ 4919654 w 12577788"/>
              <a:gd name="connsiteY243" fmla="*/ 6585249 h 7613820"/>
              <a:gd name="connsiteX244" fmla="*/ 4931060 w 12577788"/>
              <a:gd name="connsiteY244" fmla="*/ 6583134 h 7613820"/>
              <a:gd name="connsiteX245" fmla="*/ 4939045 w 12577788"/>
              <a:gd name="connsiteY245" fmla="*/ 6576085 h 7613820"/>
              <a:gd name="connsiteX246" fmla="*/ 4952352 w 12577788"/>
              <a:gd name="connsiteY246" fmla="*/ 6583134 h 7613820"/>
              <a:gd name="connsiteX247" fmla="*/ 4946267 w 12577788"/>
              <a:gd name="connsiteY247" fmla="*/ 6570444 h 7613820"/>
              <a:gd name="connsiteX248" fmla="*/ 5017746 w 12577788"/>
              <a:gd name="connsiteY248" fmla="*/ 6541188 h 7613820"/>
              <a:gd name="connsiteX249" fmla="*/ 5020026 w 12577788"/>
              <a:gd name="connsiteY249" fmla="*/ 6524269 h 7613820"/>
              <a:gd name="connsiteX250" fmla="*/ 5045120 w 12577788"/>
              <a:gd name="connsiteY250" fmla="*/ 6522507 h 7613820"/>
              <a:gd name="connsiteX251" fmla="*/ 5077817 w 12577788"/>
              <a:gd name="connsiteY251" fmla="*/ 6522507 h 7613820"/>
              <a:gd name="connsiteX252" fmla="*/ 5089224 w 12577788"/>
              <a:gd name="connsiteY252" fmla="*/ 6515456 h 7613820"/>
              <a:gd name="connsiteX253" fmla="*/ 5094925 w 12577788"/>
              <a:gd name="connsiteY253" fmla="*/ 6511578 h 7613820"/>
              <a:gd name="connsiteX254" fmla="*/ 5101009 w 12577788"/>
              <a:gd name="connsiteY254" fmla="*/ 6508055 h 7613820"/>
              <a:gd name="connsiteX255" fmla="*/ 5126102 w 12577788"/>
              <a:gd name="connsiteY255" fmla="*/ 6498890 h 7613820"/>
              <a:gd name="connsiteX256" fmla="*/ 5149294 w 12577788"/>
              <a:gd name="connsiteY256" fmla="*/ 6488315 h 7613820"/>
              <a:gd name="connsiteX257" fmla="*/ 5671687 w 12577788"/>
              <a:gd name="connsiteY257" fmla="*/ 6484788 h 7613820"/>
              <a:gd name="connsiteX258" fmla="*/ 5669026 w 12577788"/>
              <a:gd name="connsiteY258" fmla="*/ 6488315 h 7613820"/>
              <a:gd name="connsiteX259" fmla="*/ 5678530 w 12577788"/>
              <a:gd name="connsiteY259" fmla="*/ 6487257 h 7613820"/>
              <a:gd name="connsiteX260" fmla="*/ 5671687 w 12577788"/>
              <a:gd name="connsiteY260" fmla="*/ 6484788 h 7613820"/>
              <a:gd name="connsiteX261" fmla="*/ 879702 w 12577788"/>
              <a:gd name="connsiteY261" fmla="*/ 6467314 h 7613820"/>
              <a:gd name="connsiteX262" fmla="*/ 850704 w 12577788"/>
              <a:gd name="connsiteY262" fmla="*/ 6474843 h 7613820"/>
              <a:gd name="connsiteX263" fmla="*/ 830919 w 12577788"/>
              <a:gd name="connsiteY263" fmla="*/ 6492408 h 7613820"/>
              <a:gd name="connsiteX264" fmla="*/ 825139 w 12577788"/>
              <a:gd name="connsiteY264" fmla="*/ 6512018 h 7613820"/>
              <a:gd name="connsiteX265" fmla="*/ 866392 w 12577788"/>
              <a:gd name="connsiteY265" fmla="*/ 6502017 h 7613820"/>
              <a:gd name="connsiteX266" fmla="*/ 879702 w 12577788"/>
              <a:gd name="connsiteY266" fmla="*/ 6467314 h 7613820"/>
              <a:gd name="connsiteX267" fmla="*/ 2619456 w 12577788"/>
              <a:gd name="connsiteY267" fmla="*/ 6455181 h 7613820"/>
              <a:gd name="connsiteX268" fmla="*/ 2595504 w 12577788"/>
              <a:gd name="connsiteY268" fmla="*/ 6469632 h 7613820"/>
              <a:gd name="connsiteX269" fmla="*/ 2622877 w 12577788"/>
              <a:gd name="connsiteY269" fmla="*/ 6498537 h 7613820"/>
              <a:gd name="connsiteX270" fmla="*/ 2619456 w 12577788"/>
              <a:gd name="connsiteY270" fmla="*/ 6455181 h 7613820"/>
              <a:gd name="connsiteX271" fmla="*/ 3297818 w 12577788"/>
              <a:gd name="connsiteY271" fmla="*/ 6441869 h 7613820"/>
              <a:gd name="connsiteX272" fmla="*/ 3301489 w 12577788"/>
              <a:gd name="connsiteY272" fmla="*/ 6444589 h 7613820"/>
              <a:gd name="connsiteX273" fmla="*/ 3309896 w 12577788"/>
              <a:gd name="connsiteY273" fmla="*/ 6458353 h 7613820"/>
              <a:gd name="connsiteX274" fmla="*/ 3302785 w 12577788"/>
              <a:gd name="connsiteY274" fmla="*/ 6460160 h 7613820"/>
              <a:gd name="connsiteX275" fmla="*/ 3296600 w 12577788"/>
              <a:gd name="connsiteY275" fmla="*/ 6457905 h 7613820"/>
              <a:gd name="connsiteX276" fmla="*/ 3297941 w 12577788"/>
              <a:gd name="connsiteY276" fmla="*/ 6451554 h 7613820"/>
              <a:gd name="connsiteX277" fmla="*/ 2793206 w 12577788"/>
              <a:gd name="connsiteY277" fmla="*/ 6431563 h 7613820"/>
              <a:gd name="connsiteX278" fmla="*/ 2703480 w 12577788"/>
              <a:gd name="connsiteY278" fmla="*/ 6468928 h 7613820"/>
              <a:gd name="connsiteX279" fmla="*/ 2702718 w 12577788"/>
              <a:gd name="connsiteY279" fmla="*/ 6603226 h 7613820"/>
              <a:gd name="connsiteX280" fmla="*/ 2754426 w 12577788"/>
              <a:gd name="connsiteY280" fmla="*/ 6627901 h 7613820"/>
              <a:gd name="connsiteX281" fmla="*/ 2911448 w 12577788"/>
              <a:gd name="connsiteY281" fmla="*/ 6573264 h 7613820"/>
              <a:gd name="connsiteX282" fmla="*/ 2793206 w 12577788"/>
              <a:gd name="connsiteY282" fmla="*/ 6431563 h 7613820"/>
              <a:gd name="connsiteX283" fmla="*/ 6110206 w 12577788"/>
              <a:gd name="connsiteY283" fmla="*/ 6415304 h 7613820"/>
              <a:gd name="connsiteX284" fmla="*/ 6164873 w 12577788"/>
              <a:gd name="connsiteY284" fmla="*/ 6561822 h 7613820"/>
              <a:gd name="connsiteX285" fmla="*/ 6110206 w 12577788"/>
              <a:gd name="connsiteY285" fmla="*/ 6415304 h 7613820"/>
              <a:gd name="connsiteX286" fmla="*/ 7267378 w 12577788"/>
              <a:gd name="connsiteY286" fmla="*/ 6404069 h 7613820"/>
              <a:gd name="connsiteX287" fmla="*/ 7272321 w 12577788"/>
              <a:gd name="connsiteY287" fmla="*/ 6429801 h 7613820"/>
              <a:gd name="connsiteX288" fmla="*/ 7267378 w 12577788"/>
              <a:gd name="connsiteY288" fmla="*/ 6404069 h 7613820"/>
              <a:gd name="connsiteX289" fmla="*/ 7198563 w 12577788"/>
              <a:gd name="connsiteY289" fmla="*/ 6381156 h 7613820"/>
              <a:gd name="connsiteX290" fmla="*/ 7211489 w 12577788"/>
              <a:gd name="connsiteY290" fmla="*/ 6426981 h 7613820"/>
              <a:gd name="connsiteX291" fmla="*/ 7219853 w 12577788"/>
              <a:gd name="connsiteY291" fmla="*/ 6415701 h 7613820"/>
              <a:gd name="connsiteX292" fmla="*/ 7198563 w 12577788"/>
              <a:gd name="connsiteY292" fmla="*/ 6381156 h 7613820"/>
              <a:gd name="connsiteX293" fmla="*/ 5863376 w 12577788"/>
              <a:gd name="connsiteY293" fmla="*/ 6377273 h 7613820"/>
              <a:gd name="connsiteX294" fmla="*/ 5851168 w 12577788"/>
              <a:gd name="connsiteY294" fmla="*/ 6381188 h 7613820"/>
              <a:gd name="connsiteX295" fmla="*/ 5830907 w 12577788"/>
              <a:gd name="connsiteY295" fmla="*/ 6382975 h 7613820"/>
              <a:gd name="connsiteX296" fmla="*/ 5794872 w 12577788"/>
              <a:gd name="connsiteY296" fmla="*/ 6395962 h 7613820"/>
              <a:gd name="connsiteX297" fmla="*/ 5798672 w 12577788"/>
              <a:gd name="connsiteY297" fmla="*/ 6414996 h 7613820"/>
              <a:gd name="connsiteX298" fmla="*/ 5796772 w 12577788"/>
              <a:gd name="connsiteY298" fmla="*/ 6426981 h 7613820"/>
              <a:gd name="connsiteX299" fmla="*/ 5853040 w 12577788"/>
              <a:gd name="connsiteY299" fmla="*/ 6483379 h 7613820"/>
              <a:gd name="connsiteX300" fmla="*/ 5882696 w 12577788"/>
              <a:gd name="connsiteY300" fmla="*/ 6475271 h 7613820"/>
              <a:gd name="connsiteX301" fmla="*/ 5908930 w 12577788"/>
              <a:gd name="connsiteY301" fmla="*/ 6431211 h 7613820"/>
              <a:gd name="connsiteX302" fmla="*/ 5879523 w 12577788"/>
              <a:gd name="connsiteY302" fmla="*/ 6385656 h 7613820"/>
              <a:gd name="connsiteX303" fmla="*/ 5866262 w 12577788"/>
              <a:gd name="connsiteY303" fmla="*/ 6383525 h 7613820"/>
              <a:gd name="connsiteX304" fmla="*/ 940348 w 12577788"/>
              <a:gd name="connsiteY304" fmla="*/ 6376687 h 7613820"/>
              <a:gd name="connsiteX305" fmla="*/ 922213 w 12577788"/>
              <a:gd name="connsiteY305" fmla="*/ 6379521 h 7613820"/>
              <a:gd name="connsiteX306" fmla="*/ 915823 w 12577788"/>
              <a:gd name="connsiteY306" fmla="*/ 6384745 h 7613820"/>
              <a:gd name="connsiteX307" fmla="*/ 942375 w 12577788"/>
              <a:gd name="connsiteY307" fmla="*/ 6424068 h 7613820"/>
              <a:gd name="connsiteX308" fmla="*/ 969893 w 12577788"/>
              <a:gd name="connsiteY308" fmla="*/ 6383616 h 7613820"/>
              <a:gd name="connsiteX309" fmla="*/ 940348 w 12577788"/>
              <a:gd name="connsiteY309" fmla="*/ 6376687 h 7613820"/>
              <a:gd name="connsiteX310" fmla="*/ 1699201 w 12577788"/>
              <a:gd name="connsiteY310" fmla="*/ 6343583 h 7613820"/>
              <a:gd name="connsiteX311" fmla="*/ 1714241 w 12577788"/>
              <a:gd name="connsiteY311" fmla="*/ 6387405 h 7613820"/>
              <a:gd name="connsiteX312" fmla="*/ 1724179 w 12577788"/>
              <a:gd name="connsiteY312" fmla="*/ 6343900 h 7613820"/>
              <a:gd name="connsiteX313" fmla="*/ 1699201 w 12577788"/>
              <a:gd name="connsiteY313" fmla="*/ 6343583 h 7613820"/>
              <a:gd name="connsiteX314" fmla="*/ 7639973 w 12577788"/>
              <a:gd name="connsiteY314" fmla="*/ 6340973 h 7613820"/>
              <a:gd name="connsiteX315" fmla="*/ 7625145 w 12577788"/>
              <a:gd name="connsiteY315" fmla="*/ 6342736 h 7613820"/>
              <a:gd name="connsiteX316" fmla="*/ 7627806 w 12577788"/>
              <a:gd name="connsiteY316" fmla="*/ 6360007 h 7613820"/>
              <a:gd name="connsiteX317" fmla="*/ 7650998 w 12577788"/>
              <a:gd name="connsiteY317" fmla="*/ 6351194 h 7613820"/>
              <a:gd name="connsiteX318" fmla="*/ 7639973 w 12577788"/>
              <a:gd name="connsiteY318" fmla="*/ 6340973 h 7613820"/>
              <a:gd name="connsiteX319" fmla="*/ 7365469 w 12577788"/>
              <a:gd name="connsiteY319" fmla="*/ 6331102 h 7613820"/>
              <a:gd name="connsiteX320" fmla="*/ 7346459 w 12577788"/>
              <a:gd name="connsiteY320" fmla="*/ 6343088 h 7613820"/>
              <a:gd name="connsiteX321" fmla="*/ 7382578 w 12577788"/>
              <a:gd name="connsiteY321" fmla="*/ 6392085 h 7613820"/>
              <a:gd name="connsiteX322" fmla="*/ 7390182 w 12577788"/>
              <a:gd name="connsiteY322" fmla="*/ 6385387 h 7613820"/>
              <a:gd name="connsiteX323" fmla="*/ 7397024 w 12577788"/>
              <a:gd name="connsiteY323" fmla="*/ 6358951 h 7613820"/>
              <a:gd name="connsiteX324" fmla="*/ 7365469 w 12577788"/>
              <a:gd name="connsiteY324" fmla="*/ 6331102 h 7613820"/>
              <a:gd name="connsiteX325" fmla="*/ 6288747 w 12577788"/>
              <a:gd name="connsiteY325" fmla="*/ 6327578 h 7613820"/>
              <a:gd name="connsiteX326" fmla="*/ 6280763 w 12577788"/>
              <a:gd name="connsiteY326" fmla="*/ 6374107 h 7613820"/>
              <a:gd name="connsiteX327" fmla="*/ 6308518 w 12577788"/>
              <a:gd name="connsiteY327" fmla="*/ 6340619 h 7613820"/>
              <a:gd name="connsiteX328" fmla="*/ 6288747 w 12577788"/>
              <a:gd name="connsiteY328" fmla="*/ 6327578 h 7613820"/>
              <a:gd name="connsiteX329" fmla="*/ 6349345 w 12577788"/>
              <a:gd name="connsiteY329" fmla="*/ 6314197 h 7613820"/>
              <a:gd name="connsiteX330" fmla="*/ 6329112 w 12577788"/>
              <a:gd name="connsiteY330" fmla="*/ 6316859 h 7613820"/>
              <a:gd name="connsiteX331" fmla="*/ 6359403 w 12577788"/>
              <a:gd name="connsiteY331" fmla="*/ 6380429 h 7613820"/>
              <a:gd name="connsiteX332" fmla="*/ 6385131 w 12577788"/>
              <a:gd name="connsiteY332" fmla="*/ 6379084 h 7613820"/>
              <a:gd name="connsiteX333" fmla="*/ 6390464 w 12577788"/>
              <a:gd name="connsiteY333" fmla="*/ 6355739 h 7613820"/>
              <a:gd name="connsiteX334" fmla="*/ 6349345 w 12577788"/>
              <a:gd name="connsiteY334" fmla="*/ 6314197 h 7613820"/>
              <a:gd name="connsiteX335" fmla="*/ 6459588 w 12577788"/>
              <a:gd name="connsiteY335" fmla="*/ 6302935 h 7613820"/>
              <a:gd name="connsiteX336" fmla="*/ 6468489 w 12577788"/>
              <a:gd name="connsiteY336" fmla="*/ 6347229 h 7613820"/>
              <a:gd name="connsiteX337" fmla="*/ 6488095 w 12577788"/>
              <a:gd name="connsiteY337" fmla="*/ 6338981 h 7613820"/>
              <a:gd name="connsiteX338" fmla="*/ 6459588 w 12577788"/>
              <a:gd name="connsiteY338" fmla="*/ 6302935 h 7613820"/>
              <a:gd name="connsiteX339" fmla="*/ 7396646 w 12577788"/>
              <a:gd name="connsiteY339" fmla="*/ 6254612 h 7613820"/>
              <a:gd name="connsiteX340" fmla="*/ 7380676 w 12577788"/>
              <a:gd name="connsiteY340" fmla="*/ 6256375 h 7613820"/>
              <a:gd name="connsiteX341" fmla="*/ 7361287 w 12577788"/>
              <a:gd name="connsiteY341" fmla="*/ 6282460 h 7613820"/>
              <a:gd name="connsiteX342" fmla="*/ 7378016 w 12577788"/>
              <a:gd name="connsiteY342" fmla="*/ 6304666 h 7613820"/>
              <a:gd name="connsiteX343" fmla="*/ 7380297 w 12577788"/>
              <a:gd name="connsiteY343" fmla="*/ 6305019 h 7613820"/>
              <a:gd name="connsiteX344" fmla="*/ 7376876 w 12577788"/>
              <a:gd name="connsiteY344" fmla="*/ 6311716 h 7613820"/>
              <a:gd name="connsiteX345" fmla="*/ 7375735 w 12577788"/>
              <a:gd name="connsiteY345" fmla="*/ 6329341 h 7613820"/>
              <a:gd name="connsiteX346" fmla="*/ 7392083 w 12577788"/>
              <a:gd name="connsiteY346" fmla="*/ 6334980 h 7613820"/>
              <a:gd name="connsiteX347" fmla="*/ 7405010 w 12577788"/>
              <a:gd name="connsiteY347" fmla="*/ 6309601 h 7613820"/>
              <a:gd name="connsiteX348" fmla="*/ 7401208 w 12577788"/>
              <a:gd name="connsiteY348" fmla="*/ 6302904 h 7613820"/>
              <a:gd name="connsiteX349" fmla="*/ 7403108 w 12577788"/>
              <a:gd name="connsiteY349" fmla="*/ 6302199 h 7613820"/>
              <a:gd name="connsiteX350" fmla="*/ 7414516 w 12577788"/>
              <a:gd name="connsiteY350" fmla="*/ 6283164 h 7613820"/>
              <a:gd name="connsiteX351" fmla="*/ 7396646 w 12577788"/>
              <a:gd name="connsiteY351" fmla="*/ 6254612 h 7613820"/>
              <a:gd name="connsiteX352" fmla="*/ 2178669 w 12577788"/>
              <a:gd name="connsiteY352" fmla="*/ 6250678 h 7613820"/>
              <a:gd name="connsiteX353" fmla="*/ 2182269 w 12577788"/>
              <a:gd name="connsiteY353" fmla="*/ 6341325 h 7613820"/>
              <a:gd name="connsiteX354" fmla="*/ 2178669 w 12577788"/>
              <a:gd name="connsiteY354" fmla="*/ 6250678 h 7613820"/>
              <a:gd name="connsiteX355" fmla="*/ 6716471 w 12577788"/>
              <a:gd name="connsiteY355" fmla="*/ 6220068 h 7613820"/>
              <a:gd name="connsiteX356" fmla="*/ 6666665 w 12577788"/>
              <a:gd name="connsiteY356" fmla="*/ 6238045 h 7613820"/>
              <a:gd name="connsiteX357" fmla="*/ 6675790 w 12577788"/>
              <a:gd name="connsiteY357" fmla="*/ 6245448 h 7613820"/>
              <a:gd name="connsiteX358" fmla="*/ 6681873 w 12577788"/>
              <a:gd name="connsiteY358" fmla="*/ 6244038 h 7613820"/>
              <a:gd name="connsiteX359" fmla="*/ 6687955 w 12577788"/>
              <a:gd name="connsiteY359" fmla="*/ 6242979 h 7613820"/>
              <a:gd name="connsiteX360" fmla="*/ 6713050 w 12577788"/>
              <a:gd name="connsiteY360" fmla="*/ 6232758 h 7613820"/>
              <a:gd name="connsiteX361" fmla="*/ 6717612 w 12577788"/>
              <a:gd name="connsiteY361" fmla="*/ 6226413 h 7613820"/>
              <a:gd name="connsiteX362" fmla="*/ 6716471 w 12577788"/>
              <a:gd name="connsiteY362" fmla="*/ 6220068 h 7613820"/>
              <a:gd name="connsiteX363" fmla="*/ 8081382 w 12577788"/>
              <a:gd name="connsiteY363" fmla="*/ 6184819 h 7613820"/>
              <a:gd name="connsiteX364" fmla="*/ 8078721 w 12577788"/>
              <a:gd name="connsiteY364" fmla="*/ 6253202 h 7613820"/>
              <a:gd name="connsiteX365" fmla="*/ 8095069 w 12577788"/>
              <a:gd name="connsiteY365" fmla="*/ 6188696 h 7613820"/>
              <a:gd name="connsiteX366" fmla="*/ 8081382 w 12577788"/>
              <a:gd name="connsiteY366" fmla="*/ 6184819 h 7613820"/>
              <a:gd name="connsiteX367" fmla="*/ 2776477 w 12577788"/>
              <a:gd name="connsiteY367" fmla="*/ 6176007 h 7613820"/>
              <a:gd name="connsiteX368" fmla="*/ 2681808 w 12577788"/>
              <a:gd name="connsiteY368" fmla="*/ 6268712 h 7613820"/>
              <a:gd name="connsiteX369" fmla="*/ 2789405 w 12577788"/>
              <a:gd name="connsiteY369" fmla="*/ 6233815 h 7613820"/>
              <a:gd name="connsiteX370" fmla="*/ 2776477 w 12577788"/>
              <a:gd name="connsiteY370" fmla="*/ 6176007 h 7613820"/>
              <a:gd name="connsiteX371" fmla="*/ 7910293 w 12577788"/>
              <a:gd name="connsiteY371" fmla="*/ 6174245 h 7613820"/>
              <a:gd name="connsiteX372" fmla="*/ 7896225 w 12577788"/>
              <a:gd name="connsiteY372" fmla="*/ 6192574 h 7613820"/>
              <a:gd name="connsiteX373" fmla="*/ 7904970 w 12577788"/>
              <a:gd name="connsiteY373" fmla="*/ 6199624 h 7613820"/>
              <a:gd name="connsiteX374" fmla="*/ 7914856 w 12577788"/>
              <a:gd name="connsiteY374" fmla="*/ 6198567 h 7613820"/>
              <a:gd name="connsiteX375" fmla="*/ 7918278 w 12577788"/>
              <a:gd name="connsiteY375" fmla="*/ 6189402 h 7613820"/>
              <a:gd name="connsiteX376" fmla="*/ 7910293 w 12577788"/>
              <a:gd name="connsiteY376" fmla="*/ 6174245 h 7613820"/>
              <a:gd name="connsiteX377" fmla="*/ 1285905 w 12577788"/>
              <a:gd name="connsiteY377" fmla="*/ 6163095 h 7613820"/>
              <a:gd name="connsiteX378" fmla="*/ 1314646 w 12577788"/>
              <a:gd name="connsiteY378" fmla="*/ 6201767 h 7613820"/>
              <a:gd name="connsiteX379" fmla="*/ 1319048 w 12577788"/>
              <a:gd name="connsiteY379" fmla="*/ 6189401 h 7613820"/>
              <a:gd name="connsiteX380" fmla="*/ 1285905 w 12577788"/>
              <a:gd name="connsiteY380" fmla="*/ 6163095 h 7613820"/>
              <a:gd name="connsiteX381" fmla="*/ 7036217 w 12577788"/>
              <a:gd name="connsiteY381" fmla="*/ 6160850 h 7613820"/>
              <a:gd name="connsiteX382" fmla="*/ 7044582 w 12577788"/>
              <a:gd name="connsiteY382" fmla="*/ 6186582 h 7613820"/>
              <a:gd name="connsiteX383" fmla="*/ 7036217 w 12577788"/>
              <a:gd name="connsiteY383" fmla="*/ 6160850 h 7613820"/>
              <a:gd name="connsiteX384" fmla="*/ 1595882 w 12577788"/>
              <a:gd name="connsiteY384" fmla="*/ 6159447 h 7613820"/>
              <a:gd name="connsiteX385" fmla="*/ 1569020 w 12577788"/>
              <a:gd name="connsiteY385" fmla="*/ 6192150 h 7613820"/>
              <a:gd name="connsiteX386" fmla="*/ 1609380 w 12577788"/>
              <a:gd name="connsiteY386" fmla="*/ 6174682 h 7613820"/>
              <a:gd name="connsiteX387" fmla="*/ 1595882 w 12577788"/>
              <a:gd name="connsiteY387" fmla="*/ 6159447 h 7613820"/>
              <a:gd name="connsiteX388" fmla="*/ 2299708 w 12577788"/>
              <a:gd name="connsiteY388" fmla="*/ 6159088 h 7613820"/>
              <a:gd name="connsiteX389" fmla="*/ 2290204 w 12577788"/>
              <a:gd name="connsiteY389" fmla="*/ 6162964 h 7613820"/>
              <a:gd name="connsiteX390" fmla="*/ 2280699 w 12577788"/>
              <a:gd name="connsiteY390" fmla="*/ 6174597 h 7613820"/>
              <a:gd name="connsiteX391" fmla="*/ 2335828 w 12577788"/>
              <a:gd name="connsiteY391" fmla="*/ 6209141 h 7613820"/>
              <a:gd name="connsiteX392" fmla="*/ 2354458 w 12577788"/>
              <a:gd name="connsiteY392" fmla="*/ 6204911 h 7613820"/>
              <a:gd name="connsiteX393" fmla="*/ 2309214 w 12577788"/>
              <a:gd name="connsiteY393" fmla="*/ 6160144 h 7613820"/>
              <a:gd name="connsiteX394" fmla="*/ 2299708 w 12577788"/>
              <a:gd name="connsiteY394" fmla="*/ 6159088 h 7613820"/>
              <a:gd name="connsiteX395" fmla="*/ 818283 w 12577788"/>
              <a:gd name="connsiteY395" fmla="*/ 6158507 h 7613820"/>
              <a:gd name="connsiteX396" fmla="*/ 799122 w 12577788"/>
              <a:gd name="connsiteY396" fmla="*/ 6167804 h 7613820"/>
              <a:gd name="connsiteX397" fmla="*/ 764612 w 12577788"/>
              <a:gd name="connsiteY397" fmla="*/ 6195405 h 7613820"/>
              <a:gd name="connsiteX398" fmla="*/ 810009 w 12577788"/>
              <a:gd name="connsiteY398" fmla="*/ 6194065 h 7613820"/>
              <a:gd name="connsiteX399" fmla="*/ 836982 w 12577788"/>
              <a:gd name="connsiteY399" fmla="*/ 6160071 h 7613820"/>
              <a:gd name="connsiteX400" fmla="*/ 818283 w 12577788"/>
              <a:gd name="connsiteY400" fmla="*/ 6158507 h 7613820"/>
              <a:gd name="connsiteX401" fmla="*/ 7693580 w 12577788"/>
              <a:gd name="connsiteY401" fmla="*/ 6154504 h 7613820"/>
              <a:gd name="connsiteX402" fmla="*/ 7677612 w 12577788"/>
              <a:gd name="connsiteY402" fmla="*/ 6174244 h 7613820"/>
              <a:gd name="connsiteX403" fmla="*/ 7681033 w 12577788"/>
              <a:gd name="connsiteY403" fmla="*/ 6178827 h 7613820"/>
              <a:gd name="connsiteX404" fmla="*/ 7691679 w 12577788"/>
              <a:gd name="connsiteY404" fmla="*/ 6184467 h 7613820"/>
              <a:gd name="connsiteX405" fmla="*/ 7706506 w 12577788"/>
              <a:gd name="connsiteY405" fmla="*/ 6178827 h 7613820"/>
              <a:gd name="connsiteX406" fmla="*/ 7710690 w 12577788"/>
              <a:gd name="connsiteY406" fmla="*/ 6172835 h 7613820"/>
              <a:gd name="connsiteX407" fmla="*/ 7713350 w 12577788"/>
              <a:gd name="connsiteY407" fmla="*/ 6167194 h 7613820"/>
              <a:gd name="connsiteX408" fmla="*/ 7693580 w 12577788"/>
              <a:gd name="connsiteY408" fmla="*/ 6154504 h 7613820"/>
              <a:gd name="connsiteX409" fmla="*/ 1917229 w 12577788"/>
              <a:gd name="connsiteY409" fmla="*/ 6142873 h 7613820"/>
              <a:gd name="connsiteX410" fmla="*/ 1851836 w 12577788"/>
              <a:gd name="connsiteY410" fmla="*/ 6152742 h 7613820"/>
              <a:gd name="connsiteX411" fmla="*/ 1912286 w 12577788"/>
              <a:gd name="connsiteY411" fmla="*/ 6186229 h 7613820"/>
              <a:gd name="connsiteX412" fmla="*/ 1972738 w 12577788"/>
              <a:gd name="connsiteY412" fmla="*/ 6161555 h 7613820"/>
              <a:gd name="connsiteX413" fmla="*/ 1917229 w 12577788"/>
              <a:gd name="connsiteY413" fmla="*/ 6142873 h 7613820"/>
              <a:gd name="connsiteX414" fmla="*/ 7695861 w 12577788"/>
              <a:gd name="connsiteY414" fmla="*/ 6138995 h 7613820"/>
              <a:gd name="connsiteX415" fmla="*/ 7693960 w 12577788"/>
              <a:gd name="connsiteY415" fmla="*/ 6150627 h 7613820"/>
              <a:gd name="connsiteX416" fmla="*/ 7701944 w 12577788"/>
              <a:gd name="connsiteY416" fmla="*/ 6149922 h 7613820"/>
              <a:gd name="connsiteX417" fmla="*/ 7704605 w 12577788"/>
              <a:gd name="connsiteY417" fmla="*/ 6146045 h 7613820"/>
              <a:gd name="connsiteX418" fmla="*/ 7695861 w 12577788"/>
              <a:gd name="connsiteY418" fmla="*/ 6138995 h 7613820"/>
              <a:gd name="connsiteX419" fmla="*/ 6424479 w 12577788"/>
              <a:gd name="connsiteY419" fmla="*/ 6138290 h 7613820"/>
              <a:gd name="connsiteX420" fmla="*/ 6404328 w 12577788"/>
              <a:gd name="connsiteY420" fmla="*/ 6181648 h 7613820"/>
              <a:gd name="connsiteX421" fmla="*/ 6427901 w 12577788"/>
              <a:gd name="connsiteY421" fmla="*/ 6165080 h 7613820"/>
              <a:gd name="connsiteX422" fmla="*/ 6424479 w 12577788"/>
              <a:gd name="connsiteY422" fmla="*/ 6138290 h 7613820"/>
              <a:gd name="connsiteX423" fmla="*/ 6701643 w 12577788"/>
              <a:gd name="connsiteY423" fmla="*/ 6136529 h 7613820"/>
              <a:gd name="connsiteX424" fmla="*/ 6697461 w 12577788"/>
              <a:gd name="connsiteY424" fmla="*/ 6139700 h 7613820"/>
              <a:gd name="connsiteX425" fmla="*/ 6691377 w 12577788"/>
              <a:gd name="connsiteY425" fmla="*/ 6141110 h 7613820"/>
              <a:gd name="connsiteX426" fmla="*/ 6690617 w 12577788"/>
              <a:gd name="connsiteY426" fmla="*/ 6148865 h 7613820"/>
              <a:gd name="connsiteX427" fmla="*/ 6697081 w 12577788"/>
              <a:gd name="connsiteY427" fmla="*/ 6158030 h 7613820"/>
              <a:gd name="connsiteX428" fmla="*/ 6702784 w 12577788"/>
              <a:gd name="connsiteY428" fmla="*/ 6160497 h 7613820"/>
              <a:gd name="connsiteX429" fmla="*/ 6707727 w 12577788"/>
              <a:gd name="connsiteY429" fmla="*/ 6157678 h 7613820"/>
              <a:gd name="connsiteX430" fmla="*/ 6710007 w 12577788"/>
              <a:gd name="connsiteY430" fmla="*/ 6151686 h 7613820"/>
              <a:gd name="connsiteX431" fmla="*/ 6707727 w 12577788"/>
              <a:gd name="connsiteY431" fmla="*/ 6138995 h 7613820"/>
              <a:gd name="connsiteX432" fmla="*/ 6703544 w 12577788"/>
              <a:gd name="connsiteY432" fmla="*/ 6138290 h 7613820"/>
              <a:gd name="connsiteX433" fmla="*/ 6701643 w 12577788"/>
              <a:gd name="connsiteY433" fmla="*/ 6136529 h 7613820"/>
              <a:gd name="connsiteX434" fmla="*/ 7449112 w 12577788"/>
              <a:gd name="connsiteY434" fmla="*/ 6134413 h 7613820"/>
              <a:gd name="connsiteX435" fmla="*/ 7424780 w 12577788"/>
              <a:gd name="connsiteY435" fmla="*/ 6171777 h 7613820"/>
              <a:gd name="connsiteX436" fmla="*/ 7420598 w 12577788"/>
              <a:gd name="connsiteY436" fmla="*/ 6175301 h 7613820"/>
              <a:gd name="connsiteX437" fmla="*/ 7427442 w 12577788"/>
              <a:gd name="connsiteY437" fmla="*/ 6184114 h 7613820"/>
              <a:gd name="connsiteX438" fmla="*/ 7449112 w 12577788"/>
              <a:gd name="connsiteY438" fmla="*/ 6134413 h 7613820"/>
              <a:gd name="connsiteX439" fmla="*/ 7436567 w 12577788"/>
              <a:gd name="connsiteY439" fmla="*/ 6127362 h 7613820"/>
              <a:gd name="connsiteX440" fmla="*/ 7408811 w 12577788"/>
              <a:gd name="connsiteY440" fmla="*/ 6155914 h 7613820"/>
              <a:gd name="connsiteX441" fmla="*/ 7412613 w 12577788"/>
              <a:gd name="connsiteY441" fmla="*/ 6156620 h 7613820"/>
              <a:gd name="connsiteX442" fmla="*/ 7410712 w 12577788"/>
              <a:gd name="connsiteY442" fmla="*/ 6158382 h 7613820"/>
              <a:gd name="connsiteX443" fmla="*/ 7419457 w 12577788"/>
              <a:gd name="connsiteY443" fmla="*/ 6152390 h 7613820"/>
              <a:gd name="connsiteX444" fmla="*/ 7438467 w 12577788"/>
              <a:gd name="connsiteY444" fmla="*/ 6129478 h 7613820"/>
              <a:gd name="connsiteX445" fmla="*/ 7436567 w 12577788"/>
              <a:gd name="connsiteY445" fmla="*/ 6127362 h 7613820"/>
              <a:gd name="connsiteX446" fmla="*/ 6565121 w 12577788"/>
              <a:gd name="connsiteY446" fmla="*/ 6119191 h 7613820"/>
              <a:gd name="connsiteX447" fmla="*/ 6543224 w 12577788"/>
              <a:gd name="connsiteY447" fmla="*/ 6150870 h 7613820"/>
              <a:gd name="connsiteX448" fmla="*/ 6640417 w 12577788"/>
              <a:gd name="connsiteY448" fmla="*/ 6202217 h 7613820"/>
              <a:gd name="connsiteX449" fmla="*/ 6647925 w 12577788"/>
              <a:gd name="connsiteY449" fmla="*/ 6185602 h 7613820"/>
              <a:gd name="connsiteX450" fmla="*/ 6639002 w 12577788"/>
              <a:gd name="connsiteY450" fmla="*/ 6139786 h 7613820"/>
              <a:gd name="connsiteX451" fmla="*/ 6565121 w 12577788"/>
              <a:gd name="connsiteY451" fmla="*/ 6119191 h 7613820"/>
              <a:gd name="connsiteX452" fmla="*/ 6291409 w 12577788"/>
              <a:gd name="connsiteY452" fmla="*/ 6113615 h 7613820"/>
              <a:gd name="connsiteX453" fmla="*/ 6254910 w 12577788"/>
              <a:gd name="connsiteY453" fmla="*/ 6128772 h 7613820"/>
              <a:gd name="connsiteX454" fmla="*/ 6294832 w 12577788"/>
              <a:gd name="connsiteY454" fmla="*/ 6134060 h 7613820"/>
              <a:gd name="connsiteX455" fmla="*/ 6291409 w 12577788"/>
              <a:gd name="connsiteY455" fmla="*/ 6113615 h 7613820"/>
              <a:gd name="connsiteX456" fmla="*/ 7930443 w 12577788"/>
              <a:gd name="connsiteY456" fmla="*/ 6111501 h 7613820"/>
              <a:gd name="connsiteX457" fmla="*/ 7908011 w 12577788"/>
              <a:gd name="connsiteY457" fmla="*/ 6117845 h 7613820"/>
              <a:gd name="connsiteX458" fmla="*/ 7915996 w 12577788"/>
              <a:gd name="connsiteY458" fmla="*/ 6138290 h 7613820"/>
              <a:gd name="connsiteX459" fmla="*/ 7935006 w 12577788"/>
              <a:gd name="connsiteY459" fmla="*/ 6127011 h 7613820"/>
              <a:gd name="connsiteX460" fmla="*/ 7930443 w 12577788"/>
              <a:gd name="connsiteY460" fmla="*/ 6111501 h 7613820"/>
              <a:gd name="connsiteX461" fmla="*/ 7716392 w 12577788"/>
              <a:gd name="connsiteY461" fmla="*/ 6110443 h 7613820"/>
              <a:gd name="connsiteX462" fmla="*/ 7712969 w 12577788"/>
              <a:gd name="connsiteY462" fmla="*/ 6110796 h 7613820"/>
              <a:gd name="connsiteX463" fmla="*/ 7710309 w 12577788"/>
              <a:gd name="connsiteY463" fmla="*/ 6116435 h 7613820"/>
              <a:gd name="connsiteX464" fmla="*/ 7727798 w 12577788"/>
              <a:gd name="connsiteY464" fmla="*/ 6130536 h 7613820"/>
              <a:gd name="connsiteX465" fmla="*/ 7730460 w 12577788"/>
              <a:gd name="connsiteY465" fmla="*/ 6124896 h 7613820"/>
              <a:gd name="connsiteX466" fmla="*/ 7720575 w 12577788"/>
              <a:gd name="connsiteY466" fmla="*/ 6111501 h 7613820"/>
              <a:gd name="connsiteX467" fmla="*/ 7716392 w 12577788"/>
              <a:gd name="connsiteY467" fmla="*/ 6110443 h 7613820"/>
              <a:gd name="connsiteX468" fmla="*/ 1304085 w 12577788"/>
              <a:gd name="connsiteY468" fmla="*/ 6108690 h 7613820"/>
              <a:gd name="connsiteX469" fmla="*/ 1294819 w 12577788"/>
              <a:gd name="connsiteY469" fmla="*/ 6124482 h 7613820"/>
              <a:gd name="connsiteX470" fmla="*/ 1319969 w 12577788"/>
              <a:gd name="connsiteY470" fmla="*/ 6131759 h 7613820"/>
              <a:gd name="connsiteX471" fmla="*/ 1304085 w 12577788"/>
              <a:gd name="connsiteY471" fmla="*/ 6108690 h 7613820"/>
              <a:gd name="connsiteX472" fmla="*/ 1734311 w 12577788"/>
              <a:gd name="connsiteY472" fmla="*/ 6107466 h 7613820"/>
              <a:gd name="connsiteX473" fmla="*/ 1736478 w 12577788"/>
              <a:gd name="connsiteY473" fmla="*/ 6155647 h 7613820"/>
              <a:gd name="connsiteX474" fmla="*/ 1750679 w 12577788"/>
              <a:gd name="connsiteY474" fmla="*/ 6128412 h 7613820"/>
              <a:gd name="connsiteX475" fmla="*/ 1734311 w 12577788"/>
              <a:gd name="connsiteY475" fmla="*/ 6107466 h 7613820"/>
              <a:gd name="connsiteX476" fmla="*/ 6392542 w 12577788"/>
              <a:gd name="connsiteY476" fmla="*/ 6105156 h 7613820"/>
              <a:gd name="connsiteX477" fmla="*/ 6376954 w 12577788"/>
              <a:gd name="connsiteY477" fmla="*/ 6120666 h 7613820"/>
              <a:gd name="connsiteX478" fmla="*/ 6394443 w 12577788"/>
              <a:gd name="connsiteY478" fmla="*/ 6134765 h 7613820"/>
              <a:gd name="connsiteX479" fmla="*/ 6406609 w 12577788"/>
              <a:gd name="connsiteY479" fmla="*/ 6124544 h 7613820"/>
              <a:gd name="connsiteX480" fmla="*/ 6392542 w 12577788"/>
              <a:gd name="connsiteY480" fmla="*/ 6105156 h 7613820"/>
              <a:gd name="connsiteX481" fmla="*/ 1687630 w 12577788"/>
              <a:gd name="connsiteY481" fmla="*/ 6096957 h 7613820"/>
              <a:gd name="connsiteX482" fmla="*/ 1680913 w 12577788"/>
              <a:gd name="connsiteY482" fmla="*/ 6118645 h 7613820"/>
              <a:gd name="connsiteX483" fmla="*/ 1704233 w 12577788"/>
              <a:gd name="connsiteY483" fmla="*/ 6120532 h 7613820"/>
              <a:gd name="connsiteX484" fmla="*/ 1710536 w 12577788"/>
              <a:gd name="connsiteY484" fmla="*/ 6105532 h 7613820"/>
              <a:gd name="connsiteX485" fmla="*/ 1687630 w 12577788"/>
              <a:gd name="connsiteY485" fmla="*/ 6096957 h 7613820"/>
              <a:gd name="connsiteX486" fmla="*/ 7562032 w 12577788"/>
              <a:gd name="connsiteY486" fmla="*/ 6094933 h 7613820"/>
              <a:gd name="connsiteX487" fmla="*/ 7547585 w 12577788"/>
              <a:gd name="connsiteY487" fmla="*/ 6117494 h 7613820"/>
              <a:gd name="connsiteX488" fmla="*/ 7554048 w 12577788"/>
              <a:gd name="connsiteY488" fmla="*/ 6130182 h 7613820"/>
              <a:gd name="connsiteX489" fmla="*/ 7560130 w 12577788"/>
              <a:gd name="connsiteY489" fmla="*/ 6127362 h 7613820"/>
              <a:gd name="connsiteX490" fmla="*/ 7568874 w 12577788"/>
              <a:gd name="connsiteY490" fmla="*/ 6104099 h 7613820"/>
              <a:gd name="connsiteX491" fmla="*/ 7562032 w 12577788"/>
              <a:gd name="connsiteY491" fmla="*/ 6094933 h 7613820"/>
              <a:gd name="connsiteX492" fmla="*/ 8165786 w 12577788"/>
              <a:gd name="connsiteY492" fmla="*/ 6083302 h 7613820"/>
              <a:gd name="connsiteX493" fmla="*/ 8158942 w 12577788"/>
              <a:gd name="connsiteY493" fmla="*/ 6092114 h 7613820"/>
              <a:gd name="connsiteX494" fmla="*/ 8164266 w 12577788"/>
              <a:gd name="connsiteY494" fmla="*/ 6094582 h 7613820"/>
              <a:gd name="connsiteX495" fmla="*/ 8169967 w 12577788"/>
              <a:gd name="connsiteY495" fmla="*/ 6094229 h 7613820"/>
              <a:gd name="connsiteX496" fmla="*/ 8169968 w 12577788"/>
              <a:gd name="connsiteY496" fmla="*/ 6093524 h 7613820"/>
              <a:gd name="connsiteX497" fmla="*/ 8172249 w 12577788"/>
              <a:gd name="connsiteY497" fmla="*/ 6091762 h 7613820"/>
              <a:gd name="connsiteX498" fmla="*/ 8171109 w 12577788"/>
              <a:gd name="connsiteY498" fmla="*/ 6085769 h 7613820"/>
              <a:gd name="connsiteX499" fmla="*/ 8169208 w 12577788"/>
              <a:gd name="connsiteY499" fmla="*/ 6087532 h 7613820"/>
              <a:gd name="connsiteX500" fmla="*/ 8165786 w 12577788"/>
              <a:gd name="connsiteY500" fmla="*/ 6083302 h 7613820"/>
              <a:gd name="connsiteX501" fmla="*/ 1562159 w 12577788"/>
              <a:gd name="connsiteY501" fmla="*/ 6078823 h 7613820"/>
              <a:gd name="connsiteX502" fmla="*/ 1533099 w 12577788"/>
              <a:gd name="connsiteY502" fmla="*/ 6090688 h 7613820"/>
              <a:gd name="connsiteX503" fmla="*/ 1506111 w 12577788"/>
              <a:gd name="connsiteY503" fmla="*/ 6106883 h 7613820"/>
              <a:gd name="connsiteX504" fmla="*/ 1562159 w 12577788"/>
              <a:gd name="connsiteY504" fmla="*/ 6078823 h 7613820"/>
              <a:gd name="connsiteX505" fmla="*/ 7671148 w 12577788"/>
              <a:gd name="connsiteY505" fmla="*/ 6070964 h 7613820"/>
              <a:gd name="connsiteX506" fmla="*/ 7649096 w 12577788"/>
              <a:gd name="connsiteY506" fmla="*/ 6077661 h 7613820"/>
              <a:gd name="connsiteX507" fmla="*/ 7662784 w 12577788"/>
              <a:gd name="connsiteY507" fmla="*/ 6121371 h 7613820"/>
              <a:gd name="connsiteX508" fmla="*/ 7682174 w 12577788"/>
              <a:gd name="connsiteY508" fmla="*/ 6111853 h 7613820"/>
              <a:gd name="connsiteX509" fmla="*/ 7688257 w 12577788"/>
              <a:gd name="connsiteY509" fmla="*/ 6100574 h 7613820"/>
              <a:gd name="connsiteX510" fmla="*/ 7671148 w 12577788"/>
              <a:gd name="connsiteY510" fmla="*/ 6070964 h 7613820"/>
              <a:gd name="connsiteX511" fmla="*/ 5951512 w 12577788"/>
              <a:gd name="connsiteY511" fmla="*/ 6061094 h 7613820"/>
              <a:gd name="connsiteX512" fmla="*/ 5973183 w 12577788"/>
              <a:gd name="connsiteY512" fmla="*/ 6147455 h 7613820"/>
              <a:gd name="connsiteX513" fmla="*/ 5986870 w 12577788"/>
              <a:gd name="connsiteY513" fmla="*/ 6142873 h 7613820"/>
              <a:gd name="connsiteX514" fmla="*/ 5968622 w 12577788"/>
              <a:gd name="connsiteY514" fmla="*/ 6062504 h 7613820"/>
              <a:gd name="connsiteX515" fmla="*/ 5951512 w 12577788"/>
              <a:gd name="connsiteY515" fmla="*/ 6061094 h 7613820"/>
              <a:gd name="connsiteX516" fmla="*/ 501390 w 12577788"/>
              <a:gd name="connsiteY516" fmla="*/ 6059376 h 7613820"/>
              <a:gd name="connsiteX517" fmla="*/ 494718 w 12577788"/>
              <a:gd name="connsiteY517" fmla="*/ 6071516 h 7613820"/>
              <a:gd name="connsiteX518" fmla="*/ 494282 w 12577788"/>
              <a:gd name="connsiteY518" fmla="*/ 6089269 h 7613820"/>
              <a:gd name="connsiteX519" fmla="*/ 526158 w 12577788"/>
              <a:gd name="connsiteY519" fmla="*/ 6083763 h 7613820"/>
              <a:gd name="connsiteX520" fmla="*/ 501390 w 12577788"/>
              <a:gd name="connsiteY520" fmla="*/ 6059376 h 7613820"/>
              <a:gd name="connsiteX521" fmla="*/ 2771535 w 12577788"/>
              <a:gd name="connsiteY521" fmla="*/ 6058979 h 7613820"/>
              <a:gd name="connsiteX522" fmla="*/ 2697777 w 12577788"/>
              <a:gd name="connsiteY522" fmla="*/ 6159793 h 7613820"/>
              <a:gd name="connsiteX523" fmla="*/ 2745681 w 12577788"/>
              <a:gd name="connsiteY523" fmla="*/ 6113263 h 7613820"/>
              <a:gd name="connsiteX524" fmla="*/ 2771535 w 12577788"/>
              <a:gd name="connsiteY524" fmla="*/ 6058979 h 7613820"/>
              <a:gd name="connsiteX525" fmla="*/ 1030112 w 12577788"/>
              <a:gd name="connsiteY525" fmla="*/ 6047339 h 7613820"/>
              <a:gd name="connsiteX526" fmla="*/ 1020463 w 12577788"/>
              <a:gd name="connsiteY526" fmla="*/ 6055059 h 7613820"/>
              <a:gd name="connsiteX527" fmla="*/ 1018867 w 12577788"/>
              <a:gd name="connsiteY527" fmla="*/ 6064884 h 7613820"/>
              <a:gd name="connsiteX528" fmla="*/ 1061191 w 12577788"/>
              <a:gd name="connsiteY528" fmla="*/ 6065624 h 7613820"/>
              <a:gd name="connsiteX529" fmla="*/ 1070896 w 12577788"/>
              <a:gd name="connsiteY529" fmla="*/ 6057259 h 7613820"/>
              <a:gd name="connsiteX530" fmla="*/ 1030112 w 12577788"/>
              <a:gd name="connsiteY530" fmla="*/ 6047339 h 7613820"/>
              <a:gd name="connsiteX531" fmla="*/ 2441903 w 12577788"/>
              <a:gd name="connsiteY531" fmla="*/ 6040650 h 7613820"/>
              <a:gd name="connsiteX532" fmla="*/ 2404644 w 12577788"/>
              <a:gd name="connsiteY532" fmla="*/ 6070259 h 7613820"/>
              <a:gd name="connsiteX533" fmla="*/ 2423273 w 12577788"/>
              <a:gd name="connsiteY533" fmla="*/ 6087884 h 7613820"/>
              <a:gd name="connsiteX534" fmla="*/ 2425555 w 12577788"/>
              <a:gd name="connsiteY534" fmla="*/ 6086826 h 7613820"/>
              <a:gd name="connsiteX535" fmla="*/ 2423654 w 12577788"/>
              <a:gd name="connsiteY535" fmla="*/ 6090704 h 7613820"/>
              <a:gd name="connsiteX536" fmla="*/ 2395139 w 12577788"/>
              <a:gd name="connsiteY536" fmla="*/ 6130536 h 7613820"/>
              <a:gd name="connsiteX537" fmla="*/ 2410346 w 12577788"/>
              <a:gd name="connsiteY537" fmla="*/ 6137937 h 7613820"/>
              <a:gd name="connsiteX538" fmla="*/ 2453309 w 12577788"/>
              <a:gd name="connsiteY538" fmla="*/ 6133002 h 7613820"/>
              <a:gd name="connsiteX539" fmla="*/ 2474600 w 12577788"/>
              <a:gd name="connsiteY539" fmla="*/ 6070258 h 7613820"/>
              <a:gd name="connsiteX540" fmla="*/ 2459012 w 12577788"/>
              <a:gd name="connsiteY540" fmla="*/ 6055102 h 7613820"/>
              <a:gd name="connsiteX541" fmla="*/ 2447225 w 12577788"/>
              <a:gd name="connsiteY541" fmla="*/ 6050519 h 7613820"/>
              <a:gd name="connsiteX542" fmla="*/ 1396733 w 12577788"/>
              <a:gd name="connsiteY542" fmla="*/ 6037394 h 7613820"/>
              <a:gd name="connsiteX543" fmla="*/ 1356756 w 12577788"/>
              <a:gd name="connsiteY543" fmla="*/ 6088107 h 7613820"/>
              <a:gd name="connsiteX544" fmla="*/ 1399456 w 12577788"/>
              <a:gd name="connsiteY544" fmla="*/ 6163549 h 7613820"/>
              <a:gd name="connsiteX545" fmla="*/ 1437119 w 12577788"/>
              <a:gd name="connsiteY545" fmla="*/ 6159918 h 7613820"/>
              <a:gd name="connsiteX546" fmla="*/ 1510122 w 12577788"/>
              <a:gd name="connsiteY546" fmla="*/ 6077548 h 7613820"/>
              <a:gd name="connsiteX547" fmla="*/ 1396733 w 12577788"/>
              <a:gd name="connsiteY547" fmla="*/ 6037394 h 7613820"/>
              <a:gd name="connsiteX548" fmla="*/ 6272780 w 12577788"/>
              <a:gd name="connsiteY548" fmla="*/ 6021615 h 7613820"/>
              <a:gd name="connsiteX549" fmla="*/ 6243885 w 12577788"/>
              <a:gd name="connsiteY549" fmla="*/ 6021968 h 7613820"/>
              <a:gd name="connsiteX550" fmla="*/ 6301295 w 12577788"/>
              <a:gd name="connsiteY550" fmla="*/ 6025846 h 7613820"/>
              <a:gd name="connsiteX551" fmla="*/ 6272780 w 12577788"/>
              <a:gd name="connsiteY551" fmla="*/ 6021615 h 7613820"/>
              <a:gd name="connsiteX552" fmla="*/ 5713666 w 12577788"/>
              <a:gd name="connsiteY552" fmla="*/ 6020961 h 7613820"/>
              <a:gd name="connsiteX553" fmla="*/ 5711358 w 12577788"/>
              <a:gd name="connsiteY553" fmla="*/ 6064358 h 7613820"/>
              <a:gd name="connsiteX554" fmla="*/ 5737478 w 12577788"/>
              <a:gd name="connsiteY554" fmla="*/ 6042213 h 7613820"/>
              <a:gd name="connsiteX555" fmla="*/ 5713666 w 12577788"/>
              <a:gd name="connsiteY555" fmla="*/ 6020961 h 7613820"/>
              <a:gd name="connsiteX556" fmla="*/ 6507741 w 12577788"/>
              <a:gd name="connsiteY556" fmla="*/ 5980375 h 7613820"/>
              <a:gd name="connsiteX557" fmla="*/ 6491774 w 12577788"/>
              <a:gd name="connsiteY557" fmla="*/ 5985309 h 7613820"/>
              <a:gd name="connsiteX558" fmla="*/ 6493674 w 12577788"/>
              <a:gd name="connsiteY558" fmla="*/ 6015976 h 7613820"/>
              <a:gd name="connsiteX559" fmla="*/ 6517627 w 12577788"/>
              <a:gd name="connsiteY559" fmla="*/ 6013861 h 7613820"/>
              <a:gd name="connsiteX560" fmla="*/ 6524851 w 12577788"/>
              <a:gd name="connsiteY560" fmla="*/ 6001524 h 7613820"/>
              <a:gd name="connsiteX561" fmla="*/ 6507741 w 12577788"/>
              <a:gd name="connsiteY561" fmla="*/ 5980375 h 7613820"/>
              <a:gd name="connsiteX562" fmla="*/ 6043520 w 12577788"/>
              <a:gd name="connsiteY562" fmla="*/ 5959929 h 7613820"/>
              <a:gd name="connsiteX563" fmla="*/ 6048843 w 12577788"/>
              <a:gd name="connsiteY563" fmla="*/ 6008220 h 7613820"/>
              <a:gd name="connsiteX564" fmla="*/ 6057587 w 12577788"/>
              <a:gd name="connsiteY564" fmla="*/ 5999409 h 7613820"/>
              <a:gd name="connsiteX565" fmla="*/ 6043520 w 12577788"/>
              <a:gd name="connsiteY565" fmla="*/ 5959929 h 7613820"/>
              <a:gd name="connsiteX566" fmla="*/ 7801176 w 12577788"/>
              <a:gd name="connsiteY566" fmla="*/ 5950059 h 7613820"/>
              <a:gd name="connsiteX567" fmla="*/ 7783308 w 12577788"/>
              <a:gd name="connsiteY567" fmla="*/ 5958167 h 7613820"/>
              <a:gd name="connsiteX568" fmla="*/ 7806499 w 12577788"/>
              <a:gd name="connsiteY568" fmla="*/ 5976849 h 7613820"/>
              <a:gd name="connsiteX569" fmla="*/ 7814863 w 12577788"/>
              <a:gd name="connsiteY569" fmla="*/ 5963102 h 7613820"/>
              <a:gd name="connsiteX570" fmla="*/ 7801176 w 12577788"/>
              <a:gd name="connsiteY570" fmla="*/ 5950059 h 7613820"/>
              <a:gd name="connsiteX571" fmla="*/ 8034237 w 12577788"/>
              <a:gd name="connsiteY571" fmla="*/ 5948648 h 7613820"/>
              <a:gd name="connsiteX572" fmla="*/ 8015988 w 12577788"/>
              <a:gd name="connsiteY572" fmla="*/ 5956052 h 7613820"/>
              <a:gd name="connsiteX573" fmla="*/ 8039940 w 12577788"/>
              <a:gd name="connsiteY573" fmla="*/ 5979317 h 7613820"/>
              <a:gd name="connsiteX574" fmla="*/ 8051727 w 12577788"/>
              <a:gd name="connsiteY574" fmla="*/ 5966980 h 7613820"/>
              <a:gd name="connsiteX575" fmla="*/ 8049446 w 12577788"/>
              <a:gd name="connsiteY575" fmla="*/ 5968741 h 7613820"/>
              <a:gd name="connsiteX576" fmla="*/ 8041461 w 12577788"/>
              <a:gd name="connsiteY576" fmla="*/ 5953585 h 7613820"/>
              <a:gd name="connsiteX577" fmla="*/ 8034237 w 12577788"/>
              <a:gd name="connsiteY577" fmla="*/ 5948648 h 7613820"/>
              <a:gd name="connsiteX578" fmla="*/ 5711732 w 12577788"/>
              <a:gd name="connsiteY578" fmla="*/ 5944833 h 7613820"/>
              <a:gd name="connsiteX579" fmla="*/ 5717307 w 12577788"/>
              <a:gd name="connsiteY579" fmla="*/ 5959552 h 7613820"/>
              <a:gd name="connsiteX580" fmla="*/ 5749497 w 12577788"/>
              <a:gd name="connsiteY580" fmla="*/ 5999351 h 7613820"/>
              <a:gd name="connsiteX581" fmla="*/ 5785228 w 12577788"/>
              <a:gd name="connsiteY581" fmla="*/ 5987934 h 7613820"/>
              <a:gd name="connsiteX582" fmla="*/ 5791884 w 12577788"/>
              <a:gd name="connsiteY582" fmla="*/ 5983170 h 7613820"/>
              <a:gd name="connsiteX583" fmla="*/ 5808251 w 12577788"/>
              <a:gd name="connsiteY583" fmla="*/ 6004118 h 7613820"/>
              <a:gd name="connsiteX584" fmla="*/ 5823995 w 12577788"/>
              <a:gd name="connsiteY584" fmla="*/ 6005467 h 7613820"/>
              <a:gd name="connsiteX585" fmla="*/ 5828496 w 12577788"/>
              <a:gd name="connsiteY585" fmla="*/ 6001582 h 7613820"/>
              <a:gd name="connsiteX586" fmla="*/ 5828518 w 12577788"/>
              <a:gd name="connsiteY586" fmla="*/ 6006370 h 7613820"/>
              <a:gd name="connsiteX587" fmla="*/ 5824526 w 12577788"/>
              <a:gd name="connsiteY587" fmla="*/ 6025845 h 7613820"/>
              <a:gd name="connsiteX588" fmla="*/ 5823005 w 12577788"/>
              <a:gd name="connsiteY588" fmla="*/ 6008926 h 7613820"/>
              <a:gd name="connsiteX589" fmla="*/ 5778142 w 12577788"/>
              <a:gd name="connsiteY589" fmla="*/ 6062504 h 7613820"/>
              <a:gd name="connsiteX590" fmla="*/ 5735940 w 12577788"/>
              <a:gd name="connsiteY590" fmla="*/ 6113615 h 7613820"/>
              <a:gd name="connsiteX591" fmla="*/ 5753428 w 12577788"/>
              <a:gd name="connsiteY591" fmla="*/ 6117493 h 7613820"/>
              <a:gd name="connsiteX592" fmla="*/ 5735939 w 12577788"/>
              <a:gd name="connsiteY592" fmla="*/ 6130182 h 7613820"/>
              <a:gd name="connsiteX593" fmla="*/ 5732138 w 12577788"/>
              <a:gd name="connsiteY593" fmla="*/ 6117494 h 7613820"/>
              <a:gd name="connsiteX594" fmla="*/ 5697540 w 12577788"/>
              <a:gd name="connsiteY594" fmla="*/ 6152390 h 7613820"/>
              <a:gd name="connsiteX595" fmla="*/ 5660661 w 12577788"/>
              <a:gd name="connsiteY595" fmla="*/ 6190812 h 7613820"/>
              <a:gd name="connsiteX596" fmla="*/ 5620359 w 12577788"/>
              <a:gd name="connsiteY596" fmla="*/ 6227470 h 7613820"/>
              <a:gd name="connsiteX597" fmla="*/ 5571694 w 12577788"/>
              <a:gd name="connsiteY597" fmla="*/ 6264129 h 7613820"/>
              <a:gd name="connsiteX598" fmla="*/ 5537096 w 12577788"/>
              <a:gd name="connsiteY598" fmla="*/ 6284222 h 7613820"/>
              <a:gd name="connsiteX599" fmla="*/ 5502498 w 12577788"/>
              <a:gd name="connsiteY599" fmla="*/ 6319118 h 7613820"/>
              <a:gd name="connsiteX600" fmla="*/ 5454213 w 12577788"/>
              <a:gd name="connsiteY600" fmla="*/ 6354014 h 7613820"/>
              <a:gd name="connsiteX601" fmla="*/ 5440906 w 12577788"/>
              <a:gd name="connsiteY601" fmla="*/ 6364943 h 7613820"/>
              <a:gd name="connsiteX602" fmla="*/ 5427220 w 12577788"/>
              <a:gd name="connsiteY602" fmla="*/ 6376223 h 7613820"/>
              <a:gd name="connsiteX603" fmla="*/ 5397943 w 12577788"/>
              <a:gd name="connsiteY603" fmla="*/ 6396314 h 7613820"/>
              <a:gd name="connsiteX604" fmla="*/ 5353841 w 12577788"/>
              <a:gd name="connsiteY604" fmla="*/ 6427333 h 7613820"/>
              <a:gd name="connsiteX605" fmla="*/ 5307456 w 12577788"/>
              <a:gd name="connsiteY605" fmla="*/ 6453064 h 7613820"/>
              <a:gd name="connsiteX606" fmla="*/ 5284263 w 12577788"/>
              <a:gd name="connsiteY606" fmla="*/ 6465756 h 7613820"/>
              <a:gd name="connsiteX607" fmla="*/ 5264874 w 12577788"/>
              <a:gd name="connsiteY607" fmla="*/ 6475273 h 7613820"/>
              <a:gd name="connsiteX608" fmla="*/ 5262974 w 12577788"/>
              <a:gd name="connsiteY608" fmla="*/ 6475273 h 7613820"/>
              <a:gd name="connsiteX609" fmla="*/ 5262974 w 12577788"/>
              <a:gd name="connsiteY609" fmla="*/ 6477034 h 7613820"/>
              <a:gd name="connsiteX610" fmla="*/ 5259172 w 12577788"/>
              <a:gd name="connsiteY610" fmla="*/ 6478445 h 7613820"/>
              <a:gd name="connsiteX611" fmla="*/ 5253468 w 12577788"/>
              <a:gd name="connsiteY611" fmla="*/ 6482321 h 7613820"/>
              <a:gd name="connsiteX612" fmla="*/ 5236359 w 12577788"/>
              <a:gd name="connsiteY612" fmla="*/ 6502414 h 7613820"/>
              <a:gd name="connsiteX613" fmla="*/ 5226475 w 12577788"/>
              <a:gd name="connsiteY613" fmla="*/ 6495363 h 7613820"/>
              <a:gd name="connsiteX614" fmla="*/ 5230276 w 12577788"/>
              <a:gd name="connsiteY614" fmla="*/ 6508054 h 7613820"/>
              <a:gd name="connsiteX615" fmla="*/ 5226474 w 12577788"/>
              <a:gd name="connsiteY615" fmla="*/ 6510168 h 7613820"/>
              <a:gd name="connsiteX616" fmla="*/ 5224574 w 12577788"/>
              <a:gd name="connsiteY616" fmla="*/ 6510168 h 7613820"/>
              <a:gd name="connsiteX617" fmla="*/ 5222672 w 12577788"/>
              <a:gd name="connsiteY617" fmla="*/ 6510168 h 7613820"/>
              <a:gd name="connsiteX618" fmla="*/ 5218490 w 12577788"/>
              <a:gd name="connsiteY618" fmla="*/ 6511578 h 7613820"/>
              <a:gd name="connsiteX619" fmla="*/ 5201761 w 12577788"/>
              <a:gd name="connsiteY619" fmla="*/ 6513341 h 7613820"/>
              <a:gd name="connsiteX620" fmla="*/ 5200241 w 12577788"/>
              <a:gd name="connsiteY620" fmla="*/ 6499241 h 7613820"/>
              <a:gd name="connsiteX621" fmla="*/ 5188835 w 12577788"/>
              <a:gd name="connsiteY621" fmla="*/ 6469985 h 7613820"/>
              <a:gd name="connsiteX622" fmla="*/ 5191497 w 12577788"/>
              <a:gd name="connsiteY622" fmla="*/ 6469280 h 7613820"/>
              <a:gd name="connsiteX623" fmla="*/ 5201382 w 12577788"/>
              <a:gd name="connsiteY623" fmla="*/ 6463993 h 7613820"/>
              <a:gd name="connsiteX624" fmla="*/ 5203282 w 12577788"/>
              <a:gd name="connsiteY624" fmla="*/ 6458353 h 7613820"/>
              <a:gd name="connsiteX625" fmla="*/ 5201382 w 12577788"/>
              <a:gd name="connsiteY625" fmla="*/ 6460467 h 7613820"/>
              <a:gd name="connsiteX626" fmla="*/ 5197198 w 12577788"/>
              <a:gd name="connsiteY626" fmla="*/ 6460467 h 7613820"/>
              <a:gd name="connsiteX627" fmla="*/ 5193778 w 12577788"/>
              <a:gd name="connsiteY627" fmla="*/ 6460467 h 7613820"/>
              <a:gd name="connsiteX628" fmla="*/ 5193778 w 12577788"/>
              <a:gd name="connsiteY628" fmla="*/ 6454827 h 7613820"/>
              <a:gd name="connsiteX629" fmla="*/ 5199480 w 12577788"/>
              <a:gd name="connsiteY629" fmla="*/ 6454828 h 7613820"/>
              <a:gd name="connsiteX630" fmla="*/ 5203283 w 12577788"/>
              <a:gd name="connsiteY630" fmla="*/ 6454827 h 7613820"/>
              <a:gd name="connsiteX631" fmla="*/ 5210886 w 12577788"/>
              <a:gd name="connsiteY631" fmla="*/ 6453065 h 7613820"/>
              <a:gd name="connsiteX632" fmla="*/ 5224574 w 12577788"/>
              <a:gd name="connsiteY632" fmla="*/ 6449189 h 7613820"/>
              <a:gd name="connsiteX633" fmla="*/ 5239782 w 12577788"/>
              <a:gd name="connsiteY633" fmla="*/ 6443900 h 7613820"/>
              <a:gd name="connsiteX634" fmla="*/ 5243583 w 12577788"/>
              <a:gd name="connsiteY634" fmla="*/ 6442138 h 7613820"/>
              <a:gd name="connsiteX635" fmla="*/ 5243583 w 12577788"/>
              <a:gd name="connsiteY635" fmla="*/ 6440376 h 7613820"/>
              <a:gd name="connsiteX636" fmla="*/ 5245864 w 12577788"/>
              <a:gd name="connsiteY636" fmla="*/ 6440376 h 7613820"/>
              <a:gd name="connsiteX637" fmla="*/ 5264875 w 12577788"/>
              <a:gd name="connsiteY637" fmla="*/ 6431211 h 7613820"/>
              <a:gd name="connsiteX638" fmla="*/ 5278561 w 12577788"/>
              <a:gd name="connsiteY638" fmla="*/ 6423457 h 7613820"/>
              <a:gd name="connsiteX639" fmla="*/ 5375131 w 12577788"/>
              <a:gd name="connsiteY639" fmla="*/ 6370582 h 7613820"/>
              <a:gd name="connsiteX640" fmla="*/ 5363725 w 12577788"/>
              <a:gd name="connsiteY640" fmla="*/ 6370581 h 7613820"/>
              <a:gd name="connsiteX641" fmla="*/ 5378933 w 12577788"/>
              <a:gd name="connsiteY641" fmla="*/ 6361417 h 7613820"/>
              <a:gd name="connsiteX642" fmla="*/ 5380836 w 12577788"/>
              <a:gd name="connsiteY642" fmla="*/ 6372345 h 7613820"/>
              <a:gd name="connsiteX643" fmla="*/ 5427220 w 12577788"/>
              <a:gd name="connsiteY643" fmla="*/ 6352253 h 7613820"/>
              <a:gd name="connsiteX644" fmla="*/ 5434824 w 12577788"/>
              <a:gd name="connsiteY644" fmla="*/ 6346613 h 7613820"/>
              <a:gd name="connsiteX645" fmla="*/ 5436724 w 12577788"/>
              <a:gd name="connsiteY645" fmla="*/ 6328283 h 7613820"/>
              <a:gd name="connsiteX646" fmla="*/ 5419235 w 12577788"/>
              <a:gd name="connsiteY646" fmla="*/ 6333570 h 7613820"/>
              <a:gd name="connsiteX647" fmla="*/ 5469421 w 12577788"/>
              <a:gd name="connsiteY647" fmla="*/ 6293387 h 7613820"/>
              <a:gd name="connsiteX648" fmla="*/ 5527591 w 12577788"/>
              <a:gd name="connsiteY648" fmla="*/ 6260605 h 7613820"/>
              <a:gd name="connsiteX649" fmla="*/ 5515804 w 12577788"/>
              <a:gd name="connsiteY649" fmla="*/ 6245801 h 7613820"/>
              <a:gd name="connsiteX650" fmla="*/ 5545081 w 12577788"/>
              <a:gd name="connsiteY650" fmla="*/ 6221831 h 7613820"/>
              <a:gd name="connsiteX651" fmla="*/ 5540897 w 12577788"/>
              <a:gd name="connsiteY651" fmla="*/ 6254964 h 7613820"/>
              <a:gd name="connsiteX652" fmla="*/ 5575877 w 12577788"/>
              <a:gd name="connsiteY652" fmla="*/ 6201739 h 7613820"/>
              <a:gd name="connsiteX653" fmla="*/ 5602870 w 12577788"/>
              <a:gd name="connsiteY653" fmla="*/ 6126658 h 7613820"/>
              <a:gd name="connsiteX654" fmla="*/ 5647354 w 12577788"/>
              <a:gd name="connsiteY654" fmla="*/ 6093523 h 7613820"/>
              <a:gd name="connsiteX655" fmla="*/ 5573974 w 12577788"/>
              <a:gd name="connsiteY655" fmla="*/ 6115732 h 7613820"/>
              <a:gd name="connsiteX656" fmla="*/ 5579679 w 12577788"/>
              <a:gd name="connsiteY656" fmla="*/ 6104450 h 7613820"/>
              <a:gd name="connsiteX657" fmla="*/ 5570174 w 12577788"/>
              <a:gd name="connsiteY657" fmla="*/ 6121018 h 7613820"/>
              <a:gd name="connsiteX658" fmla="*/ 5560288 w 12577788"/>
              <a:gd name="connsiteY658" fmla="*/ 6137585 h 7613820"/>
              <a:gd name="connsiteX659" fmla="*/ 5592984 w 12577788"/>
              <a:gd name="connsiteY659" fmla="*/ 6135823 h 7613820"/>
              <a:gd name="connsiteX660" fmla="*/ 5523790 w 12577788"/>
              <a:gd name="connsiteY660" fmla="*/ 6190812 h 7613820"/>
              <a:gd name="connsiteX661" fmla="*/ 5527590 w 12577788"/>
              <a:gd name="connsiteY661" fmla="*/ 6170719 h 7613820"/>
              <a:gd name="connsiteX662" fmla="*/ 5550783 w 12577788"/>
              <a:gd name="connsiteY662" fmla="*/ 6157678 h 7613820"/>
              <a:gd name="connsiteX663" fmla="*/ 5558387 w 12577788"/>
              <a:gd name="connsiteY663" fmla="*/ 6121018 h 7613820"/>
              <a:gd name="connsiteX664" fmla="*/ 5598689 w 12577788"/>
              <a:gd name="connsiteY664" fmla="*/ 6093524 h 7613820"/>
              <a:gd name="connsiteX665" fmla="*/ 5627963 w 12577788"/>
              <a:gd name="connsiteY665" fmla="*/ 6064267 h 7613820"/>
              <a:gd name="connsiteX666" fmla="*/ 5622259 w 12577788"/>
              <a:gd name="connsiteY666" fmla="*/ 6047699 h 7613820"/>
              <a:gd name="connsiteX667" fmla="*/ 5633667 w 12577788"/>
              <a:gd name="connsiteY667" fmla="*/ 6031132 h 7613820"/>
              <a:gd name="connsiteX668" fmla="*/ 5658759 w 12577788"/>
              <a:gd name="connsiteY668" fmla="*/ 6025845 h 7613820"/>
              <a:gd name="connsiteX669" fmla="*/ 5661801 w 12577788"/>
              <a:gd name="connsiteY669" fmla="*/ 6013508 h 7613820"/>
              <a:gd name="connsiteX670" fmla="*/ 5669025 w 12577788"/>
              <a:gd name="connsiteY670" fmla="*/ 6012804 h 7613820"/>
              <a:gd name="connsiteX671" fmla="*/ 5692598 w 12577788"/>
              <a:gd name="connsiteY671" fmla="*/ 5993064 h 7613820"/>
              <a:gd name="connsiteX672" fmla="*/ 5674347 w 12577788"/>
              <a:gd name="connsiteY672" fmla="*/ 5974382 h 7613820"/>
              <a:gd name="connsiteX673" fmla="*/ 5683853 w 12577788"/>
              <a:gd name="connsiteY673" fmla="*/ 5976145 h 7613820"/>
              <a:gd name="connsiteX674" fmla="*/ 5699440 w 12577788"/>
              <a:gd name="connsiteY674" fmla="*/ 5950765 h 7613820"/>
              <a:gd name="connsiteX675" fmla="*/ 7941469 w 12577788"/>
              <a:gd name="connsiteY675" fmla="*/ 5940542 h 7613820"/>
              <a:gd name="connsiteX676" fmla="*/ 7939948 w 12577788"/>
              <a:gd name="connsiteY676" fmla="*/ 5942657 h 7613820"/>
              <a:gd name="connsiteX677" fmla="*/ 7945651 w 12577788"/>
              <a:gd name="connsiteY677" fmla="*/ 5941953 h 7613820"/>
              <a:gd name="connsiteX678" fmla="*/ 7941469 w 12577788"/>
              <a:gd name="connsiteY678" fmla="*/ 5940542 h 7613820"/>
              <a:gd name="connsiteX679" fmla="*/ 7625905 w 12577788"/>
              <a:gd name="connsiteY679" fmla="*/ 5940189 h 7613820"/>
              <a:gd name="connsiteX680" fmla="*/ 7638070 w 12577788"/>
              <a:gd name="connsiteY680" fmla="*/ 5956052 h 7613820"/>
              <a:gd name="connsiteX681" fmla="*/ 7639211 w 12577788"/>
              <a:gd name="connsiteY681" fmla="*/ 5956757 h 7613820"/>
              <a:gd name="connsiteX682" fmla="*/ 7638071 w 12577788"/>
              <a:gd name="connsiteY682" fmla="*/ 5956757 h 7613820"/>
              <a:gd name="connsiteX683" fmla="*/ 7631228 w 12577788"/>
              <a:gd name="connsiteY683" fmla="*/ 5973325 h 7613820"/>
              <a:gd name="connsiteX684" fmla="*/ 7650236 w 12577788"/>
              <a:gd name="connsiteY684" fmla="*/ 5964864 h 7613820"/>
              <a:gd name="connsiteX685" fmla="*/ 7636930 w 12577788"/>
              <a:gd name="connsiteY685" fmla="*/ 5977201 h 7613820"/>
              <a:gd name="connsiteX686" fmla="*/ 7607654 w 12577788"/>
              <a:gd name="connsiteY686" fmla="*/ 5979316 h 7613820"/>
              <a:gd name="connsiteX687" fmla="*/ 7614879 w 12577788"/>
              <a:gd name="connsiteY687" fmla="*/ 5971209 h 7613820"/>
              <a:gd name="connsiteX688" fmla="*/ 7604233 w 12577788"/>
              <a:gd name="connsiteY688" fmla="*/ 5978259 h 7613820"/>
              <a:gd name="connsiteX689" fmla="*/ 7598530 w 12577788"/>
              <a:gd name="connsiteY689" fmla="*/ 5980726 h 7613820"/>
              <a:gd name="connsiteX690" fmla="*/ 7592447 w 12577788"/>
              <a:gd name="connsiteY690" fmla="*/ 5981783 h 7613820"/>
              <a:gd name="connsiteX691" fmla="*/ 7572677 w 12577788"/>
              <a:gd name="connsiteY691" fmla="*/ 5991654 h 7613820"/>
              <a:gd name="connsiteX692" fmla="*/ 7603092 w 12577788"/>
              <a:gd name="connsiteY692" fmla="*/ 5986719 h 7613820"/>
              <a:gd name="connsiteX693" fmla="*/ 7577240 w 12577788"/>
              <a:gd name="connsiteY693" fmla="*/ 6003285 h 7613820"/>
              <a:gd name="connsiteX694" fmla="*/ 7573818 w 12577788"/>
              <a:gd name="connsiteY694" fmla="*/ 5993768 h 7613820"/>
              <a:gd name="connsiteX695" fmla="*/ 7549104 w 12577788"/>
              <a:gd name="connsiteY695" fmla="*/ 6001170 h 7613820"/>
              <a:gd name="connsiteX696" fmla="*/ 7534656 w 12577788"/>
              <a:gd name="connsiteY696" fmla="*/ 6001170 h 7613820"/>
              <a:gd name="connsiteX697" fmla="*/ 7530475 w 12577788"/>
              <a:gd name="connsiteY697" fmla="*/ 6003286 h 7613820"/>
              <a:gd name="connsiteX698" fmla="*/ 7523631 w 12577788"/>
              <a:gd name="connsiteY698" fmla="*/ 5997999 h 7613820"/>
              <a:gd name="connsiteX699" fmla="*/ 7509945 w 12577788"/>
              <a:gd name="connsiteY699" fmla="*/ 6013509 h 7613820"/>
              <a:gd name="connsiteX700" fmla="*/ 7508804 w 12577788"/>
              <a:gd name="connsiteY700" fmla="*/ 6021263 h 7613820"/>
              <a:gd name="connsiteX701" fmla="*/ 7498538 w 12577788"/>
              <a:gd name="connsiteY701" fmla="*/ 6024788 h 7613820"/>
              <a:gd name="connsiteX702" fmla="*/ 7477627 w 12577788"/>
              <a:gd name="connsiteY702" fmla="*/ 6034305 h 7613820"/>
              <a:gd name="connsiteX703" fmla="*/ 7465842 w 12577788"/>
              <a:gd name="connsiteY703" fmla="*/ 6027256 h 7613820"/>
              <a:gd name="connsiteX704" fmla="*/ 7433905 w 12577788"/>
              <a:gd name="connsiteY704" fmla="*/ 6046643 h 7613820"/>
              <a:gd name="connsiteX705" fmla="*/ 7445691 w 12577788"/>
              <a:gd name="connsiteY705" fmla="*/ 6035714 h 7613820"/>
              <a:gd name="connsiteX706" fmla="*/ 7399687 w 12577788"/>
              <a:gd name="connsiteY706" fmla="*/ 6062153 h 7613820"/>
              <a:gd name="connsiteX707" fmla="*/ 7389422 w 12577788"/>
              <a:gd name="connsiteY707" fmla="*/ 6057218 h 7613820"/>
              <a:gd name="connsiteX708" fmla="*/ 7362428 w 12577788"/>
              <a:gd name="connsiteY708" fmla="*/ 6077662 h 7613820"/>
              <a:gd name="connsiteX709" fmla="*/ 7362428 w 12577788"/>
              <a:gd name="connsiteY709" fmla="*/ 6063210 h 7613820"/>
              <a:gd name="connsiteX710" fmla="*/ 7378776 w 12577788"/>
              <a:gd name="connsiteY710" fmla="*/ 6057217 h 7613820"/>
              <a:gd name="connsiteX711" fmla="*/ 7383338 w 12577788"/>
              <a:gd name="connsiteY711" fmla="*/ 6040650 h 7613820"/>
              <a:gd name="connsiteX712" fmla="*/ 7388280 w 12577788"/>
              <a:gd name="connsiteY712" fmla="*/ 6047699 h 7613820"/>
              <a:gd name="connsiteX713" fmla="*/ 7419837 w 12577788"/>
              <a:gd name="connsiteY713" fmla="*/ 6037125 h 7613820"/>
              <a:gd name="connsiteX714" fmla="*/ 7451774 w 12577788"/>
              <a:gd name="connsiteY714" fmla="*/ 6026198 h 7613820"/>
              <a:gd name="connsiteX715" fmla="*/ 7454056 w 12577788"/>
              <a:gd name="connsiteY715" fmla="*/ 6033248 h 7613820"/>
              <a:gd name="connsiteX716" fmla="*/ 7459758 w 12577788"/>
              <a:gd name="connsiteY716" fmla="*/ 6023730 h 7613820"/>
              <a:gd name="connsiteX717" fmla="*/ 7466982 w 12577788"/>
              <a:gd name="connsiteY717" fmla="*/ 6009278 h 7613820"/>
              <a:gd name="connsiteX718" fmla="*/ 7471544 w 12577788"/>
              <a:gd name="connsiteY718" fmla="*/ 6015271 h 7613820"/>
              <a:gd name="connsiteX719" fmla="*/ 7483331 w 12577788"/>
              <a:gd name="connsiteY719" fmla="*/ 6005753 h 7613820"/>
              <a:gd name="connsiteX720" fmla="*/ 7490174 w 12577788"/>
              <a:gd name="connsiteY720" fmla="*/ 6004344 h 7613820"/>
              <a:gd name="connsiteX721" fmla="*/ 7495116 w 12577788"/>
              <a:gd name="connsiteY721" fmla="*/ 5999760 h 7613820"/>
              <a:gd name="connsiteX722" fmla="*/ 7503101 w 12577788"/>
              <a:gd name="connsiteY722" fmla="*/ 6004344 h 7613820"/>
              <a:gd name="connsiteX723" fmla="*/ 7499678 w 12577788"/>
              <a:gd name="connsiteY723" fmla="*/ 5996236 h 7613820"/>
              <a:gd name="connsiteX724" fmla="*/ 7543022 w 12577788"/>
              <a:gd name="connsiteY724" fmla="*/ 5977201 h 7613820"/>
              <a:gd name="connsiteX725" fmla="*/ 7544541 w 12577788"/>
              <a:gd name="connsiteY725" fmla="*/ 5966274 h 7613820"/>
              <a:gd name="connsiteX726" fmla="*/ 7559751 w 12577788"/>
              <a:gd name="connsiteY726" fmla="*/ 5964864 h 7613820"/>
              <a:gd name="connsiteX727" fmla="*/ 7579901 w 12577788"/>
              <a:gd name="connsiteY727" fmla="*/ 5964864 h 7613820"/>
              <a:gd name="connsiteX728" fmla="*/ 7586745 w 12577788"/>
              <a:gd name="connsiteY728" fmla="*/ 5960282 h 7613820"/>
              <a:gd name="connsiteX729" fmla="*/ 7590166 w 12577788"/>
              <a:gd name="connsiteY729" fmla="*/ 5957814 h 7613820"/>
              <a:gd name="connsiteX730" fmla="*/ 7593587 w 12577788"/>
              <a:gd name="connsiteY730" fmla="*/ 5955347 h 7613820"/>
              <a:gd name="connsiteX731" fmla="*/ 7609176 w 12577788"/>
              <a:gd name="connsiteY731" fmla="*/ 5949354 h 7613820"/>
              <a:gd name="connsiteX732" fmla="*/ 7622863 w 12577788"/>
              <a:gd name="connsiteY732" fmla="*/ 5942656 h 7613820"/>
              <a:gd name="connsiteX733" fmla="*/ 953776 w 12577788"/>
              <a:gd name="connsiteY733" fmla="*/ 5938813 h 7613820"/>
              <a:gd name="connsiteX734" fmla="*/ 954519 w 12577788"/>
              <a:gd name="connsiteY734" fmla="*/ 5966018 h 7613820"/>
              <a:gd name="connsiteX735" fmla="*/ 967219 w 12577788"/>
              <a:gd name="connsiteY735" fmla="*/ 5942105 h 7613820"/>
              <a:gd name="connsiteX736" fmla="*/ 953776 w 12577788"/>
              <a:gd name="connsiteY736" fmla="*/ 5938813 h 7613820"/>
              <a:gd name="connsiteX737" fmla="*/ 1068321 w 12577788"/>
              <a:gd name="connsiteY737" fmla="*/ 5936543 h 7613820"/>
              <a:gd name="connsiteX738" fmla="*/ 1056411 w 12577788"/>
              <a:gd name="connsiteY738" fmla="*/ 5965528 h 7613820"/>
              <a:gd name="connsiteX739" fmla="*/ 1072575 w 12577788"/>
              <a:gd name="connsiteY739" fmla="*/ 5969090 h 7613820"/>
              <a:gd name="connsiteX740" fmla="*/ 1073913 w 12577788"/>
              <a:gd name="connsiteY740" fmla="*/ 5967704 h 7613820"/>
              <a:gd name="connsiteX741" fmla="*/ 1073827 w 12577788"/>
              <a:gd name="connsiteY741" fmla="*/ 5970516 h 7613820"/>
              <a:gd name="connsiteX742" fmla="*/ 1070371 w 12577788"/>
              <a:gd name="connsiteY742" fmla="*/ 6002295 h 7613820"/>
              <a:gd name="connsiteX743" fmla="*/ 1081420 w 12577788"/>
              <a:gd name="connsiteY743" fmla="*/ 6001442 h 7613820"/>
              <a:gd name="connsiteX744" fmla="*/ 1104382 w 12577788"/>
              <a:gd name="connsiteY744" fmla="*/ 5984194 h 7613820"/>
              <a:gd name="connsiteX745" fmla="*/ 1096810 w 12577788"/>
              <a:gd name="connsiteY745" fmla="*/ 5942203 h 7613820"/>
              <a:gd name="connsiteX746" fmla="*/ 1082914 w 12577788"/>
              <a:gd name="connsiteY746" fmla="*/ 5938867 h 7613820"/>
              <a:gd name="connsiteX747" fmla="*/ 1074717 w 12577788"/>
              <a:gd name="connsiteY747" fmla="*/ 5940220 h 7613820"/>
              <a:gd name="connsiteX748" fmla="*/ 1751844 w 12577788"/>
              <a:gd name="connsiteY748" fmla="*/ 5924672 h 7613820"/>
              <a:gd name="connsiteX749" fmla="*/ 1735144 w 12577788"/>
              <a:gd name="connsiteY749" fmla="*/ 5926755 h 7613820"/>
              <a:gd name="connsiteX750" fmla="*/ 1722412 w 12577788"/>
              <a:gd name="connsiteY750" fmla="*/ 5940244 h 7613820"/>
              <a:gd name="connsiteX751" fmla="*/ 1739814 w 12577788"/>
              <a:gd name="connsiteY751" fmla="*/ 5965200 h 7613820"/>
              <a:gd name="connsiteX752" fmla="*/ 1760874 w 12577788"/>
              <a:gd name="connsiteY752" fmla="*/ 5950585 h 7613820"/>
              <a:gd name="connsiteX753" fmla="*/ 1761813 w 12577788"/>
              <a:gd name="connsiteY753" fmla="*/ 5935920 h 7613820"/>
              <a:gd name="connsiteX754" fmla="*/ 1751844 w 12577788"/>
              <a:gd name="connsiteY754" fmla="*/ 5924672 h 7613820"/>
              <a:gd name="connsiteX755" fmla="*/ 6083062 w 12577788"/>
              <a:gd name="connsiteY755" fmla="*/ 5921155 h 7613820"/>
              <a:gd name="connsiteX756" fmla="*/ 6068614 w 12577788"/>
              <a:gd name="connsiteY756" fmla="*/ 5930320 h 7613820"/>
              <a:gd name="connsiteX757" fmla="*/ 6084962 w 12577788"/>
              <a:gd name="connsiteY757" fmla="*/ 5949003 h 7613820"/>
              <a:gd name="connsiteX758" fmla="*/ 6083062 w 12577788"/>
              <a:gd name="connsiteY758" fmla="*/ 5921155 h 7613820"/>
              <a:gd name="connsiteX759" fmla="*/ 958491 w 12577788"/>
              <a:gd name="connsiteY759" fmla="*/ 5917361 h 7613820"/>
              <a:gd name="connsiteX760" fmla="*/ 934431 w 12577788"/>
              <a:gd name="connsiteY760" fmla="*/ 5917896 h 7613820"/>
              <a:gd name="connsiteX761" fmla="*/ 905304 w 12577788"/>
              <a:gd name="connsiteY761" fmla="*/ 5929647 h 7613820"/>
              <a:gd name="connsiteX762" fmla="*/ 892627 w 12577788"/>
              <a:gd name="connsiteY762" fmla="*/ 5942493 h 7613820"/>
              <a:gd name="connsiteX763" fmla="*/ 930845 w 12577788"/>
              <a:gd name="connsiteY763" fmla="*/ 5941304 h 7613820"/>
              <a:gd name="connsiteX764" fmla="*/ 958491 w 12577788"/>
              <a:gd name="connsiteY764" fmla="*/ 5917361 h 7613820"/>
              <a:gd name="connsiteX765" fmla="*/ 1304497 w 12577788"/>
              <a:gd name="connsiteY765" fmla="*/ 5900590 h 7613820"/>
              <a:gd name="connsiteX766" fmla="*/ 1279582 w 12577788"/>
              <a:gd name="connsiteY766" fmla="*/ 5984057 h 7613820"/>
              <a:gd name="connsiteX767" fmla="*/ 1330485 w 12577788"/>
              <a:gd name="connsiteY767" fmla="*/ 5928571 h 7613820"/>
              <a:gd name="connsiteX768" fmla="*/ 1304497 w 12577788"/>
              <a:gd name="connsiteY768" fmla="*/ 5900590 h 7613820"/>
              <a:gd name="connsiteX769" fmla="*/ 6184193 w 12577788"/>
              <a:gd name="connsiteY769" fmla="*/ 5897891 h 7613820"/>
              <a:gd name="connsiteX770" fmla="*/ 6161381 w 12577788"/>
              <a:gd name="connsiteY770" fmla="*/ 5906702 h 7613820"/>
              <a:gd name="connsiteX771" fmla="*/ 6157579 w 12577788"/>
              <a:gd name="connsiteY771" fmla="*/ 5913049 h 7613820"/>
              <a:gd name="connsiteX772" fmla="*/ 6134387 w 12577788"/>
              <a:gd name="connsiteY772" fmla="*/ 5929968 h 7613820"/>
              <a:gd name="connsiteX773" fmla="*/ 6133627 w 12577788"/>
              <a:gd name="connsiteY773" fmla="*/ 6017738 h 7613820"/>
              <a:gd name="connsiteX774" fmla="*/ 6165182 w 12577788"/>
              <a:gd name="connsiteY774" fmla="*/ 6033600 h 7613820"/>
              <a:gd name="connsiteX775" fmla="*/ 6260993 w 12577788"/>
              <a:gd name="connsiteY775" fmla="*/ 5997998 h 7613820"/>
              <a:gd name="connsiteX776" fmla="*/ 6216130 w 12577788"/>
              <a:gd name="connsiteY776" fmla="*/ 5926443 h 7613820"/>
              <a:gd name="connsiteX777" fmla="*/ 6195219 w 12577788"/>
              <a:gd name="connsiteY777" fmla="*/ 5910228 h 7613820"/>
              <a:gd name="connsiteX778" fmla="*/ 6195600 w 12577788"/>
              <a:gd name="connsiteY778" fmla="*/ 5905647 h 7613820"/>
              <a:gd name="connsiteX779" fmla="*/ 6184193 w 12577788"/>
              <a:gd name="connsiteY779" fmla="*/ 5897891 h 7613820"/>
              <a:gd name="connsiteX780" fmla="*/ 1498068 w 12577788"/>
              <a:gd name="connsiteY780" fmla="*/ 5895987 h 7613820"/>
              <a:gd name="connsiteX781" fmla="*/ 1485541 w 12577788"/>
              <a:gd name="connsiteY781" fmla="*/ 5914273 h 7613820"/>
              <a:gd name="connsiteX782" fmla="*/ 1488981 w 12577788"/>
              <a:gd name="connsiteY782" fmla="*/ 5915050 h 7613820"/>
              <a:gd name="connsiteX783" fmla="*/ 1481723 w 12577788"/>
              <a:gd name="connsiteY783" fmla="*/ 5926917 h 7613820"/>
              <a:gd name="connsiteX784" fmla="*/ 1482552 w 12577788"/>
              <a:gd name="connsiteY784" fmla="*/ 5951308 h 7613820"/>
              <a:gd name="connsiteX785" fmla="*/ 1504935 w 12577788"/>
              <a:gd name="connsiteY785" fmla="*/ 5955272 h 7613820"/>
              <a:gd name="connsiteX786" fmla="*/ 1517596 w 12577788"/>
              <a:gd name="connsiteY786" fmla="*/ 5949804 h 7613820"/>
              <a:gd name="connsiteX787" fmla="*/ 1522952 w 12577788"/>
              <a:gd name="connsiteY787" fmla="*/ 5915394 h 7613820"/>
              <a:gd name="connsiteX788" fmla="*/ 1509165 w 12577788"/>
              <a:gd name="connsiteY788" fmla="*/ 5910766 h 7613820"/>
              <a:gd name="connsiteX789" fmla="*/ 1514482 w 12577788"/>
              <a:gd name="connsiteY789" fmla="*/ 5907389 h 7613820"/>
              <a:gd name="connsiteX790" fmla="*/ 1498068 w 12577788"/>
              <a:gd name="connsiteY790" fmla="*/ 5895987 h 7613820"/>
              <a:gd name="connsiteX791" fmla="*/ 925661 w 12577788"/>
              <a:gd name="connsiteY791" fmla="*/ 5881971 h 7613820"/>
              <a:gd name="connsiteX792" fmla="*/ 912169 w 12577788"/>
              <a:gd name="connsiteY792" fmla="*/ 5888225 h 7613820"/>
              <a:gd name="connsiteX793" fmla="*/ 905523 w 12577788"/>
              <a:gd name="connsiteY793" fmla="*/ 5927064 h 7613820"/>
              <a:gd name="connsiteX794" fmla="*/ 919890 w 12577788"/>
              <a:gd name="connsiteY794" fmla="*/ 5923069 h 7613820"/>
              <a:gd name="connsiteX795" fmla="*/ 925661 w 12577788"/>
              <a:gd name="connsiteY795" fmla="*/ 5881971 h 7613820"/>
              <a:gd name="connsiteX796" fmla="*/ 8050586 w 12577788"/>
              <a:gd name="connsiteY796" fmla="*/ 5872512 h 7613820"/>
              <a:gd name="connsiteX797" fmla="*/ 8015987 w 12577788"/>
              <a:gd name="connsiteY797" fmla="*/ 5882380 h 7613820"/>
              <a:gd name="connsiteX798" fmla="*/ 8018268 w 12577788"/>
              <a:gd name="connsiteY798" fmla="*/ 5894719 h 7613820"/>
              <a:gd name="connsiteX799" fmla="*/ 8017508 w 12577788"/>
              <a:gd name="connsiteY799" fmla="*/ 5902474 h 7613820"/>
              <a:gd name="connsiteX800" fmla="*/ 8051727 w 12577788"/>
              <a:gd name="connsiteY800" fmla="*/ 5939485 h 7613820"/>
              <a:gd name="connsiteX801" fmla="*/ 8069597 w 12577788"/>
              <a:gd name="connsiteY801" fmla="*/ 5933845 h 7613820"/>
              <a:gd name="connsiteX802" fmla="*/ 8085564 w 12577788"/>
              <a:gd name="connsiteY802" fmla="*/ 5905293 h 7613820"/>
              <a:gd name="connsiteX803" fmla="*/ 8050586 w 12577788"/>
              <a:gd name="connsiteY803" fmla="*/ 5872512 h 7613820"/>
              <a:gd name="connsiteX804" fmla="*/ 1436668 w 12577788"/>
              <a:gd name="connsiteY804" fmla="*/ 5841474 h 7613820"/>
              <a:gd name="connsiteX805" fmla="*/ 1411237 w 12577788"/>
              <a:gd name="connsiteY805" fmla="*/ 5929231 h 7613820"/>
              <a:gd name="connsiteX806" fmla="*/ 1436668 w 12577788"/>
              <a:gd name="connsiteY806" fmla="*/ 5841474 h 7613820"/>
              <a:gd name="connsiteX807" fmla="*/ 1263854 w 12577788"/>
              <a:gd name="connsiteY807" fmla="*/ 5836857 h 7613820"/>
              <a:gd name="connsiteX808" fmla="*/ 1253781 w 12577788"/>
              <a:gd name="connsiteY808" fmla="*/ 5917895 h 7613820"/>
              <a:gd name="connsiteX809" fmla="*/ 1266787 w 12577788"/>
              <a:gd name="connsiteY809" fmla="*/ 5875999 h 7613820"/>
              <a:gd name="connsiteX810" fmla="*/ 1263854 w 12577788"/>
              <a:gd name="connsiteY810" fmla="*/ 5836857 h 7613820"/>
              <a:gd name="connsiteX811" fmla="*/ 6333992 w 12577788"/>
              <a:gd name="connsiteY811" fmla="*/ 5832680 h 7613820"/>
              <a:gd name="connsiteX812" fmla="*/ 6315742 w 12577788"/>
              <a:gd name="connsiteY812" fmla="*/ 5842198 h 7613820"/>
              <a:gd name="connsiteX813" fmla="*/ 6318023 w 12577788"/>
              <a:gd name="connsiteY813" fmla="*/ 5845017 h 7613820"/>
              <a:gd name="connsiteX814" fmla="*/ 6306998 w 12577788"/>
              <a:gd name="connsiteY814" fmla="*/ 5851363 h 7613820"/>
              <a:gd name="connsiteX815" fmla="*/ 6296352 w 12577788"/>
              <a:gd name="connsiteY815" fmla="*/ 5873569 h 7613820"/>
              <a:gd name="connsiteX816" fmla="*/ 6312321 w 12577788"/>
              <a:gd name="connsiteY816" fmla="*/ 5888021 h 7613820"/>
              <a:gd name="connsiteX817" fmla="*/ 6324867 w 12577788"/>
              <a:gd name="connsiteY817" fmla="*/ 5889783 h 7613820"/>
              <a:gd name="connsiteX818" fmla="*/ 6345017 w 12577788"/>
              <a:gd name="connsiteY818" fmla="*/ 5862289 h 7613820"/>
              <a:gd name="connsiteX819" fmla="*/ 6336273 w 12577788"/>
              <a:gd name="connsiteY819" fmla="*/ 5851362 h 7613820"/>
              <a:gd name="connsiteX820" fmla="*/ 6341976 w 12577788"/>
              <a:gd name="connsiteY820" fmla="*/ 5851008 h 7613820"/>
              <a:gd name="connsiteX821" fmla="*/ 6333992 w 12577788"/>
              <a:gd name="connsiteY821" fmla="*/ 5832680 h 7613820"/>
              <a:gd name="connsiteX822" fmla="*/ 5966911 w 12577788"/>
              <a:gd name="connsiteY822" fmla="*/ 5821455 h 7613820"/>
              <a:gd name="connsiteX823" fmla="*/ 5967948 w 12577788"/>
              <a:gd name="connsiteY823" fmla="*/ 5823567 h 7613820"/>
              <a:gd name="connsiteX824" fmla="*/ 5969936 w 12577788"/>
              <a:gd name="connsiteY824" fmla="*/ 5832524 h 7613820"/>
              <a:gd name="connsiteX825" fmla="*/ 5967480 w 12577788"/>
              <a:gd name="connsiteY825" fmla="*/ 5836910 h 7613820"/>
              <a:gd name="connsiteX826" fmla="*/ 5966138 w 12577788"/>
              <a:gd name="connsiteY826" fmla="*/ 5823251 h 7613820"/>
              <a:gd name="connsiteX827" fmla="*/ 6071798 w 12577788"/>
              <a:gd name="connsiteY827" fmla="*/ 5811807 h 7613820"/>
              <a:gd name="connsiteX828" fmla="*/ 6047497 w 12577788"/>
              <a:gd name="connsiteY828" fmla="*/ 5814718 h 7613820"/>
              <a:gd name="connsiteX829" fmla="*/ 6015546 w 12577788"/>
              <a:gd name="connsiteY829" fmla="*/ 5832239 h 7613820"/>
              <a:gd name="connsiteX830" fmla="*/ 6048979 w 12577788"/>
              <a:gd name="connsiteY830" fmla="*/ 5847938 h 7613820"/>
              <a:gd name="connsiteX831" fmla="*/ 6145856 w 12577788"/>
              <a:gd name="connsiteY831" fmla="*/ 5832841 h 7613820"/>
              <a:gd name="connsiteX832" fmla="*/ 6071798 w 12577788"/>
              <a:gd name="connsiteY832" fmla="*/ 5811807 h 7613820"/>
              <a:gd name="connsiteX833" fmla="*/ 434630 w 12577788"/>
              <a:gd name="connsiteY833" fmla="*/ 5811569 h 7613820"/>
              <a:gd name="connsiteX834" fmla="*/ 404765 w 12577788"/>
              <a:gd name="connsiteY834" fmla="*/ 5814266 h 7613820"/>
              <a:gd name="connsiteX835" fmla="*/ 392752 w 12577788"/>
              <a:gd name="connsiteY835" fmla="*/ 5828263 h 7613820"/>
              <a:gd name="connsiteX836" fmla="*/ 452196 w 12577788"/>
              <a:gd name="connsiteY836" fmla="*/ 5835700 h 7613820"/>
              <a:gd name="connsiteX837" fmla="*/ 461087 w 12577788"/>
              <a:gd name="connsiteY837" fmla="*/ 5820742 h 7613820"/>
              <a:gd name="connsiteX838" fmla="*/ 434630 w 12577788"/>
              <a:gd name="connsiteY838" fmla="*/ 5811569 h 7613820"/>
              <a:gd name="connsiteX839" fmla="*/ 2342182 w 12577788"/>
              <a:gd name="connsiteY839" fmla="*/ 5791936 h 7613820"/>
              <a:gd name="connsiteX840" fmla="*/ 2324542 w 12577788"/>
              <a:gd name="connsiteY840" fmla="*/ 5792486 h 7613820"/>
              <a:gd name="connsiteX841" fmla="*/ 2344869 w 12577788"/>
              <a:gd name="connsiteY841" fmla="*/ 5809920 h 7613820"/>
              <a:gd name="connsiteX842" fmla="*/ 2342182 w 12577788"/>
              <a:gd name="connsiteY842" fmla="*/ 5791936 h 7613820"/>
              <a:gd name="connsiteX843" fmla="*/ 5886497 w 12577788"/>
              <a:gd name="connsiteY843" fmla="*/ 5789271 h 7613820"/>
              <a:gd name="connsiteX844" fmla="*/ 5865939 w 12577788"/>
              <a:gd name="connsiteY844" fmla="*/ 5793037 h 7613820"/>
              <a:gd name="connsiteX845" fmla="*/ 5836372 w 12577788"/>
              <a:gd name="connsiteY845" fmla="*/ 5818089 h 7613820"/>
              <a:gd name="connsiteX846" fmla="*/ 5868489 w 12577788"/>
              <a:gd name="connsiteY846" fmla="*/ 5861875 h 7613820"/>
              <a:gd name="connsiteX847" fmla="*/ 5888150 w 12577788"/>
              <a:gd name="connsiteY847" fmla="*/ 5865568 h 7613820"/>
              <a:gd name="connsiteX848" fmla="*/ 5913582 w 12577788"/>
              <a:gd name="connsiteY848" fmla="*/ 5828165 h 7613820"/>
              <a:gd name="connsiteX849" fmla="*/ 5886497 w 12577788"/>
              <a:gd name="connsiteY849" fmla="*/ 5789271 h 7613820"/>
              <a:gd name="connsiteX850" fmla="*/ 487865 w 12577788"/>
              <a:gd name="connsiteY850" fmla="*/ 5758459 h 7613820"/>
              <a:gd name="connsiteX851" fmla="*/ 453015 w 12577788"/>
              <a:gd name="connsiteY851" fmla="*/ 5763073 h 7613820"/>
              <a:gd name="connsiteX852" fmla="*/ 434036 w 12577788"/>
              <a:gd name="connsiteY852" fmla="*/ 5778330 h 7613820"/>
              <a:gd name="connsiteX853" fmla="*/ 500884 w 12577788"/>
              <a:gd name="connsiteY853" fmla="*/ 5791931 h 7613820"/>
              <a:gd name="connsiteX854" fmla="*/ 505131 w 12577788"/>
              <a:gd name="connsiteY854" fmla="*/ 5777812 h 7613820"/>
              <a:gd name="connsiteX855" fmla="*/ 487865 w 12577788"/>
              <a:gd name="connsiteY855" fmla="*/ 5758459 h 7613820"/>
              <a:gd name="connsiteX856" fmla="*/ 6310419 w 12577788"/>
              <a:gd name="connsiteY856" fmla="*/ 5753723 h 7613820"/>
              <a:gd name="connsiteX857" fmla="*/ 6249968 w 12577788"/>
              <a:gd name="connsiteY857" fmla="*/ 5817523 h 7613820"/>
              <a:gd name="connsiteX858" fmla="*/ 6310419 w 12577788"/>
              <a:gd name="connsiteY858" fmla="*/ 5753723 h 7613820"/>
              <a:gd name="connsiteX859" fmla="*/ 5894102 w 12577788"/>
              <a:gd name="connsiteY859" fmla="*/ 5728342 h 7613820"/>
              <a:gd name="connsiteX860" fmla="*/ 5882697 w 12577788"/>
              <a:gd name="connsiteY860" fmla="*/ 5730105 h 7613820"/>
              <a:gd name="connsiteX861" fmla="*/ 5876993 w 12577788"/>
              <a:gd name="connsiteY861" fmla="*/ 5737859 h 7613820"/>
              <a:gd name="connsiteX862" fmla="*/ 5910451 w 12577788"/>
              <a:gd name="connsiteY862" fmla="*/ 5760066 h 7613820"/>
              <a:gd name="connsiteX863" fmla="*/ 5921856 w 12577788"/>
              <a:gd name="connsiteY863" fmla="*/ 5757599 h 7613820"/>
              <a:gd name="connsiteX864" fmla="*/ 5894102 w 12577788"/>
              <a:gd name="connsiteY864" fmla="*/ 5728342 h 7613820"/>
              <a:gd name="connsiteX865" fmla="*/ 2401485 w 12577788"/>
              <a:gd name="connsiteY865" fmla="*/ 5722651 h 7613820"/>
              <a:gd name="connsiteX866" fmla="*/ 2399536 w 12577788"/>
              <a:gd name="connsiteY866" fmla="*/ 5726871 h 7613820"/>
              <a:gd name="connsiteX867" fmla="*/ 2395613 w 12577788"/>
              <a:gd name="connsiteY867" fmla="*/ 5727505 h 7613820"/>
              <a:gd name="connsiteX868" fmla="*/ 777804 w 12577788"/>
              <a:gd name="connsiteY868" fmla="*/ 5708810 h 7613820"/>
              <a:gd name="connsiteX869" fmla="*/ 774128 w 12577788"/>
              <a:gd name="connsiteY869" fmla="*/ 5730583 h 7613820"/>
              <a:gd name="connsiteX870" fmla="*/ 793195 w 12577788"/>
              <a:gd name="connsiteY870" fmla="*/ 5725103 h 7613820"/>
              <a:gd name="connsiteX871" fmla="*/ 777804 w 12577788"/>
              <a:gd name="connsiteY871" fmla="*/ 5708810 h 7613820"/>
              <a:gd name="connsiteX872" fmla="*/ 8111418 w 12577788"/>
              <a:gd name="connsiteY872" fmla="*/ 5663485 h 7613820"/>
              <a:gd name="connsiteX873" fmla="*/ 8124724 w 12577788"/>
              <a:gd name="connsiteY873" fmla="*/ 5719882 h 7613820"/>
              <a:gd name="connsiteX874" fmla="*/ 8133089 w 12577788"/>
              <a:gd name="connsiteY874" fmla="*/ 5717414 h 7613820"/>
              <a:gd name="connsiteX875" fmla="*/ 8122064 w 12577788"/>
              <a:gd name="connsiteY875" fmla="*/ 5664189 h 7613820"/>
              <a:gd name="connsiteX876" fmla="*/ 8111418 w 12577788"/>
              <a:gd name="connsiteY876" fmla="*/ 5663485 h 7613820"/>
              <a:gd name="connsiteX877" fmla="*/ 745544 w 12577788"/>
              <a:gd name="connsiteY877" fmla="*/ 5655895 h 7613820"/>
              <a:gd name="connsiteX878" fmla="*/ 734049 w 12577788"/>
              <a:gd name="connsiteY878" fmla="*/ 5690780 h 7613820"/>
              <a:gd name="connsiteX879" fmla="*/ 756978 w 12577788"/>
              <a:gd name="connsiteY879" fmla="*/ 5688288 h 7613820"/>
              <a:gd name="connsiteX880" fmla="*/ 771212 w 12577788"/>
              <a:gd name="connsiteY880" fmla="*/ 5671473 h 7613820"/>
              <a:gd name="connsiteX881" fmla="*/ 745544 w 12577788"/>
              <a:gd name="connsiteY881" fmla="*/ 5655895 h 7613820"/>
              <a:gd name="connsiteX882" fmla="*/ 5975085 w 12577788"/>
              <a:gd name="connsiteY882" fmla="*/ 5650089 h 7613820"/>
              <a:gd name="connsiteX883" fmla="*/ 5952272 w 12577788"/>
              <a:gd name="connsiteY883" fmla="*/ 5669829 h 7613820"/>
              <a:gd name="connsiteX884" fmla="*/ 5963678 w 12577788"/>
              <a:gd name="connsiteY884" fmla="*/ 5681108 h 7613820"/>
              <a:gd name="connsiteX885" fmla="*/ 5965199 w 12577788"/>
              <a:gd name="connsiteY885" fmla="*/ 5680404 h 7613820"/>
              <a:gd name="connsiteX886" fmla="*/ 5963678 w 12577788"/>
              <a:gd name="connsiteY886" fmla="*/ 5682871 h 7613820"/>
              <a:gd name="connsiteX887" fmla="*/ 5946569 w 12577788"/>
              <a:gd name="connsiteY887" fmla="*/ 5709308 h 7613820"/>
              <a:gd name="connsiteX888" fmla="*/ 5955695 w 12577788"/>
              <a:gd name="connsiteY888" fmla="*/ 5713890 h 7613820"/>
              <a:gd name="connsiteX889" fmla="*/ 5981928 w 12577788"/>
              <a:gd name="connsiteY889" fmla="*/ 5710718 h 7613820"/>
              <a:gd name="connsiteX890" fmla="*/ 5994855 w 12577788"/>
              <a:gd name="connsiteY890" fmla="*/ 5669830 h 7613820"/>
              <a:gd name="connsiteX891" fmla="*/ 5985350 w 12577788"/>
              <a:gd name="connsiteY891" fmla="*/ 5659607 h 7613820"/>
              <a:gd name="connsiteX892" fmla="*/ 5978126 w 12577788"/>
              <a:gd name="connsiteY892" fmla="*/ 5656787 h 7613820"/>
              <a:gd name="connsiteX893" fmla="*/ 1093614 w 12577788"/>
              <a:gd name="connsiteY893" fmla="*/ 5621965 h 7613820"/>
              <a:gd name="connsiteX894" fmla="*/ 1103374 w 12577788"/>
              <a:gd name="connsiteY894" fmla="*/ 5625541 h 7613820"/>
              <a:gd name="connsiteX895" fmla="*/ 1096195 w 12577788"/>
              <a:gd name="connsiteY895" fmla="*/ 5625696 h 7613820"/>
              <a:gd name="connsiteX896" fmla="*/ 5976605 w 12577788"/>
              <a:gd name="connsiteY896" fmla="*/ 5613431 h 7613820"/>
              <a:gd name="connsiteX897" fmla="*/ 5959118 w 12577788"/>
              <a:gd name="connsiteY897" fmla="*/ 5643392 h 7613820"/>
              <a:gd name="connsiteX898" fmla="*/ 5993333 w 12577788"/>
              <a:gd name="connsiteY898" fmla="*/ 5637047 h 7613820"/>
              <a:gd name="connsiteX899" fmla="*/ 5976605 w 12577788"/>
              <a:gd name="connsiteY899" fmla="*/ 5613431 h 7613820"/>
              <a:gd name="connsiteX900" fmla="*/ 5986399 w 12577788"/>
              <a:gd name="connsiteY900" fmla="*/ 5574943 h 7613820"/>
              <a:gd name="connsiteX901" fmla="*/ 6015385 w 12577788"/>
              <a:gd name="connsiteY901" fmla="*/ 5591444 h 7613820"/>
              <a:gd name="connsiteX902" fmla="*/ 6059869 w 12577788"/>
              <a:gd name="connsiteY902" fmla="*/ 5597920 h 7613820"/>
              <a:gd name="connsiteX903" fmla="*/ 6080019 w 12577788"/>
              <a:gd name="connsiteY903" fmla="*/ 5594396 h 7613820"/>
              <a:gd name="connsiteX904" fmla="*/ 6072035 w 12577788"/>
              <a:gd name="connsiteY904" fmla="*/ 5618365 h 7613820"/>
              <a:gd name="connsiteX905" fmla="*/ 6046943 w 12577788"/>
              <a:gd name="connsiteY905" fmla="*/ 5678994 h 7613820"/>
              <a:gd name="connsiteX906" fmla="*/ 6008162 w 12577788"/>
              <a:gd name="connsiteY906" fmla="*/ 5730457 h 7613820"/>
              <a:gd name="connsiteX907" fmla="*/ 5996755 w 12577788"/>
              <a:gd name="connsiteY907" fmla="*/ 5781920 h 7613820"/>
              <a:gd name="connsiteX908" fmla="*/ 5994031 w 12577788"/>
              <a:gd name="connsiteY908" fmla="*/ 5787323 h 7613820"/>
              <a:gd name="connsiteX909" fmla="*/ 5978999 w 12577788"/>
              <a:gd name="connsiteY909" fmla="*/ 5785799 h 7613820"/>
              <a:gd name="connsiteX910" fmla="*/ 5977366 w 12577788"/>
              <a:gd name="connsiteY910" fmla="*/ 5778044 h 7613820"/>
              <a:gd name="connsiteX911" fmla="*/ 5973258 w 12577788"/>
              <a:gd name="connsiteY911" fmla="*/ 5785218 h 7613820"/>
              <a:gd name="connsiteX912" fmla="*/ 5973161 w 12577788"/>
              <a:gd name="connsiteY912" fmla="*/ 5785208 h 7613820"/>
              <a:gd name="connsiteX913" fmla="*/ 5942345 w 12577788"/>
              <a:gd name="connsiteY913" fmla="*/ 5792829 h 7613820"/>
              <a:gd name="connsiteX914" fmla="*/ 5960031 w 12577788"/>
              <a:gd name="connsiteY914" fmla="*/ 5808118 h 7613820"/>
              <a:gd name="connsiteX915" fmla="*/ 5952225 w 12577788"/>
              <a:gd name="connsiteY915" fmla="*/ 5821534 h 7613820"/>
              <a:gd name="connsiteX916" fmla="*/ 5921097 w 12577788"/>
              <a:gd name="connsiteY916" fmla="*/ 5855239 h 7613820"/>
              <a:gd name="connsiteX917" fmla="*/ 5929081 w 12577788"/>
              <a:gd name="connsiteY917" fmla="*/ 5869691 h 7613820"/>
              <a:gd name="connsiteX918" fmla="*/ 5911591 w 12577788"/>
              <a:gd name="connsiteY918" fmla="*/ 5878857 h 7613820"/>
              <a:gd name="connsiteX919" fmla="*/ 5896003 w 12577788"/>
              <a:gd name="connsiteY919" fmla="*/ 5924680 h 7613820"/>
              <a:gd name="connsiteX920" fmla="*/ 5874712 w 12577788"/>
              <a:gd name="connsiteY920" fmla="*/ 5948650 h 7613820"/>
              <a:gd name="connsiteX921" fmla="*/ 5855701 w 12577788"/>
              <a:gd name="connsiteY921" fmla="*/ 5968742 h 7613820"/>
              <a:gd name="connsiteX922" fmla="*/ 5865207 w 12577788"/>
              <a:gd name="connsiteY922" fmla="*/ 5968742 h 7613820"/>
              <a:gd name="connsiteX923" fmla="*/ 5832512 w 12577788"/>
              <a:gd name="connsiteY923" fmla="*/ 6011041 h 7613820"/>
              <a:gd name="connsiteX924" fmla="*/ 5838005 w 12577788"/>
              <a:gd name="connsiteY924" fmla="*/ 5993377 h 7613820"/>
              <a:gd name="connsiteX925" fmla="*/ 5844290 w 12577788"/>
              <a:gd name="connsiteY925" fmla="*/ 5987954 h 7613820"/>
              <a:gd name="connsiteX926" fmla="*/ 5840331 w 12577788"/>
              <a:gd name="connsiteY926" fmla="*/ 5915284 h 7613820"/>
              <a:gd name="connsiteX927" fmla="*/ 5829240 w 12577788"/>
              <a:gd name="connsiteY927" fmla="*/ 5909405 h 7613820"/>
              <a:gd name="connsiteX928" fmla="*/ 5824525 w 12577788"/>
              <a:gd name="connsiteY928" fmla="*/ 5880503 h 7613820"/>
              <a:gd name="connsiteX929" fmla="*/ 5797295 w 12577788"/>
              <a:gd name="connsiteY929" fmla="*/ 5843754 h 7613820"/>
              <a:gd name="connsiteX930" fmla="*/ 5784201 w 12577788"/>
              <a:gd name="connsiteY930" fmla="*/ 5836852 h 7613820"/>
              <a:gd name="connsiteX931" fmla="*/ 5790926 w 12577788"/>
              <a:gd name="connsiteY931" fmla="*/ 5828670 h 7613820"/>
              <a:gd name="connsiteX932" fmla="*/ 5805517 w 12577788"/>
              <a:gd name="connsiteY932" fmla="*/ 5829508 h 7613820"/>
              <a:gd name="connsiteX933" fmla="*/ 5821104 w 12577788"/>
              <a:gd name="connsiteY933" fmla="*/ 5791087 h 7613820"/>
              <a:gd name="connsiteX934" fmla="*/ 5790308 w 12577788"/>
              <a:gd name="connsiteY934" fmla="*/ 5809062 h 7613820"/>
              <a:gd name="connsiteX935" fmla="*/ 5801714 w 12577788"/>
              <a:gd name="connsiteY935" fmla="*/ 5785446 h 7613820"/>
              <a:gd name="connsiteX936" fmla="*/ 5813120 w 12577788"/>
              <a:gd name="connsiteY936" fmla="*/ 5759715 h 7613820"/>
              <a:gd name="connsiteX937" fmla="*/ 5849620 w 12577788"/>
              <a:gd name="connsiteY937" fmla="*/ 5761476 h 7613820"/>
              <a:gd name="connsiteX938" fmla="*/ 5843916 w 12577788"/>
              <a:gd name="connsiteY938" fmla="*/ 5733982 h 7613820"/>
              <a:gd name="connsiteX939" fmla="*/ 5832511 w 12577788"/>
              <a:gd name="connsiteY939" fmla="*/ 5743147 h 7613820"/>
              <a:gd name="connsiteX940" fmla="*/ 5842396 w 12577788"/>
              <a:gd name="connsiteY940" fmla="*/ 5716006 h 7613820"/>
              <a:gd name="connsiteX941" fmla="*/ 5869009 w 12577788"/>
              <a:gd name="connsiteY941" fmla="*/ 5712128 h 7613820"/>
              <a:gd name="connsiteX942" fmla="*/ 5878894 w 12577788"/>
              <a:gd name="connsiteY942" fmla="*/ 5726933 h 7613820"/>
              <a:gd name="connsiteX943" fmla="*/ 5874713 w 12577788"/>
              <a:gd name="connsiteY943" fmla="*/ 5678994 h 7613820"/>
              <a:gd name="connsiteX944" fmla="*/ 5869009 w 12577788"/>
              <a:gd name="connsiteY944" fmla="*/ 5706487 h 7613820"/>
              <a:gd name="connsiteX945" fmla="*/ 5843916 w 12577788"/>
              <a:gd name="connsiteY945" fmla="*/ 5702963 h 7613820"/>
              <a:gd name="connsiteX946" fmla="*/ 5865208 w 12577788"/>
              <a:gd name="connsiteY946" fmla="*/ 5657139 h 7613820"/>
              <a:gd name="connsiteX947" fmla="*/ 5874712 w 12577788"/>
              <a:gd name="connsiteY947" fmla="*/ 5669828 h 7613820"/>
              <a:gd name="connsiteX948" fmla="*/ 5875567 w 12577788"/>
              <a:gd name="connsiteY948" fmla="*/ 5658329 h 7613820"/>
              <a:gd name="connsiteX949" fmla="*/ 5871466 w 12577788"/>
              <a:gd name="connsiteY949" fmla="*/ 5652955 h 7613820"/>
              <a:gd name="connsiteX950" fmla="*/ 5881719 w 12577788"/>
              <a:gd name="connsiteY950" fmla="*/ 5650057 h 7613820"/>
              <a:gd name="connsiteX951" fmla="*/ 5879055 w 12577788"/>
              <a:gd name="connsiteY951" fmla="*/ 5642650 h 7613820"/>
              <a:gd name="connsiteX952" fmla="*/ 5879940 w 12577788"/>
              <a:gd name="connsiteY952" fmla="*/ 5642026 h 7613820"/>
              <a:gd name="connsiteX953" fmla="*/ 5892581 w 12577788"/>
              <a:gd name="connsiteY953" fmla="*/ 5638809 h 7613820"/>
              <a:gd name="connsiteX954" fmla="*/ 5893953 w 12577788"/>
              <a:gd name="connsiteY954" fmla="*/ 5630221 h 7613820"/>
              <a:gd name="connsiteX955" fmla="*/ 5898785 w 12577788"/>
              <a:gd name="connsiteY955" fmla="*/ 5628154 h 7613820"/>
              <a:gd name="connsiteX956" fmla="*/ 5916643 w 12577788"/>
              <a:gd name="connsiteY956" fmla="*/ 5615769 h 7613820"/>
              <a:gd name="connsiteX957" fmla="*/ 5954072 w 12577788"/>
              <a:gd name="connsiteY957" fmla="*/ 5609512 h 7613820"/>
              <a:gd name="connsiteX958" fmla="*/ 5963889 w 12577788"/>
              <a:gd name="connsiteY958" fmla="*/ 5591389 h 7613820"/>
              <a:gd name="connsiteX959" fmla="*/ 999697 w 12577788"/>
              <a:gd name="connsiteY959" fmla="*/ 5573330 h 7613820"/>
              <a:gd name="connsiteX960" fmla="*/ 1011625 w 12577788"/>
              <a:gd name="connsiteY960" fmla="*/ 5574735 h 7613820"/>
              <a:gd name="connsiteX961" fmla="*/ 1052722 w 12577788"/>
              <a:gd name="connsiteY961" fmla="*/ 5575571 h 7613820"/>
              <a:gd name="connsiteX962" fmla="*/ 1052244 w 12577788"/>
              <a:gd name="connsiteY962" fmla="*/ 5574003 h 7613820"/>
              <a:gd name="connsiteX963" fmla="*/ 1055253 w 12577788"/>
              <a:gd name="connsiteY963" fmla="*/ 5576257 h 7613820"/>
              <a:gd name="connsiteX964" fmla="*/ 1071248 w 12577788"/>
              <a:gd name="connsiteY964" fmla="*/ 5585446 h 7613820"/>
              <a:gd name="connsiteX965" fmla="*/ 1078560 w 12577788"/>
              <a:gd name="connsiteY965" fmla="*/ 5585524 h 7613820"/>
              <a:gd name="connsiteX966" fmla="*/ 1081038 w 12577788"/>
              <a:gd name="connsiteY966" fmla="*/ 5586857 h 7613820"/>
              <a:gd name="connsiteX967" fmla="*/ 1083065 w 12577788"/>
              <a:gd name="connsiteY967" fmla="*/ 5588143 h 7613820"/>
              <a:gd name="connsiteX968" fmla="*/ 1087701 w 12577788"/>
              <a:gd name="connsiteY968" fmla="*/ 5590992 h 7613820"/>
              <a:gd name="connsiteX969" fmla="*/ 1096546 w 12577788"/>
              <a:gd name="connsiteY969" fmla="*/ 5598166 h 7613820"/>
              <a:gd name="connsiteX970" fmla="*/ 1100496 w 12577788"/>
              <a:gd name="connsiteY970" fmla="*/ 5610930 h 7613820"/>
              <a:gd name="connsiteX971" fmla="*/ 1078677 w 12577788"/>
              <a:gd name="connsiteY971" fmla="*/ 5605720 h 7613820"/>
              <a:gd name="connsiteX972" fmla="*/ 1082775 w 12577788"/>
              <a:gd name="connsiteY972" fmla="*/ 5623925 h 7613820"/>
              <a:gd name="connsiteX973" fmla="*/ 1085333 w 12577788"/>
              <a:gd name="connsiteY973" fmla="*/ 5626133 h 7613820"/>
              <a:gd name="connsiteX974" fmla="*/ 1066760 w 12577788"/>
              <a:gd name="connsiteY974" fmla="*/ 5625803 h 7613820"/>
              <a:gd name="connsiteX975" fmla="*/ 1066118 w 12577788"/>
              <a:gd name="connsiteY975" fmla="*/ 5626173 h 7613820"/>
              <a:gd name="connsiteX976" fmla="*/ 1055936 w 12577788"/>
              <a:gd name="connsiteY976" fmla="*/ 5620384 h 7613820"/>
              <a:gd name="connsiteX977" fmla="*/ 1017608 w 12577788"/>
              <a:gd name="connsiteY977" fmla="*/ 5585098 h 7613820"/>
              <a:gd name="connsiteX978" fmla="*/ 1001136 w 12577788"/>
              <a:gd name="connsiteY978" fmla="*/ 5574342 h 7613820"/>
              <a:gd name="connsiteX979" fmla="*/ 8253232 w 12577788"/>
              <a:gd name="connsiteY979" fmla="*/ 5557031 h 7613820"/>
              <a:gd name="connsiteX980" fmla="*/ 8233841 w 12577788"/>
              <a:gd name="connsiteY980" fmla="*/ 5572541 h 7613820"/>
              <a:gd name="connsiteX981" fmla="*/ 8244487 w 12577788"/>
              <a:gd name="connsiteY981" fmla="*/ 5582058 h 7613820"/>
              <a:gd name="connsiteX982" fmla="*/ 8252851 w 12577788"/>
              <a:gd name="connsiteY982" fmla="*/ 5580648 h 7613820"/>
              <a:gd name="connsiteX983" fmla="*/ 8260074 w 12577788"/>
              <a:gd name="connsiteY983" fmla="*/ 5561966 h 7613820"/>
              <a:gd name="connsiteX984" fmla="*/ 8253232 w 12577788"/>
              <a:gd name="connsiteY984" fmla="*/ 5557031 h 7613820"/>
              <a:gd name="connsiteX985" fmla="*/ 6149215 w 12577788"/>
              <a:gd name="connsiteY985" fmla="*/ 5555622 h 7613820"/>
              <a:gd name="connsiteX986" fmla="*/ 6150735 w 12577788"/>
              <a:gd name="connsiteY986" fmla="*/ 5559146 h 7613820"/>
              <a:gd name="connsiteX987" fmla="*/ 6164804 w 12577788"/>
              <a:gd name="connsiteY987" fmla="*/ 5568663 h 7613820"/>
              <a:gd name="connsiteX988" fmla="*/ 6183434 w 12577788"/>
              <a:gd name="connsiteY988" fmla="*/ 5603561 h 7613820"/>
              <a:gd name="connsiteX989" fmla="*/ 6208527 w 12577788"/>
              <a:gd name="connsiteY989" fmla="*/ 5637047 h 7613820"/>
              <a:gd name="connsiteX990" fmla="*/ 6215750 w 12577788"/>
              <a:gd name="connsiteY990" fmla="*/ 5645860 h 7613820"/>
              <a:gd name="connsiteX991" fmla="*/ 6206246 w 12577788"/>
              <a:gd name="connsiteY991" fmla="*/ 5644098 h 7613820"/>
              <a:gd name="connsiteX992" fmla="*/ 6162523 w 12577788"/>
              <a:gd name="connsiteY992" fmla="*/ 5664541 h 7613820"/>
              <a:gd name="connsiteX993" fmla="*/ 6162417 w 12577788"/>
              <a:gd name="connsiteY993" fmla="*/ 5665227 h 7613820"/>
              <a:gd name="connsiteX994" fmla="*/ 6135460 w 12577788"/>
              <a:gd name="connsiteY994" fmla="*/ 5649710 h 7613820"/>
              <a:gd name="connsiteX995" fmla="*/ 6108694 w 12577788"/>
              <a:gd name="connsiteY995" fmla="*/ 5641001 h 7613820"/>
              <a:gd name="connsiteX996" fmla="*/ 6111908 w 12577788"/>
              <a:gd name="connsiteY996" fmla="*/ 5632157 h 7613820"/>
              <a:gd name="connsiteX997" fmla="*/ 6118368 w 12577788"/>
              <a:gd name="connsiteY997" fmla="*/ 5630891 h 7613820"/>
              <a:gd name="connsiteX998" fmla="*/ 6121053 w 12577788"/>
              <a:gd name="connsiteY998" fmla="*/ 5634385 h 7613820"/>
              <a:gd name="connsiteX999" fmla="*/ 6150483 w 12577788"/>
              <a:gd name="connsiteY999" fmla="*/ 5637966 h 7613820"/>
              <a:gd name="connsiteX1000" fmla="*/ 6136465 w 12577788"/>
              <a:gd name="connsiteY1000" fmla="*/ 5609522 h 7613820"/>
              <a:gd name="connsiteX1001" fmla="*/ 6126674 w 12577788"/>
              <a:gd name="connsiteY1001" fmla="*/ 5611874 h 7613820"/>
              <a:gd name="connsiteX1002" fmla="*/ 6124122 w 12577788"/>
              <a:gd name="connsiteY1002" fmla="*/ 5605676 h 7613820"/>
              <a:gd name="connsiteX1003" fmla="*/ 6137430 w 12577788"/>
              <a:gd name="connsiteY1003" fmla="*/ 5572541 h 7613820"/>
              <a:gd name="connsiteX1004" fmla="*/ 6140089 w 12577788"/>
              <a:gd name="connsiteY1004" fmla="*/ 5564786 h 7613820"/>
              <a:gd name="connsiteX1005" fmla="*/ 2685674 w 12577788"/>
              <a:gd name="connsiteY1005" fmla="*/ 5537936 h 7613820"/>
              <a:gd name="connsiteX1006" fmla="*/ 2693214 w 12577788"/>
              <a:gd name="connsiteY1006" fmla="*/ 5542579 h 7613820"/>
              <a:gd name="connsiteX1007" fmla="*/ 2693215 w 12577788"/>
              <a:gd name="connsiteY1007" fmla="*/ 5540465 h 7613820"/>
              <a:gd name="connsiteX1008" fmla="*/ 2695876 w 12577788"/>
              <a:gd name="connsiteY1008" fmla="*/ 5545751 h 7613820"/>
              <a:gd name="connsiteX1009" fmla="*/ 2709562 w 12577788"/>
              <a:gd name="connsiteY1009" fmla="*/ 5570779 h 7613820"/>
              <a:gd name="connsiteX1010" fmla="*/ 2719447 w 12577788"/>
              <a:gd name="connsiteY1010" fmla="*/ 5576419 h 7613820"/>
              <a:gd name="connsiteX1011" fmla="*/ 2720968 w 12577788"/>
              <a:gd name="connsiteY1011" fmla="*/ 5579944 h 7613820"/>
              <a:gd name="connsiteX1012" fmla="*/ 2722870 w 12577788"/>
              <a:gd name="connsiteY1012" fmla="*/ 5583468 h 7613820"/>
              <a:gd name="connsiteX1013" fmla="*/ 2726672 w 12577788"/>
              <a:gd name="connsiteY1013" fmla="*/ 5591222 h 7613820"/>
              <a:gd name="connsiteX1014" fmla="*/ 2732374 w 12577788"/>
              <a:gd name="connsiteY1014" fmla="*/ 5607437 h 7613820"/>
              <a:gd name="connsiteX1015" fmla="*/ 2728953 w 12577788"/>
              <a:gd name="connsiteY1015" fmla="*/ 5627530 h 7613820"/>
              <a:gd name="connsiteX1016" fmla="*/ 2703859 w 12577788"/>
              <a:gd name="connsiteY1016" fmla="*/ 5603913 h 7613820"/>
              <a:gd name="connsiteX1017" fmla="*/ 2695876 w 12577788"/>
              <a:gd name="connsiteY1017" fmla="*/ 5631407 h 7613820"/>
              <a:gd name="connsiteX1018" fmla="*/ 2697777 w 12577788"/>
              <a:gd name="connsiteY1018" fmla="*/ 5635989 h 7613820"/>
              <a:gd name="connsiteX1019" fmla="*/ 2673063 w 12577788"/>
              <a:gd name="connsiteY1019" fmla="*/ 5621890 h 7613820"/>
              <a:gd name="connsiteX1020" fmla="*/ 2672304 w 12577788"/>
              <a:gd name="connsiteY1020" fmla="*/ 5621538 h 7613820"/>
              <a:gd name="connsiteX1021" fmla="*/ 2663179 w 12577788"/>
              <a:gd name="connsiteY1021" fmla="*/ 5605675 h 7613820"/>
              <a:gd name="connsiteX1022" fmla="*/ 2653195 w 12577788"/>
              <a:gd name="connsiteY1022" fmla="*/ 5579614 h 7613820"/>
              <a:gd name="connsiteX1023" fmla="*/ 2660458 w 12577788"/>
              <a:gd name="connsiteY1023" fmla="*/ 5574597 h 7613820"/>
              <a:gd name="connsiteX1024" fmla="*/ 2680540 w 12577788"/>
              <a:gd name="connsiteY1024" fmla="*/ 5542738 h 7613820"/>
              <a:gd name="connsiteX1025" fmla="*/ 2674394 w 12577788"/>
              <a:gd name="connsiteY1025" fmla="*/ 5530988 h 7613820"/>
              <a:gd name="connsiteX1026" fmla="*/ 2677463 w 12577788"/>
              <a:gd name="connsiteY1026" fmla="*/ 5532878 h 7613820"/>
              <a:gd name="connsiteX1027" fmla="*/ 2671883 w 12577788"/>
              <a:gd name="connsiteY1027" fmla="*/ 5535149 h 7613820"/>
              <a:gd name="connsiteX1028" fmla="*/ 759915 w 12577788"/>
              <a:gd name="connsiteY1028" fmla="*/ 5529083 h 7613820"/>
              <a:gd name="connsiteX1029" fmla="*/ 750742 w 12577788"/>
              <a:gd name="connsiteY1029" fmla="*/ 5531615 h 7613820"/>
              <a:gd name="connsiteX1030" fmla="*/ 755450 w 12577788"/>
              <a:gd name="connsiteY1030" fmla="*/ 5551618 h 7613820"/>
              <a:gd name="connsiteX1031" fmla="*/ 772037 w 12577788"/>
              <a:gd name="connsiteY1031" fmla="*/ 5532216 h 7613820"/>
              <a:gd name="connsiteX1032" fmla="*/ 759915 w 12577788"/>
              <a:gd name="connsiteY1032" fmla="*/ 5529083 h 7613820"/>
              <a:gd name="connsiteX1033" fmla="*/ 8392383 w 12577788"/>
              <a:gd name="connsiteY1033" fmla="*/ 5524251 h 7613820"/>
              <a:gd name="connsiteX1034" fmla="*/ 8387442 w 12577788"/>
              <a:gd name="connsiteY1034" fmla="*/ 5531653 h 7613820"/>
              <a:gd name="connsiteX1035" fmla="*/ 8393525 w 12577788"/>
              <a:gd name="connsiteY1035" fmla="*/ 5544342 h 7613820"/>
              <a:gd name="connsiteX1036" fmla="*/ 8399227 w 12577788"/>
              <a:gd name="connsiteY1036" fmla="*/ 5541169 h 7613820"/>
              <a:gd name="connsiteX1037" fmla="*/ 8402270 w 12577788"/>
              <a:gd name="connsiteY1037" fmla="*/ 5537645 h 7613820"/>
              <a:gd name="connsiteX1038" fmla="*/ 8399227 w 12577788"/>
              <a:gd name="connsiteY1038" fmla="*/ 5529185 h 7613820"/>
              <a:gd name="connsiteX1039" fmla="*/ 8392383 w 12577788"/>
              <a:gd name="connsiteY1039" fmla="*/ 5524251 h 7613820"/>
              <a:gd name="connsiteX1040" fmla="*/ 8369952 w 12577788"/>
              <a:gd name="connsiteY1040" fmla="*/ 5478425 h 7613820"/>
              <a:gd name="connsiteX1041" fmla="*/ 8361968 w 12577788"/>
              <a:gd name="connsiteY1041" fmla="*/ 5500633 h 7613820"/>
              <a:gd name="connsiteX1042" fmla="*/ 8407212 w 12577788"/>
              <a:gd name="connsiteY1042" fmla="*/ 5499222 h 7613820"/>
              <a:gd name="connsiteX1043" fmla="*/ 8369952 w 12577788"/>
              <a:gd name="connsiteY1043" fmla="*/ 5478425 h 7613820"/>
              <a:gd name="connsiteX1044" fmla="*/ 5933644 w 12577788"/>
              <a:gd name="connsiteY1044" fmla="*/ 5454104 h 7613820"/>
              <a:gd name="connsiteX1045" fmla="*/ 5923378 w 12577788"/>
              <a:gd name="connsiteY1045" fmla="*/ 5465031 h 7613820"/>
              <a:gd name="connsiteX1046" fmla="*/ 5935163 w 12577788"/>
              <a:gd name="connsiteY1046" fmla="*/ 5472786 h 7613820"/>
              <a:gd name="connsiteX1047" fmla="*/ 5944669 w 12577788"/>
              <a:gd name="connsiteY1047" fmla="*/ 5455162 h 7613820"/>
              <a:gd name="connsiteX1048" fmla="*/ 5933644 w 12577788"/>
              <a:gd name="connsiteY1048" fmla="*/ 5454104 h 7613820"/>
              <a:gd name="connsiteX1049" fmla="*/ 2647585 w 12577788"/>
              <a:gd name="connsiteY1049" fmla="*/ 5454093 h 7613820"/>
              <a:gd name="connsiteX1050" fmla="*/ 2653246 w 12577788"/>
              <a:gd name="connsiteY1050" fmla="*/ 5459038 h 7613820"/>
              <a:gd name="connsiteX1051" fmla="*/ 2657319 w 12577788"/>
              <a:gd name="connsiteY1051" fmla="*/ 5462885 h 7613820"/>
              <a:gd name="connsiteX1052" fmla="*/ 2644695 w 12577788"/>
              <a:gd name="connsiteY1052" fmla="*/ 5477227 h 7613820"/>
              <a:gd name="connsiteX1053" fmla="*/ 2644394 w 12577788"/>
              <a:gd name="connsiteY1053" fmla="*/ 5477104 h 7613820"/>
              <a:gd name="connsiteX1054" fmla="*/ 2645776 w 12577788"/>
              <a:gd name="connsiteY1054" fmla="*/ 5470122 h 7613820"/>
              <a:gd name="connsiteX1055" fmla="*/ 2650179 w 12577788"/>
              <a:gd name="connsiteY1055" fmla="*/ 5462015 h 7613820"/>
              <a:gd name="connsiteX1056" fmla="*/ 2640185 w 12577788"/>
              <a:gd name="connsiteY1056" fmla="*/ 5475379 h 7613820"/>
              <a:gd name="connsiteX1057" fmla="*/ 2631247 w 12577788"/>
              <a:gd name="connsiteY1057" fmla="*/ 5471715 h 7613820"/>
              <a:gd name="connsiteX1058" fmla="*/ 1068031 w 12577788"/>
              <a:gd name="connsiteY1058" fmla="*/ 5439925 h 7613820"/>
              <a:gd name="connsiteX1059" fmla="*/ 1105147 w 12577788"/>
              <a:gd name="connsiteY1059" fmla="*/ 5480518 h 7613820"/>
              <a:gd name="connsiteX1060" fmla="*/ 1106470 w 12577788"/>
              <a:gd name="connsiteY1060" fmla="*/ 5461333 h 7613820"/>
              <a:gd name="connsiteX1061" fmla="*/ 1115126 w 12577788"/>
              <a:gd name="connsiteY1061" fmla="*/ 5468924 h 7613820"/>
              <a:gd name="connsiteX1062" fmla="*/ 1131300 w 12577788"/>
              <a:gd name="connsiteY1062" fmla="*/ 5481386 h 7613820"/>
              <a:gd name="connsiteX1063" fmla="*/ 1148432 w 12577788"/>
              <a:gd name="connsiteY1063" fmla="*/ 5493291 h 7613820"/>
              <a:gd name="connsiteX1064" fmla="*/ 1153070 w 12577788"/>
              <a:gd name="connsiteY1064" fmla="*/ 5496142 h 7613820"/>
              <a:gd name="connsiteX1065" fmla="*/ 1154267 w 12577788"/>
              <a:gd name="connsiteY1065" fmla="*/ 5498214 h 7613820"/>
              <a:gd name="connsiteX1066" fmla="*/ 1156614 w 12577788"/>
              <a:gd name="connsiteY1066" fmla="*/ 5499316 h 7613820"/>
              <a:gd name="connsiteX1067" fmla="*/ 1167516 w 12577788"/>
              <a:gd name="connsiteY1067" fmla="*/ 5505610 h 7613820"/>
              <a:gd name="connsiteX1068" fmla="*/ 1187341 w 12577788"/>
              <a:gd name="connsiteY1068" fmla="*/ 5519955 h 7613820"/>
              <a:gd name="connsiteX1069" fmla="*/ 1197679 w 12577788"/>
              <a:gd name="connsiteY1069" fmla="*/ 5527494 h 7613820"/>
              <a:gd name="connsiteX1070" fmla="*/ 1202981 w 12577788"/>
              <a:gd name="connsiteY1070" fmla="*/ 5531496 h 7613820"/>
              <a:gd name="connsiteX1071" fmla="*/ 1203513 w 12577788"/>
              <a:gd name="connsiteY1071" fmla="*/ 5532418 h 7613820"/>
              <a:gd name="connsiteX1072" fmla="*/ 1205327 w 12577788"/>
              <a:gd name="connsiteY1072" fmla="*/ 5532598 h 7613820"/>
              <a:gd name="connsiteX1073" fmla="*/ 1205993 w 12577788"/>
              <a:gd name="connsiteY1073" fmla="*/ 5533749 h 7613820"/>
              <a:gd name="connsiteX1074" fmla="*/ 1227898 w 12577788"/>
              <a:gd name="connsiteY1074" fmla="*/ 5536148 h 7613820"/>
              <a:gd name="connsiteX1075" fmla="*/ 1235225 w 12577788"/>
              <a:gd name="connsiteY1075" fmla="*/ 5541435 h 7613820"/>
              <a:gd name="connsiteX1076" fmla="*/ 1235757 w 12577788"/>
              <a:gd name="connsiteY1076" fmla="*/ 5542356 h 7613820"/>
              <a:gd name="connsiteX1077" fmla="*/ 1234795 w 12577788"/>
              <a:gd name="connsiteY1077" fmla="*/ 5542910 h 7613820"/>
              <a:gd name="connsiteX1078" fmla="*/ 1235460 w 12577788"/>
              <a:gd name="connsiteY1078" fmla="*/ 5544063 h 7613820"/>
              <a:gd name="connsiteX1079" fmla="*/ 1244070 w 12577788"/>
              <a:gd name="connsiteY1079" fmla="*/ 5548610 h 7613820"/>
              <a:gd name="connsiteX1080" fmla="*/ 1245032 w 12577788"/>
              <a:gd name="connsiteY1080" fmla="*/ 5548054 h 7613820"/>
              <a:gd name="connsiteX1081" fmla="*/ 1248042 w 12577788"/>
              <a:gd name="connsiteY1081" fmla="*/ 5550307 h 7613820"/>
              <a:gd name="connsiteX1082" fmla="*/ 1253212 w 12577788"/>
              <a:gd name="connsiteY1082" fmla="*/ 5554078 h 7613820"/>
              <a:gd name="connsiteX1083" fmla="*/ 1263535 w 12577788"/>
              <a:gd name="connsiteY1083" fmla="*/ 5556407 h 7613820"/>
              <a:gd name="connsiteX1084" fmla="*/ 1255238 w 12577788"/>
              <a:gd name="connsiteY1084" fmla="*/ 5567953 h 7613820"/>
              <a:gd name="connsiteX1085" fmla="*/ 1241607 w 12577788"/>
              <a:gd name="connsiteY1085" fmla="*/ 5565076 h 7613820"/>
              <a:gd name="connsiteX1086" fmla="*/ 1238354 w 12577788"/>
              <a:gd name="connsiteY1086" fmla="*/ 5563884 h 7613820"/>
              <a:gd name="connsiteX1087" fmla="*/ 1236539 w 12577788"/>
              <a:gd name="connsiteY1087" fmla="*/ 5563704 h 7613820"/>
              <a:gd name="connsiteX1088" fmla="*/ 1236007 w 12577788"/>
              <a:gd name="connsiteY1088" fmla="*/ 5562783 h 7613820"/>
              <a:gd name="connsiteX1089" fmla="*/ 1226733 w 12577788"/>
              <a:gd name="connsiteY1089" fmla="*/ 5557084 h 7613820"/>
              <a:gd name="connsiteX1090" fmla="*/ 1222760 w 12577788"/>
              <a:gd name="connsiteY1090" fmla="*/ 5555386 h 7613820"/>
              <a:gd name="connsiteX1091" fmla="*/ 1208629 w 12577788"/>
              <a:gd name="connsiteY1091" fmla="*/ 5574599 h 7613820"/>
              <a:gd name="connsiteX1092" fmla="*/ 1184010 w 12577788"/>
              <a:gd name="connsiteY1092" fmla="*/ 5568240 h 7613820"/>
              <a:gd name="connsiteX1093" fmla="*/ 1181851 w 12577788"/>
              <a:gd name="connsiteY1093" fmla="*/ 5566724 h 7613820"/>
              <a:gd name="connsiteX1094" fmla="*/ 1180225 w 12577788"/>
              <a:gd name="connsiteY1094" fmla="*/ 5566127 h 7613820"/>
              <a:gd name="connsiteX1095" fmla="*/ 1179692 w 12577788"/>
              <a:gd name="connsiteY1095" fmla="*/ 5565206 h 7613820"/>
              <a:gd name="connsiteX1096" fmla="*/ 1176386 w 12577788"/>
              <a:gd name="connsiteY1096" fmla="*/ 5564660 h 7613820"/>
              <a:gd name="connsiteX1097" fmla="*/ 1165694 w 12577788"/>
              <a:gd name="connsiteY1097" fmla="*/ 5559473 h 7613820"/>
              <a:gd name="connsiteX1098" fmla="*/ 1144203 w 12577788"/>
              <a:gd name="connsiteY1098" fmla="*/ 5550388 h 7613820"/>
              <a:gd name="connsiteX1099" fmla="*/ 1133801 w 12577788"/>
              <a:gd name="connsiteY1099" fmla="*/ 5534593 h 7613820"/>
              <a:gd name="connsiteX1100" fmla="*/ 1128413 w 12577788"/>
              <a:gd name="connsiteY1100" fmla="*/ 5533405 h 7613820"/>
              <a:gd name="connsiteX1101" fmla="*/ 1125294 w 12577788"/>
              <a:gd name="connsiteY1101" fmla="*/ 5532444 h 7613820"/>
              <a:gd name="connsiteX1102" fmla="*/ 1124230 w 12577788"/>
              <a:gd name="connsiteY1102" fmla="*/ 5530600 h 7613820"/>
              <a:gd name="connsiteX1103" fmla="*/ 1117865 w 12577788"/>
              <a:gd name="connsiteY1103" fmla="*/ 5524759 h 7613820"/>
              <a:gd name="connsiteX1104" fmla="*/ 1104764 w 12577788"/>
              <a:gd name="connsiteY1104" fmla="*/ 5510214 h 7613820"/>
              <a:gd name="connsiteX1105" fmla="*/ 1098547 w 12577788"/>
              <a:gd name="connsiteY1105" fmla="*/ 5509812 h 7613820"/>
              <a:gd name="connsiteX1106" fmla="*/ 1097695 w 12577788"/>
              <a:gd name="connsiteY1106" fmla="*/ 5509077 h 7613820"/>
              <a:gd name="connsiteX1107" fmla="*/ 1076228 w 12577788"/>
              <a:gd name="connsiteY1107" fmla="*/ 5501513 h 7613820"/>
              <a:gd name="connsiteX1108" fmla="*/ 1073436 w 12577788"/>
              <a:gd name="connsiteY1108" fmla="*/ 5496677 h 7613820"/>
              <a:gd name="connsiteX1109" fmla="*/ 1068015 w 12577788"/>
              <a:gd name="connsiteY1109" fmla="*/ 5485069 h 7613820"/>
              <a:gd name="connsiteX1110" fmla="*/ 1052657 w 12577788"/>
              <a:gd name="connsiteY1110" fmla="*/ 5479198 h 7613820"/>
              <a:gd name="connsiteX1111" fmla="*/ 1057676 w 12577788"/>
              <a:gd name="connsiteY1111" fmla="*/ 5477527 h 7613820"/>
              <a:gd name="connsiteX1112" fmla="*/ 1050263 w 12577788"/>
              <a:gd name="connsiteY1112" fmla="*/ 5475054 h 7613820"/>
              <a:gd name="connsiteX1113" fmla="*/ 1050326 w 12577788"/>
              <a:gd name="connsiteY1113" fmla="*/ 5470719 h 7613820"/>
              <a:gd name="connsiteX1114" fmla="*/ 1045486 w 12577788"/>
              <a:gd name="connsiteY1114" fmla="*/ 5463074 h 7613820"/>
              <a:gd name="connsiteX1115" fmla="*/ 2848716 w 12577788"/>
              <a:gd name="connsiteY1115" fmla="*/ 5430840 h 7613820"/>
              <a:gd name="connsiteX1116" fmla="*/ 2854419 w 12577788"/>
              <a:gd name="connsiteY1116" fmla="*/ 5448111 h 7613820"/>
              <a:gd name="connsiteX1117" fmla="*/ 2865824 w 12577788"/>
              <a:gd name="connsiteY1117" fmla="*/ 5477369 h 7613820"/>
              <a:gd name="connsiteX1118" fmla="*/ 2867217 w 12577788"/>
              <a:gd name="connsiteY1118" fmla="*/ 5480346 h 7613820"/>
              <a:gd name="connsiteX1119" fmla="*/ 2866447 w 12577788"/>
              <a:gd name="connsiteY1119" fmla="*/ 5480156 h 7613820"/>
              <a:gd name="connsiteX1120" fmla="*/ 2862003 w 12577788"/>
              <a:gd name="connsiteY1120" fmla="*/ 5483105 h 7613820"/>
              <a:gd name="connsiteX1121" fmla="*/ 2855162 w 12577788"/>
              <a:gd name="connsiteY1121" fmla="*/ 5500871 h 7613820"/>
              <a:gd name="connsiteX1122" fmla="*/ 2824665 w 12577788"/>
              <a:gd name="connsiteY1122" fmla="*/ 5506686 h 7613820"/>
              <a:gd name="connsiteX1123" fmla="*/ 2811700 w 12577788"/>
              <a:gd name="connsiteY1123" fmla="*/ 5504752 h 7613820"/>
              <a:gd name="connsiteX1124" fmla="*/ 2809935 w 12577788"/>
              <a:gd name="connsiteY1124" fmla="*/ 5495698 h 7613820"/>
              <a:gd name="connsiteX1125" fmla="*/ 2801571 w 12577788"/>
              <a:gd name="connsiteY1125" fmla="*/ 5490058 h 7613820"/>
              <a:gd name="connsiteX1126" fmla="*/ 2801191 w 12577788"/>
              <a:gd name="connsiteY1126" fmla="*/ 5488295 h 7613820"/>
              <a:gd name="connsiteX1127" fmla="*/ 2779139 w 12577788"/>
              <a:gd name="connsiteY1127" fmla="*/ 5461154 h 7613820"/>
              <a:gd name="connsiteX1128" fmla="*/ 2779139 w 12577788"/>
              <a:gd name="connsiteY1128" fmla="*/ 5452693 h 7613820"/>
              <a:gd name="connsiteX1129" fmla="*/ 2780512 w 12577788"/>
              <a:gd name="connsiteY1129" fmla="*/ 5438682 h 7613820"/>
              <a:gd name="connsiteX1130" fmla="*/ 2783532 w 12577788"/>
              <a:gd name="connsiteY1130" fmla="*/ 5437527 h 7613820"/>
              <a:gd name="connsiteX1131" fmla="*/ 2784041 w 12577788"/>
              <a:gd name="connsiteY1131" fmla="*/ 5436925 h 7613820"/>
              <a:gd name="connsiteX1132" fmla="*/ 2785160 w 12577788"/>
              <a:gd name="connsiteY1132" fmla="*/ 5438122 h 7613820"/>
              <a:gd name="connsiteX1133" fmla="*/ 2845158 w 12577788"/>
              <a:gd name="connsiteY1133" fmla="*/ 5473180 h 7613820"/>
              <a:gd name="connsiteX1134" fmla="*/ 2835115 w 12577788"/>
              <a:gd name="connsiteY1134" fmla="*/ 5453840 h 7613820"/>
              <a:gd name="connsiteX1135" fmla="*/ 2834693 w 12577788"/>
              <a:gd name="connsiteY1135" fmla="*/ 5453353 h 7613820"/>
              <a:gd name="connsiteX1136" fmla="*/ 5928399 w 12577788"/>
              <a:gd name="connsiteY1136" fmla="*/ 5413649 h 7613820"/>
              <a:gd name="connsiteX1137" fmla="*/ 5951335 w 12577788"/>
              <a:gd name="connsiteY1137" fmla="*/ 5422939 h 7613820"/>
              <a:gd name="connsiteX1138" fmla="*/ 5958751 w 12577788"/>
              <a:gd name="connsiteY1138" fmla="*/ 5423475 h 7613820"/>
              <a:gd name="connsiteX1139" fmla="*/ 5945048 w 12577788"/>
              <a:gd name="connsiteY1139" fmla="*/ 5454809 h 7613820"/>
              <a:gd name="connsiteX1140" fmla="*/ 5942434 w 12577788"/>
              <a:gd name="connsiteY1140" fmla="*/ 5516452 h 7613820"/>
              <a:gd name="connsiteX1141" fmla="*/ 5945431 w 12577788"/>
              <a:gd name="connsiteY1141" fmla="*/ 5523488 h 7613820"/>
              <a:gd name="connsiteX1142" fmla="*/ 5927767 w 12577788"/>
              <a:gd name="connsiteY1142" fmla="*/ 5536924 h 7613820"/>
              <a:gd name="connsiteX1143" fmla="*/ 5921270 w 12577788"/>
              <a:gd name="connsiteY1143" fmla="*/ 5540838 h 7613820"/>
              <a:gd name="connsiteX1144" fmla="*/ 5917782 w 12577788"/>
              <a:gd name="connsiteY1144" fmla="*/ 5540244 h 7613820"/>
              <a:gd name="connsiteX1145" fmla="*/ 5915637 w 12577788"/>
              <a:gd name="connsiteY1145" fmla="*/ 5544230 h 7613820"/>
              <a:gd name="connsiteX1146" fmla="*/ 5905116 w 12577788"/>
              <a:gd name="connsiteY1146" fmla="*/ 5550568 h 7613820"/>
              <a:gd name="connsiteX1147" fmla="*/ 5913874 w 12577788"/>
              <a:gd name="connsiteY1147" fmla="*/ 5492172 h 7613820"/>
              <a:gd name="connsiteX1148" fmla="*/ 5921097 w 12577788"/>
              <a:gd name="connsiteY1148" fmla="*/ 5425904 h 7613820"/>
              <a:gd name="connsiteX1149" fmla="*/ 5929081 w 12577788"/>
              <a:gd name="connsiteY1149" fmla="*/ 5436833 h 7613820"/>
              <a:gd name="connsiteX1150" fmla="*/ 5926800 w 12577788"/>
              <a:gd name="connsiteY1150" fmla="*/ 5418501 h 7613820"/>
              <a:gd name="connsiteX1151" fmla="*/ 2812841 w 12577788"/>
              <a:gd name="connsiteY1151" fmla="*/ 5402460 h 7613820"/>
              <a:gd name="connsiteX1152" fmla="*/ 2811741 w 12577788"/>
              <a:gd name="connsiteY1152" fmla="*/ 5418723 h 7613820"/>
              <a:gd name="connsiteX1153" fmla="*/ 2814826 w 12577788"/>
              <a:gd name="connsiteY1153" fmla="*/ 5431355 h 7613820"/>
              <a:gd name="connsiteX1154" fmla="*/ 2798031 w 12577788"/>
              <a:gd name="connsiteY1154" fmla="*/ 5421173 h 7613820"/>
              <a:gd name="connsiteX1155" fmla="*/ 8518990 w 12577788"/>
              <a:gd name="connsiteY1155" fmla="*/ 5399115 h 7613820"/>
              <a:gd name="connsiteX1156" fmla="*/ 8491616 w 12577788"/>
              <a:gd name="connsiteY1156" fmla="*/ 5430840 h 7613820"/>
              <a:gd name="connsiteX1157" fmla="*/ 8530777 w 12577788"/>
              <a:gd name="connsiteY1157" fmla="*/ 5402640 h 7613820"/>
              <a:gd name="connsiteX1158" fmla="*/ 8518990 w 12577788"/>
              <a:gd name="connsiteY1158" fmla="*/ 5399115 h 7613820"/>
              <a:gd name="connsiteX1159" fmla="*/ 8266539 w 12577788"/>
              <a:gd name="connsiteY1159" fmla="*/ 5391359 h 7613820"/>
              <a:gd name="connsiteX1160" fmla="*/ 8238404 w 12577788"/>
              <a:gd name="connsiteY1160" fmla="*/ 5416739 h 7613820"/>
              <a:gd name="connsiteX1161" fmla="*/ 8317865 w 12577788"/>
              <a:gd name="connsiteY1161" fmla="*/ 5439298 h 7613820"/>
              <a:gd name="connsiteX1162" fmla="*/ 8266539 w 12577788"/>
              <a:gd name="connsiteY1162" fmla="*/ 5391359 h 7613820"/>
              <a:gd name="connsiteX1163" fmla="*/ 8126627 w 12577788"/>
              <a:gd name="connsiteY1163" fmla="*/ 5371269 h 7613820"/>
              <a:gd name="connsiteX1164" fmla="*/ 8115979 w 12577788"/>
              <a:gd name="connsiteY1164" fmla="*/ 5391008 h 7613820"/>
              <a:gd name="connsiteX1165" fmla="*/ 8136890 w 12577788"/>
              <a:gd name="connsiteY1165" fmla="*/ 5386426 h 7613820"/>
              <a:gd name="connsiteX1166" fmla="*/ 8126627 w 12577788"/>
              <a:gd name="connsiteY1166" fmla="*/ 5371269 h 7613820"/>
              <a:gd name="connsiteX1167" fmla="*/ 7618681 w 12577788"/>
              <a:gd name="connsiteY1167" fmla="*/ 5348709 h 7613820"/>
              <a:gd name="connsiteX1168" fmla="*/ 7619821 w 12577788"/>
              <a:gd name="connsiteY1168" fmla="*/ 5352233 h 7613820"/>
              <a:gd name="connsiteX1169" fmla="*/ 7620202 w 12577788"/>
              <a:gd name="connsiteY1169" fmla="*/ 5352939 h 7613820"/>
              <a:gd name="connsiteX1170" fmla="*/ 7616020 w 12577788"/>
              <a:gd name="connsiteY1170" fmla="*/ 5356463 h 7613820"/>
              <a:gd name="connsiteX1171" fmla="*/ 6257906 w 12577788"/>
              <a:gd name="connsiteY1171" fmla="*/ 5339943 h 7613820"/>
              <a:gd name="connsiteX1172" fmla="*/ 6259853 w 12577788"/>
              <a:gd name="connsiteY1172" fmla="*/ 5344831 h 7613820"/>
              <a:gd name="connsiteX1173" fmla="*/ 6264795 w 12577788"/>
              <a:gd name="connsiteY1173" fmla="*/ 5356464 h 7613820"/>
              <a:gd name="connsiteX1174" fmla="*/ 6267076 w 12577788"/>
              <a:gd name="connsiteY1174" fmla="*/ 5362808 h 7613820"/>
              <a:gd name="connsiteX1175" fmla="*/ 6267077 w 12577788"/>
              <a:gd name="connsiteY1175" fmla="*/ 5363866 h 7613820"/>
              <a:gd name="connsiteX1176" fmla="*/ 6268218 w 12577788"/>
              <a:gd name="connsiteY1176" fmla="*/ 5364923 h 7613820"/>
              <a:gd name="connsiteX1177" fmla="*/ 6268218 w 12577788"/>
              <a:gd name="connsiteY1177" fmla="*/ 5366334 h 7613820"/>
              <a:gd name="connsiteX1178" fmla="*/ 6284565 w 12577788"/>
              <a:gd name="connsiteY1178" fmla="*/ 5379375 h 7613820"/>
              <a:gd name="connsiteX1179" fmla="*/ 6287987 w 12577788"/>
              <a:gd name="connsiteY1179" fmla="*/ 5387835 h 7613820"/>
              <a:gd name="connsiteX1180" fmla="*/ 6287988 w 12577788"/>
              <a:gd name="connsiteY1180" fmla="*/ 5389245 h 7613820"/>
              <a:gd name="connsiteX1181" fmla="*/ 6286847 w 12577788"/>
              <a:gd name="connsiteY1181" fmla="*/ 5389246 h 7613820"/>
              <a:gd name="connsiteX1182" fmla="*/ 6286847 w 12577788"/>
              <a:gd name="connsiteY1182" fmla="*/ 5390303 h 7613820"/>
              <a:gd name="connsiteX1183" fmla="*/ 6291789 w 12577788"/>
              <a:gd name="connsiteY1183" fmla="*/ 5398762 h 7613820"/>
              <a:gd name="connsiteX1184" fmla="*/ 6292930 w 12577788"/>
              <a:gd name="connsiteY1184" fmla="*/ 5398762 h 7613820"/>
              <a:gd name="connsiteX1185" fmla="*/ 6294071 w 12577788"/>
              <a:gd name="connsiteY1185" fmla="*/ 5402288 h 7613820"/>
              <a:gd name="connsiteX1186" fmla="*/ 6296352 w 12577788"/>
              <a:gd name="connsiteY1186" fmla="*/ 5408280 h 7613820"/>
              <a:gd name="connsiteX1187" fmla="*/ 6303576 w 12577788"/>
              <a:gd name="connsiteY1187" fmla="*/ 5415330 h 7613820"/>
              <a:gd name="connsiteX1188" fmla="*/ 6291789 w 12577788"/>
              <a:gd name="connsiteY1188" fmla="*/ 5421322 h 7613820"/>
              <a:gd name="connsiteX1189" fmla="*/ 6282284 w 12577788"/>
              <a:gd name="connsiteY1189" fmla="*/ 5411805 h 7613820"/>
              <a:gd name="connsiteX1190" fmla="*/ 6280003 w 12577788"/>
              <a:gd name="connsiteY1190" fmla="*/ 5409337 h 7613820"/>
              <a:gd name="connsiteX1191" fmla="*/ 6278863 w 12577788"/>
              <a:gd name="connsiteY1191" fmla="*/ 5408280 h 7613820"/>
              <a:gd name="connsiteX1192" fmla="*/ 6278862 w 12577788"/>
              <a:gd name="connsiteY1192" fmla="*/ 5406870 h 7613820"/>
              <a:gd name="connsiteX1193" fmla="*/ 6273920 w 12577788"/>
              <a:gd name="connsiteY1193" fmla="*/ 5397706 h 7613820"/>
              <a:gd name="connsiteX1194" fmla="*/ 6271640 w 12577788"/>
              <a:gd name="connsiteY1194" fmla="*/ 5393828 h 7613820"/>
              <a:gd name="connsiteX1195" fmla="*/ 6251869 w 12577788"/>
              <a:gd name="connsiteY1195" fmla="*/ 5403345 h 7613820"/>
              <a:gd name="connsiteX1196" fmla="*/ 6235520 w 12577788"/>
              <a:gd name="connsiteY1196" fmla="*/ 5385368 h 7613820"/>
              <a:gd name="connsiteX1197" fmla="*/ 6234379 w 12577788"/>
              <a:gd name="connsiteY1197" fmla="*/ 5383253 h 7613820"/>
              <a:gd name="connsiteX1198" fmla="*/ 6233240 w 12577788"/>
              <a:gd name="connsiteY1198" fmla="*/ 5381843 h 7613820"/>
              <a:gd name="connsiteX1199" fmla="*/ 6233239 w 12577788"/>
              <a:gd name="connsiteY1199" fmla="*/ 5380433 h 7613820"/>
              <a:gd name="connsiteX1200" fmla="*/ 6230577 w 12577788"/>
              <a:gd name="connsiteY1200" fmla="*/ 5378318 h 7613820"/>
              <a:gd name="connsiteX1201" fmla="*/ 6226323 w 12577788"/>
              <a:gd name="connsiteY1201" fmla="*/ 5371219 h 7613820"/>
              <a:gd name="connsiteX1202" fmla="*/ 6231489 w 12577788"/>
              <a:gd name="connsiteY1202" fmla="*/ 5365832 h 7613820"/>
              <a:gd name="connsiteX1203" fmla="*/ 6256279 w 12577788"/>
              <a:gd name="connsiteY1203" fmla="*/ 5341386 h 7613820"/>
              <a:gd name="connsiteX1204" fmla="*/ 2775076 w 12577788"/>
              <a:gd name="connsiteY1204" fmla="*/ 5334024 h 7613820"/>
              <a:gd name="connsiteX1205" fmla="*/ 2765939 w 12577788"/>
              <a:gd name="connsiteY1205" fmla="*/ 5347601 h 7613820"/>
              <a:gd name="connsiteX1206" fmla="*/ 2752585 w 12577788"/>
              <a:gd name="connsiteY1206" fmla="*/ 5351511 h 7613820"/>
              <a:gd name="connsiteX1207" fmla="*/ 2762277 w 12577788"/>
              <a:gd name="connsiteY1207" fmla="*/ 5343601 h 7613820"/>
              <a:gd name="connsiteX1208" fmla="*/ 2775076 w 12577788"/>
              <a:gd name="connsiteY1208" fmla="*/ 5334024 h 7613820"/>
              <a:gd name="connsiteX1209" fmla="*/ 6119939 w 12577788"/>
              <a:gd name="connsiteY1209" fmla="*/ 5320157 h 7613820"/>
              <a:gd name="connsiteX1210" fmla="*/ 6127923 w 12577788"/>
              <a:gd name="connsiteY1210" fmla="*/ 5325091 h 7613820"/>
              <a:gd name="connsiteX1211" fmla="*/ 6127924 w 12577788"/>
              <a:gd name="connsiteY1211" fmla="*/ 5323681 h 7613820"/>
              <a:gd name="connsiteX1212" fmla="*/ 6129825 w 12577788"/>
              <a:gd name="connsiteY1212" fmla="*/ 5327207 h 7613820"/>
              <a:gd name="connsiteX1213" fmla="*/ 6137809 w 12577788"/>
              <a:gd name="connsiteY1213" fmla="*/ 5343774 h 7613820"/>
              <a:gd name="connsiteX1214" fmla="*/ 6143893 w 12577788"/>
              <a:gd name="connsiteY1214" fmla="*/ 5347298 h 7613820"/>
              <a:gd name="connsiteX1215" fmla="*/ 6145034 w 12577788"/>
              <a:gd name="connsiteY1215" fmla="*/ 5349413 h 7613820"/>
              <a:gd name="connsiteX1216" fmla="*/ 6146174 w 12577788"/>
              <a:gd name="connsiteY1216" fmla="*/ 5351881 h 7613820"/>
              <a:gd name="connsiteX1217" fmla="*/ 6148456 w 12577788"/>
              <a:gd name="connsiteY1217" fmla="*/ 5356463 h 7613820"/>
              <a:gd name="connsiteX1218" fmla="*/ 6149140 w 12577788"/>
              <a:gd name="connsiteY1218" fmla="*/ 5358722 h 7613820"/>
              <a:gd name="connsiteX1219" fmla="*/ 6137819 w 12577788"/>
              <a:gd name="connsiteY1219" fmla="*/ 5367729 h 7613820"/>
              <a:gd name="connsiteX1220" fmla="*/ 6134387 w 12577788"/>
              <a:gd name="connsiteY1220" fmla="*/ 5364924 h 7613820"/>
              <a:gd name="connsiteX1221" fmla="*/ 6135736 w 12577788"/>
              <a:gd name="connsiteY1221" fmla="*/ 5369386 h 7613820"/>
              <a:gd name="connsiteX1222" fmla="*/ 6128911 w 12577788"/>
              <a:gd name="connsiteY1222" fmla="*/ 5374815 h 7613820"/>
              <a:gd name="connsiteX1223" fmla="*/ 6119253 w 12577788"/>
              <a:gd name="connsiteY1223" fmla="*/ 5378311 h 7613820"/>
              <a:gd name="connsiteX1224" fmla="*/ 6118799 w 12577788"/>
              <a:gd name="connsiteY1224" fmla="*/ 5377261 h 7613820"/>
              <a:gd name="connsiteX1225" fmla="*/ 6115757 w 12577788"/>
              <a:gd name="connsiteY1225" fmla="*/ 5374442 h 7613820"/>
              <a:gd name="connsiteX1226" fmla="*/ 6118039 w 12577788"/>
              <a:gd name="connsiteY1226" fmla="*/ 5369506 h 7613820"/>
              <a:gd name="connsiteX1227" fmla="*/ 6118419 w 12577788"/>
              <a:gd name="connsiteY1227" fmla="*/ 5328970 h 7613820"/>
              <a:gd name="connsiteX1228" fmla="*/ 6110236 w 12577788"/>
              <a:gd name="connsiteY1228" fmla="*/ 5313500 h 7613820"/>
              <a:gd name="connsiteX1229" fmla="*/ 6115378 w 12577788"/>
              <a:gd name="connsiteY1229" fmla="*/ 5316984 h 7613820"/>
              <a:gd name="connsiteX1230" fmla="*/ 6106634 w 12577788"/>
              <a:gd name="connsiteY1230" fmla="*/ 5358226 h 7613820"/>
              <a:gd name="connsiteX1231" fmla="*/ 6101895 w 12577788"/>
              <a:gd name="connsiteY1231" fmla="*/ 5344711 h 7613820"/>
              <a:gd name="connsiteX1232" fmla="*/ 6108917 w 12577788"/>
              <a:gd name="connsiteY1232" fmla="*/ 5328513 h 7613820"/>
              <a:gd name="connsiteX1233" fmla="*/ 2874545 w 12577788"/>
              <a:gd name="connsiteY1233" fmla="*/ 5306380 h 7613820"/>
              <a:gd name="connsiteX1234" fmla="*/ 2878145 w 12577788"/>
              <a:gd name="connsiteY1234" fmla="*/ 5307662 h 7613820"/>
              <a:gd name="connsiteX1235" fmla="*/ 2872473 w 12577788"/>
              <a:gd name="connsiteY1235" fmla="*/ 5310524 h 7613820"/>
              <a:gd name="connsiteX1236" fmla="*/ 134981 w 12577788"/>
              <a:gd name="connsiteY1236" fmla="*/ 5287749 h 7613820"/>
              <a:gd name="connsiteX1237" fmla="*/ 147245 w 12577788"/>
              <a:gd name="connsiteY1237" fmla="*/ 5288998 h 7613820"/>
              <a:gd name="connsiteX1238" fmla="*/ 144711 w 12577788"/>
              <a:gd name="connsiteY1238" fmla="*/ 5313489 h 7613820"/>
              <a:gd name="connsiteX1239" fmla="*/ 128140 w 12577788"/>
              <a:gd name="connsiteY1239" fmla="*/ 5312923 h 7613820"/>
              <a:gd name="connsiteX1240" fmla="*/ 124050 w 12577788"/>
              <a:gd name="connsiteY1240" fmla="*/ 5291028 h 7613820"/>
              <a:gd name="connsiteX1241" fmla="*/ 134981 w 12577788"/>
              <a:gd name="connsiteY1241" fmla="*/ 5287749 h 7613820"/>
              <a:gd name="connsiteX1242" fmla="*/ 853711 w 12577788"/>
              <a:gd name="connsiteY1242" fmla="*/ 5286409 h 7613820"/>
              <a:gd name="connsiteX1243" fmla="*/ 857252 w 12577788"/>
              <a:gd name="connsiteY1243" fmla="*/ 5289583 h 7613820"/>
              <a:gd name="connsiteX1244" fmla="*/ 863071 w 12577788"/>
              <a:gd name="connsiteY1244" fmla="*/ 5289295 h 7613820"/>
              <a:gd name="connsiteX1245" fmla="*/ 864102 w 12577788"/>
              <a:gd name="connsiteY1245" fmla="*/ 5293304 h 7613820"/>
              <a:gd name="connsiteX1246" fmla="*/ 860421 w 12577788"/>
              <a:gd name="connsiteY1246" fmla="*/ 5293589 h 7613820"/>
              <a:gd name="connsiteX1247" fmla="*/ 854444 w 12577788"/>
              <a:gd name="connsiteY1247" fmla="*/ 5292125 h 7613820"/>
              <a:gd name="connsiteX1248" fmla="*/ 854241 w 12577788"/>
              <a:gd name="connsiteY1248" fmla="*/ 5287330 h 7613820"/>
              <a:gd name="connsiteX1249" fmla="*/ 2773691 w 12577788"/>
              <a:gd name="connsiteY1249" fmla="*/ 5282013 h 7613820"/>
              <a:gd name="connsiteX1250" fmla="*/ 2792625 w 12577788"/>
              <a:gd name="connsiteY1250" fmla="*/ 5288890 h 7613820"/>
              <a:gd name="connsiteX1251" fmla="*/ 2793665 w 12577788"/>
              <a:gd name="connsiteY1251" fmla="*/ 5289211 h 7613820"/>
              <a:gd name="connsiteX1252" fmla="*/ 2795175 w 12577788"/>
              <a:gd name="connsiteY1252" fmla="*/ 5307376 h 7613820"/>
              <a:gd name="connsiteX1253" fmla="*/ 2809009 w 12577788"/>
              <a:gd name="connsiteY1253" fmla="*/ 5289871 h 7613820"/>
              <a:gd name="connsiteX1254" fmla="*/ 2802354 w 12577788"/>
              <a:gd name="connsiteY1254" fmla="*/ 5307223 h 7613820"/>
              <a:gd name="connsiteX1255" fmla="*/ 2775656 w 12577788"/>
              <a:gd name="connsiteY1255" fmla="*/ 5325401 h 7613820"/>
              <a:gd name="connsiteX1256" fmla="*/ 2778268 w 12577788"/>
              <a:gd name="connsiteY1256" fmla="*/ 5314374 h 7613820"/>
              <a:gd name="connsiteX1257" fmla="*/ 2771784 w 12577788"/>
              <a:gd name="connsiteY1257" fmla="*/ 5326099 h 7613820"/>
              <a:gd name="connsiteX1258" fmla="*/ 2767531 w 12577788"/>
              <a:gd name="connsiteY1258" fmla="*/ 5331319 h 7613820"/>
              <a:gd name="connsiteX1259" fmla="*/ 2762744 w 12577788"/>
              <a:gd name="connsiteY1259" fmla="*/ 5335617 h 7613820"/>
              <a:gd name="connsiteX1260" fmla="*/ 2750433 w 12577788"/>
              <a:gd name="connsiteY1260" fmla="*/ 5352141 h 7613820"/>
              <a:gd name="connsiteX1261" fmla="*/ 2745302 w 12577788"/>
              <a:gd name="connsiteY1261" fmla="*/ 5353643 h 7613820"/>
              <a:gd name="connsiteX1262" fmla="*/ 2740358 w 12577788"/>
              <a:gd name="connsiteY1262" fmla="*/ 5350471 h 7613820"/>
              <a:gd name="connsiteX1263" fmla="*/ 2734655 w 12577788"/>
              <a:gd name="connsiteY1263" fmla="*/ 5343421 h 7613820"/>
              <a:gd name="connsiteX1264" fmla="*/ 2752145 w 12577788"/>
              <a:gd name="connsiteY1264" fmla="*/ 5334257 h 7613820"/>
              <a:gd name="connsiteX1265" fmla="*/ 2740425 w 12577788"/>
              <a:gd name="connsiteY1265" fmla="*/ 5328772 h 7613820"/>
              <a:gd name="connsiteX1266" fmla="*/ 2741997 w 12577788"/>
              <a:gd name="connsiteY1266" fmla="*/ 5328560 h 7613820"/>
              <a:gd name="connsiteX1267" fmla="*/ 2746336 w 12577788"/>
              <a:gd name="connsiteY1267" fmla="*/ 5320528 h 7613820"/>
              <a:gd name="connsiteX1268" fmla="*/ 2748347 w 12577788"/>
              <a:gd name="connsiteY1268" fmla="*/ 5316603 h 7613820"/>
              <a:gd name="connsiteX1269" fmla="*/ 2750677 w 12577788"/>
              <a:gd name="connsiteY1269" fmla="*/ 5312496 h 7613820"/>
              <a:gd name="connsiteX1270" fmla="*/ 2762181 w 12577788"/>
              <a:gd name="connsiteY1270" fmla="*/ 5299099 h 7613820"/>
              <a:gd name="connsiteX1271" fmla="*/ 2772324 w 12577788"/>
              <a:gd name="connsiteY1271" fmla="*/ 5285567 h 7613820"/>
              <a:gd name="connsiteX1272" fmla="*/ 847805 w 12577788"/>
              <a:gd name="connsiteY1272" fmla="*/ 5276923 h 7613820"/>
              <a:gd name="connsiteX1273" fmla="*/ 850621 w 12577788"/>
              <a:gd name="connsiteY1273" fmla="*/ 5283280 h 7613820"/>
              <a:gd name="connsiteX1274" fmla="*/ 852060 w 12577788"/>
              <a:gd name="connsiteY1274" fmla="*/ 5284291 h 7613820"/>
              <a:gd name="connsiteX1275" fmla="*/ 844536 w 12577788"/>
              <a:gd name="connsiteY1275" fmla="*/ 5283109 h 7613820"/>
              <a:gd name="connsiteX1276" fmla="*/ 846599 w 12577788"/>
              <a:gd name="connsiteY1276" fmla="*/ 5278539 h 7613820"/>
              <a:gd name="connsiteX1277" fmla="*/ 2897597 w 12577788"/>
              <a:gd name="connsiteY1277" fmla="*/ 5270080 h 7613820"/>
              <a:gd name="connsiteX1278" fmla="*/ 2906125 w 12577788"/>
              <a:gd name="connsiteY1278" fmla="*/ 5297598 h 7613820"/>
              <a:gd name="connsiteX1279" fmla="*/ 2893198 w 12577788"/>
              <a:gd name="connsiteY1279" fmla="*/ 5300066 h 7613820"/>
              <a:gd name="connsiteX1280" fmla="*/ 2883565 w 12577788"/>
              <a:gd name="connsiteY1280" fmla="*/ 5304927 h 7613820"/>
              <a:gd name="connsiteX1281" fmla="*/ 2877522 w 12577788"/>
              <a:gd name="connsiteY1281" fmla="*/ 5300707 h 7613820"/>
              <a:gd name="connsiteX1282" fmla="*/ 2875873 w 12577788"/>
              <a:gd name="connsiteY1282" fmla="*/ 5296094 h 7613820"/>
              <a:gd name="connsiteX1283" fmla="*/ 2883609 w 12577788"/>
              <a:gd name="connsiteY1283" fmla="*/ 5298383 h 7613820"/>
              <a:gd name="connsiteX1284" fmla="*/ 2886134 w 12577788"/>
              <a:gd name="connsiteY1284" fmla="*/ 5290171 h 7613820"/>
              <a:gd name="connsiteX1285" fmla="*/ 2880434 w 12577788"/>
              <a:gd name="connsiteY1285" fmla="*/ 5285478 h 7613820"/>
              <a:gd name="connsiteX1286" fmla="*/ 2888661 w 12577788"/>
              <a:gd name="connsiteY1286" fmla="*/ 5281956 h 7613820"/>
              <a:gd name="connsiteX1287" fmla="*/ 2892914 w 12577788"/>
              <a:gd name="connsiteY1287" fmla="*/ 5289326 h 7613820"/>
              <a:gd name="connsiteX1288" fmla="*/ 2892853 w 12577788"/>
              <a:gd name="connsiteY1288" fmla="*/ 5281071 h 7613820"/>
              <a:gd name="connsiteX1289" fmla="*/ 2893899 w 12577788"/>
              <a:gd name="connsiteY1289" fmla="*/ 5277704 h 7613820"/>
              <a:gd name="connsiteX1290" fmla="*/ 2894197 w 12577788"/>
              <a:gd name="connsiteY1290" fmla="*/ 5275998 h 7613820"/>
              <a:gd name="connsiteX1291" fmla="*/ 2893664 w 12577788"/>
              <a:gd name="connsiteY1291" fmla="*/ 5275075 h 7613820"/>
              <a:gd name="connsiteX1292" fmla="*/ 2894627 w 12577788"/>
              <a:gd name="connsiteY1292" fmla="*/ 5274520 h 7613820"/>
              <a:gd name="connsiteX1293" fmla="*/ 8100392 w 12577788"/>
              <a:gd name="connsiteY1293" fmla="*/ 5267284 h 7613820"/>
              <a:gd name="connsiteX1294" fmla="*/ 8094689 w 12577788"/>
              <a:gd name="connsiteY1294" fmla="*/ 5274686 h 7613820"/>
              <a:gd name="connsiteX1295" fmla="*/ 8101912 w 12577788"/>
              <a:gd name="connsiteY1295" fmla="*/ 5279269 h 7613820"/>
              <a:gd name="connsiteX1296" fmla="*/ 8107235 w 12577788"/>
              <a:gd name="connsiteY1296" fmla="*/ 5267988 h 7613820"/>
              <a:gd name="connsiteX1297" fmla="*/ 8100392 w 12577788"/>
              <a:gd name="connsiteY1297" fmla="*/ 5267284 h 7613820"/>
              <a:gd name="connsiteX1298" fmla="*/ 2894353 w 12577788"/>
              <a:gd name="connsiteY1298" fmla="*/ 5265160 h 7613820"/>
              <a:gd name="connsiteX1299" fmla="*/ 2890309 w 12577788"/>
              <a:gd name="connsiteY1299" fmla="*/ 5271487 h 7613820"/>
              <a:gd name="connsiteX1300" fmla="*/ 2889027 w 12577788"/>
              <a:gd name="connsiteY1300" fmla="*/ 5272226 h 7613820"/>
              <a:gd name="connsiteX1301" fmla="*/ 2889692 w 12577788"/>
              <a:gd name="connsiteY1301" fmla="*/ 5273377 h 7613820"/>
              <a:gd name="connsiteX1302" fmla="*/ 2882379 w 12577788"/>
              <a:gd name="connsiteY1302" fmla="*/ 5273301 h 7613820"/>
              <a:gd name="connsiteX1303" fmla="*/ 2881879 w 12577788"/>
              <a:gd name="connsiteY1303" fmla="*/ 5270212 h 7613820"/>
              <a:gd name="connsiteX1304" fmla="*/ 6017762 w 12577788"/>
              <a:gd name="connsiteY1304" fmla="*/ 5260673 h 7613820"/>
              <a:gd name="connsiteX1305" fmla="*/ 6021469 w 12577788"/>
              <a:gd name="connsiteY1305" fmla="*/ 5261996 h 7613820"/>
              <a:gd name="connsiteX1306" fmla="*/ 6024379 w 12577788"/>
              <a:gd name="connsiteY1306" fmla="*/ 5275760 h 7613820"/>
              <a:gd name="connsiteX1307" fmla="*/ 6018155 w 12577788"/>
              <a:gd name="connsiteY1307" fmla="*/ 5276223 h 7613820"/>
              <a:gd name="connsiteX1308" fmla="*/ 6014549 w 12577788"/>
              <a:gd name="connsiteY1308" fmla="*/ 5277383 h 7613820"/>
              <a:gd name="connsiteX1309" fmla="*/ 6012977 w 12577788"/>
              <a:gd name="connsiteY1309" fmla="*/ 5276142 h 7613820"/>
              <a:gd name="connsiteX1310" fmla="*/ 6002905 w 12577788"/>
              <a:gd name="connsiteY1310" fmla="*/ 5281650 h 7613820"/>
              <a:gd name="connsiteX1311" fmla="*/ 6002397 w 12577788"/>
              <a:gd name="connsiteY1311" fmla="*/ 5282251 h 7613820"/>
              <a:gd name="connsiteX1312" fmla="*/ 5984450 w 12577788"/>
              <a:gd name="connsiteY1312" fmla="*/ 5288929 h 7613820"/>
              <a:gd name="connsiteX1313" fmla="*/ 5989618 w 12577788"/>
              <a:gd name="connsiteY1313" fmla="*/ 5280111 h 7613820"/>
              <a:gd name="connsiteX1314" fmla="*/ 6002343 w 12577788"/>
              <a:gd name="connsiteY1314" fmla="*/ 5270308 h 7613820"/>
              <a:gd name="connsiteX1315" fmla="*/ 6013080 w 12577788"/>
              <a:gd name="connsiteY1315" fmla="*/ 5261816 h 7613820"/>
              <a:gd name="connsiteX1316" fmla="*/ 652473 w 12577788"/>
              <a:gd name="connsiteY1316" fmla="*/ 5255522 h 7613820"/>
              <a:gd name="connsiteX1317" fmla="*/ 631274 w 12577788"/>
              <a:gd name="connsiteY1317" fmla="*/ 5311360 h 7613820"/>
              <a:gd name="connsiteX1318" fmla="*/ 650206 w 12577788"/>
              <a:gd name="connsiteY1318" fmla="*/ 5305649 h 7613820"/>
              <a:gd name="connsiteX1319" fmla="*/ 652473 w 12577788"/>
              <a:gd name="connsiteY1319" fmla="*/ 5255522 h 7613820"/>
              <a:gd name="connsiteX1320" fmla="*/ 832907 w 12577788"/>
              <a:gd name="connsiteY1320" fmla="*/ 5254821 h 7613820"/>
              <a:gd name="connsiteX1321" fmla="*/ 840203 w 12577788"/>
              <a:gd name="connsiteY1321" fmla="*/ 5262274 h 7613820"/>
              <a:gd name="connsiteX1322" fmla="*/ 846187 w 12577788"/>
              <a:gd name="connsiteY1322" fmla="*/ 5272638 h 7613820"/>
              <a:gd name="connsiteX1323" fmla="*/ 845224 w 12577788"/>
              <a:gd name="connsiteY1323" fmla="*/ 5273194 h 7613820"/>
              <a:gd name="connsiteX1324" fmla="*/ 830546 w 12577788"/>
              <a:gd name="connsiteY1324" fmla="*/ 5261097 h 7613820"/>
              <a:gd name="connsiteX1325" fmla="*/ 832235 w 12577788"/>
              <a:gd name="connsiteY1325" fmla="*/ 5257359 h 7613820"/>
              <a:gd name="connsiteX1326" fmla="*/ 833524 w 12577788"/>
              <a:gd name="connsiteY1326" fmla="*/ 5252928 h 7613820"/>
              <a:gd name="connsiteX1327" fmla="*/ 832774 w 12577788"/>
              <a:gd name="connsiteY1327" fmla="*/ 5254589 h 7613820"/>
              <a:gd name="connsiteX1328" fmla="*/ 833203 w 12577788"/>
              <a:gd name="connsiteY1328" fmla="*/ 5253113 h 7613820"/>
              <a:gd name="connsiteX1329" fmla="*/ 2834229 w 12577788"/>
              <a:gd name="connsiteY1329" fmla="*/ 5240993 h 7613820"/>
              <a:gd name="connsiteX1330" fmla="*/ 2834331 w 12577788"/>
              <a:gd name="connsiteY1330" fmla="*/ 5241170 h 7613820"/>
              <a:gd name="connsiteX1331" fmla="*/ 2834259 w 12577788"/>
              <a:gd name="connsiteY1331" fmla="*/ 5241255 h 7613820"/>
              <a:gd name="connsiteX1332" fmla="*/ 923764 w 12577788"/>
              <a:gd name="connsiteY1332" fmla="*/ 5235217 h 7613820"/>
              <a:gd name="connsiteX1333" fmla="*/ 926321 w 12577788"/>
              <a:gd name="connsiteY1333" fmla="*/ 5237425 h 7613820"/>
              <a:gd name="connsiteX1334" fmla="*/ 926720 w 12577788"/>
              <a:gd name="connsiteY1334" fmla="*/ 5238115 h 7613820"/>
              <a:gd name="connsiteX1335" fmla="*/ 928214 w 12577788"/>
              <a:gd name="connsiteY1335" fmla="*/ 5238481 h 7613820"/>
              <a:gd name="connsiteX1336" fmla="*/ 929465 w 12577788"/>
              <a:gd name="connsiteY1336" fmla="*/ 5239908 h 7613820"/>
              <a:gd name="connsiteX1337" fmla="*/ 936292 w 12577788"/>
              <a:gd name="connsiteY1337" fmla="*/ 5254696 h 7613820"/>
              <a:gd name="connsiteX1338" fmla="*/ 936402 w 12577788"/>
              <a:gd name="connsiteY1338" fmla="*/ 5253404 h 7613820"/>
              <a:gd name="connsiteX1339" fmla="*/ 938686 w 12577788"/>
              <a:gd name="connsiteY1339" fmla="*/ 5258841 h 7613820"/>
              <a:gd name="connsiteX1340" fmla="*/ 940414 w 12577788"/>
              <a:gd name="connsiteY1340" fmla="*/ 5261835 h 7613820"/>
              <a:gd name="connsiteX1341" fmla="*/ 939819 w 12577788"/>
              <a:gd name="connsiteY1341" fmla="*/ 5265248 h 7613820"/>
              <a:gd name="connsiteX1342" fmla="*/ 943871 w 12577788"/>
              <a:gd name="connsiteY1342" fmla="*/ 5267821 h 7613820"/>
              <a:gd name="connsiteX1343" fmla="*/ 945654 w 12577788"/>
              <a:gd name="connsiteY1343" fmla="*/ 5270171 h 7613820"/>
              <a:gd name="connsiteX1344" fmla="*/ 948461 w 12577788"/>
              <a:gd name="connsiteY1344" fmla="*/ 5280216 h 7613820"/>
              <a:gd name="connsiteX1345" fmla="*/ 959215 w 12577788"/>
              <a:gd name="connsiteY1345" fmla="*/ 5281070 h 7613820"/>
              <a:gd name="connsiteX1346" fmla="*/ 953013 w 12577788"/>
              <a:gd name="connsiteY1346" fmla="*/ 5285877 h 7613820"/>
              <a:gd name="connsiteX1347" fmla="*/ 999452 w 12577788"/>
              <a:gd name="connsiteY1347" fmla="*/ 5335212 h 7613820"/>
              <a:gd name="connsiteX1348" fmla="*/ 1010369 w 12577788"/>
              <a:gd name="connsiteY1348" fmla="*/ 5346717 h 7613820"/>
              <a:gd name="connsiteX1349" fmla="*/ 1015453 w 12577788"/>
              <a:gd name="connsiteY1349" fmla="*/ 5353300 h 7613820"/>
              <a:gd name="connsiteX1350" fmla="*/ 1021608 w 12577788"/>
              <a:gd name="connsiteY1350" fmla="*/ 5358036 h 7613820"/>
              <a:gd name="connsiteX1351" fmla="*/ 1043011 w 12577788"/>
              <a:gd name="connsiteY1351" fmla="*/ 5382523 h 7613820"/>
              <a:gd name="connsiteX1352" fmla="*/ 1057277 w 12577788"/>
              <a:gd name="connsiteY1352" fmla="*/ 5388719 h 7613820"/>
              <a:gd name="connsiteX1353" fmla="*/ 1060609 w 12577788"/>
              <a:gd name="connsiteY1353" fmla="*/ 5390786 h 7613820"/>
              <a:gd name="connsiteX1354" fmla="*/ 1058990 w 12577788"/>
              <a:gd name="connsiteY1354" fmla="*/ 5399090 h 7613820"/>
              <a:gd name="connsiteX1355" fmla="*/ 1059491 w 12577788"/>
              <a:gd name="connsiteY1355" fmla="*/ 5414767 h 7613820"/>
              <a:gd name="connsiteX1356" fmla="*/ 1039352 w 12577788"/>
              <a:gd name="connsiteY1356" fmla="*/ 5434682 h 7613820"/>
              <a:gd name="connsiteX1357" fmla="*/ 1021836 w 12577788"/>
              <a:gd name="connsiteY1357" fmla="*/ 5452472 h 7613820"/>
              <a:gd name="connsiteX1358" fmla="*/ 1018020 w 12577788"/>
              <a:gd name="connsiteY1358" fmla="*/ 5452526 h 7613820"/>
              <a:gd name="connsiteX1359" fmla="*/ 1012553 w 12577788"/>
              <a:gd name="connsiteY1359" fmla="*/ 5450463 h 7613820"/>
              <a:gd name="connsiteX1360" fmla="*/ 1019435 w 12577788"/>
              <a:gd name="connsiteY1360" fmla="*/ 5439428 h 7613820"/>
              <a:gd name="connsiteX1361" fmla="*/ 997874 w 12577788"/>
              <a:gd name="connsiteY1361" fmla="*/ 5438367 h 7613820"/>
              <a:gd name="connsiteX1362" fmla="*/ 990218 w 12577788"/>
              <a:gd name="connsiteY1362" fmla="*/ 5411776 h 7613820"/>
              <a:gd name="connsiteX1363" fmla="*/ 961328 w 12577788"/>
              <a:gd name="connsiteY1363" fmla="*/ 5392839 h 7613820"/>
              <a:gd name="connsiteX1364" fmla="*/ 938211 w 12577788"/>
              <a:gd name="connsiteY1364" fmla="*/ 5370569 h 7613820"/>
              <a:gd name="connsiteX1365" fmla="*/ 933205 w 12577788"/>
              <a:gd name="connsiteY1365" fmla="*/ 5377452 h 7613820"/>
              <a:gd name="connsiteX1366" fmla="*/ 918801 w 12577788"/>
              <a:gd name="connsiteY1366" fmla="*/ 5362126 h 7613820"/>
              <a:gd name="connsiteX1367" fmla="*/ 914803 w 12577788"/>
              <a:gd name="connsiteY1367" fmla="*/ 5358906 h 7613820"/>
              <a:gd name="connsiteX1368" fmla="*/ 911191 w 12577788"/>
              <a:gd name="connsiteY1368" fmla="*/ 5351167 h 7613820"/>
              <a:gd name="connsiteX1369" fmla="*/ 917369 w 12577788"/>
              <a:gd name="connsiteY1369" fmla="*/ 5344837 h 7613820"/>
              <a:gd name="connsiteX1370" fmla="*/ 912036 w 12577788"/>
              <a:gd name="connsiteY1370" fmla="*/ 5330416 h 7613820"/>
              <a:gd name="connsiteX1371" fmla="*/ 909391 w 12577788"/>
              <a:gd name="connsiteY1371" fmla="*/ 5318433 h 7613820"/>
              <a:gd name="connsiteX1372" fmla="*/ 901517 w 12577788"/>
              <a:gd name="connsiteY1372" fmla="*/ 5294424 h 7613820"/>
              <a:gd name="connsiteX1373" fmla="*/ 907083 w 12577788"/>
              <a:gd name="connsiteY1373" fmla="*/ 5298887 h 7613820"/>
              <a:gd name="connsiteX1374" fmla="*/ 907069 w 12577788"/>
              <a:gd name="connsiteY1374" fmla="*/ 5293676 h 7613820"/>
              <a:gd name="connsiteX1375" fmla="*/ 924304 w 12577788"/>
              <a:gd name="connsiteY1375" fmla="*/ 5307980 h 7613820"/>
              <a:gd name="connsiteX1376" fmla="*/ 908929 w 12577788"/>
              <a:gd name="connsiteY1376" fmla="*/ 5284310 h 7613820"/>
              <a:gd name="connsiteX1377" fmla="*/ 906763 w 12577788"/>
              <a:gd name="connsiteY1377" fmla="*/ 5273894 h 7613820"/>
              <a:gd name="connsiteX1378" fmla="*/ 910478 w 12577788"/>
              <a:gd name="connsiteY1378" fmla="*/ 5271443 h 7613820"/>
              <a:gd name="connsiteX1379" fmla="*/ 912276 w 12577788"/>
              <a:gd name="connsiteY1379" fmla="*/ 5266413 h 7613820"/>
              <a:gd name="connsiteX1380" fmla="*/ 915757 w 12577788"/>
              <a:gd name="connsiteY1380" fmla="*/ 5273922 h 7613820"/>
              <a:gd name="connsiteX1381" fmla="*/ 925039 w 12577788"/>
              <a:gd name="connsiteY1381" fmla="*/ 5288518 h 7613820"/>
              <a:gd name="connsiteX1382" fmla="*/ 922763 w 12577788"/>
              <a:gd name="connsiteY1382" fmla="*/ 5266805 h 7613820"/>
              <a:gd name="connsiteX1383" fmla="*/ 917046 w 12577788"/>
              <a:gd name="connsiteY1383" fmla="*/ 5244316 h 7613820"/>
              <a:gd name="connsiteX1384" fmla="*/ 923764 w 12577788"/>
              <a:gd name="connsiteY1384" fmla="*/ 5235217 h 7613820"/>
              <a:gd name="connsiteX1385" fmla="*/ 540736 w 12577788"/>
              <a:gd name="connsiteY1385" fmla="*/ 5230072 h 7613820"/>
              <a:gd name="connsiteX1386" fmla="*/ 541941 w 12577788"/>
              <a:gd name="connsiteY1386" fmla="*/ 5253632 h 7613820"/>
              <a:gd name="connsiteX1387" fmla="*/ 559035 w 12577788"/>
              <a:gd name="connsiteY1387" fmla="*/ 5233631 h 7613820"/>
              <a:gd name="connsiteX1388" fmla="*/ 540736 w 12577788"/>
              <a:gd name="connsiteY1388" fmla="*/ 5230072 h 7613820"/>
              <a:gd name="connsiteX1389" fmla="*/ 963890 w 12577788"/>
              <a:gd name="connsiteY1389" fmla="*/ 5227708 h 7613820"/>
              <a:gd name="connsiteX1390" fmla="*/ 976059 w 12577788"/>
              <a:gd name="connsiteY1390" fmla="*/ 5228052 h 7613820"/>
              <a:gd name="connsiteX1391" fmla="*/ 994407 w 12577788"/>
              <a:gd name="connsiteY1391" fmla="*/ 5259830 h 7613820"/>
              <a:gd name="connsiteX1392" fmla="*/ 1020035 w 12577788"/>
              <a:gd name="connsiteY1392" fmla="*/ 5293852 h 7613820"/>
              <a:gd name="connsiteX1393" fmla="*/ 1049620 w 12577788"/>
              <a:gd name="connsiteY1393" fmla="*/ 5324363 h 7613820"/>
              <a:gd name="connsiteX1394" fmla="*/ 1081260 w 12577788"/>
              <a:gd name="connsiteY1394" fmla="*/ 5353991 h 7613820"/>
              <a:gd name="connsiteX1395" fmla="*/ 1096550 w 12577788"/>
              <a:gd name="connsiteY1395" fmla="*/ 5367885 h 7613820"/>
              <a:gd name="connsiteX1396" fmla="*/ 1089974 w 12577788"/>
              <a:gd name="connsiteY1396" fmla="*/ 5373525 h 7613820"/>
              <a:gd name="connsiteX1397" fmla="*/ 1077578 w 12577788"/>
              <a:gd name="connsiteY1397" fmla="*/ 5392042 h 7613820"/>
              <a:gd name="connsiteX1398" fmla="*/ 1069116 w 12577788"/>
              <a:gd name="connsiteY1398" fmla="*/ 5380348 h 7613820"/>
              <a:gd name="connsiteX1399" fmla="*/ 1063017 w 12577788"/>
              <a:gd name="connsiteY1399" fmla="*/ 5387554 h 7613820"/>
              <a:gd name="connsiteX1400" fmla="*/ 1059553 w 12577788"/>
              <a:gd name="connsiteY1400" fmla="*/ 5385255 h 7613820"/>
              <a:gd name="connsiteX1401" fmla="*/ 1046157 w 12577788"/>
              <a:gd name="connsiteY1401" fmla="*/ 5372418 h 7613820"/>
              <a:gd name="connsiteX1402" fmla="*/ 1025610 w 12577788"/>
              <a:gd name="connsiteY1402" fmla="*/ 5344979 h 7613820"/>
              <a:gd name="connsiteX1403" fmla="*/ 1017236 w 12577788"/>
              <a:gd name="connsiteY1403" fmla="*/ 5330471 h 7613820"/>
              <a:gd name="connsiteX1404" fmla="*/ 1006669 w 12577788"/>
              <a:gd name="connsiteY1404" fmla="*/ 5316614 h 7613820"/>
              <a:gd name="connsiteX1405" fmla="*/ 1007052 w 12577788"/>
              <a:gd name="connsiteY1405" fmla="*/ 5312094 h 7613820"/>
              <a:gd name="connsiteX1406" fmla="*/ 1009625 w 12577788"/>
              <a:gd name="connsiteY1406" fmla="*/ 5306924 h 7613820"/>
              <a:gd name="connsiteX1407" fmla="*/ 997362 w 12577788"/>
              <a:gd name="connsiteY1407" fmla="*/ 5287906 h 7613820"/>
              <a:gd name="connsiteX1408" fmla="*/ 987158 w 12577788"/>
              <a:gd name="connsiteY1408" fmla="*/ 5268008 h 7613820"/>
              <a:gd name="connsiteX1409" fmla="*/ 977350 w 12577788"/>
              <a:gd name="connsiteY1409" fmla="*/ 5248800 h 7613820"/>
              <a:gd name="connsiteX1410" fmla="*/ 968145 w 12577788"/>
              <a:gd name="connsiteY1410" fmla="*/ 5235078 h 7613820"/>
              <a:gd name="connsiteX1411" fmla="*/ 2814681 w 12577788"/>
              <a:gd name="connsiteY1411" fmla="*/ 5223201 h 7613820"/>
              <a:gd name="connsiteX1412" fmla="*/ 2815639 w 12577788"/>
              <a:gd name="connsiteY1412" fmla="*/ 5226041 h 7613820"/>
              <a:gd name="connsiteX1413" fmla="*/ 2822564 w 12577788"/>
              <a:gd name="connsiteY1413" fmla="*/ 5262257 h 7613820"/>
              <a:gd name="connsiteX1414" fmla="*/ 2821645 w 12577788"/>
              <a:gd name="connsiteY1414" fmla="*/ 5261774 h 7613820"/>
              <a:gd name="connsiteX1415" fmla="*/ 2819019 w 12577788"/>
              <a:gd name="connsiteY1415" fmla="*/ 5263520 h 7613820"/>
              <a:gd name="connsiteX1416" fmla="*/ 2823310 w 12577788"/>
              <a:gd name="connsiteY1416" fmla="*/ 5266158 h 7613820"/>
              <a:gd name="connsiteX1417" fmla="*/ 2824241 w 12577788"/>
              <a:gd name="connsiteY1417" fmla="*/ 5271026 h 7613820"/>
              <a:gd name="connsiteX1418" fmla="*/ 2823806 w 12577788"/>
              <a:gd name="connsiteY1418" fmla="*/ 5271810 h 7613820"/>
              <a:gd name="connsiteX1419" fmla="*/ 2822522 w 12577788"/>
              <a:gd name="connsiteY1419" fmla="*/ 5272550 h 7613820"/>
              <a:gd name="connsiteX1420" fmla="*/ 2821560 w 12577788"/>
              <a:gd name="connsiteY1420" fmla="*/ 5273106 h 7613820"/>
              <a:gd name="connsiteX1421" fmla="*/ 2819527 w 12577788"/>
              <a:gd name="connsiteY1421" fmla="*/ 5275507 h 7613820"/>
              <a:gd name="connsiteX1422" fmla="*/ 2810894 w 12577788"/>
              <a:gd name="connsiteY1422" fmla="*/ 5282027 h 7613820"/>
              <a:gd name="connsiteX1423" fmla="*/ 2805090 w 12577788"/>
              <a:gd name="connsiteY1423" fmla="*/ 5274940 h 7613820"/>
              <a:gd name="connsiteX1424" fmla="*/ 2789426 w 12577788"/>
              <a:gd name="connsiteY1424" fmla="*/ 5261875 h 7613820"/>
              <a:gd name="connsiteX1425" fmla="*/ 2790575 w 12577788"/>
              <a:gd name="connsiteY1425" fmla="*/ 5260905 h 7613820"/>
              <a:gd name="connsiteX1426" fmla="*/ 2794298 w 12577788"/>
              <a:gd name="connsiteY1426" fmla="*/ 5254764 h 7613820"/>
              <a:gd name="connsiteX1427" fmla="*/ 2793721 w 12577788"/>
              <a:gd name="connsiteY1427" fmla="*/ 5250800 h 7613820"/>
              <a:gd name="connsiteX1428" fmla="*/ 2793102 w 12577788"/>
              <a:gd name="connsiteY1428" fmla="*/ 5252692 h 7613820"/>
              <a:gd name="connsiteX1429" fmla="*/ 2791177 w 12577788"/>
              <a:gd name="connsiteY1429" fmla="*/ 5253803 h 7613820"/>
              <a:gd name="connsiteX1430" fmla="*/ 2788934 w 12577788"/>
              <a:gd name="connsiteY1430" fmla="*/ 5255099 h 7613820"/>
              <a:gd name="connsiteX1431" fmla="*/ 2787072 w 12577788"/>
              <a:gd name="connsiteY1431" fmla="*/ 5251874 h 7613820"/>
              <a:gd name="connsiteX1432" fmla="*/ 2790279 w 12577788"/>
              <a:gd name="connsiteY1432" fmla="*/ 5250024 h 7613820"/>
              <a:gd name="connsiteX1433" fmla="*/ 2792523 w 12577788"/>
              <a:gd name="connsiteY1433" fmla="*/ 5248728 h 7613820"/>
              <a:gd name="connsiteX1434" fmla="*/ 2796479 w 12577788"/>
              <a:gd name="connsiteY1434" fmla="*/ 5245215 h 7613820"/>
              <a:gd name="connsiteX1435" fmla="*/ 2803111 w 12577788"/>
              <a:gd name="connsiteY1435" fmla="*/ 5238929 h 7613820"/>
              <a:gd name="connsiteX1436" fmla="*/ 2810228 w 12577788"/>
              <a:gd name="connsiteY1436" fmla="*/ 5230522 h 7613820"/>
              <a:gd name="connsiteX1437" fmla="*/ 2811808 w 12577788"/>
              <a:gd name="connsiteY1437" fmla="*/ 5228075 h 7613820"/>
              <a:gd name="connsiteX1438" fmla="*/ 2811276 w 12577788"/>
              <a:gd name="connsiteY1438" fmla="*/ 5227154 h 7613820"/>
              <a:gd name="connsiteX1439" fmla="*/ 2812238 w 12577788"/>
              <a:gd name="connsiteY1439" fmla="*/ 5226599 h 7613820"/>
              <a:gd name="connsiteX1440" fmla="*/ 446883 w 12577788"/>
              <a:gd name="connsiteY1440" fmla="*/ 5214868 h 7613820"/>
              <a:gd name="connsiteX1441" fmla="*/ 419338 w 12577788"/>
              <a:gd name="connsiteY1441" fmla="*/ 5216032 h 7613820"/>
              <a:gd name="connsiteX1442" fmla="*/ 400852 w 12577788"/>
              <a:gd name="connsiteY1442" fmla="*/ 5238065 h 7613820"/>
              <a:gd name="connsiteX1443" fmla="*/ 431273 w 12577788"/>
              <a:gd name="connsiteY1443" fmla="*/ 5238924 h 7613820"/>
              <a:gd name="connsiteX1444" fmla="*/ 446883 w 12577788"/>
              <a:gd name="connsiteY1444" fmla="*/ 5214868 h 7613820"/>
              <a:gd name="connsiteX1445" fmla="*/ 6202063 w 12577788"/>
              <a:gd name="connsiteY1445" fmla="*/ 5214056 h 7613820"/>
              <a:gd name="connsiteX1446" fmla="*/ 6213089 w 12577788"/>
              <a:gd name="connsiteY1446" fmla="*/ 5268341 h 7613820"/>
              <a:gd name="connsiteX1447" fmla="*/ 6222594 w 12577788"/>
              <a:gd name="connsiteY1447" fmla="*/ 5252479 h 7613820"/>
              <a:gd name="connsiteX1448" fmla="*/ 6226016 w 12577788"/>
              <a:gd name="connsiteY1448" fmla="*/ 5263406 h 7613820"/>
              <a:gd name="connsiteX1449" fmla="*/ 6233239 w 12577788"/>
              <a:gd name="connsiteY1449" fmla="*/ 5282441 h 7613820"/>
              <a:gd name="connsiteX1450" fmla="*/ 6236278 w 12577788"/>
              <a:gd name="connsiteY1450" fmla="*/ 5289684 h 7613820"/>
              <a:gd name="connsiteX1451" fmla="*/ 6231906 w 12577788"/>
              <a:gd name="connsiteY1451" fmla="*/ 5301112 h 7613820"/>
              <a:gd name="connsiteX1452" fmla="*/ 6213290 w 12577788"/>
              <a:gd name="connsiteY1452" fmla="*/ 5326906 h 7613820"/>
              <a:gd name="connsiteX1453" fmla="*/ 6210456 w 12577788"/>
              <a:gd name="connsiteY1453" fmla="*/ 5329988 h 7613820"/>
              <a:gd name="connsiteX1454" fmla="*/ 6208906 w 12577788"/>
              <a:gd name="connsiteY1454" fmla="*/ 5328263 h 7613820"/>
              <a:gd name="connsiteX1455" fmla="*/ 6208146 w 12577788"/>
              <a:gd name="connsiteY1455" fmla="*/ 5325444 h 7613820"/>
              <a:gd name="connsiteX1456" fmla="*/ 6205105 w 12577788"/>
              <a:gd name="connsiteY1456" fmla="*/ 5321919 h 7613820"/>
              <a:gd name="connsiteX1457" fmla="*/ 6202443 w 12577788"/>
              <a:gd name="connsiteY1457" fmla="*/ 5313812 h 7613820"/>
              <a:gd name="connsiteX1458" fmla="*/ 6199022 w 12577788"/>
              <a:gd name="connsiteY1458" fmla="*/ 5294425 h 7613820"/>
              <a:gd name="connsiteX1459" fmla="*/ 6194078 w 12577788"/>
              <a:gd name="connsiteY1459" fmla="*/ 5290900 h 7613820"/>
              <a:gd name="connsiteX1460" fmla="*/ 6194079 w 12577788"/>
              <a:gd name="connsiteY1460" fmla="*/ 5289843 h 7613820"/>
              <a:gd name="connsiteX1461" fmla="*/ 6180012 w 12577788"/>
              <a:gd name="connsiteY1461" fmla="*/ 5271866 h 7613820"/>
              <a:gd name="connsiteX1462" fmla="*/ 6180393 w 12577788"/>
              <a:gd name="connsiteY1462" fmla="*/ 5266577 h 7613820"/>
              <a:gd name="connsiteX1463" fmla="*/ 6181152 w 12577788"/>
              <a:gd name="connsiteY1463" fmla="*/ 5253888 h 7613820"/>
              <a:gd name="connsiteX1464" fmla="*/ 6172027 w 12577788"/>
              <a:gd name="connsiteY1464" fmla="*/ 5240495 h 7613820"/>
              <a:gd name="connsiteX1465" fmla="*/ 6176590 w 12577788"/>
              <a:gd name="connsiteY1465" fmla="*/ 5241552 h 7613820"/>
              <a:gd name="connsiteX1466" fmla="*/ 6172028 w 12577788"/>
              <a:gd name="connsiteY1466" fmla="*/ 5235560 h 7613820"/>
              <a:gd name="connsiteX1467" fmla="*/ 6173928 w 12577788"/>
              <a:gd name="connsiteY1467" fmla="*/ 5232034 h 7613820"/>
              <a:gd name="connsiteX1468" fmla="*/ 6173548 w 12577788"/>
              <a:gd name="connsiteY1468" fmla="*/ 5222517 h 7613820"/>
              <a:gd name="connsiteX1469" fmla="*/ 6083199 w 12577788"/>
              <a:gd name="connsiteY1469" fmla="*/ 5205893 h 7613820"/>
              <a:gd name="connsiteX1470" fmla="*/ 6089277 w 12577788"/>
              <a:gd name="connsiteY1470" fmla="*/ 5209029 h 7613820"/>
              <a:gd name="connsiteX1471" fmla="*/ 6078498 w 12577788"/>
              <a:gd name="connsiteY1471" fmla="*/ 5216524 h 7613820"/>
              <a:gd name="connsiteX1472" fmla="*/ 6084201 w 12577788"/>
              <a:gd name="connsiteY1472" fmla="*/ 5236970 h 7613820"/>
              <a:gd name="connsiteX1473" fmla="*/ 6085342 w 12577788"/>
              <a:gd name="connsiteY1473" fmla="*/ 5238731 h 7613820"/>
              <a:gd name="connsiteX1474" fmla="*/ 6084961 w 12577788"/>
              <a:gd name="connsiteY1474" fmla="*/ 5239436 h 7613820"/>
              <a:gd name="connsiteX1475" fmla="*/ 6096748 w 12577788"/>
              <a:gd name="connsiteY1475" fmla="*/ 5258472 h 7613820"/>
              <a:gd name="connsiteX1476" fmla="*/ 6092186 w 12577788"/>
              <a:gd name="connsiteY1476" fmla="*/ 5259882 h 7613820"/>
              <a:gd name="connsiteX1477" fmla="*/ 6114617 w 12577788"/>
              <a:gd name="connsiteY1477" fmla="*/ 5281030 h 7613820"/>
              <a:gd name="connsiteX1478" fmla="*/ 6116898 w 12577788"/>
              <a:gd name="connsiteY1478" fmla="*/ 5291253 h 7613820"/>
              <a:gd name="connsiteX1479" fmla="*/ 6116899 w 12577788"/>
              <a:gd name="connsiteY1479" fmla="*/ 5295836 h 7613820"/>
              <a:gd name="connsiteX1480" fmla="*/ 6107774 w 12577788"/>
              <a:gd name="connsiteY1480" fmla="*/ 5286670 h 7613820"/>
              <a:gd name="connsiteX1481" fmla="*/ 6105097 w 12577788"/>
              <a:gd name="connsiteY1481" fmla="*/ 5285495 h 7613820"/>
              <a:gd name="connsiteX1482" fmla="*/ 6104820 w 12577788"/>
              <a:gd name="connsiteY1482" fmla="*/ 5282682 h 7613820"/>
              <a:gd name="connsiteX1483" fmla="*/ 6092585 w 12577788"/>
              <a:gd name="connsiteY1483" fmla="*/ 5280000 h 7613820"/>
              <a:gd name="connsiteX1484" fmla="*/ 6086102 w 12577788"/>
              <a:gd name="connsiteY1484" fmla="*/ 5277152 h 7613820"/>
              <a:gd name="connsiteX1485" fmla="*/ 6082580 w 12577788"/>
              <a:gd name="connsiteY1485" fmla="*/ 5277806 h 7613820"/>
              <a:gd name="connsiteX1486" fmla="*/ 6082263 w 12577788"/>
              <a:gd name="connsiteY1486" fmla="*/ 5277737 h 7613820"/>
              <a:gd name="connsiteX1487" fmla="*/ 6076597 w 12577788"/>
              <a:gd name="connsiteY1487" fmla="*/ 5259528 h 7613820"/>
              <a:gd name="connsiteX1488" fmla="*/ 6065950 w 12577788"/>
              <a:gd name="connsiteY1488" fmla="*/ 5241551 h 7613820"/>
              <a:gd name="connsiteX1489" fmla="*/ 6070895 w 12577788"/>
              <a:gd name="connsiteY1489" fmla="*/ 5230977 h 7613820"/>
              <a:gd name="connsiteX1490" fmla="*/ 6065023 w 12577788"/>
              <a:gd name="connsiteY1490" fmla="*/ 5212058 h 7613820"/>
              <a:gd name="connsiteX1491" fmla="*/ 6067321 w 12577788"/>
              <a:gd name="connsiteY1491" fmla="*/ 5208845 h 7613820"/>
              <a:gd name="connsiteX1492" fmla="*/ 6083199 w 12577788"/>
              <a:gd name="connsiteY1492" fmla="*/ 5205893 h 7613820"/>
              <a:gd name="connsiteX1493" fmla="*/ 8139933 w 12577788"/>
              <a:gd name="connsiteY1493" fmla="*/ 5195728 h 7613820"/>
              <a:gd name="connsiteX1494" fmla="*/ 8116740 w 12577788"/>
              <a:gd name="connsiteY1494" fmla="*/ 5206654 h 7613820"/>
              <a:gd name="connsiteX1495" fmla="*/ 8111037 w 12577788"/>
              <a:gd name="connsiteY1495" fmla="*/ 5222165 h 7613820"/>
              <a:gd name="connsiteX1496" fmla="*/ 8123964 w 12577788"/>
              <a:gd name="connsiteY1496" fmla="*/ 5244371 h 7613820"/>
              <a:gd name="connsiteX1497" fmla="*/ 8146015 w 12577788"/>
              <a:gd name="connsiteY1497" fmla="*/ 5208770 h 7613820"/>
              <a:gd name="connsiteX1498" fmla="*/ 8139933 w 12577788"/>
              <a:gd name="connsiteY1498" fmla="*/ 5195728 h 7613820"/>
              <a:gd name="connsiteX1499" fmla="*/ 6156439 w 12577788"/>
              <a:gd name="connsiteY1499" fmla="*/ 5191497 h 7613820"/>
              <a:gd name="connsiteX1500" fmla="*/ 6159861 w 12577788"/>
              <a:gd name="connsiteY1500" fmla="*/ 5192554 h 7613820"/>
              <a:gd name="connsiteX1501" fmla="*/ 6164042 w 12577788"/>
              <a:gd name="connsiteY1501" fmla="*/ 5200309 h 7613820"/>
              <a:gd name="connsiteX1502" fmla="*/ 6159481 w 12577788"/>
              <a:gd name="connsiteY1502" fmla="*/ 5201720 h 7613820"/>
              <a:gd name="connsiteX1503" fmla="*/ 6156438 w 12577788"/>
              <a:gd name="connsiteY1503" fmla="*/ 5199252 h 7613820"/>
              <a:gd name="connsiteX1504" fmla="*/ 6153016 w 12577788"/>
              <a:gd name="connsiteY1504" fmla="*/ 5195023 h 7613820"/>
              <a:gd name="connsiteX1505" fmla="*/ 6156439 w 12577788"/>
              <a:gd name="connsiteY1505" fmla="*/ 5191497 h 7613820"/>
              <a:gd name="connsiteX1506" fmla="*/ 6084330 w 12577788"/>
              <a:gd name="connsiteY1506" fmla="*/ 5185308 h 7613820"/>
              <a:gd name="connsiteX1507" fmla="*/ 6086102 w 12577788"/>
              <a:gd name="connsiteY1507" fmla="*/ 5190088 h 7613820"/>
              <a:gd name="connsiteX1508" fmla="*/ 6088587 w 12577788"/>
              <a:gd name="connsiteY1508" fmla="*/ 5199878 h 7613820"/>
              <a:gd name="connsiteX1509" fmla="*/ 6086302 w 12577788"/>
              <a:gd name="connsiteY1509" fmla="*/ 5198308 h 7613820"/>
              <a:gd name="connsiteX1510" fmla="*/ 6073326 w 12577788"/>
              <a:gd name="connsiteY1510" fmla="*/ 5195551 h 7613820"/>
              <a:gd name="connsiteX1511" fmla="*/ 8586 w 12577788"/>
              <a:gd name="connsiteY1511" fmla="*/ 5183601 h 7613820"/>
              <a:gd name="connsiteX1512" fmla="*/ 29828 w 12577788"/>
              <a:gd name="connsiteY1512" fmla="*/ 5197437 h 7613820"/>
              <a:gd name="connsiteX1513" fmla="*/ 0 w 12577788"/>
              <a:gd name="connsiteY1513" fmla="*/ 5193165 h 7613820"/>
              <a:gd name="connsiteX1514" fmla="*/ 8586 w 12577788"/>
              <a:gd name="connsiteY1514" fmla="*/ 5183601 h 7613820"/>
              <a:gd name="connsiteX1515" fmla="*/ 945629 w 12577788"/>
              <a:gd name="connsiteY1515" fmla="*/ 5167940 h 7613820"/>
              <a:gd name="connsiteX1516" fmla="*/ 951643 w 12577788"/>
              <a:gd name="connsiteY1516" fmla="*/ 5188724 h 7613820"/>
              <a:gd name="connsiteX1517" fmla="*/ 959706 w 12577788"/>
              <a:gd name="connsiteY1517" fmla="*/ 5187139 h 7613820"/>
              <a:gd name="connsiteX1518" fmla="*/ 965172 w 12577788"/>
              <a:gd name="connsiteY1518" fmla="*/ 5201792 h 7613820"/>
              <a:gd name="connsiteX1519" fmla="*/ 962067 w 12577788"/>
              <a:gd name="connsiteY1519" fmla="*/ 5206041 h 7613820"/>
              <a:gd name="connsiteX1520" fmla="*/ 961452 w 12577788"/>
              <a:gd name="connsiteY1520" fmla="*/ 5220521 h 7613820"/>
              <a:gd name="connsiteX1521" fmla="*/ 960418 w 12577788"/>
              <a:gd name="connsiteY1521" fmla="*/ 5216511 h 7613820"/>
              <a:gd name="connsiteX1522" fmla="*/ 953888 w 12577788"/>
              <a:gd name="connsiteY1522" fmla="*/ 5200017 h 7613820"/>
              <a:gd name="connsiteX1523" fmla="*/ 948593 w 12577788"/>
              <a:gd name="connsiteY1523" fmla="*/ 5192328 h 7613820"/>
              <a:gd name="connsiteX1524" fmla="*/ 945004 w 12577788"/>
              <a:gd name="connsiteY1524" fmla="*/ 5186110 h 7613820"/>
              <a:gd name="connsiteX1525" fmla="*/ 943267 w 12577788"/>
              <a:gd name="connsiteY1525" fmla="*/ 5174217 h 7613820"/>
              <a:gd name="connsiteX1526" fmla="*/ 942493 w 12577788"/>
              <a:gd name="connsiteY1526" fmla="*/ 5174357 h 7613820"/>
              <a:gd name="connsiteX1527" fmla="*/ 8422800 w 12577788"/>
              <a:gd name="connsiteY1527" fmla="*/ 5167528 h 7613820"/>
              <a:gd name="connsiteX1528" fmla="*/ 8447513 w 12577788"/>
              <a:gd name="connsiteY1528" fmla="*/ 5220755 h 7613820"/>
              <a:gd name="connsiteX1529" fmla="*/ 8422800 w 12577788"/>
              <a:gd name="connsiteY1529" fmla="*/ 5167528 h 7613820"/>
              <a:gd name="connsiteX1530" fmla="*/ 2863716 w 12577788"/>
              <a:gd name="connsiteY1530" fmla="*/ 5145768 h 7613820"/>
              <a:gd name="connsiteX1531" fmla="*/ 2871903 w 12577788"/>
              <a:gd name="connsiteY1531" fmla="*/ 5180306 h 7613820"/>
              <a:gd name="connsiteX1532" fmla="*/ 2870320 w 12577788"/>
              <a:gd name="connsiteY1532" fmla="*/ 5183547 h 7613820"/>
              <a:gd name="connsiteX1533" fmla="*/ 2851948 w 12577788"/>
              <a:gd name="connsiteY1533" fmla="*/ 5213190 h 7613820"/>
              <a:gd name="connsiteX1534" fmla="*/ 2842924 w 12577788"/>
              <a:gd name="connsiteY1534" fmla="*/ 5227917 h 7613820"/>
              <a:gd name="connsiteX1535" fmla="*/ 2834759 w 12577788"/>
              <a:gd name="connsiteY1535" fmla="*/ 5239693 h 7613820"/>
              <a:gd name="connsiteX1536" fmla="*/ 2834122 w 12577788"/>
              <a:gd name="connsiteY1536" fmla="*/ 5240063 h 7613820"/>
              <a:gd name="connsiteX1537" fmla="*/ 2830846 w 12577788"/>
              <a:gd name="connsiteY1537" fmla="*/ 5211591 h 7613820"/>
              <a:gd name="connsiteX1538" fmla="*/ 2830846 w 12577788"/>
              <a:gd name="connsiteY1538" fmla="*/ 5198439 h 7613820"/>
              <a:gd name="connsiteX1539" fmla="*/ 2862457 w 12577788"/>
              <a:gd name="connsiteY1539" fmla="*/ 5140455 h 7613820"/>
              <a:gd name="connsiteX1540" fmla="*/ 2863554 w 12577788"/>
              <a:gd name="connsiteY1540" fmla="*/ 5145083 h 7613820"/>
              <a:gd name="connsiteX1541" fmla="*/ 2857742 w 12577788"/>
              <a:gd name="connsiteY1541" fmla="*/ 5148437 h 7613820"/>
              <a:gd name="connsiteX1542" fmla="*/ 604031 w 12577788"/>
              <a:gd name="connsiteY1542" fmla="*/ 5130891 h 7613820"/>
              <a:gd name="connsiteX1543" fmla="*/ 585162 w 12577788"/>
              <a:gd name="connsiteY1543" fmla="*/ 5157445 h 7613820"/>
              <a:gd name="connsiteX1544" fmla="*/ 606512 w 12577788"/>
              <a:gd name="connsiteY1544" fmla="*/ 5169990 h 7613820"/>
              <a:gd name="connsiteX1545" fmla="*/ 620401 w 12577788"/>
              <a:gd name="connsiteY1545" fmla="*/ 5164427 h 7613820"/>
              <a:gd name="connsiteX1546" fmla="*/ 604031 w 12577788"/>
              <a:gd name="connsiteY1546" fmla="*/ 5130891 h 7613820"/>
              <a:gd name="connsiteX1547" fmla="*/ 8518230 w 12577788"/>
              <a:gd name="connsiteY1547" fmla="*/ 5120294 h 7613820"/>
              <a:gd name="connsiteX1548" fmla="*/ 8502642 w 12577788"/>
              <a:gd name="connsiteY1548" fmla="*/ 5133689 h 7613820"/>
              <a:gd name="connsiteX1549" fmla="*/ 8533058 w 12577788"/>
              <a:gd name="connsiteY1549" fmla="*/ 5159069 h 7613820"/>
              <a:gd name="connsiteX1550" fmla="*/ 8518230 w 12577788"/>
              <a:gd name="connsiteY1550" fmla="*/ 5120294 h 7613820"/>
              <a:gd name="connsiteX1551" fmla="*/ 312745 w 12577788"/>
              <a:gd name="connsiteY1551" fmla="*/ 5104712 h 7613820"/>
              <a:gd name="connsiteX1552" fmla="*/ 352941 w 12577788"/>
              <a:gd name="connsiteY1552" fmla="*/ 5114356 h 7613820"/>
              <a:gd name="connsiteX1553" fmla="*/ 342040 w 12577788"/>
              <a:gd name="connsiteY1553" fmla="*/ 5133240 h 7613820"/>
              <a:gd name="connsiteX1554" fmla="*/ 312745 w 12577788"/>
              <a:gd name="connsiteY1554" fmla="*/ 5104712 h 7613820"/>
              <a:gd name="connsiteX1555" fmla="*/ 695718 w 12577788"/>
              <a:gd name="connsiteY1555" fmla="*/ 5072737 h 7613820"/>
              <a:gd name="connsiteX1556" fmla="*/ 697922 w 12577788"/>
              <a:gd name="connsiteY1556" fmla="*/ 5089886 h 7613820"/>
              <a:gd name="connsiteX1557" fmla="*/ 704227 w 12577788"/>
              <a:gd name="connsiteY1557" fmla="*/ 5074888 h 7613820"/>
              <a:gd name="connsiteX1558" fmla="*/ 695718 w 12577788"/>
              <a:gd name="connsiteY1558" fmla="*/ 5072737 h 7613820"/>
              <a:gd name="connsiteX1559" fmla="*/ 6192147 w 12577788"/>
              <a:gd name="connsiteY1559" fmla="*/ 5071154 h 7613820"/>
              <a:gd name="connsiteX1560" fmla="*/ 6195600 w 12577788"/>
              <a:gd name="connsiteY1560" fmla="*/ 5087160 h 7613820"/>
              <a:gd name="connsiteX1561" fmla="*/ 6199021 w 12577788"/>
              <a:gd name="connsiteY1561" fmla="*/ 5103022 h 7613820"/>
              <a:gd name="connsiteX1562" fmla="*/ 6200162 w 12577788"/>
              <a:gd name="connsiteY1562" fmla="*/ 5111130 h 7613820"/>
              <a:gd name="connsiteX1563" fmla="*/ 6202443 w 12577788"/>
              <a:gd name="connsiteY1563" fmla="*/ 5118531 h 7613820"/>
              <a:gd name="connsiteX1564" fmla="*/ 6208526 w 12577788"/>
              <a:gd name="connsiteY1564" fmla="*/ 5150608 h 7613820"/>
              <a:gd name="connsiteX1565" fmla="*/ 6216890 w 12577788"/>
              <a:gd name="connsiteY1565" fmla="*/ 5163651 h 7613820"/>
              <a:gd name="connsiteX1566" fmla="*/ 6218411 w 12577788"/>
              <a:gd name="connsiteY1566" fmla="*/ 5166823 h 7613820"/>
              <a:gd name="connsiteX1567" fmla="*/ 6213468 w 12577788"/>
              <a:gd name="connsiteY1567" fmla="*/ 5173520 h 7613820"/>
              <a:gd name="connsiteX1568" fmla="*/ 6207004 w 12577788"/>
              <a:gd name="connsiteY1568" fmla="*/ 5187621 h 7613820"/>
              <a:gd name="connsiteX1569" fmla="*/ 6181531 w 12577788"/>
              <a:gd name="connsiteY1569" fmla="*/ 5194670 h 7613820"/>
              <a:gd name="connsiteX1570" fmla="*/ 6171267 w 12577788"/>
              <a:gd name="connsiteY1570" fmla="*/ 5197841 h 7613820"/>
              <a:gd name="connsiteX1571" fmla="*/ 6172027 w 12577788"/>
              <a:gd name="connsiteY1571" fmla="*/ 5193613 h 7613820"/>
              <a:gd name="connsiteX1572" fmla="*/ 6168226 w 12577788"/>
              <a:gd name="connsiteY1572" fmla="*/ 5169643 h 7613820"/>
              <a:gd name="connsiteX1573" fmla="*/ 6178110 w 12577788"/>
              <a:gd name="connsiteY1573" fmla="*/ 5118533 h 7613820"/>
              <a:gd name="connsiteX1574" fmla="*/ 6172027 w 12577788"/>
              <a:gd name="connsiteY1574" fmla="*/ 5115359 h 7613820"/>
              <a:gd name="connsiteX1575" fmla="*/ 6170506 w 12577788"/>
              <a:gd name="connsiteY1575" fmla="*/ 5110777 h 7613820"/>
              <a:gd name="connsiteX1576" fmla="*/ 6176208 w 12577788"/>
              <a:gd name="connsiteY1576" fmla="*/ 5107251 h 7613820"/>
              <a:gd name="connsiteX1577" fmla="*/ 6176209 w 12577788"/>
              <a:gd name="connsiteY1577" fmla="*/ 5095972 h 7613820"/>
              <a:gd name="connsiteX1578" fmla="*/ 6176209 w 12577788"/>
              <a:gd name="connsiteY1578" fmla="*/ 5093153 h 7613820"/>
              <a:gd name="connsiteX1579" fmla="*/ 6172027 w 12577788"/>
              <a:gd name="connsiteY1579" fmla="*/ 5090333 h 7613820"/>
              <a:gd name="connsiteX1580" fmla="*/ 6172004 w 12577788"/>
              <a:gd name="connsiteY1580" fmla="*/ 5090306 h 7613820"/>
              <a:gd name="connsiteX1581" fmla="*/ 6189403 w 12577788"/>
              <a:gd name="connsiteY1581" fmla="*/ 5074495 h 7613820"/>
              <a:gd name="connsiteX1582" fmla="*/ 383594 w 12577788"/>
              <a:gd name="connsiteY1582" fmla="*/ 5056285 h 7613820"/>
              <a:gd name="connsiteX1583" fmla="*/ 385788 w 12577788"/>
              <a:gd name="connsiteY1583" fmla="*/ 5058126 h 7613820"/>
              <a:gd name="connsiteX1584" fmla="*/ 385788 w 12577788"/>
              <a:gd name="connsiteY1584" fmla="*/ 5082452 h 7613820"/>
              <a:gd name="connsiteX1585" fmla="*/ 376632 w 12577788"/>
              <a:gd name="connsiteY1585" fmla="*/ 5085136 h 7613820"/>
              <a:gd name="connsiteX1586" fmla="*/ 358846 w 12577788"/>
              <a:gd name="connsiteY1586" fmla="*/ 5073491 h 7613820"/>
              <a:gd name="connsiteX1587" fmla="*/ 365179 w 12577788"/>
              <a:gd name="connsiteY1587" fmla="*/ 5056323 h 7613820"/>
              <a:gd name="connsiteX1588" fmla="*/ 383594 w 12577788"/>
              <a:gd name="connsiteY1588" fmla="*/ 5056285 h 7613820"/>
              <a:gd name="connsiteX1589" fmla="*/ 6187332 w 12577788"/>
              <a:gd name="connsiteY1589" fmla="*/ 5048829 h 7613820"/>
              <a:gd name="connsiteX1590" fmla="*/ 6189708 w 12577788"/>
              <a:gd name="connsiteY1590" fmla="*/ 5059850 h 7613820"/>
              <a:gd name="connsiteX1591" fmla="*/ 6189695 w 12577788"/>
              <a:gd name="connsiteY1591" fmla="*/ 5059867 h 7613820"/>
              <a:gd name="connsiteX1592" fmla="*/ 6182254 w 12577788"/>
              <a:gd name="connsiteY1592" fmla="*/ 5059893 h 7613820"/>
              <a:gd name="connsiteX1593" fmla="*/ 8426983 w 12577788"/>
              <a:gd name="connsiteY1593" fmla="*/ 5042042 h 7613820"/>
              <a:gd name="connsiteX1594" fmla="*/ 8512527 w 12577788"/>
              <a:gd name="connsiteY1594" fmla="*/ 5063543 h 7613820"/>
              <a:gd name="connsiteX1595" fmla="*/ 8426983 w 12577788"/>
              <a:gd name="connsiteY1595" fmla="*/ 5042042 h 7613820"/>
              <a:gd name="connsiteX1596" fmla="*/ 268522 w 12577788"/>
              <a:gd name="connsiteY1596" fmla="*/ 5035984 h 7613820"/>
              <a:gd name="connsiteX1597" fmla="*/ 284904 w 12577788"/>
              <a:gd name="connsiteY1597" fmla="*/ 5044642 h 7613820"/>
              <a:gd name="connsiteX1598" fmla="*/ 283011 w 12577788"/>
              <a:gd name="connsiteY1598" fmla="*/ 5068762 h 7613820"/>
              <a:gd name="connsiteX1599" fmla="*/ 247686 w 12577788"/>
              <a:gd name="connsiteY1599" fmla="*/ 5077181 h 7613820"/>
              <a:gd name="connsiteX1600" fmla="*/ 238740 w 12577788"/>
              <a:gd name="connsiteY1600" fmla="*/ 5067610 h 7613820"/>
              <a:gd name="connsiteX1601" fmla="*/ 236784 w 12577788"/>
              <a:gd name="connsiteY1601" fmla="*/ 5045710 h 7613820"/>
              <a:gd name="connsiteX1602" fmla="*/ 246434 w 12577788"/>
              <a:gd name="connsiteY1602" fmla="*/ 5037990 h 7613820"/>
              <a:gd name="connsiteX1603" fmla="*/ 268522 w 12577788"/>
              <a:gd name="connsiteY1603" fmla="*/ 5035984 h 7613820"/>
              <a:gd name="connsiteX1604" fmla="*/ 8155140 w 12577788"/>
              <a:gd name="connsiteY1604" fmla="*/ 5027589 h 7613820"/>
              <a:gd name="connsiteX1605" fmla="*/ 8154380 w 12577788"/>
              <a:gd name="connsiteY1605" fmla="*/ 5028646 h 7613820"/>
              <a:gd name="connsiteX1606" fmla="*/ 8154000 w 12577788"/>
              <a:gd name="connsiteY1606" fmla="*/ 5028647 h 7613820"/>
              <a:gd name="connsiteX1607" fmla="*/ 8202666 w 12577788"/>
              <a:gd name="connsiteY1607" fmla="*/ 5015604 h 7613820"/>
              <a:gd name="connsiteX1608" fmla="*/ 8191640 w 12577788"/>
              <a:gd name="connsiteY1608" fmla="*/ 5027237 h 7613820"/>
              <a:gd name="connsiteX1609" fmla="*/ 8202666 w 12577788"/>
              <a:gd name="connsiteY1609" fmla="*/ 5015604 h 7613820"/>
              <a:gd name="connsiteX1610" fmla="*/ 374828 w 12577788"/>
              <a:gd name="connsiteY1610" fmla="*/ 5010837 h 7613820"/>
              <a:gd name="connsiteX1611" fmla="*/ 385788 w 12577788"/>
              <a:gd name="connsiteY1611" fmla="*/ 5018658 h 7613820"/>
              <a:gd name="connsiteX1612" fmla="*/ 385788 w 12577788"/>
              <a:gd name="connsiteY1612" fmla="*/ 5041102 h 7613820"/>
              <a:gd name="connsiteX1613" fmla="*/ 384804 w 12577788"/>
              <a:gd name="connsiteY1613" fmla="*/ 5040887 h 7613820"/>
              <a:gd name="connsiteX1614" fmla="*/ 374828 w 12577788"/>
              <a:gd name="connsiteY1614" fmla="*/ 5010837 h 7613820"/>
              <a:gd name="connsiteX1615" fmla="*/ 8034618 w 12577788"/>
              <a:gd name="connsiteY1615" fmla="*/ 5005734 h 7613820"/>
              <a:gd name="connsiteX1616" fmla="*/ 8034238 w 12577788"/>
              <a:gd name="connsiteY1616" fmla="*/ 5014194 h 7613820"/>
              <a:gd name="connsiteX1617" fmla="*/ 8034998 w 12577788"/>
              <a:gd name="connsiteY1617" fmla="*/ 5023358 h 7613820"/>
              <a:gd name="connsiteX1618" fmla="*/ 8034997 w 12577788"/>
              <a:gd name="connsiteY1618" fmla="*/ 5030761 h 7613820"/>
              <a:gd name="connsiteX1619" fmla="*/ 8030816 w 12577788"/>
              <a:gd name="connsiteY1619" fmla="*/ 5042041 h 7613820"/>
              <a:gd name="connsiteX1620" fmla="*/ 8031577 w 12577788"/>
              <a:gd name="connsiteY1620" fmla="*/ 5042394 h 7613820"/>
              <a:gd name="connsiteX1621" fmla="*/ 8026253 w 12577788"/>
              <a:gd name="connsiteY1621" fmla="*/ 5046623 h 7613820"/>
              <a:gd name="connsiteX1622" fmla="*/ 8030816 w 12577788"/>
              <a:gd name="connsiteY1622" fmla="*/ 5025121 h 7613820"/>
              <a:gd name="connsiteX1623" fmla="*/ 8023972 w 12577788"/>
              <a:gd name="connsiteY1623" fmla="*/ 5022655 h 7613820"/>
              <a:gd name="connsiteX1624" fmla="*/ 8024353 w 12577788"/>
              <a:gd name="connsiteY1624" fmla="*/ 5018776 h 7613820"/>
              <a:gd name="connsiteX1625" fmla="*/ 8025493 w 12577788"/>
              <a:gd name="connsiteY1625" fmla="*/ 5018425 h 7613820"/>
              <a:gd name="connsiteX1626" fmla="*/ 8152860 w 12577788"/>
              <a:gd name="connsiteY1626" fmla="*/ 5005029 h 7613820"/>
              <a:gd name="connsiteX1627" fmla="*/ 8154000 w 12577788"/>
              <a:gd name="connsiteY1627" fmla="*/ 5005030 h 7613820"/>
              <a:gd name="connsiteX1628" fmla="*/ 8160083 w 12577788"/>
              <a:gd name="connsiteY1628" fmla="*/ 5023006 h 7613820"/>
              <a:gd name="connsiteX1629" fmla="*/ 8157042 w 12577788"/>
              <a:gd name="connsiteY1629" fmla="*/ 5025121 h 7613820"/>
              <a:gd name="connsiteX1630" fmla="*/ 8155141 w 12577788"/>
              <a:gd name="connsiteY1630" fmla="*/ 5027237 h 7613820"/>
              <a:gd name="connsiteX1631" fmla="*/ 8152860 w 12577788"/>
              <a:gd name="connsiteY1631" fmla="*/ 5017015 h 7613820"/>
              <a:gd name="connsiteX1632" fmla="*/ 8154000 w 12577788"/>
              <a:gd name="connsiteY1632" fmla="*/ 4991634 h 7613820"/>
              <a:gd name="connsiteX1633" fmla="*/ 8158942 w 12577788"/>
              <a:gd name="connsiteY1633" fmla="*/ 4996569 h 7613820"/>
              <a:gd name="connsiteX1634" fmla="*/ 8155141 w 12577788"/>
              <a:gd name="connsiteY1634" fmla="*/ 4999389 h 7613820"/>
              <a:gd name="connsiteX1635" fmla="*/ 8153619 w 12577788"/>
              <a:gd name="connsiteY1635" fmla="*/ 5000095 h 7613820"/>
              <a:gd name="connsiteX1636" fmla="*/ 8154000 w 12577788"/>
              <a:gd name="connsiteY1636" fmla="*/ 4993044 h 7613820"/>
              <a:gd name="connsiteX1637" fmla="*/ 8480210 w 12577788"/>
              <a:gd name="connsiteY1637" fmla="*/ 4985995 h 7613820"/>
              <a:gd name="connsiteX1638" fmla="*/ 8458920 w 12577788"/>
              <a:gd name="connsiteY1638" fmla="*/ 5002209 h 7613820"/>
              <a:gd name="connsiteX1639" fmla="*/ 8505683 w 12577788"/>
              <a:gd name="connsiteY1639" fmla="*/ 4999037 h 7613820"/>
              <a:gd name="connsiteX1640" fmla="*/ 8480210 w 12577788"/>
              <a:gd name="connsiteY1640" fmla="*/ 4985995 h 7613820"/>
              <a:gd name="connsiteX1641" fmla="*/ 8294293 w 12577788"/>
              <a:gd name="connsiteY1641" fmla="*/ 4978240 h 7613820"/>
              <a:gd name="connsiteX1642" fmla="*/ 8296194 w 12577788"/>
              <a:gd name="connsiteY1642" fmla="*/ 5015604 h 7613820"/>
              <a:gd name="connsiteX1643" fmla="*/ 8321287 w 12577788"/>
              <a:gd name="connsiteY1643" fmla="*/ 4999037 h 7613820"/>
              <a:gd name="connsiteX1644" fmla="*/ 8307981 w 12577788"/>
              <a:gd name="connsiteY1644" fmla="*/ 4978592 h 7613820"/>
              <a:gd name="connsiteX1645" fmla="*/ 8294293 w 12577788"/>
              <a:gd name="connsiteY1645" fmla="*/ 4978240 h 7613820"/>
              <a:gd name="connsiteX1646" fmla="*/ 8147916 w 12577788"/>
              <a:gd name="connsiteY1646" fmla="*/ 4977535 h 7613820"/>
              <a:gd name="connsiteX1647" fmla="*/ 8151338 w 12577788"/>
              <a:gd name="connsiteY1647" fmla="*/ 4979649 h 7613820"/>
              <a:gd name="connsiteX1648" fmla="*/ 8155141 w 12577788"/>
              <a:gd name="connsiteY1648" fmla="*/ 4983528 h 7613820"/>
              <a:gd name="connsiteX1649" fmla="*/ 8153240 w 12577788"/>
              <a:gd name="connsiteY1649" fmla="*/ 4987757 h 7613820"/>
              <a:gd name="connsiteX1650" fmla="*/ 8153240 w 12577788"/>
              <a:gd name="connsiteY1650" fmla="*/ 4989166 h 7613820"/>
              <a:gd name="connsiteX1651" fmla="*/ 8151719 w 12577788"/>
              <a:gd name="connsiteY1651" fmla="*/ 4984232 h 7613820"/>
              <a:gd name="connsiteX1652" fmla="*/ 8147157 w 12577788"/>
              <a:gd name="connsiteY1652" fmla="*/ 4981764 h 7613820"/>
              <a:gd name="connsiteX1653" fmla="*/ 6219703 w 12577788"/>
              <a:gd name="connsiteY1653" fmla="*/ 4976965 h 7613820"/>
              <a:gd name="connsiteX1654" fmla="*/ 6226014 w 12577788"/>
              <a:gd name="connsiteY1654" fmla="*/ 4981412 h 7613820"/>
              <a:gd name="connsiteX1655" fmla="*/ 6226016 w 12577788"/>
              <a:gd name="connsiteY1655" fmla="*/ 5018071 h 7613820"/>
              <a:gd name="connsiteX1656" fmla="*/ 6230577 w 12577788"/>
              <a:gd name="connsiteY1656" fmla="*/ 5061428 h 7613820"/>
              <a:gd name="connsiteX1657" fmla="*/ 6240082 w 12577788"/>
              <a:gd name="connsiteY1657" fmla="*/ 5103022 h 7613820"/>
              <a:gd name="connsiteX1658" fmla="*/ 6251869 w 12577788"/>
              <a:gd name="connsiteY1658" fmla="*/ 5145321 h 7613820"/>
              <a:gd name="connsiteX1659" fmla="*/ 6257571 w 12577788"/>
              <a:gd name="connsiteY1659" fmla="*/ 5165060 h 7613820"/>
              <a:gd name="connsiteX1660" fmla="*/ 6249967 w 12577788"/>
              <a:gd name="connsiteY1660" fmla="*/ 5166470 h 7613820"/>
              <a:gd name="connsiteX1661" fmla="*/ 6231338 w 12577788"/>
              <a:gd name="connsiteY1661" fmla="*/ 5176693 h 7613820"/>
              <a:gd name="connsiteX1662" fmla="*/ 6229818 w 12577788"/>
              <a:gd name="connsiteY1662" fmla="*/ 5162241 h 7613820"/>
              <a:gd name="connsiteX1663" fmla="*/ 6221832 w 12577788"/>
              <a:gd name="connsiteY1663" fmla="*/ 5165413 h 7613820"/>
              <a:gd name="connsiteX1664" fmla="*/ 6220311 w 12577788"/>
              <a:gd name="connsiteY1664" fmla="*/ 5161535 h 7613820"/>
              <a:gd name="connsiteX1665" fmla="*/ 6215370 w 12577788"/>
              <a:gd name="connsiteY1665" fmla="*/ 5143558 h 7613820"/>
              <a:gd name="connsiteX1666" fmla="*/ 6211948 w 12577788"/>
              <a:gd name="connsiteY1666" fmla="*/ 5109014 h 7613820"/>
              <a:gd name="connsiteX1667" fmla="*/ 6211568 w 12577788"/>
              <a:gd name="connsiteY1667" fmla="*/ 5091742 h 7613820"/>
              <a:gd name="connsiteX1668" fmla="*/ 6209667 w 12577788"/>
              <a:gd name="connsiteY1668" fmla="*/ 5074469 h 7613820"/>
              <a:gd name="connsiteX1669" fmla="*/ 6211948 w 12577788"/>
              <a:gd name="connsiteY1669" fmla="*/ 5070945 h 7613820"/>
              <a:gd name="connsiteX1670" fmla="*/ 6216890 w 12577788"/>
              <a:gd name="connsiteY1670" fmla="*/ 5067420 h 7613820"/>
              <a:gd name="connsiteX1671" fmla="*/ 6215370 w 12577788"/>
              <a:gd name="connsiteY1671" fmla="*/ 5044508 h 7613820"/>
              <a:gd name="connsiteX1672" fmla="*/ 6216890 w 12577788"/>
              <a:gd name="connsiteY1672" fmla="*/ 5021948 h 7613820"/>
              <a:gd name="connsiteX1673" fmla="*/ 6218030 w 12577788"/>
              <a:gd name="connsiteY1673" fmla="*/ 5000447 h 7613820"/>
              <a:gd name="connsiteX1674" fmla="*/ 6216898 w 12577788"/>
              <a:gd name="connsiteY1674" fmla="*/ 4983639 h 7613820"/>
              <a:gd name="connsiteX1675" fmla="*/ 287288 w 12577788"/>
              <a:gd name="connsiteY1675" fmla="*/ 4960748 h 7613820"/>
              <a:gd name="connsiteX1676" fmla="*/ 333114 w 12577788"/>
              <a:gd name="connsiteY1676" fmla="*/ 4961539 h 7613820"/>
              <a:gd name="connsiteX1677" fmla="*/ 240435 w 12577788"/>
              <a:gd name="connsiteY1677" fmla="*/ 4972064 h 7613820"/>
              <a:gd name="connsiteX1678" fmla="*/ 287288 w 12577788"/>
              <a:gd name="connsiteY1678" fmla="*/ 4960748 h 7613820"/>
              <a:gd name="connsiteX1679" fmla="*/ 17396 w 12577788"/>
              <a:gd name="connsiteY1679" fmla="*/ 4941176 h 7613820"/>
              <a:gd name="connsiteX1680" fmla="*/ 35539 w 12577788"/>
              <a:gd name="connsiteY1680" fmla="*/ 4942981 h 7613820"/>
              <a:gd name="connsiteX1681" fmla="*/ 16943 w 12577788"/>
              <a:gd name="connsiteY1681" fmla="*/ 4966306 h 7613820"/>
              <a:gd name="connsiteX1682" fmla="*/ 17396 w 12577788"/>
              <a:gd name="connsiteY1682" fmla="*/ 4941176 h 7613820"/>
              <a:gd name="connsiteX1683" fmla="*/ 8074158 w 12577788"/>
              <a:gd name="connsiteY1683" fmla="*/ 4938056 h 7613820"/>
              <a:gd name="connsiteX1684" fmla="*/ 8092027 w 12577788"/>
              <a:gd name="connsiteY1684" fmla="*/ 4947221 h 7613820"/>
              <a:gd name="connsiteX1685" fmla="*/ 8100392 w 12577788"/>
              <a:gd name="connsiteY1685" fmla="*/ 4947925 h 7613820"/>
              <a:gd name="connsiteX1686" fmla="*/ 8107616 w 12577788"/>
              <a:gd name="connsiteY1686" fmla="*/ 4941581 h 7613820"/>
              <a:gd name="connsiteX1687" fmla="*/ 8108375 w 12577788"/>
              <a:gd name="connsiteY1687" fmla="*/ 4962731 h 7613820"/>
              <a:gd name="connsiteX1688" fmla="*/ 8101534 w 12577788"/>
              <a:gd name="connsiteY1688" fmla="*/ 4987757 h 7613820"/>
              <a:gd name="connsiteX1689" fmla="*/ 8097731 w 12577788"/>
              <a:gd name="connsiteY1689" fmla="*/ 4950746 h 7613820"/>
              <a:gd name="connsiteX1690" fmla="*/ 8089746 w 12577788"/>
              <a:gd name="connsiteY1690" fmla="*/ 4971190 h 7613820"/>
              <a:gd name="connsiteX1691" fmla="*/ 8084043 w 12577788"/>
              <a:gd name="connsiteY1691" fmla="*/ 4994102 h 7613820"/>
              <a:gd name="connsiteX1692" fmla="*/ 8074538 w 12577788"/>
              <a:gd name="connsiteY1692" fmla="*/ 4998685 h 7613820"/>
              <a:gd name="connsiteX1693" fmla="*/ 8073398 w 12577788"/>
              <a:gd name="connsiteY1693" fmla="*/ 4995512 h 7613820"/>
              <a:gd name="connsiteX1694" fmla="*/ 8073398 w 12577788"/>
              <a:gd name="connsiteY1694" fmla="*/ 4994455 h 7613820"/>
              <a:gd name="connsiteX1695" fmla="*/ 8072257 w 12577788"/>
              <a:gd name="connsiteY1695" fmla="*/ 4993045 h 7613820"/>
              <a:gd name="connsiteX1696" fmla="*/ 8071877 w 12577788"/>
              <a:gd name="connsiteY1696" fmla="*/ 4991282 h 7613820"/>
              <a:gd name="connsiteX1697" fmla="*/ 8073398 w 12577788"/>
              <a:gd name="connsiteY1697" fmla="*/ 4974715 h 7613820"/>
              <a:gd name="connsiteX1698" fmla="*/ 8072637 w 12577788"/>
              <a:gd name="connsiteY1698" fmla="*/ 4976125 h 7613820"/>
              <a:gd name="connsiteX1699" fmla="*/ 8073397 w 12577788"/>
              <a:gd name="connsiteY1699" fmla="*/ 4970133 h 7613820"/>
              <a:gd name="connsiteX1700" fmla="*/ 8073398 w 12577788"/>
              <a:gd name="connsiteY1700" fmla="*/ 4966607 h 7613820"/>
              <a:gd name="connsiteX1701" fmla="*/ 8075678 w 12577788"/>
              <a:gd name="connsiteY1701" fmla="*/ 4964140 h 7613820"/>
              <a:gd name="connsiteX1702" fmla="*/ 8073398 w 12577788"/>
              <a:gd name="connsiteY1702" fmla="*/ 4959559 h 7613820"/>
              <a:gd name="connsiteX1703" fmla="*/ 8073017 w 12577788"/>
              <a:gd name="connsiteY1703" fmla="*/ 4956739 h 7613820"/>
              <a:gd name="connsiteX1704" fmla="*/ 8075679 w 12577788"/>
              <a:gd name="connsiteY1704" fmla="*/ 4946515 h 7613820"/>
              <a:gd name="connsiteX1705" fmla="*/ 8067315 w 12577788"/>
              <a:gd name="connsiteY1705" fmla="*/ 4940524 h 7613820"/>
              <a:gd name="connsiteX1706" fmla="*/ 8074539 w 12577788"/>
              <a:gd name="connsiteY1706" fmla="*/ 4939113 h 7613820"/>
              <a:gd name="connsiteX1707" fmla="*/ 483907 w 12577788"/>
              <a:gd name="connsiteY1707" fmla="*/ 4918386 h 7613820"/>
              <a:gd name="connsiteX1708" fmla="*/ 471676 w 12577788"/>
              <a:gd name="connsiteY1708" fmla="*/ 4922378 h 7613820"/>
              <a:gd name="connsiteX1709" fmla="*/ 468673 w 12577788"/>
              <a:gd name="connsiteY1709" fmla="*/ 4954201 h 7613820"/>
              <a:gd name="connsiteX1710" fmla="*/ 500752 w 12577788"/>
              <a:gd name="connsiteY1710" fmla="*/ 4940901 h 7613820"/>
              <a:gd name="connsiteX1711" fmla="*/ 483907 w 12577788"/>
              <a:gd name="connsiteY1711" fmla="*/ 4918386 h 7613820"/>
              <a:gd name="connsiteX1712" fmla="*/ 566372 w 12577788"/>
              <a:gd name="connsiteY1712" fmla="*/ 4906242 h 7613820"/>
              <a:gd name="connsiteX1713" fmla="*/ 553555 w 12577788"/>
              <a:gd name="connsiteY1713" fmla="*/ 4907957 h 7613820"/>
              <a:gd name="connsiteX1714" fmla="*/ 569438 w 12577788"/>
              <a:gd name="connsiteY1714" fmla="*/ 4931026 h 7613820"/>
              <a:gd name="connsiteX1715" fmla="*/ 566372 w 12577788"/>
              <a:gd name="connsiteY1715" fmla="*/ 4906242 h 7613820"/>
              <a:gd name="connsiteX1716" fmla="*/ 8142215 w 12577788"/>
              <a:gd name="connsiteY1716" fmla="*/ 4903865 h 7613820"/>
              <a:gd name="connsiteX1717" fmla="*/ 8142594 w 12577788"/>
              <a:gd name="connsiteY1717" fmla="*/ 4904217 h 7613820"/>
              <a:gd name="connsiteX1718" fmla="*/ 8142214 w 12577788"/>
              <a:gd name="connsiteY1718" fmla="*/ 4904216 h 7613820"/>
              <a:gd name="connsiteX1719" fmla="*/ 8355885 w 12577788"/>
              <a:gd name="connsiteY1719" fmla="*/ 4856277 h 7613820"/>
              <a:gd name="connsiteX1720" fmla="*/ 8344859 w 12577788"/>
              <a:gd name="connsiteY1720" fmla="*/ 4865795 h 7613820"/>
              <a:gd name="connsiteX1721" fmla="*/ 8360068 w 12577788"/>
              <a:gd name="connsiteY1721" fmla="*/ 4879190 h 7613820"/>
              <a:gd name="connsiteX1722" fmla="*/ 8368050 w 12577788"/>
              <a:gd name="connsiteY1722" fmla="*/ 4860154 h 7613820"/>
              <a:gd name="connsiteX1723" fmla="*/ 8355885 w 12577788"/>
              <a:gd name="connsiteY1723" fmla="*/ 4856277 h 7613820"/>
              <a:gd name="connsiteX1724" fmla="*/ 236100 w 12577788"/>
              <a:gd name="connsiteY1724" fmla="*/ 4837935 h 7613820"/>
              <a:gd name="connsiteX1725" fmla="*/ 250349 w 12577788"/>
              <a:gd name="connsiteY1725" fmla="*/ 4838918 h 7613820"/>
              <a:gd name="connsiteX1726" fmla="*/ 235585 w 12577788"/>
              <a:gd name="connsiteY1726" fmla="*/ 4879990 h 7613820"/>
              <a:gd name="connsiteX1727" fmla="*/ 222345 w 12577788"/>
              <a:gd name="connsiteY1727" fmla="*/ 4881492 h 7613820"/>
              <a:gd name="connsiteX1728" fmla="*/ 236100 w 12577788"/>
              <a:gd name="connsiteY1728" fmla="*/ 4837935 h 7613820"/>
              <a:gd name="connsiteX1729" fmla="*/ 8027395 w 12577788"/>
              <a:gd name="connsiteY1729" fmla="*/ 4781197 h 7613820"/>
              <a:gd name="connsiteX1730" fmla="*/ 8035379 w 12577788"/>
              <a:gd name="connsiteY1730" fmla="*/ 4797764 h 7613820"/>
              <a:gd name="connsiteX1731" fmla="*/ 8040321 w 12577788"/>
              <a:gd name="connsiteY1731" fmla="*/ 4816094 h 7613820"/>
              <a:gd name="connsiteX1732" fmla="*/ 8043743 w 12577788"/>
              <a:gd name="connsiteY1732" fmla="*/ 4850637 h 7613820"/>
              <a:gd name="connsiteX1733" fmla="*/ 8044124 w 12577788"/>
              <a:gd name="connsiteY1733" fmla="*/ 4867556 h 7613820"/>
              <a:gd name="connsiteX1734" fmla="*/ 8046024 w 12577788"/>
              <a:gd name="connsiteY1734" fmla="*/ 4884830 h 7613820"/>
              <a:gd name="connsiteX1735" fmla="*/ 8043362 w 12577788"/>
              <a:gd name="connsiteY1735" fmla="*/ 4888707 h 7613820"/>
              <a:gd name="connsiteX1736" fmla="*/ 8039180 w 12577788"/>
              <a:gd name="connsiteY1736" fmla="*/ 4891879 h 7613820"/>
              <a:gd name="connsiteX1737" fmla="*/ 8040321 w 12577788"/>
              <a:gd name="connsiteY1737" fmla="*/ 4914792 h 7613820"/>
              <a:gd name="connsiteX1738" fmla="*/ 8039181 w 12577788"/>
              <a:gd name="connsiteY1738" fmla="*/ 4937351 h 7613820"/>
              <a:gd name="connsiteX1739" fmla="*/ 8037659 w 12577788"/>
              <a:gd name="connsiteY1739" fmla="*/ 4959205 h 7613820"/>
              <a:gd name="connsiteX1740" fmla="*/ 8039180 w 12577788"/>
              <a:gd name="connsiteY1740" fmla="*/ 4975771 h 7613820"/>
              <a:gd name="connsiteX1741" fmla="*/ 8039180 w 12577788"/>
              <a:gd name="connsiteY1741" fmla="*/ 4985642 h 7613820"/>
              <a:gd name="connsiteX1742" fmla="*/ 8038799 w 12577788"/>
              <a:gd name="connsiteY1742" fmla="*/ 4987053 h 7613820"/>
              <a:gd name="connsiteX1743" fmla="*/ 8037660 w 12577788"/>
              <a:gd name="connsiteY1743" fmla="*/ 4987052 h 7613820"/>
              <a:gd name="connsiteX1744" fmla="*/ 8038420 w 12577788"/>
              <a:gd name="connsiteY1744" fmla="*/ 4988815 h 7613820"/>
              <a:gd name="connsiteX1745" fmla="*/ 8036519 w 12577788"/>
              <a:gd name="connsiteY1745" fmla="*/ 4996217 h 7613820"/>
              <a:gd name="connsiteX1746" fmla="*/ 8036139 w 12577788"/>
              <a:gd name="connsiteY1746" fmla="*/ 4999037 h 7613820"/>
              <a:gd name="connsiteX1747" fmla="*/ 8028154 w 12577788"/>
              <a:gd name="connsiteY1747" fmla="*/ 4992693 h 7613820"/>
              <a:gd name="connsiteX1748" fmla="*/ 8029676 w 12577788"/>
              <a:gd name="connsiteY1748" fmla="*/ 4981765 h 7613820"/>
              <a:gd name="connsiteX1749" fmla="*/ 8029676 w 12577788"/>
              <a:gd name="connsiteY1749" fmla="*/ 4941228 h 7613820"/>
              <a:gd name="connsiteX1750" fmla="*/ 8025113 w 12577788"/>
              <a:gd name="connsiteY1750" fmla="*/ 4898224 h 7613820"/>
              <a:gd name="connsiteX1751" fmla="*/ 8015608 w 12577788"/>
              <a:gd name="connsiteY1751" fmla="*/ 4856277 h 7613820"/>
              <a:gd name="connsiteX1752" fmla="*/ 8003821 w 12577788"/>
              <a:gd name="connsiteY1752" fmla="*/ 4814331 h 7613820"/>
              <a:gd name="connsiteX1753" fmla="*/ 7998118 w 12577788"/>
              <a:gd name="connsiteY1753" fmla="*/ 4794240 h 7613820"/>
              <a:gd name="connsiteX1754" fmla="*/ 8005724 w 12577788"/>
              <a:gd name="connsiteY1754" fmla="*/ 4792830 h 7613820"/>
              <a:gd name="connsiteX1755" fmla="*/ 8027395 w 12577788"/>
              <a:gd name="connsiteY1755" fmla="*/ 4781197 h 7613820"/>
              <a:gd name="connsiteX1756" fmla="*/ 2475397 w 12577788"/>
              <a:gd name="connsiteY1756" fmla="*/ 4780902 h 7613820"/>
              <a:gd name="connsiteX1757" fmla="*/ 2478220 w 12577788"/>
              <a:gd name="connsiteY1757" fmla="*/ 4783570 h 7613820"/>
              <a:gd name="connsiteX1758" fmla="*/ 2478673 w 12577788"/>
              <a:gd name="connsiteY1758" fmla="*/ 4783615 h 7613820"/>
              <a:gd name="connsiteX1759" fmla="*/ 2476687 w 12577788"/>
              <a:gd name="connsiteY1759" fmla="*/ 4789060 h 7613820"/>
              <a:gd name="connsiteX1760" fmla="*/ 8059331 w 12577788"/>
              <a:gd name="connsiteY1760" fmla="*/ 4765688 h 7613820"/>
              <a:gd name="connsiteX1761" fmla="*/ 8046405 w 12577788"/>
              <a:gd name="connsiteY1761" fmla="*/ 4784017 h 7613820"/>
              <a:gd name="connsiteX1762" fmla="*/ 8068836 w 12577788"/>
              <a:gd name="connsiteY1762" fmla="*/ 4770622 h 7613820"/>
              <a:gd name="connsiteX1763" fmla="*/ 8059331 w 12577788"/>
              <a:gd name="connsiteY1763" fmla="*/ 4765688 h 7613820"/>
              <a:gd name="connsiteX1764" fmla="*/ 460305 w 12577788"/>
              <a:gd name="connsiteY1764" fmla="*/ 4739501 h 7613820"/>
              <a:gd name="connsiteX1765" fmla="*/ 420895 w 12577788"/>
              <a:gd name="connsiteY1765" fmla="*/ 4755191 h 7613820"/>
              <a:gd name="connsiteX1766" fmla="*/ 490638 w 12577788"/>
              <a:gd name="connsiteY1766" fmla="*/ 4776027 h 7613820"/>
              <a:gd name="connsiteX1767" fmla="*/ 509047 w 12577788"/>
              <a:gd name="connsiteY1767" fmla="*/ 4740528 h 7613820"/>
              <a:gd name="connsiteX1768" fmla="*/ 460305 w 12577788"/>
              <a:gd name="connsiteY1768" fmla="*/ 4739501 h 7613820"/>
              <a:gd name="connsiteX1769" fmla="*/ 533133 w 12577788"/>
              <a:gd name="connsiteY1769" fmla="*/ 4695612 h 7613820"/>
              <a:gd name="connsiteX1770" fmla="*/ 519658 w 12577788"/>
              <a:gd name="connsiteY1770" fmla="*/ 4707074 h 7613820"/>
              <a:gd name="connsiteX1771" fmla="*/ 546420 w 12577788"/>
              <a:gd name="connsiteY1771" fmla="*/ 4697150 h 7613820"/>
              <a:gd name="connsiteX1772" fmla="*/ 533133 w 12577788"/>
              <a:gd name="connsiteY1772" fmla="*/ 4695612 h 7613820"/>
              <a:gd name="connsiteX1773" fmla="*/ 8140693 w 12577788"/>
              <a:gd name="connsiteY1773" fmla="*/ 4675449 h 7613820"/>
              <a:gd name="connsiteX1774" fmla="*/ 8144494 w 12577788"/>
              <a:gd name="connsiteY1774" fmla="*/ 4681441 h 7613820"/>
              <a:gd name="connsiteX1775" fmla="*/ 8141074 w 12577788"/>
              <a:gd name="connsiteY1775" fmla="*/ 4677916 h 7613820"/>
              <a:gd name="connsiteX1776" fmla="*/ 525400 w 12577788"/>
              <a:gd name="connsiteY1776" fmla="*/ 4673516 h 7613820"/>
              <a:gd name="connsiteX1777" fmla="*/ 491286 w 12577788"/>
              <a:gd name="connsiteY1777" fmla="*/ 4683848 h 7613820"/>
              <a:gd name="connsiteX1778" fmla="*/ 476435 w 12577788"/>
              <a:gd name="connsiteY1778" fmla="*/ 4702554 h 7613820"/>
              <a:gd name="connsiteX1779" fmla="*/ 520776 w 12577788"/>
              <a:gd name="connsiteY1779" fmla="*/ 4695683 h 7613820"/>
              <a:gd name="connsiteX1780" fmla="*/ 557485 w 12577788"/>
              <a:gd name="connsiteY1780" fmla="*/ 4676331 h 7613820"/>
              <a:gd name="connsiteX1781" fmla="*/ 525400 w 12577788"/>
              <a:gd name="connsiteY1781" fmla="*/ 4673516 h 7613820"/>
              <a:gd name="connsiteX1782" fmla="*/ 140891 w 12577788"/>
              <a:gd name="connsiteY1782" fmla="*/ 4667845 h 7613820"/>
              <a:gd name="connsiteX1783" fmla="*/ 144982 w 12577788"/>
              <a:gd name="connsiteY1783" fmla="*/ 4689739 h 7613820"/>
              <a:gd name="connsiteX1784" fmla="*/ 105943 w 12577788"/>
              <a:gd name="connsiteY1784" fmla="*/ 4713200 h 7613820"/>
              <a:gd name="connsiteX1785" fmla="*/ 82943 w 12577788"/>
              <a:gd name="connsiteY1785" fmla="*/ 4698538 h 7613820"/>
              <a:gd name="connsiteX1786" fmla="*/ 78906 w 12577788"/>
              <a:gd name="connsiteY1786" fmla="*/ 4688588 h 7613820"/>
              <a:gd name="connsiteX1787" fmla="*/ 140891 w 12577788"/>
              <a:gd name="connsiteY1787" fmla="*/ 4667845 h 7613820"/>
              <a:gd name="connsiteX1788" fmla="*/ 8323948 w 12577788"/>
              <a:gd name="connsiteY1788" fmla="*/ 4616230 h 7613820"/>
              <a:gd name="connsiteX1789" fmla="*/ 8306458 w 12577788"/>
              <a:gd name="connsiteY1789" fmla="*/ 4623633 h 7613820"/>
              <a:gd name="connsiteX1790" fmla="*/ 8331172 w 12577788"/>
              <a:gd name="connsiteY1790" fmla="*/ 4649366 h 7613820"/>
              <a:gd name="connsiteX1791" fmla="*/ 8338776 w 12577788"/>
              <a:gd name="connsiteY1791" fmla="*/ 4630330 h 7613820"/>
              <a:gd name="connsiteX1792" fmla="*/ 8323948 w 12577788"/>
              <a:gd name="connsiteY1792" fmla="*/ 4616230 h 7613820"/>
              <a:gd name="connsiteX1793" fmla="*/ 493496 w 12577788"/>
              <a:gd name="connsiteY1793" fmla="*/ 4571424 h 7613820"/>
              <a:gd name="connsiteX1794" fmla="*/ 472983 w 12577788"/>
              <a:gd name="connsiteY1794" fmla="*/ 4579583 h 7613820"/>
              <a:gd name="connsiteX1795" fmla="*/ 439419 w 12577788"/>
              <a:gd name="connsiteY1795" fmla="*/ 4626594 h 7613820"/>
              <a:gd name="connsiteX1796" fmla="*/ 493496 w 12577788"/>
              <a:gd name="connsiteY1796" fmla="*/ 4571424 h 7613820"/>
              <a:gd name="connsiteX1797" fmla="*/ 106797 w 12577788"/>
              <a:gd name="connsiteY1797" fmla="*/ 4554737 h 7613820"/>
              <a:gd name="connsiteX1798" fmla="*/ 111391 w 12577788"/>
              <a:gd name="connsiteY1798" fmla="*/ 4571581 h 7613820"/>
              <a:gd name="connsiteX1799" fmla="*/ 84308 w 12577788"/>
              <a:gd name="connsiteY1799" fmla="*/ 4569100 h 7613820"/>
              <a:gd name="connsiteX1800" fmla="*/ 89111 w 12577788"/>
              <a:gd name="connsiteY1800" fmla="*/ 4557425 h 7613820"/>
              <a:gd name="connsiteX1801" fmla="*/ 106797 w 12577788"/>
              <a:gd name="connsiteY1801" fmla="*/ 4554737 h 7613820"/>
              <a:gd name="connsiteX1802" fmla="*/ 501770 w 12577788"/>
              <a:gd name="connsiteY1802" fmla="*/ 4545769 h 7613820"/>
              <a:gd name="connsiteX1803" fmla="*/ 516982 w 12577788"/>
              <a:gd name="connsiteY1803" fmla="*/ 4583962 h 7613820"/>
              <a:gd name="connsiteX1804" fmla="*/ 540365 w 12577788"/>
              <a:gd name="connsiteY1804" fmla="*/ 4556339 h 7613820"/>
              <a:gd name="connsiteX1805" fmla="*/ 501770 w 12577788"/>
              <a:gd name="connsiteY1805" fmla="*/ 4545769 h 7613820"/>
              <a:gd name="connsiteX1806" fmla="*/ 8115980 w 12577788"/>
              <a:gd name="connsiteY1806" fmla="*/ 4540445 h 7613820"/>
              <a:gd name="connsiteX1807" fmla="*/ 8131568 w 12577788"/>
              <a:gd name="connsiteY1807" fmla="*/ 4567234 h 7613820"/>
              <a:gd name="connsiteX1808" fmla="*/ 8146016 w 12577788"/>
              <a:gd name="connsiteY1808" fmla="*/ 4592966 h 7613820"/>
              <a:gd name="connsiteX1809" fmla="*/ 8160082 w 12577788"/>
              <a:gd name="connsiteY1809" fmla="*/ 4643373 h 7613820"/>
              <a:gd name="connsiteX1810" fmla="*/ 8168448 w 12577788"/>
              <a:gd name="connsiteY1810" fmla="*/ 4661350 h 7613820"/>
              <a:gd name="connsiteX1811" fmla="*/ 8171489 w 12577788"/>
              <a:gd name="connsiteY1811" fmla="*/ 4674392 h 7613820"/>
              <a:gd name="connsiteX1812" fmla="*/ 8164644 w 12577788"/>
              <a:gd name="connsiteY1812" fmla="*/ 4670866 h 7613820"/>
              <a:gd name="connsiteX1813" fmla="*/ 8144115 w 12577788"/>
              <a:gd name="connsiteY1813" fmla="*/ 4659940 h 7613820"/>
              <a:gd name="connsiteX1814" fmla="*/ 8138792 w 12577788"/>
              <a:gd name="connsiteY1814" fmla="*/ 4665228 h 7613820"/>
              <a:gd name="connsiteX1815" fmla="*/ 8138792 w 12577788"/>
              <a:gd name="connsiteY1815" fmla="*/ 4658881 h 7613820"/>
              <a:gd name="connsiteX1816" fmla="*/ 8134230 w 12577788"/>
              <a:gd name="connsiteY1816" fmla="*/ 4638438 h 7613820"/>
              <a:gd name="connsiteX1817" fmla="*/ 8117881 w 12577788"/>
              <a:gd name="connsiteY1817" fmla="*/ 4615878 h 7613820"/>
              <a:gd name="connsiteX1818" fmla="*/ 8111797 w 12577788"/>
              <a:gd name="connsiteY1818" fmla="*/ 4612352 h 7613820"/>
              <a:gd name="connsiteX1819" fmla="*/ 8110657 w 12577788"/>
              <a:gd name="connsiteY1819" fmla="*/ 4609887 h 7613820"/>
              <a:gd name="connsiteX1820" fmla="*/ 8109517 w 12577788"/>
              <a:gd name="connsiteY1820" fmla="*/ 4607418 h 7613820"/>
              <a:gd name="connsiteX1821" fmla="*/ 8107235 w 12577788"/>
              <a:gd name="connsiteY1821" fmla="*/ 4602836 h 7613820"/>
              <a:gd name="connsiteX1822" fmla="*/ 8103813 w 12577788"/>
              <a:gd name="connsiteY1822" fmla="*/ 4591909 h 7613820"/>
              <a:gd name="connsiteX1823" fmla="*/ 8106095 w 12577788"/>
              <a:gd name="connsiteY1823" fmla="*/ 4578514 h 7613820"/>
              <a:gd name="connsiteX1824" fmla="*/ 8121303 w 12577788"/>
              <a:gd name="connsiteY1824" fmla="*/ 4594024 h 7613820"/>
              <a:gd name="connsiteX1825" fmla="*/ 8125864 w 12577788"/>
              <a:gd name="connsiteY1825" fmla="*/ 4576400 h 7613820"/>
              <a:gd name="connsiteX1826" fmla="*/ 8119022 w 12577788"/>
              <a:gd name="connsiteY1826" fmla="*/ 4548905 h 7613820"/>
              <a:gd name="connsiteX1827" fmla="*/ 8116740 w 12577788"/>
              <a:gd name="connsiteY1827" fmla="*/ 4572874 h 7613820"/>
              <a:gd name="connsiteX1828" fmla="*/ 8110657 w 12577788"/>
              <a:gd name="connsiteY1828" fmla="*/ 4564415 h 7613820"/>
              <a:gd name="connsiteX1829" fmla="*/ 8111419 w 12577788"/>
              <a:gd name="connsiteY1829" fmla="*/ 4546790 h 7613820"/>
              <a:gd name="connsiteX1830" fmla="*/ 8107616 w 12577788"/>
              <a:gd name="connsiteY1830" fmla="*/ 4544675 h 7613820"/>
              <a:gd name="connsiteX1831" fmla="*/ 8114839 w 12577788"/>
              <a:gd name="connsiteY1831" fmla="*/ 4541502 h 7613820"/>
              <a:gd name="connsiteX1832" fmla="*/ 760929 w 12577788"/>
              <a:gd name="connsiteY1832" fmla="*/ 4537159 h 7613820"/>
              <a:gd name="connsiteX1833" fmla="*/ 760861 w 12577788"/>
              <a:gd name="connsiteY1833" fmla="*/ 4539875 h 7613820"/>
              <a:gd name="connsiteX1834" fmla="*/ 760841 w 12577788"/>
              <a:gd name="connsiteY1834" fmla="*/ 4537334 h 7613820"/>
              <a:gd name="connsiteX1835" fmla="*/ 7956296 w 12577788"/>
              <a:gd name="connsiteY1835" fmla="*/ 4535157 h 7613820"/>
              <a:gd name="connsiteX1836" fmla="*/ 7963901 w 12577788"/>
              <a:gd name="connsiteY1836" fmla="*/ 4537978 h 7613820"/>
              <a:gd name="connsiteX1837" fmla="*/ 7973406 w 12577788"/>
              <a:gd name="connsiteY1837" fmla="*/ 4547495 h 7613820"/>
              <a:gd name="connsiteX1838" fmla="*/ 7975687 w 12577788"/>
              <a:gd name="connsiteY1838" fmla="*/ 4549962 h 7613820"/>
              <a:gd name="connsiteX1839" fmla="*/ 7976827 w 12577788"/>
              <a:gd name="connsiteY1839" fmla="*/ 4551372 h 7613820"/>
              <a:gd name="connsiteX1840" fmla="*/ 7976828 w 12577788"/>
              <a:gd name="connsiteY1840" fmla="*/ 4552430 h 7613820"/>
              <a:gd name="connsiteX1841" fmla="*/ 7981769 w 12577788"/>
              <a:gd name="connsiteY1841" fmla="*/ 4561947 h 7613820"/>
              <a:gd name="connsiteX1842" fmla="*/ 7984051 w 12577788"/>
              <a:gd name="connsiteY1842" fmla="*/ 4565471 h 7613820"/>
              <a:gd name="connsiteX1843" fmla="*/ 8003821 w 12577788"/>
              <a:gd name="connsiteY1843" fmla="*/ 4555954 h 7613820"/>
              <a:gd name="connsiteX1844" fmla="*/ 8020169 w 12577788"/>
              <a:gd name="connsiteY1844" fmla="*/ 4573933 h 7613820"/>
              <a:gd name="connsiteX1845" fmla="*/ 8021310 w 12577788"/>
              <a:gd name="connsiteY1845" fmla="*/ 4576400 h 7613820"/>
              <a:gd name="connsiteX1846" fmla="*/ 8022451 w 12577788"/>
              <a:gd name="connsiteY1846" fmla="*/ 4577456 h 7613820"/>
              <a:gd name="connsiteX1847" fmla="*/ 8022451 w 12577788"/>
              <a:gd name="connsiteY1847" fmla="*/ 4578514 h 7613820"/>
              <a:gd name="connsiteX1848" fmla="*/ 8025113 w 12577788"/>
              <a:gd name="connsiteY1848" fmla="*/ 4581334 h 7613820"/>
              <a:gd name="connsiteX1849" fmla="*/ 8030816 w 12577788"/>
              <a:gd name="connsiteY1849" fmla="*/ 4590852 h 7613820"/>
              <a:gd name="connsiteX1850" fmla="*/ 8043742 w 12577788"/>
              <a:gd name="connsiteY1850" fmla="*/ 4609886 h 7613820"/>
              <a:gd name="connsiteX1851" fmla="*/ 8044884 w 12577788"/>
              <a:gd name="connsiteY1851" fmla="*/ 4628919 h 7613820"/>
              <a:gd name="connsiteX1852" fmla="*/ 8048305 w 12577788"/>
              <a:gd name="connsiteY1852" fmla="*/ 4632446 h 7613820"/>
              <a:gd name="connsiteX1853" fmla="*/ 8050586 w 12577788"/>
              <a:gd name="connsiteY1853" fmla="*/ 4634913 h 7613820"/>
              <a:gd name="connsiteX1854" fmla="*/ 8050586 w 12577788"/>
              <a:gd name="connsiteY1854" fmla="*/ 4637381 h 7613820"/>
              <a:gd name="connsiteX1855" fmla="*/ 8052868 w 12577788"/>
              <a:gd name="connsiteY1855" fmla="*/ 4645840 h 7613820"/>
              <a:gd name="connsiteX1856" fmla="*/ 8056669 w 12577788"/>
              <a:gd name="connsiteY1856" fmla="*/ 4664874 h 7613820"/>
              <a:gd name="connsiteX1857" fmla="*/ 8075678 w 12577788"/>
              <a:gd name="connsiteY1857" fmla="*/ 4679327 h 7613820"/>
              <a:gd name="connsiteX1858" fmla="*/ 8074538 w 12577788"/>
              <a:gd name="connsiteY1858" fmla="*/ 4705764 h 7613820"/>
              <a:gd name="connsiteX1859" fmla="*/ 8084043 w 12577788"/>
              <a:gd name="connsiteY1859" fmla="*/ 4718805 h 7613820"/>
              <a:gd name="connsiteX1860" fmla="*/ 8079101 w 12577788"/>
              <a:gd name="connsiteY1860" fmla="*/ 4717750 h 7613820"/>
              <a:gd name="connsiteX1861" fmla="*/ 8090887 w 12577788"/>
              <a:gd name="connsiteY1861" fmla="*/ 4732199 h 7613820"/>
              <a:gd name="connsiteX1862" fmla="*/ 8085184 w 12577788"/>
              <a:gd name="connsiteY1862" fmla="*/ 4736783 h 7613820"/>
              <a:gd name="connsiteX1863" fmla="*/ 8102672 w 12577788"/>
              <a:gd name="connsiteY1863" fmla="*/ 4764277 h 7613820"/>
              <a:gd name="connsiteX1864" fmla="*/ 8092027 w 12577788"/>
              <a:gd name="connsiteY1864" fmla="*/ 4770623 h 7613820"/>
              <a:gd name="connsiteX1865" fmla="*/ 8108376 w 12577788"/>
              <a:gd name="connsiteY1865" fmla="*/ 4782255 h 7613820"/>
              <a:gd name="connsiteX1866" fmla="*/ 8102673 w 12577788"/>
              <a:gd name="connsiteY1866" fmla="*/ 4809750 h 7613820"/>
              <a:gd name="connsiteX1867" fmla="*/ 8116741 w 12577788"/>
              <a:gd name="connsiteY1867" fmla="*/ 4841121 h 7613820"/>
              <a:gd name="connsiteX1868" fmla="*/ 8124724 w 12577788"/>
              <a:gd name="connsiteY1868" fmla="*/ 4872140 h 7613820"/>
              <a:gd name="connsiteX1869" fmla="*/ 8131949 w 12577788"/>
              <a:gd name="connsiteY1869" fmla="*/ 4868263 h 7613820"/>
              <a:gd name="connsiteX1870" fmla="*/ 8136131 w 12577788"/>
              <a:gd name="connsiteY1870" fmla="*/ 4889764 h 7613820"/>
              <a:gd name="connsiteX1871" fmla="*/ 8138412 w 12577788"/>
              <a:gd name="connsiteY1871" fmla="*/ 4893995 h 7613820"/>
              <a:gd name="connsiteX1872" fmla="*/ 8137271 w 12577788"/>
              <a:gd name="connsiteY1872" fmla="*/ 4902807 h 7613820"/>
              <a:gd name="connsiteX1873" fmla="*/ 8129666 w 12577788"/>
              <a:gd name="connsiteY1873" fmla="*/ 4905274 h 7613820"/>
              <a:gd name="connsiteX1874" fmla="*/ 8127006 w 12577788"/>
              <a:gd name="connsiteY1874" fmla="*/ 4920784 h 7613820"/>
              <a:gd name="connsiteX1875" fmla="*/ 8123584 w 12577788"/>
              <a:gd name="connsiteY1875" fmla="*/ 4932769 h 7613820"/>
              <a:gd name="connsiteX1876" fmla="*/ 8119022 w 12577788"/>
              <a:gd name="connsiteY1876" fmla="*/ 4957795 h 7613820"/>
              <a:gd name="connsiteX1877" fmla="*/ 8116741 w 12577788"/>
              <a:gd name="connsiteY1877" fmla="*/ 4950745 h 7613820"/>
              <a:gd name="connsiteX1878" fmla="*/ 8114459 w 12577788"/>
              <a:gd name="connsiteY1878" fmla="*/ 4955681 h 7613820"/>
              <a:gd name="connsiteX1879" fmla="*/ 8107235 w 12577788"/>
              <a:gd name="connsiteY1879" fmla="*/ 4934179 h 7613820"/>
              <a:gd name="connsiteX1880" fmla="*/ 8107615 w 12577788"/>
              <a:gd name="connsiteY1880" fmla="*/ 4939113 h 7613820"/>
              <a:gd name="connsiteX1881" fmla="*/ 8099251 w 12577788"/>
              <a:gd name="connsiteY1881" fmla="*/ 4931710 h 7613820"/>
              <a:gd name="connsiteX1882" fmla="*/ 8089747 w 12577788"/>
              <a:gd name="connsiteY1882" fmla="*/ 4928187 h 7613820"/>
              <a:gd name="connsiteX1883" fmla="*/ 8081382 w 12577788"/>
              <a:gd name="connsiteY1883" fmla="*/ 4929948 h 7613820"/>
              <a:gd name="connsiteX1884" fmla="*/ 8073778 w 12577788"/>
              <a:gd name="connsiteY1884" fmla="*/ 4936645 h 7613820"/>
              <a:gd name="connsiteX1885" fmla="*/ 8060091 w 12577788"/>
              <a:gd name="connsiteY1885" fmla="*/ 4872139 h 7613820"/>
              <a:gd name="connsiteX1886" fmla="*/ 8056668 w 12577788"/>
              <a:gd name="connsiteY1886" fmla="*/ 4856630 h 7613820"/>
              <a:gd name="connsiteX1887" fmla="*/ 8055528 w 12577788"/>
              <a:gd name="connsiteY1887" fmla="*/ 4848171 h 7613820"/>
              <a:gd name="connsiteX1888" fmla="*/ 8052867 w 12577788"/>
              <a:gd name="connsiteY1888" fmla="*/ 4841121 h 7613820"/>
              <a:gd name="connsiteX1889" fmla="*/ 8047164 w 12577788"/>
              <a:gd name="connsiteY1889" fmla="*/ 4808691 h 7613820"/>
              <a:gd name="connsiteX1890" fmla="*/ 8042602 w 12577788"/>
              <a:gd name="connsiteY1890" fmla="*/ 4753350 h 7613820"/>
              <a:gd name="connsiteX1891" fmla="*/ 8035379 w 12577788"/>
              <a:gd name="connsiteY1891" fmla="*/ 4715281 h 7613820"/>
              <a:gd name="connsiteX1892" fmla="*/ 8029675 w 12577788"/>
              <a:gd name="connsiteY1892" fmla="*/ 4696246 h 7613820"/>
              <a:gd name="connsiteX1893" fmla="*/ 8022451 w 12577788"/>
              <a:gd name="connsiteY1893" fmla="*/ 4676859 h 7613820"/>
              <a:gd name="connsiteX1894" fmla="*/ 8014467 w 12577788"/>
              <a:gd name="connsiteY1894" fmla="*/ 4657825 h 7613820"/>
              <a:gd name="connsiteX1895" fmla="*/ 8012186 w 12577788"/>
              <a:gd name="connsiteY1895" fmla="*/ 4652890 h 7613820"/>
              <a:gd name="connsiteX1896" fmla="*/ 8012187 w 12577788"/>
              <a:gd name="connsiteY1896" fmla="*/ 4650775 h 7613820"/>
              <a:gd name="connsiteX1897" fmla="*/ 8011045 w 12577788"/>
              <a:gd name="connsiteY1897" fmla="*/ 4648307 h 7613820"/>
              <a:gd name="connsiteX1898" fmla="*/ 8004962 w 12577788"/>
              <a:gd name="connsiteY1898" fmla="*/ 4637380 h 7613820"/>
              <a:gd name="connsiteX1899" fmla="*/ 7995839 w 12577788"/>
              <a:gd name="connsiteY1899" fmla="*/ 4614468 h 7613820"/>
              <a:gd name="connsiteX1900" fmla="*/ 7990895 w 12577788"/>
              <a:gd name="connsiteY1900" fmla="*/ 4602836 h 7613820"/>
              <a:gd name="connsiteX1901" fmla="*/ 7988613 w 12577788"/>
              <a:gd name="connsiteY1901" fmla="*/ 4596844 h 7613820"/>
              <a:gd name="connsiteX1902" fmla="*/ 7988613 w 12577788"/>
              <a:gd name="connsiteY1902" fmla="*/ 4595434 h 7613820"/>
              <a:gd name="connsiteX1903" fmla="*/ 7987473 w 12577788"/>
              <a:gd name="connsiteY1903" fmla="*/ 4594024 h 7613820"/>
              <a:gd name="connsiteX1904" fmla="*/ 7987473 w 12577788"/>
              <a:gd name="connsiteY1904" fmla="*/ 4592967 h 7613820"/>
              <a:gd name="connsiteX1905" fmla="*/ 7971125 w 12577788"/>
              <a:gd name="connsiteY1905" fmla="*/ 4579924 h 7613820"/>
              <a:gd name="connsiteX1906" fmla="*/ 7967322 w 12577788"/>
              <a:gd name="connsiteY1906" fmla="*/ 4571464 h 7613820"/>
              <a:gd name="connsiteX1907" fmla="*/ 7967322 w 12577788"/>
              <a:gd name="connsiteY1907" fmla="*/ 4570408 h 7613820"/>
              <a:gd name="connsiteX1908" fmla="*/ 7968463 w 12577788"/>
              <a:gd name="connsiteY1908" fmla="*/ 4570408 h 7613820"/>
              <a:gd name="connsiteX1909" fmla="*/ 7968463 w 12577788"/>
              <a:gd name="connsiteY1909" fmla="*/ 4568998 h 7613820"/>
              <a:gd name="connsiteX1910" fmla="*/ 7963901 w 12577788"/>
              <a:gd name="connsiteY1910" fmla="*/ 4560890 h 7613820"/>
              <a:gd name="connsiteX1911" fmla="*/ 7962761 w 12577788"/>
              <a:gd name="connsiteY1911" fmla="*/ 4560890 h 7613820"/>
              <a:gd name="connsiteX1912" fmla="*/ 7961619 w 12577788"/>
              <a:gd name="connsiteY1912" fmla="*/ 4557365 h 7613820"/>
              <a:gd name="connsiteX1913" fmla="*/ 7958958 w 12577788"/>
              <a:gd name="connsiteY1913" fmla="*/ 4551373 h 7613820"/>
              <a:gd name="connsiteX1914" fmla="*/ 7952115 w 12577788"/>
              <a:gd name="connsiteY1914" fmla="*/ 4543971 h 7613820"/>
              <a:gd name="connsiteX1915" fmla="*/ 7956296 w 12577788"/>
              <a:gd name="connsiteY1915" fmla="*/ 4535157 h 7613820"/>
              <a:gd name="connsiteX1916" fmla="*/ 142962 w 12577788"/>
              <a:gd name="connsiteY1916" fmla="*/ 4497050 h 7613820"/>
              <a:gd name="connsiteX1917" fmla="*/ 159744 w 12577788"/>
              <a:gd name="connsiteY1917" fmla="*/ 4510196 h 7613820"/>
              <a:gd name="connsiteX1918" fmla="*/ 117662 w 12577788"/>
              <a:gd name="connsiteY1918" fmla="*/ 4520983 h 7613820"/>
              <a:gd name="connsiteX1919" fmla="*/ 109975 w 12577788"/>
              <a:gd name="connsiteY1919" fmla="*/ 4509147 h 7613820"/>
              <a:gd name="connsiteX1920" fmla="*/ 120086 w 12577788"/>
              <a:gd name="connsiteY1920" fmla="*/ 4497783 h 7613820"/>
              <a:gd name="connsiteX1921" fmla="*/ 142962 w 12577788"/>
              <a:gd name="connsiteY1921" fmla="*/ 4497050 h 7613820"/>
              <a:gd name="connsiteX1922" fmla="*/ 560582 w 12577788"/>
              <a:gd name="connsiteY1922" fmla="*/ 4494543 h 7613820"/>
              <a:gd name="connsiteX1923" fmla="*/ 541716 w 12577788"/>
              <a:gd name="connsiteY1923" fmla="*/ 4497222 h 7613820"/>
              <a:gd name="connsiteX1924" fmla="*/ 532441 w 12577788"/>
              <a:gd name="connsiteY1924" fmla="*/ 4504112 h 7613820"/>
              <a:gd name="connsiteX1925" fmla="*/ 537563 w 12577788"/>
              <a:gd name="connsiteY1925" fmla="*/ 4530015 h 7613820"/>
              <a:gd name="connsiteX1926" fmla="*/ 573866 w 12577788"/>
              <a:gd name="connsiteY1926" fmla="*/ 4501074 h 7613820"/>
              <a:gd name="connsiteX1927" fmla="*/ 560582 w 12577788"/>
              <a:gd name="connsiteY1927" fmla="*/ 4494543 h 7613820"/>
              <a:gd name="connsiteX1928" fmla="*/ 765459 w 12577788"/>
              <a:gd name="connsiteY1928" fmla="*/ 4473051 h 7613820"/>
              <a:gd name="connsiteX1929" fmla="*/ 769595 w 12577788"/>
              <a:gd name="connsiteY1929" fmla="*/ 4485401 h 7613820"/>
              <a:gd name="connsiteX1930" fmla="*/ 760250 w 12577788"/>
              <a:gd name="connsiteY1930" fmla="*/ 4500315 h 7613820"/>
              <a:gd name="connsiteX1931" fmla="*/ 767914 w 12577788"/>
              <a:gd name="connsiteY1931" fmla="*/ 4523216 h 7613820"/>
              <a:gd name="connsiteX1932" fmla="*/ 760929 w 12577788"/>
              <a:gd name="connsiteY1932" fmla="*/ 4537159 h 7613820"/>
              <a:gd name="connsiteX1933" fmla="*/ 761182 w 12577788"/>
              <a:gd name="connsiteY1933" fmla="*/ 4527103 h 7613820"/>
              <a:gd name="connsiteX1934" fmla="*/ 761447 w 12577788"/>
              <a:gd name="connsiteY1934" fmla="*/ 4514975 h 7613820"/>
              <a:gd name="connsiteX1935" fmla="*/ 743061 w 12577788"/>
              <a:gd name="connsiteY1935" fmla="*/ 4526817 h 7613820"/>
              <a:gd name="connsiteX1936" fmla="*/ 765459 w 12577788"/>
              <a:gd name="connsiteY1936" fmla="*/ 4473051 h 7613820"/>
              <a:gd name="connsiteX1937" fmla="*/ 8247529 w 12577788"/>
              <a:gd name="connsiteY1937" fmla="*/ 4458315 h 7613820"/>
              <a:gd name="connsiteX1938" fmla="*/ 8208367 w 12577788"/>
              <a:gd name="connsiteY1938" fmla="*/ 4481933 h 7613820"/>
              <a:gd name="connsiteX1939" fmla="*/ 8225477 w 12577788"/>
              <a:gd name="connsiteY1939" fmla="*/ 4503433 h 7613820"/>
              <a:gd name="connsiteX1940" fmla="*/ 8247529 w 12577788"/>
              <a:gd name="connsiteY1940" fmla="*/ 4458315 h 7613820"/>
              <a:gd name="connsiteX1941" fmla="*/ 8364250 w 12577788"/>
              <a:gd name="connsiteY1941" fmla="*/ 4436460 h 7613820"/>
              <a:gd name="connsiteX1942" fmla="*/ 8346380 w 12577788"/>
              <a:gd name="connsiteY1942" fmla="*/ 4445978 h 7613820"/>
              <a:gd name="connsiteX1943" fmla="*/ 8362728 w 12577788"/>
              <a:gd name="connsiteY1943" fmla="*/ 4471004 h 7613820"/>
              <a:gd name="connsiteX1944" fmla="*/ 8384401 w 12577788"/>
              <a:gd name="connsiteY1944" fmla="*/ 4443510 h 7613820"/>
              <a:gd name="connsiteX1945" fmla="*/ 8364250 w 12577788"/>
              <a:gd name="connsiteY1945" fmla="*/ 4436460 h 7613820"/>
              <a:gd name="connsiteX1946" fmla="*/ 532972 w 12577788"/>
              <a:gd name="connsiteY1946" fmla="*/ 4391737 h 7613820"/>
              <a:gd name="connsiteX1947" fmla="*/ 523375 w 12577788"/>
              <a:gd name="connsiteY1947" fmla="*/ 4411400 h 7613820"/>
              <a:gd name="connsiteX1948" fmla="*/ 522539 w 12577788"/>
              <a:gd name="connsiteY1948" fmla="*/ 4415875 h 7613820"/>
              <a:gd name="connsiteX1949" fmla="*/ 506795 w 12577788"/>
              <a:gd name="connsiteY1949" fmla="*/ 4414526 h 7613820"/>
              <a:gd name="connsiteX1950" fmla="*/ 499712 w 12577788"/>
              <a:gd name="connsiteY1950" fmla="*/ 4420765 h 7613820"/>
              <a:gd name="connsiteX1951" fmla="*/ 530657 w 12577788"/>
              <a:gd name="connsiteY1951" fmla="*/ 4463998 h 7613820"/>
              <a:gd name="connsiteX1952" fmla="*/ 538056 w 12577788"/>
              <a:gd name="connsiteY1952" fmla="*/ 4461263 h 7613820"/>
              <a:gd name="connsiteX1953" fmla="*/ 552313 w 12577788"/>
              <a:gd name="connsiteY1953" fmla="*/ 4471147 h 7613820"/>
              <a:gd name="connsiteX1954" fmla="*/ 609854 w 12577788"/>
              <a:gd name="connsiteY1954" fmla="*/ 4443452 h 7613820"/>
              <a:gd name="connsiteX1955" fmla="*/ 532972 w 12577788"/>
              <a:gd name="connsiteY1955" fmla="*/ 4391737 h 7613820"/>
              <a:gd name="connsiteX1956" fmla="*/ 521318 w 12577788"/>
              <a:gd name="connsiteY1956" fmla="*/ 4349339 h 7613820"/>
              <a:gd name="connsiteX1957" fmla="*/ 519942 w 12577788"/>
              <a:gd name="connsiteY1957" fmla="*/ 4369170 h 7613820"/>
              <a:gd name="connsiteX1958" fmla="*/ 538813 w 12577788"/>
              <a:gd name="connsiteY1958" fmla="*/ 4367793 h 7613820"/>
              <a:gd name="connsiteX1959" fmla="*/ 521318 w 12577788"/>
              <a:gd name="connsiteY1959" fmla="*/ 4349339 h 7613820"/>
              <a:gd name="connsiteX1960" fmla="*/ 148151 w 12577788"/>
              <a:gd name="connsiteY1960" fmla="*/ 4335949 h 7613820"/>
              <a:gd name="connsiteX1961" fmla="*/ 208619 w 12577788"/>
              <a:gd name="connsiteY1961" fmla="*/ 4377893 h 7613820"/>
              <a:gd name="connsiteX1962" fmla="*/ 124095 w 12577788"/>
              <a:gd name="connsiteY1962" fmla="*/ 4342564 h 7613820"/>
              <a:gd name="connsiteX1963" fmla="*/ 148151 w 12577788"/>
              <a:gd name="connsiteY1963" fmla="*/ 4335949 h 7613820"/>
              <a:gd name="connsiteX1964" fmla="*/ 8368051 w 12577788"/>
              <a:gd name="connsiteY1964" fmla="*/ 4328950 h 7613820"/>
              <a:gd name="connsiteX1965" fmla="*/ 8353605 w 12577788"/>
              <a:gd name="connsiteY1965" fmla="*/ 4357855 h 7613820"/>
              <a:gd name="connsiteX1966" fmla="*/ 8378316 w 12577788"/>
              <a:gd name="connsiteY1966" fmla="*/ 4341288 h 7613820"/>
              <a:gd name="connsiteX1967" fmla="*/ 8368051 w 12577788"/>
              <a:gd name="connsiteY1967" fmla="*/ 4328950 h 7613820"/>
              <a:gd name="connsiteX1968" fmla="*/ 321472 w 12577788"/>
              <a:gd name="connsiteY1968" fmla="*/ 4255512 h 7613820"/>
              <a:gd name="connsiteX1969" fmla="*/ 335526 w 12577788"/>
              <a:gd name="connsiteY1969" fmla="*/ 4258565 h 7613820"/>
              <a:gd name="connsiteX1970" fmla="*/ 326604 w 12577788"/>
              <a:gd name="connsiteY1970" fmla="*/ 4288282 h 7613820"/>
              <a:gd name="connsiteX1971" fmla="*/ 306576 w 12577788"/>
              <a:gd name="connsiteY1971" fmla="*/ 4281729 h 7613820"/>
              <a:gd name="connsiteX1972" fmla="*/ 297730 w 12577788"/>
              <a:gd name="connsiteY1972" fmla="*/ 4261966 h 7613820"/>
              <a:gd name="connsiteX1973" fmla="*/ 306309 w 12577788"/>
              <a:gd name="connsiteY1973" fmla="*/ 4256093 h 7613820"/>
              <a:gd name="connsiteX1974" fmla="*/ 321472 w 12577788"/>
              <a:gd name="connsiteY1974" fmla="*/ 4255512 h 7613820"/>
              <a:gd name="connsiteX1975" fmla="*/ 625907 w 12577788"/>
              <a:gd name="connsiteY1975" fmla="*/ 4246890 h 7613820"/>
              <a:gd name="connsiteX1976" fmla="*/ 637106 w 12577788"/>
              <a:gd name="connsiteY1976" fmla="*/ 4289245 h 7613820"/>
              <a:gd name="connsiteX1977" fmla="*/ 649407 w 12577788"/>
              <a:gd name="connsiteY1977" fmla="*/ 4289818 h 7613820"/>
              <a:gd name="connsiteX1978" fmla="*/ 625907 w 12577788"/>
              <a:gd name="connsiteY1978" fmla="*/ 4246890 h 7613820"/>
              <a:gd name="connsiteX1979" fmla="*/ 6369731 w 12577788"/>
              <a:gd name="connsiteY1979" fmla="*/ 4230956 h 7613820"/>
              <a:gd name="connsiteX1980" fmla="*/ 6362872 w 12577788"/>
              <a:gd name="connsiteY1980" fmla="*/ 4239435 h 7613820"/>
              <a:gd name="connsiteX1981" fmla="*/ 6362837 w 12577788"/>
              <a:gd name="connsiteY1981" fmla="*/ 4239010 h 7613820"/>
              <a:gd name="connsiteX1982" fmla="*/ 6363258 w 12577788"/>
              <a:gd name="connsiteY1982" fmla="*/ 4234042 h 7613820"/>
              <a:gd name="connsiteX1983" fmla="*/ 6364028 w 12577788"/>
              <a:gd name="connsiteY1983" fmla="*/ 4234835 h 7613820"/>
              <a:gd name="connsiteX1984" fmla="*/ 6404708 w 12577788"/>
              <a:gd name="connsiteY1984" fmla="*/ 4211217 h 7613820"/>
              <a:gd name="connsiteX1985" fmla="*/ 6402428 w 12577788"/>
              <a:gd name="connsiteY1985" fmla="*/ 4224260 h 7613820"/>
              <a:gd name="connsiteX1986" fmla="*/ 6387980 w 12577788"/>
              <a:gd name="connsiteY1986" fmla="*/ 4232720 h 7613820"/>
              <a:gd name="connsiteX1987" fmla="*/ 6383417 w 12577788"/>
              <a:gd name="connsiteY1987" fmla="*/ 4256689 h 7613820"/>
              <a:gd name="connsiteX1988" fmla="*/ 6372913 w 12577788"/>
              <a:gd name="connsiteY1988" fmla="*/ 4268321 h 7613820"/>
              <a:gd name="connsiteX1989" fmla="*/ 6361426 w 12577788"/>
              <a:gd name="connsiteY1989" fmla="*/ 4273451 h 7613820"/>
              <a:gd name="connsiteX1990" fmla="*/ 6361767 w 12577788"/>
              <a:gd name="connsiteY1990" fmla="*/ 4266031 h 7613820"/>
              <a:gd name="connsiteX1991" fmla="*/ 6362599 w 12577788"/>
              <a:gd name="connsiteY1991" fmla="*/ 4260466 h 7613820"/>
              <a:gd name="connsiteX1992" fmla="*/ 6373913 w 12577788"/>
              <a:gd name="connsiteY1992" fmla="*/ 4260215 h 7613820"/>
              <a:gd name="connsiteX1993" fmla="*/ 6370491 w 12577788"/>
              <a:gd name="connsiteY1993" fmla="*/ 4267617 h 7613820"/>
              <a:gd name="connsiteX1994" fmla="*/ 6376194 w 12577788"/>
              <a:gd name="connsiteY1994" fmla="*/ 4256689 h 7613820"/>
              <a:gd name="connsiteX1995" fmla="*/ 6382277 w 12577788"/>
              <a:gd name="connsiteY1995" fmla="*/ 4245762 h 7613820"/>
              <a:gd name="connsiteX1996" fmla="*/ 6372344 w 12577788"/>
              <a:gd name="connsiteY1996" fmla="*/ 4246071 h 7613820"/>
              <a:gd name="connsiteX1997" fmla="*/ 6363483 w 12577788"/>
              <a:gd name="connsiteY1997" fmla="*/ 4247025 h 7613820"/>
              <a:gd name="connsiteX1998" fmla="*/ 6363390 w 12577788"/>
              <a:gd name="connsiteY1998" fmla="*/ 4245883 h 7613820"/>
              <a:gd name="connsiteX1999" fmla="*/ 6383275 w 12577788"/>
              <a:gd name="connsiteY1999" fmla="*/ 4225625 h 7613820"/>
              <a:gd name="connsiteX2000" fmla="*/ 6404708 w 12577788"/>
              <a:gd name="connsiteY2000" fmla="*/ 4211217 h 7613820"/>
              <a:gd name="connsiteX2001" fmla="*/ 8428503 w 12577788"/>
              <a:gd name="connsiteY2001" fmla="*/ 4209807 h 7613820"/>
              <a:gd name="connsiteX2002" fmla="*/ 8414056 w 12577788"/>
              <a:gd name="connsiteY2002" fmla="*/ 4218974 h 7613820"/>
              <a:gd name="connsiteX2003" fmla="*/ 8442571 w 12577788"/>
              <a:gd name="connsiteY2003" fmla="*/ 4218619 h 7613820"/>
              <a:gd name="connsiteX2004" fmla="*/ 8428503 w 12577788"/>
              <a:gd name="connsiteY2004" fmla="*/ 4209807 h 7613820"/>
              <a:gd name="connsiteX2005" fmla="*/ 2722183 w 12577788"/>
              <a:gd name="connsiteY2005" fmla="*/ 4201433 h 7613820"/>
              <a:gd name="connsiteX2006" fmla="*/ 2724827 w 12577788"/>
              <a:gd name="connsiteY2006" fmla="*/ 4203664 h 7613820"/>
              <a:gd name="connsiteX2007" fmla="*/ 2720240 w 12577788"/>
              <a:gd name="connsiteY2007" fmla="*/ 4204169 h 7613820"/>
              <a:gd name="connsiteX2008" fmla="*/ 6352064 w 12577788"/>
              <a:gd name="connsiteY2008" fmla="*/ 4182102 h 7613820"/>
              <a:gd name="connsiteX2009" fmla="*/ 6352072 w 12577788"/>
              <a:gd name="connsiteY2009" fmla="*/ 4188905 h 7613820"/>
              <a:gd name="connsiteX2010" fmla="*/ 6337033 w 12577788"/>
              <a:gd name="connsiteY2010" fmla="*/ 4196413 h 7613820"/>
              <a:gd name="connsiteX2011" fmla="*/ 6345397 w 12577788"/>
              <a:gd name="connsiteY2011" fmla="*/ 4215625 h 7613820"/>
              <a:gd name="connsiteX2012" fmla="*/ 6347386 w 12577788"/>
              <a:gd name="connsiteY2012" fmla="*/ 4217675 h 7613820"/>
              <a:gd name="connsiteX2013" fmla="*/ 6341650 w 12577788"/>
              <a:gd name="connsiteY2013" fmla="*/ 4249704 h 7613820"/>
              <a:gd name="connsiteX2014" fmla="*/ 6337959 w 12577788"/>
              <a:gd name="connsiteY2014" fmla="*/ 4263634 h 7613820"/>
              <a:gd name="connsiteX2015" fmla="*/ 6329429 w 12577788"/>
              <a:gd name="connsiteY2015" fmla="*/ 4274667 h 7613820"/>
              <a:gd name="connsiteX2016" fmla="*/ 6336129 w 12577788"/>
              <a:gd name="connsiteY2016" fmla="*/ 4270538 h 7613820"/>
              <a:gd name="connsiteX2017" fmla="*/ 6334253 w 12577788"/>
              <a:gd name="connsiteY2017" fmla="*/ 4277617 h 7613820"/>
              <a:gd name="connsiteX2018" fmla="*/ 6329790 w 12577788"/>
              <a:gd name="connsiteY2018" fmla="*/ 4306907 h 7613820"/>
              <a:gd name="connsiteX2019" fmla="*/ 6323401 w 12577788"/>
              <a:gd name="connsiteY2019" fmla="*/ 4312131 h 7613820"/>
              <a:gd name="connsiteX2020" fmla="*/ 6313867 w 12577788"/>
              <a:gd name="connsiteY2020" fmla="*/ 4314872 h 7613820"/>
              <a:gd name="connsiteX2021" fmla="*/ 6305140 w 12577788"/>
              <a:gd name="connsiteY2021" fmla="*/ 4353071 h 7613820"/>
              <a:gd name="connsiteX2022" fmla="*/ 6300786 w 12577788"/>
              <a:gd name="connsiteY2022" fmla="*/ 4365626 h 7613820"/>
              <a:gd name="connsiteX2023" fmla="*/ 6297493 w 12577788"/>
              <a:gd name="connsiteY2023" fmla="*/ 4368076 h 7613820"/>
              <a:gd name="connsiteX2024" fmla="*/ 6284566 w 12577788"/>
              <a:gd name="connsiteY2024" fmla="*/ 4378652 h 7613820"/>
              <a:gd name="connsiteX2025" fmla="*/ 6291789 w 12577788"/>
              <a:gd name="connsiteY2025" fmla="*/ 4377593 h 7613820"/>
              <a:gd name="connsiteX2026" fmla="*/ 6278862 w 12577788"/>
              <a:gd name="connsiteY2026" fmla="*/ 4390637 h 7613820"/>
              <a:gd name="connsiteX2027" fmla="*/ 6273546 w 12577788"/>
              <a:gd name="connsiteY2027" fmla="*/ 4392226 h 7613820"/>
              <a:gd name="connsiteX2028" fmla="*/ 6274078 w 12577788"/>
              <a:gd name="connsiteY2028" fmla="*/ 4390348 h 7613820"/>
              <a:gd name="connsiteX2029" fmla="*/ 6286027 w 12577788"/>
              <a:gd name="connsiteY2029" fmla="*/ 4317743 h 7613820"/>
              <a:gd name="connsiteX2030" fmla="*/ 6288935 w 12577788"/>
              <a:gd name="connsiteY2030" fmla="*/ 4246923 h 7613820"/>
              <a:gd name="connsiteX2031" fmla="*/ 6299014 w 12577788"/>
              <a:gd name="connsiteY2031" fmla="*/ 4236245 h 7613820"/>
              <a:gd name="connsiteX2032" fmla="*/ 6321445 w 12577788"/>
              <a:gd name="connsiteY2032" fmla="*/ 4211218 h 7613820"/>
              <a:gd name="connsiteX2033" fmla="*/ 6345777 w 12577788"/>
              <a:gd name="connsiteY2033" fmla="*/ 4187248 h 7613820"/>
              <a:gd name="connsiteX2034" fmla="*/ 636250 w 12577788"/>
              <a:gd name="connsiteY2034" fmla="*/ 4162624 h 7613820"/>
              <a:gd name="connsiteX2035" fmla="*/ 623456 w 12577788"/>
              <a:gd name="connsiteY2035" fmla="*/ 4167861 h 7613820"/>
              <a:gd name="connsiteX2036" fmla="*/ 622197 w 12577788"/>
              <a:gd name="connsiteY2036" fmla="*/ 4182711 h 7613820"/>
              <a:gd name="connsiteX2037" fmla="*/ 641389 w 12577788"/>
              <a:gd name="connsiteY2037" fmla="*/ 4181149 h 7613820"/>
              <a:gd name="connsiteX2038" fmla="*/ 636250 w 12577788"/>
              <a:gd name="connsiteY2038" fmla="*/ 4162624 h 7613820"/>
              <a:gd name="connsiteX2039" fmla="*/ 8309881 w 12577788"/>
              <a:gd name="connsiteY2039" fmla="*/ 4151999 h 7613820"/>
              <a:gd name="connsiteX2040" fmla="*/ 8290491 w 12577788"/>
              <a:gd name="connsiteY2040" fmla="*/ 4187602 h 7613820"/>
              <a:gd name="connsiteX2041" fmla="*/ 8323188 w 12577788"/>
              <a:gd name="connsiteY2041" fmla="*/ 4154467 h 7613820"/>
              <a:gd name="connsiteX2042" fmla="*/ 8309881 w 12577788"/>
              <a:gd name="connsiteY2042" fmla="*/ 4151999 h 7613820"/>
              <a:gd name="connsiteX2043" fmla="*/ 6339210 w 12577788"/>
              <a:gd name="connsiteY2043" fmla="*/ 4129221 h 7613820"/>
              <a:gd name="connsiteX2044" fmla="*/ 6335733 w 12577788"/>
              <a:gd name="connsiteY2044" fmla="*/ 4148665 h 7613820"/>
              <a:gd name="connsiteX2045" fmla="*/ 6335085 w 12577788"/>
              <a:gd name="connsiteY2045" fmla="*/ 4150060 h 7613820"/>
              <a:gd name="connsiteX2046" fmla="*/ 6335158 w 12577788"/>
              <a:gd name="connsiteY2046" fmla="*/ 4151881 h 7613820"/>
              <a:gd name="connsiteX2047" fmla="*/ 6334862 w 12577788"/>
              <a:gd name="connsiteY2047" fmla="*/ 4153531 h 7613820"/>
              <a:gd name="connsiteX2048" fmla="*/ 6335221 w 12577788"/>
              <a:gd name="connsiteY2048" fmla="*/ 4153507 h 7613820"/>
              <a:gd name="connsiteX2049" fmla="*/ 6335513 w 12577788"/>
              <a:gd name="connsiteY2049" fmla="*/ 4160811 h 7613820"/>
              <a:gd name="connsiteX2050" fmla="*/ 6317643 w 12577788"/>
              <a:gd name="connsiteY2050" fmla="*/ 4178789 h 7613820"/>
              <a:gd name="connsiteX2051" fmla="*/ 6306998 w 12577788"/>
              <a:gd name="connsiteY2051" fmla="*/ 4188306 h 7613820"/>
              <a:gd name="connsiteX2052" fmla="*/ 6294070 w 12577788"/>
              <a:gd name="connsiteY2052" fmla="*/ 4192184 h 7613820"/>
              <a:gd name="connsiteX2053" fmla="*/ 6290744 w 12577788"/>
              <a:gd name="connsiteY2053" fmla="*/ 4201172 h 7613820"/>
              <a:gd name="connsiteX2054" fmla="*/ 6288499 w 12577788"/>
              <a:gd name="connsiteY2054" fmla="*/ 4205207 h 7613820"/>
              <a:gd name="connsiteX2055" fmla="*/ 6288018 w 12577788"/>
              <a:gd name="connsiteY2055" fmla="*/ 4170136 h 7613820"/>
              <a:gd name="connsiteX2056" fmla="*/ 6287532 w 12577788"/>
              <a:gd name="connsiteY2056" fmla="*/ 4134493 h 7613820"/>
              <a:gd name="connsiteX2057" fmla="*/ 6301726 w 12577788"/>
              <a:gd name="connsiteY2057" fmla="*/ 4136125 h 7613820"/>
              <a:gd name="connsiteX2058" fmla="*/ 6420935 w 12577788"/>
              <a:gd name="connsiteY2058" fmla="*/ 4124742 h 7613820"/>
              <a:gd name="connsiteX2059" fmla="*/ 6435613 w 12577788"/>
              <a:gd name="connsiteY2059" fmla="*/ 4125145 h 7613820"/>
              <a:gd name="connsiteX2060" fmla="*/ 6459202 w 12577788"/>
              <a:gd name="connsiteY2060" fmla="*/ 4125199 h 7613820"/>
              <a:gd name="connsiteX2061" fmla="*/ 6437405 w 12577788"/>
              <a:gd name="connsiteY2061" fmla="*/ 4143892 h 7613820"/>
              <a:gd name="connsiteX2062" fmla="*/ 6402427 w 12577788"/>
              <a:gd name="connsiteY2062" fmla="*/ 4165394 h 7613820"/>
              <a:gd name="connsiteX2063" fmla="*/ 6409271 w 12577788"/>
              <a:gd name="connsiteY2063" fmla="*/ 4174911 h 7613820"/>
              <a:gd name="connsiteX2064" fmla="*/ 6399765 w 12577788"/>
              <a:gd name="connsiteY2064" fmla="*/ 4185134 h 7613820"/>
              <a:gd name="connsiteX2065" fmla="*/ 6397104 w 12577788"/>
              <a:gd name="connsiteY2065" fmla="*/ 4190774 h 7613820"/>
              <a:gd name="connsiteX2066" fmla="*/ 6392542 w 12577788"/>
              <a:gd name="connsiteY2066" fmla="*/ 4188306 h 7613820"/>
              <a:gd name="connsiteX2067" fmla="*/ 6393303 w 12577788"/>
              <a:gd name="connsiteY2067" fmla="*/ 4185134 h 7613820"/>
              <a:gd name="connsiteX2068" fmla="*/ 6394062 w 12577788"/>
              <a:gd name="connsiteY2068" fmla="*/ 4169271 h 7613820"/>
              <a:gd name="connsiteX2069" fmla="*/ 6389121 w 12577788"/>
              <a:gd name="connsiteY2069" fmla="*/ 4186544 h 7613820"/>
              <a:gd name="connsiteX2070" fmla="*/ 6383037 w 12577788"/>
              <a:gd name="connsiteY2070" fmla="*/ 4183371 h 7613820"/>
              <a:gd name="connsiteX2071" fmla="*/ 6366876 w 12577788"/>
              <a:gd name="connsiteY2071" fmla="*/ 4181630 h 7613820"/>
              <a:gd name="connsiteX2072" fmla="*/ 6363629 w 12577788"/>
              <a:gd name="connsiteY2072" fmla="*/ 4172631 h 7613820"/>
              <a:gd name="connsiteX2073" fmla="*/ 6375053 w 12577788"/>
              <a:gd name="connsiteY2073" fmla="*/ 4163278 h 7613820"/>
              <a:gd name="connsiteX2074" fmla="*/ 6396343 w 12577788"/>
              <a:gd name="connsiteY2074" fmla="*/ 4149885 h 7613820"/>
              <a:gd name="connsiteX2075" fmla="*/ 6417635 w 12577788"/>
              <a:gd name="connsiteY2075" fmla="*/ 4127325 h 7613820"/>
              <a:gd name="connsiteX2076" fmla="*/ 2598906 w 12577788"/>
              <a:gd name="connsiteY2076" fmla="*/ 4123382 h 7613820"/>
              <a:gd name="connsiteX2077" fmla="*/ 2601561 w 12577788"/>
              <a:gd name="connsiteY2077" fmla="*/ 4127146 h 7613820"/>
              <a:gd name="connsiteX2078" fmla="*/ 2602178 w 12577788"/>
              <a:gd name="connsiteY2078" fmla="*/ 4137843 h 7613820"/>
              <a:gd name="connsiteX2079" fmla="*/ 2589844 w 12577788"/>
              <a:gd name="connsiteY2079" fmla="*/ 4126848 h 7613820"/>
              <a:gd name="connsiteX2080" fmla="*/ 2596280 w 12577788"/>
              <a:gd name="connsiteY2080" fmla="*/ 4124667 h 7613820"/>
              <a:gd name="connsiteX2081" fmla="*/ 2598906 w 12577788"/>
              <a:gd name="connsiteY2081" fmla="*/ 4123382 h 7613820"/>
              <a:gd name="connsiteX2082" fmla="*/ 8295814 w 12577788"/>
              <a:gd name="connsiteY2082" fmla="*/ 4098068 h 7613820"/>
              <a:gd name="connsiteX2083" fmla="*/ 8276424 w 12577788"/>
              <a:gd name="connsiteY2083" fmla="*/ 4114988 h 7613820"/>
              <a:gd name="connsiteX2084" fmla="*/ 8295814 w 12577788"/>
              <a:gd name="connsiteY2084" fmla="*/ 4098068 h 7613820"/>
              <a:gd name="connsiteX2085" fmla="*/ 2727034 w 12577788"/>
              <a:gd name="connsiteY2085" fmla="*/ 4093188 h 7613820"/>
              <a:gd name="connsiteX2086" fmla="*/ 2733308 w 12577788"/>
              <a:gd name="connsiteY2086" fmla="*/ 4099937 h 7613820"/>
              <a:gd name="connsiteX2087" fmla="*/ 2732754 w 12577788"/>
              <a:gd name="connsiteY2087" fmla="*/ 4104060 h 7613820"/>
              <a:gd name="connsiteX2088" fmla="*/ 2582352 w 12577788"/>
              <a:gd name="connsiteY2088" fmla="*/ 4073144 h 7613820"/>
              <a:gd name="connsiteX2089" fmla="*/ 2584964 w 12577788"/>
              <a:gd name="connsiteY2089" fmla="*/ 4074706 h 7613820"/>
              <a:gd name="connsiteX2090" fmla="*/ 2587452 w 12577788"/>
              <a:gd name="connsiteY2090" fmla="*/ 4097525 h 7613820"/>
              <a:gd name="connsiteX2091" fmla="*/ 2588172 w 12577788"/>
              <a:gd name="connsiteY2091" fmla="*/ 4110619 h 7613820"/>
              <a:gd name="connsiteX2092" fmla="*/ 2588234 w 12577788"/>
              <a:gd name="connsiteY2092" fmla="*/ 4118874 h 7613820"/>
              <a:gd name="connsiteX2093" fmla="*/ 2587874 w 12577788"/>
              <a:gd name="connsiteY2093" fmla="*/ 4124916 h 7613820"/>
              <a:gd name="connsiteX2094" fmla="*/ 2576260 w 12577788"/>
              <a:gd name="connsiteY2094" fmla="*/ 4114426 h 7613820"/>
              <a:gd name="connsiteX2095" fmla="*/ 2560839 w 12577788"/>
              <a:gd name="connsiteY2095" fmla="*/ 4100303 h 7613820"/>
              <a:gd name="connsiteX2096" fmla="*/ 2567415 w 12577788"/>
              <a:gd name="connsiteY2096" fmla="*/ 4094664 h 7613820"/>
              <a:gd name="connsiteX2097" fmla="*/ 2582352 w 12577788"/>
              <a:gd name="connsiteY2097" fmla="*/ 4073144 h 7613820"/>
              <a:gd name="connsiteX2098" fmla="*/ 2676447 w 12577788"/>
              <a:gd name="connsiteY2098" fmla="*/ 4062110 h 7613820"/>
              <a:gd name="connsiteX2099" fmla="*/ 2696061 w 12577788"/>
              <a:gd name="connsiteY2099" fmla="*/ 4075349 h 7613820"/>
              <a:gd name="connsiteX2100" fmla="*/ 2719500 w 12577788"/>
              <a:gd name="connsiteY2100" fmla="*/ 4097434 h 7613820"/>
              <a:gd name="connsiteX2101" fmla="*/ 2724371 w 12577788"/>
              <a:gd name="connsiteY2101" fmla="*/ 4090322 h 7613820"/>
              <a:gd name="connsiteX2102" fmla="*/ 2724546 w 12577788"/>
              <a:gd name="connsiteY2102" fmla="*/ 4090510 h 7613820"/>
              <a:gd name="connsiteX2103" fmla="*/ 2692074 w 12577788"/>
              <a:gd name="connsiteY2103" fmla="*/ 4138957 h 7613820"/>
              <a:gd name="connsiteX2104" fmla="*/ 2689703 w 12577788"/>
              <a:gd name="connsiteY2104" fmla="*/ 4143179 h 7613820"/>
              <a:gd name="connsiteX2105" fmla="*/ 2679638 w 12577788"/>
              <a:gd name="connsiteY2105" fmla="*/ 4105401 h 7613820"/>
              <a:gd name="connsiteX2106" fmla="*/ 2676095 w 12577788"/>
              <a:gd name="connsiteY2106" fmla="*/ 4064462 h 7613820"/>
              <a:gd name="connsiteX2107" fmla="*/ 2581154 w 12577788"/>
              <a:gd name="connsiteY2107" fmla="*/ 4045894 h 7613820"/>
              <a:gd name="connsiteX2108" fmla="*/ 2584127 w 12577788"/>
              <a:gd name="connsiteY2108" fmla="*/ 4066593 h 7613820"/>
              <a:gd name="connsiteX2109" fmla="*/ 2577159 w 12577788"/>
              <a:gd name="connsiteY2109" fmla="*/ 4055263 h 7613820"/>
              <a:gd name="connsiteX2110" fmla="*/ 6605350 w 12577788"/>
              <a:gd name="connsiteY2110" fmla="*/ 4034972 h 7613820"/>
              <a:gd name="connsiteX2111" fmla="*/ 6605452 w 12577788"/>
              <a:gd name="connsiteY2111" fmla="*/ 4034973 h 7613820"/>
              <a:gd name="connsiteX2112" fmla="*/ 6605452 w 12577788"/>
              <a:gd name="connsiteY2112" fmla="*/ 4035143 h 7613820"/>
              <a:gd name="connsiteX2113" fmla="*/ 2578873 w 12577788"/>
              <a:gd name="connsiteY2113" fmla="*/ 4028556 h 7613820"/>
              <a:gd name="connsiteX2114" fmla="*/ 2580186 w 12577788"/>
              <a:gd name="connsiteY2114" fmla="*/ 4037550 h 7613820"/>
              <a:gd name="connsiteX2115" fmla="*/ 2572831 w 12577788"/>
              <a:gd name="connsiteY2115" fmla="*/ 4029341 h 7613820"/>
              <a:gd name="connsiteX2116" fmla="*/ 8200764 w 12577788"/>
              <a:gd name="connsiteY2116" fmla="*/ 4013822 h 7613820"/>
              <a:gd name="connsiteX2117" fmla="*/ 8175291 w 12577788"/>
              <a:gd name="connsiteY2117" fmla="*/ 4020166 h 7613820"/>
              <a:gd name="connsiteX2118" fmla="*/ 8166927 w 12577788"/>
              <a:gd name="connsiteY2118" fmla="*/ 4062114 h 7613820"/>
              <a:gd name="connsiteX2119" fmla="*/ 8185937 w 12577788"/>
              <a:gd name="connsiteY2119" fmla="*/ 4073394 h 7613820"/>
              <a:gd name="connsiteX2120" fmla="*/ 8210649 w 12577788"/>
              <a:gd name="connsiteY2120" fmla="*/ 4017347 h 7613820"/>
              <a:gd name="connsiteX2121" fmla="*/ 8200764 w 12577788"/>
              <a:gd name="connsiteY2121" fmla="*/ 4013822 h 7613820"/>
              <a:gd name="connsiteX2122" fmla="*/ 6600891 w 12577788"/>
              <a:gd name="connsiteY2122" fmla="*/ 4000428 h 7613820"/>
              <a:gd name="connsiteX2123" fmla="*/ 6602278 w 12577788"/>
              <a:gd name="connsiteY2123" fmla="*/ 4000637 h 7613820"/>
              <a:gd name="connsiteX2124" fmla="*/ 6609208 w 12577788"/>
              <a:gd name="connsiteY2124" fmla="*/ 4012639 h 7613820"/>
              <a:gd name="connsiteX2125" fmla="*/ 6623870 w 12577788"/>
              <a:gd name="connsiteY2125" fmla="*/ 4024247 h 7613820"/>
              <a:gd name="connsiteX2126" fmla="*/ 6618380 w 12577788"/>
              <a:gd name="connsiteY2126" fmla="*/ 4028979 h 7613820"/>
              <a:gd name="connsiteX2127" fmla="*/ 6606593 w 12577788"/>
              <a:gd name="connsiteY2127" fmla="*/ 4028980 h 7613820"/>
              <a:gd name="connsiteX2128" fmla="*/ 6603162 w 12577788"/>
              <a:gd name="connsiteY2128" fmla="*/ 4031313 h 7613820"/>
              <a:gd name="connsiteX2129" fmla="*/ 6595318 w 12577788"/>
              <a:gd name="connsiteY2129" fmla="*/ 4018202 h 7613820"/>
              <a:gd name="connsiteX2130" fmla="*/ 6595433 w 12577788"/>
              <a:gd name="connsiteY2130" fmla="*/ 4000971 h 7613820"/>
              <a:gd name="connsiteX2131" fmla="*/ 2726208 w 12577788"/>
              <a:gd name="connsiteY2131" fmla="*/ 3991318 h 7613820"/>
              <a:gd name="connsiteX2132" fmla="*/ 2725050 w 12577788"/>
              <a:gd name="connsiteY2132" fmla="*/ 3995977 h 7613820"/>
              <a:gd name="connsiteX2133" fmla="*/ 2721585 w 12577788"/>
              <a:gd name="connsiteY2133" fmla="*/ 3993678 h 7613820"/>
              <a:gd name="connsiteX2134" fmla="*/ 1013114 w 12577788"/>
              <a:gd name="connsiteY2134" fmla="*/ 3990483 h 7613820"/>
              <a:gd name="connsiteX2135" fmla="*/ 1013645 w 12577788"/>
              <a:gd name="connsiteY2135" fmla="*/ 3991405 h 7613820"/>
              <a:gd name="connsiteX2136" fmla="*/ 1011964 w 12577788"/>
              <a:gd name="connsiteY2136" fmla="*/ 3991453 h 7613820"/>
              <a:gd name="connsiteX2137" fmla="*/ 6646464 w 12577788"/>
              <a:gd name="connsiteY2137" fmla="*/ 3980703 h 7613820"/>
              <a:gd name="connsiteX2138" fmla="*/ 6646593 w 12577788"/>
              <a:gd name="connsiteY2138" fmla="*/ 3981408 h 7613820"/>
              <a:gd name="connsiteX2139" fmla="*/ 6640811 w 12577788"/>
              <a:gd name="connsiteY2139" fmla="*/ 3988443 h 7613820"/>
              <a:gd name="connsiteX2140" fmla="*/ 6647109 w 12577788"/>
              <a:gd name="connsiteY2140" fmla="*/ 3984226 h 7613820"/>
              <a:gd name="connsiteX2141" fmla="*/ 6650883 w 12577788"/>
              <a:gd name="connsiteY2141" fmla="*/ 4004851 h 7613820"/>
              <a:gd name="connsiteX2142" fmla="*/ 6650796 w 12577788"/>
              <a:gd name="connsiteY2142" fmla="*/ 4007663 h 7613820"/>
              <a:gd name="connsiteX2143" fmla="*/ 6639222 w 12577788"/>
              <a:gd name="connsiteY2143" fmla="*/ 3991318 h 7613820"/>
              <a:gd name="connsiteX2144" fmla="*/ 6633630 w 12577788"/>
              <a:gd name="connsiteY2144" fmla="*/ 3985211 h 7613820"/>
              <a:gd name="connsiteX2145" fmla="*/ 6637009 w 12577788"/>
              <a:gd name="connsiteY2145" fmla="*/ 3983509 h 7613820"/>
              <a:gd name="connsiteX2146" fmla="*/ 2724002 w 12577788"/>
              <a:gd name="connsiteY2146" fmla="*/ 3961580 h 7613820"/>
              <a:gd name="connsiteX2147" fmla="*/ 2728123 w 12577788"/>
              <a:gd name="connsiteY2147" fmla="*/ 3968719 h 7613820"/>
              <a:gd name="connsiteX2148" fmla="*/ 2728326 w 12577788"/>
              <a:gd name="connsiteY2148" fmla="*/ 3973513 h 7613820"/>
              <a:gd name="connsiteX2149" fmla="*/ 2552202 w 12577788"/>
              <a:gd name="connsiteY2149" fmla="*/ 3957411 h 7613820"/>
              <a:gd name="connsiteX2150" fmla="*/ 2552492 w 12577788"/>
              <a:gd name="connsiteY2150" fmla="*/ 3957743 h 7613820"/>
              <a:gd name="connsiteX2151" fmla="*/ 2565114 w 12577788"/>
              <a:gd name="connsiteY2151" fmla="*/ 3958131 h 7613820"/>
              <a:gd name="connsiteX2152" fmla="*/ 2571276 w 12577788"/>
              <a:gd name="connsiteY2152" fmla="*/ 3959180 h 7613820"/>
              <a:gd name="connsiteX2153" fmla="*/ 2572173 w 12577788"/>
              <a:gd name="connsiteY2153" fmla="*/ 3968347 h 7613820"/>
              <a:gd name="connsiteX2154" fmla="*/ 2552920 w 12577788"/>
              <a:gd name="connsiteY2154" fmla="*/ 3959187 h 7613820"/>
              <a:gd name="connsiteX2155" fmla="*/ 2693260 w 12577788"/>
              <a:gd name="connsiteY2155" fmla="*/ 3946998 h 7613820"/>
              <a:gd name="connsiteX2156" fmla="*/ 2711795 w 12577788"/>
              <a:gd name="connsiteY2156" fmla="*/ 3947758 h 7613820"/>
              <a:gd name="connsiteX2157" fmla="*/ 2719160 w 12577788"/>
              <a:gd name="connsiteY2157" fmla="*/ 3953935 h 7613820"/>
              <a:gd name="connsiteX2158" fmla="*/ 2723869 w 12577788"/>
              <a:gd name="connsiteY2158" fmla="*/ 3961351 h 7613820"/>
              <a:gd name="connsiteX2159" fmla="*/ 2703746 w 12577788"/>
              <a:gd name="connsiteY2159" fmla="*/ 3948711 h 7613820"/>
              <a:gd name="connsiteX2160" fmla="*/ 7896606 w 12577788"/>
              <a:gd name="connsiteY2160" fmla="*/ 3946496 h 7613820"/>
              <a:gd name="connsiteX2161" fmla="*/ 7855829 w 12577788"/>
              <a:gd name="connsiteY2161" fmla="*/ 3974387 h 7613820"/>
              <a:gd name="connsiteX2162" fmla="*/ 7846419 w 12577788"/>
              <a:gd name="connsiteY2162" fmla="*/ 3988652 h 7613820"/>
              <a:gd name="connsiteX2163" fmla="*/ 7825328 w 12577788"/>
              <a:gd name="connsiteY2163" fmla="*/ 3978317 h 7613820"/>
              <a:gd name="connsiteX2164" fmla="*/ 7824110 w 12577788"/>
              <a:gd name="connsiteY2164" fmla="*/ 4037663 h 7613820"/>
              <a:gd name="connsiteX2165" fmla="*/ 7846405 w 12577788"/>
              <a:gd name="connsiteY2165" fmla="*/ 4031854 h 7613820"/>
              <a:gd name="connsiteX2166" fmla="*/ 7868921 w 12577788"/>
              <a:gd name="connsiteY2166" fmla="*/ 4010873 h 7613820"/>
              <a:gd name="connsiteX2167" fmla="*/ 7861175 w 12577788"/>
              <a:gd name="connsiteY2167" fmla="*/ 4003147 h 7613820"/>
              <a:gd name="connsiteX2168" fmla="*/ 7874506 w 12577788"/>
              <a:gd name="connsiteY2168" fmla="*/ 3986020 h 7613820"/>
              <a:gd name="connsiteX2169" fmla="*/ 7896606 w 12577788"/>
              <a:gd name="connsiteY2169" fmla="*/ 3946496 h 7613820"/>
              <a:gd name="connsiteX2170" fmla="*/ 6768777 w 12577788"/>
              <a:gd name="connsiteY2170" fmla="*/ 3929221 h 7613820"/>
              <a:gd name="connsiteX2171" fmla="*/ 6794601 w 12577788"/>
              <a:gd name="connsiteY2171" fmla="*/ 3933661 h 7613820"/>
              <a:gd name="connsiteX2172" fmla="*/ 6795932 w 12577788"/>
              <a:gd name="connsiteY2172" fmla="*/ 3944028 h 7613820"/>
              <a:gd name="connsiteX2173" fmla="*/ 6788708 w 12577788"/>
              <a:gd name="connsiteY2173" fmla="*/ 3950021 h 7613820"/>
              <a:gd name="connsiteX2174" fmla="*/ 6784146 w 12577788"/>
              <a:gd name="connsiteY2174" fmla="*/ 3944028 h 7613820"/>
              <a:gd name="connsiteX2175" fmla="*/ 6772360 w 12577788"/>
              <a:gd name="connsiteY2175" fmla="*/ 3953547 h 7613820"/>
              <a:gd name="connsiteX2176" fmla="*/ 6765516 w 12577788"/>
              <a:gd name="connsiteY2176" fmla="*/ 3954957 h 7613820"/>
              <a:gd name="connsiteX2177" fmla="*/ 6760574 w 12577788"/>
              <a:gd name="connsiteY2177" fmla="*/ 3959540 h 7613820"/>
              <a:gd name="connsiteX2178" fmla="*/ 6752590 w 12577788"/>
              <a:gd name="connsiteY2178" fmla="*/ 3954957 h 7613820"/>
              <a:gd name="connsiteX2179" fmla="*/ 6753730 w 12577788"/>
              <a:gd name="connsiteY2179" fmla="*/ 3958129 h 7613820"/>
              <a:gd name="connsiteX2180" fmla="*/ 6750309 w 12577788"/>
              <a:gd name="connsiteY2180" fmla="*/ 3957072 h 7613820"/>
              <a:gd name="connsiteX2181" fmla="*/ 6745552 w 12577788"/>
              <a:gd name="connsiteY2181" fmla="*/ 3964285 h 7613820"/>
              <a:gd name="connsiteX2182" fmla="*/ 6742952 w 12577788"/>
              <a:gd name="connsiteY2182" fmla="*/ 3946246 h 7613820"/>
              <a:gd name="connsiteX2183" fmla="*/ 6757152 w 12577788"/>
              <a:gd name="connsiteY2183" fmla="*/ 3934512 h 7613820"/>
              <a:gd name="connsiteX2184" fmla="*/ 1065665 w 12577788"/>
              <a:gd name="connsiteY2184" fmla="*/ 3924526 h 7613820"/>
              <a:gd name="connsiteX2185" fmla="*/ 1072846 w 12577788"/>
              <a:gd name="connsiteY2185" fmla="*/ 3936961 h 7613820"/>
              <a:gd name="connsiteX2186" fmla="*/ 1060059 w 12577788"/>
              <a:gd name="connsiteY2186" fmla="*/ 3951098 h 7613820"/>
              <a:gd name="connsiteX2187" fmla="*/ 1063946 w 12577788"/>
              <a:gd name="connsiteY2187" fmla="*/ 3968197 h 7613820"/>
              <a:gd name="connsiteX2188" fmla="*/ 1056189 w 12577788"/>
              <a:gd name="connsiteY2188" fmla="*/ 3964386 h 7613820"/>
              <a:gd name="connsiteX2189" fmla="*/ 1031234 w 12577788"/>
              <a:gd name="connsiteY2189" fmla="*/ 3990768 h 7613820"/>
              <a:gd name="connsiteX2190" fmla="*/ 1025564 w 12577788"/>
              <a:gd name="connsiteY2190" fmla="*/ 3996498 h 7613820"/>
              <a:gd name="connsiteX2191" fmla="*/ 1024500 w 12577788"/>
              <a:gd name="connsiteY2191" fmla="*/ 3994655 h 7613820"/>
              <a:gd name="connsiteX2192" fmla="*/ 1019034 w 12577788"/>
              <a:gd name="connsiteY2192" fmla="*/ 3992593 h 7613820"/>
              <a:gd name="connsiteX2193" fmla="*/ 1020372 w 12577788"/>
              <a:gd name="connsiteY2193" fmla="*/ 3991207 h 7613820"/>
              <a:gd name="connsiteX2194" fmla="*/ 1037787 w 12577788"/>
              <a:gd name="connsiteY2194" fmla="*/ 3958431 h 7613820"/>
              <a:gd name="connsiteX2195" fmla="*/ 1050118 w 12577788"/>
              <a:gd name="connsiteY2195" fmla="*/ 3956836 h 7613820"/>
              <a:gd name="connsiteX2196" fmla="*/ 1065665 w 12577788"/>
              <a:gd name="connsiteY2196" fmla="*/ 3924526 h 7613820"/>
              <a:gd name="connsiteX2197" fmla="*/ 2687963 w 12577788"/>
              <a:gd name="connsiteY2197" fmla="*/ 3922229 h 7613820"/>
              <a:gd name="connsiteX2198" fmla="*/ 2703651 w 12577788"/>
              <a:gd name="connsiteY2198" fmla="*/ 3930037 h 7613820"/>
              <a:gd name="connsiteX2199" fmla="*/ 2704770 w 12577788"/>
              <a:gd name="connsiteY2199" fmla="*/ 3931232 h 7613820"/>
              <a:gd name="connsiteX2200" fmla="*/ 2705376 w 12577788"/>
              <a:gd name="connsiteY2200" fmla="*/ 3934803 h 7613820"/>
              <a:gd name="connsiteX2201" fmla="*/ 784232 w 12577788"/>
              <a:gd name="connsiteY2201" fmla="*/ 3920597 h 7613820"/>
              <a:gd name="connsiteX2202" fmla="*/ 777617 w 12577788"/>
              <a:gd name="connsiteY2202" fmla="*/ 3944682 h 7613820"/>
              <a:gd name="connsiteX2203" fmla="*/ 786455 w 12577788"/>
              <a:gd name="connsiteY2203" fmla="*/ 3955546 h 7613820"/>
              <a:gd name="connsiteX2204" fmla="*/ 814881 w 12577788"/>
              <a:gd name="connsiteY2204" fmla="*/ 3927773 h 7613820"/>
              <a:gd name="connsiteX2205" fmla="*/ 784232 w 12577788"/>
              <a:gd name="connsiteY2205" fmla="*/ 3920597 h 7613820"/>
              <a:gd name="connsiteX2206" fmla="*/ 2683580 w 12577788"/>
              <a:gd name="connsiteY2206" fmla="*/ 3919199 h 7613820"/>
              <a:gd name="connsiteX2207" fmla="*/ 2684027 w 12577788"/>
              <a:gd name="connsiteY2207" fmla="*/ 3919605 h 7613820"/>
              <a:gd name="connsiteX2208" fmla="*/ 2682949 w 12577788"/>
              <a:gd name="connsiteY2208" fmla="*/ 3919355 h 7613820"/>
              <a:gd name="connsiteX2209" fmla="*/ 349604 w 12577788"/>
              <a:gd name="connsiteY2209" fmla="*/ 3909013 h 7613820"/>
              <a:gd name="connsiteX2210" fmla="*/ 358082 w 12577788"/>
              <a:gd name="connsiteY2210" fmla="*/ 3913329 h 7613820"/>
              <a:gd name="connsiteX2211" fmla="*/ 361954 w 12577788"/>
              <a:gd name="connsiteY2211" fmla="*/ 3912630 h 7613820"/>
              <a:gd name="connsiteX2212" fmla="*/ 383953 w 12577788"/>
              <a:gd name="connsiteY2212" fmla="*/ 3933701 h 7613820"/>
              <a:gd name="connsiteX2213" fmla="*/ 382906 w 12577788"/>
              <a:gd name="connsiteY2213" fmla="*/ 3937072 h 7613820"/>
              <a:gd name="connsiteX2214" fmla="*/ 383437 w 12577788"/>
              <a:gd name="connsiteY2214" fmla="*/ 3937993 h 7613820"/>
              <a:gd name="connsiteX2215" fmla="*/ 372770 w 12577788"/>
              <a:gd name="connsiteY2215" fmla="*/ 3972091 h 7613820"/>
              <a:gd name="connsiteX2216" fmla="*/ 358059 w 12577788"/>
              <a:gd name="connsiteY2216" fmla="*/ 3974750 h 7613820"/>
              <a:gd name="connsiteX2217" fmla="*/ 340190 w 12577788"/>
              <a:gd name="connsiteY2217" fmla="*/ 3944539 h 7613820"/>
              <a:gd name="connsiteX2218" fmla="*/ 339307 w 12577788"/>
              <a:gd name="connsiteY2218" fmla="*/ 3933381 h 7613820"/>
              <a:gd name="connsiteX2219" fmla="*/ 335528 w 12577788"/>
              <a:gd name="connsiteY2219" fmla="*/ 3927580 h 7613820"/>
              <a:gd name="connsiteX2220" fmla="*/ 341651 w 12577788"/>
              <a:gd name="connsiteY2220" fmla="*/ 3921894 h 7613820"/>
              <a:gd name="connsiteX2221" fmla="*/ 2930904 w 12577788"/>
              <a:gd name="connsiteY2221" fmla="*/ 3895463 h 7613820"/>
              <a:gd name="connsiteX2222" fmla="*/ 2935401 w 12577788"/>
              <a:gd name="connsiteY2222" fmla="*/ 3897148 h 7613820"/>
              <a:gd name="connsiteX2223" fmla="*/ 2937159 w 12577788"/>
              <a:gd name="connsiteY2223" fmla="*/ 3903360 h 7613820"/>
              <a:gd name="connsiteX2224" fmla="*/ 2937441 w 12577788"/>
              <a:gd name="connsiteY2224" fmla="*/ 3904257 h 7613820"/>
              <a:gd name="connsiteX2225" fmla="*/ 2932971 w 12577788"/>
              <a:gd name="connsiteY2225" fmla="*/ 3956991 h 7613820"/>
              <a:gd name="connsiteX2226" fmla="*/ 2930328 w 12577788"/>
              <a:gd name="connsiteY2226" fmla="*/ 3957596 h 7613820"/>
              <a:gd name="connsiteX2227" fmla="*/ 2924400 w 12577788"/>
              <a:gd name="connsiteY2227" fmla="*/ 3971766 h 7613820"/>
              <a:gd name="connsiteX2228" fmla="*/ 2933119 w 12577788"/>
              <a:gd name="connsiteY2228" fmla="*/ 3975021 h 7613820"/>
              <a:gd name="connsiteX2229" fmla="*/ 2933902 w 12577788"/>
              <a:gd name="connsiteY2229" fmla="*/ 3996369 h 7613820"/>
              <a:gd name="connsiteX2230" fmla="*/ 2937352 w 12577788"/>
              <a:gd name="connsiteY2230" fmla="*/ 4031221 h 7613820"/>
              <a:gd name="connsiteX2231" fmla="*/ 2942881 w 12577788"/>
              <a:gd name="connsiteY2231" fmla="*/ 4066716 h 7613820"/>
              <a:gd name="connsiteX2232" fmla="*/ 2944704 w 12577788"/>
              <a:gd name="connsiteY2232" fmla="*/ 4075795 h 7613820"/>
              <a:gd name="connsiteX2233" fmla="*/ 2943920 w 12577788"/>
              <a:gd name="connsiteY2233" fmla="*/ 4079624 h 7613820"/>
              <a:gd name="connsiteX2234" fmla="*/ 2944446 w 12577788"/>
              <a:gd name="connsiteY2234" fmla="*/ 4084234 h 7613820"/>
              <a:gd name="connsiteX2235" fmla="*/ 2945610 w 12577788"/>
              <a:gd name="connsiteY2235" fmla="*/ 4088475 h 7613820"/>
              <a:gd name="connsiteX2236" fmla="*/ 2945157 w 12577788"/>
              <a:gd name="connsiteY2236" fmla="*/ 4088430 h 7613820"/>
              <a:gd name="connsiteX2237" fmla="*/ 2932066 w 12577788"/>
              <a:gd name="connsiteY2237" fmla="*/ 4095373 h 7613820"/>
              <a:gd name="connsiteX2238" fmla="*/ 2927002 w 12577788"/>
              <a:gd name="connsiteY2238" fmla="*/ 4114647 h 7613820"/>
              <a:gd name="connsiteX2239" fmla="*/ 2927800 w 12577788"/>
              <a:gd name="connsiteY2239" fmla="*/ 4115444 h 7613820"/>
              <a:gd name="connsiteX2240" fmla="*/ 2921713 w 12577788"/>
              <a:gd name="connsiteY2240" fmla="*/ 4117103 h 7613820"/>
              <a:gd name="connsiteX2241" fmla="*/ 2916771 w 12577788"/>
              <a:gd name="connsiteY2241" fmla="*/ 4128735 h 7613820"/>
              <a:gd name="connsiteX2242" fmla="*/ 2912209 w 12577788"/>
              <a:gd name="connsiteY2242" fmla="*/ 4130497 h 7613820"/>
              <a:gd name="connsiteX2243" fmla="*/ 2905745 w 12577788"/>
              <a:gd name="connsiteY2243" fmla="*/ 4099478 h 7613820"/>
              <a:gd name="connsiteX2244" fmla="*/ 2883618 w 12577788"/>
              <a:gd name="connsiteY2244" fmla="*/ 4097160 h 7613820"/>
              <a:gd name="connsiteX2245" fmla="*/ 2888115 w 12577788"/>
              <a:gd name="connsiteY2245" fmla="*/ 4094037 h 7613820"/>
              <a:gd name="connsiteX2246" fmla="*/ 2873733 w 12577788"/>
              <a:gd name="connsiteY2246" fmla="*/ 4092822 h 7613820"/>
              <a:gd name="connsiteX2247" fmla="*/ 2872090 w 12577788"/>
              <a:gd name="connsiteY2247" fmla="*/ 4087015 h 7613820"/>
              <a:gd name="connsiteX2248" fmla="*/ 2892220 w 12577788"/>
              <a:gd name="connsiteY2248" fmla="*/ 4083376 h 7613820"/>
              <a:gd name="connsiteX2249" fmla="*/ 2877479 w 12577788"/>
              <a:gd name="connsiteY2249" fmla="*/ 4075614 h 7613820"/>
              <a:gd name="connsiteX2250" fmla="*/ 2890094 w 12577788"/>
              <a:gd name="connsiteY2250" fmla="*/ 4067103 h 7613820"/>
              <a:gd name="connsiteX2251" fmla="*/ 2883219 w 12577788"/>
              <a:gd name="connsiteY2251" fmla="*/ 4049273 h 7613820"/>
              <a:gd name="connsiteX2252" fmla="*/ 2874757 w 12577788"/>
              <a:gd name="connsiteY2252" fmla="*/ 4037578 h 7613820"/>
              <a:gd name="connsiteX2253" fmla="*/ 2874819 w 12577788"/>
              <a:gd name="connsiteY2253" fmla="*/ 4045832 h 7613820"/>
              <a:gd name="connsiteX2254" fmla="*/ 2870957 w 12577788"/>
              <a:gd name="connsiteY2254" fmla="*/ 4042843 h 7613820"/>
              <a:gd name="connsiteX2255" fmla="*/ 2870963 w 12577788"/>
              <a:gd name="connsiteY2255" fmla="*/ 4039153 h 7613820"/>
              <a:gd name="connsiteX2256" fmla="*/ 2872856 w 12577788"/>
              <a:gd name="connsiteY2256" fmla="*/ 4040211 h 7613820"/>
              <a:gd name="connsiteX2257" fmla="*/ 2870995 w 12577788"/>
              <a:gd name="connsiteY2257" fmla="*/ 4036986 h 7613820"/>
              <a:gd name="connsiteX2258" fmla="*/ 2871457 w 12577788"/>
              <a:gd name="connsiteY2258" fmla="*/ 4033343 h 7613820"/>
              <a:gd name="connsiteX2259" fmla="*/ 2864479 w 12577788"/>
              <a:gd name="connsiteY2259" fmla="*/ 4025703 h 7613820"/>
              <a:gd name="connsiteX2260" fmla="*/ 2857966 w 12577788"/>
              <a:gd name="connsiteY2260" fmla="*/ 4014419 h 7613820"/>
              <a:gd name="connsiteX2261" fmla="*/ 2855114 w 12577788"/>
              <a:gd name="connsiteY2261" fmla="*/ 4009405 h 7613820"/>
              <a:gd name="connsiteX2262" fmla="*/ 2867915 w 12577788"/>
              <a:gd name="connsiteY2262" fmla="*/ 3992100 h 7613820"/>
              <a:gd name="connsiteX2263" fmla="*/ 2892819 w 12577788"/>
              <a:gd name="connsiteY2263" fmla="*/ 3964825 h 7613820"/>
              <a:gd name="connsiteX2264" fmla="*/ 2935401 w 12577788"/>
              <a:gd name="connsiteY2264" fmla="*/ 3913363 h 7613820"/>
              <a:gd name="connsiteX2265" fmla="*/ 2917911 w 12577788"/>
              <a:gd name="connsiteY2265" fmla="*/ 3909838 h 7613820"/>
              <a:gd name="connsiteX2266" fmla="*/ 2930904 w 12577788"/>
              <a:gd name="connsiteY2266" fmla="*/ 3895463 h 7613820"/>
              <a:gd name="connsiteX2267" fmla="*/ 2448761 w 12577788"/>
              <a:gd name="connsiteY2267" fmla="*/ 3893589 h 7613820"/>
              <a:gd name="connsiteX2268" fmla="*/ 2456312 w 12577788"/>
              <a:gd name="connsiteY2268" fmla="*/ 3895540 h 7613820"/>
              <a:gd name="connsiteX2269" fmla="*/ 2456351 w 12577788"/>
              <a:gd name="connsiteY2269" fmla="*/ 3895738 h 7613820"/>
              <a:gd name="connsiteX2270" fmla="*/ 2456937 w 12577788"/>
              <a:gd name="connsiteY2270" fmla="*/ 3895701 h 7613820"/>
              <a:gd name="connsiteX2271" fmla="*/ 2473378 w 12577788"/>
              <a:gd name="connsiteY2271" fmla="*/ 3899947 h 7613820"/>
              <a:gd name="connsiteX2272" fmla="*/ 2475405 w 12577788"/>
              <a:gd name="connsiteY2272" fmla="*/ 3901235 h 7613820"/>
              <a:gd name="connsiteX2273" fmla="*/ 2477484 w 12577788"/>
              <a:gd name="connsiteY2273" fmla="*/ 3901875 h 7613820"/>
              <a:gd name="connsiteX2274" fmla="*/ 2477894 w 12577788"/>
              <a:gd name="connsiteY2274" fmla="*/ 3902583 h 7613820"/>
              <a:gd name="connsiteX2275" fmla="*/ 2464714 w 12577788"/>
              <a:gd name="connsiteY2275" fmla="*/ 3906313 h 7613820"/>
              <a:gd name="connsiteX2276" fmla="*/ 2429357 w 12577788"/>
              <a:gd name="connsiteY2276" fmla="*/ 3914772 h 7613820"/>
              <a:gd name="connsiteX2277" fmla="*/ 2407852 w 12577788"/>
              <a:gd name="connsiteY2277" fmla="*/ 3916326 h 7613820"/>
              <a:gd name="connsiteX2278" fmla="*/ 2404364 w 12577788"/>
              <a:gd name="connsiteY2278" fmla="*/ 3913695 h 7613820"/>
              <a:gd name="connsiteX2279" fmla="*/ 2394174 w 12577788"/>
              <a:gd name="connsiteY2279" fmla="*/ 3911595 h 7613820"/>
              <a:gd name="connsiteX2280" fmla="*/ 2393636 w 12577788"/>
              <a:gd name="connsiteY2280" fmla="*/ 3901775 h 7613820"/>
              <a:gd name="connsiteX2281" fmla="*/ 2402151 w 12577788"/>
              <a:gd name="connsiteY2281" fmla="*/ 3900235 h 7613820"/>
              <a:gd name="connsiteX2282" fmla="*/ 2416103 w 12577788"/>
              <a:gd name="connsiteY2282" fmla="*/ 3902927 h 7613820"/>
              <a:gd name="connsiteX2283" fmla="*/ 2419222 w 12577788"/>
              <a:gd name="connsiteY2283" fmla="*/ 3903889 h 7613820"/>
              <a:gd name="connsiteX2284" fmla="*/ 2421037 w 12577788"/>
              <a:gd name="connsiteY2284" fmla="*/ 3904069 h 7613820"/>
              <a:gd name="connsiteX2285" fmla="*/ 2421703 w 12577788"/>
              <a:gd name="connsiteY2285" fmla="*/ 3905220 h 7613820"/>
              <a:gd name="connsiteX2286" fmla="*/ 2430656 w 12577788"/>
              <a:gd name="connsiteY2286" fmla="*/ 3911104 h 7613820"/>
              <a:gd name="connsiteX2287" fmla="*/ 2434950 w 12577788"/>
              <a:gd name="connsiteY2287" fmla="*/ 3912617 h 7613820"/>
              <a:gd name="connsiteX2288" fmla="*/ 2448761 w 12577788"/>
              <a:gd name="connsiteY2288" fmla="*/ 3893589 h 7613820"/>
              <a:gd name="connsiteX2289" fmla="*/ 2962323 w 12577788"/>
              <a:gd name="connsiteY2289" fmla="*/ 3886517 h 7613820"/>
              <a:gd name="connsiteX2290" fmla="*/ 2962320 w 12577788"/>
              <a:gd name="connsiteY2290" fmla="*/ 3886527 h 7613820"/>
              <a:gd name="connsiteX2291" fmla="*/ 2962308 w 12577788"/>
              <a:gd name="connsiteY2291" fmla="*/ 3886531 h 7613820"/>
              <a:gd name="connsiteX2292" fmla="*/ 6431702 w 12577788"/>
              <a:gd name="connsiteY2292" fmla="*/ 3871064 h 7613820"/>
              <a:gd name="connsiteX2293" fmla="*/ 6423717 w 12577788"/>
              <a:gd name="connsiteY2293" fmla="*/ 3883401 h 7613820"/>
              <a:gd name="connsiteX2294" fmla="*/ 6439686 w 12577788"/>
              <a:gd name="connsiteY2294" fmla="*/ 3891507 h 7613820"/>
              <a:gd name="connsiteX2295" fmla="*/ 6444249 w 12577788"/>
              <a:gd name="connsiteY2295" fmla="*/ 3873178 h 7613820"/>
              <a:gd name="connsiteX2296" fmla="*/ 6431702 w 12577788"/>
              <a:gd name="connsiteY2296" fmla="*/ 3871064 h 7613820"/>
              <a:gd name="connsiteX2297" fmla="*/ 6579604 w 12577788"/>
              <a:gd name="connsiteY2297" fmla="*/ 3838445 h 7613820"/>
              <a:gd name="connsiteX2298" fmla="*/ 6599389 w 12577788"/>
              <a:gd name="connsiteY2298" fmla="*/ 3871236 h 7613820"/>
              <a:gd name="connsiteX2299" fmla="*/ 6616125 w 12577788"/>
              <a:gd name="connsiteY2299" fmla="*/ 3844686 h 7613820"/>
              <a:gd name="connsiteX2300" fmla="*/ 6615391 w 12577788"/>
              <a:gd name="connsiteY2300" fmla="*/ 3838969 h 7613820"/>
              <a:gd name="connsiteX2301" fmla="*/ 6637546 w 12577788"/>
              <a:gd name="connsiteY2301" fmla="*/ 3861794 h 7613820"/>
              <a:gd name="connsiteX2302" fmla="*/ 6638266 w 12577788"/>
              <a:gd name="connsiteY2302" fmla="*/ 3862299 h 7613820"/>
              <a:gd name="connsiteX2303" fmla="*/ 6643615 w 12577788"/>
              <a:gd name="connsiteY2303" fmla="*/ 3881931 h 7613820"/>
              <a:gd name="connsiteX2304" fmla="*/ 6644894 w 12577788"/>
              <a:gd name="connsiteY2304" fmla="*/ 3897198 h 7613820"/>
              <a:gd name="connsiteX2305" fmla="*/ 6625603 w 12577788"/>
              <a:gd name="connsiteY2305" fmla="*/ 3905608 h 7613820"/>
              <a:gd name="connsiteX2306" fmla="*/ 6623323 w 12577788"/>
              <a:gd name="connsiteY2306" fmla="*/ 3907018 h 7613820"/>
              <a:gd name="connsiteX2307" fmla="*/ 6621040 w 12577788"/>
              <a:gd name="connsiteY2307" fmla="*/ 3908074 h 7613820"/>
              <a:gd name="connsiteX2308" fmla="*/ 6616098 w 12577788"/>
              <a:gd name="connsiteY2308" fmla="*/ 3909484 h 7613820"/>
              <a:gd name="connsiteX2309" fmla="*/ 6607733 w 12577788"/>
              <a:gd name="connsiteY2309" fmla="*/ 3914067 h 7613820"/>
              <a:gd name="connsiteX2310" fmla="*/ 6590245 w 12577788"/>
              <a:gd name="connsiteY2310" fmla="*/ 3924995 h 7613820"/>
              <a:gd name="connsiteX2311" fmla="*/ 6589247 w 12577788"/>
              <a:gd name="connsiteY2311" fmla="*/ 3925728 h 7613820"/>
              <a:gd name="connsiteX2312" fmla="*/ 6588655 w 12577788"/>
              <a:gd name="connsiteY2312" fmla="*/ 3917617 h 7613820"/>
              <a:gd name="connsiteX2313" fmla="*/ 6583148 w 12577788"/>
              <a:gd name="connsiteY2313" fmla="*/ 3904561 h 7613820"/>
              <a:gd name="connsiteX2314" fmla="*/ 6574413 w 12577788"/>
              <a:gd name="connsiteY2314" fmla="*/ 3896096 h 7613820"/>
              <a:gd name="connsiteX2315" fmla="*/ 6573434 w 12577788"/>
              <a:gd name="connsiteY2315" fmla="*/ 3891440 h 7613820"/>
              <a:gd name="connsiteX2316" fmla="*/ 6572456 w 12577788"/>
              <a:gd name="connsiteY2316" fmla="*/ 3886785 h 7613820"/>
              <a:gd name="connsiteX2317" fmla="*/ 6570314 w 12577788"/>
              <a:gd name="connsiteY2317" fmla="*/ 3877891 h 7613820"/>
              <a:gd name="connsiteX2318" fmla="*/ 6569367 w 12577788"/>
              <a:gd name="connsiteY2318" fmla="*/ 3858479 h 7613820"/>
              <a:gd name="connsiteX2319" fmla="*/ 6579604 w 12577788"/>
              <a:gd name="connsiteY2319" fmla="*/ 3838445 h 7613820"/>
              <a:gd name="connsiteX2320" fmla="*/ 1066690 w 12577788"/>
              <a:gd name="connsiteY2320" fmla="*/ 3818930 h 7613820"/>
              <a:gd name="connsiteX2321" fmla="*/ 1050453 w 12577788"/>
              <a:gd name="connsiteY2321" fmla="*/ 3823390 h 7613820"/>
              <a:gd name="connsiteX2322" fmla="*/ 1032255 w 12577788"/>
              <a:gd name="connsiteY2322" fmla="*/ 3859994 h 7613820"/>
              <a:gd name="connsiteX2323" fmla="*/ 1066690 w 12577788"/>
              <a:gd name="connsiteY2323" fmla="*/ 3818930 h 7613820"/>
              <a:gd name="connsiteX2324" fmla="*/ 6594674 w 12577788"/>
              <a:gd name="connsiteY2324" fmla="*/ 3817157 h 7613820"/>
              <a:gd name="connsiteX2325" fmla="*/ 6603354 w 12577788"/>
              <a:gd name="connsiteY2325" fmla="*/ 3826268 h 7613820"/>
              <a:gd name="connsiteX2326" fmla="*/ 6601339 w 12577788"/>
              <a:gd name="connsiteY2326" fmla="*/ 3833881 h 7613820"/>
              <a:gd name="connsiteX2327" fmla="*/ 7187916 w 12577788"/>
              <a:gd name="connsiteY2327" fmla="*/ 3815722 h 7613820"/>
              <a:gd name="connsiteX2328" fmla="*/ 7191718 w 12577788"/>
              <a:gd name="connsiteY2328" fmla="*/ 3820657 h 7613820"/>
              <a:gd name="connsiteX2329" fmla="*/ 7185635 w 12577788"/>
              <a:gd name="connsiteY2329" fmla="*/ 3818191 h 7613820"/>
              <a:gd name="connsiteX2330" fmla="*/ 7186776 w 12577788"/>
              <a:gd name="connsiteY2330" fmla="*/ 3817133 h 7613820"/>
              <a:gd name="connsiteX2331" fmla="*/ 3035369 w 12577788"/>
              <a:gd name="connsiteY2331" fmla="*/ 3813792 h 7613820"/>
              <a:gd name="connsiteX2332" fmla="*/ 3035423 w 12577788"/>
              <a:gd name="connsiteY2332" fmla="*/ 3816783 h 7613820"/>
              <a:gd name="connsiteX2333" fmla="*/ 3036231 w 12577788"/>
              <a:gd name="connsiteY2333" fmla="*/ 3852241 h 7613820"/>
              <a:gd name="connsiteX2334" fmla="*/ 3021714 w 12577788"/>
              <a:gd name="connsiteY2334" fmla="*/ 3850796 h 7613820"/>
              <a:gd name="connsiteX2335" fmla="*/ 2991060 w 12577788"/>
              <a:gd name="connsiteY2335" fmla="*/ 3856605 h 7613820"/>
              <a:gd name="connsiteX2336" fmla="*/ 3010299 w 12577788"/>
              <a:gd name="connsiteY2336" fmla="*/ 3836167 h 7613820"/>
              <a:gd name="connsiteX2337" fmla="*/ 1021236 w 12577788"/>
              <a:gd name="connsiteY2337" fmla="*/ 3795738 h 7613820"/>
              <a:gd name="connsiteX2338" fmla="*/ 1008786 w 12577788"/>
              <a:gd name="connsiteY2338" fmla="*/ 3802312 h 7613820"/>
              <a:gd name="connsiteX2339" fmla="*/ 1003093 w 12577788"/>
              <a:gd name="connsiteY2339" fmla="*/ 3819108 h 7613820"/>
              <a:gd name="connsiteX2340" fmla="*/ 1021236 w 12577788"/>
              <a:gd name="connsiteY2340" fmla="*/ 3795738 h 7613820"/>
              <a:gd name="connsiteX2341" fmla="*/ 8045644 w 12577788"/>
              <a:gd name="connsiteY2341" fmla="*/ 3795631 h 7613820"/>
              <a:gd name="connsiteX2342" fmla="*/ 8050585 w 12577788"/>
              <a:gd name="connsiteY2342" fmla="*/ 3823477 h 7613820"/>
              <a:gd name="connsiteX2343" fmla="*/ 8063893 w 12577788"/>
              <a:gd name="connsiteY2343" fmla="*/ 3812550 h 7613820"/>
              <a:gd name="connsiteX2344" fmla="*/ 8045644 w 12577788"/>
              <a:gd name="connsiteY2344" fmla="*/ 3795631 h 7613820"/>
              <a:gd name="connsiteX2345" fmla="*/ 2956966 w 12577788"/>
              <a:gd name="connsiteY2345" fmla="*/ 3790384 h 7613820"/>
              <a:gd name="connsiteX2346" fmla="*/ 2955842 w 12577788"/>
              <a:gd name="connsiteY2346" fmla="*/ 3804085 h 7613820"/>
              <a:gd name="connsiteX2347" fmla="*/ 2961778 w 12577788"/>
              <a:gd name="connsiteY2347" fmla="*/ 3820243 h 7613820"/>
              <a:gd name="connsiteX2348" fmla="*/ 2960731 w 12577788"/>
              <a:gd name="connsiteY2348" fmla="*/ 3821318 h 7613820"/>
              <a:gd name="connsiteX2349" fmla="*/ 2950988 w 12577788"/>
              <a:gd name="connsiteY2349" fmla="*/ 3838281 h 7613820"/>
              <a:gd name="connsiteX2350" fmla="*/ 2940534 w 12577788"/>
              <a:gd name="connsiteY2350" fmla="*/ 3834889 h 7613820"/>
              <a:gd name="connsiteX2351" fmla="*/ 2939654 w 12577788"/>
              <a:gd name="connsiteY2351" fmla="*/ 3840855 h 7613820"/>
              <a:gd name="connsiteX2352" fmla="*/ 2935016 w 12577788"/>
              <a:gd name="connsiteY2352" fmla="*/ 3837986 h 7613820"/>
              <a:gd name="connsiteX2353" fmla="*/ 2923585 w 12577788"/>
              <a:gd name="connsiteY2353" fmla="*/ 3839288 h 7613820"/>
              <a:gd name="connsiteX2354" fmla="*/ 2899505 w 12577788"/>
              <a:gd name="connsiteY2354" fmla="*/ 3855340 h 7613820"/>
              <a:gd name="connsiteX2355" fmla="*/ 2901725 w 12577788"/>
              <a:gd name="connsiteY2355" fmla="*/ 3857122 h 7613820"/>
              <a:gd name="connsiteX2356" fmla="*/ 2898189 w 12577788"/>
              <a:gd name="connsiteY2356" fmla="*/ 3870578 h 7613820"/>
              <a:gd name="connsiteX2357" fmla="*/ 2879511 w 12577788"/>
              <a:gd name="connsiteY2357" fmla="*/ 3882343 h 7613820"/>
              <a:gd name="connsiteX2358" fmla="*/ 2885214 w 12577788"/>
              <a:gd name="connsiteY2358" fmla="*/ 3893271 h 7613820"/>
              <a:gd name="connsiteX2359" fmla="*/ 2858220 w 12577788"/>
              <a:gd name="connsiteY2359" fmla="*/ 3920765 h 7613820"/>
              <a:gd name="connsiteX2360" fmla="*/ 2852284 w 12577788"/>
              <a:gd name="connsiteY2360" fmla="*/ 3925839 h 7613820"/>
              <a:gd name="connsiteX2361" fmla="*/ 2850018 w 12577788"/>
              <a:gd name="connsiteY2361" fmla="*/ 3920680 h 7613820"/>
              <a:gd name="connsiteX2362" fmla="*/ 2842847 w 12577788"/>
              <a:gd name="connsiteY2362" fmla="*/ 3906780 h 7613820"/>
              <a:gd name="connsiteX2363" fmla="*/ 2855454 w 12577788"/>
              <a:gd name="connsiteY2363" fmla="*/ 3901959 h 7613820"/>
              <a:gd name="connsiteX2364" fmla="*/ 2849726 w 12577788"/>
              <a:gd name="connsiteY2364" fmla="*/ 3875099 h 7613820"/>
              <a:gd name="connsiteX2365" fmla="*/ 2839586 w 12577788"/>
              <a:gd name="connsiteY2365" fmla="*/ 3853279 h 7613820"/>
              <a:gd name="connsiteX2366" fmla="*/ 2849299 w 12577788"/>
              <a:gd name="connsiteY2366" fmla="*/ 3846405 h 7613820"/>
              <a:gd name="connsiteX2367" fmla="*/ 2851599 w 12577788"/>
              <a:gd name="connsiteY2367" fmla="*/ 3847613 h 7613820"/>
              <a:gd name="connsiteX2368" fmla="*/ 2858565 w 12577788"/>
              <a:gd name="connsiteY2368" fmla="*/ 3843668 h 7613820"/>
              <a:gd name="connsiteX2369" fmla="*/ 2857260 w 12577788"/>
              <a:gd name="connsiteY2369" fmla="*/ 3842520 h 7613820"/>
              <a:gd name="connsiteX2370" fmla="*/ 2867059 w 12577788"/>
              <a:gd name="connsiteY2370" fmla="*/ 3842555 h 7613820"/>
              <a:gd name="connsiteX2371" fmla="*/ 2876469 w 12577788"/>
              <a:gd name="connsiteY2371" fmla="*/ 3848152 h 7613820"/>
              <a:gd name="connsiteX2372" fmla="*/ 2917911 w 12577788"/>
              <a:gd name="connsiteY2372" fmla="*/ 3821715 h 7613820"/>
              <a:gd name="connsiteX2373" fmla="*/ 2908406 w 12577788"/>
              <a:gd name="connsiteY2373" fmla="*/ 3818895 h 7613820"/>
              <a:gd name="connsiteX2374" fmla="*/ 2910687 w 12577788"/>
              <a:gd name="connsiteY2374" fmla="*/ 3817132 h 7613820"/>
              <a:gd name="connsiteX2375" fmla="*/ 2914109 w 12577788"/>
              <a:gd name="connsiteY2375" fmla="*/ 3819952 h 7613820"/>
              <a:gd name="connsiteX2376" fmla="*/ 2933500 w 12577788"/>
              <a:gd name="connsiteY2376" fmla="*/ 3809378 h 7613820"/>
              <a:gd name="connsiteX2377" fmla="*/ 2933500 w 12577788"/>
              <a:gd name="connsiteY2377" fmla="*/ 3809730 h 7613820"/>
              <a:gd name="connsiteX2378" fmla="*/ 2939963 w 12577788"/>
              <a:gd name="connsiteY2378" fmla="*/ 3809025 h 7613820"/>
              <a:gd name="connsiteX2379" fmla="*/ 2946735 w 12577788"/>
              <a:gd name="connsiteY2379" fmla="*/ 3795217 h 7613820"/>
              <a:gd name="connsiteX2380" fmla="*/ 656663 w 12577788"/>
              <a:gd name="connsiteY2380" fmla="*/ 3783314 h 7613820"/>
              <a:gd name="connsiteX2381" fmla="*/ 663569 w 12577788"/>
              <a:gd name="connsiteY2381" fmla="*/ 3811566 h 7613820"/>
              <a:gd name="connsiteX2382" fmla="*/ 691074 w 12577788"/>
              <a:gd name="connsiteY2382" fmla="*/ 3816259 h 7613820"/>
              <a:gd name="connsiteX2383" fmla="*/ 656663 w 12577788"/>
              <a:gd name="connsiteY2383" fmla="*/ 3783314 h 7613820"/>
              <a:gd name="connsiteX2384" fmla="*/ 3016395 w 12577788"/>
              <a:gd name="connsiteY2384" fmla="*/ 3759246 h 7613820"/>
              <a:gd name="connsiteX2385" fmla="*/ 3025888 w 12577788"/>
              <a:gd name="connsiteY2385" fmla="*/ 3764259 h 7613820"/>
              <a:gd name="connsiteX2386" fmla="*/ 3009158 w 12577788"/>
              <a:gd name="connsiteY2386" fmla="*/ 3770251 h 7613820"/>
              <a:gd name="connsiteX2387" fmla="*/ 3014481 w 12577788"/>
              <a:gd name="connsiteY2387" fmla="*/ 3771661 h 7613820"/>
              <a:gd name="connsiteX2388" fmla="*/ 3016003 w 12577788"/>
              <a:gd name="connsiteY2388" fmla="*/ 3772719 h 7613820"/>
              <a:gd name="connsiteX2389" fmla="*/ 3004597 w 12577788"/>
              <a:gd name="connsiteY2389" fmla="*/ 3787171 h 7613820"/>
              <a:gd name="connsiteX2390" fmla="*/ 2987488 w 12577788"/>
              <a:gd name="connsiteY2390" fmla="*/ 3801623 h 7613820"/>
              <a:gd name="connsiteX2391" fmla="*/ 2971240 w 12577788"/>
              <a:gd name="connsiteY2391" fmla="*/ 3805926 h 7613820"/>
              <a:gd name="connsiteX2392" fmla="*/ 2971312 w 12577788"/>
              <a:gd name="connsiteY2392" fmla="*/ 3796075 h 7613820"/>
              <a:gd name="connsiteX2393" fmla="*/ 2973102 w 12577788"/>
              <a:gd name="connsiteY2393" fmla="*/ 3786016 h 7613820"/>
              <a:gd name="connsiteX2394" fmla="*/ 2993570 w 12577788"/>
              <a:gd name="connsiteY2394" fmla="*/ 3781883 h 7613820"/>
              <a:gd name="connsiteX2395" fmla="*/ 2982925 w 12577788"/>
              <a:gd name="connsiteY2395" fmla="*/ 3776596 h 7613820"/>
              <a:gd name="connsiteX2396" fmla="*/ 3016395 w 12577788"/>
              <a:gd name="connsiteY2396" fmla="*/ 3759246 h 7613820"/>
              <a:gd name="connsiteX2397" fmla="*/ 3033872 w 12577788"/>
              <a:gd name="connsiteY2397" fmla="*/ 3758971 h 7613820"/>
              <a:gd name="connsiteX2398" fmla="*/ 3033871 w 12577788"/>
              <a:gd name="connsiteY2398" fmla="*/ 3759323 h 7613820"/>
              <a:gd name="connsiteX2399" fmla="*/ 3032732 w 12577788"/>
              <a:gd name="connsiteY2399" fmla="*/ 3760380 h 7613820"/>
              <a:gd name="connsiteX2400" fmla="*/ 7873414 w 12577788"/>
              <a:gd name="connsiteY2400" fmla="*/ 3702925 h 7613820"/>
              <a:gd name="connsiteX2401" fmla="*/ 7877215 w 12577788"/>
              <a:gd name="connsiteY2401" fmla="*/ 3703983 h 7613820"/>
              <a:gd name="connsiteX2402" fmla="*/ 7866190 w 12577788"/>
              <a:gd name="connsiteY2402" fmla="*/ 3707155 h 7613820"/>
              <a:gd name="connsiteX2403" fmla="*/ 7857445 w 12577788"/>
              <a:gd name="connsiteY2403" fmla="*/ 3711032 h 7613820"/>
              <a:gd name="connsiteX2404" fmla="*/ 7861247 w 12577788"/>
              <a:gd name="connsiteY2404" fmla="*/ 3706097 h 7613820"/>
              <a:gd name="connsiteX2405" fmla="*/ 7873414 w 12577788"/>
              <a:gd name="connsiteY2405" fmla="*/ 3702925 h 7613820"/>
              <a:gd name="connsiteX2406" fmla="*/ 6335354 w 12577788"/>
              <a:gd name="connsiteY2406" fmla="*/ 3690848 h 7613820"/>
              <a:gd name="connsiteX2407" fmla="*/ 6347132 w 12577788"/>
              <a:gd name="connsiteY2407" fmla="*/ 3699400 h 7613820"/>
              <a:gd name="connsiteX2408" fmla="*/ 6359285 w 12577788"/>
              <a:gd name="connsiteY2408" fmla="*/ 3719709 h 7613820"/>
              <a:gd name="connsiteX2409" fmla="*/ 6362664 w 12577788"/>
              <a:gd name="connsiteY2409" fmla="*/ 3724821 h 7613820"/>
              <a:gd name="connsiteX2410" fmla="*/ 6364126 w 12577788"/>
              <a:gd name="connsiteY2410" fmla="*/ 3727353 h 7613820"/>
              <a:gd name="connsiteX2411" fmla="*/ 6363188 w 12577788"/>
              <a:gd name="connsiteY2411" fmla="*/ 3729431 h 7613820"/>
              <a:gd name="connsiteX2412" fmla="*/ 6367606 w 12577788"/>
              <a:gd name="connsiteY2412" fmla="*/ 3747452 h 7613820"/>
              <a:gd name="connsiteX2413" fmla="*/ 6369913 w 12577788"/>
              <a:gd name="connsiteY2413" fmla="*/ 3754409 h 7613820"/>
              <a:gd name="connsiteX2414" fmla="*/ 6409555 w 12577788"/>
              <a:gd name="connsiteY2414" fmla="*/ 3749024 h 7613820"/>
              <a:gd name="connsiteX2415" fmla="*/ 6430132 w 12577788"/>
              <a:gd name="connsiteY2415" fmla="*/ 3786883 h 7613820"/>
              <a:gd name="connsiteX2416" fmla="*/ 6430976 w 12577788"/>
              <a:gd name="connsiteY2416" fmla="*/ 3791308 h 7613820"/>
              <a:gd name="connsiteX2417" fmla="*/ 6432439 w 12577788"/>
              <a:gd name="connsiteY2417" fmla="*/ 3793841 h 7613820"/>
              <a:gd name="connsiteX2418" fmla="*/ 6432274 w 12577788"/>
              <a:gd name="connsiteY2418" fmla="*/ 3795777 h 7613820"/>
              <a:gd name="connsiteX2419" fmla="*/ 6435200 w 12577788"/>
              <a:gd name="connsiteY2419" fmla="*/ 3800846 h 7613820"/>
              <a:gd name="connsiteX2420" fmla="*/ 6441111 w 12577788"/>
              <a:gd name="connsiteY2420" fmla="*/ 3819230 h 7613820"/>
              <a:gd name="connsiteX2421" fmla="*/ 6451109 w 12577788"/>
              <a:gd name="connsiteY2421" fmla="*/ 3846704 h 7613820"/>
              <a:gd name="connsiteX2422" fmla="*/ 6448050 w 12577788"/>
              <a:gd name="connsiteY2422" fmla="*/ 3848505 h 7613820"/>
              <a:gd name="connsiteX2423" fmla="*/ 6454683 w 12577788"/>
              <a:gd name="connsiteY2423" fmla="*/ 3858109 h 7613820"/>
              <a:gd name="connsiteX2424" fmla="*/ 6449987 w 12577788"/>
              <a:gd name="connsiteY2424" fmla="*/ 3871905 h 7613820"/>
              <a:gd name="connsiteX2425" fmla="*/ 6448010 w 12577788"/>
              <a:gd name="connsiteY2425" fmla="*/ 3888937 h 7613820"/>
              <a:gd name="connsiteX2426" fmla="*/ 6452530 w 12577788"/>
              <a:gd name="connsiteY2426" fmla="*/ 3896767 h 7613820"/>
              <a:gd name="connsiteX2427" fmla="*/ 6455456 w 12577788"/>
              <a:gd name="connsiteY2427" fmla="*/ 3901834 h 7613820"/>
              <a:gd name="connsiteX2428" fmla="*/ 6454353 w 12577788"/>
              <a:gd name="connsiteY2428" fmla="*/ 3905846 h 7613820"/>
              <a:gd name="connsiteX2429" fmla="*/ 6454775 w 12577788"/>
              <a:gd name="connsiteY2429" fmla="*/ 3920648 h 7613820"/>
              <a:gd name="connsiteX2430" fmla="*/ 6451984 w 12577788"/>
              <a:gd name="connsiteY2430" fmla="*/ 3953577 h 7613820"/>
              <a:gd name="connsiteX2431" fmla="*/ 6459039 w 12577788"/>
              <a:gd name="connsiteY2431" fmla="*/ 3962092 h 7613820"/>
              <a:gd name="connsiteX2432" fmla="*/ 6458555 w 12577788"/>
              <a:gd name="connsiteY2432" fmla="*/ 3964215 h 7613820"/>
              <a:gd name="connsiteX2433" fmla="*/ 6474305 w 12577788"/>
              <a:gd name="connsiteY2433" fmla="*/ 3999641 h 7613820"/>
              <a:gd name="connsiteX2434" fmla="*/ 6471537 w 12577788"/>
              <a:gd name="connsiteY2434" fmla="*/ 4008916 h 7613820"/>
              <a:gd name="connsiteX2435" fmla="*/ 6463890 w 12577788"/>
              <a:gd name="connsiteY2435" fmla="*/ 4028991 h 7613820"/>
              <a:gd name="connsiteX2436" fmla="*/ 6468414 w 12577788"/>
              <a:gd name="connsiteY2436" fmla="*/ 4040326 h 7613820"/>
              <a:gd name="connsiteX2437" fmla="*/ 6457556 w 12577788"/>
              <a:gd name="connsiteY2437" fmla="*/ 4049424 h 7613820"/>
              <a:gd name="connsiteX2438" fmla="*/ 6436265 w 12577788"/>
              <a:gd name="connsiteY2438" fmla="*/ 4064934 h 7613820"/>
              <a:gd name="connsiteX2439" fmla="*/ 6416494 w 12577788"/>
              <a:gd name="connsiteY2439" fmla="*/ 4080442 h 7613820"/>
              <a:gd name="connsiteX2440" fmla="*/ 6412956 w 12577788"/>
              <a:gd name="connsiteY2440" fmla="*/ 4083415 h 7613820"/>
              <a:gd name="connsiteX2441" fmla="*/ 6408506 w 12577788"/>
              <a:gd name="connsiteY2441" fmla="*/ 4083379 h 7613820"/>
              <a:gd name="connsiteX2442" fmla="*/ 6414682 w 12577788"/>
              <a:gd name="connsiteY2442" fmla="*/ 3988930 h 7613820"/>
              <a:gd name="connsiteX2443" fmla="*/ 6390300 w 12577788"/>
              <a:gd name="connsiteY2443" fmla="*/ 4010377 h 7613820"/>
              <a:gd name="connsiteX2444" fmla="*/ 6389538 w 12577788"/>
              <a:gd name="connsiteY2444" fmla="*/ 3990551 h 7613820"/>
              <a:gd name="connsiteX2445" fmla="*/ 6389051 w 12577788"/>
              <a:gd name="connsiteY2445" fmla="*/ 3986064 h 7613820"/>
              <a:gd name="connsiteX2446" fmla="*/ 6396725 w 12577788"/>
              <a:gd name="connsiteY2446" fmla="*/ 3991263 h 7613820"/>
              <a:gd name="connsiteX2447" fmla="*/ 6397485 w 12577788"/>
              <a:gd name="connsiteY2447" fmla="*/ 3941561 h 7613820"/>
              <a:gd name="connsiteX2448" fmla="*/ 6393017 w 12577788"/>
              <a:gd name="connsiteY2448" fmla="*/ 3961874 h 7613820"/>
              <a:gd name="connsiteX2449" fmla="*/ 6388303 w 12577788"/>
              <a:gd name="connsiteY2449" fmla="*/ 3979188 h 7613820"/>
              <a:gd name="connsiteX2450" fmla="*/ 6385769 w 12577788"/>
              <a:gd name="connsiteY2450" fmla="*/ 3955882 h 7613820"/>
              <a:gd name="connsiteX2451" fmla="*/ 6380240 w 12577788"/>
              <a:gd name="connsiteY2451" fmla="*/ 3920390 h 7613820"/>
              <a:gd name="connsiteX2452" fmla="*/ 6378417 w 12577788"/>
              <a:gd name="connsiteY2452" fmla="*/ 3911308 h 7613820"/>
              <a:gd name="connsiteX2453" fmla="*/ 6379653 w 12577788"/>
              <a:gd name="connsiteY2453" fmla="*/ 3907525 h 7613820"/>
              <a:gd name="connsiteX2454" fmla="*/ 6378676 w 12577788"/>
              <a:gd name="connsiteY2454" fmla="*/ 3902869 h 7613820"/>
              <a:gd name="connsiteX2455" fmla="*/ 6373380 w 12577788"/>
              <a:gd name="connsiteY2455" fmla="*/ 3882591 h 7613820"/>
              <a:gd name="connsiteX2456" fmla="*/ 6367492 w 12577788"/>
              <a:gd name="connsiteY2456" fmla="*/ 3840551 h 7613820"/>
              <a:gd name="connsiteX2457" fmla="*/ 6364628 w 12577788"/>
              <a:gd name="connsiteY2457" fmla="*/ 3818560 h 7613820"/>
              <a:gd name="connsiteX2458" fmla="*/ 6363424 w 12577788"/>
              <a:gd name="connsiteY2458" fmla="*/ 3807589 h 7613820"/>
              <a:gd name="connsiteX2459" fmla="*/ 6364041 w 12577788"/>
              <a:gd name="connsiteY2459" fmla="*/ 3805697 h 7613820"/>
              <a:gd name="connsiteX2460" fmla="*/ 6362446 w 12577788"/>
              <a:gd name="connsiteY2460" fmla="*/ 3802934 h 7613820"/>
              <a:gd name="connsiteX2461" fmla="*/ 6363064 w 12577788"/>
              <a:gd name="connsiteY2461" fmla="*/ 3801042 h 7613820"/>
              <a:gd name="connsiteX2462" fmla="*/ 6340417 w 12577788"/>
              <a:gd name="connsiteY2462" fmla="*/ 3771440 h 7613820"/>
              <a:gd name="connsiteX2463" fmla="*/ 6337913 w 12577788"/>
              <a:gd name="connsiteY2463" fmla="*/ 3755998 h 7613820"/>
              <a:gd name="connsiteX2464" fmla="*/ 6338530 w 12577788"/>
              <a:gd name="connsiteY2464" fmla="*/ 3754107 h 7613820"/>
              <a:gd name="connsiteX2465" fmla="*/ 6340477 w 12577788"/>
              <a:gd name="connsiteY2465" fmla="*/ 3754518 h 7613820"/>
              <a:gd name="connsiteX2466" fmla="*/ 6341096 w 12577788"/>
              <a:gd name="connsiteY2466" fmla="*/ 3752626 h 7613820"/>
              <a:gd name="connsiteX2467" fmla="*/ 6336512 w 12577788"/>
              <a:gd name="connsiteY2467" fmla="*/ 3736542 h 7613820"/>
              <a:gd name="connsiteX2468" fmla="*/ 6334753 w 12577788"/>
              <a:gd name="connsiteY2468" fmla="*/ 3735716 h 7613820"/>
              <a:gd name="connsiteX2469" fmla="*/ 6334205 w 12577788"/>
              <a:gd name="connsiteY2469" fmla="*/ 3729585 h 7613820"/>
              <a:gd name="connsiteX2470" fmla="*/ 6332868 w 12577788"/>
              <a:gd name="connsiteY2470" fmla="*/ 3718382 h 7613820"/>
              <a:gd name="connsiteX2471" fmla="*/ 6323640 w 12577788"/>
              <a:gd name="connsiteY2471" fmla="*/ 3703138 h 7613820"/>
              <a:gd name="connsiteX2472" fmla="*/ 6329450 w 12577788"/>
              <a:gd name="connsiteY2472" fmla="*/ 3693950 h 7613820"/>
              <a:gd name="connsiteX2473" fmla="*/ 6335354 w 12577788"/>
              <a:gd name="connsiteY2473" fmla="*/ 3690848 h 7613820"/>
              <a:gd name="connsiteX2474" fmla="*/ 2563946 w 12577788"/>
              <a:gd name="connsiteY2474" fmla="*/ 3684242 h 7613820"/>
              <a:gd name="connsiteX2475" fmla="*/ 2572312 w 12577788"/>
              <a:gd name="connsiteY2475" fmla="*/ 3692703 h 7613820"/>
              <a:gd name="connsiteX2476" fmla="*/ 2565848 w 12577788"/>
              <a:gd name="connsiteY2476" fmla="*/ 3701515 h 7613820"/>
              <a:gd name="connsiteX2477" fmla="*/ 2551400 w 12577788"/>
              <a:gd name="connsiteY2477" fmla="*/ 3709975 h 7613820"/>
              <a:gd name="connsiteX2478" fmla="*/ 2547598 w 12577788"/>
              <a:gd name="connsiteY2478" fmla="*/ 3712090 h 7613820"/>
              <a:gd name="connsiteX2479" fmla="*/ 2545697 w 12577788"/>
              <a:gd name="connsiteY2479" fmla="*/ 3713147 h 7613820"/>
              <a:gd name="connsiteX2480" fmla="*/ 2544557 w 12577788"/>
              <a:gd name="connsiteY2480" fmla="*/ 3712793 h 7613820"/>
              <a:gd name="connsiteX2481" fmla="*/ 2531630 w 12577788"/>
              <a:gd name="connsiteY2481" fmla="*/ 3715262 h 7613820"/>
              <a:gd name="connsiteX2482" fmla="*/ 2526687 w 12577788"/>
              <a:gd name="connsiteY2482" fmla="*/ 3717024 h 7613820"/>
              <a:gd name="connsiteX2483" fmla="*/ 2529349 w 12577788"/>
              <a:gd name="connsiteY2483" fmla="*/ 3746282 h 7613820"/>
              <a:gd name="connsiteX2484" fmla="*/ 2528130 w 12577788"/>
              <a:gd name="connsiteY2484" fmla="*/ 3746918 h 7613820"/>
              <a:gd name="connsiteX2485" fmla="*/ 2527103 w 12577788"/>
              <a:gd name="connsiteY2485" fmla="*/ 3746422 h 7613820"/>
              <a:gd name="connsiteX2486" fmla="*/ 2526439 w 12577788"/>
              <a:gd name="connsiteY2486" fmla="*/ 3745272 h 7613820"/>
              <a:gd name="connsiteX2487" fmla="*/ 2521418 w 12577788"/>
              <a:gd name="connsiteY2487" fmla="*/ 3746941 h 7613820"/>
              <a:gd name="connsiteX2488" fmla="*/ 2515372 w 12577788"/>
              <a:gd name="connsiteY2488" fmla="*/ 3728325 h 7613820"/>
              <a:gd name="connsiteX2489" fmla="*/ 2483324 w 12577788"/>
              <a:gd name="connsiteY2489" fmla="*/ 3714283 h 7613820"/>
              <a:gd name="connsiteX2490" fmla="*/ 2479706 w 12577788"/>
              <a:gd name="connsiteY2490" fmla="*/ 3712281 h 7613820"/>
              <a:gd name="connsiteX2491" fmla="*/ 2481824 w 12577788"/>
              <a:gd name="connsiteY2491" fmla="*/ 3712089 h 7613820"/>
              <a:gd name="connsiteX2492" fmla="*/ 2489809 w 12577788"/>
              <a:gd name="connsiteY2492" fmla="*/ 3711385 h 7613820"/>
              <a:gd name="connsiteX2493" fmla="*/ 2490950 w 12577788"/>
              <a:gd name="connsiteY2493" fmla="*/ 3711737 h 7613820"/>
              <a:gd name="connsiteX2494" fmla="*/ 2492850 w 12577788"/>
              <a:gd name="connsiteY2494" fmla="*/ 3710679 h 7613820"/>
              <a:gd name="connsiteX2495" fmla="*/ 2493991 w 12577788"/>
              <a:gd name="connsiteY2495" fmla="*/ 3711385 h 7613820"/>
              <a:gd name="connsiteX2496" fmla="*/ 2515661 w 12577788"/>
              <a:gd name="connsiteY2496" fmla="*/ 3694817 h 7613820"/>
              <a:gd name="connsiteX2497" fmla="*/ 2526687 w 12577788"/>
              <a:gd name="connsiteY2497" fmla="*/ 3693408 h 7613820"/>
              <a:gd name="connsiteX2498" fmla="*/ 2527827 w 12577788"/>
              <a:gd name="connsiteY2498" fmla="*/ 3694113 h 7613820"/>
              <a:gd name="connsiteX2499" fmla="*/ 2527448 w 12577788"/>
              <a:gd name="connsiteY2499" fmla="*/ 3695523 h 7613820"/>
              <a:gd name="connsiteX2500" fmla="*/ 2528969 w 12577788"/>
              <a:gd name="connsiteY2500" fmla="*/ 3695875 h 7613820"/>
              <a:gd name="connsiteX2501" fmla="*/ 2539994 w 12577788"/>
              <a:gd name="connsiteY2501" fmla="*/ 3693055 h 7613820"/>
              <a:gd name="connsiteX2502" fmla="*/ 2540756 w 12577788"/>
              <a:gd name="connsiteY2502" fmla="*/ 3691644 h 7613820"/>
              <a:gd name="connsiteX2503" fmla="*/ 2545317 w 12577788"/>
              <a:gd name="connsiteY2503" fmla="*/ 3691292 h 7613820"/>
              <a:gd name="connsiteX2504" fmla="*/ 2552920 w 12577788"/>
              <a:gd name="connsiteY2504" fmla="*/ 3690588 h 7613820"/>
              <a:gd name="connsiteX2505" fmla="*/ 2563946 w 12577788"/>
              <a:gd name="connsiteY2505" fmla="*/ 3684242 h 7613820"/>
              <a:gd name="connsiteX2506" fmla="*/ 873170 w 12577788"/>
              <a:gd name="connsiteY2506" fmla="*/ 3671824 h 7613820"/>
              <a:gd name="connsiteX2507" fmla="*/ 855731 w 12577788"/>
              <a:gd name="connsiteY2507" fmla="*/ 3677902 h 7613820"/>
              <a:gd name="connsiteX2508" fmla="*/ 848020 w 12577788"/>
              <a:gd name="connsiteY2508" fmla="*/ 3727488 h 7613820"/>
              <a:gd name="connsiteX2509" fmla="*/ 873170 w 12577788"/>
              <a:gd name="connsiteY2509" fmla="*/ 3671824 h 7613820"/>
              <a:gd name="connsiteX2510" fmla="*/ 1287242 w 12577788"/>
              <a:gd name="connsiteY2510" fmla="*/ 3660627 h 7613820"/>
              <a:gd name="connsiteX2511" fmla="*/ 1272413 w 12577788"/>
              <a:gd name="connsiteY2511" fmla="*/ 3670495 h 7613820"/>
              <a:gd name="connsiteX2512" fmla="*/ 1270133 w 12577788"/>
              <a:gd name="connsiteY2512" fmla="*/ 3682128 h 7613820"/>
              <a:gd name="connsiteX2513" fmla="*/ 1288382 w 12577788"/>
              <a:gd name="connsiteY2513" fmla="*/ 3698695 h 7613820"/>
              <a:gd name="connsiteX2514" fmla="*/ 1296746 w 12577788"/>
              <a:gd name="connsiteY2514" fmla="*/ 3690941 h 7613820"/>
              <a:gd name="connsiteX2515" fmla="*/ 1287242 w 12577788"/>
              <a:gd name="connsiteY2515" fmla="*/ 3660627 h 7613820"/>
              <a:gd name="connsiteX2516" fmla="*/ 764676 w 12577788"/>
              <a:gd name="connsiteY2516" fmla="*/ 3651256 h 7613820"/>
              <a:gd name="connsiteX2517" fmla="*/ 748794 w 12577788"/>
              <a:gd name="connsiteY2517" fmla="*/ 3653363 h 7613820"/>
              <a:gd name="connsiteX2518" fmla="*/ 744556 w 12577788"/>
              <a:gd name="connsiteY2518" fmla="*/ 3688971 h 7613820"/>
              <a:gd name="connsiteX2519" fmla="*/ 765819 w 12577788"/>
              <a:gd name="connsiteY2519" fmla="*/ 3691739 h 7613820"/>
              <a:gd name="connsiteX2520" fmla="*/ 764676 w 12577788"/>
              <a:gd name="connsiteY2520" fmla="*/ 3651256 h 7613820"/>
              <a:gd name="connsiteX2521" fmla="*/ 7091727 w 12577788"/>
              <a:gd name="connsiteY2521" fmla="*/ 3646879 h 7613820"/>
              <a:gd name="connsiteX2522" fmla="*/ 7056749 w 12577788"/>
              <a:gd name="connsiteY2522" fmla="*/ 3686358 h 7613820"/>
              <a:gd name="connsiteX2523" fmla="*/ 7056748 w 12577788"/>
              <a:gd name="connsiteY2523" fmla="*/ 3699047 h 7613820"/>
              <a:gd name="connsiteX2524" fmla="*/ 7051806 w 12577788"/>
              <a:gd name="connsiteY2524" fmla="*/ 3693761 h 7613820"/>
              <a:gd name="connsiteX2525" fmla="*/ 7046483 w 12577788"/>
              <a:gd name="connsiteY2525" fmla="*/ 3696227 h 7613820"/>
              <a:gd name="connsiteX2526" fmla="*/ 7046483 w 12577788"/>
              <a:gd name="connsiteY2526" fmla="*/ 3713148 h 7613820"/>
              <a:gd name="connsiteX2527" fmla="*/ 7051805 w 12577788"/>
              <a:gd name="connsiteY2527" fmla="*/ 3718434 h 7613820"/>
              <a:gd name="connsiteX2528" fmla="*/ 7057128 w 12577788"/>
              <a:gd name="connsiteY2528" fmla="*/ 3715614 h 7613820"/>
              <a:gd name="connsiteX2529" fmla="*/ 7059028 w 12577788"/>
              <a:gd name="connsiteY2529" fmla="*/ 3713148 h 7613820"/>
              <a:gd name="connsiteX2530" fmla="*/ 7066253 w 12577788"/>
              <a:gd name="connsiteY2530" fmla="*/ 3727952 h 7613820"/>
              <a:gd name="connsiteX2531" fmla="*/ 7086783 w 12577788"/>
              <a:gd name="connsiteY2531" fmla="*/ 3731476 h 7613820"/>
              <a:gd name="connsiteX2532" fmla="*/ 7095149 w 12577788"/>
              <a:gd name="connsiteY2532" fmla="*/ 3708212 h 7613820"/>
              <a:gd name="connsiteX2533" fmla="*/ 7096668 w 12577788"/>
              <a:gd name="connsiteY2533" fmla="*/ 3696932 h 7613820"/>
              <a:gd name="connsiteX2534" fmla="*/ 7105413 w 12577788"/>
              <a:gd name="connsiteY2534" fmla="*/ 3698695 h 7613820"/>
              <a:gd name="connsiteX2535" fmla="*/ 7117580 w 12577788"/>
              <a:gd name="connsiteY2535" fmla="*/ 3690588 h 7613820"/>
              <a:gd name="connsiteX2536" fmla="*/ 7117580 w 12577788"/>
              <a:gd name="connsiteY2536" fmla="*/ 3684948 h 7613820"/>
              <a:gd name="connsiteX2537" fmla="*/ 7112257 w 12577788"/>
              <a:gd name="connsiteY2537" fmla="*/ 3673315 h 7613820"/>
              <a:gd name="connsiteX2538" fmla="*/ 7097429 w 12577788"/>
              <a:gd name="connsiteY2538" fmla="*/ 3668733 h 7613820"/>
              <a:gd name="connsiteX2539" fmla="*/ 7095148 w 12577788"/>
              <a:gd name="connsiteY2539" fmla="*/ 3669086 h 7613820"/>
              <a:gd name="connsiteX2540" fmla="*/ 1203449 w 12577788"/>
              <a:gd name="connsiteY2540" fmla="*/ 3646324 h 7613820"/>
              <a:gd name="connsiteX2541" fmla="*/ 1210636 w 12577788"/>
              <a:gd name="connsiteY2541" fmla="*/ 3667659 h 7613820"/>
              <a:gd name="connsiteX2542" fmla="*/ 1218911 w 12577788"/>
              <a:gd name="connsiteY2542" fmla="*/ 3679769 h 7613820"/>
              <a:gd name="connsiteX2543" fmla="*/ 1221858 w 12577788"/>
              <a:gd name="connsiteY2543" fmla="*/ 3686357 h 7613820"/>
              <a:gd name="connsiteX2544" fmla="*/ 1240668 w 12577788"/>
              <a:gd name="connsiteY2544" fmla="*/ 3701903 h 7613820"/>
              <a:gd name="connsiteX2545" fmla="*/ 1241308 w 12577788"/>
              <a:gd name="connsiteY2545" fmla="*/ 3701533 h 7613820"/>
              <a:gd name="connsiteX2546" fmla="*/ 1250631 w 12577788"/>
              <a:gd name="connsiteY2546" fmla="*/ 3710274 h 7613820"/>
              <a:gd name="connsiteX2547" fmla="*/ 1248737 w 12577788"/>
              <a:gd name="connsiteY2547" fmla="*/ 3696629 h 7613820"/>
              <a:gd name="connsiteX2548" fmla="*/ 1253282 w 12577788"/>
              <a:gd name="connsiteY2548" fmla="*/ 3693392 h 7613820"/>
              <a:gd name="connsiteX2549" fmla="*/ 1261048 w 12577788"/>
              <a:gd name="connsiteY2549" fmla="*/ 3680925 h 7613820"/>
              <a:gd name="connsiteX2550" fmla="*/ 1225268 w 12577788"/>
              <a:gd name="connsiteY2550" fmla="*/ 3651535 h 7613820"/>
              <a:gd name="connsiteX2551" fmla="*/ 1224440 w 12577788"/>
              <a:gd name="connsiteY2551" fmla="*/ 3652321 h 7613820"/>
              <a:gd name="connsiteX2552" fmla="*/ 7118928 w 12577788"/>
              <a:gd name="connsiteY2552" fmla="*/ 3645583 h 7613820"/>
              <a:gd name="connsiteX2553" fmla="*/ 7169308 w 12577788"/>
              <a:gd name="connsiteY2553" fmla="*/ 3686193 h 7613820"/>
              <a:gd name="connsiteX2554" fmla="*/ 7131396 w 12577788"/>
              <a:gd name="connsiteY2554" fmla="*/ 3694573 h 7613820"/>
              <a:gd name="connsiteX2555" fmla="*/ 7114644 w 12577788"/>
              <a:gd name="connsiteY2555" fmla="*/ 3728500 h 7613820"/>
              <a:gd name="connsiteX2556" fmla="*/ 7126227 w 12577788"/>
              <a:gd name="connsiteY2556" fmla="*/ 3733105 h 7613820"/>
              <a:gd name="connsiteX2557" fmla="*/ 7127085 w 12577788"/>
              <a:gd name="connsiteY2557" fmla="*/ 3744519 h 7613820"/>
              <a:gd name="connsiteX2558" fmla="*/ 7126324 w 12577788"/>
              <a:gd name="connsiteY2558" fmla="*/ 3751922 h 7613820"/>
              <a:gd name="connsiteX2559" fmla="*/ 7133928 w 12577788"/>
              <a:gd name="connsiteY2559" fmla="*/ 3774834 h 7613820"/>
              <a:gd name="connsiteX2560" fmla="*/ 7134689 w 12577788"/>
              <a:gd name="connsiteY2560" fmla="*/ 3774833 h 7613820"/>
              <a:gd name="connsiteX2561" fmla="*/ 7138112 w 12577788"/>
              <a:gd name="connsiteY2561" fmla="*/ 3787171 h 7613820"/>
              <a:gd name="connsiteX2562" fmla="*/ 7143053 w 12577788"/>
              <a:gd name="connsiteY2562" fmla="*/ 3774128 h 7613820"/>
              <a:gd name="connsiteX2563" fmla="*/ 7147616 w 12577788"/>
              <a:gd name="connsiteY2563" fmla="*/ 3773776 h 7613820"/>
              <a:gd name="connsiteX2564" fmla="*/ 7159782 w 12577788"/>
              <a:gd name="connsiteY2564" fmla="*/ 3766726 h 7613820"/>
              <a:gd name="connsiteX2565" fmla="*/ 7155504 w 12577788"/>
              <a:gd name="connsiteY2565" fmla="*/ 3740466 h 7613820"/>
              <a:gd name="connsiteX2566" fmla="*/ 7152345 w 12577788"/>
              <a:gd name="connsiteY2566" fmla="*/ 3735135 h 7613820"/>
              <a:gd name="connsiteX2567" fmla="*/ 7176957 w 12577788"/>
              <a:gd name="connsiteY2567" fmla="*/ 3730635 h 7613820"/>
              <a:gd name="connsiteX2568" fmla="*/ 7192737 w 12577788"/>
              <a:gd name="connsiteY2568" fmla="*/ 3699378 h 7613820"/>
              <a:gd name="connsiteX2569" fmla="*/ 7185253 w 12577788"/>
              <a:gd name="connsiteY2569" fmla="*/ 3692340 h 7613820"/>
              <a:gd name="connsiteX2570" fmla="*/ 7196507 w 12577788"/>
              <a:gd name="connsiteY2570" fmla="*/ 3696281 h 7613820"/>
              <a:gd name="connsiteX2571" fmla="*/ 7226663 w 12577788"/>
              <a:gd name="connsiteY2571" fmla="*/ 3696679 h 7613820"/>
              <a:gd name="connsiteX2572" fmla="*/ 7180858 w 12577788"/>
              <a:gd name="connsiteY2572" fmla="*/ 3650663 h 7613820"/>
              <a:gd name="connsiteX2573" fmla="*/ 7118928 w 12577788"/>
              <a:gd name="connsiteY2573" fmla="*/ 3645583 h 7613820"/>
              <a:gd name="connsiteX2574" fmla="*/ 1137569 w 12577788"/>
              <a:gd name="connsiteY2574" fmla="*/ 3615890 h 7613820"/>
              <a:gd name="connsiteX2575" fmla="*/ 1134856 w 12577788"/>
              <a:gd name="connsiteY2575" fmla="*/ 3687460 h 7613820"/>
              <a:gd name="connsiteX2576" fmla="*/ 1175015 w 12577788"/>
              <a:gd name="connsiteY2576" fmla="*/ 3690374 h 7613820"/>
              <a:gd name="connsiteX2577" fmla="*/ 1137569 w 12577788"/>
              <a:gd name="connsiteY2577" fmla="*/ 3615890 h 7613820"/>
              <a:gd name="connsiteX2578" fmla="*/ 8132709 w 12577788"/>
              <a:gd name="connsiteY2578" fmla="*/ 3602112 h 7613820"/>
              <a:gd name="connsiteX2579" fmla="*/ 8101533 w 12577788"/>
              <a:gd name="connsiteY2579" fmla="*/ 3632075 h 7613820"/>
              <a:gd name="connsiteX2580" fmla="*/ 8119402 w 12577788"/>
              <a:gd name="connsiteY2580" fmla="*/ 3646880 h 7613820"/>
              <a:gd name="connsiteX2581" fmla="*/ 8132709 w 12577788"/>
              <a:gd name="connsiteY2581" fmla="*/ 3602112 h 7613820"/>
              <a:gd name="connsiteX2582" fmla="*/ 7183836 w 12577788"/>
              <a:gd name="connsiteY2582" fmla="*/ 3592143 h 7613820"/>
              <a:gd name="connsiteX2583" fmla="*/ 7139589 w 12577788"/>
              <a:gd name="connsiteY2583" fmla="*/ 3605100 h 7613820"/>
              <a:gd name="connsiteX2584" fmla="*/ 7150646 w 12577788"/>
              <a:gd name="connsiteY2584" fmla="*/ 3625735 h 7613820"/>
              <a:gd name="connsiteX2585" fmla="*/ 7183836 w 12577788"/>
              <a:gd name="connsiteY2585" fmla="*/ 3592143 h 7613820"/>
              <a:gd name="connsiteX2586" fmla="*/ 7071576 w 12577788"/>
              <a:gd name="connsiteY2586" fmla="*/ 3560166 h 7613820"/>
              <a:gd name="connsiteX2587" fmla="*/ 7056748 w 12577788"/>
              <a:gd name="connsiteY2587" fmla="*/ 3565101 h 7613820"/>
              <a:gd name="connsiteX2588" fmla="*/ 7077279 w 12577788"/>
              <a:gd name="connsiteY2588" fmla="*/ 3590127 h 7613820"/>
              <a:gd name="connsiteX2589" fmla="*/ 7071576 w 12577788"/>
              <a:gd name="connsiteY2589" fmla="*/ 3560166 h 7613820"/>
              <a:gd name="connsiteX2590" fmla="*/ 1075841 w 12577788"/>
              <a:gd name="connsiteY2590" fmla="*/ 3552662 h 7613820"/>
              <a:gd name="connsiteX2591" fmla="*/ 1063994 w 12577788"/>
              <a:gd name="connsiteY2591" fmla="*/ 3564724 h 7613820"/>
              <a:gd name="connsiteX2592" fmla="*/ 1096050 w 12577788"/>
              <a:gd name="connsiteY2592" fmla="*/ 3575077 h 7613820"/>
              <a:gd name="connsiteX2593" fmla="*/ 1075841 w 12577788"/>
              <a:gd name="connsiteY2593" fmla="*/ 3552662 h 7613820"/>
              <a:gd name="connsiteX2594" fmla="*/ 1023287 w 12577788"/>
              <a:gd name="connsiteY2594" fmla="*/ 3530502 h 7613820"/>
              <a:gd name="connsiteX2595" fmla="*/ 1004816 w 12577788"/>
              <a:gd name="connsiteY2595" fmla="*/ 3532567 h 7613820"/>
              <a:gd name="connsiteX2596" fmla="*/ 1009682 w 12577788"/>
              <a:gd name="connsiteY2596" fmla="*/ 3566913 h 7613820"/>
              <a:gd name="connsiteX2597" fmla="*/ 1022336 w 12577788"/>
              <a:gd name="connsiteY2597" fmla="*/ 3565133 h 7613820"/>
              <a:gd name="connsiteX2598" fmla="*/ 1023287 w 12577788"/>
              <a:gd name="connsiteY2598" fmla="*/ 3530502 h 7613820"/>
              <a:gd name="connsiteX2599" fmla="*/ 6944210 w 12577788"/>
              <a:gd name="connsiteY2599" fmla="*/ 3522450 h 7613820"/>
              <a:gd name="connsiteX2600" fmla="*/ 6935844 w 12577788"/>
              <a:gd name="connsiteY2600" fmla="*/ 3527736 h 7613820"/>
              <a:gd name="connsiteX2601" fmla="*/ 6932804 w 12577788"/>
              <a:gd name="connsiteY2601" fmla="*/ 3544656 h 7613820"/>
              <a:gd name="connsiteX2602" fmla="*/ 6954854 w 12577788"/>
              <a:gd name="connsiteY2602" fmla="*/ 3538664 h 7613820"/>
              <a:gd name="connsiteX2603" fmla="*/ 6952573 w 12577788"/>
              <a:gd name="connsiteY2603" fmla="*/ 3527736 h 7613820"/>
              <a:gd name="connsiteX2604" fmla="*/ 6944210 w 12577788"/>
              <a:gd name="connsiteY2604" fmla="*/ 3522450 h 7613820"/>
              <a:gd name="connsiteX2605" fmla="*/ 7024813 w 12577788"/>
              <a:gd name="connsiteY2605" fmla="*/ 3506587 h 7613820"/>
              <a:gd name="connsiteX2606" fmla="*/ 7012646 w 12577788"/>
              <a:gd name="connsiteY2606" fmla="*/ 3539369 h 7613820"/>
              <a:gd name="connsiteX2607" fmla="*/ 7023672 w 12577788"/>
              <a:gd name="connsiteY2607" fmla="*/ 3543951 h 7613820"/>
              <a:gd name="connsiteX2608" fmla="*/ 7040400 w 12577788"/>
              <a:gd name="connsiteY2608" fmla="*/ 3513990 h 7613820"/>
              <a:gd name="connsiteX2609" fmla="*/ 7024813 w 12577788"/>
              <a:gd name="connsiteY2609" fmla="*/ 3506587 h 7613820"/>
              <a:gd name="connsiteX2610" fmla="*/ 1001034 w 12577788"/>
              <a:gd name="connsiteY2610" fmla="*/ 3476198 h 7613820"/>
              <a:gd name="connsiteX2611" fmla="*/ 974182 w 12577788"/>
              <a:gd name="connsiteY2611" fmla="*/ 3478212 h 7613820"/>
              <a:gd name="connsiteX2612" fmla="*/ 960701 w 12577788"/>
              <a:gd name="connsiteY2612" fmla="*/ 3482815 h 7613820"/>
              <a:gd name="connsiteX2613" fmla="*/ 965799 w 12577788"/>
              <a:gd name="connsiteY2613" fmla="*/ 3494610 h 7613820"/>
              <a:gd name="connsiteX2614" fmla="*/ 1010078 w 12577788"/>
              <a:gd name="connsiteY2614" fmla="*/ 3492072 h 7613820"/>
              <a:gd name="connsiteX2615" fmla="*/ 1001034 w 12577788"/>
              <a:gd name="connsiteY2615" fmla="*/ 3476198 h 7613820"/>
              <a:gd name="connsiteX2616" fmla="*/ 1205879 w 12577788"/>
              <a:gd name="connsiteY2616" fmla="*/ 3445606 h 7613820"/>
              <a:gd name="connsiteX2617" fmla="*/ 1165198 w 12577788"/>
              <a:gd name="connsiteY2617" fmla="*/ 3465346 h 7613820"/>
              <a:gd name="connsiteX2618" fmla="*/ 1165198 w 12577788"/>
              <a:gd name="connsiteY2618" fmla="*/ 3476977 h 7613820"/>
              <a:gd name="connsiteX2619" fmla="*/ 1229071 w 12577788"/>
              <a:gd name="connsiteY2619" fmla="*/ 3482617 h 7613820"/>
              <a:gd name="connsiteX2620" fmla="*/ 1234774 w 12577788"/>
              <a:gd name="connsiteY2620" fmla="*/ 3469223 h 7613820"/>
              <a:gd name="connsiteX2621" fmla="*/ 1205879 w 12577788"/>
              <a:gd name="connsiteY2621" fmla="*/ 3445606 h 7613820"/>
              <a:gd name="connsiteX2622" fmla="*/ 6679592 w 12577788"/>
              <a:gd name="connsiteY2622" fmla="*/ 3445255 h 7613820"/>
              <a:gd name="connsiteX2623" fmla="*/ 6679211 w 12577788"/>
              <a:gd name="connsiteY2623" fmla="*/ 3445959 h 7613820"/>
              <a:gd name="connsiteX2624" fmla="*/ 6676550 w 12577788"/>
              <a:gd name="connsiteY2624" fmla="*/ 3445959 h 7613820"/>
              <a:gd name="connsiteX2625" fmla="*/ 6673888 w 12577788"/>
              <a:gd name="connsiteY2625" fmla="*/ 3451599 h 7613820"/>
              <a:gd name="connsiteX2626" fmla="*/ 6676550 w 12577788"/>
              <a:gd name="connsiteY2626" fmla="*/ 3451599 h 7613820"/>
              <a:gd name="connsiteX2627" fmla="*/ 6676550 w 12577788"/>
              <a:gd name="connsiteY2627" fmla="*/ 3456534 h 7613820"/>
              <a:gd name="connsiteX2628" fmla="*/ 6687196 w 12577788"/>
              <a:gd name="connsiteY2628" fmla="*/ 3454066 h 7613820"/>
              <a:gd name="connsiteX2629" fmla="*/ 6684534 w 12577788"/>
              <a:gd name="connsiteY2629" fmla="*/ 3448779 h 7613820"/>
              <a:gd name="connsiteX2630" fmla="*/ 6679592 w 12577788"/>
              <a:gd name="connsiteY2630" fmla="*/ 3445255 h 7613820"/>
              <a:gd name="connsiteX2631" fmla="*/ 7031193 w 12577788"/>
              <a:gd name="connsiteY2631" fmla="*/ 3385515 h 7613820"/>
              <a:gd name="connsiteX2632" fmla="*/ 7020535 w 12577788"/>
              <a:gd name="connsiteY2632" fmla="*/ 3390747 h 7613820"/>
              <a:gd name="connsiteX2633" fmla="*/ 6988901 w 12577788"/>
              <a:gd name="connsiteY2633" fmla="*/ 3445548 h 7613820"/>
              <a:gd name="connsiteX2634" fmla="*/ 7001134 w 12577788"/>
              <a:gd name="connsiteY2634" fmla="*/ 3466734 h 7613820"/>
              <a:gd name="connsiteX2635" fmla="*/ 7012325 w 12577788"/>
              <a:gd name="connsiteY2635" fmla="*/ 3475010 h 7613820"/>
              <a:gd name="connsiteX2636" fmla="*/ 7015047 w 12577788"/>
              <a:gd name="connsiteY2636" fmla="*/ 3487869 h 7613820"/>
              <a:gd name="connsiteX2637" fmla="*/ 7064354 w 12577788"/>
              <a:gd name="connsiteY2637" fmla="*/ 3467385 h 7613820"/>
              <a:gd name="connsiteX2638" fmla="*/ 7049807 w 12577788"/>
              <a:gd name="connsiteY2638" fmla="*/ 3442929 h 7613820"/>
              <a:gd name="connsiteX2639" fmla="*/ 7046579 w 12577788"/>
              <a:gd name="connsiteY2639" fmla="*/ 3443260 h 7613820"/>
              <a:gd name="connsiteX2640" fmla="*/ 7050081 w 12577788"/>
              <a:gd name="connsiteY2640" fmla="*/ 3439701 h 7613820"/>
              <a:gd name="connsiteX2641" fmla="*/ 7093172 w 12577788"/>
              <a:gd name="connsiteY2641" fmla="*/ 3406226 h 7613820"/>
              <a:gd name="connsiteX2642" fmla="*/ 7079133 w 12577788"/>
              <a:gd name="connsiteY2642" fmla="*/ 3393760 h 7613820"/>
              <a:gd name="connsiteX2643" fmla="*/ 7031193 w 12577788"/>
              <a:gd name="connsiteY2643" fmla="*/ 3385515 h 7613820"/>
              <a:gd name="connsiteX2644" fmla="*/ 1291805 w 12577788"/>
              <a:gd name="connsiteY2644" fmla="*/ 3378985 h 7613820"/>
              <a:gd name="connsiteX2645" fmla="*/ 1296255 w 12577788"/>
              <a:gd name="connsiteY2645" fmla="*/ 3379303 h 7613820"/>
              <a:gd name="connsiteX2646" fmla="*/ 1294084 w 12577788"/>
              <a:gd name="connsiteY2646" fmla="*/ 3381511 h 7613820"/>
              <a:gd name="connsiteX2647" fmla="*/ 731012 w 12577788"/>
              <a:gd name="connsiteY2647" fmla="*/ 3369820 h 7613820"/>
              <a:gd name="connsiteX2648" fmla="*/ 726070 w 12577788"/>
              <a:gd name="connsiteY2648" fmla="*/ 3375813 h 7613820"/>
              <a:gd name="connsiteX2649" fmla="*/ 724168 w 12577788"/>
              <a:gd name="connsiteY2649" fmla="*/ 3382863 h 7613820"/>
              <a:gd name="connsiteX2650" fmla="*/ 724929 w 12577788"/>
              <a:gd name="connsiteY2650" fmla="*/ 3383567 h 7613820"/>
              <a:gd name="connsiteX2651" fmla="*/ 726069 w 12577788"/>
              <a:gd name="connsiteY2651" fmla="*/ 3387093 h 7613820"/>
              <a:gd name="connsiteX2652" fmla="*/ 733293 w 12577788"/>
              <a:gd name="connsiteY2652" fmla="*/ 3387798 h 7613820"/>
              <a:gd name="connsiteX2653" fmla="*/ 732152 w 12577788"/>
              <a:gd name="connsiteY2653" fmla="*/ 3384273 h 7613820"/>
              <a:gd name="connsiteX2654" fmla="*/ 738235 w 12577788"/>
              <a:gd name="connsiteY2654" fmla="*/ 3381805 h 7613820"/>
              <a:gd name="connsiteX2655" fmla="*/ 731012 w 12577788"/>
              <a:gd name="connsiteY2655" fmla="*/ 3369820 h 7613820"/>
              <a:gd name="connsiteX2656" fmla="*/ 7159495 w 12577788"/>
              <a:gd name="connsiteY2656" fmla="*/ 3339687 h 7613820"/>
              <a:gd name="connsiteX2657" fmla="*/ 7194805 w 12577788"/>
              <a:gd name="connsiteY2657" fmla="*/ 3401586 h 7613820"/>
              <a:gd name="connsiteX2658" fmla="*/ 7215937 w 12577788"/>
              <a:gd name="connsiteY2658" fmla="*/ 3404125 h 7613820"/>
              <a:gd name="connsiteX2659" fmla="*/ 7229566 w 12577788"/>
              <a:gd name="connsiteY2659" fmla="*/ 3394414 h 7613820"/>
              <a:gd name="connsiteX2660" fmla="*/ 7181002 w 12577788"/>
              <a:gd name="connsiteY2660" fmla="*/ 3341395 h 7613820"/>
              <a:gd name="connsiteX2661" fmla="*/ 7159495 w 12577788"/>
              <a:gd name="connsiteY2661" fmla="*/ 3339687 h 7613820"/>
              <a:gd name="connsiteX2662" fmla="*/ 6776232 w 12577788"/>
              <a:gd name="connsiteY2662" fmla="*/ 3281561 h 7613820"/>
              <a:gd name="connsiteX2663" fmla="*/ 6738920 w 12577788"/>
              <a:gd name="connsiteY2663" fmla="*/ 3295426 h 7613820"/>
              <a:gd name="connsiteX2664" fmla="*/ 6710642 w 12577788"/>
              <a:gd name="connsiteY2664" fmla="*/ 3316051 h 7613820"/>
              <a:gd name="connsiteX2665" fmla="*/ 6665997 w 12577788"/>
              <a:gd name="connsiteY2665" fmla="*/ 3366084 h 7613820"/>
              <a:gd name="connsiteX2666" fmla="*/ 6776232 w 12577788"/>
              <a:gd name="connsiteY2666" fmla="*/ 3281561 h 7613820"/>
              <a:gd name="connsiteX2667" fmla="*/ 775205 w 12577788"/>
              <a:gd name="connsiteY2667" fmla="*/ 3264452 h 7613820"/>
              <a:gd name="connsiteX2668" fmla="*/ 780694 w 12577788"/>
              <a:gd name="connsiteY2668" fmla="*/ 3293214 h 7613820"/>
              <a:gd name="connsiteX2669" fmla="*/ 775205 w 12577788"/>
              <a:gd name="connsiteY2669" fmla="*/ 3264452 h 7613820"/>
              <a:gd name="connsiteX2670" fmla="*/ 981563 w 12577788"/>
              <a:gd name="connsiteY2670" fmla="*/ 3254555 h 7613820"/>
              <a:gd name="connsiteX2671" fmla="*/ 947344 w 12577788"/>
              <a:gd name="connsiteY2671" fmla="*/ 3289100 h 7613820"/>
              <a:gd name="connsiteX2672" fmla="*/ 946204 w 12577788"/>
              <a:gd name="connsiteY2672" fmla="*/ 3314126 h 7613820"/>
              <a:gd name="connsiteX2673" fmla="*/ 972057 w 12577788"/>
              <a:gd name="connsiteY2673" fmla="*/ 3345499 h 7613820"/>
              <a:gd name="connsiteX2674" fmla="*/ 1023385 w 12577788"/>
              <a:gd name="connsiteY2674" fmla="*/ 3313069 h 7613820"/>
              <a:gd name="connsiteX2675" fmla="*/ 1026426 w 12577788"/>
              <a:gd name="connsiteY2675" fmla="*/ 3264777 h 7613820"/>
              <a:gd name="connsiteX2676" fmla="*/ 1011598 w 12577788"/>
              <a:gd name="connsiteY2676" fmla="*/ 3263015 h 7613820"/>
              <a:gd name="connsiteX2677" fmla="*/ 1003233 w 12577788"/>
              <a:gd name="connsiteY2677" fmla="*/ 3258785 h 7613820"/>
              <a:gd name="connsiteX2678" fmla="*/ 981563 w 12577788"/>
              <a:gd name="connsiteY2678" fmla="*/ 3254555 h 7613820"/>
              <a:gd name="connsiteX2679" fmla="*/ 923012 w 12577788"/>
              <a:gd name="connsiteY2679" fmla="*/ 3232701 h 7613820"/>
              <a:gd name="connsiteX2680" fmla="*/ 906663 w 12577788"/>
              <a:gd name="connsiteY2680" fmla="*/ 3259492 h 7613820"/>
              <a:gd name="connsiteX2681" fmla="*/ 916548 w 12577788"/>
              <a:gd name="connsiteY2681" fmla="*/ 3278525 h 7613820"/>
              <a:gd name="connsiteX2682" fmla="*/ 915027 w 12577788"/>
              <a:gd name="connsiteY2682" fmla="*/ 3275000 h 7613820"/>
              <a:gd name="connsiteX2683" fmla="*/ 935557 w 12577788"/>
              <a:gd name="connsiteY2683" fmla="*/ 3270770 h 7613820"/>
              <a:gd name="connsiteX2684" fmla="*/ 943923 w 12577788"/>
              <a:gd name="connsiteY2684" fmla="*/ 3263367 h 7613820"/>
              <a:gd name="connsiteX2685" fmla="*/ 943163 w 12577788"/>
              <a:gd name="connsiteY2685" fmla="*/ 3236932 h 7613820"/>
              <a:gd name="connsiteX2686" fmla="*/ 923012 w 12577788"/>
              <a:gd name="connsiteY2686" fmla="*/ 3232701 h 7613820"/>
              <a:gd name="connsiteX2687" fmla="*/ 607827 w 12577788"/>
              <a:gd name="connsiteY2687" fmla="*/ 3195338 h 7613820"/>
              <a:gd name="connsiteX2688" fmla="*/ 582354 w 12577788"/>
              <a:gd name="connsiteY2688" fmla="*/ 3205912 h 7613820"/>
              <a:gd name="connsiteX2689" fmla="*/ 648129 w 12577788"/>
              <a:gd name="connsiteY2689" fmla="*/ 3251383 h 7613820"/>
              <a:gd name="connsiteX2690" fmla="*/ 658014 w 12577788"/>
              <a:gd name="connsiteY2690" fmla="*/ 3235522 h 7613820"/>
              <a:gd name="connsiteX2691" fmla="*/ 607827 w 12577788"/>
              <a:gd name="connsiteY2691" fmla="*/ 3195338 h 7613820"/>
              <a:gd name="connsiteX2692" fmla="*/ 6965121 w 12577788"/>
              <a:gd name="connsiteY2692" fmla="*/ 3154448 h 7613820"/>
              <a:gd name="connsiteX2693" fmla="*/ 6956376 w 12577788"/>
              <a:gd name="connsiteY2693" fmla="*/ 3182294 h 7613820"/>
              <a:gd name="connsiteX2694" fmla="*/ 6965121 w 12577788"/>
              <a:gd name="connsiteY2694" fmla="*/ 3154448 h 7613820"/>
              <a:gd name="connsiteX2695" fmla="*/ 6788395 w 12577788"/>
              <a:gd name="connsiteY2695" fmla="*/ 3144354 h 7613820"/>
              <a:gd name="connsiteX2696" fmla="*/ 6732598 w 12577788"/>
              <a:gd name="connsiteY2696" fmla="*/ 3154154 h 7613820"/>
              <a:gd name="connsiteX2697" fmla="*/ 6700426 w 12577788"/>
              <a:gd name="connsiteY2697" fmla="*/ 3173958 h 7613820"/>
              <a:gd name="connsiteX2698" fmla="*/ 6696657 w 12577788"/>
              <a:gd name="connsiteY2698" fmla="*/ 3239998 h 7613820"/>
              <a:gd name="connsiteX2699" fmla="*/ 6826985 w 12577788"/>
              <a:gd name="connsiteY2699" fmla="*/ 3170280 h 7613820"/>
              <a:gd name="connsiteX2700" fmla="*/ 6788395 w 12577788"/>
              <a:gd name="connsiteY2700" fmla="*/ 3144354 h 7613820"/>
              <a:gd name="connsiteX2701" fmla="*/ 989545 w 12577788"/>
              <a:gd name="connsiteY2701" fmla="*/ 3144226 h 7613820"/>
              <a:gd name="connsiteX2702" fmla="*/ 987646 w 12577788"/>
              <a:gd name="connsiteY2702" fmla="*/ 3151628 h 7613820"/>
              <a:gd name="connsiteX2703" fmla="*/ 991447 w 12577788"/>
              <a:gd name="connsiteY2703" fmla="*/ 3146692 h 7613820"/>
              <a:gd name="connsiteX2704" fmla="*/ 989545 w 12577788"/>
              <a:gd name="connsiteY2704" fmla="*/ 3144226 h 7613820"/>
              <a:gd name="connsiteX2705" fmla="*/ 6607338 w 12577788"/>
              <a:gd name="connsiteY2705" fmla="*/ 3074183 h 7613820"/>
              <a:gd name="connsiteX2706" fmla="*/ 6519453 w 12577788"/>
              <a:gd name="connsiteY2706" fmla="*/ 3089309 h 7613820"/>
              <a:gd name="connsiteX2707" fmla="*/ 6497360 w 12577788"/>
              <a:gd name="connsiteY2707" fmla="*/ 3099913 h 7613820"/>
              <a:gd name="connsiteX2708" fmla="*/ 6470864 w 12577788"/>
              <a:gd name="connsiteY2708" fmla="*/ 3148064 h 7613820"/>
              <a:gd name="connsiteX2709" fmla="*/ 6607338 w 12577788"/>
              <a:gd name="connsiteY2709" fmla="*/ 3074183 h 7613820"/>
              <a:gd name="connsiteX2710" fmla="*/ 7726652 w 12577788"/>
              <a:gd name="connsiteY2710" fmla="*/ 3052307 h 7613820"/>
              <a:gd name="connsiteX2711" fmla="*/ 7675732 w 12577788"/>
              <a:gd name="connsiteY2711" fmla="*/ 3072036 h 7613820"/>
              <a:gd name="connsiteX2712" fmla="*/ 7725956 w 12577788"/>
              <a:gd name="connsiteY2712" fmla="*/ 3136070 h 7613820"/>
              <a:gd name="connsiteX2713" fmla="*/ 7740150 w 12577788"/>
              <a:gd name="connsiteY2713" fmla="*/ 3137702 h 7613820"/>
              <a:gd name="connsiteX2714" fmla="*/ 7757103 w 12577788"/>
              <a:gd name="connsiteY2714" fmla="*/ 3058215 h 7613820"/>
              <a:gd name="connsiteX2715" fmla="*/ 7726652 w 12577788"/>
              <a:gd name="connsiteY2715" fmla="*/ 3052307 h 7613820"/>
              <a:gd name="connsiteX2716" fmla="*/ 790322 w 12577788"/>
              <a:gd name="connsiteY2716" fmla="*/ 3035658 h 7613820"/>
              <a:gd name="connsiteX2717" fmla="*/ 778155 w 12577788"/>
              <a:gd name="connsiteY2717" fmla="*/ 3040241 h 7613820"/>
              <a:gd name="connsiteX2718" fmla="*/ 783099 w 12577788"/>
              <a:gd name="connsiteY2718" fmla="*/ 3068793 h 7613820"/>
              <a:gd name="connsiteX2719" fmla="*/ 802488 w 12577788"/>
              <a:gd name="connsiteY2719" fmla="*/ 3068793 h 7613820"/>
              <a:gd name="connsiteX2720" fmla="*/ 804770 w 12577788"/>
              <a:gd name="connsiteY2720" fmla="*/ 3037421 h 7613820"/>
              <a:gd name="connsiteX2721" fmla="*/ 790322 w 12577788"/>
              <a:gd name="connsiteY2721" fmla="*/ 3035658 h 7613820"/>
              <a:gd name="connsiteX2722" fmla="*/ 724929 w 12577788"/>
              <a:gd name="connsiteY2722" fmla="*/ 2994417 h 7613820"/>
              <a:gd name="connsiteX2723" fmla="*/ 713142 w 12577788"/>
              <a:gd name="connsiteY2723" fmla="*/ 3002877 h 7613820"/>
              <a:gd name="connsiteX2724" fmla="*/ 710481 w 12577788"/>
              <a:gd name="connsiteY2724" fmla="*/ 3015918 h 7613820"/>
              <a:gd name="connsiteX2725" fmla="*/ 719604 w 12577788"/>
              <a:gd name="connsiteY2725" fmla="*/ 3024026 h 7613820"/>
              <a:gd name="connsiteX2726" fmla="*/ 739756 w 12577788"/>
              <a:gd name="connsiteY2726" fmla="*/ 3019796 h 7613820"/>
              <a:gd name="connsiteX2727" fmla="*/ 724929 w 12577788"/>
              <a:gd name="connsiteY2727" fmla="*/ 2994417 h 7613820"/>
              <a:gd name="connsiteX2728" fmla="*/ 6960841 w 12577788"/>
              <a:gd name="connsiteY2728" fmla="*/ 2943777 h 7613820"/>
              <a:gd name="connsiteX2729" fmla="*/ 6951670 w 12577788"/>
              <a:gd name="connsiteY2729" fmla="*/ 2990829 h 7613820"/>
              <a:gd name="connsiteX2730" fmla="*/ 6981629 w 12577788"/>
              <a:gd name="connsiteY2730" fmla="*/ 2982743 h 7613820"/>
              <a:gd name="connsiteX2731" fmla="*/ 6960841 w 12577788"/>
              <a:gd name="connsiteY2731" fmla="*/ 2943777 h 7613820"/>
              <a:gd name="connsiteX2732" fmla="*/ 1035930 w 12577788"/>
              <a:gd name="connsiteY2732" fmla="*/ 2936962 h 7613820"/>
              <a:gd name="connsiteX2733" fmla="*/ 1005514 w 12577788"/>
              <a:gd name="connsiteY2733" fmla="*/ 2959873 h 7613820"/>
              <a:gd name="connsiteX2734" fmla="*/ 1017300 w 12577788"/>
              <a:gd name="connsiteY2734" fmla="*/ 2975735 h 7613820"/>
              <a:gd name="connsiteX2735" fmla="*/ 1037451 w 12577788"/>
              <a:gd name="connsiteY2735" fmla="*/ 2963045 h 7613820"/>
              <a:gd name="connsiteX2736" fmla="*/ 1035930 w 12577788"/>
              <a:gd name="connsiteY2736" fmla="*/ 2936962 h 7613820"/>
              <a:gd name="connsiteX2737" fmla="*/ 6509243 w 12577788"/>
              <a:gd name="connsiteY2737" fmla="*/ 2918348 h 7613820"/>
              <a:gd name="connsiteX2738" fmla="*/ 6478298 w 12577788"/>
              <a:gd name="connsiteY2738" fmla="*/ 2925468 h 7613820"/>
              <a:gd name="connsiteX2739" fmla="*/ 6460867 w 12577788"/>
              <a:gd name="connsiteY2739" fmla="*/ 2953033 h 7613820"/>
              <a:gd name="connsiteX2740" fmla="*/ 6470666 w 12577788"/>
              <a:gd name="connsiteY2740" fmla="*/ 2975930 h 7613820"/>
              <a:gd name="connsiteX2741" fmla="*/ 6460665 w 12577788"/>
              <a:gd name="connsiteY2741" fmla="*/ 2973415 h 7613820"/>
              <a:gd name="connsiteX2742" fmla="*/ 6466358 w 12577788"/>
              <a:gd name="connsiteY2742" fmla="*/ 3006972 h 7613820"/>
              <a:gd name="connsiteX2743" fmla="*/ 6503012 w 12577788"/>
              <a:gd name="connsiteY2743" fmla="*/ 3000855 h 7613820"/>
              <a:gd name="connsiteX2744" fmla="*/ 6499821 w 12577788"/>
              <a:gd name="connsiteY2744" fmla="*/ 2995328 h 7613820"/>
              <a:gd name="connsiteX2745" fmla="*/ 6522649 w 12577788"/>
              <a:gd name="connsiteY2745" fmla="*/ 2990438 h 7613820"/>
              <a:gd name="connsiteX2746" fmla="*/ 6551481 w 12577788"/>
              <a:gd name="connsiteY2746" fmla="*/ 2959667 h 7613820"/>
              <a:gd name="connsiteX2747" fmla="*/ 6530547 w 12577788"/>
              <a:gd name="connsiteY2747" fmla="*/ 2927849 h 7613820"/>
              <a:gd name="connsiteX2748" fmla="*/ 6509243 w 12577788"/>
              <a:gd name="connsiteY2748" fmla="*/ 2918348 h 7613820"/>
              <a:gd name="connsiteX2749" fmla="*/ 7053130 w 12577788"/>
              <a:gd name="connsiteY2749" fmla="*/ 2865931 h 7613820"/>
              <a:gd name="connsiteX2750" fmla="*/ 7040312 w 12577788"/>
              <a:gd name="connsiteY2750" fmla="*/ 2869647 h 7613820"/>
              <a:gd name="connsiteX2751" fmla="*/ 7032773 w 12577788"/>
              <a:gd name="connsiteY2751" fmla="*/ 2875842 h 7613820"/>
              <a:gd name="connsiteX2752" fmla="*/ 7038867 w 12577788"/>
              <a:gd name="connsiteY2752" fmla="*/ 2947856 h 7613820"/>
              <a:gd name="connsiteX2753" fmla="*/ 7053130 w 12577788"/>
              <a:gd name="connsiteY2753" fmla="*/ 2865931 h 7613820"/>
              <a:gd name="connsiteX2754" fmla="*/ 878528 w 12577788"/>
              <a:gd name="connsiteY2754" fmla="*/ 2782217 h 7613820"/>
              <a:gd name="connsiteX2755" fmla="*/ 863701 w 12577788"/>
              <a:gd name="connsiteY2755" fmla="*/ 2801251 h 7613820"/>
              <a:gd name="connsiteX2756" fmla="*/ 869023 w 12577788"/>
              <a:gd name="connsiteY2756" fmla="*/ 2806891 h 7613820"/>
              <a:gd name="connsiteX2757" fmla="*/ 888033 w 12577788"/>
              <a:gd name="connsiteY2757" fmla="*/ 2799136 h 7613820"/>
              <a:gd name="connsiteX2758" fmla="*/ 891076 w 12577788"/>
              <a:gd name="connsiteY2758" fmla="*/ 2793849 h 7613820"/>
              <a:gd name="connsiteX2759" fmla="*/ 892215 w 12577788"/>
              <a:gd name="connsiteY2759" fmla="*/ 2789619 h 7613820"/>
              <a:gd name="connsiteX2760" fmla="*/ 886513 w 12577788"/>
              <a:gd name="connsiteY2760" fmla="*/ 2783979 h 7613820"/>
              <a:gd name="connsiteX2761" fmla="*/ 878528 w 12577788"/>
              <a:gd name="connsiteY2761" fmla="*/ 2782217 h 7613820"/>
              <a:gd name="connsiteX2762" fmla="*/ 1087258 w 12577788"/>
              <a:gd name="connsiteY2762" fmla="*/ 2772346 h 7613820"/>
              <a:gd name="connsiteX2763" fmla="*/ 1097902 w 12577788"/>
              <a:gd name="connsiteY2763" fmla="*/ 2774109 h 7613820"/>
              <a:gd name="connsiteX2764" fmla="*/ 1122236 w 12577788"/>
              <a:gd name="connsiteY2764" fmla="*/ 2772699 h 7613820"/>
              <a:gd name="connsiteX2765" fmla="*/ 1121854 w 12577788"/>
              <a:gd name="connsiteY2765" fmla="*/ 2775167 h 7613820"/>
              <a:gd name="connsiteX2766" fmla="*/ 1123755 w 12577788"/>
              <a:gd name="connsiteY2766" fmla="*/ 2783979 h 7613820"/>
              <a:gd name="connsiteX2767" fmla="*/ 1127177 w 12577788"/>
              <a:gd name="connsiteY2767" fmla="*/ 2786799 h 7613820"/>
              <a:gd name="connsiteX2768" fmla="*/ 1126417 w 12577788"/>
              <a:gd name="connsiteY2768" fmla="*/ 2785037 h 7613820"/>
              <a:gd name="connsiteX2769" fmla="*/ 1127178 w 12577788"/>
              <a:gd name="connsiteY2769" fmla="*/ 2781864 h 7613820"/>
              <a:gd name="connsiteX2770" fmla="*/ 1128318 w 12577788"/>
              <a:gd name="connsiteY2770" fmla="*/ 2778691 h 7613820"/>
              <a:gd name="connsiteX2771" fmla="*/ 1132501 w 12577788"/>
              <a:gd name="connsiteY2771" fmla="*/ 2780454 h 7613820"/>
              <a:gd name="connsiteX2772" fmla="*/ 1130981 w 12577788"/>
              <a:gd name="connsiteY2772" fmla="*/ 2784683 h 7613820"/>
              <a:gd name="connsiteX2773" fmla="*/ 1130220 w 12577788"/>
              <a:gd name="connsiteY2773" fmla="*/ 2787858 h 7613820"/>
              <a:gd name="connsiteX2774" fmla="*/ 1129459 w 12577788"/>
              <a:gd name="connsiteY2774" fmla="*/ 2794202 h 7613820"/>
              <a:gd name="connsiteX2775" fmla="*/ 1128699 w 12577788"/>
              <a:gd name="connsiteY2775" fmla="*/ 2805482 h 7613820"/>
              <a:gd name="connsiteX2776" fmla="*/ 1129079 w 12577788"/>
              <a:gd name="connsiteY2776" fmla="*/ 2819229 h 7613820"/>
              <a:gd name="connsiteX2777" fmla="*/ 1129079 w 12577788"/>
              <a:gd name="connsiteY2777" fmla="*/ 2822753 h 7613820"/>
              <a:gd name="connsiteX2778" fmla="*/ 1130600 w 12577788"/>
              <a:gd name="connsiteY2778" fmla="*/ 2822754 h 7613820"/>
              <a:gd name="connsiteX2779" fmla="*/ 1130220 w 12577788"/>
              <a:gd name="connsiteY2779" fmla="*/ 2824516 h 7613820"/>
              <a:gd name="connsiteX2780" fmla="*/ 1132121 w 12577788"/>
              <a:gd name="connsiteY2780" fmla="*/ 2841786 h 7613820"/>
              <a:gd name="connsiteX2781" fmla="*/ 1134021 w 12577788"/>
              <a:gd name="connsiteY2781" fmla="*/ 2854478 h 7613820"/>
              <a:gd name="connsiteX2782" fmla="*/ 1149229 w 12577788"/>
              <a:gd name="connsiteY2782" fmla="*/ 2942601 h 7613820"/>
              <a:gd name="connsiteX2783" fmla="*/ 1152272 w 12577788"/>
              <a:gd name="connsiteY2783" fmla="*/ 2933435 h 7613820"/>
              <a:gd name="connsiteX2784" fmla="*/ 1155313 w 12577788"/>
              <a:gd name="connsiteY2784" fmla="*/ 2947887 h 7613820"/>
              <a:gd name="connsiteX2785" fmla="*/ 1146947 w 12577788"/>
              <a:gd name="connsiteY2785" fmla="*/ 2946829 h 7613820"/>
              <a:gd name="connsiteX2786" fmla="*/ 1149991 w 12577788"/>
              <a:gd name="connsiteY2786" fmla="*/ 2988071 h 7613820"/>
              <a:gd name="connsiteX2787" fmla="*/ 1152271 w 12577788"/>
              <a:gd name="connsiteY2787" fmla="*/ 2995474 h 7613820"/>
              <a:gd name="connsiteX2788" fmla="*/ 1165198 w 12577788"/>
              <a:gd name="connsiteY2788" fmla="*/ 3001115 h 7613820"/>
              <a:gd name="connsiteX2789" fmla="*/ 1165577 w 12577788"/>
              <a:gd name="connsiteY2789" fmla="*/ 2986662 h 7613820"/>
              <a:gd name="connsiteX2790" fmla="*/ 1182687 w 12577788"/>
              <a:gd name="connsiteY2790" fmla="*/ 3035658 h 7613820"/>
              <a:gd name="connsiteX2791" fmla="*/ 1192572 w 12577788"/>
              <a:gd name="connsiteY2791" fmla="*/ 3088884 h 7613820"/>
              <a:gd name="connsiteX2792" fmla="*/ 1206260 w 12577788"/>
              <a:gd name="connsiteY2792" fmla="*/ 3083244 h 7613820"/>
              <a:gd name="connsiteX2793" fmla="*/ 1216905 w 12577788"/>
              <a:gd name="connsiteY2793" fmla="*/ 3111795 h 7613820"/>
              <a:gd name="connsiteX2794" fmla="*/ 1193332 w 12577788"/>
              <a:gd name="connsiteY2794" fmla="*/ 3100870 h 7613820"/>
              <a:gd name="connsiteX2795" fmla="*/ 1224128 w 12577788"/>
              <a:gd name="connsiteY2795" fmla="*/ 3141053 h 7613820"/>
              <a:gd name="connsiteX2796" fmla="*/ 1272794 w 12577788"/>
              <a:gd name="connsiteY2796" fmla="*/ 3180532 h 7613820"/>
              <a:gd name="connsiteX2797" fmla="*/ 1286101 w 12577788"/>
              <a:gd name="connsiteY2797" fmla="*/ 3223183 h 7613820"/>
              <a:gd name="connsiteX2798" fmla="*/ 1288001 w 12577788"/>
              <a:gd name="connsiteY2798" fmla="*/ 3160441 h 7613820"/>
              <a:gd name="connsiteX2799" fmla="*/ 1294845 w 12577788"/>
              <a:gd name="connsiteY2799" fmla="*/ 3167843 h 7613820"/>
              <a:gd name="connsiteX2800" fmla="*/ 1284960 w 12577788"/>
              <a:gd name="connsiteY2800" fmla="*/ 3156211 h 7613820"/>
              <a:gd name="connsiteX2801" fmla="*/ 1275455 w 12577788"/>
              <a:gd name="connsiteY2801" fmla="*/ 3144578 h 7613820"/>
              <a:gd name="connsiteX2802" fmla="*/ 1268231 w 12577788"/>
              <a:gd name="connsiteY2802" fmla="*/ 3171015 h 7613820"/>
              <a:gd name="connsiteX2803" fmla="*/ 1245039 w 12577788"/>
              <a:gd name="connsiteY2803" fmla="*/ 3102984 h 7613820"/>
              <a:gd name="connsiteX2804" fmla="*/ 1258727 w 12577788"/>
              <a:gd name="connsiteY2804" fmla="*/ 3111092 h 7613820"/>
              <a:gd name="connsiteX2805" fmla="*/ 1262528 w 12577788"/>
              <a:gd name="connsiteY2805" fmla="*/ 3132241 h 7613820"/>
              <a:gd name="connsiteX2806" fmla="*/ 1288002 w 12577788"/>
              <a:gd name="connsiteY2806" fmla="*/ 3147398 h 7613820"/>
              <a:gd name="connsiteX2807" fmla="*/ 1297886 w 12577788"/>
              <a:gd name="connsiteY2807" fmla="*/ 3185468 h 7613820"/>
              <a:gd name="connsiteX2808" fmla="*/ 1312334 w 12577788"/>
              <a:gd name="connsiteY2808" fmla="*/ 3215428 h 7613820"/>
              <a:gd name="connsiteX2809" fmla="*/ 1326022 w 12577788"/>
              <a:gd name="connsiteY2809" fmla="*/ 3215077 h 7613820"/>
              <a:gd name="connsiteX2810" fmla="*/ 1335527 w 12577788"/>
              <a:gd name="connsiteY2810" fmla="*/ 3228119 h 7613820"/>
              <a:gd name="connsiteX2811" fmla="*/ 1333245 w 12577788"/>
              <a:gd name="connsiteY2811" fmla="*/ 3248916 h 7613820"/>
              <a:gd name="connsiteX2812" fmla="*/ 1336574 w 12577788"/>
              <a:gd name="connsiteY2812" fmla="*/ 3250534 h 7613820"/>
              <a:gd name="connsiteX2813" fmla="*/ 1330634 w 12577788"/>
              <a:gd name="connsiteY2813" fmla="*/ 3255724 h 7613820"/>
              <a:gd name="connsiteX2814" fmla="*/ 1337462 w 12577788"/>
              <a:gd name="connsiteY2814" fmla="*/ 3283101 h 7613820"/>
              <a:gd name="connsiteX2815" fmla="*/ 1287599 w 12577788"/>
              <a:gd name="connsiteY2815" fmla="*/ 3326320 h 7613820"/>
              <a:gd name="connsiteX2816" fmla="*/ 1305227 w 12577788"/>
              <a:gd name="connsiteY2816" fmla="*/ 3370180 h 7613820"/>
              <a:gd name="connsiteX2817" fmla="*/ 1300444 w 12577788"/>
              <a:gd name="connsiteY2817" fmla="*/ 3375044 h 7613820"/>
              <a:gd name="connsiteX2818" fmla="*/ 1290378 w 12577788"/>
              <a:gd name="connsiteY2818" fmla="*/ 3359995 h 7613820"/>
              <a:gd name="connsiteX2819" fmla="*/ 1276596 w 12577788"/>
              <a:gd name="connsiteY2819" fmla="*/ 3333513 h 7613820"/>
              <a:gd name="connsiteX2820" fmla="*/ 1249222 w 12577788"/>
              <a:gd name="connsiteY2820" fmla="*/ 3287690 h 7613820"/>
              <a:gd name="connsiteX2821" fmla="*/ 1241998 w 12577788"/>
              <a:gd name="connsiteY2821" fmla="*/ 3300379 h 7613820"/>
              <a:gd name="connsiteX2822" fmla="*/ 1237056 w 12577788"/>
              <a:gd name="connsiteY2822" fmla="*/ 3283813 h 7613820"/>
              <a:gd name="connsiteX2823" fmla="*/ 1247321 w 12577788"/>
              <a:gd name="connsiteY2823" fmla="*/ 3284165 h 7613820"/>
              <a:gd name="connsiteX2824" fmla="*/ 1230212 w 12577788"/>
              <a:gd name="connsiteY2824" fmla="*/ 3248210 h 7613820"/>
              <a:gd name="connsiteX2825" fmla="*/ 1211202 w 12577788"/>
              <a:gd name="connsiteY2825" fmla="*/ 3210141 h 7613820"/>
              <a:gd name="connsiteX2826" fmla="*/ 1194093 w 12577788"/>
              <a:gd name="connsiteY2826" fmla="*/ 3169606 h 7613820"/>
              <a:gd name="connsiteX2827" fmla="*/ 1178884 w 12577788"/>
              <a:gd name="connsiteY2827" fmla="*/ 3122724 h 7613820"/>
              <a:gd name="connsiteX2828" fmla="*/ 1172802 w 12577788"/>
              <a:gd name="connsiteY2828" fmla="*/ 3090647 h 7613820"/>
              <a:gd name="connsiteX2829" fmla="*/ 1155693 w 12577788"/>
              <a:gd name="connsiteY2829" fmla="*/ 3054693 h 7613820"/>
              <a:gd name="connsiteX2830" fmla="*/ 1142006 w 12577788"/>
              <a:gd name="connsiteY2830" fmla="*/ 3008870 h 7613820"/>
              <a:gd name="connsiteX2831" fmla="*/ 1137443 w 12577788"/>
              <a:gd name="connsiteY2831" fmla="*/ 2995475 h 7613820"/>
              <a:gd name="connsiteX2832" fmla="*/ 1132501 w 12577788"/>
              <a:gd name="connsiteY2832" fmla="*/ 2982080 h 7613820"/>
              <a:gd name="connsiteX2833" fmla="*/ 1124896 w 12577788"/>
              <a:gd name="connsiteY2833" fmla="*/ 2954585 h 7613820"/>
              <a:gd name="connsiteX2834" fmla="*/ 1112730 w 12577788"/>
              <a:gd name="connsiteY2834" fmla="*/ 2912286 h 7613820"/>
              <a:gd name="connsiteX2835" fmla="*/ 1105506 w 12577788"/>
              <a:gd name="connsiteY2835" fmla="*/ 2869635 h 7613820"/>
              <a:gd name="connsiteX2836" fmla="*/ 1101705 w 12577788"/>
              <a:gd name="connsiteY2836" fmla="*/ 2848486 h 7613820"/>
              <a:gd name="connsiteX2837" fmla="*/ 1099803 w 12577788"/>
              <a:gd name="connsiteY2837" fmla="*/ 2830860 h 7613820"/>
              <a:gd name="connsiteX2838" fmla="*/ 1100184 w 12577788"/>
              <a:gd name="connsiteY2838" fmla="*/ 2829450 h 7613820"/>
              <a:gd name="connsiteX2839" fmla="*/ 1099043 w 12577788"/>
              <a:gd name="connsiteY2839" fmla="*/ 2829099 h 7613820"/>
              <a:gd name="connsiteX2840" fmla="*/ 1098283 w 12577788"/>
              <a:gd name="connsiteY2840" fmla="*/ 2825574 h 7613820"/>
              <a:gd name="connsiteX2841" fmla="*/ 1097142 w 12577788"/>
              <a:gd name="connsiteY2841" fmla="*/ 2820286 h 7613820"/>
              <a:gd name="connsiteX2842" fmla="*/ 1086496 w 12577788"/>
              <a:gd name="connsiteY2842" fmla="*/ 2801604 h 7613820"/>
              <a:gd name="connsiteX2843" fmla="*/ 1094480 w 12577788"/>
              <a:gd name="connsiteY2843" fmla="*/ 2795964 h 7613820"/>
              <a:gd name="connsiteX2844" fmla="*/ 1083836 w 12577788"/>
              <a:gd name="connsiteY2844" fmla="*/ 2795963 h 7613820"/>
              <a:gd name="connsiteX2845" fmla="*/ 1083836 w 12577788"/>
              <a:gd name="connsiteY2845" fmla="*/ 2792440 h 7613820"/>
              <a:gd name="connsiteX2846" fmla="*/ 1083835 w 12577788"/>
              <a:gd name="connsiteY2846" fmla="*/ 2791029 h 7613820"/>
              <a:gd name="connsiteX2847" fmla="*/ 1084596 w 12577788"/>
              <a:gd name="connsiteY2847" fmla="*/ 2789266 h 7613820"/>
              <a:gd name="connsiteX2848" fmla="*/ 1084215 w 12577788"/>
              <a:gd name="connsiteY2848" fmla="*/ 2785742 h 7613820"/>
              <a:gd name="connsiteX2849" fmla="*/ 6816462 w 12577788"/>
              <a:gd name="connsiteY2849" fmla="*/ 2754240 h 7613820"/>
              <a:gd name="connsiteX2850" fmla="*/ 6673297 w 12577788"/>
              <a:gd name="connsiteY2850" fmla="*/ 2774507 h 7613820"/>
              <a:gd name="connsiteX2851" fmla="*/ 6756807 w 12577788"/>
              <a:gd name="connsiteY2851" fmla="*/ 2962097 h 7613820"/>
              <a:gd name="connsiteX2852" fmla="*/ 6864995 w 12577788"/>
              <a:gd name="connsiteY2852" fmla="*/ 2950296 h 7613820"/>
              <a:gd name="connsiteX2853" fmla="*/ 6907301 w 12577788"/>
              <a:gd name="connsiteY2853" fmla="*/ 2807354 h 7613820"/>
              <a:gd name="connsiteX2854" fmla="*/ 6859297 w 12577788"/>
              <a:gd name="connsiteY2854" fmla="*/ 2765678 h 7613820"/>
              <a:gd name="connsiteX2855" fmla="*/ 6816462 w 12577788"/>
              <a:gd name="connsiteY2855" fmla="*/ 2754240 h 7613820"/>
              <a:gd name="connsiteX2856" fmla="*/ 854577 w 12577788"/>
              <a:gd name="connsiteY2856" fmla="*/ 2750493 h 7613820"/>
              <a:gd name="connsiteX2857" fmla="*/ 852294 w 12577788"/>
              <a:gd name="connsiteY2857" fmla="*/ 2760715 h 7613820"/>
              <a:gd name="connsiteX2858" fmla="*/ 855717 w 12577788"/>
              <a:gd name="connsiteY2858" fmla="*/ 2765650 h 7613820"/>
              <a:gd name="connsiteX2859" fmla="*/ 867123 w 12577788"/>
              <a:gd name="connsiteY2859" fmla="*/ 2757189 h 7613820"/>
              <a:gd name="connsiteX2860" fmla="*/ 834806 w 12577788"/>
              <a:gd name="connsiteY2860" fmla="*/ 2720177 h 7613820"/>
              <a:gd name="connsiteX2861" fmla="*/ 828342 w 12577788"/>
              <a:gd name="connsiteY2861" fmla="*/ 2722998 h 7613820"/>
              <a:gd name="connsiteX2862" fmla="*/ 817696 w 12577788"/>
              <a:gd name="connsiteY2862" fmla="*/ 2734983 h 7613820"/>
              <a:gd name="connsiteX2863" fmla="*/ 818077 w 12577788"/>
              <a:gd name="connsiteY2863" fmla="*/ 2755779 h 7613820"/>
              <a:gd name="connsiteX2864" fmla="*/ 822640 w 12577788"/>
              <a:gd name="connsiteY2864" fmla="*/ 2763534 h 7613820"/>
              <a:gd name="connsiteX2865" fmla="*/ 827962 w 12577788"/>
              <a:gd name="connsiteY2865" fmla="*/ 2769174 h 7613820"/>
              <a:gd name="connsiteX2866" fmla="*/ 850773 w 12577788"/>
              <a:gd name="connsiteY2866" fmla="*/ 2748379 h 7613820"/>
              <a:gd name="connsiteX2867" fmla="*/ 834806 w 12577788"/>
              <a:gd name="connsiteY2867" fmla="*/ 2720177 h 7613820"/>
              <a:gd name="connsiteX2868" fmla="*/ 927953 w 12577788"/>
              <a:gd name="connsiteY2868" fmla="*/ 2707841 h 7613820"/>
              <a:gd name="connsiteX2869" fmla="*/ 900960 w 12577788"/>
              <a:gd name="connsiteY2869" fmla="*/ 2721235 h 7613820"/>
              <a:gd name="connsiteX2870" fmla="*/ 903241 w 12577788"/>
              <a:gd name="connsiteY2870" fmla="*/ 2749788 h 7613820"/>
              <a:gd name="connsiteX2871" fmla="*/ 913506 w 12577788"/>
              <a:gd name="connsiteY2871" fmla="*/ 2761772 h 7613820"/>
              <a:gd name="connsiteX2872" fmla="*/ 954188 w 12577788"/>
              <a:gd name="connsiteY2872" fmla="*/ 2750845 h 7613820"/>
              <a:gd name="connsiteX2873" fmla="*/ 955708 w 12577788"/>
              <a:gd name="connsiteY2873" fmla="*/ 2719825 h 7613820"/>
              <a:gd name="connsiteX2874" fmla="*/ 927953 w 12577788"/>
              <a:gd name="connsiteY2874" fmla="*/ 2707841 h 7613820"/>
              <a:gd name="connsiteX2875" fmla="*/ 6643640 w 12577788"/>
              <a:gd name="connsiteY2875" fmla="*/ 2700722 h 7613820"/>
              <a:gd name="connsiteX2876" fmla="*/ 6614832 w 12577788"/>
              <a:gd name="connsiteY2876" fmla="*/ 2708780 h 7613820"/>
              <a:gd name="connsiteX2877" fmla="*/ 6663303 w 12577788"/>
              <a:gd name="connsiteY2877" fmla="*/ 2730537 h 7613820"/>
              <a:gd name="connsiteX2878" fmla="*/ 6714300 w 12577788"/>
              <a:gd name="connsiteY2878" fmla="*/ 2744078 h 7613820"/>
              <a:gd name="connsiteX2879" fmla="*/ 6643640 w 12577788"/>
              <a:gd name="connsiteY2879" fmla="*/ 2700722 h 7613820"/>
              <a:gd name="connsiteX2880" fmla="*/ 6246062 w 12577788"/>
              <a:gd name="connsiteY2880" fmla="*/ 2616802 h 7613820"/>
              <a:gd name="connsiteX2881" fmla="*/ 6226538 w 12577788"/>
              <a:gd name="connsiteY2881" fmla="*/ 2618250 h 7613820"/>
              <a:gd name="connsiteX2882" fmla="*/ 6208544 w 12577788"/>
              <a:gd name="connsiteY2882" fmla="*/ 2634472 h 7613820"/>
              <a:gd name="connsiteX2883" fmla="*/ 6228173 w 12577788"/>
              <a:gd name="connsiteY2883" fmla="*/ 2678098 h 7613820"/>
              <a:gd name="connsiteX2884" fmla="*/ 6258838 w 12577788"/>
              <a:gd name="connsiteY2884" fmla="*/ 2677895 h 7613820"/>
              <a:gd name="connsiteX2885" fmla="*/ 6269887 w 12577788"/>
              <a:gd name="connsiteY2885" fmla="*/ 2626688 h 7613820"/>
              <a:gd name="connsiteX2886" fmla="*/ 6246062 w 12577788"/>
              <a:gd name="connsiteY2886" fmla="*/ 2616802 h 7613820"/>
              <a:gd name="connsiteX2887" fmla="*/ 645467 w 12577788"/>
              <a:gd name="connsiteY2887" fmla="*/ 2586936 h 7613820"/>
              <a:gd name="connsiteX2888" fmla="*/ 645847 w 12577788"/>
              <a:gd name="connsiteY2888" fmla="*/ 2619719 h 7613820"/>
              <a:gd name="connsiteX2889" fmla="*/ 662197 w 12577788"/>
              <a:gd name="connsiteY2889" fmla="*/ 2609496 h 7613820"/>
              <a:gd name="connsiteX2890" fmla="*/ 666378 w 12577788"/>
              <a:gd name="connsiteY2890" fmla="*/ 2589757 h 7613820"/>
              <a:gd name="connsiteX2891" fmla="*/ 645467 w 12577788"/>
              <a:gd name="connsiteY2891" fmla="*/ 2586936 h 7613820"/>
              <a:gd name="connsiteX2892" fmla="*/ 940882 w 12577788"/>
              <a:gd name="connsiteY2892" fmla="*/ 2571426 h 7613820"/>
              <a:gd name="connsiteX2893" fmla="*/ 935178 w 12577788"/>
              <a:gd name="connsiteY2893" fmla="*/ 2577771 h 7613820"/>
              <a:gd name="connsiteX2894" fmla="*/ 935557 w 12577788"/>
              <a:gd name="connsiteY2894" fmla="*/ 2586936 h 7613820"/>
              <a:gd name="connsiteX2895" fmla="*/ 958370 w 12577788"/>
              <a:gd name="connsiteY2895" fmla="*/ 2607028 h 7613820"/>
              <a:gd name="connsiteX2896" fmla="*/ 971297 w 12577788"/>
              <a:gd name="connsiteY2896" fmla="*/ 2601742 h 7613820"/>
              <a:gd name="connsiteX2897" fmla="*/ 952287 w 12577788"/>
              <a:gd name="connsiteY2897" fmla="*/ 2574600 h 7613820"/>
              <a:gd name="connsiteX2898" fmla="*/ 940882 w 12577788"/>
              <a:gd name="connsiteY2898" fmla="*/ 2571426 h 7613820"/>
              <a:gd name="connsiteX2899" fmla="*/ 6696669 w 12577788"/>
              <a:gd name="connsiteY2899" fmla="*/ 2523980 h 7613820"/>
              <a:gd name="connsiteX2900" fmla="*/ 6677109 w 12577788"/>
              <a:gd name="connsiteY2900" fmla="*/ 2535272 h 7613820"/>
              <a:gd name="connsiteX2901" fmla="*/ 6673967 w 12577788"/>
              <a:gd name="connsiteY2901" fmla="*/ 2570554 h 7613820"/>
              <a:gd name="connsiteX2902" fmla="*/ 6745047 w 12577788"/>
              <a:gd name="connsiteY2902" fmla="*/ 2564825 h 7613820"/>
              <a:gd name="connsiteX2903" fmla="*/ 6696669 w 12577788"/>
              <a:gd name="connsiteY2903" fmla="*/ 2523980 h 7613820"/>
              <a:gd name="connsiteX2904" fmla="*/ 6500923 w 12577788"/>
              <a:gd name="connsiteY2904" fmla="*/ 2484089 h 7613820"/>
              <a:gd name="connsiteX2905" fmla="*/ 6474615 w 12577788"/>
              <a:gd name="connsiteY2905" fmla="*/ 2494057 h 7613820"/>
              <a:gd name="connsiteX2906" fmla="*/ 6490999 w 12577788"/>
              <a:gd name="connsiteY2906" fmla="*/ 2532804 h 7613820"/>
              <a:gd name="connsiteX2907" fmla="*/ 6525730 w 12577788"/>
              <a:gd name="connsiteY2907" fmla="*/ 2515209 h 7613820"/>
              <a:gd name="connsiteX2908" fmla="*/ 6500923 w 12577788"/>
              <a:gd name="connsiteY2908" fmla="*/ 2484089 h 7613820"/>
              <a:gd name="connsiteX2909" fmla="*/ 6506325 w 12577788"/>
              <a:gd name="connsiteY2909" fmla="*/ 2402368 h 7613820"/>
              <a:gd name="connsiteX2910" fmla="*/ 6480331 w 12577788"/>
              <a:gd name="connsiteY2910" fmla="*/ 2403253 h 7613820"/>
              <a:gd name="connsiteX2911" fmla="*/ 6456735 w 12577788"/>
              <a:gd name="connsiteY2911" fmla="*/ 2417182 h 7613820"/>
              <a:gd name="connsiteX2912" fmla="*/ 6449807 w 12577788"/>
              <a:gd name="connsiteY2912" fmla="*/ 2462938 h 7613820"/>
              <a:gd name="connsiteX2913" fmla="*/ 6506325 w 12577788"/>
              <a:gd name="connsiteY2913" fmla="*/ 2402368 h 7613820"/>
              <a:gd name="connsiteX2914" fmla="*/ 931376 w 12577788"/>
              <a:gd name="connsiteY2914" fmla="*/ 2389540 h 7613820"/>
              <a:gd name="connsiteX2915" fmla="*/ 925673 w 12577788"/>
              <a:gd name="connsiteY2915" fmla="*/ 2394829 h 7613820"/>
              <a:gd name="connsiteX2916" fmla="*/ 973197 w 12577788"/>
              <a:gd name="connsiteY2916" fmla="*/ 2442062 h 7613820"/>
              <a:gd name="connsiteX2917" fmla="*/ 940881 w 12577788"/>
              <a:gd name="connsiteY2917" fmla="*/ 2396591 h 7613820"/>
              <a:gd name="connsiteX2918" fmla="*/ 938979 w 12577788"/>
              <a:gd name="connsiteY2918" fmla="*/ 2389541 h 7613820"/>
              <a:gd name="connsiteX2919" fmla="*/ 931376 w 12577788"/>
              <a:gd name="connsiteY2919" fmla="*/ 2389540 h 7613820"/>
              <a:gd name="connsiteX2920" fmla="*/ 965214 w 12577788"/>
              <a:gd name="connsiteY2920" fmla="*/ 2382139 h 7613820"/>
              <a:gd name="connsiteX2921" fmla="*/ 962933 w 12577788"/>
              <a:gd name="connsiteY2921" fmla="*/ 2386722 h 7613820"/>
              <a:gd name="connsiteX2922" fmla="*/ 961792 w 12577788"/>
              <a:gd name="connsiteY2922" fmla="*/ 2383196 h 7613820"/>
              <a:gd name="connsiteX2923" fmla="*/ 964833 w 12577788"/>
              <a:gd name="connsiteY2923" fmla="*/ 2396943 h 7613820"/>
              <a:gd name="connsiteX2924" fmla="*/ 983082 w 12577788"/>
              <a:gd name="connsiteY2924" fmla="*/ 2429373 h 7613820"/>
              <a:gd name="connsiteX2925" fmla="*/ 986125 w 12577788"/>
              <a:gd name="connsiteY2925" fmla="*/ 2428316 h 7613820"/>
              <a:gd name="connsiteX2926" fmla="*/ 965214 w 12577788"/>
              <a:gd name="connsiteY2926" fmla="*/ 2382139 h 7613820"/>
              <a:gd name="connsiteX2927" fmla="*/ 3740239 w 12577788"/>
              <a:gd name="connsiteY2927" fmla="*/ 2372710 h 7613820"/>
              <a:gd name="connsiteX2928" fmla="*/ 3740248 w 12577788"/>
              <a:gd name="connsiteY2928" fmla="*/ 2373708 h 7613820"/>
              <a:gd name="connsiteX2929" fmla="*/ 3738223 w 12577788"/>
              <a:gd name="connsiteY2929" fmla="*/ 2374779 h 7613820"/>
              <a:gd name="connsiteX2930" fmla="*/ 3734097 w 12577788"/>
              <a:gd name="connsiteY2930" fmla="*/ 2391582 h 7613820"/>
              <a:gd name="connsiteX2931" fmla="*/ 3716354 w 12577788"/>
              <a:gd name="connsiteY2931" fmla="*/ 2391579 h 7613820"/>
              <a:gd name="connsiteX2932" fmla="*/ 3711763 w 12577788"/>
              <a:gd name="connsiteY2932" fmla="*/ 2392822 h 7613820"/>
              <a:gd name="connsiteX2933" fmla="*/ 3712146 w 12577788"/>
              <a:gd name="connsiteY2933" fmla="*/ 2389540 h 7613820"/>
              <a:gd name="connsiteX2934" fmla="*/ 3714021 w 12577788"/>
              <a:gd name="connsiteY2934" fmla="*/ 2380155 h 7613820"/>
              <a:gd name="connsiteX2935" fmla="*/ 1072810 w 12577788"/>
              <a:gd name="connsiteY2935" fmla="*/ 2351472 h 7613820"/>
              <a:gd name="connsiteX2936" fmla="*/ 1088777 w 12577788"/>
              <a:gd name="connsiteY2936" fmla="*/ 2356761 h 7613820"/>
              <a:gd name="connsiteX2937" fmla="*/ 1088777 w 12577788"/>
              <a:gd name="connsiteY2937" fmla="*/ 2380024 h 7613820"/>
              <a:gd name="connsiteX2938" fmla="*/ 1105887 w 12577788"/>
              <a:gd name="connsiteY2938" fmla="*/ 2392712 h 7613820"/>
              <a:gd name="connsiteX2939" fmla="*/ 1096002 w 12577788"/>
              <a:gd name="connsiteY2939" fmla="*/ 2395887 h 7613820"/>
              <a:gd name="connsiteX2940" fmla="*/ 1095240 w 12577788"/>
              <a:gd name="connsiteY2940" fmla="*/ 2440652 h 7613820"/>
              <a:gd name="connsiteX2941" fmla="*/ 1094481 w 12577788"/>
              <a:gd name="connsiteY2941" fmla="*/ 2485772 h 7613820"/>
              <a:gd name="connsiteX2942" fmla="*/ 1085355 w 12577788"/>
              <a:gd name="connsiteY2942" fmla="*/ 2485771 h 7613820"/>
              <a:gd name="connsiteX2943" fmla="*/ 1093721 w 12577788"/>
              <a:gd name="connsiteY2943" fmla="*/ 2496698 h 7613820"/>
              <a:gd name="connsiteX2944" fmla="*/ 1107027 w 12577788"/>
              <a:gd name="connsiteY2944" fmla="*/ 2511504 h 7613820"/>
              <a:gd name="connsiteX2945" fmla="*/ 1098284 w 12577788"/>
              <a:gd name="connsiteY2945" fmla="*/ 2515381 h 7613820"/>
              <a:gd name="connsiteX2946" fmla="*/ 1104366 w 12577788"/>
              <a:gd name="connsiteY2946" fmla="*/ 2534062 h 7613820"/>
              <a:gd name="connsiteX2947" fmla="*/ 1102845 w 12577788"/>
              <a:gd name="connsiteY2947" fmla="*/ 2543580 h 7613820"/>
              <a:gd name="connsiteX2948" fmla="*/ 1106647 w 12577788"/>
              <a:gd name="connsiteY2948" fmla="*/ 2551334 h 7613820"/>
              <a:gd name="connsiteX2949" fmla="*/ 1097523 w 12577788"/>
              <a:gd name="connsiteY2949" fmla="*/ 2559795 h 7613820"/>
              <a:gd name="connsiteX2950" fmla="*/ 1108548 w 12577788"/>
              <a:gd name="connsiteY2950" fmla="*/ 2558385 h 7613820"/>
              <a:gd name="connsiteX2951" fmla="*/ 1112351 w 12577788"/>
              <a:gd name="connsiteY2951" fmla="*/ 2621480 h 7613820"/>
              <a:gd name="connsiteX2952" fmla="*/ 1124137 w 12577788"/>
              <a:gd name="connsiteY2952" fmla="*/ 2627474 h 7613820"/>
              <a:gd name="connsiteX2953" fmla="*/ 1119195 w 12577788"/>
              <a:gd name="connsiteY2953" fmla="*/ 2647212 h 7613820"/>
              <a:gd name="connsiteX2954" fmla="*/ 1111210 w 12577788"/>
              <a:gd name="connsiteY2954" fmla="*/ 2672945 h 7613820"/>
              <a:gd name="connsiteX2955" fmla="*/ 1113491 w 12577788"/>
              <a:gd name="connsiteY2955" fmla="*/ 2683872 h 7613820"/>
              <a:gd name="connsiteX2956" fmla="*/ 1115011 w 12577788"/>
              <a:gd name="connsiteY2956" fmla="*/ 2689159 h 7613820"/>
              <a:gd name="connsiteX2957" fmla="*/ 1116151 w 12577788"/>
              <a:gd name="connsiteY2957" fmla="*/ 2694800 h 7613820"/>
              <a:gd name="connsiteX2958" fmla="*/ 1116533 w 12577788"/>
              <a:gd name="connsiteY2958" fmla="*/ 2716653 h 7613820"/>
              <a:gd name="connsiteX2959" fmla="*/ 1118433 w 12577788"/>
              <a:gd name="connsiteY2959" fmla="*/ 2737450 h 7613820"/>
              <a:gd name="connsiteX2960" fmla="*/ 1120335 w 12577788"/>
              <a:gd name="connsiteY2960" fmla="*/ 2741328 h 7613820"/>
              <a:gd name="connsiteX2961" fmla="*/ 1097143 w 12577788"/>
              <a:gd name="connsiteY2961" fmla="*/ 2751198 h 7613820"/>
              <a:gd name="connsiteX2962" fmla="*/ 1096762 w 12577788"/>
              <a:gd name="connsiteY2962" fmla="*/ 2751550 h 7613820"/>
              <a:gd name="connsiteX2963" fmla="*/ 1080413 w 12577788"/>
              <a:gd name="connsiteY2963" fmla="*/ 2736040 h 7613820"/>
              <a:gd name="connsiteX2964" fmla="*/ 1082315 w 12577788"/>
              <a:gd name="connsiteY2964" fmla="*/ 2763534 h 7613820"/>
              <a:gd name="connsiteX2965" fmla="*/ 1074330 w 12577788"/>
              <a:gd name="connsiteY2965" fmla="*/ 2742385 h 7613820"/>
              <a:gd name="connsiteX2966" fmla="*/ 1083455 w 12577788"/>
              <a:gd name="connsiteY2966" fmla="*/ 2703612 h 7613820"/>
              <a:gd name="connsiteX2967" fmla="*/ 1089918 w 12577788"/>
              <a:gd name="connsiteY2967" fmla="*/ 2715948 h 7613820"/>
              <a:gd name="connsiteX2968" fmla="*/ 1086117 w 12577788"/>
              <a:gd name="connsiteY2968" fmla="*/ 2699733 h 7613820"/>
              <a:gd name="connsiteX2969" fmla="*/ 1085736 w 12577788"/>
              <a:gd name="connsiteY2969" fmla="*/ 2691274 h 7613820"/>
              <a:gd name="connsiteX2970" fmla="*/ 1086877 w 12577788"/>
              <a:gd name="connsiteY2970" fmla="*/ 2683167 h 7613820"/>
              <a:gd name="connsiteX2971" fmla="*/ 1084215 w 12577788"/>
              <a:gd name="connsiteY2971" fmla="*/ 2654263 h 7613820"/>
              <a:gd name="connsiteX2972" fmla="*/ 1076992 w 12577788"/>
              <a:gd name="connsiteY2972" fmla="*/ 2695152 h 7613820"/>
              <a:gd name="connsiteX2973" fmla="*/ 1068628 w 12577788"/>
              <a:gd name="connsiteY2973" fmla="*/ 2655673 h 7613820"/>
              <a:gd name="connsiteX2974" fmla="*/ 1081174 w 12577788"/>
              <a:gd name="connsiteY2974" fmla="*/ 2654615 h 7613820"/>
              <a:gd name="connsiteX2975" fmla="*/ 1083074 w 12577788"/>
              <a:gd name="connsiteY2975" fmla="*/ 2620071 h 7613820"/>
              <a:gd name="connsiteX2976" fmla="*/ 1088778 w 12577788"/>
              <a:gd name="connsiteY2976" fmla="*/ 2601742 h 7613820"/>
              <a:gd name="connsiteX2977" fmla="*/ 1087637 w 12577788"/>
              <a:gd name="connsiteY2977" fmla="*/ 2595397 h 7613820"/>
              <a:gd name="connsiteX2978" fmla="*/ 1096381 w 12577788"/>
              <a:gd name="connsiteY2978" fmla="*/ 2588346 h 7613820"/>
              <a:gd name="connsiteX2979" fmla="*/ 1084977 w 12577788"/>
              <a:gd name="connsiteY2979" fmla="*/ 2565434 h 7613820"/>
              <a:gd name="connsiteX2980" fmla="*/ 1076611 w 12577788"/>
              <a:gd name="connsiteY2980" fmla="*/ 2561204 h 7613820"/>
              <a:gd name="connsiteX2981" fmla="*/ 1076612 w 12577788"/>
              <a:gd name="connsiteY2981" fmla="*/ 2546400 h 7613820"/>
              <a:gd name="connsiteX2982" fmla="*/ 1074329 w 12577788"/>
              <a:gd name="connsiteY2982" fmla="*/ 2515732 h 7613820"/>
              <a:gd name="connsiteX2983" fmla="*/ 1087257 w 12577788"/>
              <a:gd name="connsiteY2983" fmla="*/ 2503044 h 7613820"/>
              <a:gd name="connsiteX2984" fmla="*/ 1078514 w 12577788"/>
              <a:gd name="connsiteY2984" fmla="*/ 2455104 h 7613820"/>
              <a:gd name="connsiteX2985" fmla="*/ 1086117 w 12577788"/>
              <a:gd name="connsiteY2985" fmla="*/ 2474491 h 7613820"/>
              <a:gd name="connsiteX2986" fmla="*/ 1075091 w 12577788"/>
              <a:gd name="connsiteY2986" fmla="*/ 2405404 h 7613820"/>
              <a:gd name="connsiteX2987" fmla="*/ 1084595 w 12577788"/>
              <a:gd name="connsiteY2987" fmla="*/ 2393771 h 7613820"/>
              <a:gd name="connsiteX2988" fmla="*/ 1072810 w 12577788"/>
              <a:gd name="connsiteY2988" fmla="*/ 2351472 h 7613820"/>
              <a:gd name="connsiteX2989" fmla="*/ 3732853 w 12577788"/>
              <a:gd name="connsiteY2989" fmla="*/ 2329018 h 7613820"/>
              <a:gd name="connsiteX2990" fmla="*/ 3737239 w 12577788"/>
              <a:gd name="connsiteY2990" fmla="*/ 2329618 h 7613820"/>
              <a:gd name="connsiteX2991" fmla="*/ 3736061 w 12577788"/>
              <a:gd name="connsiteY2991" fmla="*/ 2333439 h 7613820"/>
              <a:gd name="connsiteX2992" fmla="*/ 3732215 w 12577788"/>
              <a:gd name="connsiteY2992" fmla="*/ 2332011 h 7613820"/>
              <a:gd name="connsiteX2993" fmla="*/ 3732677 w 12577788"/>
              <a:gd name="connsiteY2993" fmla="*/ 2329276 h 7613820"/>
              <a:gd name="connsiteX2994" fmla="*/ 355375 w 12577788"/>
              <a:gd name="connsiteY2994" fmla="*/ 2284145 h 7613820"/>
              <a:gd name="connsiteX2995" fmla="*/ 372866 w 12577788"/>
              <a:gd name="connsiteY2995" fmla="*/ 2310231 h 7613820"/>
              <a:gd name="connsiteX2996" fmla="*/ 342449 w 12577788"/>
              <a:gd name="connsiteY2996" fmla="*/ 2292253 h 7613820"/>
              <a:gd name="connsiteX2997" fmla="*/ 355375 w 12577788"/>
              <a:gd name="connsiteY2997" fmla="*/ 2284145 h 7613820"/>
              <a:gd name="connsiteX2998" fmla="*/ 3737293 w 12577788"/>
              <a:gd name="connsiteY2998" fmla="*/ 2277346 h 7613820"/>
              <a:gd name="connsiteX2999" fmla="*/ 3738617 w 12577788"/>
              <a:gd name="connsiteY2999" fmla="*/ 2284367 h 7613820"/>
              <a:gd name="connsiteX3000" fmla="*/ 3733817 w 12577788"/>
              <a:gd name="connsiteY3000" fmla="*/ 2303181 h 7613820"/>
              <a:gd name="connsiteX3001" fmla="*/ 3727875 w 12577788"/>
              <a:gd name="connsiteY3001" fmla="*/ 2321731 h 7613820"/>
              <a:gd name="connsiteX3002" fmla="*/ 3728330 w 12577788"/>
              <a:gd name="connsiteY3002" fmla="*/ 2324683 h 7613820"/>
              <a:gd name="connsiteX3003" fmla="*/ 3725546 w 12577788"/>
              <a:gd name="connsiteY3003" fmla="*/ 2329010 h 7613820"/>
              <a:gd name="connsiteX3004" fmla="*/ 3712553 w 12577788"/>
              <a:gd name="connsiteY3004" fmla="*/ 2340613 h 7613820"/>
              <a:gd name="connsiteX3005" fmla="*/ 3706639 w 12577788"/>
              <a:gd name="connsiteY3005" fmla="*/ 2341446 h 7613820"/>
              <a:gd name="connsiteX3006" fmla="*/ 3706062 w 12577788"/>
              <a:gd name="connsiteY3006" fmla="*/ 2332084 h 7613820"/>
              <a:gd name="connsiteX3007" fmla="*/ 3704540 w 12577788"/>
              <a:gd name="connsiteY3007" fmla="*/ 2301770 h 7613820"/>
              <a:gd name="connsiteX3008" fmla="*/ 3692755 w 12577788"/>
              <a:gd name="connsiteY3008" fmla="*/ 2296483 h 7613820"/>
              <a:gd name="connsiteX3009" fmla="*/ 3698316 w 12577788"/>
              <a:gd name="connsiteY3009" fmla="*/ 2290491 h 7613820"/>
              <a:gd name="connsiteX3010" fmla="*/ 3697937 w 12577788"/>
              <a:gd name="connsiteY3010" fmla="*/ 2285014 h 7613820"/>
              <a:gd name="connsiteX3011" fmla="*/ 3715013 w 12577788"/>
              <a:gd name="connsiteY3011" fmla="*/ 2278557 h 7613820"/>
              <a:gd name="connsiteX3012" fmla="*/ 3733453 w 12577788"/>
              <a:gd name="connsiteY3012" fmla="*/ 2279118 h 7613820"/>
              <a:gd name="connsiteX3013" fmla="*/ 828342 w 12577788"/>
              <a:gd name="connsiteY3013" fmla="*/ 2272514 h 7613820"/>
              <a:gd name="connsiteX3014" fmla="*/ 809713 w 12577788"/>
              <a:gd name="connsiteY3014" fmla="*/ 2286613 h 7613820"/>
              <a:gd name="connsiteX3015" fmla="*/ 808572 w 12577788"/>
              <a:gd name="connsiteY3015" fmla="*/ 2289786 h 7613820"/>
              <a:gd name="connsiteX3016" fmla="*/ 802488 w 12577788"/>
              <a:gd name="connsiteY3016" fmla="*/ 2282383 h 7613820"/>
              <a:gd name="connsiteX3017" fmla="*/ 783099 w 12577788"/>
              <a:gd name="connsiteY3017" fmla="*/ 2274277 h 7613820"/>
              <a:gd name="connsiteX3018" fmla="*/ 769791 w 12577788"/>
              <a:gd name="connsiteY3018" fmla="*/ 2293310 h 7613820"/>
              <a:gd name="connsiteX3019" fmla="*/ 793364 w 12577788"/>
              <a:gd name="connsiteY3019" fmla="*/ 2319396 h 7613820"/>
              <a:gd name="connsiteX3020" fmla="*/ 802488 w 12577788"/>
              <a:gd name="connsiteY3020" fmla="*/ 2316928 h 7613820"/>
              <a:gd name="connsiteX3021" fmla="*/ 802489 w 12577788"/>
              <a:gd name="connsiteY3021" fmla="*/ 2319396 h 7613820"/>
              <a:gd name="connsiteX3022" fmla="*/ 819218 w 12577788"/>
              <a:gd name="connsiteY3022" fmla="*/ 2341601 h 7613820"/>
              <a:gd name="connsiteX3023" fmla="*/ 858757 w 12577788"/>
              <a:gd name="connsiteY3023" fmla="*/ 2329264 h 7613820"/>
              <a:gd name="connsiteX3024" fmla="*/ 862940 w 12577788"/>
              <a:gd name="connsiteY3024" fmla="*/ 2307763 h 7613820"/>
              <a:gd name="connsiteX3025" fmla="*/ 841649 w 12577788"/>
              <a:gd name="connsiteY3025" fmla="*/ 2273571 h 7613820"/>
              <a:gd name="connsiteX3026" fmla="*/ 828342 w 12577788"/>
              <a:gd name="connsiteY3026" fmla="*/ 2272514 h 7613820"/>
              <a:gd name="connsiteX3027" fmla="*/ 779676 w 12577788"/>
              <a:gd name="connsiteY3027" fmla="*/ 2231976 h 7613820"/>
              <a:gd name="connsiteX3028" fmla="*/ 709340 w 12577788"/>
              <a:gd name="connsiteY3028" fmla="*/ 2259471 h 7613820"/>
              <a:gd name="connsiteX3029" fmla="*/ 713903 w 12577788"/>
              <a:gd name="connsiteY3029" fmla="*/ 2271809 h 7613820"/>
              <a:gd name="connsiteX3030" fmla="*/ 740517 w 12577788"/>
              <a:gd name="connsiteY3030" fmla="*/ 2290844 h 7613820"/>
              <a:gd name="connsiteX3031" fmla="*/ 784999 w 12577788"/>
              <a:gd name="connsiteY3031" fmla="*/ 2260177 h 7613820"/>
              <a:gd name="connsiteX3032" fmla="*/ 779676 w 12577788"/>
              <a:gd name="connsiteY3032" fmla="*/ 2231976 h 7613820"/>
              <a:gd name="connsiteX3033" fmla="*/ 6815010 w 12577788"/>
              <a:gd name="connsiteY3033" fmla="*/ 2151383 h 7613820"/>
              <a:gd name="connsiteX3034" fmla="*/ 6795731 w 12577788"/>
              <a:gd name="connsiteY3034" fmla="*/ 2155758 h 7613820"/>
              <a:gd name="connsiteX3035" fmla="*/ 6750742 w 12577788"/>
              <a:gd name="connsiteY3035" fmla="*/ 2191863 h 7613820"/>
              <a:gd name="connsiteX3036" fmla="*/ 6778777 w 12577788"/>
              <a:gd name="connsiteY3036" fmla="*/ 2222654 h 7613820"/>
              <a:gd name="connsiteX3037" fmla="*/ 6815010 w 12577788"/>
              <a:gd name="connsiteY3037" fmla="*/ 2151383 h 7613820"/>
              <a:gd name="connsiteX3038" fmla="*/ 4162535 w 12577788"/>
              <a:gd name="connsiteY3038" fmla="*/ 2123653 h 7613820"/>
              <a:gd name="connsiteX3039" fmla="*/ 4164294 w 12577788"/>
              <a:gd name="connsiteY3039" fmla="*/ 2124479 h 7613820"/>
              <a:gd name="connsiteX3040" fmla="*/ 4166373 w 12577788"/>
              <a:gd name="connsiteY3040" fmla="*/ 2125121 h 7613820"/>
              <a:gd name="connsiteX3041" fmla="*/ 4171474 w 12577788"/>
              <a:gd name="connsiteY3041" fmla="*/ 2124326 h 7613820"/>
              <a:gd name="connsiteX3042" fmla="*/ 4189641 w 12577788"/>
              <a:gd name="connsiteY3042" fmla="*/ 2127654 h 7613820"/>
              <a:gd name="connsiteX3043" fmla="*/ 4187231 w 12577788"/>
              <a:gd name="connsiteY3043" fmla="*/ 2143476 h 7613820"/>
              <a:gd name="connsiteX3044" fmla="*/ 4190094 w 12577788"/>
              <a:gd name="connsiteY3044" fmla="*/ 2178053 h 7613820"/>
              <a:gd name="connsiteX3045" fmla="*/ 4187241 w 12577788"/>
              <a:gd name="connsiteY3045" fmla="*/ 2177551 h 7613820"/>
              <a:gd name="connsiteX3046" fmla="*/ 4175251 w 12577788"/>
              <a:gd name="connsiteY3046" fmla="*/ 2180481 h 7613820"/>
              <a:gd name="connsiteX3047" fmla="*/ 4171450 w 12577788"/>
              <a:gd name="connsiteY3047" fmla="*/ 2185746 h 7613820"/>
              <a:gd name="connsiteX3048" fmla="*/ 4174015 w 12577788"/>
              <a:gd name="connsiteY3048" fmla="*/ 2184265 h 7613820"/>
              <a:gd name="connsiteX3049" fmla="*/ 4178309 w 12577788"/>
              <a:gd name="connsiteY3049" fmla="*/ 2185778 h 7613820"/>
              <a:gd name="connsiteX3050" fmla="*/ 4182657 w 12577788"/>
              <a:gd name="connsiteY3050" fmla="*/ 2186646 h 7613820"/>
              <a:gd name="connsiteX3051" fmla="*/ 4180937 w 12577788"/>
              <a:gd name="connsiteY3051" fmla="*/ 2192551 h 7613820"/>
              <a:gd name="connsiteX3052" fmla="*/ 4174508 w 12577788"/>
              <a:gd name="connsiteY3052" fmla="*/ 2191043 h 7613820"/>
              <a:gd name="connsiteX3053" fmla="*/ 4170215 w 12577788"/>
              <a:gd name="connsiteY3053" fmla="*/ 2189530 h 7613820"/>
              <a:gd name="connsiteX3054" fmla="*/ 4161542 w 12577788"/>
              <a:gd name="connsiteY3054" fmla="*/ 2189318 h 7613820"/>
              <a:gd name="connsiteX3055" fmla="*/ 4145878 w 12577788"/>
              <a:gd name="connsiteY3055" fmla="*/ 2188844 h 7613820"/>
              <a:gd name="connsiteX3056" fmla="*/ 4127649 w 12577788"/>
              <a:gd name="connsiteY3056" fmla="*/ 2189850 h 7613820"/>
              <a:gd name="connsiteX3057" fmla="*/ 4123004 w 12577788"/>
              <a:gd name="connsiteY3057" fmla="*/ 2190690 h 7613820"/>
              <a:gd name="connsiteX3058" fmla="*/ 4122065 w 12577788"/>
              <a:gd name="connsiteY3058" fmla="*/ 2192767 h 7613820"/>
              <a:gd name="connsiteX3059" fmla="*/ 4120439 w 12577788"/>
              <a:gd name="connsiteY3059" fmla="*/ 2192170 h 7613820"/>
              <a:gd name="connsiteX3060" fmla="*/ 4096624 w 12577788"/>
              <a:gd name="connsiteY3060" fmla="*/ 2196094 h 7613820"/>
              <a:gd name="connsiteX3061" fmla="*/ 4079725 w 12577788"/>
              <a:gd name="connsiteY3061" fmla="*/ 2199404 h 7613820"/>
              <a:gd name="connsiteX3062" fmla="*/ 3959603 w 12577788"/>
              <a:gd name="connsiteY3062" fmla="*/ 2226077 h 7613820"/>
              <a:gd name="connsiteX3063" fmla="*/ 3971953 w 12577788"/>
              <a:gd name="connsiteY3063" fmla="*/ 2229694 h 7613820"/>
              <a:gd name="connsiteX3064" fmla="*/ 3952620 w 12577788"/>
              <a:gd name="connsiteY3064" fmla="*/ 2234714 h 7613820"/>
              <a:gd name="connsiteX3065" fmla="*/ 3954115 w 12577788"/>
              <a:gd name="connsiteY3065" fmla="*/ 2222492 h 7613820"/>
              <a:gd name="connsiteX3066" fmla="*/ 3897870 w 12577788"/>
              <a:gd name="connsiteY3066" fmla="*/ 2229481 h 7613820"/>
              <a:gd name="connsiteX3067" fmla="*/ 3887961 w 12577788"/>
              <a:gd name="connsiteY3067" fmla="*/ 2233052 h 7613820"/>
              <a:gd name="connsiteX3068" fmla="*/ 3880102 w 12577788"/>
              <a:gd name="connsiteY3068" fmla="*/ 2252020 h 7613820"/>
              <a:gd name="connsiteX3069" fmla="*/ 3900280 w 12577788"/>
              <a:gd name="connsiteY3069" fmla="*/ 2251425 h 7613820"/>
              <a:gd name="connsiteX3070" fmla="*/ 3834065 w 12577788"/>
              <a:gd name="connsiteY3070" fmla="*/ 2278907 h 7613820"/>
              <a:gd name="connsiteX3071" fmla="*/ 3829813 w 12577788"/>
              <a:gd name="connsiteY3071" fmla="*/ 2279915 h 7613820"/>
              <a:gd name="connsiteX3072" fmla="*/ 3827101 w 12577788"/>
              <a:gd name="connsiteY3072" fmla="*/ 2234096 h 7613820"/>
              <a:gd name="connsiteX3073" fmla="*/ 3869308 w 12577788"/>
              <a:gd name="connsiteY3073" fmla="*/ 2219258 h 7613820"/>
              <a:gd name="connsiteX3074" fmla="*/ 3887178 w 12577788"/>
              <a:gd name="connsiteY3074" fmla="*/ 2211704 h 7613820"/>
              <a:gd name="connsiteX3075" fmla="*/ 3905182 w 12577788"/>
              <a:gd name="connsiteY3075" fmla="*/ 2204381 h 7613820"/>
              <a:gd name="connsiteX3076" fmla="*/ 3942383 w 12577788"/>
              <a:gd name="connsiteY3076" fmla="*/ 2191806 h 7613820"/>
              <a:gd name="connsiteX3077" fmla="*/ 3999854 w 12577788"/>
              <a:gd name="connsiteY3077" fmla="*/ 2172134 h 7613820"/>
              <a:gd name="connsiteX3078" fmla="*/ 4057499 w 12577788"/>
              <a:gd name="connsiteY3078" fmla="*/ 2159425 h 7613820"/>
              <a:gd name="connsiteX3079" fmla="*/ 4086575 w 12577788"/>
              <a:gd name="connsiteY3079" fmla="*/ 2152770 h 7613820"/>
              <a:gd name="connsiteX3080" fmla="*/ 4110067 w 12577788"/>
              <a:gd name="connsiteY3080" fmla="*/ 2149032 h 7613820"/>
              <a:gd name="connsiteX3081" fmla="*/ 4112148 w 12577788"/>
              <a:gd name="connsiteY3081" fmla="*/ 2149673 h 7613820"/>
              <a:gd name="connsiteX3082" fmla="*/ 4112632 w 12577788"/>
              <a:gd name="connsiteY3082" fmla="*/ 2147550 h 7613820"/>
              <a:gd name="connsiteX3083" fmla="*/ 4117411 w 12577788"/>
              <a:gd name="connsiteY3083" fmla="*/ 2146941 h 7613820"/>
              <a:gd name="connsiteX3084" fmla="*/ 4124754 w 12577788"/>
              <a:gd name="connsiteY3084" fmla="*/ 2144851 h 7613820"/>
              <a:gd name="connsiteX3085" fmla="*/ 4149740 w 12577788"/>
              <a:gd name="connsiteY3085" fmla="*/ 2128891 h 7613820"/>
              <a:gd name="connsiteX3086" fmla="*/ 4157859 w 12577788"/>
              <a:gd name="connsiteY3086" fmla="*/ 2139248 h 7613820"/>
              <a:gd name="connsiteX3087" fmla="*/ 4157567 w 12577788"/>
              <a:gd name="connsiteY3087" fmla="*/ 2124679 h 7613820"/>
              <a:gd name="connsiteX3088" fmla="*/ 4162535 w 12577788"/>
              <a:gd name="connsiteY3088" fmla="*/ 2123653 h 7613820"/>
              <a:gd name="connsiteX3089" fmla="*/ 730251 w 12577788"/>
              <a:gd name="connsiteY3089" fmla="*/ 2083931 h 7613820"/>
              <a:gd name="connsiteX3090" fmla="*/ 712001 w 12577788"/>
              <a:gd name="connsiteY3090" fmla="*/ 2104374 h 7613820"/>
              <a:gd name="connsiteX3091" fmla="*/ 742798 w 12577788"/>
              <a:gd name="connsiteY3091" fmla="*/ 2107194 h 7613820"/>
              <a:gd name="connsiteX3092" fmla="*/ 730251 w 12577788"/>
              <a:gd name="connsiteY3092" fmla="*/ 2083931 h 7613820"/>
              <a:gd name="connsiteX3093" fmla="*/ 4763478 w 12577788"/>
              <a:gd name="connsiteY3093" fmla="*/ 2083428 h 7613820"/>
              <a:gd name="connsiteX3094" fmla="*/ 4756597 w 12577788"/>
              <a:gd name="connsiteY3094" fmla="*/ 2107053 h 7613820"/>
              <a:gd name="connsiteX3095" fmla="*/ 4724782 w 12577788"/>
              <a:gd name="connsiteY3095" fmla="*/ 2108226 h 7613820"/>
              <a:gd name="connsiteX3096" fmla="*/ 4708476 w 12577788"/>
              <a:gd name="connsiteY3096" fmla="*/ 2133298 h 7613820"/>
              <a:gd name="connsiteX3097" fmla="*/ 4703732 w 12577788"/>
              <a:gd name="connsiteY3097" fmla="*/ 2119151 h 7613820"/>
              <a:gd name="connsiteX3098" fmla="*/ 4642480 w 12577788"/>
              <a:gd name="connsiteY3098" fmla="*/ 2120434 h 7613820"/>
              <a:gd name="connsiteX3099" fmla="*/ 4581363 w 12577788"/>
              <a:gd name="connsiteY3099" fmla="*/ 2121945 h 7613820"/>
              <a:gd name="connsiteX3100" fmla="*/ 4580644 w 12577788"/>
              <a:gd name="connsiteY3100" fmla="*/ 2108851 h 7613820"/>
              <a:gd name="connsiteX3101" fmla="*/ 4565834 w 12577788"/>
              <a:gd name="connsiteY3101" fmla="*/ 2121700 h 7613820"/>
              <a:gd name="connsiteX3102" fmla="*/ 4546602 w 12577788"/>
              <a:gd name="connsiteY3102" fmla="*/ 2141708 h 7613820"/>
              <a:gd name="connsiteX3103" fmla="*/ 4540785 w 12577788"/>
              <a:gd name="connsiteY3103" fmla="*/ 2129408 h 7613820"/>
              <a:gd name="connsiteX3104" fmla="*/ 4515703 w 12577788"/>
              <a:gd name="connsiteY3104" fmla="*/ 2139281 h 7613820"/>
              <a:gd name="connsiteX3105" fmla="*/ 4502738 w 12577788"/>
              <a:gd name="connsiteY3105" fmla="*/ 2137556 h 7613820"/>
              <a:gd name="connsiteX3106" fmla="*/ 4492080 w 12577788"/>
              <a:gd name="connsiteY3106" fmla="*/ 2142790 h 7613820"/>
              <a:gd name="connsiteX3107" fmla="*/ 4479988 w 12577788"/>
              <a:gd name="connsiteY3107" fmla="*/ 2130735 h 7613820"/>
              <a:gd name="connsiteX3108" fmla="*/ 4482037 w 12577788"/>
              <a:gd name="connsiteY3108" fmla="*/ 2146131 h 7613820"/>
              <a:gd name="connsiteX3109" fmla="*/ 4396326 w 12577788"/>
              <a:gd name="connsiteY3109" fmla="*/ 2155394 h 7613820"/>
              <a:gd name="connsiteX3110" fmla="*/ 4388951 w 12577788"/>
              <a:gd name="connsiteY3110" fmla="*/ 2172240 h 7613820"/>
              <a:gd name="connsiteX3111" fmla="*/ 4361369 w 12577788"/>
              <a:gd name="connsiteY3111" fmla="*/ 2166673 h 7613820"/>
              <a:gd name="connsiteX3112" fmla="*/ 4326403 w 12577788"/>
              <a:gd name="connsiteY3112" fmla="*/ 2156463 h 7613820"/>
              <a:gd name="connsiteX3113" fmla="*/ 4311585 w 12577788"/>
              <a:gd name="connsiteY3113" fmla="*/ 2160414 h 7613820"/>
              <a:gd name="connsiteX3114" fmla="*/ 4304241 w 12577788"/>
              <a:gd name="connsiteY3114" fmla="*/ 2162504 h 7613820"/>
              <a:gd name="connsiteX3115" fmla="*/ 4297030 w 12577788"/>
              <a:gd name="connsiteY3115" fmla="*/ 2164825 h 7613820"/>
              <a:gd name="connsiteX3116" fmla="*/ 4266976 w 12577788"/>
              <a:gd name="connsiteY3116" fmla="*/ 2166825 h 7613820"/>
              <a:gd name="connsiteX3117" fmla="*/ 4238892 w 12577788"/>
              <a:gd name="connsiteY3117" fmla="*/ 2170756 h 7613820"/>
              <a:gd name="connsiteX3118" fmla="*/ 4233044 w 12577788"/>
              <a:gd name="connsiteY3118" fmla="*/ 2173213 h 7613820"/>
              <a:gd name="connsiteX3119" fmla="*/ 4219154 w 12577788"/>
              <a:gd name="connsiteY3119" fmla="*/ 2141010 h 7613820"/>
              <a:gd name="connsiteX3120" fmla="*/ 4217129 w 12577788"/>
              <a:gd name="connsiteY3120" fmla="*/ 2139724 h 7613820"/>
              <a:gd name="connsiteX3121" fmla="*/ 4218490 w 12577788"/>
              <a:gd name="connsiteY3121" fmla="*/ 2139858 h 7613820"/>
              <a:gd name="connsiteX3122" fmla="*/ 4238768 w 12577788"/>
              <a:gd name="connsiteY3122" fmla="*/ 2116485 h 7613820"/>
              <a:gd name="connsiteX3123" fmla="*/ 4201692 w 12577788"/>
              <a:gd name="connsiteY3123" fmla="*/ 2120388 h 7613820"/>
              <a:gd name="connsiteX3124" fmla="*/ 4218794 w 12577788"/>
              <a:gd name="connsiteY3124" fmla="*/ 2109288 h 7613820"/>
              <a:gd name="connsiteX3125" fmla="*/ 4230087 w 12577788"/>
              <a:gd name="connsiteY3125" fmla="*/ 2107372 h 7613820"/>
              <a:gd name="connsiteX3126" fmla="*/ 4283117 w 12577788"/>
              <a:gd name="connsiteY3126" fmla="*/ 2118512 h 7613820"/>
              <a:gd name="connsiteX3127" fmla="*/ 4266710 w 12577788"/>
              <a:gd name="connsiteY3127" fmla="*/ 2128599 h 7613820"/>
              <a:gd name="connsiteX3128" fmla="*/ 4288739 w 12577788"/>
              <a:gd name="connsiteY3128" fmla="*/ 2122328 h 7613820"/>
              <a:gd name="connsiteX3129" fmla="*/ 4300431 w 12577788"/>
              <a:gd name="connsiteY3129" fmla="*/ 2121104 h 7613820"/>
              <a:gd name="connsiteX3130" fmla="*/ 4311131 w 12577788"/>
              <a:gd name="connsiteY3130" fmla="*/ 2122604 h 7613820"/>
              <a:gd name="connsiteX3131" fmla="*/ 4351092 w 12577788"/>
              <a:gd name="connsiteY3131" fmla="*/ 2117032 h 7613820"/>
              <a:gd name="connsiteX3132" fmla="*/ 4294880 w 12577788"/>
              <a:gd name="connsiteY3132" fmla="*/ 2109266 h 7613820"/>
              <a:gd name="connsiteX3133" fmla="*/ 4348229 w 12577788"/>
              <a:gd name="connsiteY3133" fmla="*/ 2095044 h 7613820"/>
              <a:gd name="connsiteX3134" fmla="*/ 4350114 w 12577788"/>
              <a:gd name="connsiteY3134" fmla="*/ 2112377 h 7613820"/>
              <a:gd name="connsiteX3135" fmla="*/ 4397163 w 12577788"/>
              <a:gd name="connsiteY3135" fmla="*/ 2113155 h 7613820"/>
              <a:gd name="connsiteX3136" fmla="*/ 4422445 w 12577788"/>
              <a:gd name="connsiteY3136" fmla="*/ 2120664 h 7613820"/>
              <a:gd name="connsiteX3137" fmla="*/ 4431282 w 12577788"/>
              <a:gd name="connsiteY3137" fmla="*/ 2118938 h 7613820"/>
              <a:gd name="connsiteX3138" fmla="*/ 4441106 w 12577788"/>
              <a:gd name="connsiteY3138" fmla="*/ 2130770 h 7613820"/>
              <a:gd name="connsiteX3139" fmla="*/ 4472206 w 12577788"/>
              <a:gd name="connsiteY3139" fmla="*/ 2112813 h 7613820"/>
              <a:gd name="connsiteX3140" fmla="*/ 4477650 w 12577788"/>
              <a:gd name="connsiteY3140" fmla="*/ 2100766 h 7613820"/>
              <a:gd name="connsiteX3141" fmla="*/ 4497693 w 12577788"/>
              <a:gd name="connsiteY3141" fmla="*/ 2099941 h 7613820"/>
              <a:gd name="connsiteX3142" fmla="*/ 4539736 w 12577788"/>
              <a:gd name="connsiteY3142" fmla="*/ 2095011 h 7613820"/>
              <a:gd name="connsiteX3143" fmla="*/ 4557153 w 12577788"/>
              <a:gd name="connsiteY3143" fmla="*/ 2112589 h 7613820"/>
              <a:gd name="connsiteX3144" fmla="*/ 4622139 w 12577788"/>
              <a:gd name="connsiteY3144" fmla="*/ 2097789 h 7613820"/>
              <a:gd name="connsiteX3145" fmla="*/ 4596308 w 12577788"/>
              <a:gd name="connsiteY3145" fmla="*/ 2109325 h 7613820"/>
              <a:gd name="connsiteX3146" fmla="*/ 4689754 w 12577788"/>
              <a:gd name="connsiteY3146" fmla="*/ 2089762 h 7613820"/>
              <a:gd name="connsiteX3147" fmla="*/ 4705873 w 12577788"/>
              <a:gd name="connsiteY3147" fmla="*/ 2102871 h 7613820"/>
              <a:gd name="connsiteX3148" fmla="*/ 4763478 w 12577788"/>
              <a:gd name="connsiteY3148" fmla="*/ 2083428 h 7613820"/>
              <a:gd name="connsiteX3149" fmla="*/ 5376512 w 12577788"/>
              <a:gd name="connsiteY3149" fmla="*/ 2067848 h 7613820"/>
              <a:gd name="connsiteX3150" fmla="*/ 5378711 w 12577788"/>
              <a:gd name="connsiteY3150" fmla="*/ 2113863 h 7613820"/>
              <a:gd name="connsiteX3151" fmla="*/ 5376512 w 12577788"/>
              <a:gd name="connsiteY3151" fmla="*/ 2067848 h 7613820"/>
              <a:gd name="connsiteX3152" fmla="*/ 3930571 w 12577788"/>
              <a:gd name="connsiteY3152" fmla="*/ 2021772 h 7613820"/>
              <a:gd name="connsiteX3153" fmla="*/ 3909690 w 12577788"/>
              <a:gd name="connsiteY3153" fmla="*/ 2039661 h 7613820"/>
              <a:gd name="connsiteX3154" fmla="*/ 3927726 w 12577788"/>
              <a:gd name="connsiteY3154" fmla="*/ 2067936 h 7613820"/>
              <a:gd name="connsiteX3155" fmla="*/ 3963307 w 12577788"/>
              <a:gd name="connsiteY3155" fmla="*/ 2063664 h 7613820"/>
              <a:gd name="connsiteX3156" fmla="*/ 3930571 w 12577788"/>
              <a:gd name="connsiteY3156" fmla="*/ 2021772 h 7613820"/>
              <a:gd name="connsiteX3157" fmla="*/ 767892 w 12577788"/>
              <a:gd name="connsiteY3157" fmla="*/ 2008498 h 7613820"/>
              <a:gd name="connsiteX3158" fmla="*/ 739377 w 12577788"/>
              <a:gd name="connsiteY3158" fmla="*/ 2026475 h 7613820"/>
              <a:gd name="connsiteX3159" fmla="*/ 748881 w 12577788"/>
              <a:gd name="connsiteY3159" fmla="*/ 2041279 h 7613820"/>
              <a:gd name="connsiteX3160" fmla="*/ 796406 w 12577788"/>
              <a:gd name="connsiteY3160" fmla="*/ 2027179 h 7613820"/>
              <a:gd name="connsiteX3161" fmla="*/ 767892 w 12577788"/>
              <a:gd name="connsiteY3161" fmla="*/ 2008498 h 7613820"/>
              <a:gd name="connsiteX3162" fmla="*/ 3933801 w 12577788"/>
              <a:gd name="connsiteY3162" fmla="*/ 1968314 h 7613820"/>
              <a:gd name="connsiteX3163" fmla="*/ 3918212 w 12577788"/>
              <a:gd name="connsiteY3163" fmla="*/ 1985233 h 7613820"/>
              <a:gd name="connsiteX3164" fmla="*/ 3937222 w 12577788"/>
              <a:gd name="connsiteY3164" fmla="*/ 1998275 h 7613820"/>
              <a:gd name="connsiteX3165" fmla="*/ 3944447 w 12577788"/>
              <a:gd name="connsiteY3165" fmla="*/ 1982764 h 7613820"/>
              <a:gd name="connsiteX3166" fmla="*/ 3933801 w 12577788"/>
              <a:gd name="connsiteY3166" fmla="*/ 1968314 h 7613820"/>
              <a:gd name="connsiteX3167" fmla="*/ 1098284 w 12577788"/>
              <a:gd name="connsiteY3167" fmla="*/ 1893938 h 7613820"/>
              <a:gd name="connsiteX3168" fmla="*/ 1079655 w 12577788"/>
              <a:gd name="connsiteY3168" fmla="*/ 1902398 h 7613820"/>
              <a:gd name="connsiteX3169" fmla="*/ 1111970 w 12577788"/>
              <a:gd name="connsiteY3169" fmla="*/ 1901340 h 7613820"/>
              <a:gd name="connsiteX3170" fmla="*/ 1098284 w 12577788"/>
              <a:gd name="connsiteY3170" fmla="*/ 1893938 h 7613820"/>
              <a:gd name="connsiteX3171" fmla="*/ 3834569 w 12577788"/>
              <a:gd name="connsiteY3171" fmla="*/ 1882658 h 7613820"/>
              <a:gd name="connsiteX3172" fmla="*/ 3823164 w 12577788"/>
              <a:gd name="connsiteY3172" fmla="*/ 1892881 h 7613820"/>
              <a:gd name="connsiteX3173" fmla="*/ 3878672 w 12577788"/>
              <a:gd name="connsiteY3173" fmla="*/ 1912620 h 7613820"/>
              <a:gd name="connsiteX3174" fmla="*/ 3834569 w 12577788"/>
              <a:gd name="connsiteY3174" fmla="*/ 1882658 h 7613820"/>
              <a:gd name="connsiteX3175" fmla="*/ 4252652 w 12577788"/>
              <a:gd name="connsiteY3175" fmla="*/ 1859154 h 7613820"/>
              <a:gd name="connsiteX3176" fmla="*/ 4213918 w 12577788"/>
              <a:gd name="connsiteY3176" fmla="*/ 1864629 h 7613820"/>
              <a:gd name="connsiteX3177" fmla="*/ 4197848 w 12577788"/>
              <a:gd name="connsiteY3177" fmla="*/ 1879742 h 7613820"/>
              <a:gd name="connsiteX3178" fmla="*/ 4214193 w 12577788"/>
              <a:gd name="connsiteY3178" fmla="*/ 1936933 h 7613820"/>
              <a:gd name="connsiteX3179" fmla="*/ 4256836 w 12577788"/>
              <a:gd name="connsiteY3179" fmla="*/ 1937488 h 7613820"/>
              <a:gd name="connsiteX3180" fmla="*/ 4252652 w 12577788"/>
              <a:gd name="connsiteY3180" fmla="*/ 1859154 h 7613820"/>
              <a:gd name="connsiteX3181" fmla="*/ 4069151 w 12577788"/>
              <a:gd name="connsiteY3181" fmla="*/ 1826965 h 7613820"/>
              <a:gd name="connsiteX3182" fmla="*/ 4058506 w 12577788"/>
              <a:gd name="connsiteY3182" fmla="*/ 1827317 h 7613820"/>
              <a:gd name="connsiteX3183" fmla="*/ 4048620 w 12577788"/>
              <a:gd name="connsiteY3183" fmla="*/ 1858689 h 7613820"/>
              <a:gd name="connsiteX3184" fmla="*/ 4065728 w 12577788"/>
              <a:gd name="connsiteY3184" fmla="*/ 1860452 h 7613820"/>
              <a:gd name="connsiteX3185" fmla="*/ 4074095 w 12577788"/>
              <a:gd name="connsiteY3185" fmla="*/ 1852344 h 7613820"/>
              <a:gd name="connsiteX3186" fmla="*/ 4069151 w 12577788"/>
              <a:gd name="connsiteY3186" fmla="*/ 1826965 h 7613820"/>
              <a:gd name="connsiteX3187" fmla="*/ 3875250 w 12577788"/>
              <a:gd name="connsiteY3187" fmla="*/ 1712404 h 7613820"/>
              <a:gd name="connsiteX3188" fmla="*/ 3859282 w 12577788"/>
              <a:gd name="connsiteY3188" fmla="*/ 1729325 h 7613820"/>
              <a:gd name="connsiteX3189" fmla="*/ 3889698 w 12577788"/>
              <a:gd name="connsiteY3189" fmla="*/ 1732144 h 7613820"/>
              <a:gd name="connsiteX3190" fmla="*/ 3875250 w 12577788"/>
              <a:gd name="connsiteY3190" fmla="*/ 1712404 h 7613820"/>
              <a:gd name="connsiteX3191" fmla="*/ 4185491 w 12577788"/>
              <a:gd name="connsiteY3191" fmla="*/ 1680327 h 7613820"/>
              <a:gd name="connsiteX3192" fmla="*/ 4180169 w 12577788"/>
              <a:gd name="connsiteY3192" fmla="*/ 1683500 h 7613820"/>
              <a:gd name="connsiteX3193" fmla="*/ 4180169 w 12577788"/>
              <a:gd name="connsiteY3193" fmla="*/ 1695133 h 7613820"/>
              <a:gd name="connsiteX3194" fmla="*/ 4194997 w 12577788"/>
              <a:gd name="connsiteY3194" fmla="*/ 1703945 h 7613820"/>
              <a:gd name="connsiteX3195" fmla="*/ 4198798 w 12577788"/>
              <a:gd name="connsiteY3195" fmla="*/ 1695837 h 7613820"/>
              <a:gd name="connsiteX3196" fmla="*/ 4199560 w 12577788"/>
              <a:gd name="connsiteY3196" fmla="*/ 1689844 h 7613820"/>
              <a:gd name="connsiteX3197" fmla="*/ 4191195 w 12577788"/>
              <a:gd name="connsiteY3197" fmla="*/ 1683147 h 7613820"/>
              <a:gd name="connsiteX3198" fmla="*/ 4185491 w 12577788"/>
              <a:gd name="connsiteY3198" fmla="*/ 1680327 h 7613820"/>
              <a:gd name="connsiteX3199" fmla="*/ 4832071 w 12577788"/>
              <a:gd name="connsiteY3199" fmla="*/ 1648361 h 7613820"/>
              <a:gd name="connsiteX3200" fmla="*/ 4801487 w 12577788"/>
              <a:gd name="connsiteY3200" fmla="*/ 1699795 h 7613820"/>
              <a:gd name="connsiteX3201" fmla="*/ 4820225 w 12577788"/>
              <a:gd name="connsiteY3201" fmla="*/ 1710775 h 7613820"/>
              <a:gd name="connsiteX3202" fmla="*/ 4858480 w 12577788"/>
              <a:gd name="connsiteY3202" fmla="*/ 1665966 h 7613820"/>
              <a:gd name="connsiteX3203" fmla="*/ 4832071 w 12577788"/>
              <a:gd name="connsiteY3203" fmla="*/ 1648361 h 7613820"/>
              <a:gd name="connsiteX3204" fmla="*/ 3718989 w 12577788"/>
              <a:gd name="connsiteY3204" fmla="*/ 1635914 h 7613820"/>
              <a:gd name="connsiteX3205" fmla="*/ 3710244 w 12577788"/>
              <a:gd name="connsiteY3205" fmla="*/ 1652482 h 7613820"/>
              <a:gd name="connsiteX3206" fmla="*/ 3720889 w 12577788"/>
              <a:gd name="connsiteY3206" fmla="*/ 1652128 h 7613820"/>
              <a:gd name="connsiteX3207" fmla="*/ 3718989 w 12577788"/>
              <a:gd name="connsiteY3207" fmla="*/ 1635914 h 7613820"/>
              <a:gd name="connsiteX3208" fmla="*/ 6214204 w 12577788"/>
              <a:gd name="connsiteY3208" fmla="*/ 1630568 h 7613820"/>
              <a:gd name="connsiteX3209" fmla="*/ 6108230 w 12577788"/>
              <a:gd name="connsiteY3209" fmla="*/ 1743948 h 7613820"/>
              <a:gd name="connsiteX3210" fmla="*/ 6214204 w 12577788"/>
              <a:gd name="connsiteY3210" fmla="*/ 1630568 h 7613820"/>
              <a:gd name="connsiteX3211" fmla="*/ 3825824 w 12577788"/>
              <a:gd name="connsiteY3211" fmla="*/ 1626749 h 7613820"/>
              <a:gd name="connsiteX3212" fmla="*/ 3788946 w 12577788"/>
              <a:gd name="connsiteY3212" fmla="*/ 1634857 h 7613820"/>
              <a:gd name="connsiteX3213" fmla="*/ 3784762 w 12577788"/>
              <a:gd name="connsiteY3213" fmla="*/ 1642963 h 7613820"/>
              <a:gd name="connsiteX3214" fmla="*/ 3763852 w 12577788"/>
              <a:gd name="connsiteY3214" fmla="*/ 1645784 h 7613820"/>
              <a:gd name="connsiteX3215" fmla="*/ 3734577 w 12577788"/>
              <a:gd name="connsiteY3215" fmla="*/ 1719102 h 7613820"/>
              <a:gd name="connsiteX3216" fmla="*/ 3756890 w 12577788"/>
              <a:gd name="connsiteY3216" fmla="*/ 1735255 h 7613820"/>
              <a:gd name="connsiteX3217" fmla="*/ 3774819 w 12577788"/>
              <a:gd name="connsiteY3217" fmla="*/ 1736366 h 7613820"/>
              <a:gd name="connsiteX3218" fmla="*/ 3774674 w 12577788"/>
              <a:gd name="connsiteY3218" fmla="*/ 1738422 h 7613820"/>
              <a:gd name="connsiteX3219" fmla="*/ 3817396 w 12577788"/>
              <a:gd name="connsiteY3219" fmla="*/ 1739855 h 7613820"/>
              <a:gd name="connsiteX3220" fmla="*/ 3819048 w 12577788"/>
              <a:gd name="connsiteY3220" fmla="*/ 1726830 h 7613820"/>
              <a:gd name="connsiteX3221" fmla="*/ 3819138 w 12577788"/>
              <a:gd name="connsiteY3221" fmla="*/ 1723680 h 7613820"/>
              <a:gd name="connsiteX3222" fmla="*/ 3845215 w 12577788"/>
              <a:gd name="connsiteY3222" fmla="*/ 1702888 h 7613820"/>
              <a:gd name="connsiteX3223" fmla="*/ 3838370 w 12577788"/>
              <a:gd name="connsiteY3223" fmla="*/ 1676451 h 7613820"/>
              <a:gd name="connsiteX3224" fmla="*/ 3835329 w 12577788"/>
              <a:gd name="connsiteY3224" fmla="*/ 1671515 h 7613820"/>
              <a:gd name="connsiteX3225" fmla="*/ 3850538 w 12577788"/>
              <a:gd name="connsiteY3225" fmla="*/ 1659882 h 7613820"/>
              <a:gd name="connsiteX3226" fmla="*/ 3851678 w 12577788"/>
              <a:gd name="connsiteY3226" fmla="*/ 1648604 h 7613820"/>
              <a:gd name="connsiteX3227" fmla="*/ 3825824 w 12577788"/>
              <a:gd name="connsiteY3227" fmla="*/ 1626749 h 7613820"/>
              <a:gd name="connsiteX3228" fmla="*/ 4137207 w 12577788"/>
              <a:gd name="connsiteY3228" fmla="*/ 1615821 h 7613820"/>
              <a:gd name="connsiteX3229" fmla="*/ 4113635 w 12577788"/>
              <a:gd name="connsiteY3229" fmla="*/ 1626748 h 7613820"/>
              <a:gd name="connsiteX3230" fmla="*/ 4129983 w 12577788"/>
              <a:gd name="connsiteY3230" fmla="*/ 1660941 h 7613820"/>
              <a:gd name="connsiteX3231" fmla="*/ 4158117 w 12577788"/>
              <a:gd name="connsiteY3231" fmla="*/ 1639439 h 7613820"/>
              <a:gd name="connsiteX3232" fmla="*/ 4160779 w 12577788"/>
              <a:gd name="connsiteY3232" fmla="*/ 1627101 h 7613820"/>
              <a:gd name="connsiteX3233" fmla="*/ 4137207 w 12577788"/>
              <a:gd name="connsiteY3233" fmla="*/ 1615821 h 7613820"/>
              <a:gd name="connsiteX3234" fmla="*/ 5194976 w 12577788"/>
              <a:gd name="connsiteY3234" fmla="*/ 1590514 h 7613820"/>
              <a:gd name="connsiteX3235" fmla="*/ 5183144 w 12577788"/>
              <a:gd name="connsiteY3235" fmla="*/ 1595197 h 7613820"/>
              <a:gd name="connsiteX3236" fmla="*/ 5174745 w 12577788"/>
              <a:gd name="connsiteY3236" fmla="*/ 1604345 h 7613820"/>
              <a:gd name="connsiteX3237" fmla="*/ 5195126 w 12577788"/>
              <a:gd name="connsiteY3237" fmla="*/ 1671486 h 7613820"/>
              <a:gd name="connsiteX3238" fmla="*/ 5194976 w 12577788"/>
              <a:gd name="connsiteY3238" fmla="*/ 1590514 h 7613820"/>
              <a:gd name="connsiteX3239" fmla="*/ 4875675 w 12577788"/>
              <a:gd name="connsiteY3239" fmla="*/ 1560244 h 7613820"/>
              <a:gd name="connsiteX3240" fmla="*/ 4858581 w 12577788"/>
              <a:gd name="connsiteY3240" fmla="*/ 1567658 h 7613820"/>
              <a:gd name="connsiteX3241" fmla="*/ 4834080 w 12577788"/>
              <a:gd name="connsiteY3241" fmla="*/ 1606673 h 7613820"/>
              <a:gd name="connsiteX3242" fmla="*/ 4877023 w 12577788"/>
              <a:gd name="connsiteY3242" fmla="*/ 1668464 h 7613820"/>
              <a:gd name="connsiteX3243" fmla="*/ 4915953 w 12577788"/>
              <a:gd name="connsiteY3243" fmla="*/ 1658884 h 7613820"/>
              <a:gd name="connsiteX3244" fmla="*/ 4875675 w 12577788"/>
              <a:gd name="connsiteY3244" fmla="*/ 1560244 h 7613820"/>
              <a:gd name="connsiteX3245" fmla="*/ 5087742 w 12577788"/>
              <a:gd name="connsiteY3245" fmla="*/ 1555096 h 7613820"/>
              <a:gd name="connsiteX3246" fmla="*/ 5084873 w 12577788"/>
              <a:gd name="connsiteY3246" fmla="*/ 1599738 h 7613820"/>
              <a:gd name="connsiteX3247" fmla="*/ 5087742 w 12577788"/>
              <a:gd name="connsiteY3247" fmla="*/ 1555096 h 7613820"/>
              <a:gd name="connsiteX3248" fmla="*/ 3704541 w 12577788"/>
              <a:gd name="connsiteY3248" fmla="*/ 1513246 h 7613820"/>
              <a:gd name="connsiteX3249" fmla="*/ 3701881 w 12577788"/>
              <a:gd name="connsiteY3249" fmla="*/ 1535101 h 7613820"/>
              <a:gd name="connsiteX3250" fmla="*/ 3702259 w 12577788"/>
              <a:gd name="connsiteY3250" fmla="*/ 1536864 h 7613820"/>
              <a:gd name="connsiteX3251" fmla="*/ 3698458 w 12577788"/>
              <a:gd name="connsiteY3251" fmla="*/ 1540389 h 7613820"/>
              <a:gd name="connsiteX3252" fmla="*/ 3688952 w 12577788"/>
              <a:gd name="connsiteY3252" fmla="*/ 1563653 h 7613820"/>
              <a:gd name="connsiteX3253" fmla="*/ 3692755 w 12577788"/>
              <a:gd name="connsiteY3253" fmla="*/ 1584450 h 7613820"/>
              <a:gd name="connsiteX3254" fmla="*/ 3703400 w 12577788"/>
              <a:gd name="connsiteY3254" fmla="*/ 1595378 h 7613820"/>
              <a:gd name="connsiteX3255" fmla="*/ 3704162 w 12577788"/>
              <a:gd name="connsiteY3255" fmla="*/ 1613707 h 7613820"/>
              <a:gd name="connsiteX3256" fmla="*/ 3720890 w 12577788"/>
              <a:gd name="connsiteY3256" fmla="*/ 1636266 h 7613820"/>
              <a:gd name="connsiteX3257" fmla="*/ 3752446 w 12577788"/>
              <a:gd name="connsiteY3257" fmla="*/ 1613002 h 7613820"/>
              <a:gd name="connsiteX3258" fmla="*/ 3755488 w 12577788"/>
              <a:gd name="connsiteY3258" fmla="*/ 1598903 h 7613820"/>
              <a:gd name="connsiteX3259" fmla="*/ 3730394 w 12577788"/>
              <a:gd name="connsiteY3259" fmla="*/ 1579516 h 7613820"/>
              <a:gd name="connsiteX3260" fmla="*/ 3725072 w 12577788"/>
              <a:gd name="connsiteY3260" fmla="*/ 1579867 h 7613820"/>
              <a:gd name="connsiteX3261" fmla="*/ 3725832 w 12577788"/>
              <a:gd name="connsiteY3261" fmla="*/ 1565416 h 7613820"/>
              <a:gd name="connsiteX3262" fmla="*/ 3720510 w 12577788"/>
              <a:gd name="connsiteY3262" fmla="*/ 1543561 h 7613820"/>
              <a:gd name="connsiteX3263" fmla="*/ 3728494 w 12577788"/>
              <a:gd name="connsiteY3263" fmla="*/ 1539683 h 7613820"/>
              <a:gd name="connsiteX3264" fmla="*/ 3749405 w 12577788"/>
              <a:gd name="connsiteY3264" fmla="*/ 1535454 h 7613820"/>
              <a:gd name="connsiteX3265" fmla="*/ 3704541 w 12577788"/>
              <a:gd name="connsiteY3265" fmla="*/ 1513246 h 7613820"/>
              <a:gd name="connsiteX3266" fmla="*/ 4403910 w 12577788"/>
              <a:gd name="connsiteY3266" fmla="*/ 1481559 h 7613820"/>
              <a:gd name="connsiteX3267" fmla="*/ 4381525 w 12577788"/>
              <a:gd name="connsiteY3267" fmla="*/ 1489992 h 7613820"/>
              <a:gd name="connsiteX3268" fmla="*/ 4396237 w 12577788"/>
              <a:gd name="connsiteY3268" fmla="*/ 1512510 h 7613820"/>
              <a:gd name="connsiteX3269" fmla="*/ 4423553 w 12577788"/>
              <a:gd name="connsiteY3269" fmla="*/ 1517618 h 7613820"/>
              <a:gd name="connsiteX3270" fmla="*/ 4426526 w 12577788"/>
              <a:gd name="connsiteY3270" fmla="*/ 1487961 h 7613820"/>
              <a:gd name="connsiteX3271" fmla="*/ 4403910 w 12577788"/>
              <a:gd name="connsiteY3271" fmla="*/ 1481559 h 7613820"/>
              <a:gd name="connsiteX3272" fmla="*/ 1260627 w 12577788"/>
              <a:gd name="connsiteY3272" fmla="*/ 1461429 h 7613820"/>
              <a:gd name="connsiteX3273" fmla="*/ 1253783 w 12577788"/>
              <a:gd name="connsiteY3273" fmla="*/ 1467071 h 7613820"/>
              <a:gd name="connsiteX3274" fmla="*/ 1248081 w 12577788"/>
              <a:gd name="connsiteY3274" fmla="*/ 1473062 h 7613820"/>
              <a:gd name="connsiteX3275" fmla="*/ 1249221 w 12577788"/>
              <a:gd name="connsiteY3275" fmla="*/ 1480465 h 7613820"/>
              <a:gd name="connsiteX3276" fmla="*/ 1255686 w 12577788"/>
              <a:gd name="connsiteY3276" fmla="*/ 1485400 h 7613820"/>
              <a:gd name="connsiteX3277" fmla="*/ 1270513 w 12577788"/>
              <a:gd name="connsiteY3277" fmla="*/ 1486809 h 7613820"/>
              <a:gd name="connsiteX3278" fmla="*/ 1272793 w 12577788"/>
              <a:gd name="connsiteY3278" fmla="*/ 1482227 h 7613820"/>
              <a:gd name="connsiteX3279" fmla="*/ 1276215 w 12577788"/>
              <a:gd name="connsiteY3279" fmla="*/ 1480818 h 7613820"/>
              <a:gd name="connsiteX3280" fmla="*/ 1273934 w 12577788"/>
              <a:gd name="connsiteY3280" fmla="*/ 1474121 h 7613820"/>
              <a:gd name="connsiteX3281" fmla="*/ 1275075 w 12577788"/>
              <a:gd name="connsiteY3281" fmla="*/ 1466012 h 7613820"/>
              <a:gd name="connsiteX3282" fmla="*/ 1266711 w 12577788"/>
              <a:gd name="connsiteY3282" fmla="*/ 1461430 h 7613820"/>
              <a:gd name="connsiteX3283" fmla="*/ 1260627 w 12577788"/>
              <a:gd name="connsiteY3283" fmla="*/ 1461429 h 7613820"/>
              <a:gd name="connsiteX3284" fmla="*/ 3740280 w 12577788"/>
              <a:gd name="connsiteY3284" fmla="*/ 1409615 h 7613820"/>
              <a:gd name="connsiteX3285" fmla="*/ 3736098 w 12577788"/>
              <a:gd name="connsiteY3285" fmla="*/ 1505139 h 7613820"/>
              <a:gd name="connsiteX3286" fmla="*/ 3747884 w 12577788"/>
              <a:gd name="connsiteY3286" fmla="*/ 1480817 h 7613820"/>
              <a:gd name="connsiteX3287" fmla="*/ 3740280 w 12577788"/>
              <a:gd name="connsiteY3287" fmla="*/ 1409615 h 7613820"/>
              <a:gd name="connsiteX3288" fmla="*/ 4251646 w 12577788"/>
              <a:gd name="connsiteY3288" fmla="*/ 1409263 h 7613820"/>
              <a:gd name="connsiteX3289" fmla="*/ 4147472 w 12577788"/>
              <a:gd name="connsiteY3289" fmla="*/ 1446626 h 7613820"/>
              <a:gd name="connsiteX3290" fmla="*/ 4251646 w 12577788"/>
              <a:gd name="connsiteY3290" fmla="*/ 1409263 h 7613820"/>
              <a:gd name="connsiteX3291" fmla="*/ 3603407 w 12577788"/>
              <a:gd name="connsiteY3291" fmla="*/ 1402564 h 7613820"/>
              <a:gd name="connsiteX3292" fmla="*/ 3587440 w 12577788"/>
              <a:gd name="connsiteY3292" fmla="*/ 1433584 h 7613820"/>
              <a:gd name="connsiteX3293" fmla="*/ 3600367 w 12577788"/>
              <a:gd name="connsiteY3293" fmla="*/ 1424066 h 7613820"/>
              <a:gd name="connsiteX3294" fmla="*/ 3603407 w 12577788"/>
              <a:gd name="connsiteY3294" fmla="*/ 1402564 h 7613820"/>
              <a:gd name="connsiteX3295" fmla="*/ 1175464 w 12577788"/>
              <a:gd name="connsiteY3295" fmla="*/ 1397629 h 7613820"/>
              <a:gd name="connsiteX3296" fmla="*/ 1163676 w 12577788"/>
              <a:gd name="connsiteY3296" fmla="*/ 1406442 h 7613820"/>
              <a:gd name="connsiteX3297" fmla="*/ 1162536 w 12577788"/>
              <a:gd name="connsiteY3297" fmla="*/ 1414548 h 7613820"/>
              <a:gd name="connsiteX3298" fmla="*/ 1161396 w 12577788"/>
              <a:gd name="connsiteY3298" fmla="*/ 1423009 h 7613820"/>
              <a:gd name="connsiteX3299" fmla="*/ 1162536 w 12577788"/>
              <a:gd name="connsiteY3299" fmla="*/ 1458964 h 7613820"/>
              <a:gd name="connsiteX3300" fmla="*/ 1167479 w 12577788"/>
              <a:gd name="connsiteY3300" fmla="*/ 1467776 h 7613820"/>
              <a:gd name="connsiteX3301" fmla="*/ 1175084 w 12577788"/>
              <a:gd name="connsiteY3301" fmla="*/ 1468128 h 7613820"/>
              <a:gd name="connsiteX3302" fmla="*/ 1175464 w 12577788"/>
              <a:gd name="connsiteY3302" fmla="*/ 1397629 h 7613820"/>
              <a:gd name="connsiteX3303" fmla="*/ 3645611 w 12577788"/>
              <a:gd name="connsiteY3303" fmla="*/ 1370487 h 7613820"/>
              <a:gd name="connsiteX3304" fmla="*/ 3611773 w 12577788"/>
              <a:gd name="connsiteY3304" fmla="*/ 1413844 h 7613820"/>
              <a:gd name="connsiteX3305" fmla="*/ 3594284 w 12577788"/>
              <a:gd name="connsiteY3305" fmla="*/ 1461784 h 7613820"/>
              <a:gd name="connsiteX3306" fmla="*/ 3647511 w 12577788"/>
              <a:gd name="connsiteY3306" fmla="*/ 1400097 h 7613820"/>
              <a:gd name="connsiteX3307" fmla="*/ 3645611 w 12577788"/>
              <a:gd name="connsiteY3307" fmla="*/ 1370487 h 7613820"/>
              <a:gd name="connsiteX3308" fmla="*/ 2793968 w 12577788"/>
              <a:gd name="connsiteY3308" fmla="*/ 1297521 h 7613820"/>
              <a:gd name="connsiteX3309" fmla="*/ 2798150 w 12577788"/>
              <a:gd name="connsiteY3309" fmla="*/ 1300341 h 7613820"/>
              <a:gd name="connsiteX3310" fmla="*/ 2817539 w 12577788"/>
              <a:gd name="connsiteY3310" fmla="*/ 1310212 h 7613820"/>
              <a:gd name="connsiteX3311" fmla="*/ 2827804 w 12577788"/>
              <a:gd name="connsiteY3311" fmla="*/ 1312679 h 7613820"/>
              <a:gd name="connsiteX3312" fmla="*/ 2836549 w 12577788"/>
              <a:gd name="connsiteY3312" fmla="*/ 1315146 h 7613820"/>
              <a:gd name="connsiteX3313" fmla="*/ 2847574 w 12577788"/>
              <a:gd name="connsiteY3313" fmla="*/ 1325016 h 7613820"/>
              <a:gd name="connsiteX3314" fmla="*/ 2847954 w 12577788"/>
              <a:gd name="connsiteY3314" fmla="*/ 1323959 h 7613820"/>
              <a:gd name="connsiteX3315" fmla="*/ 2850616 w 12577788"/>
              <a:gd name="connsiteY3315" fmla="*/ 1332418 h 7613820"/>
              <a:gd name="connsiteX3316" fmla="*/ 2828184 w 12577788"/>
              <a:gd name="connsiteY3316" fmla="*/ 1318319 h 7613820"/>
              <a:gd name="connsiteX3317" fmla="*/ 2822483 w 12577788"/>
              <a:gd name="connsiteY3317" fmla="*/ 1326779 h 7613820"/>
              <a:gd name="connsiteX3318" fmla="*/ 2806132 w 12577788"/>
              <a:gd name="connsiteY3318" fmla="*/ 1317966 h 7613820"/>
              <a:gd name="connsiteX3319" fmla="*/ 2804991 w 12577788"/>
              <a:gd name="connsiteY3319" fmla="*/ 1311269 h 7613820"/>
              <a:gd name="connsiteX3320" fmla="*/ 810472 w 12577788"/>
              <a:gd name="connsiteY3320" fmla="*/ 1278840 h 7613820"/>
              <a:gd name="connsiteX3321" fmla="*/ 797166 w 12577788"/>
              <a:gd name="connsiteY3321" fmla="*/ 1280250 h 7613820"/>
              <a:gd name="connsiteX3322" fmla="*/ 873586 w 12577788"/>
              <a:gd name="connsiteY3322" fmla="*/ 1360617 h 7613820"/>
              <a:gd name="connsiteX3323" fmla="*/ 810472 w 12577788"/>
              <a:gd name="connsiteY3323" fmla="*/ 1278840 h 7613820"/>
              <a:gd name="connsiteX3324" fmla="*/ 3634204 w 12577788"/>
              <a:gd name="connsiteY3324" fmla="*/ 1267560 h 7613820"/>
              <a:gd name="connsiteX3325" fmla="*/ 3573752 w 12577788"/>
              <a:gd name="connsiteY3325" fmla="*/ 1314794 h 7613820"/>
              <a:gd name="connsiteX3326" fmla="*/ 3585919 w 12577788"/>
              <a:gd name="connsiteY3326" fmla="*/ 1363085 h 7613820"/>
              <a:gd name="connsiteX3327" fmla="*/ 3653214 w 12577788"/>
              <a:gd name="connsiteY3327" fmla="*/ 1277078 h 7613820"/>
              <a:gd name="connsiteX3328" fmla="*/ 3634204 w 12577788"/>
              <a:gd name="connsiteY3328" fmla="*/ 1267560 h 7613820"/>
              <a:gd name="connsiteX3329" fmla="*/ 1496731 w 12577788"/>
              <a:gd name="connsiteY3329" fmla="*/ 1258747 h 7613820"/>
              <a:gd name="connsiteX3330" fmla="*/ 1489888 w 12577788"/>
              <a:gd name="connsiteY3330" fmla="*/ 1289767 h 7613820"/>
              <a:gd name="connsiteX3331" fmla="*/ 1500532 w 12577788"/>
              <a:gd name="connsiteY3331" fmla="*/ 1303867 h 7613820"/>
              <a:gd name="connsiteX3332" fmla="*/ 1531709 w 12577788"/>
              <a:gd name="connsiteY3332" fmla="*/ 1289767 h 7613820"/>
              <a:gd name="connsiteX3333" fmla="*/ 1532468 w 12577788"/>
              <a:gd name="connsiteY3333" fmla="*/ 1267560 h 7613820"/>
              <a:gd name="connsiteX3334" fmla="*/ 1496731 w 12577788"/>
              <a:gd name="connsiteY3334" fmla="*/ 1258747 h 7613820"/>
              <a:gd name="connsiteX3335" fmla="*/ 4113635 w 12577788"/>
              <a:gd name="connsiteY3335" fmla="*/ 1240418 h 7613820"/>
              <a:gd name="connsiteX3336" fmla="*/ 4084739 w 12577788"/>
              <a:gd name="connsiteY3336" fmla="*/ 1284832 h 7613820"/>
              <a:gd name="connsiteX3337" fmla="*/ 4129983 w 12577788"/>
              <a:gd name="connsiteY3337" fmla="*/ 1263330 h 7613820"/>
              <a:gd name="connsiteX3338" fmla="*/ 4129983 w 12577788"/>
              <a:gd name="connsiteY3338" fmla="*/ 1244648 h 7613820"/>
              <a:gd name="connsiteX3339" fmla="*/ 4113635 w 12577788"/>
              <a:gd name="connsiteY3339" fmla="*/ 1240418 h 7613820"/>
              <a:gd name="connsiteX3340" fmla="*/ 3399242 w 12577788"/>
              <a:gd name="connsiteY3340" fmla="*/ 1235131 h 7613820"/>
              <a:gd name="connsiteX3341" fmla="*/ 3378711 w 12577788"/>
              <a:gd name="connsiteY3341" fmla="*/ 1238303 h 7613820"/>
              <a:gd name="connsiteX3342" fmla="*/ 3411029 w 12577788"/>
              <a:gd name="connsiteY3342" fmla="*/ 1246059 h 7613820"/>
              <a:gd name="connsiteX3343" fmla="*/ 3399242 w 12577788"/>
              <a:gd name="connsiteY3343" fmla="*/ 1235131 h 7613820"/>
              <a:gd name="connsiteX3344" fmla="*/ 2573452 w 12577788"/>
              <a:gd name="connsiteY3344" fmla="*/ 1227376 h 7613820"/>
              <a:gd name="connsiteX3345" fmla="*/ 2595504 w 12577788"/>
              <a:gd name="connsiteY3345" fmla="*/ 1228081 h 7613820"/>
              <a:gd name="connsiteX3346" fmla="*/ 2636185 w 12577788"/>
              <a:gd name="connsiteY3346" fmla="*/ 1236539 h 7613820"/>
              <a:gd name="connsiteX3347" fmla="*/ 2655575 w 12577788"/>
              <a:gd name="connsiteY3347" fmla="*/ 1242533 h 7613820"/>
              <a:gd name="connsiteX3348" fmla="*/ 2676105 w 12577788"/>
              <a:gd name="connsiteY3348" fmla="*/ 1246410 h 7613820"/>
              <a:gd name="connsiteX3349" fmla="*/ 2679527 w 12577788"/>
              <a:gd name="connsiteY3349" fmla="*/ 1250992 h 7613820"/>
              <a:gd name="connsiteX3350" fmla="*/ 2681428 w 12577788"/>
              <a:gd name="connsiteY3350" fmla="*/ 1258042 h 7613820"/>
              <a:gd name="connsiteX3351" fmla="*/ 2707662 w 12577788"/>
              <a:gd name="connsiteY3351" fmla="*/ 1265093 h 7613820"/>
              <a:gd name="connsiteX3352" fmla="*/ 2732756 w 12577788"/>
              <a:gd name="connsiteY3352" fmla="*/ 1275315 h 7613820"/>
              <a:gd name="connsiteX3353" fmla="*/ 2756708 w 12577788"/>
              <a:gd name="connsiteY3353" fmla="*/ 1284833 h 7613820"/>
              <a:gd name="connsiteX3354" fmla="*/ 2776099 w 12577788"/>
              <a:gd name="connsiteY3354" fmla="*/ 1289767 h 7613820"/>
              <a:gd name="connsiteX3355" fmla="*/ 2785983 w 12577788"/>
              <a:gd name="connsiteY3355" fmla="*/ 1292587 h 7613820"/>
              <a:gd name="connsiteX3356" fmla="*/ 2774957 w 12577788"/>
              <a:gd name="connsiteY3356" fmla="*/ 1302456 h 7613820"/>
              <a:gd name="connsiteX3357" fmla="*/ 2733135 w 12577788"/>
              <a:gd name="connsiteY3357" fmla="*/ 1288357 h 7613820"/>
              <a:gd name="connsiteX3358" fmla="*/ 2682569 w 12577788"/>
              <a:gd name="connsiteY3358" fmla="*/ 1278486 h 7613820"/>
              <a:gd name="connsiteX3359" fmla="*/ 2631241 w 12577788"/>
              <a:gd name="connsiteY3359" fmla="*/ 1274962 h 7613820"/>
              <a:gd name="connsiteX3360" fmla="*/ 2579156 w 12577788"/>
              <a:gd name="connsiteY3360" fmla="*/ 1274258 h 7613820"/>
              <a:gd name="connsiteX3361" fmla="*/ 2554062 w 12577788"/>
              <a:gd name="connsiteY3361" fmla="*/ 1273905 h 7613820"/>
              <a:gd name="connsiteX3362" fmla="*/ 2555582 w 12577788"/>
              <a:gd name="connsiteY3362" fmla="*/ 1263330 h 7613820"/>
              <a:gd name="connsiteX3363" fmla="*/ 2551780 w 12577788"/>
              <a:gd name="connsiteY3363" fmla="*/ 1236188 h 7613820"/>
              <a:gd name="connsiteX3364" fmla="*/ 2568890 w 12577788"/>
              <a:gd name="connsiteY3364" fmla="*/ 1239714 h 7613820"/>
              <a:gd name="connsiteX3365" fmla="*/ 2568509 w 12577788"/>
              <a:gd name="connsiteY3365" fmla="*/ 1228433 h 7613820"/>
              <a:gd name="connsiteX3366" fmla="*/ 3144890 w 12577788"/>
              <a:gd name="connsiteY3366" fmla="*/ 1193537 h 7613820"/>
              <a:gd name="connsiteX3367" fmla="*/ 3135385 w 12577788"/>
              <a:gd name="connsiteY3367" fmla="*/ 1198471 h 7613820"/>
              <a:gd name="connsiteX3368" fmla="*/ 3141848 w 12577788"/>
              <a:gd name="connsiteY3368" fmla="*/ 1217858 h 7613820"/>
              <a:gd name="connsiteX3369" fmla="*/ 3151353 w 12577788"/>
              <a:gd name="connsiteY3369" fmla="*/ 1212572 h 7613820"/>
              <a:gd name="connsiteX3370" fmla="*/ 3144890 w 12577788"/>
              <a:gd name="connsiteY3370" fmla="*/ 1193537 h 7613820"/>
              <a:gd name="connsiteX3371" fmla="*/ 4104891 w 12577788"/>
              <a:gd name="connsiteY3371" fmla="*/ 1168509 h 7613820"/>
              <a:gd name="connsiteX3372" fmla="*/ 4078657 w 12577788"/>
              <a:gd name="connsiteY3372" fmla="*/ 1188954 h 7613820"/>
              <a:gd name="connsiteX3373" fmla="*/ 4109833 w 12577788"/>
              <a:gd name="connsiteY3373" fmla="*/ 1182963 h 7613820"/>
              <a:gd name="connsiteX3374" fmla="*/ 4104891 w 12577788"/>
              <a:gd name="connsiteY3374" fmla="*/ 1168509 h 7613820"/>
              <a:gd name="connsiteX3375" fmla="*/ 2665079 w 12577788"/>
              <a:gd name="connsiteY3375" fmla="*/ 1167805 h 7613820"/>
              <a:gd name="connsiteX3376" fmla="*/ 2652152 w 12577788"/>
              <a:gd name="connsiteY3376" fmla="*/ 1171682 h 7613820"/>
              <a:gd name="connsiteX3377" fmla="*/ 2652914 w 12577788"/>
              <a:gd name="connsiteY3377" fmla="*/ 1191422 h 7613820"/>
              <a:gd name="connsiteX3378" fmla="*/ 2665841 w 12577788"/>
              <a:gd name="connsiteY3378" fmla="*/ 1195298 h 7613820"/>
              <a:gd name="connsiteX3379" fmla="*/ 2668501 w 12577788"/>
              <a:gd name="connsiteY3379" fmla="*/ 1196709 h 7613820"/>
              <a:gd name="connsiteX3380" fmla="*/ 2675344 w 12577788"/>
              <a:gd name="connsiteY3380" fmla="*/ 1190716 h 7613820"/>
              <a:gd name="connsiteX3381" fmla="*/ 2673445 w 12577788"/>
              <a:gd name="connsiteY3381" fmla="*/ 1170978 h 7613820"/>
              <a:gd name="connsiteX3382" fmla="*/ 2665079 w 12577788"/>
              <a:gd name="connsiteY3382" fmla="*/ 1167805 h 7613820"/>
              <a:gd name="connsiteX3383" fmla="*/ 2881793 w 12577788"/>
              <a:gd name="connsiteY3383" fmla="*/ 1159697 h 7613820"/>
              <a:gd name="connsiteX3384" fmla="*/ 2882553 w 12577788"/>
              <a:gd name="connsiteY3384" fmla="*/ 1160755 h 7613820"/>
              <a:gd name="connsiteX3385" fmla="*/ 2882553 w 12577788"/>
              <a:gd name="connsiteY3385" fmla="*/ 1161813 h 7613820"/>
              <a:gd name="connsiteX3386" fmla="*/ 2866584 w 12577788"/>
              <a:gd name="connsiteY3386" fmla="*/ 1150533 h 7613820"/>
              <a:gd name="connsiteX3387" fmla="*/ 2878370 w 12577788"/>
              <a:gd name="connsiteY3387" fmla="*/ 1151590 h 7613820"/>
              <a:gd name="connsiteX3388" fmla="*/ 2879891 w 12577788"/>
              <a:gd name="connsiteY3388" fmla="*/ 1156524 h 7613820"/>
              <a:gd name="connsiteX3389" fmla="*/ 2881793 w 12577788"/>
              <a:gd name="connsiteY3389" fmla="*/ 1159345 h 7613820"/>
              <a:gd name="connsiteX3390" fmla="*/ 2868865 w 12577788"/>
              <a:gd name="connsiteY3390" fmla="*/ 1158641 h 7613820"/>
              <a:gd name="connsiteX3391" fmla="*/ 2855559 w 12577788"/>
              <a:gd name="connsiteY3391" fmla="*/ 1154058 h 7613820"/>
              <a:gd name="connsiteX3392" fmla="*/ 2855938 w 12577788"/>
              <a:gd name="connsiteY3392" fmla="*/ 1152648 h 7613820"/>
              <a:gd name="connsiteX3393" fmla="*/ 2866584 w 12577788"/>
              <a:gd name="connsiteY3393" fmla="*/ 1150533 h 7613820"/>
              <a:gd name="connsiteX3394" fmla="*/ 2831986 w 12577788"/>
              <a:gd name="connsiteY3394" fmla="*/ 1143130 h 7613820"/>
              <a:gd name="connsiteX3395" fmla="*/ 2836168 w 12577788"/>
              <a:gd name="connsiteY3395" fmla="*/ 1147360 h 7613820"/>
              <a:gd name="connsiteX3396" fmla="*/ 2837689 w 12577788"/>
              <a:gd name="connsiteY3396" fmla="*/ 1148066 h 7613820"/>
              <a:gd name="connsiteX3397" fmla="*/ 2831606 w 12577788"/>
              <a:gd name="connsiteY3397" fmla="*/ 1147713 h 7613820"/>
              <a:gd name="connsiteX3398" fmla="*/ 2827043 w 12577788"/>
              <a:gd name="connsiteY3398" fmla="*/ 1152648 h 7613820"/>
              <a:gd name="connsiteX3399" fmla="*/ 2822483 w 12577788"/>
              <a:gd name="connsiteY3399" fmla="*/ 1149828 h 7613820"/>
              <a:gd name="connsiteX3400" fmla="*/ 2825903 w 12577788"/>
              <a:gd name="connsiteY3400" fmla="*/ 1146655 h 7613820"/>
              <a:gd name="connsiteX3401" fmla="*/ 2831986 w 12577788"/>
              <a:gd name="connsiteY3401" fmla="*/ 1143130 h 7613820"/>
              <a:gd name="connsiteX3402" fmla="*/ 2848336 w 12577788"/>
              <a:gd name="connsiteY3402" fmla="*/ 1143130 h 7613820"/>
              <a:gd name="connsiteX3403" fmla="*/ 2849857 w 12577788"/>
              <a:gd name="connsiteY3403" fmla="*/ 1149122 h 7613820"/>
              <a:gd name="connsiteX3404" fmla="*/ 2849856 w 12577788"/>
              <a:gd name="connsiteY3404" fmla="*/ 1151590 h 7613820"/>
              <a:gd name="connsiteX3405" fmla="*/ 2842632 w 12577788"/>
              <a:gd name="connsiteY3405" fmla="*/ 1148065 h 7613820"/>
              <a:gd name="connsiteX3406" fmla="*/ 2840350 w 12577788"/>
              <a:gd name="connsiteY3406" fmla="*/ 1148065 h 7613820"/>
              <a:gd name="connsiteX3407" fmla="*/ 2465095 w 12577788"/>
              <a:gd name="connsiteY3407" fmla="*/ 1134671 h 7613820"/>
              <a:gd name="connsiteX3408" fmla="*/ 2471178 w 12577788"/>
              <a:gd name="connsiteY3408" fmla="*/ 1136786 h 7613820"/>
              <a:gd name="connsiteX3409" fmla="*/ 2485246 w 12577788"/>
              <a:gd name="connsiteY3409" fmla="*/ 1143130 h 7613820"/>
              <a:gd name="connsiteX3410" fmla="*/ 2504256 w 12577788"/>
              <a:gd name="connsiteY3410" fmla="*/ 1135728 h 7613820"/>
              <a:gd name="connsiteX3411" fmla="*/ 2500454 w 12577788"/>
              <a:gd name="connsiteY3411" fmla="*/ 1141368 h 7613820"/>
              <a:gd name="connsiteX3412" fmla="*/ 2509198 w 12577788"/>
              <a:gd name="connsiteY3412" fmla="*/ 1137843 h 7613820"/>
              <a:gd name="connsiteX3413" fmla="*/ 2513001 w 12577788"/>
              <a:gd name="connsiteY3413" fmla="*/ 1141720 h 7613820"/>
              <a:gd name="connsiteX3414" fmla="*/ 2523265 w 12577788"/>
              <a:gd name="connsiteY3414" fmla="*/ 1144540 h 7613820"/>
              <a:gd name="connsiteX3415" fmla="*/ 2521745 w 12577788"/>
              <a:gd name="connsiteY3415" fmla="*/ 1184372 h 7613820"/>
              <a:gd name="connsiteX3416" fmla="*/ 2455591 w 12577788"/>
              <a:gd name="connsiteY3416" fmla="*/ 1178027 h 7613820"/>
              <a:gd name="connsiteX3417" fmla="*/ 2470039 w 12577788"/>
              <a:gd name="connsiteY3417" fmla="*/ 1196709 h 7613820"/>
              <a:gd name="connsiteX3418" fmla="*/ 2456350 w 12577788"/>
              <a:gd name="connsiteY3418" fmla="*/ 1196709 h 7613820"/>
              <a:gd name="connsiteX3419" fmla="*/ 2431639 w 12577788"/>
              <a:gd name="connsiteY3419" fmla="*/ 1198471 h 7613820"/>
              <a:gd name="connsiteX3420" fmla="*/ 2406544 w 12577788"/>
              <a:gd name="connsiteY3420" fmla="*/ 1201997 h 7613820"/>
              <a:gd name="connsiteX3421" fmla="*/ 2400462 w 12577788"/>
              <a:gd name="connsiteY3421" fmla="*/ 1203053 h 7613820"/>
              <a:gd name="connsiteX3422" fmla="*/ 2397421 w 12577788"/>
              <a:gd name="connsiteY3422" fmla="*/ 1202350 h 7613820"/>
              <a:gd name="connsiteX3423" fmla="*/ 2394377 w 12577788"/>
              <a:gd name="connsiteY3423" fmla="*/ 1203054 h 7613820"/>
              <a:gd name="connsiteX3424" fmla="*/ 2379931 w 12577788"/>
              <a:gd name="connsiteY3424" fmla="*/ 1206226 h 7613820"/>
              <a:gd name="connsiteX3425" fmla="*/ 2350274 w 12577788"/>
              <a:gd name="connsiteY3425" fmla="*/ 1209752 h 7613820"/>
              <a:gd name="connsiteX3426" fmla="*/ 2335067 w 12577788"/>
              <a:gd name="connsiteY3426" fmla="*/ 1211514 h 7613820"/>
              <a:gd name="connsiteX3427" fmla="*/ 2327084 w 12577788"/>
              <a:gd name="connsiteY3427" fmla="*/ 1212572 h 7613820"/>
              <a:gd name="connsiteX3428" fmla="*/ 2325944 w 12577788"/>
              <a:gd name="connsiteY3428" fmla="*/ 1211865 h 7613820"/>
              <a:gd name="connsiteX3429" fmla="*/ 2324041 w 12577788"/>
              <a:gd name="connsiteY3429" fmla="*/ 1212924 h 7613820"/>
              <a:gd name="connsiteX3430" fmla="*/ 2322521 w 12577788"/>
              <a:gd name="connsiteY3430" fmla="*/ 1212571 h 7613820"/>
              <a:gd name="connsiteX3431" fmla="*/ 2300850 w 12577788"/>
              <a:gd name="connsiteY3431" fmla="*/ 1228433 h 7613820"/>
              <a:gd name="connsiteX3432" fmla="*/ 2290204 w 12577788"/>
              <a:gd name="connsiteY3432" fmla="*/ 1229844 h 7613820"/>
              <a:gd name="connsiteX3433" fmla="*/ 2289063 w 12577788"/>
              <a:gd name="connsiteY3433" fmla="*/ 1229844 h 7613820"/>
              <a:gd name="connsiteX3434" fmla="*/ 2289063 w 12577788"/>
              <a:gd name="connsiteY3434" fmla="*/ 1228081 h 7613820"/>
              <a:gd name="connsiteX3435" fmla="*/ 2287923 w 12577788"/>
              <a:gd name="connsiteY3435" fmla="*/ 1227728 h 7613820"/>
              <a:gd name="connsiteX3436" fmla="*/ 2276517 w 12577788"/>
              <a:gd name="connsiteY3436" fmla="*/ 1230548 h 7613820"/>
              <a:gd name="connsiteX3437" fmla="*/ 2276137 w 12577788"/>
              <a:gd name="connsiteY3437" fmla="*/ 1231958 h 7613820"/>
              <a:gd name="connsiteX3438" fmla="*/ 2271575 w 12577788"/>
              <a:gd name="connsiteY3438" fmla="*/ 1232311 h 7613820"/>
              <a:gd name="connsiteX3439" fmla="*/ 2263971 w 12577788"/>
              <a:gd name="connsiteY3439" fmla="*/ 1233016 h 7613820"/>
              <a:gd name="connsiteX3440" fmla="*/ 2252945 w 12577788"/>
              <a:gd name="connsiteY3440" fmla="*/ 1239360 h 7613820"/>
              <a:gd name="connsiteX3441" fmla="*/ 2251044 w 12577788"/>
              <a:gd name="connsiteY3441" fmla="*/ 1222089 h 7613820"/>
              <a:gd name="connsiteX3442" fmla="*/ 2265490 w 12577788"/>
              <a:gd name="connsiteY3442" fmla="*/ 1213629 h 7613820"/>
              <a:gd name="connsiteX3443" fmla="*/ 2268913 w 12577788"/>
              <a:gd name="connsiteY3443" fmla="*/ 1211161 h 7613820"/>
              <a:gd name="connsiteX3444" fmla="*/ 2271194 w 12577788"/>
              <a:gd name="connsiteY3444" fmla="*/ 1210456 h 7613820"/>
              <a:gd name="connsiteX3445" fmla="*/ 2272334 w 12577788"/>
              <a:gd name="connsiteY3445" fmla="*/ 1210808 h 7613820"/>
              <a:gd name="connsiteX3446" fmla="*/ 2285260 w 12577788"/>
              <a:gd name="connsiteY3446" fmla="*/ 1208342 h 7613820"/>
              <a:gd name="connsiteX3447" fmla="*/ 2290204 w 12577788"/>
              <a:gd name="connsiteY3447" fmla="*/ 1206579 h 7613820"/>
              <a:gd name="connsiteX3448" fmla="*/ 2287544 w 12577788"/>
              <a:gd name="connsiteY3448" fmla="*/ 1177322 h 7613820"/>
              <a:gd name="connsiteX3449" fmla="*/ 2314536 w 12577788"/>
              <a:gd name="connsiteY3449" fmla="*/ 1162870 h 7613820"/>
              <a:gd name="connsiteX3450" fmla="*/ 2317579 w 12577788"/>
              <a:gd name="connsiteY3450" fmla="*/ 1162165 h 7613820"/>
              <a:gd name="connsiteX3451" fmla="*/ 2319478 w 12577788"/>
              <a:gd name="connsiteY3451" fmla="*/ 1161460 h 7613820"/>
              <a:gd name="connsiteX3452" fmla="*/ 2321000 w 12577788"/>
              <a:gd name="connsiteY3452" fmla="*/ 1161812 h 7613820"/>
              <a:gd name="connsiteX3453" fmla="*/ 2324423 w 12577788"/>
              <a:gd name="connsiteY3453" fmla="*/ 1159697 h 7613820"/>
              <a:gd name="connsiteX3454" fmla="*/ 2337728 w 12577788"/>
              <a:gd name="connsiteY3454" fmla="*/ 1155820 h 7613820"/>
              <a:gd name="connsiteX3455" fmla="*/ 2364723 w 12577788"/>
              <a:gd name="connsiteY3455" fmla="*/ 1146302 h 7613820"/>
              <a:gd name="connsiteX3456" fmla="*/ 2386395 w 12577788"/>
              <a:gd name="connsiteY3456" fmla="*/ 1151942 h 7613820"/>
              <a:gd name="connsiteX3457" fmla="*/ 2392478 w 12577788"/>
              <a:gd name="connsiteY3457" fmla="*/ 1148770 h 7613820"/>
              <a:gd name="connsiteX3458" fmla="*/ 2395899 w 12577788"/>
              <a:gd name="connsiteY3458" fmla="*/ 1146656 h 7613820"/>
              <a:gd name="connsiteX3459" fmla="*/ 2398561 w 12577788"/>
              <a:gd name="connsiteY3459" fmla="*/ 1147712 h 7613820"/>
              <a:gd name="connsiteX3460" fmla="*/ 2409206 w 12577788"/>
              <a:gd name="connsiteY3460" fmla="*/ 1147712 h 7613820"/>
              <a:gd name="connsiteX3461" fmla="*/ 2432018 w 12577788"/>
              <a:gd name="connsiteY3461" fmla="*/ 1150180 h 7613820"/>
              <a:gd name="connsiteX3462" fmla="*/ 2438102 w 12577788"/>
              <a:gd name="connsiteY3462" fmla="*/ 1145245 h 7613820"/>
              <a:gd name="connsiteX3463" fmla="*/ 2439622 w 12577788"/>
              <a:gd name="connsiteY3463" fmla="*/ 1145598 h 7613820"/>
              <a:gd name="connsiteX3464" fmla="*/ 3450188 w 12577788"/>
              <a:gd name="connsiteY3464" fmla="*/ 1133613 h 7613820"/>
              <a:gd name="connsiteX3465" fmla="*/ 3432320 w 12577788"/>
              <a:gd name="connsiteY3465" fmla="*/ 1172387 h 7613820"/>
              <a:gd name="connsiteX3466" fmla="*/ 3465017 w 12577788"/>
              <a:gd name="connsiteY3466" fmla="*/ 1178732 h 7613820"/>
              <a:gd name="connsiteX3467" fmla="*/ 3473001 w 12577788"/>
              <a:gd name="connsiteY3467" fmla="*/ 1164984 h 7613820"/>
              <a:gd name="connsiteX3468" fmla="*/ 3450188 w 12577788"/>
              <a:gd name="connsiteY3468" fmla="*/ 1133613 h 7613820"/>
              <a:gd name="connsiteX3469" fmla="*/ 2585619 w 12577788"/>
              <a:gd name="connsiteY3469" fmla="*/ 1127620 h 7613820"/>
              <a:gd name="connsiteX3470" fmla="*/ 2614513 w 12577788"/>
              <a:gd name="connsiteY3470" fmla="*/ 1145598 h 7613820"/>
              <a:gd name="connsiteX3471" fmla="*/ 2655194 w 12577788"/>
              <a:gd name="connsiteY3471" fmla="*/ 1139253 h 7613820"/>
              <a:gd name="connsiteX3472" fmla="*/ 2693974 w 12577788"/>
              <a:gd name="connsiteY3472" fmla="*/ 1140310 h 7613820"/>
              <a:gd name="connsiteX3473" fmla="*/ 2692833 w 12577788"/>
              <a:gd name="connsiteY3473" fmla="*/ 1130089 h 7613820"/>
              <a:gd name="connsiteX3474" fmla="*/ 2718307 w 12577788"/>
              <a:gd name="connsiteY3474" fmla="*/ 1132204 h 7613820"/>
              <a:gd name="connsiteX3475" fmla="*/ 2724011 w 12577788"/>
              <a:gd name="connsiteY3475" fmla="*/ 1131498 h 7613820"/>
              <a:gd name="connsiteX3476" fmla="*/ 2733515 w 12577788"/>
              <a:gd name="connsiteY3476" fmla="*/ 1135727 h 7613820"/>
              <a:gd name="connsiteX3477" fmla="*/ 2733515 w 12577788"/>
              <a:gd name="connsiteY3477" fmla="*/ 1146655 h 7613820"/>
              <a:gd name="connsiteX3478" fmla="*/ 2749863 w 12577788"/>
              <a:gd name="connsiteY3478" fmla="*/ 1155820 h 7613820"/>
              <a:gd name="connsiteX3479" fmla="*/ 2762030 w 12577788"/>
              <a:gd name="connsiteY3479" fmla="*/ 1164632 h 7613820"/>
              <a:gd name="connsiteX3480" fmla="*/ 2788264 w 12577788"/>
              <a:gd name="connsiteY3480" fmla="*/ 1180142 h 7613820"/>
              <a:gd name="connsiteX3481" fmla="*/ 2779520 w 12577788"/>
              <a:gd name="connsiteY3481" fmla="*/ 1180494 h 7613820"/>
              <a:gd name="connsiteX3482" fmla="*/ 2783702 w 12577788"/>
              <a:gd name="connsiteY3482" fmla="*/ 1185430 h 7613820"/>
              <a:gd name="connsiteX3483" fmla="*/ 2756708 w 12577788"/>
              <a:gd name="connsiteY3483" fmla="*/ 1186134 h 7613820"/>
              <a:gd name="connsiteX3484" fmla="*/ 2789404 w 12577788"/>
              <a:gd name="connsiteY3484" fmla="*/ 1195299 h 7613820"/>
              <a:gd name="connsiteX3485" fmla="*/ 2800050 w 12577788"/>
              <a:gd name="connsiteY3485" fmla="*/ 1203054 h 7613820"/>
              <a:gd name="connsiteX3486" fmla="*/ 2798910 w 12577788"/>
              <a:gd name="connsiteY3486" fmla="*/ 1208694 h 7613820"/>
              <a:gd name="connsiteX3487" fmla="*/ 2801191 w 12577788"/>
              <a:gd name="connsiteY3487" fmla="*/ 1214686 h 7613820"/>
              <a:gd name="connsiteX3488" fmla="*/ 2791686 w 12577788"/>
              <a:gd name="connsiteY3488" fmla="*/ 1210808 h 7613820"/>
              <a:gd name="connsiteX3489" fmla="*/ 2771536 w 12577788"/>
              <a:gd name="connsiteY3489" fmla="*/ 1204464 h 7613820"/>
              <a:gd name="connsiteX3490" fmla="*/ 2791306 w 12577788"/>
              <a:gd name="connsiteY3490" fmla="*/ 1222793 h 7613820"/>
              <a:gd name="connsiteX3491" fmla="*/ 2814499 w 12577788"/>
              <a:gd name="connsiteY3491" fmla="*/ 1239008 h 7613820"/>
              <a:gd name="connsiteX3492" fmla="*/ 2816017 w 12577788"/>
              <a:gd name="connsiteY3492" fmla="*/ 1252755 h 7613820"/>
              <a:gd name="connsiteX3493" fmla="*/ 2811836 w 12577788"/>
              <a:gd name="connsiteY3493" fmla="*/ 1253108 h 7613820"/>
              <a:gd name="connsiteX3494" fmla="*/ 2810695 w 12577788"/>
              <a:gd name="connsiteY3494" fmla="*/ 1252755 h 7613820"/>
              <a:gd name="connsiteX3495" fmla="*/ 2809175 w 12577788"/>
              <a:gd name="connsiteY3495" fmla="*/ 1253108 h 7613820"/>
              <a:gd name="connsiteX3496" fmla="*/ 2806894 w 12577788"/>
              <a:gd name="connsiteY3496" fmla="*/ 1253460 h 7613820"/>
              <a:gd name="connsiteX3497" fmla="*/ 2788643 w 12577788"/>
              <a:gd name="connsiteY3497" fmla="*/ 1245353 h 7613820"/>
              <a:gd name="connsiteX3498" fmla="*/ 2789784 w 12577788"/>
              <a:gd name="connsiteY3498" fmla="*/ 1246410 h 7613820"/>
              <a:gd name="connsiteX3499" fmla="*/ 2783321 w 12577788"/>
              <a:gd name="connsiteY3499" fmla="*/ 1243238 h 7613820"/>
              <a:gd name="connsiteX3500" fmla="*/ 2779520 w 12577788"/>
              <a:gd name="connsiteY3500" fmla="*/ 1242180 h 7613820"/>
              <a:gd name="connsiteX3501" fmla="*/ 2779899 w 12577788"/>
              <a:gd name="connsiteY3501" fmla="*/ 1241827 h 7613820"/>
              <a:gd name="connsiteX3502" fmla="*/ 2777618 w 12577788"/>
              <a:gd name="connsiteY3502" fmla="*/ 1238303 h 7613820"/>
              <a:gd name="connsiteX3503" fmla="*/ 2771535 w 12577788"/>
              <a:gd name="connsiteY3503" fmla="*/ 1239714 h 7613820"/>
              <a:gd name="connsiteX3504" fmla="*/ 2768113 w 12577788"/>
              <a:gd name="connsiteY3504" fmla="*/ 1238656 h 7613820"/>
              <a:gd name="connsiteX3505" fmla="*/ 2757468 w 12577788"/>
              <a:gd name="connsiteY3505" fmla="*/ 1231605 h 7613820"/>
              <a:gd name="connsiteX3506" fmla="*/ 2747583 w 12577788"/>
              <a:gd name="connsiteY3506" fmla="*/ 1240066 h 7613820"/>
              <a:gd name="connsiteX3507" fmla="*/ 2749103 w 12577788"/>
              <a:gd name="connsiteY3507" fmla="*/ 1230549 h 7613820"/>
              <a:gd name="connsiteX3508" fmla="*/ 2667362 w 12577788"/>
              <a:gd name="connsiteY3508" fmla="*/ 1223499 h 7613820"/>
              <a:gd name="connsiteX3509" fmla="*/ 2648351 w 12577788"/>
              <a:gd name="connsiteY3509" fmla="*/ 1222089 h 7613820"/>
              <a:gd name="connsiteX3510" fmla="*/ 2638466 w 12577788"/>
              <a:gd name="connsiteY3510" fmla="*/ 1220326 h 7613820"/>
              <a:gd name="connsiteX3511" fmla="*/ 2629340 w 12577788"/>
              <a:gd name="connsiteY3511" fmla="*/ 1220678 h 7613820"/>
              <a:gd name="connsiteX3512" fmla="*/ 2590560 w 12577788"/>
              <a:gd name="connsiteY3512" fmla="*/ 1216097 h 7613820"/>
              <a:gd name="connsiteX3513" fmla="*/ 2572692 w 12577788"/>
              <a:gd name="connsiteY3513" fmla="*/ 1222440 h 7613820"/>
              <a:gd name="connsiteX3514" fmla="*/ 2568129 w 12577788"/>
              <a:gd name="connsiteY3514" fmla="*/ 1223147 h 7613820"/>
              <a:gd name="connsiteX3515" fmla="*/ 2563186 w 12577788"/>
              <a:gd name="connsiteY3515" fmla="*/ 1214334 h 7613820"/>
              <a:gd name="connsiteX3516" fmla="*/ 2549499 w 12577788"/>
              <a:gd name="connsiteY3516" fmla="*/ 1200587 h 7613820"/>
              <a:gd name="connsiteX3517" fmla="*/ 2551779 w 12577788"/>
              <a:gd name="connsiteY3517" fmla="*/ 1165337 h 7613820"/>
              <a:gd name="connsiteX3518" fmla="*/ 2552921 w 12577788"/>
              <a:gd name="connsiteY3518" fmla="*/ 1134318 h 7613820"/>
              <a:gd name="connsiteX3519" fmla="*/ 2556343 w 12577788"/>
              <a:gd name="connsiteY3519" fmla="*/ 1131498 h 7613820"/>
              <a:gd name="connsiteX3520" fmla="*/ 2563186 w 12577788"/>
              <a:gd name="connsiteY3520" fmla="*/ 1128679 h 7613820"/>
              <a:gd name="connsiteX3521" fmla="*/ 2565468 w 12577788"/>
              <a:gd name="connsiteY3521" fmla="*/ 1144541 h 7613820"/>
              <a:gd name="connsiteX3522" fmla="*/ 2585619 w 12577788"/>
              <a:gd name="connsiteY3522" fmla="*/ 1127620 h 7613820"/>
              <a:gd name="connsiteX3523" fmla="*/ 1346552 w 12577788"/>
              <a:gd name="connsiteY3523" fmla="*/ 1081443 h 7613820"/>
              <a:gd name="connsiteX3524" fmla="*/ 1355296 w 12577788"/>
              <a:gd name="connsiteY3524" fmla="*/ 1118104 h 7613820"/>
              <a:gd name="connsiteX3525" fmla="*/ 1387233 w 12577788"/>
              <a:gd name="connsiteY3525" fmla="*/ 1123743 h 7613820"/>
              <a:gd name="connsiteX3526" fmla="*/ 1346552 w 12577788"/>
              <a:gd name="connsiteY3526" fmla="*/ 1081443 h 7613820"/>
              <a:gd name="connsiteX3527" fmla="*/ 1426394 w 12577788"/>
              <a:gd name="connsiteY3527" fmla="*/ 1069107 h 7613820"/>
              <a:gd name="connsiteX3528" fmla="*/ 1403582 w 12577788"/>
              <a:gd name="connsiteY3528" fmla="*/ 1086379 h 7613820"/>
              <a:gd name="connsiteX3529" fmla="*/ 1409665 w 12577788"/>
              <a:gd name="connsiteY3529" fmla="*/ 1106119 h 7613820"/>
              <a:gd name="connsiteX3530" fmla="*/ 1437040 w 12577788"/>
              <a:gd name="connsiteY3530" fmla="*/ 1094838 h 7613820"/>
              <a:gd name="connsiteX3531" fmla="*/ 1426394 w 12577788"/>
              <a:gd name="connsiteY3531" fmla="*/ 1069107 h 7613820"/>
              <a:gd name="connsiteX3532" fmla="*/ 1738536 w 12577788"/>
              <a:gd name="connsiteY3532" fmla="*/ 1058532 h 7613820"/>
              <a:gd name="connsiteX3533" fmla="*/ 1714965 w 12577788"/>
              <a:gd name="connsiteY3533" fmla="*/ 1073338 h 7613820"/>
              <a:gd name="connsiteX3534" fmla="*/ 1708121 w 12577788"/>
              <a:gd name="connsiteY3534" fmla="*/ 1088847 h 7613820"/>
              <a:gd name="connsiteX3535" fmla="*/ 1731313 w 12577788"/>
              <a:gd name="connsiteY3535" fmla="*/ 1125153 h 7613820"/>
              <a:gd name="connsiteX3536" fmla="*/ 1747281 w 12577788"/>
              <a:gd name="connsiteY3536" fmla="*/ 1118103 h 7613820"/>
              <a:gd name="connsiteX3537" fmla="*/ 1745380 w 12577788"/>
              <a:gd name="connsiteY3537" fmla="*/ 1125506 h 7613820"/>
              <a:gd name="connsiteX3538" fmla="*/ 1768952 w 12577788"/>
              <a:gd name="connsiteY3538" fmla="*/ 1121980 h 7613820"/>
              <a:gd name="connsiteX3539" fmla="*/ 1765530 w 12577788"/>
              <a:gd name="connsiteY3539" fmla="*/ 1094839 h 7613820"/>
              <a:gd name="connsiteX3540" fmla="*/ 1761729 w 12577788"/>
              <a:gd name="connsiteY3540" fmla="*/ 1097307 h 7613820"/>
              <a:gd name="connsiteX3541" fmla="*/ 1759067 w 12577788"/>
              <a:gd name="connsiteY3541" fmla="*/ 1080388 h 7613820"/>
              <a:gd name="connsiteX3542" fmla="*/ 1738536 w 12577788"/>
              <a:gd name="connsiteY3542" fmla="*/ 1058532 h 7613820"/>
              <a:gd name="connsiteX3543" fmla="*/ 4001476 w 12577788"/>
              <a:gd name="connsiteY3543" fmla="*/ 1048662 h 7613820"/>
              <a:gd name="connsiteX3544" fmla="*/ 3969539 w 12577788"/>
              <a:gd name="connsiteY3544" fmla="*/ 1053950 h 7613820"/>
              <a:gd name="connsiteX3545" fmla="*/ 3952810 w 12577788"/>
              <a:gd name="connsiteY3545" fmla="*/ 1107882 h 7613820"/>
              <a:gd name="connsiteX3546" fmla="*/ 3974481 w 12577788"/>
              <a:gd name="connsiteY3546" fmla="*/ 1124449 h 7613820"/>
              <a:gd name="connsiteX3547" fmla="*/ 4013262 w 12577788"/>
              <a:gd name="connsiteY3547" fmla="*/ 1054302 h 7613820"/>
              <a:gd name="connsiteX3548" fmla="*/ 4001476 w 12577788"/>
              <a:gd name="connsiteY3548" fmla="*/ 1048662 h 7613820"/>
              <a:gd name="connsiteX3549" fmla="*/ 3165041 w 12577788"/>
              <a:gd name="connsiteY3549" fmla="*/ 1043376 h 7613820"/>
              <a:gd name="connsiteX3550" fmla="*/ 3152873 w 12577788"/>
              <a:gd name="connsiteY3550" fmla="*/ 1049719 h 7613820"/>
              <a:gd name="connsiteX3551" fmla="*/ 3144889 w 12577788"/>
              <a:gd name="connsiteY3551" fmla="*/ 1066288 h 7613820"/>
              <a:gd name="connsiteX3552" fmla="*/ 3186331 w 12577788"/>
              <a:gd name="connsiteY3552" fmla="*/ 1083206 h 7613820"/>
              <a:gd name="connsiteX3553" fmla="*/ 3181768 w 12577788"/>
              <a:gd name="connsiteY3553" fmla="*/ 1044080 h 7613820"/>
              <a:gd name="connsiteX3554" fmla="*/ 3165041 w 12577788"/>
              <a:gd name="connsiteY3554" fmla="*/ 1043376 h 7613820"/>
              <a:gd name="connsiteX3555" fmla="*/ 4817819 w 12577788"/>
              <a:gd name="connsiteY3555" fmla="*/ 1039445 h 7613820"/>
              <a:gd name="connsiteX3556" fmla="*/ 4802867 w 12577788"/>
              <a:gd name="connsiteY3556" fmla="*/ 1043164 h 7613820"/>
              <a:gd name="connsiteX3557" fmla="*/ 4794428 w 12577788"/>
              <a:gd name="connsiteY3557" fmla="*/ 1083345 h 7613820"/>
              <a:gd name="connsiteX3558" fmla="*/ 4817819 w 12577788"/>
              <a:gd name="connsiteY3558" fmla="*/ 1039445 h 7613820"/>
              <a:gd name="connsiteX3559" fmla="*/ 2347233 w 12577788"/>
              <a:gd name="connsiteY3559" fmla="*/ 1037031 h 7613820"/>
              <a:gd name="connsiteX3560" fmla="*/ 2352177 w 12577788"/>
              <a:gd name="connsiteY3560" fmla="*/ 1038793 h 7613820"/>
              <a:gd name="connsiteX3561" fmla="*/ 2340770 w 12577788"/>
              <a:gd name="connsiteY3561" fmla="*/ 1043023 h 7613820"/>
              <a:gd name="connsiteX3562" fmla="*/ 1820280 w 12577788"/>
              <a:gd name="connsiteY3562" fmla="*/ 1020110 h 7613820"/>
              <a:gd name="connsiteX3563" fmla="*/ 1868184 w 12577788"/>
              <a:gd name="connsiteY3563" fmla="*/ 1121276 h 7613820"/>
              <a:gd name="connsiteX3564" fmla="*/ 1820280 w 12577788"/>
              <a:gd name="connsiteY3564" fmla="*/ 1020110 h 7613820"/>
              <a:gd name="connsiteX3565" fmla="*/ 2473460 w 12577788"/>
              <a:gd name="connsiteY3565" fmla="*/ 1005659 h 7613820"/>
              <a:gd name="connsiteX3566" fmla="*/ 2475740 w 12577788"/>
              <a:gd name="connsiteY3566" fmla="*/ 1005659 h 7613820"/>
              <a:gd name="connsiteX3567" fmla="*/ 2463575 w 12577788"/>
              <a:gd name="connsiteY3567" fmla="*/ 1014118 h 7613820"/>
              <a:gd name="connsiteX3568" fmla="*/ 2426315 w 12577788"/>
              <a:gd name="connsiteY3568" fmla="*/ 1047253 h 7613820"/>
              <a:gd name="connsiteX3569" fmla="*/ 2428216 w 12577788"/>
              <a:gd name="connsiteY3569" fmla="*/ 1048310 h 7613820"/>
              <a:gd name="connsiteX3570" fmla="*/ 2423274 w 12577788"/>
              <a:gd name="connsiteY3570" fmla="*/ 1048662 h 7613820"/>
              <a:gd name="connsiteX3571" fmla="*/ 2401602 w 12577788"/>
              <a:gd name="connsiteY3571" fmla="*/ 1053246 h 7613820"/>
              <a:gd name="connsiteX3572" fmla="*/ 2395140 w 12577788"/>
              <a:gd name="connsiteY3572" fmla="*/ 1059590 h 7613820"/>
              <a:gd name="connsiteX3573" fmla="*/ 2392097 w 12577788"/>
              <a:gd name="connsiteY3573" fmla="*/ 1060294 h 7613820"/>
              <a:gd name="connsiteX3574" fmla="*/ 2389055 w 12577788"/>
              <a:gd name="connsiteY3574" fmla="*/ 1061000 h 7613820"/>
              <a:gd name="connsiteX3575" fmla="*/ 2382212 w 12577788"/>
              <a:gd name="connsiteY3575" fmla="*/ 1062056 h 7613820"/>
              <a:gd name="connsiteX3576" fmla="*/ 2368525 w 12577788"/>
              <a:gd name="connsiteY3576" fmla="*/ 1062763 h 7613820"/>
              <a:gd name="connsiteX3577" fmla="*/ 2354837 w 12577788"/>
              <a:gd name="connsiteY3577" fmla="*/ 1054655 h 7613820"/>
              <a:gd name="connsiteX3578" fmla="*/ 2378791 w 12577788"/>
              <a:gd name="connsiteY3578" fmla="*/ 1040907 h 7613820"/>
              <a:gd name="connsiteX3579" fmla="*/ 2360541 w 12577788"/>
              <a:gd name="connsiteY3579" fmla="*/ 1028218 h 7613820"/>
              <a:gd name="connsiteX3580" fmla="*/ 2356358 w 12577788"/>
              <a:gd name="connsiteY3580" fmla="*/ 1028218 h 7613820"/>
              <a:gd name="connsiteX3581" fmla="*/ 2373087 w 12577788"/>
              <a:gd name="connsiteY3581" fmla="*/ 1012356 h 7613820"/>
              <a:gd name="connsiteX3582" fmla="*/ 2373466 w 12577788"/>
              <a:gd name="connsiteY3582" fmla="*/ 1012003 h 7613820"/>
              <a:gd name="connsiteX3583" fmla="*/ 2387535 w 12577788"/>
              <a:gd name="connsiteY3583" fmla="*/ 1008831 h 7613820"/>
              <a:gd name="connsiteX3584" fmla="*/ 2449887 w 12577788"/>
              <a:gd name="connsiteY3584" fmla="*/ 1009183 h 7613820"/>
              <a:gd name="connsiteX3585" fmla="*/ 2473460 w 12577788"/>
              <a:gd name="connsiteY3585" fmla="*/ 1005659 h 7613820"/>
              <a:gd name="connsiteX3586" fmla="*/ 3729255 w 12577788"/>
              <a:gd name="connsiteY3586" fmla="*/ 995788 h 7613820"/>
              <a:gd name="connsiteX3587" fmla="*/ 3718607 w 12577788"/>
              <a:gd name="connsiteY3587" fmla="*/ 1008479 h 7613820"/>
              <a:gd name="connsiteX3588" fmla="*/ 3738759 w 12577788"/>
              <a:gd name="connsiteY3588" fmla="*/ 1058180 h 7613820"/>
              <a:gd name="connsiteX3589" fmla="*/ 3752065 w 12577788"/>
              <a:gd name="connsiteY3589" fmla="*/ 1047606 h 7613820"/>
              <a:gd name="connsiteX3590" fmla="*/ 3729255 w 12577788"/>
              <a:gd name="connsiteY3590" fmla="*/ 995788 h 7613820"/>
              <a:gd name="connsiteX3591" fmla="*/ 3455511 w 12577788"/>
              <a:gd name="connsiteY3591" fmla="*/ 984157 h 7613820"/>
              <a:gd name="connsiteX3592" fmla="*/ 3418253 w 12577788"/>
              <a:gd name="connsiteY3592" fmla="*/ 1006011 h 7613820"/>
              <a:gd name="connsiteX3593" fmla="*/ 3488590 w 12577788"/>
              <a:gd name="connsiteY3593" fmla="*/ 1003543 h 7613820"/>
              <a:gd name="connsiteX3594" fmla="*/ 3455511 w 12577788"/>
              <a:gd name="connsiteY3594" fmla="*/ 984157 h 7613820"/>
              <a:gd name="connsiteX3595" fmla="*/ 3016762 w 12577788"/>
              <a:gd name="connsiteY3595" fmla="*/ 940447 h 7613820"/>
              <a:gd name="connsiteX3596" fmla="*/ 3004596 w 12577788"/>
              <a:gd name="connsiteY3596" fmla="*/ 961597 h 7613820"/>
              <a:gd name="connsiteX3597" fmla="*/ 3042617 w 12577788"/>
              <a:gd name="connsiteY3597" fmla="*/ 1009184 h 7613820"/>
              <a:gd name="connsiteX3598" fmla="*/ 3016762 w 12577788"/>
              <a:gd name="connsiteY3598" fmla="*/ 940447 h 7613820"/>
              <a:gd name="connsiteX3599" fmla="*/ 1592160 w 12577788"/>
              <a:gd name="connsiteY3599" fmla="*/ 935161 h 7613820"/>
              <a:gd name="connsiteX3600" fmla="*/ 1564405 w 12577788"/>
              <a:gd name="connsiteY3600" fmla="*/ 1007774 h 7613820"/>
              <a:gd name="connsiteX3601" fmla="*/ 1580754 w 12577788"/>
              <a:gd name="connsiteY3601" fmla="*/ 972525 h 7613820"/>
              <a:gd name="connsiteX3602" fmla="*/ 1592160 w 12577788"/>
              <a:gd name="connsiteY3602" fmla="*/ 935161 h 7613820"/>
              <a:gd name="connsiteX3603" fmla="*/ 3452469 w 12577788"/>
              <a:gd name="connsiteY3603" fmla="*/ 933751 h 7613820"/>
              <a:gd name="connsiteX3604" fmla="*/ 3415591 w 12577788"/>
              <a:gd name="connsiteY3604" fmla="*/ 956662 h 7613820"/>
              <a:gd name="connsiteX3605" fmla="*/ 3422053 w 12577788"/>
              <a:gd name="connsiteY3605" fmla="*/ 970409 h 7613820"/>
              <a:gd name="connsiteX3606" fmla="*/ 3460835 w 12577788"/>
              <a:gd name="connsiteY3606" fmla="*/ 954195 h 7613820"/>
              <a:gd name="connsiteX3607" fmla="*/ 3452469 w 12577788"/>
              <a:gd name="connsiteY3607" fmla="*/ 933751 h 7613820"/>
              <a:gd name="connsiteX3608" fmla="*/ 3640288 w 12577788"/>
              <a:gd name="connsiteY3608" fmla="*/ 928110 h 7613820"/>
              <a:gd name="connsiteX3609" fmla="*/ 3565389 w 12577788"/>
              <a:gd name="connsiteY3609" fmla="*/ 1014472 h 7613820"/>
              <a:gd name="connsiteX3610" fmla="*/ 3640288 w 12577788"/>
              <a:gd name="connsiteY3610" fmla="*/ 928110 h 7613820"/>
              <a:gd name="connsiteX3611" fmla="*/ 3143369 w 12577788"/>
              <a:gd name="connsiteY3611" fmla="*/ 919651 h 7613820"/>
              <a:gd name="connsiteX3612" fmla="*/ 3144510 w 12577788"/>
              <a:gd name="connsiteY3612" fmla="*/ 951728 h 7613820"/>
              <a:gd name="connsiteX3613" fmla="*/ 3163520 w 12577788"/>
              <a:gd name="connsiteY3613" fmla="*/ 940095 h 7613820"/>
              <a:gd name="connsiteX3614" fmla="*/ 3143369 w 12577788"/>
              <a:gd name="connsiteY3614" fmla="*/ 919651 h 7613820"/>
              <a:gd name="connsiteX3615" fmla="*/ 1467076 w 12577788"/>
              <a:gd name="connsiteY3615" fmla="*/ 909428 h 7613820"/>
              <a:gd name="connsiteX3616" fmla="*/ 1444643 w 12577788"/>
              <a:gd name="connsiteY3616" fmla="*/ 958777 h 7613820"/>
              <a:gd name="connsiteX3617" fmla="*/ 1468976 w 12577788"/>
              <a:gd name="connsiteY3617" fmla="*/ 961950 h 7613820"/>
              <a:gd name="connsiteX3618" fmla="*/ 1467076 w 12577788"/>
              <a:gd name="connsiteY3618" fmla="*/ 909428 h 7613820"/>
              <a:gd name="connsiteX3619" fmla="*/ 1970457 w 12577788"/>
              <a:gd name="connsiteY3619" fmla="*/ 900264 h 7613820"/>
              <a:gd name="connsiteX3620" fmla="*/ 1992508 w 12577788"/>
              <a:gd name="connsiteY3620" fmla="*/ 948908 h 7613820"/>
              <a:gd name="connsiteX3621" fmla="*/ 2026347 w 12577788"/>
              <a:gd name="connsiteY3621" fmla="*/ 982394 h 7613820"/>
              <a:gd name="connsiteX3622" fmla="*/ 1970457 w 12577788"/>
              <a:gd name="connsiteY3622" fmla="*/ 900264 h 7613820"/>
              <a:gd name="connsiteX3623" fmla="*/ 1894037 w 12577788"/>
              <a:gd name="connsiteY3623" fmla="*/ 860784 h 7613820"/>
              <a:gd name="connsiteX3624" fmla="*/ 1892897 w 12577788"/>
              <a:gd name="connsiteY3624" fmla="*/ 953842 h 7613820"/>
              <a:gd name="connsiteX3625" fmla="*/ 1938520 w 12577788"/>
              <a:gd name="connsiteY3625" fmla="*/ 957720 h 7613820"/>
              <a:gd name="connsiteX3626" fmla="*/ 1894037 w 12577788"/>
              <a:gd name="connsiteY3626" fmla="*/ 860784 h 7613820"/>
              <a:gd name="connsiteX3627" fmla="*/ 3444865 w 12577788"/>
              <a:gd name="connsiteY3627" fmla="*/ 844570 h 7613820"/>
              <a:gd name="connsiteX3628" fmla="*/ 3419394 w 12577788"/>
              <a:gd name="connsiteY3628" fmla="*/ 864309 h 7613820"/>
              <a:gd name="connsiteX3629" fmla="*/ 3425096 w 12577788"/>
              <a:gd name="connsiteY3629" fmla="*/ 890746 h 7613820"/>
              <a:gd name="connsiteX3630" fmla="*/ 3468818 w 12577788"/>
              <a:gd name="connsiteY3630" fmla="*/ 866424 h 7613820"/>
              <a:gd name="connsiteX3631" fmla="*/ 3444865 w 12577788"/>
              <a:gd name="connsiteY3631" fmla="*/ 844570 h 7613820"/>
              <a:gd name="connsiteX3632" fmla="*/ 1199417 w 12577788"/>
              <a:gd name="connsiteY3632" fmla="*/ 840340 h 7613820"/>
              <a:gd name="connsiteX3633" fmla="*/ 1179646 w 12577788"/>
              <a:gd name="connsiteY3633" fmla="*/ 850562 h 7613820"/>
              <a:gd name="connsiteX3634" fmla="*/ 1206260 w 12577788"/>
              <a:gd name="connsiteY3634" fmla="*/ 898854 h 7613820"/>
              <a:gd name="connsiteX3635" fmla="*/ 1228311 w 12577788"/>
              <a:gd name="connsiteY3635" fmla="*/ 878409 h 7613820"/>
              <a:gd name="connsiteX3636" fmla="*/ 1199417 w 12577788"/>
              <a:gd name="connsiteY3636" fmla="*/ 840340 h 7613820"/>
              <a:gd name="connsiteX3637" fmla="*/ 3549420 w 12577788"/>
              <a:gd name="connsiteY3637" fmla="*/ 837520 h 7613820"/>
              <a:gd name="connsiteX3638" fmla="*/ 3524327 w 12577788"/>
              <a:gd name="connsiteY3638" fmla="*/ 874532 h 7613820"/>
              <a:gd name="connsiteX3639" fmla="*/ 3541816 w 12577788"/>
              <a:gd name="connsiteY3639" fmla="*/ 898149 h 7613820"/>
              <a:gd name="connsiteX3640" fmla="*/ 3581738 w 12577788"/>
              <a:gd name="connsiteY3640" fmla="*/ 872769 h 7613820"/>
              <a:gd name="connsiteX3641" fmla="*/ 3584019 w 12577788"/>
              <a:gd name="connsiteY3641" fmla="*/ 857964 h 7613820"/>
              <a:gd name="connsiteX3642" fmla="*/ 3564629 w 12577788"/>
              <a:gd name="connsiteY3642" fmla="*/ 839283 h 7613820"/>
              <a:gd name="connsiteX3643" fmla="*/ 3549420 w 12577788"/>
              <a:gd name="connsiteY3643" fmla="*/ 837520 h 7613820"/>
              <a:gd name="connsiteX3644" fmla="*/ 2712224 w 12577788"/>
              <a:gd name="connsiteY3644" fmla="*/ 823067 h 7613820"/>
              <a:gd name="connsiteX3645" fmla="*/ 2712604 w 12577788"/>
              <a:gd name="connsiteY3645" fmla="*/ 854792 h 7613820"/>
              <a:gd name="connsiteX3646" fmla="*/ 2732374 w 12577788"/>
              <a:gd name="connsiteY3646" fmla="*/ 837520 h 7613820"/>
              <a:gd name="connsiteX3647" fmla="*/ 2712224 w 12577788"/>
              <a:gd name="connsiteY3647" fmla="*/ 823067 h 7613820"/>
              <a:gd name="connsiteX3648" fmla="*/ 3282141 w 12577788"/>
              <a:gd name="connsiteY3648" fmla="*/ 817075 h 7613820"/>
              <a:gd name="connsiteX3649" fmla="*/ 3254006 w 12577788"/>
              <a:gd name="connsiteY3649" fmla="*/ 841750 h 7613820"/>
              <a:gd name="connsiteX3650" fmla="*/ 3259709 w 12577788"/>
              <a:gd name="connsiteY3650" fmla="*/ 876294 h 7613820"/>
              <a:gd name="connsiteX3651" fmla="*/ 3283282 w 12577788"/>
              <a:gd name="connsiteY3651" fmla="*/ 852677 h 7613820"/>
              <a:gd name="connsiteX3652" fmla="*/ 3282141 w 12577788"/>
              <a:gd name="connsiteY3652" fmla="*/ 817075 h 7613820"/>
              <a:gd name="connsiteX3653" fmla="*/ 1672382 w 12577788"/>
              <a:gd name="connsiteY3653" fmla="*/ 784293 h 7613820"/>
              <a:gd name="connsiteX3654" fmla="*/ 1641967 w 12577788"/>
              <a:gd name="connsiteY3654" fmla="*/ 794868 h 7613820"/>
              <a:gd name="connsiteX3655" fmla="*/ 1611170 w 12577788"/>
              <a:gd name="connsiteY3655" fmla="*/ 829765 h 7613820"/>
              <a:gd name="connsiteX3656" fmla="*/ 1612311 w 12577788"/>
              <a:gd name="connsiteY3656" fmla="*/ 966179 h 7613820"/>
              <a:gd name="connsiteX3657" fmla="*/ 1745760 w 12577788"/>
              <a:gd name="connsiteY3657" fmla="*/ 908371 h 7613820"/>
              <a:gd name="connsiteX3658" fmla="*/ 1740818 w 12577788"/>
              <a:gd name="connsiteY3658" fmla="*/ 828708 h 7613820"/>
              <a:gd name="connsiteX3659" fmla="*/ 1672382 w 12577788"/>
              <a:gd name="connsiteY3659" fmla="*/ 784293 h 7613820"/>
              <a:gd name="connsiteX3660" fmla="*/ 3844834 w 12577788"/>
              <a:gd name="connsiteY3660" fmla="*/ 748339 h 7613820"/>
              <a:gd name="connsiteX3661" fmla="*/ 3847115 w 12577788"/>
              <a:gd name="connsiteY3661" fmla="*/ 784647 h 7613820"/>
              <a:gd name="connsiteX3662" fmla="*/ 3865365 w 12577788"/>
              <a:gd name="connsiteY3662" fmla="*/ 771605 h 7613820"/>
              <a:gd name="connsiteX3663" fmla="*/ 3844834 w 12577788"/>
              <a:gd name="connsiteY3663" fmla="*/ 748339 h 7613820"/>
              <a:gd name="connsiteX3664" fmla="*/ 1767052 w 12577788"/>
              <a:gd name="connsiteY3664" fmla="*/ 744462 h 7613820"/>
              <a:gd name="connsiteX3665" fmla="*/ 1738917 w 12577788"/>
              <a:gd name="connsiteY3665" fmla="*/ 758561 h 7613820"/>
              <a:gd name="connsiteX3666" fmla="*/ 1771614 w 12577788"/>
              <a:gd name="connsiteY3666" fmla="*/ 766669 h 7613820"/>
              <a:gd name="connsiteX3667" fmla="*/ 1767052 w 12577788"/>
              <a:gd name="connsiteY3667" fmla="*/ 744462 h 7613820"/>
              <a:gd name="connsiteX3668" fmla="*/ 2286022 w 12577788"/>
              <a:gd name="connsiteY3668" fmla="*/ 737765 h 7613820"/>
              <a:gd name="connsiteX3669" fmla="*/ 2212264 w 12577788"/>
              <a:gd name="connsiteY3669" fmla="*/ 761733 h 7613820"/>
              <a:gd name="connsiteX3670" fmla="*/ 2145729 w 12577788"/>
              <a:gd name="connsiteY3670" fmla="*/ 857612 h 7613820"/>
              <a:gd name="connsiteX3671" fmla="*/ 2144208 w 12577788"/>
              <a:gd name="connsiteY3671" fmla="*/ 958425 h 7613820"/>
              <a:gd name="connsiteX3672" fmla="*/ 2157516 w 12577788"/>
              <a:gd name="connsiteY3672" fmla="*/ 988034 h 7613820"/>
              <a:gd name="connsiteX3673" fmla="*/ 2152953 w 12577788"/>
              <a:gd name="connsiteY3673" fmla="*/ 989092 h 7613820"/>
              <a:gd name="connsiteX3674" fmla="*/ 2136224 w 12577788"/>
              <a:gd name="connsiteY3674" fmla="*/ 1003544 h 7613820"/>
              <a:gd name="connsiteX3675" fmla="*/ 2089459 w 12577788"/>
              <a:gd name="connsiteY3675" fmla="*/ 1014823 h 7613820"/>
              <a:gd name="connsiteX3676" fmla="*/ 2041554 w 12577788"/>
              <a:gd name="connsiteY3676" fmla="*/ 1034211 h 7613820"/>
              <a:gd name="connsiteX3677" fmla="*/ 2018743 w 12577788"/>
              <a:gd name="connsiteY3677" fmla="*/ 1044786 h 7613820"/>
              <a:gd name="connsiteX3678" fmla="*/ 1997071 w 12577788"/>
              <a:gd name="connsiteY3678" fmla="*/ 1056065 h 7613820"/>
              <a:gd name="connsiteX3679" fmla="*/ 1962093 w 12577788"/>
              <a:gd name="connsiteY3679" fmla="*/ 1081092 h 7613820"/>
              <a:gd name="connsiteX3680" fmla="*/ 1940042 w 12577788"/>
              <a:gd name="connsiteY3680" fmla="*/ 1075451 h 7613820"/>
              <a:gd name="connsiteX3681" fmla="*/ 1898979 w 12577788"/>
              <a:gd name="connsiteY3681" fmla="*/ 1101888 h 7613820"/>
              <a:gd name="connsiteX3682" fmla="*/ 1908486 w 12577788"/>
              <a:gd name="connsiteY3682" fmla="*/ 1105061 h 7613820"/>
              <a:gd name="connsiteX3683" fmla="*/ 1887194 w 12577788"/>
              <a:gd name="connsiteY3683" fmla="*/ 1119514 h 7613820"/>
              <a:gd name="connsiteX3684" fmla="*/ 1876549 w 12577788"/>
              <a:gd name="connsiteY3684" fmla="*/ 1114578 h 7613820"/>
              <a:gd name="connsiteX3685" fmla="*/ 1823320 w 12577788"/>
              <a:gd name="connsiteY3685" fmla="*/ 1141719 h 7613820"/>
              <a:gd name="connsiteX3686" fmla="*/ 1833587 w 12577788"/>
              <a:gd name="connsiteY3686" fmla="*/ 1147008 h 7613820"/>
              <a:gd name="connsiteX3687" fmla="*/ 1811535 w 12577788"/>
              <a:gd name="connsiteY3687" fmla="*/ 1161813 h 7613820"/>
              <a:gd name="connsiteX3688" fmla="*/ 1804310 w 12577788"/>
              <a:gd name="connsiteY3688" fmla="*/ 1163575 h 7613820"/>
              <a:gd name="connsiteX3689" fmla="*/ 1807733 w 12577788"/>
              <a:gd name="connsiteY3689" fmla="*/ 1161461 h 7613820"/>
              <a:gd name="connsiteX3690" fmla="*/ 1818379 w 12577788"/>
              <a:gd name="connsiteY3690" fmla="*/ 1124801 h 7613820"/>
              <a:gd name="connsiteX3691" fmla="*/ 1780359 w 12577788"/>
              <a:gd name="connsiteY3691" fmla="*/ 1163575 h 7613820"/>
              <a:gd name="connsiteX3692" fmla="*/ 1780359 w 12577788"/>
              <a:gd name="connsiteY3692" fmla="*/ 1167806 h 7613820"/>
              <a:gd name="connsiteX3693" fmla="*/ 1773895 w 12577788"/>
              <a:gd name="connsiteY3693" fmla="*/ 1175559 h 7613820"/>
              <a:gd name="connsiteX3694" fmla="*/ 1761348 w 12577788"/>
              <a:gd name="connsiteY3694" fmla="*/ 1186487 h 7613820"/>
              <a:gd name="connsiteX3695" fmla="*/ 1747662 w 12577788"/>
              <a:gd name="connsiteY3695" fmla="*/ 1196709 h 7613820"/>
              <a:gd name="connsiteX3696" fmla="*/ 1700517 w 12577788"/>
              <a:gd name="connsiteY3696" fmla="*/ 1228081 h 7613820"/>
              <a:gd name="connsiteX3697" fmla="*/ 1689492 w 12577788"/>
              <a:gd name="connsiteY3697" fmla="*/ 1247468 h 7613820"/>
              <a:gd name="connsiteX3698" fmla="*/ 1652612 w 12577788"/>
              <a:gd name="connsiteY3698" fmla="*/ 1265445 h 7613820"/>
              <a:gd name="connsiteX3699" fmla="*/ 1640445 w 12577788"/>
              <a:gd name="connsiteY3699" fmla="*/ 1274962 h 7613820"/>
              <a:gd name="connsiteX3700" fmla="*/ 1597863 w 12577788"/>
              <a:gd name="connsiteY3700" fmla="*/ 1305629 h 7613820"/>
              <a:gd name="connsiteX3701" fmla="*/ 1605848 w 12577788"/>
              <a:gd name="connsiteY3701" fmla="*/ 1284832 h 7613820"/>
              <a:gd name="connsiteX3702" fmla="*/ 1583035 w 12577788"/>
              <a:gd name="connsiteY3702" fmla="*/ 1305630 h 7613820"/>
              <a:gd name="connsiteX3703" fmla="*/ 1582655 w 12577788"/>
              <a:gd name="connsiteY3703" fmla="*/ 1320786 h 7613820"/>
              <a:gd name="connsiteX3704" fmla="*/ 1567827 w 12577788"/>
              <a:gd name="connsiteY3704" fmla="*/ 1329246 h 7613820"/>
              <a:gd name="connsiteX3705" fmla="*/ 1578473 w 12577788"/>
              <a:gd name="connsiteY3705" fmla="*/ 1310917 h 7613820"/>
              <a:gd name="connsiteX3706" fmla="*/ 1584177 w 12577788"/>
              <a:gd name="connsiteY3706" fmla="*/ 1292939 h 7613820"/>
              <a:gd name="connsiteX3707" fmla="*/ 1571249 w 12577788"/>
              <a:gd name="connsiteY3707" fmla="*/ 1310212 h 7613820"/>
              <a:gd name="connsiteX3708" fmla="*/ 1556042 w 12577788"/>
              <a:gd name="connsiteY3708" fmla="*/ 1328541 h 7613820"/>
              <a:gd name="connsiteX3709" fmla="*/ 1529809 w 12577788"/>
              <a:gd name="connsiteY3709" fmla="*/ 1331361 h 7613820"/>
              <a:gd name="connsiteX3710" fmla="*/ 1525245 w 12577788"/>
              <a:gd name="connsiteY3710" fmla="*/ 1336648 h 7613820"/>
              <a:gd name="connsiteX3711" fmla="*/ 1527906 w 12577788"/>
              <a:gd name="connsiteY3711" fmla="*/ 1304220 h 7613820"/>
              <a:gd name="connsiteX3712" fmla="*/ 1507376 w 12577788"/>
              <a:gd name="connsiteY3712" fmla="*/ 1335591 h 7613820"/>
              <a:gd name="connsiteX3713" fmla="*/ 1481903 w 12577788"/>
              <a:gd name="connsiteY3713" fmla="*/ 1359207 h 7613820"/>
              <a:gd name="connsiteX3714" fmla="*/ 1458331 w 12577788"/>
              <a:gd name="connsiteY3714" fmla="*/ 1382825 h 7613820"/>
              <a:gd name="connsiteX3715" fmla="*/ 1449966 w 12577788"/>
              <a:gd name="connsiteY3715" fmla="*/ 1398333 h 7613820"/>
              <a:gd name="connsiteX3716" fmla="*/ 1446544 w 12577788"/>
              <a:gd name="connsiteY3716" fmla="*/ 1418779 h 7613820"/>
              <a:gd name="connsiteX3717" fmla="*/ 1441602 w 12577788"/>
              <a:gd name="connsiteY3717" fmla="*/ 1407499 h 7613820"/>
              <a:gd name="connsiteX3718" fmla="*/ 1427535 w 12577788"/>
              <a:gd name="connsiteY3718" fmla="*/ 1432878 h 7613820"/>
              <a:gd name="connsiteX3719" fmla="*/ 1415748 w 12577788"/>
              <a:gd name="connsiteY3719" fmla="*/ 1426886 h 7613820"/>
              <a:gd name="connsiteX3720" fmla="*/ 1403202 w 12577788"/>
              <a:gd name="connsiteY3720" fmla="*/ 1452971 h 7613820"/>
              <a:gd name="connsiteX3721" fmla="*/ 1430576 w 12577788"/>
              <a:gd name="connsiteY3721" fmla="*/ 1442042 h 7613820"/>
              <a:gd name="connsiteX3722" fmla="*/ 1410425 w 12577788"/>
              <a:gd name="connsiteY3722" fmla="*/ 1467070 h 7613820"/>
              <a:gd name="connsiteX3723" fmla="*/ 1386474 w 12577788"/>
              <a:gd name="connsiteY3723" fmla="*/ 1485752 h 7613820"/>
              <a:gd name="connsiteX3724" fmla="*/ 1400540 w 12577788"/>
              <a:gd name="connsiteY3724" fmla="*/ 1460373 h 7613820"/>
              <a:gd name="connsiteX3725" fmla="*/ 1376588 w 12577788"/>
              <a:gd name="connsiteY3725" fmla="*/ 1461078 h 7613820"/>
              <a:gd name="connsiteX3726" fmla="*/ 1383432 w 12577788"/>
              <a:gd name="connsiteY3726" fmla="*/ 1471652 h 7613820"/>
              <a:gd name="connsiteX3727" fmla="*/ 1356057 w 12577788"/>
              <a:gd name="connsiteY3727" fmla="*/ 1482580 h 7613820"/>
              <a:gd name="connsiteX3728" fmla="*/ 1340089 w 12577788"/>
              <a:gd name="connsiteY3728" fmla="*/ 1500557 h 7613820"/>
              <a:gd name="connsiteX3729" fmla="*/ 1326401 w 12577788"/>
              <a:gd name="connsiteY3729" fmla="*/ 1516067 h 7613820"/>
              <a:gd name="connsiteX3730" fmla="*/ 1345411 w 12577788"/>
              <a:gd name="connsiteY3730" fmla="*/ 1522412 h 7613820"/>
              <a:gd name="connsiteX3731" fmla="*/ 1327922 w 12577788"/>
              <a:gd name="connsiteY3731" fmla="*/ 1538275 h 7613820"/>
              <a:gd name="connsiteX3732" fmla="*/ 1317277 w 12577788"/>
              <a:gd name="connsiteY3732" fmla="*/ 1524526 h 7613820"/>
              <a:gd name="connsiteX3733" fmla="*/ 1314616 w 12577788"/>
              <a:gd name="connsiteY3733" fmla="*/ 1543561 h 7613820"/>
              <a:gd name="connsiteX3734" fmla="*/ 1288763 w 12577788"/>
              <a:gd name="connsiteY3734" fmla="*/ 1553430 h 7613820"/>
              <a:gd name="connsiteX3735" fmla="*/ 1282298 w 12577788"/>
              <a:gd name="connsiteY3735" fmla="*/ 1569999 h 7613820"/>
              <a:gd name="connsiteX3736" fmla="*/ 1272794 w 12577788"/>
              <a:gd name="connsiteY3736" fmla="*/ 1566827 h 7613820"/>
              <a:gd name="connsiteX3737" fmla="*/ 1267090 w 12577788"/>
              <a:gd name="connsiteY3737" fmla="*/ 1603133 h 7613820"/>
              <a:gd name="connsiteX3738" fmla="*/ 1257586 w 12577788"/>
              <a:gd name="connsiteY3738" fmla="*/ 1595025 h 7613820"/>
              <a:gd name="connsiteX3739" fmla="*/ 1240097 w 12577788"/>
              <a:gd name="connsiteY3739" fmla="*/ 1617584 h 7613820"/>
              <a:gd name="connsiteX3740" fmla="*/ 1240857 w 12577788"/>
              <a:gd name="connsiteY3740" fmla="*/ 1638029 h 7613820"/>
              <a:gd name="connsiteX3741" fmla="*/ 1231353 w 12577788"/>
              <a:gd name="connsiteY3741" fmla="*/ 1636267 h 7613820"/>
              <a:gd name="connsiteX3742" fmla="*/ 1218425 w 12577788"/>
              <a:gd name="connsiteY3742" fmla="*/ 1662351 h 7613820"/>
              <a:gd name="connsiteX3743" fmla="*/ 1216904 w 12577788"/>
              <a:gd name="connsiteY3743" fmla="*/ 1674335 h 7613820"/>
              <a:gd name="connsiteX3744" fmla="*/ 1206260 w 12577788"/>
              <a:gd name="connsiteY3744" fmla="*/ 1676804 h 7613820"/>
              <a:gd name="connsiteX3745" fmla="*/ 1161016 w 12577788"/>
              <a:gd name="connsiteY3745" fmla="*/ 1707117 h 7613820"/>
              <a:gd name="connsiteX3746" fmla="*/ 1106267 w 12577788"/>
              <a:gd name="connsiteY3746" fmla="*/ 1609477 h 7613820"/>
              <a:gd name="connsiteX3747" fmla="*/ 1089159 w 12577788"/>
              <a:gd name="connsiteY3747" fmla="*/ 1614059 h 7613820"/>
              <a:gd name="connsiteX3748" fmla="*/ 1077373 w 12577788"/>
              <a:gd name="connsiteY3748" fmla="*/ 1591852 h 7613820"/>
              <a:gd name="connsiteX3749" fmla="*/ 1053419 w 12577788"/>
              <a:gd name="connsiteY3749" fmla="*/ 1607361 h 7613820"/>
              <a:gd name="connsiteX3750" fmla="*/ 945063 w 12577788"/>
              <a:gd name="connsiteY3750" fmla="*/ 1663408 h 7613820"/>
              <a:gd name="connsiteX3751" fmla="*/ 935938 w 12577788"/>
              <a:gd name="connsiteY3751" fmla="*/ 1719806 h 7613820"/>
              <a:gd name="connsiteX3752" fmla="*/ 945443 w 12577788"/>
              <a:gd name="connsiteY3752" fmla="*/ 1734964 h 7613820"/>
              <a:gd name="connsiteX3753" fmla="*/ 927193 w 12577788"/>
              <a:gd name="connsiteY3753" fmla="*/ 1775853 h 7613820"/>
              <a:gd name="connsiteX3754" fmla="*/ 959130 w 12577788"/>
              <a:gd name="connsiteY3754" fmla="*/ 1772327 h 7613820"/>
              <a:gd name="connsiteX3755" fmla="*/ 959131 w 12577788"/>
              <a:gd name="connsiteY3755" fmla="*/ 1792420 h 7613820"/>
              <a:gd name="connsiteX3756" fmla="*/ 1006274 w 12577788"/>
              <a:gd name="connsiteY3756" fmla="*/ 1829431 h 7613820"/>
              <a:gd name="connsiteX3757" fmla="*/ 1018060 w 12577788"/>
              <a:gd name="connsiteY3757" fmla="*/ 1825555 h 7613820"/>
              <a:gd name="connsiteX3758" fmla="*/ 1018441 w 12577788"/>
              <a:gd name="connsiteY3758" fmla="*/ 1828021 h 7613820"/>
              <a:gd name="connsiteX3759" fmla="*/ 1014259 w 12577788"/>
              <a:gd name="connsiteY3759" fmla="*/ 1837539 h 7613820"/>
              <a:gd name="connsiteX3760" fmla="*/ 1030608 w 12577788"/>
              <a:gd name="connsiteY3760" fmla="*/ 1892528 h 7613820"/>
              <a:gd name="connsiteX3761" fmla="*/ 1041633 w 12577788"/>
              <a:gd name="connsiteY3761" fmla="*/ 1915087 h 7613820"/>
              <a:gd name="connsiteX3762" fmla="*/ 1037832 w 12577788"/>
              <a:gd name="connsiteY3762" fmla="*/ 1854811 h 7613820"/>
              <a:gd name="connsiteX3763" fmla="*/ 1032889 w 12577788"/>
              <a:gd name="connsiteY3763" fmla="*/ 1837892 h 7613820"/>
              <a:gd name="connsiteX3764" fmla="*/ 1029848 w 12577788"/>
              <a:gd name="connsiteY3764" fmla="*/ 1825906 h 7613820"/>
              <a:gd name="connsiteX3765" fmla="*/ 1026807 w 12577788"/>
              <a:gd name="connsiteY3765" fmla="*/ 1822383 h 7613820"/>
              <a:gd name="connsiteX3766" fmla="*/ 1035930 w 12577788"/>
              <a:gd name="connsiteY3766" fmla="*/ 1819209 h 7613820"/>
              <a:gd name="connsiteX3767" fmla="*/ 1084216 w 12577788"/>
              <a:gd name="connsiteY3767" fmla="*/ 1839654 h 7613820"/>
              <a:gd name="connsiteX3768" fmla="*/ 1075471 w 12577788"/>
              <a:gd name="connsiteY3768" fmla="*/ 1816037 h 7613820"/>
              <a:gd name="connsiteX3769" fmla="*/ 1112351 w 12577788"/>
              <a:gd name="connsiteY3769" fmla="*/ 1786076 h 7613820"/>
              <a:gd name="connsiteX3770" fmla="*/ 1126798 w 12577788"/>
              <a:gd name="connsiteY3770" fmla="*/ 1795593 h 7613820"/>
              <a:gd name="connsiteX3771" fmla="*/ 1113491 w 12577788"/>
              <a:gd name="connsiteY3771" fmla="*/ 1849524 h 7613820"/>
              <a:gd name="connsiteX3772" fmla="*/ 1145428 w 12577788"/>
              <a:gd name="connsiteY3772" fmla="*/ 1879838 h 7613820"/>
              <a:gd name="connsiteX3773" fmla="*/ 1143147 w 12577788"/>
              <a:gd name="connsiteY3773" fmla="*/ 1886182 h 7613820"/>
              <a:gd name="connsiteX3774" fmla="*/ 1141626 w 12577788"/>
              <a:gd name="connsiteY3774" fmla="*/ 1903808 h 7613820"/>
              <a:gd name="connsiteX3775" fmla="*/ 1127558 w 12577788"/>
              <a:gd name="connsiteY3775" fmla="*/ 1915440 h 7613820"/>
              <a:gd name="connsiteX3776" fmla="*/ 1136303 w 12577788"/>
              <a:gd name="connsiteY3776" fmla="*/ 1915440 h 7613820"/>
              <a:gd name="connsiteX3777" fmla="*/ 1132502 w 12577788"/>
              <a:gd name="connsiteY3777" fmla="*/ 1927425 h 7613820"/>
              <a:gd name="connsiteX3778" fmla="*/ 1122616 w 12577788"/>
              <a:gd name="connsiteY3778" fmla="*/ 1940466 h 7613820"/>
              <a:gd name="connsiteX3779" fmla="*/ 1125657 w 12577788"/>
              <a:gd name="connsiteY3779" fmla="*/ 1945048 h 7613820"/>
              <a:gd name="connsiteX3780" fmla="*/ 1107028 w 12577788"/>
              <a:gd name="connsiteY3780" fmla="*/ 1975364 h 7613820"/>
              <a:gd name="connsiteX3781" fmla="*/ 1114632 w 12577788"/>
              <a:gd name="connsiteY3781" fmla="*/ 1979946 h 7613820"/>
              <a:gd name="connsiteX3782" fmla="*/ 1104366 w 12577788"/>
              <a:gd name="connsiteY3782" fmla="*/ 1983119 h 7613820"/>
              <a:gd name="connsiteX3783" fmla="*/ 1105125 w 12577788"/>
              <a:gd name="connsiteY3783" fmla="*/ 2004972 h 7613820"/>
              <a:gd name="connsiteX3784" fmla="*/ 1095241 w 12577788"/>
              <a:gd name="connsiteY3784" fmla="*/ 2026827 h 7613820"/>
              <a:gd name="connsiteX3785" fmla="*/ 1100184 w 12577788"/>
              <a:gd name="connsiteY3785" fmla="*/ 2020129 h 7613820"/>
              <a:gd name="connsiteX3786" fmla="*/ 1089158 w 12577788"/>
              <a:gd name="connsiteY3786" fmla="*/ 2054674 h 7613820"/>
              <a:gd name="connsiteX3787" fmla="*/ 1088778 w 12577788"/>
              <a:gd name="connsiteY3787" fmla="*/ 2038107 h 7613820"/>
              <a:gd name="connsiteX3788" fmla="*/ 1084215 w 12577788"/>
              <a:gd name="connsiteY3788" fmla="*/ 2069830 h 7613820"/>
              <a:gd name="connsiteX3789" fmla="*/ 1075091 w 12577788"/>
              <a:gd name="connsiteY3789" fmla="*/ 2090276 h 7613820"/>
              <a:gd name="connsiteX3790" fmla="*/ 1064065 w 12577788"/>
              <a:gd name="connsiteY3790" fmla="*/ 2110014 h 7613820"/>
              <a:gd name="connsiteX3791" fmla="*/ 1069769 w 12577788"/>
              <a:gd name="connsiteY3791" fmla="*/ 2068422 h 7613820"/>
              <a:gd name="connsiteX3792" fmla="*/ 1082314 w 12577788"/>
              <a:gd name="connsiteY3792" fmla="*/ 2039165 h 7613820"/>
              <a:gd name="connsiteX3793" fmla="*/ 1081174 w 12577788"/>
              <a:gd name="connsiteY3793" fmla="*/ 2005326 h 7613820"/>
              <a:gd name="connsiteX3794" fmla="*/ 1072429 w 12577788"/>
              <a:gd name="connsiteY3794" fmla="*/ 1994046 h 7613820"/>
              <a:gd name="connsiteX3795" fmla="*/ 1073190 w 12577788"/>
              <a:gd name="connsiteY3795" fmla="*/ 2011319 h 7613820"/>
              <a:gd name="connsiteX3796" fmla="*/ 1061404 w 12577788"/>
              <a:gd name="connsiteY3796" fmla="*/ 2020482 h 7613820"/>
              <a:gd name="connsiteX3797" fmla="*/ 1062545 w 12577788"/>
              <a:gd name="connsiteY3797" fmla="*/ 2007440 h 7613820"/>
              <a:gd name="connsiteX3798" fmla="*/ 1044295 w 12577788"/>
              <a:gd name="connsiteY3798" fmla="*/ 2031761 h 7613820"/>
              <a:gd name="connsiteX3799" fmla="*/ 1037451 w 12577788"/>
              <a:gd name="connsiteY3799" fmla="*/ 2062782 h 7613820"/>
              <a:gd name="connsiteX3800" fmla="*/ 1024525 w 12577788"/>
              <a:gd name="connsiteY3800" fmla="*/ 2112131 h 7613820"/>
              <a:gd name="connsiteX3801" fmla="*/ 1033270 w 12577788"/>
              <a:gd name="connsiteY3801" fmla="*/ 2123057 h 7613820"/>
              <a:gd name="connsiteX3802" fmla="*/ 1024524 w 12577788"/>
              <a:gd name="connsiteY3802" fmla="*/ 2140329 h 7613820"/>
              <a:gd name="connsiteX3803" fmla="*/ 1020342 w 12577788"/>
              <a:gd name="connsiteY3803" fmla="*/ 2158660 h 7613820"/>
              <a:gd name="connsiteX3804" fmla="*/ 1016160 w 12577788"/>
              <a:gd name="connsiteY3804" fmla="*/ 2195670 h 7613820"/>
              <a:gd name="connsiteX3805" fmla="*/ 1006655 w 12577788"/>
              <a:gd name="connsiteY3805" fmla="*/ 2262644 h 7613820"/>
              <a:gd name="connsiteX3806" fmla="*/ 1022623 w 12577788"/>
              <a:gd name="connsiteY3806" fmla="*/ 2278154 h 7613820"/>
              <a:gd name="connsiteX3807" fmla="*/ 1004374 w 12577788"/>
              <a:gd name="connsiteY3807" fmla="*/ 2278859 h 7613820"/>
              <a:gd name="connsiteX3808" fmla="*/ 1003614 w 12577788"/>
              <a:gd name="connsiteY3808" fmla="*/ 2305295 h 7613820"/>
              <a:gd name="connsiteX3809" fmla="*/ 997911 w 12577788"/>
              <a:gd name="connsiteY3809" fmla="*/ 2328208 h 7613820"/>
              <a:gd name="connsiteX3810" fmla="*/ 986125 w 12577788"/>
              <a:gd name="connsiteY3810" fmla="*/ 2379319 h 7613820"/>
              <a:gd name="connsiteX3811" fmla="*/ 993729 w 12577788"/>
              <a:gd name="connsiteY3811" fmla="*/ 2425495 h 7613820"/>
              <a:gd name="connsiteX3812" fmla="*/ 991447 w 12577788"/>
              <a:gd name="connsiteY3812" fmla="*/ 2453342 h 7613820"/>
              <a:gd name="connsiteX3813" fmla="*/ 985364 w 12577788"/>
              <a:gd name="connsiteY3813" fmla="*/ 2448408 h 7613820"/>
              <a:gd name="connsiteX3814" fmla="*/ 983082 w 12577788"/>
              <a:gd name="connsiteY3814" fmla="*/ 2453342 h 7613820"/>
              <a:gd name="connsiteX3815" fmla="*/ 993728 w 12577788"/>
              <a:gd name="connsiteY3815" fmla="*/ 2461097 h 7613820"/>
              <a:gd name="connsiteX3816" fmla="*/ 998290 w 12577788"/>
              <a:gd name="connsiteY3816" fmla="*/ 2476960 h 7613820"/>
              <a:gd name="connsiteX3817" fmla="*/ 997530 w 12577788"/>
              <a:gd name="connsiteY3817" fmla="*/ 2446645 h 7613820"/>
              <a:gd name="connsiteX3818" fmla="*/ 1007415 w 12577788"/>
              <a:gd name="connsiteY3818" fmla="*/ 2424790 h 7613820"/>
              <a:gd name="connsiteX3819" fmla="*/ 1013878 w 12577788"/>
              <a:gd name="connsiteY3819" fmla="*/ 2460392 h 7613820"/>
              <a:gd name="connsiteX3820" fmla="*/ 997530 w 12577788"/>
              <a:gd name="connsiteY3820" fmla="*/ 2480131 h 7613820"/>
              <a:gd name="connsiteX3821" fmla="*/ 1001713 w 12577788"/>
              <a:gd name="connsiteY3821" fmla="*/ 2528070 h 7613820"/>
              <a:gd name="connsiteX3822" fmla="*/ 984985 w 12577788"/>
              <a:gd name="connsiteY3822" fmla="*/ 2557679 h 7613820"/>
              <a:gd name="connsiteX3823" fmla="*/ 988026 w 12577788"/>
              <a:gd name="connsiteY3823" fmla="*/ 2603856 h 7613820"/>
              <a:gd name="connsiteX3824" fmla="*/ 986125 w 12577788"/>
              <a:gd name="connsiteY3824" fmla="*/ 2607029 h 7613820"/>
              <a:gd name="connsiteX3825" fmla="*/ 986125 w 12577788"/>
              <a:gd name="connsiteY3825" fmla="*/ 2608086 h 7613820"/>
              <a:gd name="connsiteX3826" fmla="*/ 984224 w 12577788"/>
              <a:gd name="connsiteY3826" fmla="*/ 2607734 h 7613820"/>
              <a:gd name="connsiteX3827" fmla="*/ 902480 w 12577788"/>
              <a:gd name="connsiteY3827" fmla="*/ 2625711 h 7613820"/>
              <a:gd name="connsiteX3828" fmla="*/ 960651 w 12577788"/>
              <a:gd name="connsiteY3828" fmla="*/ 2639104 h 7613820"/>
              <a:gd name="connsiteX3829" fmla="*/ 981942 w 12577788"/>
              <a:gd name="connsiteY3829" fmla="*/ 2635227 h 7613820"/>
              <a:gd name="connsiteX3830" fmla="*/ 982322 w 12577788"/>
              <a:gd name="connsiteY3830" fmla="*/ 2635932 h 7613820"/>
              <a:gd name="connsiteX3831" fmla="*/ 986504 w 12577788"/>
              <a:gd name="connsiteY3831" fmla="*/ 2638400 h 7613820"/>
              <a:gd name="connsiteX3832" fmla="*/ 990307 w 12577788"/>
              <a:gd name="connsiteY3832" fmla="*/ 2704669 h 7613820"/>
              <a:gd name="connsiteX3833" fmla="*/ 990686 w 12577788"/>
              <a:gd name="connsiteY3833" fmla="*/ 2707840 h 7613820"/>
              <a:gd name="connsiteX3834" fmla="*/ 991447 w 12577788"/>
              <a:gd name="connsiteY3834" fmla="*/ 2711719 h 7613820"/>
              <a:gd name="connsiteX3835" fmla="*/ 990687 w 12577788"/>
              <a:gd name="connsiteY3835" fmla="*/ 2718064 h 7613820"/>
              <a:gd name="connsiteX3836" fmla="*/ 992588 w 12577788"/>
              <a:gd name="connsiteY3836" fmla="*/ 2730400 h 7613820"/>
              <a:gd name="connsiteX3837" fmla="*/ 997530 w 12577788"/>
              <a:gd name="connsiteY3837" fmla="*/ 2757190 h 7613820"/>
              <a:gd name="connsiteX3838" fmla="*/ 1010077 w 12577788"/>
              <a:gd name="connsiteY3838" fmla="*/ 2803014 h 7613820"/>
              <a:gd name="connsiteX3839" fmla="*/ 1003233 w 12577788"/>
              <a:gd name="connsiteY3839" fmla="*/ 2805482 h 7613820"/>
              <a:gd name="connsiteX3840" fmla="*/ 1002093 w 12577788"/>
              <a:gd name="connsiteY3840" fmla="*/ 2808655 h 7613820"/>
              <a:gd name="connsiteX3841" fmla="*/ 1001333 w 12577788"/>
              <a:gd name="connsiteY3841" fmla="*/ 2811826 h 7613820"/>
              <a:gd name="connsiteX3842" fmla="*/ 1017300 w 12577788"/>
              <a:gd name="connsiteY3842" fmla="*/ 2813589 h 7613820"/>
              <a:gd name="connsiteX3843" fmla="*/ 1008176 w 12577788"/>
              <a:gd name="connsiteY3843" fmla="*/ 2817466 h 7613820"/>
              <a:gd name="connsiteX3844" fmla="*/ 1012738 w 12577788"/>
              <a:gd name="connsiteY3844" fmla="*/ 2827336 h 7613820"/>
              <a:gd name="connsiteX3845" fmla="*/ 1021863 w 12577788"/>
              <a:gd name="connsiteY3845" fmla="*/ 2826984 h 7613820"/>
              <a:gd name="connsiteX3846" fmla="*/ 1017300 w 12577788"/>
              <a:gd name="connsiteY3846" fmla="*/ 2837205 h 7613820"/>
              <a:gd name="connsiteX3847" fmla="*/ 1007796 w 12577788"/>
              <a:gd name="connsiteY3847" fmla="*/ 2834032 h 7613820"/>
              <a:gd name="connsiteX3848" fmla="*/ 1014259 w 12577788"/>
              <a:gd name="connsiteY3848" fmla="*/ 2841082 h 7613820"/>
              <a:gd name="connsiteX3849" fmla="*/ 1016160 w 12577788"/>
              <a:gd name="connsiteY3849" fmla="*/ 2844961 h 7613820"/>
              <a:gd name="connsiteX3850" fmla="*/ 1016921 w 12577788"/>
              <a:gd name="connsiteY3850" fmla="*/ 2847076 h 7613820"/>
              <a:gd name="connsiteX3851" fmla="*/ 1018441 w 12577788"/>
              <a:gd name="connsiteY3851" fmla="*/ 2847427 h 7613820"/>
              <a:gd name="connsiteX3852" fmla="*/ 1017680 w 12577788"/>
              <a:gd name="connsiteY3852" fmla="*/ 2848837 h 7613820"/>
              <a:gd name="connsiteX3853" fmla="*/ 1020341 w 12577788"/>
              <a:gd name="connsiteY3853" fmla="*/ 2867166 h 7613820"/>
              <a:gd name="connsiteX3854" fmla="*/ 1020342 w 12577788"/>
              <a:gd name="connsiteY3854" fmla="*/ 2867521 h 7613820"/>
              <a:gd name="connsiteX3855" fmla="*/ 1020723 w 12577788"/>
              <a:gd name="connsiteY3855" fmla="*/ 2869635 h 7613820"/>
              <a:gd name="connsiteX3856" fmla="*/ 1020722 w 12577788"/>
              <a:gd name="connsiteY3856" fmla="*/ 2868225 h 7613820"/>
              <a:gd name="connsiteX3857" fmla="*/ 1021482 w 12577788"/>
              <a:gd name="connsiteY3857" fmla="*/ 2869986 h 7613820"/>
              <a:gd name="connsiteX3858" fmla="*/ 1022243 w 12577788"/>
              <a:gd name="connsiteY3858" fmla="*/ 2872102 h 7613820"/>
              <a:gd name="connsiteX3859" fmla="*/ 1026425 w 12577788"/>
              <a:gd name="connsiteY3859" fmla="*/ 2868577 h 7613820"/>
              <a:gd name="connsiteX3860" fmla="*/ 1026806 w 12577788"/>
              <a:gd name="connsiteY3860" fmla="*/ 2867167 h 7613820"/>
              <a:gd name="connsiteX3861" fmla="*/ 1024145 w 12577788"/>
              <a:gd name="connsiteY3861" fmla="*/ 2847779 h 7613820"/>
              <a:gd name="connsiteX3862" fmla="*/ 1024524 w 12577788"/>
              <a:gd name="connsiteY3862" fmla="*/ 2846371 h 7613820"/>
              <a:gd name="connsiteX3863" fmla="*/ 1023384 w 12577788"/>
              <a:gd name="connsiteY3863" fmla="*/ 2845665 h 7613820"/>
              <a:gd name="connsiteX3864" fmla="*/ 1029847 w 12577788"/>
              <a:gd name="connsiteY3864" fmla="*/ 2839673 h 7613820"/>
              <a:gd name="connsiteX3865" fmla="*/ 1033269 w 12577788"/>
              <a:gd name="connsiteY3865" fmla="*/ 2842493 h 7613820"/>
              <a:gd name="connsiteX3866" fmla="*/ 1034029 w 12577788"/>
              <a:gd name="connsiteY3866" fmla="*/ 2844255 h 7613820"/>
              <a:gd name="connsiteX3867" fmla="*/ 1035551 w 12577788"/>
              <a:gd name="connsiteY3867" fmla="*/ 2844961 h 7613820"/>
              <a:gd name="connsiteX3868" fmla="*/ 1038591 w 12577788"/>
              <a:gd name="connsiteY3868" fmla="*/ 2863994 h 7613820"/>
              <a:gd name="connsiteX3869" fmla="*/ 1040113 w 12577788"/>
              <a:gd name="connsiteY3869" fmla="*/ 2868225 h 7613820"/>
              <a:gd name="connsiteX3870" fmla="*/ 1048858 w 12577788"/>
              <a:gd name="connsiteY3870" fmla="*/ 2882677 h 7613820"/>
              <a:gd name="connsiteX3871" fmla="*/ 1062163 w 12577788"/>
              <a:gd name="connsiteY3871" fmla="*/ 2911934 h 7613820"/>
              <a:gd name="connsiteX3872" fmla="*/ 1073189 w 12577788"/>
              <a:gd name="connsiteY3872" fmla="*/ 2942602 h 7613820"/>
              <a:gd name="connsiteX3873" fmla="*/ 1083836 w 12577788"/>
              <a:gd name="connsiteY3873" fmla="*/ 2974325 h 7613820"/>
              <a:gd name="connsiteX3874" fmla="*/ 1092960 w 12577788"/>
              <a:gd name="connsiteY3874" fmla="*/ 3007459 h 7613820"/>
              <a:gd name="connsiteX3875" fmla="*/ 1102465 w 12577788"/>
              <a:gd name="connsiteY3875" fmla="*/ 3038832 h 7613820"/>
              <a:gd name="connsiteX3876" fmla="*/ 1113491 w 12577788"/>
              <a:gd name="connsiteY3876" fmla="*/ 3070907 h 7613820"/>
              <a:gd name="connsiteX3877" fmla="*/ 1117292 w 12577788"/>
              <a:gd name="connsiteY3877" fmla="*/ 3085712 h 7613820"/>
              <a:gd name="connsiteX3878" fmla="*/ 1122995 w 12577788"/>
              <a:gd name="connsiteY3878" fmla="*/ 3100870 h 7613820"/>
              <a:gd name="connsiteX3879" fmla="*/ 1111970 w 12577788"/>
              <a:gd name="connsiteY3879" fmla="*/ 3093819 h 7613820"/>
              <a:gd name="connsiteX3880" fmla="*/ 1137443 w 12577788"/>
              <a:gd name="connsiteY3880" fmla="*/ 3159031 h 7613820"/>
              <a:gd name="connsiteX3881" fmla="*/ 1159876 w 12577788"/>
              <a:gd name="connsiteY3881" fmla="*/ 3173129 h 7613820"/>
              <a:gd name="connsiteX3882" fmla="*/ 1173182 w 12577788"/>
              <a:gd name="connsiteY3882" fmla="*/ 3202740 h 7613820"/>
              <a:gd name="connsiteX3883" fmla="*/ 1179646 w 12577788"/>
              <a:gd name="connsiteY3883" fmla="*/ 3220011 h 7613820"/>
              <a:gd name="connsiteX3884" fmla="*/ 1178505 w 12577788"/>
              <a:gd name="connsiteY3884" fmla="*/ 3237635 h 7613820"/>
              <a:gd name="connsiteX3885" fmla="*/ 1197514 w 12577788"/>
              <a:gd name="connsiteY3885" fmla="*/ 3257375 h 7613820"/>
              <a:gd name="connsiteX3886" fmla="*/ 1198655 w 12577788"/>
              <a:gd name="connsiteY3886" fmla="*/ 3267950 h 7613820"/>
              <a:gd name="connsiteX3887" fmla="*/ 1197895 w 12577788"/>
              <a:gd name="connsiteY3887" fmla="*/ 3298969 h 7613820"/>
              <a:gd name="connsiteX3888" fmla="*/ 1212342 w 12577788"/>
              <a:gd name="connsiteY3888" fmla="*/ 3323997 h 7613820"/>
              <a:gd name="connsiteX3889" fmla="*/ 1221846 w 12577788"/>
              <a:gd name="connsiteY3889" fmla="*/ 3322233 h 7613820"/>
              <a:gd name="connsiteX3890" fmla="*/ 1235154 w 12577788"/>
              <a:gd name="connsiteY3890" fmla="*/ 3350081 h 7613820"/>
              <a:gd name="connsiteX3891" fmla="*/ 1237056 w 12577788"/>
              <a:gd name="connsiteY3891" fmla="*/ 3354311 h 7613820"/>
              <a:gd name="connsiteX3892" fmla="*/ 1233254 w 12577788"/>
              <a:gd name="connsiteY3892" fmla="*/ 3352195 h 7613820"/>
              <a:gd name="connsiteX3893" fmla="*/ 1218425 w 12577788"/>
              <a:gd name="connsiteY3893" fmla="*/ 3362066 h 7613820"/>
              <a:gd name="connsiteX3894" fmla="*/ 1224524 w 12577788"/>
              <a:gd name="connsiteY3894" fmla="*/ 3382303 h 7613820"/>
              <a:gd name="connsiteX3895" fmla="*/ 1219993 w 12577788"/>
              <a:gd name="connsiteY3895" fmla="*/ 3381010 h 7613820"/>
              <a:gd name="connsiteX3896" fmla="*/ 1213720 w 12577788"/>
              <a:gd name="connsiteY3896" fmla="*/ 3381254 h 7613820"/>
              <a:gd name="connsiteX3897" fmla="*/ 1218568 w 12577788"/>
              <a:gd name="connsiteY3897" fmla="*/ 3385210 h 7613820"/>
              <a:gd name="connsiteX3898" fmla="*/ 1225577 w 12577788"/>
              <a:gd name="connsiteY3898" fmla="*/ 3385794 h 7613820"/>
              <a:gd name="connsiteX3899" fmla="*/ 1225650 w 12577788"/>
              <a:gd name="connsiteY3899" fmla="*/ 3386036 h 7613820"/>
              <a:gd name="connsiteX3900" fmla="*/ 1230212 w 12577788"/>
              <a:gd name="connsiteY3900" fmla="*/ 3401192 h 7613820"/>
              <a:gd name="connsiteX3901" fmla="*/ 1231732 w 12577788"/>
              <a:gd name="connsiteY3901" fmla="*/ 3402602 h 7613820"/>
              <a:gd name="connsiteX3902" fmla="*/ 1231732 w 12577788"/>
              <a:gd name="connsiteY3902" fmla="*/ 3407536 h 7613820"/>
              <a:gd name="connsiteX3903" fmla="*/ 1251123 w 12577788"/>
              <a:gd name="connsiteY3903" fmla="*/ 3435736 h 7613820"/>
              <a:gd name="connsiteX3904" fmla="*/ 1265950 w 12577788"/>
              <a:gd name="connsiteY3904" fmla="*/ 3418111 h 7613820"/>
              <a:gd name="connsiteX3905" fmla="*/ 1265950 w 12577788"/>
              <a:gd name="connsiteY3905" fmla="*/ 3413530 h 7613820"/>
              <a:gd name="connsiteX3906" fmla="*/ 1269753 w 12577788"/>
              <a:gd name="connsiteY3906" fmla="*/ 3423400 h 7613820"/>
              <a:gd name="connsiteX3907" fmla="*/ 1270893 w 12577788"/>
              <a:gd name="connsiteY3907" fmla="*/ 3440318 h 7613820"/>
              <a:gd name="connsiteX3908" fmla="*/ 1282513 w 12577788"/>
              <a:gd name="connsiteY3908" fmla="*/ 3440186 h 7613820"/>
              <a:gd name="connsiteX3909" fmla="*/ 1289625 w 12577788"/>
              <a:gd name="connsiteY3909" fmla="*/ 3447190 h 7613820"/>
              <a:gd name="connsiteX3910" fmla="*/ 1289693 w 12577788"/>
              <a:gd name="connsiteY3910" fmla="*/ 3448424 h 7613820"/>
              <a:gd name="connsiteX3911" fmla="*/ 1291348 w 12577788"/>
              <a:gd name="connsiteY3911" fmla="*/ 3460172 h 7613820"/>
              <a:gd name="connsiteX3912" fmla="*/ 1264445 w 12577788"/>
              <a:gd name="connsiteY3912" fmla="*/ 3473556 h 7613820"/>
              <a:gd name="connsiteX3913" fmla="*/ 1266689 w 12577788"/>
              <a:gd name="connsiteY3913" fmla="*/ 3484848 h 7613820"/>
              <a:gd name="connsiteX3914" fmla="*/ 1256813 w 12577788"/>
              <a:gd name="connsiteY3914" fmla="*/ 3498840 h 7613820"/>
              <a:gd name="connsiteX3915" fmla="*/ 1251002 w 12577788"/>
              <a:gd name="connsiteY3915" fmla="*/ 3508028 h 7613820"/>
              <a:gd name="connsiteX3916" fmla="*/ 1261208 w 12577788"/>
              <a:gd name="connsiteY3916" fmla="*/ 3515338 h 7613820"/>
              <a:gd name="connsiteX3917" fmla="*/ 1282393 w 12577788"/>
              <a:gd name="connsiteY3917" fmla="*/ 3517232 h 7613820"/>
              <a:gd name="connsiteX3918" fmla="*/ 1298552 w 12577788"/>
              <a:gd name="connsiteY3918" fmla="*/ 3537072 h 7613820"/>
              <a:gd name="connsiteX3919" fmla="*/ 1304974 w 12577788"/>
              <a:gd name="connsiteY3919" fmla="*/ 3592623 h 7613820"/>
              <a:gd name="connsiteX3920" fmla="*/ 1298935 w 12577788"/>
              <a:gd name="connsiteY3920" fmla="*/ 3608082 h 7613820"/>
              <a:gd name="connsiteX3921" fmla="*/ 1278760 w 12577788"/>
              <a:gd name="connsiteY3921" fmla="*/ 3621266 h 7613820"/>
              <a:gd name="connsiteX3922" fmla="*/ 1288739 w 12577788"/>
              <a:gd name="connsiteY3922" fmla="*/ 3634848 h 7613820"/>
              <a:gd name="connsiteX3923" fmla="*/ 1323375 w 12577788"/>
              <a:gd name="connsiteY3923" fmla="*/ 3623754 h 7613820"/>
              <a:gd name="connsiteX3924" fmla="*/ 1351983 w 12577788"/>
              <a:gd name="connsiteY3924" fmla="*/ 3662198 h 7613820"/>
              <a:gd name="connsiteX3925" fmla="*/ 1337985 w 12577788"/>
              <a:gd name="connsiteY3925" fmla="*/ 3681639 h 7613820"/>
              <a:gd name="connsiteX3926" fmla="*/ 1341591 w 12577788"/>
              <a:gd name="connsiteY3926" fmla="*/ 3693067 h 7613820"/>
              <a:gd name="connsiteX3927" fmla="*/ 1345296 w 12577788"/>
              <a:gd name="connsiteY3927" fmla="*/ 3694306 h 7613820"/>
              <a:gd name="connsiteX3928" fmla="*/ 1342067 w 12577788"/>
              <a:gd name="connsiteY3928" fmla="*/ 3694634 h 7613820"/>
              <a:gd name="connsiteX3929" fmla="*/ 1335051 w 12577788"/>
              <a:gd name="connsiteY3929" fmla="*/ 3692851 h 7613820"/>
              <a:gd name="connsiteX3930" fmla="*/ 1340885 w 12577788"/>
              <a:gd name="connsiteY3930" fmla="*/ 3697773 h 7613820"/>
              <a:gd name="connsiteX3931" fmla="*/ 1331908 w 12577788"/>
              <a:gd name="connsiteY3931" fmla="*/ 3702956 h 7613820"/>
              <a:gd name="connsiteX3932" fmla="*/ 1318614 w 12577788"/>
              <a:gd name="connsiteY3932" fmla="*/ 3705105 h 7613820"/>
              <a:gd name="connsiteX3933" fmla="*/ 1318098 w 12577788"/>
              <a:gd name="connsiteY3933" fmla="*/ 3709394 h 7613820"/>
              <a:gd name="connsiteX3934" fmla="*/ 1290273 w 12577788"/>
              <a:gd name="connsiteY3934" fmla="*/ 3717477 h 7613820"/>
              <a:gd name="connsiteX3935" fmla="*/ 1292447 w 12577788"/>
              <a:gd name="connsiteY3935" fmla="*/ 3724203 h 7613820"/>
              <a:gd name="connsiteX3936" fmla="*/ 1284501 w 12577788"/>
              <a:gd name="connsiteY3936" fmla="*/ 3720808 h 7613820"/>
              <a:gd name="connsiteX3937" fmla="*/ 1272998 w 12577788"/>
              <a:gd name="connsiteY3937" fmla="*/ 3734205 h 7613820"/>
              <a:gd name="connsiteX3938" fmla="*/ 1255128 w 12577788"/>
              <a:gd name="connsiteY3938" fmla="*/ 3741758 h 7613820"/>
              <a:gd name="connsiteX3939" fmla="*/ 1262096 w 12577788"/>
              <a:gd name="connsiteY3939" fmla="*/ 3740499 h 7613820"/>
              <a:gd name="connsiteX3940" fmla="*/ 1236446 w 12577788"/>
              <a:gd name="connsiteY3940" fmla="*/ 3755309 h 7613820"/>
              <a:gd name="connsiteX3941" fmla="*/ 1244955 w 12577788"/>
              <a:gd name="connsiteY3941" fmla="*/ 3744869 h 7613820"/>
              <a:gd name="connsiteX3942" fmla="*/ 1225223 w 12577788"/>
              <a:gd name="connsiteY3942" fmla="*/ 3761788 h 7613820"/>
              <a:gd name="connsiteX3943" fmla="*/ 1208314 w 12577788"/>
              <a:gd name="connsiteY3943" fmla="*/ 3768786 h 7613820"/>
              <a:gd name="connsiteX3944" fmla="*/ 1191197 w 12577788"/>
              <a:gd name="connsiteY3944" fmla="*/ 3774677 h 7613820"/>
              <a:gd name="connsiteX3945" fmla="*/ 1216995 w 12577788"/>
              <a:gd name="connsiteY3945" fmla="*/ 3752720 h 7613820"/>
              <a:gd name="connsiteX3946" fmla="*/ 1240769 w 12577788"/>
              <a:gd name="connsiteY3946" fmla="*/ 3742065 h 7613820"/>
              <a:gd name="connsiteX3947" fmla="*/ 1258107 w 12577788"/>
              <a:gd name="connsiteY3947" fmla="*/ 3721002 h 7613820"/>
              <a:gd name="connsiteX3948" fmla="*/ 1258772 w 12577788"/>
              <a:gd name="connsiteY3948" fmla="*/ 3709564 h 7613820"/>
              <a:gd name="connsiteX3949" fmla="*/ 1250263 w 12577788"/>
              <a:gd name="connsiteY3949" fmla="*/ 3720005 h 7613820"/>
              <a:gd name="connsiteX3950" fmla="*/ 1237830 w 12577788"/>
              <a:gd name="connsiteY3950" fmla="*/ 3719200 h 7613820"/>
              <a:gd name="connsiteX3951" fmla="*/ 1245609 w 12577788"/>
              <a:gd name="connsiteY3951" fmla="*/ 3711945 h 7613820"/>
              <a:gd name="connsiteX3952" fmla="*/ 1221288 w 12577788"/>
              <a:gd name="connsiteY3952" fmla="*/ 3716468 h 7613820"/>
              <a:gd name="connsiteX3953" fmla="*/ 1200042 w 12577788"/>
              <a:gd name="connsiteY3953" fmla="*/ 3731500 h 7613820"/>
              <a:gd name="connsiteX3954" fmla="*/ 1165834 w 12577788"/>
              <a:gd name="connsiteY3954" fmla="*/ 3753705 h 7613820"/>
              <a:gd name="connsiteX3955" fmla="*/ 1165037 w 12577788"/>
              <a:gd name="connsiteY3955" fmla="*/ 3764911 h 7613820"/>
              <a:gd name="connsiteX3956" fmla="*/ 1150507 w 12577788"/>
              <a:gd name="connsiteY3956" fmla="*/ 3770842 h 7613820"/>
              <a:gd name="connsiteX3957" fmla="*/ 1137573 w 12577788"/>
              <a:gd name="connsiteY3957" fmla="*/ 3779539 h 7613820"/>
              <a:gd name="connsiteX3958" fmla="*/ 1114979 w 12577788"/>
              <a:gd name="connsiteY3958" fmla="*/ 3799646 h 7613820"/>
              <a:gd name="connsiteX3959" fmla="*/ 1073140 w 12577788"/>
              <a:gd name="connsiteY3959" fmla="*/ 3834547 h 7613820"/>
              <a:gd name="connsiteX3960" fmla="*/ 1074650 w 12577788"/>
              <a:gd name="connsiteY3960" fmla="*/ 3852712 h 7613820"/>
              <a:gd name="connsiteX3961" fmla="*/ 1063115 w 12577788"/>
              <a:gd name="connsiteY3961" fmla="*/ 3843098 h 7613820"/>
              <a:gd name="connsiteX3962" fmla="*/ 1048405 w 12577788"/>
              <a:gd name="connsiteY3962" fmla="*/ 3858347 h 7613820"/>
              <a:gd name="connsiteX3963" fmla="*/ 1032264 w 12577788"/>
              <a:gd name="connsiteY3963" fmla="*/ 3868894 h 7613820"/>
              <a:gd name="connsiteX3964" fmla="*/ 997253 w 12577788"/>
              <a:gd name="connsiteY3964" fmla="*/ 3893405 h 7613820"/>
              <a:gd name="connsiteX3965" fmla="*/ 977303 w 12577788"/>
              <a:gd name="connsiteY3965" fmla="*/ 3925495 h 7613820"/>
              <a:gd name="connsiteX3966" fmla="*/ 952201 w 12577788"/>
              <a:gd name="connsiteY3966" fmla="*/ 3959025 h 7613820"/>
              <a:gd name="connsiteX3967" fmla="*/ 967958 w 12577788"/>
              <a:gd name="connsiteY3967" fmla="*/ 3940409 h 7613820"/>
              <a:gd name="connsiteX3968" fmla="*/ 985695 w 12577788"/>
              <a:gd name="connsiteY3968" fmla="*/ 3932626 h 7613820"/>
              <a:gd name="connsiteX3969" fmla="*/ 970750 w 12577788"/>
              <a:gd name="connsiteY3969" fmla="*/ 3957833 h 7613820"/>
              <a:gd name="connsiteX3970" fmla="*/ 949956 w 12577788"/>
              <a:gd name="connsiteY3970" fmla="*/ 3960322 h 7613820"/>
              <a:gd name="connsiteX3971" fmla="*/ 926565 w 12577788"/>
              <a:gd name="connsiteY3971" fmla="*/ 3991635 h 7613820"/>
              <a:gd name="connsiteX3972" fmla="*/ 914718 w 12577788"/>
              <a:gd name="connsiteY3972" fmla="*/ 3991104 h 7613820"/>
              <a:gd name="connsiteX3973" fmla="*/ 903441 w 12577788"/>
              <a:gd name="connsiteY3973" fmla="*/ 3985641 h 7613820"/>
              <a:gd name="connsiteX3974" fmla="*/ 881027 w 12577788"/>
              <a:gd name="connsiteY3974" fmla="*/ 3983843 h 7613820"/>
              <a:gd name="connsiteX3975" fmla="*/ 882490 w 12577788"/>
              <a:gd name="connsiteY3975" fmla="*/ 3986376 h 7613820"/>
              <a:gd name="connsiteX3976" fmla="*/ 880753 w 12577788"/>
              <a:gd name="connsiteY3976" fmla="*/ 3987072 h 7613820"/>
              <a:gd name="connsiteX3977" fmla="*/ 880011 w 12577788"/>
              <a:gd name="connsiteY3977" fmla="*/ 3997634 h 7613820"/>
              <a:gd name="connsiteX3978" fmla="*/ 889192 w 12577788"/>
              <a:gd name="connsiteY3978" fmla="*/ 3997245 h 7613820"/>
              <a:gd name="connsiteX3979" fmla="*/ 889856 w 12577788"/>
              <a:gd name="connsiteY3979" fmla="*/ 3998396 h 7613820"/>
              <a:gd name="connsiteX3980" fmla="*/ 896035 w 12577788"/>
              <a:gd name="connsiteY3980" fmla="*/ 4004655 h 7613820"/>
              <a:gd name="connsiteX3981" fmla="*/ 887073 w 12577788"/>
              <a:gd name="connsiteY3981" fmla="*/ 4015049 h 7613820"/>
              <a:gd name="connsiteX3982" fmla="*/ 877140 w 12577788"/>
              <a:gd name="connsiteY3982" fmla="*/ 4029688 h 7613820"/>
              <a:gd name="connsiteX3983" fmla="*/ 866020 w 12577788"/>
              <a:gd name="connsiteY3983" fmla="*/ 4038563 h 7613820"/>
              <a:gd name="connsiteX3984" fmla="*/ 823877 w 12577788"/>
              <a:gd name="connsiteY3984" fmla="*/ 4091449 h 7613820"/>
              <a:gd name="connsiteX3985" fmla="*/ 822298 w 12577788"/>
              <a:gd name="connsiteY3985" fmla="*/ 4093897 h 7613820"/>
              <a:gd name="connsiteX3986" fmla="*/ 820718 w 12577788"/>
              <a:gd name="connsiteY3986" fmla="*/ 4096344 h 7613820"/>
              <a:gd name="connsiteX3987" fmla="*/ 816760 w 12577788"/>
              <a:gd name="connsiteY3987" fmla="*/ 4099855 h 7613820"/>
              <a:gd name="connsiteX3988" fmla="*/ 811326 w 12577788"/>
              <a:gd name="connsiteY3988" fmla="*/ 4108214 h 7613820"/>
              <a:gd name="connsiteX3989" fmla="*/ 800104 w 12577788"/>
              <a:gd name="connsiteY3989" fmla="*/ 4127281 h 7613820"/>
              <a:gd name="connsiteX3990" fmla="*/ 783034 w 12577788"/>
              <a:gd name="connsiteY3990" fmla="*/ 4161393 h 7613820"/>
              <a:gd name="connsiteX3991" fmla="*/ 777246 w 12577788"/>
              <a:gd name="connsiteY3991" fmla="*/ 4159516 h 7613820"/>
              <a:gd name="connsiteX3992" fmla="*/ 775001 w 12577788"/>
              <a:gd name="connsiteY3992" fmla="*/ 4160812 h 7613820"/>
              <a:gd name="connsiteX3993" fmla="*/ 772757 w 12577788"/>
              <a:gd name="connsiteY3993" fmla="*/ 4162107 h 7613820"/>
              <a:gd name="connsiteX3994" fmla="*/ 781383 w 12577788"/>
              <a:gd name="connsiteY3994" fmla="*/ 4171865 h 7613820"/>
              <a:gd name="connsiteX3995" fmla="*/ 774102 w 12577788"/>
              <a:gd name="connsiteY3995" fmla="*/ 4169619 h 7613820"/>
              <a:gd name="connsiteX3996" fmla="*/ 771122 w 12577788"/>
              <a:gd name="connsiteY3996" fmla="*/ 4177789 h 7613820"/>
              <a:gd name="connsiteX3997" fmla="*/ 777277 w 12577788"/>
              <a:gd name="connsiteY3997" fmla="*/ 4182525 h 7613820"/>
              <a:gd name="connsiteX3998" fmla="*/ 768729 w 12577788"/>
              <a:gd name="connsiteY3998" fmla="*/ 4186231 h 7613820"/>
              <a:gd name="connsiteX3999" fmla="*/ 764608 w 12577788"/>
              <a:gd name="connsiteY3999" fmla="*/ 4179093 h 7613820"/>
              <a:gd name="connsiteX4000" fmla="*/ 764858 w 12577788"/>
              <a:gd name="connsiteY4000" fmla="*/ 4186932 h 7613820"/>
              <a:gd name="connsiteX4001" fmla="*/ 763811 w 12577788"/>
              <a:gd name="connsiteY4001" fmla="*/ 4190300 h 7613820"/>
              <a:gd name="connsiteX4002" fmla="*/ 763380 w 12577788"/>
              <a:gd name="connsiteY4002" fmla="*/ 4191777 h 7613820"/>
              <a:gd name="connsiteX4003" fmla="*/ 764044 w 12577788"/>
              <a:gd name="connsiteY4003" fmla="*/ 4192927 h 7613820"/>
              <a:gd name="connsiteX4004" fmla="*/ 762762 w 12577788"/>
              <a:gd name="connsiteY4004" fmla="*/ 4193668 h 7613820"/>
              <a:gd name="connsiteX4005" fmla="*/ 755052 w 12577788"/>
              <a:gd name="connsiteY4005" fmla="*/ 4205488 h 7613820"/>
              <a:gd name="connsiteX4006" fmla="*/ 754544 w 12577788"/>
              <a:gd name="connsiteY4006" fmla="*/ 4206090 h 7613820"/>
              <a:gd name="connsiteX4007" fmla="*/ 754034 w 12577788"/>
              <a:gd name="connsiteY4007" fmla="*/ 4206690 h 7613820"/>
              <a:gd name="connsiteX4008" fmla="*/ 753338 w 12577788"/>
              <a:gd name="connsiteY4008" fmla="*/ 4207705 h 7613820"/>
              <a:gd name="connsiteX4009" fmla="*/ 754169 w 12577788"/>
              <a:gd name="connsiteY4009" fmla="*/ 4206920 h 7613820"/>
              <a:gd name="connsiteX4010" fmla="*/ 753417 w 12577788"/>
              <a:gd name="connsiteY4010" fmla="*/ 4208582 h 7613820"/>
              <a:gd name="connsiteX4011" fmla="*/ 753119 w 12577788"/>
              <a:gd name="connsiteY4011" fmla="*/ 4210289 h 7613820"/>
              <a:gd name="connsiteX4012" fmla="*/ 757844 w 12577788"/>
              <a:gd name="connsiteY4012" fmla="*/ 4210325 h 7613820"/>
              <a:gd name="connsiteX4013" fmla="*/ 758805 w 12577788"/>
              <a:gd name="connsiteY4013" fmla="*/ 4209770 h 7613820"/>
              <a:gd name="connsiteX4014" fmla="*/ 767401 w 12577788"/>
              <a:gd name="connsiteY4014" fmla="*/ 4196517 h 7613820"/>
              <a:gd name="connsiteX4015" fmla="*/ 768362 w 12577788"/>
              <a:gd name="connsiteY4015" fmla="*/ 4195961 h 7613820"/>
              <a:gd name="connsiteX4016" fmla="*/ 767830 w 12577788"/>
              <a:gd name="connsiteY4016" fmla="*/ 4195040 h 7613820"/>
              <a:gd name="connsiteX4017" fmla="*/ 775197 w 12577788"/>
              <a:gd name="connsiteY4017" fmla="*/ 4194472 h 7613820"/>
              <a:gd name="connsiteX4018" fmla="*/ 775776 w 12577788"/>
              <a:gd name="connsiteY4018" fmla="*/ 4198437 h 7613820"/>
              <a:gd name="connsiteX4019" fmla="*/ 775478 w 12577788"/>
              <a:gd name="connsiteY4019" fmla="*/ 4200143 h 7613820"/>
              <a:gd name="connsiteX4020" fmla="*/ 776010 w 12577788"/>
              <a:gd name="connsiteY4020" fmla="*/ 4201064 h 7613820"/>
              <a:gd name="connsiteX4021" fmla="*/ 767416 w 12577788"/>
              <a:gd name="connsiteY4021" fmla="*/ 4214315 h 7613820"/>
              <a:gd name="connsiteX4022" fmla="*/ 766235 w 12577788"/>
              <a:gd name="connsiteY4022" fmla="*/ 4217454 h 7613820"/>
              <a:gd name="connsiteX4023" fmla="*/ 763991 w 12577788"/>
              <a:gd name="connsiteY4023" fmla="*/ 4231338 h 7613820"/>
              <a:gd name="connsiteX4024" fmla="*/ 756092 w 12577788"/>
              <a:gd name="connsiteY4024" fmla="*/ 4256162 h 7613820"/>
              <a:gd name="connsiteX4025" fmla="*/ 746381 w 12577788"/>
              <a:gd name="connsiteY4025" fmla="*/ 4280807 h 7613820"/>
              <a:gd name="connsiteX4026" fmla="*/ 735705 w 12577788"/>
              <a:gd name="connsiteY4026" fmla="*/ 4306006 h 7613820"/>
              <a:gd name="connsiteX4027" fmla="*/ 723538 w 12577788"/>
              <a:gd name="connsiteY4027" fmla="*/ 4330839 h 7613820"/>
              <a:gd name="connsiteX4028" fmla="*/ 712012 w 12577788"/>
              <a:gd name="connsiteY4028" fmla="*/ 4355304 h 7613820"/>
              <a:gd name="connsiteX4029" fmla="*/ 701657 w 12577788"/>
              <a:gd name="connsiteY4029" fmla="*/ 4380316 h 7613820"/>
              <a:gd name="connsiteX4030" fmla="*/ 696269 w 12577788"/>
              <a:gd name="connsiteY4030" fmla="*/ 4391716 h 7613820"/>
              <a:gd name="connsiteX4031" fmla="*/ 691413 w 12577788"/>
              <a:gd name="connsiteY4031" fmla="*/ 4404039 h 7613820"/>
              <a:gd name="connsiteX4032" fmla="*/ 688206 w 12577788"/>
              <a:gd name="connsiteY4032" fmla="*/ 4393302 h 7613820"/>
              <a:gd name="connsiteX4033" fmla="*/ 668718 w 12577788"/>
              <a:gd name="connsiteY4033" fmla="*/ 4446925 h 7613820"/>
              <a:gd name="connsiteX4034" fmla="*/ 674999 w 12577788"/>
              <a:gd name="connsiteY4034" fmla="*/ 4468169 h 7613820"/>
              <a:gd name="connsiteX4035" fmla="*/ 667100 w 12577788"/>
              <a:gd name="connsiteY4035" fmla="*/ 4492994 h 7613820"/>
              <a:gd name="connsiteX4036" fmla="*/ 661815 w 12577788"/>
              <a:gd name="connsiteY4036" fmla="*/ 4506791 h 7613820"/>
              <a:gd name="connsiteX4037" fmla="*/ 651359 w 12577788"/>
              <a:gd name="connsiteY4037" fmla="*/ 4516820 h 7613820"/>
              <a:gd name="connsiteX4038" fmla="*/ 652484 w 12577788"/>
              <a:gd name="connsiteY4038" fmla="*/ 4539504 h 7613820"/>
              <a:gd name="connsiteX4039" fmla="*/ 647481 w 12577788"/>
              <a:gd name="connsiteY4039" fmla="*/ 4546385 h 7613820"/>
              <a:gd name="connsiteX4040" fmla="*/ 630229 w 12577788"/>
              <a:gd name="connsiteY4040" fmla="*/ 4564635 h 7613820"/>
              <a:gd name="connsiteX4041" fmla="*/ 625537 w 12577788"/>
              <a:gd name="connsiteY4041" fmla="*/ 4587608 h 7613820"/>
              <a:gd name="connsiteX4042" fmla="*/ 632653 w 12577788"/>
              <a:gd name="connsiteY4042" fmla="*/ 4591789 h 7613820"/>
              <a:gd name="connsiteX4043" fmla="*/ 625851 w 12577788"/>
              <a:gd name="connsiteY4043" fmla="*/ 4616289 h 7613820"/>
              <a:gd name="connsiteX4044" fmla="*/ 613001 w 12577788"/>
              <a:gd name="connsiteY4044" fmla="*/ 4634761 h 7613820"/>
              <a:gd name="connsiteX4045" fmla="*/ 598981 w 12577788"/>
              <a:gd name="connsiteY4045" fmla="*/ 4690447 h 7613820"/>
              <a:gd name="connsiteX4046" fmla="*/ 598692 w 12577788"/>
              <a:gd name="connsiteY4046" fmla="*/ 4726231 h 7613820"/>
              <a:gd name="connsiteX4047" fmla="*/ 612737 w 12577788"/>
              <a:gd name="connsiteY4047" fmla="*/ 4760184 h 7613820"/>
              <a:gd name="connsiteX4048" fmla="*/ 603275 w 12577788"/>
              <a:gd name="connsiteY4048" fmla="*/ 4754901 h 7613820"/>
              <a:gd name="connsiteX4049" fmla="*/ 600498 w 12577788"/>
              <a:gd name="connsiteY4049" fmla="*/ 4793041 h 7613820"/>
              <a:gd name="connsiteX4050" fmla="*/ 600445 w 12577788"/>
              <a:gd name="connsiteY4050" fmla="*/ 4831452 h 7613820"/>
              <a:gd name="connsiteX4051" fmla="*/ 600672 w 12577788"/>
              <a:gd name="connsiteY4051" fmla="*/ 4850357 h 7613820"/>
              <a:gd name="connsiteX4052" fmla="*/ 600790 w 12577788"/>
              <a:gd name="connsiteY4052" fmla="*/ 4870553 h 7613820"/>
              <a:gd name="connsiteX4053" fmla="*/ 600540 w 12577788"/>
              <a:gd name="connsiteY4053" fmla="*/ 4875304 h 7613820"/>
              <a:gd name="connsiteX4054" fmla="*/ 593899 w 12577788"/>
              <a:gd name="connsiteY4054" fmla="*/ 4872690 h 7613820"/>
              <a:gd name="connsiteX4055" fmla="*/ 592399 w 12577788"/>
              <a:gd name="connsiteY4055" fmla="*/ 4888601 h 7613820"/>
              <a:gd name="connsiteX4056" fmla="*/ 598804 w 12577788"/>
              <a:gd name="connsiteY4056" fmla="*/ 4901175 h 7613820"/>
              <a:gd name="connsiteX4057" fmla="*/ 596395 w 12577788"/>
              <a:gd name="connsiteY4057" fmla="*/ 4916997 h 7613820"/>
              <a:gd name="connsiteX4058" fmla="*/ 604685 w 12577788"/>
              <a:gd name="connsiteY4058" fmla="*/ 4921729 h 7613820"/>
              <a:gd name="connsiteX4059" fmla="*/ 603637 w 12577788"/>
              <a:gd name="connsiteY4059" fmla="*/ 4962863 h 7613820"/>
              <a:gd name="connsiteX4060" fmla="*/ 593972 w 12577788"/>
              <a:gd name="connsiteY4060" fmla="*/ 4990549 h 7613820"/>
              <a:gd name="connsiteX4061" fmla="*/ 607753 w 12577788"/>
              <a:gd name="connsiteY4061" fmla="*/ 4998867 h 7613820"/>
              <a:gd name="connsiteX4062" fmla="*/ 610694 w 12577788"/>
              <a:gd name="connsiteY4062" fmla="*/ 5021732 h 7613820"/>
              <a:gd name="connsiteX4063" fmla="*/ 614362 w 12577788"/>
              <a:gd name="connsiteY4063" fmla="*/ 5041415 h 7613820"/>
              <a:gd name="connsiteX4064" fmla="*/ 613815 w 12577788"/>
              <a:gd name="connsiteY4064" fmla="*/ 5073049 h 7613820"/>
              <a:gd name="connsiteX4065" fmla="*/ 632240 w 12577788"/>
              <a:gd name="connsiteY4065" fmla="*/ 5118291 h 7613820"/>
              <a:gd name="connsiteX4066" fmla="*/ 624380 w 12577788"/>
              <a:gd name="connsiteY4066" fmla="*/ 5112083 h 7613820"/>
              <a:gd name="connsiteX4067" fmla="*/ 629628 w 12577788"/>
              <a:gd name="connsiteY4067" fmla="*/ 5129318 h 7613820"/>
              <a:gd name="connsiteX4068" fmla="*/ 634133 w 12577788"/>
              <a:gd name="connsiteY4068" fmla="*/ 5144524 h 7613820"/>
              <a:gd name="connsiteX4069" fmla="*/ 633695 w 12577788"/>
              <a:gd name="connsiteY4069" fmla="*/ 5174865 h 7613820"/>
              <a:gd name="connsiteX4070" fmla="*/ 644551 w 12577788"/>
              <a:gd name="connsiteY4070" fmla="*/ 5178118 h 7613820"/>
              <a:gd name="connsiteX4071" fmla="*/ 656305 w 12577788"/>
              <a:gd name="connsiteY4071" fmla="*/ 5185148 h 7613820"/>
              <a:gd name="connsiteX4072" fmla="*/ 659417 w 12577788"/>
              <a:gd name="connsiteY4072" fmla="*/ 5139445 h 7613820"/>
              <a:gd name="connsiteX4073" fmla="*/ 663320 w 12577788"/>
              <a:gd name="connsiteY4073" fmla="*/ 5161755 h 7613820"/>
              <a:gd name="connsiteX4074" fmla="*/ 658886 w 12577788"/>
              <a:gd name="connsiteY4074" fmla="*/ 5125936 h 7613820"/>
              <a:gd name="connsiteX4075" fmla="*/ 645378 w 12577788"/>
              <a:gd name="connsiteY4075" fmla="*/ 5089213 h 7613820"/>
              <a:gd name="connsiteX4076" fmla="*/ 654373 w 12577788"/>
              <a:gd name="connsiteY4076" fmla="*/ 5089240 h 7613820"/>
              <a:gd name="connsiteX4077" fmla="*/ 642053 w 12577788"/>
              <a:gd name="connsiteY4077" fmla="*/ 5058279 h 7613820"/>
              <a:gd name="connsiteX4078" fmla="*/ 641663 w 12577788"/>
              <a:gd name="connsiteY4078" fmla="*/ 5016134 h 7613820"/>
              <a:gd name="connsiteX4079" fmla="*/ 633771 w 12577788"/>
              <a:gd name="connsiteY4079" fmla="*/ 4974328 h 7613820"/>
              <a:gd name="connsiteX4080" fmla="*/ 628788 w 12577788"/>
              <a:gd name="connsiteY4080" fmla="*/ 4932377 h 7613820"/>
              <a:gd name="connsiteX4081" fmla="*/ 634747 w 12577788"/>
              <a:gd name="connsiteY4081" fmla="*/ 4890864 h 7613820"/>
              <a:gd name="connsiteX4082" fmla="*/ 624729 w 12577788"/>
              <a:gd name="connsiteY4082" fmla="*/ 4857961 h 7613820"/>
              <a:gd name="connsiteX4083" fmla="*/ 623327 w 12577788"/>
              <a:gd name="connsiteY4083" fmla="*/ 4838505 h 7613820"/>
              <a:gd name="connsiteX4084" fmla="*/ 623851 w 12577788"/>
              <a:gd name="connsiteY4084" fmla="*/ 4817938 h 7613820"/>
              <a:gd name="connsiteX4085" fmla="*/ 636959 w 12577788"/>
              <a:gd name="connsiteY4085" fmla="*/ 4853970 h 7613820"/>
              <a:gd name="connsiteX4086" fmla="*/ 644613 w 12577788"/>
              <a:gd name="connsiteY4086" fmla="*/ 4792441 h 7613820"/>
              <a:gd name="connsiteX4087" fmla="*/ 635207 w 12577788"/>
              <a:gd name="connsiteY4087" fmla="*/ 4786514 h 7613820"/>
              <a:gd name="connsiteX4088" fmla="*/ 642354 w 12577788"/>
              <a:gd name="connsiteY4088" fmla="*/ 4775939 h 7613820"/>
              <a:gd name="connsiteX4089" fmla="*/ 636253 w 12577788"/>
              <a:gd name="connsiteY4089" fmla="*/ 4745380 h 7613820"/>
              <a:gd name="connsiteX4090" fmla="*/ 641047 w 12577788"/>
              <a:gd name="connsiteY4090" fmla="*/ 4724803 h 7613820"/>
              <a:gd name="connsiteX4091" fmla="*/ 645755 w 12577788"/>
              <a:gd name="connsiteY4091" fmla="*/ 4707041 h 7613820"/>
              <a:gd name="connsiteX4092" fmla="*/ 639983 w 12577788"/>
              <a:gd name="connsiteY4092" fmla="*/ 4710373 h 7613820"/>
              <a:gd name="connsiteX4093" fmla="*/ 645339 w 12577788"/>
              <a:gd name="connsiteY4093" fmla="*/ 4675963 h 7613820"/>
              <a:gd name="connsiteX4094" fmla="*/ 648115 w 12577788"/>
              <a:gd name="connsiteY4094" fmla="*/ 4688175 h 7613820"/>
              <a:gd name="connsiteX4095" fmla="*/ 645042 w 12577788"/>
              <a:gd name="connsiteY4095" fmla="*/ 4665081 h 7613820"/>
              <a:gd name="connsiteX4096" fmla="*/ 651643 w 12577788"/>
              <a:gd name="connsiteY4096" fmla="*/ 4673551 h 7613820"/>
              <a:gd name="connsiteX4097" fmla="*/ 659955 w 12577788"/>
              <a:gd name="connsiteY4097" fmla="*/ 4629452 h 7613820"/>
              <a:gd name="connsiteX4098" fmla="*/ 667704 w 12577788"/>
              <a:gd name="connsiteY4098" fmla="*/ 4586599 h 7613820"/>
              <a:gd name="connsiteX4099" fmla="*/ 656701 w 12577788"/>
              <a:gd name="connsiteY4099" fmla="*/ 4590495 h 7613820"/>
              <a:gd name="connsiteX4100" fmla="*/ 662519 w 12577788"/>
              <a:gd name="connsiteY4100" fmla="*/ 4577617 h 7613820"/>
              <a:gd name="connsiteX4101" fmla="*/ 668885 w 12577788"/>
              <a:gd name="connsiteY4101" fmla="*/ 4583460 h 7613820"/>
              <a:gd name="connsiteX4102" fmla="*/ 677784 w 12577788"/>
              <a:gd name="connsiteY4102" fmla="*/ 4552224 h 7613820"/>
              <a:gd name="connsiteX4103" fmla="*/ 686581 w 12577788"/>
              <a:gd name="connsiteY4103" fmla="*/ 4518591 h 7613820"/>
              <a:gd name="connsiteX4104" fmla="*/ 697835 w 12577788"/>
              <a:gd name="connsiteY4104" fmla="*/ 4484766 h 7613820"/>
              <a:gd name="connsiteX4105" fmla="*/ 713898 w 12577788"/>
              <a:gd name="connsiteY4105" fmla="*/ 4448167 h 7613820"/>
              <a:gd name="connsiteX4106" fmla="*/ 727582 w 12577788"/>
              <a:gd name="connsiteY4106" fmla="*/ 4425221 h 7613820"/>
              <a:gd name="connsiteX4107" fmla="*/ 736294 w 12577788"/>
              <a:gd name="connsiteY4107" fmla="*/ 4394401 h 7613820"/>
              <a:gd name="connsiteX4108" fmla="*/ 753021 w 12577788"/>
              <a:gd name="connsiteY4108" fmla="*/ 4358951 h 7613820"/>
              <a:gd name="connsiteX4109" fmla="*/ 757447 w 12577788"/>
              <a:gd name="connsiteY4109" fmla="*/ 4348106 h 7613820"/>
              <a:gd name="connsiteX4110" fmla="*/ 761232 w 12577788"/>
              <a:gd name="connsiteY4110" fmla="*/ 4337631 h 7613820"/>
              <a:gd name="connsiteX4111" fmla="*/ 771391 w 12577788"/>
              <a:gd name="connsiteY4111" fmla="*/ 4316721 h 7613820"/>
              <a:gd name="connsiteX4112" fmla="*/ 787389 w 12577788"/>
              <a:gd name="connsiteY4112" fmla="*/ 4284456 h 7613820"/>
              <a:gd name="connsiteX4113" fmla="*/ 805761 w 12577788"/>
              <a:gd name="connsiteY4113" fmla="*/ 4254813 h 7613820"/>
              <a:gd name="connsiteX4114" fmla="*/ 814785 w 12577788"/>
              <a:gd name="connsiteY4114" fmla="*/ 4240085 h 7613820"/>
              <a:gd name="connsiteX4115" fmla="*/ 822762 w 12577788"/>
              <a:gd name="connsiteY4115" fmla="*/ 4228725 h 7613820"/>
              <a:gd name="connsiteX4116" fmla="*/ 824044 w 12577788"/>
              <a:gd name="connsiteY4116" fmla="*/ 4227985 h 7613820"/>
              <a:gd name="connsiteX4117" fmla="*/ 823379 w 12577788"/>
              <a:gd name="connsiteY4117" fmla="*/ 4226833 h 7613820"/>
              <a:gd name="connsiteX4118" fmla="*/ 825092 w 12577788"/>
              <a:gd name="connsiteY4118" fmla="*/ 4224615 h 7613820"/>
              <a:gd name="connsiteX4119" fmla="*/ 826969 w 12577788"/>
              <a:gd name="connsiteY4119" fmla="*/ 4220463 h 7613820"/>
              <a:gd name="connsiteX4120" fmla="*/ 830848 w 12577788"/>
              <a:gd name="connsiteY4120" fmla="*/ 4203486 h 7613820"/>
              <a:gd name="connsiteX4121" fmla="*/ 838558 w 12577788"/>
              <a:gd name="connsiteY4121" fmla="*/ 4204253 h 7613820"/>
              <a:gd name="connsiteX4122" fmla="*/ 832512 w 12577788"/>
              <a:gd name="connsiteY4122" fmla="*/ 4198225 h 7613820"/>
              <a:gd name="connsiteX4123" fmla="*/ 833905 w 12577788"/>
              <a:gd name="connsiteY4123" fmla="*/ 4196194 h 7613820"/>
              <a:gd name="connsiteX4124" fmla="*/ 835187 w 12577788"/>
              <a:gd name="connsiteY4124" fmla="*/ 4195453 h 7613820"/>
              <a:gd name="connsiteX4125" fmla="*/ 836150 w 12577788"/>
              <a:gd name="connsiteY4125" fmla="*/ 4194898 h 7613820"/>
              <a:gd name="connsiteX4126" fmla="*/ 837861 w 12577788"/>
              <a:gd name="connsiteY4126" fmla="*/ 4192681 h 7613820"/>
              <a:gd name="connsiteX4127" fmla="*/ 847457 w 12577788"/>
              <a:gd name="connsiteY4127" fmla="*/ 4185605 h 7613820"/>
              <a:gd name="connsiteX4128" fmla="*/ 864044 w 12577788"/>
              <a:gd name="connsiteY4128" fmla="*/ 4178793 h 7613820"/>
              <a:gd name="connsiteX4129" fmla="*/ 862534 w 12577788"/>
              <a:gd name="connsiteY4129" fmla="*/ 4160628 h 7613820"/>
              <a:gd name="connsiteX4130" fmla="*/ 848700 w 12577788"/>
              <a:gd name="connsiteY4130" fmla="*/ 4178133 h 7613820"/>
              <a:gd name="connsiteX4131" fmla="*/ 855356 w 12577788"/>
              <a:gd name="connsiteY4131" fmla="*/ 4160781 h 7613820"/>
              <a:gd name="connsiteX4132" fmla="*/ 873522 w 12577788"/>
              <a:gd name="connsiteY4132" fmla="*/ 4151520 h 7613820"/>
              <a:gd name="connsiteX4133" fmla="*/ 880584 w 12577788"/>
              <a:gd name="connsiteY4133" fmla="*/ 4143759 h 7613820"/>
              <a:gd name="connsiteX4134" fmla="*/ 881436 w 12577788"/>
              <a:gd name="connsiteY4134" fmla="*/ 4144495 h 7613820"/>
              <a:gd name="connsiteX4135" fmla="*/ 879122 w 12577788"/>
              <a:gd name="connsiteY4135" fmla="*/ 4153814 h 7613820"/>
              <a:gd name="connsiteX4136" fmla="*/ 883594 w 12577788"/>
              <a:gd name="connsiteY4136" fmla="*/ 4146012 h 7613820"/>
              <a:gd name="connsiteX4137" fmla="*/ 893879 w 12577788"/>
              <a:gd name="connsiteY4137" fmla="*/ 4154198 h 7613820"/>
              <a:gd name="connsiteX4138" fmla="*/ 898242 w 12577788"/>
              <a:gd name="connsiteY4138" fmla="*/ 4147688 h 7613820"/>
              <a:gd name="connsiteX4139" fmla="*/ 907634 w 12577788"/>
              <a:gd name="connsiteY4139" fmla="*/ 4148405 h 7613820"/>
              <a:gd name="connsiteX4140" fmla="*/ 905171 w 12577788"/>
              <a:gd name="connsiteY4140" fmla="*/ 4139695 h 7613820"/>
              <a:gd name="connsiteX4141" fmla="*/ 905680 w 12577788"/>
              <a:gd name="connsiteY4141" fmla="*/ 4139096 h 7613820"/>
              <a:gd name="connsiteX4142" fmla="*/ 905093 w 12577788"/>
              <a:gd name="connsiteY4142" fmla="*/ 4138819 h 7613820"/>
              <a:gd name="connsiteX4143" fmla="*/ 902262 w 12577788"/>
              <a:gd name="connsiteY4143" fmla="*/ 4127251 h 7613820"/>
              <a:gd name="connsiteX4144" fmla="*/ 901277 w 12577788"/>
              <a:gd name="connsiteY4144" fmla="*/ 4126285 h 7613820"/>
              <a:gd name="connsiteX4145" fmla="*/ 904592 w 12577788"/>
              <a:gd name="connsiteY4145" fmla="*/ 4123144 h 7613820"/>
              <a:gd name="connsiteX4146" fmla="*/ 909229 w 12577788"/>
              <a:gd name="connsiteY4146" fmla="*/ 4113404 h 7613820"/>
              <a:gd name="connsiteX4147" fmla="*/ 898109 w 12577788"/>
              <a:gd name="connsiteY4147" fmla="*/ 4122280 h 7613820"/>
              <a:gd name="connsiteX4148" fmla="*/ 896725 w 12577788"/>
              <a:gd name="connsiteY4148" fmla="*/ 4120623 h 7613820"/>
              <a:gd name="connsiteX4149" fmla="*/ 892189 w 12577788"/>
              <a:gd name="connsiteY4149" fmla="*/ 4120172 h 7613820"/>
              <a:gd name="connsiteX4150" fmla="*/ 898759 w 12577788"/>
              <a:gd name="connsiteY4150" fmla="*/ 4105633 h 7613820"/>
              <a:gd name="connsiteX4151" fmla="*/ 907071 w 12577788"/>
              <a:gd name="connsiteY4151" fmla="*/ 4111888 h 7613820"/>
              <a:gd name="connsiteX4152" fmla="*/ 926888 w 12577788"/>
              <a:gd name="connsiteY4152" fmla="*/ 4092155 h 7613820"/>
              <a:gd name="connsiteX4153" fmla="*/ 948629 w 12577788"/>
              <a:gd name="connsiteY4153" fmla="*/ 4071314 h 7613820"/>
              <a:gd name="connsiteX4154" fmla="*/ 938908 w 12577788"/>
              <a:gd name="connsiteY4154" fmla="*/ 4074470 h 7613820"/>
              <a:gd name="connsiteX4155" fmla="*/ 953336 w 12577788"/>
              <a:gd name="connsiteY4155" fmla="*/ 4066139 h 7613820"/>
              <a:gd name="connsiteX4156" fmla="*/ 962830 w 12577788"/>
              <a:gd name="connsiteY4156" fmla="*/ 4044078 h 7613820"/>
              <a:gd name="connsiteX4157" fmla="*/ 978056 w 12577788"/>
              <a:gd name="connsiteY4157" fmla="*/ 4024540 h 7613820"/>
              <a:gd name="connsiteX4158" fmla="*/ 992413 w 12577788"/>
              <a:gd name="connsiteY4158" fmla="*/ 4024233 h 7613820"/>
              <a:gd name="connsiteX4159" fmla="*/ 993790 w 12577788"/>
              <a:gd name="connsiteY4159" fmla="*/ 4016993 h 7613820"/>
              <a:gd name="connsiteX4160" fmla="*/ 994932 w 12577788"/>
              <a:gd name="connsiteY4160" fmla="*/ 4019710 h 7613820"/>
              <a:gd name="connsiteX4161" fmla="*/ 1004035 w 12577788"/>
              <a:gd name="connsiteY4161" fmla="*/ 4031035 h 7613820"/>
              <a:gd name="connsiteX4162" fmla="*/ 1000359 w 12577788"/>
              <a:gd name="connsiteY4162" fmla="*/ 4040218 h 7613820"/>
              <a:gd name="connsiteX4163" fmla="*/ 992946 w 12577788"/>
              <a:gd name="connsiteY4163" fmla="*/ 4037743 h 7613820"/>
              <a:gd name="connsiteX4164" fmla="*/ 986378 w 12577788"/>
              <a:gd name="connsiteY4164" fmla="*/ 4052283 h 7613820"/>
              <a:gd name="connsiteX4165" fmla="*/ 980496 w 12577788"/>
              <a:gd name="connsiteY4165" fmla="*/ 4056905 h 7613820"/>
              <a:gd name="connsiteX4166" fmla="*/ 978400 w 12577788"/>
              <a:gd name="connsiteY4166" fmla="*/ 4063644 h 7613820"/>
              <a:gd name="connsiteX4167" fmla="*/ 968312 w 12577788"/>
              <a:gd name="connsiteY4167" fmla="*/ 4063940 h 7613820"/>
              <a:gd name="connsiteX4168" fmla="*/ 971004 w 12577788"/>
              <a:gd name="connsiteY4168" fmla="*/ 4066379 h 7613820"/>
              <a:gd name="connsiteX4169" fmla="*/ 967585 w 12577788"/>
              <a:gd name="connsiteY4169" fmla="*/ 4067124 h 7613820"/>
              <a:gd name="connsiteX4170" fmla="*/ 965685 w 12577788"/>
              <a:gd name="connsiteY4170" fmla="*/ 4082344 h 7613820"/>
              <a:gd name="connsiteX4171" fmla="*/ 959210 w 12577788"/>
              <a:gd name="connsiteY4171" fmla="*/ 4090382 h 7613820"/>
              <a:gd name="connsiteX4172" fmla="*/ 944172 w 12577788"/>
              <a:gd name="connsiteY4172" fmla="*/ 4109503 h 7613820"/>
              <a:gd name="connsiteX4173" fmla="*/ 948527 w 12577788"/>
              <a:gd name="connsiteY4173" fmla="*/ 4119269 h 7613820"/>
              <a:gd name="connsiteX4174" fmla="*/ 934310 w 12577788"/>
              <a:gd name="connsiteY4174" fmla="*/ 4128706 h 7613820"/>
              <a:gd name="connsiteX4175" fmla="*/ 915392 w 12577788"/>
              <a:gd name="connsiteY4175" fmla="*/ 4139628 h 7613820"/>
              <a:gd name="connsiteX4176" fmla="*/ 911053 w 12577788"/>
              <a:gd name="connsiteY4176" fmla="*/ 4147660 h 7613820"/>
              <a:gd name="connsiteX4177" fmla="*/ 909043 w 12577788"/>
              <a:gd name="connsiteY4177" fmla="*/ 4151585 h 7613820"/>
              <a:gd name="connsiteX4178" fmla="*/ 906580 w 12577788"/>
              <a:gd name="connsiteY4178" fmla="*/ 4155462 h 7613820"/>
              <a:gd name="connsiteX4179" fmla="*/ 895529 w 12577788"/>
              <a:gd name="connsiteY4179" fmla="*/ 4168904 h 7613820"/>
              <a:gd name="connsiteX4180" fmla="*/ 878356 w 12577788"/>
              <a:gd name="connsiteY4180" fmla="*/ 4200620 h 7613820"/>
              <a:gd name="connsiteX4181" fmla="*/ 867134 w 12577788"/>
              <a:gd name="connsiteY4181" fmla="*/ 4207098 h 7613820"/>
              <a:gd name="connsiteX4182" fmla="*/ 863412 w 12577788"/>
              <a:gd name="connsiteY4182" fmla="*/ 4213239 h 7613820"/>
              <a:gd name="connsiteX4183" fmla="*/ 863858 w 12577788"/>
              <a:gd name="connsiteY4183" fmla="*/ 4216972 h 7613820"/>
              <a:gd name="connsiteX4184" fmla="*/ 864608 w 12577788"/>
              <a:gd name="connsiteY4184" fmla="*/ 4215311 h 7613820"/>
              <a:gd name="connsiteX4185" fmla="*/ 866532 w 12577788"/>
              <a:gd name="connsiteY4185" fmla="*/ 4214201 h 7613820"/>
              <a:gd name="connsiteX4186" fmla="*/ 868776 w 12577788"/>
              <a:gd name="connsiteY4186" fmla="*/ 4212905 h 7613820"/>
              <a:gd name="connsiteX4187" fmla="*/ 870638 w 12577788"/>
              <a:gd name="connsiteY4187" fmla="*/ 4216129 h 7613820"/>
              <a:gd name="connsiteX4188" fmla="*/ 867431 w 12577788"/>
              <a:gd name="connsiteY4188" fmla="*/ 4217980 h 7613820"/>
              <a:gd name="connsiteX4189" fmla="*/ 865186 w 12577788"/>
              <a:gd name="connsiteY4189" fmla="*/ 4219275 h 7613820"/>
              <a:gd name="connsiteX4190" fmla="*/ 861230 w 12577788"/>
              <a:gd name="connsiteY4190" fmla="*/ 4222789 h 7613820"/>
              <a:gd name="connsiteX4191" fmla="*/ 854732 w 12577788"/>
              <a:gd name="connsiteY4191" fmla="*/ 4229303 h 7613820"/>
              <a:gd name="connsiteX4192" fmla="*/ 847481 w 12577788"/>
              <a:gd name="connsiteY4192" fmla="*/ 4237481 h 7613820"/>
              <a:gd name="connsiteX4193" fmla="*/ 845901 w 12577788"/>
              <a:gd name="connsiteY4193" fmla="*/ 4239928 h 7613820"/>
              <a:gd name="connsiteX4194" fmla="*/ 846434 w 12577788"/>
              <a:gd name="connsiteY4194" fmla="*/ 4240848 h 7613820"/>
              <a:gd name="connsiteX4195" fmla="*/ 845151 w 12577788"/>
              <a:gd name="connsiteY4195" fmla="*/ 4241589 h 7613820"/>
              <a:gd name="connsiteX4196" fmla="*/ 836854 w 12577788"/>
              <a:gd name="connsiteY4196" fmla="*/ 4253135 h 7613820"/>
              <a:gd name="connsiteX4197" fmla="*/ 831874 w 12577788"/>
              <a:gd name="connsiteY4197" fmla="*/ 4261537 h 7613820"/>
              <a:gd name="connsiteX4198" fmla="*/ 793101 w 12577788"/>
              <a:gd name="connsiteY4198" fmla="*/ 4323223 h 7613820"/>
              <a:gd name="connsiteX4199" fmla="*/ 799834 w 12577788"/>
              <a:gd name="connsiteY4199" fmla="*/ 4319335 h 7613820"/>
              <a:gd name="connsiteX4200" fmla="*/ 793913 w 12577788"/>
              <a:gd name="connsiteY4200" fmla="*/ 4329816 h 7613820"/>
              <a:gd name="connsiteX4201" fmla="*/ 789361 w 12577788"/>
              <a:gd name="connsiteY4201" fmla="*/ 4324155 h 7613820"/>
              <a:gd name="connsiteX4202" fmla="*/ 768944 w 12577788"/>
              <a:gd name="connsiteY4202" fmla="*/ 4350987 h 7613820"/>
              <a:gd name="connsiteX4203" fmla="*/ 766503 w 12577788"/>
              <a:gd name="connsiteY4203" fmla="*/ 4356388 h 7613820"/>
              <a:gd name="connsiteX4204" fmla="*/ 771204 w 12577788"/>
              <a:gd name="connsiteY4204" fmla="*/ 4367491 h 7613820"/>
              <a:gd name="connsiteX4205" fmla="*/ 779282 w 12577788"/>
              <a:gd name="connsiteY4205" fmla="*/ 4358528 h 7613820"/>
              <a:gd name="connsiteX4206" fmla="*/ 763454 w 12577788"/>
              <a:gd name="connsiteY4206" fmla="*/ 4397755 h 7613820"/>
              <a:gd name="connsiteX4207" fmla="*/ 740745 w 12577788"/>
              <a:gd name="connsiteY4207" fmla="*/ 4435431 h 7613820"/>
              <a:gd name="connsiteX4208" fmla="*/ 752131 w 12577788"/>
              <a:gd name="connsiteY4208" fmla="*/ 4439602 h 7613820"/>
              <a:gd name="connsiteX4209" fmla="*/ 743169 w 12577788"/>
              <a:gd name="connsiteY4209" fmla="*/ 4462584 h 7613820"/>
              <a:gd name="connsiteX4210" fmla="*/ 734910 w 12577788"/>
              <a:gd name="connsiteY4210" fmla="*/ 4443097 h 7613820"/>
              <a:gd name="connsiteX4211" fmla="*/ 732049 w 12577788"/>
              <a:gd name="connsiteY4211" fmla="*/ 4484049 h 7613820"/>
              <a:gd name="connsiteX4212" fmla="*/ 740535 w 12577788"/>
              <a:gd name="connsiteY4212" fmla="*/ 4535031 h 7613820"/>
              <a:gd name="connsiteX4213" fmla="*/ 725520 w 12577788"/>
              <a:gd name="connsiteY4213" fmla="*/ 4568263 h 7613820"/>
              <a:gd name="connsiteX4214" fmla="*/ 760798 w 12577788"/>
              <a:gd name="connsiteY4214" fmla="*/ 4531622 h 7613820"/>
              <a:gd name="connsiteX4215" fmla="*/ 760841 w 12577788"/>
              <a:gd name="connsiteY4215" fmla="*/ 4537334 h 7613820"/>
              <a:gd name="connsiteX4216" fmla="*/ 753415 w 12577788"/>
              <a:gd name="connsiteY4216" fmla="*/ 4552157 h 7613820"/>
              <a:gd name="connsiteX4217" fmla="*/ 746182 w 12577788"/>
              <a:gd name="connsiteY4217" fmla="*/ 4578133 h 7613820"/>
              <a:gd name="connsiteX4218" fmla="*/ 754707 w 12577788"/>
              <a:gd name="connsiteY4218" fmla="*/ 4585493 h 7613820"/>
              <a:gd name="connsiteX4219" fmla="*/ 753612 w 12577788"/>
              <a:gd name="connsiteY4219" fmla="*/ 4598406 h 7613820"/>
              <a:gd name="connsiteX4220" fmla="*/ 740592 w 12577788"/>
              <a:gd name="connsiteY4220" fmla="*/ 4609917 h 7613820"/>
              <a:gd name="connsiteX4221" fmla="*/ 751478 w 12577788"/>
              <a:gd name="connsiteY4221" fmla="*/ 4636176 h 7613820"/>
              <a:gd name="connsiteX4222" fmla="*/ 741201 w 12577788"/>
              <a:gd name="connsiteY4222" fmla="*/ 4636891 h 7613820"/>
              <a:gd name="connsiteX4223" fmla="*/ 748553 w 12577788"/>
              <a:gd name="connsiteY4223" fmla="*/ 4643698 h 7613820"/>
              <a:gd name="connsiteX4224" fmla="*/ 742117 w 12577788"/>
              <a:gd name="connsiteY4224" fmla="*/ 4645880 h 7613820"/>
              <a:gd name="connsiteX4225" fmla="*/ 741703 w 12577788"/>
              <a:gd name="connsiteY4225" fmla="*/ 4665155 h 7613820"/>
              <a:gd name="connsiteX4226" fmla="*/ 734516 w 12577788"/>
              <a:gd name="connsiteY4226" fmla="*/ 4681585 h 7613820"/>
              <a:gd name="connsiteX4227" fmla="*/ 740717 w 12577788"/>
              <a:gd name="connsiteY4227" fmla="*/ 4676777 h 7613820"/>
              <a:gd name="connsiteX4228" fmla="*/ 735047 w 12577788"/>
              <a:gd name="connsiteY4228" fmla="*/ 4695095 h 7613820"/>
              <a:gd name="connsiteX4229" fmla="*/ 725554 w 12577788"/>
              <a:gd name="connsiteY4229" fmla="*/ 4704568 h 7613820"/>
              <a:gd name="connsiteX4230" fmla="*/ 726712 w 12577788"/>
              <a:gd name="connsiteY4230" fmla="*/ 4712497 h 7613820"/>
              <a:gd name="connsiteX4231" fmla="*/ 724359 w 12577788"/>
              <a:gd name="connsiteY4231" fmla="*/ 4715085 h 7613820"/>
              <a:gd name="connsiteX4232" fmla="*/ 710672 w 12577788"/>
              <a:gd name="connsiteY4232" fmla="*/ 4700264 h 7613820"/>
              <a:gd name="connsiteX4233" fmla="*/ 679635 w 12577788"/>
              <a:gd name="connsiteY4233" fmla="*/ 4827182 h 7613820"/>
              <a:gd name="connsiteX4234" fmla="*/ 688410 w 12577788"/>
              <a:gd name="connsiteY4234" fmla="*/ 4829792 h 7613820"/>
              <a:gd name="connsiteX4235" fmla="*/ 726831 w 12577788"/>
              <a:gd name="connsiteY4235" fmla="*/ 4795635 h 7613820"/>
              <a:gd name="connsiteX4236" fmla="*/ 727901 w 12577788"/>
              <a:gd name="connsiteY4236" fmla="*/ 4793787 h 7613820"/>
              <a:gd name="connsiteX4237" fmla="*/ 728997 w 12577788"/>
              <a:gd name="connsiteY4237" fmla="*/ 4793463 h 7613820"/>
              <a:gd name="connsiteX4238" fmla="*/ 730771 w 12577788"/>
              <a:gd name="connsiteY4238" fmla="*/ 4786912 h 7613820"/>
              <a:gd name="connsiteX4239" fmla="*/ 730639 w 12577788"/>
              <a:gd name="connsiteY4239" fmla="*/ 4786681 h 7613820"/>
              <a:gd name="connsiteX4240" fmla="*/ 735331 w 12577788"/>
              <a:gd name="connsiteY4240" fmla="*/ 4776297 h 7613820"/>
              <a:gd name="connsiteX4241" fmla="*/ 736839 w 12577788"/>
              <a:gd name="connsiteY4241" fmla="*/ 4781873 h 7613820"/>
              <a:gd name="connsiteX4242" fmla="*/ 735566 w 12577788"/>
              <a:gd name="connsiteY4242" fmla="*/ 4791514 h 7613820"/>
              <a:gd name="connsiteX4243" fmla="*/ 737396 w 12577788"/>
              <a:gd name="connsiteY4243" fmla="*/ 4809493 h 7613820"/>
              <a:gd name="connsiteX4244" fmla="*/ 715703 w 12577788"/>
              <a:gd name="connsiteY4244" fmla="*/ 4820789 h 7613820"/>
              <a:gd name="connsiteX4245" fmla="*/ 728004 w 12577788"/>
              <a:gd name="connsiteY4245" fmla="*/ 4833952 h 7613820"/>
              <a:gd name="connsiteX4246" fmla="*/ 731492 w 12577788"/>
              <a:gd name="connsiteY4246" fmla="*/ 4825182 h 7613820"/>
              <a:gd name="connsiteX4247" fmla="*/ 734949 w 12577788"/>
              <a:gd name="connsiteY4247" fmla="*/ 4843759 h 7613820"/>
              <a:gd name="connsiteX4248" fmla="*/ 720434 w 12577788"/>
              <a:gd name="connsiteY4248" fmla="*/ 4854901 h 7613820"/>
              <a:gd name="connsiteX4249" fmla="*/ 710196 w 12577788"/>
              <a:gd name="connsiteY4249" fmla="*/ 4849758 h 7613820"/>
              <a:gd name="connsiteX4250" fmla="*/ 727864 w 12577788"/>
              <a:gd name="connsiteY4250" fmla="*/ 4875174 h 7613820"/>
              <a:gd name="connsiteX4251" fmla="*/ 722029 w 12577788"/>
              <a:gd name="connsiteY4251" fmla="*/ 4857665 h 7613820"/>
              <a:gd name="connsiteX4252" fmla="*/ 738107 w 12577788"/>
              <a:gd name="connsiteY4252" fmla="*/ 4851452 h 7613820"/>
              <a:gd name="connsiteX4253" fmla="*/ 740228 w 12577788"/>
              <a:gd name="connsiteY4253" fmla="*/ 4884001 h 7613820"/>
              <a:gd name="connsiteX4254" fmla="*/ 730657 w 12577788"/>
              <a:gd name="connsiteY4254" fmla="*/ 4880012 h 7613820"/>
              <a:gd name="connsiteX4255" fmla="*/ 740510 w 12577788"/>
              <a:gd name="connsiteY4255" fmla="*/ 4889674 h 7613820"/>
              <a:gd name="connsiteX4256" fmla="*/ 730822 w 12577788"/>
              <a:gd name="connsiteY4256" fmla="*/ 4903251 h 7613820"/>
              <a:gd name="connsiteX4257" fmla="*/ 741753 w 12577788"/>
              <a:gd name="connsiteY4257" fmla="*/ 4932555 h 7613820"/>
              <a:gd name="connsiteX4258" fmla="*/ 740652 w 12577788"/>
              <a:gd name="connsiteY4258" fmla="*/ 4949156 h 7613820"/>
              <a:gd name="connsiteX4259" fmla="*/ 742959 w 12577788"/>
              <a:gd name="connsiteY4259" fmla="*/ 4968704 h 7613820"/>
              <a:gd name="connsiteX4260" fmla="*/ 750012 w 12577788"/>
              <a:gd name="connsiteY4260" fmla="*/ 4952043 h 7613820"/>
              <a:gd name="connsiteX4261" fmla="*/ 765647 w 12577788"/>
              <a:gd name="connsiteY4261" fmla="*/ 4992448 h 7613820"/>
              <a:gd name="connsiteX4262" fmla="*/ 782617 w 12577788"/>
              <a:gd name="connsiteY4262" fmla="*/ 5031471 h 7613820"/>
              <a:gd name="connsiteX4263" fmla="*/ 774672 w 12577788"/>
              <a:gd name="connsiteY4263" fmla="*/ 5028074 h 7613820"/>
              <a:gd name="connsiteX4264" fmla="*/ 781351 w 12577788"/>
              <a:gd name="connsiteY4264" fmla="*/ 5037420 h 7613820"/>
              <a:gd name="connsiteX4265" fmla="*/ 783361 w 12577788"/>
              <a:gd name="connsiteY4265" fmla="*/ 5046086 h 7613820"/>
              <a:gd name="connsiteX4266" fmla="*/ 789961 w 12577788"/>
              <a:gd name="connsiteY4266" fmla="*/ 5054556 h 7613820"/>
              <a:gd name="connsiteX4267" fmla="*/ 790595 w 12577788"/>
              <a:gd name="connsiteY4267" fmla="*/ 5070463 h 7613820"/>
              <a:gd name="connsiteX4268" fmla="*/ 790727 w 12577788"/>
              <a:gd name="connsiteY4268" fmla="*/ 5070694 h 7613820"/>
              <a:gd name="connsiteX4269" fmla="*/ 790072 w 12577788"/>
              <a:gd name="connsiteY4269" fmla="*/ 5078441 h 7613820"/>
              <a:gd name="connsiteX4270" fmla="*/ 791432 w 12577788"/>
              <a:gd name="connsiteY4270" fmla="*/ 5078578 h 7613820"/>
              <a:gd name="connsiteX4271" fmla="*/ 791917 w 12577788"/>
              <a:gd name="connsiteY4271" fmla="*/ 5089044 h 7613820"/>
              <a:gd name="connsiteX4272" fmla="*/ 800771 w 12577788"/>
              <a:gd name="connsiteY4272" fmla="*/ 5130295 h 7613820"/>
              <a:gd name="connsiteX4273" fmla="*/ 810109 w 12577788"/>
              <a:gd name="connsiteY4273" fmla="*/ 5169424 h 7613820"/>
              <a:gd name="connsiteX4274" fmla="*/ 811024 w 12577788"/>
              <a:gd name="connsiteY4274" fmla="*/ 5178415 h 7613820"/>
              <a:gd name="connsiteX4275" fmla="*/ 813033 w 12577788"/>
              <a:gd name="connsiteY4275" fmla="*/ 5187079 h 7613820"/>
              <a:gd name="connsiteX4276" fmla="*/ 814098 w 12577788"/>
              <a:gd name="connsiteY4276" fmla="*/ 5201509 h 7613820"/>
              <a:gd name="connsiteX4277" fmla="*/ 830349 w 12577788"/>
              <a:gd name="connsiteY4277" fmla="*/ 5227435 h 7613820"/>
              <a:gd name="connsiteX4278" fmla="*/ 836191 w 12577788"/>
              <a:gd name="connsiteY4278" fmla="*/ 5241257 h 7613820"/>
              <a:gd name="connsiteX4279" fmla="*/ 835862 w 12577788"/>
              <a:gd name="connsiteY4279" fmla="*/ 5245131 h 7613820"/>
              <a:gd name="connsiteX4280" fmla="*/ 834102 w 12577788"/>
              <a:gd name="connsiteY4280" fmla="*/ 5244304 h 7613820"/>
              <a:gd name="connsiteX4281" fmla="*/ 819761 w 12577788"/>
              <a:gd name="connsiteY4281" fmla="*/ 5249821 h 7613820"/>
              <a:gd name="connsiteX4282" fmla="*/ 825689 w 12577788"/>
              <a:gd name="connsiteY4282" fmla="*/ 5273419 h 7613820"/>
              <a:gd name="connsiteX4283" fmla="*/ 842823 w 12577788"/>
              <a:gd name="connsiteY4283" fmla="*/ 5285324 h 7613820"/>
              <a:gd name="connsiteX4284" fmla="*/ 848009 w 12577788"/>
              <a:gd name="connsiteY4284" fmla="*/ 5306894 h 7613820"/>
              <a:gd name="connsiteX4285" fmla="*/ 840165 w 12577788"/>
              <a:gd name="connsiteY4285" fmla="*/ 5305897 h 7613820"/>
              <a:gd name="connsiteX4286" fmla="*/ 844849 w 12577788"/>
              <a:gd name="connsiteY4286" fmla="*/ 5299200 h 7613820"/>
              <a:gd name="connsiteX4287" fmla="*/ 824493 w 12577788"/>
              <a:gd name="connsiteY4287" fmla="*/ 5283934 h 7613820"/>
              <a:gd name="connsiteX4288" fmla="*/ 811846 w 12577788"/>
              <a:gd name="connsiteY4288" fmla="*/ 5256847 h 7613820"/>
              <a:gd name="connsiteX4289" fmla="*/ 793742 w 12577788"/>
              <a:gd name="connsiteY4289" fmla="*/ 5261772 h 7613820"/>
              <a:gd name="connsiteX4290" fmla="*/ 810978 w 12577788"/>
              <a:gd name="connsiteY4290" fmla="*/ 5288666 h 7613820"/>
              <a:gd name="connsiteX4291" fmla="*/ 827363 w 12577788"/>
              <a:gd name="connsiteY4291" fmla="*/ 5314823 h 7613820"/>
              <a:gd name="connsiteX4292" fmla="*/ 841955 w 12577788"/>
              <a:gd name="connsiteY4292" fmla="*/ 5317143 h 7613820"/>
              <a:gd name="connsiteX4293" fmla="*/ 850153 w 12577788"/>
              <a:gd name="connsiteY4293" fmla="*/ 5340966 h 7613820"/>
              <a:gd name="connsiteX4294" fmla="*/ 855157 w 12577788"/>
              <a:gd name="connsiteY4294" fmla="*/ 5334086 h 7613820"/>
              <a:gd name="connsiteX4295" fmla="*/ 860210 w 12577788"/>
              <a:gd name="connsiteY4295" fmla="*/ 5355425 h 7613820"/>
              <a:gd name="connsiteX4296" fmla="*/ 869759 w 12577788"/>
              <a:gd name="connsiteY4296" fmla="*/ 5370483 h 7613820"/>
              <a:gd name="connsiteX4297" fmla="*/ 868984 w 12577788"/>
              <a:gd name="connsiteY4297" fmla="*/ 5370623 h 7613820"/>
              <a:gd name="connsiteX4298" fmla="*/ 868664 w 12577788"/>
              <a:gd name="connsiteY4298" fmla="*/ 5370807 h 7613820"/>
              <a:gd name="connsiteX4299" fmla="*/ 866615 w 12577788"/>
              <a:gd name="connsiteY4299" fmla="*/ 5368000 h 7613820"/>
              <a:gd name="connsiteX4300" fmla="*/ 853524 w 12577788"/>
              <a:gd name="connsiteY4300" fmla="*/ 5362355 h 7613820"/>
              <a:gd name="connsiteX4301" fmla="*/ 859044 w 12577788"/>
              <a:gd name="connsiteY4301" fmla="*/ 5376360 h 7613820"/>
              <a:gd name="connsiteX4302" fmla="*/ 855839 w 12577788"/>
              <a:gd name="connsiteY4302" fmla="*/ 5378212 h 7613820"/>
              <a:gd name="connsiteX4303" fmla="*/ 845625 w 12577788"/>
              <a:gd name="connsiteY4303" fmla="*/ 5387179 h 7613820"/>
              <a:gd name="connsiteX4304" fmla="*/ 866975 w 12577788"/>
              <a:gd name="connsiteY4304" fmla="*/ 5387135 h 7613820"/>
              <a:gd name="connsiteX4305" fmla="*/ 866333 w 12577788"/>
              <a:gd name="connsiteY4305" fmla="*/ 5387504 h 7613820"/>
              <a:gd name="connsiteX4306" fmla="*/ 880928 w 12577788"/>
              <a:gd name="connsiteY4306" fmla="*/ 5402414 h 7613820"/>
              <a:gd name="connsiteX4307" fmla="*/ 895536 w 12577788"/>
              <a:gd name="connsiteY4307" fmla="*/ 5422534 h 7613820"/>
              <a:gd name="connsiteX4308" fmla="*/ 902004 w 12577788"/>
              <a:gd name="connsiteY4308" fmla="*/ 5430775 h 7613820"/>
              <a:gd name="connsiteX4309" fmla="*/ 880012 w 12577788"/>
              <a:gd name="connsiteY4309" fmla="*/ 5443777 h 7613820"/>
              <a:gd name="connsiteX4310" fmla="*/ 887480 w 12577788"/>
              <a:gd name="connsiteY4310" fmla="*/ 5458195 h 7613820"/>
              <a:gd name="connsiteX4311" fmla="*/ 911897 w 12577788"/>
              <a:gd name="connsiteY4311" fmla="*/ 5459758 h 7613820"/>
              <a:gd name="connsiteX4312" fmla="*/ 921148 w 12577788"/>
              <a:gd name="connsiteY4312" fmla="*/ 5451346 h 7613820"/>
              <a:gd name="connsiteX4313" fmla="*/ 932152 w 12577788"/>
              <a:gd name="connsiteY4313" fmla="*/ 5460039 h 7613820"/>
              <a:gd name="connsiteX4314" fmla="*/ 927812 w 12577788"/>
              <a:gd name="connsiteY4314" fmla="*/ 5468070 h 7613820"/>
              <a:gd name="connsiteX4315" fmla="*/ 946807 w 12577788"/>
              <a:gd name="connsiteY4315" fmla="*/ 5483201 h 7613820"/>
              <a:gd name="connsiteX4316" fmla="*/ 959617 w 12577788"/>
              <a:gd name="connsiteY4316" fmla="*/ 5495762 h 7613820"/>
              <a:gd name="connsiteX4317" fmla="*/ 952649 w 12577788"/>
              <a:gd name="connsiteY4317" fmla="*/ 5509612 h 7613820"/>
              <a:gd name="connsiteX4318" fmla="*/ 968204 w 12577788"/>
              <a:gd name="connsiteY4318" fmla="*/ 5523966 h 7613820"/>
              <a:gd name="connsiteX4319" fmla="*/ 969965 w 12577788"/>
              <a:gd name="connsiteY4319" fmla="*/ 5524792 h 7613820"/>
              <a:gd name="connsiteX4320" fmla="*/ 969400 w 12577788"/>
              <a:gd name="connsiteY4320" fmla="*/ 5526038 h 7613820"/>
              <a:gd name="connsiteX4321" fmla="*/ 990251 w 12577788"/>
              <a:gd name="connsiteY4321" fmla="*/ 5535493 h 7613820"/>
              <a:gd name="connsiteX4322" fmla="*/ 986747 w 12577788"/>
              <a:gd name="connsiteY4322" fmla="*/ 5539052 h 7613820"/>
              <a:gd name="connsiteX4323" fmla="*/ 1018224 w 12577788"/>
              <a:gd name="connsiteY4323" fmla="*/ 5545441 h 7613820"/>
              <a:gd name="connsiteX4324" fmla="*/ 1025709 w 12577788"/>
              <a:gd name="connsiteY4324" fmla="*/ 5552481 h 7613820"/>
              <a:gd name="connsiteX4325" fmla="*/ 1027969 w 12577788"/>
              <a:gd name="connsiteY4325" fmla="*/ 5556393 h 7613820"/>
              <a:gd name="connsiteX4326" fmla="*/ 1014980 w 12577788"/>
              <a:gd name="connsiteY4326" fmla="*/ 5553147 h 7613820"/>
              <a:gd name="connsiteX4327" fmla="*/ 989486 w 12577788"/>
              <a:gd name="connsiteY4327" fmla="*/ 5557121 h 7613820"/>
              <a:gd name="connsiteX4328" fmla="*/ 986223 w 12577788"/>
              <a:gd name="connsiteY4328" fmla="*/ 5559618 h 7613820"/>
              <a:gd name="connsiteX4329" fmla="*/ 971865 w 12577788"/>
              <a:gd name="connsiteY4329" fmla="*/ 5547336 h 7613820"/>
              <a:gd name="connsiteX4330" fmla="*/ 953150 w 12577788"/>
              <a:gd name="connsiteY4330" fmla="*/ 5537876 h 7613820"/>
              <a:gd name="connsiteX4331" fmla="*/ 952455 w 12577788"/>
              <a:gd name="connsiteY4331" fmla="*/ 5526304 h 7613820"/>
              <a:gd name="connsiteX4332" fmla="*/ 932315 w 12577788"/>
              <a:gd name="connsiteY4332" fmla="*/ 5508455 h 7613820"/>
              <a:gd name="connsiteX4333" fmla="*/ 929149 w 12577788"/>
              <a:gd name="connsiteY4333" fmla="*/ 5504449 h 7613820"/>
              <a:gd name="connsiteX4334" fmla="*/ 931190 w 12577788"/>
              <a:gd name="connsiteY4334" fmla="*/ 5498358 h 7613820"/>
              <a:gd name="connsiteX4335" fmla="*/ 924121 w 12577788"/>
              <a:gd name="connsiteY4335" fmla="*/ 5497221 h 7613820"/>
              <a:gd name="connsiteX4336" fmla="*/ 916457 w 12577788"/>
              <a:gd name="connsiteY4336" fmla="*/ 5486908 h 7613820"/>
              <a:gd name="connsiteX4337" fmla="*/ 900752 w 12577788"/>
              <a:gd name="connsiteY4337" fmla="*/ 5467113 h 7613820"/>
              <a:gd name="connsiteX4338" fmla="*/ 891078 w 12577788"/>
              <a:gd name="connsiteY4338" fmla="*/ 5460725 h 7613820"/>
              <a:gd name="connsiteX4339" fmla="*/ 879857 w 12577788"/>
              <a:gd name="connsiteY4339" fmla="*/ 5454616 h 7613820"/>
              <a:gd name="connsiteX4340" fmla="*/ 888615 w 12577788"/>
              <a:gd name="connsiteY4340" fmla="*/ 5464602 h 7613820"/>
              <a:gd name="connsiteX4341" fmla="*/ 889531 w 12577788"/>
              <a:gd name="connsiteY4341" fmla="*/ 5473592 h 7613820"/>
              <a:gd name="connsiteX4342" fmla="*/ 869885 w 12577788"/>
              <a:gd name="connsiteY4342" fmla="*/ 5437345 h 7613820"/>
              <a:gd name="connsiteX4343" fmla="*/ 853799 w 12577788"/>
              <a:gd name="connsiteY4343" fmla="*/ 5422067 h 7613820"/>
              <a:gd name="connsiteX4344" fmla="*/ 857020 w 12577788"/>
              <a:gd name="connsiteY4344" fmla="*/ 5438017 h 7613820"/>
              <a:gd name="connsiteX4345" fmla="*/ 838541 w 12577788"/>
              <a:gd name="connsiteY4345" fmla="*/ 5418597 h 7613820"/>
              <a:gd name="connsiteX4346" fmla="*/ 831094 w 12577788"/>
              <a:gd name="connsiteY4346" fmla="*/ 5393112 h 7613820"/>
              <a:gd name="connsiteX4347" fmla="*/ 818660 w 12577788"/>
              <a:gd name="connsiteY4347" fmla="*/ 5379720 h 7613820"/>
              <a:gd name="connsiteX4348" fmla="*/ 807828 w 12577788"/>
              <a:gd name="connsiteY4348" fmla="*/ 5365402 h 7613820"/>
              <a:gd name="connsiteX4349" fmla="*/ 789097 w 12577788"/>
              <a:gd name="connsiteY4349" fmla="*/ 5338143 h 7613820"/>
              <a:gd name="connsiteX4350" fmla="*/ 777696 w 12577788"/>
              <a:gd name="connsiteY4350" fmla="*/ 5316171 h 7613820"/>
              <a:gd name="connsiteX4351" fmla="*/ 795550 w 12577788"/>
              <a:gd name="connsiteY4351" fmla="*/ 5303408 h 7613820"/>
              <a:gd name="connsiteX4352" fmla="*/ 807359 w 12577788"/>
              <a:gd name="connsiteY4352" fmla="*/ 5284615 h 7613820"/>
              <a:gd name="connsiteX4353" fmla="*/ 789449 w 12577788"/>
              <a:gd name="connsiteY4353" fmla="*/ 5285437 h 7613820"/>
              <a:gd name="connsiteX4354" fmla="*/ 770219 w 12577788"/>
              <a:gd name="connsiteY4354" fmla="*/ 5292856 h 7613820"/>
              <a:gd name="connsiteX4355" fmla="*/ 768576 w 12577788"/>
              <a:gd name="connsiteY4355" fmla="*/ 5287049 h 7613820"/>
              <a:gd name="connsiteX4356" fmla="*/ 766894 w 12577788"/>
              <a:gd name="connsiteY4356" fmla="*/ 5274510 h 7613820"/>
              <a:gd name="connsiteX4357" fmla="*/ 754929 w 12577788"/>
              <a:gd name="connsiteY4357" fmla="*/ 5278962 h 7613820"/>
              <a:gd name="connsiteX4358" fmla="*/ 749306 w 12577788"/>
              <a:gd name="connsiteY4358" fmla="*/ 5275146 h 7613820"/>
              <a:gd name="connsiteX4359" fmla="*/ 747797 w 12577788"/>
              <a:gd name="connsiteY4359" fmla="*/ 5256980 h 7613820"/>
              <a:gd name="connsiteX4360" fmla="*/ 729403 w 12577788"/>
              <a:gd name="connsiteY4360" fmla="*/ 5234748 h 7613820"/>
              <a:gd name="connsiteX4361" fmla="*/ 721574 w 12577788"/>
              <a:gd name="connsiteY4361" fmla="*/ 5201195 h 7613820"/>
              <a:gd name="connsiteX4362" fmla="*/ 697197 w 12577788"/>
              <a:gd name="connsiteY4362" fmla="*/ 5130834 h 7613820"/>
              <a:gd name="connsiteX4363" fmla="*/ 687531 w 12577788"/>
              <a:gd name="connsiteY4363" fmla="*/ 5095581 h 7613820"/>
              <a:gd name="connsiteX4364" fmla="*/ 682494 w 12577788"/>
              <a:gd name="connsiteY4364" fmla="*/ 5079451 h 7613820"/>
              <a:gd name="connsiteX4365" fmla="*/ 677880 w 12577788"/>
              <a:gd name="connsiteY4365" fmla="*/ 5065536 h 7613820"/>
              <a:gd name="connsiteX4366" fmla="*/ 684536 w 12577788"/>
              <a:gd name="connsiteY4366" fmla="*/ 5098537 h 7613820"/>
              <a:gd name="connsiteX4367" fmla="*/ 686874 w 12577788"/>
              <a:gd name="connsiteY4367" fmla="*/ 5128505 h 7613820"/>
              <a:gd name="connsiteX4368" fmla="*/ 709961 w 12577788"/>
              <a:gd name="connsiteY4368" fmla="*/ 5178118 h 7613820"/>
              <a:gd name="connsiteX4369" fmla="*/ 731545 w 12577788"/>
              <a:gd name="connsiteY4369" fmla="*/ 5231054 h 7613820"/>
              <a:gd name="connsiteX4370" fmla="*/ 721755 w 12577788"/>
              <a:gd name="connsiteY4370" fmla="*/ 5242236 h 7613820"/>
              <a:gd name="connsiteX4371" fmla="*/ 709124 w 12577788"/>
              <a:gd name="connsiteY4371" fmla="*/ 5232946 h 7613820"/>
              <a:gd name="connsiteX4372" fmla="*/ 712730 w 12577788"/>
              <a:gd name="connsiteY4372" fmla="*/ 5244375 h 7613820"/>
              <a:gd name="connsiteX4373" fmla="*/ 722686 w 12577788"/>
              <a:gd name="connsiteY4373" fmla="*/ 5256435 h 7613820"/>
              <a:gd name="connsiteX4374" fmla="*/ 733401 w 12577788"/>
              <a:gd name="connsiteY4374" fmla="*/ 5288320 h 7613820"/>
              <a:gd name="connsiteX4375" fmla="*/ 740948 w 12577788"/>
              <a:gd name="connsiteY4375" fmla="*/ 5291026 h 7613820"/>
              <a:gd name="connsiteX4376" fmla="*/ 743888 w 12577788"/>
              <a:gd name="connsiteY4376" fmla="*/ 5301302 h 7613820"/>
              <a:gd name="connsiteX4377" fmla="*/ 754366 w 12577788"/>
              <a:gd name="connsiteY4377" fmla="*/ 5305385 h 7613820"/>
              <a:gd name="connsiteX4378" fmla="*/ 750786 w 12577788"/>
              <a:gd name="connsiteY4378" fmla="*/ 5308067 h 7613820"/>
              <a:gd name="connsiteX4379" fmla="*/ 739054 w 12577788"/>
              <a:gd name="connsiteY4379" fmla="*/ 5327735 h 7613820"/>
              <a:gd name="connsiteX4380" fmla="*/ 756995 w 12577788"/>
              <a:gd name="connsiteY4380" fmla="*/ 5324745 h 7613820"/>
              <a:gd name="connsiteX4381" fmla="*/ 771206 w 12577788"/>
              <a:gd name="connsiteY4381" fmla="*/ 5318998 h 7613820"/>
              <a:gd name="connsiteX4382" fmla="*/ 772776 w 12577788"/>
              <a:gd name="connsiteY4382" fmla="*/ 5320240 h 7613820"/>
              <a:gd name="connsiteX4383" fmla="*/ 792086 w 12577788"/>
              <a:gd name="connsiteY4383" fmla="*/ 5351463 h 7613820"/>
              <a:gd name="connsiteX4384" fmla="*/ 778392 w 12577788"/>
              <a:gd name="connsiteY4384" fmla="*/ 5340333 h 7613820"/>
              <a:gd name="connsiteX4385" fmla="*/ 784242 w 12577788"/>
              <a:gd name="connsiteY4385" fmla="*/ 5350466 h 7613820"/>
              <a:gd name="connsiteX4386" fmla="*/ 782709 w 12577788"/>
              <a:gd name="connsiteY4386" fmla="*/ 5355957 h 7613820"/>
              <a:gd name="connsiteX4387" fmla="*/ 779800 w 12577788"/>
              <a:gd name="connsiteY4387" fmla="*/ 5356100 h 7613820"/>
              <a:gd name="connsiteX4388" fmla="*/ 776157 w 12577788"/>
              <a:gd name="connsiteY4388" fmla="*/ 5350529 h 7613820"/>
              <a:gd name="connsiteX4389" fmla="*/ 769947 w 12577788"/>
              <a:gd name="connsiteY4389" fmla="*/ 5346437 h 7613820"/>
              <a:gd name="connsiteX4390" fmla="*/ 774169 w 12577788"/>
              <a:gd name="connsiteY4390" fmla="*/ 5355973 h 7613820"/>
              <a:gd name="connsiteX4391" fmla="*/ 766857 w 12577788"/>
              <a:gd name="connsiteY4391" fmla="*/ 5355897 h 7613820"/>
              <a:gd name="connsiteX4392" fmla="*/ 767123 w 12577788"/>
              <a:gd name="connsiteY4392" fmla="*/ 5368946 h 7613820"/>
              <a:gd name="connsiteX4393" fmla="*/ 773629 w 12577788"/>
              <a:gd name="connsiteY4393" fmla="*/ 5371330 h 7613820"/>
              <a:gd name="connsiteX4394" fmla="*/ 769594 w 12577788"/>
              <a:gd name="connsiteY4394" fmla="*/ 5373967 h 7613820"/>
              <a:gd name="connsiteX4395" fmla="*/ 776078 w 12577788"/>
              <a:gd name="connsiteY4395" fmla="*/ 5374829 h 7613820"/>
              <a:gd name="connsiteX4396" fmla="*/ 778377 w 12577788"/>
              <a:gd name="connsiteY4396" fmla="*/ 5372887 h 7613820"/>
              <a:gd name="connsiteX4397" fmla="*/ 781045 w 12577788"/>
              <a:gd name="connsiteY4397" fmla="*/ 5373804 h 7613820"/>
              <a:gd name="connsiteX4398" fmla="*/ 781365 w 12577788"/>
              <a:gd name="connsiteY4398" fmla="*/ 5373618 h 7613820"/>
              <a:gd name="connsiteX4399" fmla="*/ 783656 w 12577788"/>
              <a:gd name="connsiteY4399" fmla="*/ 5375366 h 7613820"/>
              <a:gd name="connsiteX4400" fmla="*/ 785752 w 12577788"/>
              <a:gd name="connsiteY4400" fmla="*/ 5381218 h 7613820"/>
              <a:gd name="connsiteX4401" fmla="*/ 765490 w 12577788"/>
              <a:gd name="connsiteY4401" fmla="*/ 5384627 h 7613820"/>
              <a:gd name="connsiteX4402" fmla="*/ 780230 w 12577788"/>
              <a:gd name="connsiteY4402" fmla="*/ 5392388 h 7613820"/>
              <a:gd name="connsiteX4403" fmla="*/ 767749 w 12577788"/>
              <a:gd name="connsiteY4403" fmla="*/ 5401130 h 7613820"/>
              <a:gd name="connsiteX4404" fmla="*/ 774492 w 12577788"/>
              <a:gd name="connsiteY4404" fmla="*/ 5418730 h 7613820"/>
              <a:gd name="connsiteX4405" fmla="*/ 782954 w 12577788"/>
              <a:gd name="connsiteY4405" fmla="*/ 5430425 h 7613820"/>
              <a:gd name="connsiteX4406" fmla="*/ 782569 w 12577788"/>
              <a:gd name="connsiteY4406" fmla="*/ 5422356 h 7613820"/>
              <a:gd name="connsiteX4407" fmla="*/ 791994 w 12577788"/>
              <a:gd name="connsiteY4407" fmla="*/ 5433495 h 7613820"/>
              <a:gd name="connsiteX4408" fmla="*/ 784665 w 12577788"/>
              <a:gd name="connsiteY4408" fmla="*/ 5428207 h 7613820"/>
              <a:gd name="connsiteX4409" fmla="*/ 799291 w 12577788"/>
              <a:gd name="connsiteY4409" fmla="*/ 5453540 h 7613820"/>
              <a:gd name="connsiteX4410" fmla="*/ 808792 w 12577788"/>
              <a:gd name="connsiteY4410" fmla="*/ 5478142 h 7613820"/>
              <a:gd name="connsiteX4411" fmla="*/ 817770 w 12577788"/>
              <a:gd name="connsiteY4411" fmla="*/ 5472958 h 7613820"/>
              <a:gd name="connsiteX4412" fmla="*/ 828658 w 12577788"/>
              <a:gd name="connsiteY4412" fmla="*/ 5499220 h 7613820"/>
              <a:gd name="connsiteX4413" fmla="*/ 840223 w 12577788"/>
              <a:gd name="connsiteY4413" fmla="*/ 5494077 h 7613820"/>
              <a:gd name="connsiteX4414" fmla="*/ 852822 w 12577788"/>
              <a:gd name="connsiteY4414" fmla="*/ 5518121 h 7613820"/>
              <a:gd name="connsiteX4415" fmla="*/ 838612 w 12577788"/>
              <a:gd name="connsiteY4415" fmla="*/ 5511280 h 7613820"/>
              <a:gd name="connsiteX4416" fmla="*/ 871240 w 12577788"/>
              <a:gd name="connsiteY4416" fmla="*/ 5529287 h 7613820"/>
              <a:gd name="connsiteX4417" fmla="*/ 865867 w 12577788"/>
              <a:gd name="connsiteY4417" fmla="*/ 5545897 h 7613820"/>
              <a:gd name="connsiteX4418" fmla="*/ 877668 w 12577788"/>
              <a:gd name="connsiteY4418" fmla="*/ 5543384 h 7613820"/>
              <a:gd name="connsiteX4419" fmla="*/ 889455 w 12577788"/>
              <a:gd name="connsiteY4419" fmla="*/ 5560835 h 7613820"/>
              <a:gd name="connsiteX4420" fmla="*/ 912141 w 12577788"/>
              <a:gd name="connsiteY4420" fmla="*/ 5584580 h 7613820"/>
              <a:gd name="connsiteX4421" fmla="*/ 920798 w 12577788"/>
              <a:gd name="connsiteY4421" fmla="*/ 5579583 h 7613820"/>
              <a:gd name="connsiteX4422" fmla="*/ 933045 w 12577788"/>
              <a:gd name="connsiteY4422" fmla="*/ 5593390 h 7613820"/>
              <a:gd name="connsiteX4423" fmla="*/ 946629 w 12577788"/>
              <a:gd name="connsiteY4423" fmla="*/ 5605812 h 7613820"/>
              <a:gd name="connsiteX4424" fmla="*/ 973484 w 12577788"/>
              <a:gd name="connsiteY4424" fmla="*/ 5627153 h 7613820"/>
              <a:gd name="connsiteX4425" fmla="*/ 999972 w 12577788"/>
              <a:gd name="connsiteY4425" fmla="*/ 5645634 h 7613820"/>
              <a:gd name="connsiteX4426" fmla="*/ 988861 w 12577788"/>
              <a:gd name="connsiteY4426" fmla="*/ 5650821 h 7613820"/>
              <a:gd name="connsiteX4427" fmla="*/ 952269 w 12577788"/>
              <a:gd name="connsiteY4427" fmla="*/ 5677780 h 7613820"/>
              <a:gd name="connsiteX4428" fmla="*/ 948869 w 12577788"/>
              <a:gd name="connsiteY4428" fmla="*/ 5696325 h 7613820"/>
              <a:gd name="connsiteX4429" fmla="*/ 941939 w 12577788"/>
              <a:gd name="connsiteY4429" fmla="*/ 5691729 h 7613820"/>
              <a:gd name="connsiteX4430" fmla="*/ 913621 w 12577788"/>
              <a:gd name="connsiteY4430" fmla="*/ 5693032 h 7613820"/>
              <a:gd name="connsiteX4431" fmla="*/ 918329 w 12577788"/>
              <a:gd name="connsiteY4431" fmla="*/ 5713034 h 7613820"/>
              <a:gd name="connsiteX4432" fmla="*/ 940023 w 12577788"/>
              <a:gd name="connsiteY4432" fmla="*/ 5714325 h 7613820"/>
              <a:gd name="connsiteX4433" fmla="*/ 946600 w 12577788"/>
              <a:gd name="connsiteY4433" fmla="*/ 5708686 h 7613820"/>
              <a:gd name="connsiteX4434" fmla="*/ 940367 w 12577788"/>
              <a:gd name="connsiteY4434" fmla="*/ 5740839 h 7613820"/>
              <a:gd name="connsiteX4435" fmla="*/ 1030227 w 12577788"/>
              <a:gd name="connsiteY4435" fmla="*/ 5866121 h 7613820"/>
              <a:gd name="connsiteX4436" fmla="*/ 1123141 w 12577788"/>
              <a:gd name="connsiteY4436" fmla="*/ 5845636 h 7613820"/>
              <a:gd name="connsiteX4437" fmla="*/ 1178509 w 12577788"/>
              <a:gd name="connsiteY4437" fmla="*/ 5786037 h 7613820"/>
              <a:gd name="connsiteX4438" fmla="*/ 1186329 w 12577788"/>
              <a:gd name="connsiteY4438" fmla="*/ 5760336 h 7613820"/>
              <a:gd name="connsiteX4439" fmla="*/ 1189792 w 12577788"/>
              <a:gd name="connsiteY4439" fmla="*/ 5762633 h 7613820"/>
              <a:gd name="connsiteX4440" fmla="*/ 1207592 w 12577788"/>
              <a:gd name="connsiteY4440" fmla="*/ 5763104 h 7613820"/>
              <a:gd name="connsiteX4441" fmla="*/ 1242699 w 12577788"/>
              <a:gd name="connsiteY4441" fmla="*/ 5782444 h 7613820"/>
              <a:gd name="connsiteX4442" fmla="*/ 1282590 w 12577788"/>
              <a:gd name="connsiteY4442" fmla="*/ 5797484 h 7613820"/>
              <a:gd name="connsiteX4443" fmla="*/ 1302486 w 12577788"/>
              <a:gd name="connsiteY4443" fmla="*/ 5803806 h 7613820"/>
              <a:gd name="connsiteX4444" fmla="*/ 1321715 w 12577788"/>
              <a:gd name="connsiteY4444" fmla="*/ 5808976 h 7613820"/>
              <a:gd name="connsiteX4445" fmla="*/ 1356852 w 12577788"/>
              <a:gd name="connsiteY4445" fmla="*/ 5813560 h 7613820"/>
              <a:gd name="connsiteX4446" fmla="*/ 1367443 w 12577788"/>
              <a:gd name="connsiteY4446" fmla="*/ 5828938 h 7613820"/>
              <a:gd name="connsiteX4447" fmla="*/ 1407084 w 12577788"/>
              <a:gd name="connsiteY4447" fmla="*/ 5836142 h 7613820"/>
              <a:gd name="connsiteX4448" fmla="*/ 1402962 w 12577788"/>
              <a:gd name="connsiteY4448" fmla="*/ 5829003 h 7613820"/>
              <a:gd name="connsiteX4449" fmla="*/ 1423906 w 12577788"/>
              <a:gd name="connsiteY4449" fmla="*/ 5831956 h 7613820"/>
              <a:gd name="connsiteX4450" fmla="*/ 1427596 w 12577788"/>
              <a:gd name="connsiteY4450" fmla="*/ 5840570 h 7613820"/>
              <a:gd name="connsiteX4451" fmla="*/ 1475098 w 12577788"/>
              <a:gd name="connsiteY4451" fmla="*/ 5853982 h 7613820"/>
              <a:gd name="connsiteX4452" fmla="*/ 1471727 w 12577788"/>
              <a:gd name="connsiteY4452" fmla="*/ 5845182 h 7613820"/>
              <a:gd name="connsiteX4453" fmla="*/ 1493258 w 12577788"/>
              <a:gd name="connsiteY4453" fmla="*/ 5848410 h 7613820"/>
              <a:gd name="connsiteX4454" fmla="*/ 1498935 w 12577788"/>
              <a:gd name="connsiteY4454" fmla="*/ 5851581 h 7613820"/>
              <a:gd name="connsiteX4455" fmla="*/ 1495494 w 12577788"/>
              <a:gd name="connsiteY4455" fmla="*/ 5850805 h 7613820"/>
              <a:gd name="connsiteX4456" fmla="*/ 1468826 w 12577788"/>
              <a:gd name="connsiteY4456" fmla="*/ 5866814 h 7613820"/>
              <a:gd name="connsiteX4457" fmla="*/ 1513372 w 12577788"/>
              <a:gd name="connsiteY4457" fmla="*/ 5864737 h 7613820"/>
              <a:gd name="connsiteX4458" fmla="*/ 1515405 w 12577788"/>
              <a:gd name="connsiteY4458" fmla="*/ 5862336 h 7613820"/>
              <a:gd name="connsiteX4459" fmla="*/ 1523866 w 12577788"/>
              <a:gd name="connsiteY4459" fmla="*/ 5861442 h 7613820"/>
              <a:gd name="connsiteX4460" fmla="*/ 1537262 w 12577788"/>
              <a:gd name="connsiteY4460" fmla="*/ 5861690 h 7613820"/>
              <a:gd name="connsiteX4461" fmla="*/ 1551645 w 12577788"/>
              <a:gd name="connsiteY4461" fmla="*/ 5862906 h 7613820"/>
              <a:gd name="connsiteX4462" fmla="*/ 1597636 w 12577788"/>
              <a:gd name="connsiteY4462" fmla="*/ 5870739 h 7613820"/>
              <a:gd name="connsiteX4463" fmla="*/ 1614755 w 12577788"/>
              <a:gd name="connsiteY4463" fmla="*/ 5864848 h 7613820"/>
              <a:gd name="connsiteX4464" fmla="*/ 1647320 w 12577788"/>
              <a:gd name="connsiteY4464" fmla="*/ 5874601 h 7613820"/>
              <a:gd name="connsiteX4465" fmla="*/ 1659887 w 12577788"/>
              <a:gd name="connsiteY4465" fmla="*/ 5875636 h 7613820"/>
              <a:gd name="connsiteX4466" fmla="*/ 1702602 w 12577788"/>
              <a:gd name="connsiteY4466" fmla="*/ 5880756 h 7613820"/>
              <a:gd name="connsiteX4467" fmla="*/ 1686681 w 12577788"/>
              <a:gd name="connsiteY4467" fmla="*/ 5888721 h 7613820"/>
              <a:gd name="connsiteX4468" fmla="*/ 1712113 w 12577788"/>
              <a:gd name="connsiteY4468" fmla="*/ 5889082 h 7613820"/>
              <a:gd name="connsiteX4469" fmla="*/ 1720190 w 12577788"/>
              <a:gd name="connsiteY4469" fmla="*/ 5880121 h 7613820"/>
              <a:gd name="connsiteX4470" fmla="*/ 1733634 w 12577788"/>
              <a:gd name="connsiteY4470" fmla="*/ 5883412 h 7613820"/>
              <a:gd name="connsiteX4471" fmla="*/ 1717798 w 12577788"/>
              <a:gd name="connsiteY4471" fmla="*/ 5888563 h 7613820"/>
              <a:gd name="connsiteX4472" fmla="*/ 1704331 w 12577788"/>
              <a:gd name="connsiteY4472" fmla="*/ 5896339 h 7613820"/>
              <a:gd name="connsiteX4473" fmla="*/ 1721684 w 12577788"/>
              <a:gd name="connsiteY4473" fmla="*/ 5893075 h 7613820"/>
              <a:gd name="connsiteX4474" fmla="*/ 1740986 w 12577788"/>
              <a:gd name="connsiteY4474" fmla="*/ 5890221 h 7613820"/>
              <a:gd name="connsiteX4475" fmla="*/ 1758651 w 12577788"/>
              <a:gd name="connsiteY4475" fmla="*/ 5903050 h 7613820"/>
              <a:gd name="connsiteX4476" fmla="*/ 1764337 w 12577788"/>
              <a:gd name="connsiteY4476" fmla="*/ 5902531 h 7613820"/>
              <a:gd name="connsiteX4477" fmla="*/ 1745137 w 12577788"/>
              <a:gd name="connsiteY4477" fmla="*/ 5920369 h 7613820"/>
              <a:gd name="connsiteX4478" fmla="*/ 1774590 w 12577788"/>
              <a:gd name="connsiteY4478" fmla="*/ 5912883 h 7613820"/>
              <a:gd name="connsiteX4479" fmla="*/ 1802799 w 12577788"/>
              <a:gd name="connsiteY4479" fmla="*/ 5912870 h 7613820"/>
              <a:gd name="connsiteX4480" fmla="*/ 1830609 w 12577788"/>
              <a:gd name="connsiteY4480" fmla="*/ 5912168 h 7613820"/>
              <a:gd name="connsiteX4481" fmla="*/ 1843856 w 12577788"/>
              <a:gd name="connsiteY4481" fmla="*/ 5906975 h 7613820"/>
              <a:gd name="connsiteX4482" fmla="*/ 1857541 w 12577788"/>
              <a:gd name="connsiteY4482" fmla="*/ 5896617 h 7613820"/>
              <a:gd name="connsiteX4483" fmla="*/ 1854265 w 12577788"/>
              <a:gd name="connsiteY4483" fmla="*/ 5906492 h 7613820"/>
              <a:gd name="connsiteX4484" fmla="*/ 1876404 w 12577788"/>
              <a:gd name="connsiteY4484" fmla="*/ 5898929 h 7613820"/>
              <a:gd name="connsiteX4485" fmla="*/ 1880572 w 12577788"/>
              <a:gd name="connsiteY4485" fmla="*/ 5909111 h 7613820"/>
              <a:gd name="connsiteX4486" fmla="*/ 1902500 w 12577788"/>
              <a:gd name="connsiteY4486" fmla="*/ 5900441 h 7613820"/>
              <a:gd name="connsiteX4487" fmla="*/ 1879594 w 12577788"/>
              <a:gd name="connsiteY4487" fmla="*/ 5891866 h 7613820"/>
              <a:gd name="connsiteX4488" fmla="*/ 1905542 w 12577788"/>
              <a:gd name="connsiteY4488" fmla="*/ 5887940 h 7613820"/>
              <a:gd name="connsiteX4489" fmla="*/ 1930224 w 12577788"/>
              <a:gd name="connsiteY4489" fmla="*/ 5889962 h 7613820"/>
              <a:gd name="connsiteX4490" fmla="*/ 1907951 w 12577788"/>
              <a:gd name="connsiteY4490" fmla="*/ 5897296 h 7613820"/>
              <a:gd name="connsiteX4491" fmla="*/ 1923163 w 12577788"/>
              <a:gd name="connsiteY4491" fmla="*/ 5910312 h 7613820"/>
              <a:gd name="connsiteX4492" fmla="*/ 1924492 w 12577788"/>
              <a:gd name="connsiteY4492" fmla="*/ 5900027 h 7613820"/>
              <a:gd name="connsiteX4493" fmla="*/ 1947078 w 12577788"/>
              <a:gd name="connsiteY4493" fmla="*/ 5908787 h 7613820"/>
              <a:gd name="connsiteX4494" fmla="*/ 1966910 w 12577788"/>
              <a:gd name="connsiteY4494" fmla="*/ 5906854 h 7613820"/>
              <a:gd name="connsiteX4495" fmla="*/ 1983967 w 12577788"/>
              <a:gd name="connsiteY4495" fmla="*/ 5905297 h 7613820"/>
              <a:gd name="connsiteX4496" fmla="*/ 1975590 w 12577788"/>
              <a:gd name="connsiteY4496" fmla="*/ 5890790 h 7613820"/>
              <a:gd name="connsiteX4497" fmla="*/ 1994804 w 12577788"/>
              <a:gd name="connsiteY4497" fmla="*/ 5890750 h 7613820"/>
              <a:gd name="connsiteX4498" fmla="*/ 1993921 w 12577788"/>
              <a:gd name="connsiteY4498" fmla="*/ 5904770 h 7613820"/>
              <a:gd name="connsiteX4499" fmla="*/ 2006004 w 12577788"/>
              <a:gd name="connsiteY4499" fmla="*/ 5895337 h 7613820"/>
              <a:gd name="connsiteX4500" fmla="*/ 2027284 w 12577788"/>
              <a:gd name="connsiteY4500" fmla="*/ 5903316 h 7613820"/>
              <a:gd name="connsiteX4501" fmla="*/ 2039998 w 12577788"/>
              <a:gd name="connsiteY4501" fmla="*/ 5897202 h 7613820"/>
              <a:gd name="connsiteX4502" fmla="*/ 2044121 w 12577788"/>
              <a:gd name="connsiteY4502" fmla="*/ 5904341 h 7613820"/>
              <a:gd name="connsiteX4503" fmla="*/ 2067191 w 12577788"/>
              <a:gd name="connsiteY4503" fmla="*/ 5885801 h 7613820"/>
              <a:gd name="connsiteX4504" fmla="*/ 2068771 w 12577788"/>
              <a:gd name="connsiteY4504" fmla="*/ 5895943 h 7613820"/>
              <a:gd name="connsiteX4505" fmla="*/ 2091810 w 12577788"/>
              <a:gd name="connsiteY4505" fmla="*/ 5892160 h 7613820"/>
              <a:gd name="connsiteX4506" fmla="*/ 2102218 w 12577788"/>
              <a:gd name="connsiteY4506" fmla="*/ 5879088 h 7613820"/>
              <a:gd name="connsiteX4507" fmla="*/ 2107302 w 12577788"/>
              <a:gd name="connsiteY4507" fmla="*/ 5885672 h 7613820"/>
              <a:gd name="connsiteX4508" fmla="*/ 2129683 w 12577788"/>
              <a:gd name="connsiteY4508" fmla="*/ 5877047 h 7613820"/>
              <a:gd name="connsiteX4509" fmla="*/ 2136635 w 12577788"/>
              <a:gd name="connsiteY4509" fmla="*/ 5870579 h 7613820"/>
              <a:gd name="connsiteX4510" fmla="*/ 2144791 w 12577788"/>
              <a:gd name="connsiteY4510" fmla="*/ 5875079 h 7613820"/>
              <a:gd name="connsiteX4511" fmla="*/ 2189159 w 12577788"/>
              <a:gd name="connsiteY4511" fmla="*/ 5882319 h 7613820"/>
              <a:gd name="connsiteX4512" fmla="*/ 2169890 w 12577788"/>
              <a:gd name="connsiteY4512" fmla="*/ 5971123 h 7613820"/>
              <a:gd name="connsiteX4513" fmla="*/ 2182872 w 12577788"/>
              <a:gd name="connsiteY4513" fmla="*/ 5978058 h 7613820"/>
              <a:gd name="connsiteX4514" fmla="*/ 2178266 w 12577788"/>
              <a:gd name="connsiteY4514" fmla="*/ 5998218 h 7613820"/>
              <a:gd name="connsiteX4515" fmla="*/ 2200969 w 12577788"/>
              <a:gd name="connsiteY4515" fmla="*/ 6001999 h 7613820"/>
              <a:gd name="connsiteX4516" fmla="*/ 2298747 w 12577788"/>
              <a:gd name="connsiteY4516" fmla="*/ 6028447 h 7613820"/>
              <a:gd name="connsiteX4517" fmla="*/ 2334276 w 12577788"/>
              <a:gd name="connsiteY4517" fmla="*/ 5999644 h 7613820"/>
              <a:gd name="connsiteX4518" fmla="*/ 2337028 w 12577788"/>
              <a:gd name="connsiteY4518" fmla="*/ 5985159 h 7613820"/>
              <a:gd name="connsiteX4519" fmla="*/ 2370256 w 12577788"/>
              <a:gd name="connsiteY4519" fmla="*/ 5970887 h 7613820"/>
              <a:gd name="connsiteX4520" fmla="*/ 2348727 w 12577788"/>
              <a:gd name="connsiteY4520" fmla="*/ 5955070 h 7613820"/>
              <a:gd name="connsiteX4521" fmla="*/ 2359347 w 12577788"/>
              <a:gd name="connsiteY4521" fmla="*/ 5943106 h 7613820"/>
              <a:gd name="connsiteX4522" fmla="*/ 2350509 w 12577788"/>
              <a:gd name="connsiteY4522" fmla="*/ 5894477 h 7613820"/>
              <a:gd name="connsiteX4523" fmla="*/ 2326672 w 12577788"/>
              <a:gd name="connsiteY4523" fmla="*/ 5884290 h 7613820"/>
              <a:gd name="connsiteX4524" fmla="*/ 2307886 w 12577788"/>
              <a:gd name="connsiteY4524" fmla="*/ 5845088 h 7613820"/>
              <a:gd name="connsiteX4525" fmla="*/ 2300480 w 12577788"/>
              <a:gd name="connsiteY4525" fmla="*/ 5864101 h 7613820"/>
              <a:gd name="connsiteX4526" fmla="*/ 2297811 w 12577788"/>
              <a:gd name="connsiteY4526" fmla="*/ 5863885 h 7613820"/>
              <a:gd name="connsiteX4527" fmla="*/ 2297048 w 12577788"/>
              <a:gd name="connsiteY4527" fmla="*/ 5856649 h 7613820"/>
              <a:gd name="connsiteX4528" fmla="*/ 2274617 w 12577788"/>
              <a:gd name="connsiteY4528" fmla="*/ 5854535 h 7613820"/>
              <a:gd name="connsiteX4529" fmla="*/ 2261597 w 12577788"/>
              <a:gd name="connsiteY4529" fmla="*/ 5861022 h 7613820"/>
              <a:gd name="connsiteX4530" fmla="*/ 2257789 w 12577788"/>
              <a:gd name="connsiteY4530" fmla="*/ 5847914 h 7613820"/>
              <a:gd name="connsiteX4531" fmla="*/ 2294990 w 12577788"/>
              <a:gd name="connsiteY4531" fmla="*/ 5822751 h 7613820"/>
              <a:gd name="connsiteX4532" fmla="*/ 2292103 w 12577788"/>
              <a:gd name="connsiteY4532" fmla="*/ 5786651 h 7613820"/>
              <a:gd name="connsiteX4533" fmla="*/ 2296859 w 12577788"/>
              <a:gd name="connsiteY4533" fmla="*/ 5784521 h 7613820"/>
              <a:gd name="connsiteX4534" fmla="*/ 2307314 w 12577788"/>
              <a:gd name="connsiteY4534" fmla="*/ 5774493 h 7613820"/>
              <a:gd name="connsiteX4535" fmla="*/ 2322338 w 12577788"/>
              <a:gd name="connsiteY4535" fmla="*/ 5775337 h 7613820"/>
              <a:gd name="connsiteX4536" fmla="*/ 2316503 w 12577788"/>
              <a:gd name="connsiteY4536" fmla="*/ 5770416 h 7613820"/>
              <a:gd name="connsiteX4537" fmla="*/ 2325480 w 12577788"/>
              <a:gd name="connsiteY4537" fmla="*/ 5765233 h 7613820"/>
              <a:gd name="connsiteX4538" fmla="*/ 2339095 w 12577788"/>
              <a:gd name="connsiteY4538" fmla="*/ 5762898 h 7613820"/>
              <a:gd name="connsiteX4539" fmla="*/ 2339612 w 12577788"/>
              <a:gd name="connsiteY4539" fmla="*/ 5758609 h 7613820"/>
              <a:gd name="connsiteX4540" fmla="*/ 2367571 w 12577788"/>
              <a:gd name="connsiteY4540" fmla="*/ 5750756 h 7613820"/>
              <a:gd name="connsiteX4541" fmla="*/ 2365263 w 12577788"/>
              <a:gd name="connsiteY4541" fmla="*/ 5743800 h 7613820"/>
              <a:gd name="connsiteX4542" fmla="*/ 2373021 w 12577788"/>
              <a:gd name="connsiteY4542" fmla="*/ 5747611 h 7613820"/>
              <a:gd name="connsiteX4543" fmla="*/ 2384391 w 12577788"/>
              <a:gd name="connsiteY4543" fmla="*/ 5733982 h 7613820"/>
              <a:gd name="connsiteX4544" fmla="*/ 2390584 w 12577788"/>
              <a:gd name="connsiteY4544" fmla="*/ 5734899 h 7613820"/>
              <a:gd name="connsiteX4545" fmla="*/ 2398469 w 12577788"/>
              <a:gd name="connsiteY4545" fmla="*/ 5729179 h 7613820"/>
              <a:gd name="connsiteX4546" fmla="*/ 2392923 w 12577788"/>
              <a:gd name="connsiteY4546" fmla="*/ 5741192 h 7613820"/>
              <a:gd name="connsiteX4547" fmla="*/ 2444945 w 12577788"/>
              <a:gd name="connsiteY4547" fmla="*/ 5916221 h 7613820"/>
              <a:gd name="connsiteX4548" fmla="*/ 2581436 w 12577788"/>
              <a:gd name="connsiteY4548" fmla="*/ 5960634 h 7613820"/>
              <a:gd name="connsiteX4549" fmla="*/ 2698537 w 12577788"/>
              <a:gd name="connsiteY4549" fmla="*/ 5923623 h 7613820"/>
              <a:gd name="connsiteX4550" fmla="*/ 2727432 w 12577788"/>
              <a:gd name="connsiteY4550" fmla="*/ 5895424 h 7613820"/>
              <a:gd name="connsiteX4551" fmla="*/ 2730854 w 12577788"/>
              <a:gd name="connsiteY4551" fmla="*/ 5901064 h 7613820"/>
              <a:gd name="connsiteX4552" fmla="*/ 2740625 w 12577788"/>
              <a:gd name="connsiteY4552" fmla="*/ 5907405 h 7613820"/>
              <a:gd name="connsiteX4553" fmla="*/ 2730919 w 12577788"/>
              <a:gd name="connsiteY4553" fmla="*/ 5920251 h 7613820"/>
              <a:gd name="connsiteX4554" fmla="*/ 2721722 w 12577788"/>
              <a:gd name="connsiteY4554" fmla="*/ 5934692 h 7613820"/>
              <a:gd name="connsiteX4555" fmla="*/ 2766313 w 12577788"/>
              <a:gd name="connsiteY4555" fmla="*/ 5960835 h 7613820"/>
              <a:gd name="connsiteX4556" fmla="*/ 2756031 w 12577788"/>
              <a:gd name="connsiteY4556" fmla="*/ 6003003 h 7613820"/>
              <a:gd name="connsiteX4557" fmla="*/ 2744847 w 12577788"/>
              <a:gd name="connsiteY4557" fmla="*/ 6003625 h 7613820"/>
              <a:gd name="connsiteX4558" fmla="*/ 2725375 w 12577788"/>
              <a:gd name="connsiteY4558" fmla="*/ 6012105 h 7613820"/>
              <a:gd name="connsiteX4559" fmla="*/ 2712627 w 12577788"/>
              <a:gd name="connsiteY4559" fmla="*/ 6032973 h 7613820"/>
              <a:gd name="connsiteX4560" fmla="*/ 2723646 w 12577788"/>
              <a:gd name="connsiteY4560" fmla="*/ 6046875 h 7613820"/>
              <a:gd name="connsiteX4561" fmla="*/ 2747679 w 12577788"/>
              <a:gd name="connsiteY4561" fmla="*/ 6040370 h 7613820"/>
              <a:gd name="connsiteX4562" fmla="*/ 2755781 w 12577788"/>
              <a:gd name="connsiteY4562" fmla="*/ 6032928 h 7613820"/>
              <a:gd name="connsiteX4563" fmla="*/ 2805285 w 12577788"/>
              <a:gd name="connsiteY4563" fmla="*/ 6046105 h 7613820"/>
              <a:gd name="connsiteX4564" fmla="*/ 2809156 w 12577788"/>
              <a:gd name="connsiteY4564" fmla="*/ 6108347 h 7613820"/>
              <a:gd name="connsiteX4565" fmla="*/ 2794751 w 12577788"/>
              <a:gd name="connsiteY4565" fmla="*/ 6118200 h 7613820"/>
              <a:gd name="connsiteX4566" fmla="*/ 2787910 w 12577788"/>
              <a:gd name="connsiteY4566" fmla="*/ 6135966 h 7613820"/>
              <a:gd name="connsiteX4567" fmla="*/ 2864447 w 12577788"/>
              <a:gd name="connsiteY4567" fmla="*/ 6148579 h 7613820"/>
              <a:gd name="connsiteX4568" fmla="*/ 2859834 w 12577788"/>
              <a:gd name="connsiteY4568" fmla="*/ 6185016 h 7613820"/>
              <a:gd name="connsiteX4569" fmla="*/ 2857253 w 12577788"/>
              <a:gd name="connsiteY4569" fmla="*/ 6206463 h 7613820"/>
              <a:gd name="connsiteX4570" fmla="*/ 2850927 w 12577788"/>
              <a:gd name="connsiteY4570" fmla="*/ 6207354 h 7613820"/>
              <a:gd name="connsiteX4571" fmla="*/ 2771849 w 12577788"/>
              <a:gd name="connsiteY4571" fmla="*/ 6311040 h 7613820"/>
              <a:gd name="connsiteX4572" fmla="*/ 2861727 w 12577788"/>
              <a:gd name="connsiteY4572" fmla="*/ 6236428 h 7613820"/>
              <a:gd name="connsiteX4573" fmla="*/ 2871112 w 12577788"/>
              <a:gd name="connsiteY4573" fmla="*/ 6228246 h 7613820"/>
              <a:gd name="connsiteX4574" fmla="*/ 2873138 w 12577788"/>
              <a:gd name="connsiteY4574" fmla="*/ 6229532 h 7613820"/>
              <a:gd name="connsiteX4575" fmla="*/ 2930461 w 12577788"/>
              <a:gd name="connsiteY4575" fmla="*/ 6233958 h 7613820"/>
              <a:gd name="connsiteX4576" fmla="*/ 2937518 w 12577788"/>
              <a:gd name="connsiteY4576" fmla="*/ 6240673 h 7613820"/>
              <a:gd name="connsiteX4577" fmla="*/ 2893959 w 12577788"/>
              <a:gd name="connsiteY4577" fmla="*/ 6296912 h 7613820"/>
              <a:gd name="connsiteX4578" fmla="*/ 2926996 w 12577788"/>
              <a:gd name="connsiteY4578" fmla="*/ 6285466 h 7613820"/>
              <a:gd name="connsiteX4579" fmla="*/ 2940173 w 12577788"/>
              <a:gd name="connsiteY4579" fmla="*/ 6277465 h 7613820"/>
              <a:gd name="connsiteX4580" fmla="*/ 2940024 w 12577788"/>
              <a:gd name="connsiteY4580" fmla="*/ 6277999 h 7613820"/>
              <a:gd name="connsiteX4581" fmla="*/ 2939573 w 12577788"/>
              <a:gd name="connsiteY4581" fmla="*/ 6312763 h 7613820"/>
              <a:gd name="connsiteX4582" fmla="*/ 2966608 w 12577788"/>
              <a:gd name="connsiteY4582" fmla="*/ 6312198 h 7613820"/>
              <a:gd name="connsiteX4583" fmla="*/ 2997162 w 12577788"/>
              <a:gd name="connsiteY4583" fmla="*/ 6288110 h 7613820"/>
              <a:gd name="connsiteX4584" fmla="*/ 3065787 w 12577788"/>
              <a:gd name="connsiteY4584" fmla="*/ 6307747 h 7613820"/>
              <a:gd name="connsiteX4585" fmla="*/ 3064855 w 12577788"/>
              <a:gd name="connsiteY4585" fmla="*/ 6343169 h 7613820"/>
              <a:gd name="connsiteX4586" fmla="*/ 3046331 w 12577788"/>
              <a:gd name="connsiteY4586" fmla="*/ 6377137 h 7613820"/>
              <a:gd name="connsiteX4587" fmla="*/ 3049840 w 12577788"/>
              <a:gd name="connsiteY4587" fmla="*/ 6365295 h 7613820"/>
              <a:gd name="connsiteX4588" fmla="*/ 3035392 w 12577788"/>
              <a:gd name="connsiteY4588" fmla="*/ 6348022 h 7613820"/>
              <a:gd name="connsiteX4589" fmla="*/ 3044897 w 12577788"/>
              <a:gd name="connsiteY4589" fmla="*/ 6347671 h 7613820"/>
              <a:gd name="connsiteX4590" fmla="*/ 3031591 w 12577788"/>
              <a:gd name="connsiteY4590" fmla="*/ 6320176 h 7613820"/>
              <a:gd name="connsiteX4591" fmla="*/ 3001555 w 12577788"/>
              <a:gd name="connsiteY4591" fmla="*/ 6334981 h 7613820"/>
              <a:gd name="connsiteX4592" fmla="*/ 3005737 w 12577788"/>
              <a:gd name="connsiteY4592" fmla="*/ 6338506 h 7613820"/>
              <a:gd name="connsiteX4593" fmla="*/ 2987488 w 12577788"/>
              <a:gd name="connsiteY4593" fmla="*/ 6348728 h 7613820"/>
              <a:gd name="connsiteX4594" fmla="*/ 2969997 w 12577788"/>
              <a:gd name="connsiteY4594" fmla="*/ 6382567 h 7613820"/>
              <a:gd name="connsiteX4595" fmla="*/ 2996232 w 12577788"/>
              <a:gd name="connsiteY4595" fmla="*/ 6404774 h 7613820"/>
              <a:gd name="connsiteX4596" fmla="*/ 3016382 w 12577788"/>
              <a:gd name="connsiteY4596" fmla="*/ 6407593 h 7613820"/>
              <a:gd name="connsiteX4597" fmla="*/ 3034930 w 12577788"/>
              <a:gd name="connsiteY4597" fmla="*/ 6397393 h 7613820"/>
              <a:gd name="connsiteX4598" fmla="*/ 3012396 w 12577788"/>
              <a:gd name="connsiteY4598" fmla="*/ 6435505 h 7613820"/>
              <a:gd name="connsiteX4599" fmla="*/ 3006229 w 12577788"/>
              <a:gd name="connsiteY4599" fmla="*/ 6468941 h 7613820"/>
              <a:gd name="connsiteX4600" fmla="*/ 3036752 w 12577788"/>
              <a:gd name="connsiteY4600" fmla="*/ 6459607 h 7613820"/>
              <a:gd name="connsiteX4601" fmla="*/ 3049851 w 12577788"/>
              <a:gd name="connsiteY4601" fmla="*/ 6423798 h 7613820"/>
              <a:gd name="connsiteX4602" fmla="*/ 3093909 w 12577788"/>
              <a:gd name="connsiteY4602" fmla="*/ 6348313 h 7613820"/>
              <a:gd name="connsiteX4603" fmla="*/ 3127787 w 12577788"/>
              <a:gd name="connsiteY4603" fmla="*/ 6329981 h 7613820"/>
              <a:gd name="connsiteX4604" fmla="*/ 3149879 w 12577788"/>
              <a:gd name="connsiteY4604" fmla="*/ 6336173 h 7613820"/>
              <a:gd name="connsiteX4605" fmla="*/ 3157673 w 12577788"/>
              <a:gd name="connsiteY4605" fmla="*/ 6342382 h 7613820"/>
              <a:gd name="connsiteX4606" fmla="*/ 3180249 w 12577788"/>
              <a:gd name="connsiteY4606" fmla="*/ 6363179 h 7613820"/>
              <a:gd name="connsiteX4607" fmla="*/ 3207622 w 12577788"/>
              <a:gd name="connsiteY4607" fmla="*/ 6368468 h 7613820"/>
              <a:gd name="connsiteX4608" fmla="*/ 3242220 w 12577788"/>
              <a:gd name="connsiteY4608" fmla="*/ 6407241 h 7613820"/>
              <a:gd name="connsiteX4609" fmla="*/ 3257808 w 12577788"/>
              <a:gd name="connsiteY4609" fmla="*/ 6418169 h 7613820"/>
              <a:gd name="connsiteX4610" fmla="*/ 3258647 w 12577788"/>
              <a:gd name="connsiteY4610" fmla="*/ 6418562 h 7613820"/>
              <a:gd name="connsiteX4611" fmla="*/ 3260019 w 12577788"/>
              <a:gd name="connsiteY4611" fmla="*/ 6423046 h 7613820"/>
              <a:gd name="connsiteX4612" fmla="*/ 3277708 w 12577788"/>
              <a:gd name="connsiteY4612" fmla="*/ 6511162 h 7613820"/>
              <a:gd name="connsiteX4613" fmla="*/ 3292254 w 12577788"/>
              <a:gd name="connsiteY4613" fmla="*/ 6478508 h 7613820"/>
              <a:gd name="connsiteX4614" fmla="*/ 3295673 w 12577788"/>
              <a:gd name="connsiteY4614" fmla="*/ 6462299 h 7613820"/>
              <a:gd name="connsiteX4615" fmla="*/ 3301199 w 12577788"/>
              <a:gd name="connsiteY4615" fmla="*/ 6464698 h 7613820"/>
              <a:gd name="connsiteX4616" fmla="*/ 3315599 w 12577788"/>
              <a:gd name="connsiteY4616" fmla="*/ 6477034 h 7613820"/>
              <a:gd name="connsiteX4617" fmla="*/ 3332708 w 12577788"/>
              <a:gd name="connsiteY4617" fmla="*/ 6471396 h 7613820"/>
              <a:gd name="connsiteX4618" fmla="*/ 3348295 w 12577788"/>
              <a:gd name="connsiteY4618" fmla="*/ 6486199 h 7613820"/>
              <a:gd name="connsiteX4619" fmla="*/ 3323203 w 12577788"/>
              <a:gd name="connsiteY4619" fmla="*/ 6480561 h 7613820"/>
              <a:gd name="connsiteX4620" fmla="*/ 3300390 w 12577788"/>
              <a:gd name="connsiteY4620" fmla="*/ 6480560 h 7613820"/>
              <a:gd name="connsiteX4621" fmla="*/ 3325484 w 12577788"/>
              <a:gd name="connsiteY4621" fmla="*/ 6489725 h 7613820"/>
              <a:gd name="connsiteX4622" fmla="*/ 3352097 w 12577788"/>
              <a:gd name="connsiteY4622" fmla="*/ 6500652 h 7613820"/>
              <a:gd name="connsiteX4623" fmla="*/ 3365785 w 12577788"/>
              <a:gd name="connsiteY4623" fmla="*/ 6532024 h 7613820"/>
              <a:gd name="connsiteX4624" fmla="*/ 3373388 w 12577788"/>
              <a:gd name="connsiteY4624" fmla="*/ 6535548 h 7613820"/>
              <a:gd name="connsiteX4625" fmla="*/ 3334989 w 12577788"/>
              <a:gd name="connsiteY4625" fmla="*/ 6544712 h 7613820"/>
              <a:gd name="connsiteX4626" fmla="*/ 3379092 w 12577788"/>
              <a:gd name="connsiteY4626" fmla="*/ 6557403 h 7613820"/>
              <a:gd name="connsiteX4627" fmla="*/ 3415971 w 12577788"/>
              <a:gd name="connsiteY4627" fmla="*/ 6579257 h 7613820"/>
              <a:gd name="connsiteX4628" fmla="*/ 3452470 w 12577788"/>
              <a:gd name="connsiteY4628" fmla="*/ 6599701 h 7613820"/>
              <a:gd name="connsiteX4629" fmla="*/ 3473760 w 12577788"/>
              <a:gd name="connsiteY4629" fmla="*/ 6603226 h 7613820"/>
              <a:gd name="connsiteX4630" fmla="*/ 3498854 w 12577788"/>
              <a:gd name="connsiteY4630" fmla="*/ 6599702 h 7613820"/>
              <a:gd name="connsiteX4631" fmla="*/ 3487449 w 12577788"/>
              <a:gd name="connsiteY4631" fmla="*/ 6610980 h 7613820"/>
              <a:gd name="connsiteX4632" fmla="*/ 3522046 w 12577788"/>
              <a:gd name="connsiteY4632" fmla="*/ 6618031 h 7613820"/>
              <a:gd name="connsiteX4633" fmla="*/ 3520145 w 12577788"/>
              <a:gd name="connsiteY4633" fmla="*/ 6634598 h 7613820"/>
              <a:gd name="connsiteX4634" fmla="*/ 3554743 w 12577788"/>
              <a:gd name="connsiteY4634" fmla="*/ 6640238 h 7613820"/>
              <a:gd name="connsiteX4635" fmla="*/ 3531931 w 12577788"/>
              <a:gd name="connsiteY4635" fmla="*/ 6610982 h 7613820"/>
              <a:gd name="connsiteX4636" fmla="*/ 3568430 w 12577788"/>
              <a:gd name="connsiteY4636" fmla="*/ 6625433 h 7613820"/>
              <a:gd name="connsiteX4637" fmla="*/ 3599227 w 12577788"/>
              <a:gd name="connsiteY4637" fmla="*/ 6647288 h 7613820"/>
              <a:gd name="connsiteX4638" fmla="*/ 3564628 w 12577788"/>
              <a:gd name="connsiteY4638" fmla="*/ 6640239 h 7613820"/>
              <a:gd name="connsiteX4639" fmla="*/ 3574134 w 12577788"/>
              <a:gd name="connsiteY4639" fmla="*/ 6669143 h 7613820"/>
              <a:gd name="connsiteX4640" fmla="*/ 3584019 w 12577788"/>
              <a:gd name="connsiteY4640" fmla="*/ 6656454 h 7613820"/>
              <a:gd name="connsiteX4641" fmla="*/ 3607211 w 12577788"/>
              <a:gd name="connsiteY4641" fmla="*/ 6686062 h 7613820"/>
              <a:gd name="connsiteX4642" fmla="*/ 3634204 w 12577788"/>
              <a:gd name="connsiteY4642" fmla="*/ 6698752 h 7613820"/>
              <a:gd name="connsiteX4643" fmla="*/ 3657017 w 12577788"/>
              <a:gd name="connsiteY4643" fmla="*/ 6709679 h 7613820"/>
              <a:gd name="connsiteX4644" fmla="*/ 3657017 w 12577788"/>
              <a:gd name="connsiteY4644" fmla="*/ 6683947 h 7613820"/>
              <a:gd name="connsiteX4645" fmla="*/ 3682110 w 12577788"/>
              <a:gd name="connsiteY4645" fmla="*/ 6698752 h 7613820"/>
              <a:gd name="connsiteX4646" fmla="*/ 3670704 w 12577788"/>
              <a:gd name="connsiteY4646" fmla="*/ 6717081 h 7613820"/>
              <a:gd name="connsiteX4647" fmla="*/ 3693895 w 12577788"/>
              <a:gd name="connsiteY4647" fmla="*/ 6713205 h 7613820"/>
              <a:gd name="connsiteX4648" fmla="*/ 3715187 w 12577788"/>
              <a:gd name="connsiteY4648" fmla="*/ 6741051 h 7613820"/>
              <a:gd name="connsiteX4649" fmla="*/ 3736477 w 12577788"/>
              <a:gd name="connsiteY4649" fmla="*/ 6742814 h 7613820"/>
              <a:gd name="connsiteX4650" fmla="*/ 3736478 w 12577788"/>
              <a:gd name="connsiteY4650" fmla="*/ 6755855 h 7613820"/>
              <a:gd name="connsiteX4651" fmla="*/ 3780581 w 12577788"/>
              <a:gd name="connsiteY4651" fmla="*/ 6748101 h 7613820"/>
              <a:gd name="connsiteX4652" fmla="*/ 3774877 w 12577788"/>
              <a:gd name="connsiteY4652" fmla="*/ 6762906 h 7613820"/>
              <a:gd name="connsiteX4653" fmla="*/ 3807955 w 12577788"/>
              <a:gd name="connsiteY4653" fmla="*/ 6775947 h 7613820"/>
              <a:gd name="connsiteX4654" fmla="*/ 3830768 w 12577788"/>
              <a:gd name="connsiteY4654" fmla="*/ 6766783 h 7613820"/>
              <a:gd name="connsiteX4655" fmla="*/ 3832668 w 12577788"/>
              <a:gd name="connsiteY4655" fmla="*/ 6779473 h 7613820"/>
              <a:gd name="connsiteX4656" fmla="*/ 3868026 w 12577788"/>
              <a:gd name="connsiteY4656" fmla="*/ 6785112 h 7613820"/>
              <a:gd name="connsiteX4657" fmla="*/ 3882474 w 12577788"/>
              <a:gd name="connsiteY4657" fmla="*/ 6781940 h 7613820"/>
              <a:gd name="connsiteX4658" fmla="*/ 3889698 w 12577788"/>
              <a:gd name="connsiteY4658" fmla="*/ 6794277 h 7613820"/>
              <a:gd name="connsiteX4659" fmla="*/ 3941785 w 12577788"/>
              <a:gd name="connsiteY4659" fmla="*/ 6837986 h 7613820"/>
              <a:gd name="connsiteX4660" fmla="*/ 3850158 w 12577788"/>
              <a:gd name="connsiteY4660" fmla="*/ 6943029 h 7613820"/>
              <a:gd name="connsiteX4661" fmla="*/ 3861182 w 12577788"/>
              <a:gd name="connsiteY4661" fmla="*/ 6962415 h 7613820"/>
              <a:gd name="connsiteX4662" fmla="*/ 3840271 w 12577788"/>
              <a:gd name="connsiteY4662" fmla="*/ 6985680 h 7613820"/>
              <a:gd name="connsiteX4663" fmla="*/ 3867267 w 12577788"/>
              <a:gd name="connsiteY4663" fmla="*/ 7008591 h 7613820"/>
              <a:gd name="connsiteX4664" fmla="*/ 3974101 w 12577788"/>
              <a:gd name="connsiteY4664" fmla="*/ 7119979 h 7613820"/>
              <a:gd name="connsiteX4665" fmla="*/ 4042538 w 12577788"/>
              <a:gd name="connsiteY4665" fmla="*/ 7108699 h 7613820"/>
              <a:gd name="connsiteX4666" fmla="*/ 4056606 w 12577788"/>
              <a:gd name="connsiteY4666" fmla="*/ 7091427 h 7613820"/>
              <a:gd name="connsiteX4667" fmla="*/ 4110973 w 12577788"/>
              <a:gd name="connsiteY4667" fmla="*/ 7097773 h 7613820"/>
              <a:gd name="connsiteX4668" fmla="*/ 4094244 w 12577788"/>
              <a:gd name="connsiteY4668" fmla="*/ 7060056 h 7613820"/>
              <a:gd name="connsiteX4669" fmla="*/ 4117817 w 12577788"/>
              <a:gd name="connsiteY4669" fmla="*/ 7051949 h 7613820"/>
              <a:gd name="connsiteX4670" fmla="*/ 4115937 w 12577788"/>
              <a:gd name="connsiteY4670" fmla="*/ 7043586 h 7613820"/>
              <a:gd name="connsiteX4671" fmla="*/ 4117874 w 12577788"/>
              <a:gd name="connsiteY4671" fmla="*/ 7042078 h 7613820"/>
              <a:gd name="connsiteX4672" fmla="*/ 4119405 w 12577788"/>
              <a:gd name="connsiteY4672" fmla="*/ 7012333 h 7613820"/>
              <a:gd name="connsiteX4673" fmla="*/ 4118677 w 12577788"/>
              <a:gd name="connsiteY4673" fmla="*/ 7012305 h 7613820"/>
              <a:gd name="connsiteX4674" fmla="*/ 4142529 w 12577788"/>
              <a:gd name="connsiteY4674" fmla="*/ 6980039 h 7613820"/>
              <a:gd name="connsiteX4675" fmla="*/ 4133405 w 12577788"/>
              <a:gd name="connsiteY4675" fmla="*/ 6966999 h 7613820"/>
              <a:gd name="connsiteX4676" fmla="*/ 4136065 w 12577788"/>
              <a:gd name="connsiteY4676" fmla="*/ 6965589 h 7613820"/>
              <a:gd name="connsiteX4677" fmla="*/ 4148994 w 12577788"/>
              <a:gd name="connsiteY4677" fmla="*/ 6966999 h 7613820"/>
              <a:gd name="connsiteX4678" fmla="*/ 4206022 w 12577788"/>
              <a:gd name="connsiteY4678" fmla="*/ 6925405 h 7613820"/>
              <a:gd name="connsiteX4679" fmla="*/ 4227694 w 12577788"/>
              <a:gd name="connsiteY4679" fmla="*/ 6903197 h 7613820"/>
              <a:gd name="connsiteX4680" fmla="*/ 4159639 w 12577788"/>
              <a:gd name="connsiteY4680" fmla="*/ 6931397 h 7613820"/>
              <a:gd name="connsiteX4681" fmla="*/ 4141770 w 12577788"/>
              <a:gd name="connsiteY4681" fmla="*/ 6944440 h 7613820"/>
              <a:gd name="connsiteX4682" fmla="*/ 4129223 w 12577788"/>
              <a:gd name="connsiteY4682" fmla="*/ 6952546 h 7613820"/>
              <a:gd name="connsiteX4683" fmla="*/ 4126562 w 12577788"/>
              <a:gd name="connsiteY4683" fmla="*/ 6957481 h 7613820"/>
              <a:gd name="connsiteX4684" fmla="*/ 4119338 w 12577788"/>
              <a:gd name="connsiteY4684" fmla="*/ 6947964 h 7613820"/>
              <a:gd name="connsiteX4685" fmla="*/ 4124661 w 12577788"/>
              <a:gd name="connsiteY4685" fmla="*/ 6880286 h 7613820"/>
              <a:gd name="connsiteX4686" fmla="*/ 4100707 w 12577788"/>
              <a:gd name="connsiteY4686" fmla="*/ 6900377 h 7613820"/>
              <a:gd name="connsiteX4687" fmla="*/ 4052043 w 12577788"/>
              <a:gd name="connsiteY4687" fmla="*/ 6866539 h 7613820"/>
              <a:gd name="connsiteX4688" fmla="*/ 4056606 w 12577788"/>
              <a:gd name="connsiteY4688" fmla="*/ 6845389 h 7613820"/>
              <a:gd name="connsiteX4689" fmla="*/ 4124661 w 12577788"/>
              <a:gd name="connsiteY4689" fmla="*/ 6840453 h 7613820"/>
              <a:gd name="connsiteX4690" fmla="*/ 4147472 w 12577788"/>
              <a:gd name="connsiteY4690" fmla="*/ 6789694 h 7613820"/>
              <a:gd name="connsiteX4691" fmla="*/ 4155837 w 12577788"/>
              <a:gd name="connsiteY4691" fmla="*/ 6790399 h 7613820"/>
              <a:gd name="connsiteX4692" fmla="*/ 4176367 w 12577788"/>
              <a:gd name="connsiteY4692" fmla="*/ 6785112 h 7613820"/>
              <a:gd name="connsiteX4693" fmla="*/ 4195757 w 12577788"/>
              <a:gd name="connsiteY4693" fmla="*/ 6797802 h 7613820"/>
              <a:gd name="connsiteX4694" fmla="*/ 4191575 w 12577788"/>
              <a:gd name="connsiteY4694" fmla="*/ 6786875 h 7613820"/>
              <a:gd name="connsiteX4695" fmla="*/ 4207163 w 12577788"/>
              <a:gd name="connsiteY4695" fmla="*/ 6786876 h 7613820"/>
              <a:gd name="connsiteX4696" fmla="*/ 4226553 w 12577788"/>
              <a:gd name="connsiteY4696" fmla="*/ 6793925 h 7613820"/>
              <a:gd name="connsiteX4697" fmla="*/ 4230355 w 12577788"/>
              <a:gd name="connsiteY4697" fmla="*/ 6788638 h 7613820"/>
              <a:gd name="connsiteX4698" fmla="*/ 4272937 w 12577788"/>
              <a:gd name="connsiteY4698" fmla="*/ 6799565 h 7613820"/>
              <a:gd name="connsiteX4699" fmla="*/ 4274838 w 12577788"/>
              <a:gd name="connsiteY4699" fmla="*/ 6788638 h 7613820"/>
              <a:gd name="connsiteX4700" fmla="*/ 4282443 w 12577788"/>
              <a:gd name="connsiteY4700" fmla="*/ 6799564 h 7613820"/>
              <a:gd name="connsiteX4701" fmla="*/ 4307536 w 12577788"/>
              <a:gd name="connsiteY4701" fmla="*/ 6790399 h 7613820"/>
              <a:gd name="connsiteX4702" fmla="*/ 4336811 w 12577788"/>
              <a:gd name="connsiteY4702" fmla="*/ 6793924 h 7613820"/>
              <a:gd name="connsiteX4703" fmla="*/ 4326926 w 12577788"/>
              <a:gd name="connsiteY4703" fmla="*/ 6790399 h 7613820"/>
              <a:gd name="connsiteX4704" fmla="*/ 4371409 w 12577788"/>
              <a:gd name="connsiteY4704" fmla="*/ 6790400 h 7613820"/>
              <a:gd name="connsiteX4705" fmla="*/ 4352018 w 12577788"/>
              <a:gd name="connsiteY4705" fmla="*/ 6797803 h 7613820"/>
              <a:gd name="connsiteX4706" fmla="*/ 4390798 w 12577788"/>
              <a:gd name="connsiteY4706" fmla="*/ 6790400 h 7613820"/>
              <a:gd name="connsiteX4707" fmla="*/ 4417412 w 12577788"/>
              <a:gd name="connsiteY4707" fmla="*/ 6793924 h 7613820"/>
              <a:gd name="connsiteX4708" fmla="*/ 4444786 w 12577788"/>
              <a:gd name="connsiteY4708" fmla="*/ 6799565 h 7613820"/>
              <a:gd name="connsiteX4709" fmla="*/ 4394600 w 12577788"/>
              <a:gd name="connsiteY4709" fmla="*/ 6808729 h 7613820"/>
              <a:gd name="connsiteX4710" fmla="*/ 4355821 w 12577788"/>
              <a:gd name="connsiteY4710" fmla="*/ 6805205 h 7613820"/>
              <a:gd name="connsiteX4711" fmla="*/ 4317421 w 12577788"/>
              <a:gd name="connsiteY4711" fmla="*/ 6820009 h 7613820"/>
              <a:gd name="connsiteX4712" fmla="*/ 4307536 w 12577788"/>
              <a:gd name="connsiteY4712" fmla="*/ 6834462 h 7613820"/>
              <a:gd name="connsiteX4713" fmla="*/ 4326926 w 12577788"/>
              <a:gd name="connsiteY4713" fmla="*/ 6827059 h 7613820"/>
              <a:gd name="connsiteX4714" fmla="*/ 4342514 w 12577788"/>
              <a:gd name="connsiteY4714" fmla="*/ 6837987 h 7613820"/>
              <a:gd name="connsiteX4715" fmla="*/ 4326925 w 12577788"/>
              <a:gd name="connsiteY4715" fmla="*/ 6841863 h 7613820"/>
              <a:gd name="connsiteX4716" fmla="*/ 4361525 w 12577788"/>
              <a:gd name="connsiteY4716" fmla="*/ 6854554 h 7613820"/>
              <a:gd name="connsiteX4717" fmla="*/ 4400305 w 12577788"/>
              <a:gd name="connsiteY4717" fmla="*/ 6851028 h 7613820"/>
              <a:gd name="connsiteX4718" fmla="*/ 4461895 w 12577788"/>
              <a:gd name="connsiteY4718" fmla="*/ 6847151 h 7613820"/>
              <a:gd name="connsiteX4719" fmla="*/ 4471781 w 12577788"/>
              <a:gd name="connsiteY4719" fmla="*/ 6832699 h 7613820"/>
              <a:gd name="connsiteX4720" fmla="*/ 4494973 w 12577788"/>
              <a:gd name="connsiteY4720" fmla="*/ 6836223 h 7613820"/>
              <a:gd name="connsiteX4721" fmla="*/ 4518165 w 12577788"/>
              <a:gd name="connsiteY4721" fmla="*/ 6834461 h 7613820"/>
              <a:gd name="connsiteX4722" fmla="*/ 4562649 w 12577788"/>
              <a:gd name="connsiteY4722" fmla="*/ 6825296 h 7613820"/>
              <a:gd name="connsiteX4723" fmla="*/ 4643251 w 12577788"/>
              <a:gd name="connsiteY4723" fmla="*/ 6810844 h 7613820"/>
              <a:gd name="connsiteX4724" fmla="*/ 4655418 w 12577788"/>
              <a:gd name="connsiteY4724" fmla="*/ 6785112 h 7613820"/>
              <a:gd name="connsiteX4725" fmla="*/ 4662640 w 12577788"/>
              <a:gd name="connsiteY4725" fmla="*/ 6806967 h 7613820"/>
              <a:gd name="connsiteX4726" fmla="*/ 4693817 w 12577788"/>
              <a:gd name="connsiteY4726" fmla="*/ 6797802 h 7613820"/>
              <a:gd name="connsiteX4727" fmla="*/ 4722711 w 12577788"/>
              <a:gd name="connsiteY4727" fmla="*/ 6796040 h 7613820"/>
              <a:gd name="connsiteX4728" fmla="*/ 4786206 w 12577788"/>
              <a:gd name="connsiteY4728" fmla="*/ 6790401 h 7613820"/>
              <a:gd name="connsiteX4729" fmla="*/ 4836390 w 12577788"/>
              <a:gd name="connsiteY4729" fmla="*/ 6762905 h 7613820"/>
              <a:gd name="connsiteX4730" fmla="*/ 4869848 w 12577788"/>
              <a:gd name="connsiteY4730" fmla="*/ 6754798 h 7613820"/>
              <a:gd name="connsiteX4731" fmla="*/ 4866807 w 12577788"/>
              <a:gd name="connsiteY4731" fmla="*/ 6765020 h 7613820"/>
              <a:gd name="connsiteX4732" fmla="*/ 4872890 w 12577788"/>
              <a:gd name="connsiteY4732" fmla="*/ 6765373 h 7613820"/>
              <a:gd name="connsiteX4733" fmla="*/ 4877833 w 12577788"/>
              <a:gd name="connsiteY4733" fmla="*/ 6749511 h 7613820"/>
              <a:gd name="connsiteX4734" fmla="*/ 4894181 w 12577788"/>
              <a:gd name="connsiteY4734" fmla="*/ 6737173 h 7613820"/>
              <a:gd name="connsiteX4735" fmla="*/ 4859583 w 12577788"/>
              <a:gd name="connsiteY4735" fmla="*/ 6750216 h 7613820"/>
              <a:gd name="connsiteX4736" fmla="*/ 4830688 w 12577788"/>
              <a:gd name="connsiteY4736" fmla="*/ 6746339 h 7613820"/>
              <a:gd name="connsiteX4737" fmla="*/ 4869088 w 12577788"/>
              <a:gd name="connsiteY4737" fmla="*/ 6724484 h 7613820"/>
              <a:gd name="connsiteX4738" fmla="*/ 4898363 w 12577788"/>
              <a:gd name="connsiteY4738" fmla="*/ 6737173 h 7613820"/>
              <a:gd name="connsiteX4739" fmla="*/ 4952351 w 12577788"/>
              <a:gd name="connsiteY4739" fmla="*/ 6713205 h 7613820"/>
              <a:gd name="connsiteX4740" fmla="*/ 4992652 w 12577788"/>
              <a:gd name="connsiteY4740" fmla="*/ 6722722 h 7613820"/>
              <a:gd name="connsiteX4741" fmla="*/ 5045119 w 12577788"/>
              <a:gd name="connsiteY4741" fmla="*/ 6700866 h 7613820"/>
              <a:gd name="connsiteX4742" fmla="*/ 5049682 w 12577788"/>
              <a:gd name="connsiteY4742" fmla="*/ 6701572 h 7613820"/>
              <a:gd name="connsiteX4743" fmla="*/ 5050822 w 12577788"/>
              <a:gd name="connsiteY4743" fmla="*/ 6701220 h 7613820"/>
              <a:gd name="connsiteX4744" fmla="*/ 5050823 w 12577788"/>
              <a:gd name="connsiteY4744" fmla="*/ 6703687 h 7613820"/>
              <a:gd name="connsiteX4745" fmla="*/ 5103291 w 12577788"/>
              <a:gd name="connsiteY4745" fmla="*/ 6797097 h 7613820"/>
              <a:gd name="connsiteX4746" fmla="*/ 5096447 w 12577788"/>
              <a:gd name="connsiteY4746" fmla="*/ 6720253 h 7613820"/>
              <a:gd name="connsiteX4747" fmla="*/ 5083900 w 12577788"/>
              <a:gd name="connsiteY4747" fmla="*/ 6695932 h 7613820"/>
              <a:gd name="connsiteX4748" fmla="*/ 5084660 w 12577788"/>
              <a:gd name="connsiteY4748" fmla="*/ 6695228 h 7613820"/>
              <a:gd name="connsiteX4749" fmla="*/ 5085422 w 12577788"/>
              <a:gd name="connsiteY4749" fmla="*/ 6689588 h 7613820"/>
              <a:gd name="connsiteX4750" fmla="*/ 5085420 w 12577788"/>
              <a:gd name="connsiteY4750" fmla="*/ 6689235 h 7613820"/>
              <a:gd name="connsiteX4751" fmla="*/ 5160700 w 12577788"/>
              <a:gd name="connsiteY4751" fmla="*/ 6658216 h 7613820"/>
              <a:gd name="connsiteX4752" fmla="*/ 5164882 w 12577788"/>
              <a:gd name="connsiteY4752" fmla="*/ 6656453 h 7613820"/>
              <a:gd name="connsiteX4753" fmla="*/ 5168683 w 12577788"/>
              <a:gd name="connsiteY4753" fmla="*/ 6654691 h 7613820"/>
              <a:gd name="connsiteX4754" fmla="*/ 5176287 w 12577788"/>
              <a:gd name="connsiteY4754" fmla="*/ 6652928 h 7613820"/>
              <a:gd name="connsiteX4755" fmla="*/ 5189975 w 12577788"/>
              <a:gd name="connsiteY4755" fmla="*/ 6645525 h 7613820"/>
              <a:gd name="connsiteX4756" fmla="*/ 5218489 w 12577788"/>
              <a:gd name="connsiteY4756" fmla="*/ 6628959 h 7613820"/>
              <a:gd name="connsiteX4757" fmla="*/ 5267156 w 12577788"/>
              <a:gd name="connsiteY4757" fmla="*/ 6596177 h 7613820"/>
              <a:gd name="connsiteX4758" fmla="*/ 5272859 w 12577788"/>
              <a:gd name="connsiteY4758" fmla="*/ 6603227 h 7613820"/>
              <a:gd name="connsiteX4759" fmla="*/ 5276660 w 12577788"/>
              <a:gd name="connsiteY4759" fmla="*/ 6603226 h 7613820"/>
              <a:gd name="connsiteX4760" fmla="*/ 5280463 w 12577788"/>
              <a:gd name="connsiteY4760" fmla="*/ 6603226 h 7613820"/>
              <a:gd name="connsiteX4761" fmla="*/ 5276659 w 12577788"/>
              <a:gd name="connsiteY4761" fmla="*/ 6583135 h 7613820"/>
              <a:gd name="connsiteX4762" fmla="*/ 5284264 w 12577788"/>
              <a:gd name="connsiteY4762" fmla="*/ 6592300 h 7613820"/>
              <a:gd name="connsiteX4763" fmla="*/ 5294149 w 12577788"/>
              <a:gd name="connsiteY4763" fmla="*/ 6583135 h 7613820"/>
              <a:gd name="connsiteX4764" fmla="*/ 5289967 w 12577788"/>
              <a:gd name="connsiteY4764" fmla="*/ 6572208 h 7613820"/>
              <a:gd name="connsiteX4765" fmla="*/ 5303655 w 12577788"/>
              <a:gd name="connsiteY4765" fmla="*/ 6573969 h 7613820"/>
              <a:gd name="connsiteX4766" fmla="*/ 5303655 w 12577788"/>
              <a:gd name="connsiteY4766" fmla="*/ 6587013 h 7613820"/>
              <a:gd name="connsiteX4767" fmla="*/ 5309357 w 12577788"/>
              <a:gd name="connsiteY4767" fmla="*/ 6576085 h 7613820"/>
              <a:gd name="connsiteX4768" fmla="*/ 5313540 w 12577788"/>
              <a:gd name="connsiteY4768" fmla="*/ 6572208 h 7613820"/>
              <a:gd name="connsiteX4769" fmla="*/ 5315059 w 12577788"/>
              <a:gd name="connsiteY4769" fmla="*/ 6570444 h 7613820"/>
              <a:gd name="connsiteX4770" fmla="*/ 5315060 w 12577788"/>
              <a:gd name="connsiteY4770" fmla="*/ 6568331 h 7613820"/>
              <a:gd name="connsiteX4771" fmla="*/ 5317341 w 12577788"/>
              <a:gd name="connsiteY4771" fmla="*/ 6568330 h 7613820"/>
              <a:gd name="connsiteX4772" fmla="*/ 5336351 w 12577788"/>
              <a:gd name="connsiteY4772" fmla="*/ 6558813 h 7613820"/>
              <a:gd name="connsiteX4773" fmla="*/ 5337111 w 12577788"/>
              <a:gd name="connsiteY4773" fmla="*/ 6558460 h 7613820"/>
              <a:gd name="connsiteX4774" fmla="*/ 5337492 w 12577788"/>
              <a:gd name="connsiteY4774" fmla="*/ 6558107 h 7613820"/>
              <a:gd name="connsiteX4775" fmla="*/ 5338633 w 12577788"/>
              <a:gd name="connsiteY4775" fmla="*/ 6557403 h 7613820"/>
              <a:gd name="connsiteX4776" fmla="*/ 5340154 w 12577788"/>
              <a:gd name="connsiteY4776" fmla="*/ 6555641 h 7613820"/>
              <a:gd name="connsiteX4777" fmla="*/ 5342055 w 12577788"/>
              <a:gd name="connsiteY4777" fmla="*/ 6553878 h 7613820"/>
              <a:gd name="connsiteX4778" fmla="*/ 5336351 w 12577788"/>
              <a:gd name="connsiteY4778" fmla="*/ 6550352 h 7613820"/>
              <a:gd name="connsiteX4779" fmla="*/ 5334451 w 12577788"/>
              <a:gd name="connsiteY4779" fmla="*/ 6550352 h 7613820"/>
              <a:gd name="connsiteX4780" fmla="*/ 5313541 w 12577788"/>
              <a:gd name="connsiteY4780" fmla="*/ 6561280 h 7613820"/>
              <a:gd name="connsiteX4781" fmla="*/ 5311259 w 12577788"/>
              <a:gd name="connsiteY4781" fmla="*/ 6561280 h 7613820"/>
              <a:gd name="connsiteX4782" fmla="*/ 5311258 w 12577788"/>
              <a:gd name="connsiteY4782" fmla="*/ 6563043 h 7613820"/>
              <a:gd name="connsiteX4783" fmla="*/ 5301753 w 12577788"/>
              <a:gd name="connsiteY4783" fmla="*/ 6557403 h 7613820"/>
              <a:gd name="connsiteX4784" fmla="*/ 5303655 w 12577788"/>
              <a:gd name="connsiteY4784" fmla="*/ 6552115 h 7613820"/>
              <a:gd name="connsiteX4785" fmla="*/ 5305555 w 12577788"/>
              <a:gd name="connsiteY4785" fmla="*/ 6550354 h 7613820"/>
              <a:gd name="connsiteX4786" fmla="*/ 5305556 w 12577788"/>
              <a:gd name="connsiteY4786" fmla="*/ 6548238 h 7613820"/>
              <a:gd name="connsiteX4787" fmla="*/ 5326847 w 12577788"/>
              <a:gd name="connsiteY4787" fmla="*/ 6537310 h 7613820"/>
              <a:gd name="connsiteX4788" fmla="*/ 5330648 w 12577788"/>
              <a:gd name="connsiteY4788" fmla="*/ 6533786 h 7613820"/>
              <a:gd name="connsiteX4789" fmla="*/ 5344336 w 12577788"/>
              <a:gd name="connsiteY4789" fmla="*/ 6517218 h 7613820"/>
              <a:gd name="connsiteX4790" fmla="*/ 5373231 w 12577788"/>
              <a:gd name="connsiteY4790" fmla="*/ 6489725 h 7613820"/>
              <a:gd name="connsiteX4791" fmla="*/ 5404028 w 12577788"/>
              <a:gd name="connsiteY4791" fmla="*/ 6463993 h 7613820"/>
              <a:gd name="connsiteX4792" fmla="*/ 5436725 w 12577788"/>
              <a:gd name="connsiteY4792" fmla="*/ 6438260 h 7613820"/>
              <a:gd name="connsiteX4793" fmla="*/ 5471702 w 12577788"/>
              <a:gd name="connsiteY4793" fmla="*/ 6414290 h 7613820"/>
              <a:gd name="connsiteX4794" fmla="*/ 5504399 w 12577788"/>
              <a:gd name="connsiteY4794" fmla="*/ 6390674 h 7613820"/>
              <a:gd name="connsiteX4795" fmla="*/ 5537097 w 12577788"/>
              <a:gd name="connsiteY4795" fmla="*/ 6364943 h 7613820"/>
              <a:gd name="connsiteX4796" fmla="*/ 5552685 w 12577788"/>
              <a:gd name="connsiteY4796" fmla="*/ 6354015 h 7613820"/>
              <a:gd name="connsiteX4797" fmla="*/ 5567893 w 12577788"/>
              <a:gd name="connsiteY4797" fmla="*/ 6341326 h 7613820"/>
              <a:gd name="connsiteX4798" fmla="*/ 5564470 w 12577788"/>
              <a:gd name="connsiteY4798" fmla="*/ 6357540 h 7613820"/>
              <a:gd name="connsiteX4799" fmla="*/ 5629866 w 12577788"/>
              <a:gd name="connsiteY4799" fmla="*/ 6300789 h 7613820"/>
              <a:gd name="connsiteX4800" fmla="*/ 5637469 w 12577788"/>
              <a:gd name="connsiteY4800" fmla="*/ 6267655 h 7613820"/>
              <a:gd name="connsiteX4801" fmla="*/ 5666743 w 12577788"/>
              <a:gd name="connsiteY4801" fmla="*/ 6240513 h 7613820"/>
              <a:gd name="connsiteX4802" fmla="*/ 5683853 w 12577788"/>
              <a:gd name="connsiteY4802" fmla="*/ 6225708 h 7613820"/>
              <a:gd name="connsiteX4803" fmla="*/ 5705143 w 12577788"/>
              <a:gd name="connsiteY4803" fmla="*/ 6220068 h 7613820"/>
              <a:gd name="connsiteX4804" fmla="*/ 5720351 w 12577788"/>
              <a:gd name="connsiteY4804" fmla="*/ 6188696 h 7613820"/>
              <a:gd name="connsiteX4805" fmla="*/ 5732138 w 12577788"/>
              <a:gd name="connsiteY4805" fmla="*/ 6183410 h 7613820"/>
              <a:gd name="connsiteX4806" fmla="*/ 5768637 w 12577788"/>
              <a:gd name="connsiteY4806" fmla="*/ 6172481 h 7613820"/>
              <a:gd name="connsiteX4807" fmla="*/ 5791828 w 12577788"/>
              <a:gd name="connsiteY4807" fmla="*/ 6144635 h 7613820"/>
              <a:gd name="connsiteX4808" fmla="*/ 5786126 w 12577788"/>
              <a:gd name="connsiteY4808" fmla="*/ 6133708 h 7613820"/>
              <a:gd name="connsiteX4809" fmla="*/ 5813120 w 12577788"/>
              <a:gd name="connsiteY4809" fmla="*/ 6106566 h 7613820"/>
              <a:gd name="connsiteX4810" fmla="*/ 5817682 w 12577788"/>
              <a:gd name="connsiteY4810" fmla="*/ 6102688 h 7613820"/>
              <a:gd name="connsiteX4811" fmla="*/ 5816542 w 12577788"/>
              <a:gd name="connsiteY4811" fmla="*/ 6107977 h 7613820"/>
              <a:gd name="connsiteX4812" fmla="*/ 5833650 w 12577788"/>
              <a:gd name="connsiteY4812" fmla="*/ 6122428 h 7613820"/>
              <a:gd name="connsiteX4813" fmla="*/ 5858363 w 12577788"/>
              <a:gd name="connsiteY4813" fmla="*/ 6104099 h 7613820"/>
              <a:gd name="connsiteX4814" fmla="*/ 5874333 w 12577788"/>
              <a:gd name="connsiteY4814" fmla="*/ 6093171 h 7613820"/>
              <a:gd name="connsiteX4815" fmla="*/ 5875472 w 12577788"/>
              <a:gd name="connsiteY4815" fmla="*/ 6090352 h 7613820"/>
              <a:gd name="connsiteX4816" fmla="*/ 5881175 w 12577788"/>
              <a:gd name="connsiteY4816" fmla="*/ 6087883 h 7613820"/>
              <a:gd name="connsiteX4817" fmla="*/ 5906269 w 12577788"/>
              <a:gd name="connsiteY4817" fmla="*/ 6053340 h 7613820"/>
              <a:gd name="connsiteX4818" fmla="*/ 5880034 w 12577788"/>
              <a:gd name="connsiteY4818" fmla="*/ 6042413 h 7613820"/>
              <a:gd name="connsiteX4819" fmla="*/ 5874712 w 12577788"/>
              <a:gd name="connsiteY4819" fmla="*/ 6043822 h 7613820"/>
              <a:gd name="connsiteX4820" fmla="*/ 5884978 w 12577788"/>
              <a:gd name="connsiteY4820" fmla="*/ 6035714 h 7613820"/>
              <a:gd name="connsiteX4821" fmla="*/ 5903988 w 12577788"/>
              <a:gd name="connsiteY4821" fmla="*/ 6027608 h 7613820"/>
              <a:gd name="connsiteX4822" fmla="*/ 5930981 w 12577788"/>
              <a:gd name="connsiteY4822" fmla="*/ 5979669 h 7613820"/>
              <a:gd name="connsiteX4823" fmla="*/ 5938585 w 12577788"/>
              <a:gd name="connsiteY4823" fmla="*/ 5922917 h 7613820"/>
              <a:gd name="connsiteX4824" fmla="*/ 5946189 w 12577788"/>
              <a:gd name="connsiteY4824" fmla="*/ 5937722 h 7613820"/>
              <a:gd name="connsiteX4825" fmla="*/ 5979266 w 12577788"/>
              <a:gd name="connsiteY4825" fmla="*/ 5888021 h 7613820"/>
              <a:gd name="connsiteX4826" fmla="*/ 6008162 w 12577788"/>
              <a:gd name="connsiteY4826" fmla="*/ 5836910 h 7613820"/>
              <a:gd name="connsiteX4827" fmla="*/ 6021850 w 12577788"/>
              <a:gd name="connsiteY4827" fmla="*/ 5811178 h 7613820"/>
              <a:gd name="connsiteX4828" fmla="*/ 6037057 w 12577788"/>
              <a:gd name="connsiteY4828" fmla="*/ 5783684 h 7613820"/>
              <a:gd name="connsiteX4829" fmla="*/ 6054547 w 12577788"/>
              <a:gd name="connsiteY4829" fmla="*/ 5754074 h 7613820"/>
              <a:gd name="connsiteX4830" fmla="*/ 6059868 w 12577788"/>
              <a:gd name="connsiteY4830" fmla="*/ 5747024 h 7613820"/>
              <a:gd name="connsiteX4831" fmla="*/ 6081539 w 12577788"/>
              <a:gd name="connsiteY4831" fmla="*/ 5760420 h 7613820"/>
              <a:gd name="connsiteX4832" fmla="*/ 6133627 w 12577788"/>
              <a:gd name="connsiteY4832" fmla="*/ 5775576 h 7613820"/>
              <a:gd name="connsiteX4833" fmla="*/ 6135148 w 12577788"/>
              <a:gd name="connsiteY4833" fmla="*/ 5775576 h 7613820"/>
              <a:gd name="connsiteX4834" fmla="*/ 6120701 w 12577788"/>
              <a:gd name="connsiteY4834" fmla="*/ 5799193 h 7613820"/>
              <a:gd name="connsiteX4835" fmla="*/ 6186474 w 12577788"/>
              <a:gd name="connsiteY4835" fmla="*/ 5776281 h 7613820"/>
              <a:gd name="connsiteX4836" fmla="*/ 6178871 w 12577788"/>
              <a:gd name="connsiteY4836" fmla="*/ 5738565 h 7613820"/>
              <a:gd name="connsiteX4837" fmla="*/ 6163662 w 12577788"/>
              <a:gd name="connsiteY4837" fmla="*/ 5749140 h 7613820"/>
              <a:gd name="connsiteX4838" fmla="*/ 6149594 w 12577788"/>
              <a:gd name="connsiteY4838" fmla="*/ 5743499 h 7613820"/>
              <a:gd name="connsiteX4839" fmla="*/ 6117658 w 12577788"/>
              <a:gd name="connsiteY4839" fmla="*/ 5739269 h 7613820"/>
              <a:gd name="connsiteX4840" fmla="*/ 6062910 w 12577788"/>
              <a:gd name="connsiteY4840" fmla="*/ 5743499 h 7613820"/>
              <a:gd name="connsiteX4841" fmla="*/ 6077739 w 12577788"/>
              <a:gd name="connsiteY4841" fmla="*/ 5724817 h 7613820"/>
              <a:gd name="connsiteX4842" fmla="*/ 6069754 w 12577788"/>
              <a:gd name="connsiteY4842" fmla="*/ 5712128 h 7613820"/>
              <a:gd name="connsiteX4843" fmla="*/ 6091995 w 12577788"/>
              <a:gd name="connsiteY4843" fmla="*/ 5690053 h 7613820"/>
              <a:gd name="connsiteX4844" fmla="*/ 6099732 w 12577788"/>
              <a:gd name="connsiteY4844" fmla="*/ 5666553 h 7613820"/>
              <a:gd name="connsiteX4845" fmla="*/ 6102949 w 12577788"/>
              <a:gd name="connsiteY4845" fmla="*/ 5670592 h 7613820"/>
              <a:gd name="connsiteX4846" fmla="*/ 6127539 w 12577788"/>
              <a:gd name="connsiteY4846" fmla="*/ 5689099 h 7613820"/>
              <a:gd name="connsiteX4847" fmla="*/ 6137502 w 12577788"/>
              <a:gd name="connsiteY4847" fmla="*/ 5693012 h 7613820"/>
              <a:gd name="connsiteX4848" fmla="*/ 6130252 w 12577788"/>
              <a:gd name="connsiteY4848" fmla="*/ 5705298 h 7613820"/>
              <a:gd name="connsiteX4849" fmla="*/ 6130586 w 12577788"/>
              <a:gd name="connsiteY4849" fmla="*/ 5727989 h 7613820"/>
              <a:gd name="connsiteX4850" fmla="*/ 6157715 w 12577788"/>
              <a:gd name="connsiteY4850" fmla="*/ 5699898 h 7613820"/>
              <a:gd name="connsiteX4851" fmla="*/ 6183384 w 12577788"/>
              <a:gd name="connsiteY4851" fmla="*/ 5697299 h 7613820"/>
              <a:gd name="connsiteX4852" fmla="*/ 6193319 w 12577788"/>
              <a:gd name="connsiteY4852" fmla="*/ 5703316 h 7613820"/>
              <a:gd name="connsiteX4853" fmla="*/ 6259092 w 12577788"/>
              <a:gd name="connsiteY4853" fmla="*/ 5718824 h 7613820"/>
              <a:gd name="connsiteX4854" fmla="*/ 6273540 w 12577788"/>
              <a:gd name="connsiteY4854" fmla="*/ 5718121 h 7613820"/>
              <a:gd name="connsiteX4855" fmla="*/ 6276200 w 12577788"/>
              <a:gd name="connsiteY4855" fmla="*/ 5722350 h 7613820"/>
              <a:gd name="connsiteX4856" fmla="*/ 6289508 w 12577788"/>
              <a:gd name="connsiteY4856" fmla="*/ 5733981 h 7613820"/>
              <a:gd name="connsiteX4857" fmla="*/ 6289508 w 12577788"/>
              <a:gd name="connsiteY4857" fmla="*/ 5725523 h 7613820"/>
              <a:gd name="connsiteX4858" fmla="*/ 6304717 w 12577788"/>
              <a:gd name="connsiteY4858" fmla="*/ 5738565 h 7613820"/>
              <a:gd name="connsiteX4859" fmla="*/ 6303576 w 12577788"/>
              <a:gd name="connsiteY4859" fmla="*/ 5748434 h 7613820"/>
              <a:gd name="connsiteX4860" fmla="*/ 6335512 w 12577788"/>
              <a:gd name="connsiteY4860" fmla="*/ 5784036 h 7613820"/>
              <a:gd name="connsiteX4861" fmla="*/ 6336653 w 12577788"/>
              <a:gd name="connsiteY4861" fmla="*/ 5774519 h 7613820"/>
              <a:gd name="connsiteX4862" fmla="*/ 6352240 w 12577788"/>
              <a:gd name="connsiteY4862" fmla="*/ 5788266 h 7613820"/>
              <a:gd name="connsiteX4863" fmla="*/ 6354902 w 12577788"/>
              <a:gd name="connsiteY4863" fmla="*/ 5794258 h 7613820"/>
              <a:gd name="connsiteX4864" fmla="*/ 6352622 w 12577788"/>
              <a:gd name="connsiteY4864" fmla="*/ 5791791 h 7613820"/>
              <a:gd name="connsiteX4865" fmla="*/ 6324487 w 12577788"/>
              <a:gd name="connsiteY4865" fmla="*/ 5792495 h 7613820"/>
              <a:gd name="connsiteX4866" fmla="*/ 6360605 w 12577788"/>
              <a:gd name="connsiteY4866" fmla="*/ 5812941 h 7613820"/>
              <a:gd name="connsiteX4867" fmla="*/ 6362887 w 12577788"/>
              <a:gd name="connsiteY4867" fmla="*/ 5811882 h 7613820"/>
              <a:gd name="connsiteX4868" fmla="*/ 6375053 w 12577788"/>
              <a:gd name="connsiteY4868" fmla="*/ 5829508 h 7613820"/>
              <a:gd name="connsiteX4869" fmla="*/ 6397105 w 12577788"/>
              <a:gd name="connsiteY4869" fmla="*/ 5837262 h 7613820"/>
              <a:gd name="connsiteX4870" fmla="*/ 6398625 w 12577788"/>
              <a:gd name="connsiteY4870" fmla="*/ 5837262 h 7613820"/>
              <a:gd name="connsiteX4871" fmla="*/ 6410791 w 12577788"/>
              <a:gd name="connsiteY4871" fmla="*/ 5847133 h 7613820"/>
              <a:gd name="connsiteX4872" fmla="*/ 6411931 w 12577788"/>
              <a:gd name="connsiteY4872" fmla="*/ 5848190 h 7613820"/>
              <a:gd name="connsiteX4873" fmla="*/ 6406609 w 12577788"/>
              <a:gd name="connsiteY4873" fmla="*/ 5850657 h 7613820"/>
              <a:gd name="connsiteX4874" fmla="*/ 6404709 w 12577788"/>
              <a:gd name="connsiteY4874" fmla="*/ 5859117 h 7613820"/>
              <a:gd name="connsiteX4875" fmla="*/ 6414594 w 12577788"/>
              <a:gd name="connsiteY4875" fmla="*/ 5878504 h 7613820"/>
              <a:gd name="connsiteX4876" fmla="*/ 6424099 w 12577788"/>
              <a:gd name="connsiteY4876" fmla="*/ 5873569 h 7613820"/>
              <a:gd name="connsiteX4877" fmla="*/ 6429042 w 12577788"/>
              <a:gd name="connsiteY4877" fmla="*/ 5868282 h 7613820"/>
              <a:gd name="connsiteX4878" fmla="*/ 6426760 w 12577788"/>
              <a:gd name="connsiteY4878" fmla="*/ 5861584 h 7613820"/>
              <a:gd name="connsiteX4879" fmla="*/ 6434364 w 12577788"/>
              <a:gd name="connsiteY4879" fmla="*/ 5864052 h 7613820"/>
              <a:gd name="connsiteX4880" fmla="*/ 6441208 w 12577788"/>
              <a:gd name="connsiteY4880" fmla="*/ 5864404 h 7613820"/>
              <a:gd name="connsiteX4881" fmla="*/ 6462119 w 12577788"/>
              <a:gd name="connsiteY4881" fmla="*/ 5889431 h 7613820"/>
              <a:gd name="connsiteX4882" fmla="*/ 6471624 w 12577788"/>
              <a:gd name="connsiteY4882" fmla="*/ 5896834 h 7613820"/>
              <a:gd name="connsiteX4883" fmla="*/ 6503180 w 12577788"/>
              <a:gd name="connsiteY4883" fmla="*/ 5923271 h 7613820"/>
              <a:gd name="connsiteX4884" fmla="*/ 6486831 w 12577788"/>
              <a:gd name="connsiteY4884" fmla="*/ 5921861 h 7613820"/>
              <a:gd name="connsiteX4885" fmla="*/ 6506982 w 12577788"/>
              <a:gd name="connsiteY4885" fmla="*/ 5934902 h 7613820"/>
              <a:gd name="connsiteX4886" fmla="*/ 6517627 w 12577788"/>
              <a:gd name="connsiteY4886" fmla="*/ 5931730 h 7613820"/>
              <a:gd name="connsiteX4887" fmla="*/ 6526752 w 12577788"/>
              <a:gd name="connsiteY4887" fmla="*/ 5941247 h 7613820"/>
              <a:gd name="connsiteX4888" fmla="*/ 6511544 w 12577788"/>
              <a:gd name="connsiteY4888" fmla="*/ 5937370 h 7613820"/>
              <a:gd name="connsiteX4889" fmla="*/ 6497477 w 12577788"/>
              <a:gd name="connsiteY4889" fmla="*/ 5937371 h 7613820"/>
              <a:gd name="connsiteX4890" fmla="*/ 6512685 w 12577788"/>
              <a:gd name="connsiteY4890" fmla="*/ 5943362 h 7613820"/>
              <a:gd name="connsiteX4891" fmla="*/ 6529413 w 12577788"/>
              <a:gd name="connsiteY4891" fmla="*/ 5950765 h 7613820"/>
              <a:gd name="connsiteX4892" fmla="*/ 6537397 w 12577788"/>
              <a:gd name="connsiteY4892" fmla="*/ 5971209 h 7613820"/>
              <a:gd name="connsiteX4893" fmla="*/ 6541960 w 12577788"/>
              <a:gd name="connsiteY4893" fmla="*/ 5973324 h 7613820"/>
              <a:gd name="connsiteX4894" fmla="*/ 6518767 w 12577788"/>
              <a:gd name="connsiteY4894" fmla="*/ 5979316 h 7613820"/>
              <a:gd name="connsiteX4895" fmla="*/ 6545762 w 12577788"/>
              <a:gd name="connsiteY4895" fmla="*/ 5987775 h 7613820"/>
              <a:gd name="connsiteX4896" fmla="*/ 6567814 w 12577788"/>
              <a:gd name="connsiteY4896" fmla="*/ 6002228 h 7613820"/>
              <a:gd name="connsiteX4897" fmla="*/ 6590245 w 12577788"/>
              <a:gd name="connsiteY4897" fmla="*/ 6015270 h 7613820"/>
              <a:gd name="connsiteX4898" fmla="*/ 6603171 w 12577788"/>
              <a:gd name="connsiteY4898" fmla="*/ 6017738 h 7613820"/>
              <a:gd name="connsiteX4899" fmla="*/ 6618379 w 12577788"/>
              <a:gd name="connsiteY4899" fmla="*/ 6015271 h 7613820"/>
              <a:gd name="connsiteX4900" fmla="*/ 6611537 w 12577788"/>
              <a:gd name="connsiteY4900" fmla="*/ 6022674 h 7613820"/>
              <a:gd name="connsiteX4901" fmla="*/ 6632827 w 12577788"/>
              <a:gd name="connsiteY4901" fmla="*/ 6027255 h 7613820"/>
              <a:gd name="connsiteX4902" fmla="*/ 6631687 w 12577788"/>
              <a:gd name="connsiteY4902" fmla="*/ 6038182 h 7613820"/>
              <a:gd name="connsiteX4903" fmla="*/ 6652598 w 12577788"/>
              <a:gd name="connsiteY4903" fmla="*/ 6041708 h 7613820"/>
              <a:gd name="connsiteX4904" fmla="*/ 6638529 w 12577788"/>
              <a:gd name="connsiteY4904" fmla="*/ 6022674 h 7613820"/>
              <a:gd name="connsiteX4905" fmla="*/ 6660581 w 12577788"/>
              <a:gd name="connsiteY4905" fmla="*/ 6032191 h 7613820"/>
              <a:gd name="connsiteX4906" fmla="*/ 6679591 w 12577788"/>
              <a:gd name="connsiteY4906" fmla="*/ 6046643 h 7613820"/>
              <a:gd name="connsiteX4907" fmla="*/ 6658300 w 12577788"/>
              <a:gd name="connsiteY4907" fmla="*/ 6041707 h 7613820"/>
              <a:gd name="connsiteX4908" fmla="*/ 6664384 w 12577788"/>
              <a:gd name="connsiteY4908" fmla="*/ 6061094 h 7613820"/>
              <a:gd name="connsiteX4909" fmla="*/ 6670087 w 12577788"/>
              <a:gd name="connsiteY4909" fmla="*/ 6052635 h 7613820"/>
              <a:gd name="connsiteX4910" fmla="*/ 6684154 w 12577788"/>
              <a:gd name="connsiteY4910" fmla="*/ 6071669 h 7613820"/>
              <a:gd name="connsiteX4911" fmla="*/ 6700502 w 12577788"/>
              <a:gd name="connsiteY4911" fmla="*/ 6079777 h 7613820"/>
              <a:gd name="connsiteX4912" fmla="*/ 6714951 w 12577788"/>
              <a:gd name="connsiteY4912" fmla="*/ 6087179 h 7613820"/>
              <a:gd name="connsiteX4913" fmla="*/ 6714950 w 12577788"/>
              <a:gd name="connsiteY4913" fmla="*/ 6070259 h 7613820"/>
              <a:gd name="connsiteX4914" fmla="*/ 6730159 w 12577788"/>
              <a:gd name="connsiteY4914" fmla="*/ 6079777 h 7613820"/>
              <a:gd name="connsiteX4915" fmla="*/ 6723313 w 12577788"/>
              <a:gd name="connsiteY4915" fmla="*/ 6092114 h 7613820"/>
              <a:gd name="connsiteX4916" fmla="*/ 6737382 w 12577788"/>
              <a:gd name="connsiteY4916" fmla="*/ 6089294 h 7613820"/>
              <a:gd name="connsiteX4917" fmla="*/ 6750309 w 12577788"/>
              <a:gd name="connsiteY4917" fmla="*/ 6107623 h 7613820"/>
              <a:gd name="connsiteX4918" fmla="*/ 6762854 w 12577788"/>
              <a:gd name="connsiteY4918" fmla="*/ 6108681 h 7613820"/>
              <a:gd name="connsiteX4919" fmla="*/ 6762855 w 12577788"/>
              <a:gd name="connsiteY4919" fmla="*/ 6117141 h 7613820"/>
              <a:gd name="connsiteX4920" fmla="*/ 6789849 w 12577788"/>
              <a:gd name="connsiteY4920" fmla="*/ 6112205 h 7613820"/>
              <a:gd name="connsiteX4921" fmla="*/ 6786427 w 12577788"/>
              <a:gd name="connsiteY4921" fmla="*/ 6122075 h 7613820"/>
              <a:gd name="connsiteX4922" fmla="*/ 6806197 w 12577788"/>
              <a:gd name="connsiteY4922" fmla="*/ 6130182 h 7613820"/>
              <a:gd name="connsiteX4923" fmla="*/ 6820645 w 12577788"/>
              <a:gd name="connsiteY4923" fmla="*/ 6124190 h 7613820"/>
              <a:gd name="connsiteX4924" fmla="*/ 6821786 w 12577788"/>
              <a:gd name="connsiteY4924" fmla="*/ 6132651 h 7613820"/>
              <a:gd name="connsiteX4925" fmla="*/ 6843077 w 12577788"/>
              <a:gd name="connsiteY4925" fmla="*/ 6136528 h 7613820"/>
              <a:gd name="connsiteX4926" fmla="*/ 6851821 w 12577788"/>
              <a:gd name="connsiteY4926" fmla="*/ 6134413 h 7613820"/>
              <a:gd name="connsiteX4927" fmla="*/ 6856383 w 12577788"/>
              <a:gd name="connsiteY4927" fmla="*/ 6142521 h 7613820"/>
              <a:gd name="connsiteX4928" fmla="*/ 6888320 w 12577788"/>
              <a:gd name="connsiteY4928" fmla="*/ 6171073 h 7613820"/>
              <a:gd name="connsiteX4929" fmla="*/ 6832431 w 12577788"/>
              <a:gd name="connsiteY4929" fmla="*/ 6239455 h 7613820"/>
              <a:gd name="connsiteX4930" fmla="*/ 6839275 w 12577788"/>
              <a:gd name="connsiteY4930" fmla="*/ 6251792 h 7613820"/>
              <a:gd name="connsiteX4931" fmla="*/ 6826348 w 12577788"/>
              <a:gd name="connsiteY4931" fmla="*/ 6267303 h 7613820"/>
              <a:gd name="connsiteX4932" fmla="*/ 6842697 w 12577788"/>
              <a:gd name="connsiteY4932" fmla="*/ 6282460 h 7613820"/>
              <a:gd name="connsiteX4933" fmla="*/ 6907710 w 12577788"/>
              <a:gd name="connsiteY4933" fmla="*/ 6355073 h 7613820"/>
              <a:gd name="connsiteX4934" fmla="*/ 6949533 w 12577788"/>
              <a:gd name="connsiteY4934" fmla="*/ 6347670 h 7613820"/>
              <a:gd name="connsiteX4935" fmla="*/ 6958277 w 12577788"/>
              <a:gd name="connsiteY4935" fmla="*/ 6336391 h 7613820"/>
              <a:gd name="connsiteX4936" fmla="*/ 6990973 w 12577788"/>
              <a:gd name="connsiteY4936" fmla="*/ 6340619 h 7613820"/>
              <a:gd name="connsiteX4937" fmla="*/ 6981089 w 12577788"/>
              <a:gd name="connsiteY4937" fmla="*/ 6315945 h 7613820"/>
              <a:gd name="connsiteX4938" fmla="*/ 6995155 w 12577788"/>
              <a:gd name="connsiteY4938" fmla="*/ 6310657 h 7613820"/>
              <a:gd name="connsiteX4939" fmla="*/ 7010364 w 12577788"/>
              <a:gd name="connsiteY4939" fmla="*/ 6263777 h 7613820"/>
              <a:gd name="connsiteX4940" fmla="*/ 7004661 w 12577788"/>
              <a:gd name="connsiteY4940" fmla="*/ 6255318 h 7613820"/>
              <a:gd name="connsiteX4941" fmla="*/ 7006182 w 12577788"/>
              <a:gd name="connsiteY4941" fmla="*/ 6253907 h 7613820"/>
              <a:gd name="connsiteX4942" fmla="*/ 7014165 w 12577788"/>
              <a:gd name="connsiteY4942" fmla="*/ 6254964 h 7613820"/>
              <a:gd name="connsiteX4943" fmla="*/ 7049143 w 12577788"/>
              <a:gd name="connsiteY4943" fmla="*/ 6227822 h 7613820"/>
              <a:gd name="connsiteX4944" fmla="*/ 7062072 w 12577788"/>
              <a:gd name="connsiteY4944" fmla="*/ 6213724 h 7613820"/>
              <a:gd name="connsiteX4945" fmla="*/ 7020629 w 12577788"/>
              <a:gd name="connsiteY4945" fmla="*/ 6231701 h 7613820"/>
              <a:gd name="connsiteX4946" fmla="*/ 7009983 w 12577788"/>
              <a:gd name="connsiteY4946" fmla="*/ 6240513 h 7613820"/>
              <a:gd name="connsiteX4947" fmla="*/ 7002380 w 12577788"/>
              <a:gd name="connsiteY4947" fmla="*/ 6245448 h 7613820"/>
              <a:gd name="connsiteX4948" fmla="*/ 7000480 w 12577788"/>
              <a:gd name="connsiteY4948" fmla="*/ 6248971 h 7613820"/>
              <a:gd name="connsiteX4949" fmla="*/ 6996296 w 12577788"/>
              <a:gd name="connsiteY4949" fmla="*/ 6242627 h 7613820"/>
              <a:gd name="connsiteX4950" fmla="*/ 6999339 w 12577788"/>
              <a:gd name="connsiteY4950" fmla="*/ 6198566 h 7613820"/>
              <a:gd name="connsiteX4951" fmla="*/ 6984510 w 12577788"/>
              <a:gd name="connsiteY4951" fmla="*/ 6211609 h 7613820"/>
              <a:gd name="connsiteX4952" fmla="*/ 6954855 w 12577788"/>
              <a:gd name="connsiteY4952" fmla="*/ 6189754 h 7613820"/>
              <a:gd name="connsiteX4953" fmla="*/ 6958277 w 12577788"/>
              <a:gd name="connsiteY4953" fmla="*/ 6176007 h 7613820"/>
              <a:gd name="connsiteX4954" fmla="*/ 6999339 w 12577788"/>
              <a:gd name="connsiteY4954" fmla="*/ 6172481 h 7613820"/>
              <a:gd name="connsiteX4955" fmla="*/ 7013025 w 12577788"/>
              <a:gd name="connsiteY4955" fmla="*/ 6139701 h 7613820"/>
              <a:gd name="connsiteX4956" fmla="*/ 7018347 w 12577788"/>
              <a:gd name="connsiteY4956" fmla="*/ 6139700 h 7613820"/>
              <a:gd name="connsiteX4957" fmla="*/ 7030895 w 12577788"/>
              <a:gd name="connsiteY4957" fmla="*/ 6136528 h 7613820"/>
              <a:gd name="connsiteX4958" fmla="*/ 7042681 w 12577788"/>
              <a:gd name="connsiteY4958" fmla="*/ 6144636 h 7613820"/>
              <a:gd name="connsiteX4959" fmla="*/ 7040399 w 12577788"/>
              <a:gd name="connsiteY4959" fmla="*/ 6137585 h 7613820"/>
              <a:gd name="connsiteX4960" fmla="*/ 7049904 w 12577788"/>
              <a:gd name="connsiteY4960" fmla="*/ 6137585 h 7613820"/>
              <a:gd name="connsiteX4961" fmla="*/ 7061691 w 12577788"/>
              <a:gd name="connsiteY4961" fmla="*/ 6142167 h 7613820"/>
              <a:gd name="connsiteX4962" fmla="*/ 7063972 w 12577788"/>
              <a:gd name="connsiteY4962" fmla="*/ 6138643 h 7613820"/>
              <a:gd name="connsiteX4963" fmla="*/ 7089445 w 12577788"/>
              <a:gd name="connsiteY4963" fmla="*/ 6146045 h 7613820"/>
              <a:gd name="connsiteX4964" fmla="*/ 7090966 w 12577788"/>
              <a:gd name="connsiteY4964" fmla="*/ 6138642 h 7613820"/>
              <a:gd name="connsiteX4965" fmla="*/ 7095528 w 12577788"/>
              <a:gd name="connsiteY4965" fmla="*/ 6146046 h 7613820"/>
              <a:gd name="connsiteX4966" fmla="*/ 7110736 w 12577788"/>
              <a:gd name="connsiteY4966" fmla="*/ 6139701 h 7613820"/>
              <a:gd name="connsiteX4967" fmla="*/ 7128226 w 12577788"/>
              <a:gd name="connsiteY4967" fmla="*/ 6142167 h 7613820"/>
              <a:gd name="connsiteX4968" fmla="*/ 7122523 w 12577788"/>
              <a:gd name="connsiteY4968" fmla="*/ 6139700 h 7613820"/>
              <a:gd name="connsiteX4969" fmla="*/ 7149517 w 12577788"/>
              <a:gd name="connsiteY4969" fmla="*/ 6139701 h 7613820"/>
              <a:gd name="connsiteX4970" fmla="*/ 7137730 w 12577788"/>
              <a:gd name="connsiteY4970" fmla="*/ 6144635 h 7613820"/>
              <a:gd name="connsiteX4971" fmla="*/ 7161304 w 12577788"/>
              <a:gd name="connsiteY4971" fmla="*/ 6139700 h 7613820"/>
              <a:gd name="connsiteX4972" fmla="*/ 7177651 w 12577788"/>
              <a:gd name="connsiteY4972" fmla="*/ 6142167 h 7613820"/>
              <a:gd name="connsiteX4973" fmla="*/ 7194379 w 12577788"/>
              <a:gd name="connsiteY4973" fmla="*/ 6146045 h 7613820"/>
              <a:gd name="connsiteX4974" fmla="*/ 7163584 w 12577788"/>
              <a:gd name="connsiteY4974" fmla="*/ 6152038 h 7613820"/>
              <a:gd name="connsiteX4975" fmla="*/ 7140392 w 12577788"/>
              <a:gd name="connsiteY4975" fmla="*/ 6149217 h 7613820"/>
              <a:gd name="connsiteX4976" fmla="*/ 7116438 w 12577788"/>
              <a:gd name="connsiteY4976" fmla="*/ 6159088 h 7613820"/>
              <a:gd name="connsiteX4977" fmla="*/ 7110735 w 12577788"/>
              <a:gd name="connsiteY4977" fmla="*/ 6168605 h 7613820"/>
              <a:gd name="connsiteX4978" fmla="*/ 7122523 w 12577788"/>
              <a:gd name="connsiteY4978" fmla="*/ 6163669 h 7613820"/>
              <a:gd name="connsiteX4979" fmla="*/ 7132027 w 12577788"/>
              <a:gd name="connsiteY4979" fmla="*/ 6171073 h 7613820"/>
              <a:gd name="connsiteX4980" fmla="*/ 7122523 w 12577788"/>
              <a:gd name="connsiteY4980" fmla="*/ 6173187 h 7613820"/>
              <a:gd name="connsiteX4981" fmla="*/ 7143813 w 12577788"/>
              <a:gd name="connsiteY4981" fmla="*/ 6181999 h 7613820"/>
              <a:gd name="connsiteX4982" fmla="*/ 7167386 w 12577788"/>
              <a:gd name="connsiteY4982" fmla="*/ 6179180 h 7613820"/>
              <a:gd name="connsiteX4983" fmla="*/ 7204645 w 12577788"/>
              <a:gd name="connsiteY4983" fmla="*/ 6177064 h 7613820"/>
              <a:gd name="connsiteX4984" fmla="*/ 7210729 w 12577788"/>
              <a:gd name="connsiteY4984" fmla="*/ 6167547 h 7613820"/>
              <a:gd name="connsiteX4985" fmla="*/ 7224796 w 12577788"/>
              <a:gd name="connsiteY4985" fmla="*/ 6169663 h 7613820"/>
              <a:gd name="connsiteX4986" fmla="*/ 7238863 w 12577788"/>
              <a:gd name="connsiteY4986" fmla="*/ 6168604 h 7613820"/>
              <a:gd name="connsiteX4987" fmla="*/ 7265857 w 12577788"/>
              <a:gd name="connsiteY4987" fmla="*/ 6162612 h 7613820"/>
              <a:gd name="connsiteX4988" fmla="*/ 7315284 w 12577788"/>
              <a:gd name="connsiteY4988" fmla="*/ 6153095 h 7613820"/>
              <a:gd name="connsiteX4989" fmla="*/ 7322126 w 12577788"/>
              <a:gd name="connsiteY4989" fmla="*/ 6136528 h 7613820"/>
              <a:gd name="connsiteX4990" fmla="*/ 7326688 w 12577788"/>
              <a:gd name="connsiteY4990" fmla="*/ 6150628 h 7613820"/>
              <a:gd name="connsiteX4991" fmla="*/ 7345699 w 12577788"/>
              <a:gd name="connsiteY4991" fmla="*/ 6144635 h 7613820"/>
              <a:gd name="connsiteX4992" fmla="*/ 7363569 w 12577788"/>
              <a:gd name="connsiteY4992" fmla="*/ 6143577 h 7613820"/>
              <a:gd name="connsiteX4993" fmla="*/ 7402348 w 12577788"/>
              <a:gd name="connsiteY4993" fmla="*/ 6139701 h 7613820"/>
              <a:gd name="connsiteX4994" fmla="*/ 7432764 w 12577788"/>
              <a:gd name="connsiteY4994" fmla="*/ 6122076 h 7613820"/>
              <a:gd name="connsiteX4995" fmla="*/ 7452915 w 12577788"/>
              <a:gd name="connsiteY4995" fmla="*/ 6116788 h 7613820"/>
              <a:gd name="connsiteX4996" fmla="*/ 7451013 w 12577788"/>
              <a:gd name="connsiteY4996" fmla="*/ 6123134 h 7613820"/>
              <a:gd name="connsiteX4997" fmla="*/ 7455196 w 12577788"/>
              <a:gd name="connsiteY4997" fmla="*/ 6123838 h 7613820"/>
              <a:gd name="connsiteX4998" fmla="*/ 7457857 w 12577788"/>
              <a:gd name="connsiteY4998" fmla="*/ 6112911 h 7613820"/>
              <a:gd name="connsiteX4999" fmla="*/ 7468122 w 12577788"/>
              <a:gd name="connsiteY4999" fmla="*/ 6105157 h 7613820"/>
              <a:gd name="connsiteX5000" fmla="*/ 7446831 w 12577788"/>
              <a:gd name="connsiteY5000" fmla="*/ 6113615 h 7613820"/>
              <a:gd name="connsiteX5001" fmla="*/ 7428961 w 12577788"/>
              <a:gd name="connsiteY5001" fmla="*/ 6111149 h 7613820"/>
              <a:gd name="connsiteX5002" fmla="*/ 7452915 w 12577788"/>
              <a:gd name="connsiteY5002" fmla="*/ 6096696 h 7613820"/>
              <a:gd name="connsiteX5003" fmla="*/ 7470404 w 12577788"/>
              <a:gd name="connsiteY5003" fmla="*/ 6105156 h 7613820"/>
              <a:gd name="connsiteX5004" fmla="*/ 7503101 w 12577788"/>
              <a:gd name="connsiteY5004" fmla="*/ 6089294 h 7613820"/>
              <a:gd name="connsiteX5005" fmla="*/ 7527814 w 12577788"/>
              <a:gd name="connsiteY5005" fmla="*/ 6095639 h 7613820"/>
              <a:gd name="connsiteX5006" fmla="*/ 7559751 w 12577788"/>
              <a:gd name="connsiteY5006" fmla="*/ 6081187 h 7613820"/>
              <a:gd name="connsiteX5007" fmla="*/ 7562411 w 12577788"/>
              <a:gd name="connsiteY5007" fmla="*/ 6081539 h 7613820"/>
              <a:gd name="connsiteX5008" fmla="*/ 7563172 w 12577788"/>
              <a:gd name="connsiteY5008" fmla="*/ 6081540 h 7613820"/>
              <a:gd name="connsiteX5009" fmla="*/ 7563552 w 12577788"/>
              <a:gd name="connsiteY5009" fmla="*/ 6082949 h 7613820"/>
              <a:gd name="connsiteX5010" fmla="*/ 7595108 w 12577788"/>
              <a:gd name="connsiteY5010" fmla="*/ 6144283 h 7613820"/>
              <a:gd name="connsiteX5011" fmla="*/ 7590926 w 12577788"/>
              <a:gd name="connsiteY5011" fmla="*/ 6093876 h 7613820"/>
              <a:gd name="connsiteX5012" fmla="*/ 7583322 w 12577788"/>
              <a:gd name="connsiteY5012" fmla="*/ 6078366 h 7613820"/>
              <a:gd name="connsiteX5013" fmla="*/ 7583703 w 12577788"/>
              <a:gd name="connsiteY5013" fmla="*/ 6077661 h 7613820"/>
              <a:gd name="connsiteX5014" fmla="*/ 7584463 w 12577788"/>
              <a:gd name="connsiteY5014" fmla="*/ 6073784 h 7613820"/>
              <a:gd name="connsiteX5015" fmla="*/ 7584463 w 12577788"/>
              <a:gd name="connsiteY5015" fmla="*/ 6073432 h 7613820"/>
              <a:gd name="connsiteX5016" fmla="*/ 7630087 w 12577788"/>
              <a:gd name="connsiteY5016" fmla="*/ 6053692 h 7613820"/>
              <a:gd name="connsiteX5017" fmla="*/ 7632369 w 12577788"/>
              <a:gd name="connsiteY5017" fmla="*/ 6052635 h 7613820"/>
              <a:gd name="connsiteX5018" fmla="*/ 7634649 w 12577788"/>
              <a:gd name="connsiteY5018" fmla="*/ 6051225 h 7613820"/>
              <a:gd name="connsiteX5019" fmla="*/ 7639591 w 12577788"/>
              <a:gd name="connsiteY5019" fmla="*/ 6049815 h 7613820"/>
              <a:gd name="connsiteX5020" fmla="*/ 7647577 w 12577788"/>
              <a:gd name="connsiteY5020" fmla="*/ 6045233 h 7613820"/>
              <a:gd name="connsiteX5021" fmla="*/ 7665446 w 12577788"/>
              <a:gd name="connsiteY5021" fmla="*/ 6034305 h 7613820"/>
              <a:gd name="connsiteX5022" fmla="*/ 7694721 w 12577788"/>
              <a:gd name="connsiteY5022" fmla="*/ 6012803 h 7613820"/>
              <a:gd name="connsiteX5023" fmla="*/ 7698523 w 12577788"/>
              <a:gd name="connsiteY5023" fmla="*/ 6017737 h 7613820"/>
              <a:gd name="connsiteX5024" fmla="*/ 7700803 w 12577788"/>
              <a:gd name="connsiteY5024" fmla="*/ 6017738 h 7613820"/>
              <a:gd name="connsiteX5025" fmla="*/ 7703085 w 12577788"/>
              <a:gd name="connsiteY5025" fmla="*/ 6017737 h 7613820"/>
              <a:gd name="connsiteX5026" fmla="*/ 7700804 w 12577788"/>
              <a:gd name="connsiteY5026" fmla="*/ 6004344 h 7613820"/>
              <a:gd name="connsiteX5027" fmla="*/ 7705365 w 12577788"/>
              <a:gd name="connsiteY5027" fmla="*/ 6010688 h 7613820"/>
              <a:gd name="connsiteX5028" fmla="*/ 7711068 w 12577788"/>
              <a:gd name="connsiteY5028" fmla="*/ 6004345 h 7613820"/>
              <a:gd name="connsiteX5029" fmla="*/ 7708788 w 12577788"/>
              <a:gd name="connsiteY5029" fmla="*/ 5997293 h 7613820"/>
              <a:gd name="connsiteX5030" fmla="*/ 7717153 w 12577788"/>
              <a:gd name="connsiteY5030" fmla="*/ 5998705 h 7613820"/>
              <a:gd name="connsiteX5031" fmla="*/ 7717152 w 12577788"/>
              <a:gd name="connsiteY5031" fmla="*/ 6007163 h 7613820"/>
              <a:gd name="connsiteX5032" fmla="*/ 7720574 w 12577788"/>
              <a:gd name="connsiteY5032" fmla="*/ 5999761 h 7613820"/>
              <a:gd name="connsiteX5033" fmla="*/ 7722855 w 12577788"/>
              <a:gd name="connsiteY5033" fmla="*/ 5997294 h 7613820"/>
              <a:gd name="connsiteX5034" fmla="*/ 7723995 w 12577788"/>
              <a:gd name="connsiteY5034" fmla="*/ 5996237 h 7613820"/>
              <a:gd name="connsiteX5035" fmla="*/ 7723996 w 12577788"/>
              <a:gd name="connsiteY5035" fmla="*/ 5994826 h 7613820"/>
              <a:gd name="connsiteX5036" fmla="*/ 7725136 w 12577788"/>
              <a:gd name="connsiteY5036" fmla="*/ 5994825 h 7613820"/>
              <a:gd name="connsiteX5037" fmla="*/ 7736923 w 12577788"/>
              <a:gd name="connsiteY5037" fmla="*/ 5988481 h 7613820"/>
              <a:gd name="connsiteX5038" fmla="*/ 7738063 w 12577788"/>
              <a:gd name="connsiteY5038" fmla="*/ 5987775 h 7613820"/>
              <a:gd name="connsiteX5039" fmla="*/ 7739204 w 12577788"/>
              <a:gd name="connsiteY5039" fmla="*/ 5986718 h 7613820"/>
              <a:gd name="connsiteX5040" fmla="*/ 7740345 w 12577788"/>
              <a:gd name="connsiteY5040" fmla="*/ 5985309 h 7613820"/>
              <a:gd name="connsiteX5041" fmla="*/ 7736923 w 12577788"/>
              <a:gd name="connsiteY5041" fmla="*/ 5982841 h 7613820"/>
              <a:gd name="connsiteX5042" fmla="*/ 7735783 w 12577788"/>
              <a:gd name="connsiteY5042" fmla="*/ 5982841 h 7613820"/>
              <a:gd name="connsiteX5043" fmla="*/ 7722854 w 12577788"/>
              <a:gd name="connsiteY5043" fmla="*/ 5989892 h 7613820"/>
              <a:gd name="connsiteX5044" fmla="*/ 7721714 w 12577788"/>
              <a:gd name="connsiteY5044" fmla="*/ 5989892 h 7613820"/>
              <a:gd name="connsiteX5045" fmla="*/ 7721714 w 12577788"/>
              <a:gd name="connsiteY5045" fmla="*/ 5991653 h 7613820"/>
              <a:gd name="connsiteX5046" fmla="*/ 7716012 w 12577788"/>
              <a:gd name="connsiteY5046" fmla="*/ 5987776 h 7613820"/>
              <a:gd name="connsiteX5047" fmla="*/ 7717153 w 12577788"/>
              <a:gd name="connsiteY5047" fmla="*/ 5984251 h 7613820"/>
              <a:gd name="connsiteX5048" fmla="*/ 7718294 w 12577788"/>
              <a:gd name="connsiteY5048" fmla="*/ 5982841 h 7613820"/>
              <a:gd name="connsiteX5049" fmla="*/ 7718293 w 12577788"/>
              <a:gd name="connsiteY5049" fmla="*/ 5981783 h 7613820"/>
              <a:gd name="connsiteX5050" fmla="*/ 7731219 w 12577788"/>
              <a:gd name="connsiteY5050" fmla="*/ 5974382 h 7613820"/>
              <a:gd name="connsiteX5051" fmla="*/ 7733501 w 12577788"/>
              <a:gd name="connsiteY5051" fmla="*/ 5972266 h 7613820"/>
              <a:gd name="connsiteX5052" fmla="*/ 7741486 w 12577788"/>
              <a:gd name="connsiteY5052" fmla="*/ 5961692 h 7613820"/>
              <a:gd name="connsiteX5053" fmla="*/ 7759354 w 12577788"/>
              <a:gd name="connsiteY5053" fmla="*/ 5943362 h 7613820"/>
              <a:gd name="connsiteX5054" fmla="*/ 7778364 w 12577788"/>
              <a:gd name="connsiteY5054" fmla="*/ 5926795 h 7613820"/>
              <a:gd name="connsiteX5055" fmla="*/ 7798135 w 12577788"/>
              <a:gd name="connsiteY5055" fmla="*/ 5909876 h 7613820"/>
              <a:gd name="connsiteX5056" fmla="*/ 7819426 w 12577788"/>
              <a:gd name="connsiteY5056" fmla="*/ 5894366 h 7613820"/>
              <a:gd name="connsiteX5057" fmla="*/ 7839196 w 12577788"/>
              <a:gd name="connsiteY5057" fmla="*/ 5878856 h 7613820"/>
              <a:gd name="connsiteX5058" fmla="*/ 7859345 w 12577788"/>
              <a:gd name="connsiteY5058" fmla="*/ 5862289 h 7613820"/>
              <a:gd name="connsiteX5059" fmla="*/ 7868852 w 12577788"/>
              <a:gd name="connsiteY5059" fmla="*/ 5854887 h 7613820"/>
              <a:gd name="connsiteX5060" fmla="*/ 7878355 w 12577788"/>
              <a:gd name="connsiteY5060" fmla="*/ 5846780 h 7613820"/>
              <a:gd name="connsiteX5061" fmla="*/ 7876075 w 12577788"/>
              <a:gd name="connsiteY5061" fmla="*/ 5857355 h 7613820"/>
              <a:gd name="connsiteX5062" fmla="*/ 7915616 w 12577788"/>
              <a:gd name="connsiteY5062" fmla="*/ 5819990 h 7613820"/>
              <a:gd name="connsiteX5063" fmla="*/ 7920558 w 12577788"/>
              <a:gd name="connsiteY5063" fmla="*/ 5798487 h 7613820"/>
              <a:gd name="connsiteX5064" fmla="*/ 7938048 w 12577788"/>
              <a:gd name="connsiteY5064" fmla="*/ 5780510 h 7613820"/>
              <a:gd name="connsiteX5065" fmla="*/ 7948313 w 12577788"/>
              <a:gd name="connsiteY5065" fmla="*/ 5770993 h 7613820"/>
              <a:gd name="connsiteX5066" fmla="*/ 7961620 w 12577788"/>
              <a:gd name="connsiteY5066" fmla="*/ 5767469 h 7613820"/>
              <a:gd name="connsiteX5067" fmla="*/ 7971124 w 12577788"/>
              <a:gd name="connsiteY5067" fmla="*/ 5747377 h 7613820"/>
              <a:gd name="connsiteX5068" fmla="*/ 7977968 w 12577788"/>
              <a:gd name="connsiteY5068" fmla="*/ 5743500 h 7613820"/>
              <a:gd name="connsiteX5069" fmla="*/ 8000399 w 12577788"/>
              <a:gd name="connsiteY5069" fmla="*/ 5736449 h 7613820"/>
              <a:gd name="connsiteX5070" fmla="*/ 8014468 w 12577788"/>
              <a:gd name="connsiteY5070" fmla="*/ 5718472 h 7613820"/>
              <a:gd name="connsiteX5071" fmla="*/ 8011045 w 12577788"/>
              <a:gd name="connsiteY5071" fmla="*/ 5711070 h 7613820"/>
              <a:gd name="connsiteX5072" fmla="*/ 8027395 w 12577788"/>
              <a:gd name="connsiteY5072" fmla="*/ 5693093 h 7613820"/>
              <a:gd name="connsiteX5073" fmla="*/ 8030055 w 12577788"/>
              <a:gd name="connsiteY5073" fmla="*/ 5690626 h 7613820"/>
              <a:gd name="connsiteX5074" fmla="*/ 8029295 w 12577788"/>
              <a:gd name="connsiteY5074" fmla="*/ 5694150 h 7613820"/>
              <a:gd name="connsiteX5075" fmla="*/ 8039940 w 12577788"/>
              <a:gd name="connsiteY5075" fmla="*/ 5703667 h 7613820"/>
              <a:gd name="connsiteX5076" fmla="*/ 8054768 w 12577788"/>
              <a:gd name="connsiteY5076" fmla="*/ 5691682 h 7613820"/>
              <a:gd name="connsiteX5077" fmla="*/ 8064654 w 12577788"/>
              <a:gd name="connsiteY5077" fmla="*/ 5684634 h 7613820"/>
              <a:gd name="connsiteX5078" fmla="*/ 8065034 w 12577788"/>
              <a:gd name="connsiteY5078" fmla="*/ 5682869 h 7613820"/>
              <a:gd name="connsiteX5079" fmla="*/ 8068835 w 12577788"/>
              <a:gd name="connsiteY5079" fmla="*/ 5681108 h 7613820"/>
              <a:gd name="connsiteX5080" fmla="*/ 8084044 w 12577788"/>
              <a:gd name="connsiteY5080" fmla="*/ 5658901 h 7613820"/>
              <a:gd name="connsiteX5081" fmla="*/ 8068075 w 12577788"/>
              <a:gd name="connsiteY5081" fmla="*/ 5651499 h 7613820"/>
              <a:gd name="connsiteX5082" fmla="*/ 8065033 w 12577788"/>
              <a:gd name="connsiteY5082" fmla="*/ 5652556 h 7613820"/>
              <a:gd name="connsiteX5083" fmla="*/ 8070735 w 12577788"/>
              <a:gd name="connsiteY5083" fmla="*/ 5646916 h 7613820"/>
              <a:gd name="connsiteX5084" fmla="*/ 8082523 w 12577788"/>
              <a:gd name="connsiteY5084" fmla="*/ 5641982 h 7613820"/>
              <a:gd name="connsiteX5085" fmla="*/ 8099252 w 12577788"/>
              <a:gd name="connsiteY5085" fmla="*/ 5610609 h 7613820"/>
              <a:gd name="connsiteX5086" fmla="*/ 8103814 w 12577788"/>
              <a:gd name="connsiteY5086" fmla="*/ 5573599 h 7613820"/>
              <a:gd name="connsiteX5087" fmla="*/ 8108376 w 12577788"/>
              <a:gd name="connsiteY5087" fmla="*/ 5583115 h 7613820"/>
              <a:gd name="connsiteX5088" fmla="*/ 8128527 w 12577788"/>
              <a:gd name="connsiteY5088" fmla="*/ 5550686 h 7613820"/>
              <a:gd name="connsiteX5089" fmla="*/ 8146015 w 12577788"/>
              <a:gd name="connsiteY5089" fmla="*/ 5517200 h 7613820"/>
              <a:gd name="connsiteX5090" fmla="*/ 8154000 w 12577788"/>
              <a:gd name="connsiteY5090" fmla="*/ 5500281 h 7613820"/>
              <a:gd name="connsiteX5091" fmla="*/ 8163505 w 12577788"/>
              <a:gd name="connsiteY5091" fmla="*/ 5482655 h 7613820"/>
              <a:gd name="connsiteX5092" fmla="*/ 8174151 w 12577788"/>
              <a:gd name="connsiteY5092" fmla="*/ 5463268 h 7613820"/>
              <a:gd name="connsiteX5093" fmla="*/ 8177952 w 12577788"/>
              <a:gd name="connsiteY5093" fmla="*/ 5458686 h 7613820"/>
              <a:gd name="connsiteX5094" fmla="*/ 8190878 w 12577788"/>
              <a:gd name="connsiteY5094" fmla="*/ 5467498 h 7613820"/>
              <a:gd name="connsiteX5095" fmla="*/ 8252471 w 12577788"/>
              <a:gd name="connsiteY5095" fmla="*/ 5465031 h 7613820"/>
              <a:gd name="connsiteX5096" fmla="*/ 8212551 w 12577788"/>
              <a:gd name="connsiteY5096" fmla="*/ 5453399 h 7613820"/>
              <a:gd name="connsiteX5097" fmla="*/ 8179474 w 12577788"/>
              <a:gd name="connsiteY5097" fmla="*/ 5456220 h 7613820"/>
              <a:gd name="connsiteX5098" fmla="*/ 8188597 w 12577788"/>
              <a:gd name="connsiteY5098" fmla="*/ 5444235 h 7613820"/>
              <a:gd name="connsiteX5099" fmla="*/ 8183656 w 12577788"/>
              <a:gd name="connsiteY5099" fmla="*/ 5435774 h 7613820"/>
              <a:gd name="connsiteX5100" fmla="*/ 8203807 w 12577788"/>
              <a:gd name="connsiteY5100" fmla="*/ 5399820 h 7613820"/>
              <a:gd name="connsiteX5101" fmla="*/ 8223576 w 12577788"/>
              <a:gd name="connsiteY5101" fmla="*/ 5380433 h 7613820"/>
              <a:gd name="connsiteX5102" fmla="*/ 8216733 w 12577788"/>
              <a:gd name="connsiteY5102" fmla="*/ 5366333 h 7613820"/>
              <a:gd name="connsiteX5103" fmla="*/ 8224717 w 12577788"/>
              <a:gd name="connsiteY5103" fmla="*/ 5344831 h 7613820"/>
              <a:gd name="connsiteX5104" fmla="*/ 8230419 w 12577788"/>
              <a:gd name="connsiteY5104" fmla="*/ 5325444 h 7613820"/>
              <a:gd name="connsiteX5105" fmla="*/ 8245628 w 12577788"/>
              <a:gd name="connsiteY5105" fmla="*/ 5298303 h 7613820"/>
              <a:gd name="connsiteX5106" fmla="*/ 8251710 w 12577788"/>
              <a:gd name="connsiteY5106" fmla="*/ 5248953 h 7613820"/>
              <a:gd name="connsiteX5107" fmla="*/ 8255132 w 12577788"/>
              <a:gd name="connsiteY5107" fmla="*/ 5258471 h 7613820"/>
              <a:gd name="connsiteX5108" fmla="*/ 8258554 w 12577788"/>
              <a:gd name="connsiteY5108" fmla="*/ 5242609 h 7613820"/>
              <a:gd name="connsiteX5109" fmla="*/ 8260074 w 12577788"/>
              <a:gd name="connsiteY5109" fmla="*/ 5243315 h 7613820"/>
              <a:gd name="connsiteX5110" fmla="*/ 8263497 w 12577788"/>
              <a:gd name="connsiteY5110" fmla="*/ 5230624 h 7613820"/>
              <a:gd name="connsiteX5111" fmla="*/ 8261976 w 12577788"/>
              <a:gd name="connsiteY5111" fmla="*/ 5227451 h 7613820"/>
              <a:gd name="connsiteX5112" fmla="*/ 8262356 w 12577788"/>
              <a:gd name="connsiteY5112" fmla="*/ 5224985 h 7613820"/>
              <a:gd name="connsiteX5113" fmla="*/ 8276425 w 12577788"/>
              <a:gd name="connsiteY5113" fmla="*/ 5198899 h 7613820"/>
              <a:gd name="connsiteX5114" fmla="*/ 8269199 w 12577788"/>
              <a:gd name="connsiteY5114" fmla="*/ 5190087 h 7613820"/>
              <a:gd name="connsiteX5115" fmla="*/ 8263496 w 12577788"/>
              <a:gd name="connsiteY5115" fmla="*/ 5178455 h 7613820"/>
              <a:gd name="connsiteX5116" fmla="*/ 8239925 w 12577788"/>
              <a:gd name="connsiteY5116" fmla="*/ 5216524 h 7613820"/>
              <a:gd name="connsiteX5117" fmla="*/ 8247148 w 12577788"/>
              <a:gd name="connsiteY5117" fmla="*/ 5195023 h 7613820"/>
              <a:gd name="connsiteX5118" fmla="*/ 8234222 w 12577788"/>
              <a:gd name="connsiteY5118" fmla="*/ 5228509 h 7613820"/>
              <a:gd name="connsiteX5119" fmla="*/ 8228140 w 12577788"/>
              <a:gd name="connsiteY5119" fmla="*/ 5268340 h 7613820"/>
              <a:gd name="connsiteX5120" fmla="*/ 8221296 w 12577788"/>
              <a:gd name="connsiteY5120" fmla="*/ 5263406 h 7613820"/>
              <a:gd name="connsiteX5121" fmla="*/ 8216732 w 12577788"/>
              <a:gd name="connsiteY5121" fmla="*/ 5296892 h 7613820"/>
              <a:gd name="connsiteX5122" fmla="*/ 8197722 w 12577788"/>
              <a:gd name="connsiteY5122" fmla="*/ 5333904 h 7613820"/>
              <a:gd name="connsiteX5123" fmla="*/ 8184796 w 12577788"/>
              <a:gd name="connsiteY5123" fmla="*/ 5374792 h 7613820"/>
              <a:gd name="connsiteX5124" fmla="*/ 8169589 w 12577788"/>
              <a:gd name="connsiteY5124" fmla="*/ 5414273 h 7613820"/>
              <a:gd name="connsiteX5125" fmla="*/ 8146016 w 12577788"/>
              <a:gd name="connsiteY5125" fmla="*/ 5447760 h 7613820"/>
              <a:gd name="connsiteX5126" fmla="*/ 8138792 w 12577788"/>
              <a:gd name="connsiteY5126" fmla="*/ 5481245 h 7613820"/>
              <a:gd name="connsiteX5127" fmla="*/ 8130808 w 12577788"/>
              <a:gd name="connsiteY5127" fmla="*/ 5499223 h 7613820"/>
              <a:gd name="connsiteX5128" fmla="*/ 8121303 w 12577788"/>
              <a:gd name="connsiteY5128" fmla="*/ 5517199 h 7613820"/>
              <a:gd name="connsiteX5129" fmla="*/ 8127006 w 12577788"/>
              <a:gd name="connsiteY5129" fmla="*/ 5478779 h 7613820"/>
              <a:gd name="connsiteX5130" fmla="*/ 8093168 w 12577788"/>
              <a:gd name="connsiteY5130" fmla="*/ 5529184 h 7613820"/>
              <a:gd name="connsiteX5131" fmla="*/ 8097730 w 12577788"/>
              <a:gd name="connsiteY5131" fmla="*/ 5538701 h 7613820"/>
              <a:gd name="connsiteX5132" fmla="*/ 8087465 w 12577788"/>
              <a:gd name="connsiteY5132" fmla="*/ 5544693 h 7613820"/>
              <a:gd name="connsiteX5133" fmla="*/ 8077960 w 12577788"/>
              <a:gd name="connsiteY5133" fmla="*/ 5574655 h 7613820"/>
              <a:gd name="connsiteX5134" fmla="*/ 8065034 w 12577788"/>
              <a:gd name="connsiteY5134" fmla="*/ 5590167 h 7613820"/>
              <a:gd name="connsiteX5135" fmla="*/ 8052867 w 12577788"/>
              <a:gd name="connsiteY5135" fmla="*/ 5603561 h 7613820"/>
              <a:gd name="connsiteX5136" fmla="*/ 8058951 w 12577788"/>
              <a:gd name="connsiteY5136" fmla="*/ 5603561 h 7613820"/>
              <a:gd name="connsiteX5137" fmla="*/ 8039179 w 12577788"/>
              <a:gd name="connsiteY5137" fmla="*/ 5630703 h 7613820"/>
              <a:gd name="connsiteX5138" fmla="*/ 8042602 w 12577788"/>
              <a:gd name="connsiteY5138" fmla="*/ 5619070 h 7613820"/>
              <a:gd name="connsiteX5139" fmla="*/ 8034238 w 12577788"/>
              <a:gd name="connsiteY5139" fmla="*/ 5640571 h 7613820"/>
              <a:gd name="connsiteX5140" fmla="*/ 8033098 w 12577788"/>
              <a:gd name="connsiteY5140" fmla="*/ 5629644 h 7613820"/>
              <a:gd name="connsiteX5141" fmla="*/ 8006102 w 12577788"/>
              <a:gd name="connsiteY5141" fmla="*/ 5664542 h 7613820"/>
              <a:gd name="connsiteX5142" fmla="*/ 7980629 w 12577788"/>
              <a:gd name="connsiteY5142" fmla="*/ 5698029 h 7613820"/>
              <a:gd name="connsiteX5143" fmla="*/ 7990895 w 12577788"/>
              <a:gd name="connsiteY5143" fmla="*/ 5700143 h 7613820"/>
              <a:gd name="connsiteX5144" fmla="*/ 7980629 w 12577788"/>
              <a:gd name="connsiteY5144" fmla="*/ 5708604 h 7613820"/>
              <a:gd name="connsiteX5145" fmla="*/ 7977969 w 12577788"/>
              <a:gd name="connsiteY5145" fmla="*/ 5700143 h 7613820"/>
              <a:gd name="connsiteX5146" fmla="*/ 7956677 w 12577788"/>
              <a:gd name="connsiteY5146" fmla="*/ 5723055 h 7613820"/>
              <a:gd name="connsiteX5147" fmla="*/ 7934244 w 12577788"/>
              <a:gd name="connsiteY5147" fmla="*/ 5748434 h 7613820"/>
              <a:gd name="connsiteX5148" fmla="*/ 7909913 w 12577788"/>
              <a:gd name="connsiteY5148" fmla="*/ 5772404 h 7613820"/>
              <a:gd name="connsiteX5149" fmla="*/ 7880637 w 12577788"/>
              <a:gd name="connsiteY5149" fmla="*/ 5796374 h 7613820"/>
              <a:gd name="connsiteX5150" fmla="*/ 7859346 w 12577788"/>
              <a:gd name="connsiteY5150" fmla="*/ 5809416 h 7613820"/>
              <a:gd name="connsiteX5151" fmla="*/ 7838055 w 12577788"/>
              <a:gd name="connsiteY5151" fmla="*/ 5832327 h 7613820"/>
              <a:gd name="connsiteX5152" fmla="*/ 7808780 w 12577788"/>
              <a:gd name="connsiteY5152" fmla="*/ 5854887 h 7613820"/>
              <a:gd name="connsiteX5153" fmla="*/ 7800415 w 12577788"/>
              <a:gd name="connsiteY5153" fmla="*/ 5862289 h 7613820"/>
              <a:gd name="connsiteX5154" fmla="*/ 7792431 w 12577788"/>
              <a:gd name="connsiteY5154" fmla="*/ 5869339 h 7613820"/>
              <a:gd name="connsiteX5155" fmla="*/ 7774943 w 12577788"/>
              <a:gd name="connsiteY5155" fmla="*/ 5882381 h 7613820"/>
              <a:gd name="connsiteX5156" fmla="*/ 7747568 w 12577788"/>
              <a:gd name="connsiteY5156" fmla="*/ 5902825 h 7613820"/>
              <a:gd name="connsiteX5157" fmla="*/ 7719434 w 12577788"/>
              <a:gd name="connsiteY5157" fmla="*/ 5919393 h 7613820"/>
              <a:gd name="connsiteX5158" fmla="*/ 7705366 w 12577788"/>
              <a:gd name="connsiteY5158" fmla="*/ 5927853 h 7613820"/>
              <a:gd name="connsiteX5159" fmla="*/ 7693580 w 12577788"/>
              <a:gd name="connsiteY5159" fmla="*/ 5933846 h 7613820"/>
              <a:gd name="connsiteX5160" fmla="*/ 7692439 w 12577788"/>
              <a:gd name="connsiteY5160" fmla="*/ 5933845 h 7613820"/>
              <a:gd name="connsiteX5161" fmla="*/ 7692440 w 12577788"/>
              <a:gd name="connsiteY5161" fmla="*/ 5934902 h 7613820"/>
              <a:gd name="connsiteX5162" fmla="*/ 7690158 w 12577788"/>
              <a:gd name="connsiteY5162" fmla="*/ 5936312 h 7613820"/>
              <a:gd name="connsiteX5163" fmla="*/ 7686736 w 12577788"/>
              <a:gd name="connsiteY5163" fmla="*/ 5938780 h 7613820"/>
              <a:gd name="connsiteX5164" fmla="*/ 7676091 w 12577788"/>
              <a:gd name="connsiteY5164" fmla="*/ 5951822 h 7613820"/>
              <a:gd name="connsiteX5165" fmla="*/ 7670388 w 12577788"/>
              <a:gd name="connsiteY5165" fmla="*/ 5947239 h 7613820"/>
              <a:gd name="connsiteX5166" fmla="*/ 7672669 w 12577788"/>
              <a:gd name="connsiteY5166" fmla="*/ 5955347 h 7613820"/>
              <a:gd name="connsiteX5167" fmla="*/ 7670388 w 12577788"/>
              <a:gd name="connsiteY5167" fmla="*/ 5956757 h 7613820"/>
              <a:gd name="connsiteX5168" fmla="*/ 7669247 w 12577788"/>
              <a:gd name="connsiteY5168" fmla="*/ 5956757 h 7613820"/>
              <a:gd name="connsiteX5169" fmla="*/ 7667727 w 12577788"/>
              <a:gd name="connsiteY5169" fmla="*/ 5956758 h 7613820"/>
              <a:gd name="connsiteX5170" fmla="*/ 7665446 w 12577788"/>
              <a:gd name="connsiteY5170" fmla="*/ 5957816 h 7613820"/>
              <a:gd name="connsiteX5171" fmla="*/ 7655180 w 12577788"/>
              <a:gd name="connsiteY5171" fmla="*/ 5958872 h 7613820"/>
              <a:gd name="connsiteX5172" fmla="*/ 7654039 w 12577788"/>
              <a:gd name="connsiteY5172" fmla="*/ 5949707 h 7613820"/>
              <a:gd name="connsiteX5173" fmla="*/ 7647577 w 12577788"/>
              <a:gd name="connsiteY5173" fmla="*/ 5930673 h 7613820"/>
              <a:gd name="connsiteX5174" fmla="*/ 7649097 w 12577788"/>
              <a:gd name="connsiteY5174" fmla="*/ 5930320 h 7613820"/>
              <a:gd name="connsiteX5175" fmla="*/ 7654799 w 12577788"/>
              <a:gd name="connsiteY5175" fmla="*/ 5926795 h 7613820"/>
              <a:gd name="connsiteX5176" fmla="*/ 7655940 w 12577788"/>
              <a:gd name="connsiteY5176" fmla="*/ 5923270 h 7613820"/>
              <a:gd name="connsiteX5177" fmla="*/ 7654799 w 12577788"/>
              <a:gd name="connsiteY5177" fmla="*/ 5924327 h 7613820"/>
              <a:gd name="connsiteX5178" fmla="*/ 7652518 w 12577788"/>
              <a:gd name="connsiteY5178" fmla="*/ 5924328 h 7613820"/>
              <a:gd name="connsiteX5179" fmla="*/ 7650237 w 12577788"/>
              <a:gd name="connsiteY5179" fmla="*/ 5924328 h 7613820"/>
              <a:gd name="connsiteX5180" fmla="*/ 7650237 w 12577788"/>
              <a:gd name="connsiteY5180" fmla="*/ 5920803 h 7613820"/>
              <a:gd name="connsiteX5181" fmla="*/ 7653659 w 12577788"/>
              <a:gd name="connsiteY5181" fmla="*/ 5920804 h 7613820"/>
              <a:gd name="connsiteX5182" fmla="*/ 7655940 w 12577788"/>
              <a:gd name="connsiteY5182" fmla="*/ 5920803 h 7613820"/>
              <a:gd name="connsiteX5183" fmla="*/ 7660883 w 12577788"/>
              <a:gd name="connsiteY5183" fmla="*/ 5919393 h 7613820"/>
              <a:gd name="connsiteX5184" fmla="*/ 7669247 w 12577788"/>
              <a:gd name="connsiteY5184" fmla="*/ 5917279 h 7613820"/>
              <a:gd name="connsiteX5185" fmla="*/ 7678372 w 12577788"/>
              <a:gd name="connsiteY5185" fmla="*/ 5913401 h 7613820"/>
              <a:gd name="connsiteX5186" fmla="*/ 7680653 w 12577788"/>
              <a:gd name="connsiteY5186" fmla="*/ 5912342 h 7613820"/>
              <a:gd name="connsiteX5187" fmla="*/ 7680654 w 12577788"/>
              <a:gd name="connsiteY5187" fmla="*/ 5911287 h 7613820"/>
              <a:gd name="connsiteX5188" fmla="*/ 7681794 w 12577788"/>
              <a:gd name="connsiteY5188" fmla="*/ 5911287 h 7613820"/>
              <a:gd name="connsiteX5189" fmla="*/ 7693579 w 12577788"/>
              <a:gd name="connsiteY5189" fmla="*/ 5904940 h 7613820"/>
              <a:gd name="connsiteX5190" fmla="*/ 7701943 w 12577788"/>
              <a:gd name="connsiteY5190" fmla="*/ 5900358 h 7613820"/>
              <a:gd name="connsiteX5191" fmla="*/ 7760495 w 12577788"/>
              <a:gd name="connsiteY5191" fmla="*/ 5865462 h 7613820"/>
              <a:gd name="connsiteX5192" fmla="*/ 7753650 w 12577788"/>
              <a:gd name="connsiteY5192" fmla="*/ 5865461 h 7613820"/>
              <a:gd name="connsiteX5193" fmla="*/ 7763156 w 12577788"/>
              <a:gd name="connsiteY5193" fmla="*/ 5859469 h 7613820"/>
              <a:gd name="connsiteX5194" fmla="*/ 7764296 w 12577788"/>
              <a:gd name="connsiteY5194" fmla="*/ 5866871 h 7613820"/>
              <a:gd name="connsiteX5195" fmla="*/ 7792431 w 12577788"/>
              <a:gd name="connsiteY5195" fmla="*/ 5853477 h 7613820"/>
              <a:gd name="connsiteX5196" fmla="*/ 7796993 w 12577788"/>
              <a:gd name="connsiteY5196" fmla="*/ 5849953 h 7613820"/>
              <a:gd name="connsiteX5197" fmla="*/ 7798135 w 12577788"/>
              <a:gd name="connsiteY5197" fmla="*/ 5837968 h 7613820"/>
              <a:gd name="connsiteX5198" fmla="*/ 7787869 w 12577788"/>
              <a:gd name="connsiteY5198" fmla="*/ 5841844 h 7613820"/>
              <a:gd name="connsiteX5199" fmla="*/ 7818285 w 12577788"/>
              <a:gd name="connsiteY5199" fmla="*/ 5815055 h 7613820"/>
              <a:gd name="connsiteX5200" fmla="*/ 7853263 w 12577788"/>
              <a:gd name="connsiteY5200" fmla="*/ 5793906 h 7613820"/>
              <a:gd name="connsiteX5201" fmla="*/ 7846420 w 12577788"/>
              <a:gd name="connsiteY5201" fmla="*/ 5784036 h 7613820"/>
              <a:gd name="connsiteX5202" fmla="*/ 7863908 w 12577788"/>
              <a:gd name="connsiteY5202" fmla="*/ 5768526 h 7613820"/>
              <a:gd name="connsiteX5203" fmla="*/ 7861626 w 12577788"/>
              <a:gd name="connsiteY5203" fmla="*/ 5790029 h 7613820"/>
              <a:gd name="connsiteX5204" fmla="*/ 7882918 w 12577788"/>
              <a:gd name="connsiteY5204" fmla="*/ 5755485 h 7613820"/>
              <a:gd name="connsiteX5205" fmla="*/ 7899267 w 12577788"/>
              <a:gd name="connsiteY5205" fmla="*/ 5706488 h 7613820"/>
              <a:gd name="connsiteX5206" fmla="*/ 7926262 w 12577788"/>
              <a:gd name="connsiteY5206" fmla="*/ 5684633 h 7613820"/>
              <a:gd name="connsiteX5207" fmla="*/ 7881779 w 12577788"/>
              <a:gd name="connsiteY5207" fmla="*/ 5699085 h 7613820"/>
              <a:gd name="connsiteX5208" fmla="*/ 7885199 w 12577788"/>
              <a:gd name="connsiteY5208" fmla="*/ 5692036 h 7613820"/>
              <a:gd name="connsiteX5209" fmla="*/ 7879496 w 12577788"/>
              <a:gd name="connsiteY5209" fmla="*/ 5702963 h 7613820"/>
              <a:gd name="connsiteX5210" fmla="*/ 7873414 w 12577788"/>
              <a:gd name="connsiteY5210" fmla="*/ 5713538 h 7613820"/>
              <a:gd name="connsiteX5211" fmla="*/ 7893564 w 12577788"/>
              <a:gd name="connsiteY5211" fmla="*/ 5712480 h 7613820"/>
              <a:gd name="connsiteX5212" fmla="*/ 7850982 w 12577788"/>
              <a:gd name="connsiteY5212" fmla="*/ 5748435 h 7613820"/>
              <a:gd name="connsiteX5213" fmla="*/ 7853264 w 12577788"/>
              <a:gd name="connsiteY5213" fmla="*/ 5735040 h 7613820"/>
              <a:gd name="connsiteX5214" fmla="*/ 7867711 w 12577788"/>
              <a:gd name="connsiteY5214" fmla="*/ 5726932 h 7613820"/>
              <a:gd name="connsiteX5215" fmla="*/ 7872273 w 12577788"/>
              <a:gd name="connsiteY5215" fmla="*/ 5702964 h 7613820"/>
              <a:gd name="connsiteX5216" fmla="*/ 7896986 w 12577788"/>
              <a:gd name="connsiteY5216" fmla="*/ 5684634 h 7613820"/>
              <a:gd name="connsiteX5217" fmla="*/ 7914474 w 12577788"/>
              <a:gd name="connsiteY5217" fmla="*/ 5665599 h 7613820"/>
              <a:gd name="connsiteX5218" fmla="*/ 7911054 w 12577788"/>
              <a:gd name="connsiteY5218" fmla="*/ 5654672 h 7613820"/>
              <a:gd name="connsiteX5219" fmla="*/ 7917897 w 12577788"/>
              <a:gd name="connsiteY5219" fmla="*/ 5644097 h 7613820"/>
              <a:gd name="connsiteX5220" fmla="*/ 7933104 w 12577788"/>
              <a:gd name="connsiteY5220" fmla="*/ 5640572 h 7613820"/>
              <a:gd name="connsiteX5221" fmla="*/ 7936907 w 12577788"/>
              <a:gd name="connsiteY5221" fmla="*/ 5612020 h 7613820"/>
              <a:gd name="connsiteX5222" fmla="*/ 7944891 w 12577788"/>
              <a:gd name="connsiteY5222" fmla="*/ 5616603 h 7613820"/>
              <a:gd name="connsiteX5223" fmla="*/ 7942610 w 12577788"/>
              <a:gd name="connsiteY5223" fmla="*/ 5607085 h 7613820"/>
              <a:gd name="connsiteX5224" fmla="*/ 7948312 w 12577788"/>
              <a:gd name="connsiteY5224" fmla="*/ 5608143 h 7613820"/>
              <a:gd name="connsiteX5225" fmla="*/ 7957817 w 12577788"/>
              <a:gd name="connsiteY5225" fmla="*/ 5591576 h 7613820"/>
              <a:gd name="connsiteX5226" fmla="*/ 7971125 w 12577788"/>
              <a:gd name="connsiteY5226" fmla="*/ 5580648 h 7613820"/>
              <a:gd name="connsiteX5227" fmla="*/ 7963901 w 12577788"/>
              <a:gd name="connsiteY5227" fmla="*/ 5582057 h 7613820"/>
              <a:gd name="connsiteX5228" fmla="*/ 7976828 w 12577788"/>
              <a:gd name="connsiteY5228" fmla="*/ 5568663 h 7613820"/>
              <a:gd name="connsiteX5229" fmla="*/ 7988614 w 12577788"/>
              <a:gd name="connsiteY5229" fmla="*/ 5565139 h 7613820"/>
              <a:gd name="connsiteX5230" fmla="*/ 8001539 w 12577788"/>
              <a:gd name="connsiteY5230" fmla="*/ 5550686 h 7613820"/>
              <a:gd name="connsiteX5231" fmla="*/ 8004962 w 12577788"/>
              <a:gd name="connsiteY5231" fmla="*/ 5523192 h 7613820"/>
              <a:gd name="connsiteX5232" fmla="*/ 8022451 w 12577788"/>
              <a:gd name="connsiteY5232" fmla="*/ 5512617 h 7613820"/>
              <a:gd name="connsiteX5233" fmla="*/ 8031957 w 12577788"/>
              <a:gd name="connsiteY5233" fmla="*/ 5487238 h 7613820"/>
              <a:gd name="connsiteX5234" fmla="*/ 8013327 w 12577788"/>
              <a:gd name="connsiteY5234" fmla="*/ 5499223 h 7613820"/>
              <a:gd name="connsiteX5235" fmla="*/ 8020170 w 12577788"/>
              <a:gd name="connsiteY5235" fmla="*/ 5483714 h 7613820"/>
              <a:gd name="connsiteX5236" fmla="*/ 8027394 w 12577788"/>
              <a:gd name="connsiteY5236" fmla="*/ 5466794 h 7613820"/>
              <a:gd name="connsiteX5237" fmla="*/ 8049445 w 12577788"/>
              <a:gd name="connsiteY5237" fmla="*/ 5468204 h 7613820"/>
              <a:gd name="connsiteX5238" fmla="*/ 8046025 w 12577788"/>
              <a:gd name="connsiteY5238" fmla="*/ 5450227 h 7613820"/>
              <a:gd name="connsiteX5239" fmla="*/ 8039180 w 12577788"/>
              <a:gd name="connsiteY5239" fmla="*/ 5455866 h 7613820"/>
              <a:gd name="connsiteX5240" fmla="*/ 8044883 w 12577788"/>
              <a:gd name="connsiteY5240" fmla="*/ 5438242 h 7613820"/>
              <a:gd name="connsiteX5241" fmla="*/ 8061231 w 12577788"/>
              <a:gd name="connsiteY5241" fmla="*/ 5435774 h 7613820"/>
              <a:gd name="connsiteX5242" fmla="*/ 8067315 w 12577788"/>
              <a:gd name="connsiteY5242" fmla="*/ 5445291 h 7613820"/>
              <a:gd name="connsiteX5243" fmla="*/ 8065034 w 12577788"/>
              <a:gd name="connsiteY5243" fmla="*/ 5414272 h 7613820"/>
              <a:gd name="connsiteX5244" fmla="*/ 8061231 w 12577788"/>
              <a:gd name="connsiteY5244" fmla="*/ 5432250 h 7613820"/>
              <a:gd name="connsiteX5245" fmla="*/ 8046023 w 12577788"/>
              <a:gd name="connsiteY5245" fmla="*/ 5429782 h 7613820"/>
              <a:gd name="connsiteX5246" fmla="*/ 8058950 w 12577788"/>
              <a:gd name="connsiteY5246" fmla="*/ 5399820 h 7613820"/>
              <a:gd name="connsiteX5247" fmla="*/ 8065033 w 12577788"/>
              <a:gd name="connsiteY5247" fmla="*/ 5408281 h 7613820"/>
              <a:gd name="connsiteX5248" fmla="*/ 8061232 w 12577788"/>
              <a:gd name="connsiteY5248" fmla="*/ 5394886 h 7613820"/>
              <a:gd name="connsiteX5249" fmla="*/ 8075679 w 12577788"/>
              <a:gd name="connsiteY5249" fmla="*/ 5387836 h 7613820"/>
              <a:gd name="connsiteX5250" fmla="*/ 8080241 w 12577788"/>
              <a:gd name="connsiteY5250" fmla="*/ 5356463 h 7613820"/>
              <a:gd name="connsiteX5251" fmla="*/ 8088606 w 12577788"/>
              <a:gd name="connsiteY5251" fmla="*/ 5342364 h 7613820"/>
              <a:gd name="connsiteX5252" fmla="*/ 8095449 w 12577788"/>
              <a:gd name="connsiteY5252" fmla="*/ 5324387 h 7613820"/>
              <a:gd name="connsiteX5253" fmla="*/ 8082523 w 12577788"/>
              <a:gd name="connsiteY5253" fmla="*/ 5334962 h 7613820"/>
              <a:gd name="connsiteX5254" fmla="*/ 8088606 w 12577788"/>
              <a:gd name="connsiteY5254" fmla="*/ 5291958 h 7613820"/>
              <a:gd name="connsiteX5255" fmla="*/ 8093167 w 12577788"/>
              <a:gd name="connsiteY5255" fmla="*/ 5248953 h 7613820"/>
              <a:gd name="connsiteX5256" fmla="*/ 8097730 w 12577788"/>
              <a:gd name="connsiteY5256" fmla="*/ 5256003 h 7613820"/>
              <a:gd name="connsiteX5257" fmla="*/ 8096590 w 12577788"/>
              <a:gd name="connsiteY5257" fmla="*/ 5244371 h 7613820"/>
              <a:gd name="connsiteX5258" fmla="*/ 8099252 w 12577788"/>
              <a:gd name="connsiteY5258" fmla="*/ 5235559 h 7613820"/>
              <a:gd name="connsiteX5259" fmla="*/ 8097730 w 12577788"/>
              <a:gd name="connsiteY5259" fmla="*/ 5224985 h 7613820"/>
              <a:gd name="connsiteX5260" fmla="*/ 8111797 w 12577788"/>
              <a:gd name="connsiteY5260" fmla="*/ 5193965 h 7613820"/>
              <a:gd name="connsiteX5261" fmla="*/ 8123583 w 12577788"/>
              <a:gd name="connsiteY5261" fmla="*/ 5153429 h 7613820"/>
              <a:gd name="connsiteX5262" fmla="*/ 8134230 w 12577788"/>
              <a:gd name="connsiteY5262" fmla="*/ 5113596 h 7613820"/>
              <a:gd name="connsiteX5263" fmla="*/ 8137652 w 12577788"/>
              <a:gd name="connsiteY5263" fmla="*/ 5105137 h 7613820"/>
              <a:gd name="connsiteX5264" fmla="*/ 8139933 w 12577788"/>
              <a:gd name="connsiteY5264" fmla="*/ 5096677 h 7613820"/>
              <a:gd name="connsiteX5265" fmla="*/ 8146016 w 12577788"/>
              <a:gd name="connsiteY5265" fmla="*/ 5083634 h 7613820"/>
              <a:gd name="connsiteX5266" fmla="*/ 8144876 w 12577788"/>
              <a:gd name="connsiteY5266" fmla="*/ 5052616 h 7613820"/>
              <a:gd name="connsiteX5267" fmla="*/ 8146776 w 12577788"/>
              <a:gd name="connsiteY5267" fmla="*/ 5037811 h 7613820"/>
              <a:gd name="connsiteX5268" fmla="*/ 8148296 w 12577788"/>
              <a:gd name="connsiteY5268" fmla="*/ 5034286 h 7613820"/>
              <a:gd name="connsiteX5269" fmla="*/ 8149438 w 12577788"/>
              <a:gd name="connsiteY5269" fmla="*/ 5035696 h 7613820"/>
              <a:gd name="connsiteX5270" fmla="*/ 8163504 w 12577788"/>
              <a:gd name="connsiteY5270" fmla="*/ 5038515 h 7613820"/>
              <a:gd name="connsiteX5271" fmla="*/ 8169588 w 12577788"/>
              <a:gd name="connsiteY5271" fmla="*/ 5014546 h 7613820"/>
              <a:gd name="connsiteX5272" fmla="*/ 8161223 w 12577788"/>
              <a:gd name="connsiteY5272" fmla="*/ 4995512 h 7613820"/>
              <a:gd name="connsiteX5273" fmla="*/ 8166926 w 12577788"/>
              <a:gd name="connsiteY5273" fmla="*/ 4973657 h 7613820"/>
              <a:gd name="connsiteX5274" fmla="*/ 8173010 w 12577788"/>
              <a:gd name="connsiteY5274" fmla="*/ 4978592 h 7613820"/>
              <a:gd name="connsiteX5275" fmla="*/ 8165786 w 12577788"/>
              <a:gd name="connsiteY5275" fmla="*/ 4982117 h 7613820"/>
              <a:gd name="connsiteX5276" fmla="*/ 8175291 w 12577788"/>
              <a:gd name="connsiteY5276" fmla="*/ 5006439 h 7613820"/>
              <a:gd name="connsiteX5277" fmla="*/ 8173011 w 12577788"/>
              <a:gd name="connsiteY5277" fmla="*/ 5036049 h 7613820"/>
              <a:gd name="connsiteX5278" fmla="*/ 8189738 w 12577788"/>
              <a:gd name="connsiteY5278" fmla="*/ 5040983 h 7613820"/>
              <a:gd name="connsiteX5279" fmla="*/ 8188597 w 12577788"/>
              <a:gd name="connsiteY5279" fmla="*/ 5008554 h 7613820"/>
              <a:gd name="connsiteX5280" fmla="*/ 8187457 w 12577788"/>
              <a:gd name="connsiteY5280" fmla="*/ 4977535 h 7613820"/>
              <a:gd name="connsiteX5281" fmla="*/ 8176431 w 12577788"/>
              <a:gd name="connsiteY5281" fmla="*/ 4967665 h 7613820"/>
              <a:gd name="connsiteX5282" fmla="*/ 8181375 w 12577788"/>
              <a:gd name="connsiteY5282" fmla="*/ 4942637 h 7613820"/>
              <a:gd name="connsiteX5283" fmla="*/ 8174151 w 12577788"/>
              <a:gd name="connsiteY5283" fmla="*/ 4946516 h 7613820"/>
              <a:gd name="connsiteX5284" fmla="*/ 8179092 w 12577788"/>
              <a:gd name="connsiteY5284" fmla="*/ 4902101 h 7613820"/>
              <a:gd name="connsiteX5285" fmla="*/ 8188597 w 12577788"/>
              <a:gd name="connsiteY5285" fmla="*/ 4922546 h 7613820"/>
              <a:gd name="connsiteX5286" fmla="*/ 8182514 w 12577788"/>
              <a:gd name="connsiteY5286" fmla="*/ 4895052 h 7613820"/>
              <a:gd name="connsiteX5287" fmla="*/ 8189738 w 12577788"/>
              <a:gd name="connsiteY5287" fmla="*/ 4893642 h 7613820"/>
              <a:gd name="connsiteX5288" fmla="*/ 8184797 w 12577788"/>
              <a:gd name="connsiteY5288" fmla="*/ 4873197 h 7613820"/>
              <a:gd name="connsiteX5289" fmla="*/ 8182515 w 12577788"/>
              <a:gd name="connsiteY5289" fmla="*/ 4848170 h 7613820"/>
              <a:gd name="connsiteX5290" fmla="*/ 8179093 w 12577788"/>
              <a:gd name="connsiteY5290" fmla="*/ 4820675 h 7613820"/>
              <a:gd name="connsiteX5291" fmla="*/ 8170729 w 12577788"/>
              <a:gd name="connsiteY5291" fmla="*/ 4796707 h 7613820"/>
              <a:gd name="connsiteX5292" fmla="*/ 8177953 w 12577788"/>
              <a:gd name="connsiteY5292" fmla="*/ 4791773 h 7613820"/>
              <a:gd name="connsiteX5293" fmla="*/ 8169589 w 12577788"/>
              <a:gd name="connsiteY5293" fmla="*/ 4768861 h 7613820"/>
              <a:gd name="connsiteX5294" fmla="*/ 8163505 w 12577788"/>
              <a:gd name="connsiteY5294" fmla="*/ 4745244 h 7613820"/>
              <a:gd name="connsiteX5295" fmla="*/ 8151719 w 12577788"/>
              <a:gd name="connsiteY5295" fmla="*/ 4709289 h 7613820"/>
              <a:gd name="connsiteX5296" fmla="*/ 8162364 w 12577788"/>
              <a:gd name="connsiteY5296" fmla="*/ 4712813 h 7613820"/>
              <a:gd name="connsiteX5297" fmla="*/ 8164645 w 12577788"/>
              <a:gd name="connsiteY5297" fmla="*/ 4726208 h 7613820"/>
              <a:gd name="connsiteX5298" fmla="*/ 8158943 w 12577788"/>
              <a:gd name="connsiteY5298" fmla="*/ 4700829 h 7613820"/>
              <a:gd name="connsiteX5299" fmla="*/ 8163504 w 12577788"/>
              <a:gd name="connsiteY5299" fmla="*/ 4699418 h 7613820"/>
              <a:gd name="connsiteX5300" fmla="*/ 8152099 w 12577788"/>
              <a:gd name="connsiteY5300" fmla="*/ 4688844 h 7613820"/>
              <a:gd name="connsiteX5301" fmla="*/ 8144875 w 12577788"/>
              <a:gd name="connsiteY5301" fmla="*/ 4681794 h 7613820"/>
              <a:gd name="connsiteX5302" fmla="*/ 8157423 w 12577788"/>
              <a:gd name="connsiteY5302" fmla="*/ 4685319 h 7613820"/>
              <a:gd name="connsiteX5303" fmla="*/ 8170729 w 12577788"/>
              <a:gd name="connsiteY5303" fmla="*/ 4683909 h 7613820"/>
              <a:gd name="connsiteX5304" fmla="*/ 8173771 w 12577788"/>
              <a:gd name="connsiteY5304" fmla="*/ 4682852 h 7613820"/>
              <a:gd name="connsiteX5305" fmla="*/ 8179093 w 12577788"/>
              <a:gd name="connsiteY5305" fmla="*/ 4699772 h 7613820"/>
              <a:gd name="connsiteX5306" fmla="*/ 8189739 w 12577788"/>
              <a:gd name="connsiteY5306" fmla="*/ 4717749 h 7613820"/>
              <a:gd name="connsiteX5307" fmla="*/ 8184796 w 12577788"/>
              <a:gd name="connsiteY5307" fmla="*/ 4728324 h 7613820"/>
              <a:gd name="connsiteX5308" fmla="*/ 8195441 w 12577788"/>
              <a:gd name="connsiteY5308" fmla="*/ 4781197 h 7613820"/>
              <a:gd name="connsiteX5309" fmla="*/ 8198863 w 12577788"/>
              <a:gd name="connsiteY5309" fmla="*/ 4806224 h 7613820"/>
              <a:gd name="connsiteX5310" fmla="*/ 8203806 w 12577788"/>
              <a:gd name="connsiteY5310" fmla="*/ 4817151 h 7613820"/>
              <a:gd name="connsiteX5311" fmla="*/ 8209508 w 12577788"/>
              <a:gd name="connsiteY5311" fmla="*/ 4827726 h 7613820"/>
              <a:gd name="connsiteX5312" fmla="*/ 8207227 w 12577788"/>
              <a:gd name="connsiteY5312" fmla="*/ 4814684 h 7613820"/>
              <a:gd name="connsiteX5313" fmla="*/ 8210649 w 12577788"/>
              <a:gd name="connsiteY5313" fmla="*/ 4806225 h 7613820"/>
              <a:gd name="connsiteX5314" fmla="*/ 8209509 w 12577788"/>
              <a:gd name="connsiteY5314" fmla="*/ 4848169 h 7613820"/>
              <a:gd name="connsiteX5315" fmla="*/ 8215211 w 12577788"/>
              <a:gd name="connsiteY5315" fmla="*/ 4869673 h 7613820"/>
              <a:gd name="connsiteX5316" fmla="*/ 8220154 w 12577788"/>
              <a:gd name="connsiteY5316" fmla="*/ 4854162 h 7613820"/>
              <a:gd name="connsiteX5317" fmla="*/ 8225858 w 12577788"/>
              <a:gd name="connsiteY5317" fmla="*/ 4880599 h 7613820"/>
              <a:gd name="connsiteX5318" fmla="*/ 8220154 w 12577788"/>
              <a:gd name="connsiteY5318" fmla="*/ 4906684 h 7613820"/>
              <a:gd name="connsiteX5319" fmla="*/ 8223576 w 12577788"/>
              <a:gd name="connsiteY5319" fmla="*/ 4925014 h 7613820"/>
              <a:gd name="connsiteX5320" fmla="*/ 8225858 w 12577788"/>
              <a:gd name="connsiteY5320" fmla="*/ 4942638 h 7613820"/>
              <a:gd name="connsiteX5321" fmla="*/ 8228139 w 12577788"/>
              <a:gd name="connsiteY5321" fmla="*/ 4976478 h 7613820"/>
              <a:gd name="connsiteX5322" fmla="*/ 8226999 w 12577788"/>
              <a:gd name="connsiteY5322" fmla="*/ 5005029 h 7613820"/>
              <a:gd name="connsiteX5323" fmla="*/ 8221296 w 12577788"/>
              <a:gd name="connsiteY5323" fmla="*/ 5031467 h 7613820"/>
              <a:gd name="connsiteX5324" fmla="*/ 8216733 w 12577788"/>
              <a:gd name="connsiteY5324" fmla="*/ 5043098 h 7613820"/>
              <a:gd name="connsiteX5325" fmla="*/ 8228140 w 12577788"/>
              <a:gd name="connsiteY5325" fmla="*/ 5045918 h 7613820"/>
              <a:gd name="connsiteX5326" fmla="*/ 8230420 w 12577788"/>
              <a:gd name="connsiteY5326" fmla="*/ 5051558 h 7613820"/>
              <a:gd name="connsiteX5327" fmla="*/ 8223577 w 12577788"/>
              <a:gd name="connsiteY5327" fmla="*/ 5068477 h 7613820"/>
              <a:gd name="connsiteX5328" fmla="*/ 8228139 w 12577788"/>
              <a:gd name="connsiteY5328" fmla="*/ 5097030 h 7613820"/>
              <a:gd name="connsiteX5329" fmla="*/ 8219013 w 12577788"/>
              <a:gd name="connsiteY5329" fmla="*/ 5130869 h 7613820"/>
              <a:gd name="connsiteX5330" fmla="*/ 8206088 w 12577788"/>
              <a:gd name="connsiteY5330" fmla="*/ 5205245 h 7613820"/>
              <a:gd name="connsiteX5331" fmla="*/ 8204186 w 12577788"/>
              <a:gd name="connsiteY5331" fmla="*/ 5212294 h 7613820"/>
              <a:gd name="connsiteX5332" fmla="*/ 8201145 w 12577788"/>
              <a:gd name="connsiteY5332" fmla="*/ 5221811 h 7613820"/>
              <a:gd name="connsiteX5333" fmla="*/ 8199243 w 12577788"/>
              <a:gd name="connsiteY5333" fmla="*/ 5234501 h 7613820"/>
              <a:gd name="connsiteX5334" fmla="*/ 8197722 w 12577788"/>
              <a:gd name="connsiteY5334" fmla="*/ 5240846 h 7613820"/>
              <a:gd name="connsiteX5335" fmla="*/ 8194300 w 12577788"/>
              <a:gd name="connsiteY5335" fmla="*/ 5257766 h 7613820"/>
              <a:gd name="connsiteX5336" fmla="*/ 8192019 w 12577788"/>
              <a:gd name="connsiteY5336" fmla="*/ 5271866 h 7613820"/>
              <a:gd name="connsiteX5337" fmla="*/ 8198103 w 12577788"/>
              <a:gd name="connsiteY5337" fmla="*/ 5254593 h 7613820"/>
              <a:gd name="connsiteX5338" fmla="*/ 8200764 w 12577788"/>
              <a:gd name="connsiteY5338" fmla="*/ 5241551 h 7613820"/>
              <a:gd name="connsiteX5339" fmla="*/ 8202285 w 12577788"/>
              <a:gd name="connsiteY5339" fmla="*/ 5247191 h 7613820"/>
              <a:gd name="connsiteX5340" fmla="*/ 8213311 w 12577788"/>
              <a:gd name="connsiteY5340" fmla="*/ 5259530 h 7613820"/>
              <a:gd name="connsiteX5341" fmla="*/ 8213311 w 12577788"/>
              <a:gd name="connsiteY5341" fmla="*/ 5217229 h 7613820"/>
              <a:gd name="connsiteX5342" fmla="*/ 8211410 w 12577788"/>
              <a:gd name="connsiteY5342" fmla="*/ 5215114 h 7613820"/>
              <a:gd name="connsiteX5343" fmla="*/ 8212930 w 12577788"/>
              <a:gd name="connsiteY5343" fmla="*/ 5212294 h 7613820"/>
              <a:gd name="connsiteX5344" fmla="*/ 8217873 w 12577788"/>
              <a:gd name="connsiteY5344" fmla="*/ 5156953 h 7613820"/>
              <a:gd name="connsiteX5345" fmla="*/ 8224717 w 12577788"/>
              <a:gd name="connsiteY5345" fmla="*/ 5099849 h 7613820"/>
              <a:gd name="connsiteX5346" fmla="*/ 8237644 w 12577788"/>
              <a:gd name="connsiteY5346" fmla="*/ 5094915 h 7613820"/>
              <a:gd name="connsiteX5347" fmla="*/ 8243347 w 12577788"/>
              <a:gd name="connsiteY5347" fmla="*/ 5109367 h 7613820"/>
              <a:gd name="connsiteX5348" fmla="*/ 8245628 w 12577788"/>
              <a:gd name="connsiteY5348" fmla="*/ 5097029 h 7613820"/>
              <a:gd name="connsiteX5349" fmla="*/ 8243347 w 12577788"/>
              <a:gd name="connsiteY5349" fmla="*/ 5081520 h 7613820"/>
              <a:gd name="connsiteX5350" fmla="*/ 8249430 w 12577788"/>
              <a:gd name="connsiteY5350" fmla="*/ 5048034 h 7613820"/>
              <a:gd name="connsiteX5351" fmla="*/ 8244488 w 12577788"/>
              <a:gd name="connsiteY5351" fmla="*/ 5042042 h 7613820"/>
              <a:gd name="connsiteX5352" fmla="*/ 8247148 w 12577788"/>
              <a:gd name="connsiteY5352" fmla="*/ 5031467 h 7613820"/>
              <a:gd name="connsiteX5353" fmla="*/ 8233082 w 12577788"/>
              <a:gd name="connsiteY5353" fmla="*/ 5000447 h 7613820"/>
              <a:gd name="connsiteX5354" fmla="*/ 8231940 w 12577788"/>
              <a:gd name="connsiteY5354" fmla="*/ 4963083 h 7613820"/>
              <a:gd name="connsiteX5355" fmla="*/ 8237644 w 12577788"/>
              <a:gd name="connsiteY5355" fmla="*/ 4980002 h 7613820"/>
              <a:gd name="connsiteX5356" fmla="*/ 8243348 w 12577788"/>
              <a:gd name="connsiteY5356" fmla="*/ 4962024 h 7613820"/>
              <a:gd name="connsiteX5357" fmla="*/ 8247148 w 12577788"/>
              <a:gd name="connsiteY5357" fmla="*/ 4978591 h 7613820"/>
              <a:gd name="connsiteX5358" fmla="*/ 8259695 w 12577788"/>
              <a:gd name="connsiteY5358" fmla="*/ 4954976 h 7613820"/>
              <a:gd name="connsiteX5359" fmla="*/ 8249429 w 12577788"/>
              <a:gd name="connsiteY5359" fmla="*/ 4946516 h 7613820"/>
              <a:gd name="connsiteX5360" fmla="*/ 8250571 w 12577788"/>
              <a:gd name="connsiteY5360" fmla="*/ 4940523 h 7613820"/>
              <a:gd name="connsiteX5361" fmla="*/ 8268059 w 12577788"/>
              <a:gd name="connsiteY5361" fmla="*/ 4947573 h 7613820"/>
              <a:gd name="connsiteX5362" fmla="*/ 8259695 w 12577788"/>
              <a:gd name="connsiteY5362" fmla="*/ 4933121 h 7613820"/>
              <a:gd name="connsiteX5363" fmla="*/ 8274142 w 12577788"/>
              <a:gd name="connsiteY5363" fmla="*/ 4932063 h 7613820"/>
              <a:gd name="connsiteX5364" fmla="*/ 8276424 w 12577788"/>
              <a:gd name="connsiteY5364" fmla="*/ 4912675 h 7613820"/>
              <a:gd name="connsiteX5365" fmla="*/ 8275284 w 12577788"/>
              <a:gd name="connsiteY5365" fmla="*/ 4898225 h 7613820"/>
              <a:gd name="connsiteX5366" fmla="*/ 8271861 w 12577788"/>
              <a:gd name="connsiteY5366" fmla="*/ 4905627 h 7613820"/>
              <a:gd name="connsiteX5367" fmla="*/ 8269200 w 12577788"/>
              <a:gd name="connsiteY5367" fmla="*/ 4891174 h 7613820"/>
              <a:gd name="connsiteX5368" fmla="*/ 8273003 w 12577788"/>
              <a:gd name="connsiteY5368" fmla="*/ 4899634 h 7613820"/>
              <a:gd name="connsiteX5369" fmla="*/ 8273002 w 12577788"/>
              <a:gd name="connsiteY5369" fmla="*/ 4869672 h 7613820"/>
              <a:gd name="connsiteX5370" fmla="*/ 8276424 w 12577788"/>
              <a:gd name="connsiteY5370" fmla="*/ 4843235 h 7613820"/>
              <a:gd name="connsiteX5371" fmla="*/ 8266918 w 12577788"/>
              <a:gd name="connsiteY5371" fmla="*/ 4843235 h 7613820"/>
              <a:gd name="connsiteX5372" fmla="*/ 8270341 w 12577788"/>
              <a:gd name="connsiteY5372" fmla="*/ 4814684 h 7613820"/>
              <a:gd name="connsiteX5373" fmla="*/ 8258555 w 12577788"/>
              <a:gd name="connsiteY5373" fmla="*/ 4813274 h 7613820"/>
              <a:gd name="connsiteX5374" fmla="*/ 8259695 w 12577788"/>
              <a:gd name="connsiteY5374" fmla="*/ 4786132 h 7613820"/>
              <a:gd name="connsiteX5375" fmla="*/ 8268060 w 12577788"/>
              <a:gd name="connsiteY5375" fmla="*/ 4798822 h 7613820"/>
              <a:gd name="connsiteX5376" fmla="*/ 8250570 w 12577788"/>
              <a:gd name="connsiteY5376" fmla="*/ 4766744 h 7613820"/>
              <a:gd name="connsiteX5377" fmla="*/ 8262356 w 12577788"/>
              <a:gd name="connsiteY5377" fmla="*/ 4754760 h 7613820"/>
              <a:gd name="connsiteX5378" fmla="*/ 8251711 w 12577788"/>
              <a:gd name="connsiteY5378" fmla="*/ 4751235 h 7613820"/>
              <a:gd name="connsiteX5379" fmla="*/ 8250570 w 12577788"/>
              <a:gd name="connsiteY5379" fmla="*/ 4729381 h 7613820"/>
              <a:gd name="connsiteX5380" fmla="*/ 8243346 w 12577788"/>
              <a:gd name="connsiteY5380" fmla="*/ 4697304 h 7613820"/>
              <a:gd name="connsiteX5381" fmla="*/ 8234222 w 12577788"/>
              <a:gd name="connsiteY5381" fmla="*/ 4697304 h 7613820"/>
              <a:gd name="connsiteX5382" fmla="*/ 8230419 w 12577788"/>
              <a:gd name="connsiteY5382" fmla="*/ 4679326 h 7613820"/>
              <a:gd name="connsiteX5383" fmla="*/ 8225858 w 12577788"/>
              <a:gd name="connsiteY5383" fmla="*/ 4661350 h 7613820"/>
              <a:gd name="connsiteX5384" fmla="*/ 8214071 w 12577788"/>
              <a:gd name="connsiteY5384" fmla="*/ 4628919 h 7613820"/>
              <a:gd name="connsiteX5385" fmla="*/ 8201144 w 12577788"/>
              <a:gd name="connsiteY5385" fmla="*/ 4597901 h 7613820"/>
              <a:gd name="connsiteX5386" fmla="*/ 8195441 w 12577788"/>
              <a:gd name="connsiteY5386" fmla="*/ 4582392 h 7613820"/>
              <a:gd name="connsiteX5387" fmla="*/ 8193160 w 12577788"/>
              <a:gd name="connsiteY5387" fmla="*/ 4574990 h 7613820"/>
              <a:gd name="connsiteX5388" fmla="*/ 8192019 w 12577788"/>
              <a:gd name="connsiteY5388" fmla="*/ 4570407 h 7613820"/>
              <a:gd name="connsiteX5389" fmla="*/ 8190878 w 12577788"/>
              <a:gd name="connsiteY5389" fmla="*/ 4565471 h 7613820"/>
              <a:gd name="connsiteX5390" fmla="*/ 8183656 w 12577788"/>
              <a:gd name="connsiteY5390" fmla="*/ 4567940 h 7613820"/>
              <a:gd name="connsiteX5391" fmla="*/ 8160083 w 12577788"/>
              <a:gd name="connsiteY5391" fmla="*/ 4522468 h 7613820"/>
              <a:gd name="connsiteX5392" fmla="*/ 8168447 w 12577788"/>
              <a:gd name="connsiteY5392" fmla="*/ 4522468 h 7613820"/>
              <a:gd name="connsiteX5393" fmla="*/ 8161223 w 12577788"/>
              <a:gd name="connsiteY5393" fmla="*/ 4512951 h 7613820"/>
              <a:gd name="connsiteX5394" fmla="*/ 8158942 w 12577788"/>
              <a:gd name="connsiteY5394" fmla="*/ 4506958 h 7613820"/>
              <a:gd name="connsiteX5395" fmla="*/ 8157802 w 12577788"/>
              <a:gd name="connsiteY5395" fmla="*/ 4505901 h 7613820"/>
              <a:gd name="connsiteX5396" fmla="*/ 8157801 w 12577788"/>
              <a:gd name="connsiteY5396" fmla="*/ 4504491 h 7613820"/>
              <a:gd name="connsiteX5397" fmla="*/ 8157801 w 12577788"/>
              <a:gd name="connsiteY5397" fmla="*/ 4503433 h 7613820"/>
              <a:gd name="connsiteX5398" fmla="*/ 8157802 w 12577788"/>
              <a:gd name="connsiteY5398" fmla="*/ 4492507 h 7613820"/>
              <a:gd name="connsiteX5399" fmla="*/ 8166926 w 12577788"/>
              <a:gd name="connsiteY5399" fmla="*/ 4496383 h 7613820"/>
              <a:gd name="connsiteX5400" fmla="*/ 8171870 w 12577788"/>
              <a:gd name="connsiteY5400" fmla="*/ 4498499 h 7613820"/>
              <a:gd name="connsiteX5401" fmla="*/ 8173010 w 12577788"/>
              <a:gd name="connsiteY5401" fmla="*/ 4498499 h 7613820"/>
              <a:gd name="connsiteX5402" fmla="*/ 8175291 w 12577788"/>
              <a:gd name="connsiteY5402" fmla="*/ 4499555 h 7613820"/>
              <a:gd name="connsiteX5403" fmla="*/ 8181375 w 12577788"/>
              <a:gd name="connsiteY5403" fmla="*/ 4499555 h 7613820"/>
              <a:gd name="connsiteX5404" fmla="*/ 8177952 w 12577788"/>
              <a:gd name="connsiteY5404" fmla="*/ 4494621 h 7613820"/>
              <a:gd name="connsiteX5405" fmla="*/ 8176431 w 12577788"/>
              <a:gd name="connsiteY5405" fmla="*/ 4493563 h 7613820"/>
              <a:gd name="connsiteX5406" fmla="*/ 8173011 w 12577788"/>
              <a:gd name="connsiteY5406" fmla="*/ 4492506 h 7613820"/>
              <a:gd name="connsiteX5407" fmla="*/ 8163504 w 12577788"/>
              <a:gd name="connsiteY5407" fmla="*/ 4490039 h 7613820"/>
              <a:gd name="connsiteX5408" fmla="*/ 8151719 w 12577788"/>
              <a:gd name="connsiteY5408" fmla="*/ 4480522 h 7613820"/>
              <a:gd name="connsiteX5409" fmla="*/ 8143734 w 12577788"/>
              <a:gd name="connsiteY5409" fmla="*/ 4485104 h 7613820"/>
              <a:gd name="connsiteX5410" fmla="*/ 8142594 w 12577788"/>
              <a:gd name="connsiteY5410" fmla="*/ 4479112 h 7613820"/>
              <a:gd name="connsiteX5411" fmla="*/ 8141073 w 12577788"/>
              <a:gd name="connsiteY5411" fmla="*/ 4479112 h 7613820"/>
              <a:gd name="connsiteX5412" fmla="*/ 8139933 w 12577788"/>
              <a:gd name="connsiteY5412" fmla="*/ 4479112 h 7613820"/>
              <a:gd name="connsiteX5413" fmla="*/ 8139933 w 12577788"/>
              <a:gd name="connsiteY5413" fmla="*/ 4478054 h 7613820"/>
              <a:gd name="connsiteX5414" fmla="*/ 8133088 w 12577788"/>
              <a:gd name="connsiteY5414" fmla="*/ 4466421 h 7613820"/>
              <a:gd name="connsiteX5415" fmla="*/ 8133089 w 12577788"/>
              <a:gd name="connsiteY5415" fmla="*/ 4464660 h 7613820"/>
              <a:gd name="connsiteX5416" fmla="*/ 8128527 w 12577788"/>
              <a:gd name="connsiteY5416" fmla="*/ 4463602 h 7613820"/>
              <a:gd name="connsiteX5417" fmla="*/ 8131949 w 12577788"/>
              <a:gd name="connsiteY5417" fmla="*/ 4444568 h 7613820"/>
              <a:gd name="connsiteX5418" fmla="*/ 8113319 w 12577788"/>
              <a:gd name="connsiteY5418" fmla="*/ 4416016 h 7613820"/>
              <a:gd name="connsiteX5419" fmla="*/ 8107615 w 12577788"/>
              <a:gd name="connsiteY5419" fmla="*/ 4405793 h 7613820"/>
              <a:gd name="connsiteX5420" fmla="*/ 8109137 w 12577788"/>
              <a:gd name="connsiteY5420" fmla="*/ 4407204 h 7613820"/>
              <a:gd name="connsiteX5421" fmla="*/ 8135370 w 12577788"/>
              <a:gd name="connsiteY5421" fmla="*/ 4407555 h 7613820"/>
              <a:gd name="connsiteX5422" fmla="*/ 8137271 w 12577788"/>
              <a:gd name="connsiteY5422" fmla="*/ 4389930 h 7613820"/>
              <a:gd name="connsiteX5423" fmla="*/ 8103433 w 12577788"/>
              <a:gd name="connsiteY5423" fmla="*/ 4388875 h 7613820"/>
              <a:gd name="connsiteX5424" fmla="*/ 8103053 w 12577788"/>
              <a:gd name="connsiteY5424" fmla="*/ 4399095 h 7613820"/>
              <a:gd name="connsiteX5425" fmla="*/ 8090886 w 12577788"/>
              <a:gd name="connsiteY5425" fmla="*/ 4390636 h 7613820"/>
              <a:gd name="connsiteX5426" fmla="*/ 8071876 w 12577788"/>
              <a:gd name="connsiteY5426" fmla="*/ 4356092 h 7613820"/>
              <a:gd name="connsiteX5427" fmla="*/ 8047164 w 12577788"/>
              <a:gd name="connsiteY5427" fmla="*/ 4322605 h 7613820"/>
              <a:gd name="connsiteX5428" fmla="*/ 8034237 w 12577788"/>
              <a:gd name="connsiteY5428" fmla="*/ 4307095 h 7613820"/>
              <a:gd name="connsiteX5429" fmla="*/ 8021311 w 12577788"/>
              <a:gd name="connsiteY5429" fmla="*/ 4292643 h 7613820"/>
              <a:gd name="connsiteX5430" fmla="*/ 7995838 w 12577788"/>
              <a:gd name="connsiteY5430" fmla="*/ 4270789 h 7613820"/>
              <a:gd name="connsiteX5431" fmla="*/ 7994697 w 12577788"/>
              <a:gd name="connsiteY5431" fmla="*/ 4252107 h 7613820"/>
              <a:gd name="connsiteX5432" fmla="*/ 7966181 w 12577788"/>
              <a:gd name="connsiteY5432" fmla="*/ 4225318 h 7613820"/>
              <a:gd name="connsiteX5433" fmla="*/ 7966181 w 12577788"/>
              <a:gd name="connsiteY5433" fmla="*/ 4233777 h 7613820"/>
              <a:gd name="connsiteX5434" fmla="*/ 7964662 w 12577788"/>
              <a:gd name="connsiteY5434" fmla="*/ 4232720 h 7613820"/>
              <a:gd name="connsiteX5435" fmla="*/ 7965801 w 12577788"/>
              <a:gd name="connsiteY5435" fmla="*/ 4228842 h 7613820"/>
              <a:gd name="connsiteX5436" fmla="*/ 7954015 w 12577788"/>
              <a:gd name="connsiteY5436" fmla="*/ 4216154 h 7613820"/>
              <a:gd name="connsiteX5437" fmla="*/ 7954395 w 12577788"/>
              <a:gd name="connsiteY5437" fmla="*/ 4215800 h 7613820"/>
              <a:gd name="connsiteX5438" fmla="*/ 7952114 w 12577788"/>
              <a:gd name="connsiteY5438" fmla="*/ 4211218 h 7613820"/>
              <a:gd name="connsiteX5439" fmla="*/ 7920558 w 12577788"/>
              <a:gd name="connsiteY5439" fmla="*/ 4174911 h 7613820"/>
              <a:gd name="connsiteX5440" fmla="*/ 7919038 w 12577788"/>
              <a:gd name="connsiteY5440" fmla="*/ 4184781 h 7613820"/>
              <a:gd name="connsiteX5441" fmla="*/ 7900408 w 12577788"/>
              <a:gd name="connsiteY5441" fmla="*/ 4153762 h 7613820"/>
              <a:gd name="connsiteX5442" fmla="*/ 7908773 w 12577788"/>
              <a:gd name="connsiteY5442" fmla="*/ 4165395 h 7613820"/>
              <a:gd name="connsiteX5443" fmla="*/ 7909913 w 12577788"/>
              <a:gd name="connsiteY5443" fmla="*/ 4155877 h 7613820"/>
              <a:gd name="connsiteX5444" fmla="*/ 7885199 w 12577788"/>
              <a:gd name="connsiteY5444" fmla="*/ 4143893 h 7613820"/>
              <a:gd name="connsiteX5445" fmla="*/ 7874555 w 12577788"/>
              <a:gd name="connsiteY5445" fmla="*/ 4136843 h 7613820"/>
              <a:gd name="connsiteX5446" fmla="*/ 7863908 w 12577788"/>
              <a:gd name="connsiteY5446" fmla="*/ 4128382 h 7613820"/>
              <a:gd name="connsiteX5447" fmla="*/ 7846040 w 12577788"/>
              <a:gd name="connsiteY5447" fmla="*/ 4113225 h 7613820"/>
              <a:gd name="connsiteX5448" fmla="*/ 7857826 w 12577788"/>
              <a:gd name="connsiteY5448" fmla="*/ 4101593 h 7613820"/>
              <a:gd name="connsiteX5449" fmla="*/ 7865810 w 12577788"/>
              <a:gd name="connsiteY5449" fmla="*/ 4084321 h 7613820"/>
              <a:gd name="connsiteX5450" fmla="*/ 7838056 w 12577788"/>
              <a:gd name="connsiteY5450" fmla="*/ 4096306 h 7613820"/>
              <a:gd name="connsiteX5451" fmla="*/ 7833112 w 12577788"/>
              <a:gd name="connsiteY5451" fmla="*/ 4100887 h 7613820"/>
              <a:gd name="connsiteX5452" fmla="*/ 7830831 w 12577788"/>
              <a:gd name="connsiteY5452" fmla="*/ 4098421 h 7613820"/>
              <a:gd name="connsiteX5453" fmla="*/ 7814483 w 12577788"/>
              <a:gd name="connsiteY5453" fmla="*/ 4094896 h 7613820"/>
              <a:gd name="connsiteX5454" fmla="*/ 7793572 w 12577788"/>
              <a:gd name="connsiteY5454" fmla="*/ 4069869 h 7613820"/>
              <a:gd name="connsiteX5455" fmla="*/ 7784067 w 12577788"/>
              <a:gd name="connsiteY5455" fmla="*/ 4062819 h 7613820"/>
              <a:gd name="connsiteX5456" fmla="*/ 7752511 w 12577788"/>
              <a:gd name="connsiteY5456" fmla="*/ 4036030 h 7613820"/>
              <a:gd name="connsiteX5457" fmla="*/ 7768860 w 12577788"/>
              <a:gd name="connsiteY5457" fmla="*/ 4037440 h 7613820"/>
              <a:gd name="connsiteX5458" fmla="*/ 7748708 w 12577788"/>
              <a:gd name="connsiteY5458" fmla="*/ 4024397 h 7613820"/>
              <a:gd name="connsiteX5459" fmla="*/ 7738064 w 12577788"/>
              <a:gd name="connsiteY5459" fmla="*/ 4027922 h 7613820"/>
              <a:gd name="connsiteX5460" fmla="*/ 7728938 w 12577788"/>
              <a:gd name="connsiteY5460" fmla="*/ 4018405 h 7613820"/>
              <a:gd name="connsiteX5461" fmla="*/ 7744146 w 12577788"/>
              <a:gd name="connsiteY5461" fmla="*/ 4021930 h 7613820"/>
              <a:gd name="connsiteX5462" fmla="*/ 7758213 w 12577788"/>
              <a:gd name="connsiteY5462" fmla="*/ 4021929 h 7613820"/>
              <a:gd name="connsiteX5463" fmla="*/ 7743005 w 12577788"/>
              <a:gd name="connsiteY5463" fmla="*/ 4015937 h 7613820"/>
              <a:gd name="connsiteX5464" fmla="*/ 7726276 w 12577788"/>
              <a:gd name="connsiteY5464" fmla="*/ 4008888 h 7613820"/>
              <a:gd name="connsiteX5465" fmla="*/ 7716773 w 12577788"/>
              <a:gd name="connsiteY5465" fmla="*/ 4000428 h 7613820"/>
              <a:gd name="connsiteX5466" fmla="*/ 7717912 w 12577788"/>
              <a:gd name="connsiteY5466" fmla="*/ 3990205 h 7613820"/>
              <a:gd name="connsiteX5467" fmla="*/ 7728178 w 12577788"/>
              <a:gd name="connsiteY5467" fmla="*/ 3992673 h 7613820"/>
              <a:gd name="connsiteX5468" fmla="*/ 7764297 w 12577788"/>
              <a:gd name="connsiteY5468" fmla="*/ 3989148 h 7613820"/>
              <a:gd name="connsiteX5469" fmla="*/ 7774182 w 12577788"/>
              <a:gd name="connsiteY5469" fmla="*/ 3922527 h 7613820"/>
              <a:gd name="connsiteX5470" fmla="*/ 7779886 w 12577788"/>
              <a:gd name="connsiteY5470" fmla="*/ 3920059 h 7613820"/>
              <a:gd name="connsiteX5471" fmla="*/ 7786349 w 12577788"/>
              <a:gd name="connsiteY5471" fmla="*/ 3909133 h 7613820"/>
              <a:gd name="connsiteX5472" fmla="*/ 7797375 w 12577788"/>
              <a:gd name="connsiteY5472" fmla="*/ 3902788 h 7613820"/>
              <a:gd name="connsiteX5473" fmla="*/ 7798894 w 12577788"/>
              <a:gd name="connsiteY5473" fmla="*/ 3903140 h 7613820"/>
              <a:gd name="connsiteX5474" fmla="*/ 7797374 w 12577788"/>
              <a:gd name="connsiteY5474" fmla="*/ 3913362 h 7613820"/>
              <a:gd name="connsiteX5475" fmla="*/ 7814103 w 12577788"/>
              <a:gd name="connsiteY5475" fmla="*/ 3930281 h 7613820"/>
              <a:gd name="connsiteX5476" fmla="*/ 7844138 w 12577788"/>
              <a:gd name="connsiteY5476" fmla="*/ 3896443 h 7613820"/>
              <a:gd name="connsiteX5477" fmla="*/ 7827030 w 12577788"/>
              <a:gd name="connsiteY5477" fmla="*/ 3883752 h 7613820"/>
              <a:gd name="connsiteX5478" fmla="*/ 7814104 w 12577788"/>
              <a:gd name="connsiteY5478" fmla="*/ 3883401 h 7613820"/>
              <a:gd name="connsiteX5479" fmla="*/ 7812201 w 12577788"/>
              <a:gd name="connsiteY5479" fmla="*/ 3879170 h 7613820"/>
              <a:gd name="connsiteX5480" fmla="*/ 7814483 w 12577788"/>
              <a:gd name="connsiteY5480" fmla="*/ 3860489 h 7613820"/>
              <a:gd name="connsiteX5481" fmla="*/ 7834252 w 12577788"/>
              <a:gd name="connsiteY5481" fmla="*/ 3853439 h 7613820"/>
              <a:gd name="connsiteX5482" fmla="*/ 7838055 w 12577788"/>
              <a:gd name="connsiteY5482" fmla="*/ 3845332 h 7613820"/>
              <a:gd name="connsiteX5483" fmla="*/ 7843377 w 12577788"/>
              <a:gd name="connsiteY5483" fmla="*/ 3842864 h 7613820"/>
              <a:gd name="connsiteX5484" fmla="*/ 7844139 w 12577788"/>
              <a:gd name="connsiteY5484" fmla="*/ 3831585 h 7613820"/>
              <a:gd name="connsiteX5485" fmla="*/ 7900407 w 12577788"/>
              <a:gd name="connsiteY5485" fmla="*/ 3821715 h 7613820"/>
              <a:gd name="connsiteX5486" fmla="*/ 7900788 w 12577788"/>
              <a:gd name="connsiteY5486" fmla="*/ 3810435 h 7613820"/>
              <a:gd name="connsiteX5487" fmla="*/ 7849461 w 12577788"/>
              <a:gd name="connsiteY5487" fmla="*/ 3795277 h 7613820"/>
              <a:gd name="connsiteX5488" fmla="*/ 7866189 w 12577788"/>
              <a:gd name="connsiteY5488" fmla="*/ 3754389 h 7613820"/>
              <a:gd name="connsiteX5489" fmla="*/ 7889002 w 12577788"/>
              <a:gd name="connsiteY5489" fmla="*/ 3744520 h 7613820"/>
              <a:gd name="connsiteX5490" fmla="*/ 7890523 w 12577788"/>
              <a:gd name="connsiteY5490" fmla="*/ 3739231 h 7613820"/>
              <a:gd name="connsiteX5491" fmla="*/ 7901548 w 12577788"/>
              <a:gd name="connsiteY5491" fmla="*/ 3734297 h 7613820"/>
              <a:gd name="connsiteX5492" fmla="*/ 7915615 w 12577788"/>
              <a:gd name="connsiteY5492" fmla="*/ 3716672 h 7613820"/>
              <a:gd name="connsiteX5493" fmla="*/ 7909913 w 12577788"/>
              <a:gd name="connsiteY5493" fmla="*/ 3711738 h 7613820"/>
              <a:gd name="connsiteX5494" fmla="*/ 7924741 w 12577788"/>
              <a:gd name="connsiteY5494" fmla="*/ 3707860 h 7613820"/>
              <a:gd name="connsiteX5495" fmla="*/ 7900407 w 12577788"/>
              <a:gd name="connsiteY5495" fmla="*/ 3700457 h 7613820"/>
              <a:gd name="connsiteX5496" fmla="*/ 7903448 w 12577788"/>
              <a:gd name="connsiteY5496" fmla="*/ 3695171 h 7613820"/>
              <a:gd name="connsiteX5497" fmla="*/ 7912193 w 12577788"/>
              <a:gd name="connsiteY5497" fmla="*/ 3687416 h 7613820"/>
              <a:gd name="connsiteX5498" fmla="*/ 7868851 w 12577788"/>
              <a:gd name="connsiteY5498" fmla="*/ 3672963 h 7613820"/>
              <a:gd name="connsiteX5499" fmla="*/ 7864289 w 12577788"/>
              <a:gd name="connsiteY5499" fmla="*/ 3619032 h 7613820"/>
              <a:gd name="connsiteX5500" fmla="*/ 7884440 w 12577788"/>
              <a:gd name="connsiteY5500" fmla="*/ 3611982 h 7613820"/>
              <a:gd name="connsiteX5501" fmla="*/ 7884819 w 12577788"/>
              <a:gd name="connsiteY5501" fmla="*/ 3600702 h 7613820"/>
              <a:gd name="connsiteX5502" fmla="*/ 7845659 w 12577788"/>
              <a:gd name="connsiteY5502" fmla="*/ 3609161 h 7613820"/>
              <a:gd name="connsiteX5503" fmla="*/ 7848701 w 12577788"/>
              <a:gd name="connsiteY5503" fmla="*/ 3564396 h 7613820"/>
              <a:gd name="connsiteX5504" fmla="*/ 7821327 w 12577788"/>
              <a:gd name="connsiteY5504" fmla="*/ 3556641 h 7613820"/>
              <a:gd name="connsiteX5505" fmla="*/ 7820567 w 12577788"/>
              <a:gd name="connsiteY5505" fmla="*/ 3531262 h 7613820"/>
              <a:gd name="connsiteX5506" fmla="*/ 7825889 w 12577788"/>
              <a:gd name="connsiteY5506" fmla="*/ 3528794 h 7613820"/>
              <a:gd name="connsiteX5507" fmla="*/ 7835014 w 12577788"/>
              <a:gd name="connsiteY5507" fmla="*/ 3521040 h 7613820"/>
              <a:gd name="connsiteX5508" fmla="*/ 7838816 w 12577788"/>
              <a:gd name="connsiteY5508" fmla="*/ 3507293 h 7613820"/>
              <a:gd name="connsiteX5509" fmla="*/ 7830832 w 12577788"/>
              <a:gd name="connsiteY5509" fmla="*/ 3500948 h 7613820"/>
              <a:gd name="connsiteX5510" fmla="*/ 7819046 w 12577788"/>
              <a:gd name="connsiteY5510" fmla="*/ 3508702 h 7613820"/>
              <a:gd name="connsiteX5511" fmla="*/ 7816004 w 12577788"/>
              <a:gd name="connsiteY5511" fmla="*/ 3513990 h 7613820"/>
              <a:gd name="connsiteX5512" fmla="*/ 7788250 w 12577788"/>
              <a:gd name="connsiteY5512" fmla="*/ 3514696 h 7613820"/>
              <a:gd name="connsiteX5513" fmla="*/ 7776843 w 12577788"/>
              <a:gd name="connsiteY5513" fmla="*/ 3480151 h 7613820"/>
              <a:gd name="connsiteX5514" fmla="*/ 7782927 w 12577788"/>
              <a:gd name="connsiteY5514" fmla="*/ 3472043 h 7613820"/>
              <a:gd name="connsiteX5515" fmla="*/ 7783687 w 12577788"/>
              <a:gd name="connsiteY5515" fmla="*/ 3461116 h 7613820"/>
              <a:gd name="connsiteX5516" fmla="*/ 7741865 w 12577788"/>
              <a:gd name="connsiteY5516" fmla="*/ 3466402 h 7613820"/>
              <a:gd name="connsiteX5517" fmla="*/ 7738824 w 12577788"/>
              <a:gd name="connsiteY5517" fmla="*/ 3445255 h 7613820"/>
              <a:gd name="connsiteX5518" fmla="*/ 7736923 w 12577788"/>
              <a:gd name="connsiteY5518" fmla="*/ 3432563 h 7613820"/>
              <a:gd name="connsiteX5519" fmla="*/ 7740345 w 12577788"/>
              <a:gd name="connsiteY5519" fmla="*/ 3431154 h 7613820"/>
              <a:gd name="connsiteX5520" fmla="*/ 7765817 w 12577788"/>
              <a:gd name="connsiteY5520" fmla="*/ 3359245 h 7613820"/>
              <a:gd name="connsiteX5521" fmla="*/ 7730080 w 12577788"/>
              <a:gd name="connsiteY5521" fmla="*/ 3416349 h 7613820"/>
              <a:gd name="connsiteX5522" fmla="*/ 7726276 w 12577788"/>
              <a:gd name="connsiteY5522" fmla="*/ 3422342 h 7613820"/>
              <a:gd name="connsiteX5523" fmla="*/ 7725136 w 12577788"/>
              <a:gd name="connsiteY5523" fmla="*/ 3422342 h 7613820"/>
              <a:gd name="connsiteX5524" fmla="*/ 7684075 w 12577788"/>
              <a:gd name="connsiteY5524" fmla="*/ 3423048 h 7613820"/>
              <a:gd name="connsiteX5525" fmla="*/ 7677991 w 12577788"/>
              <a:gd name="connsiteY5525" fmla="*/ 3385683 h 7613820"/>
              <a:gd name="connsiteX5526" fmla="*/ 7663925 w 12577788"/>
              <a:gd name="connsiteY5526" fmla="*/ 3390264 h 7613820"/>
              <a:gd name="connsiteX5527" fmla="*/ 7651377 w 12577788"/>
              <a:gd name="connsiteY5527" fmla="*/ 3408946 h 7613820"/>
              <a:gd name="connsiteX5528" fmla="*/ 7612978 w 12577788"/>
              <a:gd name="connsiteY5528" fmla="*/ 3408947 h 7613820"/>
              <a:gd name="connsiteX5529" fmla="*/ 7619822 w 12577788"/>
              <a:gd name="connsiteY5529" fmla="*/ 3308134 h 7613820"/>
              <a:gd name="connsiteX5530" fmla="*/ 7604995 w 12577788"/>
              <a:gd name="connsiteY5530" fmla="*/ 3318357 h 7613820"/>
              <a:gd name="connsiteX5531" fmla="*/ 7603853 w 12577788"/>
              <a:gd name="connsiteY5531" fmla="*/ 3340916 h 7613820"/>
              <a:gd name="connsiteX5532" fmla="*/ 7592067 w 12577788"/>
              <a:gd name="connsiteY5532" fmla="*/ 3390617 h 7613820"/>
              <a:gd name="connsiteX5533" fmla="*/ 7577240 w 12577788"/>
              <a:gd name="connsiteY5533" fmla="*/ 3406480 h 7613820"/>
              <a:gd name="connsiteX5534" fmla="*/ 7549485 w 12577788"/>
              <a:gd name="connsiteY5534" fmla="*/ 3404365 h 7613820"/>
              <a:gd name="connsiteX5535" fmla="*/ 7530095 w 12577788"/>
              <a:gd name="connsiteY5535" fmla="*/ 3405774 h 7613820"/>
              <a:gd name="connsiteX5536" fmla="*/ 7513367 w 12577788"/>
              <a:gd name="connsiteY5536" fmla="*/ 3407537 h 7613820"/>
              <a:gd name="connsiteX5537" fmla="*/ 7471924 w 12577788"/>
              <a:gd name="connsiteY5537" fmla="*/ 3328579 h 7613820"/>
              <a:gd name="connsiteX5538" fmla="*/ 7473826 w 12577788"/>
              <a:gd name="connsiteY5538" fmla="*/ 3379337 h 7613820"/>
              <a:gd name="connsiteX5539" fmla="*/ 7451012 w 12577788"/>
              <a:gd name="connsiteY5539" fmla="*/ 3386387 h 7613820"/>
              <a:gd name="connsiteX5540" fmla="*/ 7478768 w 12577788"/>
              <a:gd name="connsiteY5540" fmla="*/ 3388504 h 7613820"/>
              <a:gd name="connsiteX5541" fmla="*/ 7482190 w 12577788"/>
              <a:gd name="connsiteY5541" fmla="*/ 3419522 h 7613820"/>
              <a:gd name="connsiteX5542" fmla="*/ 7447971 w 12577788"/>
              <a:gd name="connsiteY5542" fmla="*/ 3431154 h 7613820"/>
              <a:gd name="connsiteX5543" fmla="*/ 7441128 w 12577788"/>
              <a:gd name="connsiteY5543" fmla="*/ 3410709 h 7613820"/>
              <a:gd name="connsiteX5544" fmla="*/ 7430103 w 12577788"/>
              <a:gd name="connsiteY5544" fmla="*/ 3412825 h 7613820"/>
              <a:gd name="connsiteX5545" fmla="*/ 7434285 w 12577788"/>
              <a:gd name="connsiteY5545" fmla="*/ 3427276 h 7613820"/>
              <a:gd name="connsiteX5546" fmla="*/ 7409572 w 12577788"/>
              <a:gd name="connsiteY5546" fmla="*/ 3428334 h 7613820"/>
              <a:gd name="connsiteX5547" fmla="*/ 7401968 w 12577788"/>
              <a:gd name="connsiteY5547" fmla="*/ 3456181 h 7613820"/>
              <a:gd name="connsiteX5548" fmla="*/ 7343036 w 12577788"/>
              <a:gd name="connsiteY5548" fmla="*/ 3468518 h 7613820"/>
              <a:gd name="connsiteX5549" fmla="*/ 7336954 w 12577788"/>
              <a:gd name="connsiteY5549" fmla="*/ 3516103 h 7613820"/>
              <a:gd name="connsiteX5550" fmla="*/ 7306538 w 12577788"/>
              <a:gd name="connsiteY5550" fmla="*/ 3513990 h 7613820"/>
              <a:gd name="connsiteX5551" fmla="*/ 7293991 w 12577788"/>
              <a:gd name="connsiteY5551" fmla="*/ 3496013 h 7613820"/>
              <a:gd name="connsiteX5552" fmla="*/ 7277644 w 12577788"/>
              <a:gd name="connsiteY5552" fmla="*/ 3494955 h 7613820"/>
              <a:gd name="connsiteX5553" fmla="*/ 7275362 w 12577788"/>
              <a:gd name="connsiteY5553" fmla="*/ 3488961 h 7613820"/>
              <a:gd name="connsiteX5554" fmla="*/ 7269659 w 12577788"/>
              <a:gd name="connsiteY5554" fmla="*/ 3488610 h 7613820"/>
              <a:gd name="connsiteX5555" fmla="*/ 7264717 w 12577788"/>
              <a:gd name="connsiteY5555" fmla="*/ 3482617 h 7613820"/>
              <a:gd name="connsiteX5556" fmla="*/ 7259014 w 12577788"/>
              <a:gd name="connsiteY5556" fmla="*/ 3479445 h 7613820"/>
              <a:gd name="connsiteX5557" fmla="*/ 7261675 w 12577788"/>
              <a:gd name="connsiteY5557" fmla="*/ 3485086 h 7613820"/>
              <a:gd name="connsiteX5558" fmla="*/ 7277262 w 12577788"/>
              <a:gd name="connsiteY5558" fmla="*/ 3497422 h 7613820"/>
              <a:gd name="connsiteX5559" fmla="*/ 7282206 w 12577788"/>
              <a:gd name="connsiteY5559" fmla="*/ 3509407 h 7613820"/>
              <a:gd name="connsiteX5560" fmla="*/ 7300836 w 12577788"/>
              <a:gd name="connsiteY5560" fmla="*/ 3521743 h 7613820"/>
              <a:gd name="connsiteX5561" fmla="*/ 7303877 w 12577788"/>
              <a:gd name="connsiteY5561" fmla="*/ 3555936 h 7613820"/>
              <a:gd name="connsiteX5562" fmla="*/ 7294752 w 12577788"/>
              <a:gd name="connsiteY5562" fmla="*/ 3563691 h 7613820"/>
              <a:gd name="connsiteX5563" fmla="*/ 7285248 w 12577788"/>
              <a:gd name="connsiteY5563" fmla="*/ 3588366 h 7613820"/>
              <a:gd name="connsiteX5564" fmla="*/ 7257493 w 12577788"/>
              <a:gd name="connsiteY5564" fmla="*/ 3586251 h 7613820"/>
              <a:gd name="connsiteX5565" fmla="*/ 7254071 w 12577788"/>
              <a:gd name="connsiteY5565" fmla="*/ 3597531 h 7613820"/>
              <a:gd name="connsiteX5566" fmla="*/ 7239623 w 12577788"/>
              <a:gd name="connsiteY5566" fmla="*/ 3604578 h 7613820"/>
              <a:gd name="connsiteX5567" fmla="*/ 7230878 w 12577788"/>
              <a:gd name="connsiteY5567" fmla="*/ 3609867 h 7613820"/>
              <a:gd name="connsiteX5568" fmla="*/ 7235441 w 12577788"/>
              <a:gd name="connsiteY5568" fmla="*/ 3621500 h 7613820"/>
              <a:gd name="connsiteX5569" fmla="*/ 7251410 w 12577788"/>
              <a:gd name="connsiteY5569" fmla="*/ 3633836 h 7613820"/>
              <a:gd name="connsiteX5570" fmla="*/ 7255211 w 12577788"/>
              <a:gd name="connsiteY5570" fmla="*/ 3659569 h 7613820"/>
              <a:gd name="connsiteX5571" fmla="*/ 7235062 w 12577788"/>
              <a:gd name="connsiteY5571" fmla="*/ 3711737 h 7613820"/>
              <a:gd name="connsiteX5572" fmla="*/ 7223275 w 12577788"/>
              <a:gd name="connsiteY5572" fmla="*/ 3721960 h 7613820"/>
              <a:gd name="connsiteX5573" fmla="*/ 7200844 w 12577788"/>
              <a:gd name="connsiteY5573" fmla="*/ 3723017 h 7613820"/>
              <a:gd name="connsiteX5574" fmla="*/ 7202744 w 12577788"/>
              <a:gd name="connsiteY5574" fmla="*/ 3739938 h 7613820"/>
              <a:gd name="connsiteX5575" fmla="*/ 7235442 w 12577788"/>
              <a:gd name="connsiteY5575" fmla="*/ 3748044 h 7613820"/>
              <a:gd name="connsiteX5576" fmla="*/ 7240003 w 12577788"/>
              <a:gd name="connsiteY5576" fmla="*/ 3796687 h 7613820"/>
              <a:gd name="connsiteX5577" fmla="*/ 7220233 w 12577788"/>
              <a:gd name="connsiteY5577" fmla="*/ 3806205 h 7613820"/>
              <a:gd name="connsiteX5578" fmla="*/ 7217953 w 12577788"/>
              <a:gd name="connsiteY5578" fmla="*/ 3818190 h 7613820"/>
              <a:gd name="connsiteX5579" fmla="*/ 7220615 w 12577788"/>
              <a:gd name="connsiteY5579" fmla="*/ 3821010 h 7613820"/>
              <a:gd name="connsiteX5580" fmla="*/ 7217571 w 12577788"/>
              <a:gd name="connsiteY5580" fmla="*/ 3819953 h 7613820"/>
              <a:gd name="connsiteX5581" fmla="*/ 7213010 w 12577788"/>
              <a:gd name="connsiteY5581" fmla="*/ 3814665 h 7613820"/>
              <a:gd name="connsiteX5582" fmla="*/ 7215290 w 12577788"/>
              <a:gd name="connsiteY5582" fmla="*/ 3821714 h 7613820"/>
              <a:gd name="connsiteX5583" fmla="*/ 7205786 w 12577788"/>
              <a:gd name="connsiteY5583" fmla="*/ 3821715 h 7613820"/>
              <a:gd name="connsiteX5584" fmla="*/ 7194379 w 12577788"/>
              <a:gd name="connsiteY5584" fmla="*/ 3817132 h 7613820"/>
              <a:gd name="connsiteX5585" fmla="*/ 7187916 w 12577788"/>
              <a:gd name="connsiteY5585" fmla="*/ 3815722 h 7613820"/>
              <a:gd name="connsiteX5586" fmla="*/ 7192478 w 12577788"/>
              <a:gd name="connsiteY5586" fmla="*/ 3809026 h 7613820"/>
              <a:gd name="connsiteX5587" fmla="*/ 7189818 w 12577788"/>
              <a:gd name="connsiteY5587" fmla="*/ 3803034 h 7613820"/>
              <a:gd name="connsiteX5588" fmla="*/ 7182975 w 12577788"/>
              <a:gd name="connsiteY5588" fmla="*/ 3800918 h 7613820"/>
              <a:gd name="connsiteX5589" fmla="*/ 7162442 w 12577788"/>
              <a:gd name="connsiteY5589" fmla="*/ 3813960 h 7613820"/>
              <a:gd name="connsiteX5590" fmla="*/ 7160163 w 12577788"/>
              <a:gd name="connsiteY5590" fmla="*/ 3813608 h 7613820"/>
              <a:gd name="connsiteX5591" fmla="*/ 7144954 w 12577788"/>
              <a:gd name="connsiteY5591" fmla="*/ 3819601 h 7613820"/>
              <a:gd name="connsiteX5592" fmla="*/ 7127085 w 12577788"/>
              <a:gd name="connsiteY5592" fmla="*/ 3817132 h 7613820"/>
              <a:gd name="connsiteX5593" fmla="*/ 7133168 w 12577788"/>
              <a:gd name="connsiteY5593" fmla="*/ 3819600 h 7613820"/>
              <a:gd name="connsiteX5594" fmla="*/ 7106174 w 12577788"/>
              <a:gd name="connsiteY5594" fmla="*/ 3819600 h 7613820"/>
              <a:gd name="connsiteX5595" fmla="*/ 7117580 w 12577788"/>
              <a:gd name="connsiteY5595" fmla="*/ 3814665 h 7613820"/>
              <a:gd name="connsiteX5596" fmla="*/ 7094387 w 12577788"/>
              <a:gd name="connsiteY5596" fmla="*/ 3819600 h 7613820"/>
              <a:gd name="connsiteX5597" fmla="*/ 7078039 w 12577788"/>
              <a:gd name="connsiteY5597" fmla="*/ 3817132 h 7613820"/>
              <a:gd name="connsiteX5598" fmla="*/ 7061691 w 12577788"/>
              <a:gd name="connsiteY5598" fmla="*/ 3813608 h 7613820"/>
              <a:gd name="connsiteX5599" fmla="*/ 7092106 w 12577788"/>
              <a:gd name="connsiteY5599" fmla="*/ 3807615 h 7613820"/>
              <a:gd name="connsiteX5600" fmla="*/ 7115298 w 12577788"/>
              <a:gd name="connsiteY5600" fmla="*/ 3810082 h 7613820"/>
              <a:gd name="connsiteX5601" fmla="*/ 7139252 w 12577788"/>
              <a:gd name="connsiteY5601" fmla="*/ 3800213 h 7613820"/>
              <a:gd name="connsiteX5602" fmla="*/ 7144954 w 12577788"/>
              <a:gd name="connsiteY5602" fmla="*/ 3790695 h 7613820"/>
              <a:gd name="connsiteX5603" fmla="*/ 7133168 w 12577788"/>
              <a:gd name="connsiteY5603" fmla="*/ 3795631 h 7613820"/>
              <a:gd name="connsiteX5604" fmla="*/ 7123664 w 12577788"/>
              <a:gd name="connsiteY5604" fmla="*/ 3788581 h 7613820"/>
              <a:gd name="connsiteX5605" fmla="*/ 7133168 w 12577788"/>
              <a:gd name="connsiteY5605" fmla="*/ 3785761 h 7613820"/>
              <a:gd name="connsiteX5606" fmla="*/ 7111876 w 12577788"/>
              <a:gd name="connsiteY5606" fmla="*/ 3777654 h 7613820"/>
              <a:gd name="connsiteX5607" fmla="*/ 7088305 w 12577788"/>
              <a:gd name="connsiteY5607" fmla="*/ 3780120 h 7613820"/>
              <a:gd name="connsiteX5608" fmla="*/ 7051045 w 12577788"/>
              <a:gd name="connsiteY5608" fmla="*/ 3782588 h 7613820"/>
              <a:gd name="connsiteX5609" fmla="*/ 7044962 w 12577788"/>
              <a:gd name="connsiteY5609" fmla="*/ 3792105 h 7613820"/>
              <a:gd name="connsiteX5610" fmla="*/ 7030894 w 12577788"/>
              <a:gd name="connsiteY5610" fmla="*/ 3789639 h 7613820"/>
              <a:gd name="connsiteX5611" fmla="*/ 7016828 w 12577788"/>
              <a:gd name="connsiteY5611" fmla="*/ 3790694 h 7613820"/>
              <a:gd name="connsiteX5612" fmla="*/ 6989833 w 12577788"/>
              <a:gd name="connsiteY5612" fmla="*/ 3796688 h 7613820"/>
              <a:gd name="connsiteX5613" fmla="*/ 6986787 w 12577788"/>
              <a:gd name="connsiteY5613" fmla="*/ 3797537 h 7613820"/>
              <a:gd name="connsiteX5614" fmla="*/ 7005152 w 12577788"/>
              <a:gd name="connsiteY5614" fmla="*/ 3756368 h 7613820"/>
              <a:gd name="connsiteX5615" fmla="*/ 6973593 w 12577788"/>
              <a:gd name="connsiteY5615" fmla="*/ 3618959 h 7613820"/>
              <a:gd name="connsiteX5616" fmla="*/ 6840613 w 12577788"/>
              <a:gd name="connsiteY5616" fmla="*/ 3529321 h 7613820"/>
              <a:gd name="connsiteX5617" fmla="*/ 6771718 w 12577788"/>
              <a:gd name="connsiteY5617" fmla="*/ 3520969 h 7613820"/>
              <a:gd name="connsiteX5618" fmla="*/ 6764739 w 12577788"/>
              <a:gd name="connsiteY5618" fmla="*/ 3522123 h 7613820"/>
              <a:gd name="connsiteX5619" fmla="*/ 6774973 w 12577788"/>
              <a:gd name="connsiteY5619" fmla="*/ 3509495 h 7613820"/>
              <a:gd name="connsiteX5620" fmla="*/ 6780345 w 12577788"/>
              <a:gd name="connsiteY5620" fmla="*/ 3489315 h 7613820"/>
              <a:gd name="connsiteX5621" fmla="*/ 6766277 w 12577788"/>
              <a:gd name="connsiteY5621" fmla="*/ 3482969 h 7613820"/>
              <a:gd name="connsiteX5622" fmla="*/ 6746506 w 12577788"/>
              <a:gd name="connsiteY5622" fmla="*/ 3511874 h 7613820"/>
              <a:gd name="connsiteX5623" fmla="*/ 6760011 w 12577788"/>
              <a:gd name="connsiteY5623" fmla="*/ 3522903 h 7613820"/>
              <a:gd name="connsiteX5624" fmla="*/ 6702981 w 12577788"/>
              <a:gd name="connsiteY5624" fmla="*/ 3532330 h 7613820"/>
              <a:gd name="connsiteX5625" fmla="*/ 6662933 w 12577788"/>
              <a:gd name="connsiteY5625" fmla="*/ 3553302 h 7613820"/>
              <a:gd name="connsiteX5626" fmla="*/ 6661213 w 12577788"/>
              <a:gd name="connsiteY5626" fmla="*/ 3546621 h 7613820"/>
              <a:gd name="connsiteX5627" fmla="*/ 6640871 w 12577788"/>
              <a:gd name="connsiteY5627" fmla="*/ 3523975 h 7613820"/>
              <a:gd name="connsiteX5628" fmla="*/ 6623932 w 12577788"/>
              <a:gd name="connsiteY5628" fmla="*/ 3457611 h 7613820"/>
              <a:gd name="connsiteX5629" fmla="*/ 6596105 w 12577788"/>
              <a:gd name="connsiteY5629" fmla="*/ 3390163 h 7613820"/>
              <a:gd name="connsiteX5630" fmla="*/ 6580667 w 12577788"/>
              <a:gd name="connsiteY5630" fmla="*/ 3358239 h 7613820"/>
              <a:gd name="connsiteX5631" fmla="*/ 6564744 w 12577788"/>
              <a:gd name="connsiteY5631" fmla="*/ 3328438 h 7613820"/>
              <a:gd name="connsiteX5632" fmla="*/ 6529058 w 12577788"/>
              <a:gd name="connsiteY5632" fmla="*/ 3279959 h 7613820"/>
              <a:gd name="connsiteX5633" fmla="*/ 6535878 w 12577788"/>
              <a:gd name="connsiteY5633" fmla="*/ 3248081 h 7613820"/>
              <a:gd name="connsiteX5634" fmla="*/ 6498503 w 12577788"/>
              <a:gd name="connsiteY5634" fmla="*/ 3190751 h 7613820"/>
              <a:gd name="connsiteX5635" fmla="*/ 6494765 w 12577788"/>
              <a:gd name="connsiteY5635" fmla="*/ 3204269 h 7613820"/>
              <a:gd name="connsiteX5636" fmla="*/ 6473744 w 12577788"/>
              <a:gd name="connsiteY5636" fmla="*/ 3175262 h 7613820"/>
              <a:gd name="connsiteX5637" fmla="*/ 6480367 w 12577788"/>
              <a:gd name="connsiteY5637" fmla="*/ 3160078 h 7613820"/>
              <a:gd name="connsiteX5638" fmla="*/ 6441106 w 12577788"/>
              <a:gd name="connsiteY5638" fmla="*/ 3085415 h 7613820"/>
              <a:gd name="connsiteX5639" fmla="*/ 6434671 w 12577788"/>
              <a:gd name="connsiteY5639" fmla="*/ 3100184 h 7613820"/>
              <a:gd name="connsiteX5640" fmla="*/ 6413570 w 12577788"/>
              <a:gd name="connsiteY5640" fmla="*/ 3070302 h 7613820"/>
              <a:gd name="connsiteX5641" fmla="*/ 6410874 w 12577788"/>
              <a:gd name="connsiteY5641" fmla="*/ 3058964 h 7613820"/>
              <a:gd name="connsiteX5642" fmla="*/ 6413931 w 12577788"/>
              <a:gd name="connsiteY5642" fmla="*/ 3064259 h 7613820"/>
              <a:gd name="connsiteX5643" fmla="*/ 6464154 w 12577788"/>
              <a:gd name="connsiteY5643" fmla="*/ 3077942 h 7613820"/>
              <a:gd name="connsiteX5644" fmla="*/ 6410168 w 12577788"/>
              <a:gd name="connsiteY5644" fmla="*/ 3025903 h 7613820"/>
              <a:gd name="connsiteX5645" fmla="*/ 6404217 w 12577788"/>
              <a:gd name="connsiteY5645" fmla="*/ 3025963 h 7613820"/>
              <a:gd name="connsiteX5646" fmla="*/ 6393722 w 12577788"/>
              <a:gd name="connsiteY5646" fmla="*/ 3016671 h 7613820"/>
              <a:gd name="connsiteX5647" fmla="*/ 6377932 w 12577788"/>
              <a:gd name="connsiteY5647" fmla="*/ 2999688 h 7613820"/>
              <a:gd name="connsiteX5648" fmla="*/ 6363402 w 12577788"/>
              <a:gd name="connsiteY5648" fmla="*/ 2980444 h 7613820"/>
              <a:gd name="connsiteX5649" fmla="*/ 6319239 w 12577788"/>
              <a:gd name="connsiteY5649" fmla="*/ 2915057 h 7613820"/>
              <a:gd name="connsiteX5650" fmla="*/ 6292102 w 12577788"/>
              <a:gd name="connsiteY5650" fmla="*/ 2900636 h 7613820"/>
              <a:gd name="connsiteX5651" fmla="*/ 6266137 w 12577788"/>
              <a:gd name="connsiteY5651" fmla="*/ 2849000 h 7613820"/>
              <a:gd name="connsiteX5652" fmla="*/ 6253068 w 12577788"/>
              <a:gd name="connsiteY5652" fmla="*/ 2832289 h 7613820"/>
              <a:gd name="connsiteX5653" fmla="*/ 6209586 w 12577788"/>
              <a:gd name="connsiteY5653" fmla="*/ 2773264 h 7613820"/>
              <a:gd name="connsiteX5654" fmla="*/ 6238147 w 12577788"/>
              <a:gd name="connsiteY5654" fmla="*/ 2783488 h 7613820"/>
              <a:gd name="connsiteX5655" fmla="*/ 6208803 w 12577788"/>
              <a:gd name="connsiteY5655" fmla="*/ 2751917 h 7613820"/>
              <a:gd name="connsiteX5656" fmla="*/ 6188173 w 12577788"/>
              <a:gd name="connsiteY5656" fmla="*/ 2752467 h 7613820"/>
              <a:gd name="connsiteX5657" fmla="*/ 6176208 w 12577788"/>
              <a:gd name="connsiteY5657" fmla="*/ 2731743 h 7613820"/>
              <a:gd name="connsiteX5658" fmla="*/ 6201397 w 12577788"/>
              <a:gd name="connsiteY5658" fmla="*/ 2745753 h 7613820"/>
              <a:gd name="connsiteX5659" fmla="*/ 6226415 w 12577788"/>
              <a:gd name="connsiteY5659" fmla="*/ 2752803 h 7613820"/>
              <a:gd name="connsiteX5660" fmla="*/ 6202141 w 12577788"/>
              <a:gd name="connsiteY5660" fmla="*/ 2735193 h 7613820"/>
              <a:gd name="connsiteX5661" fmla="*/ 6176537 w 12577788"/>
              <a:gd name="connsiteY5661" fmla="*/ 2715279 h 7613820"/>
              <a:gd name="connsiteX5662" fmla="*/ 6171491 w 12577788"/>
              <a:gd name="connsiteY5662" fmla="*/ 2677663 h 7613820"/>
              <a:gd name="connsiteX5663" fmla="*/ 6164406 w 12577788"/>
              <a:gd name="connsiteY5663" fmla="*/ 2671314 h 7613820"/>
              <a:gd name="connsiteX5664" fmla="*/ 6208888 w 12577788"/>
              <a:gd name="connsiteY5664" fmla="*/ 2673573 h 7613820"/>
              <a:gd name="connsiteX5665" fmla="*/ 6164992 w 12577788"/>
              <a:gd name="connsiteY5665" fmla="*/ 2646414 h 7613820"/>
              <a:gd name="connsiteX5666" fmla="*/ 6132428 w 12577788"/>
              <a:gd name="connsiteY5666" fmla="*/ 2611483 h 7613820"/>
              <a:gd name="connsiteX5667" fmla="*/ 6098924 w 12577788"/>
              <a:gd name="connsiteY5667" fmla="*/ 2578631 h 7613820"/>
              <a:gd name="connsiteX5668" fmla="*/ 6077410 w 12577788"/>
              <a:gd name="connsiteY5668" fmla="*/ 2568023 h 7613820"/>
              <a:gd name="connsiteX5669" fmla="*/ 6049210 w 12577788"/>
              <a:gd name="connsiteY5669" fmla="*/ 2564346 h 7613820"/>
              <a:gd name="connsiteX5670" fmla="*/ 6064999 w 12577788"/>
              <a:gd name="connsiteY5670" fmla="*/ 2556153 h 7613820"/>
              <a:gd name="connsiteX5671" fmla="*/ 6029838 w 12577788"/>
              <a:gd name="connsiteY5671" fmla="*/ 2537460 h 7613820"/>
              <a:gd name="connsiteX5672" fmla="*/ 6036758 w 12577788"/>
              <a:gd name="connsiteY5672" fmla="*/ 2520568 h 7613820"/>
              <a:gd name="connsiteX5673" fmla="*/ 6001433 w 12577788"/>
              <a:gd name="connsiteY5673" fmla="*/ 2503812 h 7613820"/>
              <a:gd name="connsiteX5674" fmla="*/ 6017231 w 12577788"/>
              <a:gd name="connsiteY5674" fmla="*/ 2542281 h 7613820"/>
              <a:gd name="connsiteX5675" fmla="*/ 5982007 w 12577788"/>
              <a:gd name="connsiteY5675" fmla="*/ 2515334 h 7613820"/>
              <a:gd name="connsiteX5676" fmla="*/ 5955684 w 12577788"/>
              <a:gd name="connsiteY5676" fmla="*/ 2482326 h 7613820"/>
              <a:gd name="connsiteX5677" fmla="*/ 5991033 w 12577788"/>
              <a:gd name="connsiteY5677" fmla="*/ 2500605 h 7613820"/>
              <a:gd name="connsiteX5678" fmla="*/ 5989663 w 12577788"/>
              <a:gd name="connsiteY5678" fmla="*/ 2466394 h 7613820"/>
              <a:gd name="connsiteX5679" fmla="*/ 5975148 w 12577788"/>
              <a:gd name="connsiteY5679" fmla="*/ 2477537 h 7613820"/>
              <a:gd name="connsiteX5680" fmla="*/ 5959217 w 12577788"/>
              <a:gd name="connsiteY5680" fmla="*/ 2438838 h 7613820"/>
              <a:gd name="connsiteX5681" fmla="*/ 5934232 w 12577788"/>
              <a:gd name="connsiteY5681" fmla="*/ 2417033 h 7613820"/>
              <a:gd name="connsiteX5682" fmla="*/ 5912521 w 12577788"/>
              <a:gd name="connsiteY5682" fmla="*/ 2397942 h 7613820"/>
              <a:gd name="connsiteX5683" fmla="*/ 5904857 w 12577788"/>
              <a:gd name="connsiteY5683" fmla="*/ 2425394 h 7613820"/>
              <a:gd name="connsiteX5684" fmla="*/ 5882302 w 12577788"/>
              <a:gd name="connsiteY5684" fmla="*/ 2401878 h 7613820"/>
              <a:gd name="connsiteX5685" fmla="*/ 5900430 w 12577788"/>
              <a:gd name="connsiteY5685" fmla="*/ 2385885 h 7613820"/>
              <a:gd name="connsiteX5686" fmla="*/ 5874177 w 12577788"/>
              <a:gd name="connsiteY5686" fmla="*/ 2382622 h 7613820"/>
              <a:gd name="connsiteX5687" fmla="*/ 5859842 w 12577788"/>
              <a:gd name="connsiteY5687" fmla="*/ 2346685 h 7613820"/>
              <a:gd name="connsiteX5688" fmla="*/ 5837709 w 12577788"/>
              <a:gd name="connsiteY5688" fmla="*/ 2337969 h 7613820"/>
              <a:gd name="connsiteX5689" fmla="*/ 5841448 w 12577788"/>
              <a:gd name="connsiteY5689" fmla="*/ 2324450 h 7613820"/>
              <a:gd name="connsiteX5690" fmla="*/ 5791475 w 12577788"/>
              <a:gd name="connsiteY5690" fmla="*/ 2318607 h 7613820"/>
              <a:gd name="connsiteX5691" fmla="*/ 5802260 w 12577788"/>
              <a:gd name="connsiteY5691" fmla="*/ 2304705 h 7613820"/>
              <a:gd name="connsiteX5692" fmla="*/ 5771033 w 12577788"/>
              <a:gd name="connsiteY5692" fmla="*/ 2280977 h 7613820"/>
              <a:gd name="connsiteX5693" fmla="*/ 5743247 w 12577788"/>
              <a:gd name="connsiteY5693" fmla="*/ 2283204 h 7613820"/>
              <a:gd name="connsiteX5694" fmla="*/ 5745036 w 12577788"/>
              <a:gd name="connsiteY5694" fmla="*/ 2269274 h 7613820"/>
              <a:gd name="connsiteX5695" fmla="*/ 5708804 w 12577788"/>
              <a:gd name="connsiteY5695" fmla="*/ 2252427 h 7613820"/>
              <a:gd name="connsiteX5696" fmla="*/ 5692608 w 12577788"/>
              <a:gd name="connsiteY5696" fmla="*/ 2251031 h 7613820"/>
              <a:gd name="connsiteX5697" fmla="*/ 5688557 w 12577788"/>
              <a:gd name="connsiteY5697" fmla="*/ 2235869 h 7613820"/>
              <a:gd name="connsiteX5698" fmla="*/ 5645724 w 12577788"/>
              <a:gd name="connsiteY5698" fmla="*/ 2172787 h 7613820"/>
              <a:gd name="connsiteX5699" fmla="*/ 5776880 w 12577788"/>
              <a:gd name="connsiteY5699" fmla="*/ 2089696 h 7613820"/>
              <a:gd name="connsiteX5700" fmla="*/ 5770363 w 12577788"/>
              <a:gd name="connsiteY5700" fmla="*/ 2065824 h 7613820"/>
              <a:gd name="connsiteX5701" fmla="*/ 5799971 w 12577788"/>
              <a:gd name="connsiteY5701" fmla="*/ 2047500 h 7613820"/>
              <a:gd name="connsiteX5702" fmla="*/ 5777917 w 12577788"/>
              <a:gd name="connsiteY5702" fmla="*/ 2014485 h 7613820"/>
              <a:gd name="connsiteX5703" fmla="*/ 5697481 w 12577788"/>
              <a:gd name="connsiteY5703" fmla="*/ 1862577 h 7613820"/>
              <a:gd name="connsiteX5704" fmla="*/ 5620536 w 12577788"/>
              <a:gd name="connsiteY5704" fmla="*/ 1852964 h 7613820"/>
              <a:gd name="connsiteX5705" fmla="*/ 5599929 w 12577788"/>
              <a:gd name="connsiteY5705" fmla="*/ 1867626 h 7613820"/>
              <a:gd name="connsiteX5706" fmla="*/ 5543857 w 12577788"/>
              <a:gd name="connsiteY5706" fmla="*/ 1843811 h 7613820"/>
              <a:gd name="connsiteX5707" fmla="*/ 5549605 w 12577788"/>
              <a:gd name="connsiteY5707" fmla="*/ 1889311 h 7613820"/>
              <a:gd name="connsiteX5708" fmla="*/ 5522381 w 12577788"/>
              <a:gd name="connsiteY5708" fmla="*/ 1890289 h 7613820"/>
              <a:gd name="connsiteX5709" fmla="*/ 5473375 w 12577788"/>
              <a:gd name="connsiteY5709" fmla="*/ 1959420 h 7613820"/>
              <a:gd name="connsiteX5710" fmla="*/ 5487991 w 12577788"/>
              <a:gd name="connsiteY5710" fmla="*/ 2001030 h 7613820"/>
              <a:gd name="connsiteX5711" fmla="*/ 5461770 w 12577788"/>
              <a:gd name="connsiteY5711" fmla="*/ 2071127 h 7613820"/>
              <a:gd name="connsiteX5712" fmla="*/ 5493905 w 12577788"/>
              <a:gd name="connsiteY5712" fmla="*/ 2057182 h 7613820"/>
              <a:gd name="connsiteX5713" fmla="*/ 5535908 w 12577788"/>
              <a:gd name="connsiteY5713" fmla="*/ 2108461 h 7613820"/>
              <a:gd name="connsiteX5714" fmla="*/ 5524069 w 12577788"/>
              <a:gd name="connsiteY5714" fmla="*/ 2129419 h 7613820"/>
              <a:gd name="connsiteX5715" fmla="*/ 5449618 w 12577788"/>
              <a:gd name="connsiteY5715" fmla="*/ 2113760 h 7613820"/>
              <a:gd name="connsiteX5716" fmla="*/ 5409516 w 12577788"/>
              <a:gd name="connsiteY5716" fmla="*/ 2160554 h 7613820"/>
              <a:gd name="connsiteX5717" fmla="*/ 5400797 w 12577788"/>
              <a:gd name="connsiteY5717" fmla="*/ 2157299 h 7613820"/>
              <a:gd name="connsiteX5718" fmla="*/ 5376912 w 12577788"/>
              <a:gd name="connsiteY5718" fmla="*/ 2156658 h 7613820"/>
              <a:gd name="connsiteX5719" fmla="*/ 5360114 w 12577788"/>
              <a:gd name="connsiteY5719" fmla="*/ 2137189 h 7613820"/>
              <a:gd name="connsiteX5720" fmla="*/ 5360700 w 12577788"/>
              <a:gd name="connsiteY5720" fmla="*/ 2150052 h 7613820"/>
              <a:gd name="connsiteX5721" fmla="*/ 5344191 w 12577788"/>
              <a:gd name="connsiteY5721" fmla="*/ 2145152 h 7613820"/>
              <a:gd name="connsiteX5722" fmla="*/ 5325859 w 12577788"/>
              <a:gd name="connsiteY5722" fmla="*/ 2131174 h 7613820"/>
              <a:gd name="connsiteX5723" fmla="*/ 5319979 w 12577788"/>
              <a:gd name="connsiteY5723" fmla="*/ 2135796 h 7613820"/>
              <a:gd name="connsiteX5724" fmla="*/ 5277545 w 12577788"/>
              <a:gd name="connsiteY5724" fmla="*/ 2111170 h 7613820"/>
              <a:gd name="connsiteX5725" fmla="*/ 5272025 w 12577788"/>
              <a:gd name="connsiteY5725" fmla="*/ 2122339 h 7613820"/>
              <a:gd name="connsiteX5726" fmla="*/ 5266956 w 12577788"/>
              <a:gd name="connsiteY5726" fmla="*/ 2108379 h 7613820"/>
              <a:gd name="connsiteX5727" fmla="*/ 5237223 w 12577788"/>
              <a:gd name="connsiteY5727" fmla="*/ 2110195 h 7613820"/>
              <a:gd name="connsiteX5728" fmla="*/ 5207522 w 12577788"/>
              <a:gd name="connsiteY5728" fmla="*/ 2097253 h 7613820"/>
              <a:gd name="connsiteX5729" fmla="*/ 5216234 w 12577788"/>
              <a:gd name="connsiteY5729" fmla="*/ 2104198 h 7613820"/>
              <a:gd name="connsiteX5730" fmla="*/ 5168921 w 12577788"/>
              <a:gd name="connsiteY5730" fmla="*/ 2090371 h 7613820"/>
              <a:gd name="connsiteX5731" fmla="*/ 5191794 w 12577788"/>
              <a:gd name="connsiteY5731" fmla="*/ 2088525 h 7613820"/>
              <a:gd name="connsiteX5732" fmla="*/ 5147929 w 12577788"/>
              <a:gd name="connsiteY5732" fmla="*/ 2084374 h 7613820"/>
              <a:gd name="connsiteX5733" fmla="*/ 5119987 w 12577788"/>
              <a:gd name="connsiteY5733" fmla="*/ 2072260 h 7613820"/>
              <a:gd name="connsiteX5734" fmla="*/ 5092528 w 12577788"/>
              <a:gd name="connsiteY5734" fmla="*/ 2058023 h 7613820"/>
              <a:gd name="connsiteX5735" fmla="*/ 5149681 w 12577788"/>
              <a:gd name="connsiteY5735" fmla="*/ 2063712 h 7613820"/>
              <a:gd name="connsiteX5736" fmla="*/ 5189973 w 12577788"/>
              <a:gd name="connsiteY5736" fmla="*/ 2079444 h 7613820"/>
              <a:gd name="connsiteX5737" fmla="*/ 5235722 w 12577788"/>
              <a:gd name="connsiteY5737" fmla="*/ 2075752 h 7613820"/>
              <a:gd name="connsiteX5738" fmla="*/ 5250798 w 12577788"/>
              <a:gd name="connsiteY5738" fmla="*/ 2063361 h 7613820"/>
              <a:gd name="connsiteX5739" fmla="*/ 5227924 w 12577788"/>
              <a:gd name="connsiteY5739" fmla="*/ 2065208 h 7613820"/>
              <a:gd name="connsiteX5740" fmla="*/ 5214535 w 12577788"/>
              <a:gd name="connsiteY5740" fmla="*/ 2048682 h 7613820"/>
              <a:gd name="connsiteX5741" fmla="*/ 5232146 w 12577788"/>
              <a:gd name="connsiteY5741" fmla="*/ 2049569 h 7613820"/>
              <a:gd name="connsiteX5742" fmla="*/ 5199160 w 12577788"/>
              <a:gd name="connsiteY5742" fmla="*/ 2025013 h 7613820"/>
              <a:gd name="connsiteX5743" fmla="*/ 5156078 w 12577788"/>
              <a:gd name="connsiteY5743" fmla="*/ 2017034 h 7613820"/>
              <a:gd name="connsiteX5744" fmla="*/ 5088618 w 12577788"/>
              <a:gd name="connsiteY5744" fmla="*/ 2001638 h 7613820"/>
              <a:gd name="connsiteX5745" fmla="*/ 5073674 w 12577788"/>
              <a:gd name="connsiteY5745" fmla="*/ 2014257 h 7613820"/>
              <a:gd name="connsiteX5746" fmla="*/ 5049757 w 12577788"/>
              <a:gd name="connsiteY5746" fmla="*/ 2003193 h 7613820"/>
              <a:gd name="connsiteX5747" fmla="*/ 5024123 w 12577788"/>
              <a:gd name="connsiteY5747" fmla="*/ 1998036 h 7613820"/>
              <a:gd name="connsiteX5748" fmla="*/ 4973853 w 12577788"/>
              <a:gd name="connsiteY5748" fmla="*/ 1993899 h 7613820"/>
              <a:gd name="connsiteX5749" fmla="*/ 4882095 w 12577788"/>
              <a:gd name="connsiteY5749" fmla="*/ 1984547 h 7613820"/>
              <a:gd name="connsiteX5750" fmla="*/ 4861631 w 12577788"/>
              <a:gd name="connsiteY5750" fmla="*/ 2008338 h 7613820"/>
              <a:gd name="connsiteX5751" fmla="*/ 4860003 w 12577788"/>
              <a:gd name="connsiteY5751" fmla="*/ 1982566 h 7613820"/>
              <a:gd name="connsiteX5752" fmla="*/ 4824162 w 12577788"/>
              <a:gd name="connsiteY5752" fmla="*/ 1982686 h 7613820"/>
              <a:gd name="connsiteX5753" fmla="*/ 4792286 w 12577788"/>
              <a:gd name="connsiteY5753" fmla="*/ 1975606 h 7613820"/>
              <a:gd name="connsiteX5754" fmla="*/ 4722130 w 12577788"/>
              <a:gd name="connsiteY5754" fmla="*/ 1961457 h 7613820"/>
              <a:gd name="connsiteX5755" fmla="*/ 4659652 w 12577788"/>
              <a:gd name="connsiteY5755" fmla="*/ 1975422 h 7613820"/>
              <a:gd name="connsiteX5756" fmla="*/ 4589338 w 12577788"/>
              <a:gd name="connsiteY5756" fmla="*/ 1984700 h 7613820"/>
              <a:gd name="connsiteX5757" fmla="*/ 4630896 w 12577788"/>
              <a:gd name="connsiteY5757" fmla="*/ 1981892 h 7613820"/>
              <a:gd name="connsiteX5758" fmla="*/ 4660599 w 12577788"/>
              <a:gd name="connsiteY5758" fmla="*/ 1994834 h 7613820"/>
              <a:gd name="connsiteX5759" fmla="*/ 4612379 w 12577788"/>
              <a:gd name="connsiteY5759" fmla="*/ 2006094 h 7613820"/>
              <a:gd name="connsiteX5760" fmla="*/ 4585180 w 12577788"/>
              <a:gd name="connsiteY5760" fmla="*/ 1983419 h 7613820"/>
              <a:gd name="connsiteX5761" fmla="*/ 4519777 w 12577788"/>
              <a:gd name="connsiteY5761" fmla="*/ 1992316 h 7613820"/>
              <a:gd name="connsiteX5762" fmla="*/ 4478992 w 12577788"/>
              <a:gd name="connsiteY5762" fmla="*/ 1969808 h 7613820"/>
              <a:gd name="connsiteX5763" fmla="*/ 4416156 w 12577788"/>
              <a:gd name="connsiteY5763" fmla="*/ 1977224 h 7613820"/>
              <a:gd name="connsiteX5764" fmla="*/ 4411196 w 12577788"/>
              <a:gd name="connsiteY5764" fmla="*/ 1974560 h 7613820"/>
              <a:gd name="connsiteX5765" fmla="*/ 4410291 w 12577788"/>
              <a:gd name="connsiteY5765" fmla="*/ 1974470 h 7613820"/>
              <a:gd name="connsiteX5766" fmla="*/ 4410510 w 12577788"/>
              <a:gd name="connsiteY5766" fmla="*/ 1971889 h 7613820"/>
              <a:gd name="connsiteX5767" fmla="*/ 4383104 w 12577788"/>
              <a:gd name="connsiteY5767" fmla="*/ 1856298 h 7613820"/>
              <a:gd name="connsiteX5768" fmla="*/ 4366542 w 12577788"/>
              <a:gd name="connsiteY5768" fmla="*/ 1940163 h 7613820"/>
              <a:gd name="connsiteX5769" fmla="*/ 4368728 w 12577788"/>
              <a:gd name="connsiteY5769" fmla="*/ 1950074 h 7613820"/>
              <a:gd name="connsiteX5770" fmla="*/ 4337951 w 12577788"/>
              <a:gd name="connsiteY5770" fmla="*/ 1940114 h 7613820"/>
              <a:gd name="connsiteX5771" fmla="*/ 4326545 w 12577788"/>
              <a:gd name="connsiteY5771" fmla="*/ 1954567 h 7613820"/>
              <a:gd name="connsiteX5772" fmla="*/ 4326688 w 12577788"/>
              <a:gd name="connsiteY5772" fmla="*/ 1978095 h 7613820"/>
              <a:gd name="connsiteX5773" fmla="*/ 4329604 w 12577788"/>
              <a:gd name="connsiteY5773" fmla="*/ 1980777 h 7613820"/>
              <a:gd name="connsiteX5774" fmla="*/ 4278484 w 12577788"/>
              <a:gd name="connsiteY5774" fmla="*/ 1986090 h 7613820"/>
              <a:gd name="connsiteX5775" fmla="*/ 4273839 w 12577788"/>
              <a:gd name="connsiteY5775" fmla="*/ 1986930 h 7613820"/>
              <a:gd name="connsiteX5776" fmla="*/ 4269062 w 12577788"/>
              <a:gd name="connsiteY5776" fmla="*/ 1987540 h 7613820"/>
              <a:gd name="connsiteX5777" fmla="*/ 4260256 w 12577788"/>
              <a:gd name="connsiteY5777" fmla="*/ 1987096 h 7613820"/>
              <a:gd name="connsiteX5778" fmla="*/ 4243620 w 12577788"/>
              <a:gd name="connsiteY5778" fmla="*/ 1990866 h 7613820"/>
              <a:gd name="connsiteX5779" fmla="*/ 4207069 w 12577788"/>
              <a:gd name="connsiteY5779" fmla="*/ 1999382 h 7613820"/>
              <a:gd name="connsiteX5780" fmla="*/ 4145273 w 12577788"/>
              <a:gd name="connsiteY5780" fmla="*/ 2019707 h 7613820"/>
              <a:gd name="connsiteX5781" fmla="*/ 4141236 w 12577788"/>
              <a:gd name="connsiteY5781" fmla="*/ 2009756 h 7613820"/>
              <a:gd name="connsiteX5782" fmla="*/ 4136890 w 12577788"/>
              <a:gd name="connsiteY5782" fmla="*/ 2008889 h 7613820"/>
              <a:gd name="connsiteX5783" fmla="*/ 4132728 w 12577788"/>
              <a:gd name="connsiteY5783" fmla="*/ 2007607 h 7613820"/>
              <a:gd name="connsiteX5784" fmla="*/ 4130812 w 12577788"/>
              <a:gd name="connsiteY5784" fmla="*/ 2030207 h 7613820"/>
              <a:gd name="connsiteX5785" fmla="*/ 4125449 w 12577788"/>
              <a:gd name="connsiteY5785" fmla="*/ 2017950 h 7613820"/>
              <a:gd name="connsiteX5786" fmla="*/ 4112223 w 12577788"/>
              <a:gd name="connsiteY5786" fmla="*/ 2024666 h 7613820"/>
              <a:gd name="connsiteX5787" fmla="*/ 4112944 w 12577788"/>
              <a:gd name="connsiteY5787" fmla="*/ 2037759 h 7613820"/>
              <a:gd name="connsiteX5788" fmla="*/ 4099000 w 12577788"/>
              <a:gd name="connsiteY5788" fmla="*/ 2031379 h 7613820"/>
              <a:gd name="connsiteX5789" fmla="*/ 4102871 w 12577788"/>
              <a:gd name="connsiteY5789" fmla="*/ 2018090 h 7613820"/>
              <a:gd name="connsiteX5790" fmla="*/ 4093377 w 12577788"/>
              <a:gd name="connsiteY5790" fmla="*/ 2027564 h 7613820"/>
              <a:gd name="connsiteX5791" fmla="*/ 4087793 w 12577788"/>
              <a:gd name="connsiteY5791" fmla="*/ 2030481 h 7613820"/>
              <a:gd name="connsiteX5792" fmla="*/ 4085228 w 12577788"/>
              <a:gd name="connsiteY5792" fmla="*/ 2031962 h 7613820"/>
              <a:gd name="connsiteX5793" fmla="*/ 4084611 w 12577788"/>
              <a:gd name="connsiteY5793" fmla="*/ 2033853 h 7613820"/>
              <a:gd name="connsiteX5794" fmla="*/ 4082851 w 12577788"/>
              <a:gd name="connsiteY5794" fmla="*/ 2033026 h 7613820"/>
              <a:gd name="connsiteX5795" fmla="*/ 4058983 w 12577788"/>
              <a:gd name="connsiteY5795" fmla="*/ 2037596 h 7613820"/>
              <a:gd name="connsiteX5796" fmla="*/ 4056473 w 12577788"/>
              <a:gd name="connsiteY5796" fmla="*/ 2038431 h 7613820"/>
              <a:gd name="connsiteX5797" fmla="*/ 4053775 w 12577788"/>
              <a:gd name="connsiteY5797" fmla="*/ 2039682 h 7613820"/>
              <a:gd name="connsiteX5798" fmla="*/ 4051209 w 12577788"/>
              <a:gd name="connsiteY5798" fmla="*/ 2041163 h 7613820"/>
              <a:gd name="connsiteX5799" fmla="*/ 4056214 w 12577788"/>
              <a:gd name="connsiteY5799" fmla="*/ 2046870 h 7613820"/>
              <a:gd name="connsiteX5800" fmla="*/ 4058295 w 12577788"/>
              <a:gd name="connsiteY5800" fmla="*/ 2047511 h 7613820"/>
              <a:gd name="connsiteX5801" fmla="*/ 4084352 w 12577788"/>
              <a:gd name="connsiteY5801" fmla="*/ 2042292 h 7613820"/>
              <a:gd name="connsiteX5802" fmla="*/ 4086887 w 12577788"/>
              <a:gd name="connsiteY5802" fmla="*/ 2042979 h 7613820"/>
              <a:gd name="connsiteX5803" fmla="*/ 4087370 w 12577788"/>
              <a:gd name="connsiteY5803" fmla="*/ 2040857 h 7613820"/>
              <a:gd name="connsiteX5804" fmla="*/ 4095918 w 12577788"/>
              <a:gd name="connsiteY5804" fmla="*/ 2049737 h 7613820"/>
              <a:gd name="connsiteX5805" fmla="*/ 4092118 w 12577788"/>
              <a:gd name="connsiteY5805" fmla="*/ 2055002 h 7613820"/>
              <a:gd name="connsiteX5806" fmla="*/ 4089420 w 12577788"/>
              <a:gd name="connsiteY5806" fmla="*/ 2056253 h 7613820"/>
              <a:gd name="connsiteX5807" fmla="*/ 4088936 w 12577788"/>
              <a:gd name="connsiteY5807" fmla="*/ 2058375 h 7613820"/>
              <a:gd name="connsiteX5808" fmla="*/ 4062745 w 12577788"/>
              <a:gd name="connsiteY5808" fmla="*/ 2063364 h 7613820"/>
              <a:gd name="connsiteX5809" fmla="*/ 4057482 w 12577788"/>
              <a:gd name="connsiteY5809" fmla="*/ 2066096 h 7613820"/>
              <a:gd name="connsiteX5810" fmla="*/ 4037760 w 12577788"/>
              <a:gd name="connsiteY5810" fmla="*/ 2079325 h 7613820"/>
              <a:gd name="connsiteX5811" fmla="*/ 3998218 w 12577788"/>
              <a:gd name="connsiteY5811" fmla="*/ 2099696 h 7613820"/>
              <a:gd name="connsiteX5812" fmla="*/ 3957350 w 12577788"/>
              <a:gd name="connsiteY5812" fmla="*/ 2117765 h 7613820"/>
              <a:gd name="connsiteX5813" fmla="*/ 3942836 w 12577788"/>
              <a:gd name="connsiteY5813" fmla="*/ 2123463 h 7613820"/>
              <a:gd name="connsiteX5814" fmla="*/ 3947107 w 12577788"/>
              <a:gd name="connsiteY5814" fmla="*/ 2110367 h 7613820"/>
              <a:gd name="connsiteX5815" fmla="*/ 3944448 w 12577788"/>
              <a:gd name="connsiteY5815" fmla="*/ 2095210 h 7613820"/>
              <a:gd name="connsiteX5816" fmla="*/ 3925816 w 12577788"/>
              <a:gd name="connsiteY5816" fmla="*/ 2075119 h 7613820"/>
              <a:gd name="connsiteX5817" fmla="*/ 3918592 w 12577788"/>
              <a:gd name="connsiteY5817" fmla="*/ 2078996 h 7613820"/>
              <a:gd name="connsiteX5818" fmla="*/ 3908756 w 12577788"/>
              <a:gd name="connsiteY5818" fmla="*/ 2124104 h 7613820"/>
              <a:gd name="connsiteX5819" fmla="*/ 3912612 w 12577788"/>
              <a:gd name="connsiteY5819" fmla="*/ 2135227 h 7613820"/>
              <a:gd name="connsiteX5820" fmla="*/ 3869135 w 12577788"/>
              <a:gd name="connsiteY5820" fmla="*/ 2149353 h 7613820"/>
              <a:gd name="connsiteX5821" fmla="*/ 3826539 w 12577788"/>
              <a:gd name="connsiteY5821" fmla="*/ 2164429 h 7613820"/>
              <a:gd name="connsiteX5822" fmla="*/ 3819168 w 12577788"/>
              <a:gd name="connsiteY5822" fmla="*/ 2167420 h 7613820"/>
              <a:gd name="connsiteX5823" fmla="*/ 3818981 w 12577788"/>
              <a:gd name="connsiteY5823" fmla="*/ 2166415 h 7613820"/>
              <a:gd name="connsiteX5824" fmla="*/ 3806814 w 12577788"/>
              <a:gd name="connsiteY5824" fmla="*/ 2120590 h 7613820"/>
              <a:gd name="connsiteX5825" fmla="*/ 3813658 w 12577788"/>
              <a:gd name="connsiteY5825" fmla="*/ 2117770 h 7613820"/>
              <a:gd name="connsiteX5826" fmla="*/ 3814418 w 12577788"/>
              <a:gd name="connsiteY5826" fmla="*/ 2114951 h 7613820"/>
              <a:gd name="connsiteX5827" fmla="*/ 3815559 w 12577788"/>
              <a:gd name="connsiteY5827" fmla="*/ 2111777 h 7613820"/>
              <a:gd name="connsiteX5828" fmla="*/ 3799591 w 12577788"/>
              <a:gd name="connsiteY5828" fmla="*/ 2110015 h 7613820"/>
              <a:gd name="connsiteX5829" fmla="*/ 3808336 w 12577788"/>
              <a:gd name="connsiteY5829" fmla="*/ 2106138 h 7613820"/>
              <a:gd name="connsiteX5830" fmla="*/ 3804153 w 12577788"/>
              <a:gd name="connsiteY5830" fmla="*/ 2096620 h 7613820"/>
              <a:gd name="connsiteX5831" fmla="*/ 3794648 w 12577788"/>
              <a:gd name="connsiteY5831" fmla="*/ 2096620 h 7613820"/>
              <a:gd name="connsiteX5832" fmla="*/ 3799590 w 12577788"/>
              <a:gd name="connsiteY5832" fmla="*/ 2086751 h 7613820"/>
              <a:gd name="connsiteX5833" fmla="*/ 3809095 w 12577788"/>
              <a:gd name="connsiteY5833" fmla="*/ 2089923 h 7613820"/>
              <a:gd name="connsiteX5834" fmla="*/ 3802253 w 12577788"/>
              <a:gd name="connsiteY5834" fmla="*/ 2082169 h 7613820"/>
              <a:gd name="connsiteX5835" fmla="*/ 3800731 w 12577788"/>
              <a:gd name="connsiteY5835" fmla="*/ 2078643 h 7613820"/>
              <a:gd name="connsiteX5836" fmla="*/ 3799591 w 12577788"/>
              <a:gd name="connsiteY5836" fmla="*/ 2076529 h 7613820"/>
              <a:gd name="connsiteX5837" fmla="*/ 3798451 w 12577788"/>
              <a:gd name="connsiteY5837" fmla="*/ 2076176 h 7613820"/>
              <a:gd name="connsiteX5838" fmla="*/ 3798830 w 12577788"/>
              <a:gd name="connsiteY5838" fmla="*/ 2074414 h 7613820"/>
              <a:gd name="connsiteX5839" fmla="*/ 3796169 w 12577788"/>
              <a:gd name="connsiteY5839" fmla="*/ 2056790 h 7613820"/>
              <a:gd name="connsiteX5840" fmla="*/ 3796168 w 12577788"/>
              <a:gd name="connsiteY5840" fmla="*/ 2055379 h 7613820"/>
              <a:gd name="connsiteX5841" fmla="*/ 3795029 w 12577788"/>
              <a:gd name="connsiteY5841" fmla="*/ 2053263 h 7613820"/>
              <a:gd name="connsiteX5842" fmla="*/ 3794269 w 12577788"/>
              <a:gd name="connsiteY5842" fmla="*/ 2051501 h 7613820"/>
              <a:gd name="connsiteX5843" fmla="*/ 3790087 w 12577788"/>
              <a:gd name="connsiteY5843" fmla="*/ 2055027 h 7613820"/>
              <a:gd name="connsiteX5844" fmla="*/ 3789706 w 12577788"/>
              <a:gd name="connsiteY5844" fmla="*/ 2056789 h 7613820"/>
              <a:gd name="connsiteX5845" fmla="*/ 3792366 w 12577788"/>
              <a:gd name="connsiteY5845" fmla="*/ 2075823 h 7613820"/>
              <a:gd name="connsiteX5846" fmla="*/ 3791986 w 12577788"/>
              <a:gd name="connsiteY5846" fmla="*/ 2077586 h 7613820"/>
              <a:gd name="connsiteX5847" fmla="*/ 3793508 w 12577788"/>
              <a:gd name="connsiteY5847" fmla="*/ 2077587 h 7613820"/>
              <a:gd name="connsiteX5848" fmla="*/ 3787044 w 12577788"/>
              <a:gd name="connsiteY5848" fmla="*/ 2083931 h 7613820"/>
              <a:gd name="connsiteX5849" fmla="*/ 3783243 w 12577788"/>
              <a:gd name="connsiteY5849" fmla="*/ 2081111 h 7613820"/>
              <a:gd name="connsiteX5850" fmla="*/ 3782482 w 12577788"/>
              <a:gd name="connsiteY5850" fmla="*/ 2078997 h 7613820"/>
              <a:gd name="connsiteX5851" fmla="*/ 3780961 w 12577788"/>
              <a:gd name="connsiteY5851" fmla="*/ 2078996 h 7613820"/>
              <a:gd name="connsiteX5852" fmla="*/ 3778299 w 12577788"/>
              <a:gd name="connsiteY5852" fmla="*/ 2059609 h 7613820"/>
              <a:gd name="connsiteX5853" fmla="*/ 3776779 w 12577788"/>
              <a:gd name="connsiteY5853" fmla="*/ 2055380 h 7613820"/>
              <a:gd name="connsiteX5854" fmla="*/ 3767654 w 12577788"/>
              <a:gd name="connsiteY5854" fmla="*/ 2040927 h 7613820"/>
              <a:gd name="connsiteX5855" fmla="*/ 3754728 w 12577788"/>
              <a:gd name="connsiteY5855" fmla="*/ 2011318 h 7613820"/>
              <a:gd name="connsiteX5856" fmla="*/ 3743322 w 12577788"/>
              <a:gd name="connsiteY5856" fmla="*/ 1981354 h 7613820"/>
              <a:gd name="connsiteX5857" fmla="*/ 3732676 w 12577788"/>
              <a:gd name="connsiteY5857" fmla="*/ 1949278 h 7613820"/>
              <a:gd name="connsiteX5858" fmla="*/ 3723551 w 12577788"/>
              <a:gd name="connsiteY5858" fmla="*/ 1916145 h 7613820"/>
              <a:gd name="connsiteX5859" fmla="*/ 3714047 w 12577788"/>
              <a:gd name="connsiteY5859" fmla="*/ 1884772 h 7613820"/>
              <a:gd name="connsiteX5860" fmla="*/ 3703400 w 12577788"/>
              <a:gd name="connsiteY5860" fmla="*/ 1852696 h 7613820"/>
              <a:gd name="connsiteX5861" fmla="*/ 3699219 w 12577788"/>
              <a:gd name="connsiteY5861" fmla="*/ 1837891 h 7613820"/>
              <a:gd name="connsiteX5862" fmla="*/ 3693515 w 12577788"/>
              <a:gd name="connsiteY5862" fmla="*/ 1822735 h 7613820"/>
              <a:gd name="connsiteX5863" fmla="*/ 3704541 w 12577788"/>
              <a:gd name="connsiteY5863" fmla="*/ 1829785 h 7613820"/>
              <a:gd name="connsiteX5864" fmla="*/ 3679067 w 12577788"/>
              <a:gd name="connsiteY5864" fmla="*/ 1764574 h 7613820"/>
              <a:gd name="connsiteX5865" fmla="*/ 3657017 w 12577788"/>
              <a:gd name="connsiteY5865" fmla="*/ 1750474 h 7613820"/>
              <a:gd name="connsiteX5866" fmla="*/ 3643710 w 12577788"/>
              <a:gd name="connsiteY5866" fmla="*/ 1721217 h 7613820"/>
              <a:gd name="connsiteX5867" fmla="*/ 3637246 w 12577788"/>
              <a:gd name="connsiteY5867" fmla="*/ 1703945 h 7613820"/>
              <a:gd name="connsiteX5868" fmla="*/ 3638386 w 12577788"/>
              <a:gd name="connsiteY5868" fmla="*/ 1685968 h 7613820"/>
              <a:gd name="connsiteX5869" fmla="*/ 3618996 w 12577788"/>
              <a:gd name="connsiteY5869" fmla="*/ 1666228 h 7613820"/>
              <a:gd name="connsiteX5870" fmla="*/ 3617855 w 12577788"/>
              <a:gd name="connsiteY5870" fmla="*/ 1655654 h 7613820"/>
              <a:gd name="connsiteX5871" fmla="*/ 3618996 w 12577788"/>
              <a:gd name="connsiteY5871" fmla="*/ 1624282 h 7613820"/>
              <a:gd name="connsiteX5872" fmla="*/ 3604548 w 12577788"/>
              <a:gd name="connsiteY5872" fmla="*/ 1599606 h 7613820"/>
              <a:gd name="connsiteX5873" fmla="*/ 3595044 w 12577788"/>
              <a:gd name="connsiteY5873" fmla="*/ 1601370 h 7613820"/>
              <a:gd name="connsiteX5874" fmla="*/ 3581357 w 12577788"/>
              <a:gd name="connsiteY5874" fmla="*/ 1573522 h 7613820"/>
              <a:gd name="connsiteX5875" fmla="*/ 3578316 w 12577788"/>
              <a:gd name="connsiteY5875" fmla="*/ 1545675 h 7613820"/>
              <a:gd name="connsiteX5876" fmla="*/ 3568058 w 12577788"/>
              <a:gd name="connsiteY5876" fmla="*/ 1539527 h 7613820"/>
              <a:gd name="connsiteX5877" fmla="*/ 3573728 w 12577788"/>
              <a:gd name="connsiteY5877" fmla="*/ 1536976 h 7613820"/>
              <a:gd name="connsiteX5878" fmla="*/ 3579220 w 12577788"/>
              <a:gd name="connsiteY5878" fmla="*/ 1432468 h 7613820"/>
              <a:gd name="connsiteX5879" fmla="*/ 3545945 w 12577788"/>
              <a:gd name="connsiteY5879" fmla="*/ 1443697 h 7613820"/>
              <a:gd name="connsiteX5880" fmla="*/ 3528608 w 12577788"/>
              <a:gd name="connsiteY5880" fmla="*/ 1477748 h 7613820"/>
              <a:gd name="connsiteX5881" fmla="*/ 3523851 w 12577788"/>
              <a:gd name="connsiteY5881" fmla="*/ 1472975 h 7613820"/>
              <a:gd name="connsiteX5882" fmla="*/ 3517484 w 12577788"/>
              <a:gd name="connsiteY5882" fmla="*/ 1450503 h 7613820"/>
              <a:gd name="connsiteX5883" fmla="*/ 3477562 w 12577788"/>
              <a:gd name="connsiteY5883" fmla="*/ 1430412 h 7613820"/>
              <a:gd name="connsiteX5884" fmla="*/ 3490108 w 12577788"/>
              <a:gd name="connsiteY5884" fmla="*/ 1428296 h 7613820"/>
              <a:gd name="connsiteX5885" fmla="*/ 3461594 w 12577788"/>
              <a:gd name="connsiteY5885" fmla="*/ 1390227 h 7613820"/>
              <a:gd name="connsiteX5886" fmla="*/ 3431179 w 12577788"/>
              <a:gd name="connsiteY5886" fmla="*/ 1354978 h 7613820"/>
              <a:gd name="connsiteX5887" fmla="*/ 3415591 w 12577788"/>
              <a:gd name="connsiteY5887" fmla="*/ 1338411 h 7613820"/>
              <a:gd name="connsiteX5888" fmla="*/ 3399242 w 12577788"/>
              <a:gd name="connsiteY5888" fmla="*/ 1319377 h 7613820"/>
              <a:gd name="connsiteX5889" fmla="*/ 3395440 w 12577788"/>
              <a:gd name="connsiteY5889" fmla="*/ 1315147 h 7613820"/>
              <a:gd name="connsiteX5890" fmla="*/ 3403805 w 12577788"/>
              <a:gd name="connsiteY5890" fmla="*/ 1311974 h 7613820"/>
              <a:gd name="connsiteX5891" fmla="*/ 3392018 w 12577788"/>
              <a:gd name="connsiteY5891" fmla="*/ 1296111 h 7613820"/>
              <a:gd name="connsiteX5892" fmla="*/ 3376050 w 12577788"/>
              <a:gd name="connsiteY5892" fmla="*/ 1289767 h 7613820"/>
              <a:gd name="connsiteX5893" fmla="*/ 3365785 w 12577788"/>
              <a:gd name="connsiteY5893" fmla="*/ 1273200 h 7613820"/>
              <a:gd name="connsiteX5894" fmla="*/ 3354380 w 12577788"/>
              <a:gd name="connsiteY5894" fmla="*/ 1276019 h 7613820"/>
              <a:gd name="connsiteX5895" fmla="*/ 3321682 w 12577788"/>
              <a:gd name="connsiteY5895" fmla="*/ 1237245 h 7613820"/>
              <a:gd name="connsiteX5896" fmla="*/ 3308755 w 12577788"/>
              <a:gd name="connsiteY5896" fmla="*/ 1204112 h 7613820"/>
              <a:gd name="connsiteX5897" fmla="*/ 3289364 w 12577788"/>
              <a:gd name="connsiteY5897" fmla="*/ 1207636 h 7613820"/>
              <a:gd name="connsiteX5898" fmla="*/ 3268453 w 12577788"/>
              <a:gd name="connsiteY5898" fmla="*/ 1188955 h 7613820"/>
              <a:gd name="connsiteX5899" fmla="*/ 3249444 w 12577788"/>
              <a:gd name="connsiteY5899" fmla="*/ 1174502 h 7613820"/>
              <a:gd name="connsiteX5900" fmla="*/ 3224350 w 12577788"/>
              <a:gd name="connsiteY5900" fmla="*/ 1144540 h 7613820"/>
              <a:gd name="connsiteX5901" fmla="*/ 3171123 w 12577788"/>
              <a:gd name="connsiteY5901" fmla="*/ 1118456 h 7613820"/>
              <a:gd name="connsiteX5902" fmla="*/ 3183669 w 12577788"/>
              <a:gd name="connsiteY5902" fmla="*/ 1117750 h 7613820"/>
              <a:gd name="connsiteX5903" fmla="*/ 3164660 w 12577788"/>
              <a:gd name="connsiteY5903" fmla="*/ 1106471 h 7613820"/>
              <a:gd name="connsiteX5904" fmla="*/ 3148311 w 12577788"/>
              <a:gd name="connsiteY5904" fmla="*/ 1095897 h 7613820"/>
              <a:gd name="connsiteX5905" fmla="*/ 3124360 w 12577788"/>
              <a:gd name="connsiteY5905" fmla="*/ 1068049 h 7613820"/>
              <a:gd name="connsiteX5906" fmla="*/ 3112192 w 12577788"/>
              <a:gd name="connsiteY5906" fmla="*/ 1073689 h 7613820"/>
              <a:gd name="connsiteX5907" fmla="*/ 3096224 w 12577788"/>
              <a:gd name="connsiteY5907" fmla="*/ 1076862 h 7613820"/>
              <a:gd name="connsiteX5908" fmla="*/ 3130062 w 12577788"/>
              <a:gd name="connsiteY5908" fmla="*/ 1121628 h 7613820"/>
              <a:gd name="connsiteX5909" fmla="*/ 3108391 w 12577788"/>
              <a:gd name="connsiteY5909" fmla="*/ 1104357 h 7613820"/>
              <a:gd name="connsiteX5910" fmla="*/ 3141088 w 12577788"/>
              <a:gd name="connsiteY5910" fmla="*/ 1133613 h 7613820"/>
              <a:gd name="connsiteX5911" fmla="*/ 3183290 w 12577788"/>
              <a:gd name="connsiteY5911" fmla="*/ 1155820 h 7613820"/>
              <a:gd name="connsiteX5912" fmla="*/ 3174925 w 12577788"/>
              <a:gd name="connsiteY5912" fmla="*/ 1163222 h 7613820"/>
              <a:gd name="connsiteX5913" fmla="*/ 3211045 w 12577788"/>
              <a:gd name="connsiteY5913" fmla="*/ 1181904 h 7613820"/>
              <a:gd name="connsiteX5914" fmla="*/ 3245262 w 12577788"/>
              <a:gd name="connsiteY5914" fmla="*/ 1219974 h 7613820"/>
              <a:gd name="connsiteX5915" fmla="*/ 3285943 w 12577788"/>
              <a:gd name="connsiteY5915" fmla="*/ 1252050 h 7613820"/>
              <a:gd name="connsiteX5916" fmla="*/ 3324344 w 12577788"/>
              <a:gd name="connsiteY5916" fmla="*/ 1286243 h 7613820"/>
              <a:gd name="connsiteX5917" fmla="*/ 3352858 w 12577788"/>
              <a:gd name="connsiteY5917" fmla="*/ 1329246 h 7613820"/>
              <a:gd name="connsiteX5918" fmla="*/ 3387456 w 12577788"/>
              <a:gd name="connsiteY5918" fmla="*/ 1350748 h 7613820"/>
              <a:gd name="connsiteX5919" fmla="*/ 3404565 w 12577788"/>
              <a:gd name="connsiteY5919" fmla="*/ 1368020 h 7613820"/>
              <a:gd name="connsiteX5920" fmla="*/ 3420913 w 12577788"/>
              <a:gd name="connsiteY5920" fmla="*/ 1386703 h 7613820"/>
              <a:gd name="connsiteX5921" fmla="*/ 3379852 w 12577788"/>
              <a:gd name="connsiteY5921" fmla="*/ 1364848 h 7613820"/>
              <a:gd name="connsiteX5922" fmla="*/ 3422814 w 12577788"/>
              <a:gd name="connsiteY5922" fmla="*/ 1427592 h 7613820"/>
              <a:gd name="connsiteX5923" fmla="*/ 3435741 w 12577788"/>
              <a:gd name="connsiteY5923" fmla="*/ 1425124 h 7613820"/>
              <a:gd name="connsiteX5924" fmla="*/ 3438402 w 12577788"/>
              <a:gd name="connsiteY5924" fmla="*/ 1440986 h 7613820"/>
              <a:gd name="connsiteX5925" fmla="*/ 3468057 w 12577788"/>
              <a:gd name="connsiteY5925" fmla="*/ 1464250 h 7613820"/>
              <a:gd name="connsiteX5926" fmla="*/ 3480224 w 12577788"/>
              <a:gd name="connsiteY5926" fmla="*/ 1486810 h 7613820"/>
              <a:gd name="connsiteX5927" fmla="*/ 3490490 w 12577788"/>
              <a:gd name="connsiteY5927" fmla="*/ 1506549 h 7613820"/>
              <a:gd name="connsiteX5928" fmla="*/ 3492772 w 12577788"/>
              <a:gd name="connsiteY5928" fmla="*/ 1499146 h 7613820"/>
              <a:gd name="connsiteX5929" fmla="*/ 3515582 w 12577788"/>
              <a:gd name="connsiteY5929" fmla="*/ 1535100 h 7613820"/>
              <a:gd name="connsiteX5930" fmla="*/ 3503797 w 12577788"/>
              <a:gd name="connsiteY5930" fmla="*/ 1525936 h 7613820"/>
              <a:gd name="connsiteX5931" fmla="*/ 3524708 w 12577788"/>
              <a:gd name="connsiteY5931" fmla="*/ 1544971 h 7613820"/>
              <a:gd name="connsiteX5932" fmla="*/ 3511781 w 12577788"/>
              <a:gd name="connsiteY5932" fmla="*/ 1542150 h 7613820"/>
              <a:gd name="connsiteX5933" fmla="*/ 3540295 w 12577788"/>
              <a:gd name="connsiteY5933" fmla="*/ 1589737 h 7613820"/>
              <a:gd name="connsiteX5934" fmla="*/ 3567670 w 12577788"/>
              <a:gd name="connsiteY5934" fmla="*/ 1635561 h 7613820"/>
              <a:gd name="connsiteX5935" fmla="*/ 3574513 w 12577788"/>
              <a:gd name="connsiteY5935" fmla="*/ 1622872 h 7613820"/>
              <a:gd name="connsiteX5936" fmla="*/ 3579836 w 12577788"/>
              <a:gd name="connsiteY5936" fmla="*/ 1639439 h 7613820"/>
              <a:gd name="connsiteX5937" fmla="*/ 3569190 w 12577788"/>
              <a:gd name="connsiteY5937" fmla="*/ 1639439 h 7613820"/>
              <a:gd name="connsiteX5938" fmla="*/ 3586300 w 12577788"/>
              <a:gd name="connsiteY5938" fmla="*/ 1675393 h 7613820"/>
              <a:gd name="connsiteX5939" fmla="*/ 3605690 w 12577788"/>
              <a:gd name="connsiteY5939" fmla="*/ 1713462 h 7613820"/>
              <a:gd name="connsiteX5940" fmla="*/ 3622419 w 12577788"/>
              <a:gd name="connsiteY5940" fmla="*/ 1754350 h 7613820"/>
              <a:gd name="connsiteX5941" fmla="*/ 3638006 w 12577788"/>
              <a:gd name="connsiteY5941" fmla="*/ 1800880 h 7613820"/>
              <a:gd name="connsiteX5942" fmla="*/ 3643710 w 12577788"/>
              <a:gd name="connsiteY5942" fmla="*/ 1832957 h 7613820"/>
              <a:gd name="connsiteX5943" fmla="*/ 3660818 w 12577788"/>
              <a:gd name="connsiteY5943" fmla="*/ 1868557 h 7613820"/>
              <a:gd name="connsiteX5944" fmla="*/ 3674885 w 12577788"/>
              <a:gd name="connsiteY5944" fmla="*/ 1915087 h 7613820"/>
              <a:gd name="connsiteX5945" fmla="*/ 3679448 w 12577788"/>
              <a:gd name="connsiteY5945" fmla="*/ 1928130 h 7613820"/>
              <a:gd name="connsiteX5946" fmla="*/ 3684391 w 12577788"/>
              <a:gd name="connsiteY5946" fmla="*/ 1941525 h 7613820"/>
              <a:gd name="connsiteX5947" fmla="*/ 3691994 w 12577788"/>
              <a:gd name="connsiteY5947" fmla="*/ 1969018 h 7613820"/>
              <a:gd name="connsiteX5948" fmla="*/ 3703782 w 12577788"/>
              <a:gd name="connsiteY5948" fmla="*/ 2011318 h 7613820"/>
              <a:gd name="connsiteX5949" fmla="*/ 3711385 w 12577788"/>
              <a:gd name="connsiteY5949" fmla="*/ 2053969 h 7613820"/>
              <a:gd name="connsiteX5950" fmla="*/ 3715187 w 12577788"/>
              <a:gd name="connsiteY5950" fmla="*/ 2075119 h 7613820"/>
              <a:gd name="connsiteX5951" fmla="*/ 3717088 w 12577788"/>
              <a:gd name="connsiteY5951" fmla="*/ 2092390 h 7613820"/>
              <a:gd name="connsiteX5952" fmla="*/ 3716328 w 12577788"/>
              <a:gd name="connsiteY5952" fmla="*/ 2094154 h 7613820"/>
              <a:gd name="connsiteX5953" fmla="*/ 3717847 w 12577788"/>
              <a:gd name="connsiteY5953" fmla="*/ 2094505 h 7613820"/>
              <a:gd name="connsiteX5954" fmla="*/ 3718228 w 12577788"/>
              <a:gd name="connsiteY5954" fmla="*/ 2098030 h 7613820"/>
              <a:gd name="connsiteX5955" fmla="*/ 3719370 w 12577788"/>
              <a:gd name="connsiteY5955" fmla="*/ 2103318 h 7613820"/>
              <a:gd name="connsiteX5956" fmla="*/ 3730014 w 12577788"/>
              <a:gd name="connsiteY5956" fmla="*/ 2121647 h 7613820"/>
              <a:gd name="connsiteX5957" fmla="*/ 3722411 w 12577788"/>
              <a:gd name="connsiteY5957" fmla="*/ 2127639 h 7613820"/>
              <a:gd name="connsiteX5958" fmla="*/ 3732676 w 12577788"/>
              <a:gd name="connsiteY5958" fmla="*/ 2127992 h 7613820"/>
              <a:gd name="connsiteX5959" fmla="*/ 3733057 w 12577788"/>
              <a:gd name="connsiteY5959" fmla="*/ 2131164 h 7613820"/>
              <a:gd name="connsiteX5960" fmla="*/ 3732676 w 12577788"/>
              <a:gd name="connsiteY5960" fmla="*/ 2132574 h 7613820"/>
              <a:gd name="connsiteX5961" fmla="*/ 3731916 w 12577788"/>
              <a:gd name="connsiteY5961" fmla="*/ 2134336 h 7613820"/>
              <a:gd name="connsiteX5962" fmla="*/ 3732677 w 12577788"/>
              <a:gd name="connsiteY5962" fmla="*/ 2137510 h 7613820"/>
              <a:gd name="connsiteX5963" fmla="*/ 3729254 w 12577788"/>
              <a:gd name="connsiteY5963" fmla="*/ 2151610 h 7613820"/>
              <a:gd name="connsiteX5964" fmla="*/ 3720129 w 12577788"/>
              <a:gd name="connsiteY5964" fmla="*/ 2172054 h 7613820"/>
              <a:gd name="connsiteX5965" fmla="*/ 3736098 w 12577788"/>
              <a:gd name="connsiteY5965" fmla="*/ 2187564 h 7613820"/>
              <a:gd name="connsiteX5966" fmla="*/ 3734197 w 12577788"/>
              <a:gd name="connsiteY5966" fmla="*/ 2160070 h 7613820"/>
              <a:gd name="connsiteX5967" fmla="*/ 3742561 w 12577788"/>
              <a:gd name="connsiteY5967" fmla="*/ 2181218 h 7613820"/>
              <a:gd name="connsiteX5968" fmla="*/ 3733527 w 12577788"/>
              <a:gd name="connsiteY5968" fmla="*/ 2194752 h 7613820"/>
              <a:gd name="connsiteX5969" fmla="*/ 3726471 w 12577788"/>
              <a:gd name="connsiteY5969" fmla="*/ 2199862 h 7613820"/>
              <a:gd name="connsiteX5970" fmla="*/ 3707963 w 12577788"/>
              <a:gd name="connsiteY5970" fmla="*/ 2213123 h 7613820"/>
              <a:gd name="connsiteX5971" fmla="*/ 3700298 w 12577788"/>
              <a:gd name="connsiteY5971" fmla="*/ 2216158 h 7613820"/>
              <a:gd name="connsiteX5972" fmla="*/ 3699978 w 12577788"/>
              <a:gd name="connsiteY5972" fmla="*/ 2206950 h 7613820"/>
              <a:gd name="connsiteX5973" fmla="*/ 3690093 w 12577788"/>
              <a:gd name="connsiteY5973" fmla="*/ 2163594 h 7613820"/>
              <a:gd name="connsiteX5974" fmla="*/ 3694656 w 12577788"/>
              <a:gd name="connsiteY5974" fmla="*/ 2148437 h 7613820"/>
              <a:gd name="connsiteX5975" fmla="*/ 3693136 w 12577788"/>
              <a:gd name="connsiteY5975" fmla="*/ 2139625 h 7613820"/>
              <a:gd name="connsiteX5976" fmla="*/ 3689334 w 12577788"/>
              <a:gd name="connsiteY5976" fmla="*/ 2136804 h 7613820"/>
              <a:gd name="connsiteX5977" fmla="*/ 3690093 w 12577788"/>
              <a:gd name="connsiteY5977" fmla="*/ 2138919 h 7613820"/>
              <a:gd name="connsiteX5978" fmla="*/ 3689333 w 12577788"/>
              <a:gd name="connsiteY5978" fmla="*/ 2141739 h 7613820"/>
              <a:gd name="connsiteX5979" fmla="*/ 3688573 w 12577788"/>
              <a:gd name="connsiteY5979" fmla="*/ 2144911 h 7613820"/>
              <a:gd name="connsiteX5980" fmla="*/ 3684391 w 12577788"/>
              <a:gd name="connsiteY5980" fmla="*/ 2143501 h 7613820"/>
              <a:gd name="connsiteX5981" fmla="*/ 3685531 w 12577788"/>
              <a:gd name="connsiteY5981" fmla="*/ 2138919 h 7613820"/>
              <a:gd name="connsiteX5982" fmla="*/ 3686672 w 12577788"/>
              <a:gd name="connsiteY5982" fmla="*/ 2135747 h 7613820"/>
              <a:gd name="connsiteX5983" fmla="*/ 3687432 w 12577788"/>
              <a:gd name="connsiteY5983" fmla="*/ 2129402 h 7613820"/>
              <a:gd name="connsiteX5984" fmla="*/ 3687812 w 12577788"/>
              <a:gd name="connsiteY5984" fmla="*/ 2118123 h 7613820"/>
              <a:gd name="connsiteX5985" fmla="*/ 3687812 w 12577788"/>
              <a:gd name="connsiteY5985" fmla="*/ 2104375 h 7613820"/>
              <a:gd name="connsiteX5986" fmla="*/ 3687432 w 12577788"/>
              <a:gd name="connsiteY5986" fmla="*/ 2101203 h 7613820"/>
              <a:gd name="connsiteX5987" fmla="*/ 3685912 w 12577788"/>
              <a:gd name="connsiteY5987" fmla="*/ 2100498 h 7613820"/>
              <a:gd name="connsiteX5988" fmla="*/ 3686671 w 12577788"/>
              <a:gd name="connsiteY5988" fmla="*/ 2099088 h 7613820"/>
              <a:gd name="connsiteX5989" fmla="*/ 3684390 w 12577788"/>
              <a:gd name="connsiteY5989" fmla="*/ 2081815 h 7613820"/>
              <a:gd name="connsiteX5990" fmla="*/ 3682489 w 12577788"/>
              <a:gd name="connsiteY5990" fmla="*/ 2069478 h 7613820"/>
              <a:gd name="connsiteX5991" fmla="*/ 3667282 w 12577788"/>
              <a:gd name="connsiteY5991" fmla="*/ 1981003 h 7613820"/>
              <a:gd name="connsiteX5992" fmla="*/ 3664240 w 12577788"/>
              <a:gd name="connsiteY5992" fmla="*/ 1989816 h 7613820"/>
              <a:gd name="connsiteX5993" fmla="*/ 3661578 w 12577788"/>
              <a:gd name="connsiteY5993" fmla="*/ 1975364 h 7613820"/>
              <a:gd name="connsiteX5994" fmla="*/ 3669944 w 12577788"/>
              <a:gd name="connsiteY5994" fmla="*/ 1976773 h 7613820"/>
              <a:gd name="connsiteX5995" fmla="*/ 3666522 w 12577788"/>
              <a:gd name="connsiteY5995" fmla="*/ 1935884 h 7613820"/>
              <a:gd name="connsiteX5996" fmla="*/ 3664621 w 12577788"/>
              <a:gd name="connsiteY5996" fmla="*/ 1928129 h 7613820"/>
              <a:gd name="connsiteX5997" fmla="*/ 3651314 w 12577788"/>
              <a:gd name="connsiteY5997" fmla="*/ 1922137 h 7613820"/>
              <a:gd name="connsiteX5998" fmla="*/ 3650934 w 12577788"/>
              <a:gd name="connsiteY5998" fmla="*/ 1937294 h 7613820"/>
              <a:gd name="connsiteX5999" fmla="*/ 3633824 w 12577788"/>
              <a:gd name="connsiteY5999" fmla="*/ 1887945 h 7613820"/>
              <a:gd name="connsiteX6000" fmla="*/ 3623939 w 12577788"/>
              <a:gd name="connsiteY6000" fmla="*/ 1834720 h 7613820"/>
              <a:gd name="connsiteX6001" fmla="*/ 3610252 w 12577788"/>
              <a:gd name="connsiteY6001" fmla="*/ 1840006 h 7613820"/>
              <a:gd name="connsiteX6002" fmla="*/ 3599987 w 12577788"/>
              <a:gd name="connsiteY6002" fmla="*/ 1811455 h 7613820"/>
              <a:gd name="connsiteX6003" fmla="*/ 3623179 w 12577788"/>
              <a:gd name="connsiteY6003" fmla="*/ 1822735 h 7613820"/>
              <a:gd name="connsiteX6004" fmla="*/ 3592764 w 12577788"/>
              <a:gd name="connsiteY6004" fmla="*/ 1782550 h 7613820"/>
              <a:gd name="connsiteX6005" fmla="*/ 3544098 w 12577788"/>
              <a:gd name="connsiteY6005" fmla="*/ 1743072 h 7613820"/>
              <a:gd name="connsiteX6006" fmla="*/ 3530791 w 12577788"/>
              <a:gd name="connsiteY6006" fmla="*/ 1700067 h 7613820"/>
              <a:gd name="connsiteX6007" fmla="*/ 3528509 w 12577788"/>
              <a:gd name="connsiteY6007" fmla="*/ 1762811 h 7613820"/>
              <a:gd name="connsiteX6008" fmla="*/ 3522046 w 12577788"/>
              <a:gd name="connsiteY6008" fmla="*/ 1755761 h 7613820"/>
              <a:gd name="connsiteX6009" fmla="*/ 3531931 w 12577788"/>
              <a:gd name="connsiteY6009" fmla="*/ 1767041 h 7613820"/>
              <a:gd name="connsiteX6010" fmla="*/ 3541815 w 12577788"/>
              <a:gd name="connsiteY6010" fmla="*/ 1779026 h 7613820"/>
              <a:gd name="connsiteX6011" fmla="*/ 3548280 w 12577788"/>
              <a:gd name="connsiteY6011" fmla="*/ 1752941 h 7613820"/>
              <a:gd name="connsiteX6012" fmla="*/ 3571472 w 12577788"/>
              <a:gd name="connsiteY6012" fmla="*/ 1820619 h 7613820"/>
              <a:gd name="connsiteX6013" fmla="*/ 3557785 w 12577788"/>
              <a:gd name="connsiteY6013" fmla="*/ 1812864 h 7613820"/>
              <a:gd name="connsiteX6014" fmla="*/ 3553982 w 12577788"/>
              <a:gd name="connsiteY6014" fmla="*/ 1791363 h 7613820"/>
              <a:gd name="connsiteX6015" fmla="*/ 3528890 w 12577788"/>
              <a:gd name="connsiteY6015" fmla="*/ 1776558 h 7613820"/>
              <a:gd name="connsiteX6016" fmla="*/ 3518624 w 12577788"/>
              <a:gd name="connsiteY6016" fmla="*/ 1737784 h 7613820"/>
              <a:gd name="connsiteX6017" fmla="*/ 3504176 w 12577788"/>
              <a:gd name="connsiteY6017" fmla="*/ 1708175 h 7613820"/>
              <a:gd name="connsiteX6018" fmla="*/ 3490490 w 12577788"/>
              <a:gd name="connsiteY6018" fmla="*/ 1708879 h 7613820"/>
              <a:gd name="connsiteX6019" fmla="*/ 3481365 w 12577788"/>
              <a:gd name="connsiteY6019" fmla="*/ 1695485 h 7613820"/>
              <a:gd name="connsiteX6020" fmla="*/ 3483266 w 12577788"/>
              <a:gd name="connsiteY6020" fmla="*/ 1674335 h 7613820"/>
              <a:gd name="connsiteX6021" fmla="*/ 3452469 w 12577788"/>
              <a:gd name="connsiteY6021" fmla="*/ 1659178 h 7613820"/>
              <a:gd name="connsiteX6022" fmla="*/ 3461215 w 12577788"/>
              <a:gd name="connsiteY6022" fmla="*/ 1650718 h 7613820"/>
              <a:gd name="connsiteX6023" fmla="*/ 3449427 w 12577788"/>
              <a:gd name="connsiteY6023" fmla="*/ 1650014 h 7613820"/>
              <a:gd name="connsiteX6024" fmla="*/ 3453230 w 12577788"/>
              <a:gd name="connsiteY6024" fmla="*/ 1642611 h 7613820"/>
              <a:gd name="connsiteX6025" fmla="*/ 3438403 w 12577788"/>
              <a:gd name="connsiteY6025" fmla="*/ 1624282 h 7613820"/>
              <a:gd name="connsiteX6026" fmla="*/ 3431179 w 12577788"/>
              <a:gd name="connsiteY6026" fmla="*/ 1603837 h 7613820"/>
              <a:gd name="connsiteX6027" fmla="*/ 3429658 w 12577788"/>
              <a:gd name="connsiteY6027" fmla="*/ 1613355 h 7613820"/>
              <a:gd name="connsiteX6028" fmla="*/ 3420153 w 12577788"/>
              <a:gd name="connsiteY6028" fmla="*/ 1591852 h 7613820"/>
              <a:gd name="connsiteX6029" fmla="*/ 3420913 w 12577788"/>
              <a:gd name="connsiteY6029" fmla="*/ 1575285 h 7613820"/>
              <a:gd name="connsiteX6030" fmla="*/ 3413310 w 12577788"/>
              <a:gd name="connsiteY6030" fmla="*/ 1568588 h 7613820"/>
              <a:gd name="connsiteX6031" fmla="*/ 3413310 w 12577788"/>
              <a:gd name="connsiteY6031" fmla="*/ 1564358 h 7613820"/>
              <a:gd name="connsiteX6032" fmla="*/ 3437642 w 12577788"/>
              <a:gd name="connsiteY6032" fmla="*/ 1567178 h 7613820"/>
              <a:gd name="connsiteX6033" fmla="*/ 3363124 w 12577788"/>
              <a:gd name="connsiteY6033" fmla="*/ 1424420 h 7613820"/>
              <a:gd name="connsiteX6034" fmla="*/ 3353237 w 12577788"/>
              <a:gd name="connsiteY6034" fmla="*/ 1429353 h 7613820"/>
              <a:gd name="connsiteX6035" fmla="*/ 3346395 w 12577788"/>
              <a:gd name="connsiteY6035" fmla="*/ 1492802 h 7613820"/>
              <a:gd name="connsiteX6036" fmla="*/ 3347155 w 12577788"/>
              <a:gd name="connsiteY6036" fmla="*/ 1495270 h 7613820"/>
              <a:gd name="connsiteX6037" fmla="*/ 3346395 w 12577788"/>
              <a:gd name="connsiteY6037" fmla="*/ 1496327 h 7613820"/>
              <a:gd name="connsiteX6038" fmla="*/ 3349815 w 12577788"/>
              <a:gd name="connsiteY6038" fmla="*/ 1504082 h 7613820"/>
              <a:gd name="connsiteX6039" fmla="*/ 3350197 w 12577788"/>
              <a:gd name="connsiteY6039" fmla="*/ 1504082 h 7613820"/>
              <a:gd name="connsiteX6040" fmla="*/ 3354380 w 12577788"/>
              <a:gd name="connsiteY6040" fmla="*/ 1517478 h 7613820"/>
              <a:gd name="connsiteX6041" fmla="*/ 3348295 w 12577788"/>
              <a:gd name="connsiteY6041" fmla="*/ 1513599 h 7613820"/>
              <a:gd name="connsiteX6042" fmla="*/ 3341832 w 12577788"/>
              <a:gd name="connsiteY6042" fmla="*/ 1504082 h 7613820"/>
              <a:gd name="connsiteX6043" fmla="*/ 3325863 w 12577788"/>
              <a:gd name="connsiteY6043" fmla="*/ 1488571 h 7613820"/>
              <a:gd name="connsiteX6044" fmla="*/ 3336130 w 12577788"/>
              <a:gd name="connsiteY6044" fmla="*/ 1460373 h 7613820"/>
              <a:gd name="connsiteX6045" fmla="*/ 3314838 w 12577788"/>
              <a:gd name="connsiteY6045" fmla="*/ 1458258 h 7613820"/>
              <a:gd name="connsiteX6046" fmla="*/ 3318260 w 12577788"/>
              <a:gd name="connsiteY6046" fmla="*/ 1469538 h 7613820"/>
              <a:gd name="connsiteX6047" fmla="*/ 3300390 w 12577788"/>
              <a:gd name="connsiteY6047" fmla="*/ 1455086 h 7613820"/>
              <a:gd name="connsiteX6048" fmla="*/ 3304574 w 12577788"/>
              <a:gd name="connsiteY6048" fmla="*/ 1433231 h 7613820"/>
              <a:gd name="connsiteX6049" fmla="*/ 3317879 w 12577788"/>
              <a:gd name="connsiteY6049" fmla="*/ 1429354 h 7613820"/>
              <a:gd name="connsiteX6050" fmla="*/ 3281381 w 12577788"/>
              <a:gd name="connsiteY6050" fmla="*/ 1420541 h 7613820"/>
              <a:gd name="connsiteX6051" fmla="*/ 3300390 w 12577788"/>
              <a:gd name="connsiteY6051" fmla="*/ 1431821 h 7613820"/>
              <a:gd name="connsiteX6052" fmla="*/ 3291646 w 12577788"/>
              <a:gd name="connsiteY6052" fmla="*/ 1450503 h 7613820"/>
              <a:gd name="connsiteX6053" fmla="*/ 3263131 w 12577788"/>
              <a:gd name="connsiteY6053" fmla="*/ 1422656 h 7613820"/>
              <a:gd name="connsiteX6054" fmla="*/ 3274917 w 12577788"/>
              <a:gd name="connsiteY6054" fmla="*/ 1418426 h 7613820"/>
              <a:gd name="connsiteX6055" fmla="*/ 3258568 w 12577788"/>
              <a:gd name="connsiteY6055" fmla="*/ 1418073 h 7613820"/>
              <a:gd name="connsiteX6056" fmla="*/ 3256288 w 12577788"/>
              <a:gd name="connsiteY6056" fmla="*/ 1396924 h 7613820"/>
              <a:gd name="connsiteX6057" fmla="*/ 3223209 w 12577788"/>
              <a:gd name="connsiteY6057" fmla="*/ 1379652 h 7613820"/>
              <a:gd name="connsiteX6058" fmla="*/ 3209904 w 12577788"/>
              <a:gd name="connsiteY6058" fmla="*/ 1363438 h 7613820"/>
              <a:gd name="connsiteX6059" fmla="*/ 3192416 w 12577788"/>
              <a:gd name="connsiteY6059" fmla="*/ 1347928 h 7613820"/>
              <a:gd name="connsiteX6060" fmla="*/ 3199258 w 12577788"/>
              <a:gd name="connsiteY6060" fmla="*/ 1368372 h 7613820"/>
              <a:gd name="connsiteX6061" fmla="*/ 3153253 w 12577788"/>
              <a:gd name="connsiteY6061" fmla="*/ 1344756 h 7613820"/>
              <a:gd name="connsiteX6062" fmla="*/ 3106489 w 12577788"/>
              <a:gd name="connsiteY6062" fmla="*/ 1322549 h 7613820"/>
              <a:gd name="connsiteX6063" fmla="*/ 3116376 w 12577788"/>
              <a:gd name="connsiteY6063" fmla="*/ 1319024 h 7613820"/>
              <a:gd name="connsiteX6064" fmla="*/ 3102688 w 12577788"/>
              <a:gd name="connsiteY6064" fmla="*/ 1316204 h 7613820"/>
              <a:gd name="connsiteX6065" fmla="*/ 3093944 w 12577788"/>
              <a:gd name="connsiteY6065" fmla="*/ 1310212 h 7613820"/>
              <a:gd name="connsiteX6066" fmla="*/ 3081397 w 12577788"/>
              <a:gd name="connsiteY6066" fmla="*/ 1307392 h 7613820"/>
              <a:gd name="connsiteX6067" fmla="*/ 3067710 w 12577788"/>
              <a:gd name="connsiteY6067" fmla="*/ 1293644 h 7613820"/>
              <a:gd name="connsiteX6068" fmla="*/ 3067710 w 12577788"/>
              <a:gd name="connsiteY6068" fmla="*/ 1293291 h 7613820"/>
              <a:gd name="connsiteX6069" fmla="*/ 3061626 w 12577788"/>
              <a:gd name="connsiteY6069" fmla="*/ 1285537 h 7613820"/>
              <a:gd name="connsiteX6070" fmla="*/ 3060486 w 12577788"/>
              <a:gd name="connsiteY6070" fmla="*/ 1286595 h 7613820"/>
              <a:gd name="connsiteX6071" fmla="*/ 3052121 w 12577788"/>
              <a:gd name="connsiteY6071" fmla="*/ 1277430 h 7613820"/>
              <a:gd name="connsiteX6072" fmla="*/ 3010680 w 12577788"/>
              <a:gd name="connsiteY6072" fmla="*/ 1247115 h 7613820"/>
              <a:gd name="connsiteX6073" fmla="*/ 2970378 w 12577788"/>
              <a:gd name="connsiteY6073" fmla="*/ 1218916 h 7613820"/>
              <a:gd name="connsiteX6074" fmla="*/ 2962395 w 12577788"/>
              <a:gd name="connsiteY6074" fmla="*/ 1211162 h 7613820"/>
              <a:gd name="connsiteX6075" fmla="*/ 2954030 w 12577788"/>
              <a:gd name="connsiteY6075" fmla="*/ 1204816 h 7613820"/>
              <a:gd name="connsiteX6076" fmla="*/ 2941485 w 12577788"/>
              <a:gd name="connsiteY6076" fmla="*/ 1192479 h 7613820"/>
              <a:gd name="connsiteX6077" fmla="*/ 2905745 w 12577788"/>
              <a:gd name="connsiteY6077" fmla="*/ 1182610 h 7613820"/>
              <a:gd name="connsiteX6078" fmla="*/ 2889776 w 12577788"/>
              <a:gd name="connsiteY6078" fmla="*/ 1174854 h 7613820"/>
              <a:gd name="connsiteX6079" fmla="*/ 2886735 w 12577788"/>
              <a:gd name="connsiteY6079" fmla="*/ 1170977 h 7613820"/>
              <a:gd name="connsiteX6080" fmla="*/ 2889016 w 12577788"/>
              <a:gd name="connsiteY6080" fmla="*/ 1169919 h 7613820"/>
              <a:gd name="connsiteX6081" fmla="*/ 2897380 w 12577788"/>
              <a:gd name="connsiteY6081" fmla="*/ 1153000 h 7613820"/>
              <a:gd name="connsiteX6082" fmla="*/ 2873049 w 12577788"/>
              <a:gd name="connsiteY6082" fmla="*/ 1136433 h 7613820"/>
              <a:gd name="connsiteX6083" fmla="*/ 2847954 w 12577788"/>
              <a:gd name="connsiteY6083" fmla="*/ 1139958 h 7613820"/>
              <a:gd name="connsiteX6084" fmla="*/ 2826283 w 12577788"/>
              <a:gd name="connsiteY6084" fmla="*/ 1124096 h 7613820"/>
              <a:gd name="connsiteX6085" fmla="*/ 2833887 w 12577788"/>
              <a:gd name="connsiteY6085" fmla="*/ 1118456 h 7613820"/>
              <a:gd name="connsiteX6086" fmla="*/ 2835029 w 12577788"/>
              <a:gd name="connsiteY6086" fmla="*/ 1129031 h 7613820"/>
              <a:gd name="connsiteX6087" fmla="*/ 2865824 w 12577788"/>
              <a:gd name="connsiteY6087" fmla="*/ 1125858 h 7613820"/>
              <a:gd name="connsiteX6088" fmla="*/ 2898902 w 12577788"/>
              <a:gd name="connsiteY6088" fmla="*/ 1139958 h 7613820"/>
              <a:gd name="connsiteX6089" fmla="*/ 2910687 w 12577788"/>
              <a:gd name="connsiteY6089" fmla="*/ 1120571 h 7613820"/>
              <a:gd name="connsiteX6090" fmla="*/ 2873809 w 12577788"/>
              <a:gd name="connsiteY6090" fmla="*/ 1109995 h 7613820"/>
              <a:gd name="connsiteX6091" fmla="*/ 2838069 w 12577788"/>
              <a:gd name="connsiteY6091" fmla="*/ 1099773 h 7613820"/>
              <a:gd name="connsiteX6092" fmla="*/ 2823242 w 12577788"/>
              <a:gd name="connsiteY6092" fmla="*/ 1109996 h 7613820"/>
              <a:gd name="connsiteX6093" fmla="*/ 2796628 w 12577788"/>
              <a:gd name="connsiteY6093" fmla="*/ 1094487 h 7613820"/>
              <a:gd name="connsiteX6094" fmla="*/ 2797768 w 12577788"/>
              <a:gd name="connsiteY6094" fmla="*/ 1104709 h 7613820"/>
              <a:gd name="connsiteX6095" fmla="*/ 2776098 w 12577788"/>
              <a:gd name="connsiteY6095" fmla="*/ 1089904 h 7613820"/>
              <a:gd name="connsiteX6096" fmla="*/ 2755567 w 12577788"/>
              <a:gd name="connsiteY6096" fmla="*/ 1083912 h 7613820"/>
              <a:gd name="connsiteX6097" fmla="*/ 2755947 w 12577788"/>
              <a:gd name="connsiteY6097" fmla="*/ 1083207 h 7613820"/>
              <a:gd name="connsiteX6098" fmla="*/ 2759749 w 12577788"/>
              <a:gd name="connsiteY6098" fmla="*/ 1083206 h 7613820"/>
              <a:gd name="connsiteX6099" fmla="*/ 2776477 w 12577788"/>
              <a:gd name="connsiteY6099" fmla="*/ 1077567 h 7613820"/>
              <a:gd name="connsiteX6100" fmla="*/ 2760510 w 12577788"/>
              <a:gd name="connsiteY6100" fmla="*/ 1069812 h 7613820"/>
              <a:gd name="connsiteX6101" fmla="*/ 2761650 w 12577788"/>
              <a:gd name="connsiteY6101" fmla="*/ 1065582 h 7613820"/>
              <a:gd name="connsiteX6102" fmla="*/ 2763551 w 12577788"/>
              <a:gd name="connsiteY6102" fmla="*/ 1048662 h 7613820"/>
              <a:gd name="connsiteX6103" fmla="*/ 2744162 w 12577788"/>
              <a:gd name="connsiteY6103" fmla="*/ 1066287 h 7613820"/>
              <a:gd name="connsiteX6104" fmla="*/ 2744541 w 12577788"/>
              <a:gd name="connsiteY6104" fmla="*/ 1065583 h 7613820"/>
              <a:gd name="connsiteX6105" fmla="*/ 2719448 w 12577788"/>
              <a:gd name="connsiteY6105" fmla="*/ 1063820 h 7613820"/>
              <a:gd name="connsiteX6106" fmla="*/ 2690552 w 12577788"/>
              <a:gd name="connsiteY6106" fmla="*/ 1057474 h 7613820"/>
              <a:gd name="connsiteX6107" fmla="*/ 2677626 w 12577788"/>
              <a:gd name="connsiteY6107" fmla="*/ 1055008 h 7613820"/>
              <a:gd name="connsiteX6108" fmla="*/ 2687130 w 12577788"/>
              <a:gd name="connsiteY6108" fmla="*/ 1025046 h 7613820"/>
              <a:gd name="connsiteX6109" fmla="*/ 2668501 w 12577788"/>
              <a:gd name="connsiteY6109" fmla="*/ 1017995 h 7613820"/>
              <a:gd name="connsiteX6110" fmla="*/ 2645689 w 12577788"/>
              <a:gd name="connsiteY6110" fmla="*/ 1037031 h 7613820"/>
              <a:gd name="connsiteX6111" fmla="*/ 2644548 w 12577788"/>
              <a:gd name="connsiteY6111" fmla="*/ 1052188 h 7613820"/>
              <a:gd name="connsiteX6112" fmla="*/ 2627440 w 12577788"/>
              <a:gd name="connsiteY6112" fmla="*/ 1053246 h 7613820"/>
              <a:gd name="connsiteX6113" fmla="*/ 2624778 w 12577788"/>
              <a:gd name="connsiteY6113" fmla="*/ 1042318 h 7613820"/>
              <a:gd name="connsiteX6114" fmla="*/ 2595503 w 12577788"/>
              <a:gd name="connsiteY6114" fmla="*/ 1044433 h 7613820"/>
              <a:gd name="connsiteX6115" fmla="*/ 2573832 w 12577788"/>
              <a:gd name="connsiteY6115" fmla="*/ 1043376 h 7613820"/>
              <a:gd name="connsiteX6116" fmla="*/ 2568890 w 12577788"/>
              <a:gd name="connsiteY6116" fmla="*/ 1024693 h 7613820"/>
              <a:gd name="connsiteX6117" fmla="*/ 2543416 w 12577788"/>
              <a:gd name="connsiteY6117" fmla="*/ 1024693 h 7613820"/>
              <a:gd name="connsiteX6118" fmla="*/ 2541135 w 12577788"/>
              <a:gd name="connsiteY6118" fmla="*/ 1025046 h 7613820"/>
              <a:gd name="connsiteX6119" fmla="*/ 2540756 w 12577788"/>
              <a:gd name="connsiteY6119" fmla="*/ 1023988 h 7613820"/>
              <a:gd name="connsiteX6120" fmla="*/ 2514520 w 12577788"/>
              <a:gd name="connsiteY6120" fmla="*/ 1032448 h 7613820"/>
              <a:gd name="connsiteX6121" fmla="*/ 2514902 w 12577788"/>
              <a:gd name="connsiteY6121" fmla="*/ 1026103 h 7613820"/>
              <a:gd name="connsiteX6122" fmla="*/ 2481443 w 12577788"/>
              <a:gd name="connsiteY6122" fmla="*/ 1046548 h 7613820"/>
              <a:gd name="connsiteX6123" fmla="*/ 2469276 w 12577788"/>
              <a:gd name="connsiteY6123" fmla="*/ 1045843 h 7613820"/>
              <a:gd name="connsiteX6124" fmla="*/ 2463955 w 12577788"/>
              <a:gd name="connsiteY6124" fmla="*/ 1044080 h 7613820"/>
              <a:gd name="connsiteX6125" fmla="*/ 2478023 w 12577788"/>
              <a:gd name="connsiteY6125" fmla="*/ 1036325 h 7613820"/>
              <a:gd name="connsiteX6126" fmla="*/ 2497792 w 12577788"/>
              <a:gd name="connsiteY6126" fmla="*/ 1012003 h 7613820"/>
              <a:gd name="connsiteX6127" fmla="*/ 2498553 w 12577788"/>
              <a:gd name="connsiteY6127" fmla="*/ 1006716 h 7613820"/>
              <a:gd name="connsiteX6128" fmla="*/ 2521745 w 12577788"/>
              <a:gd name="connsiteY6128" fmla="*/ 1006011 h 7613820"/>
              <a:gd name="connsiteX6129" fmla="*/ 2545698 w 12577788"/>
              <a:gd name="connsiteY6129" fmla="*/ 999666 h 7613820"/>
              <a:gd name="connsiteX6130" fmla="*/ 2555964 w 12577788"/>
              <a:gd name="connsiteY6130" fmla="*/ 1009535 h 7613820"/>
              <a:gd name="connsiteX6131" fmla="*/ 2587901 w 12577788"/>
              <a:gd name="connsiteY6131" fmla="*/ 1008832 h 7613820"/>
              <a:gd name="connsiteX6132" fmla="*/ 2594363 w 12577788"/>
              <a:gd name="connsiteY6132" fmla="*/ 1010241 h 7613820"/>
              <a:gd name="connsiteX6133" fmla="*/ 2597024 w 12577788"/>
              <a:gd name="connsiteY6133" fmla="*/ 1017291 h 7613820"/>
              <a:gd name="connsiteX6134" fmla="*/ 2604629 w 12577788"/>
              <a:gd name="connsiteY6134" fmla="*/ 1012356 h 7613820"/>
              <a:gd name="connsiteX6135" fmla="*/ 2619836 w 12577788"/>
              <a:gd name="connsiteY6135" fmla="*/ 1015527 h 7613820"/>
              <a:gd name="connsiteX6136" fmla="*/ 2649872 w 12577788"/>
              <a:gd name="connsiteY6136" fmla="*/ 1020464 h 7613820"/>
              <a:gd name="connsiteX6137" fmla="*/ 2663560 w 12577788"/>
              <a:gd name="connsiteY6137" fmla="*/ 1018700 h 7613820"/>
              <a:gd name="connsiteX6138" fmla="*/ 2678386 w 12577788"/>
              <a:gd name="connsiteY6138" fmla="*/ 1015176 h 7613820"/>
              <a:gd name="connsiteX6139" fmla="*/ 2662418 w 12577788"/>
              <a:gd name="connsiteY6139" fmla="*/ 1013062 h 7613820"/>
              <a:gd name="connsiteX6140" fmla="*/ 2654433 w 12577788"/>
              <a:gd name="connsiteY6140" fmla="*/ 1005660 h 7613820"/>
              <a:gd name="connsiteX6141" fmla="*/ 2701578 w 12577788"/>
              <a:gd name="connsiteY6141" fmla="*/ 1022578 h 7613820"/>
              <a:gd name="connsiteX6142" fmla="*/ 2728193 w 12577788"/>
              <a:gd name="connsiteY6142" fmla="*/ 1023282 h 7613820"/>
              <a:gd name="connsiteX6143" fmla="*/ 2712223 w 12577788"/>
              <a:gd name="connsiteY6143" fmla="*/ 1011299 h 7613820"/>
              <a:gd name="connsiteX6144" fmla="*/ 2744540 w 12577788"/>
              <a:gd name="connsiteY6144" fmla="*/ 1013765 h 7613820"/>
              <a:gd name="connsiteX6145" fmla="*/ 2771916 w 12577788"/>
              <a:gd name="connsiteY6145" fmla="*/ 1031391 h 7613820"/>
              <a:gd name="connsiteX6146" fmla="*/ 2793587 w 12577788"/>
              <a:gd name="connsiteY6146" fmla="*/ 1033153 h 7613820"/>
              <a:gd name="connsiteX6147" fmla="*/ 2814878 w 12577788"/>
              <a:gd name="connsiteY6147" fmla="*/ 1037030 h 7613820"/>
              <a:gd name="connsiteX6148" fmla="*/ 2853658 w 12577788"/>
              <a:gd name="connsiteY6148" fmla="*/ 1046548 h 7613820"/>
              <a:gd name="connsiteX6149" fmla="*/ 2881413 w 12577788"/>
              <a:gd name="connsiteY6149" fmla="*/ 1057122 h 7613820"/>
              <a:gd name="connsiteX6150" fmla="*/ 2876090 w 12577788"/>
              <a:gd name="connsiteY6150" fmla="*/ 1083911 h 7613820"/>
              <a:gd name="connsiteX6151" fmla="*/ 2880652 w 12577788"/>
              <a:gd name="connsiteY6151" fmla="*/ 1110701 h 7613820"/>
              <a:gd name="connsiteX6152" fmla="*/ 2896241 w 12577788"/>
              <a:gd name="connsiteY6152" fmla="*/ 1095191 h 7613820"/>
              <a:gd name="connsiteX6153" fmla="*/ 2906886 w 12577788"/>
              <a:gd name="connsiteY6153" fmla="*/ 1072279 h 7613820"/>
              <a:gd name="connsiteX6154" fmla="*/ 2912968 w 12577788"/>
              <a:gd name="connsiteY6154" fmla="*/ 1076157 h 7613820"/>
              <a:gd name="connsiteX6155" fmla="*/ 2924755 w 12577788"/>
              <a:gd name="connsiteY6155" fmla="*/ 1086732 h 7613820"/>
              <a:gd name="connsiteX6156" fmla="*/ 2931978 w 12577788"/>
              <a:gd name="connsiteY6156" fmla="*/ 1072632 h 7613820"/>
              <a:gd name="connsiteX6157" fmla="*/ 2939962 w 12577788"/>
              <a:gd name="connsiteY6157" fmla="*/ 1071927 h 7613820"/>
              <a:gd name="connsiteX6158" fmla="*/ 2955931 w 12577788"/>
              <a:gd name="connsiteY6158" fmla="*/ 1087083 h 7613820"/>
              <a:gd name="connsiteX6159" fmla="*/ 2990149 w 12577788"/>
              <a:gd name="connsiteY6159" fmla="*/ 1092019 h 7613820"/>
              <a:gd name="connsiteX6160" fmla="*/ 3024368 w 12577788"/>
              <a:gd name="connsiteY6160" fmla="*/ 1116342 h 7613820"/>
              <a:gd name="connsiteX6161" fmla="*/ 3103068 w 12577788"/>
              <a:gd name="connsiteY6161" fmla="*/ 1161107 h 7613820"/>
              <a:gd name="connsiteX6162" fmla="*/ 3139947 w 12577788"/>
              <a:gd name="connsiteY6162" fmla="*/ 1185076 h 7613820"/>
              <a:gd name="connsiteX6163" fmla="*/ 3157816 w 12577788"/>
              <a:gd name="connsiteY6163" fmla="*/ 1195651 h 7613820"/>
              <a:gd name="connsiteX6164" fmla="*/ 3173025 w 12577788"/>
              <a:gd name="connsiteY6164" fmla="*/ 1204464 h 7613820"/>
              <a:gd name="connsiteX6165" fmla="*/ 3139947 w 12577788"/>
              <a:gd name="connsiteY6165" fmla="*/ 1180142 h 7613820"/>
              <a:gd name="connsiteX6166" fmla="*/ 3113713 w 12577788"/>
              <a:gd name="connsiteY6166" fmla="*/ 1154410 h 7613820"/>
              <a:gd name="connsiteX6167" fmla="*/ 3053642 w 12577788"/>
              <a:gd name="connsiteY6167" fmla="*/ 1127973 h 7613820"/>
              <a:gd name="connsiteX6168" fmla="*/ 2991289 w 12577788"/>
              <a:gd name="connsiteY6168" fmla="*/ 1097307 h 7613820"/>
              <a:gd name="connsiteX6169" fmla="*/ 2991289 w 12577788"/>
              <a:gd name="connsiteY6169" fmla="*/ 1078977 h 7613820"/>
              <a:gd name="connsiteX6170" fmla="*/ 3010300 w 12577788"/>
              <a:gd name="connsiteY6170" fmla="*/ 1076861 h 7613820"/>
              <a:gd name="connsiteX6171" fmla="*/ 2997373 w 12577788"/>
              <a:gd name="connsiteY6171" fmla="*/ 1069107 h 7613820"/>
              <a:gd name="connsiteX6172" fmla="*/ 2979123 w 12577788"/>
              <a:gd name="connsiteY6172" fmla="*/ 1066287 h 7613820"/>
              <a:gd name="connsiteX6173" fmla="*/ 2943765 w 12577788"/>
              <a:gd name="connsiteY6173" fmla="*/ 1046196 h 7613820"/>
              <a:gd name="connsiteX6174" fmla="*/ 2934640 w 12577788"/>
              <a:gd name="connsiteY6174" fmla="*/ 1050072 h 7613820"/>
              <a:gd name="connsiteX6175" fmla="*/ 2923615 w 12577788"/>
              <a:gd name="connsiteY6175" fmla="*/ 1043023 h 7613820"/>
              <a:gd name="connsiteX6176" fmla="*/ 2911448 w 12577788"/>
              <a:gd name="connsiteY6176" fmla="*/ 1048662 h 7613820"/>
              <a:gd name="connsiteX6177" fmla="*/ 2912209 w 12577788"/>
              <a:gd name="connsiteY6177" fmla="*/ 1042669 h 7613820"/>
              <a:gd name="connsiteX6178" fmla="*/ 2906885 w 12577788"/>
              <a:gd name="connsiteY6178" fmla="*/ 1015175 h 7613820"/>
              <a:gd name="connsiteX6179" fmla="*/ 2893198 w 12577788"/>
              <a:gd name="connsiteY6179" fmla="*/ 1032801 h 7613820"/>
              <a:gd name="connsiteX6180" fmla="*/ 2885215 w 12577788"/>
              <a:gd name="connsiteY6180" fmla="*/ 1049720 h 7613820"/>
              <a:gd name="connsiteX6181" fmla="*/ 2882553 w 12577788"/>
              <a:gd name="connsiteY6181" fmla="*/ 1049368 h 7613820"/>
              <a:gd name="connsiteX6182" fmla="*/ 2840351 w 12577788"/>
              <a:gd name="connsiteY6182" fmla="*/ 1037031 h 7613820"/>
              <a:gd name="connsiteX6183" fmla="*/ 2861642 w 12577788"/>
              <a:gd name="connsiteY6183" fmla="*/ 1035972 h 7613820"/>
              <a:gd name="connsiteX6184" fmla="*/ 2847575 w 12577788"/>
              <a:gd name="connsiteY6184" fmla="*/ 1031390 h 7613820"/>
              <a:gd name="connsiteX6185" fmla="*/ 2845294 w 12577788"/>
              <a:gd name="connsiteY6185" fmla="*/ 1025046 h 7613820"/>
              <a:gd name="connsiteX6186" fmla="*/ 2847576 w 12577788"/>
              <a:gd name="connsiteY6186" fmla="*/ 1022578 h 7613820"/>
              <a:gd name="connsiteX6187" fmla="*/ 2855558 w 12577788"/>
              <a:gd name="connsiteY6187" fmla="*/ 1025046 h 7613820"/>
              <a:gd name="connsiteX6188" fmla="*/ 2864303 w 12577788"/>
              <a:gd name="connsiteY6188" fmla="*/ 1023283 h 7613820"/>
              <a:gd name="connsiteX6189" fmla="*/ 2852517 w 12577788"/>
              <a:gd name="connsiteY6189" fmla="*/ 1018348 h 7613820"/>
              <a:gd name="connsiteX6190" fmla="*/ 2859360 w 12577788"/>
              <a:gd name="connsiteY6190" fmla="*/ 1012356 h 7613820"/>
              <a:gd name="connsiteX6191" fmla="*/ 2848716 w 12577788"/>
              <a:gd name="connsiteY6191" fmla="*/ 1000019 h 7613820"/>
              <a:gd name="connsiteX6192" fmla="*/ 2841112 w 12577788"/>
              <a:gd name="connsiteY6192" fmla="*/ 1003543 h 7613820"/>
              <a:gd name="connsiteX6193" fmla="*/ 2842253 w 12577788"/>
              <a:gd name="connsiteY6193" fmla="*/ 997904 h 7613820"/>
              <a:gd name="connsiteX6194" fmla="*/ 2835789 w 12577788"/>
              <a:gd name="connsiteY6194" fmla="*/ 1002486 h 7613820"/>
              <a:gd name="connsiteX6195" fmla="*/ 2835408 w 12577788"/>
              <a:gd name="connsiteY6195" fmla="*/ 1006011 h 7613820"/>
              <a:gd name="connsiteX6196" fmla="*/ 2831986 w 12577788"/>
              <a:gd name="connsiteY6196" fmla="*/ 1007422 h 7613820"/>
              <a:gd name="connsiteX6197" fmla="*/ 2832367 w 12577788"/>
              <a:gd name="connsiteY6197" fmla="*/ 1007774 h 7613820"/>
              <a:gd name="connsiteX6198" fmla="*/ 2828564 w 12577788"/>
              <a:gd name="connsiteY6198" fmla="*/ 1008126 h 7613820"/>
              <a:gd name="connsiteX6199" fmla="*/ 2822482 w 12577788"/>
              <a:gd name="connsiteY6199" fmla="*/ 1004601 h 7613820"/>
              <a:gd name="connsiteX6200" fmla="*/ 2837690 w 12577788"/>
              <a:gd name="connsiteY6200" fmla="*/ 984510 h 7613820"/>
              <a:gd name="connsiteX6201" fmla="*/ 2817920 w 12577788"/>
              <a:gd name="connsiteY6201" fmla="*/ 989797 h 7613820"/>
              <a:gd name="connsiteX6202" fmla="*/ 2822483 w 12577788"/>
              <a:gd name="connsiteY6202" fmla="*/ 971114 h 7613820"/>
              <a:gd name="connsiteX6203" fmla="*/ 2801571 w 12577788"/>
              <a:gd name="connsiteY6203" fmla="*/ 960892 h 7613820"/>
              <a:gd name="connsiteX6204" fmla="*/ 2784842 w 12577788"/>
              <a:gd name="connsiteY6204" fmla="*/ 957015 h 7613820"/>
              <a:gd name="connsiteX6205" fmla="*/ 2791685 w 12577788"/>
              <a:gd name="connsiteY6205" fmla="*/ 964065 h 7613820"/>
              <a:gd name="connsiteX6206" fmla="*/ 2774577 w 12577788"/>
              <a:gd name="connsiteY6206" fmla="*/ 961950 h 7613820"/>
              <a:gd name="connsiteX6207" fmla="*/ 2785602 w 12577788"/>
              <a:gd name="connsiteY6207" fmla="*/ 960540 h 7613820"/>
              <a:gd name="connsiteX6208" fmla="*/ 2751384 w 12577788"/>
              <a:gd name="connsiteY6208" fmla="*/ 949259 h 7613820"/>
              <a:gd name="connsiteX6209" fmla="*/ 2723249 w 12577788"/>
              <a:gd name="connsiteY6209" fmla="*/ 934808 h 7613820"/>
              <a:gd name="connsiteX6210" fmla="*/ 2719448 w 12577788"/>
              <a:gd name="connsiteY6210" fmla="*/ 946793 h 7613820"/>
              <a:gd name="connsiteX6211" fmla="*/ 2688272 w 12577788"/>
              <a:gd name="connsiteY6211" fmla="*/ 931635 h 7613820"/>
              <a:gd name="connsiteX6212" fmla="*/ 2682569 w 12577788"/>
              <a:gd name="connsiteY6212" fmla="*/ 946087 h 7613820"/>
              <a:gd name="connsiteX6213" fmla="*/ 2651393 w 12577788"/>
              <a:gd name="connsiteY6213" fmla="*/ 934455 h 7613820"/>
              <a:gd name="connsiteX6214" fmla="*/ 2670022 w 12577788"/>
              <a:gd name="connsiteY6214" fmla="*/ 928816 h 7613820"/>
              <a:gd name="connsiteX6215" fmla="*/ 2626300 w 12577788"/>
              <a:gd name="connsiteY6215" fmla="*/ 939390 h 7613820"/>
              <a:gd name="connsiteX6216" fmla="*/ 2617555 w 12577788"/>
              <a:gd name="connsiteY6216" fmla="*/ 919651 h 7613820"/>
              <a:gd name="connsiteX6217" fmla="*/ 2608810 w 12577788"/>
              <a:gd name="connsiteY6217" fmla="*/ 931989 h 7613820"/>
              <a:gd name="connsiteX6218" fmla="*/ 2584098 w 12577788"/>
              <a:gd name="connsiteY6218" fmla="*/ 925644 h 7613820"/>
              <a:gd name="connsiteX6219" fmla="*/ 2544937 w 12577788"/>
              <a:gd name="connsiteY6219" fmla="*/ 922470 h 7613820"/>
              <a:gd name="connsiteX6220" fmla="*/ 2541135 w 12577788"/>
              <a:gd name="connsiteY6220" fmla="*/ 934455 h 7613820"/>
              <a:gd name="connsiteX6221" fmla="*/ 2519464 w 12577788"/>
              <a:gd name="connsiteY6221" fmla="*/ 931988 h 7613820"/>
              <a:gd name="connsiteX6222" fmla="*/ 2497031 w 12577788"/>
              <a:gd name="connsiteY6222" fmla="*/ 931636 h 7613820"/>
              <a:gd name="connsiteX6223" fmla="*/ 2455590 w 12577788"/>
              <a:gd name="connsiteY6223" fmla="*/ 934455 h 7613820"/>
              <a:gd name="connsiteX6224" fmla="*/ 2416810 w 12577788"/>
              <a:gd name="connsiteY6224" fmla="*/ 939391 h 7613820"/>
              <a:gd name="connsiteX6225" fmla="*/ 2422513 w 12577788"/>
              <a:gd name="connsiteY6225" fmla="*/ 925290 h 7613820"/>
              <a:gd name="connsiteX6226" fmla="*/ 2433918 w 12577788"/>
              <a:gd name="connsiteY6226" fmla="*/ 870654 h 7613820"/>
              <a:gd name="connsiteX6227" fmla="*/ 2422133 w 12577788"/>
              <a:gd name="connsiteY6227" fmla="*/ 850563 h 7613820"/>
              <a:gd name="connsiteX6228" fmla="*/ 2432018 w 12577788"/>
              <a:gd name="connsiteY6228" fmla="*/ 849153 h 7613820"/>
              <a:gd name="connsiteX6229" fmla="*/ 2456351 w 12577788"/>
              <a:gd name="connsiteY6229" fmla="*/ 824477 h 7613820"/>
              <a:gd name="connsiteX6230" fmla="*/ 2436201 w 12577788"/>
              <a:gd name="connsiteY6230" fmla="*/ 809673 h 7613820"/>
              <a:gd name="connsiteX6231" fmla="*/ 2415669 w 12577788"/>
              <a:gd name="connsiteY6231" fmla="*/ 826593 h 7613820"/>
              <a:gd name="connsiteX6232" fmla="*/ 2414150 w 12577788"/>
              <a:gd name="connsiteY6232" fmla="*/ 837521 h 7613820"/>
              <a:gd name="connsiteX6233" fmla="*/ 2393619 w 12577788"/>
              <a:gd name="connsiteY6233" fmla="*/ 802624 h 7613820"/>
              <a:gd name="connsiteX6234" fmla="*/ 2286022 w 12577788"/>
              <a:gd name="connsiteY6234" fmla="*/ 737765 h 7613820"/>
              <a:gd name="connsiteX6235" fmla="*/ 1723329 w 12577788"/>
              <a:gd name="connsiteY6235" fmla="*/ 679957 h 7613820"/>
              <a:gd name="connsiteX6236" fmla="*/ 1687211 w 12577788"/>
              <a:gd name="connsiteY6236" fmla="*/ 689473 h 7613820"/>
              <a:gd name="connsiteX6237" fmla="*/ 1693674 w 12577788"/>
              <a:gd name="connsiteY6237" fmla="*/ 704631 h 7613820"/>
              <a:gd name="connsiteX6238" fmla="*/ 1744240 w 12577788"/>
              <a:gd name="connsiteY6238" fmla="*/ 701457 h 7613820"/>
              <a:gd name="connsiteX6239" fmla="*/ 1723329 w 12577788"/>
              <a:gd name="connsiteY6239" fmla="*/ 679957 h 7613820"/>
              <a:gd name="connsiteX6240" fmla="*/ 2619076 w 12577788"/>
              <a:gd name="connsiteY6240" fmla="*/ 677842 h 7613820"/>
              <a:gd name="connsiteX6241" fmla="*/ 2600446 w 12577788"/>
              <a:gd name="connsiteY6241" fmla="*/ 698991 h 7613820"/>
              <a:gd name="connsiteX6242" fmla="*/ 2601586 w 12577788"/>
              <a:gd name="connsiteY6242" fmla="*/ 726134 h 7613820"/>
              <a:gd name="connsiteX6243" fmla="*/ 2637325 w 12577788"/>
              <a:gd name="connsiteY6243" fmla="*/ 719083 h 7613820"/>
              <a:gd name="connsiteX6244" fmla="*/ 2619076 w 12577788"/>
              <a:gd name="connsiteY6244" fmla="*/ 677842 h 7613820"/>
              <a:gd name="connsiteX6245" fmla="*/ 2551020 w 12577788"/>
              <a:gd name="connsiteY6245" fmla="*/ 674668 h 7613820"/>
              <a:gd name="connsiteX6246" fmla="*/ 2538473 w 12577788"/>
              <a:gd name="connsiteY6246" fmla="*/ 695466 h 7613820"/>
              <a:gd name="connsiteX6247" fmla="*/ 2565087 w 12577788"/>
              <a:gd name="connsiteY6247" fmla="*/ 697582 h 7613820"/>
              <a:gd name="connsiteX6248" fmla="*/ 2551020 w 12577788"/>
              <a:gd name="connsiteY6248" fmla="*/ 674668 h 7613820"/>
              <a:gd name="connsiteX6249" fmla="*/ 2066648 w 12577788"/>
              <a:gd name="connsiteY6249" fmla="*/ 670439 h 7613820"/>
              <a:gd name="connsiteX6250" fmla="*/ 2057903 w 12577788"/>
              <a:gd name="connsiteY6250" fmla="*/ 680661 h 7613820"/>
              <a:gd name="connsiteX6251" fmla="*/ 2050680 w 12577788"/>
              <a:gd name="connsiteY6251" fmla="*/ 715558 h 7613820"/>
              <a:gd name="connsiteX6252" fmla="*/ 2091361 w 12577788"/>
              <a:gd name="connsiteY6252" fmla="*/ 747635 h 7613820"/>
              <a:gd name="connsiteX6253" fmla="*/ 2106569 w 12577788"/>
              <a:gd name="connsiteY6253" fmla="*/ 739174 h 7613820"/>
              <a:gd name="connsiteX6254" fmla="*/ 2113032 w 12577788"/>
              <a:gd name="connsiteY6254" fmla="*/ 731068 h 7613820"/>
              <a:gd name="connsiteX6255" fmla="*/ 2121776 w 12577788"/>
              <a:gd name="connsiteY6255" fmla="*/ 728953 h 7613820"/>
              <a:gd name="connsiteX6256" fmla="*/ 2108849 w 12577788"/>
              <a:gd name="connsiteY6256" fmla="*/ 692646 h 7613820"/>
              <a:gd name="connsiteX6257" fmla="*/ 2091740 w 12577788"/>
              <a:gd name="connsiteY6257" fmla="*/ 703221 h 7613820"/>
              <a:gd name="connsiteX6258" fmla="*/ 2091740 w 12577788"/>
              <a:gd name="connsiteY6258" fmla="*/ 704984 h 7613820"/>
              <a:gd name="connsiteX6259" fmla="*/ 2089459 w 12577788"/>
              <a:gd name="connsiteY6259" fmla="*/ 702515 h 7613820"/>
              <a:gd name="connsiteX6260" fmla="*/ 2066648 w 12577788"/>
              <a:gd name="connsiteY6260" fmla="*/ 670439 h 7613820"/>
              <a:gd name="connsiteX6261" fmla="*/ 2211123 w 12577788"/>
              <a:gd name="connsiteY6261" fmla="*/ 605228 h 7613820"/>
              <a:gd name="connsiteX6262" fmla="*/ 2200098 w 12577788"/>
              <a:gd name="connsiteY6262" fmla="*/ 607343 h 7613820"/>
              <a:gd name="connsiteX6263" fmla="*/ 2207701 w 12577788"/>
              <a:gd name="connsiteY6263" fmla="*/ 640478 h 7613820"/>
              <a:gd name="connsiteX6264" fmla="*/ 2222528 w 12577788"/>
              <a:gd name="connsiteY6264" fmla="*/ 632370 h 7613820"/>
              <a:gd name="connsiteX6265" fmla="*/ 2211123 w 12577788"/>
              <a:gd name="connsiteY6265" fmla="*/ 605228 h 7613820"/>
              <a:gd name="connsiteX6266" fmla="*/ 2274997 w 12577788"/>
              <a:gd name="connsiteY6266" fmla="*/ 602760 h 7613820"/>
              <a:gd name="connsiteX6267" fmla="*/ 2265111 w 12577788"/>
              <a:gd name="connsiteY6267" fmla="*/ 618622 h 7613820"/>
              <a:gd name="connsiteX6268" fmla="*/ 2293245 w 12577788"/>
              <a:gd name="connsiteY6268" fmla="*/ 660921 h 7613820"/>
              <a:gd name="connsiteX6269" fmla="*/ 2300849 w 12577788"/>
              <a:gd name="connsiteY6269" fmla="*/ 644002 h 7613820"/>
              <a:gd name="connsiteX6270" fmla="*/ 2274997 w 12577788"/>
              <a:gd name="connsiteY6270" fmla="*/ 602760 h 7613820"/>
              <a:gd name="connsiteX6271" fmla="*/ 2274616 w 12577788"/>
              <a:gd name="connsiteY6271" fmla="*/ 578086 h 7613820"/>
              <a:gd name="connsiteX6272" fmla="*/ 2240779 w 12577788"/>
              <a:gd name="connsiteY6272" fmla="*/ 610868 h 7613820"/>
              <a:gd name="connsiteX6273" fmla="*/ 2235456 w 12577788"/>
              <a:gd name="connsiteY6273" fmla="*/ 655987 h 7613820"/>
              <a:gd name="connsiteX6274" fmla="*/ 2273096 w 12577788"/>
              <a:gd name="connsiteY6274" fmla="*/ 600293 h 7613820"/>
              <a:gd name="connsiteX6275" fmla="*/ 2274616 w 12577788"/>
              <a:gd name="connsiteY6275" fmla="*/ 578086 h 7613820"/>
              <a:gd name="connsiteX6276" fmla="*/ 2062846 w 12577788"/>
              <a:gd name="connsiteY6276" fmla="*/ 570331 h 7613820"/>
              <a:gd name="connsiteX6277" fmla="*/ 2024066 w 12577788"/>
              <a:gd name="connsiteY6277" fmla="*/ 605227 h 7613820"/>
              <a:gd name="connsiteX6278" fmla="*/ 2022164 w 12577788"/>
              <a:gd name="connsiteY6278" fmla="*/ 620385 h 7613820"/>
              <a:gd name="connsiteX6279" fmla="*/ 2066648 w 12577788"/>
              <a:gd name="connsiteY6279" fmla="*/ 596063 h 7613820"/>
              <a:gd name="connsiteX6280" fmla="*/ 2069310 w 12577788"/>
              <a:gd name="connsiteY6280" fmla="*/ 580554 h 7613820"/>
              <a:gd name="connsiteX6281" fmla="*/ 2062846 w 12577788"/>
              <a:gd name="connsiteY6281" fmla="*/ 570331 h 7613820"/>
              <a:gd name="connsiteX6282" fmla="*/ 3668042 w 12577788"/>
              <a:gd name="connsiteY6282" fmla="*/ 523803 h 7613820"/>
              <a:gd name="connsiteX6283" fmla="*/ 3647512 w 12577788"/>
              <a:gd name="connsiteY6283" fmla="*/ 547067 h 7613820"/>
              <a:gd name="connsiteX6284" fmla="*/ 3677547 w 12577788"/>
              <a:gd name="connsiteY6284" fmla="*/ 542132 h 7613820"/>
              <a:gd name="connsiteX6285" fmla="*/ 3677929 w 12577788"/>
              <a:gd name="connsiteY6285" fmla="*/ 526270 h 7613820"/>
              <a:gd name="connsiteX6286" fmla="*/ 3668042 w 12577788"/>
              <a:gd name="connsiteY6286" fmla="*/ 523803 h 7613820"/>
              <a:gd name="connsiteX6287" fmla="*/ 3466158 w 12577788"/>
              <a:gd name="connsiteY6287" fmla="*/ 522392 h 7613820"/>
              <a:gd name="connsiteX6288" fmla="*/ 3451329 w 12577788"/>
              <a:gd name="connsiteY6288" fmla="*/ 536139 h 7613820"/>
              <a:gd name="connsiteX6289" fmla="*/ 3468439 w 12577788"/>
              <a:gd name="connsiteY6289" fmla="*/ 560109 h 7613820"/>
              <a:gd name="connsiteX6290" fmla="*/ 3487828 w 12577788"/>
              <a:gd name="connsiteY6290" fmla="*/ 539312 h 7613820"/>
              <a:gd name="connsiteX6291" fmla="*/ 3466158 w 12577788"/>
              <a:gd name="connsiteY6291" fmla="*/ 522392 h 7613820"/>
              <a:gd name="connsiteX6292" fmla="*/ 385788 w 12577788"/>
              <a:gd name="connsiteY6292" fmla="*/ 379226 h 7613820"/>
              <a:gd name="connsiteX6293" fmla="*/ 2755752 w 12577788"/>
              <a:gd name="connsiteY6293" fmla="*/ 379226 h 7613820"/>
              <a:gd name="connsiteX6294" fmla="*/ 2746442 w 12577788"/>
              <a:gd name="connsiteY6294" fmla="*/ 391618 h 7613820"/>
              <a:gd name="connsiteX6295" fmla="*/ 2754426 w 12577788"/>
              <a:gd name="connsiteY6295" fmla="*/ 408538 h 7613820"/>
              <a:gd name="connsiteX6296" fmla="*/ 2800887 w 12577788"/>
              <a:gd name="connsiteY6296" fmla="*/ 398177 h 7613820"/>
              <a:gd name="connsiteX6297" fmla="*/ 2812207 w 12577788"/>
              <a:gd name="connsiteY6297" fmla="*/ 379226 h 7613820"/>
              <a:gd name="connsiteX6298" fmla="*/ 12577788 w 12577788"/>
              <a:gd name="connsiteY6298" fmla="*/ 379226 h 7613820"/>
              <a:gd name="connsiteX6299" fmla="*/ 12577788 w 12577788"/>
              <a:gd name="connsiteY6299" fmla="*/ 7283971 h 7613820"/>
              <a:gd name="connsiteX6300" fmla="*/ 385788 w 12577788"/>
              <a:gd name="connsiteY6300" fmla="*/ 7283971 h 7613820"/>
              <a:gd name="connsiteX6301" fmla="*/ 385788 w 12577788"/>
              <a:gd name="connsiteY6301" fmla="*/ 5082452 h 7613820"/>
              <a:gd name="connsiteX6302" fmla="*/ 394594 w 12577788"/>
              <a:gd name="connsiteY6302" fmla="*/ 5079871 h 7613820"/>
              <a:gd name="connsiteX6303" fmla="*/ 397580 w 12577788"/>
              <a:gd name="connsiteY6303" fmla="*/ 5068015 h 7613820"/>
              <a:gd name="connsiteX6304" fmla="*/ 385788 w 12577788"/>
              <a:gd name="connsiteY6304" fmla="*/ 5058126 h 7613820"/>
              <a:gd name="connsiteX6305" fmla="*/ 385788 w 12577788"/>
              <a:gd name="connsiteY6305" fmla="*/ 5041102 h 7613820"/>
              <a:gd name="connsiteX6306" fmla="*/ 419665 w 12577788"/>
              <a:gd name="connsiteY6306" fmla="*/ 5048508 h 7613820"/>
              <a:gd name="connsiteX6307" fmla="*/ 398822 w 12577788"/>
              <a:gd name="connsiteY6307" fmla="*/ 5027958 h 7613820"/>
              <a:gd name="connsiteX6308" fmla="*/ 385788 w 12577788"/>
              <a:gd name="connsiteY6308" fmla="*/ 5018658 h 7613820"/>
              <a:gd name="connsiteX6309" fmla="*/ 2804992 w 12577788"/>
              <a:gd name="connsiteY6309" fmla="*/ 344384 h 7613820"/>
              <a:gd name="connsiteX6310" fmla="*/ 2817538 w 12577788"/>
              <a:gd name="connsiteY6310" fmla="*/ 348967 h 7613820"/>
              <a:gd name="connsiteX6311" fmla="*/ 2812596 w 12577788"/>
              <a:gd name="connsiteY6311" fmla="*/ 378575 h 7613820"/>
              <a:gd name="connsiteX6312" fmla="*/ 2812207 w 12577788"/>
              <a:gd name="connsiteY6312" fmla="*/ 379226 h 7613820"/>
              <a:gd name="connsiteX6313" fmla="*/ 2755752 w 12577788"/>
              <a:gd name="connsiteY6313" fmla="*/ 379226 h 7613820"/>
              <a:gd name="connsiteX6314" fmla="*/ 2770442 w 12577788"/>
              <a:gd name="connsiteY6314" fmla="*/ 359674 h 7613820"/>
              <a:gd name="connsiteX6315" fmla="*/ 2804992 w 12577788"/>
              <a:gd name="connsiteY6315" fmla="*/ 344384 h 7613820"/>
              <a:gd name="connsiteX6316" fmla="*/ 2814497 w 12577788"/>
              <a:gd name="connsiteY6316" fmla="*/ 268598 h 7613820"/>
              <a:gd name="connsiteX6317" fmla="*/ 2814878 w 12577788"/>
              <a:gd name="connsiteY6317" fmla="*/ 291863 h 7613820"/>
              <a:gd name="connsiteX6318" fmla="*/ 2758989 w 12577788"/>
              <a:gd name="connsiteY6318" fmla="*/ 332753 h 7613820"/>
              <a:gd name="connsiteX6319" fmla="*/ 2754806 w 12577788"/>
              <a:gd name="connsiteY6319" fmla="*/ 311250 h 7613820"/>
              <a:gd name="connsiteX6320" fmla="*/ 2814497 w 12577788"/>
              <a:gd name="connsiteY6320" fmla="*/ 268598 h 7613820"/>
              <a:gd name="connsiteX6321" fmla="*/ 2185650 w 12577788"/>
              <a:gd name="connsiteY6321" fmla="*/ 240047 h 7613820"/>
              <a:gd name="connsiteX6322" fmla="*/ 2176905 w 12577788"/>
              <a:gd name="connsiteY6322" fmla="*/ 293978 h 7613820"/>
              <a:gd name="connsiteX6323" fmla="*/ 2148771 w 12577788"/>
              <a:gd name="connsiteY6323" fmla="*/ 332753 h 7613820"/>
              <a:gd name="connsiteX6324" fmla="*/ 2145728 w 12577788"/>
              <a:gd name="connsiteY6324" fmla="*/ 279173 h 7613820"/>
              <a:gd name="connsiteX6325" fmla="*/ 2185650 w 12577788"/>
              <a:gd name="connsiteY6325" fmla="*/ 240047 h 7613820"/>
              <a:gd name="connsiteX6326" fmla="*/ 1869705 w 12577788"/>
              <a:gd name="connsiteY6326" fmla="*/ 168491 h 7613820"/>
              <a:gd name="connsiteX6327" fmla="*/ 1897460 w 12577788"/>
              <a:gd name="connsiteY6327" fmla="*/ 191404 h 7613820"/>
              <a:gd name="connsiteX6328" fmla="*/ 1895938 w 12577788"/>
              <a:gd name="connsiteY6328" fmla="*/ 201977 h 7613820"/>
              <a:gd name="connsiteX6329" fmla="*/ 1849554 w 12577788"/>
              <a:gd name="connsiteY6329" fmla="*/ 237578 h 7613820"/>
              <a:gd name="connsiteX6330" fmla="*/ 1842331 w 12577788"/>
              <a:gd name="connsiteY6330" fmla="*/ 177655 h 7613820"/>
              <a:gd name="connsiteX6331" fmla="*/ 1856398 w 12577788"/>
              <a:gd name="connsiteY6331" fmla="*/ 168844 h 7613820"/>
              <a:gd name="connsiteX6332" fmla="*/ 1869705 w 12577788"/>
              <a:gd name="connsiteY6332" fmla="*/ 168491 h 7613820"/>
              <a:gd name="connsiteX6333" fmla="*/ 2513001 w 12577788"/>
              <a:gd name="connsiteY6333" fmla="*/ 113855 h 7613820"/>
              <a:gd name="connsiteX6334" fmla="*/ 2527068 w 12577788"/>
              <a:gd name="connsiteY6334" fmla="*/ 130421 h 7613820"/>
              <a:gd name="connsiteX6335" fmla="*/ 2530489 w 12577788"/>
              <a:gd name="connsiteY6335" fmla="*/ 146989 h 7613820"/>
              <a:gd name="connsiteX6336" fmla="*/ 2489047 w 12577788"/>
              <a:gd name="connsiteY6336" fmla="*/ 144874 h 7613820"/>
              <a:gd name="connsiteX6337" fmla="*/ 2513001 w 12577788"/>
              <a:gd name="connsiteY6337" fmla="*/ 113855 h 7613820"/>
              <a:gd name="connsiteX6338" fmla="*/ 1876169 w 12577788"/>
              <a:gd name="connsiteY6338" fmla="*/ 0 h 7613820"/>
              <a:gd name="connsiteX6339" fmla="*/ 1886434 w 12577788"/>
              <a:gd name="connsiteY6339" fmla="*/ 22559 h 7613820"/>
              <a:gd name="connsiteX6340" fmla="*/ 1883012 w 12577788"/>
              <a:gd name="connsiteY6340" fmla="*/ 54635 h 7613820"/>
              <a:gd name="connsiteX6341" fmla="*/ 1862862 w 12577788"/>
              <a:gd name="connsiteY6341" fmla="*/ 86008 h 7613820"/>
              <a:gd name="connsiteX6342" fmla="*/ 1846893 w 12577788"/>
              <a:gd name="connsiteY6342" fmla="*/ 43004 h 7613820"/>
              <a:gd name="connsiteX6343" fmla="*/ 1876169 w 12577788"/>
              <a:gd name="connsiteY6343" fmla="*/ 0 h 7613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</a:cxnLst>
            <a:rect l="l" t="t" r="r" b="b"/>
            <a:pathLst>
              <a:path w="12577788" h="7613820">
                <a:moveTo>
                  <a:pt x="4941706" y="7569759"/>
                </a:moveTo>
                <a:cubicBezTo>
                  <a:pt x="4959575" y="7582802"/>
                  <a:pt x="4950451" y="7609590"/>
                  <a:pt x="4932200" y="7613820"/>
                </a:cubicBezTo>
                <a:cubicBezTo>
                  <a:pt x="4900645" y="7600779"/>
                  <a:pt x="4923456" y="7569760"/>
                  <a:pt x="4941706" y="7569759"/>
                </a:cubicBezTo>
                <a:close/>
                <a:moveTo>
                  <a:pt x="3650933" y="7325833"/>
                </a:moveTo>
                <a:cubicBezTo>
                  <a:pt x="3623938" y="7368839"/>
                  <a:pt x="3628503" y="7407613"/>
                  <a:pt x="3588201" y="7450617"/>
                </a:cubicBezTo>
                <a:cubicBezTo>
                  <a:pt x="3560827" y="7416074"/>
                  <a:pt x="3601508" y="7317023"/>
                  <a:pt x="3650933" y="7325833"/>
                </a:cubicBezTo>
                <a:close/>
                <a:moveTo>
                  <a:pt x="4564929" y="7195059"/>
                </a:moveTo>
                <a:cubicBezTo>
                  <a:pt x="4524249" y="7193298"/>
                  <a:pt x="4544018" y="7248639"/>
                  <a:pt x="4573294" y="7234186"/>
                </a:cubicBezTo>
                <a:cubicBezTo>
                  <a:pt x="4573674" y="7224318"/>
                  <a:pt x="4570252" y="7212685"/>
                  <a:pt x="4564929" y="7195059"/>
                </a:cubicBezTo>
                <a:close/>
                <a:moveTo>
                  <a:pt x="4452010" y="7160163"/>
                </a:moveTo>
                <a:cubicBezTo>
                  <a:pt x="4431099" y="7178493"/>
                  <a:pt x="4436423" y="7231014"/>
                  <a:pt x="4472542" y="7230310"/>
                </a:cubicBezTo>
                <a:cubicBezTo>
                  <a:pt x="4479765" y="7226785"/>
                  <a:pt x="4484327" y="7220793"/>
                  <a:pt x="4486609" y="7213391"/>
                </a:cubicBezTo>
                <a:cubicBezTo>
                  <a:pt x="4493452" y="7191536"/>
                  <a:pt x="4479005" y="7159811"/>
                  <a:pt x="4452010" y="7160163"/>
                </a:cubicBezTo>
                <a:close/>
                <a:moveTo>
                  <a:pt x="5166022" y="7097067"/>
                </a:moveTo>
                <a:cubicBezTo>
                  <a:pt x="5161841" y="7097420"/>
                  <a:pt x="5157278" y="7098829"/>
                  <a:pt x="5151956" y="7100945"/>
                </a:cubicBezTo>
                <a:cubicBezTo>
                  <a:pt x="5157658" y="7108700"/>
                  <a:pt x="5149675" y="7113635"/>
                  <a:pt x="5156897" y="7127381"/>
                </a:cubicBezTo>
                <a:cubicBezTo>
                  <a:pt x="5168683" y="7133373"/>
                  <a:pt x="5188834" y="7124915"/>
                  <a:pt x="5194918" y="7113986"/>
                </a:cubicBezTo>
                <a:cubicBezTo>
                  <a:pt x="5189594" y="7106232"/>
                  <a:pt x="5183512" y="7100945"/>
                  <a:pt x="5177049" y="7098478"/>
                </a:cubicBezTo>
                <a:cubicBezTo>
                  <a:pt x="5173627" y="7097419"/>
                  <a:pt x="5170205" y="7096716"/>
                  <a:pt x="5166022" y="7097067"/>
                </a:cubicBezTo>
                <a:close/>
                <a:moveTo>
                  <a:pt x="4725754" y="7083673"/>
                </a:moveTo>
                <a:cubicBezTo>
                  <a:pt x="4707504" y="7088608"/>
                  <a:pt x="4699140" y="7093895"/>
                  <a:pt x="4694957" y="7101298"/>
                </a:cubicBezTo>
                <a:cubicBezTo>
                  <a:pt x="4715869" y="7127381"/>
                  <a:pt x="4737159" y="7143596"/>
                  <a:pt x="4753888" y="7177082"/>
                </a:cubicBezTo>
                <a:cubicBezTo>
                  <a:pt x="4759591" y="7173910"/>
                  <a:pt x="4763393" y="7170386"/>
                  <a:pt x="4766436" y="7166155"/>
                </a:cubicBezTo>
                <a:cubicBezTo>
                  <a:pt x="4775180" y="7154170"/>
                  <a:pt x="4774798" y="7139014"/>
                  <a:pt x="4778221" y="7125971"/>
                </a:cubicBezTo>
                <a:cubicBezTo>
                  <a:pt x="4771757" y="7093191"/>
                  <a:pt x="4731837" y="7125971"/>
                  <a:pt x="4725754" y="7083673"/>
                </a:cubicBezTo>
                <a:close/>
                <a:moveTo>
                  <a:pt x="2957452" y="7078386"/>
                </a:moveTo>
                <a:cubicBezTo>
                  <a:pt x="2926276" y="7078033"/>
                  <a:pt x="2903082" y="7126676"/>
                  <a:pt x="2943764" y="7149237"/>
                </a:cubicBezTo>
                <a:cubicBezTo>
                  <a:pt x="2971138" y="7140776"/>
                  <a:pt x="2966577" y="7119275"/>
                  <a:pt x="2989388" y="7097773"/>
                </a:cubicBezTo>
                <a:cubicBezTo>
                  <a:pt x="2979123" y="7084025"/>
                  <a:pt x="2967718" y="7078386"/>
                  <a:pt x="2957452" y="7078386"/>
                </a:cubicBezTo>
                <a:close/>
                <a:moveTo>
                  <a:pt x="4777461" y="6966293"/>
                </a:moveTo>
                <a:cubicBezTo>
                  <a:pt x="4767575" y="6968055"/>
                  <a:pt x="4760732" y="6967351"/>
                  <a:pt x="4750846" y="6969114"/>
                </a:cubicBezTo>
                <a:cubicBezTo>
                  <a:pt x="4731076" y="6972991"/>
                  <a:pt x="4725754" y="7009297"/>
                  <a:pt x="4719290" y="7008592"/>
                </a:cubicBezTo>
                <a:cubicBezTo>
                  <a:pt x="4718530" y="7036439"/>
                  <a:pt x="4746664" y="7042784"/>
                  <a:pt x="4746664" y="7042784"/>
                </a:cubicBezTo>
                <a:lnTo>
                  <a:pt x="4750466" y="7043136"/>
                </a:lnTo>
                <a:lnTo>
                  <a:pt x="4744383" y="7053710"/>
                </a:lnTo>
                <a:cubicBezTo>
                  <a:pt x="4740201" y="7063229"/>
                  <a:pt x="4739060" y="7074156"/>
                  <a:pt x="4742481" y="7080500"/>
                </a:cubicBezTo>
                <a:cubicBezTo>
                  <a:pt x="4751606" y="7085082"/>
                  <a:pt x="4760731" y="7085082"/>
                  <a:pt x="4769476" y="7089313"/>
                </a:cubicBezTo>
                <a:cubicBezTo>
                  <a:pt x="4783164" y="7076269"/>
                  <a:pt x="4793809" y="7063581"/>
                  <a:pt x="4790767" y="7050538"/>
                </a:cubicBezTo>
                <a:lnTo>
                  <a:pt x="4784684" y="7040316"/>
                </a:lnTo>
                <a:lnTo>
                  <a:pt x="4787725" y="7039259"/>
                </a:lnTo>
                <a:cubicBezTo>
                  <a:pt x="4796470" y="7034677"/>
                  <a:pt x="4805595" y="7026569"/>
                  <a:pt x="4806355" y="7009649"/>
                </a:cubicBezTo>
                <a:cubicBezTo>
                  <a:pt x="4804454" y="6978631"/>
                  <a:pt x="4785444" y="6976515"/>
                  <a:pt x="4777461" y="6966293"/>
                </a:cubicBezTo>
                <a:close/>
                <a:moveTo>
                  <a:pt x="3660057" y="6913772"/>
                </a:moveTo>
                <a:cubicBezTo>
                  <a:pt x="3630023" y="6919412"/>
                  <a:pt x="3615575" y="6929987"/>
                  <a:pt x="3578315" y="6940914"/>
                </a:cubicBezTo>
                <a:cubicBezTo>
                  <a:pt x="3580216" y="6950432"/>
                  <a:pt x="3586681" y="6951488"/>
                  <a:pt x="3592763" y="6952194"/>
                </a:cubicBezTo>
                <a:cubicBezTo>
                  <a:pt x="3599226" y="6952898"/>
                  <a:pt x="3603027" y="6950078"/>
                  <a:pt x="3603027" y="6950078"/>
                </a:cubicBezTo>
                <a:cubicBezTo>
                  <a:pt x="3606449" y="6947611"/>
                  <a:pt x="3609492" y="6951137"/>
                  <a:pt x="3612913" y="6948316"/>
                </a:cubicBezTo>
                <a:cubicBezTo>
                  <a:pt x="3615195" y="6951136"/>
                  <a:pt x="3640667" y="6942324"/>
                  <a:pt x="3653975" y="6932807"/>
                </a:cubicBezTo>
                <a:cubicBezTo>
                  <a:pt x="3658537" y="6929634"/>
                  <a:pt x="3661579" y="6926462"/>
                  <a:pt x="3661959" y="6923289"/>
                </a:cubicBezTo>
                <a:cubicBezTo>
                  <a:pt x="3659298" y="6919765"/>
                  <a:pt x="3662719" y="6917296"/>
                  <a:pt x="3660057" y="6913772"/>
                </a:cubicBezTo>
                <a:close/>
                <a:moveTo>
                  <a:pt x="5902086" y="6859487"/>
                </a:moveTo>
                <a:cubicBezTo>
                  <a:pt x="5856464" y="6858431"/>
                  <a:pt x="5857984" y="6937389"/>
                  <a:pt x="5897524" y="6963825"/>
                </a:cubicBezTo>
                <a:cubicBezTo>
                  <a:pt x="5947330" y="6946553"/>
                  <a:pt x="5929080" y="6895090"/>
                  <a:pt x="5924518" y="6865128"/>
                </a:cubicBezTo>
                <a:cubicBezTo>
                  <a:pt x="5916155" y="6861250"/>
                  <a:pt x="5908548" y="6859488"/>
                  <a:pt x="5902086" y="6859487"/>
                </a:cubicBezTo>
                <a:close/>
                <a:moveTo>
                  <a:pt x="5621500" y="6842921"/>
                </a:moveTo>
                <a:cubicBezTo>
                  <a:pt x="5605151" y="6844331"/>
                  <a:pt x="5596788" y="6855610"/>
                  <a:pt x="5597548" y="6871121"/>
                </a:cubicBezTo>
                <a:cubicBezTo>
                  <a:pt x="5597548" y="6871121"/>
                  <a:pt x="5599828" y="6880638"/>
                  <a:pt x="5612375" y="6882048"/>
                </a:cubicBezTo>
                <a:cubicBezTo>
                  <a:pt x="5618839" y="6882752"/>
                  <a:pt x="5624161" y="6882752"/>
                  <a:pt x="5628344" y="6880286"/>
                </a:cubicBezTo>
                <a:cubicBezTo>
                  <a:pt x="5632146" y="6878169"/>
                  <a:pt x="5634427" y="6873941"/>
                  <a:pt x="5634048" y="6866185"/>
                </a:cubicBezTo>
                <a:cubicBezTo>
                  <a:pt x="5632146" y="6856668"/>
                  <a:pt x="5630244" y="6847151"/>
                  <a:pt x="5621500" y="6842921"/>
                </a:cubicBezTo>
                <a:close/>
                <a:moveTo>
                  <a:pt x="4185491" y="6822477"/>
                </a:moveTo>
                <a:cubicBezTo>
                  <a:pt x="4172185" y="6835519"/>
                  <a:pt x="4185112" y="6848562"/>
                  <a:pt x="4198798" y="6861603"/>
                </a:cubicBezTo>
                <a:cubicBezTo>
                  <a:pt x="4220849" y="6844331"/>
                  <a:pt x="4207924" y="6822477"/>
                  <a:pt x="4185491" y="6822477"/>
                </a:cubicBezTo>
                <a:close/>
                <a:moveTo>
                  <a:pt x="5264874" y="6812607"/>
                </a:moveTo>
                <a:cubicBezTo>
                  <a:pt x="5248905" y="6813664"/>
                  <a:pt x="5240922" y="6824944"/>
                  <a:pt x="5238642" y="6843274"/>
                </a:cubicBezTo>
                <a:cubicBezTo>
                  <a:pt x="5241301" y="6846798"/>
                  <a:pt x="5244723" y="6843979"/>
                  <a:pt x="5243963" y="6850324"/>
                </a:cubicBezTo>
                <a:cubicBezTo>
                  <a:pt x="5240541" y="6852790"/>
                  <a:pt x="5255749" y="6857726"/>
                  <a:pt x="5262212" y="6858431"/>
                </a:cubicBezTo>
                <a:cubicBezTo>
                  <a:pt x="5273238" y="6858431"/>
                  <a:pt x="5281223" y="6854201"/>
                  <a:pt x="5286165" y="6849971"/>
                </a:cubicBezTo>
                <a:cubicBezTo>
                  <a:pt x="5291109" y="6845389"/>
                  <a:pt x="5293389" y="6841159"/>
                  <a:pt x="5293389" y="6841159"/>
                </a:cubicBezTo>
                <a:cubicBezTo>
                  <a:pt x="5296811" y="6838691"/>
                  <a:pt x="5294149" y="6835167"/>
                  <a:pt x="5297571" y="6832698"/>
                </a:cubicBezTo>
                <a:cubicBezTo>
                  <a:pt x="5296430" y="6817189"/>
                  <a:pt x="5277801" y="6814369"/>
                  <a:pt x="5264874" y="6812607"/>
                </a:cubicBezTo>
                <a:close/>
                <a:moveTo>
                  <a:pt x="5268676" y="6788990"/>
                </a:moveTo>
                <a:lnTo>
                  <a:pt x="5266015" y="6806967"/>
                </a:lnTo>
                <a:cubicBezTo>
                  <a:pt x="5270957" y="6805909"/>
                  <a:pt x="5275519" y="6806615"/>
                  <a:pt x="5278941" y="6806263"/>
                </a:cubicBezTo>
                <a:cubicBezTo>
                  <a:pt x="5281983" y="6805557"/>
                  <a:pt x="5283885" y="6804146"/>
                  <a:pt x="5283123" y="6799565"/>
                </a:cubicBezTo>
                <a:cubicBezTo>
                  <a:pt x="5284264" y="6793572"/>
                  <a:pt x="5275140" y="6789694"/>
                  <a:pt x="5268676" y="6788990"/>
                </a:cubicBezTo>
                <a:close/>
                <a:moveTo>
                  <a:pt x="3180248" y="6787579"/>
                </a:moveTo>
                <a:cubicBezTo>
                  <a:pt x="3143750" y="6798155"/>
                  <a:pt x="3140707" y="6821066"/>
                  <a:pt x="3147171" y="6854200"/>
                </a:cubicBezTo>
                <a:cubicBezTo>
                  <a:pt x="3161999" y="6854554"/>
                  <a:pt x="3177206" y="6843274"/>
                  <a:pt x="3185571" y="6829174"/>
                </a:cubicBezTo>
                <a:cubicBezTo>
                  <a:pt x="3193936" y="6815074"/>
                  <a:pt x="3194695" y="6797802"/>
                  <a:pt x="3180248" y="6787579"/>
                </a:cubicBezTo>
                <a:close/>
                <a:moveTo>
                  <a:pt x="3636106" y="6785112"/>
                </a:moveTo>
                <a:cubicBezTo>
                  <a:pt x="3635345" y="6791105"/>
                  <a:pt x="3635345" y="6791105"/>
                  <a:pt x="3628882" y="6790399"/>
                </a:cubicBezTo>
                <a:cubicBezTo>
                  <a:pt x="3628882" y="6790399"/>
                  <a:pt x="3622418" y="6789342"/>
                  <a:pt x="3618997" y="6792161"/>
                </a:cubicBezTo>
                <a:cubicBezTo>
                  <a:pt x="3617855" y="6798154"/>
                  <a:pt x="3614434" y="6800623"/>
                  <a:pt x="3617475" y="6804147"/>
                </a:cubicBezTo>
                <a:cubicBezTo>
                  <a:pt x="3616716" y="6810139"/>
                  <a:pt x="3619377" y="6813664"/>
                  <a:pt x="3628503" y="6817894"/>
                </a:cubicBezTo>
                <a:cubicBezTo>
                  <a:pt x="3631163" y="6821420"/>
                  <a:pt x="3634965" y="6818951"/>
                  <a:pt x="3637626" y="6822124"/>
                </a:cubicBezTo>
                <a:cubicBezTo>
                  <a:pt x="3640668" y="6822830"/>
                  <a:pt x="3643329" y="6820714"/>
                  <a:pt x="3645231" y="6817893"/>
                </a:cubicBezTo>
                <a:cubicBezTo>
                  <a:pt x="3647131" y="6815074"/>
                  <a:pt x="3648652" y="6811550"/>
                  <a:pt x="3649033" y="6808377"/>
                </a:cubicBezTo>
                <a:cubicBezTo>
                  <a:pt x="3649792" y="6802384"/>
                  <a:pt x="3647130" y="6798507"/>
                  <a:pt x="3645230" y="6788990"/>
                </a:cubicBezTo>
                <a:cubicBezTo>
                  <a:pt x="3638767" y="6788285"/>
                  <a:pt x="3634965" y="6791104"/>
                  <a:pt x="3638767" y="6788637"/>
                </a:cubicBezTo>
                <a:cubicBezTo>
                  <a:pt x="3638767" y="6788637"/>
                  <a:pt x="3636106" y="6785112"/>
                  <a:pt x="3636106" y="6785112"/>
                </a:cubicBezTo>
                <a:close/>
                <a:moveTo>
                  <a:pt x="4863764" y="6781940"/>
                </a:moveTo>
                <a:cubicBezTo>
                  <a:pt x="4846657" y="6788989"/>
                  <a:pt x="4822324" y="6823534"/>
                  <a:pt x="4823464" y="6839397"/>
                </a:cubicBezTo>
                <a:cubicBezTo>
                  <a:pt x="4817002" y="6838339"/>
                  <a:pt x="4820042" y="6841863"/>
                  <a:pt x="4816240" y="6844331"/>
                </a:cubicBezTo>
                <a:cubicBezTo>
                  <a:pt x="4818141" y="6854200"/>
                  <a:pt x="4818141" y="6854200"/>
                  <a:pt x="4827646" y="6858430"/>
                </a:cubicBezTo>
                <a:cubicBezTo>
                  <a:pt x="4828027" y="6830584"/>
                  <a:pt x="4863764" y="6831994"/>
                  <a:pt x="4863764" y="6781940"/>
                </a:cubicBezTo>
                <a:close/>
                <a:moveTo>
                  <a:pt x="4842855" y="6771365"/>
                </a:moveTo>
                <a:cubicBezTo>
                  <a:pt x="4839053" y="6773833"/>
                  <a:pt x="4807495" y="6792162"/>
                  <a:pt x="4797610" y="6815427"/>
                </a:cubicBezTo>
                <a:cubicBezTo>
                  <a:pt x="4800272" y="6818599"/>
                  <a:pt x="4803693" y="6815780"/>
                  <a:pt x="4803693" y="6815780"/>
                </a:cubicBezTo>
                <a:cubicBezTo>
                  <a:pt x="4800272" y="6818599"/>
                  <a:pt x="4800272" y="6818599"/>
                  <a:pt x="4800272" y="6818599"/>
                </a:cubicBezTo>
                <a:cubicBezTo>
                  <a:pt x="4805975" y="6816837"/>
                  <a:pt x="4810917" y="6813664"/>
                  <a:pt x="4814719" y="6809787"/>
                </a:cubicBezTo>
                <a:cubicBezTo>
                  <a:pt x="4826886" y="6798155"/>
                  <a:pt x="4832590" y="6780178"/>
                  <a:pt x="4845516" y="6774891"/>
                </a:cubicBezTo>
                <a:cubicBezTo>
                  <a:pt x="4845516" y="6774891"/>
                  <a:pt x="4845516" y="6774537"/>
                  <a:pt x="4842855" y="6771365"/>
                </a:cubicBezTo>
                <a:close/>
                <a:moveTo>
                  <a:pt x="2961634" y="6750567"/>
                </a:moveTo>
                <a:cubicBezTo>
                  <a:pt x="2947566" y="6748101"/>
                  <a:pt x="2910307" y="6757971"/>
                  <a:pt x="2901563" y="6773127"/>
                </a:cubicBezTo>
                <a:cubicBezTo>
                  <a:pt x="2905745" y="6812608"/>
                  <a:pt x="2956692" y="6806966"/>
                  <a:pt x="2967338" y="6781588"/>
                </a:cubicBezTo>
                <a:cubicBezTo>
                  <a:pt x="2970758" y="6773127"/>
                  <a:pt x="2969998" y="6762553"/>
                  <a:pt x="2961634" y="6750567"/>
                </a:cubicBezTo>
                <a:close/>
                <a:moveTo>
                  <a:pt x="5654197" y="6747043"/>
                </a:moveTo>
                <a:cubicBezTo>
                  <a:pt x="5641651" y="6750215"/>
                  <a:pt x="5629484" y="6753742"/>
                  <a:pt x="5616938" y="6756914"/>
                </a:cubicBezTo>
                <a:cubicBezTo>
                  <a:pt x="5620359" y="6778063"/>
                  <a:pt x="5618458" y="6772071"/>
                  <a:pt x="5630244" y="6788286"/>
                </a:cubicBezTo>
                <a:cubicBezTo>
                  <a:pt x="5646593" y="6787228"/>
                  <a:pt x="5655338" y="6781940"/>
                  <a:pt x="5661803" y="6770661"/>
                </a:cubicBezTo>
                <a:cubicBezTo>
                  <a:pt x="5659900" y="6764668"/>
                  <a:pt x="5653818" y="6756560"/>
                  <a:pt x="5654197" y="6747043"/>
                </a:cubicBezTo>
                <a:close/>
                <a:moveTo>
                  <a:pt x="5302134" y="6745281"/>
                </a:moveTo>
                <a:cubicBezTo>
                  <a:pt x="5300233" y="6744576"/>
                  <a:pt x="5298711" y="6744575"/>
                  <a:pt x="5297192" y="6745986"/>
                </a:cubicBezTo>
                <a:cubicBezTo>
                  <a:pt x="5294149" y="6742461"/>
                  <a:pt x="5293389" y="6748453"/>
                  <a:pt x="5292248" y="6754445"/>
                </a:cubicBezTo>
                <a:cubicBezTo>
                  <a:pt x="5289587" y="6772423"/>
                  <a:pt x="5305174" y="6777357"/>
                  <a:pt x="5321143" y="6776300"/>
                </a:cubicBezTo>
                <a:cubicBezTo>
                  <a:pt x="5321143" y="6776300"/>
                  <a:pt x="5324565" y="6773481"/>
                  <a:pt x="5325706" y="6767488"/>
                </a:cubicBezTo>
                <a:cubicBezTo>
                  <a:pt x="5326466" y="6761495"/>
                  <a:pt x="5318481" y="6751626"/>
                  <a:pt x="5309358" y="6747395"/>
                </a:cubicBezTo>
                <a:cubicBezTo>
                  <a:pt x="5306316" y="6747044"/>
                  <a:pt x="5304034" y="6745986"/>
                  <a:pt x="5302134" y="6745281"/>
                </a:cubicBezTo>
                <a:close/>
                <a:moveTo>
                  <a:pt x="3127781" y="6737526"/>
                </a:moveTo>
                <a:cubicBezTo>
                  <a:pt x="3108390" y="6748806"/>
                  <a:pt x="3113333" y="6744576"/>
                  <a:pt x="3102308" y="6761142"/>
                </a:cubicBezTo>
                <a:cubicBezTo>
                  <a:pt x="3109532" y="6775243"/>
                  <a:pt x="3117895" y="6780530"/>
                  <a:pt x="3131202" y="6782293"/>
                </a:cubicBezTo>
                <a:cubicBezTo>
                  <a:pt x="3136146" y="6778414"/>
                  <a:pt x="3141468" y="6770309"/>
                  <a:pt x="3150972" y="6766782"/>
                </a:cubicBezTo>
                <a:cubicBezTo>
                  <a:pt x="3143369" y="6757265"/>
                  <a:pt x="3135384" y="6747395"/>
                  <a:pt x="3127781" y="6737526"/>
                </a:cubicBezTo>
                <a:close/>
                <a:moveTo>
                  <a:pt x="5048921" y="6721664"/>
                </a:moveTo>
                <a:cubicBezTo>
                  <a:pt x="5029912" y="6719197"/>
                  <a:pt x="5021928" y="6730477"/>
                  <a:pt x="5024969" y="6755856"/>
                </a:cubicBezTo>
                <a:cubicBezTo>
                  <a:pt x="5023448" y="6767841"/>
                  <a:pt x="5025729" y="6777357"/>
                  <a:pt x="5035615" y="6775595"/>
                </a:cubicBezTo>
                <a:cubicBezTo>
                  <a:pt x="5039417" y="6775242"/>
                  <a:pt x="5042839" y="6773833"/>
                  <a:pt x="5045880" y="6771717"/>
                </a:cubicBezTo>
                <a:cubicBezTo>
                  <a:pt x="5054625" y="6764316"/>
                  <a:pt x="5058046" y="6749158"/>
                  <a:pt x="5059948" y="6735411"/>
                </a:cubicBezTo>
                <a:cubicBezTo>
                  <a:pt x="5056526" y="6738231"/>
                  <a:pt x="5051583" y="6725189"/>
                  <a:pt x="5048921" y="6721664"/>
                </a:cubicBezTo>
                <a:close/>
                <a:moveTo>
                  <a:pt x="6040859" y="6703686"/>
                </a:moveTo>
                <a:cubicBezTo>
                  <a:pt x="6030213" y="6711442"/>
                  <a:pt x="6030213" y="6711442"/>
                  <a:pt x="6029453" y="6717081"/>
                </a:cubicBezTo>
                <a:cubicBezTo>
                  <a:pt x="6028692" y="6723074"/>
                  <a:pt x="6032113" y="6720606"/>
                  <a:pt x="6038198" y="6721311"/>
                </a:cubicBezTo>
                <a:cubicBezTo>
                  <a:pt x="6042760" y="6720254"/>
                  <a:pt x="6045802" y="6720606"/>
                  <a:pt x="6047322" y="6720960"/>
                </a:cubicBezTo>
                <a:cubicBezTo>
                  <a:pt x="6048843" y="6720959"/>
                  <a:pt x="6048843" y="6720959"/>
                  <a:pt x="6047703" y="6719549"/>
                </a:cubicBezTo>
                <a:cubicBezTo>
                  <a:pt x="6047703" y="6719549"/>
                  <a:pt x="6051124" y="6716730"/>
                  <a:pt x="6051124" y="6716730"/>
                </a:cubicBezTo>
                <a:cubicBezTo>
                  <a:pt x="6048463" y="6713557"/>
                  <a:pt x="6051884" y="6710737"/>
                  <a:pt x="6049224" y="6707564"/>
                </a:cubicBezTo>
                <a:cubicBezTo>
                  <a:pt x="6045802" y="6710030"/>
                  <a:pt x="6045802" y="6710030"/>
                  <a:pt x="6045802" y="6710030"/>
                </a:cubicBezTo>
                <a:cubicBezTo>
                  <a:pt x="6039717" y="6709679"/>
                  <a:pt x="6039717" y="6709679"/>
                  <a:pt x="6040859" y="6703686"/>
                </a:cubicBezTo>
                <a:close/>
                <a:moveTo>
                  <a:pt x="5406460" y="6696302"/>
                </a:moveTo>
                <a:cubicBezTo>
                  <a:pt x="5401153" y="6696642"/>
                  <a:pt x="5396131" y="6698311"/>
                  <a:pt x="5391483" y="6700995"/>
                </a:cubicBezTo>
                <a:cubicBezTo>
                  <a:pt x="5382184" y="6706365"/>
                  <a:pt x="5374826" y="6715832"/>
                  <a:pt x="5369572" y="6727464"/>
                </a:cubicBezTo>
                <a:lnTo>
                  <a:pt x="5369218" y="6729815"/>
                </a:lnTo>
                <a:lnTo>
                  <a:pt x="5363502" y="6732501"/>
                </a:lnTo>
                <a:cubicBezTo>
                  <a:pt x="5349464" y="6745212"/>
                  <a:pt x="5350670" y="6768774"/>
                  <a:pt x="5363526" y="6784378"/>
                </a:cubicBezTo>
                <a:lnTo>
                  <a:pt x="5368376" y="6788333"/>
                </a:lnTo>
                <a:lnTo>
                  <a:pt x="5373013" y="6803771"/>
                </a:lnTo>
                <a:lnTo>
                  <a:pt x="5398484" y="6798277"/>
                </a:lnTo>
                <a:lnTo>
                  <a:pt x="5412147" y="6798985"/>
                </a:lnTo>
                <a:lnTo>
                  <a:pt x="5415078" y="6787774"/>
                </a:lnTo>
                <a:lnTo>
                  <a:pt x="5427466" y="6772946"/>
                </a:lnTo>
                <a:cubicBezTo>
                  <a:pt x="5436819" y="6754343"/>
                  <a:pt x="5440149" y="6731235"/>
                  <a:pt x="5444427" y="6714949"/>
                </a:cubicBezTo>
                <a:cubicBezTo>
                  <a:pt x="5437131" y="6707494"/>
                  <a:pt x="5429935" y="6702438"/>
                  <a:pt x="5423163" y="6699592"/>
                </a:cubicBezTo>
                <a:cubicBezTo>
                  <a:pt x="5417364" y="6696952"/>
                  <a:pt x="5411769" y="6695962"/>
                  <a:pt x="5406460" y="6696302"/>
                </a:cubicBezTo>
                <a:close/>
                <a:moveTo>
                  <a:pt x="5227994" y="6685005"/>
                </a:moveTo>
                <a:cubicBezTo>
                  <a:pt x="5215829" y="6688530"/>
                  <a:pt x="5203662" y="6691702"/>
                  <a:pt x="5191496" y="6695228"/>
                </a:cubicBezTo>
                <a:cubicBezTo>
                  <a:pt x="5176668" y="6712147"/>
                  <a:pt x="5190736" y="6759380"/>
                  <a:pt x="5214690" y="6762200"/>
                </a:cubicBezTo>
                <a:cubicBezTo>
                  <a:pt x="5228755" y="6759734"/>
                  <a:pt x="5239400" y="6754445"/>
                  <a:pt x="5246244" y="6747749"/>
                </a:cubicBezTo>
                <a:cubicBezTo>
                  <a:pt x="5251568" y="6742461"/>
                  <a:pt x="5254609" y="6736469"/>
                  <a:pt x="5256511" y="6730476"/>
                </a:cubicBezTo>
                <a:cubicBezTo>
                  <a:pt x="5261452" y="6711794"/>
                  <a:pt x="5250427" y="6691350"/>
                  <a:pt x="5227994" y="6685005"/>
                </a:cubicBezTo>
                <a:close/>
                <a:moveTo>
                  <a:pt x="7496637" y="6648699"/>
                </a:moveTo>
                <a:cubicBezTo>
                  <a:pt x="7485611" y="6648699"/>
                  <a:pt x="7471924" y="6668790"/>
                  <a:pt x="7490934" y="6677250"/>
                </a:cubicBezTo>
                <a:cubicBezTo>
                  <a:pt x="7501959" y="6674431"/>
                  <a:pt x="7507663" y="6657510"/>
                  <a:pt x="7496637" y="6648699"/>
                </a:cubicBezTo>
                <a:close/>
                <a:moveTo>
                  <a:pt x="2930838" y="6609219"/>
                </a:moveTo>
                <a:cubicBezTo>
                  <a:pt x="2914870" y="6609219"/>
                  <a:pt x="2898901" y="6610628"/>
                  <a:pt x="2883693" y="6609925"/>
                </a:cubicBezTo>
                <a:cubicBezTo>
                  <a:pt x="2895859" y="6650814"/>
                  <a:pt x="2954791" y="6637770"/>
                  <a:pt x="2977982" y="6615565"/>
                </a:cubicBezTo>
                <a:cubicBezTo>
                  <a:pt x="2963156" y="6609924"/>
                  <a:pt x="2947186" y="6608867"/>
                  <a:pt x="2930838" y="6609219"/>
                </a:cubicBezTo>
                <a:close/>
                <a:moveTo>
                  <a:pt x="1753744" y="6596178"/>
                </a:moveTo>
                <a:cubicBezTo>
                  <a:pt x="1739677" y="6594767"/>
                  <a:pt x="1727131" y="6597234"/>
                  <a:pt x="1714965" y="6604637"/>
                </a:cubicBezTo>
                <a:cubicBezTo>
                  <a:pt x="1707360" y="6609219"/>
                  <a:pt x="1699756" y="6615916"/>
                  <a:pt x="1692913" y="6625785"/>
                </a:cubicBezTo>
                <a:cubicBezTo>
                  <a:pt x="1715725" y="6638828"/>
                  <a:pt x="1736255" y="6646583"/>
                  <a:pt x="1754125" y="6644821"/>
                </a:cubicBezTo>
                <a:cubicBezTo>
                  <a:pt x="1771614" y="6643059"/>
                  <a:pt x="1786440" y="6632131"/>
                  <a:pt x="1797847" y="6608514"/>
                </a:cubicBezTo>
                <a:cubicBezTo>
                  <a:pt x="1782259" y="6602169"/>
                  <a:pt x="1767431" y="6597234"/>
                  <a:pt x="1753744" y="6596178"/>
                </a:cubicBezTo>
                <a:close/>
                <a:moveTo>
                  <a:pt x="3317119" y="6545770"/>
                </a:moveTo>
                <a:cubicBezTo>
                  <a:pt x="3309515" y="6546122"/>
                  <a:pt x="3300771" y="6548238"/>
                  <a:pt x="3290886" y="6553525"/>
                </a:cubicBezTo>
                <a:cubicBezTo>
                  <a:pt x="3292026" y="6569036"/>
                  <a:pt x="3285183" y="6580667"/>
                  <a:pt x="3294307" y="6600406"/>
                </a:cubicBezTo>
                <a:cubicBezTo>
                  <a:pt x="3311416" y="6606046"/>
                  <a:pt x="3324343" y="6603580"/>
                  <a:pt x="3333088" y="6597234"/>
                </a:cubicBezTo>
                <a:cubicBezTo>
                  <a:pt x="3339552" y="6592652"/>
                  <a:pt x="3343352" y="6585603"/>
                  <a:pt x="3344874" y="6578552"/>
                </a:cubicBezTo>
                <a:cubicBezTo>
                  <a:pt x="3348296" y="6562689"/>
                  <a:pt x="3338790" y="6544713"/>
                  <a:pt x="3317119" y="6545770"/>
                </a:cubicBezTo>
                <a:close/>
                <a:moveTo>
                  <a:pt x="1919130" y="6522859"/>
                </a:moveTo>
                <a:cubicBezTo>
                  <a:pt x="1914189" y="6522507"/>
                  <a:pt x="1910005" y="6523563"/>
                  <a:pt x="1906204" y="6525326"/>
                </a:cubicBezTo>
                <a:cubicBezTo>
                  <a:pt x="1882253" y="6536958"/>
                  <a:pt x="1883772" y="6588422"/>
                  <a:pt x="1911527" y="6598292"/>
                </a:cubicBezTo>
                <a:cubicBezTo>
                  <a:pt x="1926355" y="6603580"/>
                  <a:pt x="1948404" y="6597233"/>
                  <a:pt x="1977682" y="6565862"/>
                </a:cubicBezTo>
                <a:cubicBezTo>
                  <a:pt x="1952968" y="6535900"/>
                  <a:pt x="1933579" y="6523916"/>
                  <a:pt x="1919130" y="6522859"/>
                </a:cubicBezTo>
                <a:close/>
                <a:moveTo>
                  <a:pt x="2554823" y="6514751"/>
                </a:moveTo>
                <a:cubicBezTo>
                  <a:pt x="2512239" y="6517218"/>
                  <a:pt x="2549498" y="6576790"/>
                  <a:pt x="2563186" y="6588775"/>
                </a:cubicBezTo>
                <a:cubicBezTo>
                  <a:pt x="2571931" y="6584897"/>
                  <a:pt x="2576494" y="6580315"/>
                  <a:pt x="2578014" y="6575380"/>
                </a:cubicBezTo>
                <a:cubicBezTo>
                  <a:pt x="2582957" y="6560576"/>
                  <a:pt x="2562426" y="6541188"/>
                  <a:pt x="2554823" y="6514751"/>
                </a:cubicBezTo>
                <a:close/>
                <a:moveTo>
                  <a:pt x="5441287" y="6499947"/>
                </a:moveTo>
                <a:cubicBezTo>
                  <a:pt x="5430641" y="6498183"/>
                  <a:pt x="5418854" y="6501356"/>
                  <a:pt x="5412391" y="6511932"/>
                </a:cubicBezTo>
                <a:cubicBezTo>
                  <a:pt x="5416195" y="6529556"/>
                  <a:pt x="5427599" y="6540835"/>
                  <a:pt x="5450410" y="6540484"/>
                </a:cubicBezTo>
                <a:cubicBezTo>
                  <a:pt x="5458395" y="6534492"/>
                  <a:pt x="5460677" y="6524973"/>
                  <a:pt x="5464099" y="6519687"/>
                </a:cubicBezTo>
                <a:cubicBezTo>
                  <a:pt x="5461816" y="6508758"/>
                  <a:pt x="5451932" y="6501709"/>
                  <a:pt x="5441287" y="6499947"/>
                </a:cubicBezTo>
                <a:close/>
                <a:moveTo>
                  <a:pt x="5824527" y="6497479"/>
                </a:moveTo>
                <a:cubicBezTo>
                  <a:pt x="5811979" y="6496069"/>
                  <a:pt x="5804375" y="6507349"/>
                  <a:pt x="5794489" y="6509112"/>
                </a:cubicBezTo>
                <a:cubicBezTo>
                  <a:pt x="5794871" y="6530614"/>
                  <a:pt x="5789548" y="6545419"/>
                  <a:pt x="5834412" y="6544712"/>
                </a:cubicBezTo>
                <a:cubicBezTo>
                  <a:pt x="5841635" y="6539426"/>
                  <a:pt x="5845816" y="6530966"/>
                  <a:pt x="5853041" y="6525680"/>
                </a:cubicBezTo>
                <a:cubicBezTo>
                  <a:pt x="5849239" y="6528145"/>
                  <a:pt x="5849619" y="6528499"/>
                  <a:pt x="5849619" y="6528499"/>
                </a:cubicBezTo>
                <a:cubicBezTo>
                  <a:pt x="5849619" y="6528499"/>
                  <a:pt x="5851901" y="6510169"/>
                  <a:pt x="5836693" y="6505235"/>
                </a:cubicBezTo>
                <a:cubicBezTo>
                  <a:pt x="5830989" y="6498183"/>
                  <a:pt x="5824527" y="6497479"/>
                  <a:pt x="5824527" y="6497479"/>
                </a:cubicBezTo>
                <a:close/>
                <a:moveTo>
                  <a:pt x="6711147" y="6489372"/>
                </a:moveTo>
                <a:cubicBezTo>
                  <a:pt x="6680732" y="6483732"/>
                  <a:pt x="6656399" y="6548238"/>
                  <a:pt x="6672747" y="6570798"/>
                </a:cubicBezTo>
                <a:cubicBezTo>
                  <a:pt x="6697461" y="6542599"/>
                  <a:pt x="6694419" y="6517218"/>
                  <a:pt x="6711147" y="6489372"/>
                </a:cubicBezTo>
                <a:close/>
                <a:moveTo>
                  <a:pt x="5153476" y="6484789"/>
                </a:moveTo>
                <a:lnTo>
                  <a:pt x="5173627" y="6509112"/>
                </a:lnTo>
                <a:lnTo>
                  <a:pt x="5175147" y="6510168"/>
                </a:lnTo>
                <a:lnTo>
                  <a:pt x="5174387" y="6510168"/>
                </a:lnTo>
                <a:cubicBezTo>
                  <a:pt x="5172486" y="6519334"/>
                  <a:pt x="5168683" y="6528145"/>
                  <a:pt x="5162601" y="6535548"/>
                </a:cubicBezTo>
                <a:cubicBezTo>
                  <a:pt x="5172486" y="6533786"/>
                  <a:pt x="5183893" y="6515456"/>
                  <a:pt x="5193777" y="6522506"/>
                </a:cubicBezTo>
                <a:cubicBezTo>
                  <a:pt x="5183892" y="6528145"/>
                  <a:pt x="5189594" y="6535549"/>
                  <a:pt x="5172105" y="6541188"/>
                </a:cubicBezTo>
                <a:cubicBezTo>
                  <a:pt x="5139410" y="6528145"/>
                  <a:pt x="5158798" y="6537310"/>
                  <a:pt x="5124201" y="6544713"/>
                </a:cubicBezTo>
                <a:cubicBezTo>
                  <a:pt x="5131804" y="6540837"/>
                  <a:pt x="5135606" y="6537311"/>
                  <a:pt x="5135606" y="6532024"/>
                </a:cubicBezTo>
                <a:cubicBezTo>
                  <a:pt x="5131805" y="6537310"/>
                  <a:pt x="5124201" y="6540836"/>
                  <a:pt x="5118498" y="6542950"/>
                </a:cubicBezTo>
                <a:cubicBezTo>
                  <a:pt x="5114695" y="6544712"/>
                  <a:pt x="5110513" y="6546476"/>
                  <a:pt x="5108613" y="6546476"/>
                </a:cubicBezTo>
                <a:cubicBezTo>
                  <a:pt x="5104811" y="6548590"/>
                  <a:pt x="5101009" y="6548239"/>
                  <a:pt x="5099109" y="6548239"/>
                </a:cubicBezTo>
                <a:cubicBezTo>
                  <a:pt x="5085421" y="6552115"/>
                  <a:pt x="5072114" y="6553878"/>
                  <a:pt x="5066410" y="6563043"/>
                </a:cubicBezTo>
                <a:cubicBezTo>
                  <a:pt x="5091503" y="6561280"/>
                  <a:pt x="5095306" y="6555641"/>
                  <a:pt x="5116218" y="6555641"/>
                </a:cubicBezTo>
                <a:cubicBezTo>
                  <a:pt x="5097206" y="6566920"/>
                  <a:pt x="5089602" y="6566920"/>
                  <a:pt x="5074014" y="6581372"/>
                </a:cubicBezTo>
                <a:cubicBezTo>
                  <a:pt x="5066410" y="6576085"/>
                  <a:pt x="5081618" y="6564806"/>
                  <a:pt x="5068312" y="6566920"/>
                </a:cubicBezTo>
                <a:cubicBezTo>
                  <a:pt x="5060707" y="6577847"/>
                  <a:pt x="5045120" y="6577846"/>
                  <a:pt x="5027629" y="6577847"/>
                </a:cubicBezTo>
                <a:cubicBezTo>
                  <a:pt x="5020026" y="6576791"/>
                  <a:pt x="5011662" y="6576437"/>
                  <a:pt x="5004058" y="6577847"/>
                </a:cubicBezTo>
                <a:lnTo>
                  <a:pt x="4996834" y="6581372"/>
                </a:lnTo>
                <a:lnTo>
                  <a:pt x="4985808" y="6573618"/>
                </a:lnTo>
                <a:cubicBezTo>
                  <a:pt x="4975163" y="6578200"/>
                  <a:pt x="4967559" y="6587012"/>
                  <a:pt x="4963377" y="6596529"/>
                </a:cubicBezTo>
                <a:lnTo>
                  <a:pt x="4961856" y="6608514"/>
                </a:lnTo>
                <a:lnTo>
                  <a:pt x="4944748" y="6614155"/>
                </a:lnTo>
                <a:cubicBezTo>
                  <a:pt x="4932961" y="6618031"/>
                  <a:pt x="4917753" y="6619793"/>
                  <a:pt x="4909770" y="6628958"/>
                </a:cubicBezTo>
                <a:cubicBezTo>
                  <a:pt x="4896463" y="6627195"/>
                  <a:pt x="4896463" y="6621557"/>
                  <a:pt x="4890379" y="6618031"/>
                </a:cubicBezTo>
                <a:cubicBezTo>
                  <a:pt x="4888478" y="6630722"/>
                  <a:pt x="4848177" y="6647289"/>
                  <a:pt x="4838291" y="6647288"/>
                </a:cubicBezTo>
                <a:cubicBezTo>
                  <a:pt x="4832589" y="6636360"/>
                  <a:pt x="4857682" y="6640239"/>
                  <a:pt x="4857683" y="6631073"/>
                </a:cubicBezTo>
                <a:cubicBezTo>
                  <a:pt x="4813199" y="6643763"/>
                  <a:pt x="4801793" y="6660331"/>
                  <a:pt x="4782402" y="6671258"/>
                </a:cubicBezTo>
                <a:cubicBezTo>
                  <a:pt x="4772898" y="6675135"/>
                  <a:pt x="4774799" y="6662093"/>
                  <a:pt x="4764914" y="6663856"/>
                </a:cubicBezTo>
                <a:cubicBezTo>
                  <a:pt x="4776699" y="6678661"/>
                  <a:pt x="4743622" y="6687825"/>
                  <a:pt x="4720431" y="6695227"/>
                </a:cubicBezTo>
                <a:cubicBezTo>
                  <a:pt x="4718529" y="6682537"/>
                  <a:pt x="4716629" y="6676545"/>
                  <a:pt x="4720431" y="6673020"/>
                </a:cubicBezTo>
                <a:cubicBezTo>
                  <a:pt x="4726514" y="6674783"/>
                  <a:pt x="4741721" y="6669495"/>
                  <a:pt x="4747806" y="6663855"/>
                </a:cubicBezTo>
                <a:cubicBezTo>
                  <a:pt x="4732217" y="6658215"/>
                  <a:pt x="4757309" y="6647289"/>
                  <a:pt x="4755409" y="6638124"/>
                </a:cubicBezTo>
                <a:cubicBezTo>
                  <a:pt x="4765295" y="6638124"/>
                  <a:pt x="4767195" y="6641649"/>
                  <a:pt x="4763391" y="6649051"/>
                </a:cubicBezTo>
                <a:cubicBezTo>
                  <a:pt x="4778601" y="6641649"/>
                  <a:pt x="4796090" y="6638125"/>
                  <a:pt x="4815480" y="6632836"/>
                </a:cubicBezTo>
                <a:cubicBezTo>
                  <a:pt x="4834871" y="6628958"/>
                  <a:pt x="4851979" y="6625434"/>
                  <a:pt x="4867568" y="6616269"/>
                </a:cubicBezTo>
                <a:cubicBezTo>
                  <a:pt x="4867568" y="6621908"/>
                  <a:pt x="4861484" y="6627197"/>
                  <a:pt x="4871368" y="6627196"/>
                </a:cubicBezTo>
                <a:cubicBezTo>
                  <a:pt x="4859583" y="6616269"/>
                  <a:pt x="4885057" y="6621557"/>
                  <a:pt x="4880875" y="6612391"/>
                </a:cubicBezTo>
                <a:cubicBezTo>
                  <a:pt x="4865668" y="6608866"/>
                  <a:pt x="4886956" y="6594414"/>
                  <a:pt x="4892660" y="6590537"/>
                </a:cubicBezTo>
                <a:cubicBezTo>
                  <a:pt x="4888860" y="6596177"/>
                  <a:pt x="4890759" y="6599702"/>
                  <a:pt x="4900264" y="6599702"/>
                </a:cubicBezTo>
                <a:cubicBezTo>
                  <a:pt x="4902164" y="6586659"/>
                  <a:pt x="4910148" y="6585249"/>
                  <a:pt x="4919654" y="6585249"/>
                </a:cubicBezTo>
                <a:cubicBezTo>
                  <a:pt x="4923455" y="6585249"/>
                  <a:pt x="4927258" y="6584896"/>
                  <a:pt x="4931060" y="6583134"/>
                </a:cubicBezTo>
                <a:cubicBezTo>
                  <a:pt x="4934863" y="6581372"/>
                  <a:pt x="4939045" y="6579611"/>
                  <a:pt x="4939045" y="6576085"/>
                </a:cubicBezTo>
                <a:cubicBezTo>
                  <a:pt x="4952352" y="6577847"/>
                  <a:pt x="4934862" y="6590537"/>
                  <a:pt x="4952352" y="6583134"/>
                </a:cubicBezTo>
                <a:cubicBezTo>
                  <a:pt x="4950451" y="6579611"/>
                  <a:pt x="4948549" y="6574322"/>
                  <a:pt x="4946267" y="6570444"/>
                </a:cubicBezTo>
                <a:cubicBezTo>
                  <a:pt x="4961856" y="6563043"/>
                  <a:pt x="5006340" y="6546476"/>
                  <a:pt x="5017746" y="6541188"/>
                </a:cubicBezTo>
                <a:cubicBezTo>
                  <a:pt x="5029533" y="6539426"/>
                  <a:pt x="4998736" y="6528146"/>
                  <a:pt x="5020026" y="6524269"/>
                </a:cubicBezTo>
                <a:cubicBezTo>
                  <a:pt x="5021928" y="6533434"/>
                  <a:pt x="5033333" y="6528146"/>
                  <a:pt x="5045120" y="6522507"/>
                </a:cubicBezTo>
                <a:cubicBezTo>
                  <a:pt x="5056526" y="6517219"/>
                  <a:pt x="5070213" y="6511579"/>
                  <a:pt x="5077817" y="6522507"/>
                </a:cubicBezTo>
                <a:cubicBezTo>
                  <a:pt x="5081618" y="6518981"/>
                  <a:pt x="5085421" y="6517218"/>
                  <a:pt x="5089224" y="6515456"/>
                </a:cubicBezTo>
                <a:cubicBezTo>
                  <a:pt x="5091123" y="6513694"/>
                  <a:pt x="5093024" y="6511578"/>
                  <a:pt x="5094925" y="6511578"/>
                </a:cubicBezTo>
                <a:cubicBezTo>
                  <a:pt x="5096826" y="6509816"/>
                  <a:pt x="5098728" y="6509816"/>
                  <a:pt x="5101009" y="6508055"/>
                </a:cubicBezTo>
                <a:cubicBezTo>
                  <a:pt x="5108613" y="6504176"/>
                  <a:pt x="5118498" y="6502414"/>
                  <a:pt x="5126102" y="6498890"/>
                </a:cubicBezTo>
                <a:cubicBezTo>
                  <a:pt x="5134086" y="6496070"/>
                  <a:pt x="5141690" y="6492898"/>
                  <a:pt x="5149294" y="6488315"/>
                </a:cubicBezTo>
                <a:close/>
                <a:moveTo>
                  <a:pt x="5671687" y="6484788"/>
                </a:moveTo>
                <a:cubicBezTo>
                  <a:pt x="5670165" y="6484436"/>
                  <a:pt x="5669406" y="6485495"/>
                  <a:pt x="5669026" y="6488315"/>
                </a:cubicBezTo>
                <a:cubicBezTo>
                  <a:pt x="5678530" y="6487257"/>
                  <a:pt x="5675488" y="6489725"/>
                  <a:pt x="5678530" y="6487257"/>
                </a:cubicBezTo>
                <a:cubicBezTo>
                  <a:pt x="5675488" y="6486553"/>
                  <a:pt x="5673207" y="6485143"/>
                  <a:pt x="5671687" y="6484788"/>
                </a:cubicBezTo>
                <a:close/>
                <a:moveTo>
                  <a:pt x="879702" y="6467314"/>
                </a:moveTo>
                <a:cubicBezTo>
                  <a:pt x="869051" y="6468858"/>
                  <a:pt x="859118" y="6470907"/>
                  <a:pt x="850704" y="6474843"/>
                </a:cubicBezTo>
                <a:cubicBezTo>
                  <a:pt x="842289" y="6478782"/>
                  <a:pt x="835392" y="6484605"/>
                  <a:pt x="830919" y="6492408"/>
                </a:cubicBezTo>
                <a:cubicBezTo>
                  <a:pt x="828026" y="6497762"/>
                  <a:pt x="825797" y="6504269"/>
                  <a:pt x="825139" y="6512018"/>
                </a:cubicBezTo>
                <a:cubicBezTo>
                  <a:pt x="842407" y="6511566"/>
                  <a:pt x="856663" y="6508861"/>
                  <a:pt x="866392" y="6502017"/>
                </a:cubicBezTo>
                <a:cubicBezTo>
                  <a:pt x="875800" y="6495358"/>
                  <a:pt x="881001" y="6484371"/>
                  <a:pt x="879702" y="6467314"/>
                </a:cubicBezTo>
                <a:close/>
                <a:moveTo>
                  <a:pt x="2619456" y="6455181"/>
                </a:moveTo>
                <a:cubicBezTo>
                  <a:pt x="2613752" y="6463288"/>
                  <a:pt x="2605768" y="6458000"/>
                  <a:pt x="2595504" y="6469632"/>
                </a:cubicBezTo>
                <a:cubicBezTo>
                  <a:pt x="2593983" y="6482322"/>
                  <a:pt x="2609570" y="6497127"/>
                  <a:pt x="2622877" y="6498537"/>
                </a:cubicBezTo>
                <a:cubicBezTo>
                  <a:pt x="2633523" y="6482675"/>
                  <a:pt x="2635043" y="6469985"/>
                  <a:pt x="2619456" y="6455181"/>
                </a:cubicBezTo>
                <a:close/>
                <a:moveTo>
                  <a:pt x="3297818" y="6441869"/>
                </a:moveTo>
                <a:lnTo>
                  <a:pt x="3301489" y="6444589"/>
                </a:lnTo>
                <a:cubicBezTo>
                  <a:pt x="3306164" y="6449078"/>
                  <a:pt x="3309420" y="6453771"/>
                  <a:pt x="3309896" y="6458353"/>
                </a:cubicBezTo>
                <a:cubicBezTo>
                  <a:pt x="3308850" y="6460644"/>
                  <a:pt x="3306141" y="6460886"/>
                  <a:pt x="3302785" y="6460160"/>
                </a:cubicBezTo>
                <a:lnTo>
                  <a:pt x="3296600" y="6457905"/>
                </a:lnTo>
                <a:lnTo>
                  <a:pt x="3297941" y="6451554"/>
                </a:lnTo>
                <a:close/>
                <a:moveTo>
                  <a:pt x="2793206" y="6431563"/>
                </a:moveTo>
                <a:cubicBezTo>
                  <a:pt x="2757469" y="6431564"/>
                  <a:pt x="2725532" y="6446368"/>
                  <a:pt x="2703480" y="6468928"/>
                </a:cubicBezTo>
                <a:cubicBezTo>
                  <a:pt x="2666600" y="6505940"/>
                  <a:pt x="2657096" y="6563043"/>
                  <a:pt x="2702718" y="6603226"/>
                </a:cubicBezTo>
                <a:cubicBezTo>
                  <a:pt x="2719448" y="6617327"/>
                  <a:pt x="2736936" y="6625082"/>
                  <a:pt x="2754426" y="6627901"/>
                </a:cubicBezTo>
                <a:cubicBezTo>
                  <a:pt x="2806893" y="6636360"/>
                  <a:pt x="2860121" y="6602522"/>
                  <a:pt x="2911448" y="6573264"/>
                </a:cubicBezTo>
                <a:cubicBezTo>
                  <a:pt x="2865824" y="6526031"/>
                  <a:pt x="2870387" y="6470338"/>
                  <a:pt x="2793206" y="6431563"/>
                </a:cubicBezTo>
                <a:close/>
                <a:moveTo>
                  <a:pt x="6110206" y="6415304"/>
                </a:moveTo>
                <a:cubicBezTo>
                  <a:pt x="6064214" y="6445234"/>
                  <a:pt x="6115196" y="6554273"/>
                  <a:pt x="6164873" y="6561822"/>
                </a:cubicBezTo>
                <a:cubicBezTo>
                  <a:pt x="6160578" y="6497368"/>
                  <a:pt x="6124957" y="6469731"/>
                  <a:pt x="6110206" y="6415304"/>
                </a:cubicBezTo>
                <a:close/>
                <a:moveTo>
                  <a:pt x="7267378" y="6404069"/>
                </a:moveTo>
                <a:cubicBezTo>
                  <a:pt x="7242285" y="6403012"/>
                  <a:pt x="7254832" y="6438966"/>
                  <a:pt x="7272321" y="6429801"/>
                </a:cubicBezTo>
                <a:cubicBezTo>
                  <a:pt x="7272701" y="6423456"/>
                  <a:pt x="7270419" y="6415701"/>
                  <a:pt x="7267378" y="6404069"/>
                </a:cubicBezTo>
                <a:close/>
                <a:moveTo>
                  <a:pt x="7198563" y="6381156"/>
                </a:moveTo>
                <a:cubicBezTo>
                  <a:pt x="7186015" y="6393494"/>
                  <a:pt x="7189437" y="6427333"/>
                  <a:pt x="7211489" y="6426981"/>
                </a:cubicBezTo>
                <a:cubicBezTo>
                  <a:pt x="7215671" y="6424866"/>
                  <a:pt x="7218333" y="6420636"/>
                  <a:pt x="7219853" y="6415701"/>
                </a:cubicBezTo>
                <a:cubicBezTo>
                  <a:pt x="7223655" y="6401602"/>
                  <a:pt x="7215289" y="6380804"/>
                  <a:pt x="7198563" y="6381156"/>
                </a:cubicBezTo>
                <a:close/>
                <a:moveTo>
                  <a:pt x="5863376" y="6377273"/>
                </a:moveTo>
                <a:lnTo>
                  <a:pt x="5851168" y="6381188"/>
                </a:lnTo>
                <a:lnTo>
                  <a:pt x="5830907" y="6382975"/>
                </a:lnTo>
                <a:cubicBezTo>
                  <a:pt x="5815258" y="6386908"/>
                  <a:pt x="5811694" y="6395698"/>
                  <a:pt x="5794872" y="6395962"/>
                </a:cubicBezTo>
                <a:cubicBezTo>
                  <a:pt x="5797532" y="6399487"/>
                  <a:pt x="5799433" y="6409003"/>
                  <a:pt x="5798672" y="6414996"/>
                </a:cubicBezTo>
                <a:cubicBezTo>
                  <a:pt x="5797532" y="6420989"/>
                  <a:pt x="5794871" y="6417465"/>
                  <a:pt x="5796772" y="6426981"/>
                </a:cubicBezTo>
                <a:cubicBezTo>
                  <a:pt x="5793349" y="6472804"/>
                  <a:pt x="5824146" y="6482675"/>
                  <a:pt x="5853040" y="6483379"/>
                </a:cubicBezTo>
                <a:cubicBezTo>
                  <a:pt x="5865967" y="6483379"/>
                  <a:pt x="5875471" y="6480206"/>
                  <a:pt x="5882696" y="6475271"/>
                </a:cubicBezTo>
                <a:cubicBezTo>
                  <a:pt x="5903987" y="6460468"/>
                  <a:pt x="5903988" y="6430859"/>
                  <a:pt x="5908930" y="6431211"/>
                </a:cubicBezTo>
                <a:cubicBezTo>
                  <a:pt x="5908645" y="6415083"/>
                  <a:pt x="5901943" y="6394596"/>
                  <a:pt x="5879523" y="6385656"/>
                </a:cubicBezTo>
                <a:lnTo>
                  <a:pt x="5866262" y="6383525"/>
                </a:lnTo>
                <a:close/>
                <a:moveTo>
                  <a:pt x="940348" y="6376687"/>
                </a:moveTo>
                <a:cubicBezTo>
                  <a:pt x="932480" y="6376202"/>
                  <a:pt x="926513" y="6377344"/>
                  <a:pt x="922213" y="6379521"/>
                </a:cubicBezTo>
                <a:cubicBezTo>
                  <a:pt x="919193" y="6380957"/>
                  <a:pt x="917215" y="6382711"/>
                  <a:pt x="915823" y="6384745"/>
                </a:cubicBezTo>
                <a:cubicBezTo>
                  <a:pt x="905437" y="6399338"/>
                  <a:pt x="923152" y="6427796"/>
                  <a:pt x="942375" y="6424068"/>
                </a:cubicBezTo>
                <a:cubicBezTo>
                  <a:pt x="952305" y="6422018"/>
                  <a:pt x="963004" y="6410930"/>
                  <a:pt x="969893" y="6383616"/>
                </a:cubicBezTo>
                <a:cubicBezTo>
                  <a:pt x="957987" y="6379283"/>
                  <a:pt x="948217" y="6377172"/>
                  <a:pt x="940348" y="6376687"/>
                </a:cubicBezTo>
                <a:close/>
                <a:moveTo>
                  <a:pt x="1699201" y="6343583"/>
                </a:moveTo>
                <a:cubicBezTo>
                  <a:pt x="1681113" y="6353720"/>
                  <a:pt x="1683522" y="6388253"/>
                  <a:pt x="1714241" y="6387405"/>
                </a:cubicBezTo>
                <a:cubicBezTo>
                  <a:pt x="1727159" y="6373497"/>
                  <a:pt x="1717814" y="6363234"/>
                  <a:pt x="1724179" y="6343900"/>
                </a:cubicBezTo>
                <a:cubicBezTo>
                  <a:pt x="1713567" y="6339588"/>
                  <a:pt x="1705293" y="6340066"/>
                  <a:pt x="1699201" y="6343583"/>
                </a:cubicBezTo>
                <a:close/>
                <a:moveTo>
                  <a:pt x="7639973" y="6340973"/>
                </a:moveTo>
                <a:cubicBezTo>
                  <a:pt x="7635790" y="6339210"/>
                  <a:pt x="7631228" y="6339916"/>
                  <a:pt x="7625145" y="6342736"/>
                </a:cubicBezTo>
                <a:cubicBezTo>
                  <a:pt x="7628566" y="6347670"/>
                  <a:pt x="7623243" y="6351194"/>
                  <a:pt x="7627806" y="6360007"/>
                </a:cubicBezTo>
                <a:cubicBezTo>
                  <a:pt x="7635030" y="6363885"/>
                  <a:pt x="7647196" y="6358597"/>
                  <a:pt x="7650998" y="6351194"/>
                </a:cubicBezTo>
                <a:cubicBezTo>
                  <a:pt x="7647576" y="6346261"/>
                  <a:pt x="7644154" y="6342384"/>
                  <a:pt x="7639973" y="6340973"/>
                </a:cubicBezTo>
                <a:close/>
                <a:moveTo>
                  <a:pt x="7365469" y="6331102"/>
                </a:moveTo>
                <a:cubicBezTo>
                  <a:pt x="7354443" y="6334276"/>
                  <a:pt x="7349121" y="6338153"/>
                  <a:pt x="7346459" y="6343088"/>
                </a:cubicBezTo>
                <a:cubicBezTo>
                  <a:pt x="7359387" y="6359654"/>
                  <a:pt x="7372313" y="6370230"/>
                  <a:pt x="7382578" y="6392085"/>
                </a:cubicBezTo>
                <a:cubicBezTo>
                  <a:pt x="7385999" y="6389969"/>
                  <a:pt x="7388280" y="6387855"/>
                  <a:pt x="7390182" y="6385387"/>
                </a:cubicBezTo>
                <a:cubicBezTo>
                  <a:pt x="7395506" y="6377280"/>
                  <a:pt x="7395124" y="6367409"/>
                  <a:pt x="7397024" y="6358951"/>
                </a:cubicBezTo>
                <a:cubicBezTo>
                  <a:pt x="7393224" y="6337447"/>
                  <a:pt x="7369272" y="6358950"/>
                  <a:pt x="7365469" y="6331102"/>
                </a:cubicBezTo>
                <a:close/>
                <a:moveTo>
                  <a:pt x="6288747" y="6327578"/>
                </a:moveTo>
                <a:cubicBezTo>
                  <a:pt x="6269738" y="6327227"/>
                  <a:pt x="6255671" y="6359303"/>
                  <a:pt x="6280763" y="6374107"/>
                </a:cubicBezTo>
                <a:cubicBezTo>
                  <a:pt x="6297112" y="6368468"/>
                  <a:pt x="6294451" y="6354720"/>
                  <a:pt x="6308518" y="6340619"/>
                </a:cubicBezTo>
                <a:cubicBezTo>
                  <a:pt x="6302054" y="6331455"/>
                  <a:pt x="6295211" y="6327579"/>
                  <a:pt x="6288747" y="6327578"/>
                </a:cubicBezTo>
                <a:close/>
                <a:moveTo>
                  <a:pt x="6349345" y="6314197"/>
                </a:moveTo>
                <a:cubicBezTo>
                  <a:pt x="6342677" y="6313095"/>
                  <a:pt x="6335778" y="6313778"/>
                  <a:pt x="6329112" y="6316859"/>
                </a:cubicBezTo>
                <a:cubicBezTo>
                  <a:pt x="6320316" y="6337903"/>
                  <a:pt x="6335909" y="6371579"/>
                  <a:pt x="6359403" y="6380429"/>
                </a:cubicBezTo>
                <a:cubicBezTo>
                  <a:pt x="6367403" y="6383178"/>
                  <a:pt x="6376263" y="6382975"/>
                  <a:pt x="6385131" y="6379084"/>
                </a:cubicBezTo>
                <a:cubicBezTo>
                  <a:pt x="6390590" y="6372247"/>
                  <a:pt x="6391888" y="6364127"/>
                  <a:pt x="6390464" y="6355739"/>
                </a:cubicBezTo>
                <a:cubicBezTo>
                  <a:pt x="6387262" y="6336864"/>
                  <a:pt x="6369349" y="6317499"/>
                  <a:pt x="6349345" y="6314197"/>
                </a:cubicBezTo>
                <a:close/>
                <a:moveTo>
                  <a:pt x="6459588" y="6302935"/>
                </a:moveTo>
                <a:cubicBezTo>
                  <a:pt x="6428526" y="6315036"/>
                  <a:pt x="6447358" y="6344692"/>
                  <a:pt x="6468489" y="6347229"/>
                </a:cubicBezTo>
                <a:cubicBezTo>
                  <a:pt x="6475425" y="6348138"/>
                  <a:pt x="6482635" y="6345817"/>
                  <a:pt x="6488095" y="6338981"/>
                </a:cubicBezTo>
                <a:cubicBezTo>
                  <a:pt x="6483604" y="6328983"/>
                  <a:pt x="6474260" y="6318721"/>
                  <a:pt x="6459588" y="6302935"/>
                </a:cubicBezTo>
                <a:close/>
                <a:moveTo>
                  <a:pt x="7396646" y="6254612"/>
                </a:moveTo>
                <a:cubicBezTo>
                  <a:pt x="7390562" y="6255670"/>
                  <a:pt x="7386760" y="6255318"/>
                  <a:pt x="7380676" y="6256375"/>
                </a:cubicBezTo>
                <a:cubicBezTo>
                  <a:pt x="7368510" y="6258842"/>
                  <a:pt x="7365469" y="6282812"/>
                  <a:pt x="7361287" y="6282460"/>
                </a:cubicBezTo>
                <a:cubicBezTo>
                  <a:pt x="7360906" y="6300436"/>
                  <a:pt x="7378016" y="6304666"/>
                  <a:pt x="7378016" y="6304666"/>
                </a:cubicBezTo>
                <a:lnTo>
                  <a:pt x="7380297" y="6305019"/>
                </a:lnTo>
                <a:lnTo>
                  <a:pt x="7376876" y="6311716"/>
                </a:lnTo>
                <a:cubicBezTo>
                  <a:pt x="7374213" y="6318060"/>
                  <a:pt x="7373454" y="6325110"/>
                  <a:pt x="7375735" y="6329341"/>
                </a:cubicBezTo>
                <a:cubicBezTo>
                  <a:pt x="7381057" y="6332161"/>
                  <a:pt x="7386380" y="6332161"/>
                  <a:pt x="7392083" y="6334980"/>
                </a:cubicBezTo>
                <a:cubicBezTo>
                  <a:pt x="7400067" y="6326521"/>
                  <a:pt x="7406910" y="6318060"/>
                  <a:pt x="7405010" y="6309601"/>
                </a:cubicBezTo>
                <a:lnTo>
                  <a:pt x="7401208" y="6302904"/>
                </a:lnTo>
                <a:lnTo>
                  <a:pt x="7403108" y="6302199"/>
                </a:lnTo>
                <a:cubicBezTo>
                  <a:pt x="7408051" y="6299379"/>
                  <a:pt x="7413754" y="6294091"/>
                  <a:pt x="7414516" y="6283164"/>
                </a:cubicBezTo>
                <a:cubicBezTo>
                  <a:pt x="7413375" y="6262720"/>
                  <a:pt x="7401588" y="6261310"/>
                  <a:pt x="7396646" y="6254612"/>
                </a:cubicBezTo>
                <a:close/>
                <a:moveTo>
                  <a:pt x="2178669" y="6250678"/>
                </a:moveTo>
                <a:cubicBezTo>
                  <a:pt x="2147340" y="6262318"/>
                  <a:pt x="2155710" y="6330867"/>
                  <a:pt x="2182269" y="6341325"/>
                </a:cubicBezTo>
                <a:cubicBezTo>
                  <a:pt x="2191847" y="6303863"/>
                  <a:pt x="2176785" y="6283698"/>
                  <a:pt x="2178669" y="6250678"/>
                </a:cubicBezTo>
                <a:close/>
                <a:moveTo>
                  <a:pt x="6716471" y="6220068"/>
                </a:moveTo>
                <a:cubicBezTo>
                  <a:pt x="6698221" y="6223946"/>
                  <a:pt x="6689477" y="6230995"/>
                  <a:pt x="6666665" y="6238045"/>
                </a:cubicBezTo>
                <a:cubicBezTo>
                  <a:pt x="6667806" y="6244390"/>
                  <a:pt x="6671607" y="6244743"/>
                  <a:pt x="6675790" y="6245448"/>
                </a:cubicBezTo>
                <a:cubicBezTo>
                  <a:pt x="6679592" y="6245800"/>
                  <a:pt x="6681873" y="6244038"/>
                  <a:pt x="6681873" y="6244038"/>
                </a:cubicBezTo>
                <a:cubicBezTo>
                  <a:pt x="6684154" y="6242275"/>
                  <a:pt x="6685675" y="6244743"/>
                  <a:pt x="6687955" y="6242979"/>
                </a:cubicBezTo>
                <a:cubicBezTo>
                  <a:pt x="6689096" y="6244743"/>
                  <a:pt x="6705065" y="6239103"/>
                  <a:pt x="6713050" y="6232758"/>
                </a:cubicBezTo>
                <a:cubicBezTo>
                  <a:pt x="6715710" y="6230643"/>
                  <a:pt x="6717231" y="6228528"/>
                  <a:pt x="6717612" y="6226413"/>
                </a:cubicBezTo>
                <a:cubicBezTo>
                  <a:pt x="6716091" y="6224298"/>
                  <a:pt x="6718372" y="6222536"/>
                  <a:pt x="6716471" y="6220068"/>
                </a:cubicBezTo>
                <a:close/>
                <a:moveTo>
                  <a:pt x="8081382" y="6184819"/>
                </a:moveTo>
                <a:cubicBezTo>
                  <a:pt x="8053627" y="6184114"/>
                  <a:pt x="8054768" y="6235931"/>
                  <a:pt x="8078721" y="6253202"/>
                </a:cubicBezTo>
                <a:cubicBezTo>
                  <a:pt x="8109137" y="6241924"/>
                  <a:pt x="8097731" y="6208084"/>
                  <a:pt x="8095069" y="6188696"/>
                </a:cubicBezTo>
                <a:cubicBezTo>
                  <a:pt x="8089746" y="6186230"/>
                  <a:pt x="8085564" y="6184819"/>
                  <a:pt x="8081382" y="6184819"/>
                </a:cubicBezTo>
                <a:close/>
                <a:moveTo>
                  <a:pt x="2776477" y="6176007"/>
                </a:moveTo>
                <a:cubicBezTo>
                  <a:pt x="2722870" y="6196804"/>
                  <a:pt x="2697396" y="6232405"/>
                  <a:pt x="2681808" y="6268712"/>
                </a:cubicBezTo>
                <a:cubicBezTo>
                  <a:pt x="2708042" y="6301141"/>
                  <a:pt x="2766973" y="6269769"/>
                  <a:pt x="2789405" y="6233815"/>
                </a:cubicBezTo>
                <a:cubicBezTo>
                  <a:pt x="2803091" y="6211961"/>
                  <a:pt x="2803472" y="6188696"/>
                  <a:pt x="2776477" y="6176007"/>
                </a:cubicBezTo>
                <a:close/>
                <a:moveTo>
                  <a:pt x="7910293" y="6174245"/>
                </a:moveTo>
                <a:cubicBezTo>
                  <a:pt x="7900407" y="6174949"/>
                  <a:pt x="7895466" y="6182352"/>
                  <a:pt x="7896225" y="6192574"/>
                </a:cubicBezTo>
                <a:cubicBezTo>
                  <a:pt x="7896225" y="6192574"/>
                  <a:pt x="7897366" y="6198919"/>
                  <a:pt x="7904970" y="6199624"/>
                </a:cubicBezTo>
                <a:cubicBezTo>
                  <a:pt x="7908772" y="6200328"/>
                  <a:pt x="7912194" y="6199976"/>
                  <a:pt x="7914856" y="6198567"/>
                </a:cubicBezTo>
                <a:cubicBezTo>
                  <a:pt x="7917136" y="6197156"/>
                  <a:pt x="7918658" y="6194337"/>
                  <a:pt x="7918278" y="6189402"/>
                </a:cubicBezTo>
                <a:cubicBezTo>
                  <a:pt x="7917137" y="6183057"/>
                  <a:pt x="7915995" y="6176711"/>
                  <a:pt x="7910293" y="6174245"/>
                </a:cubicBezTo>
                <a:close/>
                <a:moveTo>
                  <a:pt x="1285905" y="6163095"/>
                </a:moveTo>
                <a:cubicBezTo>
                  <a:pt x="1262333" y="6178545"/>
                  <a:pt x="1302962" y="6199302"/>
                  <a:pt x="1314646" y="6201767"/>
                </a:cubicBezTo>
                <a:cubicBezTo>
                  <a:pt x="1318446" y="6196503"/>
                  <a:pt x="1319681" y="6192720"/>
                  <a:pt x="1319048" y="6189401"/>
                </a:cubicBezTo>
                <a:cubicBezTo>
                  <a:pt x="1317148" y="6179444"/>
                  <a:pt x="1298902" y="6175240"/>
                  <a:pt x="1285905" y="6163095"/>
                </a:cubicBezTo>
                <a:close/>
                <a:moveTo>
                  <a:pt x="7036217" y="6160850"/>
                </a:moveTo>
                <a:cubicBezTo>
                  <a:pt x="7028233" y="6169308"/>
                  <a:pt x="7036598" y="6178121"/>
                  <a:pt x="7044582" y="6186582"/>
                </a:cubicBezTo>
                <a:cubicBezTo>
                  <a:pt x="7058268" y="6175302"/>
                  <a:pt x="7049905" y="6160850"/>
                  <a:pt x="7036217" y="6160850"/>
                </a:cubicBezTo>
                <a:close/>
                <a:moveTo>
                  <a:pt x="1595882" y="6159447"/>
                </a:moveTo>
                <a:cubicBezTo>
                  <a:pt x="1587069" y="6162693"/>
                  <a:pt x="1569230" y="6180669"/>
                  <a:pt x="1569020" y="6192150"/>
                </a:cubicBezTo>
                <a:cubicBezTo>
                  <a:pt x="1584215" y="6212546"/>
                  <a:pt x="1611532" y="6192477"/>
                  <a:pt x="1609380" y="6174682"/>
                </a:cubicBezTo>
                <a:cubicBezTo>
                  <a:pt x="1608966" y="6168781"/>
                  <a:pt x="1604868" y="6163163"/>
                  <a:pt x="1595882" y="6159447"/>
                </a:cubicBezTo>
                <a:close/>
                <a:moveTo>
                  <a:pt x="2299708" y="6159088"/>
                </a:moveTo>
                <a:cubicBezTo>
                  <a:pt x="2296287" y="6159439"/>
                  <a:pt x="2293246" y="6160496"/>
                  <a:pt x="2290204" y="6162964"/>
                </a:cubicBezTo>
                <a:cubicBezTo>
                  <a:pt x="2287163" y="6165432"/>
                  <a:pt x="2283741" y="6169309"/>
                  <a:pt x="2280699" y="6174597"/>
                </a:cubicBezTo>
                <a:cubicBezTo>
                  <a:pt x="2284121" y="6190812"/>
                  <a:pt x="2313777" y="6207378"/>
                  <a:pt x="2335828" y="6209141"/>
                </a:cubicBezTo>
                <a:cubicBezTo>
                  <a:pt x="2343432" y="6209493"/>
                  <a:pt x="2349895" y="6208084"/>
                  <a:pt x="2354458" y="6204911"/>
                </a:cubicBezTo>
                <a:cubicBezTo>
                  <a:pt x="2348374" y="6193631"/>
                  <a:pt x="2328604" y="6165785"/>
                  <a:pt x="2309214" y="6160144"/>
                </a:cubicBezTo>
                <a:cubicBezTo>
                  <a:pt x="2305793" y="6159088"/>
                  <a:pt x="2302751" y="6158735"/>
                  <a:pt x="2299708" y="6159088"/>
                </a:cubicBezTo>
                <a:close/>
                <a:moveTo>
                  <a:pt x="818283" y="6158507"/>
                </a:moveTo>
                <a:cubicBezTo>
                  <a:pt x="811895" y="6160122"/>
                  <a:pt x="805429" y="6163549"/>
                  <a:pt x="799122" y="6167804"/>
                </a:cubicBezTo>
                <a:cubicBezTo>
                  <a:pt x="786188" y="6176500"/>
                  <a:pt x="774207" y="6188330"/>
                  <a:pt x="764612" y="6195405"/>
                </a:cubicBezTo>
                <a:cubicBezTo>
                  <a:pt x="779220" y="6202938"/>
                  <a:pt x="796143" y="6201149"/>
                  <a:pt x="810009" y="6194065"/>
                </a:cubicBezTo>
                <a:cubicBezTo>
                  <a:pt x="824063" y="6186566"/>
                  <a:pt x="834736" y="6173955"/>
                  <a:pt x="836982" y="6160071"/>
                </a:cubicBezTo>
                <a:cubicBezTo>
                  <a:pt x="830983" y="6157085"/>
                  <a:pt x="824672" y="6156891"/>
                  <a:pt x="818283" y="6158507"/>
                </a:cubicBezTo>
                <a:close/>
                <a:moveTo>
                  <a:pt x="7693580" y="6154504"/>
                </a:moveTo>
                <a:cubicBezTo>
                  <a:pt x="7683695" y="6155210"/>
                  <a:pt x="7678752" y="6162261"/>
                  <a:pt x="7677612" y="6174244"/>
                </a:cubicBezTo>
                <a:cubicBezTo>
                  <a:pt x="7679132" y="6176359"/>
                  <a:pt x="7681413" y="6174950"/>
                  <a:pt x="7681033" y="6178827"/>
                </a:cubicBezTo>
                <a:cubicBezTo>
                  <a:pt x="7678753" y="6180589"/>
                  <a:pt x="7687877" y="6184114"/>
                  <a:pt x="7691679" y="6184467"/>
                </a:cubicBezTo>
                <a:cubicBezTo>
                  <a:pt x="7698524" y="6184466"/>
                  <a:pt x="7703466" y="6181648"/>
                  <a:pt x="7706506" y="6178827"/>
                </a:cubicBezTo>
                <a:cubicBezTo>
                  <a:pt x="7709548" y="6176007"/>
                  <a:pt x="7710690" y="6172835"/>
                  <a:pt x="7710690" y="6172835"/>
                </a:cubicBezTo>
                <a:cubicBezTo>
                  <a:pt x="7712969" y="6171425"/>
                  <a:pt x="7711449" y="6168957"/>
                  <a:pt x="7713350" y="6167194"/>
                </a:cubicBezTo>
                <a:cubicBezTo>
                  <a:pt x="7712590" y="6156972"/>
                  <a:pt x="7701184" y="6155562"/>
                  <a:pt x="7693580" y="6154504"/>
                </a:cubicBezTo>
                <a:close/>
                <a:moveTo>
                  <a:pt x="1917229" y="6142873"/>
                </a:moveTo>
                <a:cubicBezTo>
                  <a:pt x="1894419" y="6144283"/>
                  <a:pt x="1870086" y="6150628"/>
                  <a:pt x="1851836" y="6152742"/>
                </a:cubicBezTo>
                <a:cubicBezTo>
                  <a:pt x="1865523" y="6174245"/>
                  <a:pt x="1888716" y="6185172"/>
                  <a:pt x="1912286" y="6186229"/>
                </a:cubicBezTo>
                <a:cubicBezTo>
                  <a:pt x="1935860" y="6187286"/>
                  <a:pt x="1959431" y="6178827"/>
                  <a:pt x="1972738" y="6161555"/>
                </a:cubicBezTo>
                <a:cubicBezTo>
                  <a:pt x="1961712" y="6144284"/>
                  <a:pt x="1940422" y="6141110"/>
                  <a:pt x="1917229" y="6142873"/>
                </a:cubicBezTo>
                <a:close/>
                <a:moveTo>
                  <a:pt x="7695861" y="6138995"/>
                </a:moveTo>
                <a:lnTo>
                  <a:pt x="7693960" y="6150627"/>
                </a:lnTo>
                <a:cubicBezTo>
                  <a:pt x="7697002" y="6150275"/>
                  <a:pt x="7700043" y="6150276"/>
                  <a:pt x="7701944" y="6149922"/>
                </a:cubicBezTo>
                <a:cubicBezTo>
                  <a:pt x="7703845" y="6149570"/>
                  <a:pt x="7704986" y="6148865"/>
                  <a:pt x="7704605" y="6146045"/>
                </a:cubicBezTo>
                <a:cubicBezTo>
                  <a:pt x="7704986" y="6141814"/>
                  <a:pt x="7699665" y="6139347"/>
                  <a:pt x="7695861" y="6138995"/>
                </a:cubicBezTo>
                <a:close/>
                <a:moveTo>
                  <a:pt x="6424479" y="6138290"/>
                </a:moveTo>
                <a:cubicBezTo>
                  <a:pt x="6402047" y="6144988"/>
                  <a:pt x="6400527" y="6160144"/>
                  <a:pt x="6404328" y="6181648"/>
                </a:cubicBezTo>
                <a:cubicBezTo>
                  <a:pt x="6413453" y="6182000"/>
                  <a:pt x="6422957" y="6174597"/>
                  <a:pt x="6427901" y="6165080"/>
                </a:cubicBezTo>
                <a:cubicBezTo>
                  <a:pt x="6432842" y="6155914"/>
                  <a:pt x="6433223" y="6144635"/>
                  <a:pt x="6424479" y="6138290"/>
                </a:cubicBezTo>
                <a:close/>
                <a:moveTo>
                  <a:pt x="6701643" y="6136529"/>
                </a:moveTo>
                <a:cubicBezTo>
                  <a:pt x="6701263" y="6140405"/>
                  <a:pt x="6701262" y="6140053"/>
                  <a:pt x="6697461" y="6139700"/>
                </a:cubicBezTo>
                <a:cubicBezTo>
                  <a:pt x="6697461" y="6139700"/>
                  <a:pt x="6693659" y="6139347"/>
                  <a:pt x="6691377" y="6141110"/>
                </a:cubicBezTo>
                <a:cubicBezTo>
                  <a:pt x="6690998" y="6144987"/>
                  <a:pt x="6688716" y="6146397"/>
                  <a:pt x="6690617" y="6148865"/>
                </a:cubicBezTo>
                <a:cubicBezTo>
                  <a:pt x="6690237" y="6152742"/>
                  <a:pt x="6691758" y="6155209"/>
                  <a:pt x="6697081" y="6158030"/>
                </a:cubicBezTo>
                <a:cubicBezTo>
                  <a:pt x="6698981" y="6160144"/>
                  <a:pt x="6701263" y="6158383"/>
                  <a:pt x="6702784" y="6160497"/>
                </a:cubicBezTo>
                <a:cubicBezTo>
                  <a:pt x="6705065" y="6160850"/>
                  <a:pt x="6706206" y="6159440"/>
                  <a:pt x="6707727" y="6157678"/>
                </a:cubicBezTo>
                <a:cubicBezTo>
                  <a:pt x="6708866" y="6155914"/>
                  <a:pt x="6709628" y="6153800"/>
                  <a:pt x="6710007" y="6151686"/>
                </a:cubicBezTo>
                <a:cubicBezTo>
                  <a:pt x="6710388" y="6147807"/>
                  <a:pt x="6708866" y="6145340"/>
                  <a:pt x="6707727" y="6138995"/>
                </a:cubicBezTo>
                <a:cubicBezTo>
                  <a:pt x="6703544" y="6138290"/>
                  <a:pt x="6701262" y="6140053"/>
                  <a:pt x="6703544" y="6138290"/>
                </a:cubicBezTo>
                <a:cubicBezTo>
                  <a:pt x="6703544" y="6138290"/>
                  <a:pt x="6701643" y="6136529"/>
                  <a:pt x="6701643" y="6136529"/>
                </a:cubicBezTo>
                <a:close/>
                <a:moveTo>
                  <a:pt x="7449112" y="6134413"/>
                </a:moveTo>
                <a:cubicBezTo>
                  <a:pt x="7438847" y="6138995"/>
                  <a:pt x="7424020" y="6161554"/>
                  <a:pt x="7424780" y="6171777"/>
                </a:cubicBezTo>
                <a:cubicBezTo>
                  <a:pt x="7420978" y="6171425"/>
                  <a:pt x="7422499" y="6173539"/>
                  <a:pt x="7420598" y="6175301"/>
                </a:cubicBezTo>
                <a:cubicBezTo>
                  <a:pt x="7421739" y="6181647"/>
                  <a:pt x="7421739" y="6181294"/>
                  <a:pt x="7427442" y="6184114"/>
                </a:cubicBezTo>
                <a:cubicBezTo>
                  <a:pt x="7427820" y="6165784"/>
                  <a:pt x="7449112" y="6166842"/>
                  <a:pt x="7449112" y="6134413"/>
                </a:cubicBezTo>
                <a:close/>
                <a:moveTo>
                  <a:pt x="7436567" y="6127362"/>
                </a:moveTo>
                <a:cubicBezTo>
                  <a:pt x="7434285" y="6129126"/>
                  <a:pt x="7415276" y="6140757"/>
                  <a:pt x="7408811" y="6155914"/>
                </a:cubicBezTo>
                <a:cubicBezTo>
                  <a:pt x="7410713" y="6158030"/>
                  <a:pt x="7412613" y="6156620"/>
                  <a:pt x="7412613" y="6156620"/>
                </a:cubicBezTo>
                <a:cubicBezTo>
                  <a:pt x="7410332" y="6158382"/>
                  <a:pt x="7410712" y="6158382"/>
                  <a:pt x="7410712" y="6158382"/>
                </a:cubicBezTo>
                <a:cubicBezTo>
                  <a:pt x="7414134" y="6157324"/>
                  <a:pt x="7416796" y="6155210"/>
                  <a:pt x="7419457" y="6152390"/>
                </a:cubicBezTo>
                <a:cubicBezTo>
                  <a:pt x="7426680" y="6144987"/>
                  <a:pt x="7430482" y="6133003"/>
                  <a:pt x="7438467" y="6129478"/>
                </a:cubicBezTo>
                <a:cubicBezTo>
                  <a:pt x="7438467" y="6129478"/>
                  <a:pt x="7438087" y="6129478"/>
                  <a:pt x="7436567" y="6127362"/>
                </a:cubicBezTo>
                <a:close/>
                <a:moveTo>
                  <a:pt x="6565121" y="6119191"/>
                </a:moveTo>
                <a:cubicBezTo>
                  <a:pt x="6549215" y="6132365"/>
                  <a:pt x="6543725" y="6141369"/>
                  <a:pt x="6543224" y="6150870"/>
                </a:cubicBezTo>
                <a:cubicBezTo>
                  <a:pt x="6577135" y="6168135"/>
                  <a:pt x="6607009" y="6175451"/>
                  <a:pt x="6640417" y="6202217"/>
                </a:cubicBezTo>
                <a:cubicBezTo>
                  <a:pt x="6644727" y="6196353"/>
                  <a:pt x="6646713" y="6190908"/>
                  <a:pt x="6647925" y="6185602"/>
                </a:cubicBezTo>
                <a:cubicBezTo>
                  <a:pt x="6650521" y="6169365"/>
                  <a:pt x="6642200" y="6154212"/>
                  <a:pt x="6639002" y="6139786"/>
                </a:cubicBezTo>
                <a:cubicBezTo>
                  <a:pt x="6615821" y="6109262"/>
                  <a:pt x="6592792" y="6159711"/>
                  <a:pt x="6565121" y="6119191"/>
                </a:cubicBezTo>
                <a:close/>
                <a:moveTo>
                  <a:pt x="6291409" y="6113615"/>
                </a:moveTo>
                <a:cubicBezTo>
                  <a:pt x="6282665" y="6111853"/>
                  <a:pt x="6260233" y="6118551"/>
                  <a:pt x="6254910" y="6128772"/>
                </a:cubicBezTo>
                <a:cubicBezTo>
                  <a:pt x="6257570" y="6154505"/>
                  <a:pt x="6288367" y="6150628"/>
                  <a:pt x="6294832" y="6134060"/>
                </a:cubicBezTo>
                <a:cubicBezTo>
                  <a:pt x="6297111" y="6128420"/>
                  <a:pt x="6296732" y="6121370"/>
                  <a:pt x="6291409" y="6113615"/>
                </a:cubicBezTo>
                <a:close/>
                <a:moveTo>
                  <a:pt x="7930443" y="6111501"/>
                </a:moveTo>
                <a:cubicBezTo>
                  <a:pt x="7923220" y="6113616"/>
                  <a:pt x="7915236" y="6115730"/>
                  <a:pt x="7908011" y="6117845"/>
                </a:cubicBezTo>
                <a:cubicBezTo>
                  <a:pt x="7909914" y="6131945"/>
                  <a:pt x="7908773" y="6128069"/>
                  <a:pt x="7915996" y="6138290"/>
                </a:cubicBezTo>
                <a:cubicBezTo>
                  <a:pt x="7925880" y="6137585"/>
                  <a:pt x="7930824" y="6134061"/>
                  <a:pt x="7935006" y="6127011"/>
                </a:cubicBezTo>
                <a:cubicBezTo>
                  <a:pt x="7933866" y="6123133"/>
                  <a:pt x="7930444" y="6117845"/>
                  <a:pt x="7930443" y="6111501"/>
                </a:cubicBezTo>
                <a:close/>
                <a:moveTo>
                  <a:pt x="7716392" y="6110443"/>
                </a:moveTo>
                <a:cubicBezTo>
                  <a:pt x="7715251" y="6110091"/>
                  <a:pt x="7714110" y="6109739"/>
                  <a:pt x="7712969" y="6110796"/>
                </a:cubicBezTo>
                <a:cubicBezTo>
                  <a:pt x="7711449" y="6108681"/>
                  <a:pt x="7710690" y="6112559"/>
                  <a:pt x="7710309" y="6116435"/>
                </a:cubicBezTo>
                <a:cubicBezTo>
                  <a:pt x="7708787" y="6128420"/>
                  <a:pt x="7717913" y="6131240"/>
                  <a:pt x="7727798" y="6130536"/>
                </a:cubicBezTo>
                <a:cubicBezTo>
                  <a:pt x="7727798" y="6130536"/>
                  <a:pt x="7730079" y="6128772"/>
                  <a:pt x="7730460" y="6124896"/>
                </a:cubicBezTo>
                <a:cubicBezTo>
                  <a:pt x="7730839" y="6121018"/>
                  <a:pt x="7726276" y="6114320"/>
                  <a:pt x="7720575" y="6111501"/>
                </a:cubicBezTo>
                <a:cubicBezTo>
                  <a:pt x="7718672" y="6111501"/>
                  <a:pt x="7717532" y="6110795"/>
                  <a:pt x="7716392" y="6110443"/>
                </a:cubicBezTo>
                <a:close/>
                <a:moveTo>
                  <a:pt x="1304085" y="6108690"/>
                </a:moveTo>
                <a:cubicBezTo>
                  <a:pt x="1303405" y="6114916"/>
                  <a:pt x="1296868" y="6114700"/>
                  <a:pt x="1294819" y="6124482"/>
                </a:cubicBezTo>
                <a:cubicBezTo>
                  <a:pt x="1297979" y="6132174"/>
                  <a:pt x="1312063" y="6135096"/>
                  <a:pt x="1319969" y="6131759"/>
                </a:cubicBezTo>
                <a:cubicBezTo>
                  <a:pt x="1320876" y="6119261"/>
                  <a:pt x="1317850" y="6111798"/>
                  <a:pt x="1304085" y="6108690"/>
                </a:cubicBezTo>
                <a:close/>
                <a:moveTo>
                  <a:pt x="1734311" y="6107466"/>
                </a:moveTo>
                <a:cubicBezTo>
                  <a:pt x="1716472" y="6125441"/>
                  <a:pt x="1722314" y="6139262"/>
                  <a:pt x="1736478" y="6155647"/>
                </a:cubicBezTo>
                <a:cubicBezTo>
                  <a:pt x="1745268" y="6150880"/>
                  <a:pt x="1750523" y="6139249"/>
                  <a:pt x="1750679" y="6128412"/>
                </a:cubicBezTo>
                <a:cubicBezTo>
                  <a:pt x="1750646" y="6117990"/>
                  <a:pt x="1745837" y="6108179"/>
                  <a:pt x="1734311" y="6107466"/>
                </a:cubicBezTo>
                <a:close/>
                <a:moveTo>
                  <a:pt x="6392542" y="6105156"/>
                </a:moveTo>
                <a:cubicBezTo>
                  <a:pt x="6380757" y="6112559"/>
                  <a:pt x="6383798" y="6110091"/>
                  <a:pt x="6376954" y="6120666"/>
                </a:cubicBezTo>
                <a:cubicBezTo>
                  <a:pt x="6381135" y="6130182"/>
                  <a:pt x="6386458" y="6133708"/>
                  <a:pt x="6394443" y="6134765"/>
                </a:cubicBezTo>
                <a:cubicBezTo>
                  <a:pt x="6397484" y="6132299"/>
                  <a:pt x="6400906" y="6126658"/>
                  <a:pt x="6406609" y="6124544"/>
                </a:cubicBezTo>
                <a:cubicBezTo>
                  <a:pt x="6401667" y="6118198"/>
                  <a:pt x="6397105" y="6111501"/>
                  <a:pt x="6392542" y="6105156"/>
                </a:cubicBezTo>
                <a:close/>
                <a:moveTo>
                  <a:pt x="1687630" y="6096957"/>
                </a:moveTo>
                <a:cubicBezTo>
                  <a:pt x="1679998" y="6109655"/>
                  <a:pt x="1681687" y="6105915"/>
                  <a:pt x="1680913" y="6118645"/>
                </a:cubicBezTo>
                <a:cubicBezTo>
                  <a:pt x="1689601" y="6124067"/>
                  <a:pt x="1696139" y="6124283"/>
                  <a:pt x="1704233" y="6120532"/>
                </a:cubicBezTo>
                <a:cubicBezTo>
                  <a:pt x="1705602" y="6116980"/>
                  <a:pt x="1706149" y="6110523"/>
                  <a:pt x="1710536" y="6105532"/>
                </a:cubicBezTo>
                <a:cubicBezTo>
                  <a:pt x="1702989" y="6102827"/>
                  <a:pt x="1695177" y="6099662"/>
                  <a:pt x="1687630" y="6096957"/>
                </a:cubicBezTo>
                <a:close/>
                <a:moveTo>
                  <a:pt x="7562032" y="6094933"/>
                </a:moveTo>
                <a:cubicBezTo>
                  <a:pt x="7550626" y="6093171"/>
                  <a:pt x="7545683" y="6100926"/>
                  <a:pt x="7547585" y="6117494"/>
                </a:cubicBezTo>
                <a:cubicBezTo>
                  <a:pt x="7546444" y="6125248"/>
                  <a:pt x="7547963" y="6131592"/>
                  <a:pt x="7554048" y="6130182"/>
                </a:cubicBezTo>
                <a:cubicBezTo>
                  <a:pt x="7556328" y="6130183"/>
                  <a:pt x="7558609" y="6129126"/>
                  <a:pt x="7560130" y="6127362"/>
                </a:cubicBezTo>
                <a:cubicBezTo>
                  <a:pt x="7565453" y="6122780"/>
                  <a:pt x="7567734" y="6112911"/>
                  <a:pt x="7568874" y="6104099"/>
                </a:cubicBezTo>
                <a:cubicBezTo>
                  <a:pt x="7566593" y="6105860"/>
                  <a:pt x="7563933" y="6097048"/>
                  <a:pt x="7562032" y="6094933"/>
                </a:cubicBezTo>
                <a:close/>
                <a:moveTo>
                  <a:pt x="8165786" y="6083302"/>
                </a:moveTo>
                <a:cubicBezTo>
                  <a:pt x="8159704" y="6088236"/>
                  <a:pt x="8159704" y="6088236"/>
                  <a:pt x="8158942" y="6092114"/>
                </a:cubicBezTo>
                <a:cubicBezTo>
                  <a:pt x="8158563" y="6095639"/>
                  <a:pt x="8160464" y="6094229"/>
                  <a:pt x="8164266" y="6094582"/>
                </a:cubicBezTo>
                <a:cubicBezTo>
                  <a:pt x="8167308" y="6093876"/>
                  <a:pt x="8169207" y="6094229"/>
                  <a:pt x="8169967" y="6094229"/>
                </a:cubicBezTo>
                <a:cubicBezTo>
                  <a:pt x="8170729" y="6094582"/>
                  <a:pt x="8170729" y="6094582"/>
                  <a:pt x="8169968" y="6093524"/>
                </a:cubicBezTo>
                <a:cubicBezTo>
                  <a:pt x="8169968" y="6093524"/>
                  <a:pt x="8172249" y="6091762"/>
                  <a:pt x="8172249" y="6091762"/>
                </a:cubicBezTo>
                <a:cubicBezTo>
                  <a:pt x="8170729" y="6089646"/>
                  <a:pt x="8172630" y="6087884"/>
                  <a:pt x="8171109" y="6085769"/>
                </a:cubicBezTo>
                <a:cubicBezTo>
                  <a:pt x="8169208" y="6087532"/>
                  <a:pt x="8169208" y="6087532"/>
                  <a:pt x="8169208" y="6087532"/>
                </a:cubicBezTo>
                <a:cubicBezTo>
                  <a:pt x="8165406" y="6086826"/>
                  <a:pt x="8165406" y="6087179"/>
                  <a:pt x="8165786" y="6083302"/>
                </a:cubicBezTo>
                <a:close/>
                <a:moveTo>
                  <a:pt x="1562159" y="6078823"/>
                </a:moveTo>
                <a:cubicBezTo>
                  <a:pt x="1551773" y="6080828"/>
                  <a:pt x="1542397" y="6085321"/>
                  <a:pt x="1533099" y="6090688"/>
                </a:cubicBezTo>
                <a:cubicBezTo>
                  <a:pt x="1523934" y="6096288"/>
                  <a:pt x="1514901" y="6102118"/>
                  <a:pt x="1506111" y="6106883"/>
                </a:cubicBezTo>
                <a:cubicBezTo>
                  <a:pt x="1526007" y="6125794"/>
                  <a:pt x="1555873" y="6099033"/>
                  <a:pt x="1562159" y="6078823"/>
                </a:cubicBezTo>
                <a:close/>
                <a:moveTo>
                  <a:pt x="7671148" y="6070964"/>
                </a:moveTo>
                <a:cubicBezTo>
                  <a:pt x="7663543" y="6073079"/>
                  <a:pt x="7656321" y="6075546"/>
                  <a:pt x="7649096" y="6077661"/>
                </a:cubicBezTo>
                <a:cubicBezTo>
                  <a:pt x="7639973" y="6088590"/>
                  <a:pt x="7647955" y="6119608"/>
                  <a:pt x="7662784" y="6121371"/>
                </a:cubicBezTo>
                <a:cubicBezTo>
                  <a:pt x="7671529" y="6119960"/>
                  <a:pt x="7677612" y="6116436"/>
                  <a:pt x="7682174" y="6111853"/>
                </a:cubicBezTo>
                <a:cubicBezTo>
                  <a:pt x="7685215" y="6108681"/>
                  <a:pt x="7687498" y="6104803"/>
                  <a:pt x="7688257" y="6100574"/>
                </a:cubicBezTo>
                <a:cubicBezTo>
                  <a:pt x="7691299" y="6088589"/>
                  <a:pt x="7684835" y="6075194"/>
                  <a:pt x="7671148" y="6070964"/>
                </a:cubicBezTo>
                <a:close/>
                <a:moveTo>
                  <a:pt x="5951512" y="6061094"/>
                </a:moveTo>
                <a:cubicBezTo>
                  <a:pt x="5918434" y="6068144"/>
                  <a:pt x="5933643" y="6143577"/>
                  <a:pt x="5973183" y="6147455"/>
                </a:cubicBezTo>
                <a:cubicBezTo>
                  <a:pt x="5977746" y="6143226"/>
                  <a:pt x="5982307" y="6138642"/>
                  <a:pt x="5986870" y="6142873"/>
                </a:cubicBezTo>
                <a:cubicBezTo>
                  <a:pt x="6009683" y="6113263"/>
                  <a:pt x="5995995" y="6087884"/>
                  <a:pt x="5968622" y="6062504"/>
                </a:cubicBezTo>
                <a:cubicBezTo>
                  <a:pt x="5961777" y="6060390"/>
                  <a:pt x="5956074" y="6060037"/>
                  <a:pt x="5951512" y="6061094"/>
                </a:cubicBezTo>
                <a:close/>
                <a:moveTo>
                  <a:pt x="501390" y="6059376"/>
                </a:moveTo>
                <a:cubicBezTo>
                  <a:pt x="498207" y="6062749"/>
                  <a:pt x="495876" y="6066857"/>
                  <a:pt x="494718" y="6071516"/>
                </a:cubicBezTo>
                <a:cubicBezTo>
                  <a:pt x="493562" y="6076176"/>
                  <a:pt x="493390" y="6081802"/>
                  <a:pt x="494282" y="6089269"/>
                </a:cubicBezTo>
                <a:cubicBezTo>
                  <a:pt x="508983" y="6090301"/>
                  <a:pt x="518142" y="6088390"/>
                  <a:pt x="526158" y="6083763"/>
                </a:cubicBezTo>
                <a:cubicBezTo>
                  <a:pt x="526940" y="6067345"/>
                  <a:pt x="516092" y="6060404"/>
                  <a:pt x="501390" y="6059376"/>
                </a:cubicBezTo>
                <a:close/>
                <a:moveTo>
                  <a:pt x="2771535" y="6058979"/>
                </a:moveTo>
                <a:cubicBezTo>
                  <a:pt x="2738457" y="6071317"/>
                  <a:pt x="2680288" y="6110444"/>
                  <a:pt x="2697777" y="6159793"/>
                </a:cubicBezTo>
                <a:cubicBezTo>
                  <a:pt x="2720589" y="6146750"/>
                  <a:pt x="2735036" y="6130888"/>
                  <a:pt x="2745681" y="6113263"/>
                </a:cubicBezTo>
                <a:cubicBezTo>
                  <a:pt x="2756328" y="6095991"/>
                  <a:pt x="2763551" y="6077308"/>
                  <a:pt x="2771535" y="6058979"/>
                </a:cubicBezTo>
                <a:close/>
                <a:moveTo>
                  <a:pt x="1030112" y="6047339"/>
                </a:moveTo>
                <a:cubicBezTo>
                  <a:pt x="1025920" y="6048222"/>
                  <a:pt x="1022205" y="6050675"/>
                  <a:pt x="1020463" y="6055059"/>
                </a:cubicBezTo>
                <a:cubicBezTo>
                  <a:pt x="1019336" y="6057552"/>
                  <a:pt x="1018742" y="6060965"/>
                  <a:pt x="1018867" y="6064884"/>
                </a:cubicBezTo>
                <a:cubicBezTo>
                  <a:pt x="1025976" y="6072754"/>
                  <a:pt x="1048287" y="6072153"/>
                  <a:pt x="1061191" y="6065624"/>
                </a:cubicBezTo>
                <a:cubicBezTo>
                  <a:pt x="1065945" y="6063494"/>
                  <a:pt x="1069394" y="6060582"/>
                  <a:pt x="1070896" y="6057259"/>
                </a:cubicBezTo>
                <a:cubicBezTo>
                  <a:pt x="1063779" y="6053078"/>
                  <a:pt x="1043063" y="6043853"/>
                  <a:pt x="1030112" y="6047339"/>
                </a:cubicBezTo>
                <a:close/>
                <a:moveTo>
                  <a:pt x="2441903" y="6040650"/>
                </a:moveTo>
                <a:cubicBezTo>
                  <a:pt x="2423274" y="6040650"/>
                  <a:pt x="2409207" y="6049110"/>
                  <a:pt x="2404644" y="6070259"/>
                </a:cubicBezTo>
                <a:cubicBezTo>
                  <a:pt x="2409206" y="6079072"/>
                  <a:pt x="2418331" y="6083301"/>
                  <a:pt x="2423273" y="6087884"/>
                </a:cubicBezTo>
                <a:lnTo>
                  <a:pt x="2425555" y="6086826"/>
                </a:lnTo>
                <a:lnTo>
                  <a:pt x="2423654" y="6090704"/>
                </a:lnTo>
                <a:cubicBezTo>
                  <a:pt x="2416430" y="6103746"/>
                  <a:pt x="2408066" y="6116788"/>
                  <a:pt x="2395139" y="6130536"/>
                </a:cubicBezTo>
                <a:cubicBezTo>
                  <a:pt x="2400461" y="6134412"/>
                  <a:pt x="2405403" y="6136880"/>
                  <a:pt x="2410346" y="6137937"/>
                </a:cubicBezTo>
                <a:cubicBezTo>
                  <a:pt x="2425555" y="6141111"/>
                  <a:pt x="2439622" y="6134765"/>
                  <a:pt x="2453309" y="6133002"/>
                </a:cubicBezTo>
                <a:cubicBezTo>
                  <a:pt x="2482584" y="6114673"/>
                  <a:pt x="2435820" y="6092114"/>
                  <a:pt x="2474600" y="6070258"/>
                </a:cubicBezTo>
                <a:cubicBezTo>
                  <a:pt x="2468898" y="6063209"/>
                  <a:pt x="2463955" y="6058274"/>
                  <a:pt x="2459012" y="6055102"/>
                </a:cubicBezTo>
                <a:lnTo>
                  <a:pt x="2447225" y="6050519"/>
                </a:lnTo>
                <a:close/>
                <a:moveTo>
                  <a:pt x="1396733" y="6037394"/>
                </a:moveTo>
                <a:cubicBezTo>
                  <a:pt x="1375891" y="6049425"/>
                  <a:pt x="1362403" y="6068267"/>
                  <a:pt x="1356756" y="6088107"/>
                </a:cubicBezTo>
                <a:cubicBezTo>
                  <a:pt x="1347559" y="6121049"/>
                  <a:pt x="1360589" y="6156205"/>
                  <a:pt x="1399456" y="6163549"/>
                </a:cubicBezTo>
                <a:cubicBezTo>
                  <a:pt x="1413918" y="6165639"/>
                  <a:pt x="1426250" y="6164044"/>
                  <a:pt x="1437119" y="6159918"/>
                </a:cubicBezTo>
                <a:cubicBezTo>
                  <a:pt x="1469918" y="6147123"/>
                  <a:pt x="1490252" y="6110513"/>
                  <a:pt x="1510122" y="6077548"/>
                </a:cubicBezTo>
                <a:cubicBezTo>
                  <a:pt x="1468862" y="6066061"/>
                  <a:pt x="1453799" y="6033307"/>
                  <a:pt x="1396733" y="6037394"/>
                </a:cubicBezTo>
                <a:close/>
                <a:moveTo>
                  <a:pt x="6272780" y="6021615"/>
                </a:moveTo>
                <a:cubicBezTo>
                  <a:pt x="6262895" y="6021616"/>
                  <a:pt x="6253009" y="6022319"/>
                  <a:pt x="6243885" y="6021968"/>
                </a:cubicBezTo>
                <a:cubicBezTo>
                  <a:pt x="6251108" y="6048757"/>
                  <a:pt x="6287227" y="6040297"/>
                  <a:pt x="6301295" y="6025846"/>
                </a:cubicBezTo>
                <a:cubicBezTo>
                  <a:pt x="6292170" y="6022320"/>
                  <a:pt x="6282284" y="6021264"/>
                  <a:pt x="6272780" y="6021615"/>
                </a:cubicBezTo>
                <a:close/>
                <a:moveTo>
                  <a:pt x="5713666" y="6020961"/>
                </a:moveTo>
                <a:cubicBezTo>
                  <a:pt x="5693222" y="6033686"/>
                  <a:pt x="5687178" y="6052834"/>
                  <a:pt x="5711358" y="6064358"/>
                </a:cubicBezTo>
                <a:cubicBezTo>
                  <a:pt x="5721454" y="6060371"/>
                  <a:pt x="5727133" y="6050951"/>
                  <a:pt x="5737478" y="6042213"/>
                </a:cubicBezTo>
                <a:cubicBezTo>
                  <a:pt x="5733310" y="6032032"/>
                  <a:pt x="5723259" y="6026475"/>
                  <a:pt x="5713666" y="6020961"/>
                </a:cubicBezTo>
                <a:close/>
                <a:moveTo>
                  <a:pt x="6507741" y="5980375"/>
                </a:moveTo>
                <a:cubicBezTo>
                  <a:pt x="6503179" y="5980375"/>
                  <a:pt x="6497857" y="5981784"/>
                  <a:pt x="6491774" y="5985309"/>
                </a:cubicBezTo>
                <a:cubicBezTo>
                  <a:pt x="6492534" y="5995532"/>
                  <a:pt x="6488352" y="6002934"/>
                  <a:pt x="6493674" y="6015976"/>
                </a:cubicBezTo>
                <a:cubicBezTo>
                  <a:pt x="6504319" y="6019501"/>
                  <a:pt x="6512305" y="6017737"/>
                  <a:pt x="6517627" y="6013861"/>
                </a:cubicBezTo>
                <a:cubicBezTo>
                  <a:pt x="6521429" y="6010688"/>
                  <a:pt x="6523711" y="6006107"/>
                  <a:pt x="6524851" y="6001524"/>
                </a:cubicBezTo>
                <a:cubicBezTo>
                  <a:pt x="6526752" y="5990949"/>
                  <a:pt x="6521048" y="5979669"/>
                  <a:pt x="6507741" y="5980375"/>
                </a:cubicBezTo>
                <a:close/>
                <a:moveTo>
                  <a:pt x="6043520" y="5959929"/>
                </a:moveTo>
                <a:cubicBezTo>
                  <a:pt x="6017666" y="5961339"/>
                  <a:pt x="6040479" y="6000114"/>
                  <a:pt x="6048843" y="6008220"/>
                </a:cubicBezTo>
                <a:cubicBezTo>
                  <a:pt x="6054165" y="6005401"/>
                  <a:pt x="6056828" y="6002933"/>
                  <a:pt x="6057587" y="5999409"/>
                </a:cubicBezTo>
                <a:cubicBezTo>
                  <a:pt x="6060628" y="5989891"/>
                  <a:pt x="6048463" y="5977201"/>
                  <a:pt x="6043520" y="5959929"/>
                </a:cubicBezTo>
                <a:close/>
                <a:moveTo>
                  <a:pt x="7801176" y="5950059"/>
                </a:moveTo>
                <a:cubicBezTo>
                  <a:pt x="7794333" y="5949002"/>
                  <a:pt x="7787108" y="5951117"/>
                  <a:pt x="7783308" y="5958167"/>
                </a:cubicBezTo>
                <a:cubicBezTo>
                  <a:pt x="7785588" y="5969446"/>
                  <a:pt x="7792432" y="5976848"/>
                  <a:pt x="7806499" y="5976849"/>
                </a:cubicBezTo>
                <a:cubicBezTo>
                  <a:pt x="7811061" y="5972973"/>
                  <a:pt x="7812582" y="5966274"/>
                  <a:pt x="7814863" y="5963102"/>
                </a:cubicBezTo>
                <a:cubicBezTo>
                  <a:pt x="7813343" y="5956051"/>
                  <a:pt x="7807638" y="5951118"/>
                  <a:pt x="7801176" y="5950059"/>
                </a:cubicBezTo>
                <a:close/>
                <a:moveTo>
                  <a:pt x="8034237" y="5948648"/>
                </a:moveTo>
                <a:cubicBezTo>
                  <a:pt x="8026634" y="5947592"/>
                  <a:pt x="8022072" y="5954994"/>
                  <a:pt x="8015988" y="5956052"/>
                </a:cubicBezTo>
                <a:cubicBezTo>
                  <a:pt x="8015987" y="5970152"/>
                  <a:pt x="8012565" y="5979669"/>
                  <a:pt x="8039940" y="5979317"/>
                </a:cubicBezTo>
                <a:cubicBezTo>
                  <a:pt x="8044503" y="5976144"/>
                  <a:pt x="8047164" y="5970504"/>
                  <a:pt x="8051727" y="5966980"/>
                </a:cubicBezTo>
                <a:cubicBezTo>
                  <a:pt x="8049446" y="5968741"/>
                  <a:pt x="8049446" y="5968741"/>
                  <a:pt x="8049446" y="5968741"/>
                </a:cubicBezTo>
                <a:cubicBezTo>
                  <a:pt x="8049446" y="5968741"/>
                  <a:pt x="8050965" y="5956757"/>
                  <a:pt x="8041461" y="5953585"/>
                </a:cubicBezTo>
                <a:cubicBezTo>
                  <a:pt x="8038039" y="5949003"/>
                  <a:pt x="8034237" y="5948648"/>
                  <a:pt x="8034237" y="5948648"/>
                </a:cubicBezTo>
                <a:close/>
                <a:moveTo>
                  <a:pt x="5711732" y="5944833"/>
                </a:moveTo>
                <a:lnTo>
                  <a:pt x="5717307" y="5959552"/>
                </a:lnTo>
                <a:cubicBezTo>
                  <a:pt x="5725527" y="5973755"/>
                  <a:pt x="5736372" y="5987355"/>
                  <a:pt x="5749497" y="5999351"/>
                </a:cubicBezTo>
                <a:cubicBezTo>
                  <a:pt x="5763433" y="5996832"/>
                  <a:pt x="5775211" y="5992796"/>
                  <a:pt x="5785228" y="5987934"/>
                </a:cubicBezTo>
                <a:lnTo>
                  <a:pt x="5791884" y="5983170"/>
                </a:lnTo>
                <a:lnTo>
                  <a:pt x="5808251" y="6004118"/>
                </a:lnTo>
                <a:cubicBezTo>
                  <a:pt x="5814876" y="6001520"/>
                  <a:pt x="5821180" y="5999109"/>
                  <a:pt x="5823995" y="6005467"/>
                </a:cubicBezTo>
                <a:lnTo>
                  <a:pt x="5828496" y="6001582"/>
                </a:lnTo>
                <a:lnTo>
                  <a:pt x="5828518" y="6006370"/>
                </a:lnTo>
                <a:cubicBezTo>
                  <a:pt x="5829944" y="6012362"/>
                  <a:pt x="5832320" y="6019325"/>
                  <a:pt x="5824526" y="6025845"/>
                </a:cubicBezTo>
                <a:cubicBezTo>
                  <a:pt x="5816922" y="6021968"/>
                  <a:pt x="5828709" y="6014565"/>
                  <a:pt x="5823005" y="6008926"/>
                </a:cubicBezTo>
                <a:cubicBezTo>
                  <a:pt x="5813501" y="6025493"/>
                  <a:pt x="5795631" y="6044174"/>
                  <a:pt x="5778142" y="6062504"/>
                </a:cubicBezTo>
                <a:cubicBezTo>
                  <a:pt x="5761033" y="6080833"/>
                  <a:pt x="5743544" y="6098811"/>
                  <a:pt x="5735940" y="6113615"/>
                </a:cubicBezTo>
                <a:cubicBezTo>
                  <a:pt x="5741643" y="6126306"/>
                  <a:pt x="5747346" y="6104451"/>
                  <a:pt x="5753428" y="6117493"/>
                </a:cubicBezTo>
                <a:cubicBezTo>
                  <a:pt x="5747346" y="6121018"/>
                  <a:pt x="5741642" y="6137585"/>
                  <a:pt x="5735939" y="6130182"/>
                </a:cubicBezTo>
                <a:cubicBezTo>
                  <a:pt x="5732138" y="6126658"/>
                  <a:pt x="5735939" y="6121018"/>
                  <a:pt x="5732138" y="6117494"/>
                </a:cubicBezTo>
                <a:cubicBezTo>
                  <a:pt x="5720732" y="6128420"/>
                  <a:pt x="5708946" y="6141111"/>
                  <a:pt x="5697540" y="6152390"/>
                </a:cubicBezTo>
                <a:cubicBezTo>
                  <a:pt x="5683853" y="6165081"/>
                  <a:pt x="5672447" y="6178121"/>
                  <a:pt x="5660661" y="6190812"/>
                </a:cubicBezTo>
                <a:cubicBezTo>
                  <a:pt x="5647354" y="6201739"/>
                  <a:pt x="5633666" y="6214428"/>
                  <a:pt x="5620359" y="6227470"/>
                </a:cubicBezTo>
                <a:cubicBezTo>
                  <a:pt x="5604771" y="6238397"/>
                  <a:pt x="5589184" y="6251088"/>
                  <a:pt x="5571694" y="6264129"/>
                </a:cubicBezTo>
                <a:cubicBezTo>
                  <a:pt x="5562190" y="6260253"/>
                  <a:pt x="5550783" y="6271179"/>
                  <a:pt x="5537096" y="6284222"/>
                </a:cubicBezTo>
                <a:cubicBezTo>
                  <a:pt x="5525690" y="6296912"/>
                  <a:pt x="5512003" y="6313477"/>
                  <a:pt x="5502498" y="6319118"/>
                </a:cubicBezTo>
                <a:cubicBezTo>
                  <a:pt x="5486909" y="6326521"/>
                  <a:pt x="5471702" y="6339210"/>
                  <a:pt x="5454213" y="6354014"/>
                </a:cubicBezTo>
                <a:cubicBezTo>
                  <a:pt x="5448510" y="6357541"/>
                  <a:pt x="5444708" y="6361418"/>
                  <a:pt x="5440906" y="6364943"/>
                </a:cubicBezTo>
                <a:cubicBezTo>
                  <a:pt x="5434824" y="6368819"/>
                  <a:pt x="5431021" y="6372346"/>
                  <a:pt x="5427220" y="6376223"/>
                </a:cubicBezTo>
                <a:cubicBezTo>
                  <a:pt x="5417715" y="6383271"/>
                  <a:pt x="5407829" y="6390675"/>
                  <a:pt x="5397943" y="6396314"/>
                </a:cubicBezTo>
                <a:cubicBezTo>
                  <a:pt x="5384636" y="6407242"/>
                  <a:pt x="5369048" y="6418169"/>
                  <a:pt x="5353841" y="6427333"/>
                </a:cubicBezTo>
                <a:cubicBezTo>
                  <a:pt x="5338251" y="6434735"/>
                  <a:pt x="5322664" y="6443900"/>
                  <a:pt x="5307456" y="6453064"/>
                </a:cubicBezTo>
                <a:cubicBezTo>
                  <a:pt x="5299473" y="6456591"/>
                  <a:pt x="5291867" y="6460467"/>
                  <a:pt x="5284263" y="6465756"/>
                </a:cubicBezTo>
                <a:cubicBezTo>
                  <a:pt x="5264874" y="6475273"/>
                  <a:pt x="5264874" y="6475273"/>
                  <a:pt x="5264874" y="6475273"/>
                </a:cubicBezTo>
                <a:cubicBezTo>
                  <a:pt x="5262974" y="6475273"/>
                  <a:pt x="5262974" y="6475273"/>
                  <a:pt x="5262974" y="6475273"/>
                </a:cubicBezTo>
                <a:cubicBezTo>
                  <a:pt x="5262974" y="6477034"/>
                  <a:pt x="5262974" y="6477034"/>
                  <a:pt x="5262974" y="6477034"/>
                </a:cubicBezTo>
                <a:cubicBezTo>
                  <a:pt x="5259171" y="6478796"/>
                  <a:pt x="5259172" y="6478445"/>
                  <a:pt x="5259172" y="6478445"/>
                </a:cubicBezTo>
                <a:cubicBezTo>
                  <a:pt x="5257270" y="6480559"/>
                  <a:pt x="5255369" y="6480560"/>
                  <a:pt x="5253468" y="6482321"/>
                </a:cubicBezTo>
                <a:cubicBezTo>
                  <a:pt x="5247767" y="6487963"/>
                  <a:pt x="5240161" y="6493249"/>
                  <a:pt x="5236359" y="6502414"/>
                </a:cubicBezTo>
                <a:cubicBezTo>
                  <a:pt x="5232178" y="6497127"/>
                  <a:pt x="5230276" y="6489725"/>
                  <a:pt x="5226475" y="6495363"/>
                </a:cubicBezTo>
                <a:cubicBezTo>
                  <a:pt x="5228375" y="6498889"/>
                  <a:pt x="5234079" y="6506292"/>
                  <a:pt x="5230276" y="6508054"/>
                </a:cubicBezTo>
                <a:cubicBezTo>
                  <a:pt x="5230276" y="6509816"/>
                  <a:pt x="5228375" y="6510168"/>
                  <a:pt x="5226474" y="6510168"/>
                </a:cubicBezTo>
                <a:cubicBezTo>
                  <a:pt x="5226474" y="6510168"/>
                  <a:pt x="5224574" y="6510168"/>
                  <a:pt x="5224574" y="6510168"/>
                </a:cubicBezTo>
                <a:cubicBezTo>
                  <a:pt x="5222672" y="6510168"/>
                  <a:pt x="5222672" y="6510168"/>
                  <a:pt x="5222672" y="6510168"/>
                </a:cubicBezTo>
                <a:cubicBezTo>
                  <a:pt x="5220771" y="6511931"/>
                  <a:pt x="5220771" y="6511578"/>
                  <a:pt x="5218490" y="6511578"/>
                </a:cubicBezTo>
                <a:lnTo>
                  <a:pt x="5201761" y="6513341"/>
                </a:lnTo>
                <a:lnTo>
                  <a:pt x="5200241" y="6499241"/>
                </a:lnTo>
                <a:lnTo>
                  <a:pt x="5188835" y="6469985"/>
                </a:lnTo>
                <a:lnTo>
                  <a:pt x="5191497" y="6469280"/>
                </a:lnTo>
                <a:cubicBezTo>
                  <a:pt x="5195298" y="6467518"/>
                  <a:pt x="5199479" y="6465755"/>
                  <a:pt x="5201382" y="6463993"/>
                </a:cubicBezTo>
                <a:cubicBezTo>
                  <a:pt x="5203282" y="6462230"/>
                  <a:pt x="5203282" y="6462230"/>
                  <a:pt x="5203282" y="6458353"/>
                </a:cubicBezTo>
                <a:cubicBezTo>
                  <a:pt x="5203282" y="6460115"/>
                  <a:pt x="5201382" y="6460467"/>
                  <a:pt x="5201382" y="6460467"/>
                </a:cubicBezTo>
                <a:cubicBezTo>
                  <a:pt x="5199479" y="6460467"/>
                  <a:pt x="5199100" y="6460468"/>
                  <a:pt x="5197198" y="6460467"/>
                </a:cubicBezTo>
                <a:cubicBezTo>
                  <a:pt x="5195298" y="6460467"/>
                  <a:pt x="5195678" y="6460468"/>
                  <a:pt x="5193778" y="6460467"/>
                </a:cubicBezTo>
                <a:cubicBezTo>
                  <a:pt x="5189595" y="6460468"/>
                  <a:pt x="5187693" y="6458353"/>
                  <a:pt x="5193778" y="6454827"/>
                </a:cubicBezTo>
                <a:cubicBezTo>
                  <a:pt x="5197579" y="6454826"/>
                  <a:pt x="5197579" y="6454826"/>
                  <a:pt x="5199480" y="6454828"/>
                </a:cubicBezTo>
                <a:cubicBezTo>
                  <a:pt x="5199480" y="6454828"/>
                  <a:pt x="5201382" y="6454827"/>
                  <a:pt x="5203283" y="6454827"/>
                </a:cubicBezTo>
                <a:cubicBezTo>
                  <a:pt x="5205182" y="6452712"/>
                  <a:pt x="5207084" y="6453065"/>
                  <a:pt x="5210886" y="6453065"/>
                </a:cubicBezTo>
                <a:cubicBezTo>
                  <a:pt x="5214688" y="6451303"/>
                  <a:pt x="5220391" y="6450951"/>
                  <a:pt x="5224574" y="6449189"/>
                </a:cubicBezTo>
                <a:cubicBezTo>
                  <a:pt x="5230276" y="6447425"/>
                  <a:pt x="5234078" y="6445662"/>
                  <a:pt x="5239782" y="6443900"/>
                </a:cubicBezTo>
                <a:cubicBezTo>
                  <a:pt x="5243963" y="6441786"/>
                  <a:pt x="5243583" y="6442138"/>
                  <a:pt x="5243583" y="6442138"/>
                </a:cubicBezTo>
                <a:cubicBezTo>
                  <a:pt x="5243583" y="6440023"/>
                  <a:pt x="5243583" y="6440376"/>
                  <a:pt x="5243583" y="6440376"/>
                </a:cubicBezTo>
                <a:cubicBezTo>
                  <a:pt x="5245485" y="6440375"/>
                  <a:pt x="5245864" y="6440376"/>
                  <a:pt x="5245864" y="6440376"/>
                </a:cubicBezTo>
                <a:cubicBezTo>
                  <a:pt x="5264875" y="6431211"/>
                  <a:pt x="5264875" y="6431211"/>
                  <a:pt x="5264875" y="6431211"/>
                </a:cubicBezTo>
                <a:cubicBezTo>
                  <a:pt x="5269056" y="6429096"/>
                  <a:pt x="5272859" y="6425571"/>
                  <a:pt x="5278561" y="6423457"/>
                </a:cubicBezTo>
                <a:cubicBezTo>
                  <a:pt x="5311259" y="6405125"/>
                  <a:pt x="5344336" y="6387149"/>
                  <a:pt x="5375131" y="6370582"/>
                </a:cubicBezTo>
                <a:cubicBezTo>
                  <a:pt x="5371329" y="6374108"/>
                  <a:pt x="5367528" y="6372345"/>
                  <a:pt x="5363725" y="6370581"/>
                </a:cubicBezTo>
                <a:cubicBezTo>
                  <a:pt x="5369429" y="6367057"/>
                  <a:pt x="5372851" y="6363179"/>
                  <a:pt x="5378933" y="6361417"/>
                </a:cubicBezTo>
                <a:cubicBezTo>
                  <a:pt x="5382736" y="6364942"/>
                  <a:pt x="5382736" y="6368467"/>
                  <a:pt x="5380836" y="6372345"/>
                </a:cubicBezTo>
                <a:cubicBezTo>
                  <a:pt x="5388439" y="6355778"/>
                  <a:pt x="5421517" y="6363180"/>
                  <a:pt x="5427220" y="6352253"/>
                </a:cubicBezTo>
                <a:cubicBezTo>
                  <a:pt x="5413532" y="6355779"/>
                  <a:pt x="5431021" y="6344850"/>
                  <a:pt x="5434824" y="6346613"/>
                </a:cubicBezTo>
                <a:cubicBezTo>
                  <a:pt x="5431021" y="6337447"/>
                  <a:pt x="5429120" y="6339210"/>
                  <a:pt x="5436724" y="6328283"/>
                </a:cubicBezTo>
                <a:cubicBezTo>
                  <a:pt x="5431020" y="6330045"/>
                  <a:pt x="5423417" y="6337447"/>
                  <a:pt x="5419235" y="6333570"/>
                </a:cubicBezTo>
                <a:cubicBezTo>
                  <a:pt x="5429120" y="6317356"/>
                  <a:pt x="5448131" y="6304314"/>
                  <a:pt x="5469421" y="6293387"/>
                </a:cubicBezTo>
                <a:cubicBezTo>
                  <a:pt x="5490712" y="6282459"/>
                  <a:pt x="5512004" y="6271532"/>
                  <a:pt x="5527591" y="6260605"/>
                </a:cubicBezTo>
                <a:cubicBezTo>
                  <a:pt x="5533294" y="6245800"/>
                  <a:pt x="5508202" y="6258842"/>
                  <a:pt x="5515804" y="6245801"/>
                </a:cubicBezTo>
                <a:cubicBezTo>
                  <a:pt x="5535197" y="6247562"/>
                  <a:pt x="5529493" y="6210903"/>
                  <a:pt x="5545081" y="6221831"/>
                </a:cubicBezTo>
                <a:cubicBezTo>
                  <a:pt x="5548882" y="6230994"/>
                  <a:pt x="5513905" y="6253201"/>
                  <a:pt x="5540897" y="6254964"/>
                </a:cubicBezTo>
                <a:cubicBezTo>
                  <a:pt x="5550782" y="6234874"/>
                  <a:pt x="5545081" y="6207379"/>
                  <a:pt x="5575877" y="6201739"/>
                </a:cubicBezTo>
                <a:cubicBezTo>
                  <a:pt x="5546981" y="6176006"/>
                  <a:pt x="5600971" y="6152390"/>
                  <a:pt x="5602870" y="6126658"/>
                </a:cubicBezTo>
                <a:cubicBezTo>
                  <a:pt x="5614656" y="6124896"/>
                  <a:pt x="5643551" y="6113616"/>
                  <a:pt x="5647354" y="6093523"/>
                </a:cubicBezTo>
                <a:cubicBezTo>
                  <a:pt x="5622260" y="6111853"/>
                  <a:pt x="5597167" y="6124895"/>
                  <a:pt x="5573974" y="6115732"/>
                </a:cubicBezTo>
                <a:cubicBezTo>
                  <a:pt x="5577777" y="6111853"/>
                  <a:pt x="5583480" y="6107976"/>
                  <a:pt x="5579679" y="6104450"/>
                </a:cubicBezTo>
                <a:cubicBezTo>
                  <a:pt x="5569793" y="6110090"/>
                  <a:pt x="5570174" y="6115731"/>
                  <a:pt x="5570174" y="6121018"/>
                </a:cubicBezTo>
                <a:cubicBezTo>
                  <a:pt x="5570174" y="6126658"/>
                  <a:pt x="5569793" y="6131945"/>
                  <a:pt x="5560288" y="6137585"/>
                </a:cubicBezTo>
                <a:cubicBezTo>
                  <a:pt x="5569793" y="6148513"/>
                  <a:pt x="5583480" y="6126658"/>
                  <a:pt x="5592984" y="6135823"/>
                </a:cubicBezTo>
                <a:cubicBezTo>
                  <a:pt x="5569793" y="6159792"/>
                  <a:pt x="5546982" y="6181647"/>
                  <a:pt x="5523790" y="6190812"/>
                </a:cubicBezTo>
                <a:cubicBezTo>
                  <a:pt x="5535195" y="6185171"/>
                  <a:pt x="5519607" y="6178121"/>
                  <a:pt x="5527590" y="6170719"/>
                </a:cubicBezTo>
                <a:cubicBezTo>
                  <a:pt x="5533294" y="6170720"/>
                  <a:pt x="5554586" y="6163317"/>
                  <a:pt x="5550783" y="6157678"/>
                </a:cubicBezTo>
                <a:cubicBezTo>
                  <a:pt x="5545080" y="6148513"/>
                  <a:pt x="5548883" y="6134060"/>
                  <a:pt x="5558387" y="6121018"/>
                </a:cubicBezTo>
                <a:cubicBezTo>
                  <a:pt x="5568273" y="6108329"/>
                  <a:pt x="5581579" y="6095286"/>
                  <a:pt x="5598689" y="6093524"/>
                </a:cubicBezTo>
                <a:cubicBezTo>
                  <a:pt x="5591085" y="6069554"/>
                  <a:pt x="5624162" y="6067793"/>
                  <a:pt x="5627963" y="6064267"/>
                </a:cubicBezTo>
                <a:cubicBezTo>
                  <a:pt x="5618458" y="6069554"/>
                  <a:pt x="5620361" y="6053340"/>
                  <a:pt x="5622259" y="6047699"/>
                </a:cubicBezTo>
                <a:cubicBezTo>
                  <a:pt x="5635568" y="6060389"/>
                  <a:pt x="5660662" y="6025845"/>
                  <a:pt x="5633667" y="6031132"/>
                </a:cubicBezTo>
                <a:cubicBezTo>
                  <a:pt x="5645452" y="6018443"/>
                  <a:pt x="5654958" y="6021968"/>
                  <a:pt x="5658759" y="6025845"/>
                </a:cubicBezTo>
                <a:lnTo>
                  <a:pt x="5661801" y="6013508"/>
                </a:lnTo>
                <a:lnTo>
                  <a:pt x="5669025" y="6012804"/>
                </a:lnTo>
                <a:cubicBezTo>
                  <a:pt x="5675488" y="6009631"/>
                  <a:pt x="5683472" y="6003286"/>
                  <a:pt x="5692598" y="5993064"/>
                </a:cubicBezTo>
                <a:lnTo>
                  <a:pt x="5674347" y="5974382"/>
                </a:lnTo>
                <a:lnTo>
                  <a:pt x="5683853" y="5976145"/>
                </a:lnTo>
                <a:cubicBezTo>
                  <a:pt x="5678149" y="5963453"/>
                  <a:pt x="5687655" y="5956051"/>
                  <a:pt x="5699440" y="5950765"/>
                </a:cubicBezTo>
                <a:close/>
                <a:moveTo>
                  <a:pt x="7941469" y="5940542"/>
                </a:moveTo>
                <a:cubicBezTo>
                  <a:pt x="7940328" y="5940190"/>
                  <a:pt x="7939948" y="5940542"/>
                  <a:pt x="7939948" y="5942657"/>
                </a:cubicBezTo>
                <a:cubicBezTo>
                  <a:pt x="7945651" y="5941953"/>
                  <a:pt x="7943751" y="5943362"/>
                  <a:pt x="7945651" y="5941953"/>
                </a:cubicBezTo>
                <a:cubicBezTo>
                  <a:pt x="7943751" y="5941600"/>
                  <a:pt x="7942229" y="5940894"/>
                  <a:pt x="7941469" y="5940542"/>
                </a:cubicBezTo>
                <a:close/>
                <a:moveTo>
                  <a:pt x="7625905" y="5940189"/>
                </a:moveTo>
                <a:lnTo>
                  <a:pt x="7638070" y="5956052"/>
                </a:lnTo>
                <a:lnTo>
                  <a:pt x="7639211" y="5956757"/>
                </a:lnTo>
                <a:lnTo>
                  <a:pt x="7638071" y="5956757"/>
                </a:lnTo>
                <a:cubicBezTo>
                  <a:pt x="7636931" y="5962750"/>
                  <a:pt x="7635029" y="5968742"/>
                  <a:pt x="7631228" y="5973325"/>
                </a:cubicBezTo>
                <a:cubicBezTo>
                  <a:pt x="7637310" y="5972267"/>
                  <a:pt x="7644154" y="5960281"/>
                  <a:pt x="7650236" y="5964864"/>
                </a:cubicBezTo>
                <a:cubicBezTo>
                  <a:pt x="7644155" y="5968741"/>
                  <a:pt x="7647576" y="5973677"/>
                  <a:pt x="7636930" y="5977201"/>
                </a:cubicBezTo>
                <a:cubicBezTo>
                  <a:pt x="7617159" y="5968742"/>
                  <a:pt x="7628946" y="5974734"/>
                  <a:pt x="7607654" y="5979316"/>
                </a:cubicBezTo>
                <a:cubicBezTo>
                  <a:pt x="7612598" y="5976849"/>
                  <a:pt x="7614880" y="5974735"/>
                  <a:pt x="7614879" y="5971209"/>
                </a:cubicBezTo>
                <a:cubicBezTo>
                  <a:pt x="7612598" y="5974734"/>
                  <a:pt x="7607655" y="5977201"/>
                  <a:pt x="7604233" y="5978259"/>
                </a:cubicBezTo>
                <a:cubicBezTo>
                  <a:pt x="7601952" y="5979317"/>
                  <a:pt x="7599670" y="5980726"/>
                  <a:pt x="7598530" y="5980726"/>
                </a:cubicBezTo>
                <a:cubicBezTo>
                  <a:pt x="7596248" y="5981783"/>
                  <a:pt x="7593588" y="5981783"/>
                  <a:pt x="7592447" y="5981783"/>
                </a:cubicBezTo>
                <a:cubicBezTo>
                  <a:pt x="7584083" y="5984252"/>
                  <a:pt x="7576099" y="5985661"/>
                  <a:pt x="7572677" y="5991654"/>
                </a:cubicBezTo>
                <a:cubicBezTo>
                  <a:pt x="7587885" y="5990244"/>
                  <a:pt x="7590165" y="5986719"/>
                  <a:pt x="7603092" y="5986719"/>
                </a:cubicBezTo>
                <a:cubicBezTo>
                  <a:pt x="7591307" y="5993768"/>
                  <a:pt x="7586744" y="5993768"/>
                  <a:pt x="7577240" y="6003285"/>
                </a:cubicBezTo>
                <a:cubicBezTo>
                  <a:pt x="7572677" y="5999760"/>
                  <a:pt x="7581802" y="5992712"/>
                  <a:pt x="7573818" y="5993768"/>
                </a:cubicBezTo>
                <a:cubicBezTo>
                  <a:pt x="7568875" y="6000819"/>
                  <a:pt x="7559370" y="6001170"/>
                  <a:pt x="7549104" y="6001170"/>
                </a:cubicBezTo>
                <a:cubicBezTo>
                  <a:pt x="7544163" y="6000466"/>
                  <a:pt x="7539219" y="6000114"/>
                  <a:pt x="7534656" y="6001170"/>
                </a:cubicBezTo>
                <a:lnTo>
                  <a:pt x="7530475" y="6003286"/>
                </a:lnTo>
                <a:lnTo>
                  <a:pt x="7523631" y="5997999"/>
                </a:lnTo>
                <a:cubicBezTo>
                  <a:pt x="7517168" y="6001171"/>
                  <a:pt x="7512605" y="6007163"/>
                  <a:pt x="7509945" y="6013509"/>
                </a:cubicBezTo>
                <a:lnTo>
                  <a:pt x="7508804" y="6021263"/>
                </a:lnTo>
                <a:lnTo>
                  <a:pt x="7498538" y="6024788"/>
                </a:lnTo>
                <a:cubicBezTo>
                  <a:pt x="7491315" y="6027256"/>
                  <a:pt x="7482190" y="6028313"/>
                  <a:pt x="7477627" y="6034305"/>
                </a:cubicBezTo>
                <a:cubicBezTo>
                  <a:pt x="7469263" y="6033248"/>
                  <a:pt x="7469264" y="6029721"/>
                  <a:pt x="7465842" y="6027256"/>
                </a:cubicBezTo>
                <a:cubicBezTo>
                  <a:pt x="7464700" y="6035715"/>
                  <a:pt x="7439987" y="6046643"/>
                  <a:pt x="7433905" y="6046643"/>
                </a:cubicBezTo>
                <a:cubicBezTo>
                  <a:pt x="7430482" y="6039241"/>
                  <a:pt x="7445691" y="6041707"/>
                  <a:pt x="7445691" y="6035714"/>
                </a:cubicBezTo>
                <a:cubicBezTo>
                  <a:pt x="7418697" y="6043822"/>
                  <a:pt x="7411472" y="6054750"/>
                  <a:pt x="7399687" y="6062153"/>
                </a:cubicBezTo>
                <a:cubicBezTo>
                  <a:pt x="7393983" y="6064620"/>
                  <a:pt x="7395125" y="6055807"/>
                  <a:pt x="7389422" y="6057218"/>
                </a:cubicBezTo>
                <a:cubicBezTo>
                  <a:pt x="7396266" y="6066735"/>
                  <a:pt x="7376495" y="6072727"/>
                  <a:pt x="7362428" y="6077662"/>
                </a:cubicBezTo>
                <a:cubicBezTo>
                  <a:pt x="7361287" y="6069202"/>
                  <a:pt x="7360146" y="6065676"/>
                  <a:pt x="7362428" y="6063210"/>
                </a:cubicBezTo>
                <a:cubicBezTo>
                  <a:pt x="7365849" y="6064267"/>
                  <a:pt x="7375353" y="6060742"/>
                  <a:pt x="7378776" y="6057217"/>
                </a:cubicBezTo>
                <a:cubicBezTo>
                  <a:pt x="7369272" y="6053692"/>
                  <a:pt x="7384480" y="6046289"/>
                  <a:pt x="7383338" y="6040650"/>
                </a:cubicBezTo>
                <a:cubicBezTo>
                  <a:pt x="7389042" y="6040297"/>
                  <a:pt x="7390562" y="6042765"/>
                  <a:pt x="7388280" y="6047699"/>
                </a:cubicBezTo>
                <a:cubicBezTo>
                  <a:pt x="7397786" y="6042765"/>
                  <a:pt x="7408051" y="6040650"/>
                  <a:pt x="7419837" y="6037125"/>
                </a:cubicBezTo>
                <a:cubicBezTo>
                  <a:pt x="7431624" y="6034658"/>
                  <a:pt x="7442269" y="6032190"/>
                  <a:pt x="7451774" y="6026198"/>
                </a:cubicBezTo>
                <a:cubicBezTo>
                  <a:pt x="7451774" y="6029723"/>
                  <a:pt x="7447971" y="6033248"/>
                  <a:pt x="7454056" y="6033248"/>
                </a:cubicBezTo>
                <a:cubicBezTo>
                  <a:pt x="7446831" y="6026198"/>
                  <a:pt x="7462039" y="6029722"/>
                  <a:pt x="7459758" y="6023730"/>
                </a:cubicBezTo>
                <a:cubicBezTo>
                  <a:pt x="7450253" y="6021263"/>
                  <a:pt x="7463179" y="6011745"/>
                  <a:pt x="7466982" y="6009278"/>
                </a:cubicBezTo>
                <a:cubicBezTo>
                  <a:pt x="7464701" y="6012802"/>
                  <a:pt x="7465461" y="6015271"/>
                  <a:pt x="7471544" y="6015271"/>
                </a:cubicBezTo>
                <a:cubicBezTo>
                  <a:pt x="7472685" y="6007163"/>
                  <a:pt x="7477249" y="6005753"/>
                  <a:pt x="7483331" y="6005753"/>
                </a:cubicBezTo>
                <a:cubicBezTo>
                  <a:pt x="7485612" y="6005753"/>
                  <a:pt x="7487893" y="6005753"/>
                  <a:pt x="7490174" y="6004344"/>
                </a:cubicBezTo>
                <a:cubicBezTo>
                  <a:pt x="7492456" y="6003287"/>
                  <a:pt x="7495116" y="6002228"/>
                  <a:pt x="7495116" y="5999760"/>
                </a:cubicBezTo>
                <a:cubicBezTo>
                  <a:pt x="7503481" y="6001170"/>
                  <a:pt x="7492456" y="6009278"/>
                  <a:pt x="7503101" y="6004344"/>
                </a:cubicBezTo>
                <a:cubicBezTo>
                  <a:pt x="7501959" y="6002228"/>
                  <a:pt x="7500820" y="5998351"/>
                  <a:pt x="7499678" y="5996236"/>
                </a:cubicBezTo>
                <a:cubicBezTo>
                  <a:pt x="7509185" y="5991301"/>
                  <a:pt x="7536178" y="5980727"/>
                  <a:pt x="7543022" y="5977201"/>
                </a:cubicBezTo>
                <a:cubicBezTo>
                  <a:pt x="7550245" y="5975791"/>
                  <a:pt x="7531616" y="5968389"/>
                  <a:pt x="7544541" y="5966274"/>
                </a:cubicBezTo>
                <a:cubicBezTo>
                  <a:pt x="7545683" y="5972267"/>
                  <a:pt x="7552526" y="5968742"/>
                  <a:pt x="7559751" y="5964864"/>
                </a:cubicBezTo>
                <a:cubicBezTo>
                  <a:pt x="7566593" y="5961339"/>
                  <a:pt x="7574958" y="5957815"/>
                  <a:pt x="7579901" y="5964864"/>
                </a:cubicBezTo>
                <a:cubicBezTo>
                  <a:pt x="7582182" y="5962749"/>
                  <a:pt x="7584463" y="5961340"/>
                  <a:pt x="7586745" y="5960282"/>
                </a:cubicBezTo>
                <a:cubicBezTo>
                  <a:pt x="7587885" y="5958872"/>
                  <a:pt x="7589025" y="5957816"/>
                  <a:pt x="7590166" y="5957814"/>
                </a:cubicBezTo>
                <a:cubicBezTo>
                  <a:pt x="7591307" y="5956758"/>
                  <a:pt x="7592448" y="5956757"/>
                  <a:pt x="7593587" y="5955347"/>
                </a:cubicBezTo>
                <a:cubicBezTo>
                  <a:pt x="7598151" y="5953231"/>
                  <a:pt x="7604614" y="5951823"/>
                  <a:pt x="7609176" y="5949354"/>
                </a:cubicBezTo>
                <a:cubicBezTo>
                  <a:pt x="7613739" y="5947592"/>
                  <a:pt x="7618300" y="5945477"/>
                  <a:pt x="7622863" y="5942656"/>
                </a:cubicBezTo>
                <a:close/>
                <a:moveTo>
                  <a:pt x="953776" y="5938813"/>
                </a:moveTo>
                <a:cubicBezTo>
                  <a:pt x="942640" y="5942480"/>
                  <a:pt x="938698" y="5963792"/>
                  <a:pt x="954519" y="5966018"/>
                </a:cubicBezTo>
                <a:cubicBezTo>
                  <a:pt x="958906" y="5961028"/>
                  <a:pt x="962285" y="5953552"/>
                  <a:pt x="967219" y="5942105"/>
                </a:cubicBezTo>
                <a:cubicBezTo>
                  <a:pt x="962370" y="5938150"/>
                  <a:pt x="957700" y="5937468"/>
                  <a:pt x="953776" y="5938813"/>
                </a:cubicBezTo>
                <a:close/>
                <a:moveTo>
                  <a:pt x="1068321" y="5936543"/>
                </a:moveTo>
                <a:cubicBezTo>
                  <a:pt x="1057419" y="5942838"/>
                  <a:pt x="1052196" y="5952302"/>
                  <a:pt x="1056411" y="5965528"/>
                </a:cubicBezTo>
                <a:cubicBezTo>
                  <a:pt x="1061769" y="5968883"/>
                  <a:pt x="1068548" y="5968038"/>
                  <a:pt x="1072575" y="5969090"/>
                </a:cubicBezTo>
                <a:lnTo>
                  <a:pt x="1073913" y="5967704"/>
                </a:lnTo>
                <a:lnTo>
                  <a:pt x="1073827" y="5970516"/>
                </a:lnTo>
                <a:cubicBezTo>
                  <a:pt x="1073913" y="5980292"/>
                  <a:pt x="1073358" y="5990438"/>
                  <a:pt x="1070371" y="6002295"/>
                </a:cubicBezTo>
                <a:cubicBezTo>
                  <a:pt x="1074586" y="6002932"/>
                  <a:pt x="1078138" y="6002417"/>
                  <a:pt x="1081420" y="6001442"/>
                </a:cubicBezTo>
                <a:cubicBezTo>
                  <a:pt x="1091141" y="5998285"/>
                  <a:pt x="1097218" y="5989558"/>
                  <a:pt x="1104382" y="5984194"/>
                </a:cubicBezTo>
                <a:cubicBezTo>
                  <a:pt x="1115526" y="5964251"/>
                  <a:pt x="1081413" y="5967366"/>
                  <a:pt x="1096810" y="5942203"/>
                </a:cubicBezTo>
                <a:cubicBezTo>
                  <a:pt x="1091023" y="5940324"/>
                  <a:pt x="1086543" y="5939226"/>
                  <a:pt x="1082914" y="5938867"/>
                </a:cubicBezTo>
                <a:lnTo>
                  <a:pt x="1074717" y="5940220"/>
                </a:lnTo>
                <a:close/>
                <a:moveTo>
                  <a:pt x="1751844" y="5924672"/>
                </a:moveTo>
                <a:cubicBezTo>
                  <a:pt x="1747116" y="5922682"/>
                  <a:pt x="1741264" y="5922913"/>
                  <a:pt x="1735144" y="5926755"/>
                </a:cubicBezTo>
                <a:cubicBezTo>
                  <a:pt x="1731109" y="5929390"/>
                  <a:pt x="1726909" y="5933965"/>
                  <a:pt x="1722412" y="5940244"/>
                </a:cubicBezTo>
                <a:cubicBezTo>
                  <a:pt x="1728106" y="5948625"/>
                  <a:pt x="1728302" y="5957110"/>
                  <a:pt x="1739814" y="5965200"/>
                </a:cubicBezTo>
                <a:cubicBezTo>
                  <a:pt x="1751481" y="5962456"/>
                  <a:pt x="1758059" y="5956817"/>
                  <a:pt x="1760874" y="5950585"/>
                </a:cubicBezTo>
                <a:cubicBezTo>
                  <a:pt x="1763126" y="5945600"/>
                  <a:pt x="1763110" y="5940390"/>
                  <a:pt x="1761813" y="5935920"/>
                </a:cubicBezTo>
                <a:cubicBezTo>
                  <a:pt x="1760181" y="5930875"/>
                  <a:pt x="1756574" y="5926662"/>
                  <a:pt x="1751844" y="5924672"/>
                </a:cubicBezTo>
                <a:close/>
                <a:moveTo>
                  <a:pt x="6083062" y="5921155"/>
                </a:moveTo>
                <a:cubicBezTo>
                  <a:pt x="6079639" y="5926443"/>
                  <a:pt x="6075077" y="5922917"/>
                  <a:pt x="6068614" y="5930320"/>
                </a:cubicBezTo>
                <a:cubicBezTo>
                  <a:pt x="6067853" y="5938780"/>
                  <a:pt x="6077357" y="5948296"/>
                  <a:pt x="6084962" y="5949003"/>
                </a:cubicBezTo>
                <a:cubicBezTo>
                  <a:pt x="6091805" y="5938780"/>
                  <a:pt x="6092565" y="5930672"/>
                  <a:pt x="6083062" y="5921155"/>
                </a:cubicBezTo>
                <a:close/>
                <a:moveTo>
                  <a:pt x="958491" y="5917361"/>
                </a:moveTo>
                <a:cubicBezTo>
                  <a:pt x="953479" y="5915343"/>
                  <a:pt x="944377" y="5915686"/>
                  <a:pt x="934431" y="5917896"/>
                </a:cubicBezTo>
                <a:cubicBezTo>
                  <a:pt x="924486" y="5920107"/>
                  <a:pt x="913695" y="5924188"/>
                  <a:pt x="905304" y="5929647"/>
                </a:cubicBezTo>
                <a:cubicBezTo>
                  <a:pt x="899346" y="5933394"/>
                  <a:pt x="895333" y="5937553"/>
                  <a:pt x="892627" y="5942493"/>
                </a:cubicBezTo>
                <a:cubicBezTo>
                  <a:pt x="906407" y="5950810"/>
                  <a:pt x="919304" y="5947970"/>
                  <a:pt x="930845" y="5941304"/>
                </a:cubicBezTo>
                <a:cubicBezTo>
                  <a:pt x="942389" y="5934642"/>
                  <a:pt x="952258" y="5924339"/>
                  <a:pt x="958491" y="5917361"/>
                </a:cubicBezTo>
                <a:close/>
                <a:moveTo>
                  <a:pt x="1304497" y="5900590"/>
                </a:moveTo>
                <a:cubicBezTo>
                  <a:pt x="1280817" y="5929920"/>
                  <a:pt x="1277315" y="5958654"/>
                  <a:pt x="1279582" y="5984057"/>
                </a:cubicBezTo>
                <a:cubicBezTo>
                  <a:pt x="1305155" y="5993549"/>
                  <a:pt x="1329039" y="5956426"/>
                  <a:pt x="1330485" y="5928571"/>
                </a:cubicBezTo>
                <a:cubicBezTo>
                  <a:pt x="1331587" y="5911968"/>
                  <a:pt x="1324196" y="5898428"/>
                  <a:pt x="1304497" y="5900590"/>
                </a:cubicBezTo>
                <a:close/>
                <a:moveTo>
                  <a:pt x="6184193" y="5897891"/>
                </a:moveTo>
                <a:cubicBezTo>
                  <a:pt x="6175830" y="5901416"/>
                  <a:pt x="6167465" y="5903530"/>
                  <a:pt x="6161381" y="5906702"/>
                </a:cubicBezTo>
                <a:lnTo>
                  <a:pt x="6157579" y="5913049"/>
                </a:lnTo>
                <a:lnTo>
                  <a:pt x="6134387" y="5929968"/>
                </a:lnTo>
                <a:cubicBezTo>
                  <a:pt x="6111956" y="5953937"/>
                  <a:pt x="6105873" y="5991302"/>
                  <a:pt x="6133627" y="6017738"/>
                </a:cubicBezTo>
                <a:cubicBezTo>
                  <a:pt x="6143893" y="6026904"/>
                  <a:pt x="6154538" y="6031838"/>
                  <a:pt x="6165182" y="6033600"/>
                </a:cubicBezTo>
                <a:cubicBezTo>
                  <a:pt x="6197120" y="6039240"/>
                  <a:pt x="6229818" y="6017033"/>
                  <a:pt x="6260993" y="5997998"/>
                </a:cubicBezTo>
                <a:cubicBezTo>
                  <a:pt x="6240082" y="5975086"/>
                  <a:pt x="6236660" y="5948649"/>
                  <a:pt x="6216130" y="5926443"/>
                </a:cubicBezTo>
                <a:lnTo>
                  <a:pt x="6195219" y="5910228"/>
                </a:lnTo>
                <a:lnTo>
                  <a:pt x="6195600" y="5905647"/>
                </a:lnTo>
                <a:cubicBezTo>
                  <a:pt x="6189516" y="5904941"/>
                  <a:pt x="6183433" y="5903884"/>
                  <a:pt x="6184193" y="5897891"/>
                </a:cubicBezTo>
                <a:close/>
                <a:moveTo>
                  <a:pt x="1498068" y="5895987"/>
                </a:moveTo>
                <a:cubicBezTo>
                  <a:pt x="1491499" y="5897937"/>
                  <a:pt x="1485774" y="5904314"/>
                  <a:pt x="1485541" y="5914273"/>
                </a:cubicBezTo>
                <a:lnTo>
                  <a:pt x="1488981" y="5915050"/>
                </a:lnTo>
                <a:lnTo>
                  <a:pt x="1481723" y="5926917"/>
                </a:lnTo>
                <a:cubicBezTo>
                  <a:pt x="1478048" y="5936101"/>
                  <a:pt x="1477041" y="5946202"/>
                  <a:pt x="1482552" y="5951308"/>
                </a:cubicBezTo>
                <a:cubicBezTo>
                  <a:pt x="1490898" y="5955395"/>
                  <a:pt x="1498287" y="5956347"/>
                  <a:pt x="1504935" y="5955272"/>
                </a:cubicBezTo>
                <a:cubicBezTo>
                  <a:pt x="1509713" y="5954662"/>
                  <a:pt x="1514014" y="5952486"/>
                  <a:pt x="1517596" y="5949804"/>
                </a:cubicBezTo>
                <a:cubicBezTo>
                  <a:pt x="1528020" y="5941943"/>
                  <a:pt x="1531736" y="5926903"/>
                  <a:pt x="1522952" y="5915394"/>
                </a:cubicBezTo>
                <a:lnTo>
                  <a:pt x="1509165" y="5910766"/>
                </a:lnTo>
                <a:lnTo>
                  <a:pt x="1514482" y="5907389"/>
                </a:lnTo>
                <a:cubicBezTo>
                  <a:pt x="1511808" y="5897572"/>
                  <a:pt x="1504450" y="5894452"/>
                  <a:pt x="1498068" y="5895987"/>
                </a:cubicBezTo>
                <a:close/>
                <a:moveTo>
                  <a:pt x="925661" y="5881971"/>
                </a:moveTo>
                <a:cubicBezTo>
                  <a:pt x="920882" y="5882580"/>
                  <a:pt x="916260" y="5884943"/>
                  <a:pt x="912169" y="5888225"/>
                </a:cubicBezTo>
                <a:cubicBezTo>
                  <a:pt x="899579" y="5898257"/>
                  <a:pt x="891721" y="5917227"/>
                  <a:pt x="905523" y="5927064"/>
                </a:cubicBezTo>
                <a:cubicBezTo>
                  <a:pt x="910646" y="5927791"/>
                  <a:pt x="915345" y="5926305"/>
                  <a:pt x="919890" y="5923069"/>
                </a:cubicBezTo>
                <a:cubicBezTo>
                  <a:pt x="932690" y="5914142"/>
                  <a:pt x="939462" y="5891810"/>
                  <a:pt x="925661" y="5881971"/>
                </a:cubicBezTo>
                <a:close/>
                <a:moveTo>
                  <a:pt x="8050586" y="5872512"/>
                </a:moveTo>
                <a:cubicBezTo>
                  <a:pt x="8029295" y="5871806"/>
                  <a:pt x="8030054" y="5882029"/>
                  <a:pt x="8015987" y="5882380"/>
                </a:cubicBezTo>
                <a:cubicBezTo>
                  <a:pt x="8017889" y="5884496"/>
                  <a:pt x="8018650" y="5890842"/>
                  <a:pt x="8018268" y="5894719"/>
                </a:cubicBezTo>
                <a:cubicBezTo>
                  <a:pt x="8017510" y="5898595"/>
                  <a:pt x="8016368" y="5896481"/>
                  <a:pt x="8017508" y="5902474"/>
                </a:cubicBezTo>
                <a:cubicBezTo>
                  <a:pt x="8015227" y="5932436"/>
                  <a:pt x="8033857" y="5939132"/>
                  <a:pt x="8051727" y="5939485"/>
                </a:cubicBezTo>
                <a:cubicBezTo>
                  <a:pt x="8059331" y="5939484"/>
                  <a:pt x="8065413" y="5937017"/>
                  <a:pt x="8069597" y="5933845"/>
                </a:cubicBezTo>
                <a:cubicBezTo>
                  <a:pt x="8082902" y="5924327"/>
                  <a:pt x="8082523" y="5904940"/>
                  <a:pt x="8085564" y="5905293"/>
                </a:cubicBezTo>
                <a:cubicBezTo>
                  <a:pt x="8085564" y="5891193"/>
                  <a:pt x="8078341" y="5872158"/>
                  <a:pt x="8050586" y="5872512"/>
                </a:cubicBezTo>
                <a:close/>
                <a:moveTo>
                  <a:pt x="1436668" y="5841474"/>
                </a:moveTo>
                <a:cubicBezTo>
                  <a:pt x="1418667" y="5861386"/>
                  <a:pt x="1413561" y="5903636"/>
                  <a:pt x="1411237" y="5929231"/>
                </a:cubicBezTo>
                <a:cubicBezTo>
                  <a:pt x="1428427" y="5915316"/>
                  <a:pt x="1465620" y="5856077"/>
                  <a:pt x="1436668" y="5841474"/>
                </a:cubicBezTo>
                <a:close/>
                <a:moveTo>
                  <a:pt x="1263854" y="5836857"/>
                </a:moveTo>
                <a:cubicBezTo>
                  <a:pt x="1249057" y="5854917"/>
                  <a:pt x="1227887" y="5896001"/>
                  <a:pt x="1253781" y="5917895"/>
                </a:cubicBezTo>
                <a:cubicBezTo>
                  <a:pt x="1262674" y="5902938"/>
                  <a:pt x="1265957" y="5889374"/>
                  <a:pt x="1266787" y="5875999"/>
                </a:cubicBezTo>
                <a:cubicBezTo>
                  <a:pt x="1267295" y="5862811"/>
                  <a:pt x="1265025" y="5849995"/>
                  <a:pt x="1263854" y="5836857"/>
                </a:cubicBezTo>
                <a:close/>
                <a:moveTo>
                  <a:pt x="6333992" y="5832680"/>
                </a:moveTo>
                <a:cubicBezTo>
                  <a:pt x="6327909" y="5830917"/>
                  <a:pt x="6320304" y="5833737"/>
                  <a:pt x="6315742" y="5842198"/>
                </a:cubicBezTo>
                <a:lnTo>
                  <a:pt x="6318023" y="5845017"/>
                </a:lnTo>
                <a:lnTo>
                  <a:pt x="6306998" y="5851363"/>
                </a:lnTo>
                <a:cubicBezTo>
                  <a:pt x="6299773" y="5857355"/>
                  <a:pt x="6294451" y="5866166"/>
                  <a:pt x="6296352" y="5873569"/>
                </a:cubicBezTo>
                <a:cubicBezTo>
                  <a:pt x="6301294" y="5880971"/>
                  <a:pt x="6306617" y="5885553"/>
                  <a:pt x="6312321" y="5888021"/>
                </a:cubicBezTo>
                <a:cubicBezTo>
                  <a:pt x="6316502" y="5889783"/>
                  <a:pt x="6320684" y="5890489"/>
                  <a:pt x="6324867" y="5889783"/>
                </a:cubicBezTo>
                <a:cubicBezTo>
                  <a:pt x="6336653" y="5888021"/>
                  <a:pt x="6346539" y="5877094"/>
                  <a:pt x="6345017" y="5862289"/>
                </a:cubicBezTo>
                <a:lnTo>
                  <a:pt x="6336273" y="5851362"/>
                </a:lnTo>
                <a:lnTo>
                  <a:pt x="6341976" y="5851008"/>
                </a:lnTo>
                <a:cubicBezTo>
                  <a:pt x="6344257" y="5841140"/>
                  <a:pt x="6340074" y="5834442"/>
                  <a:pt x="6333992" y="5832680"/>
                </a:cubicBezTo>
                <a:close/>
                <a:moveTo>
                  <a:pt x="5966911" y="5821455"/>
                </a:moveTo>
                <a:lnTo>
                  <a:pt x="5967948" y="5823567"/>
                </a:lnTo>
                <a:lnTo>
                  <a:pt x="5969936" y="5832524"/>
                </a:lnTo>
                <a:lnTo>
                  <a:pt x="5967480" y="5836910"/>
                </a:lnTo>
                <a:cubicBezTo>
                  <a:pt x="5964629" y="5833208"/>
                  <a:pt x="5964676" y="5828472"/>
                  <a:pt x="5966138" y="5823251"/>
                </a:cubicBezTo>
                <a:close/>
                <a:moveTo>
                  <a:pt x="6071798" y="5811807"/>
                </a:moveTo>
                <a:cubicBezTo>
                  <a:pt x="6063657" y="5811593"/>
                  <a:pt x="6055554" y="5812445"/>
                  <a:pt x="6047497" y="5814718"/>
                </a:cubicBezTo>
                <a:cubicBezTo>
                  <a:pt x="6036756" y="5817748"/>
                  <a:pt x="6026099" y="5823307"/>
                  <a:pt x="6015546" y="5832239"/>
                </a:cubicBezTo>
                <a:cubicBezTo>
                  <a:pt x="6025273" y="5837984"/>
                  <a:pt x="6036551" y="5843447"/>
                  <a:pt x="6048979" y="5847938"/>
                </a:cubicBezTo>
                <a:cubicBezTo>
                  <a:pt x="6085671" y="5861142"/>
                  <a:pt x="6128815" y="5864788"/>
                  <a:pt x="6145856" y="5832841"/>
                </a:cubicBezTo>
                <a:cubicBezTo>
                  <a:pt x="6120989" y="5822675"/>
                  <a:pt x="6096223" y="5812449"/>
                  <a:pt x="6071798" y="5811807"/>
                </a:cubicBezTo>
                <a:close/>
                <a:moveTo>
                  <a:pt x="434630" y="5811569"/>
                </a:moveTo>
                <a:cubicBezTo>
                  <a:pt x="424122" y="5809844"/>
                  <a:pt x="413047" y="5810098"/>
                  <a:pt x="404765" y="5814266"/>
                </a:cubicBezTo>
                <a:cubicBezTo>
                  <a:pt x="399048" y="5816952"/>
                  <a:pt x="394848" y="5821526"/>
                  <a:pt x="392752" y="5828263"/>
                </a:cubicBezTo>
                <a:cubicBezTo>
                  <a:pt x="402848" y="5836864"/>
                  <a:pt x="435898" y="5844496"/>
                  <a:pt x="452196" y="5835700"/>
                </a:cubicBezTo>
                <a:cubicBezTo>
                  <a:pt x="457326" y="5832737"/>
                  <a:pt x="460938" y="5827888"/>
                  <a:pt x="461087" y="5820742"/>
                </a:cubicBezTo>
                <a:cubicBezTo>
                  <a:pt x="455077" y="5816997"/>
                  <a:pt x="445137" y="5813295"/>
                  <a:pt x="434630" y="5811569"/>
                </a:cubicBezTo>
                <a:close/>
                <a:moveTo>
                  <a:pt x="2342182" y="5791936"/>
                </a:moveTo>
                <a:cubicBezTo>
                  <a:pt x="2337815" y="5788815"/>
                  <a:pt x="2330956" y="5788784"/>
                  <a:pt x="2324542" y="5792486"/>
                </a:cubicBezTo>
                <a:cubicBezTo>
                  <a:pt x="2320648" y="5804252"/>
                  <a:pt x="2332919" y="5806995"/>
                  <a:pt x="2344869" y="5809920"/>
                </a:cubicBezTo>
                <a:cubicBezTo>
                  <a:pt x="2348423" y="5801267"/>
                  <a:pt x="2346548" y="5795056"/>
                  <a:pt x="2342182" y="5791936"/>
                </a:cubicBezTo>
                <a:close/>
                <a:moveTo>
                  <a:pt x="5886497" y="5789271"/>
                </a:moveTo>
                <a:cubicBezTo>
                  <a:pt x="5880240" y="5788694"/>
                  <a:pt x="5873265" y="5789804"/>
                  <a:pt x="5865939" y="5793037"/>
                </a:cubicBezTo>
                <a:cubicBezTo>
                  <a:pt x="5856297" y="5797067"/>
                  <a:pt x="5846138" y="5805389"/>
                  <a:pt x="5836372" y="5818089"/>
                </a:cubicBezTo>
                <a:cubicBezTo>
                  <a:pt x="5831671" y="5832166"/>
                  <a:pt x="5849081" y="5853430"/>
                  <a:pt x="5868489" y="5861875"/>
                </a:cubicBezTo>
                <a:cubicBezTo>
                  <a:pt x="5874942" y="5864904"/>
                  <a:pt x="5881690" y="5866227"/>
                  <a:pt x="5888150" y="5865568"/>
                </a:cubicBezTo>
                <a:cubicBezTo>
                  <a:pt x="5903495" y="5853638"/>
                  <a:pt x="5911502" y="5840111"/>
                  <a:pt x="5913582" y="5828165"/>
                </a:cubicBezTo>
                <a:cubicBezTo>
                  <a:pt x="5917587" y="5807891"/>
                  <a:pt x="5905269" y="5790996"/>
                  <a:pt x="5886497" y="5789271"/>
                </a:cubicBezTo>
                <a:close/>
                <a:moveTo>
                  <a:pt x="487865" y="5758459"/>
                </a:moveTo>
                <a:cubicBezTo>
                  <a:pt x="477575" y="5756186"/>
                  <a:pt x="464355" y="5757908"/>
                  <a:pt x="453015" y="5763073"/>
                </a:cubicBezTo>
                <a:cubicBezTo>
                  <a:pt x="445242" y="5766640"/>
                  <a:pt x="438720" y="5771632"/>
                  <a:pt x="434036" y="5778330"/>
                </a:cubicBezTo>
                <a:cubicBezTo>
                  <a:pt x="445313" y="5808970"/>
                  <a:pt x="480435" y="5795755"/>
                  <a:pt x="500884" y="5791931"/>
                </a:cubicBezTo>
                <a:cubicBezTo>
                  <a:pt x="503645" y="5786346"/>
                  <a:pt x="504935" y="5781915"/>
                  <a:pt x="505131" y="5777812"/>
                </a:cubicBezTo>
                <a:cubicBezTo>
                  <a:pt x="505515" y="5766998"/>
                  <a:pt x="498155" y="5760731"/>
                  <a:pt x="487865" y="5758459"/>
                </a:cubicBezTo>
                <a:close/>
                <a:moveTo>
                  <a:pt x="6310419" y="5753723"/>
                </a:moveTo>
                <a:cubicBezTo>
                  <a:pt x="6287227" y="5762181"/>
                  <a:pt x="6263655" y="5796374"/>
                  <a:pt x="6249968" y="5817523"/>
                </a:cubicBezTo>
                <a:cubicBezTo>
                  <a:pt x="6270119" y="5814351"/>
                  <a:pt x="6326768" y="5781216"/>
                  <a:pt x="6310419" y="5753723"/>
                </a:cubicBezTo>
                <a:close/>
                <a:moveTo>
                  <a:pt x="5894102" y="5728342"/>
                </a:moveTo>
                <a:cubicBezTo>
                  <a:pt x="5890301" y="5726933"/>
                  <a:pt x="5886118" y="5727285"/>
                  <a:pt x="5882697" y="5730105"/>
                </a:cubicBezTo>
                <a:cubicBezTo>
                  <a:pt x="5880416" y="5731866"/>
                  <a:pt x="5878514" y="5734335"/>
                  <a:pt x="5876993" y="5737859"/>
                </a:cubicBezTo>
                <a:cubicBezTo>
                  <a:pt x="5878894" y="5748434"/>
                  <a:pt x="5897144" y="5759010"/>
                  <a:pt x="5910451" y="5760066"/>
                </a:cubicBezTo>
                <a:cubicBezTo>
                  <a:pt x="5915014" y="5760419"/>
                  <a:pt x="5918815" y="5759715"/>
                  <a:pt x="5921856" y="5757599"/>
                </a:cubicBezTo>
                <a:cubicBezTo>
                  <a:pt x="5918054" y="5750196"/>
                  <a:pt x="5905888" y="5731867"/>
                  <a:pt x="5894102" y="5728342"/>
                </a:cubicBezTo>
                <a:close/>
                <a:moveTo>
                  <a:pt x="2401485" y="5722651"/>
                </a:moveTo>
                <a:lnTo>
                  <a:pt x="2399536" y="5726871"/>
                </a:lnTo>
                <a:lnTo>
                  <a:pt x="2395613" y="5727505"/>
                </a:lnTo>
                <a:close/>
                <a:moveTo>
                  <a:pt x="777804" y="5708810"/>
                </a:moveTo>
                <a:cubicBezTo>
                  <a:pt x="777281" y="5716788"/>
                  <a:pt x="774973" y="5722419"/>
                  <a:pt x="774128" y="5730583"/>
                </a:cubicBezTo>
                <a:cubicBezTo>
                  <a:pt x="784319" y="5732682"/>
                  <a:pt x="786946" y="5726867"/>
                  <a:pt x="793195" y="5725103"/>
                </a:cubicBezTo>
                <a:cubicBezTo>
                  <a:pt x="792069" y="5715005"/>
                  <a:pt x="790622" y="5705094"/>
                  <a:pt x="777804" y="5708810"/>
                </a:cubicBezTo>
                <a:close/>
                <a:moveTo>
                  <a:pt x="8111418" y="5663485"/>
                </a:moveTo>
                <a:cubicBezTo>
                  <a:pt x="8091268" y="5668067"/>
                  <a:pt x="8100771" y="5717415"/>
                  <a:pt x="8124724" y="5719882"/>
                </a:cubicBezTo>
                <a:cubicBezTo>
                  <a:pt x="8127385" y="5717062"/>
                  <a:pt x="8130427" y="5714595"/>
                  <a:pt x="8133089" y="5717414"/>
                </a:cubicBezTo>
                <a:cubicBezTo>
                  <a:pt x="8146775" y="5697675"/>
                  <a:pt x="8138793" y="5681108"/>
                  <a:pt x="8122064" y="5664189"/>
                </a:cubicBezTo>
                <a:cubicBezTo>
                  <a:pt x="8117881" y="5662780"/>
                  <a:pt x="8114460" y="5662779"/>
                  <a:pt x="8111418" y="5663485"/>
                </a:cubicBezTo>
                <a:close/>
                <a:moveTo>
                  <a:pt x="745544" y="5655895"/>
                </a:moveTo>
                <a:cubicBezTo>
                  <a:pt x="739467" y="5664624"/>
                  <a:pt x="726040" y="5679131"/>
                  <a:pt x="734049" y="5690780"/>
                </a:cubicBezTo>
                <a:cubicBezTo>
                  <a:pt x="742877" y="5692745"/>
                  <a:pt x="750885" y="5691805"/>
                  <a:pt x="756978" y="5688288"/>
                </a:cubicBezTo>
                <a:cubicBezTo>
                  <a:pt x="763070" y="5684770"/>
                  <a:pt x="767832" y="5678951"/>
                  <a:pt x="771212" y="5671473"/>
                </a:cubicBezTo>
                <a:cubicBezTo>
                  <a:pt x="768051" y="5663780"/>
                  <a:pt x="756797" y="5659839"/>
                  <a:pt x="745544" y="5655895"/>
                </a:cubicBezTo>
                <a:close/>
                <a:moveTo>
                  <a:pt x="5975085" y="5650089"/>
                </a:moveTo>
                <a:cubicBezTo>
                  <a:pt x="5963678" y="5650089"/>
                  <a:pt x="5955314" y="5655728"/>
                  <a:pt x="5952272" y="5669829"/>
                </a:cubicBezTo>
                <a:cubicBezTo>
                  <a:pt x="5955314" y="5675470"/>
                  <a:pt x="5960637" y="5678288"/>
                  <a:pt x="5963678" y="5681108"/>
                </a:cubicBezTo>
                <a:lnTo>
                  <a:pt x="5965199" y="5680404"/>
                </a:lnTo>
                <a:lnTo>
                  <a:pt x="5963678" y="5682871"/>
                </a:lnTo>
                <a:cubicBezTo>
                  <a:pt x="5959496" y="5691683"/>
                  <a:pt x="5954554" y="5700142"/>
                  <a:pt x="5946569" y="5709308"/>
                </a:cubicBezTo>
                <a:cubicBezTo>
                  <a:pt x="5949611" y="5711775"/>
                  <a:pt x="5952653" y="5713185"/>
                  <a:pt x="5955695" y="5713890"/>
                </a:cubicBezTo>
                <a:cubicBezTo>
                  <a:pt x="5964818" y="5716006"/>
                  <a:pt x="5973563" y="5711776"/>
                  <a:pt x="5981928" y="5710718"/>
                </a:cubicBezTo>
                <a:cubicBezTo>
                  <a:pt x="5999797" y="5698733"/>
                  <a:pt x="5971281" y="5683929"/>
                  <a:pt x="5994855" y="5669830"/>
                </a:cubicBezTo>
                <a:cubicBezTo>
                  <a:pt x="5991432" y="5665247"/>
                  <a:pt x="5988393" y="5661721"/>
                  <a:pt x="5985350" y="5659607"/>
                </a:cubicBezTo>
                <a:lnTo>
                  <a:pt x="5978126" y="5656787"/>
                </a:lnTo>
                <a:close/>
                <a:moveTo>
                  <a:pt x="1093614" y="5621965"/>
                </a:moveTo>
                <a:lnTo>
                  <a:pt x="1103374" y="5625541"/>
                </a:lnTo>
                <a:lnTo>
                  <a:pt x="1096195" y="5625696"/>
                </a:lnTo>
                <a:close/>
                <a:moveTo>
                  <a:pt x="5976605" y="5613431"/>
                </a:moveTo>
                <a:cubicBezTo>
                  <a:pt x="5962158" y="5620480"/>
                  <a:pt x="5947710" y="5627882"/>
                  <a:pt x="5959118" y="5643392"/>
                </a:cubicBezTo>
                <a:cubicBezTo>
                  <a:pt x="5970903" y="5640220"/>
                  <a:pt x="5981167" y="5640219"/>
                  <a:pt x="5993333" y="5637047"/>
                </a:cubicBezTo>
                <a:cubicBezTo>
                  <a:pt x="5992194" y="5621538"/>
                  <a:pt x="5981929" y="5621185"/>
                  <a:pt x="5976605" y="5613431"/>
                </a:cubicBezTo>
                <a:close/>
                <a:moveTo>
                  <a:pt x="5986399" y="5574943"/>
                </a:moveTo>
                <a:lnTo>
                  <a:pt x="6015385" y="5591444"/>
                </a:lnTo>
                <a:cubicBezTo>
                  <a:pt x="6029549" y="5596247"/>
                  <a:pt x="6044661" y="5598450"/>
                  <a:pt x="6059869" y="5597920"/>
                </a:cubicBezTo>
                <a:lnTo>
                  <a:pt x="6080019" y="5594396"/>
                </a:lnTo>
                <a:lnTo>
                  <a:pt x="6072035" y="5618365"/>
                </a:lnTo>
                <a:cubicBezTo>
                  <a:pt x="6064051" y="5640571"/>
                  <a:pt x="6056446" y="5660665"/>
                  <a:pt x="6046943" y="5678994"/>
                </a:cubicBezTo>
                <a:cubicBezTo>
                  <a:pt x="6035155" y="5699085"/>
                  <a:pt x="6023750" y="5716006"/>
                  <a:pt x="6008162" y="5730457"/>
                </a:cubicBezTo>
                <a:cubicBezTo>
                  <a:pt x="6010063" y="5745262"/>
                  <a:pt x="6004360" y="5763591"/>
                  <a:pt x="5996755" y="5781920"/>
                </a:cubicBezTo>
                <a:lnTo>
                  <a:pt x="5994031" y="5787323"/>
                </a:lnTo>
                <a:lnTo>
                  <a:pt x="5978999" y="5785799"/>
                </a:lnTo>
                <a:lnTo>
                  <a:pt x="5977366" y="5778044"/>
                </a:lnTo>
                <a:lnTo>
                  <a:pt x="5973258" y="5785218"/>
                </a:lnTo>
                <a:lnTo>
                  <a:pt x="5973161" y="5785208"/>
                </a:lnTo>
                <a:cubicBezTo>
                  <a:pt x="5962962" y="5786146"/>
                  <a:pt x="5952668" y="5788866"/>
                  <a:pt x="5942345" y="5792829"/>
                </a:cubicBezTo>
                <a:lnTo>
                  <a:pt x="5960031" y="5808118"/>
                </a:lnTo>
                <a:lnTo>
                  <a:pt x="5952225" y="5821534"/>
                </a:lnTo>
                <a:cubicBezTo>
                  <a:pt x="5941532" y="5838761"/>
                  <a:pt x="5929840" y="5854358"/>
                  <a:pt x="5921097" y="5855239"/>
                </a:cubicBezTo>
                <a:cubicBezTo>
                  <a:pt x="5927180" y="5858765"/>
                  <a:pt x="5932883" y="5862290"/>
                  <a:pt x="5929081" y="5869691"/>
                </a:cubicBezTo>
                <a:cubicBezTo>
                  <a:pt x="5923378" y="5880619"/>
                  <a:pt x="5917674" y="5871454"/>
                  <a:pt x="5911591" y="5878857"/>
                </a:cubicBezTo>
                <a:cubicBezTo>
                  <a:pt x="5919575" y="5888021"/>
                  <a:pt x="5909691" y="5906351"/>
                  <a:pt x="5896003" y="5924680"/>
                </a:cubicBezTo>
                <a:cubicBezTo>
                  <a:pt x="5890300" y="5933846"/>
                  <a:pt x="5880796" y="5941247"/>
                  <a:pt x="5874712" y="5948650"/>
                </a:cubicBezTo>
                <a:cubicBezTo>
                  <a:pt x="5867108" y="5957815"/>
                  <a:pt x="5861405" y="5963101"/>
                  <a:pt x="5855701" y="5968742"/>
                </a:cubicBezTo>
                <a:cubicBezTo>
                  <a:pt x="5859504" y="5966980"/>
                  <a:pt x="5861405" y="5966980"/>
                  <a:pt x="5865207" y="5968742"/>
                </a:cubicBezTo>
                <a:cubicBezTo>
                  <a:pt x="5853802" y="5970505"/>
                  <a:pt x="5853801" y="6007516"/>
                  <a:pt x="5832512" y="6011041"/>
                </a:cubicBezTo>
                <a:lnTo>
                  <a:pt x="5838005" y="5993377"/>
                </a:lnTo>
                <a:lnTo>
                  <a:pt x="5844290" y="5987954"/>
                </a:lnTo>
                <a:cubicBezTo>
                  <a:pt x="5858001" y="5968524"/>
                  <a:pt x="5853139" y="5943581"/>
                  <a:pt x="5840331" y="5915284"/>
                </a:cubicBezTo>
                <a:lnTo>
                  <a:pt x="5829240" y="5909405"/>
                </a:lnTo>
                <a:lnTo>
                  <a:pt x="5824525" y="5880503"/>
                </a:lnTo>
                <a:cubicBezTo>
                  <a:pt x="5818572" y="5865749"/>
                  <a:pt x="5809124" y="5852752"/>
                  <a:pt x="5797295" y="5843754"/>
                </a:cubicBezTo>
                <a:lnTo>
                  <a:pt x="5784201" y="5836852"/>
                </a:lnTo>
                <a:lnTo>
                  <a:pt x="5790926" y="5828670"/>
                </a:lnTo>
                <a:cubicBezTo>
                  <a:pt x="5796201" y="5825190"/>
                  <a:pt x="5801524" y="5824748"/>
                  <a:pt x="5805517" y="5829508"/>
                </a:cubicBezTo>
                <a:cubicBezTo>
                  <a:pt x="5805516" y="5812940"/>
                  <a:pt x="5799812" y="5798487"/>
                  <a:pt x="5821104" y="5791087"/>
                </a:cubicBezTo>
                <a:cubicBezTo>
                  <a:pt x="5807417" y="5776281"/>
                  <a:pt x="5801714" y="5810826"/>
                  <a:pt x="5790308" y="5809062"/>
                </a:cubicBezTo>
                <a:cubicBezTo>
                  <a:pt x="5788028" y="5801661"/>
                  <a:pt x="5796012" y="5792849"/>
                  <a:pt x="5801714" y="5785446"/>
                </a:cubicBezTo>
                <a:cubicBezTo>
                  <a:pt x="5809318" y="5776282"/>
                  <a:pt x="5815020" y="5767117"/>
                  <a:pt x="5813120" y="5759715"/>
                </a:cubicBezTo>
                <a:cubicBezTo>
                  <a:pt x="5828708" y="5755837"/>
                  <a:pt x="5838214" y="5754427"/>
                  <a:pt x="5849620" y="5761476"/>
                </a:cubicBezTo>
                <a:cubicBezTo>
                  <a:pt x="5853801" y="5750549"/>
                  <a:pt x="5843916" y="5743147"/>
                  <a:pt x="5843916" y="5733982"/>
                </a:cubicBezTo>
                <a:cubicBezTo>
                  <a:pt x="5840115" y="5737507"/>
                  <a:pt x="5838213" y="5744910"/>
                  <a:pt x="5832511" y="5743147"/>
                </a:cubicBezTo>
                <a:cubicBezTo>
                  <a:pt x="5830608" y="5732219"/>
                  <a:pt x="5834412" y="5723055"/>
                  <a:pt x="5842396" y="5716006"/>
                </a:cubicBezTo>
                <a:cubicBezTo>
                  <a:pt x="5850000" y="5708603"/>
                  <a:pt x="5859505" y="5706488"/>
                  <a:pt x="5869009" y="5712128"/>
                </a:cubicBezTo>
                <a:cubicBezTo>
                  <a:pt x="5861406" y="5719530"/>
                  <a:pt x="5878894" y="5732219"/>
                  <a:pt x="5878894" y="5726933"/>
                </a:cubicBezTo>
                <a:cubicBezTo>
                  <a:pt x="5867108" y="5713890"/>
                  <a:pt x="5884596" y="5691683"/>
                  <a:pt x="5874713" y="5678994"/>
                </a:cubicBezTo>
                <a:cubicBezTo>
                  <a:pt x="5861405" y="5691683"/>
                  <a:pt x="5878894" y="5695561"/>
                  <a:pt x="5869009" y="5706487"/>
                </a:cubicBezTo>
                <a:cubicBezTo>
                  <a:pt x="5855702" y="5706487"/>
                  <a:pt x="5855702" y="5695561"/>
                  <a:pt x="5843916" y="5702963"/>
                </a:cubicBezTo>
                <a:cubicBezTo>
                  <a:pt x="5857603" y="5682871"/>
                  <a:pt x="5861406" y="5673706"/>
                  <a:pt x="5865208" y="5657139"/>
                </a:cubicBezTo>
                <a:cubicBezTo>
                  <a:pt x="5873191" y="5660665"/>
                  <a:pt x="5865207" y="5668066"/>
                  <a:pt x="5874712" y="5669828"/>
                </a:cubicBezTo>
                <a:cubicBezTo>
                  <a:pt x="5880604" y="5664366"/>
                  <a:pt x="5878705" y="5661104"/>
                  <a:pt x="5875567" y="5658329"/>
                </a:cubicBezTo>
                <a:lnTo>
                  <a:pt x="5871466" y="5652955"/>
                </a:lnTo>
                <a:lnTo>
                  <a:pt x="5881719" y="5650057"/>
                </a:lnTo>
                <a:lnTo>
                  <a:pt x="5879055" y="5642650"/>
                </a:lnTo>
                <a:lnTo>
                  <a:pt x="5879940" y="5642026"/>
                </a:lnTo>
                <a:cubicBezTo>
                  <a:pt x="5883647" y="5639514"/>
                  <a:pt x="5887639" y="5637752"/>
                  <a:pt x="5892581" y="5638809"/>
                </a:cubicBezTo>
                <a:lnTo>
                  <a:pt x="5893953" y="5630221"/>
                </a:lnTo>
                <a:lnTo>
                  <a:pt x="5898785" y="5628154"/>
                </a:lnTo>
                <a:cubicBezTo>
                  <a:pt x="5905111" y="5624116"/>
                  <a:pt x="5911071" y="5619448"/>
                  <a:pt x="5916643" y="5615769"/>
                </a:cubicBezTo>
                <a:cubicBezTo>
                  <a:pt x="5927787" y="5608414"/>
                  <a:pt x="5939941" y="5603547"/>
                  <a:pt x="5954072" y="5609512"/>
                </a:cubicBezTo>
                <a:cubicBezTo>
                  <a:pt x="5954063" y="5603759"/>
                  <a:pt x="5957845" y="5597489"/>
                  <a:pt x="5963889" y="5591389"/>
                </a:cubicBezTo>
                <a:close/>
                <a:moveTo>
                  <a:pt x="999697" y="5573330"/>
                </a:moveTo>
                <a:lnTo>
                  <a:pt x="1011625" y="5574735"/>
                </a:lnTo>
                <a:cubicBezTo>
                  <a:pt x="1024512" y="5575584"/>
                  <a:pt x="1037721" y="5576248"/>
                  <a:pt x="1052722" y="5575571"/>
                </a:cubicBezTo>
                <a:lnTo>
                  <a:pt x="1052244" y="5574003"/>
                </a:lnTo>
                <a:lnTo>
                  <a:pt x="1055253" y="5576257"/>
                </a:lnTo>
                <a:cubicBezTo>
                  <a:pt x="1060690" y="5580489"/>
                  <a:pt x="1066602" y="5586286"/>
                  <a:pt x="1071248" y="5585446"/>
                </a:cubicBezTo>
                <a:cubicBezTo>
                  <a:pt x="1059712" y="5575833"/>
                  <a:pt x="1068753" y="5578904"/>
                  <a:pt x="1078560" y="5585524"/>
                </a:cubicBezTo>
                <a:cubicBezTo>
                  <a:pt x="1080054" y="5585889"/>
                  <a:pt x="1080508" y="5585933"/>
                  <a:pt x="1081038" y="5586857"/>
                </a:cubicBezTo>
                <a:cubicBezTo>
                  <a:pt x="1081999" y="5586299"/>
                  <a:pt x="1082533" y="5587221"/>
                  <a:pt x="1083065" y="5588143"/>
                </a:cubicBezTo>
                <a:cubicBezTo>
                  <a:pt x="1084691" y="5588738"/>
                  <a:pt x="1086207" y="5590626"/>
                  <a:pt x="1087701" y="5590992"/>
                </a:cubicBezTo>
                <a:cubicBezTo>
                  <a:pt x="1090713" y="5593245"/>
                  <a:pt x="1093535" y="5595913"/>
                  <a:pt x="1096546" y="5598166"/>
                </a:cubicBezTo>
                <a:cubicBezTo>
                  <a:pt x="1100567" y="5602906"/>
                  <a:pt x="1103491" y="5607973"/>
                  <a:pt x="1100496" y="5610930"/>
                </a:cubicBezTo>
                <a:cubicBezTo>
                  <a:pt x="1091973" y="5603572"/>
                  <a:pt x="1086436" y="5609531"/>
                  <a:pt x="1078677" y="5605720"/>
                </a:cubicBezTo>
                <a:cubicBezTo>
                  <a:pt x="1095578" y="5614999"/>
                  <a:pt x="1086052" y="5614050"/>
                  <a:pt x="1082775" y="5623925"/>
                </a:cubicBezTo>
                <a:lnTo>
                  <a:pt x="1085333" y="5626133"/>
                </a:lnTo>
                <a:lnTo>
                  <a:pt x="1066760" y="5625803"/>
                </a:lnTo>
                <a:lnTo>
                  <a:pt x="1066118" y="5626173"/>
                </a:lnTo>
                <a:lnTo>
                  <a:pt x="1055936" y="5620384"/>
                </a:lnTo>
                <a:cubicBezTo>
                  <a:pt x="1043118" y="5611513"/>
                  <a:pt x="1031770" y="5601483"/>
                  <a:pt x="1017608" y="5585098"/>
                </a:cubicBezTo>
                <a:cubicBezTo>
                  <a:pt x="1012008" y="5582804"/>
                  <a:pt x="1006306" y="5578113"/>
                  <a:pt x="1001136" y="5574342"/>
                </a:cubicBezTo>
                <a:close/>
                <a:moveTo>
                  <a:pt x="8253232" y="5557031"/>
                </a:moveTo>
                <a:cubicBezTo>
                  <a:pt x="8242966" y="5561614"/>
                  <a:pt x="8233081" y="5562318"/>
                  <a:pt x="8233841" y="5572541"/>
                </a:cubicBezTo>
                <a:cubicBezTo>
                  <a:pt x="8233081" y="5576419"/>
                  <a:pt x="8242206" y="5583467"/>
                  <a:pt x="8244487" y="5582058"/>
                </a:cubicBezTo>
                <a:cubicBezTo>
                  <a:pt x="8248288" y="5582411"/>
                  <a:pt x="8250951" y="5581705"/>
                  <a:pt x="8252851" y="5580648"/>
                </a:cubicBezTo>
                <a:cubicBezTo>
                  <a:pt x="8259315" y="5577476"/>
                  <a:pt x="8259314" y="5567959"/>
                  <a:pt x="8260074" y="5561966"/>
                </a:cubicBezTo>
                <a:cubicBezTo>
                  <a:pt x="8256273" y="5561614"/>
                  <a:pt x="8252851" y="5560909"/>
                  <a:pt x="8253232" y="5557031"/>
                </a:cubicBezTo>
                <a:close/>
                <a:moveTo>
                  <a:pt x="6149215" y="5555622"/>
                </a:moveTo>
                <a:lnTo>
                  <a:pt x="6150735" y="5559146"/>
                </a:lnTo>
                <a:cubicBezTo>
                  <a:pt x="6154158" y="5562671"/>
                  <a:pt x="6159101" y="5566197"/>
                  <a:pt x="6164804" y="5568663"/>
                </a:cubicBezTo>
                <a:cubicBezTo>
                  <a:pt x="6170887" y="5579591"/>
                  <a:pt x="6176589" y="5591576"/>
                  <a:pt x="6183434" y="5603561"/>
                </a:cubicBezTo>
                <a:cubicBezTo>
                  <a:pt x="6190657" y="5614135"/>
                  <a:pt x="6199021" y="5626119"/>
                  <a:pt x="6208527" y="5637047"/>
                </a:cubicBezTo>
                <a:lnTo>
                  <a:pt x="6215750" y="5645860"/>
                </a:lnTo>
                <a:lnTo>
                  <a:pt x="6206246" y="5644098"/>
                </a:lnTo>
                <a:cubicBezTo>
                  <a:pt x="6186475" y="5643391"/>
                  <a:pt x="6169366" y="5649384"/>
                  <a:pt x="6162523" y="5664541"/>
                </a:cubicBezTo>
                <a:lnTo>
                  <a:pt x="6162417" y="5665227"/>
                </a:lnTo>
                <a:lnTo>
                  <a:pt x="6135460" y="5649710"/>
                </a:lnTo>
                <a:lnTo>
                  <a:pt x="6108694" y="5641001"/>
                </a:lnTo>
                <a:lnTo>
                  <a:pt x="6111908" y="5632157"/>
                </a:lnTo>
                <a:lnTo>
                  <a:pt x="6118368" y="5630891"/>
                </a:lnTo>
                <a:lnTo>
                  <a:pt x="6121053" y="5634385"/>
                </a:lnTo>
                <a:cubicBezTo>
                  <a:pt x="6129187" y="5637365"/>
                  <a:pt x="6139675" y="5637758"/>
                  <a:pt x="6150483" y="5637966"/>
                </a:cubicBezTo>
                <a:cubicBezTo>
                  <a:pt x="6151930" y="5622700"/>
                  <a:pt x="6145457" y="5613157"/>
                  <a:pt x="6136465" y="5609522"/>
                </a:cubicBezTo>
                <a:lnTo>
                  <a:pt x="6126674" y="5611874"/>
                </a:lnTo>
                <a:lnTo>
                  <a:pt x="6124122" y="5605676"/>
                </a:lnTo>
                <a:cubicBezTo>
                  <a:pt x="6129824" y="5592987"/>
                  <a:pt x="6135528" y="5583820"/>
                  <a:pt x="6137430" y="5572541"/>
                </a:cubicBezTo>
                <a:lnTo>
                  <a:pt x="6140089" y="5564786"/>
                </a:lnTo>
                <a:close/>
                <a:moveTo>
                  <a:pt x="2685674" y="5537936"/>
                </a:moveTo>
                <a:lnTo>
                  <a:pt x="2693214" y="5542579"/>
                </a:lnTo>
                <a:lnTo>
                  <a:pt x="2693215" y="5540465"/>
                </a:lnTo>
                <a:lnTo>
                  <a:pt x="2695876" y="5545751"/>
                </a:lnTo>
                <a:cubicBezTo>
                  <a:pt x="2699297" y="5555622"/>
                  <a:pt x="2702719" y="5568310"/>
                  <a:pt x="2709562" y="5570779"/>
                </a:cubicBezTo>
                <a:cubicBezTo>
                  <a:pt x="2701579" y="5548923"/>
                  <a:pt x="2711463" y="5559852"/>
                  <a:pt x="2719447" y="5576419"/>
                </a:cubicBezTo>
                <a:cubicBezTo>
                  <a:pt x="2721349" y="5578181"/>
                  <a:pt x="2720968" y="5578182"/>
                  <a:pt x="2720968" y="5579944"/>
                </a:cubicBezTo>
                <a:cubicBezTo>
                  <a:pt x="2722870" y="5579943"/>
                  <a:pt x="2722870" y="5581705"/>
                  <a:pt x="2722870" y="5583468"/>
                </a:cubicBezTo>
                <a:cubicBezTo>
                  <a:pt x="2724770" y="5585584"/>
                  <a:pt x="2724770" y="5589108"/>
                  <a:pt x="2726672" y="5591222"/>
                </a:cubicBezTo>
                <a:cubicBezTo>
                  <a:pt x="2728573" y="5596511"/>
                  <a:pt x="2730473" y="5602151"/>
                  <a:pt x="2732374" y="5607437"/>
                </a:cubicBezTo>
                <a:cubicBezTo>
                  <a:pt x="2734276" y="5616602"/>
                  <a:pt x="2734655" y="5625767"/>
                  <a:pt x="2728953" y="5627530"/>
                </a:cubicBezTo>
                <a:cubicBezTo>
                  <a:pt x="2722870" y="5611315"/>
                  <a:pt x="2711463" y="5614840"/>
                  <a:pt x="2703859" y="5603913"/>
                </a:cubicBezTo>
                <a:cubicBezTo>
                  <a:pt x="2719068" y="5629292"/>
                  <a:pt x="2707661" y="5620480"/>
                  <a:pt x="2695876" y="5631407"/>
                </a:cubicBezTo>
                <a:lnTo>
                  <a:pt x="2697777" y="5635989"/>
                </a:lnTo>
                <a:lnTo>
                  <a:pt x="2673063" y="5621890"/>
                </a:lnTo>
                <a:lnTo>
                  <a:pt x="2672304" y="5621538"/>
                </a:lnTo>
                <a:lnTo>
                  <a:pt x="2663179" y="5605675"/>
                </a:lnTo>
                <a:lnTo>
                  <a:pt x="2653195" y="5579614"/>
                </a:lnTo>
                <a:lnTo>
                  <a:pt x="2660458" y="5574597"/>
                </a:lnTo>
                <a:cubicBezTo>
                  <a:pt x="2657814" y="5562613"/>
                  <a:pt x="2669121" y="5553320"/>
                  <a:pt x="2680540" y="5542738"/>
                </a:cubicBezTo>
                <a:close/>
                <a:moveTo>
                  <a:pt x="2674394" y="5530988"/>
                </a:moveTo>
                <a:lnTo>
                  <a:pt x="2677463" y="5532878"/>
                </a:lnTo>
                <a:lnTo>
                  <a:pt x="2671883" y="5535149"/>
                </a:lnTo>
                <a:close/>
                <a:moveTo>
                  <a:pt x="759915" y="5529083"/>
                </a:moveTo>
                <a:cubicBezTo>
                  <a:pt x="756446" y="5529090"/>
                  <a:pt x="753468" y="5530042"/>
                  <a:pt x="750742" y="5531615"/>
                </a:cubicBezTo>
                <a:cubicBezTo>
                  <a:pt x="742953" y="5542560"/>
                  <a:pt x="756326" y="5541286"/>
                  <a:pt x="755450" y="5551618"/>
                </a:cubicBezTo>
                <a:cubicBezTo>
                  <a:pt x="764929" y="5549523"/>
                  <a:pt x="773954" y="5547382"/>
                  <a:pt x="772037" y="5532216"/>
                </a:cubicBezTo>
                <a:cubicBezTo>
                  <a:pt x="767344" y="5530013"/>
                  <a:pt x="763384" y="5529076"/>
                  <a:pt x="759915" y="5529083"/>
                </a:cubicBezTo>
                <a:close/>
                <a:moveTo>
                  <a:pt x="8392383" y="5524251"/>
                </a:moveTo>
                <a:cubicBezTo>
                  <a:pt x="8388582" y="5523897"/>
                  <a:pt x="8387822" y="5527423"/>
                  <a:pt x="8387442" y="5531653"/>
                </a:cubicBezTo>
                <a:cubicBezTo>
                  <a:pt x="8388963" y="5533767"/>
                  <a:pt x="8387443" y="5545751"/>
                  <a:pt x="8393525" y="5544342"/>
                </a:cubicBezTo>
                <a:cubicBezTo>
                  <a:pt x="8395426" y="5544693"/>
                  <a:pt x="8397706" y="5542931"/>
                  <a:pt x="8399227" y="5541169"/>
                </a:cubicBezTo>
                <a:cubicBezTo>
                  <a:pt x="8401128" y="5539407"/>
                  <a:pt x="8402270" y="5537645"/>
                  <a:pt x="8402270" y="5537645"/>
                </a:cubicBezTo>
                <a:cubicBezTo>
                  <a:pt x="8400369" y="5535177"/>
                  <a:pt x="8401129" y="5531300"/>
                  <a:pt x="8399227" y="5529185"/>
                </a:cubicBezTo>
                <a:cubicBezTo>
                  <a:pt x="8398086" y="5522840"/>
                  <a:pt x="8396186" y="5524955"/>
                  <a:pt x="8392383" y="5524251"/>
                </a:cubicBezTo>
                <a:close/>
                <a:moveTo>
                  <a:pt x="8369952" y="5478425"/>
                </a:moveTo>
                <a:cubicBezTo>
                  <a:pt x="8362728" y="5486534"/>
                  <a:pt x="8360447" y="5494288"/>
                  <a:pt x="8361968" y="5500633"/>
                </a:cubicBezTo>
                <a:cubicBezTo>
                  <a:pt x="8365391" y="5520020"/>
                  <a:pt x="8398467" y="5527422"/>
                  <a:pt x="8407212" y="5499222"/>
                </a:cubicBezTo>
                <a:cubicBezTo>
                  <a:pt x="8398467" y="5483714"/>
                  <a:pt x="8385920" y="5489353"/>
                  <a:pt x="8369952" y="5478425"/>
                </a:cubicBezTo>
                <a:close/>
                <a:moveTo>
                  <a:pt x="5933644" y="5454104"/>
                </a:moveTo>
                <a:cubicBezTo>
                  <a:pt x="5929081" y="5455513"/>
                  <a:pt x="5924517" y="5458686"/>
                  <a:pt x="5923378" y="5465031"/>
                </a:cubicBezTo>
                <a:cubicBezTo>
                  <a:pt x="5926419" y="5468556"/>
                  <a:pt x="5932503" y="5469261"/>
                  <a:pt x="5935163" y="5472786"/>
                </a:cubicBezTo>
                <a:cubicBezTo>
                  <a:pt x="5936303" y="5466441"/>
                  <a:pt x="5943528" y="5461154"/>
                  <a:pt x="5944669" y="5455162"/>
                </a:cubicBezTo>
                <a:cubicBezTo>
                  <a:pt x="5943148" y="5453400"/>
                  <a:pt x="5938206" y="5452693"/>
                  <a:pt x="5933644" y="5454104"/>
                </a:cubicBezTo>
                <a:close/>
                <a:moveTo>
                  <a:pt x="2647585" y="5454093"/>
                </a:moveTo>
                <a:lnTo>
                  <a:pt x="2653246" y="5459038"/>
                </a:lnTo>
                <a:lnTo>
                  <a:pt x="2657319" y="5462885"/>
                </a:lnTo>
                <a:lnTo>
                  <a:pt x="2644695" y="5477227"/>
                </a:lnTo>
                <a:lnTo>
                  <a:pt x="2644394" y="5477104"/>
                </a:lnTo>
                <a:lnTo>
                  <a:pt x="2645776" y="5470122"/>
                </a:lnTo>
                <a:cubicBezTo>
                  <a:pt x="2648466" y="5467379"/>
                  <a:pt x="2651642" y="5464547"/>
                  <a:pt x="2650179" y="5462015"/>
                </a:cubicBezTo>
                <a:lnTo>
                  <a:pt x="2640185" y="5475379"/>
                </a:lnTo>
                <a:lnTo>
                  <a:pt x="2631247" y="5471715"/>
                </a:lnTo>
                <a:close/>
                <a:moveTo>
                  <a:pt x="1068031" y="5439925"/>
                </a:moveTo>
                <a:cubicBezTo>
                  <a:pt x="1076562" y="5456185"/>
                  <a:pt x="1081875" y="5481674"/>
                  <a:pt x="1105147" y="5480518"/>
                </a:cubicBezTo>
                <a:lnTo>
                  <a:pt x="1106470" y="5461333"/>
                </a:lnTo>
                <a:lnTo>
                  <a:pt x="1115126" y="5468924"/>
                </a:lnTo>
                <a:cubicBezTo>
                  <a:pt x="1120827" y="5473615"/>
                  <a:pt x="1126130" y="5477615"/>
                  <a:pt x="1131300" y="5481386"/>
                </a:cubicBezTo>
                <a:cubicBezTo>
                  <a:pt x="1136469" y="5485155"/>
                  <a:pt x="1142732" y="5488602"/>
                  <a:pt x="1148432" y="5493291"/>
                </a:cubicBezTo>
                <a:cubicBezTo>
                  <a:pt x="1153070" y="5496142"/>
                  <a:pt x="1153070" y="5496142"/>
                  <a:pt x="1153070" y="5496142"/>
                </a:cubicBezTo>
                <a:cubicBezTo>
                  <a:pt x="1154267" y="5498214"/>
                  <a:pt x="1154267" y="5498214"/>
                  <a:pt x="1154267" y="5498214"/>
                </a:cubicBezTo>
                <a:cubicBezTo>
                  <a:pt x="1156426" y="5499732"/>
                  <a:pt x="1156614" y="5499316"/>
                  <a:pt x="1156614" y="5499316"/>
                </a:cubicBezTo>
                <a:cubicBezTo>
                  <a:pt x="1160718" y="5501243"/>
                  <a:pt x="1163409" y="5503682"/>
                  <a:pt x="1167516" y="5505610"/>
                </a:cubicBezTo>
                <a:cubicBezTo>
                  <a:pt x="1173218" y="5510301"/>
                  <a:pt x="1180545" y="5515589"/>
                  <a:pt x="1187341" y="5519955"/>
                </a:cubicBezTo>
                <a:cubicBezTo>
                  <a:pt x="1190351" y="5522208"/>
                  <a:pt x="1194988" y="5525057"/>
                  <a:pt x="1197679" y="5527494"/>
                </a:cubicBezTo>
                <a:cubicBezTo>
                  <a:pt x="1202848" y="5531267"/>
                  <a:pt x="1202981" y="5531496"/>
                  <a:pt x="1202981" y="5531496"/>
                </a:cubicBezTo>
                <a:cubicBezTo>
                  <a:pt x="1203513" y="5532418"/>
                  <a:pt x="1203513" y="5532418"/>
                  <a:pt x="1203513" y="5532418"/>
                </a:cubicBezTo>
                <a:cubicBezTo>
                  <a:pt x="1205006" y="5532783"/>
                  <a:pt x="1205327" y="5532598"/>
                  <a:pt x="1205327" y="5532598"/>
                </a:cubicBezTo>
                <a:cubicBezTo>
                  <a:pt x="1205860" y="5533520"/>
                  <a:pt x="1205993" y="5533749"/>
                  <a:pt x="1205993" y="5533749"/>
                </a:cubicBezTo>
                <a:cubicBezTo>
                  <a:pt x="1214884" y="5531379"/>
                  <a:pt x="1221766" y="5532934"/>
                  <a:pt x="1227898" y="5536148"/>
                </a:cubicBezTo>
                <a:cubicBezTo>
                  <a:pt x="1230055" y="5537664"/>
                  <a:pt x="1232535" y="5538997"/>
                  <a:pt x="1235225" y="5541435"/>
                </a:cubicBezTo>
                <a:cubicBezTo>
                  <a:pt x="1235757" y="5542356"/>
                  <a:pt x="1235757" y="5542356"/>
                  <a:pt x="1235757" y="5542356"/>
                </a:cubicBezTo>
                <a:cubicBezTo>
                  <a:pt x="1234795" y="5542910"/>
                  <a:pt x="1234795" y="5542910"/>
                  <a:pt x="1234795" y="5542910"/>
                </a:cubicBezTo>
                <a:cubicBezTo>
                  <a:pt x="1235326" y="5543833"/>
                  <a:pt x="1235460" y="5544063"/>
                  <a:pt x="1235460" y="5544063"/>
                </a:cubicBezTo>
                <a:cubicBezTo>
                  <a:pt x="1244070" y="5548610"/>
                  <a:pt x="1244070" y="5548610"/>
                  <a:pt x="1244070" y="5548610"/>
                </a:cubicBezTo>
                <a:cubicBezTo>
                  <a:pt x="1245032" y="5548054"/>
                  <a:pt x="1245032" y="5548054"/>
                  <a:pt x="1245032" y="5548054"/>
                </a:cubicBezTo>
                <a:cubicBezTo>
                  <a:pt x="1245698" y="5549206"/>
                  <a:pt x="1247378" y="5549156"/>
                  <a:pt x="1248042" y="5550307"/>
                </a:cubicBezTo>
                <a:cubicBezTo>
                  <a:pt x="1250390" y="5551409"/>
                  <a:pt x="1252681" y="5553156"/>
                  <a:pt x="1253212" y="5554078"/>
                </a:cubicBezTo>
                <a:cubicBezTo>
                  <a:pt x="1250734" y="5552746"/>
                  <a:pt x="1261142" y="5552263"/>
                  <a:pt x="1263535" y="5556407"/>
                </a:cubicBezTo>
                <a:cubicBezTo>
                  <a:pt x="1267572" y="5566358"/>
                  <a:pt x="1263083" y="5568952"/>
                  <a:pt x="1255238" y="5567953"/>
                </a:cubicBezTo>
                <a:cubicBezTo>
                  <a:pt x="1250514" y="5567917"/>
                  <a:pt x="1246862" y="5566034"/>
                  <a:pt x="1241607" y="5565076"/>
                </a:cubicBezTo>
                <a:cubicBezTo>
                  <a:pt x="1239980" y="5564481"/>
                  <a:pt x="1239316" y="5563329"/>
                  <a:pt x="1238354" y="5563884"/>
                </a:cubicBezTo>
                <a:cubicBezTo>
                  <a:pt x="1236539" y="5563704"/>
                  <a:pt x="1236539" y="5563704"/>
                  <a:pt x="1236539" y="5563704"/>
                </a:cubicBezTo>
                <a:cubicBezTo>
                  <a:pt x="1236007" y="5562783"/>
                  <a:pt x="1236007" y="5562783"/>
                  <a:pt x="1236007" y="5562783"/>
                </a:cubicBezTo>
                <a:cubicBezTo>
                  <a:pt x="1226865" y="5557315"/>
                  <a:pt x="1226733" y="5557084"/>
                  <a:pt x="1226733" y="5557084"/>
                </a:cubicBezTo>
                <a:cubicBezTo>
                  <a:pt x="1224918" y="5556904"/>
                  <a:pt x="1224575" y="5555567"/>
                  <a:pt x="1222760" y="5555386"/>
                </a:cubicBezTo>
                <a:cubicBezTo>
                  <a:pt x="1230705" y="5558782"/>
                  <a:pt x="1213204" y="5569193"/>
                  <a:pt x="1208629" y="5574599"/>
                </a:cubicBezTo>
                <a:cubicBezTo>
                  <a:pt x="1200253" y="5572680"/>
                  <a:pt x="1190759" y="5569564"/>
                  <a:pt x="1184010" y="5568240"/>
                </a:cubicBezTo>
                <a:cubicBezTo>
                  <a:pt x="1181851" y="5566724"/>
                  <a:pt x="1181851" y="5566724"/>
                  <a:pt x="1181851" y="5566724"/>
                </a:cubicBezTo>
                <a:cubicBezTo>
                  <a:pt x="1181851" y="5566724"/>
                  <a:pt x="1181186" y="5565572"/>
                  <a:pt x="1180225" y="5566127"/>
                </a:cubicBezTo>
                <a:cubicBezTo>
                  <a:pt x="1179692" y="5565206"/>
                  <a:pt x="1179692" y="5565206"/>
                  <a:pt x="1179692" y="5565206"/>
                </a:cubicBezTo>
                <a:cubicBezTo>
                  <a:pt x="1176252" y="5564430"/>
                  <a:pt x="1176386" y="5564660"/>
                  <a:pt x="1176386" y="5564660"/>
                </a:cubicBezTo>
                <a:cubicBezTo>
                  <a:pt x="1173561" y="5561991"/>
                  <a:pt x="1169800" y="5561399"/>
                  <a:pt x="1165694" y="5559473"/>
                </a:cubicBezTo>
                <a:cubicBezTo>
                  <a:pt x="1159564" y="5556257"/>
                  <a:pt x="1152281" y="5554013"/>
                  <a:pt x="1144203" y="5550388"/>
                </a:cubicBezTo>
                <a:cubicBezTo>
                  <a:pt x="1138502" y="5545696"/>
                  <a:pt x="1142091" y="5539325"/>
                  <a:pt x="1133801" y="5534593"/>
                </a:cubicBezTo>
                <a:cubicBezTo>
                  <a:pt x="1131855" y="5534182"/>
                  <a:pt x="1130361" y="5533815"/>
                  <a:pt x="1128413" y="5533405"/>
                </a:cubicBezTo>
                <a:cubicBezTo>
                  <a:pt x="1126919" y="5533040"/>
                  <a:pt x="1126787" y="5532809"/>
                  <a:pt x="1125294" y="5532444"/>
                </a:cubicBezTo>
                <a:cubicBezTo>
                  <a:pt x="1125294" y="5532444"/>
                  <a:pt x="1124761" y="5531521"/>
                  <a:pt x="1124230" y="5530600"/>
                </a:cubicBezTo>
                <a:cubicBezTo>
                  <a:pt x="1121749" y="5529268"/>
                  <a:pt x="1119592" y="5527752"/>
                  <a:pt x="1117865" y="5524759"/>
                </a:cubicBezTo>
                <a:cubicBezTo>
                  <a:pt x="1114939" y="5519692"/>
                  <a:pt x="1111350" y="5513474"/>
                  <a:pt x="1104764" y="5510214"/>
                </a:cubicBezTo>
                <a:lnTo>
                  <a:pt x="1098547" y="5509812"/>
                </a:lnTo>
                <a:lnTo>
                  <a:pt x="1097695" y="5509077"/>
                </a:lnTo>
                <a:lnTo>
                  <a:pt x="1076228" y="5501513"/>
                </a:lnTo>
                <a:lnTo>
                  <a:pt x="1073436" y="5496677"/>
                </a:lnTo>
                <a:cubicBezTo>
                  <a:pt x="1072138" y="5492207"/>
                  <a:pt x="1070840" y="5487738"/>
                  <a:pt x="1068015" y="5485069"/>
                </a:cubicBezTo>
                <a:cubicBezTo>
                  <a:pt x="1065005" y="5482815"/>
                  <a:pt x="1055667" y="5481452"/>
                  <a:pt x="1052657" y="5479198"/>
                </a:cubicBezTo>
                <a:cubicBezTo>
                  <a:pt x="1053189" y="5480119"/>
                  <a:pt x="1057676" y="5477527"/>
                  <a:pt x="1057676" y="5477527"/>
                </a:cubicBezTo>
                <a:lnTo>
                  <a:pt x="1050263" y="5475054"/>
                </a:lnTo>
                <a:lnTo>
                  <a:pt x="1050326" y="5470719"/>
                </a:lnTo>
                <a:lnTo>
                  <a:pt x="1045486" y="5463074"/>
                </a:lnTo>
                <a:close/>
                <a:moveTo>
                  <a:pt x="2848716" y="5430840"/>
                </a:moveTo>
                <a:lnTo>
                  <a:pt x="2854419" y="5448111"/>
                </a:lnTo>
                <a:cubicBezTo>
                  <a:pt x="2858220" y="5459038"/>
                  <a:pt x="2862022" y="5468204"/>
                  <a:pt x="2865824" y="5477369"/>
                </a:cubicBezTo>
                <a:lnTo>
                  <a:pt x="2867217" y="5480346"/>
                </a:lnTo>
                <a:lnTo>
                  <a:pt x="2866447" y="5480156"/>
                </a:lnTo>
                <a:cubicBezTo>
                  <a:pt x="2864432" y="5480091"/>
                  <a:pt x="2862808" y="5480797"/>
                  <a:pt x="2862003" y="5483105"/>
                </a:cubicBezTo>
                <a:cubicBezTo>
                  <a:pt x="2855380" y="5485701"/>
                  <a:pt x="2863395" y="5493660"/>
                  <a:pt x="2855162" y="5500871"/>
                </a:cubicBezTo>
                <a:cubicBezTo>
                  <a:pt x="2846692" y="5505454"/>
                  <a:pt x="2835976" y="5506978"/>
                  <a:pt x="2824665" y="5506686"/>
                </a:cubicBezTo>
                <a:lnTo>
                  <a:pt x="2811700" y="5504752"/>
                </a:lnTo>
                <a:lnTo>
                  <a:pt x="2809935" y="5495698"/>
                </a:lnTo>
                <a:lnTo>
                  <a:pt x="2801571" y="5490058"/>
                </a:lnTo>
                <a:lnTo>
                  <a:pt x="2801191" y="5488295"/>
                </a:lnTo>
                <a:lnTo>
                  <a:pt x="2779139" y="5461154"/>
                </a:lnTo>
                <a:lnTo>
                  <a:pt x="2779139" y="5452693"/>
                </a:lnTo>
                <a:lnTo>
                  <a:pt x="2780512" y="5438682"/>
                </a:lnTo>
                <a:lnTo>
                  <a:pt x="2783532" y="5437527"/>
                </a:lnTo>
                <a:lnTo>
                  <a:pt x="2784041" y="5436925"/>
                </a:lnTo>
                <a:lnTo>
                  <a:pt x="2785160" y="5438122"/>
                </a:lnTo>
                <a:cubicBezTo>
                  <a:pt x="2801567" y="5453212"/>
                  <a:pt x="2827374" y="5465332"/>
                  <a:pt x="2845158" y="5473180"/>
                </a:cubicBezTo>
                <a:cubicBezTo>
                  <a:pt x="2843753" y="5468156"/>
                  <a:pt x="2840153" y="5461177"/>
                  <a:pt x="2835115" y="5453840"/>
                </a:cubicBezTo>
                <a:lnTo>
                  <a:pt x="2834693" y="5453353"/>
                </a:lnTo>
                <a:close/>
                <a:moveTo>
                  <a:pt x="5928399" y="5413649"/>
                </a:moveTo>
                <a:lnTo>
                  <a:pt x="5951335" y="5422939"/>
                </a:lnTo>
                <a:lnTo>
                  <a:pt x="5958751" y="5423475"/>
                </a:lnTo>
                <a:lnTo>
                  <a:pt x="5945048" y="5454809"/>
                </a:lnTo>
                <a:cubicBezTo>
                  <a:pt x="5938965" y="5475782"/>
                  <a:pt x="5937635" y="5496843"/>
                  <a:pt x="5942434" y="5516452"/>
                </a:cubicBezTo>
                <a:lnTo>
                  <a:pt x="5945431" y="5523488"/>
                </a:lnTo>
                <a:lnTo>
                  <a:pt x="5927767" y="5536924"/>
                </a:lnTo>
                <a:lnTo>
                  <a:pt x="5921270" y="5540838"/>
                </a:lnTo>
                <a:lnTo>
                  <a:pt x="5917782" y="5540244"/>
                </a:lnTo>
                <a:lnTo>
                  <a:pt x="5915637" y="5544230"/>
                </a:lnTo>
                <a:lnTo>
                  <a:pt x="5905116" y="5550568"/>
                </a:lnTo>
                <a:lnTo>
                  <a:pt x="5913874" y="5492172"/>
                </a:lnTo>
                <a:cubicBezTo>
                  <a:pt x="5917675" y="5469966"/>
                  <a:pt x="5921097" y="5448111"/>
                  <a:pt x="5921097" y="5425904"/>
                </a:cubicBezTo>
                <a:cubicBezTo>
                  <a:pt x="5924899" y="5428020"/>
                  <a:pt x="5925278" y="5433306"/>
                  <a:pt x="5929081" y="5436833"/>
                </a:cubicBezTo>
                <a:cubicBezTo>
                  <a:pt x="5927181" y="5429782"/>
                  <a:pt x="5926799" y="5424143"/>
                  <a:pt x="5926800" y="5418501"/>
                </a:cubicBezTo>
                <a:close/>
                <a:moveTo>
                  <a:pt x="2812841" y="5402460"/>
                </a:moveTo>
                <a:lnTo>
                  <a:pt x="2811741" y="5418723"/>
                </a:lnTo>
                <a:lnTo>
                  <a:pt x="2814826" y="5431355"/>
                </a:lnTo>
                <a:lnTo>
                  <a:pt x="2798031" y="5421173"/>
                </a:lnTo>
                <a:close/>
                <a:moveTo>
                  <a:pt x="8518990" y="5399115"/>
                </a:moveTo>
                <a:cubicBezTo>
                  <a:pt x="8509105" y="5400878"/>
                  <a:pt x="8504163" y="5418150"/>
                  <a:pt x="8491616" y="5430840"/>
                </a:cubicBezTo>
                <a:cubicBezTo>
                  <a:pt x="8505683" y="5453399"/>
                  <a:pt x="8527735" y="5413919"/>
                  <a:pt x="8530777" y="5402640"/>
                </a:cubicBezTo>
                <a:cubicBezTo>
                  <a:pt x="8525834" y="5399114"/>
                  <a:pt x="8522032" y="5398409"/>
                  <a:pt x="8518990" y="5399115"/>
                </a:cubicBezTo>
                <a:close/>
                <a:moveTo>
                  <a:pt x="8266539" y="5391359"/>
                </a:moveTo>
                <a:cubicBezTo>
                  <a:pt x="8250570" y="5390655"/>
                  <a:pt x="8237263" y="5397706"/>
                  <a:pt x="8238404" y="5416739"/>
                </a:cubicBezTo>
                <a:cubicBezTo>
                  <a:pt x="8265777" y="5439299"/>
                  <a:pt x="8293152" y="5442119"/>
                  <a:pt x="8317865" y="5439298"/>
                </a:cubicBezTo>
                <a:cubicBezTo>
                  <a:pt x="8328131" y="5414626"/>
                  <a:pt x="8293152" y="5392066"/>
                  <a:pt x="8266539" y="5391359"/>
                </a:cubicBezTo>
                <a:close/>
                <a:moveTo>
                  <a:pt x="8126627" y="5371269"/>
                </a:moveTo>
                <a:cubicBezTo>
                  <a:pt x="8118261" y="5376203"/>
                  <a:pt x="8109516" y="5380785"/>
                  <a:pt x="8115979" y="5391008"/>
                </a:cubicBezTo>
                <a:cubicBezTo>
                  <a:pt x="8123583" y="5388539"/>
                  <a:pt x="8129668" y="5388894"/>
                  <a:pt x="8136890" y="5386426"/>
                </a:cubicBezTo>
                <a:cubicBezTo>
                  <a:pt x="8136131" y="5376555"/>
                  <a:pt x="8130048" y="5376556"/>
                  <a:pt x="8126627" y="5371269"/>
                </a:cubicBezTo>
                <a:close/>
                <a:moveTo>
                  <a:pt x="7618681" y="5348709"/>
                </a:moveTo>
                <a:lnTo>
                  <a:pt x="7619821" y="5352233"/>
                </a:lnTo>
                <a:lnTo>
                  <a:pt x="7620202" y="5352939"/>
                </a:lnTo>
                <a:lnTo>
                  <a:pt x="7616020" y="5356463"/>
                </a:lnTo>
                <a:close/>
                <a:moveTo>
                  <a:pt x="6257906" y="5339943"/>
                </a:moveTo>
                <a:lnTo>
                  <a:pt x="6259853" y="5344831"/>
                </a:lnTo>
                <a:cubicBezTo>
                  <a:pt x="6260993" y="5348356"/>
                  <a:pt x="6263655" y="5352939"/>
                  <a:pt x="6264795" y="5356464"/>
                </a:cubicBezTo>
                <a:cubicBezTo>
                  <a:pt x="6267077" y="5362456"/>
                  <a:pt x="6267076" y="5362808"/>
                  <a:pt x="6267076" y="5362808"/>
                </a:cubicBezTo>
                <a:cubicBezTo>
                  <a:pt x="6267077" y="5363866"/>
                  <a:pt x="6267077" y="5363866"/>
                  <a:pt x="6267077" y="5363866"/>
                </a:cubicBezTo>
                <a:cubicBezTo>
                  <a:pt x="6268218" y="5364923"/>
                  <a:pt x="6268218" y="5364923"/>
                  <a:pt x="6268218" y="5364923"/>
                </a:cubicBezTo>
                <a:cubicBezTo>
                  <a:pt x="6268218" y="5366334"/>
                  <a:pt x="6268218" y="5366334"/>
                  <a:pt x="6268218" y="5366334"/>
                </a:cubicBezTo>
                <a:cubicBezTo>
                  <a:pt x="6276581" y="5368800"/>
                  <a:pt x="6281144" y="5373382"/>
                  <a:pt x="6284565" y="5379375"/>
                </a:cubicBezTo>
                <a:cubicBezTo>
                  <a:pt x="6285706" y="5381843"/>
                  <a:pt x="6286847" y="5384311"/>
                  <a:pt x="6287987" y="5387835"/>
                </a:cubicBezTo>
                <a:cubicBezTo>
                  <a:pt x="6287988" y="5388893"/>
                  <a:pt x="6287988" y="5389245"/>
                  <a:pt x="6287988" y="5389245"/>
                </a:cubicBezTo>
                <a:cubicBezTo>
                  <a:pt x="6286847" y="5389246"/>
                  <a:pt x="6286847" y="5389246"/>
                  <a:pt x="6286847" y="5389246"/>
                </a:cubicBezTo>
                <a:cubicBezTo>
                  <a:pt x="6286847" y="5390303"/>
                  <a:pt x="6286847" y="5390303"/>
                  <a:pt x="6286847" y="5390303"/>
                </a:cubicBezTo>
                <a:cubicBezTo>
                  <a:pt x="6291789" y="5398762"/>
                  <a:pt x="6291789" y="5398762"/>
                  <a:pt x="6291789" y="5398762"/>
                </a:cubicBezTo>
                <a:cubicBezTo>
                  <a:pt x="6292930" y="5398762"/>
                  <a:pt x="6292930" y="5398762"/>
                  <a:pt x="6292930" y="5398762"/>
                </a:cubicBezTo>
                <a:cubicBezTo>
                  <a:pt x="6292930" y="5399820"/>
                  <a:pt x="6294070" y="5400879"/>
                  <a:pt x="6294071" y="5402288"/>
                </a:cubicBezTo>
                <a:cubicBezTo>
                  <a:pt x="6295210" y="5404402"/>
                  <a:pt x="6296351" y="5406870"/>
                  <a:pt x="6296352" y="5408280"/>
                </a:cubicBezTo>
                <a:cubicBezTo>
                  <a:pt x="6295211" y="5405812"/>
                  <a:pt x="6303576" y="5410747"/>
                  <a:pt x="6303576" y="5415330"/>
                </a:cubicBezTo>
                <a:cubicBezTo>
                  <a:pt x="6302435" y="5426258"/>
                  <a:pt x="6297873" y="5426257"/>
                  <a:pt x="6291789" y="5421322"/>
                </a:cubicBezTo>
                <a:cubicBezTo>
                  <a:pt x="6288367" y="5419208"/>
                  <a:pt x="6286086" y="5415682"/>
                  <a:pt x="6282284" y="5411805"/>
                </a:cubicBezTo>
                <a:cubicBezTo>
                  <a:pt x="6281143" y="5410747"/>
                  <a:pt x="6281145" y="5409337"/>
                  <a:pt x="6280003" y="5409337"/>
                </a:cubicBezTo>
                <a:cubicBezTo>
                  <a:pt x="6278863" y="5408280"/>
                  <a:pt x="6278863" y="5408280"/>
                  <a:pt x="6278863" y="5408280"/>
                </a:cubicBezTo>
                <a:cubicBezTo>
                  <a:pt x="6278862" y="5406870"/>
                  <a:pt x="6278862" y="5406870"/>
                  <a:pt x="6278862" y="5406870"/>
                </a:cubicBezTo>
                <a:cubicBezTo>
                  <a:pt x="6274299" y="5397352"/>
                  <a:pt x="6273920" y="5397706"/>
                  <a:pt x="6273920" y="5397706"/>
                </a:cubicBezTo>
                <a:cubicBezTo>
                  <a:pt x="6272780" y="5396296"/>
                  <a:pt x="6272780" y="5394886"/>
                  <a:pt x="6271640" y="5393828"/>
                </a:cubicBezTo>
                <a:cubicBezTo>
                  <a:pt x="6276581" y="5400878"/>
                  <a:pt x="6257570" y="5400878"/>
                  <a:pt x="6251869" y="5403345"/>
                </a:cubicBezTo>
                <a:cubicBezTo>
                  <a:pt x="6246166" y="5397352"/>
                  <a:pt x="6240082" y="5390303"/>
                  <a:pt x="6235520" y="5385368"/>
                </a:cubicBezTo>
                <a:cubicBezTo>
                  <a:pt x="6234379" y="5382901"/>
                  <a:pt x="6234379" y="5383253"/>
                  <a:pt x="6234379" y="5383253"/>
                </a:cubicBezTo>
                <a:cubicBezTo>
                  <a:pt x="6234379" y="5383253"/>
                  <a:pt x="6234379" y="5381843"/>
                  <a:pt x="6233240" y="5381843"/>
                </a:cubicBezTo>
                <a:cubicBezTo>
                  <a:pt x="6233239" y="5380785"/>
                  <a:pt x="6233239" y="5380433"/>
                  <a:pt x="6233239" y="5380433"/>
                </a:cubicBezTo>
                <a:cubicBezTo>
                  <a:pt x="6230958" y="5378319"/>
                  <a:pt x="6230577" y="5378318"/>
                  <a:pt x="6230577" y="5378318"/>
                </a:cubicBezTo>
                <a:lnTo>
                  <a:pt x="6226323" y="5371219"/>
                </a:lnTo>
                <a:lnTo>
                  <a:pt x="6231489" y="5365832"/>
                </a:lnTo>
                <a:cubicBezTo>
                  <a:pt x="6238607" y="5357424"/>
                  <a:pt x="6247215" y="5349382"/>
                  <a:pt x="6256279" y="5341386"/>
                </a:cubicBezTo>
                <a:close/>
                <a:moveTo>
                  <a:pt x="2775076" y="5334024"/>
                </a:moveTo>
                <a:lnTo>
                  <a:pt x="2765939" y="5347601"/>
                </a:lnTo>
                <a:lnTo>
                  <a:pt x="2752585" y="5351511"/>
                </a:lnTo>
                <a:lnTo>
                  <a:pt x="2762277" y="5343601"/>
                </a:lnTo>
                <a:cubicBezTo>
                  <a:pt x="2765731" y="5340418"/>
                  <a:pt x="2768985" y="5337541"/>
                  <a:pt x="2775076" y="5334024"/>
                </a:cubicBezTo>
                <a:close/>
                <a:moveTo>
                  <a:pt x="6119939" y="5320157"/>
                </a:moveTo>
                <a:lnTo>
                  <a:pt x="6127923" y="5325091"/>
                </a:lnTo>
                <a:lnTo>
                  <a:pt x="6127924" y="5323681"/>
                </a:lnTo>
                <a:lnTo>
                  <a:pt x="6129825" y="5327207"/>
                </a:lnTo>
                <a:cubicBezTo>
                  <a:pt x="6131726" y="5333551"/>
                  <a:pt x="6133627" y="5342010"/>
                  <a:pt x="6137809" y="5343774"/>
                </a:cubicBezTo>
                <a:cubicBezTo>
                  <a:pt x="6133246" y="5329321"/>
                  <a:pt x="6139330" y="5336372"/>
                  <a:pt x="6143893" y="5347298"/>
                </a:cubicBezTo>
                <a:cubicBezTo>
                  <a:pt x="6145034" y="5348357"/>
                  <a:pt x="6145034" y="5348357"/>
                  <a:pt x="6145034" y="5349413"/>
                </a:cubicBezTo>
                <a:cubicBezTo>
                  <a:pt x="6146174" y="5349413"/>
                  <a:pt x="6146174" y="5350823"/>
                  <a:pt x="6146174" y="5351881"/>
                </a:cubicBezTo>
                <a:cubicBezTo>
                  <a:pt x="6147315" y="5353291"/>
                  <a:pt x="6147315" y="5355406"/>
                  <a:pt x="6148456" y="5356463"/>
                </a:cubicBezTo>
                <a:lnTo>
                  <a:pt x="6149140" y="5358722"/>
                </a:lnTo>
                <a:lnTo>
                  <a:pt x="6137819" y="5367729"/>
                </a:lnTo>
                <a:lnTo>
                  <a:pt x="6134387" y="5364924"/>
                </a:lnTo>
                <a:lnTo>
                  <a:pt x="6135736" y="5369386"/>
                </a:lnTo>
                <a:lnTo>
                  <a:pt x="6128911" y="5374815"/>
                </a:lnTo>
                <a:lnTo>
                  <a:pt x="6119253" y="5378311"/>
                </a:lnTo>
                <a:lnTo>
                  <a:pt x="6118799" y="5377261"/>
                </a:lnTo>
                <a:lnTo>
                  <a:pt x="6115757" y="5374442"/>
                </a:lnTo>
                <a:lnTo>
                  <a:pt x="6118039" y="5369506"/>
                </a:lnTo>
                <a:cubicBezTo>
                  <a:pt x="6116138" y="5356816"/>
                  <a:pt x="6116897" y="5343068"/>
                  <a:pt x="6118419" y="5328970"/>
                </a:cubicBezTo>
                <a:close/>
                <a:moveTo>
                  <a:pt x="6110236" y="5313500"/>
                </a:moveTo>
                <a:lnTo>
                  <a:pt x="6115378" y="5316984"/>
                </a:lnTo>
                <a:lnTo>
                  <a:pt x="6106634" y="5358226"/>
                </a:lnTo>
                <a:lnTo>
                  <a:pt x="6101895" y="5344711"/>
                </a:lnTo>
                <a:lnTo>
                  <a:pt x="6108917" y="5328513"/>
                </a:lnTo>
                <a:close/>
                <a:moveTo>
                  <a:pt x="2874545" y="5306380"/>
                </a:moveTo>
                <a:lnTo>
                  <a:pt x="2878145" y="5307662"/>
                </a:lnTo>
                <a:lnTo>
                  <a:pt x="2872473" y="5310524"/>
                </a:lnTo>
                <a:close/>
                <a:moveTo>
                  <a:pt x="134981" y="5287749"/>
                </a:moveTo>
                <a:cubicBezTo>
                  <a:pt x="137387" y="5287473"/>
                  <a:pt x="140015" y="5287952"/>
                  <a:pt x="147245" y="5288998"/>
                </a:cubicBezTo>
                <a:cubicBezTo>
                  <a:pt x="146399" y="5297161"/>
                  <a:pt x="145555" y="5305324"/>
                  <a:pt x="144711" y="5313489"/>
                </a:cubicBezTo>
                <a:cubicBezTo>
                  <a:pt x="138790" y="5311380"/>
                  <a:pt x="132089" y="5313101"/>
                  <a:pt x="128140" y="5312923"/>
                </a:cubicBezTo>
                <a:cubicBezTo>
                  <a:pt x="122549" y="5306941"/>
                  <a:pt x="120905" y="5301135"/>
                  <a:pt x="124050" y="5291028"/>
                </a:cubicBezTo>
                <a:cubicBezTo>
                  <a:pt x="130392" y="5289057"/>
                  <a:pt x="132576" y="5288025"/>
                  <a:pt x="134981" y="5287749"/>
                </a:cubicBezTo>
                <a:close/>
                <a:moveTo>
                  <a:pt x="853711" y="5286409"/>
                </a:moveTo>
                <a:lnTo>
                  <a:pt x="857252" y="5289583"/>
                </a:lnTo>
                <a:cubicBezTo>
                  <a:pt x="856486" y="5286034"/>
                  <a:pt x="860912" y="5287778"/>
                  <a:pt x="863071" y="5289295"/>
                </a:cubicBezTo>
                <a:lnTo>
                  <a:pt x="864102" y="5293304"/>
                </a:lnTo>
                <a:lnTo>
                  <a:pt x="860421" y="5293589"/>
                </a:lnTo>
                <a:cubicBezTo>
                  <a:pt x="858285" y="5293593"/>
                  <a:pt x="856337" y="5293182"/>
                  <a:pt x="854444" y="5292125"/>
                </a:cubicBezTo>
                <a:cubicBezTo>
                  <a:pt x="854609" y="5290188"/>
                  <a:pt x="854453" y="5288436"/>
                  <a:pt x="854241" y="5287330"/>
                </a:cubicBezTo>
                <a:close/>
                <a:moveTo>
                  <a:pt x="2773691" y="5282013"/>
                </a:moveTo>
                <a:lnTo>
                  <a:pt x="2792625" y="5288890"/>
                </a:lnTo>
                <a:lnTo>
                  <a:pt x="2793665" y="5289211"/>
                </a:lnTo>
                <a:cubicBezTo>
                  <a:pt x="2795628" y="5294833"/>
                  <a:pt x="2796309" y="5301194"/>
                  <a:pt x="2795175" y="5307376"/>
                </a:cubicBezTo>
                <a:cubicBezTo>
                  <a:pt x="2800282" y="5302891"/>
                  <a:pt x="2801165" y="5288871"/>
                  <a:pt x="2809009" y="5289871"/>
                </a:cubicBezTo>
                <a:cubicBezTo>
                  <a:pt x="2805286" y="5296011"/>
                  <a:pt x="2810566" y="5298489"/>
                  <a:pt x="2802354" y="5307223"/>
                </a:cubicBezTo>
                <a:cubicBezTo>
                  <a:pt x="2779315" y="5311006"/>
                  <a:pt x="2793596" y="5309823"/>
                  <a:pt x="2775656" y="5325401"/>
                </a:cubicBezTo>
                <a:cubicBezTo>
                  <a:pt x="2778947" y="5320735"/>
                  <a:pt x="2780129" y="5317598"/>
                  <a:pt x="2778268" y="5314374"/>
                </a:cubicBezTo>
                <a:cubicBezTo>
                  <a:pt x="2777885" y="5318894"/>
                  <a:pt x="2774459" y="5323327"/>
                  <a:pt x="2771784" y="5326099"/>
                </a:cubicBezTo>
                <a:cubicBezTo>
                  <a:pt x="2770205" y="5328546"/>
                  <a:pt x="2768492" y="5330765"/>
                  <a:pt x="2767531" y="5331319"/>
                </a:cubicBezTo>
                <a:cubicBezTo>
                  <a:pt x="2765951" y="5333766"/>
                  <a:pt x="2763706" y="5335063"/>
                  <a:pt x="2762744" y="5335617"/>
                </a:cubicBezTo>
                <a:lnTo>
                  <a:pt x="2750433" y="5352141"/>
                </a:lnTo>
                <a:lnTo>
                  <a:pt x="2745302" y="5353643"/>
                </a:lnTo>
                <a:lnTo>
                  <a:pt x="2740358" y="5350471"/>
                </a:lnTo>
                <a:lnTo>
                  <a:pt x="2734655" y="5343421"/>
                </a:lnTo>
                <a:cubicBezTo>
                  <a:pt x="2740359" y="5328618"/>
                  <a:pt x="2755947" y="5350823"/>
                  <a:pt x="2752145" y="5334257"/>
                </a:cubicBezTo>
                <a:lnTo>
                  <a:pt x="2740425" y="5328772"/>
                </a:lnTo>
                <a:lnTo>
                  <a:pt x="2741997" y="5328560"/>
                </a:lnTo>
                <a:cubicBezTo>
                  <a:pt x="2743043" y="5325193"/>
                  <a:pt x="2744624" y="5322745"/>
                  <a:pt x="2746336" y="5320528"/>
                </a:cubicBezTo>
                <a:cubicBezTo>
                  <a:pt x="2746767" y="5319050"/>
                  <a:pt x="2747385" y="5317160"/>
                  <a:pt x="2748347" y="5316603"/>
                </a:cubicBezTo>
                <a:cubicBezTo>
                  <a:pt x="2748964" y="5314712"/>
                  <a:pt x="2750060" y="5314387"/>
                  <a:pt x="2750677" y="5312496"/>
                </a:cubicBezTo>
                <a:cubicBezTo>
                  <a:pt x="2754101" y="5308062"/>
                  <a:pt x="2758888" y="5303762"/>
                  <a:pt x="2762181" y="5299099"/>
                </a:cubicBezTo>
                <a:cubicBezTo>
                  <a:pt x="2765739" y="5294895"/>
                  <a:pt x="2769297" y="5290692"/>
                  <a:pt x="2772324" y="5285567"/>
                </a:cubicBezTo>
                <a:close/>
                <a:moveTo>
                  <a:pt x="847805" y="5276923"/>
                </a:moveTo>
                <a:lnTo>
                  <a:pt x="850621" y="5283280"/>
                </a:lnTo>
                <a:lnTo>
                  <a:pt x="852060" y="5284291"/>
                </a:lnTo>
                <a:lnTo>
                  <a:pt x="844536" y="5283109"/>
                </a:lnTo>
                <a:cubicBezTo>
                  <a:pt x="844833" y="5281402"/>
                  <a:pt x="845716" y="5279970"/>
                  <a:pt x="846599" y="5278539"/>
                </a:cubicBezTo>
                <a:close/>
                <a:moveTo>
                  <a:pt x="2897597" y="5270080"/>
                </a:moveTo>
                <a:lnTo>
                  <a:pt x="2906125" y="5297598"/>
                </a:lnTo>
                <a:lnTo>
                  <a:pt x="2893198" y="5300066"/>
                </a:lnTo>
                <a:lnTo>
                  <a:pt x="2883565" y="5304927"/>
                </a:lnTo>
                <a:lnTo>
                  <a:pt x="2877522" y="5300707"/>
                </a:lnTo>
                <a:cubicBezTo>
                  <a:pt x="2875580" y="5299103"/>
                  <a:pt x="2874603" y="5297595"/>
                  <a:pt x="2875873" y="5296094"/>
                </a:cubicBezTo>
                <a:cubicBezTo>
                  <a:pt x="2881262" y="5297282"/>
                  <a:pt x="2880317" y="5303047"/>
                  <a:pt x="2883609" y="5298383"/>
                </a:cubicBezTo>
                <a:cubicBezTo>
                  <a:pt x="2881215" y="5294238"/>
                  <a:pt x="2879918" y="5289768"/>
                  <a:pt x="2886134" y="5290171"/>
                </a:cubicBezTo>
                <a:cubicBezTo>
                  <a:pt x="2884836" y="5285700"/>
                  <a:pt x="2879252" y="5288616"/>
                  <a:pt x="2880434" y="5285478"/>
                </a:cubicBezTo>
                <a:cubicBezTo>
                  <a:pt x="2882013" y="5283030"/>
                  <a:pt x="2885539" y="5280996"/>
                  <a:pt x="2888661" y="5281956"/>
                </a:cubicBezTo>
                <a:cubicBezTo>
                  <a:pt x="2891671" y="5284210"/>
                  <a:pt x="2888598" y="5286291"/>
                  <a:pt x="2892914" y="5289326"/>
                </a:cubicBezTo>
                <a:cubicBezTo>
                  <a:pt x="2892335" y="5285361"/>
                  <a:pt x="2892100" y="5282732"/>
                  <a:pt x="2892853" y="5281071"/>
                </a:cubicBezTo>
                <a:cubicBezTo>
                  <a:pt x="2893149" y="5279364"/>
                  <a:pt x="2894431" y="5278624"/>
                  <a:pt x="2893899" y="5277704"/>
                </a:cubicBezTo>
                <a:cubicBezTo>
                  <a:pt x="2894861" y="5277149"/>
                  <a:pt x="2894197" y="5275998"/>
                  <a:pt x="2894197" y="5275998"/>
                </a:cubicBezTo>
                <a:cubicBezTo>
                  <a:pt x="2893664" y="5275075"/>
                  <a:pt x="2893664" y="5275075"/>
                  <a:pt x="2893664" y="5275075"/>
                </a:cubicBezTo>
                <a:cubicBezTo>
                  <a:pt x="2894947" y="5274335"/>
                  <a:pt x="2894627" y="5274520"/>
                  <a:pt x="2894627" y="5274520"/>
                </a:cubicBezTo>
                <a:close/>
                <a:moveTo>
                  <a:pt x="8100392" y="5267284"/>
                </a:moveTo>
                <a:cubicBezTo>
                  <a:pt x="8097730" y="5268340"/>
                  <a:pt x="8095069" y="5270456"/>
                  <a:pt x="8094689" y="5274686"/>
                </a:cubicBezTo>
                <a:cubicBezTo>
                  <a:pt x="8096209" y="5276800"/>
                  <a:pt x="8100012" y="5277153"/>
                  <a:pt x="8101912" y="5279269"/>
                </a:cubicBezTo>
                <a:cubicBezTo>
                  <a:pt x="8102293" y="5275390"/>
                  <a:pt x="8106856" y="5271866"/>
                  <a:pt x="8107235" y="5267988"/>
                </a:cubicBezTo>
                <a:cubicBezTo>
                  <a:pt x="8106476" y="5266930"/>
                  <a:pt x="8103434" y="5266578"/>
                  <a:pt x="8100392" y="5267284"/>
                </a:cubicBezTo>
                <a:close/>
                <a:moveTo>
                  <a:pt x="2894353" y="5265160"/>
                </a:moveTo>
                <a:lnTo>
                  <a:pt x="2890309" y="5271487"/>
                </a:lnTo>
                <a:cubicBezTo>
                  <a:pt x="2889027" y="5272226"/>
                  <a:pt x="2889027" y="5272226"/>
                  <a:pt x="2889027" y="5272226"/>
                </a:cubicBezTo>
                <a:cubicBezTo>
                  <a:pt x="2889559" y="5273148"/>
                  <a:pt x="2889692" y="5273377"/>
                  <a:pt x="2889692" y="5273377"/>
                </a:cubicBezTo>
                <a:cubicBezTo>
                  <a:pt x="2888409" y="5274118"/>
                  <a:pt x="2886486" y="5275229"/>
                  <a:pt x="2882379" y="5273301"/>
                </a:cubicBezTo>
                <a:lnTo>
                  <a:pt x="2881879" y="5270212"/>
                </a:lnTo>
                <a:close/>
                <a:moveTo>
                  <a:pt x="6017762" y="5260673"/>
                </a:moveTo>
                <a:cubicBezTo>
                  <a:pt x="6019472" y="5260233"/>
                  <a:pt x="6020898" y="5260234"/>
                  <a:pt x="6021469" y="5261996"/>
                </a:cubicBezTo>
                <a:lnTo>
                  <a:pt x="6024379" y="5275760"/>
                </a:lnTo>
                <a:lnTo>
                  <a:pt x="6018155" y="5276223"/>
                </a:lnTo>
                <a:lnTo>
                  <a:pt x="6014549" y="5277383"/>
                </a:lnTo>
                <a:lnTo>
                  <a:pt x="6012977" y="5276142"/>
                </a:lnTo>
                <a:cubicBezTo>
                  <a:pt x="6009880" y="5276702"/>
                  <a:pt x="6006486" y="5278968"/>
                  <a:pt x="6002905" y="5281650"/>
                </a:cubicBezTo>
                <a:lnTo>
                  <a:pt x="6002397" y="5282251"/>
                </a:lnTo>
                <a:lnTo>
                  <a:pt x="5984450" y="5288929"/>
                </a:lnTo>
                <a:lnTo>
                  <a:pt x="5989618" y="5280111"/>
                </a:lnTo>
                <a:cubicBezTo>
                  <a:pt x="5993575" y="5276598"/>
                  <a:pt x="5998439" y="5273175"/>
                  <a:pt x="6002343" y="5270308"/>
                </a:cubicBezTo>
                <a:lnTo>
                  <a:pt x="6013080" y="5261816"/>
                </a:lnTo>
                <a:close/>
                <a:moveTo>
                  <a:pt x="652473" y="5255522"/>
                </a:moveTo>
                <a:cubicBezTo>
                  <a:pt x="633408" y="5261003"/>
                  <a:pt x="633166" y="5287240"/>
                  <a:pt x="631274" y="5311360"/>
                </a:cubicBezTo>
                <a:cubicBezTo>
                  <a:pt x="639493" y="5311528"/>
                  <a:pt x="641988" y="5305483"/>
                  <a:pt x="650206" y="5305649"/>
                </a:cubicBezTo>
                <a:cubicBezTo>
                  <a:pt x="657629" y="5291847"/>
                  <a:pt x="666090" y="5265775"/>
                  <a:pt x="652473" y="5255522"/>
                </a:cubicBezTo>
                <a:close/>
                <a:moveTo>
                  <a:pt x="832907" y="5254821"/>
                </a:moveTo>
                <a:lnTo>
                  <a:pt x="840203" y="5262274"/>
                </a:lnTo>
                <a:lnTo>
                  <a:pt x="846187" y="5272638"/>
                </a:lnTo>
                <a:lnTo>
                  <a:pt x="845224" y="5273194"/>
                </a:lnTo>
                <a:cubicBezTo>
                  <a:pt x="840900" y="5273848"/>
                  <a:pt x="833634" y="5264225"/>
                  <a:pt x="830546" y="5261097"/>
                </a:cubicBezTo>
                <a:cubicBezTo>
                  <a:pt x="832148" y="5260171"/>
                  <a:pt x="832259" y="5258880"/>
                  <a:pt x="832235" y="5257359"/>
                </a:cubicBezTo>
                <a:close/>
                <a:moveTo>
                  <a:pt x="833524" y="5252928"/>
                </a:moveTo>
                <a:lnTo>
                  <a:pt x="832774" y="5254589"/>
                </a:lnTo>
                <a:lnTo>
                  <a:pt x="833203" y="5253113"/>
                </a:lnTo>
                <a:close/>
                <a:moveTo>
                  <a:pt x="2834229" y="5240993"/>
                </a:moveTo>
                <a:lnTo>
                  <a:pt x="2834331" y="5241170"/>
                </a:lnTo>
                <a:lnTo>
                  <a:pt x="2834259" y="5241255"/>
                </a:lnTo>
                <a:close/>
                <a:moveTo>
                  <a:pt x="923764" y="5235217"/>
                </a:moveTo>
                <a:lnTo>
                  <a:pt x="926321" y="5237425"/>
                </a:lnTo>
                <a:lnTo>
                  <a:pt x="926720" y="5238115"/>
                </a:lnTo>
                <a:lnTo>
                  <a:pt x="928214" y="5238481"/>
                </a:lnTo>
                <a:lnTo>
                  <a:pt x="929465" y="5239908"/>
                </a:lnTo>
                <a:cubicBezTo>
                  <a:pt x="933751" y="5245110"/>
                  <a:pt x="932992" y="5250460"/>
                  <a:pt x="936292" y="5254696"/>
                </a:cubicBezTo>
                <a:lnTo>
                  <a:pt x="936402" y="5253404"/>
                </a:lnTo>
                <a:lnTo>
                  <a:pt x="938686" y="5258841"/>
                </a:lnTo>
                <a:lnTo>
                  <a:pt x="940414" y="5261835"/>
                </a:lnTo>
                <a:cubicBezTo>
                  <a:pt x="939907" y="5262435"/>
                  <a:pt x="939211" y="5263451"/>
                  <a:pt x="939819" y="5265248"/>
                </a:cubicBezTo>
                <a:lnTo>
                  <a:pt x="943871" y="5267821"/>
                </a:lnTo>
                <a:lnTo>
                  <a:pt x="945654" y="5270171"/>
                </a:lnTo>
                <a:cubicBezTo>
                  <a:pt x="947648" y="5273624"/>
                  <a:pt x="948869" y="5277218"/>
                  <a:pt x="948461" y="5280216"/>
                </a:cubicBezTo>
                <a:cubicBezTo>
                  <a:pt x="952286" y="5276473"/>
                  <a:pt x="956821" y="5276925"/>
                  <a:pt x="959215" y="5281070"/>
                </a:cubicBezTo>
                <a:cubicBezTo>
                  <a:pt x="956009" y="5282920"/>
                  <a:pt x="953396" y="5281358"/>
                  <a:pt x="953013" y="5285877"/>
                </a:cubicBezTo>
                <a:cubicBezTo>
                  <a:pt x="967387" y="5303370"/>
                  <a:pt x="983365" y="5319936"/>
                  <a:pt x="999452" y="5335212"/>
                </a:cubicBezTo>
                <a:cubicBezTo>
                  <a:pt x="1003127" y="5338617"/>
                  <a:pt x="1007015" y="5343128"/>
                  <a:pt x="1010369" y="5346717"/>
                </a:cubicBezTo>
                <a:cubicBezTo>
                  <a:pt x="1011566" y="5348789"/>
                  <a:pt x="1013724" y="5350306"/>
                  <a:pt x="1015453" y="5353300"/>
                </a:cubicBezTo>
                <a:cubicBezTo>
                  <a:pt x="1017932" y="5354633"/>
                  <a:pt x="1019129" y="5356705"/>
                  <a:pt x="1021608" y="5358036"/>
                </a:cubicBezTo>
                <a:cubicBezTo>
                  <a:pt x="1029170" y="5365953"/>
                  <a:pt x="1036412" y="5374052"/>
                  <a:pt x="1043011" y="5382523"/>
                </a:cubicBezTo>
                <a:cubicBezTo>
                  <a:pt x="1047039" y="5383576"/>
                  <a:pt x="1052186" y="5385823"/>
                  <a:pt x="1057277" y="5388719"/>
                </a:cubicBezTo>
                <a:lnTo>
                  <a:pt x="1060609" y="5390786"/>
                </a:lnTo>
                <a:lnTo>
                  <a:pt x="1058990" y="5399090"/>
                </a:lnTo>
                <a:cubicBezTo>
                  <a:pt x="1059006" y="5404299"/>
                  <a:pt x="1061344" y="5409090"/>
                  <a:pt x="1059491" y="5414767"/>
                </a:cubicBezTo>
                <a:cubicBezTo>
                  <a:pt x="1054110" y="5422479"/>
                  <a:pt x="1046572" y="5428672"/>
                  <a:pt x="1039352" y="5434682"/>
                </a:cubicBezTo>
                <a:lnTo>
                  <a:pt x="1021836" y="5452472"/>
                </a:lnTo>
                <a:lnTo>
                  <a:pt x="1018020" y="5452526"/>
                </a:lnTo>
                <a:lnTo>
                  <a:pt x="1012553" y="5450463"/>
                </a:lnTo>
                <a:cubicBezTo>
                  <a:pt x="1011106" y="5440552"/>
                  <a:pt x="1026997" y="5447343"/>
                  <a:pt x="1019435" y="5439428"/>
                </a:cubicBezTo>
                <a:cubicBezTo>
                  <a:pt x="1012083" y="5445207"/>
                  <a:pt x="1004842" y="5437107"/>
                  <a:pt x="997874" y="5438367"/>
                </a:cubicBezTo>
                <a:cubicBezTo>
                  <a:pt x="1003778" y="5422676"/>
                  <a:pt x="976751" y="5419551"/>
                  <a:pt x="990218" y="5411776"/>
                </a:cubicBezTo>
                <a:cubicBezTo>
                  <a:pt x="981606" y="5407230"/>
                  <a:pt x="971136" y="5399458"/>
                  <a:pt x="961328" y="5392839"/>
                </a:cubicBezTo>
                <a:cubicBezTo>
                  <a:pt x="952139" y="5384328"/>
                  <a:pt x="943615" y="5376968"/>
                  <a:pt x="938211" y="5370569"/>
                </a:cubicBezTo>
                <a:cubicBezTo>
                  <a:pt x="939407" y="5372641"/>
                  <a:pt x="936732" y="5375414"/>
                  <a:pt x="933205" y="5377452"/>
                </a:cubicBezTo>
                <a:cubicBezTo>
                  <a:pt x="926950" y="5370318"/>
                  <a:pt x="922610" y="5365761"/>
                  <a:pt x="918801" y="5362126"/>
                </a:cubicBezTo>
                <a:lnTo>
                  <a:pt x="914803" y="5358906"/>
                </a:lnTo>
                <a:lnTo>
                  <a:pt x="911191" y="5351167"/>
                </a:lnTo>
                <a:cubicBezTo>
                  <a:pt x="911088" y="5348770"/>
                  <a:pt x="912801" y="5346552"/>
                  <a:pt x="917369" y="5344837"/>
                </a:cubicBezTo>
                <a:cubicBezTo>
                  <a:pt x="915727" y="5339030"/>
                  <a:pt x="913146" y="5335301"/>
                  <a:pt x="912036" y="5330416"/>
                </a:cubicBezTo>
                <a:cubicBezTo>
                  <a:pt x="910604" y="5325715"/>
                  <a:pt x="910159" y="5321981"/>
                  <a:pt x="909391" y="5318433"/>
                </a:cubicBezTo>
                <a:cubicBezTo>
                  <a:pt x="908046" y="5310918"/>
                  <a:pt x="906701" y="5303404"/>
                  <a:pt x="901517" y="5294424"/>
                </a:cubicBezTo>
                <a:cubicBezTo>
                  <a:pt x="902580" y="5296267"/>
                  <a:pt x="903346" y="5299817"/>
                  <a:pt x="907083" y="5298887"/>
                </a:cubicBezTo>
                <a:cubicBezTo>
                  <a:pt x="905887" y="5296814"/>
                  <a:pt x="904824" y="5294971"/>
                  <a:pt x="907069" y="5293676"/>
                </a:cubicBezTo>
                <a:cubicBezTo>
                  <a:pt x="910142" y="5304181"/>
                  <a:pt x="915843" y="5308873"/>
                  <a:pt x="924304" y="5307980"/>
                </a:cubicBezTo>
                <a:cubicBezTo>
                  <a:pt x="919220" y="5301396"/>
                  <a:pt x="912621" y="5292926"/>
                  <a:pt x="908929" y="5284310"/>
                </a:cubicBezTo>
                <a:lnTo>
                  <a:pt x="906763" y="5273894"/>
                </a:lnTo>
                <a:lnTo>
                  <a:pt x="910478" y="5271443"/>
                </a:lnTo>
                <a:lnTo>
                  <a:pt x="912276" y="5266413"/>
                </a:lnTo>
                <a:lnTo>
                  <a:pt x="915757" y="5273922"/>
                </a:lnTo>
                <a:cubicBezTo>
                  <a:pt x="918596" y="5281800"/>
                  <a:pt x="920982" y="5289635"/>
                  <a:pt x="925039" y="5288518"/>
                </a:cubicBezTo>
                <a:cubicBezTo>
                  <a:pt x="923827" y="5281237"/>
                  <a:pt x="922483" y="5273722"/>
                  <a:pt x="922763" y="5266805"/>
                </a:cubicBezTo>
                <a:cubicBezTo>
                  <a:pt x="921418" y="5259292"/>
                  <a:pt x="920206" y="5252008"/>
                  <a:pt x="917046" y="5244316"/>
                </a:cubicBezTo>
                <a:cubicBezTo>
                  <a:pt x="927369" y="5246646"/>
                  <a:pt x="914552" y="5237773"/>
                  <a:pt x="923764" y="5235217"/>
                </a:cubicBezTo>
                <a:close/>
                <a:moveTo>
                  <a:pt x="540736" y="5230072"/>
                </a:moveTo>
                <a:cubicBezTo>
                  <a:pt x="529123" y="5232171"/>
                  <a:pt x="534026" y="5248068"/>
                  <a:pt x="541941" y="5253632"/>
                </a:cubicBezTo>
                <a:cubicBezTo>
                  <a:pt x="548282" y="5257953"/>
                  <a:pt x="556268" y="5255494"/>
                  <a:pt x="559035" y="5233631"/>
                </a:cubicBezTo>
                <a:cubicBezTo>
                  <a:pt x="550637" y="5230189"/>
                  <a:pt x="544607" y="5229372"/>
                  <a:pt x="540736" y="5230072"/>
                </a:cubicBezTo>
                <a:close/>
                <a:moveTo>
                  <a:pt x="963890" y="5227708"/>
                </a:moveTo>
                <a:lnTo>
                  <a:pt x="976059" y="5228052"/>
                </a:lnTo>
                <a:lnTo>
                  <a:pt x="994407" y="5259830"/>
                </a:lnTo>
                <a:cubicBezTo>
                  <a:pt x="1002415" y="5271480"/>
                  <a:pt x="1010743" y="5282944"/>
                  <a:pt x="1020035" y="5293852"/>
                </a:cubicBezTo>
                <a:cubicBezTo>
                  <a:pt x="1029755" y="5303286"/>
                  <a:pt x="1039046" y="5314194"/>
                  <a:pt x="1049620" y="5324363"/>
                </a:cubicBezTo>
                <a:cubicBezTo>
                  <a:pt x="1059341" y="5333796"/>
                  <a:pt x="1070046" y="5344193"/>
                  <a:pt x="1081260" y="5353991"/>
                </a:cubicBezTo>
                <a:lnTo>
                  <a:pt x="1096550" y="5367885"/>
                </a:lnTo>
                <a:lnTo>
                  <a:pt x="1089974" y="5373525"/>
                </a:lnTo>
                <a:lnTo>
                  <a:pt x="1077578" y="5392042"/>
                </a:lnTo>
                <a:lnTo>
                  <a:pt x="1069116" y="5380348"/>
                </a:lnTo>
                <a:lnTo>
                  <a:pt x="1063017" y="5387554"/>
                </a:lnTo>
                <a:lnTo>
                  <a:pt x="1059553" y="5385255"/>
                </a:lnTo>
                <a:cubicBezTo>
                  <a:pt x="1054383" y="5381485"/>
                  <a:pt x="1050042" y="5376929"/>
                  <a:pt x="1046157" y="5372418"/>
                </a:cubicBezTo>
                <a:cubicBezTo>
                  <a:pt x="1038594" y="5364504"/>
                  <a:pt x="1032744" y="5354370"/>
                  <a:pt x="1025610" y="5344979"/>
                </a:cubicBezTo>
                <a:cubicBezTo>
                  <a:pt x="1022952" y="5340374"/>
                  <a:pt x="1020028" y="5335308"/>
                  <a:pt x="1017236" y="5330471"/>
                </a:cubicBezTo>
                <a:lnTo>
                  <a:pt x="1006669" y="5316614"/>
                </a:lnTo>
                <a:lnTo>
                  <a:pt x="1007052" y="5312094"/>
                </a:lnTo>
                <a:cubicBezTo>
                  <a:pt x="1007349" y="5310388"/>
                  <a:pt x="1008421" y="5308541"/>
                  <a:pt x="1009625" y="5306924"/>
                </a:cubicBezTo>
                <a:cubicBezTo>
                  <a:pt x="1005074" y="5301262"/>
                  <a:pt x="1000819" y="5293894"/>
                  <a:pt x="997362" y="5287906"/>
                </a:cubicBezTo>
                <a:cubicBezTo>
                  <a:pt x="993240" y="5280768"/>
                  <a:pt x="990746" y="5274225"/>
                  <a:pt x="987158" y="5268008"/>
                </a:cubicBezTo>
                <a:cubicBezTo>
                  <a:pt x="983567" y="5261790"/>
                  <a:pt x="979977" y="5255573"/>
                  <a:pt x="977350" y="5248800"/>
                </a:cubicBezTo>
                <a:cubicBezTo>
                  <a:pt x="974425" y="5243732"/>
                  <a:pt x="971821" y="5238483"/>
                  <a:pt x="968145" y="5235078"/>
                </a:cubicBezTo>
                <a:close/>
                <a:moveTo>
                  <a:pt x="2814681" y="5223201"/>
                </a:moveTo>
                <a:lnTo>
                  <a:pt x="2815639" y="5226041"/>
                </a:lnTo>
                <a:lnTo>
                  <a:pt x="2822564" y="5262257"/>
                </a:lnTo>
                <a:lnTo>
                  <a:pt x="2821645" y="5261774"/>
                </a:lnTo>
                <a:cubicBezTo>
                  <a:pt x="2820245" y="5261199"/>
                  <a:pt x="2819278" y="5261375"/>
                  <a:pt x="2819019" y="5263520"/>
                </a:cubicBezTo>
                <a:lnTo>
                  <a:pt x="2823310" y="5266158"/>
                </a:lnTo>
                <a:lnTo>
                  <a:pt x="2824241" y="5271026"/>
                </a:lnTo>
                <a:lnTo>
                  <a:pt x="2823806" y="5271810"/>
                </a:lnTo>
                <a:cubicBezTo>
                  <a:pt x="2823806" y="5271810"/>
                  <a:pt x="2822522" y="5272550"/>
                  <a:pt x="2822522" y="5272550"/>
                </a:cubicBezTo>
                <a:cubicBezTo>
                  <a:pt x="2821239" y="5273290"/>
                  <a:pt x="2821560" y="5273106"/>
                  <a:pt x="2821560" y="5273106"/>
                </a:cubicBezTo>
                <a:cubicBezTo>
                  <a:pt x="2820810" y="5274768"/>
                  <a:pt x="2820810" y="5274768"/>
                  <a:pt x="2819527" y="5275507"/>
                </a:cubicBezTo>
                <a:lnTo>
                  <a:pt x="2810894" y="5282027"/>
                </a:lnTo>
                <a:lnTo>
                  <a:pt x="2805090" y="5274940"/>
                </a:lnTo>
                <a:lnTo>
                  <a:pt x="2789426" y="5261875"/>
                </a:lnTo>
                <a:lnTo>
                  <a:pt x="2790575" y="5260905"/>
                </a:lnTo>
                <a:cubicBezTo>
                  <a:pt x="2792288" y="5258689"/>
                  <a:pt x="2793867" y="5256241"/>
                  <a:pt x="2794298" y="5254764"/>
                </a:cubicBezTo>
                <a:cubicBezTo>
                  <a:pt x="2794917" y="5252872"/>
                  <a:pt x="2794917" y="5252872"/>
                  <a:pt x="2793721" y="5250800"/>
                </a:cubicBezTo>
                <a:cubicBezTo>
                  <a:pt x="2794385" y="5251951"/>
                  <a:pt x="2793102" y="5252692"/>
                  <a:pt x="2793102" y="5252692"/>
                </a:cubicBezTo>
                <a:cubicBezTo>
                  <a:pt x="2792139" y="5253247"/>
                  <a:pt x="2792139" y="5253247"/>
                  <a:pt x="2791177" y="5253803"/>
                </a:cubicBezTo>
                <a:cubicBezTo>
                  <a:pt x="2789895" y="5254543"/>
                  <a:pt x="2789895" y="5254543"/>
                  <a:pt x="2788934" y="5255099"/>
                </a:cubicBezTo>
                <a:cubicBezTo>
                  <a:pt x="2786689" y="5256395"/>
                  <a:pt x="2784743" y="5255984"/>
                  <a:pt x="2787072" y="5251874"/>
                </a:cubicBezTo>
                <a:cubicBezTo>
                  <a:pt x="2789317" y="5250578"/>
                  <a:pt x="2789317" y="5250578"/>
                  <a:pt x="2790279" y="5250024"/>
                </a:cubicBezTo>
                <a:cubicBezTo>
                  <a:pt x="2790279" y="5250024"/>
                  <a:pt x="2791560" y="5249282"/>
                  <a:pt x="2792523" y="5248728"/>
                </a:cubicBezTo>
                <a:cubicBezTo>
                  <a:pt x="2792953" y="5247251"/>
                  <a:pt x="2794235" y="5246511"/>
                  <a:pt x="2796479" y="5245215"/>
                </a:cubicBezTo>
                <a:cubicBezTo>
                  <a:pt x="2798193" y="5242998"/>
                  <a:pt x="2801399" y="5241146"/>
                  <a:pt x="2803111" y="5238929"/>
                </a:cubicBezTo>
                <a:cubicBezTo>
                  <a:pt x="2805652" y="5235927"/>
                  <a:pt x="2807687" y="5233525"/>
                  <a:pt x="2810228" y="5230522"/>
                </a:cubicBezTo>
                <a:cubicBezTo>
                  <a:pt x="2811941" y="5228306"/>
                  <a:pt x="2811808" y="5228075"/>
                  <a:pt x="2811808" y="5228075"/>
                </a:cubicBezTo>
                <a:cubicBezTo>
                  <a:pt x="2811276" y="5227154"/>
                  <a:pt x="2811276" y="5227154"/>
                  <a:pt x="2811276" y="5227154"/>
                </a:cubicBezTo>
                <a:cubicBezTo>
                  <a:pt x="2812238" y="5226599"/>
                  <a:pt x="2812238" y="5226599"/>
                  <a:pt x="2812238" y="5226599"/>
                </a:cubicBezTo>
                <a:close/>
                <a:moveTo>
                  <a:pt x="446883" y="5214868"/>
                </a:moveTo>
                <a:cubicBezTo>
                  <a:pt x="435175" y="5210880"/>
                  <a:pt x="426714" y="5211774"/>
                  <a:pt x="419338" y="5216032"/>
                </a:cubicBezTo>
                <a:cubicBezTo>
                  <a:pt x="412417" y="5220336"/>
                  <a:pt x="406584" y="5228002"/>
                  <a:pt x="400852" y="5238065"/>
                </a:cubicBezTo>
                <a:cubicBezTo>
                  <a:pt x="408446" y="5243814"/>
                  <a:pt x="421123" y="5243557"/>
                  <a:pt x="431273" y="5238924"/>
                </a:cubicBezTo>
                <a:cubicBezTo>
                  <a:pt x="441877" y="5234338"/>
                  <a:pt x="449636" y="5225559"/>
                  <a:pt x="446883" y="5214868"/>
                </a:cubicBezTo>
                <a:close/>
                <a:moveTo>
                  <a:pt x="6202063" y="5214056"/>
                </a:moveTo>
                <a:cubicBezTo>
                  <a:pt x="6201303" y="5232740"/>
                  <a:pt x="6194079" y="5257766"/>
                  <a:pt x="6213089" y="5268341"/>
                </a:cubicBezTo>
                <a:lnTo>
                  <a:pt x="6222594" y="5252479"/>
                </a:lnTo>
                <a:lnTo>
                  <a:pt x="6226016" y="5263406"/>
                </a:lnTo>
                <a:cubicBezTo>
                  <a:pt x="6228297" y="5270455"/>
                  <a:pt x="6230958" y="5276449"/>
                  <a:pt x="6233239" y="5282441"/>
                </a:cubicBezTo>
                <a:lnTo>
                  <a:pt x="6236278" y="5289684"/>
                </a:lnTo>
                <a:lnTo>
                  <a:pt x="6231906" y="5301112"/>
                </a:lnTo>
                <a:cubicBezTo>
                  <a:pt x="6226871" y="5309700"/>
                  <a:pt x="6220341" y="5318383"/>
                  <a:pt x="6213290" y="5326906"/>
                </a:cubicBezTo>
                <a:lnTo>
                  <a:pt x="6210456" y="5329988"/>
                </a:lnTo>
                <a:lnTo>
                  <a:pt x="6208906" y="5328263"/>
                </a:lnTo>
                <a:lnTo>
                  <a:pt x="6208146" y="5325444"/>
                </a:lnTo>
                <a:lnTo>
                  <a:pt x="6205105" y="5321919"/>
                </a:lnTo>
                <a:lnTo>
                  <a:pt x="6202443" y="5313812"/>
                </a:lnTo>
                <a:cubicBezTo>
                  <a:pt x="6202443" y="5307820"/>
                  <a:pt x="6202442" y="5300417"/>
                  <a:pt x="6199022" y="5294425"/>
                </a:cubicBezTo>
                <a:lnTo>
                  <a:pt x="6194078" y="5290900"/>
                </a:lnTo>
                <a:lnTo>
                  <a:pt x="6194079" y="5289843"/>
                </a:lnTo>
                <a:lnTo>
                  <a:pt x="6180012" y="5271866"/>
                </a:lnTo>
                <a:lnTo>
                  <a:pt x="6180393" y="5266577"/>
                </a:lnTo>
                <a:cubicBezTo>
                  <a:pt x="6181532" y="5261995"/>
                  <a:pt x="6182672" y="5257414"/>
                  <a:pt x="6181152" y="5253888"/>
                </a:cubicBezTo>
                <a:cubicBezTo>
                  <a:pt x="6180012" y="5250363"/>
                  <a:pt x="6173167" y="5244018"/>
                  <a:pt x="6172027" y="5240495"/>
                </a:cubicBezTo>
                <a:cubicBezTo>
                  <a:pt x="6172027" y="5241904"/>
                  <a:pt x="6176590" y="5241552"/>
                  <a:pt x="6176590" y="5241552"/>
                </a:cubicBezTo>
                <a:lnTo>
                  <a:pt x="6172028" y="5235560"/>
                </a:lnTo>
                <a:lnTo>
                  <a:pt x="6173928" y="5232034"/>
                </a:lnTo>
                <a:lnTo>
                  <a:pt x="6173548" y="5222517"/>
                </a:lnTo>
                <a:close/>
                <a:moveTo>
                  <a:pt x="6083199" y="5205893"/>
                </a:moveTo>
                <a:lnTo>
                  <a:pt x="6089277" y="5209029"/>
                </a:lnTo>
                <a:lnTo>
                  <a:pt x="6078498" y="5216524"/>
                </a:lnTo>
                <a:cubicBezTo>
                  <a:pt x="6079639" y="5224632"/>
                  <a:pt x="6081539" y="5231329"/>
                  <a:pt x="6084201" y="5236970"/>
                </a:cubicBezTo>
                <a:lnTo>
                  <a:pt x="6085342" y="5238731"/>
                </a:lnTo>
                <a:lnTo>
                  <a:pt x="6084961" y="5239436"/>
                </a:lnTo>
                <a:cubicBezTo>
                  <a:pt x="6083061" y="5246133"/>
                  <a:pt x="6092945" y="5253889"/>
                  <a:pt x="6096748" y="5258472"/>
                </a:cubicBezTo>
                <a:cubicBezTo>
                  <a:pt x="6096748" y="5258472"/>
                  <a:pt x="6092186" y="5260937"/>
                  <a:pt x="6092186" y="5259882"/>
                </a:cubicBezTo>
                <a:cubicBezTo>
                  <a:pt x="6097888" y="5270456"/>
                  <a:pt x="6109674" y="5270456"/>
                  <a:pt x="6114617" y="5281030"/>
                </a:cubicBezTo>
                <a:cubicBezTo>
                  <a:pt x="6116137" y="5284907"/>
                  <a:pt x="6116519" y="5288081"/>
                  <a:pt x="6116898" y="5291253"/>
                </a:cubicBezTo>
                <a:lnTo>
                  <a:pt x="6116899" y="5295836"/>
                </a:lnTo>
                <a:lnTo>
                  <a:pt x="6107774" y="5286670"/>
                </a:lnTo>
                <a:lnTo>
                  <a:pt x="6105097" y="5285495"/>
                </a:lnTo>
                <a:lnTo>
                  <a:pt x="6104820" y="5282682"/>
                </a:lnTo>
                <a:lnTo>
                  <a:pt x="6092585" y="5280000"/>
                </a:lnTo>
                <a:lnTo>
                  <a:pt x="6086102" y="5277152"/>
                </a:lnTo>
                <a:lnTo>
                  <a:pt x="6082580" y="5277806"/>
                </a:lnTo>
                <a:lnTo>
                  <a:pt x="6082263" y="5277737"/>
                </a:lnTo>
                <a:lnTo>
                  <a:pt x="6076597" y="5259528"/>
                </a:lnTo>
                <a:cubicBezTo>
                  <a:pt x="6074317" y="5253183"/>
                  <a:pt x="6070894" y="5247190"/>
                  <a:pt x="6065950" y="5241551"/>
                </a:cubicBezTo>
                <a:cubicBezTo>
                  <a:pt x="6069754" y="5240494"/>
                  <a:pt x="6065191" y="5232386"/>
                  <a:pt x="6070895" y="5230977"/>
                </a:cubicBezTo>
                <a:lnTo>
                  <a:pt x="6065023" y="5212058"/>
                </a:lnTo>
                <a:lnTo>
                  <a:pt x="6067321" y="5208845"/>
                </a:lnTo>
                <a:cubicBezTo>
                  <a:pt x="6072649" y="5206227"/>
                  <a:pt x="6078035" y="5205191"/>
                  <a:pt x="6083199" y="5205893"/>
                </a:cubicBezTo>
                <a:close/>
                <a:moveTo>
                  <a:pt x="8139933" y="5195728"/>
                </a:moveTo>
                <a:cubicBezTo>
                  <a:pt x="8128527" y="5193966"/>
                  <a:pt x="8124345" y="5207713"/>
                  <a:pt x="8116740" y="5206654"/>
                </a:cubicBezTo>
                <a:cubicBezTo>
                  <a:pt x="8116361" y="5210533"/>
                  <a:pt x="8114840" y="5222517"/>
                  <a:pt x="8111037" y="5222165"/>
                </a:cubicBezTo>
                <a:cubicBezTo>
                  <a:pt x="8113319" y="5234854"/>
                  <a:pt x="8112178" y="5242608"/>
                  <a:pt x="8123964" y="5244371"/>
                </a:cubicBezTo>
                <a:cubicBezTo>
                  <a:pt x="8124344" y="5240141"/>
                  <a:pt x="8140312" y="5238732"/>
                  <a:pt x="8146015" y="5208770"/>
                </a:cubicBezTo>
                <a:cubicBezTo>
                  <a:pt x="8144875" y="5202426"/>
                  <a:pt x="8143355" y="5200310"/>
                  <a:pt x="8139933" y="5195728"/>
                </a:cubicBezTo>
                <a:close/>
                <a:moveTo>
                  <a:pt x="6156439" y="5191497"/>
                </a:moveTo>
                <a:lnTo>
                  <a:pt x="6159861" y="5192554"/>
                </a:lnTo>
                <a:lnTo>
                  <a:pt x="6164042" y="5200309"/>
                </a:lnTo>
                <a:lnTo>
                  <a:pt x="6159481" y="5201720"/>
                </a:lnTo>
                <a:lnTo>
                  <a:pt x="6156438" y="5199252"/>
                </a:lnTo>
                <a:lnTo>
                  <a:pt x="6153016" y="5195023"/>
                </a:lnTo>
                <a:cubicBezTo>
                  <a:pt x="6153777" y="5192555"/>
                  <a:pt x="6155297" y="5191849"/>
                  <a:pt x="6156439" y="5191497"/>
                </a:cubicBezTo>
                <a:close/>
                <a:moveTo>
                  <a:pt x="6084330" y="5185308"/>
                </a:moveTo>
                <a:lnTo>
                  <a:pt x="6086102" y="5190088"/>
                </a:lnTo>
                <a:lnTo>
                  <a:pt x="6088587" y="5199878"/>
                </a:lnTo>
                <a:lnTo>
                  <a:pt x="6086302" y="5198308"/>
                </a:lnTo>
                <a:cubicBezTo>
                  <a:pt x="6083482" y="5195368"/>
                  <a:pt x="6080669" y="5193461"/>
                  <a:pt x="6073326" y="5195551"/>
                </a:cubicBezTo>
                <a:close/>
                <a:moveTo>
                  <a:pt x="8586" y="5183601"/>
                </a:moveTo>
                <a:cubicBezTo>
                  <a:pt x="18417" y="5179154"/>
                  <a:pt x="29952" y="5188767"/>
                  <a:pt x="29828" y="5197437"/>
                </a:cubicBezTo>
                <a:cubicBezTo>
                  <a:pt x="20756" y="5209121"/>
                  <a:pt x="3019" y="5204317"/>
                  <a:pt x="0" y="5193165"/>
                </a:cubicBezTo>
                <a:cubicBezTo>
                  <a:pt x="2440" y="5187763"/>
                  <a:pt x="5248" y="5185222"/>
                  <a:pt x="8586" y="5183601"/>
                </a:cubicBezTo>
                <a:close/>
                <a:moveTo>
                  <a:pt x="945629" y="5167940"/>
                </a:moveTo>
                <a:cubicBezTo>
                  <a:pt x="943103" y="5176154"/>
                  <a:pt x="954920" y="5178850"/>
                  <a:pt x="951643" y="5188724"/>
                </a:cubicBezTo>
                <a:cubicBezTo>
                  <a:pt x="957564" y="5190833"/>
                  <a:pt x="957312" y="5182995"/>
                  <a:pt x="959706" y="5187139"/>
                </a:cubicBezTo>
                <a:lnTo>
                  <a:pt x="965172" y="5201792"/>
                </a:lnTo>
                <a:lnTo>
                  <a:pt x="962067" y="5206041"/>
                </a:lnTo>
                <a:lnTo>
                  <a:pt x="961452" y="5220521"/>
                </a:lnTo>
                <a:lnTo>
                  <a:pt x="960418" y="5216511"/>
                </a:lnTo>
                <a:cubicBezTo>
                  <a:pt x="958776" y="5210704"/>
                  <a:pt x="957110" y="5203376"/>
                  <a:pt x="953888" y="5200017"/>
                </a:cubicBezTo>
                <a:cubicBezTo>
                  <a:pt x="952558" y="5197714"/>
                  <a:pt x="950642" y="5195135"/>
                  <a:pt x="948593" y="5192328"/>
                </a:cubicBezTo>
                <a:lnTo>
                  <a:pt x="945004" y="5186110"/>
                </a:lnTo>
                <a:lnTo>
                  <a:pt x="943267" y="5174217"/>
                </a:lnTo>
                <a:lnTo>
                  <a:pt x="942493" y="5174357"/>
                </a:lnTo>
                <a:close/>
                <a:moveTo>
                  <a:pt x="8422800" y="5167528"/>
                </a:moveTo>
                <a:cubicBezTo>
                  <a:pt x="8425461" y="5186914"/>
                  <a:pt x="8439528" y="5203834"/>
                  <a:pt x="8447513" y="5220755"/>
                </a:cubicBezTo>
                <a:cubicBezTo>
                  <a:pt x="8466903" y="5201015"/>
                  <a:pt x="8442190" y="5173168"/>
                  <a:pt x="8422800" y="5167528"/>
                </a:cubicBezTo>
                <a:close/>
                <a:moveTo>
                  <a:pt x="2863716" y="5145768"/>
                </a:moveTo>
                <a:lnTo>
                  <a:pt x="2871903" y="5180306"/>
                </a:lnTo>
                <a:lnTo>
                  <a:pt x="2870320" y="5183547"/>
                </a:lnTo>
                <a:cubicBezTo>
                  <a:pt x="2864056" y="5192691"/>
                  <a:pt x="2858003" y="5202940"/>
                  <a:pt x="2851948" y="5213190"/>
                </a:cubicBezTo>
                <a:cubicBezTo>
                  <a:pt x="2848658" y="5217854"/>
                  <a:pt x="2845366" y="5222518"/>
                  <a:pt x="2842924" y="5227917"/>
                </a:cubicBezTo>
                <a:cubicBezTo>
                  <a:pt x="2834629" y="5239463"/>
                  <a:pt x="2834759" y="5239693"/>
                  <a:pt x="2834759" y="5239693"/>
                </a:cubicBezTo>
                <a:lnTo>
                  <a:pt x="2834122" y="5240063"/>
                </a:lnTo>
                <a:lnTo>
                  <a:pt x="2830846" y="5211591"/>
                </a:lnTo>
                <a:lnTo>
                  <a:pt x="2830846" y="5198439"/>
                </a:lnTo>
                <a:close/>
                <a:moveTo>
                  <a:pt x="2862457" y="5140455"/>
                </a:moveTo>
                <a:lnTo>
                  <a:pt x="2863554" y="5145083"/>
                </a:lnTo>
                <a:lnTo>
                  <a:pt x="2857742" y="5148437"/>
                </a:lnTo>
                <a:close/>
                <a:moveTo>
                  <a:pt x="604031" y="5130891"/>
                </a:moveTo>
                <a:cubicBezTo>
                  <a:pt x="597956" y="5139620"/>
                  <a:pt x="589541" y="5143557"/>
                  <a:pt x="585162" y="5157445"/>
                </a:cubicBezTo>
                <a:cubicBezTo>
                  <a:pt x="591708" y="5166562"/>
                  <a:pt x="599333" y="5170143"/>
                  <a:pt x="606512" y="5169990"/>
                </a:cubicBezTo>
                <a:cubicBezTo>
                  <a:pt x="611876" y="5169655"/>
                  <a:pt x="616632" y="5167525"/>
                  <a:pt x="620401" y="5164427"/>
                </a:cubicBezTo>
                <a:cubicBezTo>
                  <a:pt x="631897" y="5154718"/>
                  <a:pt x="633407" y="5135118"/>
                  <a:pt x="604031" y="5130891"/>
                </a:cubicBezTo>
                <a:close/>
                <a:moveTo>
                  <a:pt x="8518230" y="5120294"/>
                </a:moveTo>
                <a:cubicBezTo>
                  <a:pt x="8512526" y="5121351"/>
                  <a:pt x="8506823" y="5125228"/>
                  <a:pt x="8502642" y="5133689"/>
                </a:cubicBezTo>
                <a:cubicBezTo>
                  <a:pt x="8505303" y="5142149"/>
                  <a:pt x="8522032" y="5159069"/>
                  <a:pt x="8533058" y="5159069"/>
                </a:cubicBezTo>
                <a:cubicBezTo>
                  <a:pt x="8553588" y="5144264"/>
                  <a:pt x="8535718" y="5118178"/>
                  <a:pt x="8518230" y="5120294"/>
                </a:cubicBezTo>
                <a:close/>
                <a:moveTo>
                  <a:pt x="312745" y="5104712"/>
                </a:moveTo>
                <a:cubicBezTo>
                  <a:pt x="323857" y="5099523"/>
                  <a:pt x="346764" y="5108099"/>
                  <a:pt x="352941" y="5114356"/>
                </a:cubicBezTo>
                <a:cubicBezTo>
                  <a:pt x="351988" y="5123812"/>
                  <a:pt x="347491" y="5130092"/>
                  <a:pt x="342040" y="5133240"/>
                </a:cubicBezTo>
                <a:cubicBezTo>
                  <a:pt x="325821" y="5142911"/>
                  <a:pt x="297886" y="5127107"/>
                  <a:pt x="312745" y="5104712"/>
                </a:cubicBezTo>
                <a:close/>
                <a:moveTo>
                  <a:pt x="695718" y="5072737"/>
                </a:moveTo>
                <a:cubicBezTo>
                  <a:pt x="686771" y="5075753"/>
                  <a:pt x="681110" y="5090383"/>
                  <a:pt x="697922" y="5089886"/>
                </a:cubicBezTo>
                <a:cubicBezTo>
                  <a:pt x="702311" y="5084898"/>
                  <a:pt x="702537" y="5078626"/>
                  <a:pt x="704227" y="5074888"/>
                </a:cubicBezTo>
                <a:cubicBezTo>
                  <a:pt x="701724" y="5072033"/>
                  <a:pt x="698549" y="5071718"/>
                  <a:pt x="695718" y="5072737"/>
                </a:cubicBezTo>
                <a:close/>
                <a:moveTo>
                  <a:pt x="6192147" y="5071154"/>
                </a:moveTo>
                <a:lnTo>
                  <a:pt x="6195600" y="5087160"/>
                </a:lnTo>
                <a:cubicBezTo>
                  <a:pt x="6196741" y="5092094"/>
                  <a:pt x="6197881" y="5098087"/>
                  <a:pt x="6199021" y="5103022"/>
                </a:cubicBezTo>
                <a:cubicBezTo>
                  <a:pt x="6199021" y="5105137"/>
                  <a:pt x="6200162" y="5107604"/>
                  <a:pt x="6200162" y="5111130"/>
                </a:cubicBezTo>
                <a:cubicBezTo>
                  <a:pt x="6201303" y="5113597"/>
                  <a:pt x="6201303" y="5116064"/>
                  <a:pt x="6202443" y="5118531"/>
                </a:cubicBezTo>
                <a:cubicBezTo>
                  <a:pt x="6205104" y="5129106"/>
                  <a:pt x="6207385" y="5140034"/>
                  <a:pt x="6208526" y="5150608"/>
                </a:cubicBezTo>
                <a:cubicBezTo>
                  <a:pt x="6211188" y="5153780"/>
                  <a:pt x="6214230" y="5158363"/>
                  <a:pt x="6216890" y="5163651"/>
                </a:cubicBezTo>
                <a:lnTo>
                  <a:pt x="6218411" y="5166823"/>
                </a:lnTo>
                <a:lnTo>
                  <a:pt x="6213468" y="5173520"/>
                </a:lnTo>
                <a:cubicBezTo>
                  <a:pt x="6211188" y="5178103"/>
                  <a:pt x="6210807" y="5183390"/>
                  <a:pt x="6207004" y="5187621"/>
                </a:cubicBezTo>
                <a:cubicBezTo>
                  <a:pt x="6199021" y="5191497"/>
                  <a:pt x="6189897" y="5193260"/>
                  <a:pt x="6181531" y="5194670"/>
                </a:cubicBezTo>
                <a:lnTo>
                  <a:pt x="6171267" y="5197841"/>
                </a:lnTo>
                <a:lnTo>
                  <a:pt x="6172027" y="5193613"/>
                </a:lnTo>
                <a:cubicBezTo>
                  <a:pt x="6170126" y="5186210"/>
                  <a:pt x="6170126" y="5178808"/>
                  <a:pt x="6168226" y="5169643"/>
                </a:cubicBezTo>
                <a:cubicBezTo>
                  <a:pt x="6166324" y="5151313"/>
                  <a:pt x="6166704" y="5132984"/>
                  <a:pt x="6178110" y="5118533"/>
                </a:cubicBezTo>
                <a:cubicBezTo>
                  <a:pt x="6175068" y="5118532"/>
                  <a:pt x="6173167" y="5117122"/>
                  <a:pt x="6172027" y="5115359"/>
                </a:cubicBezTo>
                <a:lnTo>
                  <a:pt x="6170506" y="5110777"/>
                </a:lnTo>
                <a:lnTo>
                  <a:pt x="6176208" y="5107251"/>
                </a:lnTo>
                <a:cubicBezTo>
                  <a:pt x="6176209" y="5104432"/>
                  <a:pt x="6176209" y="5101612"/>
                  <a:pt x="6176209" y="5095972"/>
                </a:cubicBezTo>
                <a:cubicBezTo>
                  <a:pt x="6176209" y="5093153"/>
                  <a:pt x="6176209" y="5093153"/>
                  <a:pt x="6176209" y="5093153"/>
                </a:cubicBezTo>
                <a:lnTo>
                  <a:pt x="6172027" y="5090333"/>
                </a:lnTo>
                <a:lnTo>
                  <a:pt x="6172004" y="5090306"/>
                </a:lnTo>
                <a:lnTo>
                  <a:pt x="6189403" y="5074495"/>
                </a:lnTo>
                <a:close/>
                <a:moveTo>
                  <a:pt x="383594" y="5056285"/>
                </a:moveTo>
                <a:lnTo>
                  <a:pt x="385788" y="5058126"/>
                </a:lnTo>
                <a:lnTo>
                  <a:pt x="385788" y="5082452"/>
                </a:lnTo>
                <a:lnTo>
                  <a:pt x="376632" y="5085136"/>
                </a:lnTo>
                <a:cubicBezTo>
                  <a:pt x="370661" y="5083402"/>
                  <a:pt x="364719" y="5078850"/>
                  <a:pt x="358846" y="5073491"/>
                </a:cubicBezTo>
                <a:cubicBezTo>
                  <a:pt x="361926" y="5067720"/>
                  <a:pt x="362098" y="5062094"/>
                  <a:pt x="365179" y="5056323"/>
                </a:cubicBezTo>
                <a:cubicBezTo>
                  <a:pt x="369735" y="5053848"/>
                  <a:pt x="377033" y="5054085"/>
                  <a:pt x="383594" y="5056285"/>
                </a:cubicBezTo>
                <a:close/>
                <a:moveTo>
                  <a:pt x="6187332" y="5048829"/>
                </a:moveTo>
                <a:lnTo>
                  <a:pt x="6189708" y="5059850"/>
                </a:lnTo>
                <a:lnTo>
                  <a:pt x="6189695" y="5059867"/>
                </a:lnTo>
                <a:cubicBezTo>
                  <a:pt x="6187418" y="5061710"/>
                  <a:pt x="6184991" y="5062228"/>
                  <a:pt x="6182254" y="5059893"/>
                </a:cubicBezTo>
                <a:close/>
                <a:moveTo>
                  <a:pt x="8426983" y="5042042"/>
                </a:moveTo>
                <a:cubicBezTo>
                  <a:pt x="8427742" y="5073412"/>
                  <a:pt x="8494657" y="5085044"/>
                  <a:pt x="8512527" y="5063543"/>
                </a:cubicBezTo>
                <a:cubicBezTo>
                  <a:pt x="8480589" y="5044860"/>
                  <a:pt x="8457018" y="5052617"/>
                  <a:pt x="8426983" y="5042042"/>
                </a:cubicBezTo>
                <a:close/>
                <a:moveTo>
                  <a:pt x="268522" y="5035984"/>
                </a:moveTo>
                <a:cubicBezTo>
                  <a:pt x="275858" y="5037121"/>
                  <a:pt x="282244" y="5040036"/>
                  <a:pt x="284904" y="5044642"/>
                </a:cubicBezTo>
                <a:cubicBezTo>
                  <a:pt x="284379" y="5052620"/>
                  <a:pt x="283534" y="5060782"/>
                  <a:pt x="283011" y="5068762"/>
                </a:cubicBezTo>
                <a:cubicBezTo>
                  <a:pt x="273751" y="5080861"/>
                  <a:pt x="258267" y="5083662"/>
                  <a:pt x="247686" y="5077181"/>
                </a:cubicBezTo>
                <a:cubicBezTo>
                  <a:pt x="243901" y="5075069"/>
                  <a:pt x="240679" y="5071710"/>
                  <a:pt x="238740" y="5067610"/>
                </a:cubicBezTo>
                <a:cubicBezTo>
                  <a:pt x="236002" y="5062128"/>
                  <a:pt x="235110" y="5054660"/>
                  <a:pt x="236784" y="5045710"/>
                </a:cubicBezTo>
                <a:cubicBezTo>
                  <a:pt x="238739" y="5042433"/>
                  <a:pt x="242320" y="5039751"/>
                  <a:pt x="246434" y="5037990"/>
                </a:cubicBezTo>
                <a:cubicBezTo>
                  <a:pt x="252898" y="5035487"/>
                  <a:pt x="261186" y="5034846"/>
                  <a:pt x="268522" y="5035984"/>
                </a:cubicBezTo>
                <a:close/>
                <a:moveTo>
                  <a:pt x="8155140" y="5027589"/>
                </a:moveTo>
                <a:lnTo>
                  <a:pt x="8154380" y="5028646"/>
                </a:lnTo>
                <a:lnTo>
                  <a:pt x="8154000" y="5028647"/>
                </a:lnTo>
                <a:close/>
                <a:moveTo>
                  <a:pt x="8202666" y="5015604"/>
                </a:moveTo>
                <a:cubicBezTo>
                  <a:pt x="8196962" y="5018425"/>
                  <a:pt x="8194301" y="5024417"/>
                  <a:pt x="8191640" y="5027237"/>
                </a:cubicBezTo>
                <a:cubicBezTo>
                  <a:pt x="8196963" y="5041336"/>
                  <a:pt x="8221675" y="5024065"/>
                  <a:pt x="8202666" y="5015604"/>
                </a:cubicBezTo>
                <a:close/>
                <a:moveTo>
                  <a:pt x="374828" y="5010837"/>
                </a:moveTo>
                <a:lnTo>
                  <a:pt x="385788" y="5018658"/>
                </a:lnTo>
                <a:lnTo>
                  <a:pt x="385788" y="5041102"/>
                </a:lnTo>
                <a:lnTo>
                  <a:pt x="384804" y="5040887"/>
                </a:lnTo>
                <a:cubicBezTo>
                  <a:pt x="374820" y="5034331"/>
                  <a:pt x="368984" y="5024037"/>
                  <a:pt x="374828" y="5010837"/>
                </a:cubicBezTo>
                <a:close/>
                <a:moveTo>
                  <a:pt x="8034618" y="5005734"/>
                </a:moveTo>
                <a:cubicBezTo>
                  <a:pt x="8033858" y="5008907"/>
                  <a:pt x="8033858" y="5011726"/>
                  <a:pt x="8034238" y="5014194"/>
                </a:cubicBezTo>
                <a:cubicBezTo>
                  <a:pt x="8034238" y="5016662"/>
                  <a:pt x="8034618" y="5020186"/>
                  <a:pt x="8034998" y="5023358"/>
                </a:cubicBezTo>
                <a:lnTo>
                  <a:pt x="8034997" y="5030761"/>
                </a:lnTo>
                <a:lnTo>
                  <a:pt x="8030816" y="5042041"/>
                </a:lnTo>
                <a:lnTo>
                  <a:pt x="8031577" y="5042394"/>
                </a:lnTo>
                <a:lnTo>
                  <a:pt x="8026253" y="5046623"/>
                </a:lnTo>
                <a:cubicBezTo>
                  <a:pt x="8031957" y="5040631"/>
                  <a:pt x="8023972" y="5032171"/>
                  <a:pt x="8030816" y="5025121"/>
                </a:cubicBezTo>
                <a:cubicBezTo>
                  <a:pt x="8027394" y="5020186"/>
                  <a:pt x="8023973" y="5027236"/>
                  <a:pt x="8023972" y="5022655"/>
                </a:cubicBezTo>
                <a:lnTo>
                  <a:pt x="8024353" y="5018776"/>
                </a:lnTo>
                <a:lnTo>
                  <a:pt x="8025493" y="5018425"/>
                </a:lnTo>
                <a:close/>
                <a:moveTo>
                  <a:pt x="8152860" y="5005029"/>
                </a:moveTo>
                <a:lnTo>
                  <a:pt x="8154000" y="5005030"/>
                </a:lnTo>
                <a:cubicBezTo>
                  <a:pt x="8157422" y="5006439"/>
                  <a:pt x="8159322" y="5018424"/>
                  <a:pt x="8160083" y="5023006"/>
                </a:cubicBezTo>
                <a:cubicBezTo>
                  <a:pt x="8158563" y="5023007"/>
                  <a:pt x="8157801" y="5023711"/>
                  <a:pt x="8157042" y="5025121"/>
                </a:cubicBezTo>
                <a:lnTo>
                  <a:pt x="8155141" y="5027237"/>
                </a:lnTo>
                <a:lnTo>
                  <a:pt x="8152860" y="5017015"/>
                </a:lnTo>
                <a:close/>
                <a:moveTo>
                  <a:pt x="8154000" y="4991634"/>
                </a:moveTo>
                <a:lnTo>
                  <a:pt x="8158942" y="4996569"/>
                </a:lnTo>
                <a:cubicBezTo>
                  <a:pt x="8158182" y="4997627"/>
                  <a:pt x="8156661" y="4998685"/>
                  <a:pt x="8155141" y="4999389"/>
                </a:cubicBezTo>
                <a:lnTo>
                  <a:pt x="8153619" y="5000095"/>
                </a:lnTo>
                <a:lnTo>
                  <a:pt x="8154000" y="4993044"/>
                </a:lnTo>
                <a:close/>
                <a:moveTo>
                  <a:pt x="8480210" y="4985995"/>
                </a:moveTo>
                <a:cubicBezTo>
                  <a:pt x="8469946" y="4985994"/>
                  <a:pt x="8460439" y="4990930"/>
                  <a:pt x="8458920" y="5002209"/>
                </a:cubicBezTo>
                <a:cubicBezTo>
                  <a:pt x="8475267" y="5018777"/>
                  <a:pt x="8489333" y="5013136"/>
                  <a:pt x="8505683" y="4999037"/>
                </a:cubicBezTo>
                <a:cubicBezTo>
                  <a:pt x="8501881" y="4990930"/>
                  <a:pt x="8490475" y="4985995"/>
                  <a:pt x="8480210" y="4985995"/>
                </a:cubicBezTo>
                <a:close/>
                <a:moveTo>
                  <a:pt x="8294293" y="4978240"/>
                </a:moveTo>
                <a:cubicBezTo>
                  <a:pt x="8280987" y="4982470"/>
                  <a:pt x="8272621" y="4999741"/>
                  <a:pt x="8296194" y="5015604"/>
                </a:cubicBezTo>
                <a:cubicBezTo>
                  <a:pt x="8304559" y="5009964"/>
                  <a:pt x="8312922" y="5009964"/>
                  <a:pt x="8321287" y="4999037"/>
                </a:cubicBezTo>
                <a:cubicBezTo>
                  <a:pt x="8319005" y="4987756"/>
                  <a:pt x="8314062" y="4981412"/>
                  <a:pt x="8307981" y="4978592"/>
                </a:cubicBezTo>
                <a:cubicBezTo>
                  <a:pt x="8303418" y="4976830"/>
                  <a:pt x="8298476" y="4976830"/>
                  <a:pt x="8294293" y="4978240"/>
                </a:cubicBezTo>
                <a:close/>
                <a:moveTo>
                  <a:pt x="8147916" y="4977535"/>
                </a:moveTo>
                <a:lnTo>
                  <a:pt x="8151338" y="4979649"/>
                </a:lnTo>
                <a:cubicBezTo>
                  <a:pt x="8152860" y="4980708"/>
                  <a:pt x="8154000" y="4981764"/>
                  <a:pt x="8155141" y="4983528"/>
                </a:cubicBezTo>
                <a:cubicBezTo>
                  <a:pt x="8154000" y="4985289"/>
                  <a:pt x="8153620" y="4986700"/>
                  <a:pt x="8153240" y="4987757"/>
                </a:cubicBezTo>
                <a:lnTo>
                  <a:pt x="8153240" y="4989166"/>
                </a:lnTo>
                <a:lnTo>
                  <a:pt x="8151719" y="4984232"/>
                </a:lnTo>
                <a:cubicBezTo>
                  <a:pt x="8150578" y="4987757"/>
                  <a:pt x="8148296" y="4984232"/>
                  <a:pt x="8147157" y="4981764"/>
                </a:cubicBezTo>
                <a:close/>
                <a:moveTo>
                  <a:pt x="6219703" y="4976965"/>
                </a:moveTo>
                <a:lnTo>
                  <a:pt x="6226014" y="4981412"/>
                </a:lnTo>
                <a:lnTo>
                  <a:pt x="6226016" y="5018071"/>
                </a:lnTo>
                <a:cubicBezTo>
                  <a:pt x="6227155" y="5032523"/>
                  <a:pt x="6228296" y="5046976"/>
                  <a:pt x="6230577" y="5061428"/>
                </a:cubicBezTo>
                <a:cubicBezTo>
                  <a:pt x="6234001" y="5074470"/>
                  <a:pt x="6236660" y="5088922"/>
                  <a:pt x="6240082" y="5103022"/>
                </a:cubicBezTo>
                <a:cubicBezTo>
                  <a:pt x="6243504" y="5116417"/>
                  <a:pt x="6247307" y="5130868"/>
                  <a:pt x="6251869" y="5145321"/>
                </a:cubicBezTo>
                <a:lnTo>
                  <a:pt x="6257571" y="5165060"/>
                </a:lnTo>
                <a:lnTo>
                  <a:pt x="6249967" y="5166470"/>
                </a:lnTo>
                <a:lnTo>
                  <a:pt x="6231338" y="5176693"/>
                </a:lnTo>
                <a:lnTo>
                  <a:pt x="6229818" y="5162241"/>
                </a:lnTo>
                <a:lnTo>
                  <a:pt x="6221832" y="5165413"/>
                </a:lnTo>
                <a:lnTo>
                  <a:pt x="6220311" y="5161535"/>
                </a:lnTo>
                <a:cubicBezTo>
                  <a:pt x="6218030" y="5155544"/>
                  <a:pt x="6216511" y="5149551"/>
                  <a:pt x="6215370" y="5143558"/>
                </a:cubicBezTo>
                <a:cubicBezTo>
                  <a:pt x="6213088" y="5132631"/>
                  <a:pt x="6213088" y="5120999"/>
                  <a:pt x="6211948" y="5109014"/>
                </a:cubicBezTo>
                <a:cubicBezTo>
                  <a:pt x="6211948" y="5103374"/>
                  <a:pt x="6211948" y="5097736"/>
                  <a:pt x="6211568" y="5091742"/>
                </a:cubicBezTo>
                <a:lnTo>
                  <a:pt x="6209667" y="5074469"/>
                </a:lnTo>
                <a:lnTo>
                  <a:pt x="6211948" y="5070945"/>
                </a:lnTo>
                <a:cubicBezTo>
                  <a:pt x="6213089" y="5069535"/>
                  <a:pt x="6214989" y="5068477"/>
                  <a:pt x="6216890" y="5067420"/>
                </a:cubicBezTo>
                <a:cubicBezTo>
                  <a:pt x="6215750" y="5060370"/>
                  <a:pt x="6215370" y="5051910"/>
                  <a:pt x="6215370" y="5044508"/>
                </a:cubicBezTo>
                <a:cubicBezTo>
                  <a:pt x="6215370" y="5036402"/>
                  <a:pt x="6216890" y="5028999"/>
                  <a:pt x="6216890" y="5021948"/>
                </a:cubicBezTo>
                <a:cubicBezTo>
                  <a:pt x="6216891" y="5014900"/>
                  <a:pt x="6216890" y="5007497"/>
                  <a:pt x="6218030" y="5000447"/>
                </a:cubicBezTo>
                <a:lnTo>
                  <a:pt x="6216898" y="4983639"/>
                </a:lnTo>
                <a:close/>
                <a:moveTo>
                  <a:pt x="287288" y="4960748"/>
                </a:moveTo>
                <a:cubicBezTo>
                  <a:pt x="304252" y="4958015"/>
                  <a:pt x="321047" y="4957300"/>
                  <a:pt x="333114" y="4961539"/>
                </a:cubicBezTo>
                <a:cubicBezTo>
                  <a:pt x="326429" y="4993647"/>
                  <a:pt x="258321" y="4982309"/>
                  <a:pt x="240435" y="4972064"/>
                </a:cubicBezTo>
                <a:cubicBezTo>
                  <a:pt x="253187" y="4968232"/>
                  <a:pt x="270322" y="4963481"/>
                  <a:pt x="287288" y="4960748"/>
                </a:cubicBezTo>
                <a:close/>
                <a:moveTo>
                  <a:pt x="17396" y="4941176"/>
                </a:moveTo>
                <a:cubicBezTo>
                  <a:pt x="27781" y="4939171"/>
                  <a:pt x="28970" y="4944932"/>
                  <a:pt x="35539" y="4942981"/>
                </a:cubicBezTo>
                <a:cubicBezTo>
                  <a:pt x="36203" y="4956720"/>
                  <a:pt x="29307" y="4962546"/>
                  <a:pt x="16943" y="4966306"/>
                </a:cubicBezTo>
                <a:cubicBezTo>
                  <a:pt x="11484" y="4960555"/>
                  <a:pt x="10819" y="4946815"/>
                  <a:pt x="17396" y="4941176"/>
                </a:cubicBezTo>
                <a:close/>
                <a:moveTo>
                  <a:pt x="8074158" y="4938056"/>
                </a:moveTo>
                <a:lnTo>
                  <a:pt x="8092027" y="4947221"/>
                </a:lnTo>
                <a:cubicBezTo>
                  <a:pt x="8094689" y="4948278"/>
                  <a:pt x="8097731" y="4948984"/>
                  <a:pt x="8100392" y="4947925"/>
                </a:cubicBezTo>
                <a:lnTo>
                  <a:pt x="8107616" y="4941581"/>
                </a:lnTo>
                <a:lnTo>
                  <a:pt x="8108375" y="4962731"/>
                </a:lnTo>
                <a:cubicBezTo>
                  <a:pt x="8108376" y="4972600"/>
                  <a:pt x="8106094" y="4980708"/>
                  <a:pt x="8101534" y="4987757"/>
                </a:cubicBezTo>
                <a:cubicBezTo>
                  <a:pt x="8090887" y="4983174"/>
                  <a:pt x="8104574" y="4953212"/>
                  <a:pt x="8097731" y="4950746"/>
                </a:cubicBezTo>
                <a:cubicBezTo>
                  <a:pt x="8095449" y="4957795"/>
                  <a:pt x="8093168" y="4965197"/>
                  <a:pt x="8089746" y="4971190"/>
                </a:cubicBezTo>
                <a:cubicBezTo>
                  <a:pt x="8087465" y="4978240"/>
                  <a:pt x="8085183" y="4985642"/>
                  <a:pt x="8084043" y="4994102"/>
                </a:cubicBezTo>
                <a:cubicBezTo>
                  <a:pt x="8076819" y="4986700"/>
                  <a:pt x="8082522" y="5001151"/>
                  <a:pt x="8074538" y="4998685"/>
                </a:cubicBezTo>
                <a:lnTo>
                  <a:pt x="8073398" y="4995512"/>
                </a:lnTo>
                <a:lnTo>
                  <a:pt x="8073398" y="4994455"/>
                </a:lnTo>
                <a:lnTo>
                  <a:pt x="8072257" y="4993045"/>
                </a:lnTo>
                <a:lnTo>
                  <a:pt x="8071877" y="4991282"/>
                </a:lnTo>
                <a:cubicBezTo>
                  <a:pt x="8070736" y="4984938"/>
                  <a:pt x="8074157" y="4980002"/>
                  <a:pt x="8073398" y="4974715"/>
                </a:cubicBezTo>
                <a:lnTo>
                  <a:pt x="8072637" y="4976125"/>
                </a:lnTo>
                <a:lnTo>
                  <a:pt x="8073397" y="4970133"/>
                </a:lnTo>
                <a:lnTo>
                  <a:pt x="8073398" y="4966607"/>
                </a:lnTo>
                <a:cubicBezTo>
                  <a:pt x="8074158" y="4966607"/>
                  <a:pt x="8074919" y="4965902"/>
                  <a:pt x="8075678" y="4964140"/>
                </a:cubicBezTo>
                <a:lnTo>
                  <a:pt x="8073398" y="4959559"/>
                </a:lnTo>
                <a:lnTo>
                  <a:pt x="8073017" y="4956739"/>
                </a:lnTo>
                <a:cubicBezTo>
                  <a:pt x="8073017" y="4952507"/>
                  <a:pt x="8073778" y="4948983"/>
                  <a:pt x="8075679" y="4946515"/>
                </a:cubicBezTo>
                <a:cubicBezTo>
                  <a:pt x="8070735" y="4947574"/>
                  <a:pt x="8067315" y="4945105"/>
                  <a:pt x="8067315" y="4940524"/>
                </a:cubicBezTo>
                <a:cubicBezTo>
                  <a:pt x="8070736" y="4940523"/>
                  <a:pt x="8071877" y="4942991"/>
                  <a:pt x="8074539" y="4939113"/>
                </a:cubicBezTo>
                <a:close/>
                <a:moveTo>
                  <a:pt x="483907" y="4918386"/>
                </a:moveTo>
                <a:cubicBezTo>
                  <a:pt x="478730" y="4918304"/>
                  <a:pt x="474484" y="4919835"/>
                  <a:pt x="471676" y="4922378"/>
                </a:cubicBezTo>
                <a:cubicBezTo>
                  <a:pt x="462026" y="4930099"/>
                  <a:pt x="461698" y="4946560"/>
                  <a:pt x="468673" y="4954201"/>
                </a:cubicBezTo>
                <a:cubicBezTo>
                  <a:pt x="485112" y="4954535"/>
                  <a:pt x="493526" y="4950598"/>
                  <a:pt x="500752" y="4940901"/>
                </a:cubicBezTo>
                <a:cubicBezTo>
                  <a:pt x="499500" y="4926884"/>
                  <a:pt x="491931" y="4922657"/>
                  <a:pt x="483907" y="4918386"/>
                </a:cubicBezTo>
                <a:close/>
                <a:moveTo>
                  <a:pt x="566372" y="4906242"/>
                </a:moveTo>
                <a:cubicBezTo>
                  <a:pt x="562673" y="4905514"/>
                  <a:pt x="558263" y="4905930"/>
                  <a:pt x="553555" y="4907957"/>
                </a:cubicBezTo>
                <a:cubicBezTo>
                  <a:pt x="551186" y="4917922"/>
                  <a:pt x="554345" y="4925615"/>
                  <a:pt x="569438" y="4931026"/>
                </a:cubicBezTo>
                <a:cubicBezTo>
                  <a:pt x="582190" y="4920900"/>
                  <a:pt x="577472" y="4908425"/>
                  <a:pt x="566372" y="4906242"/>
                </a:cubicBezTo>
                <a:close/>
                <a:moveTo>
                  <a:pt x="8142215" y="4903865"/>
                </a:moveTo>
                <a:lnTo>
                  <a:pt x="8142594" y="4904217"/>
                </a:lnTo>
                <a:lnTo>
                  <a:pt x="8142214" y="4904216"/>
                </a:lnTo>
                <a:close/>
                <a:moveTo>
                  <a:pt x="8355885" y="4856277"/>
                </a:moveTo>
                <a:cubicBezTo>
                  <a:pt x="8352083" y="4856630"/>
                  <a:pt x="8348281" y="4859098"/>
                  <a:pt x="8344859" y="4865795"/>
                </a:cubicBezTo>
                <a:cubicBezTo>
                  <a:pt x="8349421" y="4874959"/>
                  <a:pt x="8354745" y="4878485"/>
                  <a:pt x="8360068" y="4879190"/>
                </a:cubicBezTo>
                <a:cubicBezTo>
                  <a:pt x="8371854" y="4874607"/>
                  <a:pt x="8361208" y="4867910"/>
                  <a:pt x="8368050" y="4860154"/>
                </a:cubicBezTo>
                <a:cubicBezTo>
                  <a:pt x="8363869" y="4858041"/>
                  <a:pt x="8360068" y="4855926"/>
                  <a:pt x="8355885" y="4856277"/>
                </a:cubicBezTo>
                <a:close/>
                <a:moveTo>
                  <a:pt x="236100" y="4837935"/>
                </a:moveTo>
                <a:cubicBezTo>
                  <a:pt x="239815" y="4835482"/>
                  <a:pt x="244859" y="4835334"/>
                  <a:pt x="250349" y="4838918"/>
                </a:cubicBezTo>
                <a:cubicBezTo>
                  <a:pt x="242653" y="4855949"/>
                  <a:pt x="244484" y="4873929"/>
                  <a:pt x="235585" y="4879990"/>
                </a:cubicBezTo>
                <a:cubicBezTo>
                  <a:pt x="232379" y="4881840"/>
                  <a:pt x="228507" y="4882540"/>
                  <a:pt x="222345" y="4881492"/>
                </a:cubicBezTo>
                <a:cubicBezTo>
                  <a:pt x="220922" y="4873101"/>
                  <a:pt x="224502" y="4845244"/>
                  <a:pt x="236100" y="4837935"/>
                </a:cubicBezTo>
                <a:close/>
                <a:moveTo>
                  <a:pt x="8027395" y="4781197"/>
                </a:moveTo>
                <a:cubicBezTo>
                  <a:pt x="8030816" y="4787189"/>
                  <a:pt x="8033097" y="4793182"/>
                  <a:pt x="8035379" y="4797764"/>
                </a:cubicBezTo>
                <a:cubicBezTo>
                  <a:pt x="8037660" y="4803757"/>
                  <a:pt x="8039179" y="4810101"/>
                  <a:pt x="8040321" y="4816094"/>
                </a:cubicBezTo>
                <a:cubicBezTo>
                  <a:pt x="8042601" y="4826668"/>
                  <a:pt x="8042602" y="4838653"/>
                  <a:pt x="8043743" y="4850637"/>
                </a:cubicBezTo>
                <a:cubicBezTo>
                  <a:pt x="8043742" y="4855925"/>
                  <a:pt x="8043742" y="4861565"/>
                  <a:pt x="8044124" y="4867556"/>
                </a:cubicBezTo>
                <a:lnTo>
                  <a:pt x="8046024" y="4884830"/>
                </a:lnTo>
                <a:lnTo>
                  <a:pt x="8043362" y="4888707"/>
                </a:lnTo>
                <a:cubicBezTo>
                  <a:pt x="8042221" y="4889765"/>
                  <a:pt x="8041080" y="4890822"/>
                  <a:pt x="8039180" y="4891879"/>
                </a:cubicBezTo>
                <a:cubicBezTo>
                  <a:pt x="8040321" y="4899282"/>
                  <a:pt x="8040320" y="4907742"/>
                  <a:pt x="8040321" y="4914792"/>
                </a:cubicBezTo>
                <a:cubicBezTo>
                  <a:pt x="8040320" y="4923250"/>
                  <a:pt x="8039180" y="4930301"/>
                  <a:pt x="8039181" y="4937351"/>
                </a:cubicBezTo>
                <a:cubicBezTo>
                  <a:pt x="8039180" y="4944754"/>
                  <a:pt x="8038799" y="4951803"/>
                  <a:pt x="8037659" y="4959205"/>
                </a:cubicBezTo>
                <a:cubicBezTo>
                  <a:pt x="8037659" y="4965198"/>
                  <a:pt x="8038039" y="4971190"/>
                  <a:pt x="8039180" y="4975771"/>
                </a:cubicBezTo>
                <a:cubicBezTo>
                  <a:pt x="8039940" y="4978945"/>
                  <a:pt x="8039560" y="4982118"/>
                  <a:pt x="8039180" y="4985642"/>
                </a:cubicBezTo>
                <a:lnTo>
                  <a:pt x="8038799" y="4987053"/>
                </a:lnTo>
                <a:lnTo>
                  <a:pt x="8037660" y="4987052"/>
                </a:lnTo>
                <a:lnTo>
                  <a:pt x="8038420" y="4988815"/>
                </a:lnTo>
                <a:lnTo>
                  <a:pt x="8036519" y="4996217"/>
                </a:lnTo>
                <a:lnTo>
                  <a:pt x="8036139" y="4999037"/>
                </a:lnTo>
                <a:lnTo>
                  <a:pt x="8028154" y="4992693"/>
                </a:lnTo>
                <a:lnTo>
                  <a:pt x="8029676" y="4981765"/>
                </a:lnTo>
                <a:cubicBezTo>
                  <a:pt x="8030816" y="4968723"/>
                  <a:pt x="8030816" y="4954270"/>
                  <a:pt x="8029676" y="4941228"/>
                </a:cubicBezTo>
                <a:cubicBezTo>
                  <a:pt x="8028535" y="4926776"/>
                  <a:pt x="8027394" y="4912323"/>
                  <a:pt x="8025113" y="4898224"/>
                </a:cubicBezTo>
                <a:cubicBezTo>
                  <a:pt x="8021691" y="4884829"/>
                  <a:pt x="8019029" y="4870730"/>
                  <a:pt x="8015608" y="4856277"/>
                </a:cubicBezTo>
                <a:cubicBezTo>
                  <a:pt x="8012186" y="4843235"/>
                  <a:pt x="8008383" y="4828431"/>
                  <a:pt x="8003821" y="4814331"/>
                </a:cubicBezTo>
                <a:lnTo>
                  <a:pt x="7998118" y="4794240"/>
                </a:lnTo>
                <a:lnTo>
                  <a:pt x="8005724" y="4792830"/>
                </a:lnTo>
                <a:cubicBezTo>
                  <a:pt x="8011806" y="4790361"/>
                  <a:pt x="8018649" y="4785779"/>
                  <a:pt x="8027395" y="4781197"/>
                </a:cubicBezTo>
                <a:close/>
                <a:moveTo>
                  <a:pt x="2475397" y="4780902"/>
                </a:moveTo>
                <a:lnTo>
                  <a:pt x="2478220" y="4783570"/>
                </a:lnTo>
                <a:lnTo>
                  <a:pt x="2478673" y="4783615"/>
                </a:lnTo>
                <a:lnTo>
                  <a:pt x="2476687" y="4789060"/>
                </a:lnTo>
                <a:close/>
                <a:moveTo>
                  <a:pt x="8059331" y="4765688"/>
                </a:moveTo>
                <a:cubicBezTo>
                  <a:pt x="8050586" y="4764982"/>
                  <a:pt x="8044124" y="4773795"/>
                  <a:pt x="8046405" y="4784017"/>
                </a:cubicBezTo>
                <a:cubicBezTo>
                  <a:pt x="8056289" y="4790362"/>
                  <a:pt x="8062372" y="4780492"/>
                  <a:pt x="8068836" y="4770622"/>
                </a:cubicBezTo>
                <a:cubicBezTo>
                  <a:pt x="8065414" y="4767803"/>
                  <a:pt x="8062372" y="4766040"/>
                  <a:pt x="8059331" y="4765688"/>
                </a:cubicBezTo>
                <a:close/>
                <a:moveTo>
                  <a:pt x="460305" y="4739501"/>
                </a:moveTo>
                <a:cubicBezTo>
                  <a:pt x="445753" y="4742529"/>
                  <a:pt x="432758" y="4748343"/>
                  <a:pt x="420895" y="4755191"/>
                </a:cubicBezTo>
                <a:cubicBezTo>
                  <a:pt x="420144" y="4782030"/>
                  <a:pt x="463634" y="4787010"/>
                  <a:pt x="490638" y="4776027"/>
                </a:cubicBezTo>
                <a:cubicBezTo>
                  <a:pt x="507037" y="4769629"/>
                  <a:pt x="517392" y="4757202"/>
                  <a:pt x="509047" y="4740528"/>
                </a:cubicBezTo>
                <a:cubicBezTo>
                  <a:pt x="490962" y="4736232"/>
                  <a:pt x="474857" y="4736473"/>
                  <a:pt x="460305" y="4739501"/>
                </a:cubicBezTo>
                <a:close/>
                <a:moveTo>
                  <a:pt x="533133" y="4695612"/>
                </a:moveTo>
                <a:cubicBezTo>
                  <a:pt x="528511" y="4697972"/>
                  <a:pt x="524311" y="4702547"/>
                  <a:pt x="519658" y="4707074"/>
                </a:cubicBezTo>
                <a:cubicBezTo>
                  <a:pt x="531185" y="4720377"/>
                  <a:pt x="546443" y="4711262"/>
                  <a:pt x="546420" y="4697150"/>
                </a:cubicBezTo>
                <a:cubicBezTo>
                  <a:pt x="542346" y="4693056"/>
                  <a:pt x="537434" y="4693434"/>
                  <a:pt x="533133" y="4695612"/>
                </a:cubicBezTo>
                <a:close/>
                <a:moveTo>
                  <a:pt x="8140693" y="4675449"/>
                </a:moveTo>
                <a:lnTo>
                  <a:pt x="8144494" y="4681441"/>
                </a:lnTo>
                <a:lnTo>
                  <a:pt x="8141074" y="4677916"/>
                </a:lnTo>
                <a:close/>
                <a:moveTo>
                  <a:pt x="525400" y="4673516"/>
                </a:moveTo>
                <a:cubicBezTo>
                  <a:pt x="513329" y="4674268"/>
                  <a:pt x="500920" y="4677211"/>
                  <a:pt x="491286" y="4683848"/>
                </a:cubicBezTo>
                <a:cubicBezTo>
                  <a:pt x="484950" y="4688427"/>
                  <a:pt x="479548" y="4694617"/>
                  <a:pt x="476435" y="4702554"/>
                </a:cubicBezTo>
                <a:cubicBezTo>
                  <a:pt x="493671" y="4704270"/>
                  <a:pt x="507661" y="4701105"/>
                  <a:pt x="520776" y="4695683"/>
                </a:cubicBezTo>
                <a:cubicBezTo>
                  <a:pt x="533571" y="4690446"/>
                  <a:pt x="545489" y="4682951"/>
                  <a:pt x="557485" y="4676331"/>
                </a:cubicBezTo>
                <a:cubicBezTo>
                  <a:pt x="549204" y="4674204"/>
                  <a:pt x="537472" y="4672765"/>
                  <a:pt x="525400" y="4673516"/>
                </a:cubicBezTo>
                <a:close/>
                <a:moveTo>
                  <a:pt x="140891" y="4667845"/>
                </a:moveTo>
                <a:cubicBezTo>
                  <a:pt x="144512" y="4671896"/>
                  <a:pt x="146155" y="4677701"/>
                  <a:pt x="144982" y="4689739"/>
                </a:cubicBezTo>
                <a:cubicBezTo>
                  <a:pt x="116383" y="4685372"/>
                  <a:pt x="128621" y="4715457"/>
                  <a:pt x="105943" y="4713200"/>
                </a:cubicBezTo>
                <a:cubicBezTo>
                  <a:pt x="98560" y="4708558"/>
                  <a:pt x="88558" y="4706042"/>
                  <a:pt x="82943" y="4698538"/>
                </a:cubicBezTo>
                <a:cubicBezTo>
                  <a:pt x="81027" y="4695959"/>
                  <a:pt x="79619" y="4692780"/>
                  <a:pt x="78906" y="4688588"/>
                </a:cubicBezTo>
                <a:cubicBezTo>
                  <a:pt x="104213" y="4685028"/>
                  <a:pt x="119339" y="4675683"/>
                  <a:pt x="140891" y="4667845"/>
                </a:cubicBezTo>
                <a:close/>
                <a:moveTo>
                  <a:pt x="8323948" y="4616230"/>
                </a:moveTo>
                <a:cubicBezTo>
                  <a:pt x="8318626" y="4614820"/>
                  <a:pt x="8312922" y="4617288"/>
                  <a:pt x="8306458" y="4623633"/>
                </a:cubicBezTo>
                <a:cubicBezTo>
                  <a:pt x="8307599" y="4638086"/>
                  <a:pt x="8322808" y="4648307"/>
                  <a:pt x="8331172" y="4649366"/>
                </a:cubicBezTo>
                <a:cubicBezTo>
                  <a:pt x="8334594" y="4641258"/>
                  <a:pt x="8335354" y="4635618"/>
                  <a:pt x="8338776" y="4630330"/>
                </a:cubicBezTo>
                <a:cubicBezTo>
                  <a:pt x="8334214" y="4622575"/>
                  <a:pt x="8329271" y="4617640"/>
                  <a:pt x="8323948" y="4616230"/>
                </a:cubicBezTo>
                <a:close/>
                <a:moveTo>
                  <a:pt x="493496" y="4571424"/>
                </a:moveTo>
                <a:cubicBezTo>
                  <a:pt x="486928" y="4573375"/>
                  <a:pt x="479983" y="4576155"/>
                  <a:pt x="472983" y="4579583"/>
                </a:cubicBezTo>
                <a:cubicBezTo>
                  <a:pt x="452307" y="4589678"/>
                  <a:pt x="433029" y="4606641"/>
                  <a:pt x="439419" y="4626594"/>
                </a:cubicBezTo>
                <a:cubicBezTo>
                  <a:pt x="465383" y="4615288"/>
                  <a:pt x="491213" y="4603753"/>
                  <a:pt x="493496" y="4571424"/>
                </a:cubicBezTo>
                <a:close/>
                <a:moveTo>
                  <a:pt x="106797" y="4554737"/>
                </a:moveTo>
                <a:cubicBezTo>
                  <a:pt x="112135" y="4556950"/>
                  <a:pt x="115293" y="4562419"/>
                  <a:pt x="111391" y="4571581"/>
                </a:cubicBezTo>
                <a:cubicBezTo>
                  <a:pt x="98769" y="4571190"/>
                  <a:pt x="90550" y="4571024"/>
                  <a:pt x="84308" y="4569100"/>
                </a:cubicBezTo>
                <a:cubicBezTo>
                  <a:pt x="83840" y="4563843"/>
                  <a:pt x="85850" y="4559921"/>
                  <a:pt x="89111" y="4557425"/>
                </a:cubicBezTo>
                <a:cubicBezTo>
                  <a:pt x="93936" y="4553564"/>
                  <a:pt x="101457" y="4552522"/>
                  <a:pt x="106797" y="4554737"/>
                </a:cubicBezTo>
                <a:close/>
                <a:moveTo>
                  <a:pt x="501770" y="4545769"/>
                </a:moveTo>
                <a:cubicBezTo>
                  <a:pt x="504867" y="4557798"/>
                  <a:pt x="507315" y="4573884"/>
                  <a:pt x="516982" y="4583962"/>
                </a:cubicBezTo>
                <a:cubicBezTo>
                  <a:pt x="527829" y="4578314"/>
                  <a:pt x="534921" y="4568386"/>
                  <a:pt x="540365" y="4556339"/>
                </a:cubicBezTo>
                <a:cubicBezTo>
                  <a:pt x="517029" y="4561829"/>
                  <a:pt x="513932" y="4549800"/>
                  <a:pt x="501770" y="4545769"/>
                </a:cubicBezTo>
                <a:close/>
                <a:moveTo>
                  <a:pt x="8115980" y="4540445"/>
                </a:moveTo>
                <a:lnTo>
                  <a:pt x="8131568" y="4567234"/>
                </a:lnTo>
                <a:cubicBezTo>
                  <a:pt x="8137272" y="4576400"/>
                  <a:pt x="8141834" y="4584507"/>
                  <a:pt x="8146016" y="4592966"/>
                </a:cubicBezTo>
                <a:cubicBezTo>
                  <a:pt x="8152100" y="4607418"/>
                  <a:pt x="8156661" y="4621871"/>
                  <a:pt x="8160082" y="4643373"/>
                </a:cubicBezTo>
                <a:cubicBezTo>
                  <a:pt x="8163885" y="4648307"/>
                  <a:pt x="8165786" y="4655358"/>
                  <a:pt x="8168448" y="4661350"/>
                </a:cubicBezTo>
                <a:lnTo>
                  <a:pt x="8171489" y="4674392"/>
                </a:lnTo>
                <a:lnTo>
                  <a:pt x="8164644" y="4670866"/>
                </a:lnTo>
                <a:cubicBezTo>
                  <a:pt x="8157802" y="4668400"/>
                  <a:pt x="8150959" y="4665580"/>
                  <a:pt x="8144115" y="4659940"/>
                </a:cubicBezTo>
                <a:lnTo>
                  <a:pt x="8138792" y="4665228"/>
                </a:lnTo>
                <a:lnTo>
                  <a:pt x="8138792" y="4658881"/>
                </a:lnTo>
                <a:cubicBezTo>
                  <a:pt x="8139933" y="4652889"/>
                  <a:pt x="8140312" y="4646897"/>
                  <a:pt x="8134230" y="4638438"/>
                </a:cubicBezTo>
                <a:cubicBezTo>
                  <a:pt x="8125865" y="4647955"/>
                  <a:pt x="8126245" y="4619403"/>
                  <a:pt x="8117881" y="4615878"/>
                </a:cubicBezTo>
                <a:cubicBezTo>
                  <a:pt x="8122443" y="4629978"/>
                  <a:pt x="8116360" y="4622928"/>
                  <a:pt x="8111797" y="4612352"/>
                </a:cubicBezTo>
                <a:cubicBezTo>
                  <a:pt x="8110657" y="4610943"/>
                  <a:pt x="8110657" y="4611296"/>
                  <a:pt x="8110657" y="4609887"/>
                </a:cubicBezTo>
                <a:cubicBezTo>
                  <a:pt x="8109517" y="4609886"/>
                  <a:pt x="8109516" y="4608476"/>
                  <a:pt x="8109517" y="4607418"/>
                </a:cubicBezTo>
                <a:cubicBezTo>
                  <a:pt x="8108376" y="4606360"/>
                  <a:pt x="8108375" y="4603894"/>
                  <a:pt x="8107235" y="4602836"/>
                </a:cubicBezTo>
                <a:cubicBezTo>
                  <a:pt x="8106095" y="4599312"/>
                  <a:pt x="8104953" y="4595434"/>
                  <a:pt x="8103813" y="4591909"/>
                </a:cubicBezTo>
                <a:cubicBezTo>
                  <a:pt x="8102673" y="4585916"/>
                  <a:pt x="8102673" y="4579924"/>
                  <a:pt x="8106095" y="4578514"/>
                </a:cubicBezTo>
                <a:cubicBezTo>
                  <a:pt x="8109517" y="4589441"/>
                  <a:pt x="8116740" y="4586974"/>
                  <a:pt x="8121303" y="4594024"/>
                </a:cubicBezTo>
                <a:cubicBezTo>
                  <a:pt x="8111798" y="4577457"/>
                  <a:pt x="8119023" y="4583448"/>
                  <a:pt x="8125864" y="4576400"/>
                </a:cubicBezTo>
                <a:cubicBezTo>
                  <a:pt x="8117882" y="4563004"/>
                  <a:pt x="8122444" y="4558422"/>
                  <a:pt x="8119022" y="4548905"/>
                </a:cubicBezTo>
                <a:cubicBezTo>
                  <a:pt x="8113319" y="4553840"/>
                  <a:pt x="8119022" y="4565823"/>
                  <a:pt x="8116740" y="4572874"/>
                </a:cubicBezTo>
                <a:cubicBezTo>
                  <a:pt x="8115601" y="4569350"/>
                  <a:pt x="8112938" y="4566882"/>
                  <a:pt x="8110657" y="4564415"/>
                </a:cubicBezTo>
                <a:cubicBezTo>
                  <a:pt x="8109897" y="4558069"/>
                  <a:pt x="8114080" y="4550667"/>
                  <a:pt x="8111419" y="4546790"/>
                </a:cubicBezTo>
                <a:lnTo>
                  <a:pt x="8107616" y="4544675"/>
                </a:lnTo>
                <a:lnTo>
                  <a:pt x="8114839" y="4541502"/>
                </a:lnTo>
                <a:close/>
                <a:moveTo>
                  <a:pt x="760929" y="4537159"/>
                </a:moveTo>
                <a:lnTo>
                  <a:pt x="760861" y="4539875"/>
                </a:lnTo>
                <a:lnTo>
                  <a:pt x="760841" y="4537334"/>
                </a:lnTo>
                <a:close/>
                <a:moveTo>
                  <a:pt x="7956296" y="4535157"/>
                </a:moveTo>
                <a:cubicBezTo>
                  <a:pt x="7958198" y="4534453"/>
                  <a:pt x="7960859" y="4535509"/>
                  <a:pt x="7963901" y="4537978"/>
                </a:cubicBezTo>
                <a:cubicBezTo>
                  <a:pt x="7967323" y="4540446"/>
                  <a:pt x="7969603" y="4543970"/>
                  <a:pt x="7973406" y="4547495"/>
                </a:cubicBezTo>
                <a:cubicBezTo>
                  <a:pt x="7974547" y="4548552"/>
                  <a:pt x="7974546" y="4549963"/>
                  <a:pt x="7975687" y="4549962"/>
                </a:cubicBezTo>
                <a:cubicBezTo>
                  <a:pt x="7976827" y="4551372"/>
                  <a:pt x="7976827" y="4551372"/>
                  <a:pt x="7976827" y="4551372"/>
                </a:cubicBezTo>
                <a:cubicBezTo>
                  <a:pt x="7976828" y="4552430"/>
                  <a:pt x="7976828" y="4552430"/>
                  <a:pt x="7976828" y="4552430"/>
                </a:cubicBezTo>
                <a:cubicBezTo>
                  <a:pt x="7981391" y="4561946"/>
                  <a:pt x="7981769" y="4561947"/>
                  <a:pt x="7981769" y="4561947"/>
                </a:cubicBezTo>
                <a:cubicBezTo>
                  <a:pt x="7982910" y="4563006"/>
                  <a:pt x="7982911" y="4564416"/>
                  <a:pt x="7984051" y="4565471"/>
                </a:cubicBezTo>
                <a:cubicBezTo>
                  <a:pt x="7979110" y="4558423"/>
                  <a:pt x="7997739" y="4558069"/>
                  <a:pt x="8003821" y="4555954"/>
                </a:cubicBezTo>
                <a:cubicBezTo>
                  <a:pt x="8009525" y="4561948"/>
                  <a:pt x="8015608" y="4569350"/>
                  <a:pt x="8020169" y="4573933"/>
                </a:cubicBezTo>
                <a:cubicBezTo>
                  <a:pt x="8021310" y="4576400"/>
                  <a:pt x="8021310" y="4576400"/>
                  <a:pt x="8021310" y="4576400"/>
                </a:cubicBezTo>
                <a:cubicBezTo>
                  <a:pt x="8021310" y="4576400"/>
                  <a:pt x="8021310" y="4577456"/>
                  <a:pt x="8022451" y="4577456"/>
                </a:cubicBezTo>
                <a:cubicBezTo>
                  <a:pt x="8022451" y="4578514"/>
                  <a:pt x="8022451" y="4578514"/>
                  <a:pt x="8022451" y="4578514"/>
                </a:cubicBezTo>
                <a:cubicBezTo>
                  <a:pt x="8024732" y="4580982"/>
                  <a:pt x="8025113" y="4581334"/>
                  <a:pt x="8025113" y="4581334"/>
                </a:cubicBezTo>
                <a:cubicBezTo>
                  <a:pt x="8026253" y="4584859"/>
                  <a:pt x="8028534" y="4586974"/>
                  <a:pt x="8030816" y="4590852"/>
                </a:cubicBezTo>
                <a:cubicBezTo>
                  <a:pt x="8034238" y="4596843"/>
                  <a:pt x="8039180" y="4602836"/>
                  <a:pt x="8043742" y="4609886"/>
                </a:cubicBezTo>
                <a:cubicBezTo>
                  <a:pt x="8046024" y="4617289"/>
                  <a:pt x="8040320" y="4620461"/>
                  <a:pt x="8044884" y="4628919"/>
                </a:cubicBezTo>
                <a:cubicBezTo>
                  <a:pt x="8046024" y="4630329"/>
                  <a:pt x="8047165" y="4631388"/>
                  <a:pt x="8048305" y="4632446"/>
                </a:cubicBezTo>
                <a:cubicBezTo>
                  <a:pt x="8049446" y="4633504"/>
                  <a:pt x="8049446" y="4633856"/>
                  <a:pt x="8050586" y="4634913"/>
                </a:cubicBezTo>
                <a:cubicBezTo>
                  <a:pt x="8050586" y="4634913"/>
                  <a:pt x="8050587" y="4636323"/>
                  <a:pt x="8050586" y="4637381"/>
                </a:cubicBezTo>
                <a:cubicBezTo>
                  <a:pt x="8052107" y="4639848"/>
                  <a:pt x="8052868" y="4641962"/>
                  <a:pt x="8052868" y="4645840"/>
                </a:cubicBezTo>
                <a:cubicBezTo>
                  <a:pt x="8052868" y="4651833"/>
                  <a:pt x="8053247" y="4658882"/>
                  <a:pt x="8056669" y="4664874"/>
                </a:cubicBezTo>
                <a:cubicBezTo>
                  <a:pt x="8060472" y="4670867"/>
                  <a:pt x="8071876" y="4672276"/>
                  <a:pt x="8075678" y="4679327"/>
                </a:cubicBezTo>
                <a:cubicBezTo>
                  <a:pt x="8079101" y="4687788"/>
                  <a:pt x="8071877" y="4698362"/>
                  <a:pt x="8074538" y="4705764"/>
                </a:cubicBezTo>
                <a:cubicBezTo>
                  <a:pt x="8075678" y="4709289"/>
                  <a:pt x="8082523" y="4715281"/>
                  <a:pt x="8084043" y="4718805"/>
                </a:cubicBezTo>
                <a:cubicBezTo>
                  <a:pt x="8084043" y="4717749"/>
                  <a:pt x="8079101" y="4717750"/>
                  <a:pt x="8079101" y="4717750"/>
                </a:cubicBezTo>
                <a:cubicBezTo>
                  <a:pt x="8081382" y="4724798"/>
                  <a:pt x="8088606" y="4726208"/>
                  <a:pt x="8090887" y="4732199"/>
                </a:cubicBezTo>
                <a:cubicBezTo>
                  <a:pt x="8092028" y="4733258"/>
                  <a:pt x="8085184" y="4736783"/>
                  <a:pt x="8085184" y="4736783"/>
                </a:cubicBezTo>
                <a:cubicBezTo>
                  <a:pt x="8083663" y="4747358"/>
                  <a:pt x="8099251" y="4754759"/>
                  <a:pt x="8102672" y="4764277"/>
                </a:cubicBezTo>
                <a:cubicBezTo>
                  <a:pt x="8099252" y="4774147"/>
                  <a:pt x="8089746" y="4759695"/>
                  <a:pt x="8092027" y="4770623"/>
                </a:cubicBezTo>
                <a:cubicBezTo>
                  <a:pt x="8100012" y="4769213"/>
                  <a:pt x="8102294" y="4779787"/>
                  <a:pt x="8108376" y="4782255"/>
                </a:cubicBezTo>
                <a:cubicBezTo>
                  <a:pt x="8096590" y="4793182"/>
                  <a:pt x="8116741" y="4809749"/>
                  <a:pt x="8102673" y="4809750"/>
                </a:cubicBezTo>
                <a:cubicBezTo>
                  <a:pt x="8107236" y="4818209"/>
                  <a:pt x="8112178" y="4830195"/>
                  <a:pt x="8116741" y="4841121"/>
                </a:cubicBezTo>
                <a:cubicBezTo>
                  <a:pt x="8120163" y="4853105"/>
                  <a:pt x="8123584" y="4863680"/>
                  <a:pt x="8124724" y="4872140"/>
                </a:cubicBezTo>
                <a:cubicBezTo>
                  <a:pt x="8124724" y="4869673"/>
                  <a:pt x="8128527" y="4868263"/>
                  <a:pt x="8131949" y="4868263"/>
                </a:cubicBezTo>
                <a:cubicBezTo>
                  <a:pt x="8133849" y="4878132"/>
                  <a:pt x="8134989" y="4884478"/>
                  <a:pt x="8136131" y="4889764"/>
                </a:cubicBezTo>
                <a:lnTo>
                  <a:pt x="8138412" y="4893995"/>
                </a:lnTo>
                <a:lnTo>
                  <a:pt x="8137271" y="4902807"/>
                </a:lnTo>
                <a:cubicBezTo>
                  <a:pt x="8136511" y="4905275"/>
                  <a:pt x="8134230" y="4905978"/>
                  <a:pt x="8129666" y="4905274"/>
                </a:cubicBezTo>
                <a:cubicBezTo>
                  <a:pt x="8128527" y="4911267"/>
                  <a:pt x="8128147" y="4915849"/>
                  <a:pt x="8127006" y="4920784"/>
                </a:cubicBezTo>
                <a:cubicBezTo>
                  <a:pt x="8125865" y="4925718"/>
                  <a:pt x="8124724" y="4929243"/>
                  <a:pt x="8123584" y="4932769"/>
                </a:cubicBezTo>
                <a:cubicBezTo>
                  <a:pt x="8121304" y="4940170"/>
                  <a:pt x="8119022" y="4947220"/>
                  <a:pt x="8119022" y="4957795"/>
                </a:cubicBezTo>
                <a:cubicBezTo>
                  <a:pt x="8119022" y="4955680"/>
                  <a:pt x="8120163" y="4951804"/>
                  <a:pt x="8116741" y="4950745"/>
                </a:cubicBezTo>
                <a:cubicBezTo>
                  <a:pt x="8116741" y="4953212"/>
                  <a:pt x="8116740" y="4955680"/>
                  <a:pt x="8114459" y="4955681"/>
                </a:cubicBezTo>
                <a:cubicBezTo>
                  <a:pt x="8116742" y="4944754"/>
                  <a:pt x="8114079" y="4937703"/>
                  <a:pt x="8107235" y="4934179"/>
                </a:cubicBezTo>
                <a:lnTo>
                  <a:pt x="8107615" y="4939113"/>
                </a:lnTo>
                <a:lnTo>
                  <a:pt x="8099251" y="4931710"/>
                </a:lnTo>
                <a:cubicBezTo>
                  <a:pt x="8095830" y="4929596"/>
                  <a:pt x="8092788" y="4928539"/>
                  <a:pt x="8089747" y="4928187"/>
                </a:cubicBezTo>
                <a:cubicBezTo>
                  <a:pt x="8087086" y="4927834"/>
                  <a:pt x="8084043" y="4928539"/>
                  <a:pt x="8081382" y="4929948"/>
                </a:cubicBezTo>
                <a:lnTo>
                  <a:pt x="8073778" y="4936645"/>
                </a:lnTo>
                <a:lnTo>
                  <a:pt x="8060091" y="4872139"/>
                </a:lnTo>
                <a:cubicBezTo>
                  <a:pt x="8058950" y="4867205"/>
                  <a:pt x="8057809" y="4861213"/>
                  <a:pt x="8056668" y="4856630"/>
                </a:cubicBezTo>
                <a:cubicBezTo>
                  <a:pt x="8056669" y="4854162"/>
                  <a:pt x="8055528" y="4851695"/>
                  <a:pt x="8055528" y="4848171"/>
                </a:cubicBezTo>
                <a:cubicBezTo>
                  <a:pt x="8054387" y="4845704"/>
                  <a:pt x="8054388" y="4843588"/>
                  <a:pt x="8052867" y="4841121"/>
                </a:cubicBezTo>
                <a:cubicBezTo>
                  <a:pt x="8050586" y="4830194"/>
                  <a:pt x="8048305" y="4819618"/>
                  <a:pt x="8047164" y="4808691"/>
                </a:cubicBezTo>
                <a:cubicBezTo>
                  <a:pt x="8036898" y="4796707"/>
                  <a:pt x="8017889" y="4759343"/>
                  <a:pt x="8042602" y="4753350"/>
                </a:cubicBezTo>
                <a:cubicBezTo>
                  <a:pt x="8041460" y="4740308"/>
                  <a:pt x="8039180" y="4727266"/>
                  <a:pt x="8035379" y="4715281"/>
                </a:cubicBezTo>
                <a:cubicBezTo>
                  <a:pt x="8033098" y="4707879"/>
                  <a:pt x="8031957" y="4702239"/>
                  <a:pt x="8029675" y="4696246"/>
                </a:cubicBezTo>
                <a:cubicBezTo>
                  <a:pt x="8027395" y="4688843"/>
                  <a:pt x="8024732" y="4682851"/>
                  <a:pt x="8022451" y="4676859"/>
                </a:cubicBezTo>
                <a:cubicBezTo>
                  <a:pt x="8020170" y="4670867"/>
                  <a:pt x="8016749" y="4664875"/>
                  <a:pt x="8014467" y="4657825"/>
                </a:cubicBezTo>
                <a:cubicBezTo>
                  <a:pt x="8012186" y="4652890"/>
                  <a:pt x="8012186" y="4652890"/>
                  <a:pt x="8012186" y="4652890"/>
                </a:cubicBezTo>
                <a:cubicBezTo>
                  <a:pt x="8012187" y="4650423"/>
                  <a:pt x="8012187" y="4650775"/>
                  <a:pt x="8012187" y="4650775"/>
                </a:cubicBezTo>
                <a:cubicBezTo>
                  <a:pt x="8011045" y="4648307"/>
                  <a:pt x="8011045" y="4648307"/>
                  <a:pt x="8011045" y="4648307"/>
                </a:cubicBezTo>
                <a:cubicBezTo>
                  <a:pt x="8008764" y="4644783"/>
                  <a:pt x="8007243" y="4640905"/>
                  <a:pt x="8004962" y="4637380"/>
                </a:cubicBezTo>
                <a:cubicBezTo>
                  <a:pt x="8002681" y="4630330"/>
                  <a:pt x="7999259" y="4621871"/>
                  <a:pt x="7995839" y="4614468"/>
                </a:cubicBezTo>
                <a:cubicBezTo>
                  <a:pt x="7994697" y="4610943"/>
                  <a:pt x="7992035" y="4606360"/>
                  <a:pt x="7990895" y="4602836"/>
                </a:cubicBezTo>
                <a:cubicBezTo>
                  <a:pt x="7988613" y="4596844"/>
                  <a:pt x="7988613" y="4596844"/>
                  <a:pt x="7988613" y="4596844"/>
                </a:cubicBezTo>
                <a:cubicBezTo>
                  <a:pt x="7988613" y="4595434"/>
                  <a:pt x="7988613" y="4595434"/>
                  <a:pt x="7988613" y="4595434"/>
                </a:cubicBezTo>
                <a:cubicBezTo>
                  <a:pt x="7987473" y="4594376"/>
                  <a:pt x="7987473" y="4594024"/>
                  <a:pt x="7987473" y="4594024"/>
                </a:cubicBezTo>
                <a:cubicBezTo>
                  <a:pt x="7987473" y="4592967"/>
                  <a:pt x="7987473" y="4592967"/>
                  <a:pt x="7987473" y="4592967"/>
                </a:cubicBezTo>
                <a:cubicBezTo>
                  <a:pt x="7979109" y="4590499"/>
                  <a:pt x="7974546" y="4585917"/>
                  <a:pt x="7971125" y="4579924"/>
                </a:cubicBezTo>
                <a:cubicBezTo>
                  <a:pt x="7969603" y="4577808"/>
                  <a:pt x="7968843" y="4574990"/>
                  <a:pt x="7967322" y="4571464"/>
                </a:cubicBezTo>
                <a:cubicBezTo>
                  <a:pt x="7967322" y="4570053"/>
                  <a:pt x="7967322" y="4570408"/>
                  <a:pt x="7967322" y="4570408"/>
                </a:cubicBezTo>
                <a:cubicBezTo>
                  <a:pt x="7968844" y="4570407"/>
                  <a:pt x="7968463" y="4570408"/>
                  <a:pt x="7968463" y="4570408"/>
                </a:cubicBezTo>
                <a:cubicBezTo>
                  <a:pt x="7968463" y="4568998"/>
                  <a:pt x="7968463" y="4568998"/>
                  <a:pt x="7968463" y="4568998"/>
                </a:cubicBezTo>
                <a:cubicBezTo>
                  <a:pt x="7963901" y="4560890"/>
                  <a:pt x="7963901" y="4560890"/>
                  <a:pt x="7963901" y="4560890"/>
                </a:cubicBezTo>
                <a:cubicBezTo>
                  <a:pt x="7962761" y="4560890"/>
                  <a:pt x="7962761" y="4560890"/>
                  <a:pt x="7962761" y="4560890"/>
                </a:cubicBezTo>
                <a:cubicBezTo>
                  <a:pt x="7962761" y="4559480"/>
                  <a:pt x="7961620" y="4558423"/>
                  <a:pt x="7961619" y="4557365"/>
                </a:cubicBezTo>
                <a:cubicBezTo>
                  <a:pt x="7960098" y="4554898"/>
                  <a:pt x="7958958" y="4552431"/>
                  <a:pt x="7958958" y="4551373"/>
                </a:cubicBezTo>
                <a:cubicBezTo>
                  <a:pt x="7960479" y="4553487"/>
                  <a:pt x="7952114" y="4548905"/>
                  <a:pt x="7952115" y="4543971"/>
                </a:cubicBezTo>
                <a:cubicBezTo>
                  <a:pt x="7952875" y="4538683"/>
                  <a:pt x="7954015" y="4535863"/>
                  <a:pt x="7956296" y="4535157"/>
                </a:cubicBezTo>
                <a:close/>
                <a:moveTo>
                  <a:pt x="142962" y="4497050"/>
                </a:moveTo>
                <a:cubicBezTo>
                  <a:pt x="150552" y="4499461"/>
                  <a:pt x="157128" y="4504185"/>
                  <a:pt x="159744" y="4510196"/>
                </a:cubicBezTo>
                <a:cubicBezTo>
                  <a:pt x="153785" y="4526531"/>
                  <a:pt x="130081" y="4529165"/>
                  <a:pt x="117662" y="4520983"/>
                </a:cubicBezTo>
                <a:cubicBezTo>
                  <a:pt x="113477" y="4518179"/>
                  <a:pt x="110632" y="4513988"/>
                  <a:pt x="109975" y="4509147"/>
                </a:cubicBezTo>
                <a:cubicBezTo>
                  <a:pt x="111960" y="4503702"/>
                  <a:pt x="115464" y="4500145"/>
                  <a:pt x="120086" y="4497783"/>
                </a:cubicBezTo>
                <a:cubicBezTo>
                  <a:pt x="126764" y="4494541"/>
                  <a:pt x="135370" y="4494639"/>
                  <a:pt x="142962" y="4497050"/>
                </a:cubicBezTo>
                <a:close/>
                <a:moveTo>
                  <a:pt x="560582" y="4494543"/>
                </a:moveTo>
                <a:cubicBezTo>
                  <a:pt x="554573" y="4493944"/>
                  <a:pt x="547632" y="4494881"/>
                  <a:pt x="541716" y="4497222"/>
                </a:cubicBezTo>
                <a:cubicBezTo>
                  <a:pt x="537922" y="4498798"/>
                  <a:pt x="534529" y="4501063"/>
                  <a:pt x="532441" y="4504112"/>
                </a:cubicBezTo>
                <a:cubicBezTo>
                  <a:pt x="530869" y="4515458"/>
                  <a:pt x="533332" y="4524168"/>
                  <a:pt x="537563" y="4530015"/>
                </a:cubicBezTo>
                <a:cubicBezTo>
                  <a:pt x="549803" y="4547512"/>
                  <a:pt x="578458" y="4538645"/>
                  <a:pt x="573866" y="4501074"/>
                </a:cubicBezTo>
                <a:cubicBezTo>
                  <a:pt x="571673" y="4497275"/>
                  <a:pt x="566593" y="4495141"/>
                  <a:pt x="560582" y="4494543"/>
                </a:cubicBezTo>
                <a:close/>
                <a:moveTo>
                  <a:pt x="765459" y="4473051"/>
                </a:moveTo>
                <a:cubicBezTo>
                  <a:pt x="760453" y="4479932"/>
                  <a:pt x="771825" y="4478894"/>
                  <a:pt x="769595" y="4485401"/>
                </a:cubicBezTo>
                <a:cubicBezTo>
                  <a:pt x="766067" y="4487436"/>
                  <a:pt x="756277" y="4498616"/>
                  <a:pt x="760250" y="4500315"/>
                </a:cubicBezTo>
                <a:cubicBezTo>
                  <a:pt x="766701" y="4503343"/>
                  <a:pt x="769243" y="4512930"/>
                  <a:pt x="767914" y="4523216"/>
                </a:cubicBezTo>
                <a:lnTo>
                  <a:pt x="760929" y="4537159"/>
                </a:lnTo>
                <a:lnTo>
                  <a:pt x="761182" y="4527103"/>
                </a:lnTo>
                <a:cubicBezTo>
                  <a:pt x="759452" y="4524109"/>
                  <a:pt x="757724" y="4521115"/>
                  <a:pt x="761447" y="4514975"/>
                </a:cubicBezTo>
                <a:cubicBezTo>
                  <a:pt x="752407" y="4511904"/>
                  <a:pt x="751757" y="4528552"/>
                  <a:pt x="743061" y="4526817"/>
                </a:cubicBezTo>
                <a:cubicBezTo>
                  <a:pt x="748816" y="4505687"/>
                  <a:pt x="755237" y="4485707"/>
                  <a:pt x="765459" y="4473051"/>
                </a:cubicBezTo>
                <a:close/>
                <a:moveTo>
                  <a:pt x="8247529" y="4458315"/>
                </a:moveTo>
                <a:cubicBezTo>
                  <a:pt x="8233081" y="4462192"/>
                  <a:pt x="8218634" y="4466421"/>
                  <a:pt x="8208367" y="4481933"/>
                </a:cubicBezTo>
                <a:cubicBezTo>
                  <a:pt x="8212551" y="4493563"/>
                  <a:pt x="8215211" y="4496736"/>
                  <a:pt x="8225477" y="4503433"/>
                </a:cubicBezTo>
                <a:cubicBezTo>
                  <a:pt x="8241066" y="4491448"/>
                  <a:pt x="8278706" y="4479112"/>
                  <a:pt x="8247529" y="4458315"/>
                </a:cubicBezTo>
                <a:close/>
                <a:moveTo>
                  <a:pt x="8364250" y="4436460"/>
                </a:moveTo>
                <a:cubicBezTo>
                  <a:pt x="8357787" y="4437166"/>
                  <a:pt x="8351703" y="4440689"/>
                  <a:pt x="8346380" y="4445978"/>
                </a:cubicBezTo>
                <a:cubicBezTo>
                  <a:pt x="8346379" y="4454437"/>
                  <a:pt x="8354364" y="4462897"/>
                  <a:pt x="8362728" y="4471004"/>
                </a:cubicBezTo>
                <a:cubicBezTo>
                  <a:pt x="8370713" y="4465717"/>
                  <a:pt x="8387061" y="4457257"/>
                  <a:pt x="8384401" y="4443510"/>
                </a:cubicBezTo>
                <a:cubicBezTo>
                  <a:pt x="8377557" y="4437870"/>
                  <a:pt x="8370713" y="4435755"/>
                  <a:pt x="8364250" y="4436460"/>
                </a:cubicBezTo>
                <a:close/>
                <a:moveTo>
                  <a:pt x="532972" y="4391737"/>
                </a:moveTo>
                <a:cubicBezTo>
                  <a:pt x="528421" y="4398664"/>
                  <a:pt x="525285" y="4405080"/>
                  <a:pt x="523375" y="4411400"/>
                </a:cubicBezTo>
                <a:lnTo>
                  <a:pt x="522539" y="4415875"/>
                </a:lnTo>
                <a:lnTo>
                  <a:pt x="506795" y="4414526"/>
                </a:lnTo>
                <a:cubicBezTo>
                  <a:pt x="505108" y="4418264"/>
                  <a:pt x="503417" y="4422002"/>
                  <a:pt x="499712" y="4420765"/>
                </a:cubicBezTo>
                <a:cubicBezTo>
                  <a:pt x="493283" y="4444434"/>
                  <a:pt x="507697" y="4456069"/>
                  <a:pt x="530657" y="4463998"/>
                </a:cubicBezTo>
                <a:lnTo>
                  <a:pt x="538056" y="4461263"/>
                </a:lnTo>
                <a:lnTo>
                  <a:pt x="552313" y="4471147"/>
                </a:lnTo>
                <a:cubicBezTo>
                  <a:pt x="575484" y="4480182"/>
                  <a:pt x="603654" y="4473437"/>
                  <a:pt x="609854" y="4443452"/>
                </a:cubicBezTo>
                <a:cubicBezTo>
                  <a:pt x="612590" y="4411169"/>
                  <a:pt x="575170" y="4388559"/>
                  <a:pt x="532972" y="4391737"/>
                </a:cubicBezTo>
                <a:close/>
                <a:moveTo>
                  <a:pt x="521318" y="4349339"/>
                </a:moveTo>
                <a:cubicBezTo>
                  <a:pt x="518824" y="4355385"/>
                  <a:pt x="520786" y="4361006"/>
                  <a:pt x="519942" y="4369170"/>
                </a:cubicBezTo>
                <a:cubicBezTo>
                  <a:pt x="526315" y="4371323"/>
                  <a:pt x="532564" y="4369559"/>
                  <a:pt x="538813" y="4367793"/>
                </a:cubicBezTo>
                <a:cubicBezTo>
                  <a:pt x="541964" y="4353999"/>
                  <a:pt x="536114" y="4343866"/>
                  <a:pt x="521318" y="4349339"/>
                </a:cubicBezTo>
                <a:close/>
                <a:moveTo>
                  <a:pt x="148151" y="4335949"/>
                </a:moveTo>
                <a:cubicBezTo>
                  <a:pt x="176698" y="4335932"/>
                  <a:pt x="213253" y="4354263"/>
                  <a:pt x="208619" y="4377893"/>
                </a:cubicBezTo>
                <a:cubicBezTo>
                  <a:pt x="179457" y="4362184"/>
                  <a:pt x="153001" y="4366711"/>
                  <a:pt x="124095" y="4342564"/>
                </a:cubicBezTo>
                <a:cubicBezTo>
                  <a:pt x="130009" y="4337998"/>
                  <a:pt x="138636" y="4335953"/>
                  <a:pt x="148151" y="4335949"/>
                </a:cubicBezTo>
                <a:close/>
                <a:moveTo>
                  <a:pt x="8368051" y="4328950"/>
                </a:moveTo>
                <a:cubicBezTo>
                  <a:pt x="8353984" y="4327189"/>
                  <a:pt x="8343719" y="4345517"/>
                  <a:pt x="8353605" y="4357855"/>
                </a:cubicBezTo>
                <a:cubicBezTo>
                  <a:pt x="8364631" y="4359264"/>
                  <a:pt x="8373754" y="4354682"/>
                  <a:pt x="8378316" y="4341288"/>
                </a:cubicBezTo>
                <a:cubicBezTo>
                  <a:pt x="8376035" y="4335294"/>
                  <a:pt x="8370712" y="4332122"/>
                  <a:pt x="8368051" y="4328950"/>
                </a:cubicBezTo>
                <a:close/>
                <a:moveTo>
                  <a:pt x="321472" y="4255512"/>
                </a:moveTo>
                <a:cubicBezTo>
                  <a:pt x="326645" y="4256325"/>
                  <a:pt x="331632" y="4257745"/>
                  <a:pt x="335526" y="4258565"/>
                </a:cubicBezTo>
                <a:cubicBezTo>
                  <a:pt x="334354" y="4270604"/>
                  <a:pt x="333369" y="4282226"/>
                  <a:pt x="326604" y="4288282"/>
                </a:cubicBezTo>
                <a:cubicBezTo>
                  <a:pt x="318385" y="4288114"/>
                  <a:pt x="311557" y="4285915"/>
                  <a:pt x="306576" y="4281729"/>
                </a:cubicBezTo>
                <a:cubicBezTo>
                  <a:pt x="301461" y="4277313"/>
                  <a:pt x="298192" y="4270912"/>
                  <a:pt x="297730" y="4261966"/>
                </a:cubicBezTo>
                <a:cubicBezTo>
                  <a:pt x="300272" y="4258964"/>
                  <a:pt x="303025" y="4257067"/>
                  <a:pt x="306309" y="4256093"/>
                </a:cubicBezTo>
                <a:cubicBezTo>
                  <a:pt x="310943" y="4254492"/>
                  <a:pt x="316300" y="4254699"/>
                  <a:pt x="321472" y="4255512"/>
                </a:cubicBezTo>
                <a:close/>
                <a:moveTo>
                  <a:pt x="625907" y="4246890"/>
                </a:moveTo>
                <a:cubicBezTo>
                  <a:pt x="627025" y="4260675"/>
                  <a:pt x="636504" y="4271170"/>
                  <a:pt x="637106" y="4289245"/>
                </a:cubicBezTo>
                <a:cubicBezTo>
                  <a:pt x="641056" y="4289420"/>
                  <a:pt x="645458" y="4289642"/>
                  <a:pt x="649407" y="4289818"/>
                </a:cubicBezTo>
                <a:cubicBezTo>
                  <a:pt x="664108" y="4265670"/>
                  <a:pt x="640170" y="4253086"/>
                  <a:pt x="625907" y="4246890"/>
                </a:cubicBezTo>
                <a:close/>
                <a:moveTo>
                  <a:pt x="6369731" y="4230956"/>
                </a:moveTo>
                <a:lnTo>
                  <a:pt x="6362872" y="4239435"/>
                </a:lnTo>
                <a:lnTo>
                  <a:pt x="6362837" y="4239010"/>
                </a:lnTo>
                <a:lnTo>
                  <a:pt x="6363258" y="4234042"/>
                </a:lnTo>
                <a:lnTo>
                  <a:pt x="6364028" y="4234835"/>
                </a:lnTo>
                <a:close/>
                <a:moveTo>
                  <a:pt x="6404708" y="4211217"/>
                </a:moveTo>
                <a:cubicBezTo>
                  <a:pt x="6397484" y="4214743"/>
                  <a:pt x="6406989" y="4219678"/>
                  <a:pt x="6402428" y="4224260"/>
                </a:cubicBezTo>
                <a:cubicBezTo>
                  <a:pt x="6398624" y="4224260"/>
                  <a:pt x="6385698" y="4229194"/>
                  <a:pt x="6387980" y="4232720"/>
                </a:cubicBezTo>
                <a:cubicBezTo>
                  <a:pt x="6391782" y="4238713"/>
                  <a:pt x="6389501" y="4248230"/>
                  <a:pt x="6383417" y="4256689"/>
                </a:cubicBezTo>
                <a:cubicBezTo>
                  <a:pt x="6380565" y="4260743"/>
                  <a:pt x="6377048" y="4264973"/>
                  <a:pt x="6372913" y="4268321"/>
                </a:cubicBezTo>
                <a:lnTo>
                  <a:pt x="6361426" y="4273451"/>
                </a:lnTo>
                <a:lnTo>
                  <a:pt x="6361767" y="4266031"/>
                </a:lnTo>
                <a:lnTo>
                  <a:pt x="6362599" y="4260466"/>
                </a:lnTo>
                <a:lnTo>
                  <a:pt x="6373913" y="4260215"/>
                </a:lnTo>
                <a:cubicBezTo>
                  <a:pt x="6371632" y="4262682"/>
                  <a:pt x="6368209" y="4265149"/>
                  <a:pt x="6370491" y="4267617"/>
                </a:cubicBezTo>
                <a:cubicBezTo>
                  <a:pt x="6376573" y="4263739"/>
                  <a:pt x="6376194" y="4260214"/>
                  <a:pt x="6376194" y="4256689"/>
                </a:cubicBezTo>
                <a:cubicBezTo>
                  <a:pt x="6376193" y="4252811"/>
                  <a:pt x="6376573" y="4249639"/>
                  <a:pt x="6382277" y="4245762"/>
                </a:cubicBezTo>
                <a:cubicBezTo>
                  <a:pt x="6379425" y="4242238"/>
                  <a:pt x="6375908" y="4244088"/>
                  <a:pt x="6372344" y="4246071"/>
                </a:cubicBezTo>
                <a:lnTo>
                  <a:pt x="6363483" y="4247025"/>
                </a:lnTo>
                <a:lnTo>
                  <a:pt x="6363390" y="4245883"/>
                </a:lnTo>
                <a:lnTo>
                  <a:pt x="6383275" y="4225625"/>
                </a:lnTo>
                <a:cubicBezTo>
                  <a:pt x="6390356" y="4219324"/>
                  <a:pt x="6397484" y="4214213"/>
                  <a:pt x="6404708" y="4211217"/>
                </a:cubicBezTo>
                <a:close/>
                <a:moveTo>
                  <a:pt x="8428503" y="4209807"/>
                </a:moveTo>
                <a:cubicBezTo>
                  <a:pt x="8422800" y="4209808"/>
                  <a:pt x="8417097" y="4212275"/>
                  <a:pt x="8414056" y="4218974"/>
                </a:cubicBezTo>
                <a:cubicBezTo>
                  <a:pt x="8416337" y="4229900"/>
                  <a:pt x="8438388" y="4239769"/>
                  <a:pt x="8442571" y="4218619"/>
                </a:cubicBezTo>
                <a:cubicBezTo>
                  <a:pt x="8439908" y="4213334"/>
                  <a:pt x="8434206" y="4210161"/>
                  <a:pt x="8428503" y="4209807"/>
                </a:cubicBezTo>
                <a:close/>
                <a:moveTo>
                  <a:pt x="2722183" y="4201433"/>
                </a:moveTo>
                <a:lnTo>
                  <a:pt x="2724827" y="4203664"/>
                </a:lnTo>
                <a:lnTo>
                  <a:pt x="2720240" y="4204169"/>
                </a:lnTo>
                <a:close/>
                <a:moveTo>
                  <a:pt x="6352064" y="4182102"/>
                </a:moveTo>
                <a:lnTo>
                  <a:pt x="6352072" y="4188905"/>
                </a:lnTo>
                <a:lnTo>
                  <a:pt x="6337033" y="4196413"/>
                </a:lnTo>
                <a:cubicBezTo>
                  <a:pt x="6337033" y="4202757"/>
                  <a:pt x="6340360" y="4209191"/>
                  <a:pt x="6345397" y="4215625"/>
                </a:cubicBezTo>
                <a:lnTo>
                  <a:pt x="6347386" y="4217675"/>
                </a:lnTo>
                <a:lnTo>
                  <a:pt x="6341650" y="4249704"/>
                </a:lnTo>
                <a:lnTo>
                  <a:pt x="6337959" y="4263634"/>
                </a:lnTo>
                <a:lnTo>
                  <a:pt x="6329429" y="4274667"/>
                </a:lnTo>
                <a:lnTo>
                  <a:pt x="6336129" y="4270538"/>
                </a:lnTo>
                <a:lnTo>
                  <a:pt x="6334253" y="4277617"/>
                </a:lnTo>
                <a:lnTo>
                  <a:pt x="6329790" y="4306907"/>
                </a:lnTo>
                <a:lnTo>
                  <a:pt x="6323401" y="4312131"/>
                </a:lnTo>
                <a:cubicBezTo>
                  <a:pt x="6320834" y="4313612"/>
                  <a:pt x="6317737" y="4314172"/>
                  <a:pt x="6313867" y="4314872"/>
                </a:cubicBezTo>
                <a:cubicBezTo>
                  <a:pt x="6312506" y="4327325"/>
                  <a:pt x="6308580" y="4341259"/>
                  <a:pt x="6305140" y="4353071"/>
                </a:cubicBezTo>
                <a:lnTo>
                  <a:pt x="6300786" y="4365626"/>
                </a:lnTo>
                <a:lnTo>
                  <a:pt x="6297493" y="4368076"/>
                </a:lnTo>
                <a:cubicBezTo>
                  <a:pt x="6290648" y="4371602"/>
                  <a:pt x="6282285" y="4374069"/>
                  <a:pt x="6284566" y="4378652"/>
                </a:cubicBezTo>
                <a:cubicBezTo>
                  <a:pt x="6287227" y="4376184"/>
                  <a:pt x="6289507" y="4375126"/>
                  <a:pt x="6291789" y="4377593"/>
                </a:cubicBezTo>
                <a:cubicBezTo>
                  <a:pt x="6287228" y="4382177"/>
                  <a:pt x="6283806" y="4387110"/>
                  <a:pt x="6278862" y="4390637"/>
                </a:cubicBezTo>
                <a:lnTo>
                  <a:pt x="6273546" y="4392226"/>
                </a:lnTo>
                <a:lnTo>
                  <a:pt x="6274078" y="4390348"/>
                </a:lnTo>
                <a:cubicBezTo>
                  <a:pt x="6278692" y="4366499"/>
                  <a:pt x="6283492" y="4342234"/>
                  <a:pt x="6286027" y="4317743"/>
                </a:cubicBezTo>
                <a:lnTo>
                  <a:pt x="6288935" y="4246923"/>
                </a:lnTo>
                <a:lnTo>
                  <a:pt x="6299014" y="4236245"/>
                </a:lnTo>
                <a:cubicBezTo>
                  <a:pt x="6306998" y="4227784"/>
                  <a:pt x="6314221" y="4219325"/>
                  <a:pt x="6321445" y="4211218"/>
                </a:cubicBezTo>
                <a:cubicBezTo>
                  <a:pt x="6329429" y="4203815"/>
                  <a:pt x="6337414" y="4195356"/>
                  <a:pt x="6345777" y="4187248"/>
                </a:cubicBezTo>
                <a:close/>
                <a:moveTo>
                  <a:pt x="636250" y="4162624"/>
                </a:moveTo>
                <a:cubicBezTo>
                  <a:pt x="629847" y="4162638"/>
                  <a:pt x="625732" y="4164398"/>
                  <a:pt x="623456" y="4167861"/>
                </a:cubicBezTo>
                <a:cubicBezTo>
                  <a:pt x="620860" y="4171508"/>
                  <a:pt x="620424" y="4176675"/>
                  <a:pt x="622197" y="4182711"/>
                </a:cubicBezTo>
                <a:cubicBezTo>
                  <a:pt x="626147" y="4182888"/>
                  <a:pt x="632716" y="4180937"/>
                  <a:pt x="641389" y="4181149"/>
                </a:cubicBezTo>
                <a:cubicBezTo>
                  <a:pt x="641913" y="4173171"/>
                  <a:pt x="635407" y="4170787"/>
                  <a:pt x="636250" y="4162624"/>
                </a:cubicBezTo>
                <a:close/>
                <a:moveTo>
                  <a:pt x="8309881" y="4151999"/>
                </a:moveTo>
                <a:cubicBezTo>
                  <a:pt x="8295433" y="4155172"/>
                  <a:pt x="8282126" y="4173148"/>
                  <a:pt x="8290491" y="4187602"/>
                </a:cubicBezTo>
                <a:cubicBezTo>
                  <a:pt x="8306839" y="4193240"/>
                  <a:pt x="8334214" y="4173854"/>
                  <a:pt x="8323188" y="4154467"/>
                </a:cubicBezTo>
                <a:cubicBezTo>
                  <a:pt x="8319006" y="4151647"/>
                  <a:pt x="8314444" y="4150941"/>
                  <a:pt x="8309881" y="4151999"/>
                </a:cubicBezTo>
                <a:close/>
                <a:moveTo>
                  <a:pt x="6339210" y="4129221"/>
                </a:moveTo>
                <a:lnTo>
                  <a:pt x="6335733" y="4148665"/>
                </a:lnTo>
                <a:lnTo>
                  <a:pt x="6335085" y="4150060"/>
                </a:lnTo>
                <a:lnTo>
                  <a:pt x="6335158" y="4151881"/>
                </a:lnTo>
                <a:lnTo>
                  <a:pt x="6334862" y="4153531"/>
                </a:lnTo>
                <a:lnTo>
                  <a:pt x="6335221" y="4153507"/>
                </a:lnTo>
                <a:lnTo>
                  <a:pt x="6335513" y="4160811"/>
                </a:lnTo>
                <a:cubicBezTo>
                  <a:pt x="6329429" y="4160812"/>
                  <a:pt x="6323346" y="4170329"/>
                  <a:pt x="6317643" y="4178789"/>
                </a:cubicBezTo>
                <a:cubicBezTo>
                  <a:pt x="6314222" y="4182313"/>
                  <a:pt x="6310799" y="4185838"/>
                  <a:pt x="6306998" y="4188306"/>
                </a:cubicBezTo>
                <a:cubicBezTo>
                  <a:pt x="6303576" y="4191830"/>
                  <a:pt x="6299014" y="4193241"/>
                  <a:pt x="6294070" y="4192184"/>
                </a:cubicBezTo>
                <a:cubicBezTo>
                  <a:pt x="6296542" y="4196237"/>
                  <a:pt x="6293881" y="4198528"/>
                  <a:pt x="6290744" y="4201172"/>
                </a:cubicBezTo>
                <a:lnTo>
                  <a:pt x="6288499" y="4205207"/>
                </a:lnTo>
                <a:lnTo>
                  <a:pt x="6288018" y="4170136"/>
                </a:lnTo>
                <a:lnTo>
                  <a:pt x="6287532" y="4134493"/>
                </a:lnTo>
                <a:lnTo>
                  <a:pt x="6301726" y="4136125"/>
                </a:lnTo>
                <a:close/>
                <a:moveTo>
                  <a:pt x="6420935" y="4124742"/>
                </a:moveTo>
                <a:lnTo>
                  <a:pt x="6435613" y="4125145"/>
                </a:lnTo>
                <a:lnTo>
                  <a:pt x="6459202" y="4125199"/>
                </a:lnTo>
                <a:lnTo>
                  <a:pt x="6437405" y="4143892"/>
                </a:lnTo>
                <a:cubicBezTo>
                  <a:pt x="6424479" y="4150942"/>
                  <a:pt x="6411552" y="4158344"/>
                  <a:pt x="6402427" y="4165394"/>
                </a:cubicBezTo>
                <a:cubicBezTo>
                  <a:pt x="6398625" y="4175262"/>
                  <a:pt x="6414213" y="4166804"/>
                  <a:pt x="6409271" y="4174911"/>
                </a:cubicBezTo>
                <a:cubicBezTo>
                  <a:pt x="6403567" y="4174559"/>
                  <a:pt x="6401287" y="4180199"/>
                  <a:pt x="6399765" y="4185134"/>
                </a:cubicBezTo>
                <a:lnTo>
                  <a:pt x="6397104" y="4190774"/>
                </a:lnTo>
                <a:lnTo>
                  <a:pt x="6392542" y="4188306"/>
                </a:lnTo>
                <a:lnTo>
                  <a:pt x="6393303" y="4185134"/>
                </a:lnTo>
                <a:cubicBezTo>
                  <a:pt x="6397484" y="4178437"/>
                  <a:pt x="6406229" y="4170329"/>
                  <a:pt x="6394062" y="4169271"/>
                </a:cubicBezTo>
                <a:lnTo>
                  <a:pt x="6389121" y="4186544"/>
                </a:lnTo>
                <a:lnTo>
                  <a:pt x="6383037" y="4183371"/>
                </a:lnTo>
                <a:lnTo>
                  <a:pt x="6366876" y="4181630"/>
                </a:lnTo>
                <a:lnTo>
                  <a:pt x="6363629" y="4172631"/>
                </a:lnTo>
                <a:lnTo>
                  <a:pt x="6375053" y="4163278"/>
                </a:lnTo>
                <a:cubicBezTo>
                  <a:pt x="6381135" y="4165746"/>
                  <a:pt x="6388360" y="4158343"/>
                  <a:pt x="6396343" y="4149885"/>
                </a:cubicBezTo>
                <a:cubicBezTo>
                  <a:pt x="6403568" y="4141425"/>
                  <a:pt x="6411552" y="4130851"/>
                  <a:pt x="6417635" y="4127325"/>
                </a:cubicBezTo>
                <a:close/>
                <a:moveTo>
                  <a:pt x="2598906" y="4123382"/>
                </a:moveTo>
                <a:cubicBezTo>
                  <a:pt x="2599727" y="4123599"/>
                  <a:pt x="2600552" y="4124658"/>
                  <a:pt x="2601561" y="4127146"/>
                </a:cubicBezTo>
                <a:lnTo>
                  <a:pt x="2602178" y="4137843"/>
                </a:lnTo>
                <a:lnTo>
                  <a:pt x="2589844" y="4126848"/>
                </a:lnTo>
                <a:lnTo>
                  <a:pt x="2596280" y="4124667"/>
                </a:lnTo>
                <a:cubicBezTo>
                  <a:pt x="2597270" y="4123789"/>
                  <a:pt x="2598086" y="4123164"/>
                  <a:pt x="2598906" y="4123382"/>
                </a:cubicBezTo>
                <a:close/>
                <a:moveTo>
                  <a:pt x="8295814" y="4098068"/>
                </a:moveTo>
                <a:cubicBezTo>
                  <a:pt x="8290492" y="4100888"/>
                  <a:pt x="8284788" y="4106529"/>
                  <a:pt x="8276424" y="4114988"/>
                </a:cubicBezTo>
                <a:cubicBezTo>
                  <a:pt x="8287450" y="4137900"/>
                  <a:pt x="8312542" y="4109701"/>
                  <a:pt x="8295814" y="4098068"/>
                </a:cubicBezTo>
                <a:close/>
                <a:moveTo>
                  <a:pt x="2727034" y="4093188"/>
                </a:moveTo>
                <a:lnTo>
                  <a:pt x="2733308" y="4099937"/>
                </a:lnTo>
                <a:lnTo>
                  <a:pt x="2732754" y="4104060"/>
                </a:lnTo>
                <a:close/>
                <a:moveTo>
                  <a:pt x="2582352" y="4073144"/>
                </a:moveTo>
                <a:lnTo>
                  <a:pt x="2584964" y="4074706"/>
                </a:lnTo>
                <a:lnTo>
                  <a:pt x="2587452" y="4097525"/>
                </a:lnTo>
                <a:cubicBezTo>
                  <a:pt x="2588430" y="4102182"/>
                  <a:pt x="2587193" y="4105965"/>
                  <a:pt x="2588172" y="4110619"/>
                </a:cubicBezTo>
                <a:cubicBezTo>
                  <a:pt x="2587553" y="4112512"/>
                  <a:pt x="2588852" y="4116982"/>
                  <a:pt x="2588234" y="4118874"/>
                </a:cubicBezTo>
                <a:lnTo>
                  <a:pt x="2587874" y="4124916"/>
                </a:lnTo>
                <a:lnTo>
                  <a:pt x="2576260" y="4114426"/>
                </a:lnTo>
                <a:lnTo>
                  <a:pt x="2560839" y="4100303"/>
                </a:lnTo>
                <a:lnTo>
                  <a:pt x="2567415" y="4094664"/>
                </a:lnTo>
                <a:cubicBezTo>
                  <a:pt x="2572311" y="4089074"/>
                  <a:pt x="2576276" y="4081872"/>
                  <a:pt x="2582352" y="4073144"/>
                </a:cubicBezTo>
                <a:close/>
                <a:moveTo>
                  <a:pt x="2676447" y="4062110"/>
                </a:moveTo>
                <a:lnTo>
                  <a:pt x="2696061" y="4075349"/>
                </a:lnTo>
                <a:cubicBezTo>
                  <a:pt x="2705438" y="4083446"/>
                  <a:pt x="2714096" y="4091035"/>
                  <a:pt x="2719500" y="4097434"/>
                </a:cubicBezTo>
                <a:cubicBezTo>
                  <a:pt x="2718303" y="4095361"/>
                  <a:pt x="2720843" y="4092358"/>
                  <a:pt x="2724371" y="4090322"/>
                </a:cubicBezTo>
                <a:lnTo>
                  <a:pt x="2724546" y="4090510"/>
                </a:lnTo>
                <a:lnTo>
                  <a:pt x="2692074" y="4138957"/>
                </a:lnTo>
                <a:lnTo>
                  <a:pt x="2689703" y="4143179"/>
                </a:lnTo>
                <a:lnTo>
                  <a:pt x="2679638" y="4105401"/>
                </a:lnTo>
                <a:cubicBezTo>
                  <a:pt x="2678013" y="4092218"/>
                  <a:pt x="2676707" y="4078848"/>
                  <a:pt x="2676095" y="4064462"/>
                </a:cubicBezTo>
                <a:close/>
                <a:moveTo>
                  <a:pt x="2581154" y="4045894"/>
                </a:moveTo>
                <a:lnTo>
                  <a:pt x="2584127" y="4066593"/>
                </a:lnTo>
                <a:lnTo>
                  <a:pt x="2577159" y="4055263"/>
                </a:lnTo>
                <a:close/>
                <a:moveTo>
                  <a:pt x="6605350" y="4034972"/>
                </a:moveTo>
                <a:lnTo>
                  <a:pt x="6605452" y="4034973"/>
                </a:lnTo>
                <a:lnTo>
                  <a:pt x="6605452" y="4035143"/>
                </a:lnTo>
                <a:close/>
                <a:moveTo>
                  <a:pt x="2578873" y="4028556"/>
                </a:moveTo>
                <a:lnTo>
                  <a:pt x="2580186" y="4037550"/>
                </a:lnTo>
                <a:lnTo>
                  <a:pt x="2572831" y="4029341"/>
                </a:lnTo>
                <a:close/>
                <a:moveTo>
                  <a:pt x="8200764" y="4013822"/>
                </a:moveTo>
                <a:cubicBezTo>
                  <a:pt x="8191640" y="4012764"/>
                  <a:pt x="8183275" y="4018053"/>
                  <a:pt x="8175291" y="4020166"/>
                </a:cubicBezTo>
                <a:cubicBezTo>
                  <a:pt x="8158942" y="4034268"/>
                  <a:pt x="8188978" y="4045195"/>
                  <a:pt x="8166927" y="4062114"/>
                </a:cubicBezTo>
                <a:cubicBezTo>
                  <a:pt x="8175291" y="4070575"/>
                  <a:pt x="8180615" y="4073394"/>
                  <a:pt x="8185937" y="4073394"/>
                </a:cubicBezTo>
                <a:cubicBezTo>
                  <a:pt x="8194301" y="4053653"/>
                  <a:pt x="8196963" y="4036734"/>
                  <a:pt x="8210649" y="4017347"/>
                </a:cubicBezTo>
                <a:cubicBezTo>
                  <a:pt x="8207227" y="4015233"/>
                  <a:pt x="8203806" y="4014175"/>
                  <a:pt x="8200764" y="4013822"/>
                </a:cubicBezTo>
                <a:close/>
                <a:moveTo>
                  <a:pt x="6600891" y="4000428"/>
                </a:moveTo>
                <a:lnTo>
                  <a:pt x="6602278" y="4000637"/>
                </a:lnTo>
                <a:lnTo>
                  <a:pt x="6609208" y="4012639"/>
                </a:lnTo>
                <a:lnTo>
                  <a:pt x="6623870" y="4024247"/>
                </a:lnTo>
                <a:lnTo>
                  <a:pt x="6618380" y="4028979"/>
                </a:lnTo>
                <a:cubicBezTo>
                  <a:pt x="6617239" y="4026512"/>
                  <a:pt x="6612677" y="4027922"/>
                  <a:pt x="6606593" y="4028980"/>
                </a:cubicBezTo>
                <a:lnTo>
                  <a:pt x="6603162" y="4031313"/>
                </a:lnTo>
                <a:lnTo>
                  <a:pt x="6595318" y="4018202"/>
                </a:lnTo>
                <a:lnTo>
                  <a:pt x="6595433" y="4000971"/>
                </a:lnTo>
                <a:close/>
                <a:moveTo>
                  <a:pt x="2726208" y="3991318"/>
                </a:moveTo>
                <a:lnTo>
                  <a:pt x="2725050" y="3995977"/>
                </a:lnTo>
                <a:lnTo>
                  <a:pt x="2721585" y="3993678"/>
                </a:lnTo>
                <a:close/>
                <a:moveTo>
                  <a:pt x="1013114" y="3990483"/>
                </a:moveTo>
                <a:lnTo>
                  <a:pt x="1013645" y="3991405"/>
                </a:lnTo>
                <a:lnTo>
                  <a:pt x="1011964" y="3991453"/>
                </a:lnTo>
                <a:close/>
                <a:moveTo>
                  <a:pt x="6646464" y="3980703"/>
                </a:moveTo>
                <a:lnTo>
                  <a:pt x="6646593" y="3981408"/>
                </a:lnTo>
                <a:lnTo>
                  <a:pt x="6640811" y="3988443"/>
                </a:lnTo>
                <a:lnTo>
                  <a:pt x="6647109" y="3984226"/>
                </a:lnTo>
                <a:lnTo>
                  <a:pt x="6650883" y="4004851"/>
                </a:lnTo>
                <a:lnTo>
                  <a:pt x="6650796" y="4007663"/>
                </a:lnTo>
                <a:lnTo>
                  <a:pt x="6639222" y="3991318"/>
                </a:lnTo>
                <a:lnTo>
                  <a:pt x="6633630" y="3985211"/>
                </a:lnTo>
                <a:lnTo>
                  <a:pt x="6637009" y="3983509"/>
                </a:lnTo>
                <a:close/>
                <a:moveTo>
                  <a:pt x="2724002" y="3961580"/>
                </a:moveTo>
                <a:lnTo>
                  <a:pt x="2728123" y="3968719"/>
                </a:lnTo>
                <a:lnTo>
                  <a:pt x="2728326" y="3973513"/>
                </a:lnTo>
                <a:close/>
                <a:moveTo>
                  <a:pt x="2552202" y="3957411"/>
                </a:moveTo>
                <a:lnTo>
                  <a:pt x="2552492" y="3957743"/>
                </a:lnTo>
                <a:cubicBezTo>
                  <a:pt x="2555877" y="3959166"/>
                  <a:pt x="2560336" y="3958741"/>
                  <a:pt x="2565114" y="3958131"/>
                </a:cubicBezTo>
                <a:lnTo>
                  <a:pt x="2571276" y="3959180"/>
                </a:lnTo>
                <a:lnTo>
                  <a:pt x="2572173" y="3968347"/>
                </a:lnTo>
                <a:lnTo>
                  <a:pt x="2552920" y="3959187"/>
                </a:lnTo>
                <a:close/>
                <a:moveTo>
                  <a:pt x="2693260" y="3946998"/>
                </a:moveTo>
                <a:lnTo>
                  <a:pt x="2711795" y="3947758"/>
                </a:lnTo>
                <a:lnTo>
                  <a:pt x="2719160" y="3953935"/>
                </a:lnTo>
                <a:lnTo>
                  <a:pt x="2723869" y="3961351"/>
                </a:lnTo>
                <a:lnTo>
                  <a:pt x="2703746" y="3948711"/>
                </a:lnTo>
                <a:close/>
                <a:moveTo>
                  <a:pt x="7896606" y="3946496"/>
                </a:moveTo>
                <a:cubicBezTo>
                  <a:pt x="7886911" y="3949317"/>
                  <a:pt x="7868946" y="3960596"/>
                  <a:pt x="7855829" y="3974387"/>
                </a:cubicBezTo>
                <a:lnTo>
                  <a:pt x="7846419" y="3988652"/>
                </a:lnTo>
                <a:lnTo>
                  <a:pt x="7825328" y="3978317"/>
                </a:lnTo>
                <a:cubicBezTo>
                  <a:pt x="7804072" y="3997037"/>
                  <a:pt x="7808672" y="4018331"/>
                  <a:pt x="7824110" y="4037663"/>
                </a:cubicBezTo>
                <a:cubicBezTo>
                  <a:pt x="7832196" y="4037601"/>
                  <a:pt x="7839352" y="4035927"/>
                  <a:pt x="7846405" y="4031854"/>
                </a:cubicBezTo>
                <a:cubicBezTo>
                  <a:pt x="7853780" y="4027596"/>
                  <a:pt x="7861052" y="4020942"/>
                  <a:pt x="7868921" y="4010873"/>
                </a:cubicBezTo>
                <a:lnTo>
                  <a:pt x="7861175" y="4003147"/>
                </a:lnTo>
                <a:lnTo>
                  <a:pt x="7874506" y="3986020"/>
                </a:lnTo>
                <a:cubicBezTo>
                  <a:pt x="7883489" y="3972580"/>
                  <a:pt x="7891093" y="3957776"/>
                  <a:pt x="7896606" y="3946496"/>
                </a:cubicBezTo>
                <a:close/>
                <a:moveTo>
                  <a:pt x="6768777" y="3929221"/>
                </a:moveTo>
                <a:lnTo>
                  <a:pt x="6794601" y="3933661"/>
                </a:lnTo>
                <a:lnTo>
                  <a:pt x="6795932" y="3944028"/>
                </a:lnTo>
                <a:lnTo>
                  <a:pt x="6788708" y="3950021"/>
                </a:lnTo>
                <a:cubicBezTo>
                  <a:pt x="6790989" y="3946496"/>
                  <a:pt x="6790230" y="3944028"/>
                  <a:pt x="6784146" y="3944028"/>
                </a:cubicBezTo>
                <a:cubicBezTo>
                  <a:pt x="6783005" y="3952489"/>
                  <a:pt x="6778443" y="3953546"/>
                  <a:pt x="6772360" y="3953547"/>
                </a:cubicBezTo>
                <a:cubicBezTo>
                  <a:pt x="6770078" y="3953546"/>
                  <a:pt x="6767797" y="3953899"/>
                  <a:pt x="6765516" y="3954957"/>
                </a:cubicBezTo>
                <a:cubicBezTo>
                  <a:pt x="6763235" y="3956014"/>
                  <a:pt x="6760574" y="3957072"/>
                  <a:pt x="6760574" y="3959540"/>
                </a:cubicBezTo>
                <a:cubicBezTo>
                  <a:pt x="6752210" y="3958481"/>
                  <a:pt x="6763235" y="3950021"/>
                  <a:pt x="6752590" y="3954957"/>
                </a:cubicBezTo>
                <a:lnTo>
                  <a:pt x="6753730" y="3958129"/>
                </a:lnTo>
                <a:lnTo>
                  <a:pt x="6750309" y="3957072"/>
                </a:lnTo>
                <a:lnTo>
                  <a:pt x="6745552" y="3964285"/>
                </a:lnTo>
                <a:lnTo>
                  <a:pt x="6742952" y="3946246"/>
                </a:lnTo>
                <a:lnTo>
                  <a:pt x="6757152" y="3934512"/>
                </a:lnTo>
                <a:close/>
                <a:moveTo>
                  <a:pt x="1065665" y="3924526"/>
                </a:moveTo>
                <a:cubicBezTo>
                  <a:pt x="1070750" y="3931110"/>
                  <a:pt x="1073893" y="3933593"/>
                  <a:pt x="1072846" y="3936961"/>
                </a:cubicBezTo>
                <a:cubicBezTo>
                  <a:pt x="1068787" y="3938075"/>
                  <a:pt x="1061725" y="3945837"/>
                  <a:pt x="1060059" y="3951098"/>
                </a:cubicBezTo>
                <a:cubicBezTo>
                  <a:pt x="1070766" y="3948908"/>
                  <a:pt x="1060058" y="3963686"/>
                  <a:pt x="1063946" y="3968197"/>
                </a:cubicBezTo>
                <a:cubicBezTo>
                  <a:pt x="1058495" y="3971345"/>
                  <a:pt x="1056337" y="3969826"/>
                  <a:pt x="1056189" y="3964386"/>
                </a:cubicBezTo>
                <a:cubicBezTo>
                  <a:pt x="1049604" y="3973715"/>
                  <a:pt x="1040407" y="3981481"/>
                  <a:pt x="1031234" y="3990768"/>
                </a:cubicBezTo>
                <a:lnTo>
                  <a:pt x="1025564" y="3996498"/>
                </a:lnTo>
                <a:lnTo>
                  <a:pt x="1024500" y="3994655"/>
                </a:lnTo>
                <a:lnTo>
                  <a:pt x="1019034" y="3992593"/>
                </a:lnTo>
                <a:lnTo>
                  <a:pt x="1020372" y="3991207"/>
                </a:lnTo>
                <a:cubicBezTo>
                  <a:pt x="1030061" y="3977629"/>
                  <a:pt x="1032109" y="3967849"/>
                  <a:pt x="1037787" y="3958431"/>
                </a:cubicBezTo>
                <a:cubicBezTo>
                  <a:pt x="1042041" y="3953210"/>
                  <a:pt x="1045200" y="3960904"/>
                  <a:pt x="1050118" y="3956836"/>
                </a:cubicBezTo>
                <a:cubicBezTo>
                  <a:pt x="1038600" y="3952434"/>
                  <a:pt x="1054592" y="3936446"/>
                  <a:pt x="1065665" y="3924526"/>
                </a:cubicBezTo>
                <a:close/>
                <a:moveTo>
                  <a:pt x="2687963" y="3922229"/>
                </a:moveTo>
                <a:lnTo>
                  <a:pt x="2703651" y="3930037"/>
                </a:lnTo>
                <a:lnTo>
                  <a:pt x="2704770" y="3931232"/>
                </a:lnTo>
                <a:lnTo>
                  <a:pt x="2705376" y="3934803"/>
                </a:lnTo>
                <a:close/>
                <a:moveTo>
                  <a:pt x="784232" y="3920597"/>
                </a:moveTo>
                <a:cubicBezTo>
                  <a:pt x="776874" y="3930066"/>
                  <a:pt x="775256" y="3938369"/>
                  <a:pt x="777617" y="3944682"/>
                </a:cubicBezTo>
                <a:cubicBezTo>
                  <a:pt x="779048" y="3949381"/>
                  <a:pt x="782216" y="3953387"/>
                  <a:pt x="786455" y="3955546"/>
                </a:cubicBezTo>
                <a:cubicBezTo>
                  <a:pt x="799304" y="3962250"/>
                  <a:pt x="818877" y="3956169"/>
                  <a:pt x="814881" y="3927773"/>
                </a:cubicBezTo>
                <a:cubicBezTo>
                  <a:pt x="804559" y="3925443"/>
                  <a:pt x="798833" y="3919229"/>
                  <a:pt x="784232" y="3920597"/>
                </a:cubicBezTo>
                <a:close/>
                <a:moveTo>
                  <a:pt x="2683580" y="3919199"/>
                </a:moveTo>
                <a:lnTo>
                  <a:pt x="2684027" y="3919605"/>
                </a:lnTo>
                <a:lnTo>
                  <a:pt x="2682949" y="3919355"/>
                </a:lnTo>
                <a:close/>
                <a:moveTo>
                  <a:pt x="349604" y="3909013"/>
                </a:moveTo>
                <a:lnTo>
                  <a:pt x="358082" y="3913329"/>
                </a:lnTo>
                <a:lnTo>
                  <a:pt x="361954" y="3912630"/>
                </a:lnTo>
                <a:cubicBezTo>
                  <a:pt x="374068" y="3913618"/>
                  <a:pt x="384296" y="3922450"/>
                  <a:pt x="383953" y="3933701"/>
                </a:cubicBezTo>
                <a:lnTo>
                  <a:pt x="382906" y="3937072"/>
                </a:lnTo>
                <a:lnTo>
                  <a:pt x="383437" y="3937993"/>
                </a:lnTo>
                <a:cubicBezTo>
                  <a:pt x="388824" y="3951767"/>
                  <a:pt x="386980" y="3966344"/>
                  <a:pt x="372770" y="3972091"/>
                </a:cubicBezTo>
                <a:cubicBezTo>
                  <a:pt x="368976" y="3973667"/>
                  <a:pt x="364010" y="3974691"/>
                  <a:pt x="358059" y="3974750"/>
                </a:cubicBezTo>
                <a:cubicBezTo>
                  <a:pt x="352820" y="3966414"/>
                  <a:pt x="344249" y="3956012"/>
                  <a:pt x="340190" y="3944539"/>
                </a:cubicBezTo>
                <a:lnTo>
                  <a:pt x="339307" y="3933381"/>
                </a:lnTo>
                <a:lnTo>
                  <a:pt x="335528" y="3927580"/>
                </a:lnTo>
                <a:lnTo>
                  <a:pt x="341651" y="3921894"/>
                </a:lnTo>
                <a:close/>
                <a:moveTo>
                  <a:pt x="2930904" y="3895463"/>
                </a:moveTo>
                <a:cubicBezTo>
                  <a:pt x="2932383" y="3894923"/>
                  <a:pt x="2933880" y="3895297"/>
                  <a:pt x="2935401" y="3897148"/>
                </a:cubicBezTo>
                <a:cubicBezTo>
                  <a:pt x="2937301" y="3898911"/>
                  <a:pt x="2937206" y="3901114"/>
                  <a:pt x="2937159" y="3903360"/>
                </a:cubicBezTo>
                <a:lnTo>
                  <a:pt x="2937441" y="3904257"/>
                </a:lnTo>
                <a:lnTo>
                  <a:pt x="2932971" y="3956991"/>
                </a:lnTo>
                <a:lnTo>
                  <a:pt x="2930328" y="3957596"/>
                </a:lnTo>
                <a:cubicBezTo>
                  <a:pt x="2926934" y="3959863"/>
                  <a:pt x="2924282" y="3964157"/>
                  <a:pt x="2924400" y="3971766"/>
                </a:cubicBezTo>
                <a:lnTo>
                  <a:pt x="2933119" y="3975021"/>
                </a:lnTo>
                <a:lnTo>
                  <a:pt x="2933902" y="3996369"/>
                </a:lnTo>
                <a:cubicBezTo>
                  <a:pt x="2934621" y="4009463"/>
                  <a:pt x="2936147" y="4020250"/>
                  <a:pt x="2937352" y="4031221"/>
                </a:cubicBezTo>
                <a:cubicBezTo>
                  <a:pt x="2938556" y="4042194"/>
                  <a:pt x="2942295" y="4053851"/>
                  <a:pt x="2942881" y="4066716"/>
                </a:cubicBezTo>
                <a:cubicBezTo>
                  <a:pt x="2944704" y="4075795"/>
                  <a:pt x="2944704" y="4075795"/>
                  <a:pt x="2944704" y="4075795"/>
                </a:cubicBezTo>
                <a:cubicBezTo>
                  <a:pt x="2943600" y="4079810"/>
                  <a:pt x="2943920" y="4079624"/>
                  <a:pt x="2943920" y="4079624"/>
                </a:cubicBezTo>
                <a:cubicBezTo>
                  <a:pt x="2944766" y="4084049"/>
                  <a:pt x="2944446" y="4084234"/>
                  <a:pt x="2944446" y="4084234"/>
                </a:cubicBezTo>
                <a:lnTo>
                  <a:pt x="2945610" y="4088475"/>
                </a:lnTo>
                <a:lnTo>
                  <a:pt x="2945157" y="4088430"/>
                </a:lnTo>
                <a:cubicBezTo>
                  <a:pt x="2939925" y="4088994"/>
                  <a:pt x="2935436" y="4091585"/>
                  <a:pt x="2932066" y="4095373"/>
                </a:cubicBezTo>
                <a:cubicBezTo>
                  <a:pt x="2926878" y="4100825"/>
                  <a:pt x="2924406" y="4108392"/>
                  <a:pt x="2927002" y="4114647"/>
                </a:cubicBezTo>
                <a:lnTo>
                  <a:pt x="2927800" y="4115444"/>
                </a:lnTo>
                <a:lnTo>
                  <a:pt x="2921713" y="4117103"/>
                </a:lnTo>
                <a:cubicBezTo>
                  <a:pt x="2926656" y="4125561"/>
                  <a:pt x="2922474" y="4126972"/>
                  <a:pt x="2916771" y="4128735"/>
                </a:cubicBezTo>
                <a:lnTo>
                  <a:pt x="2912209" y="4130497"/>
                </a:lnTo>
                <a:lnTo>
                  <a:pt x="2905745" y="4099478"/>
                </a:lnTo>
                <a:lnTo>
                  <a:pt x="2883618" y="4097160"/>
                </a:lnTo>
                <a:lnTo>
                  <a:pt x="2888115" y="4094037"/>
                </a:lnTo>
                <a:cubicBezTo>
                  <a:pt x="2881599" y="4082752"/>
                  <a:pt x="2881530" y="4103366"/>
                  <a:pt x="2873733" y="4092822"/>
                </a:cubicBezTo>
                <a:cubicBezTo>
                  <a:pt x="2875015" y="4092081"/>
                  <a:pt x="2875102" y="4089268"/>
                  <a:pt x="2872090" y="4087015"/>
                </a:cubicBezTo>
                <a:cubicBezTo>
                  <a:pt x="2880920" y="4076392"/>
                  <a:pt x="2886535" y="4083895"/>
                  <a:pt x="2892220" y="4083376"/>
                </a:cubicBezTo>
                <a:cubicBezTo>
                  <a:pt x="2890624" y="4068024"/>
                  <a:pt x="2881350" y="4074914"/>
                  <a:pt x="2877479" y="4075614"/>
                </a:cubicBezTo>
                <a:cubicBezTo>
                  <a:pt x="2878277" y="4064407"/>
                  <a:pt x="2891008" y="4076093"/>
                  <a:pt x="2890094" y="4067103"/>
                </a:cubicBezTo>
                <a:cubicBezTo>
                  <a:pt x="2889412" y="4060742"/>
                  <a:pt x="2886143" y="4054338"/>
                  <a:pt x="2883219" y="4049273"/>
                </a:cubicBezTo>
                <a:cubicBezTo>
                  <a:pt x="2880161" y="4043976"/>
                  <a:pt x="2877447" y="4040017"/>
                  <a:pt x="2874757" y="4037578"/>
                </a:cubicBezTo>
                <a:cubicBezTo>
                  <a:pt x="2876485" y="4040571"/>
                  <a:pt x="2875437" y="4043941"/>
                  <a:pt x="2874819" y="4045832"/>
                </a:cubicBezTo>
                <a:lnTo>
                  <a:pt x="2870957" y="4042843"/>
                </a:lnTo>
                <a:lnTo>
                  <a:pt x="2870963" y="4039153"/>
                </a:lnTo>
                <a:lnTo>
                  <a:pt x="2872856" y="4040211"/>
                </a:lnTo>
                <a:lnTo>
                  <a:pt x="2870995" y="4036986"/>
                </a:lnTo>
                <a:lnTo>
                  <a:pt x="2871457" y="4033343"/>
                </a:lnTo>
                <a:lnTo>
                  <a:pt x="2864479" y="4025703"/>
                </a:lnTo>
                <a:lnTo>
                  <a:pt x="2857966" y="4014419"/>
                </a:lnTo>
                <a:lnTo>
                  <a:pt x="2855114" y="4009405"/>
                </a:lnTo>
                <a:lnTo>
                  <a:pt x="2867915" y="3992100"/>
                </a:lnTo>
                <a:cubicBezTo>
                  <a:pt x="2875614" y="3983155"/>
                  <a:pt x="2884265" y="3973990"/>
                  <a:pt x="2892819" y="3964825"/>
                </a:cubicBezTo>
                <a:cubicBezTo>
                  <a:pt x="2910308" y="3946497"/>
                  <a:pt x="2927416" y="3928167"/>
                  <a:pt x="2935401" y="3913363"/>
                </a:cubicBezTo>
                <a:cubicBezTo>
                  <a:pt x="2929316" y="3900673"/>
                  <a:pt x="2923615" y="3922528"/>
                  <a:pt x="2917911" y="3909838"/>
                </a:cubicBezTo>
                <a:cubicBezTo>
                  <a:pt x="2922189" y="3906929"/>
                  <a:pt x="2926466" y="3897082"/>
                  <a:pt x="2930904" y="3895463"/>
                </a:cubicBezTo>
                <a:close/>
                <a:moveTo>
                  <a:pt x="2448761" y="3893589"/>
                </a:moveTo>
                <a:lnTo>
                  <a:pt x="2456312" y="3895540"/>
                </a:lnTo>
                <a:lnTo>
                  <a:pt x="2456351" y="3895738"/>
                </a:lnTo>
                <a:lnTo>
                  <a:pt x="2456937" y="3895701"/>
                </a:lnTo>
                <a:lnTo>
                  <a:pt x="2473378" y="3899947"/>
                </a:lnTo>
                <a:cubicBezTo>
                  <a:pt x="2475859" y="3901279"/>
                  <a:pt x="2475405" y="3901235"/>
                  <a:pt x="2475405" y="3901235"/>
                </a:cubicBezTo>
                <a:cubicBezTo>
                  <a:pt x="2475405" y="3901235"/>
                  <a:pt x="2476523" y="3902431"/>
                  <a:pt x="2477484" y="3901875"/>
                </a:cubicBezTo>
                <a:lnTo>
                  <a:pt x="2477894" y="3902583"/>
                </a:lnTo>
                <a:lnTo>
                  <a:pt x="2464714" y="3906313"/>
                </a:lnTo>
                <a:cubicBezTo>
                  <a:pt x="2451788" y="3909838"/>
                  <a:pt x="2440383" y="3912658"/>
                  <a:pt x="2429357" y="3914772"/>
                </a:cubicBezTo>
                <a:lnTo>
                  <a:pt x="2407852" y="3916326"/>
                </a:lnTo>
                <a:lnTo>
                  <a:pt x="2404364" y="3913695"/>
                </a:lnTo>
                <a:cubicBezTo>
                  <a:pt x="2406523" y="3915212"/>
                  <a:pt x="2396568" y="3915741"/>
                  <a:pt x="2394174" y="3911595"/>
                </a:cubicBezTo>
                <a:cubicBezTo>
                  <a:pt x="2392156" y="3906619"/>
                  <a:pt x="2392110" y="3903576"/>
                  <a:pt x="2393636" y="3901775"/>
                </a:cubicBezTo>
                <a:cubicBezTo>
                  <a:pt x="2395294" y="3900202"/>
                  <a:pt x="2398389" y="3899643"/>
                  <a:pt x="2402151" y="3900235"/>
                </a:cubicBezTo>
                <a:cubicBezTo>
                  <a:pt x="2406875" y="3900271"/>
                  <a:pt x="2410849" y="3901970"/>
                  <a:pt x="2416103" y="3902927"/>
                </a:cubicBezTo>
                <a:cubicBezTo>
                  <a:pt x="2417596" y="3903291"/>
                  <a:pt x="2418261" y="3904443"/>
                  <a:pt x="2419222" y="3903889"/>
                </a:cubicBezTo>
                <a:cubicBezTo>
                  <a:pt x="2421170" y="3904299"/>
                  <a:pt x="2421037" y="3904069"/>
                  <a:pt x="2421037" y="3904069"/>
                </a:cubicBezTo>
                <a:cubicBezTo>
                  <a:pt x="2421703" y="3905220"/>
                  <a:pt x="2421703" y="3905220"/>
                  <a:pt x="2421703" y="3905220"/>
                </a:cubicBezTo>
                <a:cubicBezTo>
                  <a:pt x="2430978" y="3910919"/>
                  <a:pt x="2430656" y="3911104"/>
                  <a:pt x="2430656" y="3911104"/>
                </a:cubicBezTo>
                <a:cubicBezTo>
                  <a:pt x="2432471" y="3911284"/>
                  <a:pt x="2433136" y="3912435"/>
                  <a:pt x="2434950" y="3912617"/>
                </a:cubicBezTo>
                <a:cubicBezTo>
                  <a:pt x="2426872" y="3908991"/>
                  <a:pt x="2444507" y="3898809"/>
                  <a:pt x="2448761" y="3893589"/>
                </a:cubicBezTo>
                <a:close/>
                <a:moveTo>
                  <a:pt x="2962323" y="3886517"/>
                </a:moveTo>
                <a:lnTo>
                  <a:pt x="2962320" y="3886527"/>
                </a:lnTo>
                <a:lnTo>
                  <a:pt x="2962308" y="3886531"/>
                </a:lnTo>
                <a:close/>
                <a:moveTo>
                  <a:pt x="6431702" y="3871064"/>
                </a:moveTo>
                <a:cubicBezTo>
                  <a:pt x="6428280" y="3872825"/>
                  <a:pt x="6425240" y="3877408"/>
                  <a:pt x="6423717" y="3883401"/>
                </a:cubicBezTo>
                <a:cubicBezTo>
                  <a:pt x="6427139" y="3885869"/>
                  <a:pt x="6433223" y="3887278"/>
                  <a:pt x="6439686" y="3891507"/>
                </a:cubicBezTo>
                <a:cubicBezTo>
                  <a:pt x="6443869" y="3884811"/>
                  <a:pt x="6440067" y="3879877"/>
                  <a:pt x="6444249" y="3873178"/>
                </a:cubicBezTo>
                <a:cubicBezTo>
                  <a:pt x="6439306" y="3870005"/>
                  <a:pt x="6435124" y="3869301"/>
                  <a:pt x="6431702" y="3871064"/>
                </a:cubicBezTo>
                <a:close/>
                <a:moveTo>
                  <a:pt x="6579604" y="3838445"/>
                </a:moveTo>
                <a:cubicBezTo>
                  <a:pt x="6580872" y="3857671"/>
                  <a:pt x="6594323" y="3857274"/>
                  <a:pt x="6599389" y="3871236"/>
                </a:cubicBezTo>
                <a:cubicBezTo>
                  <a:pt x="6590678" y="3839114"/>
                  <a:pt x="6600204" y="3852651"/>
                  <a:pt x="6616125" y="3844686"/>
                </a:cubicBezTo>
                <a:lnTo>
                  <a:pt x="6615391" y="3838969"/>
                </a:lnTo>
                <a:lnTo>
                  <a:pt x="6637546" y="3861794"/>
                </a:lnTo>
                <a:lnTo>
                  <a:pt x="6638266" y="3862299"/>
                </a:lnTo>
                <a:lnTo>
                  <a:pt x="6643615" y="3881931"/>
                </a:lnTo>
                <a:lnTo>
                  <a:pt x="6644894" y="3897198"/>
                </a:lnTo>
                <a:lnTo>
                  <a:pt x="6625603" y="3905608"/>
                </a:lnTo>
                <a:cubicBezTo>
                  <a:pt x="6622943" y="3907018"/>
                  <a:pt x="6623323" y="3907018"/>
                  <a:pt x="6623323" y="3907018"/>
                </a:cubicBezTo>
                <a:cubicBezTo>
                  <a:pt x="6620662" y="3908074"/>
                  <a:pt x="6621040" y="3908074"/>
                  <a:pt x="6621040" y="3908074"/>
                </a:cubicBezTo>
                <a:cubicBezTo>
                  <a:pt x="6616099" y="3909132"/>
                  <a:pt x="6616098" y="3909484"/>
                  <a:pt x="6616098" y="3909484"/>
                </a:cubicBezTo>
                <a:cubicBezTo>
                  <a:pt x="6613437" y="3911952"/>
                  <a:pt x="6610396" y="3913010"/>
                  <a:pt x="6607733" y="3914067"/>
                </a:cubicBezTo>
                <a:cubicBezTo>
                  <a:pt x="6602032" y="3917593"/>
                  <a:pt x="6596328" y="3921469"/>
                  <a:pt x="6590245" y="3924995"/>
                </a:cubicBezTo>
                <a:lnTo>
                  <a:pt x="6589247" y="3925728"/>
                </a:lnTo>
                <a:lnTo>
                  <a:pt x="6588655" y="3917617"/>
                </a:lnTo>
                <a:cubicBezTo>
                  <a:pt x="6587824" y="3911918"/>
                  <a:pt x="6586291" y="3907045"/>
                  <a:pt x="6583148" y="3904561"/>
                </a:cubicBezTo>
                <a:cubicBezTo>
                  <a:pt x="6584455" y="3930519"/>
                  <a:pt x="6577439" y="3916148"/>
                  <a:pt x="6574413" y="3896096"/>
                </a:cubicBezTo>
                <a:cubicBezTo>
                  <a:pt x="6572496" y="3893517"/>
                  <a:pt x="6572817" y="3893332"/>
                  <a:pt x="6573434" y="3891440"/>
                </a:cubicBezTo>
                <a:cubicBezTo>
                  <a:pt x="6571355" y="3890800"/>
                  <a:pt x="6571973" y="3888906"/>
                  <a:pt x="6572456" y="3886785"/>
                </a:cubicBezTo>
                <a:cubicBezTo>
                  <a:pt x="6570994" y="3884251"/>
                  <a:pt x="6571776" y="3880424"/>
                  <a:pt x="6570314" y="3877891"/>
                </a:cubicBezTo>
                <a:cubicBezTo>
                  <a:pt x="6570087" y="3871574"/>
                  <a:pt x="6569728" y="3865026"/>
                  <a:pt x="6569367" y="3858479"/>
                </a:cubicBezTo>
                <a:cubicBezTo>
                  <a:pt x="6570243" y="3848149"/>
                  <a:pt x="6572746" y="3838413"/>
                  <a:pt x="6579604" y="3838445"/>
                </a:cubicBezTo>
                <a:close/>
                <a:moveTo>
                  <a:pt x="1066690" y="3818930"/>
                </a:moveTo>
                <a:cubicBezTo>
                  <a:pt x="1060605" y="3818758"/>
                  <a:pt x="1055262" y="3820612"/>
                  <a:pt x="1050453" y="3823390"/>
                </a:cubicBezTo>
                <a:cubicBezTo>
                  <a:pt x="1036745" y="3832226"/>
                  <a:pt x="1030114" y="3851099"/>
                  <a:pt x="1032255" y="3859994"/>
                </a:cubicBezTo>
                <a:cubicBezTo>
                  <a:pt x="1049539" y="3852166"/>
                  <a:pt x="1068604" y="3846684"/>
                  <a:pt x="1066690" y="3818930"/>
                </a:cubicBezTo>
                <a:close/>
                <a:moveTo>
                  <a:pt x="6594674" y="3817157"/>
                </a:moveTo>
                <a:lnTo>
                  <a:pt x="6603354" y="3826268"/>
                </a:lnTo>
                <a:lnTo>
                  <a:pt x="6601339" y="3833881"/>
                </a:lnTo>
                <a:close/>
                <a:moveTo>
                  <a:pt x="7187916" y="3815722"/>
                </a:moveTo>
                <a:lnTo>
                  <a:pt x="7191718" y="3820657"/>
                </a:lnTo>
                <a:lnTo>
                  <a:pt x="7185635" y="3818191"/>
                </a:lnTo>
                <a:lnTo>
                  <a:pt x="7186776" y="3817133"/>
                </a:lnTo>
                <a:close/>
                <a:moveTo>
                  <a:pt x="3035369" y="3813792"/>
                </a:moveTo>
                <a:lnTo>
                  <a:pt x="3035423" y="3816783"/>
                </a:lnTo>
                <a:lnTo>
                  <a:pt x="3036231" y="3852241"/>
                </a:lnTo>
                <a:lnTo>
                  <a:pt x="3021714" y="3850796"/>
                </a:lnTo>
                <a:lnTo>
                  <a:pt x="2991060" y="3856605"/>
                </a:lnTo>
                <a:lnTo>
                  <a:pt x="3010299" y="3836167"/>
                </a:lnTo>
                <a:close/>
                <a:moveTo>
                  <a:pt x="1021236" y="3795738"/>
                </a:moveTo>
                <a:cubicBezTo>
                  <a:pt x="1016137" y="3796533"/>
                  <a:pt x="1012157" y="3798523"/>
                  <a:pt x="1008786" y="3802312"/>
                </a:cubicBezTo>
                <a:cubicBezTo>
                  <a:pt x="1005736" y="3805916"/>
                  <a:pt x="1003616" y="3811130"/>
                  <a:pt x="1003093" y="3819108"/>
                </a:cubicBezTo>
                <a:cubicBezTo>
                  <a:pt x="1020658" y="3829539"/>
                  <a:pt x="1034523" y="3809866"/>
                  <a:pt x="1021236" y="3795738"/>
                </a:cubicBezTo>
                <a:close/>
                <a:moveTo>
                  <a:pt x="8045644" y="3795631"/>
                </a:moveTo>
                <a:cubicBezTo>
                  <a:pt x="8040320" y="3806910"/>
                  <a:pt x="8039941" y="3815018"/>
                  <a:pt x="8050585" y="3823477"/>
                </a:cubicBezTo>
                <a:cubicBezTo>
                  <a:pt x="8053246" y="3817837"/>
                  <a:pt x="8058571" y="3820657"/>
                  <a:pt x="8063893" y="3812550"/>
                </a:cubicBezTo>
                <a:cubicBezTo>
                  <a:pt x="8063893" y="3804090"/>
                  <a:pt x="8053628" y="3795631"/>
                  <a:pt x="8045644" y="3795631"/>
                </a:cubicBezTo>
                <a:close/>
                <a:moveTo>
                  <a:pt x="2956966" y="3790384"/>
                </a:moveTo>
                <a:lnTo>
                  <a:pt x="2955842" y="3804085"/>
                </a:lnTo>
                <a:lnTo>
                  <a:pt x="2961778" y="3820243"/>
                </a:lnTo>
                <a:lnTo>
                  <a:pt x="2960731" y="3821318"/>
                </a:lnTo>
                <a:cubicBezTo>
                  <a:pt x="2955740" y="3825415"/>
                  <a:pt x="2950038" y="3829999"/>
                  <a:pt x="2950988" y="3838281"/>
                </a:cubicBezTo>
                <a:cubicBezTo>
                  <a:pt x="2946046" y="3833700"/>
                  <a:pt x="2942529" y="3833259"/>
                  <a:pt x="2940534" y="3834889"/>
                </a:cubicBezTo>
                <a:lnTo>
                  <a:pt x="2939654" y="3840855"/>
                </a:lnTo>
                <a:lnTo>
                  <a:pt x="2935016" y="3837986"/>
                </a:lnTo>
                <a:cubicBezTo>
                  <a:pt x="2931268" y="3837232"/>
                  <a:pt x="2927444" y="3837828"/>
                  <a:pt x="2923585" y="3839288"/>
                </a:cubicBezTo>
                <a:cubicBezTo>
                  <a:pt x="2915411" y="3842164"/>
                  <a:pt x="2907686" y="3848775"/>
                  <a:pt x="2899505" y="3855340"/>
                </a:cubicBezTo>
                <a:lnTo>
                  <a:pt x="2901725" y="3857122"/>
                </a:lnTo>
                <a:lnTo>
                  <a:pt x="2898189" y="3870578"/>
                </a:lnTo>
                <a:cubicBezTo>
                  <a:pt x="2893864" y="3874940"/>
                  <a:pt x="2887116" y="3878641"/>
                  <a:pt x="2879511" y="3882343"/>
                </a:cubicBezTo>
                <a:cubicBezTo>
                  <a:pt x="2877611" y="3893270"/>
                  <a:pt x="2890916" y="3884107"/>
                  <a:pt x="2885214" y="3893271"/>
                </a:cubicBezTo>
                <a:cubicBezTo>
                  <a:pt x="2873429" y="3898910"/>
                  <a:pt x="2865824" y="3911600"/>
                  <a:pt x="2858220" y="3920765"/>
                </a:cubicBezTo>
                <a:lnTo>
                  <a:pt x="2852284" y="3925839"/>
                </a:lnTo>
                <a:lnTo>
                  <a:pt x="2850018" y="3920680"/>
                </a:lnTo>
                <a:cubicBezTo>
                  <a:pt x="2846764" y="3916341"/>
                  <a:pt x="2843449" y="3912266"/>
                  <a:pt x="2842847" y="3906780"/>
                </a:cubicBezTo>
                <a:cubicBezTo>
                  <a:pt x="2841385" y="3904247"/>
                  <a:pt x="2855454" y="3901959"/>
                  <a:pt x="2855454" y="3901959"/>
                </a:cubicBezTo>
                <a:cubicBezTo>
                  <a:pt x="2859074" y="3893420"/>
                  <a:pt x="2854970" y="3884276"/>
                  <a:pt x="2849726" y="3875099"/>
                </a:cubicBezTo>
                <a:lnTo>
                  <a:pt x="2839586" y="3853279"/>
                </a:lnTo>
                <a:lnTo>
                  <a:pt x="2849299" y="3846405"/>
                </a:lnTo>
                <a:lnTo>
                  <a:pt x="2851599" y="3847613"/>
                </a:lnTo>
                <a:cubicBezTo>
                  <a:pt x="2855502" y="3850579"/>
                  <a:pt x="2858158" y="3852961"/>
                  <a:pt x="2858565" y="3843668"/>
                </a:cubicBezTo>
                <a:lnTo>
                  <a:pt x="2857260" y="3842520"/>
                </a:lnTo>
                <a:lnTo>
                  <a:pt x="2867059" y="3842555"/>
                </a:lnTo>
                <a:cubicBezTo>
                  <a:pt x="2871527" y="3841806"/>
                  <a:pt x="2875518" y="3841982"/>
                  <a:pt x="2876469" y="3848152"/>
                </a:cubicBezTo>
                <a:cubicBezTo>
                  <a:pt x="2891678" y="3828059"/>
                  <a:pt x="2909167" y="3840749"/>
                  <a:pt x="2917911" y="3821715"/>
                </a:cubicBezTo>
                <a:cubicBezTo>
                  <a:pt x="2913349" y="3822066"/>
                  <a:pt x="2909927" y="3824182"/>
                  <a:pt x="2908406" y="3818895"/>
                </a:cubicBezTo>
                <a:lnTo>
                  <a:pt x="2910687" y="3817132"/>
                </a:lnTo>
                <a:lnTo>
                  <a:pt x="2914109" y="3819952"/>
                </a:lnTo>
                <a:lnTo>
                  <a:pt x="2933500" y="3809378"/>
                </a:lnTo>
                <a:lnTo>
                  <a:pt x="2933500" y="3809730"/>
                </a:lnTo>
                <a:cubicBezTo>
                  <a:pt x="2935020" y="3811139"/>
                  <a:pt x="2936922" y="3811140"/>
                  <a:pt x="2939963" y="3809025"/>
                </a:cubicBezTo>
                <a:cubicBezTo>
                  <a:pt x="2940438" y="3802857"/>
                  <a:pt x="2942957" y="3798450"/>
                  <a:pt x="2946735" y="3795217"/>
                </a:cubicBezTo>
                <a:close/>
                <a:moveTo>
                  <a:pt x="656663" y="3783314"/>
                </a:moveTo>
                <a:cubicBezTo>
                  <a:pt x="652855" y="3792268"/>
                  <a:pt x="656594" y="3803927"/>
                  <a:pt x="663569" y="3811566"/>
                </a:cubicBezTo>
                <a:cubicBezTo>
                  <a:pt x="670998" y="3819252"/>
                  <a:pt x="681345" y="3823103"/>
                  <a:pt x="691074" y="3816259"/>
                </a:cubicBezTo>
                <a:cubicBezTo>
                  <a:pt x="693099" y="3792368"/>
                  <a:pt x="679155" y="3785988"/>
                  <a:pt x="656663" y="3783314"/>
                </a:cubicBezTo>
                <a:close/>
                <a:moveTo>
                  <a:pt x="3016395" y="3759246"/>
                </a:moveTo>
                <a:cubicBezTo>
                  <a:pt x="3019971" y="3759434"/>
                  <a:pt x="3023226" y="3760910"/>
                  <a:pt x="3025888" y="3764259"/>
                </a:cubicBezTo>
                <a:cubicBezTo>
                  <a:pt x="3019044" y="3772014"/>
                  <a:pt x="3008398" y="3758266"/>
                  <a:pt x="3009158" y="3770251"/>
                </a:cubicBezTo>
                <a:cubicBezTo>
                  <a:pt x="3011440" y="3769545"/>
                  <a:pt x="3012960" y="3770604"/>
                  <a:pt x="3014481" y="3771661"/>
                </a:cubicBezTo>
                <a:lnTo>
                  <a:pt x="3016003" y="3772719"/>
                </a:lnTo>
                <a:lnTo>
                  <a:pt x="3004597" y="3787171"/>
                </a:lnTo>
                <a:cubicBezTo>
                  <a:pt x="2998894" y="3792459"/>
                  <a:pt x="2993190" y="3798097"/>
                  <a:pt x="2987488" y="3801623"/>
                </a:cubicBezTo>
                <a:lnTo>
                  <a:pt x="2971240" y="3805926"/>
                </a:lnTo>
                <a:lnTo>
                  <a:pt x="2971312" y="3796075"/>
                </a:lnTo>
                <a:lnTo>
                  <a:pt x="2973102" y="3786016"/>
                </a:lnTo>
                <a:lnTo>
                  <a:pt x="2993570" y="3781883"/>
                </a:lnTo>
                <a:cubicBezTo>
                  <a:pt x="2991289" y="3774481"/>
                  <a:pt x="2985967" y="3777654"/>
                  <a:pt x="2982925" y="3776596"/>
                </a:cubicBezTo>
                <a:cubicBezTo>
                  <a:pt x="2992051" y="3769723"/>
                  <a:pt x="3005666" y="3758685"/>
                  <a:pt x="3016395" y="3759246"/>
                </a:cubicBezTo>
                <a:close/>
                <a:moveTo>
                  <a:pt x="3033872" y="3758971"/>
                </a:moveTo>
                <a:lnTo>
                  <a:pt x="3033871" y="3759323"/>
                </a:lnTo>
                <a:lnTo>
                  <a:pt x="3032732" y="3760380"/>
                </a:lnTo>
                <a:close/>
                <a:moveTo>
                  <a:pt x="7873414" y="3702925"/>
                </a:moveTo>
                <a:lnTo>
                  <a:pt x="7877215" y="3703983"/>
                </a:lnTo>
                <a:lnTo>
                  <a:pt x="7866190" y="3707155"/>
                </a:lnTo>
                <a:lnTo>
                  <a:pt x="7857445" y="3711032"/>
                </a:lnTo>
                <a:lnTo>
                  <a:pt x="7861247" y="3706097"/>
                </a:lnTo>
                <a:cubicBezTo>
                  <a:pt x="7864289" y="3702925"/>
                  <a:pt x="7868470" y="3702219"/>
                  <a:pt x="7873414" y="3702925"/>
                </a:cubicBezTo>
                <a:close/>
                <a:moveTo>
                  <a:pt x="6335354" y="3690848"/>
                </a:moveTo>
                <a:cubicBezTo>
                  <a:pt x="6339491" y="3690608"/>
                  <a:pt x="6343168" y="3694014"/>
                  <a:pt x="6347132" y="3699400"/>
                </a:cubicBezTo>
                <a:cubicBezTo>
                  <a:pt x="6352456" y="3704922"/>
                  <a:pt x="6354898" y="3712111"/>
                  <a:pt x="6359285" y="3719709"/>
                </a:cubicBezTo>
                <a:cubicBezTo>
                  <a:pt x="6360748" y="3722242"/>
                  <a:pt x="6360583" y="3724180"/>
                  <a:pt x="6362664" y="3724821"/>
                </a:cubicBezTo>
                <a:cubicBezTo>
                  <a:pt x="6364126" y="3727353"/>
                  <a:pt x="6364126" y="3727353"/>
                  <a:pt x="6364126" y="3727353"/>
                </a:cubicBezTo>
                <a:cubicBezTo>
                  <a:pt x="6363642" y="3729476"/>
                  <a:pt x="6363188" y="3729431"/>
                  <a:pt x="6363188" y="3729431"/>
                </a:cubicBezTo>
                <a:cubicBezTo>
                  <a:pt x="6367152" y="3747406"/>
                  <a:pt x="6367606" y="3747452"/>
                  <a:pt x="6367606" y="3747452"/>
                </a:cubicBezTo>
                <a:cubicBezTo>
                  <a:pt x="6369069" y="3749983"/>
                  <a:pt x="6368318" y="3751646"/>
                  <a:pt x="6369913" y="3754409"/>
                </a:cubicBezTo>
                <a:cubicBezTo>
                  <a:pt x="6364712" y="3740218"/>
                  <a:pt x="6398185" y="3750062"/>
                  <a:pt x="6409555" y="3749024"/>
                </a:cubicBezTo>
                <a:cubicBezTo>
                  <a:pt x="6417322" y="3761734"/>
                  <a:pt x="6424148" y="3776521"/>
                  <a:pt x="6430132" y="3786883"/>
                </a:cubicBezTo>
                <a:cubicBezTo>
                  <a:pt x="6430976" y="3791308"/>
                  <a:pt x="6430976" y="3791308"/>
                  <a:pt x="6430976" y="3791308"/>
                </a:cubicBezTo>
                <a:cubicBezTo>
                  <a:pt x="6430976" y="3791308"/>
                  <a:pt x="6430358" y="3793201"/>
                  <a:pt x="6432439" y="3793841"/>
                </a:cubicBezTo>
                <a:cubicBezTo>
                  <a:pt x="6432141" y="3795548"/>
                  <a:pt x="6432274" y="3795777"/>
                  <a:pt x="6432274" y="3795777"/>
                </a:cubicBezTo>
                <a:cubicBezTo>
                  <a:pt x="6435200" y="3800846"/>
                  <a:pt x="6435200" y="3800846"/>
                  <a:pt x="6435200" y="3800846"/>
                </a:cubicBezTo>
                <a:cubicBezTo>
                  <a:pt x="6435426" y="3807161"/>
                  <a:pt x="6438352" y="3812228"/>
                  <a:pt x="6441111" y="3819230"/>
                </a:cubicBezTo>
                <a:lnTo>
                  <a:pt x="6451109" y="3846704"/>
                </a:lnTo>
                <a:lnTo>
                  <a:pt x="6448050" y="3848505"/>
                </a:lnTo>
                <a:lnTo>
                  <a:pt x="6454683" y="3858109"/>
                </a:lnTo>
                <a:lnTo>
                  <a:pt x="6449987" y="3871905"/>
                </a:lnTo>
                <a:cubicBezTo>
                  <a:pt x="6447604" y="3876199"/>
                  <a:pt x="6445719" y="3880894"/>
                  <a:pt x="6448010" y="3888937"/>
                </a:cubicBezTo>
                <a:cubicBezTo>
                  <a:pt x="6449472" y="3891470"/>
                  <a:pt x="6451069" y="3894233"/>
                  <a:pt x="6452530" y="3896767"/>
                </a:cubicBezTo>
                <a:cubicBezTo>
                  <a:pt x="6453993" y="3899299"/>
                  <a:pt x="6453993" y="3899299"/>
                  <a:pt x="6455456" y="3901834"/>
                </a:cubicBezTo>
                <a:cubicBezTo>
                  <a:pt x="6455456" y="3901834"/>
                  <a:pt x="6454972" y="3903954"/>
                  <a:pt x="6454353" y="3905846"/>
                </a:cubicBezTo>
                <a:cubicBezTo>
                  <a:pt x="6455331" y="3910502"/>
                  <a:pt x="6456496" y="3914742"/>
                  <a:pt x="6454775" y="3920648"/>
                </a:cubicBezTo>
                <a:cubicBezTo>
                  <a:pt x="6451820" y="3930336"/>
                  <a:pt x="6448380" y="3942148"/>
                  <a:pt x="6451984" y="3953577"/>
                </a:cubicBezTo>
                <a:lnTo>
                  <a:pt x="6459039" y="3962092"/>
                </a:lnTo>
                <a:lnTo>
                  <a:pt x="6458555" y="3964215"/>
                </a:lnTo>
                <a:lnTo>
                  <a:pt x="6474305" y="3999641"/>
                </a:lnTo>
                <a:lnTo>
                  <a:pt x="6471537" y="4008916"/>
                </a:lnTo>
                <a:cubicBezTo>
                  <a:pt x="6467894" y="4015932"/>
                  <a:pt x="6463528" y="4022443"/>
                  <a:pt x="6463890" y="4028991"/>
                </a:cubicBezTo>
                <a:lnTo>
                  <a:pt x="6468414" y="4040326"/>
                </a:lnTo>
                <a:lnTo>
                  <a:pt x="6457556" y="4049424"/>
                </a:lnTo>
                <a:cubicBezTo>
                  <a:pt x="6450332" y="4054359"/>
                  <a:pt x="6443108" y="4060351"/>
                  <a:pt x="6436265" y="4064934"/>
                </a:cubicBezTo>
                <a:cubicBezTo>
                  <a:pt x="6429042" y="4069869"/>
                  <a:pt x="6423338" y="4075861"/>
                  <a:pt x="6416494" y="4080442"/>
                </a:cubicBezTo>
                <a:lnTo>
                  <a:pt x="6412956" y="4083415"/>
                </a:lnTo>
                <a:lnTo>
                  <a:pt x="6408506" y="4083379"/>
                </a:lnTo>
                <a:cubicBezTo>
                  <a:pt x="6419164" y="4052970"/>
                  <a:pt x="6443180" y="4016076"/>
                  <a:pt x="6414682" y="3988930"/>
                </a:cubicBezTo>
                <a:lnTo>
                  <a:pt x="6390300" y="4010377"/>
                </a:lnTo>
                <a:lnTo>
                  <a:pt x="6389538" y="3990551"/>
                </a:lnTo>
                <a:lnTo>
                  <a:pt x="6389051" y="3986064"/>
                </a:lnTo>
                <a:lnTo>
                  <a:pt x="6396725" y="3991263"/>
                </a:lnTo>
                <a:cubicBezTo>
                  <a:pt x="6419156" y="3977516"/>
                  <a:pt x="6405850" y="3954251"/>
                  <a:pt x="6397485" y="3941561"/>
                </a:cubicBezTo>
                <a:cubicBezTo>
                  <a:pt x="6394634" y="3948082"/>
                  <a:pt x="6393968" y="3954779"/>
                  <a:pt x="6393017" y="3961874"/>
                </a:cubicBezTo>
                <a:lnTo>
                  <a:pt x="6388303" y="3979188"/>
                </a:lnTo>
                <a:lnTo>
                  <a:pt x="6385769" y="3955882"/>
                </a:lnTo>
                <a:cubicBezTo>
                  <a:pt x="6384566" y="3944911"/>
                  <a:pt x="6380958" y="3933482"/>
                  <a:pt x="6380240" y="3920390"/>
                </a:cubicBezTo>
                <a:cubicBezTo>
                  <a:pt x="6378417" y="3911308"/>
                  <a:pt x="6378417" y="3911308"/>
                  <a:pt x="6378417" y="3911308"/>
                </a:cubicBezTo>
                <a:cubicBezTo>
                  <a:pt x="6379519" y="3907294"/>
                  <a:pt x="6379653" y="3907525"/>
                  <a:pt x="6379653" y="3907525"/>
                </a:cubicBezTo>
                <a:cubicBezTo>
                  <a:pt x="6378676" y="3902869"/>
                  <a:pt x="6378676" y="3902869"/>
                  <a:pt x="6378676" y="3902869"/>
                </a:cubicBezTo>
                <a:cubicBezTo>
                  <a:pt x="6376236" y="3895680"/>
                  <a:pt x="6375688" y="3889549"/>
                  <a:pt x="6373380" y="3882591"/>
                </a:cubicBezTo>
                <a:cubicBezTo>
                  <a:pt x="6372661" y="3869497"/>
                  <a:pt x="6370158" y="3854055"/>
                  <a:pt x="6367492" y="3840551"/>
                </a:cubicBezTo>
                <a:cubicBezTo>
                  <a:pt x="6367130" y="3834004"/>
                  <a:pt x="6364988" y="3825107"/>
                  <a:pt x="6364628" y="3818560"/>
                </a:cubicBezTo>
                <a:cubicBezTo>
                  <a:pt x="6363424" y="3807589"/>
                  <a:pt x="6363424" y="3807589"/>
                  <a:pt x="6363424" y="3807589"/>
                </a:cubicBezTo>
                <a:cubicBezTo>
                  <a:pt x="6364041" y="3805697"/>
                  <a:pt x="6364041" y="3805697"/>
                  <a:pt x="6364041" y="3805697"/>
                </a:cubicBezTo>
                <a:cubicBezTo>
                  <a:pt x="6362578" y="3803164"/>
                  <a:pt x="6362446" y="3802934"/>
                  <a:pt x="6362446" y="3802934"/>
                </a:cubicBezTo>
                <a:cubicBezTo>
                  <a:pt x="6363064" y="3801042"/>
                  <a:pt x="6363064" y="3801042"/>
                  <a:pt x="6363064" y="3801042"/>
                </a:cubicBezTo>
                <a:cubicBezTo>
                  <a:pt x="6349871" y="3793001"/>
                  <a:pt x="6343700" y="3783053"/>
                  <a:pt x="6340417" y="3771440"/>
                </a:cubicBezTo>
                <a:cubicBezTo>
                  <a:pt x="6339439" y="3766785"/>
                  <a:pt x="6338594" y="3762361"/>
                  <a:pt x="6337913" y="3755998"/>
                </a:cubicBezTo>
                <a:cubicBezTo>
                  <a:pt x="6338397" y="3753875"/>
                  <a:pt x="6338530" y="3754107"/>
                  <a:pt x="6338530" y="3754107"/>
                </a:cubicBezTo>
                <a:cubicBezTo>
                  <a:pt x="6340477" y="3754518"/>
                  <a:pt x="6340477" y="3754518"/>
                  <a:pt x="6340477" y="3754518"/>
                </a:cubicBezTo>
                <a:cubicBezTo>
                  <a:pt x="6340963" y="3752394"/>
                  <a:pt x="6341096" y="3752626"/>
                  <a:pt x="6341096" y="3752626"/>
                </a:cubicBezTo>
                <a:cubicBezTo>
                  <a:pt x="6336833" y="3736356"/>
                  <a:pt x="6336512" y="3736542"/>
                  <a:pt x="6336512" y="3736542"/>
                </a:cubicBezTo>
                <a:cubicBezTo>
                  <a:pt x="6334433" y="3735901"/>
                  <a:pt x="6334753" y="3735716"/>
                  <a:pt x="6334753" y="3735716"/>
                </a:cubicBezTo>
                <a:cubicBezTo>
                  <a:pt x="6335370" y="3733823"/>
                  <a:pt x="6333587" y="3731476"/>
                  <a:pt x="6334205" y="3729585"/>
                </a:cubicBezTo>
                <a:cubicBezTo>
                  <a:pt x="6333227" y="3724929"/>
                  <a:pt x="6332383" y="3720504"/>
                  <a:pt x="6332868" y="3718382"/>
                </a:cubicBezTo>
                <a:cubicBezTo>
                  <a:pt x="6333845" y="3723037"/>
                  <a:pt x="6321303" y="3710935"/>
                  <a:pt x="6323640" y="3703138"/>
                </a:cubicBezTo>
                <a:cubicBezTo>
                  <a:pt x="6325517" y="3698984"/>
                  <a:pt x="6327472" y="3695707"/>
                  <a:pt x="6329450" y="3693950"/>
                </a:cubicBezTo>
                <a:cubicBezTo>
                  <a:pt x="6331295" y="3691963"/>
                  <a:pt x="6333220" y="3690853"/>
                  <a:pt x="6335354" y="3690848"/>
                </a:cubicBezTo>
                <a:close/>
                <a:moveTo>
                  <a:pt x="2563946" y="3684242"/>
                </a:moveTo>
                <a:cubicBezTo>
                  <a:pt x="2570030" y="3687063"/>
                  <a:pt x="2572312" y="3689883"/>
                  <a:pt x="2572312" y="3692703"/>
                </a:cubicBezTo>
                <a:cubicBezTo>
                  <a:pt x="2572312" y="3695875"/>
                  <a:pt x="2570030" y="3698695"/>
                  <a:pt x="2565848" y="3701515"/>
                </a:cubicBezTo>
                <a:cubicBezTo>
                  <a:pt x="2562045" y="3705040"/>
                  <a:pt x="2556723" y="3706802"/>
                  <a:pt x="2551400" y="3709975"/>
                </a:cubicBezTo>
                <a:cubicBezTo>
                  <a:pt x="2549499" y="3711032"/>
                  <a:pt x="2547979" y="3710679"/>
                  <a:pt x="2547598" y="3712090"/>
                </a:cubicBezTo>
                <a:cubicBezTo>
                  <a:pt x="2545697" y="3713147"/>
                  <a:pt x="2545697" y="3713147"/>
                  <a:pt x="2545697" y="3713147"/>
                </a:cubicBezTo>
                <a:cubicBezTo>
                  <a:pt x="2544557" y="3712793"/>
                  <a:pt x="2544557" y="3712793"/>
                  <a:pt x="2544557" y="3712793"/>
                </a:cubicBezTo>
                <a:cubicBezTo>
                  <a:pt x="2531630" y="3715262"/>
                  <a:pt x="2531630" y="3715262"/>
                  <a:pt x="2531630" y="3715262"/>
                </a:cubicBezTo>
                <a:cubicBezTo>
                  <a:pt x="2529729" y="3716321"/>
                  <a:pt x="2528208" y="3715968"/>
                  <a:pt x="2526687" y="3717024"/>
                </a:cubicBezTo>
                <a:cubicBezTo>
                  <a:pt x="2536572" y="3713852"/>
                  <a:pt x="2528969" y="3737821"/>
                  <a:pt x="2529349" y="3746282"/>
                </a:cubicBezTo>
                <a:lnTo>
                  <a:pt x="2528130" y="3746918"/>
                </a:lnTo>
                <a:lnTo>
                  <a:pt x="2527103" y="3746422"/>
                </a:lnTo>
                <a:cubicBezTo>
                  <a:pt x="2526439" y="3745272"/>
                  <a:pt x="2526439" y="3745272"/>
                  <a:pt x="2526439" y="3745272"/>
                </a:cubicBezTo>
                <a:cubicBezTo>
                  <a:pt x="2525477" y="3745826"/>
                  <a:pt x="2523663" y="3745645"/>
                  <a:pt x="2521418" y="3746941"/>
                </a:cubicBezTo>
                <a:cubicBezTo>
                  <a:pt x="2525757" y="3738909"/>
                  <a:pt x="2518298" y="3733391"/>
                  <a:pt x="2515372" y="3728325"/>
                </a:cubicBezTo>
                <a:cubicBezTo>
                  <a:pt x="2502273" y="3726370"/>
                  <a:pt x="2492467" y="3719749"/>
                  <a:pt x="2483324" y="3714283"/>
                </a:cubicBezTo>
                <a:lnTo>
                  <a:pt x="2479706" y="3712281"/>
                </a:lnTo>
                <a:lnTo>
                  <a:pt x="2481824" y="3712089"/>
                </a:lnTo>
                <a:cubicBezTo>
                  <a:pt x="2489809" y="3711385"/>
                  <a:pt x="2489809" y="3711385"/>
                  <a:pt x="2489809" y="3711385"/>
                </a:cubicBezTo>
                <a:cubicBezTo>
                  <a:pt x="2490950" y="3711737"/>
                  <a:pt x="2490950" y="3711737"/>
                  <a:pt x="2490950" y="3711737"/>
                </a:cubicBezTo>
                <a:cubicBezTo>
                  <a:pt x="2492850" y="3710679"/>
                  <a:pt x="2492850" y="3710679"/>
                  <a:pt x="2492850" y="3710679"/>
                </a:cubicBezTo>
                <a:cubicBezTo>
                  <a:pt x="2494371" y="3711032"/>
                  <a:pt x="2493991" y="3711385"/>
                  <a:pt x="2493991" y="3711385"/>
                </a:cubicBezTo>
                <a:cubicBezTo>
                  <a:pt x="2500073" y="3701515"/>
                  <a:pt x="2507298" y="3697285"/>
                  <a:pt x="2515661" y="3694817"/>
                </a:cubicBezTo>
                <a:cubicBezTo>
                  <a:pt x="2518703" y="3694113"/>
                  <a:pt x="2522125" y="3693408"/>
                  <a:pt x="2526687" y="3693408"/>
                </a:cubicBezTo>
                <a:cubicBezTo>
                  <a:pt x="2527828" y="3693760"/>
                  <a:pt x="2527827" y="3694113"/>
                  <a:pt x="2527827" y="3694113"/>
                </a:cubicBezTo>
                <a:cubicBezTo>
                  <a:pt x="2527448" y="3695523"/>
                  <a:pt x="2527448" y="3695523"/>
                  <a:pt x="2527448" y="3695523"/>
                </a:cubicBezTo>
                <a:cubicBezTo>
                  <a:pt x="2528587" y="3695875"/>
                  <a:pt x="2528969" y="3695875"/>
                  <a:pt x="2528969" y="3695875"/>
                </a:cubicBezTo>
                <a:cubicBezTo>
                  <a:pt x="2540375" y="3693055"/>
                  <a:pt x="2539994" y="3693055"/>
                  <a:pt x="2539994" y="3693055"/>
                </a:cubicBezTo>
                <a:cubicBezTo>
                  <a:pt x="2540756" y="3691644"/>
                  <a:pt x="2540756" y="3691644"/>
                  <a:pt x="2540756" y="3691644"/>
                </a:cubicBezTo>
                <a:cubicBezTo>
                  <a:pt x="2541896" y="3691999"/>
                  <a:pt x="2543797" y="3690941"/>
                  <a:pt x="2545317" y="3691292"/>
                </a:cubicBezTo>
                <a:cubicBezTo>
                  <a:pt x="2548359" y="3690940"/>
                  <a:pt x="2551780" y="3690234"/>
                  <a:pt x="2552920" y="3690588"/>
                </a:cubicBezTo>
                <a:cubicBezTo>
                  <a:pt x="2549880" y="3691293"/>
                  <a:pt x="2558623" y="3682480"/>
                  <a:pt x="2563946" y="3684242"/>
                </a:cubicBezTo>
                <a:close/>
                <a:moveTo>
                  <a:pt x="873170" y="3671824"/>
                </a:moveTo>
                <a:cubicBezTo>
                  <a:pt x="865857" y="3671748"/>
                  <a:pt x="860328" y="3674018"/>
                  <a:pt x="855731" y="3677902"/>
                </a:cubicBezTo>
                <a:cubicBezTo>
                  <a:pt x="842576" y="3689181"/>
                  <a:pt x="841404" y="3713807"/>
                  <a:pt x="848020" y="3727488"/>
                </a:cubicBezTo>
                <a:cubicBezTo>
                  <a:pt x="861557" y="3711689"/>
                  <a:pt x="865552" y="3689731"/>
                  <a:pt x="873170" y="3671824"/>
                </a:cubicBezTo>
                <a:close/>
                <a:moveTo>
                  <a:pt x="1287242" y="3660627"/>
                </a:moveTo>
                <a:cubicBezTo>
                  <a:pt x="1283059" y="3658510"/>
                  <a:pt x="1271272" y="3666971"/>
                  <a:pt x="1272413" y="3670495"/>
                </a:cubicBezTo>
                <a:cubicBezTo>
                  <a:pt x="1270133" y="3675078"/>
                  <a:pt x="1269752" y="3678955"/>
                  <a:pt x="1270133" y="3682128"/>
                </a:cubicBezTo>
                <a:cubicBezTo>
                  <a:pt x="1271273" y="3691645"/>
                  <a:pt x="1281919" y="3695523"/>
                  <a:pt x="1288382" y="3698695"/>
                </a:cubicBezTo>
                <a:cubicBezTo>
                  <a:pt x="1290282" y="3693761"/>
                  <a:pt x="1292564" y="3689178"/>
                  <a:pt x="1296746" y="3690941"/>
                </a:cubicBezTo>
                <a:cubicBezTo>
                  <a:pt x="1295985" y="3676136"/>
                  <a:pt x="1299027" y="3663446"/>
                  <a:pt x="1287242" y="3660627"/>
                </a:cubicBezTo>
                <a:close/>
                <a:moveTo>
                  <a:pt x="764676" y="3651256"/>
                </a:moveTo>
                <a:cubicBezTo>
                  <a:pt x="758382" y="3649977"/>
                  <a:pt x="752962" y="3650957"/>
                  <a:pt x="748794" y="3653363"/>
                </a:cubicBezTo>
                <a:cubicBezTo>
                  <a:pt x="735968" y="3660769"/>
                  <a:pt x="734138" y="3680555"/>
                  <a:pt x="744556" y="3688971"/>
                </a:cubicBezTo>
                <a:cubicBezTo>
                  <a:pt x="748951" y="3692881"/>
                  <a:pt x="755965" y="3694665"/>
                  <a:pt x="765819" y="3691739"/>
                </a:cubicBezTo>
                <a:cubicBezTo>
                  <a:pt x="770613" y="3683752"/>
                  <a:pt x="772373" y="3659402"/>
                  <a:pt x="764676" y="3651256"/>
                </a:cubicBezTo>
                <a:close/>
                <a:moveTo>
                  <a:pt x="7091727" y="3646879"/>
                </a:moveTo>
                <a:cubicBezTo>
                  <a:pt x="7072716" y="3643001"/>
                  <a:pt x="7059790" y="3664150"/>
                  <a:pt x="7056749" y="3686358"/>
                </a:cubicBezTo>
                <a:lnTo>
                  <a:pt x="7056748" y="3699047"/>
                </a:lnTo>
                <a:lnTo>
                  <a:pt x="7051806" y="3693761"/>
                </a:lnTo>
                <a:cubicBezTo>
                  <a:pt x="7051806" y="3693761"/>
                  <a:pt x="7049143" y="3693408"/>
                  <a:pt x="7046483" y="3696227"/>
                </a:cubicBezTo>
                <a:cubicBezTo>
                  <a:pt x="7043442" y="3699047"/>
                  <a:pt x="7043441" y="3707507"/>
                  <a:pt x="7046483" y="3713148"/>
                </a:cubicBezTo>
                <a:cubicBezTo>
                  <a:pt x="7049143" y="3715615"/>
                  <a:pt x="7049144" y="3718434"/>
                  <a:pt x="7051805" y="3718434"/>
                </a:cubicBezTo>
                <a:cubicBezTo>
                  <a:pt x="7051806" y="3721255"/>
                  <a:pt x="7054468" y="3718434"/>
                  <a:pt x="7057128" y="3715614"/>
                </a:cubicBezTo>
                <a:lnTo>
                  <a:pt x="7059028" y="3713148"/>
                </a:lnTo>
                <a:lnTo>
                  <a:pt x="7066253" y="3727952"/>
                </a:lnTo>
                <a:cubicBezTo>
                  <a:pt x="7071194" y="3732181"/>
                  <a:pt x="7078039" y="3733945"/>
                  <a:pt x="7086783" y="3731476"/>
                </a:cubicBezTo>
                <a:cubicBezTo>
                  <a:pt x="7090965" y="3723369"/>
                  <a:pt x="7093627" y="3715614"/>
                  <a:pt x="7095149" y="3708212"/>
                </a:cubicBezTo>
                <a:lnTo>
                  <a:pt x="7096668" y="3696932"/>
                </a:lnTo>
                <a:lnTo>
                  <a:pt x="7105413" y="3698695"/>
                </a:lnTo>
                <a:cubicBezTo>
                  <a:pt x="7109596" y="3697638"/>
                  <a:pt x="7113778" y="3694817"/>
                  <a:pt x="7117580" y="3690588"/>
                </a:cubicBezTo>
                <a:cubicBezTo>
                  <a:pt x="7117579" y="3687767"/>
                  <a:pt x="7114919" y="3687768"/>
                  <a:pt x="7117580" y="3684948"/>
                </a:cubicBezTo>
                <a:cubicBezTo>
                  <a:pt x="7120621" y="3684947"/>
                  <a:pt x="7114919" y="3676136"/>
                  <a:pt x="7112257" y="3673315"/>
                </a:cubicBezTo>
                <a:cubicBezTo>
                  <a:pt x="7106935" y="3669085"/>
                  <a:pt x="7101231" y="3668381"/>
                  <a:pt x="7097429" y="3668733"/>
                </a:cubicBezTo>
                <a:lnTo>
                  <a:pt x="7095148" y="3669086"/>
                </a:lnTo>
                <a:close/>
                <a:moveTo>
                  <a:pt x="1203449" y="3646324"/>
                </a:moveTo>
                <a:cubicBezTo>
                  <a:pt x="1204739" y="3654483"/>
                  <a:pt x="1207367" y="3661257"/>
                  <a:pt x="1210636" y="3667659"/>
                </a:cubicBezTo>
                <a:lnTo>
                  <a:pt x="1218911" y="3679769"/>
                </a:lnTo>
                <a:lnTo>
                  <a:pt x="1221858" y="3686357"/>
                </a:lnTo>
                <a:cubicBezTo>
                  <a:pt x="1226356" y="3692663"/>
                  <a:pt x="1232002" y="3698001"/>
                  <a:pt x="1240668" y="3701903"/>
                </a:cubicBezTo>
                <a:lnTo>
                  <a:pt x="1241308" y="3701533"/>
                </a:lnTo>
                <a:lnTo>
                  <a:pt x="1250631" y="3710274"/>
                </a:lnTo>
                <a:lnTo>
                  <a:pt x="1248737" y="3696629"/>
                </a:lnTo>
                <a:lnTo>
                  <a:pt x="1253282" y="3693392"/>
                </a:lnTo>
                <a:cubicBezTo>
                  <a:pt x="1256276" y="3690434"/>
                  <a:pt x="1258099" y="3686926"/>
                  <a:pt x="1261048" y="3680925"/>
                </a:cubicBezTo>
                <a:cubicBezTo>
                  <a:pt x="1250474" y="3670757"/>
                  <a:pt x="1238274" y="3647404"/>
                  <a:pt x="1225268" y="3651535"/>
                </a:cubicBezTo>
                <a:lnTo>
                  <a:pt x="1224440" y="3652321"/>
                </a:lnTo>
                <a:close/>
                <a:moveTo>
                  <a:pt x="7118928" y="3645583"/>
                </a:moveTo>
                <a:cubicBezTo>
                  <a:pt x="7124106" y="3658253"/>
                  <a:pt x="7145579" y="3674716"/>
                  <a:pt x="7169308" y="3686193"/>
                </a:cubicBezTo>
                <a:cubicBezTo>
                  <a:pt x="7156661" y="3684284"/>
                  <a:pt x="7142218" y="3687402"/>
                  <a:pt x="7131396" y="3694573"/>
                </a:cubicBezTo>
                <a:cubicBezTo>
                  <a:pt x="7120063" y="3702343"/>
                  <a:pt x="7112672" y="3713980"/>
                  <a:pt x="7114644" y="3728500"/>
                </a:cubicBezTo>
                <a:lnTo>
                  <a:pt x="7126227" y="3733105"/>
                </a:lnTo>
                <a:lnTo>
                  <a:pt x="7127085" y="3744519"/>
                </a:lnTo>
                <a:lnTo>
                  <a:pt x="7126324" y="3751922"/>
                </a:lnTo>
                <a:cubicBezTo>
                  <a:pt x="7126704" y="3759677"/>
                  <a:pt x="7128986" y="3767080"/>
                  <a:pt x="7133928" y="3774834"/>
                </a:cubicBezTo>
                <a:lnTo>
                  <a:pt x="7134689" y="3774833"/>
                </a:lnTo>
                <a:lnTo>
                  <a:pt x="7138112" y="3787171"/>
                </a:lnTo>
                <a:lnTo>
                  <a:pt x="7143053" y="3774128"/>
                </a:lnTo>
                <a:lnTo>
                  <a:pt x="7147616" y="3773776"/>
                </a:lnTo>
                <a:cubicBezTo>
                  <a:pt x="7151418" y="3772718"/>
                  <a:pt x="7154839" y="3770604"/>
                  <a:pt x="7159782" y="3766726"/>
                </a:cubicBezTo>
                <a:cubicBezTo>
                  <a:pt x="7157880" y="3759500"/>
                  <a:pt x="7157215" y="3749278"/>
                  <a:pt x="7155504" y="3740466"/>
                </a:cubicBezTo>
                <a:lnTo>
                  <a:pt x="7152345" y="3735135"/>
                </a:lnTo>
                <a:lnTo>
                  <a:pt x="7176957" y="3730635"/>
                </a:lnTo>
                <a:cubicBezTo>
                  <a:pt x="7187816" y="3724174"/>
                  <a:pt x="7194803" y="3713691"/>
                  <a:pt x="7192737" y="3699378"/>
                </a:cubicBezTo>
                <a:cubicBezTo>
                  <a:pt x="7190557" y="3696340"/>
                  <a:pt x="7187998" y="3694133"/>
                  <a:pt x="7185253" y="3692340"/>
                </a:cubicBezTo>
                <a:cubicBezTo>
                  <a:pt x="7188961" y="3693576"/>
                  <a:pt x="7192933" y="3695274"/>
                  <a:pt x="7196507" y="3696281"/>
                </a:cubicBezTo>
                <a:cubicBezTo>
                  <a:pt x="7207416" y="3698887"/>
                  <a:pt x="7217770" y="3699050"/>
                  <a:pt x="7226663" y="3696679"/>
                </a:cubicBezTo>
                <a:cubicBezTo>
                  <a:pt x="7221009" y="3669854"/>
                  <a:pt x="7201981" y="3656891"/>
                  <a:pt x="7180858" y="3650663"/>
                </a:cubicBezTo>
                <a:cubicBezTo>
                  <a:pt x="7159281" y="3644391"/>
                  <a:pt x="7134968" y="3645227"/>
                  <a:pt x="7118928" y="3645583"/>
                </a:cubicBezTo>
                <a:close/>
                <a:moveTo>
                  <a:pt x="1137569" y="3615890"/>
                </a:moveTo>
                <a:cubicBezTo>
                  <a:pt x="1110862" y="3625168"/>
                  <a:pt x="1117261" y="3666609"/>
                  <a:pt x="1134856" y="3687460"/>
                </a:cubicBezTo>
                <a:cubicBezTo>
                  <a:pt x="1145719" y="3699611"/>
                  <a:pt x="1160415" y="3704331"/>
                  <a:pt x="1175015" y="3690374"/>
                </a:cubicBezTo>
                <a:cubicBezTo>
                  <a:pt x="1173809" y="3654226"/>
                  <a:pt x="1156777" y="3632128"/>
                  <a:pt x="1137569" y="3615890"/>
                </a:cubicBezTo>
                <a:close/>
                <a:moveTo>
                  <a:pt x="8132709" y="3602112"/>
                </a:moveTo>
                <a:cubicBezTo>
                  <a:pt x="8115600" y="3605638"/>
                  <a:pt x="8116741" y="3619737"/>
                  <a:pt x="8101533" y="3632075"/>
                </a:cubicBezTo>
                <a:cubicBezTo>
                  <a:pt x="8106475" y="3641944"/>
                  <a:pt x="8112939" y="3646174"/>
                  <a:pt x="8119402" y="3646880"/>
                </a:cubicBezTo>
                <a:cubicBezTo>
                  <a:pt x="8138032" y="3649699"/>
                  <a:pt x="8155521" y="3619737"/>
                  <a:pt x="8132709" y="3602112"/>
                </a:cubicBezTo>
                <a:close/>
                <a:moveTo>
                  <a:pt x="7183836" y="3592143"/>
                </a:moveTo>
                <a:cubicBezTo>
                  <a:pt x="7172199" y="3592720"/>
                  <a:pt x="7159272" y="3597727"/>
                  <a:pt x="7139589" y="3605100"/>
                </a:cubicBezTo>
                <a:cubicBezTo>
                  <a:pt x="7140340" y="3616026"/>
                  <a:pt x="7144649" y="3622750"/>
                  <a:pt x="7150646" y="3625735"/>
                </a:cubicBezTo>
                <a:cubicBezTo>
                  <a:pt x="7168454" y="3635103"/>
                  <a:pt x="7199188" y="3614289"/>
                  <a:pt x="7183836" y="3592143"/>
                </a:cubicBezTo>
                <a:close/>
                <a:moveTo>
                  <a:pt x="7071576" y="3560166"/>
                </a:moveTo>
                <a:cubicBezTo>
                  <a:pt x="7065493" y="3559814"/>
                  <a:pt x="7060550" y="3563691"/>
                  <a:pt x="7056748" y="3565101"/>
                </a:cubicBezTo>
                <a:cubicBezTo>
                  <a:pt x="7049904" y="3577790"/>
                  <a:pt x="7062451" y="3594710"/>
                  <a:pt x="7077279" y="3590127"/>
                </a:cubicBezTo>
                <a:cubicBezTo>
                  <a:pt x="7082982" y="3579906"/>
                  <a:pt x="7082221" y="3569331"/>
                  <a:pt x="7071576" y="3560166"/>
                </a:cubicBezTo>
                <a:close/>
                <a:moveTo>
                  <a:pt x="1075841" y="3552662"/>
                </a:moveTo>
                <a:cubicBezTo>
                  <a:pt x="1069936" y="3555764"/>
                  <a:pt x="1066990" y="3561765"/>
                  <a:pt x="1063994" y="3564724"/>
                </a:cubicBezTo>
                <a:cubicBezTo>
                  <a:pt x="1063962" y="3579478"/>
                  <a:pt x="1084202" y="3587137"/>
                  <a:pt x="1096050" y="3575077"/>
                </a:cubicBezTo>
                <a:cubicBezTo>
                  <a:pt x="1096448" y="3563179"/>
                  <a:pt x="1090301" y="3554754"/>
                  <a:pt x="1075841" y="3552662"/>
                </a:cubicBezTo>
                <a:close/>
                <a:moveTo>
                  <a:pt x="1023287" y="3530502"/>
                </a:moveTo>
                <a:cubicBezTo>
                  <a:pt x="1016750" y="3530284"/>
                  <a:pt x="1011354" y="3532786"/>
                  <a:pt x="1004816" y="3532567"/>
                </a:cubicBezTo>
                <a:cubicBezTo>
                  <a:pt x="998513" y="3547568"/>
                  <a:pt x="994588" y="3561502"/>
                  <a:pt x="1009682" y="3566913"/>
                </a:cubicBezTo>
                <a:cubicBezTo>
                  <a:pt x="1015202" y="3568330"/>
                  <a:pt x="1019393" y="3567445"/>
                  <a:pt x="1022336" y="3565133"/>
                </a:cubicBezTo>
                <a:cubicBezTo>
                  <a:pt x="1031531" y="3557367"/>
                  <a:pt x="1030882" y="3536249"/>
                  <a:pt x="1023287" y="3530502"/>
                </a:cubicBezTo>
                <a:close/>
                <a:moveTo>
                  <a:pt x="6944210" y="3522450"/>
                </a:moveTo>
                <a:cubicBezTo>
                  <a:pt x="6941168" y="3522097"/>
                  <a:pt x="6938507" y="3523506"/>
                  <a:pt x="6935844" y="3527736"/>
                </a:cubicBezTo>
                <a:cubicBezTo>
                  <a:pt x="6932804" y="3533377"/>
                  <a:pt x="6930143" y="3539016"/>
                  <a:pt x="6932804" y="3544656"/>
                </a:cubicBezTo>
                <a:cubicBezTo>
                  <a:pt x="6941168" y="3549944"/>
                  <a:pt x="6949533" y="3547123"/>
                  <a:pt x="6954854" y="3538664"/>
                </a:cubicBezTo>
                <a:cubicBezTo>
                  <a:pt x="6954854" y="3538664"/>
                  <a:pt x="6957896" y="3533376"/>
                  <a:pt x="6952573" y="3527736"/>
                </a:cubicBezTo>
                <a:cubicBezTo>
                  <a:pt x="6949533" y="3524916"/>
                  <a:pt x="6946871" y="3522802"/>
                  <a:pt x="6944210" y="3522450"/>
                </a:cubicBezTo>
                <a:close/>
                <a:moveTo>
                  <a:pt x="7024813" y="3506587"/>
                </a:moveTo>
                <a:cubicBezTo>
                  <a:pt x="7012645" y="3516457"/>
                  <a:pt x="7003140" y="3526679"/>
                  <a:pt x="7012646" y="3539369"/>
                </a:cubicBezTo>
                <a:cubicBezTo>
                  <a:pt x="7016448" y="3543247"/>
                  <a:pt x="7019868" y="3544656"/>
                  <a:pt x="7023672" y="3543951"/>
                </a:cubicBezTo>
                <a:cubicBezTo>
                  <a:pt x="7034316" y="3541837"/>
                  <a:pt x="7043442" y="3522802"/>
                  <a:pt x="7040400" y="3513990"/>
                </a:cubicBezTo>
                <a:cubicBezTo>
                  <a:pt x="7035077" y="3510465"/>
                  <a:pt x="7029754" y="3510112"/>
                  <a:pt x="7024813" y="3506587"/>
                </a:cubicBezTo>
                <a:close/>
                <a:moveTo>
                  <a:pt x="1001034" y="3476198"/>
                </a:moveTo>
                <a:cubicBezTo>
                  <a:pt x="993441" y="3474638"/>
                  <a:pt x="982880" y="3476062"/>
                  <a:pt x="974182" y="3478212"/>
                </a:cubicBezTo>
                <a:cubicBezTo>
                  <a:pt x="968384" y="3479646"/>
                  <a:pt x="963412" y="3481402"/>
                  <a:pt x="960701" y="3482815"/>
                </a:cubicBezTo>
                <a:cubicBezTo>
                  <a:pt x="961247" y="3488947"/>
                  <a:pt x="962921" y="3492585"/>
                  <a:pt x="965799" y="3494610"/>
                </a:cubicBezTo>
                <a:cubicBezTo>
                  <a:pt x="974300" y="3500447"/>
                  <a:pt x="991505" y="3491742"/>
                  <a:pt x="1010078" y="3492072"/>
                </a:cubicBezTo>
                <a:cubicBezTo>
                  <a:pt x="1013252" y="3482295"/>
                  <a:pt x="1008627" y="3477755"/>
                  <a:pt x="1001034" y="3476198"/>
                </a:cubicBezTo>
                <a:close/>
                <a:moveTo>
                  <a:pt x="1205879" y="3445606"/>
                </a:moveTo>
                <a:cubicBezTo>
                  <a:pt x="1189910" y="3444197"/>
                  <a:pt x="1171662" y="3450188"/>
                  <a:pt x="1165198" y="3465346"/>
                </a:cubicBezTo>
                <a:cubicBezTo>
                  <a:pt x="1167098" y="3469929"/>
                  <a:pt x="1169380" y="3474511"/>
                  <a:pt x="1165198" y="3476977"/>
                </a:cubicBezTo>
                <a:cubicBezTo>
                  <a:pt x="1181546" y="3502004"/>
                  <a:pt x="1203598" y="3497422"/>
                  <a:pt x="1229071" y="3482617"/>
                </a:cubicBezTo>
                <a:cubicBezTo>
                  <a:pt x="1232493" y="3477683"/>
                  <a:pt x="1234393" y="3473101"/>
                  <a:pt x="1234774" y="3469223"/>
                </a:cubicBezTo>
                <a:cubicBezTo>
                  <a:pt x="1235916" y="3455476"/>
                  <a:pt x="1221847" y="3447015"/>
                  <a:pt x="1205879" y="3445606"/>
                </a:cubicBezTo>
                <a:close/>
                <a:moveTo>
                  <a:pt x="6679592" y="3445255"/>
                </a:moveTo>
                <a:cubicBezTo>
                  <a:pt x="6678832" y="3444901"/>
                  <a:pt x="6679211" y="3444549"/>
                  <a:pt x="6679211" y="3445959"/>
                </a:cubicBezTo>
                <a:cubicBezTo>
                  <a:pt x="6679211" y="3445959"/>
                  <a:pt x="6676550" y="3445959"/>
                  <a:pt x="6676550" y="3445959"/>
                </a:cubicBezTo>
                <a:cubicBezTo>
                  <a:pt x="6676550" y="3448779"/>
                  <a:pt x="6673889" y="3448778"/>
                  <a:pt x="6673888" y="3451599"/>
                </a:cubicBezTo>
                <a:cubicBezTo>
                  <a:pt x="6676550" y="3451599"/>
                  <a:pt x="6676550" y="3451599"/>
                  <a:pt x="6676550" y="3451599"/>
                </a:cubicBezTo>
                <a:cubicBezTo>
                  <a:pt x="6679211" y="3454065"/>
                  <a:pt x="6679211" y="3454065"/>
                  <a:pt x="6676550" y="3456534"/>
                </a:cubicBezTo>
                <a:cubicBezTo>
                  <a:pt x="6684535" y="3456535"/>
                  <a:pt x="6684534" y="3456886"/>
                  <a:pt x="6687196" y="3454066"/>
                </a:cubicBezTo>
                <a:cubicBezTo>
                  <a:pt x="6689858" y="3451247"/>
                  <a:pt x="6687195" y="3451599"/>
                  <a:pt x="6684534" y="3448779"/>
                </a:cubicBezTo>
                <a:cubicBezTo>
                  <a:pt x="6681873" y="3447369"/>
                  <a:pt x="6680351" y="3445959"/>
                  <a:pt x="6679592" y="3445255"/>
                </a:cubicBezTo>
                <a:close/>
                <a:moveTo>
                  <a:pt x="7031193" y="3385515"/>
                </a:moveTo>
                <a:cubicBezTo>
                  <a:pt x="7026360" y="3386770"/>
                  <a:pt x="7023155" y="3388621"/>
                  <a:pt x="7020535" y="3390747"/>
                </a:cubicBezTo>
                <a:cubicBezTo>
                  <a:pt x="7003292" y="3405309"/>
                  <a:pt x="7031195" y="3435869"/>
                  <a:pt x="6988901" y="3445548"/>
                </a:cubicBezTo>
                <a:cubicBezTo>
                  <a:pt x="6992992" y="3454854"/>
                  <a:pt x="6996981" y="3461763"/>
                  <a:pt x="7001134" y="3466734"/>
                </a:cubicBezTo>
                <a:lnTo>
                  <a:pt x="7012325" y="3475010"/>
                </a:lnTo>
                <a:lnTo>
                  <a:pt x="7015047" y="3487869"/>
                </a:lnTo>
                <a:cubicBezTo>
                  <a:pt x="7034997" y="3493546"/>
                  <a:pt x="7052780" y="3488805"/>
                  <a:pt x="7064354" y="3467385"/>
                </a:cubicBezTo>
                <a:cubicBezTo>
                  <a:pt x="7062055" y="3456738"/>
                  <a:pt x="7053397" y="3449149"/>
                  <a:pt x="7049807" y="3442929"/>
                </a:cubicBezTo>
                <a:lnTo>
                  <a:pt x="7046579" y="3443260"/>
                </a:lnTo>
                <a:lnTo>
                  <a:pt x="7050081" y="3439701"/>
                </a:lnTo>
                <a:cubicBezTo>
                  <a:pt x="7062061" y="3427872"/>
                  <a:pt x="7074894" y="3416779"/>
                  <a:pt x="7093172" y="3406226"/>
                </a:cubicBezTo>
                <a:cubicBezTo>
                  <a:pt x="7088620" y="3400565"/>
                  <a:pt x="7084090" y="3396425"/>
                  <a:pt x="7079133" y="3393760"/>
                </a:cubicBezTo>
                <a:cubicBezTo>
                  <a:pt x="7063804" y="3385722"/>
                  <a:pt x="7046373" y="3388111"/>
                  <a:pt x="7031193" y="3385515"/>
                </a:cubicBezTo>
                <a:close/>
                <a:moveTo>
                  <a:pt x="1291805" y="3378985"/>
                </a:moveTo>
                <a:lnTo>
                  <a:pt x="1296255" y="3379303"/>
                </a:lnTo>
                <a:lnTo>
                  <a:pt x="1294084" y="3381511"/>
                </a:lnTo>
                <a:close/>
                <a:moveTo>
                  <a:pt x="731012" y="3369820"/>
                </a:moveTo>
                <a:cubicBezTo>
                  <a:pt x="727210" y="3367706"/>
                  <a:pt x="728351" y="3371231"/>
                  <a:pt x="726070" y="3375813"/>
                </a:cubicBezTo>
                <a:cubicBezTo>
                  <a:pt x="725689" y="3379691"/>
                  <a:pt x="724928" y="3381804"/>
                  <a:pt x="724168" y="3382863"/>
                </a:cubicBezTo>
                <a:cubicBezTo>
                  <a:pt x="723788" y="3383919"/>
                  <a:pt x="723407" y="3383919"/>
                  <a:pt x="724929" y="3383567"/>
                </a:cubicBezTo>
                <a:cubicBezTo>
                  <a:pt x="724929" y="3383567"/>
                  <a:pt x="726069" y="3387093"/>
                  <a:pt x="726069" y="3387093"/>
                </a:cubicBezTo>
                <a:cubicBezTo>
                  <a:pt x="729111" y="3385682"/>
                  <a:pt x="730251" y="3388855"/>
                  <a:pt x="733293" y="3387798"/>
                </a:cubicBezTo>
                <a:cubicBezTo>
                  <a:pt x="732151" y="3384625"/>
                  <a:pt x="732152" y="3384273"/>
                  <a:pt x="732152" y="3384273"/>
                </a:cubicBezTo>
                <a:cubicBezTo>
                  <a:pt x="734433" y="3379690"/>
                  <a:pt x="734433" y="3379690"/>
                  <a:pt x="738235" y="3381805"/>
                </a:cubicBezTo>
                <a:cubicBezTo>
                  <a:pt x="735193" y="3371582"/>
                  <a:pt x="735193" y="3371582"/>
                  <a:pt x="731012" y="3369820"/>
                </a:cubicBezTo>
                <a:close/>
                <a:moveTo>
                  <a:pt x="7159495" y="3339687"/>
                </a:moveTo>
                <a:cubicBezTo>
                  <a:pt x="7162429" y="3353652"/>
                  <a:pt x="7175403" y="3389455"/>
                  <a:pt x="7194805" y="3401586"/>
                </a:cubicBezTo>
                <a:cubicBezTo>
                  <a:pt x="7201014" y="3405678"/>
                  <a:pt x="7208349" y="3407276"/>
                  <a:pt x="7215937" y="3404125"/>
                </a:cubicBezTo>
                <a:cubicBezTo>
                  <a:pt x="7220182" y="3402595"/>
                  <a:pt x="7224726" y="3399357"/>
                  <a:pt x="7229566" y="3394414"/>
                </a:cubicBezTo>
                <a:cubicBezTo>
                  <a:pt x="7230966" y="3376103"/>
                  <a:pt x="7204360" y="3350015"/>
                  <a:pt x="7181002" y="3341395"/>
                </a:cubicBezTo>
                <a:cubicBezTo>
                  <a:pt x="7172868" y="3338413"/>
                  <a:pt x="7165610" y="3337692"/>
                  <a:pt x="7159495" y="3339687"/>
                </a:cubicBezTo>
                <a:close/>
                <a:moveTo>
                  <a:pt x="6776232" y="3281561"/>
                </a:moveTo>
                <a:cubicBezTo>
                  <a:pt x="6762241" y="3284724"/>
                  <a:pt x="6749634" y="3289548"/>
                  <a:pt x="6738920" y="3295426"/>
                </a:cubicBezTo>
                <a:cubicBezTo>
                  <a:pt x="6728206" y="3301306"/>
                  <a:pt x="6719065" y="3308425"/>
                  <a:pt x="6710642" y="3316051"/>
                </a:cubicBezTo>
                <a:cubicBezTo>
                  <a:pt x="6693663" y="3331074"/>
                  <a:pt x="6680229" y="3349269"/>
                  <a:pt x="6665997" y="3366084"/>
                </a:cubicBezTo>
                <a:cubicBezTo>
                  <a:pt x="6705286" y="3363051"/>
                  <a:pt x="6780165" y="3339469"/>
                  <a:pt x="6776232" y="3281561"/>
                </a:cubicBezTo>
                <a:close/>
                <a:moveTo>
                  <a:pt x="775205" y="3264452"/>
                </a:moveTo>
                <a:cubicBezTo>
                  <a:pt x="765421" y="3271943"/>
                  <a:pt x="766477" y="3290061"/>
                  <a:pt x="780694" y="3293214"/>
                </a:cubicBezTo>
                <a:cubicBezTo>
                  <a:pt x="791621" y="3288440"/>
                  <a:pt x="797969" y="3263897"/>
                  <a:pt x="775205" y="3264452"/>
                </a:cubicBezTo>
                <a:close/>
                <a:moveTo>
                  <a:pt x="981563" y="3254555"/>
                </a:moveTo>
                <a:cubicBezTo>
                  <a:pt x="962933" y="3255613"/>
                  <a:pt x="953048" y="3272180"/>
                  <a:pt x="947344" y="3289100"/>
                </a:cubicBezTo>
                <a:cubicBezTo>
                  <a:pt x="944302" y="3298970"/>
                  <a:pt x="944302" y="3307076"/>
                  <a:pt x="946204" y="3314126"/>
                </a:cubicBezTo>
                <a:cubicBezTo>
                  <a:pt x="951907" y="3334572"/>
                  <a:pt x="973578" y="3341975"/>
                  <a:pt x="972057" y="3345499"/>
                </a:cubicBezTo>
                <a:cubicBezTo>
                  <a:pt x="988025" y="3350786"/>
                  <a:pt x="1012358" y="3348319"/>
                  <a:pt x="1023385" y="3313069"/>
                </a:cubicBezTo>
                <a:cubicBezTo>
                  <a:pt x="1032889" y="3285574"/>
                  <a:pt x="1021102" y="3282402"/>
                  <a:pt x="1026426" y="3264777"/>
                </a:cubicBezTo>
                <a:cubicBezTo>
                  <a:pt x="1023384" y="3266187"/>
                  <a:pt x="1015781" y="3265130"/>
                  <a:pt x="1011598" y="3263015"/>
                </a:cubicBezTo>
                <a:cubicBezTo>
                  <a:pt x="1007034" y="3260901"/>
                  <a:pt x="1010456" y="3259491"/>
                  <a:pt x="1003233" y="3258785"/>
                </a:cubicBezTo>
                <a:cubicBezTo>
                  <a:pt x="994870" y="3255261"/>
                  <a:pt x="987645" y="3253850"/>
                  <a:pt x="981563" y="3254555"/>
                </a:cubicBezTo>
                <a:close/>
                <a:moveTo>
                  <a:pt x="923012" y="3232701"/>
                </a:moveTo>
                <a:cubicBezTo>
                  <a:pt x="917308" y="3234817"/>
                  <a:pt x="911986" y="3241514"/>
                  <a:pt x="906663" y="3259492"/>
                </a:cubicBezTo>
                <a:cubicBezTo>
                  <a:pt x="908564" y="3266188"/>
                  <a:pt x="914268" y="3271828"/>
                  <a:pt x="916548" y="3278525"/>
                </a:cubicBezTo>
                <a:cubicBezTo>
                  <a:pt x="915408" y="3275353"/>
                  <a:pt x="915027" y="3275000"/>
                  <a:pt x="915027" y="3275000"/>
                </a:cubicBezTo>
                <a:cubicBezTo>
                  <a:pt x="915027" y="3275000"/>
                  <a:pt x="927953" y="3281697"/>
                  <a:pt x="935557" y="3270770"/>
                </a:cubicBezTo>
                <a:cubicBezTo>
                  <a:pt x="941641" y="3268302"/>
                  <a:pt x="943923" y="3263367"/>
                  <a:pt x="943923" y="3263367"/>
                </a:cubicBezTo>
                <a:cubicBezTo>
                  <a:pt x="948485" y="3253851"/>
                  <a:pt x="942022" y="3245039"/>
                  <a:pt x="943163" y="3236932"/>
                </a:cubicBezTo>
                <a:cubicBezTo>
                  <a:pt x="935179" y="3234464"/>
                  <a:pt x="928715" y="3230939"/>
                  <a:pt x="923012" y="3232701"/>
                </a:cubicBezTo>
                <a:close/>
                <a:moveTo>
                  <a:pt x="607827" y="3195338"/>
                </a:moveTo>
                <a:cubicBezTo>
                  <a:pt x="598322" y="3196395"/>
                  <a:pt x="589577" y="3199919"/>
                  <a:pt x="582354" y="3205912"/>
                </a:cubicBezTo>
                <a:cubicBezTo>
                  <a:pt x="582354" y="3249269"/>
                  <a:pt x="624936" y="3247859"/>
                  <a:pt x="648129" y="3251383"/>
                </a:cubicBezTo>
                <a:cubicBezTo>
                  <a:pt x="653071" y="3245742"/>
                  <a:pt x="656112" y="3240456"/>
                  <a:pt x="658014" y="3235522"/>
                </a:cubicBezTo>
                <a:cubicBezTo>
                  <a:pt x="667138" y="3208732"/>
                  <a:pt x="635961" y="3191813"/>
                  <a:pt x="607827" y="3195338"/>
                </a:cubicBezTo>
                <a:close/>
                <a:moveTo>
                  <a:pt x="6965121" y="3154448"/>
                </a:moveTo>
                <a:cubicBezTo>
                  <a:pt x="6953714" y="3155858"/>
                  <a:pt x="6946490" y="3172425"/>
                  <a:pt x="6956376" y="3182294"/>
                </a:cubicBezTo>
                <a:cubicBezTo>
                  <a:pt x="6967402" y="3183704"/>
                  <a:pt x="6983369" y="3165375"/>
                  <a:pt x="6965121" y="3154448"/>
                </a:cubicBezTo>
                <a:close/>
                <a:moveTo>
                  <a:pt x="6788395" y="3144354"/>
                </a:moveTo>
                <a:cubicBezTo>
                  <a:pt x="6771026" y="3142408"/>
                  <a:pt x="6750788" y="3146416"/>
                  <a:pt x="6732598" y="3154154"/>
                </a:cubicBezTo>
                <a:cubicBezTo>
                  <a:pt x="6720446" y="3159021"/>
                  <a:pt x="6709170" y="3166146"/>
                  <a:pt x="6700426" y="3173958"/>
                </a:cubicBezTo>
                <a:cubicBezTo>
                  <a:pt x="6678850" y="3192863"/>
                  <a:pt x="6671085" y="3217918"/>
                  <a:pt x="6696657" y="3239998"/>
                </a:cubicBezTo>
                <a:cubicBezTo>
                  <a:pt x="6760613" y="3233777"/>
                  <a:pt x="6798971" y="3203955"/>
                  <a:pt x="6826985" y="3170280"/>
                </a:cubicBezTo>
                <a:cubicBezTo>
                  <a:pt x="6820266" y="3154201"/>
                  <a:pt x="6805765" y="3146300"/>
                  <a:pt x="6788395" y="3144354"/>
                </a:cubicBezTo>
                <a:close/>
                <a:moveTo>
                  <a:pt x="989545" y="3144226"/>
                </a:moveTo>
                <a:cubicBezTo>
                  <a:pt x="988026" y="3151628"/>
                  <a:pt x="986885" y="3148457"/>
                  <a:pt x="987646" y="3151628"/>
                </a:cubicBezTo>
                <a:cubicBezTo>
                  <a:pt x="989166" y="3149161"/>
                  <a:pt x="990687" y="3147750"/>
                  <a:pt x="991447" y="3146692"/>
                </a:cubicBezTo>
                <a:cubicBezTo>
                  <a:pt x="991827" y="3145636"/>
                  <a:pt x="991827" y="3144931"/>
                  <a:pt x="989545" y="3144226"/>
                </a:cubicBezTo>
                <a:close/>
                <a:moveTo>
                  <a:pt x="6607338" y="3074183"/>
                </a:moveTo>
                <a:cubicBezTo>
                  <a:pt x="6588929" y="3071916"/>
                  <a:pt x="6550835" y="3077023"/>
                  <a:pt x="6519453" y="3089309"/>
                </a:cubicBezTo>
                <a:cubicBezTo>
                  <a:pt x="6511546" y="3092644"/>
                  <a:pt x="6504094" y="3096026"/>
                  <a:pt x="6497360" y="3099913"/>
                </a:cubicBezTo>
                <a:cubicBezTo>
                  <a:pt x="6477292" y="3111806"/>
                  <a:pt x="6464796" y="3127926"/>
                  <a:pt x="6470864" y="3148064"/>
                </a:cubicBezTo>
                <a:cubicBezTo>
                  <a:pt x="6515731" y="3145802"/>
                  <a:pt x="6573280" y="3101829"/>
                  <a:pt x="6607338" y="3074183"/>
                </a:cubicBezTo>
                <a:close/>
                <a:moveTo>
                  <a:pt x="7726652" y="3052307"/>
                </a:moveTo>
                <a:cubicBezTo>
                  <a:pt x="7713239" y="3054064"/>
                  <a:pt x="7696412" y="3060095"/>
                  <a:pt x="7675732" y="3072036"/>
                </a:cubicBezTo>
                <a:cubicBezTo>
                  <a:pt x="7693101" y="3111746"/>
                  <a:pt x="7710863" y="3130661"/>
                  <a:pt x="7725956" y="3136070"/>
                </a:cubicBezTo>
                <a:cubicBezTo>
                  <a:pt x="7730968" y="3138089"/>
                  <a:pt x="7735824" y="3138355"/>
                  <a:pt x="7740150" y="3137702"/>
                </a:cubicBezTo>
                <a:cubicBezTo>
                  <a:pt x="7769835" y="3132842"/>
                  <a:pt x="7783857" y="3077157"/>
                  <a:pt x="7757103" y="3058215"/>
                </a:cubicBezTo>
                <a:cubicBezTo>
                  <a:pt x="7750067" y="3053066"/>
                  <a:pt x="7740065" y="3050551"/>
                  <a:pt x="7726652" y="3052307"/>
                </a:cubicBezTo>
                <a:close/>
                <a:moveTo>
                  <a:pt x="790322" y="3035658"/>
                </a:moveTo>
                <a:cubicBezTo>
                  <a:pt x="787661" y="3036010"/>
                  <a:pt x="785381" y="3037421"/>
                  <a:pt x="778155" y="3040241"/>
                </a:cubicBezTo>
                <a:cubicBezTo>
                  <a:pt x="774735" y="3053283"/>
                  <a:pt x="776636" y="3061037"/>
                  <a:pt x="783099" y="3068793"/>
                </a:cubicBezTo>
                <a:cubicBezTo>
                  <a:pt x="788041" y="3068793"/>
                  <a:pt x="795265" y="3066325"/>
                  <a:pt x="802488" y="3068793"/>
                </a:cubicBezTo>
                <a:cubicBezTo>
                  <a:pt x="802869" y="3058570"/>
                  <a:pt x="804010" y="3047996"/>
                  <a:pt x="804770" y="3037421"/>
                </a:cubicBezTo>
                <a:cubicBezTo>
                  <a:pt x="796406" y="3036363"/>
                  <a:pt x="793365" y="3035305"/>
                  <a:pt x="790322" y="3035658"/>
                </a:cubicBezTo>
                <a:close/>
                <a:moveTo>
                  <a:pt x="724929" y="2994417"/>
                </a:moveTo>
                <a:cubicBezTo>
                  <a:pt x="724929" y="2994417"/>
                  <a:pt x="717325" y="2993358"/>
                  <a:pt x="713142" y="3002877"/>
                </a:cubicBezTo>
                <a:cubicBezTo>
                  <a:pt x="711241" y="3007812"/>
                  <a:pt x="709721" y="3012394"/>
                  <a:pt x="710481" y="3015918"/>
                </a:cubicBezTo>
                <a:cubicBezTo>
                  <a:pt x="711241" y="3019444"/>
                  <a:pt x="713903" y="3022264"/>
                  <a:pt x="719604" y="3024026"/>
                </a:cubicBezTo>
                <a:cubicBezTo>
                  <a:pt x="727210" y="3024731"/>
                  <a:pt x="734433" y="3025788"/>
                  <a:pt x="739756" y="3019796"/>
                </a:cubicBezTo>
                <a:cubicBezTo>
                  <a:pt x="742798" y="3006402"/>
                  <a:pt x="736334" y="2997589"/>
                  <a:pt x="724929" y="2994417"/>
                </a:cubicBezTo>
                <a:close/>
                <a:moveTo>
                  <a:pt x="6960841" y="2943777"/>
                </a:moveTo>
                <a:cubicBezTo>
                  <a:pt x="6944294" y="2957322"/>
                  <a:pt x="6938929" y="2970245"/>
                  <a:pt x="6951670" y="2990829"/>
                </a:cubicBezTo>
                <a:cubicBezTo>
                  <a:pt x="6959717" y="2984033"/>
                  <a:pt x="6966826" y="2991905"/>
                  <a:pt x="6981629" y="2982743"/>
                </a:cubicBezTo>
                <a:cubicBezTo>
                  <a:pt x="6986993" y="2969821"/>
                  <a:pt x="6974387" y="2949467"/>
                  <a:pt x="6960841" y="2943777"/>
                </a:cubicBezTo>
                <a:close/>
                <a:moveTo>
                  <a:pt x="1035930" y="2936962"/>
                </a:moveTo>
                <a:cubicBezTo>
                  <a:pt x="1022243" y="2935902"/>
                  <a:pt x="1010837" y="2942247"/>
                  <a:pt x="1005514" y="2959873"/>
                </a:cubicBezTo>
                <a:cubicBezTo>
                  <a:pt x="1007796" y="2967628"/>
                  <a:pt x="1014259" y="2971858"/>
                  <a:pt x="1017300" y="2975735"/>
                </a:cubicBezTo>
                <a:cubicBezTo>
                  <a:pt x="1026045" y="2976792"/>
                  <a:pt x="1033649" y="2970801"/>
                  <a:pt x="1037451" y="2963045"/>
                </a:cubicBezTo>
                <a:cubicBezTo>
                  <a:pt x="1041634" y="2954938"/>
                  <a:pt x="1042014" y="2944715"/>
                  <a:pt x="1035930" y="2936962"/>
                </a:cubicBezTo>
                <a:close/>
                <a:moveTo>
                  <a:pt x="6509243" y="2918348"/>
                </a:moveTo>
                <a:cubicBezTo>
                  <a:pt x="6498091" y="2916804"/>
                  <a:pt x="6487197" y="2919409"/>
                  <a:pt x="6478298" y="2925468"/>
                </a:cubicBezTo>
                <a:cubicBezTo>
                  <a:pt x="6469399" y="2931528"/>
                  <a:pt x="6462814" y="2940856"/>
                  <a:pt x="6460867" y="2953033"/>
                </a:cubicBezTo>
                <a:lnTo>
                  <a:pt x="6470666" y="2975930"/>
                </a:lnTo>
                <a:lnTo>
                  <a:pt x="6460665" y="2973415"/>
                </a:lnTo>
                <a:cubicBezTo>
                  <a:pt x="6452226" y="2988419"/>
                  <a:pt x="6456496" y="3000998"/>
                  <a:pt x="6466358" y="3006972"/>
                </a:cubicBezTo>
                <a:cubicBezTo>
                  <a:pt x="6476220" y="3012947"/>
                  <a:pt x="6490898" y="3012454"/>
                  <a:pt x="6503012" y="3000855"/>
                </a:cubicBezTo>
                <a:lnTo>
                  <a:pt x="6499821" y="2995328"/>
                </a:lnTo>
                <a:lnTo>
                  <a:pt x="6522649" y="2990438"/>
                </a:lnTo>
                <a:cubicBezTo>
                  <a:pt x="6538274" y="2984180"/>
                  <a:pt x="6551615" y="2972486"/>
                  <a:pt x="6551481" y="2959667"/>
                </a:cubicBezTo>
                <a:cubicBezTo>
                  <a:pt x="6546790" y="2944876"/>
                  <a:pt x="6539125" y="2934563"/>
                  <a:pt x="6530547" y="2927849"/>
                </a:cubicBezTo>
                <a:cubicBezTo>
                  <a:pt x="6524125" y="2922652"/>
                  <a:pt x="6516767" y="2919532"/>
                  <a:pt x="6509243" y="2918348"/>
                </a:cubicBezTo>
                <a:close/>
                <a:moveTo>
                  <a:pt x="7053130" y="2865931"/>
                </a:moveTo>
                <a:cubicBezTo>
                  <a:pt x="7047709" y="2866912"/>
                  <a:pt x="7043650" y="2868027"/>
                  <a:pt x="7040312" y="2869647"/>
                </a:cubicBezTo>
                <a:cubicBezTo>
                  <a:pt x="7036973" y="2871269"/>
                  <a:pt x="7034485" y="2873624"/>
                  <a:pt x="7032773" y="2875842"/>
                </a:cubicBezTo>
                <a:cubicBezTo>
                  <a:pt x="7022707" y="2890251"/>
                  <a:pt x="7039037" y="2917053"/>
                  <a:pt x="7038867" y="2947856"/>
                </a:cubicBezTo>
                <a:cubicBezTo>
                  <a:pt x="7085547" y="2958363"/>
                  <a:pt x="7064008" y="2883293"/>
                  <a:pt x="7053130" y="2865931"/>
                </a:cubicBezTo>
                <a:close/>
                <a:moveTo>
                  <a:pt x="878528" y="2782217"/>
                </a:moveTo>
                <a:cubicBezTo>
                  <a:pt x="870924" y="2783273"/>
                  <a:pt x="865983" y="2791734"/>
                  <a:pt x="863701" y="2801251"/>
                </a:cubicBezTo>
                <a:cubicBezTo>
                  <a:pt x="863701" y="2801251"/>
                  <a:pt x="864461" y="2804777"/>
                  <a:pt x="869023" y="2806891"/>
                </a:cubicBezTo>
                <a:cubicBezTo>
                  <a:pt x="873206" y="2809006"/>
                  <a:pt x="882710" y="2805482"/>
                  <a:pt x="888033" y="2799136"/>
                </a:cubicBezTo>
                <a:cubicBezTo>
                  <a:pt x="888794" y="2797022"/>
                  <a:pt x="889934" y="2795258"/>
                  <a:pt x="891076" y="2793849"/>
                </a:cubicBezTo>
                <a:cubicBezTo>
                  <a:pt x="891835" y="2792440"/>
                  <a:pt x="892595" y="2791381"/>
                  <a:pt x="892215" y="2789619"/>
                </a:cubicBezTo>
                <a:cubicBezTo>
                  <a:pt x="895257" y="2788561"/>
                  <a:pt x="891075" y="2786094"/>
                  <a:pt x="886513" y="2783979"/>
                </a:cubicBezTo>
                <a:cubicBezTo>
                  <a:pt x="883471" y="2782569"/>
                  <a:pt x="880809" y="2781864"/>
                  <a:pt x="878528" y="2782217"/>
                </a:cubicBezTo>
                <a:close/>
                <a:moveTo>
                  <a:pt x="1087258" y="2772346"/>
                </a:moveTo>
                <a:lnTo>
                  <a:pt x="1097902" y="2774109"/>
                </a:lnTo>
                <a:lnTo>
                  <a:pt x="1122236" y="2772699"/>
                </a:lnTo>
                <a:lnTo>
                  <a:pt x="1121854" y="2775167"/>
                </a:lnTo>
                <a:cubicBezTo>
                  <a:pt x="1122236" y="2778691"/>
                  <a:pt x="1122995" y="2782217"/>
                  <a:pt x="1123755" y="2783979"/>
                </a:cubicBezTo>
                <a:cubicBezTo>
                  <a:pt x="1124516" y="2786095"/>
                  <a:pt x="1124516" y="2786095"/>
                  <a:pt x="1127177" y="2786799"/>
                </a:cubicBezTo>
                <a:cubicBezTo>
                  <a:pt x="1126037" y="2786447"/>
                  <a:pt x="1126417" y="2785037"/>
                  <a:pt x="1126417" y="2785037"/>
                </a:cubicBezTo>
                <a:cubicBezTo>
                  <a:pt x="1126798" y="2783273"/>
                  <a:pt x="1126798" y="2783273"/>
                  <a:pt x="1127178" y="2781864"/>
                </a:cubicBezTo>
                <a:cubicBezTo>
                  <a:pt x="1127559" y="2780101"/>
                  <a:pt x="1127939" y="2780455"/>
                  <a:pt x="1128318" y="2778691"/>
                </a:cubicBezTo>
                <a:cubicBezTo>
                  <a:pt x="1129459" y="2775872"/>
                  <a:pt x="1130979" y="2774814"/>
                  <a:pt x="1132501" y="2780454"/>
                </a:cubicBezTo>
                <a:cubicBezTo>
                  <a:pt x="1131360" y="2783274"/>
                  <a:pt x="1131360" y="2783274"/>
                  <a:pt x="1130981" y="2784683"/>
                </a:cubicBezTo>
                <a:cubicBezTo>
                  <a:pt x="1130981" y="2784683"/>
                  <a:pt x="1130600" y="2786093"/>
                  <a:pt x="1130220" y="2787858"/>
                </a:cubicBezTo>
                <a:cubicBezTo>
                  <a:pt x="1130980" y="2789619"/>
                  <a:pt x="1130599" y="2791029"/>
                  <a:pt x="1129459" y="2794202"/>
                </a:cubicBezTo>
                <a:cubicBezTo>
                  <a:pt x="1129839" y="2797727"/>
                  <a:pt x="1128319" y="2802309"/>
                  <a:pt x="1128699" y="2805482"/>
                </a:cubicBezTo>
                <a:cubicBezTo>
                  <a:pt x="1128698" y="2810769"/>
                  <a:pt x="1129080" y="2814294"/>
                  <a:pt x="1129079" y="2819229"/>
                </a:cubicBezTo>
                <a:cubicBezTo>
                  <a:pt x="1129458" y="2822754"/>
                  <a:pt x="1129079" y="2822753"/>
                  <a:pt x="1129079" y="2822753"/>
                </a:cubicBezTo>
                <a:cubicBezTo>
                  <a:pt x="1130599" y="2823106"/>
                  <a:pt x="1130600" y="2822754"/>
                  <a:pt x="1130600" y="2822754"/>
                </a:cubicBezTo>
                <a:cubicBezTo>
                  <a:pt x="1130220" y="2824516"/>
                  <a:pt x="1130220" y="2824516"/>
                  <a:pt x="1130220" y="2824516"/>
                </a:cubicBezTo>
                <a:cubicBezTo>
                  <a:pt x="1132121" y="2842141"/>
                  <a:pt x="1132121" y="2841786"/>
                  <a:pt x="1132121" y="2841786"/>
                </a:cubicBezTo>
                <a:cubicBezTo>
                  <a:pt x="1132502" y="2845313"/>
                  <a:pt x="1134402" y="2849190"/>
                  <a:pt x="1134021" y="2854478"/>
                </a:cubicBezTo>
                <a:cubicBezTo>
                  <a:pt x="1139343" y="2884439"/>
                  <a:pt x="1145047" y="2914402"/>
                  <a:pt x="1149229" y="2942601"/>
                </a:cubicBezTo>
                <a:cubicBezTo>
                  <a:pt x="1147709" y="2938722"/>
                  <a:pt x="1149990" y="2936255"/>
                  <a:pt x="1152272" y="2933435"/>
                </a:cubicBezTo>
                <a:cubicBezTo>
                  <a:pt x="1153412" y="2939075"/>
                  <a:pt x="1155312" y="2942953"/>
                  <a:pt x="1155313" y="2947887"/>
                </a:cubicBezTo>
                <a:cubicBezTo>
                  <a:pt x="1151511" y="2950004"/>
                  <a:pt x="1148850" y="2949298"/>
                  <a:pt x="1146947" y="2946829"/>
                </a:cubicBezTo>
                <a:cubicBezTo>
                  <a:pt x="1157213" y="2956700"/>
                  <a:pt x="1143147" y="2980669"/>
                  <a:pt x="1149991" y="2988071"/>
                </a:cubicBezTo>
                <a:cubicBezTo>
                  <a:pt x="1150750" y="2976439"/>
                  <a:pt x="1154552" y="2993007"/>
                  <a:pt x="1152271" y="2995474"/>
                </a:cubicBezTo>
                <a:cubicBezTo>
                  <a:pt x="1159876" y="2994768"/>
                  <a:pt x="1159114" y="2992654"/>
                  <a:pt x="1165198" y="3001115"/>
                </a:cubicBezTo>
                <a:cubicBezTo>
                  <a:pt x="1165197" y="2996179"/>
                  <a:pt x="1161776" y="2988776"/>
                  <a:pt x="1165577" y="2986662"/>
                </a:cubicBezTo>
                <a:cubicBezTo>
                  <a:pt x="1175463" y="2998295"/>
                  <a:pt x="1180026" y="3016271"/>
                  <a:pt x="1182687" y="3035658"/>
                </a:cubicBezTo>
                <a:cubicBezTo>
                  <a:pt x="1185729" y="3054692"/>
                  <a:pt x="1188390" y="3074079"/>
                  <a:pt x="1192572" y="3088884"/>
                </a:cubicBezTo>
                <a:cubicBezTo>
                  <a:pt x="1202076" y="3096991"/>
                  <a:pt x="1199035" y="3074080"/>
                  <a:pt x="1206260" y="3083244"/>
                </a:cubicBezTo>
                <a:cubicBezTo>
                  <a:pt x="1200176" y="3098049"/>
                  <a:pt x="1228691" y="3102279"/>
                  <a:pt x="1216905" y="3111795"/>
                </a:cubicBezTo>
                <a:cubicBezTo>
                  <a:pt x="1208921" y="3112502"/>
                  <a:pt x="1201697" y="3080072"/>
                  <a:pt x="1193332" y="3100870"/>
                </a:cubicBezTo>
                <a:cubicBezTo>
                  <a:pt x="1205879" y="3113206"/>
                  <a:pt x="1227551" y="3115322"/>
                  <a:pt x="1224128" y="3141053"/>
                </a:cubicBezTo>
                <a:cubicBezTo>
                  <a:pt x="1249983" y="3124486"/>
                  <a:pt x="1254163" y="3172777"/>
                  <a:pt x="1272794" y="3180532"/>
                </a:cubicBezTo>
                <a:cubicBezTo>
                  <a:pt x="1271273" y="3190049"/>
                  <a:pt x="1272034" y="3215429"/>
                  <a:pt x="1286101" y="3223183"/>
                </a:cubicBezTo>
                <a:cubicBezTo>
                  <a:pt x="1278497" y="3199214"/>
                  <a:pt x="1275455" y="3176302"/>
                  <a:pt x="1288001" y="3160441"/>
                </a:cubicBezTo>
                <a:cubicBezTo>
                  <a:pt x="1289522" y="3164318"/>
                  <a:pt x="1291044" y="3169957"/>
                  <a:pt x="1294845" y="3167843"/>
                </a:cubicBezTo>
                <a:cubicBezTo>
                  <a:pt x="1293324" y="3158678"/>
                  <a:pt x="1289142" y="3157621"/>
                  <a:pt x="1284960" y="3156211"/>
                </a:cubicBezTo>
                <a:cubicBezTo>
                  <a:pt x="1281159" y="3154801"/>
                  <a:pt x="1276976" y="3153743"/>
                  <a:pt x="1275455" y="3144578"/>
                </a:cubicBezTo>
                <a:cubicBezTo>
                  <a:pt x="1264808" y="3149512"/>
                  <a:pt x="1277356" y="3165728"/>
                  <a:pt x="1268231" y="3171015"/>
                </a:cubicBezTo>
                <a:cubicBezTo>
                  <a:pt x="1256446" y="3147046"/>
                  <a:pt x="1246180" y="3123429"/>
                  <a:pt x="1245039" y="3102984"/>
                </a:cubicBezTo>
                <a:cubicBezTo>
                  <a:pt x="1246180" y="3113206"/>
                  <a:pt x="1255304" y="3102984"/>
                  <a:pt x="1258727" y="3111092"/>
                </a:cubicBezTo>
                <a:cubicBezTo>
                  <a:pt x="1257587" y="3115674"/>
                  <a:pt x="1257586" y="3134003"/>
                  <a:pt x="1262528" y="3132241"/>
                </a:cubicBezTo>
                <a:cubicBezTo>
                  <a:pt x="1270893" y="3130127"/>
                  <a:pt x="1280778" y="3136471"/>
                  <a:pt x="1288002" y="3147398"/>
                </a:cubicBezTo>
                <a:cubicBezTo>
                  <a:pt x="1294845" y="3157973"/>
                  <a:pt x="1300928" y="3171367"/>
                  <a:pt x="1297886" y="3185468"/>
                </a:cubicBezTo>
                <a:cubicBezTo>
                  <a:pt x="1317657" y="3185468"/>
                  <a:pt x="1310814" y="3211552"/>
                  <a:pt x="1312334" y="3215428"/>
                </a:cubicBezTo>
                <a:cubicBezTo>
                  <a:pt x="1310815" y="3206616"/>
                  <a:pt x="1322220" y="3212256"/>
                  <a:pt x="1326022" y="3215077"/>
                </a:cubicBezTo>
                <a:cubicBezTo>
                  <a:pt x="1313094" y="3222479"/>
                  <a:pt x="1332866" y="3250679"/>
                  <a:pt x="1335527" y="3228119"/>
                </a:cubicBezTo>
                <a:cubicBezTo>
                  <a:pt x="1341989" y="3240456"/>
                  <a:pt x="1336667" y="3246800"/>
                  <a:pt x="1333245" y="3248916"/>
                </a:cubicBezTo>
                <a:lnTo>
                  <a:pt x="1336574" y="3250534"/>
                </a:lnTo>
                <a:lnTo>
                  <a:pt x="1330634" y="3255724"/>
                </a:lnTo>
                <a:cubicBezTo>
                  <a:pt x="1327708" y="3263247"/>
                  <a:pt x="1337687" y="3276829"/>
                  <a:pt x="1337462" y="3283101"/>
                </a:cubicBezTo>
                <a:cubicBezTo>
                  <a:pt x="1336913" y="3289557"/>
                  <a:pt x="1296335" y="3309608"/>
                  <a:pt x="1287599" y="3326320"/>
                </a:cubicBezTo>
                <a:cubicBezTo>
                  <a:pt x="1298032" y="3327357"/>
                  <a:pt x="1307236" y="3353669"/>
                  <a:pt x="1305227" y="3370180"/>
                </a:cubicBezTo>
                <a:lnTo>
                  <a:pt x="1300444" y="3375044"/>
                </a:lnTo>
                <a:lnTo>
                  <a:pt x="1290378" y="3359995"/>
                </a:lnTo>
                <a:cubicBezTo>
                  <a:pt x="1285720" y="3351755"/>
                  <a:pt x="1281158" y="3342678"/>
                  <a:pt x="1276596" y="3333513"/>
                </a:cubicBezTo>
                <a:cubicBezTo>
                  <a:pt x="1267090" y="3315538"/>
                  <a:pt x="1257967" y="3297559"/>
                  <a:pt x="1249222" y="3287690"/>
                </a:cubicBezTo>
                <a:cubicBezTo>
                  <a:pt x="1238197" y="3289101"/>
                  <a:pt x="1253024" y="3298969"/>
                  <a:pt x="1241998" y="3300379"/>
                </a:cubicBezTo>
                <a:cubicBezTo>
                  <a:pt x="1240857" y="3295092"/>
                  <a:pt x="1230213" y="3286633"/>
                  <a:pt x="1237056" y="3283813"/>
                </a:cubicBezTo>
                <a:cubicBezTo>
                  <a:pt x="1240476" y="3281696"/>
                  <a:pt x="1243519" y="3286279"/>
                  <a:pt x="1247321" y="3284165"/>
                </a:cubicBezTo>
                <a:cubicBezTo>
                  <a:pt x="1241998" y="3272179"/>
                  <a:pt x="1235535" y="3260195"/>
                  <a:pt x="1230212" y="3248210"/>
                </a:cubicBezTo>
                <a:cubicBezTo>
                  <a:pt x="1224128" y="3234815"/>
                  <a:pt x="1217664" y="3222126"/>
                  <a:pt x="1211202" y="3210141"/>
                </a:cubicBezTo>
                <a:cubicBezTo>
                  <a:pt x="1206260" y="3196748"/>
                  <a:pt x="1200176" y="3183000"/>
                  <a:pt x="1194093" y="3169606"/>
                </a:cubicBezTo>
                <a:cubicBezTo>
                  <a:pt x="1189910" y="3154801"/>
                  <a:pt x="1184209" y="3139644"/>
                  <a:pt x="1178884" y="3122724"/>
                </a:cubicBezTo>
                <a:cubicBezTo>
                  <a:pt x="1184208" y="3116026"/>
                  <a:pt x="1178884" y="3104394"/>
                  <a:pt x="1172802" y="3090647"/>
                </a:cubicBezTo>
                <a:cubicBezTo>
                  <a:pt x="1165958" y="3078311"/>
                  <a:pt x="1157213" y="3063858"/>
                  <a:pt x="1155693" y="3054693"/>
                </a:cubicBezTo>
                <a:cubicBezTo>
                  <a:pt x="1154172" y="3040945"/>
                  <a:pt x="1148468" y="3025788"/>
                  <a:pt x="1142006" y="3008870"/>
                </a:cubicBezTo>
                <a:cubicBezTo>
                  <a:pt x="1140484" y="3003229"/>
                  <a:pt x="1138964" y="2999352"/>
                  <a:pt x="1137443" y="2995475"/>
                </a:cubicBezTo>
                <a:cubicBezTo>
                  <a:pt x="1135922" y="2990186"/>
                  <a:pt x="1134021" y="2985956"/>
                  <a:pt x="1132501" y="2982080"/>
                </a:cubicBezTo>
                <a:cubicBezTo>
                  <a:pt x="1129458" y="2972914"/>
                  <a:pt x="1126418" y="2963397"/>
                  <a:pt x="1124896" y="2954585"/>
                </a:cubicBezTo>
                <a:cubicBezTo>
                  <a:pt x="1120335" y="2941190"/>
                  <a:pt x="1115772" y="2926386"/>
                  <a:pt x="1112730" y="2912286"/>
                </a:cubicBezTo>
                <a:cubicBezTo>
                  <a:pt x="1111210" y="2898187"/>
                  <a:pt x="1108168" y="2883733"/>
                  <a:pt x="1105506" y="2869635"/>
                </a:cubicBezTo>
                <a:cubicBezTo>
                  <a:pt x="1104366" y="2862585"/>
                  <a:pt x="1103607" y="2855888"/>
                  <a:pt x="1101705" y="2848486"/>
                </a:cubicBezTo>
                <a:cubicBezTo>
                  <a:pt x="1099803" y="2831213"/>
                  <a:pt x="1099803" y="2830860"/>
                  <a:pt x="1099803" y="2830860"/>
                </a:cubicBezTo>
                <a:cubicBezTo>
                  <a:pt x="1100184" y="2829450"/>
                  <a:pt x="1100184" y="2829450"/>
                  <a:pt x="1100184" y="2829450"/>
                </a:cubicBezTo>
                <a:cubicBezTo>
                  <a:pt x="1098663" y="2829098"/>
                  <a:pt x="1099043" y="2829099"/>
                  <a:pt x="1099043" y="2829099"/>
                </a:cubicBezTo>
                <a:cubicBezTo>
                  <a:pt x="1098663" y="2825926"/>
                  <a:pt x="1098283" y="2825574"/>
                  <a:pt x="1098283" y="2825574"/>
                </a:cubicBezTo>
                <a:cubicBezTo>
                  <a:pt x="1097522" y="2823458"/>
                  <a:pt x="1098284" y="2822401"/>
                  <a:pt x="1097142" y="2820286"/>
                </a:cubicBezTo>
                <a:cubicBezTo>
                  <a:pt x="1094481" y="2814293"/>
                  <a:pt x="1092580" y="2806891"/>
                  <a:pt x="1086496" y="2801604"/>
                </a:cubicBezTo>
                <a:cubicBezTo>
                  <a:pt x="1091439" y="2799842"/>
                  <a:pt x="1097522" y="2800194"/>
                  <a:pt x="1094480" y="2795964"/>
                </a:cubicBezTo>
                <a:cubicBezTo>
                  <a:pt x="1091059" y="2796316"/>
                  <a:pt x="1084215" y="2799137"/>
                  <a:pt x="1083836" y="2795963"/>
                </a:cubicBezTo>
                <a:cubicBezTo>
                  <a:pt x="1082695" y="2795258"/>
                  <a:pt x="1083075" y="2793849"/>
                  <a:pt x="1083836" y="2792440"/>
                </a:cubicBezTo>
                <a:cubicBezTo>
                  <a:pt x="1083836" y="2792440"/>
                  <a:pt x="1083835" y="2791029"/>
                  <a:pt x="1083835" y="2791029"/>
                </a:cubicBezTo>
                <a:cubicBezTo>
                  <a:pt x="1084596" y="2789266"/>
                  <a:pt x="1084596" y="2789266"/>
                  <a:pt x="1084596" y="2789266"/>
                </a:cubicBezTo>
                <a:cubicBezTo>
                  <a:pt x="1083836" y="2787151"/>
                  <a:pt x="1083836" y="2787151"/>
                  <a:pt x="1084215" y="2785742"/>
                </a:cubicBezTo>
                <a:close/>
                <a:moveTo>
                  <a:pt x="6816462" y="2754240"/>
                </a:moveTo>
                <a:cubicBezTo>
                  <a:pt x="6771550" y="2749617"/>
                  <a:pt x="6721259" y="2763167"/>
                  <a:pt x="6673297" y="2774507"/>
                </a:cubicBezTo>
                <a:cubicBezTo>
                  <a:pt x="6707481" y="2838898"/>
                  <a:pt x="6685475" y="2897045"/>
                  <a:pt x="6756807" y="2962097"/>
                </a:cubicBezTo>
                <a:cubicBezTo>
                  <a:pt x="6795347" y="2973312"/>
                  <a:pt x="6834457" y="2967005"/>
                  <a:pt x="6864995" y="2950296"/>
                </a:cubicBezTo>
                <a:cubicBezTo>
                  <a:pt x="6916187" y="2921968"/>
                  <a:pt x="6943956" y="2864178"/>
                  <a:pt x="6907301" y="2807354"/>
                </a:cubicBezTo>
                <a:cubicBezTo>
                  <a:pt x="6893466" y="2787093"/>
                  <a:pt x="6877349" y="2773985"/>
                  <a:pt x="6859297" y="2765678"/>
                </a:cubicBezTo>
                <a:cubicBezTo>
                  <a:pt x="6845807" y="2759342"/>
                  <a:pt x="6831434" y="2755782"/>
                  <a:pt x="6816462" y="2754240"/>
                </a:cubicBezTo>
                <a:close/>
                <a:moveTo>
                  <a:pt x="854577" y="2750493"/>
                </a:moveTo>
                <a:cubicBezTo>
                  <a:pt x="854195" y="2754369"/>
                  <a:pt x="852676" y="2757895"/>
                  <a:pt x="852294" y="2760715"/>
                </a:cubicBezTo>
                <a:cubicBezTo>
                  <a:pt x="851534" y="2763533"/>
                  <a:pt x="852295" y="2764944"/>
                  <a:pt x="855717" y="2765650"/>
                </a:cubicBezTo>
                <a:cubicBezTo>
                  <a:pt x="859898" y="2767764"/>
                  <a:pt x="865221" y="2762124"/>
                  <a:pt x="867123" y="2757189"/>
                </a:cubicBezTo>
                <a:close/>
                <a:moveTo>
                  <a:pt x="834806" y="2720177"/>
                </a:moveTo>
                <a:cubicBezTo>
                  <a:pt x="831764" y="2721235"/>
                  <a:pt x="832905" y="2725113"/>
                  <a:pt x="828342" y="2722998"/>
                </a:cubicBezTo>
                <a:cubicBezTo>
                  <a:pt x="827582" y="2719474"/>
                  <a:pt x="819598" y="2730400"/>
                  <a:pt x="817696" y="2734983"/>
                </a:cubicBezTo>
                <a:cubicBezTo>
                  <a:pt x="814655" y="2743795"/>
                  <a:pt x="816177" y="2750845"/>
                  <a:pt x="818077" y="2755779"/>
                </a:cubicBezTo>
                <a:cubicBezTo>
                  <a:pt x="819978" y="2760715"/>
                  <a:pt x="822640" y="2763534"/>
                  <a:pt x="822640" y="2763534"/>
                </a:cubicBezTo>
                <a:cubicBezTo>
                  <a:pt x="823780" y="2767060"/>
                  <a:pt x="826821" y="2765650"/>
                  <a:pt x="827962" y="2769174"/>
                </a:cubicBezTo>
                <a:cubicBezTo>
                  <a:pt x="839748" y="2771995"/>
                  <a:pt x="846211" y="2757895"/>
                  <a:pt x="850773" y="2748379"/>
                </a:cubicBezTo>
                <a:cubicBezTo>
                  <a:pt x="854195" y="2735336"/>
                  <a:pt x="847732" y="2726524"/>
                  <a:pt x="834806" y="2720177"/>
                </a:cubicBezTo>
                <a:close/>
                <a:moveTo>
                  <a:pt x="927953" y="2707841"/>
                </a:moveTo>
                <a:cubicBezTo>
                  <a:pt x="916168" y="2707841"/>
                  <a:pt x="904762" y="2712070"/>
                  <a:pt x="900960" y="2721235"/>
                </a:cubicBezTo>
                <a:cubicBezTo>
                  <a:pt x="899059" y="2732868"/>
                  <a:pt x="900200" y="2742737"/>
                  <a:pt x="903241" y="2749788"/>
                </a:cubicBezTo>
                <a:cubicBezTo>
                  <a:pt x="905903" y="2755075"/>
                  <a:pt x="909324" y="2758952"/>
                  <a:pt x="913506" y="2761772"/>
                </a:cubicBezTo>
                <a:cubicBezTo>
                  <a:pt x="926054" y="2770233"/>
                  <a:pt x="943922" y="2766706"/>
                  <a:pt x="954188" y="2750845"/>
                </a:cubicBezTo>
                <a:cubicBezTo>
                  <a:pt x="954568" y="2740622"/>
                  <a:pt x="954948" y="2730047"/>
                  <a:pt x="955708" y="2719825"/>
                </a:cubicBezTo>
                <a:cubicBezTo>
                  <a:pt x="951146" y="2712071"/>
                  <a:pt x="939360" y="2707489"/>
                  <a:pt x="927953" y="2707841"/>
                </a:cubicBezTo>
                <a:close/>
                <a:moveTo>
                  <a:pt x="6643640" y="2700722"/>
                </a:moveTo>
                <a:cubicBezTo>
                  <a:pt x="6632864" y="2701882"/>
                  <a:pt x="6622726" y="2704683"/>
                  <a:pt x="6614832" y="2708780"/>
                </a:cubicBezTo>
                <a:cubicBezTo>
                  <a:pt x="6629033" y="2719311"/>
                  <a:pt x="6645886" y="2725547"/>
                  <a:pt x="6663303" y="2730537"/>
                </a:cubicBezTo>
                <a:cubicBezTo>
                  <a:pt x="6680585" y="2735297"/>
                  <a:pt x="6698432" y="2738807"/>
                  <a:pt x="6714300" y="2744078"/>
                </a:cubicBezTo>
                <a:cubicBezTo>
                  <a:pt x="6713994" y="2708561"/>
                  <a:pt x="6675959" y="2697248"/>
                  <a:pt x="6643640" y="2700722"/>
                </a:cubicBezTo>
                <a:close/>
                <a:moveTo>
                  <a:pt x="6246062" y="2616802"/>
                </a:moveTo>
                <a:cubicBezTo>
                  <a:pt x="6238772" y="2615561"/>
                  <a:pt x="6232199" y="2616208"/>
                  <a:pt x="6226538" y="2618250"/>
                </a:cubicBezTo>
                <a:cubicBezTo>
                  <a:pt x="6218366" y="2621125"/>
                  <a:pt x="6212187" y="2627454"/>
                  <a:pt x="6208544" y="2634472"/>
                </a:cubicBezTo>
                <a:cubicBezTo>
                  <a:pt x="6199864" y="2650537"/>
                  <a:pt x="6204274" y="2672245"/>
                  <a:pt x="6228173" y="2678098"/>
                </a:cubicBezTo>
                <a:cubicBezTo>
                  <a:pt x="6236095" y="2679972"/>
                  <a:pt x="6246449" y="2680135"/>
                  <a:pt x="6258838" y="2677895"/>
                </a:cubicBezTo>
                <a:cubicBezTo>
                  <a:pt x="6262583" y="2660687"/>
                  <a:pt x="6273359" y="2650475"/>
                  <a:pt x="6269887" y="2626688"/>
                </a:cubicBezTo>
                <a:cubicBezTo>
                  <a:pt x="6261358" y="2621172"/>
                  <a:pt x="6253352" y="2618043"/>
                  <a:pt x="6246062" y="2616802"/>
                </a:cubicBezTo>
                <a:close/>
                <a:moveTo>
                  <a:pt x="645467" y="2586936"/>
                </a:moveTo>
                <a:cubicBezTo>
                  <a:pt x="638244" y="2594691"/>
                  <a:pt x="639383" y="2612316"/>
                  <a:pt x="645847" y="2619719"/>
                </a:cubicBezTo>
                <a:cubicBezTo>
                  <a:pt x="653071" y="2617251"/>
                  <a:pt x="658394" y="2614078"/>
                  <a:pt x="662197" y="2609496"/>
                </a:cubicBezTo>
                <a:cubicBezTo>
                  <a:pt x="665618" y="2604914"/>
                  <a:pt x="667138" y="2598569"/>
                  <a:pt x="666378" y="2589757"/>
                </a:cubicBezTo>
                <a:cubicBezTo>
                  <a:pt x="659155" y="2592224"/>
                  <a:pt x="657253" y="2584468"/>
                  <a:pt x="645467" y="2586936"/>
                </a:cubicBezTo>
                <a:close/>
                <a:moveTo>
                  <a:pt x="940882" y="2571426"/>
                </a:moveTo>
                <a:cubicBezTo>
                  <a:pt x="937840" y="2571779"/>
                  <a:pt x="935557" y="2573541"/>
                  <a:pt x="935178" y="2577771"/>
                </a:cubicBezTo>
                <a:cubicBezTo>
                  <a:pt x="934417" y="2580943"/>
                  <a:pt x="934798" y="2584117"/>
                  <a:pt x="935557" y="2586936"/>
                </a:cubicBezTo>
                <a:cubicBezTo>
                  <a:pt x="938600" y="2595397"/>
                  <a:pt x="948865" y="2602093"/>
                  <a:pt x="958370" y="2607028"/>
                </a:cubicBezTo>
                <a:cubicBezTo>
                  <a:pt x="957230" y="2603503"/>
                  <a:pt x="968256" y="2603151"/>
                  <a:pt x="971297" y="2601742"/>
                </a:cubicBezTo>
                <a:cubicBezTo>
                  <a:pt x="977760" y="2587289"/>
                  <a:pt x="971677" y="2578476"/>
                  <a:pt x="952287" y="2574600"/>
                </a:cubicBezTo>
                <a:cubicBezTo>
                  <a:pt x="948105" y="2572483"/>
                  <a:pt x="943923" y="2571073"/>
                  <a:pt x="940882" y="2571426"/>
                </a:cubicBezTo>
                <a:close/>
                <a:moveTo>
                  <a:pt x="6696669" y="2523980"/>
                </a:moveTo>
                <a:cubicBezTo>
                  <a:pt x="6689059" y="2525609"/>
                  <a:pt x="6681872" y="2529451"/>
                  <a:pt x="6677109" y="2535272"/>
                </a:cubicBezTo>
                <a:cubicBezTo>
                  <a:pt x="6670634" y="2543309"/>
                  <a:pt x="6668421" y="2555025"/>
                  <a:pt x="6673967" y="2570554"/>
                </a:cubicBezTo>
                <a:cubicBezTo>
                  <a:pt x="6688309" y="2577625"/>
                  <a:pt x="6730954" y="2578181"/>
                  <a:pt x="6745047" y="2564825"/>
                </a:cubicBezTo>
                <a:cubicBezTo>
                  <a:pt x="6750559" y="2532167"/>
                  <a:pt x="6720592" y="2518764"/>
                  <a:pt x="6696669" y="2523980"/>
                </a:cubicBezTo>
                <a:close/>
                <a:moveTo>
                  <a:pt x="6500923" y="2484089"/>
                </a:moveTo>
                <a:cubicBezTo>
                  <a:pt x="6494619" y="2486499"/>
                  <a:pt x="6485797" y="2493435"/>
                  <a:pt x="6474615" y="2494057"/>
                </a:cubicBezTo>
                <a:cubicBezTo>
                  <a:pt x="6480245" y="2506773"/>
                  <a:pt x="6485690" y="2519902"/>
                  <a:pt x="6490999" y="2532804"/>
                </a:cubicBezTo>
                <a:cubicBezTo>
                  <a:pt x="6515297" y="2526758"/>
                  <a:pt x="6508674" y="2529354"/>
                  <a:pt x="6525730" y="2515209"/>
                </a:cubicBezTo>
                <a:cubicBezTo>
                  <a:pt x="6522162" y="2497923"/>
                  <a:pt x="6514921" y="2489824"/>
                  <a:pt x="6500923" y="2484089"/>
                </a:cubicBezTo>
                <a:close/>
                <a:moveTo>
                  <a:pt x="6506325" y="2402368"/>
                </a:moveTo>
                <a:cubicBezTo>
                  <a:pt x="6498324" y="2399618"/>
                  <a:pt x="6489277" y="2400236"/>
                  <a:pt x="6480331" y="2403253"/>
                </a:cubicBezTo>
                <a:cubicBezTo>
                  <a:pt x="6471705" y="2406084"/>
                  <a:pt x="6463368" y="2410897"/>
                  <a:pt x="6456735" y="2417182"/>
                </a:cubicBezTo>
                <a:cubicBezTo>
                  <a:pt x="6443474" y="2429751"/>
                  <a:pt x="6437405" y="2447380"/>
                  <a:pt x="6449807" y="2462938"/>
                </a:cubicBezTo>
                <a:cubicBezTo>
                  <a:pt x="6492186" y="2463034"/>
                  <a:pt x="6502884" y="2439356"/>
                  <a:pt x="6506325" y="2402368"/>
                </a:cubicBezTo>
                <a:close/>
                <a:moveTo>
                  <a:pt x="931376" y="2389540"/>
                </a:moveTo>
                <a:cubicBezTo>
                  <a:pt x="929855" y="2390246"/>
                  <a:pt x="928335" y="2391656"/>
                  <a:pt x="925673" y="2394829"/>
                </a:cubicBezTo>
                <a:cubicBezTo>
                  <a:pt x="946204" y="2402231"/>
                  <a:pt x="936319" y="2429724"/>
                  <a:pt x="973197" y="2442062"/>
                </a:cubicBezTo>
                <a:cubicBezTo>
                  <a:pt x="972057" y="2426905"/>
                  <a:pt x="952667" y="2399411"/>
                  <a:pt x="940881" y="2396591"/>
                </a:cubicBezTo>
                <a:cubicBezTo>
                  <a:pt x="943163" y="2391656"/>
                  <a:pt x="939741" y="2393066"/>
                  <a:pt x="938979" y="2389541"/>
                </a:cubicBezTo>
                <a:cubicBezTo>
                  <a:pt x="935178" y="2389188"/>
                  <a:pt x="932897" y="2389188"/>
                  <a:pt x="931376" y="2389540"/>
                </a:cubicBezTo>
                <a:close/>
                <a:moveTo>
                  <a:pt x="965214" y="2382139"/>
                </a:moveTo>
                <a:cubicBezTo>
                  <a:pt x="961792" y="2383550"/>
                  <a:pt x="962933" y="2386722"/>
                  <a:pt x="962933" y="2386722"/>
                </a:cubicBezTo>
                <a:cubicBezTo>
                  <a:pt x="961792" y="2383196"/>
                  <a:pt x="961792" y="2383196"/>
                  <a:pt x="961792" y="2383196"/>
                </a:cubicBezTo>
                <a:cubicBezTo>
                  <a:pt x="961792" y="2388483"/>
                  <a:pt x="962933" y="2392713"/>
                  <a:pt x="964833" y="2396943"/>
                </a:cubicBezTo>
                <a:cubicBezTo>
                  <a:pt x="970156" y="2409281"/>
                  <a:pt x="982322" y="2418093"/>
                  <a:pt x="983082" y="2429373"/>
                </a:cubicBezTo>
                <a:cubicBezTo>
                  <a:pt x="983082" y="2429373"/>
                  <a:pt x="983082" y="2429725"/>
                  <a:pt x="986125" y="2428316"/>
                </a:cubicBezTo>
                <a:cubicBezTo>
                  <a:pt x="984984" y="2424791"/>
                  <a:pt x="979661" y="2395887"/>
                  <a:pt x="965214" y="2382139"/>
                </a:cubicBezTo>
                <a:close/>
                <a:moveTo>
                  <a:pt x="3740239" y="2372710"/>
                </a:moveTo>
                <a:lnTo>
                  <a:pt x="3740248" y="2373708"/>
                </a:lnTo>
                <a:lnTo>
                  <a:pt x="3738223" y="2374779"/>
                </a:lnTo>
                <a:cubicBezTo>
                  <a:pt x="3735815" y="2379423"/>
                  <a:pt x="3741992" y="2387484"/>
                  <a:pt x="3734097" y="2391582"/>
                </a:cubicBezTo>
                <a:cubicBezTo>
                  <a:pt x="3731043" y="2390735"/>
                  <a:pt x="3723164" y="2390603"/>
                  <a:pt x="3716354" y="2391579"/>
                </a:cubicBezTo>
                <a:lnTo>
                  <a:pt x="3711763" y="2392822"/>
                </a:lnTo>
                <a:lnTo>
                  <a:pt x="3712146" y="2389540"/>
                </a:lnTo>
                <a:lnTo>
                  <a:pt x="3714021" y="2380155"/>
                </a:lnTo>
                <a:close/>
                <a:moveTo>
                  <a:pt x="1072810" y="2351472"/>
                </a:moveTo>
                <a:cubicBezTo>
                  <a:pt x="1082695" y="2352882"/>
                  <a:pt x="1087258" y="2352882"/>
                  <a:pt x="1088777" y="2356761"/>
                </a:cubicBezTo>
                <a:cubicBezTo>
                  <a:pt x="1086117" y="2360989"/>
                  <a:pt x="1086117" y="2374383"/>
                  <a:pt x="1088777" y="2380024"/>
                </a:cubicBezTo>
                <a:cubicBezTo>
                  <a:pt x="1096762" y="2369449"/>
                  <a:pt x="1098663" y="2392009"/>
                  <a:pt x="1105887" y="2392712"/>
                </a:cubicBezTo>
                <a:cubicBezTo>
                  <a:pt x="1103605" y="2400116"/>
                  <a:pt x="1100564" y="2400469"/>
                  <a:pt x="1096002" y="2395887"/>
                </a:cubicBezTo>
                <a:cubicBezTo>
                  <a:pt x="1097522" y="2409633"/>
                  <a:pt x="1096002" y="2424085"/>
                  <a:pt x="1095240" y="2440652"/>
                </a:cubicBezTo>
                <a:cubicBezTo>
                  <a:pt x="1093341" y="2456514"/>
                  <a:pt x="1091439" y="2471319"/>
                  <a:pt x="1094481" y="2485772"/>
                </a:cubicBezTo>
                <a:cubicBezTo>
                  <a:pt x="1090299" y="2484362"/>
                  <a:pt x="1088017" y="2478369"/>
                  <a:pt x="1085355" y="2485771"/>
                </a:cubicBezTo>
                <a:cubicBezTo>
                  <a:pt x="1096381" y="2479427"/>
                  <a:pt x="1086117" y="2497756"/>
                  <a:pt x="1093721" y="2496698"/>
                </a:cubicBezTo>
                <a:cubicBezTo>
                  <a:pt x="1100184" y="2485772"/>
                  <a:pt x="1105887" y="2506216"/>
                  <a:pt x="1107027" y="2511504"/>
                </a:cubicBezTo>
                <a:cubicBezTo>
                  <a:pt x="1103985" y="2507273"/>
                  <a:pt x="1100944" y="2507626"/>
                  <a:pt x="1098284" y="2515381"/>
                </a:cubicBezTo>
                <a:cubicBezTo>
                  <a:pt x="1107407" y="2519962"/>
                  <a:pt x="1107028" y="2526307"/>
                  <a:pt x="1104366" y="2534062"/>
                </a:cubicBezTo>
                <a:cubicBezTo>
                  <a:pt x="1103606" y="2536881"/>
                  <a:pt x="1102466" y="2540055"/>
                  <a:pt x="1102845" y="2543580"/>
                </a:cubicBezTo>
                <a:cubicBezTo>
                  <a:pt x="1103225" y="2547105"/>
                  <a:pt x="1103605" y="2550277"/>
                  <a:pt x="1106647" y="2551334"/>
                </a:cubicBezTo>
                <a:cubicBezTo>
                  <a:pt x="1101705" y="2561557"/>
                  <a:pt x="1096382" y="2544638"/>
                  <a:pt x="1097523" y="2559795"/>
                </a:cubicBezTo>
                <a:cubicBezTo>
                  <a:pt x="1100564" y="2559442"/>
                  <a:pt x="1105126" y="2559090"/>
                  <a:pt x="1108548" y="2558385"/>
                </a:cubicBezTo>
                <a:cubicBezTo>
                  <a:pt x="1110069" y="2572483"/>
                  <a:pt x="1111210" y="2611258"/>
                  <a:pt x="1112351" y="2621480"/>
                </a:cubicBezTo>
                <a:cubicBezTo>
                  <a:pt x="1110829" y="2630997"/>
                  <a:pt x="1126799" y="2609848"/>
                  <a:pt x="1124137" y="2627474"/>
                </a:cubicBezTo>
                <a:cubicBezTo>
                  <a:pt x="1116913" y="2626767"/>
                  <a:pt x="1118054" y="2636638"/>
                  <a:pt x="1119195" y="2647212"/>
                </a:cubicBezTo>
                <a:cubicBezTo>
                  <a:pt x="1120335" y="2657786"/>
                  <a:pt x="1121094" y="2669420"/>
                  <a:pt x="1111210" y="2672945"/>
                </a:cubicBezTo>
                <a:cubicBezTo>
                  <a:pt x="1112730" y="2676822"/>
                  <a:pt x="1113110" y="2680346"/>
                  <a:pt x="1113491" y="2683872"/>
                </a:cubicBezTo>
                <a:cubicBezTo>
                  <a:pt x="1114632" y="2685633"/>
                  <a:pt x="1115392" y="2687749"/>
                  <a:pt x="1115011" y="2689159"/>
                </a:cubicBezTo>
                <a:cubicBezTo>
                  <a:pt x="1115772" y="2691274"/>
                  <a:pt x="1115391" y="2692684"/>
                  <a:pt x="1116151" y="2694800"/>
                </a:cubicBezTo>
                <a:cubicBezTo>
                  <a:pt x="1116913" y="2701849"/>
                  <a:pt x="1115772" y="2709603"/>
                  <a:pt x="1116533" y="2716653"/>
                </a:cubicBezTo>
                <a:cubicBezTo>
                  <a:pt x="1116532" y="2723351"/>
                  <a:pt x="1117292" y="2730048"/>
                  <a:pt x="1118433" y="2737450"/>
                </a:cubicBezTo>
                <a:lnTo>
                  <a:pt x="1120335" y="2741328"/>
                </a:lnTo>
                <a:lnTo>
                  <a:pt x="1097143" y="2751198"/>
                </a:lnTo>
                <a:lnTo>
                  <a:pt x="1096762" y="2751550"/>
                </a:lnTo>
                <a:cubicBezTo>
                  <a:pt x="1090298" y="2747672"/>
                  <a:pt x="1084595" y="2742385"/>
                  <a:pt x="1080413" y="2736040"/>
                </a:cubicBezTo>
                <a:cubicBezTo>
                  <a:pt x="1079654" y="2744147"/>
                  <a:pt x="1089918" y="2757895"/>
                  <a:pt x="1082315" y="2763534"/>
                </a:cubicBezTo>
                <a:cubicBezTo>
                  <a:pt x="1080794" y="2754722"/>
                  <a:pt x="1073950" y="2757542"/>
                  <a:pt x="1074330" y="2742385"/>
                </a:cubicBezTo>
                <a:cubicBezTo>
                  <a:pt x="1091819" y="2720178"/>
                  <a:pt x="1080033" y="2732515"/>
                  <a:pt x="1083455" y="2703612"/>
                </a:cubicBezTo>
                <a:cubicBezTo>
                  <a:pt x="1084215" y="2710661"/>
                  <a:pt x="1086116" y="2714538"/>
                  <a:pt x="1089918" y="2715948"/>
                </a:cubicBezTo>
                <a:cubicBezTo>
                  <a:pt x="1086877" y="2711718"/>
                  <a:pt x="1086118" y="2704669"/>
                  <a:pt x="1086117" y="2699733"/>
                </a:cubicBezTo>
                <a:cubicBezTo>
                  <a:pt x="1085737" y="2696209"/>
                  <a:pt x="1085356" y="2692683"/>
                  <a:pt x="1085736" y="2691274"/>
                </a:cubicBezTo>
                <a:cubicBezTo>
                  <a:pt x="1085356" y="2687750"/>
                  <a:pt x="1086496" y="2684577"/>
                  <a:pt x="1086877" y="2683167"/>
                </a:cubicBezTo>
                <a:cubicBezTo>
                  <a:pt x="1087637" y="2671887"/>
                  <a:pt x="1089538" y="2660959"/>
                  <a:pt x="1084215" y="2654263"/>
                </a:cubicBezTo>
                <a:cubicBezTo>
                  <a:pt x="1079273" y="2674354"/>
                  <a:pt x="1082314" y="2678584"/>
                  <a:pt x="1076992" y="2695152"/>
                </a:cubicBezTo>
                <a:cubicBezTo>
                  <a:pt x="1073950" y="2677174"/>
                  <a:pt x="1075852" y="2671182"/>
                  <a:pt x="1068628" y="2655673"/>
                </a:cubicBezTo>
                <a:cubicBezTo>
                  <a:pt x="1074711" y="2650738"/>
                  <a:pt x="1079274" y="2665542"/>
                  <a:pt x="1081174" y="2654615"/>
                </a:cubicBezTo>
                <a:cubicBezTo>
                  <a:pt x="1075091" y="2645802"/>
                  <a:pt x="1078892" y="2633818"/>
                  <a:pt x="1083074" y="2620071"/>
                </a:cubicBezTo>
                <a:cubicBezTo>
                  <a:pt x="1085736" y="2614431"/>
                  <a:pt x="1088018" y="2608086"/>
                  <a:pt x="1088778" y="2601742"/>
                </a:cubicBezTo>
                <a:lnTo>
                  <a:pt x="1087637" y="2595397"/>
                </a:lnTo>
                <a:lnTo>
                  <a:pt x="1096381" y="2588346"/>
                </a:lnTo>
                <a:cubicBezTo>
                  <a:pt x="1095622" y="2579182"/>
                  <a:pt x="1091059" y="2571074"/>
                  <a:pt x="1084977" y="2565434"/>
                </a:cubicBezTo>
                <a:lnTo>
                  <a:pt x="1076611" y="2561204"/>
                </a:lnTo>
                <a:lnTo>
                  <a:pt x="1076612" y="2546400"/>
                </a:lnTo>
                <a:cubicBezTo>
                  <a:pt x="1076612" y="2536530"/>
                  <a:pt x="1079273" y="2523841"/>
                  <a:pt x="1074329" y="2515732"/>
                </a:cubicBezTo>
                <a:cubicBezTo>
                  <a:pt x="1079273" y="2505511"/>
                  <a:pt x="1083075" y="2506922"/>
                  <a:pt x="1087257" y="2503044"/>
                </a:cubicBezTo>
                <a:cubicBezTo>
                  <a:pt x="1078133" y="2498461"/>
                  <a:pt x="1076231" y="2462507"/>
                  <a:pt x="1078514" y="2455104"/>
                </a:cubicBezTo>
                <a:cubicBezTo>
                  <a:pt x="1088018" y="2453342"/>
                  <a:pt x="1079273" y="2472024"/>
                  <a:pt x="1086117" y="2474491"/>
                </a:cubicBezTo>
                <a:cubicBezTo>
                  <a:pt x="1087637" y="2436423"/>
                  <a:pt x="1078514" y="2423381"/>
                  <a:pt x="1075091" y="2405404"/>
                </a:cubicBezTo>
                <a:cubicBezTo>
                  <a:pt x="1074711" y="2396942"/>
                  <a:pt x="1083455" y="2401879"/>
                  <a:pt x="1084595" y="2393771"/>
                </a:cubicBezTo>
                <a:cubicBezTo>
                  <a:pt x="1070908" y="2399059"/>
                  <a:pt x="1072430" y="2371211"/>
                  <a:pt x="1072810" y="2351472"/>
                </a:cubicBezTo>
                <a:close/>
                <a:moveTo>
                  <a:pt x="3732853" y="2329018"/>
                </a:moveTo>
                <a:lnTo>
                  <a:pt x="3737239" y="2329618"/>
                </a:lnTo>
                <a:lnTo>
                  <a:pt x="3736061" y="2333439"/>
                </a:lnTo>
                <a:lnTo>
                  <a:pt x="3732215" y="2332011"/>
                </a:lnTo>
                <a:lnTo>
                  <a:pt x="3732677" y="2329276"/>
                </a:lnTo>
                <a:close/>
                <a:moveTo>
                  <a:pt x="355375" y="2284145"/>
                </a:moveTo>
                <a:cubicBezTo>
                  <a:pt x="367541" y="2282735"/>
                  <a:pt x="376286" y="2299656"/>
                  <a:pt x="372866" y="2310231"/>
                </a:cubicBezTo>
                <a:cubicBezTo>
                  <a:pt x="358418" y="2321158"/>
                  <a:pt x="341308" y="2307763"/>
                  <a:pt x="342449" y="2292253"/>
                </a:cubicBezTo>
                <a:cubicBezTo>
                  <a:pt x="347011" y="2286966"/>
                  <a:pt x="351573" y="2284497"/>
                  <a:pt x="355375" y="2284145"/>
                </a:cubicBezTo>
                <a:close/>
                <a:moveTo>
                  <a:pt x="3737293" y="2277346"/>
                </a:moveTo>
                <a:lnTo>
                  <a:pt x="3738617" y="2284367"/>
                </a:lnTo>
                <a:cubicBezTo>
                  <a:pt x="3737904" y="2290138"/>
                  <a:pt x="3735907" y="2296483"/>
                  <a:pt x="3733817" y="2303181"/>
                </a:cubicBezTo>
                <a:cubicBezTo>
                  <a:pt x="3731156" y="2308997"/>
                  <a:pt x="3728778" y="2315342"/>
                  <a:pt x="3727875" y="2321731"/>
                </a:cubicBezTo>
                <a:lnTo>
                  <a:pt x="3728330" y="2324683"/>
                </a:lnTo>
                <a:lnTo>
                  <a:pt x="3725546" y="2329010"/>
                </a:lnTo>
                <a:cubicBezTo>
                  <a:pt x="3722021" y="2333828"/>
                  <a:pt x="3717933" y="2337945"/>
                  <a:pt x="3712553" y="2340613"/>
                </a:cubicBezTo>
                <a:lnTo>
                  <a:pt x="3706639" y="2341446"/>
                </a:lnTo>
                <a:lnTo>
                  <a:pt x="3706062" y="2332084"/>
                </a:lnTo>
                <a:cubicBezTo>
                  <a:pt x="3705302" y="2319396"/>
                  <a:pt x="3704922" y="2307058"/>
                  <a:pt x="3704540" y="2301770"/>
                </a:cubicBezTo>
                <a:cubicBezTo>
                  <a:pt x="3706062" y="2292254"/>
                  <a:pt x="3690093" y="2313755"/>
                  <a:pt x="3692755" y="2296483"/>
                </a:cubicBezTo>
                <a:cubicBezTo>
                  <a:pt x="3696367" y="2296835"/>
                  <a:pt x="3697887" y="2294368"/>
                  <a:pt x="3698316" y="2290491"/>
                </a:cubicBezTo>
                <a:lnTo>
                  <a:pt x="3697937" y="2285014"/>
                </a:lnTo>
                <a:lnTo>
                  <a:pt x="3715013" y="2278557"/>
                </a:lnTo>
                <a:cubicBezTo>
                  <a:pt x="3719757" y="2281960"/>
                  <a:pt x="3726043" y="2281554"/>
                  <a:pt x="3733453" y="2279118"/>
                </a:cubicBezTo>
                <a:close/>
                <a:moveTo>
                  <a:pt x="828342" y="2272514"/>
                </a:moveTo>
                <a:cubicBezTo>
                  <a:pt x="816557" y="2274981"/>
                  <a:pt x="809713" y="2286613"/>
                  <a:pt x="809713" y="2286613"/>
                </a:cubicBezTo>
                <a:lnTo>
                  <a:pt x="808572" y="2289786"/>
                </a:lnTo>
                <a:lnTo>
                  <a:pt x="802488" y="2282383"/>
                </a:lnTo>
                <a:cubicBezTo>
                  <a:pt x="796405" y="2276744"/>
                  <a:pt x="788802" y="2273218"/>
                  <a:pt x="783099" y="2274277"/>
                </a:cubicBezTo>
                <a:cubicBezTo>
                  <a:pt x="777395" y="2280269"/>
                  <a:pt x="775115" y="2287318"/>
                  <a:pt x="769791" y="2293310"/>
                </a:cubicBezTo>
                <a:cubicBezTo>
                  <a:pt x="775874" y="2307058"/>
                  <a:pt x="783099" y="2318690"/>
                  <a:pt x="793364" y="2319396"/>
                </a:cubicBezTo>
                <a:lnTo>
                  <a:pt x="802488" y="2316928"/>
                </a:lnTo>
                <a:lnTo>
                  <a:pt x="802489" y="2319396"/>
                </a:lnTo>
                <a:cubicBezTo>
                  <a:pt x="803250" y="2327150"/>
                  <a:pt x="807052" y="2336667"/>
                  <a:pt x="819218" y="2341601"/>
                </a:cubicBezTo>
                <a:cubicBezTo>
                  <a:pt x="842791" y="2347594"/>
                  <a:pt x="849253" y="2333143"/>
                  <a:pt x="858757" y="2329264"/>
                </a:cubicBezTo>
                <a:cubicBezTo>
                  <a:pt x="859898" y="2320805"/>
                  <a:pt x="862179" y="2316223"/>
                  <a:pt x="862940" y="2307763"/>
                </a:cubicBezTo>
                <a:cubicBezTo>
                  <a:pt x="865221" y="2291196"/>
                  <a:pt x="839748" y="2278506"/>
                  <a:pt x="841649" y="2273571"/>
                </a:cubicBezTo>
                <a:cubicBezTo>
                  <a:pt x="836707" y="2271808"/>
                  <a:pt x="832144" y="2271456"/>
                  <a:pt x="828342" y="2272514"/>
                </a:cubicBezTo>
                <a:close/>
                <a:moveTo>
                  <a:pt x="779676" y="2231976"/>
                </a:moveTo>
                <a:cubicBezTo>
                  <a:pt x="755344" y="2241847"/>
                  <a:pt x="737855" y="2254535"/>
                  <a:pt x="709340" y="2259471"/>
                </a:cubicBezTo>
                <a:cubicBezTo>
                  <a:pt x="710100" y="2264759"/>
                  <a:pt x="711622" y="2268636"/>
                  <a:pt x="713903" y="2271809"/>
                </a:cubicBezTo>
                <a:cubicBezTo>
                  <a:pt x="720747" y="2281679"/>
                  <a:pt x="732152" y="2284851"/>
                  <a:pt x="740517" y="2290844"/>
                </a:cubicBezTo>
                <a:cubicBezTo>
                  <a:pt x="766750" y="2293664"/>
                  <a:pt x="751923" y="2254890"/>
                  <a:pt x="784999" y="2260177"/>
                </a:cubicBezTo>
                <a:cubicBezTo>
                  <a:pt x="785761" y="2244667"/>
                  <a:pt x="783858" y="2236912"/>
                  <a:pt x="779676" y="2231976"/>
                </a:cubicBezTo>
                <a:close/>
                <a:moveTo>
                  <a:pt x="6815010" y="2151383"/>
                </a:moveTo>
                <a:cubicBezTo>
                  <a:pt x="6806922" y="2151444"/>
                  <a:pt x="6800994" y="2153026"/>
                  <a:pt x="6795731" y="2155758"/>
                </a:cubicBezTo>
                <a:cubicBezTo>
                  <a:pt x="6780449" y="2163351"/>
                  <a:pt x="6773850" y="2180057"/>
                  <a:pt x="6750742" y="2191863"/>
                </a:cubicBezTo>
                <a:cubicBezTo>
                  <a:pt x="6757296" y="2209880"/>
                  <a:pt x="6767789" y="2219172"/>
                  <a:pt x="6778777" y="2222654"/>
                </a:cubicBezTo>
                <a:cubicBezTo>
                  <a:pt x="6812383" y="2232728"/>
                  <a:pt x="6852320" y="2187870"/>
                  <a:pt x="6815010" y="2151383"/>
                </a:cubicBezTo>
                <a:close/>
                <a:moveTo>
                  <a:pt x="4162535" y="2123653"/>
                </a:moveTo>
                <a:cubicBezTo>
                  <a:pt x="4162535" y="2123653"/>
                  <a:pt x="4164294" y="2124479"/>
                  <a:pt x="4164294" y="2124479"/>
                </a:cubicBezTo>
                <a:cubicBezTo>
                  <a:pt x="4166373" y="2125121"/>
                  <a:pt x="4166373" y="2125121"/>
                  <a:pt x="4166373" y="2125121"/>
                </a:cubicBezTo>
                <a:cubicBezTo>
                  <a:pt x="4169072" y="2123870"/>
                  <a:pt x="4169392" y="2123685"/>
                  <a:pt x="4171474" y="2124326"/>
                </a:cubicBezTo>
                <a:lnTo>
                  <a:pt x="4189641" y="2127654"/>
                </a:lnTo>
                <a:lnTo>
                  <a:pt x="4187231" y="2143476"/>
                </a:lnTo>
                <a:lnTo>
                  <a:pt x="4190094" y="2178053"/>
                </a:lnTo>
                <a:lnTo>
                  <a:pt x="4187241" y="2177551"/>
                </a:lnTo>
                <a:cubicBezTo>
                  <a:pt x="4182594" y="2178392"/>
                  <a:pt x="4177816" y="2179000"/>
                  <a:pt x="4175251" y="2180481"/>
                </a:cubicBezTo>
                <a:cubicBezTo>
                  <a:pt x="4172553" y="2181732"/>
                  <a:pt x="4172687" y="2181963"/>
                  <a:pt x="4171450" y="2185746"/>
                </a:cubicBezTo>
                <a:cubicBezTo>
                  <a:pt x="4172069" y="2183854"/>
                  <a:pt x="4174015" y="2184265"/>
                  <a:pt x="4174015" y="2184265"/>
                </a:cubicBezTo>
                <a:cubicBezTo>
                  <a:pt x="4176097" y="2184907"/>
                  <a:pt x="4176228" y="2185137"/>
                  <a:pt x="4178309" y="2185778"/>
                </a:cubicBezTo>
                <a:cubicBezTo>
                  <a:pt x="4180577" y="2186003"/>
                  <a:pt x="4180577" y="2186003"/>
                  <a:pt x="4182657" y="2186646"/>
                </a:cubicBezTo>
                <a:cubicBezTo>
                  <a:pt x="4186818" y="2187928"/>
                  <a:pt x="4188280" y="2190460"/>
                  <a:pt x="4180937" y="2192551"/>
                </a:cubicBezTo>
                <a:cubicBezTo>
                  <a:pt x="4176909" y="2191499"/>
                  <a:pt x="4176589" y="2191683"/>
                  <a:pt x="4174508" y="2191043"/>
                </a:cubicBezTo>
                <a:cubicBezTo>
                  <a:pt x="4174508" y="2191043"/>
                  <a:pt x="4172295" y="2190171"/>
                  <a:pt x="4170215" y="2189530"/>
                </a:cubicBezTo>
                <a:cubicBezTo>
                  <a:pt x="4167649" y="2191010"/>
                  <a:pt x="4165702" y="2190601"/>
                  <a:pt x="4161542" y="2189318"/>
                </a:cubicBezTo>
                <a:cubicBezTo>
                  <a:pt x="4156763" y="2189926"/>
                  <a:pt x="4150524" y="2188003"/>
                  <a:pt x="4145878" y="2188844"/>
                </a:cubicBezTo>
                <a:cubicBezTo>
                  <a:pt x="4138832" y="2189226"/>
                  <a:pt x="4134374" y="2189652"/>
                  <a:pt x="4127649" y="2189850"/>
                </a:cubicBezTo>
                <a:cubicBezTo>
                  <a:pt x="4122870" y="2190459"/>
                  <a:pt x="4123004" y="2190690"/>
                  <a:pt x="4123004" y="2190690"/>
                </a:cubicBezTo>
                <a:cubicBezTo>
                  <a:pt x="4122385" y="2192581"/>
                  <a:pt x="4122065" y="2192767"/>
                  <a:pt x="4122065" y="2192767"/>
                </a:cubicBezTo>
                <a:cubicBezTo>
                  <a:pt x="4119986" y="2192126"/>
                  <a:pt x="4120439" y="2192170"/>
                  <a:pt x="4120439" y="2192170"/>
                </a:cubicBezTo>
                <a:cubicBezTo>
                  <a:pt x="4096624" y="2196094"/>
                  <a:pt x="4096624" y="2196094"/>
                  <a:pt x="4096624" y="2196094"/>
                </a:cubicBezTo>
                <a:cubicBezTo>
                  <a:pt x="4091846" y="2196703"/>
                  <a:pt x="4086451" y="2199205"/>
                  <a:pt x="4079725" y="2199404"/>
                </a:cubicBezTo>
                <a:cubicBezTo>
                  <a:pt x="4038847" y="2208572"/>
                  <a:pt x="3997783" y="2218158"/>
                  <a:pt x="3959603" y="2226077"/>
                </a:cubicBezTo>
                <a:cubicBezTo>
                  <a:pt x="3964867" y="2223345"/>
                  <a:pt x="3968410" y="2226520"/>
                  <a:pt x="3971953" y="2229694"/>
                </a:cubicBezTo>
                <a:cubicBezTo>
                  <a:pt x="3964742" y="2232015"/>
                  <a:pt x="3959347" y="2234516"/>
                  <a:pt x="3952620" y="2234714"/>
                </a:cubicBezTo>
                <a:cubicBezTo>
                  <a:pt x="3949563" y="2229417"/>
                  <a:pt x="3950798" y="2225635"/>
                  <a:pt x="3954115" y="2222492"/>
                </a:cubicBezTo>
                <a:cubicBezTo>
                  <a:pt x="3940632" y="2237645"/>
                  <a:pt x="3907552" y="2219591"/>
                  <a:pt x="3897870" y="2229481"/>
                </a:cubicBezTo>
                <a:cubicBezTo>
                  <a:pt x="3913400" y="2229724"/>
                  <a:pt x="3891505" y="2236226"/>
                  <a:pt x="3887961" y="2233052"/>
                </a:cubicBezTo>
                <a:cubicBezTo>
                  <a:pt x="3889166" y="2244024"/>
                  <a:pt x="3891864" y="2242773"/>
                  <a:pt x="3880102" y="2252020"/>
                </a:cubicBezTo>
                <a:cubicBezTo>
                  <a:pt x="3886828" y="2251821"/>
                  <a:pt x="3897354" y="2246358"/>
                  <a:pt x="3900280" y="2251425"/>
                </a:cubicBezTo>
                <a:cubicBezTo>
                  <a:pt x="3885170" y="2265980"/>
                  <a:pt x="3860254" y="2273918"/>
                  <a:pt x="3834065" y="2278907"/>
                </a:cubicBezTo>
                <a:lnTo>
                  <a:pt x="3829813" y="2279915"/>
                </a:lnTo>
                <a:lnTo>
                  <a:pt x="3827101" y="2234096"/>
                </a:lnTo>
                <a:lnTo>
                  <a:pt x="3869308" y="2219258"/>
                </a:lnTo>
                <a:cubicBezTo>
                  <a:pt x="3876973" y="2216982"/>
                  <a:pt x="3881917" y="2214435"/>
                  <a:pt x="3887178" y="2211704"/>
                </a:cubicBezTo>
                <a:cubicBezTo>
                  <a:pt x="3894843" y="2209427"/>
                  <a:pt x="3899786" y="2206881"/>
                  <a:pt x="3905182" y="2204381"/>
                </a:cubicBezTo>
                <a:cubicBezTo>
                  <a:pt x="3918109" y="2199373"/>
                  <a:pt x="3930260" y="2194506"/>
                  <a:pt x="3942383" y="2191806"/>
                </a:cubicBezTo>
                <a:cubicBezTo>
                  <a:pt x="3960574" y="2184067"/>
                  <a:pt x="3980522" y="2177154"/>
                  <a:pt x="3999854" y="2172134"/>
                </a:cubicBezTo>
                <a:cubicBezTo>
                  <a:pt x="4018703" y="2169236"/>
                  <a:pt x="4038167" y="2164446"/>
                  <a:pt x="4057499" y="2159425"/>
                </a:cubicBezTo>
                <a:cubicBezTo>
                  <a:pt x="4066921" y="2157977"/>
                  <a:pt x="4076667" y="2156341"/>
                  <a:pt x="4086575" y="2152770"/>
                </a:cubicBezTo>
                <a:cubicBezTo>
                  <a:pt x="4110067" y="2149032"/>
                  <a:pt x="4110067" y="2149032"/>
                  <a:pt x="4110067" y="2149032"/>
                </a:cubicBezTo>
                <a:cubicBezTo>
                  <a:pt x="4112148" y="2149673"/>
                  <a:pt x="4112148" y="2149673"/>
                  <a:pt x="4112148" y="2149673"/>
                </a:cubicBezTo>
                <a:cubicBezTo>
                  <a:pt x="4112632" y="2147550"/>
                  <a:pt x="4112632" y="2147550"/>
                  <a:pt x="4112632" y="2147550"/>
                </a:cubicBezTo>
                <a:cubicBezTo>
                  <a:pt x="4117411" y="2146941"/>
                  <a:pt x="4117411" y="2146941"/>
                  <a:pt x="4117411" y="2146941"/>
                </a:cubicBezTo>
                <a:cubicBezTo>
                  <a:pt x="4119976" y="2145461"/>
                  <a:pt x="4122055" y="2146103"/>
                  <a:pt x="4124754" y="2144851"/>
                </a:cubicBezTo>
                <a:cubicBezTo>
                  <a:pt x="4132583" y="2140638"/>
                  <a:pt x="4142624" y="2137298"/>
                  <a:pt x="4149740" y="2128891"/>
                </a:cubicBezTo>
                <a:cubicBezTo>
                  <a:pt x="4152047" y="2135848"/>
                  <a:pt x="4151977" y="2143872"/>
                  <a:pt x="4157859" y="2139248"/>
                </a:cubicBezTo>
                <a:cubicBezTo>
                  <a:pt x="4156692" y="2135009"/>
                  <a:pt x="4152791" y="2125287"/>
                  <a:pt x="4157567" y="2124679"/>
                </a:cubicBezTo>
                <a:cubicBezTo>
                  <a:pt x="4158054" y="2122555"/>
                  <a:pt x="4160134" y="2123196"/>
                  <a:pt x="4162535" y="2123653"/>
                </a:cubicBezTo>
                <a:close/>
                <a:moveTo>
                  <a:pt x="730251" y="2083931"/>
                </a:moveTo>
                <a:cubicBezTo>
                  <a:pt x="720747" y="2083578"/>
                  <a:pt x="710100" y="2090980"/>
                  <a:pt x="712001" y="2104374"/>
                </a:cubicBezTo>
                <a:cubicBezTo>
                  <a:pt x="718845" y="2106842"/>
                  <a:pt x="728351" y="2106842"/>
                  <a:pt x="742798" y="2107194"/>
                </a:cubicBezTo>
                <a:cubicBezTo>
                  <a:pt x="748500" y="2091334"/>
                  <a:pt x="739756" y="2083931"/>
                  <a:pt x="730251" y="2083931"/>
                </a:cubicBezTo>
                <a:close/>
                <a:moveTo>
                  <a:pt x="4763478" y="2083428"/>
                </a:moveTo>
                <a:cubicBezTo>
                  <a:pt x="4761500" y="2097773"/>
                  <a:pt x="4761860" y="2104321"/>
                  <a:pt x="4756597" y="2107053"/>
                </a:cubicBezTo>
                <a:cubicBezTo>
                  <a:pt x="4750973" y="2103236"/>
                  <a:pt x="4732744" y="2104243"/>
                  <a:pt x="4724782" y="2108226"/>
                </a:cubicBezTo>
                <a:cubicBezTo>
                  <a:pt x="4739571" y="2119030"/>
                  <a:pt x="4709221" y="2122736"/>
                  <a:pt x="4708476" y="2133298"/>
                </a:cubicBezTo>
                <a:cubicBezTo>
                  <a:pt x="4698209" y="2130322"/>
                  <a:pt x="4697365" y="2125897"/>
                  <a:pt x="4703732" y="2119151"/>
                </a:cubicBezTo>
                <a:cubicBezTo>
                  <a:pt x="4684882" y="2122050"/>
                  <a:pt x="4664870" y="2120708"/>
                  <a:pt x="4642480" y="2120434"/>
                </a:cubicBezTo>
                <a:cubicBezTo>
                  <a:pt x="4620709" y="2118266"/>
                  <a:pt x="4600696" y="2116923"/>
                  <a:pt x="4581363" y="2121945"/>
                </a:cubicBezTo>
                <a:cubicBezTo>
                  <a:pt x="4583084" y="2116039"/>
                  <a:pt x="4591044" y="2112057"/>
                  <a:pt x="4580644" y="2108851"/>
                </a:cubicBezTo>
                <a:cubicBezTo>
                  <a:pt x="4589552" y="2124278"/>
                  <a:pt x="4564308" y="2110914"/>
                  <a:pt x="4565834" y="2121700"/>
                </a:cubicBezTo>
                <a:cubicBezTo>
                  <a:pt x="4581107" y="2130383"/>
                  <a:pt x="4553946" y="2139617"/>
                  <a:pt x="4546602" y="2141708"/>
                </a:cubicBezTo>
                <a:cubicBezTo>
                  <a:pt x="4552483" y="2137083"/>
                  <a:pt x="4551372" y="2132199"/>
                  <a:pt x="4540785" y="2129408"/>
                </a:cubicBezTo>
                <a:cubicBezTo>
                  <a:pt x="4534966" y="2142285"/>
                  <a:pt x="4526294" y="2142071"/>
                  <a:pt x="4515703" y="2139281"/>
                </a:cubicBezTo>
                <a:cubicBezTo>
                  <a:pt x="4511543" y="2137998"/>
                  <a:pt x="4507383" y="2136718"/>
                  <a:pt x="4502738" y="2137556"/>
                </a:cubicBezTo>
                <a:cubicBezTo>
                  <a:pt x="4497960" y="2138167"/>
                  <a:pt x="4493315" y="2139005"/>
                  <a:pt x="4492080" y="2142790"/>
                </a:cubicBezTo>
                <a:cubicBezTo>
                  <a:pt x="4478268" y="2136639"/>
                  <a:pt x="4500915" y="2128477"/>
                  <a:pt x="4479988" y="2130735"/>
                </a:cubicBezTo>
                <a:cubicBezTo>
                  <a:pt x="4480966" y="2135389"/>
                  <a:pt x="4481192" y="2141705"/>
                  <a:pt x="4482037" y="2146131"/>
                </a:cubicBezTo>
                <a:cubicBezTo>
                  <a:pt x="4463323" y="2149259"/>
                  <a:pt x="4410395" y="2153106"/>
                  <a:pt x="4396326" y="2155394"/>
                </a:cubicBezTo>
                <a:cubicBezTo>
                  <a:pt x="4383360" y="2153668"/>
                  <a:pt x="4413125" y="2174864"/>
                  <a:pt x="4388951" y="2172240"/>
                </a:cubicBezTo>
                <a:cubicBezTo>
                  <a:pt x="4389829" y="2161909"/>
                  <a:pt x="4375438" y="2164383"/>
                  <a:pt x="4361369" y="2166673"/>
                </a:cubicBezTo>
                <a:cubicBezTo>
                  <a:pt x="4347299" y="2168963"/>
                  <a:pt x="4331151" y="2170609"/>
                  <a:pt x="4326403" y="2156463"/>
                </a:cubicBezTo>
                <a:cubicBezTo>
                  <a:pt x="4321008" y="2158965"/>
                  <a:pt x="4316363" y="2159805"/>
                  <a:pt x="4311585" y="2160414"/>
                </a:cubicBezTo>
                <a:cubicBezTo>
                  <a:pt x="4309020" y="2161894"/>
                  <a:pt x="4306322" y="2163145"/>
                  <a:pt x="4304241" y="2162504"/>
                </a:cubicBezTo>
                <a:cubicBezTo>
                  <a:pt x="4301544" y="2163755"/>
                  <a:pt x="4299595" y="2163343"/>
                  <a:pt x="4297030" y="2164825"/>
                </a:cubicBezTo>
                <a:cubicBezTo>
                  <a:pt x="4287607" y="2166274"/>
                  <a:pt x="4276400" y="2165375"/>
                  <a:pt x="4266976" y="2166825"/>
                </a:cubicBezTo>
                <a:cubicBezTo>
                  <a:pt x="4257928" y="2167443"/>
                  <a:pt x="4248560" y="2168247"/>
                  <a:pt x="4238892" y="2170756"/>
                </a:cubicBezTo>
                <a:lnTo>
                  <a:pt x="4233044" y="2173213"/>
                </a:lnTo>
                <a:lnTo>
                  <a:pt x="4219154" y="2141010"/>
                </a:lnTo>
                <a:lnTo>
                  <a:pt x="4217129" y="2139724"/>
                </a:lnTo>
                <a:lnTo>
                  <a:pt x="4218490" y="2139858"/>
                </a:lnTo>
                <a:cubicBezTo>
                  <a:pt x="4223394" y="2130581"/>
                  <a:pt x="4230321" y="2122589"/>
                  <a:pt x="4238768" y="2116485"/>
                </a:cubicBezTo>
                <a:cubicBezTo>
                  <a:pt x="4227882" y="2115400"/>
                  <a:pt x="4209942" y="2130977"/>
                  <a:pt x="4201692" y="2120388"/>
                </a:cubicBezTo>
                <a:cubicBezTo>
                  <a:pt x="4210716" y="2118249"/>
                  <a:pt x="4210755" y="2112392"/>
                  <a:pt x="4218794" y="2109288"/>
                </a:cubicBezTo>
                <a:cubicBezTo>
                  <a:pt x="4221625" y="2108267"/>
                  <a:pt x="4225042" y="2107521"/>
                  <a:pt x="4230087" y="2107372"/>
                </a:cubicBezTo>
                <a:cubicBezTo>
                  <a:pt x="4261447" y="2131331"/>
                  <a:pt x="4243413" y="2115644"/>
                  <a:pt x="4283117" y="2118512"/>
                </a:cubicBezTo>
                <a:cubicBezTo>
                  <a:pt x="4273693" y="2119960"/>
                  <a:pt x="4268430" y="2122692"/>
                  <a:pt x="4266710" y="2128599"/>
                </a:cubicBezTo>
                <a:cubicBezTo>
                  <a:pt x="4272591" y="2123975"/>
                  <a:pt x="4281882" y="2122296"/>
                  <a:pt x="4288739" y="2122328"/>
                </a:cubicBezTo>
                <a:cubicBezTo>
                  <a:pt x="4293386" y="2121487"/>
                  <a:pt x="4298352" y="2120463"/>
                  <a:pt x="4300431" y="2121104"/>
                </a:cubicBezTo>
                <a:cubicBezTo>
                  <a:pt x="4305211" y="2120494"/>
                  <a:pt x="4309050" y="2121961"/>
                  <a:pt x="4311131" y="2122604"/>
                </a:cubicBezTo>
                <a:cubicBezTo>
                  <a:pt x="4326982" y="2122663"/>
                  <a:pt x="4342028" y="2125028"/>
                  <a:pt x="4351092" y="2117032"/>
                </a:cubicBezTo>
                <a:cubicBezTo>
                  <a:pt x="4323697" y="2111049"/>
                  <a:pt x="4317816" y="2115673"/>
                  <a:pt x="4294880" y="2109266"/>
                </a:cubicBezTo>
                <a:cubicBezTo>
                  <a:pt x="4319177" y="2103220"/>
                  <a:pt x="4327177" y="2105970"/>
                  <a:pt x="4348229" y="2095044"/>
                </a:cubicBezTo>
                <a:cubicBezTo>
                  <a:pt x="4355151" y="2103330"/>
                  <a:pt x="4335201" y="2110242"/>
                  <a:pt x="4350114" y="2112377"/>
                </a:cubicBezTo>
                <a:cubicBezTo>
                  <a:pt x="4361876" y="2103130"/>
                  <a:pt x="4378384" y="2108029"/>
                  <a:pt x="4397163" y="2113155"/>
                </a:cubicBezTo>
                <a:cubicBezTo>
                  <a:pt x="4405108" y="2116550"/>
                  <a:pt x="4413694" y="2119576"/>
                  <a:pt x="4422445" y="2120664"/>
                </a:cubicBezTo>
                <a:lnTo>
                  <a:pt x="4431282" y="2118938"/>
                </a:lnTo>
                <a:lnTo>
                  <a:pt x="4441106" y="2130770"/>
                </a:lnTo>
                <a:cubicBezTo>
                  <a:pt x="4454025" y="2129452"/>
                  <a:pt x="4464582" y="2121821"/>
                  <a:pt x="4472206" y="2112813"/>
                </a:cubicBezTo>
                <a:lnTo>
                  <a:pt x="4477650" y="2100766"/>
                </a:lnTo>
                <a:lnTo>
                  <a:pt x="4497693" y="2099941"/>
                </a:lnTo>
                <a:cubicBezTo>
                  <a:pt x="4511276" y="2099774"/>
                  <a:pt x="4528592" y="2102365"/>
                  <a:pt x="4539736" y="2095011"/>
                </a:cubicBezTo>
                <a:cubicBezTo>
                  <a:pt x="4553680" y="2101391"/>
                  <a:pt x="4551827" y="2107067"/>
                  <a:pt x="4557153" y="2112589"/>
                </a:cubicBezTo>
                <a:cubicBezTo>
                  <a:pt x="4562970" y="2099712"/>
                  <a:pt x="4611739" y="2094583"/>
                  <a:pt x="4622139" y="2097789"/>
                </a:cubicBezTo>
                <a:cubicBezTo>
                  <a:pt x="4624807" y="2111294"/>
                  <a:pt x="4599264" y="2099635"/>
                  <a:pt x="4596308" y="2109325"/>
                </a:cubicBezTo>
                <a:cubicBezTo>
                  <a:pt x="4648134" y="2109492"/>
                  <a:pt x="4665323" y="2095576"/>
                  <a:pt x="4689754" y="2089762"/>
                </a:cubicBezTo>
                <a:cubicBezTo>
                  <a:pt x="4701260" y="2088954"/>
                  <a:pt x="4694987" y="2101786"/>
                  <a:pt x="4705873" y="2102871"/>
                </a:cubicBezTo>
                <a:cubicBezTo>
                  <a:pt x="4698200" y="2083657"/>
                  <a:pt x="4736122" y="2084177"/>
                  <a:pt x="4763478" y="2083428"/>
                </a:cubicBezTo>
                <a:close/>
                <a:moveTo>
                  <a:pt x="5376512" y="2067848"/>
                </a:moveTo>
                <a:cubicBezTo>
                  <a:pt x="5346998" y="2079669"/>
                  <a:pt x="5355053" y="2106950"/>
                  <a:pt x="5378711" y="2113863"/>
                </a:cubicBezTo>
                <a:cubicBezTo>
                  <a:pt x="5397386" y="2104001"/>
                  <a:pt x="5387015" y="2086040"/>
                  <a:pt x="5376512" y="2067848"/>
                </a:cubicBezTo>
                <a:close/>
                <a:moveTo>
                  <a:pt x="3930571" y="2021772"/>
                </a:moveTo>
                <a:cubicBezTo>
                  <a:pt x="3920475" y="2025758"/>
                  <a:pt x="3914797" y="2035177"/>
                  <a:pt x="3909690" y="2039661"/>
                </a:cubicBezTo>
                <a:cubicBezTo>
                  <a:pt x="3909105" y="2051973"/>
                  <a:pt x="3917034" y="2062748"/>
                  <a:pt x="3927726" y="2067936"/>
                </a:cubicBezTo>
                <a:cubicBezTo>
                  <a:pt x="3938869" y="2073171"/>
                  <a:pt x="3952775" y="2072817"/>
                  <a:pt x="3963307" y="2063664"/>
                </a:cubicBezTo>
                <a:cubicBezTo>
                  <a:pt x="3964363" y="2044019"/>
                  <a:pt x="3955323" y="2028360"/>
                  <a:pt x="3930571" y="2021772"/>
                </a:cubicBezTo>
                <a:close/>
                <a:moveTo>
                  <a:pt x="767892" y="2008498"/>
                </a:moveTo>
                <a:cubicBezTo>
                  <a:pt x="756104" y="2007439"/>
                  <a:pt x="743938" y="2012374"/>
                  <a:pt x="739377" y="2026475"/>
                </a:cubicBezTo>
                <a:cubicBezTo>
                  <a:pt x="740516" y="2032819"/>
                  <a:pt x="743938" y="2037754"/>
                  <a:pt x="748881" y="2041279"/>
                </a:cubicBezTo>
                <a:cubicBezTo>
                  <a:pt x="763329" y="2051855"/>
                  <a:pt x="790322" y="2048681"/>
                  <a:pt x="796406" y="2027179"/>
                </a:cubicBezTo>
                <a:cubicBezTo>
                  <a:pt x="792224" y="2016957"/>
                  <a:pt x="780058" y="2009908"/>
                  <a:pt x="767892" y="2008498"/>
                </a:cubicBezTo>
                <a:close/>
                <a:moveTo>
                  <a:pt x="3933801" y="1968314"/>
                </a:moveTo>
                <a:cubicBezTo>
                  <a:pt x="3929999" y="1971485"/>
                  <a:pt x="3925816" y="1978536"/>
                  <a:pt x="3918212" y="1985233"/>
                </a:cubicBezTo>
                <a:cubicBezTo>
                  <a:pt x="3923916" y="1993341"/>
                  <a:pt x="3931140" y="1990167"/>
                  <a:pt x="3937222" y="1998275"/>
                </a:cubicBezTo>
                <a:cubicBezTo>
                  <a:pt x="3942926" y="1993341"/>
                  <a:pt x="3945207" y="1987700"/>
                  <a:pt x="3944447" y="1982764"/>
                </a:cubicBezTo>
                <a:cubicBezTo>
                  <a:pt x="3944066" y="1977478"/>
                  <a:pt x="3939883" y="1972544"/>
                  <a:pt x="3933801" y="1968314"/>
                </a:cubicBezTo>
                <a:close/>
                <a:moveTo>
                  <a:pt x="1098284" y="1893938"/>
                </a:moveTo>
                <a:cubicBezTo>
                  <a:pt x="1092580" y="1894995"/>
                  <a:pt x="1086116" y="1898520"/>
                  <a:pt x="1079655" y="1902398"/>
                </a:cubicBezTo>
                <a:cubicBezTo>
                  <a:pt x="1086877" y="1923900"/>
                  <a:pt x="1106266" y="1918964"/>
                  <a:pt x="1111970" y="1901340"/>
                </a:cubicBezTo>
                <a:cubicBezTo>
                  <a:pt x="1108928" y="1894644"/>
                  <a:pt x="1103605" y="1892880"/>
                  <a:pt x="1098284" y="1893938"/>
                </a:cubicBezTo>
                <a:close/>
                <a:moveTo>
                  <a:pt x="3834569" y="1882658"/>
                </a:moveTo>
                <a:cubicBezTo>
                  <a:pt x="3830768" y="1886183"/>
                  <a:pt x="3826965" y="1889355"/>
                  <a:pt x="3823164" y="1892881"/>
                </a:cubicBezTo>
                <a:cubicBezTo>
                  <a:pt x="3829246" y="1926719"/>
                  <a:pt x="3860804" y="1918612"/>
                  <a:pt x="3878672" y="1912620"/>
                </a:cubicBezTo>
                <a:cubicBezTo>
                  <a:pt x="3866506" y="1900635"/>
                  <a:pt x="3849776" y="1898873"/>
                  <a:pt x="3834569" y="1882658"/>
                </a:cubicBezTo>
                <a:close/>
                <a:moveTo>
                  <a:pt x="4252652" y="1859154"/>
                </a:moveTo>
                <a:cubicBezTo>
                  <a:pt x="4236643" y="1857343"/>
                  <a:pt x="4223803" y="1859538"/>
                  <a:pt x="4213918" y="1864629"/>
                </a:cubicBezTo>
                <a:cubicBezTo>
                  <a:pt x="4206731" y="1868471"/>
                  <a:pt x="4201248" y="1873787"/>
                  <a:pt x="4197848" y="1879742"/>
                </a:cubicBezTo>
                <a:cubicBezTo>
                  <a:pt x="4186868" y="1897749"/>
                  <a:pt x="4192178" y="1923237"/>
                  <a:pt x="4214193" y="1936933"/>
                </a:cubicBezTo>
                <a:cubicBezTo>
                  <a:pt x="4228364" y="1937040"/>
                  <a:pt x="4242534" y="1937148"/>
                  <a:pt x="4256836" y="1937488"/>
                </a:cubicBezTo>
                <a:cubicBezTo>
                  <a:pt x="4278108" y="1923979"/>
                  <a:pt x="4277528" y="1869660"/>
                  <a:pt x="4252652" y="1859154"/>
                </a:cubicBezTo>
                <a:close/>
                <a:moveTo>
                  <a:pt x="4069151" y="1826965"/>
                </a:moveTo>
                <a:cubicBezTo>
                  <a:pt x="4064588" y="1829431"/>
                  <a:pt x="4060406" y="1831899"/>
                  <a:pt x="4058506" y="1827317"/>
                </a:cubicBezTo>
                <a:cubicBezTo>
                  <a:pt x="4050902" y="1840359"/>
                  <a:pt x="4041397" y="1848818"/>
                  <a:pt x="4048620" y="1858689"/>
                </a:cubicBezTo>
                <a:cubicBezTo>
                  <a:pt x="4050521" y="1863271"/>
                  <a:pt x="4064589" y="1863975"/>
                  <a:pt x="4065728" y="1860452"/>
                </a:cubicBezTo>
                <a:cubicBezTo>
                  <a:pt x="4069912" y="1857983"/>
                  <a:pt x="4072573" y="1855517"/>
                  <a:pt x="4074095" y="1852344"/>
                </a:cubicBezTo>
                <a:cubicBezTo>
                  <a:pt x="4078276" y="1843884"/>
                  <a:pt x="4072192" y="1834013"/>
                  <a:pt x="4069151" y="1826965"/>
                </a:cubicBezTo>
                <a:close/>
                <a:moveTo>
                  <a:pt x="3875250" y="1712404"/>
                </a:moveTo>
                <a:cubicBezTo>
                  <a:pt x="3868026" y="1715576"/>
                  <a:pt x="3863464" y="1722626"/>
                  <a:pt x="3859282" y="1729325"/>
                </a:cubicBezTo>
                <a:cubicBezTo>
                  <a:pt x="3867645" y="1744834"/>
                  <a:pt x="3880953" y="1749415"/>
                  <a:pt x="3889698" y="1732144"/>
                </a:cubicBezTo>
                <a:cubicBezTo>
                  <a:pt x="3887416" y="1724389"/>
                  <a:pt x="3880953" y="1720160"/>
                  <a:pt x="3875250" y="1712404"/>
                </a:cubicBezTo>
                <a:close/>
                <a:moveTo>
                  <a:pt x="4185491" y="1680327"/>
                </a:moveTo>
                <a:cubicBezTo>
                  <a:pt x="4183972" y="1680679"/>
                  <a:pt x="4182450" y="1682090"/>
                  <a:pt x="4180169" y="1683500"/>
                </a:cubicBezTo>
                <a:cubicBezTo>
                  <a:pt x="4175986" y="1685967"/>
                  <a:pt x="4178269" y="1690550"/>
                  <a:pt x="4180169" y="1695133"/>
                </a:cubicBezTo>
                <a:cubicBezTo>
                  <a:pt x="4183591" y="1696190"/>
                  <a:pt x="4189674" y="1709937"/>
                  <a:pt x="4194997" y="1703945"/>
                </a:cubicBezTo>
                <a:cubicBezTo>
                  <a:pt x="4196898" y="1702535"/>
                  <a:pt x="4198419" y="1699011"/>
                  <a:pt x="4198798" y="1695837"/>
                </a:cubicBezTo>
                <a:cubicBezTo>
                  <a:pt x="4199560" y="1692665"/>
                  <a:pt x="4199560" y="1689844"/>
                  <a:pt x="4199560" y="1689844"/>
                </a:cubicBezTo>
                <a:cubicBezTo>
                  <a:pt x="4196519" y="1688788"/>
                  <a:pt x="4194235" y="1684206"/>
                  <a:pt x="4191195" y="1683147"/>
                </a:cubicBezTo>
                <a:cubicBezTo>
                  <a:pt x="4188534" y="1680328"/>
                  <a:pt x="4187013" y="1679624"/>
                  <a:pt x="4185491" y="1680327"/>
                </a:cubicBezTo>
                <a:close/>
                <a:moveTo>
                  <a:pt x="4832071" y="1648361"/>
                </a:moveTo>
                <a:cubicBezTo>
                  <a:pt x="4807492" y="1661325"/>
                  <a:pt x="4787526" y="1675615"/>
                  <a:pt x="4801487" y="1699795"/>
                </a:cubicBezTo>
                <a:cubicBezTo>
                  <a:pt x="4807234" y="1707528"/>
                  <a:pt x="4813820" y="1710788"/>
                  <a:pt x="4820225" y="1710775"/>
                </a:cubicBezTo>
                <a:cubicBezTo>
                  <a:pt x="4840345" y="1710826"/>
                  <a:pt x="4861702" y="1681916"/>
                  <a:pt x="4858480" y="1665966"/>
                </a:cubicBezTo>
                <a:cubicBezTo>
                  <a:pt x="4849957" y="1658607"/>
                  <a:pt x="4840274" y="1655908"/>
                  <a:pt x="4832071" y="1648361"/>
                </a:cubicBezTo>
                <a:close/>
                <a:moveTo>
                  <a:pt x="3718989" y="1635914"/>
                </a:moveTo>
                <a:cubicBezTo>
                  <a:pt x="3715947" y="1634857"/>
                  <a:pt x="3706062" y="1643316"/>
                  <a:pt x="3710244" y="1652482"/>
                </a:cubicBezTo>
                <a:cubicBezTo>
                  <a:pt x="3713286" y="1653538"/>
                  <a:pt x="3717469" y="1651072"/>
                  <a:pt x="3720889" y="1652128"/>
                </a:cubicBezTo>
                <a:cubicBezTo>
                  <a:pt x="3718607" y="1647545"/>
                  <a:pt x="3721269" y="1640496"/>
                  <a:pt x="3718989" y="1635914"/>
                </a:cubicBezTo>
                <a:close/>
                <a:moveTo>
                  <a:pt x="6214204" y="1630568"/>
                </a:moveTo>
                <a:cubicBezTo>
                  <a:pt x="6157717" y="1663795"/>
                  <a:pt x="6150608" y="1706279"/>
                  <a:pt x="6108230" y="1743948"/>
                </a:cubicBezTo>
                <a:cubicBezTo>
                  <a:pt x="6159072" y="1768328"/>
                  <a:pt x="6232950" y="1675625"/>
                  <a:pt x="6214204" y="1630568"/>
                </a:cubicBezTo>
                <a:close/>
                <a:moveTo>
                  <a:pt x="3825824" y="1626749"/>
                </a:moveTo>
                <a:cubicBezTo>
                  <a:pt x="3815180" y="1625338"/>
                  <a:pt x="3802632" y="1628864"/>
                  <a:pt x="3788946" y="1634857"/>
                </a:cubicBezTo>
                <a:lnTo>
                  <a:pt x="3784762" y="1642963"/>
                </a:lnTo>
                <a:lnTo>
                  <a:pt x="3763852" y="1645784"/>
                </a:lnTo>
                <a:cubicBezTo>
                  <a:pt x="3736099" y="1656710"/>
                  <a:pt x="3716329" y="1686320"/>
                  <a:pt x="3734577" y="1719102"/>
                </a:cubicBezTo>
                <a:cubicBezTo>
                  <a:pt x="3740470" y="1727033"/>
                  <a:pt x="3748145" y="1732343"/>
                  <a:pt x="3756890" y="1735255"/>
                </a:cubicBezTo>
                <a:lnTo>
                  <a:pt x="3774819" y="1736366"/>
                </a:lnTo>
                <a:lnTo>
                  <a:pt x="3774674" y="1738422"/>
                </a:lnTo>
                <a:cubicBezTo>
                  <a:pt x="3789110" y="1738992"/>
                  <a:pt x="3803094" y="1739515"/>
                  <a:pt x="3817396" y="1739855"/>
                </a:cubicBezTo>
                <a:cubicBezTo>
                  <a:pt x="3818129" y="1733905"/>
                  <a:pt x="3818710" y="1729866"/>
                  <a:pt x="3819048" y="1726830"/>
                </a:cubicBezTo>
                <a:lnTo>
                  <a:pt x="3819138" y="1723680"/>
                </a:lnTo>
                <a:lnTo>
                  <a:pt x="3845215" y="1702888"/>
                </a:lnTo>
                <a:cubicBezTo>
                  <a:pt x="3843694" y="1692665"/>
                  <a:pt x="3841412" y="1683852"/>
                  <a:pt x="3838370" y="1676451"/>
                </a:cubicBezTo>
                <a:lnTo>
                  <a:pt x="3835329" y="1671515"/>
                </a:lnTo>
                <a:lnTo>
                  <a:pt x="3850538" y="1659882"/>
                </a:lnTo>
                <a:cubicBezTo>
                  <a:pt x="3849017" y="1655300"/>
                  <a:pt x="3847495" y="1650365"/>
                  <a:pt x="3851678" y="1648604"/>
                </a:cubicBezTo>
                <a:cubicBezTo>
                  <a:pt x="3845215" y="1634856"/>
                  <a:pt x="3836470" y="1628512"/>
                  <a:pt x="3825824" y="1626749"/>
                </a:cubicBezTo>
                <a:close/>
                <a:moveTo>
                  <a:pt x="4137207" y="1615821"/>
                </a:moveTo>
                <a:cubicBezTo>
                  <a:pt x="4129223" y="1616174"/>
                  <a:pt x="4121238" y="1620052"/>
                  <a:pt x="4113635" y="1626748"/>
                </a:cubicBezTo>
                <a:cubicBezTo>
                  <a:pt x="4112494" y="1637323"/>
                  <a:pt x="4121239" y="1649308"/>
                  <a:pt x="4129983" y="1660941"/>
                </a:cubicBezTo>
                <a:cubicBezTo>
                  <a:pt x="4137968" y="1656006"/>
                  <a:pt x="4152035" y="1650013"/>
                  <a:pt x="4158117" y="1639439"/>
                </a:cubicBezTo>
                <a:cubicBezTo>
                  <a:pt x="4160019" y="1635914"/>
                  <a:pt x="4160780" y="1631684"/>
                  <a:pt x="4160779" y="1627101"/>
                </a:cubicBezTo>
                <a:cubicBezTo>
                  <a:pt x="4153175" y="1619348"/>
                  <a:pt x="4145190" y="1615822"/>
                  <a:pt x="4137207" y="1615821"/>
                </a:cubicBezTo>
                <a:close/>
                <a:moveTo>
                  <a:pt x="5194976" y="1590514"/>
                </a:moveTo>
                <a:cubicBezTo>
                  <a:pt x="5190330" y="1591355"/>
                  <a:pt x="5186539" y="1592930"/>
                  <a:pt x="5183144" y="1595197"/>
                </a:cubicBezTo>
                <a:cubicBezTo>
                  <a:pt x="5179561" y="1597879"/>
                  <a:pt x="5177020" y="1600881"/>
                  <a:pt x="5174745" y="1604345"/>
                </a:cubicBezTo>
                <a:cubicBezTo>
                  <a:pt x="5160581" y="1625724"/>
                  <a:pt x="5166214" y="1663616"/>
                  <a:pt x="5195126" y="1671486"/>
                </a:cubicBezTo>
                <a:cubicBezTo>
                  <a:pt x="5223388" y="1658239"/>
                  <a:pt x="5233891" y="1600900"/>
                  <a:pt x="5194976" y="1590514"/>
                </a:cubicBezTo>
                <a:close/>
                <a:moveTo>
                  <a:pt x="4875675" y="1560244"/>
                </a:moveTo>
                <a:cubicBezTo>
                  <a:pt x="4868386" y="1561689"/>
                  <a:pt x="4863124" y="1564420"/>
                  <a:pt x="4858581" y="1567658"/>
                </a:cubicBezTo>
                <a:cubicBezTo>
                  <a:pt x="4845537" y="1577645"/>
                  <a:pt x="4841846" y="1594207"/>
                  <a:pt x="4834080" y="1606673"/>
                </a:cubicBezTo>
                <a:cubicBezTo>
                  <a:pt x="4830772" y="1643892"/>
                  <a:pt x="4883606" y="1621370"/>
                  <a:pt x="4877023" y="1668464"/>
                </a:cubicBezTo>
                <a:cubicBezTo>
                  <a:pt x="4898506" y="1668649"/>
                  <a:pt x="4908999" y="1665354"/>
                  <a:pt x="4915953" y="1658884"/>
                </a:cubicBezTo>
                <a:cubicBezTo>
                  <a:pt x="4901322" y="1624654"/>
                  <a:pt x="4883224" y="1600714"/>
                  <a:pt x="4875675" y="1560244"/>
                </a:cubicBezTo>
                <a:close/>
                <a:moveTo>
                  <a:pt x="5087742" y="1555096"/>
                </a:moveTo>
                <a:cubicBezTo>
                  <a:pt x="5084278" y="1565386"/>
                  <a:pt x="5084488" y="1579080"/>
                  <a:pt x="5084873" y="1599738"/>
                </a:cubicBezTo>
                <a:cubicBezTo>
                  <a:pt x="5128182" y="1614034"/>
                  <a:pt x="5123489" y="1548888"/>
                  <a:pt x="5087742" y="1555096"/>
                </a:cubicBezTo>
                <a:close/>
                <a:moveTo>
                  <a:pt x="3704541" y="1513246"/>
                </a:moveTo>
                <a:cubicBezTo>
                  <a:pt x="3702259" y="1520297"/>
                  <a:pt x="3701500" y="1527698"/>
                  <a:pt x="3701881" y="1535101"/>
                </a:cubicBezTo>
                <a:lnTo>
                  <a:pt x="3702259" y="1536864"/>
                </a:lnTo>
                <a:lnTo>
                  <a:pt x="3698458" y="1540389"/>
                </a:lnTo>
                <a:cubicBezTo>
                  <a:pt x="3693895" y="1548849"/>
                  <a:pt x="3695417" y="1559776"/>
                  <a:pt x="3688952" y="1563653"/>
                </a:cubicBezTo>
                <a:cubicBezTo>
                  <a:pt x="3690854" y="1568235"/>
                  <a:pt x="3697318" y="1581982"/>
                  <a:pt x="3692755" y="1584450"/>
                </a:cubicBezTo>
                <a:lnTo>
                  <a:pt x="3703400" y="1595378"/>
                </a:lnTo>
                <a:lnTo>
                  <a:pt x="3704162" y="1613707"/>
                </a:lnTo>
                <a:cubicBezTo>
                  <a:pt x="3706822" y="1620756"/>
                  <a:pt x="3712146" y="1628512"/>
                  <a:pt x="3720890" y="1636266"/>
                </a:cubicBezTo>
                <a:cubicBezTo>
                  <a:pt x="3730394" y="1639791"/>
                  <a:pt x="3745983" y="1627103"/>
                  <a:pt x="3752446" y="1613002"/>
                </a:cubicBezTo>
                <a:cubicBezTo>
                  <a:pt x="3754728" y="1608419"/>
                  <a:pt x="3755868" y="1603485"/>
                  <a:pt x="3755488" y="1598903"/>
                </a:cubicBezTo>
                <a:cubicBezTo>
                  <a:pt x="3747504" y="1587270"/>
                  <a:pt x="3738759" y="1581277"/>
                  <a:pt x="3730394" y="1579516"/>
                </a:cubicBezTo>
                <a:lnTo>
                  <a:pt x="3725072" y="1579867"/>
                </a:lnTo>
                <a:lnTo>
                  <a:pt x="3725832" y="1565416"/>
                </a:lnTo>
                <a:lnTo>
                  <a:pt x="3720510" y="1543561"/>
                </a:lnTo>
                <a:lnTo>
                  <a:pt x="3728494" y="1539683"/>
                </a:lnTo>
                <a:cubicBezTo>
                  <a:pt x="3735338" y="1537921"/>
                  <a:pt x="3742181" y="1538274"/>
                  <a:pt x="3749405" y="1535454"/>
                </a:cubicBezTo>
                <a:cubicBezTo>
                  <a:pt x="3736858" y="1526641"/>
                  <a:pt x="3721270" y="1514657"/>
                  <a:pt x="3704541" y="1513246"/>
                </a:cubicBezTo>
                <a:close/>
                <a:moveTo>
                  <a:pt x="4403910" y="1481559"/>
                </a:moveTo>
                <a:cubicBezTo>
                  <a:pt x="4395266" y="1482136"/>
                  <a:pt x="4386660" y="1485186"/>
                  <a:pt x="4381525" y="1489992"/>
                </a:cubicBezTo>
                <a:cubicBezTo>
                  <a:pt x="4385242" y="1500129"/>
                  <a:pt x="4389628" y="1507728"/>
                  <a:pt x="4396237" y="1512510"/>
                </a:cubicBezTo>
                <a:cubicBezTo>
                  <a:pt x="4402712" y="1517062"/>
                  <a:pt x="4411540" y="1519026"/>
                  <a:pt x="4423553" y="1517618"/>
                </a:cubicBezTo>
                <a:cubicBezTo>
                  <a:pt x="4419838" y="1507480"/>
                  <a:pt x="4430145" y="1504600"/>
                  <a:pt x="4426526" y="1487961"/>
                </a:cubicBezTo>
                <a:cubicBezTo>
                  <a:pt x="4421238" y="1482877"/>
                  <a:pt x="4412556" y="1480981"/>
                  <a:pt x="4403910" y="1481559"/>
                </a:cubicBezTo>
                <a:close/>
                <a:moveTo>
                  <a:pt x="1260627" y="1461429"/>
                </a:moveTo>
                <a:cubicBezTo>
                  <a:pt x="1258726" y="1462136"/>
                  <a:pt x="1256445" y="1463898"/>
                  <a:pt x="1253783" y="1467071"/>
                </a:cubicBezTo>
                <a:cubicBezTo>
                  <a:pt x="1250361" y="1468480"/>
                  <a:pt x="1251502" y="1471652"/>
                  <a:pt x="1248081" y="1473062"/>
                </a:cubicBezTo>
                <a:cubicBezTo>
                  <a:pt x="1246941" y="1475530"/>
                  <a:pt x="1247700" y="1477997"/>
                  <a:pt x="1249221" y="1480465"/>
                </a:cubicBezTo>
                <a:cubicBezTo>
                  <a:pt x="1251122" y="1482580"/>
                  <a:pt x="1253404" y="1484343"/>
                  <a:pt x="1255686" y="1485400"/>
                </a:cubicBezTo>
                <a:cubicBezTo>
                  <a:pt x="1259868" y="1487515"/>
                  <a:pt x="1263289" y="1486106"/>
                  <a:pt x="1270513" y="1486809"/>
                </a:cubicBezTo>
                <a:cubicBezTo>
                  <a:pt x="1272793" y="1482227"/>
                  <a:pt x="1271652" y="1479055"/>
                  <a:pt x="1272793" y="1482227"/>
                </a:cubicBezTo>
                <a:cubicBezTo>
                  <a:pt x="1272793" y="1482227"/>
                  <a:pt x="1276215" y="1480818"/>
                  <a:pt x="1276215" y="1480818"/>
                </a:cubicBezTo>
                <a:cubicBezTo>
                  <a:pt x="1272034" y="1478702"/>
                  <a:pt x="1271653" y="1478702"/>
                  <a:pt x="1273934" y="1474121"/>
                </a:cubicBezTo>
                <a:cubicBezTo>
                  <a:pt x="1273934" y="1474121"/>
                  <a:pt x="1276215" y="1469186"/>
                  <a:pt x="1275075" y="1466012"/>
                </a:cubicBezTo>
                <a:cubicBezTo>
                  <a:pt x="1270512" y="1463898"/>
                  <a:pt x="1269752" y="1460374"/>
                  <a:pt x="1266711" y="1461430"/>
                </a:cubicBezTo>
                <a:cubicBezTo>
                  <a:pt x="1264430" y="1460373"/>
                  <a:pt x="1262528" y="1460374"/>
                  <a:pt x="1260627" y="1461429"/>
                </a:cubicBezTo>
                <a:close/>
                <a:moveTo>
                  <a:pt x="3740280" y="1409615"/>
                </a:moveTo>
                <a:cubicBezTo>
                  <a:pt x="3726213" y="1441690"/>
                  <a:pt x="3712146" y="1473414"/>
                  <a:pt x="3736098" y="1505139"/>
                </a:cubicBezTo>
                <a:cubicBezTo>
                  <a:pt x="3740279" y="1498090"/>
                  <a:pt x="3744462" y="1489629"/>
                  <a:pt x="3747884" y="1480817"/>
                </a:cubicBezTo>
                <a:cubicBezTo>
                  <a:pt x="3758150" y="1454381"/>
                  <a:pt x="3761951" y="1422657"/>
                  <a:pt x="3740280" y="1409615"/>
                </a:cubicBezTo>
                <a:close/>
                <a:moveTo>
                  <a:pt x="4251646" y="1409263"/>
                </a:moveTo>
                <a:cubicBezTo>
                  <a:pt x="4206402" y="1411024"/>
                  <a:pt x="4185872" y="1436756"/>
                  <a:pt x="4147472" y="1446626"/>
                </a:cubicBezTo>
                <a:cubicBezTo>
                  <a:pt x="4166862" y="1480817"/>
                  <a:pt x="4245182" y="1445569"/>
                  <a:pt x="4251646" y="1409263"/>
                </a:cubicBezTo>
                <a:close/>
                <a:moveTo>
                  <a:pt x="3603407" y="1402564"/>
                </a:moveTo>
                <a:cubicBezTo>
                  <a:pt x="3582117" y="1399744"/>
                  <a:pt x="3576415" y="1420541"/>
                  <a:pt x="3587440" y="1433584"/>
                </a:cubicBezTo>
                <a:cubicBezTo>
                  <a:pt x="3594664" y="1433584"/>
                  <a:pt x="3598085" y="1430059"/>
                  <a:pt x="3600367" y="1424066"/>
                </a:cubicBezTo>
                <a:cubicBezTo>
                  <a:pt x="3602648" y="1418427"/>
                  <a:pt x="3603027" y="1410319"/>
                  <a:pt x="3603407" y="1402564"/>
                </a:cubicBezTo>
                <a:close/>
                <a:moveTo>
                  <a:pt x="1175464" y="1397629"/>
                </a:moveTo>
                <a:cubicBezTo>
                  <a:pt x="1167858" y="1396924"/>
                  <a:pt x="1165578" y="1401506"/>
                  <a:pt x="1163676" y="1406442"/>
                </a:cubicBezTo>
                <a:cubicBezTo>
                  <a:pt x="1161396" y="1411025"/>
                  <a:pt x="1162536" y="1414548"/>
                  <a:pt x="1162536" y="1414548"/>
                </a:cubicBezTo>
                <a:cubicBezTo>
                  <a:pt x="1163298" y="1418074"/>
                  <a:pt x="1160255" y="1419484"/>
                  <a:pt x="1161396" y="1423009"/>
                </a:cubicBezTo>
                <a:cubicBezTo>
                  <a:pt x="1158735" y="1424066"/>
                  <a:pt x="1158735" y="1446273"/>
                  <a:pt x="1162536" y="1458964"/>
                </a:cubicBezTo>
                <a:cubicBezTo>
                  <a:pt x="1163677" y="1463193"/>
                  <a:pt x="1165197" y="1466718"/>
                  <a:pt x="1167479" y="1467776"/>
                </a:cubicBezTo>
                <a:cubicBezTo>
                  <a:pt x="1170901" y="1466366"/>
                  <a:pt x="1171662" y="1469538"/>
                  <a:pt x="1175084" y="1468128"/>
                </a:cubicBezTo>
                <a:cubicBezTo>
                  <a:pt x="1178505" y="1443453"/>
                  <a:pt x="1174323" y="1429354"/>
                  <a:pt x="1175464" y="1397629"/>
                </a:cubicBezTo>
                <a:close/>
                <a:moveTo>
                  <a:pt x="3645611" y="1370487"/>
                </a:moveTo>
                <a:cubicBezTo>
                  <a:pt x="3628882" y="1383177"/>
                  <a:pt x="3618996" y="1397982"/>
                  <a:pt x="3611773" y="1413844"/>
                </a:cubicBezTo>
                <a:cubicBezTo>
                  <a:pt x="3604169" y="1429354"/>
                  <a:pt x="3599607" y="1445921"/>
                  <a:pt x="3594284" y="1461784"/>
                </a:cubicBezTo>
                <a:cubicBezTo>
                  <a:pt x="3612533" y="1451914"/>
                  <a:pt x="3640667" y="1428296"/>
                  <a:pt x="3647511" y="1400097"/>
                </a:cubicBezTo>
                <a:cubicBezTo>
                  <a:pt x="3649413" y="1390579"/>
                  <a:pt x="3649413" y="1380710"/>
                  <a:pt x="3645611" y="1370487"/>
                </a:cubicBezTo>
                <a:close/>
                <a:moveTo>
                  <a:pt x="2793968" y="1297521"/>
                </a:moveTo>
                <a:lnTo>
                  <a:pt x="2798150" y="1300341"/>
                </a:lnTo>
                <a:cubicBezTo>
                  <a:pt x="2804612" y="1303866"/>
                  <a:pt x="2811457" y="1309858"/>
                  <a:pt x="2817539" y="1310212"/>
                </a:cubicBezTo>
                <a:cubicBezTo>
                  <a:pt x="2820580" y="1310917"/>
                  <a:pt x="2824002" y="1311622"/>
                  <a:pt x="2827804" y="1312679"/>
                </a:cubicBezTo>
                <a:lnTo>
                  <a:pt x="2836549" y="1315146"/>
                </a:lnTo>
                <a:lnTo>
                  <a:pt x="2847574" y="1325016"/>
                </a:lnTo>
                <a:lnTo>
                  <a:pt x="2847954" y="1323959"/>
                </a:lnTo>
                <a:lnTo>
                  <a:pt x="2850616" y="1332418"/>
                </a:lnTo>
                <a:cubicBezTo>
                  <a:pt x="2846435" y="1322901"/>
                  <a:pt x="2833508" y="1330304"/>
                  <a:pt x="2828184" y="1318319"/>
                </a:cubicBezTo>
                <a:cubicBezTo>
                  <a:pt x="2821342" y="1321139"/>
                  <a:pt x="2828184" y="1328541"/>
                  <a:pt x="2822483" y="1326779"/>
                </a:cubicBezTo>
                <a:lnTo>
                  <a:pt x="2806132" y="1317966"/>
                </a:lnTo>
                <a:lnTo>
                  <a:pt x="2804991" y="1311269"/>
                </a:lnTo>
                <a:close/>
                <a:moveTo>
                  <a:pt x="810472" y="1278840"/>
                </a:moveTo>
                <a:cubicBezTo>
                  <a:pt x="805531" y="1278134"/>
                  <a:pt x="800969" y="1278840"/>
                  <a:pt x="797166" y="1280250"/>
                </a:cubicBezTo>
                <a:cubicBezTo>
                  <a:pt x="818837" y="1322548"/>
                  <a:pt x="848493" y="1328894"/>
                  <a:pt x="873586" y="1360617"/>
                </a:cubicBezTo>
                <a:cubicBezTo>
                  <a:pt x="889934" y="1328541"/>
                  <a:pt x="843550" y="1281306"/>
                  <a:pt x="810472" y="1278840"/>
                </a:cubicBezTo>
                <a:close/>
                <a:moveTo>
                  <a:pt x="3634204" y="1267560"/>
                </a:moveTo>
                <a:cubicBezTo>
                  <a:pt x="3612913" y="1266855"/>
                  <a:pt x="3585539" y="1290472"/>
                  <a:pt x="3573752" y="1314794"/>
                </a:cubicBezTo>
                <a:cubicBezTo>
                  <a:pt x="3564629" y="1334533"/>
                  <a:pt x="3565008" y="1354625"/>
                  <a:pt x="3585919" y="1363085"/>
                </a:cubicBezTo>
                <a:cubicBezTo>
                  <a:pt x="3625079" y="1340878"/>
                  <a:pt x="3642948" y="1308802"/>
                  <a:pt x="3653214" y="1277078"/>
                </a:cubicBezTo>
                <a:cubicBezTo>
                  <a:pt x="3648271" y="1270731"/>
                  <a:pt x="3641429" y="1267560"/>
                  <a:pt x="3634204" y="1267560"/>
                </a:cubicBezTo>
                <a:close/>
                <a:moveTo>
                  <a:pt x="1496731" y="1258747"/>
                </a:moveTo>
                <a:cubicBezTo>
                  <a:pt x="1488366" y="1271085"/>
                  <a:pt x="1487225" y="1281660"/>
                  <a:pt x="1489888" y="1289767"/>
                </a:cubicBezTo>
                <a:cubicBezTo>
                  <a:pt x="1491788" y="1296111"/>
                  <a:pt x="1495590" y="1300694"/>
                  <a:pt x="1500532" y="1303867"/>
                </a:cubicBezTo>
                <a:cubicBezTo>
                  <a:pt x="1511558" y="1310212"/>
                  <a:pt x="1526765" y="1307391"/>
                  <a:pt x="1531709" y="1289767"/>
                </a:cubicBezTo>
                <a:cubicBezTo>
                  <a:pt x="1533230" y="1284127"/>
                  <a:pt x="1533610" y="1276724"/>
                  <a:pt x="1532468" y="1267560"/>
                </a:cubicBezTo>
                <a:cubicBezTo>
                  <a:pt x="1520683" y="1264387"/>
                  <a:pt x="1513458" y="1256633"/>
                  <a:pt x="1496731" y="1258747"/>
                </a:cubicBezTo>
                <a:close/>
                <a:moveTo>
                  <a:pt x="4113635" y="1240418"/>
                </a:moveTo>
                <a:cubicBezTo>
                  <a:pt x="4095764" y="1243238"/>
                  <a:pt x="4076756" y="1264739"/>
                  <a:pt x="4084739" y="1284832"/>
                </a:cubicBezTo>
                <a:cubicBezTo>
                  <a:pt x="4099187" y="1291530"/>
                  <a:pt x="4123139" y="1280602"/>
                  <a:pt x="4129983" y="1263330"/>
                </a:cubicBezTo>
                <a:cubicBezTo>
                  <a:pt x="4132264" y="1257691"/>
                  <a:pt x="4132264" y="1251345"/>
                  <a:pt x="4129983" y="1244648"/>
                </a:cubicBezTo>
                <a:cubicBezTo>
                  <a:pt x="4125421" y="1240770"/>
                  <a:pt x="4119717" y="1239360"/>
                  <a:pt x="4113635" y="1240418"/>
                </a:cubicBezTo>
                <a:close/>
                <a:moveTo>
                  <a:pt x="3399242" y="1235131"/>
                </a:moveTo>
                <a:cubicBezTo>
                  <a:pt x="3394299" y="1233721"/>
                  <a:pt x="3387455" y="1234425"/>
                  <a:pt x="3378711" y="1238303"/>
                </a:cubicBezTo>
                <a:cubicBezTo>
                  <a:pt x="3374149" y="1264740"/>
                  <a:pt x="3400763" y="1269675"/>
                  <a:pt x="3411029" y="1246059"/>
                </a:cubicBezTo>
                <a:cubicBezTo>
                  <a:pt x="3407987" y="1240770"/>
                  <a:pt x="3404564" y="1236540"/>
                  <a:pt x="3399242" y="1235131"/>
                </a:cubicBezTo>
                <a:close/>
                <a:moveTo>
                  <a:pt x="2573452" y="1227376"/>
                </a:moveTo>
                <a:cubicBezTo>
                  <a:pt x="2581056" y="1226671"/>
                  <a:pt x="2588279" y="1227375"/>
                  <a:pt x="2595504" y="1228081"/>
                </a:cubicBezTo>
                <a:cubicBezTo>
                  <a:pt x="2608811" y="1229138"/>
                  <a:pt x="2622118" y="1233721"/>
                  <a:pt x="2636185" y="1236539"/>
                </a:cubicBezTo>
                <a:cubicBezTo>
                  <a:pt x="2642267" y="1238656"/>
                  <a:pt x="2648731" y="1240418"/>
                  <a:pt x="2655575" y="1242533"/>
                </a:cubicBezTo>
                <a:lnTo>
                  <a:pt x="2676105" y="1246410"/>
                </a:lnTo>
                <a:lnTo>
                  <a:pt x="2679527" y="1250992"/>
                </a:lnTo>
                <a:cubicBezTo>
                  <a:pt x="2680288" y="1253108"/>
                  <a:pt x="2681048" y="1255222"/>
                  <a:pt x="2681428" y="1258042"/>
                </a:cubicBezTo>
                <a:cubicBezTo>
                  <a:pt x="2690173" y="1259453"/>
                  <a:pt x="2699678" y="1262273"/>
                  <a:pt x="2707662" y="1265093"/>
                </a:cubicBezTo>
                <a:cubicBezTo>
                  <a:pt x="2717166" y="1268265"/>
                  <a:pt x="2724770" y="1272495"/>
                  <a:pt x="2732756" y="1275315"/>
                </a:cubicBezTo>
                <a:cubicBezTo>
                  <a:pt x="2740740" y="1277782"/>
                  <a:pt x="2749103" y="1280603"/>
                  <a:pt x="2756708" y="1284833"/>
                </a:cubicBezTo>
                <a:cubicBezTo>
                  <a:pt x="2763551" y="1286947"/>
                  <a:pt x="2770014" y="1289415"/>
                  <a:pt x="2776099" y="1289767"/>
                </a:cubicBezTo>
                <a:lnTo>
                  <a:pt x="2785983" y="1292587"/>
                </a:lnTo>
                <a:lnTo>
                  <a:pt x="2774957" y="1302456"/>
                </a:lnTo>
                <a:lnTo>
                  <a:pt x="2733135" y="1288357"/>
                </a:lnTo>
                <a:cubicBezTo>
                  <a:pt x="2716407" y="1284479"/>
                  <a:pt x="2699677" y="1280602"/>
                  <a:pt x="2682569" y="1278486"/>
                </a:cubicBezTo>
                <a:cubicBezTo>
                  <a:pt x="2666220" y="1278134"/>
                  <a:pt x="2648730" y="1275668"/>
                  <a:pt x="2631241" y="1274962"/>
                </a:cubicBezTo>
                <a:cubicBezTo>
                  <a:pt x="2614894" y="1274610"/>
                  <a:pt x="2597404" y="1273552"/>
                  <a:pt x="2579156" y="1274258"/>
                </a:cubicBezTo>
                <a:lnTo>
                  <a:pt x="2554062" y="1273905"/>
                </a:lnTo>
                <a:lnTo>
                  <a:pt x="2555582" y="1263330"/>
                </a:lnTo>
                <a:lnTo>
                  <a:pt x="2551780" y="1236188"/>
                </a:lnTo>
                <a:lnTo>
                  <a:pt x="2568890" y="1239714"/>
                </a:lnTo>
                <a:lnTo>
                  <a:pt x="2568509" y="1228433"/>
                </a:lnTo>
                <a:close/>
                <a:moveTo>
                  <a:pt x="3144890" y="1193537"/>
                </a:moveTo>
                <a:cubicBezTo>
                  <a:pt x="3142228" y="1193537"/>
                  <a:pt x="3139187" y="1194947"/>
                  <a:pt x="3135385" y="1198471"/>
                </a:cubicBezTo>
                <a:cubicBezTo>
                  <a:pt x="3135765" y="1206932"/>
                  <a:pt x="3140327" y="1212924"/>
                  <a:pt x="3141848" y="1217858"/>
                </a:cubicBezTo>
                <a:cubicBezTo>
                  <a:pt x="3146409" y="1218211"/>
                  <a:pt x="3149451" y="1216096"/>
                  <a:pt x="3151353" y="1212572"/>
                </a:cubicBezTo>
                <a:cubicBezTo>
                  <a:pt x="3155535" y="1205522"/>
                  <a:pt x="3152873" y="1193185"/>
                  <a:pt x="3144890" y="1193537"/>
                </a:cubicBezTo>
                <a:close/>
                <a:moveTo>
                  <a:pt x="4104891" y="1168509"/>
                </a:moveTo>
                <a:cubicBezTo>
                  <a:pt x="4097665" y="1171329"/>
                  <a:pt x="4090061" y="1178380"/>
                  <a:pt x="4078657" y="1188954"/>
                </a:cubicBezTo>
                <a:cubicBezTo>
                  <a:pt x="4086261" y="1211866"/>
                  <a:pt x="4107551" y="1198471"/>
                  <a:pt x="4109833" y="1182963"/>
                </a:cubicBezTo>
                <a:cubicBezTo>
                  <a:pt x="4110593" y="1178028"/>
                  <a:pt x="4109452" y="1172387"/>
                  <a:pt x="4104891" y="1168509"/>
                </a:cubicBezTo>
                <a:close/>
                <a:moveTo>
                  <a:pt x="2665079" y="1167805"/>
                </a:moveTo>
                <a:cubicBezTo>
                  <a:pt x="2661278" y="1167805"/>
                  <a:pt x="2656334" y="1168862"/>
                  <a:pt x="2652152" y="1171682"/>
                </a:cubicBezTo>
                <a:cubicBezTo>
                  <a:pt x="2647970" y="1174150"/>
                  <a:pt x="2651011" y="1186839"/>
                  <a:pt x="2652914" y="1191422"/>
                </a:cubicBezTo>
                <a:cubicBezTo>
                  <a:pt x="2656334" y="1192478"/>
                  <a:pt x="2659378" y="1193184"/>
                  <a:pt x="2665841" y="1195298"/>
                </a:cubicBezTo>
                <a:cubicBezTo>
                  <a:pt x="2668881" y="1196357"/>
                  <a:pt x="2668501" y="1196709"/>
                  <a:pt x="2668501" y="1196709"/>
                </a:cubicBezTo>
                <a:cubicBezTo>
                  <a:pt x="2671922" y="1194595"/>
                  <a:pt x="2674204" y="1192831"/>
                  <a:pt x="2675344" y="1190716"/>
                </a:cubicBezTo>
                <a:cubicBezTo>
                  <a:pt x="2679527" y="1184725"/>
                  <a:pt x="2676485" y="1177674"/>
                  <a:pt x="2673445" y="1170978"/>
                </a:cubicBezTo>
                <a:cubicBezTo>
                  <a:pt x="2672304" y="1168510"/>
                  <a:pt x="2669262" y="1167453"/>
                  <a:pt x="2665079" y="1167805"/>
                </a:cubicBezTo>
                <a:close/>
                <a:moveTo>
                  <a:pt x="2881793" y="1159697"/>
                </a:moveTo>
                <a:lnTo>
                  <a:pt x="2882553" y="1160755"/>
                </a:lnTo>
                <a:lnTo>
                  <a:pt x="2882553" y="1161813"/>
                </a:lnTo>
                <a:close/>
                <a:moveTo>
                  <a:pt x="2866584" y="1150533"/>
                </a:moveTo>
                <a:cubicBezTo>
                  <a:pt x="2871146" y="1150532"/>
                  <a:pt x="2875709" y="1151238"/>
                  <a:pt x="2878370" y="1151590"/>
                </a:cubicBezTo>
                <a:cubicBezTo>
                  <a:pt x="2877990" y="1154058"/>
                  <a:pt x="2878752" y="1155115"/>
                  <a:pt x="2879891" y="1156524"/>
                </a:cubicBezTo>
                <a:lnTo>
                  <a:pt x="2881793" y="1159345"/>
                </a:lnTo>
                <a:lnTo>
                  <a:pt x="2868865" y="1158641"/>
                </a:lnTo>
                <a:lnTo>
                  <a:pt x="2855559" y="1154058"/>
                </a:lnTo>
                <a:lnTo>
                  <a:pt x="2855938" y="1152648"/>
                </a:lnTo>
                <a:cubicBezTo>
                  <a:pt x="2857460" y="1150886"/>
                  <a:pt x="2862023" y="1150180"/>
                  <a:pt x="2866584" y="1150533"/>
                </a:cubicBezTo>
                <a:close/>
                <a:moveTo>
                  <a:pt x="2831986" y="1143130"/>
                </a:moveTo>
                <a:cubicBezTo>
                  <a:pt x="2833887" y="1145246"/>
                  <a:pt x="2835028" y="1146302"/>
                  <a:pt x="2836168" y="1147360"/>
                </a:cubicBezTo>
                <a:lnTo>
                  <a:pt x="2837689" y="1148066"/>
                </a:lnTo>
                <a:lnTo>
                  <a:pt x="2831606" y="1147713"/>
                </a:lnTo>
                <a:cubicBezTo>
                  <a:pt x="2835028" y="1150533"/>
                  <a:pt x="2830086" y="1152295"/>
                  <a:pt x="2827043" y="1152648"/>
                </a:cubicBezTo>
                <a:lnTo>
                  <a:pt x="2822483" y="1149828"/>
                </a:lnTo>
                <a:lnTo>
                  <a:pt x="2825903" y="1146655"/>
                </a:lnTo>
                <a:cubicBezTo>
                  <a:pt x="2827804" y="1144893"/>
                  <a:pt x="2829705" y="1143836"/>
                  <a:pt x="2831986" y="1143130"/>
                </a:cubicBezTo>
                <a:close/>
                <a:moveTo>
                  <a:pt x="2848336" y="1143130"/>
                </a:moveTo>
                <a:cubicBezTo>
                  <a:pt x="2849476" y="1144893"/>
                  <a:pt x="2849857" y="1147008"/>
                  <a:pt x="2849857" y="1149122"/>
                </a:cubicBezTo>
                <a:lnTo>
                  <a:pt x="2849856" y="1151590"/>
                </a:lnTo>
                <a:lnTo>
                  <a:pt x="2842632" y="1148065"/>
                </a:lnTo>
                <a:lnTo>
                  <a:pt x="2840350" y="1148065"/>
                </a:lnTo>
                <a:close/>
                <a:moveTo>
                  <a:pt x="2465095" y="1134671"/>
                </a:moveTo>
                <a:lnTo>
                  <a:pt x="2471178" y="1136786"/>
                </a:lnTo>
                <a:cubicBezTo>
                  <a:pt x="2476121" y="1139957"/>
                  <a:pt x="2480684" y="1143130"/>
                  <a:pt x="2485246" y="1143130"/>
                </a:cubicBezTo>
                <a:cubicBezTo>
                  <a:pt x="2489809" y="1142777"/>
                  <a:pt x="2499694" y="1136080"/>
                  <a:pt x="2504256" y="1135728"/>
                </a:cubicBezTo>
                <a:cubicBezTo>
                  <a:pt x="2502735" y="1135376"/>
                  <a:pt x="2500454" y="1141368"/>
                  <a:pt x="2500454" y="1141368"/>
                </a:cubicBezTo>
                <a:lnTo>
                  <a:pt x="2509198" y="1137843"/>
                </a:lnTo>
                <a:lnTo>
                  <a:pt x="2513001" y="1141720"/>
                </a:lnTo>
                <a:lnTo>
                  <a:pt x="2523265" y="1144540"/>
                </a:lnTo>
                <a:lnTo>
                  <a:pt x="2521745" y="1184372"/>
                </a:lnTo>
                <a:cubicBezTo>
                  <a:pt x="2500835" y="1176263"/>
                  <a:pt x="2475740" y="1157583"/>
                  <a:pt x="2455591" y="1178027"/>
                </a:cubicBezTo>
                <a:lnTo>
                  <a:pt x="2470039" y="1196709"/>
                </a:lnTo>
                <a:lnTo>
                  <a:pt x="2456350" y="1196709"/>
                </a:lnTo>
                <a:cubicBezTo>
                  <a:pt x="2447225" y="1197061"/>
                  <a:pt x="2439622" y="1197767"/>
                  <a:pt x="2431639" y="1198471"/>
                </a:cubicBezTo>
                <a:cubicBezTo>
                  <a:pt x="2424034" y="1199529"/>
                  <a:pt x="2415669" y="1201644"/>
                  <a:pt x="2406544" y="1201997"/>
                </a:cubicBezTo>
                <a:cubicBezTo>
                  <a:pt x="2400462" y="1203405"/>
                  <a:pt x="2400462" y="1203053"/>
                  <a:pt x="2400462" y="1203053"/>
                </a:cubicBezTo>
                <a:cubicBezTo>
                  <a:pt x="2397799" y="1202349"/>
                  <a:pt x="2397421" y="1202350"/>
                  <a:pt x="2397421" y="1202350"/>
                </a:cubicBezTo>
                <a:cubicBezTo>
                  <a:pt x="2394377" y="1203054"/>
                  <a:pt x="2394377" y="1203054"/>
                  <a:pt x="2394377" y="1203054"/>
                </a:cubicBezTo>
                <a:cubicBezTo>
                  <a:pt x="2389436" y="1204464"/>
                  <a:pt x="2384873" y="1204816"/>
                  <a:pt x="2379931" y="1206226"/>
                </a:cubicBezTo>
                <a:cubicBezTo>
                  <a:pt x="2370807" y="1206579"/>
                  <a:pt x="2359781" y="1207989"/>
                  <a:pt x="2350274" y="1209752"/>
                </a:cubicBezTo>
                <a:cubicBezTo>
                  <a:pt x="2345713" y="1210103"/>
                  <a:pt x="2339630" y="1211513"/>
                  <a:pt x="2335067" y="1211514"/>
                </a:cubicBezTo>
                <a:cubicBezTo>
                  <a:pt x="2327463" y="1212218"/>
                  <a:pt x="2327084" y="1212572"/>
                  <a:pt x="2327084" y="1212572"/>
                </a:cubicBezTo>
                <a:cubicBezTo>
                  <a:pt x="2325944" y="1211865"/>
                  <a:pt x="2325944" y="1211865"/>
                  <a:pt x="2325944" y="1211865"/>
                </a:cubicBezTo>
                <a:cubicBezTo>
                  <a:pt x="2324041" y="1212924"/>
                  <a:pt x="2324041" y="1212924"/>
                  <a:pt x="2324041" y="1212924"/>
                </a:cubicBezTo>
                <a:cubicBezTo>
                  <a:pt x="2322521" y="1212571"/>
                  <a:pt x="2322521" y="1212571"/>
                  <a:pt x="2322521" y="1212571"/>
                </a:cubicBezTo>
                <a:cubicBezTo>
                  <a:pt x="2316438" y="1222089"/>
                  <a:pt x="2309214" y="1226318"/>
                  <a:pt x="2300850" y="1228433"/>
                </a:cubicBezTo>
                <a:cubicBezTo>
                  <a:pt x="2297808" y="1229139"/>
                  <a:pt x="2294766" y="1229843"/>
                  <a:pt x="2290204" y="1229844"/>
                </a:cubicBezTo>
                <a:cubicBezTo>
                  <a:pt x="2288684" y="1229491"/>
                  <a:pt x="2289063" y="1229844"/>
                  <a:pt x="2289063" y="1229844"/>
                </a:cubicBezTo>
                <a:cubicBezTo>
                  <a:pt x="2289444" y="1228081"/>
                  <a:pt x="2289063" y="1228081"/>
                  <a:pt x="2289063" y="1228081"/>
                </a:cubicBezTo>
                <a:cubicBezTo>
                  <a:pt x="2287923" y="1227375"/>
                  <a:pt x="2287923" y="1227728"/>
                  <a:pt x="2287923" y="1227728"/>
                </a:cubicBezTo>
                <a:cubicBezTo>
                  <a:pt x="2276517" y="1230548"/>
                  <a:pt x="2276517" y="1230548"/>
                  <a:pt x="2276517" y="1230548"/>
                </a:cubicBezTo>
                <a:cubicBezTo>
                  <a:pt x="2276137" y="1231958"/>
                  <a:pt x="2276137" y="1231958"/>
                  <a:pt x="2276137" y="1231958"/>
                </a:cubicBezTo>
                <a:cubicBezTo>
                  <a:pt x="2274616" y="1231605"/>
                  <a:pt x="2273096" y="1232664"/>
                  <a:pt x="2271575" y="1232311"/>
                </a:cubicBezTo>
                <a:cubicBezTo>
                  <a:pt x="2268533" y="1233015"/>
                  <a:pt x="2265112" y="1233367"/>
                  <a:pt x="2263971" y="1233016"/>
                </a:cubicBezTo>
                <a:cubicBezTo>
                  <a:pt x="2267011" y="1232311"/>
                  <a:pt x="2258267" y="1241124"/>
                  <a:pt x="2252945" y="1239360"/>
                </a:cubicBezTo>
                <a:cubicBezTo>
                  <a:pt x="2241159" y="1233721"/>
                  <a:pt x="2243060" y="1227728"/>
                  <a:pt x="2251044" y="1222089"/>
                </a:cubicBezTo>
                <a:cubicBezTo>
                  <a:pt x="2255226" y="1218211"/>
                  <a:pt x="2260168" y="1216800"/>
                  <a:pt x="2265490" y="1213629"/>
                </a:cubicBezTo>
                <a:cubicBezTo>
                  <a:pt x="2267392" y="1212571"/>
                  <a:pt x="2268533" y="1212923"/>
                  <a:pt x="2268913" y="1211161"/>
                </a:cubicBezTo>
                <a:cubicBezTo>
                  <a:pt x="2270815" y="1210104"/>
                  <a:pt x="2271194" y="1210456"/>
                  <a:pt x="2271194" y="1210456"/>
                </a:cubicBezTo>
                <a:cubicBezTo>
                  <a:pt x="2272334" y="1210808"/>
                  <a:pt x="2272334" y="1210808"/>
                  <a:pt x="2272334" y="1210808"/>
                </a:cubicBezTo>
                <a:cubicBezTo>
                  <a:pt x="2284882" y="1208342"/>
                  <a:pt x="2285260" y="1208342"/>
                  <a:pt x="2285260" y="1208342"/>
                </a:cubicBezTo>
                <a:cubicBezTo>
                  <a:pt x="2287163" y="1207284"/>
                  <a:pt x="2288304" y="1207636"/>
                  <a:pt x="2290204" y="1206579"/>
                </a:cubicBezTo>
                <a:cubicBezTo>
                  <a:pt x="2279938" y="1210104"/>
                  <a:pt x="2287923" y="1185782"/>
                  <a:pt x="2287544" y="1177322"/>
                </a:cubicBezTo>
                <a:cubicBezTo>
                  <a:pt x="2296668" y="1172035"/>
                  <a:pt x="2307312" y="1167100"/>
                  <a:pt x="2314536" y="1162870"/>
                </a:cubicBezTo>
                <a:cubicBezTo>
                  <a:pt x="2317579" y="1162165"/>
                  <a:pt x="2317579" y="1162165"/>
                  <a:pt x="2317579" y="1162165"/>
                </a:cubicBezTo>
                <a:cubicBezTo>
                  <a:pt x="2317579" y="1162165"/>
                  <a:pt x="2319100" y="1162870"/>
                  <a:pt x="2319478" y="1161460"/>
                </a:cubicBezTo>
                <a:cubicBezTo>
                  <a:pt x="2320619" y="1161812"/>
                  <a:pt x="2321000" y="1161812"/>
                  <a:pt x="2321000" y="1161812"/>
                </a:cubicBezTo>
                <a:cubicBezTo>
                  <a:pt x="2324423" y="1159697"/>
                  <a:pt x="2324423" y="1159697"/>
                  <a:pt x="2324423" y="1159697"/>
                </a:cubicBezTo>
                <a:cubicBezTo>
                  <a:pt x="2328985" y="1159697"/>
                  <a:pt x="2332406" y="1157230"/>
                  <a:pt x="2337728" y="1155820"/>
                </a:cubicBezTo>
                <a:cubicBezTo>
                  <a:pt x="2345713" y="1153352"/>
                  <a:pt x="2354458" y="1149476"/>
                  <a:pt x="2364723" y="1146302"/>
                </a:cubicBezTo>
                <a:cubicBezTo>
                  <a:pt x="2373848" y="1145950"/>
                  <a:pt x="2375368" y="1154762"/>
                  <a:pt x="2386395" y="1151942"/>
                </a:cubicBezTo>
                <a:cubicBezTo>
                  <a:pt x="2388296" y="1150885"/>
                  <a:pt x="2390576" y="1149827"/>
                  <a:pt x="2392478" y="1148770"/>
                </a:cubicBezTo>
                <a:cubicBezTo>
                  <a:pt x="2393998" y="1147712"/>
                  <a:pt x="2393998" y="1147712"/>
                  <a:pt x="2395899" y="1146656"/>
                </a:cubicBezTo>
                <a:cubicBezTo>
                  <a:pt x="2395899" y="1146656"/>
                  <a:pt x="2397420" y="1147007"/>
                  <a:pt x="2398561" y="1147712"/>
                </a:cubicBezTo>
                <a:cubicBezTo>
                  <a:pt x="2401981" y="1147008"/>
                  <a:pt x="2405025" y="1146302"/>
                  <a:pt x="2409206" y="1147712"/>
                </a:cubicBezTo>
                <a:cubicBezTo>
                  <a:pt x="2415669" y="1149828"/>
                  <a:pt x="2424033" y="1152649"/>
                  <a:pt x="2432018" y="1150180"/>
                </a:cubicBezTo>
                <a:lnTo>
                  <a:pt x="2438102" y="1145245"/>
                </a:lnTo>
                <a:lnTo>
                  <a:pt x="2439622" y="1145598"/>
                </a:lnTo>
                <a:close/>
                <a:moveTo>
                  <a:pt x="3450188" y="1133613"/>
                </a:moveTo>
                <a:cubicBezTo>
                  <a:pt x="3434981" y="1146656"/>
                  <a:pt x="3430418" y="1157582"/>
                  <a:pt x="3432320" y="1172387"/>
                </a:cubicBezTo>
                <a:cubicBezTo>
                  <a:pt x="3444485" y="1184371"/>
                  <a:pt x="3454370" y="1181551"/>
                  <a:pt x="3465017" y="1178732"/>
                </a:cubicBezTo>
                <a:cubicBezTo>
                  <a:pt x="3469579" y="1174502"/>
                  <a:pt x="3472240" y="1169920"/>
                  <a:pt x="3473001" y="1164984"/>
                </a:cubicBezTo>
                <a:cubicBezTo>
                  <a:pt x="3475282" y="1150180"/>
                  <a:pt x="3462735" y="1134671"/>
                  <a:pt x="3450188" y="1133613"/>
                </a:cubicBezTo>
                <a:close/>
                <a:moveTo>
                  <a:pt x="2585619" y="1127620"/>
                </a:moveTo>
                <a:cubicBezTo>
                  <a:pt x="2592842" y="1147008"/>
                  <a:pt x="2620216" y="1127620"/>
                  <a:pt x="2614513" y="1145598"/>
                </a:cubicBezTo>
                <a:cubicBezTo>
                  <a:pt x="2625919" y="1142778"/>
                  <a:pt x="2641127" y="1141368"/>
                  <a:pt x="2655194" y="1139253"/>
                </a:cubicBezTo>
                <a:cubicBezTo>
                  <a:pt x="2670403" y="1139253"/>
                  <a:pt x="2684089" y="1138902"/>
                  <a:pt x="2693974" y="1140310"/>
                </a:cubicBezTo>
                <a:cubicBezTo>
                  <a:pt x="2691313" y="1139605"/>
                  <a:pt x="2691314" y="1134671"/>
                  <a:pt x="2692833" y="1130089"/>
                </a:cubicBezTo>
                <a:cubicBezTo>
                  <a:pt x="2704240" y="1131499"/>
                  <a:pt x="2711843" y="1132203"/>
                  <a:pt x="2718307" y="1132204"/>
                </a:cubicBezTo>
                <a:lnTo>
                  <a:pt x="2724011" y="1131498"/>
                </a:lnTo>
                <a:lnTo>
                  <a:pt x="2733515" y="1135727"/>
                </a:lnTo>
                <a:cubicBezTo>
                  <a:pt x="2735796" y="1138195"/>
                  <a:pt x="2736177" y="1141368"/>
                  <a:pt x="2733515" y="1146655"/>
                </a:cubicBezTo>
                <a:cubicBezTo>
                  <a:pt x="2739599" y="1150533"/>
                  <a:pt x="2744922" y="1152295"/>
                  <a:pt x="2749863" y="1155820"/>
                </a:cubicBezTo>
                <a:cubicBezTo>
                  <a:pt x="2754806" y="1158992"/>
                  <a:pt x="2758228" y="1161813"/>
                  <a:pt x="2762030" y="1164632"/>
                </a:cubicBezTo>
                <a:cubicBezTo>
                  <a:pt x="2768873" y="1170271"/>
                  <a:pt x="2776098" y="1176264"/>
                  <a:pt x="2788264" y="1180142"/>
                </a:cubicBezTo>
                <a:cubicBezTo>
                  <a:pt x="2785602" y="1179084"/>
                  <a:pt x="2782180" y="1176264"/>
                  <a:pt x="2779520" y="1180494"/>
                </a:cubicBezTo>
                <a:cubicBezTo>
                  <a:pt x="2782180" y="1181200"/>
                  <a:pt x="2784842" y="1182256"/>
                  <a:pt x="2783702" y="1185430"/>
                </a:cubicBezTo>
                <a:cubicBezTo>
                  <a:pt x="2772675" y="1178380"/>
                  <a:pt x="2763551" y="1178380"/>
                  <a:pt x="2756708" y="1186134"/>
                </a:cubicBezTo>
                <a:cubicBezTo>
                  <a:pt x="2766592" y="1187897"/>
                  <a:pt x="2779139" y="1190364"/>
                  <a:pt x="2789404" y="1195299"/>
                </a:cubicBezTo>
                <a:lnTo>
                  <a:pt x="2800050" y="1203054"/>
                </a:lnTo>
                <a:lnTo>
                  <a:pt x="2798910" y="1208694"/>
                </a:lnTo>
                <a:lnTo>
                  <a:pt x="2801191" y="1214686"/>
                </a:lnTo>
                <a:lnTo>
                  <a:pt x="2791686" y="1210808"/>
                </a:lnTo>
                <a:cubicBezTo>
                  <a:pt x="2782940" y="1205874"/>
                  <a:pt x="2774577" y="1200587"/>
                  <a:pt x="2771536" y="1204464"/>
                </a:cubicBezTo>
                <a:cubicBezTo>
                  <a:pt x="2778758" y="1210457"/>
                  <a:pt x="2785983" y="1216096"/>
                  <a:pt x="2791306" y="1222793"/>
                </a:cubicBezTo>
                <a:cubicBezTo>
                  <a:pt x="2798530" y="1228433"/>
                  <a:pt x="2805753" y="1234425"/>
                  <a:pt x="2814499" y="1239008"/>
                </a:cubicBezTo>
                <a:cubicBezTo>
                  <a:pt x="2803472" y="1245352"/>
                  <a:pt x="2822102" y="1243237"/>
                  <a:pt x="2816017" y="1252755"/>
                </a:cubicBezTo>
                <a:lnTo>
                  <a:pt x="2811836" y="1253108"/>
                </a:lnTo>
                <a:lnTo>
                  <a:pt x="2810695" y="1252755"/>
                </a:lnTo>
                <a:lnTo>
                  <a:pt x="2809175" y="1253108"/>
                </a:lnTo>
                <a:lnTo>
                  <a:pt x="2806894" y="1253460"/>
                </a:lnTo>
                <a:cubicBezTo>
                  <a:pt x="2798910" y="1252050"/>
                  <a:pt x="2795107" y="1246058"/>
                  <a:pt x="2788643" y="1245353"/>
                </a:cubicBezTo>
                <a:lnTo>
                  <a:pt x="2789784" y="1246410"/>
                </a:lnTo>
                <a:lnTo>
                  <a:pt x="2783321" y="1243238"/>
                </a:lnTo>
                <a:lnTo>
                  <a:pt x="2779520" y="1242180"/>
                </a:lnTo>
                <a:lnTo>
                  <a:pt x="2779899" y="1241827"/>
                </a:lnTo>
                <a:cubicBezTo>
                  <a:pt x="2779899" y="1240771"/>
                  <a:pt x="2779139" y="1239714"/>
                  <a:pt x="2777618" y="1238303"/>
                </a:cubicBezTo>
                <a:lnTo>
                  <a:pt x="2771535" y="1239714"/>
                </a:lnTo>
                <a:lnTo>
                  <a:pt x="2768113" y="1238656"/>
                </a:lnTo>
                <a:cubicBezTo>
                  <a:pt x="2763551" y="1236894"/>
                  <a:pt x="2759368" y="1234778"/>
                  <a:pt x="2757468" y="1231605"/>
                </a:cubicBezTo>
                <a:cubicBezTo>
                  <a:pt x="2757088" y="1238303"/>
                  <a:pt x="2752905" y="1241828"/>
                  <a:pt x="2747583" y="1240066"/>
                </a:cubicBezTo>
                <a:cubicBezTo>
                  <a:pt x="2749104" y="1235484"/>
                  <a:pt x="2752145" y="1234778"/>
                  <a:pt x="2749103" y="1230549"/>
                </a:cubicBezTo>
                <a:cubicBezTo>
                  <a:pt x="2721729" y="1226671"/>
                  <a:pt x="2693975" y="1223852"/>
                  <a:pt x="2667362" y="1223499"/>
                </a:cubicBezTo>
                <a:cubicBezTo>
                  <a:pt x="2661659" y="1223147"/>
                  <a:pt x="2654434" y="1222440"/>
                  <a:pt x="2648351" y="1222089"/>
                </a:cubicBezTo>
                <a:cubicBezTo>
                  <a:pt x="2645689" y="1221383"/>
                  <a:pt x="2642648" y="1221736"/>
                  <a:pt x="2638466" y="1220326"/>
                </a:cubicBezTo>
                <a:cubicBezTo>
                  <a:pt x="2635423" y="1221031"/>
                  <a:pt x="2632763" y="1220326"/>
                  <a:pt x="2629340" y="1220678"/>
                </a:cubicBezTo>
                <a:cubicBezTo>
                  <a:pt x="2616414" y="1219620"/>
                  <a:pt x="2603108" y="1218564"/>
                  <a:pt x="2590560" y="1216097"/>
                </a:cubicBezTo>
                <a:cubicBezTo>
                  <a:pt x="2585998" y="1218564"/>
                  <a:pt x="2579915" y="1220679"/>
                  <a:pt x="2572692" y="1222440"/>
                </a:cubicBezTo>
                <a:lnTo>
                  <a:pt x="2568129" y="1223147"/>
                </a:lnTo>
                <a:lnTo>
                  <a:pt x="2563186" y="1214334"/>
                </a:lnTo>
                <a:cubicBezTo>
                  <a:pt x="2558624" y="1209751"/>
                  <a:pt x="2552542" y="1207283"/>
                  <a:pt x="2549499" y="1200587"/>
                </a:cubicBezTo>
                <a:cubicBezTo>
                  <a:pt x="2547979" y="1188954"/>
                  <a:pt x="2549880" y="1176969"/>
                  <a:pt x="2551779" y="1165337"/>
                </a:cubicBezTo>
                <a:lnTo>
                  <a:pt x="2552921" y="1134318"/>
                </a:lnTo>
                <a:lnTo>
                  <a:pt x="2556343" y="1131498"/>
                </a:lnTo>
                <a:lnTo>
                  <a:pt x="2563186" y="1128679"/>
                </a:lnTo>
                <a:cubicBezTo>
                  <a:pt x="2572691" y="1136785"/>
                  <a:pt x="2552161" y="1143484"/>
                  <a:pt x="2565468" y="1144541"/>
                </a:cubicBezTo>
                <a:cubicBezTo>
                  <a:pt x="2567368" y="1133262"/>
                  <a:pt x="2580675" y="1134317"/>
                  <a:pt x="2585619" y="1127620"/>
                </a:cubicBezTo>
                <a:close/>
                <a:moveTo>
                  <a:pt x="1346552" y="1081443"/>
                </a:moveTo>
                <a:cubicBezTo>
                  <a:pt x="1342370" y="1093077"/>
                  <a:pt x="1346933" y="1107881"/>
                  <a:pt x="1355296" y="1118104"/>
                </a:cubicBezTo>
                <a:cubicBezTo>
                  <a:pt x="1363661" y="1127973"/>
                  <a:pt x="1376208" y="1132555"/>
                  <a:pt x="1387233" y="1123743"/>
                </a:cubicBezTo>
                <a:cubicBezTo>
                  <a:pt x="1388755" y="1092724"/>
                  <a:pt x="1372407" y="1084617"/>
                  <a:pt x="1346552" y="1081443"/>
                </a:cubicBezTo>
                <a:close/>
                <a:moveTo>
                  <a:pt x="1426394" y="1069107"/>
                </a:moveTo>
                <a:cubicBezTo>
                  <a:pt x="1413847" y="1071576"/>
                  <a:pt x="1407764" y="1076509"/>
                  <a:pt x="1403582" y="1086379"/>
                </a:cubicBezTo>
                <a:cubicBezTo>
                  <a:pt x="1405103" y="1091315"/>
                  <a:pt x="1409666" y="1098011"/>
                  <a:pt x="1409665" y="1106119"/>
                </a:cubicBezTo>
                <a:cubicBezTo>
                  <a:pt x="1418790" y="1102241"/>
                  <a:pt x="1427914" y="1098716"/>
                  <a:pt x="1437040" y="1094838"/>
                </a:cubicBezTo>
                <a:cubicBezTo>
                  <a:pt x="1433617" y="1076861"/>
                  <a:pt x="1435518" y="1081797"/>
                  <a:pt x="1426394" y="1069107"/>
                </a:cubicBezTo>
                <a:close/>
                <a:moveTo>
                  <a:pt x="1738536" y="1058532"/>
                </a:moveTo>
                <a:cubicBezTo>
                  <a:pt x="1727892" y="1061705"/>
                  <a:pt x="1720288" y="1066992"/>
                  <a:pt x="1714965" y="1073338"/>
                </a:cubicBezTo>
                <a:cubicBezTo>
                  <a:pt x="1711543" y="1077920"/>
                  <a:pt x="1709262" y="1083559"/>
                  <a:pt x="1708121" y="1088847"/>
                </a:cubicBezTo>
                <a:cubicBezTo>
                  <a:pt x="1705078" y="1105061"/>
                  <a:pt x="1714204" y="1121629"/>
                  <a:pt x="1731313" y="1125153"/>
                </a:cubicBezTo>
                <a:lnTo>
                  <a:pt x="1747281" y="1118103"/>
                </a:lnTo>
                <a:lnTo>
                  <a:pt x="1745380" y="1125506"/>
                </a:lnTo>
                <a:cubicBezTo>
                  <a:pt x="1755646" y="1132204"/>
                  <a:pt x="1764391" y="1129030"/>
                  <a:pt x="1768952" y="1121980"/>
                </a:cubicBezTo>
                <a:cubicBezTo>
                  <a:pt x="1773514" y="1114932"/>
                  <a:pt x="1773135" y="1104004"/>
                  <a:pt x="1765530" y="1094839"/>
                </a:cubicBezTo>
                <a:lnTo>
                  <a:pt x="1761729" y="1097307"/>
                </a:lnTo>
                <a:lnTo>
                  <a:pt x="1759067" y="1080388"/>
                </a:lnTo>
                <a:cubicBezTo>
                  <a:pt x="1754885" y="1068755"/>
                  <a:pt x="1747662" y="1058885"/>
                  <a:pt x="1738536" y="1058532"/>
                </a:cubicBezTo>
                <a:close/>
                <a:moveTo>
                  <a:pt x="4001476" y="1048662"/>
                </a:moveTo>
                <a:cubicBezTo>
                  <a:pt x="3990451" y="1046196"/>
                  <a:pt x="3979804" y="1052188"/>
                  <a:pt x="3969539" y="1053950"/>
                </a:cubicBezTo>
                <a:cubicBezTo>
                  <a:pt x="3947108" y="1070518"/>
                  <a:pt x="3982085" y="1088142"/>
                  <a:pt x="3952810" y="1107882"/>
                </a:cubicBezTo>
                <a:cubicBezTo>
                  <a:pt x="3961555" y="1119513"/>
                  <a:pt x="3968019" y="1124097"/>
                  <a:pt x="3974481" y="1124449"/>
                </a:cubicBezTo>
                <a:cubicBezTo>
                  <a:pt x="3987410" y="1099774"/>
                  <a:pt x="3993492" y="1078271"/>
                  <a:pt x="4013262" y="1054302"/>
                </a:cubicBezTo>
                <a:cubicBezTo>
                  <a:pt x="4009460" y="1051130"/>
                  <a:pt x="4005278" y="1049368"/>
                  <a:pt x="4001476" y="1048662"/>
                </a:cubicBezTo>
                <a:close/>
                <a:moveTo>
                  <a:pt x="3165041" y="1043376"/>
                </a:moveTo>
                <a:cubicBezTo>
                  <a:pt x="3160098" y="1044433"/>
                  <a:pt x="3155916" y="1046547"/>
                  <a:pt x="3152873" y="1049719"/>
                </a:cubicBezTo>
                <a:cubicBezTo>
                  <a:pt x="3148310" y="1054302"/>
                  <a:pt x="3145651" y="1060294"/>
                  <a:pt x="3144889" y="1066288"/>
                </a:cubicBezTo>
                <a:cubicBezTo>
                  <a:pt x="3142228" y="1084970"/>
                  <a:pt x="3156675" y="1104003"/>
                  <a:pt x="3186331" y="1083206"/>
                </a:cubicBezTo>
                <a:cubicBezTo>
                  <a:pt x="3184809" y="1070165"/>
                  <a:pt x="3189373" y="1059943"/>
                  <a:pt x="3181768" y="1044080"/>
                </a:cubicBezTo>
                <a:cubicBezTo>
                  <a:pt x="3175306" y="1042318"/>
                  <a:pt x="3169602" y="1042317"/>
                  <a:pt x="3165041" y="1043376"/>
                </a:cubicBezTo>
                <a:close/>
                <a:moveTo>
                  <a:pt x="4817819" y="1039445"/>
                </a:moveTo>
                <a:cubicBezTo>
                  <a:pt x="4812510" y="1039133"/>
                  <a:pt x="4807355" y="1040575"/>
                  <a:pt x="4802867" y="1043164"/>
                </a:cubicBezTo>
                <a:cubicBezTo>
                  <a:pt x="4789853" y="1050986"/>
                  <a:pt x="4782879" y="1068522"/>
                  <a:pt x="4794428" y="1083345"/>
                </a:cubicBezTo>
                <a:cubicBezTo>
                  <a:pt x="4813926" y="1088976"/>
                  <a:pt x="4847819" y="1063268"/>
                  <a:pt x="4817819" y="1039445"/>
                </a:cubicBezTo>
                <a:close/>
                <a:moveTo>
                  <a:pt x="2347233" y="1037031"/>
                </a:moveTo>
                <a:lnTo>
                  <a:pt x="2352177" y="1038793"/>
                </a:lnTo>
                <a:lnTo>
                  <a:pt x="2340770" y="1043023"/>
                </a:lnTo>
                <a:close/>
                <a:moveTo>
                  <a:pt x="1820280" y="1020110"/>
                </a:moveTo>
                <a:cubicBezTo>
                  <a:pt x="1815716" y="1046547"/>
                  <a:pt x="1830165" y="1131851"/>
                  <a:pt x="1868184" y="1121276"/>
                </a:cubicBezTo>
                <a:cubicBezTo>
                  <a:pt x="1867804" y="1088495"/>
                  <a:pt x="1838528" y="1045490"/>
                  <a:pt x="1820280" y="1020110"/>
                </a:cubicBezTo>
                <a:close/>
                <a:moveTo>
                  <a:pt x="2473460" y="1005659"/>
                </a:moveTo>
                <a:lnTo>
                  <a:pt x="2475740" y="1005659"/>
                </a:lnTo>
                <a:lnTo>
                  <a:pt x="2463575" y="1014118"/>
                </a:lnTo>
                <a:cubicBezTo>
                  <a:pt x="2451408" y="1023636"/>
                  <a:pt x="2439242" y="1034211"/>
                  <a:pt x="2426315" y="1047253"/>
                </a:cubicBezTo>
                <a:lnTo>
                  <a:pt x="2428216" y="1048310"/>
                </a:lnTo>
                <a:lnTo>
                  <a:pt x="2423274" y="1048662"/>
                </a:lnTo>
                <a:cubicBezTo>
                  <a:pt x="2415290" y="1049016"/>
                  <a:pt x="2405403" y="1048662"/>
                  <a:pt x="2401602" y="1053246"/>
                </a:cubicBezTo>
                <a:cubicBezTo>
                  <a:pt x="2419851" y="1052892"/>
                  <a:pt x="2409206" y="1057474"/>
                  <a:pt x="2395140" y="1059590"/>
                </a:cubicBezTo>
                <a:cubicBezTo>
                  <a:pt x="2393239" y="1060647"/>
                  <a:pt x="2393239" y="1060647"/>
                  <a:pt x="2392097" y="1060294"/>
                </a:cubicBezTo>
                <a:cubicBezTo>
                  <a:pt x="2391717" y="1061705"/>
                  <a:pt x="2390196" y="1061352"/>
                  <a:pt x="2389055" y="1061000"/>
                </a:cubicBezTo>
                <a:cubicBezTo>
                  <a:pt x="2387155" y="1062057"/>
                  <a:pt x="2384113" y="1061000"/>
                  <a:pt x="2382212" y="1062056"/>
                </a:cubicBezTo>
                <a:cubicBezTo>
                  <a:pt x="2377650" y="1062057"/>
                  <a:pt x="2373088" y="1062410"/>
                  <a:pt x="2368525" y="1062763"/>
                </a:cubicBezTo>
                <a:cubicBezTo>
                  <a:pt x="2361301" y="1062057"/>
                  <a:pt x="2354837" y="1059590"/>
                  <a:pt x="2354837" y="1054655"/>
                </a:cubicBezTo>
                <a:cubicBezTo>
                  <a:pt x="2368526" y="1053950"/>
                  <a:pt x="2368907" y="1044080"/>
                  <a:pt x="2378791" y="1040907"/>
                </a:cubicBezTo>
                <a:cubicBezTo>
                  <a:pt x="2355978" y="1046548"/>
                  <a:pt x="2365484" y="1039850"/>
                  <a:pt x="2360541" y="1028218"/>
                </a:cubicBezTo>
                <a:lnTo>
                  <a:pt x="2356358" y="1028218"/>
                </a:lnTo>
                <a:lnTo>
                  <a:pt x="2373087" y="1012356"/>
                </a:lnTo>
                <a:lnTo>
                  <a:pt x="2373466" y="1012003"/>
                </a:lnTo>
                <a:lnTo>
                  <a:pt x="2387535" y="1008831"/>
                </a:lnTo>
                <a:cubicBezTo>
                  <a:pt x="2406165" y="1006717"/>
                  <a:pt x="2424033" y="1005659"/>
                  <a:pt x="2449887" y="1009183"/>
                </a:cubicBezTo>
                <a:cubicBezTo>
                  <a:pt x="2456731" y="1006716"/>
                  <a:pt x="2465855" y="1006363"/>
                  <a:pt x="2473460" y="1005659"/>
                </a:cubicBezTo>
                <a:close/>
                <a:moveTo>
                  <a:pt x="3729255" y="995788"/>
                </a:moveTo>
                <a:cubicBezTo>
                  <a:pt x="3723171" y="1000018"/>
                  <a:pt x="3719749" y="1004249"/>
                  <a:pt x="3718607" y="1008479"/>
                </a:cubicBezTo>
                <a:cubicBezTo>
                  <a:pt x="3715567" y="1021520"/>
                  <a:pt x="3731915" y="1036324"/>
                  <a:pt x="3738759" y="1058180"/>
                </a:cubicBezTo>
                <a:cubicBezTo>
                  <a:pt x="3746743" y="1057123"/>
                  <a:pt x="3750544" y="1052892"/>
                  <a:pt x="3752065" y="1047606"/>
                </a:cubicBezTo>
                <a:cubicBezTo>
                  <a:pt x="3756249" y="1031391"/>
                  <a:pt x="3737239" y="1002839"/>
                  <a:pt x="3729255" y="995788"/>
                </a:cubicBezTo>
                <a:close/>
                <a:moveTo>
                  <a:pt x="3455511" y="984157"/>
                </a:moveTo>
                <a:cubicBezTo>
                  <a:pt x="3441064" y="986623"/>
                  <a:pt x="3426236" y="995788"/>
                  <a:pt x="3418253" y="1006011"/>
                </a:cubicBezTo>
                <a:cubicBezTo>
                  <a:pt x="3440684" y="1013061"/>
                  <a:pt x="3466157" y="1004953"/>
                  <a:pt x="3488590" y="1003543"/>
                </a:cubicBezTo>
                <a:cubicBezTo>
                  <a:pt x="3483266" y="986624"/>
                  <a:pt x="3469959" y="982041"/>
                  <a:pt x="3455511" y="984157"/>
                </a:cubicBezTo>
                <a:close/>
                <a:moveTo>
                  <a:pt x="3016762" y="940447"/>
                </a:moveTo>
                <a:cubicBezTo>
                  <a:pt x="3009159" y="947146"/>
                  <a:pt x="3011821" y="954899"/>
                  <a:pt x="3004596" y="961597"/>
                </a:cubicBezTo>
                <a:cubicBezTo>
                  <a:pt x="3009159" y="980279"/>
                  <a:pt x="3022086" y="1010946"/>
                  <a:pt x="3042617" y="1009184"/>
                </a:cubicBezTo>
                <a:cubicBezTo>
                  <a:pt x="3055162" y="988034"/>
                  <a:pt x="3034252" y="964065"/>
                  <a:pt x="3016762" y="940447"/>
                </a:cubicBezTo>
                <a:close/>
                <a:moveTo>
                  <a:pt x="1592160" y="935161"/>
                </a:moveTo>
                <a:cubicBezTo>
                  <a:pt x="1558702" y="934808"/>
                  <a:pt x="1553760" y="984158"/>
                  <a:pt x="1564405" y="1007774"/>
                </a:cubicBezTo>
                <a:cubicBezTo>
                  <a:pt x="1572010" y="997199"/>
                  <a:pt x="1576952" y="985214"/>
                  <a:pt x="1580754" y="972525"/>
                </a:cubicBezTo>
                <a:cubicBezTo>
                  <a:pt x="1584937" y="959835"/>
                  <a:pt x="1587978" y="946793"/>
                  <a:pt x="1592160" y="935161"/>
                </a:cubicBezTo>
                <a:close/>
                <a:moveTo>
                  <a:pt x="3452469" y="933751"/>
                </a:moveTo>
                <a:cubicBezTo>
                  <a:pt x="3433459" y="933398"/>
                  <a:pt x="3416731" y="935865"/>
                  <a:pt x="3415591" y="956662"/>
                </a:cubicBezTo>
                <a:cubicBezTo>
                  <a:pt x="3415590" y="963712"/>
                  <a:pt x="3418253" y="967942"/>
                  <a:pt x="3422053" y="970409"/>
                </a:cubicBezTo>
                <a:cubicBezTo>
                  <a:pt x="3433459" y="977459"/>
                  <a:pt x="3456272" y="965827"/>
                  <a:pt x="3460835" y="954195"/>
                </a:cubicBezTo>
                <a:cubicBezTo>
                  <a:pt x="3458933" y="946440"/>
                  <a:pt x="3454370" y="941505"/>
                  <a:pt x="3452469" y="933751"/>
                </a:cubicBezTo>
                <a:close/>
                <a:moveTo>
                  <a:pt x="3640288" y="928110"/>
                </a:moveTo>
                <a:cubicBezTo>
                  <a:pt x="3615955" y="933398"/>
                  <a:pt x="3545619" y="979221"/>
                  <a:pt x="3565389" y="1014472"/>
                </a:cubicBezTo>
                <a:cubicBezTo>
                  <a:pt x="3594284" y="1002134"/>
                  <a:pt x="3623559" y="956310"/>
                  <a:pt x="3640288" y="928110"/>
                </a:cubicBezTo>
                <a:close/>
                <a:moveTo>
                  <a:pt x="3143369" y="919651"/>
                </a:moveTo>
                <a:cubicBezTo>
                  <a:pt x="3134244" y="921060"/>
                  <a:pt x="3128920" y="929520"/>
                  <a:pt x="3144510" y="951728"/>
                </a:cubicBezTo>
                <a:cubicBezTo>
                  <a:pt x="3154394" y="947850"/>
                  <a:pt x="3160476" y="943972"/>
                  <a:pt x="3163520" y="940095"/>
                </a:cubicBezTo>
                <a:cubicBezTo>
                  <a:pt x="3172264" y="928462"/>
                  <a:pt x="3154775" y="918241"/>
                  <a:pt x="3143369" y="919651"/>
                </a:cubicBezTo>
                <a:close/>
                <a:moveTo>
                  <a:pt x="1467076" y="909428"/>
                </a:moveTo>
                <a:cubicBezTo>
                  <a:pt x="1437040" y="903085"/>
                  <a:pt x="1428295" y="943973"/>
                  <a:pt x="1444643" y="958777"/>
                </a:cubicBezTo>
                <a:cubicBezTo>
                  <a:pt x="1449966" y="963360"/>
                  <a:pt x="1458331" y="965474"/>
                  <a:pt x="1468976" y="961950"/>
                </a:cubicBezTo>
                <a:cubicBezTo>
                  <a:pt x="1474299" y="951375"/>
                  <a:pt x="1476200" y="920003"/>
                  <a:pt x="1467076" y="909428"/>
                </a:cubicBezTo>
                <a:close/>
                <a:moveTo>
                  <a:pt x="1970457" y="900264"/>
                </a:moveTo>
                <a:cubicBezTo>
                  <a:pt x="1974259" y="921061"/>
                  <a:pt x="1982244" y="936218"/>
                  <a:pt x="1992508" y="948908"/>
                </a:cubicBezTo>
                <a:cubicBezTo>
                  <a:pt x="2002774" y="961597"/>
                  <a:pt x="2014941" y="971467"/>
                  <a:pt x="2026347" y="982394"/>
                </a:cubicBezTo>
                <a:cubicBezTo>
                  <a:pt x="2025585" y="953490"/>
                  <a:pt x="2011138" y="898500"/>
                  <a:pt x="1970457" y="900264"/>
                </a:cubicBezTo>
                <a:close/>
                <a:moveTo>
                  <a:pt x="1894037" y="860784"/>
                </a:moveTo>
                <a:cubicBezTo>
                  <a:pt x="1863621" y="873122"/>
                  <a:pt x="1871987" y="927052"/>
                  <a:pt x="1892897" y="953842"/>
                </a:cubicBezTo>
                <a:cubicBezTo>
                  <a:pt x="1905443" y="969705"/>
                  <a:pt x="1922552" y="976049"/>
                  <a:pt x="1938520" y="957720"/>
                </a:cubicBezTo>
                <a:cubicBezTo>
                  <a:pt x="1936240" y="910839"/>
                  <a:pt x="1916850" y="881934"/>
                  <a:pt x="1894037" y="860784"/>
                </a:cubicBezTo>
                <a:close/>
                <a:moveTo>
                  <a:pt x="3444865" y="844570"/>
                </a:moveTo>
                <a:cubicBezTo>
                  <a:pt x="3433840" y="845275"/>
                  <a:pt x="3422814" y="853382"/>
                  <a:pt x="3419394" y="864309"/>
                </a:cubicBezTo>
                <a:cubicBezTo>
                  <a:pt x="3417111" y="872064"/>
                  <a:pt x="3418253" y="881229"/>
                  <a:pt x="3425096" y="890746"/>
                </a:cubicBezTo>
                <a:cubicBezTo>
                  <a:pt x="3435741" y="891804"/>
                  <a:pt x="3462735" y="880171"/>
                  <a:pt x="3468818" y="866424"/>
                </a:cubicBezTo>
                <a:cubicBezTo>
                  <a:pt x="3466538" y="849858"/>
                  <a:pt x="3455891" y="843865"/>
                  <a:pt x="3444865" y="844570"/>
                </a:cubicBezTo>
                <a:close/>
                <a:moveTo>
                  <a:pt x="1199417" y="840340"/>
                </a:moveTo>
                <a:cubicBezTo>
                  <a:pt x="1192953" y="840692"/>
                  <a:pt x="1186488" y="843865"/>
                  <a:pt x="1179646" y="850562"/>
                </a:cubicBezTo>
                <a:cubicBezTo>
                  <a:pt x="1179265" y="874178"/>
                  <a:pt x="1195994" y="875588"/>
                  <a:pt x="1206260" y="898854"/>
                </a:cubicBezTo>
                <a:cubicBezTo>
                  <a:pt x="1218806" y="894272"/>
                  <a:pt x="1225649" y="886516"/>
                  <a:pt x="1228311" y="878409"/>
                </a:cubicBezTo>
                <a:cubicBezTo>
                  <a:pt x="1234394" y="860080"/>
                  <a:pt x="1218806" y="838578"/>
                  <a:pt x="1199417" y="840340"/>
                </a:cubicBezTo>
                <a:close/>
                <a:moveTo>
                  <a:pt x="3549420" y="837520"/>
                </a:moveTo>
                <a:cubicBezTo>
                  <a:pt x="3534592" y="840340"/>
                  <a:pt x="3522807" y="855850"/>
                  <a:pt x="3524327" y="874532"/>
                </a:cubicBezTo>
                <a:cubicBezTo>
                  <a:pt x="3530411" y="882287"/>
                  <a:pt x="3536113" y="890393"/>
                  <a:pt x="3541816" y="898149"/>
                </a:cubicBezTo>
                <a:cubicBezTo>
                  <a:pt x="3554363" y="902027"/>
                  <a:pt x="3574513" y="887926"/>
                  <a:pt x="3581738" y="872769"/>
                </a:cubicBezTo>
                <a:cubicBezTo>
                  <a:pt x="3584018" y="867834"/>
                  <a:pt x="3585159" y="862546"/>
                  <a:pt x="3584019" y="857964"/>
                </a:cubicBezTo>
                <a:cubicBezTo>
                  <a:pt x="3578315" y="848095"/>
                  <a:pt x="3571471" y="842102"/>
                  <a:pt x="3564629" y="839283"/>
                </a:cubicBezTo>
                <a:cubicBezTo>
                  <a:pt x="3559686" y="837168"/>
                  <a:pt x="3554363" y="836815"/>
                  <a:pt x="3549420" y="837520"/>
                </a:cubicBezTo>
                <a:close/>
                <a:moveTo>
                  <a:pt x="2712224" y="823067"/>
                </a:moveTo>
                <a:cubicBezTo>
                  <a:pt x="2705381" y="832586"/>
                  <a:pt x="2698918" y="842455"/>
                  <a:pt x="2712604" y="854792"/>
                </a:cubicBezTo>
                <a:cubicBezTo>
                  <a:pt x="2724390" y="850915"/>
                  <a:pt x="2730094" y="844922"/>
                  <a:pt x="2732374" y="837520"/>
                </a:cubicBezTo>
                <a:cubicBezTo>
                  <a:pt x="2730474" y="821305"/>
                  <a:pt x="2719448" y="833290"/>
                  <a:pt x="2712224" y="823067"/>
                </a:cubicBezTo>
                <a:close/>
                <a:moveTo>
                  <a:pt x="3282141" y="817075"/>
                </a:moveTo>
                <a:cubicBezTo>
                  <a:pt x="3270737" y="817780"/>
                  <a:pt x="3259709" y="829060"/>
                  <a:pt x="3254006" y="841750"/>
                </a:cubicBezTo>
                <a:cubicBezTo>
                  <a:pt x="3248683" y="854440"/>
                  <a:pt x="3248303" y="868893"/>
                  <a:pt x="3259709" y="876294"/>
                </a:cubicBezTo>
                <a:cubicBezTo>
                  <a:pt x="3273016" y="870303"/>
                  <a:pt x="3280240" y="862546"/>
                  <a:pt x="3283282" y="852677"/>
                </a:cubicBezTo>
                <a:cubicBezTo>
                  <a:pt x="3286323" y="842808"/>
                  <a:pt x="3285182" y="830822"/>
                  <a:pt x="3282141" y="817075"/>
                </a:cubicBezTo>
                <a:close/>
                <a:moveTo>
                  <a:pt x="1672382" y="784293"/>
                </a:moveTo>
                <a:cubicBezTo>
                  <a:pt x="1662497" y="785351"/>
                  <a:pt x="1652232" y="788523"/>
                  <a:pt x="1641967" y="794868"/>
                </a:cubicBezTo>
                <a:cubicBezTo>
                  <a:pt x="1627518" y="805090"/>
                  <a:pt x="1617634" y="817075"/>
                  <a:pt x="1611170" y="829765"/>
                </a:cubicBezTo>
                <a:cubicBezTo>
                  <a:pt x="1591779" y="868892"/>
                  <a:pt x="1603566" y="918946"/>
                  <a:pt x="1612311" y="966179"/>
                </a:cubicBezTo>
                <a:cubicBezTo>
                  <a:pt x="1658315" y="942211"/>
                  <a:pt x="1698236" y="959130"/>
                  <a:pt x="1745760" y="908371"/>
                </a:cubicBezTo>
                <a:cubicBezTo>
                  <a:pt x="1754885" y="880171"/>
                  <a:pt x="1751843" y="851620"/>
                  <a:pt x="1740818" y="828708"/>
                </a:cubicBezTo>
                <a:cubicBezTo>
                  <a:pt x="1727130" y="800156"/>
                  <a:pt x="1701658" y="781474"/>
                  <a:pt x="1672382" y="784293"/>
                </a:cubicBezTo>
                <a:close/>
                <a:moveTo>
                  <a:pt x="3844834" y="748339"/>
                </a:moveTo>
                <a:cubicBezTo>
                  <a:pt x="3836850" y="762087"/>
                  <a:pt x="3835709" y="772663"/>
                  <a:pt x="3847115" y="784647"/>
                </a:cubicBezTo>
                <a:cubicBezTo>
                  <a:pt x="3851298" y="777596"/>
                  <a:pt x="3857761" y="781826"/>
                  <a:pt x="3865365" y="771605"/>
                </a:cubicBezTo>
                <a:cubicBezTo>
                  <a:pt x="3866505" y="761029"/>
                  <a:pt x="3854719" y="749045"/>
                  <a:pt x="3844834" y="748339"/>
                </a:cubicBezTo>
                <a:close/>
                <a:moveTo>
                  <a:pt x="1767052" y="744462"/>
                </a:moveTo>
                <a:cubicBezTo>
                  <a:pt x="1757926" y="739879"/>
                  <a:pt x="1743480" y="749044"/>
                  <a:pt x="1738917" y="758561"/>
                </a:cubicBezTo>
                <a:cubicBezTo>
                  <a:pt x="1748041" y="770899"/>
                  <a:pt x="1756787" y="775129"/>
                  <a:pt x="1771614" y="766669"/>
                </a:cubicBezTo>
                <a:cubicBezTo>
                  <a:pt x="1767052" y="760324"/>
                  <a:pt x="1773135" y="755037"/>
                  <a:pt x="1767052" y="744462"/>
                </a:cubicBezTo>
                <a:close/>
                <a:moveTo>
                  <a:pt x="2286022" y="737765"/>
                </a:moveTo>
                <a:cubicBezTo>
                  <a:pt x="2262070" y="736707"/>
                  <a:pt x="2236976" y="743757"/>
                  <a:pt x="2212264" y="761733"/>
                </a:cubicBezTo>
                <a:cubicBezTo>
                  <a:pt x="2180327" y="783589"/>
                  <a:pt x="2157135" y="818485"/>
                  <a:pt x="2145729" y="857612"/>
                </a:cubicBezTo>
                <a:cubicBezTo>
                  <a:pt x="2136224" y="890042"/>
                  <a:pt x="2135083" y="925290"/>
                  <a:pt x="2144208" y="958425"/>
                </a:cubicBezTo>
                <a:lnTo>
                  <a:pt x="2157516" y="988034"/>
                </a:lnTo>
                <a:lnTo>
                  <a:pt x="2152953" y="989092"/>
                </a:lnTo>
                <a:cubicBezTo>
                  <a:pt x="2147631" y="992263"/>
                  <a:pt x="2141166" y="996846"/>
                  <a:pt x="2136224" y="1003544"/>
                </a:cubicBezTo>
                <a:cubicBezTo>
                  <a:pt x="2121777" y="1007068"/>
                  <a:pt x="2105809" y="1010241"/>
                  <a:pt x="2089459" y="1014823"/>
                </a:cubicBezTo>
                <a:cubicBezTo>
                  <a:pt x="2074251" y="1019758"/>
                  <a:pt x="2057522" y="1026103"/>
                  <a:pt x="2041554" y="1034211"/>
                </a:cubicBezTo>
                <a:cubicBezTo>
                  <a:pt x="2034710" y="1036677"/>
                  <a:pt x="2025966" y="1040555"/>
                  <a:pt x="2018743" y="1044786"/>
                </a:cubicBezTo>
                <a:cubicBezTo>
                  <a:pt x="2011519" y="1049015"/>
                  <a:pt x="2003914" y="1053246"/>
                  <a:pt x="1997071" y="1056065"/>
                </a:cubicBezTo>
                <a:cubicBezTo>
                  <a:pt x="1983764" y="1064877"/>
                  <a:pt x="1971219" y="1072279"/>
                  <a:pt x="1962093" y="1081092"/>
                </a:cubicBezTo>
                <a:cubicBezTo>
                  <a:pt x="1956389" y="1075803"/>
                  <a:pt x="1942323" y="1087790"/>
                  <a:pt x="1940042" y="1075451"/>
                </a:cubicBezTo>
                <a:cubicBezTo>
                  <a:pt x="1924834" y="1095544"/>
                  <a:pt x="1907724" y="1083206"/>
                  <a:pt x="1898979" y="1101888"/>
                </a:cubicBezTo>
                <a:cubicBezTo>
                  <a:pt x="1903542" y="1101537"/>
                  <a:pt x="1906964" y="1099421"/>
                  <a:pt x="1908486" y="1105061"/>
                </a:cubicBezTo>
                <a:cubicBezTo>
                  <a:pt x="1902022" y="1111054"/>
                  <a:pt x="1900502" y="1110701"/>
                  <a:pt x="1887194" y="1119514"/>
                </a:cubicBezTo>
                <a:cubicBezTo>
                  <a:pt x="1884153" y="1115284"/>
                  <a:pt x="1882632" y="1109644"/>
                  <a:pt x="1876549" y="1114578"/>
                </a:cubicBezTo>
                <a:cubicBezTo>
                  <a:pt x="1875028" y="1138902"/>
                  <a:pt x="1840431" y="1135727"/>
                  <a:pt x="1823320" y="1141719"/>
                </a:cubicBezTo>
                <a:cubicBezTo>
                  <a:pt x="1825602" y="1149122"/>
                  <a:pt x="1830925" y="1146302"/>
                  <a:pt x="1833587" y="1147008"/>
                </a:cubicBezTo>
                <a:cubicBezTo>
                  <a:pt x="1827503" y="1151590"/>
                  <a:pt x="1819519" y="1157934"/>
                  <a:pt x="1811535" y="1161813"/>
                </a:cubicBezTo>
                <a:lnTo>
                  <a:pt x="1804310" y="1163575"/>
                </a:lnTo>
                <a:lnTo>
                  <a:pt x="1807733" y="1161461"/>
                </a:lnTo>
                <a:cubicBezTo>
                  <a:pt x="1814957" y="1153704"/>
                  <a:pt x="1819899" y="1142778"/>
                  <a:pt x="1818379" y="1124801"/>
                </a:cubicBezTo>
                <a:cubicBezTo>
                  <a:pt x="1797467" y="1124448"/>
                  <a:pt x="1784161" y="1145949"/>
                  <a:pt x="1780359" y="1163575"/>
                </a:cubicBezTo>
                <a:lnTo>
                  <a:pt x="1780359" y="1167806"/>
                </a:lnTo>
                <a:lnTo>
                  <a:pt x="1773895" y="1175559"/>
                </a:lnTo>
                <a:cubicBezTo>
                  <a:pt x="1769713" y="1179084"/>
                  <a:pt x="1765530" y="1182962"/>
                  <a:pt x="1761348" y="1186487"/>
                </a:cubicBezTo>
                <a:cubicBezTo>
                  <a:pt x="1755646" y="1189659"/>
                  <a:pt x="1751844" y="1193185"/>
                  <a:pt x="1747662" y="1196709"/>
                </a:cubicBezTo>
                <a:cubicBezTo>
                  <a:pt x="1729793" y="1210808"/>
                  <a:pt x="1711543" y="1221736"/>
                  <a:pt x="1700517" y="1228081"/>
                </a:cubicBezTo>
                <a:cubicBezTo>
                  <a:pt x="1691392" y="1233368"/>
                  <a:pt x="1693293" y="1245353"/>
                  <a:pt x="1689492" y="1247468"/>
                </a:cubicBezTo>
                <a:cubicBezTo>
                  <a:pt x="1679985" y="1254518"/>
                  <a:pt x="1665538" y="1248172"/>
                  <a:pt x="1652612" y="1265445"/>
                </a:cubicBezTo>
                <a:cubicBezTo>
                  <a:pt x="1654893" y="1262977"/>
                  <a:pt x="1648429" y="1269322"/>
                  <a:pt x="1640445" y="1274962"/>
                </a:cubicBezTo>
                <a:cubicBezTo>
                  <a:pt x="1638164" y="1277430"/>
                  <a:pt x="1611930" y="1308802"/>
                  <a:pt x="1597863" y="1305629"/>
                </a:cubicBezTo>
                <a:cubicBezTo>
                  <a:pt x="1592160" y="1300342"/>
                  <a:pt x="1617253" y="1282013"/>
                  <a:pt x="1605848" y="1284832"/>
                </a:cubicBezTo>
                <a:cubicBezTo>
                  <a:pt x="1596723" y="1295406"/>
                  <a:pt x="1594822" y="1301399"/>
                  <a:pt x="1583035" y="1305630"/>
                </a:cubicBezTo>
                <a:cubicBezTo>
                  <a:pt x="1588739" y="1310917"/>
                  <a:pt x="1586837" y="1317261"/>
                  <a:pt x="1582655" y="1320786"/>
                </a:cubicBezTo>
                <a:cubicBezTo>
                  <a:pt x="1579234" y="1326425"/>
                  <a:pt x="1572389" y="1328894"/>
                  <a:pt x="1567827" y="1329246"/>
                </a:cubicBezTo>
                <a:cubicBezTo>
                  <a:pt x="1569728" y="1322901"/>
                  <a:pt x="1575052" y="1316557"/>
                  <a:pt x="1578473" y="1310917"/>
                </a:cubicBezTo>
                <a:cubicBezTo>
                  <a:pt x="1581515" y="1305276"/>
                  <a:pt x="1584937" y="1299637"/>
                  <a:pt x="1584177" y="1292939"/>
                </a:cubicBezTo>
                <a:cubicBezTo>
                  <a:pt x="1579613" y="1297874"/>
                  <a:pt x="1575812" y="1304925"/>
                  <a:pt x="1571249" y="1310212"/>
                </a:cubicBezTo>
                <a:cubicBezTo>
                  <a:pt x="1565927" y="1316557"/>
                  <a:pt x="1562124" y="1323959"/>
                  <a:pt x="1556042" y="1328541"/>
                </a:cubicBezTo>
                <a:cubicBezTo>
                  <a:pt x="1546917" y="1338764"/>
                  <a:pt x="1538173" y="1342641"/>
                  <a:pt x="1529809" y="1331361"/>
                </a:cubicBezTo>
                <a:cubicBezTo>
                  <a:pt x="1532089" y="1333829"/>
                  <a:pt x="1527526" y="1339116"/>
                  <a:pt x="1525245" y="1336648"/>
                </a:cubicBezTo>
                <a:cubicBezTo>
                  <a:pt x="1530568" y="1320081"/>
                  <a:pt x="1522964" y="1319377"/>
                  <a:pt x="1527906" y="1304220"/>
                </a:cubicBezTo>
                <a:cubicBezTo>
                  <a:pt x="1523725" y="1317966"/>
                  <a:pt x="1515740" y="1328541"/>
                  <a:pt x="1507376" y="1335591"/>
                </a:cubicBezTo>
                <a:cubicBezTo>
                  <a:pt x="1500153" y="1344757"/>
                  <a:pt x="1490268" y="1351805"/>
                  <a:pt x="1481903" y="1359207"/>
                </a:cubicBezTo>
                <a:cubicBezTo>
                  <a:pt x="1473918" y="1366257"/>
                  <a:pt x="1465554" y="1373660"/>
                  <a:pt x="1458331" y="1382825"/>
                </a:cubicBezTo>
                <a:cubicBezTo>
                  <a:pt x="1455288" y="1387055"/>
                  <a:pt x="1453389" y="1393047"/>
                  <a:pt x="1449966" y="1398333"/>
                </a:cubicBezTo>
                <a:cubicBezTo>
                  <a:pt x="1448065" y="1404679"/>
                  <a:pt x="1447685" y="1411025"/>
                  <a:pt x="1446544" y="1418779"/>
                </a:cubicBezTo>
                <a:cubicBezTo>
                  <a:pt x="1441602" y="1415606"/>
                  <a:pt x="1445024" y="1410319"/>
                  <a:pt x="1441602" y="1407499"/>
                </a:cubicBezTo>
                <a:cubicBezTo>
                  <a:pt x="1432857" y="1416312"/>
                  <a:pt x="1441222" y="1422303"/>
                  <a:pt x="1427535" y="1432878"/>
                </a:cubicBezTo>
                <a:cubicBezTo>
                  <a:pt x="1424113" y="1428296"/>
                  <a:pt x="1420692" y="1430412"/>
                  <a:pt x="1415748" y="1426886"/>
                </a:cubicBezTo>
                <a:cubicBezTo>
                  <a:pt x="1410425" y="1435346"/>
                  <a:pt x="1404343" y="1444862"/>
                  <a:pt x="1403202" y="1452971"/>
                </a:cubicBezTo>
                <a:cubicBezTo>
                  <a:pt x="1413847" y="1438167"/>
                  <a:pt x="1423352" y="1436404"/>
                  <a:pt x="1430576" y="1442042"/>
                </a:cubicBezTo>
                <a:cubicBezTo>
                  <a:pt x="1421832" y="1450855"/>
                  <a:pt x="1416129" y="1458963"/>
                  <a:pt x="1410425" y="1467070"/>
                </a:cubicBezTo>
                <a:cubicBezTo>
                  <a:pt x="1406244" y="1475530"/>
                  <a:pt x="1399780" y="1481875"/>
                  <a:pt x="1386474" y="1485752"/>
                </a:cubicBezTo>
                <a:cubicBezTo>
                  <a:pt x="1399019" y="1474824"/>
                  <a:pt x="1387993" y="1471300"/>
                  <a:pt x="1400540" y="1460373"/>
                </a:cubicBezTo>
                <a:cubicBezTo>
                  <a:pt x="1392556" y="1457905"/>
                  <a:pt x="1384952" y="1448741"/>
                  <a:pt x="1376588" y="1461078"/>
                </a:cubicBezTo>
                <a:cubicBezTo>
                  <a:pt x="1380390" y="1463898"/>
                  <a:pt x="1386474" y="1467422"/>
                  <a:pt x="1383432" y="1471652"/>
                </a:cubicBezTo>
                <a:cubicBezTo>
                  <a:pt x="1379249" y="1466718"/>
                  <a:pt x="1368223" y="1473062"/>
                  <a:pt x="1356057" y="1482580"/>
                </a:cubicBezTo>
                <a:cubicBezTo>
                  <a:pt x="1351495" y="1487868"/>
                  <a:pt x="1345031" y="1493859"/>
                  <a:pt x="1340089" y="1500557"/>
                </a:cubicBezTo>
                <a:cubicBezTo>
                  <a:pt x="1333625" y="1506549"/>
                  <a:pt x="1330584" y="1512542"/>
                  <a:pt x="1326401" y="1516067"/>
                </a:cubicBezTo>
                <a:cubicBezTo>
                  <a:pt x="1331344" y="1527698"/>
                  <a:pt x="1338948" y="1513599"/>
                  <a:pt x="1345411" y="1522412"/>
                </a:cubicBezTo>
                <a:cubicBezTo>
                  <a:pt x="1338948" y="1523469"/>
                  <a:pt x="1333626" y="1530167"/>
                  <a:pt x="1327922" y="1538275"/>
                </a:cubicBezTo>
                <a:cubicBezTo>
                  <a:pt x="1326782" y="1527698"/>
                  <a:pt x="1327163" y="1531224"/>
                  <a:pt x="1317277" y="1524526"/>
                </a:cubicBezTo>
                <a:cubicBezTo>
                  <a:pt x="1307392" y="1532987"/>
                  <a:pt x="1321459" y="1535806"/>
                  <a:pt x="1314616" y="1543561"/>
                </a:cubicBezTo>
                <a:cubicBezTo>
                  <a:pt x="1306251" y="1536158"/>
                  <a:pt x="1296746" y="1556251"/>
                  <a:pt x="1288763" y="1553430"/>
                </a:cubicBezTo>
                <a:cubicBezTo>
                  <a:pt x="1288763" y="1563300"/>
                  <a:pt x="1285340" y="1569292"/>
                  <a:pt x="1282298" y="1569999"/>
                </a:cubicBezTo>
                <a:cubicBezTo>
                  <a:pt x="1278497" y="1572113"/>
                  <a:pt x="1274315" y="1570702"/>
                  <a:pt x="1272794" y="1566827"/>
                </a:cubicBezTo>
                <a:cubicBezTo>
                  <a:pt x="1271273" y="1584801"/>
                  <a:pt x="1265950" y="1587622"/>
                  <a:pt x="1267090" y="1603133"/>
                </a:cubicBezTo>
                <a:cubicBezTo>
                  <a:pt x="1259107" y="1605247"/>
                  <a:pt x="1263669" y="1600312"/>
                  <a:pt x="1257586" y="1595025"/>
                </a:cubicBezTo>
                <a:cubicBezTo>
                  <a:pt x="1250743" y="1612650"/>
                  <a:pt x="1250361" y="1609125"/>
                  <a:pt x="1240097" y="1617584"/>
                </a:cubicBezTo>
                <a:cubicBezTo>
                  <a:pt x="1238956" y="1625338"/>
                  <a:pt x="1241617" y="1631330"/>
                  <a:pt x="1240857" y="1638029"/>
                </a:cubicBezTo>
                <a:cubicBezTo>
                  <a:pt x="1232493" y="1641554"/>
                  <a:pt x="1230972" y="1651072"/>
                  <a:pt x="1231353" y="1636267"/>
                </a:cubicBezTo>
                <a:cubicBezTo>
                  <a:pt x="1224508" y="1645432"/>
                  <a:pt x="1220327" y="1654244"/>
                  <a:pt x="1218425" y="1662351"/>
                </a:cubicBezTo>
                <a:lnTo>
                  <a:pt x="1216904" y="1674335"/>
                </a:lnTo>
                <a:lnTo>
                  <a:pt x="1206260" y="1676804"/>
                </a:lnTo>
                <a:cubicBezTo>
                  <a:pt x="1188390" y="1683853"/>
                  <a:pt x="1171662" y="1696190"/>
                  <a:pt x="1161016" y="1707117"/>
                </a:cubicBezTo>
                <a:cubicBezTo>
                  <a:pt x="1137063" y="1682795"/>
                  <a:pt x="1133262" y="1632389"/>
                  <a:pt x="1106267" y="1609477"/>
                </a:cubicBezTo>
                <a:cubicBezTo>
                  <a:pt x="1099803" y="1612650"/>
                  <a:pt x="1095622" y="1610888"/>
                  <a:pt x="1089159" y="1614059"/>
                </a:cubicBezTo>
                <a:cubicBezTo>
                  <a:pt x="1081554" y="1613708"/>
                  <a:pt x="1083075" y="1597140"/>
                  <a:pt x="1077373" y="1591852"/>
                </a:cubicBezTo>
                <a:cubicBezTo>
                  <a:pt x="1063685" y="1594320"/>
                  <a:pt x="1062924" y="1602779"/>
                  <a:pt x="1053419" y="1607361"/>
                </a:cubicBezTo>
                <a:cubicBezTo>
                  <a:pt x="1012738" y="1586918"/>
                  <a:pt x="961031" y="1647546"/>
                  <a:pt x="945063" y="1663408"/>
                </a:cubicBezTo>
                <a:cubicBezTo>
                  <a:pt x="949245" y="1685262"/>
                  <a:pt x="940501" y="1701477"/>
                  <a:pt x="935938" y="1719806"/>
                </a:cubicBezTo>
                <a:cubicBezTo>
                  <a:pt x="940501" y="1721570"/>
                  <a:pt x="942781" y="1728267"/>
                  <a:pt x="945443" y="1734964"/>
                </a:cubicBezTo>
                <a:cubicBezTo>
                  <a:pt x="944302" y="1751532"/>
                  <a:pt x="919209" y="1763868"/>
                  <a:pt x="927193" y="1775853"/>
                </a:cubicBezTo>
                <a:cubicBezTo>
                  <a:pt x="936698" y="1771271"/>
                  <a:pt x="951146" y="1760342"/>
                  <a:pt x="959130" y="1772327"/>
                </a:cubicBezTo>
                <a:cubicBezTo>
                  <a:pt x="958750" y="1780788"/>
                  <a:pt x="956849" y="1785371"/>
                  <a:pt x="959131" y="1792420"/>
                </a:cubicBezTo>
                <a:cubicBezTo>
                  <a:pt x="983844" y="1788542"/>
                  <a:pt x="995630" y="1810750"/>
                  <a:pt x="1006274" y="1829431"/>
                </a:cubicBezTo>
                <a:lnTo>
                  <a:pt x="1018060" y="1825555"/>
                </a:lnTo>
                <a:lnTo>
                  <a:pt x="1018441" y="1828021"/>
                </a:lnTo>
                <a:cubicBezTo>
                  <a:pt x="1014259" y="1837539"/>
                  <a:pt x="1014259" y="1837539"/>
                  <a:pt x="1014259" y="1837539"/>
                </a:cubicBezTo>
                <a:cubicBezTo>
                  <a:pt x="1023764" y="1850934"/>
                  <a:pt x="1023004" y="1870674"/>
                  <a:pt x="1030608" y="1892528"/>
                </a:cubicBezTo>
                <a:cubicBezTo>
                  <a:pt x="1033269" y="1899930"/>
                  <a:pt x="1036692" y="1907332"/>
                  <a:pt x="1041633" y="1915087"/>
                </a:cubicBezTo>
                <a:cubicBezTo>
                  <a:pt x="1050378" y="1884421"/>
                  <a:pt x="1029087" y="1873845"/>
                  <a:pt x="1037832" y="1854811"/>
                </a:cubicBezTo>
                <a:cubicBezTo>
                  <a:pt x="1030227" y="1854106"/>
                  <a:pt x="1040112" y="1838595"/>
                  <a:pt x="1032889" y="1837892"/>
                </a:cubicBezTo>
                <a:cubicBezTo>
                  <a:pt x="1031748" y="1834367"/>
                  <a:pt x="1030988" y="1829784"/>
                  <a:pt x="1029848" y="1825906"/>
                </a:cubicBezTo>
                <a:lnTo>
                  <a:pt x="1026807" y="1822383"/>
                </a:lnTo>
                <a:lnTo>
                  <a:pt x="1035930" y="1819209"/>
                </a:lnTo>
                <a:cubicBezTo>
                  <a:pt x="1052278" y="1823439"/>
                  <a:pt x="1061023" y="1847055"/>
                  <a:pt x="1084216" y="1839654"/>
                </a:cubicBezTo>
                <a:cubicBezTo>
                  <a:pt x="1083835" y="1828021"/>
                  <a:pt x="1077751" y="1823087"/>
                  <a:pt x="1075471" y="1816037"/>
                </a:cubicBezTo>
                <a:cubicBezTo>
                  <a:pt x="1094101" y="1807225"/>
                  <a:pt x="1096763" y="1793830"/>
                  <a:pt x="1112351" y="1786076"/>
                </a:cubicBezTo>
                <a:cubicBezTo>
                  <a:pt x="1119954" y="1786429"/>
                  <a:pt x="1121095" y="1790305"/>
                  <a:pt x="1126798" y="1795593"/>
                </a:cubicBezTo>
                <a:cubicBezTo>
                  <a:pt x="1123756" y="1816742"/>
                  <a:pt x="1134402" y="1835777"/>
                  <a:pt x="1113491" y="1849524"/>
                </a:cubicBezTo>
                <a:lnTo>
                  <a:pt x="1145428" y="1879838"/>
                </a:lnTo>
                <a:lnTo>
                  <a:pt x="1143147" y="1886182"/>
                </a:lnTo>
                <a:cubicBezTo>
                  <a:pt x="1141245" y="1892881"/>
                  <a:pt x="1140105" y="1899226"/>
                  <a:pt x="1141626" y="1903808"/>
                </a:cubicBezTo>
                <a:cubicBezTo>
                  <a:pt x="1138964" y="1916144"/>
                  <a:pt x="1131361" y="1908390"/>
                  <a:pt x="1127558" y="1915440"/>
                </a:cubicBezTo>
                <a:cubicBezTo>
                  <a:pt x="1131740" y="1916851"/>
                  <a:pt x="1133261" y="1915793"/>
                  <a:pt x="1136303" y="1915440"/>
                </a:cubicBezTo>
                <a:cubicBezTo>
                  <a:pt x="1137443" y="1917203"/>
                  <a:pt x="1135923" y="1921785"/>
                  <a:pt x="1132502" y="1927425"/>
                </a:cubicBezTo>
                <a:cubicBezTo>
                  <a:pt x="1129839" y="1931301"/>
                  <a:pt x="1125277" y="1936589"/>
                  <a:pt x="1122616" y="1940466"/>
                </a:cubicBezTo>
                <a:cubicBezTo>
                  <a:pt x="1116912" y="1948926"/>
                  <a:pt x="1113870" y="1952804"/>
                  <a:pt x="1125657" y="1945048"/>
                </a:cubicBezTo>
                <a:cubicBezTo>
                  <a:pt x="1116913" y="1962322"/>
                  <a:pt x="1105127" y="1963026"/>
                  <a:pt x="1107028" y="1975364"/>
                </a:cubicBezTo>
                <a:cubicBezTo>
                  <a:pt x="1111210" y="1966903"/>
                  <a:pt x="1117293" y="1970782"/>
                  <a:pt x="1114632" y="1979946"/>
                </a:cubicBezTo>
                <a:cubicBezTo>
                  <a:pt x="1112350" y="1972543"/>
                  <a:pt x="1107788" y="1972544"/>
                  <a:pt x="1104366" y="1983119"/>
                </a:cubicBezTo>
                <a:cubicBezTo>
                  <a:pt x="1107028" y="1989111"/>
                  <a:pt x="1106267" y="1997218"/>
                  <a:pt x="1105125" y="2004972"/>
                </a:cubicBezTo>
                <a:cubicBezTo>
                  <a:pt x="1101705" y="1992284"/>
                  <a:pt x="1095241" y="2021892"/>
                  <a:pt x="1095241" y="2026827"/>
                </a:cubicBezTo>
                <a:cubicBezTo>
                  <a:pt x="1097522" y="2024008"/>
                  <a:pt x="1097522" y="2019073"/>
                  <a:pt x="1100184" y="2020129"/>
                </a:cubicBezTo>
                <a:cubicBezTo>
                  <a:pt x="1099044" y="2028238"/>
                  <a:pt x="1097902" y="2050797"/>
                  <a:pt x="1089158" y="2054674"/>
                </a:cubicBezTo>
                <a:cubicBezTo>
                  <a:pt x="1086117" y="2050444"/>
                  <a:pt x="1094101" y="2039870"/>
                  <a:pt x="1088778" y="2038107"/>
                </a:cubicBezTo>
                <a:cubicBezTo>
                  <a:pt x="1079273" y="2048329"/>
                  <a:pt x="1087258" y="2056084"/>
                  <a:pt x="1084215" y="2069830"/>
                </a:cubicBezTo>
                <a:cubicBezTo>
                  <a:pt x="1075091" y="2070184"/>
                  <a:pt x="1075091" y="2080053"/>
                  <a:pt x="1075091" y="2090276"/>
                </a:cubicBezTo>
                <a:cubicBezTo>
                  <a:pt x="1076232" y="2100498"/>
                  <a:pt x="1074710" y="2110015"/>
                  <a:pt x="1064065" y="2110014"/>
                </a:cubicBezTo>
                <a:cubicBezTo>
                  <a:pt x="1072810" y="2096268"/>
                  <a:pt x="1070529" y="2080406"/>
                  <a:pt x="1069769" y="2068422"/>
                </a:cubicBezTo>
                <a:cubicBezTo>
                  <a:pt x="1067866" y="2056083"/>
                  <a:pt x="1068628" y="2044453"/>
                  <a:pt x="1082314" y="2039165"/>
                </a:cubicBezTo>
                <a:cubicBezTo>
                  <a:pt x="1065967" y="2033876"/>
                  <a:pt x="1080034" y="2023301"/>
                  <a:pt x="1081174" y="2005326"/>
                </a:cubicBezTo>
                <a:cubicBezTo>
                  <a:pt x="1071670" y="2007088"/>
                  <a:pt x="1076232" y="1997218"/>
                  <a:pt x="1072429" y="1994046"/>
                </a:cubicBezTo>
                <a:cubicBezTo>
                  <a:pt x="1064444" y="2009908"/>
                  <a:pt x="1071669" y="2005678"/>
                  <a:pt x="1073190" y="2011319"/>
                </a:cubicBezTo>
                <a:cubicBezTo>
                  <a:pt x="1069388" y="2013432"/>
                  <a:pt x="1067488" y="2024007"/>
                  <a:pt x="1061404" y="2020482"/>
                </a:cubicBezTo>
                <a:cubicBezTo>
                  <a:pt x="1061403" y="2015548"/>
                  <a:pt x="1065206" y="2008498"/>
                  <a:pt x="1062545" y="2007440"/>
                </a:cubicBezTo>
                <a:cubicBezTo>
                  <a:pt x="1058363" y="2024358"/>
                  <a:pt x="1053419" y="2031410"/>
                  <a:pt x="1044295" y="2031761"/>
                </a:cubicBezTo>
                <a:cubicBezTo>
                  <a:pt x="1045056" y="2043395"/>
                  <a:pt x="1040873" y="2052207"/>
                  <a:pt x="1037451" y="2062782"/>
                </a:cubicBezTo>
                <a:cubicBezTo>
                  <a:pt x="1033649" y="2074766"/>
                  <a:pt x="1027186" y="2089570"/>
                  <a:pt x="1024525" y="2112131"/>
                </a:cubicBezTo>
                <a:cubicBezTo>
                  <a:pt x="1026425" y="2120943"/>
                  <a:pt x="1034790" y="2108605"/>
                  <a:pt x="1033270" y="2123057"/>
                </a:cubicBezTo>
                <a:cubicBezTo>
                  <a:pt x="1030227" y="2128697"/>
                  <a:pt x="1026426" y="2134337"/>
                  <a:pt x="1024524" y="2140329"/>
                </a:cubicBezTo>
                <a:cubicBezTo>
                  <a:pt x="1022623" y="2146321"/>
                  <a:pt x="1021103" y="2152313"/>
                  <a:pt x="1020342" y="2158660"/>
                </a:cubicBezTo>
                <a:cubicBezTo>
                  <a:pt x="1017681" y="2171349"/>
                  <a:pt x="1016540" y="2184391"/>
                  <a:pt x="1016160" y="2195670"/>
                </a:cubicBezTo>
                <a:cubicBezTo>
                  <a:pt x="1014259" y="2220345"/>
                  <a:pt x="1014259" y="2243609"/>
                  <a:pt x="1006655" y="2262644"/>
                </a:cubicBezTo>
                <a:cubicBezTo>
                  <a:pt x="1014259" y="2271809"/>
                  <a:pt x="1024904" y="2257356"/>
                  <a:pt x="1022623" y="2278154"/>
                </a:cubicBezTo>
                <a:cubicBezTo>
                  <a:pt x="1016922" y="2286261"/>
                  <a:pt x="1010837" y="2282384"/>
                  <a:pt x="1004374" y="2278859"/>
                </a:cubicBezTo>
                <a:cubicBezTo>
                  <a:pt x="1005515" y="2289080"/>
                  <a:pt x="1004755" y="2297189"/>
                  <a:pt x="1003614" y="2305295"/>
                </a:cubicBezTo>
                <a:cubicBezTo>
                  <a:pt x="1002474" y="2313403"/>
                  <a:pt x="1000192" y="2320806"/>
                  <a:pt x="997911" y="2328208"/>
                </a:cubicBezTo>
                <a:cubicBezTo>
                  <a:pt x="992968" y="2343365"/>
                  <a:pt x="988405" y="2358168"/>
                  <a:pt x="986125" y="2379319"/>
                </a:cubicBezTo>
                <a:cubicBezTo>
                  <a:pt x="998290" y="2388483"/>
                  <a:pt x="995630" y="2406107"/>
                  <a:pt x="993729" y="2425495"/>
                </a:cubicBezTo>
                <a:lnTo>
                  <a:pt x="991447" y="2453342"/>
                </a:lnTo>
                <a:lnTo>
                  <a:pt x="985364" y="2448408"/>
                </a:lnTo>
                <a:cubicBezTo>
                  <a:pt x="983082" y="2453342"/>
                  <a:pt x="983082" y="2453342"/>
                  <a:pt x="983082" y="2453342"/>
                </a:cubicBezTo>
                <a:lnTo>
                  <a:pt x="993728" y="2461097"/>
                </a:lnTo>
                <a:lnTo>
                  <a:pt x="998290" y="2476960"/>
                </a:lnTo>
                <a:cubicBezTo>
                  <a:pt x="997150" y="2466737"/>
                  <a:pt x="996010" y="2456162"/>
                  <a:pt x="997530" y="2446645"/>
                </a:cubicBezTo>
                <a:cubicBezTo>
                  <a:pt x="999052" y="2437128"/>
                  <a:pt x="1002852" y="2430077"/>
                  <a:pt x="1007415" y="2424790"/>
                </a:cubicBezTo>
                <a:cubicBezTo>
                  <a:pt x="1012738" y="2431487"/>
                  <a:pt x="1015019" y="2447702"/>
                  <a:pt x="1013878" y="2460392"/>
                </a:cubicBezTo>
                <a:cubicBezTo>
                  <a:pt x="1011598" y="2473082"/>
                  <a:pt x="1007035" y="2483303"/>
                  <a:pt x="997530" y="2480131"/>
                </a:cubicBezTo>
                <a:cubicBezTo>
                  <a:pt x="1007035" y="2501633"/>
                  <a:pt x="983083" y="2520314"/>
                  <a:pt x="1001713" y="2528070"/>
                </a:cubicBezTo>
                <a:cubicBezTo>
                  <a:pt x="992208" y="2530184"/>
                  <a:pt x="986504" y="2543229"/>
                  <a:pt x="984985" y="2557679"/>
                </a:cubicBezTo>
                <a:cubicBezTo>
                  <a:pt x="984223" y="2573894"/>
                  <a:pt x="986125" y="2591518"/>
                  <a:pt x="988026" y="2603856"/>
                </a:cubicBezTo>
                <a:cubicBezTo>
                  <a:pt x="988026" y="2602093"/>
                  <a:pt x="986885" y="2603503"/>
                  <a:pt x="986125" y="2607029"/>
                </a:cubicBezTo>
                <a:lnTo>
                  <a:pt x="986125" y="2608086"/>
                </a:lnTo>
                <a:lnTo>
                  <a:pt x="984224" y="2607734"/>
                </a:lnTo>
                <a:cubicBezTo>
                  <a:pt x="957230" y="2607734"/>
                  <a:pt x="924532" y="2617955"/>
                  <a:pt x="902480" y="2625711"/>
                </a:cubicBezTo>
                <a:cubicBezTo>
                  <a:pt x="913126" y="2632408"/>
                  <a:pt x="937838" y="2639104"/>
                  <a:pt x="960651" y="2639104"/>
                </a:cubicBezTo>
                <a:lnTo>
                  <a:pt x="981942" y="2635227"/>
                </a:lnTo>
                <a:lnTo>
                  <a:pt x="982322" y="2635932"/>
                </a:lnTo>
                <a:cubicBezTo>
                  <a:pt x="983083" y="2637342"/>
                  <a:pt x="984604" y="2639105"/>
                  <a:pt x="986504" y="2638400"/>
                </a:cubicBezTo>
                <a:lnTo>
                  <a:pt x="990307" y="2704669"/>
                </a:lnTo>
                <a:cubicBezTo>
                  <a:pt x="990686" y="2707840"/>
                  <a:pt x="990686" y="2707840"/>
                  <a:pt x="990686" y="2707840"/>
                </a:cubicBezTo>
                <a:cubicBezTo>
                  <a:pt x="991068" y="2711366"/>
                  <a:pt x="991447" y="2711719"/>
                  <a:pt x="991447" y="2711719"/>
                </a:cubicBezTo>
                <a:cubicBezTo>
                  <a:pt x="990687" y="2718064"/>
                  <a:pt x="990687" y="2718064"/>
                  <a:pt x="990687" y="2718064"/>
                </a:cubicBezTo>
                <a:cubicBezTo>
                  <a:pt x="992589" y="2721941"/>
                  <a:pt x="992208" y="2726875"/>
                  <a:pt x="992588" y="2730400"/>
                </a:cubicBezTo>
                <a:cubicBezTo>
                  <a:pt x="994489" y="2739213"/>
                  <a:pt x="996011" y="2748379"/>
                  <a:pt x="997530" y="2757190"/>
                </a:cubicBezTo>
                <a:cubicBezTo>
                  <a:pt x="1000193" y="2773052"/>
                  <a:pt x="1003993" y="2789266"/>
                  <a:pt x="1010077" y="2803014"/>
                </a:cubicBezTo>
                <a:cubicBezTo>
                  <a:pt x="1008175" y="2804072"/>
                  <a:pt x="1004755" y="2804424"/>
                  <a:pt x="1003233" y="2805482"/>
                </a:cubicBezTo>
                <a:cubicBezTo>
                  <a:pt x="1002474" y="2807244"/>
                  <a:pt x="1002093" y="2808655"/>
                  <a:pt x="1002093" y="2808655"/>
                </a:cubicBezTo>
                <a:cubicBezTo>
                  <a:pt x="1001712" y="2810416"/>
                  <a:pt x="1001712" y="2810064"/>
                  <a:pt x="1001333" y="2811826"/>
                </a:cubicBezTo>
                <a:cubicBezTo>
                  <a:pt x="1008936" y="2810769"/>
                  <a:pt x="1017301" y="2808655"/>
                  <a:pt x="1017300" y="2813589"/>
                </a:cubicBezTo>
                <a:cubicBezTo>
                  <a:pt x="1011597" y="2816761"/>
                  <a:pt x="1007415" y="2810417"/>
                  <a:pt x="1008176" y="2817466"/>
                </a:cubicBezTo>
                <a:cubicBezTo>
                  <a:pt x="1013499" y="2819228"/>
                  <a:pt x="1018822" y="2822401"/>
                  <a:pt x="1012738" y="2827336"/>
                </a:cubicBezTo>
                <a:cubicBezTo>
                  <a:pt x="1017681" y="2830508"/>
                  <a:pt x="1019962" y="2823106"/>
                  <a:pt x="1021863" y="2826984"/>
                </a:cubicBezTo>
                <a:cubicBezTo>
                  <a:pt x="1022243" y="2830508"/>
                  <a:pt x="1020722" y="2834738"/>
                  <a:pt x="1017300" y="2837205"/>
                </a:cubicBezTo>
                <a:cubicBezTo>
                  <a:pt x="1012738" y="2837205"/>
                  <a:pt x="1013878" y="2832623"/>
                  <a:pt x="1007796" y="2834032"/>
                </a:cubicBezTo>
                <a:cubicBezTo>
                  <a:pt x="1011218" y="2836852"/>
                  <a:pt x="1013500" y="2838969"/>
                  <a:pt x="1014259" y="2841082"/>
                </a:cubicBezTo>
                <a:cubicBezTo>
                  <a:pt x="1015019" y="2843197"/>
                  <a:pt x="1014640" y="2844607"/>
                  <a:pt x="1016160" y="2844961"/>
                </a:cubicBezTo>
                <a:cubicBezTo>
                  <a:pt x="1015400" y="2846723"/>
                  <a:pt x="1016921" y="2847076"/>
                  <a:pt x="1016921" y="2847076"/>
                </a:cubicBezTo>
                <a:cubicBezTo>
                  <a:pt x="1018060" y="2847428"/>
                  <a:pt x="1018441" y="2847427"/>
                  <a:pt x="1018441" y="2847427"/>
                </a:cubicBezTo>
                <a:cubicBezTo>
                  <a:pt x="1017680" y="2848837"/>
                  <a:pt x="1017680" y="2848837"/>
                  <a:pt x="1017680" y="2848837"/>
                </a:cubicBezTo>
                <a:cubicBezTo>
                  <a:pt x="1019201" y="2858354"/>
                  <a:pt x="1019962" y="2863994"/>
                  <a:pt x="1020341" y="2867166"/>
                </a:cubicBezTo>
                <a:lnTo>
                  <a:pt x="1020342" y="2867521"/>
                </a:lnTo>
                <a:lnTo>
                  <a:pt x="1020723" y="2869635"/>
                </a:lnTo>
                <a:cubicBezTo>
                  <a:pt x="1020722" y="2870340"/>
                  <a:pt x="1020722" y="2868930"/>
                  <a:pt x="1020722" y="2868225"/>
                </a:cubicBezTo>
                <a:cubicBezTo>
                  <a:pt x="1020722" y="2868225"/>
                  <a:pt x="1020722" y="2868225"/>
                  <a:pt x="1021482" y="2869986"/>
                </a:cubicBezTo>
                <a:cubicBezTo>
                  <a:pt x="1021482" y="2869986"/>
                  <a:pt x="1023003" y="2870692"/>
                  <a:pt x="1022243" y="2872102"/>
                </a:cubicBezTo>
                <a:cubicBezTo>
                  <a:pt x="1025665" y="2871398"/>
                  <a:pt x="1026044" y="2869987"/>
                  <a:pt x="1026425" y="2868577"/>
                </a:cubicBezTo>
                <a:cubicBezTo>
                  <a:pt x="1026425" y="2868577"/>
                  <a:pt x="1026425" y="2868577"/>
                  <a:pt x="1026806" y="2867167"/>
                </a:cubicBezTo>
                <a:cubicBezTo>
                  <a:pt x="1026045" y="2860118"/>
                  <a:pt x="1025285" y="2853067"/>
                  <a:pt x="1024145" y="2847779"/>
                </a:cubicBezTo>
                <a:cubicBezTo>
                  <a:pt x="1024524" y="2846017"/>
                  <a:pt x="1024524" y="2846371"/>
                  <a:pt x="1024524" y="2846371"/>
                </a:cubicBezTo>
                <a:cubicBezTo>
                  <a:pt x="1023384" y="2845665"/>
                  <a:pt x="1023384" y="2845665"/>
                  <a:pt x="1023384" y="2845665"/>
                </a:cubicBezTo>
                <a:cubicBezTo>
                  <a:pt x="1023763" y="2844255"/>
                  <a:pt x="1024905" y="2841434"/>
                  <a:pt x="1029847" y="2839673"/>
                </a:cubicBezTo>
                <a:cubicBezTo>
                  <a:pt x="1030607" y="2841435"/>
                  <a:pt x="1032129" y="2842141"/>
                  <a:pt x="1033269" y="2842493"/>
                </a:cubicBezTo>
                <a:cubicBezTo>
                  <a:pt x="1034030" y="2844607"/>
                  <a:pt x="1034029" y="2844255"/>
                  <a:pt x="1034029" y="2844255"/>
                </a:cubicBezTo>
                <a:cubicBezTo>
                  <a:pt x="1035551" y="2844608"/>
                  <a:pt x="1035551" y="2844961"/>
                  <a:pt x="1035551" y="2844961"/>
                </a:cubicBezTo>
                <a:cubicBezTo>
                  <a:pt x="1040112" y="2883029"/>
                  <a:pt x="1036692" y="2855182"/>
                  <a:pt x="1038591" y="2863994"/>
                </a:cubicBezTo>
                <a:cubicBezTo>
                  <a:pt x="1040112" y="2867872"/>
                  <a:pt x="1040113" y="2868225"/>
                  <a:pt x="1040113" y="2868225"/>
                </a:cubicBezTo>
                <a:cubicBezTo>
                  <a:pt x="1043155" y="2872454"/>
                  <a:pt x="1046196" y="2876685"/>
                  <a:pt x="1048858" y="2882677"/>
                </a:cubicBezTo>
                <a:cubicBezTo>
                  <a:pt x="1053420" y="2892194"/>
                  <a:pt x="1057602" y="2902065"/>
                  <a:pt x="1062163" y="2911934"/>
                </a:cubicBezTo>
                <a:cubicBezTo>
                  <a:pt x="1066347" y="2921804"/>
                  <a:pt x="1070528" y="2933083"/>
                  <a:pt x="1073189" y="2942602"/>
                </a:cubicBezTo>
                <a:cubicBezTo>
                  <a:pt x="1077373" y="2953880"/>
                  <a:pt x="1081554" y="2963750"/>
                  <a:pt x="1083836" y="2974325"/>
                </a:cubicBezTo>
                <a:cubicBezTo>
                  <a:pt x="1086496" y="2985252"/>
                  <a:pt x="1090299" y="2996531"/>
                  <a:pt x="1092960" y="3007459"/>
                </a:cubicBezTo>
                <a:cubicBezTo>
                  <a:pt x="1095622" y="3018386"/>
                  <a:pt x="1099803" y="3028257"/>
                  <a:pt x="1102465" y="3038832"/>
                </a:cubicBezTo>
                <a:cubicBezTo>
                  <a:pt x="1106266" y="3050111"/>
                  <a:pt x="1108928" y="3061037"/>
                  <a:pt x="1113491" y="3070907"/>
                </a:cubicBezTo>
                <a:cubicBezTo>
                  <a:pt x="1114632" y="3076194"/>
                  <a:pt x="1116151" y="3080072"/>
                  <a:pt x="1117292" y="3085712"/>
                </a:cubicBezTo>
                <a:cubicBezTo>
                  <a:pt x="1119954" y="3091352"/>
                  <a:pt x="1121855" y="3095582"/>
                  <a:pt x="1122995" y="3100870"/>
                </a:cubicBezTo>
                <a:cubicBezTo>
                  <a:pt x="1118054" y="3107566"/>
                  <a:pt x="1111590" y="3080426"/>
                  <a:pt x="1111970" y="3093819"/>
                </a:cubicBezTo>
                <a:cubicBezTo>
                  <a:pt x="1130600" y="3124838"/>
                  <a:pt x="1141246" y="3128716"/>
                  <a:pt x="1137443" y="3159031"/>
                </a:cubicBezTo>
                <a:cubicBezTo>
                  <a:pt x="1142386" y="3172425"/>
                  <a:pt x="1152271" y="3168899"/>
                  <a:pt x="1159876" y="3173129"/>
                </a:cubicBezTo>
                <a:cubicBezTo>
                  <a:pt x="1157594" y="3180886"/>
                  <a:pt x="1165958" y="3191812"/>
                  <a:pt x="1173182" y="3202740"/>
                </a:cubicBezTo>
                <a:cubicBezTo>
                  <a:pt x="1175463" y="3208379"/>
                  <a:pt x="1178505" y="3214372"/>
                  <a:pt x="1179646" y="3220011"/>
                </a:cubicBezTo>
                <a:cubicBezTo>
                  <a:pt x="1182306" y="3225651"/>
                  <a:pt x="1181927" y="3231996"/>
                  <a:pt x="1178505" y="3237635"/>
                </a:cubicBezTo>
                <a:cubicBezTo>
                  <a:pt x="1189910" y="3234816"/>
                  <a:pt x="1184968" y="3254909"/>
                  <a:pt x="1197514" y="3257375"/>
                </a:cubicBezTo>
                <a:cubicBezTo>
                  <a:pt x="1188390" y="3262663"/>
                  <a:pt x="1192953" y="3267598"/>
                  <a:pt x="1198655" y="3267950"/>
                </a:cubicBezTo>
                <a:cubicBezTo>
                  <a:pt x="1184968" y="3278525"/>
                  <a:pt x="1203978" y="3289453"/>
                  <a:pt x="1197895" y="3298969"/>
                </a:cubicBezTo>
                <a:cubicBezTo>
                  <a:pt x="1208160" y="3299321"/>
                  <a:pt x="1210442" y="3310249"/>
                  <a:pt x="1212342" y="3323997"/>
                </a:cubicBezTo>
                <a:cubicBezTo>
                  <a:pt x="1219947" y="3328226"/>
                  <a:pt x="1216524" y="3315185"/>
                  <a:pt x="1221846" y="3322233"/>
                </a:cubicBezTo>
                <a:cubicBezTo>
                  <a:pt x="1222988" y="3332456"/>
                  <a:pt x="1230212" y="3341621"/>
                  <a:pt x="1235154" y="3350081"/>
                </a:cubicBezTo>
                <a:lnTo>
                  <a:pt x="1237056" y="3354311"/>
                </a:lnTo>
                <a:lnTo>
                  <a:pt x="1233254" y="3352195"/>
                </a:lnTo>
                <a:cubicBezTo>
                  <a:pt x="1229071" y="3350081"/>
                  <a:pt x="1222988" y="3352901"/>
                  <a:pt x="1218425" y="3362066"/>
                </a:cubicBezTo>
                <a:lnTo>
                  <a:pt x="1224524" y="3382303"/>
                </a:lnTo>
                <a:lnTo>
                  <a:pt x="1219993" y="3381010"/>
                </a:lnTo>
                <a:cubicBezTo>
                  <a:pt x="1213720" y="3381254"/>
                  <a:pt x="1213720" y="3381254"/>
                  <a:pt x="1213720" y="3381254"/>
                </a:cubicBezTo>
                <a:cubicBezTo>
                  <a:pt x="1213720" y="3381254"/>
                  <a:pt x="1214863" y="3383971"/>
                  <a:pt x="1218568" y="3385210"/>
                </a:cubicBezTo>
                <a:lnTo>
                  <a:pt x="1225577" y="3385794"/>
                </a:lnTo>
                <a:lnTo>
                  <a:pt x="1225650" y="3386036"/>
                </a:lnTo>
                <a:cubicBezTo>
                  <a:pt x="1225650" y="3391676"/>
                  <a:pt x="1227550" y="3396962"/>
                  <a:pt x="1230212" y="3401192"/>
                </a:cubicBezTo>
                <a:lnTo>
                  <a:pt x="1231732" y="3402602"/>
                </a:lnTo>
                <a:lnTo>
                  <a:pt x="1231732" y="3407536"/>
                </a:lnTo>
                <a:cubicBezTo>
                  <a:pt x="1234394" y="3419169"/>
                  <a:pt x="1243899" y="3433621"/>
                  <a:pt x="1251123" y="3435736"/>
                </a:cubicBezTo>
                <a:cubicBezTo>
                  <a:pt x="1258727" y="3431506"/>
                  <a:pt x="1263289" y="3424811"/>
                  <a:pt x="1265950" y="3418111"/>
                </a:cubicBezTo>
                <a:lnTo>
                  <a:pt x="1265950" y="3413530"/>
                </a:lnTo>
                <a:lnTo>
                  <a:pt x="1269753" y="3423400"/>
                </a:lnTo>
                <a:cubicBezTo>
                  <a:pt x="1271272" y="3430095"/>
                  <a:pt x="1272033" y="3436089"/>
                  <a:pt x="1270893" y="3440318"/>
                </a:cubicBezTo>
                <a:cubicBezTo>
                  <a:pt x="1274695" y="3437763"/>
                  <a:pt x="1278711" y="3438115"/>
                  <a:pt x="1282513" y="3440186"/>
                </a:cubicBezTo>
                <a:lnTo>
                  <a:pt x="1289625" y="3447190"/>
                </a:lnTo>
                <a:lnTo>
                  <a:pt x="1289693" y="3448424"/>
                </a:lnTo>
                <a:cubicBezTo>
                  <a:pt x="1290874" y="3453614"/>
                  <a:pt x="1292192" y="3458303"/>
                  <a:pt x="1291348" y="3460172"/>
                </a:cubicBezTo>
                <a:cubicBezTo>
                  <a:pt x="1290112" y="3463956"/>
                  <a:pt x="1267917" y="3459575"/>
                  <a:pt x="1264445" y="3473556"/>
                </a:cubicBezTo>
                <a:cubicBezTo>
                  <a:pt x="1263210" y="3477339"/>
                  <a:pt x="1271077" y="3479858"/>
                  <a:pt x="1266689" y="3484848"/>
                </a:cubicBezTo>
                <a:cubicBezTo>
                  <a:pt x="1266689" y="3484848"/>
                  <a:pt x="1259737" y="3491318"/>
                  <a:pt x="1256813" y="3498840"/>
                </a:cubicBezTo>
                <a:cubicBezTo>
                  <a:pt x="1251229" y="3501756"/>
                  <a:pt x="1249993" y="3505541"/>
                  <a:pt x="1251002" y="3508028"/>
                </a:cubicBezTo>
                <a:cubicBezTo>
                  <a:pt x="1249767" y="3511813"/>
                  <a:pt x="1254617" y="3515768"/>
                  <a:pt x="1261208" y="3515338"/>
                </a:cubicBezTo>
                <a:cubicBezTo>
                  <a:pt x="1269076" y="3517859"/>
                  <a:pt x="1275668" y="3517430"/>
                  <a:pt x="1282393" y="3517232"/>
                </a:cubicBezTo>
                <a:cubicBezTo>
                  <a:pt x="1290129" y="3519521"/>
                  <a:pt x="1298778" y="3530799"/>
                  <a:pt x="1298552" y="3537072"/>
                </a:cubicBezTo>
                <a:cubicBezTo>
                  <a:pt x="1296995" y="3541040"/>
                  <a:pt x="1296229" y="3587844"/>
                  <a:pt x="1304974" y="3592623"/>
                </a:cubicBezTo>
                <a:cubicBezTo>
                  <a:pt x="1303737" y="3596406"/>
                  <a:pt x="1303189" y="3602862"/>
                  <a:pt x="1298935" y="3608082"/>
                </a:cubicBezTo>
                <a:cubicBezTo>
                  <a:pt x="1293539" y="3610584"/>
                  <a:pt x="1281683" y="3613744"/>
                  <a:pt x="1278760" y="3621266"/>
                </a:cubicBezTo>
                <a:cubicBezTo>
                  <a:pt x="1278760" y="3621266"/>
                  <a:pt x="1277986" y="3633993"/>
                  <a:pt x="1288739" y="3634848"/>
                </a:cubicBezTo>
                <a:cubicBezTo>
                  <a:pt x="1299170" y="3635887"/>
                  <a:pt x="1301180" y="3619374"/>
                  <a:pt x="1323375" y="3623754"/>
                </a:cubicBezTo>
                <a:cubicBezTo>
                  <a:pt x="1331109" y="3626044"/>
                  <a:pt x="1355321" y="3647988"/>
                  <a:pt x="1351983" y="3662198"/>
                </a:cubicBezTo>
                <a:cubicBezTo>
                  <a:pt x="1347729" y="3667417"/>
                  <a:pt x="1340908" y="3674117"/>
                  <a:pt x="1337985" y="3681639"/>
                </a:cubicBezTo>
                <a:cubicBezTo>
                  <a:pt x="1337437" y="3688095"/>
                  <a:pt x="1338845" y="3691275"/>
                  <a:pt x="1341591" y="3693067"/>
                </a:cubicBezTo>
                <a:lnTo>
                  <a:pt x="1345296" y="3694306"/>
                </a:lnTo>
                <a:lnTo>
                  <a:pt x="1342067" y="3694634"/>
                </a:lnTo>
                <a:cubicBezTo>
                  <a:pt x="1340041" y="3693348"/>
                  <a:pt x="1338203" y="3691645"/>
                  <a:pt x="1335051" y="3692851"/>
                </a:cubicBezTo>
                <a:cubicBezTo>
                  <a:pt x="1336781" y="3695844"/>
                  <a:pt x="1338727" y="3696255"/>
                  <a:pt x="1340885" y="3697773"/>
                </a:cubicBezTo>
                <a:cubicBezTo>
                  <a:pt x="1340457" y="3699249"/>
                  <a:pt x="1336929" y="3701286"/>
                  <a:pt x="1331908" y="3702956"/>
                </a:cubicBezTo>
                <a:cubicBezTo>
                  <a:pt x="1328169" y="3703886"/>
                  <a:pt x="1322485" y="3704404"/>
                  <a:pt x="1318614" y="3705105"/>
                </a:cubicBezTo>
                <a:cubicBezTo>
                  <a:pt x="1310817" y="3707150"/>
                  <a:pt x="1306491" y="3707805"/>
                  <a:pt x="1318098" y="3709394"/>
                </a:cubicBezTo>
                <a:cubicBezTo>
                  <a:pt x="1303434" y="3715098"/>
                  <a:pt x="1295575" y="3708887"/>
                  <a:pt x="1290273" y="3717477"/>
                </a:cubicBezTo>
                <a:cubicBezTo>
                  <a:pt x="1297538" y="3714510"/>
                  <a:pt x="1299180" y="3720316"/>
                  <a:pt x="1292447" y="3724203"/>
                </a:cubicBezTo>
                <a:cubicBezTo>
                  <a:pt x="1295207" y="3718619"/>
                  <a:pt x="1292195" y="3716365"/>
                  <a:pt x="1284501" y="3720808"/>
                </a:cubicBezTo>
                <a:cubicBezTo>
                  <a:pt x="1283024" y="3725654"/>
                  <a:pt x="1278103" y="3729721"/>
                  <a:pt x="1272998" y="3734205"/>
                </a:cubicBezTo>
                <a:cubicBezTo>
                  <a:pt x="1277955" y="3724280"/>
                  <a:pt x="1258122" y="3738801"/>
                  <a:pt x="1255128" y="3741758"/>
                </a:cubicBezTo>
                <a:cubicBezTo>
                  <a:pt x="1258037" y="3741614"/>
                  <a:pt x="1260900" y="3738426"/>
                  <a:pt x="1262096" y="3740499"/>
                </a:cubicBezTo>
                <a:cubicBezTo>
                  <a:pt x="1256856" y="3744753"/>
                  <a:pt x="1243859" y="3757783"/>
                  <a:pt x="1236446" y="3755309"/>
                </a:cubicBezTo>
                <a:cubicBezTo>
                  <a:pt x="1236829" y="3750789"/>
                  <a:pt x="1247347" y="3749014"/>
                  <a:pt x="1244955" y="3744869"/>
                </a:cubicBezTo>
                <a:cubicBezTo>
                  <a:pt x="1233583" y="3745907"/>
                  <a:pt x="1234497" y="3754897"/>
                  <a:pt x="1225223" y="3761788"/>
                </a:cubicBezTo>
                <a:cubicBezTo>
                  <a:pt x="1219389" y="3756864"/>
                  <a:pt x="1213985" y="3763057"/>
                  <a:pt x="1208314" y="3768786"/>
                </a:cubicBezTo>
                <a:cubicBezTo>
                  <a:pt x="1203443" y="3775898"/>
                  <a:pt x="1197563" y="3780520"/>
                  <a:pt x="1191197" y="3774677"/>
                </a:cubicBezTo>
                <a:cubicBezTo>
                  <a:pt x="1204147" y="3771192"/>
                  <a:pt x="1210841" y="3760573"/>
                  <a:pt x="1216995" y="3752720"/>
                </a:cubicBezTo>
                <a:cubicBezTo>
                  <a:pt x="1222298" y="3744133"/>
                  <a:pt x="1229250" y="3737662"/>
                  <a:pt x="1240769" y="3742065"/>
                </a:cubicBezTo>
                <a:cubicBezTo>
                  <a:pt x="1233589" y="3729630"/>
                  <a:pt x="1247463" y="3731446"/>
                  <a:pt x="1258107" y="3721002"/>
                </a:cubicBezTo>
                <a:cubicBezTo>
                  <a:pt x="1251124" y="3717051"/>
                  <a:pt x="1259538" y="3713114"/>
                  <a:pt x="1258772" y="3709564"/>
                </a:cubicBezTo>
                <a:cubicBezTo>
                  <a:pt x="1245391" y="3714527"/>
                  <a:pt x="1252272" y="3716080"/>
                  <a:pt x="1250263" y="3720005"/>
                </a:cubicBezTo>
                <a:cubicBezTo>
                  <a:pt x="1246822" y="3719227"/>
                  <a:pt x="1239792" y="3724822"/>
                  <a:pt x="1237830" y="3719200"/>
                </a:cubicBezTo>
                <a:cubicBezTo>
                  <a:pt x="1240371" y="3716198"/>
                  <a:pt x="1246674" y="3713786"/>
                  <a:pt x="1245609" y="3711945"/>
                </a:cubicBezTo>
                <a:cubicBezTo>
                  <a:pt x="1233638" y="3720086"/>
                  <a:pt x="1226990" y="3721160"/>
                  <a:pt x="1221288" y="3716468"/>
                </a:cubicBezTo>
                <a:cubicBezTo>
                  <a:pt x="1215322" y="3723906"/>
                  <a:pt x="1208056" y="3726871"/>
                  <a:pt x="1200042" y="3731500"/>
                </a:cubicBezTo>
                <a:cubicBezTo>
                  <a:pt x="1191383" y="3736497"/>
                  <a:pt x="1179498" y="3741824"/>
                  <a:pt x="1165834" y="3753705"/>
                </a:cubicBezTo>
                <a:cubicBezTo>
                  <a:pt x="1161792" y="3760031"/>
                  <a:pt x="1173780" y="3757099"/>
                  <a:pt x="1165037" y="3764911"/>
                </a:cubicBezTo>
                <a:cubicBezTo>
                  <a:pt x="1160016" y="3766581"/>
                  <a:pt x="1154996" y="3768251"/>
                  <a:pt x="1150507" y="3770842"/>
                </a:cubicBezTo>
                <a:cubicBezTo>
                  <a:pt x="1146019" y="3773436"/>
                  <a:pt x="1141529" y="3776027"/>
                  <a:pt x="1137573" y="3779539"/>
                </a:cubicBezTo>
                <a:cubicBezTo>
                  <a:pt x="1129580" y="3785689"/>
                  <a:pt x="1121478" y="3793130"/>
                  <a:pt x="1114979" y="3799646"/>
                </a:cubicBezTo>
                <a:cubicBezTo>
                  <a:pt x="1100700" y="3813416"/>
                  <a:pt x="1088234" y="3827369"/>
                  <a:pt x="1073140" y="3834547"/>
                </a:cubicBezTo>
                <a:cubicBezTo>
                  <a:pt x="1072774" y="3844278"/>
                  <a:pt x="1087351" y="3841388"/>
                  <a:pt x="1074650" y="3852712"/>
                </a:cubicBezTo>
                <a:cubicBezTo>
                  <a:pt x="1066721" y="3854527"/>
                  <a:pt x="1064891" y="3849136"/>
                  <a:pt x="1063115" y="3843098"/>
                </a:cubicBezTo>
                <a:cubicBezTo>
                  <a:pt x="1058243" y="3850209"/>
                  <a:pt x="1053323" y="3854279"/>
                  <a:pt x="1048405" y="3858347"/>
                </a:cubicBezTo>
                <a:cubicBezTo>
                  <a:pt x="1043298" y="3862830"/>
                  <a:pt x="1037715" y="3865747"/>
                  <a:pt x="1032264" y="3868894"/>
                </a:cubicBezTo>
                <a:cubicBezTo>
                  <a:pt x="1021041" y="3875373"/>
                  <a:pt x="1009820" y="3881852"/>
                  <a:pt x="997253" y="3893405"/>
                </a:cubicBezTo>
                <a:cubicBezTo>
                  <a:pt x="999896" y="3905389"/>
                  <a:pt x="988720" y="3914913"/>
                  <a:pt x="977303" y="3925495"/>
                </a:cubicBezTo>
                <a:cubicBezTo>
                  <a:pt x="965033" y="3935343"/>
                  <a:pt x="953615" y="3945927"/>
                  <a:pt x="952201" y="3959025"/>
                </a:cubicBezTo>
                <a:cubicBezTo>
                  <a:pt x="957205" y="3952144"/>
                  <a:pt x="961756" y="3945217"/>
                  <a:pt x="967958" y="3940409"/>
                </a:cubicBezTo>
                <a:cubicBezTo>
                  <a:pt x="974025" y="3935370"/>
                  <a:pt x="980009" y="3933145"/>
                  <a:pt x="985695" y="3932626"/>
                </a:cubicBezTo>
                <a:cubicBezTo>
                  <a:pt x="985413" y="3939542"/>
                  <a:pt x="978531" y="3950577"/>
                  <a:pt x="970750" y="3957833"/>
                </a:cubicBezTo>
                <a:cubicBezTo>
                  <a:pt x="962304" y="3963938"/>
                  <a:pt x="954077" y="3967459"/>
                  <a:pt x="949956" y="3960322"/>
                </a:cubicBezTo>
                <a:cubicBezTo>
                  <a:pt x="944286" y="3978639"/>
                  <a:pt x="919284" y="3976801"/>
                  <a:pt x="926565" y="3991635"/>
                </a:cubicBezTo>
                <a:lnTo>
                  <a:pt x="914718" y="3991104"/>
                </a:lnTo>
                <a:lnTo>
                  <a:pt x="903441" y="3985641"/>
                </a:lnTo>
                <a:cubicBezTo>
                  <a:pt x="896160" y="3983396"/>
                  <a:pt x="888581" y="3982859"/>
                  <a:pt x="881027" y="3983843"/>
                </a:cubicBezTo>
                <a:lnTo>
                  <a:pt x="882490" y="3986376"/>
                </a:lnTo>
                <a:lnTo>
                  <a:pt x="880753" y="3987072"/>
                </a:lnTo>
                <a:cubicBezTo>
                  <a:pt x="878908" y="3989058"/>
                  <a:pt x="878314" y="3992473"/>
                  <a:pt x="880011" y="3997634"/>
                </a:cubicBezTo>
                <a:lnTo>
                  <a:pt x="889192" y="3997245"/>
                </a:lnTo>
                <a:lnTo>
                  <a:pt x="889856" y="3998396"/>
                </a:lnTo>
                <a:lnTo>
                  <a:pt x="896035" y="4004655"/>
                </a:lnTo>
                <a:lnTo>
                  <a:pt x="887073" y="4015049"/>
                </a:lnTo>
                <a:cubicBezTo>
                  <a:pt x="883140" y="4020083"/>
                  <a:pt x="880112" y="4025208"/>
                  <a:pt x="877140" y="4029688"/>
                </a:cubicBezTo>
                <a:cubicBezTo>
                  <a:pt x="878720" y="4027239"/>
                  <a:pt x="871026" y="4031682"/>
                  <a:pt x="866020" y="4038563"/>
                </a:cubicBezTo>
                <a:cubicBezTo>
                  <a:pt x="852937" y="4054407"/>
                  <a:pt x="838142" y="4072468"/>
                  <a:pt x="823877" y="4091449"/>
                </a:cubicBezTo>
                <a:cubicBezTo>
                  <a:pt x="822298" y="4093897"/>
                  <a:pt x="822298" y="4093897"/>
                  <a:pt x="822298" y="4093897"/>
                </a:cubicBezTo>
                <a:cubicBezTo>
                  <a:pt x="820718" y="4096344"/>
                  <a:pt x="820718" y="4096344"/>
                  <a:pt x="820718" y="4096344"/>
                </a:cubicBezTo>
                <a:cubicBezTo>
                  <a:pt x="816760" y="4099855"/>
                  <a:pt x="816760" y="4099855"/>
                  <a:pt x="816760" y="4099855"/>
                </a:cubicBezTo>
                <a:cubicBezTo>
                  <a:pt x="815713" y="4103226"/>
                  <a:pt x="813038" y="4105996"/>
                  <a:pt x="811326" y="4108214"/>
                </a:cubicBezTo>
                <a:cubicBezTo>
                  <a:pt x="807737" y="4114585"/>
                  <a:pt x="804014" y="4120726"/>
                  <a:pt x="800104" y="4127281"/>
                </a:cubicBezTo>
                <a:cubicBezTo>
                  <a:pt x="793089" y="4138086"/>
                  <a:pt x="786605" y="4149813"/>
                  <a:pt x="783034" y="4161393"/>
                </a:cubicBezTo>
                <a:cubicBezTo>
                  <a:pt x="781218" y="4161213"/>
                  <a:pt x="779059" y="4159695"/>
                  <a:pt x="777246" y="4159516"/>
                </a:cubicBezTo>
                <a:cubicBezTo>
                  <a:pt x="776282" y="4160071"/>
                  <a:pt x="775001" y="4160812"/>
                  <a:pt x="775001" y="4160812"/>
                </a:cubicBezTo>
                <a:cubicBezTo>
                  <a:pt x="773718" y="4161551"/>
                  <a:pt x="773718" y="4161551"/>
                  <a:pt x="772757" y="4162107"/>
                </a:cubicBezTo>
                <a:cubicBezTo>
                  <a:pt x="777926" y="4165876"/>
                  <a:pt x="784057" y="4169092"/>
                  <a:pt x="781383" y="4171865"/>
                </a:cubicBezTo>
                <a:cubicBezTo>
                  <a:pt x="776128" y="4170906"/>
                  <a:pt x="777394" y="4164957"/>
                  <a:pt x="774102" y="4169619"/>
                </a:cubicBezTo>
                <a:cubicBezTo>
                  <a:pt x="776361" y="4173535"/>
                  <a:pt x="777472" y="4178421"/>
                  <a:pt x="771122" y="4177789"/>
                </a:cubicBezTo>
                <a:cubicBezTo>
                  <a:pt x="772554" y="4182488"/>
                  <a:pt x="778325" y="4179156"/>
                  <a:pt x="777277" y="4182525"/>
                </a:cubicBezTo>
                <a:cubicBezTo>
                  <a:pt x="775696" y="4184972"/>
                  <a:pt x="772170" y="4187009"/>
                  <a:pt x="768729" y="4186231"/>
                </a:cubicBezTo>
                <a:cubicBezTo>
                  <a:pt x="766039" y="4183794"/>
                  <a:pt x="769245" y="4181942"/>
                  <a:pt x="764608" y="4179093"/>
                </a:cubicBezTo>
                <a:cubicBezTo>
                  <a:pt x="765374" y="4182641"/>
                  <a:pt x="765156" y="4185225"/>
                  <a:pt x="764858" y="4186932"/>
                </a:cubicBezTo>
                <a:cubicBezTo>
                  <a:pt x="764428" y="4188407"/>
                  <a:pt x="763279" y="4189379"/>
                  <a:pt x="763811" y="4190300"/>
                </a:cubicBezTo>
                <a:cubicBezTo>
                  <a:pt x="762849" y="4190855"/>
                  <a:pt x="763380" y="4191777"/>
                  <a:pt x="763380" y="4191777"/>
                </a:cubicBezTo>
                <a:cubicBezTo>
                  <a:pt x="764044" y="4192927"/>
                  <a:pt x="764044" y="4192927"/>
                  <a:pt x="764044" y="4192927"/>
                </a:cubicBezTo>
                <a:cubicBezTo>
                  <a:pt x="762762" y="4193668"/>
                  <a:pt x="762762" y="4193668"/>
                  <a:pt x="762762" y="4193668"/>
                </a:cubicBezTo>
                <a:cubicBezTo>
                  <a:pt x="758720" y="4199994"/>
                  <a:pt x="756445" y="4203457"/>
                  <a:pt x="755052" y="4205488"/>
                </a:cubicBezTo>
                <a:lnTo>
                  <a:pt x="754544" y="4206090"/>
                </a:lnTo>
                <a:lnTo>
                  <a:pt x="754034" y="4206690"/>
                </a:lnTo>
                <a:cubicBezTo>
                  <a:pt x="753660" y="4207521"/>
                  <a:pt x="753151" y="4208121"/>
                  <a:pt x="753338" y="4207705"/>
                </a:cubicBezTo>
                <a:lnTo>
                  <a:pt x="754169" y="4206920"/>
                </a:lnTo>
                <a:cubicBezTo>
                  <a:pt x="754169" y="4206920"/>
                  <a:pt x="753848" y="4207105"/>
                  <a:pt x="753417" y="4208582"/>
                </a:cubicBezTo>
                <a:cubicBezTo>
                  <a:pt x="753417" y="4208582"/>
                  <a:pt x="754402" y="4209548"/>
                  <a:pt x="753119" y="4210289"/>
                </a:cubicBezTo>
                <a:cubicBezTo>
                  <a:pt x="755467" y="4211390"/>
                  <a:pt x="756562" y="4211066"/>
                  <a:pt x="757844" y="4210325"/>
                </a:cubicBezTo>
                <a:cubicBezTo>
                  <a:pt x="757844" y="4210325"/>
                  <a:pt x="757523" y="4210509"/>
                  <a:pt x="758805" y="4209770"/>
                </a:cubicBezTo>
                <a:cubicBezTo>
                  <a:pt x="762099" y="4205106"/>
                  <a:pt x="765390" y="4200439"/>
                  <a:pt x="767401" y="4196517"/>
                </a:cubicBezTo>
                <a:cubicBezTo>
                  <a:pt x="768683" y="4195777"/>
                  <a:pt x="768362" y="4195961"/>
                  <a:pt x="768362" y="4195961"/>
                </a:cubicBezTo>
                <a:cubicBezTo>
                  <a:pt x="767830" y="4195040"/>
                  <a:pt x="767830" y="4195040"/>
                  <a:pt x="767830" y="4195040"/>
                </a:cubicBezTo>
                <a:cubicBezTo>
                  <a:pt x="769112" y="4194300"/>
                  <a:pt x="771224" y="4192774"/>
                  <a:pt x="775197" y="4194472"/>
                </a:cubicBezTo>
                <a:cubicBezTo>
                  <a:pt x="774900" y="4196179"/>
                  <a:pt x="775111" y="4197285"/>
                  <a:pt x="775776" y="4198437"/>
                </a:cubicBezTo>
                <a:cubicBezTo>
                  <a:pt x="775346" y="4199913"/>
                  <a:pt x="775478" y="4200143"/>
                  <a:pt x="775478" y="4200143"/>
                </a:cubicBezTo>
                <a:cubicBezTo>
                  <a:pt x="776010" y="4201064"/>
                  <a:pt x="776010" y="4201064"/>
                  <a:pt x="776010" y="4201064"/>
                </a:cubicBezTo>
                <a:cubicBezTo>
                  <a:pt x="757837" y="4226603"/>
                  <a:pt x="771139" y="4208175"/>
                  <a:pt x="767416" y="4214315"/>
                </a:cubicBezTo>
                <a:cubicBezTo>
                  <a:pt x="766369" y="4217685"/>
                  <a:pt x="766235" y="4217454"/>
                  <a:pt x="766235" y="4217454"/>
                </a:cubicBezTo>
                <a:cubicBezTo>
                  <a:pt x="765852" y="4221974"/>
                  <a:pt x="765336" y="4226263"/>
                  <a:pt x="763991" y="4231338"/>
                </a:cubicBezTo>
                <a:cubicBezTo>
                  <a:pt x="761144" y="4239736"/>
                  <a:pt x="758619" y="4247951"/>
                  <a:pt x="756092" y="4256162"/>
                </a:cubicBezTo>
                <a:cubicBezTo>
                  <a:pt x="753247" y="4264560"/>
                  <a:pt x="749437" y="4273515"/>
                  <a:pt x="746381" y="4280807"/>
                </a:cubicBezTo>
                <a:cubicBezTo>
                  <a:pt x="742571" y="4289760"/>
                  <a:pt x="740047" y="4297973"/>
                  <a:pt x="735705" y="4306006"/>
                </a:cubicBezTo>
                <a:cubicBezTo>
                  <a:pt x="731366" y="4314038"/>
                  <a:pt x="727877" y="4322807"/>
                  <a:pt x="723538" y="4330839"/>
                </a:cubicBezTo>
                <a:cubicBezTo>
                  <a:pt x="719197" y="4338871"/>
                  <a:pt x="716350" y="4347269"/>
                  <a:pt x="712012" y="4355304"/>
                </a:cubicBezTo>
                <a:cubicBezTo>
                  <a:pt x="708523" y="4364071"/>
                  <a:pt x="704182" y="4372103"/>
                  <a:pt x="701657" y="4380316"/>
                </a:cubicBezTo>
                <a:cubicBezTo>
                  <a:pt x="699327" y="4384426"/>
                  <a:pt x="698600" y="4387609"/>
                  <a:pt x="696269" y="4391716"/>
                </a:cubicBezTo>
                <a:cubicBezTo>
                  <a:pt x="694791" y="4396562"/>
                  <a:pt x="693423" y="4400114"/>
                  <a:pt x="691413" y="4404039"/>
                </a:cubicBezTo>
                <a:cubicBezTo>
                  <a:pt x="684765" y="4405113"/>
                  <a:pt x="695455" y="4385126"/>
                  <a:pt x="688206" y="4393302"/>
                </a:cubicBezTo>
                <a:cubicBezTo>
                  <a:pt x="682834" y="4422502"/>
                  <a:pt x="687486" y="4430562"/>
                  <a:pt x="668718" y="4446925"/>
                </a:cubicBezTo>
                <a:cubicBezTo>
                  <a:pt x="664480" y="4457355"/>
                  <a:pt x="672692" y="4461210"/>
                  <a:pt x="674999" y="4468169"/>
                </a:cubicBezTo>
                <a:cubicBezTo>
                  <a:pt x="669549" y="4471315"/>
                  <a:pt x="668750" y="4482523"/>
                  <a:pt x="667100" y="4492994"/>
                </a:cubicBezTo>
                <a:cubicBezTo>
                  <a:pt x="665622" y="4497839"/>
                  <a:pt x="663824" y="4502869"/>
                  <a:pt x="661815" y="4506791"/>
                </a:cubicBezTo>
                <a:cubicBezTo>
                  <a:pt x="660337" y="4511637"/>
                  <a:pt x="656512" y="4515380"/>
                  <a:pt x="651359" y="4516820"/>
                </a:cubicBezTo>
                <a:cubicBezTo>
                  <a:pt x="659968" y="4521367"/>
                  <a:pt x="645885" y="4531033"/>
                  <a:pt x="652484" y="4539504"/>
                </a:cubicBezTo>
                <a:cubicBezTo>
                  <a:pt x="644109" y="4537585"/>
                  <a:pt x="644125" y="4542795"/>
                  <a:pt x="647481" y="4546385"/>
                </a:cubicBezTo>
                <a:cubicBezTo>
                  <a:pt x="633419" y="4544986"/>
                  <a:pt x="639120" y="4562265"/>
                  <a:pt x="630229" y="4564635"/>
                </a:cubicBezTo>
                <a:cubicBezTo>
                  <a:pt x="636596" y="4570479"/>
                  <a:pt x="632254" y="4578511"/>
                  <a:pt x="625537" y="4587608"/>
                </a:cubicBezTo>
                <a:cubicBezTo>
                  <a:pt x="628165" y="4594381"/>
                  <a:pt x="632935" y="4584871"/>
                  <a:pt x="632653" y="4591789"/>
                </a:cubicBezTo>
                <a:cubicBezTo>
                  <a:pt x="627781" y="4598900"/>
                  <a:pt x="627094" y="4608817"/>
                  <a:pt x="625851" y="4616289"/>
                </a:cubicBezTo>
                <a:cubicBezTo>
                  <a:pt x="624419" y="4624178"/>
                  <a:pt x="621228" y="4631239"/>
                  <a:pt x="613001" y="4634761"/>
                </a:cubicBezTo>
                <a:cubicBezTo>
                  <a:pt x="622589" y="4643962"/>
                  <a:pt x="610500" y="4682261"/>
                  <a:pt x="598981" y="4690447"/>
                </a:cubicBezTo>
                <a:cubicBezTo>
                  <a:pt x="613574" y="4692767"/>
                  <a:pt x="605207" y="4724925"/>
                  <a:pt x="598692" y="4726231"/>
                </a:cubicBezTo>
                <a:cubicBezTo>
                  <a:pt x="604541" y="4736361"/>
                  <a:pt x="608811" y="4748941"/>
                  <a:pt x="612737" y="4760184"/>
                </a:cubicBezTo>
                <a:cubicBezTo>
                  <a:pt x="609297" y="4759408"/>
                  <a:pt x="607247" y="4756600"/>
                  <a:pt x="603275" y="4754901"/>
                </a:cubicBezTo>
                <a:cubicBezTo>
                  <a:pt x="600897" y="4768554"/>
                  <a:pt x="600632" y="4780683"/>
                  <a:pt x="600498" y="4793041"/>
                </a:cubicBezTo>
                <a:cubicBezTo>
                  <a:pt x="600047" y="4805584"/>
                  <a:pt x="600046" y="4818173"/>
                  <a:pt x="600445" y="4831452"/>
                </a:cubicBezTo>
                <a:cubicBezTo>
                  <a:pt x="601125" y="4837815"/>
                  <a:pt x="601276" y="4843255"/>
                  <a:pt x="600672" y="4850357"/>
                </a:cubicBezTo>
                <a:cubicBezTo>
                  <a:pt x="601353" y="4856719"/>
                  <a:pt x="601070" y="4863637"/>
                  <a:pt x="600790" y="4870553"/>
                </a:cubicBezTo>
                <a:lnTo>
                  <a:pt x="600540" y="4875304"/>
                </a:lnTo>
                <a:lnTo>
                  <a:pt x="593899" y="4872690"/>
                </a:lnTo>
                <a:cubicBezTo>
                  <a:pt x="591594" y="4878320"/>
                  <a:pt x="591155" y="4883485"/>
                  <a:pt x="592399" y="4888601"/>
                </a:cubicBezTo>
                <a:lnTo>
                  <a:pt x="598804" y="4901175"/>
                </a:lnTo>
                <a:lnTo>
                  <a:pt x="596395" y="4916997"/>
                </a:lnTo>
                <a:cubicBezTo>
                  <a:pt x="602081" y="4916478"/>
                  <a:pt x="602957" y="4918736"/>
                  <a:pt x="604685" y="4921729"/>
                </a:cubicBezTo>
                <a:cubicBezTo>
                  <a:pt x="594894" y="4932909"/>
                  <a:pt x="599798" y="4948808"/>
                  <a:pt x="603637" y="4962863"/>
                </a:cubicBezTo>
                <a:cubicBezTo>
                  <a:pt x="607908" y="4975443"/>
                  <a:pt x="609699" y="4986690"/>
                  <a:pt x="593972" y="4990549"/>
                </a:cubicBezTo>
                <a:cubicBezTo>
                  <a:pt x="595037" y="5004981"/>
                  <a:pt x="602567" y="4989887"/>
                  <a:pt x="607753" y="4998867"/>
                </a:cubicBezTo>
                <a:cubicBezTo>
                  <a:pt x="608801" y="5008088"/>
                  <a:pt x="608386" y="5014774"/>
                  <a:pt x="610694" y="5021732"/>
                </a:cubicBezTo>
                <a:cubicBezTo>
                  <a:pt x="612039" y="5029245"/>
                  <a:pt x="612719" y="5035608"/>
                  <a:pt x="614362" y="5041415"/>
                </a:cubicBezTo>
                <a:cubicBezTo>
                  <a:pt x="617138" y="5053627"/>
                  <a:pt x="617624" y="5064093"/>
                  <a:pt x="613815" y="5073049"/>
                </a:cubicBezTo>
                <a:cubicBezTo>
                  <a:pt x="623254" y="5089398"/>
                  <a:pt x="622222" y="5097978"/>
                  <a:pt x="632240" y="5118291"/>
                </a:cubicBezTo>
                <a:cubicBezTo>
                  <a:pt x="627751" y="5120882"/>
                  <a:pt x="628120" y="5111151"/>
                  <a:pt x="624380" y="5112083"/>
                </a:cubicBezTo>
                <a:cubicBezTo>
                  <a:pt x="625061" y="5118443"/>
                  <a:pt x="626704" y="5124251"/>
                  <a:pt x="629628" y="5129318"/>
                </a:cubicBezTo>
                <a:cubicBezTo>
                  <a:pt x="631592" y="5134939"/>
                  <a:pt x="632701" y="5139823"/>
                  <a:pt x="634133" y="5144524"/>
                </a:cubicBezTo>
                <a:cubicBezTo>
                  <a:pt x="636011" y="5152958"/>
                  <a:pt x="637059" y="5162178"/>
                  <a:pt x="633695" y="5174865"/>
                </a:cubicBezTo>
                <a:cubicBezTo>
                  <a:pt x="639466" y="5171533"/>
                  <a:pt x="642821" y="5175124"/>
                  <a:pt x="644551" y="5178118"/>
                </a:cubicBezTo>
                <a:cubicBezTo>
                  <a:pt x="648226" y="5181522"/>
                  <a:pt x="650619" y="5185667"/>
                  <a:pt x="656305" y="5185148"/>
                </a:cubicBezTo>
                <a:cubicBezTo>
                  <a:pt x="651799" y="5169940"/>
                  <a:pt x="648343" y="5151365"/>
                  <a:pt x="659417" y="5139445"/>
                </a:cubicBezTo>
                <a:cubicBezTo>
                  <a:pt x="666893" y="5150173"/>
                  <a:pt x="654945" y="5159836"/>
                  <a:pt x="663320" y="5161755"/>
                </a:cubicBezTo>
                <a:cubicBezTo>
                  <a:pt x="667409" y="5145884"/>
                  <a:pt x="664868" y="5136297"/>
                  <a:pt x="658886" y="5125936"/>
                </a:cubicBezTo>
                <a:cubicBezTo>
                  <a:pt x="654316" y="5115062"/>
                  <a:pt x="648467" y="5104929"/>
                  <a:pt x="645378" y="5089213"/>
                </a:cubicBezTo>
                <a:cubicBezTo>
                  <a:pt x="649116" y="5088283"/>
                  <a:pt x="651596" y="5089614"/>
                  <a:pt x="654373" y="5089240"/>
                </a:cubicBezTo>
                <a:cubicBezTo>
                  <a:pt x="656662" y="5078398"/>
                  <a:pt x="647371" y="5067490"/>
                  <a:pt x="642053" y="5058279"/>
                </a:cubicBezTo>
                <a:cubicBezTo>
                  <a:pt x="644431" y="5044626"/>
                  <a:pt x="643687" y="5030010"/>
                  <a:pt x="641663" y="5016134"/>
                </a:cubicBezTo>
                <a:cubicBezTo>
                  <a:pt x="639770" y="5002488"/>
                  <a:pt x="637079" y="4987462"/>
                  <a:pt x="633771" y="4974328"/>
                </a:cubicBezTo>
                <a:cubicBezTo>
                  <a:pt x="631214" y="4959531"/>
                  <a:pt x="629187" y="4945655"/>
                  <a:pt x="628788" y="4932377"/>
                </a:cubicBezTo>
                <a:cubicBezTo>
                  <a:pt x="629007" y="4917205"/>
                  <a:pt x="630422" y="4904107"/>
                  <a:pt x="634747" y="4890864"/>
                </a:cubicBezTo>
                <a:cubicBezTo>
                  <a:pt x="628677" y="4883314"/>
                  <a:pt x="626221" y="4870915"/>
                  <a:pt x="624729" y="4857961"/>
                </a:cubicBezTo>
                <a:cubicBezTo>
                  <a:pt x="623726" y="4851784"/>
                  <a:pt x="624007" y="4844867"/>
                  <a:pt x="623327" y="4838505"/>
                </a:cubicBezTo>
                <a:cubicBezTo>
                  <a:pt x="623930" y="4831404"/>
                  <a:pt x="624533" y="4824300"/>
                  <a:pt x="623851" y="4817938"/>
                </a:cubicBezTo>
                <a:cubicBezTo>
                  <a:pt x="635050" y="4822527"/>
                  <a:pt x="624822" y="4851460"/>
                  <a:pt x="636959" y="4853970"/>
                </a:cubicBezTo>
                <a:cubicBezTo>
                  <a:pt x="637623" y="4842533"/>
                  <a:pt x="635206" y="4799102"/>
                  <a:pt x="644613" y="4792441"/>
                </a:cubicBezTo>
                <a:cubicBezTo>
                  <a:pt x="639890" y="4792405"/>
                  <a:pt x="635356" y="4791954"/>
                  <a:pt x="635207" y="4786514"/>
                </a:cubicBezTo>
                <a:cubicBezTo>
                  <a:pt x="634955" y="4778673"/>
                  <a:pt x="641087" y="4781888"/>
                  <a:pt x="642354" y="4775939"/>
                </a:cubicBezTo>
                <a:cubicBezTo>
                  <a:pt x="634807" y="4773233"/>
                  <a:pt x="634408" y="4759954"/>
                  <a:pt x="636253" y="4745380"/>
                </a:cubicBezTo>
                <a:cubicBezTo>
                  <a:pt x="636855" y="4738276"/>
                  <a:pt x="640234" y="4730800"/>
                  <a:pt x="641047" y="4724803"/>
                </a:cubicBezTo>
                <a:cubicBezTo>
                  <a:pt x="642612" y="4717146"/>
                  <a:pt x="644090" y="4712301"/>
                  <a:pt x="645755" y="4707041"/>
                </a:cubicBezTo>
                <a:cubicBezTo>
                  <a:pt x="644175" y="4709488"/>
                  <a:pt x="642892" y="4710229"/>
                  <a:pt x="639983" y="4710373"/>
                </a:cubicBezTo>
                <a:cubicBezTo>
                  <a:pt x="646186" y="4705565"/>
                  <a:pt x="634352" y="4685068"/>
                  <a:pt x="645339" y="4675963"/>
                </a:cubicBezTo>
                <a:cubicBezTo>
                  <a:pt x="643564" y="4682515"/>
                  <a:pt x="644011" y="4686248"/>
                  <a:pt x="648115" y="4688175"/>
                </a:cubicBezTo>
                <a:cubicBezTo>
                  <a:pt x="659721" y="4677177"/>
                  <a:pt x="640185" y="4677403"/>
                  <a:pt x="645042" y="4665081"/>
                </a:cubicBezTo>
                <a:cubicBezTo>
                  <a:pt x="650728" y="4664561"/>
                  <a:pt x="646388" y="4672595"/>
                  <a:pt x="651643" y="4673551"/>
                </a:cubicBezTo>
                <a:cubicBezTo>
                  <a:pt x="651777" y="4661194"/>
                  <a:pt x="655865" y="4645324"/>
                  <a:pt x="659955" y="4629452"/>
                </a:cubicBezTo>
                <a:cubicBezTo>
                  <a:pt x="664045" y="4613581"/>
                  <a:pt x="668189" y="4597065"/>
                  <a:pt x="667704" y="4586599"/>
                </a:cubicBezTo>
                <a:cubicBezTo>
                  <a:pt x="660376" y="4581311"/>
                  <a:pt x="664349" y="4595597"/>
                  <a:pt x="656701" y="4590495"/>
                </a:cubicBezTo>
                <a:cubicBezTo>
                  <a:pt x="659032" y="4586385"/>
                  <a:pt x="656920" y="4575323"/>
                  <a:pt x="662519" y="4577617"/>
                </a:cubicBezTo>
                <a:cubicBezTo>
                  <a:pt x="665828" y="4578162"/>
                  <a:pt x="665445" y="4582683"/>
                  <a:pt x="668885" y="4583460"/>
                </a:cubicBezTo>
                <a:cubicBezTo>
                  <a:pt x="672029" y="4573355"/>
                  <a:pt x="674508" y="4562098"/>
                  <a:pt x="677784" y="4552224"/>
                </a:cubicBezTo>
                <a:cubicBezTo>
                  <a:pt x="681358" y="4540642"/>
                  <a:pt x="683970" y="4529615"/>
                  <a:pt x="686581" y="4518591"/>
                </a:cubicBezTo>
                <a:cubicBezTo>
                  <a:pt x="690687" y="4507930"/>
                  <a:pt x="694261" y="4496348"/>
                  <a:pt x="697835" y="4484766"/>
                </a:cubicBezTo>
                <a:cubicBezTo>
                  <a:pt x="703223" y="4473367"/>
                  <a:pt x="708079" y="4461045"/>
                  <a:pt x="713898" y="4448167"/>
                </a:cubicBezTo>
                <a:cubicBezTo>
                  <a:pt x="720866" y="4446906"/>
                  <a:pt x="723688" y="4436987"/>
                  <a:pt x="727582" y="4425221"/>
                </a:cubicBezTo>
                <a:cubicBezTo>
                  <a:pt x="730194" y="4414195"/>
                  <a:pt x="732704" y="4400771"/>
                  <a:pt x="736294" y="4394401"/>
                </a:cubicBezTo>
                <a:cubicBezTo>
                  <a:pt x="743012" y="4385303"/>
                  <a:pt x="747735" y="4372750"/>
                  <a:pt x="753021" y="4358951"/>
                </a:cubicBezTo>
                <a:cubicBezTo>
                  <a:pt x="755032" y="4355029"/>
                  <a:pt x="756399" y="4351475"/>
                  <a:pt x="757447" y="4348106"/>
                </a:cubicBezTo>
                <a:cubicBezTo>
                  <a:pt x="759456" y="4344182"/>
                  <a:pt x="760185" y="4340999"/>
                  <a:pt x="761232" y="4337631"/>
                </a:cubicBezTo>
                <a:cubicBezTo>
                  <a:pt x="764609" y="4330154"/>
                  <a:pt x="767800" y="4323092"/>
                  <a:pt x="771391" y="4316721"/>
                </a:cubicBezTo>
                <a:cubicBezTo>
                  <a:pt x="775950" y="4306106"/>
                  <a:pt x="781337" y="4294705"/>
                  <a:pt x="787389" y="4284456"/>
                </a:cubicBezTo>
                <a:cubicBezTo>
                  <a:pt x="793655" y="4275313"/>
                  <a:pt x="799707" y="4265064"/>
                  <a:pt x="805761" y="4254813"/>
                </a:cubicBezTo>
                <a:cubicBezTo>
                  <a:pt x="809052" y="4250150"/>
                  <a:pt x="812024" y="4245670"/>
                  <a:pt x="814785" y="4240085"/>
                </a:cubicBezTo>
                <a:cubicBezTo>
                  <a:pt x="822950" y="4228309"/>
                  <a:pt x="822762" y="4228725"/>
                  <a:pt x="822762" y="4228725"/>
                </a:cubicBezTo>
                <a:cubicBezTo>
                  <a:pt x="824044" y="4227985"/>
                  <a:pt x="824044" y="4227985"/>
                  <a:pt x="824044" y="4227985"/>
                </a:cubicBezTo>
                <a:cubicBezTo>
                  <a:pt x="823379" y="4226833"/>
                  <a:pt x="823379" y="4226833"/>
                  <a:pt x="823379" y="4226833"/>
                </a:cubicBezTo>
                <a:cubicBezTo>
                  <a:pt x="824959" y="4224386"/>
                  <a:pt x="825092" y="4224615"/>
                  <a:pt x="825092" y="4224615"/>
                </a:cubicBezTo>
                <a:cubicBezTo>
                  <a:pt x="825390" y="4222909"/>
                  <a:pt x="826672" y="4222169"/>
                  <a:pt x="826969" y="4220463"/>
                </a:cubicBezTo>
                <a:cubicBezTo>
                  <a:pt x="828768" y="4215433"/>
                  <a:pt x="831528" y="4209847"/>
                  <a:pt x="830848" y="4203486"/>
                </a:cubicBezTo>
                <a:cubicBezTo>
                  <a:pt x="834819" y="4205183"/>
                  <a:pt x="838175" y="4208774"/>
                  <a:pt x="838558" y="4204253"/>
                </a:cubicBezTo>
                <a:cubicBezTo>
                  <a:pt x="836399" y="4202735"/>
                  <a:pt x="830933" y="4200672"/>
                  <a:pt x="832512" y="4198225"/>
                </a:cubicBezTo>
                <a:cubicBezTo>
                  <a:pt x="831982" y="4197304"/>
                  <a:pt x="832944" y="4196750"/>
                  <a:pt x="833905" y="4196194"/>
                </a:cubicBezTo>
                <a:cubicBezTo>
                  <a:pt x="833905" y="4196194"/>
                  <a:pt x="835187" y="4195453"/>
                  <a:pt x="835187" y="4195453"/>
                </a:cubicBezTo>
                <a:cubicBezTo>
                  <a:pt x="836150" y="4194898"/>
                  <a:pt x="836150" y="4194898"/>
                  <a:pt x="836150" y="4194898"/>
                </a:cubicBezTo>
                <a:cubicBezTo>
                  <a:pt x="836579" y="4193420"/>
                  <a:pt x="836899" y="4193236"/>
                  <a:pt x="837861" y="4192681"/>
                </a:cubicBezTo>
                <a:cubicBezTo>
                  <a:pt x="840857" y="4189724"/>
                  <a:pt x="843930" y="4187642"/>
                  <a:pt x="847457" y="4185605"/>
                </a:cubicBezTo>
                <a:cubicBezTo>
                  <a:pt x="852244" y="4181307"/>
                  <a:pt x="858358" y="4179311"/>
                  <a:pt x="864044" y="4178793"/>
                </a:cubicBezTo>
                <a:cubicBezTo>
                  <a:pt x="862081" y="4173170"/>
                  <a:pt x="861400" y="4166809"/>
                  <a:pt x="862534" y="4160628"/>
                </a:cubicBezTo>
                <a:cubicBezTo>
                  <a:pt x="857428" y="4165110"/>
                  <a:pt x="856544" y="4179130"/>
                  <a:pt x="848700" y="4178133"/>
                </a:cubicBezTo>
                <a:cubicBezTo>
                  <a:pt x="852424" y="4171992"/>
                  <a:pt x="846823" y="4169698"/>
                  <a:pt x="855356" y="4160781"/>
                </a:cubicBezTo>
                <a:cubicBezTo>
                  <a:pt x="872521" y="4157933"/>
                  <a:pt x="868704" y="4157986"/>
                  <a:pt x="873522" y="4151520"/>
                </a:cubicBezTo>
                <a:lnTo>
                  <a:pt x="880584" y="4143759"/>
                </a:lnTo>
                <a:lnTo>
                  <a:pt x="881436" y="4144495"/>
                </a:lnTo>
                <a:lnTo>
                  <a:pt x="879122" y="4153814"/>
                </a:lnTo>
                <a:lnTo>
                  <a:pt x="883594" y="4146012"/>
                </a:lnTo>
                <a:lnTo>
                  <a:pt x="893879" y="4154198"/>
                </a:lnTo>
                <a:lnTo>
                  <a:pt x="898242" y="4147688"/>
                </a:lnTo>
                <a:lnTo>
                  <a:pt x="907634" y="4148405"/>
                </a:lnTo>
                <a:lnTo>
                  <a:pt x="905171" y="4139695"/>
                </a:lnTo>
                <a:lnTo>
                  <a:pt x="905680" y="4139096"/>
                </a:lnTo>
                <a:lnTo>
                  <a:pt x="905093" y="4138819"/>
                </a:lnTo>
                <a:lnTo>
                  <a:pt x="902262" y="4127251"/>
                </a:lnTo>
                <a:lnTo>
                  <a:pt x="901277" y="4126285"/>
                </a:lnTo>
                <a:lnTo>
                  <a:pt x="904592" y="4123144"/>
                </a:lnTo>
                <a:cubicBezTo>
                  <a:pt x="907133" y="4120140"/>
                  <a:pt x="909089" y="4116863"/>
                  <a:pt x="909229" y="4113404"/>
                </a:cubicBezTo>
                <a:lnTo>
                  <a:pt x="898109" y="4122280"/>
                </a:lnTo>
                <a:lnTo>
                  <a:pt x="896725" y="4120623"/>
                </a:lnTo>
                <a:lnTo>
                  <a:pt x="892189" y="4120172"/>
                </a:lnTo>
                <a:cubicBezTo>
                  <a:pt x="894653" y="4116294"/>
                  <a:pt x="896983" y="4112184"/>
                  <a:pt x="898759" y="4105633"/>
                </a:cubicBezTo>
                <a:cubicBezTo>
                  <a:pt x="905109" y="4106265"/>
                  <a:pt x="899587" y="4117436"/>
                  <a:pt x="907071" y="4111888"/>
                </a:cubicBezTo>
                <a:cubicBezTo>
                  <a:pt x="907971" y="4103079"/>
                  <a:pt x="916628" y="4098078"/>
                  <a:pt x="926888" y="4092155"/>
                </a:cubicBezTo>
                <a:cubicBezTo>
                  <a:pt x="936077" y="4088079"/>
                  <a:pt x="946017" y="4082340"/>
                  <a:pt x="948629" y="4071314"/>
                </a:cubicBezTo>
                <a:cubicBezTo>
                  <a:pt x="945868" y="4076900"/>
                  <a:pt x="934864" y="4080795"/>
                  <a:pt x="938908" y="4074470"/>
                </a:cubicBezTo>
                <a:cubicBezTo>
                  <a:pt x="943162" y="4069250"/>
                  <a:pt x="948417" y="4070206"/>
                  <a:pt x="953336" y="4066139"/>
                </a:cubicBezTo>
                <a:cubicBezTo>
                  <a:pt x="950794" y="4056553"/>
                  <a:pt x="955666" y="4049443"/>
                  <a:pt x="962830" y="4044078"/>
                </a:cubicBezTo>
                <a:cubicBezTo>
                  <a:pt x="968366" y="4038118"/>
                  <a:pt x="976491" y="4032198"/>
                  <a:pt x="978056" y="4024540"/>
                </a:cubicBezTo>
                <a:cubicBezTo>
                  <a:pt x="986603" y="4020834"/>
                  <a:pt x="988144" y="4024243"/>
                  <a:pt x="992413" y="4024233"/>
                </a:cubicBezTo>
                <a:lnTo>
                  <a:pt x="993790" y="4016993"/>
                </a:lnTo>
                <a:lnTo>
                  <a:pt x="994932" y="4019710"/>
                </a:lnTo>
                <a:lnTo>
                  <a:pt x="1004035" y="4031035"/>
                </a:lnTo>
                <a:lnTo>
                  <a:pt x="1000359" y="4040218"/>
                </a:lnTo>
                <a:cubicBezTo>
                  <a:pt x="1000742" y="4035699"/>
                  <a:pt x="998717" y="4034411"/>
                  <a:pt x="992946" y="4037743"/>
                </a:cubicBezTo>
                <a:cubicBezTo>
                  <a:pt x="996105" y="4045438"/>
                  <a:pt x="992149" y="4048951"/>
                  <a:pt x="986378" y="4052283"/>
                </a:cubicBezTo>
                <a:cubicBezTo>
                  <a:pt x="984133" y="4053578"/>
                  <a:pt x="982209" y="4054689"/>
                  <a:pt x="980496" y="4056905"/>
                </a:cubicBezTo>
                <a:cubicBezTo>
                  <a:pt x="978916" y="4059354"/>
                  <a:pt x="977203" y="4061569"/>
                  <a:pt x="978400" y="4063644"/>
                </a:cubicBezTo>
                <a:cubicBezTo>
                  <a:pt x="970040" y="4066934"/>
                  <a:pt x="975859" y="4054056"/>
                  <a:pt x="968312" y="4063940"/>
                </a:cubicBezTo>
                <a:lnTo>
                  <a:pt x="971004" y="4066379"/>
                </a:lnTo>
                <a:lnTo>
                  <a:pt x="967585" y="4067124"/>
                </a:lnTo>
                <a:lnTo>
                  <a:pt x="965685" y="4082344"/>
                </a:lnTo>
                <a:lnTo>
                  <a:pt x="959210" y="4090382"/>
                </a:lnTo>
                <a:cubicBezTo>
                  <a:pt x="952602" y="4098188"/>
                  <a:pt x="946447" y="4106039"/>
                  <a:pt x="944172" y="4109503"/>
                </a:cubicBezTo>
                <a:cubicBezTo>
                  <a:pt x="937969" y="4114312"/>
                  <a:pt x="959515" y="4110164"/>
                  <a:pt x="948527" y="4119269"/>
                </a:cubicBezTo>
                <a:cubicBezTo>
                  <a:pt x="944319" y="4114943"/>
                  <a:pt x="939315" y="4121825"/>
                  <a:pt x="934310" y="4128706"/>
                </a:cubicBezTo>
                <a:cubicBezTo>
                  <a:pt x="929625" y="4135402"/>
                  <a:pt x="923472" y="4143254"/>
                  <a:pt x="915392" y="4139628"/>
                </a:cubicBezTo>
                <a:cubicBezTo>
                  <a:pt x="914345" y="4142996"/>
                  <a:pt x="912632" y="4145214"/>
                  <a:pt x="911053" y="4147660"/>
                </a:cubicBezTo>
                <a:cubicBezTo>
                  <a:pt x="910622" y="4149136"/>
                  <a:pt x="910004" y="4151029"/>
                  <a:pt x="909043" y="4151585"/>
                </a:cubicBezTo>
                <a:cubicBezTo>
                  <a:pt x="908292" y="4153246"/>
                  <a:pt x="907330" y="4153800"/>
                  <a:pt x="906580" y="4155462"/>
                </a:cubicBezTo>
                <a:cubicBezTo>
                  <a:pt x="903287" y="4160127"/>
                  <a:pt x="898821" y="4164240"/>
                  <a:pt x="895529" y="4168904"/>
                </a:cubicBezTo>
                <a:cubicBezTo>
                  <a:pt x="888279" y="4177081"/>
                  <a:pt x="881695" y="4186409"/>
                  <a:pt x="878356" y="4200620"/>
                </a:cubicBezTo>
                <a:cubicBezTo>
                  <a:pt x="876010" y="4199517"/>
                  <a:pt x="872052" y="4203030"/>
                  <a:pt x="867134" y="4207098"/>
                </a:cubicBezTo>
                <a:cubicBezTo>
                  <a:pt x="865555" y="4209546"/>
                  <a:pt x="863708" y="4211533"/>
                  <a:pt x="863412" y="4213239"/>
                </a:cubicBezTo>
                <a:cubicBezTo>
                  <a:pt x="862662" y="4214900"/>
                  <a:pt x="862662" y="4214900"/>
                  <a:pt x="863858" y="4216972"/>
                </a:cubicBezTo>
                <a:cubicBezTo>
                  <a:pt x="863326" y="4216051"/>
                  <a:pt x="864608" y="4215311"/>
                  <a:pt x="864608" y="4215311"/>
                </a:cubicBezTo>
                <a:cubicBezTo>
                  <a:pt x="865571" y="4214755"/>
                  <a:pt x="865571" y="4214755"/>
                  <a:pt x="866532" y="4214201"/>
                </a:cubicBezTo>
                <a:cubicBezTo>
                  <a:pt x="867814" y="4213460"/>
                  <a:pt x="867814" y="4213460"/>
                  <a:pt x="868776" y="4212905"/>
                </a:cubicBezTo>
                <a:cubicBezTo>
                  <a:pt x="871021" y="4211609"/>
                  <a:pt x="872648" y="4212205"/>
                  <a:pt x="870638" y="4216129"/>
                </a:cubicBezTo>
                <a:cubicBezTo>
                  <a:pt x="868393" y="4217425"/>
                  <a:pt x="868393" y="4217425"/>
                  <a:pt x="867431" y="4217980"/>
                </a:cubicBezTo>
                <a:cubicBezTo>
                  <a:pt x="867431" y="4217980"/>
                  <a:pt x="866149" y="4218720"/>
                  <a:pt x="865186" y="4219275"/>
                </a:cubicBezTo>
                <a:cubicBezTo>
                  <a:pt x="864437" y="4220937"/>
                  <a:pt x="863475" y="4221493"/>
                  <a:pt x="861230" y="4222789"/>
                </a:cubicBezTo>
                <a:cubicBezTo>
                  <a:pt x="859516" y="4225005"/>
                  <a:pt x="856443" y="4227087"/>
                  <a:pt x="854732" y="4229303"/>
                </a:cubicBezTo>
                <a:cubicBezTo>
                  <a:pt x="852057" y="4232076"/>
                  <a:pt x="850158" y="4234709"/>
                  <a:pt x="847481" y="4237481"/>
                </a:cubicBezTo>
                <a:cubicBezTo>
                  <a:pt x="845901" y="4239928"/>
                  <a:pt x="845901" y="4239928"/>
                  <a:pt x="845901" y="4239928"/>
                </a:cubicBezTo>
                <a:cubicBezTo>
                  <a:pt x="846434" y="4240848"/>
                  <a:pt x="846434" y="4240848"/>
                  <a:pt x="846434" y="4240848"/>
                </a:cubicBezTo>
                <a:cubicBezTo>
                  <a:pt x="845472" y="4241404"/>
                  <a:pt x="845151" y="4241589"/>
                  <a:pt x="845151" y="4241589"/>
                </a:cubicBezTo>
                <a:cubicBezTo>
                  <a:pt x="837175" y="4252949"/>
                  <a:pt x="836854" y="4253135"/>
                  <a:pt x="836854" y="4253135"/>
                </a:cubicBezTo>
                <a:cubicBezTo>
                  <a:pt x="835596" y="4255398"/>
                  <a:pt x="834548" y="4258765"/>
                  <a:pt x="831874" y="4261537"/>
                </a:cubicBezTo>
                <a:cubicBezTo>
                  <a:pt x="818805" y="4282592"/>
                  <a:pt x="805417" y="4303831"/>
                  <a:pt x="793101" y="4323223"/>
                </a:cubicBezTo>
                <a:cubicBezTo>
                  <a:pt x="794148" y="4319854"/>
                  <a:pt x="797057" y="4319710"/>
                  <a:pt x="799834" y="4319335"/>
                </a:cubicBezTo>
                <a:cubicBezTo>
                  <a:pt x="797502" y="4323444"/>
                  <a:pt x="796908" y="4326857"/>
                  <a:pt x="793913" y="4329816"/>
                </a:cubicBezTo>
                <a:cubicBezTo>
                  <a:pt x="790473" y="4329039"/>
                  <a:pt x="789276" y="4326967"/>
                  <a:pt x="789361" y="4324155"/>
                </a:cubicBezTo>
                <a:cubicBezTo>
                  <a:pt x="790191" y="4335956"/>
                  <a:pt x="768880" y="4342733"/>
                  <a:pt x="768944" y="4350987"/>
                </a:cubicBezTo>
                <a:cubicBezTo>
                  <a:pt x="775762" y="4344287"/>
                  <a:pt x="769412" y="4356243"/>
                  <a:pt x="766503" y="4356388"/>
                </a:cubicBezTo>
                <a:cubicBezTo>
                  <a:pt x="771673" y="4360157"/>
                  <a:pt x="772103" y="4358680"/>
                  <a:pt x="771204" y="4367491"/>
                </a:cubicBezTo>
                <a:cubicBezTo>
                  <a:pt x="774065" y="4364303"/>
                  <a:pt x="776161" y="4357565"/>
                  <a:pt x="779282" y="4358528"/>
                </a:cubicBezTo>
                <a:cubicBezTo>
                  <a:pt x="779149" y="4370885"/>
                  <a:pt x="772182" y="4384734"/>
                  <a:pt x="763454" y="4397755"/>
                </a:cubicBezTo>
                <a:cubicBezTo>
                  <a:pt x="754859" y="4411009"/>
                  <a:pt x="746132" y="4424028"/>
                  <a:pt x="740745" y="4435431"/>
                </a:cubicBezTo>
                <a:cubicBezTo>
                  <a:pt x="742003" y="4445756"/>
                  <a:pt x="752498" y="4429872"/>
                  <a:pt x="752131" y="4439602"/>
                </a:cubicBezTo>
                <a:cubicBezTo>
                  <a:pt x="740377" y="4445160"/>
                  <a:pt x="755417" y="4463804"/>
                  <a:pt x="743169" y="4462584"/>
                </a:cubicBezTo>
                <a:cubicBezTo>
                  <a:pt x="737999" y="4458814"/>
                  <a:pt x="751154" y="4434947"/>
                  <a:pt x="734910" y="4443097"/>
                </a:cubicBezTo>
                <a:cubicBezTo>
                  <a:pt x="735841" y="4457297"/>
                  <a:pt x="747822" y="4470644"/>
                  <a:pt x="732049" y="4484049"/>
                </a:cubicBezTo>
                <a:cubicBezTo>
                  <a:pt x="756964" y="4488699"/>
                  <a:pt x="733254" y="4520199"/>
                  <a:pt x="740535" y="4535031"/>
                </a:cubicBezTo>
                <a:cubicBezTo>
                  <a:pt x="734333" y="4539839"/>
                  <a:pt x="721383" y="4555915"/>
                  <a:pt x="725520" y="4568263"/>
                </a:cubicBezTo>
                <a:cubicBezTo>
                  <a:pt x="734099" y="4549799"/>
                  <a:pt x="744273" y="4534101"/>
                  <a:pt x="760798" y="4531622"/>
                </a:cubicBezTo>
                <a:lnTo>
                  <a:pt x="760841" y="4537334"/>
                </a:lnTo>
                <a:lnTo>
                  <a:pt x="753415" y="4552157"/>
                </a:lnTo>
                <a:cubicBezTo>
                  <a:pt x="765616" y="4562922"/>
                  <a:pt x="747230" y="4574765"/>
                  <a:pt x="746182" y="4578133"/>
                </a:cubicBezTo>
                <a:cubicBezTo>
                  <a:pt x="749772" y="4571763"/>
                  <a:pt x="754260" y="4581759"/>
                  <a:pt x="754707" y="4585493"/>
                </a:cubicBezTo>
                <a:cubicBezTo>
                  <a:pt x="742890" y="4582798"/>
                  <a:pt x="739762" y="4610701"/>
                  <a:pt x="753612" y="4598406"/>
                </a:cubicBezTo>
                <a:cubicBezTo>
                  <a:pt x="751134" y="4609663"/>
                  <a:pt x="744033" y="4610692"/>
                  <a:pt x="740592" y="4609917"/>
                </a:cubicBezTo>
                <a:cubicBezTo>
                  <a:pt x="743000" y="4619271"/>
                  <a:pt x="745863" y="4628671"/>
                  <a:pt x="751478" y="4636176"/>
                </a:cubicBezTo>
                <a:cubicBezTo>
                  <a:pt x="746011" y="4634114"/>
                  <a:pt x="745112" y="4630333"/>
                  <a:pt x="741201" y="4636891"/>
                </a:cubicBezTo>
                <a:cubicBezTo>
                  <a:pt x="742734" y="4643988"/>
                  <a:pt x="746160" y="4639553"/>
                  <a:pt x="748553" y="4643698"/>
                </a:cubicBezTo>
                <a:cubicBezTo>
                  <a:pt x="746841" y="4645915"/>
                  <a:pt x="744892" y="4645505"/>
                  <a:pt x="742117" y="4645880"/>
                </a:cubicBezTo>
                <a:cubicBezTo>
                  <a:pt x="749444" y="4651167"/>
                  <a:pt x="746387" y="4658458"/>
                  <a:pt x="741703" y="4665155"/>
                </a:cubicBezTo>
                <a:cubicBezTo>
                  <a:pt x="736697" y="4672036"/>
                  <a:pt x="729878" y="4678736"/>
                  <a:pt x="734516" y="4681585"/>
                </a:cubicBezTo>
                <a:cubicBezTo>
                  <a:pt x="735563" y="4678217"/>
                  <a:pt x="737277" y="4676001"/>
                  <a:pt x="740717" y="4676777"/>
                </a:cubicBezTo>
                <a:cubicBezTo>
                  <a:pt x="738621" y="4683514"/>
                  <a:pt x="737675" y="4689279"/>
                  <a:pt x="735047" y="4695095"/>
                </a:cubicBezTo>
                <a:cubicBezTo>
                  <a:pt x="732718" y="4699204"/>
                  <a:pt x="729426" y="4703868"/>
                  <a:pt x="725554" y="4704568"/>
                </a:cubicBezTo>
                <a:cubicBezTo>
                  <a:pt x="731099" y="4707508"/>
                  <a:pt x="729386" y="4709724"/>
                  <a:pt x="726712" y="4712497"/>
                </a:cubicBezTo>
                <a:lnTo>
                  <a:pt x="724359" y="4715085"/>
                </a:lnTo>
                <a:lnTo>
                  <a:pt x="710672" y="4700264"/>
                </a:lnTo>
                <a:cubicBezTo>
                  <a:pt x="657962" y="4714116"/>
                  <a:pt x="639218" y="4794943"/>
                  <a:pt x="679635" y="4827182"/>
                </a:cubicBezTo>
                <a:cubicBezTo>
                  <a:pt x="682630" y="4824225"/>
                  <a:pt x="685585" y="4827124"/>
                  <a:pt x="688410" y="4829792"/>
                </a:cubicBezTo>
                <a:cubicBezTo>
                  <a:pt x="704918" y="4822104"/>
                  <a:pt x="718181" y="4809533"/>
                  <a:pt x="726831" y="4795635"/>
                </a:cubicBezTo>
                <a:lnTo>
                  <a:pt x="727901" y="4793787"/>
                </a:lnTo>
                <a:lnTo>
                  <a:pt x="728997" y="4793463"/>
                </a:lnTo>
                <a:cubicBezTo>
                  <a:pt x="730201" y="4791847"/>
                  <a:pt x="730554" y="4789495"/>
                  <a:pt x="730771" y="4786912"/>
                </a:cubicBezTo>
                <a:lnTo>
                  <a:pt x="730639" y="4786681"/>
                </a:lnTo>
                <a:lnTo>
                  <a:pt x="735331" y="4776297"/>
                </a:lnTo>
                <a:lnTo>
                  <a:pt x="736839" y="4781873"/>
                </a:lnTo>
                <a:cubicBezTo>
                  <a:pt x="736888" y="4784915"/>
                  <a:pt x="736293" y="4788331"/>
                  <a:pt x="735566" y="4791514"/>
                </a:cubicBezTo>
                <a:cubicBezTo>
                  <a:pt x="734323" y="4798986"/>
                  <a:pt x="733720" y="4806088"/>
                  <a:pt x="737396" y="4809493"/>
                </a:cubicBezTo>
                <a:cubicBezTo>
                  <a:pt x="729616" y="4816749"/>
                  <a:pt x="724829" y="4821047"/>
                  <a:pt x="715703" y="4820789"/>
                </a:cubicBezTo>
                <a:cubicBezTo>
                  <a:pt x="717047" y="4828302"/>
                  <a:pt x="725080" y="4828885"/>
                  <a:pt x="728004" y="4833952"/>
                </a:cubicBezTo>
                <a:cubicBezTo>
                  <a:pt x="729053" y="4830583"/>
                  <a:pt x="727754" y="4826114"/>
                  <a:pt x="731492" y="4825182"/>
                </a:cubicBezTo>
                <a:cubicBezTo>
                  <a:pt x="736364" y="4830661"/>
                  <a:pt x="736724" y="4837208"/>
                  <a:pt x="734949" y="4843759"/>
                </a:cubicBezTo>
                <a:cubicBezTo>
                  <a:pt x="732720" y="4850265"/>
                  <a:pt x="727934" y="4854563"/>
                  <a:pt x="720434" y="4854901"/>
                </a:cubicBezTo>
                <a:cubicBezTo>
                  <a:pt x="722530" y="4848165"/>
                  <a:pt x="708336" y="4846534"/>
                  <a:pt x="710196" y="4849758"/>
                </a:cubicBezTo>
                <a:cubicBezTo>
                  <a:pt x="721052" y="4853009"/>
                  <a:pt x="718292" y="4871183"/>
                  <a:pt x="727864" y="4875174"/>
                </a:cubicBezTo>
                <a:cubicBezTo>
                  <a:pt x="731437" y="4863593"/>
                  <a:pt x="720169" y="4867029"/>
                  <a:pt x="722029" y="4857665"/>
                </a:cubicBezTo>
                <a:cubicBezTo>
                  <a:pt x="730045" y="4853038"/>
                  <a:pt x="733634" y="4859254"/>
                  <a:pt x="738107" y="4851452"/>
                </a:cubicBezTo>
                <a:cubicBezTo>
                  <a:pt x="736607" y="4867364"/>
                  <a:pt x="737155" y="4873496"/>
                  <a:pt x="740228" y="4884001"/>
                </a:cubicBezTo>
                <a:cubicBezTo>
                  <a:pt x="734543" y="4884521"/>
                  <a:pt x="736772" y="4878015"/>
                  <a:pt x="730657" y="4880012"/>
                </a:cubicBezTo>
                <a:cubicBezTo>
                  <a:pt x="727513" y="4890116"/>
                  <a:pt x="739399" y="4884788"/>
                  <a:pt x="740510" y="4889674"/>
                </a:cubicBezTo>
                <a:cubicBezTo>
                  <a:pt x="737218" y="4894338"/>
                  <a:pt x="736803" y="4901026"/>
                  <a:pt x="730822" y="4903251"/>
                </a:cubicBezTo>
                <a:cubicBezTo>
                  <a:pt x="737633" y="4912827"/>
                  <a:pt x="740174" y="4922413"/>
                  <a:pt x="741753" y="4932555"/>
                </a:cubicBezTo>
                <a:cubicBezTo>
                  <a:pt x="741239" y="4936844"/>
                  <a:pt x="741254" y="4942054"/>
                  <a:pt x="740652" y="4949156"/>
                </a:cubicBezTo>
                <a:cubicBezTo>
                  <a:pt x="740801" y="4954598"/>
                  <a:pt x="741613" y="4961190"/>
                  <a:pt x="742959" y="4968704"/>
                </a:cubicBezTo>
                <a:cubicBezTo>
                  <a:pt x="754433" y="4970063"/>
                  <a:pt x="741551" y="4952937"/>
                  <a:pt x="750012" y="4952043"/>
                </a:cubicBezTo>
                <a:cubicBezTo>
                  <a:pt x="757725" y="4965400"/>
                  <a:pt x="761995" y="4977979"/>
                  <a:pt x="765647" y="4992448"/>
                </a:cubicBezTo>
                <a:cubicBezTo>
                  <a:pt x="770448" y="5005950"/>
                  <a:pt x="775571" y="5019265"/>
                  <a:pt x="782617" y="5031471"/>
                </a:cubicBezTo>
                <a:cubicBezTo>
                  <a:pt x="779708" y="5031615"/>
                  <a:pt x="778112" y="5028851"/>
                  <a:pt x="774672" y="5028074"/>
                </a:cubicBezTo>
                <a:cubicBezTo>
                  <a:pt x="778027" y="5031665"/>
                  <a:pt x="779623" y="5034428"/>
                  <a:pt x="781351" y="5037420"/>
                </a:cubicBezTo>
                <a:cubicBezTo>
                  <a:pt x="782251" y="5041202"/>
                  <a:pt x="783260" y="5043688"/>
                  <a:pt x="783361" y="5046086"/>
                </a:cubicBezTo>
                <a:cubicBezTo>
                  <a:pt x="783510" y="5051527"/>
                  <a:pt x="784275" y="5055075"/>
                  <a:pt x="789961" y="5054556"/>
                </a:cubicBezTo>
                <a:lnTo>
                  <a:pt x="790595" y="5070463"/>
                </a:lnTo>
                <a:lnTo>
                  <a:pt x="790727" y="5070694"/>
                </a:lnTo>
                <a:cubicBezTo>
                  <a:pt x="789468" y="5072957"/>
                  <a:pt x="789249" y="5075538"/>
                  <a:pt x="790072" y="5078441"/>
                </a:cubicBezTo>
                <a:lnTo>
                  <a:pt x="791432" y="5078578"/>
                </a:lnTo>
                <a:lnTo>
                  <a:pt x="791917" y="5089044"/>
                </a:lnTo>
                <a:cubicBezTo>
                  <a:pt x="793810" y="5102689"/>
                  <a:pt x="797119" y="5115823"/>
                  <a:pt x="800771" y="5130295"/>
                </a:cubicBezTo>
                <a:cubicBezTo>
                  <a:pt x="803946" y="5143200"/>
                  <a:pt x="807465" y="5157440"/>
                  <a:pt x="810109" y="5169424"/>
                </a:cubicBezTo>
                <a:cubicBezTo>
                  <a:pt x="810021" y="5172237"/>
                  <a:pt x="810922" y="5176015"/>
                  <a:pt x="811024" y="5178415"/>
                </a:cubicBezTo>
                <a:cubicBezTo>
                  <a:pt x="812221" y="5180486"/>
                  <a:pt x="812932" y="5184680"/>
                  <a:pt x="813033" y="5187079"/>
                </a:cubicBezTo>
                <a:cubicBezTo>
                  <a:pt x="813183" y="5192520"/>
                  <a:pt x="814614" y="5197219"/>
                  <a:pt x="814098" y="5201509"/>
                </a:cubicBezTo>
                <a:cubicBezTo>
                  <a:pt x="817601" y="5210539"/>
                  <a:pt x="823748" y="5218965"/>
                  <a:pt x="830349" y="5227435"/>
                </a:cubicBezTo>
                <a:cubicBezTo>
                  <a:pt x="833008" y="5232041"/>
                  <a:pt x="835346" y="5236833"/>
                  <a:pt x="836191" y="5241257"/>
                </a:cubicBezTo>
                <a:lnTo>
                  <a:pt x="835862" y="5245131"/>
                </a:lnTo>
                <a:lnTo>
                  <a:pt x="834102" y="5244304"/>
                </a:lnTo>
                <a:cubicBezTo>
                  <a:pt x="829833" y="5244313"/>
                  <a:pt x="825477" y="5247135"/>
                  <a:pt x="819761" y="5249821"/>
                </a:cubicBezTo>
                <a:cubicBezTo>
                  <a:pt x="819159" y="5256923"/>
                  <a:pt x="825306" y="5265350"/>
                  <a:pt x="825689" y="5273419"/>
                </a:cubicBezTo>
                <a:cubicBezTo>
                  <a:pt x="833484" y="5271372"/>
                  <a:pt x="838702" y="5278187"/>
                  <a:pt x="842823" y="5285324"/>
                </a:cubicBezTo>
                <a:cubicBezTo>
                  <a:pt x="845984" y="5293019"/>
                  <a:pt x="848392" y="5302374"/>
                  <a:pt x="848009" y="5306894"/>
                </a:cubicBezTo>
                <a:cubicBezTo>
                  <a:pt x="846148" y="5303670"/>
                  <a:pt x="842323" y="5307414"/>
                  <a:pt x="840165" y="5305897"/>
                </a:cubicBezTo>
                <a:cubicBezTo>
                  <a:pt x="842839" y="5303124"/>
                  <a:pt x="846577" y="5302194"/>
                  <a:pt x="844849" y="5299200"/>
                </a:cubicBezTo>
                <a:cubicBezTo>
                  <a:pt x="833563" y="5297427"/>
                  <a:pt x="828614" y="5291073"/>
                  <a:pt x="824493" y="5283934"/>
                </a:cubicBezTo>
                <a:cubicBezTo>
                  <a:pt x="819706" y="5275644"/>
                  <a:pt x="817165" y="5266059"/>
                  <a:pt x="811846" y="5256847"/>
                </a:cubicBezTo>
                <a:cubicBezTo>
                  <a:pt x="806458" y="5268248"/>
                  <a:pt x="802720" y="5256589"/>
                  <a:pt x="793742" y="5261772"/>
                </a:cubicBezTo>
                <a:cubicBezTo>
                  <a:pt x="799061" y="5270984"/>
                  <a:pt x="805660" y="5279456"/>
                  <a:pt x="810978" y="5288666"/>
                </a:cubicBezTo>
                <a:cubicBezTo>
                  <a:pt x="817259" y="5297321"/>
                  <a:pt x="822044" y="5305612"/>
                  <a:pt x="827363" y="5314823"/>
                </a:cubicBezTo>
                <a:cubicBezTo>
                  <a:pt x="827199" y="5304171"/>
                  <a:pt x="838515" y="5316366"/>
                  <a:pt x="841955" y="5317143"/>
                </a:cubicBezTo>
                <a:cubicBezTo>
                  <a:pt x="842637" y="5323506"/>
                  <a:pt x="844897" y="5340009"/>
                  <a:pt x="850153" y="5340966"/>
                </a:cubicBezTo>
                <a:cubicBezTo>
                  <a:pt x="848423" y="5337973"/>
                  <a:pt x="851631" y="5336121"/>
                  <a:pt x="855157" y="5334086"/>
                </a:cubicBezTo>
                <a:cubicBezTo>
                  <a:pt x="853859" y="5342205"/>
                  <a:pt x="856487" y="5348977"/>
                  <a:pt x="860210" y="5355425"/>
                </a:cubicBezTo>
                <a:lnTo>
                  <a:pt x="869759" y="5370483"/>
                </a:lnTo>
                <a:lnTo>
                  <a:pt x="868984" y="5370623"/>
                </a:lnTo>
                <a:lnTo>
                  <a:pt x="868664" y="5370807"/>
                </a:lnTo>
                <a:lnTo>
                  <a:pt x="866615" y="5368000"/>
                </a:lnTo>
                <a:cubicBezTo>
                  <a:pt x="862164" y="5364735"/>
                  <a:pt x="860476" y="5368473"/>
                  <a:pt x="853524" y="5362355"/>
                </a:cubicBezTo>
                <a:lnTo>
                  <a:pt x="859044" y="5376360"/>
                </a:lnTo>
                <a:lnTo>
                  <a:pt x="855839" y="5378212"/>
                </a:lnTo>
                <a:cubicBezTo>
                  <a:pt x="851935" y="5381080"/>
                  <a:pt x="848621" y="5384222"/>
                  <a:pt x="845625" y="5387179"/>
                </a:cubicBezTo>
                <a:lnTo>
                  <a:pt x="866975" y="5387135"/>
                </a:lnTo>
                <a:lnTo>
                  <a:pt x="866333" y="5387504"/>
                </a:lnTo>
                <a:cubicBezTo>
                  <a:pt x="871636" y="5391505"/>
                  <a:pt x="876376" y="5396751"/>
                  <a:pt x="880928" y="5402414"/>
                </a:cubicBezTo>
                <a:cubicBezTo>
                  <a:pt x="886331" y="5408813"/>
                  <a:pt x="891414" y="5415397"/>
                  <a:pt x="895536" y="5422534"/>
                </a:cubicBezTo>
                <a:lnTo>
                  <a:pt x="902004" y="5430775"/>
                </a:lnTo>
                <a:lnTo>
                  <a:pt x="880012" y="5443777"/>
                </a:lnTo>
                <a:cubicBezTo>
                  <a:pt x="880372" y="5450326"/>
                  <a:pt x="883164" y="5455161"/>
                  <a:pt x="887480" y="5458195"/>
                </a:cubicBezTo>
                <a:cubicBezTo>
                  <a:pt x="894409" y="5462792"/>
                  <a:pt x="904123" y="5463325"/>
                  <a:pt x="911897" y="5459758"/>
                </a:cubicBezTo>
                <a:lnTo>
                  <a:pt x="921148" y="5451346"/>
                </a:lnTo>
                <a:lnTo>
                  <a:pt x="932152" y="5460039"/>
                </a:lnTo>
                <a:cubicBezTo>
                  <a:pt x="929610" y="5463042"/>
                  <a:pt x="926615" y="5465999"/>
                  <a:pt x="927812" y="5468070"/>
                </a:cubicBezTo>
                <a:cubicBezTo>
                  <a:pt x="935757" y="5471467"/>
                  <a:pt x="941404" y="5476803"/>
                  <a:pt x="946807" y="5483201"/>
                </a:cubicBezTo>
                <a:lnTo>
                  <a:pt x="959617" y="5495762"/>
                </a:lnTo>
                <a:lnTo>
                  <a:pt x="952649" y="5509612"/>
                </a:lnTo>
                <a:cubicBezTo>
                  <a:pt x="957466" y="5515734"/>
                  <a:pt x="962847" y="5520610"/>
                  <a:pt x="968204" y="5523966"/>
                </a:cubicBezTo>
                <a:lnTo>
                  <a:pt x="969965" y="5524792"/>
                </a:lnTo>
                <a:lnTo>
                  <a:pt x="969400" y="5526038"/>
                </a:lnTo>
                <a:cubicBezTo>
                  <a:pt x="971310" y="5532305"/>
                  <a:pt x="984784" y="5533431"/>
                  <a:pt x="990251" y="5535493"/>
                </a:cubicBezTo>
                <a:cubicBezTo>
                  <a:pt x="990251" y="5535493"/>
                  <a:pt x="987412" y="5540202"/>
                  <a:pt x="986747" y="5539052"/>
                </a:cubicBezTo>
                <a:cubicBezTo>
                  <a:pt x="997516" y="5545116"/>
                  <a:pt x="1008417" y="5538821"/>
                  <a:pt x="1018224" y="5545441"/>
                </a:cubicBezTo>
                <a:cubicBezTo>
                  <a:pt x="1021556" y="5547509"/>
                  <a:pt x="1023792" y="5549902"/>
                  <a:pt x="1025709" y="5552481"/>
                </a:cubicBezTo>
                <a:lnTo>
                  <a:pt x="1027969" y="5556393"/>
                </a:lnTo>
                <a:lnTo>
                  <a:pt x="1014980" y="5553147"/>
                </a:lnTo>
                <a:cubicBezTo>
                  <a:pt x="1005985" y="5553121"/>
                  <a:pt x="996883" y="5554386"/>
                  <a:pt x="989486" y="5557121"/>
                </a:cubicBezTo>
                <a:lnTo>
                  <a:pt x="986223" y="5559618"/>
                </a:lnTo>
                <a:lnTo>
                  <a:pt x="971865" y="5547336"/>
                </a:lnTo>
                <a:cubicBezTo>
                  <a:pt x="966242" y="5543521"/>
                  <a:pt x="960298" y="5539891"/>
                  <a:pt x="953150" y="5537876"/>
                </a:cubicBezTo>
                <a:cubicBezTo>
                  <a:pt x="956146" y="5534918"/>
                  <a:pt x="947535" y="5530372"/>
                  <a:pt x="952455" y="5526304"/>
                </a:cubicBezTo>
                <a:cubicBezTo>
                  <a:pt x="944751" y="5521847"/>
                  <a:pt x="938120" y="5515545"/>
                  <a:pt x="932315" y="5508455"/>
                </a:cubicBezTo>
                <a:lnTo>
                  <a:pt x="929149" y="5504449"/>
                </a:lnTo>
                <a:lnTo>
                  <a:pt x="931190" y="5498358"/>
                </a:lnTo>
                <a:lnTo>
                  <a:pt x="924121" y="5497221"/>
                </a:lnTo>
                <a:lnTo>
                  <a:pt x="916457" y="5486908"/>
                </a:lnTo>
                <a:cubicBezTo>
                  <a:pt x="912334" y="5479769"/>
                  <a:pt x="907118" y="5472956"/>
                  <a:pt x="900752" y="5467113"/>
                </a:cubicBezTo>
                <a:cubicBezTo>
                  <a:pt x="897741" y="5464860"/>
                  <a:pt x="895051" y="5462422"/>
                  <a:pt x="891078" y="5460725"/>
                </a:cubicBezTo>
                <a:cubicBezTo>
                  <a:pt x="887935" y="5458241"/>
                  <a:pt x="883962" y="5456543"/>
                  <a:pt x="879857" y="5454616"/>
                </a:cubicBezTo>
                <a:cubicBezTo>
                  <a:pt x="882249" y="5458761"/>
                  <a:pt x="885925" y="5462164"/>
                  <a:pt x="888615" y="5464602"/>
                </a:cubicBezTo>
                <a:cubicBezTo>
                  <a:pt x="890344" y="5467597"/>
                  <a:pt x="892205" y="5470820"/>
                  <a:pt x="889531" y="5473592"/>
                </a:cubicBezTo>
                <a:cubicBezTo>
                  <a:pt x="883596" y="5466273"/>
                  <a:pt x="850287" y="5441903"/>
                  <a:pt x="869885" y="5437345"/>
                </a:cubicBezTo>
                <a:cubicBezTo>
                  <a:pt x="864717" y="5433575"/>
                  <a:pt x="859547" y="5429803"/>
                  <a:pt x="853799" y="5422067"/>
                </a:cubicBezTo>
                <a:cubicBezTo>
                  <a:pt x="842661" y="5425734"/>
                  <a:pt x="862901" y="5433393"/>
                  <a:pt x="857020" y="5438017"/>
                </a:cubicBezTo>
                <a:cubicBezTo>
                  <a:pt x="852281" y="5432769"/>
                  <a:pt x="844288" y="5426330"/>
                  <a:pt x="838541" y="5418597"/>
                </a:cubicBezTo>
                <a:cubicBezTo>
                  <a:pt x="831940" y="5410126"/>
                  <a:pt x="828249" y="5401510"/>
                  <a:pt x="831094" y="5393112"/>
                </a:cubicBezTo>
                <a:cubicBezTo>
                  <a:pt x="826886" y="5388787"/>
                  <a:pt x="822868" y="5384045"/>
                  <a:pt x="818660" y="5379720"/>
                </a:cubicBezTo>
                <a:cubicBezTo>
                  <a:pt x="814108" y="5374058"/>
                  <a:pt x="811849" y="5370144"/>
                  <a:pt x="807828" y="5365402"/>
                </a:cubicBezTo>
                <a:cubicBezTo>
                  <a:pt x="800697" y="5356010"/>
                  <a:pt x="795379" y="5346798"/>
                  <a:pt x="789097" y="5338143"/>
                </a:cubicBezTo>
                <a:lnTo>
                  <a:pt x="777696" y="5316171"/>
                </a:lnTo>
                <a:lnTo>
                  <a:pt x="795550" y="5303408"/>
                </a:lnTo>
                <a:cubicBezTo>
                  <a:pt x="800899" y="5297863"/>
                  <a:pt x="805074" y="5291768"/>
                  <a:pt x="807359" y="5284615"/>
                </a:cubicBezTo>
                <a:cubicBezTo>
                  <a:pt x="802291" y="5283243"/>
                  <a:pt x="796151" y="5283717"/>
                  <a:pt x="789449" y="5285437"/>
                </a:cubicBezTo>
                <a:lnTo>
                  <a:pt x="770219" y="5292856"/>
                </a:lnTo>
                <a:lnTo>
                  <a:pt x="768576" y="5287049"/>
                </a:lnTo>
                <a:cubicBezTo>
                  <a:pt x="756290" y="5291685"/>
                  <a:pt x="771102" y="5278836"/>
                  <a:pt x="766894" y="5274510"/>
                </a:cubicBezTo>
                <a:cubicBezTo>
                  <a:pt x="761060" y="5269589"/>
                  <a:pt x="757323" y="5283106"/>
                  <a:pt x="754929" y="5278962"/>
                </a:cubicBezTo>
                <a:cubicBezTo>
                  <a:pt x="753733" y="5276889"/>
                  <a:pt x="750503" y="5277220"/>
                  <a:pt x="749306" y="5275146"/>
                </a:cubicBezTo>
                <a:cubicBezTo>
                  <a:pt x="742066" y="5267046"/>
                  <a:pt x="750425" y="5263755"/>
                  <a:pt x="747797" y="5256980"/>
                </a:cubicBezTo>
                <a:cubicBezTo>
                  <a:pt x="740618" y="5257136"/>
                  <a:pt x="735683" y="5243404"/>
                  <a:pt x="729403" y="5234748"/>
                </a:cubicBezTo>
                <a:cubicBezTo>
                  <a:pt x="746507" y="5223646"/>
                  <a:pt x="725930" y="5210962"/>
                  <a:pt x="721574" y="5201195"/>
                </a:cubicBezTo>
                <a:cubicBezTo>
                  <a:pt x="712651" y="5180557"/>
                  <a:pt x="705073" y="5154842"/>
                  <a:pt x="697197" y="5130834"/>
                </a:cubicBezTo>
                <a:cubicBezTo>
                  <a:pt x="692927" y="5118256"/>
                  <a:pt x="690604" y="5106087"/>
                  <a:pt x="687531" y="5095581"/>
                </a:cubicBezTo>
                <a:cubicBezTo>
                  <a:pt x="685566" y="5089959"/>
                  <a:pt x="684457" y="5085074"/>
                  <a:pt x="682494" y="5079451"/>
                </a:cubicBezTo>
                <a:cubicBezTo>
                  <a:pt x="680100" y="5075306"/>
                  <a:pt x="678990" y="5070421"/>
                  <a:pt x="677880" y="5065536"/>
                </a:cubicBezTo>
                <a:cubicBezTo>
                  <a:pt x="678622" y="5080152"/>
                  <a:pt x="681031" y="5089507"/>
                  <a:pt x="684536" y="5098537"/>
                </a:cubicBezTo>
                <a:cubicBezTo>
                  <a:pt x="686412" y="5106972"/>
                  <a:pt x="688290" y="5115407"/>
                  <a:pt x="686874" y="5128505"/>
                </a:cubicBezTo>
                <a:cubicBezTo>
                  <a:pt x="697494" y="5141717"/>
                  <a:pt x="703727" y="5159917"/>
                  <a:pt x="709961" y="5178118"/>
                </a:cubicBezTo>
                <a:cubicBezTo>
                  <a:pt x="716193" y="5196320"/>
                  <a:pt x="721144" y="5215260"/>
                  <a:pt x="731545" y="5231054"/>
                </a:cubicBezTo>
                <a:cubicBezTo>
                  <a:pt x="724280" y="5234022"/>
                  <a:pt x="725580" y="5238491"/>
                  <a:pt x="721755" y="5242236"/>
                </a:cubicBezTo>
                <a:cubicBezTo>
                  <a:pt x="716367" y="5241048"/>
                  <a:pt x="713098" y="5234644"/>
                  <a:pt x="709124" y="5232946"/>
                </a:cubicBezTo>
                <a:cubicBezTo>
                  <a:pt x="708077" y="5236314"/>
                  <a:pt x="710471" y="5240460"/>
                  <a:pt x="712730" y="5244375"/>
                </a:cubicBezTo>
                <a:cubicBezTo>
                  <a:pt x="716085" y="5247964"/>
                  <a:pt x="718479" y="5252110"/>
                  <a:pt x="722686" y="5256435"/>
                </a:cubicBezTo>
                <a:cubicBezTo>
                  <a:pt x="729631" y="5266242"/>
                  <a:pt x="735480" y="5276374"/>
                  <a:pt x="733401" y="5288320"/>
                </a:cubicBezTo>
                <a:cubicBezTo>
                  <a:pt x="736927" y="5286286"/>
                  <a:pt x="739750" y="5288954"/>
                  <a:pt x="740948" y="5291026"/>
                </a:cubicBezTo>
                <a:cubicBezTo>
                  <a:pt x="741526" y="5294990"/>
                  <a:pt x="742824" y="5299460"/>
                  <a:pt x="743888" y="5301302"/>
                </a:cubicBezTo>
                <a:lnTo>
                  <a:pt x="754366" y="5305385"/>
                </a:lnTo>
                <a:lnTo>
                  <a:pt x="750786" y="5308067"/>
                </a:lnTo>
                <a:cubicBezTo>
                  <a:pt x="745569" y="5313843"/>
                  <a:pt x="741338" y="5320582"/>
                  <a:pt x="739054" y="5327735"/>
                </a:cubicBezTo>
                <a:cubicBezTo>
                  <a:pt x="744420" y="5327399"/>
                  <a:pt x="750293" y="5326467"/>
                  <a:pt x="756995" y="5324745"/>
                </a:cubicBezTo>
                <a:lnTo>
                  <a:pt x="771206" y="5318998"/>
                </a:lnTo>
                <a:lnTo>
                  <a:pt x="772776" y="5320240"/>
                </a:lnTo>
                <a:cubicBezTo>
                  <a:pt x="782199" y="5331378"/>
                  <a:pt x="789248" y="5343583"/>
                  <a:pt x="792086" y="5351463"/>
                </a:cubicBezTo>
                <a:cubicBezTo>
                  <a:pt x="787917" y="5353869"/>
                  <a:pt x="777477" y="5331343"/>
                  <a:pt x="778392" y="5340333"/>
                </a:cubicBezTo>
                <a:cubicBezTo>
                  <a:pt x="780708" y="5343602"/>
                  <a:pt x="783609" y="5347147"/>
                  <a:pt x="784242" y="5350466"/>
                </a:cubicBezTo>
                <a:lnTo>
                  <a:pt x="782709" y="5355957"/>
                </a:lnTo>
                <a:lnTo>
                  <a:pt x="779800" y="5356100"/>
                </a:lnTo>
                <a:lnTo>
                  <a:pt x="776157" y="5350529"/>
                </a:lnTo>
                <a:cubicBezTo>
                  <a:pt x="774293" y="5347305"/>
                  <a:pt x="772190" y="5345141"/>
                  <a:pt x="769947" y="5346437"/>
                </a:cubicBezTo>
                <a:lnTo>
                  <a:pt x="774169" y="5355973"/>
                </a:lnTo>
                <a:lnTo>
                  <a:pt x="766857" y="5355897"/>
                </a:lnTo>
                <a:cubicBezTo>
                  <a:pt x="764417" y="5361297"/>
                  <a:pt x="764488" y="5365862"/>
                  <a:pt x="767123" y="5368946"/>
                </a:cubicBezTo>
                <a:lnTo>
                  <a:pt x="773629" y="5371330"/>
                </a:lnTo>
                <a:lnTo>
                  <a:pt x="769594" y="5373967"/>
                </a:lnTo>
                <a:cubicBezTo>
                  <a:pt x="772785" y="5379493"/>
                  <a:pt x="774498" y="5377277"/>
                  <a:pt x="776078" y="5374829"/>
                </a:cubicBezTo>
                <a:lnTo>
                  <a:pt x="778377" y="5372887"/>
                </a:lnTo>
                <a:lnTo>
                  <a:pt x="781045" y="5373804"/>
                </a:lnTo>
                <a:lnTo>
                  <a:pt x="781365" y="5373618"/>
                </a:lnTo>
                <a:lnTo>
                  <a:pt x="783656" y="5375366"/>
                </a:lnTo>
                <a:cubicBezTo>
                  <a:pt x="782694" y="5375923"/>
                  <a:pt x="782608" y="5378734"/>
                  <a:pt x="785752" y="5381218"/>
                </a:cubicBezTo>
                <a:cubicBezTo>
                  <a:pt x="776790" y="5391612"/>
                  <a:pt x="771174" y="5384108"/>
                  <a:pt x="765490" y="5384627"/>
                </a:cubicBezTo>
                <a:cubicBezTo>
                  <a:pt x="766765" y="5400164"/>
                  <a:pt x="776359" y="5393088"/>
                  <a:pt x="780230" y="5392388"/>
                </a:cubicBezTo>
                <a:cubicBezTo>
                  <a:pt x="779433" y="5403596"/>
                  <a:pt x="766835" y="5392140"/>
                  <a:pt x="767749" y="5401130"/>
                </a:cubicBezTo>
                <a:cubicBezTo>
                  <a:pt x="768431" y="5407493"/>
                  <a:pt x="771566" y="5413665"/>
                  <a:pt x="774492" y="5418730"/>
                </a:cubicBezTo>
                <a:cubicBezTo>
                  <a:pt x="777415" y="5423796"/>
                  <a:pt x="780129" y="5427755"/>
                  <a:pt x="782954" y="5430425"/>
                </a:cubicBezTo>
                <a:cubicBezTo>
                  <a:pt x="781091" y="5427202"/>
                  <a:pt x="782140" y="5423833"/>
                  <a:pt x="782569" y="5422356"/>
                </a:cubicBezTo>
                <a:cubicBezTo>
                  <a:pt x="785495" y="5427423"/>
                  <a:pt x="797530" y="5427535"/>
                  <a:pt x="791994" y="5433495"/>
                </a:cubicBezTo>
                <a:cubicBezTo>
                  <a:pt x="789835" y="5431979"/>
                  <a:pt x="786910" y="5426912"/>
                  <a:pt x="784665" y="5428207"/>
                </a:cubicBezTo>
                <a:cubicBezTo>
                  <a:pt x="787074" y="5437564"/>
                  <a:pt x="793354" y="5446220"/>
                  <a:pt x="799291" y="5453540"/>
                </a:cubicBezTo>
                <a:cubicBezTo>
                  <a:pt x="804609" y="5462749"/>
                  <a:pt x="810224" y="5470254"/>
                  <a:pt x="808792" y="5478142"/>
                </a:cubicBezTo>
                <a:cubicBezTo>
                  <a:pt x="816207" y="5480617"/>
                  <a:pt x="810975" y="5468593"/>
                  <a:pt x="817770" y="5472958"/>
                </a:cubicBezTo>
                <a:cubicBezTo>
                  <a:pt x="832745" y="5483349"/>
                  <a:pt x="822377" y="5490564"/>
                  <a:pt x="828658" y="5499220"/>
                </a:cubicBezTo>
                <a:cubicBezTo>
                  <a:pt x="832395" y="5498290"/>
                  <a:pt x="835805" y="5488645"/>
                  <a:pt x="840223" y="5494077"/>
                </a:cubicBezTo>
                <a:cubicBezTo>
                  <a:pt x="846292" y="5501626"/>
                  <a:pt x="863380" y="5510490"/>
                  <a:pt x="852822" y="5518121"/>
                </a:cubicBezTo>
                <a:cubicBezTo>
                  <a:pt x="849381" y="5517344"/>
                  <a:pt x="835453" y="5503585"/>
                  <a:pt x="838612" y="5511280"/>
                </a:cubicBezTo>
                <a:cubicBezTo>
                  <a:pt x="853355" y="5519042"/>
                  <a:pt x="857624" y="5531621"/>
                  <a:pt x="871240" y="5529287"/>
                </a:cubicBezTo>
                <a:cubicBezTo>
                  <a:pt x="877089" y="5539420"/>
                  <a:pt x="859266" y="5537427"/>
                  <a:pt x="865867" y="5545897"/>
                </a:cubicBezTo>
                <a:cubicBezTo>
                  <a:pt x="869973" y="5547827"/>
                  <a:pt x="874313" y="5539795"/>
                  <a:pt x="877668" y="5543384"/>
                </a:cubicBezTo>
                <a:cubicBezTo>
                  <a:pt x="876854" y="5549380"/>
                  <a:pt x="892059" y="5578675"/>
                  <a:pt x="889455" y="5560835"/>
                </a:cubicBezTo>
                <a:cubicBezTo>
                  <a:pt x="896930" y="5571564"/>
                  <a:pt x="899408" y="5572895"/>
                  <a:pt x="912141" y="5584580"/>
                </a:cubicBezTo>
                <a:cubicBezTo>
                  <a:pt x="915348" y="5582730"/>
                  <a:pt x="918108" y="5577144"/>
                  <a:pt x="920798" y="5579583"/>
                </a:cubicBezTo>
                <a:cubicBezTo>
                  <a:pt x="925138" y="5584139"/>
                  <a:pt x="929690" y="5589801"/>
                  <a:pt x="933045" y="5593390"/>
                </a:cubicBezTo>
                <a:cubicBezTo>
                  <a:pt x="937252" y="5597717"/>
                  <a:pt x="941460" y="5602042"/>
                  <a:pt x="946629" y="5605812"/>
                </a:cubicBezTo>
                <a:cubicBezTo>
                  <a:pt x="955154" y="5613171"/>
                  <a:pt x="963998" y="5620347"/>
                  <a:pt x="973484" y="5627153"/>
                </a:cubicBezTo>
                <a:lnTo>
                  <a:pt x="999972" y="5645634"/>
                </a:lnTo>
                <a:lnTo>
                  <a:pt x="988861" y="5650821"/>
                </a:lnTo>
                <a:cubicBezTo>
                  <a:pt x="977263" y="5658130"/>
                  <a:pt x="965368" y="5667147"/>
                  <a:pt x="952269" y="5677780"/>
                </a:cubicBezTo>
                <a:lnTo>
                  <a:pt x="948869" y="5696325"/>
                </a:lnTo>
                <a:lnTo>
                  <a:pt x="941939" y="5691729"/>
                </a:lnTo>
                <a:cubicBezTo>
                  <a:pt x="932046" y="5687922"/>
                  <a:pt x="919392" y="5689699"/>
                  <a:pt x="913621" y="5693032"/>
                </a:cubicBezTo>
                <a:cubicBezTo>
                  <a:pt x="915311" y="5701881"/>
                  <a:pt x="918102" y="5706718"/>
                  <a:pt x="918329" y="5713034"/>
                </a:cubicBezTo>
                <a:cubicBezTo>
                  <a:pt x="926916" y="5716060"/>
                  <a:pt x="934174" y="5716783"/>
                  <a:pt x="940023" y="5714325"/>
                </a:cubicBezTo>
                <a:lnTo>
                  <a:pt x="946600" y="5708686"/>
                </a:lnTo>
                <a:lnTo>
                  <a:pt x="940367" y="5740839"/>
                </a:lnTo>
                <a:cubicBezTo>
                  <a:pt x="937193" y="5803466"/>
                  <a:pt x="963416" y="5859252"/>
                  <a:pt x="1030227" y="5866121"/>
                </a:cubicBezTo>
                <a:cubicBezTo>
                  <a:pt x="1061548" y="5870758"/>
                  <a:pt x="1095002" y="5862802"/>
                  <a:pt x="1123141" y="5845636"/>
                </a:cubicBezTo>
                <a:cubicBezTo>
                  <a:pt x="1146468" y="5831246"/>
                  <a:pt x="1166207" y="5810639"/>
                  <a:pt x="1178509" y="5786037"/>
                </a:cubicBezTo>
                <a:lnTo>
                  <a:pt x="1186329" y="5760336"/>
                </a:lnTo>
                <a:lnTo>
                  <a:pt x="1189792" y="5762633"/>
                </a:lnTo>
                <a:cubicBezTo>
                  <a:pt x="1194726" y="5763776"/>
                  <a:pt x="1200944" y="5764179"/>
                  <a:pt x="1207592" y="5763104"/>
                </a:cubicBezTo>
                <a:cubicBezTo>
                  <a:pt x="1218681" y="5768983"/>
                  <a:pt x="1230115" y="5776198"/>
                  <a:pt x="1242699" y="5782444"/>
                </a:cubicBezTo>
                <a:cubicBezTo>
                  <a:pt x="1254749" y="5787768"/>
                  <a:pt x="1268295" y="5793456"/>
                  <a:pt x="1282590" y="5797484"/>
                </a:cubicBezTo>
                <a:cubicBezTo>
                  <a:pt x="1288191" y="5799779"/>
                  <a:pt x="1295737" y="5802483"/>
                  <a:pt x="1302486" y="5803806"/>
                </a:cubicBezTo>
                <a:cubicBezTo>
                  <a:pt x="1309368" y="5805359"/>
                  <a:pt x="1316117" y="5806683"/>
                  <a:pt x="1321715" y="5808976"/>
                </a:cubicBezTo>
                <a:cubicBezTo>
                  <a:pt x="1334814" y="5810932"/>
                  <a:pt x="1346765" y="5813858"/>
                  <a:pt x="1356852" y="5813560"/>
                </a:cubicBezTo>
                <a:cubicBezTo>
                  <a:pt x="1357535" y="5819922"/>
                  <a:pt x="1372745" y="5820350"/>
                  <a:pt x="1367443" y="5828938"/>
                </a:cubicBezTo>
                <a:cubicBezTo>
                  <a:pt x="1387705" y="5825530"/>
                  <a:pt x="1391458" y="5842399"/>
                  <a:pt x="1407084" y="5836142"/>
                </a:cubicBezTo>
                <a:cubicBezTo>
                  <a:pt x="1404394" y="5833703"/>
                  <a:pt x="1400953" y="5832927"/>
                  <a:pt x="1402962" y="5829003"/>
                </a:cubicBezTo>
                <a:cubicBezTo>
                  <a:pt x="1410275" y="5829078"/>
                  <a:pt x="1411126" y="5829816"/>
                  <a:pt x="1423906" y="5831956"/>
                </a:cubicBezTo>
                <a:cubicBezTo>
                  <a:pt x="1423390" y="5836246"/>
                  <a:pt x="1421379" y="5840169"/>
                  <a:pt x="1427596" y="5840570"/>
                </a:cubicBezTo>
                <a:cubicBezTo>
                  <a:pt x="1441877" y="5826801"/>
                  <a:pt x="1461554" y="5848292"/>
                  <a:pt x="1475098" y="5853982"/>
                </a:cubicBezTo>
                <a:cubicBezTo>
                  <a:pt x="1477858" y="5848397"/>
                  <a:pt x="1472923" y="5847254"/>
                  <a:pt x="1471727" y="5845182"/>
                </a:cubicBezTo>
                <a:cubicBezTo>
                  <a:pt x="1478077" y="5845814"/>
                  <a:pt x="1486430" y="5846211"/>
                  <a:pt x="1493258" y="5848410"/>
                </a:cubicBezTo>
                <a:lnTo>
                  <a:pt x="1498935" y="5851581"/>
                </a:lnTo>
                <a:lnTo>
                  <a:pt x="1495494" y="5850805"/>
                </a:lnTo>
                <a:cubicBezTo>
                  <a:pt x="1486446" y="5851422"/>
                  <a:pt x="1477898" y="5855128"/>
                  <a:pt x="1468826" y="5866814"/>
                </a:cubicBezTo>
                <a:cubicBezTo>
                  <a:pt x="1481824" y="5878959"/>
                  <a:pt x="1501665" y="5873340"/>
                  <a:pt x="1513372" y="5864737"/>
                </a:cubicBezTo>
                <a:lnTo>
                  <a:pt x="1515405" y="5862336"/>
                </a:lnTo>
                <a:lnTo>
                  <a:pt x="1523866" y="5861442"/>
                </a:lnTo>
                <a:cubicBezTo>
                  <a:pt x="1528591" y="5861478"/>
                  <a:pt x="1532860" y="5861469"/>
                  <a:pt x="1537262" y="5861690"/>
                </a:cubicBezTo>
                <a:cubicBezTo>
                  <a:pt x="1542519" y="5862647"/>
                  <a:pt x="1546921" y="5862869"/>
                  <a:pt x="1551645" y="5862906"/>
                </a:cubicBezTo>
                <a:cubicBezTo>
                  <a:pt x="1570109" y="5864527"/>
                  <a:pt x="1587314" y="5868409"/>
                  <a:pt x="1597636" y="5870739"/>
                </a:cubicBezTo>
                <a:cubicBezTo>
                  <a:pt x="1606013" y="5872657"/>
                  <a:pt x="1611315" y="5864071"/>
                  <a:pt x="1614755" y="5864848"/>
                </a:cubicBezTo>
                <a:cubicBezTo>
                  <a:pt x="1624414" y="5866026"/>
                  <a:pt x="1629967" y="5877865"/>
                  <a:pt x="1647320" y="5874601"/>
                </a:cubicBezTo>
                <a:cubicBezTo>
                  <a:pt x="1644544" y="5874976"/>
                  <a:pt x="1651723" y="5874823"/>
                  <a:pt x="1659887" y="5875636"/>
                </a:cubicBezTo>
                <a:cubicBezTo>
                  <a:pt x="1662796" y="5875491"/>
                  <a:pt x="1695790" y="5871181"/>
                  <a:pt x="1702602" y="5880756"/>
                </a:cubicBezTo>
                <a:cubicBezTo>
                  <a:pt x="1703416" y="5887348"/>
                  <a:pt x="1678070" y="5884173"/>
                  <a:pt x="1686681" y="5888721"/>
                </a:cubicBezTo>
                <a:cubicBezTo>
                  <a:pt x="1698051" y="5887683"/>
                  <a:pt x="1702220" y="5885276"/>
                  <a:pt x="1712113" y="5889082"/>
                </a:cubicBezTo>
                <a:cubicBezTo>
                  <a:pt x="1711432" y="5882721"/>
                  <a:pt x="1715921" y="5880128"/>
                  <a:pt x="1720190" y="5880121"/>
                </a:cubicBezTo>
                <a:cubicBezTo>
                  <a:pt x="1725345" y="5878679"/>
                  <a:pt x="1730811" y="5880743"/>
                  <a:pt x="1733634" y="5883412"/>
                </a:cubicBezTo>
                <a:cubicBezTo>
                  <a:pt x="1729466" y="5885819"/>
                  <a:pt x="1722952" y="5887122"/>
                  <a:pt x="1717798" y="5888563"/>
                </a:cubicBezTo>
                <a:cubicBezTo>
                  <a:pt x="1712777" y="5890234"/>
                  <a:pt x="1707624" y="5891675"/>
                  <a:pt x="1704331" y="5896339"/>
                </a:cubicBezTo>
                <a:cubicBezTo>
                  <a:pt x="1710016" y="5895820"/>
                  <a:pt x="1715999" y="5893594"/>
                  <a:pt x="1721684" y="5893075"/>
                </a:cubicBezTo>
                <a:cubicBezTo>
                  <a:pt x="1728332" y="5892000"/>
                  <a:pt x="1734636" y="5889589"/>
                  <a:pt x="1740986" y="5890221"/>
                </a:cubicBezTo>
                <a:cubicBezTo>
                  <a:pt x="1752356" y="5889183"/>
                  <a:pt x="1759449" y="5891842"/>
                  <a:pt x="1758651" y="5903050"/>
                </a:cubicBezTo>
                <a:cubicBezTo>
                  <a:pt x="1758418" y="5900420"/>
                  <a:pt x="1764102" y="5899902"/>
                  <a:pt x="1764337" y="5902531"/>
                </a:cubicBezTo>
                <a:cubicBezTo>
                  <a:pt x="1752154" y="5909564"/>
                  <a:pt x="1756039" y="5914074"/>
                  <a:pt x="1745137" y="5920369"/>
                </a:cubicBezTo>
                <a:cubicBezTo>
                  <a:pt x="1755077" y="5914632"/>
                  <a:pt x="1765597" y="5912855"/>
                  <a:pt x="1774590" y="5912883"/>
                </a:cubicBezTo>
                <a:cubicBezTo>
                  <a:pt x="1784147" y="5911664"/>
                  <a:pt x="1793673" y="5912612"/>
                  <a:pt x="1802799" y="5912870"/>
                </a:cubicBezTo>
                <a:cubicBezTo>
                  <a:pt x="1811925" y="5913127"/>
                  <a:pt x="1821050" y="5913385"/>
                  <a:pt x="1830609" y="5912168"/>
                </a:cubicBezTo>
                <a:cubicBezTo>
                  <a:pt x="1834666" y="5911051"/>
                  <a:pt x="1838834" y="5908644"/>
                  <a:pt x="1843856" y="5906975"/>
                </a:cubicBezTo>
                <a:cubicBezTo>
                  <a:pt x="1848343" y="5904383"/>
                  <a:pt x="1852302" y="5900870"/>
                  <a:pt x="1857541" y="5896617"/>
                </a:cubicBezTo>
                <a:cubicBezTo>
                  <a:pt x="1858652" y="5901502"/>
                  <a:pt x="1853365" y="5902713"/>
                  <a:pt x="1854265" y="5906492"/>
                </a:cubicBezTo>
                <a:cubicBezTo>
                  <a:pt x="1864220" y="5905963"/>
                  <a:pt x="1862343" y="5897528"/>
                  <a:pt x="1876404" y="5898929"/>
                </a:cubicBezTo>
                <a:cubicBezTo>
                  <a:pt x="1875887" y="5903218"/>
                  <a:pt x="1879460" y="5904225"/>
                  <a:pt x="1880572" y="5909111"/>
                </a:cubicBezTo>
                <a:cubicBezTo>
                  <a:pt x="1888370" y="5907066"/>
                  <a:pt x="1897581" y="5904510"/>
                  <a:pt x="1902500" y="5900441"/>
                </a:cubicBezTo>
                <a:cubicBezTo>
                  <a:pt x="1887924" y="5903332"/>
                  <a:pt x="1880807" y="5899149"/>
                  <a:pt x="1879594" y="5891866"/>
                </a:cubicBezTo>
                <a:cubicBezTo>
                  <a:pt x="1889871" y="5891154"/>
                  <a:pt x="1897933" y="5889569"/>
                  <a:pt x="1905542" y="5887940"/>
                </a:cubicBezTo>
                <a:cubicBezTo>
                  <a:pt x="1912807" y="5884972"/>
                  <a:pt x="1919986" y="5884820"/>
                  <a:pt x="1930224" y="5889962"/>
                </a:cubicBezTo>
                <a:cubicBezTo>
                  <a:pt x="1916694" y="5889484"/>
                  <a:pt x="1921480" y="5897773"/>
                  <a:pt x="1907951" y="5897296"/>
                </a:cubicBezTo>
                <a:cubicBezTo>
                  <a:pt x="1911541" y="5903513"/>
                  <a:pt x="1911493" y="5913057"/>
                  <a:pt x="1923163" y="5910312"/>
                </a:cubicBezTo>
                <a:cubicBezTo>
                  <a:pt x="1922396" y="5906763"/>
                  <a:pt x="1920433" y="5901141"/>
                  <a:pt x="1924492" y="5900027"/>
                </a:cubicBezTo>
                <a:cubicBezTo>
                  <a:pt x="1924641" y="5905468"/>
                  <a:pt x="1934830" y="5907568"/>
                  <a:pt x="1947078" y="5908787"/>
                </a:cubicBezTo>
                <a:cubicBezTo>
                  <a:pt x="1952629" y="5908038"/>
                  <a:pt x="1959942" y="5908114"/>
                  <a:pt x="1966910" y="5906854"/>
                </a:cubicBezTo>
                <a:cubicBezTo>
                  <a:pt x="1974089" y="5906701"/>
                  <a:pt x="1979564" y="5905077"/>
                  <a:pt x="1983967" y="5905297"/>
                </a:cubicBezTo>
                <a:cubicBezTo>
                  <a:pt x="1987109" y="5895191"/>
                  <a:pt x="1974690" y="5899598"/>
                  <a:pt x="1975590" y="5890790"/>
                </a:cubicBezTo>
                <a:cubicBezTo>
                  <a:pt x="1980227" y="5893639"/>
                  <a:pt x="1986875" y="5892565"/>
                  <a:pt x="1994804" y="5890750"/>
                </a:cubicBezTo>
                <a:cubicBezTo>
                  <a:pt x="1989800" y="5897630"/>
                  <a:pt x="1991513" y="5895414"/>
                  <a:pt x="1993921" y="5904770"/>
                </a:cubicBezTo>
                <a:cubicBezTo>
                  <a:pt x="2004541" y="5905394"/>
                  <a:pt x="1997862" y="5896045"/>
                  <a:pt x="2006004" y="5895337"/>
                </a:cubicBezTo>
                <a:cubicBezTo>
                  <a:pt x="2006919" y="5904328"/>
                  <a:pt x="2023694" y="5897098"/>
                  <a:pt x="2027284" y="5903316"/>
                </a:cubicBezTo>
                <a:cubicBezTo>
                  <a:pt x="2032819" y="5897354"/>
                  <a:pt x="2037519" y="5895872"/>
                  <a:pt x="2039998" y="5897202"/>
                </a:cubicBezTo>
                <a:cubicBezTo>
                  <a:pt x="2043441" y="5897978"/>
                  <a:pt x="2045168" y="5900974"/>
                  <a:pt x="2044121" y="5904341"/>
                </a:cubicBezTo>
                <a:cubicBezTo>
                  <a:pt x="2054577" y="5894313"/>
                  <a:pt x="2059511" y="5895456"/>
                  <a:pt x="2067191" y="5885801"/>
                </a:cubicBezTo>
                <a:cubicBezTo>
                  <a:pt x="2073642" y="5888832"/>
                  <a:pt x="2068090" y="5889582"/>
                  <a:pt x="2068771" y="5895943"/>
                </a:cubicBezTo>
                <a:cubicBezTo>
                  <a:pt x="2082769" y="5889088"/>
                  <a:pt x="2081189" y="5891537"/>
                  <a:pt x="2091810" y="5892160"/>
                </a:cubicBezTo>
                <a:cubicBezTo>
                  <a:pt x="2096916" y="5887677"/>
                  <a:pt x="2098394" y="5882832"/>
                  <a:pt x="2102218" y="5879088"/>
                </a:cubicBezTo>
                <a:cubicBezTo>
                  <a:pt x="2109632" y="5881563"/>
                  <a:pt x="2115512" y="5876940"/>
                  <a:pt x="2107302" y="5885672"/>
                </a:cubicBezTo>
                <a:cubicBezTo>
                  <a:pt x="2116459" y="5883762"/>
                  <a:pt x="2124045" y="5880610"/>
                  <a:pt x="2129683" y="5877047"/>
                </a:cubicBezTo>
                <a:lnTo>
                  <a:pt x="2136635" y="5870579"/>
                </a:lnTo>
                <a:lnTo>
                  <a:pt x="2144791" y="5875079"/>
                </a:lnTo>
                <a:cubicBezTo>
                  <a:pt x="2159565" y="5880676"/>
                  <a:pt x="2176746" y="5883037"/>
                  <a:pt x="2189159" y="5882319"/>
                </a:cubicBezTo>
                <a:cubicBezTo>
                  <a:pt x="2190754" y="5910259"/>
                  <a:pt x="2165627" y="5942267"/>
                  <a:pt x="2169890" y="5971123"/>
                </a:cubicBezTo>
                <a:cubicBezTo>
                  <a:pt x="2175544" y="5972770"/>
                  <a:pt x="2177217" y="5976412"/>
                  <a:pt x="2182872" y="5978058"/>
                </a:cubicBezTo>
                <a:cubicBezTo>
                  <a:pt x="2187079" y="5982383"/>
                  <a:pt x="2177585" y="5991858"/>
                  <a:pt x="2178266" y="5998218"/>
                </a:cubicBezTo>
                <a:cubicBezTo>
                  <a:pt x="2188128" y="6004193"/>
                  <a:pt x="2192780" y="5999663"/>
                  <a:pt x="2200969" y="6001999"/>
                </a:cubicBezTo>
                <a:cubicBezTo>
                  <a:pt x="2215225" y="6037060"/>
                  <a:pt x="2280253" y="6028992"/>
                  <a:pt x="2298747" y="6028447"/>
                </a:cubicBezTo>
                <a:cubicBezTo>
                  <a:pt x="2307827" y="6013072"/>
                  <a:pt x="2321982" y="6007970"/>
                  <a:pt x="2334276" y="5999644"/>
                </a:cubicBezTo>
                <a:cubicBezTo>
                  <a:pt x="2332735" y="5996235"/>
                  <a:pt x="2334720" y="5990789"/>
                  <a:pt x="2337028" y="5985159"/>
                </a:cubicBezTo>
                <a:cubicBezTo>
                  <a:pt x="2346655" y="5975918"/>
                  <a:pt x="2368497" y="5982651"/>
                  <a:pt x="2370256" y="5970887"/>
                </a:cubicBezTo>
                <a:cubicBezTo>
                  <a:pt x="2361936" y="5968323"/>
                  <a:pt x="2347289" y="5966648"/>
                  <a:pt x="2348727" y="5955070"/>
                </a:cubicBezTo>
                <a:cubicBezTo>
                  <a:pt x="2353701" y="5950356"/>
                  <a:pt x="2357040" y="5948736"/>
                  <a:pt x="2359347" y="5943106"/>
                </a:cubicBezTo>
                <a:cubicBezTo>
                  <a:pt x="2342157" y="5931844"/>
                  <a:pt x="2346896" y="5911913"/>
                  <a:pt x="2350509" y="5894477"/>
                </a:cubicBezTo>
                <a:cubicBezTo>
                  <a:pt x="2343313" y="5889419"/>
                  <a:pt x="2336855" y="5890078"/>
                  <a:pt x="2326672" y="5884290"/>
                </a:cubicBezTo>
                <a:cubicBezTo>
                  <a:pt x="2318983" y="5872455"/>
                  <a:pt x="2326068" y="5853627"/>
                  <a:pt x="2307886" y="5845088"/>
                </a:cubicBezTo>
                <a:cubicBezTo>
                  <a:pt x="2302240" y="5852340"/>
                  <a:pt x="2302788" y="5858472"/>
                  <a:pt x="2300480" y="5864101"/>
                </a:cubicBezTo>
                <a:lnTo>
                  <a:pt x="2297811" y="5863885"/>
                </a:lnTo>
                <a:lnTo>
                  <a:pt x="2297048" y="5856649"/>
                </a:lnTo>
                <a:cubicBezTo>
                  <a:pt x="2290585" y="5853830"/>
                  <a:pt x="2282601" y="5853125"/>
                  <a:pt x="2274617" y="5854535"/>
                </a:cubicBezTo>
                <a:lnTo>
                  <a:pt x="2261597" y="5861022"/>
                </a:lnTo>
                <a:lnTo>
                  <a:pt x="2257789" y="5847914"/>
                </a:lnTo>
                <a:cubicBezTo>
                  <a:pt x="2271076" y="5836865"/>
                  <a:pt x="2274822" y="5819658"/>
                  <a:pt x="2294990" y="5822751"/>
                </a:cubicBezTo>
                <a:lnTo>
                  <a:pt x="2292103" y="5786651"/>
                </a:lnTo>
                <a:lnTo>
                  <a:pt x="2296859" y="5784521"/>
                </a:lnTo>
                <a:cubicBezTo>
                  <a:pt x="2301856" y="5781328"/>
                  <a:pt x="2305492" y="5778001"/>
                  <a:pt x="2307314" y="5774493"/>
                </a:cubicBezTo>
                <a:cubicBezTo>
                  <a:pt x="2315628" y="5768158"/>
                  <a:pt x="2316223" y="5777333"/>
                  <a:pt x="2322338" y="5775337"/>
                </a:cubicBezTo>
                <a:cubicBezTo>
                  <a:pt x="2320476" y="5772113"/>
                  <a:pt x="2318982" y="5771747"/>
                  <a:pt x="2316503" y="5770416"/>
                </a:cubicBezTo>
                <a:cubicBezTo>
                  <a:pt x="2317122" y="5768524"/>
                  <a:pt x="2320327" y="5766673"/>
                  <a:pt x="2325480" y="5765233"/>
                </a:cubicBezTo>
                <a:cubicBezTo>
                  <a:pt x="2329219" y="5764303"/>
                  <a:pt x="2335037" y="5764013"/>
                  <a:pt x="2339095" y="5762898"/>
                </a:cubicBezTo>
                <a:cubicBezTo>
                  <a:pt x="2347027" y="5761083"/>
                  <a:pt x="2350765" y="5760154"/>
                  <a:pt x="2339612" y="5758609"/>
                </a:cubicBezTo>
                <a:cubicBezTo>
                  <a:pt x="2353955" y="5753091"/>
                  <a:pt x="2362134" y="5759115"/>
                  <a:pt x="2367571" y="5750756"/>
                </a:cubicBezTo>
                <a:cubicBezTo>
                  <a:pt x="2360172" y="5753493"/>
                  <a:pt x="2358530" y="5747688"/>
                  <a:pt x="2365263" y="5743800"/>
                </a:cubicBezTo>
                <a:cubicBezTo>
                  <a:pt x="2362503" y="5749385"/>
                  <a:pt x="2365326" y="5752052"/>
                  <a:pt x="2373021" y="5747611"/>
                </a:cubicBezTo>
                <a:cubicBezTo>
                  <a:pt x="2374686" y="5742352"/>
                  <a:pt x="2379473" y="5738051"/>
                  <a:pt x="2384391" y="5733982"/>
                </a:cubicBezTo>
                <a:cubicBezTo>
                  <a:pt x="2382006" y="5738737"/>
                  <a:pt x="2385838" y="5737601"/>
                  <a:pt x="2390584" y="5734899"/>
                </a:cubicBezTo>
                <a:lnTo>
                  <a:pt x="2398469" y="5729179"/>
                </a:lnTo>
                <a:lnTo>
                  <a:pt x="2392923" y="5741192"/>
                </a:lnTo>
                <a:cubicBezTo>
                  <a:pt x="2373158" y="5805385"/>
                  <a:pt x="2383922" y="5870220"/>
                  <a:pt x="2444945" y="5916221"/>
                </a:cubicBezTo>
                <a:cubicBezTo>
                  <a:pt x="2482205" y="5946887"/>
                  <a:pt x="2531631" y="5962043"/>
                  <a:pt x="2581436" y="5960634"/>
                </a:cubicBezTo>
                <a:cubicBezTo>
                  <a:pt x="2622497" y="5959577"/>
                  <a:pt x="2663939" y="5947239"/>
                  <a:pt x="2698537" y="5923623"/>
                </a:cubicBezTo>
                <a:lnTo>
                  <a:pt x="2727432" y="5895424"/>
                </a:lnTo>
                <a:lnTo>
                  <a:pt x="2730854" y="5901064"/>
                </a:lnTo>
                <a:lnTo>
                  <a:pt x="2740625" y="5907405"/>
                </a:lnTo>
                <a:lnTo>
                  <a:pt x="2730919" y="5920251"/>
                </a:lnTo>
                <a:cubicBezTo>
                  <a:pt x="2726883" y="5925397"/>
                  <a:pt x="2723399" y="5930192"/>
                  <a:pt x="2721722" y="5934692"/>
                </a:cubicBezTo>
                <a:cubicBezTo>
                  <a:pt x="2726469" y="5936249"/>
                  <a:pt x="2755482" y="5946516"/>
                  <a:pt x="2766313" y="5960835"/>
                </a:cubicBezTo>
                <a:cubicBezTo>
                  <a:pt x="2777466" y="5974967"/>
                  <a:pt x="2783417" y="5987496"/>
                  <a:pt x="2756031" y="6003003"/>
                </a:cubicBezTo>
                <a:cubicBezTo>
                  <a:pt x="2749539" y="6005827"/>
                  <a:pt x="2749726" y="6005414"/>
                  <a:pt x="2744847" y="6003625"/>
                </a:cubicBezTo>
                <a:cubicBezTo>
                  <a:pt x="2725375" y="6012105"/>
                  <a:pt x="2725375" y="6012105"/>
                  <a:pt x="2725375" y="6012105"/>
                </a:cubicBezTo>
                <a:cubicBezTo>
                  <a:pt x="2710970" y="6021956"/>
                  <a:pt x="2727221" y="6022706"/>
                  <a:pt x="2712627" y="6032973"/>
                </a:cubicBezTo>
                <a:cubicBezTo>
                  <a:pt x="2723646" y="6046875"/>
                  <a:pt x="2723646" y="6046875"/>
                  <a:pt x="2723646" y="6046875"/>
                </a:cubicBezTo>
                <a:cubicBezTo>
                  <a:pt x="2730136" y="6044049"/>
                  <a:pt x="2739662" y="6032409"/>
                  <a:pt x="2747679" y="6040370"/>
                </a:cubicBezTo>
                <a:cubicBezTo>
                  <a:pt x="2747679" y="6040370"/>
                  <a:pt x="2751034" y="6031370"/>
                  <a:pt x="2755781" y="6032928"/>
                </a:cubicBezTo>
                <a:cubicBezTo>
                  <a:pt x="2778420" y="6015865"/>
                  <a:pt x="2794132" y="6031972"/>
                  <a:pt x="2805285" y="6046105"/>
                </a:cubicBezTo>
                <a:cubicBezTo>
                  <a:pt x="2792169" y="6051527"/>
                  <a:pt x="2843034" y="6090016"/>
                  <a:pt x="2809156" y="6108347"/>
                </a:cubicBezTo>
                <a:cubicBezTo>
                  <a:pt x="2806122" y="6117160"/>
                  <a:pt x="2796362" y="6113586"/>
                  <a:pt x="2794751" y="6118200"/>
                </a:cubicBezTo>
                <a:cubicBezTo>
                  <a:pt x="2786517" y="6125410"/>
                  <a:pt x="2794400" y="6133139"/>
                  <a:pt x="2787910" y="6135966"/>
                </a:cubicBezTo>
                <a:cubicBezTo>
                  <a:pt x="2813247" y="6155419"/>
                  <a:pt x="2844208" y="6115744"/>
                  <a:pt x="2864447" y="6148579"/>
                </a:cubicBezTo>
                <a:cubicBezTo>
                  <a:pt x="2866175" y="6151572"/>
                  <a:pt x="2862619" y="6168364"/>
                  <a:pt x="2859834" y="6185016"/>
                </a:cubicBezTo>
                <a:lnTo>
                  <a:pt x="2857253" y="6206463"/>
                </a:lnTo>
                <a:lnTo>
                  <a:pt x="2850927" y="6207354"/>
                </a:lnTo>
                <a:cubicBezTo>
                  <a:pt x="2807586" y="6220401"/>
                  <a:pt x="2761994" y="6276199"/>
                  <a:pt x="2771849" y="6311040"/>
                </a:cubicBezTo>
                <a:cubicBezTo>
                  <a:pt x="2817286" y="6291254"/>
                  <a:pt x="2835545" y="6262903"/>
                  <a:pt x="2861727" y="6236428"/>
                </a:cubicBezTo>
                <a:lnTo>
                  <a:pt x="2871112" y="6228246"/>
                </a:lnTo>
                <a:lnTo>
                  <a:pt x="2873138" y="6229532"/>
                </a:lnTo>
                <a:cubicBezTo>
                  <a:pt x="2888527" y="6230087"/>
                  <a:pt x="2912157" y="6224504"/>
                  <a:pt x="2930461" y="6233958"/>
                </a:cubicBezTo>
                <a:lnTo>
                  <a:pt x="2937518" y="6240673"/>
                </a:lnTo>
                <a:lnTo>
                  <a:pt x="2893959" y="6296912"/>
                </a:lnTo>
                <a:cubicBezTo>
                  <a:pt x="2902134" y="6295677"/>
                  <a:pt x="2914086" y="6291580"/>
                  <a:pt x="2926996" y="6285466"/>
                </a:cubicBezTo>
                <a:lnTo>
                  <a:pt x="2940173" y="6277465"/>
                </a:lnTo>
                <a:lnTo>
                  <a:pt x="2940024" y="6277999"/>
                </a:lnTo>
                <a:cubicBezTo>
                  <a:pt x="2936509" y="6291349"/>
                  <a:pt x="2933997" y="6305695"/>
                  <a:pt x="2939573" y="6312763"/>
                </a:cubicBezTo>
                <a:cubicBezTo>
                  <a:pt x="2948662" y="6331465"/>
                  <a:pt x="2963472" y="6306026"/>
                  <a:pt x="2966608" y="6312198"/>
                </a:cubicBezTo>
                <a:cubicBezTo>
                  <a:pt x="2974522" y="6305172"/>
                  <a:pt x="2982758" y="6297961"/>
                  <a:pt x="2997162" y="6288110"/>
                </a:cubicBezTo>
                <a:cubicBezTo>
                  <a:pt x="3000299" y="6294282"/>
                  <a:pt x="3059515" y="6295403"/>
                  <a:pt x="3065787" y="6307747"/>
                </a:cubicBezTo>
                <a:cubicBezTo>
                  <a:pt x="3072067" y="6316403"/>
                  <a:pt x="3070497" y="6328863"/>
                  <a:pt x="3064855" y="6343169"/>
                </a:cubicBezTo>
                <a:lnTo>
                  <a:pt x="3046331" y="6377137"/>
                </a:lnTo>
                <a:lnTo>
                  <a:pt x="3049840" y="6365295"/>
                </a:lnTo>
                <a:lnTo>
                  <a:pt x="3035392" y="6348022"/>
                </a:lnTo>
                <a:lnTo>
                  <a:pt x="3044897" y="6347671"/>
                </a:lnTo>
                <a:cubicBezTo>
                  <a:pt x="3048319" y="6332513"/>
                  <a:pt x="3041477" y="6322997"/>
                  <a:pt x="3031591" y="6320176"/>
                </a:cubicBezTo>
                <a:cubicBezTo>
                  <a:pt x="3021705" y="6317356"/>
                  <a:pt x="3009159" y="6321586"/>
                  <a:pt x="3001555" y="6334981"/>
                </a:cubicBezTo>
                <a:lnTo>
                  <a:pt x="3005737" y="6338506"/>
                </a:lnTo>
                <a:lnTo>
                  <a:pt x="2987488" y="6348728"/>
                </a:lnTo>
                <a:cubicBezTo>
                  <a:pt x="2975321" y="6358245"/>
                  <a:pt x="2966956" y="6371288"/>
                  <a:pt x="2969997" y="6382567"/>
                </a:cubicBezTo>
                <a:cubicBezTo>
                  <a:pt x="2977982" y="6394198"/>
                  <a:pt x="2986728" y="6401249"/>
                  <a:pt x="2996232" y="6404774"/>
                </a:cubicBezTo>
                <a:cubicBezTo>
                  <a:pt x="3003077" y="6407594"/>
                  <a:pt x="3009918" y="6408652"/>
                  <a:pt x="3016382" y="6407593"/>
                </a:cubicBezTo>
                <a:lnTo>
                  <a:pt x="3034930" y="6397393"/>
                </a:lnTo>
                <a:lnTo>
                  <a:pt x="3012396" y="6435505"/>
                </a:lnTo>
                <a:cubicBezTo>
                  <a:pt x="3005591" y="6449371"/>
                  <a:pt x="3002276" y="6461167"/>
                  <a:pt x="3006229" y="6468941"/>
                </a:cubicBezTo>
                <a:cubicBezTo>
                  <a:pt x="3017146" y="6467856"/>
                  <a:pt x="3025383" y="6460646"/>
                  <a:pt x="3036752" y="6459607"/>
                </a:cubicBezTo>
                <a:cubicBezTo>
                  <a:pt x="3031872" y="6457820"/>
                  <a:pt x="3048107" y="6428182"/>
                  <a:pt x="3049851" y="6423798"/>
                </a:cubicBezTo>
                <a:cubicBezTo>
                  <a:pt x="3049851" y="6423798"/>
                  <a:pt x="3058288" y="6371028"/>
                  <a:pt x="3093909" y="6348313"/>
                </a:cubicBezTo>
                <a:cubicBezTo>
                  <a:pt x="3127921" y="6330213"/>
                  <a:pt x="3127787" y="6329981"/>
                  <a:pt x="3127787" y="6329981"/>
                </a:cubicBezTo>
                <a:lnTo>
                  <a:pt x="3149879" y="6336173"/>
                </a:lnTo>
                <a:lnTo>
                  <a:pt x="3157673" y="6342382"/>
                </a:lnTo>
                <a:cubicBezTo>
                  <a:pt x="3166846" y="6350401"/>
                  <a:pt x="3174545" y="6357717"/>
                  <a:pt x="3180249" y="6363179"/>
                </a:cubicBezTo>
                <a:cubicBezTo>
                  <a:pt x="3190134" y="6372345"/>
                  <a:pt x="3203820" y="6364942"/>
                  <a:pt x="3207622" y="6368468"/>
                </a:cubicBezTo>
                <a:cubicBezTo>
                  <a:pt x="3219027" y="6377632"/>
                  <a:pt x="3217127" y="6398077"/>
                  <a:pt x="3242220" y="6407241"/>
                </a:cubicBezTo>
                <a:cubicBezTo>
                  <a:pt x="3238419" y="6405479"/>
                  <a:pt x="3247923" y="6410767"/>
                  <a:pt x="3257808" y="6418169"/>
                </a:cubicBezTo>
                <a:lnTo>
                  <a:pt x="3258647" y="6418562"/>
                </a:lnTo>
                <a:lnTo>
                  <a:pt x="3260019" y="6423046"/>
                </a:lnTo>
                <a:cubicBezTo>
                  <a:pt x="3265563" y="6448476"/>
                  <a:pt x="3270892" y="6478252"/>
                  <a:pt x="3277708" y="6511162"/>
                </a:cubicBezTo>
                <a:cubicBezTo>
                  <a:pt x="3280793" y="6509842"/>
                  <a:pt x="3287287" y="6495729"/>
                  <a:pt x="3292254" y="6478508"/>
                </a:cubicBezTo>
                <a:lnTo>
                  <a:pt x="3295673" y="6462299"/>
                </a:lnTo>
                <a:lnTo>
                  <a:pt x="3301199" y="6464698"/>
                </a:lnTo>
                <a:cubicBezTo>
                  <a:pt x="3306284" y="6467254"/>
                  <a:pt x="3310657" y="6470513"/>
                  <a:pt x="3315599" y="6477034"/>
                </a:cubicBezTo>
                <a:cubicBezTo>
                  <a:pt x="3319400" y="6467870"/>
                  <a:pt x="3327004" y="6467870"/>
                  <a:pt x="3332708" y="6471396"/>
                </a:cubicBezTo>
                <a:cubicBezTo>
                  <a:pt x="3340691" y="6473157"/>
                  <a:pt x="3346395" y="6480560"/>
                  <a:pt x="3348295" y="6486199"/>
                </a:cubicBezTo>
                <a:cubicBezTo>
                  <a:pt x="3340692" y="6486199"/>
                  <a:pt x="3331186" y="6482322"/>
                  <a:pt x="3323203" y="6480561"/>
                </a:cubicBezTo>
                <a:cubicBezTo>
                  <a:pt x="3315599" y="6478797"/>
                  <a:pt x="3307994" y="6477034"/>
                  <a:pt x="3300390" y="6480560"/>
                </a:cubicBezTo>
                <a:cubicBezTo>
                  <a:pt x="3307994" y="6484436"/>
                  <a:pt x="3317499" y="6485847"/>
                  <a:pt x="3325484" y="6489725"/>
                </a:cubicBezTo>
                <a:cubicBezTo>
                  <a:pt x="3334989" y="6493249"/>
                  <a:pt x="3344493" y="6495363"/>
                  <a:pt x="3352097" y="6500652"/>
                </a:cubicBezTo>
                <a:cubicBezTo>
                  <a:pt x="3367686" y="6508054"/>
                  <a:pt x="3375290" y="6517219"/>
                  <a:pt x="3365785" y="6532024"/>
                </a:cubicBezTo>
                <a:cubicBezTo>
                  <a:pt x="3367686" y="6528146"/>
                  <a:pt x="3375290" y="6532023"/>
                  <a:pt x="3373388" y="6535548"/>
                </a:cubicBezTo>
                <a:cubicBezTo>
                  <a:pt x="3352097" y="6535548"/>
                  <a:pt x="3353998" y="6544712"/>
                  <a:pt x="3334989" y="6544712"/>
                </a:cubicBezTo>
                <a:cubicBezTo>
                  <a:pt x="3352097" y="6544712"/>
                  <a:pt x="3367686" y="6550353"/>
                  <a:pt x="3379092" y="6557403"/>
                </a:cubicBezTo>
                <a:cubicBezTo>
                  <a:pt x="3392778" y="6563044"/>
                  <a:pt x="3404566" y="6572208"/>
                  <a:pt x="3415971" y="6579257"/>
                </a:cubicBezTo>
                <a:cubicBezTo>
                  <a:pt x="3427756" y="6586659"/>
                  <a:pt x="3439164" y="6594061"/>
                  <a:pt x="3452470" y="6599701"/>
                </a:cubicBezTo>
                <a:cubicBezTo>
                  <a:pt x="3458554" y="6601464"/>
                  <a:pt x="3466157" y="6601465"/>
                  <a:pt x="3473760" y="6603226"/>
                </a:cubicBezTo>
                <a:cubicBezTo>
                  <a:pt x="3481745" y="6603227"/>
                  <a:pt x="3489350" y="6601464"/>
                  <a:pt x="3498854" y="6599702"/>
                </a:cubicBezTo>
                <a:cubicBezTo>
                  <a:pt x="3496952" y="6606752"/>
                  <a:pt x="3489350" y="6605342"/>
                  <a:pt x="3487449" y="6610980"/>
                </a:cubicBezTo>
                <a:cubicBezTo>
                  <a:pt x="3501135" y="6618031"/>
                  <a:pt x="3504557" y="6605342"/>
                  <a:pt x="3522046" y="6618031"/>
                </a:cubicBezTo>
                <a:cubicBezTo>
                  <a:pt x="3518244" y="6623672"/>
                  <a:pt x="3522046" y="6627196"/>
                  <a:pt x="3520145" y="6634598"/>
                </a:cubicBezTo>
                <a:cubicBezTo>
                  <a:pt x="3531550" y="6638123"/>
                  <a:pt x="3545238" y="6642000"/>
                  <a:pt x="3554743" y="6640238"/>
                </a:cubicBezTo>
                <a:cubicBezTo>
                  <a:pt x="3533832" y="6632836"/>
                  <a:pt x="3528131" y="6621909"/>
                  <a:pt x="3531931" y="6610982"/>
                </a:cubicBezTo>
                <a:cubicBezTo>
                  <a:pt x="3545238" y="6618031"/>
                  <a:pt x="3557024" y="6621910"/>
                  <a:pt x="3568430" y="6625433"/>
                </a:cubicBezTo>
                <a:cubicBezTo>
                  <a:pt x="3579836" y="6627196"/>
                  <a:pt x="3589722" y="6632835"/>
                  <a:pt x="3599227" y="6647288"/>
                </a:cubicBezTo>
                <a:cubicBezTo>
                  <a:pt x="3581738" y="6636360"/>
                  <a:pt x="3582117" y="6651165"/>
                  <a:pt x="3564628" y="6640239"/>
                </a:cubicBezTo>
                <a:cubicBezTo>
                  <a:pt x="3564629" y="6651166"/>
                  <a:pt x="3556644" y="6663855"/>
                  <a:pt x="3574134" y="6669143"/>
                </a:cubicBezTo>
                <a:cubicBezTo>
                  <a:pt x="3576034" y="6663856"/>
                  <a:pt x="3578315" y="6654691"/>
                  <a:pt x="3584019" y="6656454"/>
                </a:cubicBezTo>
                <a:cubicBezTo>
                  <a:pt x="3580216" y="6663856"/>
                  <a:pt x="3591623" y="6675135"/>
                  <a:pt x="3607211" y="6686062"/>
                </a:cubicBezTo>
                <a:cubicBezTo>
                  <a:pt x="3614815" y="6689588"/>
                  <a:pt x="3624319" y="6694874"/>
                  <a:pt x="3634204" y="6698752"/>
                </a:cubicBezTo>
                <a:cubicBezTo>
                  <a:pt x="3643710" y="6704039"/>
                  <a:pt x="3651314" y="6705802"/>
                  <a:pt x="3657017" y="6709679"/>
                </a:cubicBezTo>
                <a:cubicBezTo>
                  <a:pt x="3668802" y="6698752"/>
                  <a:pt x="3649413" y="6694874"/>
                  <a:pt x="3657017" y="6683947"/>
                </a:cubicBezTo>
                <a:cubicBezTo>
                  <a:pt x="3660819" y="6691349"/>
                  <a:pt x="3670703" y="6694874"/>
                  <a:pt x="3682110" y="6698752"/>
                </a:cubicBezTo>
                <a:cubicBezTo>
                  <a:pt x="3670704" y="6704039"/>
                  <a:pt x="3674507" y="6702277"/>
                  <a:pt x="3670704" y="6717081"/>
                </a:cubicBezTo>
                <a:cubicBezTo>
                  <a:pt x="3684011" y="6726246"/>
                  <a:pt x="3682489" y="6707917"/>
                  <a:pt x="3693895" y="6713205"/>
                </a:cubicBezTo>
                <a:cubicBezTo>
                  <a:pt x="3688192" y="6726246"/>
                  <a:pt x="3715188" y="6730124"/>
                  <a:pt x="3715187" y="6741051"/>
                </a:cubicBezTo>
                <a:cubicBezTo>
                  <a:pt x="3726592" y="6737526"/>
                  <a:pt x="3734576" y="6738937"/>
                  <a:pt x="3736477" y="6742814"/>
                </a:cubicBezTo>
                <a:cubicBezTo>
                  <a:pt x="3740280" y="6746339"/>
                  <a:pt x="3740280" y="6751977"/>
                  <a:pt x="3736478" y="6755855"/>
                </a:cubicBezTo>
                <a:cubicBezTo>
                  <a:pt x="3757769" y="6750216"/>
                  <a:pt x="3763472" y="6755503"/>
                  <a:pt x="3780581" y="6748101"/>
                </a:cubicBezTo>
                <a:cubicBezTo>
                  <a:pt x="3786665" y="6757266"/>
                  <a:pt x="3778680" y="6753741"/>
                  <a:pt x="3774877" y="6762906"/>
                </a:cubicBezTo>
                <a:cubicBezTo>
                  <a:pt x="3798071" y="6764668"/>
                  <a:pt x="3794268" y="6766782"/>
                  <a:pt x="3807955" y="6775947"/>
                </a:cubicBezTo>
                <a:cubicBezTo>
                  <a:pt x="3817461" y="6774185"/>
                  <a:pt x="3823163" y="6768544"/>
                  <a:pt x="3830768" y="6766783"/>
                </a:cubicBezTo>
                <a:cubicBezTo>
                  <a:pt x="3838371" y="6775947"/>
                  <a:pt x="3850157" y="6773833"/>
                  <a:pt x="3832668" y="6779473"/>
                </a:cubicBezTo>
                <a:cubicBezTo>
                  <a:pt x="3846356" y="6784055"/>
                  <a:pt x="3857761" y="6785466"/>
                  <a:pt x="3868026" y="6785112"/>
                </a:cubicBezTo>
                <a:lnTo>
                  <a:pt x="3882474" y="6781940"/>
                </a:lnTo>
                <a:lnTo>
                  <a:pt x="3889698" y="6794277"/>
                </a:lnTo>
                <a:cubicBezTo>
                  <a:pt x="3904526" y="6813311"/>
                  <a:pt x="3924675" y="6829175"/>
                  <a:pt x="3941785" y="6837986"/>
                </a:cubicBezTo>
                <a:cubicBezTo>
                  <a:pt x="3922776" y="6876760"/>
                  <a:pt x="3866126" y="6900730"/>
                  <a:pt x="3850158" y="6943029"/>
                </a:cubicBezTo>
                <a:cubicBezTo>
                  <a:pt x="3855861" y="6949373"/>
                  <a:pt x="3855479" y="6955719"/>
                  <a:pt x="3861182" y="6962415"/>
                </a:cubicBezTo>
                <a:cubicBezTo>
                  <a:pt x="3863844" y="6971581"/>
                  <a:pt x="3844075" y="6976516"/>
                  <a:pt x="3840271" y="6985680"/>
                </a:cubicBezTo>
                <a:cubicBezTo>
                  <a:pt x="3848636" y="7001543"/>
                  <a:pt x="3858521" y="6998723"/>
                  <a:pt x="3867267" y="7008591"/>
                </a:cubicBezTo>
                <a:cubicBezTo>
                  <a:pt x="3859663" y="7066401"/>
                  <a:pt x="3949769" y="7106232"/>
                  <a:pt x="3974101" y="7119979"/>
                </a:cubicBezTo>
                <a:cubicBezTo>
                  <a:pt x="3997674" y="7106232"/>
                  <a:pt x="4020106" y="7110463"/>
                  <a:pt x="4042538" y="7108699"/>
                </a:cubicBezTo>
                <a:cubicBezTo>
                  <a:pt x="4042917" y="7102708"/>
                  <a:pt x="4049762" y="7097068"/>
                  <a:pt x="4056606" y="7091427"/>
                </a:cubicBezTo>
                <a:cubicBezTo>
                  <a:pt x="4076376" y="7086493"/>
                  <a:pt x="4099947" y="7112577"/>
                  <a:pt x="4110973" y="7097773"/>
                </a:cubicBezTo>
                <a:cubicBezTo>
                  <a:pt x="4101847" y="7088255"/>
                  <a:pt x="4083600" y="7074509"/>
                  <a:pt x="4094244" y="7060056"/>
                </a:cubicBezTo>
                <a:cubicBezTo>
                  <a:pt x="4104129" y="7057589"/>
                  <a:pt x="4110973" y="7057940"/>
                  <a:pt x="4117817" y="7051949"/>
                </a:cubicBezTo>
                <a:lnTo>
                  <a:pt x="4115937" y="7043586"/>
                </a:lnTo>
                <a:lnTo>
                  <a:pt x="4117874" y="7042078"/>
                </a:lnTo>
                <a:cubicBezTo>
                  <a:pt x="4124042" y="7034066"/>
                  <a:pt x="4125973" y="7022971"/>
                  <a:pt x="4119405" y="7012333"/>
                </a:cubicBezTo>
                <a:lnTo>
                  <a:pt x="4118677" y="7012305"/>
                </a:lnTo>
                <a:lnTo>
                  <a:pt x="4142529" y="6980039"/>
                </a:lnTo>
                <a:lnTo>
                  <a:pt x="4133405" y="6966999"/>
                </a:lnTo>
                <a:lnTo>
                  <a:pt x="4136065" y="6965589"/>
                </a:lnTo>
                <a:cubicBezTo>
                  <a:pt x="4148994" y="6966999"/>
                  <a:pt x="4148994" y="6966999"/>
                  <a:pt x="4148994" y="6966999"/>
                </a:cubicBezTo>
                <a:cubicBezTo>
                  <a:pt x="4160780" y="6950078"/>
                  <a:pt x="4183971" y="6943029"/>
                  <a:pt x="4206022" y="6925405"/>
                </a:cubicBezTo>
                <a:cubicBezTo>
                  <a:pt x="4213627" y="6919412"/>
                  <a:pt x="4220850" y="6912363"/>
                  <a:pt x="4227694" y="6903197"/>
                </a:cubicBezTo>
                <a:cubicBezTo>
                  <a:pt x="4188914" y="6904255"/>
                  <a:pt x="4185112" y="6934921"/>
                  <a:pt x="4159639" y="6931397"/>
                </a:cubicBezTo>
                <a:cubicBezTo>
                  <a:pt x="4161920" y="6940913"/>
                  <a:pt x="4139868" y="6934921"/>
                  <a:pt x="4141770" y="6944440"/>
                </a:cubicBezTo>
                <a:cubicBezTo>
                  <a:pt x="4138347" y="6946906"/>
                  <a:pt x="4133405" y="6949374"/>
                  <a:pt x="4129223" y="6952546"/>
                </a:cubicBezTo>
                <a:lnTo>
                  <a:pt x="4126562" y="6957481"/>
                </a:lnTo>
                <a:lnTo>
                  <a:pt x="4119338" y="6947964"/>
                </a:lnTo>
                <a:cubicBezTo>
                  <a:pt x="4117817" y="6926109"/>
                  <a:pt x="4141768" y="6906017"/>
                  <a:pt x="4124661" y="6880286"/>
                </a:cubicBezTo>
                <a:cubicBezTo>
                  <a:pt x="4111353" y="6885926"/>
                  <a:pt x="4107551" y="6894737"/>
                  <a:pt x="4100707" y="6900377"/>
                </a:cubicBezTo>
                <a:cubicBezTo>
                  <a:pt x="4082839" y="6880638"/>
                  <a:pt x="4066870" y="6882752"/>
                  <a:pt x="4052043" y="6866539"/>
                </a:cubicBezTo>
                <a:cubicBezTo>
                  <a:pt x="4049761" y="6857374"/>
                  <a:pt x="4052803" y="6854200"/>
                  <a:pt x="4056606" y="6845389"/>
                </a:cubicBezTo>
                <a:cubicBezTo>
                  <a:pt x="4082839" y="6840807"/>
                  <a:pt x="4100707" y="6820361"/>
                  <a:pt x="4124661" y="6840453"/>
                </a:cubicBezTo>
                <a:lnTo>
                  <a:pt x="4147472" y="6789694"/>
                </a:lnTo>
                <a:lnTo>
                  <a:pt x="4155837" y="6790399"/>
                </a:lnTo>
                <a:cubicBezTo>
                  <a:pt x="4164581" y="6790047"/>
                  <a:pt x="4171805" y="6788637"/>
                  <a:pt x="4176367" y="6785112"/>
                </a:cubicBezTo>
                <a:cubicBezTo>
                  <a:pt x="4191956" y="6783349"/>
                  <a:pt x="4186252" y="6796040"/>
                  <a:pt x="4195757" y="6797802"/>
                </a:cubicBezTo>
                <a:cubicBezTo>
                  <a:pt x="4195757" y="6792162"/>
                  <a:pt x="4193857" y="6790400"/>
                  <a:pt x="4191575" y="6786875"/>
                </a:cubicBezTo>
                <a:cubicBezTo>
                  <a:pt x="4193856" y="6785112"/>
                  <a:pt x="4199560" y="6785111"/>
                  <a:pt x="4207163" y="6786876"/>
                </a:cubicBezTo>
                <a:cubicBezTo>
                  <a:pt x="4213246" y="6788637"/>
                  <a:pt x="4220851" y="6792162"/>
                  <a:pt x="4226553" y="6793925"/>
                </a:cubicBezTo>
                <a:cubicBezTo>
                  <a:pt x="4238340" y="6797802"/>
                  <a:pt x="4244041" y="6799565"/>
                  <a:pt x="4230355" y="6788638"/>
                </a:cubicBezTo>
                <a:cubicBezTo>
                  <a:pt x="4253548" y="6792162"/>
                  <a:pt x="4259631" y="6806967"/>
                  <a:pt x="4272937" y="6799565"/>
                </a:cubicBezTo>
                <a:cubicBezTo>
                  <a:pt x="4261532" y="6797802"/>
                  <a:pt x="4263052" y="6788638"/>
                  <a:pt x="4274838" y="6788638"/>
                </a:cubicBezTo>
                <a:cubicBezTo>
                  <a:pt x="4266855" y="6793924"/>
                  <a:pt x="4269135" y="6799564"/>
                  <a:pt x="4282443" y="6799564"/>
                </a:cubicBezTo>
                <a:cubicBezTo>
                  <a:pt x="4288145" y="6793924"/>
                  <a:pt x="4298030" y="6792514"/>
                  <a:pt x="4307536" y="6790399"/>
                </a:cubicBezTo>
                <a:cubicBezTo>
                  <a:pt x="4294229" y="6799565"/>
                  <a:pt x="4330728" y="6795687"/>
                  <a:pt x="4336811" y="6793924"/>
                </a:cubicBezTo>
                <a:cubicBezTo>
                  <a:pt x="4332628" y="6792162"/>
                  <a:pt x="4326925" y="6794278"/>
                  <a:pt x="4326926" y="6790399"/>
                </a:cubicBezTo>
                <a:cubicBezTo>
                  <a:pt x="4336430" y="6788637"/>
                  <a:pt x="4363804" y="6781236"/>
                  <a:pt x="4371409" y="6790400"/>
                </a:cubicBezTo>
                <a:cubicBezTo>
                  <a:pt x="4367607" y="6796040"/>
                  <a:pt x="4352019" y="6790400"/>
                  <a:pt x="4352018" y="6797803"/>
                </a:cubicBezTo>
                <a:cubicBezTo>
                  <a:pt x="4367606" y="6805204"/>
                  <a:pt x="4373310" y="6792515"/>
                  <a:pt x="4390798" y="6790400"/>
                </a:cubicBezTo>
                <a:cubicBezTo>
                  <a:pt x="4394600" y="6801679"/>
                  <a:pt x="4406007" y="6797803"/>
                  <a:pt x="4417412" y="6793924"/>
                </a:cubicBezTo>
                <a:cubicBezTo>
                  <a:pt x="4429199" y="6788637"/>
                  <a:pt x="4440985" y="6786522"/>
                  <a:pt x="4444786" y="6799565"/>
                </a:cubicBezTo>
                <a:cubicBezTo>
                  <a:pt x="4425396" y="6793924"/>
                  <a:pt x="4407908" y="6803089"/>
                  <a:pt x="4394600" y="6808729"/>
                </a:cubicBezTo>
                <a:cubicBezTo>
                  <a:pt x="4380914" y="6816132"/>
                  <a:pt x="4367607" y="6820010"/>
                  <a:pt x="4355821" y="6805205"/>
                </a:cubicBezTo>
                <a:cubicBezTo>
                  <a:pt x="4355821" y="6827411"/>
                  <a:pt x="4338712" y="6814370"/>
                  <a:pt x="4317421" y="6820009"/>
                </a:cubicBezTo>
                <a:cubicBezTo>
                  <a:pt x="4323124" y="6830936"/>
                  <a:pt x="4309437" y="6828822"/>
                  <a:pt x="4307536" y="6834462"/>
                </a:cubicBezTo>
                <a:cubicBezTo>
                  <a:pt x="4328826" y="6837986"/>
                  <a:pt x="4321222" y="6830936"/>
                  <a:pt x="4326926" y="6827059"/>
                </a:cubicBezTo>
                <a:cubicBezTo>
                  <a:pt x="4330728" y="6830936"/>
                  <a:pt x="4344414" y="6828822"/>
                  <a:pt x="4342514" y="6837987"/>
                </a:cubicBezTo>
                <a:cubicBezTo>
                  <a:pt x="4336811" y="6840101"/>
                  <a:pt x="4326925" y="6838339"/>
                  <a:pt x="4326925" y="6841863"/>
                </a:cubicBezTo>
                <a:cubicBezTo>
                  <a:pt x="4348216" y="6840101"/>
                  <a:pt x="4357721" y="6843625"/>
                  <a:pt x="4361525" y="6854554"/>
                </a:cubicBezTo>
                <a:cubicBezTo>
                  <a:pt x="4375210" y="6848913"/>
                  <a:pt x="4386617" y="6851028"/>
                  <a:pt x="4400305" y="6851028"/>
                </a:cubicBezTo>
                <a:cubicBezTo>
                  <a:pt x="4415892" y="6851028"/>
                  <a:pt x="4434902" y="6852790"/>
                  <a:pt x="4461895" y="6847151"/>
                </a:cubicBezTo>
                <a:cubicBezTo>
                  <a:pt x="4471780" y="6841863"/>
                  <a:pt x="4454292" y="6836223"/>
                  <a:pt x="4471781" y="6832699"/>
                </a:cubicBezTo>
                <a:cubicBezTo>
                  <a:pt x="4479385" y="6834461"/>
                  <a:pt x="4486989" y="6836223"/>
                  <a:pt x="4494973" y="6836223"/>
                </a:cubicBezTo>
                <a:cubicBezTo>
                  <a:pt x="4502576" y="6836223"/>
                  <a:pt x="4510561" y="6836224"/>
                  <a:pt x="4518165" y="6834461"/>
                </a:cubicBezTo>
                <a:cubicBezTo>
                  <a:pt x="4533372" y="6832346"/>
                  <a:pt x="4548961" y="6829174"/>
                  <a:pt x="4562649" y="6825296"/>
                </a:cubicBezTo>
                <a:cubicBezTo>
                  <a:pt x="4591543" y="6818246"/>
                  <a:pt x="4618157" y="6808729"/>
                  <a:pt x="4643251" y="6810844"/>
                </a:cubicBezTo>
                <a:cubicBezTo>
                  <a:pt x="4651234" y="6797802"/>
                  <a:pt x="4630323" y="6790752"/>
                  <a:pt x="4655418" y="6785112"/>
                </a:cubicBezTo>
                <a:cubicBezTo>
                  <a:pt x="4666822" y="6788637"/>
                  <a:pt x="4664541" y="6797803"/>
                  <a:pt x="4662640" y="6806967"/>
                </a:cubicBezTo>
                <a:cubicBezTo>
                  <a:pt x="4674427" y="6801327"/>
                  <a:pt x="4684311" y="6799565"/>
                  <a:pt x="4693817" y="6797802"/>
                </a:cubicBezTo>
                <a:cubicBezTo>
                  <a:pt x="4703321" y="6796040"/>
                  <a:pt x="4712826" y="6796040"/>
                  <a:pt x="4722711" y="6796040"/>
                </a:cubicBezTo>
                <a:cubicBezTo>
                  <a:pt x="4742102" y="6796039"/>
                  <a:pt x="4761113" y="6796040"/>
                  <a:pt x="4786206" y="6790401"/>
                </a:cubicBezTo>
                <a:cubicBezTo>
                  <a:pt x="4791908" y="6772070"/>
                  <a:pt x="4813199" y="6768545"/>
                  <a:pt x="4836390" y="6762905"/>
                </a:cubicBezTo>
                <a:lnTo>
                  <a:pt x="4869848" y="6754798"/>
                </a:lnTo>
                <a:lnTo>
                  <a:pt x="4866807" y="6765020"/>
                </a:lnTo>
                <a:cubicBezTo>
                  <a:pt x="4873270" y="6765727"/>
                  <a:pt x="4872890" y="6765373"/>
                  <a:pt x="4872890" y="6765373"/>
                </a:cubicBezTo>
                <a:lnTo>
                  <a:pt x="4877833" y="6749511"/>
                </a:lnTo>
                <a:lnTo>
                  <a:pt x="4894181" y="6737173"/>
                </a:lnTo>
                <a:cubicBezTo>
                  <a:pt x="4882775" y="6742813"/>
                  <a:pt x="4871368" y="6748453"/>
                  <a:pt x="4859583" y="6750216"/>
                </a:cubicBezTo>
                <a:cubicBezTo>
                  <a:pt x="4848176" y="6751978"/>
                  <a:pt x="4838291" y="6750215"/>
                  <a:pt x="4830688" y="6746339"/>
                </a:cubicBezTo>
                <a:cubicBezTo>
                  <a:pt x="4836391" y="6737173"/>
                  <a:pt x="4853880" y="6728008"/>
                  <a:pt x="4869088" y="6724484"/>
                </a:cubicBezTo>
                <a:cubicBezTo>
                  <a:pt x="4884676" y="6722370"/>
                  <a:pt x="4898363" y="6724484"/>
                  <a:pt x="4898363" y="6737173"/>
                </a:cubicBezTo>
                <a:cubicBezTo>
                  <a:pt x="4919655" y="6717081"/>
                  <a:pt x="4950451" y="6738936"/>
                  <a:pt x="4952351" y="6713205"/>
                </a:cubicBezTo>
                <a:cubicBezTo>
                  <a:pt x="4958055" y="6724483"/>
                  <a:pt x="4975544" y="6726247"/>
                  <a:pt x="4992652" y="6722722"/>
                </a:cubicBezTo>
                <a:cubicBezTo>
                  <a:pt x="5012044" y="6717081"/>
                  <a:pt x="5031432" y="6707917"/>
                  <a:pt x="5045119" y="6700866"/>
                </a:cubicBezTo>
                <a:cubicBezTo>
                  <a:pt x="5043218" y="6701572"/>
                  <a:pt x="5045499" y="6701925"/>
                  <a:pt x="5049682" y="6701572"/>
                </a:cubicBezTo>
                <a:lnTo>
                  <a:pt x="5050822" y="6701220"/>
                </a:lnTo>
                <a:lnTo>
                  <a:pt x="5050823" y="6703687"/>
                </a:lnTo>
                <a:cubicBezTo>
                  <a:pt x="5061468" y="6736469"/>
                  <a:pt x="5086180" y="6773127"/>
                  <a:pt x="5103291" y="6797097"/>
                </a:cubicBezTo>
                <a:cubicBezTo>
                  <a:pt x="5106713" y="6781939"/>
                  <a:pt x="5105191" y="6748453"/>
                  <a:pt x="5096447" y="6720253"/>
                </a:cubicBezTo>
                <a:lnTo>
                  <a:pt x="5083900" y="6695932"/>
                </a:lnTo>
                <a:lnTo>
                  <a:pt x="5084660" y="6695228"/>
                </a:lnTo>
                <a:cubicBezTo>
                  <a:pt x="5086181" y="6693464"/>
                  <a:pt x="5086942" y="6691350"/>
                  <a:pt x="5085422" y="6689588"/>
                </a:cubicBezTo>
                <a:lnTo>
                  <a:pt x="5085420" y="6689235"/>
                </a:lnTo>
                <a:lnTo>
                  <a:pt x="5160700" y="6658216"/>
                </a:lnTo>
                <a:cubicBezTo>
                  <a:pt x="5164501" y="6656454"/>
                  <a:pt x="5164882" y="6656453"/>
                  <a:pt x="5164882" y="6656453"/>
                </a:cubicBezTo>
                <a:cubicBezTo>
                  <a:pt x="5168683" y="6654691"/>
                  <a:pt x="5168683" y="6654691"/>
                  <a:pt x="5168683" y="6654691"/>
                </a:cubicBezTo>
                <a:cubicBezTo>
                  <a:pt x="5176287" y="6652928"/>
                  <a:pt x="5176287" y="6652928"/>
                  <a:pt x="5176287" y="6652928"/>
                </a:cubicBezTo>
                <a:cubicBezTo>
                  <a:pt x="5180090" y="6649050"/>
                  <a:pt x="5186173" y="6647640"/>
                  <a:pt x="5189975" y="6645525"/>
                </a:cubicBezTo>
                <a:cubicBezTo>
                  <a:pt x="5199479" y="6640238"/>
                  <a:pt x="5208985" y="6634599"/>
                  <a:pt x="5218489" y="6628959"/>
                </a:cubicBezTo>
                <a:cubicBezTo>
                  <a:pt x="5235979" y="6619793"/>
                  <a:pt x="5253468" y="6608866"/>
                  <a:pt x="5267156" y="6596177"/>
                </a:cubicBezTo>
                <a:cubicBezTo>
                  <a:pt x="5269056" y="6597939"/>
                  <a:pt x="5270957" y="6601464"/>
                  <a:pt x="5272859" y="6603227"/>
                </a:cubicBezTo>
                <a:cubicBezTo>
                  <a:pt x="5274759" y="6603226"/>
                  <a:pt x="5276660" y="6603226"/>
                  <a:pt x="5276660" y="6603226"/>
                </a:cubicBezTo>
                <a:cubicBezTo>
                  <a:pt x="5278562" y="6603226"/>
                  <a:pt x="5278562" y="6603226"/>
                  <a:pt x="5280463" y="6603226"/>
                </a:cubicBezTo>
                <a:cubicBezTo>
                  <a:pt x="5276660" y="6594062"/>
                  <a:pt x="5270577" y="6584897"/>
                  <a:pt x="5276659" y="6583135"/>
                </a:cubicBezTo>
                <a:cubicBezTo>
                  <a:pt x="5282364" y="6588775"/>
                  <a:pt x="5276660" y="6596177"/>
                  <a:pt x="5284264" y="6592300"/>
                </a:cubicBezTo>
                <a:cubicBezTo>
                  <a:pt x="5284264" y="6584897"/>
                  <a:pt x="5286545" y="6577495"/>
                  <a:pt x="5294149" y="6583135"/>
                </a:cubicBezTo>
                <a:cubicBezTo>
                  <a:pt x="5296051" y="6575732"/>
                  <a:pt x="5286166" y="6575733"/>
                  <a:pt x="5289967" y="6572208"/>
                </a:cubicBezTo>
                <a:cubicBezTo>
                  <a:pt x="5293770" y="6570444"/>
                  <a:pt x="5299852" y="6570444"/>
                  <a:pt x="5303655" y="6573969"/>
                </a:cubicBezTo>
                <a:cubicBezTo>
                  <a:pt x="5305556" y="6579610"/>
                  <a:pt x="5299852" y="6579610"/>
                  <a:pt x="5303655" y="6587013"/>
                </a:cubicBezTo>
                <a:cubicBezTo>
                  <a:pt x="5305556" y="6581372"/>
                  <a:pt x="5307456" y="6577847"/>
                  <a:pt x="5309357" y="6576085"/>
                </a:cubicBezTo>
                <a:cubicBezTo>
                  <a:pt x="5311259" y="6573970"/>
                  <a:pt x="5313541" y="6573971"/>
                  <a:pt x="5313540" y="6572208"/>
                </a:cubicBezTo>
                <a:cubicBezTo>
                  <a:pt x="5315441" y="6572208"/>
                  <a:pt x="5315059" y="6570444"/>
                  <a:pt x="5315059" y="6570444"/>
                </a:cubicBezTo>
                <a:cubicBezTo>
                  <a:pt x="5315061" y="6568682"/>
                  <a:pt x="5315060" y="6568331"/>
                  <a:pt x="5315060" y="6568331"/>
                </a:cubicBezTo>
                <a:cubicBezTo>
                  <a:pt x="5316962" y="6568330"/>
                  <a:pt x="5317341" y="6568330"/>
                  <a:pt x="5317341" y="6568330"/>
                </a:cubicBezTo>
                <a:cubicBezTo>
                  <a:pt x="5327607" y="6563043"/>
                  <a:pt x="5333311" y="6560223"/>
                  <a:pt x="5336351" y="6558813"/>
                </a:cubicBezTo>
                <a:cubicBezTo>
                  <a:pt x="5336351" y="6558813"/>
                  <a:pt x="5336732" y="6558460"/>
                  <a:pt x="5337111" y="6558460"/>
                </a:cubicBezTo>
                <a:lnTo>
                  <a:pt x="5337492" y="6558107"/>
                </a:lnTo>
                <a:lnTo>
                  <a:pt x="5338633" y="6557403"/>
                </a:lnTo>
                <a:cubicBezTo>
                  <a:pt x="5338633" y="6557403"/>
                  <a:pt x="5338253" y="6557755"/>
                  <a:pt x="5340154" y="6555641"/>
                </a:cubicBezTo>
                <a:cubicBezTo>
                  <a:pt x="5340154" y="6555641"/>
                  <a:pt x="5340154" y="6553878"/>
                  <a:pt x="5342055" y="6553878"/>
                </a:cubicBezTo>
                <a:cubicBezTo>
                  <a:pt x="5340153" y="6550000"/>
                  <a:pt x="5338252" y="6550352"/>
                  <a:pt x="5336351" y="6550352"/>
                </a:cubicBezTo>
                <a:cubicBezTo>
                  <a:pt x="5336351" y="6550352"/>
                  <a:pt x="5336351" y="6550352"/>
                  <a:pt x="5334451" y="6550352"/>
                </a:cubicBezTo>
                <a:cubicBezTo>
                  <a:pt x="5326847" y="6553878"/>
                  <a:pt x="5319243" y="6557755"/>
                  <a:pt x="5313541" y="6561280"/>
                </a:cubicBezTo>
                <a:cubicBezTo>
                  <a:pt x="5311638" y="6561280"/>
                  <a:pt x="5311259" y="6561280"/>
                  <a:pt x="5311259" y="6561280"/>
                </a:cubicBezTo>
                <a:cubicBezTo>
                  <a:pt x="5311258" y="6563043"/>
                  <a:pt x="5311258" y="6563043"/>
                  <a:pt x="5311258" y="6563043"/>
                </a:cubicBezTo>
                <a:cubicBezTo>
                  <a:pt x="5309358" y="6563043"/>
                  <a:pt x="5305556" y="6563043"/>
                  <a:pt x="5301753" y="6557403"/>
                </a:cubicBezTo>
                <a:cubicBezTo>
                  <a:pt x="5303654" y="6555641"/>
                  <a:pt x="5303655" y="6553877"/>
                  <a:pt x="5303655" y="6552115"/>
                </a:cubicBezTo>
                <a:cubicBezTo>
                  <a:pt x="5305555" y="6550354"/>
                  <a:pt x="5305555" y="6550354"/>
                  <a:pt x="5305555" y="6550354"/>
                </a:cubicBezTo>
                <a:cubicBezTo>
                  <a:pt x="5305556" y="6548590"/>
                  <a:pt x="5305556" y="6548238"/>
                  <a:pt x="5305556" y="6548238"/>
                </a:cubicBezTo>
                <a:cubicBezTo>
                  <a:pt x="5348137" y="6528146"/>
                  <a:pt x="5316962" y="6542951"/>
                  <a:pt x="5326847" y="6537310"/>
                </a:cubicBezTo>
                <a:cubicBezTo>
                  <a:pt x="5330648" y="6533786"/>
                  <a:pt x="5330648" y="6533786"/>
                  <a:pt x="5330648" y="6533786"/>
                </a:cubicBezTo>
                <a:cubicBezTo>
                  <a:pt x="5334451" y="6528146"/>
                  <a:pt x="5338633" y="6522858"/>
                  <a:pt x="5344336" y="6517218"/>
                </a:cubicBezTo>
                <a:cubicBezTo>
                  <a:pt x="5353841" y="6508054"/>
                  <a:pt x="5363346" y="6498890"/>
                  <a:pt x="5373231" y="6489725"/>
                </a:cubicBezTo>
                <a:cubicBezTo>
                  <a:pt x="5382735" y="6480207"/>
                  <a:pt x="5394142" y="6471396"/>
                  <a:pt x="5404028" y="6463993"/>
                </a:cubicBezTo>
                <a:cubicBezTo>
                  <a:pt x="5415432" y="6454828"/>
                  <a:pt x="5424938" y="6445662"/>
                  <a:pt x="5436725" y="6438260"/>
                </a:cubicBezTo>
                <a:cubicBezTo>
                  <a:pt x="5448131" y="6430859"/>
                  <a:pt x="5459917" y="6421693"/>
                  <a:pt x="5471702" y="6414290"/>
                </a:cubicBezTo>
                <a:cubicBezTo>
                  <a:pt x="5483108" y="6406889"/>
                  <a:pt x="5492993" y="6398076"/>
                  <a:pt x="5504399" y="6390674"/>
                </a:cubicBezTo>
                <a:cubicBezTo>
                  <a:pt x="5515805" y="6381510"/>
                  <a:pt x="5527590" y="6374107"/>
                  <a:pt x="5537097" y="6364943"/>
                </a:cubicBezTo>
                <a:cubicBezTo>
                  <a:pt x="5543179" y="6361417"/>
                  <a:pt x="5546601" y="6357540"/>
                  <a:pt x="5552685" y="6354015"/>
                </a:cubicBezTo>
                <a:cubicBezTo>
                  <a:pt x="5558386" y="6348375"/>
                  <a:pt x="5562189" y="6344850"/>
                  <a:pt x="5567893" y="6341326"/>
                </a:cubicBezTo>
                <a:cubicBezTo>
                  <a:pt x="5577778" y="6344850"/>
                  <a:pt x="5548882" y="6363180"/>
                  <a:pt x="5564470" y="6357540"/>
                </a:cubicBezTo>
                <a:cubicBezTo>
                  <a:pt x="5593366" y="6322643"/>
                  <a:pt x="5592985" y="6308192"/>
                  <a:pt x="5629866" y="6300789"/>
                </a:cubicBezTo>
                <a:cubicBezTo>
                  <a:pt x="5643170" y="6289863"/>
                  <a:pt x="5635568" y="6278582"/>
                  <a:pt x="5637469" y="6267655"/>
                </a:cubicBezTo>
                <a:cubicBezTo>
                  <a:pt x="5646974" y="6267654"/>
                  <a:pt x="5656858" y="6253202"/>
                  <a:pt x="5666743" y="6240513"/>
                </a:cubicBezTo>
                <a:cubicBezTo>
                  <a:pt x="5672447" y="6234873"/>
                  <a:pt x="5678150" y="6229232"/>
                  <a:pt x="5683853" y="6225708"/>
                </a:cubicBezTo>
                <a:cubicBezTo>
                  <a:pt x="5689555" y="6220069"/>
                  <a:pt x="5697540" y="6218305"/>
                  <a:pt x="5705143" y="6220068"/>
                </a:cubicBezTo>
                <a:cubicBezTo>
                  <a:pt x="5697540" y="6207379"/>
                  <a:pt x="5722253" y="6205263"/>
                  <a:pt x="5720351" y="6188696"/>
                </a:cubicBezTo>
                <a:cubicBezTo>
                  <a:pt x="5730237" y="6197861"/>
                  <a:pt x="5734040" y="6190812"/>
                  <a:pt x="5732138" y="6183410"/>
                </a:cubicBezTo>
                <a:cubicBezTo>
                  <a:pt x="5749628" y="6196099"/>
                  <a:pt x="5755330" y="6168604"/>
                  <a:pt x="5768637" y="6172481"/>
                </a:cubicBezTo>
                <a:cubicBezTo>
                  <a:pt x="5764835" y="6159440"/>
                  <a:pt x="5776242" y="6152037"/>
                  <a:pt x="5791828" y="6144635"/>
                </a:cubicBezTo>
                <a:cubicBezTo>
                  <a:pt x="5793730" y="6133709"/>
                  <a:pt x="5780424" y="6142873"/>
                  <a:pt x="5786126" y="6133708"/>
                </a:cubicBezTo>
                <a:cubicBezTo>
                  <a:pt x="5797532" y="6128421"/>
                  <a:pt x="5805516" y="6115732"/>
                  <a:pt x="5813120" y="6106566"/>
                </a:cubicBezTo>
                <a:lnTo>
                  <a:pt x="5817682" y="6102688"/>
                </a:lnTo>
                <a:lnTo>
                  <a:pt x="5816542" y="6107977"/>
                </a:lnTo>
                <a:cubicBezTo>
                  <a:pt x="5815401" y="6113969"/>
                  <a:pt x="5821104" y="6120665"/>
                  <a:pt x="5833650" y="6122428"/>
                </a:cubicBezTo>
                <a:cubicBezTo>
                  <a:pt x="5843535" y="6120314"/>
                  <a:pt x="5854182" y="6112912"/>
                  <a:pt x="5858363" y="6104099"/>
                </a:cubicBezTo>
                <a:cubicBezTo>
                  <a:pt x="5865209" y="6101984"/>
                  <a:pt x="5870530" y="6098106"/>
                  <a:pt x="5874333" y="6093171"/>
                </a:cubicBezTo>
                <a:lnTo>
                  <a:pt x="5875472" y="6090352"/>
                </a:lnTo>
                <a:lnTo>
                  <a:pt x="5881175" y="6087883"/>
                </a:lnTo>
                <a:cubicBezTo>
                  <a:pt x="5893341" y="6080129"/>
                  <a:pt x="5906269" y="6063210"/>
                  <a:pt x="5906269" y="6053340"/>
                </a:cubicBezTo>
                <a:cubicBezTo>
                  <a:pt x="5898285" y="6045937"/>
                  <a:pt x="5888779" y="6042765"/>
                  <a:pt x="5880034" y="6042413"/>
                </a:cubicBezTo>
                <a:lnTo>
                  <a:pt x="5874712" y="6043822"/>
                </a:lnTo>
                <a:lnTo>
                  <a:pt x="5884978" y="6035714"/>
                </a:lnTo>
                <a:cubicBezTo>
                  <a:pt x="5891822" y="6031132"/>
                  <a:pt x="5898664" y="6027960"/>
                  <a:pt x="5903988" y="6027608"/>
                </a:cubicBezTo>
                <a:cubicBezTo>
                  <a:pt x="5886497" y="6012803"/>
                  <a:pt x="5921476" y="5976145"/>
                  <a:pt x="5930981" y="5979669"/>
                </a:cubicBezTo>
                <a:cubicBezTo>
                  <a:pt x="5930981" y="5961340"/>
                  <a:pt x="5934784" y="5941247"/>
                  <a:pt x="5938585" y="5922917"/>
                </a:cubicBezTo>
                <a:cubicBezTo>
                  <a:pt x="5942767" y="5926443"/>
                  <a:pt x="5942388" y="5932082"/>
                  <a:pt x="5946189" y="5937722"/>
                </a:cubicBezTo>
                <a:cubicBezTo>
                  <a:pt x="5959876" y="5921155"/>
                  <a:pt x="5969382" y="5904589"/>
                  <a:pt x="5979266" y="5888021"/>
                </a:cubicBezTo>
                <a:cubicBezTo>
                  <a:pt x="5988772" y="5871453"/>
                  <a:pt x="5998658" y="5855240"/>
                  <a:pt x="6008162" y="5836910"/>
                </a:cubicBezTo>
                <a:cubicBezTo>
                  <a:pt x="6011964" y="5827746"/>
                  <a:pt x="6015766" y="5820342"/>
                  <a:pt x="6021850" y="5811178"/>
                </a:cubicBezTo>
                <a:cubicBezTo>
                  <a:pt x="6025651" y="5802014"/>
                  <a:pt x="6031353" y="5792849"/>
                  <a:pt x="6037057" y="5783684"/>
                </a:cubicBezTo>
                <a:cubicBezTo>
                  <a:pt x="6042760" y="5774518"/>
                  <a:pt x="6048842" y="5763239"/>
                  <a:pt x="6054547" y="5754074"/>
                </a:cubicBezTo>
                <a:lnTo>
                  <a:pt x="6059868" y="5747024"/>
                </a:lnTo>
                <a:lnTo>
                  <a:pt x="6081539" y="5760420"/>
                </a:lnTo>
                <a:cubicBezTo>
                  <a:pt x="6097128" y="5768174"/>
                  <a:pt x="6115758" y="5774872"/>
                  <a:pt x="6133627" y="5775576"/>
                </a:cubicBezTo>
                <a:lnTo>
                  <a:pt x="6135148" y="5775576"/>
                </a:lnTo>
                <a:lnTo>
                  <a:pt x="6120701" y="5799193"/>
                </a:lnTo>
                <a:cubicBezTo>
                  <a:pt x="6136668" y="5820343"/>
                  <a:pt x="6172787" y="5799898"/>
                  <a:pt x="6186474" y="5776281"/>
                </a:cubicBezTo>
                <a:cubicBezTo>
                  <a:pt x="6194838" y="5762181"/>
                  <a:pt x="6195219" y="5747024"/>
                  <a:pt x="6178871" y="5738565"/>
                </a:cubicBezTo>
                <a:lnTo>
                  <a:pt x="6163662" y="5749140"/>
                </a:lnTo>
                <a:lnTo>
                  <a:pt x="6149594" y="5743499"/>
                </a:lnTo>
                <a:cubicBezTo>
                  <a:pt x="6138570" y="5740679"/>
                  <a:pt x="6128304" y="5739270"/>
                  <a:pt x="6117658" y="5739269"/>
                </a:cubicBezTo>
                <a:lnTo>
                  <a:pt x="6062910" y="5743499"/>
                </a:lnTo>
                <a:lnTo>
                  <a:pt x="6077739" y="5724817"/>
                </a:lnTo>
                <a:cubicBezTo>
                  <a:pt x="6069754" y="5720940"/>
                  <a:pt x="6069754" y="5717768"/>
                  <a:pt x="6069754" y="5712128"/>
                </a:cubicBezTo>
                <a:cubicBezTo>
                  <a:pt x="6080399" y="5708426"/>
                  <a:pt x="6087148" y="5700143"/>
                  <a:pt x="6091995" y="5690053"/>
                </a:cubicBezTo>
                <a:lnTo>
                  <a:pt x="6099732" y="5666553"/>
                </a:lnTo>
                <a:lnTo>
                  <a:pt x="6102949" y="5670592"/>
                </a:lnTo>
                <a:cubicBezTo>
                  <a:pt x="6110431" y="5677536"/>
                  <a:pt x="6118697" y="5683941"/>
                  <a:pt x="6127539" y="5689099"/>
                </a:cubicBezTo>
                <a:lnTo>
                  <a:pt x="6137502" y="5693012"/>
                </a:lnTo>
                <a:lnTo>
                  <a:pt x="6130252" y="5705298"/>
                </a:lnTo>
                <a:cubicBezTo>
                  <a:pt x="6128114" y="5712304"/>
                  <a:pt x="6127925" y="5719882"/>
                  <a:pt x="6130586" y="5727989"/>
                </a:cubicBezTo>
                <a:lnTo>
                  <a:pt x="6157715" y="5699898"/>
                </a:lnTo>
                <a:lnTo>
                  <a:pt x="6183384" y="5697299"/>
                </a:lnTo>
                <a:lnTo>
                  <a:pt x="6193319" y="5703316"/>
                </a:lnTo>
                <a:cubicBezTo>
                  <a:pt x="6215749" y="5713890"/>
                  <a:pt x="6237801" y="5718121"/>
                  <a:pt x="6259092" y="5718824"/>
                </a:cubicBezTo>
                <a:lnTo>
                  <a:pt x="6273540" y="5718121"/>
                </a:lnTo>
                <a:lnTo>
                  <a:pt x="6276200" y="5722350"/>
                </a:lnTo>
                <a:cubicBezTo>
                  <a:pt x="6279243" y="5727989"/>
                  <a:pt x="6281525" y="5732925"/>
                  <a:pt x="6289508" y="5733981"/>
                </a:cubicBezTo>
                <a:cubicBezTo>
                  <a:pt x="6287987" y="5730457"/>
                  <a:pt x="6285706" y="5727990"/>
                  <a:pt x="6289508" y="5725523"/>
                </a:cubicBezTo>
                <a:cubicBezTo>
                  <a:pt x="6295210" y="5729047"/>
                  <a:pt x="6295211" y="5730105"/>
                  <a:pt x="6304717" y="5738565"/>
                </a:cubicBezTo>
                <a:cubicBezTo>
                  <a:pt x="6302055" y="5742090"/>
                  <a:pt x="6298633" y="5744909"/>
                  <a:pt x="6303576" y="5748434"/>
                </a:cubicBezTo>
                <a:cubicBezTo>
                  <a:pt x="6321065" y="5743499"/>
                  <a:pt x="6327148" y="5772052"/>
                  <a:pt x="6335512" y="5784036"/>
                </a:cubicBezTo>
                <a:cubicBezTo>
                  <a:pt x="6340074" y="5780511"/>
                  <a:pt x="6336654" y="5776986"/>
                  <a:pt x="6336653" y="5774519"/>
                </a:cubicBezTo>
                <a:cubicBezTo>
                  <a:pt x="6341214" y="5778044"/>
                  <a:pt x="6347680" y="5782979"/>
                  <a:pt x="6352240" y="5788266"/>
                </a:cubicBezTo>
                <a:lnTo>
                  <a:pt x="6354902" y="5794258"/>
                </a:lnTo>
                <a:lnTo>
                  <a:pt x="6352622" y="5791791"/>
                </a:lnTo>
                <a:cubicBezTo>
                  <a:pt x="6345398" y="5787913"/>
                  <a:pt x="6336653" y="5786857"/>
                  <a:pt x="6324487" y="5792495"/>
                </a:cubicBezTo>
                <a:cubicBezTo>
                  <a:pt x="6329429" y="5809415"/>
                  <a:pt x="6347299" y="5814350"/>
                  <a:pt x="6360605" y="5812941"/>
                </a:cubicBezTo>
                <a:lnTo>
                  <a:pt x="6362887" y="5811882"/>
                </a:lnTo>
                <a:lnTo>
                  <a:pt x="6375053" y="5829508"/>
                </a:lnTo>
                <a:cubicBezTo>
                  <a:pt x="6381136" y="5834089"/>
                  <a:pt x="6389121" y="5836910"/>
                  <a:pt x="6397105" y="5837262"/>
                </a:cubicBezTo>
                <a:lnTo>
                  <a:pt x="6398625" y="5837262"/>
                </a:lnTo>
                <a:lnTo>
                  <a:pt x="6410791" y="5847133"/>
                </a:lnTo>
                <a:lnTo>
                  <a:pt x="6411931" y="5848190"/>
                </a:lnTo>
                <a:lnTo>
                  <a:pt x="6406609" y="5850657"/>
                </a:lnTo>
                <a:cubicBezTo>
                  <a:pt x="6405469" y="5852772"/>
                  <a:pt x="6405088" y="5855945"/>
                  <a:pt x="6404709" y="5859117"/>
                </a:cubicBezTo>
                <a:cubicBezTo>
                  <a:pt x="6407369" y="5862289"/>
                  <a:pt x="6404709" y="5880266"/>
                  <a:pt x="6414594" y="5878504"/>
                </a:cubicBezTo>
                <a:cubicBezTo>
                  <a:pt x="6417634" y="5878856"/>
                  <a:pt x="6421437" y="5876389"/>
                  <a:pt x="6424099" y="5873569"/>
                </a:cubicBezTo>
                <a:cubicBezTo>
                  <a:pt x="6426760" y="5871101"/>
                  <a:pt x="6429042" y="5868282"/>
                  <a:pt x="6429042" y="5868282"/>
                </a:cubicBezTo>
                <a:lnTo>
                  <a:pt x="6426760" y="5861584"/>
                </a:lnTo>
                <a:lnTo>
                  <a:pt x="6434364" y="5864052"/>
                </a:lnTo>
                <a:cubicBezTo>
                  <a:pt x="6437406" y="5863699"/>
                  <a:pt x="6440067" y="5863347"/>
                  <a:pt x="6441208" y="5864404"/>
                </a:cubicBezTo>
                <a:cubicBezTo>
                  <a:pt x="6448051" y="5870396"/>
                  <a:pt x="6446910" y="5883438"/>
                  <a:pt x="6462119" y="5889431"/>
                </a:cubicBezTo>
                <a:cubicBezTo>
                  <a:pt x="6459837" y="5888373"/>
                  <a:pt x="6465920" y="5891899"/>
                  <a:pt x="6471624" y="5896834"/>
                </a:cubicBezTo>
                <a:cubicBezTo>
                  <a:pt x="6473904" y="5897891"/>
                  <a:pt x="6502038" y="5911286"/>
                  <a:pt x="6503180" y="5923271"/>
                </a:cubicBezTo>
                <a:cubicBezTo>
                  <a:pt x="6500898" y="5929264"/>
                  <a:pt x="6482269" y="5913400"/>
                  <a:pt x="6486831" y="5921861"/>
                </a:cubicBezTo>
                <a:cubicBezTo>
                  <a:pt x="6496336" y="5926443"/>
                  <a:pt x="6500899" y="5926796"/>
                  <a:pt x="6506982" y="5934902"/>
                </a:cubicBezTo>
                <a:cubicBezTo>
                  <a:pt x="6509263" y="5928909"/>
                  <a:pt x="6513825" y="5929263"/>
                  <a:pt x="6517627" y="5931730"/>
                </a:cubicBezTo>
                <a:cubicBezTo>
                  <a:pt x="6522189" y="5932788"/>
                  <a:pt x="6525611" y="5937370"/>
                  <a:pt x="6526752" y="5941247"/>
                </a:cubicBezTo>
                <a:cubicBezTo>
                  <a:pt x="6521808" y="5941247"/>
                  <a:pt x="6516107" y="5938428"/>
                  <a:pt x="6511544" y="5937370"/>
                </a:cubicBezTo>
                <a:cubicBezTo>
                  <a:pt x="6506601" y="5936312"/>
                  <a:pt x="6502038" y="5934902"/>
                  <a:pt x="6497477" y="5937371"/>
                </a:cubicBezTo>
                <a:cubicBezTo>
                  <a:pt x="6502039" y="5939838"/>
                  <a:pt x="6508122" y="5940895"/>
                  <a:pt x="6512685" y="5943362"/>
                </a:cubicBezTo>
                <a:cubicBezTo>
                  <a:pt x="6518767" y="5945830"/>
                  <a:pt x="6524471" y="5946887"/>
                  <a:pt x="6529413" y="5950765"/>
                </a:cubicBezTo>
                <a:cubicBezTo>
                  <a:pt x="6538538" y="5955347"/>
                  <a:pt x="6543100" y="5961340"/>
                  <a:pt x="6537397" y="5971209"/>
                </a:cubicBezTo>
                <a:cubicBezTo>
                  <a:pt x="6538538" y="5968742"/>
                  <a:pt x="6543100" y="5970856"/>
                  <a:pt x="6541960" y="5973324"/>
                </a:cubicBezTo>
                <a:cubicBezTo>
                  <a:pt x="6529033" y="5973324"/>
                  <a:pt x="6530553" y="5979316"/>
                  <a:pt x="6518767" y="5979316"/>
                </a:cubicBezTo>
                <a:cubicBezTo>
                  <a:pt x="6529033" y="5979316"/>
                  <a:pt x="6538538" y="5982841"/>
                  <a:pt x="6545762" y="5987775"/>
                </a:cubicBezTo>
                <a:cubicBezTo>
                  <a:pt x="6553746" y="5991301"/>
                  <a:pt x="6560969" y="5997294"/>
                  <a:pt x="6567814" y="6002228"/>
                </a:cubicBezTo>
                <a:cubicBezTo>
                  <a:pt x="6575037" y="6006811"/>
                  <a:pt x="6582260" y="6011745"/>
                  <a:pt x="6590245" y="6015270"/>
                </a:cubicBezTo>
                <a:cubicBezTo>
                  <a:pt x="6594047" y="6016681"/>
                  <a:pt x="6598610" y="6016681"/>
                  <a:pt x="6603171" y="6017738"/>
                </a:cubicBezTo>
                <a:cubicBezTo>
                  <a:pt x="6608114" y="6017737"/>
                  <a:pt x="6612676" y="6016681"/>
                  <a:pt x="6618379" y="6015271"/>
                </a:cubicBezTo>
                <a:cubicBezTo>
                  <a:pt x="6617239" y="6020205"/>
                  <a:pt x="6612677" y="6019148"/>
                  <a:pt x="6611537" y="6022674"/>
                </a:cubicBezTo>
                <a:cubicBezTo>
                  <a:pt x="6619520" y="6027255"/>
                  <a:pt x="6622181" y="6018795"/>
                  <a:pt x="6632827" y="6027255"/>
                </a:cubicBezTo>
                <a:cubicBezTo>
                  <a:pt x="6630166" y="6030781"/>
                  <a:pt x="6632828" y="6033248"/>
                  <a:pt x="6631687" y="6038182"/>
                </a:cubicBezTo>
                <a:cubicBezTo>
                  <a:pt x="6638529" y="6040650"/>
                  <a:pt x="6646513" y="6042765"/>
                  <a:pt x="6652598" y="6041708"/>
                </a:cubicBezTo>
                <a:cubicBezTo>
                  <a:pt x="6639670" y="6036772"/>
                  <a:pt x="6636249" y="6029723"/>
                  <a:pt x="6638529" y="6022674"/>
                </a:cubicBezTo>
                <a:cubicBezTo>
                  <a:pt x="6646515" y="6027255"/>
                  <a:pt x="6653739" y="6029722"/>
                  <a:pt x="6660581" y="6032191"/>
                </a:cubicBezTo>
                <a:cubicBezTo>
                  <a:pt x="6667806" y="6033248"/>
                  <a:pt x="6673889" y="6036773"/>
                  <a:pt x="6679591" y="6046643"/>
                </a:cubicBezTo>
                <a:cubicBezTo>
                  <a:pt x="6668946" y="6039240"/>
                  <a:pt x="6668946" y="6048757"/>
                  <a:pt x="6658300" y="6041707"/>
                </a:cubicBezTo>
                <a:cubicBezTo>
                  <a:pt x="6658299" y="6048757"/>
                  <a:pt x="6653738" y="6057218"/>
                  <a:pt x="6664384" y="6061094"/>
                </a:cubicBezTo>
                <a:cubicBezTo>
                  <a:pt x="6665524" y="6057218"/>
                  <a:pt x="6666665" y="6051225"/>
                  <a:pt x="6670087" y="6052635"/>
                </a:cubicBezTo>
                <a:cubicBezTo>
                  <a:pt x="6667805" y="6057218"/>
                  <a:pt x="6675029" y="6064266"/>
                  <a:pt x="6684154" y="6071669"/>
                </a:cubicBezTo>
                <a:cubicBezTo>
                  <a:pt x="6689096" y="6074136"/>
                  <a:pt x="6694800" y="6077661"/>
                  <a:pt x="6700502" y="6079777"/>
                </a:cubicBezTo>
                <a:cubicBezTo>
                  <a:pt x="6706587" y="6083653"/>
                  <a:pt x="6711147" y="6084711"/>
                  <a:pt x="6714951" y="6087179"/>
                </a:cubicBezTo>
                <a:cubicBezTo>
                  <a:pt x="6721793" y="6080129"/>
                  <a:pt x="6710007" y="6077662"/>
                  <a:pt x="6714950" y="6070259"/>
                </a:cubicBezTo>
                <a:cubicBezTo>
                  <a:pt x="6717232" y="6075195"/>
                  <a:pt x="6722935" y="6077661"/>
                  <a:pt x="6730159" y="6079777"/>
                </a:cubicBezTo>
                <a:cubicBezTo>
                  <a:pt x="6722935" y="6083654"/>
                  <a:pt x="6725595" y="6082597"/>
                  <a:pt x="6723313" y="6092114"/>
                </a:cubicBezTo>
                <a:cubicBezTo>
                  <a:pt x="6731298" y="6098106"/>
                  <a:pt x="6730158" y="6085769"/>
                  <a:pt x="6737382" y="6089294"/>
                </a:cubicBezTo>
                <a:cubicBezTo>
                  <a:pt x="6733580" y="6097755"/>
                  <a:pt x="6750308" y="6100574"/>
                  <a:pt x="6750309" y="6107623"/>
                </a:cubicBezTo>
                <a:cubicBezTo>
                  <a:pt x="6757152" y="6105156"/>
                  <a:pt x="6761714" y="6106214"/>
                  <a:pt x="6762854" y="6108681"/>
                </a:cubicBezTo>
                <a:cubicBezTo>
                  <a:pt x="6765136" y="6111149"/>
                  <a:pt x="6765136" y="6114673"/>
                  <a:pt x="6762855" y="6117141"/>
                </a:cubicBezTo>
                <a:cubicBezTo>
                  <a:pt x="6775783" y="6113616"/>
                  <a:pt x="6779204" y="6117141"/>
                  <a:pt x="6789849" y="6112205"/>
                </a:cubicBezTo>
                <a:cubicBezTo>
                  <a:pt x="6793650" y="6118198"/>
                  <a:pt x="6788708" y="6116083"/>
                  <a:pt x="6786427" y="6122075"/>
                </a:cubicBezTo>
                <a:cubicBezTo>
                  <a:pt x="6800495" y="6123134"/>
                  <a:pt x="6798212" y="6124190"/>
                  <a:pt x="6806197" y="6130182"/>
                </a:cubicBezTo>
                <a:cubicBezTo>
                  <a:pt x="6812281" y="6129125"/>
                  <a:pt x="6815702" y="6125600"/>
                  <a:pt x="6820645" y="6124190"/>
                </a:cubicBezTo>
                <a:cubicBezTo>
                  <a:pt x="6825208" y="6130183"/>
                  <a:pt x="6832052" y="6129126"/>
                  <a:pt x="6821786" y="6132651"/>
                </a:cubicBezTo>
                <a:cubicBezTo>
                  <a:pt x="6829771" y="6135470"/>
                  <a:pt x="6836993" y="6136528"/>
                  <a:pt x="6843077" y="6136528"/>
                </a:cubicBezTo>
                <a:lnTo>
                  <a:pt x="6851821" y="6134413"/>
                </a:lnTo>
                <a:lnTo>
                  <a:pt x="6856383" y="6142521"/>
                </a:lnTo>
                <a:cubicBezTo>
                  <a:pt x="6865128" y="6154858"/>
                  <a:pt x="6877675" y="6165080"/>
                  <a:pt x="6888320" y="6171073"/>
                </a:cubicBezTo>
                <a:cubicBezTo>
                  <a:pt x="6876534" y="6196451"/>
                  <a:pt x="6841936" y="6211961"/>
                  <a:pt x="6832431" y="6239455"/>
                </a:cubicBezTo>
                <a:cubicBezTo>
                  <a:pt x="6835852" y="6243685"/>
                  <a:pt x="6835472" y="6247562"/>
                  <a:pt x="6839275" y="6251792"/>
                </a:cubicBezTo>
                <a:cubicBezTo>
                  <a:pt x="6840796" y="6258137"/>
                  <a:pt x="6828630" y="6261310"/>
                  <a:pt x="6826348" y="6267303"/>
                </a:cubicBezTo>
                <a:cubicBezTo>
                  <a:pt x="6831291" y="6277524"/>
                  <a:pt x="6837374" y="6276114"/>
                  <a:pt x="6842697" y="6282460"/>
                </a:cubicBezTo>
                <a:cubicBezTo>
                  <a:pt x="6837753" y="6320175"/>
                  <a:pt x="6892883" y="6345908"/>
                  <a:pt x="6907710" y="6355073"/>
                </a:cubicBezTo>
                <a:cubicBezTo>
                  <a:pt x="6922158" y="6345908"/>
                  <a:pt x="6935844" y="6348728"/>
                  <a:pt x="6949533" y="6347670"/>
                </a:cubicBezTo>
                <a:cubicBezTo>
                  <a:pt x="6949913" y="6343793"/>
                  <a:pt x="6954095" y="6339915"/>
                  <a:pt x="6958277" y="6336391"/>
                </a:cubicBezTo>
                <a:cubicBezTo>
                  <a:pt x="6970063" y="6333219"/>
                  <a:pt x="6984510" y="6350137"/>
                  <a:pt x="6990973" y="6340619"/>
                </a:cubicBezTo>
                <a:cubicBezTo>
                  <a:pt x="6985651" y="6334275"/>
                  <a:pt x="6974244" y="6325463"/>
                  <a:pt x="6981089" y="6315945"/>
                </a:cubicBezTo>
                <a:cubicBezTo>
                  <a:pt x="6986791" y="6314184"/>
                  <a:pt x="6990973" y="6314536"/>
                  <a:pt x="6995155" y="6310657"/>
                </a:cubicBezTo>
                <a:cubicBezTo>
                  <a:pt x="6986791" y="6291977"/>
                  <a:pt x="6999718" y="6277171"/>
                  <a:pt x="7010364" y="6263777"/>
                </a:cubicBezTo>
                <a:lnTo>
                  <a:pt x="7004661" y="6255318"/>
                </a:lnTo>
                <a:lnTo>
                  <a:pt x="7006182" y="6253907"/>
                </a:lnTo>
                <a:cubicBezTo>
                  <a:pt x="7014165" y="6254964"/>
                  <a:pt x="7014165" y="6254964"/>
                  <a:pt x="7014165" y="6254964"/>
                </a:cubicBezTo>
                <a:cubicBezTo>
                  <a:pt x="7021390" y="6244038"/>
                  <a:pt x="7035456" y="6239455"/>
                  <a:pt x="7049143" y="6227822"/>
                </a:cubicBezTo>
                <a:cubicBezTo>
                  <a:pt x="7053706" y="6224298"/>
                  <a:pt x="7057888" y="6219715"/>
                  <a:pt x="7062072" y="6213724"/>
                </a:cubicBezTo>
                <a:cubicBezTo>
                  <a:pt x="7038498" y="6214427"/>
                  <a:pt x="7036218" y="6233815"/>
                  <a:pt x="7020629" y="6231701"/>
                </a:cubicBezTo>
                <a:cubicBezTo>
                  <a:pt x="7021769" y="6238044"/>
                  <a:pt x="7008842" y="6234169"/>
                  <a:pt x="7009983" y="6240513"/>
                </a:cubicBezTo>
                <a:cubicBezTo>
                  <a:pt x="7007702" y="6241922"/>
                  <a:pt x="7004662" y="6243685"/>
                  <a:pt x="7002380" y="6245448"/>
                </a:cubicBezTo>
                <a:lnTo>
                  <a:pt x="7000480" y="6248971"/>
                </a:lnTo>
                <a:lnTo>
                  <a:pt x="6996296" y="6242627"/>
                </a:lnTo>
                <a:cubicBezTo>
                  <a:pt x="6995155" y="6228528"/>
                  <a:pt x="7009984" y="6215486"/>
                  <a:pt x="6999339" y="6198566"/>
                </a:cubicBezTo>
                <a:cubicBezTo>
                  <a:pt x="6991354" y="6202091"/>
                  <a:pt x="6988692" y="6207731"/>
                  <a:pt x="6984510" y="6211609"/>
                </a:cubicBezTo>
                <a:cubicBezTo>
                  <a:pt x="6973865" y="6198918"/>
                  <a:pt x="6963980" y="6200328"/>
                  <a:pt x="6954855" y="6189754"/>
                </a:cubicBezTo>
                <a:cubicBezTo>
                  <a:pt x="6953334" y="6183409"/>
                  <a:pt x="6955615" y="6181647"/>
                  <a:pt x="6958277" y="6176007"/>
                </a:cubicBezTo>
                <a:cubicBezTo>
                  <a:pt x="6973865" y="6172835"/>
                  <a:pt x="6984510" y="6159439"/>
                  <a:pt x="6999339" y="6172481"/>
                </a:cubicBezTo>
                <a:lnTo>
                  <a:pt x="7013025" y="6139701"/>
                </a:lnTo>
                <a:lnTo>
                  <a:pt x="7018347" y="6139700"/>
                </a:lnTo>
                <a:cubicBezTo>
                  <a:pt x="7023671" y="6139700"/>
                  <a:pt x="7027854" y="6138642"/>
                  <a:pt x="7030895" y="6136528"/>
                </a:cubicBezTo>
                <a:cubicBezTo>
                  <a:pt x="7040019" y="6135119"/>
                  <a:pt x="7036598" y="6143578"/>
                  <a:pt x="7042681" y="6144636"/>
                </a:cubicBezTo>
                <a:cubicBezTo>
                  <a:pt x="7042680" y="6141111"/>
                  <a:pt x="7041540" y="6140053"/>
                  <a:pt x="7040399" y="6137585"/>
                </a:cubicBezTo>
                <a:cubicBezTo>
                  <a:pt x="7041539" y="6136175"/>
                  <a:pt x="7044962" y="6136175"/>
                  <a:pt x="7049904" y="6137585"/>
                </a:cubicBezTo>
                <a:cubicBezTo>
                  <a:pt x="7053326" y="6138642"/>
                  <a:pt x="7057888" y="6141111"/>
                  <a:pt x="7061691" y="6142167"/>
                </a:cubicBezTo>
                <a:cubicBezTo>
                  <a:pt x="7068534" y="6144635"/>
                  <a:pt x="7071956" y="6146045"/>
                  <a:pt x="7063972" y="6138643"/>
                </a:cubicBezTo>
                <a:cubicBezTo>
                  <a:pt x="7078039" y="6141111"/>
                  <a:pt x="7081461" y="6150627"/>
                  <a:pt x="7089445" y="6146045"/>
                </a:cubicBezTo>
                <a:cubicBezTo>
                  <a:pt x="7082601" y="6144635"/>
                  <a:pt x="7083743" y="6138643"/>
                  <a:pt x="7090966" y="6138642"/>
                </a:cubicBezTo>
                <a:cubicBezTo>
                  <a:pt x="7086404" y="6142167"/>
                  <a:pt x="7087164" y="6146045"/>
                  <a:pt x="7095528" y="6146046"/>
                </a:cubicBezTo>
                <a:cubicBezTo>
                  <a:pt x="7098949" y="6142167"/>
                  <a:pt x="7105034" y="6141111"/>
                  <a:pt x="7110736" y="6139701"/>
                </a:cubicBezTo>
                <a:cubicBezTo>
                  <a:pt x="7102753" y="6145694"/>
                  <a:pt x="7124804" y="6143225"/>
                  <a:pt x="7128226" y="6142167"/>
                </a:cubicBezTo>
                <a:cubicBezTo>
                  <a:pt x="7125944" y="6141110"/>
                  <a:pt x="7122522" y="6142167"/>
                  <a:pt x="7122523" y="6139700"/>
                </a:cubicBezTo>
                <a:cubicBezTo>
                  <a:pt x="7128606" y="6138642"/>
                  <a:pt x="7144574" y="6133708"/>
                  <a:pt x="7149517" y="6139701"/>
                </a:cubicBezTo>
                <a:cubicBezTo>
                  <a:pt x="7147235" y="6143577"/>
                  <a:pt x="7137731" y="6140053"/>
                  <a:pt x="7137730" y="6144635"/>
                </a:cubicBezTo>
                <a:cubicBezTo>
                  <a:pt x="7147235" y="6149570"/>
                  <a:pt x="7150657" y="6141111"/>
                  <a:pt x="7161304" y="6139700"/>
                </a:cubicBezTo>
                <a:cubicBezTo>
                  <a:pt x="7163583" y="6147103"/>
                  <a:pt x="7170428" y="6144635"/>
                  <a:pt x="7177651" y="6142167"/>
                </a:cubicBezTo>
                <a:cubicBezTo>
                  <a:pt x="7184875" y="6138643"/>
                  <a:pt x="7192099" y="6137584"/>
                  <a:pt x="7194379" y="6146045"/>
                </a:cubicBezTo>
                <a:cubicBezTo>
                  <a:pt x="7182593" y="6142167"/>
                  <a:pt x="7171948" y="6148513"/>
                  <a:pt x="7163584" y="6152038"/>
                </a:cubicBezTo>
                <a:cubicBezTo>
                  <a:pt x="7155220" y="6156620"/>
                  <a:pt x="7147235" y="6159087"/>
                  <a:pt x="7140392" y="6149217"/>
                </a:cubicBezTo>
                <a:cubicBezTo>
                  <a:pt x="7140392" y="6163670"/>
                  <a:pt x="7129366" y="6155562"/>
                  <a:pt x="7116438" y="6159088"/>
                </a:cubicBezTo>
                <a:cubicBezTo>
                  <a:pt x="7120241" y="6166489"/>
                  <a:pt x="7111876" y="6165080"/>
                  <a:pt x="7110735" y="6168605"/>
                </a:cubicBezTo>
                <a:cubicBezTo>
                  <a:pt x="7123663" y="6171072"/>
                  <a:pt x="7119101" y="6166137"/>
                  <a:pt x="7122523" y="6163669"/>
                </a:cubicBezTo>
                <a:cubicBezTo>
                  <a:pt x="7125184" y="6166137"/>
                  <a:pt x="7133168" y="6165080"/>
                  <a:pt x="7132027" y="6171073"/>
                </a:cubicBezTo>
                <a:cubicBezTo>
                  <a:pt x="7128226" y="6172129"/>
                  <a:pt x="7122522" y="6170719"/>
                  <a:pt x="7122523" y="6173187"/>
                </a:cubicBezTo>
                <a:cubicBezTo>
                  <a:pt x="7135449" y="6172128"/>
                  <a:pt x="7141152" y="6174597"/>
                  <a:pt x="7143813" y="6181999"/>
                </a:cubicBezTo>
                <a:cubicBezTo>
                  <a:pt x="7151797" y="6178473"/>
                  <a:pt x="7159021" y="6179179"/>
                  <a:pt x="7167386" y="6179180"/>
                </a:cubicBezTo>
                <a:cubicBezTo>
                  <a:pt x="7176511" y="6179180"/>
                  <a:pt x="7188297" y="6180589"/>
                  <a:pt x="7204645" y="6177064"/>
                </a:cubicBezTo>
                <a:cubicBezTo>
                  <a:pt x="7210729" y="6173539"/>
                  <a:pt x="7200082" y="6170015"/>
                  <a:pt x="7210729" y="6167547"/>
                </a:cubicBezTo>
                <a:cubicBezTo>
                  <a:pt x="7215671" y="6168605"/>
                  <a:pt x="7220234" y="6169662"/>
                  <a:pt x="7224796" y="6169663"/>
                </a:cubicBezTo>
                <a:cubicBezTo>
                  <a:pt x="7229738" y="6169663"/>
                  <a:pt x="7234300" y="6170015"/>
                  <a:pt x="7238863" y="6168604"/>
                </a:cubicBezTo>
                <a:cubicBezTo>
                  <a:pt x="7248368" y="6167547"/>
                  <a:pt x="7257493" y="6165080"/>
                  <a:pt x="7265857" y="6162612"/>
                </a:cubicBezTo>
                <a:cubicBezTo>
                  <a:pt x="7283346" y="6157678"/>
                  <a:pt x="7300074" y="6152038"/>
                  <a:pt x="7315284" y="6153095"/>
                </a:cubicBezTo>
                <a:cubicBezTo>
                  <a:pt x="7320225" y="6144635"/>
                  <a:pt x="7306918" y="6140053"/>
                  <a:pt x="7322126" y="6136528"/>
                </a:cubicBezTo>
                <a:cubicBezTo>
                  <a:pt x="7329351" y="6138643"/>
                  <a:pt x="7328209" y="6144634"/>
                  <a:pt x="7326688" y="6150628"/>
                </a:cubicBezTo>
                <a:cubicBezTo>
                  <a:pt x="7333913" y="6146750"/>
                  <a:pt x="7339996" y="6146045"/>
                  <a:pt x="7345699" y="6144635"/>
                </a:cubicBezTo>
                <a:cubicBezTo>
                  <a:pt x="7351783" y="6143578"/>
                  <a:pt x="7357484" y="6143578"/>
                  <a:pt x="7363569" y="6143577"/>
                </a:cubicBezTo>
                <a:cubicBezTo>
                  <a:pt x="7375354" y="6143577"/>
                  <a:pt x="7387140" y="6143578"/>
                  <a:pt x="7402348" y="6139701"/>
                </a:cubicBezTo>
                <a:cubicBezTo>
                  <a:pt x="7405769" y="6127716"/>
                  <a:pt x="7418698" y="6125601"/>
                  <a:pt x="7432764" y="6122076"/>
                </a:cubicBezTo>
                <a:lnTo>
                  <a:pt x="7452915" y="6116788"/>
                </a:lnTo>
                <a:lnTo>
                  <a:pt x="7451013" y="6123134"/>
                </a:lnTo>
                <a:cubicBezTo>
                  <a:pt x="7454816" y="6123838"/>
                  <a:pt x="7455196" y="6123838"/>
                  <a:pt x="7455196" y="6123838"/>
                </a:cubicBezTo>
                <a:lnTo>
                  <a:pt x="7457857" y="6112911"/>
                </a:lnTo>
                <a:lnTo>
                  <a:pt x="7468122" y="6105157"/>
                </a:lnTo>
                <a:cubicBezTo>
                  <a:pt x="7460899" y="6108680"/>
                  <a:pt x="7454056" y="6112558"/>
                  <a:pt x="7446831" y="6113615"/>
                </a:cubicBezTo>
                <a:cubicBezTo>
                  <a:pt x="7439987" y="6114674"/>
                  <a:pt x="7433904" y="6113616"/>
                  <a:pt x="7428961" y="6111149"/>
                </a:cubicBezTo>
                <a:cubicBezTo>
                  <a:pt x="7432763" y="6105156"/>
                  <a:pt x="7443409" y="6099164"/>
                  <a:pt x="7452915" y="6096696"/>
                </a:cubicBezTo>
                <a:cubicBezTo>
                  <a:pt x="7462038" y="6095287"/>
                  <a:pt x="7470403" y="6096697"/>
                  <a:pt x="7470404" y="6105156"/>
                </a:cubicBezTo>
                <a:cubicBezTo>
                  <a:pt x="7483331" y="6091761"/>
                  <a:pt x="7501960" y="6106213"/>
                  <a:pt x="7503101" y="6089294"/>
                </a:cubicBezTo>
                <a:cubicBezTo>
                  <a:pt x="7506523" y="6096696"/>
                  <a:pt x="7517548" y="6097754"/>
                  <a:pt x="7527814" y="6095639"/>
                </a:cubicBezTo>
                <a:cubicBezTo>
                  <a:pt x="7539600" y="6091762"/>
                  <a:pt x="7551385" y="6085769"/>
                  <a:pt x="7559751" y="6081187"/>
                </a:cubicBezTo>
                <a:cubicBezTo>
                  <a:pt x="7558610" y="6081539"/>
                  <a:pt x="7559751" y="6081891"/>
                  <a:pt x="7562411" y="6081539"/>
                </a:cubicBezTo>
                <a:lnTo>
                  <a:pt x="7563172" y="6081540"/>
                </a:lnTo>
                <a:lnTo>
                  <a:pt x="7563552" y="6082949"/>
                </a:lnTo>
                <a:cubicBezTo>
                  <a:pt x="7569636" y="6104803"/>
                  <a:pt x="7584463" y="6128420"/>
                  <a:pt x="7595108" y="6144283"/>
                </a:cubicBezTo>
                <a:cubicBezTo>
                  <a:pt x="7597390" y="6134061"/>
                  <a:pt x="7596249" y="6112559"/>
                  <a:pt x="7590926" y="6093876"/>
                </a:cubicBezTo>
                <a:lnTo>
                  <a:pt x="7583322" y="6078366"/>
                </a:lnTo>
                <a:lnTo>
                  <a:pt x="7583703" y="6077661"/>
                </a:lnTo>
                <a:cubicBezTo>
                  <a:pt x="7584843" y="6076604"/>
                  <a:pt x="7585223" y="6075195"/>
                  <a:pt x="7584463" y="6073784"/>
                </a:cubicBezTo>
                <a:lnTo>
                  <a:pt x="7584463" y="6073432"/>
                </a:lnTo>
                <a:lnTo>
                  <a:pt x="7630087" y="6053692"/>
                </a:lnTo>
                <a:cubicBezTo>
                  <a:pt x="7632369" y="6052635"/>
                  <a:pt x="7632369" y="6052635"/>
                  <a:pt x="7632369" y="6052635"/>
                </a:cubicBezTo>
                <a:cubicBezTo>
                  <a:pt x="7635030" y="6051225"/>
                  <a:pt x="7634649" y="6051225"/>
                  <a:pt x="7634649" y="6051225"/>
                </a:cubicBezTo>
                <a:cubicBezTo>
                  <a:pt x="7639591" y="6049815"/>
                  <a:pt x="7639591" y="6049815"/>
                  <a:pt x="7639591" y="6049815"/>
                </a:cubicBezTo>
                <a:cubicBezTo>
                  <a:pt x="7641873" y="6047699"/>
                  <a:pt x="7645295" y="6046643"/>
                  <a:pt x="7647577" y="6045233"/>
                </a:cubicBezTo>
                <a:cubicBezTo>
                  <a:pt x="7653658" y="6041707"/>
                  <a:pt x="7659362" y="6038183"/>
                  <a:pt x="7665446" y="6034305"/>
                </a:cubicBezTo>
                <a:cubicBezTo>
                  <a:pt x="7676091" y="6028312"/>
                  <a:pt x="7686356" y="6021264"/>
                  <a:pt x="7694721" y="6012803"/>
                </a:cubicBezTo>
                <a:cubicBezTo>
                  <a:pt x="7695861" y="6013860"/>
                  <a:pt x="7697382" y="6016681"/>
                  <a:pt x="7698523" y="6017737"/>
                </a:cubicBezTo>
                <a:cubicBezTo>
                  <a:pt x="7699664" y="6017738"/>
                  <a:pt x="7700803" y="6017738"/>
                  <a:pt x="7700803" y="6017738"/>
                </a:cubicBezTo>
                <a:cubicBezTo>
                  <a:pt x="7701944" y="6017737"/>
                  <a:pt x="7701944" y="6017737"/>
                  <a:pt x="7703085" y="6017737"/>
                </a:cubicBezTo>
                <a:cubicBezTo>
                  <a:pt x="7700803" y="6011746"/>
                  <a:pt x="7697383" y="6005753"/>
                  <a:pt x="7700804" y="6004344"/>
                </a:cubicBezTo>
                <a:cubicBezTo>
                  <a:pt x="7704225" y="6008221"/>
                  <a:pt x="7700803" y="6012804"/>
                  <a:pt x="7705365" y="6010688"/>
                </a:cubicBezTo>
                <a:cubicBezTo>
                  <a:pt x="7705366" y="6005753"/>
                  <a:pt x="7706507" y="6000818"/>
                  <a:pt x="7711068" y="6004345"/>
                </a:cubicBezTo>
                <a:cubicBezTo>
                  <a:pt x="7712209" y="5999761"/>
                  <a:pt x="7706506" y="5999761"/>
                  <a:pt x="7708788" y="5997293"/>
                </a:cubicBezTo>
                <a:cubicBezTo>
                  <a:pt x="7711069" y="5996236"/>
                  <a:pt x="7714872" y="5996236"/>
                  <a:pt x="7717153" y="5998705"/>
                </a:cubicBezTo>
                <a:cubicBezTo>
                  <a:pt x="7718293" y="6002228"/>
                  <a:pt x="7714872" y="6002229"/>
                  <a:pt x="7717152" y="6007163"/>
                </a:cubicBezTo>
                <a:cubicBezTo>
                  <a:pt x="7718293" y="6003638"/>
                  <a:pt x="7719433" y="6001170"/>
                  <a:pt x="7720574" y="5999761"/>
                </a:cubicBezTo>
                <a:cubicBezTo>
                  <a:pt x="7721714" y="5998704"/>
                  <a:pt x="7722855" y="5998351"/>
                  <a:pt x="7722855" y="5997294"/>
                </a:cubicBezTo>
                <a:cubicBezTo>
                  <a:pt x="7723996" y="5997293"/>
                  <a:pt x="7723995" y="5996237"/>
                  <a:pt x="7723995" y="5996237"/>
                </a:cubicBezTo>
                <a:cubicBezTo>
                  <a:pt x="7723996" y="5994826"/>
                  <a:pt x="7723996" y="5994826"/>
                  <a:pt x="7723996" y="5994826"/>
                </a:cubicBezTo>
                <a:cubicBezTo>
                  <a:pt x="7725136" y="5994825"/>
                  <a:pt x="7725136" y="5994825"/>
                  <a:pt x="7725136" y="5994825"/>
                </a:cubicBezTo>
                <a:cubicBezTo>
                  <a:pt x="7731600" y="5991301"/>
                  <a:pt x="7735021" y="5989539"/>
                  <a:pt x="7736923" y="5988481"/>
                </a:cubicBezTo>
                <a:cubicBezTo>
                  <a:pt x="7736923" y="5988833"/>
                  <a:pt x="7737302" y="5988129"/>
                  <a:pt x="7738063" y="5987775"/>
                </a:cubicBezTo>
                <a:cubicBezTo>
                  <a:pt x="7738063" y="5987775"/>
                  <a:pt x="7738063" y="5987775"/>
                  <a:pt x="7739204" y="5986718"/>
                </a:cubicBezTo>
                <a:cubicBezTo>
                  <a:pt x="7739204" y="5986718"/>
                  <a:pt x="7739204" y="5985309"/>
                  <a:pt x="7740345" y="5985309"/>
                </a:cubicBezTo>
                <a:cubicBezTo>
                  <a:pt x="7739204" y="5983194"/>
                  <a:pt x="7738064" y="5982840"/>
                  <a:pt x="7736923" y="5982841"/>
                </a:cubicBezTo>
                <a:cubicBezTo>
                  <a:pt x="7736923" y="5982841"/>
                  <a:pt x="7736923" y="5982841"/>
                  <a:pt x="7735783" y="5982841"/>
                </a:cubicBezTo>
                <a:cubicBezTo>
                  <a:pt x="7731219" y="5985309"/>
                  <a:pt x="7726658" y="5987775"/>
                  <a:pt x="7722854" y="5989892"/>
                </a:cubicBezTo>
                <a:cubicBezTo>
                  <a:pt x="7721714" y="5989892"/>
                  <a:pt x="7721714" y="5989892"/>
                  <a:pt x="7721714" y="5989892"/>
                </a:cubicBezTo>
                <a:cubicBezTo>
                  <a:pt x="7721715" y="5991301"/>
                  <a:pt x="7721714" y="5991653"/>
                  <a:pt x="7721714" y="5991653"/>
                </a:cubicBezTo>
                <a:cubicBezTo>
                  <a:pt x="7720574" y="5991654"/>
                  <a:pt x="7718294" y="5991302"/>
                  <a:pt x="7716012" y="5987776"/>
                </a:cubicBezTo>
                <a:cubicBezTo>
                  <a:pt x="7717153" y="5986719"/>
                  <a:pt x="7717153" y="5985661"/>
                  <a:pt x="7717153" y="5984251"/>
                </a:cubicBezTo>
                <a:cubicBezTo>
                  <a:pt x="7718293" y="5983193"/>
                  <a:pt x="7718294" y="5982841"/>
                  <a:pt x="7718294" y="5982841"/>
                </a:cubicBezTo>
                <a:cubicBezTo>
                  <a:pt x="7718293" y="5981783"/>
                  <a:pt x="7718293" y="5981783"/>
                  <a:pt x="7718293" y="5981783"/>
                </a:cubicBezTo>
                <a:cubicBezTo>
                  <a:pt x="7744147" y="5968390"/>
                  <a:pt x="7725516" y="5978259"/>
                  <a:pt x="7731219" y="5974382"/>
                </a:cubicBezTo>
                <a:cubicBezTo>
                  <a:pt x="7733501" y="5972266"/>
                  <a:pt x="7733501" y="5972266"/>
                  <a:pt x="7733501" y="5972266"/>
                </a:cubicBezTo>
                <a:cubicBezTo>
                  <a:pt x="7735782" y="5968742"/>
                  <a:pt x="7738063" y="5965216"/>
                  <a:pt x="7741486" y="5961692"/>
                </a:cubicBezTo>
                <a:cubicBezTo>
                  <a:pt x="7747568" y="5955699"/>
                  <a:pt x="7753650" y="5949355"/>
                  <a:pt x="7759354" y="5943362"/>
                </a:cubicBezTo>
                <a:cubicBezTo>
                  <a:pt x="7765438" y="5937370"/>
                  <a:pt x="7772281" y="5931378"/>
                  <a:pt x="7778364" y="5926795"/>
                </a:cubicBezTo>
                <a:cubicBezTo>
                  <a:pt x="7785208" y="5920803"/>
                  <a:pt x="7790910" y="5914811"/>
                  <a:pt x="7798135" y="5909876"/>
                </a:cubicBezTo>
                <a:cubicBezTo>
                  <a:pt x="7805359" y="5905294"/>
                  <a:pt x="7812202" y="5899302"/>
                  <a:pt x="7819426" y="5894366"/>
                </a:cubicBezTo>
                <a:cubicBezTo>
                  <a:pt x="7826649" y="5889783"/>
                  <a:pt x="7832352" y="5883791"/>
                  <a:pt x="7839196" y="5878856"/>
                </a:cubicBezTo>
                <a:cubicBezTo>
                  <a:pt x="7846419" y="5872864"/>
                  <a:pt x="7853263" y="5868282"/>
                  <a:pt x="7859345" y="5862289"/>
                </a:cubicBezTo>
                <a:cubicBezTo>
                  <a:pt x="7862768" y="5859822"/>
                  <a:pt x="7865049" y="5857355"/>
                  <a:pt x="7868852" y="5854887"/>
                </a:cubicBezTo>
                <a:cubicBezTo>
                  <a:pt x="7872273" y="5851362"/>
                  <a:pt x="7874554" y="5848895"/>
                  <a:pt x="7878355" y="5846780"/>
                </a:cubicBezTo>
                <a:cubicBezTo>
                  <a:pt x="7884059" y="5848894"/>
                  <a:pt x="7866569" y="5860879"/>
                  <a:pt x="7876075" y="5857355"/>
                </a:cubicBezTo>
                <a:cubicBezTo>
                  <a:pt x="7893564" y="5834442"/>
                  <a:pt x="7893185" y="5824925"/>
                  <a:pt x="7915616" y="5819990"/>
                </a:cubicBezTo>
                <a:cubicBezTo>
                  <a:pt x="7923980" y="5812939"/>
                  <a:pt x="7919418" y="5805537"/>
                  <a:pt x="7920558" y="5798487"/>
                </a:cubicBezTo>
                <a:cubicBezTo>
                  <a:pt x="7926262" y="5798488"/>
                  <a:pt x="7932344" y="5788970"/>
                  <a:pt x="7938048" y="5780510"/>
                </a:cubicBezTo>
                <a:cubicBezTo>
                  <a:pt x="7941469" y="5776986"/>
                  <a:pt x="7944891" y="5773462"/>
                  <a:pt x="7948313" y="5770993"/>
                </a:cubicBezTo>
                <a:cubicBezTo>
                  <a:pt x="7952115" y="5767470"/>
                  <a:pt x="7956677" y="5766059"/>
                  <a:pt x="7961620" y="5767469"/>
                </a:cubicBezTo>
                <a:cubicBezTo>
                  <a:pt x="7956677" y="5759008"/>
                  <a:pt x="7972265" y="5757951"/>
                  <a:pt x="7971124" y="5747377"/>
                </a:cubicBezTo>
                <a:cubicBezTo>
                  <a:pt x="7976828" y="5753369"/>
                  <a:pt x="7979109" y="5748434"/>
                  <a:pt x="7977968" y="5743500"/>
                </a:cubicBezTo>
                <a:cubicBezTo>
                  <a:pt x="7988613" y="5751958"/>
                  <a:pt x="7992036" y="5733982"/>
                  <a:pt x="8000399" y="5736449"/>
                </a:cubicBezTo>
                <a:cubicBezTo>
                  <a:pt x="7998118" y="5727990"/>
                  <a:pt x="8004962" y="5723055"/>
                  <a:pt x="8014468" y="5718472"/>
                </a:cubicBezTo>
                <a:cubicBezTo>
                  <a:pt x="8015609" y="5711423"/>
                  <a:pt x="8007625" y="5717062"/>
                  <a:pt x="8011045" y="5711070"/>
                </a:cubicBezTo>
                <a:cubicBezTo>
                  <a:pt x="8017889" y="5707545"/>
                  <a:pt x="8022831" y="5699085"/>
                  <a:pt x="8027395" y="5693093"/>
                </a:cubicBezTo>
                <a:lnTo>
                  <a:pt x="8030055" y="5690626"/>
                </a:lnTo>
                <a:lnTo>
                  <a:pt x="8029295" y="5694150"/>
                </a:lnTo>
                <a:cubicBezTo>
                  <a:pt x="8028534" y="5698028"/>
                  <a:pt x="8032336" y="5702611"/>
                  <a:pt x="8039940" y="5703667"/>
                </a:cubicBezTo>
                <a:cubicBezTo>
                  <a:pt x="8045643" y="5702611"/>
                  <a:pt x="8052106" y="5697323"/>
                  <a:pt x="8054768" y="5691682"/>
                </a:cubicBezTo>
                <a:cubicBezTo>
                  <a:pt x="8058950" y="5690272"/>
                  <a:pt x="8062372" y="5687806"/>
                  <a:pt x="8064654" y="5684634"/>
                </a:cubicBezTo>
                <a:lnTo>
                  <a:pt x="8065034" y="5682869"/>
                </a:lnTo>
                <a:lnTo>
                  <a:pt x="8068835" y="5681108"/>
                </a:lnTo>
                <a:cubicBezTo>
                  <a:pt x="8076440" y="5676174"/>
                  <a:pt x="8084044" y="5665247"/>
                  <a:pt x="8084044" y="5658901"/>
                </a:cubicBezTo>
                <a:cubicBezTo>
                  <a:pt x="8079101" y="5653967"/>
                  <a:pt x="8073397" y="5651852"/>
                  <a:pt x="8068075" y="5651499"/>
                </a:cubicBezTo>
                <a:lnTo>
                  <a:pt x="8065033" y="5652556"/>
                </a:lnTo>
                <a:lnTo>
                  <a:pt x="8070735" y="5646916"/>
                </a:lnTo>
                <a:cubicBezTo>
                  <a:pt x="8075298" y="5644097"/>
                  <a:pt x="8079101" y="5641982"/>
                  <a:pt x="8082523" y="5641982"/>
                </a:cubicBezTo>
                <a:cubicBezTo>
                  <a:pt x="8071876" y="5632113"/>
                  <a:pt x="8093167" y="5608143"/>
                  <a:pt x="8099252" y="5610609"/>
                </a:cubicBezTo>
                <a:cubicBezTo>
                  <a:pt x="8099252" y="5598625"/>
                  <a:pt x="8101534" y="5585583"/>
                  <a:pt x="8103814" y="5573599"/>
                </a:cubicBezTo>
                <a:cubicBezTo>
                  <a:pt x="8106094" y="5576066"/>
                  <a:pt x="8106095" y="5579592"/>
                  <a:pt x="8108376" y="5583115"/>
                </a:cubicBezTo>
                <a:cubicBezTo>
                  <a:pt x="8116741" y="5572189"/>
                  <a:pt x="8122824" y="5561614"/>
                  <a:pt x="8128527" y="5550686"/>
                </a:cubicBezTo>
                <a:cubicBezTo>
                  <a:pt x="8134229" y="5540112"/>
                  <a:pt x="8140312" y="5529184"/>
                  <a:pt x="8146015" y="5517200"/>
                </a:cubicBezTo>
                <a:cubicBezTo>
                  <a:pt x="8148297" y="5511207"/>
                  <a:pt x="8150578" y="5506273"/>
                  <a:pt x="8154000" y="5500281"/>
                </a:cubicBezTo>
                <a:cubicBezTo>
                  <a:pt x="8156661" y="5494288"/>
                  <a:pt x="8160083" y="5488648"/>
                  <a:pt x="8163505" y="5482655"/>
                </a:cubicBezTo>
                <a:cubicBezTo>
                  <a:pt x="8167307" y="5476663"/>
                  <a:pt x="8170730" y="5469261"/>
                  <a:pt x="8174151" y="5463268"/>
                </a:cubicBezTo>
                <a:lnTo>
                  <a:pt x="8177952" y="5458686"/>
                </a:lnTo>
                <a:lnTo>
                  <a:pt x="8190878" y="5467498"/>
                </a:lnTo>
                <a:cubicBezTo>
                  <a:pt x="8209889" y="5477721"/>
                  <a:pt x="8235743" y="5483713"/>
                  <a:pt x="8252471" y="5465031"/>
                </a:cubicBezTo>
                <a:cubicBezTo>
                  <a:pt x="8238403" y="5456572"/>
                  <a:pt x="8225477" y="5453751"/>
                  <a:pt x="8212551" y="5453399"/>
                </a:cubicBezTo>
                <a:lnTo>
                  <a:pt x="8179474" y="5456220"/>
                </a:lnTo>
                <a:lnTo>
                  <a:pt x="8188597" y="5444235"/>
                </a:lnTo>
                <a:cubicBezTo>
                  <a:pt x="8183656" y="5441767"/>
                  <a:pt x="8183655" y="5439299"/>
                  <a:pt x="8183656" y="5435774"/>
                </a:cubicBezTo>
                <a:cubicBezTo>
                  <a:pt x="8196582" y="5431192"/>
                  <a:pt x="8200004" y="5414273"/>
                  <a:pt x="8203807" y="5399820"/>
                </a:cubicBezTo>
                <a:cubicBezTo>
                  <a:pt x="8206088" y="5386777"/>
                  <a:pt x="8209509" y="5375851"/>
                  <a:pt x="8223576" y="5380433"/>
                </a:cubicBezTo>
                <a:cubicBezTo>
                  <a:pt x="8229279" y="5367391"/>
                  <a:pt x="8216732" y="5377261"/>
                  <a:pt x="8216733" y="5366333"/>
                </a:cubicBezTo>
                <a:cubicBezTo>
                  <a:pt x="8220154" y="5357874"/>
                  <a:pt x="8223577" y="5351881"/>
                  <a:pt x="8224717" y="5344831"/>
                </a:cubicBezTo>
                <a:cubicBezTo>
                  <a:pt x="8226998" y="5337783"/>
                  <a:pt x="8229279" y="5331436"/>
                  <a:pt x="8230419" y="5325444"/>
                </a:cubicBezTo>
                <a:cubicBezTo>
                  <a:pt x="8233841" y="5313459"/>
                  <a:pt x="8238784" y="5304294"/>
                  <a:pt x="8245628" y="5298303"/>
                </a:cubicBezTo>
                <a:cubicBezTo>
                  <a:pt x="8245628" y="5278914"/>
                  <a:pt x="8250569" y="5271513"/>
                  <a:pt x="8251710" y="5248953"/>
                </a:cubicBezTo>
                <a:cubicBezTo>
                  <a:pt x="8256654" y="5248953"/>
                  <a:pt x="8251711" y="5257061"/>
                  <a:pt x="8255132" y="5258471"/>
                </a:cubicBezTo>
                <a:lnTo>
                  <a:pt x="8258554" y="5242609"/>
                </a:lnTo>
                <a:lnTo>
                  <a:pt x="8260074" y="5243315"/>
                </a:lnTo>
                <a:cubicBezTo>
                  <a:pt x="8262737" y="5239084"/>
                  <a:pt x="8263876" y="5234854"/>
                  <a:pt x="8263497" y="5230624"/>
                </a:cubicBezTo>
                <a:lnTo>
                  <a:pt x="8261976" y="5227451"/>
                </a:lnTo>
                <a:lnTo>
                  <a:pt x="8262356" y="5224985"/>
                </a:lnTo>
                <a:cubicBezTo>
                  <a:pt x="8264637" y="5216525"/>
                  <a:pt x="8268439" y="5208418"/>
                  <a:pt x="8276425" y="5198899"/>
                </a:cubicBezTo>
                <a:cubicBezTo>
                  <a:pt x="8270721" y="5198900"/>
                  <a:pt x="8269200" y="5193612"/>
                  <a:pt x="8269199" y="5190087"/>
                </a:cubicBezTo>
                <a:cubicBezTo>
                  <a:pt x="8268060" y="5185505"/>
                  <a:pt x="8268440" y="5180571"/>
                  <a:pt x="8263496" y="5178455"/>
                </a:cubicBezTo>
                <a:cubicBezTo>
                  <a:pt x="8260075" y="5193965"/>
                  <a:pt x="8253991" y="5211943"/>
                  <a:pt x="8239925" y="5216524"/>
                </a:cubicBezTo>
                <a:cubicBezTo>
                  <a:pt x="8238785" y="5203482"/>
                  <a:pt x="8253232" y="5201015"/>
                  <a:pt x="8247148" y="5195023"/>
                </a:cubicBezTo>
                <a:cubicBezTo>
                  <a:pt x="8236503" y="5207008"/>
                  <a:pt x="8234222" y="5216525"/>
                  <a:pt x="8234222" y="5228509"/>
                </a:cubicBezTo>
                <a:cubicBezTo>
                  <a:pt x="8233081" y="5240494"/>
                  <a:pt x="8232701" y="5252479"/>
                  <a:pt x="8228140" y="5268340"/>
                </a:cubicBezTo>
                <a:cubicBezTo>
                  <a:pt x="8224717" y="5266930"/>
                  <a:pt x="8223576" y="5264463"/>
                  <a:pt x="8221296" y="5263406"/>
                </a:cubicBezTo>
                <a:cubicBezTo>
                  <a:pt x="8214071" y="5271513"/>
                  <a:pt x="8216733" y="5285965"/>
                  <a:pt x="8216732" y="5296892"/>
                </a:cubicBezTo>
                <a:cubicBezTo>
                  <a:pt x="8208367" y="5307466"/>
                  <a:pt x="8202286" y="5320861"/>
                  <a:pt x="8197722" y="5333904"/>
                </a:cubicBezTo>
                <a:cubicBezTo>
                  <a:pt x="8192781" y="5346946"/>
                  <a:pt x="8188219" y="5361752"/>
                  <a:pt x="8184796" y="5374792"/>
                </a:cubicBezTo>
                <a:cubicBezTo>
                  <a:pt x="8179853" y="5389246"/>
                  <a:pt x="8175291" y="5402288"/>
                  <a:pt x="8169589" y="5414273"/>
                </a:cubicBezTo>
                <a:cubicBezTo>
                  <a:pt x="8162363" y="5427314"/>
                  <a:pt x="8155520" y="5438243"/>
                  <a:pt x="8146016" y="5447760"/>
                </a:cubicBezTo>
                <a:cubicBezTo>
                  <a:pt x="8147156" y="5457276"/>
                  <a:pt x="8143734" y="5469261"/>
                  <a:pt x="8138792" y="5481245"/>
                </a:cubicBezTo>
                <a:cubicBezTo>
                  <a:pt x="8136511" y="5487237"/>
                  <a:pt x="8133089" y="5493231"/>
                  <a:pt x="8130808" y="5499223"/>
                </a:cubicBezTo>
                <a:cubicBezTo>
                  <a:pt x="8127386" y="5505215"/>
                  <a:pt x="8123584" y="5511207"/>
                  <a:pt x="8121303" y="5517199"/>
                </a:cubicBezTo>
                <a:cubicBezTo>
                  <a:pt x="8114079" y="5507330"/>
                  <a:pt x="8135371" y="5487238"/>
                  <a:pt x="8127006" y="5478779"/>
                </a:cubicBezTo>
                <a:cubicBezTo>
                  <a:pt x="8121303" y="5488295"/>
                  <a:pt x="8103813" y="5528127"/>
                  <a:pt x="8093168" y="5529184"/>
                </a:cubicBezTo>
                <a:cubicBezTo>
                  <a:pt x="8096590" y="5531653"/>
                  <a:pt x="8100012" y="5533766"/>
                  <a:pt x="8097730" y="5538701"/>
                </a:cubicBezTo>
                <a:cubicBezTo>
                  <a:pt x="8094309" y="5545751"/>
                  <a:pt x="8090887" y="5540111"/>
                  <a:pt x="8087465" y="5544693"/>
                </a:cubicBezTo>
                <a:cubicBezTo>
                  <a:pt x="8092027" y="5550687"/>
                  <a:pt x="8085945" y="5562671"/>
                  <a:pt x="8077960" y="5574655"/>
                </a:cubicBezTo>
                <a:cubicBezTo>
                  <a:pt x="8074158" y="5580648"/>
                  <a:pt x="8068456" y="5585584"/>
                  <a:pt x="8065034" y="5590167"/>
                </a:cubicBezTo>
                <a:cubicBezTo>
                  <a:pt x="8060090" y="5596158"/>
                  <a:pt x="8056669" y="5600036"/>
                  <a:pt x="8052867" y="5603561"/>
                </a:cubicBezTo>
                <a:cubicBezTo>
                  <a:pt x="8055528" y="5602150"/>
                  <a:pt x="8056669" y="5602151"/>
                  <a:pt x="8058951" y="5603561"/>
                </a:cubicBezTo>
                <a:cubicBezTo>
                  <a:pt x="8052107" y="5604618"/>
                  <a:pt x="8052106" y="5628587"/>
                  <a:pt x="8039179" y="5630703"/>
                </a:cubicBezTo>
                <a:cubicBezTo>
                  <a:pt x="8043742" y="5626120"/>
                  <a:pt x="8044883" y="5622594"/>
                  <a:pt x="8042602" y="5619070"/>
                </a:cubicBezTo>
                <a:cubicBezTo>
                  <a:pt x="8028535" y="5622594"/>
                  <a:pt x="8043742" y="5632113"/>
                  <a:pt x="8034238" y="5640571"/>
                </a:cubicBezTo>
                <a:cubicBezTo>
                  <a:pt x="8029675" y="5638104"/>
                  <a:pt x="8036519" y="5633169"/>
                  <a:pt x="8033098" y="5629644"/>
                </a:cubicBezTo>
                <a:cubicBezTo>
                  <a:pt x="8027394" y="5640572"/>
                  <a:pt x="8016749" y="5652557"/>
                  <a:pt x="8006102" y="5664542"/>
                </a:cubicBezTo>
                <a:cubicBezTo>
                  <a:pt x="7995458" y="5676526"/>
                  <a:pt x="7985192" y="5688510"/>
                  <a:pt x="7980629" y="5698029"/>
                </a:cubicBezTo>
                <a:cubicBezTo>
                  <a:pt x="7984051" y="5706488"/>
                  <a:pt x="7987474" y="5692036"/>
                  <a:pt x="7990895" y="5700143"/>
                </a:cubicBezTo>
                <a:cubicBezTo>
                  <a:pt x="7987473" y="5702611"/>
                  <a:pt x="7984051" y="5713537"/>
                  <a:pt x="7980629" y="5708604"/>
                </a:cubicBezTo>
                <a:cubicBezTo>
                  <a:pt x="7977969" y="5706135"/>
                  <a:pt x="7980249" y="5702611"/>
                  <a:pt x="7977969" y="5700143"/>
                </a:cubicBezTo>
                <a:cubicBezTo>
                  <a:pt x="7970744" y="5707545"/>
                  <a:pt x="7963901" y="5716006"/>
                  <a:pt x="7956677" y="5723055"/>
                </a:cubicBezTo>
                <a:cubicBezTo>
                  <a:pt x="7948693" y="5731515"/>
                  <a:pt x="7941469" y="5739974"/>
                  <a:pt x="7934244" y="5748434"/>
                </a:cubicBezTo>
                <a:cubicBezTo>
                  <a:pt x="7926261" y="5755484"/>
                  <a:pt x="7918277" y="5763943"/>
                  <a:pt x="7909913" y="5772404"/>
                </a:cubicBezTo>
                <a:cubicBezTo>
                  <a:pt x="7900408" y="5779454"/>
                  <a:pt x="7890902" y="5787913"/>
                  <a:pt x="7880637" y="5796374"/>
                </a:cubicBezTo>
                <a:cubicBezTo>
                  <a:pt x="7874555" y="5793906"/>
                  <a:pt x="7867330" y="5800955"/>
                  <a:pt x="7859346" y="5809416"/>
                </a:cubicBezTo>
                <a:cubicBezTo>
                  <a:pt x="7852122" y="5817875"/>
                  <a:pt x="7844138" y="5828450"/>
                  <a:pt x="7838055" y="5832327"/>
                </a:cubicBezTo>
                <a:cubicBezTo>
                  <a:pt x="7828930" y="5836910"/>
                  <a:pt x="7819426" y="5845370"/>
                  <a:pt x="7808780" y="5854887"/>
                </a:cubicBezTo>
                <a:cubicBezTo>
                  <a:pt x="7805358" y="5857354"/>
                  <a:pt x="7802697" y="5859822"/>
                  <a:pt x="7800415" y="5862289"/>
                </a:cubicBezTo>
                <a:cubicBezTo>
                  <a:pt x="7796994" y="5864404"/>
                  <a:pt x="7794713" y="5866871"/>
                  <a:pt x="7792431" y="5869339"/>
                </a:cubicBezTo>
                <a:cubicBezTo>
                  <a:pt x="7786348" y="5874274"/>
                  <a:pt x="7780646" y="5878857"/>
                  <a:pt x="7774943" y="5882381"/>
                </a:cubicBezTo>
                <a:cubicBezTo>
                  <a:pt x="7766578" y="5889431"/>
                  <a:pt x="7757073" y="5896833"/>
                  <a:pt x="7747568" y="5902825"/>
                </a:cubicBezTo>
                <a:cubicBezTo>
                  <a:pt x="7738442" y="5907409"/>
                  <a:pt x="7728939" y="5913400"/>
                  <a:pt x="7719434" y="5919393"/>
                </a:cubicBezTo>
                <a:cubicBezTo>
                  <a:pt x="7714872" y="5921860"/>
                  <a:pt x="7709928" y="5924327"/>
                  <a:pt x="7705366" y="5927853"/>
                </a:cubicBezTo>
                <a:cubicBezTo>
                  <a:pt x="7693580" y="5933846"/>
                  <a:pt x="7693580" y="5933846"/>
                  <a:pt x="7693580" y="5933846"/>
                </a:cubicBezTo>
                <a:cubicBezTo>
                  <a:pt x="7692439" y="5933845"/>
                  <a:pt x="7692439" y="5933845"/>
                  <a:pt x="7692439" y="5933845"/>
                </a:cubicBezTo>
                <a:cubicBezTo>
                  <a:pt x="7692439" y="5935255"/>
                  <a:pt x="7692440" y="5934902"/>
                  <a:pt x="7692440" y="5934902"/>
                </a:cubicBezTo>
                <a:cubicBezTo>
                  <a:pt x="7690158" y="5936312"/>
                  <a:pt x="7690158" y="5936312"/>
                  <a:pt x="7690158" y="5936312"/>
                </a:cubicBezTo>
                <a:cubicBezTo>
                  <a:pt x="7689017" y="5937370"/>
                  <a:pt x="7687877" y="5937723"/>
                  <a:pt x="7686736" y="5938780"/>
                </a:cubicBezTo>
                <a:cubicBezTo>
                  <a:pt x="7682934" y="5942305"/>
                  <a:pt x="7678372" y="5945830"/>
                  <a:pt x="7676091" y="5951822"/>
                </a:cubicBezTo>
                <a:cubicBezTo>
                  <a:pt x="7673810" y="5948297"/>
                  <a:pt x="7672669" y="5943714"/>
                  <a:pt x="7670388" y="5947239"/>
                </a:cubicBezTo>
                <a:cubicBezTo>
                  <a:pt x="7671529" y="5949707"/>
                  <a:pt x="7674951" y="5954288"/>
                  <a:pt x="7672669" y="5955347"/>
                </a:cubicBezTo>
                <a:cubicBezTo>
                  <a:pt x="7672669" y="5956757"/>
                  <a:pt x="7671528" y="5956757"/>
                  <a:pt x="7670388" y="5956757"/>
                </a:cubicBezTo>
                <a:cubicBezTo>
                  <a:pt x="7670388" y="5956757"/>
                  <a:pt x="7669247" y="5956757"/>
                  <a:pt x="7669247" y="5956757"/>
                </a:cubicBezTo>
                <a:cubicBezTo>
                  <a:pt x="7667727" y="5956758"/>
                  <a:pt x="7667727" y="5956758"/>
                  <a:pt x="7667727" y="5956758"/>
                </a:cubicBezTo>
                <a:cubicBezTo>
                  <a:pt x="7666587" y="5957815"/>
                  <a:pt x="7666587" y="5957815"/>
                  <a:pt x="7665446" y="5957816"/>
                </a:cubicBezTo>
                <a:lnTo>
                  <a:pt x="7655180" y="5958872"/>
                </a:lnTo>
                <a:lnTo>
                  <a:pt x="7654039" y="5949707"/>
                </a:lnTo>
                <a:lnTo>
                  <a:pt x="7647577" y="5930673"/>
                </a:lnTo>
                <a:lnTo>
                  <a:pt x="7649097" y="5930320"/>
                </a:lnTo>
                <a:cubicBezTo>
                  <a:pt x="7651378" y="5929264"/>
                  <a:pt x="7653658" y="5927853"/>
                  <a:pt x="7654799" y="5926795"/>
                </a:cubicBezTo>
                <a:cubicBezTo>
                  <a:pt x="7656321" y="5925386"/>
                  <a:pt x="7655940" y="5925737"/>
                  <a:pt x="7655940" y="5923270"/>
                </a:cubicBezTo>
                <a:cubicBezTo>
                  <a:pt x="7655940" y="5924327"/>
                  <a:pt x="7654799" y="5924327"/>
                  <a:pt x="7654799" y="5924327"/>
                </a:cubicBezTo>
                <a:cubicBezTo>
                  <a:pt x="7653659" y="5924327"/>
                  <a:pt x="7653659" y="5924327"/>
                  <a:pt x="7652518" y="5924328"/>
                </a:cubicBezTo>
                <a:cubicBezTo>
                  <a:pt x="7651378" y="5924328"/>
                  <a:pt x="7651378" y="5924328"/>
                  <a:pt x="7650237" y="5924328"/>
                </a:cubicBezTo>
                <a:cubicBezTo>
                  <a:pt x="7647575" y="5924327"/>
                  <a:pt x="7646435" y="5922917"/>
                  <a:pt x="7650237" y="5920803"/>
                </a:cubicBezTo>
                <a:cubicBezTo>
                  <a:pt x="7652518" y="5920803"/>
                  <a:pt x="7652518" y="5920803"/>
                  <a:pt x="7653659" y="5920804"/>
                </a:cubicBezTo>
                <a:cubicBezTo>
                  <a:pt x="7653659" y="5920804"/>
                  <a:pt x="7654799" y="5920803"/>
                  <a:pt x="7655940" y="5920803"/>
                </a:cubicBezTo>
                <a:cubicBezTo>
                  <a:pt x="7657461" y="5919393"/>
                  <a:pt x="7658221" y="5919393"/>
                  <a:pt x="7660883" y="5919393"/>
                </a:cubicBezTo>
                <a:cubicBezTo>
                  <a:pt x="7663165" y="5918334"/>
                  <a:pt x="7666586" y="5918335"/>
                  <a:pt x="7669247" y="5917279"/>
                </a:cubicBezTo>
                <a:cubicBezTo>
                  <a:pt x="7672669" y="5915868"/>
                  <a:pt x="7674951" y="5914811"/>
                  <a:pt x="7678372" y="5913401"/>
                </a:cubicBezTo>
                <a:cubicBezTo>
                  <a:pt x="7680653" y="5912342"/>
                  <a:pt x="7680653" y="5912342"/>
                  <a:pt x="7680653" y="5912342"/>
                </a:cubicBezTo>
                <a:cubicBezTo>
                  <a:pt x="7680654" y="5910932"/>
                  <a:pt x="7680654" y="5911287"/>
                  <a:pt x="7680654" y="5911287"/>
                </a:cubicBezTo>
                <a:cubicBezTo>
                  <a:pt x="7681794" y="5911287"/>
                  <a:pt x="7681794" y="5911287"/>
                  <a:pt x="7681794" y="5911287"/>
                </a:cubicBezTo>
                <a:cubicBezTo>
                  <a:pt x="7693580" y="5905294"/>
                  <a:pt x="7693579" y="5904940"/>
                  <a:pt x="7693579" y="5904940"/>
                </a:cubicBezTo>
                <a:cubicBezTo>
                  <a:pt x="7695862" y="5903884"/>
                  <a:pt x="7698523" y="5901768"/>
                  <a:pt x="7701943" y="5900358"/>
                </a:cubicBezTo>
                <a:cubicBezTo>
                  <a:pt x="7721713" y="5888373"/>
                  <a:pt x="7741865" y="5876389"/>
                  <a:pt x="7760495" y="5865462"/>
                </a:cubicBezTo>
                <a:cubicBezTo>
                  <a:pt x="7758214" y="5867930"/>
                  <a:pt x="7755932" y="5866871"/>
                  <a:pt x="7753650" y="5865461"/>
                </a:cubicBezTo>
                <a:cubicBezTo>
                  <a:pt x="7757073" y="5863347"/>
                  <a:pt x="7759354" y="5860879"/>
                  <a:pt x="7763156" y="5859469"/>
                </a:cubicBezTo>
                <a:cubicBezTo>
                  <a:pt x="7765437" y="5861937"/>
                  <a:pt x="7765438" y="5864403"/>
                  <a:pt x="7764296" y="5866871"/>
                </a:cubicBezTo>
                <a:cubicBezTo>
                  <a:pt x="7768859" y="5855945"/>
                  <a:pt x="7789009" y="5860879"/>
                  <a:pt x="7792431" y="5853477"/>
                </a:cubicBezTo>
                <a:cubicBezTo>
                  <a:pt x="7784067" y="5855944"/>
                  <a:pt x="7794713" y="5848895"/>
                  <a:pt x="7796993" y="5849953"/>
                </a:cubicBezTo>
                <a:cubicBezTo>
                  <a:pt x="7794712" y="5843960"/>
                  <a:pt x="7793571" y="5845017"/>
                  <a:pt x="7798135" y="5837968"/>
                </a:cubicBezTo>
                <a:cubicBezTo>
                  <a:pt x="7794712" y="5839024"/>
                  <a:pt x="7790150" y="5843959"/>
                  <a:pt x="7787869" y="5841844"/>
                </a:cubicBezTo>
                <a:cubicBezTo>
                  <a:pt x="7793571" y="5830918"/>
                  <a:pt x="7805359" y="5822458"/>
                  <a:pt x="7818285" y="5815055"/>
                </a:cubicBezTo>
                <a:cubicBezTo>
                  <a:pt x="7831212" y="5808006"/>
                  <a:pt x="7844138" y="5800955"/>
                  <a:pt x="7853263" y="5793906"/>
                </a:cubicBezTo>
                <a:cubicBezTo>
                  <a:pt x="7857065" y="5784388"/>
                  <a:pt x="7841857" y="5792496"/>
                  <a:pt x="7846420" y="5784036"/>
                </a:cubicBezTo>
                <a:cubicBezTo>
                  <a:pt x="7858206" y="5785446"/>
                  <a:pt x="7854784" y="5761476"/>
                  <a:pt x="7863908" y="5768526"/>
                </a:cubicBezTo>
                <a:cubicBezTo>
                  <a:pt x="7866571" y="5774518"/>
                  <a:pt x="7845279" y="5788971"/>
                  <a:pt x="7861626" y="5790029"/>
                </a:cubicBezTo>
                <a:cubicBezTo>
                  <a:pt x="7867711" y="5776986"/>
                  <a:pt x="7863908" y="5759009"/>
                  <a:pt x="7882918" y="5755485"/>
                </a:cubicBezTo>
                <a:cubicBezTo>
                  <a:pt x="7865049" y="5738917"/>
                  <a:pt x="7898127" y="5723055"/>
                  <a:pt x="7899267" y="5706488"/>
                </a:cubicBezTo>
                <a:cubicBezTo>
                  <a:pt x="7906111" y="5705077"/>
                  <a:pt x="7923980" y="5698029"/>
                  <a:pt x="7926262" y="5684633"/>
                </a:cubicBezTo>
                <a:cubicBezTo>
                  <a:pt x="7911054" y="5696619"/>
                  <a:pt x="7895845" y="5705077"/>
                  <a:pt x="7881779" y="5699085"/>
                </a:cubicBezTo>
                <a:cubicBezTo>
                  <a:pt x="7884059" y="5696619"/>
                  <a:pt x="7887481" y="5694151"/>
                  <a:pt x="7885199" y="5692036"/>
                </a:cubicBezTo>
                <a:cubicBezTo>
                  <a:pt x="7879117" y="5695561"/>
                  <a:pt x="7879497" y="5699438"/>
                  <a:pt x="7879496" y="5702963"/>
                </a:cubicBezTo>
                <a:cubicBezTo>
                  <a:pt x="7879496" y="5706487"/>
                  <a:pt x="7879117" y="5710014"/>
                  <a:pt x="7873414" y="5713538"/>
                </a:cubicBezTo>
                <a:cubicBezTo>
                  <a:pt x="7879117" y="5720588"/>
                  <a:pt x="7887481" y="5706487"/>
                  <a:pt x="7893564" y="5712480"/>
                </a:cubicBezTo>
                <a:cubicBezTo>
                  <a:pt x="7879497" y="5727989"/>
                  <a:pt x="7865049" y="5742442"/>
                  <a:pt x="7850982" y="5748435"/>
                </a:cubicBezTo>
                <a:cubicBezTo>
                  <a:pt x="7858206" y="5744910"/>
                  <a:pt x="7848700" y="5739974"/>
                  <a:pt x="7853264" y="5735040"/>
                </a:cubicBezTo>
                <a:cubicBezTo>
                  <a:pt x="7857066" y="5735039"/>
                  <a:pt x="7869992" y="5730458"/>
                  <a:pt x="7867711" y="5726932"/>
                </a:cubicBezTo>
                <a:cubicBezTo>
                  <a:pt x="7863908" y="5720940"/>
                  <a:pt x="7866190" y="5711422"/>
                  <a:pt x="7872273" y="5702964"/>
                </a:cubicBezTo>
                <a:cubicBezTo>
                  <a:pt x="7877977" y="5694502"/>
                  <a:pt x="7886340" y="5686044"/>
                  <a:pt x="7896986" y="5684634"/>
                </a:cubicBezTo>
                <a:cubicBezTo>
                  <a:pt x="7892044" y="5669123"/>
                  <a:pt x="7912193" y="5668066"/>
                  <a:pt x="7914474" y="5665599"/>
                </a:cubicBezTo>
                <a:cubicBezTo>
                  <a:pt x="7908772" y="5669477"/>
                  <a:pt x="7909913" y="5658197"/>
                  <a:pt x="7911054" y="5654672"/>
                </a:cubicBezTo>
                <a:cubicBezTo>
                  <a:pt x="7919418" y="5663132"/>
                  <a:pt x="7934245" y="5640571"/>
                  <a:pt x="7917897" y="5644097"/>
                </a:cubicBezTo>
                <a:cubicBezTo>
                  <a:pt x="7925121" y="5635637"/>
                  <a:pt x="7930825" y="5638106"/>
                  <a:pt x="7933104" y="5640572"/>
                </a:cubicBezTo>
                <a:cubicBezTo>
                  <a:pt x="7935385" y="5631055"/>
                  <a:pt x="7938047" y="5621538"/>
                  <a:pt x="7936907" y="5612020"/>
                </a:cubicBezTo>
                <a:cubicBezTo>
                  <a:pt x="7940329" y="5616602"/>
                  <a:pt x="7939188" y="5620128"/>
                  <a:pt x="7944891" y="5616603"/>
                </a:cubicBezTo>
                <a:cubicBezTo>
                  <a:pt x="7947552" y="5609200"/>
                  <a:pt x="7942611" y="5611667"/>
                  <a:pt x="7942610" y="5607085"/>
                </a:cubicBezTo>
                <a:cubicBezTo>
                  <a:pt x="7944891" y="5605675"/>
                  <a:pt x="7946032" y="5607085"/>
                  <a:pt x="7948312" y="5608143"/>
                </a:cubicBezTo>
                <a:cubicBezTo>
                  <a:pt x="7944891" y="5599683"/>
                  <a:pt x="7950974" y="5595100"/>
                  <a:pt x="7957817" y="5591576"/>
                </a:cubicBezTo>
                <a:cubicBezTo>
                  <a:pt x="7965041" y="5587699"/>
                  <a:pt x="7973406" y="5585584"/>
                  <a:pt x="7971125" y="5580648"/>
                </a:cubicBezTo>
                <a:cubicBezTo>
                  <a:pt x="7968463" y="5583117"/>
                  <a:pt x="7966182" y="5584174"/>
                  <a:pt x="7963901" y="5582057"/>
                </a:cubicBezTo>
                <a:cubicBezTo>
                  <a:pt x="7968462" y="5577124"/>
                  <a:pt x="7971885" y="5572189"/>
                  <a:pt x="7976828" y="5568663"/>
                </a:cubicBezTo>
                <a:cubicBezTo>
                  <a:pt x="7980250" y="5566197"/>
                  <a:pt x="7984812" y="5564081"/>
                  <a:pt x="7988614" y="5565139"/>
                </a:cubicBezTo>
                <a:cubicBezTo>
                  <a:pt x="7982530" y="5554564"/>
                  <a:pt x="7998118" y="5560204"/>
                  <a:pt x="8001539" y="5550686"/>
                </a:cubicBezTo>
                <a:cubicBezTo>
                  <a:pt x="7995457" y="5544694"/>
                  <a:pt x="7998880" y="5532709"/>
                  <a:pt x="8004962" y="5523192"/>
                </a:cubicBezTo>
                <a:cubicBezTo>
                  <a:pt x="8009525" y="5513675"/>
                  <a:pt x="8017889" y="5506625"/>
                  <a:pt x="8022451" y="5512617"/>
                </a:cubicBezTo>
                <a:cubicBezTo>
                  <a:pt x="8022451" y="5501691"/>
                  <a:pt x="8019029" y="5491820"/>
                  <a:pt x="8031957" y="5487238"/>
                </a:cubicBezTo>
                <a:cubicBezTo>
                  <a:pt x="8023972" y="5477369"/>
                  <a:pt x="8020169" y="5500281"/>
                  <a:pt x="8013327" y="5499223"/>
                </a:cubicBezTo>
                <a:cubicBezTo>
                  <a:pt x="8012187" y="5494288"/>
                  <a:pt x="8016749" y="5488296"/>
                  <a:pt x="8020170" y="5483714"/>
                </a:cubicBezTo>
                <a:cubicBezTo>
                  <a:pt x="8024732" y="5477721"/>
                  <a:pt x="8028535" y="5471729"/>
                  <a:pt x="8027394" y="5466794"/>
                </a:cubicBezTo>
                <a:cubicBezTo>
                  <a:pt x="8036898" y="5464679"/>
                  <a:pt x="8042602" y="5463268"/>
                  <a:pt x="8049445" y="5468204"/>
                </a:cubicBezTo>
                <a:cubicBezTo>
                  <a:pt x="8052106" y="5460802"/>
                  <a:pt x="8046023" y="5456219"/>
                  <a:pt x="8046025" y="5450227"/>
                </a:cubicBezTo>
                <a:cubicBezTo>
                  <a:pt x="8043743" y="5452694"/>
                  <a:pt x="8042602" y="5457276"/>
                  <a:pt x="8039180" y="5455866"/>
                </a:cubicBezTo>
                <a:cubicBezTo>
                  <a:pt x="8038039" y="5448817"/>
                  <a:pt x="8040320" y="5442824"/>
                  <a:pt x="8044883" y="5438242"/>
                </a:cubicBezTo>
                <a:cubicBezTo>
                  <a:pt x="8049825" y="5433306"/>
                  <a:pt x="8055528" y="5432250"/>
                  <a:pt x="8061231" y="5435774"/>
                </a:cubicBezTo>
                <a:cubicBezTo>
                  <a:pt x="8056668" y="5440710"/>
                  <a:pt x="8067316" y="5448817"/>
                  <a:pt x="8067315" y="5445291"/>
                </a:cubicBezTo>
                <a:cubicBezTo>
                  <a:pt x="8060091" y="5436832"/>
                  <a:pt x="8070736" y="5422731"/>
                  <a:pt x="8065034" y="5414272"/>
                </a:cubicBezTo>
                <a:cubicBezTo>
                  <a:pt x="8056668" y="5422732"/>
                  <a:pt x="8067315" y="5424848"/>
                  <a:pt x="8061231" y="5432250"/>
                </a:cubicBezTo>
                <a:cubicBezTo>
                  <a:pt x="8053246" y="5432250"/>
                  <a:pt x="8053247" y="5424847"/>
                  <a:pt x="8046023" y="5429782"/>
                </a:cubicBezTo>
                <a:cubicBezTo>
                  <a:pt x="8054387" y="5416740"/>
                  <a:pt x="8056668" y="5410747"/>
                  <a:pt x="8058950" y="5399820"/>
                </a:cubicBezTo>
                <a:cubicBezTo>
                  <a:pt x="8063893" y="5402288"/>
                  <a:pt x="8058949" y="5406870"/>
                  <a:pt x="8065033" y="5408281"/>
                </a:cubicBezTo>
                <a:cubicBezTo>
                  <a:pt x="8071877" y="5400878"/>
                  <a:pt x="8060091" y="5399821"/>
                  <a:pt x="8061232" y="5394886"/>
                </a:cubicBezTo>
                <a:cubicBezTo>
                  <a:pt x="8066175" y="5392418"/>
                  <a:pt x="8069597" y="5386426"/>
                  <a:pt x="8075679" y="5387836"/>
                </a:cubicBezTo>
                <a:cubicBezTo>
                  <a:pt x="8074158" y="5375851"/>
                  <a:pt x="8076439" y="5366334"/>
                  <a:pt x="8080241" y="5356463"/>
                </a:cubicBezTo>
                <a:cubicBezTo>
                  <a:pt x="8082523" y="5352938"/>
                  <a:pt x="8084804" y="5348358"/>
                  <a:pt x="8088606" y="5342364"/>
                </a:cubicBezTo>
                <a:cubicBezTo>
                  <a:pt x="8090886" y="5337429"/>
                  <a:pt x="8093169" y="5331436"/>
                  <a:pt x="8095449" y="5324387"/>
                </a:cubicBezTo>
                <a:cubicBezTo>
                  <a:pt x="8087085" y="5317338"/>
                  <a:pt x="8089367" y="5338486"/>
                  <a:pt x="8082523" y="5334962"/>
                </a:cubicBezTo>
                <a:cubicBezTo>
                  <a:pt x="8082523" y="5319452"/>
                  <a:pt x="8084805" y="5306410"/>
                  <a:pt x="8088606" y="5291958"/>
                </a:cubicBezTo>
                <a:cubicBezTo>
                  <a:pt x="8090887" y="5277858"/>
                  <a:pt x="8093169" y="5263406"/>
                  <a:pt x="8093167" y="5248953"/>
                </a:cubicBezTo>
                <a:cubicBezTo>
                  <a:pt x="8095449" y="5250011"/>
                  <a:pt x="8095450" y="5253536"/>
                  <a:pt x="8097730" y="5256003"/>
                </a:cubicBezTo>
                <a:cubicBezTo>
                  <a:pt x="8096590" y="5251422"/>
                  <a:pt x="8096590" y="5247897"/>
                  <a:pt x="8096590" y="5244371"/>
                </a:cubicBezTo>
                <a:cubicBezTo>
                  <a:pt x="8097731" y="5240846"/>
                  <a:pt x="8098112" y="5238027"/>
                  <a:pt x="8099252" y="5235559"/>
                </a:cubicBezTo>
                <a:cubicBezTo>
                  <a:pt x="8101533" y="5230977"/>
                  <a:pt x="8102293" y="5227452"/>
                  <a:pt x="8097730" y="5224985"/>
                </a:cubicBezTo>
                <a:cubicBezTo>
                  <a:pt x="8102294" y="5216524"/>
                  <a:pt x="8108377" y="5205950"/>
                  <a:pt x="8111797" y="5193965"/>
                </a:cubicBezTo>
                <a:cubicBezTo>
                  <a:pt x="8116360" y="5180570"/>
                  <a:pt x="8120162" y="5167528"/>
                  <a:pt x="8123583" y="5153429"/>
                </a:cubicBezTo>
                <a:cubicBezTo>
                  <a:pt x="8127006" y="5140034"/>
                  <a:pt x="8130808" y="5125581"/>
                  <a:pt x="8134230" y="5113596"/>
                </a:cubicBezTo>
                <a:cubicBezTo>
                  <a:pt x="8135371" y="5111130"/>
                  <a:pt x="8136511" y="5107604"/>
                  <a:pt x="8137652" y="5105137"/>
                </a:cubicBezTo>
                <a:cubicBezTo>
                  <a:pt x="8137652" y="5102670"/>
                  <a:pt x="8138793" y="5099145"/>
                  <a:pt x="8139933" y="5096677"/>
                </a:cubicBezTo>
                <a:cubicBezTo>
                  <a:pt x="8142215" y="5092095"/>
                  <a:pt x="8143734" y="5087160"/>
                  <a:pt x="8146016" y="5083634"/>
                </a:cubicBezTo>
                <a:cubicBezTo>
                  <a:pt x="8147157" y="5074118"/>
                  <a:pt x="8146015" y="5063191"/>
                  <a:pt x="8144876" y="5052616"/>
                </a:cubicBezTo>
                <a:cubicBezTo>
                  <a:pt x="8144875" y="5046976"/>
                  <a:pt x="8145256" y="5042041"/>
                  <a:pt x="8146776" y="5037811"/>
                </a:cubicBezTo>
                <a:lnTo>
                  <a:pt x="8148296" y="5034286"/>
                </a:lnTo>
                <a:lnTo>
                  <a:pt x="8149438" y="5035696"/>
                </a:lnTo>
                <a:cubicBezTo>
                  <a:pt x="8152859" y="5037811"/>
                  <a:pt x="8157802" y="5038164"/>
                  <a:pt x="8163504" y="5038515"/>
                </a:cubicBezTo>
                <a:cubicBezTo>
                  <a:pt x="8167307" y="5032523"/>
                  <a:pt x="8165786" y="5021949"/>
                  <a:pt x="8169588" y="5014546"/>
                </a:cubicBezTo>
                <a:cubicBezTo>
                  <a:pt x="8162364" y="5012432"/>
                  <a:pt x="8161223" y="5003971"/>
                  <a:pt x="8161223" y="4995512"/>
                </a:cubicBezTo>
                <a:cubicBezTo>
                  <a:pt x="8162364" y="4987052"/>
                  <a:pt x="8164646" y="4977536"/>
                  <a:pt x="8166926" y="4973657"/>
                </a:cubicBezTo>
                <a:cubicBezTo>
                  <a:pt x="8166926" y="4977535"/>
                  <a:pt x="8171869" y="4976478"/>
                  <a:pt x="8173010" y="4978592"/>
                </a:cubicBezTo>
                <a:cubicBezTo>
                  <a:pt x="8169588" y="4980002"/>
                  <a:pt x="8165786" y="4978591"/>
                  <a:pt x="8165786" y="4982117"/>
                </a:cubicBezTo>
                <a:cubicBezTo>
                  <a:pt x="8174151" y="4989520"/>
                  <a:pt x="8175292" y="4997980"/>
                  <a:pt x="8175291" y="5006439"/>
                </a:cubicBezTo>
                <a:cubicBezTo>
                  <a:pt x="8175292" y="5015956"/>
                  <a:pt x="8173010" y="5025121"/>
                  <a:pt x="8173011" y="5036049"/>
                </a:cubicBezTo>
                <a:cubicBezTo>
                  <a:pt x="8182514" y="5028999"/>
                  <a:pt x="8180234" y="5040984"/>
                  <a:pt x="8189738" y="5040983"/>
                </a:cubicBezTo>
                <a:cubicBezTo>
                  <a:pt x="8189738" y="5030057"/>
                  <a:pt x="8188598" y="5019481"/>
                  <a:pt x="8188597" y="5008554"/>
                </a:cubicBezTo>
                <a:cubicBezTo>
                  <a:pt x="8187077" y="4997979"/>
                  <a:pt x="8187457" y="4988462"/>
                  <a:pt x="8187457" y="4977535"/>
                </a:cubicBezTo>
                <a:cubicBezTo>
                  <a:pt x="8182515" y="4987053"/>
                  <a:pt x="8179093" y="4970134"/>
                  <a:pt x="8176431" y="4967665"/>
                </a:cubicBezTo>
                <a:cubicBezTo>
                  <a:pt x="8179093" y="4961673"/>
                  <a:pt x="8184796" y="4946164"/>
                  <a:pt x="8181375" y="4942637"/>
                </a:cubicBezTo>
                <a:cubicBezTo>
                  <a:pt x="8181374" y="4946163"/>
                  <a:pt x="8177953" y="4946516"/>
                  <a:pt x="8174151" y="4946516"/>
                </a:cubicBezTo>
                <a:cubicBezTo>
                  <a:pt x="8183656" y="4933121"/>
                  <a:pt x="8177572" y="4917612"/>
                  <a:pt x="8179092" y="4902101"/>
                </a:cubicBezTo>
                <a:cubicBezTo>
                  <a:pt x="8180234" y="4919022"/>
                  <a:pt x="8184796" y="4910562"/>
                  <a:pt x="8188597" y="4922546"/>
                </a:cubicBezTo>
                <a:cubicBezTo>
                  <a:pt x="8190878" y="4910561"/>
                  <a:pt x="8192781" y="4902101"/>
                  <a:pt x="8182514" y="4895052"/>
                </a:cubicBezTo>
                <a:cubicBezTo>
                  <a:pt x="8184796" y="4895052"/>
                  <a:pt x="8187077" y="4895052"/>
                  <a:pt x="8189738" y="4893642"/>
                </a:cubicBezTo>
                <a:cubicBezTo>
                  <a:pt x="8187078" y="4887650"/>
                  <a:pt x="8185937" y="4880600"/>
                  <a:pt x="8184797" y="4873197"/>
                </a:cubicBezTo>
                <a:cubicBezTo>
                  <a:pt x="8183656" y="4864738"/>
                  <a:pt x="8182515" y="4856630"/>
                  <a:pt x="8182515" y="4848170"/>
                </a:cubicBezTo>
                <a:cubicBezTo>
                  <a:pt x="8181375" y="4838653"/>
                  <a:pt x="8180234" y="4830194"/>
                  <a:pt x="8179093" y="4820675"/>
                </a:cubicBezTo>
                <a:cubicBezTo>
                  <a:pt x="8177571" y="4812217"/>
                  <a:pt x="8174151" y="4803757"/>
                  <a:pt x="8170729" y="4796707"/>
                </a:cubicBezTo>
                <a:cubicBezTo>
                  <a:pt x="8174151" y="4795296"/>
                  <a:pt x="8177952" y="4794239"/>
                  <a:pt x="8177953" y="4791773"/>
                </a:cubicBezTo>
                <a:cubicBezTo>
                  <a:pt x="8173010" y="4784722"/>
                  <a:pt x="8170729" y="4777319"/>
                  <a:pt x="8169589" y="4768861"/>
                </a:cubicBezTo>
                <a:cubicBezTo>
                  <a:pt x="8166927" y="4760752"/>
                  <a:pt x="8166167" y="4752293"/>
                  <a:pt x="8163505" y="4745244"/>
                </a:cubicBezTo>
                <a:cubicBezTo>
                  <a:pt x="8161223" y="4728323"/>
                  <a:pt x="8158942" y="4714223"/>
                  <a:pt x="8151719" y="4709289"/>
                </a:cubicBezTo>
                <a:cubicBezTo>
                  <a:pt x="8155520" y="4706821"/>
                  <a:pt x="8160082" y="4709288"/>
                  <a:pt x="8162364" y="4712813"/>
                </a:cubicBezTo>
                <a:cubicBezTo>
                  <a:pt x="8165026" y="4716339"/>
                  <a:pt x="8166166" y="4721273"/>
                  <a:pt x="8164645" y="4726208"/>
                </a:cubicBezTo>
                <a:cubicBezTo>
                  <a:pt x="8180233" y="4718806"/>
                  <a:pt x="8163885" y="4706821"/>
                  <a:pt x="8158943" y="4700829"/>
                </a:cubicBezTo>
                <a:cubicBezTo>
                  <a:pt x="8158943" y="4700829"/>
                  <a:pt x="8163504" y="4698362"/>
                  <a:pt x="8163504" y="4699418"/>
                </a:cubicBezTo>
                <a:cubicBezTo>
                  <a:pt x="8160845" y="4694132"/>
                  <a:pt x="8156281" y="4691664"/>
                  <a:pt x="8152099" y="4688844"/>
                </a:cubicBezTo>
                <a:lnTo>
                  <a:pt x="8144875" y="4681794"/>
                </a:lnTo>
                <a:lnTo>
                  <a:pt x="8157423" y="4685319"/>
                </a:lnTo>
                <a:cubicBezTo>
                  <a:pt x="8161985" y="4685672"/>
                  <a:pt x="8166546" y="4684967"/>
                  <a:pt x="8170729" y="4683909"/>
                </a:cubicBezTo>
                <a:lnTo>
                  <a:pt x="8173771" y="4682852"/>
                </a:lnTo>
                <a:lnTo>
                  <a:pt x="8179093" y="4699772"/>
                </a:lnTo>
                <a:cubicBezTo>
                  <a:pt x="8181375" y="4706116"/>
                  <a:pt x="8184796" y="4712462"/>
                  <a:pt x="8189739" y="4717749"/>
                </a:cubicBezTo>
                <a:cubicBezTo>
                  <a:pt x="8185937" y="4718806"/>
                  <a:pt x="8190499" y="4727266"/>
                  <a:pt x="8184796" y="4728324"/>
                </a:cubicBezTo>
                <a:cubicBezTo>
                  <a:pt x="8192781" y="4743833"/>
                  <a:pt x="8194301" y="4763220"/>
                  <a:pt x="8195441" y="4781197"/>
                </a:cubicBezTo>
                <a:cubicBezTo>
                  <a:pt x="8195441" y="4789658"/>
                  <a:pt x="8196582" y="4797764"/>
                  <a:pt x="8198863" y="4806224"/>
                </a:cubicBezTo>
                <a:cubicBezTo>
                  <a:pt x="8200004" y="4809749"/>
                  <a:pt x="8201526" y="4813626"/>
                  <a:pt x="8203806" y="4817151"/>
                </a:cubicBezTo>
                <a:cubicBezTo>
                  <a:pt x="8204947" y="4820676"/>
                  <a:pt x="8207227" y="4824202"/>
                  <a:pt x="8209508" y="4827726"/>
                </a:cubicBezTo>
                <a:cubicBezTo>
                  <a:pt x="8209508" y="4823143"/>
                  <a:pt x="8208368" y="4818209"/>
                  <a:pt x="8207227" y="4814684"/>
                </a:cubicBezTo>
                <a:cubicBezTo>
                  <a:pt x="8207227" y="4810807"/>
                  <a:pt x="8207227" y="4807281"/>
                  <a:pt x="8210649" y="4806225"/>
                </a:cubicBezTo>
                <a:cubicBezTo>
                  <a:pt x="8211790" y="4815741"/>
                  <a:pt x="8226999" y="4854162"/>
                  <a:pt x="8209509" y="4848169"/>
                </a:cubicBezTo>
                <a:cubicBezTo>
                  <a:pt x="8211790" y="4854162"/>
                  <a:pt x="8214071" y="4860155"/>
                  <a:pt x="8215211" y="4869673"/>
                </a:cubicBezTo>
                <a:cubicBezTo>
                  <a:pt x="8225858" y="4872140"/>
                  <a:pt x="8212930" y="4855572"/>
                  <a:pt x="8220154" y="4854162"/>
                </a:cubicBezTo>
                <a:cubicBezTo>
                  <a:pt x="8221295" y="4861565"/>
                  <a:pt x="8224717" y="4870731"/>
                  <a:pt x="8225858" y="4880599"/>
                </a:cubicBezTo>
                <a:cubicBezTo>
                  <a:pt x="8226999" y="4891175"/>
                  <a:pt x="8225858" y="4900691"/>
                  <a:pt x="8220154" y="4906684"/>
                </a:cubicBezTo>
                <a:cubicBezTo>
                  <a:pt x="8221295" y="4912675"/>
                  <a:pt x="8222435" y="4919022"/>
                  <a:pt x="8223576" y="4925014"/>
                </a:cubicBezTo>
                <a:cubicBezTo>
                  <a:pt x="8224717" y="4932064"/>
                  <a:pt x="8224718" y="4936645"/>
                  <a:pt x="8225858" y="4942638"/>
                </a:cubicBezTo>
                <a:cubicBezTo>
                  <a:pt x="8226999" y="4954622"/>
                  <a:pt x="8226999" y="4965550"/>
                  <a:pt x="8228139" y="4976478"/>
                </a:cubicBezTo>
                <a:cubicBezTo>
                  <a:pt x="8228139" y="4985994"/>
                  <a:pt x="8228139" y="4995513"/>
                  <a:pt x="8226999" y="5005029"/>
                </a:cubicBezTo>
                <a:cubicBezTo>
                  <a:pt x="8225858" y="5014546"/>
                  <a:pt x="8223577" y="5023006"/>
                  <a:pt x="8221296" y="5031467"/>
                </a:cubicBezTo>
                <a:cubicBezTo>
                  <a:pt x="8233080" y="5033933"/>
                  <a:pt x="8215592" y="5037105"/>
                  <a:pt x="8216733" y="5043098"/>
                </a:cubicBezTo>
                <a:cubicBezTo>
                  <a:pt x="8219014" y="5050499"/>
                  <a:pt x="8228139" y="5040984"/>
                  <a:pt x="8228140" y="5045918"/>
                </a:cubicBezTo>
                <a:cubicBezTo>
                  <a:pt x="8228139" y="5048386"/>
                  <a:pt x="8230419" y="5049090"/>
                  <a:pt x="8230420" y="5051558"/>
                </a:cubicBezTo>
                <a:cubicBezTo>
                  <a:pt x="8232700" y="5062485"/>
                  <a:pt x="8224718" y="5061429"/>
                  <a:pt x="8223577" y="5068477"/>
                </a:cubicBezTo>
                <a:cubicBezTo>
                  <a:pt x="8229278" y="5072003"/>
                  <a:pt x="8226998" y="5086454"/>
                  <a:pt x="8228139" y="5097030"/>
                </a:cubicBezTo>
                <a:cubicBezTo>
                  <a:pt x="8209509" y="5098440"/>
                  <a:pt x="8220155" y="5119941"/>
                  <a:pt x="8219013" y="5130869"/>
                </a:cubicBezTo>
                <a:cubicBezTo>
                  <a:pt x="8216733" y="5153429"/>
                  <a:pt x="8210649" y="5179865"/>
                  <a:pt x="8206088" y="5205245"/>
                </a:cubicBezTo>
                <a:lnTo>
                  <a:pt x="8204186" y="5212294"/>
                </a:lnTo>
                <a:lnTo>
                  <a:pt x="8201145" y="5221811"/>
                </a:lnTo>
                <a:cubicBezTo>
                  <a:pt x="8200004" y="5226042"/>
                  <a:pt x="8199244" y="5230272"/>
                  <a:pt x="8199243" y="5234501"/>
                </a:cubicBezTo>
                <a:lnTo>
                  <a:pt x="8197722" y="5240846"/>
                </a:lnTo>
                <a:cubicBezTo>
                  <a:pt x="8196582" y="5246839"/>
                  <a:pt x="8195441" y="5251773"/>
                  <a:pt x="8194300" y="5257766"/>
                </a:cubicBezTo>
                <a:cubicBezTo>
                  <a:pt x="8194301" y="5262701"/>
                  <a:pt x="8193159" y="5267283"/>
                  <a:pt x="8192019" y="5271866"/>
                </a:cubicBezTo>
                <a:cubicBezTo>
                  <a:pt x="8194681" y="5265522"/>
                  <a:pt x="8196581" y="5259881"/>
                  <a:pt x="8198103" y="5254593"/>
                </a:cubicBezTo>
                <a:lnTo>
                  <a:pt x="8200764" y="5241551"/>
                </a:lnTo>
                <a:lnTo>
                  <a:pt x="8202285" y="5247191"/>
                </a:lnTo>
                <a:cubicBezTo>
                  <a:pt x="8204566" y="5251421"/>
                  <a:pt x="8207988" y="5255298"/>
                  <a:pt x="8213311" y="5259530"/>
                </a:cubicBezTo>
                <a:cubicBezTo>
                  <a:pt x="8225477" y="5246839"/>
                  <a:pt x="8220915" y="5228157"/>
                  <a:pt x="8213311" y="5217229"/>
                </a:cubicBezTo>
                <a:lnTo>
                  <a:pt x="8211410" y="5215114"/>
                </a:lnTo>
                <a:lnTo>
                  <a:pt x="8212930" y="5212294"/>
                </a:lnTo>
                <a:cubicBezTo>
                  <a:pt x="8210650" y="5195727"/>
                  <a:pt x="8214451" y="5176340"/>
                  <a:pt x="8217873" y="5156953"/>
                </a:cubicBezTo>
                <a:cubicBezTo>
                  <a:pt x="8221295" y="5137918"/>
                  <a:pt x="8225858" y="5118884"/>
                  <a:pt x="8224717" y="5099849"/>
                </a:cubicBezTo>
                <a:cubicBezTo>
                  <a:pt x="8231940" y="5100908"/>
                  <a:pt x="8233081" y="5095973"/>
                  <a:pt x="8237644" y="5094915"/>
                </a:cubicBezTo>
                <a:cubicBezTo>
                  <a:pt x="8241065" y="5098439"/>
                  <a:pt x="8241066" y="5105490"/>
                  <a:pt x="8243347" y="5109367"/>
                </a:cubicBezTo>
                <a:cubicBezTo>
                  <a:pt x="8245629" y="5106899"/>
                  <a:pt x="8245628" y="5101964"/>
                  <a:pt x="8245628" y="5097029"/>
                </a:cubicBezTo>
                <a:cubicBezTo>
                  <a:pt x="8244487" y="5092447"/>
                  <a:pt x="8244488" y="5087513"/>
                  <a:pt x="8243347" y="5081520"/>
                </a:cubicBezTo>
                <a:cubicBezTo>
                  <a:pt x="8242206" y="5069536"/>
                  <a:pt x="8242586" y="5057551"/>
                  <a:pt x="8249430" y="5048034"/>
                </a:cubicBezTo>
                <a:cubicBezTo>
                  <a:pt x="8246008" y="5048034"/>
                  <a:pt x="8244487" y="5044508"/>
                  <a:pt x="8244488" y="5042042"/>
                </a:cubicBezTo>
                <a:cubicBezTo>
                  <a:pt x="8245629" y="5038516"/>
                  <a:pt x="8247149" y="5033934"/>
                  <a:pt x="8247148" y="5031467"/>
                </a:cubicBezTo>
                <a:cubicBezTo>
                  <a:pt x="8238784" y="5026531"/>
                  <a:pt x="8234222" y="5013489"/>
                  <a:pt x="8233082" y="5000447"/>
                </a:cubicBezTo>
                <a:cubicBezTo>
                  <a:pt x="8230799" y="4985994"/>
                  <a:pt x="8230800" y="4971543"/>
                  <a:pt x="8231940" y="4963083"/>
                </a:cubicBezTo>
                <a:cubicBezTo>
                  <a:pt x="8236503" y="4963083"/>
                  <a:pt x="8234222" y="4988110"/>
                  <a:pt x="8237644" y="4980002"/>
                </a:cubicBezTo>
                <a:cubicBezTo>
                  <a:pt x="8236503" y="4971543"/>
                  <a:pt x="8236503" y="4962025"/>
                  <a:pt x="8243348" y="4962024"/>
                </a:cubicBezTo>
                <a:cubicBezTo>
                  <a:pt x="8244487" y="4966961"/>
                  <a:pt x="8242586" y="4978592"/>
                  <a:pt x="8247148" y="4978591"/>
                </a:cubicBezTo>
                <a:cubicBezTo>
                  <a:pt x="8250571" y="4969076"/>
                  <a:pt x="8243347" y="4951097"/>
                  <a:pt x="8259695" y="4954976"/>
                </a:cubicBezTo>
                <a:cubicBezTo>
                  <a:pt x="8259695" y="4941582"/>
                  <a:pt x="8250570" y="4959558"/>
                  <a:pt x="8249429" y="4946516"/>
                </a:cubicBezTo>
                <a:cubicBezTo>
                  <a:pt x="8250571" y="4946516"/>
                  <a:pt x="8251711" y="4944047"/>
                  <a:pt x="8250571" y="4940523"/>
                </a:cubicBezTo>
                <a:cubicBezTo>
                  <a:pt x="8262356" y="4935588"/>
                  <a:pt x="8263496" y="4945106"/>
                  <a:pt x="8268059" y="4947573"/>
                </a:cubicBezTo>
                <a:cubicBezTo>
                  <a:pt x="8274143" y="4933121"/>
                  <a:pt x="8263496" y="4934531"/>
                  <a:pt x="8259695" y="4933121"/>
                </a:cubicBezTo>
                <a:cubicBezTo>
                  <a:pt x="8265778" y="4923604"/>
                  <a:pt x="8270340" y="4940523"/>
                  <a:pt x="8274142" y="4932063"/>
                </a:cubicBezTo>
                <a:cubicBezTo>
                  <a:pt x="8276424" y="4926070"/>
                  <a:pt x="8276424" y="4918668"/>
                  <a:pt x="8276424" y="4912675"/>
                </a:cubicBezTo>
                <a:cubicBezTo>
                  <a:pt x="8276424" y="4906684"/>
                  <a:pt x="8276425" y="4902101"/>
                  <a:pt x="8275284" y="4898225"/>
                </a:cubicBezTo>
                <a:cubicBezTo>
                  <a:pt x="8275283" y="4902101"/>
                  <a:pt x="8273002" y="4904217"/>
                  <a:pt x="8271861" y="4905627"/>
                </a:cubicBezTo>
                <a:cubicBezTo>
                  <a:pt x="8271861" y="4899634"/>
                  <a:pt x="8262356" y="4893643"/>
                  <a:pt x="8269200" y="4891174"/>
                </a:cubicBezTo>
                <a:cubicBezTo>
                  <a:pt x="8270720" y="4893643"/>
                  <a:pt x="8270341" y="4899635"/>
                  <a:pt x="8273003" y="4899634"/>
                </a:cubicBezTo>
                <a:cubicBezTo>
                  <a:pt x="8275283" y="4890116"/>
                  <a:pt x="8274143" y="4879541"/>
                  <a:pt x="8273002" y="4869672"/>
                </a:cubicBezTo>
                <a:cubicBezTo>
                  <a:pt x="8273002" y="4859098"/>
                  <a:pt x="8271862" y="4849227"/>
                  <a:pt x="8276424" y="4843235"/>
                </a:cubicBezTo>
                <a:cubicBezTo>
                  <a:pt x="8271862" y="4837243"/>
                  <a:pt x="8270721" y="4850637"/>
                  <a:pt x="8266918" y="4843235"/>
                </a:cubicBezTo>
                <a:cubicBezTo>
                  <a:pt x="8260075" y="4826668"/>
                  <a:pt x="8271861" y="4825258"/>
                  <a:pt x="8270341" y="4814684"/>
                </a:cubicBezTo>
                <a:cubicBezTo>
                  <a:pt x="8266918" y="4813273"/>
                  <a:pt x="8260075" y="4820676"/>
                  <a:pt x="8258555" y="4813274"/>
                </a:cubicBezTo>
                <a:cubicBezTo>
                  <a:pt x="8257415" y="4803756"/>
                  <a:pt x="8248289" y="4787190"/>
                  <a:pt x="8259695" y="4786132"/>
                </a:cubicBezTo>
                <a:cubicBezTo>
                  <a:pt x="8262357" y="4788248"/>
                  <a:pt x="8266918" y="4807282"/>
                  <a:pt x="8268060" y="4798822"/>
                </a:cubicBezTo>
                <a:cubicBezTo>
                  <a:pt x="8260075" y="4784721"/>
                  <a:pt x="8262355" y="4771326"/>
                  <a:pt x="8250570" y="4766744"/>
                </a:cubicBezTo>
                <a:cubicBezTo>
                  <a:pt x="8250570" y="4754760"/>
                  <a:pt x="8263497" y="4765688"/>
                  <a:pt x="8262356" y="4754760"/>
                </a:cubicBezTo>
                <a:cubicBezTo>
                  <a:pt x="8260075" y="4751236"/>
                  <a:pt x="8252852" y="4755817"/>
                  <a:pt x="8251711" y="4751235"/>
                </a:cubicBezTo>
                <a:cubicBezTo>
                  <a:pt x="8255513" y="4746301"/>
                  <a:pt x="8256653" y="4712814"/>
                  <a:pt x="8250570" y="4729381"/>
                </a:cubicBezTo>
                <a:cubicBezTo>
                  <a:pt x="8249429" y="4716339"/>
                  <a:pt x="8248288" y="4713871"/>
                  <a:pt x="8243346" y="4697304"/>
                </a:cubicBezTo>
                <a:cubicBezTo>
                  <a:pt x="8239925" y="4697304"/>
                  <a:pt x="8235362" y="4700829"/>
                  <a:pt x="8234222" y="4697304"/>
                </a:cubicBezTo>
                <a:cubicBezTo>
                  <a:pt x="8233080" y="4691311"/>
                  <a:pt x="8231560" y="4684261"/>
                  <a:pt x="8230419" y="4679326"/>
                </a:cubicBezTo>
                <a:cubicBezTo>
                  <a:pt x="8229278" y="4673335"/>
                  <a:pt x="8228139" y="4667341"/>
                  <a:pt x="8225858" y="4661350"/>
                </a:cubicBezTo>
                <a:cubicBezTo>
                  <a:pt x="8222436" y="4650422"/>
                  <a:pt x="8218633" y="4639849"/>
                  <a:pt x="8214071" y="4628919"/>
                </a:cubicBezTo>
                <a:cubicBezTo>
                  <a:pt x="8209508" y="4618345"/>
                  <a:pt x="8204567" y="4608829"/>
                  <a:pt x="8201144" y="4597901"/>
                </a:cubicBezTo>
                <a:cubicBezTo>
                  <a:pt x="8198864" y="4592967"/>
                  <a:pt x="8197723" y="4588384"/>
                  <a:pt x="8195441" y="4582392"/>
                </a:cubicBezTo>
                <a:cubicBezTo>
                  <a:pt x="8194301" y="4579925"/>
                  <a:pt x="8194301" y="4577457"/>
                  <a:pt x="8193160" y="4574990"/>
                </a:cubicBezTo>
                <a:cubicBezTo>
                  <a:pt x="8193160" y="4573932"/>
                  <a:pt x="8192020" y="4571464"/>
                  <a:pt x="8192019" y="4570407"/>
                </a:cubicBezTo>
                <a:cubicBezTo>
                  <a:pt x="8190878" y="4565471"/>
                  <a:pt x="8190878" y="4565471"/>
                  <a:pt x="8190878" y="4565471"/>
                </a:cubicBezTo>
                <a:cubicBezTo>
                  <a:pt x="8185937" y="4565471"/>
                  <a:pt x="8187078" y="4572874"/>
                  <a:pt x="8183656" y="4567940"/>
                </a:cubicBezTo>
                <a:cubicBezTo>
                  <a:pt x="8178712" y="4547494"/>
                  <a:pt x="8174151" y="4530928"/>
                  <a:pt x="8160083" y="4522468"/>
                </a:cubicBezTo>
                <a:cubicBezTo>
                  <a:pt x="8162364" y="4521410"/>
                  <a:pt x="8165786" y="4522469"/>
                  <a:pt x="8168447" y="4522468"/>
                </a:cubicBezTo>
                <a:cubicBezTo>
                  <a:pt x="8165785" y="4520001"/>
                  <a:pt x="8163885" y="4516476"/>
                  <a:pt x="8161223" y="4512951"/>
                </a:cubicBezTo>
                <a:cubicBezTo>
                  <a:pt x="8160083" y="4510484"/>
                  <a:pt x="8160082" y="4509426"/>
                  <a:pt x="8158942" y="4506958"/>
                </a:cubicBezTo>
                <a:cubicBezTo>
                  <a:pt x="8157802" y="4505548"/>
                  <a:pt x="8157802" y="4505901"/>
                  <a:pt x="8157802" y="4505901"/>
                </a:cubicBezTo>
                <a:cubicBezTo>
                  <a:pt x="8157801" y="4504491"/>
                  <a:pt x="8157801" y="4504491"/>
                  <a:pt x="8157801" y="4504491"/>
                </a:cubicBezTo>
                <a:cubicBezTo>
                  <a:pt x="8157801" y="4504491"/>
                  <a:pt x="8157801" y="4504491"/>
                  <a:pt x="8157801" y="4503433"/>
                </a:cubicBezTo>
                <a:cubicBezTo>
                  <a:pt x="8157802" y="4499909"/>
                  <a:pt x="8157802" y="4496032"/>
                  <a:pt x="8157802" y="4492507"/>
                </a:cubicBezTo>
                <a:cubicBezTo>
                  <a:pt x="8163885" y="4492507"/>
                  <a:pt x="8164646" y="4494973"/>
                  <a:pt x="8166926" y="4496383"/>
                </a:cubicBezTo>
                <a:cubicBezTo>
                  <a:pt x="8168448" y="4497440"/>
                  <a:pt x="8169207" y="4498498"/>
                  <a:pt x="8171870" y="4498499"/>
                </a:cubicBezTo>
                <a:cubicBezTo>
                  <a:pt x="8173010" y="4498499"/>
                  <a:pt x="8173010" y="4498499"/>
                  <a:pt x="8173010" y="4498499"/>
                </a:cubicBezTo>
                <a:cubicBezTo>
                  <a:pt x="8174152" y="4499556"/>
                  <a:pt x="8174152" y="4499556"/>
                  <a:pt x="8175291" y="4499555"/>
                </a:cubicBezTo>
                <a:cubicBezTo>
                  <a:pt x="8176811" y="4499556"/>
                  <a:pt x="8178712" y="4499556"/>
                  <a:pt x="8181375" y="4499555"/>
                </a:cubicBezTo>
                <a:cubicBezTo>
                  <a:pt x="8180234" y="4497442"/>
                  <a:pt x="8179093" y="4496031"/>
                  <a:pt x="8177952" y="4494621"/>
                </a:cubicBezTo>
                <a:cubicBezTo>
                  <a:pt x="8176431" y="4493563"/>
                  <a:pt x="8176431" y="4493563"/>
                  <a:pt x="8176431" y="4493563"/>
                </a:cubicBezTo>
                <a:cubicBezTo>
                  <a:pt x="8175292" y="4492507"/>
                  <a:pt x="8174151" y="4492507"/>
                  <a:pt x="8173011" y="4492506"/>
                </a:cubicBezTo>
                <a:cubicBezTo>
                  <a:pt x="8169588" y="4491450"/>
                  <a:pt x="8167308" y="4490039"/>
                  <a:pt x="8163504" y="4490039"/>
                </a:cubicBezTo>
                <a:cubicBezTo>
                  <a:pt x="8157801" y="4488981"/>
                  <a:pt x="8152859" y="4486514"/>
                  <a:pt x="8151719" y="4480522"/>
                </a:cubicBezTo>
                <a:cubicBezTo>
                  <a:pt x="8146016" y="4481932"/>
                  <a:pt x="8146016" y="4487570"/>
                  <a:pt x="8143734" y="4485104"/>
                </a:cubicBezTo>
                <a:cubicBezTo>
                  <a:pt x="8143734" y="4481579"/>
                  <a:pt x="8143735" y="4480522"/>
                  <a:pt x="8142594" y="4479112"/>
                </a:cubicBezTo>
                <a:cubicBezTo>
                  <a:pt x="8141453" y="4479112"/>
                  <a:pt x="8141073" y="4479112"/>
                  <a:pt x="8141073" y="4479112"/>
                </a:cubicBezTo>
                <a:cubicBezTo>
                  <a:pt x="8141073" y="4479112"/>
                  <a:pt x="8141073" y="4479112"/>
                  <a:pt x="8139933" y="4479112"/>
                </a:cubicBezTo>
                <a:cubicBezTo>
                  <a:pt x="8139933" y="4478054"/>
                  <a:pt x="8138792" y="4476996"/>
                  <a:pt x="8139933" y="4478054"/>
                </a:cubicBezTo>
                <a:cubicBezTo>
                  <a:pt x="8138793" y="4475586"/>
                  <a:pt x="8136511" y="4472414"/>
                  <a:pt x="8133088" y="4466421"/>
                </a:cubicBezTo>
                <a:cubicBezTo>
                  <a:pt x="8133090" y="4465011"/>
                  <a:pt x="8133089" y="4464660"/>
                  <a:pt x="8133089" y="4464660"/>
                </a:cubicBezTo>
                <a:cubicBezTo>
                  <a:pt x="8131949" y="4464659"/>
                  <a:pt x="8130808" y="4463601"/>
                  <a:pt x="8128527" y="4463602"/>
                </a:cubicBezTo>
                <a:cubicBezTo>
                  <a:pt x="8135750" y="4459020"/>
                  <a:pt x="8131949" y="4450560"/>
                  <a:pt x="8131949" y="4444568"/>
                </a:cubicBezTo>
                <a:cubicBezTo>
                  <a:pt x="8122445" y="4436108"/>
                  <a:pt x="8117881" y="4425533"/>
                  <a:pt x="8113319" y="4416016"/>
                </a:cubicBezTo>
                <a:lnTo>
                  <a:pt x="8107615" y="4405793"/>
                </a:lnTo>
                <a:lnTo>
                  <a:pt x="8109137" y="4407204"/>
                </a:lnTo>
                <a:cubicBezTo>
                  <a:pt x="8117501" y="4411786"/>
                  <a:pt x="8130048" y="4411786"/>
                  <a:pt x="8135370" y="4407555"/>
                </a:cubicBezTo>
                <a:cubicBezTo>
                  <a:pt x="8136890" y="4401564"/>
                  <a:pt x="8135750" y="4395923"/>
                  <a:pt x="8137271" y="4389930"/>
                </a:cubicBezTo>
                <a:cubicBezTo>
                  <a:pt x="8124344" y="4381471"/>
                  <a:pt x="8111798" y="4375480"/>
                  <a:pt x="8103433" y="4388875"/>
                </a:cubicBezTo>
                <a:lnTo>
                  <a:pt x="8103053" y="4399095"/>
                </a:lnTo>
                <a:lnTo>
                  <a:pt x="8090886" y="4390636"/>
                </a:lnTo>
                <a:cubicBezTo>
                  <a:pt x="8084805" y="4380062"/>
                  <a:pt x="8079101" y="4368077"/>
                  <a:pt x="8071876" y="4356092"/>
                </a:cubicBezTo>
                <a:cubicBezTo>
                  <a:pt x="8065034" y="4345166"/>
                  <a:pt x="8056669" y="4333180"/>
                  <a:pt x="8047164" y="4322605"/>
                </a:cubicBezTo>
                <a:cubicBezTo>
                  <a:pt x="8043743" y="4317670"/>
                  <a:pt x="8039181" y="4311678"/>
                  <a:pt x="8034237" y="4307095"/>
                </a:cubicBezTo>
                <a:cubicBezTo>
                  <a:pt x="8029676" y="4302161"/>
                  <a:pt x="8024733" y="4297226"/>
                  <a:pt x="8021311" y="4292643"/>
                </a:cubicBezTo>
                <a:cubicBezTo>
                  <a:pt x="8011806" y="4284183"/>
                  <a:pt x="8003822" y="4275723"/>
                  <a:pt x="7995838" y="4270789"/>
                </a:cubicBezTo>
                <a:cubicBezTo>
                  <a:pt x="7998119" y="4265148"/>
                  <a:pt x="7986332" y="4256689"/>
                  <a:pt x="7994697" y="4252107"/>
                </a:cubicBezTo>
                <a:cubicBezTo>
                  <a:pt x="7976828" y="4244705"/>
                  <a:pt x="7981770" y="4227785"/>
                  <a:pt x="7966181" y="4225318"/>
                </a:cubicBezTo>
                <a:cubicBezTo>
                  <a:pt x="7967702" y="4229195"/>
                  <a:pt x="7969984" y="4231310"/>
                  <a:pt x="7966181" y="4233777"/>
                </a:cubicBezTo>
                <a:lnTo>
                  <a:pt x="7964662" y="4232720"/>
                </a:lnTo>
                <a:lnTo>
                  <a:pt x="7965801" y="4228842"/>
                </a:lnTo>
                <a:lnTo>
                  <a:pt x="7954015" y="4216154"/>
                </a:lnTo>
                <a:lnTo>
                  <a:pt x="7954395" y="4215800"/>
                </a:lnTo>
                <a:cubicBezTo>
                  <a:pt x="7954776" y="4214390"/>
                  <a:pt x="7954396" y="4212981"/>
                  <a:pt x="7952114" y="4211218"/>
                </a:cubicBezTo>
                <a:cubicBezTo>
                  <a:pt x="7934626" y="4215799"/>
                  <a:pt x="7928922" y="4186896"/>
                  <a:pt x="7920558" y="4174911"/>
                </a:cubicBezTo>
                <a:cubicBezTo>
                  <a:pt x="7915996" y="4178788"/>
                  <a:pt x="7919037" y="4182313"/>
                  <a:pt x="7919038" y="4184781"/>
                </a:cubicBezTo>
                <a:cubicBezTo>
                  <a:pt x="7909532" y="4177731"/>
                  <a:pt x="7893184" y="4165746"/>
                  <a:pt x="7900408" y="4153762"/>
                </a:cubicBezTo>
                <a:cubicBezTo>
                  <a:pt x="7907251" y="4157287"/>
                  <a:pt x="7900407" y="4169271"/>
                  <a:pt x="7908773" y="4165395"/>
                </a:cubicBezTo>
                <a:cubicBezTo>
                  <a:pt x="7906491" y="4161869"/>
                  <a:pt x="7909913" y="4159754"/>
                  <a:pt x="7909913" y="4155877"/>
                </a:cubicBezTo>
                <a:cubicBezTo>
                  <a:pt x="7901549" y="4153761"/>
                  <a:pt x="7893185" y="4148827"/>
                  <a:pt x="7885199" y="4143893"/>
                </a:cubicBezTo>
                <a:cubicBezTo>
                  <a:pt x="7881397" y="4141424"/>
                  <a:pt x="7877976" y="4138957"/>
                  <a:pt x="7874555" y="4136843"/>
                </a:cubicBezTo>
                <a:cubicBezTo>
                  <a:pt x="7870752" y="4132965"/>
                  <a:pt x="7867711" y="4130850"/>
                  <a:pt x="7863908" y="4128382"/>
                </a:cubicBezTo>
                <a:lnTo>
                  <a:pt x="7846040" y="4113225"/>
                </a:lnTo>
                <a:lnTo>
                  <a:pt x="7857826" y="4101593"/>
                </a:lnTo>
                <a:cubicBezTo>
                  <a:pt x="7863148" y="4095600"/>
                  <a:pt x="7866570" y="4089961"/>
                  <a:pt x="7865810" y="4084321"/>
                </a:cubicBezTo>
                <a:cubicBezTo>
                  <a:pt x="7851742" y="4078329"/>
                  <a:pt x="7847181" y="4086083"/>
                  <a:pt x="7838056" y="4096306"/>
                </a:cubicBezTo>
                <a:lnTo>
                  <a:pt x="7833112" y="4100887"/>
                </a:lnTo>
                <a:lnTo>
                  <a:pt x="7830831" y="4098421"/>
                </a:lnTo>
                <a:cubicBezTo>
                  <a:pt x="7825129" y="4092428"/>
                  <a:pt x="7816764" y="4097364"/>
                  <a:pt x="7814483" y="4094896"/>
                </a:cubicBezTo>
                <a:cubicBezTo>
                  <a:pt x="7807639" y="4088903"/>
                  <a:pt x="7808780" y="4075860"/>
                  <a:pt x="7793572" y="4069869"/>
                </a:cubicBezTo>
                <a:cubicBezTo>
                  <a:pt x="7795854" y="4070926"/>
                  <a:pt x="7789770" y="4067401"/>
                  <a:pt x="7784067" y="4062819"/>
                </a:cubicBezTo>
                <a:cubicBezTo>
                  <a:pt x="7781786" y="4061409"/>
                  <a:pt x="7753651" y="4048014"/>
                  <a:pt x="7752511" y="4036030"/>
                </a:cubicBezTo>
                <a:cubicBezTo>
                  <a:pt x="7754791" y="4030038"/>
                  <a:pt x="7773422" y="4045899"/>
                  <a:pt x="7768860" y="4037440"/>
                </a:cubicBezTo>
                <a:cubicBezTo>
                  <a:pt x="7759354" y="4032504"/>
                  <a:pt x="7754792" y="4032858"/>
                  <a:pt x="7748708" y="4024397"/>
                </a:cubicBezTo>
                <a:cubicBezTo>
                  <a:pt x="7746427" y="4030390"/>
                  <a:pt x="7741865" y="4030390"/>
                  <a:pt x="7738064" y="4027922"/>
                </a:cubicBezTo>
                <a:cubicBezTo>
                  <a:pt x="7733501" y="4026512"/>
                  <a:pt x="7730079" y="4021930"/>
                  <a:pt x="7728938" y="4018405"/>
                </a:cubicBezTo>
                <a:cubicBezTo>
                  <a:pt x="7733880" y="4018405"/>
                  <a:pt x="7739584" y="4020519"/>
                  <a:pt x="7744146" y="4021930"/>
                </a:cubicBezTo>
                <a:cubicBezTo>
                  <a:pt x="7749089" y="4022987"/>
                  <a:pt x="7753651" y="4024045"/>
                  <a:pt x="7758213" y="4021929"/>
                </a:cubicBezTo>
                <a:cubicBezTo>
                  <a:pt x="7753650" y="4019462"/>
                  <a:pt x="7747948" y="4018404"/>
                  <a:pt x="7743005" y="4015937"/>
                </a:cubicBezTo>
                <a:cubicBezTo>
                  <a:pt x="7737302" y="4013471"/>
                  <a:pt x="7731219" y="4012413"/>
                  <a:pt x="7726276" y="4008888"/>
                </a:cubicBezTo>
                <a:cubicBezTo>
                  <a:pt x="7721715" y="4006419"/>
                  <a:pt x="7718294" y="4003600"/>
                  <a:pt x="7716773" y="4000428"/>
                </a:cubicBezTo>
                <a:lnTo>
                  <a:pt x="7717912" y="3990205"/>
                </a:lnTo>
                <a:lnTo>
                  <a:pt x="7728178" y="3992673"/>
                </a:lnTo>
                <a:cubicBezTo>
                  <a:pt x="7740345" y="3997607"/>
                  <a:pt x="7752131" y="4002543"/>
                  <a:pt x="7764297" y="3989148"/>
                </a:cubicBezTo>
                <a:cubicBezTo>
                  <a:pt x="7764297" y="3986329"/>
                  <a:pt x="7771520" y="3922174"/>
                  <a:pt x="7774182" y="3922527"/>
                </a:cubicBezTo>
                <a:cubicBezTo>
                  <a:pt x="7776843" y="3922526"/>
                  <a:pt x="7777223" y="3920059"/>
                  <a:pt x="7779886" y="3920059"/>
                </a:cubicBezTo>
                <a:cubicBezTo>
                  <a:pt x="7777223" y="3917241"/>
                  <a:pt x="7780265" y="3914421"/>
                  <a:pt x="7786349" y="3909133"/>
                </a:cubicBezTo>
                <a:cubicBezTo>
                  <a:pt x="7790150" y="3904550"/>
                  <a:pt x="7793952" y="3902788"/>
                  <a:pt x="7797375" y="3902788"/>
                </a:cubicBezTo>
                <a:lnTo>
                  <a:pt x="7798894" y="3903140"/>
                </a:lnTo>
                <a:lnTo>
                  <a:pt x="7797374" y="3913362"/>
                </a:lnTo>
                <a:cubicBezTo>
                  <a:pt x="7802697" y="3919002"/>
                  <a:pt x="7808401" y="3924642"/>
                  <a:pt x="7814103" y="3930281"/>
                </a:cubicBezTo>
                <a:cubicBezTo>
                  <a:pt x="7827790" y="3933102"/>
                  <a:pt x="7849841" y="3910542"/>
                  <a:pt x="7844138" y="3896443"/>
                </a:cubicBezTo>
                <a:cubicBezTo>
                  <a:pt x="7838815" y="3889392"/>
                  <a:pt x="7832732" y="3885515"/>
                  <a:pt x="7827030" y="3883752"/>
                </a:cubicBezTo>
                <a:lnTo>
                  <a:pt x="7814104" y="3883401"/>
                </a:lnTo>
                <a:lnTo>
                  <a:pt x="7812201" y="3879170"/>
                </a:lnTo>
                <a:cubicBezTo>
                  <a:pt x="7810681" y="3871063"/>
                  <a:pt x="7814483" y="3860489"/>
                  <a:pt x="7814483" y="3860489"/>
                </a:cubicBezTo>
                <a:cubicBezTo>
                  <a:pt x="7817145" y="3860841"/>
                  <a:pt x="7834252" y="3853439"/>
                  <a:pt x="7834252" y="3853439"/>
                </a:cubicBezTo>
                <a:cubicBezTo>
                  <a:pt x="7834633" y="3850619"/>
                  <a:pt x="7837675" y="3848152"/>
                  <a:pt x="7838055" y="3845332"/>
                </a:cubicBezTo>
                <a:cubicBezTo>
                  <a:pt x="7840716" y="3845331"/>
                  <a:pt x="7842997" y="3845684"/>
                  <a:pt x="7843377" y="3842864"/>
                </a:cubicBezTo>
                <a:cubicBezTo>
                  <a:pt x="7846419" y="3840396"/>
                  <a:pt x="7841097" y="3837224"/>
                  <a:pt x="7844139" y="3831585"/>
                </a:cubicBezTo>
                <a:cubicBezTo>
                  <a:pt x="7858966" y="3815722"/>
                  <a:pt x="7900407" y="3821715"/>
                  <a:pt x="7900407" y="3821715"/>
                </a:cubicBezTo>
                <a:cubicBezTo>
                  <a:pt x="7903449" y="3818895"/>
                  <a:pt x="7906111" y="3813608"/>
                  <a:pt x="7900788" y="3810435"/>
                </a:cubicBezTo>
                <a:cubicBezTo>
                  <a:pt x="7893184" y="3801270"/>
                  <a:pt x="7862389" y="3807615"/>
                  <a:pt x="7849461" y="3795277"/>
                </a:cubicBezTo>
                <a:cubicBezTo>
                  <a:pt x="7838816" y="3786113"/>
                  <a:pt x="7866189" y="3754389"/>
                  <a:pt x="7866189" y="3754389"/>
                </a:cubicBezTo>
                <a:cubicBezTo>
                  <a:pt x="7872274" y="3746634"/>
                  <a:pt x="7882919" y="3749806"/>
                  <a:pt x="7889002" y="3744520"/>
                </a:cubicBezTo>
                <a:lnTo>
                  <a:pt x="7890523" y="3739231"/>
                </a:lnTo>
                <a:lnTo>
                  <a:pt x="7901548" y="3734297"/>
                </a:lnTo>
                <a:cubicBezTo>
                  <a:pt x="7907632" y="3729715"/>
                  <a:pt x="7912954" y="3723723"/>
                  <a:pt x="7915615" y="3716672"/>
                </a:cubicBezTo>
                <a:lnTo>
                  <a:pt x="7909913" y="3711738"/>
                </a:lnTo>
                <a:lnTo>
                  <a:pt x="7924741" y="3707860"/>
                </a:lnTo>
                <a:cubicBezTo>
                  <a:pt x="7914095" y="3701515"/>
                  <a:pt x="7908392" y="3706449"/>
                  <a:pt x="7900407" y="3700457"/>
                </a:cubicBezTo>
                <a:cubicBezTo>
                  <a:pt x="7900408" y="3697637"/>
                  <a:pt x="7900408" y="3697637"/>
                  <a:pt x="7903448" y="3695171"/>
                </a:cubicBezTo>
                <a:cubicBezTo>
                  <a:pt x="7906111" y="3692703"/>
                  <a:pt x="7909152" y="3689882"/>
                  <a:pt x="7912193" y="3687416"/>
                </a:cubicBezTo>
                <a:cubicBezTo>
                  <a:pt x="7893184" y="3680366"/>
                  <a:pt x="7887481" y="3688473"/>
                  <a:pt x="7868851" y="3672963"/>
                </a:cubicBezTo>
                <a:cubicBezTo>
                  <a:pt x="7853263" y="3660626"/>
                  <a:pt x="7854403" y="3640887"/>
                  <a:pt x="7864289" y="3619032"/>
                </a:cubicBezTo>
                <a:cubicBezTo>
                  <a:pt x="7872274" y="3622557"/>
                  <a:pt x="7881017" y="3620089"/>
                  <a:pt x="7884440" y="3611982"/>
                </a:cubicBezTo>
                <a:cubicBezTo>
                  <a:pt x="7890142" y="3609515"/>
                  <a:pt x="7890144" y="3603876"/>
                  <a:pt x="7884819" y="3600702"/>
                </a:cubicBezTo>
                <a:cubicBezTo>
                  <a:pt x="7871892" y="3588366"/>
                  <a:pt x="7853644" y="3615507"/>
                  <a:pt x="7845659" y="3609161"/>
                </a:cubicBezTo>
                <a:cubicBezTo>
                  <a:pt x="7832733" y="3594358"/>
                  <a:pt x="7847940" y="3575675"/>
                  <a:pt x="7848701" y="3564396"/>
                </a:cubicBezTo>
                <a:cubicBezTo>
                  <a:pt x="7845660" y="3564042"/>
                  <a:pt x="7829311" y="3562633"/>
                  <a:pt x="7821327" y="3556641"/>
                </a:cubicBezTo>
                <a:cubicBezTo>
                  <a:pt x="7813722" y="3550296"/>
                  <a:pt x="7808780" y="3544303"/>
                  <a:pt x="7820567" y="3531262"/>
                </a:cubicBezTo>
                <a:cubicBezTo>
                  <a:pt x="7823608" y="3528794"/>
                  <a:pt x="7823227" y="3528794"/>
                  <a:pt x="7825889" y="3528794"/>
                </a:cubicBezTo>
                <a:cubicBezTo>
                  <a:pt x="7835014" y="3521040"/>
                  <a:pt x="7835014" y="3521040"/>
                  <a:pt x="7835014" y="3521040"/>
                </a:cubicBezTo>
                <a:cubicBezTo>
                  <a:pt x="7841097" y="3513284"/>
                  <a:pt x="7832733" y="3515398"/>
                  <a:pt x="7838816" y="3507293"/>
                </a:cubicBezTo>
                <a:cubicBezTo>
                  <a:pt x="7830831" y="3501300"/>
                  <a:pt x="7830832" y="3500948"/>
                  <a:pt x="7830832" y="3500948"/>
                </a:cubicBezTo>
                <a:cubicBezTo>
                  <a:pt x="7828170" y="3503769"/>
                  <a:pt x="7824367" y="3511875"/>
                  <a:pt x="7819046" y="3508702"/>
                </a:cubicBezTo>
                <a:cubicBezTo>
                  <a:pt x="7819046" y="3508702"/>
                  <a:pt x="7818665" y="3513989"/>
                  <a:pt x="7816004" y="3513990"/>
                </a:cubicBezTo>
                <a:cubicBezTo>
                  <a:pt x="7806878" y="3527384"/>
                  <a:pt x="7796234" y="3521040"/>
                  <a:pt x="7788250" y="3514696"/>
                </a:cubicBezTo>
                <a:cubicBezTo>
                  <a:pt x="7794333" y="3509759"/>
                  <a:pt x="7762016" y="3496012"/>
                  <a:pt x="7776843" y="3480151"/>
                </a:cubicBezTo>
                <a:cubicBezTo>
                  <a:pt x="7777224" y="3474510"/>
                  <a:pt x="7782546" y="3474863"/>
                  <a:pt x="7782927" y="3472043"/>
                </a:cubicBezTo>
                <a:cubicBezTo>
                  <a:pt x="7785968" y="3466755"/>
                  <a:pt x="7780646" y="3463583"/>
                  <a:pt x="7783687" y="3461116"/>
                </a:cubicBezTo>
                <a:cubicBezTo>
                  <a:pt x="7767719" y="3454065"/>
                  <a:pt x="7757453" y="3481560"/>
                  <a:pt x="7741865" y="3466402"/>
                </a:cubicBezTo>
                <a:cubicBezTo>
                  <a:pt x="7740724" y="3464992"/>
                  <a:pt x="7739964" y="3455123"/>
                  <a:pt x="7738824" y="3445255"/>
                </a:cubicBezTo>
                <a:lnTo>
                  <a:pt x="7736923" y="3432563"/>
                </a:lnTo>
                <a:lnTo>
                  <a:pt x="7740345" y="3431154"/>
                </a:lnTo>
                <a:cubicBezTo>
                  <a:pt x="7760875" y="3416701"/>
                  <a:pt x="7776083" y="3377574"/>
                  <a:pt x="7765817" y="3359245"/>
                </a:cubicBezTo>
                <a:cubicBezTo>
                  <a:pt x="7744906" y="3377927"/>
                  <a:pt x="7739584" y="3396961"/>
                  <a:pt x="7730080" y="3416349"/>
                </a:cubicBezTo>
                <a:lnTo>
                  <a:pt x="7726276" y="3422342"/>
                </a:lnTo>
                <a:lnTo>
                  <a:pt x="7725136" y="3422342"/>
                </a:lnTo>
                <a:cubicBezTo>
                  <a:pt x="7714491" y="3425161"/>
                  <a:pt x="7697762" y="3436441"/>
                  <a:pt x="7684075" y="3423048"/>
                </a:cubicBezTo>
                <a:cubicBezTo>
                  <a:pt x="7681413" y="3419874"/>
                  <a:pt x="7685975" y="3392027"/>
                  <a:pt x="7677991" y="3385683"/>
                </a:cubicBezTo>
                <a:cubicBezTo>
                  <a:pt x="7670388" y="3376870"/>
                  <a:pt x="7666587" y="3393437"/>
                  <a:pt x="7663925" y="3390264"/>
                </a:cubicBezTo>
                <a:cubicBezTo>
                  <a:pt x="7660883" y="3395905"/>
                  <a:pt x="7657461" y="3401192"/>
                  <a:pt x="7651377" y="3408946"/>
                </a:cubicBezTo>
                <a:cubicBezTo>
                  <a:pt x="7649095" y="3406126"/>
                  <a:pt x="7617920" y="3414939"/>
                  <a:pt x="7612978" y="3408947"/>
                </a:cubicBezTo>
                <a:cubicBezTo>
                  <a:pt x="7594728" y="3393790"/>
                  <a:pt x="7632748" y="3323291"/>
                  <a:pt x="7619822" y="3308134"/>
                </a:cubicBezTo>
                <a:cubicBezTo>
                  <a:pt x="7614118" y="3310602"/>
                  <a:pt x="7610696" y="3315889"/>
                  <a:pt x="7604995" y="3318357"/>
                </a:cubicBezTo>
                <a:cubicBezTo>
                  <a:pt x="7608035" y="3318709"/>
                  <a:pt x="7603854" y="3338097"/>
                  <a:pt x="7603853" y="3340916"/>
                </a:cubicBezTo>
                <a:cubicBezTo>
                  <a:pt x="7603853" y="3340916"/>
                  <a:pt x="7606895" y="3371935"/>
                  <a:pt x="7592067" y="3390617"/>
                </a:cubicBezTo>
                <a:cubicBezTo>
                  <a:pt x="7576859" y="3406480"/>
                  <a:pt x="7577240" y="3406480"/>
                  <a:pt x="7577240" y="3406480"/>
                </a:cubicBezTo>
                <a:cubicBezTo>
                  <a:pt x="7568874" y="3405775"/>
                  <a:pt x="7560511" y="3408242"/>
                  <a:pt x="7549485" y="3404365"/>
                </a:cubicBezTo>
                <a:cubicBezTo>
                  <a:pt x="7530095" y="3405774"/>
                  <a:pt x="7530095" y="3405774"/>
                  <a:pt x="7530095" y="3405774"/>
                </a:cubicBezTo>
                <a:cubicBezTo>
                  <a:pt x="7521350" y="3411063"/>
                  <a:pt x="7520970" y="3413881"/>
                  <a:pt x="7513367" y="3407537"/>
                </a:cubicBezTo>
                <a:cubicBezTo>
                  <a:pt x="7500438" y="3392734"/>
                  <a:pt x="7488653" y="3363476"/>
                  <a:pt x="7471924" y="3328579"/>
                </a:cubicBezTo>
                <a:cubicBezTo>
                  <a:pt x="7468882" y="3331046"/>
                  <a:pt x="7466602" y="3364886"/>
                  <a:pt x="7473826" y="3379337"/>
                </a:cubicBezTo>
                <a:cubicBezTo>
                  <a:pt x="7465081" y="3384273"/>
                  <a:pt x="7457097" y="3378281"/>
                  <a:pt x="7451012" y="3386387"/>
                </a:cubicBezTo>
                <a:cubicBezTo>
                  <a:pt x="7458997" y="3392733"/>
                  <a:pt x="7473445" y="3382511"/>
                  <a:pt x="7478768" y="3388504"/>
                </a:cubicBezTo>
                <a:cubicBezTo>
                  <a:pt x="7481429" y="3391322"/>
                  <a:pt x="7485231" y="3414235"/>
                  <a:pt x="7482190" y="3419522"/>
                </a:cubicBezTo>
                <a:cubicBezTo>
                  <a:pt x="7476106" y="3424809"/>
                  <a:pt x="7459758" y="3423400"/>
                  <a:pt x="7447971" y="3431154"/>
                </a:cubicBezTo>
                <a:cubicBezTo>
                  <a:pt x="7443030" y="3425161"/>
                  <a:pt x="7451774" y="3419873"/>
                  <a:pt x="7441128" y="3410709"/>
                </a:cubicBezTo>
                <a:cubicBezTo>
                  <a:pt x="7438467" y="3410709"/>
                  <a:pt x="7435805" y="3407537"/>
                  <a:pt x="7430103" y="3412825"/>
                </a:cubicBezTo>
                <a:cubicBezTo>
                  <a:pt x="7424020" y="3420931"/>
                  <a:pt x="7434664" y="3424456"/>
                  <a:pt x="7434285" y="3427276"/>
                </a:cubicBezTo>
                <a:cubicBezTo>
                  <a:pt x="7431243" y="3429744"/>
                  <a:pt x="7412994" y="3420228"/>
                  <a:pt x="7409572" y="3428334"/>
                </a:cubicBezTo>
                <a:cubicBezTo>
                  <a:pt x="7403490" y="3433622"/>
                  <a:pt x="7405010" y="3450541"/>
                  <a:pt x="7401968" y="3456181"/>
                </a:cubicBezTo>
                <a:cubicBezTo>
                  <a:pt x="7398927" y="3461468"/>
                  <a:pt x="7357484" y="3458296"/>
                  <a:pt x="7343036" y="3468518"/>
                </a:cubicBezTo>
                <a:cubicBezTo>
                  <a:pt x="7351021" y="3474510"/>
                  <a:pt x="7346079" y="3502711"/>
                  <a:pt x="7336954" y="3516103"/>
                </a:cubicBezTo>
                <a:cubicBezTo>
                  <a:pt x="7325547" y="3523506"/>
                  <a:pt x="7314522" y="3522802"/>
                  <a:pt x="7306538" y="3513990"/>
                </a:cubicBezTo>
                <a:cubicBezTo>
                  <a:pt x="7301215" y="3510817"/>
                  <a:pt x="7299314" y="3502005"/>
                  <a:pt x="7293991" y="3496013"/>
                </a:cubicBezTo>
                <a:cubicBezTo>
                  <a:pt x="7296653" y="3496365"/>
                  <a:pt x="7277644" y="3494955"/>
                  <a:pt x="7277644" y="3494955"/>
                </a:cubicBezTo>
                <a:cubicBezTo>
                  <a:pt x="7272321" y="3491783"/>
                  <a:pt x="7278024" y="3491782"/>
                  <a:pt x="7275362" y="3488961"/>
                </a:cubicBezTo>
                <a:cubicBezTo>
                  <a:pt x="7272700" y="3488609"/>
                  <a:pt x="7269659" y="3488610"/>
                  <a:pt x="7269659" y="3488610"/>
                </a:cubicBezTo>
                <a:cubicBezTo>
                  <a:pt x="7266997" y="3485438"/>
                  <a:pt x="7264717" y="3482617"/>
                  <a:pt x="7264717" y="3482617"/>
                </a:cubicBezTo>
                <a:cubicBezTo>
                  <a:pt x="7259393" y="3479445"/>
                  <a:pt x="7259014" y="3479445"/>
                  <a:pt x="7259014" y="3479445"/>
                </a:cubicBezTo>
                <a:cubicBezTo>
                  <a:pt x="7259014" y="3479445"/>
                  <a:pt x="7259014" y="3482265"/>
                  <a:pt x="7261675" y="3485086"/>
                </a:cubicBezTo>
                <a:cubicBezTo>
                  <a:pt x="7277262" y="3497422"/>
                  <a:pt x="7277262" y="3497422"/>
                  <a:pt x="7277262" y="3497422"/>
                </a:cubicBezTo>
                <a:cubicBezTo>
                  <a:pt x="7274222" y="3500242"/>
                  <a:pt x="7277262" y="3503415"/>
                  <a:pt x="7282206" y="3509407"/>
                </a:cubicBezTo>
                <a:cubicBezTo>
                  <a:pt x="7290189" y="3515400"/>
                  <a:pt x="7295512" y="3515751"/>
                  <a:pt x="7300836" y="3521743"/>
                </a:cubicBezTo>
                <a:cubicBezTo>
                  <a:pt x="7308440" y="3530908"/>
                  <a:pt x="7310340" y="3542542"/>
                  <a:pt x="7303877" y="3555936"/>
                </a:cubicBezTo>
                <a:cubicBezTo>
                  <a:pt x="7300836" y="3558756"/>
                  <a:pt x="7295132" y="3560870"/>
                  <a:pt x="7294752" y="3563691"/>
                </a:cubicBezTo>
                <a:cubicBezTo>
                  <a:pt x="7289048" y="3568978"/>
                  <a:pt x="7287909" y="3585546"/>
                  <a:pt x="7285248" y="3588366"/>
                </a:cubicBezTo>
                <a:cubicBezTo>
                  <a:pt x="7282206" y="3590832"/>
                  <a:pt x="7266618" y="3575676"/>
                  <a:pt x="7257493" y="3586251"/>
                </a:cubicBezTo>
                <a:cubicBezTo>
                  <a:pt x="7254451" y="3588717"/>
                  <a:pt x="7259773" y="3595062"/>
                  <a:pt x="7254071" y="3597531"/>
                </a:cubicBezTo>
                <a:cubicBezTo>
                  <a:pt x="7254071" y="3597531"/>
                  <a:pt x="7245326" y="3599645"/>
                  <a:pt x="7239623" y="3604578"/>
                </a:cubicBezTo>
                <a:cubicBezTo>
                  <a:pt x="7233921" y="3604227"/>
                  <a:pt x="7231260" y="3607047"/>
                  <a:pt x="7230878" y="3609867"/>
                </a:cubicBezTo>
                <a:cubicBezTo>
                  <a:pt x="7227836" y="3612335"/>
                  <a:pt x="7230118" y="3618328"/>
                  <a:pt x="7235441" y="3621500"/>
                </a:cubicBezTo>
                <a:cubicBezTo>
                  <a:pt x="7240764" y="3627491"/>
                  <a:pt x="7246087" y="3630664"/>
                  <a:pt x="7251410" y="3633836"/>
                </a:cubicBezTo>
                <a:cubicBezTo>
                  <a:pt x="7256352" y="3639829"/>
                  <a:pt x="7258253" y="3653928"/>
                  <a:pt x="7255211" y="3659569"/>
                </a:cubicBezTo>
                <a:cubicBezTo>
                  <a:pt x="7252170" y="3662037"/>
                  <a:pt x="7230119" y="3702925"/>
                  <a:pt x="7235062" y="3711737"/>
                </a:cubicBezTo>
                <a:cubicBezTo>
                  <a:pt x="7232019" y="3714204"/>
                  <a:pt x="7228977" y="3719492"/>
                  <a:pt x="7223275" y="3721960"/>
                </a:cubicBezTo>
                <a:cubicBezTo>
                  <a:pt x="7217571" y="3721606"/>
                  <a:pt x="7206927" y="3717730"/>
                  <a:pt x="7200844" y="3723017"/>
                </a:cubicBezTo>
                <a:cubicBezTo>
                  <a:pt x="7200844" y="3723017"/>
                  <a:pt x="7194760" y="3733944"/>
                  <a:pt x="7202744" y="3739938"/>
                </a:cubicBezTo>
                <a:cubicBezTo>
                  <a:pt x="7210729" y="3746282"/>
                  <a:pt x="7219853" y="3732887"/>
                  <a:pt x="7235442" y="3748044"/>
                </a:cubicBezTo>
                <a:cubicBezTo>
                  <a:pt x="7240384" y="3754037"/>
                  <a:pt x="7249129" y="3785761"/>
                  <a:pt x="7240003" y="3796687"/>
                </a:cubicBezTo>
                <a:cubicBezTo>
                  <a:pt x="7234300" y="3798803"/>
                  <a:pt x="7226316" y="3801270"/>
                  <a:pt x="7220233" y="3806205"/>
                </a:cubicBezTo>
                <a:cubicBezTo>
                  <a:pt x="7217193" y="3811844"/>
                  <a:pt x="7216812" y="3815370"/>
                  <a:pt x="7217953" y="3818190"/>
                </a:cubicBezTo>
                <a:lnTo>
                  <a:pt x="7220615" y="3821010"/>
                </a:lnTo>
                <a:lnTo>
                  <a:pt x="7217571" y="3819953"/>
                </a:lnTo>
                <a:cubicBezTo>
                  <a:pt x="7216811" y="3817837"/>
                  <a:pt x="7216052" y="3815370"/>
                  <a:pt x="7213010" y="3814665"/>
                </a:cubicBezTo>
                <a:cubicBezTo>
                  <a:pt x="7213010" y="3818190"/>
                  <a:pt x="7214150" y="3819600"/>
                  <a:pt x="7215290" y="3821714"/>
                </a:cubicBezTo>
                <a:cubicBezTo>
                  <a:pt x="7214151" y="3823125"/>
                  <a:pt x="7210728" y="3823125"/>
                  <a:pt x="7205786" y="3821715"/>
                </a:cubicBezTo>
                <a:cubicBezTo>
                  <a:pt x="7202364" y="3820657"/>
                  <a:pt x="7197801" y="3818542"/>
                  <a:pt x="7194379" y="3817132"/>
                </a:cubicBezTo>
                <a:lnTo>
                  <a:pt x="7187916" y="3815722"/>
                </a:lnTo>
                <a:lnTo>
                  <a:pt x="7192478" y="3809026"/>
                </a:lnTo>
                <a:cubicBezTo>
                  <a:pt x="7192859" y="3806557"/>
                  <a:pt x="7192478" y="3804442"/>
                  <a:pt x="7189818" y="3803034"/>
                </a:cubicBezTo>
                <a:cubicBezTo>
                  <a:pt x="7187537" y="3801624"/>
                  <a:pt x="7185634" y="3800565"/>
                  <a:pt x="7182975" y="3800918"/>
                </a:cubicBezTo>
                <a:cubicBezTo>
                  <a:pt x="7176130" y="3801269"/>
                  <a:pt x="7168526" y="3807615"/>
                  <a:pt x="7162442" y="3813960"/>
                </a:cubicBezTo>
                <a:lnTo>
                  <a:pt x="7160163" y="3813608"/>
                </a:lnTo>
                <a:cubicBezTo>
                  <a:pt x="7156740" y="3817132"/>
                  <a:pt x="7150656" y="3818542"/>
                  <a:pt x="7144954" y="3819601"/>
                </a:cubicBezTo>
                <a:cubicBezTo>
                  <a:pt x="7152938" y="3813608"/>
                  <a:pt x="7130886" y="3815722"/>
                  <a:pt x="7127085" y="3817132"/>
                </a:cubicBezTo>
                <a:cubicBezTo>
                  <a:pt x="7129746" y="3818189"/>
                  <a:pt x="7133168" y="3817132"/>
                  <a:pt x="7133168" y="3819600"/>
                </a:cubicBezTo>
                <a:cubicBezTo>
                  <a:pt x="7127086" y="3820656"/>
                  <a:pt x="7111116" y="3825593"/>
                  <a:pt x="7106174" y="3819600"/>
                </a:cubicBezTo>
                <a:cubicBezTo>
                  <a:pt x="7108456" y="3816075"/>
                  <a:pt x="7117580" y="3819599"/>
                  <a:pt x="7117580" y="3814665"/>
                </a:cubicBezTo>
                <a:cubicBezTo>
                  <a:pt x="7108456" y="3809730"/>
                  <a:pt x="7105033" y="3818543"/>
                  <a:pt x="7094387" y="3819600"/>
                </a:cubicBezTo>
                <a:cubicBezTo>
                  <a:pt x="7092106" y="3812550"/>
                  <a:pt x="7084883" y="3815018"/>
                  <a:pt x="7078039" y="3817132"/>
                </a:cubicBezTo>
                <a:cubicBezTo>
                  <a:pt x="7070816" y="3821011"/>
                  <a:pt x="7063971" y="3822067"/>
                  <a:pt x="7061691" y="3813608"/>
                </a:cubicBezTo>
                <a:cubicBezTo>
                  <a:pt x="7073477" y="3817132"/>
                  <a:pt x="7083743" y="3811140"/>
                  <a:pt x="7092106" y="3807615"/>
                </a:cubicBezTo>
                <a:cubicBezTo>
                  <a:pt x="7100471" y="3802680"/>
                  <a:pt x="7108456" y="3800565"/>
                  <a:pt x="7115298" y="3810082"/>
                </a:cubicBezTo>
                <a:cubicBezTo>
                  <a:pt x="7115298" y="3795631"/>
                  <a:pt x="7126324" y="3803737"/>
                  <a:pt x="7139252" y="3800213"/>
                </a:cubicBezTo>
                <a:cubicBezTo>
                  <a:pt x="7135449" y="3793163"/>
                  <a:pt x="7143813" y="3794220"/>
                  <a:pt x="7144954" y="3790695"/>
                </a:cubicBezTo>
                <a:cubicBezTo>
                  <a:pt x="7132027" y="3788228"/>
                  <a:pt x="7136590" y="3793163"/>
                  <a:pt x="7133168" y="3795631"/>
                </a:cubicBezTo>
                <a:cubicBezTo>
                  <a:pt x="7130507" y="3793163"/>
                  <a:pt x="7122522" y="3794573"/>
                  <a:pt x="7123664" y="3788581"/>
                </a:cubicBezTo>
                <a:cubicBezTo>
                  <a:pt x="7127464" y="3787171"/>
                  <a:pt x="7133167" y="3788228"/>
                  <a:pt x="7133168" y="3785761"/>
                </a:cubicBezTo>
                <a:cubicBezTo>
                  <a:pt x="7120241" y="3787171"/>
                  <a:pt x="7114157" y="3784702"/>
                  <a:pt x="7111876" y="3777654"/>
                </a:cubicBezTo>
                <a:cubicBezTo>
                  <a:pt x="7103892" y="3781178"/>
                  <a:pt x="7096669" y="3780121"/>
                  <a:pt x="7088305" y="3780120"/>
                </a:cubicBezTo>
                <a:cubicBezTo>
                  <a:pt x="7078799" y="3780120"/>
                  <a:pt x="7067393" y="3778710"/>
                  <a:pt x="7051045" y="3782588"/>
                </a:cubicBezTo>
                <a:cubicBezTo>
                  <a:pt x="7044962" y="3786112"/>
                  <a:pt x="7055609" y="3789639"/>
                  <a:pt x="7044962" y="3792105"/>
                </a:cubicBezTo>
                <a:cubicBezTo>
                  <a:pt x="7040019" y="3790695"/>
                  <a:pt x="7035457" y="3789638"/>
                  <a:pt x="7030894" y="3789639"/>
                </a:cubicBezTo>
                <a:cubicBezTo>
                  <a:pt x="7025951" y="3789638"/>
                  <a:pt x="7021770" y="3789639"/>
                  <a:pt x="7016828" y="3790694"/>
                </a:cubicBezTo>
                <a:cubicBezTo>
                  <a:pt x="7007703" y="3792106"/>
                  <a:pt x="6998198" y="3794573"/>
                  <a:pt x="6989833" y="3796688"/>
                </a:cubicBezTo>
                <a:lnTo>
                  <a:pt x="6986787" y="3797537"/>
                </a:lnTo>
                <a:lnTo>
                  <a:pt x="7005152" y="3756368"/>
                </a:lnTo>
                <a:cubicBezTo>
                  <a:pt x="7015877" y="3711450"/>
                  <a:pt x="7008031" y="3664168"/>
                  <a:pt x="6973593" y="3618959"/>
                </a:cubicBezTo>
                <a:cubicBezTo>
                  <a:pt x="6942889" y="3574665"/>
                  <a:pt x="6894332" y="3543135"/>
                  <a:pt x="6840613" y="3529321"/>
                </a:cubicBezTo>
                <a:cubicBezTo>
                  <a:pt x="6818168" y="3523396"/>
                  <a:pt x="6794929" y="3520540"/>
                  <a:pt x="6771718" y="3520969"/>
                </a:cubicBezTo>
                <a:lnTo>
                  <a:pt x="6764739" y="3522123"/>
                </a:lnTo>
                <a:lnTo>
                  <a:pt x="6774973" y="3509495"/>
                </a:lnTo>
                <a:cubicBezTo>
                  <a:pt x="6778823" y="3502533"/>
                  <a:pt x="6781484" y="3494780"/>
                  <a:pt x="6780345" y="3489315"/>
                </a:cubicBezTo>
                <a:cubicBezTo>
                  <a:pt x="6775402" y="3484732"/>
                  <a:pt x="6770839" y="3482970"/>
                  <a:pt x="6766277" y="3482969"/>
                </a:cubicBezTo>
                <a:cubicBezTo>
                  <a:pt x="6752969" y="3482970"/>
                  <a:pt x="6741944" y="3499184"/>
                  <a:pt x="6746506" y="3511874"/>
                </a:cubicBezTo>
                <a:lnTo>
                  <a:pt x="6760011" y="3522903"/>
                </a:lnTo>
                <a:lnTo>
                  <a:pt x="6702981" y="3532330"/>
                </a:lnTo>
                <a:lnTo>
                  <a:pt x="6662933" y="3553302"/>
                </a:lnTo>
                <a:lnTo>
                  <a:pt x="6661213" y="3546621"/>
                </a:lnTo>
                <a:cubicBezTo>
                  <a:pt x="6656825" y="3539021"/>
                  <a:pt x="6650358" y="3530779"/>
                  <a:pt x="6640871" y="3523975"/>
                </a:cubicBezTo>
                <a:cubicBezTo>
                  <a:pt x="6635764" y="3503282"/>
                  <a:pt x="6630956" y="3480881"/>
                  <a:pt x="6623932" y="3457611"/>
                </a:cubicBezTo>
                <a:cubicBezTo>
                  <a:pt x="6616556" y="3436692"/>
                  <a:pt x="6607773" y="3412595"/>
                  <a:pt x="6596105" y="3390163"/>
                </a:cubicBezTo>
                <a:cubicBezTo>
                  <a:pt x="6592336" y="3380671"/>
                  <a:pt x="6586651" y="3368601"/>
                  <a:pt x="6580667" y="3358239"/>
                </a:cubicBezTo>
                <a:cubicBezTo>
                  <a:pt x="6574363" y="3348062"/>
                  <a:pt x="6568648" y="3338160"/>
                  <a:pt x="6564744" y="3328438"/>
                </a:cubicBezTo>
                <a:cubicBezTo>
                  <a:pt x="6551972" y="3310021"/>
                  <a:pt x="6541603" y="3292059"/>
                  <a:pt x="6529058" y="3279959"/>
                </a:cubicBezTo>
                <a:cubicBezTo>
                  <a:pt x="6536175" y="3271551"/>
                  <a:pt x="6519243" y="3251851"/>
                  <a:pt x="6535878" y="3248081"/>
                </a:cubicBezTo>
                <a:cubicBezTo>
                  <a:pt x="6508192" y="3227526"/>
                  <a:pt x="6524497" y="3202455"/>
                  <a:pt x="6498503" y="3190751"/>
                </a:cubicBezTo>
                <a:cubicBezTo>
                  <a:pt x="6498863" y="3197297"/>
                  <a:pt x="6502108" y="3202180"/>
                  <a:pt x="6494765" y="3204269"/>
                </a:cubicBezTo>
                <a:cubicBezTo>
                  <a:pt x="6485896" y="3195572"/>
                  <a:pt x="6486515" y="3193680"/>
                  <a:pt x="6473744" y="3175262"/>
                </a:cubicBezTo>
                <a:cubicBezTo>
                  <a:pt x="6479625" y="3170640"/>
                  <a:pt x="6486967" y="3168550"/>
                  <a:pt x="6480367" y="3160078"/>
                </a:cubicBezTo>
                <a:cubicBezTo>
                  <a:pt x="6446904" y="3159135"/>
                  <a:pt x="6450078" y="3109096"/>
                  <a:pt x="6441106" y="3085415"/>
                </a:cubicBezTo>
                <a:cubicBezTo>
                  <a:pt x="6431067" y="3088755"/>
                  <a:pt x="6435587" y="3096585"/>
                  <a:pt x="6434671" y="3100184"/>
                </a:cubicBezTo>
                <a:cubicBezTo>
                  <a:pt x="6427883" y="3092130"/>
                  <a:pt x="6418913" y="3081034"/>
                  <a:pt x="6413570" y="3070302"/>
                </a:cubicBezTo>
                <a:lnTo>
                  <a:pt x="6410874" y="3058964"/>
                </a:lnTo>
                <a:lnTo>
                  <a:pt x="6413931" y="3064259"/>
                </a:lnTo>
                <a:cubicBezTo>
                  <a:pt x="6424637" y="3074660"/>
                  <a:pt x="6439676" y="3080714"/>
                  <a:pt x="6464154" y="3077942"/>
                </a:cubicBezTo>
                <a:cubicBezTo>
                  <a:pt x="6463684" y="3047510"/>
                  <a:pt x="6433912" y="3030004"/>
                  <a:pt x="6410168" y="3025903"/>
                </a:cubicBezTo>
                <a:lnTo>
                  <a:pt x="6404217" y="3025963"/>
                </a:lnTo>
                <a:lnTo>
                  <a:pt x="6393722" y="3016671"/>
                </a:lnTo>
                <a:cubicBezTo>
                  <a:pt x="6388264" y="3010917"/>
                  <a:pt x="6382937" y="3005395"/>
                  <a:pt x="6377932" y="2999688"/>
                </a:cubicBezTo>
                <a:cubicBezTo>
                  <a:pt x="6373412" y="2991858"/>
                  <a:pt x="6368407" y="2986151"/>
                  <a:pt x="6363402" y="2980444"/>
                </a:cubicBezTo>
                <a:cubicBezTo>
                  <a:pt x="6343545" y="2955677"/>
                  <a:pt x="6328467" y="2930301"/>
                  <a:pt x="6319239" y="2915057"/>
                </a:cubicBezTo>
                <a:cubicBezTo>
                  <a:pt x="6311795" y="2902162"/>
                  <a:pt x="6295025" y="2905702"/>
                  <a:pt x="6292102" y="2900636"/>
                </a:cubicBezTo>
                <a:cubicBezTo>
                  <a:pt x="6282255" y="2887285"/>
                  <a:pt x="6290278" y="2866379"/>
                  <a:pt x="6266137" y="2849000"/>
                </a:cubicBezTo>
                <a:cubicBezTo>
                  <a:pt x="6269679" y="2852175"/>
                  <a:pt x="6261452" y="2843107"/>
                  <a:pt x="6253068" y="2832289"/>
                </a:cubicBezTo>
                <a:cubicBezTo>
                  <a:pt x="6249527" y="2829114"/>
                  <a:pt x="6205886" y="2793516"/>
                  <a:pt x="6209586" y="2773264"/>
                </a:cubicBezTo>
                <a:cubicBezTo>
                  <a:pt x="6216569" y="2764627"/>
                  <a:pt x="6242274" y="2799526"/>
                  <a:pt x="6238147" y="2783488"/>
                </a:cubicBezTo>
                <a:cubicBezTo>
                  <a:pt x="6223655" y="2770977"/>
                  <a:pt x="6215012" y="2768597"/>
                  <a:pt x="6208803" y="2751917"/>
                </a:cubicBezTo>
                <a:cubicBezTo>
                  <a:pt x="6201686" y="2760323"/>
                  <a:pt x="6193633" y="2758219"/>
                  <a:pt x="6188173" y="2752467"/>
                </a:cubicBezTo>
                <a:cubicBezTo>
                  <a:pt x="6180603" y="2748240"/>
                  <a:pt x="6176566" y="2738289"/>
                  <a:pt x="6176208" y="2731743"/>
                </a:cubicBezTo>
                <a:cubicBezTo>
                  <a:pt x="6184528" y="2734306"/>
                  <a:pt x="6193695" y="2741297"/>
                  <a:pt x="6201397" y="2745753"/>
                </a:cubicBezTo>
                <a:cubicBezTo>
                  <a:pt x="6209288" y="2749795"/>
                  <a:pt x="6216992" y="2754252"/>
                  <a:pt x="6226415" y="2752803"/>
                </a:cubicBezTo>
                <a:cubicBezTo>
                  <a:pt x="6219330" y="2746453"/>
                  <a:pt x="6209359" y="2741771"/>
                  <a:pt x="6202141" y="2735193"/>
                </a:cubicBezTo>
                <a:cubicBezTo>
                  <a:pt x="6193107" y="2728433"/>
                  <a:pt x="6183324" y="2723336"/>
                  <a:pt x="6176537" y="2715279"/>
                </a:cubicBezTo>
                <a:cubicBezTo>
                  <a:pt x="6162365" y="2702584"/>
                  <a:pt x="6156680" y="2690514"/>
                  <a:pt x="6171491" y="2677663"/>
                </a:cubicBezTo>
                <a:cubicBezTo>
                  <a:pt x="6168307" y="2681038"/>
                  <a:pt x="6161222" y="2674688"/>
                  <a:pt x="6164406" y="2671314"/>
                </a:cubicBezTo>
                <a:cubicBezTo>
                  <a:pt x="6187155" y="2678138"/>
                  <a:pt x="6188033" y="2667807"/>
                  <a:pt x="6208888" y="2673573"/>
                </a:cubicBezTo>
                <a:cubicBezTo>
                  <a:pt x="6190112" y="2668448"/>
                  <a:pt x="6175324" y="2657644"/>
                  <a:pt x="6164992" y="2646414"/>
                </a:cubicBezTo>
                <a:cubicBezTo>
                  <a:pt x="6152284" y="2636249"/>
                  <a:pt x="6142438" y="2622899"/>
                  <a:pt x="6132428" y="2611483"/>
                </a:cubicBezTo>
                <a:cubicBezTo>
                  <a:pt x="6121964" y="2600023"/>
                  <a:pt x="6111953" y="2588608"/>
                  <a:pt x="6098924" y="2578631"/>
                </a:cubicBezTo>
                <a:cubicBezTo>
                  <a:pt x="6093301" y="2574815"/>
                  <a:pt x="6084980" y="2572250"/>
                  <a:pt x="6077410" y="2568023"/>
                </a:cubicBezTo>
                <a:cubicBezTo>
                  <a:pt x="6069088" y="2565459"/>
                  <a:pt x="6060096" y="2565431"/>
                  <a:pt x="6049210" y="2564346"/>
                </a:cubicBezTo>
                <a:cubicBezTo>
                  <a:pt x="6053495" y="2556961"/>
                  <a:pt x="6061197" y="2561417"/>
                  <a:pt x="6064999" y="2556153"/>
                </a:cubicBezTo>
                <a:cubicBezTo>
                  <a:pt x="6052776" y="2543867"/>
                  <a:pt x="6044690" y="2556518"/>
                  <a:pt x="6029838" y="2537460"/>
                </a:cubicBezTo>
                <a:cubicBezTo>
                  <a:pt x="6035717" y="2532836"/>
                  <a:pt x="6032660" y="2527539"/>
                  <a:pt x="6036758" y="2520568"/>
                </a:cubicBezTo>
                <a:cubicBezTo>
                  <a:pt x="6025512" y="2512938"/>
                  <a:pt x="6012318" y="2504895"/>
                  <a:pt x="6001433" y="2503812"/>
                </a:cubicBezTo>
                <a:cubicBezTo>
                  <a:pt x="6021845" y="2518433"/>
                  <a:pt x="6024833" y="2531752"/>
                  <a:pt x="6017231" y="2542281"/>
                </a:cubicBezTo>
                <a:cubicBezTo>
                  <a:pt x="6004819" y="2530410"/>
                  <a:pt x="5993574" y="2522780"/>
                  <a:pt x="5982007" y="2515334"/>
                </a:cubicBezTo>
                <a:cubicBezTo>
                  <a:pt x="5970277" y="2509824"/>
                  <a:pt x="5961729" y="2500943"/>
                  <a:pt x="5955684" y="2482326"/>
                </a:cubicBezTo>
                <a:cubicBezTo>
                  <a:pt x="5971019" y="2499265"/>
                  <a:pt x="5975696" y="2483670"/>
                  <a:pt x="5991033" y="2500605"/>
                </a:cubicBezTo>
                <a:cubicBezTo>
                  <a:pt x="5994152" y="2488979"/>
                  <a:pt x="6006531" y="2477840"/>
                  <a:pt x="5989663" y="2466394"/>
                </a:cubicBezTo>
                <a:cubicBezTo>
                  <a:pt x="5985862" y="2471657"/>
                  <a:pt x="5980958" y="2480937"/>
                  <a:pt x="5975148" y="2477537"/>
                </a:cubicBezTo>
                <a:cubicBezTo>
                  <a:pt x="5981514" y="2470792"/>
                  <a:pt x="5972605" y="2455363"/>
                  <a:pt x="5959217" y="2438838"/>
                </a:cubicBezTo>
                <a:cubicBezTo>
                  <a:pt x="5952131" y="2432489"/>
                  <a:pt x="5943585" y="2423607"/>
                  <a:pt x="5934232" y="2417033"/>
                </a:cubicBezTo>
                <a:cubicBezTo>
                  <a:pt x="5925550" y="2407920"/>
                  <a:pt x="5917527" y="2403650"/>
                  <a:pt x="5912521" y="2397942"/>
                </a:cubicBezTo>
                <a:cubicBezTo>
                  <a:pt x="5896731" y="2406138"/>
                  <a:pt x="5916487" y="2415917"/>
                  <a:pt x="5904857" y="2425394"/>
                </a:cubicBezTo>
                <a:cubicBezTo>
                  <a:pt x="5903036" y="2416315"/>
                  <a:pt x="5893737" y="2409094"/>
                  <a:pt x="5882302" y="2401878"/>
                </a:cubicBezTo>
                <a:cubicBezTo>
                  <a:pt x="5896371" y="2399590"/>
                  <a:pt x="5891726" y="2400429"/>
                  <a:pt x="5900430" y="2385885"/>
                </a:cubicBezTo>
                <a:cubicBezTo>
                  <a:pt x="5888636" y="2372123"/>
                  <a:pt x="5884804" y="2392143"/>
                  <a:pt x="5874177" y="2382622"/>
                </a:cubicBezTo>
                <a:cubicBezTo>
                  <a:pt x="5884477" y="2370841"/>
                  <a:pt x="5856400" y="2358496"/>
                  <a:pt x="5859842" y="2346685"/>
                </a:cubicBezTo>
                <a:cubicBezTo>
                  <a:pt x="5846391" y="2347081"/>
                  <a:pt x="5838688" y="2342625"/>
                  <a:pt x="5837709" y="2337969"/>
                </a:cubicBezTo>
                <a:cubicBezTo>
                  <a:pt x="5834465" y="2333088"/>
                  <a:pt x="5836185" y="2327182"/>
                  <a:pt x="5841448" y="2324450"/>
                </a:cubicBezTo>
                <a:cubicBezTo>
                  <a:pt x="5816978" y="2323534"/>
                  <a:pt x="5812402" y="2316351"/>
                  <a:pt x="5791475" y="2318607"/>
                </a:cubicBezTo>
                <a:cubicBezTo>
                  <a:pt x="5788191" y="2306994"/>
                  <a:pt x="5795276" y="2313343"/>
                  <a:pt x="5802260" y="2304705"/>
                </a:cubicBezTo>
                <a:cubicBezTo>
                  <a:pt x="5777860" y="2295764"/>
                  <a:pt x="5782507" y="2294925"/>
                  <a:pt x="5771033" y="2280977"/>
                </a:cubicBezTo>
                <a:cubicBezTo>
                  <a:pt x="5760145" y="2279894"/>
                  <a:pt x="5752053" y="2283646"/>
                  <a:pt x="5743247" y="2283204"/>
                </a:cubicBezTo>
                <a:cubicBezTo>
                  <a:pt x="5737560" y="2271133"/>
                  <a:pt x="5724407" y="2269825"/>
                  <a:pt x="5745036" y="2269274"/>
                </a:cubicBezTo>
                <a:cubicBezTo>
                  <a:pt x="5731765" y="2260356"/>
                  <a:pt x="5719716" y="2255032"/>
                  <a:pt x="5708804" y="2252427"/>
                </a:cubicBezTo>
                <a:lnTo>
                  <a:pt x="5692608" y="2251031"/>
                </a:lnTo>
                <a:lnTo>
                  <a:pt x="5688557" y="2235869"/>
                </a:lnTo>
                <a:cubicBezTo>
                  <a:pt x="5678336" y="2210759"/>
                  <a:pt x="5661412" y="2187371"/>
                  <a:pt x="5645724" y="2172787"/>
                </a:cubicBezTo>
                <a:cubicBezTo>
                  <a:pt x="5678303" y="2137396"/>
                  <a:pt x="5746372" y="2129415"/>
                  <a:pt x="5776880" y="2089696"/>
                </a:cubicBezTo>
                <a:cubicBezTo>
                  <a:pt x="5772280" y="2080990"/>
                  <a:pt x="5774509" y="2074483"/>
                  <a:pt x="5770363" y="2065824"/>
                </a:cubicBezTo>
                <a:cubicBezTo>
                  <a:pt x="5770521" y="2054987"/>
                  <a:pt x="5793308" y="2055953"/>
                  <a:pt x="5799971" y="2047500"/>
                </a:cubicBezTo>
                <a:cubicBezTo>
                  <a:pt x="5795983" y="2028004"/>
                  <a:pt x="5784587" y="2027521"/>
                  <a:pt x="5777917" y="2014485"/>
                </a:cubicBezTo>
                <a:cubicBezTo>
                  <a:pt x="5804302" y="1955038"/>
                  <a:pt x="5719825" y="1884988"/>
                  <a:pt x="5697481" y="1862577"/>
                </a:cubicBezTo>
                <a:cubicBezTo>
                  <a:pt x="5667708" y="1870250"/>
                  <a:pt x="5645398" y="1858262"/>
                  <a:pt x="5620536" y="1852964"/>
                </a:cubicBezTo>
                <a:cubicBezTo>
                  <a:pt x="5617987" y="1859655"/>
                  <a:pt x="5609118" y="1863548"/>
                  <a:pt x="5599929" y="1867626"/>
                </a:cubicBezTo>
                <a:cubicBezTo>
                  <a:pt x="5577140" y="1866660"/>
                  <a:pt x="5559842" y="1831512"/>
                  <a:pt x="5543857" y="1843811"/>
                </a:cubicBezTo>
                <a:cubicBezTo>
                  <a:pt x="5550207" y="1857032"/>
                  <a:pt x="5565590" y="1877012"/>
                  <a:pt x="5549605" y="1889311"/>
                </a:cubicBezTo>
                <a:cubicBezTo>
                  <a:pt x="5538211" y="1888828"/>
                  <a:pt x="5531383" y="1886628"/>
                  <a:pt x="5522381" y="1890289"/>
                </a:cubicBezTo>
                <a:cubicBezTo>
                  <a:pt x="5528422" y="1925184"/>
                  <a:pt x="5498546" y="1943046"/>
                  <a:pt x="5473375" y="1959420"/>
                </a:cubicBezTo>
                <a:cubicBezTo>
                  <a:pt x="5475290" y="1974589"/>
                  <a:pt x="5484002" y="1981532"/>
                  <a:pt x="5487991" y="2001030"/>
                </a:cubicBezTo>
                <a:cubicBezTo>
                  <a:pt x="5483111" y="2024418"/>
                  <a:pt x="5450978" y="2038365"/>
                  <a:pt x="5461770" y="2071127"/>
                </a:cubicBezTo>
                <a:cubicBezTo>
                  <a:pt x="5477599" y="2069665"/>
                  <a:pt x="5484715" y="2061257"/>
                  <a:pt x="5493905" y="2057182"/>
                </a:cubicBezTo>
                <a:cubicBezTo>
                  <a:pt x="5507058" y="2083668"/>
                  <a:pt x="5524959" y="2086535"/>
                  <a:pt x="5535908" y="2108461"/>
                </a:cubicBezTo>
                <a:cubicBezTo>
                  <a:pt x="5535619" y="2119066"/>
                  <a:pt x="5531185" y="2121013"/>
                  <a:pt x="5524069" y="2129419"/>
                </a:cubicBezTo>
                <a:cubicBezTo>
                  <a:pt x="5494773" y="2126069"/>
                  <a:pt x="5469599" y="2142444"/>
                  <a:pt x="5449618" y="2113760"/>
                </a:cubicBezTo>
                <a:lnTo>
                  <a:pt x="5409516" y="2160554"/>
                </a:lnTo>
                <a:lnTo>
                  <a:pt x="5400797" y="2157299"/>
                </a:lnTo>
                <a:cubicBezTo>
                  <a:pt x="5391380" y="2155059"/>
                  <a:pt x="5383216" y="2154248"/>
                  <a:pt x="5376912" y="2156658"/>
                </a:cubicBezTo>
                <a:cubicBezTo>
                  <a:pt x="5359785" y="2153651"/>
                  <a:pt x="5370085" y="2141871"/>
                  <a:pt x="5360114" y="2137189"/>
                </a:cubicBezTo>
                <a:cubicBezTo>
                  <a:pt x="5358714" y="2142908"/>
                  <a:pt x="5359856" y="2145628"/>
                  <a:pt x="5360700" y="2150052"/>
                </a:cubicBezTo>
                <a:cubicBezTo>
                  <a:pt x="5358134" y="2151533"/>
                  <a:pt x="5351761" y="2149379"/>
                  <a:pt x="5344191" y="2145152"/>
                </a:cubicBezTo>
                <a:cubicBezTo>
                  <a:pt x="5338568" y="2141337"/>
                  <a:pt x="5331482" y="2134988"/>
                  <a:pt x="5325859" y="2131174"/>
                </a:cubicBezTo>
                <a:cubicBezTo>
                  <a:pt x="5314294" y="2123728"/>
                  <a:pt x="5308670" y="2119912"/>
                  <a:pt x="5319979" y="2135796"/>
                </a:cubicBezTo>
                <a:cubicBezTo>
                  <a:pt x="5296066" y="2124734"/>
                  <a:pt x="5294313" y="2107630"/>
                  <a:pt x="5277545" y="2111170"/>
                </a:cubicBezTo>
                <a:cubicBezTo>
                  <a:pt x="5289596" y="2116493"/>
                  <a:pt x="5284373" y="2125958"/>
                  <a:pt x="5272025" y="2122339"/>
                </a:cubicBezTo>
                <a:cubicBezTo>
                  <a:pt x="5281933" y="2118769"/>
                  <a:pt x="5281706" y="2112451"/>
                  <a:pt x="5266956" y="2108379"/>
                </a:cubicBezTo>
                <a:cubicBezTo>
                  <a:pt x="5258996" y="2112362"/>
                  <a:pt x="5248431" y="2111092"/>
                  <a:pt x="5237223" y="2110195"/>
                </a:cubicBezTo>
                <a:cubicBezTo>
                  <a:pt x="5254609" y="2104763"/>
                  <a:pt x="5214247" y="2097054"/>
                  <a:pt x="5207522" y="2097253"/>
                </a:cubicBezTo>
                <a:cubicBezTo>
                  <a:pt x="5211064" y="2100427"/>
                  <a:pt x="5217469" y="2100414"/>
                  <a:pt x="5216234" y="2104198"/>
                </a:cubicBezTo>
                <a:cubicBezTo>
                  <a:pt x="5205347" y="2103113"/>
                  <a:pt x="5174283" y="2102625"/>
                  <a:pt x="5168921" y="2090371"/>
                </a:cubicBezTo>
                <a:cubicBezTo>
                  <a:pt x="5174801" y="2085748"/>
                  <a:pt x="5189455" y="2096321"/>
                  <a:pt x="5191794" y="2088525"/>
                </a:cubicBezTo>
                <a:cubicBezTo>
                  <a:pt x="5177302" y="2076014"/>
                  <a:pt x="5167003" y="2087793"/>
                  <a:pt x="5147929" y="2084374"/>
                </a:cubicBezTo>
                <a:cubicBezTo>
                  <a:pt x="5146890" y="2071465"/>
                  <a:pt x="5133758" y="2071678"/>
                  <a:pt x="5119987" y="2072260"/>
                </a:cubicBezTo>
                <a:cubicBezTo>
                  <a:pt x="5105918" y="2074550"/>
                  <a:pt x="5092818" y="2072593"/>
                  <a:pt x="5092528" y="2058023"/>
                </a:cubicBezTo>
                <a:cubicBezTo>
                  <a:pt x="5111666" y="2069694"/>
                  <a:pt x="5133210" y="2065547"/>
                  <a:pt x="5149681" y="2063712"/>
                </a:cubicBezTo>
                <a:cubicBezTo>
                  <a:pt x="5166447" y="2060174"/>
                  <a:pt x="5181846" y="2060187"/>
                  <a:pt x="5189973" y="2079444"/>
                </a:cubicBezTo>
                <a:cubicBezTo>
                  <a:pt x="5196531" y="2056007"/>
                  <a:pt x="5211385" y="2075065"/>
                  <a:pt x="5235722" y="2075752"/>
                </a:cubicBezTo>
                <a:cubicBezTo>
                  <a:pt x="5233054" y="2062247"/>
                  <a:pt x="5246997" y="2068627"/>
                  <a:pt x="5250798" y="2063361"/>
                </a:cubicBezTo>
                <a:cubicBezTo>
                  <a:pt x="5229283" y="2052755"/>
                  <a:pt x="5235267" y="2063119"/>
                  <a:pt x="5227924" y="2065208"/>
                </a:cubicBezTo>
                <a:cubicBezTo>
                  <a:pt x="5224866" y="2059912"/>
                  <a:pt x="5209632" y="2057960"/>
                  <a:pt x="5214535" y="2048682"/>
                </a:cubicBezTo>
                <a:cubicBezTo>
                  <a:pt x="5221261" y="2048483"/>
                  <a:pt x="5231044" y="2053582"/>
                  <a:pt x="5232146" y="2049569"/>
                </a:cubicBezTo>
                <a:cubicBezTo>
                  <a:pt x="5208913" y="2044867"/>
                  <a:pt x="5199746" y="2037877"/>
                  <a:pt x="5199160" y="2025013"/>
                </a:cubicBezTo>
                <a:cubicBezTo>
                  <a:pt x="5182691" y="2026846"/>
                  <a:pt x="5170827" y="2021108"/>
                  <a:pt x="5156078" y="2017034"/>
                </a:cubicBezTo>
                <a:cubicBezTo>
                  <a:pt x="5139568" y="2012135"/>
                  <a:pt x="5119515" y="2004062"/>
                  <a:pt x="5088618" y="2001638"/>
                </a:cubicBezTo>
                <a:cubicBezTo>
                  <a:pt x="5076629" y="2004567"/>
                  <a:pt x="5093364" y="2015782"/>
                  <a:pt x="5073674" y="2014257"/>
                </a:cubicBezTo>
                <a:cubicBezTo>
                  <a:pt x="5065970" y="2009800"/>
                  <a:pt x="5057946" y="2005529"/>
                  <a:pt x="5049757" y="2003193"/>
                </a:cubicBezTo>
                <a:cubicBezTo>
                  <a:pt x="5041569" y="2000859"/>
                  <a:pt x="5033251" y="1998294"/>
                  <a:pt x="5024123" y="1998036"/>
                </a:cubicBezTo>
                <a:cubicBezTo>
                  <a:pt x="5006995" y="1995029"/>
                  <a:pt x="4989517" y="1994374"/>
                  <a:pt x="4973853" y="1993899"/>
                </a:cubicBezTo>
                <a:cubicBezTo>
                  <a:pt x="4940391" y="1992955"/>
                  <a:pt x="4908577" y="1994129"/>
                  <a:pt x="4882095" y="1984547"/>
                </a:cubicBezTo>
                <a:cubicBezTo>
                  <a:pt x="4869716" y="1995687"/>
                  <a:pt x="4890449" y="2010122"/>
                  <a:pt x="4861631" y="2008338"/>
                </a:cubicBezTo>
                <a:cubicBezTo>
                  <a:pt x="4850385" y="2000707"/>
                  <a:pt x="4855101" y="1991844"/>
                  <a:pt x="4860003" y="1982566"/>
                </a:cubicBezTo>
                <a:cubicBezTo>
                  <a:pt x="4845935" y="1984853"/>
                  <a:pt x="4835368" y="1983584"/>
                  <a:pt x="4824162" y="1982686"/>
                </a:cubicBezTo>
                <a:cubicBezTo>
                  <a:pt x="4813277" y="1981602"/>
                  <a:pt x="4802554" y="1978581"/>
                  <a:pt x="4792286" y="1975606"/>
                </a:cubicBezTo>
                <a:cubicBezTo>
                  <a:pt x="4771429" y="1969839"/>
                  <a:pt x="4750947" y="1963243"/>
                  <a:pt x="4722130" y="1961457"/>
                </a:cubicBezTo>
                <a:cubicBezTo>
                  <a:pt x="4710242" y="1979375"/>
                  <a:pt x="4686389" y="1976565"/>
                  <a:pt x="4659652" y="1975422"/>
                </a:cubicBezTo>
                <a:cubicBezTo>
                  <a:pt x="4633720" y="1971973"/>
                  <a:pt x="4606981" y="1970831"/>
                  <a:pt x="4589338" y="1984700"/>
                </a:cubicBezTo>
                <a:cubicBezTo>
                  <a:pt x="4603862" y="1982457"/>
                  <a:pt x="4617610" y="1980352"/>
                  <a:pt x="4630896" y="1981892"/>
                </a:cubicBezTo>
                <a:cubicBezTo>
                  <a:pt x="4643863" y="1983618"/>
                  <a:pt x="4653513" y="1988484"/>
                  <a:pt x="4660599" y="1994834"/>
                </a:cubicBezTo>
                <a:cubicBezTo>
                  <a:pt x="4651854" y="2002645"/>
                  <a:pt x="4629989" y="2006979"/>
                  <a:pt x="4612379" y="2006094"/>
                </a:cubicBezTo>
                <a:cubicBezTo>
                  <a:pt x="4595385" y="2003318"/>
                  <a:pt x="4581441" y="1996935"/>
                  <a:pt x="4585180" y="1983419"/>
                </a:cubicBezTo>
                <a:cubicBezTo>
                  <a:pt x="4556166" y="1998327"/>
                  <a:pt x="4529973" y="1965549"/>
                  <a:pt x="4519777" y="1992316"/>
                </a:cubicBezTo>
                <a:cubicBezTo>
                  <a:pt x="4517110" y="1978812"/>
                  <a:pt x="4498683" y="1971334"/>
                  <a:pt x="4478992" y="1969808"/>
                </a:cubicBezTo>
                <a:cubicBezTo>
                  <a:pt x="4456603" y="1969531"/>
                  <a:pt x="4432923" y="1973686"/>
                  <a:pt x="4416156" y="1977224"/>
                </a:cubicBezTo>
                <a:cubicBezTo>
                  <a:pt x="4418479" y="1976804"/>
                  <a:pt x="4415999" y="1975473"/>
                  <a:pt x="4411196" y="1974560"/>
                </a:cubicBezTo>
                <a:lnTo>
                  <a:pt x="4410291" y="1974470"/>
                </a:lnTo>
                <a:lnTo>
                  <a:pt x="4410510" y="1971889"/>
                </a:lnTo>
                <a:cubicBezTo>
                  <a:pt x="4409656" y="1933386"/>
                  <a:pt x="4394381" y="1886938"/>
                  <a:pt x="4383104" y="1856298"/>
                </a:cubicBezTo>
                <a:cubicBezTo>
                  <a:pt x="4374345" y="1871486"/>
                  <a:pt x="4365838" y="1907103"/>
                  <a:pt x="4366542" y="1940163"/>
                </a:cubicBezTo>
                <a:lnTo>
                  <a:pt x="4368728" y="1950074"/>
                </a:lnTo>
                <a:lnTo>
                  <a:pt x="4337951" y="1940114"/>
                </a:lnTo>
                <a:cubicBezTo>
                  <a:pt x="4332629" y="1945048"/>
                  <a:pt x="4328827" y="1949985"/>
                  <a:pt x="4326545" y="1954567"/>
                </a:cubicBezTo>
                <a:cubicBezTo>
                  <a:pt x="4322553" y="1963202"/>
                  <a:pt x="4323124" y="1971222"/>
                  <a:pt x="4326688" y="1978095"/>
                </a:cubicBezTo>
                <a:lnTo>
                  <a:pt x="4329604" y="1980777"/>
                </a:lnTo>
                <a:lnTo>
                  <a:pt x="4278484" y="1986090"/>
                </a:lnTo>
                <a:cubicBezTo>
                  <a:pt x="4273839" y="1986930"/>
                  <a:pt x="4273839" y="1986930"/>
                  <a:pt x="4273839" y="1986930"/>
                </a:cubicBezTo>
                <a:cubicBezTo>
                  <a:pt x="4269194" y="1987770"/>
                  <a:pt x="4269062" y="1987540"/>
                  <a:pt x="4269062" y="1987540"/>
                </a:cubicBezTo>
                <a:cubicBezTo>
                  <a:pt x="4260256" y="1987096"/>
                  <a:pt x="4260256" y="1987096"/>
                  <a:pt x="4260256" y="1987096"/>
                </a:cubicBezTo>
                <a:cubicBezTo>
                  <a:pt x="4254993" y="1989828"/>
                  <a:pt x="4248267" y="1990027"/>
                  <a:pt x="4243620" y="1990866"/>
                </a:cubicBezTo>
                <a:cubicBezTo>
                  <a:pt x="4231500" y="1993565"/>
                  <a:pt x="4219192" y="1996682"/>
                  <a:pt x="4207069" y="1999382"/>
                </a:cubicBezTo>
                <a:cubicBezTo>
                  <a:pt x="4185657" y="2003761"/>
                  <a:pt x="4163760" y="2010261"/>
                  <a:pt x="4145273" y="2019707"/>
                </a:cubicBezTo>
                <a:cubicBezTo>
                  <a:pt x="4143678" y="2016944"/>
                  <a:pt x="4142699" y="2012289"/>
                  <a:pt x="4141236" y="2009756"/>
                </a:cubicBezTo>
                <a:cubicBezTo>
                  <a:pt x="4138836" y="2009301"/>
                  <a:pt x="4136890" y="2008889"/>
                  <a:pt x="4136890" y="2008889"/>
                </a:cubicBezTo>
                <a:cubicBezTo>
                  <a:pt x="4134809" y="2008248"/>
                  <a:pt x="4134676" y="2008018"/>
                  <a:pt x="4132728" y="2007607"/>
                </a:cubicBezTo>
                <a:cubicBezTo>
                  <a:pt x="4134255" y="2018394"/>
                  <a:pt x="4137539" y="2030008"/>
                  <a:pt x="4130812" y="2030207"/>
                </a:cubicBezTo>
                <a:cubicBezTo>
                  <a:pt x="4126293" y="2022376"/>
                  <a:pt x="4134871" y="2016501"/>
                  <a:pt x="4125449" y="2017950"/>
                </a:cubicBezTo>
                <a:cubicBezTo>
                  <a:pt x="4123110" y="2025749"/>
                  <a:pt x="4118692" y="2032905"/>
                  <a:pt x="4112223" y="2024666"/>
                </a:cubicBezTo>
                <a:cubicBezTo>
                  <a:pt x="4107806" y="2031821"/>
                  <a:pt x="4118207" y="2035027"/>
                  <a:pt x="4112944" y="2037759"/>
                </a:cubicBezTo>
                <a:cubicBezTo>
                  <a:pt x="4108165" y="2038369"/>
                  <a:pt x="4101924" y="2036445"/>
                  <a:pt x="4099000" y="2031379"/>
                </a:cubicBezTo>
                <a:cubicBezTo>
                  <a:pt x="4098640" y="2024832"/>
                  <a:pt x="4105014" y="2026985"/>
                  <a:pt x="4102871" y="2018090"/>
                </a:cubicBezTo>
                <a:cubicBezTo>
                  <a:pt x="4099070" y="2023357"/>
                  <a:pt x="4096075" y="2026314"/>
                  <a:pt x="4093377" y="2027564"/>
                </a:cubicBezTo>
                <a:cubicBezTo>
                  <a:pt x="4090811" y="2029044"/>
                  <a:pt x="4088410" y="2028589"/>
                  <a:pt x="4087793" y="2030481"/>
                </a:cubicBezTo>
                <a:cubicBezTo>
                  <a:pt x="4085712" y="2029839"/>
                  <a:pt x="4085228" y="2031962"/>
                  <a:pt x="4085228" y="2031962"/>
                </a:cubicBezTo>
                <a:cubicBezTo>
                  <a:pt x="4084743" y="2034083"/>
                  <a:pt x="4084611" y="2033853"/>
                  <a:pt x="4084611" y="2033853"/>
                </a:cubicBezTo>
                <a:cubicBezTo>
                  <a:pt x="4082662" y="2033443"/>
                  <a:pt x="4082851" y="2033026"/>
                  <a:pt x="4082851" y="2033026"/>
                </a:cubicBezTo>
                <a:cubicBezTo>
                  <a:pt x="4070141" y="2035452"/>
                  <a:pt x="4063174" y="2036711"/>
                  <a:pt x="4058983" y="2037596"/>
                </a:cubicBezTo>
                <a:cubicBezTo>
                  <a:pt x="4059436" y="2037642"/>
                  <a:pt x="4058021" y="2038151"/>
                  <a:pt x="4056473" y="2038431"/>
                </a:cubicBezTo>
                <a:cubicBezTo>
                  <a:pt x="4056473" y="2038431"/>
                  <a:pt x="4056473" y="2038431"/>
                  <a:pt x="4053775" y="2039682"/>
                </a:cubicBezTo>
                <a:cubicBezTo>
                  <a:pt x="4053775" y="2039682"/>
                  <a:pt x="4053289" y="2041803"/>
                  <a:pt x="4051209" y="2041163"/>
                </a:cubicBezTo>
                <a:cubicBezTo>
                  <a:pt x="4052186" y="2045818"/>
                  <a:pt x="4054134" y="2046229"/>
                  <a:pt x="4056214" y="2046870"/>
                </a:cubicBezTo>
                <a:cubicBezTo>
                  <a:pt x="4056214" y="2046870"/>
                  <a:pt x="4056214" y="2046870"/>
                  <a:pt x="4058295" y="2047511"/>
                </a:cubicBezTo>
                <a:cubicBezTo>
                  <a:pt x="4067718" y="2046062"/>
                  <a:pt x="4077008" y="2044381"/>
                  <a:pt x="4084352" y="2042292"/>
                </a:cubicBezTo>
                <a:cubicBezTo>
                  <a:pt x="4086753" y="2042748"/>
                  <a:pt x="4086887" y="2042979"/>
                  <a:pt x="4086887" y="2042979"/>
                </a:cubicBezTo>
                <a:cubicBezTo>
                  <a:pt x="4087370" y="2040857"/>
                  <a:pt x="4087370" y="2040857"/>
                  <a:pt x="4087370" y="2040857"/>
                </a:cubicBezTo>
                <a:cubicBezTo>
                  <a:pt x="4089450" y="2041496"/>
                  <a:pt x="4093478" y="2042550"/>
                  <a:pt x="4095918" y="2049737"/>
                </a:cubicBezTo>
                <a:cubicBezTo>
                  <a:pt x="4093221" y="2050989"/>
                  <a:pt x="4092736" y="2053110"/>
                  <a:pt x="4092118" y="2055002"/>
                </a:cubicBezTo>
                <a:cubicBezTo>
                  <a:pt x="4089553" y="2056484"/>
                  <a:pt x="4089420" y="2056253"/>
                  <a:pt x="4089420" y="2056253"/>
                </a:cubicBezTo>
                <a:cubicBezTo>
                  <a:pt x="4088803" y="2058145"/>
                  <a:pt x="4088936" y="2058375"/>
                  <a:pt x="4088936" y="2058375"/>
                </a:cubicBezTo>
                <a:cubicBezTo>
                  <a:pt x="4037304" y="2066692"/>
                  <a:pt x="4074867" y="2060664"/>
                  <a:pt x="4062745" y="2063364"/>
                </a:cubicBezTo>
                <a:cubicBezTo>
                  <a:pt x="4057482" y="2066096"/>
                  <a:pt x="4057482" y="2066096"/>
                  <a:pt x="4057482" y="2066096"/>
                </a:cubicBezTo>
                <a:cubicBezTo>
                  <a:pt x="4051602" y="2070719"/>
                  <a:pt x="4045721" y="2075344"/>
                  <a:pt x="4037760" y="2079325"/>
                </a:cubicBezTo>
                <a:cubicBezTo>
                  <a:pt x="4024667" y="2086270"/>
                  <a:pt x="4011444" y="2092983"/>
                  <a:pt x="3998218" y="2099696"/>
                </a:cubicBezTo>
                <a:cubicBezTo>
                  <a:pt x="3984994" y="2106410"/>
                  <a:pt x="3969957" y="2112943"/>
                  <a:pt x="3957350" y="2117765"/>
                </a:cubicBezTo>
                <a:lnTo>
                  <a:pt x="3942836" y="2123463"/>
                </a:lnTo>
                <a:lnTo>
                  <a:pt x="3947107" y="2110367"/>
                </a:lnTo>
                <a:cubicBezTo>
                  <a:pt x="3947489" y="2105081"/>
                  <a:pt x="3946727" y="2099792"/>
                  <a:pt x="3944448" y="2095210"/>
                </a:cubicBezTo>
                <a:cubicBezTo>
                  <a:pt x="3934560" y="2077586"/>
                  <a:pt x="3931900" y="2073003"/>
                  <a:pt x="3925816" y="2075119"/>
                </a:cubicBezTo>
                <a:cubicBezTo>
                  <a:pt x="3923915" y="2075823"/>
                  <a:pt x="3921635" y="2076881"/>
                  <a:pt x="3918592" y="2078996"/>
                </a:cubicBezTo>
                <a:cubicBezTo>
                  <a:pt x="3919163" y="2084812"/>
                  <a:pt x="3906473" y="2101731"/>
                  <a:pt x="3908756" y="2124104"/>
                </a:cubicBezTo>
                <a:lnTo>
                  <a:pt x="3912612" y="2135227"/>
                </a:lnTo>
                <a:lnTo>
                  <a:pt x="3869135" y="2149353"/>
                </a:lnTo>
                <a:cubicBezTo>
                  <a:pt x="3854582" y="2153764"/>
                  <a:pt x="3841225" y="2160247"/>
                  <a:pt x="3826539" y="2164429"/>
                </a:cubicBezTo>
                <a:lnTo>
                  <a:pt x="3819168" y="2167420"/>
                </a:lnTo>
                <a:lnTo>
                  <a:pt x="3818981" y="2166415"/>
                </a:lnTo>
                <a:cubicBezTo>
                  <a:pt x="3816699" y="2150551"/>
                  <a:pt x="3812897" y="2134337"/>
                  <a:pt x="3806814" y="2120590"/>
                </a:cubicBezTo>
                <a:cubicBezTo>
                  <a:pt x="3808336" y="2119533"/>
                  <a:pt x="3811757" y="2118828"/>
                  <a:pt x="3813658" y="2117770"/>
                </a:cubicBezTo>
                <a:cubicBezTo>
                  <a:pt x="3814038" y="2116360"/>
                  <a:pt x="3814418" y="2114951"/>
                  <a:pt x="3814418" y="2114951"/>
                </a:cubicBezTo>
                <a:cubicBezTo>
                  <a:pt x="3814799" y="2113541"/>
                  <a:pt x="3815179" y="2113187"/>
                  <a:pt x="3815559" y="2111777"/>
                </a:cubicBezTo>
                <a:cubicBezTo>
                  <a:pt x="3807955" y="2112482"/>
                  <a:pt x="3799591" y="2114951"/>
                  <a:pt x="3799591" y="2110015"/>
                </a:cubicBezTo>
                <a:cubicBezTo>
                  <a:pt x="3805294" y="2106843"/>
                  <a:pt x="3809096" y="2113187"/>
                  <a:pt x="3808336" y="2106138"/>
                </a:cubicBezTo>
                <a:cubicBezTo>
                  <a:pt x="3803013" y="2104375"/>
                  <a:pt x="3798071" y="2101202"/>
                  <a:pt x="3804153" y="2096620"/>
                </a:cubicBezTo>
                <a:cubicBezTo>
                  <a:pt x="3799210" y="2093095"/>
                  <a:pt x="3796549" y="2100498"/>
                  <a:pt x="3794648" y="2096620"/>
                </a:cubicBezTo>
                <a:cubicBezTo>
                  <a:pt x="3794267" y="2093095"/>
                  <a:pt x="3796169" y="2088865"/>
                  <a:pt x="3799590" y="2086751"/>
                </a:cubicBezTo>
                <a:cubicBezTo>
                  <a:pt x="3804153" y="2086397"/>
                  <a:pt x="3802632" y="2090979"/>
                  <a:pt x="3809095" y="2089923"/>
                </a:cubicBezTo>
                <a:cubicBezTo>
                  <a:pt x="3805293" y="2087103"/>
                  <a:pt x="3803013" y="2084283"/>
                  <a:pt x="3802253" y="2082169"/>
                </a:cubicBezTo>
                <a:cubicBezTo>
                  <a:pt x="3801491" y="2080406"/>
                  <a:pt x="3801873" y="2078997"/>
                  <a:pt x="3800731" y="2078643"/>
                </a:cubicBezTo>
                <a:cubicBezTo>
                  <a:pt x="3801112" y="2077233"/>
                  <a:pt x="3799591" y="2076529"/>
                  <a:pt x="3799591" y="2076529"/>
                </a:cubicBezTo>
                <a:cubicBezTo>
                  <a:pt x="3798451" y="2076176"/>
                  <a:pt x="3798451" y="2076176"/>
                  <a:pt x="3798451" y="2076176"/>
                </a:cubicBezTo>
                <a:cubicBezTo>
                  <a:pt x="3798830" y="2074766"/>
                  <a:pt x="3798830" y="2074414"/>
                  <a:pt x="3798830" y="2074414"/>
                </a:cubicBezTo>
                <a:cubicBezTo>
                  <a:pt x="3797309" y="2064896"/>
                  <a:pt x="3796550" y="2059609"/>
                  <a:pt x="3796169" y="2056790"/>
                </a:cubicBezTo>
                <a:cubicBezTo>
                  <a:pt x="3796169" y="2056083"/>
                  <a:pt x="3796169" y="2056083"/>
                  <a:pt x="3796168" y="2055379"/>
                </a:cubicBezTo>
                <a:cubicBezTo>
                  <a:pt x="3796168" y="2055379"/>
                  <a:pt x="3796169" y="2055027"/>
                  <a:pt x="3795029" y="2053263"/>
                </a:cubicBezTo>
                <a:cubicBezTo>
                  <a:pt x="3795029" y="2053263"/>
                  <a:pt x="3793888" y="2052912"/>
                  <a:pt x="3794269" y="2051501"/>
                </a:cubicBezTo>
                <a:cubicBezTo>
                  <a:pt x="3791227" y="2052207"/>
                  <a:pt x="3790846" y="2053617"/>
                  <a:pt x="3790087" y="2055027"/>
                </a:cubicBezTo>
                <a:cubicBezTo>
                  <a:pt x="3790087" y="2055027"/>
                  <a:pt x="3790087" y="2055027"/>
                  <a:pt x="3789706" y="2056789"/>
                </a:cubicBezTo>
                <a:cubicBezTo>
                  <a:pt x="3790465" y="2063486"/>
                  <a:pt x="3791227" y="2070537"/>
                  <a:pt x="3792366" y="2075823"/>
                </a:cubicBezTo>
                <a:cubicBezTo>
                  <a:pt x="3791986" y="2077586"/>
                  <a:pt x="3791986" y="2077586"/>
                  <a:pt x="3791986" y="2077586"/>
                </a:cubicBezTo>
                <a:cubicBezTo>
                  <a:pt x="3793127" y="2077938"/>
                  <a:pt x="3793508" y="2077587"/>
                  <a:pt x="3793508" y="2077587"/>
                </a:cubicBezTo>
                <a:cubicBezTo>
                  <a:pt x="3792746" y="2079349"/>
                  <a:pt x="3791987" y="2082521"/>
                  <a:pt x="3787044" y="2083931"/>
                </a:cubicBezTo>
                <a:cubicBezTo>
                  <a:pt x="3786284" y="2082168"/>
                  <a:pt x="3784763" y="2081462"/>
                  <a:pt x="3783243" y="2081111"/>
                </a:cubicBezTo>
                <a:cubicBezTo>
                  <a:pt x="3782482" y="2079349"/>
                  <a:pt x="3782482" y="2078997"/>
                  <a:pt x="3782482" y="2078997"/>
                </a:cubicBezTo>
                <a:cubicBezTo>
                  <a:pt x="3780961" y="2078643"/>
                  <a:pt x="3780961" y="2078996"/>
                  <a:pt x="3780961" y="2078996"/>
                </a:cubicBezTo>
                <a:cubicBezTo>
                  <a:pt x="3776779" y="2040575"/>
                  <a:pt x="3780201" y="2068422"/>
                  <a:pt x="3778299" y="2059609"/>
                </a:cubicBezTo>
                <a:cubicBezTo>
                  <a:pt x="3776779" y="2055732"/>
                  <a:pt x="3776779" y="2055380"/>
                  <a:pt x="3776779" y="2055380"/>
                </a:cubicBezTo>
                <a:cubicBezTo>
                  <a:pt x="3773737" y="2051149"/>
                  <a:pt x="3770316" y="2046567"/>
                  <a:pt x="3767654" y="2040927"/>
                </a:cubicBezTo>
                <a:cubicBezTo>
                  <a:pt x="3763471" y="2031057"/>
                  <a:pt x="3759291" y="2021188"/>
                  <a:pt x="3754728" y="2011318"/>
                </a:cubicBezTo>
                <a:cubicBezTo>
                  <a:pt x="3750544" y="2001799"/>
                  <a:pt x="3746363" y="1990521"/>
                  <a:pt x="3743322" y="1981354"/>
                </a:cubicBezTo>
                <a:cubicBezTo>
                  <a:pt x="3739519" y="1970076"/>
                  <a:pt x="3734958" y="1960206"/>
                  <a:pt x="3732676" y="1949278"/>
                </a:cubicBezTo>
                <a:cubicBezTo>
                  <a:pt x="3730014" y="1938352"/>
                  <a:pt x="3726213" y="1927072"/>
                  <a:pt x="3723551" y="1916145"/>
                </a:cubicBezTo>
                <a:cubicBezTo>
                  <a:pt x="3721269" y="1905217"/>
                  <a:pt x="3716706" y="1895701"/>
                  <a:pt x="3714047" y="1884772"/>
                </a:cubicBezTo>
                <a:cubicBezTo>
                  <a:pt x="3710245" y="1873494"/>
                  <a:pt x="3707963" y="1862565"/>
                  <a:pt x="3703400" y="1852696"/>
                </a:cubicBezTo>
                <a:cubicBezTo>
                  <a:pt x="3702260" y="1847409"/>
                  <a:pt x="3700359" y="1843532"/>
                  <a:pt x="3699219" y="1837891"/>
                </a:cubicBezTo>
                <a:cubicBezTo>
                  <a:pt x="3696557" y="1832251"/>
                  <a:pt x="3694656" y="1828375"/>
                  <a:pt x="3693515" y="1822735"/>
                </a:cubicBezTo>
                <a:cubicBezTo>
                  <a:pt x="3698458" y="1816037"/>
                  <a:pt x="3704921" y="1843180"/>
                  <a:pt x="3704541" y="1829785"/>
                </a:cubicBezTo>
                <a:cubicBezTo>
                  <a:pt x="3686291" y="1798414"/>
                  <a:pt x="3675266" y="1795241"/>
                  <a:pt x="3679067" y="1764574"/>
                </a:cubicBezTo>
                <a:cubicBezTo>
                  <a:pt x="3674126" y="1751178"/>
                  <a:pt x="3664621" y="1754704"/>
                  <a:pt x="3657017" y="1750474"/>
                </a:cubicBezTo>
                <a:cubicBezTo>
                  <a:pt x="3659297" y="1743072"/>
                  <a:pt x="3650554" y="1731791"/>
                  <a:pt x="3643710" y="1721217"/>
                </a:cubicBezTo>
                <a:cubicBezTo>
                  <a:pt x="3641048" y="1715224"/>
                  <a:pt x="3638386" y="1709231"/>
                  <a:pt x="3637246" y="1703945"/>
                </a:cubicBezTo>
                <a:cubicBezTo>
                  <a:pt x="3634585" y="1697952"/>
                  <a:pt x="3634965" y="1691608"/>
                  <a:pt x="3638386" y="1685968"/>
                </a:cubicBezTo>
                <a:cubicBezTo>
                  <a:pt x="3626981" y="1688787"/>
                  <a:pt x="3631923" y="1668694"/>
                  <a:pt x="3618996" y="1666228"/>
                </a:cubicBezTo>
                <a:cubicBezTo>
                  <a:pt x="3628122" y="1660940"/>
                  <a:pt x="3623939" y="1656006"/>
                  <a:pt x="3617855" y="1655654"/>
                </a:cubicBezTo>
                <a:cubicBezTo>
                  <a:pt x="3631923" y="1645431"/>
                  <a:pt x="3612913" y="1634150"/>
                  <a:pt x="3618996" y="1624282"/>
                </a:cubicBezTo>
                <a:cubicBezTo>
                  <a:pt x="3608732" y="1624282"/>
                  <a:pt x="3606070" y="1613355"/>
                  <a:pt x="3604548" y="1599606"/>
                </a:cubicBezTo>
                <a:cubicBezTo>
                  <a:pt x="3596945" y="1595377"/>
                  <a:pt x="3600367" y="1608067"/>
                  <a:pt x="3595044" y="1601370"/>
                </a:cubicBezTo>
                <a:cubicBezTo>
                  <a:pt x="3593904" y="1590794"/>
                  <a:pt x="3586300" y="1581982"/>
                  <a:pt x="3581357" y="1573522"/>
                </a:cubicBezTo>
                <a:cubicBezTo>
                  <a:pt x="3576415" y="1565416"/>
                  <a:pt x="3573373" y="1555898"/>
                  <a:pt x="3578316" y="1545675"/>
                </a:cubicBezTo>
                <a:lnTo>
                  <a:pt x="3568058" y="1539527"/>
                </a:lnTo>
                <a:lnTo>
                  <a:pt x="3573728" y="1536976"/>
                </a:lnTo>
                <a:cubicBezTo>
                  <a:pt x="3599072" y="1517667"/>
                  <a:pt x="3605256" y="1462571"/>
                  <a:pt x="3579220" y="1432468"/>
                </a:cubicBezTo>
                <a:cubicBezTo>
                  <a:pt x="3564674" y="1433190"/>
                  <a:pt x="3553805" y="1437318"/>
                  <a:pt x="3545945" y="1443697"/>
                </a:cubicBezTo>
                <a:lnTo>
                  <a:pt x="3528608" y="1477748"/>
                </a:lnTo>
                <a:lnTo>
                  <a:pt x="3523851" y="1472975"/>
                </a:lnTo>
                <a:cubicBezTo>
                  <a:pt x="3518054" y="1464338"/>
                  <a:pt x="3514822" y="1453675"/>
                  <a:pt x="3517484" y="1450503"/>
                </a:cubicBezTo>
                <a:cubicBezTo>
                  <a:pt x="3503797" y="1445921"/>
                  <a:pt x="3490109" y="1437814"/>
                  <a:pt x="3477562" y="1430412"/>
                </a:cubicBezTo>
                <a:cubicBezTo>
                  <a:pt x="3480985" y="1428296"/>
                  <a:pt x="3485166" y="1429706"/>
                  <a:pt x="3490108" y="1428296"/>
                </a:cubicBezTo>
                <a:cubicBezTo>
                  <a:pt x="3481365" y="1413491"/>
                  <a:pt x="3471480" y="1401859"/>
                  <a:pt x="3461594" y="1390227"/>
                </a:cubicBezTo>
                <a:cubicBezTo>
                  <a:pt x="3451709" y="1378594"/>
                  <a:pt x="3442205" y="1366961"/>
                  <a:pt x="3431179" y="1354978"/>
                </a:cubicBezTo>
                <a:cubicBezTo>
                  <a:pt x="3425096" y="1349690"/>
                  <a:pt x="3420914" y="1345108"/>
                  <a:pt x="3415591" y="1338411"/>
                </a:cubicBezTo>
                <a:cubicBezTo>
                  <a:pt x="3409507" y="1333123"/>
                  <a:pt x="3404565" y="1326074"/>
                  <a:pt x="3399242" y="1319377"/>
                </a:cubicBezTo>
                <a:lnTo>
                  <a:pt x="3395440" y="1315147"/>
                </a:lnTo>
                <a:lnTo>
                  <a:pt x="3403805" y="1311974"/>
                </a:lnTo>
                <a:cubicBezTo>
                  <a:pt x="3401522" y="1304924"/>
                  <a:pt x="3396961" y="1299637"/>
                  <a:pt x="3392018" y="1296111"/>
                </a:cubicBezTo>
                <a:lnTo>
                  <a:pt x="3376050" y="1289767"/>
                </a:lnTo>
                <a:lnTo>
                  <a:pt x="3365785" y="1273200"/>
                </a:lnTo>
                <a:cubicBezTo>
                  <a:pt x="3361222" y="1278486"/>
                  <a:pt x="3358561" y="1277430"/>
                  <a:pt x="3354380" y="1276019"/>
                </a:cubicBezTo>
                <a:cubicBezTo>
                  <a:pt x="3354379" y="1257691"/>
                  <a:pt x="3336510" y="1247116"/>
                  <a:pt x="3321682" y="1237245"/>
                </a:cubicBezTo>
                <a:cubicBezTo>
                  <a:pt x="3307994" y="1229139"/>
                  <a:pt x="3297348" y="1220326"/>
                  <a:pt x="3308755" y="1204112"/>
                </a:cubicBezTo>
                <a:cubicBezTo>
                  <a:pt x="3296208" y="1191423"/>
                  <a:pt x="3301531" y="1211866"/>
                  <a:pt x="3289364" y="1207636"/>
                </a:cubicBezTo>
                <a:cubicBezTo>
                  <a:pt x="3281381" y="1200233"/>
                  <a:pt x="3276057" y="1193185"/>
                  <a:pt x="3268453" y="1188955"/>
                </a:cubicBezTo>
                <a:cubicBezTo>
                  <a:pt x="3261230" y="1183315"/>
                  <a:pt x="3255528" y="1178027"/>
                  <a:pt x="3249444" y="1174502"/>
                </a:cubicBezTo>
                <a:cubicBezTo>
                  <a:pt x="3237278" y="1165337"/>
                  <a:pt x="3228153" y="1155820"/>
                  <a:pt x="3224350" y="1144540"/>
                </a:cubicBezTo>
                <a:cubicBezTo>
                  <a:pt x="3202679" y="1137137"/>
                  <a:pt x="3196598" y="1128679"/>
                  <a:pt x="3171123" y="1118456"/>
                </a:cubicBezTo>
                <a:cubicBezTo>
                  <a:pt x="3173025" y="1112464"/>
                  <a:pt x="3180628" y="1121628"/>
                  <a:pt x="3183669" y="1117750"/>
                </a:cubicBezTo>
                <a:cubicBezTo>
                  <a:pt x="3177967" y="1112464"/>
                  <a:pt x="3171504" y="1108585"/>
                  <a:pt x="3164660" y="1106471"/>
                </a:cubicBezTo>
                <a:cubicBezTo>
                  <a:pt x="3158197" y="1102594"/>
                  <a:pt x="3153253" y="1099422"/>
                  <a:pt x="3148311" y="1095897"/>
                </a:cubicBezTo>
                <a:cubicBezTo>
                  <a:pt x="3139947" y="1089904"/>
                  <a:pt x="3131963" y="1082150"/>
                  <a:pt x="3124360" y="1068049"/>
                </a:cubicBezTo>
                <a:cubicBezTo>
                  <a:pt x="3122077" y="1075803"/>
                  <a:pt x="3116375" y="1075100"/>
                  <a:pt x="3112192" y="1073689"/>
                </a:cubicBezTo>
                <a:cubicBezTo>
                  <a:pt x="3106110" y="1073690"/>
                  <a:pt x="3100787" y="1071927"/>
                  <a:pt x="3096224" y="1076862"/>
                </a:cubicBezTo>
                <a:cubicBezTo>
                  <a:pt x="3112573" y="1087436"/>
                  <a:pt x="3130442" y="1101889"/>
                  <a:pt x="3130062" y="1121628"/>
                </a:cubicBezTo>
                <a:cubicBezTo>
                  <a:pt x="3114474" y="1118104"/>
                  <a:pt x="3117514" y="1099069"/>
                  <a:pt x="3108391" y="1104357"/>
                </a:cubicBezTo>
                <a:cubicBezTo>
                  <a:pt x="3117514" y="1122333"/>
                  <a:pt x="3127400" y="1129031"/>
                  <a:pt x="3141088" y="1133613"/>
                </a:cubicBezTo>
                <a:cubicBezTo>
                  <a:pt x="3154014" y="1139606"/>
                  <a:pt x="3167701" y="1144188"/>
                  <a:pt x="3183290" y="1155820"/>
                </a:cubicBezTo>
                <a:cubicBezTo>
                  <a:pt x="3180628" y="1160050"/>
                  <a:pt x="3177205" y="1160755"/>
                  <a:pt x="3174925" y="1163222"/>
                </a:cubicBezTo>
                <a:cubicBezTo>
                  <a:pt x="3181388" y="1175207"/>
                  <a:pt x="3198877" y="1177674"/>
                  <a:pt x="3211045" y="1181904"/>
                </a:cubicBezTo>
                <a:cubicBezTo>
                  <a:pt x="3219789" y="1196357"/>
                  <a:pt x="3232334" y="1209046"/>
                  <a:pt x="3245262" y="1219974"/>
                </a:cubicBezTo>
                <a:cubicBezTo>
                  <a:pt x="3258190" y="1230901"/>
                  <a:pt x="3272255" y="1242534"/>
                  <a:pt x="3285943" y="1252050"/>
                </a:cubicBezTo>
                <a:cubicBezTo>
                  <a:pt x="3300011" y="1263329"/>
                  <a:pt x="3313318" y="1274258"/>
                  <a:pt x="3324344" y="1286243"/>
                </a:cubicBezTo>
                <a:cubicBezTo>
                  <a:pt x="3336511" y="1299989"/>
                  <a:pt x="3345633" y="1313384"/>
                  <a:pt x="3352858" y="1329246"/>
                </a:cubicBezTo>
                <a:cubicBezTo>
                  <a:pt x="3363884" y="1331009"/>
                  <a:pt x="3376051" y="1340172"/>
                  <a:pt x="3387456" y="1350748"/>
                </a:cubicBezTo>
                <a:cubicBezTo>
                  <a:pt x="3393158" y="1356036"/>
                  <a:pt x="3398861" y="1362733"/>
                  <a:pt x="3404565" y="1368020"/>
                </a:cubicBezTo>
                <a:cubicBezTo>
                  <a:pt x="3409888" y="1374718"/>
                  <a:pt x="3415210" y="1381414"/>
                  <a:pt x="3420913" y="1386703"/>
                </a:cubicBezTo>
                <a:cubicBezTo>
                  <a:pt x="3407225" y="1391989"/>
                  <a:pt x="3392779" y="1357445"/>
                  <a:pt x="3379852" y="1364848"/>
                </a:cubicBezTo>
                <a:cubicBezTo>
                  <a:pt x="3388596" y="1375775"/>
                  <a:pt x="3425857" y="1413490"/>
                  <a:pt x="3422814" y="1427592"/>
                </a:cubicBezTo>
                <a:cubicBezTo>
                  <a:pt x="3426997" y="1424066"/>
                  <a:pt x="3431179" y="1420190"/>
                  <a:pt x="3435741" y="1425124"/>
                </a:cubicBezTo>
                <a:cubicBezTo>
                  <a:pt x="3442205" y="1432173"/>
                  <a:pt x="3434220" y="1434642"/>
                  <a:pt x="3438402" y="1440986"/>
                </a:cubicBezTo>
                <a:cubicBezTo>
                  <a:pt x="3446768" y="1437108"/>
                  <a:pt x="3458172" y="1449093"/>
                  <a:pt x="3468057" y="1464250"/>
                </a:cubicBezTo>
                <a:cubicBezTo>
                  <a:pt x="3473381" y="1470949"/>
                  <a:pt x="3476422" y="1480465"/>
                  <a:pt x="3480224" y="1486810"/>
                </a:cubicBezTo>
                <a:cubicBezTo>
                  <a:pt x="3485168" y="1494917"/>
                  <a:pt x="3487827" y="1500557"/>
                  <a:pt x="3490490" y="1506549"/>
                </a:cubicBezTo>
                <a:cubicBezTo>
                  <a:pt x="3490110" y="1503025"/>
                  <a:pt x="3490491" y="1501614"/>
                  <a:pt x="3492772" y="1499146"/>
                </a:cubicBezTo>
                <a:cubicBezTo>
                  <a:pt x="3491250" y="1508665"/>
                  <a:pt x="3518244" y="1517476"/>
                  <a:pt x="3515582" y="1535100"/>
                </a:cubicBezTo>
                <a:cubicBezTo>
                  <a:pt x="3512161" y="1527346"/>
                  <a:pt x="3508739" y="1524526"/>
                  <a:pt x="3503797" y="1525936"/>
                </a:cubicBezTo>
                <a:cubicBezTo>
                  <a:pt x="3502275" y="1545676"/>
                  <a:pt x="3519005" y="1529462"/>
                  <a:pt x="3524708" y="1544971"/>
                </a:cubicBezTo>
                <a:cubicBezTo>
                  <a:pt x="3520146" y="1549906"/>
                  <a:pt x="3517484" y="1538978"/>
                  <a:pt x="3511781" y="1542150"/>
                </a:cubicBezTo>
                <a:cubicBezTo>
                  <a:pt x="3521666" y="1553783"/>
                  <a:pt x="3531171" y="1571760"/>
                  <a:pt x="3540295" y="1589737"/>
                </a:cubicBezTo>
                <a:cubicBezTo>
                  <a:pt x="3549421" y="1607715"/>
                  <a:pt x="3558545" y="1626045"/>
                  <a:pt x="3567670" y="1635561"/>
                </a:cubicBezTo>
                <a:cubicBezTo>
                  <a:pt x="3578315" y="1634151"/>
                  <a:pt x="3563487" y="1624281"/>
                  <a:pt x="3574513" y="1622872"/>
                </a:cubicBezTo>
                <a:cubicBezTo>
                  <a:pt x="3575653" y="1628158"/>
                  <a:pt x="3586681" y="1636971"/>
                  <a:pt x="3579836" y="1639439"/>
                </a:cubicBezTo>
                <a:cubicBezTo>
                  <a:pt x="3576034" y="1641554"/>
                  <a:pt x="3572993" y="1637323"/>
                  <a:pt x="3569190" y="1639439"/>
                </a:cubicBezTo>
                <a:cubicBezTo>
                  <a:pt x="3574512" y="1651424"/>
                  <a:pt x="3580976" y="1663408"/>
                  <a:pt x="3586300" y="1675393"/>
                </a:cubicBezTo>
                <a:cubicBezTo>
                  <a:pt x="3592382" y="1689141"/>
                  <a:pt x="3598846" y="1701125"/>
                  <a:pt x="3605690" y="1713462"/>
                </a:cubicBezTo>
                <a:cubicBezTo>
                  <a:pt x="3610252" y="1726505"/>
                  <a:pt x="3616335" y="1740604"/>
                  <a:pt x="3622419" y="1754350"/>
                </a:cubicBezTo>
                <a:cubicBezTo>
                  <a:pt x="3626981" y="1769156"/>
                  <a:pt x="3632685" y="1784312"/>
                  <a:pt x="3638006" y="1800880"/>
                </a:cubicBezTo>
                <a:cubicBezTo>
                  <a:pt x="3632684" y="1807578"/>
                  <a:pt x="3637626" y="1819209"/>
                  <a:pt x="3643710" y="1832957"/>
                </a:cubicBezTo>
                <a:cubicBezTo>
                  <a:pt x="3650554" y="1844942"/>
                  <a:pt x="3659298" y="1859747"/>
                  <a:pt x="3660818" y="1868557"/>
                </a:cubicBezTo>
                <a:cubicBezTo>
                  <a:pt x="3662340" y="1882306"/>
                  <a:pt x="3668041" y="1897816"/>
                  <a:pt x="3674885" y="1915087"/>
                </a:cubicBezTo>
                <a:cubicBezTo>
                  <a:pt x="3676026" y="1920375"/>
                  <a:pt x="3677928" y="1924251"/>
                  <a:pt x="3679448" y="1928130"/>
                </a:cubicBezTo>
                <a:cubicBezTo>
                  <a:pt x="3680969" y="1933770"/>
                  <a:pt x="3682489" y="1937646"/>
                  <a:pt x="3684391" y="1941525"/>
                </a:cubicBezTo>
                <a:cubicBezTo>
                  <a:pt x="3687052" y="1950689"/>
                  <a:pt x="3690473" y="1960205"/>
                  <a:pt x="3691994" y="1969018"/>
                </a:cubicBezTo>
                <a:cubicBezTo>
                  <a:pt x="3696937" y="1982413"/>
                  <a:pt x="3700739" y="1997218"/>
                  <a:pt x="3703782" y="2011318"/>
                </a:cubicBezTo>
                <a:cubicBezTo>
                  <a:pt x="3705302" y="2025417"/>
                  <a:pt x="3708343" y="2039516"/>
                  <a:pt x="3711385" y="2053969"/>
                </a:cubicBezTo>
                <a:cubicBezTo>
                  <a:pt x="3712146" y="2060665"/>
                  <a:pt x="3712906" y="2067716"/>
                  <a:pt x="3715187" y="2075119"/>
                </a:cubicBezTo>
                <a:cubicBezTo>
                  <a:pt x="3717088" y="2092390"/>
                  <a:pt x="3717088" y="2092390"/>
                  <a:pt x="3717088" y="2092390"/>
                </a:cubicBezTo>
                <a:cubicBezTo>
                  <a:pt x="3716706" y="2093800"/>
                  <a:pt x="3716328" y="2094154"/>
                  <a:pt x="3716328" y="2094154"/>
                </a:cubicBezTo>
                <a:cubicBezTo>
                  <a:pt x="3717847" y="2094505"/>
                  <a:pt x="3717847" y="2094505"/>
                  <a:pt x="3717847" y="2094505"/>
                </a:cubicBezTo>
                <a:cubicBezTo>
                  <a:pt x="3718228" y="2098030"/>
                  <a:pt x="3718228" y="2098030"/>
                  <a:pt x="3718228" y="2098030"/>
                </a:cubicBezTo>
                <a:cubicBezTo>
                  <a:pt x="3718988" y="2099793"/>
                  <a:pt x="3718608" y="2101555"/>
                  <a:pt x="3719370" y="2103318"/>
                </a:cubicBezTo>
                <a:cubicBezTo>
                  <a:pt x="3722029" y="2109310"/>
                  <a:pt x="3724311" y="2116713"/>
                  <a:pt x="3730014" y="2121647"/>
                </a:cubicBezTo>
                <a:cubicBezTo>
                  <a:pt x="3725071" y="2123409"/>
                  <a:pt x="3718989" y="2123057"/>
                  <a:pt x="3722411" y="2127639"/>
                </a:cubicBezTo>
                <a:cubicBezTo>
                  <a:pt x="3725452" y="2126936"/>
                  <a:pt x="3732296" y="2124467"/>
                  <a:pt x="3732676" y="2127992"/>
                </a:cubicBezTo>
                <a:cubicBezTo>
                  <a:pt x="3733817" y="2128344"/>
                  <a:pt x="3733817" y="2129754"/>
                  <a:pt x="3733057" y="2131164"/>
                </a:cubicBezTo>
                <a:cubicBezTo>
                  <a:pt x="3733057" y="2131164"/>
                  <a:pt x="3732676" y="2132574"/>
                  <a:pt x="3732676" y="2132574"/>
                </a:cubicBezTo>
                <a:cubicBezTo>
                  <a:pt x="3732296" y="2134336"/>
                  <a:pt x="3731916" y="2134336"/>
                  <a:pt x="3731916" y="2134336"/>
                </a:cubicBezTo>
                <a:cubicBezTo>
                  <a:pt x="3733056" y="2136100"/>
                  <a:pt x="3733056" y="2136100"/>
                  <a:pt x="3732677" y="2137510"/>
                </a:cubicBezTo>
                <a:cubicBezTo>
                  <a:pt x="3732676" y="2142444"/>
                  <a:pt x="3730774" y="2147379"/>
                  <a:pt x="3729254" y="2151610"/>
                </a:cubicBezTo>
                <a:cubicBezTo>
                  <a:pt x="3728494" y="2159716"/>
                  <a:pt x="3724691" y="2166766"/>
                  <a:pt x="3720129" y="2172054"/>
                </a:cubicBezTo>
                <a:cubicBezTo>
                  <a:pt x="3726593" y="2175578"/>
                  <a:pt x="3731915" y="2181219"/>
                  <a:pt x="3736098" y="2187564"/>
                </a:cubicBezTo>
                <a:cubicBezTo>
                  <a:pt x="3737239" y="2179455"/>
                  <a:pt x="3726592" y="2165708"/>
                  <a:pt x="3734197" y="2160070"/>
                </a:cubicBezTo>
                <a:cubicBezTo>
                  <a:pt x="3736098" y="2168882"/>
                  <a:pt x="3742941" y="2166062"/>
                  <a:pt x="3742561" y="2181218"/>
                </a:cubicBezTo>
                <a:lnTo>
                  <a:pt x="3733527" y="2194752"/>
                </a:lnTo>
                <a:lnTo>
                  <a:pt x="3726471" y="2199862"/>
                </a:lnTo>
                <a:cubicBezTo>
                  <a:pt x="3719512" y="2205198"/>
                  <a:pt x="3713736" y="2209655"/>
                  <a:pt x="3707963" y="2213123"/>
                </a:cubicBezTo>
                <a:lnTo>
                  <a:pt x="3700298" y="2216158"/>
                </a:lnTo>
                <a:lnTo>
                  <a:pt x="3699978" y="2206950"/>
                </a:lnTo>
                <a:cubicBezTo>
                  <a:pt x="3699978" y="2193556"/>
                  <a:pt x="3698458" y="2179808"/>
                  <a:pt x="3690093" y="2163594"/>
                </a:cubicBezTo>
                <a:cubicBezTo>
                  <a:pt x="3693136" y="2162889"/>
                  <a:pt x="3693515" y="2156544"/>
                  <a:pt x="3694656" y="2148437"/>
                </a:cubicBezTo>
                <a:cubicBezTo>
                  <a:pt x="3694276" y="2145265"/>
                  <a:pt x="3693895" y="2141740"/>
                  <a:pt x="3693136" y="2139625"/>
                </a:cubicBezTo>
                <a:cubicBezTo>
                  <a:pt x="3692376" y="2137862"/>
                  <a:pt x="3691994" y="2137510"/>
                  <a:pt x="3689334" y="2136804"/>
                </a:cubicBezTo>
                <a:cubicBezTo>
                  <a:pt x="3690855" y="2137156"/>
                  <a:pt x="3690093" y="2138919"/>
                  <a:pt x="3690093" y="2138919"/>
                </a:cubicBezTo>
                <a:cubicBezTo>
                  <a:pt x="3689714" y="2140329"/>
                  <a:pt x="3689714" y="2140329"/>
                  <a:pt x="3689333" y="2141739"/>
                </a:cubicBezTo>
                <a:cubicBezTo>
                  <a:pt x="3688952" y="2143150"/>
                  <a:pt x="3688953" y="2143501"/>
                  <a:pt x="3688573" y="2144911"/>
                </a:cubicBezTo>
                <a:cubicBezTo>
                  <a:pt x="3687432" y="2147732"/>
                  <a:pt x="3685532" y="2148790"/>
                  <a:pt x="3684391" y="2143501"/>
                </a:cubicBezTo>
                <a:cubicBezTo>
                  <a:pt x="3685151" y="2140329"/>
                  <a:pt x="3685151" y="2140329"/>
                  <a:pt x="3685531" y="2138919"/>
                </a:cubicBezTo>
                <a:cubicBezTo>
                  <a:pt x="3685531" y="2138919"/>
                  <a:pt x="3686292" y="2137510"/>
                  <a:pt x="3686672" y="2135747"/>
                </a:cubicBezTo>
                <a:cubicBezTo>
                  <a:pt x="3685911" y="2133984"/>
                  <a:pt x="3686292" y="2132223"/>
                  <a:pt x="3687432" y="2129402"/>
                </a:cubicBezTo>
                <a:cubicBezTo>
                  <a:pt x="3687052" y="2125878"/>
                  <a:pt x="3688192" y="2121647"/>
                  <a:pt x="3687812" y="2118123"/>
                </a:cubicBezTo>
                <a:cubicBezTo>
                  <a:pt x="3688192" y="2113187"/>
                  <a:pt x="3687432" y="2109662"/>
                  <a:pt x="3687812" y="2104375"/>
                </a:cubicBezTo>
                <a:cubicBezTo>
                  <a:pt x="3687432" y="2101203"/>
                  <a:pt x="3687432" y="2101203"/>
                  <a:pt x="3687432" y="2101203"/>
                </a:cubicBezTo>
                <a:cubicBezTo>
                  <a:pt x="3685912" y="2100498"/>
                  <a:pt x="3685912" y="2100498"/>
                  <a:pt x="3685912" y="2100498"/>
                </a:cubicBezTo>
                <a:cubicBezTo>
                  <a:pt x="3686292" y="2099088"/>
                  <a:pt x="3686671" y="2099088"/>
                  <a:pt x="3686671" y="2099088"/>
                </a:cubicBezTo>
                <a:cubicBezTo>
                  <a:pt x="3684390" y="2081815"/>
                  <a:pt x="3684390" y="2081815"/>
                  <a:pt x="3684390" y="2081815"/>
                </a:cubicBezTo>
                <a:cubicBezTo>
                  <a:pt x="3684010" y="2078291"/>
                  <a:pt x="3682489" y="2074414"/>
                  <a:pt x="3682489" y="2069478"/>
                </a:cubicBezTo>
                <a:cubicBezTo>
                  <a:pt x="3677166" y="2039164"/>
                  <a:pt x="3671844" y="2009203"/>
                  <a:pt x="3667282" y="1981003"/>
                </a:cubicBezTo>
                <a:cubicBezTo>
                  <a:pt x="3668803" y="1984880"/>
                  <a:pt x="3666522" y="1987349"/>
                  <a:pt x="3664240" y="1989816"/>
                </a:cubicBezTo>
                <a:cubicBezTo>
                  <a:pt x="3663100" y="1984529"/>
                  <a:pt x="3661199" y="1980298"/>
                  <a:pt x="3661578" y="1975364"/>
                </a:cubicBezTo>
                <a:cubicBezTo>
                  <a:pt x="3665001" y="1973248"/>
                  <a:pt x="3668042" y="1974658"/>
                  <a:pt x="3669944" y="1976773"/>
                </a:cubicBezTo>
                <a:cubicBezTo>
                  <a:pt x="3659677" y="1966904"/>
                  <a:pt x="3673365" y="1942935"/>
                  <a:pt x="3666522" y="1935884"/>
                </a:cubicBezTo>
                <a:cubicBezTo>
                  <a:pt x="3666142" y="1947164"/>
                  <a:pt x="3662340" y="1930950"/>
                  <a:pt x="3664621" y="1928129"/>
                </a:cubicBezTo>
                <a:cubicBezTo>
                  <a:pt x="3657017" y="1928833"/>
                  <a:pt x="3657396" y="1930949"/>
                  <a:pt x="3651314" y="1922137"/>
                </a:cubicBezTo>
                <a:cubicBezTo>
                  <a:pt x="3651313" y="1927071"/>
                  <a:pt x="3654736" y="1935180"/>
                  <a:pt x="3650934" y="1937294"/>
                </a:cubicBezTo>
                <a:cubicBezTo>
                  <a:pt x="3641428" y="1925661"/>
                  <a:pt x="3636485" y="1907332"/>
                  <a:pt x="3633824" y="1887945"/>
                </a:cubicBezTo>
                <a:cubicBezTo>
                  <a:pt x="3631163" y="1868558"/>
                  <a:pt x="3628122" y="1849524"/>
                  <a:pt x="3623939" y="1834720"/>
                </a:cubicBezTo>
                <a:cubicBezTo>
                  <a:pt x="3614814" y="1826612"/>
                  <a:pt x="3617856" y="1849172"/>
                  <a:pt x="3610252" y="1840006"/>
                </a:cubicBezTo>
                <a:cubicBezTo>
                  <a:pt x="3616335" y="1825555"/>
                  <a:pt x="3587821" y="1820972"/>
                  <a:pt x="3599987" y="1811455"/>
                </a:cubicBezTo>
                <a:cubicBezTo>
                  <a:pt x="3607592" y="1810750"/>
                  <a:pt x="3615195" y="1843531"/>
                  <a:pt x="3623179" y="1822735"/>
                </a:cubicBezTo>
                <a:cubicBezTo>
                  <a:pt x="3610633" y="1810397"/>
                  <a:pt x="3588961" y="1807930"/>
                  <a:pt x="3592764" y="1782550"/>
                </a:cubicBezTo>
                <a:cubicBezTo>
                  <a:pt x="3566530" y="1798766"/>
                  <a:pt x="3562346" y="1750826"/>
                  <a:pt x="3544098" y="1743072"/>
                </a:cubicBezTo>
                <a:cubicBezTo>
                  <a:pt x="3545619" y="1733555"/>
                  <a:pt x="3544478" y="1708175"/>
                  <a:pt x="3530791" y="1700067"/>
                </a:cubicBezTo>
                <a:cubicBezTo>
                  <a:pt x="3538015" y="1724037"/>
                  <a:pt x="3541057" y="1746948"/>
                  <a:pt x="3528509" y="1762811"/>
                </a:cubicBezTo>
                <a:cubicBezTo>
                  <a:pt x="3526990" y="1758933"/>
                  <a:pt x="3525848" y="1753646"/>
                  <a:pt x="3522046" y="1755761"/>
                </a:cubicBezTo>
                <a:cubicBezTo>
                  <a:pt x="3523568" y="1764572"/>
                  <a:pt x="3527749" y="1765983"/>
                  <a:pt x="3531931" y="1767041"/>
                </a:cubicBezTo>
                <a:cubicBezTo>
                  <a:pt x="3535734" y="1768450"/>
                  <a:pt x="3539915" y="1770214"/>
                  <a:pt x="3541815" y="1779026"/>
                </a:cubicBezTo>
                <a:cubicBezTo>
                  <a:pt x="3552082" y="1774091"/>
                  <a:pt x="3539155" y="1758229"/>
                  <a:pt x="3548280" y="1752941"/>
                </a:cubicBezTo>
                <a:cubicBezTo>
                  <a:pt x="3560065" y="1776910"/>
                  <a:pt x="3570711" y="1800175"/>
                  <a:pt x="3571472" y="1820619"/>
                </a:cubicBezTo>
                <a:cubicBezTo>
                  <a:pt x="3570331" y="1810045"/>
                  <a:pt x="3561206" y="1820619"/>
                  <a:pt x="3557785" y="1812864"/>
                </a:cubicBezTo>
                <a:cubicBezTo>
                  <a:pt x="3559305" y="1808282"/>
                  <a:pt x="3558926" y="1789601"/>
                  <a:pt x="3553982" y="1791363"/>
                </a:cubicBezTo>
                <a:cubicBezTo>
                  <a:pt x="3545999" y="1793831"/>
                  <a:pt x="3536113" y="1787133"/>
                  <a:pt x="3528890" y="1776558"/>
                </a:cubicBezTo>
                <a:cubicBezTo>
                  <a:pt x="3522046" y="1765631"/>
                  <a:pt x="3515583" y="1751884"/>
                  <a:pt x="3518624" y="1737784"/>
                </a:cubicBezTo>
                <a:cubicBezTo>
                  <a:pt x="3499234" y="1738137"/>
                  <a:pt x="3506079" y="1712052"/>
                  <a:pt x="3504176" y="1708175"/>
                </a:cubicBezTo>
                <a:cubicBezTo>
                  <a:pt x="3505698" y="1716986"/>
                  <a:pt x="3494291" y="1711700"/>
                  <a:pt x="3490490" y="1708879"/>
                </a:cubicBezTo>
                <a:cubicBezTo>
                  <a:pt x="3503416" y="1701477"/>
                  <a:pt x="3484027" y="1672925"/>
                  <a:pt x="3481365" y="1695485"/>
                </a:cubicBezTo>
                <a:cubicBezTo>
                  <a:pt x="3474902" y="1683147"/>
                  <a:pt x="3479844" y="1676451"/>
                  <a:pt x="3483266" y="1674335"/>
                </a:cubicBezTo>
                <a:cubicBezTo>
                  <a:pt x="3473762" y="1667990"/>
                  <a:pt x="3463495" y="1661293"/>
                  <a:pt x="3452469" y="1659178"/>
                </a:cubicBezTo>
                <a:cubicBezTo>
                  <a:pt x="3459313" y="1656358"/>
                  <a:pt x="3463116" y="1659530"/>
                  <a:pt x="3461215" y="1650718"/>
                </a:cubicBezTo>
                <a:cubicBezTo>
                  <a:pt x="3453991" y="1644726"/>
                  <a:pt x="3454751" y="1651776"/>
                  <a:pt x="3449427" y="1650014"/>
                </a:cubicBezTo>
                <a:cubicBezTo>
                  <a:pt x="3449047" y="1646489"/>
                  <a:pt x="3450949" y="1645432"/>
                  <a:pt x="3453230" y="1642611"/>
                </a:cubicBezTo>
                <a:cubicBezTo>
                  <a:pt x="3442205" y="1644021"/>
                  <a:pt x="3439543" y="1634856"/>
                  <a:pt x="3438403" y="1624282"/>
                </a:cubicBezTo>
                <a:cubicBezTo>
                  <a:pt x="3436882" y="1614059"/>
                  <a:pt x="3437643" y="1602779"/>
                  <a:pt x="3431179" y="1603837"/>
                </a:cubicBezTo>
                <a:cubicBezTo>
                  <a:pt x="3433080" y="1607715"/>
                  <a:pt x="3433080" y="1611239"/>
                  <a:pt x="3429658" y="1613355"/>
                </a:cubicBezTo>
                <a:cubicBezTo>
                  <a:pt x="3426236" y="1605599"/>
                  <a:pt x="3422054" y="1599254"/>
                  <a:pt x="3420153" y="1591852"/>
                </a:cubicBezTo>
                <a:cubicBezTo>
                  <a:pt x="3418632" y="1586212"/>
                  <a:pt x="3418252" y="1579515"/>
                  <a:pt x="3420913" y="1575285"/>
                </a:cubicBezTo>
                <a:cubicBezTo>
                  <a:pt x="3413689" y="1577048"/>
                  <a:pt x="3413309" y="1573523"/>
                  <a:pt x="3413310" y="1568588"/>
                </a:cubicBezTo>
                <a:lnTo>
                  <a:pt x="3413310" y="1564358"/>
                </a:lnTo>
                <a:lnTo>
                  <a:pt x="3437642" y="1567178"/>
                </a:lnTo>
                <a:cubicBezTo>
                  <a:pt x="3473761" y="1510427"/>
                  <a:pt x="3425475" y="1420541"/>
                  <a:pt x="3363124" y="1424420"/>
                </a:cubicBezTo>
                <a:cubicBezTo>
                  <a:pt x="3362743" y="1429705"/>
                  <a:pt x="3358180" y="1429353"/>
                  <a:pt x="3353237" y="1429353"/>
                </a:cubicBezTo>
                <a:cubicBezTo>
                  <a:pt x="3344874" y="1450151"/>
                  <a:pt x="3342973" y="1472358"/>
                  <a:pt x="3346395" y="1492802"/>
                </a:cubicBezTo>
                <a:lnTo>
                  <a:pt x="3347155" y="1495270"/>
                </a:lnTo>
                <a:lnTo>
                  <a:pt x="3346395" y="1496327"/>
                </a:lnTo>
                <a:cubicBezTo>
                  <a:pt x="3346395" y="1498794"/>
                  <a:pt x="3347915" y="1501262"/>
                  <a:pt x="3349815" y="1504082"/>
                </a:cubicBezTo>
                <a:lnTo>
                  <a:pt x="3350197" y="1504082"/>
                </a:lnTo>
                <a:lnTo>
                  <a:pt x="3354380" y="1517478"/>
                </a:lnTo>
                <a:lnTo>
                  <a:pt x="3348295" y="1513599"/>
                </a:lnTo>
                <a:cubicBezTo>
                  <a:pt x="3346015" y="1510778"/>
                  <a:pt x="3343734" y="1507255"/>
                  <a:pt x="3341832" y="1504082"/>
                </a:cubicBezTo>
                <a:cubicBezTo>
                  <a:pt x="3336890" y="1495622"/>
                  <a:pt x="3331948" y="1488925"/>
                  <a:pt x="3325863" y="1488571"/>
                </a:cubicBezTo>
                <a:cubicBezTo>
                  <a:pt x="3327004" y="1475531"/>
                  <a:pt x="3328145" y="1467776"/>
                  <a:pt x="3336130" y="1460373"/>
                </a:cubicBezTo>
                <a:cubicBezTo>
                  <a:pt x="3329286" y="1454733"/>
                  <a:pt x="3321301" y="1460373"/>
                  <a:pt x="3314838" y="1458258"/>
                </a:cubicBezTo>
                <a:cubicBezTo>
                  <a:pt x="3316359" y="1462136"/>
                  <a:pt x="3321302" y="1465660"/>
                  <a:pt x="3318260" y="1469538"/>
                </a:cubicBezTo>
                <a:cubicBezTo>
                  <a:pt x="3309895" y="1468480"/>
                  <a:pt x="3304193" y="1463193"/>
                  <a:pt x="3300390" y="1455086"/>
                </a:cubicBezTo>
                <a:cubicBezTo>
                  <a:pt x="3296968" y="1447331"/>
                  <a:pt x="3298109" y="1439224"/>
                  <a:pt x="3304574" y="1433231"/>
                </a:cubicBezTo>
                <a:cubicBezTo>
                  <a:pt x="3307994" y="1440986"/>
                  <a:pt x="3322062" y="1430764"/>
                  <a:pt x="3317879" y="1429354"/>
                </a:cubicBezTo>
                <a:cubicBezTo>
                  <a:pt x="3305334" y="1435346"/>
                  <a:pt x="3293548" y="1416312"/>
                  <a:pt x="3281381" y="1420541"/>
                </a:cubicBezTo>
                <a:cubicBezTo>
                  <a:pt x="3287464" y="1434288"/>
                  <a:pt x="3294688" y="1421599"/>
                  <a:pt x="3300390" y="1431821"/>
                </a:cubicBezTo>
                <a:cubicBezTo>
                  <a:pt x="3297348" y="1442397"/>
                  <a:pt x="3288985" y="1439928"/>
                  <a:pt x="3291646" y="1450503"/>
                </a:cubicBezTo>
                <a:cubicBezTo>
                  <a:pt x="3280240" y="1434994"/>
                  <a:pt x="3274156" y="1429706"/>
                  <a:pt x="3263131" y="1422656"/>
                </a:cubicBezTo>
                <a:cubicBezTo>
                  <a:pt x="3267694" y="1417721"/>
                  <a:pt x="3271115" y="1425476"/>
                  <a:pt x="3274917" y="1418426"/>
                </a:cubicBezTo>
                <a:cubicBezTo>
                  <a:pt x="3269594" y="1406794"/>
                  <a:pt x="3263512" y="1421247"/>
                  <a:pt x="3258568" y="1418073"/>
                </a:cubicBezTo>
                <a:cubicBezTo>
                  <a:pt x="3257808" y="1411024"/>
                  <a:pt x="3252487" y="1404326"/>
                  <a:pt x="3256288" y="1396924"/>
                </a:cubicBezTo>
                <a:cubicBezTo>
                  <a:pt x="3242220" y="1394104"/>
                  <a:pt x="3232335" y="1387759"/>
                  <a:pt x="3223209" y="1379652"/>
                </a:cubicBezTo>
                <a:cubicBezTo>
                  <a:pt x="3219789" y="1375070"/>
                  <a:pt x="3215226" y="1370136"/>
                  <a:pt x="3209904" y="1363438"/>
                </a:cubicBezTo>
                <a:cubicBezTo>
                  <a:pt x="3205721" y="1358504"/>
                  <a:pt x="3199638" y="1353569"/>
                  <a:pt x="3192416" y="1347928"/>
                </a:cubicBezTo>
                <a:cubicBezTo>
                  <a:pt x="3181009" y="1355683"/>
                  <a:pt x="3206482" y="1360618"/>
                  <a:pt x="3199258" y="1368372"/>
                </a:cubicBezTo>
                <a:cubicBezTo>
                  <a:pt x="3181768" y="1362380"/>
                  <a:pt x="3168083" y="1354625"/>
                  <a:pt x="3153253" y="1344756"/>
                </a:cubicBezTo>
                <a:cubicBezTo>
                  <a:pt x="3138046" y="1336295"/>
                  <a:pt x="3122457" y="1327836"/>
                  <a:pt x="3106489" y="1322549"/>
                </a:cubicBezTo>
                <a:cubicBezTo>
                  <a:pt x="3108772" y="1319729"/>
                  <a:pt x="3112953" y="1321139"/>
                  <a:pt x="3116376" y="1319024"/>
                </a:cubicBezTo>
                <a:cubicBezTo>
                  <a:pt x="3110672" y="1318671"/>
                  <a:pt x="3106869" y="1317614"/>
                  <a:pt x="3102688" y="1316204"/>
                </a:cubicBezTo>
                <a:cubicBezTo>
                  <a:pt x="3098885" y="1313384"/>
                  <a:pt x="3096224" y="1312326"/>
                  <a:pt x="3093944" y="1310212"/>
                </a:cubicBezTo>
                <a:cubicBezTo>
                  <a:pt x="3089380" y="1305276"/>
                  <a:pt x="3085958" y="1302456"/>
                  <a:pt x="3081397" y="1307392"/>
                </a:cubicBezTo>
                <a:lnTo>
                  <a:pt x="3067710" y="1293644"/>
                </a:lnTo>
                <a:lnTo>
                  <a:pt x="3067710" y="1293291"/>
                </a:lnTo>
                <a:cubicBezTo>
                  <a:pt x="3066949" y="1290472"/>
                  <a:pt x="3065048" y="1287652"/>
                  <a:pt x="3061626" y="1285537"/>
                </a:cubicBezTo>
                <a:lnTo>
                  <a:pt x="3060486" y="1286595"/>
                </a:lnTo>
                <a:lnTo>
                  <a:pt x="3052121" y="1277430"/>
                </a:lnTo>
                <a:cubicBezTo>
                  <a:pt x="3038814" y="1266503"/>
                  <a:pt x="3025508" y="1257337"/>
                  <a:pt x="3010680" y="1247115"/>
                </a:cubicBezTo>
                <a:cubicBezTo>
                  <a:pt x="2997373" y="1237951"/>
                  <a:pt x="2982545" y="1227728"/>
                  <a:pt x="2970378" y="1218916"/>
                </a:cubicBezTo>
                <a:cubicBezTo>
                  <a:pt x="2968097" y="1216449"/>
                  <a:pt x="2964675" y="1213629"/>
                  <a:pt x="2962395" y="1211162"/>
                </a:cubicBezTo>
                <a:cubicBezTo>
                  <a:pt x="2959733" y="1210456"/>
                  <a:pt x="2956311" y="1207284"/>
                  <a:pt x="2954030" y="1204816"/>
                </a:cubicBezTo>
                <a:cubicBezTo>
                  <a:pt x="2949468" y="1200234"/>
                  <a:pt x="2944525" y="1197061"/>
                  <a:pt x="2941485" y="1192479"/>
                </a:cubicBezTo>
                <a:cubicBezTo>
                  <a:pt x="2930838" y="1187544"/>
                  <a:pt x="2918671" y="1185076"/>
                  <a:pt x="2905745" y="1182610"/>
                </a:cubicBezTo>
                <a:cubicBezTo>
                  <a:pt x="2899662" y="1180494"/>
                  <a:pt x="2893959" y="1178028"/>
                  <a:pt x="2889776" y="1174854"/>
                </a:cubicBezTo>
                <a:lnTo>
                  <a:pt x="2886735" y="1170977"/>
                </a:lnTo>
                <a:lnTo>
                  <a:pt x="2889016" y="1169919"/>
                </a:lnTo>
                <a:cubicBezTo>
                  <a:pt x="2892819" y="1166395"/>
                  <a:pt x="2894339" y="1160402"/>
                  <a:pt x="2897380" y="1153000"/>
                </a:cubicBezTo>
                <a:cubicBezTo>
                  <a:pt x="2892058" y="1146302"/>
                  <a:pt x="2879890" y="1143484"/>
                  <a:pt x="2873049" y="1136433"/>
                </a:cubicBezTo>
                <a:cubicBezTo>
                  <a:pt x="2867345" y="1144540"/>
                  <a:pt x="2857460" y="1143130"/>
                  <a:pt x="2847954" y="1139958"/>
                </a:cubicBezTo>
                <a:cubicBezTo>
                  <a:pt x="2839210" y="1135023"/>
                  <a:pt x="2829326" y="1128679"/>
                  <a:pt x="2826283" y="1124096"/>
                </a:cubicBezTo>
                <a:cubicBezTo>
                  <a:pt x="2830086" y="1125506"/>
                  <a:pt x="2830846" y="1119161"/>
                  <a:pt x="2833887" y="1118456"/>
                </a:cubicBezTo>
                <a:cubicBezTo>
                  <a:pt x="2833887" y="1123390"/>
                  <a:pt x="2830846" y="1127621"/>
                  <a:pt x="2835029" y="1129031"/>
                </a:cubicBezTo>
                <a:cubicBezTo>
                  <a:pt x="2846435" y="1120924"/>
                  <a:pt x="2856319" y="1122687"/>
                  <a:pt x="2865824" y="1125858"/>
                </a:cubicBezTo>
                <a:cubicBezTo>
                  <a:pt x="2876850" y="1129383"/>
                  <a:pt x="2886356" y="1136081"/>
                  <a:pt x="2898902" y="1139958"/>
                </a:cubicBezTo>
                <a:cubicBezTo>
                  <a:pt x="2894338" y="1125506"/>
                  <a:pt x="2906886" y="1132555"/>
                  <a:pt x="2910687" y="1120571"/>
                </a:cubicBezTo>
                <a:cubicBezTo>
                  <a:pt x="2898521" y="1116341"/>
                  <a:pt x="2885975" y="1114226"/>
                  <a:pt x="2873809" y="1109995"/>
                </a:cubicBezTo>
                <a:cubicBezTo>
                  <a:pt x="2861261" y="1107530"/>
                  <a:pt x="2850235" y="1103651"/>
                  <a:pt x="2838069" y="1099773"/>
                </a:cubicBezTo>
                <a:cubicBezTo>
                  <a:pt x="2847194" y="1109291"/>
                  <a:pt x="2827043" y="1107881"/>
                  <a:pt x="2823242" y="1109996"/>
                </a:cubicBezTo>
                <a:cubicBezTo>
                  <a:pt x="2817538" y="1104709"/>
                  <a:pt x="2802331" y="1090961"/>
                  <a:pt x="2796628" y="1094487"/>
                </a:cubicBezTo>
                <a:cubicBezTo>
                  <a:pt x="2800810" y="1095544"/>
                  <a:pt x="2799290" y="1100127"/>
                  <a:pt x="2797768" y="1104709"/>
                </a:cubicBezTo>
                <a:cubicBezTo>
                  <a:pt x="2792446" y="1096248"/>
                  <a:pt x="2784461" y="1092724"/>
                  <a:pt x="2776098" y="1089904"/>
                </a:cubicBezTo>
                <a:lnTo>
                  <a:pt x="2755567" y="1083912"/>
                </a:lnTo>
                <a:lnTo>
                  <a:pt x="2755947" y="1083207"/>
                </a:lnTo>
                <a:lnTo>
                  <a:pt x="2759749" y="1083206"/>
                </a:lnTo>
                <a:cubicBezTo>
                  <a:pt x="2766592" y="1082854"/>
                  <a:pt x="2765451" y="1077568"/>
                  <a:pt x="2776477" y="1077567"/>
                </a:cubicBezTo>
                <a:lnTo>
                  <a:pt x="2760510" y="1069812"/>
                </a:lnTo>
                <a:lnTo>
                  <a:pt x="2761650" y="1065582"/>
                </a:lnTo>
                <a:cubicBezTo>
                  <a:pt x="2762790" y="1059590"/>
                  <a:pt x="2763170" y="1053598"/>
                  <a:pt x="2763551" y="1048662"/>
                </a:cubicBezTo>
                <a:lnTo>
                  <a:pt x="2744162" y="1066287"/>
                </a:lnTo>
                <a:lnTo>
                  <a:pt x="2744541" y="1065583"/>
                </a:lnTo>
                <a:cubicBezTo>
                  <a:pt x="2736937" y="1066287"/>
                  <a:pt x="2728192" y="1064877"/>
                  <a:pt x="2719448" y="1063820"/>
                </a:cubicBezTo>
                <a:cubicBezTo>
                  <a:pt x="2709562" y="1062057"/>
                  <a:pt x="2700058" y="1060647"/>
                  <a:pt x="2690552" y="1057474"/>
                </a:cubicBezTo>
                <a:lnTo>
                  <a:pt x="2677626" y="1055008"/>
                </a:lnTo>
                <a:lnTo>
                  <a:pt x="2687130" y="1025046"/>
                </a:lnTo>
                <a:cubicBezTo>
                  <a:pt x="2681808" y="1019053"/>
                  <a:pt x="2674965" y="1016937"/>
                  <a:pt x="2668501" y="1017995"/>
                </a:cubicBezTo>
                <a:cubicBezTo>
                  <a:pt x="2658997" y="1019406"/>
                  <a:pt x="2649491" y="1026808"/>
                  <a:pt x="2645689" y="1037031"/>
                </a:cubicBezTo>
                <a:lnTo>
                  <a:pt x="2644548" y="1052188"/>
                </a:lnTo>
                <a:lnTo>
                  <a:pt x="2627440" y="1053246"/>
                </a:lnTo>
                <a:cubicBezTo>
                  <a:pt x="2627440" y="1048310"/>
                  <a:pt x="2627441" y="1043375"/>
                  <a:pt x="2624778" y="1042318"/>
                </a:cubicBezTo>
                <a:cubicBezTo>
                  <a:pt x="2614894" y="1045843"/>
                  <a:pt x="2605769" y="1046195"/>
                  <a:pt x="2595503" y="1044433"/>
                </a:cubicBezTo>
                <a:lnTo>
                  <a:pt x="2573832" y="1043376"/>
                </a:lnTo>
                <a:lnTo>
                  <a:pt x="2568890" y="1024693"/>
                </a:lnTo>
                <a:cubicBezTo>
                  <a:pt x="2559384" y="1023283"/>
                  <a:pt x="2551020" y="1023282"/>
                  <a:pt x="2543416" y="1024693"/>
                </a:cubicBezTo>
                <a:lnTo>
                  <a:pt x="2541135" y="1025046"/>
                </a:lnTo>
                <a:lnTo>
                  <a:pt x="2540756" y="1023988"/>
                </a:lnTo>
                <a:cubicBezTo>
                  <a:pt x="2533911" y="1019406"/>
                  <a:pt x="2520986" y="1029629"/>
                  <a:pt x="2514520" y="1032448"/>
                </a:cubicBezTo>
                <a:cubicBezTo>
                  <a:pt x="2514520" y="1032448"/>
                  <a:pt x="2513760" y="1025750"/>
                  <a:pt x="2514902" y="1026103"/>
                </a:cubicBezTo>
                <a:cubicBezTo>
                  <a:pt x="2500454" y="1029629"/>
                  <a:pt x="2495891" y="1044433"/>
                  <a:pt x="2481443" y="1046548"/>
                </a:cubicBezTo>
                <a:cubicBezTo>
                  <a:pt x="2476881" y="1047253"/>
                  <a:pt x="2472699" y="1046900"/>
                  <a:pt x="2469276" y="1045843"/>
                </a:cubicBezTo>
                <a:lnTo>
                  <a:pt x="2463955" y="1044080"/>
                </a:lnTo>
                <a:lnTo>
                  <a:pt x="2478023" y="1036325"/>
                </a:lnTo>
                <a:cubicBezTo>
                  <a:pt x="2486006" y="1029275"/>
                  <a:pt x="2493231" y="1020816"/>
                  <a:pt x="2497792" y="1012003"/>
                </a:cubicBezTo>
                <a:lnTo>
                  <a:pt x="2498553" y="1006716"/>
                </a:lnTo>
                <a:lnTo>
                  <a:pt x="2521745" y="1006011"/>
                </a:lnTo>
                <a:cubicBezTo>
                  <a:pt x="2529729" y="1005306"/>
                  <a:pt x="2537713" y="1003543"/>
                  <a:pt x="2545698" y="999666"/>
                </a:cubicBezTo>
                <a:cubicBezTo>
                  <a:pt x="2545697" y="1004601"/>
                  <a:pt x="2557104" y="1001781"/>
                  <a:pt x="2555964" y="1009535"/>
                </a:cubicBezTo>
                <a:cubicBezTo>
                  <a:pt x="2566227" y="1007421"/>
                  <a:pt x="2577253" y="1007422"/>
                  <a:pt x="2587901" y="1008832"/>
                </a:cubicBezTo>
                <a:lnTo>
                  <a:pt x="2594363" y="1010241"/>
                </a:lnTo>
                <a:lnTo>
                  <a:pt x="2597024" y="1017291"/>
                </a:lnTo>
                <a:lnTo>
                  <a:pt x="2604629" y="1012356"/>
                </a:lnTo>
                <a:lnTo>
                  <a:pt x="2619836" y="1015527"/>
                </a:lnTo>
                <a:cubicBezTo>
                  <a:pt x="2629341" y="1018701"/>
                  <a:pt x="2639226" y="1020463"/>
                  <a:pt x="2649872" y="1020464"/>
                </a:cubicBezTo>
                <a:cubicBezTo>
                  <a:pt x="2654434" y="1020463"/>
                  <a:pt x="2658615" y="1020110"/>
                  <a:pt x="2663560" y="1018700"/>
                </a:cubicBezTo>
                <a:cubicBezTo>
                  <a:pt x="2668121" y="1018348"/>
                  <a:pt x="2673444" y="1016938"/>
                  <a:pt x="2678386" y="1015176"/>
                </a:cubicBezTo>
                <a:cubicBezTo>
                  <a:pt x="2673063" y="1013413"/>
                  <a:pt x="2666981" y="1013061"/>
                  <a:pt x="2662418" y="1013062"/>
                </a:cubicBezTo>
                <a:cubicBezTo>
                  <a:pt x="2658616" y="1011651"/>
                  <a:pt x="2654434" y="1010593"/>
                  <a:pt x="2654433" y="1005660"/>
                </a:cubicBezTo>
                <a:cubicBezTo>
                  <a:pt x="2665840" y="1007773"/>
                  <a:pt x="2715265" y="1002133"/>
                  <a:pt x="2701578" y="1022578"/>
                </a:cubicBezTo>
                <a:cubicBezTo>
                  <a:pt x="2709183" y="1021874"/>
                  <a:pt x="2716787" y="1021168"/>
                  <a:pt x="2728193" y="1023282"/>
                </a:cubicBezTo>
                <a:cubicBezTo>
                  <a:pt x="2735037" y="1010593"/>
                  <a:pt x="2710703" y="1020816"/>
                  <a:pt x="2712223" y="1011299"/>
                </a:cubicBezTo>
                <a:cubicBezTo>
                  <a:pt x="2720969" y="1012709"/>
                  <a:pt x="2733135" y="1011651"/>
                  <a:pt x="2744540" y="1013765"/>
                </a:cubicBezTo>
                <a:cubicBezTo>
                  <a:pt x="2757087" y="1016233"/>
                  <a:pt x="2767732" y="1021520"/>
                  <a:pt x="2771916" y="1031391"/>
                </a:cubicBezTo>
                <a:cubicBezTo>
                  <a:pt x="2779139" y="1032095"/>
                  <a:pt x="2786362" y="1032448"/>
                  <a:pt x="2793587" y="1033153"/>
                </a:cubicBezTo>
                <a:cubicBezTo>
                  <a:pt x="2802331" y="1034562"/>
                  <a:pt x="2807654" y="1036326"/>
                  <a:pt x="2814878" y="1037030"/>
                </a:cubicBezTo>
                <a:cubicBezTo>
                  <a:pt x="2828945" y="1039851"/>
                  <a:pt x="2841111" y="1044080"/>
                  <a:pt x="2853658" y="1046548"/>
                </a:cubicBezTo>
                <a:lnTo>
                  <a:pt x="2881413" y="1057122"/>
                </a:lnTo>
                <a:lnTo>
                  <a:pt x="2876090" y="1083911"/>
                </a:lnTo>
                <a:cubicBezTo>
                  <a:pt x="2875709" y="1093076"/>
                  <a:pt x="2876849" y="1102241"/>
                  <a:pt x="2880652" y="1110701"/>
                </a:cubicBezTo>
                <a:cubicBezTo>
                  <a:pt x="2885975" y="1107530"/>
                  <a:pt x="2891297" y="1102241"/>
                  <a:pt x="2896241" y="1095191"/>
                </a:cubicBezTo>
                <a:lnTo>
                  <a:pt x="2906886" y="1072279"/>
                </a:lnTo>
                <a:lnTo>
                  <a:pt x="2912968" y="1076157"/>
                </a:lnTo>
                <a:cubicBezTo>
                  <a:pt x="2920573" y="1062057"/>
                  <a:pt x="2917531" y="1086026"/>
                  <a:pt x="2924755" y="1086732"/>
                </a:cubicBezTo>
                <a:cubicBezTo>
                  <a:pt x="2933879" y="1086379"/>
                  <a:pt x="2926656" y="1070869"/>
                  <a:pt x="2931978" y="1072632"/>
                </a:cubicBezTo>
                <a:cubicBezTo>
                  <a:pt x="2935020" y="1073689"/>
                  <a:pt x="2937301" y="1070870"/>
                  <a:pt x="2939962" y="1071927"/>
                </a:cubicBezTo>
                <a:cubicBezTo>
                  <a:pt x="2952890" y="1072985"/>
                  <a:pt x="2948328" y="1082854"/>
                  <a:pt x="2955931" y="1087083"/>
                </a:cubicBezTo>
                <a:cubicBezTo>
                  <a:pt x="2962395" y="1080739"/>
                  <a:pt x="2977602" y="1089552"/>
                  <a:pt x="2990149" y="1092019"/>
                </a:cubicBezTo>
                <a:cubicBezTo>
                  <a:pt x="2984066" y="1116693"/>
                  <a:pt x="3012581" y="1111054"/>
                  <a:pt x="3024368" y="1116342"/>
                </a:cubicBezTo>
                <a:cubicBezTo>
                  <a:pt x="3049080" y="1127973"/>
                  <a:pt x="3076454" y="1145598"/>
                  <a:pt x="3103068" y="1161107"/>
                </a:cubicBezTo>
                <a:cubicBezTo>
                  <a:pt x="3116754" y="1169215"/>
                  <a:pt x="3128921" y="1178027"/>
                  <a:pt x="3139947" y="1185076"/>
                </a:cubicBezTo>
                <a:cubicBezTo>
                  <a:pt x="3146411" y="1188955"/>
                  <a:pt x="3151354" y="1192127"/>
                  <a:pt x="3157816" y="1195651"/>
                </a:cubicBezTo>
                <a:cubicBezTo>
                  <a:pt x="3163138" y="1197415"/>
                  <a:pt x="3168082" y="1200939"/>
                  <a:pt x="3173025" y="1204464"/>
                </a:cubicBezTo>
                <a:cubicBezTo>
                  <a:pt x="3160477" y="1191774"/>
                  <a:pt x="3150593" y="1185430"/>
                  <a:pt x="3139947" y="1180142"/>
                </a:cubicBezTo>
                <a:cubicBezTo>
                  <a:pt x="3131583" y="1174150"/>
                  <a:pt x="3123219" y="1167453"/>
                  <a:pt x="3113713" y="1154410"/>
                </a:cubicBezTo>
                <a:cubicBezTo>
                  <a:pt x="3093942" y="1151238"/>
                  <a:pt x="3073792" y="1139606"/>
                  <a:pt x="3053642" y="1127973"/>
                </a:cubicBezTo>
                <a:cubicBezTo>
                  <a:pt x="3033492" y="1116342"/>
                  <a:pt x="3013721" y="1103299"/>
                  <a:pt x="2991289" y="1097307"/>
                </a:cubicBezTo>
                <a:cubicBezTo>
                  <a:pt x="2995852" y="1088847"/>
                  <a:pt x="2990909" y="1085674"/>
                  <a:pt x="2991289" y="1078977"/>
                </a:cubicBezTo>
                <a:cubicBezTo>
                  <a:pt x="2996992" y="1075804"/>
                  <a:pt x="3005357" y="1078272"/>
                  <a:pt x="3010300" y="1076861"/>
                </a:cubicBezTo>
                <a:cubicBezTo>
                  <a:pt x="3008399" y="1072985"/>
                  <a:pt x="3003076" y="1071222"/>
                  <a:pt x="2997373" y="1069107"/>
                </a:cubicBezTo>
                <a:cubicBezTo>
                  <a:pt x="2991671" y="1069107"/>
                  <a:pt x="2986347" y="1066993"/>
                  <a:pt x="2979123" y="1066287"/>
                </a:cubicBezTo>
                <a:cubicBezTo>
                  <a:pt x="2965055" y="1063467"/>
                  <a:pt x="2951748" y="1058884"/>
                  <a:pt x="2943765" y="1046196"/>
                </a:cubicBezTo>
                <a:cubicBezTo>
                  <a:pt x="2942244" y="1050778"/>
                  <a:pt x="2937301" y="1051130"/>
                  <a:pt x="2934640" y="1050072"/>
                </a:cubicBezTo>
                <a:cubicBezTo>
                  <a:pt x="2931218" y="1047253"/>
                  <a:pt x="2926275" y="1044079"/>
                  <a:pt x="2923615" y="1043023"/>
                </a:cubicBezTo>
                <a:lnTo>
                  <a:pt x="2911448" y="1048662"/>
                </a:lnTo>
                <a:lnTo>
                  <a:pt x="2912209" y="1042669"/>
                </a:lnTo>
                <a:cubicBezTo>
                  <a:pt x="2912209" y="1033153"/>
                  <a:pt x="2910687" y="1023636"/>
                  <a:pt x="2906885" y="1015175"/>
                </a:cubicBezTo>
                <a:cubicBezTo>
                  <a:pt x="2902704" y="1019406"/>
                  <a:pt x="2897760" y="1025751"/>
                  <a:pt x="2893198" y="1032801"/>
                </a:cubicBezTo>
                <a:lnTo>
                  <a:pt x="2885215" y="1049720"/>
                </a:lnTo>
                <a:lnTo>
                  <a:pt x="2882553" y="1049368"/>
                </a:lnTo>
                <a:cubicBezTo>
                  <a:pt x="2865443" y="1046900"/>
                  <a:pt x="2849095" y="1041613"/>
                  <a:pt x="2840351" y="1037031"/>
                </a:cubicBezTo>
                <a:cubicBezTo>
                  <a:pt x="2842252" y="1031039"/>
                  <a:pt x="2869627" y="1043374"/>
                  <a:pt x="2861642" y="1035972"/>
                </a:cubicBezTo>
                <a:cubicBezTo>
                  <a:pt x="2856700" y="1034915"/>
                  <a:pt x="2851376" y="1033859"/>
                  <a:pt x="2847575" y="1031390"/>
                </a:cubicBezTo>
                <a:lnTo>
                  <a:pt x="2845294" y="1025046"/>
                </a:lnTo>
                <a:lnTo>
                  <a:pt x="2847576" y="1022578"/>
                </a:lnTo>
                <a:lnTo>
                  <a:pt x="2855558" y="1025046"/>
                </a:lnTo>
                <a:cubicBezTo>
                  <a:pt x="2859742" y="1026102"/>
                  <a:pt x="2863163" y="1026456"/>
                  <a:pt x="2864303" y="1023283"/>
                </a:cubicBezTo>
                <a:lnTo>
                  <a:pt x="2852517" y="1018348"/>
                </a:lnTo>
                <a:lnTo>
                  <a:pt x="2859360" y="1012356"/>
                </a:lnTo>
                <a:cubicBezTo>
                  <a:pt x="2857079" y="1004953"/>
                  <a:pt x="2853278" y="1000724"/>
                  <a:pt x="2848716" y="1000019"/>
                </a:cubicBezTo>
                <a:lnTo>
                  <a:pt x="2841112" y="1003543"/>
                </a:lnTo>
                <a:lnTo>
                  <a:pt x="2842253" y="997904"/>
                </a:lnTo>
                <a:cubicBezTo>
                  <a:pt x="2834649" y="995437"/>
                  <a:pt x="2835409" y="998608"/>
                  <a:pt x="2835789" y="1002486"/>
                </a:cubicBezTo>
                <a:lnTo>
                  <a:pt x="2835408" y="1006011"/>
                </a:lnTo>
                <a:lnTo>
                  <a:pt x="2831986" y="1007422"/>
                </a:lnTo>
                <a:lnTo>
                  <a:pt x="2832367" y="1007774"/>
                </a:lnTo>
                <a:lnTo>
                  <a:pt x="2828564" y="1008126"/>
                </a:lnTo>
                <a:cubicBezTo>
                  <a:pt x="2828945" y="1006716"/>
                  <a:pt x="2827043" y="1004249"/>
                  <a:pt x="2822482" y="1004601"/>
                </a:cubicBezTo>
                <a:cubicBezTo>
                  <a:pt x="2821721" y="987682"/>
                  <a:pt x="2833127" y="989797"/>
                  <a:pt x="2837690" y="984510"/>
                </a:cubicBezTo>
                <a:cubicBezTo>
                  <a:pt x="2824002" y="971467"/>
                  <a:pt x="2820961" y="985566"/>
                  <a:pt x="2817920" y="989797"/>
                </a:cubicBezTo>
                <a:cubicBezTo>
                  <a:pt x="2809555" y="978517"/>
                  <a:pt x="2830465" y="978869"/>
                  <a:pt x="2822483" y="971114"/>
                </a:cubicBezTo>
                <a:cubicBezTo>
                  <a:pt x="2816399" y="965827"/>
                  <a:pt x="2808413" y="963361"/>
                  <a:pt x="2801571" y="960892"/>
                </a:cubicBezTo>
                <a:cubicBezTo>
                  <a:pt x="2794728" y="958777"/>
                  <a:pt x="2789404" y="956662"/>
                  <a:pt x="2784842" y="957015"/>
                </a:cubicBezTo>
                <a:cubicBezTo>
                  <a:pt x="2789024" y="958424"/>
                  <a:pt x="2790546" y="962303"/>
                  <a:pt x="2791685" y="964065"/>
                </a:cubicBezTo>
                <a:cubicBezTo>
                  <a:pt x="2784842" y="961950"/>
                  <a:pt x="2774577" y="971819"/>
                  <a:pt x="2774577" y="961950"/>
                </a:cubicBezTo>
                <a:cubicBezTo>
                  <a:pt x="2777618" y="961244"/>
                  <a:pt x="2784462" y="963360"/>
                  <a:pt x="2785602" y="960540"/>
                </a:cubicBezTo>
                <a:cubicBezTo>
                  <a:pt x="2775717" y="953842"/>
                  <a:pt x="2762790" y="951375"/>
                  <a:pt x="2751384" y="949259"/>
                </a:cubicBezTo>
                <a:cubicBezTo>
                  <a:pt x="2739217" y="945030"/>
                  <a:pt x="2728192" y="942915"/>
                  <a:pt x="2723249" y="934808"/>
                </a:cubicBezTo>
                <a:cubicBezTo>
                  <a:pt x="2714506" y="938684"/>
                  <a:pt x="2728952" y="945030"/>
                  <a:pt x="2719448" y="946793"/>
                </a:cubicBezTo>
                <a:cubicBezTo>
                  <a:pt x="2697777" y="949611"/>
                  <a:pt x="2701198" y="934103"/>
                  <a:pt x="2688272" y="931635"/>
                </a:cubicBezTo>
                <a:cubicBezTo>
                  <a:pt x="2685611" y="935512"/>
                  <a:pt x="2690933" y="947497"/>
                  <a:pt x="2682569" y="946087"/>
                </a:cubicBezTo>
                <a:cubicBezTo>
                  <a:pt x="2671162" y="944325"/>
                  <a:pt x="2647971" y="949965"/>
                  <a:pt x="2651393" y="934455"/>
                </a:cubicBezTo>
                <a:cubicBezTo>
                  <a:pt x="2655194" y="932340"/>
                  <a:pt x="2679148" y="933398"/>
                  <a:pt x="2670022" y="928816"/>
                </a:cubicBezTo>
                <a:cubicBezTo>
                  <a:pt x="2650252" y="933750"/>
                  <a:pt x="2636564" y="925995"/>
                  <a:pt x="2626300" y="939390"/>
                </a:cubicBezTo>
                <a:cubicBezTo>
                  <a:pt x="2612612" y="934808"/>
                  <a:pt x="2630101" y="922118"/>
                  <a:pt x="2617555" y="919651"/>
                </a:cubicBezTo>
                <a:cubicBezTo>
                  <a:pt x="2612613" y="921413"/>
                  <a:pt x="2614894" y="931989"/>
                  <a:pt x="2608810" y="931989"/>
                </a:cubicBezTo>
                <a:cubicBezTo>
                  <a:pt x="2605008" y="925643"/>
                  <a:pt x="2567749" y="911544"/>
                  <a:pt x="2584098" y="925644"/>
                </a:cubicBezTo>
                <a:cubicBezTo>
                  <a:pt x="2568889" y="922118"/>
                  <a:pt x="2565848" y="922470"/>
                  <a:pt x="2544937" y="922470"/>
                </a:cubicBezTo>
                <a:cubicBezTo>
                  <a:pt x="2543416" y="926701"/>
                  <a:pt x="2545316" y="934455"/>
                  <a:pt x="2541135" y="934455"/>
                </a:cubicBezTo>
                <a:cubicBezTo>
                  <a:pt x="2533531" y="933751"/>
                  <a:pt x="2525167" y="932340"/>
                  <a:pt x="2519464" y="931988"/>
                </a:cubicBezTo>
                <a:cubicBezTo>
                  <a:pt x="2512240" y="931283"/>
                  <a:pt x="2505016" y="930931"/>
                  <a:pt x="2497031" y="931636"/>
                </a:cubicBezTo>
                <a:cubicBezTo>
                  <a:pt x="2483724" y="931988"/>
                  <a:pt x="2469658" y="932340"/>
                  <a:pt x="2455590" y="934455"/>
                </a:cubicBezTo>
                <a:lnTo>
                  <a:pt x="2416810" y="939391"/>
                </a:lnTo>
                <a:lnTo>
                  <a:pt x="2422513" y="925290"/>
                </a:lnTo>
                <a:cubicBezTo>
                  <a:pt x="2427456" y="909075"/>
                  <a:pt x="2430877" y="891452"/>
                  <a:pt x="2433918" y="870654"/>
                </a:cubicBezTo>
                <a:lnTo>
                  <a:pt x="2422133" y="850563"/>
                </a:lnTo>
                <a:lnTo>
                  <a:pt x="2432018" y="849153"/>
                </a:lnTo>
                <a:cubicBezTo>
                  <a:pt x="2444184" y="844570"/>
                  <a:pt x="2453690" y="832232"/>
                  <a:pt x="2456351" y="824477"/>
                </a:cubicBezTo>
                <a:cubicBezTo>
                  <a:pt x="2447606" y="817781"/>
                  <a:pt x="2441524" y="815313"/>
                  <a:pt x="2436201" y="809673"/>
                </a:cubicBezTo>
                <a:cubicBezTo>
                  <a:pt x="2425935" y="814255"/>
                  <a:pt x="2418711" y="819543"/>
                  <a:pt x="2415669" y="826593"/>
                </a:cubicBezTo>
                <a:lnTo>
                  <a:pt x="2414150" y="837521"/>
                </a:lnTo>
                <a:lnTo>
                  <a:pt x="2393619" y="802624"/>
                </a:lnTo>
                <a:cubicBezTo>
                  <a:pt x="2363962" y="765260"/>
                  <a:pt x="2326322" y="739527"/>
                  <a:pt x="2286022" y="737765"/>
                </a:cubicBezTo>
                <a:close/>
                <a:moveTo>
                  <a:pt x="1723329" y="679957"/>
                </a:moveTo>
                <a:cubicBezTo>
                  <a:pt x="1709642" y="680308"/>
                  <a:pt x="1693293" y="685949"/>
                  <a:pt x="1687211" y="689473"/>
                </a:cubicBezTo>
                <a:cubicBezTo>
                  <a:pt x="1687970" y="697581"/>
                  <a:pt x="1690252" y="702164"/>
                  <a:pt x="1693674" y="704631"/>
                </a:cubicBezTo>
                <a:cubicBezTo>
                  <a:pt x="1703178" y="712032"/>
                  <a:pt x="1722568" y="700753"/>
                  <a:pt x="1744240" y="701457"/>
                </a:cubicBezTo>
                <a:cubicBezTo>
                  <a:pt x="1748421" y="684539"/>
                  <a:pt x="1737396" y="679604"/>
                  <a:pt x="1723329" y="679957"/>
                </a:cubicBezTo>
                <a:close/>
                <a:moveTo>
                  <a:pt x="2619076" y="677842"/>
                </a:moveTo>
                <a:cubicBezTo>
                  <a:pt x="2609190" y="683129"/>
                  <a:pt x="2603488" y="690532"/>
                  <a:pt x="2600446" y="698991"/>
                </a:cubicBezTo>
                <a:cubicBezTo>
                  <a:pt x="2597784" y="707098"/>
                  <a:pt x="2598544" y="716615"/>
                  <a:pt x="2601586" y="726134"/>
                </a:cubicBezTo>
                <a:cubicBezTo>
                  <a:pt x="2610331" y="730363"/>
                  <a:pt x="2623637" y="724723"/>
                  <a:pt x="2637325" y="719083"/>
                </a:cubicBezTo>
                <a:cubicBezTo>
                  <a:pt x="2635805" y="706040"/>
                  <a:pt x="2635423" y="681719"/>
                  <a:pt x="2619076" y="677842"/>
                </a:cubicBezTo>
                <a:close/>
                <a:moveTo>
                  <a:pt x="2551020" y="674668"/>
                </a:moveTo>
                <a:cubicBezTo>
                  <a:pt x="2539994" y="681014"/>
                  <a:pt x="2542656" y="688417"/>
                  <a:pt x="2538473" y="695466"/>
                </a:cubicBezTo>
                <a:cubicBezTo>
                  <a:pt x="2547598" y="703574"/>
                  <a:pt x="2556724" y="711328"/>
                  <a:pt x="2565087" y="697582"/>
                </a:cubicBezTo>
                <a:cubicBezTo>
                  <a:pt x="2559383" y="689827"/>
                  <a:pt x="2556723" y="682424"/>
                  <a:pt x="2551020" y="674668"/>
                </a:cubicBezTo>
                <a:close/>
                <a:moveTo>
                  <a:pt x="2066648" y="670439"/>
                </a:moveTo>
                <a:cubicBezTo>
                  <a:pt x="2062846" y="673258"/>
                  <a:pt x="2059804" y="677136"/>
                  <a:pt x="2057903" y="680661"/>
                </a:cubicBezTo>
                <a:cubicBezTo>
                  <a:pt x="2051820" y="691589"/>
                  <a:pt x="2052960" y="704279"/>
                  <a:pt x="2050680" y="715558"/>
                </a:cubicBezTo>
                <a:cubicBezTo>
                  <a:pt x="2056763" y="743052"/>
                  <a:pt x="2084897" y="712033"/>
                  <a:pt x="2091361" y="747635"/>
                </a:cubicBezTo>
                <a:cubicBezTo>
                  <a:pt x="2098205" y="744815"/>
                  <a:pt x="2103146" y="741994"/>
                  <a:pt x="2106569" y="739174"/>
                </a:cubicBezTo>
                <a:lnTo>
                  <a:pt x="2113032" y="731068"/>
                </a:lnTo>
                <a:lnTo>
                  <a:pt x="2121776" y="728953"/>
                </a:lnTo>
                <a:cubicBezTo>
                  <a:pt x="2126339" y="714501"/>
                  <a:pt x="2123677" y="701810"/>
                  <a:pt x="2108849" y="692646"/>
                </a:cubicBezTo>
                <a:cubicBezTo>
                  <a:pt x="2101246" y="694408"/>
                  <a:pt x="2095922" y="700400"/>
                  <a:pt x="2091740" y="703221"/>
                </a:cubicBezTo>
                <a:lnTo>
                  <a:pt x="2091740" y="704984"/>
                </a:lnTo>
                <a:lnTo>
                  <a:pt x="2089459" y="702515"/>
                </a:lnTo>
                <a:cubicBezTo>
                  <a:pt x="2081476" y="693703"/>
                  <a:pt x="2073870" y="683835"/>
                  <a:pt x="2066648" y="670439"/>
                </a:cubicBezTo>
                <a:close/>
                <a:moveTo>
                  <a:pt x="2211123" y="605228"/>
                </a:moveTo>
                <a:cubicBezTo>
                  <a:pt x="2207701" y="604523"/>
                  <a:pt x="2203900" y="604875"/>
                  <a:pt x="2200098" y="607343"/>
                </a:cubicBezTo>
                <a:cubicBezTo>
                  <a:pt x="2200097" y="615803"/>
                  <a:pt x="2203139" y="625673"/>
                  <a:pt x="2207701" y="640478"/>
                </a:cubicBezTo>
                <a:cubicBezTo>
                  <a:pt x="2215305" y="639772"/>
                  <a:pt x="2219867" y="636600"/>
                  <a:pt x="2222528" y="632370"/>
                </a:cubicBezTo>
                <a:cubicBezTo>
                  <a:pt x="2227472" y="622500"/>
                  <a:pt x="2221389" y="607696"/>
                  <a:pt x="2211123" y="605228"/>
                </a:cubicBezTo>
                <a:close/>
                <a:moveTo>
                  <a:pt x="2274997" y="602760"/>
                </a:moveTo>
                <a:cubicBezTo>
                  <a:pt x="2269673" y="606638"/>
                  <a:pt x="2266632" y="611927"/>
                  <a:pt x="2265111" y="618622"/>
                </a:cubicBezTo>
                <a:cubicBezTo>
                  <a:pt x="2261309" y="637658"/>
                  <a:pt x="2273096" y="663389"/>
                  <a:pt x="2293245" y="660921"/>
                </a:cubicBezTo>
                <a:cubicBezTo>
                  <a:pt x="2297048" y="656339"/>
                  <a:pt x="2299709" y="650699"/>
                  <a:pt x="2300849" y="644002"/>
                </a:cubicBezTo>
                <a:cubicBezTo>
                  <a:pt x="2303892" y="624615"/>
                  <a:pt x="2295148" y="600293"/>
                  <a:pt x="2274997" y="602760"/>
                </a:cubicBezTo>
                <a:close/>
                <a:moveTo>
                  <a:pt x="2274616" y="578086"/>
                </a:moveTo>
                <a:cubicBezTo>
                  <a:pt x="2255606" y="581611"/>
                  <a:pt x="2245722" y="595359"/>
                  <a:pt x="2240779" y="610868"/>
                </a:cubicBezTo>
                <a:cubicBezTo>
                  <a:pt x="2235835" y="626730"/>
                  <a:pt x="2235456" y="644003"/>
                  <a:pt x="2235456" y="655987"/>
                </a:cubicBezTo>
                <a:cubicBezTo>
                  <a:pt x="2247622" y="651052"/>
                  <a:pt x="2266633" y="624262"/>
                  <a:pt x="2273096" y="600293"/>
                </a:cubicBezTo>
                <a:cubicBezTo>
                  <a:pt x="2274996" y="592185"/>
                  <a:pt x="2276137" y="584430"/>
                  <a:pt x="2274616" y="578086"/>
                </a:cubicBezTo>
                <a:close/>
                <a:moveTo>
                  <a:pt x="2062846" y="570331"/>
                </a:moveTo>
                <a:cubicBezTo>
                  <a:pt x="2049919" y="568922"/>
                  <a:pt x="2030529" y="588308"/>
                  <a:pt x="2024066" y="605227"/>
                </a:cubicBezTo>
                <a:cubicBezTo>
                  <a:pt x="2021784" y="610868"/>
                  <a:pt x="2021025" y="616155"/>
                  <a:pt x="2022164" y="620385"/>
                </a:cubicBezTo>
                <a:cubicBezTo>
                  <a:pt x="2032049" y="618623"/>
                  <a:pt x="2057903" y="609811"/>
                  <a:pt x="2066648" y="596063"/>
                </a:cubicBezTo>
                <a:cubicBezTo>
                  <a:pt x="2069689" y="591480"/>
                  <a:pt x="2070829" y="586194"/>
                  <a:pt x="2069310" y="580554"/>
                </a:cubicBezTo>
                <a:cubicBezTo>
                  <a:pt x="2068169" y="577028"/>
                  <a:pt x="2065888" y="573856"/>
                  <a:pt x="2062846" y="570331"/>
                </a:cubicBezTo>
                <a:close/>
                <a:moveTo>
                  <a:pt x="3668042" y="523803"/>
                </a:moveTo>
                <a:cubicBezTo>
                  <a:pt x="3657777" y="524154"/>
                  <a:pt x="3646751" y="533319"/>
                  <a:pt x="3647512" y="547067"/>
                </a:cubicBezTo>
                <a:cubicBezTo>
                  <a:pt x="3654355" y="554822"/>
                  <a:pt x="3672225" y="554117"/>
                  <a:pt x="3677547" y="542132"/>
                </a:cubicBezTo>
                <a:cubicBezTo>
                  <a:pt x="3679448" y="538254"/>
                  <a:pt x="3679829" y="532967"/>
                  <a:pt x="3677929" y="526270"/>
                </a:cubicBezTo>
                <a:cubicBezTo>
                  <a:pt x="3674886" y="524154"/>
                  <a:pt x="3671464" y="523450"/>
                  <a:pt x="3668042" y="523803"/>
                </a:cubicBezTo>
                <a:close/>
                <a:moveTo>
                  <a:pt x="3466158" y="522392"/>
                </a:moveTo>
                <a:cubicBezTo>
                  <a:pt x="3462354" y="525565"/>
                  <a:pt x="3458172" y="532967"/>
                  <a:pt x="3451329" y="536139"/>
                </a:cubicBezTo>
                <a:cubicBezTo>
                  <a:pt x="3457031" y="544246"/>
                  <a:pt x="3462735" y="552354"/>
                  <a:pt x="3468439" y="560109"/>
                </a:cubicBezTo>
                <a:cubicBezTo>
                  <a:pt x="3482887" y="550239"/>
                  <a:pt x="3479464" y="553413"/>
                  <a:pt x="3487828" y="539312"/>
                </a:cubicBezTo>
                <a:cubicBezTo>
                  <a:pt x="3482506" y="527327"/>
                  <a:pt x="3476043" y="523097"/>
                  <a:pt x="3466158" y="522392"/>
                </a:cubicBezTo>
                <a:close/>
                <a:moveTo>
                  <a:pt x="385788" y="379226"/>
                </a:moveTo>
                <a:lnTo>
                  <a:pt x="2755752" y="379226"/>
                </a:lnTo>
                <a:lnTo>
                  <a:pt x="2746442" y="391618"/>
                </a:lnTo>
                <a:cubicBezTo>
                  <a:pt x="2748343" y="399021"/>
                  <a:pt x="2751384" y="404660"/>
                  <a:pt x="2754426" y="408538"/>
                </a:cubicBezTo>
                <a:cubicBezTo>
                  <a:pt x="2766972" y="423871"/>
                  <a:pt x="2786790" y="415411"/>
                  <a:pt x="2800887" y="398177"/>
                </a:cubicBezTo>
                <a:lnTo>
                  <a:pt x="2812207" y="379226"/>
                </a:lnTo>
                <a:lnTo>
                  <a:pt x="12577788" y="379226"/>
                </a:lnTo>
                <a:lnTo>
                  <a:pt x="12577788" y="7283971"/>
                </a:lnTo>
                <a:lnTo>
                  <a:pt x="385788" y="7283971"/>
                </a:lnTo>
                <a:lnTo>
                  <a:pt x="385788" y="5082452"/>
                </a:lnTo>
                <a:lnTo>
                  <a:pt x="394594" y="5079871"/>
                </a:lnTo>
                <a:cubicBezTo>
                  <a:pt x="398151" y="5075667"/>
                  <a:pt x="398668" y="5071378"/>
                  <a:pt x="397580" y="5068015"/>
                </a:cubicBezTo>
                <a:lnTo>
                  <a:pt x="385788" y="5058126"/>
                </a:lnTo>
                <a:lnTo>
                  <a:pt x="385788" y="5041102"/>
                </a:lnTo>
                <a:lnTo>
                  <a:pt x="419665" y="5048508"/>
                </a:lnTo>
                <a:cubicBezTo>
                  <a:pt x="414491" y="5040289"/>
                  <a:pt x="406919" y="5033838"/>
                  <a:pt x="398822" y="5027958"/>
                </a:cubicBezTo>
                <a:lnTo>
                  <a:pt x="385788" y="5018658"/>
                </a:lnTo>
                <a:close/>
                <a:moveTo>
                  <a:pt x="2804992" y="344384"/>
                </a:moveTo>
                <a:cubicBezTo>
                  <a:pt x="2809175" y="345089"/>
                  <a:pt x="2812977" y="346500"/>
                  <a:pt x="2817538" y="348967"/>
                </a:cubicBezTo>
                <a:cubicBezTo>
                  <a:pt x="2818680" y="358484"/>
                  <a:pt x="2816398" y="369058"/>
                  <a:pt x="2812596" y="378575"/>
                </a:cubicBezTo>
                <a:lnTo>
                  <a:pt x="2812207" y="379226"/>
                </a:lnTo>
                <a:lnTo>
                  <a:pt x="2755752" y="379226"/>
                </a:lnTo>
                <a:lnTo>
                  <a:pt x="2770442" y="359674"/>
                </a:lnTo>
                <a:cubicBezTo>
                  <a:pt x="2779994" y="349583"/>
                  <a:pt x="2791305" y="342269"/>
                  <a:pt x="2804992" y="344384"/>
                </a:cubicBezTo>
                <a:close/>
                <a:moveTo>
                  <a:pt x="2814497" y="268598"/>
                </a:moveTo>
                <a:cubicBezTo>
                  <a:pt x="2817920" y="276705"/>
                  <a:pt x="2817538" y="284813"/>
                  <a:pt x="2814878" y="291863"/>
                </a:cubicBezTo>
                <a:cubicBezTo>
                  <a:pt x="2806514" y="313365"/>
                  <a:pt x="2775717" y="329580"/>
                  <a:pt x="2758989" y="332753"/>
                </a:cubicBezTo>
                <a:cubicBezTo>
                  <a:pt x="2753285" y="326054"/>
                  <a:pt x="2752525" y="318652"/>
                  <a:pt x="2754806" y="311250"/>
                </a:cubicBezTo>
                <a:cubicBezTo>
                  <a:pt x="2762410" y="289748"/>
                  <a:pt x="2798529" y="269302"/>
                  <a:pt x="2814497" y="268598"/>
                </a:cubicBezTo>
                <a:close/>
                <a:moveTo>
                  <a:pt x="2185650" y="240047"/>
                </a:moveTo>
                <a:cubicBezTo>
                  <a:pt x="2182608" y="254499"/>
                  <a:pt x="2181468" y="275295"/>
                  <a:pt x="2176905" y="293978"/>
                </a:cubicBezTo>
                <a:cubicBezTo>
                  <a:pt x="2172342" y="312307"/>
                  <a:pt x="2164358" y="328170"/>
                  <a:pt x="2148771" y="332753"/>
                </a:cubicBezTo>
                <a:cubicBezTo>
                  <a:pt x="2139647" y="317947"/>
                  <a:pt x="2139265" y="297151"/>
                  <a:pt x="2145728" y="279173"/>
                </a:cubicBezTo>
                <a:cubicBezTo>
                  <a:pt x="2152572" y="260845"/>
                  <a:pt x="2166260" y="245335"/>
                  <a:pt x="2185650" y="240047"/>
                </a:cubicBezTo>
                <a:close/>
                <a:moveTo>
                  <a:pt x="1869705" y="168491"/>
                </a:moveTo>
                <a:cubicBezTo>
                  <a:pt x="1883394" y="170606"/>
                  <a:pt x="1895938" y="179418"/>
                  <a:pt x="1897460" y="191404"/>
                </a:cubicBezTo>
                <a:cubicBezTo>
                  <a:pt x="1897839" y="194928"/>
                  <a:pt x="1897459" y="198100"/>
                  <a:pt x="1895938" y="201977"/>
                </a:cubicBezTo>
                <a:cubicBezTo>
                  <a:pt x="1891757" y="212904"/>
                  <a:pt x="1878069" y="225594"/>
                  <a:pt x="1849554" y="237578"/>
                </a:cubicBezTo>
                <a:cubicBezTo>
                  <a:pt x="1833965" y="206912"/>
                  <a:pt x="1834727" y="187877"/>
                  <a:pt x="1842331" y="177655"/>
                </a:cubicBezTo>
                <a:cubicBezTo>
                  <a:pt x="1845753" y="173073"/>
                  <a:pt x="1850695" y="170253"/>
                  <a:pt x="1856398" y="168844"/>
                </a:cubicBezTo>
                <a:cubicBezTo>
                  <a:pt x="1860580" y="167786"/>
                  <a:pt x="1865143" y="167787"/>
                  <a:pt x="1869705" y="168491"/>
                </a:cubicBezTo>
                <a:close/>
                <a:moveTo>
                  <a:pt x="2513001" y="113855"/>
                </a:moveTo>
                <a:cubicBezTo>
                  <a:pt x="2519845" y="119847"/>
                  <a:pt x="2524405" y="125133"/>
                  <a:pt x="2527068" y="130421"/>
                </a:cubicBezTo>
                <a:cubicBezTo>
                  <a:pt x="2529729" y="135709"/>
                  <a:pt x="2530869" y="140997"/>
                  <a:pt x="2530489" y="146989"/>
                </a:cubicBezTo>
                <a:cubicBezTo>
                  <a:pt x="2516423" y="157916"/>
                  <a:pt x="2501594" y="160735"/>
                  <a:pt x="2489047" y="144874"/>
                </a:cubicBezTo>
                <a:cubicBezTo>
                  <a:pt x="2492469" y="134300"/>
                  <a:pt x="2498933" y="124781"/>
                  <a:pt x="2513001" y="113855"/>
                </a:cubicBezTo>
                <a:close/>
                <a:moveTo>
                  <a:pt x="1876169" y="0"/>
                </a:moveTo>
                <a:cubicBezTo>
                  <a:pt x="1881491" y="7754"/>
                  <a:pt x="1884912" y="15156"/>
                  <a:pt x="1886434" y="22559"/>
                </a:cubicBezTo>
                <a:cubicBezTo>
                  <a:pt x="1888715" y="33485"/>
                  <a:pt x="1887574" y="44061"/>
                  <a:pt x="1883012" y="54635"/>
                </a:cubicBezTo>
                <a:cubicBezTo>
                  <a:pt x="1878831" y="65211"/>
                  <a:pt x="1871606" y="75786"/>
                  <a:pt x="1862862" y="86008"/>
                </a:cubicBezTo>
                <a:cubicBezTo>
                  <a:pt x="1848034" y="71556"/>
                  <a:pt x="1843851" y="57103"/>
                  <a:pt x="1846893" y="43004"/>
                </a:cubicBezTo>
                <a:cubicBezTo>
                  <a:pt x="1850315" y="28551"/>
                  <a:pt x="1860960" y="14805"/>
                  <a:pt x="1876169" y="0"/>
                </a:cubicBezTo>
                <a:close/>
              </a:path>
            </a:pathLst>
          </a:custGeom>
          <a:solidFill>
            <a:schemeClr val="bg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6F6554F-278D-B44C-B41E-7B7B587995D9}"/>
              </a:ext>
            </a:extLst>
          </p:cNvPr>
          <p:cNvSpPr/>
          <p:nvPr/>
        </p:nvSpPr>
        <p:spPr>
          <a:xfrm>
            <a:off x="6096001" y="225425"/>
            <a:ext cx="5868988" cy="6407150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FFE7773-E8F9-FF47-82B0-10FD2A7B6963}"/>
              </a:ext>
            </a:extLst>
          </p:cNvPr>
          <p:cNvSpPr txBox="1"/>
          <p:nvPr/>
        </p:nvSpPr>
        <p:spPr>
          <a:xfrm>
            <a:off x="6363999" y="2454004"/>
            <a:ext cx="140090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Global</a:t>
            </a:r>
          </a:p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Design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475FC90-C9F6-A343-8B5A-CCF908967305}"/>
              </a:ext>
            </a:extLst>
          </p:cNvPr>
          <p:cNvSpPr txBox="1"/>
          <p:nvPr/>
        </p:nvSpPr>
        <p:spPr>
          <a:xfrm>
            <a:off x="6363999" y="3902267"/>
            <a:ext cx="140090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Email</a:t>
            </a:r>
          </a:p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Marketing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603D4D2-44A1-7146-A29C-44A423DA9844}"/>
              </a:ext>
            </a:extLst>
          </p:cNvPr>
          <p:cNvSpPr txBox="1"/>
          <p:nvPr/>
        </p:nvSpPr>
        <p:spPr>
          <a:xfrm>
            <a:off x="6363999" y="5350529"/>
            <a:ext cx="140090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Free</a:t>
            </a:r>
          </a:p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Support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0ECAEA0-A7FF-5149-965D-D9B7370CA1C8}"/>
              </a:ext>
            </a:extLst>
          </p:cNvPr>
          <p:cNvSpPr/>
          <p:nvPr/>
        </p:nvSpPr>
        <p:spPr>
          <a:xfrm>
            <a:off x="6282088" y="531155"/>
            <a:ext cx="1564724" cy="1564724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4953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 sz="160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08C0CE3-D5DE-354C-A70B-5D9483C41F35}"/>
              </a:ext>
            </a:extLst>
          </p:cNvPr>
          <p:cNvSpPr txBox="1"/>
          <p:nvPr/>
        </p:nvSpPr>
        <p:spPr>
          <a:xfrm>
            <a:off x="6363999" y="1005741"/>
            <a:ext cx="1400902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vi-VN" b="1">
                <a:ea typeface="Open Sans SemiBold" panose="020B0606030504020204" pitchFamily="34" charset="0"/>
                <a:cs typeface="Open Sans SemiBold" panose="020B0606030504020204" pitchFamily="34" charset="0"/>
              </a:rPr>
              <a:t>Web Analytics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421CF22-710F-2546-8EE2-2E699AE222BE}"/>
              </a:ext>
            </a:extLst>
          </p:cNvPr>
          <p:cNvSpPr txBox="1"/>
          <p:nvPr/>
        </p:nvSpPr>
        <p:spPr>
          <a:xfrm flipH="1">
            <a:off x="8528095" y="3583108"/>
            <a:ext cx="295837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AE7DF4D4-105A-3F4A-BE02-2A04839C9924}"/>
              </a:ext>
            </a:extLst>
          </p:cNvPr>
          <p:cNvGrpSpPr/>
          <p:nvPr/>
        </p:nvGrpSpPr>
        <p:grpSpPr>
          <a:xfrm>
            <a:off x="8528095" y="5083227"/>
            <a:ext cx="238851" cy="238851"/>
            <a:chOff x="7793811" y="2801237"/>
            <a:chExt cx="1061357" cy="1061357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44E2A54A-9C65-2B42-9F8E-298981FC5C3C}"/>
                </a:ext>
              </a:extLst>
            </p:cNvPr>
            <p:cNvSpPr/>
            <p:nvPr/>
          </p:nvSpPr>
          <p:spPr>
            <a:xfrm>
              <a:off x="7793811" y="2801237"/>
              <a:ext cx="1061357" cy="1061357"/>
            </a:xfrm>
            <a:prstGeom prst="ellipse">
              <a:avLst/>
            </a:prstGeom>
            <a:solidFill>
              <a:srgbClr val="4267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4443B1F4-6552-1C43-9C79-E974A5ABB4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7803" y="3000790"/>
              <a:ext cx="333375" cy="642938"/>
            </a:xfrm>
            <a:custGeom>
              <a:avLst/>
              <a:gdLst>
                <a:gd name="T0" fmla="*/ 112 w 112"/>
                <a:gd name="T1" fmla="*/ 36 h 216"/>
                <a:gd name="T2" fmla="*/ 92 w 112"/>
                <a:gd name="T3" fmla="*/ 36 h 216"/>
                <a:gd name="T4" fmla="*/ 73 w 112"/>
                <a:gd name="T5" fmla="*/ 55 h 216"/>
                <a:gd name="T6" fmla="*/ 73 w 112"/>
                <a:gd name="T7" fmla="*/ 79 h 216"/>
                <a:gd name="T8" fmla="*/ 111 w 112"/>
                <a:gd name="T9" fmla="*/ 79 h 216"/>
                <a:gd name="T10" fmla="*/ 111 w 112"/>
                <a:gd name="T11" fmla="*/ 118 h 216"/>
                <a:gd name="T12" fmla="*/ 73 w 112"/>
                <a:gd name="T13" fmla="*/ 118 h 216"/>
                <a:gd name="T14" fmla="*/ 73 w 112"/>
                <a:gd name="T15" fmla="*/ 216 h 216"/>
                <a:gd name="T16" fmla="*/ 33 w 112"/>
                <a:gd name="T17" fmla="*/ 216 h 216"/>
                <a:gd name="T18" fmla="*/ 33 w 112"/>
                <a:gd name="T19" fmla="*/ 118 h 216"/>
                <a:gd name="T20" fmla="*/ 0 w 112"/>
                <a:gd name="T21" fmla="*/ 118 h 216"/>
                <a:gd name="T22" fmla="*/ 0 w 112"/>
                <a:gd name="T23" fmla="*/ 79 h 216"/>
                <a:gd name="T24" fmla="*/ 33 w 112"/>
                <a:gd name="T25" fmla="*/ 79 h 216"/>
                <a:gd name="T26" fmla="*/ 33 w 112"/>
                <a:gd name="T27" fmla="*/ 51 h 216"/>
                <a:gd name="T28" fmla="*/ 82 w 112"/>
                <a:gd name="T29" fmla="*/ 0 h 216"/>
                <a:gd name="T30" fmla="*/ 112 w 112"/>
                <a:gd name="T31" fmla="*/ 0 h 216"/>
                <a:gd name="T32" fmla="*/ 112 w 112"/>
                <a:gd name="T33" fmla="*/ 36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2" h="216">
                  <a:moveTo>
                    <a:pt x="112" y="36"/>
                  </a:moveTo>
                  <a:cubicBezTo>
                    <a:pt x="92" y="36"/>
                    <a:pt x="92" y="36"/>
                    <a:pt x="92" y="36"/>
                  </a:cubicBezTo>
                  <a:cubicBezTo>
                    <a:pt x="76" y="36"/>
                    <a:pt x="73" y="44"/>
                    <a:pt x="73" y="55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111" y="79"/>
                    <a:pt x="111" y="79"/>
                    <a:pt x="111" y="79"/>
                  </a:cubicBezTo>
                  <a:cubicBezTo>
                    <a:pt x="111" y="118"/>
                    <a:pt x="111" y="118"/>
                    <a:pt x="111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3" y="216"/>
                    <a:pt x="73" y="216"/>
                    <a:pt x="73" y="216"/>
                  </a:cubicBezTo>
                  <a:cubicBezTo>
                    <a:pt x="33" y="216"/>
                    <a:pt x="33" y="216"/>
                    <a:pt x="33" y="216"/>
                  </a:cubicBezTo>
                  <a:cubicBezTo>
                    <a:pt x="33" y="118"/>
                    <a:pt x="33" y="118"/>
                    <a:pt x="33" y="118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33" y="79"/>
                    <a:pt x="33" y="79"/>
                    <a:pt x="33" y="79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18"/>
                    <a:pt x="53" y="0"/>
                    <a:pt x="82" y="0"/>
                  </a:cubicBezTo>
                  <a:cubicBezTo>
                    <a:pt x="112" y="0"/>
                    <a:pt x="112" y="0"/>
                    <a:pt x="112" y="0"/>
                  </a:cubicBezTo>
                  <a:lnTo>
                    <a:pt x="112" y="3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BC33FB5-E296-2A46-9F23-17209D387805}"/>
              </a:ext>
            </a:extLst>
          </p:cNvPr>
          <p:cNvGrpSpPr/>
          <p:nvPr/>
        </p:nvGrpSpPr>
        <p:grpSpPr>
          <a:xfrm>
            <a:off x="8528095" y="5533061"/>
            <a:ext cx="238851" cy="238851"/>
            <a:chOff x="8945934" y="2801237"/>
            <a:chExt cx="1061357" cy="1061357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51DE56ED-ADA3-0B4C-862B-C2A7496ABA79}"/>
                </a:ext>
              </a:extLst>
            </p:cNvPr>
            <p:cNvSpPr/>
            <p:nvPr/>
          </p:nvSpPr>
          <p:spPr>
            <a:xfrm>
              <a:off x="8945934" y="2801237"/>
              <a:ext cx="1061357" cy="1061357"/>
            </a:xfrm>
            <a:prstGeom prst="ellipse">
              <a:avLst/>
            </a:prstGeom>
            <a:solidFill>
              <a:srgbClr val="D2483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69B5FDDF-1F7C-8A4A-AEBF-E37AD5F51FC4}"/>
                </a:ext>
              </a:extLst>
            </p:cNvPr>
            <p:cNvGrpSpPr/>
            <p:nvPr/>
          </p:nvGrpSpPr>
          <p:grpSpPr>
            <a:xfrm>
              <a:off x="9199117" y="3002889"/>
              <a:ext cx="628651" cy="646113"/>
              <a:chOff x="3994150" y="17463"/>
              <a:chExt cx="628651" cy="646113"/>
            </a:xfrm>
            <a:solidFill>
              <a:schemeClr val="bg1"/>
            </a:solidFill>
          </p:grpSpPr>
          <p:sp>
            <p:nvSpPr>
              <p:cNvPr id="39" name="Freeform 7">
                <a:extLst>
                  <a:ext uri="{FF2B5EF4-FFF2-40B4-BE49-F238E27FC236}">
                    <a16:creationId xmlns:a16="http://schemas.microsoft.com/office/drawing/2014/main" id="{4B992565-A4E7-B64B-8C19-461185757AE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994150" y="17463"/>
                <a:ext cx="420688" cy="646113"/>
              </a:xfrm>
              <a:custGeom>
                <a:avLst/>
                <a:gdLst>
                  <a:gd name="T0" fmla="*/ 111 w 141"/>
                  <a:gd name="T1" fmla="*/ 124 h 217"/>
                  <a:gd name="T2" fmla="*/ 101 w 141"/>
                  <a:gd name="T3" fmla="*/ 116 h 217"/>
                  <a:gd name="T4" fmla="*/ 94 w 141"/>
                  <a:gd name="T5" fmla="*/ 104 h 217"/>
                  <a:gd name="T6" fmla="*/ 102 w 141"/>
                  <a:gd name="T7" fmla="*/ 90 h 217"/>
                  <a:gd name="T8" fmla="*/ 125 w 141"/>
                  <a:gd name="T9" fmla="*/ 50 h 217"/>
                  <a:gd name="T10" fmla="*/ 105 w 141"/>
                  <a:gd name="T11" fmla="*/ 11 h 217"/>
                  <a:gd name="T12" fmla="*/ 123 w 141"/>
                  <a:gd name="T13" fmla="*/ 11 h 217"/>
                  <a:gd name="T14" fmla="*/ 141 w 141"/>
                  <a:gd name="T15" fmla="*/ 0 h 217"/>
                  <a:gd name="T16" fmla="*/ 85 w 141"/>
                  <a:gd name="T17" fmla="*/ 0 h 217"/>
                  <a:gd name="T18" fmla="*/ 32 w 141"/>
                  <a:gd name="T19" fmla="*/ 17 h 217"/>
                  <a:gd name="T20" fmla="*/ 14 w 141"/>
                  <a:gd name="T21" fmla="*/ 55 h 217"/>
                  <a:gd name="T22" fmla="*/ 61 w 141"/>
                  <a:gd name="T23" fmla="*/ 99 h 217"/>
                  <a:gd name="T24" fmla="*/ 70 w 141"/>
                  <a:gd name="T25" fmla="*/ 98 h 217"/>
                  <a:gd name="T26" fmla="*/ 67 w 141"/>
                  <a:gd name="T27" fmla="*/ 109 h 217"/>
                  <a:gd name="T28" fmla="*/ 76 w 141"/>
                  <a:gd name="T29" fmla="*/ 129 h 217"/>
                  <a:gd name="T30" fmla="*/ 22 w 141"/>
                  <a:gd name="T31" fmla="*/ 142 h 217"/>
                  <a:gd name="T32" fmla="*/ 0 w 141"/>
                  <a:gd name="T33" fmla="*/ 176 h 217"/>
                  <a:gd name="T34" fmla="*/ 61 w 141"/>
                  <a:gd name="T35" fmla="*/ 217 h 217"/>
                  <a:gd name="T36" fmla="*/ 135 w 141"/>
                  <a:gd name="T37" fmla="*/ 163 h 217"/>
                  <a:gd name="T38" fmla="*/ 111 w 141"/>
                  <a:gd name="T39" fmla="*/ 124 h 217"/>
                  <a:gd name="T40" fmla="*/ 74 w 141"/>
                  <a:gd name="T41" fmla="*/ 91 h 217"/>
                  <a:gd name="T42" fmla="*/ 39 w 141"/>
                  <a:gd name="T43" fmla="*/ 41 h 217"/>
                  <a:gd name="T44" fmla="*/ 45 w 141"/>
                  <a:gd name="T45" fmla="*/ 20 h 217"/>
                  <a:gd name="T46" fmla="*/ 65 w 141"/>
                  <a:gd name="T47" fmla="*/ 11 h 217"/>
                  <a:gd name="T48" fmla="*/ 100 w 141"/>
                  <a:gd name="T49" fmla="*/ 63 h 217"/>
                  <a:gd name="T50" fmla="*/ 93 w 141"/>
                  <a:gd name="T51" fmla="*/ 83 h 217"/>
                  <a:gd name="T52" fmla="*/ 74 w 141"/>
                  <a:gd name="T53" fmla="*/ 91 h 217"/>
                  <a:gd name="T54" fmla="*/ 74 w 141"/>
                  <a:gd name="T55" fmla="*/ 205 h 217"/>
                  <a:gd name="T56" fmla="*/ 25 w 141"/>
                  <a:gd name="T57" fmla="*/ 170 h 217"/>
                  <a:gd name="T58" fmla="*/ 49 w 141"/>
                  <a:gd name="T59" fmla="*/ 141 h 217"/>
                  <a:gd name="T60" fmla="*/ 79 w 141"/>
                  <a:gd name="T61" fmla="*/ 137 h 217"/>
                  <a:gd name="T62" fmla="*/ 85 w 141"/>
                  <a:gd name="T63" fmla="*/ 137 h 217"/>
                  <a:gd name="T64" fmla="*/ 116 w 141"/>
                  <a:gd name="T65" fmla="*/ 174 h 217"/>
                  <a:gd name="T66" fmla="*/ 74 w 141"/>
                  <a:gd name="T67" fmla="*/ 205 h 2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41" h="217">
                    <a:moveTo>
                      <a:pt x="111" y="124"/>
                    </a:moveTo>
                    <a:cubicBezTo>
                      <a:pt x="101" y="116"/>
                      <a:pt x="101" y="116"/>
                      <a:pt x="101" y="116"/>
                    </a:cubicBezTo>
                    <a:cubicBezTo>
                      <a:pt x="98" y="113"/>
                      <a:pt x="94" y="110"/>
                      <a:pt x="94" y="104"/>
                    </a:cubicBezTo>
                    <a:cubicBezTo>
                      <a:pt x="94" y="97"/>
                      <a:pt x="98" y="93"/>
                      <a:pt x="102" y="90"/>
                    </a:cubicBezTo>
                    <a:cubicBezTo>
                      <a:pt x="113" y="80"/>
                      <a:pt x="125" y="70"/>
                      <a:pt x="125" y="50"/>
                    </a:cubicBezTo>
                    <a:cubicBezTo>
                      <a:pt x="125" y="28"/>
                      <a:pt x="112" y="17"/>
                      <a:pt x="105" y="11"/>
                    </a:cubicBezTo>
                    <a:cubicBezTo>
                      <a:pt x="123" y="11"/>
                      <a:pt x="123" y="11"/>
                      <a:pt x="123" y="11"/>
                    </a:cubicBezTo>
                    <a:cubicBezTo>
                      <a:pt x="141" y="0"/>
                      <a:pt x="141" y="0"/>
                      <a:pt x="141" y="0"/>
                    </a:cubicBezTo>
                    <a:cubicBezTo>
                      <a:pt x="85" y="0"/>
                      <a:pt x="85" y="0"/>
                      <a:pt x="85" y="0"/>
                    </a:cubicBezTo>
                    <a:cubicBezTo>
                      <a:pt x="70" y="0"/>
                      <a:pt x="48" y="3"/>
                      <a:pt x="32" y="17"/>
                    </a:cubicBezTo>
                    <a:cubicBezTo>
                      <a:pt x="20" y="27"/>
                      <a:pt x="14" y="42"/>
                      <a:pt x="14" y="55"/>
                    </a:cubicBezTo>
                    <a:cubicBezTo>
                      <a:pt x="14" y="77"/>
                      <a:pt x="31" y="99"/>
                      <a:pt x="61" y="99"/>
                    </a:cubicBezTo>
                    <a:cubicBezTo>
                      <a:pt x="64" y="99"/>
                      <a:pt x="67" y="99"/>
                      <a:pt x="70" y="98"/>
                    </a:cubicBezTo>
                    <a:cubicBezTo>
                      <a:pt x="69" y="102"/>
                      <a:pt x="67" y="105"/>
                      <a:pt x="67" y="109"/>
                    </a:cubicBezTo>
                    <a:cubicBezTo>
                      <a:pt x="67" y="118"/>
                      <a:pt x="72" y="124"/>
                      <a:pt x="76" y="129"/>
                    </a:cubicBezTo>
                    <a:cubicBezTo>
                      <a:pt x="63" y="130"/>
                      <a:pt x="39" y="131"/>
                      <a:pt x="22" y="142"/>
                    </a:cubicBezTo>
                    <a:cubicBezTo>
                      <a:pt x="5" y="152"/>
                      <a:pt x="0" y="166"/>
                      <a:pt x="0" y="176"/>
                    </a:cubicBezTo>
                    <a:cubicBezTo>
                      <a:pt x="0" y="197"/>
                      <a:pt x="20" y="217"/>
                      <a:pt x="61" y="217"/>
                    </a:cubicBezTo>
                    <a:cubicBezTo>
                      <a:pt x="109" y="217"/>
                      <a:pt x="135" y="190"/>
                      <a:pt x="135" y="163"/>
                    </a:cubicBezTo>
                    <a:cubicBezTo>
                      <a:pt x="135" y="144"/>
                      <a:pt x="124" y="134"/>
                      <a:pt x="111" y="124"/>
                    </a:cubicBezTo>
                    <a:close/>
                    <a:moveTo>
                      <a:pt x="74" y="91"/>
                    </a:moveTo>
                    <a:cubicBezTo>
                      <a:pt x="50" y="91"/>
                      <a:pt x="39" y="60"/>
                      <a:pt x="39" y="41"/>
                    </a:cubicBezTo>
                    <a:cubicBezTo>
                      <a:pt x="39" y="33"/>
                      <a:pt x="40" y="26"/>
                      <a:pt x="45" y="20"/>
                    </a:cubicBezTo>
                    <a:cubicBezTo>
                      <a:pt x="50" y="14"/>
                      <a:pt x="58" y="11"/>
                      <a:pt x="65" y="11"/>
                    </a:cubicBezTo>
                    <a:cubicBezTo>
                      <a:pt x="88" y="11"/>
                      <a:pt x="100" y="42"/>
                      <a:pt x="100" y="63"/>
                    </a:cubicBezTo>
                    <a:cubicBezTo>
                      <a:pt x="100" y="68"/>
                      <a:pt x="100" y="77"/>
                      <a:pt x="93" y="83"/>
                    </a:cubicBezTo>
                    <a:cubicBezTo>
                      <a:pt x="89" y="88"/>
                      <a:pt x="81" y="91"/>
                      <a:pt x="74" y="91"/>
                    </a:cubicBezTo>
                    <a:close/>
                    <a:moveTo>
                      <a:pt x="74" y="205"/>
                    </a:moveTo>
                    <a:cubicBezTo>
                      <a:pt x="44" y="205"/>
                      <a:pt x="25" y="190"/>
                      <a:pt x="25" y="170"/>
                    </a:cubicBezTo>
                    <a:cubicBezTo>
                      <a:pt x="25" y="150"/>
                      <a:pt x="43" y="143"/>
                      <a:pt x="49" y="141"/>
                    </a:cubicBezTo>
                    <a:cubicBezTo>
                      <a:pt x="61" y="137"/>
                      <a:pt x="76" y="137"/>
                      <a:pt x="79" y="137"/>
                    </a:cubicBezTo>
                    <a:cubicBezTo>
                      <a:pt x="82" y="137"/>
                      <a:pt x="83" y="137"/>
                      <a:pt x="85" y="137"/>
                    </a:cubicBezTo>
                    <a:cubicBezTo>
                      <a:pt x="107" y="152"/>
                      <a:pt x="116" y="160"/>
                      <a:pt x="116" y="174"/>
                    </a:cubicBezTo>
                    <a:cubicBezTo>
                      <a:pt x="116" y="192"/>
                      <a:pt x="102" y="205"/>
                      <a:pt x="74" y="20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/>
              </a:p>
            </p:txBody>
          </p:sp>
          <p:sp>
            <p:nvSpPr>
              <p:cNvPr id="40" name="Freeform 8">
                <a:extLst>
                  <a:ext uri="{FF2B5EF4-FFF2-40B4-BE49-F238E27FC236}">
                    <a16:creationId xmlns:a16="http://schemas.microsoft.com/office/drawing/2014/main" id="{A71DB3F7-FD8E-2245-8B81-C43EA37F98F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11663" y="203200"/>
                <a:ext cx="211138" cy="211138"/>
              </a:xfrm>
              <a:custGeom>
                <a:avLst/>
                <a:gdLst>
                  <a:gd name="T0" fmla="*/ 79 w 133"/>
                  <a:gd name="T1" fmla="*/ 54 h 133"/>
                  <a:gd name="T2" fmla="*/ 79 w 133"/>
                  <a:gd name="T3" fmla="*/ 0 h 133"/>
                  <a:gd name="T4" fmla="*/ 52 w 133"/>
                  <a:gd name="T5" fmla="*/ 0 h 133"/>
                  <a:gd name="T6" fmla="*/ 52 w 133"/>
                  <a:gd name="T7" fmla="*/ 54 h 133"/>
                  <a:gd name="T8" fmla="*/ 0 w 133"/>
                  <a:gd name="T9" fmla="*/ 54 h 133"/>
                  <a:gd name="T10" fmla="*/ 0 w 133"/>
                  <a:gd name="T11" fmla="*/ 80 h 133"/>
                  <a:gd name="T12" fmla="*/ 52 w 133"/>
                  <a:gd name="T13" fmla="*/ 80 h 133"/>
                  <a:gd name="T14" fmla="*/ 52 w 133"/>
                  <a:gd name="T15" fmla="*/ 133 h 133"/>
                  <a:gd name="T16" fmla="*/ 79 w 133"/>
                  <a:gd name="T17" fmla="*/ 133 h 133"/>
                  <a:gd name="T18" fmla="*/ 79 w 133"/>
                  <a:gd name="T19" fmla="*/ 80 h 133"/>
                  <a:gd name="T20" fmla="*/ 133 w 133"/>
                  <a:gd name="T21" fmla="*/ 80 h 133"/>
                  <a:gd name="T22" fmla="*/ 133 w 133"/>
                  <a:gd name="T23" fmla="*/ 54 h 133"/>
                  <a:gd name="T24" fmla="*/ 79 w 133"/>
                  <a:gd name="T25" fmla="*/ 54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3" h="133">
                    <a:moveTo>
                      <a:pt x="79" y="54"/>
                    </a:moveTo>
                    <a:lnTo>
                      <a:pt x="79" y="0"/>
                    </a:lnTo>
                    <a:lnTo>
                      <a:pt x="52" y="0"/>
                    </a:lnTo>
                    <a:lnTo>
                      <a:pt x="52" y="54"/>
                    </a:lnTo>
                    <a:lnTo>
                      <a:pt x="0" y="54"/>
                    </a:lnTo>
                    <a:lnTo>
                      <a:pt x="0" y="80"/>
                    </a:lnTo>
                    <a:lnTo>
                      <a:pt x="52" y="80"/>
                    </a:lnTo>
                    <a:lnTo>
                      <a:pt x="52" y="133"/>
                    </a:lnTo>
                    <a:lnTo>
                      <a:pt x="79" y="133"/>
                    </a:lnTo>
                    <a:lnTo>
                      <a:pt x="79" y="80"/>
                    </a:lnTo>
                    <a:lnTo>
                      <a:pt x="133" y="80"/>
                    </a:lnTo>
                    <a:lnTo>
                      <a:pt x="133" y="54"/>
                    </a:lnTo>
                    <a:lnTo>
                      <a:pt x="79" y="5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/>
              </a:p>
            </p:txBody>
          </p:sp>
        </p:grpSp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E468F911-9438-4048-9329-7183FD3FA6B0}"/>
              </a:ext>
            </a:extLst>
          </p:cNvPr>
          <p:cNvSpPr txBox="1"/>
          <p:nvPr/>
        </p:nvSpPr>
        <p:spPr>
          <a:xfrm>
            <a:off x="8924049" y="5110320"/>
            <a:ext cx="1883657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>
                <a:ea typeface="Open Sans" charset="0"/>
                <a:cs typeface="Open Sans" charset="0"/>
              </a:rPr>
              <a:t>www.facebook.com/yourpage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27253D7-432D-9C40-9668-FD3B2D0D8E2A}"/>
              </a:ext>
            </a:extLst>
          </p:cNvPr>
          <p:cNvSpPr txBox="1"/>
          <p:nvPr/>
        </p:nvSpPr>
        <p:spPr>
          <a:xfrm>
            <a:off x="8924049" y="5560154"/>
            <a:ext cx="1980029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200">
                <a:ea typeface="Open Sans" charset="0"/>
                <a:cs typeface="Open Sans" charset="0"/>
              </a:rPr>
              <a:t>youremailcompany@gmail.com</a:t>
            </a:r>
          </a:p>
        </p:txBody>
      </p:sp>
      <p:pic>
        <p:nvPicPr>
          <p:cNvPr id="43" name="Picture 42" descr="Shadows02.png">
            <a:extLst>
              <a:ext uri="{FF2B5EF4-FFF2-40B4-BE49-F238E27FC236}">
                <a16:creationId xmlns:a16="http://schemas.microsoft.com/office/drawing/2014/main" id="{F3E7BEB0-9BA7-B349-BCE4-3C6A10337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4522355" y="3257757"/>
            <a:ext cx="6858003" cy="342485"/>
          </a:xfrm>
          <a:prstGeom prst="rect">
            <a:avLst/>
          </a:prstGeom>
        </p:spPr>
      </p:pic>
      <p:pic>
        <p:nvPicPr>
          <p:cNvPr id="44" name="Picture 43" descr="Shadows02.png">
            <a:extLst>
              <a:ext uri="{FF2B5EF4-FFF2-40B4-BE49-F238E27FC236}">
                <a16:creationId xmlns:a16="http://schemas.microsoft.com/office/drawing/2014/main" id="{BD4FC524-9CB2-4349-AE3E-0563C62A0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2528038" y="3257757"/>
            <a:ext cx="6858003" cy="342485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96B41B18-5C92-48ED-97D6-CB698075E609}"/>
              </a:ext>
            </a:extLst>
          </p:cNvPr>
          <p:cNvSpPr txBox="1"/>
          <p:nvPr/>
        </p:nvSpPr>
        <p:spPr>
          <a:xfrm flipH="1">
            <a:off x="8528095" y="2339028"/>
            <a:ext cx="295837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C3E7071-1834-41A3-9222-62B21E82BD7D}"/>
              </a:ext>
            </a:extLst>
          </p:cNvPr>
          <p:cNvSpPr txBox="1"/>
          <p:nvPr/>
        </p:nvSpPr>
        <p:spPr>
          <a:xfrm flipH="1">
            <a:off x="8528095" y="1167726"/>
            <a:ext cx="295837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3799253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>
            <a:extLst>
              <a:ext uri="{FF2B5EF4-FFF2-40B4-BE49-F238E27FC236}">
                <a16:creationId xmlns:a16="http://schemas.microsoft.com/office/drawing/2014/main" id="{61775D14-E563-DA44-8443-81D4E8652A79}"/>
              </a:ext>
            </a:extLst>
          </p:cNvPr>
          <p:cNvSpPr txBox="1"/>
          <p:nvPr/>
        </p:nvSpPr>
        <p:spPr>
          <a:xfrm flipH="1">
            <a:off x="6791523" y="5528595"/>
            <a:ext cx="5173465" cy="4437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A0D80C69-A21F-4CE7-88DB-FB38C43AD0F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33579" r="33579"/>
          <a:stretch>
            <a:fillRect/>
          </a:stretch>
        </p:blipFill>
        <p:spPr/>
      </p:pic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D2609C5B-4C24-4DB7-ADB6-2008E38ADE4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t="1086" b="1086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A738668-A93E-4E63-AE4F-307A2026CF3B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rcRect l="31128" r="31128"/>
          <a:stretch>
            <a:fillRect/>
          </a:stretch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F223F1A-C007-4074-9FF2-9DC3ECAC8CC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6"/>
          <a:srcRect l="16434" r="16434"/>
          <a:stretch>
            <a:fillRect/>
          </a:stretch>
        </p:blipFill>
        <p:spPr/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F94D3CB5-0D85-4F3B-96CF-F170A001C97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7"/>
          <a:srcRect l="32806" r="32806"/>
          <a:stretch>
            <a:fillRect/>
          </a:stretch>
        </p:blipFill>
        <p:spPr/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0D63B13-394C-48B3-B16B-92EB7025ACE8}"/>
              </a:ext>
            </a:extLst>
          </p:cNvPr>
          <p:cNvSpPr txBox="1"/>
          <p:nvPr/>
        </p:nvSpPr>
        <p:spPr>
          <a:xfrm flipH="1">
            <a:off x="227013" y="5528595"/>
            <a:ext cx="5173465" cy="4437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vi-VN" sz="1200" dirty="0"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3527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hadows02.png">
            <a:extLst>
              <a:ext uri="{FF2B5EF4-FFF2-40B4-BE49-F238E27FC236}">
                <a16:creationId xmlns:a16="http://schemas.microsoft.com/office/drawing/2014/main" id="{B9DF8C92-813D-F24B-BBF1-DBB85DACA1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-2919206" y="3257759"/>
            <a:ext cx="6858003" cy="34248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82D5165-BF03-0B41-AB62-8A7CB4C6E8BD}"/>
              </a:ext>
            </a:extLst>
          </p:cNvPr>
          <p:cNvSpPr/>
          <p:nvPr/>
        </p:nvSpPr>
        <p:spPr>
          <a:xfrm flipV="1">
            <a:off x="4210493" y="701749"/>
            <a:ext cx="7254671" cy="622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968A8F-B96A-8A4C-A13F-449247764B75}"/>
              </a:ext>
            </a:extLst>
          </p:cNvPr>
          <p:cNvSpPr/>
          <p:nvPr/>
        </p:nvSpPr>
        <p:spPr>
          <a:xfrm flipV="1">
            <a:off x="681037" y="701749"/>
            <a:ext cx="3529455" cy="6224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pic>
        <p:nvPicPr>
          <p:cNvPr id="9" name="Picture 8" descr="Shadows02.png">
            <a:extLst>
              <a:ext uri="{FF2B5EF4-FFF2-40B4-BE49-F238E27FC236}">
                <a16:creationId xmlns:a16="http://schemas.microsoft.com/office/drawing/2014/main" id="{62BD060C-AFC6-F84C-91D8-4C63977B6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10249" y="3257757"/>
            <a:ext cx="6858003" cy="342485"/>
          </a:xfrm>
          <a:prstGeom prst="rect">
            <a:avLst/>
          </a:prstGeom>
        </p:spPr>
      </p:pic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84E7FA2D-7950-4F89-ADDE-5B989CF7C3A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20928" r="20928"/>
          <a:stretch/>
        </p:blipFill>
        <p:spPr>
          <a:xfrm>
            <a:off x="681038" y="1324233"/>
            <a:ext cx="3529455" cy="4549775"/>
          </a:xfr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242A10C-F605-49FF-A138-A86A88B58739}"/>
              </a:ext>
            </a:extLst>
          </p:cNvPr>
          <p:cNvSpPr txBox="1"/>
          <p:nvPr/>
        </p:nvSpPr>
        <p:spPr>
          <a:xfrm flipH="1">
            <a:off x="4767954" y="1635961"/>
            <a:ext cx="6378286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F281231-0C78-47AC-A071-6E396305DCAA}"/>
              </a:ext>
            </a:extLst>
          </p:cNvPr>
          <p:cNvSpPr txBox="1"/>
          <p:nvPr/>
        </p:nvSpPr>
        <p:spPr>
          <a:xfrm flipH="1">
            <a:off x="4767952" y="2173215"/>
            <a:ext cx="6039955" cy="6869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435BE53-4177-4B8E-BF4A-FA899D7682B9}"/>
              </a:ext>
            </a:extLst>
          </p:cNvPr>
          <p:cNvSpPr txBox="1"/>
          <p:nvPr/>
        </p:nvSpPr>
        <p:spPr>
          <a:xfrm flipH="1">
            <a:off x="4767951" y="3255500"/>
            <a:ext cx="6039955" cy="6869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5A829AB-7690-4A2F-8C52-68E4F9DF3186}"/>
              </a:ext>
            </a:extLst>
          </p:cNvPr>
          <p:cNvSpPr txBox="1"/>
          <p:nvPr/>
        </p:nvSpPr>
        <p:spPr>
          <a:xfrm flipH="1">
            <a:off x="4767951" y="4447973"/>
            <a:ext cx="6039955" cy="6869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14927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F2CEE380-BB9F-40FB-9A7A-E93F19D3EB9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17908" r="17908"/>
          <a:stretch/>
        </p:blipFill>
        <p:spPr>
          <a:xfrm>
            <a:off x="590550" y="514350"/>
            <a:ext cx="4991100" cy="5829300"/>
          </a:xfrm>
        </p:spPr>
      </p:pic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2E4B8E0-8D08-C14D-9EB3-1D51B7C345B8}"/>
              </a:ext>
            </a:extLst>
          </p:cNvPr>
          <p:cNvSpPr/>
          <p:nvPr/>
        </p:nvSpPr>
        <p:spPr>
          <a:xfrm>
            <a:off x="590550" y="514350"/>
            <a:ext cx="4746994" cy="5829300"/>
          </a:xfrm>
          <a:prstGeom prst="rtTriangle">
            <a:avLst/>
          </a:prstGeom>
          <a:solidFill>
            <a:schemeClr val="bg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87CFE04A-3B99-3947-ADDB-16FAE43495EC}"/>
              </a:ext>
            </a:extLst>
          </p:cNvPr>
          <p:cNvSpPr/>
          <p:nvPr/>
        </p:nvSpPr>
        <p:spPr>
          <a:xfrm flipH="1">
            <a:off x="2349352" y="514350"/>
            <a:ext cx="3232298" cy="5829300"/>
          </a:xfrm>
          <a:prstGeom prst="rtTriangle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pic>
        <p:nvPicPr>
          <p:cNvPr id="34" name="Picture 33" descr="Shadows02.png">
            <a:extLst>
              <a:ext uri="{FF2B5EF4-FFF2-40B4-BE49-F238E27FC236}">
                <a16:creationId xmlns:a16="http://schemas.microsoft.com/office/drawing/2014/main" id="{A00CC573-1E99-FC42-ACF1-784BDCB766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56881">
            <a:off x="-1025078" y="3430416"/>
            <a:ext cx="7769573" cy="474276"/>
          </a:xfrm>
          <a:prstGeom prst="rect">
            <a:avLst/>
          </a:prstGeom>
        </p:spPr>
      </p:pic>
      <p:pic>
        <p:nvPicPr>
          <p:cNvPr id="35" name="Picture 34" descr="Shadows02.png">
            <a:extLst>
              <a:ext uri="{FF2B5EF4-FFF2-40B4-BE49-F238E27FC236}">
                <a16:creationId xmlns:a16="http://schemas.microsoft.com/office/drawing/2014/main" id="{95D523AA-AE10-8644-B332-1F055B223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146076">
            <a:off x="328589" y="3245755"/>
            <a:ext cx="7769573" cy="474276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8ECBA08F-9F59-44CC-A05D-0C94DF06FBC5}"/>
              </a:ext>
            </a:extLst>
          </p:cNvPr>
          <p:cNvSpPr txBox="1"/>
          <p:nvPr/>
        </p:nvSpPr>
        <p:spPr>
          <a:xfrm flipH="1">
            <a:off x="6536252" y="1143518"/>
            <a:ext cx="3956319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A1DCA48-BF2A-4B43-A109-25FD5C257D52}"/>
              </a:ext>
            </a:extLst>
          </p:cNvPr>
          <p:cNvSpPr txBox="1"/>
          <p:nvPr/>
        </p:nvSpPr>
        <p:spPr>
          <a:xfrm flipH="1">
            <a:off x="6536250" y="1680772"/>
            <a:ext cx="3746459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A0B9E2E-3E5B-45A4-AC5A-AFF5040615E6}"/>
              </a:ext>
            </a:extLst>
          </p:cNvPr>
          <p:cNvSpPr txBox="1"/>
          <p:nvPr/>
        </p:nvSpPr>
        <p:spPr>
          <a:xfrm flipH="1">
            <a:off x="6536250" y="2936556"/>
            <a:ext cx="3746459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8A27B57-BB94-4AC7-AED9-677B3648DECE}"/>
              </a:ext>
            </a:extLst>
          </p:cNvPr>
          <p:cNvSpPr txBox="1"/>
          <p:nvPr/>
        </p:nvSpPr>
        <p:spPr>
          <a:xfrm flipH="1">
            <a:off x="6536250" y="4192340"/>
            <a:ext cx="3746459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bg1">
                    <a:lumMod val="5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</a:t>
            </a:r>
          </a:p>
        </p:txBody>
      </p:sp>
    </p:spTree>
    <p:extLst>
      <p:ext uri="{BB962C8B-B14F-4D97-AF65-F5344CB8AC3E}">
        <p14:creationId xmlns:p14="http://schemas.microsoft.com/office/powerpoint/2010/main" val="1232925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14CAEA1-39BF-43A0-B40B-39FDD5B3D59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4981" r="24981"/>
          <a:stretch>
            <a:fillRect/>
          </a:stretch>
        </p:blipFill>
        <p:spPr/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0C370D56-F88E-AB4C-9AD5-367674F5E4C4}"/>
              </a:ext>
            </a:extLst>
          </p:cNvPr>
          <p:cNvGrpSpPr/>
          <p:nvPr/>
        </p:nvGrpSpPr>
        <p:grpSpPr>
          <a:xfrm>
            <a:off x="8874641" y="5704191"/>
            <a:ext cx="1279921" cy="205615"/>
            <a:chOff x="2568102" y="4922196"/>
            <a:chExt cx="2301019" cy="369651"/>
          </a:xfrm>
        </p:grpSpPr>
        <p:sp>
          <p:nvSpPr>
            <p:cNvPr id="18" name="5-Point Star 17">
              <a:extLst>
                <a:ext uri="{FF2B5EF4-FFF2-40B4-BE49-F238E27FC236}">
                  <a16:creationId xmlns:a16="http://schemas.microsoft.com/office/drawing/2014/main" id="{6FCA5333-E6EB-8D49-9CE5-A85351C8AAE8}"/>
                </a:ext>
              </a:extLst>
            </p:cNvPr>
            <p:cNvSpPr/>
            <p:nvPr/>
          </p:nvSpPr>
          <p:spPr>
            <a:xfrm>
              <a:off x="2568102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19" name="5-Point Star 18">
              <a:extLst>
                <a:ext uri="{FF2B5EF4-FFF2-40B4-BE49-F238E27FC236}">
                  <a16:creationId xmlns:a16="http://schemas.microsoft.com/office/drawing/2014/main" id="{95640B38-9B7D-1B45-80FC-19BFD1CE66E9}"/>
                </a:ext>
              </a:extLst>
            </p:cNvPr>
            <p:cNvSpPr/>
            <p:nvPr/>
          </p:nvSpPr>
          <p:spPr>
            <a:xfrm>
              <a:off x="3050944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0" name="5-Point Star 19">
              <a:extLst>
                <a:ext uri="{FF2B5EF4-FFF2-40B4-BE49-F238E27FC236}">
                  <a16:creationId xmlns:a16="http://schemas.microsoft.com/office/drawing/2014/main" id="{7F856905-AA30-0B4F-91C8-9C317B246D58}"/>
                </a:ext>
              </a:extLst>
            </p:cNvPr>
            <p:cNvSpPr/>
            <p:nvPr/>
          </p:nvSpPr>
          <p:spPr>
            <a:xfrm>
              <a:off x="3533786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1" name="5-Point Star 20">
              <a:extLst>
                <a:ext uri="{FF2B5EF4-FFF2-40B4-BE49-F238E27FC236}">
                  <a16:creationId xmlns:a16="http://schemas.microsoft.com/office/drawing/2014/main" id="{0D3A7734-83FE-084C-A61C-EF054F787E22}"/>
                </a:ext>
              </a:extLst>
            </p:cNvPr>
            <p:cNvSpPr/>
            <p:nvPr/>
          </p:nvSpPr>
          <p:spPr>
            <a:xfrm>
              <a:off x="4016628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5-Point Star 21">
              <a:extLst>
                <a:ext uri="{FF2B5EF4-FFF2-40B4-BE49-F238E27FC236}">
                  <a16:creationId xmlns:a16="http://schemas.microsoft.com/office/drawing/2014/main" id="{57240A0E-7846-844C-9CF7-E6DA24FDA641}"/>
                </a:ext>
              </a:extLst>
            </p:cNvPr>
            <p:cNvSpPr/>
            <p:nvPr/>
          </p:nvSpPr>
          <p:spPr>
            <a:xfrm>
              <a:off x="4499470" y="4922196"/>
              <a:ext cx="369651" cy="369651"/>
            </a:xfrm>
            <a:prstGeom prst="star5">
              <a:avLst>
                <a:gd name="adj" fmla="val 24005"/>
                <a:gd name="hf" fmla="val 105146"/>
                <a:gd name="vf" fmla="val 110557"/>
              </a:avLst>
            </a:prstGeom>
            <a:solidFill>
              <a:srgbClr val="FDC40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2EB5D7FF-69B0-0244-908F-AE2BA56C599F}"/>
              </a:ext>
            </a:extLst>
          </p:cNvPr>
          <p:cNvSpPr txBox="1"/>
          <p:nvPr/>
        </p:nvSpPr>
        <p:spPr>
          <a:xfrm flipH="1">
            <a:off x="8874641" y="4788510"/>
            <a:ext cx="2799908" cy="6924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125000"/>
              </a:lnSpc>
            </a:pP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 ctetur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 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 dunt</a:t>
            </a:r>
            <a:r>
              <a:rPr lang="en-US" sz="1200" dirty="0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endParaRPr lang="en-US" sz="1200" dirty="0">
              <a:solidFill>
                <a:schemeClr val="bg1"/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78D5F68-5FFA-7347-BE1F-2EBA963A6557}"/>
              </a:ext>
            </a:extLst>
          </p:cNvPr>
          <p:cNvSpPr txBox="1"/>
          <p:nvPr/>
        </p:nvSpPr>
        <p:spPr>
          <a:xfrm flipH="1">
            <a:off x="806114" y="2629369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9" name="Picture 38" descr="Shadows02.png">
            <a:extLst>
              <a:ext uri="{FF2B5EF4-FFF2-40B4-BE49-F238E27FC236}">
                <a16:creationId xmlns:a16="http://schemas.microsoft.com/office/drawing/2014/main" id="{3FD5300F-4229-EB4D-9164-920D06F82B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2120910" y="3186276"/>
            <a:ext cx="7518493" cy="456304"/>
          </a:xfrm>
          <a:prstGeom prst="rect">
            <a:avLst/>
          </a:prstGeom>
        </p:spPr>
      </p:pic>
      <p:pic>
        <p:nvPicPr>
          <p:cNvPr id="40" name="Picture 39" descr="Shadows02.png">
            <a:extLst>
              <a:ext uri="{FF2B5EF4-FFF2-40B4-BE49-F238E27FC236}">
                <a16:creationId xmlns:a16="http://schemas.microsoft.com/office/drawing/2014/main" id="{E12E38B5-B209-F847-97D2-C2720FED76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5690631" y="4233745"/>
            <a:ext cx="5308645" cy="322186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C060EB1D-6FCA-4BCE-ADA7-A6AF9C2BE41E}"/>
              </a:ext>
            </a:extLst>
          </p:cNvPr>
          <p:cNvSpPr txBox="1"/>
          <p:nvPr/>
        </p:nvSpPr>
        <p:spPr>
          <a:xfrm flipH="1">
            <a:off x="806114" y="4016586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5CA1ECD-65E8-4796-B00C-2B02C64D070F}"/>
              </a:ext>
            </a:extLst>
          </p:cNvPr>
          <p:cNvSpPr txBox="1"/>
          <p:nvPr/>
        </p:nvSpPr>
        <p:spPr>
          <a:xfrm flipH="1">
            <a:off x="806114" y="1806024"/>
            <a:ext cx="3956319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</p:spTree>
    <p:extLst>
      <p:ext uri="{BB962C8B-B14F-4D97-AF65-F5344CB8AC3E}">
        <p14:creationId xmlns:p14="http://schemas.microsoft.com/office/powerpoint/2010/main" val="4930885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47C87E2-5B30-4FAA-83F8-F3A8B204FDB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6233" b="16233"/>
          <a:stretch>
            <a:fillRect/>
          </a:stretch>
        </p:blipFill>
        <p:spPr/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1E541BD5-167C-164C-8EC0-DD49576F232B}"/>
              </a:ext>
            </a:extLst>
          </p:cNvPr>
          <p:cNvSpPr/>
          <p:nvPr/>
        </p:nvSpPr>
        <p:spPr>
          <a:xfrm>
            <a:off x="762000" y="728663"/>
            <a:ext cx="4824251" cy="5400675"/>
          </a:xfrm>
          <a:custGeom>
            <a:avLst/>
            <a:gdLst>
              <a:gd name="connsiteX0" fmla="*/ 0 w 4824251"/>
              <a:gd name="connsiteY0" fmla="*/ 0 h 5400675"/>
              <a:gd name="connsiteX1" fmla="*/ 2316732 w 4824251"/>
              <a:gd name="connsiteY1" fmla="*/ 0 h 5400675"/>
              <a:gd name="connsiteX2" fmla="*/ 2404081 w 4824251"/>
              <a:gd name="connsiteY2" fmla="*/ 39490 h 5400675"/>
              <a:gd name="connsiteX3" fmla="*/ 4824251 w 4824251"/>
              <a:gd name="connsiteY3" fmla="*/ 3890635 h 5400675"/>
              <a:gd name="connsiteX4" fmla="*/ 4565000 w 4824251"/>
              <a:gd name="connsiteY4" fmla="*/ 5359649 h 5400675"/>
              <a:gd name="connsiteX5" fmla="*/ 4548824 w 4824251"/>
              <a:gd name="connsiteY5" fmla="*/ 5400675 h 5400675"/>
              <a:gd name="connsiteX6" fmla="*/ 0 w 4824251"/>
              <a:gd name="connsiteY6" fmla="*/ 5400675 h 5400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24251" h="5400675">
                <a:moveTo>
                  <a:pt x="0" y="0"/>
                </a:moveTo>
                <a:lnTo>
                  <a:pt x="2316732" y="0"/>
                </a:lnTo>
                <a:lnTo>
                  <a:pt x="2404081" y="39490"/>
                </a:lnTo>
                <a:cubicBezTo>
                  <a:pt x="3836073" y="729494"/>
                  <a:pt x="4824251" y="2194664"/>
                  <a:pt x="4824251" y="3890635"/>
                </a:cubicBezTo>
                <a:cubicBezTo>
                  <a:pt x="4824251" y="4406800"/>
                  <a:pt x="4732719" y="4901587"/>
                  <a:pt x="4565000" y="5359649"/>
                </a:cubicBezTo>
                <a:lnTo>
                  <a:pt x="4548824" y="5400675"/>
                </a:lnTo>
                <a:lnTo>
                  <a:pt x="0" y="5400675"/>
                </a:lnTo>
                <a:close/>
              </a:path>
            </a:pathLst>
          </a:custGeom>
          <a:solidFill>
            <a:schemeClr val="bg1"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D1C1AAC-524F-40DD-982E-6DC7F692B3D3}"/>
              </a:ext>
            </a:extLst>
          </p:cNvPr>
          <p:cNvSpPr txBox="1"/>
          <p:nvPr/>
        </p:nvSpPr>
        <p:spPr>
          <a:xfrm flipH="1">
            <a:off x="1195858" y="3273946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2AED94B-15A2-4E50-95C9-4D730D7C03E7}"/>
              </a:ext>
            </a:extLst>
          </p:cNvPr>
          <p:cNvSpPr txBox="1"/>
          <p:nvPr/>
        </p:nvSpPr>
        <p:spPr>
          <a:xfrm flipH="1">
            <a:off x="1195858" y="4661163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DB85178-DB6F-450A-B821-72B730AE547B}"/>
              </a:ext>
            </a:extLst>
          </p:cNvPr>
          <p:cNvSpPr txBox="1"/>
          <p:nvPr/>
        </p:nvSpPr>
        <p:spPr>
          <a:xfrm flipH="1">
            <a:off x="1195858" y="2450601"/>
            <a:ext cx="3956319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</p:spTree>
    <p:extLst>
      <p:ext uri="{BB962C8B-B14F-4D97-AF65-F5344CB8AC3E}">
        <p14:creationId xmlns:p14="http://schemas.microsoft.com/office/powerpoint/2010/main" val="13294681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81F95E9F-E9B9-41C5-9D67-C9F419F8620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4063" r="4063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C3B5E97A-90B0-4496-AC98-C59F946206F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9322" r="9322"/>
          <a:stretch>
            <a:fillRect/>
          </a:stretch>
        </p:blipFill>
        <p:spPr/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110EC19-C02C-FF46-9EEF-2603D5162E03}"/>
              </a:ext>
            </a:extLst>
          </p:cNvPr>
          <p:cNvSpPr/>
          <p:nvPr/>
        </p:nvSpPr>
        <p:spPr>
          <a:xfrm>
            <a:off x="227013" y="225425"/>
            <a:ext cx="11737975" cy="6407150"/>
          </a:xfrm>
          <a:prstGeom prst="rect">
            <a:avLst/>
          </a:prstGeom>
          <a:solidFill>
            <a:schemeClr val="bg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22" name="Picture 21" descr="Shadows02.png">
            <a:extLst>
              <a:ext uri="{FF2B5EF4-FFF2-40B4-BE49-F238E27FC236}">
                <a16:creationId xmlns:a16="http://schemas.microsoft.com/office/drawing/2014/main" id="{8EBCF4DE-4BF4-D447-A66E-FC6D275EFA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2315749" y="5596622"/>
            <a:ext cx="7913456" cy="483059"/>
          </a:xfrm>
          <a:prstGeom prst="rect">
            <a:avLst/>
          </a:prstGeom>
        </p:spPr>
      </p:pic>
      <p:pic>
        <p:nvPicPr>
          <p:cNvPr id="25" name="Picture 24" descr="Shadows02.png">
            <a:extLst>
              <a:ext uri="{FF2B5EF4-FFF2-40B4-BE49-F238E27FC236}">
                <a16:creationId xmlns:a16="http://schemas.microsoft.com/office/drawing/2014/main" id="{B9B8581D-9DA9-8B43-9161-2333073145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2315749" y="1036995"/>
            <a:ext cx="7913456" cy="483059"/>
          </a:xfrm>
          <a:prstGeom prst="rect">
            <a:avLst/>
          </a:prstGeom>
        </p:spPr>
      </p:pic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A8F34D52-5C3C-F84F-9179-44A6E2697408}"/>
              </a:ext>
            </a:extLst>
          </p:cNvPr>
          <p:cNvSpPr/>
          <p:nvPr/>
        </p:nvSpPr>
        <p:spPr>
          <a:xfrm>
            <a:off x="2166730" y="1028700"/>
            <a:ext cx="6335575" cy="4557091"/>
          </a:xfrm>
          <a:prstGeom prst="roundRect">
            <a:avLst>
              <a:gd name="adj" fmla="val 5326"/>
            </a:avLst>
          </a:prstGeom>
          <a:solidFill>
            <a:schemeClr val="bg1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8F0A8C-2627-C24E-896B-0A3217193D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7789"/>
          <a:stretch/>
        </p:blipFill>
        <p:spPr>
          <a:xfrm>
            <a:off x="7579071" y="1028700"/>
            <a:ext cx="2939357" cy="48006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9835E93-AD70-A54A-B465-C3147D8FAD5B}"/>
              </a:ext>
            </a:extLst>
          </p:cNvPr>
          <p:cNvSpPr/>
          <p:nvPr/>
        </p:nvSpPr>
        <p:spPr>
          <a:xfrm>
            <a:off x="2166730" y="1487488"/>
            <a:ext cx="178905" cy="35687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vi-VN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1150B6E8-ABB3-4F5A-B17A-1B996A00D45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6"/>
          <a:srcRect l="12337" r="12337"/>
          <a:stretch>
            <a:fillRect/>
          </a:stretch>
        </p:blipFill>
        <p:spPr/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AF003F5-CF39-46B0-BCAE-A464219A7A74}"/>
              </a:ext>
            </a:extLst>
          </p:cNvPr>
          <p:cNvSpPr txBox="1"/>
          <p:nvPr/>
        </p:nvSpPr>
        <p:spPr>
          <a:xfrm flipH="1">
            <a:off x="2894741" y="2286362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046CC25-F8CC-452F-9B56-8516C08544DB}"/>
              </a:ext>
            </a:extLst>
          </p:cNvPr>
          <p:cNvSpPr txBox="1"/>
          <p:nvPr/>
        </p:nvSpPr>
        <p:spPr>
          <a:xfrm flipH="1">
            <a:off x="2894741" y="3673579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AAFECA7-090A-4E6E-A639-7C1EF43EBE13}"/>
              </a:ext>
            </a:extLst>
          </p:cNvPr>
          <p:cNvSpPr txBox="1"/>
          <p:nvPr/>
        </p:nvSpPr>
        <p:spPr>
          <a:xfrm flipH="1">
            <a:off x="2894741" y="1463017"/>
            <a:ext cx="3956319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</p:spTree>
    <p:extLst>
      <p:ext uri="{BB962C8B-B14F-4D97-AF65-F5344CB8AC3E}">
        <p14:creationId xmlns:p14="http://schemas.microsoft.com/office/powerpoint/2010/main" val="37613838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95629C-F1B2-E34D-8A0A-7AB31F6DE9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985" y="2215661"/>
            <a:ext cx="5926015" cy="5926015"/>
          </a:xfrm>
          <a:prstGeom prst="rect">
            <a:avLst/>
          </a:prstGeom>
        </p:spPr>
      </p:pic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C6D819E2-D6D1-4500-90F1-C538782A6D5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12519" r="12519"/>
          <a:stretch>
            <a:fillRect/>
          </a:stretch>
        </p:blipFill>
        <p:spPr/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C08EC2B-19E9-4C93-B2A2-F929A5D9E1D7}"/>
              </a:ext>
            </a:extLst>
          </p:cNvPr>
          <p:cNvSpPr txBox="1"/>
          <p:nvPr/>
        </p:nvSpPr>
        <p:spPr>
          <a:xfrm flipH="1">
            <a:off x="1990337" y="1174140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3E478F-208E-4DA3-82C1-48E962B59B9F}"/>
              </a:ext>
            </a:extLst>
          </p:cNvPr>
          <p:cNvSpPr txBox="1"/>
          <p:nvPr/>
        </p:nvSpPr>
        <p:spPr>
          <a:xfrm flipH="1">
            <a:off x="6669473" y="2668913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B6BF359-69C0-41C4-8C00-4E3E8418D19D}"/>
              </a:ext>
            </a:extLst>
          </p:cNvPr>
          <p:cNvSpPr txBox="1"/>
          <p:nvPr/>
        </p:nvSpPr>
        <p:spPr>
          <a:xfrm flipH="1">
            <a:off x="4117841" y="427036"/>
            <a:ext cx="3956319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  ADD YOUR TITLE HERE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B21738D-B22F-4CF8-BC67-6F0F8C914224}"/>
              </a:ext>
            </a:extLst>
          </p:cNvPr>
          <p:cNvSpPr txBox="1"/>
          <p:nvPr/>
        </p:nvSpPr>
        <p:spPr>
          <a:xfrm flipH="1">
            <a:off x="6669473" y="4163686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8BE2BBC-1176-43F8-B100-DFF4DA36D914}"/>
              </a:ext>
            </a:extLst>
          </p:cNvPr>
          <p:cNvSpPr txBox="1"/>
          <p:nvPr/>
        </p:nvSpPr>
        <p:spPr>
          <a:xfrm flipH="1">
            <a:off x="6669473" y="1174140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9E14E34-122C-442C-BBAD-8D9E91DC2357}"/>
              </a:ext>
            </a:extLst>
          </p:cNvPr>
          <p:cNvSpPr txBox="1"/>
          <p:nvPr/>
        </p:nvSpPr>
        <p:spPr>
          <a:xfrm flipH="1">
            <a:off x="6669473" y="5520492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7485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B2D3FB88-773A-4945-9C16-A6FAF4857C6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5370" r="5370"/>
          <a:stretch>
            <a:fillRect/>
          </a:stretch>
        </p:blipFill>
        <p:spPr/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2F20EE0-0C46-4BC6-9EA4-E38AFCD59794}"/>
              </a:ext>
            </a:extLst>
          </p:cNvPr>
          <p:cNvSpPr txBox="1"/>
          <p:nvPr/>
        </p:nvSpPr>
        <p:spPr>
          <a:xfrm flipH="1">
            <a:off x="2139681" y="2629369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E3C99F-7F6E-4FED-B987-C2808ADFF0D4}"/>
              </a:ext>
            </a:extLst>
          </p:cNvPr>
          <p:cNvSpPr txBox="1"/>
          <p:nvPr/>
        </p:nvSpPr>
        <p:spPr>
          <a:xfrm flipH="1">
            <a:off x="2139681" y="4016586"/>
            <a:ext cx="3846986" cy="1056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CD4AC95-1BF1-4C86-9E72-145FB0525E1A}"/>
              </a:ext>
            </a:extLst>
          </p:cNvPr>
          <p:cNvSpPr txBox="1"/>
          <p:nvPr/>
        </p:nvSpPr>
        <p:spPr>
          <a:xfrm flipH="1">
            <a:off x="2139681" y="1806024"/>
            <a:ext cx="3956319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/>
            <a:r>
              <a:rPr lang="en-US" sz="3200" dirty="0">
                <a:ea typeface="Open Sans" panose="020B0606030504020204" pitchFamily="34" charset="0"/>
                <a:cs typeface="Open Sans" panose="020B0606030504020204" pitchFamily="34" charset="0"/>
              </a:rPr>
              <a:t>ADD YOUR TITLE HERE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B90CE57-6A57-419B-969A-BEDF15A9BA59}"/>
              </a:ext>
            </a:extLst>
          </p:cNvPr>
          <p:cNvSpPr txBox="1"/>
          <p:nvPr/>
        </p:nvSpPr>
        <p:spPr>
          <a:xfrm flipH="1">
            <a:off x="9548875" y="4016586"/>
            <a:ext cx="2203414" cy="21643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57DF9DE-4B3F-446A-8F0B-D8433BD029B0}"/>
              </a:ext>
            </a:extLst>
          </p:cNvPr>
          <p:cNvSpPr txBox="1"/>
          <p:nvPr/>
        </p:nvSpPr>
        <p:spPr>
          <a:xfrm flipH="1">
            <a:off x="9548875" y="676326"/>
            <a:ext cx="2203414" cy="21643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do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eiusmod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tempor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incididunt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labore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dolore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magna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enim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ad minim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veniam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nostrud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933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hape 2525"/>
          <p:cNvSpPr/>
          <p:nvPr/>
        </p:nvSpPr>
        <p:spPr>
          <a:xfrm>
            <a:off x="871311" y="195618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291" y="17673"/>
                </a:moveTo>
                <a:cubicBezTo>
                  <a:pt x="11562" y="17673"/>
                  <a:pt x="11782" y="17453"/>
                  <a:pt x="11782" y="17182"/>
                </a:cubicBezTo>
                <a:cubicBezTo>
                  <a:pt x="11782" y="16911"/>
                  <a:pt x="11562" y="16691"/>
                  <a:pt x="11291" y="16691"/>
                </a:cubicBezTo>
                <a:cubicBezTo>
                  <a:pt x="11020" y="16691"/>
                  <a:pt x="10800" y="16911"/>
                  <a:pt x="10800" y="17182"/>
                </a:cubicBezTo>
                <a:cubicBezTo>
                  <a:pt x="10800" y="17453"/>
                  <a:pt x="11020" y="17673"/>
                  <a:pt x="11291" y="17673"/>
                </a:cubicBezTo>
                <a:moveTo>
                  <a:pt x="17673" y="18655"/>
                </a:moveTo>
                <a:lnTo>
                  <a:pt x="13745" y="18655"/>
                </a:lnTo>
                <a:lnTo>
                  <a:pt x="13745" y="12273"/>
                </a:lnTo>
                <a:cubicBezTo>
                  <a:pt x="13745" y="12002"/>
                  <a:pt x="13525" y="11782"/>
                  <a:pt x="13255" y="11782"/>
                </a:cubicBezTo>
                <a:lnTo>
                  <a:pt x="8345" y="11782"/>
                </a:lnTo>
                <a:cubicBezTo>
                  <a:pt x="8075" y="11782"/>
                  <a:pt x="7855" y="12002"/>
                  <a:pt x="7855" y="12273"/>
                </a:cubicBezTo>
                <a:lnTo>
                  <a:pt x="7855" y="18655"/>
                </a:lnTo>
                <a:lnTo>
                  <a:pt x="3927" y="18655"/>
                </a:lnTo>
                <a:lnTo>
                  <a:pt x="3927" y="8058"/>
                </a:lnTo>
                <a:lnTo>
                  <a:pt x="10800" y="1185"/>
                </a:lnTo>
                <a:lnTo>
                  <a:pt x="17673" y="8058"/>
                </a:lnTo>
                <a:cubicBezTo>
                  <a:pt x="17673" y="8058"/>
                  <a:pt x="17673" y="18655"/>
                  <a:pt x="17673" y="18655"/>
                </a:cubicBezTo>
                <a:close/>
                <a:moveTo>
                  <a:pt x="17673" y="20618"/>
                </a:moveTo>
                <a:lnTo>
                  <a:pt x="13745" y="20618"/>
                </a:lnTo>
                <a:lnTo>
                  <a:pt x="13745" y="19636"/>
                </a:lnTo>
                <a:lnTo>
                  <a:pt x="17673" y="19636"/>
                </a:lnTo>
                <a:cubicBezTo>
                  <a:pt x="17673" y="19636"/>
                  <a:pt x="17673" y="20618"/>
                  <a:pt x="17673" y="20618"/>
                </a:cubicBezTo>
                <a:close/>
                <a:moveTo>
                  <a:pt x="12764" y="20618"/>
                </a:moveTo>
                <a:lnTo>
                  <a:pt x="8836" y="20618"/>
                </a:lnTo>
                <a:lnTo>
                  <a:pt x="8836" y="12764"/>
                </a:lnTo>
                <a:lnTo>
                  <a:pt x="12764" y="12764"/>
                </a:lnTo>
                <a:cubicBezTo>
                  <a:pt x="12764" y="12764"/>
                  <a:pt x="12764" y="20618"/>
                  <a:pt x="12764" y="20618"/>
                </a:cubicBezTo>
                <a:close/>
                <a:moveTo>
                  <a:pt x="7855" y="20618"/>
                </a:moveTo>
                <a:lnTo>
                  <a:pt x="3927" y="20618"/>
                </a:lnTo>
                <a:lnTo>
                  <a:pt x="3927" y="19636"/>
                </a:lnTo>
                <a:lnTo>
                  <a:pt x="7855" y="19636"/>
                </a:lnTo>
                <a:cubicBezTo>
                  <a:pt x="7855" y="19636"/>
                  <a:pt x="7855" y="20618"/>
                  <a:pt x="7855" y="20618"/>
                </a:cubicBezTo>
                <a:close/>
                <a:moveTo>
                  <a:pt x="14727" y="1964"/>
                </a:moveTo>
                <a:lnTo>
                  <a:pt x="16691" y="1964"/>
                </a:lnTo>
                <a:lnTo>
                  <a:pt x="16691" y="5688"/>
                </a:lnTo>
                <a:lnTo>
                  <a:pt x="14727" y="3724"/>
                </a:lnTo>
                <a:cubicBezTo>
                  <a:pt x="14727" y="3724"/>
                  <a:pt x="14727" y="1964"/>
                  <a:pt x="14727" y="1964"/>
                </a:cubicBezTo>
                <a:close/>
                <a:moveTo>
                  <a:pt x="21456" y="10453"/>
                </a:moveTo>
                <a:lnTo>
                  <a:pt x="17673" y="6670"/>
                </a:lnTo>
                <a:lnTo>
                  <a:pt x="17673" y="1473"/>
                </a:lnTo>
                <a:cubicBezTo>
                  <a:pt x="17673" y="1202"/>
                  <a:pt x="17453" y="982"/>
                  <a:pt x="17182" y="982"/>
                </a:cubicBezTo>
                <a:lnTo>
                  <a:pt x="14236" y="982"/>
                </a:lnTo>
                <a:cubicBezTo>
                  <a:pt x="13966" y="982"/>
                  <a:pt x="13745" y="1202"/>
                  <a:pt x="13745" y="1473"/>
                </a:cubicBezTo>
                <a:lnTo>
                  <a:pt x="13745" y="2742"/>
                </a:lnTo>
                <a:lnTo>
                  <a:pt x="11147" y="144"/>
                </a:lnTo>
                <a:cubicBezTo>
                  <a:pt x="11058" y="55"/>
                  <a:pt x="10935" y="0"/>
                  <a:pt x="10800" y="0"/>
                </a:cubicBezTo>
                <a:cubicBezTo>
                  <a:pt x="10665" y="0"/>
                  <a:pt x="10542" y="55"/>
                  <a:pt x="10453" y="144"/>
                </a:cubicBezTo>
                <a:lnTo>
                  <a:pt x="144" y="10453"/>
                </a:lnTo>
                <a:cubicBezTo>
                  <a:pt x="55" y="10542"/>
                  <a:pt x="0" y="10665"/>
                  <a:pt x="0" y="10800"/>
                </a:cubicBezTo>
                <a:cubicBezTo>
                  <a:pt x="0" y="11072"/>
                  <a:pt x="220" y="11291"/>
                  <a:pt x="491" y="11291"/>
                </a:cubicBezTo>
                <a:cubicBezTo>
                  <a:pt x="626" y="11291"/>
                  <a:pt x="749" y="11236"/>
                  <a:pt x="838" y="11147"/>
                </a:cubicBezTo>
                <a:lnTo>
                  <a:pt x="2945" y="9040"/>
                </a:lnTo>
                <a:lnTo>
                  <a:pt x="2945" y="21109"/>
                </a:lnTo>
                <a:cubicBezTo>
                  <a:pt x="2945" y="21381"/>
                  <a:pt x="3166" y="21600"/>
                  <a:pt x="3436" y="21600"/>
                </a:cubicBezTo>
                <a:lnTo>
                  <a:pt x="18164" y="21600"/>
                </a:lnTo>
                <a:cubicBezTo>
                  <a:pt x="18434" y="21600"/>
                  <a:pt x="18655" y="21381"/>
                  <a:pt x="18655" y="21109"/>
                </a:cubicBezTo>
                <a:lnTo>
                  <a:pt x="18655" y="9040"/>
                </a:lnTo>
                <a:lnTo>
                  <a:pt x="20762" y="11147"/>
                </a:lnTo>
                <a:cubicBezTo>
                  <a:pt x="20851" y="11236"/>
                  <a:pt x="20974" y="11291"/>
                  <a:pt x="21109" y="11291"/>
                </a:cubicBezTo>
                <a:cubicBezTo>
                  <a:pt x="21380" y="11291"/>
                  <a:pt x="21600" y="11072"/>
                  <a:pt x="21600" y="10800"/>
                </a:cubicBezTo>
                <a:cubicBezTo>
                  <a:pt x="21600" y="10665"/>
                  <a:pt x="21545" y="10542"/>
                  <a:pt x="21456" y="1045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" name="Shape 2526"/>
          <p:cNvSpPr/>
          <p:nvPr/>
        </p:nvSpPr>
        <p:spPr>
          <a:xfrm>
            <a:off x="1404572" y="195618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4236" y="16752"/>
                </a:moveTo>
                <a:cubicBezTo>
                  <a:pt x="14001" y="16887"/>
                  <a:pt x="13921" y="17188"/>
                  <a:pt x="14057" y="17422"/>
                </a:cubicBezTo>
                <a:cubicBezTo>
                  <a:pt x="14192" y="17658"/>
                  <a:pt x="14493" y="17738"/>
                  <a:pt x="14727" y="17602"/>
                </a:cubicBezTo>
                <a:cubicBezTo>
                  <a:pt x="14962" y="17467"/>
                  <a:pt x="15042" y="17167"/>
                  <a:pt x="14907" y="16932"/>
                </a:cubicBezTo>
                <a:cubicBezTo>
                  <a:pt x="14771" y="16697"/>
                  <a:pt x="14472" y="16617"/>
                  <a:pt x="14236" y="16752"/>
                </a:cubicBezTo>
                <a:moveTo>
                  <a:pt x="10800" y="11782"/>
                </a:moveTo>
                <a:cubicBezTo>
                  <a:pt x="10258" y="11782"/>
                  <a:pt x="9818" y="11342"/>
                  <a:pt x="9818" y="10800"/>
                </a:cubicBezTo>
                <a:cubicBezTo>
                  <a:pt x="9818" y="10258"/>
                  <a:pt x="10258" y="9818"/>
                  <a:pt x="10800" y="9818"/>
                </a:cubicBezTo>
                <a:cubicBezTo>
                  <a:pt x="11342" y="9818"/>
                  <a:pt x="11782" y="10258"/>
                  <a:pt x="11782" y="10800"/>
                </a:cubicBezTo>
                <a:cubicBezTo>
                  <a:pt x="11782" y="11342"/>
                  <a:pt x="11342" y="11782"/>
                  <a:pt x="10800" y="11782"/>
                </a:cubicBezTo>
                <a:moveTo>
                  <a:pt x="15218" y="10309"/>
                </a:moveTo>
                <a:lnTo>
                  <a:pt x="12694" y="10309"/>
                </a:lnTo>
                <a:cubicBezTo>
                  <a:pt x="12515" y="9624"/>
                  <a:pt x="11978" y="9084"/>
                  <a:pt x="11291" y="8906"/>
                </a:cubicBezTo>
                <a:lnTo>
                  <a:pt x="11291" y="3436"/>
                </a:lnTo>
                <a:cubicBezTo>
                  <a:pt x="11291" y="3166"/>
                  <a:pt x="11071" y="2945"/>
                  <a:pt x="10800" y="2945"/>
                </a:cubicBezTo>
                <a:cubicBezTo>
                  <a:pt x="10529" y="2945"/>
                  <a:pt x="10309" y="3166"/>
                  <a:pt x="10309" y="3436"/>
                </a:cubicBezTo>
                <a:lnTo>
                  <a:pt x="10309" y="8906"/>
                </a:lnTo>
                <a:cubicBezTo>
                  <a:pt x="9464" y="9125"/>
                  <a:pt x="8836" y="9886"/>
                  <a:pt x="8836" y="10800"/>
                </a:cubicBezTo>
                <a:cubicBezTo>
                  <a:pt x="8836" y="11885"/>
                  <a:pt x="9716" y="12764"/>
                  <a:pt x="10800" y="12764"/>
                </a:cubicBezTo>
                <a:cubicBezTo>
                  <a:pt x="11714" y="12764"/>
                  <a:pt x="12476" y="12137"/>
                  <a:pt x="12694" y="11291"/>
                </a:cubicBezTo>
                <a:lnTo>
                  <a:pt x="15218" y="11291"/>
                </a:lnTo>
                <a:cubicBezTo>
                  <a:pt x="15489" y="11291"/>
                  <a:pt x="15709" y="11072"/>
                  <a:pt x="15709" y="10800"/>
                </a:cubicBezTo>
                <a:cubicBezTo>
                  <a:pt x="15709" y="10529"/>
                  <a:pt x="15489" y="10309"/>
                  <a:pt x="15218" y="10309"/>
                </a:cubicBezTo>
                <a:moveTo>
                  <a:pt x="16932" y="6693"/>
                </a:moveTo>
                <a:cubicBezTo>
                  <a:pt x="16697" y="6829"/>
                  <a:pt x="16616" y="7129"/>
                  <a:pt x="16752" y="7364"/>
                </a:cubicBezTo>
                <a:cubicBezTo>
                  <a:pt x="16887" y="7599"/>
                  <a:pt x="17188" y="7679"/>
                  <a:pt x="17422" y="7543"/>
                </a:cubicBezTo>
                <a:cubicBezTo>
                  <a:pt x="17657" y="7408"/>
                  <a:pt x="17737" y="7108"/>
                  <a:pt x="17602" y="6873"/>
                </a:cubicBezTo>
                <a:cubicBezTo>
                  <a:pt x="17467" y="6638"/>
                  <a:pt x="17166" y="6557"/>
                  <a:pt x="16932" y="6693"/>
                </a:cubicBezTo>
                <a:moveTo>
                  <a:pt x="10800" y="17673"/>
                </a:moveTo>
                <a:cubicBezTo>
                  <a:pt x="10529" y="17673"/>
                  <a:pt x="10309" y="17893"/>
                  <a:pt x="10309" y="18164"/>
                </a:cubicBezTo>
                <a:cubicBezTo>
                  <a:pt x="10309" y="18435"/>
                  <a:pt x="10529" y="18655"/>
                  <a:pt x="10800" y="18655"/>
                </a:cubicBezTo>
                <a:cubicBezTo>
                  <a:pt x="11071" y="18655"/>
                  <a:pt x="11291" y="18435"/>
                  <a:pt x="11291" y="18164"/>
                </a:cubicBezTo>
                <a:cubicBezTo>
                  <a:pt x="11291" y="17893"/>
                  <a:pt x="11071" y="17673"/>
                  <a:pt x="10800" y="17673"/>
                </a:cubicBezTo>
                <a:moveTo>
                  <a:pt x="17422" y="14057"/>
                </a:moveTo>
                <a:cubicBezTo>
                  <a:pt x="17188" y="13921"/>
                  <a:pt x="16887" y="14001"/>
                  <a:pt x="16752" y="14236"/>
                </a:cubicBezTo>
                <a:cubicBezTo>
                  <a:pt x="16616" y="14472"/>
                  <a:pt x="16697" y="14772"/>
                  <a:pt x="16932" y="14907"/>
                </a:cubicBezTo>
                <a:cubicBezTo>
                  <a:pt x="17166" y="15043"/>
                  <a:pt x="17467" y="14962"/>
                  <a:pt x="17602" y="14727"/>
                </a:cubicBezTo>
                <a:cubicBezTo>
                  <a:pt x="17737" y="14492"/>
                  <a:pt x="17657" y="14192"/>
                  <a:pt x="17422" y="14057"/>
                </a:cubicBezTo>
                <a:moveTo>
                  <a:pt x="4668" y="6693"/>
                </a:moveTo>
                <a:cubicBezTo>
                  <a:pt x="4433" y="6557"/>
                  <a:pt x="4133" y="6638"/>
                  <a:pt x="3998" y="6873"/>
                </a:cubicBezTo>
                <a:cubicBezTo>
                  <a:pt x="3863" y="7108"/>
                  <a:pt x="3942" y="7408"/>
                  <a:pt x="4178" y="7543"/>
                </a:cubicBezTo>
                <a:cubicBezTo>
                  <a:pt x="4412" y="7679"/>
                  <a:pt x="4713" y="7599"/>
                  <a:pt x="4848" y="7364"/>
                </a:cubicBezTo>
                <a:cubicBezTo>
                  <a:pt x="4984" y="7129"/>
                  <a:pt x="4903" y="6829"/>
                  <a:pt x="4668" y="6693"/>
                </a:cubicBezTo>
                <a:moveTo>
                  <a:pt x="14236" y="4848"/>
                </a:moveTo>
                <a:cubicBezTo>
                  <a:pt x="14472" y="4984"/>
                  <a:pt x="14771" y="4903"/>
                  <a:pt x="14907" y="4669"/>
                </a:cubicBezTo>
                <a:cubicBezTo>
                  <a:pt x="15042" y="4434"/>
                  <a:pt x="14962" y="4134"/>
                  <a:pt x="14727" y="3998"/>
                </a:cubicBezTo>
                <a:cubicBezTo>
                  <a:pt x="14493" y="3863"/>
                  <a:pt x="14192" y="3943"/>
                  <a:pt x="14057" y="4178"/>
                </a:cubicBezTo>
                <a:cubicBezTo>
                  <a:pt x="13921" y="4412"/>
                  <a:pt x="14001" y="4713"/>
                  <a:pt x="14236" y="4848"/>
                </a:cubicBezTo>
                <a:moveTo>
                  <a:pt x="3436" y="10309"/>
                </a:moveTo>
                <a:cubicBezTo>
                  <a:pt x="3166" y="10309"/>
                  <a:pt x="2945" y="10529"/>
                  <a:pt x="2945" y="10800"/>
                </a:cubicBezTo>
                <a:cubicBezTo>
                  <a:pt x="2945" y="11072"/>
                  <a:pt x="3166" y="11291"/>
                  <a:pt x="3436" y="11291"/>
                </a:cubicBezTo>
                <a:cubicBezTo>
                  <a:pt x="3707" y="11291"/>
                  <a:pt x="3927" y="11072"/>
                  <a:pt x="3927" y="10800"/>
                </a:cubicBezTo>
                <a:cubicBezTo>
                  <a:pt x="3927" y="10529"/>
                  <a:pt x="3707" y="10309"/>
                  <a:pt x="3436" y="10309"/>
                </a:cubicBezTo>
                <a:moveTo>
                  <a:pt x="6873" y="3998"/>
                </a:moveTo>
                <a:cubicBezTo>
                  <a:pt x="6638" y="4134"/>
                  <a:pt x="6558" y="4434"/>
                  <a:pt x="6693" y="4669"/>
                </a:cubicBezTo>
                <a:cubicBezTo>
                  <a:pt x="6829" y="4903"/>
                  <a:pt x="7129" y="4984"/>
                  <a:pt x="7364" y="4848"/>
                </a:cubicBezTo>
                <a:cubicBezTo>
                  <a:pt x="7599" y="4713"/>
                  <a:pt x="7679" y="4412"/>
                  <a:pt x="7543" y="4178"/>
                </a:cubicBezTo>
                <a:cubicBezTo>
                  <a:pt x="7408" y="3943"/>
                  <a:pt x="7108" y="3863"/>
                  <a:pt x="6873" y="3998"/>
                </a:cubicBezTo>
                <a:moveTo>
                  <a:pt x="4178" y="14057"/>
                </a:moveTo>
                <a:cubicBezTo>
                  <a:pt x="3942" y="14192"/>
                  <a:pt x="3863" y="14492"/>
                  <a:pt x="3998" y="14727"/>
                </a:cubicBezTo>
                <a:cubicBezTo>
                  <a:pt x="4133" y="14962"/>
                  <a:pt x="4433" y="15043"/>
                  <a:pt x="4668" y="14907"/>
                </a:cubicBezTo>
                <a:cubicBezTo>
                  <a:pt x="4903" y="14772"/>
                  <a:pt x="4984" y="14472"/>
                  <a:pt x="4848" y="14236"/>
                </a:cubicBezTo>
                <a:cubicBezTo>
                  <a:pt x="4713" y="14001"/>
                  <a:pt x="4412" y="13921"/>
                  <a:pt x="4178" y="14057"/>
                </a:cubicBezTo>
                <a:moveTo>
                  <a:pt x="7364" y="16752"/>
                </a:moveTo>
                <a:cubicBezTo>
                  <a:pt x="7129" y="16617"/>
                  <a:pt x="6829" y="16697"/>
                  <a:pt x="6693" y="16932"/>
                </a:cubicBezTo>
                <a:cubicBezTo>
                  <a:pt x="6558" y="17167"/>
                  <a:pt x="6638" y="17467"/>
                  <a:pt x="6873" y="17602"/>
                </a:cubicBezTo>
                <a:cubicBezTo>
                  <a:pt x="7108" y="17738"/>
                  <a:pt x="7408" y="17658"/>
                  <a:pt x="7543" y="17422"/>
                </a:cubicBezTo>
                <a:cubicBezTo>
                  <a:pt x="7679" y="17188"/>
                  <a:pt x="7599" y="16887"/>
                  <a:pt x="7364" y="16752"/>
                </a:cubicBezTo>
                <a:moveTo>
                  <a:pt x="18164" y="10309"/>
                </a:moveTo>
                <a:cubicBezTo>
                  <a:pt x="17893" y="10309"/>
                  <a:pt x="17673" y="10529"/>
                  <a:pt x="17673" y="10800"/>
                </a:cubicBezTo>
                <a:cubicBezTo>
                  <a:pt x="17673" y="11072"/>
                  <a:pt x="17893" y="11291"/>
                  <a:pt x="18164" y="11291"/>
                </a:cubicBezTo>
                <a:cubicBezTo>
                  <a:pt x="18434" y="11291"/>
                  <a:pt x="18655" y="11072"/>
                  <a:pt x="18655" y="10800"/>
                </a:cubicBezTo>
                <a:cubicBezTo>
                  <a:pt x="18655" y="10529"/>
                  <a:pt x="18434" y="10309"/>
                  <a:pt x="18164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" name="Shape 2527"/>
          <p:cNvSpPr/>
          <p:nvPr/>
        </p:nvSpPr>
        <p:spPr>
          <a:xfrm>
            <a:off x="1937833" y="195618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1782"/>
                </a:moveTo>
                <a:cubicBezTo>
                  <a:pt x="10258" y="11782"/>
                  <a:pt x="9818" y="11342"/>
                  <a:pt x="9818" y="10800"/>
                </a:cubicBezTo>
                <a:cubicBezTo>
                  <a:pt x="9818" y="10258"/>
                  <a:pt x="10258" y="9818"/>
                  <a:pt x="10800" y="9818"/>
                </a:cubicBezTo>
                <a:cubicBezTo>
                  <a:pt x="11342" y="9818"/>
                  <a:pt x="11782" y="10258"/>
                  <a:pt x="11782" y="10800"/>
                </a:cubicBezTo>
                <a:cubicBezTo>
                  <a:pt x="11782" y="11342"/>
                  <a:pt x="11342" y="11782"/>
                  <a:pt x="10800" y="11782"/>
                </a:cubicBezTo>
                <a:moveTo>
                  <a:pt x="14236" y="10309"/>
                </a:moveTo>
                <a:lnTo>
                  <a:pt x="12694" y="10309"/>
                </a:lnTo>
                <a:cubicBezTo>
                  <a:pt x="12516" y="9622"/>
                  <a:pt x="11979" y="9084"/>
                  <a:pt x="11291" y="8906"/>
                </a:cubicBezTo>
                <a:lnTo>
                  <a:pt x="11291" y="5400"/>
                </a:lnTo>
                <a:cubicBezTo>
                  <a:pt x="11291" y="5129"/>
                  <a:pt x="11071" y="4909"/>
                  <a:pt x="10800" y="4909"/>
                </a:cubicBezTo>
                <a:cubicBezTo>
                  <a:pt x="10529" y="4909"/>
                  <a:pt x="10309" y="5129"/>
                  <a:pt x="10309" y="5400"/>
                </a:cubicBezTo>
                <a:lnTo>
                  <a:pt x="10309" y="8906"/>
                </a:lnTo>
                <a:cubicBezTo>
                  <a:pt x="9464" y="9125"/>
                  <a:pt x="8836" y="9886"/>
                  <a:pt x="8836" y="10800"/>
                </a:cubicBezTo>
                <a:cubicBezTo>
                  <a:pt x="8836" y="11885"/>
                  <a:pt x="9716" y="12764"/>
                  <a:pt x="10800" y="12764"/>
                </a:cubicBezTo>
                <a:cubicBezTo>
                  <a:pt x="11714" y="12764"/>
                  <a:pt x="12476" y="12137"/>
                  <a:pt x="12694" y="11291"/>
                </a:cubicBezTo>
                <a:lnTo>
                  <a:pt x="14236" y="11291"/>
                </a:lnTo>
                <a:cubicBezTo>
                  <a:pt x="14507" y="11291"/>
                  <a:pt x="14727" y="11072"/>
                  <a:pt x="14727" y="10800"/>
                </a:cubicBezTo>
                <a:cubicBezTo>
                  <a:pt x="14727" y="10529"/>
                  <a:pt x="14507" y="10309"/>
                  <a:pt x="14236" y="10309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0800" y="18655"/>
                </a:moveTo>
                <a:cubicBezTo>
                  <a:pt x="6462" y="18655"/>
                  <a:pt x="2945" y="15138"/>
                  <a:pt x="2945" y="10800"/>
                </a:cubicBezTo>
                <a:cubicBezTo>
                  <a:pt x="2945" y="6462"/>
                  <a:pt x="6462" y="2945"/>
                  <a:pt x="10800" y="2945"/>
                </a:cubicBezTo>
                <a:cubicBezTo>
                  <a:pt x="15138" y="2945"/>
                  <a:pt x="18655" y="6462"/>
                  <a:pt x="18655" y="10800"/>
                </a:cubicBezTo>
                <a:cubicBezTo>
                  <a:pt x="18655" y="15138"/>
                  <a:pt x="15138" y="18655"/>
                  <a:pt x="10800" y="18655"/>
                </a:cubicBezTo>
                <a:moveTo>
                  <a:pt x="10800" y="1964"/>
                </a:moveTo>
                <a:cubicBezTo>
                  <a:pt x="5920" y="1964"/>
                  <a:pt x="1964" y="5920"/>
                  <a:pt x="1964" y="10800"/>
                </a:cubicBezTo>
                <a:cubicBezTo>
                  <a:pt x="1964" y="15680"/>
                  <a:pt x="5920" y="19636"/>
                  <a:pt x="10800" y="19636"/>
                </a:cubicBezTo>
                <a:cubicBezTo>
                  <a:pt x="15680" y="19636"/>
                  <a:pt x="19636" y="15680"/>
                  <a:pt x="19636" y="10800"/>
                </a:cubicBezTo>
                <a:cubicBezTo>
                  <a:pt x="19636" y="5920"/>
                  <a:pt x="15680" y="1964"/>
                  <a:pt x="10800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" name="Shape 2528"/>
          <p:cNvSpPr/>
          <p:nvPr/>
        </p:nvSpPr>
        <p:spPr>
          <a:xfrm>
            <a:off x="2509184" y="195618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250" y="19636"/>
                </a:moveTo>
                <a:cubicBezTo>
                  <a:pt x="20250" y="20178"/>
                  <a:pt x="19645" y="20618"/>
                  <a:pt x="18900" y="20618"/>
                </a:cubicBezTo>
                <a:lnTo>
                  <a:pt x="2700" y="20618"/>
                </a:lnTo>
                <a:cubicBezTo>
                  <a:pt x="1955" y="20618"/>
                  <a:pt x="1350" y="20178"/>
                  <a:pt x="1350" y="19636"/>
                </a:cubicBezTo>
                <a:lnTo>
                  <a:pt x="1350" y="10800"/>
                </a:lnTo>
                <a:cubicBezTo>
                  <a:pt x="1350" y="10258"/>
                  <a:pt x="1955" y="9818"/>
                  <a:pt x="2700" y="9818"/>
                </a:cubicBezTo>
                <a:lnTo>
                  <a:pt x="18900" y="9818"/>
                </a:lnTo>
                <a:cubicBezTo>
                  <a:pt x="19645" y="9818"/>
                  <a:pt x="20250" y="10258"/>
                  <a:pt x="20250" y="10800"/>
                </a:cubicBezTo>
                <a:cubicBezTo>
                  <a:pt x="20250" y="10800"/>
                  <a:pt x="20250" y="19636"/>
                  <a:pt x="20250" y="19636"/>
                </a:cubicBezTo>
                <a:close/>
                <a:moveTo>
                  <a:pt x="4050" y="5891"/>
                </a:moveTo>
                <a:cubicBezTo>
                  <a:pt x="4050" y="3180"/>
                  <a:pt x="7072" y="982"/>
                  <a:pt x="10800" y="982"/>
                </a:cubicBezTo>
                <a:cubicBezTo>
                  <a:pt x="14528" y="982"/>
                  <a:pt x="17550" y="3180"/>
                  <a:pt x="17550" y="5891"/>
                </a:cubicBezTo>
                <a:lnTo>
                  <a:pt x="17550" y="8836"/>
                </a:lnTo>
                <a:lnTo>
                  <a:pt x="4050" y="8836"/>
                </a:lnTo>
                <a:cubicBezTo>
                  <a:pt x="4050" y="8836"/>
                  <a:pt x="4050" y="5891"/>
                  <a:pt x="4050" y="5891"/>
                </a:cubicBezTo>
                <a:close/>
                <a:moveTo>
                  <a:pt x="18900" y="8836"/>
                </a:moveTo>
                <a:lnTo>
                  <a:pt x="18900" y="5891"/>
                </a:lnTo>
                <a:cubicBezTo>
                  <a:pt x="18900" y="2638"/>
                  <a:pt x="15273" y="0"/>
                  <a:pt x="10800" y="0"/>
                </a:cubicBezTo>
                <a:cubicBezTo>
                  <a:pt x="6327" y="0"/>
                  <a:pt x="2700" y="2638"/>
                  <a:pt x="2700" y="5891"/>
                </a:cubicBezTo>
                <a:lnTo>
                  <a:pt x="2700" y="8836"/>
                </a:lnTo>
                <a:cubicBezTo>
                  <a:pt x="120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1209" y="21600"/>
                  <a:pt x="2700" y="21600"/>
                </a:cubicBezTo>
                <a:lnTo>
                  <a:pt x="18900" y="21600"/>
                </a:lnTo>
                <a:cubicBezTo>
                  <a:pt x="20391" y="21600"/>
                  <a:pt x="21600" y="20721"/>
                  <a:pt x="21600" y="19636"/>
                </a:cubicBezTo>
                <a:lnTo>
                  <a:pt x="21600" y="10800"/>
                </a:lnTo>
                <a:cubicBezTo>
                  <a:pt x="21600" y="9716"/>
                  <a:pt x="20391" y="8836"/>
                  <a:pt x="18900" y="8836"/>
                </a:cubicBezTo>
                <a:moveTo>
                  <a:pt x="11475" y="15573"/>
                </a:moveTo>
                <a:lnTo>
                  <a:pt x="11475" y="16200"/>
                </a:lnTo>
                <a:cubicBezTo>
                  <a:pt x="11475" y="16472"/>
                  <a:pt x="11172" y="16691"/>
                  <a:pt x="10800" y="16691"/>
                </a:cubicBezTo>
                <a:cubicBezTo>
                  <a:pt x="10428" y="16691"/>
                  <a:pt x="10125" y="16472"/>
                  <a:pt x="10125" y="16200"/>
                </a:cubicBezTo>
                <a:lnTo>
                  <a:pt x="10125" y="15573"/>
                </a:lnTo>
                <a:cubicBezTo>
                  <a:pt x="9723" y="15403"/>
                  <a:pt x="9450" y="15090"/>
                  <a:pt x="9450" y="14727"/>
                </a:cubicBezTo>
                <a:cubicBezTo>
                  <a:pt x="9450" y="14186"/>
                  <a:pt x="10055" y="13745"/>
                  <a:pt x="10800" y="13745"/>
                </a:cubicBezTo>
                <a:cubicBezTo>
                  <a:pt x="11545" y="13745"/>
                  <a:pt x="12150" y="14186"/>
                  <a:pt x="12150" y="14727"/>
                </a:cubicBezTo>
                <a:cubicBezTo>
                  <a:pt x="12150" y="15090"/>
                  <a:pt x="11876" y="15403"/>
                  <a:pt x="11475" y="15573"/>
                </a:cubicBezTo>
                <a:moveTo>
                  <a:pt x="10800" y="12764"/>
                </a:moveTo>
                <a:cubicBezTo>
                  <a:pt x="9309" y="12764"/>
                  <a:pt x="8100" y="13643"/>
                  <a:pt x="8100" y="14727"/>
                </a:cubicBezTo>
                <a:cubicBezTo>
                  <a:pt x="8100" y="15232"/>
                  <a:pt x="8369" y="15687"/>
                  <a:pt x="8798" y="16034"/>
                </a:cubicBezTo>
                <a:cubicBezTo>
                  <a:pt x="8789" y="16089"/>
                  <a:pt x="8775" y="16144"/>
                  <a:pt x="8775" y="16200"/>
                </a:cubicBezTo>
                <a:cubicBezTo>
                  <a:pt x="8775" y="17014"/>
                  <a:pt x="9681" y="17673"/>
                  <a:pt x="10800" y="17673"/>
                </a:cubicBezTo>
                <a:cubicBezTo>
                  <a:pt x="11919" y="17673"/>
                  <a:pt x="12825" y="17014"/>
                  <a:pt x="12825" y="16200"/>
                </a:cubicBezTo>
                <a:cubicBezTo>
                  <a:pt x="12825" y="16144"/>
                  <a:pt x="12810" y="16089"/>
                  <a:pt x="12802" y="16034"/>
                </a:cubicBezTo>
                <a:cubicBezTo>
                  <a:pt x="13231" y="15686"/>
                  <a:pt x="13500" y="15232"/>
                  <a:pt x="13500" y="14727"/>
                </a:cubicBezTo>
                <a:cubicBezTo>
                  <a:pt x="13500" y="13643"/>
                  <a:pt x="12291" y="12764"/>
                  <a:pt x="10800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" name="Shape 2529"/>
          <p:cNvSpPr/>
          <p:nvPr/>
        </p:nvSpPr>
        <p:spPr>
          <a:xfrm>
            <a:off x="3042445" y="195618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475" y="15573"/>
                </a:moveTo>
                <a:lnTo>
                  <a:pt x="11475" y="16200"/>
                </a:lnTo>
                <a:cubicBezTo>
                  <a:pt x="11475" y="16471"/>
                  <a:pt x="11172" y="16691"/>
                  <a:pt x="10800" y="16691"/>
                </a:cubicBezTo>
                <a:cubicBezTo>
                  <a:pt x="10428" y="16691"/>
                  <a:pt x="10125" y="16471"/>
                  <a:pt x="10125" y="16200"/>
                </a:cubicBezTo>
                <a:lnTo>
                  <a:pt x="10125" y="15573"/>
                </a:lnTo>
                <a:cubicBezTo>
                  <a:pt x="9723" y="15403"/>
                  <a:pt x="9450" y="15090"/>
                  <a:pt x="9450" y="14727"/>
                </a:cubicBezTo>
                <a:cubicBezTo>
                  <a:pt x="9450" y="14185"/>
                  <a:pt x="10055" y="13745"/>
                  <a:pt x="10800" y="13745"/>
                </a:cubicBezTo>
                <a:cubicBezTo>
                  <a:pt x="11545" y="13745"/>
                  <a:pt x="12150" y="14185"/>
                  <a:pt x="12150" y="14727"/>
                </a:cubicBezTo>
                <a:cubicBezTo>
                  <a:pt x="12150" y="15090"/>
                  <a:pt x="11876" y="15403"/>
                  <a:pt x="11475" y="15573"/>
                </a:cubicBezTo>
                <a:moveTo>
                  <a:pt x="10800" y="12764"/>
                </a:moveTo>
                <a:cubicBezTo>
                  <a:pt x="9309" y="12764"/>
                  <a:pt x="8100" y="13643"/>
                  <a:pt x="8100" y="14727"/>
                </a:cubicBezTo>
                <a:cubicBezTo>
                  <a:pt x="8100" y="15232"/>
                  <a:pt x="8369" y="15686"/>
                  <a:pt x="8798" y="16034"/>
                </a:cubicBezTo>
                <a:cubicBezTo>
                  <a:pt x="8789" y="16089"/>
                  <a:pt x="8775" y="16143"/>
                  <a:pt x="8775" y="16200"/>
                </a:cubicBezTo>
                <a:cubicBezTo>
                  <a:pt x="8775" y="17014"/>
                  <a:pt x="9681" y="17673"/>
                  <a:pt x="10800" y="17673"/>
                </a:cubicBezTo>
                <a:cubicBezTo>
                  <a:pt x="11919" y="17673"/>
                  <a:pt x="12825" y="17014"/>
                  <a:pt x="12825" y="16200"/>
                </a:cubicBezTo>
                <a:cubicBezTo>
                  <a:pt x="12825" y="16143"/>
                  <a:pt x="12810" y="16089"/>
                  <a:pt x="12802" y="16034"/>
                </a:cubicBezTo>
                <a:cubicBezTo>
                  <a:pt x="13231" y="15687"/>
                  <a:pt x="13500" y="15232"/>
                  <a:pt x="13500" y="14727"/>
                </a:cubicBezTo>
                <a:cubicBezTo>
                  <a:pt x="13500" y="13643"/>
                  <a:pt x="12291" y="12764"/>
                  <a:pt x="10800" y="12764"/>
                </a:cubicBezTo>
                <a:moveTo>
                  <a:pt x="20250" y="19636"/>
                </a:moveTo>
                <a:cubicBezTo>
                  <a:pt x="20250" y="20179"/>
                  <a:pt x="19645" y="20618"/>
                  <a:pt x="18900" y="20618"/>
                </a:cubicBezTo>
                <a:lnTo>
                  <a:pt x="2700" y="20618"/>
                </a:lnTo>
                <a:cubicBezTo>
                  <a:pt x="1955" y="20618"/>
                  <a:pt x="1350" y="20179"/>
                  <a:pt x="1350" y="19636"/>
                </a:cubicBezTo>
                <a:lnTo>
                  <a:pt x="1350" y="10800"/>
                </a:lnTo>
                <a:cubicBezTo>
                  <a:pt x="1350" y="10258"/>
                  <a:pt x="1955" y="9818"/>
                  <a:pt x="2700" y="9818"/>
                </a:cubicBezTo>
                <a:lnTo>
                  <a:pt x="18900" y="9818"/>
                </a:lnTo>
                <a:cubicBezTo>
                  <a:pt x="19645" y="9818"/>
                  <a:pt x="20250" y="10258"/>
                  <a:pt x="20250" y="10800"/>
                </a:cubicBezTo>
                <a:cubicBezTo>
                  <a:pt x="20250" y="10800"/>
                  <a:pt x="20250" y="19636"/>
                  <a:pt x="20250" y="19636"/>
                </a:cubicBezTo>
                <a:close/>
                <a:moveTo>
                  <a:pt x="18900" y="8836"/>
                </a:moveTo>
                <a:lnTo>
                  <a:pt x="18900" y="5891"/>
                </a:lnTo>
                <a:cubicBezTo>
                  <a:pt x="18900" y="2638"/>
                  <a:pt x="15273" y="0"/>
                  <a:pt x="10800" y="0"/>
                </a:cubicBezTo>
                <a:cubicBezTo>
                  <a:pt x="6327" y="0"/>
                  <a:pt x="2700" y="2638"/>
                  <a:pt x="2700" y="5891"/>
                </a:cubicBezTo>
                <a:cubicBezTo>
                  <a:pt x="2700" y="6162"/>
                  <a:pt x="3003" y="6382"/>
                  <a:pt x="3375" y="6382"/>
                </a:cubicBezTo>
                <a:cubicBezTo>
                  <a:pt x="3747" y="6382"/>
                  <a:pt x="4050" y="6162"/>
                  <a:pt x="4050" y="5891"/>
                </a:cubicBezTo>
                <a:cubicBezTo>
                  <a:pt x="4050" y="3180"/>
                  <a:pt x="7072" y="982"/>
                  <a:pt x="10800" y="982"/>
                </a:cubicBezTo>
                <a:cubicBezTo>
                  <a:pt x="14528" y="982"/>
                  <a:pt x="17550" y="3180"/>
                  <a:pt x="17550" y="5891"/>
                </a:cubicBezTo>
                <a:lnTo>
                  <a:pt x="17550" y="8836"/>
                </a:lnTo>
                <a:lnTo>
                  <a:pt x="2700" y="8836"/>
                </a:lnTo>
                <a:cubicBezTo>
                  <a:pt x="120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1209" y="21600"/>
                  <a:pt x="2700" y="21600"/>
                </a:cubicBezTo>
                <a:lnTo>
                  <a:pt x="18900" y="21600"/>
                </a:lnTo>
                <a:cubicBezTo>
                  <a:pt x="20391" y="21600"/>
                  <a:pt x="21600" y="20721"/>
                  <a:pt x="21600" y="19636"/>
                </a:cubicBezTo>
                <a:lnTo>
                  <a:pt x="21600" y="10800"/>
                </a:lnTo>
                <a:cubicBezTo>
                  <a:pt x="21600" y="9716"/>
                  <a:pt x="20391" y="8836"/>
                  <a:pt x="18900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" name="Shape 2530"/>
          <p:cNvSpPr/>
          <p:nvPr/>
        </p:nvSpPr>
        <p:spPr>
          <a:xfrm>
            <a:off x="3563009" y="1956183"/>
            <a:ext cx="228541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19636"/>
                </a:moveTo>
                <a:cubicBezTo>
                  <a:pt x="20400" y="20178"/>
                  <a:pt x="19862" y="20617"/>
                  <a:pt x="19200" y="20617"/>
                </a:cubicBezTo>
                <a:lnTo>
                  <a:pt x="6000" y="20617"/>
                </a:lnTo>
                <a:lnTo>
                  <a:pt x="6000" y="982"/>
                </a:lnTo>
                <a:lnTo>
                  <a:pt x="13200" y="982"/>
                </a:lnTo>
                <a:lnTo>
                  <a:pt x="13200" y="6872"/>
                </a:lnTo>
                <a:lnTo>
                  <a:pt x="15600" y="4909"/>
                </a:lnTo>
                <a:lnTo>
                  <a:pt x="18000" y="6872"/>
                </a:lnTo>
                <a:lnTo>
                  <a:pt x="18000" y="982"/>
                </a:ln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4800" y="20617"/>
                </a:moveTo>
                <a:lnTo>
                  <a:pt x="2400" y="20617"/>
                </a:lnTo>
                <a:cubicBezTo>
                  <a:pt x="1738" y="20617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4800" y="982"/>
                </a:lnTo>
                <a:cubicBezTo>
                  <a:pt x="4800" y="982"/>
                  <a:pt x="4800" y="20617"/>
                  <a:pt x="4800" y="20617"/>
                </a:cubicBezTo>
                <a:close/>
                <a:moveTo>
                  <a:pt x="14400" y="982"/>
                </a:moveTo>
                <a:lnTo>
                  <a:pt x="16800" y="982"/>
                </a:lnTo>
                <a:lnTo>
                  <a:pt x="16800" y="4418"/>
                </a:lnTo>
                <a:lnTo>
                  <a:pt x="15600" y="3436"/>
                </a:lnTo>
                <a:lnTo>
                  <a:pt x="14400" y="4418"/>
                </a:lnTo>
                <a:cubicBezTo>
                  <a:pt x="14400" y="4418"/>
                  <a:pt x="14400" y="982"/>
                  <a:pt x="14400" y="982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0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0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" name="Shape 2531"/>
          <p:cNvSpPr/>
          <p:nvPr/>
        </p:nvSpPr>
        <p:spPr>
          <a:xfrm>
            <a:off x="4096270" y="1956184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7200" y="20618"/>
                </a:lnTo>
                <a:lnTo>
                  <a:pt x="7200" y="982"/>
                </a:ln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6000" y="20618"/>
                </a:moveTo>
                <a:lnTo>
                  <a:pt x="3600" y="20618"/>
                </a:lnTo>
                <a:cubicBezTo>
                  <a:pt x="2937" y="20618"/>
                  <a:pt x="2400" y="20179"/>
                  <a:pt x="2400" y="19636"/>
                </a:cubicBezTo>
                <a:lnTo>
                  <a:pt x="2400" y="18655"/>
                </a:lnTo>
                <a:lnTo>
                  <a:pt x="3000" y="18655"/>
                </a:lnTo>
                <a:cubicBezTo>
                  <a:pt x="3332" y="18655"/>
                  <a:pt x="3600" y="18435"/>
                  <a:pt x="3600" y="18164"/>
                </a:cubicBezTo>
                <a:cubicBezTo>
                  <a:pt x="3600" y="17893"/>
                  <a:pt x="3332" y="17673"/>
                  <a:pt x="3000" y="17673"/>
                </a:cubicBezTo>
                <a:lnTo>
                  <a:pt x="2400" y="17673"/>
                </a:lnTo>
                <a:lnTo>
                  <a:pt x="2400" y="15709"/>
                </a:lnTo>
                <a:lnTo>
                  <a:pt x="3000" y="15709"/>
                </a:lnTo>
                <a:cubicBezTo>
                  <a:pt x="3332" y="15709"/>
                  <a:pt x="3600" y="15490"/>
                  <a:pt x="3600" y="15218"/>
                </a:cubicBezTo>
                <a:cubicBezTo>
                  <a:pt x="3600" y="14947"/>
                  <a:pt x="3332" y="14727"/>
                  <a:pt x="3000" y="14727"/>
                </a:cubicBezTo>
                <a:lnTo>
                  <a:pt x="2400" y="14727"/>
                </a:lnTo>
                <a:lnTo>
                  <a:pt x="2400" y="12764"/>
                </a:lnTo>
                <a:lnTo>
                  <a:pt x="3000" y="12764"/>
                </a:lnTo>
                <a:cubicBezTo>
                  <a:pt x="3332" y="12764"/>
                  <a:pt x="3600" y="12544"/>
                  <a:pt x="3600" y="12273"/>
                </a:cubicBezTo>
                <a:cubicBezTo>
                  <a:pt x="3600" y="12002"/>
                  <a:pt x="3332" y="11782"/>
                  <a:pt x="3000" y="11782"/>
                </a:cubicBezTo>
                <a:lnTo>
                  <a:pt x="2400" y="11782"/>
                </a:lnTo>
                <a:lnTo>
                  <a:pt x="2400" y="9818"/>
                </a:lnTo>
                <a:lnTo>
                  <a:pt x="3000" y="9818"/>
                </a:lnTo>
                <a:cubicBezTo>
                  <a:pt x="3332" y="9818"/>
                  <a:pt x="3600" y="9599"/>
                  <a:pt x="3600" y="9327"/>
                </a:cubicBezTo>
                <a:cubicBezTo>
                  <a:pt x="3600" y="9056"/>
                  <a:pt x="3332" y="8836"/>
                  <a:pt x="3000" y="8836"/>
                </a:cubicBezTo>
                <a:lnTo>
                  <a:pt x="2400" y="8836"/>
                </a:lnTo>
                <a:lnTo>
                  <a:pt x="2400" y="6873"/>
                </a:lnTo>
                <a:lnTo>
                  <a:pt x="3000" y="6873"/>
                </a:lnTo>
                <a:cubicBezTo>
                  <a:pt x="3332" y="6873"/>
                  <a:pt x="3600" y="6653"/>
                  <a:pt x="3600" y="6382"/>
                </a:cubicBezTo>
                <a:cubicBezTo>
                  <a:pt x="3600" y="6111"/>
                  <a:pt x="3332" y="5891"/>
                  <a:pt x="3000" y="5891"/>
                </a:cubicBezTo>
                <a:lnTo>
                  <a:pt x="2400" y="5891"/>
                </a:lnTo>
                <a:lnTo>
                  <a:pt x="2400" y="3927"/>
                </a:lnTo>
                <a:lnTo>
                  <a:pt x="3000" y="3927"/>
                </a:lnTo>
                <a:cubicBezTo>
                  <a:pt x="3332" y="3927"/>
                  <a:pt x="3600" y="3708"/>
                  <a:pt x="3600" y="3436"/>
                </a:cubicBezTo>
                <a:cubicBezTo>
                  <a:pt x="3600" y="3166"/>
                  <a:pt x="3332" y="2945"/>
                  <a:pt x="3000" y="2945"/>
                </a:cubicBezTo>
                <a:lnTo>
                  <a:pt x="2400" y="2945"/>
                </a:lnTo>
                <a:lnTo>
                  <a:pt x="2400" y="1964"/>
                </a:lnTo>
                <a:cubicBezTo>
                  <a:pt x="2400" y="1422"/>
                  <a:pt x="2937" y="982"/>
                  <a:pt x="3600" y="982"/>
                </a:cubicBezTo>
                <a:lnTo>
                  <a:pt x="6000" y="982"/>
                </a:lnTo>
                <a:cubicBezTo>
                  <a:pt x="6000" y="982"/>
                  <a:pt x="6000" y="20618"/>
                  <a:pt x="6000" y="20618"/>
                </a:cubicBezTo>
                <a:close/>
                <a:moveTo>
                  <a:pt x="19200" y="0"/>
                </a:moveTo>
                <a:lnTo>
                  <a:pt x="3600" y="0"/>
                </a:lnTo>
                <a:cubicBezTo>
                  <a:pt x="2275" y="0"/>
                  <a:pt x="1200" y="879"/>
                  <a:pt x="1200" y="1964"/>
                </a:cubicBezTo>
                <a:lnTo>
                  <a:pt x="1200" y="2945"/>
                </a:lnTo>
                <a:lnTo>
                  <a:pt x="600" y="2945"/>
                </a:lnTo>
                <a:cubicBezTo>
                  <a:pt x="268" y="2945"/>
                  <a:pt x="0" y="3166"/>
                  <a:pt x="0" y="3436"/>
                </a:cubicBezTo>
                <a:cubicBezTo>
                  <a:pt x="0" y="3708"/>
                  <a:pt x="268" y="3927"/>
                  <a:pt x="600" y="3927"/>
                </a:cubicBezTo>
                <a:lnTo>
                  <a:pt x="1200" y="3927"/>
                </a:lnTo>
                <a:lnTo>
                  <a:pt x="1200" y="5891"/>
                </a:lnTo>
                <a:lnTo>
                  <a:pt x="600" y="5891"/>
                </a:lnTo>
                <a:cubicBezTo>
                  <a:pt x="268" y="5891"/>
                  <a:pt x="0" y="6111"/>
                  <a:pt x="0" y="6382"/>
                </a:cubicBezTo>
                <a:cubicBezTo>
                  <a:pt x="0" y="6653"/>
                  <a:pt x="268" y="6873"/>
                  <a:pt x="600" y="6873"/>
                </a:cubicBezTo>
                <a:lnTo>
                  <a:pt x="1200" y="6873"/>
                </a:lnTo>
                <a:lnTo>
                  <a:pt x="1200" y="8836"/>
                </a:lnTo>
                <a:lnTo>
                  <a:pt x="600" y="8836"/>
                </a:lnTo>
                <a:cubicBezTo>
                  <a:pt x="268" y="8836"/>
                  <a:pt x="0" y="9056"/>
                  <a:pt x="0" y="9327"/>
                </a:cubicBezTo>
                <a:cubicBezTo>
                  <a:pt x="0" y="9599"/>
                  <a:pt x="268" y="9818"/>
                  <a:pt x="600" y="9818"/>
                </a:cubicBezTo>
                <a:lnTo>
                  <a:pt x="1200" y="9818"/>
                </a:lnTo>
                <a:lnTo>
                  <a:pt x="1200" y="11782"/>
                </a:lnTo>
                <a:lnTo>
                  <a:pt x="600" y="11782"/>
                </a:lnTo>
                <a:cubicBezTo>
                  <a:pt x="268" y="11782"/>
                  <a:pt x="0" y="12002"/>
                  <a:pt x="0" y="12273"/>
                </a:cubicBezTo>
                <a:cubicBezTo>
                  <a:pt x="0" y="12544"/>
                  <a:pt x="268" y="12764"/>
                  <a:pt x="600" y="12764"/>
                </a:cubicBezTo>
                <a:lnTo>
                  <a:pt x="1200" y="12764"/>
                </a:lnTo>
                <a:lnTo>
                  <a:pt x="1200" y="14727"/>
                </a:lnTo>
                <a:lnTo>
                  <a:pt x="600" y="14727"/>
                </a:lnTo>
                <a:cubicBezTo>
                  <a:pt x="268" y="14727"/>
                  <a:pt x="0" y="14947"/>
                  <a:pt x="0" y="15218"/>
                </a:cubicBezTo>
                <a:cubicBezTo>
                  <a:pt x="0" y="15490"/>
                  <a:pt x="268" y="15709"/>
                  <a:pt x="600" y="15709"/>
                </a:cubicBezTo>
                <a:lnTo>
                  <a:pt x="1200" y="15709"/>
                </a:lnTo>
                <a:lnTo>
                  <a:pt x="1200" y="17673"/>
                </a:lnTo>
                <a:lnTo>
                  <a:pt x="600" y="17673"/>
                </a:lnTo>
                <a:cubicBezTo>
                  <a:pt x="268" y="17673"/>
                  <a:pt x="0" y="17893"/>
                  <a:pt x="0" y="18164"/>
                </a:cubicBezTo>
                <a:cubicBezTo>
                  <a:pt x="0" y="18435"/>
                  <a:pt x="268" y="18655"/>
                  <a:pt x="600" y="18655"/>
                </a:cubicBezTo>
                <a:lnTo>
                  <a:pt x="1200" y="18655"/>
                </a:lnTo>
                <a:lnTo>
                  <a:pt x="1200" y="19636"/>
                </a:lnTo>
                <a:cubicBezTo>
                  <a:pt x="1200" y="20721"/>
                  <a:pt x="2275" y="21600"/>
                  <a:pt x="36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" name="Shape 2532"/>
          <p:cNvSpPr/>
          <p:nvPr/>
        </p:nvSpPr>
        <p:spPr>
          <a:xfrm>
            <a:off x="4629531" y="1956184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3"/>
                  <a:pt x="14400" y="6873"/>
                </a:cubicBezTo>
                <a:lnTo>
                  <a:pt x="20400" y="6873"/>
                </a:lnTo>
                <a:cubicBezTo>
                  <a:pt x="20400" y="6873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4800" y="8836"/>
                </a:moveTo>
                <a:cubicBezTo>
                  <a:pt x="4800" y="9108"/>
                  <a:pt x="5068" y="9327"/>
                  <a:pt x="5400" y="9327"/>
                </a:cubicBezTo>
                <a:lnTo>
                  <a:pt x="16200" y="9327"/>
                </a:lnTo>
                <a:cubicBezTo>
                  <a:pt x="16532" y="9327"/>
                  <a:pt x="16800" y="9108"/>
                  <a:pt x="16800" y="8836"/>
                </a:cubicBezTo>
                <a:cubicBezTo>
                  <a:pt x="16800" y="8566"/>
                  <a:pt x="16532" y="8345"/>
                  <a:pt x="16200" y="8345"/>
                </a:cubicBezTo>
                <a:lnTo>
                  <a:pt x="5400" y="8345"/>
                </a:lnTo>
                <a:cubicBezTo>
                  <a:pt x="5068" y="8345"/>
                  <a:pt x="4800" y="8566"/>
                  <a:pt x="4800" y="8836"/>
                </a:cubicBezTo>
                <a:moveTo>
                  <a:pt x="16200" y="12273"/>
                </a:moveTo>
                <a:lnTo>
                  <a:pt x="5400" y="12273"/>
                </a:lnTo>
                <a:cubicBezTo>
                  <a:pt x="5068" y="12273"/>
                  <a:pt x="4800" y="12493"/>
                  <a:pt x="4800" y="12764"/>
                </a:cubicBezTo>
                <a:cubicBezTo>
                  <a:pt x="4800" y="13035"/>
                  <a:pt x="5068" y="13255"/>
                  <a:pt x="5400" y="13255"/>
                </a:cubicBezTo>
                <a:lnTo>
                  <a:pt x="16200" y="13255"/>
                </a:lnTo>
                <a:cubicBezTo>
                  <a:pt x="16532" y="13255"/>
                  <a:pt x="16800" y="13035"/>
                  <a:pt x="16800" y="12764"/>
                </a:cubicBezTo>
                <a:cubicBezTo>
                  <a:pt x="16800" y="12493"/>
                  <a:pt x="16532" y="12273"/>
                  <a:pt x="16200" y="12273"/>
                </a:cubicBezTo>
                <a:moveTo>
                  <a:pt x="5400" y="5400"/>
                </a:moveTo>
                <a:lnTo>
                  <a:pt x="8400" y="5400"/>
                </a:lnTo>
                <a:cubicBezTo>
                  <a:pt x="8732" y="5400"/>
                  <a:pt x="9000" y="5181"/>
                  <a:pt x="9000" y="4909"/>
                </a:cubicBezTo>
                <a:cubicBezTo>
                  <a:pt x="9000" y="4638"/>
                  <a:pt x="8732" y="4418"/>
                  <a:pt x="8400" y="4418"/>
                </a:cubicBezTo>
                <a:lnTo>
                  <a:pt x="5400" y="4418"/>
                </a:lnTo>
                <a:cubicBezTo>
                  <a:pt x="5068" y="4418"/>
                  <a:pt x="4800" y="4638"/>
                  <a:pt x="4800" y="4909"/>
                </a:cubicBezTo>
                <a:cubicBezTo>
                  <a:pt x="4800" y="5181"/>
                  <a:pt x="5068" y="5400"/>
                  <a:pt x="5400" y="5400"/>
                </a:cubicBezTo>
                <a:moveTo>
                  <a:pt x="12600" y="16200"/>
                </a:moveTo>
                <a:lnTo>
                  <a:pt x="5400" y="16200"/>
                </a:lnTo>
                <a:cubicBezTo>
                  <a:pt x="5068" y="16200"/>
                  <a:pt x="4800" y="16420"/>
                  <a:pt x="4800" y="16691"/>
                </a:cubicBezTo>
                <a:cubicBezTo>
                  <a:pt x="4800" y="16962"/>
                  <a:pt x="5068" y="17182"/>
                  <a:pt x="5400" y="17182"/>
                </a:cubicBezTo>
                <a:lnTo>
                  <a:pt x="12600" y="17182"/>
                </a:lnTo>
                <a:cubicBezTo>
                  <a:pt x="12932" y="17182"/>
                  <a:pt x="13200" y="16962"/>
                  <a:pt x="13200" y="16691"/>
                </a:cubicBezTo>
                <a:cubicBezTo>
                  <a:pt x="13200" y="16420"/>
                  <a:pt x="12932" y="16200"/>
                  <a:pt x="12600" y="16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" name="Shape 2533"/>
          <p:cNvSpPr/>
          <p:nvPr/>
        </p:nvSpPr>
        <p:spPr>
          <a:xfrm>
            <a:off x="5162793" y="1956184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8836"/>
                </a:moveTo>
                <a:lnTo>
                  <a:pt x="10800" y="5967"/>
                </a:lnTo>
                <a:lnTo>
                  <a:pt x="13929" y="8836"/>
                </a:lnTo>
                <a:cubicBezTo>
                  <a:pt x="13929" y="8836"/>
                  <a:pt x="10800" y="8836"/>
                  <a:pt x="10800" y="8836"/>
                </a:cubicBezTo>
                <a:close/>
                <a:moveTo>
                  <a:pt x="14400" y="19636"/>
                </a:moveTo>
                <a:cubicBezTo>
                  <a:pt x="14400" y="20179"/>
                  <a:pt x="13862" y="20618"/>
                  <a:pt x="13200" y="20618"/>
                </a:cubicBezTo>
                <a:lnTo>
                  <a:pt x="2400" y="20618"/>
                </a:lnTo>
                <a:cubicBezTo>
                  <a:pt x="1738" y="20618"/>
                  <a:pt x="1200" y="20179"/>
                  <a:pt x="1200" y="19636"/>
                </a:cubicBezTo>
                <a:lnTo>
                  <a:pt x="1200" y="6873"/>
                </a:lnTo>
                <a:cubicBezTo>
                  <a:pt x="1200" y="6331"/>
                  <a:pt x="1738" y="5891"/>
                  <a:pt x="2400" y="5891"/>
                </a:cubicBezTo>
                <a:lnTo>
                  <a:pt x="9600" y="5891"/>
                </a:lnTo>
                <a:lnTo>
                  <a:pt x="9600" y="8836"/>
                </a:lnTo>
                <a:cubicBezTo>
                  <a:pt x="9600" y="9378"/>
                  <a:pt x="10138" y="9818"/>
                  <a:pt x="10800" y="9818"/>
                </a:cubicBezTo>
                <a:lnTo>
                  <a:pt x="14400" y="9818"/>
                </a:lnTo>
                <a:cubicBezTo>
                  <a:pt x="14400" y="9818"/>
                  <a:pt x="14400" y="19636"/>
                  <a:pt x="14400" y="19636"/>
                </a:cubicBezTo>
                <a:close/>
                <a:moveTo>
                  <a:pt x="2400" y="4909"/>
                </a:moveTo>
                <a:cubicBezTo>
                  <a:pt x="1075" y="4909"/>
                  <a:pt x="0" y="5788"/>
                  <a:pt x="0" y="6873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3200" y="21600"/>
                </a:lnTo>
                <a:cubicBezTo>
                  <a:pt x="14525" y="21600"/>
                  <a:pt x="15600" y="20721"/>
                  <a:pt x="15600" y="19636"/>
                </a:cubicBezTo>
                <a:lnTo>
                  <a:pt x="15600" y="8836"/>
                </a:lnTo>
                <a:lnTo>
                  <a:pt x="11400" y="4909"/>
                </a:lnTo>
                <a:cubicBezTo>
                  <a:pt x="11400" y="4909"/>
                  <a:pt x="2400" y="4909"/>
                  <a:pt x="2400" y="4909"/>
                </a:cubicBezTo>
                <a:close/>
                <a:moveTo>
                  <a:pt x="16800" y="3927"/>
                </a:moveTo>
                <a:lnTo>
                  <a:pt x="16800" y="1058"/>
                </a:lnTo>
                <a:lnTo>
                  <a:pt x="19929" y="3927"/>
                </a:lnTo>
                <a:cubicBezTo>
                  <a:pt x="19929" y="3927"/>
                  <a:pt x="16800" y="3927"/>
                  <a:pt x="16800" y="3927"/>
                </a:cubicBezTo>
                <a:close/>
                <a:moveTo>
                  <a:pt x="17400" y="0"/>
                </a:moveTo>
                <a:lnTo>
                  <a:pt x="8400" y="0"/>
                </a:lnTo>
                <a:cubicBezTo>
                  <a:pt x="7075" y="0"/>
                  <a:pt x="6000" y="879"/>
                  <a:pt x="6000" y="1964"/>
                </a:cubicBezTo>
                <a:lnTo>
                  <a:pt x="6000" y="3436"/>
                </a:lnTo>
                <a:cubicBezTo>
                  <a:pt x="6000" y="3708"/>
                  <a:pt x="6268" y="3927"/>
                  <a:pt x="6600" y="3927"/>
                </a:cubicBezTo>
                <a:cubicBezTo>
                  <a:pt x="6932" y="3927"/>
                  <a:pt x="7200" y="3708"/>
                  <a:pt x="7200" y="3436"/>
                </a:cubicBezTo>
                <a:lnTo>
                  <a:pt x="7200" y="1964"/>
                </a:lnTo>
                <a:cubicBezTo>
                  <a:pt x="7200" y="1422"/>
                  <a:pt x="7738" y="982"/>
                  <a:pt x="8400" y="982"/>
                </a:cubicBezTo>
                <a:lnTo>
                  <a:pt x="15600" y="982"/>
                </a:lnTo>
                <a:lnTo>
                  <a:pt x="15600" y="3927"/>
                </a:lnTo>
                <a:cubicBezTo>
                  <a:pt x="15600" y="4469"/>
                  <a:pt x="16138" y="4909"/>
                  <a:pt x="16800" y="4909"/>
                </a:cubicBezTo>
                <a:lnTo>
                  <a:pt x="20400" y="4909"/>
                </a:lnTo>
                <a:lnTo>
                  <a:pt x="20400" y="14727"/>
                </a:lnTo>
                <a:cubicBezTo>
                  <a:pt x="20400" y="15269"/>
                  <a:pt x="19862" y="15709"/>
                  <a:pt x="19200" y="15709"/>
                </a:cubicBezTo>
                <a:lnTo>
                  <a:pt x="17400" y="15709"/>
                </a:lnTo>
                <a:cubicBezTo>
                  <a:pt x="17068" y="15709"/>
                  <a:pt x="16800" y="15929"/>
                  <a:pt x="16800" y="16200"/>
                </a:cubicBezTo>
                <a:cubicBezTo>
                  <a:pt x="16800" y="16472"/>
                  <a:pt x="17068" y="16691"/>
                  <a:pt x="17400" y="16691"/>
                </a:cubicBezTo>
                <a:lnTo>
                  <a:pt x="19200" y="16691"/>
                </a:lnTo>
                <a:cubicBezTo>
                  <a:pt x="20525" y="16691"/>
                  <a:pt x="21600" y="15812"/>
                  <a:pt x="21600" y="14727"/>
                </a:cubicBezTo>
                <a:lnTo>
                  <a:pt x="21600" y="3927"/>
                </a:lnTo>
                <a:cubicBezTo>
                  <a:pt x="21600" y="3927"/>
                  <a:pt x="17400" y="0"/>
                  <a:pt x="17400" y="0"/>
                </a:cubicBezTo>
                <a:close/>
                <a:moveTo>
                  <a:pt x="3600" y="12273"/>
                </a:moveTo>
                <a:cubicBezTo>
                  <a:pt x="3600" y="12544"/>
                  <a:pt x="3868" y="12764"/>
                  <a:pt x="4200" y="12764"/>
                </a:cubicBezTo>
                <a:lnTo>
                  <a:pt x="11400" y="12764"/>
                </a:lnTo>
                <a:cubicBezTo>
                  <a:pt x="11732" y="12764"/>
                  <a:pt x="12000" y="12544"/>
                  <a:pt x="12000" y="12273"/>
                </a:cubicBezTo>
                <a:cubicBezTo>
                  <a:pt x="12000" y="12002"/>
                  <a:pt x="11732" y="11782"/>
                  <a:pt x="11400" y="11782"/>
                </a:cubicBezTo>
                <a:lnTo>
                  <a:pt x="4200" y="11782"/>
                </a:lnTo>
                <a:cubicBezTo>
                  <a:pt x="3868" y="11782"/>
                  <a:pt x="3600" y="12002"/>
                  <a:pt x="3600" y="12273"/>
                </a:cubicBezTo>
                <a:moveTo>
                  <a:pt x="4200" y="9818"/>
                </a:moveTo>
                <a:lnTo>
                  <a:pt x="6600" y="9818"/>
                </a:lnTo>
                <a:cubicBezTo>
                  <a:pt x="6932" y="9818"/>
                  <a:pt x="7200" y="9599"/>
                  <a:pt x="7200" y="9327"/>
                </a:cubicBezTo>
                <a:cubicBezTo>
                  <a:pt x="7200" y="9056"/>
                  <a:pt x="6932" y="8836"/>
                  <a:pt x="6600" y="8836"/>
                </a:cubicBezTo>
                <a:lnTo>
                  <a:pt x="4200" y="8836"/>
                </a:lnTo>
                <a:cubicBezTo>
                  <a:pt x="3868" y="8836"/>
                  <a:pt x="3600" y="9056"/>
                  <a:pt x="3600" y="9327"/>
                </a:cubicBezTo>
                <a:cubicBezTo>
                  <a:pt x="3600" y="9599"/>
                  <a:pt x="3868" y="9818"/>
                  <a:pt x="4200" y="9818"/>
                </a:cubicBezTo>
                <a:moveTo>
                  <a:pt x="9000" y="17673"/>
                </a:moveTo>
                <a:lnTo>
                  <a:pt x="4200" y="17673"/>
                </a:lnTo>
                <a:cubicBezTo>
                  <a:pt x="3868" y="17673"/>
                  <a:pt x="3600" y="17893"/>
                  <a:pt x="3600" y="18164"/>
                </a:cubicBezTo>
                <a:cubicBezTo>
                  <a:pt x="3600" y="18435"/>
                  <a:pt x="3868" y="18655"/>
                  <a:pt x="4200" y="18655"/>
                </a:cubicBezTo>
                <a:lnTo>
                  <a:pt x="9000" y="18655"/>
                </a:lnTo>
                <a:cubicBezTo>
                  <a:pt x="9332" y="18655"/>
                  <a:pt x="9600" y="18435"/>
                  <a:pt x="9600" y="18164"/>
                </a:cubicBezTo>
                <a:cubicBezTo>
                  <a:pt x="9600" y="17893"/>
                  <a:pt x="9332" y="17673"/>
                  <a:pt x="9000" y="17673"/>
                </a:cubicBezTo>
                <a:moveTo>
                  <a:pt x="11400" y="14727"/>
                </a:moveTo>
                <a:lnTo>
                  <a:pt x="4200" y="14727"/>
                </a:lnTo>
                <a:cubicBezTo>
                  <a:pt x="3868" y="14727"/>
                  <a:pt x="3600" y="14947"/>
                  <a:pt x="3600" y="15218"/>
                </a:cubicBezTo>
                <a:cubicBezTo>
                  <a:pt x="3600" y="15490"/>
                  <a:pt x="3868" y="15709"/>
                  <a:pt x="4200" y="15709"/>
                </a:cubicBezTo>
                <a:lnTo>
                  <a:pt x="11400" y="15709"/>
                </a:lnTo>
                <a:cubicBezTo>
                  <a:pt x="11732" y="15709"/>
                  <a:pt x="12000" y="15490"/>
                  <a:pt x="12000" y="15218"/>
                </a:cubicBezTo>
                <a:cubicBezTo>
                  <a:pt x="12000" y="14947"/>
                  <a:pt x="11732" y="14727"/>
                  <a:pt x="11400" y="147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" name="Shape 2534"/>
          <p:cNvSpPr/>
          <p:nvPr/>
        </p:nvSpPr>
        <p:spPr>
          <a:xfrm>
            <a:off x="5696054" y="1956183"/>
            <a:ext cx="228541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8"/>
                  <a:pt x="19862" y="20617"/>
                  <a:pt x="19200" y="20617"/>
                </a:cubicBezTo>
                <a:lnTo>
                  <a:pt x="2400" y="20617"/>
                </a:lnTo>
                <a:cubicBezTo>
                  <a:pt x="1738" y="20617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0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0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" name="Shape 2535"/>
          <p:cNvSpPr/>
          <p:nvPr/>
        </p:nvSpPr>
        <p:spPr>
          <a:xfrm>
            <a:off x="896704" y="2489445"/>
            <a:ext cx="228541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8836"/>
                </a:moveTo>
                <a:lnTo>
                  <a:pt x="10800" y="5966"/>
                </a:lnTo>
                <a:lnTo>
                  <a:pt x="13928" y="8836"/>
                </a:lnTo>
                <a:cubicBezTo>
                  <a:pt x="13928" y="8836"/>
                  <a:pt x="10800" y="8836"/>
                  <a:pt x="10800" y="8836"/>
                </a:cubicBezTo>
                <a:close/>
                <a:moveTo>
                  <a:pt x="14400" y="19636"/>
                </a:moveTo>
                <a:cubicBezTo>
                  <a:pt x="14400" y="20178"/>
                  <a:pt x="13862" y="20617"/>
                  <a:pt x="13200" y="20617"/>
                </a:cubicBezTo>
                <a:lnTo>
                  <a:pt x="2400" y="20617"/>
                </a:lnTo>
                <a:cubicBezTo>
                  <a:pt x="1738" y="20617"/>
                  <a:pt x="1200" y="20178"/>
                  <a:pt x="1200" y="19636"/>
                </a:cubicBezTo>
                <a:lnTo>
                  <a:pt x="1200" y="6872"/>
                </a:lnTo>
                <a:cubicBezTo>
                  <a:pt x="1200" y="6331"/>
                  <a:pt x="1738" y="5891"/>
                  <a:pt x="2400" y="5891"/>
                </a:cubicBezTo>
                <a:lnTo>
                  <a:pt x="9600" y="5891"/>
                </a:lnTo>
                <a:lnTo>
                  <a:pt x="9600" y="8836"/>
                </a:lnTo>
                <a:cubicBezTo>
                  <a:pt x="9600" y="9378"/>
                  <a:pt x="10138" y="9818"/>
                  <a:pt x="10800" y="9818"/>
                </a:cubicBezTo>
                <a:lnTo>
                  <a:pt x="14400" y="9818"/>
                </a:lnTo>
                <a:cubicBezTo>
                  <a:pt x="14400" y="9818"/>
                  <a:pt x="14400" y="19636"/>
                  <a:pt x="14400" y="19636"/>
                </a:cubicBezTo>
                <a:close/>
                <a:moveTo>
                  <a:pt x="2400" y="4909"/>
                </a:moveTo>
                <a:cubicBezTo>
                  <a:pt x="1075" y="4909"/>
                  <a:pt x="0" y="5788"/>
                  <a:pt x="0" y="6872"/>
                </a:cubicBezTo>
                <a:lnTo>
                  <a:pt x="0" y="19636"/>
                </a:lnTo>
                <a:cubicBezTo>
                  <a:pt x="0" y="20720"/>
                  <a:pt x="1075" y="21600"/>
                  <a:pt x="2400" y="21600"/>
                </a:cubicBezTo>
                <a:lnTo>
                  <a:pt x="13200" y="21600"/>
                </a:lnTo>
                <a:cubicBezTo>
                  <a:pt x="14525" y="21600"/>
                  <a:pt x="15600" y="20720"/>
                  <a:pt x="15600" y="19636"/>
                </a:cubicBezTo>
                <a:lnTo>
                  <a:pt x="15600" y="8836"/>
                </a:lnTo>
                <a:lnTo>
                  <a:pt x="11400" y="4909"/>
                </a:lnTo>
                <a:cubicBezTo>
                  <a:pt x="11400" y="4909"/>
                  <a:pt x="2400" y="4909"/>
                  <a:pt x="2400" y="4909"/>
                </a:cubicBezTo>
                <a:close/>
                <a:moveTo>
                  <a:pt x="16800" y="3927"/>
                </a:moveTo>
                <a:lnTo>
                  <a:pt x="16800" y="1058"/>
                </a:lnTo>
                <a:lnTo>
                  <a:pt x="19928" y="3927"/>
                </a:lnTo>
                <a:cubicBezTo>
                  <a:pt x="19928" y="3927"/>
                  <a:pt x="16800" y="3927"/>
                  <a:pt x="16800" y="3927"/>
                </a:cubicBezTo>
                <a:close/>
                <a:moveTo>
                  <a:pt x="17400" y="0"/>
                </a:moveTo>
                <a:lnTo>
                  <a:pt x="8400" y="0"/>
                </a:lnTo>
                <a:cubicBezTo>
                  <a:pt x="7075" y="0"/>
                  <a:pt x="6000" y="879"/>
                  <a:pt x="6000" y="1964"/>
                </a:cubicBezTo>
                <a:lnTo>
                  <a:pt x="6000" y="3436"/>
                </a:lnTo>
                <a:cubicBezTo>
                  <a:pt x="6000" y="3708"/>
                  <a:pt x="6269" y="3927"/>
                  <a:pt x="6600" y="3927"/>
                </a:cubicBezTo>
                <a:cubicBezTo>
                  <a:pt x="6931" y="3927"/>
                  <a:pt x="7200" y="3708"/>
                  <a:pt x="7200" y="3436"/>
                </a:cubicBezTo>
                <a:lnTo>
                  <a:pt x="7200" y="1964"/>
                </a:lnTo>
                <a:cubicBezTo>
                  <a:pt x="7200" y="1422"/>
                  <a:pt x="7738" y="982"/>
                  <a:pt x="8400" y="982"/>
                </a:cubicBezTo>
                <a:lnTo>
                  <a:pt x="15600" y="982"/>
                </a:lnTo>
                <a:lnTo>
                  <a:pt x="15600" y="3927"/>
                </a:lnTo>
                <a:cubicBezTo>
                  <a:pt x="15600" y="4469"/>
                  <a:pt x="16138" y="4909"/>
                  <a:pt x="16800" y="4909"/>
                </a:cubicBezTo>
                <a:lnTo>
                  <a:pt x="20400" y="4909"/>
                </a:lnTo>
                <a:lnTo>
                  <a:pt x="20400" y="14727"/>
                </a:lnTo>
                <a:cubicBezTo>
                  <a:pt x="20400" y="15269"/>
                  <a:pt x="19862" y="15709"/>
                  <a:pt x="19200" y="15709"/>
                </a:cubicBezTo>
                <a:lnTo>
                  <a:pt x="17400" y="15709"/>
                </a:lnTo>
                <a:cubicBezTo>
                  <a:pt x="17069" y="15709"/>
                  <a:pt x="16800" y="15929"/>
                  <a:pt x="16800" y="16199"/>
                </a:cubicBezTo>
                <a:cubicBezTo>
                  <a:pt x="16800" y="16471"/>
                  <a:pt x="17069" y="16690"/>
                  <a:pt x="17400" y="16690"/>
                </a:cubicBezTo>
                <a:lnTo>
                  <a:pt x="19200" y="16690"/>
                </a:lnTo>
                <a:cubicBezTo>
                  <a:pt x="20525" y="16690"/>
                  <a:pt x="21600" y="15811"/>
                  <a:pt x="21600" y="14727"/>
                </a:cubicBezTo>
                <a:lnTo>
                  <a:pt x="21600" y="3927"/>
                </a:lnTo>
                <a:cubicBezTo>
                  <a:pt x="21600" y="3927"/>
                  <a:pt x="17400" y="0"/>
                  <a:pt x="17400" y="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" name="Shape 2536"/>
          <p:cNvSpPr/>
          <p:nvPr/>
        </p:nvSpPr>
        <p:spPr>
          <a:xfrm>
            <a:off x="1404572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418" y="11782"/>
                </a:moveTo>
                <a:lnTo>
                  <a:pt x="14236" y="11782"/>
                </a:lnTo>
                <a:cubicBezTo>
                  <a:pt x="14507" y="11782"/>
                  <a:pt x="14727" y="11562"/>
                  <a:pt x="14727" y="11291"/>
                </a:cubicBezTo>
                <a:cubicBezTo>
                  <a:pt x="14727" y="11020"/>
                  <a:pt x="14507" y="10800"/>
                  <a:pt x="14236" y="10800"/>
                </a:cubicBezTo>
                <a:lnTo>
                  <a:pt x="4418" y="10800"/>
                </a:lnTo>
                <a:cubicBezTo>
                  <a:pt x="4147" y="10800"/>
                  <a:pt x="3927" y="11020"/>
                  <a:pt x="3927" y="11291"/>
                </a:cubicBezTo>
                <a:cubicBezTo>
                  <a:pt x="3927" y="11562"/>
                  <a:pt x="4147" y="11782"/>
                  <a:pt x="4418" y="11782"/>
                </a:cubicBezTo>
                <a:moveTo>
                  <a:pt x="20618" y="20618"/>
                </a:moveTo>
                <a:lnTo>
                  <a:pt x="5891" y="20618"/>
                </a:lnTo>
                <a:lnTo>
                  <a:pt x="5891" y="16200"/>
                </a:lnTo>
                <a:cubicBezTo>
                  <a:pt x="5891" y="15929"/>
                  <a:pt x="5671" y="15709"/>
                  <a:pt x="5400" y="15709"/>
                </a:cubicBezTo>
                <a:lnTo>
                  <a:pt x="982" y="15709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0618"/>
                  <a:pt x="20618" y="20618"/>
                </a:cubicBezTo>
                <a:close/>
                <a:moveTo>
                  <a:pt x="4909" y="20127"/>
                </a:moveTo>
                <a:lnTo>
                  <a:pt x="1473" y="16691"/>
                </a:lnTo>
                <a:lnTo>
                  <a:pt x="4909" y="16691"/>
                </a:lnTo>
                <a:cubicBezTo>
                  <a:pt x="4909" y="16691"/>
                  <a:pt x="4909" y="20127"/>
                  <a:pt x="4909" y="20127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16691"/>
                </a:lnTo>
                <a:lnTo>
                  <a:pt x="4909" y="21600"/>
                </a:lnTo>
                <a:lnTo>
                  <a:pt x="20618" y="21600"/>
                </a:lnTo>
                <a:cubicBezTo>
                  <a:pt x="21160" y="21600"/>
                  <a:pt x="21600" y="21161"/>
                  <a:pt x="21600" y="20618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4418" y="8836"/>
                </a:moveTo>
                <a:lnTo>
                  <a:pt x="17182" y="8836"/>
                </a:lnTo>
                <a:cubicBezTo>
                  <a:pt x="17453" y="8836"/>
                  <a:pt x="17673" y="8617"/>
                  <a:pt x="17673" y="8345"/>
                </a:cubicBezTo>
                <a:cubicBezTo>
                  <a:pt x="17673" y="8075"/>
                  <a:pt x="17453" y="7855"/>
                  <a:pt x="17182" y="7855"/>
                </a:cubicBezTo>
                <a:lnTo>
                  <a:pt x="4418" y="7855"/>
                </a:lnTo>
                <a:cubicBezTo>
                  <a:pt x="4147" y="7855"/>
                  <a:pt x="3927" y="8075"/>
                  <a:pt x="3927" y="8345"/>
                </a:cubicBezTo>
                <a:cubicBezTo>
                  <a:pt x="3927" y="8617"/>
                  <a:pt x="4147" y="8836"/>
                  <a:pt x="4418" y="8836"/>
                </a:cubicBezTo>
                <a:moveTo>
                  <a:pt x="4418" y="5891"/>
                </a:moveTo>
                <a:lnTo>
                  <a:pt x="10309" y="5891"/>
                </a:lnTo>
                <a:cubicBezTo>
                  <a:pt x="10580" y="5891"/>
                  <a:pt x="10800" y="5672"/>
                  <a:pt x="10800" y="5400"/>
                </a:cubicBezTo>
                <a:cubicBezTo>
                  <a:pt x="10800" y="5129"/>
                  <a:pt x="10580" y="4909"/>
                  <a:pt x="10309" y="4909"/>
                </a:cubicBezTo>
                <a:lnTo>
                  <a:pt x="4418" y="4909"/>
                </a:lnTo>
                <a:cubicBezTo>
                  <a:pt x="4147" y="4909"/>
                  <a:pt x="3927" y="5129"/>
                  <a:pt x="3927" y="5400"/>
                </a:cubicBezTo>
                <a:cubicBezTo>
                  <a:pt x="3927" y="5672"/>
                  <a:pt x="4147" y="5891"/>
                  <a:pt x="4418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537"/>
          <p:cNvSpPr/>
          <p:nvPr/>
        </p:nvSpPr>
        <p:spPr>
          <a:xfrm>
            <a:off x="1963226" y="2489445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13745"/>
                </a:moveTo>
                <a:lnTo>
                  <a:pt x="3600" y="13745"/>
                </a:lnTo>
                <a:cubicBezTo>
                  <a:pt x="3269" y="13745"/>
                  <a:pt x="3000" y="13966"/>
                  <a:pt x="3000" y="14236"/>
                </a:cubicBezTo>
                <a:cubicBezTo>
                  <a:pt x="3000" y="14508"/>
                  <a:pt x="3269" y="14727"/>
                  <a:pt x="3600" y="14727"/>
                </a:cubicBezTo>
                <a:lnTo>
                  <a:pt x="14400" y="14727"/>
                </a:lnTo>
                <a:cubicBezTo>
                  <a:pt x="14731" y="14727"/>
                  <a:pt x="15000" y="14508"/>
                  <a:pt x="15000" y="14236"/>
                </a:cubicBezTo>
                <a:cubicBezTo>
                  <a:pt x="15000" y="13966"/>
                  <a:pt x="14731" y="13745"/>
                  <a:pt x="14400" y="13745"/>
                </a:cubicBezTo>
                <a:moveTo>
                  <a:pt x="3000" y="11291"/>
                </a:moveTo>
                <a:cubicBezTo>
                  <a:pt x="3000" y="11562"/>
                  <a:pt x="3269" y="11782"/>
                  <a:pt x="3600" y="11782"/>
                </a:cubicBezTo>
                <a:lnTo>
                  <a:pt x="18000" y="11782"/>
                </a:lnTo>
                <a:cubicBezTo>
                  <a:pt x="18331" y="11782"/>
                  <a:pt x="18600" y="11562"/>
                  <a:pt x="18600" y="11291"/>
                </a:cubicBezTo>
                <a:cubicBezTo>
                  <a:pt x="18600" y="11020"/>
                  <a:pt x="18331" y="10800"/>
                  <a:pt x="18000" y="10800"/>
                </a:cubicBezTo>
                <a:lnTo>
                  <a:pt x="3600" y="10800"/>
                </a:lnTo>
                <a:cubicBezTo>
                  <a:pt x="3269" y="10800"/>
                  <a:pt x="3000" y="11020"/>
                  <a:pt x="3000" y="11291"/>
                </a:cubicBezTo>
                <a:moveTo>
                  <a:pt x="20400" y="20618"/>
                </a:moveTo>
                <a:lnTo>
                  <a:pt x="6600" y="20618"/>
                </a:lnTo>
                <a:lnTo>
                  <a:pt x="1200" y="16200"/>
                </a:lnTo>
                <a:lnTo>
                  <a:pt x="1200" y="2945"/>
                </a:lnTo>
                <a:lnTo>
                  <a:pt x="4200" y="2945"/>
                </a:lnTo>
                <a:lnTo>
                  <a:pt x="4200" y="4418"/>
                </a:lnTo>
                <a:cubicBezTo>
                  <a:pt x="4200" y="4690"/>
                  <a:pt x="4469" y="4909"/>
                  <a:pt x="4800" y="4909"/>
                </a:cubicBezTo>
                <a:cubicBezTo>
                  <a:pt x="5131" y="4909"/>
                  <a:pt x="5400" y="4690"/>
                  <a:pt x="5400" y="4418"/>
                </a:cubicBezTo>
                <a:lnTo>
                  <a:pt x="5400" y="2945"/>
                </a:lnTo>
                <a:lnTo>
                  <a:pt x="6600" y="2945"/>
                </a:lnTo>
                <a:lnTo>
                  <a:pt x="6600" y="4418"/>
                </a:lnTo>
                <a:cubicBezTo>
                  <a:pt x="6600" y="4690"/>
                  <a:pt x="6869" y="4909"/>
                  <a:pt x="7200" y="4909"/>
                </a:cubicBezTo>
                <a:cubicBezTo>
                  <a:pt x="7531" y="4909"/>
                  <a:pt x="7800" y="4690"/>
                  <a:pt x="7800" y="4418"/>
                </a:cubicBezTo>
                <a:lnTo>
                  <a:pt x="7800" y="2945"/>
                </a:lnTo>
                <a:lnTo>
                  <a:pt x="9000" y="2945"/>
                </a:lnTo>
                <a:lnTo>
                  <a:pt x="9000" y="4418"/>
                </a:lnTo>
                <a:cubicBezTo>
                  <a:pt x="9000" y="4690"/>
                  <a:pt x="9269" y="4909"/>
                  <a:pt x="9600" y="4909"/>
                </a:cubicBezTo>
                <a:cubicBezTo>
                  <a:pt x="9931" y="4909"/>
                  <a:pt x="10200" y="4690"/>
                  <a:pt x="10200" y="4418"/>
                </a:cubicBezTo>
                <a:lnTo>
                  <a:pt x="10200" y="2945"/>
                </a:lnTo>
                <a:lnTo>
                  <a:pt x="11400" y="2945"/>
                </a:lnTo>
                <a:lnTo>
                  <a:pt x="11400" y="4418"/>
                </a:lnTo>
                <a:cubicBezTo>
                  <a:pt x="11400" y="4690"/>
                  <a:pt x="11669" y="4909"/>
                  <a:pt x="12000" y="4909"/>
                </a:cubicBezTo>
                <a:cubicBezTo>
                  <a:pt x="12331" y="4909"/>
                  <a:pt x="12600" y="4690"/>
                  <a:pt x="12600" y="4418"/>
                </a:cubicBezTo>
                <a:lnTo>
                  <a:pt x="12600" y="2945"/>
                </a:lnTo>
                <a:lnTo>
                  <a:pt x="13800" y="2945"/>
                </a:lnTo>
                <a:lnTo>
                  <a:pt x="13800" y="4418"/>
                </a:lnTo>
                <a:cubicBezTo>
                  <a:pt x="13800" y="4690"/>
                  <a:pt x="14069" y="4909"/>
                  <a:pt x="14400" y="4909"/>
                </a:cubicBezTo>
                <a:cubicBezTo>
                  <a:pt x="14731" y="4909"/>
                  <a:pt x="15000" y="4690"/>
                  <a:pt x="15000" y="4418"/>
                </a:cubicBezTo>
                <a:lnTo>
                  <a:pt x="15000" y="2945"/>
                </a:lnTo>
                <a:lnTo>
                  <a:pt x="16200" y="2945"/>
                </a:lnTo>
                <a:lnTo>
                  <a:pt x="16200" y="4418"/>
                </a:lnTo>
                <a:cubicBezTo>
                  <a:pt x="16200" y="4690"/>
                  <a:pt x="16469" y="4909"/>
                  <a:pt x="16800" y="4909"/>
                </a:cubicBezTo>
                <a:cubicBezTo>
                  <a:pt x="17131" y="4909"/>
                  <a:pt x="17400" y="4690"/>
                  <a:pt x="17400" y="4418"/>
                </a:cubicBezTo>
                <a:lnTo>
                  <a:pt x="17400" y="2945"/>
                </a:lnTo>
                <a:lnTo>
                  <a:pt x="20400" y="2945"/>
                </a:lnTo>
                <a:cubicBezTo>
                  <a:pt x="20400" y="2945"/>
                  <a:pt x="20400" y="20618"/>
                  <a:pt x="20400" y="20618"/>
                </a:cubicBezTo>
                <a:close/>
                <a:moveTo>
                  <a:pt x="1200" y="20618"/>
                </a:moveTo>
                <a:lnTo>
                  <a:pt x="1200" y="17673"/>
                </a:lnTo>
                <a:lnTo>
                  <a:pt x="4800" y="20618"/>
                </a:lnTo>
                <a:cubicBezTo>
                  <a:pt x="4800" y="20618"/>
                  <a:pt x="1200" y="20618"/>
                  <a:pt x="1200" y="20618"/>
                </a:cubicBezTo>
                <a:close/>
                <a:moveTo>
                  <a:pt x="20400" y="1964"/>
                </a:moveTo>
                <a:lnTo>
                  <a:pt x="17400" y="1964"/>
                </a:lnTo>
                <a:lnTo>
                  <a:pt x="17400" y="491"/>
                </a:lnTo>
                <a:cubicBezTo>
                  <a:pt x="17400" y="220"/>
                  <a:pt x="17131" y="0"/>
                  <a:pt x="16800" y="0"/>
                </a:cubicBezTo>
                <a:cubicBezTo>
                  <a:pt x="16469" y="0"/>
                  <a:pt x="16200" y="220"/>
                  <a:pt x="16200" y="491"/>
                </a:cubicBezTo>
                <a:lnTo>
                  <a:pt x="16200" y="1964"/>
                </a:lnTo>
                <a:lnTo>
                  <a:pt x="15000" y="1964"/>
                </a:lnTo>
                <a:lnTo>
                  <a:pt x="15000" y="491"/>
                </a:lnTo>
                <a:cubicBezTo>
                  <a:pt x="15000" y="220"/>
                  <a:pt x="14731" y="0"/>
                  <a:pt x="14400" y="0"/>
                </a:cubicBezTo>
                <a:cubicBezTo>
                  <a:pt x="14069" y="0"/>
                  <a:pt x="13800" y="220"/>
                  <a:pt x="13800" y="491"/>
                </a:cubicBezTo>
                <a:lnTo>
                  <a:pt x="13800" y="1964"/>
                </a:lnTo>
                <a:lnTo>
                  <a:pt x="12600" y="1964"/>
                </a:lnTo>
                <a:lnTo>
                  <a:pt x="12600" y="491"/>
                </a:lnTo>
                <a:cubicBezTo>
                  <a:pt x="12600" y="220"/>
                  <a:pt x="12331" y="0"/>
                  <a:pt x="12000" y="0"/>
                </a:cubicBezTo>
                <a:cubicBezTo>
                  <a:pt x="11669" y="0"/>
                  <a:pt x="11400" y="220"/>
                  <a:pt x="11400" y="491"/>
                </a:cubicBezTo>
                <a:lnTo>
                  <a:pt x="11400" y="1964"/>
                </a:lnTo>
                <a:lnTo>
                  <a:pt x="10200" y="1964"/>
                </a:lnTo>
                <a:lnTo>
                  <a:pt x="10200" y="491"/>
                </a:lnTo>
                <a:cubicBezTo>
                  <a:pt x="10200" y="220"/>
                  <a:pt x="9931" y="0"/>
                  <a:pt x="9600" y="0"/>
                </a:cubicBezTo>
                <a:cubicBezTo>
                  <a:pt x="9269" y="0"/>
                  <a:pt x="9000" y="220"/>
                  <a:pt x="9000" y="491"/>
                </a:cubicBezTo>
                <a:lnTo>
                  <a:pt x="9000" y="1964"/>
                </a:lnTo>
                <a:lnTo>
                  <a:pt x="7800" y="1964"/>
                </a:lnTo>
                <a:lnTo>
                  <a:pt x="7800" y="491"/>
                </a:lnTo>
                <a:cubicBezTo>
                  <a:pt x="7800" y="220"/>
                  <a:pt x="7531" y="0"/>
                  <a:pt x="7200" y="0"/>
                </a:cubicBezTo>
                <a:cubicBezTo>
                  <a:pt x="6869" y="0"/>
                  <a:pt x="6600" y="220"/>
                  <a:pt x="6600" y="491"/>
                </a:cubicBezTo>
                <a:lnTo>
                  <a:pt x="6600" y="1964"/>
                </a:lnTo>
                <a:lnTo>
                  <a:pt x="5400" y="1964"/>
                </a:lnTo>
                <a:lnTo>
                  <a:pt x="5400" y="491"/>
                </a:lnTo>
                <a:cubicBezTo>
                  <a:pt x="5400" y="220"/>
                  <a:pt x="5131" y="0"/>
                  <a:pt x="4800" y="0"/>
                </a:cubicBezTo>
                <a:cubicBezTo>
                  <a:pt x="4469" y="0"/>
                  <a:pt x="4200" y="220"/>
                  <a:pt x="4200" y="491"/>
                </a:cubicBezTo>
                <a:lnTo>
                  <a:pt x="4200" y="1964"/>
                </a:lnTo>
                <a:lnTo>
                  <a:pt x="1200" y="1964"/>
                </a:lnTo>
                <a:cubicBezTo>
                  <a:pt x="538" y="1964"/>
                  <a:pt x="0" y="2404"/>
                  <a:pt x="0" y="2945"/>
                </a:cubicBezTo>
                <a:lnTo>
                  <a:pt x="0" y="20618"/>
                </a:lnTo>
                <a:cubicBezTo>
                  <a:pt x="0" y="21161"/>
                  <a:pt x="538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1"/>
                  <a:pt x="21600" y="20618"/>
                </a:cubicBezTo>
                <a:lnTo>
                  <a:pt x="21600" y="2945"/>
                </a:lnTo>
                <a:cubicBezTo>
                  <a:pt x="21600" y="2404"/>
                  <a:pt x="21062" y="1964"/>
                  <a:pt x="20400" y="1964"/>
                </a:cubicBezTo>
                <a:moveTo>
                  <a:pt x="3600" y="8836"/>
                </a:moveTo>
                <a:lnTo>
                  <a:pt x="10800" y="8836"/>
                </a:lnTo>
                <a:cubicBezTo>
                  <a:pt x="11131" y="8836"/>
                  <a:pt x="11400" y="8617"/>
                  <a:pt x="11400" y="8345"/>
                </a:cubicBezTo>
                <a:cubicBezTo>
                  <a:pt x="11400" y="8075"/>
                  <a:pt x="11131" y="7855"/>
                  <a:pt x="10800" y="7855"/>
                </a:cubicBezTo>
                <a:lnTo>
                  <a:pt x="3600" y="7855"/>
                </a:lnTo>
                <a:cubicBezTo>
                  <a:pt x="3269" y="7855"/>
                  <a:pt x="3000" y="8075"/>
                  <a:pt x="3000" y="8345"/>
                </a:cubicBezTo>
                <a:cubicBezTo>
                  <a:pt x="3000" y="8617"/>
                  <a:pt x="3269" y="8836"/>
                  <a:pt x="3600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6" name="Shape 2538"/>
          <p:cNvSpPr/>
          <p:nvPr/>
        </p:nvSpPr>
        <p:spPr>
          <a:xfrm>
            <a:off x="2496487" y="2489445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5891"/>
                </a:moveTo>
                <a:lnTo>
                  <a:pt x="1200" y="5891"/>
                </a:lnTo>
                <a:lnTo>
                  <a:pt x="1200" y="3927"/>
                </a:lnTo>
                <a:lnTo>
                  <a:pt x="6000" y="3927"/>
                </a:lnTo>
                <a:cubicBezTo>
                  <a:pt x="6000" y="4469"/>
                  <a:pt x="6538" y="4909"/>
                  <a:pt x="7200" y="4909"/>
                </a:cubicBezTo>
                <a:lnTo>
                  <a:pt x="14400" y="4909"/>
                </a:lnTo>
                <a:cubicBezTo>
                  <a:pt x="15062" y="4909"/>
                  <a:pt x="15600" y="4469"/>
                  <a:pt x="15600" y="3927"/>
                </a:cubicBezTo>
                <a:lnTo>
                  <a:pt x="20400" y="3927"/>
                </a:lnTo>
                <a:cubicBezTo>
                  <a:pt x="20400" y="3927"/>
                  <a:pt x="20400" y="5891"/>
                  <a:pt x="20400" y="5891"/>
                </a:cubicBezTo>
                <a:close/>
                <a:moveTo>
                  <a:pt x="20400" y="20618"/>
                </a:moveTo>
                <a:lnTo>
                  <a:pt x="1200" y="20618"/>
                </a:lnTo>
                <a:lnTo>
                  <a:pt x="1200" y="6873"/>
                </a:lnTo>
                <a:lnTo>
                  <a:pt x="20400" y="6873"/>
                </a:lnTo>
                <a:cubicBezTo>
                  <a:pt x="20400" y="6873"/>
                  <a:pt x="20400" y="20618"/>
                  <a:pt x="20400" y="20618"/>
                </a:cubicBezTo>
                <a:close/>
                <a:moveTo>
                  <a:pt x="7200" y="1964"/>
                </a:moveTo>
                <a:lnTo>
                  <a:pt x="14400" y="1964"/>
                </a:lnTo>
                <a:lnTo>
                  <a:pt x="14400" y="3927"/>
                </a:lnTo>
                <a:lnTo>
                  <a:pt x="7200" y="3927"/>
                </a:lnTo>
                <a:cubicBezTo>
                  <a:pt x="7200" y="3927"/>
                  <a:pt x="7200" y="1964"/>
                  <a:pt x="7200" y="1964"/>
                </a:cubicBezTo>
                <a:close/>
                <a:moveTo>
                  <a:pt x="20400" y="2945"/>
                </a:moveTo>
                <a:lnTo>
                  <a:pt x="15600" y="2945"/>
                </a:lnTo>
                <a:lnTo>
                  <a:pt x="15600" y="1964"/>
                </a:lnTo>
                <a:cubicBezTo>
                  <a:pt x="15600" y="1422"/>
                  <a:pt x="15062" y="982"/>
                  <a:pt x="14400" y="982"/>
                </a:cubicBezTo>
                <a:lnTo>
                  <a:pt x="12000" y="982"/>
                </a:lnTo>
                <a:cubicBezTo>
                  <a:pt x="12000" y="440"/>
                  <a:pt x="11462" y="0"/>
                  <a:pt x="10800" y="0"/>
                </a:cubicBezTo>
                <a:cubicBezTo>
                  <a:pt x="10138" y="0"/>
                  <a:pt x="9600" y="440"/>
                  <a:pt x="9600" y="982"/>
                </a:cubicBezTo>
                <a:lnTo>
                  <a:pt x="7200" y="982"/>
                </a:lnTo>
                <a:cubicBezTo>
                  <a:pt x="6538" y="982"/>
                  <a:pt x="6000" y="1422"/>
                  <a:pt x="6000" y="1964"/>
                </a:cubicBezTo>
                <a:lnTo>
                  <a:pt x="6000" y="2945"/>
                </a:lnTo>
                <a:lnTo>
                  <a:pt x="1200" y="2945"/>
                </a:lnTo>
                <a:cubicBezTo>
                  <a:pt x="538" y="2945"/>
                  <a:pt x="0" y="3386"/>
                  <a:pt x="0" y="3927"/>
                </a:cubicBezTo>
                <a:lnTo>
                  <a:pt x="0" y="20618"/>
                </a:lnTo>
                <a:cubicBezTo>
                  <a:pt x="0" y="21160"/>
                  <a:pt x="538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0"/>
                  <a:pt x="21600" y="20618"/>
                </a:cubicBezTo>
                <a:lnTo>
                  <a:pt x="21600" y="3927"/>
                </a:lnTo>
                <a:cubicBezTo>
                  <a:pt x="21600" y="3386"/>
                  <a:pt x="21062" y="2945"/>
                  <a:pt x="20400" y="2945"/>
                </a:cubicBezTo>
                <a:moveTo>
                  <a:pt x="4200" y="16691"/>
                </a:moveTo>
                <a:lnTo>
                  <a:pt x="15000" y="16691"/>
                </a:lnTo>
                <a:cubicBezTo>
                  <a:pt x="15331" y="16691"/>
                  <a:pt x="15600" y="16472"/>
                  <a:pt x="15600" y="16200"/>
                </a:cubicBezTo>
                <a:cubicBezTo>
                  <a:pt x="15600" y="15929"/>
                  <a:pt x="15331" y="15709"/>
                  <a:pt x="15000" y="15709"/>
                </a:cubicBezTo>
                <a:lnTo>
                  <a:pt x="4200" y="15709"/>
                </a:lnTo>
                <a:cubicBezTo>
                  <a:pt x="3869" y="15709"/>
                  <a:pt x="3600" y="15929"/>
                  <a:pt x="3600" y="16200"/>
                </a:cubicBezTo>
                <a:cubicBezTo>
                  <a:pt x="3600" y="16472"/>
                  <a:pt x="3869" y="16691"/>
                  <a:pt x="4200" y="16691"/>
                </a:cubicBezTo>
                <a:moveTo>
                  <a:pt x="4200" y="13745"/>
                </a:moveTo>
                <a:lnTo>
                  <a:pt x="17400" y="13745"/>
                </a:lnTo>
                <a:cubicBezTo>
                  <a:pt x="17731" y="13745"/>
                  <a:pt x="18000" y="13526"/>
                  <a:pt x="18000" y="13255"/>
                </a:cubicBezTo>
                <a:cubicBezTo>
                  <a:pt x="18000" y="12984"/>
                  <a:pt x="17731" y="12764"/>
                  <a:pt x="17400" y="12764"/>
                </a:cubicBezTo>
                <a:lnTo>
                  <a:pt x="4200" y="12764"/>
                </a:lnTo>
                <a:cubicBezTo>
                  <a:pt x="3869" y="12764"/>
                  <a:pt x="3600" y="12984"/>
                  <a:pt x="3600" y="13255"/>
                </a:cubicBezTo>
                <a:cubicBezTo>
                  <a:pt x="3600" y="13526"/>
                  <a:pt x="3869" y="13745"/>
                  <a:pt x="4200" y="13745"/>
                </a:cubicBezTo>
                <a:moveTo>
                  <a:pt x="4200" y="10800"/>
                </a:moveTo>
                <a:lnTo>
                  <a:pt x="11400" y="10800"/>
                </a:lnTo>
                <a:cubicBezTo>
                  <a:pt x="11731" y="10800"/>
                  <a:pt x="12000" y="10581"/>
                  <a:pt x="12000" y="10309"/>
                </a:cubicBezTo>
                <a:cubicBezTo>
                  <a:pt x="12000" y="10038"/>
                  <a:pt x="11731" y="9818"/>
                  <a:pt x="11400" y="9818"/>
                </a:cubicBezTo>
                <a:lnTo>
                  <a:pt x="4200" y="9818"/>
                </a:lnTo>
                <a:cubicBezTo>
                  <a:pt x="3869" y="9818"/>
                  <a:pt x="3600" y="10038"/>
                  <a:pt x="3600" y="10309"/>
                </a:cubicBezTo>
                <a:cubicBezTo>
                  <a:pt x="3600" y="10581"/>
                  <a:pt x="3869" y="10800"/>
                  <a:pt x="42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7" name="Shape 2539"/>
          <p:cNvSpPr/>
          <p:nvPr/>
        </p:nvSpPr>
        <p:spPr>
          <a:xfrm>
            <a:off x="3004355" y="2533883"/>
            <a:ext cx="279328" cy="1904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720"/>
                </a:moveTo>
                <a:cubicBezTo>
                  <a:pt x="21600" y="323"/>
                  <a:pt x="21380" y="0"/>
                  <a:pt x="21109" y="0"/>
                </a:cubicBezTo>
                <a:cubicBezTo>
                  <a:pt x="20969" y="0"/>
                  <a:pt x="20845" y="88"/>
                  <a:pt x="20756" y="226"/>
                </a:cubicBezTo>
                <a:lnTo>
                  <a:pt x="20754" y="223"/>
                </a:lnTo>
                <a:lnTo>
                  <a:pt x="7848" y="19853"/>
                </a:lnTo>
                <a:lnTo>
                  <a:pt x="838" y="9571"/>
                </a:lnTo>
                <a:cubicBezTo>
                  <a:pt x="749" y="9441"/>
                  <a:pt x="626" y="9360"/>
                  <a:pt x="491" y="9360"/>
                </a:cubicBezTo>
                <a:cubicBezTo>
                  <a:pt x="220" y="9360"/>
                  <a:pt x="0" y="9683"/>
                  <a:pt x="0" y="10080"/>
                </a:cubicBezTo>
                <a:cubicBezTo>
                  <a:pt x="0" y="10279"/>
                  <a:pt x="55" y="10459"/>
                  <a:pt x="144" y="10589"/>
                </a:cubicBezTo>
                <a:lnTo>
                  <a:pt x="7507" y="21390"/>
                </a:lnTo>
                <a:cubicBezTo>
                  <a:pt x="7596" y="21520"/>
                  <a:pt x="7719" y="21600"/>
                  <a:pt x="7855" y="21600"/>
                </a:cubicBezTo>
                <a:cubicBezTo>
                  <a:pt x="7995" y="21600"/>
                  <a:pt x="8119" y="21513"/>
                  <a:pt x="8208" y="21376"/>
                </a:cubicBezTo>
                <a:lnTo>
                  <a:pt x="8210" y="21377"/>
                </a:lnTo>
                <a:lnTo>
                  <a:pt x="21465" y="1217"/>
                </a:lnTo>
                <a:lnTo>
                  <a:pt x="21462" y="1215"/>
                </a:lnTo>
                <a:cubicBezTo>
                  <a:pt x="21547" y="1087"/>
                  <a:pt x="21600" y="913"/>
                  <a:pt x="21600" y="7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8" name="Shape 2540"/>
          <p:cNvSpPr/>
          <p:nvPr/>
        </p:nvSpPr>
        <p:spPr>
          <a:xfrm>
            <a:off x="3537616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732" y="6661"/>
                </a:moveTo>
                <a:cubicBezTo>
                  <a:pt x="20540" y="6471"/>
                  <a:pt x="20228" y="6473"/>
                  <a:pt x="20038" y="6667"/>
                </a:cubicBezTo>
                <a:cubicBezTo>
                  <a:pt x="19903" y="6804"/>
                  <a:pt x="19870" y="7000"/>
                  <a:pt x="19929" y="7171"/>
                </a:cubicBezTo>
                <a:lnTo>
                  <a:pt x="19918" y="7175"/>
                </a:lnTo>
                <a:cubicBezTo>
                  <a:pt x="20365" y="8298"/>
                  <a:pt x="20618" y="951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5378" y="20618"/>
                  <a:pt x="982" y="16223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3575" y="982"/>
                  <a:pt x="16077" y="2136"/>
                  <a:pt x="17862" y="3989"/>
                </a:cubicBezTo>
                <a:lnTo>
                  <a:pt x="17868" y="3982"/>
                </a:lnTo>
                <a:cubicBezTo>
                  <a:pt x="18062" y="4157"/>
                  <a:pt x="18359" y="4153"/>
                  <a:pt x="18544" y="3965"/>
                </a:cubicBezTo>
                <a:cubicBezTo>
                  <a:pt x="18734" y="3771"/>
                  <a:pt x="18732" y="3461"/>
                  <a:pt x="18539" y="3270"/>
                </a:cubicBezTo>
                <a:cubicBezTo>
                  <a:pt x="18520" y="3252"/>
                  <a:pt x="18496" y="3244"/>
                  <a:pt x="18476" y="3230"/>
                </a:cubicBezTo>
                <a:cubicBezTo>
                  <a:pt x="16521" y="1241"/>
                  <a:pt x="13810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9412"/>
                  <a:pt x="21329" y="8089"/>
                  <a:pt x="20851" y="6869"/>
                </a:cubicBezTo>
                <a:cubicBezTo>
                  <a:pt x="20828" y="6794"/>
                  <a:pt x="20793" y="6721"/>
                  <a:pt x="20732" y="6661"/>
                </a:cubicBezTo>
                <a:moveTo>
                  <a:pt x="10792" y="13534"/>
                </a:moveTo>
                <a:lnTo>
                  <a:pt x="6238" y="8980"/>
                </a:lnTo>
                <a:cubicBezTo>
                  <a:pt x="6149" y="8891"/>
                  <a:pt x="6027" y="8836"/>
                  <a:pt x="5891" y="8836"/>
                </a:cubicBezTo>
                <a:cubicBezTo>
                  <a:pt x="5620" y="8836"/>
                  <a:pt x="5400" y="9056"/>
                  <a:pt x="5400" y="9327"/>
                </a:cubicBezTo>
                <a:cubicBezTo>
                  <a:pt x="5400" y="9463"/>
                  <a:pt x="5455" y="9585"/>
                  <a:pt x="5544" y="9675"/>
                </a:cubicBezTo>
                <a:lnTo>
                  <a:pt x="10453" y="14583"/>
                </a:lnTo>
                <a:cubicBezTo>
                  <a:pt x="10542" y="14672"/>
                  <a:pt x="10664" y="14727"/>
                  <a:pt x="10800" y="14727"/>
                </a:cubicBezTo>
                <a:cubicBezTo>
                  <a:pt x="10940" y="14727"/>
                  <a:pt x="11064" y="14668"/>
                  <a:pt x="11154" y="14574"/>
                </a:cubicBezTo>
                <a:lnTo>
                  <a:pt x="11155" y="14576"/>
                </a:lnTo>
                <a:lnTo>
                  <a:pt x="19353" y="5988"/>
                </a:lnTo>
                <a:cubicBezTo>
                  <a:pt x="19353" y="5989"/>
                  <a:pt x="19354" y="5990"/>
                  <a:pt x="19354" y="5991"/>
                </a:cubicBezTo>
                <a:lnTo>
                  <a:pt x="20055" y="5255"/>
                </a:lnTo>
                <a:cubicBezTo>
                  <a:pt x="20055" y="5255"/>
                  <a:pt x="20054" y="5254"/>
                  <a:pt x="20054" y="5253"/>
                </a:cubicBezTo>
                <a:lnTo>
                  <a:pt x="21464" y="3775"/>
                </a:lnTo>
                <a:lnTo>
                  <a:pt x="21463" y="3774"/>
                </a:lnTo>
                <a:cubicBezTo>
                  <a:pt x="21547" y="3686"/>
                  <a:pt x="21600" y="3567"/>
                  <a:pt x="21600" y="3436"/>
                </a:cubicBezTo>
                <a:cubicBezTo>
                  <a:pt x="21600" y="3166"/>
                  <a:pt x="21380" y="2945"/>
                  <a:pt x="21109" y="2945"/>
                </a:cubicBezTo>
                <a:cubicBezTo>
                  <a:pt x="20969" y="2945"/>
                  <a:pt x="20844" y="3005"/>
                  <a:pt x="20755" y="3099"/>
                </a:cubicBezTo>
                <a:lnTo>
                  <a:pt x="20754" y="3097"/>
                </a:lnTo>
                <a:lnTo>
                  <a:pt x="19493" y="4419"/>
                </a:lnTo>
                <a:cubicBezTo>
                  <a:pt x="19492" y="4418"/>
                  <a:pt x="19491" y="4416"/>
                  <a:pt x="19490" y="4415"/>
                </a:cubicBezTo>
                <a:lnTo>
                  <a:pt x="18805" y="5133"/>
                </a:lnTo>
                <a:cubicBezTo>
                  <a:pt x="18806" y="5134"/>
                  <a:pt x="18807" y="5136"/>
                  <a:pt x="18807" y="5137"/>
                </a:cubicBezTo>
                <a:cubicBezTo>
                  <a:pt x="18807" y="5137"/>
                  <a:pt x="10792" y="13534"/>
                  <a:pt x="10792" y="1353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Shape 2541"/>
          <p:cNvSpPr/>
          <p:nvPr/>
        </p:nvSpPr>
        <p:spPr>
          <a:xfrm>
            <a:off x="4096270" y="2514838"/>
            <a:ext cx="228541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648" y="10800"/>
                </a:moveTo>
                <a:lnTo>
                  <a:pt x="21424" y="1024"/>
                </a:lnTo>
                <a:cubicBezTo>
                  <a:pt x="21533" y="916"/>
                  <a:pt x="21600" y="766"/>
                  <a:pt x="21600" y="600"/>
                </a:cubicBezTo>
                <a:cubicBezTo>
                  <a:pt x="21600" y="269"/>
                  <a:pt x="21332" y="0"/>
                  <a:pt x="21000" y="0"/>
                </a:cubicBezTo>
                <a:cubicBezTo>
                  <a:pt x="20835" y="0"/>
                  <a:pt x="20685" y="67"/>
                  <a:pt x="20576" y="176"/>
                </a:cubicBezTo>
                <a:lnTo>
                  <a:pt x="10800" y="9952"/>
                </a:lnTo>
                <a:lnTo>
                  <a:pt x="1024" y="176"/>
                </a:lnTo>
                <a:cubicBezTo>
                  <a:pt x="916" y="67"/>
                  <a:pt x="766" y="0"/>
                  <a:pt x="600" y="0"/>
                </a:cubicBezTo>
                <a:cubicBezTo>
                  <a:pt x="268" y="0"/>
                  <a:pt x="0" y="269"/>
                  <a:pt x="0" y="600"/>
                </a:cubicBezTo>
                <a:cubicBezTo>
                  <a:pt x="0" y="766"/>
                  <a:pt x="67" y="916"/>
                  <a:pt x="176" y="1025"/>
                </a:cubicBezTo>
                <a:lnTo>
                  <a:pt x="9952" y="10800"/>
                </a:lnTo>
                <a:lnTo>
                  <a:pt x="176" y="20576"/>
                </a:lnTo>
                <a:cubicBezTo>
                  <a:pt x="67" y="20684"/>
                  <a:pt x="0" y="20834"/>
                  <a:pt x="0" y="21000"/>
                </a:cubicBezTo>
                <a:cubicBezTo>
                  <a:pt x="0" y="21332"/>
                  <a:pt x="268" y="21600"/>
                  <a:pt x="600" y="21600"/>
                </a:cubicBezTo>
                <a:cubicBezTo>
                  <a:pt x="766" y="21600"/>
                  <a:pt x="916" y="21533"/>
                  <a:pt x="1024" y="21424"/>
                </a:cubicBezTo>
                <a:lnTo>
                  <a:pt x="10800" y="11648"/>
                </a:lnTo>
                <a:lnTo>
                  <a:pt x="20576" y="21424"/>
                </a:lnTo>
                <a:cubicBezTo>
                  <a:pt x="20685" y="21533"/>
                  <a:pt x="20835" y="21600"/>
                  <a:pt x="21000" y="21600"/>
                </a:cubicBezTo>
                <a:cubicBezTo>
                  <a:pt x="21332" y="21600"/>
                  <a:pt x="21600" y="21332"/>
                  <a:pt x="21600" y="21000"/>
                </a:cubicBezTo>
                <a:cubicBezTo>
                  <a:pt x="21600" y="20834"/>
                  <a:pt x="21533" y="20684"/>
                  <a:pt x="21424" y="20576"/>
                </a:cubicBezTo>
                <a:cubicBezTo>
                  <a:pt x="21424" y="20576"/>
                  <a:pt x="11648" y="10800"/>
                  <a:pt x="11648" y="108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0" name="Shape 2542"/>
          <p:cNvSpPr/>
          <p:nvPr/>
        </p:nvSpPr>
        <p:spPr>
          <a:xfrm>
            <a:off x="4604138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4909"/>
                </a:moveTo>
                <a:lnTo>
                  <a:pt x="19636" y="4909"/>
                </a:lnTo>
                <a:lnTo>
                  <a:pt x="19636" y="3927"/>
                </a:lnTo>
                <a:lnTo>
                  <a:pt x="18655" y="3927"/>
                </a:lnTo>
                <a:cubicBezTo>
                  <a:pt x="18655" y="3927"/>
                  <a:pt x="18655" y="4909"/>
                  <a:pt x="18655" y="4909"/>
                </a:cubicBezTo>
                <a:close/>
                <a:moveTo>
                  <a:pt x="19636" y="12764"/>
                </a:moveTo>
                <a:lnTo>
                  <a:pt x="18655" y="12764"/>
                </a:lnTo>
                <a:lnTo>
                  <a:pt x="18655" y="13745"/>
                </a:lnTo>
                <a:lnTo>
                  <a:pt x="19636" y="13745"/>
                </a:lnTo>
                <a:cubicBezTo>
                  <a:pt x="19636" y="13745"/>
                  <a:pt x="19636" y="12764"/>
                  <a:pt x="19636" y="12764"/>
                </a:cubicBezTo>
                <a:close/>
                <a:moveTo>
                  <a:pt x="18655" y="2945"/>
                </a:moveTo>
                <a:lnTo>
                  <a:pt x="19636" y="2945"/>
                </a:lnTo>
                <a:lnTo>
                  <a:pt x="19636" y="1964"/>
                </a:lnTo>
                <a:lnTo>
                  <a:pt x="18655" y="1964"/>
                </a:lnTo>
                <a:cubicBezTo>
                  <a:pt x="18655" y="1964"/>
                  <a:pt x="18655" y="2945"/>
                  <a:pt x="18655" y="2945"/>
                </a:cubicBezTo>
                <a:close/>
                <a:moveTo>
                  <a:pt x="20618" y="10309"/>
                </a:moveTo>
                <a:lnTo>
                  <a:pt x="17673" y="10309"/>
                </a:lnTo>
                <a:lnTo>
                  <a:pt x="17673" y="982"/>
                </a:ln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0309"/>
                  <a:pt x="20618" y="10309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7673" y="20618"/>
                </a:lnTo>
                <a:lnTo>
                  <a:pt x="17673" y="11291"/>
                </a:lnTo>
                <a:lnTo>
                  <a:pt x="20618" y="11291"/>
                </a:lnTo>
                <a:cubicBezTo>
                  <a:pt x="20618" y="11291"/>
                  <a:pt x="20618" y="19636"/>
                  <a:pt x="20618" y="19636"/>
                </a:cubicBezTo>
                <a:close/>
                <a:moveTo>
                  <a:pt x="16691" y="10309"/>
                </a:moveTo>
                <a:lnTo>
                  <a:pt x="4909" y="10309"/>
                </a:lnTo>
                <a:lnTo>
                  <a:pt x="4909" y="982"/>
                </a:lnTo>
                <a:lnTo>
                  <a:pt x="16691" y="982"/>
                </a:lnTo>
                <a:cubicBezTo>
                  <a:pt x="16691" y="982"/>
                  <a:pt x="16691" y="10309"/>
                  <a:pt x="16691" y="10309"/>
                </a:cubicBezTo>
                <a:close/>
                <a:moveTo>
                  <a:pt x="16691" y="20618"/>
                </a:moveTo>
                <a:lnTo>
                  <a:pt x="4909" y="20618"/>
                </a:lnTo>
                <a:lnTo>
                  <a:pt x="4909" y="11291"/>
                </a:lnTo>
                <a:lnTo>
                  <a:pt x="16691" y="11291"/>
                </a:lnTo>
                <a:cubicBezTo>
                  <a:pt x="16691" y="11291"/>
                  <a:pt x="16691" y="20618"/>
                  <a:pt x="16691" y="20618"/>
                </a:cubicBezTo>
                <a:close/>
                <a:moveTo>
                  <a:pt x="3927" y="10309"/>
                </a:moveTo>
                <a:lnTo>
                  <a:pt x="982" y="10309"/>
                </a:ln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3927" y="982"/>
                </a:lnTo>
                <a:cubicBezTo>
                  <a:pt x="3927" y="982"/>
                  <a:pt x="3927" y="10309"/>
                  <a:pt x="3927" y="10309"/>
                </a:cubicBezTo>
                <a:close/>
                <a:moveTo>
                  <a:pt x="3927" y="20618"/>
                </a:move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1291"/>
                </a:lnTo>
                <a:lnTo>
                  <a:pt x="3927" y="11291"/>
                </a:lnTo>
                <a:cubicBezTo>
                  <a:pt x="3927" y="11291"/>
                  <a:pt x="3927" y="20618"/>
                  <a:pt x="3927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9636" y="14727"/>
                </a:moveTo>
                <a:lnTo>
                  <a:pt x="18655" y="14727"/>
                </a:lnTo>
                <a:lnTo>
                  <a:pt x="18655" y="15709"/>
                </a:lnTo>
                <a:lnTo>
                  <a:pt x="19636" y="15709"/>
                </a:lnTo>
                <a:cubicBezTo>
                  <a:pt x="19636" y="15709"/>
                  <a:pt x="19636" y="14727"/>
                  <a:pt x="19636" y="14727"/>
                </a:cubicBezTo>
                <a:close/>
                <a:moveTo>
                  <a:pt x="18655" y="6873"/>
                </a:moveTo>
                <a:lnTo>
                  <a:pt x="19636" y="6873"/>
                </a:lnTo>
                <a:lnTo>
                  <a:pt x="19636" y="5891"/>
                </a:lnTo>
                <a:lnTo>
                  <a:pt x="18655" y="5891"/>
                </a:lnTo>
                <a:cubicBezTo>
                  <a:pt x="18655" y="5891"/>
                  <a:pt x="18655" y="6873"/>
                  <a:pt x="18655" y="6873"/>
                </a:cubicBezTo>
                <a:close/>
                <a:moveTo>
                  <a:pt x="18655" y="8836"/>
                </a:moveTo>
                <a:lnTo>
                  <a:pt x="19636" y="8836"/>
                </a:lnTo>
                <a:lnTo>
                  <a:pt x="19636" y="7855"/>
                </a:lnTo>
                <a:lnTo>
                  <a:pt x="18655" y="7855"/>
                </a:lnTo>
                <a:cubicBezTo>
                  <a:pt x="18655" y="7855"/>
                  <a:pt x="18655" y="8836"/>
                  <a:pt x="18655" y="8836"/>
                </a:cubicBezTo>
                <a:close/>
                <a:moveTo>
                  <a:pt x="19636" y="16691"/>
                </a:moveTo>
                <a:lnTo>
                  <a:pt x="18655" y="16691"/>
                </a:lnTo>
                <a:lnTo>
                  <a:pt x="18655" y="17673"/>
                </a:lnTo>
                <a:lnTo>
                  <a:pt x="19636" y="17673"/>
                </a:lnTo>
                <a:cubicBezTo>
                  <a:pt x="19636" y="17673"/>
                  <a:pt x="19636" y="16691"/>
                  <a:pt x="19636" y="16691"/>
                </a:cubicBezTo>
                <a:close/>
                <a:moveTo>
                  <a:pt x="19636" y="18655"/>
                </a:moveTo>
                <a:lnTo>
                  <a:pt x="18655" y="18655"/>
                </a:lnTo>
                <a:lnTo>
                  <a:pt x="18655" y="19636"/>
                </a:lnTo>
                <a:lnTo>
                  <a:pt x="19636" y="19636"/>
                </a:lnTo>
                <a:cubicBezTo>
                  <a:pt x="19636" y="19636"/>
                  <a:pt x="19636" y="18655"/>
                  <a:pt x="19636" y="18655"/>
                </a:cubicBezTo>
                <a:close/>
                <a:moveTo>
                  <a:pt x="2945" y="18655"/>
                </a:moveTo>
                <a:lnTo>
                  <a:pt x="1964" y="18655"/>
                </a:lnTo>
                <a:lnTo>
                  <a:pt x="1964" y="19636"/>
                </a:lnTo>
                <a:lnTo>
                  <a:pt x="2945" y="19636"/>
                </a:lnTo>
                <a:cubicBezTo>
                  <a:pt x="2945" y="19636"/>
                  <a:pt x="2945" y="18655"/>
                  <a:pt x="2945" y="18655"/>
                </a:cubicBezTo>
                <a:close/>
                <a:moveTo>
                  <a:pt x="2945" y="16691"/>
                </a:moveTo>
                <a:lnTo>
                  <a:pt x="1964" y="16691"/>
                </a:lnTo>
                <a:lnTo>
                  <a:pt x="1964" y="17673"/>
                </a:lnTo>
                <a:lnTo>
                  <a:pt x="2945" y="17673"/>
                </a:lnTo>
                <a:cubicBezTo>
                  <a:pt x="2945" y="17673"/>
                  <a:pt x="2945" y="16691"/>
                  <a:pt x="2945" y="16691"/>
                </a:cubicBezTo>
                <a:close/>
                <a:moveTo>
                  <a:pt x="1964" y="2945"/>
                </a:moveTo>
                <a:lnTo>
                  <a:pt x="2945" y="2945"/>
                </a:lnTo>
                <a:lnTo>
                  <a:pt x="2945" y="1964"/>
                </a:lnTo>
                <a:lnTo>
                  <a:pt x="1964" y="1964"/>
                </a:lnTo>
                <a:cubicBezTo>
                  <a:pt x="1964" y="1964"/>
                  <a:pt x="1964" y="2945"/>
                  <a:pt x="1964" y="2945"/>
                </a:cubicBezTo>
                <a:close/>
                <a:moveTo>
                  <a:pt x="2945" y="14727"/>
                </a:moveTo>
                <a:lnTo>
                  <a:pt x="1964" y="14727"/>
                </a:lnTo>
                <a:lnTo>
                  <a:pt x="1964" y="15709"/>
                </a:lnTo>
                <a:lnTo>
                  <a:pt x="2945" y="15709"/>
                </a:lnTo>
                <a:cubicBezTo>
                  <a:pt x="2945" y="15709"/>
                  <a:pt x="2945" y="14727"/>
                  <a:pt x="2945" y="14727"/>
                </a:cubicBezTo>
                <a:close/>
                <a:moveTo>
                  <a:pt x="2945" y="12764"/>
                </a:moveTo>
                <a:lnTo>
                  <a:pt x="1964" y="12764"/>
                </a:lnTo>
                <a:lnTo>
                  <a:pt x="1964" y="13745"/>
                </a:lnTo>
                <a:lnTo>
                  <a:pt x="2945" y="13745"/>
                </a:lnTo>
                <a:cubicBezTo>
                  <a:pt x="2945" y="13745"/>
                  <a:pt x="2945" y="12764"/>
                  <a:pt x="2945" y="12764"/>
                </a:cubicBezTo>
                <a:close/>
                <a:moveTo>
                  <a:pt x="1964" y="6873"/>
                </a:moveTo>
                <a:lnTo>
                  <a:pt x="2945" y="6873"/>
                </a:lnTo>
                <a:lnTo>
                  <a:pt x="2945" y="5891"/>
                </a:lnTo>
                <a:lnTo>
                  <a:pt x="1964" y="5891"/>
                </a:lnTo>
                <a:cubicBezTo>
                  <a:pt x="1964" y="5891"/>
                  <a:pt x="1964" y="6873"/>
                  <a:pt x="1964" y="6873"/>
                </a:cubicBezTo>
                <a:close/>
                <a:moveTo>
                  <a:pt x="1964" y="4909"/>
                </a:moveTo>
                <a:lnTo>
                  <a:pt x="2945" y="4909"/>
                </a:lnTo>
                <a:lnTo>
                  <a:pt x="2945" y="3927"/>
                </a:lnTo>
                <a:lnTo>
                  <a:pt x="1964" y="3927"/>
                </a:lnTo>
                <a:cubicBezTo>
                  <a:pt x="1964" y="3927"/>
                  <a:pt x="1964" y="4909"/>
                  <a:pt x="1964" y="4909"/>
                </a:cubicBezTo>
                <a:close/>
                <a:moveTo>
                  <a:pt x="1964" y="8836"/>
                </a:moveTo>
                <a:lnTo>
                  <a:pt x="2945" y="8836"/>
                </a:lnTo>
                <a:lnTo>
                  <a:pt x="2945" y="7855"/>
                </a:lnTo>
                <a:lnTo>
                  <a:pt x="1964" y="7855"/>
                </a:lnTo>
                <a:cubicBezTo>
                  <a:pt x="1964" y="7855"/>
                  <a:pt x="1964" y="8836"/>
                  <a:pt x="1964" y="88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1" name="Shape 2543"/>
          <p:cNvSpPr/>
          <p:nvPr/>
        </p:nvSpPr>
        <p:spPr>
          <a:xfrm>
            <a:off x="5137399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8655"/>
                </a:moveTo>
                <a:lnTo>
                  <a:pt x="14727" y="18655"/>
                </a:lnTo>
                <a:lnTo>
                  <a:pt x="14727" y="19636"/>
                </a:lnTo>
                <a:lnTo>
                  <a:pt x="15709" y="19636"/>
                </a:lnTo>
                <a:cubicBezTo>
                  <a:pt x="15709" y="19636"/>
                  <a:pt x="15709" y="18655"/>
                  <a:pt x="15709" y="18655"/>
                </a:cubicBezTo>
                <a:close/>
                <a:moveTo>
                  <a:pt x="15709" y="14727"/>
                </a:moveTo>
                <a:lnTo>
                  <a:pt x="14727" y="14727"/>
                </a:lnTo>
                <a:lnTo>
                  <a:pt x="14727" y="15709"/>
                </a:lnTo>
                <a:lnTo>
                  <a:pt x="15709" y="15709"/>
                </a:lnTo>
                <a:cubicBezTo>
                  <a:pt x="15709" y="15709"/>
                  <a:pt x="15709" y="14727"/>
                  <a:pt x="15709" y="14727"/>
                </a:cubicBezTo>
                <a:close/>
                <a:moveTo>
                  <a:pt x="14727" y="10800"/>
                </a:moveTo>
                <a:lnTo>
                  <a:pt x="15709" y="10800"/>
                </a:lnTo>
                <a:lnTo>
                  <a:pt x="15709" y="9818"/>
                </a:lnTo>
                <a:lnTo>
                  <a:pt x="14727" y="9818"/>
                </a:lnTo>
                <a:cubicBezTo>
                  <a:pt x="14727" y="9818"/>
                  <a:pt x="14727" y="10800"/>
                  <a:pt x="14727" y="10800"/>
                </a:cubicBezTo>
                <a:close/>
                <a:moveTo>
                  <a:pt x="15709" y="16691"/>
                </a:moveTo>
                <a:lnTo>
                  <a:pt x="14727" y="16691"/>
                </a:lnTo>
                <a:lnTo>
                  <a:pt x="14727" y="17673"/>
                </a:lnTo>
                <a:lnTo>
                  <a:pt x="15709" y="17673"/>
                </a:lnTo>
                <a:cubicBezTo>
                  <a:pt x="15709" y="17673"/>
                  <a:pt x="15709" y="16691"/>
                  <a:pt x="15709" y="16691"/>
                </a:cubicBezTo>
                <a:close/>
                <a:moveTo>
                  <a:pt x="14727" y="8836"/>
                </a:moveTo>
                <a:lnTo>
                  <a:pt x="15709" y="8836"/>
                </a:lnTo>
                <a:lnTo>
                  <a:pt x="15709" y="7855"/>
                </a:lnTo>
                <a:lnTo>
                  <a:pt x="14727" y="7855"/>
                </a:lnTo>
                <a:cubicBezTo>
                  <a:pt x="14727" y="7855"/>
                  <a:pt x="14727" y="8836"/>
                  <a:pt x="14727" y="8836"/>
                </a:cubicBezTo>
                <a:close/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879"/>
                  <a:pt x="3927" y="1964"/>
                </a:cubicBezTo>
                <a:lnTo>
                  <a:pt x="3927" y="2455"/>
                </a:lnTo>
                <a:cubicBezTo>
                  <a:pt x="3927" y="2726"/>
                  <a:pt x="4147" y="2945"/>
                  <a:pt x="4418" y="2945"/>
                </a:cubicBezTo>
                <a:cubicBezTo>
                  <a:pt x="4690" y="2945"/>
                  <a:pt x="4909" y="2726"/>
                  <a:pt x="4909" y="2455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15709"/>
                </a:lnTo>
                <a:cubicBezTo>
                  <a:pt x="20618" y="16251"/>
                  <a:pt x="20178" y="16691"/>
                  <a:pt x="19636" y="16691"/>
                </a:cubicBezTo>
                <a:lnTo>
                  <a:pt x="19145" y="16691"/>
                </a:lnTo>
                <a:cubicBezTo>
                  <a:pt x="18874" y="16691"/>
                  <a:pt x="18655" y="16911"/>
                  <a:pt x="18655" y="17182"/>
                </a:cubicBezTo>
                <a:cubicBezTo>
                  <a:pt x="18655" y="17453"/>
                  <a:pt x="18874" y="17673"/>
                  <a:pt x="19145" y="17673"/>
                </a:cubicBezTo>
                <a:lnTo>
                  <a:pt x="19636" y="17673"/>
                </a:lnTo>
                <a:cubicBezTo>
                  <a:pt x="20721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727" y="6873"/>
                </a:moveTo>
                <a:lnTo>
                  <a:pt x="15709" y="6873"/>
                </a:lnTo>
                <a:lnTo>
                  <a:pt x="15709" y="5891"/>
                </a:lnTo>
                <a:lnTo>
                  <a:pt x="14727" y="5891"/>
                </a:lnTo>
                <a:cubicBezTo>
                  <a:pt x="14727" y="5891"/>
                  <a:pt x="14727" y="6873"/>
                  <a:pt x="14727" y="6873"/>
                </a:cubicBezTo>
                <a:close/>
                <a:moveTo>
                  <a:pt x="16691" y="12273"/>
                </a:moveTo>
                <a:lnTo>
                  <a:pt x="13745" y="12273"/>
                </a:lnTo>
                <a:lnTo>
                  <a:pt x="13745" y="4909"/>
                </a:lnTo>
                <a:lnTo>
                  <a:pt x="15709" y="4909"/>
                </a:lnTo>
                <a:cubicBezTo>
                  <a:pt x="16251" y="4909"/>
                  <a:pt x="16691" y="5349"/>
                  <a:pt x="16691" y="5891"/>
                </a:cubicBezTo>
                <a:cubicBezTo>
                  <a:pt x="16691" y="5891"/>
                  <a:pt x="16691" y="12273"/>
                  <a:pt x="16691" y="12273"/>
                </a:cubicBezTo>
                <a:close/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3745" y="20618"/>
                </a:lnTo>
                <a:lnTo>
                  <a:pt x="13745" y="13255"/>
                </a:lnTo>
                <a:lnTo>
                  <a:pt x="16691" y="13255"/>
                </a:lnTo>
                <a:cubicBezTo>
                  <a:pt x="16691" y="13255"/>
                  <a:pt x="16691" y="19636"/>
                  <a:pt x="16691" y="19636"/>
                </a:cubicBezTo>
                <a:close/>
                <a:moveTo>
                  <a:pt x="12764" y="12273"/>
                </a:moveTo>
                <a:lnTo>
                  <a:pt x="4909" y="12273"/>
                </a:lnTo>
                <a:lnTo>
                  <a:pt x="4909" y="4909"/>
                </a:lnTo>
                <a:lnTo>
                  <a:pt x="12764" y="4909"/>
                </a:lnTo>
                <a:cubicBezTo>
                  <a:pt x="12764" y="4909"/>
                  <a:pt x="12764" y="12273"/>
                  <a:pt x="12764" y="12273"/>
                </a:cubicBezTo>
                <a:close/>
                <a:moveTo>
                  <a:pt x="12764" y="20618"/>
                </a:moveTo>
                <a:lnTo>
                  <a:pt x="4909" y="20618"/>
                </a:lnTo>
                <a:lnTo>
                  <a:pt x="4909" y="13255"/>
                </a:lnTo>
                <a:lnTo>
                  <a:pt x="12764" y="13255"/>
                </a:lnTo>
                <a:cubicBezTo>
                  <a:pt x="12764" y="13255"/>
                  <a:pt x="12764" y="20618"/>
                  <a:pt x="12764" y="20618"/>
                </a:cubicBezTo>
                <a:close/>
                <a:moveTo>
                  <a:pt x="3927" y="12273"/>
                </a:moveTo>
                <a:lnTo>
                  <a:pt x="982" y="12273"/>
                </a:ln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3927" y="4909"/>
                </a:lnTo>
                <a:cubicBezTo>
                  <a:pt x="3927" y="4909"/>
                  <a:pt x="3927" y="12273"/>
                  <a:pt x="3927" y="12273"/>
                </a:cubicBezTo>
                <a:close/>
                <a:moveTo>
                  <a:pt x="3927" y="20618"/>
                </a:move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3255"/>
                </a:lnTo>
                <a:lnTo>
                  <a:pt x="3927" y="13255"/>
                </a:lnTo>
                <a:cubicBezTo>
                  <a:pt x="3927" y="13255"/>
                  <a:pt x="3927" y="20618"/>
                  <a:pt x="3927" y="20618"/>
                </a:cubicBezTo>
                <a:close/>
                <a:moveTo>
                  <a:pt x="15709" y="3927"/>
                </a:move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5891"/>
                </a:lnTo>
                <a:cubicBezTo>
                  <a:pt x="17673" y="4806"/>
                  <a:pt x="16794" y="3927"/>
                  <a:pt x="15709" y="3927"/>
                </a:cubicBezTo>
                <a:moveTo>
                  <a:pt x="1964" y="8836"/>
                </a:moveTo>
                <a:lnTo>
                  <a:pt x="2945" y="8836"/>
                </a:lnTo>
                <a:lnTo>
                  <a:pt x="2945" y="7855"/>
                </a:lnTo>
                <a:lnTo>
                  <a:pt x="1964" y="7855"/>
                </a:lnTo>
                <a:cubicBezTo>
                  <a:pt x="1964" y="7855"/>
                  <a:pt x="1964" y="8836"/>
                  <a:pt x="1964" y="8836"/>
                </a:cubicBezTo>
                <a:close/>
                <a:moveTo>
                  <a:pt x="1964" y="10800"/>
                </a:moveTo>
                <a:lnTo>
                  <a:pt x="2945" y="10800"/>
                </a:lnTo>
                <a:lnTo>
                  <a:pt x="2945" y="9818"/>
                </a:lnTo>
                <a:lnTo>
                  <a:pt x="1964" y="9818"/>
                </a:lnTo>
                <a:cubicBezTo>
                  <a:pt x="1964" y="9818"/>
                  <a:pt x="1964" y="10800"/>
                  <a:pt x="1964" y="10800"/>
                </a:cubicBezTo>
                <a:close/>
                <a:moveTo>
                  <a:pt x="2945" y="16691"/>
                </a:moveTo>
                <a:lnTo>
                  <a:pt x="1964" y="16691"/>
                </a:lnTo>
                <a:lnTo>
                  <a:pt x="1964" y="17673"/>
                </a:lnTo>
                <a:lnTo>
                  <a:pt x="2945" y="17673"/>
                </a:lnTo>
                <a:cubicBezTo>
                  <a:pt x="2945" y="17673"/>
                  <a:pt x="2945" y="16691"/>
                  <a:pt x="2945" y="16691"/>
                </a:cubicBezTo>
                <a:close/>
                <a:moveTo>
                  <a:pt x="1964" y="6873"/>
                </a:moveTo>
                <a:lnTo>
                  <a:pt x="2945" y="6873"/>
                </a:lnTo>
                <a:lnTo>
                  <a:pt x="2945" y="5891"/>
                </a:lnTo>
                <a:lnTo>
                  <a:pt x="1964" y="5891"/>
                </a:lnTo>
                <a:cubicBezTo>
                  <a:pt x="1964" y="5891"/>
                  <a:pt x="1964" y="6873"/>
                  <a:pt x="1964" y="6873"/>
                </a:cubicBezTo>
                <a:close/>
                <a:moveTo>
                  <a:pt x="2945" y="14727"/>
                </a:moveTo>
                <a:lnTo>
                  <a:pt x="1964" y="14727"/>
                </a:lnTo>
                <a:lnTo>
                  <a:pt x="1964" y="15709"/>
                </a:lnTo>
                <a:lnTo>
                  <a:pt x="2945" y="15709"/>
                </a:lnTo>
                <a:cubicBezTo>
                  <a:pt x="2945" y="15709"/>
                  <a:pt x="2945" y="14727"/>
                  <a:pt x="2945" y="14727"/>
                </a:cubicBezTo>
                <a:close/>
                <a:moveTo>
                  <a:pt x="2945" y="18655"/>
                </a:moveTo>
                <a:lnTo>
                  <a:pt x="1964" y="18655"/>
                </a:lnTo>
                <a:lnTo>
                  <a:pt x="1964" y="19636"/>
                </a:lnTo>
                <a:lnTo>
                  <a:pt x="2945" y="19636"/>
                </a:lnTo>
                <a:cubicBezTo>
                  <a:pt x="2945" y="19636"/>
                  <a:pt x="2945" y="18655"/>
                  <a:pt x="2945" y="1865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2" name="Shape 2544"/>
          <p:cNvSpPr/>
          <p:nvPr/>
        </p:nvSpPr>
        <p:spPr>
          <a:xfrm>
            <a:off x="5670660" y="248944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8836" y="8255"/>
                </a:moveTo>
                <a:lnTo>
                  <a:pt x="12837" y="10800"/>
                </a:lnTo>
                <a:lnTo>
                  <a:pt x="8836" y="13345"/>
                </a:lnTo>
                <a:cubicBezTo>
                  <a:pt x="8836" y="13345"/>
                  <a:pt x="8836" y="8255"/>
                  <a:pt x="8836" y="8255"/>
                </a:cubicBezTo>
                <a:close/>
                <a:moveTo>
                  <a:pt x="8345" y="14727"/>
                </a:moveTo>
                <a:cubicBezTo>
                  <a:pt x="8461" y="14727"/>
                  <a:pt x="8564" y="14681"/>
                  <a:pt x="8647" y="14614"/>
                </a:cubicBezTo>
                <a:lnTo>
                  <a:pt x="8652" y="14620"/>
                </a:lnTo>
                <a:lnTo>
                  <a:pt x="14052" y="11184"/>
                </a:lnTo>
                <a:lnTo>
                  <a:pt x="14047" y="11178"/>
                </a:lnTo>
                <a:cubicBezTo>
                  <a:pt x="14160" y="11088"/>
                  <a:pt x="14236" y="10955"/>
                  <a:pt x="14236" y="10800"/>
                </a:cubicBezTo>
                <a:cubicBezTo>
                  <a:pt x="14236" y="10645"/>
                  <a:pt x="14160" y="10512"/>
                  <a:pt x="14047" y="10422"/>
                </a:cubicBezTo>
                <a:lnTo>
                  <a:pt x="14052" y="10417"/>
                </a:lnTo>
                <a:lnTo>
                  <a:pt x="8652" y="6980"/>
                </a:lnTo>
                <a:lnTo>
                  <a:pt x="8647" y="6986"/>
                </a:lnTo>
                <a:cubicBezTo>
                  <a:pt x="8564" y="6919"/>
                  <a:pt x="8461" y="6873"/>
                  <a:pt x="8345" y="6873"/>
                </a:cubicBezTo>
                <a:cubicBezTo>
                  <a:pt x="8074" y="6873"/>
                  <a:pt x="7855" y="7093"/>
                  <a:pt x="7855" y="7364"/>
                </a:cubicBezTo>
                <a:lnTo>
                  <a:pt x="7855" y="14236"/>
                </a:lnTo>
                <a:cubicBezTo>
                  <a:pt x="7855" y="14507"/>
                  <a:pt x="8074" y="14727"/>
                  <a:pt x="8345" y="14727"/>
                </a:cubicBezTo>
                <a:moveTo>
                  <a:pt x="19636" y="18655"/>
                </a:moveTo>
                <a:lnTo>
                  <a:pt x="18655" y="18655"/>
                </a:lnTo>
                <a:lnTo>
                  <a:pt x="18655" y="19636"/>
                </a:lnTo>
                <a:lnTo>
                  <a:pt x="19636" y="19636"/>
                </a:lnTo>
                <a:cubicBezTo>
                  <a:pt x="19636" y="19636"/>
                  <a:pt x="19636" y="18655"/>
                  <a:pt x="19636" y="18655"/>
                </a:cubicBezTo>
                <a:close/>
                <a:moveTo>
                  <a:pt x="19636" y="14727"/>
                </a:moveTo>
                <a:lnTo>
                  <a:pt x="18655" y="14727"/>
                </a:lnTo>
                <a:lnTo>
                  <a:pt x="18655" y="15709"/>
                </a:lnTo>
                <a:lnTo>
                  <a:pt x="19636" y="15709"/>
                </a:lnTo>
                <a:cubicBezTo>
                  <a:pt x="19636" y="15709"/>
                  <a:pt x="19636" y="14727"/>
                  <a:pt x="19636" y="14727"/>
                </a:cubicBezTo>
                <a:close/>
                <a:moveTo>
                  <a:pt x="19636" y="12764"/>
                </a:moveTo>
                <a:lnTo>
                  <a:pt x="18655" y="12764"/>
                </a:lnTo>
                <a:lnTo>
                  <a:pt x="18655" y="13745"/>
                </a:lnTo>
                <a:lnTo>
                  <a:pt x="19636" y="13745"/>
                </a:lnTo>
                <a:cubicBezTo>
                  <a:pt x="19636" y="13745"/>
                  <a:pt x="19636" y="12764"/>
                  <a:pt x="19636" y="12764"/>
                </a:cubicBezTo>
                <a:close/>
                <a:moveTo>
                  <a:pt x="19636" y="16691"/>
                </a:moveTo>
                <a:lnTo>
                  <a:pt x="18655" y="16691"/>
                </a:lnTo>
                <a:lnTo>
                  <a:pt x="18655" y="17673"/>
                </a:lnTo>
                <a:lnTo>
                  <a:pt x="19636" y="17673"/>
                </a:lnTo>
                <a:cubicBezTo>
                  <a:pt x="19636" y="17673"/>
                  <a:pt x="19636" y="16691"/>
                  <a:pt x="19636" y="16691"/>
                </a:cubicBezTo>
                <a:close/>
                <a:moveTo>
                  <a:pt x="18655" y="2945"/>
                </a:moveTo>
                <a:lnTo>
                  <a:pt x="19636" y="2945"/>
                </a:lnTo>
                <a:lnTo>
                  <a:pt x="19636" y="1964"/>
                </a:lnTo>
                <a:lnTo>
                  <a:pt x="18655" y="1964"/>
                </a:lnTo>
                <a:cubicBezTo>
                  <a:pt x="18655" y="1964"/>
                  <a:pt x="18655" y="2945"/>
                  <a:pt x="18655" y="2945"/>
                </a:cubicBezTo>
                <a:close/>
                <a:moveTo>
                  <a:pt x="20618" y="10309"/>
                </a:moveTo>
                <a:lnTo>
                  <a:pt x="17673" y="10309"/>
                </a:lnTo>
                <a:lnTo>
                  <a:pt x="17673" y="982"/>
                </a:ln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10309"/>
                  <a:pt x="20618" y="10309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7673" y="20618"/>
                </a:lnTo>
                <a:lnTo>
                  <a:pt x="17673" y="11291"/>
                </a:lnTo>
                <a:lnTo>
                  <a:pt x="20618" y="11291"/>
                </a:lnTo>
                <a:cubicBezTo>
                  <a:pt x="20618" y="11291"/>
                  <a:pt x="20618" y="19636"/>
                  <a:pt x="20618" y="19636"/>
                </a:cubicBezTo>
                <a:close/>
                <a:moveTo>
                  <a:pt x="16691" y="20618"/>
                </a:moveTo>
                <a:lnTo>
                  <a:pt x="4909" y="20618"/>
                </a:lnTo>
                <a:lnTo>
                  <a:pt x="4909" y="982"/>
                </a:lnTo>
                <a:lnTo>
                  <a:pt x="16691" y="982"/>
                </a:lnTo>
                <a:cubicBezTo>
                  <a:pt x="16691" y="982"/>
                  <a:pt x="16691" y="20618"/>
                  <a:pt x="16691" y="20618"/>
                </a:cubicBezTo>
                <a:close/>
                <a:moveTo>
                  <a:pt x="3927" y="10309"/>
                </a:moveTo>
                <a:lnTo>
                  <a:pt x="982" y="10309"/>
                </a:ln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3927" y="982"/>
                </a:lnTo>
                <a:cubicBezTo>
                  <a:pt x="3927" y="982"/>
                  <a:pt x="3927" y="10309"/>
                  <a:pt x="3927" y="10309"/>
                </a:cubicBezTo>
                <a:close/>
                <a:moveTo>
                  <a:pt x="3927" y="20618"/>
                </a:move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1291"/>
                </a:lnTo>
                <a:lnTo>
                  <a:pt x="3927" y="11291"/>
                </a:lnTo>
                <a:cubicBezTo>
                  <a:pt x="3927" y="11291"/>
                  <a:pt x="3927" y="20618"/>
                  <a:pt x="3927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8655" y="8836"/>
                </a:moveTo>
                <a:lnTo>
                  <a:pt x="19636" y="8836"/>
                </a:lnTo>
                <a:lnTo>
                  <a:pt x="19636" y="7855"/>
                </a:lnTo>
                <a:lnTo>
                  <a:pt x="18655" y="7855"/>
                </a:lnTo>
                <a:cubicBezTo>
                  <a:pt x="18655" y="7855"/>
                  <a:pt x="18655" y="8836"/>
                  <a:pt x="18655" y="8836"/>
                </a:cubicBezTo>
                <a:close/>
                <a:moveTo>
                  <a:pt x="18655" y="6873"/>
                </a:moveTo>
                <a:lnTo>
                  <a:pt x="19636" y="6873"/>
                </a:lnTo>
                <a:lnTo>
                  <a:pt x="19636" y="5891"/>
                </a:lnTo>
                <a:lnTo>
                  <a:pt x="18655" y="5891"/>
                </a:lnTo>
                <a:cubicBezTo>
                  <a:pt x="18655" y="5891"/>
                  <a:pt x="18655" y="6873"/>
                  <a:pt x="18655" y="6873"/>
                </a:cubicBezTo>
                <a:close/>
                <a:moveTo>
                  <a:pt x="18655" y="4909"/>
                </a:moveTo>
                <a:lnTo>
                  <a:pt x="19636" y="4909"/>
                </a:lnTo>
                <a:lnTo>
                  <a:pt x="19636" y="3927"/>
                </a:lnTo>
                <a:lnTo>
                  <a:pt x="18655" y="3927"/>
                </a:lnTo>
                <a:cubicBezTo>
                  <a:pt x="18655" y="3927"/>
                  <a:pt x="18655" y="4909"/>
                  <a:pt x="18655" y="4909"/>
                </a:cubicBezTo>
                <a:close/>
                <a:moveTo>
                  <a:pt x="1964" y="2945"/>
                </a:moveTo>
                <a:lnTo>
                  <a:pt x="2945" y="2945"/>
                </a:lnTo>
                <a:lnTo>
                  <a:pt x="2945" y="1964"/>
                </a:lnTo>
                <a:lnTo>
                  <a:pt x="1964" y="1964"/>
                </a:lnTo>
                <a:cubicBezTo>
                  <a:pt x="1964" y="1964"/>
                  <a:pt x="1964" y="2945"/>
                  <a:pt x="1964" y="2945"/>
                </a:cubicBezTo>
                <a:close/>
                <a:moveTo>
                  <a:pt x="1964" y="8836"/>
                </a:moveTo>
                <a:lnTo>
                  <a:pt x="2945" y="8836"/>
                </a:lnTo>
                <a:lnTo>
                  <a:pt x="2945" y="7855"/>
                </a:lnTo>
                <a:lnTo>
                  <a:pt x="1964" y="7855"/>
                </a:lnTo>
                <a:cubicBezTo>
                  <a:pt x="1964" y="7855"/>
                  <a:pt x="1964" y="8836"/>
                  <a:pt x="1964" y="8836"/>
                </a:cubicBezTo>
                <a:close/>
                <a:moveTo>
                  <a:pt x="2945" y="16691"/>
                </a:moveTo>
                <a:lnTo>
                  <a:pt x="1964" y="16691"/>
                </a:lnTo>
                <a:lnTo>
                  <a:pt x="1964" y="17673"/>
                </a:lnTo>
                <a:lnTo>
                  <a:pt x="2945" y="17673"/>
                </a:lnTo>
                <a:cubicBezTo>
                  <a:pt x="2945" y="17673"/>
                  <a:pt x="2945" y="16691"/>
                  <a:pt x="2945" y="16691"/>
                </a:cubicBezTo>
                <a:close/>
                <a:moveTo>
                  <a:pt x="2945" y="12764"/>
                </a:moveTo>
                <a:lnTo>
                  <a:pt x="1964" y="12764"/>
                </a:lnTo>
                <a:lnTo>
                  <a:pt x="1964" y="13745"/>
                </a:lnTo>
                <a:lnTo>
                  <a:pt x="2945" y="13745"/>
                </a:lnTo>
                <a:cubicBezTo>
                  <a:pt x="2945" y="13745"/>
                  <a:pt x="2945" y="12764"/>
                  <a:pt x="2945" y="12764"/>
                </a:cubicBezTo>
                <a:close/>
                <a:moveTo>
                  <a:pt x="2945" y="14727"/>
                </a:moveTo>
                <a:lnTo>
                  <a:pt x="1964" y="14727"/>
                </a:lnTo>
                <a:lnTo>
                  <a:pt x="1964" y="15709"/>
                </a:lnTo>
                <a:lnTo>
                  <a:pt x="2945" y="15709"/>
                </a:lnTo>
                <a:cubicBezTo>
                  <a:pt x="2945" y="15709"/>
                  <a:pt x="2945" y="14727"/>
                  <a:pt x="2945" y="14727"/>
                </a:cubicBezTo>
                <a:close/>
                <a:moveTo>
                  <a:pt x="2945" y="18655"/>
                </a:moveTo>
                <a:lnTo>
                  <a:pt x="1964" y="18655"/>
                </a:lnTo>
                <a:lnTo>
                  <a:pt x="1964" y="19636"/>
                </a:lnTo>
                <a:lnTo>
                  <a:pt x="2945" y="19636"/>
                </a:lnTo>
                <a:cubicBezTo>
                  <a:pt x="2945" y="19636"/>
                  <a:pt x="2945" y="18655"/>
                  <a:pt x="2945" y="18655"/>
                </a:cubicBezTo>
                <a:close/>
                <a:moveTo>
                  <a:pt x="1964" y="6873"/>
                </a:moveTo>
                <a:lnTo>
                  <a:pt x="2945" y="6873"/>
                </a:lnTo>
                <a:lnTo>
                  <a:pt x="2945" y="5891"/>
                </a:lnTo>
                <a:lnTo>
                  <a:pt x="1964" y="5891"/>
                </a:lnTo>
                <a:cubicBezTo>
                  <a:pt x="1964" y="5891"/>
                  <a:pt x="1964" y="6873"/>
                  <a:pt x="1964" y="6873"/>
                </a:cubicBezTo>
                <a:close/>
                <a:moveTo>
                  <a:pt x="1964" y="4909"/>
                </a:moveTo>
                <a:lnTo>
                  <a:pt x="2945" y="4909"/>
                </a:lnTo>
                <a:lnTo>
                  <a:pt x="2945" y="3927"/>
                </a:lnTo>
                <a:lnTo>
                  <a:pt x="1964" y="3927"/>
                </a:lnTo>
                <a:cubicBezTo>
                  <a:pt x="1964" y="3927"/>
                  <a:pt x="1964" y="4909"/>
                  <a:pt x="1964" y="49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3" name="Shape 2545"/>
          <p:cNvSpPr/>
          <p:nvPr/>
        </p:nvSpPr>
        <p:spPr>
          <a:xfrm>
            <a:off x="871311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9"/>
                </a:moveTo>
                <a:cubicBezTo>
                  <a:pt x="5377" y="20619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3336" y="982"/>
                  <a:pt x="15638" y="1950"/>
                  <a:pt x="17377" y="3529"/>
                </a:cubicBezTo>
                <a:lnTo>
                  <a:pt x="10453" y="10453"/>
                </a:lnTo>
                <a:cubicBezTo>
                  <a:pt x="10364" y="10542"/>
                  <a:pt x="10309" y="10665"/>
                  <a:pt x="10309" y="10800"/>
                </a:cubicBezTo>
                <a:cubicBezTo>
                  <a:pt x="10309" y="11072"/>
                  <a:pt x="10529" y="11291"/>
                  <a:pt x="10800" y="11291"/>
                </a:cubicBezTo>
                <a:lnTo>
                  <a:pt x="20594" y="11291"/>
                </a:lnTo>
                <a:cubicBezTo>
                  <a:pt x="20336" y="16484"/>
                  <a:pt x="16057" y="20619"/>
                  <a:pt x="10800" y="20619"/>
                </a:cubicBezTo>
                <a:moveTo>
                  <a:pt x="20594" y="10309"/>
                </a:moveTo>
                <a:lnTo>
                  <a:pt x="11985" y="10309"/>
                </a:lnTo>
                <a:lnTo>
                  <a:pt x="18071" y="4223"/>
                </a:lnTo>
                <a:cubicBezTo>
                  <a:pt x="19541" y="5852"/>
                  <a:pt x="20477" y="7971"/>
                  <a:pt x="20594" y="10309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4" name="Shape 2546"/>
          <p:cNvSpPr/>
          <p:nvPr/>
        </p:nvSpPr>
        <p:spPr>
          <a:xfrm>
            <a:off x="1404572" y="304809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400"/>
                </a:moveTo>
                <a:lnTo>
                  <a:pt x="18655" y="20400"/>
                </a:lnTo>
                <a:lnTo>
                  <a:pt x="18655" y="1200"/>
                </a:lnTo>
                <a:lnTo>
                  <a:pt x="20618" y="1200"/>
                </a:lnTo>
                <a:cubicBezTo>
                  <a:pt x="20618" y="1200"/>
                  <a:pt x="20618" y="20400"/>
                  <a:pt x="20618" y="20400"/>
                </a:cubicBezTo>
                <a:close/>
                <a:moveTo>
                  <a:pt x="21109" y="0"/>
                </a:moveTo>
                <a:lnTo>
                  <a:pt x="18164" y="0"/>
                </a:lnTo>
                <a:cubicBezTo>
                  <a:pt x="17893" y="0"/>
                  <a:pt x="17673" y="269"/>
                  <a:pt x="17673" y="600"/>
                </a:cubicBezTo>
                <a:lnTo>
                  <a:pt x="17673" y="21000"/>
                </a:lnTo>
                <a:cubicBezTo>
                  <a:pt x="17673" y="21332"/>
                  <a:pt x="17893" y="21600"/>
                  <a:pt x="18164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lnTo>
                  <a:pt x="21600" y="600"/>
                </a:lnTo>
                <a:cubicBezTo>
                  <a:pt x="21600" y="269"/>
                  <a:pt x="21380" y="0"/>
                  <a:pt x="21109" y="0"/>
                </a:cubicBezTo>
                <a:moveTo>
                  <a:pt x="8836" y="20400"/>
                </a:moveTo>
                <a:lnTo>
                  <a:pt x="6873" y="20400"/>
                </a:lnTo>
                <a:lnTo>
                  <a:pt x="6873" y="3600"/>
                </a:lnTo>
                <a:lnTo>
                  <a:pt x="8836" y="3600"/>
                </a:lnTo>
                <a:cubicBezTo>
                  <a:pt x="8836" y="3600"/>
                  <a:pt x="8836" y="20400"/>
                  <a:pt x="8836" y="20400"/>
                </a:cubicBezTo>
                <a:close/>
                <a:moveTo>
                  <a:pt x="9327" y="2400"/>
                </a:moveTo>
                <a:lnTo>
                  <a:pt x="6382" y="2400"/>
                </a:lnTo>
                <a:cubicBezTo>
                  <a:pt x="6111" y="2400"/>
                  <a:pt x="5891" y="2669"/>
                  <a:pt x="5891" y="3000"/>
                </a:cubicBezTo>
                <a:lnTo>
                  <a:pt x="5891" y="21000"/>
                </a:lnTo>
                <a:cubicBezTo>
                  <a:pt x="5891" y="21332"/>
                  <a:pt x="6111" y="21600"/>
                  <a:pt x="6382" y="21600"/>
                </a:cubicBezTo>
                <a:lnTo>
                  <a:pt x="9327" y="21600"/>
                </a:lnTo>
                <a:cubicBezTo>
                  <a:pt x="9598" y="21600"/>
                  <a:pt x="9818" y="21332"/>
                  <a:pt x="9818" y="21000"/>
                </a:cubicBezTo>
                <a:lnTo>
                  <a:pt x="9818" y="3000"/>
                </a:lnTo>
                <a:cubicBezTo>
                  <a:pt x="9818" y="2669"/>
                  <a:pt x="9598" y="2400"/>
                  <a:pt x="9327" y="2400"/>
                </a:cubicBezTo>
                <a:moveTo>
                  <a:pt x="14727" y="20400"/>
                </a:moveTo>
                <a:lnTo>
                  <a:pt x="12764" y="20400"/>
                </a:lnTo>
                <a:lnTo>
                  <a:pt x="12764" y="10800"/>
                </a:lnTo>
                <a:lnTo>
                  <a:pt x="14727" y="10800"/>
                </a:lnTo>
                <a:cubicBezTo>
                  <a:pt x="14727" y="10800"/>
                  <a:pt x="14727" y="20400"/>
                  <a:pt x="14727" y="20400"/>
                </a:cubicBezTo>
                <a:close/>
                <a:moveTo>
                  <a:pt x="15218" y="9600"/>
                </a:moveTo>
                <a:lnTo>
                  <a:pt x="12273" y="9600"/>
                </a:lnTo>
                <a:cubicBezTo>
                  <a:pt x="12002" y="9600"/>
                  <a:pt x="11782" y="9869"/>
                  <a:pt x="11782" y="10200"/>
                </a:cubicBezTo>
                <a:lnTo>
                  <a:pt x="11782" y="21000"/>
                </a:lnTo>
                <a:cubicBezTo>
                  <a:pt x="11782" y="21332"/>
                  <a:pt x="12002" y="21600"/>
                  <a:pt x="12273" y="21600"/>
                </a:cubicBezTo>
                <a:lnTo>
                  <a:pt x="15218" y="21600"/>
                </a:lnTo>
                <a:cubicBezTo>
                  <a:pt x="15489" y="21600"/>
                  <a:pt x="15709" y="21332"/>
                  <a:pt x="15709" y="21000"/>
                </a:cubicBezTo>
                <a:lnTo>
                  <a:pt x="15709" y="10200"/>
                </a:lnTo>
                <a:cubicBezTo>
                  <a:pt x="15709" y="9869"/>
                  <a:pt x="15489" y="9600"/>
                  <a:pt x="15218" y="9600"/>
                </a:cubicBezTo>
                <a:moveTo>
                  <a:pt x="2945" y="20400"/>
                </a:moveTo>
                <a:lnTo>
                  <a:pt x="982" y="20400"/>
                </a:lnTo>
                <a:lnTo>
                  <a:pt x="982" y="14400"/>
                </a:lnTo>
                <a:lnTo>
                  <a:pt x="2945" y="14400"/>
                </a:lnTo>
                <a:cubicBezTo>
                  <a:pt x="2945" y="14400"/>
                  <a:pt x="2945" y="20400"/>
                  <a:pt x="2945" y="20400"/>
                </a:cubicBezTo>
                <a:close/>
                <a:moveTo>
                  <a:pt x="3436" y="13200"/>
                </a:moveTo>
                <a:lnTo>
                  <a:pt x="491" y="13200"/>
                </a:lnTo>
                <a:cubicBezTo>
                  <a:pt x="220" y="13200"/>
                  <a:pt x="0" y="13469"/>
                  <a:pt x="0" y="13800"/>
                </a:cubicBezTo>
                <a:lnTo>
                  <a:pt x="0" y="21000"/>
                </a:lnTo>
                <a:cubicBezTo>
                  <a:pt x="0" y="21332"/>
                  <a:pt x="220" y="21600"/>
                  <a:pt x="491" y="21600"/>
                </a:cubicBezTo>
                <a:lnTo>
                  <a:pt x="3436" y="21600"/>
                </a:lnTo>
                <a:cubicBezTo>
                  <a:pt x="3707" y="21600"/>
                  <a:pt x="3927" y="21332"/>
                  <a:pt x="3927" y="21000"/>
                </a:cubicBezTo>
                <a:lnTo>
                  <a:pt x="3927" y="13800"/>
                </a:lnTo>
                <a:cubicBezTo>
                  <a:pt x="3927" y="13469"/>
                  <a:pt x="3707" y="13200"/>
                  <a:pt x="3436" y="13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5" name="Shape 2547"/>
          <p:cNvSpPr/>
          <p:nvPr/>
        </p:nvSpPr>
        <p:spPr>
          <a:xfrm>
            <a:off x="1937833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073" y="17379"/>
                </a:moveTo>
                <a:lnTo>
                  <a:pt x="15643" y="14949"/>
                </a:lnTo>
                <a:cubicBezTo>
                  <a:pt x="16600" y="13832"/>
                  <a:pt x="17182" y="12386"/>
                  <a:pt x="17182" y="10800"/>
                </a:cubicBezTo>
                <a:cubicBezTo>
                  <a:pt x="17182" y="9214"/>
                  <a:pt x="16600" y="7767"/>
                  <a:pt x="15643" y="6651"/>
                </a:cubicBezTo>
                <a:lnTo>
                  <a:pt x="18073" y="4221"/>
                </a:lnTo>
                <a:cubicBezTo>
                  <a:pt x="19649" y="5963"/>
                  <a:pt x="20618" y="8266"/>
                  <a:pt x="20618" y="10800"/>
                </a:cubicBezTo>
                <a:cubicBezTo>
                  <a:pt x="20618" y="13335"/>
                  <a:pt x="19649" y="15637"/>
                  <a:pt x="18073" y="17379"/>
                </a:cubicBezTo>
                <a:moveTo>
                  <a:pt x="10800" y="20619"/>
                </a:moveTo>
                <a:cubicBezTo>
                  <a:pt x="8265" y="20619"/>
                  <a:pt x="5963" y="19650"/>
                  <a:pt x="4221" y="18073"/>
                </a:cubicBezTo>
                <a:lnTo>
                  <a:pt x="6651" y="15643"/>
                </a:lnTo>
                <a:cubicBezTo>
                  <a:pt x="7767" y="16600"/>
                  <a:pt x="9214" y="17182"/>
                  <a:pt x="10800" y="17182"/>
                </a:cubicBezTo>
                <a:cubicBezTo>
                  <a:pt x="12386" y="17182"/>
                  <a:pt x="13833" y="16600"/>
                  <a:pt x="14949" y="15643"/>
                </a:cubicBezTo>
                <a:lnTo>
                  <a:pt x="17379" y="18073"/>
                </a:lnTo>
                <a:cubicBezTo>
                  <a:pt x="15637" y="19650"/>
                  <a:pt x="13334" y="20619"/>
                  <a:pt x="10800" y="20619"/>
                </a:cubicBezTo>
                <a:moveTo>
                  <a:pt x="982" y="10800"/>
                </a:moveTo>
                <a:cubicBezTo>
                  <a:pt x="982" y="8266"/>
                  <a:pt x="1950" y="5963"/>
                  <a:pt x="3527" y="4221"/>
                </a:cubicBezTo>
                <a:lnTo>
                  <a:pt x="5957" y="6651"/>
                </a:lnTo>
                <a:cubicBezTo>
                  <a:pt x="4999" y="7767"/>
                  <a:pt x="4418" y="9214"/>
                  <a:pt x="4418" y="10800"/>
                </a:cubicBezTo>
                <a:cubicBezTo>
                  <a:pt x="4418" y="12386"/>
                  <a:pt x="4999" y="13832"/>
                  <a:pt x="5957" y="14949"/>
                </a:cubicBezTo>
                <a:lnTo>
                  <a:pt x="3527" y="17379"/>
                </a:lnTo>
                <a:cubicBezTo>
                  <a:pt x="1950" y="15637"/>
                  <a:pt x="982" y="13335"/>
                  <a:pt x="982" y="10800"/>
                </a:cubicBezTo>
                <a:moveTo>
                  <a:pt x="16200" y="10800"/>
                </a:moveTo>
                <a:cubicBezTo>
                  <a:pt x="16200" y="13782"/>
                  <a:pt x="13782" y="16200"/>
                  <a:pt x="10800" y="16200"/>
                </a:cubicBezTo>
                <a:cubicBezTo>
                  <a:pt x="7817" y="16200"/>
                  <a:pt x="5400" y="13782"/>
                  <a:pt x="5400" y="10800"/>
                </a:cubicBezTo>
                <a:cubicBezTo>
                  <a:pt x="5400" y="7817"/>
                  <a:pt x="7817" y="5400"/>
                  <a:pt x="10800" y="5400"/>
                </a:cubicBezTo>
                <a:cubicBezTo>
                  <a:pt x="13782" y="5400"/>
                  <a:pt x="16200" y="7817"/>
                  <a:pt x="16200" y="10800"/>
                </a:cubicBezTo>
                <a:moveTo>
                  <a:pt x="10800" y="982"/>
                </a:moveTo>
                <a:cubicBezTo>
                  <a:pt x="13334" y="982"/>
                  <a:pt x="15637" y="1950"/>
                  <a:pt x="17379" y="3527"/>
                </a:cubicBezTo>
                <a:lnTo>
                  <a:pt x="14949" y="5957"/>
                </a:lnTo>
                <a:cubicBezTo>
                  <a:pt x="13832" y="4999"/>
                  <a:pt x="12386" y="4418"/>
                  <a:pt x="10800" y="4418"/>
                </a:cubicBezTo>
                <a:cubicBezTo>
                  <a:pt x="9214" y="4418"/>
                  <a:pt x="7767" y="4999"/>
                  <a:pt x="6651" y="5957"/>
                </a:cubicBezTo>
                <a:lnTo>
                  <a:pt x="4221" y="3527"/>
                </a:lnTo>
                <a:cubicBezTo>
                  <a:pt x="5963" y="1950"/>
                  <a:pt x="8265" y="982"/>
                  <a:pt x="10800" y="98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6" name="Shape 2548"/>
          <p:cNvSpPr/>
          <p:nvPr/>
        </p:nvSpPr>
        <p:spPr>
          <a:xfrm>
            <a:off x="2471094" y="3130628"/>
            <a:ext cx="279328" cy="634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145" y="17280"/>
                </a:moveTo>
                <a:cubicBezTo>
                  <a:pt x="18332" y="17280"/>
                  <a:pt x="17673" y="14380"/>
                  <a:pt x="17673" y="10800"/>
                </a:cubicBezTo>
                <a:cubicBezTo>
                  <a:pt x="17673" y="7224"/>
                  <a:pt x="18332" y="4320"/>
                  <a:pt x="19145" y="4320"/>
                </a:cubicBezTo>
                <a:cubicBezTo>
                  <a:pt x="19959" y="4320"/>
                  <a:pt x="20618" y="7224"/>
                  <a:pt x="20618" y="10800"/>
                </a:cubicBezTo>
                <a:cubicBezTo>
                  <a:pt x="20618" y="14380"/>
                  <a:pt x="19959" y="17280"/>
                  <a:pt x="19145" y="17280"/>
                </a:cubicBezTo>
                <a:moveTo>
                  <a:pt x="19145" y="0"/>
                </a:moveTo>
                <a:cubicBezTo>
                  <a:pt x="17790" y="0"/>
                  <a:pt x="16691" y="4837"/>
                  <a:pt x="16691" y="10800"/>
                </a:cubicBezTo>
                <a:cubicBezTo>
                  <a:pt x="16691" y="16766"/>
                  <a:pt x="17790" y="21600"/>
                  <a:pt x="19145" y="21600"/>
                </a:cubicBezTo>
                <a:cubicBezTo>
                  <a:pt x="20501" y="21600"/>
                  <a:pt x="21600" y="16766"/>
                  <a:pt x="21600" y="10800"/>
                </a:cubicBezTo>
                <a:cubicBezTo>
                  <a:pt x="21600" y="4837"/>
                  <a:pt x="20501" y="0"/>
                  <a:pt x="19145" y="0"/>
                </a:cubicBezTo>
                <a:moveTo>
                  <a:pt x="10800" y="17280"/>
                </a:moveTo>
                <a:cubicBezTo>
                  <a:pt x="9986" y="17280"/>
                  <a:pt x="9327" y="14380"/>
                  <a:pt x="9327" y="10800"/>
                </a:cubicBezTo>
                <a:cubicBezTo>
                  <a:pt x="9327" y="7224"/>
                  <a:pt x="9986" y="4320"/>
                  <a:pt x="10800" y="4320"/>
                </a:cubicBezTo>
                <a:cubicBezTo>
                  <a:pt x="11614" y="4320"/>
                  <a:pt x="12273" y="7224"/>
                  <a:pt x="12273" y="10800"/>
                </a:cubicBezTo>
                <a:cubicBezTo>
                  <a:pt x="12273" y="14380"/>
                  <a:pt x="11614" y="17280"/>
                  <a:pt x="10800" y="17280"/>
                </a:cubicBezTo>
                <a:moveTo>
                  <a:pt x="10800" y="0"/>
                </a:moveTo>
                <a:cubicBezTo>
                  <a:pt x="9444" y="0"/>
                  <a:pt x="8345" y="4837"/>
                  <a:pt x="8345" y="10800"/>
                </a:cubicBezTo>
                <a:cubicBezTo>
                  <a:pt x="8345" y="16766"/>
                  <a:pt x="9444" y="21600"/>
                  <a:pt x="10800" y="21600"/>
                </a:cubicBezTo>
                <a:cubicBezTo>
                  <a:pt x="12156" y="21600"/>
                  <a:pt x="13255" y="16766"/>
                  <a:pt x="13255" y="10800"/>
                </a:cubicBezTo>
                <a:cubicBezTo>
                  <a:pt x="13255" y="4837"/>
                  <a:pt x="12156" y="0"/>
                  <a:pt x="10800" y="0"/>
                </a:cubicBezTo>
                <a:moveTo>
                  <a:pt x="2455" y="17280"/>
                </a:moveTo>
                <a:cubicBezTo>
                  <a:pt x="1641" y="17280"/>
                  <a:pt x="982" y="14380"/>
                  <a:pt x="982" y="10800"/>
                </a:cubicBezTo>
                <a:cubicBezTo>
                  <a:pt x="982" y="7224"/>
                  <a:pt x="1641" y="4320"/>
                  <a:pt x="2455" y="4320"/>
                </a:cubicBezTo>
                <a:cubicBezTo>
                  <a:pt x="3268" y="4320"/>
                  <a:pt x="3927" y="7224"/>
                  <a:pt x="3927" y="10800"/>
                </a:cubicBezTo>
                <a:cubicBezTo>
                  <a:pt x="3927" y="14380"/>
                  <a:pt x="3268" y="17280"/>
                  <a:pt x="2455" y="17280"/>
                </a:cubicBezTo>
                <a:moveTo>
                  <a:pt x="2455" y="0"/>
                </a:moveTo>
                <a:cubicBezTo>
                  <a:pt x="1099" y="0"/>
                  <a:pt x="0" y="4837"/>
                  <a:pt x="0" y="10800"/>
                </a:cubicBezTo>
                <a:cubicBezTo>
                  <a:pt x="0" y="16766"/>
                  <a:pt x="1099" y="21600"/>
                  <a:pt x="2455" y="21600"/>
                </a:cubicBezTo>
                <a:cubicBezTo>
                  <a:pt x="3811" y="21600"/>
                  <a:pt x="4909" y="16766"/>
                  <a:pt x="4909" y="10800"/>
                </a:cubicBezTo>
                <a:cubicBezTo>
                  <a:pt x="4909" y="4837"/>
                  <a:pt x="3811" y="0"/>
                  <a:pt x="2455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7" name="Shape 2549"/>
          <p:cNvSpPr/>
          <p:nvPr/>
        </p:nvSpPr>
        <p:spPr>
          <a:xfrm>
            <a:off x="3004355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0800" y="11291"/>
                </a:moveTo>
                <a:cubicBezTo>
                  <a:pt x="10529" y="11291"/>
                  <a:pt x="10309" y="11072"/>
                  <a:pt x="10309" y="10800"/>
                </a:cubicBezTo>
                <a:cubicBezTo>
                  <a:pt x="10309" y="10529"/>
                  <a:pt x="10529" y="10309"/>
                  <a:pt x="10800" y="10309"/>
                </a:cubicBezTo>
                <a:cubicBezTo>
                  <a:pt x="11071" y="10309"/>
                  <a:pt x="11291" y="10529"/>
                  <a:pt x="11291" y="10800"/>
                </a:cubicBezTo>
                <a:cubicBezTo>
                  <a:pt x="11291" y="11072"/>
                  <a:pt x="11071" y="11291"/>
                  <a:pt x="10800" y="11291"/>
                </a:cubicBezTo>
                <a:moveTo>
                  <a:pt x="10800" y="9327"/>
                </a:moveTo>
                <a:cubicBezTo>
                  <a:pt x="9986" y="9327"/>
                  <a:pt x="9327" y="9987"/>
                  <a:pt x="9327" y="10800"/>
                </a:cubicBezTo>
                <a:cubicBezTo>
                  <a:pt x="9327" y="11614"/>
                  <a:pt x="9986" y="12273"/>
                  <a:pt x="10800" y="12273"/>
                </a:cubicBezTo>
                <a:cubicBezTo>
                  <a:pt x="11614" y="12273"/>
                  <a:pt x="12273" y="11614"/>
                  <a:pt x="12273" y="10800"/>
                </a:cubicBezTo>
                <a:cubicBezTo>
                  <a:pt x="12273" y="9987"/>
                  <a:pt x="11614" y="9327"/>
                  <a:pt x="10800" y="9327"/>
                </a:cubicBezTo>
                <a:moveTo>
                  <a:pt x="5400" y="11291"/>
                </a:moveTo>
                <a:cubicBezTo>
                  <a:pt x="5129" y="11291"/>
                  <a:pt x="4909" y="11072"/>
                  <a:pt x="4909" y="10800"/>
                </a:cubicBezTo>
                <a:cubicBezTo>
                  <a:pt x="4909" y="10529"/>
                  <a:pt x="5129" y="10309"/>
                  <a:pt x="5400" y="10309"/>
                </a:cubicBezTo>
                <a:cubicBezTo>
                  <a:pt x="5671" y="10309"/>
                  <a:pt x="5891" y="10529"/>
                  <a:pt x="5891" y="10800"/>
                </a:cubicBezTo>
                <a:cubicBezTo>
                  <a:pt x="5891" y="11072"/>
                  <a:pt x="5671" y="11291"/>
                  <a:pt x="5400" y="11291"/>
                </a:cubicBezTo>
                <a:moveTo>
                  <a:pt x="5400" y="9327"/>
                </a:moveTo>
                <a:cubicBezTo>
                  <a:pt x="4586" y="9327"/>
                  <a:pt x="3927" y="9987"/>
                  <a:pt x="3927" y="10800"/>
                </a:cubicBezTo>
                <a:cubicBezTo>
                  <a:pt x="3927" y="11614"/>
                  <a:pt x="4586" y="12273"/>
                  <a:pt x="5400" y="12273"/>
                </a:cubicBezTo>
                <a:cubicBezTo>
                  <a:pt x="6214" y="12273"/>
                  <a:pt x="6873" y="11614"/>
                  <a:pt x="6873" y="10800"/>
                </a:cubicBezTo>
                <a:cubicBezTo>
                  <a:pt x="6873" y="9987"/>
                  <a:pt x="6214" y="9327"/>
                  <a:pt x="5400" y="9327"/>
                </a:cubicBezTo>
                <a:moveTo>
                  <a:pt x="16200" y="11291"/>
                </a:moveTo>
                <a:cubicBezTo>
                  <a:pt x="15929" y="11291"/>
                  <a:pt x="15709" y="11072"/>
                  <a:pt x="15709" y="10800"/>
                </a:cubicBezTo>
                <a:cubicBezTo>
                  <a:pt x="15709" y="10529"/>
                  <a:pt x="15929" y="10309"/>
                  <a:pt x="16200" y="10309"/>
                </a:cubicBezTo>
                <a:cubicBezTo>
                  <a:pt x="16471" y="10309"/>
                  <a:pt x="16691" y="10529"/>
                  <a:pt x="16691" y="10800"/>
                </a:cubicBezTo>
                <a:cubicBezTo>
                  <a:pt x="16691" y="11072"/>
                  <a:pt x="16471" y="11291"/>
                  <a:pt x="16200" y="11291"/>
                </a:cubicBezTo>
                <a:moveTo>
                  <a:pt x="16200" y="9327"/>
                </a:moveTo>
                <a:cubicBezTo>
                  <a:pt x="15386" y="9327"/>
                  <a:pt x="14727" y="9987"/>
                  <a:pt x="14727" y="10800"/>
                </a:cubicBezTo>
                <a:cubicBezTo>
                  <a:pt x="14727" y="11614"/>
                  <a:pt x="15386" y="12273"/>
                  <a:pt x="16200" y="12273"/>
                </a:cubicBezTo>
                <a:cubicBezTo>
                  <a:pt x="17014" y="12273"/>
                  <a:pt x="17673" y="11614"/>
                  <a:pt x="17673" y="10800"/>
                </a:cubicBezTo>
                <a:cubicBezTo>
                  <a:pt x="17673" y="9987"/>
                  <a:pt x="17014" y="9327"/>
                  <a:pt x="16200" y="93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8" name="Shape 2550"/>
          <p:cNvSpPr/>
          <p:nvPr/>
        </p:nvSpPr>
        <p:spPr>
          <a:xfrm>
            <a:off x="3537616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7364"/>
                </a:moveTo>
                <a:cubicBezTo>
                  <a:pt x="20838" y="7364"/>
                  <a:pt x="20618" y="7584"/>
                  <a:pt x="20618" y="7855"/>
                </a:cubicBezTo>
                <a:lnTo>
                  <a:pt x="20618" y="18655"/>
                </a:lnTo>
                <a:cubicBezTo>
                  <a:pt x="20618" y="19739"/>
                  <a:pt x="19739" y="20618"/>
                  <a:pt x="18655" y="20618"/>
                </a:cubicBezTo>
                <a:lnTo>
                  <a:pt x="2945" y="20618"/>
                </a:lnTo>
                <a:cubicBezTo>
                  <a:pt x="1861" y="20618"/>
                  <a:pt x="982" y="19739"/>
                  <a:pt x="982" y="18655"/>
                </a:cubicBezTo>
                <a:lnTo>
                  <a:pt x="982" y="2945"/>
                </a:lnTo>
                <a:cubicBezTo>
                  <a:pt x="982" y="1861"/>
                  <a:pt x="1861" y="982"/>
                  <a:pt x="2945" y="982"/>
                </a:cubicBezTo>
                <a:lnTo>
                  <a:pt x="13745" y="982"/>
                </a:lnTo>
                <a:cubicBezTo>
                  <a:pt x="14017" y="982"/>
                  <a:pt x="14236" y="762"/>
                  <a:pt x="14236" y="491"/>
                </a:cubicBezTo>
                <a:cubicBezTo>
                  <a:pt x="14236" y="220"/>
                  <a:pt x="14017" y="0"/>
                  <a:pt x="13745" y="0"/>
                </a:cubicBezTo>
                <a:lnTo>
                  <a:pt x="2945" y="0"/>
                </a:lnTo>
                <a:cubicBezTo>
                  <a:pt x="1318" y="0"/>
                  <a:pt x="0" y="1319"/>
                  <a:pt x="0" y="2945"/>
                </a:cubicBezTo>
                <a:lnTo>
                  <a:pt x="0" y="18655"/>
                </a:lnTo>
                <a:cubicBezTo>
                  <a:pt x="0" y="20282"/>
                  <a:pt x="1318" y="21600"/>
                  <a:pt x="2945" y="21600"/>
                </a:cubicBezTo>
                <a:lnTo>
                  <a:pt x="18655" y="21600"/>
                </a:lnTo>
                <a:cubicBezTo>
                  <a:pt x="20282" y="21600"/>
                  <a:pt x="21600" y="20282"/>
                  <a:pt x="21600" y="18655"/>
                </a:cubicBezTo>
                <a:lnTo>
                  <a:pt x="21600" y="7855"/>
                </a:lnTo>
                <a:cubicBezTo>
                  <a:pt x="21600" y="7584"/>
                  <a:pt x="21380" y="7364"/>
                  <a:pt x="21109" y="7364"/>
                </a:cubicBezTo>
                <a:moveTo>
                  <a:pt x="7006" y="12764"/>
                </a:moveTo>
                <a:lnTo>
                  <a:pt x="8836" y="12764"/>
                </a:lnTo>
                <a:lnTo>
                  <a:pt x="8836" y="14594"/>
                </a:lnTo>
                <a:lnTo>
                  <a:pt x="6627" y="14973"/>
                </a:lnTo>
                <a:cubicBezTo>
                  <a:pt x="6627" y="14973"/>
                  <a:pt x="7006" y="12764"/>
                  <a:pt x="7006" y="12764"/>
                </a:cubicBezTo>
                <a:close/>
                <a:moveTo>
                  <a:pt x="16775" y="2742"/>
                </a:moveTo>
                <a:lnTo>
                  <a:pt x="18858" y="4825"/>
                </a:lnTo>
                <a:lnTo>
                  <a:pt x="9818" y="13865"/>
                </a:lnTo>
                <a:lnTo>
                  <a:pt x="9818" y="11782"/>
                </a:lnTo>
                <a:lnTo>
                  <a:pt x="7736" y="11782"/>
                </a:lnTo>
                <a:cubicBezTo>
                  <a:pt x="7736" y="11782"/>
                  <a:pt x="16775" y="2742"/>
                  <a:pt x="16775" y="2742"/>
                </a:cubicBezTo>
                <a:close/>
                <a:moveTo>
                  <a:pt x="18104" y="1414"/>
                </a:moveTo>
                <a:cubicBezTo>
                  <a:pt x="18371" y="1147"/>
                  <a:pt x="18739" y="982"/>
                  <a:pt x="19145" y="982"/>
                </a:cubicBezTo>
                <a:cubicBezTo>
                  <a:pt x="19959" y="982"/>
                  <a:pt x="20618" y="1642"/>
                  <a:pt x="20618" y="2455"/>
                </a:cubicBezTo>
                <a:cubicBezTo>
                  <a:pt x="20618" y="2861"/>
                  <a:pt x="20453" y="3230"/>
                  <a:pt x="20187" y="3496"/>
                </a:cubicBezTo>
                <a:lnTo>
                  <a:pt x="19552" y="4131"/>
                </a:lnTo>
                <a:lnTo>
                  <a:pt x="17469" y="2048"/>
                </a:lnTo>
                <a:cubicBezTo>
                  <a:pt x="17469" y="2048"/>
                  <a:pt x="18104" y="1414"/>
                  <a:pt x="18104" y="1414"/>
                </a:cubicBezTo>
                <a:close/>
                <a:moveTo>
                  <a:pt x="5400" y="16200"/>
                </a:moveTo>
                <a:lnTo>
                  <a:pt x="9590" y="15481"/>
                </a:lnTo>
                <a:lnTo>
                  <a:pt x="20881" y="4190"/>
                </a:lnTo>
                <a:cubicBezTo>
                  <a:pt x="21325" y="3746"/>
                  <a:pt x="21600" y="3133"/>
                  <a:pt x="21600" y="2455"/>
                </a:cubicBezTo>
                <a:cubicBezTo>
                  <a:pt x="21600" y="1099"/>
                  <a:pt x="20501" y="0"/>
                  <a:pt x="19145" y="0"/>
                </a:cubicBezTo>
                <a:cubicBezTo>
                  <a:pt x="18468" y="0"/>
                  <a:pt x="17854" y="275"/>
                  <a:pt x="17410" y="719"/>
                </a:cubicBezTo>
                <a:lnTo>
                  <a:pt x="6119" y="12010"/>
                </a:lnTo>
                <a:cubicBezTo>
                  <a:pt x="6119" y="12010"/>
                  <a:pt x="5400" y="16200"/>
                  <a:pt x="5400" y="162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9" name="Shape 2551"/>
          <p:cNvSpPr/>
          <p:nvPr/>
        </p:nvSpPr>
        <p:spPr>
          <a:xfrm>
            <a:off x="4070877" y="302270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755" y="6010"/>
                </a:moveTo>
                <a:lnTo>
                  <a:pt x="18630" y="7136"/>
                </a:lnTo>
                <a:lnTo>
                  <a:pt x="14465" y="2970"/>
                </a:lnTo>
                <a:lnTo>
                  <a:pt x="15590" y="1845"/>
                </a:lnTo>
                <a:cubicBezTo>
                  <a:pt x="15590" y="1845"/>
                  <a:pt x="16391" y="982"/>
                  <a:pt x="17673" y="982"/>
                </a:cubicBezTo>
                <a:cubicBezTo>
                  <a:pt x="19300" y="982"/>
                  <a:pt x="20618" y="2300"/>
                  <a:pt x="20618" y="3927"/>
                </a:cubicBezTo>
                <a:cubicBezTo>
                  <a:pt x="20618" y="4741"/>
                  <a:pt x="20288" y="5477"/>
                  <a:pt x="19755" y="6010"/>
                </a:cubicBezTo>
                <a:moveTo>
                  <a:pt x="7364" y="18402"/>
                </a:moveTo>
                <a:lnTo>
                  <a:pt x="7364" y="14727"/>
                </a:lnTo>
                <a:cubicBezTo>
                  <a:pt x="7364" y="14456"/>
                  <a:pt x="7144" y="14236"/>
                  <a:pt x="6873" y="14236"/>
                </a:cubicBezTo>
                <a:lnTo>
                  <a:pt x="3198" y="14236"/>
                </a:lnTo>
                <a:lnTo>
                  <a:pt x="13770" y="3665"/>
                </a:lnTo>
                <a:lnTo>
                  <a:pt x="17935" y="7830"/>
                </a:lnTo>
                <a:cubicBezTo>
                  <a:pt x="17935" y="7830"/>
                  <a:pt x="7364" y="18402"/>
                  <a:pt x="7364" y="18402"/>
                </a:cubicBezTo>
                <a:close/>
                <a:moveTo>
                  <a:pt x="6382" y="19042"/>
                </a:moveTo>
                <a:lnTo>
                  <a:pt x="2945" y="19845"/>
                </a:lnTo>
                <a:lnTo>
                  <a:pt x="2945" y="18655"/>
                </a:lnTo>
                <a:lnTo>
                  <a:pt x="1755" y="18655"/>
                </a:lnTo>
                <a:lnTo>
                  <a:pt x="2558" y="15218"/>
                </a:lnTo>
                <a:lnTo>
                  <a:pt x="6382" y="15218"/>
                </a:lnTo>
                <a:cubicBezTo>
                  <a:pt x="6382" y="15218"/>
                  <a:pt x="6382" y="19042"/>
                  <a:pt x="6382" y="19042"/>
                </a:cubicBezTo>
                <a:close/>
                <a:moveTo>
                  <a:pt x="17673" y="0"/>
                </a:moveTo>
                <a:cubicBezTo>
                  <a:pt x="16588" y="0"/>
                  <a:pt x="15606" y="439"/>
                  <a:pt x="14896" y="1151"/>
                </a:cubicBezTo>
                <a:lnTo>
                  <a:pt x="1641" y="14405"/>
                </a:lnTo>
                <a:lnTo>
                  <a:pt x="0" y="21600"/>
                </a:lnTo>
                <a:lnTo>
                  <a:pt x="7195" y="19959"/>
                </a:lnTo>
                <a:lnTo>
                  <a:pt x="20449" y="6704"/>
                </a:lnTo>
                <a:cubicBezTo>
                  <a:pt x="21160" y="5994"/>
                  <a:pt x="21600" y="5012"/>
                  <a:pt x="21600" y="3927"/>
                </a:cubicBezTo>
                <a:cubicBezTo>
                  <a:pt x="21600" y="1758"/>
                  <a:pt x="19842" y="0"/>
                  <a:pt x="17673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0" name="Shape 2552"/>
          <p:cNvSpPr/>
          <p:nvPr/>
        </p:nvSpPr>
        <p:spPr>
          <a:xfrm>
            <a:off x="4604138" y="303540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8360"/>
                </a:moveTo>
                <a:cubicBezTo>
                  <a:pt x="9864" y="18360"/>
                  <a:pt x="8922" y="18237"/>
                  <a:pt x="7998" y="17995"/>
                </a:cubicBezTo>
                <a:cubicBezTo>
                  <a:pt x="7923" y="17975"/>
                  <a:pt x="7846" y="17965"/>
                  <a:pt x="7770" y="17965"/>
                </a:cubicBezTo>
                <a:cubicBezTo>
                  <a:pt x="7646" y="17965"/>
                  <a:pt x="7522" y="17991"/>
                  <a:pt x="7406" y="18043"/>
                </a:cubicBezTo>
                <a:lnTo>
                  <a:pt x="3352" y="19826"/>
                </a:lnTo>
                <a:lnTo>
                  <a:pt x="4013" y="16735"/>
                </a:lnTo>
                <a:cubicBezTo>
                  <a:pt x="4098" y="16339"/>
                  <a:pt x="3972" y="15924"/>
                  <a:pt x="3689" y="15662"/>
                </a:cubicBezTo>
                <a:cubicBezTo>
                  <a:pt x="1944" y="14045"/>
                  <a:pt x="982" y="11934"/>
                  <a:pt x="982" y="9720"/>
                </a:cubicBezTo>
                <a:cubicBezTo>
                  <a:pt x="982" y="4956"/>
                  <a:pt x="5387" y="1080"/>
                  <a:pt x="10800" y="1080"/>
                </a:cubicBezTo>
                <a:cubicBezTo>
                  <a:pt x="16214" y="1080"/>
                  <a:pt x="20618" y="4956"/>
                  <a:pt x="20618" y="9720"/>
                </a:cubicBezTo>
                <a:cubicBezTo>
                  <a:pt x="20618" y="14484"/>
                  <a:pt x="16214" y="18360"/>
                  <a:pt x="10800" y="18360"/>
                </a:cubicBezTo>
                <a:moveTo>
                  <a:pt x="10800" y="0"/>
                </a:moveTo>
                <a:cubicBezTo>
                  <a:pt x="4835" y="0"/>
                  <a:pt x="0" y="4352"/>
                  <a:pt x="0" y="9720"/>
                </a:cubicBezTo>
                <a:cubicBezTo>
                  <a:pt x="0" y="12353"/>
                  <a:pt x="1168" y="14738"/>
                  <a:pt x="3057" y="16488"/>
                </a:cubicBezTo>
                <a:lnTo>
                  <a:pt x="1964" y="21600"/>
                </a:lnTo>
                <a:lnTo>
                  <a:pt x="7770" y="19046"/>
                </a:lnTo>
                <a:cubicBezTo>
                  <a:pt x="8732" y="19298"/>
                  <a:pt x="9747" y="19440"/>
                  <a:pt x="10800" y="19440"/>
                </a:cubicBezTo>
                <a:cubicBezTo>
                  <a:pt x="16765" y="19440"/>
                  <a:pt x="21600" y="15089"/>
                  <a:pt x="21600" y="9720"/>
                </a:cubicBezTo>
                <a:cubicBezTo>
                  <a:pt x="21600" y="4352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1" name="Shape 2553"/>
          <p:cNvSpPr/>
          <p:nvPr/>
        </p:nvSpPr>
        <p:spPr>
          <a:xfrm>
            <a:off x="5137399" y="303540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8100"/>
                </a:moveTo>
                <a:cubicBezTo>
                  <a:pt x="14896" y="8100"/>
                  <a:pt x="14236" y="8826"/>
                  <a:pt x="14236" y="9720"/>
                </a:cubicBezTo>
                <a:cubicBezTo>
                  <a:pt x="14236" y="10615"/>
                  <a:pt x="14896" y="11340"/>
                  <a:pt x="15709" y="11340"/>
                </a:cubicBezTo>
                <a:cubicBezTo>
                  <a:pt x="16522" y="11340"/>
                  <a:pt x="17182" y="10615"/>
                  <a:pt x="17182" y="9720"/>
                </a:cubicBezTo>
                <a:cubicBezTo>
                  <a:pt x="17182" y="8826"/>
                  <a:pt x="16522" y="8100"/>
                  <a:pt x="15709" y="8100"/>
                </a:cubicBezTo>
                <a:moveTo>
                  <a:pt x="10800" y="18360"/>
                </a:moveTo>
                <a:cubicBezTo>
                  <a:pt x="9864" y="18360"/>
                  <a:pt x="8922" y="18237"/>
                  <a:pt x="7998" y="17995"/>
                </a:cubicBezTo>
                <a:cubicBezTo>
                  <a:pt x="7923" y="17975"/>
                  <a:pt x="7846" y="17965"/>
                  <a:pt x="7770" y="17965"/>
                </a:cubicBezTo>
                <a:cubicBezTo>
                  <a:pt x="7646" y="17965"/>
                  <a:pt x="7522" y="17991"/>
                  <a:pt x="7406" y="18043"/>
                </a:cubicBezTo>
                <a:lnTo>
                  <a:pt x="3352" y="19826"/>
                </a:lnTo>
                <a:lnTo>
                  <a:pt x="4013" y="16735"/>
                </a:lnTo>
                <a:cubicBezTo>
                  <a:pt x="4098" y="16339"/>
                  <a:pt x="3972" y="15924"/>
                  <a:pt x="3689" y="15662"/>
                </a:cubicBezTo>
                <a:cubicBezTo>
                  <a:pt x="1944" y="14045"/>
                  <a:pt x="982" y="11934"/>
                  <a:pt x="982" y="9720"/>
                </a:cubicBezTo>
                <a:cubicBezTo>
                  <a:pt x="982" y="4956"/>
                  <a:pt x="5387" y="1080"/>
                  <a:pt x="10800" y="1080"/>
                </a:cubicBezTo>
                <a:cubicBezTo>
                  <a:pt x="16214" y="1080"/>
                  <a:pt x="20618" y="4956"/>
                  <a:pt x="20618" y="9720"/>
                </a:cubicBezTo>
                <a:cubicBezTo>
                  <a:pt x="20618" y="14484"/>
                  <a:pt x="16214" y="18360"/>
                  <a:pt x="10800" y="18360"/>
                </a:cubicBezTo>
                <a:moveTo>
                  <a:pt x="10800" y="0"/>
                </a:moveTo>
                <a:cubicBezTo>
                  <a:pt x="4835" y="0"/>
                  <a:pt x="0" y="4352"/>
                  <a:pt x="0" y="9720"/>
                </a:cubicBezTo>
                <a:cubicBezTo>
                  <a:pt x="0" y="12353"/>
                  <a:pt x="1168" y="14738"/>
                  <a:pt x="3057" y="16488"/>
                </a:cubicBezTo>
                <a:lnTo>
                  <a:pt x="1964" y="21600"/>
                </a:lnTo>
                <a:lnTo>
                  <a:pt x="7770" y="19046"/>
                </a:lnTo>
                <a:cubicBezTo>
                  <a:pt x="8732" y="19298"/>
                  <a:pt x="9747" y="19440"/>
                  <a:pt x="10800" y="19440"/>
                </a:cubicBezTo>
                <a:cubicBezTo>
                  <a:pt x="16765" y="19440"/>
                  <a:pt x="21600" y="15089"/>
                  <a:pt x="21600" y="9720"/>
                </a:cubicBezTo>
                <a:cubicBezTo>
                  <a:pt x="21600" y="4352"/>
                  <a:pt x="16765" y="0"/>
                  <a:pt x="10800" y="0"/>
                </a:cubicBezTo>
                <a:moveTo>
                  <a:pt x="10800" y="8100"/>
                </a:moveTo>
                <a:cubicBezTo>
                  <a:pt x="9987" y="8100"/>
                  <a:pt x="9327" y="8826"/>
                  <a:pt x="9327" y="9720"/>
                </a:cubicBezTo>
                <a:cubicBezTo>
                  <a:pt x="9327" y="10615"/>
                  <a:pt x="9987" y="11340"/>
                  <a:pt x="10800" y="11340"/>
                </a:cubicBezTo>
                <a:cubicBezTo>
                  <a:pt x="11613" y="11340"/>
                  <a:pt x="12273" y="10615"/>
                  <a:pt x="12273" y="9720"/>
                </a:cubicBezTo>
                <a:cubicBezTo>
                  <a:pt x="12273" y="8826"/>
                  <a:pt x="11613" y="8100"/>
                  <a:pt x="10800" y="8100"/>
                </a:cubicBezTo>
                <a:moveTo>
                  <a:pt x="5891" y="8100"/>
                </a:moveTo>
                <a:cubicBezTo>
                  <a:pt x="5078" y="8100"/>
                  <a:pt x="4418" y="8826"/>
                  <a:pt x="4418" y="9720"/>
                </a:cubicBezTo>
                <a:cubicBezTo>
                  <a:pt x="4418" y="10615"/>
                  <a:pt x="5078" y="11340"/>
                  <a:pt x="5891" y="11340"/>
                </a:cubicBezTo>
                <a:cubicBezTo>
                  <a:pt x="6704" y="11340"/>
                  <a:pt x="7364" y="10615"/>
                  <a:pt x="7364" y="9720"/>
                </a:cubicBezTo>
                <a:cubicBezTo>
                  <a:pt x="7364" y="8826"/>
                  <a:pt x="6704" y="8100"/>
                  <a:pt x="5891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2" name="Shape 2554"/>
          <p:cNvSpPr/>
          <p:nvPr/>
        </p:nvSpPr>
        <p:spPr>
          <a:xfrm>
            <a:off x="5670660" y="303540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855" y="18900"/>
                </a:moveTo>
                <a:cubicBezTo>
                  <a:pt x="7279" y="18900"/>
                  <a:pt x="6684" y="18827"/>
                  <a:pt x="6086" y="18683"/>
                </a:cubicBezTo>
                <a:cubicBezTo>
                  <a:pt x="6017" y="18666"/>
                  <a:pt x="5946" y="18658"/>
                  <a:pt x="5876" y="18658"/>
                </a:cubicBezTo>
                <a:cubicBezTo>
                  <a:pt x="5756" y="18658"/>
                  <a:pt x="5636" y="18682"/>
                  <a:pt x="5523" y="18729"/>
                </a:cubicBezTo>
                <a:lnTo>
                  <a:pt x="2957" y="19815"/>
                </a:lnTo>
                <a:lnTo>
                  <a:pt x="3365" y="18243"/>
                </a:lnTo>
                <a:cubicBezTo>
                  <a:pt x="3474" y="17827"/>
                  <a:pt x="3345" y="17380"/>
                  <a:pt x="3039" y="17108"/>
                </a:cubicBezTo>
                <a:cubicBezTo>
                  <a:pt x="1712" y="15926"/>
                  <a:pt x="982" y="14358"/>
                  <a:pt x="982" y="12690"/>
                </a:cubicBezTo>
                <a:cubicBezTo>
                  <a:pt x="982" y="9266"/>
                  <a:pt x="4065" y="6480"/>
                  <a:pt x="7855" y="6480"/>
                </a:cubicBezTo>
                <a:cubicBezTo>
                  <a:pt x="11644" y="6480"/>
                  <a:pt x="14727" y="9266"/>
                  <a:pt x="14727" y="12690"/>
                </a:cubicBezTo>
                <a:cubicBezTo>
                  <a:pt x="14727" y="16114"/>
                  <a:pt x="11644" y="18900"/>
                  <a:pt x="7855" y="18900"/>
                </a:cubicBezTo>
                <a:moveTo>
                  <a:pt x="7855" y="5400"/>
                </a:moveTo>
                <a:cubicBezTo>
                  <a:pt x="3517" y="5400"/>
                  <a:pt x="0" y="8664"/>
                  <a:pt x="0" y="12690"/>
                </a:cubicBezTo>
                <a:cubicBezTo>
                  <a:pt x="0" y="14758"/>
                  <a:pt x="932" y="16620"/>
                  <a:pt x="2422" y="17947"/>
                </a:cubicBezTo>
                <a:lnTo>
                  <a:pt x="1473" y="21600"/>
                </a:lnTo>
                <a:lnTo>
                  <a:pt x="5876" y="19738"/>
                </a:lnTo>
                <a:cubicBezTo>
                  <a:pt x="6509" y="19891"/>
                  <a:pt x="7169" y="19980"/>
                  <a:pt x="7855" y="19980"/>
                </a:cubicBezTo>
                <a:cubicBezTo>
                  <a:pt x="12192" y="19980"/>
                  <a:pt x="15709" y="16716"/>
                  <a:pt x="15709" y="12690"/>
                </a:cubicBezTo>
                <a:cubicBezTo>
                  <a:pt x="15709" y="8664"/>
                  <a:pt x="12192" y="5400"/>
                  <a:pt x="7855" y="5400"/>
                </a:cubicBezTo>
                <a:moveTo>
                  <a:pt x="21600" y="7290"/>
                </a:moveTo>
                <a:cubicBezTo>
                  <a:pt x="21600" y="3264"/>
                  <a:pt x="18084" y="0"/>
                  <a:pt x="13745" y="0"/>
                </a:cubicBezTo>
                <a:cubicBezTo>
                  <a:pt x="10506" y="0"/>
                  <a:pt x="7725" y="1821"/>
                  <a:pt x="6525" y="4422"/>
                </a:cubicBezTo>
                <a:cubicBezTo>
                  <a:pt x="6912" y="4367"/>
                  <a:pt x="7306" y="4332"/>
                  <a:pt x="7708" y="4326"/>
                </a:cubicBezTo>
                <a:cubicBezTo>
                  <a:pt x="8875" y="2394"/>
                  <a:pt x="11143" y="1080"/>
                  <a:pt x="13745" y="1080"/>
                </a:cubicBezTo>
                <a:cubicBezTo>
                  <a:pt x="17535" y="1080"/>
                  <a:pt x="20618" y="3866"/>
                  <a:pt x="20618" y="7290"/>
                </a:cubicBezTo>
                <a:cubicBezTo>
                  <a:pt x="20618" y="8958"/>
                  <a:pt x="19888" y="10526"/>
                  <a:pt x="18561" y="11707"/>
                </a:cubicBezTo>
                <a:cubicBezTo>
                  <a:pt x="18255" y="11980"/>
                  <a:pt x="18126" y="12428"/>
                  <a:pt x="18234" y="12843"/>
                </a:cubicBezTo>
                <a:lnTo>
                  <a:pt x="18643" y="14415"/>
                </a:lnTo>
                <a:lnTo>
                  <a:pt x="16613" y="13556"/>
                </a:lnTo>
                <a:cubicBezTo>
                  <a:pt x="16573" y="13922"/>
                  <a:pt x="16500" y="14278"/>
                  <a:pt x="16411" y="14628"/>
                </a:cubicBezTo>
                <a:lnTo>
                  <a:pt x="20127" y="16200"/>
                </a:lnTo>
                <a:lnTo>
                  <a:pt x="19178" y="12547"/>
                </a:lnTo>
                <a:cubicBezTo>
                  <a:pt x="20669" y="11220"/>
                  <a:pt x="21600" y="9358"/>
                  <a:pt x="21600" y="729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3" name="Shape 2555"/>
          <p:cNvSpPr/>
          <p:nvPr/>
        </p:nvSpPr>
        <p:spPr>
          <a:xfrm>
            <a:off x="871311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073" y="17379"/>
                </a:moveTo>
                <a:lnTo>
                  <a:pt x="4221" y="3527"/>
                </a:lnTo>
                <a:cubicBezTo>
                  <a:pt x="5963" y="1950"/>
                  <a:pt x="8265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3335"/>
                  <a:pt x="19650" y="15637"/>
                  <a:pt x="18073" y="17379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8266"/>
                  <a:pt x="1950" y="5963"/>
                  <a:pt x="3527" y="4221"/>
                </a:cubicBezTo>
                <a:lnTo>
                  <a:pt x="17379" y="18073"/>
                </a:lnTo>
                <a:cubicBezTo>
                  <a:pt x="15637" y="19650"/>
                  <a:pt x="13334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4" name="Shape 2556"/>
          <p:cNvSpPr/>
          <p:nvPr/>
        </p:nvSpPr>
        <p:spPr>
          <a:xfrm>
            <a:off x="1404572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874" y="5396"/>
                </a:moveTo>
                <a:cubicBezTo>
                  <a:pt x="11493" y="5396"/>
                  <a:pt x="11166" y="5519"/>
                  <a:pt x="10894" y="5766"/>
                </a:cubicBezTo>
                <a:cubicBezTo>
                  <a:pt x="10621" y="6013"/>
                  <a:pt x="10484" y="6310"/>
                  <a:pt x="10484" y="6658"/>
                </a:cubicBezTo>
                <a:cubicBezTo>
                  <a:pt x="10484" y="7005"/>
                  <a:pt x="10621" y="7301"/>
                  <a:pt x="10894" y="7545"/>
                </a:cubicBezTo>
                <a:cubicBezTo>
                  <a:pt x="11166" y="7790"/>
                  <a:pt x="11493" y="7912"/>
                  <a:pt x="11874" y="7912"/>
                </a:cubicBezTo>
                <a:cubicBezTo>
                  <a:pt x="12255" y="7912"/>
                  <a:pt x="12581" y="7790"/>
                  <a:pt x="12852" y="7545"/>
                </a:cubicBezTo>
                <a:cubicBezTo>
                  <a:pt x="13122" y="7301"/>
                  <a:pt x="13257" y="7005"/>
                  <a:pt x="13257" y="6658"/>
                </a:cubicBezTo>
                <a:cubicBezTo>
                  <a:pt x="13257" y="6310"/>
                  <a:pt x="13122" y="6013"/>
                  <a:pt x="12852" y="5766"/>
                </a:cubicBezTo>
                <a:cubicBezTo>
                  <a:pt x="12581" y="5519"/>
                  <a:pt x="12255" y="5396"/>
                  <a:pt x="11874" y="5396"/>
                </a:cubicBezTo>
                <a:moveTo>
                  <a:pt x="12242" y="15228"/>
                </a:moveTo>
                <a:cubicBezTo>
                  <a:pt x="11942" y="15228"/>
                  <a:pt x="11730" y="15180"/>
                  <a:pt x="11608" y="15083"/>
                </a:cubicBezTo>
                <a:cubicBezTo>
                  <a:pt x="11486" y="14987"/>
                  <a:pt x="11425" y="14807"/>
                  <a:pt x="11425" y="14542"/>
                </a:cubicBezTo>
                <a:cubicBezTo>
                  <a:pt x="11425" y="14436"/>
                  <a:pt x="11444" y="14281"/>
                  <a:pt x="11482" y="14076"/>
                </a:cubicBezTo>
                <a:cubicBezTo>
                  <a:pt x="11519" y="13870"/>
                  <a:pt x="11562" y="13687"/>
                  <a:pt x="11609" y="13527"/>
                </a:cubicBezTo>
                <a:lnTo>
                  <a:pt x="12189" y="11532"/>
                </a:lnTo>
                <a:cubicBezTo>
                  <a:pt x="12246" y="11349"/>
                  <a:pt x="12284" y="11148"/>
                  <a:pt x="12306" y="10929"/>
                </a:cubicBezTo>
                <a:cubicBezTo>
                  <a:pt x="12327" y="10709"/>
                  <a:pt x="12337" y="10557"/>
                  <a:pt x="12337" y="10469"/>
                </a:cubicBezTo>
                <a:cubicBezTo>
                  <a:pt x="12337" y="10049"/>
                  <a:pt x="12185" y="9707"/>
                  <a:pt x="11882" y="9444"/>
                </a:cubicBezTo>
                <a:cubicBezTo>
                  <a:pt x="11578" y="9182"/>
                  <a:pt x="11146" y="9050"/>
                  <a:pt x="10586" y="9050"/>
                </a:cubicBezTo>
                <a:cubicBezTo>
                  <a:pt x="10275" y="9050"/>
                  <a:pt x="9945" y="9104"/>
                  <a:pt x="9597" y="9211"/>
                </a:cubicBezTo>
                <a:cubicBezTo>
                  <a:pt x="9248" y="9319"/>
                  <a:pt x="8884" y="9448"/>
                  <a:pt x="8502" y="9599"/>
                </a:cubicBezTo>
                <a:lnTo>
                  <a:pt x="8347" y="10216"/>
                </a:lnTo>
                <a:cubicBezTo>
                  <a:pt x="8460" y="10175"/>
                  <a:pt x="8595" y="10131"/>
                  <a:pt x="8753" y="10085"/>
                </a:cubicBezTo>
                <a:cubicBezTo>
                  <a:pt x="8911" y="10040"/>
                  <a:pt x="9066" y="10017"/>
                  <a:pt x="9217" y="10017"/>
                </a:cubicBezTo>
                <a:cubicBezTo>
                  <a:pt x="9524" y="10017"/>
                  <a:pt x="9731" y="10068"/>
                  <a:pt x="9839" y="10168"/>
                </a:cubicBezTo>
                <a:cubicBezTo>
                  <a:pt x="9948" y="10269"/>
                  <a:pt x="10002" y="10447"/>
                  <a:pt x="10002" y="10703"/>
                </a:cubicBezTo>
                <a:cubicBezTo>
                  <a:pt x="10002" y="10844"/>
                  <a:pt x="9985" y="11001"/>
                  <a:pt x="9949" y="11172"/>
                </a:cubicBezTo>
                <a:cubicBezTo>
                  <a:pt x="9914" y="11343"/>
                  <a:pt x="9870" y="11526"/>
                  <a:pt x="9818" y="11717"/>
                </a:cubicBezTo>
                <a:lnTo>
                  <a:pt x="9235" y="13719"/>
                </a:lnTo>
                <a:cubicBezTo>
                  <a:pt x="9184" y="13929"/>
                  <a:pt x="9146" y="14118"/>
                  <a:pt x="9123" y="14285"/>
                </a:cubicBezTo>
                <a:cubicBezTo>
                  <a:pt x="9100" y="14451"/>
                  <a:pt x="9088" y="14615"/>
                  <a:pt x="9088" y="14775"/>
                </a:cubicBezTo>
                <a:cubicBezTo>
                  <a:pt x="9088" y="15186"/>
                  <a:pt x="9244" y="15526"/>
                  <a:pt x="9556" y="15793"/>
                </a:cubicBezTo>
                <a:cubicBezTo>
                  <a:pt x="9869" y="16060"/>
                  <a:pt x="10308" y="16194"/>
                  <a:pt x="10872" y="16194"/>
                </a:cubicBezTo>
                <a:cubicBezTo>
                  <a:pt x="11239" y="16194"/>
                  <a:pt x="11561" y="16147"/>
                  <a:pt x="11839" y="16053"/>
                </a:cubicBezTo>
                <a:cubicBezTo>
                  <a:pt x="12117" y="15960"/>
                  <a:pt x="12488" y="15824"/>
                  <a:pt x="12954" y="15645"/>
                </a:cubicBezTo>
                <a:lnTo>
                  <a:pt x="13109" y="15028"/>
                </a:lnTo>
                <a:cubicBezTo>
                  <a:pt x="13029" y="15065"/>
                  <a:pt x="12900" y="15107"/>
                  <a:pt x="12721" y="15155"/>
                </a:cubicBezTo>
                <a:cubicBezTo>
                  <a:pt x="12543" y="15204"/>
                  <a:pt x="12383" y="15228"/>
                  <a:pt x="12242" y="1522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5" name="Shape 2557"/>
          <p:cNvSpPr/>
          <p:nvPr/>
        </p:nvSpPr>
        <p:spPr>
          <a:xfrm>
            <a:off x="1937833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991" y="6559"/>
                </a:moveTo>
                <a:cubicBezTo>
                  <a:pt x="12727" y="6341"/>
                  <a:pt x="12420" y="6172"/>
                  <a:pt x="12078" y="6058"/>
                </a:cubicBezTo>
                <a:cubicBezTo>
                  <a:pt x="11737" y="5946"/>
                  <a:pt x="11367" y="5889"/>
                  <a:pt x="10978" y="5889"/>
                </a:cubicBezTo>
                <a:cubicBezTo>
                  <a:pt x="10477" y="5889"/>
                  <a:pt x="10025" y="5967"/>
                  <a:pt x="9633" y="6120"/>
                </a:cubicBezTo>
                <a:cubicBezTo>
                  <a:pt x="9239" y="6275"/>
                  <a:pt x="8900" y="6494"/>
                  <a:pt x="8623" y="6771"/>
                </a:cubicBezTo>
                <a:cubicBezTo>
                  <a:pt x="8346" y="7049"/>
                  <a:pt x="8133" y="7392"/>
                  <a:pt x="7992" y="7788"/>
                </a:cubicBezTo>
                <a:cubicBezTo>
                  <a:pt x="7853" y="8180"/>
                  <a:pt x="7782" y="8620"/>
                  <a:pt x="7782" y="9096"/>
                </a:cubicBezTo>
                <a:lnTo>
                  <a:pt x="7782" y="9217"/>
                </a:lnTo>
                <a:lnTo>
                  <a:pt x="8880" y="9217"/>
                </a:lnTo>
                <a:lnTo>
                  <a:pt x="8877" y="9093"/>
                </a:lnTo>
                <a:cubicBezTo>
                  <a:pt x="8868" y="8767"/>
                  <a:pt x="8908" y="8461"/>
                  <a:pt x="8993" y="8187"/>
                </a:cubicBezTo>
                <a:cubicBezTo>
                  <a:pt x="9079" y="7914"/>
                  <a:pt x="9207" y="7675"/>
                  <a:pt x="9377" y="7473"/>
                </a:cubicBezTo>
                <a:cubicBezTo>
                  <a:pt x="9545" y="7274"/>
                  <a:pt x="9762" y="7115"/>
                  <a:pt x="10024" y="7000"/>
                </a:cubicBezTo>
                <a:cubicBezTo>
                  <a:pt x="10287" y="6884"/>
                  <a:pt x="10594" y="6827"/>
                  <a:pt x="10937" y="6827"/>
                </a:cubicBezTo>
                <a:cubicBezTo>
                  <a:pt x="11182" y="6827"/>
                  <a:pt x="11418" y="6868"/>
                  <a:pt x="11639" y="6950"/>
                </a:cubicBezTo>
                <a:cubicBezTo>
                  <a:pt x="11858" y="7032"/>
                  <a:pt x="12053" y="7146"/>
                  <a:pt x="12218" y="7289"/>
                </a:cubicBezTo>
                <a:cubicBezTo>
                  <a:pt x="12381" y="7431"/>
                  <a:pt x="12512" y="7605"/>
                  <a:pt x="12609" y="7808"/>
                </a:cubicBezTo>
                <a:cubicBezTo>
                  <a:pt x="12704" y="8011"/>
                  <a:pt x="12752" y="8236"/>
                  <a:pt x="12752" y="8478"/>
                </a:cubicBezTo>
                <a:cubicBezTo>
                  <a:pt x="12752" y="8797"/>
                  <a:pt x="12674" y="9089"/>
                  <a:pt x="12519" y="9350"/>
                </a:cubicBezTo>
                <a:cubicBezTo>
                  <a:pt x="12359" y="9618"/>
                  <a:pt x="12154" y="9865"/>
                  <a:pt x="11913" y="10082"/>
                </a:cubicBezTo>
                <a:cubicBezTo>
                  <a:pt x="11624" y="10337"/>
                  <a:pt x="11374" y="10568"/>
                  <a:pt x="11170" y="10771"/>
                </a:cubicBezTo>
                <a:cubicBezTo>
                  <a:pt x="10959" y="10979"/>
                  <a:pt x="10789" y="11200"/>
                  <a:pt x="10662" y="11428"/>
                </a:cubicBezTo>
                <a:cubicBezTo>
                  <a:pt x="10534" y="11657"/>
                  <a:pt x="10441" y="11916"/>
                  <a:pt x="10385" y="12199"/>
                </a:cubicBezTo>
                <a:cubicBezTo>
                  <a:pt x="10329" y="12478"/>
                  <a:pt x="10305" y="12827"/>
                  <a:pt x="10315" y="13237"/>
                </a:cubicBezTo>
                <a:lnTo>
                  <a:pt x="10318" y="13355"/>
                </a:lnTo>
                <a:lnTo>
                  <a:pt x="11407" y="13355"/>
                </a:lnTo>
                <a:lnTo>
                  <a:pt x="11410" y="13237"/>
                </a:lnTo>
                <a:cubicBezTo>
                  <a:pt x="11418" y="12838"/>
                  <a:pt x="11436" y="12531"/>
                  <a:pt x="11463" y="12322"/>
                </a:cubicBezTo>
                <a:cubicBezTo>
                  <a:pt x="11488" y="12125"/>
                  <a:pt x="11538" y="11956"/>
                  <a:pt x="11611" y="11821"/>
                </a:cubicBezTo>
                <a:cubicBezTo>
                  <a:pt x="11687" y="11684"/>
                  <a:pt x="11803" y="11541"/>
                  <a:pt x="11959" y="11399"/>
                </a:cubicBezTo>
                <a:cubicBezTo>
                  <a:pt x="12127" y="11245"/>
                  <a:pt x="12351" y="11031"/>
                  <a:pt x="12630" y="10762"/>
                </a:cubicBezTo>
                <a:cubicBezTo>
                  <a:pt x="12979" y="10441"/>
                  <a:pt x="13270" y="10102"/>
                  <a:pt x="13495" y="9753"/>
                </a:cubicBezTo>
                <a:cubicBezTo>
                  <a:pt x="13729" y="9393"/>
                  <a:pt x="13847" y="8952"/>
                  <a:pt x="13847" y="8439"/>
                </a:cubicBezTo>
                <a:cubicBezTo>
                  <a:pt x="13847" y="8038"/>
                  <a:pt x="13770" y="7675"/>
                  <a:pt x="13618" y="7362"/>
                </a:cubicBezTo>
                <a:cubicBezTo>
                  <a:pt x="13467" y="7050"/>
                  <a:pt x="13256" y="6780"/>
                  <a:pt x="12991" y="6559"/>
                </a:cubicBezTo>
                <a:moveTo>
                  <a:pt x="10179" y="15706"/>
                </a:moveTo>
                <a:lnTo>
                  <a:pt x="11558" y="15706"/>
                </a:lnTo>
                <a:lnTo>
                  <a:pt x="11558" y="14072"/>
                </a:lnTo>
                <a:lnTo>
                  <a:pt x="10179" y="14072"/>
                </a:lnTo>
                <a:cubicBezTo>
                  <a:pt x="10179" y="14072"/>
                  <a:pt x="10179" y="15706"/>
                  <a:pt x="10179" y="15706"/>
                </a:cubicBezTo>
                <a:close/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6" name="Shape 2558"/>
          <p:cNvSpPr/>
          <p:nvPr/>
        </p:nvSpPr>
        <p:spPr>
          <a:xfrm>
            <a:off x="2471094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782" y="5891"/>
                </a:moveTo>
                <a:lnTo>
                  <a:pt x="9818" y="5891"/>
                </a:lnTo>
                <a:cubicBezTo>
                  <a:pt x="9547" y="5891"/>
                  <a:pt x="9327" y="6111"/>
                  <a:pt x="9327" y="6382"/>
                </a:cubicBezTo>
                <a:cubicBezTo>
                  <a:pt x="9327" y="6394"/>
                  <a:pt x="9334" y="6405"/>
                  <a:pt x="9334" y="6417"/>
                </a:cubicBezTo>
                <a:lnTo>
                  <a:pt x="9328" y="6417"/>
                </a:lnTo>
                <a:lnTo>
                  <a:pt x="9819" y="12308"/>
                </a:lnTo>
                <a:lnTo>
                  <a:pt x="9825" y="12307"/>
                </a:lnTo>
                <a:cubicBezTo>
                  <a:pt x="9844" y="12562"/>
                  <a:pt x="10050" y="12764"/>
                  <a:pt x="10309" y="12764"/>
                </a:cubicBezTo>
                <a:lnTo>
                  <a:pt x="11291" y="12764"/>
                </a:lnTo>
                <a:cubicBezTo>
                  <a:pt x="11550" y="12764"/>
                  <a:pt x="11756" y="12562"/>
                  <a:pt x="11775" y="12307"/>
                </a:cubicBezTo>
                <a:lnTo>
                  <a:pt x="11781" y="12308"/>
                </a:lnTo>
                <a:lnTo>
                  <a:pt x="12272" y="6417"/>
                </a:lnTo>
                <a:lnTo>
                  <a:pt x="12266" y="6417"/>
                </a:lnTo>
                <a:cubicBezTo>
                  <a:pt x="12267" y="6405"/>
                  <a:pt x="12273" y="6394"/>
                  <a:pt x="12273" y="6382"/>
                </a:cubicBezTo>
                <a:cubicBezTo>
                  <a:pt x="12273" y="6111"/>
                  <a:pt x="12053" y="5891"/>
                  <a:pt x="11782" y="5891"/>
                </a:cubicBezTo>
                <a:moveTo>
                  <a:pt x="10800" y="13745"/>
                </a:moveTo>
                <a:cubicBezTo>
                  <a:pt x="10258" y="13745"/>
                  <a:pt x="9818" y="14186"/>
                  <a:pt x="9818" y="14727"/>
                </a:cubicBezTo>
                <a:cubicBezTo>
                  <a:pt x="9818" y="15269"/>
                  <a:pt x="10258" y="15709"/>
                  <a:pt x="10800" y="15709"/>
                </a:cubicBezTo>
                <a:cubicBezTo>
                  <a:pt x="11342" y="15709"/>
                  <a:pt x="11782" y="15269"/>
                  <a:pt x="11782" y="14727"/>
                </a:cubicBezTo>
                <a:cubicBezTo>
                  <a:pt x="11782" y="14186"/>
                  <a:pt x="11342" y="13745"/>
                  <a:pt x="10800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7" name="Shape 2559"/>
          <p:cNvSpPr/>
          <p:nvPr/>
        </p:nvSpPr>
        <p:spPr>
          <a:xfrm>
            <a:off x="3004355" y="358136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15600"/>
                </a:moveTo>
                <a:lnTo>
                  <a:pt x="982" y="15600"/>
                </a:lnTo>
                <a:lnTo>
                  <a:pt x="982" y="1200"/>
                </a:lnTo>
                <a:lnTo>
                  <a:pt x="16691" y="1200"/>
                </a:lnTo>
                <a:lnTo>
                  <a:pt x="16691" y="3000"/>
                </a:lnTo>
                <a:cubicBezTo>
                  <a:pt x="16691" y="3332"/>
                  <a:pt x="16911" y="3600"/>
                  <a:pt x="17182" y="3600"/>
                </a:cubicBezTo>
                <a:cubicBezTo>
                  <a:pt x="17453" y="3600"/>
                  <a:pt x="17673" y="3332"/>
                  <a:pt x="17673" y="3000"/>
                </a:cubicBezTo>
                <a:lnTo>
                  <a:pt x="17673" y="1200"/>
                </a:lnTo>
                <a:cubicBezTo>
                  <a:pt x="17673" y="538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15600"/>
                </a:lnTo>
                <a:cubicBezTo>
                  <a:pt x="0" y="16262"/>
                  <a:pt x="440" y="16800"/>
                  <a:pt x="982" y="16800"/>
                </a:cubicBezTo>
                <a:lnTo>
                  <a:pt x="2455" y="16800"/>
                </a:lnTo>
                <a:cubicBezTo>
                  <a:pt x="2725" y="16800"/>
                  <a:pt x="2945" y="16532"/>
                  <a:pt x="2945" y="16200"/>
                </a:cubicBezTo>
                <a:cubicBezTo>
                  <a:pt x="2945" y="15869"/>
                  <a:pt x="2725" y="15600"/>
                  <a:pt x="2455" y="15600"/>
                </a:cubicBezTo>
                <a:moveTo>
                  <a:pt x="20618" y="20400"/>
                </a:moveTo>
                <a:lnTo>
                  <a:pt x="4909" y="20400"/>
                </a:lnTo>
                <a:lnTo>
                  <a:pt x="4909" y="6000"/>
                </a:lnTo>
                <a:lnTo>
                  <a:pt x="20618" y="6000"/>
                </a:lnTo>
                <a:cubicBezTo>
                  <a:pt x="20618" y="6000"/>
                  <a:pt x="20618" y="20400"/>
                  <a:pt x="20618" y="20400"/>
                </a:cubicBezTo>
                <a:close/>
                <a:moveTo>
                  <a:pt x="20618" y="4800"/>
                </a:moveTo>
                <a:lnTo>
                  <a:pt x="4909" y="4800"/>
                </a:lnTo>
                <a:cubicBezTo>
                  <a:pt x="4367" y="4800"/>
                  <a:pt x="3927" y="5338"/>
                  <a:pt x="3927" y="6000"/>
                </a:cubicBezTo>
                <a:lnTo>
                  <a:pt x="3927" y="20400"/>
                </a:lnTo>
                <a:cubicBezTo>
                  <a:pt x="3927" y="21062"/>
                  <a:pt x="4367" y="21600"/>
                  <a:pt x="4909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6000"/>
                </a:lnTo>
                <a:cubicBezTo>
                  <a:pt x="21600" y="5338"/>
                  <a:pt x="21160" y="4800"/>
                  <a:pt x="20618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8" name="Shape 2560"/>
          <p:cNvSpPr/>
          <p:nvPr/>
        </p:nvSpPr>
        <p:spPr>
          <a:xfrm>
            <a:off x="3537616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13745"/>
                </a:moveTo>
                <a:cubicBezTo>
                  <a:pt x="2726" y="13745"/>
                  <a:pt x="2945" y="13526"/>
                  <a:pt x="2945" y="13255"/>
                </a:cubicBezTo>
                <a:cubicBezTo>
                  <a:pt x="2945" y="12984"/>
                  <a:pt x="2726" y="12764"/>
                  <a:pt x="2455" y="12764"/>
                </a:cubicBezTo>
                <a:lnTo>
                  <a:pt x="982" y="12764"/>
                </a:lnTo>
                <a:lnTo>
                  <a:pt x="982" y="982"/>
                </a:lnTo>
                <a:lnTo>
                  <a:pt x="16691" y="982"/>
                </a:lnTo>
                <a:lnTo>
                  <a:pt x="16691" y="2455"/>
                </a:lnTo>
                <a:cubicBezTo>
                  <a:pt x="16691" y="2726"/>
                  <a:pt x="16910" y="2945"/>
                  <a:pt x="17182" y="2945"/>
                </a:cubicBezTo>
                <a:cubicBezTo>
                  <a:pt x="17453" y="2945"/>
                  <a:pt x="17673" y="2726"/>
                  <a:pt x="17673" y="2455"/>
                </a:cubicBezTo>
                <a:lnTo>
                  <a:pt x="17673" y="982"/>
                </a:lnTo>
                <a:cubicBezTo>
                  <a:pt x="17673" y="440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16691"/>
                </a:lnTo>
                <a:cubicBezTo>
                  <a:pt x="0" y="17233"/>
                  <a:pt x="440" y="17673"/>
                  <a:pt x="982" y="17673"/>
                </a:cubicBezTo>
                <a:lnTo>
                  <a:pt x="2455" y="17673"/>
                </a:lnTo>
                <a:cubicBezTo>
                  <a:pt x="2726" y="17673"/>
                  <a:pt x="2945" y="17453"/>
                  <a:pt x="2945" y="17182"/>
                </a:cubicBezTo>
                <a:cubicBezTo>
                  <a:pt x="2945" y="16911"/>
                  <a:pt x="2726" y="16691"/>
                  <a:pt x="2455" y="16691"/>
                </a:cubicBezTo>
                <a:lnTo>
                  <a:pt x="982" y="16691"/>
                </a:lnTo>
                <a:lnTo>
                  <a:pt x="982" y="13745"/>
                </a:lnTo>
                <a:cubicBezTo>
                  <a:pt x="982" y="13745"/>
                  <a:pt x="2455" y="13745"/>
                  <a:pt x="2455" y="13745"/>
                </a:cubicBezTo>
                <a:close/>
                <a:moveTo>
                  <a:pt x="20618" y="16691"/>
                </a:moveTo>
                <a:lnTo>
                  <a:pt x="4909" y="16691"/>
                </a:lnTo>
                <a:lnTo>
                  <a:pt x="4909" y="4909"/>
                </a:lnTo>
                <a:lnTo>
                  <a:pt x="20618" y="4909"/>
                </a:lnTo>
                <a:cubicBezTo>
                  <a:pt x="20618" y="4909"/>
                  <a:pt x="20618" y="16691"/>
                  <a:pt x="20618" y="16691"/>
                </a:cubicBezTo>
                <a:close/>
                <a:moveTo>
                  <a:pt x="20618" y="20618"/>
                </a:moveTo>
                <a:lnTo>
                  <a:pt x="4909" y="20618"/>
                </a:lnTo>
                <a:lnTo>
                  <a:pt x="4909" y="17673"/>
                </a:lnTo>
                <a:lnTo>
                  <a:pt x="20618" y="17673"/>
                </a:lnTo>
                <a:cubicBezTo>
                  <a:pt x="20618" y="17673"/>
                  <a:pt x="20618" y="20618"/>
                  <a:pt x="20618" y="20618"/>
                </a:cubicBezTo>
                <a:close/>
                <a:moveTo>
                  <a:pt x="20618" y="3927"/>
                </a:moveTo>
                <a:lnTo>
                  <a:pt x="4909" y="3927"/>
                </a:lnTo>
                <a:cubicBezTo>
                  <a:pt x="4367" y="3927"/>
                  <a:pt x="3927" y="4367"/>
                  <a:pt x="3927" y="4909"/>
                </a:cubicBezTo>
                <a:lnTo>
                  <a:pt x="3927" y="20618"/>
                </a:lnTo>
                <a:cubicBezTo>
                  <a:pt x="3927" y="21160"/>
                  <a:pt x="4367" y="21600"/>
                  <a:pt x="4909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4909"/>
                </a:lnTo>
                <a:cubicBezTo>
                  <a:pt x="21600" y="4367"/>
                  <a:pt x="21160" y="3927"/>
                  <a:pt x="20618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9" name="Shape 2561"/>
          <p:cNvSpPr/>
          <p:nvPr/>
        </p:nvSpPr>
        <p:spPr>
          <a:xfrm>
            <a:off x="4070877" y="358136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3600"/>
                </a:moveTo>
                <a:lnTo>
                  <a:pt x="19145" y="3600"/>
                </a:lnTo>
                <a:cubicBezTo>
                  <a:pt x="19417" y="3600"/>
                  <a:pt x="19636" y="3332"/>
                  <a:pt x="19636" y="3000"/>
                </a:cubicBezTo>
                <a:cubicBezTo>
                  <a:pt x="19636" y="2669"/>
                  <a:pt x="19417" y="2400"/>
                  <a:pt x="19145" y="2400"/>
                </a:cubicBezTo>
                <a:lnTo>
                  <a:pt x="2455" y="2400"/>
                </a:lnTo>
                <a:cubicBezTo>
                  <a:pt x="2183" y="2400"/>
                  <a:pt x="1964" y="2669"/>
                  <a:pt x="1964" y="3000"/>
                </a:cubicBezTo>
                <a:cubicBezTo>
                  <a:pt x="1964" y="3332"/>
                  <a:pt x="2183" y="3600"/>
                  <a:pt x="2455" y="3600"/>
                </a:cubicBezTo>
                <a:moveTo>
                  <a:pt x="20618" y="20400"/>
                </a:moveTo>
                <a:lnTo>
                  <a:pt x="982" y="20400"/>
                </a:lnTo>
                <a:lnTo>
                  <a:pt x="982" y="6000"/>
                </a:lnTo>
                <a:lnTo>
                  <a:pt x="20618" y="6000"/>
                </a:lnTo>
                <a:cubicBezTo>
                  <a:pt x="20618" y="6000"/>
                  <a:pt x="20618" y="20400"/>
                  <a:pt x="20618" y="20400"/>
                </a:cubicBezTo>
                <a:close/>
                <a:moveTo>
                  <a:pt x="20618" y="4800"/>
                </a:moveTo>
                <a:lnTo>
                  <a:pt x="982" y="4800"/>
                </a:lnTo>
                <a:cubicBezTo>
                  <a:pt x="439" y="4800"/>
                  <a:pt x="0" y="5338"/>
                  <a:pt x="0" y="6000"/>
                </a:cubicBezTo>
                <a:lnTo>
                  <a:pt x="0" y="20400"/>
                </a:lnTo>
                <a:cubicBezTo>
                  <a:pt x="0" y="21062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6000"/>
                </a:lnTo>
                <a:cubicBezTo>
                  <a:pt x="21600" y="5338"/>
                  <a:pt x="21160" y="4800"/>
                  <a:pt x="20618" y="4800"/>
                </a:cubicBezTo>
                <a:moveTo>
                  <a:pt x="4418" y="1200"/>
                </a:moveTo>
                <a:lnTo>
                  <a:pt x="17182" y="1200"/>
                </a:lnTo>
                <a:cubicBezTo>
                  <a:pt x="17453" y="1200"/>
                  <a:pt x="17673" y="932"/>
                  <a:pt x="17673" y="600"/>
                </a:cubicBezTo>
                <a:cubicBezTo>
                  <a:pt x="17673" y="269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269"/>
                  <a:pt x="3927" y="600"/>
                </a:cubicBezTo>
                <a:cubicBezTo>
                  <a:pt x="3927" y="932"/>
                  <a:pt x="4147" y="1200"/>
                  <a:pt x="4418" y="1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0" name="Shape 2562"/>
          <p:cNvSpPr/>
          <p:nvPr/>
        </p:nvSpPr>
        <p:spPr>
          <a:xfrm>
            <a:off x="4604138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9"/>
                  <a:pt x="19636" y="20619"/>
                </a:cubicBezTo>
                <a:lnTo>
                  <a:pt x="1964" y="20619"/>
                </a:lnTo>
                <a:cubicBezTo>
                  <a:pt x="1421" y="20619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4294" y="17673"/>
                </a:moveTo>
                <a:lnTo>
                  <a:pt x="8376" y="10732"/>
                </a:lnTo>
                <a:lnTo>
                  <a:pt x="10838" y="14425"/>
                </a:lnTo>
                <a:cubicBezTo>
                  <a:pt x="10862" y="14484"/>
                  <a:pt x="10898" y="14536"/>
                  <a:pt x="10942" y="14581"/>
                </a:cubicBezTo>
                <a:lnTo>
                  <a:pt x="10944" y="14583"/>
                </a:lnTo>
                <a:cubicBezTo>
                  <a:pt x="11033" y="14673"/>
                  <a:pt x="11155" y="14727"/>
                  <a:pt x="11291" y="14727"/>
                </a:cubicBezTo>
                <a:cubicBezTo>
                  <a:pt x="11427" y="14727"/>
                  <a:pt x="11549" y="14673"/>
                  <a:pt x="11638" y="14583"/>
                </a:cubicBezTo>
                <a:lnTo>
                  <a:pt x="13686" y="12536"/>
                </a:lnTo>
                <a:lnTo>
                  <a:pt x="17242" y="17673"/>
                </a:lnTo>
                <a:cubicBezTo>
                  <a:pt x="17242" y="17673"/>
                  <a:pt x="4294" y="17673"/>
                  <a:pt x="4294" y="17673"/>
                </a:cubicBezTo>
                <a:close/>
                <a:moveTo>
                  <a:pt x="18620" y="17982"/>
                </a:moveTo>
                <a:lnTo>
                  <a:pt x="18617" y="17978"/>
                </a:lnTo>
                <a:cubicBezTo>
                  <a:pt x="18590" y="17913"/>
                  <a:pt x="18551" y="17858"/>
                  <a:pt x="18501" y="17810"/>
                </a:cubicBezTo>
                <a:lnTo>
                  <a:pt x="14201" y="11600"/>
                </a:lnTo>
                <a:lnTo>
                  <a:pt x="14200" y="11601"/>
                </a:lnTo>
                <a:cubicBezTo>
                  <a:pt x="14127" y="11420"/>
                  <a:pt x="13952" y="11291"/>
                  <a:pt x="13745" y="11291"/>
                </a:cubicBezTo>
                <a:cubicBezTo>
                  <a:pt x="13610" y="11291"/>
                  <a:pt x="13488" y="11346"/>
                  <a:pt x="13398" y="11435"/>
                </a:cubicBezTo>
                <a:lnTo>
                  <a:pt x="11360" y="13473"/>
                </a:lnTo>
                <a:lnTo>
                  <a:pt x="8798" y="9630"/>
                </a:lnTo>
                <a:cubicBezTo>
                  <a:pt x="8724" y="9453"/>
                  <a:pt x="8550" y="9327"/>
                  <a:pt x="8345" y="9327"/>
                </a:cubicBezTo>
                <a:cubicBezTo>
                  <a:pt x="8175" y="9327"/>
                  <a:pt x="8033" y="9420"/>
                  <a:pt x="7945" y="9551"/>
                </a:cubicBezTo>
                <a:lnTo>
                  <a:pt x="7937" y="9546"/>
                </a:lnTo>
                <a:lnTo>
                  <a:pt x="3028" y="17891"/>
                </a:lnTo>
                <a:lnTo>
                  <a:pt x="3036" y="17897"/>
                </a:lnTo>
                <a:cubicBezTo>
                  <a:pt x="2983" y="17974"/>
                  <a:pt x="2945" y="18063"/>
                  <a:pt x="2945" y="18164"/>
                </a:cubicBezTo>
                <a:cubicBezTo>
                  <a:pt x="2945" y="18435"/>
                  <a:pt x="3165" y="18655"/>
                  <a:pt x="3436" y="18655"/>
                </a:cubicBezTo>
                <a:lnTo>
                  <a:pt x="18164" y="18655"/>
                </a:lnTo>
                <a:cubicBezTo>
                  <a:pt x="18435" y="18655"/>
                  <a:pt x="18655" y="18435"/>
                  <a:pt x="18655" y="18164"/>
                </a:cubicBezTo>
                <a:cubicBezTo>
                  <a:pt x="18655" y="18099"/>
                  <a:pt x="18640" y="18039"/>
                  <a:pt x="18618" y="17983"/>
                </a:cubicBezTo>
                <a:cubicBezTo>
                  <a:pt x="18618" y="17983"/>
                  <a:pt x="18620" y="17982"/>
                  <a:pt x="18620" y="17982"/>
                </a:cubicBezTo>
                <a:close/>
                <a:moveTo>
                  <a:pt x="5400" y="3927"/>
                </a:moveTo>
                <a:cubicBezTo>
                  <a:pt x="6213" y="3927"/>
                  <a:pt x="6873" y="4587"/>
                  <a:pt x="6873" y="5400"/>
                </a:cubicBezTo>
                <a:cubicBezTo>
                  <a:pt x="6873" y="6214"/>
                  <a:pt x="6213" y="6873"/>
                  <a:pt x="5400" y="6873"/>
                </a:cubicBezTo>
                <a:cubicBezTo>
                  <a:pt x="4587" y="6873"/>
                  <a:pt x="3927" y="6214"/>
                  <a:pt x="3927" y="5400"/>
                </a:cubicBezTo>
                <a:cubicBezTo>
                  <a:pt x="3927" y="4587"/>
                  <a:pt x="4587" y="3927"/>
                  <a:pt x="5400" y="3927"/>
                </a:cubicBezTo>
                <a:moveTo>
                  <a:pt x="5400" y="7855"/>
                </a:moveTo>
                <a:cubicBezTo>
                  <a:pt x="6756" y="7855"/>
                  <a:pt x="7855" y="6756"/>
                  <a:pt x="7855" y="5400"/>
                </a:cubicBezTo>
                <a:cubicBezTo>
                  <a:pt x="7855" y="4045"/>
                  <a:pt x="6756" y="2945"/>
                  <a:pt x="5400" y="2945"/>
                </a:cubicBezTo>
                <a:cubicBezTo>
                  <a:pt x="4044" y="2945"/>
                  <a:pt x="2945" y="4045"/>
                  <a:pt x="2945" y="5400"/>
                </a:cubicBezTo>
                <a:cubicBezTo>
                  <a:pt x="2945" y="6756"/>
                  <a:pt x="4044" y="7855"/>
                  <a:pt x="5400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1" name="Shape 2563"/>
          <p:cNvSpPr/>
          <p:nvPr/>
        </p:nvSpPr>
        <p:spPr>
          <a:xfrm>
            <a:off x="5137399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879"/>
                  <a:pt x="3927" y="1964"/>
                </a:cubicBezTo>
                <a:lnTo>
                  <a:pt x="3927" y="2455"/>
                </a:lnTo>
                <a:cubicBezTo>
                  <a:pt x="3927" y="2726"/>
                  <a:pt x="4147" y="2945"/>
                  <a:pt x="4418" y="2945"/>
                </a:cubicBezTo>
                <a:cubicBezTo>
                  <a:pt x="4690" y="2945"/>
                  <a:pt x="4909" y="2726"/>
                  <a:pt x="4909" y="2455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15709"/>
                </a:lnTo>
                <a:cubicBezTo>
                  <a:pt x="20618" y="16252"/>
                  <a:pt x="20178" y="16691"/>
                  <a:pt x="19636" y="16691"/>
                </a:cubicBezTo>
                <a:lnTo>
                  <a:pt x="19145" y="16691"/>
                </a:lnTo>
                <a:cubicBezTo>
                  <a:pt x="18874" y="16691"/>
                  <a:pt x="18655" y="16911"/>
                  <a:pt x="18655" y="17182"/>
                </a:cubicBezTo>
                <a:cubicBezTo>
                  <a:pt x="18655" y="17453"/>
                  <a:pt x="18874" y="17673"/>
                  <a:pt x="19145" y="17673"/>
                </a:cubicBezTo>
                <a:lnTo>
                  <a:pt x="19636" y="17673"/>
                </a:lnTo>
                <a:cubicBezTo>
                  <a:pt x="20721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4354" y="17673"/>
                </a:moveTo>
                <a:lnTo>
                  <a:pt x="7369" y="13149"/>
                </a:lnTo>
                <a:lnTo>
                  <a:pt x="8875" y="15407"/>
                </a:lnTo>
                <a:cubicBezTo>
                  <a:pt x="8949" y="15584"/>
                  <a:pt x="9123" y="15709"/>
                  <a:pt x="9327" y="15709"/>
                </a:cubicBezTo>
                <a:cubicBezTo>
                  <a:pt x="9463" y="15709"/>
                  <a:pt x="9586" y="15655"/>
                  <a:pt x="9674" y="15565"/>
                </a:cubicBezTo>
                <a:lnTo>
                  <a:pt x="11198" y="14042"/>
                </a:lnTo>
                <a:lnTo>
                  <a:pt x="13376" y="17673"/>
                </a:lnTo>
                <a:cubicBezTo>
                  <a:pt x="13376" y="17673"/>
                  <a:pt x="4354" y="17673"/>
                  <a:pt x="4354" y="17673"/>
                </a:cubicBezTo>
                <a:close/>
                <a:moveTo>
                  <a:pt x="14692" y="17982"/>
                </a:moveTo>
                <a:lnTo>
                  <a:pt x="14690" y="17977"/>
                </a:lnTo>
                <a:cubicBezTo>
                  <a:pt x="14685" y="17967"/>
                  <a:pt x="14677" y="17959"/>
                  <a:pt x="14673" y="17949"/>
                </a:cubicBezTo>
                <a:lnTo>
                  <a:pt x="11747" y="13073"/>
                </a:lnTo>
                <a:lnTo>
                  <a:pt x="11745" y="13073"/>
                </a:lnTo>
                <a:cubicBezTo>
                  <a:pt x="11673" y="12892"/>
                  <a:pt x="11498" y="12764"/>
                  <a:pt x="11291" y="12764"/>
                </a:cubicBezTo>
                <a:cubicBezTo>
                  <a:pt x="11155" y="12764"/>
                  <a:pt x="11033" y="12819"/>
                  <a:pt x="10944" y="12908"/>
                </a:cubicBezTo>
                <a:lnTo>
                  <a:pt x="9397" y="14454"/>
                </a:lnTo>
                <a:lnTo>
                  <a:pt x="7816" y="12084"/>
                </a:lnTo>
                <a:cubicBezTo>
                  <a:pt x="7742" y="11907"/>
                  <a:pt x="7568" y="11782"/>
                  <a:pt x="7364" y="11782"/>
                </a:cubicBezTo>
                <a:cubicBezTo>
                  <a:pt x="7193" y="11782"/>
                  <a:pt x="7051" y="11874"/>
                  <a:pt x="6963" y="12006"/>
                </a:cubicBezTo>
                <a:lnTo>
                  <a:pt x="6955" y="12000"/>
                </a:lnTo>
                <a:lnTo>
                  <a:pt x="3028" y="17891"/>
                </a:lnTo>
                <a:lnTo>
                  <a:pt x="3036" y="17897"/>
                </a:lnTo>
                <a:cubicBezTo>
                  <a:pt x="2983" y="17974"/>
                  <a:pt x="2945" y="18063"/>
                  <a:pt x="2945" y="18164"/>
                </a:cubicBezTo>
                <a:cubicBezTo>
                  <a:pt x="2945" y="18435"/>
                  <a:pt x="3165" y="18655"/>
                  <a:pt x="3436" y="18655"/>
                </a:cubicBezTo>
                <a:lnTo>
                  <a:pt x="14236" y="18655"/>
                </a:lnTo>
                <a:cubicBezTo>
                  <a:pt x="14508" y="18655"/>
                  <a:pt x="14727" y="18435"/>
                  <a:pt x="14727" y="18164"/>
                </a:cubicBezTo>
                <a:cubicBezTo>
                  <a:pt x="14727" y="18099"/>
                  <a:pt x="14713" y="18039"/>
                  <a:pt x="14691" y="17983"/>
                </a:cubicBezTo>
                <a:cubicBezTo>
                  <a:pt x="14691" y="17983"/>
                  <a:pt x="14692" y="17982"/>
                  <a:pt x="14692" y="17982"/>
                </a:cubicBezTo>
                <a:close/>
                <a:moveTo>
                  <a:pt x="4909" y="7855"/>
                </a:moveTo>
                <a:cubicBezTo>
                  <a:pt x="5451" y="7855"/>
                  <a:pt x="5891" y="8295"/>
                  <a:pt x="5891" y="8836"/>
                </a:cubicBezTo>
                <a:cubicBezTo>
                  <a:pt x="5891" y="9379"/>
                  <a:pt x="5451" y="9818"/>
                  <a:pt x="4909" y="9818"/>
                </a:cubicBezTo>
                <a:cubicBezTo>
                  <a:pt x="4367" y="9818"/>
                  <a:pt x="3927" y="9379"/>
                  <a:pt x="3927" y="8836"/>
                </a:cubicBezTo>
                <a:cubicBezTo>
                  <a:pt x="3927" y="8295"/>
                  <a:pt x="4367" y="7855"/>
                  <a:pt x="4909" y="7855"/>
                </a:cubicBezTo>
                <a:moveTo>
                  <a:pt x="4909" y="10800"/>
                </a:moveTo>
                <a:cubicBezTo>
                  <a:pt x="5994" y="10800"/>
                  <a:pt x="6873" y="9921"/>
                  <a:pt x="6873" y="8836"/>
                </a:cubicBezTo>
                <a:cubicBezTo>
                  <a:pt x="6873" y="7752"/>
                  <a:pt x="5994" y="6873"/>
                  <a:pt x="4909" y="6873"/>
                </a:cubicBezTo>
                <a:cubicBezTo>
                  <a:pt x="3825" y="6873"/>
                  <a:pt x="2945" y="7752"/>
                  <a:pt x="2945" y="8836"/>
                </a:cubicBezTo>
                <a:cubicBezTo>
                  <a:pt x="2945" y="9921"/>
                  <a:pt x="3825" y="10800"/>
                  <a:pt x="4909" y="10800"/>
                </a:cubicBezTo>
                <a:moveTo>
                  <a:pt x="16691" y="19636"/>
                </a:moveTo>
                <a:cubicBezTo>
                  <a:pt x="16691" y="20179"/>
                  <a:pt x="16251" y="20619"/>
                  <a:pt x="15709" y="20619"/>
                </a:cubicBezTo>
                <a:lnTo>
                  <a:pt x="1964" y="20619"/>
                </a:lnTo>
                <a:cubicBezTo>
                  <a:pt x="1422" y="20619"/>
                  <a:pt x="982" y="20179"/>
                  <a:pt x="982" y="19636"/>
                </a:cubicBez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5709" y="4909"/>
                </a:lnTo>
                <a:cubicBezTo>
                  <a:pt x="16251" y="4909"/>
                  <a:pt x="16691" y="5349"/>
                  <a:pt x="16691" y="5891"/>
                </a:cubicBezTo>
                <a:cubicBezTo>
                  <a:pt x="16691" y="5891"/>
                  <a:pt x="16691" y="19636"/>
                  <a:pt x="16691" y="19636"/>
                </a:cubicBezTo>
                <a:close/>
                <a:moveTo>
                  <a:pt x="15709" y="3927"/>
                </a:move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5891"/>
                </a:lnTo>
                <a:cubicBezTo>
                  <a:pt x="17673" y="4806"/>
                  <a:pt x="16794" y="3927"/>
                  <a:pt x="15709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2" name="Shape 2564"/>
          <p:cNvSpPr/>
          <p:nvPr/>
        </p:nvSpPr>
        <p:spPr>
          <a:xfrm>
            <a:off x="5670660" y="355596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18" y="10800"/>
                </a:moveTo>
                <a:lnTo>
                  <a:pt x="11782" y="10800"/>
                </a:lnTo>
                <a:lnTo>
                  <a:pt x="11782" y="12764"/>
                </a:lnTo>
                <a:lnTo>
                  <a:pt x="9818" y="12764"/>
                </a:lnTo>
                <a:cubicBezTo>
                  <a:pt x="9818" y="12764"/>
                  <a:pt x="9818" y="10800"/>
                  <a:pt x="9818" y="10800"/>
                </a:cubicBezTo>
                <a:close/>
                <a:moveTo>
                  <a:pt x="9327" y="13745"/>
                </a:moveTo>
                <a:lnTo>
                  <a:pt x="12273" y="13745"/>
                </a:lnTo>
                <a:cubicBezTo>
                  <a:pt x="12544" y="13745"/>
                  <a:pt x="12764" y="13526"/>
                  <a:pt x="12764" y="13255"/>
                </a:cubicBezTo>
                <a:lnTo>
                  <a:pt x="12764" y="10309"/>
                </a:lnTo>
                <a:cubicBezTo>
                  <a:pt x="12764" y="10038"/>
                  <a:pt x="12544" y="9818"/>
                  <a:pt x="12273" y="9818"/>
                </a:cubicBezTo>
                <a:lnTo>
                  <a:pt x="9327" y="9818"/>
                </a:lnTo>
                <a:cubicBezTo>
                  <a:pt x="9056" y="9818"/>
                  <a:pt x="8836" y="10038"/>
                  <a:pt x="8836" y="10309"/>
                </a:cubicBezTo>
                <a:lnTo>
                  <a:pt x="8836" y="13255"/>
                </a:lnTo>
                <a:cubicBezTo>
                  <a:pt x="8836" y="13526"/>
                  <a:pt x="9056" y="13745"/>
                  <a:pt x="9327" y="13745"/>
                </a:cubicBezTo>
                <a:moveTo>
                  <a:pt x="14727" y="15709"/>
                </a:moveTo>
                <a:lnTo>
                  <a:pt x="16691" y="15709"/>
                </a:lnTo>
                <a:lnTo>
                  <a:pt x="16691" y="17673"/>
                </a:lnTo>
                <a:lnTo>
                  <a:pt x="14727" y="17673"/>
                </a:lnTo>
                <a:cubicBezTo>
                  <a:pt x="14727" y="17673"/>
                  <a:pt x="14727" y="15709"/>
                  <a:pt x="14727" y="15709"/>
                </a:cubicBezTo>
                <a:close/>
                <a:moveTo>
                  <a:pt x="14236" y="18655"/>
                </a:moveTo>
                <a:lnTo>
                  <a:pt x="17182" y="18655"/>
                </a:lnTo>
                <a:cubicBezTo>
                  <a:pt x="17453" y="18655"/>
                  <a:pt x="17673" y="18435"/>
                  <a:pt x="17673" y="18164"/>
                </a:cubicBezTo>
                <a:lnTo>
                  <a:pt x="17673" y="15218"/>
                </a:lnTo>
                <a:cubicBezTo>
                  <a:pt x="17673" y="14947"/>
                  <a:pt x="17453" y="14727"/>
                  <a:pt x="17182" y="14727"/>
                </a:cubicBezTo>
                <a:lnTo>
                  <a:pt x="14236" y="14727"/>
                </a:lnTo>
                <a:cubicBezTo>
                  <a:pt x="13965" y="14727"/>
                  <a:pt x="13745" y="14947"/>
                  <a:pt x="13745" y="15218"/>
                </a:cubicBezTo>
                <a:lnTo>
                  <a:pt x="13745" y="18164"/>
                </a:lnTo>
                <a:cubicBezTo>
                  <a:pt x="13745" y="18435"/>
                  <a:pt x="13965" y="18655"/>
                  <a:pt x="14236" y="18655"/>
                </a:cubicBezTo>
                <a:moveTo>
                  <a:pt x="9818" y="5891"/>
                </a:moveTo>
                <a:lnTo>
                  <a:pt x="11782" y="5891"/>
                </a:lnTo>
                <a:lnTo>
                  <a:pt x="11782" y="7855"/>
                </a:lnTo>
                <a:lnTo>
                  <a:pt x="9818" y="7855"/>
                </a:lnTo>
                <a:cubicBezTo>
                  <a:pt x="9818" y="7855"/>
                  <a:pt x="9818" y="5891"/>
                  <a:pt x="9818" y="5891"/>
                </a:cubicBezTo>
                <a:close/>
                <a:moveTo>
                  <a:pt x="9327" y="8836"/>
                </a:moveTo>
                <a:lnTo>
                  <a:pt x="12273" y="8836"/>
                </a:lnTo>
                <a:cubicBezTo>
                  <a:pt x="12544" y="8836"/>
                  <a:pt x="12764" y="8617"/>
                  <a:pt x="12764" y="8345"/>
                </a:cubicBezTo>
                <a:lnTo>
                  <a:pt x="12764" y="5400"/>
                </a:lnTo>
                <a:cubicBezTo>
                  <a:pt x="12764" y="5129"/>
                  <a:pt x="12544" y="4909"/>
                  <a:pt x="12273" y="4909"/>
                </a:cubicBezTo>
                <a:lnTo>
                  <a:pt x="9327" y="4909"/>
                </a:lnTo>
                <a:cubicBezTo>
                  <a:pt x="9056" y="4909"/>
                  <a:pt x="8836" y="5129"/>
                  <a:pt x="8836" y="5400"/>
                </a:cubicBezTo>
                <a:lnTo>
                  <a:pt x="8836" y="8345"/>
                </a:lnTo>
                <a:cubicBezTo>
                  <a:pt x="8836" y="8617"/>
                  <a:pt x="9056" y="8836"/>
                  <a:pt x="9327" y="8836"/>
                </a:cubicBezTo>
                <a:moveTo>
                  <a:pt x="4909" y="15709"/>
                </a:moveTo>
                <a:lnTo>
                  <a:pt x="6873" y="15709"/>
                </a:lnTo>
                <a:lnTo>
                  <a:pt x="6873" y="17673"/>
                </a:lnTo>
                <a:lnTo>
                  <a:pt x="4909" y="17673"/>
                </a:lnTo>
                <a:cubicBezTo>
                  <a:pt x="4909" y="17673"/>
                  <a:pt x="4909" y="15709"/>
                  <a:pt x="4909" y="15709"/>
                </a:cubicBezTo>
                <a:close/>
                <a:moveTo>
                  <a:pt x="4418" y="18655"/>
                </a:moveTo>
                <a:lnTo>
                  <a:pt x="7364" y="18655"/>
                </a:lnTo>
                <a:cubicBezTo>
                  <a:pt x="7635" y="18655"/>
                  <a:pt x="7855" y="18435"/>
                  <a:pt x="7855" y="18164"/>
                </a:cubicBezTo>
                <a:lnTo>
                  <a:pt x="7855" y="15218"/>
                </a:lnTo>
                <a:cubicBezTo>
                  <a:pt x="7855" y="14947"/>
                  <a:pt x="7635" y="14727"/>
                  <a:pt x="7364" y="14727"/>
                </a:cubicBezTo>
                <a:lnTo>
                  <a:pt x="4418" y="14727"/>
                </a:lnTo>
                <a:cubicBezTo>
                  <a:pt x="4147" y="14727"/>
                  <a:pt x="3927" y="14947"/>
                  <a:pt x="3927" y="15218"/>
                </a:cubicBezTo>
                <a:lnTo>
                  <a:pt x="3927" y="18164"/>
                </a:lnTo>
                <a:cubicBezTo>
                  <a:pt x="3927" y="18435"/>
                  <a:pt x="4147" y="18655"/>
                  <a:pt x="4418" y="18655"/>
                </a:cubicBezTo>
                <a:moveTo>
                  <a:pt x="14727" y="10800"/>
                </a:moveTo>
                <a:lnTo>
                  <a:pt x="16691" y="10800"/>
                </a:lnTo>
                <a:lnTo>
                  <a:pt x="16691" y="12764"/>
                </a:lnTo>
                <a:lnTo>
                  <a:pt x="14727" y="12764"/>
                </a:lnTo>
                <a:cubicBezTo>
                  <a:pt x="14727" y="12764"/>
                  <a:pt x="14727" y="10800"/>
                  <a:pt x="14727" y="10800"/>
                </a:cubicBezTo>
                <a:close/>
                <a:moveTo>
                  <a:pt x="14236" y="13745"/>
                </a:moveTo>
                <a:lnTo>
                  <a:pt x="17182" y="13745"/>
                </a:lnTo>
                <a:cubicBezTo>
                  <a:pt x="17453" y="13745"/>
                  <a:pt x="17673" y="13526"/>
                  <a:pt x="17673" y="13255"/>
                </a:cubicBezTo>
                <a:lnTo>
                  <a:pt x="17673" y="10309"/>
                </a:lnTo>
                <a:cubicBezTo>
                  <a:pt x="17673" y="10038"/>
                  <a:pt x="17453" y="9818"/>
                  <a:pt x="17182" y="9818"/>
                </a:cubicBezTo>
                <a:lnTo>
                  <a:pt x="14236" y="9818"/>
                </a:lnTo>
                <a:cubicBezTo>
                  <a:pt x="13965" y="9818"/>
                  <a:pt x="13745" y="10038"/>
                  <a:pt x="13745" y="10309"/>
                </a:cubicBezTo>
                <a:lnTo>
                  <a:pt x="13745" y="13255"/>
                </a:lnTo>
                <a:cubicBezTo>
                  <a:pt x="13745" y="13526"/>
                  <a:pt x="13965" y="13745"/>
                  <a:pt x="14236" y="13745"/>
                </a:cubicBezTo>
                <a:moveTo>
                  <a:pt x="4909" y="10800"/>
                </a:moveTo>
                <a:lnTo>
                  <a:pt x="6873" y="10800"/>
                </a:lnTo>
                <a:lnTo>
                  <a:pt x="6873" y="12764"/>
                </a:lnTo>
                <a:lnTo>
                  <a:pt x="4909" y="12764"/>
                </a:lnTo>
                <a:cubicBezTo>
                  <a:pt x="4909" y="12764"/>
                  <a:pt x="4909" y="10800"/>
                  <a:pt x="4909" y="10800"/>
                </a:cubicBezTo>
                <a:close/>
                <a:moveTo>
                  <a:pt x="4418" y="13745"/>
                </a:moveTo>
                <a:lnTo>
                  <a:pt x="7364" y="13745"/>
                </a:lnTo>
                <a:cubicBezTo>
                  <a:pt x="7635" y="13745"/>
                  <a:pt x="7855" y="13526"/>
                  <a:pt x="7855" y="13255"/>
                </a:cubicBezTo>
                <a:lnTo>
                  <a:pt x="7855" y="10309"/>
                </a:lnTo>
                <a:cubicBezTo>
                  <a:pt x="7855" y="10038"/>
                  <a:pt x="7635" y="9818"/>
                  <a:pt x="7364" y="9818"/>
                </a:cubicBezTo>
                <a:lnTo>
                  <a:pt x="4418" y="9818"/>
                </a:lnTo>
                <a:cubicBezTo>
                  <a:pt x="4147" y="9818"/>
                  <a:pt x="3927" y="10038"/>
                  <a:pt x="3927" y="10309"/>
                </a:cubicBezTo>
                <a:lnTo>
                  <a:pt x="3927" y="13255"/>
                </a:lnTo>
                <a:cubicBezTo>
                  <a:pt x="3927" y="13526"/>
                  <a:pt x="4147" y="13745"/>
                  <a:pt x="4418" y="13745"/>
                </a:cubicBezTo>
                <a:moveTo>
                  <a:pt x="4909" y="5891"/>
                </a:moveTo>
                <a:lnTo>
                  <a:pt x="6873" y="5891"/>
                </a:lnTo>
                <a:lnTo>
                  <a:pt x="6873" y="7855"/>
                </a:lnTo>
                <a:lnTo>
                  <a:pt x="4909" y="7855"/>
                </a:lnTo>
                <a:cubicBezTo>
                  <a:pt x="4909" y="7855"/>
                  <a:pt x="4909" y="5891"/>
                  <a:pt x="4909" y="5891"/>
                </a:cubicBezTo>
                <a:close/>
                <a:moveTo>
                  <a:pt x="4418" y="8836"/>
                </a:moveTo>
                <a:lnTo>
                  <a:pt x="7364" y="8836"/>
                </a:lnTo>
                <a:cubicBezTo>
                  <a:pt x="7635" y="8836"/>
                  <a:pt x="7855" y="8617"/>
                  <a:pt x="7855" y="8345"/>
                </a:cubicBezTo>
                <a:lnTo>
                  <a:pt x="7855" y="5400"/>
                </a:lnTo>
                <a:cubicBezTo>
                  <a:pt x="7855" y="5129"/>
                  <a:pt x="7635" y="4909"/>
                  <a:pt x="7364" y="4909"/>
                </a:cubicBezTo>
                <a:lnTo>
                  <a:pt x="4418" y="4909"/>
                </a:lnTo>
                <a:cubicBezTo>
                  <a:pt x="4147" y="4909"/>
                  <a:pt x="3927" y="5129"/>
                  <a:pt x="3927" y="5400"/>
                </a:cubicBezTo>
                <a:lnTo>
                  <a:pt x="3927" y="8345"/>
                </a:lnTo>
                <a:cubicBezTo>
                  <a:pt x="3927" y="8617"/>
                  <a:pt x="4147" y="8836"/>
                  <a:pt x="4418" y="8836"/>
                </a:cubicBezTo>
                <a:moveTo>
                  <a:pt x="14727" y="5891"/>
                </a:moveTo>
                <a:lnTo>
                  <a:pt x="16691" y="5891"/>
                </a:lnTo>
                <a:lnTo>
                  <a:pt x="16691" y="7855"/>
                </a:lnTo>
                <a:lnTo>
                  <a:pt x="14727" y="7855"/>
                </a:lnTo>
                <a:cubicBezTo>
                  <a:pt x="14727" y="7855"/>
                  <a:pt x="14727" y="5891"/>
                  <a:pt x="14727" y="5891"/>
                </a:cubicBezTo>
                <a:close/>
                <a:moveTo>
                  <a:pt x="14236" y="8836"/>
                </a:moveTo>
                <a:lnTo>
                  <a:pt x="17182" y="8836"/>
                </a:lnTo>
                <a:cubicBezTo>
                  <a:pt x="17453" y="8836"/>
                  <a:pt x="17673" y="8617"/>
                  <a:pt x="17673" y="8345"/>
                </a:cubicBezTo>
                <a:lnTo>
                  <a:pt x="17673" y="5400"/>
                </a:lnTo>
                <a:cubicBezTo>
                  <a:pt x="17673" y="5129"/>
                  <a:pt x="17453" y="4909"/>
                  <a:pt x="17182" y="4909"/>
                </a:cubicBezTo>
                <a:lnTo>
                  <a:pt x="14236" y="4909"/>
                </a:lnTo>
                <a:cubicBezTo>
                  <a:pt x="13965" y="4909"/>
                  <a:pt x="13745" y="5129"/>
                  <a:pt x="13745" y="5400"/>
                </a:cubicBezTo>
                <a:lnTo>
                  <a:pt x="13745" y="8345"/>
                </a:lnTo>
                <a:cubicBezTo>
                  <a:pt x="13745" y="8617"/>
                  <a:pt x="13965" y="8836"/>
                  <a:pt x="14236" y="8836"/>
                </a:cubicBezTo>
                <a:moveTo>
                  <a:pt x="19636" y="1964"/>
                </a:moveTo>
                <a:lnTo>
                  <a:pt x="1964" y="1964"/>
                </a:lnTo>
                <a:lnTo>
                  <a:pt x="1964" y="982"/>
                </a:lnTo>
                <a:lnTo>
                  <a:pt x="19636" y="982"/>
                </a:lnTo>
                <a:cubicBezTo>
                  <a:pt x="19636" y="982"/>
                  <a:pt x="19636" y="1964"/>
                  <a:pt x="19636" y="1964"/>
                </a:cubicBezTo>
                <a:close/>
                <a:moveTo>
                  <a:pt x="19636" y="20618"/>
                </a:moveTo>
                <a:lnTo>
                  <a:pt x="12764" y="20618"/>
                </a:lnTo>
                <a:lnTo>
                  <a:pt x="12764" y="15218"/>
                </a:lnTo>
                <a:cubicBezTo>
                  <a:pt x="12764" y="14947"/>
                  <a:pt x="12544" y="14727"/>
                  <a:pt x="12273" y="14727"/>
                </a:cubicBezTo>
                <a:lnTo>
                  <a:pt x="9327" y="14727"/>
                </a:lnTo>
                <a:cubicBezTo>
                  <a:pt x="9056" y="14727"/>
                  <a:pt x="8836" y="14947"/>
                  <a:pt x="8836" y="15218"/>
                </a:cubicBezTo>
                <a:lnTo>
                  <a:pt x="8836" y="20618"/>
                </a:lnTo>
                <a:lnTo>
                  <a:pt x="1964" y="20618"/>
                </a:lnTo>
                <a:lnTo>
                  <a:pt x="1964" y="2945"/>
                </a:lnTo>
                <a:lnTo>
                  <a:pt x="19636" y="2945"/>
                </a:lnTo>
                <a:cubicBezTo>
                  <a:pt x="19636" y="2945"/>
                  <a:pt x="19636" y="20618"/>
                  <a:pt x="19636" y="20618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5709"/>
                </a:lnTo>
                <a:lnTo>
                  <a:pt x="11782" y="15709"/>
                </a:lnTo>
                <a:cubicBezTo>
                  <a:pt x="11782" y="15709"/>
                  <a:pt x="11782" y="20618"/>
                  <a:pt x="11782" y="20618"/>
                </a:cubicBezTo>
                <a:close/>
                <a:moveTo>
                  <a:pt x="21109" y="1964"/>
                </a:moveTo>
                <a:lnTo>
                  <a:pt x="20618" y="1964"/>
                </a:lnTo>
                <a:lnTo>
                  <a:pt x="20618" y="491"/>
                </a:lnTo>
                <a:cubicBezTo>
                  <a:pt x="20618" y="220"/>
                  <a:pt x="20399" y="0"/>
                  <a:pt x="20127" y="0"/>
                </a:cubicBezTo>
                <a:lnTo>
                  <a:pt x="1473" y="0"/>
                </a:lnTo>
                <a:cubicBezTo>
                  <a:pt x="1201" y="0"/>
                  <a:pt x="982" y="220"/>
                  <a:pt x="982" y="491"/>
                </a:cubicBezTo>
                <a:lnTo>
                  <a:pt x="982" y="1964"/>
                </a:lnTo>
                <a:lnTo>
                  <a:pt x="491" y="1964"/>
                </a:lnTo>
                <a:cubicBezTo>
                  <a:pt x="220" y="1964"/>
                  <a:pt x="0" y="2184"/>
                  <a:pt x="0" y="2455"/>
                </a:cubicBezTo>
                <a:cubicBezTo>
                  <a:pt x="0" y="2726"/>
                  <a:pt x="220" y="2945"/>
                  <a:pt x="491" y="2945"/>
                </a:cubicBezTo>
                <a:lnTo>
                  <a:pt x="982" y="2945"/>
                </a:lnTo>
                <a:lnTo>
                  <a:pt x="982" y="21109"/>
                </a:lnTo>
                <a:cubicBezTo>
                  <a:pt x="982" y="21381"/>
                  <a:pt x="1201" y="21600"/>
                  <a:pt x="1473" y="21600"/>
                </a:cubicBezTo>
                <a:lnTo>
                  <a:pt x="20127" y="21600"/>
                </a:lnTo>
                <a:cubicBezTo>
                  <a:pt x="20399" y="21600"/>
                  <a:pt x="20618" y="21381"/>
                  <a:pt x="20618" y="21109"/>
                </a:cubicBezTo>
                <a:lnTo>
                  <a:pt x="20618" y="2945"/>
                </a:lnTo>
                <a:lnTo>
                  <a:pt x="21109" y="2945"/>
                </a:lnTo>
                <a:cubicBezTo>
                  <a:pt x="21380" y="2945"/>
                  <a:pt x="21600" y="2726"/>
                  <a:pt x="21600" y="2455"/>
                </a:cubicBezTo>
                <a:cubicBezTo>
                  <a:pt x="21600" y="2184"/>
                  <a:pt x="21380" y="1964"/>
                  <a:pt x="21109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3" name="Shape 2565"/>
          <p:cNvSpPr/>
          <p:nvPr/>
        </p:nvSpPr>
        <p:spPr>
          <a:xfrm>
            <a:off x="871311" y="4114621"/>
            <a:ext cx="279328" cy="2285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855" y="8400"/>
                </a:moveTo>
                <a:lnTo>
                  <a:pt x="13745" y="8400"/>
                </a:lnTo>
                <a:lnTo>
                  <a:pt x="13745" y="9600"/>
                </a:lnTo>
                <a:lnTo>
                  <a:pt x="7855" y="9600"/>
                </a:lnTo>
                <a:cubicBezTo>
                  <a:pt x="7855" y="9600"/>
                  <a:pt x="7855" y="8400"/>
                  <a:pt x="7855" y="8400"/>
                </a:cubicBezTo>
                <a:close/>
                <a:moveTo>
                  <a:pt x="7855" y="10800"/>
                </a:moveTo>
                <a:lnTo>
                  <a:pt x="13745" y="10800"/>
                </a:lnTo>
                <a:cubicBezTo>
                  <a:pt x="14287" y="10800"/>
                  <a:pt x="14727" y="10262"/>
                  <a:pt x="14727" y="9600"/>
                </a:cubicBezTo>
                <a:lnTo>
                  <a:pt x="14727" y="8400"/>
                </a:lnTo>
                <a:cubicBezTo>
                  <a:pt x="14727" y="7737"/>
                  <a:pt x="14287" y="7200"/>
                  <a:pt x="13745" y="7200"/>
                </a:cubicBezTo>
                <a:lnTo>
                  <a:pt x="7855" y="7200"/>
                </a:lnTo>
                <a:cubicBezTo>
                  <a:pt x="7313" y="7200"/>
                  <a:pt x="6873" y="7737"/>
                  <a:pt x="6873" y="8400"/>
                </a:cubicBezTo>
                <a:lnTo>
                  <a:pt x="6873" y="9600"/>
                </a:lnTo>
                <a:cubicBezTo>
                  <a:pt x="6873" y="10262"/>
                  <a:pt x="7313" y="10800"/>
                  <a:pt x="7855" y="10800"/>
                </a:cubicBezTo>
                <a:moveTo>
                  <a:pt x="20618" y="3600"/>
                </a:moveTo>
                <a:lnTo>
                  <a:pt x="982" y="3600"/>
                </a:lnTo>
                <a:lnTo>
                  <a:pt x="982" y="1200"/>
                </a:lnTo>
                <a:lnTo>
                  <a:pt x="20618" y="1200"/>
                </a:lnTo>
                <a:cubicBezTo>
                  <a:pt x="20618" y="1200"/>
                  <a:pt x="20618" y="3600"/>
                  <a:pt x="20618" y="3600"/>
                </a:cubicBezTo>
                <a:close/>
                <a:moveTo>
                  <a:pt x="18655" y="20399"/>
                </a:moveTo>
                <a:lnTo>
                  <a:pt x="2945" y="20399"/>
                </a:lnTo>
                <a:lnTo>
                  <a:pt x="2945" y="4800"/>
                </a:lnTo>
                <a:lnTo>
                  <a:pt x="18655" y="4800"/>
                </a:lnTo>
                <a:cubicBezTo>
                  <a:pt x="18655" y="4800"/>
                  <a:pt x="18655" y="20399"/>
                  <a:pt x="18655" y="2039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3600"/>
                </a:lnTo>
                <a:cubicBezTo>
                  <a:pt x="0" y="4263"/>
                  <a:pt x="440" y="4800"/>
                  <a:pt x="982" y="4800"/>
                </a:cubicBezTo>
                <a:lnTo>
                  <a:pt x="1964" y="4800"/>
                </a:lnTo>
                <a:lnTo>
                  <a:pt x="1964" y="20399"/>
                </a:lnTo>
                <a:cubicBezTo>
                  <a:pt x="1964" y="21062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062"/>
                  <a:pt x="19636" y="20399"/>
                </a:cubicBezTo>
                <a:lnTo>
                  <a:pt x="19636" y="4800"/>
                </a:lnTo>
                <a:lnTo>
                  <a:pt x="20618" y="4800"/>
                </a:lnTo>
                <a:cubicBezTo>
                  <a:pt x="21160" y="4800"/>
                  <a:pt x="21600" y="4263"/>
                  <a:pt x="21600" y="3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4" name="Shape 2566"/>
          <p:cNvSpPr/>
          <p:nvPr/>
        </p:nvSpPr>
        <p:spPr>
          <a:xfrm>
            <a:off x="1404572" y="4114621"/>
            <a:ext cx="279328" cy="228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2000"/>
                </a:moveTo>
                <a:cubicBezTo>
                  <a:pt x="6653" y="12000"/>
                  <a:pt x="6873" y="12268"/>
                  <a:pt x="6873" y="12599"/>
                </a:cubicBezTo>
                <a:cubicBezTo>
                  <a:pt x="6873" y="12931"/>
                  <a:pt x="6653" y="13199"/>
                  <a:pt x="6382" y="13199"/>
                </a:cubicBezTo>
                <a:cubicBezTo>
                  <a:pt x="6111" y="13199"/>
                  <a:pt x="5891" y="12931"/>
                  <a:pt x="5891" y="12599"/>
                </a:cubicBezTo>
                <a:cubicBezTo>
                  <a:pt x="5891" y="12268"/>
                  <a:pt x="6111" y="12000"/>
                  <a:pt x="6382" y="12000"/>
                </a:cubicBezTo>
                <a:moveTo>
                  <a:pt x="6382" y="14399"/>
                </a:moveTo>
                <a:cubicBezTo>
                  <a:pt x="7195" y="14399"/>
                  <a:pt x="7855" y="13594"/>
                  <a:pt x="7855" y="12599"/>
                </a:cubicBezTo>
                <a:cubicBezTo>
                  <a:pt x="7855" y="11606"/>
                  <a:pt x="7195" y="10800"/>
                  <a:pt x="6382" y="10800"/>
                </a:cubicBezTo>
                <a:cubicBezTo>
                  <a:pt x="5568" y="10800"/>
                  <a:pt x="4909" y="11606"/>
                  <a:pt x="4909" y="12599"/>
                </a:cubicBezTo>
                <a:cubicBezTo>
                  <a:pt x="4909" y="13594"/>
                  <a:pt x="5568" y="14399"/>
                  <a:pt x="6382" y="14399"/>
                </a:cubicBezTo>
                <a:moveTo>
                  <a:pt x="20618" y="3600"/>
                </a:moveTo>
                <a:lnTo>
                  <a:pt x="982" y="3600"/>
                </a:lnTo>
                <a:lnTo>
                  <a:pt x="982" y="1200"/>
                </a:lnTo>
                <a:lnTo>
                  <a:pt x="20618" y="1200"/>
                </a:lnTo>
                <a:cubicBezTo>
                  <a:pt x="20618" y="1200"/>
                  <a:pt x="20618" y="3600"/>
                  <a:pt x="20618" y="3600"/>
                </a:cubicBezTo>
                <a:close/>
                <a:moveTo>
                  <a:pt x="18655" y="20399"/>
                </a:moveTo>
                <a:lnTo>
                  <a:pt x="2945" y="20399"/>
                </a:lnTo>
                <a:lnTo>
                  <a:pt x="2945" y="4800"/>
                </a:lnTo>
                <a:lnTo>
                  <a:pt x="18655" y="4800"/>
                </a:lnTo>
                <a:cubicBezTo>
                  <a:pt x="18655" y="4800"/>
                  <a:pt x="18655" y="20399"/>
                  <a:pt x="18655" y="2039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3600"/>
                </a:lnTo>
                <a:cubicBezTo>
                  <a:pt x="0" y="4263"/>
                  <a:pt x="440" y="4800"/>
                  <a:pt x="982" y="4800"/>
                </a:cubicBezTo>
                <a:lnTo>
                  <a:pt x="1964" y="4800"/>
                </a:lnTo>
                <a:lnTo>
                  <a:pt x="1964" y="20399"/>
                </a:lnTo>
                <a:cubicBezTo>
                  <a:pt x="1964" y="21062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062"/>
                  <a:pt x="19636" y="20399"/>
                </a:cubicBezTo>
                <a:lnTo>
                  <a:pt x="19636" y="4800"/>
                </a:lnTo>
                <a:lnTo>
                  <a:pt x="20618" y="4800"/>
                </a:lnTo>
                <a:cubicBezTo>
                  <a:pt x="21160" y="4800"/>
                  <a:pt x="21600" y="4263"/>
                  <a:pt x="21600" y="3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10800" y="12000"/>
                </a:moveTo>
                <a:cubicBezTo>
                  <a:pt x="11071" y="12000"/>
                  <a:pt x="11291" y="12268"/>
                  <a:pt x="11291" y="12599"/>
                </a:cubicBezTo>
                <a:cubicBezTo>
                  <a:pt x="11291" y="12931"/>
                  <a:pt x="11071" y="13199"/>
                  <a:pt x="10800" y="13199"/>
                </a:cubicBezTo>
                <a:cubicBezTo>
                  <a:pt x="10529" y="13199"/>
                  <a:pt x="10309" y="12931"/>
                  <a:pt x="10309" y="12599"/>
                </a:cubicBezTo>
                <a:cubicBezTo>
                  <a:pt x="10309" y="12268"/>
                  <a:pt x="10529" y="12000"/>
                  <a:pt x="10800" y="12000"/>
                </a:cubicBezTo>
                <a:moveTo>
                  <a:pt x="10800" y="14399"/>
                </a:moveTo>
                <a:cubicBezTo>
                  <a:pt x="11614" y="14399"/>
                  <a:pt x="12273" y="13594"/>
                  <a:pt x="12273" y="12599"/>
                </a:cubicBezTo>
                <a:cubicBezTo>
                  <a:pt x="12273" y="11606"/>
                  <a:pt x="11614" y="10800"/>
                  <a:pt x="10800" y="10800"/>
                </a:cubicBezTo>
                <a:cubicBezTo>
                  <a:pt x="9986" y="10800"/>
                  <a:pt x="9327" y="11606"/>
                  <a:pt x="9327" y="12599"/>
                </a:cubicBezTo>
                <a:cubicBezTo>
                  <a:pt x="9327" y="13594"/>
                  <a:pt x="9986" y="14399"/>
                  <a:pt x="10800" y="14399"/>
                </a:cubicBezTo>
                <a:moveTo>
                  <a:pt x="15218" y="12000"/>
                </a:moveTo>
                <a:cubicBezTo>
                  <a:pt x="15489" y="12000"/>
                  <a:pt x="15709" y="12268"/>
                  <a:pt x="15709" y="12599"/>
                </a:cubicBezTo>
                <a:cubicBezTo>
                  <a:pt x="15709" y="12931"/>
                  <a:pt x="15489" y="13199"/>
                  <a:pt x="15218" y="13199"/>
                </a:cubicBezTo>
                <a:cubicBezTo>
                  <a:pt x="14947" y="13199"/>
                  <a:pt x="14727" y="12931"/>
                  <a:pt x="14727" y="12599"/>
                </a:cubicBezTo>
                <a:cubicBezTo>
                  <a:pt x="14727" y="12268"/>
                  <a:pt x="14947" y="12000"/>
                  <a:pt x="15218" y="12000"/>
                </a:cubicBezTo>
                <a:moveTo>
                  <a:pt x="15218" y="14399"/>
                </a:moveTo>
                <a:cubicBezTo>
                  <a:pt x="16032" y="14399"/>
                  <a:pt x="16691" y="13594"/>
                  <a:pt x="16691" y="12599"/>
                </a:cubicBezTo>
                <a:cubicBezTo>
                  <a:pt x="16691" y="11606"/>
                  <a:pt x="16032" y="10800"/>
                  <a:pt x="15218" y="10800"/>
                </a:cubicBezTo>
                <a:cubicBezTo>
                  <a:pt x="14405" y="10800"/>
                  <a:pt x="13745" y="11606"/>
                  <a:pt x="13745" y="12599"/>
                </a:cubicBezTo>
                <a:cubicBezTo>
                  <a:pt x="13745" y="13594"/>
                  <a:pt x="14405" y="14399"/>
                  <a:pt x="15218" y="1439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5" name="Shape 2567"/>
          <p:cNvSpPr/>
          <p:nvPr/>
        </p:nvSpPr>
        <p:spPr>
          <a:xfrm>
            <a:off x="1937833" y="4089228"/>
            <a:ext cx="279328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4909"/>
                </a:moveTo>
                <a:lnTo>
                  <a:pt x="12764" y="4909"/>
                </a:lnTo>
                <a:cubicBezTo>
                  <a:pt x="12493" y="4909"/>
                  <a:pt x="12273" y="5129"/>
                  <a:pt x="12273" y="5400"/>
                </a:cubicBezTo>
                <a:cubicBezTo>
                  <a:pt x="12273" y="5671"/>
                  <a:pt x="12493" y="5891"/>
                  <a:pt x="12764" y="5891"/>
                </a:cubicBezTo>
                <a:lnTo>
                  <a:pt x="20618" y="5891"/>
                </a:lnTo>
                <a:lnTo>
                  <a:pt x="20618" y="7854"/>
                </a:lnTo>
                <a:lnTo>
                  <a:pt x="12764" y="7854"/>
                </a:lnTo>
                <a:cubicBezTo>
                  <a:pt x="12493" y="7854"/>
                  <a:pt x="12273" y="8074"/>
                  <a:pt x="12273" y="8345"/>
                </a:cubicBezTo>
                <a:cubicBezTo>
                  <a:pt x="12273" y="8617"/>
                  <a:pt x="12493" y="8836"/>
                  <a:pt x="12764" y="8836"/>
                </a:cubicBezTo>
                <a:lnTo>
                  <a:pt x="18655" y="8836"/>
                </a:lnTo>
                <a:lnTo>
                  <a:pt x="18655" y="20617"/>
                </a:lnTo>
                <a:lnTo>
                  <a:pt x="2945" y="20617"/>
                </a:lnTo>
                <a:lnTo>
                  <a:pt x="2945" y="8836"/>
                </a:lnTo>
                <a:lnTo>
                  <a:pt x="8836" y="8836"/>
                </a:lnTo>
                <a:cubicBezTo>
                  <a:pt x="9107" y="8836"/>
                  <a:pt x="9327" y="8617"/>
                  <a:pt x="9327" y="8345"/>
                </a:cubicBezTo>
                <a:cubicBezTo>
                  <a:pt x="9327" y="8074"/>
                  <a:pt x="9107" y="7854"/>
                  <a:pt x="8836" y="7854"/>
                </a:cubicBezTo>
                <a:lnTo>
                  <a:pt x="982" y="7854"/>
                </a:lnTo>
                <a:lnTo>
                  <a:pt x="982" y="5891"/>
                </a:lnTo>
                <a:lnTo>
                  <a:pt x="8836" y="5891"/>
                </a:lnTo>
                <a:cubicBezTo>
                  <a:pt x="9107" y="5891"/>
                  <a:pt x="9327" y="5671"/>
                  <a:pt x="9327" y="5400"/>
                </a:cubicBezTo>
                <a:cubicBezTo>
                  <a:pt x="9327" y="5129"/>
                  <a:pt x="9107" y="4909"/>
                  <a:pt x="8836" y="4909"/>
                </a:cubicBez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7854"/>
                </a:lnTo>
                <a:cubicBezTo>
                  <a:pt x="0" y="8396"/>
                  <a:pt x="440" y="8836"/>
                  <a:pt x="982" y="8836"/>
                </a:cubicBezTo>
                <a:lnTo>
                  <a:pt x="1964" y="8836"/>
                </a:lnTo>
                <a:lnTo>
                  <a:pt x="1964" y="20617"/>
                </a:lnTo>
                <a:cubicBezTo>
                  <a:pt x="1964" y="21159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159"/>
                  <a:pt x="19636" y="20617"/>
                </a:cubicBezTo>
                <a:lnTo>
                  <a:pt x="19636" y="8836"/>
                </a:lnTo>
                <a:lnTo>
                  <a:pt x="20618" y="8836"/>
                </a:lnTo>
                <a:cubicBezTo>
                  <a:pt x="21160" y="8836"/>
                  <a:pt x="21600" y="8396"/>
                  <a:pt x="21600" y="7854"/>
                </a:cubicBezTo>
                <a:lnTo>
                  <a:pt x="21600" y="5891"/>
                </a:lnTo>
                <a:cubicBezTo>
                  <a:pt x="21600" y="5349"/>
                  <a:pt x="21160" y="4909"/>
                  <a:pt x="20618" y="4909"/>
                </a:cubicBezTo>
                <a:moveTo>
                  <a:pt x="7855" y="11782"/>
                </a:moveTo>
                <a:cubicBezTo>
                  <a:pt x="7584" y="11782"/>
                  <a:pt x="7364" y="12001"/>
                  <a:pt x="7364" y="12272"/>
                </a:cubicBezTo>
                <a:cubicBezTo>
                  <a:pt x="7364" y="12408"/>
                  <a:pt x="7419" y="12531"/>
                  <a:pt x="7507" y="12619"/>
                </a:cubicBezTo>
                <a:lnTo>
                  <a:pt x="10453" y="15565"/>
                </a:lnTo>
                <a:cubicBezTo>
                  <a:pt x="10542" y="15654"/>
                  <a:pt x="10665" y="15709"/>
                  <a:pt x="10800" y="15709"/>
                </a:cubicBezTo>
                <a:cubicBezTo>
                  <a:pt x="10935" y="15709"/>
                  <a:pt x="11058" y="15654"/>
                  <a:pt x="11147" y="15565"/>
                </a:cubicBezTo>
                <a:lnTo>
                  <a:pt x="14093" y="12619"/>
                </a:lnTo>
                <a:cubicBezTo>
                  <a:pt x="14181" y="12531"/>
                  <a:pt x="14236" y="12408"/>
                  <a:pt x="14236" y="12272"/>
                </a:cubicBezTo>
                <a:cubicBezTo>
                  <a:pt x="14236" y="12001"/>
                  <a:pt x="14016" y="11782"/>
                  <a:pt x="13745" y="11782"/>
                </a:cubicBezTo>
                <a:cubicBezTo>
                  <a:pt x="13610" y="11782"/>
                  <a:pt x="13487" y="11837"/>
                  <a:pt x="13398" y="11925"/>
                </a:cubicBezTo>
                <a:lnTo>
                  <a:pt x="11291" y="14033"/>
                </a:lnTo>
                <a:lnTo>
                  <a:pt x="11291" y="492"/>
                </a:lnTo>
                <a:lnTo>
                  <a:pt x="11291" y="491"/>
                </a:lnTo>
                <a:cubicBezTo>
                  <a:pt x="11291" y="220"/>
                  <a:pt x="11071" y="0"/>
                  <a:pt x="10800" y="0"/>
                </a:cubicBezTo>
                <a:cubicBezTo>
                  <a:pt x="10529" y="0"/>
                  <a:pt x="10309" y="220"/>
                  <a:pt x="10309" y="491"/>
                </a:cubicBezTo>
                <a:lnTo>
                  <a:pt x="10309" y="14033"/>
                </a:lnTo>
                <a:lnTo>
                  <a:pt x="8202" y="11925"/>
                </a:lnTo>
                <a:cubicBezTo>
                  <a:pt x="8113" y="11837"/>
                  <a:pt x="7990" y="11782"/>
                  <a:pt x="7855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6" name="Shape 2568"/>
          <p:cNvSpPr/>
          <p:nvPr/>
        </p:nvSpPr>
        <p:spPr>
          <a:xfrm>
            <a:off x="2471094" y="4089228"/>
            <a:ext cx="279328" cy="2793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4909"/>
                </a:moveTo>
                <a:lnTo>
                  <a:pt x="12764" y="4909"/>
                </a:lnTo>
                <a:cubicBezTo>
                  <a:pt x="12493" y="4909"/>
                  <a:pt x="12273" y="5129"/>
                  <a:pt x="12273" y="5400"/>
                </a:cubicBezTo>
                <a:cubicBezTo>
                  <a:pt x="12273" y="5671"/>
                  <a:pt x="12493" y="5891"/>
                  <a:pt x="12764" y="5891"/>
                </a:cubicBezTo>
                <a:lnTo>
                  <a:pt x="20618" y="5891"/>
                </a:lnTo>
                <a:lnTo>
                  <a:pt x="20618" y="7854"/>
                </a:lnTo>
                <a:lnTo>
                  <a:pt x="12764" y="7854"/>
                </a:lnTo>
                <a:cubicBezTo>
                  <a:pt x="12493" y="7854"/>
                  <a:pt x="12273" y="8074"/>
                  <a:pt x="12273" y="8345"/>
                </a:cubicBezTo>
                <a:cubicBezTo>
                  <a:pt x="12273" y="8617"/>
                  <a:pt x="12493" y="8836"/>
                  <a:pt x="12764" y="8836"/>
                </a:cubicBezTo>
                <a:lnTo>
                  <a:pt x="18655" y="8836"/>
                </a:lnTo>
                <a:lnTo>
                  <a:pt x="18655" y="20617"/>
                </a:lnTo>
                <a:lnTo>
                  <a:pt x="2945" y="20617"/>
                </a:lnTo>
                <a:lnTo>
                  <a:pt x="2945" y="8836"/>
                </a:lnTo>
                <a:lnTo>
                  <a:pt x="8836" y="8836"/>
                </a:lnTo>
                <a:cubicBezTo>
                  <a:pt x="9107" y="8836"/>
                  <a:pt x="9327" y="8617"/>
                  <a:pt x="9327" y="8345"/>
                </a:cubicBezTo>
                <a:cubicBezTo>
                  <a:pt x="9327" y="8074"/>
                  <a:pt x="9107" y="7854"/>
                  <a:pt x="8836" y="7854"/>
                </a:cubicBezTo>
                <a:lnTo>
                  <a:pt x="982" y="7854"/>
                </a:lnTo>
                <a:lnTo>
                  <a:pt x="982" y="5891"/>
                </a:lnTo>
                <a:lnTo>
                  <a:pt x="8836" y="5891"/>
                </a:lnTo>
                <a:cubicBezTo>
                  <a:pt x="9107" y="5891"/>
                  <a:pt x="9327" y="5671"/>
                  <a:pt x="9327" y="5400"/>
                </a:cubicBezTo>
                <a:cubicBezTo>
                  <a:pt x="9327" y="5129"/>
                  <a:pt x="9107" y="4909"/>
                  <a:pt x="8836" y="4909"/>
                </a:cubicBez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7854"/>
                </a:lnTo>
                <a:cubicBezTo>
                  <a:pt x="0" y="8396"/>
                  <a:pt x="440" y="8836"/>
                  <a:pt x="982" y="8836"/>
                </a:cubicBezTo>
                <a:lnTo>
                  <a:pt x="1964" y="8836"/>
                </a:lnTo>
                <a:lnTo>
                  <a:pt x="1964" y="20617"/>
                </a:lnTo>
                <a:cubicBezTo>
                  <a:pt x="1964" y="21159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159"/>
                  <a:pt x="19636" y="20617"/>
                </a:cubicBezTo>
                <a:lnTo>
                  <a:pt x="19636" y="8836"/>
                </a:lnTo>
                <a:lnTo>
                  <a:pt x="20618" y="8836"/>
                </a:lnTo>
                <a:cubicBezTo>
                  <a:pt x="21160" y="8836"/>
                  <a:pt x="21600" y="8396"/>
                  <a:pt x="21600" y="7854"/>
                </a:cubicBezTo>
                <a:lnTo>
                  <a:pt x="21600" y="5891"/>
                </a:lnTo>
                <a:cubicBezTo>
                  <a:pt x="21600" y="5349"/>
                  <a:pt x="21160" y="4909"/>
                  <a:pt x="20618" y="4909"/>
                </a:cubicBezTo>
                <a:moveTo>
                  <a:pt x="7855" y="3927"/>
                </a:moveTo>
                <a:cubicBezTo>
                  <a:pt x="7990" y="3927"/>
                  <a:pt x="8113" y="3872"/>
                  <a:pt x="8202" y="3784"/>
                </a:cubicBezTo>
                <a:lnTo>
                  <a:pt x="10309" y="1676"/>
                </a:lnTo>
                <a:lnTo>
                  <a:pt x="10309" y="15218"/>
                </a:lnTo>
                <a:lnTo>
                  <a:pt x="10309" y="15218"/>
                </a:lnTo>
                <a:cubicBezTo>
                  <a:pt x="10309" y="15489"/>
                  <a:pt x="10529" y="15709"/>
                  <a:pt x="10800" y="15709"/>
                </a:cubicBezTo>
                <a:cubicBezTo>
                  <a:pt x="11071" y="15709"/>
                  <a:pt x="11291" y="15489"/>
                  <a:pt x="11291" y="15218"/>
                </a:cubicBezTo>
                <a:lnTo>
                  <a:pt x="11291" y="1676"/>
                </a:lnTo>
                <a:lnTo>
                  <a:pt x="13398" y="3784"/>
                </a:lnTo>
                <a:cubicBezTo>
                  <a:pt x="13487" y="3872"/>
                  <a:pt x="13610" y="3927"/>
                  <a:pt x="13745" y="3927"/>
                </a:cubicBezTo>
                <a:cubicBezTo>
                  <a:pt x="14016" y="3927"/>
                  <a:pt x="14236" y="3708"/>
                  <a:pt x="14236" y="3436"/>
                </a:cubicBezTo>
                <a:cubicBezTo>
                  <a:pt x="14236" y="3301"/>
                  <a:pt x="14181" y="3178"/>
                  <a:pt x="14093" y="3089"/>
                </a:cubicBezTo>
                <a:lnTo>
                  <a:pt x="11147" y="144"/>
                </a:lnTo>
                <a:cubicBezTo>
                  <a:pt x="11058" y="55"/>
                  <a:pt x="10935" y="0"/>
                  <a:pt x="10800" y="0"/>
                </a:cubicBezTo>
                <a:cubicBezTo>
                  <a:pt x="10665" y="0"/>
                  <a:pt x="10542" y="55"/>
                  <a:pt x="10453" y="144"/>
                </a:cubicBezTo>
                <a:lnTo>
                  <a:pt x="7507" y="3089"/>
                </a:lnTo>
                <a:cubicBezTo>
                  <a:pt x="7419" y="3178"/>
                  <a:pt x="7364" y="3301"/>
                  <a:pt x="7364" y="3436"/>
                </a:cubicBezTo>
                <a:cubicBezTo>
                  <a:pt x="7364" y="3708"/>
                  <a:pt x="7584" y="3927"/>
                  <a:pt x="7855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7" name="Shape 2569"/>
          <p:cNvSpPr/>
          <p:nvPr/>
        </p:nvSpPr>
        <p:spPr>
          <a:xfrm>
            <a:off x="3004355" y="4089228"/>
            <a:ext cx="279328" cy="2793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8836"/>
                </a:moveTo>
                <a:lnTo>
                  <a:pt x="982" y="8836"/>
                </a:lnTo>
                <a:lnTo>
                  <a:pt x="982" y="6873"/>
                </a:lnTo>
                <a:lnTo>
                  <a:pt x="20618" y="6873"/>
                </a:lnTo>
                <a:cubicBezTo>
                  <a:pt x="20618" y="6873"/>
                  <a:pt x="20618" y="8836"/>
                  <a:pt x="20618" y="8836"/>
                </a:cubicBezTo>
                <a:close/>
                <a:moveTo>
                  <a:pt x="18655" y="20618"/>
                </a:moveTo>
                <a:lnTo>
                  <a:pt x="2945" y="20618"/>
                </a:lnTo>
                <a:lnTo>
                  <a:pt x="2945" y="9818"/>
                </a:lnTo>
                <a:lnTo>
                  <a:pt x="18655" y="9818"/>
                </a:lnTo>
                <a:cubicBezTo>
                  <a:pt x="18655" y="9818"/>
                  <a:pt x="18655" y="20618"/>
                  <a:pt x="18655" y="20618"/>
                </a:cubicBezTo>
                <a:close/>
                <a:moveTo>
                  <a:pt x="3927" y="982"/>
                </a:moveTo>
                <a:lnTo>
                  <a:pt x="11782" y="982"/>
                </a:lnTo>
                <a:lnTo>
                  <a:pt x="11782" y="3436"/>
                </a:lnTo>
                <a:cubicBezTo>
                  <a:pt x="11782" y="3708"/>
                  <a:pt x="12002" y="3927"/>
                  <a:pt x="12273" y="3927"/>
                </a:cubicBezTo>
                <a:lnTo>
                  <a:pt x="14727" y="3927"/>
                </a:lnTo>
                <a:lnTo>
                  <a:pt x="14727" y="5891"/>
                </a:lnTo>
                <a:lnTo>
                  <a:pt x="3927" y="5891"/>
                </a:lnTo>
                <a:cubicBezTo>
                  <a:pt x="3927" y="5891"/>
                  <a:pt x="3927" y="982"/>
                  <a:pt x="3927" y="982"/>
                </a:cubicBezTo>
                <a:close/>
                <a:moveTo>
                  <a:pt x="12764" y="1473"/>
                </a:moveTo>
                <a:lnTo>
                  <a:pt x="14236" y="2945"/>
                </a:lnTo>
                <a:lnTo>
                  <a:pt x="12764" y="2945"/>
                </a:lnTo>
                <a:cubicBezTo>
                  <a:pt x="12764" y="2945"/>
                  <a:pt x="12764" y="1473"/>
                  <a:pt x="12764" y="1473"/>
                </a:cubicBezTo>
                <a:close/>
                <a:moveTo>
                  <a:pt x="17673" y="1964"/>
                </a:moveTo>
                <a:lnTo>
                  <a:pt x="17673" y="5891"/>
                </a:lnTo>
                <a:lnTo>
                  <a:pt x="15709" y="5891"/>
                </a:lnTo>
                <a:lnTo>
                  <a:pt x="15709" y="2945"/>
                </a:lnTo>
                <a:lnTo>
                  <a:pt x="14727" y="1964"/>
                </a:lnTo>
                <a:cubicBezTo>
                  <a:pt x="14727" y="1964"/>
                  <a:pt x="17673" y="1964"/>
                  <a:pt x="17673" y="1964"/>
                </a:cubicBezTo>
                <a:close/>
                <a:moveTo>
                  <a:pt x="20618" y="5891"/>
                </a:moveTo>
                <a:lnTo>
                  <a:pt x="18655" y="5891"/>
                </a:lnTo>
                <a:lnTo>
                  <a:pt x="18655" y="1964"/>
                </a:lnTo>
                <a:cubicBezTo>
                  <a:pt x="18655" y="1422"/>
                  <a:pt x="18215" y="982"/>
                  <a:pt x="17673" y="982"/>
                </a:cubicBezTo>
                <a:lnTo>
                  <a:pt x="13745" y="982"/>
                </a:lnTo>
                <a:lnTo>
                  <a:pt x="12764" y="0"/>
                </a:lnTo>
                <a:lnTo>
                  <a:pt x="3927" y="0"/>
                </a:lnTo>
                <a:cubicBezTo>
                  <a:pt x="3385" y="0"/>
                  <a:pt x="2945" y="440"/>
                  <a:pt x="2945" y="982"/>
                </a:cubicBezTo>
                <a:lnTo>
                  <a:pt x="2945" y="5891"/>
                </a:ln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8836"/>
                </a:lnTo>
                <a:cubicBezTo>
                  <a:pt x="0" y="9379"/>
                  <a:pt x="440" y="9818"/>
                  <a:pt x="982" y="9818"/>
                </a:cubicBezTo>
                <a:lnTo>
                  <a:pt x="1964" y="9818"/>
                </a:lnTo>
                <a:lnTo>
                  <a:pt x="1964" y="20618"/>
                </a:lnTo>
                <a:cubicBezTo>
                  <a:pt x="1964" y="21160"/>
                  <a:pt x="2403" y="21600"/>
                  <a:pt x="2945" y="21600"/>
                </a:cubicBezTo>
                <a:lnTo>
                  <a:pt x="18655" y="21600"/>
                </a:lnTo>
                <a:cubicBezTo>
                  <a:pt x="19197" y="21600"/>
                  <a:pt x="19636" y="21160"/>
                  <a:pt x="19636" y="20618"/>
                </a:cubicBezTo>
                <a:lnTo>
                  <a:pt x="19636" y="9818"/>
                </a:lnTo>
                <a:lnTo>
                  <a:pt x="20618" y="9818"/>
                </a:lnTo>
                <a:cubicBezTo>
                  <a:pt x="21160" y="9818"/>
                  <a:pt x="21600" y="9379"/>
                  <a:pt x="21600" y="8836"/>
                </a:cubicBezTo>
                <a:lnTo>
                  <a:pt x="21600" y="6873"/>
                </a:lnTo>
                <a:cubicBezTo>
                  <a:pt x="21600" y="6331"/>
                  <a:pt x="21160" y="5891"/>
                  <a:pt x="20618" y="5891"/>
                </a:cubicBezTo>
                <a:moveTo>
                  <a:pt x="7855" y="12763"/>
                </a:moveTo>
                <a:lnTo>
                  <a:pt x="13745" y="12763"/>
                </a:lnTo>
                <a:lnTo>
                  <a:pt x="13745" y="13745"/>
                </a:lnTo>
                <a:lnTo>
                  <a:pt x="7855" y="13745"/>
                </a:lnTo>
                <a:cubicBezTo>
                  <a:pt x="7855" y="13745"/>
                  <a:pt x="7855" y="12763"/>
                  <a:pt x="7855" y="12763"/>
                </a:cubicBezTo>
                <a:close/>
                <a:moveTo>
                  <a:pt x="7855" y="14727"/>
                </a:moveTo>
                <a:lnTo>
                  <a:pt x="13745" y="14727"/>
                </a:lnTo>
                <a:cubicBezTo>
                  <a:pt x="14287" y="14727"/>
                  <a:pt x="14727" y="14287"/>
                  <a:pt x="14727" y="13745"/>
                </a:cubicBezTo>
                <a:lnTo>
                  <a:pt x="14727" y="12763"/>
                </a:lnTo>
                <a:cubicBezTo>
                  <a:pt x="14727" y="12221"/>
                  <a:pt x="14287" y="11782"/>
                  <a:pt x="13745" y="11782"/>
                </a:cubicBezTo>
                <a:lnTo>
                  <a:pt x="7855" y="11782"/>
                </a:lnTo>
                <a:cubicBezTo>
                  <a:pt x="7313" y="11782"/>
                  <a:pt x="6873" y="12221"/>
                  <a:pt x="6873" y="12763"/>
                </a:cubicBezTo>
                <a:lnTo>
                  <a:pt x="6873" y="13745"/>
                </a:lnTo>
                <a:cubicBezTo>
                  <a:pt x="6873" y="14287"/>
                  <a:pt x="7313" y="14727"/>
                  <a:pt x="7855" y="147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8" name="Shape 2570"/>
          <p:cNvSpPr/>
          <p:nvPr/>
        </p:nvSpPr>
        <p:spPr>
          <a:xfrm>
            <a:off x="3537616" y="4095576"/>
            <a:ext cx="279328" cy="2729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319" extrusionOk="0">
                <a:moveTo>
                  <a:pt x="7530" y="4197"/>
                </a:moveTo>
                <a:lnTo>
                  <a:pt x="6680" y="3701"/>
                </a:lnTo>
                <a:lnTo>
                  <a:pt x="6189" y="4560"/>
                </a:lnTo>
                <a:lnTo>
                  <a:pt x="7040" y="5056"/>
                </a:lnTo>
                <a:cubicBezTo>
                  <a:pt x="7040" y="5056"/>
                  <a:pt x="7530" y="4197"/>
                  <a:pt x="7530" y="4197"/>
                </a:cubicBezTo>
                <a:close/>
                <a:moveTo>
                  <a:pt x="8512" y="2479"/>
                </a:moveTo>
                <a:lnTo>
                  <a:pt x="7662" y="1984"/>
                </a:lnTo>
                <a:lnTo>
                  <a:pt x="7171" y="2843"/>
                </a:lnTo>
                <a:lnTo>
                  <a:pt x="8021" y="3339"/>
                </a:lnTo>
                <a:cubicBezTo>
                  <a:pt x="8021" y="3339"/>
                  <a:pt x="8512" y="2479"/>
                  <a:pt x="8512" y="2479"/>
                </a:cubicBezTo>
                <a:close/>
                <a:moveTo>
                  <a:pt x="20618" y="8428"/>
                </a:moveTo>
                <a:lnTo>
                  <a:pt x="982" y="8428"/>
                </a:lnTo>
                <a:lnTo>
                  <a:pt x="982" y="6445"/>
                </a:lnTo>
                <a:lnTo>
                  <a:pt x="20618" y="6445"/>
                </a:lnTo>
                <a:cubicBezTo>
                  <a:pt x="20618" y="6445"/>
                  <a:pt x="20618" y="8428"/>
                  <a:pt x="20618" y="8428"/>
                </a:cubicBezTo>
                <a:close/>
                <a:moveTo>
                  <a:pt x="18655" y="20327"/>
                </a:moveTo>
                <a:lnTo>
                  <a:pt x="2945" y="20327"/>
                </a:lnTo>
                <a:lnTo>
                  <a:pt x="2945" y="9420"/>
                </a:lnTo>
                <a:lnTo>
                  <a:pt x="18655" y="9420"/>
                </a:lnTo>
                <a:cubicBezTo>
                  <a:pt x="18655" y="9420"/>
                  <a:pt x="18655" y="20327"/>
                  <a:pt x="18655" y="20327"/>
                </a:cubicBezTo>
                <a:close/>
                <a:moveTo>
                  <a:pt x="6811" y="1488"/>
                </a:moveTo>
                <a:cubicBezTo>
                  <a:pt x="7083" y="1014"/>
                  <a:pt x="7683" y="851"/>
                  <a:pt x="8153" y="1125"/>
                </a:cubicBezTo>
                <a:lnTo>
                  <a:pt x="9854" y="2117"/>
                </a:lnTo>
                <a:lnTo>
                  <a:pt x="7946" y="5454"/>
                </a:lnTo>
                <a:lnTo>
                  <a:pt x="5759" y="5454"/>
                </a:lnTo>
                <a:lnTo>
                  <a:pt x="5698" y="5419"/>
                </a:lnTo>
                <a:lnTo>
                  <a:pt x="5678" y="5454"/>
                </a:lnTo>
                <a:lnTo>
                  <a:pt x="4545" y="5454"/>
                </a:lnTo>
                <a:cubicBezTo>
                  <a:pt x="4545" y="5454"/>
                  <a:pt x="6811" y="1488"/>
                  <a:pt x="6811" y="1488"/>
                </a:cubicBezTo>
                <a:close/>
                <a:moveTo>
                  <a:pt x="15577" y="5454"/>
                </a:moveTo>
                <a:lnTo>
                  <a:pt x="9079" y="5454"/>
                </a:lnTo>
                <a:lnTo>
                  <a:pt x="10704" y="2612"/>
                </a:lnTo>
                <a:cubicBezTo>
                  <a:pt x="10704" y="2612"/>
                  <a:pt x="15577" y="5454"/>
                  <a:pt x="15577" y="5454"/>
                </a:cubicBezTo>
                <a:close/>
                <a:moveTo>
                  <a:pt x="15930" y="2759"/>
                </a:moveTo>
                <a:cubicBezTo>
                  <a:pt x="16454" y="2617"/>
                  <a:pt x="16991" y="2931"/>
                  <a:pt x="17132" y="3460"/>
                </a:cubicBezTo>
                <a:lnTo>
                  <a:pt x="17661" y="5454"/>
                </a:lnTo>
                <a:lnTo>
                  <a:pt x="17540" y="5454"/>
                </a:lnTo>
                <a:lnTo>
                  <a:pt x="16279" y="4718"/>
                </a:lnTo>
                <a:lnTo>
                  <a:pt x="16438" y="4674"/>
                </a:lnTo>
                <a:lnTo>
                  <a:pt x="16184" y="3716"/>
                </a:lnTo>
                <a:lnTo>
                  <a:pt x="15236" y="3973"/>
                </a:lnTo>
                <a:lnTo>
                  <a:pt x="15279" y="4135"/>
                </a:lnTo>
                <a:lnTo>
                  <a:pt x="14076" y="3434"/>
                </a:lnTo>
                <a:lnTo>
                  <a:pt x="14033" y="3272"/>
                </a:lnTo>
                <a:cubicBezTo>
                  <a:pt x="14033" y="3272"/>
                  <a:pt x="15930" y="2759"/>
                  <a:pt x="15930" y="2759"/>
                </a:cubicBezTo>
                <a:close/>
                <a:moveTo>
                  <a:pt x="20618" y="5454"/>
                </a:moveTo>
                <a:lnTo>
                  <a:pt x="18678" y="5454"/>
                </a:lnTo>
                <a:lnTo>
                  <a:pt x="18081" y="3203"/>
                </a:lnTo>
                <a:cubicBezTo>
                  <a:pt x="17800" y="2145"/>
                  <a:pt x="16724" y="1518"/>
                  <a:pt x="15676" y="1801"/>
                </a:cubicBezTo>
                <a:lnTo>
                  <a:pt x="12671" y="2615"/>
                </a:lnTo>
                <a:lnTo>
                  <a:pt x="8644" y="266"/>
                </a:lnTo>
                <a:cubicBezTo>
                  <a:pt x="7704" y="-281"/>
                  <a:pt x="6504" y="44"/>
                  <a:pt x="5961" y="992"/>
                </a:cubicBezTo>
                <a:lnTo>
                  <a:pt x="3410" y="5454"/>
                </a:lnTo>
                <a:lnTo>
                  <a:pt x="982" y="5454"/>
                </a:lnTo>
                <a:cubicBezTo>
                  <a:pt x="440" y="5454"/>
                  <a:pt x="0" y="5898"/>
                  <a:pt x="0" y="6445"/>
                </a:cubicBezTo>
                <a:lnTo>
                  <a:pt x="0" y="8428"/>
                </a:lnTo>
                <a:cubicBezTo>
                  <a:pt x="0" y="8977"/>
                  <a:pt x="440" y="9420"/>
                  <a:pt x="982" y="9420"/>
                </a:cubicBezTo>
                <a:lnTo>
                  <a:pt x="1964" y="9420"/>
                </a:lnTo>
                <a:lnTo>
                  <a:pt x="1964" y="20327"/>
                </a:lnTo>
                <a:cubicBezTo>
                  <a:pt x="1964" y="20875"/>
                  <a:pt x="2403" y="21319"/>
                  <a:pt x="2945" y="21319"/>
                </a:cubicBezTo>
                <a:lnTo>
                  <a:pt x="18655" y="21319"/>
                </a:lnTo>
                <a:cubicBezTo>
                  <a:pt x="19197" y="21319"/>
                  <a:pt x="19636" y="20875"/>
                  <a:pt x="19636" y="20327"/>
                </a:cubicBezTo>
                <a:lnTo>
                  <a:pt x="19636" y="9420"/>
                </a:lnTo>
                <a:lnTo>
                  <a:pt x="20618" y="9420"/>
                </a:lnTo>
                <a:cubicBezTo>
                  <a:pt x="21160" y="9420"/>
                  <a:pt x="21600" y="8977"/>
                  <a:pt x="21600" y="8428"/>
                </a:cubicBezTo>
                <a:lnTo>
                  <a:pt x="21600" y="6445"/>
                </a:lnTo>
                <a:cubicBezTo>
                  <a:pt x="21600" y="5898"/>
                  <a:pt x="21160" y="5454"/>
                  <a:pt x="20618" y="5454"/>
                </a:cubicBezTo>
                <a:moveTo>
                  <a:pt x="7855" y="12395"/>
                </a:moveTo>
                <a:lnTo>
                  <a:pt x="13745" y="12395"/>
                </a:lnTo>
                <a:lnTo>
                  <a:pt x="13745" y="13386"/>
                </a:lnTo>
                <a:lnTo>
                  <a:pt x="7855" y="13386"/>
                </a:lnTo>
                <a:cubicBezTo>
                  <a:pt x="7855" y="13386"/>
                  <a:pt x="7855" y="12395"/>
                  <a:pt x="7855" y="12395"/>
                </a:cubicBezTo>
                <a:close/>
                <a:moveTo>
                  <a:pt x="7855" y="14378"/>
                </a:moveTo>
                <a:lnTo>
                  <a:pt x="13745" y="14378"/>
                </a:lnTo>
                <a:cubicBezTo>
                  <a:pt x="14288" y="14378"/>
                  <a:pt x="14727" y="13934"/>
                  <a:pt x="14727" y="13386"/>
                </a:cubicBezTo>
                <a:lnTo>
                  <a:pt x="14727" y="12395"/>
                </a:lnTo>
                <a:cubicBezTo>
                  <a:pt x="14727" y="11847"/>
                  <a:pt x="14288" y="11403"/>
                  <a:pt x="13745" y="11403"/>
                </a:cubicBezTo>
                <a:lnTo>
                  <a:pt x="7855" y="11403"/>
                </a:lnTo>
                <a:cubicBezTo>
                  <a:pt x="7312" y="11403"/>
                  <a:pt x="6873" y="11847"/>
                  <a:pt x="6873" y="12395"/>
                </a:cubicBezTo>
                <a:lnTo>
                  <a:pt x="6873" y="13386"/>
                </a:lnTo>
                <a:cubicBezTo>
                  <a:pt x="6873" y="13934"/>
                  <a:pt x="7312" y="14378"/>
                  <a:pt x="7855" y="1437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9" name="Shape 2571"/>
          <p:cNvSpPr/>
          <p:nvPr/>
        </p:nvSpPr>
        <p:spPr>
          <a:xfrm>
            <a:off x="4070877" y="408922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17673"/>
                </a:moveTo>
                <a:cubicBezTo>
                  <a:pt x="4718" y="17673"/>
                  <a:pt x="982" y="13936"/>
                  <a:pt x="982" y="9327"/>
                </a:cubicBezTo>
                <a:cubicBezTo>
                  <a:pt x="982" y="4718"/>
                  <a:pt x="4718" y="982"/>
                  <a:pt x="9327" y="982"/>
                </a:cubicBezTo>
                <a:cubicBezTo>
                  <a:pt x="13936" y="982"/>
                  <a:pt x="17673" y="4718"/>
                  <a:pt x="17673" y="9327"/>
                </a:cubicBezTo>
                <a:cubicBezTo>
                  <a:pt x="17673" y="13936"/>
                  <a:pt x="13936" y="17673"/>
                  <a:pt x="9327" y="17673"/>
                </a:cubicBezTo>
                <a:moveTo>
                  <a:pt x="21456" y="20762"/>
                </a:moveTo>
                <a:lnTo>
                  <a:pt x="16253" y="15559"/>
                </a:lnTo>
                <a:cubicBezTo>
                  <a:pt x="17741" y="13907"/>
                  <a:pt x="18655" y="11726"/>
                  <a:pt x="18655" y="9327"/>
                </a:cubicBezTo>
                <a:cubicBezTo>
                  <a:pt x="18655" y="4176"/>
                  <a:pt x="14479" y="0"/>
                  <a:pt x="9327" y="0"/>
                </a:cubicBezTo>
                <a:cubicBezTo>
                  <a:pt x="4176" y="0"/>
                  <a:pt x="0" y="4176"/>
                  <a:pt x="0" y="9327"/>
                </a:cubicBezTo>
                <a:cubicBezTo>
                  <a:pt x="0" y="14479"/>
                  <a:pt x="4176" y="18655"/>
                  <a:pt x="9327" y="18655"/>
                </a:cubicBezTo>
                <a:cubicBezTo>
                  <a:pt x="11726" y="18655"/>
                  <a:pt x="13907" y="17742"/>
                  <a:pt x="15559" y="16253"/>
                </a:cubicBezTo>
                <a:lnTo>
                  <a:pt x="20762" y="21456"/>
                </a:lnTo>
                <a:cubicBezTo>
                  <a:pt x="20851" y="21546"/>
                  <a:pt x="20973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0" name="Shape 2572"/>
          <p:cNvSpPr/>
          <p:nvPr/>
        </p:nvSpPr>
        <p:spPr>
          <a:xfrm>
            <a:off x="4604138" y="408922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17673"/>
                </a:moveTo>
                <a:cubicBezTo>
                  <a:pt x="4718" y="17673"/>
                  <a:pt x="982" y="13936"/>
                  <a:pt x="982" y="9327"/>
                </a:cubicBezTo>
                <a:cubicBezTo>
                  <a:pt x="982" y="4718"/>
                  <a:pt x="4718" y="982"/>
                  <a:pt x="9327" y="982"/>
                </a:cubicBezTo>
                <a:cubicBezTo>
                  <a:pt x="13936" y="982"/>
                  <a:pt x="17673" y="4718"/>
                  <a:pt x="17673" y="9327"/>
                </a:cubicBezTo>
                <a:cubicBezTo>
                  <a:pt x="17673" y="13936"/>
                  <a:pt x="13936" y="17673"/>
                  <a:pt x="9327" y="17673"/>
                </a:cubicBezTo>
                <a:moveTo>
                  <a:pt x="21456" y="20762"/>
                </a:moveTo>
                <a:lnTo>
                  <a:pt x="16253" y="15559"/>
                </a:lnTo>
                <a:cubicBezTo>
                  <a:pt x="17741" y="13907"/>
                  <a:pt x="18655" y="11726"/>
                  <a:pt x="18655" y="9327"/>
                </a:cubicBezTo>
                <a:cubicBezTo>
                  <a:pt x="18655" y="4176"/>
                  <a:pt x="14479" y="0"/>
                  <a:pt x="9327" y="0"/>
                </a:cubicBezTo>
                <a:cubicBezTo>
                  <a:pt x="4176" y="0"/>
                  <a:pt x="0" y="4176"/>
                  <a:pt x="0" y="9327"/>
                </a:cubicBezTo>
                <a:cubicBezTo>
                  <a:pt x="0" y="14479"/>
                  <a:pt x="4176" y="18655"/>
                  <a:pt x="9327" y="18655"/>
                </a:cubicBezTo>
                <a:cubicBezTo>
                  <a:pt x="11726" y="18655"/>
                  <a:pt x="13907" y="17742"/>
                  <a:pt x="15559" y="16253"/>
                </a:cubicBezTo>
                <a:lnTo>
                  <a:pt x="20762" y="21456"/>
                </a:lnTo>
                <a:cubicBezTo>
                  <a:pt x="20851" y="21546"/>
                  <a:pt x="20973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  <a:moveTo>
                  <a:pt x="13745" y="8836"/>
                </a:moveTo>
                <a:lnTo>
                  <a:pt x="9818" y="8836"/>
                </a:lnTo>
                <a:lnTo>
                  <a:pt x="9818" y="4909"/>
                </a:lnTo>
                <a:cubicBezTo>
                  <a:pt x="9818" y="4638"/>
                  <a:pt x="9599" y="4418"/>
                  <a:pt x="9327" y="4418"/>
                </a:cubicBezTo>
                <a:cubicBezTo>
                  <a:pt x="9056" y="4418"/>
                  <a:pt x="8836" y="4638"/>
                  <a:pt x="8836" y="4909"/>
                </a:cubicBezTo>
                <a:lnTo>
                  <a:pt x="8836" y="8836"/>
                </a:lnTo>
                <a:lnTo>
                  <a:pt x="4909" y="8836"/>
                </a:lnTo>
                <a:cubicBezTo>
                  <a:pt x="4638" y="8836"/>
                  <a:pt x="4418" y="9056"/>
                  <a:pt x="4418" y="9327"/>
                </a:cubicBezTo>
                <a:cubicBezTo>
                  <a:pt x="4418" y="9599"/>
                  <a:pt x="4638" y="9818"/>
                  <a:pt x="4909" y="9818"/>
                </a:cubicBezTo>
                <a:lnTo>
                  <a:pt x="8836" y="9818"/>
                </a:lnTo>
                <a:lnTo>
                  <a:pt x="8836" y="13745"/>
                </a:lnTo>
                <a:cubicBezTo>
                  <a:pt x="8836" y="14017"/>
                  <a:pt x="9056" y="14236"/>
                  <a:pt x="9327" y="14236"/>
                </a:cubicBezTo>
                <a:cubicBezTo>
                  <a:pt x="9599" y="14236"/>
                  <a:pt x="9818" y="14017"/>
                  <a:pt x="9818" y="13745"/>
                </a:cubicBezTo>
                <a:lnTo>
                  <a:pt x="9818" y="9818"/>
                </a:lnTo>
                <a:lnTo>
                  <a:pt x="13745" y="9818"/>
                </a:lnTo>
                <a:cubicBezTo>
                  <a:pt x="14017" y="9818"/>
                  <a:pt x="14236" y="9599"/>
                  <a:pt x="14236" y="9327"/>
                </a:cubicBezTo>
                <a:cubicBezTo>
                  <a:pt x="14236" y="9056"/>
                  <a:pt x="14017" y="8836"/>
                  <a:pt x="13745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1" name="Shape 2573"/>
          <p:cNvSpPr/>
          <p:nvPr/>
        </p:nvSpPr>
        <p:spPr>
          <a:xfrm>
            <a:off x="5137399" y="408922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17673"/>
                </a:moveTo>
                <a:cubicBezTo>
                  <a:pt x="4718" y="17673"/>
                  <a:pt x="982" y="13936"/>
                  <a:pt x="982" y="9327"/>
                </a:cubicBezTo>
                <a:cubicBezTo>
                  <a:pt x="982" y="4718"/>
                  <a:pt x="4718" y="982"/>
                  <a:pt x="9327" y="982"/>
                </a:cubicBezTo>
                <a:cubicBezTo>
                  <a:pt x="13936" y="982"/>
                  <a:pt x="17673" y="4718"/>
                  <a:pt x="17673" y="9327"/>
                </a:cubicBezTo>
                <a:cubicBezTo>
                  <a:pt x="17673" y="13936"/>
                  <a:pt x="13936" y="17673"/>
                  <a:pt x="9327" y="17673"/>
                </a:cubicBezTo>
                <a:moveTo>
                  <a:pt x="21456" y="20762"/>
                </a:moveTo>
                <a:lnTo>
                  <a:pt x="16253" y="15559"/>
                </a:lnTo>
                <a:cubicBezTo>
                  <a:pt x="17741" y="13907"/>
                  <a:pt x="18655" y="11726"/>
                  <a:pt x="18655" y="9327"/>
                </a:cubicBezTo>
                <a:cubicBezTo>
                  <a:pt x="18655" y="4176"/>
                  <a:pt x="14479" y="0"/>
                  <a:pt x="9327" y="0"/>
                </a:cubicBezTo>
                <a:cubicBezTo>
                  <a:pt x="4176" y="0"/>
                  <a:pt x="0" y="4176"/>
                  <a:pt x="0" y="9327"/>
                </a:cubicBezTo>
                <a:cubicBezTo>
                  <a:pt x="0" y="14479"/>
                  <a:pt x="4176" y="18655"/>
                  <a:pt x="9327" y="18655"/>
                </a:cubicBezTo>
                <a:cubicBezTo>
                  <a:pt x="11726" y="18655"/>
                  <a:pt x="13907" y="17742"/>
                  <a:pt x="15559" y="16253"/>
                </a:cubicBezTo>
                <a:lnTo>
                  <a:pt x="20762" y="21456"/>
                </a:lnTo>
                <a:cubicBezTo>
                  <a:pt x="20851" y="21546"/>
                  <a:pt x="20973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  <a:moveTo>
                  <a:pt x="13745" y="8836"/>
                </a:moveTo>
                <a:lnTo>
                  <a:pt x="4909" y="8836"/>
                </a:lnTo>
                <a:cubicBezTo>
                  <a:pt x="4638" y="8836"/>
                  <a:pt x="4418" y="9056"/>
                  <a:pt x="4418" y="9327"/>
                </a:cubicBezTo>
                <a:cubicBezTo>
                  <a:pt x="4418" y="9599"/>
                  <a:pt x="4638" y="9818"/>
                  <a:pt x="4909" y="9818"/>
                </a:cubicBezTo>
                <a:lnTo>
                  <a:pt x="13745" y="9818"/>
                </a:lnTo>
                <a:cubicBezTo>
                  <a:pt x="14017" y="9818"/>
                  <a:pt x="14236" y="9599"/>
                  <a:pt x="14236" y="9327"/>
                </a:cubicBezTo>
                <a:cubicBezTo>
                  <a:pt x="14236" y="9056"/>
                  <a:pt x="14017" y="8836"/>
                  <a:pt x="13745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2" name="Shape 2574"/>
          <p:cNvSpPr/>
          <p:nvPr/>
        </p:nvSpPr>
        <p:spPr>
          <a:xfrm>
            <a:off x="5683357" y="4089228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4909"/>
                </a:moveTo>
                <a:cubicBezTo>
                  <a:pt x="5432" y="4909"/>
                  <a:pt x="1080" y="4030"/>
                  <a:pt x="1080" y="2945"/>
                </a:cubicBezTo>
                <a:cubicBezTo>
                  <a:pt x="1080" y="1861"/>
                  <a:pt x="5432" y="982"/>
                  <a:pt x="10800" y="982"/>
                </a:cubicBezTo>
                <a:cubicBezTo>
                  <a:pt x="16168" y="982"/>
                  <a:pt x="20520" y="1861"/>
                  <a:pt x="20520" y="2945"/>
                </a:cubicBezTo>
                <a:cubicBezTo>
                  <a:pt x="20520" y="4030"/>
                  <a:pt x="16168" y="4909"/>
                  <a:pt x="10800" y="4909"/>
                </a:cubicBezTo>
                <a:moveTo>
                  <a:pt x="16305" y="8659"/>
                </a:moveTo>
                <a:cubicBezTo>
                  <a:pt x="14130" y="10260"/>
                  <a:pt x="11880" y="11916"/>
                  <a:pt x="11880" y="14727"/>
                </a:cubicBezTo>
                <a:cubicBezTo>
                  <a:pt x="11880" y="17561"/>
                  <a:pt x="11880" y="19270"/>
                  <a:pt x="11642" y="20135"/>
                </a:cubicBezTo>
                <a:cubicBezTo>
                  <a:pt x="11522" y="20573"/>
                  <a:pt x="11509" y="20618"/>
                  <a:pt x="10800" y="20618"/>
                </a:cubicBezTo>
                <a:cubicBezTo>
                  <a:pt x="10091" y="20618"/>
                  <a:pt x="10078" y="20573"/>
                  <a:pt x="9957" y="20135"/>
                </a:cubicBezTo>
                <a:cubicBezTo>
                  <a:pt x="9818" y="19627"/>
                  <a:pt x="9761" y="18820"/>
                  <a:pt x="9738" y="17673"/>
                </a:cubicBezTo>
                <a:lnTo>
                  <a:pt x="10260" y="17673"/>
                </a:lnTo>
                <a:cubicBezTo>
                  <a:pt x="10558" y="17673"/>
                  <a:pt x="10800" y="17453"/>
                  <a:pt x="10800" y="17182"/>
                </a:cubicBezTo>
                <a:cubicBezTo>
                  <a:pt x="10800" y="16911"/>
                  <a:pt x="10558" y="16691"/>
                  <a:pt x="10260" y="16691"/>
                </a:cubicBezTo>
                <a:lnTo>
                  <a:pt x="9724" y="16691"/>
                </a:lnTo>
                <a:cubicBezTo>
                  <a:pt x="9722" y="16381"/>
                  <a:pt x="9721" y="16059"/>
                  <a:pt x="9721" y="15709"/>
                </a:cubicBezTo>
                <a:lnTo>
                  <a:pt x="10260" y="15709"/>
                </a:lnTo>
                <a:cubicBezTo>
                  <a:pt x="10558" y="15709"/>
                  <a:pt x="10800" y="15489"/>
                  <a:pt x="10800" y="15218"/>
                </a:cubicBezTo>
                <a:cubicBezTo>
                  <a:pt x="10800" y="14947"/>
                  <a:pt x="10558" y="14727"/>
                  <a:pt x="10260" y="14727"/>
                </a:cubicBezTo>
                <a:lnTo>
                  <a:pt x="9720" y="14727"/>
                </a:lnTo>
                <a:cubicBezTo>
                  <a:pt x="9720" y="11916"/>
                  <a:pt x="7470" y="10260"/>
                  <a:pt x="5295" y="8659"/>
                </a:cubicBezTo>
                <a:cubicBezTo>
                  <a:pt x="3543" y="7370"/>
                  <a:pt x="1872" y="6139"/>
                  <a:pt x="1294" y="4344"/>
                </a:cubicBezTo>
                <a:cubicBezTo>
                  <a:pt x="3119" y="5266"/>
                  <a:pt x="6691" y="5891"/>
                  <a:pt x="10800" y="5891"/>
                </a:cubicBezTo>
                <a:cubicBezTo>
                  <a:pt x="14905" y="5891"/>
                  <a:pt x="18475" y="5266"/>
                  <a:pt x="20302" y="4347"/>
                </a:cubicBezTo>
                <a:cubicBezTo>
                  <a:pt x="19721" y="6143"/>
                  <a:pt x="18053" y="7373"/>
                  <a:pt x="16305" y="8659"/>
                </a:cubicBezTo>
                <a:moveTo>
                  <a:pt x="10800" y="0"/>
                </a:moveTo>
                <a:cubicBezTo>
                  <a:pt x="4835" y="0"/>
                  <a:pt x="0" y="1319"/>
                  <a:pt x="0" y="2945"/>
                </a:cubicBezTo>
                <a:cubicBezTo>
                  <a:pt x="0" y="8836"/>
                  <a:pt x="8640" y="9818"/>
                  <a:pt x="8640" y="14727"/>
                </a:cubicBezTo>
                <a:lnTo>
                  <a:pt x="8640" y="15217"/>
                </a:lnTo>
                <a:lnTo>
                  <a:pt x="8640" y="15218"/>
                </a:lnTo>
                <a:lnTo>
                  <a:pt x="8640" y="15219"/>
                </a:lnTo>
                <a:cubicBezTo>
                  <a:pt x="8641" y="15938"/>
                  <a:pt x="8642" y="16572"/>
                  <a:pt x="8649" y="17142"/>
                </a:cubicBezTo>
                <a:cubicBezTo>
                  <a:pt x="8647" y="17155"/>
                  <a:pt x="8640" y="17168"/>
                  <a:pt x="8640" y="17182"/>
                </a:cubicBezTo>
                <a:cubicBezTo>
                  <a:pt x="8640" y="17199"/>
                  <a:pt x="8648" y="17212"/>
                  <a:pt x="8651" y="17230"/>
                </a:cubicBezTo>
                <a:cubicBezTo>
                  <a:pt x="8699" y="20896"/>
                  <a:pt x="8995" y="21600"/>
                  <a:pt x="10800" y="21600"/>
                </a:cubicBezTo>
                <a:cubicBezTo>
                  <a:pt x="12960" y="21600"/>
                  <a:pt x="12960" y="20618"/>
                  <a:pt x="12960" y="14727"/>
                </a:cubicBezTo>
                <a:cubicBezTo>
                  <a:pt x="12960" y="9818"/>
                  <a:pt x="21600" y="8836"/>
                  <a:pt x="21600" y="2945"/>
                </a:cubicBezTo>
                <a:cubicBezTo>
                  <a:pt x="21600" y="1319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3" name="Shape 2575"/>
          <p:cNvSpPr/>
          <p:nvPr/>
        </p:nvSpPr>
        <p:spPr>
          <a:xfrm>
            <a:off x="871311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4727"/>
                </a:moveTo>
                <a:lnTo>
                  <a:pt x="18655" y="14727"/>
                </a:lnTo>
                <a:lnTo>
                  <a:pt x="18655" y="12273"/>
                </a:lnTo>
                <a:cubicBezTo>
                  <a:pt x="18655" y="12002"/>
                  <a:pt x="18434" y="11782"/>
                  <a:pt x="18164" y="11782"/>
                </a:cubicBezTo>
                <a:cubicBezTo>
                  <a:pt x="17893" y="11782"/>
                  <a:pt x="17673" y="12002"/>
                  <a:pt x="17673" y="12273"/>
                </a:cubicBezTo>
                <a:lnTo>
                  <a:pt x="17673" y="14727"/>
                </a:lnTo>
                <a:lnTo>
                  <a:pt x="15218" y="14727"/>
                </a:lnTo>
                <a:cubicBezTo>
                  <a:pt x="14947" y="14727"/>
                  <a:pt x="14727" y="14947"/>
                  <a:pt x="14727" y="15218"/>
                </a:cubicBezTo>
                <a:cubicBezTo>
                  <a:pt x="14727" y="15490"/>
                  <a:pt x="14947" y="15709"/>
                  <a:pt x="15218" y="15709"/>
                </a:cubicBezTo>
                <a:lnTo>
                  <a:pt x="17673" y="15709"/>
                </a:lnTo>
                <a:lnTo>
                  <a:pt x="17673" y="18164"/>
                </a:lnTo>
                <a:cubicBezTo>
                  <a:pt x="17673" y="18435"/>
                  <a:pt x="17893" y="18655"/>
                  <a:pt x="18164" y="18655"/>
                </a:cubicBezTo>
                <a:cubicBezTo>
                  <a:pt x="18434" y="18655"/>
                  <a:pt x="18655" y="18435"/>
                  <a:pt x="18655" y="18164"/>
                </a:cubicBezTo>
                <a:lnTo>
                  <a:pt x="18655" y="15709"/>
                </a:lnTo>
                <a:lnTo>
                  <a:pt x="21109" y="15709"/>
                </a:lnTo>
                <a:cubicBezTo>
                  <a:pt x="21380" y="15709"/>
                  <a:pt x="21600" y="15490"/>
                  <a:pt x="21600" y="15218"/>
                </a:cubicBezTo>
                <a:cubicBezTo>
                  <a:pt x="21600" y="14947"/>
                  <a:pt x="21380" y="14727"/>
                  <a:pt x="21109" y="14727"/>
                </a:cubicBezTo>
                <a:moveTo>
                  <a:pt x="14823" y="8659"/>
                </a:moveTo>
                <a:cubicBezTo>
                  <a:pt x="12845" y="10260"/>
                  <a:pt x="10800" y="11916"/>
                  <a:pt x="10800" y="14727"/>
                </a:cubicBezTo>
                <a:cubicBezTo>
                  <a:pt x="10800" y="17561"/>
                  <a:pt x="10800" y="19270"/>
                  <a:pt x="10584" y="20135"/>
                </a:cubicBezTo>
                <a:cubicBezTo>
                  <a:pt x="10474" y="20573"/>
                  <a:pt x="10463" y="20618"/>
                  <a:pt x="9818" y="20618"/>
                </a:cubicBezTo>
                <a:cubicBezTo>
                  <a:pt x="9173" y="20618"/>
                  <a:pt x="9162" y="20573"/>
                  <a:pt x="9052" y="20135"/>
                </a:cubicBezTo>
                <a:cubicBezTo>
                  <a:pt x="8926" y="19627"/>
                  <a:pt x="8874" y="18820"/>
                  <a:pt x="8853" y="17673"/>
                </a:cubicBezTo>
                <a:lnTo>
                  <a:pt x="9327" y="17673"/>
                </a:lnTo>
                <a:cubicBezTo>
                  <a:pt x="9598" y="17673"/>
                  <a:pt x="9818" y="17453"/>
                  <a:pt x="9818" y="17182"/>
                </a:cubicBezTo>
                <a:cubicBezTo>
                  <a:pt x="9818" y="16910"/>
                  <a:pt x="9598" y="16691"/>
                  <a:pt x="9327" y="16691"/>
                </a:cubicBezTo>
                <a:lnTo>
                  <a:pt x="8840" y="16691"/>
                </a:lnTo>
                <a:cubicBezTo>
                  <a:pt x="8838" y="16381"/>
                  <a:pt x="8837" y="16059"/>
                  <a:pt x="8837" y="15709"/>
                </a:cubicBezTo>
                <a:lnTo>
                  <a:pt x="9327" y="15709"/>
                </a:lnTo>
                <a:cubicBezTo>
                  <a:pt x="9598" y="15709"/>
                  <a:pt x="9818" y="15490"/>
                  <a:pt x="9818" y="15218"/>
                </a:cubicBezTo>
                <a:cubicBezTo>
                  <a:pt x="9818" y="14947"/>
                  <a:pt x="9598" y="14727"/>
                  <a:pt x="9327" y="14727"/>
                </a:cubicBezTo>
                <a:lnTo>
                  <a:pt x="8836" y="14727"/>
                </a:lnTo>
                <a:cubicBezTo>
                  <a:pt x="8836" y="11916"/>
                  <a:pt x="6791" y="10260"/>
                  <a:pt x="4813" y="8659"/>
                </a:cubicBezTo>
                <a:cubicBezTo>
                  <a:pt x="3221" y="7370"/>
                  <a:pt x="1702" y="6139"/>
                  <a:pt x="1176" y="4344"/>
                </a:cubicBezTo>
                <a:cubicBezTo>
                  <a:pt x="2835" y="5266"/>
                  <a:pt x="6083" y="5891"/>
                  <a:pt x="9818" y="5891"/>
                </a:cubicBezTo>
                <a:cubicBezTo>
                  <a:pt x="13550" y="5891"/>
                  <a:pt x="16795" y="5266"/>
                  <a:pt x="18456" y="4347"/>
                </a:cubicBezTo>
                <a:cubicBezTo>
                  <a:pt x="17928" y="6143"/>
                  <a:pt x="16412" y="7373"/>
                  <a:pt x="14823" y="8659"/>
                </a:cubicBezTo>
                <a:moveTo>
                  <a:pt x="982" y="2945"/>
                </a:moveTo>
                <a:cubicBezTo>
                  <a:pt x="982" y="1861"/>
                  <a:pt x="4938" y="982"/>
                  <a:pt x="9818" y="982"/>
                </a:cubicBezTo>
                <a:cubicBezTo>
                  <a:pt x="14698" y="982"/>
                  <a:pt x="18655" y="1861"/>
                  <a:pt x="18655" y="2945"/>
                </a:cubicBezTo>
                <a:cubicBezTo>
                  <a:pt x="18655" y="4031"/>
                  <a:pt x="14698" y="4909"/>
                  <a:pt x="9818" y="4909"/>
                </a:cubicBezTo>
                <a:cubicBezTo>
                  <a:pt x="4938" y="4909"/>
                  <a:pt x="982" y="4031"/>
                  <a:pt x="982" y="2945"/>
                </a:cubicBezTo>
                <a:moveTo>
                  <a:pt x="19636" y="2945"/>
                </a:moveTo>
                <a:cubicBezTo>
                  <a:pt x="19636" y="1319"/>
                  <a:pt x="15241" y="0"/>
                  <a:pt x="9818" y="0"/>
                </a:cubicBezTo>
                <a:cubicBezTo>
                  <a:pt x="4396" y="0"/>
                  <a:pt x="0" y="1319"/>
                  <a:pt x="0" y="2945"/>
                </a:cubicBezTo>
                <a:cubicBezTo>
                  <a:pt x="0" y="8836"/>
                  <a:pt x="7855" y="9818"/>
                  <a:pt x="7855" y="14727"/>
                </a:cubicBezTo>
                <a:cubicBezTo>
                  <a:pt x="7855" y="14900"/>
                  <a:pt x="7855" y="15053"/>
                  <a:pt x="7855" y="15217"/>
                </a:cubicBezTo>
                <a:cubicBezTo>
                  <a:pt x="7855" y="15217"/>
                  <a:pt x="7855" y="15218"/>
                  <a:pt x="7855" y="15218"/>
                </a:cubicBezTo>
                <a:cubicBezTo>
                  <a:pt x="7855" y="15219"/>
                  <a:pt x="7855" y="15219"/>
                  <a:pt x="7855" y="15219"/>
                </a:cubicBezTo>
                <a:cubicBezTo>
                  <a:pt x="7855" y="15938"/>
                  <a:pt x="7856" y="16572"/>
                  <a:pt x="7863" y="17142"/>
                </a:cubicBezTo>
                <a:cubicBezTo>
                  <a:pt x="7861" y="17155"/>
                  <a:pt x="7855" y="17168"/>
                  <a:pt x="7855" y="17182"/>
                </a:cubicBezTo>
                <a:cubicBezTo>
                  <a:pt x="7855" y="17199"/>
                  <a:pt x="7862" y="17212"/>
                  <a:pt x="7864" y="17229"/>
                </a:cubicBezTo>
                <a:cubicBezTo>
                  <a:pt x="7908" y="20896"/>
                  <a:pt x="8177" y="21600"/>
                  <a:pt x="9818" y="21600"/>
                </a:cubicBezTo>
                <a:cubicBezTo>
                  <a:pt x="11782" y="21600"/>
                  <a:pt x="11782" y="20618"/>
                  <a:pt x="11782" y="14727"/>
                </a:cubicBezTo>
                <a:cubicBezTo>
                  <a:pt x="11782" y="9818"/>
                  <a:pt x="19636" y="8836"/>
                  <a:pt x="19636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4" name="Shape 2576"/>
          <p:cNvSpPr/>
          <p:nvPr/>
        </p:nvSpPr>
        <p:spPr>
          <a:xfrm>
            <a:off x="1404572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4727"/>
                </a:moveTo>
                <a:lnTo>
                  <a:pt x="15218" y="14727"/>
                </a:lnTo>
                <a:cubicBezTo>
                  <a:pt x="14947" y="14727"/>
                  <a:pt x="14727" y="14947"/>
                  <a:pt x="14727" y="15218"/>
                </a:cubicBezTo>
                <a:cubicBezTo>
                  <a:pt x="14727" y="15490"/>
                  <a:pt x="14947" y="15709"/>
                  <a:pt x="15218" y="15709"/>
                </a:cubicBezTo>
                <a:lnTo>
                  <a:pt x="21109" y="15709"/>
                </a:lnTo>
                <a:cubicBezTo>
                  <a:pt x="21380" y="15709"/>
                  <a:pt x="21600" y="15490"/>
                  <a:pt x="21600" y="15218"/>
                </a:cubicBezTo>
                <a:cubicBezTo>
                  <a:pt x="21600" y="14947"/>
                  <a:pt x="21380" y="14727"/>
                  <a:pt x="21109" y="14727"/>
                </a:cubicBezTo>
                <a:moveTo>
                  <a:pt x="14823" y="8659"/>
                </a:moveTo>
                <a:cubicBezTo>
                  <a:pt x="12845" y="10260"/>
                  <a:pt x="10800" y="11916"/>
                  <a:pt x="10800" y="14727"/>
                </a:cubicBezTo>
                <a:cubicBezTo>
                  <a:pt x="10800" y="17561"/>
                  <a:pt x="10800" y="19270"/>
                  <a:pt x="10584" y="20135"/>
                </a:cubicBezTo>
                <a:cubicBezTo>
                  <a:pt x="10474" y="20573"/>
                  <a:pt x="10463" y="20618"/>
                  <a:pt x="9818" y="20618"/>
                </a:cubicBezTo>
                <a:cubicBezTo>
                  <a:pt x="9173" y="20618"/>
                  <a:pt x="9162" y="20573"/>
                  <a:pt x="9052" y="20135"/>
                </a:cubicBezTo>
                <a:cubicBezTo>
                  <a:pt x="8926" y="19627"/>
                  <a:pt x="8874" y="18820"/>
                  <a:pt x="8853" y="17673"/>
                </a:cubicBezTo>
                <a:lnTo>
                  <a:pt x="9327" y="17673"/>
                </a:lnTo>
                <a:cubicBezTo>
                  <a:pt x="9598" y="17673"/>
                  <a:pt x="9818" y="17453"/>
                  <a:pt x="9818" y="17182"/>
                </a:cubicBezTo>
                <a:cubicBezTo>
                  <a:pt x="9818" y="16910"/>
                  <a:pt x="9598" y="16691"/>
                  <a:pt x="9327" y="16691"/>
                </a:cubicBezTo>
                <a:lnTo>
                  <a:pt x="8840" y="16691"/>
                </a:lnTo>
                <a:cubicBezTo>
                  <a:pt x="8838" y="16381"/>
                  <a:pt x="8837" y="16059"/>
                  <a:pt x="8837" y="15709"/>
                </a:cubicBezTo>
                <a:lnTo>
                  <a:pt x="9327" y="15709"/>
                </a:lnTo>
                <a:cubicBezTo>
                  <a:pt x="9598" y="15709"/>
                  <a:pt x="9818" y="15490"/>
                  <a:pt x="9818" y="15218"/>
                </a:cubicBezTo>
                <a:cubicBezTo>
                  <a:pt x="9818" y="14947"/>
                  <a:pt x="9598" y="14727"/>
                  <a:pt x="9327" y="14727"/>
                </a:cubicBezTo>
                <a:lnTo>
                  <a:pt x="8836" y="14727"/>
                </a:lnTo>
                <a:cubicBezTo>
                  <a:pt x="8836" y="11916"/>
                  <a:pt x="6791" y="10260"/>
                  <a:pt x="4813" y="8659"/>
                </a:cubicBezTo>
                <a:cubicBezTo>
                  <a:pt x="3221" y="7370"/>
                  <a:pt x="1702" y="6139"/>
                  <a:pt x="1176" y="4344"/>
                </a:cubicBezTo>
                <a:cubicBezTo>
                  <a:pt x="2835" y="5266"/>
                  <a:pt x="6083" y="5891"/>
                  <a:pt x="9818" y="5891"/>
                </a:cubicBezTo>
                <a:cubicBezTo>
                  <a:pt x="13550" y="5891"/>
                  <a:pt x="16795" y="5266"/>
                  <a:pt x="18456" y="4347"/>
                </a:cubicBezTo>
                <a:cubicBezTo>
                  <a:pt x="17928" y="6143"/>
                  <a:pt x="16412" y="7373"/>
                  <a:pt x="14823" y="8659"/>
                </a:cubicBezTo>
                <a:moveTo>
                  <a:pt x="982" y="2945"/>
                </a:moveTo>
                <a:cubicBezTo>
                  <a:pt x="982" y="1861"/>
                  <a:pt x="4938" y="982"/>
                  <a:pt x="9818" y="982"/>
                </a:cubicBezTo>
                <a:cubicBezTo>
                  <a:pt x="14698" y="982"/>
                  <a:pt x="18655" y="1861"/>
                  <a:pt x="18655" y="2945"/>
                </a:cubicBezTo>
                <a:cubicBezTo>
                  <a:pt x="18655" y="4031"/>
                  <a:pt x="14698" y="4909"/>
                  <a:pt x="9818" y="4909"/>
                </a:cubicBezTo>
                <a:cubicBezTo>
                  <a:pt x="4938" y="4909"/>
                  <a:pt x="982" y="4031"/>
                  <a:pt x="982" y="2945"/>
                </a:cubicBezTo>
                <a:moveTo>
                  <a:pt x="19636" y="2945"/>
                </a:moveTo>
                <a:cubicBezTo>
                  <a:pt x="19636" y="1319"/>
                  <a:pt x="15241" y="0"/>
                  <a:pt x="9818" y="0"/>
                </a:cubicBezTo>
                <a:cubicBezTo>
                  <a:pt x="4396" y="0"/>
                  <a:pt x="0" y="1319"/>
                  <a:pt x="0" y="2945"/>
                </a:cubicBezTo>
                <a:cubicBezTo>
                  <a:pt x="0" y="8836"/>
                  <a:pt x="7855" y="9818"/>
                  <a:pt x="7855" y="14727"/>
                </a:cubicBezTo>
                <a:cubicBezTo>
                  <a:pt x="7855" y="14900"/>
                  <a:pt x="7855" y="15053"/>
                  <a:pt x="7855" y="15217"/>
                </a:cubicBezTo>
                <a:cubicBezTo>
                  <a:pt x="7855" y="15217"/>
                  <a:pt x="7855" y="15218"/>
                  <a:pt x="7855" y="15218"/>
                </a:cubicBezTo>
                <a:cubicBezTo>
                  <a:pt x="7855" y="15219"/>
                  <a:pt x="7855" y="15219"/>
                  <a:pt x="7855" y="15219"/>
                </a:cubicBezTo>
                <a:cubicBezTo>
                  <a:pt x="7855" y="15938"/>
                  <a:pt x="7856" y="16572"/>
                  <a:pt x="7863" y="17142"/>
                </a:cubicBezTo>
                <a:cubicBezTo>
                  <a:pt x="7861" y="17155"/>
                  <a:pt x="7855" y="17168"/>
                  <a:pt x="7855" y="17182"/>
                </a:cubicBezTo>
                <a:cubicBezTo>
                  <a:pt x="7855" y="17199"/>
                  <a:pt x="7862" y="17212"/>
                  <a:pt x="7864" y="17229"/>
                </a:cubicBezTo>
                <a:cubicBezTo>
                  <a:pt x="7908" y="20896"/>
                  <a:pt x="8177" y="21600"/>
                  <a:pt x="9818" y="21600"/>
                </a:cubicBezTo>
                <a:cubicBezTo>
                  <a:pt x="11782" y="21600"/>
                  <a:pt x="11782" y="20618"/>
                  <a:pt x="11782" y="14727"/>
                </a:cubicBezTo>
                <a:cubicBezTo>
                  <a:pt x="11782" y="9818"/>
                  <a:pt x="19636" y="8836"/>
                  <a:pt x="19636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5" name="Shape 2577"/>
          <p:cNvSpPr/>
          <p:nvPr/>
        </p:nvSpPr>
        <p:spPr>
          <a:xfrm>
            <a:off x="1950529" y="4622489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20" y="4979"/>
                </a:moveTo>
                <a:lnTo>
                  <a:pt x="7560" y="6792"/>
                </a:lnTo>
                <a:lnTo>
                  <a:pt x="7560" y="2876"/>
                </a:lnTo>
                <a:lnTo>
                  <a:pt x="20520" y="1063"/>
                </a:lnTo>
                <a:cubicBezTo>
                  <a:pt x="20520" y="1063"/>
                  <a:pt x="20520" y="4979"/>
                  <a:pt x="20520" y="4979"/>
                </a:cubicBezTo>
                <a:close/>
                <a:moveTo>
                  <a:pt x="18900" y="17673"/>
                </a:moveTo>
                <a:lnTo>
                  <a:pt x="16740" y="17673"/>
                </a:lnTo>
                <a:cubicBezTo>
                  <a:pt x="15845" y="17673"/>
                  <a:pt x="15120" y="17014"/>
                  <a:pt x="15120" y="16200"/>
                </a:cubicBezTo>
                <a:cubicBezTo>
                  <a:pt x="15120" y="15387"/>
                  <a:pt x="15845" y="14727"/>
                  <a:pt x="16740" y="14727"/>
                </a:cubicBezTo>
                <a:lnTo>
                  <a:pt x="18900" y="14727"/>
                </a:lnTo>
                <a:cubicBezTo>
                  <a:pt x="19795" y="14727"/>
                  <a:pt x="20520" y="15387"/>
                  <a:pt x="20520" y="16200"/>
                </a:cubicBezTo>
                <a:cubicBezTo>
                  <a:pt x="20520" y="17014"/>
                  <a:pt x="19795" y="17673"/>
                  <a:pt x="18900" y="17673"/>
                </a:cubicBezTo>
                <a:moveTo>
                  <a:pt x="4860" y="20618"/>
                </a:moveTo>
                <a:lnTo>
                  <a:pt x="2700" y="20618"/>
                </a:lnTo>
                <a:cubicBezTo>
                  <a:pt x="1805" y="20618"/>
                  <a:pt x="1080" y="19959"/>
                  <a:pt x="1080" y="19146"/>
                </a:cubicBezTo>
                <a:cubicBezTo>
                  <a:pt x="1080" y="18332"/>
                  <a:pt x="1805" y="17673"/>
                  <a:pt x="2700" y="17673"/>
                </a:cubicBezTo>
                <a:lnTo>
                  <a:pt x="4860" y="17673"/>
                </a:lnTo>
                <a:cubicBezTo>
                  <a:pt x="5755" y="17673"/>
                  <a:pt x="6480" y="18332"/>
                  <a:pt x="6480" y="19146"/>
                </a:cubicBezTo>
                <a:cubicBezTo>
                  <a:pt x="6480" y="19959"/>
                  <a:pt x="5755" y="20618"/>
                  <a:pt x="4860" y="20618"/>
                </a:cubicBezTo>
                <a:moveTo>
                  <a:pt x="21060" y="0"/>
                </a:moveTo>
                <a:cubicBezTo>
                  <a:pt x="21031" y="0"/>
                  <a:pt x="21006" y="11"/>
                  <a:pt x="20980" y="15"/>
                </a:cubicBezTo>
                <a:lnTo>
                  <a:pt x="20978" y="6"/>
                </a:lnTo>
                <a:lnTo>
                  <a:pt x="6938" y="1969"/>
                </a:lnTo>
                <a:lnTo>
                  <a:pt x="6940" y="1979"/>
                </a:lnTo>
                <a:cubicBezTo>
                  <a:pt x="6681" y="2016"/>
                  <a:pt x="6480" y="2210"/>
                  <a:pt x="6480" y="2455"/>
                </a:cubicBezTo>
                <a:lnTo>
                  <a:pt x="6480" y="17193"/>
                </a:lnTo>
                <a:cubicBezTo>
                  <a:pt x="6028" y="16882"/>
                  <a:pt x="5471" y="16691"/>
                  <a:pt x="4860" y="16691"/>
                </a:cubicBezTo>
                <a:lnTo>
                  <a:pt x="2700" y="16691"/>
                </a:lnTo>
                <a:cubicBezTo>
                  <a:pt x="1209" y="16691"/>
                  <a:pt x="0" y="17790"/>
                  <a:pt x="0" y="19146"/>
                </a:cubicBezTo>
                <a:cubicBezTo>
                  <a:pt x="0" y="20501"/>
                  <a:pt x="1209" y="21600"/>
                  <a:pt x="2700" y="21600"/>
                </a:cubicBezTo>
                <a:lnTo>
                  <a:pt x="4860" y="21600"/>
                </a:lnTo>
                <a:cubicBezTo>
                  <a:pt x="6352" y="21600"/>
                  <a:pt x="7560" y="20501"/>
                  <a:pt x="7560" y="19146"/>
                </a:cubicBezTo>
                <a:lnTo>
                  <a:pt x="7560" y="7785"/>
                </a:lnTo>
                <a:lnTo>
                  <a:pt x="20520" y="5972"/>
                </a:lnTo>
                <a:lnTo>
                  <a:pt x="20520" y="14248"/>
                </a:lnTo>
                <a:cubicBezTo>
                  <a:pt x="20068" y="13937"/>
                  <a:pt x="19511" y="13745"/>
                  <a:pt x="18900" y="13745"/>
                </a:cubicBezTo>
                <a:lnTo>
                  <a:pt x="16740" y="13745"/>
                </a:lnTo>
                <a:cubicBezTo>
                  <a:pt x="15249" y="13745"/>
                  <a:pt x="14040" y="14845"/>
                  <a:pt x="14040" y="16200"/>
                </a:cubicBezTo>
                <a:cubicBezTo>
                  <a:pt x="14040" y="17556"/>
                  <a:pt x="15249" y="18655"/>
                  <a:pt x="16740" y="18655"/>
                </a:cubicBezTo>
                <a:lnTo>
                  <a:pt x="18900" y="18655"/>
                </a:lnTo>
                <a:cubicBezTo>
                  <a:pt x="20392" y="18655"/>
                  <a:pt x="21600" y="17556"/>
                  <a:pt x="21600" y="16200"/>
                </a:cubicBezTo>
                <a:lnTo>
                  <a:pt x="21600" y="491"/>
                </a:lnTo>
                <a:cubicBezTo>
                  <a:pt x="21600" y="220"/>
                  <a:pt x="21358" y="0"/>
                  <a:pt x="2106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6" name="Shape 2578"/>
          <p:cNvSpPr/>
          <p:nvPr/>
        </p:nvSpPr>
        <p:spPr>
          <a:xfrm>
            <a:off x="2521881" y="4622489"/>
            <a:ext cx="17775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057" y="5837"/>
                </a:moveTo>
                <a:lnTo>
                  <a:pt x="10800" y="4996"/>
                </a:lnTo>
                <a:lnTo>
                  <a:pt x="10800" y="1036"/>
                </a:lnTo>
                <a:lnTo>
                  <a:pt x="20057" y="1878"/>
                </a:lnTo>
                <a:cubicBezTo>
                  <a:pt x="20057" y="1878"/>
                  <a:pt x="20057" y="5837"/>
                  <a:pt x="20057" y="5837"/>
                </a:cubicBezTo>
                <a:close/>
                <a:moveTo>
                  <a:pt x="6943" y="20618"/>
                </a:moveTo>
                <a:lnTo>
                  <a:pt x="3857" y="20618"/>
                </a:lnTo>
                <a:cubicBezTo>
                  <a:pt x="2579" y="20618"/>
                  <a:pt x="1543" y="19959"/>
                  <a:pt x="1543" y="19146"/>
                </a:cubicBezTo>
                <a:cubicBezTo>
                  <a:pt x="1543" y="18332"/>
                  <a:pt x="2579" y="17673"/>
                  <a:pt x="3857" y="17673"/>
                </a:cubicBezTo>
                <a:lnTo>
                  <a:pt x="6943" y="17673"/>
                </a:lnTo>
                <a:cubicBezTo>
                  <a:pt x="8221" y="17673"/>
                  <a:pt x="9257" y="18332"/>
                  <a:pt x="9257" y="19146"/>
                </a:cubicBezTo>
                <a:cubicBezTo>
                  <a:pt x="9257" y="19959"/>
                  <a:pt x="8221" y="20618"/>
                  <a:pt x="6943" y="20618"/>
                </a:cubicBezTo>
                <a:moveTo>
                  <a:pt x="20829" y="982"/>
                </a:moveTo>
                <a:cubicBezTo>
                  <a:pt x="20788" y="982"/>
                  <a:pt x="20752" y="993"/>
                  <a:pt x="20714" y="997"/>
                </a:cubicBezTo>
                <a:lnTo>
                  <a:pt x="20711" y="988"/>
                </a:lnTo>
                <a:lnTo>
                  <a:pt x="10344" y="45"/>
                </a:lnTo>
                <a:cubicBezTo>
                  <a:pt x="10248" y="17"/>
                  <a:pt x="10141" y="0"/>
                  <a:pt x="10029" y="0"/>
                </a:cubicBezTo>
                <a:cubicBezTo>
                  <a:pt x="10002" y="0"/>
                  <a:pt x="9979" y="8"/>
                  <a:pt x="9954" y="10"/>
                </a:cubicBezTo>
                <a:lnTo>
                  <a:pt x="9911" y="6"/>
                </a:lnTo>
                <a:lnTo>
                  <a:pt x="9914" y="15"/>
                </a:lnTo>
                <a:cubicBezTo>
                  <a:pt x="9545" y="52"/>
                  <a:pt x="9257" y="246"/>
                  <a:pt x="9257" y="491"/>
                </a:cubicBezTo>
                <a:lnTo>
                  <a:pt x="9257" y="17193"/>
                </a:lnTo>
                <a:cubicBezTo>
                  <a:pt x="8612" y="16882"/>
                  <a:pt x="7815" y="16691"/>
                  <a:pt x="6943" y="16691"/>
                </a:cubicBezTo>
                <a:lnTo>
                  <a:pt x="3857" y="16691"/>
                </a:lnTo>
                <a:cubicBezTo>
                  <a:pt x="1727" y="16691"/>
                  <a:pt x="0" y="17790"/>
                  <a:pt x="0" y="19146"/>
                </a:cubicBezTo>
                <a:cubicBezTo>
                  <a:pt x="0" y="20501"/>
                  <a:pt x="1727" y="21600"/>
                  <a:pt x="3857" y="21600"/>
                </a:cubicBezTo>
                <a:lnTo>
                  <a:pt x="6943" y="21600"/>
                </a:lnTo>
                <a:cubicBezTo>
                  <a:pt x="9074" y="21600"/>
                  <a:pt x="10800" y="20501"/>
                  <a:pt x="10800" y="19146"/>
                </a:cubicBezTo>
                <a:lnTo>
                  <a:pt x="10800" y="5945"/>
                </a:lnTo>
                <a:lnTo>
                  <a:pt x="20513" y="6828"/>
                </a:lnTo>
                <a:cubicBezTo>
                  <a:pt x="20610" y="6855"/>
                  <a:pt x="20715" y="6873"/>
                  <a:pt x="20829" y="6873"/>
                </a:cubicBezTo>
                <a:cubicBezTo>
                  <a:pt x="20855" y="6873"/>
                  <a:pt x="20877" y="6865"/>
                  <a:pt x="20904" y="6864"/>
                </a:cubicBezTo>
                <a:lnTo>
                  <a:pt x="20946" y="6867"/>
                </a:lnTo>
                <a:lnTo>
                  <a:pt x="20943" y="6858"/>
                </a:lnTo>
                <a:cubicBezTo>
                  <a:pt x="21313" y="6822"/>
                  <a:pt x="21600" y="6627"/>
                  <a:pt x="21600" y="6382"/>
                </a:cubicBezTo>
                <a:lnTo>
                  <a:pt x="21600" y="1473"/>
                </a:lnTo>
                <a:cubicBezTo>
                  <a:pt x="21600" y="1202"/>
                  <a:pt x="21254" y="982"/>
                  <a:pt x="20829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7" name="Shape 2579"/>
          <p:cNvSpPr/>
          <p:nvPr/>
        </p:nvSpPr>
        <p:spPr>
          <a:xfrm>
            <a:off x="3004355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257" y="18984"/>
                </a:moveTo>
                <a:lnTo>
                  <a:pt x="11380" y="15408"/>
                </a:lnTo>
                <a:lnTo>
                  <a:pt x="10800" y="14983"/>
                </a:lnTo>
                <a:lnTo>
                  <a:pt x="10219" y="15408"/>
                </a:lnTo>
                <a:lnTo>
                  <a:pt x="5343" y="18984"/>
                </a:lnTo>
                <a:lnTo>
                  <a:pt x="7313" y="13075"/>
                </a:lnTo>
                <a:lnTo>
                  <a:pt x="7534" y="12411"/>
                </a:lnTo>
                <a:lnTo>
                  <a:pt x="6980" y="11985"/>
                </a:lnTo>
                <a:lnTo>
                  <a:pt x="2887" y="8836"/>
                </a:lnTo>
                <a:lnTo>
                  <a:pt x="8535" y="8836"/>
                </a:lnTo>
                <a:lnTo>
                  <a:pt x="8774" y="8199"/>
                </a:lnTo>
                <a:lnTo>
                  <a:pt x="10800" y="2796"/>
                </a:lnTo>
                <a:lnTo>
                  <a:pt x="12826" y="8199"/>
                </a:lnTo>
                <a:lnTo>
                  <a:pt x="13065" y="8836"/>
                </a:lnTo>
                <a:lnTo>
                  <a:pt x="18714" y="8836"/>
                </a:lnTo>
                <a:lnTo>
                  <a:pt x="14619" y="11985"/>
                </a:lnTo>
                <a:lnTo>
                  <a:pt x="14066" y="12411"/>
                </a:lnTo>
                <a:cubicBezTo>
                  <a:pt x="14066" y="12411"/>
                  <a:pt x="16257" y="18984"/>
                  <a:pt x="16257" y="18984"/>
                </a:cubicBezTo>
                <a:close/>
                <a:moveTo>
                  <a:pt x="21600" y="7855"/>
                </a:moveTo>
                <a:lnTo>
                  <a:pt x="13745" y="7855"/>
                </a:lnTo>
                <a:lnTo>
                  <a:pt x="10800" y="0"/>
                </a:lnTo>
                <a:lnTo>
                  <a:pt x="7855" y="7855"/>
                </a:lnTo>
                <a:lnTo>
                  <a:pt x="0" y="7855"/>
                </a:lnTo>
                <a:lnTo>
                  <a:pt x="6382" y="12764"/>
                </a:lnTo>
                <a:lnTo>
                  <a:pt x="3436" y="21600"/>
                </a:lnTo>
                <a:lnTo>
                  <a:pt x="10800" y="16200"/>
                </a:lnTo>
                <a:lnTo>
                  <a:pt x="18164" y="21600"/>
                </a:lnTo>
                <a:lnTo>
                  <a:pt x="15218" y="12764"/>
                </a:lnTo>
                <a:cubicBezTo>
                  <a:pt x="15218" y="12764"/>
                  <a:pt x="21600" y="7855"/>
                  <a:pt x="21600" y="785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8" name="Shape 2580"/>
          <p:cNvSpPr/>
          <p:nvPr/>
        </p:nvSpPr>
        <p:spPr>
          <a:xfrm>
            <a:off x="3537616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445" y="15886"/>
                </a:moveTo>
                <a:lnTo>
                  <a:pt x="10478" y="18984"/>
                </a:lnTo>
                <a:lnTo>
                  <a:pt x="7944" y="17126"/>
                </a:lnTo>
                <a:lnTo>
                  <a:pt x="7364" y="16700"/>
                </a:lnTo>
                <a:lnTo>
                  <a:pt x="6783" y="17126"/>
                </a:lnTo>
                <a:lnTo>
                  <a:pt x="4249" y="18984"/>
                </a:lnTo>
                <a:lnTo>
                  <a:pt x="5283" y="15886"/>
                </a:lnTo>
                <a:lnTo>
                  <a:pt x="5505" y="15220"/>
                </a:lnTo>
                <a:lnTo>
                  <a:pt x="4946" y="14794"/>
                </a:lnTo>
                <a:lnTo>
                  <a:pt x="2908" y="13240"/>
                </a:lnTo>
                <a:lnTo>
                  <a:pt x="6037" y="13240"/>
                </a:lnTo>
                <a:lnTo>
                  <a:pt x="6275" y="12602"/>
                </a:lnTo>
                <a:lnTo>
                  <a:pt x="7364" y="9683"/>
                </a:lnTo>
                <a:lnTo>
                  <a:pt x="8452" y="12602"/>
                </a:lnTo>
                <a:lnTo>
                  <a:pt x="8690" y="13240"/>
                </a:lnTo>
                <a:lnTo>
                  <a:pt x="11820" y="13240"/>
                </a:lnTo>
                <a:lnTo>
                  <a:pt x="9781" y="14794"/>
                </a:lnTo>
                <a:lnTo>
                  <a:pt x="9223" y="15220"/>
                </a:lnTo>
                <a:cubicBezTo>
                  <a:pt x="9223" y="15220"/>
                  <a:pt x="9445" y="15886"/>
                  <a:pt x="9445" y="15886"/>
                </a:cubicBezTo>
                <a:close/>
                <a:moveTo>
                  <a:pt x="9372" y="12259"/>
                </a:moveTo>
                <a:lnTo>
                  <a:pt x="7364" y="6873"/>
                </a:lnTo>
                <a:lnTo>
                  <a:pt x="5355" y="12259"/>
                </a:lnTo>
                <a:lnTo>
                  <a:pt x="0" y="12259"/>
                </a:lnTo>
                <a:lnTo>
                  <a:pt x="4351" y="15575"/>
                </a:lnTo>
                <a:lnTo>
                  <a:pt x="2343" y="21600"/>
                </a:lnTo>
                <a:lnTo>
                  <a:pt x="7364" y="17918"/>
                </a:lnTo>
                <a:lnTo>
                  <a:pt x="12384" y="21600"/>
                </a:lnTo>
                <a:lnTo>
                  <a:pt x="10376" y="15575"/>
                </a:lnTo>
                <a:lnTo>
                  <a:pt x="14727" y="12259"/>
                </a:lnTo>
                <a:cubicBezTo>
                  <a:pt x="14727" y="12259"/>
                  <a:pt x="9372" y="12259"/>
                  <a:pt x="9372" y="12259"/>
                </a:cubicBezTo>
                <a:close/>
                <a:moveTo>
                  <a:pt x="16781" y="7308"/>
                </a:moveTo>
                <a:lnTo>
                  <a:pt x="16200" y="6883"/>
                </a:lnTo>
                <a:lnTo>
                  <a:pt x="15619" y="7308"/>
                </a:lnTo>
                <a:lnTo>
                  <a:pt x="14426" y="8184"/>
                </a:lnTo>
                <a:lnTo>
                  <a:pt x="14922" y="6693"/>
                </a:lnTo>
                <a:lnTo>
                  <a:pt x="15143" y="6031"/>
                </a:lnTo>
                <a:lnTo>
                  <a:pt x="14590" y="5605"/>
                </a:lnTo>
                <a:lnTo>
                  <a:pt x="13682" y="4905"/>
                </a:lnTo>
                <a:lnTo>
                  <a:pt x="15408" y="4905"/>
                </a:lnTo>
                <a:lnTo>
                  <a:pt x="15647" y="4267"/>
                </a:lnTo>
                <a:lnTo>
                  <a:pt x="16200" y="2793"/>
                </a:lnTo>
                <a:lnTo>
                  <a:pt x="16754" y="4267"/>
                </a:lnTo>
                <a:lnTo>
                  <a:pt x="16992" y="4905"/>
                </a:lnTo>
                <a:lnTo>
                  <a:pt x="18718" y="4905"/>
                </a:lnTo>
                <a:lnTo>
                  <a:pt x="17810" y="5605"/>
                </a:lnTo>
                <a:lnTo>
                  <a:pt x="17257" y="6031"/>
                </a:lnTo>
                <a:lnTo>
                  <a:pt x="17478" y="6693"/>
                </a:lnTo>
                <a:lnTo>
                  <a:pt x="17975" y="8184"/>
                </a:lnTo>
                <a:cubicBezTo>
                  <a:pt x="17975" y="8184"/>
                  <a:pt x="16781" y="7308"/>
                  <a:pt x="16781" y="7308"/>
                </a:cubicBezTo>
                <a:close/>
                <a:moveTo>
                  <a:pt x="21600" y="3922"/>
                </a:moveTo>
                <a:lnTo>
                  <a:pt x="17673" y="3922"/>
                </a:lnTo>
                <a:lnTo>
                  <a:pt x="16200" y="0"/>
                </a:lnTo>
                <a:lnTo>
                  <a:pt x="14727" y="3922"/>
                </a:lnTo>
                <a:lnTo>
                  <a:pt x="10800" y="3922"/>
                </a:lnTo>
                <a:lnTo>
                  <a:pt x="13991" y="6382"/>
                </a:lnTo>
                <a:lnTo>
                  <a:pt x="12518" y="10800"/>
                </a:lnTo>
                <a:lnTo>
                  <a:pt x="16200" y="8100"/>
                </a:lnTo>
                <a:lnTo>
                  <a:pt x="19882" y="10800"/>
                </a:lnTo>
                <a:lnTo>
                  <a:pt x="18409" y="6382"/>
                </a:lnTo>
                <a:cubicBezTo>
                  <a:pt x="18409" y="6382"/>
                  <a:pt x="21600" y="3922"/>
                  <a:pt x="21600" y="392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9" name="Shape 2581"/>
          <p:cNvSpPr/>
          <p:nvPr/>
        </p:nvSpPr>
        <p:spPr>
          <a:xfrm>
            <a:off x="4070877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133" y="11950"/>
                </a:moveTo>
                <a:lnTo>
                  <a:pt x="12831" y="14044"/>
                </a:lnTo>
                <a:lnTo>
                  <a:pt x="11135" y="12801"/>
                </a:lnTo>
                <a:lnTo>
                  <a:pt x="10555" y="12375"/>
                </a:lnTo>
                <a:lnTo>
                  <a:pt x="9974" y="12801"/>
                </a:lnTo>
                <a:lnTo>
                  <a:pt x="8277" y="14044"/>
                </a:lnTo>
                <a:lnTo>
                  <a:pt x="8976" y="11950"/>
                </a:lnTo>
                <a:lnTo>
                  <a:pt x="9195" y="11291"/>
                </a:lnTo>
                <a:lnTo>
                  <a:pt x="8647" y="10864"/>
                </a:lnTo>
                <a:lnTo>
                  <a:pt x="7280" y="9801"/>
                </a:lnTo>
                <a:lnTo>
                  <a:pt x="9560" y="9801"/>
                </a:lnTo>
                <a:lnTo>
                  <a:pt x="9799" y="9167"/>
                </a:lnTo>
                <a:lnTo>
                  <a:pt x="10555" y="7167"/>
                </a:lnTo>
                <a:lnTo>
                  <a:pt x="11310" y="9167"/>
                </a:lnTo>
                <a:lnTo>
                  <a:pt x="11549" y="9801"/>
                </a:lnTo>
                <a:lnTo>
                  <a:pt x="13829" y="9801"/>
                </a:lnTo>
                <a:lnTo>
                  <a:pt x="12462" y="10864"/>
                </a:lnTo>
                <a:lnTo>
                  <a:pt x="11914" y="11291"/>
                </a:lnTo>
                <a:cubicBezTo>
                  <a:pt x="11914" y="11291"/>
                  <a:pt x="12133" y="11950"/>
                  <a:pt x="12133" y="11950"/>
                </a:cubicBezTo>
                <a:close/>
                <a:moveTo>
                  <a:pt x="12228" y="8820"/>
                </a:moveTo>
                <a:lnTo>
                  <a:pt x="10555" y="4388"/>
                </a:lnTo>
                <a:lnTo>
                  <a:pt x="8881" y="8820"/>
                </a:lnTo>
                <a:lnTo>
                  <a:pt x="4418" y="8820"/>
                </a:lnTo>
                <a:lnTo>
                  <a:pt x="8044" y="11639"/>
                </a:lnTo>
                <a:lnTo>
                  <a:pt x="6371" y="16660"/>
                </a:lnTo>
                <a:lnTo>
                  <a:pt x="10555" y="13592"/>
                </a:lnTo>
                <a:lnTo>
                  <a:pt x="14738" y="16660"/>
                </a:lnTo>
                <a:lnTo>
                  <a:pt x="13065" y="11639"/>
                </a:lnTo>
                <a:lnTo>
                  <a:pt x="16691" y="8820"/>
                </a:lnTo>
                <a:cubicBezTo>
                  <a:pt x="16691" y="8820"/>
                  <a:pt x="12228" y="8820"/>
                  <a:pt x="12228" y="8820"/>
                </a:cubicBezTo>
                <a:close/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0" name="Shape 2582"/>
          <p:cNvSpPr/>
          <p:nvPr/>
        </p:nvSpPr>
        <p:spPr>
          <a:xfrm>
            <a:off x="4604138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4419"/>
                </a:moveTo>
                <a:lnTo>
                  <a:pt x="9327" y="4419"/>
                </a:lnTo>
                <a:cubicBezTo>
                  <a:pt x="9056" y="4419"/>
                  <a:pt x="8836" y="4638"/>
                  <a:pt x="8836" y="4909"/>
                </a:cubicBezTo>
                <a:cubicBezTo>
                  <a:pt x="8836" y="5181"/>
                  <a:pt x="9056" y="5400"/>
                  <a:pt x="9327" y="5400"/>
                </a:cubicBezTo>
                <a:lnTo>
                  <a:pt x="18164" y="5400"/>
                </a:lnTo>
                <a:cubicBezTo>
                  <a:pt x="18435" y="5400"/>
                  <a:pt x="18655" y="5181"/>
                  <a:pt x="18655" y="4909"/>
                </a:cubicBezTo>
                <a:cubicBezTo>
                  <a:pt x="18655" y="4638"/>
                  <a:pt x="18435" y="4419"/>
                  <a:pt x="18164" y="4419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8164" y="10310"/>
                </a:moveTo>
                <a:lnTo>
                  <a:pt x="9327" y="10310"/>
                </a:lnTo>
                <a:cubicBezTo>
                  <a:pt x="9056" y="10310"/>
                  <a:pt x="8836" y="10529"/>
                  <a:pt x="8836" y="10800"/>
                </a:cubicBezTo>
                <a:cubicBezTo>
                  <a:pt x="8836" y="11072"/>
                  <a:pt x="9056" y="11291"/>
                  <a:pt x="9327" y="11291"/>
                </a:cubicBezTo>
                <a:lnTo>
                  <a:pt x="18164" y="11291"/>
                </a:lnTo>
                <a:cubicBezTo>
                  <a:pt x="18435" y="11291"/>
                  <a:pt x="18655" y="11072"/>
                  <a:pt x="18655" y="10800"/>
                </a:cubicBezTo>
                <a:cubicBezTo>
                  <a:pt x="18655" y="10529"/>
                  <a:pt x="18435" y="10310"/>
                  <a:pt x="18164" y="10310"/>
                </a:cubicBezTo>
                <a:moveTo>
                  <a:pt x="5445" y="16155"/>
                </a:moveTo>
                <a:lnTo>
                  <a:pt x="4909" y="14728"/>
                </a:lnTo>
                <a:lnTo>
                  <a:pt x="4374" y="16155"/>
                </a:lnTo>
                <a:lnTo>
                  <a:pt x="2945" y="16155"/>
                </a:lnTo>
                <a:lnTo>
                  <a:pt x="4106" y="17048"/>
                </a:lnTo>
                <a:lnTo>
                  <a:pt x="3571" y="18655"/>
                </a:lnTo>
                <a:lnTo>
                  <a:pt x="4909" y="17673"/>
                </a:lnTo>
                <a:lnTo>
                  <a:pt x="6248" y="18655"/>
                </a:lnTo>
                <a:lnTo>
                  <a:pt x="5713" y="17048"/>
                </a:lnTo>
                <a:lnTo>
                  <a:pt x="6873" y="16155"/>
                </a:lnTo>
                <a:cubicBezTo>
                  <a:pt x="6873" y="16155"/>
                  <a:pt x="5445" y="16155"/>
                  <a:pt x="5445" y="16155"/>
                </a:cubicBezTo>
                <a:close/>
                <a:moveTo>
                  <a:pt x="4909" y="8836"/>
                </a:moveTo>
                <a:lnTo>
                  <a:pt x="4374" y="10265"/>
                </a:lnTo>
                <a:lnTo>
                  <a:pt x="2945" y="10265"/>
                </a:lnTo>
                <a:lnTo>
                  <a:pt x="4106" y="11157"/>
                </a:lnTo>
                <a:lnTo>
                  <a:pt x="3571" y="12764"/>
                </a:lnTo>
                <a:lnTo>
                  <a:pt x="4909" y="11782"/>
                </a:lnTo>
                <a:lnTo>
                  <a:pt x="6248" y="12764"/>
                </a:lnTo>
                <a:lnTo>
                  <a:pt x="5713" y="11157"/>
                </a:lnTo>
                <a:lnTo>
                  <a:pt x="6873" y="10265"/>
                </a:lnTo>
                <a:lnTo>
                  <a:pt x="5445" y="10265"/>
                </a:lnTo>
                <a:cubicBezTo>
                  <a:pt x="5445" y="10265"/>
                  <a:pt x="4909" y="8836"/>
                  <a:pt x="4909" y="8836"/>
                </a:cubicBezTo>
                <a:close/>
                <a:moveTo>
                  <a:pt x="4909" y="2945"/>
                </a:moveTo>
                <a:lnTo>
                  <a:pt x="4374" y="4374"/>
                </a:lnTo>
                <a:lnTo>
                  <a:pt x="2945" y="4374"/>
                </a:lnTo>
                <a:lnTo>
                  <a:pt x="4106" y="5266"/>
                </a:lnTo>
                <a:lnTo>
                  <a:pt x="3571" y="6873"/>
                </a:lnTo>
                <a:lnTo>
                  <a:pt x="4909" y="5891"/>
                </a:lnTo>
                <a:lnTo>
                  <a:pt x="6248" y="6873"/>
                </a:lnTo>
                <a:lnTo>
                  <a:pt x="5713" y="5266"/>
                </a:lnTo>
                <a:lnTo>
                  <a:pt x="6873" y="4374"/>
                </a:lnTo>
                <a:lnTo>
                  <a:pt x="5445" y="4374"/>
                </a:lnTo>
                <a:cubicBezTo>
                  <a:pt x="5445" y="4374"/>
                  <a:pt x="4909" y="2945"/>
                  <a:pt x="4909" y="2945"/>
                </a:cubicBezTo>
                <a:close/>
                <a:moveTo>
                  <a:pt x="18164" y="16200"/>
                </a:moveTo>
                <a:lnTo>
                  <a:pt x="9327" y="16200"/>
                </a:lnTo>
                <a:cubicBezTo>
                  <a:pt x="9056" y="16200"/>
                  <a:pt x="8836" y="16420"/>
                  <a:pt x="8836" y="16691"/>
                </a:cubicBezTo>
                <a:cubicBezTo>
                  <a:pt x="8836" y="16962"/>
                  <a:pt x="9056" y="17182"/>
                  <a:pt x="9327" y="17182"/>
                </a:cubicBezTo>
                <a:lnTo>
                  <a:pt x="18164" y="17182"/>
                </a:lnTo>
                <a:cubicBezTo>
                  <a:pt x="18435" y="17182"/>
                  <a:pt x="18655" y="16962"/>
                  <a:pt x="18655" y="16691"/>
                </a:cubicBezTo>
                <a:cubicBezTo>
                  <a:pt x="18655" y="16420"/>
                  <a:pt x="18435" y="16200"/>
                  <a:pt x="18164" y="16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1" name="Shape 2583"/>
          <p:cNvSpPr/>
          <p:nvPr/>
        </p:nvSpPr>
        <p:spPr>
          <a:xfrm>
            <a:off x="5137399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291" y="17673"/>
                </a:moveTo>
                <a:cubicBezTo>
                  <a:pt x="11427" y="17673"/>
                  <a:pt x="11549" y="17618"/>
                  <a:pt x="11638" y="17529"/>
                </a:cubicBezTo>
                <a:lnTo>
                  <a:pt x="14583" y="14583"/>
                </a:lnTo>
                <a:cubicBezTo>
                  <a:pt x="14673" y="14495"/>
                  <a:pt x="14727" y="14372"/>
                  <a:pt x="14727" y="14236"/>
                </a:cubicBezTo>
                <a:cubicBezTo>
                  <a:pt x="14727" y="13966"/>
                  <a:pt x="14508" y="13745"/>
                  <a:pt x="14236" y="13745"/>
                </a:cubicBezTo>
                <a:cubicBezTo>
                  <a:pt x="14101" y="13745"/>
                  <a:pt x="13978" y="13801"/>
                  <a:pt x="13889" y="13890"/>
                </a:cubicBezTo>
                <a:lnTo>
                  <a:pt x="10944" y="16835"/>
                </a:lnTo>
                <a:cubicBezTo>
                  <a:pt x="10855" y="16924"/>
                  <a:pt x="10800" y="17047"/>
                  <a:pt x="10800" y="17183"/>
                </a:cubicBezTo>
                <a:cubicBezTo>
                  <a:pt x="10800" y="17453"/>
                  <a:pt x="11020" y="17673"/>
                  <a:pt x="11291" y="17673"/>
                </a:cubicBezTo>
                <a:moveTo>
                  <a:pt x="8980" y="14871"/>
                </a:moveTo>
                <a:cubicBezTo>
                  <a:pt x="8891" y="14961"/>
                  <a:pt x="8836" y="15083"/>
                  <a:pt x="8836" y="15218"/>
                </a:cubicBezTo>
                <a:cubicBezTo>
                  <a:pt x="8836" y="15490"/>
                  <a:pt x="9056" y="15709"/>
                  <a:pt x="9327" y="15709"/>
                </a:cubicBezTo>
                <a:cubicBezTo>
                  <a:pt x="9463" y="15709"/>
                  <a:pt x="9586" y="15655"/>
                  <a:pt x="9674" y="15565"/>
                </a:cubicBezTo>
                <a:lnTo>
                  <a:pt x="10656" y="14583"/>
                </a:lnTo>
                <a:cubicBezTo>
                  <a:pt x="10745" y="14495"/>
                  <a:pt x="10800" y="14372"/>
                  <a:pt x="10800" y="14236"/>
                </a:cubicBezTo>
                <a:cubicBezTo>
                  <a:pt x="10800" y="13966"/>
                  <a:pt x="10580" y="13745"/>
                  <a:pt x="10309" y="13745"/>
                </a:cubicBezTo>
                <a:cubicBezTo>
                  <a:pt x="10174" y="13745"/>
                  <a:pt x="10051" y="13801"/>
                  <a:pt x="9962" y="13890"/>
                </a:cubicBezTo>
                <a:cubicBezTo>
                  <a:pt x="9962" y="13890"/>
                  <a:pt x="8980" y="14871"/>
                  <a:pt x="8980" y="14871"/>
                </a:cubicBezTo>
                <a:close/>
                <a:moveTo>
                  <a:pt x="11291" y="20415"/>
                </a:moveTo>
                <a:lnTo>
                  <a:pt x="982" y="10106"/>
                </a:lnTo>
                <a:lnTo>
                  <a:pt x="982" y="1473"/>
                </a:lnTo>
                <a:cubicBezTo>
                  <a:pt x="982" y="1202"/>
                  <a:pt x="1201" y="982"/>
                  <a:pt x="1473" y="982"/>
                </a:cubicBezTo>
                <a:lnTo>
                  <a:pt x="10106" y="982"/>
                </a:lnTo>
                <a:lnTo>
                  <a:pt x="20415" y="11291"/>
                </a:lnTo>
                <a:cubicBezTo>
                  <a:pt x="20415" y="11291"/>
                  <a:pt x="11291" y="20415"/>
                  <a:pt x="11291" y="20415"/>
                </a:cubicBezTo>
                <a:close/>
                <a:moveTo>
                  <a:pt x="21456" y="10944"/>
                </a:moveTo>
                <a:lnTo>
                  <a:pt x="10656" y="144"/>
                </a:lnTo>
                <a:cubicBezTo>
                  <a:pt x="10567" y="55"/>
                  <a:pt x="10445" y="0"/>
                  <a:pt x="10309" y="0"/>
                </a:cubicBezTo>
                <a:lnTo>
                  <a:pt x="1473" y="0"/>
                </a:lnTo>
                <a:cubicBezTo>
                  <a:pt x="660" y="0"/>
                  <a:pt x="0" y="660"/>
                  <a:pt x="0" y="1473"/>
                </a:cubicBezTo>
                <a:lnTo>
                  <a:pt x="0" y="10310"/>
                </a:lnTo>
                <a:cubicBezTo>
                  <a:pt x="0" y="10445"/>
                  <a:pt x="55" y="10567"/>
                  <a:pt x="144" y="10656"/>
                </a:cubicBezTo>
                <a:lnTo>
                  <a:pt x="10944" y="21456"/>
                </a:lnTo>
                <a:cubicBezTo>
                  <a:pt x="11033" y="21546"/>
                  <a:pt x="11155" y="21600"/>
                  <a:pt x="11291" y="21600"/>
                </a:cubicBezTo>
                <a:cubicBezTo>
                  <a:pt x="11427" y="21600"/>
                  <a:pt x="11549" y="21546"/>
                  <a:pt x="11638" y="21456"/>
                </a:cubicBezTo>
                <a:lnTo>
                  <a:pt x="21456" y="11638"/>
                </a:lnTo>
                <a:cubicBezTo>
                  <a:pt x="21545" y="11549"/>
                  <a:pt x="21600" y="11427"/>
                  <a:pt x="21600" y="11291"/>
                </a:cubicBezTo>
                <a:cubicBezTo>
                  <a:pt x="21600" y="11156"/>
                  <a:pt x="21545" y="11033"/>
                  <a:pt x="21456" y="10944"/>
                </a:cubicBezTo>
                <a:moveTo>
                  <a:pt x="11782" y="13255"/>
                </a:moveTo>
                <a:cubicBezTo>
                  <a:pt x="11917" y="13255"/>
                  <a:pt x="12040" y="13200"/>
                  <a:pt x="12129" y="13111"/>
                </a:cubicBezTo>
                <a:lnTo>
                  <a:pt x="14093" y="11147"/>
                </a:lnTo>
                <a:cubicBezTo>
                  <a:pt x="14182" y="11058"/>
                  <a:pt x="14236" y="10936"/>
                  <a:pt x="14236" y="10800"/>
                </a:cubicBezTo>
                <a:cubicBezTo>
                  <a:pt x="14236" y="10529"/>
                  <a:pt x="14017" y="10310"/>
                  <a:pt x="13745" y="10310"/>
                </a:cubicBezTo>
                <a:cubicBezTo>
                  <a:pt x="13610" y="10310"/>
                  <a:pt x="13487" y="10364"/>
                  <a:pt x="13398" y="10453"/>
                </a:cubicBezTo>
                <a:lnTo>
                  <a:pt x="11435" y="12417"/>
                </a:lnTo>
                <a:cubicBezTo>
                  <a:pt x="11346" y="12506"/>
                  <a:pt x="11291" y="12629"/>
                  <a:pt x="11291" y="12764"/>
                </a:cubicBezTo>
                <a:cubicBezTo>
                  <a:pt x="11291" y="13035"/>
                  <a:pt x="11510" y="13255"/>
                  <a:pt x="11782" y="13255"/>
                </a:cubicBezTo>
                <a:moveTo>
                  <a:pt x="4418" y="4909"/>
                </a:moveTo>
                <a:cubicBezTo>
                  <a:pt x="4147" y="4909"/>
                  <a:pt x="3927" y="4690"/>
                  <a:pt x="3927" y="4418"/>
                </a:cubicBezTo>
                <a:cubicBezTo>
                  <a:pt x="3927" y="4147"/>
                  <a:pt x="4147" y="3927"/>
                  <a:pt x="4418" y="3927"/>
                </a:cubicBezTo>
                <a:cubicBezTo>
                  <a:pt x="4690" y="3927"/>
                  <a:pt x="4909" y="4147"/>
                  <a:pt x="4909" y="4418"/>
                </a:cubicBezTo>
                <a:cubicBezTo>
                  <a:pt x="4909" y="4690"/>
                  <a:pt x="4690" y="4909"/>
                  <a:pt x="4418" y="4909"/>
                </a:cubicBezTo>
                <a:moveTo>
                  <a:pt x="4418" y="2945"/>
                </a:moveTo>
                <a:cubicBezTo>
                  <a:pt x="3605" y="2945"/>
                  <a:pt x="2945" y="3605"/>
                  <a:pt x="2945" y="4418"/>
                </a:cubicBezTo>
                <a:cubicBezTo>
                  <a:pt x="2945" y="5232"/>
                  <a:pt x="3605" y="5891"/>
                  <a:pt x="4418" y="5891"/>
                </a:cubicBezTo>
                <a:cubicBezTo>
                  <a:pt x="5231" y="5891"/>
                  <a:pt x="5891" y="5232"/>
                  <a:pt x="5891" y="4418"/>
                </a:cubicBezTo>
                <a:cubicBezTo>
                  <a:pt x="5891" y="3605"/>
                  <a:pt x="5231" y="2945"/>
                  <a:pt x="4418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2" name="Shape 2584"/>
          <p:cNvSpPr/>
          <p:nvPr/>
        </p:nvSpPr>
        <p:spPr>
          <a:xfrm>
            <a:off x="5670660" y="4622489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17673"/>
                </a:moveTo>
                <a:cubicBezTo>
                  <a:pt x="10445" y="17673"/>
                  <a:pt x="10567" y="17618"/>
                  <a:pt x="10656" y="17529"/>
                </a:cubicBezTo>
                <a:lnTo>
                  <a:pt x="12620" y="15565"/>
                </a:lnTo>
                <a:cubicBezTo>
                  <a:pt x="12709" y="15477"/>
                  <a:pt x="12764" y="15354"/>
                  <a:pt x="12764" y="15218"/>
                </a:cubicBezTo>
                <a:cubicBezTo>
                  <a:pt x="12764" y="14947"/>
                  <a:pt x="12544" y="14728"/>
                  <a:pt x="12273" y="14728"/>
                </a:cubicBezTo>
                <a:cubicBezTo>
                  <a:pt x="12137" y="14728"/>
                  <a:pt x="12014" y="14782"/>
                  <a:pt x="11926" y="14871"/>
                </a:cubicBezTo>
                <a:lnTo>
                  <a:pt x="9962" y="16835"/>
                </a:lnTo>
                <a:cubicBezTo>
                  <a:pt x="9873" y="16924"/>
                  <a:pt x="9818" y="17046"/>
                  <a:pt x="9818" y="17183"/>
                </a:cubicBezTo>
                <a:cubicBezTo>
                  <a:pt x="9818" y="17453"/>
                  <a:pt x="10038" y="17673"/>
                  <a:pt x="10309" y="17673"/>
                </a:cubicBezTo>
                <a:moveTo>
                  <a:pt x="10309" y="20415"/>
                </a:moveTo>
                <a:lnTo>
                  <a:pt x="982" y="11088"/>
                </a:lnTo>
                <a:lnTo>
                  <a:pt x="982" y="4418"/>
                </a:lnTo>
                <a:cubicBezTo>
                  <a:pt x="982" y="4147"/>
                  <a:pt x="1201" y="3927"/>
                  <a:pt x="1473" y="3927"/>
                </a:cubicBezTo>
                <a:lnTo>
                  <a:pt x="8142" y="3927"/>
                </a:lnTo>
                <a:lnTo>
                  <a:pt x="17469" y="13255"/>
                </a:lnTo>
                <a:cubicBezTo>
                  <a:pt x="17469" y="13255"/>
                  <a:pt x="10309" y="20415"/>
                  <a:pt x="10309" y="20415"/>
                </a:cubicBezTo>
                <a:close/>
                <a:moveTo>
                  <a:pt x="8693" y="3090"/>
                </a:moveTo>
                <a:cubicBezTo>
                  <a:pt x="8604" y="3001"/>
                  <a:pt x="8481" y="2945"/>
                  <a:pt x="8345" y="2945"/>
                </a:cubicBezTo>
                <a:lnTo>
                  <a:pt x="1473" y="2945"/>
                </a:lnTo>
                <a:cubicBezTo>
                  <a:pt x="660" y="2945"/>
                  <a:pt x="0" y="3605"/>
                  <a:pt x="0" y="4418"/>
                </a:cubicBezTo>
                <a:lnTo>
                  <a:pt x="0" y="11291"/>
                </a:lnTo>
                <a:cubicBezTo>
                  <a:pt x="0" y="11427"/>
                  <a:pt x="55" y="11549"/>
                  <a:pt x="144" y="11638"/>
                </a:cubicBezTo>
                <a:lnTo>
                  <a:pt x="9962" y="21456"/>
                </a:lnTo>
                <a:cubicBezTo>
                  <a:pt x="10051" y="21546"/>
                  <a:pt x="10174" y="21600"/>
                  <a:pt x="10309" y="21600"/>
                </a:cubicBezTo>
                <a:cubicBezTo>
                  <a:pt x="10445" y="21600"/>
                  <a:pt x="10567" y="21546"/>
                  <a:pt x="10656" y="21456"/>
                </a:cubicBezTo>
                <a:lnTo>
                  <a:pt x="18511" y="13602"/>
                </a:lnTo>
                <a:cubicBezTo>
                  <a:pt x="18600" y="13513"/>
                  <a:pt x="18655" y="13390"/>
                  <a:pt x="18655" y="13255"/>
                </a:cubicBezTo>
                <a:cubicBezTo>
                  <a:pt x="18655" y="13119"/>
                  <a:pt x="18599" y="12997"/>
                  <a:pt x="18511" y="12908"/>
                </a:cubicBezTo>
                <a:cubicBezTo>
                  <a:pt x="18511" y="12908"/>
                  <a:pt x="8693" y="3090"/>
                  <a:pt x="8693" y="3090"/>
                </a:cubicBezTo>
                <a:close/>
                <a:moveTo>
                  <a:pt x="7855" y="15218"/>
                </a:moveTo>
                <a:cubicBezTo>
                  <a:pt x="7855" y="15490"/>
                  <a:pt x="8074" y="15709"/>
                  <a:pt x="8345" y="15709"/>
                </a:cubicBezTo>
                <a:cubicBezTo>
                  <a:pt x="8481" y="15709"/>
                  <a:pt x="8604" y="15655"/>
                  <a:pt x="8693" y="15565"/>
                </a:cubicBezTo>
                <a:lnTo>
                  <a:pt x="9183" y="15074"/>
                </a:lnTo>
                <a:cubicBezTo>
                  <a:pt x="9273" y="14986"/>
                  <a:pt x="9327" y="14863"/>
                  <a:pt x="9327" y="14728"/>
                </a:cubicBezTo>
                <a:cubicBezTo>
                  <a:pt x="9327" y="14456"/>
                  <a:pt x="9108" y="14236"/>
                  <a:pt x="8836" y="14236"/>
                </a:cubicBezTo>
                <a:cubicBezTo>
                  <a:pt x="8701" y="14236"/>
                  <a:pt x="8578" y="14291"/>
                  <a:pt x="8489" y="14381"/>
                </a:cubicBezTo>
                <a:lnTo>
                  <a:pt x="7998" y="14871"/>
                </a:lnTo>
                <a:cubicBezTo>
                  <a:pt x="7910" y="14961"/>
                  <a:pt x="7855" y="15083"/>
                  <a:pt x="7855" y="15218"/>
                </a:cubicBezTo>
                <a:moveTo>
                  <a:pt x="21456" y="9962"/>
                </a:moveTo>
                <a:lnTo>
                  <a:pt x="11638" y="144"/>
                </a:lnTo>
                <a:cubicBezTo>
                  <a:pt x="11549" y="55"/>
                  <a:pt x="11427" y="0"/>
                  <a:pt x="11291" y="0"/>
                </a:cubicBezTo>
                <a:lnTo>
                  <a:pt x="4418" y="0"/>
                </a:lnTo>
                <a:cubicBezTo>
                  <a:pt x="3605" y="0"/>
                  <a:pt x="2945" y="660"/>
                  <a:pt x="2945" y="1473"/>
                </a:cubicBezTo>
                <a:cubicBezTo>
                  <a:pt x="2945" y="1744"/>
                  <a:pt x="3165" y="1964"/>
                  <a:pt x="3436" y="1964"/>
                </a:cubicBezTo>
                <a:cubicBezTo>
                  <a:pt x="3708" y="1964"/>
                  <a:pt x="3927" y="1744"/>
                  <a:pt x="3927" y="1473"/>
                </a:cubicBezTo>
                <a:cubicBezTo>
                  <a:pt x="3927" y="1202"/>
                  <a:pt x="4147" y="982"/>
                  <a:pt x="4418" y="982"/>
                </a:cubicBezTo>
                <a:lnTo>
                  <a:pt x="11088" y="982"/>
                </a:lnTo>
                <a:lnTo>
                  <a:pt x="20415" y="10310"/>
                </a:lnTo>
                <a:lnTo>
                  <a:pt x="19289" y="11435"/>
                </a:lnTo>
                <a:cubicBezTo>
                  <a:pt x="19201" y="11524"/>
                  <a:pt x="19145" y="11646"/>
                  <a:pt x="19145" y="11782"/>
                </a:cubicBezTo>
                <a:cubicBezTo>
                  <a:pt x="19145" y="12053"/>
                  <a:pt x="19366" y="12273"/>
                  <a:pt x="19636" y="12273"/>
                </a:cubicBezTo>
                <a:cubicBezTo>
                  <a:pt x="19772" y="12273"/>
                  <a:pt x="19895" y="12218"/>
                  <a:pt x="19983" y="12129"/>
                </a:cubicBezTo>
                <a:lnTo>
                  <a:pt x="21456" y="10656"/>
                </a:lnTo>
                <a:cubicBezTo>
                  <a:pt x="21545" y="10567"/>
                  <a:pt x="21600" y="10445"/>
                  <a:pt x="21600" y="10310"/>
                </a:cubicBezTo>
                <a:cubicBezTo>
                  <a:pt x="21600" y="10174"/>
                  <a:pt x="21545" y="10051"/>
                  <a:pt x="21456" y="9962"/>
                </a:cubicBezTo>
                <a:moveTo>
                  <a:pt x="10309" y="13745"/>
                </a:moveTo>
                <a:cubicBezTo>
                  <a:pt x="10445" y="13745"/>
                  <a:pt x="10567" y="13691"/>
                  <a:pt x="10656" y="13602"/>
                </a:cubicBezTo>
                <a:lnTo>
                  <a:pt x="11638" y="12620"/>
                </a:lnTo>
                <a:cubicBezTo>
                  <a:pt x="11727" y="12531"/>
                  <a:pt x="11782" y="12408"/>
                  <a:pt x="11782" y="12273"/>
                </a:cubicBezTo>
                <a:cubicBezTo>
                  <a:pt x="11782" y="12002"/>
                  <a:pt x="11562" y="11782"/>
                  <a:pt x="11291" y="11782"/>
                </a:cubicBezTo>
                <a:cubicBezTo>
                  <a:pt x="11156" y="11782"/>
                  <a:pt x="11033" y="11837"/>
                  <a:pt x="10944" y="11926"/>
                </a:cubicBezTo>
                <a:lnTo>
                  <a:pt x="9962" y="12908"/>
                </a:lnTo>
                <a:cubicBezTo>
                  <a:pt x="9873" y="12997"/>
                  <a:pt x="9818" y="13119"/>
                  <a:pt x="9818" y="13255"/>
                </a:cubicBezTo>
                <a:cubicBezTo>
                  <a:pt x="9818" y="13526"/>
                  <a:pt x="10038" y="13745"/>
                  <a:pt x="10309" y="13745"/>
                </a:cubicBezTo>
                <a:moveTo>
                  <a:pt x="4418" y="7855"/>
                </a:moveTo>
                <a:cubicBezTo>
                  <a:pt x="4147" y="7855"/>
                  <a:pt x="3927" y="7635"/>
                  <a:pt x="3927" y="7364"/>
                </a:cubicBezTo>
                <a:cubicBezTo>
                  <a:pt x="3927" y="7093"/>
                  <a:pt x="4147" y="6873"/>
                  <a:pt x="4418" y="6873"/>
                </a:cubicBezTo>
                <a:cubicBezTo>
                  <a:pt x="4690" y="6873"/>
                  <a:pt x="4909" y="7093"/>
                  <a:pt x="4909" y="7364"/>
                </a:cubicBezTo>
                <a:cubicBezTo>
                  <a:pt x="4909" y="7635"/>
                  <a:pt x="4690" y="7855"/>
                  <a:pt x="4418" y="7855"/>
                </a:cubicBezTo>
                <a:moveTo>
                  <a:pt x="4418" y="5891"/>
                </a:moveTo>
                <a:cubicBezTo>
                  <a:pt x="3605" y="5891"/>
                  <a:pt x="2945" y="6551"/>
                  <a:pt x="2945" y="7364"/>
                </a:cubicBezTo>
                <a:cubicBezTo>
                  <a:pt x="2945" y="8177"/>
                  <a:pt x="3605" y="8837"/>
                  <a:pt x="4418" y="8837"/>
                </a:cubicBezTo>
                <a:cubicBezTo>
                  <a:pt x="5232" y="8837"/>
                  <a:pt x="5891" y="8177"/>
                  <a:pt x="5891" y="7364"/>
                </a:cubicBezTo>
                <a:cubicBezTo>
                  <a:pt x="5891" y="6551"/>
                  <a:pt x="5232" y="5891"/>
                  <a:pt x="4418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3" name="Shape 2585"/>
          <p:cNvSpPr/>
          <p:nvPr/>
        </p:nvSpPr>
        <p:spPr>
          <a:xfrm>
            <a:off x="6267405" y="1956193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000" y="14727"/>
                </a:moveTo>
                <a:lnTo>
                  <a:pt x="5400" y="14727"/>
                </a:lnTo>
                <a:cubicBezTo>
                  <a:pt x="5069" y="14727"/>
                  <a:pt x="4800" y="14947"/>
                  <a:pt x="4800" y="15218"/>
                </a:cubicBezTo>
                <a:cubicBezTo>
                  <a:pt x="4800" y="15490"/>
                  <a:pt x="5069" y="15709"/>
                  <a:pt x="5400" y="15709"/>
                </a:cubicBezTo>
                <a:lnTo>
                  <a:pt x="9000" y="15709"/>
                </a:lnTo>
                <a:cubicBezTo>
                  <a:pt x="9331" y="15709"/>
                  <a:pt x="9600" y="15490"/>
                  <a:pt x="9600" y="15218"/>
                </a:cubicBezTo>
                <a:cubicBezTo>
                  <a:pt x="9600" y="14947"/>
                  <a:pt x="9331" y="14727"/>
                  <a:pt x="9000" y="14727"/>
                </a:cubicBezTo>
                <a:moveTo>
                  <a:pt x="20400" y="2579"/>
                </a:moveTo>
                <a:cubicBezTo>
                  <a:pt x="18840" y="3757"/>
                  <a:pt x="15638" y="4614"/>
                  <a:pt x="12466" y="4845"/>
                </a:cubicBezTo>
                <a:cubicBezTo>
                  <a:pt x="12197" y="4307"/>
                  <a:pt x="11554" y="3927"/>
                  <a:pt x="10800" y="3927"/>
                </a:cubicBezTo>
                <a:cubicBezTo>
                  <a:pt x="10046" y="3927"/>
                  <a:pt x="9403" y="4307"/>
                  <a:pt x="9135" y="4845"/>
                </a:cubicBezTo>
                <a:cubicBezTo>
                  <a:pt x="5962" y="4614"/>
                  <a:pt x="2760" y="3757"/>
                  <a:pt x="1200" y="2579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2579"/>
                  <a:pt x="20400" y="2579"/>
                </a:cubicBezTo>
                <a:close/>
                <a:moveTo>
                  <a:pt x="10200" y="5400"/>
                </a:moveTo>
                <a:cubicBezTo>
                  <a:pt x="10200" y="5129"/>
                  <a:pt x="10469" y="4909"/>
                  <a:pt x="10800" y="4909"/>
                </a:cubicBezTo>
                <a:cubicBezTo>
                  <a:pt x="11131" y="4909"/>
                  <a:pt x="11400" y="5129"/>
                  <a:pt x="11400" y="5400"/>
                </a:cubicBezTo>
                <a:cubicBezTo>
                  <a:pt x="11400" y="5672"/>
                  <a:pt x="11131" y="5891"/>
                  <a:pt x="10800" y="5891"/>
                </a:cubicBezTo>
                <a:cubicBezTo>
                  <a:pt x="10469" y="5891"/>
                  <a:pt x="10200" y="5672"/>
                  <a:pt x="10200" y="5400"/>
                </a:cubicBezTo>
                <a:moveTo>
                  <a:pt x="20400" y="19636"/>
                </a:moveTo>
                <a:cubicBezTo>
                  <a:pt x="20400" y="20178"/>
                  <a:pt x="19862" y="20619"/>
                  <a:pt x="19200" y="20619"/>
                </a:cubicBezTo>
                <a:lnTo>
                  <a:pt x="2400" y="20619"/>
                </a:lnTo>
                <a:cubicBezTo>
                  <a:pt x="1738" y="20619"/>
                  <a:pt x="1200" y="20178"/>
                  <a:pt x="1200" y="19636"/>
                </a:cubicBezTo>
                <a:lnTo>
                  <a:pt x="1200" y="3859"/>
                </a:lnTo>
                <a:cubicBezTo>
                  <a:pt x="3007" y="4894"/>
                  <a:pt x="6118" y="5617"/>
                  <a:pt x="9086" y="5827"/>
                </a:cubicBezTo>
                <a:cubicBezTo>
                  <a:pt x="9311" y="6431"/>
                  <a:pt x="9988" y="6873"/>
                  <a:pt x="10800" y="6873"/>
                </a:cubicBezTo>
                <a:cubicBezTo>
                  <a:pt x="11611" y="6873"/>
                  <a:pt x="12289" y="6431"/>
                  <a:pt x="12514" y="5827"/>
                </a:cubicBezTo>
                <a:cubicBezTo>
                  <a:pt x="15482" y="5617"/>
                  <a:pt x="18593" y="4894"/>
                  <a:pt x="20400" y="3859"/>
                </a:cubicBezTo>
                <a:cubicBezTo>
                  <a:pt x="20400" y="3859"/>
                  <a:pt x="20400" y="19636"/>
                  <a:pt x="20400" y="19636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  <a:moveTo>
                  <a:pt x="7800" y="16691"/>
                </a:moveTo>
                <a:lnTo>
                  <a:pt x="5400" y="16691"/>
                </a:lnTo>
                <a:cubicBezTo>
                  <a:pt x="5069" y="16691"/>
                  <a:pt x="4800" y="16911"/>
                  <a:pt x="4800" y="17182"/>
                </a:cubicBezTo>
                <a:cubicBezTo>
                  <a:pt x="4800" y="17453"/>
                  <a:pt x="5069" y="17673"/>
                  <a:pt x="5400" y="17673"/>
                </a:cubicBezTo>
                <a:lnTo>
                  <a:pt x="7800" y="17673"/>
                </a:lnTo>
                <a:cubicBezTo>
                  <a:pt x="8131" y="17673"/>
                  <a:pt x="8400" y="17453"/>
                  <a:pt x="8400" y="17182"/>
                </a:cubicBezTo>
                <a:cubicBezTo>
                  <a:pt x="8400" y="16911"/>
                  <a:pt x="8131" y="16691"/>
                  <a:pt x="7800" y="166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4" name="Shape 2586"/>
          <p:cNvSpPr/>
          <p:nvPr/>
        </p:nvSpPr>
        <p:spPr>
          <a:xfrm>
            <a:off x="6800666" y="1956193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600" y="6076"/>
                </a:moveTo>
                <a:cubicBezTo>
                  <a:pt x="14428" y="7109"/>
                  <a:pt x="12685" y="7649"/>
                  <a:pt x="10071" y="7803"/>
                </a:cubicBezTo>
                <a:cubicBezTo>
                  <a:pt x="9806" y="7259"/>
                  <a:pt x="9160" y="6873"/>
                  <a:pt x="8400" y="6873"/>
                </a:cubicBezTo>
                <a:cubicBezTo>
                  <a:pt x="7640" y="6873"/>
                  <a:pt x="6994" y="7259"/>
                  <a:pt x="6729" y="7803"/>
                </a:cubicBezTo>
                <a:cubicBezTo>
                  <a:pt x="4115" y="7649"/>
                  <a:pt x="2372" y="7109"/>
                  <a:pt x="1200" y="6076"/>
                </a:cubicBezTo>
                <a:lnTo>
                  <a:pt x="1200" y="5891"/>
                </a:lnTo>
                <a:cubicBezTo>
                  <a:pt x="1200" y="5349"/>
                  <a:pt x="1738" y="4909"/>
                  <a:pt x="2400" y="4909"/>
                </a:cubicBezTo>
                <a:lnTo>
                  <a:pt x="14400" y="4909"/>
                </a:lnTo>
                <a:cubicBezTo>
                  <a:pt x="15062" y="4909"/>
                  <a:pt x="15600" y="5349"/>
                  <a:pt x="15600" y="5891"/>
                </a:cubicBezTo>
                <a:cubicBezTo>
                  <a:pt x="15600" y="5891"/>
                  <a:pt x="15600" y="6076"/>
                  <a:pt x="15600" y="6076"/>
                </a:cubicBezTo>
                <a:close/>
                <a:moveTo>
                  <a:pt x="7800" y="8346"/>
                </a:moveTo>
                <a:cubicBezTo>
                  <a:pt x="7800" y="8074"/>
                  <a:pt x="8069" y="7855"/>
                  <a:pt x="8400" y="7855"/>
                </a:cubicBezTo>
                <a:cubicBezTo>
                  <a:pt x="8731" y="7855"/>
                  <a:pt x="9000" y="8074"/>
                  <a:pt x="9000" y="8346"/>
                </a:cubicBezTo>
                <a:cubicBezTo>
                  <a:pt x="9000" y="8617"/>
                  <a:pt x="8731" y="8836"/>
                  <a:pt x="8400" y="8836"/>
                </a:cubicBezTo>
                <a:cubicBezTo>
                  <a:pt x="8069" y="8836"/>
                  <a:pt x="7800" y="8617"/>
                  <a:pt x="7800" y="8346"/>
                </a:cubicBezTo>
                <a:moveTo>
                  <a:pt x="15600" y="19636"/>
                </a:moveTo>
                <a:cubicBezTo>
                  <a:pt x="15600" y="20179"/>
                  <a:pt x="15062" y="20619"/>
                  <a:pt x="14400" y="20619"/>
                </a:cubicBezTo>
                <a:lnTo>
                  <a:pt x="2400" y="20619"/>
                </a:lnTo>
                <a:cubicBezTo>
                  <a:pt x="1738" y="20619"/>
                  <a:pt x="1200" y="20179"/>
                  <a:pt x="1200" y="19636"/>
                </a:cubicBezTo>
                <a:lnTo>
                  <a:pt x="1200" y="7318"/>
                </a:lnTo>
                <a:cubicBezTo>
                  <a:pt x="2658" y="8244"/>
                  <a:pt x="4301" y="8666"/>
                  <a:pt x="6693" y="8790"/>
                </a:cubicBezTo>
                <a:cubicBezTo>
                  <a:pt x="6924" y="9385"/>
                  <a:pt x="7597" y="9819"/>
                  <a:pt x="8400" y="9819"/>
                </a:cubicBezTo>
                <a:cubicBezTo>
                  <a:pt x="9203" y="9819"/>
                  <a:pt x="9875" y="9385"/>
                  <a:pt x="10108" y="8790"/>
                </a:cubicBezTo>
                <a:cubicBezTo>
                  <a:pt x="12499" y="8666"/>
                  <a:pt x="14142" y="8244"/>
                  <a:pt x="15600" y="7318"/>
                </a:cubicBezTo>
                <a:cubicBezTo>
                  <a:pt x="15600" y="7318"/>
                  <a:pt x="15600" y="19636"/>
                  <a:pt x="15600" y="19636"/>
                </a:cubicBezTo>
                <a:close/>
                <a:moveTo>
                  <a:pt x="14400" y="3927"/>
                </a:moveTo>
                <a:lnTo>
                  <a:pt x="2400" y="3927"/>
                </a:lnTo>
                <a:cubicBezTo>
                  <a:pt x="1075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4400" y="21600"/>
                </a:lnTo>
                <a:cubicBezTo>
                  <a:pt x="15725" y="21600"/>
                  <a:pt x="16800" y="20721"/>
                  <a:pt x="16800" y="19636"/>
                </a:cubicBezTo>
                <a:lnTo>
                  <a:pt x="16800" y="5891"/>
                </a:lnTo>
                <a:cubicBezTo>
                  <a:pt x="16800" y="4806"/>
                  <a:pt x="15725" y="3927"/>
                  <a:pt x="14400" y="3927"/>
                </a:cubicBezTo>
                <a:moveTo>
                  <a:pt x="5400" y="17673"/>
                </a:moveTo>
                <a:lnTo>
                  <a:pt x="4200" y="17673"/>
                </a:lnTo>
                <a:cubicBezTo>
                  <a:pt x="3869" y="17673"/>
                  <a:pt x="3600" y="17893"/>
                  <a:pt x="3600" y="18164"/>
                </a:cubicBezTo>
                <a:cubicBezTo>
                  <a:pt x="3600" y="18435"/>
                  <a:pt x="3869" y="18655"/>
                  <a:pt x="4200" y="18655"/>
                </a:cubicBezTo>
                <a:lnTo>
                  <a:pt x="5400" y="18655"/>
                </a:lnTo>
                <a:cubicBezTo>
                  <a:pt x="5731" y="18655"/>
                  <a:pt x="6000" y="18435"/>
                  <a:pt x="6000" y="18164"/>
                </a:cubicBezTo>
                <a:cubicBezTo>
                  <a:pt x="6000" y="17893"/>
                  <a:pt x="5731" y="17673"/>
                  <a:pt x="5400" y="17673"/>
                </a:cubicBezTo>
                <a:moveTo>
                  <a:pt x="6600" y="15709"/>
                </a:moveTo>
                <a:lnTo>
                  <a:pt x="4200" y="15709"/>
                </a:lnTo>
                <a:cubicBezTo>
                  <a:pt x="3869" y="15709"/>
                  <a:pt x="3600" y="15929"/>
                  <a:pt x="3600" y="16200"/>
                </a:cubicBezTo>
                <a:cubicBezTo>
                  <a:pt x="3600" y="16472"/>
                  <a:pt x="3869" y="16691"/>
                  <a:pt x="4200" y="16691"/>
                </a:cubicBezTo>
                <a:lnTo>
                  <a:pt x="6600" y="16691"/>
                </a:lnTo>
                <a:cubicBezTo>
                  <a:pt x="6931" y="16691"/>
                  <a:pt x="7200" y="16472"/>
                  <a:pt x="7200" y="16200"/>
                </a:cubicBezTo>
                <a:cubicBezTo>
                  <a:pt x="7200" y="15929"/>
                  <a:pt x="6931" y="15709"/>
                  <a:pt x="6600" y="15709"/>
                </a:cubicBezTo>
                <a:moveTo>
                  <a:pt x="19200" y="0"/>
                </a:moveTo>
                <a:lnTo>
                  <a:pt x="7200" y="0"/>
                </a:lnTo>
                <a:cubicBezTo>
                  <a:pt x="5875" y="0"/>
                  <a:pt x="4800" y="879"/>
                  <a:pt x="4800" y="1964"/>
                </a:cubicBezTo>
                <a:lnTo>
                  <a:pt x="4800" y="2455"/>
                </a:lnTo>
                <a:cubicBezTo>
                  <a:pt x="4800" y="2726"/>
                  <a:pt x="5069" y="2945"/>
                  <a:pt x="5400" y="2945"/>
                </a:cubicBezTo>
                <a:cubicBezTo>
                  <a:pt x="5731" y="2945"/>
                  <a:pt x="6000" y="2726"/>
                  <a:pt x="6000" y="2455"/>
                </a:cubicBezTo>
                <a:lnTo>
                  <a:pt x="6000" y="1964"/>
                </a:lnTo>
                <a:cubicBezTo>
                  <a:pt x="6000" y="1422"/>
                  <a:pt x="6538" y="982"/>
                  <a:pt x="72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lnTo>
                  <a:pt x="20400" y="15709"/>
                </a:lnTo>
                <a:cubicBezTo>
                  <a:pt x="20400" y="16252"/>
                  <a:pt x="19862" y="16691"/>
                  <a:pt x="19200" y="16691"/>
                </a:cubicBezTo>
                <a:lnTo>
                  <a:pt x="18600" y="16691"/>
                </a:lnTo>
                <a:cubicBezTo>
                  <a:pt x="18269" y="16691"/>
                  <a:pt x="18000" y="16911"/>
                  <a:pt x="18000" y="17182"/>
                </a:cubicBezTo>
                <a:cubicBezTo>
                  <a:pt x="18000" y="17453"/>
                  <a:pt x="18269" y="17673"/>
                  <a:pt x="18600" y="17673"/>
                </a:cubicBezTo>
                <a:lnTo>
                  <a:pt x="19200" y="17673"/>
                </a:lnTo>
                <a:cubicBezTo>
                  <a:pt x="20525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5" name="Shape 2587"/>
          <p:cNvSpPr/>
          <p:nvPr/>
        </p:nvSpPr>
        <p:spPr>
          <a:xfrm>
            <a:off x="7308534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6" name="Shape 2588"/>
          <p:cNvSpPr/>
          <p:nvPr/>
        </p:nvSpPr>
        <p:spPr>
          <a:xfrm>
            <a:off x="7841795" y="1968889"/>
            <a:ext cx="279328" cy="2539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182" y="12420"/>
                </a:moveTo>
                <a:cubicBezTo>
                  <a:pt x="16368" y="12420"/>
                  <a:pt x="15709" y="11694"/>
                  <a:pt x="15709" y="10800"/>
                </a:cubicBezTo>
                <a:cubicBezTo>
                  <a:pt x="15709" y="9906"/>
                  <a:pt x="16368" y="9180"/>
                  <a:pt x="17182" y="9180"/>
                </a:cubicBezTo>
                <a:cubicBezTo>
                  <a:pt x="17995" y="9180"/>
                  <a:pt x="18655" y="9906"/>
                  <a:pt x="18655" y="10800"/>
                </a:cubicBezTo>
                <a:cubicBezTo>
                  <a:pt x="18655" y="11694"/>
                  <a:pt x="17995" y="12420"/>
                  <a:pt x="17182" y="12420"/>
                </a:cubicBezTo>
                <a:moveTo>
                  <a:pt x="21109" y="10260"/>
                </a:moveTo>
                <a:lnTo>
                  <a:pt x="19587" y="10260"/>
                </a:lnTo>
                <a:cubicBezTo>
                  <a:pt x="19360" y="9028"/>
                  <a:pt x="18369" y="8100"/>
                  <a:pt x="17182" y="8100"/>
                </a:cubicBezTo>
                <a:cubicBezTo>
                  <a:pt x="15994" y="8100"/>
                  <a:pt x="15004" y="9028"/>
                  <a:pt x="14777" y="10260"/>
                </a:cubicBezTo>
                <a:lnTo>
                  <a:pt x="491" y="10260"/>
                </a:lnTo>
                <a:cubicBezTo>
                  <a:pt x="220" y="10260"/>
                  <a:pt x="0" y="10502"/>
                  <a:pt x="0" y="10800"/>
                </a:cubicBezTo>
                <a:cubicBezTo>
                  <a:pt x="0" y="11098"/>
                  <a:pt x="220" y="11340"/>
                  <a:pt x="491" y="11340"/>
                </a:cubicBezTo>
                <a:lnTo>
                  <a:pt x="14777" y="11340"/>
                </a:lnTo>
                <a:cubicBezTo>
                  <a:pt x="15004" y="12572"/>
                  <a:pt x="15994" y="13500"/>
                  <a:pt x="17182" y="13500"/>
                </a:cubicBezTo>
                <a:cubicBezTo>
                  <a:pt x="18369" y="13500"/>
                  <a:pt x="19360" y="12572"/>
                  <a:pt x="19587" y="11340"/>
                </a:cubicBezTo>
                <a:lnTo>
                  <a:pt x="21109" y="11340"/>
                </a:lnTo>
                <a:cubicBezTo>
                  <a:pt x="21380" y="11340"/>
                  <a:pt x="21600" y="11098"/>
                  <a:pt x="21600" y="10800"/>
                </a:cubicBezTo>
                <a:cubicBezTo>
                  <a:pt x="21600" y="10502"/>
                  <a:pt x="21380" y="10260"/>
                  <a:pt x="21109" y="10260"/>
                </a:cubicBezTo>
                <a:moveTo>
                  <a:pt x="5400" y="1080"/>
                </a:moveTo>
                <a:cubicBezTo>
                  <a:pt x="6214" y="1080"/>
                  <a:pt x="6873" y="1806"/>
                  <a:pt x="6873" y="2700"/>
                </a:cubicBezTo>
                <a:cubicBezTo>
                  <a:pt x="6873" y="3595"/>
                  <a:pt x="6214" y="4320"/>
                  <a:pt x="5400" y="4320"/>
                </a:cubicBezTo>
                <a:cubicBezTo>
                  <a:pt x="4586" y="4320"/>
                  <a:pt x="3927" y="3595"/>
                  <a:pt x="3927" y="2700"/>
                </a:cubicBezTo>
                <a:cubicBezTo>
                  <a:pt x="3927" y="1806"/>
                  <a:pt x="4586" y="1080"/>
                  <a:pt x="5400" y="1080"/>
                </a:cubicBezTo>
                <a:moveTo>
                  <a:pt x="491" y="3240"/>
                </a:moveTo>
                <a:lnTo>
                  <a:pt x="2995" y="3240"/>
                </a:lnTo>
                <a:cubicBezTo>
                  <a:pt x="3222" y="4472"/>
                  <a:pt x="4213" y="5400"/>
                  <a:pt x="5400" y="5400"/>
                </a:cubicBezTo>
                <a:cubicBezTo>
                  <a:pt x="6587" y="5400"/>
                  <a:pt x="7578" y="4472"/>
                  <a:pt x="7805" y="3240"/>
                </a:cubicBezTo>
                <a:lnTo>
                  <a:pt x="21109" y="3240"/>
                </a:lnTo>
                <a:cubicBezTo>
                  <a:pt x="21380" y="3240"/>
                  <a:pt x="21600" y="2999"/>
                  <a:pt x="21600" y="2700"/>
                </a:cubicBezTo>
                <a:cubicBezTo>
                  <a:pt x="21600" y="2402"/>
                  <a:pt x="21380" y="2160"/>
                  <a:pt x="21109" y="2160"/>
                </a:cubicBezTo>
                <a:lnTo>
                  <a:pt x="7805" y="2160"/>
                </a:lnTo>
                <a:cubicBezTo>
                  <a:pt x="7578" y="928"/>
                  <a:pt x="6587" y="0"/>
                  <a:pt x="5400" y="0"/>
                </a:cubicBezTo>
                <a:cubicBezTo>
                  <a:pt x="4213" y="0"/>
                  <a:pt x="3222" y="928"/>
                  <a:pt x="2995" y="2160"/>
                </a:cubicBezTo>
                <a:lnTo>
                  <a:pt x="491" y="2160"/>
                </a:lnTo>
                <a:cubicBezTo>
                  <a:pt x="220" y="2160"/>
                  <a:pt x="0" y="2402"/>
                  <a:pt x="0" y="2700"/>
                </a:cubicBezTo>
                <a:cubicBezTo>
                  <a:pt x="0" y="2999"/>
                  <a:pt x="220" y="3240"/>
                  <a:pt x="491" y="3240"/>
                </a:cubicBezTo>
                <a:moveTo>
                  <a:pt x="9327" y="20519"/>
                </a:moveTo>
                <a:cubicBezTo>
                  <a:pt x="8514" y="20519"/>
                  <a:pt x="7855" y="19794"/>
                  <a:pt x="7855" y="18899"/>
                </a:cubicBezTo>
                <a:cubicBezTo>
                  <a:pt x="7855" y="18005"/>
                  <a:pt x="8514" y="17279"/>
                  <a:pt x="9327" y="17279"/>
                </a:cubicBezTo>
                <a:cubicBezTo>
                  <a:pt x="10141" y="17279"/>
                  <a:pt x="10800" y="18005"/>
                  <a:pt x="10800" y="18899"/>
                </a:cubicBezTo>
                <a:cubicBezTo>
                  <a:pt x="10800" y="19794"/>
                  <a:pt x="10141" y="20519"/>
                  <a:pt x="9327" y="20519"/>
                </a:cubicBezTo>
                <a:moveTo>
                  <a:pt x="21109" y="18359"/>
                </a:moveTo>
                <a:lnTo>
                  <a:pt x="11732" y="18359"/>
                </a:lnTo>
                <a:cubicBezTo>
                  <a:pt x="11505" y="17127"/>
                  <a:pt x="10515" y="16199"/>
                  <a:pt x="9327" y="16199"/>
                </a:cubicBezTo>
                <a:cubicBezTo>
                  <a:pt x="8140" y="16199"/>
                  <a:pt x="7150" y="17127"/>
                  <a:pt x="6922" y="18359"/>
                </a:cubicBezTo>
                <a:lnTo>
                  <a:pt x="491" y="18359"/>
                </a:lnTo>
                <a:cubicBezTo>
                  <a:pt x="220" y="18359"/>
                  <a:pt x="0" y="18601"/>
                  <a:pt x="0" y="18899"/>
                </a:cubicBezTo>
                <a:cubicBezTo>
                  <a:pt x="0" y="19198"/>
                  <a:pt x="220" y="19439"/>
                  <a:pt x="491" y="19439"/>
                </a:cubicBezTo>
                <a:lnTo>
                  <a:pt x="6922" y="19439"/>
                </a:lnTo>
                <a:cubicBezTo>
                  <a:pt x="7150" y="20672"/>
                  <a:pt x="8140" y="21600"/>
                  <a:pt x="9327" y="21600"/>
                </a:cubicBezTo>
                <a:cubicBezTo>
                  <a:pt x="10515" y="21600"/>
                  <a:pt x="11505" y="20672"/>
                  <a:pt x="11732" y="19439"/>
                </a:cubicBezTo>
                <a:lnTo>
                  <a:pt x="21109" y="19439"/>
                </a:lnTo>
                <a:cubicBezTo>
                  <a:pt x="21380" y="19439"/>
                  <a:pt x="21600" y="19198"/>
                  <a:pt x="21600" y="18899"/>
                </a:cubicBezTo>
                <a:cubicBezTo>
                  <a:pt x="21600" y="18601"/>
                  <a:pt x="21380" y="18359"/>
                  <a:pt x="21109" y="1835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7" name="Shape 2589"/>
          <p:cNvSpPr/>
          <p:nvPr/>
        </p:nvSpPr>
        <p:spPr>
          <a:xfrm>
            <a:off x="8375056" y="1968889"/>
            <a:ext cx="279328" cy="2539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5119"/>
                </a:moveTo>
                <a:cubicBezTo>
                  <a:pt x="7195" y="15119"/>
                  <a:pt x="7855" y="14394"/>
                  <a:pt x="7855" y="13500"/>
                </a:cubicBezTo>
                <a:cubicBezTo>
                  <a:pt x="7855" y="12605"/>
                  <a:pt x="7195" y="11880"/>
                  <a:pt x="6382" y="11880"/>
                </a:cubicBezTo>
                <a:cubicBezTo>
                  <a:pt x="5568" y="11880"/>
                  <a:pt x="4909" y="12605"/>
                  <a:pt x="4909" y="13500"/>
                </a:cubicBezTo>
                <a:cubicBezTo>
                  <a:pt x="4909" y="14394"/>
                  <a:pt x="5568" y="15119"/>
                  <a:pt x="6382" y="15119"/>
                </a:cubicBezTo>
                <a:moveTo>
                  <a:pt x="2455" y="3240"/>
                </a:moveTo>
                <a:cubicBezTo>
                  <a:pt x="2725" y="3240"/>
                  <a:pt x="2945" y="2999"/>
                  <a:pt x="2945" y="2700"/>
                </a:cubicBezTo>
                <a:cubicBezTo>
                  <a:pt x="2945" y="2402"/>
                  <a:pt x="2725" y="2160"/>
                  <a:pt x="2455" y="2160"/>
                </a:cubicBezTo>
                <a:cubicBezTo>
                  <a:pt x="2184" y="2160"/>
                  <a:pt x="1964" y="2402"/>
                  <a:pt x="1964" y="2700"/>
                </a:cubicBezTo>
                <a:cubicBezTo>
                  <a:pt x="1964" y="2999"/>
                  <a:pt x="2184" y="3240"/>
                  <a:pt x="2455" y="3240"/>
                </a:cubicBezTo>
                <a:moveTo>
                  <a:pt x="3927" y="8100"/>
                </a:moveTo>
                <a:cubicBezTo>
                  <a:pt x="3927" y="6609"/>
                  <a:pt x="5026" y="5400"/>
                  <a:pt x="6382" y="5400"/>
                </a:cubicBezTo>
                <a:cubicBezTo>
                  <a:pt x="7738" y="5400"/>
                  <a:pt x="8836" y="6609"/>
                  <a:pt x="8836" y="8100"/>
                </a:cubicBezTo>
                <a:lnTo>
                  <a:pt x="8836" y="13500"/>
                </a:lnTo>
                <a:cubicBezTo>
                  <a:pt x="8836" y="14991"/>
                  <a:pt x="7738" y="16199"/>
                  <a:pt x="6382" y="16199"/>
                </a:cubicBezTo>
                <a:cubicBezTo>
                  <a:pt x="5026" y="16199"/>
                  <a:pt x="3927" y="14991"/>
                  <a:pt x="3927" y="13500"/>
                </a:cubicBezTo>
                <a:cubicBezTo>
                  <a:pt x="3927" y="13500"/>
                  <a:pt x="3927" y="8100"/>
                  <a:pt x="3927" y="8100"/>
                </a:cubicBezTo>
                <a:close/>
                <a:moveTo>
                  <a:pt x="2945" y="13500"/>
                </a:moveTo>
                <a:cubicBezTo>
                  <a:pt x="2945" y="15587"/>
                  <a:pt x="4484" y="17279"/>
                  <a:pt x="6382" y="17279"/>
                </a:cubicBezTo>
                <a:cubicBezTo>
                  <a:pt x="8280" y="17279"/>
                  <a:pt x="9818" y="15587"/>
                  <a:pt x="9818" y="13500"/>
                </a:cubicBezTo>
                <a:lnTo>
                  <a:pt x="9818" y="8100"/>
                </a:lnTo>
                <a:cubicBezTo>
                  <a:pt x="9818" y="6012"/>
                  <a:pt x="8280" y="4320"/>
                  <a:pt x="6382" y="4320"/>
                </a:cubicBezTo>
                <a:cubicBezTo>
                  <a:pt x="4484" y="4320"/>
                  <a:pt x="2945" y="6012"/>
                  <a:pt x="2945" y="8100"/>
                </a:cubicBezTo>
                <a:cubicBezTo>
                  <a:pt x="2945" y="8100"/>
                  <a:pt x="2945" y="13500"/>
                  <a:pt x="2945" y="13500"/>
                </a:cubicBezTo>
                <a:close/>
                <a:moveTo>
                  <a:pt x="2455" y="19439"/>
                </a:moveTo>
                <a:cubicBezTo>
                  <a:pt x="2725" y="19439"/>
                  <a:pt x="2945" y="19198"/>
                  <a:pt x="2945" y="18899"/>
                </a:cubicBezTo>
                <a:cubicBezTo>
                  <a:pt x="2945" y="18601"/>
                  <a:pt x="2725" y="18359"/>
                  <a:pt x="2455" y="18359"/>
                </a:cubicBezTo>
                <a:cubicBezTo>
                  <a:pt x="2184" y="18359"/>
                  <a:pt x="1964" y="18601"/>
                  <a:pt x="1964" y="18899"/>
                </a:cubicBezTo>
                <a:cubicBezTo>
                  <a:pt x="1964" y="19198"/>
                  <a:pt x="2184" y="19439"/>
                  <a:pt x="2455" y="19439"/>
                </a:cubicBezTo>
                <a:moveTo>
                  <a:pt x="20618" y="20519"/>
                </a:moveTo>
                <a:lnTo>
                  <a:pt x="982" y="20519"/>
                </a:lnTo>
                <a:lnTo>
                  <a:pt x="982" y="1080"/>
                </a:lnTo>
                <a:lnTo>
                  <a:pt x="20618" y="1080"/>
                </a:lnTo>
                <a:cubicBezTo>
                  <a:pt x="20618" y="1080"/>
                  <a:pt x="20618" y="20519"/>
                  <a:pt x="20618" y="2051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84"/>
                  <a:pt x="0" y="1080"/>
                </a:cubicBezTo>
                <a:lnTo>
                  <a:pt x="0" y="20519"/>
                </a:lnTo>
                <a:cubicBezTo>
                  <a:pt x="0" y="21115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115"/>
                  <a:pt x="21600" y="20519"/>
                </a:cubicBezTo>
                <a:lnTo>
                  <a:pt x="21600" y="1080"/>
                </a:lnTo>
                <a:cubicBezTo>
                  <a:pt x="21600" y="484"/>
                  <a:pt x="21160" y="0"/>
                  <a:pt x="20618" y="0"/>
                </a:cubicBezTo>
                <a:moveTo>
                  <a:pt x="19145" y="3240"/>
                </a:moveTo>
                <a:cubicBezTo>
                  <a:pt x="19416" y="3240"/>
                  <a:pt x="19636" y="2999"/>
                  <a:pt x="19636" y="2700"/>
                </a:cubicBezTo>
                <a:cubicBezTo>
                  <a:pt x="19636" y="2402"/>
                  <a:pt x="19416" y="2160"/>
                  <a:pt x="19145" y="2160"/>
                </a:cubicBezTo>
                <a:cubicBezTo>
                  <a:pt x="18875" y="2160"/>
                  <a:pt x="18655" y="2402"/>
                  <a:pt x="18655" y="2700"/>
                </a:cubicBezTo>
                <a:cubicBezTo>
                  <a:pt x="18655" y="2999"/>
                  <a:pt x="18875" y="3240"/>
                  <a:pt x="19145" y="3240"/>
                </a:cubicBezTo>
                <a:moveTo>
                  <a:pt x="12764" y="8100"/>
                </a:moveTo>
                <a:cubicBezTo>
                  <a:pt x="12764" y="6609"/>
                  <a:pt x="13863" y="5400"/>
                  <a:pt x="15218" y="5400"/>
                </a:cubicBezTo>
                <a:cubicBezTo>
                  <a:pt x="16574" y="5400"/>
                  <a:pt x="17673" y="6609"/>
                  <a:pt x="17673" y="8100"/>
                </a:cubicBezTo>
                <a:lnTo>
                  <a:pt x="17673" y="13500"/>
                </a:lnTo>
                <a:cubicBezTo>
                  <a:pt x="17673" y="14991"/>
                  <a:pt x="16574" y="16199"/>
                  <a:pt x="15218" y="16199"/>
                </a:cubicBezTo>
                <a:cubicBezTo>
                  <a:pt x="13863" y="16199"/>
                  <a:pt x="12764" y="14991"/>
                  <a:pt x="12764" y="13500"/>
                </a:cubicBezTo>
                <a:cubicBezTo>
                  <a:pt x="12764" y="13500"/>
                  <a:pt x="12764" y="8100"/>
                  <a:pt x="12764" y="8100"/>
                </a:cubicBezTo>
                <a:close/>
                <a:moveTo>
                  <a:pt x="15218" y="17279"/>
                </a:moveTo>
                <a:cubicBezTo>
                  <a:pt x="17116" y="17279"/>
                  <a:pt x="18655" y="15587"/>
                  <a:pt x="18655" y="13500"/>
                </a:cubicBezTo>
                <a:lnTo>
                  <a:pt x="18655" y="8100"/>
                </a:lnTo>
                <a:cubicBezTo>
                  <a:pt x="18655" y="6012"/>
                  <a:pt x="17116" y="4320"/>
                  <a:pt x="15218" y="4320"/>
                </a:cubicBezTo>
                <a:cubicBezTo>
                  <a:pt x="13320" y="4320"/>
                  <a:pt x="11782" y="6012"/>
                  <a:pt x="11782" y="8100"/>
                </a:cubicBezTo>
                <a:lnTo>
                  <a:pt x="11782" y="13500"/>
                </a:lnTo>
                <a:cubicBezTo>
                  <a:pt x="11782" y="15587"/>
                  <a:pt x="13320" y="17279"/>
                  <a:pt x="15218" y="17279"/>
                </a:cubicBezTo>
                <a:moveTo>
                  <a:pt x="15218" y="9720"/>
                </a:moveTo>
                <a:cubicBezTo>
                  <a:pt x="16032" y="9720"/>
                  <a:pt x="16691" y="8995"/>
                  <a:pt x="16691" y="8100"/>
                </a:cubicBezTo>
                <a:cubicBezTo>
                  <a:pt x="16691" y="7206"/>
                  <a:pt x="16032" y="6480"/>
                  <a:pt x="15218" y="6480"/>
                </a:cubicBezTo>
                <a:cubicBezTo>
                  <a:pt x="14405" y="6480"/>
                  <a:pt x="13745" y="7206"/>
                  <a:pt x="13745" y="8100"/>
                </a:cubicBezTo>
                <a:cubicBezTo>
                  <a:pt x="13745" y="8995"/>
                  <a:pt x="14405" y="9720"/>
                  <a:pt x="15218" y="9720"/>
                </a:cubicBezTo>
                <a:moveTo>
                  <a:pt x="19145" y="18359"/>
                </a:moveTo>
                <a:cubicBezTo>
                  <a:pt x="18875" y="18359"/>
                  <a:pt x="18655" y="18601"/>
                  <a:pt x="18655" y="18899"/>
                </a:cubicBezTo>
                <a:cubicBezTo>
                  <a:pt x="18655" y="19198"/>
                  <a:pt x="18875" y="19439"/>
                  <a:pt x="19145" y="19439"/>
                </a:cubicBezTo>
                <a:cubicBezTo>
                  <a:pt x="19416" y="19439"/>
                  <a:pt x="19636" y="19198"/>
                  <a:pt x="19636" y="18899"/>
                </a:cubicBezTo>
                <a:cubicBezTo>
                  <a:pt x="19636" y="18601"/>
                  <a:pt x="19416" y="18359"/>
                  <a:pt x="19145" y="1835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8" name="Shape 2590"/>
          <p:cNvSpPr/>
          <p:nvPr/>
        </p:nvSpPr>
        <p:spPr>
          <a:xfrm>
            <a:off x="8908317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9"/>
                  <a:pt x="19636" y="20619"/>
                </a:cubicBezTo>
                <a:lnTo>
                  <a:pt x="1964" y="20619"/>
                </a:lnTo>
                <a:cubicBezTo>
                  <a:pt x="1422" y="20619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855" y="6382"/>
                </a:moveTo>
                <a:cubicBezTo>
                  <a:pt x="7313" y="6382"/>
                  <a:pt x="6873" y="5943"/>
                  <a:pt x="6873" y="5400"/>
                </a:cubicBezTo>
                <a:cubicBezTo>
                  <a:pt x="6873" y="4858"/>
                  <a:pt x="7313" y="4418"/>
                  <a:pt x="7855" y="4418"/>
                </a:cubicBezTo>
                <a:cubicBezTo>
                  <a:pt x="8396" y="4418"/>
                  <a:pt x="8836" y="4858"/>
                  <a:pt x="8836" y="5400"/>
                </a:cubicBezTo>
                <a:cubicBezTo>
                  <a:pt x="8836" y="5943"/>
                  <a:pt x="8396" y="6382"/>
                  <a:pt x="7855" y="6382"/>
                </a:cubicBezTo>
                <a:moveTo>
                  <a:pt x="18164" y="4909"/>
                </a:moveTo>
                <a:lnTo>
                  <a:pt x="9749" y="4909"/>
                </a:lnTo>
                <a:cubicBezTo>
                  <a:pt x="9530" y="4064"/>
                  <a:pt x="8768" y="3436"/>
                  <a:pt x="7855" y="3436"/>
                </a:cubicBezTo>
                <a:cubicBezTo>
                  <a:pt x="6941" y="3436"/>
                  <a:pt x="6180" y="4064"/>
                  <a:pt x="5960" y="4909"/>
                </a:cubicBezTo>
                <a:lnTo>
                  <a:pt x="3436" y="4909"/>
                </a:lnTo>
                <a:cubicBezTo>
                  <a:pt x="3165" y="4909"/>
                  <a:pt x="2945" y="5129"/>
                  <a:pt x="2945" y="5400"/>
                </a:cubicBezTo>
                <a:cubicBezTo>
                  <a:pt x="2945" y="5672"/>
                  <a:pt x="3165" y="5891"/>
                  <a:pt x="3436" y="5891"/>
                </a:cubicBezTo>
                <a:lnTo>
                  <a:pt x="5960" y="5891"/>
                </a:lnTo>
                <a:cubicBezTo>
                  <a:pt x="6180" y="6737"/>
                  <a:pt x="6941" y="7364"/>
                  <a:pt x="7855" y="7364"/>
                </a:cubicBezTo>
                <a:cubicBezTo>
                  <a:pt x="8768" y="7364"/>
                  <a:pt x="9530" y="6737"/>
                  <a:pt x="9749" y="5891"/>
                </a:cubicBezTo>
                <a:lnTo>
                  <a:pt x="18164" y="5891"/>
                </a:lnTo>
                <a:cubicBezTo>
                  <a:pt x="18435" y="5891"/>
                  <a:pt x="18655" y="5672"/>
                  <a:pt x="18655" y="5400"/>
                </a:cubicBezTo>
                <a:cubicBezTo>
                  <a:pt x="18655" y="5129"/>
                  <a:pt x="18435" y="4909"/>
                  <a:pt x="18164" y="4909"/>
                </a:cubicBezTo>
                <a:moveTo>
                  <a:pt x="14727" y="11782"/>
                </a:moveTo>
                <a:cubicBezTo>
                  <a:pt x="14186" y="11782"/>
                  <a:pt x="13745" y="11342"/>
                  <a:pt x="13745" y="10800"/>
                </a:cubicBezTo>
                <a:cubicBezTo>
                  <a:pt x="13745" y="10258"/>
                  <a:pt x="14186" y="9818"/>
                  <a:pt x="14727" y="9818"/>
                </a:cubicBezTo>
                <a:cubicBezTo>
                  <a:pt x="15269" y="9818"/>
                  <a:pt x="15709" y="10258"/>
                  <a:pt x="15709" y="10800"/>
                </a:cubicBezTo>
                <a:cubicBezTo>
                  <a:pt x="15709" y="11342"/>
                  <a:pt x="15269" y="11782"/>
                  <a:pt x="14727" y="11782"/>
                </a:cubicBezTo>
                <a:moveTo>
                  <a:pt x="18164" y="10310"/>
                </a:moveTo>
                <a:lnTo>
                  <a:pt x="16621" y="10310"/>
                </a:lnTo>
                <a:cubicBezTo>
                  <a:pt x="16402" y="9464"/>
                  <a:pt x="15641" y="8836"/>
                  <a:pt x="14727" y="8836"/>
                </a:cubicBezTo>
                <a:cubicBezTo>
                  <a:pt x="13814" y="8836"/>
                  <a:pt x="13052" y="9464"/>
                  <a:pt x="12833" y="10310"/>
                </a:cubicBezTo>
                <a:lnTo>
                  <a:pt x="3436" y="10310"/>
                </a:lnTo>
                <a:cubicBezTo>
                  <a:pt x="3165" y="10310"/>
                  <a:pt x="2945" y="10529"/>
                  <a:pt x="2945" y="10800"/>
                </a:cubicBezTo>
                <a:cubicBezTo>
                  <a:pt x="2945" y="11072"/>
                  <a:pt x="3165" y="11291"/>
                  <a:pt x="3436" y="11291"/>
                </a:cubicBezTo>
                <a:lnTo>
                  <a:pt x="12833" y="11291"/>
                </a:lnTo>
                <a:cubicBezTo>
                  <a:pt x="13052" y="12137"/>
                  <a:pt x="13814" y="12764"/>
                  <a:pt x="14727" y="12764"/>
                </a:cubicBezTo>
                <a:cubicBezTo>
                  <a:pt x="15641" y="12764"/>
                  <a:pt x="16402" y="12137"/>
                  <a:pt x="16621" y="11291"/>
                </a:cubicBezTo>
                <a:lnTo>
                  <a:pt x="18164" y="11291"/>
                </a:lnTo>
                <a:cubicBezTo>
                  <a:pt x="18435" y="11291"/>
                  <a:pt x="18655" y="11072"/>
                  <a:pt x="18655" y="10800"/>
                </a:cubicBezTo>
                <a:cubicBezTo>
                  <a:pt x="18655" y="10529"/>
                  <a:pt x="18435" y="10310"/>
                  <a:pt x="18164" y="10310"/>
                </a:cubicBezTo>
                <a:moveTo>
                  <a:pt x="9818" y="17182"/>
                </a:moveTo>
                <a:cubicBezTo>
                  <a:pt x="9276" y="17182"/>
                  <a:pt x="8836" y="16743"/>
                  <a:pt x="8836" y="16200"/>
                </a:cubicBezTo>
                <a:cubicBezTo>
                  <a:pt x="8836" y="15658"/>
                  <a:pt x="9276" y="15218"/>
                  <a:pt x="9818" y="15218"/>
                </a:cubicBezTo>
                <a:cubicBezTo>
                  <a:pt x="10360" y="15218"/>
                  <a:pt x="10800" y="15658"/>
                  <a:pt x="10800" y="16200"/>
                </a:cubicBezTo>
                <a:cubicBezTo>
                  <a:pt x="10800" y="16743"/>
                  <a:pt x="10360" y="17182"/>
                  <a:pt x="9818" y="17182"/>
                </a:cubicBezTo>
                <a:moveTo>
                  <a:pt x="18164" y="15709"/>
                </a:moveTo>
                <a:lnTo>
                  <a:pt x="11712" y="15709"/>
                </a:lnTo>
                <a:cubicBezTo>
                  <a:pt x="11493" y="14863"/>
                  <a:pt x="10732" y="14237"/>
                  <a:pt x="9818" y="14237"/>
                </a:cubicBezTo>
                <a:cubicBezTo>
                  <a:pt x="8904" y="14237"/>
                  <a:pt x="8143" y="14863"/>
                  <a:pt x="7924" y="15709"/>
                </a:cubicBezTo>
                <a:lnTo>
                  <a:pt x="3436" y="15709"/>
                </a:lnTo>
                <a:cubicBezTo>
                  <a:pt x="3165" y="15709"/>
                  <a:pt x="2945" y="15929"/>
                  <a:pt x="2945" y="16200"/>
                </a:cubicBezTo>
                <a:cubicBezTo>
                  <a:pt x="2945" y="16472"/>
                  <a:pt x="3165" y="16691"/>
                  <a:pt x="3436" y="16691"/>
                </a:cubicBezTo>
                <a:lnTo>
                  <a:pt x="7924" y="16691"/>
                </a:lnTo>
                <a:cubicBezTo>
                  <a:pt x="8143" y="17537"/>
                  <a:pt x="8904" y="18164"/>
                  <a:pt x="9818" y="18164"/>
                </a:cubicBezTo>
                <a:cubicBezTo>
                  <a:pt x="10732" y="18164"/>
                  <a:pt x="11493" y="17537"/>
                  <a:pt x="11712" y="16691"/>
                </a:cubicBezTo>
                <a:lnTo>
                  <a:pt x="18164" y="16691"/>
                </a:lnTo>
                <a:cubicBezTo>
                  <a:pt x="18435" y="16691"/>
                  <a:pt x="18655" y="16472"/>
                  <a:pt x="18655" y="16200"/>
                </a:cubicBezTo>
                <a:cubicBezTo>
                  <a:pt x="18655" y="15929"/>
                  <a:pt x="18435" y="15709"/>
                  <a:pt x="18164" y="157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9" name="Shape 2591"/>
          <p:cNvSpPr/>
          <p:nvPr/>
        </p:nvSpPr>
        <p:spPr>
          <a:xfrm>
            <a:off x="9441578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4727"/>
                </a:moveTo>
                <a:cubicBezTo>
                  <a:pt x="8631" y="14727"/>
                  <a:pt x="6873" y="12969"/>
                  <a:pt x="6873" y="10800"/>
                </a:cubicBezTo>
                <a:cubicBezTo>
                  <a:pt x="6873" y="8631"/>
                  <a:pt x="8631" y="6873"/>
                  <a:pt x="10800" y="6873"/>
                </a:cubicBezTo>
                <a:cubicBezTo>
                  <a:pt x="12969" y="6873"/>
                  <a:pt x="14727" y="8631"/>
                  <a:pt x="14727" y="10800"/>
                </a:cubicBezTo>
                <a:cubicBezTo>
                  <a:pt x="14727" y="12969"/>
                  <a:pt x="12969" y="14727"/>
                  <a:pt x="10800" y="14727"/>
                </a:cubicBezTo>
                <a:moveTo>
                  <a:pt x="10800" y="5891"/>
                </a:moveTo>
                <a:cubicBezTo>
                  <a:pt x="8088" y="5891"/>
                  <a:pt x="5891" y="8089"/>
                  <a:pt x="5891" y="10800"/>
                </a:cubicBezTo>
                <a:cubicBezTo>
                  <a:pt x="5891" y="13512"/>
                  <a:pt x="8088" y="15709"/>
                  <a:pt x="10800" y="15709"/>
                </a:cubicBezTo>
                <a:cubicBezTo>
                  <a:pt x="13512" y="15709"/>
                  <a:pt x="15709" y="13512"/>
                  <a:pt x="15709" y="10800"/>
                </a:cubicBezTo>
                <a:cubicBezTo>
                  <a:pt x="15709" y="8089"/>
                  <a:pt x="13512" y="5891"/>
                  <a:pt x="10800" y="5891"/>
                </a:cubicBezTo>
                <a:moveTo>
                  <a:pt x="20618" y="12013"/>
                </a:moveTo>
                <a:cubicBezTo>
                  <a:pt x="20614" y="12014"/>
                  <a:pt x="20611" y="12016"/>
                  <a:pt x="20607" y="12016"/>
                </a:cubicBezTo>
                <a:lnTo>
                  <a:pt x="19602" y="12268"/>
                </a:lnTo>
                <a:cubicBezTo>
                  <a:pt x="19256" y="12354"/>
                  <a:pt x="18984" y="12622"/>
                  <a:pt x="18892" y="12966"/>
                </a:cubicBezTo>
                <a:cubicBezTo>
                  <a:pt x="18703" y="13672"/>
                  <a:pt x="18421" y="14351"/>
                  <a:pt x="18053" y="14986"/>
                </a:cubicBezTo>
                <a:cubicBezTo>
                  <a:pt x="17873" y="15295"/>
                  <a:pt x="17876" y="15677"/>
                  <a:pt x="18060" y="15984"/>
                </a:cubicBezTo>
                <a:lnTo>
                  <a:pt x="18601" y="16885"/>
                </a:lnTo>
                <a:lnTo>
                  <a:pt x="16886" y="18600"/>
                </a:lnTo>
                <a:cubicBezTo>
                  <a:pt x="16882" y="18599"/>
                  <a:pt x="16878" y="18597"/>
                  <a:pt x="16875" y="18595"/>
                </a:cubicBezTo>
                <a:lnTo>
                  <a:pt x="15978" y="18057"/>
                </a:lnTo>
                <a:cubicBezTo>
                  <a:pt x="15822" y="17964"/>
                  <a:pt x="15648" y="17917"/>
                  <a:pt x="15473" y="17917"/>
                </a:cubicBezTo>
                <a:cubicBezTo>
                  <a:pt x="15304" y="17917"/>
                  <a:pt x="15134" y="17961"/>
                  <a:pt x="14982" y="18049"/>
                </a:cubicBezTo>
                <a:cubicBezTo>
                  <a:pt x="14348" y="18415"/>
                  <a:pt x="13671" y="18696"/>
                  <a:pt x="12968" y="18884"/>
                </a:cubicBezTo>
                <a:cubicBezTo>
                  <a:pt x="12624" y="18976"/>
                  <a:pt x="12356" y="19248"/>
                  <a:pt x="12269" y="19594"/>
                </a:cubicBezTo>
                <a:lnTo>
                  <a:pt x="12016" y="20607"/>
                </a:lnTo>
                <a:cubicBezTo>
                  <a:pt x="12015" y="20611"/>
                  <a:pt x="12014" y="20614"/>
                  <a:pt x="12012" y="20619"/>
                </a:cubicBezTo>
                <a:lnTo>
                  <a:pt x="9587" y="20619"/>
                </a:lnTo>
                <a:lnTo>
                  <a:pt x="9331" y="19594"/>
                </a:lnTo>
                <a:cubicBezTo>
                  <a:pt x="9244" y="19248"/>
                  <a:pt x="8976" y="18976"/>
                  <a:pt x="8632" y="18884"/>
                </a:cubicBezTo>
                <a:cubicBezTo>
                  <a:pt x="7929" y="18696"/>
                  <a:pt x="7251" y="18415"/>
                  <a:pt x="6617" y="18049"/>
                </a:cubicBezTo>
                <a:cubicBezTo>
                  <a:pt x="6465" y="17961"/>
                  <a:pt x="6296" y="17917"/>
                  <a:pt x="6127" y="17917"/>
                </a:cubicBezTo>
                <a:cubicBezTo>
                  <a:pt x="5951" y="17917"/>
                  <a:pt x="5777" y="17964"/>
                  <a:pt x="5621" y="18057"/>
                </a:cubicBezTo>
                <a:lnTo>
                  <a:pt x="4725" y="18595"/>
                </a:lnTo>
                <a:cubicBezTo>
                  <a:pt x="4722" y="18597"/>
                  <a:pt x="4718" y="18599"/>
                  <a:pt x="4714" y="18600"/>
                </a:cubicBezTo>
                <a:lnTo>
                  <a:pt x="3000" y="16885"/>
                </a:lnTo>
                <a:lnTo>
                  <a:pt x="3540" y="15984"/>
                </a:lnTo>
                <a:cubicBezTo>
                  <a:pt x="3724" y="15677"/>
                  <a:pt x="3727" y="15295"/>
                  <a:pt x="3548" y="14986"/>
                </a:cubicBezTo>
                <a:cubicBezTo>
                  <a:pt x="3179" y="14351"/>
                  <a:pt x="2897" y="13672"/>
                  <a:pt x="2708" y="12966"/>
                </a:cubicBezTo>
                <a:cubicBezTo>
                  <a:pt x="2616" y="12622"/>
                  <a:pt x="2343" y="12354"/>
                  <a:pt x="1998" y="12268"/>
                </a:cubicBezTo>
                <a:lnTo>
                  <a:pt x="993" y="12016"/>
                </a:lnTo>
                <a:cubicBezTo>
                  <a:pt x="989" y="12016"/>
                  <a:pt x="986" y="12014"/>
                  <a:pt x="982" y="12013"/>
                </a:cubicBezTo>
                <a:lnTo>
                  <a:pt x="982" y="9587"/>
                </a:lnTo>
                <a:lnTo>
                  <a:pt x="1998" y="9333"/>
                </a:lnTo>
                <a:cubicBezTo>
                  <a:pt x="2343" y="9246"/>
                  <a:pt x="2616" y="8979"/>
                  <a:pt x="2708" y="8634"/>
                </a:cubicBezTo>
                <a:cubicBezTo>
                  <a:pt x="2897" y="7928"/>
                  <a:pt x="3179" y="7249"/>
                  <a:pt x="3548" y="6615"/>
                </a:cubicBezTo>
                <a:cubicBezTo>
                  <a:pt x="3727" y="6305"/>
                  <a:pt x="3724" y="5923"/>
                  <a:pt x="3540" y="5617"/>
                </a:cubicBezTo>
                <a:lnTo>
                  <a:pt x="3005" y="4725"/>
                </a:lnTo>
                <a:cubicBezTo>
                  <a:pt x="3004" y="4722"/>
                  <a:pt x="3002" y="4718"/>
                  <a:pt x="3000" y="4715"/>
                </a:cubicBezTo>
                <a:lnTo>
                  <a:pt x="4715" y="3000"/>
                </a:lnTo>
                <a:lnTo>
                  <a:pt x="5621" y="3544"/>
                </a:lnTo>
                <a:cubicBezTo>
                  <a:pt x="5777" y="3636"/>
                  <a:pt x="5951" y="3683"/>
                  <a:pt x="6127" y="3683"/>
                </a:cubicBezTo>
                <a:cubicBezTo>
                  <a:pt x="6296" y="3683"/>
                  <a:pt x="6465" y="3639"/>
                  <a:pt x="6618" y="3551"/>
                </a:cubicBezTo>
                <a:cubicBezTo>
                  <a:pt x="7251" y="3185"/>
                  <a:pt x="7929" y="2904"/>
                  <a:pt x="8632" y="2717"/>
                </a:cubicBezTo>
                <a:cubicBezTo>
                  <a:pt x="8976" y="2624"/>
                  <a:pt x="9244" y="2353"/>
                  <a:pt x="9331" y="2007"/>
                </a:cubicBezTo>
                <a:lnTo>
                  <a:pt x="9587" y="982"/>
                </a:lnTo>
                <a:lnTo>
                  <a:pt x="12012" y="982"/>
                </a:lnTo>
                <a:cubicBezTo>
                  <a:pt x="12014" y="986"/>
                  <a:pt x="12015" y="989"/>
                  <a:pt x="12016" y="993"/>
                </a:cubicBezTo>
                <a:lnTo>
                  <a:pt x="12269" y="2007"/>
                </a:lnTo>
                <a:cubicBezTo>
                  <a:pt x="12356" y="2353"/>
                  <a:pt x="12624" y="2624"/>
                  <a:pt x="12968" y="2717"/>
                </a:cubicBezTo>
                <a:cubicBezTo>
                  <a:pt x="13671" y="2904"/>
                  <a:pt x="14348" y="3185"/>
                  <a:pt x="14982" y="3551"/>
                </a:cubicBezTo>
                <a:cubicBezTo>
                  <a:pt x="15134" y="3639"/>
                  <a:pt x="15304" y="3683"/>
                  <a:pt x="15473" y="3683"/>
                </a:cubicBezTo>
                <a:cubicBezTo>
                  <a:pt x="15648" y="3683"/>
                  <a:pt x="15822" y="3636"/>
                  <a:pt x="15978" y="3544"/>
                </a:cubicBezTo>
                <a:lnTo>
                  <a:pt x="16884" y="3000"/>
                </a:lnTo>
                <a:lnTo>
                  <a:pt x="18600" y="4715"/>
                </a:lnTo>
                <a:cubicBezTo>
                  <a:pt x="18598" y="4718"/>
                  <a:pt x="18597" y="4722"/>
                  <a:pt x="18595" y="4726"/>
                </a:cubicBezTo>
                <a:lnTo>
                  <a:pt x="18060" y="5616"/>
                </a:lnTo>
                <a:cubicBezTo>
                  <a:pt x="17876" y="5923"/>
                  <a:pt x="17873" y="6305"/>
                  <a:pt x="18053" y="6615"/>
                </a:cubicBezTo>
                <a:cubicBezTo>
                  <a:pt x="18421" y="7249"/>
                  <a:pt x="18703" y="7928"/>
                  <a:pt x="18892" y="8634"/>
                </a:cubicBezTo>
                <a:cubicBezTo>
                  <a:pt x="18984" y="8979"/>
                  <a:pt x="19256" y="9246"/>
                  <a:pt x="19602" y="9333"/>
                </a:cubicBezTo>
                <a:lnTo>
                  <a:pt x="20618" y="9587"/>
                </a:lnTo>
                <a:cubicBezTo>
                  <a:pt x="20618" y="9587"/>
                  <a:pt x="20618" y="12013"/>
                  <a:pt x="20618" y="12013"/>
                </a:cubicBezTo>
                <a:close/>
                <a:moveTo>
                  <a:pt x="20880" y="8641"/>
                </a:moveTo>
                <a:lnTo>
                  <a:pt x="19841" y="8380"/>
                </a:lnTo>
                <a:cubicBezTo>
                  <a:pt x="19626" y="7580"/>
                  <a:pt x="19308" y="6822"/>
                  <a:pt x="18902" y="6122"/>
                </a:cubicBezTo>
                <a:lnTo>
                  <a:pt x="19455" y="5200"/>
                </a:lnTo>
                <a:cubicBezTo>
                  <a:pt x="19625" y="4871"/>
                  <a:pt x="19736" y="4463"/>
                  <a:pt x="19455" y="4182"/>
                </a:cubicBezTo>
                <a:lnTo>
                  <a:pt x="17419" y="2145"/>
                </a:lnTo>
                <a:cubicBezTo>
                  <a:pt x="17292" y="2018"/>
                  <a:pt x="17136" y="1969"/>
                  <a:pt x="16975" y="1969"/>
                </a:cubicBezTo>
                <a:cubicBezTo>
                  <a:pt x="16778" y="1969"/>
                  <a:pt x="16572" y="2043"/>
                  <a:pt x="16400" y="2145"/>
                </a:cubicBezTo>
                <a:lnTo>
                  <a:pt x="15473" y="2702"/>
                </a:lnTo>
                <a:cubicBezTo>
                  <a:pt x="14775" y="2298"/>
                  <a:pt x="14020" y="1982"/>
                  <a:pt x="13222" y="1768"/>
                </a:cubicBezTo>
                <a:lnTo>
                  <a:pt x="12960" y="720"/>
                </a:lnTo>
                <a:cubicBezTo>
                  <a:pt x="12848" y="367"/>
                  <a:pt x="12638" y="0"/>
                  <a:pt x="12240" y="0"/>
                </a:cubicBezTo>
                <a:lnTo>
                  <a:pt x="9360" y="0"/>
                </a:lnTo>
                <a:cubicBezTo>
                  <a:pt x="8962" y="0"/>
                  <a:pt x="8730" y="367"/>
                  <a:pt x="8640" y="720"/>
                </a:cubicBezTo>
                <a:lnTo>
                  <a:pt x="8378" y="1768"/>
                </a:lnTo>
                <a:cubicBezTo>
                  <a:pt x="7580" y="1982"/>
                  <a:pt x="6825" y="2298"/>
                  <a:pt x="6127" y="2702"/>
                </a:cubicBezTo>
                <a:lnTo>
                  <a:pt x="5200" y="2145"/>
                </a:lnTo>
                <a:cubicBezTo>
                  <a:pt x="5028" y="2043"/>
                  <a:pt x="4822" y="1969"/>
                  <a:pt x="4625" y="1969"/>
                </a:cubicBezTo>
                <a:cubicBezTo>
                  <a:pt x="4464" y="1969"/>
                  <a:pt x="4308" y="2018"/>
                  <a:pt x="4181" y="2145"/>
                </a:cubicBezTo>
                <a:lnTo>
                  <a:pt x="2145" y="4182"/>
                </a:lnTo>
                <a:cubicBezTo>
                  <a:pt x="1864" y="4463"/>
                  <a:pt x="1975" y="4871"/>
                  <a:pt x="2145" y="5200"/>
                </a:cubicBezTo>
                <a:lnTo>
                  <a:pt x="2698" y="6122"/>
                </a:lnTo>
                <a:cubicBezTo>
                  <a:pt x="2292" y="6822"/>
                  <a:pt x="1973" y="7580"/>
                  <a:pt x="1759" y="8380"/>
                </a:cubicBezTo>
                <a:lnTo>
                  <a:pt x="720" y="8641"/>
                </a:lnTo>
                <a:cubicBezTo>
                  <a:pt x="367" y="8730"/>
                  <a:pt x="0" y="8963"/>
                  <a:pt x="0" y="9360"/>
                </a:cubicBezTo>
                <a:lnTo>
                  <a:pt x="0" y="12240"/>
                </a:lnTo>
                <a:cubicBezTo>
                  <a:pt x="0" y="12638"/>
                  <a:pt x="367" y="12848"/>
                  <a:pt x="720" y="12960"/>
                </a:cubicBezTo>
                <a:lnTo>
                  <a:pt x="1759" y="13220"/>
                </a:lnTo>
                <a:cubicBezTo>
                  <a:pt x="1973" y="14021"/>
                  <a:pt x="2292" y="14778"/>
                  <a:pt x="2698" y="15478"/>
                </a:cubicBezTo>
                <a:lnTo>
                  <a:pt x="2145" y="16400"/>
                </a:lnTo>
                <a:cubicBezTo>
                  <a:pt x="1959" y="16714"/>
                  <a:pt x="1864" y="17137"/>
                  <a:pt x="2145" y="17419"/>
                </a:cubicBezTo>
                <a:lnTo>
                  <a:pt x="4181" y="19455"/>
                </a:lnTo>
                <a:cubicBezTo>
                  <a:pt x="4305" y="19579"/>
                  <a:pt x="4454" y="19627"/>
                  <a:pt x="4610" y="19627"/>
                </a:cubicBezTo>
                <a:cubicBezTo>
                  <a:pt x="4807" y="19627"/>
                  <a:pt x="5016" y="19550"/>
                  <a:pt x="5200" y="19455"/>
                </a:cubicBezTo>
                <a:lnTo>
                  <a:pt x="6127" y="18899"/>
                </a:lnTo>
                <a:cubicBezTo>
                  <a:pt x="6825" y="19302"/>
                  <a:pt x="7580" y="19619"/>
                  <a:pt x="8378" y="19832"/>
                </a:cubicBezTo>
                <a:lnTo>
                  <a:pt x="8640" y="20880"/>
                </a:lnTo>
                <a:cubicBezTo>
                  <a:pt x="8730" y="21233"/>
                  <a:pt x="8962" y="21600"/>
                  <a:pt x="9360" y="21600"/>
                </a:cubicBezTo>
                <a:lnTo>
                  <a:pt x="12240" y="21600"/>
                </a:lnTo>
                <a:cubicBezTo>
                  <a:pt x="12638" y="21600"/>
                  <a:pt x="12848" y="21233"/>
                  <a:pt x="12960" y="20880"/>
                </a:cubicBezTo>
                <a:lnTo>
                  <a:pt x="13222" y="19832"/>
                </a:lnTo>
                <a:cubicBezTo>
                  <a:pt x="14020" y="19619"/>
                  <a:pt x="14775" y="19302"/>
                  <a:pt x="15473" y="18899"/>
                </a:cubicBezTo>
                <a:lnTo>
                  <a:pt x="16400" y="19455"/>
                </a:lnTo>
                <a:cubicBezTo>
                  <a:pt x="16584" y="19550"/>
                  <a:pt x="16793" y="19627"/>
                  <a:pt x="16990" y="19627"/>
                </a:cubicBezTo>
                <a:cubicBezTo>
                  <a:pt x="17146" y="19627"/>
                  <a:pt x="17294" y="19579"/>
                  <a:pt x="17419" y="19455"/>
                </a:cubicBezTo>
                <a:lnTo>
                  <a:pt x="19455" y="17419"/>
                </a:lnTo>
                <a:cubicBezTo>
                  <a:pt x="19736" y="17137"/>
                  <a:pt x="19641" y="16714"/>
                  <a:pt x="19455" y="16400"/>
                </a:cubicBezTo>
                <a:lnTo>
                  <a:pt x="18902" y="15478"/>
                </a:lnTo>
                <a:cubicBezTo>
                  <a:pt x="19308" y="14778"/>
                  <a:pt x="19626" y="14021"/>
                  <a:pt x="19841" y="13220"/>
                </a:cubicBezTo>
                <a:lnTo>
                  <a:pt x="20880" y="12960"/>
                </a:lnTo>
                <a:cubicBezTo>
                  <a:pt x="21233" y="12848"/>
                  <a:pt x="21600" y="12638"/>
                  <a:pt x="21600" y="12240"/>
                </a:cubicBezTo>
                <a:lnTo>
                  <a:pt x="21600" y="9360"/>
                </a:lnTo>
                <a:cubicBezTo>
                  <a:pt x="21600" y="8963"/>
                  <a:pt x="21233" y="8730"/>
                  <a:pt x="20880" y="86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0" name="Shape 2592"/>
          <p:cNvSpPr/>
          <p:nvPr/>
        </p:nvSpPr>
        <p:spPr>
          <a:xfrm>
            <a:off x="9974839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2012"/>
                </a:moveTo>
                <a:cubicBezTo>
                  <a:pt x="20614" y="12014"/>
                  <a:pt x="20611" y="12016"/>
                  <a:pt x="20607" y="12016"/>
                </a:cubicBezTo>
                <a:lnTo>
                  <a:pt x="19602" y="12268"/>
                </a:lnTo>
                <a:cubicBezTo>
                  <a:pt x="19256" y="12354"/>
                  <a:pt x="18984" y="12622"/>
                  <a:pt x="18892" y="12966"/>
                </a:cubicBezTo>
                <a:cubicBezTo>
                  <a:pt x="18703" y="13672"/>
                  <a:pt x="18421" y="14352"/>
                  <a:pt x="18053" y="14986"/>
                </a:cubicBezTo>
                <a:cubicBezTo>
                  <a:pt x="17873" y="15295"/>
                  <a:pt x="17876" y="15677"/>
                  <a:pt x="18060" y="15984"/>
                </a:cubicBezTo>
                <a:lnTo>
                  <a:pt x="18601" y="16885"/>
                </a:lnTo>
                <a:lnTo>
                  <a:pt x="16886" y="18600"/>
                </a:lnTo>
                <a:cubicBezTo>
                  <a:pt x="16882" y="18598"/>
                  <a:pt x="16878" y="18597"/>
                  <a:pt x="16875" y="18595"/>
                </a:cubicBezTo>
                <a:lnTo>
                  <a:pt x="15978" y="18057"/>
                </a:lnTo>
                <a:cubicBezTo>
                  <a:pt x="15822" y="17964"/>
                  <a:pt x="15648" y="17917"/>
                  <a:pt x="15473" y="17917"/>
                </a:cubicBezTo>
                <a:cubicBezTo>
                  <a:pt x="15304" y="17917"/>
                  <a:pt x="15134" y="17961"/>
                  <a:pt x="14982" y="18049"/>
                </a:cubicBezTo>
                <a:cubicBezTo>
                  <a:pt x="14348" y="18415"/>
                  <a:pt x="13671" y="18696"/>
                  <a:pt x="12968" y="18884"/>
                </a:cubicBezTo>
                <a:cubicBezTo>
                  <a:pt x="12624" y="18976"/>
                  <a:pt x="12356" y="19248"/>
                  <a:pt x="12269" y="19594"/>
                </a:cubicBezTo>
                <a:lnTo>
                  <a:pt x="12016" y="20607"/>
                </a:lnTo>
                <a:cubicBezTo>
                  <a:pt x="12015" y="20611"/>
                  <a:pt x="12014" y="20614"/>
                  <a:pt x="12012" y="20619"/>
                </a:cubicBezTo>
                <a:lnTo>
                  <a:pt x="9587" y="20619"/>
                </a:lnTo>
                <a:lnTo>
                  <a:pt x="9331" y="19594"/>
                </a:lnTo>
                <a:cubicBezTo>
                  <a:pt x="9244" y="19248"/>
                  <a:pt x="8976" y="18976"/>
                  <a:pt x="8632" y="18884"/>
                </a:cubicBezTo>
                <a:cubicBezTo>
                  <a:pt x="7929" y="18696"/>
                  <a:pt x="7252" y="18415"/>
                  <a:pt x="6617" y="18049"/>
                </a:cubicBezTo>
                <a:cubicBezTo>
                  <a:pt x="6465" y="17961"/>
                  <a:pt x="6296" y="17917"/>
                  <a:pt x="6127" y="17917"/>
                </a:cubicBezTo>
                <a:cubicBezTo>
                  <a:pt x="5951" y="17917"/>
                  <a:pt x="5777" y="17964"/>
                  <a:pt x="5621" y="18057"/>
                </a:cubicBezTo>
                <a:lnTo>
                  <a:pt x="4725" y="18595"/>
                </a:lnTo>
                <a:cubicBezTo>
                  <a:pt x="4722" y="18597"/>
                  <a:pt x="4718" y="18598"/>
                  <a:pt x="4714" y="18600"/>
                </a:cubicBezTo>
                <a:lnTo>
                  <a:pt x="3000" y="16885"/>
                </a:lnTo>
                <a:lnTo>
                  <a:pt x="3540" y="15984"/>
                </a:lnTo>
                <a:cubicBezTo>
                  <a:pt x="3724" y="15677"/>
                  <a:pt x="3727" y="15295"/>
                  <a:pt x="3548" y="14986"/>
                </a:cubicBezTo>
                <a:cubicBezTo>
                  <a:pt x="3179" y="14351"/>
                  <a:pt x="2897" y="13672"/>
                  <a:pt x="2708" y="12966"/>
                </a:cubicBezTo>
                <a:cubicBezTo>
                  <a:pt x="2616" y="12622"/>
                  <a:pt x="2343" y="12354"/>
                  <a:pt x="1998" y="12268"/>
                </a:cubicBezTo>
                <a:lnTo>
                  <a:pt x="993" y="12016"/>
                </a:lnTo>
                <a:cubicBezTo>
                  <a:pt x="989" y="12016"/>
                  <a:pt x="986" y="12014"/>
                  <a:pt x="982" y="12012"/>
                </a:cubicBezTo>
                <a:lnTo>
                  <a:pt x="982" y="9587"/>
                </a:lnTo>
                <a:lnTo>
                  <a:pt x="1998" y="9333"/>
                </a:lnTo>
                <a:cubicBezTo>
                  <a:pt x="2343" y="9246"/>
                  <a:pt x="2616" y="8979"/>
                  <a:pt x="2708" y="8634"/>
                </a:cubicBezTo>
                <a:cubicBezTo>
                  <a:pt x="2897" y="7929"/>
                  <a:pt x="3179" y="7249"/>
                  <a:pt x="3548" y="6615"/>
                </a:cubicBezTo>
                <a:cubicBezTo>
                  <a:pt x="3727" y="6305"/>
                  <a:pt x="3724" y="5923"/>
                  <a:pt x="3540" y="5617"/>
                </a:cubicBezTo>
                <a:lnTo>
                  <a:pt x="3005" y="4725"/>
                </a:lnTo>
                <a:cubicBezTo>
                  <a:pt x="3004" y="4722"/>
                  <a:pt x="3002" y="4719"/>
                  <a:pt x="3000" y="4715"/>
                </a:cubicBezTo>
                <a:lnTo>
                  <a:pt x="4715" y="3000"/>
                </a:lnTo>
                <a:lnTo>
                  <a:pt x="5621" y="3543"/>
                </a:lnTo>
                <a:cubicBezTo>
                  <a:pt x="5777" y="3637"/>
                  <a:pt x="5951" y="3683"/>
                  <a:pt x="6127" y="3683"/>
                </a:cubicBezTo>
                <a:cubicBezTo>
                  <a:pt x="6296" y="3683"/>
                  <a:pt x="6465" y="3639"/>
                  <a:pt x="6618" y="3552"/>
                </a:cubicBezTo>
                <a:cubicBezTo>
                  <a:pt x="7251" y="3185"/>
                  <a:pt x="7929" y="2904"/>
                  <a:pt x="8632" y="2717"/>
                </a:cubicBezTo>
                <a:cubicBezTo>
                  <a:pt x="8976" y="2624"/>
                  <a:pt x="9244" y="2352"/>
                  <a:pt x="9331" y="2006"/>
                </a:cubicBezTo>
                <a:lnTo>
                  <a:pt x="9587" y="982"/>
                </a:lnTo>
                <a:lnTo>
                  <a:pt x="12012" y="982"/>
                </a:lnTo>
                <a:cubicBezTo>
                  <a:pt x="12014" y="986"/>
                  <a:pt x="12015" y="989"/>
                  <a:pt x="12016" y="993"/>
                </a:cubicBezTo>
                <a:lnTo>
                  <a:pt x="12269" y="2006"/>
                </a:lnTo>
                <a:cubicBezTo>
                  <a:pt x="12356" y="2352"/>
                  <a:pt x="12624" y="2624"/>
                  <a:pt x="12968" y="2717"/>
                </a:cubicBezTo>
                <a:cubicBezTo>
                  <a:pt x="13671" y="2904"/>
                  <a:pt x="14348" y="3185"/>
                  <a:pt x="14982" y="3552"/>
                </a:cubicBezTo>
                <a:cubicBezTo>
                  <a:pt x="15134" y="3639"/>
                  <a:pt x="15304" y="3683"/>
                  <a:pt x="15473" y="3683"/>
                </a:cubicBezTo>
                <a:cubicBezTo>
                  <a:pt x="15648" y="3683"/>
                  <a:pt x="15822" y="3637"/>
                  <a:pt x="15978" y="3543"/>
                </a:cubicBezTo>
                <a:lnTo>
                  <a:pt x="16884" y="3000"/>
                </a:lnTo>
                <a:lnTo>
                  <a:pt x="18600" y="4715"/>
                </a:lnTo>
                <a:cubicBezTo>
                  <a:pt x="18598" y="4719"/>
                  <a:pt x="18597" y="4722"/>
                  <a:pt x="18595" y="4725"/>
                </a:cubicBezTo>
                <a:lnTo>
                  <a:pt x="18060" y="5616"/>
                </a:lnTo>
                <a:cubicBezTo>
                  <a:pt x="17876" y="5923"/>
                  <a:pt x="17873" y="6305"/>
                  <a:pt x="18053" y="6615"/>
                </a:cubicBezTo>
                <a:cubicBezTo>
                  <a:pt x="18421" y="7249"/>
                  <a:pt x="18703" y="7928"/>
                  <a:pt x="18892" y="8634"/>
                </a:cubicBezTo>
                <a:cubicBezTo>
                  <a:pt x="18984" y="8979"/>
                  <a:pt x="19256" y="9246"/>
                  <a:pt x="19602" y="9333"/>
                </a:cubicBezTo>
                <a:lnTo>
                  <a:pt x="20618" y="9587"/>
                </a:lnTo>
                <a:cubicBezTo>
                  <a:pt x="20618" y="9587"/>
                  <a:pt x="20618" y="12012"/>
                  <a:pt x="20618" y="12012"/>
                </a:cubicBezTo>
                <a:close/>
                <a:moveTo>
                  <a:pt x="20880" y="8641"/>
                </a:moveTo>
                <a:lnTo>
                  <a:pt x="19841" y="8380"/>
                </a:lnTo>
                <a:cubicBezTo>
                  <a:pt x="19626" y="7580"/>
                  <a:pt x="19308" y="6822"/>
                  <a:pt x="18902" y="6122"/>
                </a:cubicBezTo>
                <a:lnTo>
                  <a:pt x="19455" y="5200"/>
                </a:lnTo>
                <a:cubicBezTo>
                  <a:pt x="19625" y="4871"/>
                  <a:pt x="19736" y="4463"/>
                  <a:pt x="19455" y="4182"/>
                </a:cubicBezTo>
                <a:lnTo>
                  <a:pt x="17419" y="2145"/>
                </a:lnTo>
                <a:cubicBezTo>
                  <a:pt x="17292" y="2019"/>
                  <a:pt x="17136" y="1968"/>
                  <a:pt x="16975" y="1968"/>
                </a:cubicBezTo>
                <a:cubicBezTo>
                  <a:pt x="16778" y="1968"/>
                  <a:pt x="16572" y="2043"/>
                  <a:pt x="16400" y="2145"/>
                </a:cubicBezTo>
                <a:lnTo>
                  <a:pt x="15473" y="2701"/>
                </a:lnTo>
                <a:cubicBezTo>
                  <a:pt x="14775" y="2298"/>
                  <a:pt x="14020" y="1982"/>
                  <a:pt x="13222" y="1768"/>
                </a:cubicBezTo>
                <a:lnTo>
                  <a:pt x="12960" y="720"/>
                </a:lnTo>
                <a:cubicBezTo>
                  <a:pt x="12848" y="367"/>
                  <a:pt x="12638" y="0"/>
                  <a:pt x="12240" y="0"/>
                </a:cubicBezTo>
                <a:lnTo>
                  <a:pt x="9360" y="0"/>
                </a:lnTo>
                <a:cubicBezTo>
                  <a:pt x="8962" y="0"/>
                  <a:pt x="8730" y="367"/>
                  <a:pt x="8640" y="720"/>
                </a:cubicBezTo>
                <a:lnTo>
                  <a:pt x="8378" y="1768"/>
                </a:lnTo>
                <a:cubicBezTo>
                  <a:pt x="7580" y="1982"/>
                  <a:pt x="6825" y="2298"/>
                  <a:pt x="6127" y="2701"/>
                </a:cubicBezTo>
                <a:lnTo>
                  <a:pt x="5200" y="2145"/>
                </a:lnTo>
                <a:cubicBezTo>
                  <a:pt x="5028" y="2043"/>
                  <a:pt x="4822" y="1968"/>
                  <a:pt x="4625" y="1968"/>
                </a:cubicBezTo>
                <a:cubicBezTo>
                  <a:pt x="4464" y="1968"/>
                  <a:pt x="4308" y="2019"/>
                  <a:pt x="4181" y="2145"/>
                </a:cubicBezTo>
                <a:lnTo>
                  <a:pt x="2145" y="4182"/>
                </a:lnTo>
                <a:cubicBezTo>
                  <a:pt x="1864" y="4463"/>
                  <a:pt x="1975" y="4871"/>
                  <a:pt x="2145" y="5200"/>
                </a:cubicBezTo>
                <a:lnTo>
                  <a:pt x="2698" y="6122"/>
                </a:lnTo>
                <a:cubicBezTo>
                  <a:pt x="2292" y="6822"/>
                  <a:pt x="1973" y="7580"/>
                  <a:pt x="1759" y="8380"/>
                </a:cubicBezTo>
                <a:lnTo>
                  <a:pt x="720" y="8641"/>
                </a:lnTo>
                <a:cubicBezTo>
                  <a:pt x="367" y="8730"/>
                  <a:pt x="0" y="8962"/>
                  <a:pt x="0" y="9361"/>
                </a:cubicBezTo>
                <a:lnTo>
                  <a:pt x="0" y="12240"/>
                </a:lnTo>
                <a:cubicBezTo>
                  <a:pt x="0" y="12638"/>
                  <a:pt x="367" y="12848"/>
                  <a:pt x="720" y="12960"/>
                </a:cubicBezTo>
                <a:lnTo>
                  <a:pt x="1759" y="13220"/>
                </a:lnTo>
                <a:cubicBezTo>
                  <a:pt x="1973" y="14021"/>
                  <a:pt x="2292" y="14778"/>
                  <a:pt x="2698" y="15479"/>
                </a:cubicBezTo>
                <a:lnTo>
                  <a:pt x="2145" y="16400"/>
                </a:lnTo>
                <a:cubicBezTo>
                  <a:pt x="1959" y="16713"/>
                  <a:pt x="1864" y="17137"/>
                  <a:pt x="2145" y="17419"/>
                </a:cubicBezTo>
                <a:lnTo>
                  <a:pt x="4181" y="19455"/>
                </a:lnTo>
                <a:cubicBezTo>
                  <a:pt x="4305" y="19579"/>
                  <a:pt x="4454" y="19627"/>
                  <a:pt x="4610" y="19627"/>
                </a:cubicBezTo>
                <a:cubicBezTo>
                  <a:pt x="4807" y="19627"/>
                  <a:pt x="5016" y="19550"/>
                  <a:pt x="5200" y="19455"/>
                </a:cubicBezTo>
                <a:lnTo>
                  <a:pt x="6127" y="18899"/>
                </a:lnTo>
                <a:cubicBezTo>
                  <a:pt x="6825" y="19302"/>
                  <a:pt x="7580" y="19619"/>
                  <a:pt x="8378" y="19832"/>
                </a:cubicBezTo>
                <a:lnTo>
                  <a:pt x="8640" y="20880"/>
                </a:lnTo>
                <a:cubicBezTo>
                  <a:pt x="8730" y="21233"/>
                  <a:pt x="8962" y="21600"/>
                  <a:pt x="9360" y="21600"/>
                </a:cubicBezTo>
                <a:lnTo>
                  <a:pt x="12240" y="21600"/>
                </a:lnTo>
                <a:cubicBezTo>
                  <a:pt x="12638" y="21600"/>
                  <a:pt x="12848" y="21233"/>
                  <a:pt x="12960" y="20880"/>
                </a:cubicBezTo>
                <a:lnTo>
                  <a:pt x="13222" y="19832"/>
                </a:lnTo>
                <a:cubicBezTo>
                  <a:pt x="14020" y="19619"/>
                  <a:pt x="14775" y="19302"/>
                  <a:pt x="15473" y="18899"/>
                </a:cubicBezTo>
                <a:lnTo>
                  <a:pt x="16400" y="19455"/>
                </a:lnTo>
                <a:cubicBezTo>
                  <a:pt x="16584" y="19550"/>
                  <a:pt x="16793" y="19627"/>
                  <a:pt x="16990" y="19627"/>
                </a:cubicBezTo>
                <a:cubicBezTo>
                  <a:pt x="17146" y="19627"/>
                  <a:pt x="17294" y="19579"/>
                  <a:pt x="17419" y="19455"/>
                </a:cubicBezTo>
                <a:lnTo>
                  <a:pt x="19455" y="17419"/>
                </a:lnTo>
                <a:cubicBezTo>
                  <a:pt x="19736" y="17137"/>
                  <a:pt x="19641" y="16713"/>
                  <a:pt x="19455" y="16400"/>
                </a:cubicBezTo>
                <a:lnTo>
                  <a:pt x="18902" y="15479"/>
                </a:lnTo>
                <a:cubicBezTo>
                  <a:pt x="19308" y="14778"/>
                  <a:pt x="19626" y="14021"/>
                  <a:pt x="19841" y="13220"/>
                </a:cubicBezTo>
                <a:lnTo>
                  <a:pt x="20880" y="12960"/>
                </a:lnTo>
                <a:cubicBezTo>
                  <a:pt x="21233" y="12848"/>
                  <a:pt x="21600" y="12638"/>
                  <a:pt x="21600" y="12240"/>
                </a:cubicBezTo>
                <a:lnTo>
                  <a:pt x="21600" y="9361"/>
                </a:lnTo>
                <a:cubicBezTo>
                  <a:pt x="21600" y="8962"/>
                  <a:pt x="21233" y="8730"/>
                  <a:pt x="20880" y="8641"/>
                </a:cubicBezTo>
                <a:moveTo>
                  <a:pt x="15709" y="10800"/>
                </a:moveTo>
                <a:cubicBezTo>
                  <a:pt x="15709" y="13346"/>
                  <a:pt x="13771" y="15438"/>
                  <a:pt x="11291" y="15685"/>
                </a:cubicBezTo>
                <a:lnTo>
                  <a:pt x="11291" y="12694"/>
                </a:lnTo>
                <a:cubicBezTo>
                  <a:pt x="12137" y="12476"/>
                  <a:pt x="12764" y="11714"/>
                  <a:pt x="12764" y="10800"/>
                </a:cubicBezTo>
                <a:cubicBezTo>
                  <a:pt x="12764" y="10630"/>
                  <a:pt x="12735" y="10468"/>
                  <a:pt x="12694" y="10310"/>
                </a:cubicBezTo>
                <a:lnTo>
                  <a:pt x="15308" y="8857"/>
                </a:lnTo>
                <a:cubicBezTo>
                  <a:pt x="15565" y="9453"/>
                  <a:pt x="15709" y="10110"/>
                  <a:pt x="15709" y="10800"/>
                </a:cubicBezTo>
                <a:moveTo>
                  <a:pt x="9818" y="10800"/>
                </a:moveTo>
                <a:cubicBezTo>
                  <a:pt x="9818" y="10258"/>
                  <a:pt x="10258" y="9818"/>
                  <a:pt x="10800" y="9818"/>
                </a:cubicBezTo>
                <a:cubicBezTo>
                  <a:pt x="11342" y="9818"/>
                  <a:pt x="11782" y="10258"/>
                  <a:pt x="11782" y="10800"/>
                </a:cubicBezTo>
                <a:cubicBezTo>
                  <a:pt x="11782" y="11342"/>
                  <a:pt x="11342" y="11782"/>
                  <a:pt x="10800" y="11782"/>
                </a:cubicBezTo>
                <a:cubicBezTo>
                  <a:pt x="10258" y="11782"/>
                  <a:pt x="9818" y="11342"/>
                  <a:pt x="9818" y="10800"/>
                </a:cubicBezTo>
                <a:moveTo>
                  <a:pt x="10309" y="15685"/>
                </a:moveTo>
                <a:cubicBezTo>
                  <a:pt x="7829" y="15438"/>
                  <a:pt x="5891" y="13346"/>
                  <a:pt x="5891" y="10800"/>
                </a:cubicBezTo>
                <a:cubicBezTo>
                  <a:pt x="5891" y="10110"/>
                  <a:pt x="6035" y="9453"/>
                  <a:pt x="6292" y="8857"/>
                </a:cubicBezTo>
                <a:lnTo>
                  <a:pt x="8906" y="10310"/>
                </a:lnTo>
                <a:cubicBezTo>
                  <a:pt x="8865" y="10468"/>
                  <a:pt x="8836" y="10630"/>
                  <a:pt x="8836" y="10800"/>
                </a:cubicBezTo>
                <a:cubicBezTo>
                  <a:pt x="8836" y="11714"/>
                  <a:pt x="9463" y="12476"/>
                  <a:pt x="10309" y="12694"/>
                </a:cubicBezTo>
                <a:cubicBezTo>
                  <a:pt x="10309" y="12694"/>
                  <a:pt x="10309" y="15685"/>
                  <a:pt x="10309" y="15685"/>
                </a:cubicBezTo>
                <a:close/>
                <a:moveTo>
                  <a:pt x="10800" y="5891"/>
                </a:moveTo>
                <a:cubicBezTo>
                  <a:pt x="12470" y="5891"/>
                  <a:pt x="13942" y="6727"/>
                  <a:pt x="14829" y="8000"/>
                </a:cubicBezTo>
                <a:lnTo>
                  <a:pt x="12220" y="9450"/>
                </a:lnTo>
                <a:cubicBezTo>
                  <a:pt x="11862" y="9074"/>
                  <a:pt x="11360" y="8836"/>
                  <a:pt x="10800" y="8836"/>
                </a:cubicBezTo>
                <a:cubicBezTo>
                  <a:pt x="10240" y="8836"/>
                  <a:pt x="9738" y="9074"/>
                  <a:pt x="9380" y="9450"/>
                </a:cubicBezTo>
                <a:lnTo>
                  <a:pt x="6771" y="8000"/>
                </a:lnTo>
                <a:cubicBezTo>
                  <a:pt x="7658" y="6727"/>
                  <a:pt x="9130" y="5891"/>
                  <a:pt x="10800" y="5891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3" y="16691"/>
                  <a:pt x="16691" y="14054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1" name="Shape 2593"/>
          <p:cNvSpPr/>
          <p:nvPr/>
        </p:nvSpPr>
        <p:spPr>
          <a:xfrm>
            <a:off x="10508100" y="195619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8095"/>
                </a:moveTo>
                <a:lnTo>
                  <a:pt x="20091" y="8640"/>
                </a:lnTo>
                <a:cubicBezTo>
                  <a:pt x="19294" y="8426"/>
                  <a:pt x="18482" y="8322"/>
                  <a:pt x="17675" y="8322"/>
                </a:cubicBezTo>
                <a:lnTo>
                  <a:pt x="17150" y="7377"/>
                </a:lnTo>
                <a:cubicBezTo>
                  <a:pt x="17052" y="7203"/>
                  <a:pt x="16911" y="7035"/>
                  <a:pt x="16741" y="6937"/>
                </a:cubicBezTo>
                <a:cubicBezTo>
                  <a:pt x="16601" y="6856"/>
                  <a:pt x="16442" y="6822"/>
                  <a:pt x="16268" y="6868"/>
                </a:cubicBezTo>
                <a:lnTo>
                  <a:pt x="13487" y="7613"/>
                </a:lnTo>
                <a:cubicBezTo>
                  <a:pt x="13102" y="7716"/>
                  <a:pt x="12995" y="8125"/>
                  <a:pt x="12977" y="8495"/>
                </a:cubicBezTo>
                <a:lnTo>
                  <a:pt x="12996" y="9570"/>
                </a:lnTo>
                <a:cubicBezTo>
                  <a:pt x="12293" y="9973"/>
                  <a:pt x="11639" y="10471"/>
                  <a:pt x="11053" y="11057"/>
                </a:cubicBezTo>
                <a:lnTo>
                  <a:pt x="10023" y="10762"/>
                </a:lnTo>
                <a:cubicBezTo>
                  <a:pt x="9673" y="10664"/>
                  <a:pt x="9239" y="10682"/>
                  <a:pt x="9040" y="11026"/>
                </a:cubicBezTo>
                <a:lnTo>
                  <a:pt x="7600" y="13520"/>
                </a:lnTo>
                <a:cubicBezTo>
                  <a:pt x="7401" y="13864"/>
                  <a:pt x="7614" y="14229"/>
                  <a:pt x="7863" y="14504"/>
                </a:cubicBezTo>
                <a:lnTo>
                  <a:pt x="8633" y="15248"/>
                </a:lnTo>
                <a:cubicBezTo>
                  <a:pt x="8419" y="16049"/>
                  <a:pt x="8315" y="16864"/>
                  <a:pt x="8317" y="17674"/>
                </a:cubicBezTo>
                <a:lnTo>
                  <a:pt x="7377" y="18196"/>
                </a:lnTo>
                <a:cubicBezTo>
                  <a:pt x="7060" y="18373"/>
                  <a:pt x="6765" y="18693"/>
                  <a:pt x="6868" y="19077"/>
                </a:cubicBezTo>
                <a:lnTo>
                  <a:pt x="7281" y="20619"/>
                </a:lnTo>
                <a:lnTo>
                  <a:pt x="1964" y="20619"/>
                </a:lnTo>
                <a:cubicBezTo>
                  <a:pt x="1422" y="20619"/>
                  <a:pt x="982" y="20178"/>
                  <a:pt x="982" y="19636"/>
                </a:cubicBezTo>
                <a:lnTo>
                  <a:pt x="982" y="11291"/>
                </a:lnTo>
                <a:lnTo>
                  <a:pt x="1931" y="11291"/>
                </a:lnTo>
                <a:cubicBezTo>
                  <a:pt x="2328" y="11291"/>
                  <a:pt x="2538" y="10924"/>
                  <a:pt x="2651" y="10571"/>
                </a:cubicBezTo>
                <a:lnTo>
                  <a:pt x="2913" y="9523"/>
                </a:lnTo>
                <a:cubicBezTo>
                  <a:pt x="3711" y="9310"/>
                  <a:pt x="4466" y="8993"/>
                  <a:pt x="5164" y="8590"/>
                </a:cubicBezTo>
                <a:lnTo>
                  <a:pt x="6091" y="9146"/>
                </a:lnTo>
                <a:cubicBezTo>
                  <a:pt x="6275" y="9241"/>
                  <a:pt x="6484" y="9317"/>
                  <a:pt x="6681" y="9317"/>
                </a:cubicBezTo>
                <a:cubicBezTo>
                  <a:pt x="6837" y="9317"/>
                  <a:pt x="6985" y="9270"/>
                  <a:pt x="7110" y="9146"/>
                </a:cubicBezTo>
                <a:lnTo>
                  <a:pt x="9146" y="7109"/>
                </a:lnTo>
                <a:cubicBezTo>
                  <a:pt x="9427" y="6828"/>
                  <a:pt x="9332" y="6404"/>
                  <a:pt x="9146" y="6091"/>
                </a:cubicBezTo>
                <a:lnTo>
                  <a:pt x="8593" y="5169"/>
                </a:lnTo>
                <a:cubicBezTo>
                  <a:pt x="8999" y="4469"/>
                  <a:pt x="9317" y="3711"/>
                  <a:pt x="9531" y="2911"/>
                </a:cubicBezTo>
                <a:lnTo>
                  <a:pt x="10571" y="2651"/>
                </a:lnTo>
                <a:cubicBezTo>
                  <a:pt x="10924" y="2538"/>
                  <a:pt x="11291" y="2328"/>
                  <a:pt x="11291" y="1931"/>
                </a:cubicBezTo>
                <a:lnTo>
                  <a:pt x="11291" y="982"/>
                </a:ln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8095"/>
                  <a:pt x="20618" y="8095"/>
                </a:cubicBezTo>
                <a:close/>
                <a:moveTo>
                  <a:pt x="20618" y="12594"/>
                </a:moveTo>
                <a:cubicBezTo>
                  <a:pt x="19750" y="12088"/>
                  <a:pt x="18750" y="11782"/>
                  <a:pt x="17673" y="11782"/>
                </a:cubicBezTo>
                <a:cubicBezTo>
                  <a:pt x="14419" y="11782"/>
                  <a:pt x="11782" y="14419"/>
                  <a:pt x="11782" y="17673"/>
                </a:cubicBezTo>
                <a:cubicBezTo>
                  <a:pt x="11782" y="18751"/>
                  <a:pt x="12088" y="19750"/>
                  <a:pt x="12594" y="20619"/>
                </a:cubicBezTo>
                <a:lnTo>
                  <a:pt x="8298" y="20619"/>
                </a:lnTo>
                <a:lnTo>
                  <a:pt x="7875" y="19042"/>
                </a:lnTo>
                <a:lnTo>
                  <a:pt x="8794" y="18532"/>
                </a:lnTo>
                <a:cubicBezTo>
                  <a:pt x="9106" y="18358"/>
                  <a:pt x="9299" y="18028"/>
                  <a:pt x="9299" y="17671"/>
                </a:cubicBezTo>
                <a:cubicBezTo>
                  <a:pt x="9298" y="16938"/>
                  <a:pt x="9392" y="16208"/>
                  <a:pt x="9582" y="15502"/>
                </a:cubicBezTo>
                <a:cubicBezTo>
                  <a:pt x="9674" y="15158"/>
                  <a:pt x="9572" y="14791"/>
                  <a:pt x="9316" y="14543"/>
                </a:cubicBezTo>
                <a:lnTo>
                  <a:pt x="8572" y="13823"/>
                </a:lnTo>
                <a:cubicBezTo>
                  <a:pt x="8569" y="13820"/>
                  <a:pt x="8566" y="13817"/>
                  <a:pt x="8564" y="13813"/>
                </a:cubicBezTo>
                <a:lnTo>
                  <a:pt x="9776" y="11713"/>
                </a:lnTo>
                <a:lnTo>
                  <a:pt x="10783" y="12001"/>
                </a:lnTo>
                <a:cubicBezTo>
                  <a:pt x="11126" y="12099"/>
                  <a:pt x="11495" y="12003"/>
                  <a:pt x="11748" y="11751"/>
                </a:cubicBezTo>
                <a:cubicBezTo>
                  <a:pt x="12264" y="11234"/>
                  <a:pt x="12848" y="10787"/>
                  <a:pt x="13485" y="10421"/>
                </a:cubicBezTo>
                <a:cubicBezTo>
                  <a:pt x="13794" y="10243"/>
                  <a:pt x="13983" y="9911"/>
                  <a:pt x="13977" y="9554"/>
                </a:cubicBezTo>
                <a:lnTo>
                  <a:pt x="13960" y="8514"/>
                </a:lnTo>
                <a:lnTo>
                  <a:pt x="13960" y="8503"/>
                </a:lnTo>
                <a:lnTo>
                  <a:pt x="16304" y="7875"/>
                </a:lnTo>
                <a:lnTo>
                  <a:pt x="16817" y="8799"/>
                </a:lnTo>
                <a:cubicBezTo>
                  <a:pt x="16905" y="8958"/>
                  <a:pt x="17032" y="9085"/>
                  <a:pt x="17184" y="9172"/>
                </a:cubicBezTo>
                <a:cubicBezTo>
                  <a:pt x="17330" y="9257"/>
                  <a:pt x="17499" y="9304"/>
                  <a:pt x="17675" y="9304"/>
                </a:cubicBezTo>
                <a:cubicBezTo>
                  <a:pt x="18407" y="9304"/>
                  <a:pt x="19135" y="9399"/>
                  <a:pt x="19837" y="9589"/>
                </a:cubicBezTo>
                <a:cubicBezTo>
                  <a:pt x="20106" y="9660"/>
                  <a:pt x="20389" y="9611"/>
                  <a:pt x="20618" y="9464"/>
                </a:cubicBezTo>
                <a:cubicBezTo>
                  <a:pt x="20618" y="9464"/>
                  <a:pt x="20618" y="12594"/>
                  <a:pt x="20618" y="12594"/>
                </a:cubicBezTo>
                <a:close/>
                <a:moveTo>
                  <a:pt x="20618" y="15475"/>
                </a:moveTo>
                <a:lnTo>
                  <a:pt x="19093" y="16323"/>
                </a:lnTo>
                <a:cubicBezTo>
                  <a:pt x="18735" y="15946"/>
                  <a:pt x="18233" y="15709"/>
                  <a:pt x="17673" y="15709"/>
                </a:cubicBezTo>
                <a:cubicBezTo>
                  <a:pt x="17113" y="15709"/>
                  <a:pt x="16610" y="15946"/>
                  <a:pt x="16253" y="16323"/>
                </a:cubicBezTo>
                <a:lnTo>
                  <a:pt x="13643" y="14873"/>
                </a:lnTo>
                <a:cubicBezTo>
                  <a:pt x="14530" y="13599"/>
                  <a:pt x="16003" y="12764"/>
                  <a:pt x="17673" y="12764"/>
                </a:cubicBezTo>
                <a:cubicBezTo>
                  <a:pt x="18783" y="12764"/>
                  <a:pt x="19798" y="13141"/>
                  <a:pt x="20618" y="13764"/>
                </a:cubicBezTo>
                <a:cubicBezTo>
                  <a:pt x="20618" y="13764"/>
                  <a:pt x="20618" y="15475"/>
                  <a:pt x="20618" y="15475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9"/>
                  <a:pt x="19636" y="20619"/>
                </a:cubicBezTo>
                <a:lnTo>
                  <a:pt x="18164" y="20619"/>
                </a:lnTo>
                <a:lnTo>
                  <a:pt x="18164" y="19567"/>
                </a:lnTo>
                <a:cubicBezTo>
                  <a:pt x="19009" y="19348"/>
                  <a:pt x="19636" y="18587"/>
                  <a:pt x="19636" y="17673"/>
                </a:cubicBezTo>
                <a:cubicBezTo>
                  <a:pt x="19636" y="17502"/>
                  <a:pt x="19608" y="17339"/>
                  <a:pt x="19567" y="17182"/>
                </a:cubicBezTo>
                <a:lnTo>
                  <a:pt x="20618" y="16598"/>
                </a:lnTo>
                <a:cubicBezTo>
                  <a:pt x="20618" y="16598"/>
                  <a:pt x="20618" y="19636"/>
                  <a:pt x="20618" y="19636"/>
                </a:cubicBezTo>
                <a:close/>
                <a:moveTo>
                  <a:pt x="16691" y="17673"/>
                </a:moveTo>
                <a:cubicBezTo>
                  <a:pt x="16691" y="17131"/>
                  <a:pt x="17131" y="16691"/>
                  <a:pt x="17673" y="16691"/>
                </a:cubicBezTo>
                <a:cubicBezTo>
                  <a:pt x="18214" y="16691"/>
                  <a:pt x="18655" y="17131"/>
                  <a:pt x="18655" y="17673"/>
                </a:cubicBezTo>
                <a:cubicBezTo>
                  <a:pt x="18655" y="18215"/>
                  <a:pt x="18214" y="18655"/>
                  <a:pt x="17673" y="18655"/>
                </a:cubicBezTo>
                <a:cubicBezTo>
                  <a:pt x="17131" y="18655"/>
                  <a:pt x="16691" y="18215"/>
                  <a:pt x="16691" y="17673"/>
                </a:cubicBezTo>
                <a:moveTo>
                  <a:pt x="17182" y="20619"/>
                </a:moveTo>
                <a:lnTo>
                  <a:pt x="13757" y="20619"/>
                </a:lnTo>
                <a:cubicBezTo>
                  <a:pt x="13138" y="19797"/>
                  <a:pt x="12764" y="18781"/>
                  <a:pt x="12764" y="17673"/>
                </a:cubicBezTo>
                <a:cubicBezTo>
                  <a:pt x="12764" y="16982"/>
                  <a:pt x="12907" y="16326"/>
                  <a:pt x="13165" y="15730"/>
                </a:cubicBezTo>
                <a:lnTo>
                  <a:pt x="15779" y="17182"/>
                </a:lnTo>
                <a:cubicBezTo>
                  <a:pt x="15738" y="17339"/>
                  <a:pt x="15709" y="17502"/>
                  <a:pt x="15709" y="17673"/>
                </a:cubicBezTo>
                <a:cubicBezTo>
                  <a:pt x="15709" y="18587"/>
                  <a:pt x="16336" y="19348"/>
                  <a:pt x="17182" y="19567"/>
                </a:cubicBezTo>
                <a:cubicBezTo>
                  <a:pt x="17182" y="19567"/>
                  <a:pt x="17182" y="20619"/>
                  <a:pt x="17182" y="20619"/>
                </a:cubicBezTo>
                <a:close/>
                <a:moveTo>
                  <a:pt x="982" y="5376"/>
                </a:moveTo>
                <a:cubicBezTo>
                  <a:pt x="3301" y="5145"/>
                  <a:pt x="5145" y="3301"/>
                  <a:pt x="5375" y="982"/>
                </a:cubicBezTo>
                <a:lnTo>
                  <a:pt x="10309" y="982"/>
                </a:lnTo>
                <a:lnTo>
                  <a:pt x="10309" y="1703"/>
                </a:lnTo>
                <a:cubicBezTo>
                  <a:pt x="10305" y="1705"/>
                  <a:pt x="10302" y="1706"/>
                  <a:pt x="10298" y="1707"/>
                </a:cubicBezTo>
                <a:lnTo>
                  <a:pt x="9293" y="1958"/>
                </a:lnTo>
                <a:cubicBezTo>
                  <a:pt x="8947" y="2045"/>
                  <a:pt x="8675" y="2313"/>
                  <a:pt x="8583" y="2657"/>
                </a:cubicBezTo>
                <a:cubicBezTo>
                  <a:pt x="8394" y="3363"/>
                  <a:pt x="8112" y="4042"/>
                  <a:pt x="7744" y="4676"/>
                </a:cubicBezTo>
                <a:cubicBezTo>
                  <a:pt x="7564" y="4986"/>
                  <a:pt x="7567" y="5368"/>
                  <a:pt x="7751" y="5674"/>
                </a:cubicBezTo>
                <a:lnTo>
                  <a:pt x="8292" y="6575"/>
                </a:lnTo>
                <a:lnTo>
                  <a:pt x="6576" y="8291"/>
                </a:lnTo>
                <a:cubicBezTo>
                  <a:pt x="6573" y="8290"/>
                  <a:pt x="6569" y="8288"/>
                  <a:pt x="6566" y="8286"/>
                </a:cubicBezTo>
                <a:lnTo>
                  <a:pt x="5669" y="7748"/>
                </a:lnTo>
                <a:cubicBezTo>
                  <a:pt x="5513" y="7655"/>
                  <a:pt x="5339" y="7608"/>
                  <a:pt x="5164" y="7608"/>
                </a:cubicBezTo>
                <a:cubicBezTo>
                  <a:pt x="4995" y="7608"/>
                  <a:pt x="4825" y="7652"/>
                  <a:pt x="4673" y="7739"/>
                </a:cubicBezTo>
                <a:cubicBezTo>
                  <a:pt x="4039" y="8106"/>
                  <a:pt x="3362" y="8387"/>
                  <a:pt x="2659" y="8575"/>
                </a:cubicBezTo>
                <a:cubicBezTo>
                  <a:pt x="2315" y="8666"/>
                  <a:pt x="2047" y="8938"/>
                  <a:pt x="1960" y="9285"/>
                </a:cubicBezTo>
                <a:lnTo>
                  <a:pt x="1707" y="10298"/>
                </a:lnTo>
                <a:cubicBezTo>
                  <a:pt x="1706" y="10302"/>
                  <a:pt x="1705" y="10305"/>
                  <a:pt x="1703" y="10310"/>
                </a:cubicBezTo>
                <a:lnTo>
                  <a:pt x="982" y="10310"/>
                </a:lnTo>
                <a:cubicBezTo>
                  <a:pt x="982" y="10310"/>
                  <a:pt x="982" y="5376"/>
                  <a:pt x="982" y="5376"/>
                </a:cubicBezTo>
                <a:close/>
                <a:moveTo>
                  <a:pt x="982" y="1964"/>
                </a:moveTo>
                <a:cubicBezTo>
                  <a:pt x="982" y="1421"/>
                  <a:pt x="1422" y="982"/>
                  <a:pt x="1964" y="982"/>
                </a:cubicBezTo>
                <a:lnTo>
                  <a:pt x="4384" y="982"/>
                </a:lnTo>
                <a:cubicBezTo>
                  <a:pt x="4162" y="2758"/>
                  <a:pt x="2758" y="4162"/>
                  <a:pt x="982" y="4384"/>
                </a:cubicBezTo>
                <a:cubicBezTo>
                  <a:pt x="982" y="4384"/>
                  <a:pt x="982" y="1964"/>
                  <a:pt x="982" y="1964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2" name="Shape 2594"/>
          <p:cNvSpPr/>
          <p:nvPr/>
        </p:nvSpPr>
        <p:spPr>
          <a:xfrm>
            <a:off x="11041361" y="1981586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436" y="8400"/>
                </a:moveTo>
                <a:lnTo>
                  <a:pt x="18164" y="8400"/>
                </a:lnTo>
                <a:cubicBezTo>
                  <a:pt x="18435" y="8400"/>
                  <a:pt x="18655" y="8132"/>
                  <a:pt x="18655" y="7800"/>
                </a:cubicBezTo>
                <a:cubicBezTo>
                  <a:pt x="18655" y="7468"/>
                  <a:pt x="18435" y="7200"/>
                  <a:pt x="18164" y="7200"/>
                </a:cubicBezTo>
                <a:lnTo>
                  <a:pt x="3436" y="7200"/>
                </a:lnTo>
                <a:cubicBezTo>
                  <a:pt x="3165" y="7200"/>
                  <a:pt x="2945" y="7468"/>
                  <a:pt x="2945" y="7800"/>
                </a:cubicBezTo>
                <a:cubicBezTo>
                  <a:pt x="2945" y="8132"/>
                  <a:pt x="3165" y="8400"/>
                  <a:pt x="3436" y="8400"/>
                </a:cubicBezTo>
                <a:moveTo>
                  <a:pt x="3436" y="10800"/>
                </a:moveTo>
                <a:lnTo>
                  <a:pt x="18164" y="10800"/>
                </a:lnTo>
                <a:cubicBezTo>
                  <a:pt x="18435" y="10800"/>
                  <a:pt x="18655" y="10532"/>
                  <a:pt x="18655" y="10200"/>
                </a:cubicBezTo>
                <a:cubicBezTo>
                  <a:pt x="18655" y="9868"/>
                  <a:pt x="18435" y="9600"/>
                  <a:pt x="18164" y="9600"/>
                </a:cubicBezTo>
                <a:lnTo>
                  <a:pt x="3436" y="9600"/>
                </a:lnTo>
                <a:cubicBezTo>
                  <a:pt x="3165" y="9600"/>
                  <a:pt x="2945" y="9868"/>
                  <a:pt x="2945" y="10200"/>
                </a:cubicBezTo>
                <a:cubicBezTo>
                  <a:pt x="2945" y="10532"/>
                  <a:pt x="3165" y="10800"/>
                  <a:pt x="3436" y="10800"/>
                </a:cubicBezTo>
                <a:moveTo>
                  <a:pt x="3436" y="13200"/>
                </a:moveTo>
                <a:lnTo>
                  <a:pt x="13255" y="13200"/>
                </a:lnTo>
                <a:cubicBezTo>
                  <a:pt x="13526" y="13200"/>
                  <a:pt x="13745" y="12931"/>
                  <a:pt x="13745" y="12601"/>
                </a:cubicBezTo>
                <a:cubicBezTo>
                  <a:pt x="13745" y="12268"/>
                  <a:pt x="13526" y="12000"/>
                  <a:pt x="13255" y="12000"/>
                </a:cubicBezTo>
                <a:lnTo>
                  <a:pt x="3436" y="12000"/>
                </a:lnTo>
                <a:cubicBezTo>
                  <a:pt x="3165" y="12000"/>
                  <a:pt x="2945" y="12268"/>
                  <a:pt x="2945" y="12601"/>
                </a:cubicBezTo>
                <a:cubicBezTo>
                  <a:pt x="2945" y="12931"/>
                  <a:pt x="3165" y="13200"/>
                  <a:pt x="3436" y="13200"/>
                </a:cubicBezTo>
                <a:moveTo>
                  <a:pt x="20618" y="19200"/>
                </a:moveTo>
                <a:lnTo>
                  <a:pt x="18114" y="19200"/>
                </a:lnTo>
                <a:cubicBezTo>
                  <a:pt x="17887" y="17831"/>
                  <a:pt x="16897" y="16800"/>
                  <a:pt x="15709" y="16800"/>
                </a:cubicBezTo>
                <a:cubicBezTo>
                  <a:pt x="14522" y="16800"/>
                  <a:pt x="13532" y="17831"/>
                  <a:pt x="13304" y="19200"/>
                </a:cubicBezTo>
                <a:lnTo>
                  <a:pt x="8296" y="19200"/>
                </a:lnTo>
                <a:cubicBezTo>
                  <a:pt x="8068" y="17831"/>
                  <a:pt x="7078" y="16800"/>
                  <a:pt x="5891" y="16800"/>
                </a:cubicBezTo>
                <a:cubicBezTo>
                  <a:pt x="4703" y="16800"/>
                  <a:pt x="3713" y="17831"/>
                  <a:pt x="3486" y="19200"/>
                </a:cubicBezTo>
                <a:lnTo>
                  <a:pt x="982" y="19200"/>
                </a:lnTo>
                <a:lnTo>
                  <a:pt x="982" y="1200"/>
                </a:lnTo>
                <a:lnTo>
                  <a:pt x="20618" y="1200"/>
                </a:lnTo>
                <a:cubicBezTo>
                  <a:pt x="20618" y="1200"/>
                  <a:pt x="20618" y="19200"/>
                  <a:pt x="20618" y="19200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19200"/>
                </a:lnTo>
                <a:cubicBezTo>
                  <a:pt x="0" y="19862"/>
                  <a:pt x="440" y="20400"/>
                  <a:pt x="982" y="20400"/>
                </a:cubicBezTo>
                <a:lnTo>
                  <a:pt x="3927" y="20400"/>
                </a:lnTo>
                <a:cubicBezTo>
                  <a:pt x="4199" y="20400"/>
                  <a:pt x="4418" y="20132"/>
                  <a:pt x="4418" y="19800"/>
                </a:cubicBezTo>
                <a:cubicBezTo>
                  <a:pt x="4418" y="18807"/>
                  <a:pt x="5078" y="18000"/>
                  <a:pt x="5891" y="18000"/>
                </a:cubicBezTo>
                <a:cubicBezTo>
                  <a:pt x="6704" y="18000"/>
                  <a:pt x="7364" y="18807"/>
                  <a:pt x="7364" y="19800"/>
                </a:cubicBezTo>
                <a:cubicBezTo>
                  <a:pt x="7364" y="20132"/>
                  <a:pt x="7583" y="20400"/>
                  <a:pt x="7855" y="20400"/>
                </a:cubicBezTo>
                <a:lnTo>
                  <a:pt x="13745" y="20400"/>
                </a:lnTo>
                <a:cubicBezTo>
                  <a:pt x="14017" y="20400"/>
                  <a:pt x="14236" y="20132"/>
                  <a:pt x="14236" y="19800"/>
                </a:cubicBezTo>
                <a:cubicBezTo>
                  <a:pt x="14236" y="18807"/>
                  <a:pt x="14896" y="18000"/>
                  <a:pt x="15709" y="18000"/>
                </a:cubicBezTo>
                <a:cubicBezTo>
                  <a:pt x="16523" y="18000"/>
                  <a:pt x="17182" y="18807"/>
                  <a:pt x="17182" y="19800"/>
                </a:cubicBezTo>
                <a:cubicBezTo>
                  <a:pt x="17182" y="20132"/>
                  <a:pt x="17401" y="20400"/>
                  <a:pt x="17673" y="20400"/>
                </a:cubicBezTo>
                <a:lnTo>
                  <a:pt x="20618" y="20400"/>
                </a:lnTo>
                <a:cubicBezTo>
                  <a:pt x="21160" y="20400"/>
                  <a:pt x="21600" y="19862"/>
                  <a:pt x="21600" y="192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5891" y="19200"/>
                </a:moveTo>
                <a:cubicBezTo>
                  <a:pt x="5620" y="19200"/>
                  <a:pt x="5400" y="19468"/>
                  <a:pt x="5400" y="19800"/>
                </a:cubicBezTo>
                <a:lnTo>
                  <a:pt x="5400" y="21000"/>
                </a:lnTo>
                <a:cubicBezTo>
                  <a:pt x="5400" y="21332"/>
                  <a:pt x="5620" y="21600"/>
                  <a:pt x="5891" y="21600"/>
                </a:cubicBezTo>
                <a:cubicBezTo>
                  <a:pt x="6162" y="21600"/>
                  <a:pt x="6382" y="21332"/>
                  <a:pt x="6382" y="21000"/>
                </a:cubicBezTo>
                <a:lnTo>
                  <a:pt x="6382" y="19800"/>
                </a:lnTo>
                <a:cubicBezTo>
                  <a:pt x="6382" y="19468"/>
                  <a:pt x="6162" y="19200"/>
                  <a:pt x="5891" y="19200"/>
                </a:cubicBezTo>
                <a:moveTo>
                  <a:pt x="3436" y="6000"/>
                </a:moveTo>
                <a:lnTo>
                  <a:pt x="18164" y="6000"/>
                </a:lnTo>
                <a:cubicBezTo>
                  <a:pt x="18435" y="6000"/>
                  <a:pt x="18655" y="5732"/>
                  <a:pt x="18655" y="5400"/>
                </a:cubicBezTo>
                <a:cubicBezTo>
                  <a:pt x="18655" y="5069"/>
                  <a:pt x="18435" y="4800"/>
                  <a:pt x="18164" y="4800"/>
                </a:cubicBezTo>
                <a:lnTo>
                  <a:pt x="3436" y="4800"/>
                </a:lnTo>
                <a:cubicBezTo>
                  <a:pt x="3165" y="4800"/>
                  <a:pt x="2945" y="5069"/>
                  <a:pt x="2945" y="5400"/>
                </a:cubicBezTo>
                <a:cubicBezTo>
                  <a:pt x="2945" y="5732"/>
                  <a:pt x="3165" y="6000"/>
                  <a:pt x="3436" y="6000"/>
                </a:cubicBezTo>
                <a:moveTo>
                  <a:pt x="15709" y="19200"/>
                </a:moveTo>
                <a:cubicBezTo>
                  <a:pt x="15438" y="19200"/>
                  <a:pt x="15218" y="19468"/>
                  <a:pt x="15218" y="19800"/>
                </a:cubicBezTo>
                <a:lnTo>
                  <a:pt x="15218" y="21000"/>
                </a:lnTo>
                <a:cubicBezTo>
                  <a:pt x="15218" y="21332"/>
                  <a:pt x="15438" y="21600"/>
                  <a:pt x="15709" y="21600"/>
                </a:cubicBezTo>
                <a:cubicBezTo>
                  <a:pt x="15980" y="21600"/>
                  <a:pt x="16200" y="21332"/>
                  <a:pt x="16200" y="21000"/>
                </a:cubicBezTo>
                <a:lnTo>
                  <a:pt x="16200" y="19800"/>
                </a:lnTo>
                <a:cubicBezTo>
                  <a:pt x="16200" y="19468"/>
                  <a:pt x="15980" y="19200"/>
                  <a:pt x="15709" y="19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3" name="Shape 2595"/>
          <p:cNvSpPr/>
          <p:nvPr/>
        </p:nvSpPr>
        <p:spPr>
          <a:xfrm>
            <a:off x="6242012" y="2502151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364" y="14040"/>
                </a:moveTo>
                <a:lnTo>
                  <a:pt x="14236" y="14040"/>
                </a:lnTo>
                <a:cubicBezTo>
                  <a:pt x="14507" y="14040"/>
                  <a:pt x="14727" y="13799"/>
                  <a:pt x="14727" y="13500"/>
                </a:cubicBezTo>
                <a:cubicBezTo>
                  <a:pt x="14727" y="13202"/>
                  <a:pt x="14507" y="12960"/>
                  <a:pt x="14236" y="12960"/>
                </a:cubicBezTo>
                <a:lnTo>
                  <a:pt x="7364" y="12960"/>
                </a:lnTo>
                <a:cubicBezTo>
                  <a:pt x="7093" y="12960"/>
                  <a:pt x="6873" y="13202"/>
                  <a:pt x="6873" y="13500"/>
                </a:cubicBezTo>
                <a:cubicBezTo>
                  <a:pt x="6873" y="13799"/>
                  <a:pt x="7093" y="14040"/>
                  <a:pt x="7364" y="14040"/>
                </a:cubicBezTo>
                <a:moveTo>
                  <a:pt x="7364" y="11880"/>
                </a:moveTo>
                <a:lnTo>
                  <a:pt x="18164" y="11880"/>
                </a:lnTo>
                <a:cubicBezTo>
                  <a:pt x="18434" y="11880"/>
                  <a:pt x="18655" y="11639"/>
                  <a:pt x="18655" y="11340"/>
                </a:cubicBezTo>
                <a:cubicBezTo>
                  <a:pt x="18655" y="11042"/>
                  <a:pt x="18434" y="10800"/>
                  <a:pt x="18164" y="10800"/>
                </a:cubicBezTo>
                <a:lnTo>
                  <a:pt x="7364" y="10800"/>
                </a:lnTo>
                <a:cubicBezTo>
                  <a:pt x="7093" y="10800"/>
                  <a:pt x="6873" y="11042"/>
                  <a:pt x="6873" y="11340"/>
                </a:cubicBezTo>
                <a:cubicBezTo>
                  <a:pt x="6873" y="11639"/>
                  <a:pt x="7093" y="11880"/>
                  <a:pt x="7364" y="11880"/>
                </a:cubicBezTo>
                <a:moveTo>
                  <a:pt x="20618" y="19440"/>
                </a:moveTo>
                <a:lnTo>
                  <a:pt x="18605" y="19440"/>
                </a:lnTo>
                <a:cubicBezTo>
                  <a:pt x="18378" y="18208"/>
                  <a:pt x="17387" y="17280"/>
                  <a:pt x="16200" y="17280"/>
                </a:cubicBezTo>
                <a:cubicBezTo>
                  <a:pt x="15013" y="17280"/>
                  <a:pt x="14022" y="18208"/>
                  <a:pt x="13795" y="19440"/>
                </a:cubicBezTo>
                <a:lnTo>
                  <a:pt x="11732" y="19440"/>
                </a:lnTo>
                <a:cubicBezTo>
                  <a:pt x="11505" y="18208"/>
                  <a:pt x="10515" y="17280"/>
                  <a:pt x="9327" y="17280"/>
                </a:cubicBezTo>
                <a:cubicBezTo>
                  <a:pt x="8140" y="17280"/>
                  <a:pt x="7150" y="18208"/>
                  <a:pt x="6922" y="19440"/>
                </a:cubicBezTo>
                <a:lnTo>
                  <a:pt x="4909" y="19440"/>
                </a:lnTo>
                <a:lnTo>
                  <a:pt x="4909" y="5400"/>
                </a:lnTo>
                <a:lnTo>
                  <a:pt x="20618" y="5400"/>
                </a:lnTo>
                <a:cubicBezTo>
                  <a:pt x="20618" y="5400"/>
                  <a:pt x="20618" y="19440"/>
                  <a:pt x="20618" y="19440"/>
                </a:cubicBezTo>
                <a:close/>
                <a:moveTo>
                  <a:pt x="20618" y="4320"/>
                </a:moveTo>
                <a:lnTo>
                  <a:pt x="4909" y="4320"/>
                </a:lnTo>
                <a:cubicBezTo>
                  <a:pt x="4367" y="4320"/>
                  <a:pt x="3927" y="4804"/>
                  <a:pt x="3927" y="5400"/>
                </a:cubicBezTo>
                <a:lnTo>
                  <a:pt x="3927" y="19440"/>
                </a:lnTo>
                <a:cubicBezTo>
                  <a:pt x="3927" y="20036"/>
                  <a:pt x="4367" y="20520"/>
                  <a:pt x="4909" y="20520"/>
                </a:cubicBezTo>
                <a:lnTo>
                  <a:pt x="7364" y="20520"/>
                </a:lnTo>
                <a:cubicBezTo>
                  <a:pt x="7634" y="20520"/>
                  <a:pt x="7855" y="20279"/>
                  <a:pt x="7855" y="19980"/>
                </a:cubicBezTo>
                <a:cubicBezTo>
                  <a:pt x="7855" y="19085"/>
                  <a:pt x="8514" y="18360"/>
                  <a:pt x="9327" y="18360"/>
                </a:cubicBezTo>
                <a:cubicBezTo>
                  <a:pt x="10141" y="18360"/>
                  <a:pt x="10800" y="19085"/>
                  <a:pt x="10800" y="19980"/>
                </a:cubicBezTo>
                <a:cubicBezTo>
                  <a:pt x="10800" y="20279"/>
                  <a:pt x="11020" y="20520"/>
                  <a:pt x="11291" y="20520"/>
                </a:cubicBezTo>
                <a:lnTo>
                  <a:pt x="14236" y="20520"/>
                </a:lnTo>
                <a:cubicBezTo>
                  <a:pt x="14507" y="20520"/>
                  <a:pt x="14727" y="20279"/>
                  <a:pt x="14727" y="19980"/>
                </a:cubicBezTo>
                <a:cubicBezTo>
                  <a:pt x="14727" y="19085"/>
                  <a:pt x="15386" y="18360"/>
                  <a:pt x="16200" y="18360"/>
                </a:cubicBezTo>
                <a:cubicBezTo>
                  <a:pt x="17014" y="18360"/>
                  <a:pt x="17673" y="19085"/>
                  <a:pt x="17673" y="19980"/>
                </a:cubicBezTo>
                <a:cubicBezTo>
                  <a:pt x="17673" y="20279"/>
                  <a:pt x="17893" y="20520"/>
                  <a:pt x="18164" y="20520"/>
                </a:cubicBezTo>
                <a:lnTo>
                  <a:pt x="20618" y="20520"/>
                </a:lnTo>
                <a:cubicBezTo>
                  <a:pt x="21160" y="20520"/>
                  <a:pt x="21600" y="20036"/>
                  <a:pt x="21600" y="19440"/>
                </a:cubicBezTo>
                <a:lnTo>
                  <a:pt x="21600" y="5400"/>
                </a:lnTo>
                <a:cubicBezTo>
                  <a:pt x="21600" y="4804"/>
                  <a:pt x="21160" y="4320"/>
                  <a:pt x="20618" y="4320"/>
                </a:cubicBezTo>
                <a:moveTo>
                  <a:pt x="7364" y="9720"/>
                </a:moveTo>
                <a:lnTo>
                  <a:pt x="18164" y="9720"/>
                </a:lnTo>
                <a:cubicBezTo>
                  <a:pt x="18434" y="9720"/>
                  <a:pt x="18655" y="9479"/>
                  <a:pt x="18655" y="9180"/>
                </a:cubicBezTo>
                <a:cubicBezTo>
                  <a:pt x="18655" y="8882"/>
                  <a:pt x="18434" y="8640"/>
                  <a:pt x="18164" y="8640"/>
                </a:cubicBezTo>
                <a:lnTo>
                  <a:pt x="7364" y="8640"/>
                </a:lnTo>
                <a:cubicBezTo>
                  <a:pt x="7093" y="8640"/>
                  <a:pt x="6873" y="8882"/>
                  <a:pt x="6873" y="9180"/>
                </a:cubicBezTo>
                <a:cubicBezTo>
                  <a:pt x="6873" y="9479"/>
                  <a:pt x="7093" y="9720"/>
                  <a:pt x="7364" y="9720"/>
                </a:cubicBezTo>
                <a:moveTo>
                  <a:pt x="9327" y="19440"/>
                </a:moveTo>
                <a:cubicBezTo>
                  <a:pt x="9056" y="19440"/>
                  <a:pt x="8836" y="19682"/>
                  <a:pt x="8836" y="19980"/>
                </a:cubicBezTo>
                <a:lnTo>
                  <a:pt x="8836" y="21060"/>
                </a:lnTo>
                <a:cubicBezTo>
                  <a:pt x="8836" y="21359"/>
                  <a:pt x="9056" y="21600"/>
                  <a:pt x="9327" y="21600"/>
                </a:cubicBezTo>
                <a:cubicBezTo>
                  <a:pt x="9598" y="21600"/>
                  <a:pt x="9818" y="21359"/>
                  <a:pt x="9818" y="21060"/>
                </a:cubicBezTo>
                <a:lnTo>
                  <a:pt x="9818" y="19980"/>
                </a:lnTo>
                <a:cubicBezTo>
                  <a:pt x="9818" y="19682"/>
                  <a:pt x="9598" y="19440"/>
                  <a:pt x="9327" y="19440"/>
                </a:cubicBezTo>
                <a:moveTo>
                  <a:pt x="2455" y="15120"/>
                </a:moveTo>
                <a:lnTo>
                  <a:pt x="982" y="15120"/>
                </a:lnTo>
                <a:lnTo>
                  <a:pt x="982" y="1080"/>
                </a:lnTo>
                <a:lnTo>
                  <a:pt x="16691" y="1080"/>
                </a:lnTo>
                <a:lnTo>
                  <a:pt x="16691" y="2700"/>
                </a:lnTo>
                <a:cubicBezTo>
                  <a:pt x="16691" y="2999"/>
                  <a:pt x="16911" y="3240"/>
                  <a:pt x="17182" y="3240"/>
                </a:cubicBezTo>
                <a:cubicBezTo>
                  <a:pt x="17453" y="3240"/>
                  <a:pt x="17673" y="2999"/>
                  <a:pt x="17673" y="2700"/>
                </a:cubicBezTo>
                <a:lnTo>
                  <a:pt x="17673" y="1080"/>
                </a:lnTo>
                <a:cubicBezTo>
                  <a:pt x="17673" y="484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484"/>
                  <a:pt x="0" y="1080"/>
                </a:cubicBezTo>
                <a:lnTo>
                  <a:pt x="0" y="15120"/>
                </a:lnTo>
                <a:cubicBezTo>
                  <a:pt x="0" y="15716"/>
                  <a:pt x="440" y="16201"/>
                  <a:pt x="982" y="16201"/>
                </a:cubicBezTo>
                <a:lnTo>
                  <a:pt x="2455" y="16201"/>
                </a:lnTo>
                <a:cubicBezTo>
                  <a:pt x="2725" y="16201"/>
                  <a:pt x="2945" y="15959"/>
                  <a:pt x="2945" y="15660"/>
                </a:cubicBezTo>
                <a:cubicBezTo>
                  <a:pt x="2945" y="15362"/>
                  <a:pt x="2725" y="15120"/>
                  <a:pt x="2455" y="15120"/>
                </a:cubicBezTo>
                <a:moveTo>
                  <a:pt x="16200" y="19440"/>
                </a:moveTo>
                <a:cubicBezTo>
                  <a:pt x="15929" y="19440"/>
                  <a:pt x="15709" y="19682"/>
                  <a:pt x="15709" y="19980"/>
                </a:cubicBezTo>
                <a:lnTo>
                  <a:pt x="15709" y="21060"/>
                </a:lnTo>
                <a:cubicBezTo>
                  <a:pt x="15709" y="21359"/>
                  <a:pt x="15929" y="21600"/>
                  <a:pt x="16200" y="21600"/>
                </a:cubicBezTo>
                <a:cubicBezTo>
                  <a:pt x="16471" y="21600"/>
                  <a:pt x="16691" y="21359"/>
                  <a:pt x="16691" y="21060"/>
                </a:cubicBezTo>
                <a:lnTo>
                  <a:pt x="16691" y="19980"/>
                </a:lnTo>
                <a:cubicBezTo>
                  <a:pt x="16691" y="19682"/>
                  <a:pt x="16471" y="19440"/>
                  <a:pt x="16200" y="194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4" name="Shape 2596"/>
          <p:cNvSpPr/>
          <p:nvPr/>
        </p:nvSpPr>
        <p:spPr>
          <a:xfrm>
            <a:off x="6775273" y="2527544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436" y="5400"/>
                </a:moveTo>
                <a:lnTo>
                  <a:pt x="9327" y="5400"/>
                </a:lnTo>
                <a:cubicBezTo>
                  <a:pt x="9598" y="5400"/>
                  <a:pt x="9818" y="5098"/>
                  <a:pt x="9818" y="4725"/>
                </a:cubicBezTo>
                <a:cubicBezTo>
                  <a:pt x="9818" y="4353"/>
                  <a:pt x="9598" y="4050"/>
                  <a:pt x="9327" y="4050"/>
                </a:cubicBezTo>
                <a:lnTo>
                  <a:pt x="3436" y="4050"/>
                </a:lnTo>
                <a:cubicBezTo>
                  <a:pt x="3166" y="4050"/>
                  <a:pt x="2945" y="4353"/>
                  <a:pt x="2945" y="4725"/>
                </a:cubicBezTo>
                <a:cubicBezTo>
                  <a:pt x="2945" y="5098"/>
                  <a:pt x="3166" y="5400"/>
                  <a:pt x="3436" y="5400"/>
                </a:cubicBezTo>
                <a:moveTo>
                  <a:pt x="3436" y="8100"/>
                </a:moveTo>
                <a:lnTo>
                  <a:pt x="7364" y="8100"/>
                </a:lnTo>
                <a:cubicBezTo>
                  <a:pt x="7634" y="8100"/>
                  <a:pt x="7855" y="7798"/>
                  <a:pt x="7855" y="7425"/>
                </a:cubicBezTo>
                <a:cubicBezTo>
                  <a:pt x="7855" y="7053"/>
                  <a:pt x="7634" y="6750"/>
                  <a:pt x="7364" y="6750"/>
                </a:cubicBezTo>
                <a:lnTo>
                  <a:pt x="3436" y="6750"/>
                </a:lnTo>
                <a:cubicBezTo>
                  <a:pt x="3166" y="6750"/>
                  <a:pt x="2945" y="7053"/>
                  <a:pt x="2945" y="7425"/>
                </a:cubicBezTo>
                <a:cubicBezTo>
                  <a:pt x="2945" y="7798"/>
                  <a:pt x="3166" y="8100"/>
                  <a:pt x="3436" y="8100"/>
                </a:cubicBezTo>
                <a:moveTo>
                  <a:pt x="3436" y="10800"/>
                </a:moveTo>
                <a:lnTo>
                  <a:pt x="9327" y="10800"/>
                </a:lnTo>
                <a:cubicBezTo>
                  <a:pt x="9598" y="10800"/>
                  <a:pt x="9818" y="10498"/>
                  <a:pt x="9818" y="10125"/>
                </a:cubicBezTo>
                <a:cubicBezTo>
                  <a:pt x="9818" y="9753"/>
                  <a:pt x="9598" y="9450"/>
                  <a:pt x="9327" y="9450"/>
                </a:cubicBezTo>
                <a:lnTo>
                  <a:pt x="3436" y="9450"/>
                </a:lnTo>
                <a:cubicBezTo>
                  <a:pt x="3166" y="9450"/>
                  <a:pt x="2945" y="9753"/>
                  <a:pt x="2945" y="10125"/>
                </a:cubicBezTo>
                <a:cubicBezTo>
                  <a:pt x="2945" y="10498"/>
                  <a:pt x="3166" y="10800"/>
                  <a:pt x="3436" y="10800"/>
                </a:cubicBezTo>
                <a:moveTo>
                  <a:pt x="20618" y="20250"/>
                </a:moveTo>
                <a:lnTo>
                  <a:pt x="15709" y="20250"/>
                </a:lnTo>
                <a:lnTo>
                  <a:pt x="15709" y="17551"/>
                </a:lnTo>
                <a:lnTo>
                  <a:pt x="16691" y="17551"/>
                </a:lnTo>
                <a:cubicBezTo>
                  <a:pt x="16962" y="17551"/>
                  <a:pt x="17182" y="17248"/>
                  <a:pt x="17182" y="16875"/>
                </a:cubicBezTo>
                <a:cubicBezTo>
                  <a:pt x="17182" y="16503"/>
                  <a:pt x="16962" y="16200"/>
                  <a:pt x="16691" y="16200"/>
                </a:cubicBezTo>
                <a:lnTo>
                  <a:pt x="13745" y="16200"/>
                </a:lnTo>
                <a:cubicBezTo>
                  <a:pt x="13475" y="16200"/>
                  <a:pt x="13255" y="16503"/>
                  <a:pt x="13255" y="16875"/>
                </a:cubicBezTo>
                <a:cubicBezTo>
                  <a:pt x="13255" y="17248"/>
                  <a:pt x="13475" y="17551"/>
                  <a:pt x="13745" y="17551"/>
                </a:cubicBezTo>
                <a:lnTo>
                  <a:pt x="14727" y="17551"/>
                </a:lnTo>
                <a:lnTo>
                  <a:pt x="14727" y="20250"/>
                </a:lnTo>
                <a:lnTo>
                  <a:pt x="6873" y="20250"/>
                </a:lnTo>
                <a:lnTo>
                  <a:pt x="6873" y="17551"/>
                </a:lnTo>
                <a:lnTo>
                  <a:pt x="7855" y="17551"/>
                </a:lnTo>
                <a:cubicBezTo>
                  <a:pt x="8125" y="17551"/>
                  <a:pt x="8345" y="17248"/>
                  <a:pt x="8345" y="16875"/>
                </a:cubicBezTo>
                <a:cubicBezTo>
                  <a:pt x="8345" y="16503"/>
                  <a:pt x="8125" y="16200"/>
                  <a:pt x="7855" y="16200"/>
                </a:cubicBezTo>
                <a:lnTo>
                  <a:pt x="4909" y="16200"/>
                </a:lnTo>
                <a:cubicBezTo>
                  <a:pt x="4638" y="16200"/>
                  <a:pt x="4418" y="16503"/>
                  <a:pt x="4418" y="16875"/>
                </a:cubicBezTo>
                <a:cubicBezTo>
                  <a:pt x="4418" y="17248"/>
                  <a:pt x="4638" y="17551"/>
                  <a:pt x="4909" y="17551"/>
                </a:cubicBezTo>
                <a:lnTo>
                  <a:pt x="5891" y="17551"/>
                </a:lnTo>
                <a:lnTo>
                  <a:pt x="5891" y="20250"/>
                </a:lnTo>
                <a:lnTo>
                  <a:pt x="982" y="20250"/>
                </a:lnTo>
                <a:lnTo>
                  <a:pt x="982" y="1350"/>
                </a:lnTo>
                <a:lnTo>
                  <a:pt x="20618" y="1350"/>
                </a:lnTo>
                <a:cubicBezTo>
                  <a:pt x="20618" y="1350"/>
                  <a:pt x="20618" y="20250"/>
                  <a:pt x="20618" y="20250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605"/>
                  <a:pt x="0" y="1350"/>
                </a:cubicBezTo>
                <a:lnTo>
                  <a:pt x="0" y="20250"/>
                </a:lnTo>
                <a:cubicBezTo>
                  <a:pt x="0" y="20995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5"/>
                  <a:pt x="21600" y="20250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moveTo>
                  <a:pt x="3436" y="13500"/>
                </a:moveTo>
                <a:lnTo>
                  <a:pt x="7364" y="13500"/>
                </a:lnTo>
                <a:cubicBezTo>
                  <a:pt x="7634" y="13500"/>
                  <a:pt x="7855" y="13198"/>
                  <a:pt x="7855" y="12825"/>
                </a:cubicBezTo>
                <a:cubicBezTo>
                  <a:pt x="7855" y="12452"/>
                  <a:pt x="7634" y="12150"/>
                  <a:pt x="7364" y="12150"/>
                </a:cubicBezTo>
                <a:lnTo>
                  <a:pt x="3436" y="12150"/>
                </a:lnTo>
                <a:cubicBezTo>
                  <a:pt x="3166" y="12150"/>
                  <a:pt x="2945" y="12452"/>
                  <a:pt x="2945" y="12825"/>
                </a:cubicBezTo>
                <a:cubicBezTo>
                  <a:pt x="2945" y="13198"/>
                  <a:pt x="3166" y="13500"/>
                  <a:pt x="3436" y="13500"/>
                </a:cubicBezTo>
                <a:moveTo>
                  <a:pt x="12273" y="5400"/>
                </a:moveTo>
                <a:lnTo>
                  <a:pt x="16200" y="5400"/>
                </a:lnTo>
                <a:cubicBezTo>
                  <a:pt x="16471" y="5400"/>
                  <a:pt x="16691" y="5098"/>
                  <a:pt x="16691" y="4725"/>
                </a:cubicBezTo>
                <a:cubicBezTo>
                  <a:pt x="16691" y="4353"/>
                  <a:pt x="16471" y="4050"/>
                  <a:pt x="16200" y="4050"/>
                </a:cubicBezTo>
                <a:lnTo>
                  <a:pt x="12273" y="4050"/>
                </a:lnTo>
                <a:cubicBezTo>
                  <a:pt x="12002" y="4050"/>
                  <a:pt x="11782" y="4353"/>
                  <a:pt x="11782" y="4725"/>
                </a:cubicBezTo>
                <a:cubicBezTo>
                  <a:pt x="11782" y="5098"/>
                  <a:pt x="12002" y="5400"/>
                  <a:pt x="12273" y="5400"/>
                </a:cubicBezTo>
                <a:moveTo>
                  <a:pt x="12273" y="10800"/>
                </a:moveTo>
                <a:lnTo>
                  <a:pt x="16200" y="10800"/>
                </a:lnTo>
                <a:cubicBezTo>
                  <a:pt x="16471" y="10800"/>
                  <a:pt x="16691" y="10498"/>
                  <a:pt x="16691" y="10125"/>
                </a:cubicBezTo>
                <a:cubicBezTo>
                  <a:pt x="16691" y="9753"/>
                  <a:pt x="16471" y="9450"/>
                  <a:pt x="16200" y="9450"/>
                </a:cubicBezTo>
                <a:lnTo>
                  <a:pt x="12273" y="9450"/>
                </a:lnTo>
                <a:cubicBezTo>
                  <a:pt x="12002" y="9450"/>
                  <a:pt x="11782" y="9753"/>
                  <a:pt x="11782" y="10125"/>
                </a:cubicBezTo>
                <a:cubicBezTo>
                  <a:pt x="11782" y="10498"/>
                  <a:pt x="12002" y="10800"/>
                  <a:pt x="12273" y="10800"/>
                </a:cubicBezTo>
                <a:moveTo>
                  <a:pt x="12273" y="13500"/>
                </a:moveTo>
                <a:lnTo>
                  <a:pt x="18164" y="13500"/>
                </a:lnTo>
                <a:cubicBezTo>
                  <a:pt x="18434" y="13500"/>
                  <a:pt x="18655" y="13198"/>
                  <a:pt x="18655" y="12825"/>
                </a:cubicBezTo>
                <a:cubicBezTo>
                  <a:pt x="18655" y="12452"/>
                  <a:pt x="18434" y="12150"/>
                  <a:pt x="18164" y="12150"/>
                </a:cubicBezTo>
                <a:lnTo>
                  <a:pt x="12273" y="12150"/>
                </a:lnTo>
                <a:cubicBezTo>
                  <a:pt x="12002" y="12150"/>
                  <a:pt x="11782" y="12452"/>
                  <a:pt x="11782" y="12825"/>
                </a:cubicBezTo>
                <a:cubicBezTo>
                  <a:pt x="11782" y="13198"/>
                  <a:pt x="12002" y="13500"/>
                  <a:pt x="12273" y="13500"/>
                </a:cubicBezTo>
                <a:moveTo>
                  <a:pt x="12273" y="8100"/>
                </a:moveTo>
                <a:lnTo>
                  <a:pt x="18164" y="8100"/>
                </a:lnTo>
                <a:cubicBezTo>
                  <a:pt x="18434" y="8100"/>
                  <a:pt x="18655" y="7798"/>
                  <a:pt x="18655" y="7425"/>
                </a:cubicBezTo>
                <a:cubicBezTo>
                  <a:pt x="18655" y="7053"/>
                  <a:pt x="18434" y="6750"/>
                  <a:pt x="18164" y="6750"/>
                </a:cubicBezTo>
                <a:lnTo>
                  <a:pt x="12273" y="6750"/>
                </a:lnTo>
                <a:cubicBezTo>
                  <a:pt x="12002" y="6750"/>
                  <a:pt x="11782" y="7053"/>
                  <a:pt x="11782" y="7425"/>
                </a:cubicBezTo>
                <a:cubicBezTo>
                  <a:pt x="11782" y="7798"/>
                  <a:pt x="12002" y="8100"/>
                  <a:pt x="12273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5" name="Shape 2597"/>
          <p:cNvSpPr/>
          <p:nvPr/>
        </p:nvSpPr>
        <p:spPr>
          <a:xfrm>
            <a:off x="7308534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364" y="9600"/>
                </a:moveTo>
                <a:lnTo>
                  <a:pt x="11291" y="9600"/>
                </a:lnTo>
                <a:cubicBezTo>
                  <a:pt x="11562" y="9600"/>
                  <a:pt x="11782" y="9332"/>
                  <a:pt x="11782" y="9000"/>
                </a:cubicBezTo>
                <a:cubicBezTo>
                  <a:pt x="11782" y="8669"/>
                  <a:pt x="11562" y="8400"/>
                  <a:pt x="11291" y="8400"/>
                </a:cubicBezTo>
                <a:lnTo>
                  <a:pt x="7364" y="8400"/>
                </a:lnTo>
                <a:cubicBezTo>
                  <a:pt x="7093" y="8400"/>
                  <a:pt x="6873" y="8669"/>
                  <a:pt x="6873" y="9000"/>
                </a:cubicBezTo>
                <a:cubicBezTo>
                  <a:pt x="6873" y="9332"/>
                  <a:pt x="7093" y="9600"/>
                  <a:pt x="7364" y="9600"/>
                </a:cubicBezTo>
                <a:moveTo>
                  <a:pt x="7364" y="12000"/>
                </a:moveTo>
                <a:lnTo>
                  <a:pt x="9327" y="12000"/>
                </a:lnTo>
                <a:cubicBezTo>
                  <a:pt x="9598" y="12000"/>
                  <a:pt x="9818" y="11732"/>
                  <a:pt x="9818" y="11400"/>
                </a:cubicBezTo>
                <a:cubicBezTo>
                  <a:pt x="9818" y="11069"/>
                  <a:pt x="9598" y="10800"/>
                  <a:pt x="9327" y="10800"/>
                </a:cubicBezTo>
                <a:lnTo>
                  <a:pt x="7364" y="10800"/>
                </a:lnTo>
                <a:cubicBezTo>
                  <a:pt x="7093" y="10800"/>
                  <a:pt x="6873" y="11069"/>
                  <a:pt x="6873" y="11400"/>
                </a:cubicBezTo>
                <a:cubicBezTo>
                  <a:pt x="6873" y="11732"/>
                  <a:pt x="7093" y="12000"/>
                  <a:pt x="7364" y="12000"/>
                </a:cubicBezTo>
                <a:moveTo>
                  <a:pt x="20618" y="20400"/>
                </a:moveTo>
                <a:lnTo>
                  <a:pt x="16691" y="20400"/>
                </a:lnTo>
                <a:lnTo>
                  <a:pt x="16691" y="19200"/>
                </a:lnTo>
                <a:lnTo>
                  <a:pt x="17182" y="19200"/>
                </a:lnTo>
                <a:cubicBezTo>
                  <a:pt x="17453" y="19200"/>
                  <a:pt x="17673" y="18932"/>
                  <a:pt x="17673" y="18600"/>
                </a:cubicBezTo>
                <a:cubicBezTo>
                  <a:pt x="17673" y="18269"/>
                  <a:pt x="17453" y="18000"/>
                  <a:pt x="17182" y="18000"/>
                </a:cubicBezTo>
                <a:lnTo>
                  <a:pt x="15218" y="18000"/>
                </a:lnTo>
                <a:cubicBezTo>
                  <a:pt x="14947" y="18000"/>
                  <a:pt x="14727" y="18269"/>
                  <a:pt x="14727" y="18600"/>
                </a:cubicBezTo>
                <a:cubicBezTo>
                  <a:pt x="14727" y="18932"/>
                  <a:pt x="14947" y="19200"/>
                  <a:pt x="15218" y="19200"/>
                </a:cubicBezTo>
                <a:lnTo>
                  <a:pt x="15709" y="19200"/>
                </a:lnTo>
                <a:lnTo>
                  <a:pt x="15709" y="20400"/>
                </a:lnTo>
                <a:lnTo>
                  <a:pt x="9818" y="20400"/>
                </a:lnTo>
                <a:lnTo>
                  <a:pt x="9818" y="19200"/>
                </a:lnTo>
                <a:lnTo>
                  <a:pt x="10309" y="19200"/>
                </a:lnTo>
                <a:cubicBezTo>
                  <a:pt x="10580" y="19200"/>
                  <a:pt x="10800" y="18932"/>
                  <a:pt x="10800" y="18600"/>
                </a:cubicBezTo>
                <a:cubicBezTo>
                  <a:pt x="10800" y="18269"/>
                  <a:pt x="10580" y="18000"/>
                  <a:pt x="10309" y="18000"/>
                </a:cubicBezTo>
                <a:lnTo>
                  <a:pt x="8345" y="18000"/>
                </a:lnTo>
                <a:cubicBezTo>
                  <a:pt x="8075" y="18000"/>
                  <a:pt x="7855" y="18269"/>
                  <a:pt x="7855" y="18600"/>
                </a:cubicBezTo>
                <a:cubicBezTo>
                  <a:pt x="7855" y="18932"/>
                  <a:pt x="8075" y="19200"/>
                  <a:pt x="8345" y="19200"/>
                </a:cubicBezTo>
                <a:lnTo>
                  <a:pt x="8836" y="19200"/>
                </a:lnTo>
                <a:lnTo>
                  <a:pt x="8836" y="20400"/>
                </a:lnTo>
                <a:lnTo>
                  <a:pt x="4909" y="20400"/>
                </a:lnTo>
                <a:lnTo>
                  <a:pt x="4909" y="6000"/>
                </a:lnTo>
                <a:lnTo>
                  <a:pt x="20618" y="6000"/>
                </a:lnTo>
                <a:cubicBezTo>
                  <a:pt x="20618" y="6000"/>
                  <a:pt x="20618" y="20400"/>
                  <a:pt x="20618" y="20400"/>
                </a:cubicBezTo>
                <a:close/>
                <a:moveTo>
                  <a:pt x="20618" y="4800"/>
                </a:moveTo>
                <a:lnTo>
                  <a:pt x="4909" y="4800"/>
                </a:lnTo>
                <a:cubicBezTo>
                  <a:pt x="4367" y="4800"/>
                  <a:pt x="3927" y="5338"/>
                  <a:pt x="3927" y="6000"/>
                </a:cubicBezTo>
                <a:lnTo>
                  <a:pt x="3927" y="20400"/>
                </a:lnTo>
                <a:cubicBezTo>
                  <a:pt x="3927" y="21062"/>
                  <a:pt x="4367" y="21600"/>
                  <a:pt x="4909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6000"/>
                </a:lnTo>
                <a:cubicBezTo>
                  <a:pt x="21600" y="5338"/>
                  <a:pt x="21160" y="4800"/>
                  <a:pt x="20618" y="4800"/>
                </a:cubicBezTo>
                <a:moveTo>
                  <a:pt x="7364" y="14400"/>
                </a:moveTo>
                <a:lnTo>
                  <a:pt x="11291" y="14400"/>
                </a:lnTo>
                <a:cubicBezTo>
                  <a:pt x="11562" y="14400"/>
                  <a:pt x="11782" y="14132"/>
                  <a:pt x="11782" y="13800"/>
                </a:cubicBezTo>
                <a:cubicBezTo>
                  <a:pt x="11782" y="13469"/>
                  <a:pt x="11562" y="13200"/>
                  <a:pt x="11291" y="13200"/>
                </a:cubicBezTo>
                <a:lnTo>
                  <a:pt x="7364" y="13200"/>
                </a:lnTo>
                <a:cubicBezTo>
                  <a:pt x="7093" y="13200"/>
                  <a:pt x="6873" y="13469"/>
                  <a:pt x="6873" y="13800"/>
                </a:cubicBezTo>
                <a:cubicBezTo>
                  <a:pt x="6873" y="14132"/>
                  <a:pt x="7093" y="14400"/>
                  <a:pt x="7364" y="14400"/>
                </a:cubicBezTo>
                <a:moveTo>
                  <a:pt x="2455" y="15600"/>
                </a:moveTo>
                <a:lnTo>
                  <a:pt x="982" y="15600"/>
                </a:lnTo>
                <a:lnTo>
                  <a:pt x="982" y="1200"/>
                </a:lnTo>
                <a:lnTo>
                  <a:pt x="16691" y="1200"/>
                </a:lnTo>
                <a:lnTo>
                  <a:pt x="16691" y="3000"/>
                </a:lnTo>
                <a:cubicBezTo>
                  <a:pt x="16691" y="3332"/>
                  <a:pt x="16911" y="3600"/>
                  <a:pt x="17182" y="3600"/>
                </a:cubicBezTo>
                <a:cubicBezTo>
                  <a:pt x="17453" y="3600"/>
                  <a:pt x="17673" y="3332"/>
                  <a:pt x="17673" y="3000"/>
                </a:cubicBezTo>
                <a:lnTo>
                  <a:pt x="17673" y="1200"/>
                </a:lnTo>
                <a:cubicBezTo>
                  <a:pt x="17673" y="538"/>
                  <a:pt x="17233" y="0"/>
                  <a:pt x="16691" y="0"/>
                </a:cubicBezTo>
                <a:lnTo>
                  <a:pt x="982" y="0"/>
                </a:lnTo>
                <a:cubicBezTo>
                  <a:pt x="440" y="0"/>
                  <a:pt x="0" y="538"/>
                  <a:pt x="0" y="1200"/>
                </a:cubicBezTo>
                <a:lnTo>
                  <a:pt x="0" y="15600"/>
                </a:lnTo>
                <a:cubicBezTo>
                  <a:pt x="0" y="16262"/>
                  <a:pt x="440" y="16801"/>
                  <a:pt x="982" y="16801"/>
                </a:cubicBezTo>
                <a:lnTo>
                  <a:pt x="2455" y="16801"/>
                </a:lnTo>
                <a:cubicBezTo>
                  <a:pt x="2725" y="16801"/>
                  <a:pt x="2945" y="16532"/>
                  <a:pt x="2945" y="16200"/>
                </a:cubicBezTo>
                <a:cubicBezTo>
                  <a:pt x="2945" y="15869"/>
                  <a:pt x="2725" y="15600"/>
                  <a:pt x="2455" y="15600"/>
                </a:cubicBezTo>
                <a:moveTo>
                  <a:pt x="14236" y="14400"/>
                </a:moveTo>
                <a:lnTo>
                  <a:pt x="16200" y="14400"/>
                </a:lnTo>
                <a:cubicBezTo>
                  <a:pt x="16471" y="14400"/>
                  <a:pt x="16691" y="14132"/>
                  <a:pt x="16691" y="13800"/>
                </a:cubicBezTo>
                <a:cubicBezTo>
                  <a:pt x="16691" y="13469"/>
                  <a:pt x="16471" y="13200"/>
                  <a:pt x="16200" y="13200"/>
                </a:cubicBezTo>
                <a:lnTo>
                  <a:pt x="14236" y="13200"/>
                </a:lnTo>
                <a:cubicBezTo>
                  <a:pt x="13966" y="13200"/>
                  <a:pt x="13745" y="13469"/>
                  <a:pt x="13745" y="13800"/>
                </a:cubicBezTo>
                <a:cubicBezTo>
                  <a:pt x="13745" y="14132"/>
                  <a:pt x="13966" y="14400"/>
                  <a:pt x="14236" y="14400"/>
                </a:cubicBezTo>
                <a:moveTo>
                  <a:pt x="14236" y="9600"/>
                </a:moveTo>
                <a:lnTo>
                  <a:pt x="16200" y="9600"/>
                </a:lnTo>
                <a:cubicBezTo>
                  <a:pt x="16471" y="9600"/>
                  <a:pt x="16691" y="9332"/>
                  <a:pt x="16691" y="9000"/>
                </a:cubicBezTo>
                <a:cubicBezTo>
                  <a:pt x="16691" y="8669"/>
                  <a:pt x="16471" y="8400"/>
                  <a:pt x="16200" y="8400"/>
                </a:cubicBezTo>
                <a:lnTo>
                  <a:pt x="14236" y="8400"/>
                </a:lnTo>
                <a:cubicBezTo>
                  <a:pt x="13966" y="8400"/>
                  <a:pt x="13745" y="8669"/>
                  <a:pt x="13745" y="9000"/>
                </a:cubicBezTo>
                <a:cubicBezTo>
                  <a:pt x="13745" y="9332"/>
                  <a:pt x="13966" y="9600"/>
                  <a:pt x="14236" y="9600"/>
                </a:cubicBezTo>
                <a:moveTo>
                  <a:pt x="14236" y="12000"/>
                </a:moveTo>
                <a:lnTo>
                  <a:pt x="18164" y="12000"/>
                </a:lnTo>
                <a:cubicBezTo>
                  <a:pt x="18434" y="12000"/>
                  <a:pt x="18655" y="11732"/>
                  <a:pt x="18655" y="11400"/>
                </a:cubicBezTo>
                <a:cubicBezTo>
                  <a:pt x="18655" y="11069"/>
                  <a:pt x="18434" y="10800"/>
                  <a:pt x="18164" y="10800"/>
                </a:cubicBezTo>
                <a:lnTo>
                  <a:pt x="14236" y="10800"/>
                </a:lnTo>
                <a:cubicBezTo>
                  <a:pt x="13966" y="10800"/>
                  <a:pt x="13745" y="11069"/>
                  <a:pt x="13745" y="11400"/>
                </a:cubicBezTo>
                <a:cubicBezTo>
                  <a:pt x="13745" y="11732"/>
                  <a:pt x="13966" y="12000"/>
                  <a:pt x="14236" y="12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6" name="Shape 2598"/>
          <p:cNvSpPr/>
          <p:nvPr/>
        </p:nvSpPr>
        <p:spPr>
          <a:xfrm>
            <a:off x="7841795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873" y="8400"/>
                </a:moveTo>
                <a:lnTo>
                  <a:pt x="10800" y="8400"/>
                </a:lnTo>
                <a:lnTo>
                  <a:pt x="10800" y="12001"/>
                </a:lnTo>
                <a:lnTo>
                  <a:pt x="6873" y="12001"/>
                </a:lnTo>
                <a:cubicBezTo>
                  <a:pt x="6873" y="12001"/>
                  <a:pt x="6873" y="8400"/>
                  <a:pt x="6873" y="8400"/>
                </a:cubicBezTo>
                <a:close/>
                <a:moveTo>
                  <a:pt x="6382" y="13200"/>
                </a:moveTo>
                <a:lnTo>
                  <a:pt x="11291" y="13200"/>
                </a:lnTo>
                <a:cubicBezTo>
                  <a:pt x="11562" y="13200"/>
                  <a:pt x="11782" y="12932"/>
                  <a:pt x="11782" y="12600"/>
                </a:cubicBezTo>
                <a:lnTo>
                  <a:pt x="11782" y="7800"/>
                </a:lnTo>
                <a:cubicBezTo>
                  <a:pt x="11782" y="7469"/>
                  <a:pt x="11562" y="7200"/>
                  <a:pt x="11291" y="7200"/>
                </a:cubicBezTo>
                <a:lnTo>
                  <a:pt x="6382" y="7200"/>
                </a:lnTo>
                <a:cubicBezTo>
                  <a:pt x="6111" y="7200"/>
                  <a:pt x="5891" y="7469"/>
                  <a:pt x="5891" y="7800"/>
                </a:cubicBezTo>
                <a:lnTo>
                  <a:pt x="5891" y="12600"/>
                </a:lnTo>
                <a:cubicBezTo>
                  <a:pt x="5891" y="12932"/>
                  <a:pt x="6111" y="13200"/>
                  <a:pt x="6382" y="13200"/>
                </a:cubicBezTo>
                <a:moveTo>
                  <a:pt x="6382" y="4800"/>
                </a:moveTo>
                <a:cubicBezTo>
                  <a:pt x="6653" y="4800"/>
                  <a:pt x="6873" y="4531"/>
                  <a:pt x="6873" y="4200"/>
                </a:cubicBezTo>
                <a:cubicBezTo>
                  <a:pt x="6873" y="3868"/>
                  <a:pt x="6653" y="3600"/>
                  <a:pt x="6382" y="3600"/>
                </a:cubicBezTo>
                <a:cubicBezTo>
                  <a:pt x="6111" y="3600"/>
                  <a:pt x="5891" y="3868"/>
                  <a:pt x="5891" y="4200"/>
                </a:cubicBezTo>
                <a:cubicBezTo>
                  <a:pt x="5891" y="4531"/>
                  <a:pt x="6111" y="4800"/>
                  <a:pt x="6382" y="4800"/>
                </a:cubicBezTo>
                <a:moveTo>
                  <a:pt x="20618" y="20400"/>
                </a:moveTo>
                <a:lnTo>
                  <a:pt x="2945" y="20400"/>
                </a:lnTo>
                <a:cubicBezTo>
                  <a:pt x="1861" y="20400"/>
                  <a:pt x="982" y="19325"/>
                  <a:pt x="982" y="18000"/>
                </a:cubicBezTo>
                <a:lnTo>
                  <a:pt x="982" y="4800"/>
                </a:lnTo>
                <a:lnTo>
                  <a:pt x="2945" y="4800"/>
                </a:lnTo>
                <a:lnTo>
                  <a:pt x="2945" y="17400"/>
                </a:lnTo>
                <a:cubicBezTo>
                  <a:pt x="2945" y="17732"/>
                  <a:pt x="3166" y="18000"/>
                  <a:pt x="3436" y="18000"/>
                </a:cubicBezTo>
                <a:cubicBezTo>
                  <a:pt x="3707" y="18000"/>
                  <a:pt x="3927" y="17732"/>
                  <a:pt x="3927" y="17400"/>
                </a:cubicBezTo>
                <a:lnTo>
                  <a:pt x="3927" y="1200"/>
                </a:lnTo>
                <a:lnTo>
                  <a:pt x="20618" y="1200"/>
                </a:lnTo>
                <a:cubicBezTo>
                  <a:pt x="20618" y="1200"/>
                  <a:pt x="20618" y="20400"/>
                  <a:pt x="20618" y="20400"/>
                </a:cubicBezTo>
                <a:close/>
                <a:moveTo>
                  <a:pt x="20618" y="0"/>
                </a:moveTo>
                <a:lnTo>
                  <a:pt x="3927" y="0"/>
                </a:lnTo>
                <a:cubicBezTo>
                  <a:pt x="3385" y="0"/>
                  <a:pt x="2945" y="538"/>
                  <a:pt x="2945" y="1200"/>
                </a:cubicBezTo>
                <a:lnTo>
                  <a:pt x="2945" y="3600"/>
                </a:lnTo>
                <a:lnTo>
                  <a:pt x="982" y="3600"/>
                </a:lnTo>
                <a:cubicBezTo>
                  <a:pt x="440" y="3600"/>
                  <a:pt x="0" y="4138"/>
                  <a:pt x="0" y="4800"/>
                </a:cubicBezTo>
                <a:lnTo>
                  <a:pt x="0" y="18000"/>
                </a:lnTo>
                <a:cubicBezTo>
                  <a:pt x="0" y="19988"/>
                  <a:pt x="1319" y="21600"/>
                  <a:pt x="2945" y="21600"/>
                </a:cubicBezTo>
                <a:lnTo>
                  <a:pt x="20618" y="21600"/>
                </a:lnTo>
                <a:cubicBezTo>
                  <a:pt x="21160" y="21600"/>
                  <a:pt x="21600" y="21062"/>
                  <a:pt x="21600" y="204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6382" y="18000"/>
                </a:moveTo>
                <a:lnTo>
                  <a:pt x="18164" y="18000"/>
                </a:lnTo>
                <a:cubicBezTo>
                  <a:pt x="18434" y="18000"/>
                  <a:pt x="18655" y="17732"/>
                  <a:pt x="18655" y="17400"/>
                </a:cubicBezTo>
                <a:cubicBezTo>
                  <a:pt x="18655" y="17068"/>
                  <a:pt x="18434" y="16801"/>
                  <a:pt x="18164" y="16801"/>
                </a:cubicBezTo>
                <a:lnTo>
                  <a:pt x="6382" y="16801"/>
                </a:lnTo>
                <a:cubicBezTo>
                  <a:pt x="6111" y="16801"/>
                  <a:pt x="5891" y="17068"/>
                  <a:pt x="5891" y="17400"/>
                </a:cubicBezTo>
                <a:cubicBezTo>
                  <a:pt x="5891" y="17732"/>
                  <a:pt x="6111" y="18000"/>
                  <a:pt x="6382" y="18000"/>
                </a:cubicBezTo>
                <a:moveTo>
                  <a:pt x="6382" y="15600"/>
                </a:moveTo>
                <a:lnTo>
                  <a:pt x="18164" y="15600"/>
                </a:lnTo>
                <a:cubicBezTo>
                  <a:pt x="18434" y="15600"/>
                  <a:pt x="18655" y="15332"/>
                  <a:pt x="18655" y="15000"/>
                </a:cubicBezTo>
                <a:cubicBezTo>
                  <a:pt x="18655" y="14668"/>
                  <a:pt x="18434" y="14401"/>
                  <a:pt x="18164" y="14401"/>
                </a:cubicBezTo>
                <a:lnTo>
                  <a:pt x="6382" y="14401"/>
                </a:lnTo>
                <a:cubicBezTo>
                  <a:pt x="6111" y="14401"/>
                  <a:pt x="5891" y="14668"/>
                  <a:pt x="5891" y="15000"/>
                </a:cubicBezTo>
                <a:cubicBezTo>
                  <a:pt x="5891" y="15332"/>
                  <a:pt x="6111" y="15600"/>
                  <a:pt x="6382" y="15600"/>
                </a:cubicBezTo>
                <a:moveTo>
                  <a:pt x="8345" y="4800"/>
                </a:moveTo>
                <a:cubicBezTo>
                  <a:pt x="8616" y="4800"/>
                  <a:pt x="8836" y="4531"/>
                  <a:pt x="8836" y="4200"/>
                </a:cubicBezTo>
                <a:cubicBezTo>
                  <a:pt x="8836" y="3868"/>
                  <a:pt x="8616" y="3600"/>
                  <a:pt x="8345" y="3600"/>
                </a:cubicBezTo>
                <a:cubicBezTo>
                  <a:pt x="8075" y="3600"/>
                  <a:pt x="7855" y="3868"/>
                  <a:pt x="7855" y="4200"/>
                </a:cubicBezTo>
                <a:cubicBezTo>
                  <a:pt x="7855" y="4531"/>
                  <a:pt x="8075" y="4800"/>
                  <a:pt x="8345" y="4800"/>
                </a:cubicBezTo>
                <a:moveTo>
                  <a:pt x="18164" y="7200"/>
                </a:moveTo>
                <a:lnTo>
                  <a:pt x="14236" y="7200"/>
                </a:lnTo>
                <a:cubicBezTo>
                  <a:pt x="13966" y="7200"/>
                  <a:pt x="13745" y="7469"/>
                  <a:pt x="13745" y="7800"/>
                </a:cubicBezTo>
                <a:cubicBezTo>
                  <a:pt x="13745" y="8132"/>
                  <a:pt x="13966" y="8400"/>
                  <a:pt x="14236" y="8400"/>
                </a:cubicBezTo>
                <a:lnTo>
                  <a:pt x="18164" y="8400"/>
                </a:lnTo>
                <a:cubicBezTo>
                  <a:pt x="18434" y="8400"/>
                  <a:pt x="18655" y="8132"/>
                  <a:pt x="18655" y="7800"/>
                </a:cubicBezTo>
                <a:cubicBezTo>
                  <a:pt x="18655" y="7469"/>
                  <a:pt x="18434" y="7200"/>
                  <a:pt x="18164" y="7200"/>
                </a:cubicBezTo>
                <a:moveTo>
                  <a:pt x="18164" y="12001"/>
                </a:moveTo>
                <a:lnTo>
                  <a:pt x="14236" y="12001"/>
                </a:lnTo>
                <a:cubicBezTo>
                  <a:pt x="13966" y="12001"/>
                  <a:pt x="13745" y="12268"/>
                  <a:pt x="13745" y="12600"/>
                </a:cubicBezTo>
                <a:cubicBezTo>
                  <a:pt x="13745" y="12932"/>
                  <a:pt x="13966" y="13200"/>
                  <a:pt x="14236" y="13200"/>
                </a:cubicBezTo>
                <a:lnTo>
                  <a:pt x="18164" y="13200"/>
                </a:lnTo>
                <a:cubicBezTo>
                  <a:pt x="18434" y="13200"/>
                  <a:pt x="18655" y="12932"/>
                  <a:pt x="18655" y="12600"/>
                </a:cubicBezTo>
                <a:cubicBezTo>
                  <a:pt x="18655" y="12268"/>
                  <a:pt x="18434" y="12001"/>
                  <a:pt x="18164" y="12001"/>
                </a:cubicBezTo>
                <a:moveTo>
                  <a:pt x="18164" y="9600"/>
                </a:moveTo>
                <a:lnTo>
                  <a:pt x="14236" y="9600"/>
                </a:lnTo>
                <a:cubicBezTo>
                  <a:pt x="13966" y="9600"/>
                  <a:pt x="13745" y="9869"/>
                  <a:pt x="13745" y="10200"/>
                </a:cubicBezTo>
                <a:cubicBezTo>
                  <a:pt x="13745" y="10532"/>
                  <a:pt x="13966" y="10800"/>
                  <a:pt x="14236" y="10800"/>
                </a:cubicBezTo>
                <a:lnTo>
                  <a:pt x="18164" y="10800"/>
                </a:lnTo>
                <a:cubicBezTo>
                  <a:pt x="18434" y="10800"/>
                  <a:pt x="18655" y="10532"/>
                  <a:pt x="18655" y="10200"/>
                </a:cubicBezTo>
                <a:cubicBezTo>
                  <a:pt x="18655" y="9869"/>
                  <a:pt x="18434" y="9600"/>
                  <a:pt x="18164" y="9600"/>
                </a:cubicBezTo>
                <a:moveTo>
                  <a:pt x="18164" y="4800"/>
                </a:moveTo>
                <a:cubicBezTo>
                  <a:pt x="18434" y="4800"/>
                  <a:pt x="18655" y="4531"/>
                  <a:pt x="18655" y="4200"/>
                </a:cubicBezTo>
                <a:cubicBezTo>
                  <a:pt x="18655" y="3868"/>
                  <a:pt x="18434" y="3600"/>
                  <a:pt x="18164" y="3600"/>
                </a:cubicBezTo>
                <a:cubicBezTo>
                  <a:pt x="17893" y="3600"/>
                  <a:pt x="17673" y="3868"/>
                  <a:pt x="17673" y="4200"/>
                </a:cubicBezTo>
                <a:cubicBezTo>
                  <a:pt x="17673" y="4531"/>
                  <a:pt x="17893" y="4800"/>
                  <a:pt x="18164" y="4800"/>
                </a:cubicBezTo>
                <a:moveTo>
                  <a:pt x="16200" y="4800"/>
                </a:moveTo>
                <a:cubicBezTo>
                  <a:pt x="16471" y="4800"/>
                  <a:pt x="16691" y="4531"/>
                  <a:pt x="16691" y="4200"/>
                </a:cubicBezTo>
                <a:cubicBezTo>
                  <a:pt x="16691" y="3868"/>
                  <a:pt x="16471" y="3600"/>
                  <a:pt x="16200" y="3600"/>
                </a:cubicBezTo>
                <a:cubicBezTo>
                  <a:pt x="15929" y="3600"/>
                  <a:pt x="15709" y="3868"/>
                  <a:pt x="15709" y="4200"/>
                </a:cubicBezTo>
                <a:cubicBezTo>
                  <a:pt x="15709" y="4531"/>
                  <a:pt x="15929" y="4800"/>
                  <a:pt x="16200" y="4800"/>
                </a:cubicBezTo>
                <a:moveTo>
                  <a:pt x="10309" y="4800"/>
                </a:moveTo>
                <a:lnTo>
                  <a:pt x="14236" y="4800"/>
                </a:lnTo>
                <a:cubicBezTo>
                  <a:pt x="14507" y="4800"/>
                  <a:pt x="14727" y="4531"/>
                  <a:pt x="14727" y="4200"/>
                </a:cubicBezTo>
                <a:cubicBezTo>
                  <a:pt x="14727" y="3868"/>
                  <a:pt x="14507" y="3600"/>
                  <a:pt x="14236" y="3600"/>
                </a:cubicBezTo>
                <a:lnTo>
                  <a:pt x="10309" y="3600"/>
                </a:lnTo>
                <a:cubicBezTo>
                  <a:pt x="10038" y="3600"/>
                  <a:pt x="9818" y="3868"/>
                  <a:pt x="9818" y="4200"/>
                </a:cubicBezTo>
                <a:cubicBezTo>
                  <a:pt x="9818" y="4531"/>
                  <a:pt x="10038" y="4800"/>
                  <a:pt x="10309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7" name="Shape 2599"/>
          <p:cNvSpPr/>
          <p:nvPr/>
        </p:nvSpPr>
        <p:spPr>
          <a:xfrm>
            <a:off x="8375056" y="248945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7855"/>
                </a:moveTo>
                <a:cubicBezTo>
                  <a:pt x="6653" y="7855"/>
                  <a:pt x="6873" y="7635"/>
                  <a:pt x="6873" y="7364"/>
                </a:cubicBezTo>
                <a:cubicBezTo>
                  <a:pt x="6873" y="7092"/>
                  <a:pt x="6653" y="6873"/>
                  <a:pt x="6382" y="6873"/>
                </a:cubicBezTo>
                <a:cubicBezTo>
                  <a:pt x="6111" y="6873"/>
                  <a:pt x="5891" y="7092"/>
                  <a:pt x="5891" y="7364"/>
                </a:cubicBezTo>
                <a:cubicBezTo>
                  <a:pt x="5891" y="7635"/>
                  <a:pt x="6111" y="7855"/>
                  <a:pt x="6382" y="7855"/>
                </a:cubicBezTo>
                <a:moveTo>
                  <a:pt x="6873" y="10800"/>
                </a:moveTo>
                <a:lnTo>
                  <a:pt x="10800" y="10800"/>
                </a:lnTo>
                <a:lnTo>
                  <a:pt x="10800" y="13746"/>
                </a:lnTo>
                <a:lnTo>
                  <a:pt x="6873" y="13746"/>
                </a:lnTo>
                <a:cubicBezTo>
                  <a:pt x="6873" y="13746"/>
                  <a:pt x="6873" y="10800"/>
                  <a:pt x="6873" y="10800"/>
                </a:cubicBezTo>
                <a:close/>
                <a:moveTo>
                  <a:pt x="6382" y="14727"/>
                </a:moveTo>
                <a:lnTo>
                  <a:pt x="11291" y="14727"/>
                </a:lnTo>
                <a:cubicBezTo>
                  <a:pt x="11562" y="14727"/>
                  <a:pt x="11782" y="14508"/>
                  <a:pt x="11782" y="14236"/>
                </a:cubicBezTo>
                <a:lnTo>
                  <a:pt x="11782" y="10309"/>
                </a:lnTo>
                <a:cubicBezTo>
                  <a:pt x="11782" y="10038"/>
                  <a:pt x="11562" y="9818"/>
                  <a:pt x="11291" y="9818"/>
                </a:cubicBezTo>
                <a:lnTo>
                  <a:pt x="6382" y="9818"/>
                </a:lnTo>
                <a:cubicBezTo>
                  <a:pt x="6111" y="9818"/>
                  <a:pt x="5891" y="10038"/>
                  <a:pt x="5891" y="10309"/>
                </a:cubicBezTo>
                <a:lnTo>
                  <a:pt x="5891" y="14236"/>
                </a:lnTo>
                <a:cubicBezTo>
                  <a:pt x="5891" y="14508"/>
                  <a:pt x="6111" y="14727"/>
                  <a:pt x="6382" y="14727"/>
                </a:cubicBezTo>
                <a:moveTo>
                  <a:pt x="8345" y="7855"/>
                </a:moveTo>
                <a:cubicBezTo>
                  <a:pt x="8616" y="7855"/>
                  <a:pt x="8836" y="7635"/>
                  <a:pt x="8836" y="7364"/>
                </a:cubicBezTo>
                <a:cubicBezTo>
                  <a:pt x="8836" y="7092"/>
                  <a:pt x="8616" y="6873"/>
                  <a:pt x="8345" y="6873"/>
                </a:cubicBezTo>
                <a:cubicBezTo>
                  <a:pt x="8075" y="6873"/>
                  <a:pt x="7855" y="7092"/>
                  <a:pt x="7855" y="7364"/>
                </a:cubicBezTo>
                <a:cubicBezTo>
                  <a:pt x="7855" y="7635"/>
                  <a:pt x="8075" y="7855"/>
                  <a:pt x="8345" y="7855"/>
                </a:cubicBezTo>
                <a:moveTo>
                  <a:pt x="20618" y="20618"/>
                </a:moveTo>
                <a:lnTo>
                  <a:pt x="2945" y="20618"/>
                </a:lnTo>
                <a:cubicBezTo>
                  <a:pt x="1861" y="20618"/>
                  <a:pt x="982" y="19739"/>
                  <a:pt x="982" y="18655"/>
                </a:cubicBezTo>
                <a:lnTo>
                  <a:pt x="982" y="7855"/>
                </a:lnTo>
                <a:lnTo>
                  <a:pt x="2945" y="7855"/>
                </a:lnTo>
                <a:lnTo>
                  <a:pt x="2945" y="18164"/>
                </a:lnTo>
                <a:cubicBezTo>
                  <a:pt x="2945" y="18435"/>
                  <a:pt x="3166" y="18655"/>
                  <a:pt x="3436" y="18655"/>
                </a:cubicBezTo>
                <a:cubicBezTo>
                  <a:pt x="3707" y="18655"/>
                  <a:pt x="3927" y="18435"/>
                  <a:pt x="3927" y="18164"/>
                </a:cubicBezTo>
                <a:lnTo>
                  <a:pt x="3927" y="4909"/>
                </a:lnTo>
                <a:lnTo>
                  <a:pt x="20618" y="4909"/>
                </a:lnTo>
                <a:cubicBezTo>
                  <a:pt x="20618" y="4909"/>
                  <a:pt x="20618" y="20618"/>
                  <a:pt x="20618" y="20618"/>
                </a:cubicBezTo>
                <a:close/>
                <a:moveTo>
                  <a:pt x="20618" y="3927"/>
                </a:moveTo>
                <a:lnTo>
                  <a:pt x="3927" y="3927"/>
                </a:lnTo>
                <a:cubicBezTo>
                  <a:pt x="3385" y="3927"/>
                  <a:pt x="2945" y="4367"/>
                  <a:pt x="2945" y="4909"/>
                </a:cubicBezTo>
                <a:lnTo>
                  <a:pt x="2945" y="6873"/>
                </a:lnTo>
                <a:lnTo>
                  <a:pt x="982" y="6873"/>
                </a:lnTo>
                <a:cubicBezTo>
                  <a:pt x="440" y="6873"/>
                  <a:pt x="0" y="7313"/>
                  <a:pt x="0" y="7855"/>
                </a:cubicBezTo>
                <a:lnTo>
                  <a:pt x="0" y="18655"/>
                </a:lnTo>
                <a:cubicBezTo>
                  <a:pt x="0" y="20282"/>
                  <a:pt x="1319" y="21600"/>
                  <a:pt x="2945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4909"/>
                </a:lnTo>
                <a:cubicBezTo>
                  <a:pt x="21600" y="4367"/>
                  <a:pt x="21160" y="3927"/>
                  <a:pt x="20618" y="3927"/>
                </a:cubicBezTo>
                <a:moveTo>
                  <a:pt x="6382" y="16691"/>
                </a:moveTo>
                <a:lnTo>
                  <a:pt x="18164" y="16691"/>
                </a:lnTo>
                <a:cubicBezTo>
                  <a:pt x="18434" y="16691"/>
                  <a:pt x="18655" y="16472"/>
                  <a:pt x="18655" y="16200"/>
                </a:cubicBezTo>
                <a:cubicBezTo>
                  <a:pt x="18655" y="15929"/>
                  <a:pt x="18434" y="15710"/>
                  <a:pt x="18164" y="15710"/>
                </a:cubicBezTo>
                <a:lnTo>
                  <a:pt x="6382" y="15710"/>
                </a:lnTo>
                <a:cubicBezTo>
                  <a:pt x="6111" y="15710"/>
                  <a:pt x="5891" y="15929"/>
                  <a:pt x="5891" y="16200"/>
                </a:cubicBezTo>
                <a:cubicBezTo>
                  <a:pt x="5891" y="16472"/>
                  <a:pt x="6111" y="16691"/>
                  <a:pt x="6382" y="16691"/>
                </a:cubicBezTo>
                <a:moveTo>
                  <a:pt x="10309" y="7855"/>
                </a:moveTo>
                <a:lnTo>
                  <a:pt x="14236" y="7855"/>
                </a:lnTo>
                <a:cubicBezTo>
                  <a:pt x="14507" y="7855"/>
                  <a:pt x="14727" y="7635"/>
                  <a:pt x="14727" y="7364"/>
                </a:cubicBezTo>
                <a:cubicBezTo>
                  <a:pt x="14727" y="7092"/>
                  <a:pt x="14507" y="6873"/>
                  <a:pt x="14236" y="6873"/>
                </a:cubicBezTo>
                <a:lnTo>
                  <a:pt x="10309" y="6873"/>
                </a:lnTo>
                <a:cubicBezTo>
                  <a:pt x="10038" y="6873"/>
                  <a:pt x="9818" y="7092"/>
                  <a:pt x="9818" y="7364"/>
                </a:cubicBezTo>
                <a:cubicBezTo>
                  <a:pt x="9818" y="7635"/>
                  <a:pt x="10038" y="7855"/>
                  <a:pt x="10309" y="7855"/>
                </a:cubicBezTo>
                <a:moveTo>
                  <a:pt x="6382" y="18655"/>
                </a:moveTo>
                <a:lnTo>
                  <a:pt x="18164" y="18655"/>
                </a:lnTo>
                <a:cubicBezTo>
                  <a:pt x="18434" y="18655"/>
                  <a:pt x="18655" y="18435"/>
                  <a:pt x="18655" y="18164"/>
                </a:cubicBezTo>
                <a:cubicBezTo>
                  <a:pt x="18655" y="17893"/>
                  <a:pt x="18434" y="17673"/>
                  <a:pt x="18164" y="17673"/>
                </a:cubicBezTo>
                <a:lnTo>
                  <a:pt x="6382" y="17673"/>
                </a:lnTo>
                <a:cubicBezTo>
                  <a:pt x="6111" y="17673"/>
                  <a:pt x="5891" y="17893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moveTo>
                  <a:pt x="4909" y="2945"/>
                </a:moveTo>
                <a:lnTo>
                  <a:pt x="20127" y="2945"/>
                </a:lnTo>
                <a:cubicBezTo>
                  <a:pt x="20398" y="2945"/>
                  <a:pt x="20618" y="2726"/>
                  <a:pt x="20618" y="2455"/>
                </a:cubicBezTo>
                <a:cubicBezTo>
                  <a:pt x="20618" y="2184"/>
                  <a:pt x="20398" y="1964"/>
                  <a:pt x="20127" y="1964"/>
                </a:cubicBezTo>
                <a:lnTo>
                  <a:pt x="4909" y="1964"/>
                </a:lnTo>
                <a:cubicBezTo>
                  <a:pt x="4638" y="1964"/>
                  <a:pt x="4418" y="2184"/>
                  <a:pt x="4418" y="2455"/>
                </a:cubicBezTo>
                <a:cubicBezTo>
                  <a:pt x="4418" y="2726"/>
                  <a:pt x="4638" y="2945"/>
                  <a:pt x="4909" y="2945"/>
                </a:cubicBezTo>
                <a:moveTo>
                  <a:pt x="18164" y="11783"/>
                </a:moveTo>
                <a:lnTo>
                  <a:pt x="14236" y="11783"/>
                </a:lnTo>
                <a:cubicBezTo>
                  <a:pt x="13966" y="11783"/>
                  <a:pt x="13745" y="12001"/>
                  <a:pt x="13745" y="12273"/>
                </a:cubicBezTo>
                <a:cubicBezTo>
                  <a:pt x="13745" y="12544"/>
                  <a:pt x="13966" y="12764"/>
                  <a:pt x="14236" y="12764"/>
                </a:cubicBezTo>
                <a:lnTo>
                  <a:pt x="18164" y="12764"/>
                </a:lnTo>
                <a:cubicBezTo>
                  <a:pt x="18434" y="12764"/>
                  <a:pt x="18655" y="12544"/>
                  <a:pt x="18655" y="12273"/>
                </a:cubicBezTo>
                <a:cubicBezTo>
                  <a:pt x="18655" y="12001"/>
                  <a:pt x="18434" y="11783"/>
                  <a:pt x="18164" y="11783"/>
                </a:cubicBezTo>
                <a:moveTo>
                  <a:pt x="6382" y="982"/>
                </a:moveTo>
                <a:lnTo>
                  <a:pt x="19145" y="982"/>
                </a:lnTo>
                <a:cubicBezTo>
                  <a:pt x="19416" y="982"/>
                  <a:pt x="19636" y="762"/>
                  <a:pt x="19636" y="491"/>
                </a:cubicBezTo>
                <a:cubicBezTo>
                  <a:pt x="19636" y="220"/>
                  <a:pt x="19416" y="0"/>
                  <a:pt x="19145" y="0"/>
                </a:cubicBezTo>
                <a:lnTo>
                  <a:pt x="6382" y="0"/>
                </a:lnTo>
                <a:cubicBezTo>
                  <a:pt x="6111" y="0"/>
                  <a:pt x="5891" y="220"/>
                  <a:pt x="5891" y="491"/>
                </a:cubicBezTo>
                <a:cubicBezTo>
                  <a:pt x="5891" y="762"/>
                  <a:pt x="6111" y="982"/>
                  <a:pt x="6382" y="982"/>
                </a:cubicBezTo>
                <a:moveTo>
                  <a:pt x="18164" y="13746"/>
                </a:moveTo>
                <a:lnTo>
                  <a:pt x="14236" y="13746"/>
                </a:lnTo>
                <a:cubicBezTo>
                  <a:pt x="13966" y="13746"/>
                  <a:pt x="13745" y="13965"/>
                  <a:pt x="13745" y="14236"/>
                </a:cubicBezTo>
                <a:cubicBezTo>
                  <a:pt x="13745" y="14508"/>
                  <a:pt x="13966" y="14727"/>
                  <a:pt x="14236" y="14727"/>
                </a:cubicBezTo>
                <a:lnTo>
                  <a:pt x="18164" y="14727"/>
                </a:lnTo>
                <a:cubicBezTo>
                  <a:pt x="18434" y="14727"/>
                  <a:pt x="18655" y="14508"/>
                  <a:pt x="18655" y="14236"/>
                </a:cubicBezTo>
                <a:cubicBezTo>
                  <a:pt x="18655" y="13965"/>
                  <a:pt x="18434" y="13746"/>
                  <a:pt x="18164" y="13746"/>
                </a:cubicBezTo>
                <a:moveTo>
                  <a:pt x="16200" y="7855"/>
                </a:moveTo>
                <a:cubicBezTo>
                  <a:pt x="16471" y="7855"/>
                  <a:pt x="16691" y="7635"/>
                  <a:pt x="16691" y="7364"/>
                </a:cubicBezTo>
                <a:cubicBezTo>
                  <a:pt x="16691" y="7092"/>
                  <a:pt x="16471" y="6873"/>
                  <a:pt x="16200" y="6873"/>
                </a:cubicBezTo>
                <a:cubicBezTo>
                  <a:pt x="15929" y="6873"/>
                  <a:pt x="15709" y="7092"/>
                  <a:pt x="15709" y="7364"/>
                </a:cubicBezTo>
                <a:cubicBezTo>
                  <a:pt x="15709" y="7635"/>
                  <a:pt x="15929" y="7855"/>
                  <a:pt x="16200" y="7855"/>
                </a:cubicBezTo>
                <a:moveTo>
                  <a:pt x="18164" y="7855"/>
                </a:moveTo>
                <a:cubicBezTo>
                  <a:pt x="18434" y="7855"/>
                  <a:pt x="18655" y="7635"/>
                  <a:pt x="18655" y="7364"/>
                </a:cubicBezTo>
                <a:cubicBezTo>
                  <a:pt x="18655" y="7092"/>
                  <a:pt x="18434" y="6873"/>
                  <a:pt x="18164" y="6873"/>
                </a:cubicBezTo>
                <a:cubicBezTo>
                  <a:pt x="17893" y="6873"/>
                  <a:pt x="17673" y="7092"/>
                  <a:pt x="17673" y="7364"/>
                </a:cubicBezTo>
                <a:cubicBezTo>
                  <a:pt x="17673" y="7635"/>
                  <a:pt x="17893" y="7855"/>
                  <a:pt x="18164" y="7855"/>
                </a:cubicBezTo>
                <a:moveTo>
                  <a:pt x="18164" y="9818"/>
                </a:moveTo>
                <a:lnTo>
                  <a:pt x="14236" y="9818"/>
                </a:lnTo>
                <a:cubicBezTo>
                  <a:pt x="13966" y="9818"/>
                  <a:pt x="13745" y="10038"/>
                  <a:pt x="13745" y="10309"/>
                </a:cubicBezTo>
                <a:cubicBezTo>
                  <a:pt x="13745" y="10581"/>
                  <a:pt x="13966" y="10800"/>
                  <a:pt x="14236" y="10800"/>
                </a:cubicBezTo>
                <a:lnTo>
                  <a:pt x="18164" y="10800"/>
                </a:lnTo>
                <a:cubicBezTo>
                  <a:pt x="18434" y="10800"/>
                  <a:pt x="18655" y="10581"/>
                  <a:pt x="18655" y="10309"/>
                </a:cubicBezTo>
                <a:cubicBezTo>
                  <a:pt x="18655" y="10038"/>
                  <a:pt x="18434" y="9818"/>
                  <a:pt x="18164" y="98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8" name="Shape 2600"/>
          <p:cNvSpPr/>
          <p:nvPr/>
        </p:nvSpPr>
        <p:spPr>
          <a:xfrm>
            <a:off x="8908317" y="248945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8"/>
                  <a:pt x="5378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  <a:moveTo>
                  <a:pt x="16200" y="10309"/>
                </a:moveTo>
                <a:lnTo>
                  <a:pt x="11291" y="10309"/>
                </a:lnTo>
                <a:lnTo>
                  <a:pt x="11291" y="5401"/>
                </a:lnTo>
                <a:cubicBezTo>
                  <a:pt x="11291" y="5129"/>
                  <a:pt x="11071" y="4909"/>
                  <a:pt x="10800" y="4909"/>
                </a:cubicBezTo>
                <a:cubicBezTo>
                  <a:pt x="10529" y="4909"/>
                  <a:pt x="10309" y="5129"/>
                  <a:pt x="10309" y="5401"/>
                </a:cubicBezTo>
                <a:lnTo>
                  <a:pt x="10309" y="10309"/>
                </a:lnTo>
                <a:lnTo>
                  <a:pt x="5400" y="10309"/>
                </a:lnTo>
                <a:cubicBezTo>
                  <a:pt x="5129" y="10309"/>
                  <a:pt x="4909" y="10529"/>
                  <a:pt x="4909" y="10800"/>
                </a:cubicBezTo>
                <a:cubicBezTo>
                  <a:pt x="4909" y="11072"/>
                  <a:pt x="5129" y="11292"/>
                  <a:pt x="5400" y="11292"/>
                </a:cubicBezTo>
                <a:lnTo>
                  <a:pt x="10309" y="11292"/>
                </a:lnTo>
                <a:lnTo>
                  <a:pt x="10309" y="16200"/>
                </a:lnTo>
                <a:cubicBezTo>
                  <a:pt x="10309" y="16472"/>
                  <a:pt x="10529" y="16691"/>
                  <a:pt x="10800" y="16691"/>
                </a:cubicBezTo>
                <a:cubicBezTo>
                  <a:pt x="11071" y="16691"/>
                  <a:pt x="11291" y="16472"/>
                  <a:pt x="11291" y="16200"/>
                </a:cubicBezTo>
                <a:lnTo>
                  <a:pt x="11291" y="11292"/>
                </a:lnTo>
                <a:lnTo>
                  <a:pt x="16200" y="11292"/>
                </a:lnTo>
                <a:cubicBezTo>
                  <a:pt x="16471" y="11292"/>
                  <a:pt x="16691" y="11072"/>
                  <a:pt x="16691" y="10800"/>
                </a:cubicBezTo>
                <a:cubicBezTo>
                  <a:pt x="16691" y="10529"/>
                  <a:pt x="16471" y="10309"/>
                  <a:pt x="16200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9" name="Shape 2601"/>
          <p:cNvSpPr/>
          <p:nvPr/>
        </p:nvSpPr>
        <p:spPr>
          <a:xfrm>
            <a:off x="9441578" y="248945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8"/>
                  <a:pt x="5378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  <a:moveTo>
                  <a:pt x="16200" y="10309"/>
                </a:moveTo>
                <a:lnTo>
                  <a:pt x="5400" y="10309"/>
                </a:lnTo>
                <a:cubicBezTo>
                  <a:pt x="5129" y="10309"/>
                  <a:pt x="4909" y="10529"/>
                  <a:pt x="4909" y="10800"/>
                </a:cubicBezTo>
                <a:cubicBezTo>
                  <a:pt x="4909" y="11072"/>
                  <a:pt x="5129" y="11292"/>
                  <a:pt x="5400" y="11292"/>
                </a:cubicBezTo>
                <a:lnTo>
                  <a:pt x="16200" y="11292"/>
                </a:lnTo>
                <a:cubicBezTo>
                  <a:pt x="16471" y="11292"/>
                  <a:pt x="16691" y="11072"/>
                  <a:pt x="16691" y="10800"/>
                </a:cubicBezTo>
                <a:cubicBezTo>
                  <a:pt x="16691" y="10529"/>
                  <a:pt x="16471" y="10309"/>
                  <a:pt x="16200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0" name="Shape 2602"/>
          <p:cNvSpPr/>
          <p:nvPr/>
        </p:nvSpPr>
        <p:spPr>
          <a:xfrm>
            <a:off x="9974839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6001"/>
                </a:moveTo>
                <a:lnTo>
                  <a:pt x="8345" y="6001"/>
                </a:lnTo>
                <a:cubicBezTo>
                  <a:pt x="8617" y="6001"/>
                  <a:pt x="8836" y="5732"/>
                  <a:pt x="8836" y="5400"/>
                </a:cubicBezTo>
                <a:cubicBezTo>
                  <a:pt x="8836" y="5069"/>
                  <a:pt x="8617" y="4800"/>
                  <a:pt x="8345" y="4800"/>
                </a:cubicBezTo>
                <a:lnTo>
                  <a:pt x="5400" y="4800"/>
                </a:lnTo>
                <a:cubicBezTo>
                  <a:pt x="5129" y="4800"/>
                  <a:pt x="4909" y="5069"/>
                  <a:pt x="4909" y="5400"/>
                </a:cubicBezTo>
                <a:cubicBezTo>
                  <a:pt x="4909" y="5732"/>
                  <a:pt x="5129" y="6001"/>
                  <a:pt x="5400" y="6001"/>
                </a:cubicBezTo>
                <a:moveTo>
                  <a:pt x="20618" y="20400"/>
                </a:moveTo>
                <a:lnTo>
                  <a:pt x="18655" y="20400"/>
                </a:lnTo>
                <a:lnTo>
                  <a:pt x="18655" y="18000"/>
                </a:lnTo>
                <a:cubicBezTo>
                  <a:pt x="18926" y="18000"/>
                  <a:pt x="19145" y="17732"/>
                  <a:pt x="19145" y="17400"/>
                </a:cubicBezTo>
                <a:cubicBezTo>
                  <a:pt x="19145" y="17069"/>
                  <a:pt x="18926" y="16801"/>
                  <a:pt x="18655" y="16801"/>
                </a:cubicBezTo>
                <a:lnTo>
                  <a:pt x="18655" y="3601"/>
                </a:lnTo>
                <a:lnTo>
                  <a:pt x="20618" y="3601"/>
                </a:lnTo>
                <a:cubicBezTo>
                  <a:pt x="20618" y="3601"/>
                  <a:pt x="20618" y="20400"/>
                  <a:pt x="20618" y="20400"/>
                </a:cubicBezTo>
                <a:close/>
                <a:moveTo>
                  <a:pt x="17673" y="16801"/>
                </a:moveTo>
                <a:cubicBezTo>
                  <a:pt x="17401" y="16801"/>
                  <a:pt x="17182" y="17069"/>
                  <a:pt x="17182" y="17400"/>
                </a:cubicBezTo>
                <a:cubicBezTo>
                  <a:pt x="17182" y="17732"/>
                  <a:pt x="17401" y="18000"/>
                  <a:pt x="17673" y="18000"/>
                </a:cubicBezTo>
                <a:lnTo>
                  <a:pt x="17673" y="20400"/>
                </a:lnTo>
                <a:lnTo>
                  <a:pt x="3927" y="20400"/>
                </a:lnTo>
                <a:lnTo>
                  <a:pt x="3927" y="18000"/>
                </a:lnTo>
                <a:cubicBezTo>
                  <a:pt x="4199" y="18000"/>
                  <a:pt x="4418" y="17732"/>
                  <a:pt x="4418" y="17400"/>
                </a:cubicBezTo>
                <a:cubicBezTo>
                  <a:pt x="4418" y="17069"/>
                  <a:pt x="4199" y="16801"/>
                  <a:pt x="3927" y="16801"/>
                </a:cubicBezTo>
                <a:lnTo>
                  <a:pt x="3927" y="3601"/>
                </a:lnTo>
                <a:lnTo>
                  <a:pt x="17673" y="3601"/>
                </a:lnTo>
                <a:cubicBezTo>
                  <a:pt x="17673" y="3601"/>
                  <a:pt x="17673" y="16801"/>
                  <a:pt x="17673" y="16801"/>
                </a:cubicBezTo>
                <a:close/>
                <a:moveTo>
                  <a:pt x="2945" y="16801"/>
                </a:moveTo>
                <a:cubicBezTo>
                  <a:pt x="2674" y="16801"/>
                  <a:pt x="2455" y="17069"/>
                  <a:pt x="2455" y="17400"/>
                </a:cubicBezTo>
                <a:cubicBezTo>
                  <a:pt x="2455" y="17732"/>
                  <a:pt x="2674" y="18000"/>
                  <a:pt x="2945" y="18000"/>
                </a:cubicBezTo>
                <a:lnTo>
                  <a:pt x="2945" y="20400"/>
                </a:lnTo>
                <a:lnTo>
                  <a:pt x="982" y="20400"/>
                </a:lnTo>
                <a:lnTo>
                  <a:pt x="982" y="3601"/>
                </a:lnTo>
                <a:lnTo>
                  <a:pt x="2945" y="3601"/>
                </a:lnTo>
                <a:cubicBezTo>
                  <a:pt x="2945" y="3601"/>
                  <a:pt x="2945" y="16801"/>
                  <a:pt x="2945" y="16801"/>
                </a:cubicBezTo>
                <a:close/>
                <a:moveTo>
                  <a:pt x="8836" y="1200"/>
                </a:moveTo>
                <a:lnTo>
                  <a:pt x="12764" y="1200"/>
                </a:lnTo>
                <a:cubicBezTo>
                  <a:pt x="13305" y="1200"/>
                  <a:pt x="13745" y="1738"/>
                  <a:pt x="13745" y="2400"/>
                </a:cubicBezTo>
                <a:lnTo>
                  <a:pt x="7855" y="2400"/>
                </a:lnTo>
                <a:cubicBezTo>
                  <a:pt x="7855" y="1738"/>
                  <a:pt x="8295" y="1200"/>
                  <a:pt x="8836" y="1200"/>
                </a:cubicBezTo>
                <a:moveTo>
                  <a:pt x="20618" y="2400"/>
                </a:moveTo>
                <a:lnTo>
                  <a:pt x="14727" y="2400"/>
                </a:lnTo>
                <a:cubicBezTo>
                  <a:pt x="14727" y="1075"/>
                  <a:pt x="13848" y="0"/>
                  <a:pt x="12764" y="0"/>
                </a:cubicBezTo>
                <a:lnTo>
                  <a:pt x="8836" y="0"/>
                </a:lnTo>
                <a:cubicBezTo>
                  <a:pt x="7752" y="0"/>
                  <a:pt x="6873" y="1075"/>
                  <a:pt x="6873" y="2400"/>
                </a:cubicBezTo>
                <a:lnTo>
                  <a:pt x="982" y="2400"/>
                </a:lnTo>
                <a:cubicBezTo>
                  <a:pt x="439" y="2400"/>
                  <a:pt x="0" y="2938"/>
                  <a:pt x="0" y="3601"/>
                </a:cubicBezTo>
                <a:lnTo>
                  <a:pt x="0" y="20400"/>
                </a:lnTo>
                <a:cubicBezTo>
                  <a:pt x="0" y="21063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063"/>
                  <a:pt x="21600" y="20400"/>
                </a:cubicBezTo>
                <a:lnTo>
                  <a:pt x="21600" y="3601"/>
                </a:lnTo>
                <a:cubicBezTo>
                  <a:pt x="21600" y="2938"/>
                  <a:pt x="21160" y="2400"/>
                  <a:pt x="20618" y="2400"/>
                </a:cubicBezTo>
                <a:moveTo>
                  <a:pt x="5400" y="8400"/>
                </a:moveTo>
                <a:lnTo>
                  <a:pt x="6382" y="8400"/>
                </a:lnTo>
                <a:cubicBezTo>
                  <a:pt x="6653" y="8400"/>
                  <a:pt x="6873" y="8132"/>
                  <a:pt x="6873" y="7800"/>
                </a:cubicBezTo>
                <a:cubicBezTo>
                  <a:pt x="6873" y="7469"/>
                  <a:pt x="6653" y="7200"/>
                  <a:pt x="6382" y="7200"/>
                </a:cubicBezTo>
                <a:lnTo>
                  <a:pt x="5400" y="7200"/>
                </a:lnTo>
                <a:cubicBezTo>
                  <a:pt x="5129" y="7200"/>
                  <a:pt x="4909" y="7469"/>
                  <a:pt x="4909" y="7800"/>
                </a:cubicBezTo>
                <a:cubicBezTo>
                  <a:pt x="4909" y="8132"/>
                  <a:pt x="5129" y="8400"/>
                  <a:pt x="5400" y="8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1" name="Shape 2603"/>
          <p:cNvSpPr/>
          <p:nvPr/>
        </p:nvSpPr>
        <p:spPr>
          <a:xfrm>
            <a:off x="10508100" y="2502151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20520"/>
                </a:moveTo>
                <a:lnTo>
                  <a:pt x="14727" y="20520"/>
                </a:lnTo>
                <a:lnTo>
                  <a:pt x="14727" y="18360"/>
                </a:lnTo>
                <a:cubicBezTo>
                  <a:pt x="14999" y="18360"/>
                  <a:pt x="15218" y="18119"/>
                  <a:pt x="15218" y="17820"/>
                </a:cubicBezTo>
                <a:cubicBezTo>
                  <a:pt x="15218" y="17522"/>
                  <a:pt x="14999" y="17280"/>
                  <a:pt x="14727" y="17280"/>
                </a:cubicBezTo>
                <a:lnTo>
                  <a:pt x="14727" y="7560"/>
                </a:lnTo>
                <a:lnTo>
                  <a:pt x="16691" y="7560"/>
                </a:lnTo>
                <a:cubicBezTo>
                  <a:pt x="16691" y="7560"/>
                  <a:pt x="16691" y="20520"/>
                  <a:pt x="16691" y="20520"/>
                </a:cubicBezTo>
                <a:close/>
                <a:moveTo>
                  <a:pt x="13745" y="17280"/>
                </a:moveTo>
                <a:cubicBezTo>
                  <a:pt x="13474" y="17280"/>
                  <a:pt x="13255" y="17522"/>
                  <a:pt x="13255" y="17820"/>
                </a:cubicBezTo>
                <a:cubicBezTo>
                  <a:pt x="13255" y="18119"/>
                  <a:pt x="13474" y="18360"/>
                  <a:pt x="13745" y="18360"/>
                </a:cubicBezTo>
                <a:lnTo>
                  <a:pt x="13745" y="20520"/>
                </a:lnTo>
                <a:lnTo>
                  <a:pt x="3927" y="20520"/>
                </a:lnTo>
                <a:lnTo>
                  <a:pt x="3927" y="18360"/>
                </a:lnTo>
                <a:cubicBezTo>
                  <a:pt x="4199" y="18360"/>
                  <a:pt x="4418" y="18119"/>
                  <a:pt x="4418" y="17820"/>
                </a:cubicBezTo>
                <a:cubicBezTo>
                  <a:pt x="4418" y="17522"/>
                  <a:pt x="4199" y="17280"/>
                  <a:pt x="3927" y="17280"/>
                </a:cubicBezTo>
                <a:lnTo>
                  <a:pt x="3927" y="7560"/>
                </a:lnTo>
                <a:lnTo>
                  <a:pt x="13745" y="7560"/>
                </a:lnTo>
                <a:cubicBezTo>
                  <a:pt x="13745" y="7560"/>
                  <a:pt x="13745" y="17280"/>
                  <a:pt x="13745" y="17280"/>
                </a:cubicBezTo>
                <a:close/>
                <a:moveTo>
                  <a:pt x="2945" y="17280"/>
                </a:moveTo>
                <a:cubicBezTo>
                  <a:pt x="2674" y="17280"/>
                  <a:pt x="2455" y="17522"/>
                  <a:pt x="2455" y="17820"/>
                </a:cubicBezTo>
                <a:cubicBezTo>
                  <a:pt x="2455" y="18119"/>
                  <a:pt x="2674" y="18360"/>
                  <a:pt x="2945" y="18360"/>
                </a:cubicBezTo>
                <a:lnTo>
                  <a:pt x="2945" y="20520"/>
                </a:lnTo>
                <a:lnTo>
                  <a:pt x="982" y="20520"/>
                </a:lnTo>
                <a:lnTo>
                  <a:pt x="982" y="7560"/>
                </a:lnTo>
                <a:lnTo>
                  <a:pt x="2945" y="7560"/>
                </a:lnTo>
                <a:cubicBezTo>
                  <a:pt x="2945" y="7560"/>
                  <a:pt x="2945" y="17280"/>
                  <a:pt x="2945" y="17280"/>
                </a:cubicBezTo>
                <a:close/>
                <a:moveTo>
                  <a:pt x="7855" y="5400"/>
                </a:moveTo>
                <a:lnTo>
                  <a:pt x="9818" y="5400"/>
                </a:lnTo>
                <a:cubicBezTo>
                  <a:pt x="10360" y="5400"/>
                  <a:pt x="10800" y="5884"/>
                  <a:pt x="10800" y="6481"/>
                </a:cubicBezTo>
                <a:lnTo>
                  <a:pt x="6873" y="6481"/>
                </a:lnTo>
                <a:cubicBezTo>
                  <a:pt x="6873" y="5884"/>
                  <a:pt x="7313" y="5400"/>
                  <a:pt x="7855" y="5400"/>
                </a:cubicBezTo>
                <a:moveTo>
                  <a:pt x="16691" y="6481"/>
                </a:moveTo>
                <a:lnTo>
                  <a:pt x="11782" y="6481"/>
                </a:lnTo>
                <a:cubicBezTo>
                  <a:pt x="11782" y="5287"/>
                  <a:pt x="10903" y="4321"/>
                  <a:pt x="9818" y="4321"/>
                </a:cubicBezTo>
                <a:lnTo>
                  <a:pt x="7855" y="4321"/>
                </a:lnTo>
                <a:cubicBezTo>
                  <a:pt x="6770" y="4321"/>
                  <a:pt x="5891" y="5287"/>
                  <a:pt x="5891" y="6481"/>
                </a:cubicBezTo>
                <a:lnTo>
                  <a:pt x="982" y="6481"/>
                </a:lnTo>
                <a:cubicBezTo>
                  <a:pt x="440" y="6481"/>
                  <a:pt x="0" y="6964"/>
                  <a:pt x="0" y="7560"/>
                </a:cubicBezTo>
                <a:lnTo>
                  <a:pt x="0" y="20520"/>
                </a:lnTo>
                <a:cubicBezTo>
                  <a:pt x="0" y="21116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1116"/>
                  <a:pt x="17673" y="20520"/>
                </a:cubicBezTo>
                <a:lnTo>
                  <a:pt x="17673" y="7560"/>
                </a:lnTo>
                <a:cubicBezTo>
                  <a:pt x="17673" y="6964"/>
                  <a:pt x="17233" y="6481"/>
                  <a:pt x="16691" y="6481"/>
                </a:cubicBezTo>
                <a:moveTo>
                  <a:pt x="10800" y="2161"/>
                </a:moveTo>
                <a:cubicBezTo>
                  <a:pt x="10800" y="1564"/>
                  <a:pt x="11240" y="1080"/>
                  <a:pt x="11782" y="1080"/>
                </a:cubicBezTo>
                <a:lnTo>
                  <a:pt x="13745" y="1080"/>
                </a:lnTo>
                <a:cubicBezTo>
                  <a:pt x="14287" y="1080"/>
                  <a:pt x="14727" y="1564"/>
                  <a:pt x="14727" y="2161"/>
                </a:cubicBezTo>
                <a:cubicBezTo>
                  <a:pt x="14727" y="2161"/>
                  <a:pt x="10800" y="2161"/>
                  <a:pt x="10800" y="2161"/>
                </a:cubicBezTo>
                <a:close/>
                <a:moveTo>
                  <a:pt x="20618" y="2161"/>
                </a:moveTo>
                <a:lnTo>
                  <a:pt x="15709" y="2161"/>
                </a:lnTo>
                <a:cubicBezTo>
                  <a:pt x="15709" y="967"/>
                  <a:pt x="14830" y="0"/>
                  <a:pt x="13745" y="0"/>
                </a:cubicBezTo>
                <a:lnTo>
                  <a:pt x="11782" y="0"/>
                </a:lnTo>
                <a:cubicBezTo>
                  <a:pt x="10697" y="0"/>
                  <a:pt x="9818" y="967"/>
                  <a:pt x="9818" y="2161"/>
                </a:cubicBezTo>
                <a:lnTo>
                  <a:pt x="4909" y="2161"/>
                </a:lnTo>
                <a:cubicBezTo>
                  <a:pt x="4367" y="2161"/>
                  <a:pt x="3927" y="2644"/>
                  <a:pt x="3927" y="3240"/>
                </a:cubicBezTo>
                <a:lnTo>
                  <a:pt x="3927" y="4860"/>
                </a:lnTo>
                <a:cubicBezTo>
                  <a:pt x="3927" y="5159"/>
                  <a:pt x="4147" y="5400"/>
                  <a:pt x="4418" y="5400"/>
                </a:cubicBezTo>
                <a:cubicBezTo>
                  <a:pt x="4690" y="5400"/>
                  <a:pt x="4909" y="5159"/>
                  <a:pt x="4909" y="4860"/>
                </a:cubicBezTo>
                <a:lnTo>
                  <a:pt x="4909" y="3240"/>
                </a:lnTo>
                <a:lnTo>
                  <a:pt x="20618" y="3240"/>
                </a:lnTo>
                <a:lnTo>
                  <a:pt x="20618" y="16201"/>
                </a:lnTo>
                <a:lnTo>
                  <a:pt x="19145" y="16201"/>
                </a:lnTo>
                <a:cubicBezTo>
                  <a:pt x="18874" y="16201"/>
                  <a:pt x="18655" y="16442"/>
                  <a:pt x="18655" y="16740"/>
                </a:cubicBezTo>
                <a:cubicBezTo>
                  <a:pt x="18655" y="17039"/>
                  <a:pt x="18874" y="17280"/>
                  <a:pt x="19145" y="17280"/>
                </a:cubicBezTo>
                <a:lnTo>
                  <a:pt x="20618" y="17280"/>
                </a:lnTo>
                <a:cubicBezTo>
                  <a:pt x="21160" y="17280"/>
                  <a:pt x="21600" y="16796"/>
                  <a:pt x="21600" y="16201"/>
                </a:cubicBezTo>
                <a:lnTo>
                  <a:pt x="21600" y="3240"/>
                </a:lnTo>
                <a:cubicBezTo>
                  <a:pt x="21600" y="2644"/>
                  <a:pt x="21160" y="2161"/>
                  <a:pt x="20618" y="2161"/>
                </a:cubicBezTo>
                <a:moveTo>
                  <a:pt x="5400" y="11881"/>
                </a:moveTo>
                <a:lnTo>
                  <a:pt x="6382" y="11881"/>
                </a:lnTo>
                <a:cubicBezTo>
                  <a:pt x="6653" y="11881"/>
                  <a:pt x="6873" y="11639"/>
                  <a:pt x="6873" y="11341"/>
                </a:cubicBezTo>
                <a:cubicBezTo>
                  <a:pt x="6873" y="11042"/>
                  <a:pt x="6653" y="10800"/>
                  <a:pt x="6382" y="10800"/>
                </a:cubicBezTo>
                <a:lnTo>
                  <a:pt x="5400" y="10800"/>
                </a:lnTo>
                <a:cubicBezTo>
                  <a:pt x="5129" y="10800"/>
                  <a:pt x="4909" y="11042"/>
                  <a:pt x="4909" y="11341"/>
                </a:cubicBezTo>
                <a:cubicBezTo>
                  <a:pt x="4909" y="11639"/>
                  <a:pt x="5129" y="11881"/>
                  <a:pt x="5400" y="11881"/>
                </a:cubicBezTo>
                <a:moveTo>
                  <a:pt x="5400" y="9720"/>
                </a:moveTo>
                <a:lnTo>
                  <a:pt x="8345" y="9720"/>
                </a:lnTo>
                <a:cubicBezTo>
                  <a:pt x="8617" y="9720"/>
                  <a:pt x="8836" y="9479"/>
                  <a:pt x="8836" y="9181"/>
                </a:cubicBezTo>
                <a:cubicBezTo>
                  <a:pt x="8836" y="8882"/>
                  <a:pt x="8617" y="8640"/>
                  <a:pt x="8345" y="8640"/>
                </a:cubicBezTo>
                <a:lnTo>
                  <a:pt x="5400" y="8640"/>
                </a:lnTo>
                <a:cubicBezTo>
                  <a:pt x="5129" y="8640"/>
                  <a:pt x="4909" y="8882"/>
                  <a:pt x="4909" y="9181"/>
                </a:cubicBezTo>
                <a:cubicBezTo>
                  <a:pt x="4909" y="9479"/>
                  <a:pt x="5129" y="9720"/>
                  <a:pt x="5400" y="97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2" name="Shape 2604"/>
          <p:cNvSpPr/>
          <p:nvPr/>
        </p:nvSpPr>
        <p:spPr>
          <a:xfrm>
            <a:off x="11041361" y="251484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9600"/>
                </a:moveTo>
                <a:lnTo>
                  <a:pt x="17673" y="9600"/>
                </a:lnTo>
                <a:lnTo>
                  <a:pt x="17673" y="8400"/>
                </a:lnTo>
                <a:cubicBezTo>
                  <a:pt x="17673" y="7738"/>
                  <a:pt x="17233" y="7200"/>
                  <a:pt x="16691" y="7200"/>
                </a:cubicBezTo>
                <a:lnTo>
                  <a:pt x="14727" y="7200"/>
                </a:lnTo>
                <a:cubicBezTo>
                  <a:pt x="14186" y="7200"/>
                  <a:pt x="13745" y="7738"/>
                  <a:pt x="13745" y="8400"/>
                </a:cubicBezTo>
                <a:lnTo>
                  <a:pt x="13745" y="9600"/>
                </a:lnTo>
                <a:lnTo>
                  <a:pt x="7855" y="9600"/>
                </a:lnTo>
                <a:lnTo>
                  <a:pt x="7855" y="8400"/>
                </a:lnTo>
                <a:cubicBezTo>
                  <a:pt x="7855" y="7738"/>
                  <a:pt x="7414" y="7200"/>
                  <a:pt x="6873" y="7200"/>
                </a:cubicBezTo>
                <a:lnTo>
                  <a:pt x="4909" y="7200"/>
                </a:lnTo>
                <a:cubicBezTo>
                  <a:pt x="4367" y="7200"/>
                  <a:pt x="3927" y="7738"/>
                  <a:pt x="3927" y="8400"/>
                </a:cubicBezTo>
                <a:lnTo>
                  <a:pt x="3927" y="9600"/>
                </a:lnTo>
                <a:lnTo>
                  <a:pt x="982" y="9600"/>
                </a:lnTo>
                <a:lnTo>
                  <a:pt x="982" y="3601"/>
                </a:lnTo>
                <a:lnTo>
                  <a:pt x="20618" y="3601"/>
                </a:lnTo>
                <a:cubicBezTo>
                  <a:pt x="20618" y="3601"/>
                  <a:pt x="20618" y="9600"/>
                  <a:pt x="20618" y="9600"/>
                </a:cubicBezTo>
                <a:close/>
                <a:moveTo>
                  <a:pt x="14727" y="8400"/>
                </a:moveTo>
                <a:lnTo>
                  <a:pt x="16691" y="8400"/>
                </a:lnTo>
                <a:lnTo>
                  <a:pt x="16691" y="12001"/>
                </a:lnTo>
                <a:lnTo>
                  <a:pt x="14727" y="12001"/>
                </a:lnTo>
                <a:cubicBezTo>
                  <a:pt x="14727" y="12001"/>
                  <a:pt x="14727" y="8400"/>
                  <a:pt x="14727" y="8400"/>
                </a:cubicBezTo>
                <a:close/>
                <a:moveTo>
                  <a:pt x="4909" y="8400"/>
                </a:moveTo>
                <a:lnTo>
                  <a:pt x="6873" y="8400"/>
                </a:lnTo>
                <a:lnTo>
                  <a:pt x="6873" y="12001"/>
                </a:lnTo>
                <a:lnTo>
                  <a:pt x="4909" y="12001"/>
                </a:lnTo>
                <a:cubicBezTo>
                  <a:pt x="4909" y="12001"/>
                  <a:pt x="4909" y="8400"/>
                  <a:pt x="4909" y="8400"/>
                </a:cubicBezTo>
                <a:close/>
                <a:moveTo>
                  <a:pt x="19636" y="20400"/>
                </a:moveTo>
                <a:lnTo>
                  <a:pt x="1964" y="20400"/>
                </a:lnTo>
                <a:lnTo>
                  <a:pt x="1964" y="10800"/>
                </a:lnTo>
                <a:lnTo>
                  <a:pt x="3927" y="10800"/>
                </a:lnTo>
                <a:lnTo>
                  <a:pt x="3927" y="12001"/>
                </a:lnTo>
                <a:cubicBezTo>
                  <a:pt x="3927" y="12662"/>
                  <a:pt x="4367" y="13200"/>
                  <a:pt x="4909" y="13200"/>
                </a:cubicBezTo>
                <a:lnTo>
                  <a:pt x="6873" y="13200"/>
                </a:lnTo>
                <a:cubicBezTo>
                  <a:pt x="7414" y="13200"/>
                  <a:pt x="7855" y="12662"/>
                  <a:pt x="7855" y="12001"/>
                </a:cubicBezTo>
                <a:lnTo>
                  <a:pt x="7855" y="10800"/>
                </a:lnTo>
                <a:lnTo>
                  <a:pt x="13745" y="10800"/>
                </a:lnTo>
                <a:lnTo>
                  <a:pt x="13745" y="12001"/>
                </a:lnTo>
                <a:cubicBezTo>
                  <a:pt x="13745" y="12662"/>
                  <a:pt x="14186" y="13200"/>
                  <a:pt x="14727" y="13200"/>
                </a:cubicBezTo>
                <a:lnTo>
                  <a:pt x="16691" y="13200"/>
                </a:lnTo>
                <a:cubicBezTo>
                  <a:pt x="17233" y="13200"/>
                  <a:pt x="17673" y="12662"/>
                  <a:pt x="17673" y="12001"/>
                </a:cubicBezTo>
                <a:lnTo>
                  <a:pt x="17673" y="10800"/>
                </a:lnTo>
                <a:lnTo>
                  <a:pt x="19636" y="10800"/>
                </a:lnTo>
                <a:cubicBezTo>
                  <a:pt x="19636" y="10800"/>
                  <a:pt x="19636" y="20400"/>
                  <a:pt x="19636" y="20400"/>
                </a:cubicBezTo>
                <a:close/>
                <a:moveTo>
                  <a:pt x="8836" y="1200"/>
                </a:moveTo>
                <a:lnTo>
                  <a:pt x="12764" y="1200"/>
                </a:lnTo>
                <a:cubicBezTo>
                  <a:pt x="13305" y="1200"/>
                  <a:pt x="13745" y="1738"/>
                  <a:pt x="13745" y="2400"/>
                </a:cubicBezTo>
                <a:lnTo>
                  <a:pt x="7855" y="2400"/>
                </a:lnTo>
                <a:cubicBezTo>
                  <a:pt x="7855" y="1738"/>
                  <a:pt x="8295" y="1200"/>
                  <a:pt x="8836" y="1200"/>
                </a:cubicBezTo>
                <a:moveTo>
                  <a:pt x="20618" y="2400"/>
                </a:moveTo>
                <a:lnTo>
                  <a:pt x="14727" y="2400"/>
                </a:lnTo>
                <a:cubicBezTo>
                  <a:pt x="14727" y="1075"/>
                  <a:pt x="13848" y="0"/>
                  <a:pt x="12764" y="0"/>
                </a:cubicBezTo>
                <a:lnTo>
                  <a:pt x="8836" y="0"/>
                </a:lnTo>
                <a:cubicBezTo>
                  <a:pt x="7752" y="0"/>
                  <a:pt x="6873" y="1075"/>
                  <a:pt x="6873" y="2400"/>
                </a:cubicBezTo>
                <a:lnTo>
                  <a:pt x="982" y="2400"/>
                </a:lnTo>
                <a:cubicBezTo>
                  <a:pt x="440" y="2400"/>
                  <a:pt x="0" y="2938"/>
                  <a:pt x="0" y="3601"/>
                </a:cubicBezTo>
                <a:lnTo>
                  <a:pt x="0" y="9600"/>
                </a:lnTo>
                <a:cubicBezTo>
                  <a:pt x="0" y="10262"/>
                  <a:pt x="440" y="10800"/>
                  <a:pt x="982" y="10800"/>
                </a:cubicBezTo>
                <a:lnTo>
                  <a:pt x="982" y="20400"/>
                </a:lnTo>
                <a:cubicBezTo>
                  <a:pt x="982" y="21062"/>
                  <a:pt x="1422" y="21600"/>
                  <a:pt x="1964" y="21600"/>
                </a:cubicBezTo>
                <a:lnTo>
                  <a:pt x="19636" y="21600"/>
                </a:lnTo>
                <a:cubicBezTo>
                  <a:pt x="20178" y="21600"/>
                  <a:pt x="20618" y="21062"/>
                  <a:pt x="20618" y="20400"/>
                </a:cubicBezTo>
                <a:lnTo>
                  <a:pt x="20618" y="10800"/>
                </a:lnTo>
                <a:cubicBezTo>
                  <a:pt x="21160" y="10800"/>
                  <a:pt x="21600" y="10262"/>
                  <a:pt x="21600" y="9600"/>
                </a:cubicBezTo>
                <a:lnTo>
                  <a:pt x="21600" y="3601"/>
                </a:lnTo>
                <a:cubicBezTo>
                  <a:pt x="21600" y="2938"/>
                  <a:pt x="21160" y="2400"/>
                  <a:pt x="20618" y="2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3" name="Shape 2605"/>
          <p:cNvSpPr/>
          <p:nvPr/>
        </p:nvSpPr>
        <p:spPr>
          <a:xfrm>
            <a:off x="6242011" y="3022715"/>
            <a:ext cx="279460" cy="2794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10" h="21410" extrusionOk="0">
                <a:moveTo>
                  <a:pt x="20437" y="20437"/>
                </a:moveTo>
                <a:lnTo>
                  <a:pt x="17519" y="20437"/>
                </a:lnTo>
                <a:lnTo>
                  <a:pt x="17519" y="18978"/>
                </a:lnTo>
                <a:cubicBezTo>
                  <a:pt x="17519" y="18710"/>
                  <a:pt x="17301" y="18492"/>
                  <a:pt x="17033" y="18492"/>
                </a:cubicBezTo>
                <a:lnTo>
                  <a:pt x="15574" y="18492"/>
                </a:lnTo>
                <a:lnTo>
                  <a:pt x="15574" y="17033"/>
                </a:lnTo>
                <a:cubicBezTo>
                  <a:pt x="15574" y="16764"/>
                  <a:pt x="15356" y="16546"/>
                  <a:pt x="15087" y="16546"/>
                </a:cubicBezTo>
                <a:lnTo>
                  <a:pt x="13344" y="16546"/>
                </a:lnTo>
                <a:lnTo>
                  <a:pt x="10309" y="13497"/>
                </a:lnTo>
                <a:cubicBezTo>
                  <a:pt x="10221" y="13409"/>
                  <a:pt x="10100" y="13354"/>
                  <a:pt x="9965" y="13354"/>
                </a:cubicBezTo>
                <a:cubicBezTo>
                  <a:pt x="9819" y="13354"/>
                  <a:pt x="9693" y="13422"/>
                  <a:pt x="9604" y="13524"/>
                </a:cubicBezTo>
                <a:lnTo>
                  <a:pt x="8815" y="14312"/>
                </a:lnTo>
                <a:cubicBezTo>
                  <a:pt x="8435" y="14692"/>
                  <a:pt x="7820" y="14692"/>
                  <a:pt x="7441" y="14312"/>
                </a:cubicBezTo>
                <a:lnTo>
                  <a:pt x="1256" y="8128"/>
                </a:lnTo>
                <a:cubicBezTo>
                  <a:pt x="877" y="7748"/>
                  <a:pt x="877" y="7133"/>
                  <a:pt x="1256" y="6753"/>
                </a:cubicBezTo>
                <a:lnTo>
                  <a:pt x="6754" y="1255"/>
                </a:lnTo>
                <a:cubicBezTo>
                  <a:pt x="7133" y="876"/>
                  <a:pt x="7749" y="876"/>
                  <a:pt x="8128" y="1255"/>
                </a:cubicBezTo>
                <a:lnTo>
                  <a:pt x="14312" y="7440"/>
                </a:lnTo>
                <a:cubicBezTo>
                  <a:pt x="14691" y="7820"/>
                  <a:pt x="14691" y="8435"/>
                  <a:pt x="14312" y="8815"/>
                </a:cubicBezTo>
                <a:lnTo>
                  <a:pt x="13539" y="9588"/>
                </a:lnTo>
                <a:cubicBezTo>
                  <a:pt x="13437" y="9677"/>
                  <a:pt x="13370" y="9804"/>
                  <a:pt x="13370" y="9950"/>
                </a:cubicBezTo>
                <a:cubicBezTo>
                  <a:pt x="13370" y="10084"/>
                  <a:pt x="13424" y="10206"/>
                  <a:pt x="13513" y="10294"/>
                </a:cubicBezTo>
                <a:lnTo>
                  <a:pt x="20437" y="17234"/>
                </a:lnTo>
                <a:cubicBezTo>
                  <a:pt x="20437" y="17234"/>
                  <a:pt x="20437" y="20437"/>
                  <a:pt x="20437" y="20437"/>
                </a:cubicBezTo>
                <a:close/>
                <a:moveTo>
                  <a:pt x="21268" y="16689"/>
                </a:moveTo>
                <a:lnTo>
                  <a:pt x="14547" y="9954"/>
                </a:lnTo>
                <a:lnTo>
                  <a:pt x="14999" y="9502"/>
                </a:lnTo>
                <a:cubicBezTo>
                  <a:pt x="15758" y="8743"/>
                  <a:pt x="15758" y="7512"/>
                  <a:pt x="14999" y="6753"/>
                </a:cubicBezTo>
                <a:lnTo>
                  <a:pt x="8815" y="569"/>
                </a:lnTo>
                <a:cubicBezTo>
                  <a:pt x="8056" y="-190"/>
                  <a:pt x="6825" y="-190"/>
                  <a:pt x="6066" y="569"/>
                </a:cubicBezTo>
                <a:lnTo>
                  <a:pt x="569" y="6066"/>
                </a:lnTo>
                <a:cubicBezTo>
                  <a:pt x="-190" y="6825"/>
                  <a:pt x="-190" y="8056"/>
                  <a:pt x="569" y="8815"/>
                </a:cubicBezTo>
                <a:lnTo>
                  <a:pt x="6754" y="14999"/>
                </a:lnTo>
                <a:cubicBezTo>
                  <a:pt x="7513" y="15758"/>
                  <a:pt x="8743" y="15758"/>
                  <a:pt x="9502" y="14999"/>
                </a:cubicBezTo>
                <a:lnTo>
                  <a:pt x="9968" y="14533"/>
                </a:lnTo>
                <a:lnTo>
                  <a:pt x="12798" y="17376"/>
                </a:lnTo>
                <a:cubicBezTo>
                  <a:pt x="12886" y="17465"/>
                  <a:pt x="13008" y="17519"/>
                  <a:pt x="13142" y="17519"/>
                </a:cubicBezTo>
                <a:lnTo>
                  <a:pt x="14601" y="17519"/>
                </a:lnTo>
                <a:lnTo>
                  <a:pt x="14601" y="18978"/>
                </a:lnTo>
                <a:cubicBezTo>
                  <a:pt x="14601" y="19247"/>
                  <a:pt x="14819" y="19464"/>
                  <a:pt x="15087" y="19464"/>
                </a:cubicBezTo>
                <a:lnTo>
                  <a:pt x="16546" y="19464"/>
                </a:lnTo>
                <a:lnTo>
                  <a:pt x="16546" y="20924"/>
                </a:lnTo>
                <a:cubicBezTo>
                  <a:pt x="16546" y="21193"/>
                  <a:pt x="16764" y="21410"/>
                  <a:pt x="17033" y="21410"/>
                </a:cubicBezTo>
                <a:lnTo>
                  <a:pt x="20924" y="21410"/>
                </a:lnTo>
                <a:cubicBezTo>
                  <a:pt x="21192" y="21410"/>
                  <a:pt x="21410" y="21193"/>
                  <a:pt x="21410" y="20924"/>
                </a:cubicBezTo>
                <a:lnTo>
                  <a:pt x="21410" y="17033"/>
                </a:lnTo>
                <a:cubicBezTo>
                  <a:pt x="21410" y="16899"/>
                  <a:pt x="21356" y="16777"/>
                  <a:pt x="21268" y="16689"/>
                </a:cubicBezTo>
                <a:moveTo>
                  <a:pt x="6819" y="7791"/>
                </a:moveTo>
                <a:cubicBezTo>
                  <a:pt x="6282" y="7791"/>
                  <a:pt x="5846" y="7356"/>
                  <a:pt x="5846" y="6819"/>
                </a:cubicBezTo>
                <a:cubicBezTo>
                  <a:pt x="5846" y="6282"/>
                  <a:pt x="6282" y="5846"/>
                  <a:pt x="6819" y="5846"/>
                </a:cubicBezTo>
                <a:cubicBezTo>
                  <a:pt x="7356" y="5846"/>
                  <a:pt x="7792" y="6282"/>
                  <a:pt x="7792" y="6819"/>
                </a:cubicBezTo>
                <a:cubicBezTo>
                  <a:pt x="7792" y="7356"/>
                  <a:pt x="7356" y="7791"/>
                  <a:pt x="6819" y="7791"/>
                </a:cubicBezTo>
                <a:moveTo>
                  <a:pt x="6819" y="4873"/>
                </a:moveTo>
                <a:cubicBezTo>
                  <a:pt x="5745" y="4873"/>
                  <a:pt x="4874" y="5744"/>
                  <a:pt x="4874" y="6819"/>
                </a:cubicBezTo>
                <a:cubicBezTo>
                  <a:pt x="4874" y="7893"/>
                  <a:pt x="5745" y="8765"/>
                  <a:pt x="6819" y="8765"/>
                </a:cubicBezTo>
                <a:cubicBezTo>
                  <a:pt x="7893" y="8765"/>
                  <a:pt x="8765" y="7893"/>
                  <a:pt x="8765" y="6819"/>
                </a:cubicBezTo>
                <a:cubicBezTo>
                  <a:pt x="8765" y="5744"/>
                  <a:pt x="7893" y="4873"/>
                  <a:pt x="6819" y="4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4" name="Shape 2606"/>
          <p:cNvSpPr/>
          <p:nvPr/>
        </p:nvSpPr>
        <p:spPr>
          <a:xfrm>
            <a:off x="6775273" y="30227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0309"/>
                </a:moveTo>
                <a:cubicBezTo>
                  <a:pt x="10800" y="10581"/>
                  <a:pt x="10580" y="10800"/>
                  <a:pt x="10309" y="10800"/>
                </a:cubicBezTo>
                <a:cubicBezTo>
                  <a:pt x="10038" y="10800"/>
                  <a:pt x="9818" y="10581"/>
                  <a:pt x="9818" y="10309"/>
                </a:cubicBezTo>
                <a:cubicBezTo>
                  <a:pt x="9818" y="10038"/>
                  <a:pt x="10038" y="9818"/>
                  <a:pt x="10309" y="9818"/>
                </a:cubicBezTo>
                <a:cubicBezTo>
                  <a:pt x="10580" y="9818"/>
                  <a:pt x="10800" y="10038"/>
                  <a:pt x="10800" y="10309"/>
                </a:cubicBezTo>
                <a:moveTo>
                  <a:pt x="20618" y="20618"/>
                </a:moveTo>
                <a:lnTo>
                  <a:pt x="18655" y="20618"/>
                </a:lnTo>
                <a:lnTo>
                  <a:pt x="18655" y="19145"/>
                </a:lnTo>
                <a:cubicBezTo>
                  <a:pt x="18655" y="18875"/>
                  <a:pt x="18434" y="18655"/>
                  <a:pt x="18164" y="18655"/>
                </a:cubicBezTo>
                <a:lnTo>
                  <a:pt x="16691" y="18655"/>
                </a:lnTo>
                <a:lnTo>
                  <a:pt x="16691" y="17182"/>
                </a:lnTo>
                <a:cubicBezTo>
                  <a:pt x="16691" y="16911"/>
                  <a:pt x="16471" y="16691"/>
                  <a:pt x="16200" y="16691"/>
                </a:cubicBezTo>
                <a:lnTo>
                  <a:pt x="14441" y="16691"/>
                </a:lnTo>
                <a:lnTo>
                  <a:pt x="12850" y="15086"/>
                </a:lnTo>
                <a:cubicBezTo>
                  <a:pt x="12761" y="14997"/>
                  <a:pt x="12639" y="14943"/>
                  <a:pt x="12503" y="14943"/>
                </a:cubicBezTo>
                <a:cubicBezTo>
                  <a:pt x="12356" y="14943"/>
                  <a:pt x="12228" y="15010"/>
                  <a:pt x="12138" y="15113"/>
                </a:cubicBezTo>
                <a:lnTo>
                  <a:pt x="11833" y="15418"/>
                </a:lnTo>
                <a:cubicBezTo>
                  <a:pt x="11450" y="15801"/>
                  <a:pt x="10829" y="15801"/>
                  <a:pt x="10445" y="15418"/>
                </a:cubicBezTo>
                <a:lnTo>
                  <a:pt x="6167" y="11139"/>
                </a:lnTo>
                <a:cubicBezTo>
                  <a:pt x="5784" y="10756"/>
                  <a:pt x="5784" y="10136"/>
                  <a:pt x="6167" y="9752"/>
                </a:cubicBezTo>
                <a:lnTo>
                  <a:pt x="9752" y="6167"/>
                </a:lnTo>
                <a:cubicBezTo>
                  <a:pt x="10135" y="5784"/>
                  <a:pt x="10756" y="5784"/>
                  <a:pt x="11139" y="6167"/>
                </a:cubicBezTo>
                <a:lnTo>
                  <a:pt x="11761" y="6789"/>
                </a:lnTo>
                <a:cubicBezTo>
                  <a:pt x="11699" y="7609"/>
                  <a:pt x="11457" y="8377"/>
                  <a:pt x="11069" y="9054"/>
                </a:cubicBezTo>
                <a:cubicBezTo>
                  <a:pt x="10847" y="8919"/>
                  <a:pt x="10588" y="8837"/>
                  <a:pt x="10309" y="8837"/>
                </a:cubicBezTo>
                <a:cubicBezTo>
                  <a:pt x="9496" y="8837"/>
                  <a:pt x="8836" y="9496"/>
                  <a:pt x="8836" y="10309"/>
                </a:cubicBezTo>
                <a:cubicBezTo>
                  <a:pt x="8836" y="11123"/>
                  <a:pt x="9496" y="11782"/>
                  <a:pt x="10309" y="11782"/>
                </a:cubicBezTo>
                <a:cubicBezTo>
                  <a:pt x="11123" y="11782"/>
                  <a:pt x="11782" y="11123"/>
                  <a:pt x="11782" y="10309"/>
                </a:cubicBezTo>
                <a:cubicBezTo>
                  <a:pt x="11782" y="10156"/>
                  <a:pt x="11752" y="10012"/>
                  <a:pt x="11709" y="9873"/>
                </a:cubicBezTo>
                <a:cubicBezTo>
                  <a:pt x="12146" y="9210"/>
                  <a:pt x="12466" y="8463"/>
                  <a:pt x="12631" y="7659"/>
                </a:cubicBezTo>
                <a:lnTo>
                  <a:pt x="15417" y="10446"/>
                </a:lnTo>
                <a:cubicBezTo>
                  <a:pt x="15800" y="10829"/>
                  <a:pt x="15800" y="11450"/>
                  <a:pt x="15417" y="11833"/>
                </a:cubicBezTo>
                <a:lnTo>
                  <a:pt x="15128" y="12122"/>
                </a:lnTo>
                <a:cubicBezTo>
                  <a:pt x="15025" y="12213"/>
                  <a:pt x="14957" y="12341"/>
                  <a:pt x="14957" y="12487"/>
                </a:cubicBezTo>
                <a:cubicBezTo>
                  <a:pt x="14957" y="12623"/>
                  <a:pt x="15013" y="12746"/>
                  <a:pt x="15101" y="12835"/>
                </a:cubicBezTo>
                <a:lnTo>
                  <a:pt x="20618" y="18367"/>
                </a:lnTo>
                <a:cubicBezTo>
                  <a:pt x="20618" y="18367"/>
                  <a:pt x="20618" y="20618"/>
                  <a:pt x="20618" y="20618"/>
                </a:cubicBezTo>
                <a:close/>
                <a:moveTo>
                  <a:pt x="5343" y="11673"/>
                </a:moveTo>
                <a:cubicBezTo>
                  <a:pt x="2859" y="11190"/>
                  <a:pt x="982" y="9008"/>
                  <a:pt x="982" y="6383"/>
                </a:cubicBezTo>
                <a:cubicBezTo>
                  <a:pt x="982" y="3400"/>
                  <a:pt x="3399" y="982"/>
                  <a:pt x="6382" y="982"/>
                </a:cubicBezTo>
                <a:cubicBezTo>
                  <a:pt x="9011" y="982"/>
                  <a:pt x="11198" y="2862"/>
                  <a:pt x="11681" y="5349"/>
                </a:cubicBezTo>
                <a:cubicBezTo>
                  <a:pt x="10910" y="4719"/>
                  <a:pt x="9777" y="4755"/>
                  <a:pt x="9058" y="5473"/>
                </a:cubicBezTo>
                <a:lnTo>
                  <a:pt x="5474" y="9058"/>
                </a:lnTo>
                <a:cubicBezTo>
                  <a:pt x="4757" y="9775"/>
                  <a:pt x="4719" y="10904"/>
                  <a:pt x="5343" y="11673"/>
                </a:cubicBezTo>
                <a:moveTo>
                  <a:pt x="21456" y="17817"/>
                </a:moveTo>
                <a:lnTo>
                  <a:pt x="16142" y="12488"/>
                </a:lnTo>
                <a:cubicBezTo>
                  <a:pt x="16874" y="11720"/>
                  <a:pt x="16865" y="10507"/>
                  <a:pt x="16111" y="9752"/>
                </a:cubicBezTo>
                <a:lnTo>
                  <a:pt x="12763" y="6404"/>
                </a:lnTo>
                <a:cubicBezTo>
                  <a:pt x="12763" y="6396"/>
                  <a:pt x="12764" y="6389"/>
                  <a:pt x="12764" y="6383"/>
                </a:cubicBezTo>
                <a:cubicBezTo>
                  <a:pt x="12764" y="2857"/>
                  <a:pt x="9907" y="0"/>
                  <a:pt x="6382" y="0"/>
                </a:cubicBezTo>
                <a:cubicBezTo>
                  <a:pt x="2857" y="0"/>
                  <a:pt x="0" y="2857"/>
                  <a:pt x="0" y="6383"/>
                </a:cubicBezTo>
                <a:cubicBezTo>
                  <a:pt x="0" y="9907"/>
                  <a:pt x="2857" y="12764"/>
                  <a:pt x="6382" y="12764"/>
                </a:cubicBezTo>
                <a:cubicBezTo>
                  <a:pt x="6389" y="12764"/>
                  <a:pt x="6396" y="12763"/>
                  <a:pt x="6403" y="12763"/>
                </a:cubicBezTo>
                <a:lnTo>
                  <a:pt x="9752" y="16111"/>
                </a:lnTo>
                <a:cubicBezTo>
                  <a:pt x="10511" y="16870"/>
                  <a:pt x="11735" y="16875"/>
                  <a:pt x="12503" y="16130"/>
                </a:cubicBezTo>
                <a:lnTo>
                  <a:pt x="13889" y="17529"/>
                </a:lnTo>
                <a:cubicBezTo>
                  <a:pt x="13978" y="17618"/>
                  <a:pt x="14101" y="17673"/>
                  <a:pt x="14236" y="17673"/>
                </a:cubicBezTo>
                <a:lnTo>
                  <a:pt x="15709" y="17673"/>
                </a:lnTo>
                <a:lnTo>
                  <a:pt x="15709" y="19145"/>
                </a:lnTo>
                <a:cubicBezTo>
                  <a:pt x="15709" y="19417"/>
                  <a:pt x="15929" y="19636"/>
                  <a:pt x="16200" y="19636"/>
                </a:cubicBezTo>
                <a:lnTo>
                  <a:pt x="17673" y="19636"/>
                </a:lnTo>
                <a:lnTo>
                  <a:pt x="17673" y="21109"/>
                </a:lnTo>
                <a:cubicBezTo>
                  <a:pt x="17673" y="21381"/>
                  <a:pt x="17893" y="21600"/>
                  <a:pt x="18164" y="21600"/>
                </a:cubicBezTo>
                <a:lnTo>
                  <a:pt x="21109" y="21600"/>
                </a:lnTo>
                <a:cubicBezTo>
                  <a:pt x="21380" y="21600"/>
                  <a:pt x="21600" y="21381"/>
                  <a:pt x="21600" y="21109"/>
                </a:cubicBezTo>
                <a:lnTo>
                  <a:pt x="21600" y="18164"/>
                </a:lnTo>
                <a:cubicBezTo>
                  <a:pt x="21600" y="18029"/>
                  <a:pt x="21545" y="17906"/>
                  <a:pt x="21456" y="1781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5" name="Shape 2607"/>
          <p:cNvSpPr/>
          <p:nvPr/>
        </p:nvSpPr>
        <p:spPr>
          <a:xfrm>
            <a:off x="7308534" y="3048108"/>
            <a:ext cx="279328" cy="22853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20400"/>
                </a:moveTo>
                <a:lnTo>
                  <a:pt x="1964" y="20400"/>
                </a:lnTo>
                <a:cubicBezTo>
                  <a:pt x="1422" y="20400"/>
                  <a:pt x="982" y="19862"/>
                  <a:pt x="982" y="19200"/>
                </a:cubicBezTo>
                <a:cubicBezTo>
                  <a:pt x="982" y="18538"/>
                  <a:pt x="1422" y="18000"/>
                  <a:pt x="1964" y="18000"/>
                </a:cubicBezTo>
                <a:lnTo>
                  <a:pt x="19636" y="18000"/>
                </a:lnTo>
                <a:cubicBezTo>
                  <a:pt x="20178" y="18000"/>
                  <a:pt x="20618" y="18538"/>
                  <a:pt x="20618" y="19200"/>
                </a:cubicBezTo>
                <a:cubicBezTo>
                  <a:pt x="20618" y="19862"/>
                  <a:pt x="20178" y="20400"/>
                  <a:pt x="19636" y="20400"/>
                </a:cubicBezTo>
                <a:moveTo>
                  <a:pt x="19636" y="16800"/>
                </a:moveTo>
                <a:lnTo>
                  <a:pt x="1964" y="16800"/>
                </a:lnTo>
                <a:cubicBezTo>
                  <a:pt x="879" y="16800"/>
                  <a:pt x="0" y="17874"/>
                  <a:pt x="0" y="19200"/>
                </a:cubicBez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cubicBezTo>
                  <a:pt x="21600" y="17874"/>
                  <a:pt x="20721" y="16800"/>
                  <a:pt x="19636" y="16800"/>
                </a:cubicBezTo>
                <a:moveTo>
                  <a:pt x="1964" y="1200"/>
                </a:moveTo>
                <a:lnTo>
                  <a:pt x="19636" y="1200"/>
                </a:lnTo>
                <a:cubicBezTo>
                  <a:pt x="20178" y="1200"/>
                  <a:pt x="20618" y="1737"/>
                  <a:pt x="20618" y="2399"/>
                </a:cubicBezTo>
                <a:cubicBezTo>
                  <a:pt x="20618" y="3063"/>
                  <a:pt x="20178" y="3599"/>
                  <a:pt x="19636" y="3599"/>
                </a:cubicBezTo>
                <a:lnTo>
                  <a:pt x="1964" y="3599"/>
                </a:lnTo>
                <a:cubicBezTo>
                  <a:pt x="1422" y="3599"/>
                  <a:pt x="982" y="3063"/>
                  <a:pt x="982" y="2399"/>
                </a:cubicBezTo>
                <a:cubicBezTo>
                  <a:pt x="982" y="1737"/>
                  <a:pt x="1422" y="1200"/>
                  <a:pt x="1964" y="1200"/>
                </a:cubicBezTo>
                <a:moveTo>
                  <a:pt x="1964" y="4799"/>
                </a:moveTo>
                <a:lnTo>
                  <a:pt x="19636" y="4799"/>
                </a:lnTo>
                <a:cubicBezTo>
                  <a:pt x="20721" y="4799"/>
                  <a:pt x="21600" y="3725"/>
                  <a:pt x="21600" y="2399"/>
                </a:cubicBezTo>
                <a:cubicBezTo>
                  <a:pt x="21600" y="1074"/>
                  <a:pt x="20721" y="0"/>
                  <a:pt x="19636" y="0"/>
                </a:cubicBezTo>
                <a:lnTo>
                  <a:pt x="1964" y="0"/>
                </a:lnTo>
                <a:cubicBezTo>
                  <a:pt x="879" y="0"/>
                  <a:pt x="0" y="1074"/>
                  <a:pt x="0" y="2399"/>
                </a:cubicBezTo>
                <a:cubicBezTo>
                  <a:pt x="0" y="3725"/>
                  <a:pt x="879" y="4799"/>
                  <a:pt x="1964" y="4799"/>
                </a:cubicBezTo>
                <a:moveTo>
                  <a:pt x="19636" y="12000"/>
                </a:moveTo>
                <a:lnTo>
                  <a:pt x="1964" y="12000"/>
                </a:lnTo>
                <a:cubicBezTo>
                  <a:pt x="1422" y="12000"/>
                  <a:pt x="982" y="11463"/>
                  <a:pt x="982" y="10800"/>
                </a:cubicBezTo>
                <a:cubicBezTo>
                  <a:pt x="982" y="10137"/>
                  <a:pt x="1422" y="9600"/>
                  <a:pt x="1964" y="9600"/>
                </a:cubicBezTo>
                <a:lnTo>
                  <a:pt x="19636" y="9600"/>
                </a:lnTo>
                <a:cubicBezTo>
                  <a:pt x="20178" y="9600"/>
                  <a:pt x="20618" y="10137"/>
                  <a:pt x="20618" y="10800"/>
                </a:cubicBezTo>
                <a:cubicBezTo>
                  <a:pt x="20618" y="11463"/>
                  <a:pt x="20178" y="12000"/>
                  <a:pt x="19636" y="12000"/>
                </a:cubicBezTo>
                <a:moveTo>
                  <a:pt x="19636" y="8400"/>
                </a:moveTo>
                <a:lnTo>
                  <a:pt x="1964" y="8400"/>
                </a:lnTo>
                <a:cubicBezTo>
                  <a:pt x="879" y="8400"/>
                  <a:pt x="0" y="9474"/>
                  <a:pt x="0" y="10800"/>
                </a:cubicBezTo>
                <a:cubicBezTo>
                  <a:pt x="0" y="12125"/>
                  <a:pt x="879" y="13200"/>
                  <a:pt x="1964" y="13200"/>
                </a:cubicBezTo>
                <a:lnTo>
                  <a:pt x="19636" y="13200"/>
                </a:lnTo>
                <a:cubicBezTo>
                  <a:pt x="20721" y="13200"/>
                  <a:pt x="21600" y="12125"/>
                  <a:pt x="21600" y="10800"/>
                </a:cubicBezTo>
                <a:cubicBezTo>
                  <a:pt x="21600" y="9474"/>
                  <a:pt x="20721" y="8400"/>
                  <a:pt x="19636" y="8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6" name="Shape 2608"/>
          <p:cNvSpPr/>
          <p:nvPr/>
        </p:nvSpPr>
        <p:spPr>
          <a:xfrm>
            <a:off x="7841795" y="304810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4" y="3600"/>
                </a:moveTo>
                <a:cubicBezTo>
                  <a:pt x="1422" y="3600"/>
                  <a:pt x="982" y="3063"/>
                  <a:pt x="982" y="2400"/>
                </a:cubicBezTo>
                <a:cubicBezTo>
                  <a:pt x="982" y="1738"/>
                  <a:pt x="1422" y="1200"/>
                  <a:pt x="1964" y="1200"/>
                </a:cubicBezTo>
                <a:cubicBezTo>
                  <a:pt x="2506" y="1200"/>
                  <a:pt x="2945" y="1738"/>
                  <a:pt x="2945" y="2400"/>
                </a:cubicBezTo>
                <a:cubicBezTo>
                  <a:pt x="2945" y="3063"/>
                  <a:pt x="2506" y="3600"/>
                  <a:pt x="1964" y="3600"/>
                </a:cubicBezTo>
                <a:moveTo>
                  <a:pt x="1964" y="0"/>
                </a:moveTo>
                <a:cubicBezTo>
                  <a:pt x="879" y="0"/>
                  <a:pt x="0" y="1075"/>
                  <a:pt x="0" y="2400"/>
                </a:cubicBezTo>
                <a:cubicBezTo>
                  <a:pt x="0" y="3726"/>
                  <a:pt x="879" y="4800"/>
                  <a:pt x="1964" y="4800"/>
                </a:cubicBezTo>
                <a:cubicBezTo>
                  <a:pt x="3048" y="4800"/>
                  <a:pt x="3927" y="3726"/>
                  <a:pt x="3927" y="2400"/>
                </a:cubicBezTo>
                <a:cubicBezTo>
                  <a:pt x="3927" y="1075"/>
                  <a:pt x="3048" y="0"/>
                  <a:pt x="1964" y="0"/>
                </a:cubicBezTo>
                <a:moveTo>
                  <a:pt x="1964" y="12000"/>
                </a:moveTo>
                <a:cubicBezTo>
                  <a:pt x="1422" y="12000"/>
                  <a:pt x="982" y="11463"/>
                  <a:pt x="982" y="10800"/>
                </a:cubicBezTo>
                <a:cubicBezTo>
                  <a:pt x="982" y="10138"/>
                  <a:pt x="1422" y="9600"/>
                  <a:pt x="1964" y="9600"/>
                </a:cubicBezTo>
                <a:cubicBezTo>
                  <a:pt x="2506" y="9600"/>
                  <a:pt x="2945" y="10138"/>
                  <a:pt x="2945" y="10800"/>
                </a:cubicBezTo>
                <a:cubicBezTo>
                  <a:pt x="2945" y="11463"/>
                  <a:pt x="2506" y="12000"/>
                  <a:pt x="1964" y="12000"/>
                </a:cubicBezTo>
                <a:moveTo>
                  <a:pt x="1964" y="8401"/>
                </a:moveTo>
                <a:cubicBezTo>
                  <a:pt x="879" y="8401"/>
                  <a:pt x="0" y="9475"/>
                  <a:pt x="0" y="10800"/>
                </a:cubicBezTo>
                <a:cubicBezTo>
                  <a:pt x="0" y="12126"/>
                  <a:pt x="879" y="13200"/>
                  <a:pt x="1964" y="13200"/>
                </a:cubicBezTo>
                <a:cubicBezTo>
                  <a:pt x="3048" y="13200"/>
                  <a:pt x="3927" y="12126"/>
                  <a:pt x="3927" y="10800"/>
                </a:cubicBezTo>
                <a:cubicBezTo>
                  <a:pt x="3927" y="9475"/>
                  <a:pt x="3048" y="8401"/>
                  <a:pt x="1964" y="8401"/>
                </a:cubicBezTo>
                <a:moveTo>
                  <a:pt x="19636" y="12000"/>
                </a:moveTo>
                <a:lnTo>
                  <a:pt x="7855" y="12000"/>
                </a:lnTo>
                <a:cubicBezTo>
                  <a:pt x="7313" y="12000"/>
                  <a:pt x="6873" y="11463"/>
                  <a:pt x="6873" y="10801"/>
                </a:cubicBezTo>
                <a:cubicBezTo>
                  <a:pt x="6873" y="10138"/>
                  <a:pt x="7313" y="9600"/>
                  <a:pt x="7855" y="9600"/>
                </a:cubicBezTo>
                <a:lnTo>
                  <a:pt x="19636" y="9600"/>
                </a:lnTo>
                <a:cubicBezTo>
                  <a:pt x="20178" y="9600"/>
                  <a:pt x="20618" y="10138"/>
                  <a:pt x="20618" y="10801"/>
                </a:cubicBezTo>
                <a:cubicBezTo>
                  <a:pt x="20618" y="11463"/>
                  <a:pt x="20178" y="12000"/>
                  <a:pt x="19636" y="12000"/>
                </a:cubicBezTo>
                <a:moveTo>
                  <a:pt x="19636" y="8401"/>
                </a:moveTo>
                <a:lnTo>
                  <a:pt x="7855" y="8401"/>
                </a:lnTo>
                <a:cubicBezTo>
                  <a:pt x="6770" y="8401"/>
                  <a:pt x="5891" y="9475"/>
                  <a:pt x="5891" y="10801"/>
                </a:cubicBezTo>
                <a:cubicBezTo>
                  <a:pt x="5891" y="12126"/>
                  <a:pt x="6770" y="13200"/>
                  <a:pt x="7855" y="13200"/>
                </a:cubicBezTo>
                <a:lnTo>
                  <a:pt x="19636" y="13200"/>
                </a:lnTo>
                <a:cubicBezTo>
                  <a:pt x="20721" y="13200"/>
                  <a:pt x="21600" y="12126"/>
                  <a:pt x="21600" y="10801"/>
                </a:cubicBezTo>
                <a:cubicBezTo>
                  <a:pt x="21600" y="9475"/>
                  <a:pt x="20721" y="8401"/>
                  <a:pt x="19636" y="8401"/>
                </a:cubicBezTo>
                <a:moveTo>
                  <a:pt x="19636" y="20400"/>
                </a:moveTo>
                <a:lnTo>
                  <a:pt x="7855" y="20400"/>
                </a:lnTo>
                <a:cubicBezTo>
                  <a:pt x="7313" y="20400"/>
                  <a:pt x="6873" y="19862"/>
                  <a:pt x="6873" y="19200"/>
                </a:cubicBezTo>
                <a:cubicBezTo>
                  <a:pt x="6873" y="18538"/>
                  <a:pt x="7313" y="18000"/>
                  <a:pt x="7855" y="18000"/>
                </a:cubicBezTo>
                <a:lnTo>
                  <a:pt x="19636" y="18000"/>
                </a:lnTo>
                <a:cubicBezTo>
                  <a:pt x="20178" y="18000"/>
                  <a:pt x="20618" y="18538"/>
                  <a:pt x="20618" y="19200"/>
                </a:cubicBezTo>
                <a:cubicBezTo>
                  <a:pt x="20618" y="19862"/>
                  <a:pt x="20178" y="20400"/>
                  <a:pt x="19636" y="20400"/>
                </a:cubicBezTo>
                <a:moveTo>
                  <a:pt x="19636" y="16800"/>
                </a:moveTo>
                <a:lnTo>
                  <a:pt x="7855" y="16800"/>
                </a:lnTo>
                <a:cubicBezTo>
                  <a:pt x="6770" y="16800"/>
                  <a:pt x="5891" y="17875"/>
                  <a:pt x="5891" y="19200"/>
                </a:cubicBezTo>
                <a:cubicBezTo>
                  <a:pt x="5891" y="20526"/>
                  <a:pt x="6770" y="21600"/>
                  <a:pt x="7855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cubicBezTo>
                  <a:pt x="21600" y="17875"/>
                  <a:pt x="20721" y="16800"/>
                  <a:pt x="19636" y="16800"/>
                </a:cubicBezTo>
                <a:moveTo>
                  <a:pt x="7855" y="1201"/>
                </a:moveTo>
                <a:lnTo>
                  <a:pt x="19636" y="1201"/>
                </a:lnTo>
                <a:cubicBezTo>
                  <a:pt x="20178" y="1201"/>
                  <a:pt x="20618" y="1738"/>
                  <a:pt x="20618" y="2400"/>
                </a:cubicBezTo>
                <a:cubicBezTo>
                  <a:pt x="20618" y="3063"/>
                  <a:pt x="20178" y="3600"/>
                  <a:pt x="19636" y="3600"/>
                </a:cubicBezTo>
                <a:lnTo>
                  <a:pt x="7855" y="3600"/>
                </a:lnTo>
                <a:cubicBezTo>
                  <a:pt x="7313" y="3600"/>
                  <a:pt x="6873" y="3063"/>
                  <a:pt x="6873" y="2400"/>
                </a:cubicBezTo>
                <a:cubicBezTo>
                  <a:pt x="6873" y="1738"/>
                  <a:pt x="7313" y="1201"/>
                  <a:pt x="7855" y="1201"/>
                </a:cubicBezTo>
                <a:moveTo>
                  <a:pt x="7855" y="4800"/>
                </a:moveTo>
                <a:lnTo>
                  <a:pt x="19636" y="4800"/>
                </a:lnTo>
                <a:cubicBezTo>
                  <a:pt x="20721" y="4800"/>
                  <a:pt x="21600" y="3726"/>
                  <a:pt x="21600" y="2400"/>
                </a:cubicBezTo>
                <a:cubicBezTo>
                  <a:pt x="21600" y="1075"/>
                  <a:pt x="20721" y="1"/>
                  <a:pt x="19636" y="1"/>
                </a:cubicBezTo>
                <a:lnTo>
                  <a:pt x="7855" y="1"/>
                </a:lnTo>
                <a:cubicBezTo>
                  <a:pt x="6770" y="1"/>
                  <a:pt x="5891" y="1075"/>
                  <a:pt x="5891" y="2400"/>
                </a:cubicBezTo>
                <a:cubicBezTo>
                  <a:pt x="5891" y="3726"/>
                  <a:pt x="6770" y="4800"/>
                  <a:pt x="7855" y="4800"/>
                </a:cubicBezTo>
                <a:moveTo>
                  <a:pt x="1964" y="20400"/>
                </a:moveTo>
                <a:cubicBezTo>
                  <a:pt x="1422" y="20400"/>
                  <a:pt x="982" y="19862"/>
                  <a:pt x="982" y="19200"/>
                </a:cubicBezTo>
                <a:cubicBezTo>
                  <a:pt x="982" y="18538"/>
                  <a:pt x="1422" y="18000"/>
                  <a:pt x="1964" y="18000"/>
                </a:cubicBezTo>
                <a:cubicBezTo>
                  <a:pt x="2506" y="18000"/>
                  <a:pt x="2945" y="18538"/>
                  <a:pt x="2945" y="19200"/>
                </a:cubicBezTo>
                <a:cubicBezTo>
                  <a:pt x="2945" y="19862"/>
                  <a:pt x="2506" y="20400"/>
                  <a:pt x="1964" y="20400"/>
                </a:cubicBezTo>
                <a:moveTo>
                  <a:pt x="1964" y="16800"/>
                </a:moveTo>
                <a:cubicBezTo>
                  <a:pt x="879" y="16800"/>
                  <a:pt x="0" y="17875"/>
                  <a:pt x="0" y="19200"/>
                </a:cubicBezTo>
                <a:cubicBezTo>
                  <a:pt x="0" y="20526"/>
                  <a:pt x="879" y="21600"/>
                  <a:pt x="1964" y="21600"/>
                </a:cubicBezTo>
                <a:cubicBezTo>
                  <a:pt x="3048" y="21600"/>
                  <a:pt x="3927" y="20526"/>
                  <a:pt x="3927" y="19200"/>
                </a:cubicBezTo>
                <a:cubicBezTo>
                  <a:pt x="3927" y="17875"/>
                  <a:pt x="3048" y="16800"/>
                  <a:pt x="1964" y="16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7" name="Shape 2609"/>
          <p:cNvSpPr/>
          <p:nvPr/>
        </p:nvSpPr>
        <p:spPr>
          <a:xfrm>
            <a:off x="8375056" y="304810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3200"/>
                </a:moveTo>
                <a:lnTo>
                  <a:pt x="5400" y="13200"/>
                </a:lnTo>
                <a:cubicBezTo>
                  <a:pt x="5129" y="13200"/>
                  <a:pt x="4909" y="13469"/>
                  <a:pt x="4909" y="13800"/>
                </a:cubicBezTo>
                <a:cubicBezTo>
                  <a:pt x="4909" y="14132"/>
                  <a:pt x="5129" y="14400"/>
                  <a:pt x="5400" y="14400"/>
                </a:cubicBezTo>
                <a:lnTo>
                  <a:pt x="21109" y="14400"/>
                </a:lnTo>
                <a:cubicBezTo>
                  <a:pt x="21380" y="14400"/>
                  <a:pt x="21600" y="14132"/>
                  <a:pt x="21600" y="13800"/>
                </a:cubicBezTo>
                <a:cubicBezTo>
                  <a:pt x="21600" y="13469"/>
                  <a:pt x="21380" y="13200"/>
                  <a:pt x="21109" y="13200"/>
                </a:cubicBezTo>
                <a:moveTo>
                  <a:pt x="21109" y="7200"/>
                </a:moveTo>
                <a:lnTo>
                  <a:pt x="5400" y="7200"/>
                </a:lnTo>
                <a:cubicBezTo>
                  <a:pt x="5129" y="7200"/>
                  <a:pt x="4909" y="7469"/>
                  <a:pt x="4909" y="7800"/>
                </a:cubicBezTo>
                <a:cubicBezTo>
                  <a:pt x="4909" y="8132"/>
                  <a:pt x="5129" y="8401"/>
                  <a:pt x="5400" y="8401"/>
                </a:cubicBezTo>
                <a:lnTo>
                  <a:pt x="21109" y="8401"/>
                </a:lnTo>
                <a:cubicBezTo>
                  <a:pt x="21380" y="8401"/>
                  <a:pt x="21600" y="8132"/>
                  <a:pt x="21600" y="7800"/>
                </a:cubicBezTo>
                <a:cubicBezTo>
                  <a:pt x="21600" y="7469"/>
                  <a:pt x="21380" y="7200"/>
                  <a:pt x="21109" y="7200"/>
                </a:cubicBezTo>
                <a:moveTo>
                  <a:pt x="1473" y="0"/>
                </a:moveTo>
                <a:cubicBezTo>
                  <a:pt x="659" y="0"/>
                  <a:pt x="0" y="807"/>
                  <a:pt x="0" y="1800"/>
                </a:cubicBezTo>
                <a:cubicBezTo>
                  <a:pt x="0" y="2794"/>
                  <a:pt x="659" y="3600"/>
                  <a:pt x="1473" y="3600"/>
                </a:cubicBezTo>
                <a:cubicBezTo>
                  <a:pt x="2286" y="3600"/>
                  <a:pt x="2945" y="2794"/>
                  <a:pt x="2945" y="1800"/>
                </a:cubicBezTo>
                <a:cubicBezTo>
                  <a:pt x="2945" y="807"/>
                  <a:pt x="2286" y="0"/>
                  <a:pt x="1473" y="0"/>
                </a:cubicBezTo>
                <a:moveTo>
                  <a:pt x="21109" y="19200"/>
                </a:moveTo>
                <a:lnTo>
                  <a:pt x="5400" y="19200"/>
                </a:lnTo>
                <a:cubicBezTo>
                  <a:pt x="5129" y="19200"/>
                  <a:pt x="4909" y="19469"/>
                  <a:pt x="4909" y="19800"/>
                </a:cubicBezTo>
                <a:cubicBezTo>
                  <a:pt x="4909" y="20132"/>
                  <a:pt x="5129" y="20400"/>
                  <a:pt x="5400" y="20400"/>
                </a:cubicBezTo>
                <a:lnTo>
                  <a:pt x="21109" y="20400"/>
                </a:lnTo>
                <a:cubicBezTo>
                  <a:pt x="21380" y="20400"/>
                  <a:pt x="21600" y="20132"/>
                  <a:pt x="21600" y="19800"/>
                </a:cubicBezTo>
                <a:cubicBezTo>
                  <a:pt x="21600" y="19469"/>
                  <a:pt x="21380" y="19200"/>
                  <a:pt x="21109" y="19200"/>
                </a:cubicBezTo>
                <a:moveTo>
                  <a:pt x="5400" y="2400"/>
                </a:moveTo>
                <a:lnTo>
                  <a:pt x="21109" y="2400"/>
                </a:lnTo>
                <a:cubicBezTo>
                  <a:pt x="21380" y="2400"/>
                  <a:pt x="21600" y="2132"/>
                  <a:pt x="21600" y="1800"/>
                </a:cubicBezTo>
                <a:cubicBezTo>
                  <a:pt x="21600" y="1469"/>
                  <a:pt x="21380" y="1200"/>
                  <a:pt x="21109" y="1200"/>
                </a:cubicBezTo>
                <a:lnTo>
                  <a:pt x="5400" y="1200"/>
                </a:lnTo>
                <a:cubicBezTo>
                  <a:pt x="5129" y="1200"/>
                  <a:pt x="4909" y="1469"/>
                  <a:pt x="4909" y="1800"/>
                </a:cubicBezTo>
                <a:cubicBezTo>
                  <a:pt x="4909" y="2132"/>
                  <a:pt x="5129" y="2400"/>
                  <a:pt x="5400" y="2400"/>
                </a:cubicBezTo>
                <a:moveTo>
                  <a:pt x="1473" y="18000"/>
                </a:moveTo>
                <a:cubicBezTo>
                  <a:pt x="659" y="18000"/>
                  <a:pt x="0" y="18806"/>
                  <a:pt x="0" y="19800"/>
                </a:cubicBezTo>
                <a:cubicBezTo>
                  <a:pt x="0" y="20794"/>
                  <a:pt x="659" y="21600"/>
                  <a:pt x="1473" y="21600"/>
                </a:cubicBezTo>
                <a:cubicBezTo>
                  <a:pt x="2286" y="21600"/>
                  <a:pt x="2945" y="20794"/>
                  <a:pt x="2945" y="19800"/>
                </a:cubicBezTo>
                <a:cubicBezTo>
                  <a:pt x="2945" y="18806"/>
                  <a:pt x="2286" y="18000"/>
                  <a:pt x="1473" y="18000"/>
                </a:cubicBezTo>
                <a:moveTo>
                  <a:pt x="1473" y="6000"/>
                </a:moveTo>
                <a:cubicBezTo>
                  <a:pt x="659" y="6000"/>
                  <a:pt x="0" y="6807"/>
                  <a:pt x="0" y="7800"/>
                </a:cubicBezTo>
                <a:cubicBezTo>
                  <a:pt x="0" y="8794"/>
                  <a:pt x="659" y="9600"/>
                  <a:pt x="1473" y="9600"/>
                </a:cubicBezTo>
                <a:cubicBezTo>
                  <a:pt x="2286" y="9600"/>
                  <a:pt x="2945" y="8794"/>
                  <a:pt x="2945" y="7800"/>
                </a:cubicBezTo>
                <a:cubicBezTo>
                  <a:pt x="2945" y="6807"/>
                  <a:pt x="2286" y="6000"/>
                  <a:pt x="1473" y="6000"/>
                </a:cubicBezTo>
                <a:moveTo>
                  <a:pt x="1473" y="12000"/>
                </a:moveTo>
                <a:cubicBezTo>
                  <a:pt x="659" y="12000"/>
                  <a:pt x="0" y="12807"/>
                  <a:pt x="0" y="13800"/>
                </a:cubicBezTo>
                <a:cubicBezTo>
                  <a:pt x="0" y="14794"/>
                  <a:pt x="659" y="15600"/>
                  <a:pt x="1473" y="15600"/>
                </a:cubicBezTo>
                <a:cubicBezTo>
                  <a:pt x="2286" y="15600"/>
                  <a:pt x="2945" y="14794"/>
                  <a:pt x="2945" y="13800"/>
                </a:cubicBezTo>
                <a:cubicBezTo>
                  <a:pt x="2945" y="12807"/>
                  <a:pt x="2286" y="12000"/>
                  <a:pt x="1473" y="12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8" name="Shape 2610"/>
          <p:cNvSpPr/>
          <p:nvPr/>
        </p:nvSpPr>
        <p:spPr>
          <a:xfrm>
            <a:off x="8908317" y="3048108"/>
            <a:ext cx="279328" cy="2285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6000"/>
                </a:moveTo>
                <a:lnTo>
                  <a:pt x="982" y="6000"/>
                </a:lnTo>
                <a:lnTo>
                  <a:pt x="982" y="2399"/>
                </a:lnTo>
                <a:cubicBezTo>
                  <a:pt x="982" y="1737"/>
                  <a:pt x="1422" y="1200"/>
                  <a:pt x="1964" y="1200"/>
                </a:cubicBezTo>
                <a:lnTo>
                  <a:pt x="6873" y="1200"/>
                </a:lnTo>
                <a:cubicBezTo>
                  <a:pt x="8345" y="1200"/>
                  <a:pt x="8345" y="3600"/>
                  <a:pt x="10800" y="3600"/>
                </a:cubicBezTo>
                <a:lnTo>
                  <a:pt x="19636" y="3600"/>
                </a:lnTo>
                <a:cubicBezTo>
                  <a:pt x="20178" y="3600"/>
                  <a:pt x="20618" y="4137"/>
                  <a:pt x="20618" y="4800"/>
                </a:cubicBezTo>
                <a:cubicBezTo>
                  <a:pt x="20618" y="4800"/>
                  <a:pt x="20618" y="6000"/>
                  <a:pt x="20618" y="6000"/>
                </a:cubicBezTo>
                <a:close/>
                <a:moveTo>
                  <a:pt x="20618" y="19200"/>
                </a:moveTo>
                <a:cubicBezTo>
                  <a:pt x="20618" y="19863"/>
                  <a:pt x="20178" y="20400"/>
                  <a:pt x="19636" y="20400"/>
                </a:cubicBezTo>
                <a:lnTo>
                  <a:pt x="1964" y="20400"/>
                </a:lnTo>
                <a:cubicBezTo>
                  <a:pt x="1422" y="20400"/>
                  <a:pt x="982" y="19863"/>
                  <a:pt x="982" y="19200"/>
                </a:cubicBezTo>
                <a:lnTo>
                  <a:pt x="982" y="7200"/>
                </a:lnTo>
                <a:lnTo>
                  <a:pt x="20618" y="7200"/>
                </a:lnTo>
                <a:cubicBezTo>
                  <a:pt x="20618" y="7200"/>
                  <a:pt x="20618" y="19200"/>
                  <a:pt x="20618" y="19200"/>
                </a:cubicBezTo>
                <a:close/>
                <a:moveTo>
                  <a:pt x="19636" y="2399"/>
                </a:moveTo>
                <a:lnTo>
                  <a:pt x="10800" y="2399"/>
                </a:lnTo>
                <a:cubicBezTo>
                  <a:pt x="8836" y="2399"/>
                  <a:pt x="8836" y="0"/>
                  <a:pt x="6873" y="0"/>
                </a:cubicBezTo>
                <a:lnTo>
                  <a:pt x="1964" y="0"/>
                </a:lnTo>
                <a:cubicBezTo>
                  <a:pt x="879" y="0"/>
                  <a:pt x="0" y="1074"/>
                  <a:pt x="0" y="2399"/>
                </a:cubicBezTo>
                <a:lnTo>
                  <a:pt x="0" y="19200"/>
                </a:ln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lnTo>
                  <a:pt x="21600" y="4800"/>
                </a:lnTo>
                <a:cubicBezTo>
                  <a:pt x="21600" y="3474"/>
                  <a:pt x="20721" y="2399"/>
                  <a:pt x="19636" y="239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9" name="Shape 2611"/>
          <p:cNvSpPr/>
          <p:nvPr/>
        </p:nvSpPr>
        <p:spPr>
          <a:xfrm>
            <a:off x="9441578" y="303541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2161"/>
                </a:moveTo>
                <a:lnTo>
                  <a:pt x="13745" y="2161"/>
                </a:lnTo>
                <a:cubicBezTo>
                  <a:pt x="11782" y="2160"/>
                  <a:pt x="11782" y="0"/>
                  <a:pt x="9818" y="0"/>
                </a:cubicBezTo>
                <a:lnTo>
                  <a:pt x="5891" y="0"/>
                </a:lnTo>
                <a:cubicBezTo>
                  <a:pt x="4806" y="0"/>
                  <a:pt x="3927" y="967"/>
                  <a:pt x="3927" y="2161"/>
                </a:cubicBezTo>
                <a:lnTo>
                  <a:pt x="3927" y="2700"/>
                </a:lnTo>
                <a:cubicBezTo>
                  <a:pt x="3927" y="2999"/>
                  <a:pt x="4147" y="3240"/>
                  <a:pt x="4418" y="3240"/>
                </a:cubicBezTo>
                <a:cubicBezTo>
                  <a:pt x="4690" y="3240"/>
                  <a:pt x="4909" y="2999"/>
                  <a:pt x="4909" y="2700"/>
                </a:cubicBezTo>
                <a:lnTo>
                  <a:pt x="4909" y="2161"/>
                </a:lnTo>
                <a:cubicBezTo>
                  <a:pt x="4909" y="1564"/>
                  <a:pt x="5348" y="1080"/>
                  <a:pt x="5891" y="1080"/>
                </a:cubicBezTo>
                <a:lnTo>
                  <a:pt x="9818" y="1080"/>
                </a:lnTo>
                <a:cubicBezTo>
                  <a:pt x="11291" y="1080"/>
                  <a:pt x="11291" y="3239"/>
                  <a:pt x="13744" y="3240"/>
                </a:cubicBezTo>
                <a:lnTo>
                  <a:pt x="19636" y="3240"/>
                </a:lnTo>
                <a:cubicBezTo>
                  <a:pt x="20178" y="3240"/>
                  <a:pt x="20618" y="3724"/>
                  <a:pt x="20618" y="4321"/>
                </a:cubicBezTo>
                <a:lnTo>
                  <a:pt x="20618" y="15120"/>
                </a:lnTo>
                <a:cubicBezTo>
                  <a:pt x="20618" y="15717"/>
                  <a:pt x="20178" y="16200"/>
                  <a:pt x="19636" y="16200"/>
                </a:cubicBezTo>
                <a:lnTo>
                  <a:pt x="19145" y="16200"/>
                </a:lnTo>
                <a:cubicBezTo>
                  <a:pt x="18874" y="16200"/>
                  <a:pt x="18655" y="16442"/>
                  <a:pt x="18655" y="16740"/>
                </a:cubicBezTo>
                <a:cubicBezTo>
                  <a:pt x="18655" y="17039"/>
                  <a:pt x="18874" y="17280"/>
                  <a:pt x="19145" y="17280"/>
                </a:cubicBezTo>
                <a:lnTo>
                  <a:pt x="19636" y="17280"/>
                </a:lnTo>
                <a:cubicBezTo>
                  <a:pt x="20721" y="17280"/>
                  <a:pt x="21600" y="16314"/>
                  <a:pt x="21600" y="15120"/>
                </a:cubicBezTo>
                <a:lnTo>
                  <a:pt x="21600" y="4321"/>
                </a:lnTo>
                <a:cubicBezTo>
                  <a:pt x="21600" y="3127"/>
                  <a:pt x="20721" y="2161"/>
                  <a:pt x="19636" y="2161"/>
                </a:cubicBezTo>
                <a:moveTo>
                  <a:pt x="16691" y="9720"/>
                </a:moveTo>
                <a:lnTo>
                  <a:pt x="982" y="9720"/>
                </a:lnTo>
                <a:lnTo>
                  <a:pt x="982" y="6481"/>
                </a:lnTo>
                <a:cubicBezTo>
                  <a:pt x="982" y="5884"/>
                  <a:pt x="1421" y="5400"/>
                  <a:pt x="1964" y="5400"/>
                </a:cubicBezTo>
                <a:lnTo>
                  <a:pt x="5891" y="5400"/>
                </a:lnTo>
                <a:cubicBezTo>
                  <a:pt x="7364" y="5400"/>
                  <a:pt x="7364" y="7560"/>
                  <a:pt x="9818" y="7560"/>
                </a:cubicBezTo>
                <a:lnTo>
                  <a:pt x="15709" y="7560"/>
                </a:lnTo>
                <a:cubicBezTo>
                  <a:pt x="16251" y="7560"/>
                  <a:pt x="16691" y="8044"/>
                  <a:pt x="16691" y="8641"/>
                </a:cubicBezTo>
                <a:cubicBezTo>
                  <a:pt x="16691" y="8641"/>
                  <a:pt x="16691" y="9720"/>
                  <a:pt x="16691" y="9720"/>
                </a:cubicBezTo>
                <a:close/>
                <a:moveTo>
                  <a:pt x="16691" y="19440"/>
                </a:moveTo>
                <a:cubicBezTo>
                  <a:pt x="16691" y="20037"/>
                  <a:pt x="16251" y="20520"/>
                  <a:pt x="15709" y="20520"/>
                </a:cubicBezTo>
                <a:lnTo>
                  <a:pt x="1964" y="20520"/>
                </a:lnTo>
                <a:cubicBezTo>
                  <a:pt x="1421" y="20520"/>
                  <a:pt x="982" y="20037"/>
                  <a:pt x="982" y="19440"/>
                </a:cubicBezTo>
                <a:lnTo>
                  <a:pt x="982" y="10801"/>
                </a:lnTo>
                <a:lnTo>
                  <a:pt x="16691" y="10801"/>
                </a:lnTo>
                <a:cubicBezTo>
                  <a:pt x="16691" y="10801"/>
                  <a:pt x="16691" y="19440"/>
                  <a:pt x="16691" y="19440"/>
                </a:cubicBezTo>
                <a:close/>
                <a:moveTo>
                  <a:pt x="15709" y="6481"/>
                </a:moveTo>
                <a:lnTo>
                  <a:pt x="9818" y="6481"/>
                </a:lnTo>
                <a:cubicBezTo>
                  <a:pt x="7855" y="6480"/>
                  <a:pt x="7855" y="4320"/>
                  <a:pt x="5891" y="4320"/>
                </a:cubicBezTo>
                <a:lnTo>
                  <a:pt x="1964" y="4320"/>
                </a:lnTo>
                <a:cubicBezTo>
                  <a:pt x="879" y="4320"/>
                  <a:pt x="0" y="5287"/>
                  <a:pt x="0" y="6481"/>
                </a:cubicBezTo>
                <a:lnTo>
                  <a:pt x="0" y="19440"/>
                </a:lnTo>
                <a:cubicBezTo>
                  <a:pt x="0" y="20634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634"/>
                  <a:pt x="17673" y="19440"/>
                </a:cubicBezTo>
                <a:lnTo>
                  <a:pt x="17673" y="8641"/>
                </a:lnTo>
                <a:cubicBezTo>
                  <a:pt x="17673" y="7447"/>
                  <a:pt x="16794" y="6481"/>
                  <a:pt x="15709" y="648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0" name="Shape 2612"/>
          <p:cNvSpPr/>
          <p:nvPr/>
        </p:nvSpPr>
        <p:spPr>
          <a:xfrm>
            <a:off x="9974839" y="3048108"/>
            <a:ext cx="279328" cy="22853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3200"/>
                </a:moveTo>
                <a:cubicBezTo>
                  <a:pt x="11071" y="13200"/>
                  <a:pt x="11291" y="13469"/>
                  <a:pt x="11291" y="13800"/>
                </a:cubicBezTo>
                <a:cubicBezTo>
                  <a:pt x="11291" y="14132"/>
                  <a:pt x="11071" y="14400"/>
                  <a:pt x="10800" y="14400"/>
                </a:cubicBezTo>
                <a:cubicBezTo>
                  <a:pt x="10529" y="14400"/>
                  <a:pt x="10309" y="14132"/>
                  <a:pt x="10309" y="13800"/>
                </a:cubicBezTo>
                <a:cubicBezTo>
                  <a:pt x="10309" y="13469"/>
                  <a:pt x="10529" y="13200"/>
                  <a:pt x="10800" y="13200"/>
                </a:cubicBezTo>
                <a:moveTo>
                  <a:pt x="10800" y="15600"/>
                </a:moveTo>
                <a:cubicBezTo>
                  <a:pt x="11613" y="15600"/>
                  <a:pt x="12273" y="14794"/>
                  <a:pt x="12273" y="13800"/>
                </a:cubicBezTo>
                <a:cubicBezTo>
                  <a:pt x="12273" y="12806"/>
                  <a:pt x="11613" y="12000"/>
                  <a:pt x="10800" y="12000"/>
                </a:cubicBezTo>
                <a:cubicBezTo>
                  <a:pt x="9987" y="12000"/>
                  <a:pt x="9327" y="12806"/>
                  <a:pt x="9327" y="13800"/>
                </a:cubicBezTo>
                <a:cubicBezTo>
                  <a:pt x="9327" y="14794"/>
                  <a:pt x="9987" y="15600"/>
                  <a:pt x="10800" y="15600"/>
                </a:cubicBezTo>
                <a:moveTo>
                  <a:pt x="5400" y="13200"/>
                </a:moveTo>
                <a:cubicBezTo>
                  <a:pt x="5671" y="13200"/>
                  <a:pt x="5891" y="13469"/>
                  <a:pt x="5891" y="13800"/>
                </a:cubicBezTo>
                <a:cubicBezTo>
                  <a:pt x="5891" y="14132"/>
                  <a:pt x="5671" y="14400"/>
                  <a:pt x="5400" y="14400"/>
                </a:cubicBezTo>
                <a:cubicBezTo>
                  <a:pt x="5129" y="14400"/>
                  <a:pt x="4909" y="14132"/>
                  <a:pt x="4909" y="13800"/>
                </a:cubicBezTo>
                <a:cubicBezTo>
                  <a:pt x="4909" y="13469"/>
                  <a:pt x="5129" y="13200"/>
                  <a:pt x="5400" y="13200"/>
                </a:cubicBezTo>
                <a:moveTo>
                  <a:pt x="5400" y="15600"/>
                </a:moveTo>
                <a:cubicBezTo>
                  <a:pt x="6213" y="15600"/>
                  <a:pt x="6873" y="14794"/>
                  <a:pt x="6873" y="13800"/>
                </a:cubicBezTo>
                <a:cubicBezTo>
                  <a:pt x="6873" y="12806"/>
                  <a:pt x="6213" y="12000"/>
                  <a:pt x="5400" y="12000"/>
                </a:cubicBezTo>
                <a:cubicBezTo>
                  <a:pt x="4587" y="12000"/>
                  <a:pt x="3927" y="12806"/>
                  <a:pt x="3927" y="13800"/>
                </a:cubicBezTo>
                <a:cubicBezTo>
                  <a:pt x="3927" y="14794"/>
                  <a:pt x="4587" y="15600"/>
                  <a:pt x="5400" y="15600"/>
                </a:cubicBezTo>
                <a:moveTo>
                  <a:pt x="20618" y="6000"/>
                </a:moveTo>
                <a:lnTo>
                  <a:pt x="982" y="6000"/>
                </a:lnTo>
                <a:lnTo>
                  <a:pt x="982" y="2399"/>
                </a:lnTo>
                <a:cubicBezTo>
                  <a:pt x="982" y="1737"/>
                  <a:pt x="1421" y="1200"/>
                  <a:pt x="1964" y="1200"/>
                </a:cubicBezTo>
                <a:lnTo>
                  <a:pt x="6873" y="1200"/>
                </a:lnTo>
                <a:cubicBezTo>
                  <a:pt x="8345" y="1200"/>
                  <a:pt x="8345" y="3600"/>
                  <a:pt x="10800" y="3600"/>
                </a:cubicBezTo>
                <a:lnTo>
                  <a:pt x="19636" y="3600"/>
                </a:lnTo>
                <a:cubicBezTo>
                  <a:pt x="20178" y="3600"/>
                  <a:pt x="20618" y="4137"/>
                  <a:pt x="20618" y="4799"/>
                </a:cubicBezTo>
                <a:cubicBezTo>
                  <a:pt x="20618" y="4799"/>
                  <a:pt x="20618" y="6000"/>
                  <a:pt x="20618" y="6000"/>
                </a:cubicBezTo>
                <a:close/>
                <a:moveTo>
                  <a:pt x="20618" y="19200"/>
                </a:moveTo>
                <a:cubicBezTo>
                  <a:pt x="20618" y="19862"/>
                  <a:pt x="20178" y="20400"/>
                  <a:pt x="19636" y="20400"/>
                </a:cubicBezTo>
                <a:lnTo>
                  <a:pt x="1964" y="20400"/>
                </a:lnTo>
                <a:cubicBezTo>
                  <a:pt x="1421" y="20400"/>
                  <a:pt x="982" y="19862"/>
                  <a:pt x="982" y="19200"/>
                </a:cubicBezTo>
                <a:lnTo>
                  <a:pt x="982" y="7199"/>
                </a:lnTo>
                <a:lnTo>
                  <a:pt x="20618" y="7199"/>
                </a:lnTo>
                <a:cubicBezTo>
                  <a:pt x="20618" y="7199"/>
                  <a:pt x="20618" y="19200"/>
                  <a:pt x="20618" y="19200"/>
                </a:cubicBezTo>
                <a:close/>
                <a:moveTo>
                  <a:pt x="19636" y="2399"/>
                </a:moveTo>
                <a:lnTo>
                  <a:pt x="10800" y="2399"/>
                </a:lnTo>
                <a:cubicBezTo>
                  <a:pt x="8836" y="2399"/>
                  <a:pt x="8836" y="0"/>
                  <a:pt x="6873" y="0"/>
                </a:cubicBezTo>
                <a:lnTo>
                  <a:pt x="1964" y="0"/>
                </a:lnTo>
                <a:cubicBezTo>
                  <a:pt x="879" y="0"/>
                  <a:pt x="0" y="1074"/>
                  <a:pt x="0" y="2399"/>
                </a:cubicBezTo>
                <a:lnTo>
                  <a:pt x="0" y="19200"/>
                </a:ln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lnTo>
                  <a:pt x="21600" y="4799"/>
                </a:lnTo>
                <a:cubicBezTo>
                  <a:pt x="21600" y="3474"/>
                  <a:pt x="20721" y="2399"/>
                  <a:pt x="19636" y="2399"/>
                </a:cubicBezTo>
                <a:moveTo>
                  <a:pt x="16200" y="13200"/>
                </a:moveTo>
                <a:cubicBezTo>
                  <a:pt x="16471" y="13200"/>
                  <a:pt x="16691" y="13469"/>
                  <a:pt x="16691" y="13800"/>
                </a:cubicBezTo>
                <a:cubicBezTo>
                  <a:pt x="16691" y="14132"/>
                  <a:pt x="16471" y="14400"/>
                  <a:pt x="16200" y="14400"/>
                </a:cubicBezTo>
                <a:cubicBezTo>
                  <a:pt x="15929" y="14400"/>
                  <a:pt x="15709" y="14132"/>
                  <a:pt x="15709" y="13800"/>
                </a:cubicBezTo>
                <a:cubicBezTo>
                  <a:pt x="15709" y="13469"/>
                  <a:pt x="15929" y="13200"/>
                  <a:pt x="16200" y="13200"/>
                </a:cubicBezTo>
                <a:moveTo>
                  <a:pt x="16200" y="15600"/>
                </a:moveTo>
                <a:cubicBezTo>
                  <a:pt x="17013" y="15600"/>
                  <a:pt x="17673" y="14794"/>
                  <a:pt x="17673" y="13800"/>
                </a:cubicBezTo>
                <a:cubicBezTo>
                  <a:pt x="17673" y="12806"/>
                  <a:pt x="17013" y="12000"/>
                  <a:pt x="16200" y="12000"/>
                </a:cubicBezTo>
                <a:cubicBezTo>
                  <a:pt x="15387" y="12000"/>
                  <a:pt x="14727" y="12806"/>
                  <a:pt x="14727" y="13800"/>
                </a:cubicBezTo>
                <a:cubicBezTo>
                  <a:pt x="14727" y="14794"/>
                  <a:pt x="15387" y="15600"/>
                  <a:pt x="16200" y="156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1" name="Shape 2613"/>
          <p:cNvSpPr/>
          <p:nvPr/>
        </p:nvSpPr>
        <p:spPr>
          <a:xfrm>
            <a:off x="10508100" y="30227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964"/>
                </a:moveTo>
                <a:lnTo>
                  <a:pt x="10800" y="1964"/>
                </a:lnTo>
                <a:cubicBezTo>
                  <a:pt x="8836" y="1964"/>
                  <a:pt x="8836" y="0"/>
                  <a:pt x="6873" y="0"/>
                </a:cubicBez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5709"/>
                </a:lnTo>
                <a:cubicBezTo>
                  <a:pt x="0" y="16794"/>
                  <a:pt x="879" y="17673"/>
                  <a:pt x="1964" y="17673"/>
                </a:cubicBezTo>
                <a:lnTo>
                  <a:pt x="6599" y="17673"/>
                </a:lnTo>
                <a:cubicBezTo>
                  <a:pt x="6257" y="17372"/>
                  <a:pt x="5941" y="17046"/>
                  <a:pt x="5656" y="16691"/>
                </a:cubicBezTo>
                <a:lnTo>
                  <a:pt x="1964" y="16691"/>
                </a:lnTo>
                <a:cubicBezTo>
                  <a:pt x="1422" y="16691"/>
                  <a:pt x="982" y="16252"/>
                  <a:pt x="982" y="15709"/>
                </a:cubicBezTo>
                <a:lnTo>
                  <a:pt x="982" y="5891"/>
                </a:lnTo>
                <a:lnTo>
                  <a:pt x="6599" y="5891"/>
                </a:lnTo>
                <a:cubicBezTo>
                  <a:pt x="7023" y="5517"/>
                  <a:pt x="7484" y="5185"/>
                  <a:pt x="7982" y="4909"/>
                </a:cubicBezTo>
                <a:lnTo>
                  <a:pt x="982" y="4909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6873" y="982"/>
                </a:lnTo>
                <a:cubicBezTo>
                  <a:pt x="8345" y="982"/>
                  <a:pt x="8345" y="2946"/>
                  <a:pt x="10800" y="2946"/>
                </a:cubicBezTo>
                <a:lnTo>
                  <a:pt x="19636" y="2946"/>
                </a:lnTo>
                <a:cubicBezTo>
                  <a:pt x="20178" y="2946"/>
                  <a:pt x="20618" y="3385"/>
                  <a:pt x="20618" y="3927"/>
                </a:cubicBezTo>
                <a:lnTo>
                  <a:pt x="20618" y="4909"/>
                </a:lnTo>
                <a:lnTo>
                  <a:pt x="15582" y="4909"/>
                </a:lnTo>
                <a:cubicBezTo>
                  <a:pt x="16080" y="5185"/>
                  <a:pt x="16541" y="5517"/>
                  <a:pt x="16965" y="5891"/>
                </a:cubicBezTo>
                <a:lnTo>
                  <a:pt x="20618" y="5891"/>
                </a:lnTo>
                <a:lnTo>
                  <a:pt x="20618" y="15709"/>
                </a:lnTo>
                <a:cubicBezTo>
                  <a:pt x="20618" y="16252"/>
                  <a:pt x="20178" y="16691"/>
                  <a:pt x="19636" y="16691"/>
                </a:cubicBezTo>
                <a:lnTo>
                  <a:pt x="18766" y="16691"/>
                </a:lnTo>
                <a:lnTo>
                  <a:pt x="19738" y="17663"/>
                </a:lnTo>
                <a:cubicBezTo>
                  <a:pt x="20774" y="17609"/>
                  <a:pt x="21600" y="16759"/>
                  <a:pt x="21600" y="15709"/>
                </a:cubicBezTo>
                <a:lnTo>
                  <a:pt x="21600" y="3927"/>
                </a:lnTo>
                <a:cubicBezTo>
                  <a:pt x="21600" y="2843"/>
                  <a:pt x="20721" y="1964"/>
                  <a:pt x="19636" y="1964"/>
                </a:cubicBezTo>
                <a:moveTo>
                  <a:pt x="11782" y="17673"/>
                </a:moveTo>
                <a:cubicBezTo>
                  <a:pt x="8529" y="17673"/>
                  <a:pt x="5891" y="15036"/>
                  <a:pt x="5891" y="11782"/>
                </a:cubicBezTo>
                <a:cubicBezTo>
                  <a:pt x="5891" y="8529"/>
                  <a:pt x="8529" y="5891"/>
                  <a:pt x="11782" y="5891"/>
                </a:cubicBezTo>
                <a:cubicBezTo>
                  <a:pt x="15035" y="5891"/>
                  <a:pt x="17673" y="8529"/>
                  <a:pt x="17673" y="11782"/>
                </a:cubicBezTo>
                <a:cubicBezTo>
                  <a:pt x="17673" y="15036"/>
                  <a:pt x="15035" y="17673"/>
                  <a:pt x="11782" y="17673"/>
                </a:cubicBezTo>
                <a:moveTo>
                  <a:pt x="16972" y="16278"/>
                </a:moveTo>
                <a:cubicBezTo>
                  <a:pt x="18018" y="15072"/>
                  <a:pt x="18655" y="13503"/>
                  <a:pt x="18655" y="11782"/>
                </a:cubicBezTo>
                <a:cubicBezTo>
                  <a:pt x="18655" y="7987"/>
                  <a:pt x="15578" y="4910"/>
                  <a:pt x="11782" y="4910"/>
                </a:cubicBezTo>
                <a:cubicBezTo>
                  <a:pt x="7986" y="4910"/>
                  <a:pt x="4909" y="7987"/>
                  <a:pt x="4909" y="11782"/>
                </a:cubicBezTo>
                <a:cubicBezTo>
                  <a:pt x="4909" y="15578"/>
                  <a:pt x="7986" y="18655"/>
                  <a:pt x="11782" y="18655"/>
                </a:cubicBezTo>
                <a:cubicBezTo>
                  <a:pt x="13503" y="18655"/>
                  <a:pt x="15072" y="18017"/>
                  <a:pt x="16278" y="16972"/>
                </a:cubicBezTo>
                <a:lnTo>
                  <a:pt x="16972" y="17666"/>
                </a:lnTo>
                <a:cubicBezTo>
                  <a:pt x="16969" y="17668"/>
                  <a:pt x="16967" y="17671"/>
                  <a:pt x="16965" y="17673"/>
                </a:cubicBezTo>
                <a:lnTo>
                  <a:pt x="16979" y="17673"/>
                </a:lnTo>
                <a:lnTo>
                  <a:pt x="20762" y="21457"/>
                </a:lnTo>
                <a:cubicBezTo>
                  <a:pt x="20851" y="21546"/>
                  <a:pt x="20974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  <a:cubicBezTo>
                  <a:pt x="21456" y="20762"/>
                  <a:pt x="16972" y="16278"/>
                  <a:pt x="16972" y="16278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2" name="Shape 2614"/>
          <p:cNvSpPr/>
          <p:nvPr/>
        </p:nvSpPr>
        <p:spPr>
          <a:xfrm>
            <a:off x="11041361" y="30227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958" y="17505"/>
                </a:moveTo>
                <a:cubicBezTo>
                  <a:pt x="17372" y="16944"/>
                  <a:pt x="16242" y="15945"/>
                  <a:pt x="15117" y="15413"/>
                </a:cubicBezTo>
                <a:cubicBezTo>
                  <a:pt x="14189" y="14975"/>
                  <a:pt x="13657" y="14531"/>
                  <a:pt x="13491" y="14057"/>
                </a:cubicBezTo>
                <a:cubicBezTo>
                  <a:pt x="13377" y="13728"/>
                  <a:pt x="13428" y="13351"/>
                  <a:pt x="13649" y="12904"/>
                </a:cubicBezTo>
                <a:cubicBezTo>
                  <a:pt x="13815" y="12567"/>
                  <a:pt x="13972" y="12286"/>
                  <a:pt x="14117" y="12028"/>
                </a:cubicBezTo>
                <a:cubicBezTo>
                  <a:pt x="14730" y="10934"/>
                  <a:pt x="15203" y="10145"/>
                  <a:pt x="15203" y="7348"/>
                </a:cubicBezTo>
                <a:cubicBezTo>
                  <a:pt x="15203" y="3162"/>
                  <a:pt x="12787" y="2951"/>
                  <a:pt x="12309" y="2951"/>
                </a:cubicBezTo>
                <a:cubicBezTo>
                  <a:pt x="11917" y="2951"/>
                  <a:pt x="11672" y="3037"/>
                  <a:pt x="11435" y="3121"/>
                </a:cubicBezTo>
                <a:cubicBezTo>
                  <a:pt x="11175" y="3213"/>
                  <a:pt x="10907" y="3309"/>
                  <a:pt x="10296" y="3319"/>
                </a:cubicBezTo>
                <a:cubicBezTo>
                  <a:pt x="9190" y="3337"/>
                  <a:pt x="6873" y="3375"/>
                  <a:pt x="6873" y="7226"/>
                </a:cubicBezTo>
                <a:cubicBezTo>
                  <a:pt x="6873" y="9919"/>
                  <a:pt x="7574" y="11156"/>
                  <a:pt x="8125" y="12150"/>
                </a:cubicBezTo>
                <a:cubicBezTo>
                  <a:pt x="8266" y="12404"/>
                  <a:pt x="8399" y="12645"/>
                  <a:pt x="8505" y="12885"/>
                </a:cubicBezTo>
                <a:cubicBezTo>
                  <a:pt x="8973" y="13949"/>
                  <a:pt x="8631" y="14693"/>
                  <a:pt x="7426" y="15224"/>
                </a:cubicBezTo>
                <a:cubicBezTo>
                  <a:pt x="5905" y="15897"/>
                  <a:pt x="5188" y="16247"/>
                  <a:pt x="3693" y="17562"/>
                </a:cubicBezTo>
                <a:cubicBezTo>
                  <a:pt x="2017" y="15800"/>
                  <a:pt x="982" y="134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3395"/>
                  <a:pt x="19603" y="15749"/>
                  <a:pt x="17958" y="17505"/>
                </a:cubicBezTo>
                <a:moveTo>
                  <a:pt x="10800" y="20618"/>
                </a:moveTo>
                <a:cubicBezTo>
                  <a:pt x="8356" y="20618"/>
                  <a:pt x="6125" y="19720"/>
                  <a:pt x="4407" y="18242"/>
                </a:cubicBezTo>
                <a:cubicBezTo>
                  <a:pt x="5730" y="17084"/>
                  <a:pt x="6362" y="16767"/>
                  <a:pt x="7823" y="16122"/>
                </a:cubicBezTo>
                <a:cubicBezTo>
                  <a:pt x="9515" y="15375"/>
                  <a:pt x="10091" y="14051"/>
                  <a:pt x="9403" y="12489"/>
                </a:cubicBezTo>
                <a:cubicBezTo>
                  <a:pt x="9279" y="12208"/>
                  <a:pt x="9136" y="11949"/>
                  <a:pt x="8984" y="11674"/>
                </a:cubicBezTo>
                <a:cubicBezTo>
                  <a:pt x="8461" y="10732"/>
                  <a:pt x="7855" y="9665"/>
                  <a:pt x="7855" y="7226"/>
                </a:cubicBezTo>
                <a:cubicBezTo>
                  <a:pt x="7855" y="4341"/>
                  <a:pt x="9224" y="4318"/>
                  <a:pt x="10312" y="4300"/>
                </a:cubicBezTo>
                <a:cubicBezTo>
                  <a:pt x="11084" y="4287"/>
                  <a:pt x="11461" y="4154"/>
                  <a:pt x="11763" y="4047"/>
                </a:cubicBezTo>
                <a:cubicBezTo>
                  <a:pt x="11964" y="3975"/>
                  <a:pt x="12086" y="3933"/>
                  <a:pt x="12309" y="3933"/>
                </a:cubicBezTo>
                <a:cubicBezTo>
                  <a:pt x="13218" y="3933"/>
                  <a:pt x="14221" y="4830"/>
                  <a:pt x="14221" y="7348"/>
                </a:cubicBezTo>
                <a:cubicBezTo>
                  <a:pt x="14221" y="9888"/>
                  <a:pt x="13840" y="10513"/>
                  <a:pt x="13261" y="11548"/>
                </a:cubicBezTo>
                <a:cubicBezTo>
                  <a:pt x="13108" y="11820"/>
                  <a:pt x="12943" y="12115"/>
                  <a:pt x="12768" y="12470"/>
                </a:cubicBezTo>
                <a:cubicBezTo>
                  <a:pt x="12430" y="13155"/>
                  <a:pt x="12362" y="13798"/>
                  <a:pt x="12565" y="14380"/>
                </a:cubicBezTo>
                <a:cubicBezTo>
                  <a:pt x="12825" y="15126"/>
                  <a:pt x="13502" y="15737"/>
                  <a:pt x="14696" y="16302"/>
                </a:cubicBezTo>
                <a:cubicBezTo>
                  <a:pt x="15675" y="16764"/>
                  <a:pt x="16700" y="17667"/>
                  <a:pt x="17251" y="18189"/>
                </a:cubicBezTo>
                <a:cubicBezTo>
                  <a:pt x="15525" y="19697"/>
                  <a:pt x="13272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3" name="Shape 2615"/>
          <p:cNvSpPr/>
          <p:nvPr/>
        </p:nvSpPr>
        <p:spPr>
          <a:xfrm>
            <a:off x="6242012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593" y="17878"/>
                </a:moveTo>
                <a:cubicBezTo>
                  <a:pt x="16514" y="16546"/>
                  <a:pt x="15177" y="15812"/>
                  <a:pt x="14084" y="15323"/>
                </a:cubicBezTo>
                <a:cubicBezTo>
                  <a:pt x="13842" y="15214"/>
                  <a:pt x="13687" y="15099"/>
                  <a:pt x="13598" y="14990"/>
                </a:cubicBezTo>
                <a:cubicBezTo>
                  <a:pt x="15238" y="14959"/>
                  <a:pt x="16521" y="14237"/>
                  <a:pt x="16581" y="14203"/>
                </a:cubicBezTo>
                <a:cubicBezTo>
                  <a:pt x="16751" y="14106"/>
                  <a:pt x="16846" y="13918"/>
                  <a:pt x="16826" y="13724"/>
                </a:cubicBezTo>
                <a:cubicBezTo>
                  <a:pt x="16807" y="13546"/>
                  <a:pt x="16693" y="13394"/>
                  <a:pt x="16530" y="13325"/>
                </a:cubicBezTo>
                <a:cubicBezTo>
                  <a:pt x="16461" y="13275"/>
                  <a:pt x="15663" y="12629"/>
                  <a:pt x="15663" y="9051"/>
                </a:cubicBezTo>
                <a:cubicBezTo>
                  <a:pt x="15663" y="5000"/>
                  <a:pt x="14115" y="2945"/>
                  <a:pt x="11061" y="2945"/>
                </a:cubicBezTo>
                <a:cubicBezTo>
                  <a:pt x="8481" y="2945"/>
                  <a:pt x="5845" y="3642"/>
                  <a:pt x="5845" y="8806"/>
                </a:cubicBezTo>
                <a:cubicBezTo>
                  <a:pt x="5845" y="12555"/>
                  <a:pt x="5219" y="13278"/>
                  <a:pt x="5122" y="13367"/>
                </a:cubicBezTo>
                <a:cubicBezTo>
                  <a:pt x="4957" y="13416"/>
                  <a:pt x="4826" y="13551"/>
                  <a:pt x="4784" y="13723"/>
                </a:cubicBezTo>
                <a:cubicBezTo>
                  <a:pt x="4734" y="13935"/>
                  <a:pt x="4828" y="14153"/>
                  <a:pt x="5015" y="14262"/>
                </a:cubicBezTo>
                <a:cubicBezTo>
                  <a:pt x="6396" y="15064"/>
                  <a:pt x="7482" y="15136"/>
                  <a:pt x="8065" y="15091"/>
                </a:cubicBezTo>
                <a:cubicBezTo>
                  <a:pt x="7994" y="15151"/>
                  <a:pt x="7850" y="15241"/>
                  <a:pt x="7564" y="15335"/>
                </a:cubicBezTo>
                <a:cubicBezTo>
                  <a:pt x="6211" y="15776"/>
                  <a:pt x="4766" y="16807"/>
                  <a:pt x="3958" y="17834"/>
                </a:cubicBezTo>
                <a:cubicBezTo>
                  <a:pt x="2125" y="16050"/>
                  <a:pt x="982" y="13560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2" y="982"/>
                  <a:pt x="20618" y="5377"/>
                  <a:pt x="20618" y="10800"/>
                </a:cubicBezTo>
                <a:cubicBezTo>
                  <a:pt x="20618" y="13584"/>
                  <a:pt x="19454" y="16092"/>
                  <a:pt x="17593" y="17878"/>
                </a:cubicBezTo>
                <a:moveTo>
                  <a:pt x="10800" y="20618"/>
                </a:moveTo>
                <a:cubicBezTo>
                  <a:pt x="8489" y="20618"/>
                  <a:pt x="6370" y="19815"/>
                  <a:pt x="4693" y="18480"/>
                </a:cubicBezTo>
                <a:cubicBezTo>
                  <a:pt x="5360" y="17604"/>
                  <a:pt x="6693" y="16652"/>
                  <a:pt x="7869" y="16268"/>
                </a:cubicBezTo>
                <a:cubicBezTo>
                  <a:pt x="8578" y="16037"/>
                  <a:pt x="8988" y="15688"/>
                  <a:pt x="9087" y="15232"/>
                </a:cubicBezTo>
                <a:cubicBezTo>
                  <a:pt x="9214" y="14656"/>
                  <a:pt x="8775" y="14230"/>
                  <a:pt x="8725" y="14183"/>
                </a:cubicBezTo>
                <a:cubicBezTo>
                  <a:pt x="8597" y="14065"/>
                  <a:pt x="8412" y="14025"/>
                  <a:pt x="8246" y="14075"/>
                </a:cubicBezTo>
                <a:cubicBezTo>
                  <a:pt x="8208" y="14086"/>
                  <a:pt x="7406" y="14309"/>
                  <a:pt x="6089" y="13714"/>
                </a:cubicBezTo>
                <a:cubicBezTo>
                  <a:pt x="6486" y="13026"/>
                  <a:pt x="6826" y="11618"/>
                  <a:pt x="6826" y="8806"/>
                </a:cubicBezTo>
                <a:cubicBezTo>
                  <a:pt x="6826" y="4301"/>
                  <a:pt x="8829" y="3928"/>
                  <a:pt x="11061" y="3928"/>
                </a:cubicBezTo>
                <a:cubicBezTo>
                  <a:pt x="12615" y="3928"/>
                  <a:pt x="14681" y="4458"/>
                  <a:pt x="14681" y="9051"/>
                </a:cubicBezTo>
                <a:cubicBezTo>
                  <a:pt x="14681" y="11662"/>
                  <a:pt x="15092" y="12966"/>
                  <a:pt x="15499" y="13617"/>
                </a:cubicBezTo>
                <a:cubicBezTo>
                  <a:pt x="14943" y="13829"/>
                  <a:pt x="14058" y="14076"/>
                  <a:pt x="13097" y="13993"/>
                </a:cubicBezTo>
                <a:cubicBezTo>
                  <a:pt x="12883" y="13971"/>
                  <a:pt x="12690" y="14092"/>
                  <a:pt x="12605" y="14285"/>
                </a:cubicBezTo>
                <a:cubicBezTo>
                  <a:pt x="12420" y="14704"/>
                  <a:pt x="12408" y="15649"/>
                  <a:pt x="13683" y="16219"/>
                </a:cubicBezTo>
                <a:cubicBezTo>
                  <a:pt x="14677" y="16664"/>
                  <a:pt x="15893" y="17331"/>
                  <a:pt x="16850" y="18522"/>
                </a:cubicBezTo>
                <a:cubicBezTo>
                  <a:pt x="15182" y="19831"/>
                  <a:pt x="13085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4" name="Shape 2616"/>
          <p:cNvSpPr/>
          <p:nvPr/>
        </p:nvSpPr>
        <p:spPr>
          <a:xfrm>
            <a:off x="6775273" y="3568673"/>
            <a:ext cx="279328" cy="2539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16" y="20520"/>
                </a:moveTo>
                <a:cubicBezTo>
                  <a:pt x="1258" y="18675"/>
                  <a:pt x="2752" y="17923"/>
                  <a:pt x="4191" y="17361"/>
                </a:cubicBezTo>
                <a:cubicBezTo>
                  <a:pt x="5156" y="17087"/>
                  <a:pt x="6884" y="15971"/>
                  <a:pt x="6884" y="13567"/>
                </a:cubicBezTo>
                <a:cubicBezTo>
                  <a:pt x="6884" y="11510"/>
                  <a:pt x="6113" y="10507"/>
                  <a:pt x="5698" y="9969"/>
                </a:cubicBezTo>
                <a:cubicBezTo>
                  <a:pt x="5646" y="9902"/>
                  <a:pt x="5599" y="9842"/>
                  <a:pt x="5562" y="9786"/>
                </a:cubicBezTo>
                <a:cubicBezTo>
                  <a:pt x="5550" y="9769"/>
                  <a:pt x="5538" y="9752"/>
                  <a:pt x="5526" y="9735"/>
                </a:cubicBezTo>
                <a:cubicBezTo>
                  <a:pt x="5491" y="9662"/>
                  <a:pt x="5297" y="9177"/>
                  <a:pt x="5553" y="8011"/>
                </a:cubicBezTo>
                <a:cubicBezTo>
                  <a:pt x="5604" y="7777"/>
                  <a:pt x="5583" y="7531"/>
                  <a:pt x="5493" y="7312"/>
                </a:cubicBezTo>
                <a:cubicBezTo>
                  <a:pt x="5249" y="6721"/>
                  <a:pt x="4603" y="5151"/>
                  <a:pt x="5035" y="3988"/>
                </a:cubicBezTo>
                <a:cubicBezTo>
                  <a:pt x="5619" y="2411"/>
                  <a:pt x="6140" y="2099"/>
                  <a:pt x="7085" y="1642"/>
                </a:cubicBezTo>
                <a:cubicBezTo>
                  <a:pt x="7132" y="1619"/>
                  <a:pt x="7177" y="1592"/>
                  <a:pt x="7220" y="1562"/>
                </a:cubicBezTo>
                <a:cubicBezTo>
                  <a:pt x="7458" y="1393"/>
                  <a:pt x="8233" y="1080"/>
                  <a:pt x="9029" y="1080"/>
                </a:cubicBezTo>
                <a:cubicBezTo>
                  <a:pt x="9467" y="1080"/>
                  <a:pt x="9840" y="1172"/>
                  <a:pt x="10137" y="1353"/>
                </a:cubicBezTo>
                <a:cubicBezTo>
                  <a:pt x="10491" y="1569"/>
                  <a:pt x="10825" y="1968"/>
                  <a:pt x="11308" y="3213"/>
                </a:cubicBezTo>
                <a:cubicBezTo>
                  <a:pt x="11991" y="4974"/>
                  <a:pt x="11820" y="6477"/>
                  <a:pt x="11347" y="7186"/>
                </a:cubicBezTo>
                <a:cubicBezTo>
                  <a:pt x="11175" y="7442"/>
                  <a:pt x="11116" y="7769"/>
                  <a:pt x="11184" y="8078"/>
                </a:cubicBezTo>
                <a:cubicBezTo>
                  <a:pt x="11422" y="9164"/>
                  <a:pt x="11247" y="9602"/>
                  <a:pt x="11210" y="9679"/>
                </a:cubicBezTo>
                <a:cubicBezTo>
                  <a:pt x="11181" y="9712"/>
                  <a:pt x="11153" y="9748"/>
                  <a:pt x="11129" y="9786"/>
                </a:cubicBezTo>
                <a:cubicBezTo>
                  <a:pt x="11091" y="9842"/>
                  <a:pt x="11044" y="9902"/>
                  <a:pt x="10992" y="9969"/>
                </a:cubicBezTo>
                <a:cubicBezTo>
                  <a:pt x="10578" y="10507"/>
                  <a:pt x="9806" y="11510"/>
                  <a:pt x="9806" y="13567"/>
                </a:cubicBezTo>
                <a:cubicBezTo>
                  <a:pt x="9806" y="15972"/>
                  <a:pt x="11535" y="17087"/>
                  <a:pt x="12500" y="17361"/>
                </a:cubicBezTo>
                <a:cubicBezTo>
                  <a:pt x="13925" y="17916"/>
                  <a:pt x="15432" y="18665"/>
                  <a:pt x="15675" y="20520"/>
                </a:cubicBezTo>
                <a:cubicBezTo>
                  <a:pt x="15675" y="20520"/>
                  <a:pt x="1016" y="20520"/>
                  <a:pt x="1016" y="20520"/>
                </a:cubicBezTo>
                <a:close/>
                <a:moveTo>
                  <a:pt x="12782" y="16326"/>
                </a:moveTo>
                <a:cubicBezTo>
                  <a:pt x="12782" y="16326"/>
                  <a:pt x="10788" y="15813"/>
                  <a:pt x="10788" y="13567"/>
                </a:cubicBezTo>
                <a:cubicBezTo>
                  <a:pt x="10788" y="11595"/>
                  <a:pt x="11607" y="10900"/>
                  <a:pt x="11923" y="10420"/>
                </a:cubicBezTo>
                <a:cubicBezTo>
                  <a:pt x="11923" y="10420"/>
                  <a:pt x="12573" y="9806"/>
                  <a:pt x="12138" y="7825"/>
                </a:cubicBezTo>
                <a:cubicBezTo>
                  <a:pt x="12863" y="6740"/>
                  <a:pt x="12999" y="4821"/>
                  <a:pt x="12211" y="2789"/>
                </a:cubicBezTo>
                <a:cubicBezTo>
                  <a:pt x="11716" y="1514"/>
                  <a:pt x="11279" y="815"/>
                  <a:pt x="10613" y="409"/>
                </a:cubicBezTo>
                <a:cubicBezTo>
                  <a:pt x="10124" y="111"/>
                  <a:pt x="9569" y="0"/>
                  <a:pt x="9029" y="0"/>
                </a:cubicBezTo>
                <a:cubicBezTo>
                  <a:pt x="8023" y="0"/>
                  <a:pt x="7070" y="384"/>
                  <a:pt x="6690" y="653"/>
                </a:cubicBezTo>
                <a:cubicBezTo>
                  <a:pt x="5576" y="1192"/>
                  <a:pt x="4828" y="1688"/>
                  <a:pt x="4126" y="3579"/>
                </a:cubicBezTo>
                <a:cubicBezTo>
                  <a:pt x="3556" y="5114"/>
                  <a:pt x="4241" y="6891"/>
                  <a:pt x="4598" y="7757"/>
                </a:cubicBezTo>
                <a:cubicBezTo>
                  <a:pt x="4163" y="9739"/>
                  <a:pt x="4767" y="10420"/>
                  <a:pt x="4767" y="10420"/>
                </a:cubicBezTo>
                <a:cubicBezTo>
                  <a:pt x="5083" y="10900"/>
                  <a:pt x="5903" y="11595"/>
                  <a:pt x="5903" y="13567"/>
                </a:cubicBezTo>
                <a:cubicBezTo>
                  <a:pt x="5903" y="15813"/>
                  <a:pt x="3909" y="16326"/>
                  <a:pt x="3909" y="16326"/>
                </a:cubicBezTo>
                <a:cubicBezTo>
                  <a:pt x="2642" y="16817"/>
                  <a:pt x="0" y="17821"/>
                  <a:pt x="0" y="21060"/>
                </a:cubicBezTo>
                <a:cubicBezTo>
                  <a:pt x="0" y="21060"/>
                  <a:pt x="0" y="21600"/>
                  <a:pt x="491" y="21600"/>
                </a:cubicBezTo>
                <a:lnTo>
                  <a:pt x="16200" y="21600"/>
                </a:lnTo>
                <a:cubicBezTo>
                  <a:pt x="16691" y="21600"/>
                  <a:pt x="16691" y="21060"/>
                  <a:pt x="16691" y="21060"/>
                </a:cubicBezTo>
                <a:cubicBezTo>
                  <a:pt x="16691" y="17821"/>
                  <a:pt x="14048" y="16817"/>
                  <a:pt x="12782" y="16326"/>
                </a:cubicBezTo>
                <a:moveTo>
                  <a:pt x="18035" y="15774"/>
                </a:moveTo>
                <a:cubicBezTo>
                  <a:pt x="18035" y="15774"/>
                  <a:pt x="16217" y="15312"/>
                  <a:pt x="16217" y="13291"/>
                </a:cubicBezTo>
                <a:cubicBezTo>
                  <a:pt x="16217" y="11515"/>
                  <a:pt x="17087" y="10890"/>
                  <a:pt x="17376" y="10458"/>
                </a:cubicBezTo>
                <a:cubicBezTo>
                  <a:pt x="17376" y="10458"/>
                  <a:pt x="17968" y="9906"/>
                  <a:pt x="17572" y="8122"/>
                </a:cubicBezTo>
                <a:cubicBezTo>
                  <a:pt x="18232" y="7146"/>
                  <a:pt x="18387" y="5419"/>
                  <a:pt x="17669" y="3590"/>
                </a:cubicBezTo>
                <a:cubicBezTo>
                  <a:pt x="17218" y="2442"/>
                  <a:pt x="16666" y="1814"/>
                  <a:pt x="16059" y="1449"/>
                </a:cubicBezTo>
                <a:cubicBezTo>
                  <a:pt x="15612" y="1180"/>
                  <a:pt x="15107" y="1081"/>
                  <a:pt x="14614" y="1081"/>
                </a:cubicBezTo>
                <a:cubicBezTo>
                  <a:pt x="13880" y="1081"/>
                  <a:pt x="13182" y="1301"/>
                  <a:pt x="12753" y="1514"/>
                </a:cubicBezTo>
                <a:cubicBezTo>
                  <a:pt x="12878" y="1781"/>
                  <a:pt x="12997" y="2064"/>
                  <a:pt x="13115" y="2366"/>
                </a:cubicBezTo>
                <a:cubicBezTo>
                  <a:pt x="13131" y="2409"/>
                  <a:pt x="13143" y="2453"/>
                  <a:pt x="13159" y="2496"/>
                </a:cubicBezTo>
                <a:cubicBezTo>
                  <a:pt x="13436" y="2360"/>
                  <a:pt x="13994" y="2160"/>
                  <a:pt x="14614" y="2160"/>
                </a:cubicBezTo>
                <a:cubicBezTo>
                  <a:pt x="15001" y="2160"/>
                  <a:pt x="15328" y="2239"/>
                  <a:pt x="15588" y="2396"/>
                </a:cubicBezTo>
                <a:cubicBezTo>
                  <a:pt x="15893" y="2579"/>
                  <a:pt x="16347" y="2947"/>
                  <a:pt x="16767" y="4019"/>
                </a:cubicBezTo>
                <a:cubicBezTo>
                  <a:pt x="17366" y="5541"/>
                  <a:pt x="17207" y="6853"/>
                  <a:pt x="16784" y="7478"/>
                </a:cubicBezTo>
                <a:cubicBezTo>
                  <a:pt x="16610" y="7736"/>
                  <a:pt x="16549" y="8067"/>
                  <a:pt x="16618" y="8379"/>
                </a:cubicBezTo>
                <a:cubicBezTo>
                  <a:pt x="16817" y="9273"/>
                  <a:pt x="16689" y="9648"/>
                  <a:pt x="16656" y="9723"/>
                </a:cubicBezTo>
                <a:cubicBezTo>
                  <a:pt x="16631" y="9754"/>
                  <a:pt x="16607" y="9786"/>
                  <a:pt x="16584" y="9820"/>
                </a:cubicBezTo>
                <a:cubicBezTo>
                  <a:pt x="16565" y="9848"/>
                  <a:pt x="16497" y="9929"/>
                  <a:pt x="16447" y="9988"/>
                </a:cubicBezTo>
                <a:cubicBezTo>
                  <a:pt x="16023" y="10488"/>
                  <a:pt x="15236" y="11419"/>
                  <a:pt x="15236" y="13291"/>
                </a:cubicBezTo>
                <a:cubicBezTo>
                  <a:pt x="15236" y="15520"/>
                  <a:pt x="16851" y="16555"/>
                  <a:pt x="17757" y="16810"/>
                </a:cubicBezTo>
                <a:cubicBezTo>
                  <a:pt x="19050" y="17307"/>
                  <a:pt x="20311" y="17926"/>
                  <a:pt x="20570" y="19440"/>
                </a:cubicBezTo>
                <a:lnTo>
                  <a:pt x="17464" y="19440"/>
                </a:lnTo>
                <a:cubicBezTo>
                  <a:pt x="17553" y="19773"/>
                  <a:pt x="17615" y="20132"/>
                  <a:pt x="17645" y="20520"/>
                </a:cubicBezTo>
                <a:lnTo>
                  <a:pt x="21152" y="20520"/>
                </a:lnTo>
                <a:cubicBezTo>
                  <a:pt x="21600" y="20520"/>
                  <a:pt x="21600" y="20034"/>
                  <a:pt x="21600" y="20034"/>
                </a:cubicBezTo>
                <a:cubicBezTo>
                  <a:pt x="21600" y="17119"/>
                  <a:pt x="19191" y="16215"/>
                  <a:pt x="18035" y="1577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5" name="Shape 2617"/>
          <p:cNvSpPr/>
          <p:nvPr/>
        </p:nvSpPr>
        <p:spPr>
          <a:xfrm>
            <a:off x="7308534" y="3581370"/>
            <a:ext cx="279328" cy="2285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457" y="20400"/>
                </a:moveTo>
                <a:cubicBezTo>
                  <a:pt x="4686" y="18711"/>
                  <a:pt x="5897" y="18036"/>
                  <a:pt x="7134" y="17493"/>
                </a:cubicBezTo>
                <a:lnTo>
                  <a:pt x="7173" y="17477"/>
                </a:lnTo>
                <a:cubicBezTo>
                  <a:pt x="8055" y="17190"/>
                  <a:pt x="9626" y="16039"/>
                  <a:pt x="9626" y="13569"/>
                </a:cubicBezTo>
                <a:cubicBezTo>
                  <a:pt x="9626" y="11474"/>
                  <a:pt x="8932" y="10452"/>
                  <a:pt x="8558" y="9902"/>
                </a:cubicBezTo>
                <a:cubicBezTo>
                  <a:pt x="8484" y="9791"/>
                  <a:pt x="8394" y="9649"/>
                  <a:pt x="8414" y="9680"/>
                </a:cubicBezTo>
                <a:cubicBezTo>
                  <a:pt x="8384" y="9599"/>
                  <a:pt x="8237" y="9129"/>
                  <a:pt x="8449" y="8035"/>
                </a:cubicBezTo>
                <a:cubicBezTo>
                  <a:pt x="8549" y="7522"/>
                  <a:pt x="8380" y="7241"/>
                  <a:pt x="8380" y="7241"/>
                </a:cubicBezTo>
                <a:cubicBezTo>
                  <a:pt x="8112" y="6505"/>
                  <a:pt x="7614" y="5133"/>
                  <a:pt x="7988" y="4025"/>
                </a:cubicBezTo>
                <a:cubicBezTo>
                  <a:pt x="8490" y="2492"/>
                  <a:pt x="8935" y="2190"/>
                  <a:pt x="9741" y="1747"/>
                </a:cubicBezTo>
                <a:cubicBezTo>
                  <a:pt x="9788" y="1721"/>
                  <a:pt x="9834" y="1691"/>
                  <a:pt x="9877" y="1657"/>
                </a:cubicBezTo>
                <a:cubicBezTo>
                  <a:pt x="10029" y="1535"/>
                  <a:pt x="10674" y="1200"/>
                  <a:pt x="11403" y="1200"/>
                </a:cubicBezTo>
                <a:cubicBezTo>
                  <a:pt x="11768" y="1200"/>
                  <a:pt x="12075" y="1285"/>
                  <a:pt x="12318" y="1454"/>
                </a:cubicBezTo>
                <a:cubicBezTo>
                  <a:pt x="12610" y="1655"/>
                  <a:pt x="12890" y="2039"/>
                  <a:pt x="13313" y="3271"/>
                </a:cubicBezTo>
                <a:cubicBezTo>
                  <a:pt x="14101" y="5469"/>
                  <a:pt x="13602" y="6698"/>
                  <a:pt x="13350" y="7124"/>
                </a:cubicBezTo>
                <a:cubicBezTo>
                  <a:pt x="13183" y="7407"/>
                  <a:pt x="13126" y="7764"/>
                  <a:pt x="13191" y="8102"/>
                </a:cubicBezTo>
                <a:cubicBezTo>
                  <a:pt x="13386" y="9109"/>
                  <a:pt x="13260" y="9534"/>
                  <a:pt x="13227" y="9619"/>
                </a:cubicBezTo>
                <a:cubicBezTo>
                  <a:pt x="13219" y="9631"/>
                  <a:pt x="13101" y="9814"/>
                  <a:pt x="13041" y="9902"/>
                </a:cubicBezTo>
                <a:cubicBezTo>
                  <a:pt x="12668" y="10452"/>
                  <a:pt x="11973" y="11474"/>
                  <a:pt x="11973" y="13569"/>
                </a:cubicBezTo>
                <a:cubicBezTo>
                  <a:pt x="11973" y="16039"/>
                  <a:pt x="13545" y="17190"/>
                  <a:pt x="14427" y="17477"/>
                </a:cubicBezTo>
                <a:lnTo>
                  <a:pt x="14466" y="17493"/>
                </a:lnTo>
                <a:cubicBezTo>
                  <a:pt x="15703" y="18036"/>
                  <a:pt x="16914" y="18711"/>
                  <a:pt x="17143" y="20400"/>
                </a:cubicBezTo>
                <a:cubicBezTo>
                  <a:pt x="17143" y="20400"/>
                  <a:pt x="4457" y="20400"/>
                  <a:pt x="4457" y="20400"/>
                </a:cubicBezTo>
                <a:close/>
                <a:moveTo>
                  <a:pt x="14715" y="16328"/>
                </a:moveTo>
                <a:cubicBezTo>
                  <a:pt x="14715" y="16328"/>
                  <a:pt x="12955" y="15815"/>
                  <a:pt x="12955" y="13569"/>
                </a:cubicBezTo>
                <a:cubicBezTo>
                  <a:pt x="12955" y="11596"/>
                  <a:pt x="13678" y="10901"/>
                  <a:pt x="13957" y="10421"/>
                </a:cubicBezTo>
                <a:cubicBezTo>
                  <a:pt x="13957" y="10421"/>
                  <a:pt x="14531" y="9807"/>
                  <a:pt x="14146" y="7826"/>
                </a:cubicBezTo>
                <a:cubicBezTo>
                  <a:pt x="14787" y="6740"/>
                  <a:pt x="14995" y="4972"/>
                  <a:pt x="14211" y="2789"/>
                </a:cubicBezTo>
                <a:cubicBezTo>
                  <a:pt x="13774" y="1514"/>
                  <a:pt x="13389" y="815"/>
                  <a:pt x="12801" y="409"/>
                </a:cubicBezTo>
                <a:cubicBezTo>
                  <a:pt x="12370" y="110"/>
                  <a:pt x="11880" y="0"/>
                  <a:pt x="11403" y="0"/>
                </a:cubicBezTo>
                <a:cubicBezTo>
                  <a:pt x="10516" y="0"/>
                  <a:pt x="9675" y="384"/>
                  <a:pt x="9339" y="653"/>
                </a:cubicBezTo>
                <a:cubicBezTo>
                  <a:pt x="8357" y="1192"/>
                  <a:pt x="7697" y="1688"/>
                  <a:pt x="7077" y="3579"/>
                </a:cubicBezTo>
                <a:cubicBezTo>
                  <a:pt x="6540" y="5168"/>
                  <a:pt x="7179" y="6892"/>
                  <a:pt x="7494" y="7758"/>
                </a:cubicBezTo>
                <a:cubicBezTo>
                  <a:pt x="7110" y="9740"/>
                  <a:pt x="7642" y="10421"/>
                  <a:pt x="7642" y="10421"/>
                </a:cubicBezTo>
                <a:cubicBezTo>
                  <a:pt x="7922" y="10901"/>
                  <a:pt x="8644" y="11596"/>
                  <a:pt x="8644" y="13569"/>
                </a:cubicBezTo>
                <a:cubicBezTo>
                  <a:pt x="8644" y="15815"/>
                  <a:pt x="6885" y="16328"/>
                  <a:pt x="6885" y="16328"/>
                </a:cubicBezTo>
                <a:cubicBezTo>
                  <a:pt x="5768" y="16819"/>
                  <a:pt x="3436" y="17760"/>
                  <a:pt x="3436" y="21000"/>
                </a:cubicBezTo>
                <a:cubicBezTo>
                  <a:pt x="3436" y="21000"/>
                  <a:pt x="3436" y="21600"/>
                  <a:pt x="3927" y="21600"/>
                </a:cubicBezTo>
                <a:lnTo>
                  <a:pt x="17673" y="21600"/>
                </a:lnTo>
                <a:cubicBezTo>
                  <a:pt x="18164" y="21600"/>
                  <a:pt x="18164" y="21000"/>
                  <a:pt x="18164" y="21000"/>
                </a:cubicBezTo>
                <a:cubicBezTo>
                  <a:pt x="18164" y="17760"/>
                  <a:pt x="15832" y="16819"/>
                  <a:pt x="14715" y="16328"/>
                </a:cubicBezTo>
                <a:moveTo>
                  <a:pt x="19516" y="15006"/>
                </a:moveTo>
                <a:cubicBezTo>
                  <a:pt x="19516" y="15006"/>
                  <a:pt x="18416" y="14701"/>
                  <a:pt x="18416" y="12954"/>
                </a:cubicBezTo>
                <a:cubicBezTo>
                  <a:pt x="18416" y="11419"/>
                  <a:pt x="18794" y="10879"/>
                  <a:pt x="19017" y="10506"/>
                </a:cubicBezTo>
                <a:cubicBezTo>
                  <a:pt x="19017" y="10506"/>
                  <a:pt x="19443" y="9975"/>
                  <a:pt x="19136" y="8435"/>
                </a:cubicBezTo>
                <a:cubicBezTo>
                  <a:pt x="19388" y="7760"/>
                  <a:pt x="19900" y="6419"/>
                  <a:pt x="19470" y="5184"/>
                </a:cubicBezTo>
                <a:cubicBezTo>
                  <a:pt x="18974" y="3714"/>
                  <a:pt x="18645" y="3327"/>
                  <a:pt x="17860" y="2908"/>
                </a:cubicBezTo>
                <a:cubicBezTo>
                  <a:pt x="17591" y="2699"/>
                  <a:pt x="16918" y="2400"/>
                  <a:pt x="16208" y="2400"/>
                </a:cubicBezTo>
                <a:cubicBezTo>
                  <a:pt x="15873" y="2400"/>
                  <a:pt x="15531" y="2473"/>
                  <a:pt x="15218" y="2647"/>
                </a:cubicBezTo>
                <a:cubicBezTo>
                  <a:pt x="15343" y="3035"/>
                  <a:pt x="15449" y="3420"/>
                  <a:pt x="15525" y="3799"/>
                </a:cubicBezTo>
                <a:cubicBezTo>
                  <a:pt x="15537" y="3790"/>
                  <a:pt x="15550" y="3779"/>
                  <a:pt x="15563" y="3770"/>
                </a:cubicBezTo>
                <a:cubicBezTo>
                  <a:pt x="15730" y="3657"/>
                  <a:pt x="15948" y="3600"/>
                  <a:pt x="16208" y="3600"/>
                </a:cubicBezTo>
                <a:cubicBezTo>
                  <a:pt x="16716" y="3600"/>
                  <a:pt x="17211" y="3825"/>
                  <a:pt x="17332" y="3919"/>
                </a:cubicBezTo>
                <a:cubicBezTo>
                  <a:pt x="17375" y="3953"/>
                  <a:pt x="17421" y="3983"/>
                  <a:pt x="17467" y="4008"/>
                </a:cubicBezTo>
                <a:cubicBezTo>
                  <a:pt x="17950" y="4265"/>
                  <a:pt x="18131" y="4362"/>
                  <a:pt x="18562" y="5641"/>
                </a:cubicBezTo>
                <a:cubicBezTo>
                  <a:pt x="18822" y="6387"/>
                  <a:pt x="18452" y="7378"/>
                  <a:pt x="18253" y="7911"/>
                </a:cubicBezTo>
                <a:cubicBezTo>
                  <a:pt x="18161" y="8156"/>
                  <a:pt x="18130" y="8457"/>
                  <a:pt x="18182" y="8718"/>
                </a:cubicBezTo>
                <a:cubicBezTo>
                  <a:pt x="18316" y="9392"/>
                  <a:pt x="18254" y="9706"/>
                  <a:pt x="18232" y="9784"/>
                </a:cubicBezTo>
                <a:cubicBezTo>
                  <a:pt x="18230" y="9788"/>
                  <a:pt x="18227" y="9793"/>
                  <a:pt x="18224" y="9798"/>
                </a:cubicBezTo>
                <a:lnTo>
                  <a:pt x="18191" y="9853"/>
                </a:lnTo>
                <a:cubicBezTo>
                  <a:pt x="17926" y="10290"/>
                  <a:pt x="17434" y="11106"/>
                  <a:pt x="17434" y="12954"/>
                </a:cubicBezTo>
                <a:cubicBezTo>
                  <a:pt x="17434" y="15019"/>
                  <a:pt x="18570" y="15933"/>
                  <a:pt x="19229" y="16155"/>
                </a:cubicBezTo>
                <a:cubicBezTo>
                  <a:pt x="19856" y="16429"/>
                  <a:pt x="20435" y="16859"/>
                  <a:pt x="20582" y="17999"/>
                </a:cubicBezTo>
                <a:lnTo>
                  <a:pt x="18459" y="18000"/>
                </a:lnTo>
                <a:cubicBezTo>
                  <a:pt x="18647" y="18353"/>
                  <a:pt x="18802" y="18755"/>
                  <a:pt x="18920" y="19200"/>
                </a:cubicBezTo>
                <a:lnTo>
                  <a:pt x="21109" y="19199"/>
                </a:lnTo>
                <a:cubicBezTo>
                  <a:pt x="21600" y="19199"/>
                  <a:pt x="21600" y="18599"/>
                  <a:pt x="21600" y="18599"/>
                </a:cubicBezTo>
                <a:cubicBezTo>
                  <a:pt x="21600" y="16199"/>
                  <a:pt x="20410" y="15388"/>
                  <a:pt x="19516" y="15006"/>
                </a:cubicBezTo>
                <a:moveTo>
                  <a:pt x="2371" y="16155"/>
                </a:moveTo>
                <a:cubicBezTo>
                  <a:pt x="3030" y="15933"/>
                  <a:pt x="4166" y="15019"/>
                  <a:pt x="4166" y="12954"/>
                </a:cubicBezTo>
                <a:cubicBezTo>
                  <a:pt x="4166" y="11106"/>
                  <a:pt x="3673" y="10290"/>
                  <a:pt x="3409" y="9853"/>
                </a:cubicBezTo>
                <a:lnTo>
                  <a:pt x="3376" y="9798"/>
                </a:lnTo>
                <a:cubicBezTo>
                  <a:pt x="3373" y="9793"/>
                  <a:pt x="3370" y="9788"/>
                  <a:pt x="3367" y="9784"/>
                </a:cubicBezTo>
                <a:cubicBezTo>
                  <a:pt x="3346" y="9706"/>
                  <a:pt x="3283" y="9392"/>
                  <a:pt x="3418" y="8718"/>
                </a:cubicBezTo>
                <a:cubicBezTo>
                  <a:pt x="3470" y="8457"/>
                  <a:pt x="3439" y="8156"/>
                  <a:pt x="3347" y="7911"/>
                </a:cubicBezTo>
                <a:cubicBezTo>
                  <a:pt x="3148" y="7378"/>
                  <a:pt x="2778" y="6387"/>
                  <a:pt x="3038" y="5641"/>
                </a:cubicBezTo>
                <a:cubicBezTo>
                  <a:pt x="3469" y="4362"/>
                  <a:pt x="3649" y="4265"/>
                  <a:pt x="4133" y="4008"/>
                </a:cubicBezTo>
                <a:cubicBezTo>
                  <a:pt x="4180" y="3983"/>
                  <a:pt x="4225" y="3953"/>
                  <a:pt x="4268" y="3919"/>
                </a:cubicBezTo>
                <a:cubicBezTo>
                  <a:pt x="4389" y="3825"/>
                  <a:pt x="4884" y="3600"/>
                  <a:pt x="5392" y="3600"/>
                </a:cubicBezTo>
                <a:cubicBezTo>
                  <a:pt x="5636" y="3600"/>
                  <a:pt x="5839" y="3655"/>
                  <a:pt x="6002" y="3755"/>
                </a:cubicBezTo>
                <a:cubicBezTo>
                  <a:pt x="6045" y="3548"/>
                  <a:pt x="6096" y="3341"/>
                  <a:pt x="6165" y="3134"/>
                </a:cubicBezTo>
                <a:cubicBezTo>
                  <a:pt x="6225" y="2950"/>
                  <a:pt x="6289" y="2793"/>
                  <a:pt x="6351" y="2630"/>
                </a:cubicBezTo>
                <a:cubicBezTo>
                  <a:pt x="6046" y="2468"/>
                  <a:pt x="5716" y="2400"/>
                  <a:pt x="5392" y="2400"/>
                </a:cubicBezTo>
                <a:cubicBezTo>
                  <a:pt x="4682" y="2400"/>
                  <a:pt x="4009" y="2699"/>
                  <a:pt x="3740" y="2908"/>
                </a:cubicBezTo>
                <a:cubicBezTo>
                  <a:pt x="2955" y="3327"/>
                  <a:pt x="2625" y="3714"/>
                  <a:pt x="2130" y="5184"/>
                </a:cubicBezTo>
                <a:cubicBezTo>
                  <a:pt x="1700" y="6419"/>
                  <a:pt x="2212" y="7760"/>
                  <a:pt x="2464" y="8435"/>
                </a:cubicBezTo>
                <a:cubicBezTo>
                  <a:pt x="2156" y="9975"/>
                  <a:pt x="2583" y="10506"/>
                  <a:pt x="2583" y="10506"/>
                </a:cubicBezTo>
                <a:cubicBezTo>
                  <a:pt x="2806" y="10879"/>
                  <a:pt x="3185" y="11419"/>
                  <a:pt x="3185" y="12954"/>
                </a:cubicBezTo>
                <a:cubicBezTo>
                  <a:pt x="3185" y="14701"/>
                  <a:pt x="2084" y="15006"/>
                  <a:pt x="2084" y="15006"/>
                </a:cubicBezTo>
                <a:cubicBezTo>
                  <a:pt x="1191" y="15388"/>
                  <a:pt x="0" y="16199"/>
                  <a:pt x="0" y="18599"/>
                </a:cubicBezTo>
                <a:cubicBezTo>
                  <a:pt x="0" y="18599"/>
                  <a:pt x="0" y="19199"/>
                  <a:pt x="491" y="19199"/>
                </a:cubicBezTo>
                <a:lnTo>
                  <a:pt x="2680" y="19200"/>
                </a:lnTo>
                <a:cubicBezTo>
                  <a:pt x="2798" y="18755"/>
                  <a:pt x="2952" y="18353"/>
                  <a:pt x="3141" y="18000"/>
                </a:cubicBezTo>
                <a:lnTo>
                  <a:pt x="1018" y="17999"/>
                </a:lnTo>
                <a:cubicBezTo>
                  <a:pt x="1165" y="16859"/>
                  <a:pt x="1744" y="16429"/>
                  <a:pt x="2371" y="161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6" name="Shape 2618"/>
          <p:cNvSpPr/>
          <p:nvPr/>
        </p:nvSpPr>
        <p:spPr>
          <a:xfrm>
            <a:off x="7841795" y="3555977"/>
            <a:ext cx="279301" cy="279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278" h="21600" extrusionOk="0">
                <a:moveTo>
                  <a:pt x="2560" y="18308"/>
                </a:moveTo>
                <a:cubicBezTo>
                  <a:pt x="2472" y="18397"/>
                  <a:pt x="2418" y="18520"/>
                  <a:pt x="2418" y="18655"/>
                </a:cubicBezTo>
                <a:cubicBezTo>
                  <a:pt x="2418" y="18926"/>
                  <a:pt x="2635" y="19146"/>
                  <a:pt x="2902" y="19146"/>
                </a:cubicBezTo>
                <a:cubicBezTo>
                  <a:pt x="3169" y="19146"/>
                  <a:pt x="3385" y="18926"/>
                  <a:pt x="3385" y="18655"/>
                </a:cubicBezTo>
                <a:cubicBezTo>
                  <a:pt x="3385" y="18384"/>
                  <a:pt x="3169" y="18164"/>
                  <a:pt x="2902" y="18164"/>
                </a:cubicBezTo>
                <a:cubicBezTo>
                  <a:pt x="2768" y="18164"/>
                  <a:pt x="2647" y="18219"/>
                  <a:pt x="2560" y="18308"/>
                </a:cubicBezTo>
                <a:moveTo>
                  <a:pt x="20499" y="4279"/>
                </a:moveTo>
                <a:lnTo>
                  <a:pt x="20091" y="4692"/>
                </a:lnTo>
                <a:lnTo>
                  <a:pt x="20088" y="4688"/>
                </a:lnTo>
                <a:lnTo>
                  <a:pt x="17670" y="7143"/>
                </a:lnTo>
                <a:lnTo>
                  <a:pt x="17664" y="7137"/>
                </a:lnTo>
                <a:cubicBezTo>
                  <a:pt x="17227" y="7580"/>
                  <a:pt x="16624" y="7853"/>
                  <a:pt x="15958" y="7853"/>
                </a:cubicBezTo>
                <a:cubicBezTo>
                  <a:pt x="14624" y="7853"/>
                  <a:pt x="13543" y="6755"/>
                  <a:pt x="13543" y="5401"/>
                </a:cubicBezTo>
                <a:cubicBezTo>
                  <a:pt x="13543" y="4725"/>
                  <a:pt x="13813" y="4113"/>
                  <a:pt x="14248" y="3670"/>
                </a:cubicBezTo>
                <a:lnTo>
                  <a:pt x="13563" y="2975"/>
                </a:lnTo>
                <a:cubicBezTo>
                  <a:pt x="12951" y="3596"/>
                  <a:pt x="12571" y="4452"/>
                  <a:pt x="12571" y="5401"/>
                </a:cubicBezTo>
                <a:cubicBezTo>
                  <a:pt x="12571" y="7300"/>
                  <a:pt x="14087" y="8840"/>
                  <a:pt x="15958" y="8840"/>
                </a:cubicBezTo>
                <a:cubicBezTo>
                  <a:pt x="16893" y="8840"/>
                  <a:pt x="17737" y="8454"/>
                  <a:pt x="18348" y="7832"/>
                </a:cubicBezTo>
                <a:lnTo>
                  <a:pt x="18353" y="7837"/>
                </a:lnTo>
                <a:lnTo>
                  <a:pt x="20152" y="6011"/>
                </a:lnTo>
                <a:cubicBezTo>
                  <a:pt x="20516" y="7368"/>
                  <a:pt x="20343" y="8670"/>
                  <a:pt x="19540" y="9505"/>
                </a:cubicBezTo>
                <a:lnTo>
                  <a:pt x="16947" y="12198"/>
                </a:lnTo>
                <a:cubicBezTo>
                  <a:pt x="16605" y="12553"/>
                  <a:pt x="16104" y="12766"/>
                  <a:pt x="15610" y="12766"/>
                </a:cubicBezTo>
                <a:cubicBezTo>
                  <a:pt x="15590" y="12765"/>
                  <a:pt x="13953" y="12652"/>
                  <a:pt x="12318" y="11611"/>
                </a:cubicBezTo>
                <a:lnTo>
                  <a:pt x="12314" y="11620"/>
                </a:lnTo>
                <a:cubicBezTo>
                  <a:pt x="12239" y="11572"/>
                  <a:pt x="12155" y="11537"/>
                  <a:pt x="12060" y="11537"/>
                </a:cubicBezTo>
                <a:cubicBezTo>
                  <a:pt x="11897" y="11537"/>
                  <a:pt x="11759" y="11625"/>
                  <a:pt x="11671" y="11753"/>
                </a:cubicBezTo>
                <a:lnTo>
                  <a:pt x="11654" y="11742"/>
                </a:lnTo>
                <a:lnTo>
                  <a:pt x="4270" y="20043"/>
                </a:lnTo>
                <a:cubicBezTo>
                  <a:pt x="3919" y="20399"/>
                  <a:pt x="3436" y="20618"/>
                  <a:pt x="2902" y="20618"/>
                </a:cubicBezTo>
                <a:cubicBezTo>
                  <a:pt x="1833" y="20618"/>
                  <a:pt x="967" y="19740"/>
                  <a:pt x="967" y="18655"/>
                </a:cubicBezTo>
                <a:cubicBezTo>
                  <a:pt x="967" y="18113"/>
                  <a:pt x="1184" y="17622"/>
                  <a:pt x="1534" y="17267"/>
                </a:cubicBezTo>
                <a:lnTo>
                  <a:pt x="9684" y="9801"/>
                </a:lnTo>
                <a:lnTo>
                  <a:pt x="9671" y="9786"/>
                </a:lnTo>
                <a:cubicBezTo>
                  <a:pt x="9796" y="9698"/>
                  <a:pt x="9884" y="9557"/>
                  <a:pt x="9884" y="9389"/>
                </a:cubicBezTo>
                <a:cubicBezTo>
                  <a:pt x="9884" y="9283"/>
                  <a:pt x="9844" y="9190"/>
                  <a:pt x="9787" y="9110"/>
                </a:cubicBezTo>
                <a:lnTo>
                  <a:pt x="9790" y="9107"/>
                </a:lnTo>
                <a:cubicBezTo>
                  <a:pt x="8390" y="7219"/>
                  <a:pt x="8340" y="5816"/>
                  <a:pt x="9546" y="4488"/>
                </a:cubicBezTo>
                <a:lnTo>
                  <a:pt x="12130" y="1805"/>
                </a:lnTo>
                <a:cubicBezTo>
                  <a:pt x="12785" y="1125"/>
                  <a:pt x="13641" y="982"/>
                  <a:pt x="14244" y="982"/>
                </a:cubicBezTo>
                <a:lnTo>
                  <a:pt x="14246" y="982"/>
                </a:lnTo>
                <a:cubicBezTo>
                  <a:pt x="14611" y="982"/>
                  <a:pt x="14988" y="1037"/>
                  <a:pt x="15366" y="1136"/>
                </a:cubicBezTo>
                <a:lnTo>
                  <a:pt x="13559" y="2970"/>
                </a:lnTo>
                <a:lnTo>
                  <a:pt x="14243" y="3664"/>
                </a:lnTo>
                <a:lnTo>
                  <a:pt x="16661" y="1210"/>
                </a:lnTo>
                <a:lnTo>
                  <a:pt x="16657" y="1206"/>
                </a:lnTo>
                <a:lnTo>
                  <a:pt x="17082" y="775"/>
                </a:lnTo>
                <a:cubicBezTo>
                  <a:pt x="16139" y="269"/>
                  <a:pt x="15160" y="0"/>
                  <a:pt x="14246" y="0"/>
                </a:cubicBezTo>
                <a:lnTo>
                  <a:pt x="14244" y="0"/>
                </a:lnTo>
                <a:cubicBezTo>
                  <a:pt x="13167" y="0"/>
                  <a:pt x="12182" y="361"/>
                  <a:pt x="11460" y="1111"/>
                </a:cubicBezTo>
                <a:lnTo>
                  <a:pt x="8867" y="3804"/>
                </a:lnTo>
                <a:cubicBezTo>
                  <a:pt x="7163" y="5672"/>
                  <a:pt x="7613" y="7584"/>
                  <a:pt x="8769" y="9315"/>
                </a:cubicBezTo>
                <a:lnTo>
                  <a:pt x="850" y="16572"/>
                </a:lnTo>
                <a:cubicBezTo>
                  <a:pt x="325" y="17106"/>
                  <a:pt x="0" y="17842"/>
                  <a:pt x="0" y="18655"/>
                </a:cubicBezTo>
                <a:cubicBezTo>
                  <a:pt x="0" y="20282"/>
                  <a:pt x="1299" y="21600"/>
                  <a:pt x="2902" y="21600"/>
                </a:cubicBezTo>
                <a:cubicBezTo>
                  <a:pt x="3703" y="21600"/>
                  <a:pt x="4429" y="21271"/>
                  <a:pt x="4954" y="20738"/>
                </a:cubicBezTo>
                <a:lnTo>
                  <a:pt x="12160" y="12652"/>
                </a:lnTo>
                <a:cubicBezTo>
                  <a:pt x="13800" y="13590"/>
                  <a:pt x="15363" y="13747"/>
                  <a:pt x="15606" y="13747"/>
                </a:cubicBezTo>
                <a:cubicBezTo>
                  <a:pt x="16313" y="13747"/>
                  <a:pt x="17067" y="13463"/>
                  <a:pt x="17617" y="12892"/>
                </a:cubicBezTo>
                <a:lnTo>
                  <a:pt x="20209" y="10198"/>
                </a:lnTo>
                <a:cubicBezTo>
                  <a:pt x="21560" y="8795"/>
                  <a:pt x="21600" y="6433"/>
                  <a:pt x="20499" y="427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7" name="Shape 2619"/>
          <p:cNvSpPr/>
          <p:nvPr/>
        </p:nvSpPr>
        <p:spPr>
          <a:xfrm>
            <a:off x="8375056" y="3555977"/>
            <a:ext cx="279328" cy="27932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3" extrusionOk="0">
                <a:moveTo>
                  <a:pt x="12364" y="11941"/>
                </a:moveTo>
                <a:lnTo>
                  <a:pt x="13062" y="14033"/>
                </a:lnTo>
                <a:lnTo>
                  <a:pt x="11365" y="12790"/>
                </a:lnTo>
                <a:lnTo>
                  <a:pt x="10785" y="12365"/>
                </a:lnTo>
                <a:lnTo>
                  <a:pt x="10205" y="12790"/>
                </a:lnTo>
                <a:lnTo>
                  <a:pt x="8508" y="14033"/>
                </a:lnTo>
                <a:lnTo>
                  <a:pt x="9206" y="11941"/>
                </a:lnTo>
                <a:lnTo>
                  <a:pt x="9426" y="11282"/>
                </a:lnTo>
                <a:lnTo>
                  <a:pt x="8877" y="10856"/>
                </a:lnTo>
                <a:lnTo>
                  <a:pt x="7511" y="9794"/>
                </a:lnTo>
                <a:lnTo>
                  <a:pt x="9790" y="9794"/>
                </a:lnTo>
                <a:lnTo>
                  <a:pt x="10030" y="9160"/>
                </a:lnTo>
                <a:lnTo>
                  <a:pt x="10785" y="7162"/>
                </a:lnTo>
                <a:lnTo>
                  <a:pt x="11540" y="9160"/>
                </a:lnTo>
                <a:lnTo>
                  <a:pt x="11779" y="9794"/>
                </a:lnTo>
                <a:lnTo>
                  <a:pt x="14059" y="9794"/>
                </a:lnTo>
                <a:lnTo>
                  <a:pt x="12692" y="10856"/>
                </a:lnTo>
                <a:lnTo>
                  <a:pt x="12144" y="11282"/>
                </a:lnTo>
                <a:cubicBezTo>
                  <a:pt x="12144" y="11282"/>
                  <a:pt x="12364" y="11941"/>
                  <a:pt x="12364" y="11941"/>
                </a:cubicBezTo>
                <a:close/>
                <a:moveTo>
                  <a:pt x="12458" y="8813"/>
                </a:moveTo>
                <a:lnTo>
                  <a:pt x="10785" y="4384"/>
                </a:lnTo>
                <a:lnTo>
                  <a:pt x="9111" y="8813"/>
                </a:lnTo>
                <a:lnTo>
                  <a:pt x="4649" y="8813"/>
                </a:lnTo>
                <a:lnTo>
                  <a:pt x="8275" y="11631"/>
                </a:lnTo>
                <a:lnTo>
                  <a:pt x="6601" y="16647"/>
                </a:lnTo>
                <a:lnTo>
                  <a:pt x="10785" y="13582"/>
                </a:lnTo>
                <a:lnTo>
                  <a:pt x="14969" y="16647"/>
                </a:lnTo>
                <a:lnTo>
                  <a:pt x="13295" y="11631"/>
                </a:lnTo>
                <a:lnTo>
                  <a:pt x="16921" y="8813"/>
                </a:lnTo>
                <a:cubicBezTo>
                  <a:pt x="16921" y="8813"/>
                  <a:pt x="12458" y="8813"/>
                  <a:pt x="12458" y="8813"/>
                </a:cubicBezTo>
                <a:close/>
                <a:moveTo>
                  <a:pt x="10800" y="20592"/>
                </a:moveTo>
                <a:cubicBezTo>
                  <a:pt x="9796" y="20381"/>
                  <a:pt x="982" y="17399"/>
                  <a:pt x="982" y="12263"/>
                </a:cubicBezTo>
                <a:cubicBezTo>
                  <a:pt x="982" y="7469"/>
                  <a:pt x="2322" y="2919"/>
                  <a:pt x="2778" y="1179"/>
                </a:cubicBezTo>
                <a:cubicBezTo>
                  <a:pt x="4022" y="1719"/>
                  <a:pt x="7232" y="2943"/>
                  <a:pt x="10800" y="2943"/>
                </a:cubicBezTo>
                <a:cubicBezTo>
                  <a:pt x="14368" y="2943"/>
                  <a:pt x="17579" y="1719"/>
                  <a:pt x="18823" y="1179"/>
                </a:cubicBezTo>
                <a:cubicBezTo>
                  <a:pt x="19278" y="2918"/>
                  <a:pt x="20618" y="7466"/>
                  <a:pt x="20618" y="12263"/>
                </a:cubicBezTo>
                <a:cubicBezTo>
                  <a:pt x="20618" y="17393"/>
                  <a:pt x="11803" y="20381"/>
                  <a:pt x="10800" y="20592"/>
                </a:cubicBezTo>
                <a:moveTo>
                  <a:pt x="19618" y="356"/>
                </a:moveTo>
                <a:cubicBezTo>
                  <a:pt x="19577" y="216"/>
                  <a:pt x="19477" y="101"/>
                  <a:pt x="19343" y="42"/>
                </a:cubicBezTo>
                <a:cubicBezTo>
                  <a:pt x="19210" y="-17"/>
                  <a:pt x="19057" y="-13"/>
                  <a:pt x="18926" y="52"/>
                </a:cubicBezTo>
                <a:cubicBezTo>
                  <a:pt x="18888" y="71"/>
                  <a:pt x="15053" y="1962"/>
                  <a:pt x="10800" y="1962"/>
                </a:cubicBezTo>
                <a:cubicBezTo>
                  <a:pt x="6556" y="1962"/>
                  <a:pt x="2712" y="71"/>
                  <a:pt x="2674" y="52"/>
                </a:cubicBezTo>
                <a:cubicBezTo>
                  <a:pt x="2543" y="-13"/>
                  <a:pt x="2391" y="-17"/>
                  <a:pt x="2257" y="42"/>
                </a:cubicBezTo>
                <a:cubicBezTo>
                  <a:pt x="2124" y="101"/>
                  <a:pt x="2023" y="216"/>
                  <a:pt x="1983" y="356"/>
                </a:cubicBezTo>
                <a:cubicBezTo>
                  <a:pt x="1963" y="426"/>
                  <a:pt x="0" y="6376"/>
                  <a:pt x="0" y="12263"/>
                </a:cubicBezTo>
                <a:cubicBezTo>
                  <a:pt x="0" y="18484"/>
                  <a:pt x="10271" y="21491"/>
                  <a:pt x="10708" y="21575"/>
                </a:cubicBezTo>
                <a:cubicBezTo>
                  <a:pt x="10739" y="21580"/>
                  <a:pt x="10770" y="21583"/>
                  <a:pt x="10800" y="21583"/>
                </a:cubicBezTo>
                <a:cubicBezTo>
                  <a:pt x="10831" y="21583"/>
                  <a:pt x="10862" y="21580"/>
                  <a:pt x="10892" y="21575"/>
                </a:cubicBezTo>
                <a:cubicBezTo>
                  <a:pt x="11329" y="21491"/>
                  <a:pt x="21600" y="18484"/>
                  <a:pt x="21600" y="12263"/>
                </a:cubicBezTo>
                <a:cubicBezTo>
                  <a:pt x="21600" y="6376"/>
                  <a:pt x="19637" y="426"/>
                  <a:pt x="19618" y="35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8" name="Shape 2620"/>
          <p:cNvSpPr/>
          <p:nvPr/>
        </p:nvSpPr>
        <p:spPr>
          <a:xfrm>
            <a:off x="8908317" y="3568673"/>
            <a:ext cx="279328" cy="25403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44" extrusionOk="0">
                <a:moveTo>
                  <a:pt x="20618" y="7406"/>
                </a:moveTo>
                <a:lnTo>
                  <a:pt x="13580" y="7406"/>
                </a:lnTo>
                <a:cubicBezTo>
                  <a:pt x="13156" y="6803"/>
                  <a:pt x="12718" y="6095"/>
                  <a:pt x="12319" y="5293"/>
                </a:cubicBezTo>
                <a:lnTo>
                  <a:pt x="20618" y="5293"/>
                </a:lnTo>
                <a:cubicBezTo>
                  <a:pt x="20618" y="5293"/>
                  <a:pt x="20618" y="7406"/>
                  <a:pt x="20618" y="7406"/>
                </a:cubicBezTo>
                <a:close/>
                <a:moveTo>
                  <a:pt x="19636" y="13747"/>
                </a:moveTo>
                <a:lnTo>
                  <a:pt x="11291" y="13747"/>
                </a:lnTo>
                <a:lnTo>
                  <a:pt x="11291" y="8463"/>
                </a:lnTo>
                <a:lnTo>
                  <a:pt x="13090" y="8463"/>
                </a:lnTo>
                <a:cubicBezTo>
                  <a:pt x="14022" y="9712"/>
                  <a:pt x="14815" y="10437"/>
                  <a:pt x="14882" y="10497"/>
                </a:cubicBezTo>
                <a:cubicBezTo>
                  <a:pt x="15009" y="10610"/>
                  <a:pt x="15174" y="10644"/>
                  <a:pt x="15323" y="10601"/>
                </a:cubicBezTo>
                <a:cubicBezTo>
                  <a:pt x="15418" y="10574"/>
                  <a:pt x="15505" y="10516"/>
                  <a:pt x="15573" y="10429"/>
                </a:cubicBezTo>
                <a:cubicBezTo>
                  <a:pt x="15746" y="10205"/>
                  <a:pt x="15718" y="9871"/>
                  <a:pt x="15510" y="9684"/>
                </a:cubicBezTo>
                <a:cubicBezTo>
                  <a:pt x="15498" y="9674"/>
                  <a:pt x="15023" y="9238"/>
                  <a:pt x="14383" y="8463"/>
                </a:cubicBezTo>
                <a:lnTo>
                  <a:pt x="19636" y="8463"/>
                </a:lnTo>
                <a:cubicBezTo>
                  <a:pt x="19636" y="8463"/>
                  <a:pt x="19636" y="13747"/>
                  <a:pt x="19636" y="13747"/>
                </a:cubicBezTo>
                <a:close/>
                <a:moveTo>
                  <a:pt x="19636" y="20087"/>
                </a:moveTo>
                <a:lnTo>
                  <a:pt x="11291" y="20087"/>
                </a:lnTo>
                <a:lnTo>
                  <a:pt x="11291" y="14803"/>
                </a:lnTo>
                <a:lnTo>
                  <a:pt x="19636" y="14803"/>
                </a:lnTo>
                <a:cubicBezTo>
                  <a:pt x="19636" y="14803"/>
                  <a:pt x="19636" y="20087"/>
                  <a:pt x="19636" y="20087"/>
                </a:cubicBezTo>
                <a:close/>
                <a:moveTo>
                  <a:pt x="11291" y="5461"/>
                </a:moveTo>
                <a:cubicBezTo>
                  <a:pt x="11626" y="6178"/>
                  <a:pt x="11991" y="6828"/>
                  <a:pt x="12360" y="7406"/>
                </a:cubicBezTo>
                <a:lnTo>
                  <a:pt x="11291" y="7406"/>
                </a:lnTo>
                <a:cubicBezTo>
                  <a:pt x="11291" y="7406"/>
                  <a:pt x="11291" y="5461"/>
                  <a:pt x="11291" y="5461"/>
                </a:cubicBezTo>
                <a:close/>
                <a:moveTo>
                  <a:pt x="12871" y="1481"/>
                </a:moveTo>
                <a:cubicBezTo>
                  <a:pt x="14045" y="751"/>
                  <a:pt x="15436" y="979"/>
                  <a:pt x="15979" y="1990"/>
                </a:cubicBezTo>
                <a:cubicBezTo>
                  <a:pt x="16343" y="2668"/>
                  <a:pt x="16223" y="3523"/>
                  <a:pt x="15755" y="4236"/>
                </a:cubicBezTo>
                <a:lnTo>
                  <a:pt x="11845" y="4236"/>
                </a:lnTo>
                <a:cubicBezTo>
                  <a:pt x="11740" y="3975"/>
                  <a:pt x="11641" y="3708"/>
                  <a:pt x="11550" y="3432"/>
                </a:cubicBezTo>
                <a:cubicBezTo>
                  <a:pt x="11653" y="2691"/>
                  <a:pt x="12120" y="1947"/>
                  <a:pt x="12871" y="1481"/>
                </a:cubicBezTo>
                <a:moveTo>
                  <a:pt x="10309" y="7406"/>
                </a:moveTo>
                <a:lnTo>
                  <a:pt x="9224" y="7406"/>
                </a:lnTo>
                <a:cubicBezTo>
                  <a:pt x="9600" y="6819"/>
                  <a:pt x="9970" y="6158"/>
                  <a:pt x="10309" y="5429"/>
                </a:cubicBezTo>
                <a:cubicBezTo>
                  <a:pt x="10309" y="5429"/>
                  <a:pt x="10309" y="7406"/>
                  <a:pt x="10309" y="7406"/>
                </a:cubicBezTo>
                <a:close/>
                <a:moveTo>
                  <a:pt x="10309" y="13747"/>
                </a:moveTo>
                <a:lnTo>
                  <a:pt x="1964" y="13747"/>
                </a:lnTo>
                <a:lnTo>
                  <a:pt x="1964" y="8463"/>
                </a:lnTo>
                <a:lnTo>
                  <a:pt x="7202" y="8463"/>
                </a:lnTo>
                <a:cubicBezTo>
                  <a:pt x="6563" y="9238"/>
                  <a:pt x="6087" y="9674"/>
                  <a:pt x="6075" y="9684"/>
                </a:cubicBezTo>
                <a:cubicBezTo>
                  <a:pt x="5867" y="9871"/>
                  <a:pt x="5839" y="10205"/>
                  <a:pt x="6012" y="10429"/>
                </a:cubicBezTo>
                <a:cubicBezTo>
                  <a:pt x="6080" y="10516"/>
                  <a:pt x="6167" y="10574"/>
                  <a:pt x="6261" y="10601"/>
                </a:cubicBezTo>
                <a:cubicBezTo>
                  <a:pt x="6411" y="10644"/>
                  <a:pt x="6575" y="10610"/>
                  <a:pt x="6703" y="10497"/>
                </a:cubicBezTo>
                <a:cubicBezTo>
                  <a:pt x="6770" y="10437"/>
                  <a:pt x="7563" y="9712"/>
                  <a:pt x="8495" y="8463"/>
                </a:cubicBezTo>
                <a:lnTo>
                  <a:pt x="10309" y="8463"/>
                </a:lnTo>
                <a:cubicBezTo>
                  <a:pt x="10309" y="8463"/>
                  <a:pt x="10309" y="13747"/>
                  <a:pt x="10309" y="13747"/>
                </a:cubicBezTo>
                <a:close/>
                <a:moveTo>
                  <a:pt x="10309" y="20087"/>
                </a:moveTo>
                <a:lnTo>
                  <a:pt x="1964" y="20087"/>
                </a:lnTo>
                <a:lnTo>
                  <a:pt x="1964" y="14803"/>
                </a:lnTo>
                <a:lnTo>
                  <a:pt x="10309" y="14803"/>
                </a:lnTo>
                <a:cubicBezTo>
                  <a:pt x="10309" y="14803"/>
                  <a:pt x="10309" y="20087"/>
                  <a:pt x="10309" y="20087"/>
                </a:cubicBezTo>
                <a:close/>
                <a:moveTo>
                  <a:pt x="982" y="7406"/>
                </a:moveTo>
                <a:lnTo>
                  <a:pt x="982" y="5293"/>
                </a:lnTo>
                <a:lnTo>
                  <a:pt x="9266" y="5293"/>
                </a:lnTo>
                <a:cubicBezTo>
                  <a:pt x="8867" y="6095"/>
                  <a:pt x="8429" y="6803"/>
                  <a:pt x="8005" y="7406"/>
                </a:cubicBezTo>
                <a:cubicBezTo>
                  <a:pt x="8005" y="7406"/>
                  <a:pt x="982" y="7406"/>
                  <a:pt x="982" y="7406"/>
                </a:cubicBezTo>
                <a:close/>
                <a:moveTo>
                  <a:pt x="5606" y="1990"/>
                </a:moveTo>
                <a:cubicBezTo>
                  <a:pt x="6148" y="980"/>
                  <a:pt x="7540" y="751"/>
                  <a:pt x="8714" y="1481"/>
                </a:cubicBezTo>
                <a:cubicBezTo>
                  <a:pt x="9465" y="1948"/>
                  <a:pt x="9931" y="2692"/>
                  <a:pt x="10035" y="3433"/>
                </a:cubicBezTo>
                <a:cubicBezTo>
                  <a:pt x="9944" y="3708"/>
                  <a:pt x="9845" y="3975"/>
                  <a:pt x="9740" y="4236"/>
                </a:cubicBezTo>
                <a:lnTo>
                  <a:pt x="5830" y="4236"/>
                </a:lnTo>
                <a:cubicBezTo>
                  <a:pt x="5362" y="3523"/>
                  <a:pt x="5242" y="2668"/>
                  <a:pt x="5606" y="1990"/>
                </a:cubicBezTo>
                <a:moveTo>
                  <a:pt x="20618" y="4236"/>
                </a:moveTo>
                <a:lnTo>
                  <a:pt x="16874" y="4236"/>
                </a:lnTo>
                <a:cubicBezTo>
                  <a:pt x="17259" y="3325"/>
                  <a:pt x="17284" y="2310"/>
                  <a:pt x="16829" y="1461"/>
                </a:cubicBezTo>
                <a:cubicBezTo>
                  <a:pt x="16015" y="-54"/>
                  <a:pt x="14024" y="-456"/>
                  <a:pt x="12380" y="565"/>
                </a:cubicBezTo>
                <a:cubicBezTo>
                  <a:pt x="11747" y="959"/>
                  <a:pt x="11277" y="1511"/>
                  <a:pt x="10965" y="2122"/>
                </a:cubicBezTo>
                <a:cubicBezTo>
                  <a:pt x="10949" y="2115"/>
                  <a:pt x="10937" y="2103"/>
                  <a:pt x="10920" y="2098"/>
                </a:cubicBezTo>
                <a:cubicBezTo>
                  <a:pt x="10909" y="2095"/>
                  <a:pt x="10899" y="2097"/>
                  <a:pt x="10888" y="2095"/>
                </a:cubicBezTo>
                <a:cubicBezTo>
                  <a:pt x="10861" y="2089"/>
                  <a:pt x="10834" y="2089"/>
                  <a:pt x="10806" y="2088"/>
                </a:cubicBezTo>
                <a:cubicBezTo>
                  <a:pt x="10782" y="2089"/>
                  <a:pt x="10759" y="2089"/>
                  <a:pt x="10735" y="2093"/>
                </a:cubicBezTo>
                <a:cubicBezTo>
                  <a:pt x="10712" y="2096"/>
                  <a:pt x="10689" y="2090"/>
                  <a:pt x="10665" y="2098"/>
                </a:cubicBezTo>
                <a:cubicBezTo>
                  <a:pt x="10648" y="2103"/>
                  <a:pt x="10636" y="2115"/>
                  <a:pt x="10620" y="2122"/>
                </a:cubicBezTo>
                <a:cubicBezTo>
                  <a:pt x="10307" y="1511"/>
                  <a:pt x="9837" y="959"/>
                  <a:pt x="9205" y="566"/>
                </a:cubicBezTo>
                <a:cubicBezTo>
                  <a:pt x="7561" y="-456"/>
                  <a:pt x="5569" y="-54"/>
                  <a:pt x="4755" y="1461"/>
                </a:cubicBezTo>
                <a:cubicBezTo>
                  <a:pt x="4301" y="2310"/>
                  <a:pt x="4325" y="3325"/>
                  <a:pt x="4711" y="4236"/>
                </a:cubicBezTo>
                <a:lnTo>
                  <a:pt x="982" y="4236"/>
                </a:lnTo>
                <a:cubicBezTo>
                  <a:pt x="440" y="4236"/>
                  <a:pt x="0" y="4709"/>
                  <a:pt x="0" y="5293"/>
                </a:cubicBezTo>
                <a:lnTo>
                  <a:pt x="0" y="7406"/>
                </a:lnTo>
                <a:cubicBezTo>
                  <a:pt x="0" y="7990"/>
                  <a:pt x="440" y="8463"/>
                  <a:pt x="982" y="8463"/>
                </a:cubicBezTo>
                <a:lnTo>
                  <a:pt x="982" y="20087"/>
                </a:lnTo>
                <a:cubicBezTo>
                  <a:pt x="982" y="20671"/>
                  <a:pt x="1422" y="21144"/>
                  <a:pt x="1964" y="21144"/>
                </a:cubicBezTo>
                <a:lnTo>
                  <a:pt x="19636" y="21144"/>
                </a:lnTo>
                <a:cubicBezTo>
                  <a:pt x="20178" y="21144"/>
                  <a:pt x="20618" y="20671"/>
                  <a:pt x="20618" y="20087"/>
                </a:cubicBezTo>
                <a:lnTo>
                  <a:pt x="20618" y="8463"/>
                </a:lnTo>
                <a:cubicBezTo>
                  <a:pt x="21160" y="8463"/>
                  <a:pt x="21600" y="7990"/>
                  <a:pt x="21600" y="7406"/>
                </a:cubicBezTo>
                <a:lnTo>
                  <a:pt x="21600" y="5293"/>
                </a:lnTo>
                <a:cubicBezTo>
                  <a:pt x="21600" y="4709"/>
                  <a:pt x="21160" y="4236"/>
                  <a:pt x="20618" y="42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9" name="Shape 2621"/>
          <p:cNvSpPr/>
          <p:nvPr/>
        </p:nvSpPr>
        <p:spPr>
          <a:xfrm>
            <a:off x="9441578" y="3606763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057"/>
                </a:moveTo>
                <a:cubicBezTo>
                  <a:pt x="5378" y="20057"/>
                  <a:pt x="982" y="13445"/>
                  <a:pt x="982" y="10800"/>
                </a:cubicBezTo>
                <a:cubicBezTo>
                  <a:pt x="982" y="8155"/>
                  <a:pt x="5378" y="1543"/>
                  <a:pt x="10800" y="1543"/>
                </a:cubicBezTo>
                <a:cubicBezTo>
                  <a:pt x="16223" y="1543"/>
                  <a:pt x="20618" y="8155"/>
                  <a:pt x="20618" y="10800"/>
                </a:cubicBezTo>
                <a:cubicBezTo>
                  <a:pt x="20618" y="13445"/>
                  <a:pt x="16223" y="20057"/>
                  <a:pt x="10800" y="20057"/>
                </a:cubicBezTo>
                <a:moveTo>
                  <a:pt x="10800" y="0"/>
                </a:moveTo>
                <a:cubicBezTo>
                  <a:pt x="4835" y="0"/>
                  <a:pt x="0" y="7714"/>
                  <a:pt x="0" y="10800"/>
                </a:cubicBezTo>
                <a:cubicBezTo>
                  <a:pt x="0" y="13886"/>
                  <a:pt x="4835" y="21600"/>
                  <a:pt x="10800" y="21600"/>
                </a:cubicBezTo>
                <a:cubicBezTo>
                  <a:pt x="16765" y="21600"/>
                  <a:pt x="21600" y="13886"/>
                  <a:pt x="21600" y="10800"/>
                </a:cubicBezTo>
                <a:cubicBezTo>
                  <a:pt x="21600" y="7714"/>
                  <a:pt x="16765" y="0"/>
                  <a:pt x="10800" y="0"/>
                </a:cubicBezTo>
                <a:moveTo>
                  <a:pt x="10800" y="16971"/>
                </a:moveTo>
                <a:cubicBezTo>
                  <a:pt x="8631" y="16971"/>
                  <a:pt x="6873" y="14209"/>
                  <a:pt x="6873" y="10800"/>
                </a:cubicBezTo>
                <a:cubicBezTo>
                  <a:pt x="6873" y="7392"/>
                  <a:pt x="8631" y="4629"/>
                  <a:pt x="10800" y="4629"/>
                </a:cubicBezTo>
                <a:cubicBezTo>
                  <a:pt x="12969" y="4629"/>
                  <a:pt x="14727" y="7392"/>
                  <a:pt x="14727" y="10800"/>
                </a:cubicBezTo>
                <a:cubicBezTo>
                  <a:pt x="14727" y="14209"/>
                  <a:pt x="12969" y="16971"/>
                  <a:pt x="10800" y="16971"/>
                </a:cubicBezTo>
                <a:moveTo>
                  <a:pt x="10800" y="3087"/>
                </a:moveTo>
                <a:cubicBezTo>
                  <a:pt x="8088" y="3087"/>
                  <a:pt x="5891" y="6540"/>
                  <a:pt x="5891" y="10800"/>
                </a:cubicBezTo>
                <a:cubicBezTo>
                  <a:pt x="5891" y="15061"/>
                  <a:pt x="8088" y="18514"/>
                  <a:pt x="10800" y="18514"/>
                </a:cubicBezTo>
                <a:cubicBezTo>
                  <a:pt x="13512" y="18514"/>
                  <a:pt x="15709" y="15061"/>
                  <a:pt x="15709" y="10800"/>
                </a:cubicBezTo>
                <a:cubicBezTo>
                  <a:pt x="15709" y="6540"/>
                  <a:pt x="13512" y="3087"/>
                  <a:pt x="10800" y="3087"/>
                </a:cubicBezTo>
                <a:moveTo>
                  <a:pt x="10800" y="8486"/>
                </a:moveTo>
                <a:cubicBezTo>
                  <a:pt x="9987" y="8486"/>
                  <a:pt x="9327" y="9523"/>
                  <a:pt x="9327" y="10800"/>
                </a:cubicBezTo>
                <a:cubicBezTo>
                  <a:pt x="9327" y="12078"/>
                  <a:pt x="9987" y="13114"/>
                  <a:pt x="10800" y="13114"/>
                </a:cubicBezTo>
                <a:cubicBezTo>
                  <a:pt x="11613" y="13114"/>
                  <a:pt x="12273" y="12078"/>
                  <a:pt x="12273" y="10800"/>
                </a:cubicBezTo>
                <a:cubicBezTo>
                  <a:pt x="12273" y="9523"/>
                  <a:pt x="11613" y="8486"/>
                  <a:pt x="10800" y="848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0" name="Shape 2622"/>
          <p:cNvSpPr/>
          <p:nvPr/>
        </p:nvSpPr>
        <p:spPr>
          <a:xfrm>
            <a:off x="9974839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579" y="17044"/>
                </a:moveTo>
                <a:cubicBezTo>
                  <a:pt x="9428" y="17174"/>
                  <a:pt x="9252" y="17274"/>
                  <a:pt x="9050" y="17344"/>
                </a:cubicBezTo>
                <a:cubicBezTo>
                  <a:pt x="8849" y="17415"/>
                  <a:pt x="8636" y="17450"/>
                  <a:pt x="8413" y="17450"/>
                </a:cubicBezTo>
                <a:cubicBezTo>
                  <a:pt x="7887" y="17450"/>
                  <a:pt x="7488" y="17288"/>
                  <a:pt x="7214" y="16966"/>
                </a:cubicBezTo>
                <a:cubicBezTo>
                  <a:pt x="6941" y="16644"/>
                  <a:pt x="6797" y="16226"/>
                  <a:pt x="6782" y="15715"/>
                </a:cubicBezTo>
                <a:lnTo>
                  <a:pt x="5864" y="15715"/>
                </a:lnTo>
                <a:cubicBezTo>
                  <a:pt x="5857" y="16122"/>
                  <a:pt x="5913" y="16486"/>
                  <a:pt x="6032" y="16805"/>
                </a:cubicBezTo>
                <a:cubicBezTo>
                  <a:pt x="6151" y="17123"/>
                  <a:pt x="6321" y="17393"/>
                  <a:pt x="6545" y="17611"/>
                </a:cubicBezTo>
                <a:cubicBezTo>
                  <a:pt x="6767" y="17830"/>
                  <a:pt x="7038" y="17995"/>
                  <a:pt x="7355" y="18106"/>
                </a:cubicBezTo>
                <a:cubicBezTo>
                  <a:pt x="7671" y="18218"/>
                  <a:pt x="8024" y="18273"/>
                  <a:pt x="8413" y="18273"/>
                </a:cubicBezTo>
                <a:cubicBezTo>
                  <a:pt x="8773" y="18273"/>
                  <a:pt x="9113" y="18223"/>
                  <a:pt x="9434" y="18123"/>
                </a:cubicBezTo>
                <a:cubicBezTo>
                  <a:pt x="9754" y="18023"/>
                  <a:pt x="10033" y="17873"/>
                  <a:pt x="10271" y="17672"/>
                </a:cubicBezTo>
                <a:cubicBezTo>
                  <a:pt x="10509" y="17472"/>
                  <a:pt x="10697" y="17222"/>
                  <a:pt x="10837" y="16922"/>
                </a:cubicBezTo>
                <a:cubicBezTo>
                  <a:pt x="10978" y="16621"/>
                  <a:pt x="11048" y="16275"/>
                  <a:pt x="11048" y="15881"/>
                </a:cubicBezTo>
                <a:cubicBezTo>
                  <a:pt x="11048" y="15407"/>
                  <a:pt x="10935" y="14995"/>
                  <a:pt x="10708" y="14646"/>
                </a:cubicBezTo>
                <a:cubicBezTo>
                  <a:pt x="10481" y="14298"/>
                  <a:pt x="10134" y="14072"/>
                  <a:pt x="9666" y="13968"/>
                </a:cubicBezTo>
                <a:lnTo>
                  <a:pt x="9666" y="13946"/>
                </a:lnTo>
                <a:cubicBezTo>
                  <a:pt x="9968" y="13805"/>
                  <a:pt x="10220" y="13597"/>
                  <a:pt x="10422" y="13323"/>
                </a:cubicBezTo>
                <a:cubicBezTo>
                  <a:pt x="10624" y="13048"/>
                  <a:pt x="10724" y="12734"/>
                  <a:pt x="10724" y="12377"/>
                </a:cubicBezTo>
                <a:cubicBezTo>
                  <a:pt x="10724" y="12014"/>
                  <a:pt x="10665" y="11698"/>
                  <a:pt x="10546" y="11432"/>
                </a:cubicBezTo>
                <a:cubicBezTo>
                  <a:pt x="10427" y="11165"/>
                  <a:pt x="10263" y="10946"/>
                  <a:pt x="10055" y="10776"/>
                </a:cubicBezTo>
                <a:cubicBezTo>
                  <a:pt x="9846" y="10605"/>
                  <a:pt x="9599" y="10477"/>
                  <a:pt x="9315" y="10392"/>
                </a:cubicBezTo>
                <a:cubicBezTo>
                  <a:pt x="9030" y="10306"/>
                  <a:pt x="8722" y="10264"/>
                  <a:pt x="8391" y="10264"/>
                </a:cubicBezTo>
                <a:cubicBezTo>
                  <a:pt x="8010" y="10264"/>
                  <a:pt x="7673" y="10326"/>
                  <a:pt x="7382" y="10453"/>
                </a:cubicBezTo>
                <a:cubicBezTo>
                  <a:pt x="7090" y="10579"/>
                  <a:pt x="6847" y="10753"/>
                  <a:pt x="6653" y="10976"/>
                </a:cubicBezTo>
                <a:cubicBezTo>
                  <a:pt x="6459" y="11198"/>
                  <a:pt x="6309" y="11466"/>
                  <a:pt x="6204" y="11777"/>
                </a:cubicBezTo>
                <a:cubicBezTo>
                  <a:pt x="6100" y="12088"/>
                  <a:pt x="6040" y="12433"/>
                  <a:pt x="6026" y="12811"/>
                </a:cubicBezTo>
                <a:lnTo>
                  <a:pt x="6944" y="12811"/>
                </a:lnTo>
                <a:cubicBezTo>
                  <a:pt x="6944" y="12581"/>
                  <a:pt x="6972" y="12363"/>
                  <a:pt x="7031" y="12155"/>
                </a:cubicBezTo>
                <a:cubicBezTo>
                  <a:pt x="7088" y="11947"/>
                  <a:pt x="7177" y="11766"/>
                  <a:pt x="7296" y="11610"/>
                </a:cubicBezTo>
                <a:cubicBezTo>
                  <a:pt x="7414" y="11454"/>
                  <a:pt x="7565" y="11330"/>
                  <a:pt x="7749" y="11237"/>
                </a:cubicBezTo>
                <a:cubicBezTo>
                  <a:pt x="7932" y="11144"/>
                  <a:pt x="8147" y="11098"/>
                  <a:pt x="8391" y="11098"/>
                </a:cubicBezTo>
                <a:cubicBezTo>
                  <a:pt x="8780" y="11098"/>
                  <a:pt x="9104" y="11204"/>
                  <a:pt x="9364" y="11415"/>
                </a:cubicBezTo>
                <a:cubicBezTo>
                  <a:pt x="9623" y="11627"/>
                  <a:pt x="9752" y="11943"/>
                  <a:pt x="9752" y="12366"/>
                </a:cubicBezTo>
                <a:cubicBezTo>
                  <a:pt x="9752" y="12574"/>
                  <a:pt x="9713" y="12759"/>
                  <a:pt x="9634" y="12922"/>
                </a:cubicBezTo>
                <a:cubicBezTo>
                  <a:pt x="9554" y="13086"/>
                  <a:pt x="9448" y="13221"/>
                  <a:pt x="9315" y="13329"/>
                </a:cubicBezTo>
                <a:cubicBezTo>
                  <a:pt x="9182" y="13436"/>
                  <a:pt x="9027" y="13517"/>
                  <a:pt x="8851" y="13574"/>
                </a:cubicBezTo>
                <a:cubicBezTo>
                  <a:pt x="8674" y="13629"/>
                  <a:pt x="8488" y="13657"/>
                  <a:pt x="8294" y="13657"/>
                </a:cubicBezTo>
                <a:lnTo>
                  <a:pt x="7992" y="13657"/>
                </a:lnTo>
                <a:cubicBezTo>
                  <a:pt x="7963" y="13657"/>
                  <a:pt x="7930" y="13653"/>
                  <a:pt x="7895" y="13645"/>
                </a:cubicBezTo>
                <a:lnTo>
                  <a:pt x="7895" y="14447"/>
                </a:lnTo>
                <a:cubicBezTo>
                  <a:pt x="8067" y="14424"/>
                  <a:pt x="8251" y="14413"/>
                  <a:pt x="8445" y="14413"/>
                </a:cubicBezTo>
                <a:cubicBezTo>
                  <a:pt x="8676" y="14413"/>
                  <a:pt x="8890" y="14444"/>
                  <a:pt x="9088" y="14507"/>
                </a:cubicBezTo>
                <a:cubicBezTo>
                  <a:pt x="9286" y="14571"/>
                  <a:pt x="9457" y="14667"/>
                  <a:pt x="9601" y="14797"/>
                </a:cubicBezTo>
                <a:cubicBezTo>
                  <a:pt x="9745" y="14927"/>
                  <a:pt x="9860" y="15086"/>
                  <a:pt x="9947" y="15275"/>
                </a:cubicBezTo>
                <a:cubicBezTo>
                  <a:pt x="10033" y="15464"/>
                  <a:pt x="10076" y="15682"/>
                  <a:pt x="10076" y="15926"/>
                </a:cubicBezTo>
                <a:cubicBezTo>
                  <a:pt x="10076" y="16163"/>
                  <a:pt x="10031" y="16377"/>
                  <a:pt x="9941" y="16565"/>
                </a:cubicBezTo>
                <a:cubicBezTo>
                  <a:pt x="9851" y="16754"/>
                  <a:pt x="9731" y="16914"/>
                  <a:pt x="9579" y="17044"/>
                </a:cubicBezTo>
                <a:moveTo>
                  <a:pt x="14257" y="18151"/>
                </a:moveTo>
                <a:lnTo>
                  <a:pt x="15175" y="18151"/>
                </a:lnTo>
                <a:lnTo>
                  <a:pt x="15175" y="10264"/>
                </a:lnTo>
                <a:lnTo>
                  <a:pt x="14473" y="10264"/>
                </a:lnTo>
                <a:cubicBezTo>
                  <a:pt x="14422" y="10561"/>
                  <a:pt x="14329" y="10805"/>
                  <a:pt x="14192" y="10998"/>
                </a:cubicBezTo>
                <a:cubicBezTo>
                  <a:pt x="14055" y="11191"/>
                  <a:pt x="13888" y="11343"/>
                  <a:pt x="13690" y="11454"/>
                </a:cubicBezTo>
                <a:cubicBezTo>
                  <a:pt x="13492" y="11565"/>
                  <a:pt x="13271" y="11641"/>
                  <a:pt x="13026" y="11682"/>
                </a:cubicBezTo>
                <a:cubicBezTo>
                  <a:pt x="12781" y="11723"/>
                  <a:pt x="12529" y="11743"/>
                  <a:pt x="12270" y="11743"/>
                </a:cubicBezTo>
                <a:lnTo>
                  <a:pt x="12270" y="12499"/>
                </a:lnTo>
                <a:lnTo>
                  <a:pt x="14257" y="12499"/>
                </a:lnTo>
                <a:cubicBezTo>
                  <a:pt x="14257" y="12499"/>
                  <a:pt x="14257" y="18151"/>
                  <a:pt x="14257" y="18151"/>
                </a:cubicBezTo>
                <a:close/>
                <a:moveTo>
                  <a:pt x="20618" y="6873"/>
                </a:moveTo>
                <a:lnTo>
                  <a:pt x="982" y="6873"/>
                </a:lnTo>
                <a:lnTo>
                  <a:pt x="982" y="3928"/>
                </a:lnTo>
                <a:cubicBezTo>
                  <a:pt x="982" y="3385"/>
                  <a:pt x="1421" y="2945"/>
                  <a:pt x="1964" y="2945"/>
                </a:cubicBezTo>
                <a:lnTo>
                  <a:pt x="3927" y="2945"/>
                </a:lnTo>
                <a:lnTo>
                  <a:pt x="3927" y="4418"/>
                </a:lnTo>
                <a:cubicBezTo>
                  <a:pt x="3927" y="4690"/>
                  <a:pt x="4147" y="4909"/>
                  <a:pt x="4418" y="4909"/>
                </a:cubicBezTo>
                <a:cubicBezTo>
                  <a:pt x="4690" y="4909"/>
                  <a:pt x="4909" y="4690"/>
                  <a:pt x="4909" y="4418"/>
                </a:cubicBezTo>
                <a:lnTo>
                  <a:pt x="4909" y="2945"/>
                </a:lnTo>
                <a:lnTo>
                  <a:pt x="16691" y="2945"/>
                </a:lnTo>
                <a:lnTo>
                  <a:pt x="16691" y="4418"/>
                </a:lnTo>
                <a:cubicBezTo>
                  <a:pt x="16691" y="4690"/>
                  <a:pt x="16910" y="4909"/>
                  <a:pt x="17182" y="4909"/>
                </a:cubicBezTo>
                <a:cubicBezTo>
                  <a:pt x="17453" y="4909"/>
                  <a:pt x="17673" y="4690"/>
                  <a:pt x="17673" y="4418"/>
                </a:cubicBezTo>
                <a:lnTo>
                  <a:pt x="17673" y="2945"/>
                </a:lnTo>
                <a:lnTo>
                  <a:pt x="19636" y="2945"/>
                </a:lnTo>
                <a:cubicBezTo>
                  <a:pt x="20179" y="2945"/>
                  <a:pt x="20618" y="3385"/>
                  <a:pt x="20618" y="3928"/>
                </a:cubicBezTo>
                <a:cubicBezTo>
                  <a:pt x="20618" y="3928"/>
                  <a:pt x="20618" y="6873"/>
                  <a:pt x="20618" y="6873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7855"/>
                </a:lnTo>
                <a:lnTo>
                  <a:pt x="20618" y="7855"/>
                </a:lnTo>
                <a:cubicBezTo>
                  <a:pt x="20618" y="7855"/>
                  <a:pt x="20618" y="19636"/>
                  <a:pt x="20618" y="19636"/>
                </a:cubicBezTo>
                <a:close/>
                <a:moveTo>
                  <a:pt x="19636" y="1964"/>
                </a:moveTo>
                <a:lnTo>
                  <a:pt x="17673" y="1964"/>
                </a:lnTo>
                <a:lnTo>
                  <a:pt x="17673" y="491"/>
                </a:lnTo>
                <a:cubicBezTo>
                  <a:pt x="17673" y="220"/>
                  <a:pt x="17453" y="0"/>
                  <a:pt x="17182" y="0"/>
                </a:cubicBezTo>
                <a:cubicBezTo>
                  <a:pt x="16910" y="0"/>
                  <a:pt x="16691" y="220"/>
                  <a:pt x="16691" y="491"/>
                </a:cubicBezTo>
                <a:lnTo>
                  <a:pt x="16691" y="1964"/>
                </a:lnTo>
                <a:lnTo>
                  <a:pt x="4909" y="1964"/>
                </a:lnTo>
                <a:lnTo>
                  <a:pt x="4909" y="491"/>
                </a:lnTo>
                <a:cubicBezTo>
                  <a:pt x="4909" y="220"/>
                  <a:pt x="4690" y="0"/>
                  <a:pt x="4418" y="0"/>
                </a:cubicBezTo>
                <a:cubicBezTo>
                  <a:pt x="4147" y="0"/>
                  <a:pt x="3927" y="220"/>
                  <a:pt x="3927" y="491"/>
                </a:cubicBezTo>
                <a:lnTo>
                  <a:pt x="3927" y="1964"/>
                </a:lnTo>
                <a:lnTo>
                  <a:pt x="1964" y="1964"/>
                </a:lnTo>
                <a:cubicBezTo>
                  <a:pt x="879" y="1964"/>
                  <a:pt x="0" y="2843"/>
                  <a:pt x="0" y="3928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8"/>
                </a:lnTo>
                <a:cubicBezTo>
                  <a:pt x="21600" y="2843"/>
                  <a:pt x="20721" y="1964"/>
                  <a:pt x="19636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1" name="Shape 2623"/>
          <p:cNvSpPr/>
          <p:nvPr/>
        </p:nvSpPr>
        <p:spPr>
          <a:xfrm>
            <a:off x="10508100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364" y="13255"/>
                </a:moveTo>
                <a:lnTo>
                  <a:pt x="5400" y="13255"/>
                </a:lnTo>
                <a:lnTo>
                  <a:pt x="5400" y="15218"/>
                </a:lnTo>
                <a:lnTo>
                  <a:pt x="7364" y="15218"/>
                </a:lnTo>
                <a:cubicBezTo>
                  <a:pt x="7364" y="15218"/>
                  <a:pt x="7364" y="13255"/>
                  <a:pt x="7364" y="13255"/>
                </a:cubicBezTo>
                <a:close/>
                <a:moveTo>
                  <a:pt x="7364" y="16691"/>
                </a:moveTo>
                <a:lnTo>
                  <a:pt x="5400" y="16691"/>
                </a:lnTo>
                <a:lnTo>
                  <a:pt x="5400" y="18655"/>
                </a:lnTo>
                <a:lnTo>
                  <a:pt x="7364" y="18655"/>
                </a:lnTo>
                <a:cubicBezTo>
                  <a:pt x="7364" y="18655"/>
                  <a:pt x="7364" y="16691"/>
                  <a:pt x="7364" y="16691"/>
                </a:cubicBezTo>
                <a:close/>
                <a:moveTo>
                  <a:pt x="7364" y="9818"/>
                </a:moveTo>
                <a:lnTo>
                  <a:pt x="5400" y="9818"/>
                </a:lnTo>
                <a:lnTo>
                  <a:pt x="5400" y="11782"/>
                </a:lnTo>
                <a:lnTo>
                  <a:pt x="7364" y="11782"/>
                </a:lnTo>
                <a:cubicBezTo>
                  <a:pt x="7364" y="11782"/>
                  <a:pt x="7364" y="9818"/>
                  <a:pt x="7364" y="9818"/>
                </a:cubicBezTo>
                <a:close/>
                <a:moveTo>
                  <a:pt x="4418" y="16691"/>
                </a:moveTo>
                <a:lnTo>
                  <a:pt x="2455" y="16691"/>
                </a:lnTo>
                <a:lnTo>
                  <a:pt x="2455" y="18655"/>
                </a:lnTo>
                <a:lnTo>
                  <a:pt x="4418" y="18655"/>
                </a:lnTo>
                <a:cubicBezTo>
                  <a:pt x="4418" y="18655"/>
                  <a:pt x="4418" y="16691"/>
                  <a:pt x="4418" y="16691"/>
                </a:cubicBezTo>
                <a:close/>
                <a:moveTo>
                  <a:pt x="20618" y="6873"/>
                </a:moveTo>
                <a:lnTo>
                  <a:pt x="982" y="6873"/>
                </a:lnTo>
                <a:lnTo>
                  <a:pt x="982" y="3928"/>
                </a:lnTo>
                <a:cubicBezTo>
                  <a:pt x="982" y="3385"/>
                  <a:pt x="1422" y="2945"/>
                  <a:pt x="1964" y="2945"/>
                </a:cubicBezTo>
                <a:lnTo>
                  <a:pt x="3927" y="2945"/>
                </a:lnTo>
                <a:lnTo>
                  <a:pt x="3927" y="4418"/>
                </a:lnTo>
                <a:cubicBezTo>
                  <a:pt x="3927" y="4690"/>
                  <a:pt x="4147" y="4909"/>
                  <a:pt x="4418" y="4909"/>
                </a:cubicBezTo>
                <a:cubicBezTo>
                  <a:pt x="4690" y="4909"/>
                  <a:pt x="4909" y="4690"/>
                  <a:pt x="4909" y="4418"/>
                </a:cubicBezTo>
                <a:lnTo>
                  <a:pt x="4909" y="2945"/>
                </a:lnTo>
                <a:lnTo>
                  <a:pt x="16691" y="2945"/>
                </a:lnTo>
                <a:lnTo>
                  <a:pt x="16691" y="4418"/>
                </a:lnTo>
                <a:cubicBezTo>
                  <a:pt x="16691" y="4690"/>
                  <a:pt x="16910" y="4909"/>
                  <a:pt x="17182" y="4909"/>
                </a:cubicBezTo>
                <a:cubicBezTo>
                  <a:pt x="17453" y="4909"/>
                  <a:pt x="17673" y="4690"/>
                  <a:pt x="17673" y="4418"/>
                </a:cubicBezTo>
                <a:lnTo>
                  <a:pt x="17673" y="2945"/>
                </a:lnTo>
                <a:lnTo>
                  <a:pt x="19636" y="2945"/>
                </a:lnTo>
                <a:cubicBezTo>
                  <a:pt x="20178" y="2945"/>
                  <a:pt x="20618" y="3385"/>
                  <a:pt x="20618" y="3928"/>
                </a:cubicBezTo>
                <a:cubicBezTo>
                  <a:pt x="20618" y="3928"/>
                  <a:pt x="20618" y="6873"/>
                  <a:pt x="20618" y="6873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7855"/>
                </a:lnTo>
                <a:lnTo>
                  <a:pt x="20618" y="7855"/>
                </a:lnTo>
                <a:cubicBezTo>
                  <a:pt x="20618" y="7855"/>
                  <a:pt x="20618" y="19636"/>
                  <a:pt x="20618" y="19636"/>
                </a:cubicBezTo>
                <a:close/>
                <a:moveTo>
                  <a:pt x="19636" y="1964"/>
                </a:moveTo>
                <a:lnTo>
                  <a:pt x="17673" y="1964"/>
                </a:lnTo>
                <a:lnTo>
                  <a:pt x="17673" y="491"/>
                </a:lnTo>
                <a:cubicBezTo>
                  <a:pt x="17673" y="220"/>
                  <a:pt x="17453" y="0"/>
                  <a:pt x="17182" y="0"/>
                </a:cubicBezTo>
                <a:cubicBezTo>
                  <a:pt x="16910" y="0"/>
                  <a:pt x="16691" y="220"/>
                  <a:pt x="16691" y="491"/>
                </a:cubicBezTo>
                <a:lnTo>
                  <a:pt x="16691" y="1964"/>
                </a:lnTo>
                <a:lnTo>
                  <a:pt x="4909" y="1964"/>
                </a:lnTo>
                <a:lnTo>
                  <a:pt x="4909" y="491"/>
                </a:lnTo>
                <a:cubicBezTo>
                  <a:pt x="4909" y="220"/>
                  <a:pt x="4690" y="0"/>
                  <a:pt x="4418" y="0"/>
                </a:cubicBezTo>
                <a:cubicBezTo>
                  <a:pt x="4147" y="0"/>
                  <a:pt x="3927" y="220"/>
                  <a:pt x="3927" y="491"/>
                </a:cubicBezTo>
                <a:lnTo>
                  <a:pt x="3927" y="1964"/>
                </a:lnTo>
                <a:lnTo>
                  <a:pt x="1964" y="1964"/>
                </a:lnTo>
                <a:cubicBezTo>
                  <a:pt x="879" y="1964"/>
                  <a:pt x="0" y="2843"/>
                  <a:pt x="0" y="3928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8"/>
                </a:lnTo>
                <a:cubicBezTo>
                  <a:pt x="21600" y="2843"/>
                  <a:pt x="20721" y="1964"/>
                  <a:pt x="19636" y="1964"/>
                </a:cubicBezTo>
                <a:moveTo>
                  <a:pt x="4418" y="9818"/>
                </a:moveTo>
                <a:lnTo>
                  <a:pt x="2455" y="9818"/>
                </a:lnTo>
                <a:lnTo>
                  <a:pt x="2455" y="11782"/>
                </a:lnTo>
                <a:lnTo>
                  <a:pt x="4418" y="11782"/>
                </a:lnTo>
                <a:cubicBezTo>
                  <a:pt x="4418" y="11782"/>
                  <a:pt x="4418" y="9818"/>
                  <a:pt x="4418" y="9818"/>
                </a:cubicBezTo>
                <a:close/>
                <a:moveTo>
                  <a:pt x="4418" y="13255"/>
                </a:moveTo>
                <a:lnTo>
                  <a:pt x="2455" y="13255"/>
                </a:lnTo>
                <a:lnTo>
                  <a:pt x="2455" y="15218"/>
                </a:lnTo>
                <a:lnTo>
                  <a:pt x="4418" y="15218"/>
                </a:lnTo>
                <a:cubicBezTo>
                  <a:pt x="4418" y="15218"/>
                  <a:pt x="4418" y="13255"/>
                  <a:pt x="4418" y="13255"/>
                </a:cubicBezTo>
                <a:close/>
                <a:moveTo>
                  <a:pt x="10309" y="16691"/>
                </a:moveTo>
                <a:lnTo>
                  <a:pt x="8345" y="16691"/>
                </a:lnTo>
                <a:lnTo>
                  <a:pt x="8345" y="18655"/>
                </a:lnTo>
                <a:lnTo>
                  <a:pt x="10309" y="18655"/>
                </a:lnTo>
                <a:cubicBezTo>
                  <a:pt x="10309" y="18655"/>
                  <a:pt x="10309" y="16691"/>
                  <a:pt x="10309" y="16691"/>
                </a:cubicBezTo>
                <a:close/>
                <a:moveTo>
                  <a:pt x="10309" y="9818"/>
                </a:moveTo>
                <a:lnTo>
                  <a:pt x="8345" y="9818"/>
                </a:lnTo>
                <a:lnTo>
                  <a:pt x="8345" y="11782"/>
                </a:lnTo>
                <a:lnTo>
                  <a:pt x="10309" y="11782"/>
                </a:lnTo>
                <a:cubicBezTo>
                  <a:pt x="10309" y="11782"/>
                  <a:pt x="10309" y="9818"/>
                  <a:pt x="10309" y="9818"/>
                </a:cubicBezTo>
                <a:close/>
                <a:moveTo>
                  <a:pt x="10309" y="13255"/>
                </a:moveTo>
                <a:lnTo>
                  <a:pt x="8345" y="13255"/>
                </a:lnTo>
                <a:lnTo>
                  <a:pt x="8345" y="15218"/>
                </a:lnTo>
                <a:lnTo>
                  <a:pt x="10309" y="15218"/>
                </a:lnTo>
                <a:cubicBezTo>
                  <a:pt x="10309" y="15218"/>
                  <a:pt x="10309" y="13255"/>
                  <a:pt x="10309" y="13255"/>
                </a:cubicBezTo>
                <a:close/>
                <a:moveTo>
                  <a:pt x="19145" y="13255"/>
                </a:moveTo>
                <a:lnTo>
                  <a:pt x="17182" y="13255"/>
                </a:lnTo>
                <a:lnTo>
                  <a:pt x="17182" y="15218"/>
                </a:lnTo>
                <a:lnTo>
                  <a:pt x="19145" y="15218"/>
                </a:lnTo>
                <a:cubicBezTo>
                  <a:pt x="19145" y="15218"/>
                  <a:pt x="19145" y="13255"/>
                  <a:pt x="19145" y="13255"/>
                </a:cubicBezTo>
                <a:close/>
                <a:moveTo>
                  <a:pt x="16200" y="13255"/>
                </a:moveTo>
                <a:lnTo>
                  <a:pt x="14236" y="13255"/>
                </a:lnTo>
                <a:lnTo>
                  <a:pt x="14236" y="15218"/>
                </a:lnTo>
                <a:lnTo>
                  <a:pt x="16200" y="15218"/>
                </a:lnTo>
                <a:cubicBezTo>
                  <a:pt x="16200" y="15218"/>
                  <a:pt x="16200" y="13255"/>
                  <a:pt x="16200" y="13255"/>
                </a:cubicBezTo>
                <a:close/>
                <a:moveTo>
                  <a:pt x="19145" y="9818"/>
                </a:moveTo>
                <a:lnTo>
                  <a:pt x="17182" y="9818"/>
                </a:lnTo>
                <a:lnTo>
                  <a:pt x="17182" y="11782"/>
                </a:lnTo>
                <a:lnTo>
                  <a:pt x="19145" y="11782"/>
                </a:lnTo>
                <a:cubicBezTo>
                  <a:pt x="19145" y="11782"/>
                  <a:pt x="19145" y="9818"/>
                  <a:pt x="19145" y="9818"/>
                </a:cubicBezTo>
                <a:close/>
                <a:moveTo>
                  <a:pt x="16200" y="9818"/>
                </a:moveTo>
                <a:lnTo>
                  <a:pt x="14236" y="9818"/>
                </a:lnTo>
                <a:lnTo>
                  <a:pt x="14236" y="11782"/>
                </a:lnTo>
                <a:lnTo>
                  <a:pt x="16200" y="11782"/>
                </a:lnTo>
                <a:cubicBezTo>
                  <a:pt x="16200" y="11782"/>
                  <a:pt x="16200" y="9818"/>
                  <a:pt x="16200" y="9818"/>
                </a:cubicBezTo>
                <a:close/>
                <a:moveTo>
                  <a:pt x="13255" y="16691"/>
                </a:moveTo>
                <a:lnTo>
                  <a:pt x="11291" y="16691"/>
                </a:lnTo>
                <a:lnTo>
                  <a:pt x="11291" y="18655"/>
                </a:lnTo>
                <a:lnTo>
                  <a:pt x="13255" y="18655"/>
                </a:lnTo>
                <a:cubicBezTo>
                  <a:pt x="13255" y="18655"/>
                  <a:pt x="13255" y="16691"/>
                  <a:pt x="13255" y="16691"/>
                </a:cubicBezTo>
                <a:close/>
                <a:moveTo>
                  <a:pt x="13255" y="9818"/>
                </a:moveTo>
                <a:lnTo>
                  <a:pt x="11291" y="9818"/>
                </a:lnTo>
                <a:lnTo>
                  <a:pt x="11291" y="11782"/>
                </a:lnTo>
                <a:lnTo>
                  <a:pt x="13255" y="11782"/>
                </a:lnTo>
                <a:cubicBezTo>
                  <a:pt x="13255" y="11782"/>
                  <a:pt x="13255" y="9818"/>
                  <a:pt x="13255" y="9818"/>
                </a:cubicBezTo>
                <a:close/>
                <a:moveTo>
                  <a:pt x="13255" y="13255"/>
                </a:moveTo>
                <a:lnTo>
                  <a:pt x="11291" y="13255"/>
                </a:lnTo>
                <a:lnTo>
                  <a:pt x="11291" y="15218"/>
                </a:lnTo>
                <a:lnTo>
                  <a:pt x="13255" y="15218"/>
                </a:lnTo>
                <a:cubicBezTo>
                  <a:pt x="13255" y="15218"/>
                  <a:pt x="13255" y="13255"/>
                  <a:pt x="13255" y="1325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2" name="Shape 2624"/>
          <p:cNvSpPr/>
          <p:nvPr/>
        </p:nvSpPr>
        <p:spPr>
          <a:xfrm>
            <a:off x="11041361" y="35559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2" y="6873"/>
                </a:moveTo>
                <a:lnTo>
                  <a:pt x="20618" y="6873"/>
                </a:lnTo>
                <a:lnTo>
                  <a:pt x="20618" y="7855"/>
                </a:lnTo>
                <a:lnTo>
                  <a:pt x="982" y="7855"/>
                </a:lnTo>
                <a:cubicBezTo>
                  <a:pt x="982" y="7855"/>
                  <a:pt x="982" y="6873"/>
                  <a:pt x="982" y="6873"/>
                </a:cubicBezTo>
                <a:close/>
                <a:moveTo>
                  <a:pt x="16691" y="8836"/>
                </a:moveTo>
                <a:lnTo>
                  <a:pt x="18655" y="8836"/>
                </a:lnTo>
                <a:lnTo>
                  <a:pt x="18655" y="17673"/>
                </a:lnTo>
                <a:lnTo>
                  <a:pt x="16691" y="17673"/>
                </a:lnTo>
                <a:cubicBezTo>
                  <a:pt x="16691" y="17673"/>
                  <a:pt x="16691" y="8836"/>
                  <a:pt x="16691" y="8836"/>
                </a:cubicBezTo>
                <a:close/>
                <a:moveTo>
                  <a:pt x="13745" y="8836"/>
                </a:moveTo>
                <a:lnTo>
                  <a:pt x="15709" y="8836"/>
                </a:lnTo>
                <a:lnTo>
                  <a:pt x="15709" y="17673"/>
                </a:lnTo>
                <a:lnTo>
                  <a:pt x="13745" y="17673"/>
                </a:lnTo>
                <a:cubicBezTo>
                  <a:pt x="13745" y="17673"/>
                  <a:pt x="13745" y="8836"/>
                  <a:pt x="13745" y="8836"/>
                </a:cubicBezTo>
                <a:close/>
                <a:moveTo>
                  <a:pt x="8836" y="8836"/>
                </a:moveTo>
                <a:lnTo>
                  <a:pt x="12764" y="8836"/>
                </a:lnTo>
                <a:lnTo>
                  <a:pt x="12764" y="17673"/>
                </a:lnTo>
                <a:lnTo>
                  <a:pt x="8836" y="17673"/>
                </a:lnTo>
                <a:cubicBezTo>
                  <a:pt x="8836" y="17673"/>
                  <a:pt x="8836" y="8836"/>
                  <a:pt x="8836" y="8836"/>
                </a:cubicBezTo>
                <a:close/>
                <a:moveTo>
                  <a:pt x="5891" y="8836"/>
                </a:moveTo>
                <a:lnTo>
                  <a:pt x="7855" y="8836"/>
                </a:lnTo>
                <a:lnTo>
                  <a:pt x="7855" y="17673"/>
                </a:lnTo>
                <a:lnTo>
                  <a:pt x="5891" y="17673"/>
                </a:lnTo>
                <a:cubicBezTo>
                  <a:pt x="5891" y="17673"/>
                  <a:pt x="5891" y="8836"/>
                  <a:pt x="5891" y="8836"/>
                </a:cubicBezTo>
                <a:close/>
                <a:moveTo>
                  <a:pt x="2945" y="8836"/>
                </a:moveTo>
                <a:lnTo>
                  <a:pt x="4909" y="8836"/>
                </a:lnTo>
                <a:lnTo>
                  <a:pt x="4909" y="17673"/>
                </a:lnTo>
                <a:lnTo>
                  <a:pt x="2945" y="17673"/>
                </a:lnTo>
                <a:cubicBezTo>
                  <a:pt x="2945" y="17673"/>
                  <a:pt x="2945" y="8836"/>
                  <a:pt x="2945" y="8836"/>
                </a:cubicBezTo>
                <a:close/>
                <a:moveTo>
                  <a:pt x="19773" y="18655"/>
                </a:moveTo>
                <a:lnTo>
                  <a:pt x="20428" y="20618"/>
                </a:lnTo>
                <a:lnTo>
                  <a:pt x="1172" y="20618"/>
                </a:lnTo>
                <a:lnTo>
                  <a:pt x="1827" y="18655"/>
                </a:lnTo>
                <a:cubicBezTo>
                  <a:pt x="1827" y="18655"/>
                  <a:pt x="19773" y="18655"/>
                  <a:pt x="19773" y="18655"/>
                </a:cubicBezTo>
                <a:close/>
                <a:moveTo>
                  <a:pt x="10800" y="1056"/>
                </a:moveTo>
                <a:lnTo>
                  <a:pt x="19261" y="5891"/>
                </a:lnTo>
                <a:lnTo>
                  <a:pt x="2339" y="5891"/>
                </a:lnTo>
                <a:cubicBezTo>
                  <a:pt x="2339" y="5891"/>
                  <a:pt x="10800" y="1056"/>
                  <a:pt x="10800" y="1056"/>
                </a:cubicBezTo>
                <a:close/>
                <a:moveTo>
                  <a:pt x="21109" y="8836"/>
                </a:moveTo>
                <a:cubicBezTo>
                  <a:pt x="21380" y="8836"/>
                  <a:pt x="21600" y="8617"/>
                  <a:pt x="21600" y="8345"/>
                </a:cubicBezTo>
                <a:lnTo>
                  <a:pt x="21600" y="6382"/>
                </a:lnTo>
                <a:cubicBezTo>
                  <a:pt x="21600" y="6200"/>
                  <a:pt x="21496" y="6047"/>
                  <a:pt x="21349" y="5963"/>
                </a:cubicBezTo>
                <a:lnTo>
                  <a:pt x="21353" y="5956"/>
                </a:lnTo>
                <a:lnTo>
                  <a:pt x="11044" y="65"/>
                </a:lnTo>
                <a:lnTo>
                  <a:pt x="11040" y="72"/>
                </a:lnTo>
                <a:cubicBezTo>
                  <a:pt x="10968" y="30"/>
                  <a:pt x="10889" y="0"/>
                  <a:pt x="10800" y="0"/>
                </a:cubicBezTo>
                <a:cubicBezTo>
                  <a:pt x="10711" y="0"/>
                  <a:pt x="10632" y="30"/>
                  <a:pt x="10560" y="72"/>
                </a:cubicBezTo>
                <a:lnTo>
                  <a:pt x="10556" y="65"/>
                </a:lnTo>
                <a:lnTo>
                  <a:pt x="247" y="5956"/>
                </a:lnTo>
                <a:lnTo>
                  <a:pt x="251" y="5963"/>
                </a:lnTo>
                <a:cubicBezTo>
                  <a:pt x="104" y="6047"/>
                  <a:pt x="0" y="6200"/>
                  <a:pt x="0" y="6382"/>
                </a:cubicBezTo>
                <a:lnTo>
                  <a:pt x="0" y="8345"/>
                </a:lnTo>
                <a:cubicBezTo>
                  <a:pt x="0" y="8617"/>
                  <a:pt x="220" y="8836"/>
                  <a:pt x="491" y="8836"/>
                </a:cubicBezTo>
                <a:lnTo>
                  <a:pt x="1964" y="8836"/>
                </a:lnTo>
                <a:lnTo>
                  <a:pt x="1964" y="17673"/>
                </a:lnTo>
                <a:lnTo>
                  <a:pt x="1473" y="17673"/>
                </a:lnTo>
                <a:cubicBezTo>
                  <a:pt x="1256" y="17673"/>
                  <a:pt x="1078" y="17816"/>
                  <a:pt x="1013" y="18010"/>
                </a:cubicBezTo>
                <a:lnTo>
                  <a:pt x="1007" y="18009"/>
                </a:lnTo>
                <a:lnTo>
                  <a:pt x="25" y="20954"/>
                </a:lnTo>
                <a:lnTo>
                  <a:pt x="31" y="20955"/>
                </a:lnTo>
                <a:cubicBezTo>
                  <a:pt x="14" y="21005"/>
                  <a:pt x="0" y="21055"/>
                  <a:pt x="0" y="21109"/>
                </a:cubicBezTo>
                <a:cubicBezTo>
                  <a:pt x="0" y="21381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81"/>
                  <a:pt x="21600" y="21109"/>
                </a:cubicBezTo>
                <a:cubicBezTo>
                  <a:pt x="21600" y="21055"/>
                  <a:pt x="21586" y="21005"/>
                  <a:pt x="21569" y="20955"/>
                </a:cubicBezTo>
                <a:lnTo>
                  <a:pt x="21575" y="20954"/>
                </a:lnTo>
                <a:lnTo>
                  <a:pt x="20593" y="18009"/>
                </a:lnTo>
                <a:lnTo>
                  <a:pt x="20587" y="18010"/>
                </a:lnTo>
                <a:cubicBezTo>
                  <a:pt x="20522" y="17816"/>
                  <a:pt x="20344" y="17673"/>
                  <a:pt x="20127" y="17673"/>
                </a:cubicBezTo>
                <a:lnTo>
                  <a:pt x="19636" y="17673"/>
                </a:lnTo>
                <a:lnTo>
                  <a:pt x="19636" y="8836"/>
                </a:lnTo>
                <a:cubicBezTo>
                  <a:pt x="19636" y="8836"/>
                  <a:pt x="21109" y="8836"/>
                  <a:pt x="21109" y="88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3" name="Shape 2625"/>
          <p:cNvSpPr/>
          <p:nvPr/>
        </p:nvSpPr>
        <p:spPr>
          <a:xfrm>
            <a:off x="6242012" y="4114631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20400"/>
                </a:moveTo>
                <a:lnTo>
                  <a:pt x="1964" y="20400"/>
                </a:lnTo>
                <a:cubicBezTo>
                  <a:pt x="1422" y="20400"/>
                  <a:pt x="982" y="19862"/>
                  <a:pt x="982" y="19200"/>
                </a:cubicBezTo>
                <a:cubicBezTo>
                  <a:pt x="982" y="18949"/>
                  <a:pt x="1025" y="18796"/>
                  <a:pt x="1048" y="18734"/>
                </a:cubicBezTo>
                <a:cubicBezTo>
                  <a:pt x="1065" y="18712"/>
                  <a:pt x="1048" y="18729"/>
                  <a:pt x="1078" y="18673"/>
                </a:cubicBezTo>
                <a:lnTo>
                  <a:pt x="9914" y="1873"/>
                </a:lnTo>
                <a:cubicBezTo>
                  <a:pt x="9930" y="1843"/>
                  <a:pt x="9944" y="1813"/>
                  <a:pt x="9957" y="1783"/>
                </a:cubicBezTo>
                <a:cubicBezTo>
                  <a:pt x="9960" y="1778"/>
                  <a:pt x="10234" y="1200"/>
                  <a:pt x="10800" y="1200"/>
                </a:cubicBezTo>
                <a:cubicBezTo>
                  <a:pt x="11366" y="1200"/>
                  <a:pt x="11588" y="1654"/>
                  <a:pt x="11617" y="1719"/>
                </a:cubicBezTo>
                <a:cubicBezTo>
                  <a:pt x="11641" y="1792"/>
                  <a:pt x="11650" y="1806"/>
                  <a:pt x="11686" y="1873"/>
                </a:cubicBezTo>
                <a:lnTo>
                  <a:pt x="20522" y="18673"/>
                </a:lnTo>
                <a:cubicBezTo>
                  <a:pt x="20535" y="18697"/>
                  <a:pt x="20548" y="18720"/>
                  <a:pt x="20562" y="18744"/>
                </a:cubicBezTo>
                <a:cubicBezTo>
                  <a:pt x="20576" y="18785"/>
                  <a:pt x="20618" y="18928"/>
                  <a:pt x="20618" y="19200"/>
                </a:cubicBezTo>
                <a:cubicBezTo>
                  <a:pt x="20618" y="19862"/>
                  <a:pt x="20177" y="20400"/>
                  <a:pt x="19636" y="20400"/>
                </a:cubicBezTo>
                <a:moveTo>
                  <a:pt x="21348" y="18023"/>
                </a:moveTo>
                <a:lnTo>
                  <a:pt x="12511" y="1223"/>
                </a:lnTo>
                <a:cubicBezTo>
                  <a:pt x="12511" y="1223"/>
                  <a:pt x="12058" y="0"/>
                  <a:pt x="10800" y="0"/>
                </a:cubicBezTo>
                <a:cubicBezTo>
                  <a:pt x="9616" y="0"/>
                  <a:pt x="9089" y="1223"/>
                  <a:pt x="9089" y="1223"/>
                </a:cubicBezTo>
                <a:lnTo>
                  <a:pt x="252" y="18023"/>
                </a:lnTo>
                <a:cubicBezTo>
                  <a:pt x="252" y="18023"/>
                  <a:pt x="0" y="18421"/>
                  <a:pt x="0" y="19200"/>
                </a:cubicBezTo>
                <a:cubicBezTo>
                  <a:pt x="0" y="20526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cubicBezTo>
                  <a:pt x="21600" y="18362"/>
                  <a:pt x="21348" y="18023"/>
                  <a:pt x="21348" y="18023"/>
                </a:cubicBezTo>
                <a:moveTo>
                  <a:pt x="10800" y="15600"/>
                </a:moveTo>
                <a:cubicBezTo>
                  <a:pt x="10258" y="15600"/>
                  <a:pt x="9818" y="16138"/>
                  <a:pt x="9818" y="16800"/>
                </a:cubicBezTo>
                <a:cubicBezTo>
                  <a:pt x="9818" y="17462"/>
                  <a:pt x="10258" y="18000"/>
                  <a:pt x="10800" y="18000"/>
                </a:cubicBezTo>
                <a:cubicBezTo>
                  <a:pt x="11342" y="18000"/>
                  <a:pt x="11782" y="17462"/>
                  <a:pt x="11782" y="16800"/>
                </a:cubicBezTo>
                <a:cubicBezTo>
                  <a:pt x="11782" y="16138"/>
                  <a:pt x="11342" y="15600"/>
                  <a:pt x="10800" y="15600"/>
                </a:cubicBezTo>
                <a:moveTo>
                  <a:pt x="10800" y="6000"/>
                </a:moveTo>
                <a:cubicBezTo>
                  <a:pt x="10258" y="6000"/>
                  <a:pt x="9818" y="6538"/>
                  <a:pt x="9818" y="7200"/>
                </a:cubicBezTo>
                <a:lnTo>
                  <a:pt x="10309" y="13800"/>
                </a:lnTo>
                <a:cubicBezTo>
                  <a:pt x="10309" y="14132"/>
                  <a:pt x="10529" y="14400"/>
                  <a:pt x="10800" y="14400"/>
                </a:cubicBezTo>
                <a:cubicBezTo>
                  <a:pt x="11071" y="14400"/>
                  <a:pt x="11291" y="14132"/>
                  <a:pt x="11291" y="13800"/>
                </a:cubicBezTo>
                <a:lnTo>
                  <a:pt x="11782" y="7200"/>
                </a:lnTo>
                <a:cubicBezTo>
                  <a:pt x="11782" y="6538"/>
                  <a:pt x="11342" y="6000"/>
                  <a:pt x="10800" y="6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4" name="Shape 2626"/>
          <p:cNvSpPr/>
          <p:nvPr/>
        </p:nvSpPr>
        <p:spPr>
          <a:xfrm>
            <a:off x="6800666" y="4089238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222" y="18655"/>
                </a:moveTo>
                <a:cubicBezTo>
                  <a:pt x="7553" y="18644"/>
                  <a:pt x="7811" y="18417"/>
                  <a:pt x="7799" y="18146"/>
                </a:cubicBezTo>
                <a:lnTo>
                  <a:pt x="6916" y="6377"/>
                </a:lnTo>
                <a:cubicBezTo>
                  <a:pt x="6904" y="6106"/>
                  <a:pt x="6626" y="5895"/>
                  <a:pt x="6295" y="5904"/>
                </a:cubicBezTo>
                <a:cubicBezTo>
                  <a:pt x="5963" y="5915"/>
                  <a:pt x="5705" y="6142"/>
                  <a:pt x="5717" y="6413"/>
                </a:cubicBezTo>
                <a:lnTo>
                  <a:pt x="6601" y="18182"/>
                </a:lnTo>
                <a:cubicBezTo>
                  <a:pt x="6613" y="18453"/>
                  <a:pt x="6891" y="18664"/>
                  <a:pt x="7222" y="18655"/>
                </a:cubicBezTo>
                <a:moveTo>
                  <a:pt x="17400" y="19636"/>
                </a:moveTo>
                <a:cubicBezTo>
                  <a:pt x="17319" y="20154"/>
                  <a:pt x="16862" y="20618"/>
                  <a:pt x="16200" y="20618"/>
                </a:cubicBezTo>
                <a:lnTo>
                  <a:pt x="5400" y="20618"/>
                </a:lnTo>
                <a:cubicBezTo>
                  <a:pt x="4737" y="20618"/>
                  <a:pt x="4291" y="20160"/>
                  <a:pt x="4200" y="19636"/>
                </a:cubicBezTo>
                <a:lnTo>
                  <a:pt x="3000" y="3927"/>
                </a:lnTo>
                <a:lnTo>
                  <a:pt x="18600" y="3927"/>
                </a:lnTo>
                <a:cubicBezTo>
                  <a:pt x="18600" y="3927"/>
                  <a:pt x="17400" y="19636"/>
                  <a:pt x="17400" y="19636"/>
                </a:cubicBezTo>
                <a:close/>
                <a:moveTo>
                  <a:pt x="7800" y="983"/>
                </a:moveTo>
                <a:lnTo>
                  <a:pt x="13800" y="983"/>
                </a:lnTo>
                <a:lnTo>
                  <a:pt x="13800" y="2945"/>
                </a:lnTo>
                <a:lnTo>
                  <a:pt x="7800" y="2945"/>
                </a:lnTo>
                <a:cubicBezTo>
                  <a:pt x="7800" y="2945"/>
                  <a:pt x="7800" y="983"/>
                  <a:pt x="7800" y="983"/>
                </a:cubicBezTo>
                <a:close/>
                <a:moveTo>
                  <a:pt x="21000" y="2945"/>
                </a:moveTo>
                <a:lnTo>
                  <a:pt x="15000" y="2945"/>
                </a:lnTo>
                <a:lnTo>
                  <a:pt x="15000" y="983"/>
                </a:lnTo>
                <a:cubicBezTo>
                  <a:pt x="15000" y="440"/>
                  <a:pt x="14462" y="0"/>
                  <a:pt x="13800" y="0"/>
                </a:cubicBezTo>
                <a:lnTo>
                  <a:pt x="7800" y="0"/>
                </a:lnTo>
                <a:cubicBezTo>
                  <a:pt x="7137" y="0"/>
                  <a:pt x="6600" y="440"/>
                  <a:pt x="6600" y="983"/>
                </a:cubicBezTo>
                <a:lnTo>
                  <a:pt x="6600" y="2945"/>
                </a:lnTo>
                <a:lnTo>
                  <a:pt x="600" y="2945"/>
                </a:lnTo>
                <a:cubicBezTo>
                  <a:pt x="269" y="2945"/>
                  <a:pt x="0" y="3166"/>
                  <a:pt x="0" y="3437"/>
                </a:cubicBezTo>
                <a:cubicBezTo>
                  <a:pt x="0" y="3708"/>
                  <a:pt x="269" y="3927"/>
                  <a:pt x="600" y="3927"/>
                </a:cubicBezTo>
                <a:lnTo>
                  <a:pt x="1800" y="3927"/>
                </a:lnTo>
                <a:lnTo>
                  <a:pt x="3000" y="19636"/>
                </a:lnTo>
                <a:cubicBezTo>
                  <a:pt x="3193" y="20711"/>
                  <a:pt x="4075" y="21600"/>
                  <a:pt x="5400" y="21600"/>
                </a:cubicBezTo>
                <a:lnTo>
                  <a:pt x="16200" y="21600"/>
                </a:lnTo>
                <a:cubicBezTo>
                  <a:pt x="17525" y="21600"/>
                  <a:pt x="18374" y="20700"/>
                  <a:pt x="18600" y="19636"/>
                </a:cubicBezTo>
                <a:lnTo>
                  <a:pt x="19800" y="3927"/>
                </a:lnTo>
                <a:lnTo>
                  <a:pt x="21000" y="3927"/>
                </a:lnTo>
                <a:cubicBezTo>
                  <a:pt x="21331" y="3927"/>
                  <a:pt x="21600" y="3708"/>
                  <a:pt x="21600" y="3437"/>
                </a:cubicBezTo>
                <a:cubicBezTo>
                  <a:pt x="21600" y="3166"/>
                  <a:pt x="21331" y="2945"/>
                  <a:pt x="21000" y="2945"/>
                </a:cubicBezTo>
                <a:moveTo>
                  <a:pt x="14380" y="18654"/>
                </a:moveTo>
                <a:cubicBezTo>
                  <a:pt x="14711" y="18664"/>
                  <a:pt x="14989" y="18452"/>
                  <a:pt x="15001" y="18181"/>
                </a:cubicBezTo>
                <a:lnTo>
                  <a:pt x="15871" y="6413"/>
                </a:lnTo>
                <a:cubicBezTo>
                  <a:pt x="15883" y="6142"/>
                  <a:pt x="15625" y="5914"/>
                  <a:pt x="15294" y="5904"/>
                </a:cubicBezTo>
                <a:cubicBezTo>
                  <a:pt x="14962" y="5895"/>
                  <a:pt x="14684" y="6106"/>
                  <a:pt x="14672" y="6377"/>
                </a:cubicBezTo>
                <a:lnTo>
                  <a:pt x="13802" y="18146"/>
                </a:lnTo>
                <a:cubicBezTo>
                  <a:pt x="13790" y="18417"/>
                  <a:pt x="14049" y="18644"/>
                  <a:pt x="14380" y="18654"/>
                </a:cubicBezTo>
                <a:moveTo>
                  <a:pt x="10800" y="18655"/>
                </a:moveTo>
                <a:cubicBezTo>
                  <a:pt x="11131" y="18655"/>
                  <a:pt x="11400" y="18435"/>
                  <a:pt x="11400" y="18164"/>
                </a:cubicBezTo>
                <a:lnTo>
                  <a:pt x="11400" y="6382"/>
                </a:lnTo>
                <a:cubicBezTo>
                  <a:pt x="11400" y="6110"/>
                  <a:pt x="11131" y="5891"/>
                  <a:pt x="10800" y="5891"/>
                </a:cubicBezTo>
                <a:cubicBezTo>
                  <a:pt x="10469" y="5891"/>
                  <a:pt x="10200" y="6110"/>
                  <a:pt x="10200" y="6382"/>
                </a:cubicBezTo>
                <a:lnTo>
                  <a:pt x="10200" y="18164"/>
                </a:lnTo>
                <a:cubicBezTo>
                  <a:pt x="10200" y="18435"/>
                  <a:pt x="10469" y="18655"/>
                  <a:pt x="10800" y="186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5" name="Shape 2627"/>
          <p:cNvSpPr/>
          <p:nvPr/>
        </p:nvSpPr>
        <p:spPr>
          <a:xfrm>
            <a:off x="7352972" y="4089238"/>
            <a:ext cx="19045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720" y="19636"/>
                </a:moveTo>
                <a:cubicBezTo>
                  <a:pt x="18623" y="20154"/>
                  <a:pt x="18075" y="20618"/>
                  <a:pt x="17280" y="20618"/>
                </a:cubicBezTo>
                <a:lnTo>
                  <a:pt x="4320" y="20618"/>
                </a:lnTo>
                <a:cubicBezTo>
                  <a:pt x="3525" y="20618"/>
                  <a:pt x="2989" y="20160"/>
                  <a:pt x="2880" y="19636"/>
                </a:cubicBezTo>
                <a:lnTo>
                  <a:pt x="1483" y="3927"/>
                </a:lnTo>
                <a:lnTo>
                  <a:pt x="20117" y="3927"/>
                </a:lnTo>
                <a:cubicBezTo>
                  <a:pt x="20117" y="3927"/>
                  <a:pt x="18720" y="19636"/>
                  <a:pt x="18720" y="19636"/>
                </a:cubicBezTo>
                <a:close/>
                <a:moveTo>
                  <a:pt x="4529" y="2227"/>
                </a:moveTo>
                <a:cubicBezTo>
                  <a:pt x="4971" y="2122"/>
                  <a:pt x="5311" y="1878"/>
                  <a:pt x="5440" y="1571"/>
                </a:cubicBezTo>
                <a:cubicBezTo>
                  <a:pt x="5563" y="1278"/>
                  <a:pt x="6084" y="982"/>
                  <a:pt x="6840" y="982"/>
                </a:cubicBezTo>
                <a:cubicBezTo>
                  <a:pt x="7596" y="982"/>
                  <a:pt x="8117" y="1094"/>
                  <a:pt x="8240" y="1387"/>
                </a:cubicBezTo>
                <a:cubicBezTo>
                  <a:pt x="8286" y="1495"/>
                  <a:pt x="8358" y="1598"/>
                  <a:pt x="8454" y="1688"/>
                </a:cubicBezTo>
                <a:cubicBezTo>
                  <a:pt x="8957" y="2167"/>
                  <a:pt x="9732" y="2442"/>
                  <a:pt x="10577" y="2442"/>
                </a:cubicBezTo>
                <a:cubicBezTo>
                  <a:pt x="11235" y="2442"/>
                  <a:pt x="11854" y="2268"/>
                  <a:pt x="12300" y="1947"/>
                </a:cubicBezTo>
                <a:cubicBezTo>
                  <a:pt x="12697" y="1647"/>
                  <a:pt x="13446" y="1473"/>
                  <a:pt x="14760" y="1473"/>
                </a:cubicBezTo>
                <a:cubicBezTo>
                  <a:pt x="16059" y="1473"/>
                  <a:pt x="16752" y="1940"/>
                  <a:pt x="16920" y="2209"/>
                </a:cubicBezTo>
                <a:cubicBezTo>
                  <a:pt x="17107" y="2509"/>
                  <a:pt x="17391" y="2750"/>
                  <a:pt x="17688" y="2945"/>
                </a:cubicBezTo>
                <a:lnTo>
                  <a:pt x="2830" y="2945"/>
                </a:lnTo>
                <a:cubicBezTo>
                  <a:pt x="3170" y="2668"/>
                  <a:pt x="3770" y="2408"/>
                  <a:pt x="4529" y="2227"/>
                </a:cubicBezTo>
                <a:moveTo>
                  <a:pt x="20880" y="2945"/>
                </a:moveTo>
                <a:lnTo>
                  <a:pt x="19676" y="2945"/>
                </a:lnTo>
                <a:cubicBezTo>
                  <a:pt x="19217" y="2693"/>
                  <a:pt x="18780" y="2403"/>
                  <a:pt x="18405" y="1964"/>
                </a:cubicBezTo>
                <a:cubicBezTo>
                  <a:pt x="17787" y="1241"/>
                  <a:pt x="16749" y="491"/>
                  <a:pt x="14760" y="491"/>
                </a:cubicBezTo>
                <a:cubicBezTo>
                  <a:pt x="13012" y="491"/>
                  <a:pt x="11880" y="798"/>
                  <a:pt x="11231" y="1289"/>
                </a:cubicBezTo>
                <a:cubicBezTo>
                  <a:pt x="11081" y="1397"/>
                  <a:pt x="10839" y="1461"/>
                  <a:pt x="10577" y="1461"/>
                </a:cubicBezTo>
                <a:cubicBezTo>
                  <a:pt x="10245" y="1461"/>
                  <a:pt x="9879" y="1359"/>
                  <a:pt x="9624" y="1116"/>
                </a:cubicBezTo>
                <a:cubicBezTo>
                  <a:pt x="9310" y="370"/>
                  <a:pt x="8188" y="0"/>
                  <a:pt x="6840" y="0"/>
                </a:cubicBezTo>
                <a:cubicBezTo>
                  <a:pt x="5492" y="0"/>
                  <a:pt x="4370" y="554"/>
                  <a:pt x="4056" y="1300"/>
                </a:cubicBezTo>
                <a:cubicBezTo>
                  <a:pt x="2613" y="1643"/>
                  <a:pt x="1555" y="2238"/>
                  <a:pt x="1211" y="2945"/>
                </a:cubicBezTo>
                <a:lnTo>
                  <a:pt x="720" y="2945"/>
                </a:lnTo>
                <a:cubicBezTo>
                  <a:pt x="323" y="2945"/>
                  <a:pt x="0" y="3165"/>
                  <a:pt x="0" y="3436"/>
                </a:cubicBezTo>
                <a:lnTo>
                  <a:pt x="0" y="3437"/>
                </a:lnTo>
                <a:lnTo>
                  <a:pt x="1440" y="19636"/>
                </a:lnTo>
                <a:cubicBezTo>
                  <a:pt x="1672" y="20711"/>
                  <a:pt x="2730" y="21600"/>
                  <a:pt x="4320" y="21600"/>
                </a:cubicBezTo>
                <a:lnTo>
                  <a:pt x="17280" y="21600"/>
                </a:lnTo>
                <a:cubicBezTo>
                  <a:pt x="18870" y="21600"/>
                  <a:pt x="19890" y="20700"/>
                  <a:pt x="20160" y="19636"/>
                </a:cubicBezTo>
                <a:lnTo>
                  <a:pt x="21600" y="3437"/>
                </a:lnTo>
                <a:lnTo>
                  <a:pt x="21600" y="3436"/>
                </a:lnTo>
                <a:cubicBezTo>
                  <a:pt x="21600" y="3165"/>
                  <a:pt x="21277" y="2945"/>
                  <a:pt x="20880" y="2945"/>
                </a:cubicBezTo>
                <a:moveTo>
                  <a:pt x="6507" y="18655"/>
                </a:moveTo>
                <a:cubicBezTo>
                  <a:pt x="6904" y="18644"/>
                  <a:pt x="7214" y="18417"/>
                  <a:pt x="7200" y="18146"/>
                </a:cubicBezTo>
                <a:lnTo>
                  <a:pt x="6139" y="6377"/>
                </a:lnTo>
                <a:cubicBezTo>
                  <a:pt x="6125" y="6106"/>
                  <a:pt x="5791" y="5895"/>
                  <a:pt x="5394" y="5904"/>
                </a:cubicBezTo>
                <a:cubicBezTo>
                  <a:pt x="4996" y="5915"/>
                  <a:pt x="4686" y="6142"/>
                  <a:pt x="4700" y="6413"/>
                </a:cubicBezTo>
                <a:lnTo>
                  <a:pt x="5761" y="18182"/>
                </a:lnTo>
                <a:cubicBezTo>
                  <a:pt x="5775" y="18453"/>
                  <a:pt x="6109" y="18664"/>
                  <a:pt x="6507" y="18655"/>
                </a:cubicBezTo>
                <a:moveTo>
                  <a:pt x="10800" y="18655"/>
                </a:moveTo>
                <a:cubicBezTo>
                  <a:pt x="11197" y="18655"/>
                  <a:pt x="11520" y="18435"/>
                  <a:pt x="11520" y="18164"/>
                </a:cubicBezTo>
                <a:lnTo>
                  <a:pt x="11520" y="6382"/>
                </a:lnTo>
                <a:cubicBezTo>
                  <a:pt x="11520" y="6110"/>
                  <a:pt x="11197" y="5891"/>
                  <a:pt x="10800" y="5891"/>
                </a:cubicBezTo>
                <a:cubicBezTo>
                  <a:pt x="10403" y="5891"/>
                  <a:pt x="10080" y="6110"/>
                  <a:pt x="10080" y="6382"/>
                </a:cubicBezTo>
                <a:lnTo>
                  <a:pt x="10080" y="18164"/>
                </a:lnTo>
                <a:cubicBezTo>
                  <a:pt x="10080" y="18435"/>
                  <a:pt x="10403" y="18655"/>
                  <a:pt x="10800" y="18655"/>
                </a:cubicBezTo>
                <a:moveTo>
                  <a:pt x="15095" y="18654"/>
                </a:moveTo>
                <a:cubicBezTo>
                  <a:pt x="15494" y="18664"/>
                  <a:pt x="15827" y="18452"/>
                  <a:pt x="15841" y="18181"/>
                </a:cubicBezTo>
                <a:lnTo>
                  <a:pt x="16886" y="6413"/>
                </a:lnTo>
                <a:cubicBezTo>
                  <a:pt x="16900" y="6142"/>
                  <a:pt x="16590" y="5914"/>
                  <a:pt x="16192" y="5904"/>
                </a:cubicBezTo>
                <a:cubicBezTo>
                  <a:pt x="15795" y="5895"/>
                  <a:pt x="15461" y="6106"/>
                  <a:pt x="15447" y="6377"/>
                </a:cubicBezTo>
                <a:lnTo>
                  <a:pt x="14402" y="18146"/>
                </a:lnTo>
                <a:cubicBezTo>
                  <a:pt x="14388" y="18417"/>
                  <a:pt x="14699" y="18644"/>
                  <a:pt x="15095" y="1865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6" name="Shape 2628"/>
          <p:cNvSpPr/>
          <p:nvPr/>
        </p:nvSpPr>
        <p:spPr>
          <a:xfrm>
            <a:off x="7841795" y="40892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445" y="20618"/>
                </a:moveTo>
                <a:cubicBezTo>
                  <a:pt x="15830" y="20618"/>
                  <a:pt x="15230" y="20482"/>
                  <a:pt x="14664" y="20214"/>
                </a:cubicBezTo>
                <a:cubicBezTo>
                  <a:pt x="14611" y="20189"/>
                  <a:pt x="14556" y="20170"/>
                  <a:pt x="14501" y="20155"/>
                </a:cubicBezTo>
                <a:cubicBezTo>
                  <a:pt x="8920" y="17308"/>
                  <a:pt x="4296" y="12685"/>
                  <a:pt x="1448" y="7105"/>
                </a:cubicBezTo>
                <a:cubicBezTo>
                  <a:pt x="1432" y="7048"/>
                  <a:pt x="1412" y="6991"/>
                  <a:pt x="1386" y="6936"/>
                </a:cubicBezTo>
                <a:cubicBezTo>
                  <a:pt x="1118" y="6369"/>
                  <a:pt x="982" y="5770"/>
                  <a:pt x="982" y="5155"/>
                </a:cubicBezTo>
                <a:cubicBezTo>
                  <a:pt x="982" y="2774"/>
                  <a:pt x="3067" y="982"/>
                  <a:pt x="4418" y="982"/>
                </a:cubicBezTo>
                <a:cubicBezTo>
                  <a:pt x="4595" y="982"/>
                  <a:pt x="4712" y="1072"/>
                  <a:pt x="4765" y="1126"/>
                </a:cubicBezTo>
                <a:cubicBezTo>
                  <a:pt x="4777" y="1139"/>
                  <a:pt x="4800" y="1164"/>
                  <a:pt x="4832" y="1216"/>
                </a:cubicBezTo>
                <a:cubicBezTo>
                  <a:pt x="4849" y="1244"/>
                  <a:pt x="4868" y="1271"/>
                  <a:pt x="4888" y="1297"/>
                </a:cubicBezTo>
                <a:lnTo>
                  <a:pt x="8121" y="5453"/>
                </a:lnTo>
                <a:cubicBezTo>
                  <a:pt x="8146" y="5485"/>
                  <a:pt x="8173" y="5515"/>
                  <a:pt x="8202" y="5544"/>
                </a:cubicBezTo>
                <a:cubicBezTo>
                  <a:pt x="8255" y="5598"/>
                  <a:pt x="8345" y="5715"/>
                  <a:pt x="8345" y="5891"/>
                </a:cubicBezTo>
                <a:cubicBezTo>
                  <a:pt x="8345" y="5978"/>
                  <a:pt x="8321" y="6060"/>
                  <a:pt x="8274" y="6135"/>
                </a:cubicBezTo>
                <a:lnTo>
                  <a:pt x="7180" y="7221"/>
                </a:lnTo>
                <a:cubicBezTo>
                  <a:pt x="7175" y="7226"/>
                  <a:pt x="7170" y="7231"/>
                  <a:pt x="7165" y="7236"/>
                </a:cubicBezTo>
                <a:cubicBezTo>
                  <a:pt x="6769" y="7609"/>
                  <a:pt x="6543" y="8126"/>
                  <a:pt x="6543" y="8668"/>
                </a:cubicBezTo>
                <a:cubicBezTo>
                  <a:pt x="6543" y="9175"/>
                  <a:pt x="6740" y="9658"/>
                  <a:pt x="7082" y="10020"/>
                </a:cubicBezTo>
                <a:cubicBezTo>
                  <a:pt x="7094" y="10040"/>
                  <a:pt x="7107" y="10059"/>
                  <a:pt x="7121" y="10078"/>
                </a:cubicBezTo>
                <a:cubicBezTo>
                  <a:pt x="8327" y="11745"/>
                  <a:pt x="9810" y="13222"/>
                  <a:pt x="11528" y="14469"/>
                </a:cubicBezTo>
                <a:cubicBezTo>
                  <a:pt x="11541" y="14478"/>
                  <a:pt x="11555" y="14487"/>
                  <a:pt x="11568" y="14496"/>
                </a:cubicBezTo>
                <a:cubicBezTo>
                  <a:pt x="11931" y="14844"/>
                  <a:pt x="12418" y="15045"/>
                  <a:pt x="12928" y="15045"/>
                </a:cubicBezTo>
                <a:cubicBezTo>
                  <a:pt x="13440" y="15045"/>
                  <a:pt x="13934" y="14840"/>
                  <a:pt x="14301" y="14479"/>
                </a:cubicBezTo>
                <a:cubicBezTo>
                  <a:pt x="14320" y="14463"/>
                  <a:pt x="14338" y="14446"/>
                  <a:pt x="14356" y="14427"/>
                </a:cubicBezTo>
                <a:lnTo>
                  <a:pt x="15456" y="13320"/>
                </a:lnTo>
                <a:cubicBezTo>
                  <a:pt x="15533" y="13271"/>
                  <a:pt x="15615" y="13247"/>
                  <a:pt x="15701" y="13247"/>
                </a:cubicBezTo>
                <a:cubicBezTo>
                  <a:pt x="15878" y="13247"/>
                  <a:pt x="15995" y="13337"/>
                  <a:pt x="16048" y="13391"/>
                </a:cubicBezTo>
                <a:cubicBezTo>
                  <a:pt x="16077" y="13420"/>
                  <a:pt x="16108" y="13447"/>
                  <a:pt x="16140" y="13472"/>
                </a:cubicBezTo>
                <a:lnTo>
                  <a:pt x="20296" y="16704"/>
                </a:lnTo>
                <a:cubicBezTo>
                  <a:pt x="20323" y="16725"/>
                  <a:pt x="20351" y="16744"/>
                  <a:pt x="20379" y="16762"/>
                </a:cubicBezTo>
                <a:cubicBezTo>
                  <a:pt x="20431" y="16795"/>
                  <a:pt x="20455" y="16816"/>
                  <a:pt x="20466" y="16827"/>
                </a:cubicBezTo>
                <a:cubicBezTo>
                  <a:pt x="20520" y="16881"/>
                  <a:pt x="20610" y="16997"/>
                  <a:pt x="20610" y="17174"/>
                </a:cubicBezTo>
                <a:cubicBezTo>
                  <a:pt x="20610" y="17207"/>
                  <a:pt x="20612" y="17240"/>
                  <a:pt x="20616" y="17273"/>
                </a:cubicBezTo>
                <a:cubicBezTo>
                  <a:pt x="20539" y="18625"/>
                  <a:pt x="18774" y="20618"/>
                  <a:pt x="16445" y="20618"/>
                </a:cubicBezTo>
                <a:moveTo>
                  <a:pt x="21600" y="17174"/>
                </a:moveTo>
                <a:lnTo>
                  <a:pt x="21592" y="17174"/>
                </a:lnTo>
                <a:cubicBezTo>
                  <a:pt x="21592" y="16768"/>
                  <a:pt x="21427" y="16399"/>
                  <a:pt x="21161" y="16133"/>
                </a:cubicBezTo>
                <a:cubicBezTo>
                  <a:pt x="21082" y="16054"/>
                  <a:pt x="20994" y="15988"/>
                  <a:pt x="20899" y="15929"/>
                </a:cubicBezTo>
                <a:lnTo>
                  <a:pt x="16743" y="12697"/>
                </a:lnTo>
                <a:cubicBezTo>
                  <a:pt x="16476" y="12430"/>
                  <a:pt x="16108" y="12265"/>
                  <a:pt x="15701" y="12265"/>
                </a:cubicBezTo>
                <a:cubicBezTo>
                  <a:pt x="15368" y="12265"/>
                  <a:pt x="15065" y="12380"/>
                  <a:pt x="14819" y="12567"/>
                </a:cubicBezTo>
                <a:lnTo>
                  <a:pt x="13659" y="13736"/>
                </a:lnTo>
                <a:lnTo>
                  <a:pt x="13656" y="13733"/>
                </a:lnTo>
                <a:cubicBezTo>
                  <a:pt x="13477" y="13934"/>
                  <a:pt x="13218" y="14063"/>
                  <a:pt x="12928" y="14063"/>
                </a:cubicBezTo>
                <a:cubicBezTo>
                  <a:pt x="12595" y="14063"/>
                  <a:pt x="12303" y="13897"/>
                  <a:pt x="12125" y="13645"/>
                </a:cubicBezTo>
                <a:cubicBezTo>
                  <a:pt x="12119" y="13654"/>
                  <a:pt x="12111" y="13663"/>
                  <a:pt x="12104" y="13674"/>
                </a:cubicBezTo>
                <a:cubicBezTo>
                  <a:pt x="10500" y="12510"/>
                  <a:pt x="9078" y="11108"/>
                  <a:pt x="7916" y="9502"/>
                </a:cubicBezTo>
                <a:cubicBezTo>
                  <a:pt x="7927" y="9495"/>
                  <a:pt x="7937" y="9486"/>
                  <a:pt x="7949" y="9479"/>
                </a:cubicBezTo>
                <a:cubicBezTo>
                  <a:pt x="7693" y="9299"/>
                  <a:pt x="7525" y="9004"/>
                  <a:pt x="7525" y="8668"/>
                </a:cubicBezTo>
                <a:cubicBezTo>
                  <a:pt x="7525" y="8367"/>
                  <a:pt x="7662" y="8101"/>
                  <a:pt x="7873" y="7920"/>
                </a:cubicBezTo>
                <a:lnTo>
                  <a:pt x="7872" y="7918"/>
                </a:lnTo>
                <a:lnTo>
                  <a:pt x="9026" y="6773"/>
                </a:lnTo>
                <a:cubicBezTo>
                  <a:pt x="9213" y="6528"/>
                  <a:pt x="9327" y="6224"/>
                  <a:pt x="9327" y="5891"/>
                </a:cubicBezTo>
                <a:cubicBezTo>
                  <a:pt x="9327" y="5485"/>
                  <a:pt x="9162" y="5116"/>
                  <a:pt x="8896" y="4850"/>
                </a:cubicBezTo>
                <a:lnTo>
                  <a:pt x="5663" y="693"/>
                </a:lnTo>
                <a:cubicBezTo>
                  <a:pt x="5604" y="599"/>
                  <a:pt x="5538" y="510"/>
                  <a:pt x="5459" y="432"/>
                </a:cubicBezTo>
                <a:cubicBezTo>
                  <a:pt x="5193" y="165"/>
                  <a:pt x="4825" y="0"/>
                  <a:pt x="4418" y="0"/>
                </a:cubicBezTo>
                <a:cubicBezTo>
                  <a:pt x="2455" y="0"/>
                  <a:pt x="0" y="2308"/>
                  <a:pt x="0" y="5155"/>
                </a:cubicBezTo>
                <a:cubicBezTo>
                  <a:pt x="0" y="5943"/>
                  <a:pt x="183" y="6688"/>
                  <a:pt x="499" y="7356"/>
                </a:cubicBezTo>
                <a:lnTo>
                  <a:pt x="483" y="7373"/>
                </a:lnTo>
                <a:cubicBezTo>
                  <a:pt x="3436" y="13255"/>
                  <a:pt x="8345" y="18164"/>
                  <a:pt x="14228" y="21117"/>
                </a:cubicBezTo>
                <a:lnTo>
                  <a:pt x="14244" y="21101"/>
                </a:lnTo>
                <a:cubicBezTo>
                  <a:pt x="14912" y="21418"/>
                  <a:pt x="15657" y="21600"/>
                  <a:pt x="16445" y="21600"/>
                </a:cubicBezTo>
                <a:cubicBezTo>
                  <a:pt x="19292" y="21600"/>
                  <a:pt x="21600" y="19145"/>
                  <a:pt x="21600" y="17182"/>
                </a:cubicBezTo>
                <a:cubicBezTo>
                  <a:pt x="21600" y="17179"/>
                  <a:pt x="21600" y="17177"/>
                  <a:pt x="21600" y="1717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7" name="Shape 2629"/>
          <p:cNvSpPr/>
          <p:nvPr/>
        </p:nvSpPr>
        <p:spPr>
          <a:xfrm>
            <a:off x="8375056" y="4089238"/>
            <a:ext cx="27940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441" y="20618"/>
                </a:moveTo>
                <a:cubicBezTo>
                  <a:pt x="15826" y="20618"/>
                  <a:pt x="15226" y="20482"/>
                  <a:pt x="14660" y="20214"/>
                </a:cubicBezTo>
                <a:cubicBezTo>
                  <a:pt x="14607" y="20189"/>
                  <a:pt x="14552" y="20170"/>
                  <a:pt x="14497" y="20155"/>
                </a:cubicBezTo>
                <a:cubicBezTo>
                  <a:pt x="8918" y="17308"/>
                  <a:pt x="4295" y="12685"/>
                  <a:pt x="1448" y="7105"/>
                </a:cubicBezTo>
                <a:cubicBezTo>
                  <a:pt x="1432" y="7048"/>
                  <a:pt x="1412" y="6991"/>
                  <a:pt x="1386" y="6936"/>
                </a:cubicBezTo>
                <a:cubicBezTo>
                  <a:pt x="1117" y="6369"/>
                  <a:pt x="982" y="5770"/>
                  <a:pt x="982" y="5155"/>
                </a:cubicBezTo>
                <a:cubicBezTo>
                  <a:pt x="982" y="2774"/>
                  <a:pt x="3066" y="982"/>
                  <a:pt x="4417" y="982"/>
                </a:cubicBezTo>
                <a:cubicBezTo>
                  <a:pt x="4594" y="982"/>
                  <a:pt x="4711" y="1072"/>
                  <a:pt x="4764" y="1126"/>
                </a:cubicBezTo>
                <a:cubicBezTo>
                  <a:pt x="4776" y="1139"/>
                  <a:pt x="4798" y="1164"/>
                  <a:pt x="4831" y="1216"/>
                </a:cubicBezTo>
                <a:cubicBezTo>
                  <a:pt x="4848" y="1244"/>
                  <a:pt x="4867" y="1271"/>
                  <a:pt x="4887" y="1297"/>
                </a:cubicBezTo>
                <a:lnTo>
                  <a:pt x="8118" y="5453"/>
                </a:lnTo>
                <a:cubicBezTo>
                  <a:pt x="8143" y="5485"/>
                  <a:pt x="8170" y="5515"/>
                  <a:pt x="8199" y="5544"/>
                </a:cubicBezTo>
                <a:cubicBezTo>
                  <a:pt x="8253" y="5598"/>
                  <a:pt x="8343" y="5715"/>
                  <a:pt x="8343" y="5891"/>
                </a:cubicBezTo>
                <a:cubicBezTo>
                  <a:pt x="8343" y="5978"/>
                  <a:pt x="8319" y="6060"/>
                  <a:pt x="8272" y="6135"/>
                </a:cubicBezTo>
                <a:lnTo>
                  <a:pt x="7178" y="7221"/>
                </a:lnTo>
                <a:cubicBezTo>
                  <a:pt x="7173" y="7226"/>
                  <a:pt x="7168" y="7231"/>
                  <a:pt x="7163" y="7236"/>
                </a:cubicBezTo>
                <a:cubicBezTo>
                  <a:pt x="6767" y="7609"/>
                  <a:pt x="6541" y="8126"/>
                  <a:pt x="6541" y="8668"/>
                </a:cubicBezTo>
                <a:cubicBezTo>
                  <a:pt x="6541" y="9175"/>
                  <a:pt x="6738" y="9658"/>
                  <a:pt x="7080" y="10020"/>
                </a:cubicBezTo>
                <a:cubicBezTo>
                  <a:pt x="7092" y="10040"/>
                  <a:pt x="7105" y="10059"/>
                  <a:pt x="7119" y="10078"/>
                </a:cubicBezTo>
                <a:cubicBezTo>
                  <a:pt x="8325" y="11745"/>
                  <a:pt x="9807" y="13222"/>
                  <a:pt x="11525" y="14469"/>
                </a:cubicBezTo>
                <a:cubicBezTo>
                  <a:pt x="11538" y="14478"/>
                  <a:pt x="11551" y="14487"/>
                  <a:pt x="11565" y="14496"/>
                </a:cubicBezTo>
                <a:cubicBezTo>
                  <a:pt x="11928" y="14844"/>
                  <a:pt x="12414" y="15045"/>
                  <a:pt x="12924" y="15045"/>
                </a:cubicBezTo>
                <a:cubicBezTo>
                  <a:pt x="13436" y="15045"/>
                  <a:pt x="13930" y="14840"/>
                  <a:pt x="14297" y="14479"/>
                </a:cubicBezTo>
                <a:cubicBezTo>
                  <a:pt x="14316" y="14463"/>
                  <a:pt x="14335" y="14446"/>
                  <a:pt x="14352" y="14427"/>
                </a:cubicBezTo>
                <a:lnTo>
                  <a:pt x="15451" y="13320"/>
                </a:lnTo>
                <a:cubicBezTo>
                  <a:pt x="15529" y="13271"/>
                  <a:pt x="15611" y="13247"/>
                  <a:pt x="15697" y="13247"/>
                </a:cubicBezTo>
                <a:cubicBezTo>
                  <a:pt x="15874" y="13247"/>
                  <a:pt x="15990" y="13337"/>
                  <a:pt x="16044" y="13391"/>
                </a:cubicBezTo>
                <a:cubicBezTo>
                  <a:pt x="16073" y="13420"/>
                  <a:pt x="16103" y="13447"/>
                  <a:pt x="16135" y="13472"/>
                </a:cubicBezTo>
                <a:lnTo>
                  <a:pt x="20291" y="16704"/>
                </a:lnTo>
                <a:cubicBezTo>
                  <a:pt x="20317" y="16725"/>
                  <a:pt x="20345" y="16744"/>
                  <a:pt x="20374" y="16762"/>
                </a:cubicBezTo>
                <a:cubicBezTo>
                  <a:pt x="20426" y="16795"/>
                  <a:pt x="20449" y="16816"/>
                  <a:pt x="20461" y="16827"/>
                </a:cubicBezTo>
                <a:cubicBezTo>
                  <a:pt x="20515" y="16881"/>
                  <a:pt x="20605" y="16997"/>
                  <a:pt x="20605" y="17174"/>
                </a:cubicBezTo>
                <a:cubicBezTo>
                  <a:pt x="20605" y="17207"/>
                  <a:pt x="20606" y="17240"/>
                  <a:pt x="20610" y="17273"/>
                </a:cubicBezTo>
                <a:cubicBezTo>
                  <a:pt x="20533" y="18625"/>
                  <a:pt x="18769" y="20618"/>
                  <a:pt x="16441" y="20618"/>
                </a:cubicBezTo>
                <a:moveTo>
                  <a:pt x="21586" y="17174"/>
                </a:moveTo>
                <a:cubicBezTo>
                  <a:pt x="21586" y="16768"/>
                  <a:pt x="21421" y="16399"/>
                  <a:pt x="21155" y="16133"/>
                </a:cubicBezTo>
                <a:cubicBezTo>
                  <a:pt x="21077" y="16054"/>
                  <a:pt x="20988" y="15988"/>
                  <a:pt x="20893" y="15929"/>
                </a:cubicBezTo>
                <a:lnTo>
                  <a:pt x="16738" y="12697"/>
                </a:lnTo>
                <a:cubicBezTo>
                  <a:pt x="16471" y="12430"/>
                  <a:pt x="16104" y="12265"/>
                  <a:pt x="15697" y="12265"/>
                </a:cubicBezTo>
                <a:cubicBezTo>
                  <a:pt x="15364" y="12265"/>
                  <a:pt x="15060" y="12380"/>
                  <a:pt x="14815" y="12567"/>
                </a:cubicBezTo>
                <a:lnTo>
                  <a:pt x="13655" y="13736"/>
                </a:lnTo>
                <a:lnTo>
                  <a:pt x="13652" y="13733"/>
                </a:lnTo>
                <a:cubicBezTo>
                  <a:pt x="13473" y="13934"/>
                  <a:pt x="13214" y="14063"/>
                  <a:pt x="12924" y="14063"/>
                </a:cubicBezTo>
                <a:cubicBezTo>
                  <a:pt x="12592" y="14063"/>
                  <a:pt x="12300" y="13897"/>
                  <a:pt x="12122" y="13645"/>
                </a:cubicBezTo>
                <a:cubicBezTo>
                  <a:pt x="12116" y="13654"/>
                  <a:pt x="12107" y="13663"/>
                  <a:pt x="12101" y="13674"/>
                </a:cubicBezTo>
                <a:cubicBezTo>
                  <a:pt x="10497" y="12510"/>
                  <a:pt x="9076" y="11108"/>
                  <a:pt x="7914" y="9502"/>
                </a:cubicBezTo>
                <a:cubicBezTo>
                  <a:pt x="7925" y="9495"/>
                  <a:pt x="7935" y="9486"/>
                  <a:pt x="7947" y="9479"/>
                </a:cubicBezTo>
                <a:cubicBezTo>
                  <a:pt x="7691" y="9299"/>
                  <a:pt x="7523" y="9004"/>
                  <a:pt x="7523" y="8668"/>
                </a:cubicBezTo>
                <a:cubicBezTo>
                  <a:pt x="7523" y="8367"/>
                  <a:pt x="7659" y="8101"/>
                  <a:pt x="7871" y="7920"/>
                </a:cubicBezTo>
                <a:lnTo>
                  <a:pt x="7870" y="7918"/>
                </a:lnTo>
                <a:lnTo>
                  <a:pt x="9023" y="6773"/>
                </a:lnTo>
                <a:cubicBezTo>
                  <a:pt x="9211" y="6528"/>
                  <a:pt x="9325" y="6224"/>
                  <a:pt x="9325" y="5891"/>
                </a:cubicBezTo>
                <a:cubicBezTo>
                  <a:pt x="9325" y="5485"/>
                  <a:pt x="9160" y="5116"/>
                  <a:pt x="8893" y="4850"/>
                </a:cubicBezTo>
                <a:lnTo>
                  <a:pt x="5662" y="693"/>
                </a:lnTo>
                <a:cubicBezTo>
                  <a:pt x="5603" y="599"/>
                  <a:pt x="5537" y="510"/>
                  <a:pt x="5458" y="432"/>
                </a:cubicBezTo>
                <a:cubicBezTo>
                  <a:pt x="5191" y="165"/>
                  <a:pt x="4823" y="0"/>
                  <a:pt x="4417" y="0"/>
                </a:cubicBezTo>
                <a:cubicBezTo>
                  <a:pt x="2454" y="0"/>
                  <a:pt x="0" y="2308"/>
                  <a:pt x="0" y="5155"/>
                </a:cubicBezTo>
                <a:cubicBezTo>
                  <a:pt x="0" y="5943"/>
                  <a:pt x="183" y="6688"/>
                  <a:pt x="499" y="7356"/>
                </a:cubicBezTo>
                <a:lnTo>
                  <a:pt x="482" y="7373"/>
                </a:lnTo>
                <a:cubicBezTo>
                  <a:pt x="3435" y="13255"/>
                  <a:pt x="8343" y="18164"/>
                  <a:pt x="14224" y="21117"/>
                </a:cubicBezTo>
                <a:lnTo>
                  <a:pt x="14240" y="21101"/>
                </a:lnTo>
                <a:cubicBezTo>
                  <a:pt x="14908" y="21418"/>
                  <a:pt x="15652" y="21600"/>
                  <a:pt x="16441" y="21600"/>
                </a:cubicBezTo>
                <a:cubicBezTo>
                  <a:pt x="19287" y="21600"/>
                  <a:pt x="21594" y="19145"/>
                  <a:pt x="21594" y="17182"/>
                </a:cubicBezTo>
                <a:cubicBezTo>
                  <a:pt x="21594" y="17179"/>
                  <a:pt x="21594" y="17177"/>
                  <a:pt x="21594" y="17174"/>
                </a:cubicBezTo>
                <a:cubicBezTo>
                  <a:pt x="21594" y="17174"/>
                  <a:pt x="21586" y="17174"/>
                  <a:pt x="21586" y="17174"/>
                </a:cubicBezTo>
                <a:close/>
                <a:moveTo>
                  <a:pt x="11785" y="10800"/>
                </a:moveTo>
                <a:cubicBezTo>
                  <a:pt x="12326" y="10800"/>
                  <a:pt x="12766" y="10360"/>
                  <a:pt x="12766" y="9819"/>
                </a:cubicBezTo>
                <a:cubicBezTo>
                  <a:pt x="12766" y="9276"/>
                  <a:pt x="12326" y="8836"/>
                  <a:pt x="11785" y="8836"/>
                </a:cubicBezTo>
                <a:cubicBezTo>
                  <a:pt x="11242" y="8836"/>
                  <a:pt x="10803" y="9276"/>
                  <a:pt x="10803" y="9819"/>
                </a:cubicBezTo>
                <a:cubicBezTo>
                  <a:pt x="10803" y="10360"/>
                  <a:pt x="11242" y="10800"/>
                  <a:pt x="11785" y="10800"/>
                </a:cubicBezTo>
                <a:moveTo>
                  <a:pt x="11785" y="5891"/>
                </a:moveTo>
                <a:cubicBezTo>
                  <a:pt x="13953" y="5891"/>
                  <a:pt x="15711" y="7649"/>
                  <a:pt x="15711" y="9819"/>
                </a:cubicBezTo>
                <a:cubicBezTo>
                  <a:pt x="15711" y="10090"/>
                  <a:pt x="15930" y="10309"/>
                  <a:pt x="16201" y="10309"/>
                </a:cubicBezTo>
                <a:cubicBezTo>
                  <a:pt x="16472" y="10309"/>
                  <a:pt x="16692" y="10090"/>
                  <a:pt x="16692" y="9819"/>
                </a:cubicBezTo>
                <a:cubicBezTo>
                  <a:pt x="16692" y="7107"/>
                  <a:pt x="14495" y="4909"/>
                  <a:pt x="11785" y="4909"/>
                </a:cubicBezTo>
                <a:cubicBezTo>
                  <a:pt x="11513" y="4909"/>
                  <a:pt x="11294" y="5129"/>
                  <a:pt x="11294" y="5400"/>
                </a:cubicBezTo>
                <a:cubicBezTo>
                  <a:pt x="11294" y="5672"/>
                  <a:pt x="11513" y="5891"/>
                  <a:pt x="11785" y="5891"/>
                </a:cubicBezTo>
                <a:moveTo>
                  <a:pt x="11785" y="982"/>
                </a:moveTo>
                <a:cubicBezTo>
                  <a:pt x="16663" y="982"/>
                  <a:pt x="20618" y="4939"/>
                  <a:pt x="20618" y="9819"/>
                </a:cubicBezTo>
                <a:cubicBezTo>
                  <a:pt x="20618" y="10090"/>
                  <a:pt x="20838" y="10309"/>
                  <a:pt x="21109" y="10309"/>
                </a:cubicBezTo>
                <a:cubicBezTo>
                  <a:pt x="21380" y="10309"/>
                  <a:pt x="21600" y="10090"/>
                  <a:pt x="21600" y="9819"/>
                </a:cubicBezTo>
                <a:cubicBezTo>
                  <a:pt x="21600" y="4396"/>
                  <a:pt x="17206" y="0"/>
                  <a:pt x="11785" y="0"/>
                </a:cubicBezTo>
                <a:cubicBezTo>
                  <a:pt x="11513" y="0"/>
                  <a:pt x="11294" y="220"/>
                  <a:pt x="11294" y="491"/>
                </a:cubicBezTo>
                <a:cubicBezTo>
                  <a:pt x="11294" y="762"/>
                  <a:pt x="11513" y="982"/>
                  <a:pt x="11785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8" name="Shape 2630"/>
          <p:cNvSpPr/>
          <p:nvPr/>
        </p:nvSpPr>
        <p:spPr>
          <a:xfrm>
            <a:off x="8971800" y="4089238"/>
            <a:ext cx="15236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507" y="18651"/>
                </a:moveTo>
                <a:lnTo>
                  <a:pt x="10795" y="12327"/>
                </a:lnTo>
                <a:lnTo>
                  <a:pt x="10781" y="12326"/>
                </a:lnTo>
                <a:cubicBezTo>
                  <a:pt x="10785" y="12307"/>
                  <a:pt x="10800" y="12292"/>
                  <a:pt x="10800" y="12273"/>
                </a:cubicBezTo>
                <a:cubicBezTo>
                  <a:pt x="10800" y="12001"/>
                  <a:pt x="10398" y="11782"/>
                  <a:pt x="9900" y="11782"/>
                </a:cubicBezTo>
                <a:lnTo>
                  <a:pt x="2149" y="11782"/>
                </a:lnTo>
                <a:lnTo>
                  <a:pt x="8749" y="982"/>
                </a:lnTo>
                <a:lnTo>
                  <a:pt x="15850" y="982"/>
                </a:lnTo>
                <a:lnTo>
                  <a:pt x="11436" y="8190"/>
                </a:lnTo>
                <a:lnTo>
                  <a:pt x="11447" y="8192"/>
                </a:lnTo>
                <a:cubicBezTo>
                  <a:pt x="11417" y="8241"/>
                  <a:pt x="11391" y="8291"/>
                  <a:pt x="11391" y="8345"/>
                </a:cubicBezTo>
                <a:cubicBezTo>
                  <a:pt x="11391" y="8617"/>
                  <a:pt x="11794" y="8836"/>
                  <a:pt x="12291" y="8836"/>
                </a:cubicBezTo>
                <a:lnTo>
                  <a:pt x="19195" y="8836"/>
                </a:lnTo>
                <a:cubicBezTo>
                  <a:pt x="19195" y="8836"/>
                  <a:pt x="9507" y="18651"/>
                  <a:pt x="9507" y="18651"/>
                </a:cubicBezTo>
                <a:close/>
                <a:moveTo>
                  <a:pt x="21600" y="8345"/>
                </a:moveTo>
                <a:cubicBezTo>
                  <a:pt x="21600" y="8074"/>
                  <a:pt x="21197" y="7855"/>
                  <a:pt x="20700" y="7855"/>
                </a:cubicBezTo>
                <a:lnTo>
                  <a:pt x="13541" y="7855"/>
                </a:lnTo>
                <a:lnTo>
                  <a:pt x="17954" y="646"/>
                </a:lnTo>
                <a:lnTo>
                  <a:pt x="17944" y="644"/>
                </a:lnTo>
                <a:cubicBezTo>
                  <a:pt x="17974" y="595"/>
                  <a:pt x="18000" y="545"/>
                  <a:pt x="18000" y="491"/>
                </a:cubicBezTo>
                <a:cubicBezTo>
                  <a:pt x="18000" y="220"/>
                  <a:pt x="17598" y="0"/>
                  <a:pt x="17100" y="0"/>
                </a:cubicBezTo>
                <a:lnTo>
                  <a:pt x="8101" y="0"/>
                </a:lnTo>
                <a:cubicBezTo>
                  <a:pt x="7703" y="0"/>
                  <a:pt x="7376" y="143"/>
                  <a:pt x="7257" y="337"/>
                </a:cubicBezTo>
                <a:lnTo>
                  <a:pt x="7246" y="335"/>
                </a:lnTo>
                <a:lnTo>
                  <a:pt x="47" y="12117"/>
                </a:lnTo>
                <a:lnTo>
                  <a:pt x="57" y="12120"/>
                </a:lnTo>
                <a:cubicBezTo>
                  <a:pt x="27" y="12168"/>
                  <a:pt x="0" y="12218"/>
                  <a:pt x="0" y="12273"/>
                </a:cubicBezTo>
                <a:cubicBezTo>
                  <a:pt x="0" y="12544"/>
                  <a:pt x="403" y="12764"/>
                  <a:pt x="900" y="12764"/>
                </a:cubicBezTo>
                <a:lnTo>
                  <a:pt x="8895" y="12764"/>
                </a:lnTo>
                <a:lnTo>
                  <a:pt x="7206" y="21055"/>
                </a:lnTo>
                <a:lnTo>
                  <a:pt x="7220" y="21056"/>
                </a:lnTo>
                <a:cubicBezTo>
                  <a:pt x="7216" y="21074"/>
                  <a:pt x="7200" y="21090"/>
                  <a:pt x="7200" y="21109"/>
                </a:cubicBezTo>
                <a:cubicBezTo>
                  <a:pt x="7200" y="21380"/>
                  <a:pt x="7603" y="21600"/>
                  <a:pt x="8101" y="21600"/>
                </a:cubicBezTo>
                <a:cubicBezTo>
                  <a:pt x="8464" y="21600"/>
                  <a:pt x="8761" y="21480"/>
                  <a:pt x="8900" y="21310"/>
                </a:cubicBezTo>
                <a:lnTo>
                  <a:pt x="8918" y="21315"/>
                </a:lnTo>
                <a:lnTo>
                  <a:pt x="21517" y="8551"/>
                </a:lnTo>
                <a:lnTo>
                  <a:pt x="21513" y="8550"/>
                </a:lnTo>
                <a:cubicBezTo>
                  <a:pt x="21567" y="8487"/>
                  <a:pt x="21600" y="8419"/>
                  <a:pt x="21600" y="83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9" name="Shape 2631"/>
          <p:cNvSpPr/>
          <p:nvPr/>
        </p:nvSpPr>
        <p:spPr>
          <a:xfrm>
            <a:off x="9441578" y="4114631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3600"/>
                </a:moveTo>
                <a:lnTo>
                  <a:pt x="1964" y="3600"/>
                </a:lnTo>
                <a:lnTo>
                  <a:pt x="1964" y="1200"/>
                </a:lnTo>
                <a:lnTo>
                  <a:pt x="19636" y="1200"/>
                </a:lnTo>
                <a:cubicBezTo>
                  <a:pt x="19636" y="1200"/>
                  <a:pt x="19636" y="3600"/>
                  <a:pt x="19636" y="3600"/>
                </a:cubicBezTo>
                <a:close/>
                <a:moveTo>
                  <a:pt x="17182" y="6000"/>
                </a:moveTo>
                <a:lnTo>
                  <a:pt x="17182" y="4800"/>
                </a:lnTo>
                <a:lnTo>
                  <a:pt x="19145" y="4800"/>
                </a:lnTo>
                <a:lnTo>
                  <a:pt x="19145" y="6000"/>
                </a:lnTo>
                <a:cubicBezTo>
                  <a:pt x="19145" y="6662"/>
                  <a:pt x="18705" y="7200"/>
                  <a:pt x="18164" y="7200"/>
                </a:cubicBezTo>
                <a:cubicBezTo>
                  <a:pt x="17621" y="7200"/>
                  <a:pt x="17182" y="6662"/>
                  <a:pt x="17182" y="6000"/>
                </a:cubicBezTo>
                <a:moveTo>
                  <a:pt x="14236" y="6000"/>
                </a:moveTo>
                <a:lnTo>
                  <a:pt x="14236" y="4800"/>
                </a:lnTo>
                <a:lnTo>
                  <a:pt x="16200" y="4800"/>
                </a:lnTo>
                <a:lnTo>
                  <a:pt x="16200" y="6000"/>
                </a:lnTo>
                <a:cubicBezTo>
                  <a:pt x="16200" y="6662"/>
                  <a:pt x="15760" y="7200"/>
                  <a:pt x="15218" y="7200"/>
                </a:cubicBezTo>
                <a:cubicBezTo>
                  <a:pt x="14675" y="7200"/>
                  <a:pt x="14236" y="6662"/>
                  <a:pt x="14236" y="6000"/>
                </a:cubicBezTo>
                <a:moveTo>
                  <a:pt x="11291" y="6000"/>
                </a:moveTo>
                <a:lnTo>
                  <a:pt x="11291" y="4800"/>
                </a:lnTo>
                <a:lnTo>
                  <a:pt x="13255" y="4800"/>
                </a:lnTo>
                <a:lnTo>
                  <a:pt x="13255" y="6000"/>
                </a:lnTo>
                <a:cubicBezTo>
                  <a:pt x="13255" y="6662"/>
                  <a:pt x="12814" y="7200"/>
                  <a:pt x="12273" y="7200"/>
                </a:cubicBezTo>
                <a:cubicBezTo>
                  <a:pt x="11730" y="7200"/>
                  <a:pt x="11291" y="6662"/>
                  <a:pt x="11291" y="6000"/>
                </a:cubicBezTo>
                <a:moveTo>
                  <a:pt x="8345" y="6000"/>
                </a:moveTo>
                <a:lnTo>
                  <a:pt x="8345" y="4800"/>
                </a:lnTo>
                <a:lnTo>
                  <a:pt x="10309" y="4800"/>
                </a:lnTo>
                <a:lnTo>
                  <a:pt x="10309" y="6000"/>
                </a:lnTo>
                <a:cubicBezTo>
                  <a:pt x="10309" y="6662"/>
                  <a:pt x="9869" y="7200"/>
                  <a:pt x="9327" y="7200"/>
                </a:cubicBezTo>
                <a:cubicBezTo>
                  <a:pt x="8785" y="7200"/>
                  <a:pt x="8345" y="6662"/>
                  <a:pt x="8345" y="6000"/>
                </a:cubicBezTo>
                <a:moveTo>
                  <a:pt x="5400" y="6000"/>
                </a:moveTo>
                <a:lnTo>
                  <a:pt x="5400" y="4800"/>
                </a:lnTo>
                <a:lnTo>
                  <a:pt x="7364" y="4800"/>
                </a:lnTo>
                <a:lnTo>
                  <a:pt x="7364" y="6000"/>
                </a:lnTo>
                <a:cubicBezTo>
                  <a:pt x="7364" y="6662"/>
                  <a:pt x="6924" y="7200"/>
                  <a:pt x="6382" y="7200"/>
                </a:cubicBezTo>
                <a:cubicBezTo>
                  <a:pt x="5839" y="7200"/>
                  <a:pt x="5400" y="6662"/>
                  <a:pt x="5400" y="6000"/>
                </a:cubicBezTo>
                <a:moveTo>
                  <a:pt x="2455" y="6000"/>
                </a:moveTo>
                <a:lnTo>
                  <a:pt x="2455" y="4800"/>
                </a:lnTo>
                <a:lnTo>
                  <a:pt x="4418" y="4800"/>
                </a:lnTo>
                <a:lnTo>
                  <a:pt x="4418" y="6000"/>
                </a:lnTo>
                <a:cubicBezTo>
                  <a:pt x="4418" y="6662"/>
                  <a:pt x="3978" y="7200"/>
                  <a:pt x="3436" y="7200"/>
                </a:cubicBezTo>
                <a:cubicBezTo>
                  <a:pt x="2894" y="7200"/>
                  <a:pt x="2455" y="6662"/>
                  <a:pt x="2455" y="6000"/>
                </a:cubicBezTo>
                <a:moveTo>
                  <a:pt x="19636" y="20400"/>
                </a:moveTo>
                <a:lnTo>
                  <a:pt x="12764" y="20400"/>
                </a:lnTo>
                <a:lnTo>
                  <a:pt x="12764" y="13800"/>
                </a:lnTo>
                <a:cubicBezTo>
                  <a:pt x="12764" y="13469"/>
                  <a:pt x="12544" y="13200"/>
                  <a:pt x="12273" y="13200"/>
                </a:cubicBezTo>
                <a:lnTo>
                  <a:pt x="9327" y="13200"/>
                </a:lnTo>
                <a:cubicBezTo>
                  <a:pt x="9056" y="13200"/>
                  <a:pt x="8836" y="13469"/>
                  <a:pt x="8836" y="13800"/>
                </a:cubicBezTo>
                <a:lnTo>
                  <a:pt x="8836" y="20400"/>
                </a:lnTo>
                <a:lnTo>
                  <a:pt x="1964" y="20400"/>
                </a:lnTo>
                <a:lnTo>
                  <a:pt x="1964" y="7573"/>
                </a:lnTo>
                <a:cubicBezTo>
                  <a:pt x="2324" y="8076"/>
                  <a:pt x="2847" y="8400"/>
                  <a:pt x="3436" y="8400"/>
                </a:cubicBezTo>
                <a:cubicBezTo>
                  <a:pt x="4026" y="8400"/>
                  <a:pt x="4549" y="8076"/>
                  <a:pt x="4909" y="7573"/>
                </a:cubicBezTo>
                <a:cubicBezTo>
                  <a:pt x="5269" y="8076"/>
                  <a:pt x="5792" y="8400"/>
                  <a:pt x="6382" y="8400"/>
                </a:cubicBezTo>
                <a:cubicBezTo>
                  <a:pt x="6971" y="8400"/>
                  <a:pt x="7495" y="8076"/>
                  <a:pt x="7855" y="7573"/>
                </a:cubicBezTo>
                <a:cubicBezTo>
                  <a:pt x="8215" y="8076"/>
                  <a:pt x="8738" y="8400"/>
                  <a:pt x="9327" y="8400"/>
                </a:cubicBezTo>
                <a:cubicBezTo>
                  <a:pt x="9917" y="8400"/>
                  <a:pt x="10440" y="8076"/>
                  <a:pt x="10800" y="7573"/>
                </a:cubicBezTo>
                <a:cubicBezTo>
                  <a:pt x="11160" y="8076"/>
                  <a:pt x="11683" y="8400"/>
                  <a:pt x="12273" y="8400"/>
                </a:cubicBezTo>
                <a:cubicBezTo>
                  <a:pt x="12862" y="8400"/>
                  <a:pt x="13385" y="8076"/>
                  <a:pt x="13745" y="7573"/>
                </a:cubicBezTo>
                <a:cubicBezTo>
                  <a:pt x="14105" y="8076"/>
                  <a:pt x="14629" y="8400"/>
                  <a:pt x="15218" y="8400"/>
                </a:cubicBezTo>
                <a:cubicBezTo>
                  <a:pt x="15808" y="8400"/>
                  <a:pt x="16331" y="8076"/>
                  <a:pt x="16691" y="7573"/>
                </a:cubicBezTo>
                <a:cubicBezTo>
                  <a:pt x="17051" y="8076"/>
                  <a:pt x="17574" y="8400"/>
                  <a:pt x="18164" y="8400"/>
                </a:cubicBezTo>
                <a:cubicBezTo>
                  <a:pt x="18753" y="8400"/>
                  <a:pt x="19276" y="8076"/>
                  <a:pt x="19636" y="7573"/>
                </a:cubicBezTo>
                <a:cubicBezTo>
                  <a:pt x="19636" y="7573"/>
                  <a:pt x="19636" y="20400"/>
                  <a:pt x="19636" y="20400"/>
                </a:cubicBezTo>
                <a:close/>
                <a:moveTo>
                  <a:pt x="11782" y="20400"/>
                </a:moveTo>
                <a:lnTo>
                  <a:pt x="9818" y="20400"/>
                </a:lnTo>
                <a:lnTo>
                  <a:pt x="9818" y="14400"/>
                </a:lnTo>
                <a:lnTo>
                  <a:pt x="11782" y="14400"/>
                </a:lnTo>
                <a:cubicBezTo>
                  <a:pt x="11782" y="14400"/>
                  <a:pt x="11782" y="20400"/>
                  <a:pt x="11782" y="20400"/>
                </a:cubicBezTo>
                <a:close/>
                <a:moveTo>
                  <a:pt x="21109" y="20400"/>
                </a:moveTo>
                <a:lnTo>
                  <a:pt x="20618" y="20400"/>
                </a:lnTo>
                <a:lnTo>
                  <a:pt x="20618" y="4800"/>
                </a:lnTo>
                <a:lnTo>
                  <a:pt x="21109" y="4800"/>
                </a:lnTo>
                <a:cubicBezTo>
                  <a:pt x="21380" y="4800"/>
                  <a:pt x="21600" y="4532"/>
                  <a:pt x="21600" y="4200"/>
                </a:cubicBezTo>
                <a:cubicBezTo>
                  <a:pt x="21600" y="3868"/>
                  <a:pt x="21380" y="3600"/>
                  <a:pt x="21109" y="3600"/>
                </a:cubicBezTo>
                <a:lnTo>
                  <a:pt x="20618" y="3600"/>
                </a:lnTo>
                <a:lnTo>
                  <a:pt x="20618" y="1200"/>
                </a:lnTo>
                <a:cubicBezTo>
                  <a:pt x="20618" y="538"/>
                  <a:pt x="20178" y="0"/>
                  <a:pt x="19636" y="0"/>
                </a:cubicBezTo>
                <a:lnTo>
                  <a:pt x="1964" y="0"/>
                </a:lnTo>
                <a:cubicBezTo>
                  <a:pt x="1421" y="0"/>
                  <a:pt x="982" y="538"/>
                  <a:pt x="982" y="1200"/>
                </a:cubicBezTo>
                <a:lnTo>
                  <a:pt x="982" y="3600"/>
                </a:lnTo>
                <a:lnTo>
                  <a:pt x="491" y="3600"/>
                </a:lnTo>
                <a:cubicBezTo>
                  <a:pt x="220" y="3600"/>
                  <a:pt x="0" y="3868"/>
                  <a:pt x="0" y="4200"/>
                </a:cubicBezTo>
                <a:cubicBezTo>
                  <a:pt x="0" y="4532"/>
                  <a:pt x="220" y="4800"/>
                  <a:pt x="491" y="4800"/>
                </a:cubicBezTo>
                <a:lnTo>
                  <a:pt x="982" y="4800"/>
                </a:lnTo>
                <a:lnTo>
                  <a:pt x="982" y="20400"/>
                </a:lnTo>
                <a:lnTo>
                  <a:pt x="491" y="20400"/>
                </a:lnTo>
                <a:cubicBezTo>
                  <a:pt x="220" y="20400"/>
                  <a:pt x="0" y="20669"/>
                  <a:pt x="0" y="21000"/>
                </a:cubicBezTo>
                <a:cubicBezTo>
                  <a:pt x="0" y="21332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cubicBezTo>
                  <a:pt x="21600" y="20669"/>
                  <a:pt x="21380" y="20400"/>
                  <a:pt x="21109" y="20400"/>
                </a:cubicBezTo>
                <a:moveTo>
                  <a:pt x="16691" y="16800"/>
                </a:moveTo>
                <a:lnTo>
                  <a:pt x="14727" y="16800"/>
                </a:lnTo>
                <a:lnTo>
                  <a:pt x="14727" y="14400"/>
                </a:lnTo>
                <a:lnTo>
                  <a:pt x="16691" y="14400"/>
                </a:lnTo>
                <a:cubicBezTo>
                  <a:pt x="16691" y="14400"/>
                  <a:pt x="16691" y="16800"/>
                  <a:pt x="16691" y="16800"/>
                </a:cubicBezTo>
                <a:close/>
                <a:moveTo>
                  <a:pt x="17182" y="13200"/>
                </a:moveTo>
                <a:lnTo>
                  <a:pt x="14236" y="13200"/>
                </a:lnTo>
                <a:cubicBezTo>
                  <a:pt x="13965" y="13200"/>
                  <a:pt x="13745" y="13469"/>
                  <a:pt x="13745" y="13800"/>
                </a:cubicBezTo>
                <a:lnTo>
                  <a:pt x="13745" y="17400"/>
                </a:lnTo>
                <a:cubicBezTo>
                  <a:pt x="13745" y="17732"/>
                  <a:pt x="13965" y="18000"/>
                  <a:pt x="14236" y="18000"/>
                </a:cubicBezTo>
                <a:lnTo>
                  <a:pt x="17182" y="18000"/>
                </a:lnTo>
                <a:cubicBezTo>
                  <a:pt x="17453" y="18000"/>
                  <a:pt x="17673" y="17732"/>
                  <a:pt x="17673" y="17400"/>
                </a:cubicBezTo>
                <a:lnTo>
                  <a:pt x="17673" y="13800"/>
                </a:lnTo>
                <a:cubicBezTo>
                  <a:pt x="17673" y="13469"/>
                  <a:pt x="17453" y="13200"/>
                  <a:pt x="17182" y="13200"/>
                </a:cubicBezTo>
                <a:moveTo>
                  <a:pt x="6873" y="16800"/>
                </a:moveTo>
                <a:lnTo>
                  <a:pt x="4909" y="16800"/>
                </a:lnTo>
                <a:lnTo>
                  <a:pt x="4909" y="14400"/>
                </a:lnTo>
                <a:lnTo>
                  <a:pt x="6873" y="14400"/>
                </a:lnTo>
                <a:cubicBezTo>
                  <a:pt x="6873" y="14400"/>
                  <a:pt x="6873" y="16800"/>
                  <a:pt x="6873" y="16800"/>
                </a:cubicBezTo>
                <a:close/>
                <a:moveTo>
                  <a:pt x="7364" y="13200"/>
                </a:moveTo>
                <a:lnTo>
                  <a:pt x="4418" y="13200"/>
                </a:lnTo>
                <a:cubicBezTo>
                  <a:pt x="4147" y="13200"/>
                  <a:pt x="3927" y="13469"/>
                  <a:pt x="3927" y="13800"/>
                </a:cubicBezTo>
                <a:lnTo>
                  <a:pt x="3927" y="17400"/>
                </a:lnTo>
                <a:cubicBezTo>
                  <a:pt x="3927" y="17732"/>
                  <a:pt x="4147" y="18000"/>
                  <a:pt x="4418" y="18000"/>
                </a:cubicBezTo>
                <a:lnTo>
                  <a:pt x="7364" y="18000"/>
                </a:lnTo>
                <a:cubicBezTo>
                  <a:pt x="7635" y="18000"/>
                  <a:pt x="7855" y="17732"/>
                  <a:pt x="7855" y="17400"/>
                </a:cubicBezTo>
                <a:lnTo>
                  <a:pt x="7855" y="13800"/>
                </a:lnTo>
                <a:cubicBezTo>
                  <a:pt x="7855" y="13469"/>
                  <a:pt x="7635" y="13200"/>
                  <a:pt x="7364" y="13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0" name="Shape 2632"/>
          <p:cNvSpPr/>
          <p:nvPr/>
        </p:nvSpPr>
        <p:spPr>
          <a:xfrm>
            <a:off x="10000233" y="4089238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7673"/>
                </a:moveTo>
                <a:cubicBezTo>
                  <a:pt x="4588" y="17673"/>
                  <a:pt x="1200" y="16051"/>
                  <a:pt x="1200" y="15218"/>
                </a:cubicBezTo>
                <a:cubicBezTo>
                  <a:pt x="1200" y="14690"/>
                  <a:pt x="1355" y="14275"/>
                  <a:pt x="1611" y="13896"/>
                </a:cubicBezTo>
                <a:cubicBezTo>
                  <a:pt x="3255" y="14967"/>
                  <a:pt x="6746" y="15709"/>
                  <a:pt x="10800" y="15709"/>
                </a:cubicBezTo>
                <a:cubicBezTo>
                  <a:pt x="14856" y="15709"/>
                  <a:pt x="18345" y="14966"/>
                  <a:pt x="19987" y="13894"/>
                </a:cubicBezTo>
                <a:cubicBezTo>
                  <a:pt x="20244" y="14273"/>
                  <a:pt x="20400" y="14689"/>
                  <a:pt x="20400" y="15218"/>
                </a:cubicBezTo>
                <a:cubicBezTo>
                  <a:pt x="20400" y="16051"/>
                  <a:pt x="17011" y="17673"/>
                  <a:pt x="10800" y="17673"/>
                </a:cubicBezTo>
                <a:moveTo>
                  <a:pt x="10800" y="20618"/>
                </a:moveTo>
                <a:cubicBezTo>
                  <a:pt x="9475" y="20618"/>
                  <a:pt x="8400" y="19739"/>
                  <a:pt x="8400" y="18655"/>
                </a:cubicBezTo>
                <a:cubicBezTo>
                  <a:pt x="8400" y="18625"/>
                  <a:pt x="8408" y="18597"/>
                  <a:pt x="8409" y="18567"/>
                </a:cubicBezTo>
                <a:cubicBezTo>
                  <a:pt x="9179" y="18623"/>
                  <a:pt x="9977" y="18655"/>
                  <a:pt x="10800" y="18655"/>
                </a:cubicBezTo>
                <a:cubicBezTo>
                  <a:pt x="11623" y="18655"/>
                  <a:pt x="12421" y="18623"/>
                  <a:pt x="13191" y="18567"/>
                </a:cubicBezTo>
                <a:cubicBezTo>
                  <a:pt x="13192" y="18597"/>
                  <a:pt x="13200" y="18625"/>
                  <a:pt x="13200" y="18655"/>
                </a:cubicBezTo>
                <a:cubicBezTo>
                  <a:pt x="13200" y="19739"/>
                  <a:pt x="12125" y="20618"/>
                  <a:pt x="10800" y="20618"/>
                </a:cubicBezTo>
                <a:moveTo>
                  <a:pt x="2948" y="12551"/>
                </a:moveTo>
                <a:cubicBezTo>
                  <a:pt x="4308" y="11388"/>
                  <a:pt x="6000" y="9939"/>
                  <a:pt x="6000" y="6873"/>
                </a:cubicBezTo>
                <a:cubicBezTo>
                  <a:pt x="6000" y="5232"/>
                  <a:pt x="7238" y="3825"/>
                  <a:pt x="8988" y="3239"/>
                </a:cubicBezTo>
                <a:cubicBezTo>
                  <a:pt x="9428" y="3657"/>
                  <a:pt x="10072" y="3927"/>
                  <a:pt x="10800" y="3927"/>
                </a:cubicBezTo>
                <a:cubicBezTo>
                  <a:pt x="11528" y="3927"/>
                  <a:pt x="12172" y="3657"/>
                  <a:pt x="12611" y="3239"/>
                </a:cubicBezTo>
                <a:cubicBezTo>
                  <a:pt x="14362" y="3825"/>
                  <a:pt x="15600" y="5232"/>
                  <a:pt x="15600" y="6873"/>
                </a:cubicBezTo>
                <a:cubicBezTo>
                  <a:pt x="15600" y="9939"/>
                  <a:pt x="17292" y="11388"/>
                  <a:pt x="18652" y="12551"/>
                </a:cubicBezTo>
                <a:cubicBezTo>
                  <a:pt x="18911" y="12773"/>
                  <a:pt x="19152" y="12979"/>
                  <a:pt x="19366" y="13183"/>
                </a:cubicBezTo>
                <a:cubicBezTo>
                  <a:pt x="18217" y="14077"/>
                  <a:pt x="14825" y="14727"/>
                  <a:pt x="10800" y="14727"/>
                </a:cubicBezTo>
                <a:cubicBezTo>
                  <a:pt x="6779" y="14727"/>
                  <a:pt x="3383" y="14079"/>
                  <a:pt x="2230" y="13186"/>
                </a:cubicBezTo>
                <a:cubicBezTo>
                  <a:pt x="2446" y="12981"/>
                  <a:pt x="2687" y="12774"/>
                  <a:pt x="2948" y="12551"/>
                </a:cubicBezTo>
                <a:moveTo>
                  <a:pt x="10800" y="982"/>
                </a:moveTo>
                <a:cubicBezTo>
                  <a:pt x="11462" y="982"/>
                  <a:pt x="12000" y="1422"/>
                  <a:pt x="12000" y="1964"/>
                </a:cubicBezTo>
                <a:cubicBezTo>
                  <a:pt x="12000" y="2506"/>
                  <a:pt x="11462" y="2945"/>
                  <a:pt x="10800" y="2945"/>
                </a:cubicBezTo>
                <a:cubicBezTo>
                  <a:pt x="10138" y="2945"/>
                  <a:pt x="9600" y="2506"/>
                  <a:pt x="9600" y="1964"/>
                </a:cubicBezTo>
                <a:cubicBezTo>
                  <a:pt x="9600" y="1422"/>
                  <a:pt x="10138" y="982"/>
                  <a:pt x="10800" y="982"/>
                </a:cubicBezTo>
                <a:moveTo>
                  <a:pt x="21600" y="15218"/>
                </a:moveTo>
                <a:cubicBezTo>
                  <a:pt x="21600" y="11782"/>
                  <a:pt x="16800" y="11782"/>
                  <a:pt x="16800" y="6873"/>
                </a:cubicBezTo>
                <a:cubicBezTo>
                  <a:pt x="16800" y="4845"/>
                  <a:pt x="15296" y="3105"/>
                  <a:pt x="13152" y="2356"/>
                </a:cubicBezTo>
                <a:cubicBezTo>
                  <a:pt x="13183" y="2229"/>
                  <a:pt x="13200" y="2098"/>
                  <a:pt x="13200" y="1964"/>
                </a:cubicBezTo>
                <a:cubicBezTo>
                  <a:pt x="13200" y="879"/>
                  <a:pt x="12125" y="0"/>
                  <a:pt x="10800" y="0"/>
                </a:cubicBezTo>
                <a:cubicBezTo>
                  <a:pt x="9475" y="0"/>
                  <a:pt x="8400" y="879"/>
                  <a:pt x="8400" y="1964"/>
                </a:cubicBezTo>
                <a:cubicBezTo>
                  <a:pt x="8400" y="2098"/>
                  <a:pt x="8417" y="2229"/>
                  <a:pt x="8448" y="2356"/>
                </a:cubicBezTo>
                <a:cubicBezTo>
                  <a:pt x="6304" y="3105"/>
                  <a:pt x="4800" y="4845"/>
                  <a:pt x="4800" y="6873"/>
                </a:cubicBezTo>
                <a:cubicBezTo>
                  <a:pt x="4800" y="11782"/>
                  <a:pt x="0" y="11782"/>
                  <a:pt x="0" y="15218"/>
                </a:cubicBezTo>
                <a:cubicBezTo>
                  <a:pt x="0" y="16716"/>
                  <a:pt x="3016" y="17986"/>
                  <a:pt x="7217" y="18457"/>
                </a:cubicBezTo>
                <a:cubicBezTo>
                  <a:pt x="7211" y="18523"/>
                  <a:pt x="7200" y="18587"/>
                  <a:pt x="7200" y="18655"/>
                </a:cubicBezTo>
                <a:cubicBezTo>
                  <a:pt x="7200" y="20282"/>
                  <a:pt x="8812" y="21600"/>
                  <a:pt x="10800" y="21600"/>
                </a:cubicBezTo>
                <a:cubicBezTo>
                  <a:pt x="12788" y="21600"/>
                  <a:pt x="14400" y="20282"/>
                  <a:pt x="14400" y="18655"/>
                </a:cubicBezTo>
                <a:cubicBezTo>
                  <a:pt x="14400" y="18587"/>
                  <a:pt x="14389" y="18523"/>
                  <a:pt x="14383" y="18457"/>
                </a:cubicBezTo>
                <a:cubicBezTo>
                  <a:pt x="18584" y="17986"/>
                  <a:pt x="21600" y="16716"/>
                  <a:pt x="21600" y="152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1" name="Shape 2633"/>
          <p:cNvSpPr/>
          <p:nvPr/>
        </p:nvSpPr>
        <p:spPr>
          <a:xfrm>
            <a:off x="10508100" y="40892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144" y="18334"/>
                </a:moveTo>
                <a:lnTo>
                  <a:pt x="15583" y="6873"/>
                </a:lnTo>
                <a:lnTo>
                  <a:pt x="20168" y="6873"/>
                </a:lnTo>
                <a:cubicBezTo>
                  <a:pt x="20168" y="6873"/>
                  <a:pt x="12144" y="18334"/>
                  <a:pt x="12144" y="18334"/>
                </a:cubicBezTo>
                <a:close/>
                <a:moveTo>
                  <a:pt x="10800" y="19403"/>
                </a:moveTo>
                <a:lnTo>
                  <a:pt x="7041" y="6873"/>
                </a:lnTo>
                <a:lnTo>
                  <a:pt x="14559" y="6873"/>
                </a:lnTo>
                <a:cubicBezTo>
                  <a:pt x="14559" y="6873"/>
                  <a:pt x="10800" y="19403"/>
                  <a:pt x="10800" y="19403"/>
                </a:cubicBezTo>
                <a:close/>
                <a:moveTo>
                  <a:pt x="1432" y="6873"/>
                </a:moveTo>
                <a:lnTo>
                  <a:pt x="6017" y="6873"/>
                </a:lnTo>
                <a:lnTo>
                  <a:pt x="9456" y="18334"/>
                </a:lnTo>
                <a:cubicBezTo>
                  <a:pt x="9456" y="18334"/>
                  <a:pt x="1432" y="6873"/>
                  <a:pt x="1432" y="6873"/>
                </a:cubicBezTo>
                <a:close/>
                <a:moveTo>
                  <a:pt x="6578" y="982"/>
                </a:moveTo>
                <a:lnTo>
                  <a:pt x="8536" y="982"/>
                </a:lnTo>
                <a:lnTo>
                  <a:pt x="6082" y="5891"/>
                </a:lnTo>
                <a:lnTo>
                  <a:pt x="1669" y="5891"/>
                </a:lnTo>
                <a:cubicBezTo>
                  <a:pt x="1669" y="5891"/>
                  <a:pt x="6578" y="982"/>
                  <a:pt x="6578" y="982"/>
                </a:cubicBezTo>
                <a:close/>
                <a:moveTo>
                  <a:pt x="11973" y="982"/>
                </a:moveTo>
                <a:lnTo>
                  <a:pt x="14427" y="5891"/>
                </a:lnTo>
                <a:lnTo>
                  <a:pt x="7173" y="5891"/>
                </a:lnTo>
                <a:lnTo>
                  <a:pt x="9627" y="982"/>
                </a:lnTo>
                <a:cubicBezTo>
                  <a:pt x="9627" y="982"/>
                  <a:pt x="11973" y="982"/>
                  <a:pt x="11973" y="982"/>
                </a:cubicBezTo>
                <a:close/>
                <a:moveTo>
                  <a:pt x="15022" y="982"/>
                </a:moveTo>
                <a:lnTo>
                  <a:pt x="19931" y="5891"/>
                </a:lnTo>
                <a:lnTo>
                  <a:pt x="15518" y="5891"/>
                </a:lnTo>
                <a:lnTo>
                  <a:pt x="13064" y="982"/>
                </a:lnTo>
                <a:cubicBezTo>
                  <a:pt x="13064" y="982"/>
                  <a:pt x="15022" y="982"/>
                  <a:pt x="15022" y="982"/>
                </a:cubicBezTo>
                <a:close/>
                <a:moveTo>
                  <a:pt x="21600" y="6382"/>
                </a:moveTo>
                <a:cubicBezTo>
                  <a:pt x="21600" y="6272"/>
                  <a:pt x="21557" y="6175"/>
                  <a:pt x="21495" y="6093"/>
                </a:cubicBezTo>
                <a:lnTo>
                  <a:pt x="21502" y="6088"/>
                </a:lnTo>
                <a:lnTo>
                  <a:pt x="21471" y="6057"/>
                </a:lnTo>
                <a:cubicBezTo>
                  <a:pt x="21459" y="6044"/>
                  <a:pt x="21448" y="6032"/>
                  <a:pt x="21434" y="6020"/>
                </a:cubicBezTo>
                <a:lnTo>
                  <a:pt x="15611" y="197"/>
                </a:lnTo>
                <a:lnTo>
                  <a:pt x="15604" y="201"/>
                </a:lnTo>
                <a:cubicBezTo>
                  <a:pt x="15514" y="82"/>
                  <a:pt x="15379" y="0"/>
                  <a:pt x="15218" y="0"/>
                </a:cubicBezTo>
                <a:lnTo>
                  <a:pt x="6382" y="0"/>
                </a:lnTo>
                <a:cubicBezTo>
                  <a:pt x="6221" y="0"/>
                  <a:pt x="6086" y="82"/>
                  <a:pt x="5996" y="201"/>
                </a:cubicBezTo>
                <a:lnTo>
                  <a:pt x="5989" y="197"/>
                </a:lnTo>
                <a:lnTo>
                  <a:pt x="166" y="6020"/>
                </a:lnTo>
                <a:cubicBezTo>
                  <a:pt x="152" y="6032"/>
                  <a:pt x="141" y="6044"/>
                  <a:pt x="129" y="6057"/>
                </a:cubicBezTo>
                <a:lnTo>
                  <a:pt x="98" y="6088"/>
                </a:lnTo>
                <a:lnTo>
                  <a:pt x="105" y="6093"/>
                </a:lnTo>
                <a:cubicBezTo>
                  <a:pt x="43" y="6175"/>
                  <a:pt x="0" y="6272"/>
                  <a:pt x="0" y="6382"/>
                </a:cubicBezTo>
                <a:cubicBezTo>
                  <a:pt x="0" y="6499"/>
                  <a:pt x="46" y="6602"/>
                  <a:pt x="115" y="6686"/>
                </a:cubicBezTo>
                <a:lnTo>
                  <a:pt x="109" y="6690"/>
                </a:lnTo>
                <a:lnTo>
                  <a:pt x="10418" y="21418"/>
                </a:lnTo>
                <a:lnTo>
                  <a:pt x="10424" y="21413"/>
                </a:lnTo>
                <a:cubicBezTo>
                  <a:pt x="10514" y="21525"/>
                  <a:pt x="10646" y="21600"/>
                  <a:pt x="10800" y="21600"/>
                </a:cubicBezTo>
                <a:cubicBezTo>
                  <a:pt x="10954" y="21600"/>
                  <a:pt x="11086" y="21525"/>
                  <a:pt x="11176" y="21413"/>
                </a:cubicBezTo>
                <a:lnTo>
                  <a:pt x="11182" y="21418"/>
                </a:lnTo>
                <a:lnTo>
                  <a:pt x="21491" y="6690"/>
                </a:lnTo>
                <a:lnTo>
                  <a:pt x="21485" y="6686"/>
                </a:lnTo>
                <a:cubicBezTo>
                  <a:pt x="21553" y="6602"/>
                  <a:pt x="21600" y="6499"/>
                  <a:pt x="21600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2" name="Shape 2634"/>
          <p:cNvSpPr/>
          <p:nvPr/>
        </p:nvSpPr>
        <p:spPr>
          <a:xfrm>
            <a:off x="11041361" y="40892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79" y="7008"/>
                </a:moveTo>
                <a:cubicBezTo>
                  <a:pt x="20006" y="12260"/>
                  <a:pt x="12624" y="19436"/>
                  <a:pt x="10800" y="20538"/>
                </a:cubicBezTo>
                <a:cubicBezTo>
                  <a:pt x="8976" y="19436"/>
                  <a:pt x="1594" y="12260"/>
                  <a:pt x="1021" y="7001"/>
                </a:cubicBezTo>
                <a:cubicBezTo>
                  <a:pt x="1021" y="7001"/>
                  <a:pt x="982" y="6718"/>
                  <a:pt x="982" y="6382"/>
                </a:cubicBezTo>
                <a:cubicBezTo>
                  <a:pt x="982" y="3404"/>
                  <a:pt x="3404" y="982"/>
                  <a:pt x="6382" y="982"/>
                </a:cubicBezTo>
                <a:cubicBezTo>
                  <a:pt x="7780" y="982"/>
                  <a:pt x="9107" y="1518"/>
                  <a:pt x="10120" y="2491"/>
                </a:cubicBezTo>
                <a:lnTo>
                  <a:pt x="10800" y="3145"/>
                </a:lnTo>
                <a:lnTo>
                  <a:pt x="11480" y="2491"/>
                </a:lnTo>
                <a:cubicBezTo>
                  <a:pt x="12493" y="1518"/>
                  <a:pt x="13820" y="982"/>
                  <a:pt x="15218" y="982"/>
                </a:cubicBezTo>
                <a:cubicBezTo>
                  <a:pt x="18196" y="982"/>
                  <a:pt x="20618" y="3404"/>
                  <a:pt x="20618" y="6382"/>
                </a:cubicBezTo>
                <a:cubicBezTo>
                  <a:pt x="20618" y="6725"/>
                  <a:pt x="20579" y="7008"/>
                  <a:pt x="20579" y="7008"/>
                </a:cubicBezTo>
                <a:moveTo>
                  <a:pt x="21600" y="6382"/>
                </a:moveTo>
                <a:cubicBezTo>
                  <a:pt x="21600" y="2857"/>
                  <a:pt x="18743" y="0"/>
                  <a:pt x="15218" y="0"/>
                </a:cubicBezTo>
                <a:cubicBezTo>
                  <a:pt x="13502" y="0"/>
                  <a:pt x="11947" y="681"/>
                  <a:pt x="10800" y="1784"/>
                </a:cubicBezTo>
                <a:cubicBezTo>
                  <a:pt x="9653" y="681"/>
                  <a:pt x="8098" y="0"/>
                  <a:pt x="6382" y="0"/>
                </a:cubicBezTo>
                <a:cubicBezTo>
                  <a:pt x="2857" y="0"/>
                  <a:pt x="0" y="2857"/>
                  <a:pt x="0" y="6382"/>
                </a:cubicBezTo>
                <a:cubicBezTo>
                  <a:pt x="0" y="6792"/>
                  <a:pt x="65" y="7282"/>
                  <a:pt x="45" y="7115"/>
                </a:cubicBezTo>
                <a:cubicBezTo>
                  <a:pt x="733" y="13419"/>
                  <a:pt x="9855" y="21600"/>
                  <a:pt x="10800" y="21600"/>
                </a:cubicBezTo>
                <a:cubicBezTo>
                  <a:pt x="11745" y="21600"/>
                  <a:pt x="20867" y="13419"/>
                  <a:pt x="21555" y="7115"/>
                </a:cubicBezTo>
                <a:cubicBezTo>
                  <a:pt x="21536" y="7282"/>
                  <a:pt x="21600" y="6792"/>
                  <a:pt x="21600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</p:spTree>
    <p:extLst>
      <p:ext uri="{BB962C8B-B14F-4D97-AF65-F5344CB8AC3E}">
        <p14:creationId xmlns:p14="http://schemas.microsoft.com/office/powerpoint/2010/main" val="1967723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hape 2637"/>
          <p:cNvSpPr/>
          <p:nvPr/>
        </p:nvSpPr>
        <p:spPr>
          <a:xfrm>
            <a:off x="922049" y="1149734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8836"/>
                </a:moveTo>
                <a:lnTo>
                  <a:pt x="16200" y="8836"/>
                </a:lnTo>
                <a:lnTo>
                  <a:pt x="16200" y="11782"/>
                </a:lnTo>
                <a:cubicBezTo>
                  <a:pt x="16200" y="13409"/>
                  <a:pt x="13783" y="14727"/>
                  <a:pt x="10800" y="14727"/>
                </a:cubicBezTo>
                <a:cubicBezTo>
                  <a:pt x="7817" y="14727"/>
                  <a:pt x="5400" y="13409"/>
                  <a:pt x="5400" y="11782"/>
                </a:cubicBezTo>
                <a:cubicBezTo>
                  <a:pt x="5400" y="11782"/>
                  <a:pt x="5400" y="8836"/>
                  <a:pt x="5400" y="8836"/>
                </a:cubicBezTo>
                <a:close/>
                <a:moveTo>
                  <a:pt x="5400" y="3927"/>
                </a:moveTo>
                <a:cubicBezTo>
                  <a:pt x="5400" y="2301"/>
                  <a:pt x="7817" y="982"/>
                  <a:pt x="10800" y="982"/>
                </a:cubicBezTo>
                <a:cubicBezTo>
                  <a:pt x="13783" y="982"/>
                  <a:pt x="16200" y="2301"/>
                  <a:pt x="16200" y="3927"/>
                </a:cubicBezTo>
                <a:lnTo>
                  <a:pt x="16200" y="7855"/>
                </a:lnTo>
                <a:lnTo>
                  <a:pt x="5400" y="7855"/>
                </a:lnTo>
                <a:cubicBezTo>
                  <a:pt x="5400" y="7855"/>
                  <a:pt x="5400" y="3927"/>
                  <a:pt x="5400" y="3927"/>
                </a:cubicBezTo>
                <a:close/>
                <a:moveTo>
                  <a:pt x="10800" y="15709"/>
                </a:moveTo>
                <a:cubicBezTo>
                  <a:pt x="14777" y="15709"/>
                  <a:pt x="18000" y="13951"/>
                  <a:pt x="18000" y="11782"/>
                </a:cubicBezTo>
                <a:lnTo>
                  <a:pt x="18000" y="3927"/>
                </a:lnTo>
                <a:cubicBezTo>
                  <a:pt x="18000" y="1758"/>
                  <a:pt x="14777" y="0"/>
                  <a:pt x="10800" y="0"/>
                </a:cubicBezTo>
                <a:cubicBezTo>
                  <a:pt x="6823" y="0"/>
                  <a:pt x="3600" y="1758"/>
                  <a:pt x="3600" y="3927"/>
                </a:cubicBezTo>
                <a:lnTo>
                  <a:pt x="3600" y="11782"/>
                </a:lnTo>
                <a:cubicBezTo>
                  <a:pt x="3600" y="13951"/>
                  <a:pt x="6823" y="15709"/>
                  <a:pt x="10800" y="15709"/>
                </a:cubicBezTo>
                <a:moveTo>
                  <a:pt x="21600" y="11782"/>
                </a:moveTo>
                <a:lnTo>
                  <a:pt x="21600" y="10309"/>
                </a:lnTo>
                <a:cubicBezTo>
                  <a:pt x="21600" y="10038"/>
                  <a:pt x="21197" y="9818"/>
                  <a:pt x="20700" y="9818"/>
                </a:cubicBezTo>
                <a:cubicBezTo>
                  <a:pt x="20203" y="9818"/>
                  <a:pt x="19800" y="10038"/>
                  <a:pt x="19800" y="10309"/>
                </a:cubicBezTo>
                <a:lnTo>
                  <a:pt x="19800" y="11782"/>
                </a:lnTo>
                <a:cubicBezTo>
                  <a:pt x="19800" y="14493"/>
                  <a:pt x="15771" y="16691"/>
                  <a:pt x="10800" y="16691"/>
                </a:cubicBezTo>
                <a:cubicBezTo>
                  <a:pt x="5829" y="16691"/>
                  <a:pt x="1800" y="14493"/>
                  <a:pt x="1800" y="11782"/>
                </a:cubicBezTo>
                <a:lnTo>
                  <a:pt x="1800" y="10309"/>
                </a:lnTo>
                <a:cubicBezTo>
                  <a:pt x="1800" y="10038"/>
                  <a:pt x="1397" y="9818"/>
                  <a:pt x="900" y="9818"/>
                </a:cubicBezTo>
                <a:cubicBezTo>
                  <a:pt x="403" y="9818"/>
                  <a:pt x="0" y="10038"/>
                  <a:pt x="0" y="10309"/>
                </a:cubicBezTo>
                <a:lnTo>
                  <a:pt x="0" y="11782"/>
                </a:lnTo>
                <a:cubicBezTo>
                  <a:pt x="0" y="14870"/>
                  <a:pt x="4358" y="17398"/>
                  <a:pt x="9900" y="17648"/>
                </a:cubicBezTo>
                <a:lnTo>
                  <a:pt x="9900" y="20618"/>
                </a:lnTo>
                <a:lnTo>
                  <a:pt x="3600" y="20618"/>
                </a:lnTo>
                <a:cubicBezTo>
                  <a:pt x="3103" y="20618"/>
                  <a:pt x="2700" y="20838"/>
                  <a:pt x="2700" y="21110"/>
                </a:cubicBezTo>
                <a:cubicBezTo>
                  <a:pt x="2700" y="21381"/>
                  <a:pt x="3103" y="21600"/>
                  <a:pt x="3600" y="21600"/>
                </a:cubicBezTo>
                <a:lnTo>
                  <a:pt x="18000" y="21600"/>
                </a:lnTo>
                <a:cubicBezTo>
                  <a:pt x="18497" y="21600"/>
                  <a:pt x="18900" y="21381"/>
                  <a:pt x="18900" y="21110"/>
                </a:cubicBezTo>
                <a:cubicBezTo>
                  <a:pt x="18900" y="20838"/>
                  <a:pt x="18497" y="20618"/>
                  <a:pt x="18000" y="20618"/>
                </a:cubicBezTo>
                <a:lnTo>
                  <a:pt x="11700" y="20618"/>
                </a:lnTo>
                <a:lnTo>
                  <a:pt x="11700" y="17648"/>
                </a:lnTo>
                <a:cubicBezTo>
                  <a:pt x="17243" y="17398"/>
                  <a:pt x="21600" y="14870"/>
                  <a:pt x="21600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" name="Shape 2638"/>
          <p:cNvSpPr/>
          <p:nvPr/>
        </p:nvSpPr>
        <p:spPr>
          <a:xfrm>
            <a:off x="1391826" y="1149734"/>
            <a:ext cx="279232" cy="2794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31" h="21132" extrusionOk="0">
                <a:moveTo>
                  <a:pt x="19045" y="7530"/>
                </a:moveTo>
                <a:cubicBezTo>
                  <a:pt x="17544" y="9030"/>
                  <a:pt x="15110" y="9030"/>
                  <a:pt x="13610" y="7530"/>
                </a:cubicBezTo>
                <a:cubicBezTo>
                  <a:pt x="12108" y="6031"/>
                  <a:pt x="12108" y="3600"/>
                  <a:pt x="13610" y="2100"/>
                </a:cubicBezTo>
                <a:cubicBezTo>
                  <a:pt x="15110" y="600"/>
                  <a:pt x="17544" y="600"/>
                  <a:pt x="19045" y="2100"/>
                </a:cubicBezTo>
                <a:cubicBezTo>
                  <a:pt x="20546" y="3600"/>
                  <a:pt x="20546" y="6031"/>
                  <a:pt x="19045" y="7530"/>
                </a:cubicBezTo>
                <a:moveTo>
                  <a:pt x="7605" y="16245"/>
                </a:moveTo>
                <a:cubicBezTo>
                  <a:pt x="7256" y="16593"/>
                  <a:pt x="6776" y="16807"/>
                  <a:pt x="6245" y="16807"/>
                </a:cubicBezTo>
                <a:cubicBezTo>
                  <a:pt x="5184" y="16807"/>
                  <a:pt x="4324" y="15948"/>
                  <a:pt x="4324" y="14888"/>
                </a:cubicBezTo>
                <a:cubicBezTo>
                  <a:pt x="4324" y="14358"/>
                  <a:pt x="4539" y="13878"/>
                  <a:pt x="4887" y="13530"/>
                </a:cubicBezTo>
                <a:lnTo>
                  <a:pt x="11678" y="5991"/>
                </a:lnTo>
                <a:cubicBezTo>
                  <a:pt x="11884" y="6798"/>
                  <a:pt x="12298" y="7563"/>
                  <a:pt x="12930" y="8194"/>
                </a:cubicBezTo>
                <a:cubicBezTo>
                  <a:pt x="13569" y="8832"/>
                  <a:pt x="14343" y="9248"/>
                  <a:pt x="15160" y="9451"/>
                </a:cubicBezTo>
                <a:cubicBezTo>
                  <a:pt x="15160" y="9451"/>
                  <a:pt x="7605" y="16245"/>
                  <a:pt x="7605" y="16245"/>
                </a:cubicBezTo>
                <a:close/>
                <a:moveTo>
                  <a:pt x="19724" y="1406"/>
                </a:moveTo>
                <a:cubicBezTo>
                  <a:pt x="17848" y="-468"/>
                  <a:pt x="14806" y="-468"/>
                  <a:pt x="12930" y="1406"/>
                </a:cubicBezTo>
                <a:cubicBezTo>
                  <a:pt x="12024" y="2312"/>
                  <a:pt x="11559" y="3489"/>
                  <a:pt x="11529" y="4676"/>
                </a:cubicBezTo>
                <a:lnTo>
                  <a:pt x="4207" y="12851"/>
                </a:lnTo>
                <a:cubicBezTo>
                  <a:pt x="3686" y="13373"/>
                  <a:pt x="3363" y="14093"/>
                  <a:pt x="3363" y="14888"/>
                </a:cubicBezTo>
                <a:cubicBezTo>
                  <a:pt x="3363" y="15420"/>
                  <a:pt x="3518" y="15912"/>
                  <a:pt x="3769" y="16340"/>
                </a:cubicBezTo>
                <a:cubicBezTo>
                  <a:pt x="2436" y="17104"/>
                  <a:pt x="1907" y="17813"/>
                  <a:pt x="2425" y="19364"/>
                </a:cubicBezTo>
                <a:cubicBezTo>
                  <a:pt x="2487" y="19550"/>
                  <a:pt x="2434" y="19622"/>
                  <a:pt x="2409" y="19658"/>
                </a:cubicBezTo>
                <a:cubicBezTo>
                  <a:pt x="2160" y="20003"/>
                  <a:pt x="1132" y="20167"/>
                  <a:pt x="500" y="20172"/>
                </a:cubicBezTo>
                <a:cubicBezTo>
                  <a:pt x="493" y="20171"/>
                  <a:pt x="487" y="20167"/>
                  <a:pt x="480" y="20167"/>
                </a:cubicBezTo>
                <a:cubicBezTo>
                  <a:pt x="215" y="20167"/>
                  <a:pt x="0" y="20383"/>
                  <a:pt x="0" y="20647"/>
                </a:cubicBezTo>
                <a:cubicBezTo>
                  <a:pt x="0" y="20912"/>
                  <a:pt x="214" y="21126"/>
                  <a:pt x="479" y="21127"/>
                </a:cubicBezTo>
                <a:lnTo>
                  <a:pt x="479" y="21132"/>
                </a:lnTo>
                <a:cubicBezTo>
                  <a:pt x="821" y="21132"/>
                  <a:pt x="2562" y="21088"/>
                  <a:pt x="3189" y="20219"/>
                </a:cubicBezTo>
                <a:cubicBezTo>
                  <a:pt x="3355" y="19988"/>
                  <a:pt x="3516" y="19599"/>
                  <a:pt x="3336" y="19060"/>
                </a:cubicBezTo>
                <a:cubicBezTo>
                  <a:pt x="3030" y="18141"/>
                  <a:pt x="3071" y="17806"/>
                  <a:pt x="4399" y="17082"/>
                </a:cubicBezTo>
                <a:cubicBezTo>
                  <a:pt x="4900" y="17504"/>
                  <a:pt x="5539" y="17767"/>
                  <a:pt x="6245" y="17767"/>
                </a:cubicBezTo>
                <a:cubicBezTo>
                  <a:pt x="7042" y="17767"/>
                  <a:pt x="7762" y="17445"/>
                  <a:pt x="8284" y="16924"/>
                </a:cubicBezTo>
                <a:lnTo>
                  <a:pt x="16485" y="9592"/>
                </a:lnTo>
                <a:cubicBezTo>
                  <a:pt x="17662" y="9554"/>
                  <a:pt x="18826" y="9091"/>
                  <a:pt x="19724" y="8194"/>
                </a:cubicBezTo>
                <a:cubicBezTo>
                  <a:pt x="21600" y="6320"/>
                  <a:pt x="21600" y="3281"/>
                  <a:pt x="19724" y="1406"/>
                </a:cubicBezTo>
                <a:moveTo>
                  <a:pt x="8953" y="11504"/>
                </a:moveTo>
                <a:lnTo>
                  <a:pt x="9633" y="12183"/>
                </a:lnTo>
                <a:lnTo>
                  <a:pt x="12690" y="9807"/>
                </a:lnTo>
                <a:lnTo>
                  <a:pt x="11331" y="8449"/>
                </a:lnTo>
                <a:cubicBezTo>
                  <a:pt x="11331" y="8449"/>
                  <a:pt x="8953" y="11504"/>
                  <a:pt x="8953" y="1150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" name="Shape 2639"/>
          <p:cNvSpPr/>
          <p:nvPr/>
        </p:nvSpPr>
        <p:spPr>
          <a:xfrm>
            <a:off x="1925088" y="1200521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55" y="3086"/>
                </a:moveTo>
                <a:cubicBezTo>
                  <a:pt x="12984" y="3086"/>
                  <a:pt x="12764" y="3432"/>
                  <a:pt x="12764" y="3857"/>
                </a:cubicBezTo>
                <a:cubicBezTo>
                  <a:pt x="12764" y="4284"/>
                  <a:pt x="12984" y="4629"/>
                  <a:pt x="13255" y="4629"/>
                </a:cubicBezTo>
                <a:cubicBezTo>
                  <a:pt x="13525" y="4629"/>
                  <a:pt x="13745" y="4284"/>
                  <a:pt x="13745" y="3857"/>
                </a:cubicBezTo>
                <a:cubicBezTo>
                  <a:pt x="13745" y="3432"/>
                  <a:pt x="13525" y="3086"/>
                  <a:pt x="13255" y="3086"/>
                </a:cubicBezTo>
                <a:moveTo>
                  <a:pt x="20618" y="16495"/>
                </a:moveTo>
                <a:lnTo>
                  <a:pt x="15709" y="12638"/>
                </a:lnTo>
                <a:lnTo>
                  <a:pt x="15709" y="8963"/>
                </a:lnTo>
                <a:lnTo>
                  <a:pt x="20618" y="5105"/>
                </a:lnTo>
                <a:cubicBezTo>
                  <a:pt x="20618" y="5105"/>
                  <a:pt x="20618" y="16495"/>
                  <a:pt x="20618" y="16495"/>
                </a:cubicBezTo>
                <a:close/>
                <a:moveTo>
                  <a:pt x="14727" y="16971"/>
                </a:moveTo>
                <a:lnTo>
                  <a:pt x="982" y="16971"/>
                </a:lnTo>
                <a:lnTo>
                  <a:pt x="982" y="3086"/>
                </a:lnTo>
                <a:cubicBezTo>
                  <a:pt x="982" y="2234"/>
                  <a:pt x="1422" y="1543"/>
                  <a:pt x="1964" y="1543"/>
                </a:cubicBezTo>
                <a:lnTo>
                  <a:pt x="13745" y="1543"/>
                </a:lnTo>
                <a:cubicBezTo>
                  <a:pt x="14287" y="1543"/>
                  <a:pt x="14727" y="2234"/>
                  <a:pt x="14727" y="3086"/>
                </a:cubicBezTo>
                <a:cubicBezTo>
                  <a:pt x="14727" y="3086"/>
                  <a:pt x="14727" y="16971"/>
                  <a:pt x="14727" y="16971"/>
                </a:cubicBezTo>
                <a:close/>
                <a:moveTo>
                  <a:pt x="13745" y="20057"/>
                </a:moveTo>
                <a:lnTo>
                  <a:pt x="1964" y="20057"/>
                </a:lnTo>
                <a:cubicBezTo>
                  <a:pt x="1422" y="20057"/>
                  <a:pt x="982" y="19367"/>
                  <a:pt x="982" y="18514"/>
                </a:cubicBezTo>
                <a:lnTo>
                  <a:pt x="14727" y="18514"/>
                </a:lnTo>
                <a:cubicBezTo>
                  <a:pt x="14727" y="19367"/>
                  <a:pt x="14287" y="20057"/>
                  <a:pt x="13745" y="20057"/>
                </a:cubicBezTo>
                <a:moveTo>
                  <a:pt x="21109" y="3086"/>
                </a:moveTo>
                <a:cubicBezTo>
                  <a:pt x="21030" y="3086"/>
                  <a:pt x="20958" y="3122"/>
                  <a:pt x="20892" y="3175"/>
                </a:cubicBezTo>
                <a:lnTo>
                  <a:pt x="20890" y="3167"/>
                </a:lnTo>
                <a:lnTo>
                  <a:pt x="15709" y="7237"/>
                </a:lnTo>
                <a:lnTo>
                  <a:pt x="15709" y="3086"/>
                </a:lnTo>
                <a:cubicBezTo>
                  <a:pt x="15709" y="1382"/>
                  <a:pt x="14830" y="0"/>
                  <a:pt x="13745" y="0"/>
                </a:cubicBezTo>
                <a:lnTo>
                  <a:pt x="1964" y="0"/>
                </a:lnTo>
                <a:cubicBezTo>
                  <a:pt x="879" y="0"/>
                  <a:pt x="0" y="1382"/>
                  <a:pt x="0" y="3086"/>
                </a:cubicBezTo>
                <a:lnTo>
                  <a:pt x="0" y="18514"/>
                </a:lnTo>
                <a:cubicBezTo>
                  <a:pt x="0" y="20219"/>
                  <a:pt x="879" y="21600"/>
                  <a:pt x="1964" y="21600"/>
                </a:cubicBezTo>
                <a:lnTo>
                  <a:pt x="13745" y="21600"/>
                </a:lnTo>
                <a:cubicBezTo>
                  <a:pt x="14830" y="21600"/>
                  <a:pt x="15709" y="20219"/>
                  <a:pt x="15709" y="18514"/>
                </a:cubicBezTo>
                <a:lnTo>
                  <a:pt x="15709" y="14363"/>
                </a:lnTo>
                <a:lnTo>
                  <a:pt x="20890" y="18433"/>
                </a:lnTo>
                <a:lnTo>
                  <a:pt x="20892" y="18427"/>
                </a:lnTo>
                <a:cubicBezTo>
                  <a:pt x="20958" y="18478"/>
                  <a:pt x="21030" y="18514"/>
                  <a:pt x="21109" y="18514"/>
                </a:cubicBezTo>
                <a:cubicBezTo>
                  <a:pt x="21380" y="18514"/>
                  <a:pt x="21600" y="18170"/>
                  <a:pt x="21600" y="17743"/>
                </a:cubicBezTo>
                <a:lnTo>
                  <a:pt x="21600" y="3857"/>
                </a:lnTo>
                <a:cubicBezTo>
                  <a:pt x="21600" y="3432"/>
                  <a:pt x="21380" y="3086"/>
                  <a:pt x="21109" y="3086"/>
                </a:cubicBezTo>
                <a:moveTo>
                  <a:pt x="10309" y="6171"/>
                </a:moveTo>
                <a:cubicBezTo>
                  <a:pt x="10038" y="6171"/>
                  <a:pt x="9818" y="5827"/>
                  <a:pt x="9818" y="5400"/>
                </a:cubicBezTo>
                <a:cubicBezTo>
                  <a:pt x="9818" y="4974"/>
                  <a:pt x="10038" y="4629"/>
                  <a:pt x="10309" y="4629"/>
                </a:cubicBezTo>
                <a:cubicBezTo>
                  <a:pt x="10580" y="4629"/>
                  <a:pt x="10800" y="4974"/>
                  <a:pt x="10800" y="5400"/>
                </a:cubicBezTo>
                <a:cubicBezTo>
                  <a:pt x="10800" y="5827"/>
                  <a:pt x="10580" y="6171"/>
                  <a:pt x="10309" y="6171"/>
                </a:cubicBezTo>
                <a:moveTo>
                  <a:pt x="10309" y="3086"/>
                </a:moveTo>
                <a:cubicBezTo>
                  <a:pt x="9496" y="3086"/>
                  <a:pt x="8836" y="4123"/>
                  <a:pt x="8836" y="5400"/>
                </a:cubicBezTo>
                <a:cubicBezTo>
                  <a:pt x="8836" y="6678"/>
                  <a:pt x="9496" y="7714"/>
                  <a:pt x="10309" y="7714"/>
                </a:cubicBezTo>
                <a:cubicBezTo>
                  <a:pt x="11123" y="7714"/>
                  <a:pt x="11782" y="6678"/>
                  <a:pt x="11782" y="5400"/>
                </a:cubicBezTo>
                <a:cubicBezTo>
                  <a:pt x="11782" y="4123"/>
                  <a:pt x="11123" y="3086"/>
                  <a:pt x="10309" y="308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" name="Shape 2640"/>
          <p:cNvSpPr/>
          <p:nvPr/>
        </p:nvSpPr>
        <p:spPr>
          <a:xfrm>
            <a:off x="2458349" y="1200521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6495"/>
                </a:moveTo>
                <a:lnTo>
                  <a:pt x="19636" y="15723"/>
                </a:lnTo>
                <a:lnTo>
                  <a:pt x="19636" y="5877"/>
                </a:lnTo>
                <a:lnTo>
                  <a:pt x="20618" y="5105"/>
                </a:lnTo>
                <a:cubicBezTo>
                  <a:pt x="20618" y="5105"/>
                  <a:pt x="20618" y="16495"/>
                  <a:pt x="20618" y="16495"/>
                </a:cubicBezTo>
                <a:close/>
                <a:moveTo>
                  <a:pt x="18655" y="14952"/>
                </a:moveTo>
                <a:lnTo>
                  <a:pt x="16691" y="13409"/>
                </a:lnTo>
                <a:lnTo>
                  <a:pt x="16691" y="8191"/>
                </a:lnTo>
                <a:lnTo>
                  <a:pt x="18655" y="6648"/>
                </a:lnTo>
                <a:cubicBezTo>
                  <a:pt x="18655" y="6648"/>
                  <a:pt x="18655" y="14952"/>
                  <a:pt x="18655" y="14952"/>
                </a:cubicBezTo>
                <a:close/>
                <a:moveTo>
                  <a:pt x="15709" y="6171"/>
                </a:moveTo>
                <a:lnTo>
                  <a:pt x="982" y="6171"/>
                </a:lnTo>
                <a:lnTo>
                  <a:pt x="982" y="3086"/>
                </a:lnTo>
                <a:cubicBezTo>
                  <a:pt x="982" y="2234"/>
                  <a:pt x="1422" y="1543"/>
                  <a:pt x="1964" y="1543"/>
                </a:cubicBezTo>
                <a:lnTo>
                  <a:pt x="14727" y="1543"/>
                </a:lnTo>
                <a:cubicBezTo>
                  <a:pt x="15269" y="1543"/>
                  <a:pt x="15709" y="2234"/>
                  <a:pt x="15709" y="3086"/>
                </a:cubicBezTo>
                <a:cubicBezTo>
                  <a:pt x="15709" y="3086"/>
                  <a:pt x="15709" y="6171"/>
                  <a:pt x="15709" y="6171"/>
                </a:cubicBezTo>
                <a:close/>
                <a:moveTo>
                  <a:pt x="15709" y="18514"/>
                </a:moveTo>
                <a:cubicBezTo>
                  <a:pt x="15709" y="19367"/>
                  <a:pt x="15269" y="20057"/>
                  <a:pt x="14727" y="20057"/>
                </a:cubicBezTo>
                <a:lnTo>
                  <a:pt x="1964" y="20057"/>
                </a:lnTo>
                <a:cubicBezTo>
                  <a:pt x="1422" y="20057"/>
                  <a:pt x="982" y="19367"/>
                  <a:pt x="982" y="18514"/>
                </a:cubicBezTo>
                <a:lnTo>
                  <a:pt x="982" y="7714"/>
                </a:lnTo>
                <a:lnTo>
                  <a:pt x="15709" y="7714"/>
                </a:lnTo>
                <a:cubicBezTo>
                  <a:pt x="15709" y="7714"/>
                  <a:pt x="15709" y="18514"/>
                  <a:pt x="15709" y="18514"/>
                </a:cubicBezTo>
                <a:close/>
                <a:moveTo>
                  <a:pt x="21109" y="3086"/>
                </a:moveTo>
                <a:cubicBezTo>
                  <a:pt x="21030" y="3086"/>
                  <a:pt x="20958" y="3122"/>
                  <a:pt x="20892" y="3175"/>
                </a:cubicBezTo>
                <a:lnTo>
                  <a:pt x="20890" y="3167"/>
                </a:lnTo>
                <a:lnTo>
                  <a:pt x="16691" y="6467"/>
                </a:lnTo>
                <a:lnTo>
                  <a:pt x="16691" y="3086"/>
                </a:lnTo>
                <a:cubicBezTo>
                  <a:pt x="16691" y="1382"/>
                  <a:pt x="15812" y="0"/>
                  <a:pt x="14727" y="0"/>
                </a:cubicBezTo>
                <a:lnTo>
                  <a:pt x="1964" y="0"/>
                </a:lnTo>
                <a:cubicBezTo>
                  <a:pt x="879" y="0"/>
                  <a:pt x="0" y="1382"/>
                  <a:pt x="0" y="3086"/>
                </a:cubicBezTo>
                <a:lnTo>
                  <a:pt x="0" y="18514"/>
                </a:lnTo>
                <a:cubicBezTo>
                  <a:pt x="0" y="20219"/>
                  <a:pt x="879" y="21600"/>
                  <a:pt x="1964" y="21600"/>
                </a:cubicBezTo>
                <a:lnTo>
                  <a:pt x="14727" y="21600"/>
                </a:lnTo>
                <a:cubicBezTo>
                  <a:pt x="15812" y="21600"/>
                  <a:pt x="16691" y="20219"/>
                  <a:pt x="16691" y="18514"/>
                </a:cubicBezTo>
                <a:lnTo>
                  <a:pt x="16691" y="15134"/>
                </a:lnTo>
                <a:lnTo>
                  <a:pt x="20890" y="18433"/>
                </a:lnTo>
                <a:lnTo>
                  <a:pt x="20892" y="18426"/>
                </a:lnTo>
                <a:cubicBezTo>
                  <a:pt x="20958" y="18478"/>
                  <a:pt x="21030" y="18514"/>
                  <a:pt x="21109" y="18514"/>
                </a:cubicBezTo>
                <a:cubicBezTo>
                  <a:pt x="21380" y="18514"/>
                  <a:pt x="21600" y="18169"/>
                  <a:pt x="21600" y="17743"/>
                </a:cubicBezTo>
                <a:lnTo>
                  <a:pt x="21600" y="3857"/>
                </a:lnTo>
                <a:cubicBezTo>
                  <a:pt x="21600" y="3432"/>
                  <a:pt x="21380" y="3086"/>
                  <a:pt x="21109" y="3086"/>
                </a:cubicBezTo>
                <a:moveTo>
                  <a:pt x="12273" y="3086"/>
                </a:moveTo>
                <a:cubicBezTo>
                  <a:pt x="12002" y="3086"/>
                  <a:pt x="11782" y="3432"/>
                  <a:pt x="11782" y="3857"/>
                </a:cubicBezTo>
                <a:cubicBezTo>
                  <a:pt x="11782" y="4284"/>
                  <a:pt x="12002" y="4629"/>
                  <a:pt x="12273" y="4629"/>
                </a:cubicBezTo>
                <a:cubicBezTo>
                  <a:pt x="12544" y="4629"/>
                  <a:pt x="12764" y="4284"/>
                  <a:pt x="12764" y="3857"/>
                </a:cubicBezTo>
                <a:cubicBezTo>
                  <a:pt x="12764" y="3432"/>
                  <a:pt x="12544" y="3086"/>
                  <a:pt x="12273" y="3086"/>
                </a:cubicBezTo>
                <a:moveTo>
                  <a:pt x="14236" y="3086"/>
                </a:moveTo>
                <a:cubicBezTo>
                  <a:pt x="13966" y="3086"/>
                  <a:pt x="13745" y="3432"/>
                  <a:pt x="13745" y="3857"/>
                </a:cubicBezTo>
                <a:cubicBezTo>
                  <a:pt x="13745" y="4284"/>
                  <a:pt x="13966" y="4629"/>
                  <a:pt x="14236" y="4629"/>
                </a:cubicBezTo>
                <a:cubicBezTo>
                  <a:pt x="14507" y="4629"/>
                  <a:pt x="14727" y="4284"/>
                  <a:pt x="14727" y="3857"/>
                </a:cubicBezTo>
                <a:cubicBezTo>
                  <a:pt x="14727" y="3432"/>
                  <a:pt x="14507" y="3086"/>
                  <a:pt x="14236" y="3086"/>
                </a:cubicBezTo>
                <a:moveTo>
                  <a:pt x="5400" y="10800"/>
                </a:moveTo>
                <a:cubicBezTo>
                  <a:pt x="6214" y="10800"/>
                  <a:pt x="6873" y="11837"/>
                  <a:pt x="6873" y="13114"/>
                </a:cubicBezTo>
                <a:cubicBezTo>
                  <a:pt x="6873" y="14393"/>
                  <a:pt x="6214" y="15429"/>
                  <a:pt x="5400" y="15429"/>
                </a:cubicBezTo>
                <a:cubicBezTo>
                  <a:pt x="4586" y="15429"/>
                  <a:pt x="3927" y="14393"/>
                  <a:pt x="3927" y="13114"/>
                </a:cubicBezTo>
                <a:cubicBezTo>
                  <a:pt x="3927" y="11837"/>
                  <a:pt x="4586" y="10800"/>
                  <a:pt x="5400" y="10800"/>
                </a:cubicBezTo>
                <a:moveTo>
                  <a:pt x="11291" y="10800"/>
                </a:moveTo>
                <a:cubicBezTo>
                  <a:pt x="12104" y="10800"/>
                  <a:pt x="12764" y="11837"/>
                  <a:pt x="12764" y="13114"/>
                </a:cubicBezTo>
                <a:cubicBezTo>
                  <a:pt x="12764" y="14393"/>
                  <a:pt x="12104" y="15429"/>
                  <a:pt x="11291" y="15429"/>
                </a:cubicBezTo>
                <a:cubicBezTo>
                  <a:pt x="10477" y="15429"/>
                  <a:pt x="9818" y="14393"/>
                  <a:pt x="9818" y="13114"/>
                </a:cubicBezTo>
                <a:cubicBezTo>
                  <a:pt x="9818" y="11837"/>
                  <a:pt x="10477" y="10800"/>
                  <a:pt x="11291" y="10800"/>
                </a:cubicBezTo>
                <a:moveTo>
                  <a:pt x="5400" y="16971"/>
                </a:moveTo>
                <a:lnTo>
                  <a:pt x="11291" y="16971"/>
                </a:lnTo>
                <a:cubicBezTo>
                  <a:pt x="12647" y="16971"/>
                  <a:pt x="13745" y="15245"/>
                  <a:pt x="13745" y="13114"/>
                </a:cubicBezTo>
                <a:cubicBezTo>
                  <a:pt x="13745" y="10984"/>
                  <a:pt x="12647" y="9257"/>
                  <a:pt x="11291" y="9257"/>
                </a:cubicBezTo>
                <a:cubicBezTo>
                  <a:pt x="9935" y="9257"/>
                  <a:pt x="8836" y="10984"/>
                  <a:pt x="8836" y="13114"/>
                </a:cubicBezTo>
                <a:cubicBezTo>
                  <a:pt x="8836" y="13987"/>
                  <a:pt x="9028" y="14782"/>
                  <a:pt x="9338" y="15429"/>
                </a:cubicBezTo>
                <a:lnTo>
                  <a:pt x="7352" y="15429"/>
                </a:lnTo>
                <a:cubicBezTo>
                  <a:pt x="7663" y="14782"/>
                  <a:pt x="7855" y="13987"/>
                  <a:pt x="7855" y="13114"/>
                </a:cubicBezTo>
                <a:cubicBezTo>
                  <a:pt x="7855" y="10984"/>
                  <a:pt x="6755" y="9257"/>
                  <a:pt x="5400" y="9257"/>
                </a:cubicBezTo>
                <a:cubicBezTo>
                  <a:pt x="4044" y="9257"/>
                  <a:pt x="2945" y="10984"/>
                  <a:pt x="2945" y="13114"/>
                </a:cubicBezTo>
                <a:cubicBezTo>
                  <a:pt x="2945" y="15245"/>
                  <a:pt x="4044" y="16971"/>
                  <a:pt x="5400" y="1697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" name="Shape 2641"/>
          <p:cNvSpPr/>
          <p:nvPr/>
        </p:nvSpPr>
        <p:spPr>
          <a:xfrm>
            <a:off x="2991610" y="1200521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6606"/>
                </a:moveTo>
                <a:lnTo>
                  <a:pt x="16691" y="14138"/>
                </a:lnTo>
                <a:lnTo>
                  <a:pt x="16691" y="7462"/>
                </a:lnTo>
                <a:lnTo>
                  <a:pt x="20618" y="4994"/>
                </a:lnTo>
                <a:cubicBezTo>
                  <a:pt x="20618" y="4994"/>
                  <a:pt x="20618" y="16606"/>
                  <a:pt x="20618" y="16606"/>
                </a:cubicBezTo>
                <a:close/>
                <a:moveTo>
                  <a:pt x="21109" y="3086"/>
                </a:moveTo>
                <a:cubicBezTo>
                  <a:pt x="21030" y="3086"/>
                  <a:pt x="20958" y="3122"/>
                  <a:pt x="20892" y="3174"/>
                </a:cubicBezTo>
                <a:lnTo>
                  <a:pt x="20890" y="3167"/>
                </a:lnTo>
                <a:lnTo>
                  <a:pt x="16018" y="6229"/>
                </a:lnTo>
                <a:cubicBezTo>
                  <a:pt x="16013" y="6233"/>
                  <a:pt x="16008" y="6235"/>
                  <a:pt x="16003" y="6239"/>
                </a:cubicBezTo>
                <a:lnTo>
                  <a:pt x="15980" y="6252"/>
                </a:lnTo>
                <a:lnTo>
                  <a:pt x="15983" y="6260"/>
                </a:lnTo>
                <a:cubicBezTo>
                  <a:pt x="15822" y="6387"/>
                  <a:pt x="15709" y="6641"/>
                  <a:pt x="15709" y="6943"/>
                </a:cubicBezTo>
                <a:lnTo>
                  <a:pt x="15709" y="14657"/>
                </a:lnTo>
                <a:cubicBezTo>
                  <a:pt x="15709" y="14959"/>
                  <a:pt x="15822" y="15213"/>
                  <a:pt x="15983" y="15340"/>
                </a:cubicBezTo>
                <a:lnTo>
                  <a:pt x="15980" y="15347"/>
                </a:lnTo>
                <a:lnTo>
                  <a:pt x="16002" y="15360"/>
                </a:lnTo>
                <a:cubicBezTo>
                  <a:pt x="16008" y="15365"/>
                  <a:pt x="16013" y="15368"/>
                  <a:pt x="16018" y="15371"/>
                </a:cubicBezTo>
                <a:lnTo>
                  <a:pt x="20890" y="18433"/>
                </a:lnTo>
                <a:lnTo>
                  <a:pt x="20892" y="18426"/>
                </a:lnTo>
                <a:cubicBezTo>
                  <a:pt x="20958" y="18478"/>
                  <a:pt x="21030" y="18514"/>
                  <a:pt x="21109" y="18514"/>
                </a:cubicBezTo>
                <a:cubicBezTo>
                  <a:pt x="21380" y="18514"/>
                  <a:pt x="21600" y="18169"/>
                  <a:pt x="21600" y="17743"/>
                </a:cubicBezTo>
                <a:lnTo>
                  <a:pt x="21600" y="3857"/>
                </a:lnTo>
                <a:cubicBezTo>
                  <a:pt x="21600" y="3431"/>
                  <a:pt x="21380" y="3086"/>
                  <a:pt x="21109" y="3086"/>
                </a:cubicBezTo>
                <a:moveTo>
                  <a:pt x="13745" y="18514"/>
                </a:moveTo>
                <a:cubicBezTo>
                  <a:pt x="13745" y="19367"/>
                  <a:pt x="13306" y="20057"/>
                  <a:pt x="12764" y="20057"/>
                </a:cubicBezTo>
                <a:lnTo>
                  <a:pt x="1964" y="20057"/>
                </a:lnTo>
                <a:cubicBezTo>
                  <a:pt x="1422" y="20057"/>
                  <a:pt x="982" y="19367"/>
                  <a:pt x="982" y="18514"/>
                </a:cubicBezTo>
                <a:lnTo>
                  <a:pt x="982" y="3086"/>
                </a:lnTo>
                <a:cubicBezTo>
                  <a:pt x="982" y="2233"/>
                  <a:pt x="1422" y="1543"/>
                  <a:pt x="1964" y="1543"/>
                </a:cubicBezTo>
                <a:lnTo>
                  <a:pt x="12764" y="1543"/>
                </a:lnTo>
                <a:cubicBezTo>
                  <a:pt x="13306" y="1543"/>
                  <a:pt x="13745" y="2233"/>
                  <a:pt x="13745" y="3086"/>
                </a:cubicBezTo>
                <a:cubicBezTo>
                  <a:pt x="13745" y="3086"/>
                  <a:pt x="13745" y="18514"/>
                  <a:pt x="13745" y="18514"/>
                </a:cubicBezTo>
                <a:close/>
                <a:moveTo>
                  <a:pt x="12764" y="0"/>
                </a:moveTo>
                <a:lnTo>
                  <a:pt x="1964" y="0"/>
                </a:lnTo>
                <a:cubicBezTo>
                  <a:pt x="879" y="0"/>
                  <a:pt x="0" y="1382"/>
                  <a:pt x="0" y="3086"/>
                </a:cubicBezTo>
                <a:lnTo>
                  <a:pt x="0" y="18514"/>
                </a:lnTo>
                <a:cubicBezTo>
                  <a:pt x="0" y="20219"/>
                  <a:pt x="879" y="21600"/>
                  <a:pt x="1964" y="21600"/>
                </a:cubicBezTo>
                <a:lnTo>
                  <a:pt x="12764" y="21600"/>
                </a:lnTo>
                <a:cubicBezTo>
                  <a:pt x="13848" y="21600"/>
                  <a:pt x="14727" y="20219"/>
                  <a:pt x="14727" y="18514"/>
                </a:cubicBezTo>
                <a:lnTo>
                  <a:pt x="14727" y="3086"/>
                </a:lnTo>
                <a:cubicBezTo>
                  <a:pt x="14727" y="1382"/>
                  <a:pt x="13848" y="0"/>
                  <a:pt x="12764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" name="Shape 2642"/>
          <p:cNvSpPr/>
          <p:nvPr/>
        </p:nvSpPr>
        <p:spPr>
          <a:xfrm>
            <a:off x="3524871" y="1162431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0800"/>
                </a:moveTo>
                <a:cubicBezTo>
                  <a:pt x="6653" y="10800"/>
                  <a:pt x="6873" y="10559"/>
                  <a:pt x="6873" y="10260"/>
                </a:cubicBezTo>
                <a:cubicBezTo>
                  <a:pt x="6873" y="9962"/>
                  <a:pt x="6653" y="9720"/>
                  <a:pt x="6382" y="9720"/>
                </a:cubicBezTo>
                <a:cubicBezTo>
                  <a:pt x="6110" y="9720"/>
                  <a:pt x="5891" y="9962"/>
                  <a:pt x="5891" y="10260"/>
                </a:cubicBezTo>
                <a:cubicBezTo>
                  <a:pt x="5891" y="10559"/>
                  <a:pt x="6110" y="10800"/>
                  <a:pt x="6382" y="10800"/>
                </a:cubicBezTo>
                <a:moveTo>
                  <a:pt x="3436" y="10800"/>
                </a:moveTo>
                <a:cubicBezTo>
                  <a:pt x="3708" y="10800"/>
                  <a:pt x="3927" y="11042"/>
                  <a:pt x="3927" y="11340"/>
                </a:cubicBezTo>
                <a:cubicBezTo>
                  <a:pt x="3927" y="11639"/>
                  <a:pt x="3708" y="11880"/>
                  <a:pt x="3436" y="11880"/>
                </a:cubicBezTo>
                <a:cubicBezTo>
                  <a:pt x="3165" y="11880"/>
                  <a:pt x="2945" y="11639"/>
                  <a:pt x="2945" y="11340"/>
                </a:cubicBezTo>
                <a:cubicBezTo>
                  <a:pt x="2945" y="11042"/>
                  <a:pt x="3165" y="10800"/>
                  <a:pt x="3436" y="10800"/>
                </a:cubicBezTo>
                <a:moveTo>
                  <a:pt x="3436" y="12960"/>
                </a:moveTo>
                <a:cubicBezTo>
                  <a:pt x="4249" y="12960"/>
                  <a:pt x="4909" y="12235"/>
                  <a:pt x="4909" y="11340"/>
                </a:cubicBezTo>
                <a:cubicBezTo>
                  <a:pt x="4909" y="10446"/>
                  <a:pt x="4249" y="9720"/>
                  <a:pt x="3436" y="9720"/>
                </a:cubicBezTo>
                <a:cubicBezTo>
                  <a:pt x="2623" y="9720"/>
                  <a:pt x="1964" y="10446"/>
                  <a:pt x="1964" y="11340"/>
                </a:cubicBezTo>
                <a:cubicBezTo>
                  <a:pt x="1964" y="12235"/>
                  <a:pt x="2623" y="12960"/>
                  <a:pt x="3436" y="12960"/>
                </a:cubicBezTo>
                <a:moveTo>
                  <a:pt x="14236" y="18360"/>
                </a:moveTo>
                <a:lnTo>
                  <a:pt x="2455" y="18360"/>
                </a:lnTo>
                <a:cubicBezTo>
                  <a:pt x="2183" y="18360"/>
                  <a:pt x="1964" y="18602"/>
                  <a:pt x="1964" y="18900"/>
                </a:cubicBezTo>
                <a:cubicBezTo>
                  <a:pt x="1964" y="19199"/>
                  <a:pt x="2183" y="19440"/>
                  <a:pt x="2455" y="19440"/>
                </a:cubicBezTo>
                <a:lnTo>
                  <a:pt x="14236" y="19440"/>
                </a:lnTo>
                <a:cubicBezTo>
                  <a:pt x="14508" y="19440"/>
                  <a:pt x="14727" y="19199"/>
                  <a:pt x="14727" y="18900"/>
                </a:cubicBezTo>
                <a:cubicBezTo>
                  <a:pt x="14727" y="18602"/>
                  <a:pt x="14508" y="18360"/>
                  <a:pt x="14236" y="18360"/>
                </a:cubicBezTo>
                <a:moveTo>
                  <a:pt x="20618" y="18105"/>
                </a:moveTo>
                <a:lnTo>
                  <a:pt x="16691" y="16377"/>
                </a:lnTo>
                <a:lnTo>
                  <a:pt x="16691" y="12784"/>
                </a:lnTo>
                <a:lnTo>
                  <a:pt x="20618" y="11056"/>
                </a:lnTo>
                <a:cubicBezTo>
                  <a:pt x="20618" y="11056"/>
                  <a:pt x="20618" y="18105"/>
                  <a:pt x="20618" y="18105"/>
                </a:cubicBezTo>
                <a:close/>
                <a:moveTo>
                  <a:pt x="15709" y="19440"/>
                </a:moveTo>
                <a:cubicBezTo>
                  <a:pt x="15709" y="20037"/>
                  <a:pt x="15269" y="20520"/>
                  <a:pt x="14727" y="20520"/>
                </a:cubicBezTo>
                <a:lnTo>
                  <a:pt x="1964" y="20520"/>
                </a:lnTo>
                <a:cubicBezTo>
                  <a:pt x="1422" y="20520"/>
                  <a:pt x="982" y="20037"/>
                  <a:pt x="982" y="19440"/>
                </a:cubicBezTo>
                <a:lnTo>
                  <a:pt x="982" y="9720"/>
                </a:lnTo>
                <a:cubicBezTo>
                  <a:pt x="982" y="9124"/>
                  <a:pt x="1422" y="8640"/>
                  <a:pt x="1964" y="8640"/>
                </a:cubicBezTo>
                <a:lnTo>
                  <a:pt x="14727" y="8640"/>
                </a:lnTo>
                <a:cubicBezTo>
                  <a:pt x="15269" y="8640"/>
                  <a:pt x="15709" y="9124"/>
                  <a:pt x="15709" y="9720"/>
                </a:cubicBezTo>
                <a:cubicBezTo>
                  <a:pt x="15709" y="9720"/>
                  <a:pt x="15709" y="19440"/>
                  <a:pt x="15709" y="19440"/>
                </a:cubicBezTo>
                <a:close/>
                <a:moveTo>
                  <a:pt x="1964" y="4320"/>
                </a:moveTo>
                <a:cubicBezTo>
                  <a:pt x="1964" y="2531"/>
                  <a:pt x="3282" y="1080"/>
                  <a:pt x="4909" y="1080"/>
                </a:cubicBezTo>
                <a:cubicBezTo>
                  <a:pt x="6536" y="1080"/>
                  <a:pt x="7855" y="2531"/>
                  <a:pt x="7855" y="4320"/>
                </a:cubicBezTo>
                <a:cubicBezTo>
                  <a:pt x="7855" y="6110"/>
                  <a:pt x="6536" y="7560"/>
                  <a:pt x="4909" y="7560"/>
                </a:cubicBezTo>
                <a:cubicBezTo>
                  <a:pt x="3282" y="7560"/>
                  <a:pt x="1964" y="6110"/>
                  <a:pt x="1964" y="4320"/>
                </a:cubicBezTo>
                <a:moveTo>
                  <a:pt x="9190" y="7560"/>
                </a:moveTo>
                <a:lnTo>
                  <a:pt x="7501" y="7560"/>
                </a:lnTo>
                <a:cubicBezTo>
                  <a:pt x="7839" y="7233"/>
                  <a:pt x="8122" y="6840"/>
                  <a:pt x="8342" y="6404"/>
                </a:cubicBezTo>
                <a:cubicBezTo>
                  <a:pt x="8562" y="6842"/>
                  <a:pt x="8851" y="7232"/>
                  <a:pt x="9190" y="7560"/>
                </a:cubicBezTo>
                <a:moveTo>
                  <a:pt x="11782" y="1080"/>
                </a:moveTo>
                <a:cubicBezTo>
                  <a:pt x="13409" y="1080"/>
                  <a:pt x="14727" y="2531"/>
                  <a:pt x="14727" y="4320"/>
                </a:cubicBezTo>
                <a:cubicBezTo>
                  <a:pt x="14727" y="6110"/>
                  <a:pt x="13409" y="7560"/>
                  <a:pt x="11782" y="7560"/>
                </a:cubicBezTo>
                <a:cubicBezTo>
                  <a:pt x="10155" y="7560"/>
                  <a:pt x="8836" y="6110"/>
                  <a:pt x="8836" y="4320"/>
                </a:cubicBezTo>
                <a:cubicBezTo>
                  <a:pt x="8836" y="2531"/>
                  <a:pt x="10155" y="1080"/>
                  <a:pt x="11782" y="1080"/>
                </a:cubicBezTo>
                <a:moveTo>
                  <a:pt x="21109" y="9720"/>
                </a:moveTo>
                <a:cubicBezTo>
                  <a:pt x="21030" y="9720"/>
                  <a:pt x="20958" y="9745"/>
                  <a:pt x="20892" y="9782"/>
                </a:cubicBezTo>
                <a:lnTo>
                  <a:pt x="20890" y="9777"/>
                </a:lnTo>
                <a:lnTo>
                  <a:pt x="16691" y="11625"/>
                </a:lnTo>
                <a:lnTo>
                  <a:pt x="16691" y="9720"/>
                </a:lnTo>
                <a:cubicBezTo>
                  <a:pt x="16691" y="8527"/>
                  <a:pt x="15812" y="7560"/>
                  <a:pt x="14727" y="7560"/>
                </a:cubicBezTo>
                <a:lnTo>
                  <a:pt x="14373" y="7560"/>
                </a:lnTo>
                <a:cubicBezTo>
                  <a:pt x="15191" y="6768"/>
                  <a:pt x="15709" y="5612"/>
                  <a:pt x="15709" y="4320"/>
                </a:cubicBezTo>
                <a:cubicBezTo>
                  <a:pt x="15709" y="1934"/>
                  <a:pt x="13951" y="0"/>
                  <a:pt x="11782" y="0"/>
                </a:cubicBezTo>
                <a:cubicBezTo>
                  <a:pt x="10302" y="0"/>
                  <a:pt x="9015" y="901"/>
                  <a:pt x="8345" y="2231"/>
                </a:cubicBezTo>
                <a:cubicBezTo>
                  <a:pt x="7676" y="901"/>
                  <a:pt x="6389" y="0"/>
                  <a:pt x="4909" y="0"/>
                </a:cubicBezTo>
                <a:cubicBezTo>
                  <a:pt x="2740" y="0"/>
                  <a:pt x="982" y="1934"/>
                  <a:pt x="982" y="4320"/>
                </a:cubicBezTo>
                <a:cubicBezTo>
                  <a:pt x="982" y="5612"/>
                  <a:pt x="1501" y="6768"/>
                  <a:pt x="2317" y="7560"/>
                </a:cubicBezTo>
                <a:lnTo>
                  <a:pt x="1964" y="7560"/>
                </a:lnTo>
                <a:cubicBezTo>
                  <a:pt x="879" y="7560"/>
                  <a:pt x="0" y="8527"/>
                  <a:pt x="0" y="9720"/>
                </a:cubicBezTo>
                <a:lnTo>
                  <a:pt x="0" y="19440"/>
                </a:lnTo>
                <a:cubicBezTo>
                  <a:pt x="0" y="20633"/>
                  <a:pt x="879" y="21600"/>
                  <a:pt x="1964" y="21600"/>
                </a:cubicBezTo>
                <a:lnTo>
                  <a:pt x="14727" y="21600"/>
                </a:lnTo>
                <a:cubicBezTo>
                  <a:pt x="15812" y="21600"/>
                  <a:pt x="16691" y="20633"/>
                  <a:pt x="16691" y="19440"/>
                </a:cubicBezTo>
                <a:lnTo>
                  <a:pt x="16691" y="17536"/>
                </a:lnTo>
                <a:lnTo>
                  <a:pt x="20890" y="19383"/>
                </a:lnTo>
                <a:lnTo>
                  <a:pt x="20891" y="19379"/>
                </a:lnTo>
                <a:cubicBezTo>
                  <a:pt x="20958" y="19415"/>
                  <a:pt x="21030" y="19440"/>
                  <a:pt x="21109" y="19440"/>
                </a:cubicBezTo>
                <a:cubicBezTo>
                  <a:pt x="21380" y="19440"/>
                  <a:pt x="21600" y="19199"/>
                  <a:pt x="21600" y="18900"/>
                </a:cubicBezTo>
                <a:lnTo>
                  <a:pt x="21600" y="10260"/>
                </a:lnTo>
                <a:cubicBezTo>
                  <a:pt x="21600" y="9962"/>
                  <a:pt x="21380" y="9720"/>
                  <a:pt x="21109" y="9720"/>
                </a:cubicBezTo>
                <a:moveTo>
                  <a:pt x="11782" y="5400"/>
                </a:moveTo>
                <a:cubicBezTo>
                  <a:pt x="12324" y="5400"/>
                  <a:pt x="12764" y="4916"/>
                  <a:pt x="12764" y="4320"/>
                </a:cubicBezTo>
                <a:cubicBezTo>
                  <a:pt x="12764" y="3724"/>
                  <a:pt x="12324" y="3240"/>
                  <a:pt x="11782" y="3240"/>
                </a:cubicBezTo>
                <a:cubicBezTo>
                  <a:pt x="11240" y="3240"/>
                  <a:pt x="10800" y="3724"/>
                  <a:pt x="10800" y="4320"/>
                </a:cubicBezTo>
                <a:cubicBezTo>
                  <a:pt x="10800" y="4916"/>
                  <a:pt x="11240" y="5400"/>
                  <a:pt x="11782" y="5400"/>
                </a:cubicBezTo>
                <a:moveTo>
                  <a:pt x="4909" y="5400"/>
                </a:moveTo>
                <a:cubicBezTo>
                  <a:pt x="5451" y="5400"/>
                  <a:pt x="5891" y="4916"/>
                  <a:pt x="5891" y="4320"/>
                </a:cubicBezTo>
                <a:cubicBezTo>
                  <a:pt x="5891" y="3724"/>
                  <a:pt x="5451" y="3240"/>
                  <a:pt x="4909" y="3240"/>
                </a:cubicBezTo>
                <a:cubicBezTo>
                  <a:pt x="4367" y="3240"/>
                  <a:pt x="3927" y="3724"/>
                  <a:pt x="3927" y="4320"/>
                </a:cubicBezTo>
                <a:cubicBezTo>
                  <a:pt x="3927" y="4916"/>
                  <a:pt x="4367" y="5400"/>
                  <a:pt x="4909" y="5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" name="Shape 2643"/>
          <p:cNvSpPr/>
          <p:nvPr/>
        </p:nvSpPr>
        <p:spPr>
          <a:xfrm>
            <a:off x="4121615" y="1149734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00" y="1473"/>
                </a:moveTo>
                <a:lnTo>
                  <a:pt x="9900" y="1473"/>
                </a:lnTo>
                <a:cubicBezTo>
                  <a:pt x="9403" y="1473"/>
                  <a:pt x="9000" y="1692"/>
                  <a:pt x="9000" y="1964"/>
                </a:cubicBezTo>
                <a:cubicBezTo>
                  <a:pt x="9000" y="2235"/>
                  <a:pt x="9403" y="2455"/>
                  <a:pt x="9900" y="2455"/>
                </a:cubicBezTo>
                <a:lnTo>
                  <a:pt x="11700" y="2455"/>
                </a:lnTo>
                <a:cubicBezTo>
                  <a:pt x="12197" y="2455"/>
                  <a:pt x="12600" y="2235"/>
                  <a:pt x="12600" y="1964"/>
                </a:cubicBezTo>
                <a:cubicBezTo>
                  <a:pt x="12600" y="1692"/>
                  <a:pt x="12197" y="1473"/>
                  <a:pt x="11700" y="1473"/>
                </a:cubicBezTo>
                <a:moveTo>
                  <a:pt x="19800" y="2945"/>
                </a:moveTo>
                <a:lnTo>
                  <a:pt x="1800" y="2945"/>
                </a:lnTo>
                <a:lnTo>
                  <a:pt x="1800" y="1964"/>
                </a:lnTo>
                <a:cubicBezTo>
                  <a:pt x="1800" y="1422"/>
                  <a:pt x="2605" y="982"/>
                  <a:pt x="3600" y="982"/>
                </a:cubicBezTo>
                <a:lnTo>
                  <a:pt x="18000" y="982"/>
                </a:lnTo>
                <a:cubicBezTo>
                  <a:pt x="18993" y="982"/>
                  <a:pt x="19800" y="1422"/>
                  <a:pt x="19800" y="1964"/>
                </a:cubicBezTo>
                <a:cubicBezTo>
                  <a:pt x="19800" y="1964"/>
                  <a:pt x="19800" y="2945"/>
                  <a:pt x="19800" y="2945"/>
                </a:cubicBezTo>
                <a:close/>
                <a:moveTo>
                  <a:pt x="19800" y="17673"/>
                </a:moveTo>
                <a:lnTo>
                  <a:pt x="1800" y="17673"/>
                </a:lnTo>
                <a:lnTo>
                  <a:pt x="1800" y="3927"/>
                </a:lnTo>
                <a:lnTo>
                  <a:pt x="19800" y="3927"/>
                </a:lnTo>
                <a:cubicBezTo>
                  <a:pt x="19800" y="3927"/>
                  <a:pt x="19800" y="17673"/>
                  <a:pt x="19800" y="17673"/>
                </a:cubicBezTo>
                <a:close/>
                <a:moveTo>
                  <a:pt x="19800" y="19636"/>
                </a:moveTo>
                <a:cubicBezTo>
                  <a:pt x="19800" y="20179"/>
                  <a:pt x="18993" y="20618"/>
                  <a:pt x="18000" y="20618"/>
                </a:cubicBezTo>
                <a:lnTo>
                  <a:pt x="3600" y="20618"/>
                </a:lnTo>
                <a:cubicBezTo>
                  <a:pt x="2605" y="20618"/>
                  <a:pt x="1800" y="20179"/>
                  <a:pt x="1800" y="19636"/>
                </a:cubicBezTo>
                <a:lnTo>
                  <a:pt x="1800" y="18655"/>
                </a:lnTo>
                <a:lnTo>
                  <a:pt x="19800" y="18655"/>
                </a:lnTo>
                <a:cubicBezTo>
                  <a:pt x="19800" y="18655"/>
                  <a:pt x="19800" y="19636"/>
                  <a:pt x="19800" y="19636"/>
                </a:cubicBezTo>
                <a:close/>
                <a:moveTo>
                  <a:pt x="18000" y="0"/>
                </a:moveTo>
                <a:lnTo>
                  <a:pt x="3600" y="0"/>
                </a:lnTo>
                <a:cubicBezTo>
                  <a:pt x="1612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612" y="21600"/>
                  <a:pt x="3600" y="21600"/>
                </a:cubicBezTo>
                <a:lnTo>
                  <a:pt x="18000" y="21600"/>
                </a:lnTo>
                <a:cubicBezTo>
                  <a:pt x="19988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19988" y="0"/>
                  <a:pt x="18000" y="0"/>
                </a:cubicBezTo>
                <a:moveTo>
                  <a:pt x="10800" y="20127"/>
                </a:moveTo>
                <a:cubicBezTo>
                  <a:pt x="11297" y="20127"/>
                  <a:pt x="11700" y="19908"/>
                  <a:pt x="11700" y="19636"/>
                </a:cubicBezTo>
                <a:cubicBezTo>
                  <a:pt x="11700" y="19366"/>
                  <a:pt x="11297" y="19145"/>
                  <a:pt x="10800" y="19145"/>
                </a:cubicBezTo>
                <a:cubicBezTo>
                  <a:pt x="10303" y="19145"/>
                  <a:pt x="9900" y="19366"/>
                  <a:pt x="9900" y="19636"/>
                </a:cubicBezTo>
                <a:cubicBezTo>
                  <a:pt x="9900" y="19908"/>
                  <a:pt x="10303" y="20127"/>
                  <a:pt x="10800" y="201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" name="Shape 2644"/>
          <p:cNvSpPr/>
          <p:nvPr/>
        </p:nvSpPr>
        <p:spPr>
          <a:xfrm>
            <a:off x="4629483" y="114973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250" y="19636"/>
                </a:moveTo>
                <a:cubicBezTo>
                  <a:pt x="20250" y="20179"/>
                  <a:pt x="19645" y="20618"/>
                  <a:pt x="18900" y="20618"/>
                </a:cubicBezTo>
                <a:lnTo>
                  <a:pt x="2700" y="20618"/>
                </a:lnTo>
                <a:cubicBezTo>
                  <a:pt x="1954" y="20618"/>
                  <a:pt x="1350" y="20179"/>
                  <a:pt x="1350" y="19636"/>
                </a:cubicBezTo>
                <a:lnTo>
                  <a:pt x="1350" y="1964"/>
                </a:lnTo>
                <a:cubicBezTo>
                  <a:pt x="1350" y="1422"/>
                  <a:pt x="1954" y="982"/>
                  <a:pt x="2700" y="982"/>
                </a:cubicBezTo>
                <a:lnTo>
                  <a:pt x="18900" y="982"/>
                </a:lnTo>
                <a:cubicBezTo>
                  <a:pt x="19645" y="982"/>
                  <a:pt x="20250" y="1422"/>
                  <a:pt x="20250" y="1964"/>
                </a:cubicBezTo>
                <a:cubicBezTo>
                  <a:pt x="20250" y="1964"/>
                  <a:pt x="20250" y="19636"/>
                  <a:pt x="20250" y="19636"/>
                </a:cubicBezTo>
                <a:close/>
                <a:moveTo>
                  <a:pt x="18900" y="0"/>
                </a:moveTo>
                <a:lnTo>
                  <a:pt x="2700" y="0"/>
                </a:lnTo>
                <a:cubicBezTo>
                  <a:pt x="120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209" y="21600"/>
                  <a:pt x="2700" y="21600"/>
                </a:cubicBezTo>
                <a:lnTo>
                  <a:pt x="18900" y="21600"/>
                </a:lnTo>
                <a:cubicBezTo>
                  <a:pt x="2039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391" y="0"/>
                  <a:pt x="18900" y="0"/>
                </a:cubicBezTo>
                <a:moveTo>
                  <a:pt x="4050" y="3927"/>
                </a:moveTo>
                <a:lnTo>
                  <a:pt x="17550" y="3927"/>
                </a:lnTo>
                <a:lnTo>
                  <a:pt x="17550" y="17673"/>
                </a:lnTo>
                <a:lnTo>
                  <a:pt x="4050" y="17673"/>
                </a:lnTo>
                <a:cubicBezTo>
                  <a:pt x="4050" y="17673"/>
                  <a:pt x="4050" y="3927"/>
                  <a:pt x="4050" y="3927"/>
                </a:cubicBezTo>
                <a:close/>
                <a:moveTo>
                  <a:pt x="2700" y="18655"/>
                </a:moveTo>
                <a:lnTo>
                  <a:pt x="18900" y="18655"/>
                </a:lnTo>
                <a:lnTo>
                  <a:pt x="18900" y="2945"/>
                </a:lnTo>
                <a:lnTo>
                  <a:pt x="2700" y="2945"/>
                </a:lnTo>
                <a:cubicBezTo>
                  <a:pt x="2700" y="2945"/>
                  <a:pt x="2700" y="18655"/>
                  <a:pt x="2700" y="18655"/>
                </a:cubicBezTo>
                <a:close/>
                <a:moveTo>
                  <a:pt x="10125" y="2455"/>
                </a:moveTo>
                <a:lnTo>
                  <a:pt x="11475" y="2455"/>
                </a:lnTo>
                <a:cubicBezTo>
                  <a:pt x="11848" y="2455"/>
                  <a:pt x="12150" y="2235"/>
                  <a:pt x="12150" y="1964"/>
                </a:cubicBezTo>
                <a:cubicBezTo>
                  <a:pt x="12150" y="1692"/>
                  <a:pt x="11848" y="1473"/>
                  <a:pt x="11475" y="1473"/>
                </a:cubicBezTo>
                <a:lnTo>
                  <a:pt x="10125" y="1473"/>
                </a:lnTo>
                <a:cubicBezTo>
                  <a:pt x="9752" y="1473"/>
                  <a:pt x="9450" y="1692"/>
                  <a:pt x="9450" y="1964"/>
                </a:cubicBezTo>
                <a:cubicBezTo>
                  <a:pt x="9450" y="2235"/>
                  <a:pt x="9752" y="2455"/>
                  <a:pt x="10125" y="2455"/>
                </a:cubicBezTo>
                <a:moveTo>
                  <a:pt x="10800" y="19145"/>
                </a:moveTo>
                <a:cubicBezTo>
                  <a:pt x="10427" y="19145"/>
                  <a:pt x="10125" y="19366"/>
                  <a:pt x="10125" y="19636"/>
                </a:cubicBezTo>
                <a:cubicBezTo>
                  <a:pt x="10125" y="19908"/>
                  <a:pt x="10427" y="20127"/>
                  <a:pt x="10800" y="20127"/>
                </a:cubicBezTo>
                <a:cubicBezTo>
                  <a:pt x="11173" y="20127"/>
                  <a:pt x="11475" y="19908"/>
                  <a:pt x="11475" y="19636"/>
                </a:cubicBezTo>
                <a:cubicBezTo>
                  <a:pt x="11475" y="19366"/>
                  <a:pt x="11173" y="19145"/>
                  <a:pt x="10800" y="191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" name="Shape 2645"/>
          <p:cNvSpPr/>
          <p:nvPr/>
        </p:nvSpPr>
        <p:spPr>
          <a:xfrm>
            <a:off x="5124654" y="1187824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08" y="20250"/>
                </a:moveTo>
                <a:lnTo>
                  <a:pt x="2740" y="17504"/>
                </a:lnTo>
                <a:cubicBezTo>
                  <a:pt x="2807" y="17526"/>
                  <a:pt x="2874" y="17550"/>
                  <a:pt x="2945" y="17550"/>
                </a:cubicBezTo>
                <a:lnTo>
                  <a:pt x="18655" y="17550"/>
                </a:lnTo>
                <a:cubicBezTo>
                  <a:pt x="18726" y="17550"/>
                  <a:pt x="18793" y="17526"/>
                  <a:pt x="18860" y="17504"/>
                </a:cubicBezTo>
                <a:lnTo>
                  <a:pt x="20192" y="20250"/>
                </a:lnTo>
                <a:cubicBezTo>
                  <a:pt x="20192" y="20250"/>
                  <a:pt x="1408" y="20250"/>
                  <a:pt x="1408" y="20250"/>
                </a:cubicBezTo>
                <a:close/>
                <a:moveTo>
                  <a:pt x="2945" y="1350"/>
                </a:moveTo>
                <a:lnTo>
                  <a:pt x="18655" y="1350"/>
                </a:lnTo>
                <a:lnTo>
                  <a:pt x="18655" y="16200"/>
                </a:lnTo>
                <a:lnTo>
                  <a:pt x="2945" y="16200"/>
                </a:lnTo>
                <a:cubicBezTo>
                  <a:pt x="2945" y="16200"/>
                  <a:pt x="2945" y="1350"/>
                  <a:pt x="2945" y="1350"/>
                </a:cubicBezTo>
                <a:close/>
                <a:moveTo>
                  <a:pt x="21510" y="20558"/>
                </a:moveTo>
                <a:lnTo>
                  <a:pt x="21518" y="20551"/>
                </a:lnTo>
                <a:lnTo>
                  <a:pt x="19591" y="16577"/>
                </a:lnTo>
                <a:cubicBezTo>
                  <a:pt x="19617" y="16457"/>
                  <a:pt x="19636" y="16332"/>
                  <a:pt x="19636" y="16200"/>
                </a:cubicBezTo>
                <a:lnTo>
                  <a:pt x="19636" y="1350"/>
                </a:lnTo>
                <a:cubicBezTo>
                  <a:pt x="19636" y="605"/>
                  <a:pt x="19197" y="0"/>
                  <a:pt x="18655" y="0"/>
                </a:cubicBezTo>
                <a:lnTo>
                  <a:pt x="2945" y="0"/>
                </a:lnTo>
                <a:cubicBezTo>
                  <a:pt x="2403" y="0"/>
                  <a:pt x="1964" y="605"/>
                  <a:pt x="1964" y="1350"/>
                </a:cubicBezTo>
                <a:lnTo>
                  <a:pt x="1964" y="16200"/>
                </a:lnTo>
                <a:cubicBezTo>
                  <a:pt x="1964" y="16332"/>
                  <a:pt x="1983" y="16457"/>
                  <a:pt x="2009" y="16577"/>
                </a:cubicBezTo>
                <a:lnTo>
                  <a:pt x="82" y="20551"/>
                </a:lnTo>
                <a:lnTo>
                  <a:pt x="90" y="20558"/>
                </a:lnTo>
                <a:cubicBezTo>
                  <a:pt x="38" y="20665"/>
                  <a:pt x="0" y="20787"/>
                  <a:pt x="0" y="20925"/>
                </a:cubicBezTo>
                <a:cubicBezTo>
                  <a:pt x="0" y="21298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298"/>
                  <a:pt x="21600" y="20925"/>
                </a:cubicBezTo>
                <a:cubicBezTo>
                  <a:pt x="21600" y="20787"/>
                  <a:pt x="21562" y="20665"/>
                  <a:pt x="21510" y="2055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" name="Shape 2646"/>
          <p:cNvSpPr/>
          <p:nvPr/>
        </p:nvSpPr>
        <p:spPr>
          <a:xfrm>
            <a:off x="5657915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2" y="20618"/>
                  <a:pt x="6873" y="20838"/>
                  <a:pt x="6873" y="21109"/>
                </a:cubicBezTo>
                <a:cubicBezTo>
                  <a:pt x="6873" y="21381"/>
                  <a:pt x="7092" y="21600"/>
                  <a:pt x="7364" y="21600"/>
                </a:cubicBezTo>
                <a:lnTo>
                  <a:pt x="14236" y="21600"/>
                </a:lnTo>
                <a:cubicBezTo>
                  <a:pt x="14508" y="21600"/>
                  <a:pt x="14727" y="21381"/>
                  <a:pt x="14727" y="21109"/>
                </a:cubicBezTo>
                <a:cubicBezTo>
                  <a:pt x="14727" y="20838"/>
                  <a:pt x="14508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" name="Shape 2647"/>
          <p:cNvSpPr/>
          <p:nvPr/>
        </p:nvSpPr>
        <p:spPr>
          <a:xfrm>
            <a:off x="858566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0773" y="5201"/>
                </a:moveTo>
                <a:cubicBezTo>
                  <a:pt x="10712" y="5093"/>
                  <a:pt x="10614" y="5023"/>
                  <a:pt x="10504" y="4986"/>
                </a:cubicBezTo>
                <a:lnTo>
                  <a:pt x="10517" y="4938"/>
                </a:lnTo>
                <a:cubicBezTo>
                  <a:pt x="10483" y="4941"/>
                  <a:pt x="10451" y="4949"/>
                  <a:pt x="10419" y="4957"/>
                </a:cubicBezTo>
                <a:lnTo>
                  <a:pt x="8464" y="4433"/>
                </a:lnTo>
                <a:cubicBezTo>
                  <a:pt x="8343" y="4400"/>
                  <a:pt x="8209" y="4414"/>
                  <a:pt x="8091" y="4482"/>
                </a:cubicBezTo>
                <a:cubicBezTo>
                  <a:pt x="7856" y="4618"/>
                  <a:pt x="7776" y="4918"/>
                  <a:pt x="7912" y="5153"/>
                </a:cubicBezTo>
                <a:cubicBezTo>
                  <a:pt x="7979" y="5270"/>
                  <a:pt x="8088" y="5349"/>
                  <a:pt x="8210" y="5381"/>
                </a:cubicBezTo>
                <a:lnTo>
                  <a:pt x="8965" y="5584"/>
                </a:lnTo>
                <a:cubicBezTo>
                  <a:pt x="8292" y="6116"/>
                  <a:pt x="7855" y="6927"/>
                  <a:pt x="7855" y="7855"/>
                </a:cubicBezTo>
                <a:cubicBezTo>
                  <a:pt x="7855" y="9081"/>
                  <a:pt x="8605" y="10131"/>
                  <a:pt x="9671" y="10574"/>
                </a:cubicBezTo>
                <a:lnTo>
                  <a:pt x="9934" y="9609"/>
                </a:lnTo>
                <a:cubicBezTo>
                  <a:pt x="9286" y="9288"/>
                  <a:pt x="8836" y="8627"/>
                  <a:pt x="8836" y="7855"/>
                </a:cubicBezTo>
                <a:cubicBezTo>
                  <a:pt x="8836" y="7221"/>
                  <a:pt x="9142" y="6665"/>
                  <a:pt x="9609" y="6309"/>
                </a:cubicBezTo>
                <a:lnTo>
                  <a:pt x="9336" y="7331"/>
                </a:lnTo>
                <a:cubicBezTo>
                  <a:pt x="9303" y="7453"/>
                  <a:pt x="9316" y="7586"/>
                  <a:pt x="9384" y="7704"/>
                </a:cubicBezTo>
                <a:cubicBezTo>
                  <a:pt x="9520" y="7938"/>
                  <a:pt x="9820" y="8019"/>
                  <a:pt x="10055" y="7884"/>
                </a:cubicBezTo>
                <a:cubicBezTo>
                  <a:pt x="10172" y="7815"/>
                  <a:pt x="10251" y="7706"/>
                  <a:pt x="10284" y="7585"/>
                </a:cubicBezTo>
                <a:lnTo>
                  <a:pt x="10823" y="5573"/>
                </a:lnTo>
                <a:cubicBezTo>
                  <a:pt x="10855" y="5452"/>
                  <a:pt x="10841" y="5318"/>
                  <a:pt x="10773" y="5201"/>
                </a:cubicBezTo>
                <a:moveTo>
                  <a:pt x="13421" y="10343"/>
                </a:moveTo>
                <a:lnTo>
                  <a:pt x="12630" y="10132"/>
                </a:lnTo>
                <a:cubicBezTo>
                  <a:pt x="13306" y="9598"/>
                  <a:pt x="13745" y="8785"/>
                  <a:pt x="13745" y="7855"/>
                </a:cubicBezTo>
                <a:cubicBezTo>
                  <a:pt x="13745" y="6643"/>
                  <a:pt x="13013" y="5604"/>
                  <a:pt x="11967" y="5152"/>
                </a:cubicBezTo>
                <a:lnTo>
                  <a:pt x="11702" y="6121"/>
                </a:lnTo>
                <a:cubicBezTo>
                  <a:pt x="12330" y="6448"/>
                  <a:pt x="12764" y="7098"/>
                  <a:pt x="12764" y="7855"/>
                </a:cubicBezTo>
                <a:cubicBezTo>
                  <a:pt x="12764" y="8468"/>
                  <a:pt x="12477" y="9008"/>
                  <a:pt x="12035" y="9366"/>
                </a:cubicBezTo>
                <a:lnTo>
                  <a:pt x="12295" y="8394"/>
                </a:lnTo>
                <a:cubicBezTo>
                  <a:pt x="12328" y="8273"/>
                  <a:pt x="12314" y="8139"/>
                  <a:pt x="12246" y="8021"/>
                </a:cubicBezTo>
                <a:cubicBezTo>
                  <a:pt x="12111" y="7786"/>
                  <a:pt x="11811" y="7706"/>
                  <a:pt x="11576" y="7842"/>
                </a:cubicBezTo>
                <a:cubicBezTo>
                  <a:pt x="11458" y="7910"/>
                  <a:pt x="11380" y="8019"/>
                  <a:pt x="11347" y="8140"/>
                </a:cubicBezTo>
                <a:lnTo>
                  <a:pt x="10808" y="10152"/>
                </a:lnTo>
                <a:lnTo>
                  <a:pt x="10808" y="10152"/>
                </a:lnTo>
                <a:cubicBezTo>
                  <a:pt x="10776" y="10273"/>
                  <a:pt x="10789" y="10407"/>
                  <a:pt x="10857" y="10524"/>
                </a:cubicBezTo>
                <a:cubicBezTo>
                  <a:pt x="10920" y="10634"/>
                  <a:pt x="11021" y="10706"/>
                  <a:pt x="11133" y="10742"/>
                </a:cubicBezTo>
                <a:lnTo>
                  <a:pt x="11126" y="10768"/>
                </a:lnTo>
                <a:cubicBezTo>
                  <a:pt x="11142" y="10766"/>
                  <a:pt x="11157" y="10761"/>
                  <a:pt x="11173" y="10758"/>
                </a:cubicBezTo>
                <a:lnTo>
                  <a:pt x="13167" y="11292"/>
                </a:lnTo>
                <a:cubicBezTo>
                  <a:pt x="13288" y="11324"/>
                  <a:pt x="13422" y="11311"/>
                  <a:pt x="13540" y="11243"/>
                </a:cubicBezTo>
                <a:cubicBezTo>
                  <a:pt x="13774" y="11107"/>
                  <a:pt x="13855" y="10807"/>
                  <a:pt x="13719" y="10572"/>
                </a:cubicBezTo>
                <a:cubicBezTo>
                  <a:pt x="13651" y="10455"/>
                  <a:pt x="13542" y="10376"/>
                  <a:pt x="13421" y="1034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" name="Shape 2648"/>
          <p:cNvSpPr/>
          <p:nvPr/>
        </p:nvSpPr>
        <p:spPr>
          <a:xfrm>
            <a:off x="1391827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764" y="8836"/>
                </a:moveTo>
                <a:cubicBezTo>
                  <a:pt x="12628" y="8836"/>
                  <a:pt x="12505" y="8891"/>
                  <a:pt x="12417" y="8980"/>
                </a:cubicBezTo>
                <a:lnTo>
                  <a:pt x="11291" y="10106"/>
                </a:lnTo>
                <a:lnTo>
                  <a:pt x="11291" y="4419"/>
                </a:lnTo>
                <a:lnTo>
                  <a:pt x="11291" y="4418"/>
                </a:lnTo>
                <a:cubicBezTo>
                  <a:pt x="11291" y="4147"/>
                  <a:pt x="11071" y="3927"/>
                  <a:pt x="10800" y="3927"/>
                </a:cubicBezTo>
                <a:cubicBezTo>
                  <a:pt x="10529" y="3927"/>
                  <a:pt x="10309" y="4147"/>
                  <a:pt x="10309" y="4418"/>
                </a:cubicBezTo>
                <a:lnTo>
                  <a:pt x="10309" y="10106"/>
                </a:lnTo>
                <a:lnTo>
                  <a:pt x="9183" y="8980"/>
                </a:lnTo>
                <a:cubicBezTo>
                  <a:pt x="9095" y="8891"/>
                  <a:pt x="8972" y="8836"/>
                  <a:pt x="8836" y="8836"/>
                </a:cubicBezTo>
                <a:cubicBezTo>
                  <a:pt x="8566" y="8836"/>
                  <a:pt x="8345" y="9056"/>
                  <a:pt x="8345" y="9327"/>
                </a:cubicBezTo>
                <a:cubicBezTo>
                  <a:pt x="8345" y="9463"/>
                  <a:pt x="8400" y="9586"/>
                  <a:pt x="8489" y="9674"/>
                </a:cubicBezTo>
                <a:lnTo>
                  <a:pt x="10453" y="11638"/>
                </a:lnTo>
                <a:cubicBezTo>
                  <a:pt x="10542" y="11727"/>
                  <a:pt x="10665" y="11782"/>
                  <a:pt x="10800" y="11782"/>
                </a:cubicBezTo>
                <a:cubicBezTo>
                  <a:pt x="10935" y="11782"/>
                  <a:pt x="11058" y="11727"/>
                  <a:pt x="11147" y="11638"/>
                </a:cubicBezTo>
                <a:lnTo>
                  <a:pt x="13111" y="9674"/>
                </a:lnTo>
                <a:cubicBezTo>
                  <a:pt x="13200" y="9586"/>
                  <a:pt x="13255" y="9463"/>
                  <a:pt x="13255" y="9327"/>
                </a:cubicBezTo>
                <a:cubicBezTo>
                  <a:pt x="13255" y="9056"/>
                  <a:pt x="13034" y="8836"/>
                  <a:pt x="12764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649"/>
          <p:cNvSpPr/>
          <p:nvPr/>
        </p:nvSpPr>
        <p:spPr>
          <a:xfrm>
            <a:off x="1925088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1147" y="4071"/>
                </a:moveTo>
                <a:cubicBezTo>
                  <a:pt x="11058" y="3982"/>
                  <a:pt x="10935" y="3927"/>
                  <a:pt x="10800" y="3927"/>
                </a:cubicBezTo>
                <a:cubicBezTo>
                  <a:pt x="10665" y="3927"/>
                  <a:pt x="10542" y="3982"/>
                  <a:pt x="10453" y="4071"/>
                </a:cubicBezTo>
                <a:lnTo>
                  <a:pt x="8489" y="6035"/>
                </a:lnTo>
                <a:cubicBezTo>
                  <a:pt x="8400" y="6124"/>
                  <a:pt x="8345" y="6247"/>
                  <a:pt x="8345" y="6382"/>
                </a:cubicBezTo>
                <a:cubicBezTo>
                  <a:pt x="8345" y="6653"/>
                  <a:pt x="8566" y="6873"/>
                  <a:pt x="8836" y="6873"/>
                </a:cubicBezTo>
                <a:cubicBezTo>
                  <a:pt x="8972" y="6873"/>
                  <a:pt x="9095" y="6818"/>
                  <a:pt x="9183" y="6729"/>
                </a:cubicBezTo>
                <a:lnTo>
                  <a:pt x="10309" y="5603"/>
                </a:lnTo>
                <a:lnTo>
                  <a:pt x="10309" y="11291"/>
                </a:lnTo>
                <a:cubicBezTo>
                  <a:pt x="10309" y="11562"/>
                  <a:pt x="10529" y="11782"/>
                  <a:pt x="10800" y="11782"/>
                </a:cubicBezTo>
                <a:cubicBezTo>
                  <a:pt x="11071" y="11782"/>
                  <a:pt x="11291" y="11562"/>
                  <a:pt x="11291" y="11291"/>
                </a:cubicBezTo>
                <a:lnTo>
                  <a:pt x="11291" y="5603"/>
                </a:lnTo>
                <a:lnTo>
                  <a:pt x="12417" y="6729"/>
                </a:lnTo>
                <a:cubicBezTo>
                  <a:pt x="12505" y="6818"/>
                  <a:pt x="12628" y="6873"/>
                  <a:pt x="12764" y="6873"/>
                </a:cubicBezTo>
                <a:cubicBezTo>
                  <a:pt x="13034" y="6873"/>
                  <a:pt x="13255" y="6653"/>
                  <a:pt x="13255" y="6382"/>
                </a:cubicBezTo>
                <a:cubicBezTo>
                  <a:pt x="13255" y="6247"/>
                  <a:pt x="13200" y="6124"/>
                  <a:pt x="13111" y="6035"/>
                </a:cubicBezTo>
                <a:cubicBezTo>
                  <a:pt x="13111" y="6035"/>
                  <a:pt x="11147" y="4071"/>
                  <a:pt x="11147" y="407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6" name="Shape 2650"/>
          <p:cNvSpPr/>
          <p:nvPr/>
        </p:nvSpPr>
        <p:spPr>
          <a:xfrm>
            <a:off x="2458349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3" y="20618"/>
                  <a:pt x="6873" y="20838"/>
                  <a:pt x="6873" y="21109"/>
                </a:cubicBezTo>
                <a:cubicBezTo>
                  <a:pt x="6873" y="21381"/>
                  <a:pt x="7093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1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236" y="7364"/>
                </a:moveTo>
                <a:lnTo>
                  <a:pt x="8549" y="7364"/>
                </a:lnTo>
                <a:lnTo>
                  <a:pt x="9674" y="6238"/>
                </a:lnTo>
                <a:cubicBezTo>
                  <a:pt x="9763" y="6149"/>
                  <a:pt x="9818" y="6027"/>
                  <a:pt x="9818" y="5891"/>
                </a:cubicBezTo>
                <a:cubicBezTo>
                  <a:pt x="9818" y="5620"/>
                  <a:pt x="9598" y="5400"/>
                  <a:pt x="9327" y="5400"/>
                </a:cubicBezTo>
                <a:cubicBezTo>
                  <a:pt x="9192" y="5400"/>
                  <a:pt x="9069" y="5455"/>
                  <a:pt x="8980" y="5544"/>
                </a:cubicBezTo>
                <a:lnTo>
                  <a:pt x="7017" y="7507"/>
                </a:lnTo>
                <a:cubicBezTo>
                  <a:pt x="6928" y="7597"/>
                  <a:pt x="6873" y="7720"/>
                  <a:pt x="6873" y="7855"/>
                </a:cubicBezTo>
                <a:cubicBezTo>
                  <a:pt x="6873" y="7990"/>
                  <a:pt x="6928" y="8113"/>
                  <a:pt x="7017" y="8202"/>
                </a:cubicBezTo>
                <a:lnTo>
                  <a:pt x="8980" y="10165"/>
                </a:lnTo>
                <a:cubicBezTo>
                  <a:pt x="9069" y="10255"/>
                  <a:pt x="9192" y="10309"/>
                  <a:pt x="9327" y="10309"/>
                </a:cubicBezTo>
                <a:cubicBezTo>
                  <a:pt x="9598" y="10309"/>
                  <a:pt x="9818" y="10090"/>
                  <a:pt x="9818" y="9818"/>
                </a:cubicBezTo>
                <a:cubicBezTo>
                  <a:pt x="9818" y="9683"/>
                  <a:pt x="9763" y="9560"/>
                  <a:pt x="9674" y="9471"/>
                </a:cubicBezTo>
                <a:lnTo>
                  <a:pt x="8549" y="8345"/>
                </a:lnTo>
                <a:lnTo>
                  <a:pt x="14236" y="8345"/>
                </a:lnTo>
                <a:cubicBezTo>
                  <a:pt x="14507" y="8345"/>
                  <a:pt x="14727" y="8126"/>
                  <a:pt x="14727" y="7855"/>
                </a:cubicBezTo>
                <a:cubicBezTo>
                  <a:pt x="14727" y="7584"/>
                  <a:pt x="14507" y="7364"/>
                  <a:pt x="14236" y="73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7" name="Shape 2651"/>
          <p:cNvSpPr/>
          <p:nvPr/>
        </p:nvSpPr>
        <p:spPr>
          <a:xfrm>
            <a:off x="2991610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583" y="7507"/>
                </a:moveTo>
                <a:lnTo>
                  <a:pt x="12620" y="5544"/>
                </a:lnTo>
                <a:cubicBezTo>
                  <a:pt x="12531" y="5455"/>
                  <a:pt x="12408" y="5400"/>
                  <a:pt x="12273" y="5400"/>
                </a:cubicBezTo>
                <a:cubicBezTo>
                  <a:pt x="12001" y="5400"/>
                  <a:pt x="11782" y="5620"/>
                  <a:pt x="11782" y="5891"/>
                </a:cubicBezTo>
                <a:cubicBezTo>
                  <a:pt x="11782" y="6027"/>
                  <a:pt x="11837" y="6149"/>
                  <a:pt x="11926" y="6238"/>
                </a:cubicBezTo>
                <a:lnTo>
                  <a:pt x="13051" y="7364"/>
                </a:lnTo>
                <a:lnTo>
                  <a:pt x="7364" y="7364"/>
                </a:lnTo>
                <a:cubicBezTo>
                  <a:pt x="7092" y="7364"/>
                  <a:pt x="6873" y="7584"/>
                  <a:pt x="6873" y="7855"/>
                </a:cubicBezTo>
                <a:cubicBezTo>
                  <a:pt x="6873" y="8126"/>
                  <a:pt x="7092" y="8345"/>
                  <a:pt x="7364" y="8345"/>
                </a:cubicBezTo>
                <a:lnTo>
                  <a:pt x="13051" y="8345"/>
                </a:lnTo>
                <a:lnTo>
                  <a:pt x="11926" y="9471"/>
                </a:lnTo>
                <a:cubicBezTo>
                  <a:pt x="11837" y="9560"/>
                  <a:pt x="11782" y="9683"/>
                  <a:pt x="11782" y="9818"/>
                </a:cubicBezTo>
                <a:cubicBezTo>
                  <a:pt x="11782" y="10090"/>
                  <a:pt x="12001" y="10309"/>
                  <a:pt x="12273" y="10309"/>
                </a:cubicBezTo>
                <a:cubicBezTo>
                  <a:pt x="12408" y="10309"/>
                  <a:pt x="12531" y="10255"/>
                  <a:pt x="12620" y="10165"/>
                </a:cubicBezTo>
                <a:lnTo>
                  <a:pt x="14583" y="8202"/>
                </a:lnTo>
                <a:cubicBezTo>
                  <a:pt x="14672" y="8113"/>
                  <a:pt x="14727" y="7990"/>
                  <a:pt x="14727" y="7855"/>
                </a:cubicBezTo>
                <a:cubicBezTo>
                  <a:pt x="14727" y="7720"/>
                  <a:pt x="14672" y="7597"/>
                  <a:pt x="14583" y="7507"/>
                </a:cubicBezTo>
                <a:close/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1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2" y="20618"/>
                  <a:pt x="6873" y="20838"/>
                  <a:pt x="6873" y="21109"/>
                </a:cubicBezTo>
                <a:cubicBezTo>
                  <a:pt x="6873" y="21380"/>
                  <a:pt x="7092" y="21600"/>
                  <a:pt x="7364" y="21600"/>
                </a:cubicBezTo>
                <a:lnTo>
                  <a:pt x="14236" y="21600"/>
                </a:lnTo>
                <a:cubicBezTo>
                  <a:pt x="14507" y="21600"/>
                  <a:pt x="14727" y="21380"/>
                  <a:pt x="14727" y="21109"/>
                </a:cubicBezTo>
                <a:cubicBezTo>
                  <a:pt x="14727" y="20838"/>
                  <a:pt x="14507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8" name="Shape 2652"/>
          <p:cNvSpPr/>
          <p:nvPr/>
        </p:nvSpPr>
        <p:spPr>
          <a:xfrm>
            <a:off x="3524871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4727"/>
                </a:moveTo>
                <a:cubicBezTo>
                  <a:pt x="7547" y="14727"/>
                  <a:pt x="4909" y="12969"/>
                  <a:pt x="4909" y="10800"/>
                </a:cubicBezTo>
                <a:cubicBezTo>
                  <a:pt x="4909" y="8631"/>
                  <a:pt x="7547" y="6873"/>
                  <a:pt x="10800" y="6873"/>
                </a:cubicBezTo>
                <a:cubicBezTo>
                  <a:pt x="11895" y="6873"/>
                  <a:pt x="12917" y="7076"/>
                  <a:pt x="13795" y="7423"/>
                </a:cubicBezTo>
                <a:lnTo>
                  <a:pt x="15709" y="5073"/>
                </a:lnTo>
                <a:lnTo>
                  <a:pt x="15709" y="8631"/>
                </a:lnTo>
                <a:cubicBezTo>
                  <a:pt x="16328" y="9253"/>
                  <a:pt x="16691" y="9998"/>
                  <a:pt x="16691" y="10800"/>
                </a:cubicBezTo>
                <a:cubicBezTo>
                  <a:pt x="16691" y="12969"/>
                  <a:pt x="14053" y="14727"/>
                  <a:pt x="10800" y="14727"/>
                </a:cubicBezTo>
                <a:moveTo>
                  <a:pt x="16691" y="1964"/>
                </a:moveTo>
                <a:lnTo>
                  <a:pt x="13360" y="6247"/>
                </a:lnTo>
                <a:cubicBezTo>
                  <a:pt x="12568" y="6020"/>
                  <a:pt x="11706" y="5891"/>
                  <a:pt x="10800" y="5891"/>
                </a:cubicBezTo>
                <a:cubicBezTo>
                  <a:pt x="7004" y="5891"/>
                  <a:pt x="3927" y="8089"/>
                  <a:pt x="3927" y="10800"/>
                </a:cubicBezTo>
                <a:cubicBezTo>
                  <a:pt x="3927" y="13511"/>
                  <a:pt x="7004" y="15709"/>
                  <a:pt x="10800" y="15709"/>
                </a:cubicBezTo>
                <a:cubicBezTo>
                  <a:pt x="14596" y="15709"/>
                  <a:pt x="17673" y="13511"/>
                  <a:pt x="17673" y="10800"/>
                </a:cubicBezTo>
                <a:cubicBezTo>
                  <a:pt x="17673" y="9878"/>
                  <a:pt x="17310" y="9018"/>
                  <a:pt x="16691" y="8281"/>
                </a:cubicBezTo>
                <a:cubicBezTo>
                  <a:pt x="16691" y="8281"/>
                  <a:pt x="16691" y="1964"/>
                  <a:pt x="16691" y="1964"/>
                </a:cubicBezTo>
                <a:close/>
                <a:moveTo>
                  <a:pt x="19145" y="1964"/>
                </a:moveTo>
                <a:cubicBezTo>
                  <a:pt x="18874" y="1964"/>
                  <a:pt x="18655" y="2184"/>
                  <a:pt x="18655" y="2455"/>
                </a:cubicBezTo>
                <a:cubicBezTo>
                  <a:pt x="18655" y="2726"/>
                  <a:pt x="18874" y="2945"/>
                  <a:pt x="19145" y="2945"/>
                </a:cubicBezTo>
                <a:cubicBezTo>
                  <a:pt x="19417" y="2945"/>
                  <a:pt x="19636" y="2726"/>
                  <a:pt x="19636" y="2455"/>
                </a:cubicBezTo>
                <a:cubicBezTo>
                  <a:pt x="19636" y="2184"/>
                  <a:pt x="19417" y="1964"/>
                  <a:pt x="19145" y="1964"/>
                </a:cubicBezTo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6691"/>
                  <a:pt x="20618" y="16691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8382"/>
                </a:lnTo>
                <a:cubicBezTo>
                  <a:pt x="1271" y="18551"/>
                  <a:pt x="1604" y="18655"/>
                  <a:pt x="1964" y="18655"/>
                </a:cubicBezTo>
                <a:lnTo>
                  <a:pt x="19636" y="18655"/>
                </a:lnTo>
                <a:cubicBezTo>
                  <a:pt x="19996" y="18655"/>
                  <a:pt x="20329" y="18551"/>
                  <a:pt x="20618" y="18382"/>
                </a:cubicBezTo>
                <a:cubicBezTo>
                  <a:pt x="20618" y="18382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0800" y="11291"/>
                </a:moveTo>
                <a:cubicBezTo>
                  <a:pt x="10258" y="11291"/>
                  <a:pt x="9818" y="11072"/>
                  <a:pt x="9818" y="10800"/>
                </a:cubicBezTo>
                <a:cubicBezTo>
                  <a:pt x="9818" y="10529"/>
                  <a:pt x="10258" y="10309"/>
                  <a:pt x="10800" y="10309"/>
                </a:cubicBezTo>
                <a:cubicBezTo>
                  <a:pt x="11342" y="10309"/>
                  <a:pt x="11782" y="10529"/>
                  <a:pt x="11782" y="10800"/>
                </a:cubicBezTo>
                <a:cubicBezTo>
                  <a:pt x="11782" y="11072"/>
                  <a:pt x="11342" y="11291"/>
                  <a:pt x="10800" y="11291"/>
                </a:cubicBezTo>
                <a:moveTo>
                  <a:pt x="10800" y="9327"/>
                </a:moveTo>
                <a:cubicBezTo>
                  <a:pt x="9716" y="9327"/>
                  <a:pt x="8836" y="9986"/>
                  <a:pt x="8836" y="10800"/>
                </a:cubicBezTo>
                <a:cubicBezTo>
                  <a:pt x="8836" y="11614"/>
                  <a:pt x="9716" y="12273"/>
                  <a:pt x="10800" y="12273"/>
                </a:cubicBezTo>
                <a:cubicBezTo>
                  <a:pt x="11884" y="12273"/>
                  <a:pt x="12764" y="11614"/>
                  <a:pt x="12764" y="10800"/>
                </a:cubicBezTo>
                <a:cubicBezTo>
                  <a:pt x="12764" y="9986"/>
                  <a:pt x="11884" y="9327"/>
                  <a:pt x="10800" y="9327"/>
                </a:cubicBezTo>
                <a:moveTo>
                  <a:pt x="19145" y="15709"/>
                </a:moveTo>
                <a:cubicBezTo>
                  <a:pt x="18874" y="15709"/>
                  <a:pt x="18655" y="15929"/>
                  <a:pt x="18655" y="16200"/>
                </a:cubicBezTo>
                <a:cubicBezTo>
                  <a:pt x="18655" y="16472"/>
                  <a:pt x="18874" y="16691"/>
                  <a:pt x="19145" y="16691"/>
                </a:cubicBezTo>
                <a:cubicBezTo>
                  <a:pt x="19417" y="16691"/>
                  <a:pt x="19636" y="16472"/>
                  <a:pt x="19636" y="16200"/>
                </a:cubicBezTo>
                <a:cubicBezTo>
                  <a:pt x="19636" y="15929"/>
                  <a:pt x="19417" y="15709"/>
                  <a:pt x="19145" y="15709"/>
                </a:cubicBezTo>
                <a:moveTo>
                  <a:pt x="2455" y="15709"/>
                </a:moveTo>
                <a:cubicBezTo>
                  <a:pt x="2183" y="15709"/>
                  <a:pt x="1964" y="15929"/>
                  <a:pt x="1964" y="16200"/>
                </a:cubicBezTo>
                <a:cubicBezTo>
                  <a:pt x="1964" y="16472"/>
                  <a:pt x="2183" y="16691"/>
                  <a:pt x="2455" y="16691"/>
                </a:cubicBezTo>
                <a:cubicBezTo>
                  <a:pt x="2726" y="16691"/>
                  <a:pt x="2945" y="16472"/>
                  <a:pt x="2945" y="16200"/>
                </a:cubicBezTo>
                <a:cubicBezTo>
                  <a:pt x="2945" y="15929"/>
                  <a:pt x="2726" y="15709"/>
                  <a:pt x="2455" y="15709"/>
                </a:cubicBezTo>
                <a:moveTo>
                  <a:pt x="5645" y="4418"/>
                </a:moveTo>
                <a:lnTo>
                  <a:pt x="12027" y="4418"/>
                </a:lnTo>
                <a:cubicBezTo>
                  <a:pt x="12434" y="4418"/>
                  <a:pt x="12764" y="4088"/>
                  <a:pt x="12764" y="3682"/>
                </a:cubicBezTo>
                <a:cubicBezTo>
                  <a:pt x="12764" y="3275"/>
                  <a:pt x="12434" y="2945"/>
                  <a:pt x="12027" y="2945"/>
                </a:cubicBezTo>
                <a:lnTo>
                  <a:pt x="5645" y="2945"/>
                </a:lnTo>
                <a:cubicBezTo>
                  <a:pt x="5239" y="2945"/>
                  <a:pt x="4909" y="3275"/>
                  <a:pt x="4909" y="3682"/>
                </a:cubicBezTo>
                <a:cubicBezTo>
                  <a:pt x="4909" y="4088"/>
                  <a:pt x="5239" y="4418"/>
                  <a:pt x="5645" y="4418"/>
                </a:cubicBezTo>
                <a:moveTo>
                  <a:pt x="2455" y="1964"/>
                </a:moveTo>
                <a:cubicBezTo>
                  <a:pt x="2183" y="1964"/>
                  <a:pt x="1964" y="2184"/>
                  <a:pt x="1964" y="2455"/>
                </a:cubicBezTo>
                <a:cubicBezTo>
                  <a:pt x="1964" y="2726"/>
                  <a:pt x="2183" y="2945"/>
                  <a:pt x="2455" y="2945"/>
                </a:cubicBezTo>
                <a:cubicBezTo>
                  <a:pt x="2726" y="2945"/>
                  <a:pt x="2945" y="2726"/>
                  <a:pt x="2945" y="2455"/>
                </a:cubicBezTo>
                <a:cubicBezTo>
                  <a:pt x="2945" y="2184"/>
                  <a:pt x="2726" y="1964"/>
                  <a:pt x="2455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Shape 2653"/>
          <p:cNvSpPr/>
          <p:nvPr/>
        </p:nvSpPr>
        <p:spPr>
          <a:xfrm>
            <a:off x="4058132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764" y="5891"/>
                </a:moveTo>
                <a:lnTo>
                  <a:pt x="14727" y="5891"/>
                </a:lnTo>
                <a:lnTo>
                  <a:pt x="14727" y="1964"/>
                </a:lnTo>
                <a:lnTo>
                  <a:pt x="12764" y="1964"/>
                </a:lnTo>
                <a:cubicBezTo>
                  <a:pt x="12764" y="1964"/>
                  <a:pt x="12764" y="5891"/>
                  <a:pt x="12764" y="5891"/>
                </a:cubicBezTo>
                <a:close/>
                <a:moveTo>
                  <a:pt x="6873" y="2945"/>
                </a:moveTo>
                <a:lnTo>
                  <a:pt x="10800" y="2945"/>
                </a:lnTo>
                <a:lnTo>
                  <a:pt x="10800" y="1964"/>
                </a:lnTo>
                <a:lnTo>
                  <a:pt x="6873" y="1964"/>
                </a:lnTo>
                <a:cubicBezTo>
                  <a:pt x="6873" y="1964"/>
                  <a:pt x="6873" y="2945"/>
                  <a:pt x="6873" y="2945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8655" y="20618"/>
                </a:lnTo>
                <a:lnTo>
                  <a:pt x="18655" y="11782"/>
                </a:lnTo>
                <a:cubicBezTo>
                  <a:pt x="18655" y="11240"/>
                  <a:pt x="18214" y="10800"/>
                  <a:pt x="17673" y="10800"/>
                </a:cubicBezTo>
                <a:lnTo>
                  <a:pt x="3927" y="10800"/>
                </a:lnTo>
                <a:cubicBezTo>
                  <a:pt x="3385" y="10800"/>
                  <a:pt x="2945" y="11240"/>
                  <a:pt x="2945" y="11782"/>
                </a:cubicBezTo>
                <a:lnTo>
                  <a:pt x="2945" y="20618"/>
                </a:ln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4909" y="982"/>
                </a:lnTo>
                <a:lnTo>
                  <a:pt x="4909" y="6873"/>
                </a:lnTo>
                <a:cubicBezTo>
                  <a:pt x="4909" y="7415"/>
                  <a:pt x="5348" y="7855"/>
                  <a:pt x="5891" y="7855"/>
                </a:cubicBezTo>
                <a:lnTo>
                  <a:pt x="15709" y="7855"/>
                </a:lnTo>
                <a:cubicBezTo>
                  <a:pt x="16251" y="7855"/>
                  <a:pt x="16691" y="7415"/>
                  <a:pt x="16691" y="6873"/>
                </a:cubicBezTo>
                <a:lnTo>
                  <a:pt x="16691" y="982"/>
                </a:lnTo>
                <a:lnTo>
                  <a:pt x="17182" y="982"/>
                </a:lnTo>
                <a:lnTo>
                  <a:pt x="20618" y="4418"/>
                </a:lnTo>
                <a:cubicBezTo>
                  <a:pt x="20618" y="4418"/>
                  <a:pt x="20618" y="19636"/>
                  <a:pt x="20618" y="19636"/>
                </a:cubicBezTo>
                <a:close/>
                <a:moveTo>
                  <a:pt x="17673" y="20618"/>
                </a:moveTo>
                <a:lnTo>
                  <a:pt x="3927" y="20618"/>
                </a:lnTo>
                <a:lnTo>
                  <a:pt x="3927" y="11782"/>
                </a:lnTo>
                <a:lnTo>
                  <a:pt x="17673" y="11782"/>
                </a:lnTo>
                <a:cubicBezTo>
                  <a:pt x="17673" y="11782"/>
                  <a:pt x="17673" y="20618"/>
                  <a:pt x="17673" y="20618"/>
                </a:cubicBezTo>
                <a:close/>
                <a:moveTo>
                  <a:pt x="5891" y="982"/>
                </a:moveTo>
                <a:lnTo>
                  <a:pt x="15709" y="982"/>
                </a:lnTo>
                <a:lnTo>
                  <a:pt x="15709" y="6873"/>
                </a:lnTo>
                <a:lnTo>
                  <a:pt x="5891" y="6873"/>
                </a:lnTo>
                <a:cubicBezTo>
                  <a:pt x="5891" y="6873"/>
                  <a:pt x="5891" y="982"/>
                  <a:pt x="5891" y="982"/>
                </a:cubicBezTo>
                <a:close/>
                <a:moveTo>
                  <a:pt x="17673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7"/>
                </a:lnTo>
                <a:cubicBezTo>
                  <a:pt x="21600" y="3927"/>
                  <a:pt x="17673" y="0"/>
                  <a:pt x="17673" y="0"/>
                </a:cubicBezTo>
                <a:close/>
                <a:moveTo>
                  <a:pt x="6873" y="4909"/>
                </a:moveTo>
                <a:lnTo>
                  <a:pt x="9818" y="4909"/>
                </a:lnTo>
                <a:lnTo>
                  <a:pt x="9818" y="3927"/>
                </a:lnTo>
                <a:lnTo>
                  <a:pt x="6873" y="3927"/>
                </a:lnTo>
                <a:cubicBezTo>
                  <a:pt x="6873" y="3927"/>
                  <a:pt x="6873" y="4909"/>
                  <a:pt x="6873" y="49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0" name="Shape 2654"/>
          <p:cNvSpPr/>
          <p:nvPr/>
        </p:nvSpPr>
        <p:spPr>
          <a:xfrm>
            <a:off x="4591393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5709"/>
                </a:moveTo>
                <a:lnTo>
                  <a:pt x="5891" y="15709"/>
                </a:lnTo>
                <a:lnTo>
                  <a:pt x="5891" y="16691"/>
                </a:lnTo>
                <a:lnTo>
                  <a:pt x="15709" y="16691"/>
                </a:lnTo>
                <a:cubicBezTo>
                  <a:pt x="15709" y="16691"/>
                  <a:pt x="15709" y="15709"/>
                  <a:pt x="15709" y="15709"/>
                </a:cubicBezTo>
                <a:close/>
                <a:moveTo>
                  <a:pt x="15709" y="17673"/>
                </a:moveTo>
                <a:lnTo>
                  <a:pt x="5891" y="17673"/>
                </a:lnTo>
                <a:lnTo>
                  <a:pt x="5891" y="18655"/>
                </a:lnTo>
                <a:lnTo>
                  <a:pt x="15709" y="18655"/>
                </a:lnTo>
                <a:cubicBezTo>
                  <a:pt x="15709" y="18655"/>
                  <a:pt x="15709" y="17673"/>
                  <a:pt x="15709" y="17673"/>
                </a:cubicBezTo>
                <a:close/>
                <a:moveTo>
                  <a:pt x="11782" y="13745"/>
                </a:moveTo>
                <a:lnTo>
                  <a:pt x="5891" y="13745"/>
                </a:lnTo>
                <a:lnTo>
                  <a:pt x="5891" y="14727"/>
                </a:lnTo>
                <a:lnTo>
                  <a:pt x="11782" y="14727"/>
                </a:lnTo>
                <a:cubicBezTo>
                  <a:pt x="11782" y="14727"/>
                  <a:pt x="11782" y="13745"/>
                  <a:pt x="11782" y="13745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8655" y="20618"/>
                </a:lnTo>
                <a:lnTo>
                  <a:pt x="18655" y="11782"/>
                </a:lnTo>
                <a:cubicBezTo>
                  <a:pt x="18655" y="11240"/>
                  <a:pt x="18214" y="10800"/>
                  <a:pt x="17673" y="10800"/>
                </a:cubicBezTo>
                <a:lnTo>
                  <a:pt x="3927" y="10800"/>
                </a:lnTo>
                <a:cubicBezTo>
                  <a:pt x="3385" y="10800"/>
                  <a:pt x="2945" y="11240"/>
                  <a:pt x="2945" y="11782"/>
                </a:cubicBezTo>
                <a:lnTo>
                  <a:pt x="2945" y="20618"/>
                </a:ln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4909" y="982"/>
                </a:lnTo>
                <a:lnTo>
                  <a:pt x="4909" y="6873"/>
                </a:lnTo>
                <a:cubicBezTo>
                  <a:pt x="4909" y="7415"/>
                  <a:pt x="5348" y="7855"/>
                  <a:pt x="5891" y="7855"/>
                </a:cubicBezTo>
                <a:lnTo>
                  <a:pt x="15709" y="7855"/>
                </a:lnTo>
                <a:cubicBezTo>
                  <a:pt x="16251" y="7855"/>
                  <a:pt x="16691" y="7415"/>
                  <a:pt x="16691" y="6873"/>
                </a:cubicBezTo>
                <a:lnTo>
                  <a:pt x="16691" y="982"/>
                </a:lnTo>
                <a:lnTo>
                  <a:pt x="17182" y="982"/>
                </a:lnTo>
                <a:lnTo>
                  <a:pt x="20618" y="4418"/>
                </a:lnTo>
                <a:cubicBezTo>
                  <a:pt x="20618" y="4418"/>
                  <a:pt x="20618" y="19636"/>
                  <a:pt x="20618" y="19636"/>
                </a:cubicBezTo>
                <a:close/>
                <a:moveTo>
                  <a:pt x="17673" y="20618"/>
                </a:moveTo>
                <a:lnTo>
                  <a:pt x="3927" y="20618"/>
                </a:lnTo>
                <a:lnTo>
                  <a:pt x="3927" y="11782"/>
                </a:lnTo>
                <a:lnTo>
                  <a:pt x="17673" y="11782"/>
                </a:lnTo>
                <a:cubicBezTo>
                  <a:pt x="17673" y="11782"/>
                  <a:pt x="17673" y="20618"/>
                  <a:pt x="17673" y="20618"/>
                </a:cubicBezTo>
                <a:close/>
                <a:moveTo>
                  <a:pt x="5891" y="982"/>
                </a:moveTo>
                <a:lnTo>
                  <a:pt x="15709" y="982"/>
                </a:lnTo>
                <a:lnTo>
                  <a:pt x="15709" y="6873"/>
                </a:lnTo>
                <a:lnTo>
                  <a:pt x="5891" y="6873"/>
                </a:lnTo>
                <a:cubicBezTo>
                  <a:pt x="5891" y="6873"/>
                  <a:pt x="5891" y="982"/>
                  <a:pt x="5891" y="982"/>
                </a:cubicBezTo>
                <a:close/>
                <a:moveTo>
                  <a:pt x="17673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3927"/>
                </a:lnTo>
                <a:cubicBezTo>
                  <a:pt x="21600" y="3927"/>
                  <a:pt x="17673" y="0"/>
                  <a:pt x="17673" y="0"/>
                </a:cubicBezTo>
                <a:close/>
                <a:moveTo>
                  <a:pt x="12764" y="5891"/>
                </a:moveTo>
                <a:lnTo>
                  <a:pt x="14727" y="5891"/>
                </a:lnTo>
                <a:lnTo>
                  <a:pt x="14727" y="1964"/>
                </a:lnTo>
                <a:lnTo>
                  <a:pt x="12764" y="1964"/>
                </a:lnTo>
                <a:cubicBezTo>
                  <a:pt x="12764" y="1964"/>
                  <a:pt x="12764" y="5891"/>
                  <a:pt x="12764" y="589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1" name="Shape 2655"/>
          <p:cNvSpPr/>
          <p:nvPr/>
        </p:nvSpPr>
        <p:spPr>
          <a:xfrm>
            <a:off x="5124654" y="170838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400"/>
                </a:moveTo>
                <a:lnTo>
                  <a:pt x="16349" y="14400"/>
                </a:lnTo>
                <a:cubicBezTo>
                  <a:pt x="16227" y="14820"/>
                  <a:pt x="16076" y="15221"/>
                  <a:pt x="15897" y="15600"/>
                </a:cubicBezTo>
                <a:lnTo>
                  <a:pt x="20618" y="15600"/>
                </a:lnTo>
                <a:lnTo>
                  <a:pt x="20618" y="19200"/>
                </a:lnTo>
                <a:cubicBezTo>
                  <a:pt x="20618" y="19862"/>
                  <a:pt x="20178" y="20400"/>
                  <a:pt x="19636" y="20400"/>
                </a:cubicBezTo>
                <a:lnTo>
                  <a:pt x="1964" y="20400"/>
                </a:lnTo>
                <a:cubicBezTo>
                  <a:pt x="1422" y="20400"/>
                  <a:pt x="982" y="19862"/>
                  <a:pt x="982" y="19200"/>
                </a:cubicBezTo>
                <a:lnTo>
                  <a:pt x="982" y="15600"/>
                </a:lnTo>
                <a:lnTo>
                  <a:pt x="5704" y="15600"/>
                </a:lnTo>
                <a:cubicBezTo>
                  <a:pt x="5524" y="15221"/>
                  <a:pt x="5373" y="14820"/>
                  <a:pt x="5251" y="14400"/>
                </a:cubicBezTo>
                <a:lnTo>
                  <a:pt x="982" y="14400"/>
                </a:lnTo>
                <a:lnTo>
                  <a:pt x="982" y="4800"/>
                </a:lnTo>
                <a:cubicBezTo>
                  <a:pt x="982" y="4138"/>
                  <a:pt x="1422" y="3600"/>
                  <a:pt x="1964" y="3600"/>
                </a:cubicBezTo>
                <a:lnTo>
                  <a:pt x="3927" y="3600"/>
                </a:lnTo>
                <a:cubicBezTo>
                  <a:pt x="5891" y="3600"/>
                  <a:pt x="5891" y="1200"/>
                  <a:pt x="7364" y="1200"/>
                </a:cubicBezTo>
                <a:lnTo>
                  <a:pt x="10800" y="1200"/>
                </a:lnTo>
                <a:lnTo>
                  <a:pt x="14236" y="1200"/>
                </a:lnTo>
                <a:cubicBezTo>
                  <a:pt x="15709" y="1200"/>
                  <a:pt x="15709" y="3600"/>
                  <a:pt x="17673" y="3600"/>
                </a:cubicBezTo>
                <a:lnTo>
                  <a:pt x="19636" y="3600"/>
                </a:lnTo>
                <a:cubicBezTo>
                  <a:pt x="20178" y="3600"/>
                  <a:pt x="20618" y="4138"/>
                  <a:pt x="20618" y="4800"/>
                </a:cubicBezTo>
                <a:cubicBezTo>
                  <a:pt x="20618" y="4800"/>
                  <a:pt x="20618" y="14400"/>
                  <a:pt x="20618" y="14400"/>
                </a:cubicBezTo>
                <a:close/>
                <a:moveTo>
                  <a:pt x="19636" y="2400"/>
                </a:moveTo>
                <a:lnTo>
                  <a:pt x="17673" y="2400"/>
                </a:lnTo>
                <a:cubicBezTo>
                  <a:pt x="16200" y="2400"/>
                  <a:pt x="16200" y="0"/>
                  <a:pt x="14236" y="0"/>
                </a:cubicBezTo>
                <a:lnTo>
                  <a:pt x="10800" y="0"/>
                </a:lnTo>
                <a:lnTo>
                  <a:pt x="7364" y="0"/>
                </a:lnTo>
                <a:cubicBezTo>
                  <a:pt x="5400" y="0"/>
                  <a:pt x="5400" y="2400"/>
                  <a:pt x="3927" y="2400"/>
                </a:cubicBezTo>
                <a:lnTo>
                  <a:pt x="1964" y="2400"/>
                </a:lnTo>
                <a:cubicBezTo>
                  <a:pt x="879" y="2400"/>
                  <a:pt x="0" y="3475"/>
                  <a:pt x="0" y="4800"/>
                </a:cubicBezTo>
                <a:lnTo>
                  <a:pt x="0" y="19200"/>
                </a:lnTo>
                <a:cubicBezTo>
                  <a:pt x="0" y="20525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525"/>
                  <a:pt x="21600" y="19200"/>
                </a:cubicBezTo>
                <a:lnTo>
                  <a:pt x="21600" y="4800"/>
                </a:lnTo>
                <a:cubicBezTo>
                  <a:pt x="21600" y="3475"/>
                  <a:pt x="20721" y="2400"/>
                  <a:pt x="19636" y="2400"/>
                </a:cubicBezTo>
                <a:moveTo>
                  <a:pt x="18164" y="7200"/>
                </a:moveTo>
                <a:cubicBezTo>
                  <a:pt x="17892" y="7200"/>
                  <a:pt x="17673" y="6932"/>
                  <a:pt x="17673" y="6600"/>
                </a:cubicBezTo>
                <a:cubicBezTo>
                  <a:pt x="17673" y="6269"/>
                  <a:pt x="17892" y="6000"/>
                  <a:pt x="18164" y="6000"/>
                </a:cubicBezTo>
                <a:cubicBezTo>
                  <a:pt x="18435" y="6000"/>
                  <a:pt x="18655" y="6269"/>
                  <a:pt x="18655" y="6600"/>
                </a:cubicBezTo>
                <a:cubicBezTo>
                  <a:pt x="18655" y="6932"/>
                  <a:pt x="18435" y="7200"/>
                  <a:pt x="18164" y="7200"/>
                </a:cubicBezTo>
                <a:moveTo>
                  <a:pt x="18164" y="4800"/>
                </a:moveTo>
                <a:cubicBezTo>
                  <a:pt x="17351" y="4800"/>
                  <a:pt x="16691" y="5607"/>
                  <a:pt x="16691" y="6600"/>
                </a:cubicBezTo>
                <a:cubicBezTo>
                  <a:pt x="16691" y="7594"/>
                  <a:pt x="17351" y="8400"/>
                  <a:pt x="18164" y="8400"/>
                </a:cubicBezTo>
                <a:cubicBezTo>
                  <a:pt x="18977" y="8400"/>
                  <a:pt x="19636" y="7594"/>
                  <a:pt x="19636" y="6600"/>
                </a:cubicBezTo>
                <a:cubicBezTo>
                  <a:pt x="19636" y="5607"/>
                  <a:pt x="18977" y="4800"/>
                  <a:pt x="18164" y="4800"/>
                </a:cubicBezTo>
                <a:moveTo>
                  <a:pt x="18164" y="9600"/>
                </a:moveTo>
                <a:cubicBezTo>
                  <a:pt x="17892" y="9600"/>
                  <a:pt x="17673" y="9869"/>
                  <a:pt x="17673" y="10200"/>
                </a:cubicBezTo>
                <a:cubicBezTo>
                  <a:pt x="17673" y="10532"/>
                  <a:pt x="17892" y="10800"/>
                  <a:pt x="18164" y="10800"/>
                </a:cubicBezTo>
                <a:cubicBezTo>
                  <a:pt x="18435" y="10800"/>
                  <a:pt x="18655" y="10532"/>
                  <a:pt x="18655" y="10200"/>
                </a:cubicBezTo>
                <a:cubicBezTo>
                  <a:pt x="18655" y="9869"/>
                  <a:pt x="18435" y="9600"/>
                  <a:pt x="18164" y="9600"/>
                </a:cubicBezTo>
                <a:moveTo>
                  <a:pt x="10800" y="16800"/>
                </a:moveTo>
                <a:cubicBezTo>
                  <a:pt x="8631" y="16800"/>
                  <a:pt x="6873" y="14651"/>
                  <a:pt x="6873" y="12000"/>
                </a:cubicBezTo>
                <a:cubicBezTo>
                  <a:pt x="6873" y="9349"/>
                  <a:pt x="8631" y="7200"/>
                  <a:pt x="10800" y="7200"/>
                </a:cubicBezTo>
                <a:cubicBezTo>
                  <a:pt x="12969" y="7200"/>
                  <a:pt x="14727" y="9349"/>
                  <a:pt x="14727" y="12000"/>
                </a:cubicBezTo>
                <a:cubicBezTo>
                  <a:pt x="14727" y="14651"/>
                  <a:pt x="12969" y="16800"/>
                  <a:pt x="10800" y="16800"/>
                </a:cubicBezTo>
                <a:moveTo>
                  <a:pt x="10800" y="6000"/>
                </a:moveTo>
                <a:cubicBezTo>
                  <a:pt x="8088" y="6000"/>
                  <a:pt x="5891" y="8687"/>
                  <a:pt x="5891" y="12000"/>
                </a:cubicBezTo>
                <a:cubicBezTo>
                  <a:pt x="5891" y="15314"/>
                  <a:pt x="8088" y="18000"/>
                  <a:pt x="10800" y="18000"/>
                </a:cubicBezTo>
                <a:cubicBezTo>
                  <a:pt x="13512" y="18000"/>
                  <a:pt x="15709" y="15314"/>
                  <a:pt x="15709" y="12000"/>
                </a:cubicBezTo>
                <a:cubicBezTo>
                  <a:pt x="15709" y="8687"/>
                  <a:pt x="13512" y="6000"/>
                  <a:pt x="10800" y="6000"/>
                </a:cubicBezTo>
                <a:moveTo>
                  <a:pt x="10800" y="14400"/>
                </a:moveTo>
                <a:cubicBezTo>
                  <a:pt x="9716" y="14400"/>
                  <a:pt x="8836" y="13325"/>
                  <a:pt x="8836" y="12000"/>
                </a:cubicBezTo>
                <a:cubicBezTo>
                  <a:pt x="8836" y="10675"/>
                  <a:pt x="9716" y="9600"/>
                  <a:pt x="10800" y="9600"/>
                </a:cubicBezTo>
                <a:cubicBezTo>
                  <a:pt x="11884" y="9600"/>
                  <a:pt x="12764" y="10675"/>
                  <a:pt x="12764" y="12000"/>
                </a:cubicBezTo>
                <a:cubicBezTo>
                  <a:pt x="12764" y="13325"/>
                  <a:pt x="11884" y="14400"/>
                  <a:pt x="10800" y="14400"/>
                </a:cubicBezTo>
                <a:moveTo>
                  <a:pt x="10800" y="8400"/>
                </a:moveTo>
                <a:cubicBezTo>
                  <a:pt x="9173" y="8400"/>
                  <a:pt x="7855" y="10012"/>
                  <a:pt x="7855" y="12000"/>
                </a:cubicBezTo>
                <a:cubicBezTo>
                  <a:pt x="7855" y="13988"/>
                  <a:pt x="9173" y="15600"/>
                  <a:pt x="10800" y="15600"/>
                </a:cubicBezTo>
                <a:cubicBezTo>
                  <a:pt x="12426" y="15600"/>
                  <a:pt x="13745" y="13988"/>
                  <a:pt x="13745" y="12000"/>
                </a:cubicBezTo>
                <a:cubicBezTo>
                  <a:pt x="13745" y="10012"/>
                  <a:pt x="12426" y="8400"/>
                  <a:pt x="10800" y="8400"/>
                </a:cubicBezTo>
                <a:moveTo>
                  <a:pt x="8345" y="3600"/>
                </a:moveTo>
                <a:lnTo>
                  <a:pt x="13255" y="3600"/>
                </a:lnTo>
                <a:cubicBezTo>
                  <a:pt x="13526" y="3600"/>
                  <a:pt x="13745" y="3332"/>
                  <a:pt x="13745" y="3000"/>
                </a:cubicBezTo>
                <a:cubicBezTo>
                  <a:pt x="13745" y="2669"/>
                  <a:pt x="13526" y="2400"/>
                  <a:pt x="13255" y="2400"/>
                </a:cubicBezTo>
                <a:lnTo>
                  <a:pt x="8345" y="2400"/>
                </a:lnTo>
                <a:cubicBezTo>
                  <a:pt x="8074" y="2400"/>
                  <a:pt x="7855" y="2669"/>
                  <a:pt x="7855" y="3000"/>
                </a:cubicBezTo>
                <a:cubicBezTo>
                  <a:pt x="7855" y="3332"/>
                  <a:pt x="8074" y="3600"/>
                  <a:pt x="8345" y="36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2" name="Shape 2656"/>
          <p:cNvSpPr/>
          <p:nvPr/>
        </p:nvSpPr>
        <p:spPr>
          <a:xfrm>
            <a:off x="5657915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0800"/>
                </a:moveTo>
                <a:cubicBezTo>
                  <a:pt x="14186" y="10800"/>
                  <a:pt x="13745" y="11240"/>
                  <a:pt x="13745" y="11782"/>
                </a:cubicBezTo>
                <a:cubicBezTo>
                  <a:pt x="13745" y="12324"/>
                  <a:pt x="14186" y="12764"/>
                  <a:pt x="14727" y="12764"/>
                </a:cubicBezTo>
                <a:cubicBezTo>
                  <a:pt x="15269" y="12764"/>
                  <a:pt x="15709" y="12324"/>
                  <a:pt x="15709" y="11782"/>
                </a:cubicBezTo>
                <a:cubicBezTo>
                  <a:pt x="15709" y="11240"/>
                  <a:pt x="15269" y="10800"/>
                  <a:pt x="14727" y="10800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440"/>
                  <a:pt x="3927" y="982"/>
                </a:cubicBezTo>
                <a:lnTo>
                  <a:pt x="3927" y="5891"/>
                </a:lnTo>
                <a:cubicBezTo>
                  <a:pt x="3927" y="6162"/>
                  <a:pt x="4147" y="6382"/>
                  <a:pt x="4418" y="6382"/>
                </a:cubicBezTo>
                <a:cubicBezTo>
                  <a:pt x="4690" y="6382"/>
                  <a:pt x="4909" y="6162"/>
                  <a:pt x="4909" y="5891"/>
                </a:cubicBezTo>
                <a:lnTo>
                  <a:pt x="4909" y="982"/>
                </a:lnTo>
                <a:lnTo>
                  <a:pt x="20618" y="982"/>
                </a:lnTo>
                <a:lnTo>
                  <a:pt x="20618" y="12764"/>
                </a:lnTo>
                <a:lnTo>
                  <a:pt x="19145" y="12764"/>
                </a:lnTo>
                <a:cubicBezTo>
                  <a:pt x="18874" y="12764"/>
                  <a:pt x="18655" y="12984"/>
                  <a:pt x="18655" y="13255"/>
                </a:cubicBezTo>
                <a:cubicBezTo>
                  <a:pt x="18655" y="13526"/>
                  <a:pt x="18874" y="13745"/>
                  <a:pt x="19145" y="13745"/>
                </a:cubicBezTo>
                <a:lnTo>
                  <a:pt x="20618" y="13745"/>
                </a:lnTo>
                <a:lnTo>
                  <a:pt x="20618" y="16691"/>
                </a:lnTo>
                <a:lnTo>
                  <a:pt x="19145" y="16691"/>
                </a:lnTo>
                <a:cubicBezTo>
                  <a:pt x="18874" y="16691"/>
                  <a:pt x="18655" y="16911"/>
                  <a:pt x="18655" y="17182"/>
                </a:cubicBezTo>
                <a:cubicBezTo>
                  <a:pt x="18655" y="17453"/>
                  <a:pt x="18874" y="17673"/>
                  <a:pt x="19145" y="17673"/>
                </a:cubicBezTo>
                <a:lnTo>
                  <a:pt x="20618" y="17673"/>
                </a:lnTo>
                <a:cubicBezTo>
                  <a:pt x="21160" y="17673"/>
                  <a:pt x="21600" y="17234"/>
                  <a:pt x="21600" y="16691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14727" y="13745"/>
                </a:moveTo>
                <a:cubicBezTo>
                  <a:pt x="14456" y="13745"/>
                  <a:pt x="14236" y="13966"/>
                  <a:pt x="14236" y="14236"/>
                </a:cubicBezTo>
                <a:cubicBezTo>
                  <a:pt x="14236" y="14508"/>
                  <a:pt x="14456" y="14727"/>
                  <a:pt x="14727" y="14727"/>
                </a:cubicBezTo>
                <a:cubicBezTo>
                  <a:pt x="14999" y="14727"/>
                  <a:pt x="15218" y="14508"/>
                  <a:pt x="15218" y="14236"/>
                </a:cubicBezTo>
                <a:cubicBezTo>
                  <a:pt x="15218" y="13966"/>
                  <a:pt x="14999" y="13745"/>
                  <a:pt x="14727" y="13745"/>
                </a:cubicBezTo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0800"/>
                </a:lnTo>
                <a:cubicBezTo>
                  <a:pt x="982" y="10258"/>
                  <a:pt x="1422" y="9818"/>
                  <a:pt x="1964" y="9818"/>
                </a:cubicBezTo>
                <a:lnTo>
                  <a:pt x="3927" y="9818"/>
                </a:lnTo>
                <a:cubicBezTo>
                  <a:pt x="5891" y="9818"/>
                  <a:pt x="5891" y="7855"/>
                  <a:pt x="7364" y="7855"/>
                </a:cubicBezTo>
                <a:lnTo>
                  <a:pt x="8836" y="7855"/>
                </a:lnTo>
                <a:lnTo>
                  <a:pt x="10309" y="7855"/>
                </a:lnTo>
                <a:cubicBezTo>
                  <a:pt x="11782" y="7855"/>
                  <a:pt x="11782" y="9818"/>
                  <a:pt x="13745" y="9818"/>
                </a:cubicBezTo>
                <a:lnTo>
                  <a:pt x="15709" y="9818"/>
                </a:lnTo>
                <a:cubicBezTo>
                  <a:pt x="16251" y="9818"/>
                  <a:pt x="16691" y="10258"/>
                  <a:pt x="16691" y="10800"/>
                </a:cubicBezTo>
                <a:cubicBezTo>
                  <a:pt x="16691" y="10800"/>
                  <a:pt x="16691" y="19636"/>
                  <a:pt x="16691" y="19636"/>
                </a:cubicBezTo>
                <a:close/>
                <a:moveTo>
                  <a:pt x="15709" y="8836"/>
                </a:moveTo>
                <a:lnTo>
                  <a:pt x="13745" y="8836"/>
                </a:lnTo>
                <a:cubicBezTo>
                  <a:pt x="12273" y="8836"/>
                  <a:pt x="12273" y="6873"/>
                  <a:pt x="10309" y="6873"/>
                </a:cubicBezTo>
                <a:lnTo>
                  <a:pt x="7364" y="6873"/>
                </a:lnTo>
                <a:cubicBezTo>
                  <a:pt x="5400" y="6873"/>
                  <a:pt x="5400" y="8836"/>
                  <a:pt x="3927" y="8836"/>
                </a:cubicBezTo>
                <a:lnTo>
                  <a:pt x="1964" y="8836"/>
                </a:lnTo>
                <a:cubicBezTo>
                  <a:pt x="87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10800"/>
                </a:lnTo>
                <a:cubicBezTo>
                  <a:pt x="17673" y="9716"/>
                  <a:pt x="16794" y="8836"/>
                  <a:pt x="15709" y="8836"/>
                </a:cubicBezTo>
                <a:moveTo>
                  <a:pt x="8836" y="17673"/>
                </a:moveTo>
                <a:cubicBezTo>
                  <a:pt x="7210" y="17673"/>
                  <a:pt x="5891" y="16354"/>
                  <a:pt x="5891" y="14727"/>
                </a:cubicBezTo>
                <a:cubicBezTo>
                  <a:pt x="5891" y="13101"/>
                  <a:pt x="7210" y="11782"/>
                  <a:pt x="8836" y="11782"/>
                </a:cubicBezTo>
                <a:cubicBezTo>
                  <a:pt x="10463" y="11782"/>
                  <a:pt x="11782" y="13101"/>
                  <a:pt x="11782" y="14727"/>
                </a:cubicBezTo>
                <a:cubicBezTo>
                  <a:pt x="11782" y="16354"/>
                  <a:pt x="10463" y="17673"/>
                  <a:pt x="8836" y="17673"/>
                </a:cubicBezTo>
                <a:moveTo>
                  <a:pt x="8836" y="10800"/>
                </a:moveTo>
                <a:cubicBezTo>
                  <a:pt x="6668" y="10800"/>
                  <a:pt x="4909" y="12558"/>
                  <a:pt x="4909" y="14727"/>
                </a:cubicBezTo>
                <a:cubicBezTo>
                  <a:pt x="4909" y="16896"/>
                  <a:pt x="6668" y="18655"/>
                  <a:pt x="8836" y="18655"/>
                </a:cubicBezTo>
                <a:cubicBezTo>
                  <a:pt x="11005" y="18655"/>
                  <a:pt x="12764" y="16896"/>
                  <a:pt x="12764" y="14727"/>
                </a:cubicBezTo>
                <a:cubicBezTo>
                  <a:pt x="12764" y="12558"/>
                  <a:pt x="11005" y="10800"/>
                  <a:pt x="8836" y="10800"/>
                </a:cubicBezTo>
                <a:moveTo>
                  <a:pt x="8836" y="15709"/>
                </a:moveTo>
                <a:cubicBezTo>
                  <a:pt x="8295" y="15709"/>
                  <a:pt x="7855" y="15269"/>
                  <a:pt x="7855" y="14727"/>
                </a:cubicBezTo>
                <a:cubicBezTo>
                  <a:pt x="7855" y="14186"/>
                  <a:pt x="8295" y="13745"/>
                  <a:pt x="8836" y="13745"/>
                </a:cubicBezTo>
                <a:cubicBezTo>
                  <a:pt x="9378" y="13745"/>
                  <a:pt x="9818" y="14186"/>
                  <a:pt x="9818" y="14727"/>
                </a:cubicBezTo>
                <a:cubicBezTo>
                  <a:pt x="9818" y="15269"/>
                  <a:pt x="9378" y="15709"/>
                  <a:pt x="8836" y="15709"/>
                </a:cubicBezTo>
                <a:moveTo>
                  <a:pt x="8836" y="12764"/>
                </a:moveTo>
                <a:cubicBezTo>
                  <a:pt x="7752" y="12764"/>
                  <a:pt x="6873" y="13643"/>
                  <a:pt x="6873" y="14727"/>
                </a:cubicBezTo>
                <a:cubicBezTo>
                  <a:pt x="6873" y="15812"/>
                  <a:pt x="7752" y="16691"/>
                  <a:pt x="8836" y="16691"/>
                </a:cubicBezTo>
                <a:cubicBezTo>
                  <a:pt x="9921" y="16691"/>
                  <a:pt x="10800" y="15812"/>
                  <a:pt x="10800" y="14727"/>
                </a:cubicBezTo>
                <a:cubicBezTo>
                  <a:pt x="10800" y="13643"/>
                  <a:pt x="9921" y="12764"/>
                  <a:pt x="8836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3" name="Shape 2657"/>
          <p:cNvSpPr/>
          <p:nvPr/>
        </p:nvSpPr>
        <p:spPr>
          <a:xfrm>
            <a:off x="858566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891" y="4909"/>
                </a:moveTo>
                <a:lnTo>
                  <a:pt x="6873" y="4909"/>
                </a:lnTo>
                <a:lnTo>
                  <a:pt x="6873" y="3927"/>
                </a:lnTo>
                <a:lnTo>
                  <a:pt x="5891" y="3927"/>
                </a:lnTo>
                <a:cubicBezTo>
                  <a:pt x="5891" y="3927"/>
                  <a:pt x="5891" y="4909"/>
                  <a:pt x="5891" y="4909"/>
                </a:cubicBezTo>
                <a:close/>
                <a:moveTo>
                  <a:pt x="18655" y="13745"/>
                </a:moveTo>
                <a:lnTo>
                  <a:pt x="19636" y="13745"/>
                </a:lnTo>
                <a:lnTo>
                  <a:pt x="19636" y="12764"/>
                </a:lnTo>
                <a:lnTo>
                  <a:pt x="18655" y="12764"/>
                </a:lnTo>
                <a:cubicBezTo>
                  <a:pt x="18655" y="12764"/>
                  <a:pt x="18655" y="13745"/>
                  <a:pt x="18655" y="13745"/>
                </a:cubicBezTo>
                <a:close/>
                <a:moveTo>
                  <a:pt x="6873" y="1964"/>
                </a:moveTo>
                <a:lnTo>
                  <a:pt x="5891" y="1964"/>
                </a:lnTo>
                <a:lnTo>
                  <a:pt x="5891" y="2945"/>
                </a:lnTo>
                <a:lnTo>
                  <a:pt x="6873" y="2945"/>
                </a:lnTo>
                <a:cubicBezTo>
                  <a:pt x="6873" y="2945"/>
                  <a:pt x="6873" y="1964"/>
                  <a:pt x="6873" y="1964"/>
                </a:cubicBezTo>
                <a:close/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440"/>
                  <a:pt x="3927" y="982"/>
                </a:cubicBezTo>
                <a:lnTo>
                  <a:pt x="3927" y="5891"/>
                </a:lnTo>
                <a:cubicBezTo>
                  <a:pt x="3927" y="6162"/>
                  <a:pt x="4147" y="6382"/>
                  <a:pt x="4418" y="6382"/>
                </a:cubicBezTo>
                <a:cubicBezTo>
                  <a:pt x="4689" y="6382"/>
                  <a:pt x="4909" y="6162"/>
                  <a:pt x="4909" y="5891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7855" y="982"/>
                </a:lnTo>
                <a:lnTo>
                  <a:pt x="7855" y="5400"/>
                </a:lnTo>
                <a:cubicBezTo>
                  <a:pt x="7855" y="5671"/>
                  <a:pt x="8075" y="5891"/>
                  <a:pt x="8345" y="5891"/>
                </a:cubicBezTo>
                <a:cubicBezTo>
                  <a:pt x="8616" y="5891"/>
                  <a:pt x="8836" y="5671"/>
                  <a:pt x="8836" y="5400"/>
                </a:cubicBezTo>
                <a:lnTo>
                  <a:pt x="8836" y="982"/>
                </a:lnTo>
                <a:lnTo>
                  <a:pt x="16691" y="982"/>
                </a:lnTo>
                <a:lnTo>
                  <a:pt x="16691" y="7364"/>
                </a:lnTo>
                <a:cubicBezTo>
                  <a:pt x="16691" y="7635"/>
                  <a:pt x="16911" y="7855"/>
                  <a:pt x="17182" y="7855"/>
                </a:cubicBezTo>
                <a:cubicBezTo>
                  <a:pt x="17453" y="7855"/>
                  <a:pt x="17673" y="7635"/>
                  <a:pt x="17673" y="7364"/>
                </a:cubicBezTo>
                <a:lnTo>
                  <a:pt x="17673" y="982"/>
                </a:ln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8345"/>
                </a:lnTo>
                <a:lnTo>
                  <a:pt x="19145" y="8345"/>
                </a:lnTo>
                <a:cubicBezTo>
                  <a:pt x="18875" y="8345"/>
                  <a:pt x="18655" y="8566"/>
                  <a:pt x="18655" y="8836"/>
                </a:cubicBezTo>
                <a:cubicBezTo>
                  <a:pt x="18655" y="9108"/>
                  <a:pt x="18875" y="9327"/>
                  <a:pt x="19145" y="9327"/>
                </a:cubicBezTo>
                <a:lnTo>
                  <a:pt x="20618" y="9327"/>
                </a:lnTo>
                <a:lnTo>
                  <a:pt x="20618" y="15709"/>
                </a:lnTo>
                <a:cubicBezTo>
                  <a:pt x="20618" y="16252"/>
                  <a:pt x="20179" y="16691"/>
                  <a:pt x="19636" y="16691"/>
                </a:cubicBezTo>
                <a:lnTo>
                  <a:pt x="19145" y="16691"/>
                </a:lnTo>
                <a:cubicBezTo>
                  <a:pt x="18875" y="16691"/>
                  <a:pt x="18655" y="16911"/>
                  <a:pt x="18655" y="17182"/>
                </a:cubicBezTo>
                <a:cubicBezTo>
                  <a:pt x="18655" y="17453"/>
                  <a:pt x="18875" y="17673"/>
                  <a:pt x="19145" y="17673"/>
                </a:cubicBezTo>
                <a:lnTo>
                  <a:pt x="19145" y="17673"/>
                </a:lnTo>
                <a:lnTo>
                  <a:pt x="19636" y="17673"/>
                </a:lnTo>
                <a:lnTo>
                  <a:pt x="19636" y="17673"/>
                </a:lnTo>
                <a:lnTo>
                  <a:pt x="20618" y="17673"/>
                </a:lnTo>
                <a:cubicBezTo>
                  <a:pt x="21160" y="17673"/>
                  <a:pt x="21600" y="17233"/>
                  <a:pt x="21600" y="16691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19636" y="10800"/>
                </a:moveTo>
                <a:lnTo>
                  <a:pt x="18655" y="10800"/>
                </a:lnTo>
                <a:lnTo>
                  <a:pt x="18655" y="11782"/>
                </a:lnTo>
                <a:lnTo>
                  <a:pt x="19636" y="11782"/>
                </a:lnTo>
                <a:cubicBezTo>
                  <a:pt x="19636" y="11782"/>
                  <a:pt x="19636" y="10800"/>
                  <a:pt x="19636" y="10800"/>
                </a:cubicBezTo>
                <a:close/>
                <a:moveTo>
                  <a:pt x="18655" y="6873"/>
                </a:moveTo>
                <a:lnTo>
                  <a:pt x="19636" y="6873"/>
                </a:lnTo>
                <a:lnTo>
                  <a:pt x="19636" y="5891"/>
                </a:lnTo>
                <a:lnTo>
                  <a:pt x="18655" y="5891"/>
                </a:lnTo>
                <a:cubicBezTo>
                  <a:pt x="18655" y="5891"/>
                  <a:pt x="18655" y="6873"/>
                  <a:pt x="18655" y="6873"/>
                </a:cubicBezTo>
                <a:close/>
                <a:moveTo>
                  <a:pt x="18655" y="15709"/>
                </a:moveTo>
                <a:lnTo>
                  <a:pt x="19636" y="15709"/>
                </a:lnTo>
                <a:lnTo>
                  <a:pt x="19636" y="14727"/>
                </a:lnTo>
                <a:lnTo>
                  <a:pt x="18655" y="14727"/>
                </a:lnTo>
                <a:cubicBezTo>
                  <a:pt x="18655" y="14727"/>
                  <a:pt x="18655" y="15709"/>
                  <a:pt x="18655" y="15709"/>
                </a:cubicBezTo>
                <a:close/>
                <a:moveTo>
                  <a:pt x="19636" y="1964"/>
                </a:moveTo>
                <a:lnTo>
                  <a:pt x="18655" y="1964"/>
                </a:lnTo>
                <a:lnTo>
                  <a:pt x="18655" y="2945"/>
                </a:lnTo>
                <a:lnTo>
                  <a:pt x="19636" y="2945"/>
                </a:lnTo>
                <a:cubicBezTo>
                  <a:pt x="19636" y="2945"/>
                  <a:pt x="19636" y="1964"/>
                  <a:pt x="19636" y="1964"/>
                </a:cubicBezTo>
                <a:close/>
                <a:moveTo>
                  <a:pt x="18655" y="4909"/>
                </a:moveTo>
                <a:lnTo>
                  <a:pt x="19636" y="4909"/>
                </a:lnTo>
                <a:lnTo>
                  <a:pt x="19636" y="3927"/>
                </a:lnTo>
                <a:lnTo>
                  <a:pt x="18655" y="3927"/>
                </a:lnTo>
                <a:cubicBezTo>
                  <a:pt x="18655" y="3927"/>
                  <a:pt x="18655" y="4909"/>
                  <a:pt x="18655" y="4909"/>
                </a:cubicBezTo>
                <a:close/>
                <a:moveTo>
                  <a:pt x="8836" y="17673"/>
                </a:moveTo>
                <a:cubicBezTo>
                  <a:pt x="7210" y="17673"/>
                  <a:pt x="5891" y="16354"/>
                  <a:pt x="5891" y="14727"/>
                </a:cubicBezTo>
                <a:cubicBezTo>
                  <a:pt x="5891" y="13101"/>
                  <a:pt x="7210" y="11782"/>
                  <a:pt x="8836" y="11782"/>
                </a:cubicBezTo>
                <a:cubicBezTo>
                  <a:pt x="10463" y="11782"/>
                  <a:pt x="11782" y="13101"/>
                  <a:pt x="11782" y="14727"/>
                </a:cubicBezTo>
                <a:cubicBezTo>
                  <a:pt x="11782" y="16354"/>
                  <a:pt x="10463" y="17673"/>
                  <a:pt x="8836" y="17673"/>
                </a:cubicBezTo>
                <a:moveTo>
                  <a:pt x="8836" y="10800"/>
                </a:moveTo>
                <a:cubicBezTo>
                  <a:pt x="6667" y="10800"/>
                  <a:pt x="4909" y="12558"/>
                  <a:pt x="4909" y="14727"/>
                </a:cubicBezTo>
                <a:cubicBezTo>
                  <a:pt x="4909" y="16897"/>
                  <a:pt x="6667" y="18655"/>
                  <a:pt x="8836" y="18655"/>
                </a:cubicBezTo>
                <a:cubicBezTo>
                  <a:pt x="11006" y="18655"/>
                  <a:pt x="12764" y="16897"/>
                  <a:pt x="12764" y="14727"/>
                </a:cubicBezTo>
                <a:cubicBezTo>
                  <a:pt x="12764" y="12558"/>
                  <a:pt x="11006" y="10800"/>
                  <a:pt x="8836" y="10800"/>
                </a:cubicBezTo>
                <a:moveTo>
                  <a:pt x="8836" y="15709"/>
                </a:moveTo>
                <a:cubicBezTo>
                  <a:pt x="8294" y="15709"/>
                  <a:pt x="7855" y="15269"/>
                  <a:pt x="7855" y="14727"/>
                </a:cubicBezTo>
                <a:cubicBezTo>
                  <a:pt x="7855" y="14185"/>
                  <a:pt x="8294" y="13745"/>
                  <a:pt x="8836" y="13745"/>
                </a:cubicBezTo>
                <a:cubicBezTo>
                  <a:pt x="9378" y="13745"/>
                  <a:pt x="9818" y="14185"/>
                  <a:pt x="9818" y="14727"/>
                </a:cubicBezTo>
                <a:cubicBezTo>
                  <a:pt x="9818" y="15269"/>
                  <a:pt x="9378" y="15709"/>
                  <a:pt x="8836" y="15709"/>
                </a:cubicBezTo>
                <a:moveTo>
                  <a:pt x="8836" y="12764"/>
                </a:moveTo>
                <a:cubicBezTo>
                  <a:pt x="7752" y="12764"/>
                  <a:pt x="6873" y="13643"/>
                  <a:pt x="6873" y="14727"/>
                </a:cubicBezTo>
                <a:cubicBezTo>
                  <a:pt x="6873" y="15812"/>
                  <a:pt x="7752" y="16691"/>
                  <a:pt x="8836" y="16691"/>
                </a:cubicBezTo>
                <a:cubicBezTo>
                  <a:pt x="9921" y="16691"/>
                  <a:pt x="10800" y="15812"/>
                  <a:pt x="10800" y="14727"/>
                </a:cubicBezTo>
                <a:cubicBezTo>
                  <a:pt x="10800" y="13643"/>
                  <a:pt x="9921" y="12764"/>
                  <a:pt x="8836" y="12764"/>
                </a:cubicBezTo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0800"/>
                </a:lnTo>
                <a:cubicBezTo>
                  <a:pt x="982" y="10258"/>
                  <a:pt x="1422" y="9818"/>
                  <a:pt x="1964" y="9818"/>
                </a:cubicBezTo>
                <a:lnTo>
                  <a:pt x="3927" y="9818"/>
                </a:lnTo>
                <a:cubicBezTo>
                  <a:pt x="5891" y="9818"/>
                  <a:pt x="5891" y="7855"/>
                  <a:pt x="7364" y="7855"/>
                </a:cubicBezTo>
                <a:lnTo>
                  <a:pt x="8836" y="7855"/>
                </a:lnTo>
                <a:lnTo>
                  <a:pt x="10309" y="7855"/>
                </a:lnTo>
                <a:cubicBezTo>
                  <a:pt x="11782" y="7855"/>
                  <a:pt x="11782" y="9818"/>
                  <a:pt x="13745" y="9818"/>
                </a:cubicBezTo>
                <a:lnTo>
                  <a:pt x="15709" y="9818"/>
                </a:lnTo>
                <a:cubicBezTo>
                  <a:pt x="16251" y="9818"/>
                  <a:pt x="16691" y="10258"/>
                  <a:pt x="16691" y="10800"/>
                </a:cubicBezTo>
                <a:cubicBezTo>
                  <a:pt x="16691" y="10800"/>
                  <a:pt x="16691" y="19636"/>
                  <a:pt x="16691" y="19636"/>
                </a:cubicBezTo>
                <a:close/>
                <a:moveTo>
                  <a:pt x="15709" y="8836"/>
                </a:moveTo>
                <a:lnTo>
                  <a:pt x="13745" y="8836"/>
                </a:lnTo>
                <a:cubicBezTo>
                  <a:pt x="12273" y="8836"/>
                  <a:pt x="12273" y="6873"/>
                  <a:pt x="10309" y="6873"/>
                </a:cubicBezTo>
                <a:lnTo>
                  <a:pt x="7364" y="6873"/>
                </a:lnTo>
                <a:cubicBezTo>
                  <a:pt x="5400" y="6873"/>
                  <a:pt x="5400" y="8836"/>
                  <a:pt x="3927" y="8836"/>
                </a:cubicBezTo>
                <a:lnTo>
                  <a:pt x="1964" y="8836"/>
                </a:lnTo>
                <a:cubicBezTo>
                  <a:pt x="87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10800"/>
                </a:lnTo>
                <a:cubicBezTo>
                  <a:pt x="17673" y="9716"/>
                  <a:pt x="16794" y="8836"/>
                  <a:pt x="15709" y="8836"/>
                </a:cubicBezTo>
                <a:moveTo>
                  <a:pt x="14727" y="10800"/>
                </a:moveTo>
                <a:cubicBezTo>
                  <a:pt x="14185" y="10800"/>
                  <a:pt x="13745" y="11240"/>
                  <a:pt x="13745" y="11782"/>
                </a:cubicBezTo>
                <a:cubicBezTo>
                  <a:pt x="13745" y="12324"/>
                  <a:pt x="14185" y="12764"/>
                  <a:pt x="14727" y="12764"/>
                </a:cubicBezTo>
                <a:cubicBezTo>
                  <a:pt x="15269" y="12764"/>
                  <a:pt x="15709" y="12324"/>
                  <a:pt x="15709" y="11782"/>
                </a:cubicBezTo>
                <a:cubicBezTo>
                  <a:pt x="15709" y="11240"/>
                  <a:pt x="15269" y="10800"/>
                  <a:pt x="14727" y="10800"/>
                </a:cubicBezTo>
                <a:moveTo>
                  <a:pt x="14727" y="13745"/>
                </a:moveTo>
                <a:cubicBezTo>
                  <a:pt x="14456" y="13745"/>
                  <a:pt x="14236" y="13966"/>
                  <a:pt x="14236" y="14236"/>
                </a:cubicBezTo>
                <a:cubicBezTo>
                  <a:pt x="14236" y="14508"/>
                  <a:pt x="14456" y="14727"/>
                  <a:pt x="14727" y="14727"/>
                </a:cubicBezTo>
                <a:cubicBezTo>
                  <a:pt x="14998" y="14727"/>
                  <a:pt x="15218" y="14508"/>
                  <a:pt x="15218" y="14236"/>
                </a:cubicBezTo>
                <a:cubicBezTo>
                  <a:pt x="15218" y="13966"/>
                  <a:pt x="14998" y="13745"/>
                  <a:pt x="14727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4" name="Shape 2658"/>
          <p:cNvSpPr/>
          <p:nvPr/>
        </p:nvSpPr>
        <p:spPr>
          <a:xfrm>
            <a:off x="1391827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13745"/>
                </a:moveTo>
                <a:cubicBezTo>
                  <a:pt x="16420" y="13745"/>
                  <a:pt x="16200" y="13966"/>
                  <a:pt x="16200" y="14236"/>
                </a:cubicBezTo>
                <a:cubicBezTo>
                  <a:pt x="16200" y="14508"/>
                  <a:pt x="16420" y="14727"/>
                  <a:pt x="16691" y="14727"/>
                </a:cubicBezTo>
                <a:cubicBezTo>
                  <a:pt x="16962" y="14727"/>
                  <a:pt x="17182" y="14508"/>
                  <a:pt x="17182" y="14236"/>
                </a:cubicBezTo>
                <a:cubicBezTo>
                  <a:pt x="17182" y="13966"/>
                  <a:pt x="16962" y="13745"/>
                  <a:pt x="16691" y="13745"/>
                </a:cubicBezTo>
                <a:moveTo>
                  <a:pt x="16691" y="10800"/>
                </a:moveTo>
                <a:cubicBezTo>
                  <a:pt x="16149" y="10800"/>
                  <a:pt x="15709" y="11240"/>
                  <a:pt x="15709" y="11782"/>
                </a:cubicBezTo>
                <a:cubicBezTo>
                  <a:pt x="15709" y="12325"/>
                  <a:pt x="16149" y="12764"/>
                  <a:pt x="16691" y="12764"/>
                </a:cubicBezTo>
                <a:cubicBezTo>
                  <a:pt x="17233" y="12764"/>
                  <a:pt x="17673" y="12325"/>
                  <a:pt x="17673" y="11782"/>
                </a:cubicBezTo>
                <a:cubicBezTo>
                  <a:pt x="17673" y="11240"/>
                  <a:pt x="17233" y="10800"/>
                  <a:pt x="16691" y="10800"/>
                </a:cubicBezTo>
                <a:moveTo>
                  <a:pt x="14236" y="5891"/>
                </a:moveTo>
                <a:lnTo>
                  <a:pt x="17960" y="5891"/>
                </a:lnTo>
                <a:lnTo>
                  <a:pt x="16835" y="7017"/>
                </a:lnTo>
                <a:cubicBezTo>
                  <a:pt x="16746" y="7106"/>
                  <a:pt x="16691" y="7229"/>
                  <a:pt x="16691" y="7364"/>
                </a:cubicBezTo>
                <a:cubicBezTo>
                  <a:pt x="16691" y="7635"/>
                  <a:pt x="16911" y="7855"/>
                  <a:pt x="17182" y="7855"/>
                </a:cubicBezTo>
                <a:cubicBezTo>
                  <a:pt x="17317" y="7855"/>
                  <a:pt x="17440" y="7800"/>
                  <a:pt x="17529" y="7711"/>
                </a:cubicBezTo>
                <a:lnTo>
                  <a:pt x="19493" y="5748"/>
                </a:lnTo>
                <a:cubicBezTo>
                  <a:pt x="19581" y="5658"/>
                  <a:pt x="19636" y="5536"/>
                  <a:pt x="19636" y="5400"/>
                </a:cubicBezTo>
                <a:cubicBezTo>
                  <a:pt x="19636" y="5265"/>
                  <a:pt x="19581" y="5142"/>
                  <a:pt x="19493" y="5053"/>
                </a:cubicBezTo>
                <a:lnTo>
                  <a:pt x="17529" y="3089"/>
                </a:lnTo>
                <a:cubicBezTo>
                  <a:pt x="17440" y="3001"/>
                  <a:pt x="17317" y="2945"/>
                  <a:pt x="17182" y="2945"/>
                </a:cubicBezTo>
                <a:cubicBezTo>
                  <a:pt x="16911" y="2945"/>
                  <a:pt x="16691" y="3166"/>
                  <a:pt x="16691" y="3436"/>
                </a:cubicBezTo>
                <a:cubicBezTo>
                  <a:pt x="16691" y="3572"/>
                  <a:pt x="16746" y="3695"/>
                  <a:pt x="16835" y="3784"/>
                </a:cubicBezTo>
                <a:lnTo>
                  <a:pt x="17960" y="4909"/>
                </a:lnTo>
                <a:lnTo>
                  <a:pt x="14236" y="4909"/>
                </a:lnTo>
                <a:cubicBezTo>
                  <a:pt x="13966" y="4909"/>
                  <a:pt x="13745" y="5129"/>
                  <a:pt x="13745" y="5400"/>
                </a:cubicBezTo>
                <a:cubicBezTo>
                  <a:pt x="13745" y="5672"/>
                  <a:pt x="13966" y="5891"/>
                  <a:pt x="14236" y="5891"/>
                </a:cubicBezTo>
                <a:moveTo>
                  <a:pt x="10800" y="15709"/>
                </a:moveTo>
                <a:cubicBezTo>
                  <a:pt x="10258" y="15709"/>
                  <a:pt x="9818" y="15269"/>
                  <a:pt x="9818" y="14727"/>
                </a:cubicBezTo>
                <a:cubicBezTo>
                  <a:pt x="9818" y="14186"/>
                  <a:pt x="10258" y="13745"/>
                  <a:pt x="10800" y="13745"/>
                </a:cubicBezTo>
                <a:cubicBezTo>
                  <a:pt x="11342" y="13745"/>
                  <a:pt x="11782" y="14186"/>
                  <a:pt x="11782" y="14727"/>
                </a:cubicBezTo>
                <a:cubicBezTo>
                  <a:pt x="11782" y="15269"/>
                  <a:pt x="11342" y="15709"/>
                  <a:pt x="10800" y="15709"/>
                </a:cubicBezTo>
                <a:moveTo>
                  <a:pt x="10800" y="12764"/>
                </a:moveTo>
                <a:cubicBezTo>
                  <a:pt x="9716" y="12764"/>
                  <a:pt x="8836" y="13643"/>
                  <a:pt x="8836" y="14727"/>
                </a:cubicBezTo>
                <a:cubicBezTo>
                  <a:pt x="8836" y="15812"/>
                  <a:pt x="9716" y="16691"/>
                  <a:pt x="10800" y="16691"/>
                </a:cubicBezTo>
                <a:cubicBezTo>
                  <a:pt x="11884" y="16691"/>
                  <a:pt x="12764" y="15812"/>
                  <a:pt x="12764" y="14727"/>
                </a:cubicBezTo>
                <a:cubicBezTo>
                  <a:pt x="12764" y="13643"/>
                  <a:pt x="11884" y="12764"/>
                  <a:pt x="10800" y="12764"/>
                </a:cubicBezTo>
                <a:moveTo>
                  <a:pt x="4071" y="7711"/>
                </a:moveTo>
                <a:cubicBezTo>
                  <a:pt x="4160" y="7800"/>
                  <a:pt x="4283" y="7855"/>
                  <a:pt x="4418" y="7855"/>
                </a:cubicBezTo>
                <a:cubicBezTo>
                  <a:pt x="4689" y="7855"/>
                  <a:pt x="4909" y="7635"/>
                  <a:pt x="4909" y="7364"/>
                </a:cubicBezTo>
                <a:cubicBezTo>
                  <a:pt x="4909" y="7229"/>
                  <a:pt x="4854" y="7106"/>
                  <a:pt x="4765" y="7017"/>
                </a:cubicBezTo>
                <a:lnTo>
                  <a:pt x="3640" y="5891"/>
                </a:lnTo>
                <a:lnTo>
                  <a:pt x="7364" y="5891"/>
                </a:lnTo>
                <a:cubicBezTo>
                  <a:pt x="7634" y="5891"/>
                  <a:pt x="7855" y="5672"/>
                  <a:pt x="7855" y="5400"/>
                </a:cubicBezTo>
                <a:cubicBezTo>
                  <a:pt x="7855" y="5129"/>
                  <a:pt x="7634" y="4909"/>
                  <a:pt x="7364" y="4909"/>
                </a:cubicBezTo>
                <a:lnTo>
                  <a:pt x="3640" y="4909"/>
                </a:lnTo>
                <a:lnTo>
                  <a:pt x="4765" y="3784"/>
                </a:lnTo>
                <a:cubicBezTo>
                  <a:pt x="4854" y="3695"/>
                  <a:pt x="4909" y="3572"/>
                  <a:pt x="4909" y="3436"/>
                </a:cubicBezTo>
                <a:cubicBezTo>
                  <a:pt x="4909" y="3166"/>
                  <a:pt x="4689" y="2945"/>
                  <a:pt x="4418" y="2945"/>
                </a:cubicBezTo>
                <a:cubicBezTo>
                  <a:pt x="4283" y="2945"/>
                  <a:pt x="4160" y="3001"/>
                  <a:pt x="4071" y="3089"/>
                </a:cubicBezTo>
                <a:lnTo>
                  <a:pt x="2107" y="5053"/>
                </a:lnTo>
                <a:cubicBezTo>
                  <a:pt x="2019" y="5142"/>
                  <a:pt x="1964" y="5265"/>
                  <a:pt x="1964" y="5400"/>
                </a:cubicBezTo>
                <a:cubicBezTo>
                  <a:pt x="1964" y="5536"/>
                  <a:pt x="2019" y="5658"/>
                  <a:pt x="2107" y="5748"/>
                </a:cubicBezTo>
                <a:cubicBezTo>
                  <a:pt x="2107" y="5748"/>
                  <a:pt x="4071" y="7711"/>
                  <a:pt x="4071" y="7711"/>
                </a:cubicBezTo>
                <a:close/>
                <a:moveTo>
                  <a:pt x="20618" y="15709"/>
                </a:moveTo>
                <a:lnTo>
                  <a:pt x="19636" y="15709"/>
                </a:lnTo>
                <a:lnTo>
                  <a:pt x="19636" y="10800"/>
                </a:lnTo>
                <a:cubicBezTo>
                  <a:pt x="19636" y="9716"/>
                  <a:pt x="18757" y="8836"/>
                  <a:pt x="17673" y="8836"/>
                </a:cubicBezTo>
                <a:lnTo>
                  <a:pt x="15709" y="8836"/>
                </a:lnTo>
                <a:cubicBezTo>
                  <a:pt x="14236" y="8836"/>
                  <a:pt x="14236" y="6873"/>
                  <a:pt x="12273" y="6873"/>
                </a:cubicBezTo>
                <a:lnTo>
                  <a:pt x="9327" y="6873"/>
                </a:lnTo>
                <a:cubicBezTo>
                  <a:pt x="7364" y="6873"/>
                  <a:pt x="7364" y="8836"/>
                  <a:pt x="5891" y="8836"/>
                </a:cubicBezTo>
                <a:lnTo>
                  <a:pt x="3927" y="8836"/>
                </a:lnTo>
                <a:cubicBezTo>
                  <a:pt x="2843" y="8836"/>
                  <a:pt x="1964" y="9716"/>
                  <a:pt x="1964" y="10800"/>
                </a:cubicBezTo>
                <a:lnTo>
                  <a:pt x="1964" y="15709"/>
                </a:lnTo>
                <a:lnTo>
                  <a:pt x="982" y="15709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15709"/>
                  <a:pt x="20618" y="15709"/>
                </a:cubicBezTo>
                <a:close/>
                <a:moveTo>
                  <a:pt x="18655" y="19636"/>
                </a:moveTo>
                <a:cubicBezTo>
                  <a:pt x="18655" y="20178"/>
                  <a:pt x="18215" y="20618"/>
                  <a:pt x="17673" y="20618"/>
                </a:cubicBezTo>
                <a:lnTo>
                  <a:pt x="3927" y="20618"/>
                </a:lnTo>
                <a:cubicBezTo>
                  <a:pt x="3385" y="20618"/>
                  <a:pt x="2945" y="20178"/>
                  <a:pt x="2945" y="19636"/>
                </a:cubicBezTo>
                <a:lnTo>
                  <a:pt x="2945" y="10800"/>
                </a:lnTo>
                <a:cubicBezTo>
                  <a:pt x="2945" y="10258"/>
                  <a:pt x="3385" y="9818"/>
                  <a:pt x="3927" y="9818"/>
                </a:cubicBezTo>
                <a:lnTo>
                  <a:pt x="5891" y="9818"/>
                </a:lnTo>
                <a:cubicBezTo>
                  <a:pt x="7855" y="9818"/>
                  <a:pt x="7855" y="7855"/>
                  <a:pt x="9327" y="7855"/>
                </a:cubicBezTo>
                <a:lnTo>
                  <a:pt x="10800" y="7855"/>
                </a:lnTo>
                <a:lnTo>
                  <a:pt x="12273" y="7855"/>
                </a:lnTo>
                <a:cubicBezTo>
                  <a:pt x="13745" y="7855"/>
                  <a:pt x="13745" y="9818"/>
                  <a:pt x="15709" y="9818"/>
                </a:cubicBezTo>
                <a:lnTo>
                  <a:pt x="17673" y="9818"/>
                </a:lnTo>
                <a:cubicBezTo>
                  <a:pt x="18215" y="9818"/>
                  <a:pt x="18655" y="10258"/>
                  <a:pt x="18655" y="10800"/>
                </a:cubicBezTo>
                <a:cubicBezTo>
                  <a:pt x="18655" y="10800"/>
                  <a:pt x="18655" y="19636"/>
                  <a:pt x="18655" y="19636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15709"/>
                </a:lnTo>
                <a:cubicBezTo>
                  <a:pt x="0" y="16252"/>
                  <a:pt x="440" y="16691"/>
                  <a:pt x="982" y="16691"/>
                </a:cubicBezTo>
                <a:lnTo>
                  <a:pt x="1964" y="16691"/>
                </a:lnTo>
                <a:lnTo>
                  <a:pt x="1964" y="19636"/>
                </a:lnTo>
                <a:cubicBezTo>
                  <a:pt x="1964" y="20721"/>
                  <a:pt x="2843" y="21600"/>
                  <a:pt x="3927" y="21600"/>
                </a:cubicBezTo>
                <a:lnTo>
                  <a:pt x="17673" y="21600"/>
                </a:lnTo>
                <a:cubicBezTo>
                  <a:pt x="18757" y="21600"/>
                  <a:pt x="19636" y="20721"/>
                  <a:pt x="19636" y="19636"/>
                </a:cubicBezTo>
                <a:lnTo>
                  <a:pt x="19636" y="16691"/>
                </a:lnTo>
                <a:lnTo>
                  <a:pt x="20618" y="16691"/>
                </a:lnTo>
                <a:cubicBezTo>
                  <a:pt x="21160" y="16691"/>
                  <a:pt x="21600" y="16252"/>
                  <a:pt x="21600" y="15709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10800" y="17673"/>
                </a:moveTo>
                <a:cubicBezTo>
                  <a:pt x="9173" y="17673"/>
                  <a:pt x="7855" y="16354"/>
                  <a:pt x="7855" y="14727"/>
                </a:cubicBezTo>
                <a:cubicBezTo>
                  <a:pt x="7855" y="13101"/>
                  <a:pt x="9173" y="11782"/>
                  <a:pt x="10800" y="11782"/>
                </a:cubicBezTo>
                <a:cubicBezTo>
                  <a:pt x="12427" y="11782"/>
                  <a:pt x="13745" y="13101"/>
                  <a:pt x="13745" y="14727"/>
                </a:cubicBezTo>
                <a:cubicBezTo>
                  <a:pt x="13745" y="16354"/>
                  <a:pt x="12427" y="17673"/>
                  <a:pt x="10800" y="17673"/>
                </a:cubicBezTo>
                <a:moveTo>
                  <a:pt x="10800" y="10800"/>
                </a:moveTo>
                <a:cubicBezTo>
                  <a:pt x="8631" y="10800"/>
                  <a:pt x="6873" y="12558"/>
                  <a:pt x="6873" y="14727"/>
                </a:cubicBezTo>
                <a:cubicBezTo>
                  <a:pt x="6873" y="16897"/>
                  <a:pt x="8631" y="18655"/>
                  <a:pt x="10800" y="18655"/>
                </a:cubicBezTo>
                <a:cubicBezTo>
                  <a:pt x="12969" y="18655"/>
                  <a:pt x="14727" y="16897"/>
                  <a:pt x="14727" y="14727"/>
                </a:cubicBezTo>
                <a:cubicBezTo>
                  <a:pt x="14727" y="12558"/>
                  <a:pt x="12969" y="10800"/>
                  <a:pt x="108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5" name="Shape 2659"/>
          <p:cNvSpPr/>
          <p:nvPr/>
        </p:nvSpPr>
        <p:spPr>
          <a:xfrm>
            <a:off x="1925088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7855"/>
                </a:moveTo>
                <a:cubicBezTo>
                  <a:pt x="16052" y="7855"/>
                  <a:pt x="16376" y="7925"/>
                  <a:pt x="16682" y="8033"/>
                </a:cubicBezTo>
                <a:cubicBezTo>
                  <a:pt x="16684" y="7973"/>
                  <a:pt x="16691" y="7915"/>
                  <a:pt x="16691" y="7855"/>
                </a:cubicBezTo>
                <a:cubicBezTo>
                  <a:pt x="16691" y="5686"/>
                  <a:pt x="14932" y="3927"/>
                  <a:pt x="12764" y="3927"/>
                </a:cubicBezTo>
                <a:cubicBezTo>
                  <a:pt x="11311" y="3927"/>
                  <a:pt x="10045" y="4718"/>
                  <a:pt x="9366" y="5891"/>
                </a:cubicBezTo>
                <a:lnTo>
                  <a:pt x="10309" y="5891"/>
                </a:lnTo>
                <a:cubicBezTo>
                  <a:pt x="10401" y="5891"/>
                  <a:pt x="10481" y="5904"/>
                  <a:pt x="10567" y="5910"/>
                </a:cubicBezTo>
                <a:cubicBezTo>
                  <a:pt x="11107" y="5301"/>
                  <a:pt x="11886" y="4909"/>
                  <a:pt x="12764" y="4909"/>
                </a:cubicBezTo>
                <a:cubicBezTo>
                  <a:pt x="14390" y="4909"/>
                  <a:pt x="15709" y="6228"/>
                  <a:pt x="15709" y="7855"/>
                </a:cubicBezTo>
                <a:moveTo>
                  <a:pt x="11716" y="6199"/>
                </a:moveTo>
                <a:cubicBezTo>
                  <a:pt x="12102" y="6387"/>
                  <a:pt x="12403" y="6637"/>
                  <a:pt x="12649" y="6884"/>
                </a:cubicBezTo>
                <a:cubicBezTo>
                  <a:pt x="12687" y="6880"/>
                  <a:pt x="12724" y="6873"/>
                  <a:pt x="12764" y="6873"/>
                </a:cubicBezTo>
                <a:cubicBezTo>
                  <a:pt x="13306" y="6873"/>
                  <a:pt x="13745" y="7313"/>
                  <a:pt x="13745" y="7855"/>
                </a:cubicBezTo>
                <a:lnTo>
                  <a:pt x="14727" y="7855"/>
                </a:lnTo>
                <a:cubicBezTo>
                  <a:pt x="14727" y="6770"/>
                  <a:pt x="13848" y="5891"/>
                  <a:pt x="12764" y="5891"/>
                </a:cubicBezTo>
                <a:cubicBezTo>
                  <a:pt x="12377" y="5891"/>
                  <a:pt x="12020" y="6006"/>
                  <a:pt x="11716" y="6199"/>
                </a:cubicBezTo>
                <a:moveTo>
                  <a:pt x="19636" y="1964"/>
                </a:moveTo>
                <a:lnTo>
                  <a:pt x="17673" y="1964"/>
                </a:lnTo>
                <a:cubicBezTo>
                  <a:pt x="16200" y="1964"/>
                  <a:pt x="16200" y="0"/>
                  <a:pt x="14236" y="0"/>
                </a:cubicBezTo>
                <a:lnTo>
                  <a:pt x="11291" y="0"/>
                </a:lnTo>
                <a:cubicBezTo>
                  <a:pt x="9327" y="0"/>
                  <a:pt x="9327" y="1964"/>
                  <a:pt x="7855" y="1964"/>
                </a:cubicBezTo>
                <a:lnTo>
                  <a:pt x="5891" y="1964"/>
                </a:lnTo>
                <a:cubicBezTo>
                  <a:pt x="4806" y="1964"/>
                  <a:pt x="3927" y="2843"/>
                  <a:pt x="3927" y="3927"/>
                </a:cubicBezTo>
                <a:lnTo>
                  <a:pt x="3927" y="7855"/>
                </a:lnTo>
                <a:cubicBezTo>
                  <a:pt x="4125" y="7855"/>
                  <a:pt x="4236" y="7769"/>
                  <a:pt x="4627" y="7318"/>
                </a:cubicBezTo>
                <a:cubicBezTo>
                  <a:pt x="4712" y="7220"/>
                  <a:pt x="4807" y="7113"/>
                  <a:pt x="4909" y="7005"/>
                </a:cubicBezTo>
                <a:lnTo>
                  <a:pt x="4909" y="3927"/>
                </a:lnTo>
                <a:cubicBezTo>
                  <a:pt x="4909" y="3386"/>
                  <a:pt x="5349" y="2945"/>
                  <a:pt x="5891" y="2945"/>
                </a:cubicBezTo>
                <a:lnTo>
                  <a:pt x="7855" y="2945"/>
                </a:lnTo>
                <a:cubicBezTo>
                  <a:pt x="9818" y="2945"/>
                  <a:pt x="9818" y="982"/>
                  <a:pt x="11291" y="982"/>
                </a:cubicBezTo>
                <a:lnTo>
                  <a:pt x="12764" y="982"/>
                </a:lnTo>
                <a:lnTo>
                  <a:pt x="14236" y="982"/>
                </a:lnTo>
                <a:cubicBezTo>
                  <a:pt x="15709" y="982"/>
                  <a:pt x="15709" y="2945"/>
                  <a:pt x="17673" y="2945"/>
                </a:cubicBezTo>
                <a:lnTo>
                  <a:pt x="19636" y="2945"/>
                </a:lnTo>
                <a:cubicBezTo>
                  <a:pt x="20178" y="2945"/>
                  <a:pt x="20618" y="3386"/>
                  <a:pt x="20618" y="3927"/>
                </a:cubicBezTo>
                <a:lnTo>
                  <a:pt x="20618" y="12764"/>
                </a:lnTo>
                <a:cubicBezTo>
                  <a:pt x="20618" y="13306"/>
                  <a:pt x="20178" y="13745"/>
                  <a:pt x="19636" y="13745"/>
                </a:cubicBezTo>
                <a:lnTo>
                  <a:pt x="18655" y="13745"/>
                </a:lnTo>
                <a:lnTo>
                  <a:pt x="18655" y="14727"/>
                </a:lnTo>
                <a:lnTo>
                  <a:pt x="19636" y="14727"/>
                </a:lnTo>
                <a:cubicBezTo>
                  <a:pt x="20721" y="14727"/>
                  <a:pt x="21600" y="13849"/>
                  <a:pt x="21600" y="12764"/>
                </a:cubicBezTo>
                <a:lnTo>
                  <a:pt x="21600" y="3927"/>
                </a:lnTo>
                <a:cubicBezTo>
                  <a:pt x="21600" y="2843"/>
                  <a:pt x="20721" y="1964"/>
                  <a:pt x="19636" y="1964"/>
                </a:cubicBezTo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0800"/>
                </a:lnTo>
                <a:cubicBezTo>
                  <a:pt x="982" y="10258"/>
                  <a:pt x="1422" y="9818"/>
                  <a:pt x="1964" y="9818"/>
                </a:cubicBezTo>
                <a:lnTo>
                  <a:pt x="3927" y="9818"/>
                </a:lnTo>
                <a:cubicBezTo>
                  <a:pt x="5891" y="9818"/>
                  <a:pt x="5891" y="7855"/>
                  <a:pt x="7364" y="7855"/>
                </a:cubicBezTo>
                <a:lnTo>
                  <a:pt x="8836" y="7855"/>
                </a:lnTo>
                <a:lnTo>
                  <a:pt x="10309" y="7855"/>
                </a:lnTo>
                <a:cubicBezTo>
                  <a:pt x="11782" y="7855"/>
                  <a:pt x="11782" y="9818"/>
                  <a:pt x="13745" y="9818"/>
                </a:cubicBezTo>
                <a:lnTo>
                  <a:pt x="15709" y="9818"/>
                </a:lnTo>
                <a:cubicBezTo>
                  <a:pt x="16251" y="9818"/>
                  <a:pt x="16691" y="10258"/>
                  <a:pt x="16691" y="10800"/>
                </a:cubicBezTo>
                <a:cubicBezTo>
                  <a:pt x="16691" y="10800"/>
                  <a:pt x="16691" y="19636"/>
                  <a:pt x="16691" y="19636"/>
                </a:cubicBezTo>
                <a:close/>
                <a:moveTo>
                  <a:pt x="15709" y="8836"/>
                </a:moveTo>
                <a:lnTo>
                  <a:pt x="13745" y="8836"/>
                </a:lnTo>
                <a:cubicBezTo>
                  <a:pt x="12273" y="8836"/>
                  <a:pt x="12273" y="6873"/>
                  <a:pt x="10309" y="6873"/>
                </a:cubicBezTo>
                <a:lnTo>
                  <a:pt x="7364" y="6873"/>
                </a:lnTo>
                <a:cubicBezTo>
                  <a:pt x="5400" y="6873"/>
                  <a:pt x="5400" y="8836"/>
                  <a:pt x="3927" y="8836"/>
                </a:cubicBezTo>
                <a:lnTo>
                  <a:pt x="1964" y="8836"/>
                </a:lnTo>
                <a:cubicBezTo>
                  <a:pt x="879" y="8836"/>
                  <a:pt x="0" y="9716"/>
                  <a:pt x="0" y="10800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10800"/>
                </a:lnTo>
                <a:cubicBezTo>
                  <a:pt x="17673" y="9716"/>
                  <a:pt x="16794" y="8836"/>
                  <a:pt x="15709" y="8836"/>
                </a:cubicBezTo>
                <a:moveTo>
                  <a:pt x="19636" y="4909"/>
                </a:moveTo>
                <a:cubicBezTo>
                  <a:pt x="19636" y="4367"/>
                  <a:pt x="19197" y="3927"/>
                  <a:pt x="18655" y="3927"/>
                </a:cubicBezTo>
                <a:cubicBezTo>
                  <a:pt x="18113" y="3927"/>
                  <a:pt x="17673" y="4367"/>
                  <a:pt x="17673" y="4909"/>
                </a:cubicBezTo>
                <a:cubicBezTo>
                  <a:pt x="17673" y="5451"/>
                  <a:pt x="18113" y="5891"/>
                  <a:pt x="18655" y="5891"/>
                </a:cubicBezTo>
                <a:cubicBezTo>
                  <a:pt x="19197" y="5891"/>
                  <a:pt x="19636" y="5451"/>
                  <a:pt x="19636" y="4909"/>
                </a:cubicBezTo>
                <a:moveTo>
                  <a:pt x="19145" y="7364"/>
                </a:moveTo>
                <a:cubicBezTo>
                  <a:pt x="19145" y="7093"/>
                  <a:pt x="18925" y="6873"/>
                  <a:pt x="18655" y="6873"/>
                </a:cubicBezTo>
                <a:cubicBezTo>
                  <a:pt x="18384" y="6873"/>
                  <a:pt x="18164" y="7093"/>
                  <a:pt x="18164" y="7364"/>
                </a:cubicBezTo>
                <a:cubicBezTo>
                  <a:pt x="18164" y="7635"/>
                  <a:pt x="18384" y="7855"/>
                  <a:pt x="18655" y="7855"/>
                </a:cubicBezTo>
                <a:cubicBezTo>
                  <a:pt x="18925" y="7855"/>
                  <a:pt x="19145" y="7635"/>
                  <a:pt x="19145" y="7364"/>
                </a:cubicBezTo>
                <a:moveTo>
                  <a:pt x="8836" y="15709"/>
                </a:moveTo>
                <a:cubicBezTo>
                  <a:pt x="8294" y="15709"/>
                  <a:pt x="7855" y="15269"/>
                  <a:pt x="7855" y="14727"/>
                </a:cubicBezTo>
                <a:cubicBezTo>
                  <a:pt x="7855" y="14186"/>
                  <a:pt x="8294" y="13745"/>
                  <a:pt x="8836" y="13745"/>
                </a:cubicBezTo>
                <a:cubicBezTo>
                  <a:pt x="9378" y="13745"/>
                  <a:pt x="9818" y="14186"/>
                  <a:pt x="9818" y="14727"/>
                </a:cubicBezTo>
                <a:cubicBezTo>
                  <a:pt x="9818" y="15269"/>
                  <a:pt x="9378" y="15709"/>
                  <a:pt x="8836" y="15709"/>
                </a:cubicBezTo>
                <a:moveTo>
                  <a:pt x="8836" y="12764"/>
                </a:moveTo>
                <a:cubicBezTo>
                  <a:pt x="7752" y="12764"/>
                  <a:pt x="6873" y="13643"/>
                  <a:pt x="6873" y="14727"/>
                </a:cubicBezTo>
                <a:cubicBezTo>
                  <a:pt x="6873" y="15812"/>
                  <a:pt x="7752" y="16691"/>
                  <a:pt x="8836" y="16691"/>
                </a:cubicBezTo>
                <a:cubicBezTo>
                  <a:pt x="9921" y="16691"/>
                  <a:pt x="10800" y="15812"/>
                  <a:pt x="10800" y="14727"/>
                </a:cubicBezTo>
                <a:cubicBezTo>
                  <a:pt x="10800" y="13643"/>
                  <a:pt x="9921" y="12764"/>
                  <a:pt x="8836" y="12764"/>
                </a:cubicBezTo>
                <a:moveTo>
                  <a:pt x="14727" y="10800"/>
                </a:moveTo>
                <a:cubicBezTo>
                  <a:pt x="14185" y="10800"/>
                  <a:pt x="13745" y="11240"/>
                  <a:pt x="13745" y="11782"/>
                </a:cubicBezTo>
                <a:cubicBezTo>
                  <a:pt x="13745" y="12325"/>
                  <a:pt x="14185" y="12764"/>
                  <a:pt x="14727" y="12764"/>
                </a:cubicBezTo>
                <a:cubicBezTo>
                  <a:pt x="15269" y="12764"/>
                  <a:pt x="15709" y="12325"/>
                  <a:pt x="15709" y="11782"/>
                </a:cubicBezTo>
                <a:cubicBezTo>
                  <a:pt x="15709" y="11240"/>
                  <a:pt x="15269" y="10800"/>
                  <a:pt x="14727" y="10800"/>
                </a:cubicBezTo>
                <a:moveTo>
                  <a:pt x="14727" y="13745"/>
                </a:moveTo>
                <a:cubicBezTo>
                  <a:pt x="14456" y="13745"/>
                  <a:pt x="14236" y="13966"/>
                  <a:pt x="14236" y="14236"/>
                </a:cubicBezTo>
                <a:cubicBezTo>
                  <a:pt x="14236" y="14508"/>
                  <a:pt x="14456" y="14727"/>
                  <a:pt x="14727" y="14727"/>
                </a:cubicBezTo>
                <a:cubicBezTo>
                  <a:pt x="14998" y="14727"/>
                  <a:pt x="15218" y="14508"/>
                  <a:pt x="15218" y="14236"/>
                </a:cubicBezTo>
                <a:cubicBezTo>
                  <a:pt x="15218" y="13966"/>
                  <a:pt x="14998" y="13745"/>
                  <a:pt x="14727" y="13745"/>
                </a:cubicBezTo>
                <a:moveTo>
                  <a:pt x="8836" y="17673"/>
                </a:moveTo>
                <a:cubicBezTo>
                  <a:pt x="7210" y="17673"/>
                  <a:pt x="5891" y="16354"/>
                  <a:pt x="5891" y="14727"/>
                </a:cubicBezTo>
                <a:cubicBezTo>
                  <a:pt x="5891" y="13101"/>
                  <a:pt x="7210" y="11782"/>
                  <a:pt x="8836" y="11782"/>
                </a:cubicBezTo>
                <a:cubicBezTo>
                  <a:pt x="10463" y="11782"/>
                  <a:pt x="11782" y="13101"/>
                  <a:pt x="11782" y="14727"/>
                </a:cubicBezTo>
                <a:cubicBezTo>
                  <a:pt x="11782" y="16354"/>
                  <a:pt x="10463" y="17673"/>
                  <a:pt x="8836" y="17673"/>
                </a:cubicBezTo>
                <a:moveTo>
                  <a:pt x="8836" y="10800"/>
                </a:moveTo>
                <a:cubicBezTo>
                  <a:pt x="6668" y="10800"/>
                  <a:pt x="4909" y="12558"/>
                  <a:pt x="4909" y="14727"/>
                </a:cubicBezTo>
                <a:cubicBezTo>
                  <a:pt x="4909" y="16897"/>
                  <a:pt x="6668" y="18655"/>
                  <a:pt x="8836" y="18655"/>
                </a:cubicBezTo>
                <a:cubicBezTo>
                  <a:pt x="11005" y="18655"/>
                  <a:pt x="12764" y="16897"/>
                  <a:pt x="12764" y="14727"/>
                </a:cubicBezTo>
                <a:cubicBezTo>
                  <a:pt x="12764" y="12558"/>
                  <a:pt x="11005" y="10800"/>
                  <a:pt x="8836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6" name="Shape 2660"/>
          <p:cNvSpPr/>
          <p:nvPr/>
        </p:nvSpPr>
        <p:spPr>
          <a:xfrm>
            <a:off x="2458349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7673"/>
                </a:moveTo>
                <a:cubicBezTo>
                  <a:pt x="20618" y="18215"/>
                  <a:pt x="20178" y="18655"/>
                  <a:pt x="19636" y="18655"/>
                </a:cubicBezTo>
                <a:lnTo>
                  <a:pt x="1964" y="18655"/>
                </a:lnTo>
                <a:cubicBezTo>
                  <a:pt x="1422" y="18655"/>
                  <a:pt x="982" y="18215"/>
                  <a:pt x="982" y="17673"/>
                </a:cubicBez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9636" y="4909"/>
                </a:lnTo>
                <a:cubicBezTo>
                  <a:pt x="20178" y="4909"/>
                  <a:pt x="20618" y="5349"/>
                  <a:pt x="20618" y="5891"/>
                </a:cubicBezTo>
                <a:cubicBezTo>
                  <a:pt x="20618" y="5891"/>
                  <a:pt x="20618" y="17673"/>
                  <a:pt x="20618" y="17673"/>
                </a:cubicBezTo>
                <a:close/>
                <a:moveTo>
                  <a:pt x="19636" y="3927"/>
                </a:moveTo>
                <a:lnTo>
                  <a:pt x="12476" y="3927"/>
                </a:lnTo>
                <a:lnTo>
                  <a:pt x="14476" y="1927"/>
                </a:lnTo>
                <a:cubicBezTo>
                  <a:pt x="14557" y="1949"/>
                  <a:pt x="14640" y="1964"/>
                  <a:pt x="14727" y="1964"/>
                </a:cubicBezTo>
                <a:cubicBezTo>
                  <a:pt x="15269" y="1964"/>
                  <a:pt x="15709" y="1524"/>
                  <a:pt x="15709" y="982"/>
                </a:cubicBezTo>
                <a:cubicBezTo>
                  <a:pt x="15709" y="440"/>
                  <a:pt x="15269" y="0"/>
                  <a:pt x="14727" y="0"/>
                </a:cubicBezTo>
                <a:cubicBezTo>
                  <a:pt x="14185" y="0"/>
                  <a:pt x="13745" y="440"/>
                  <a:pt x="13745" y="982"/>
                </a:cubicBezTo>
                <a:cubicBezTo>
                  <a:pt x="13745" y="1069"/>
                  <a:pt x="13761" y="1153"/>
                  <a:pt x="13782" y="1233"/>
                </a:cubicBezTo>
                <a:lnTo>
                  <a:pt x="11088" y="3927"/>
                </a:lnTo>
                <a:lnTo>
                  <a:pt x="10513" y="3927"/>
                </a:lnTo>
                <a:lnTo>
                  <a:pt x="7818" y="1233"/>
                </a:lnTo>
                <a:cubicBezTo>
                  <a:pt x="7839" y="1153"/>
                  <a:pt x="7855" y="1069"/>
                  <a:pt x="7855" y="982"/>
                </a:cubicBezTo>
                <a:cubicBezTo>
                  <a:pt x="7855" y="440"/>
                  <a:pt x="7415" y="0"/>
                  <a:pt x="6873" y="0"/>
                </a:cubicBezTo>
                <a:cubicBezTo>
                  <a:pt x="6331" y="0"/>
                  <a:pt x="5891" y="440"/>
                  <a:pt x="5891" y="982"/>
                </a:cubicBezTo>
                <a:cubicBezTo>
                  <a:pt x="5891" y="1524"/>
                  <a:pt x="6331" y="1964"/>
                  <a:pt x="6873" y="1964"/>
                </a:cubicBezTo>
                <a:cubicBezTo>
                  <a:pt x="6960" y="1964"/>
                  <a:pt x="7043" y="1949"/>
                  <a:pt x="7124" y="1927"/>
                </a:cubicBezTo>
                <a:lnTo>
                  <a:pt x="9124" y="3927"/>
                </a:ln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7673"/>
                </a:lnTo>
                <a:cubicBezTo>
                  <a:pt x="0" y="18757"/>
                  <a:pt x="879" y="19637"/>
                  <a:pt x="1964" y="19637"/>
                </a:cubicBezTo>
                <a:lnTo>
                  <a:pt x="3927" y="19637"/>
                </a:lnTo>
                <a:lnTo>
                  <a:pt x="3927" y="21109"/>
                </a:lnTo>
                <a:cubicBezTo>
                  <a:pt x="3927" y="21381"/>
                  <a:pt x="4147" y="21600"/>
                  <a:pt x="4418" y="21600"/>
                </a:cubicBezTo>
                <a:cubicBezTo>
                  <a:pt x="4689" y="21600"/>
                  <a:pt x="4909" y="21381"/>
                  <a:pt x="4909" y="21109"/>
                </a:cubicBezTo>
                <a:lnTo>
                  <a:pt x="4909" y="20618"/>
                </a:lnTo>
                <a:lnTo>
                  <a:pt x="16691" y="20618"/>
                </a:lnTo>
                <a:lnTo>
                  <a:pt x="16691" y="21109"/>
                </a:lnTo>
                <a:cubicBezTo>
                  <a:pt x="16691" y="21381"/>
                  <a:pt x="16911" y="21600"/>
                  <a:pt x="17182" y="21600"/>
                </a:cubicBezTo>
                <a:cubicBezTo>
                  <a:pt x="17453" y="21600"/>
                  <a:pt x="17673" y="21381"/>
                  <a:pt x="17673" y="21109"/>
                </a:cubicBezTo>
                <a:lnTo>
                  <a:pt x="17673" y="19637"/>
                </a:lnTo>
                <a:lnTo>
                  <a:pt x="19636" y="19637"/>
                </a:lnTo>
                <a:cubicBezTo>
                  <a:pt x="20721" y="19637"/>
                  <a:pt x="21600" y="18757"/>
                  <a:pt x="21600" y="17673"/>
                </a:cubicBezTo>
                <a:lnTo>
                  <a:pt x="21600" y="5891"/>
                </a:lnTo>
                <a:cubicBezTo>
                  <a:pt x="21600" y="4806"/>
                  <a:pt x="20721" y="3927"/>
                  <a:pt x="19636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7" name="Shape 2661"/>
          <p:cNvSpPr/>
          <p:nvPr/>
        </p:nvSpPr>
        <p:spPr>
          <a:xfrm>
            <a:off x="2991610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18" y="7855"/>
                </a:moveTo>
                <a:lnTo>
                  <a:pt x="7855" y="7855"/>
                </a:lnTo>
                <a:lnTo>
                  <a:pt x="7855" y="9818"/>
                </a:lnTo>
                <a:lnTo>
                  <a:pt x="9818" y="9818"/>
                </a:lnTo>
                <a:cubicBezTo>
                  <a:pt x="9818" y="9818"/>
                  <a:pt x="9818" y="7855"/>
                  <a:pt x="9818" y="7855"/>
                </a:cubicBezTo>
                <a:close/>
                <a:moveTo>
                  <a:pt x="5891" y="7855"/>
                </a:moveTo>
                <a:lnTo>
                  <a:pt x="3927" y="7855"/>
                </a:lnTo>
                <a:lnTo>
                  <a:pt x="3927" y="9818"/>
                </a:lnTo>
                <a:lnTo>
                  <a:pt x="5891" y="9818"/>
                </a:lnTo>
                <a:cubicBezTo>
                  <a:pt x="5891" y="9818"/>
                  <a:pt x="5891" y="7855"/>
                  <a:pt x="5891" y="7855"/>
                </a:cubicBezTo>
                <a:close/>
                <a:moveTo>
                  <a:pt x="13745" y="7855"/>
                </a:moveTo>
                <a:lnTo>
                  <a:pt x="11782" y="7855"/>
                </a:lnTo>
                <a:lnTo>
                  <a:pt x="11782" y="9818"/>
                </a:lnTo>
                <a:lnTo>
                  <a:pt x="13745" y="9818"/>
                </a:lnTo>
                <a:cubicBezTo>
                  <a:pt x="13745" y="9818"/>
                  <a:pt x="13745" y="7855"/>
                  <a:pt x="13745" y="7855"/>
                </a:cubicBezTo>
                <a:close/>
                <a:moveTo>
                  <a:pt x="7855" y="13745"/>
                </a:moveTo>
                <a:lnTo>
                  <a:pt x="9818" y="13745"/>
                </a:lnTo>
                <a:lnTo>
                  <a:pt x="9818" y="11782"/>
                </a:lnTo>
                <a:lnTo>
                  <a:pt x="7855" y="11782"/>
                </a:lnTo>
                <a:cubicBezTo>
                  <a:pt x="7855" y="11782"/>
                  <a:pt x="7855" y="13745"/>
                  <a:pt x="7855" y="13745"/>
                </a:cubicBezTo>
                <a:close/>
                <a:moveTo>
                  <a:pt x="13745" y="11782"/>
                </a:moveTo>
                <a:lnTo>
                  <a:pt x="15709" y="11782"/>
                </a:lnTo>
                <a:lnTo>
                  <a:pt x="15709" y="9818"/>
                </a:lnTo>
                <a:lnTo>
                  <a:pt x="13745" y="9818"/>
                </a:lnTo>
                <a:cubicBezTo>
                  <a:pt x="13745" y="9818"/>
                  <a:pt x="13745" y="11782"/>
                  <a:pt x="13745" y="11782"/>
                </a:cubicBezTo>
                <a:close/>
                <a:moveTo>
                  <a:pt x="5891" y="11782"/>
                </a:moveTo>
                <a:lnTo>
                  <a:pt x="3927" y="11782"/>
                </a:lnTo>
                <a:lnTo>
                  <a:pt x="3927" y="13745"/>
                </a:lnTo>
                <a:lnTo>
                  <a:pt x="5891" y="13745"/>
                </a:lnTo>
                <a:cubicBezTo>
                  <a:pt x="5891" y="13745"/>
                  <a:pt x="5891" y="11782"/>
                  <a:pt x="5891" y="11782"/>
                </a:cubicBezTo>
                <a:close/>
                <a:moveTo>
                  <a:pt x="11782" y="13745"/>
                </a:moveTo>
                <a:lnTo>
                  <a:pt x="13745" y="13745"/>
                </a:lnTo>
                <a:lnTo>
                  <a:pt x="13745" y="11782"/>
                </a:lnTo>
                <a:lnTo>
                  <a:pt x="11782" y="11782"/>
                </a:lnTo>
                <a:cubicBezTo>
                  <a:pt x="11782" y="11782"/>
                  <a:pt x="11782" y="13745"/>
                  <a:pt x="11782" y="13745"/>
                </a:cubicBezTo>
                <a:close/>
                <a:moveTo>
                  <a:pt x="13745" y="15709"/>
                </a:moveTo>
                <a:lnTo>
                  <a:pt x="15709" y="15709"/>
                </a:lnTo>
                <a:lnTo>
                  <a:pt x="15709" y="13745"/>
                </a:lnTo>
                <a:lnTo>
                  <a:pt x="13745" y="13745"/>
                </a:lnTo>
                <a:cubicBezTo>
                  <a:pt x="13745" y="13745"/>
                  <a:pt x="13745" y="15709"/>
                  <a:pt x="13745" y="15709"/>
                </a:cubicBezTo>
                <a:close/>
                <a:moveTo>
                  <a:pt x="17673" y="7855"/>
                </a:moveTo>
                <a:lnTo>
                  <a:pt x="19636" y="7855"/>
                </a:lnTo>
                <a:lnTo>
                  <a:pt x="19636" y="5891"/>
                </a:lnTo>
                <a:lnTo>
                  <a:pt x="17673" y="5891"/>
                </a:lnTo>
                <a:cubicBezTo>
                  <a:pt x="17673" y="5891"/>
                  <a:pt x="17673" y="7855"/>
                  <a:pt x="17673" y="7855"/>
                </a:cubicBezTo>
                <a:close/>
                <a:moveTo>
                  <a:pt x="15709" y="9818"/>
                </a:moveTo>
                <a:lnTo>
                  <a:pt x="17673" y="9818"/>
                </a:lnTo>
                <a:lnTo>
                  <a:pt x="17673" y="7855"/>
                </a:lnTo>
                <a:lnTo>
                  <a:pt x="15709" y="7855"/>
                </a:lnTo>
                <a:cubicBezTo>
                  <a:pt x="15709" y="7855"/>
                  <a:pt x="15709" y="9818"/>
                  <a:pt x="15709" y="9818"/>
                </a:cubicBezTo>
                <a:close/>
                <a:moveTo>
                  <a:pt x="20618" y="17673"/>
                </a:moveTo>
                <a:cubicBezTo>
                  <a:pt x="20618" y="18215"/>
                  <a:pt x="20178" y="18655"/>
                  <a:pt x="19636" y="18655"/>
                </a:cubicBezTo>
                <a:lnTo>
                  <a:pt x="1964" y="18655"/>
                </a:lnTo>
                <a:cubicBezTo>
                  <a:pt x="1422" y="18655"/>
                  <a:pt x="982" y="18215"/>
                  <a:pt x="982" y="17673"/>
                </a:cubicBez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9636" y="4909"/>
                </a:lnTo>
                <a:cubicBezTo>
                  <a:pt x="20178" y="4909"/>
                  <a:pt x="20618" y="5349"/>
                  <a:pt x="20618" y="5891"/>
                </a:cubicBezTo>
                <a:cubicBezTo>
                  <a:pt x="20618" y="5891"/>
                  <a:pt x="20618" y="17673"/>
                  <a:pt x="20618" y="17673"/>
                </a:cubicBezTo>
                <a:close/>
                <a:moveTo>
                  <a:pt x="19636" y="3927"/>
                </a:moveTo>
                <a:lnTo>
                  <a:pt x="12476" y="3927"/>
                </a:lnTo>
                <a:lnTo>
                  <a:pt x="14476" y="1927"/>
                </a:lnTo>
                <a:cubicBezTo>
                  <a:pt x="14557" y="1949"/>
                  <a:pt x="14640" y="1964"/>
                  <a:pt x="14727" y="1964"/>
                </a:cubicBezTo>
                <a:cubicBezTo>
                  <a:pt x="15269" y="1964"/>
                  <a:pt x="15709" y="1524"/>
                  <a:pt x="15709" y="982"/>
                </a:cubicBezTo>
                <a:cubicBezTo>
                  <a:pt x="15709" y="440"/>
                  <a:pt x="15269" y="0"/>
                  <a:pt x="14727" y="0"/>
                </a:cubicBezTo>
                <a:cubicBezTo>
                  <a:pt x="14185" y="0"/>
                  <a:pt x="13745" y="440"/>
                  <a:pt x="13745" y="982"/>
                </a:cubicBezTo>
                <a:cubicBezTo>
                  <a:pt x="13745" y="1069"/>
                  <a:pt x="13761" y="1152"/>
                  <a:pt x="13782" y="1233"/>
                </a:cubicBezTo>
                <a:lnTo>
                  <a:pt x="11088" y="3927"/>
                </a:lnTo>
                <a:lnTo>
                  <a:pt x="10513" y="3927"/>
                </a:lnTo>
                <a:lnTo>
                  <a:pt x="7818" y="1233"/>
                </a:lnTo>
                <a:cubicBezTo>
                  <a:pt x="7839" y="1152"/>
                  <a:pt x="7855" y="1069"/>
                  <a:pt x="7855" y="982"/>
                </a:cubicBezTo>
                <a:cubicBezTo>
                  <a:pt x="7855" y="440"/>
                  <a:pt x="7415" y="0"/>
                  <a:pt x="6873" y="0"/>
                </a:cubicBezTo>
                <a:cubicBezTo>
                  <a:pt x="6331" y="0"/>
                  <a:pt x="5891" y="440"/>
                  <a:pt x="5891" y="982"/>
                </a:cubicBezTo>
                <a:cubicBezTo>
                  <a:pt x="5891" y="1524"/>
                  <a:pt x="6331" y="1964"/>
                  <a:pt x="6873" y="1964"/>
                </a:cubicBezTo>
                <a:cubicBezTo>
                  <a:pt x="6960" y="1964"/>
                  <a:pt x="7043" y="1949"/>
                  <a:pt x="7124" y="1927"/>
                </a:cubicBezTo>
                <a:lnTo>
                  <a:pt x="9124" y="3927"/>
                </a:ln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7673"/>
                </a:lnTo>
                <a:cubicBezTo>
                  <a:pt x="0" y="18757"/>
                  <a:pt x="879" y="19637"/>
                  <a:pt x="1964" y="19637"/>
                </a:cubicBezTo>
                <a:lnTo>
                  <a:pt x="3927" y="19637"/>
                </a:lnTo>
                <a:lnTo>
                  <a:pt x="3927" y="21109"/>
                </a:lnTo>
                <a:cubicBezTo>
                  <a:pt x="3927" y="21380"/>
                  <a:pt x="4147" y="21600"/>
                  <a:pt x="4418" y="21600"/>
                </a:cubicBezTo>
                <a:cubicBezTo>
                  <a:pt x="4689" y="21600"/>
                  <a:pt x="4909" y="21380"/>
                  <a:pt x="4909" y="21109"/>
                </a:cubicBezTo>
                <a:lnTo>
                  <a:pt x="4909" y="20618"/>
                </a:lnTo>
                <a:lnTo>
                  <a:pt x="16691" y="20618"/>
                </a:lnTo>
                <a:lnTo>
                  <a:pt x="16691" y="21109"/>
                </a:lnTo>
                <a:cubicBezTo>
                  <a:pt x="16691" y="21380"/>
                  <a:pt x="16911" y="21600"/>
                  <a:pt x="17182" y="21600"/>
                </a:cubicBezTo>
                <a:cubicBezTo>
                  <a:pt x="17453" y="21600"/>
                  <a:pt x="17673" y="21380"/>
                  <a:pt x="17673" y="21109"/>
                </a:cubicBezTo>
                <a:lnTo>
                  <a:pt x="17673" y="19637"/>
                </a:lnTo>
                <a:lnTo>
                  <a:pt x="19636" y="19637"/>
                </a:lnTo>
                <a:cubicBezTo>
                  <a:pt x="20721" y="19637"/>
                  <a:pt x="21600" y="18757"/>
                  <a:pt x="21600" y="17673"/>
                </a:cubicBezTo>
                <a:lnTo>
                  <a:pt x="21600" y="5891"/>
                </a:lnTo>
                <a:cubicBezTo>
                  <a:pt x="21600" y="4806"/>
                  <a:pt x="20721" y="3927"/>
                  <a:pt x="19636" y="3927"/>
                </a:cubicBezTo>
                <a:moveTo>
                  <a:pt x="5891" y="15709"/>
                </a:moveTo>
                <a:lnTo>
                  <a:pt x="7855" y="15709"/>
                </a:lnTo>
                <a:lnTo>
                  <a:pt x="7855" y="13745"/>
                </a:lnTo>
                <a:lnTo>
                  <a:pt x="5891" y="13745"/>
                </a:lnTo>
                <a:cubicBezTo>
                  <a:pt x="5891" y="13745"/>
                  <a:pt x="5891" y="15709"/>
                  <a:pt x="5891" y="15709"/>
                </a:cubicBezTo>
                <a:close/>
                <a:moveTo>
                  <a:pt x="9818" y="15709"/>
                </a:moveTo>
                <a:lnTo>
                  <a:pt x="11782" y="15709"/>
                </a:lnTo>
                <a:lnTo>
                  <a:pt x="11782" y="13745"/>
                </a:lnTo>
                <a:lnTo>
                  <a:pt x="9818" y="13745"/>
                </a:lnTo>
                <a:cubicBezTo>
                  <a:pt x="9818" y="13745"/>
                  <a:pt x="9818" y="15709"/>
                  <a:pt x="9818" y="15709"/>
                </a:cubicBezTo>
                <a:close/>
                <a:moveTo>
                  <a:pt x="7855" y="9818"/>
                </a:moveTo>
                <a:lnTo>
                  <a:pt x="5891" y="9818"/>
                </a:lnTo>
                <a:lnTo>
                  <a:pt x="5891" y="11782"/>
                </a:lnTo>
                <a:lnTo>
                  <a:pt x="7855" y="11782"/>
                </a:lnTo>
                <a:cubicBezTo>
                  <a:pt x="7855" y="11782"/>
                  <a:pt x="7855" y="9818"/>
                  <a:pt x="7855" y="9818"/>
                </a:cubicBezTo>
                <a:close/>
                <a:moveTo>
                  <a:pt x="15709" y="13745"/>
                </a:moveTo>
                <a:lnTo>
                  <a:pt x="17673" y="13745"/>
                </a:lnTo>
                <a:lnTo>
                  <a:pt x="17673" y="11782"/>
                </a:lnTo>
                <a:lnTo>
                  <a:pt x="15709" y="11782"/>
                </a:lnTo>
                <a:cubicBezTo>
                  <a:pt x="15709" y="11782"/>
                  <a:pt x="15709" y="13745"/>
                  <a:pt x="15709" y="13745"/>
                </a:cubicBezTo>
                <a:close/>
                <a:moveTo>
                  <a:pt x="1964" y="7855"/>
                </a:moveTo>
                <a:lnTo>
                  <a:pt x="3927" y="7855"/>
                </a:lnTo>
                <a:lnTo>
                  <a:pt x="3927" y="5891"/>
                </a:lnTo>
                <a:lnTo>
                  <a:pt x="1964" y="5891"/>
                </a:lnTo>
                <a:cubicBezTo>
                  <a:pt x="1964" y="5891"/>
                  <a:pt x="1964" y="7855"/>
                  <a:pt x="1964" y="7855"/>
                </a:cubicBezTo>
                <a:close/>
                <a:moveTo>
                  <a:pt x="3927" y="17673"/>
                </a:moveTo>
                <a:lnTo>
                  <a:pt x="5891" y="17673"/>
                </a:lnTo>
                <a:lnTo>
                  <a:pt x="5891" y="15709"/>
                </a:lnTo>
                <a:lnTo>
                  <a:pt x="3927" y="15709"/>
                </a:lnTo>
                <a:cubicBezTo>
                  <a:pt x="3927" y="15709"/>
                  <a:pt x="3927" y="17673"/>
                  <a:pt x="3927" y="17673"/>
                </a:cubicBezTo>
                <a:close/>
                <a:moveTo>
                  <a:pt x="11782" y="5891"/>
                </a:moveTo>
                <a:lnTo>
                  <a:pt x="9818" y="5891"/>
                </a:lnTo>
                <a:lnTo>
                  <a:pt x="9818" y="7855"/>
                </a:lnTo>
                <a:lnTo>
                  <a:pt x="11782" y="7855"/>
                </a:lnTo>
                <a:cubicBezTo>
                  <a:pt x="11782" y="7855"/>
                  <a:pt x="11782" y="5891"/>
                  <a:pt x="11782" y="5891"/>
                </a:cubicBezTo>
                <a:close/>
                <a:moveTo>
                  <a:pt x="7855" y="5891"/>
                </a:moveTo>
                <a:lnTo>
                  <a:pt x="5891" y="5891"/>
                </a:lnTo>
                <a:lnTo>
                  <a:pt x="5891" y="7855"/>
                </a:lnTo>
                <a:lnTo>
                  <a:pt x="7855" y="7855"/>
                </a:lnTo>
                <a:cubicBezTo>
                  <a:pt x="7855" y="7855"/>
                  <a:pt x="7855" y="5891"/>
                  <a:pt x="7855" y="5891"/>
                </a:cubicBezTo>
                <a:close/>
                <a:moveTo>
                  <a:pt x="1964" y="15709"/>
                </a:moveTo>
                <a:lnTo>
                  <a:pt x="3927" y="15709"/>
                </a:lnTo>
                <a:lnTo>
                  <a:pt x="3927" y="13745"/>
                </a:lnTo>
                <a:lnTo>
                  <a:pt x="1964" y="13745"/>
                </a:lnTo>
                <a:cubicBezTo>
                  <a:pt x="1964" y="13745"/>
                  <a:pt x="1964" y="15709"/>
                  <a:pt x="1964" y="15709"/>
                </a:cubicBezTo>
                <a:close/>
                <a:moveTo>
                  <a:pt x="1964" y="11782"/>
                </a:moveTo>
                <a:lnTo>
                  <a:pt x="3927" y="11782"/>
                </a:lnTo>
                <a:lnTo>
                  <a:pt x="3927" y="9818"/>
                </a:lnTo>
                <a:lnTo>
                  <a:pt x="1964" y="9818"/>
                </a:lnTo>
                <a:cubicBezTo>
                  <a:pt x="1964" y="9818"/>
                  <a:pt x="1964" y="11782"/>
                  <a:pt x="1964" y="11782"/>
                </a:cubicBezTo>
                <a:close/>
                <a:moveTo>
                  <a:pt x="7855" y="17673"/>
                </a:moveTo>
                <a:lnTo>
                  <a:pt x="9818" y="17673"/>
                </a:lnTo>
                <a:lnTo>
                  <a:pt x="9818" y="15709"/>
                </a:lnTo>
                <a:lnTo>
                  <a:pt x="7855" y="15709"/>
                </a:lnTo>
                <a:cubicBezTo>
                  <a:pt x="7855" y="15709"/>
                  <a:pt x="7855" y="17673"/>
                  <a:pt x="7855" y="17673"/>
                </a:cubicBezTo>
                <a:close/>
                <a:moveTo>
                  <a:pt x="11782" y="17673"/>
                </a:moveTo>
                <a:lnTo>
                  <a:pt x="13745" y="17673"/>
                </a:lnTo>
                <a:lnTo>
                  <a:pt x="13745" y="15709"/>
                </a:lnTo>
                <a:lnTo>
                  <a:pt x="11782" y="15709"/>
                </a:lnTo>
                <a:cubicBezTo>
                  <a:pt x="11782" y="15709"/>
                  <a:pt x="11782" y="17673"/>
                  <a:pt x="11782" y="17673"/>
                </a:cubicBezTo>
                <a:close/>
                <a:moveTo>
                  <a:pt x="15709" y="17673"/>
                </a:moveTo>
                <a:lnTo>
                  <a:pt x="17673" y="17673"/>
                </a:lnTo>
                <a:lnTo>
                  <a:pt x="17673" y="15709"/>
                </a:lnTo>
                <a:lnTo>
                  <a:pt x="15709" y="15709"/>
                </a:lnTo>
                <a:cubicBezTo>
                  <a:pt x="15709" y="15709"/>
                  <a:pt x="15709" y="17673"/>
                  <a:pt x="15709" y="17673"/>
                </a:cubicBezTo>
                <a:close/>
                <a:moveTo>
                  <a:pt x="11782" y="9818"/>
                </a:moveTo>
                <a:lnTo>
                  <a:pt x="9818" y="9818"/>
                </a:lnTo>
                <a:lnTo>
                  <a:pt x="9818" y="11782"/>
                </a:lnTo>
                <a:lnTo>
                  <a:pt x="11782" y="11782"/>
                </a:lnTo>
                <a:cubicBezTo>
                  <a:pt x="11782" y="11782"/>
                  <a:pt x="11782" y="9818"/>
                  <a:pt x="11782" y="9818"/>
                </a:cubicBezTo>
                <a:close/>
                <a:moveTo>
                  <a:pt x="19636" y="9818"/>
                </a:moveTo>
                <a:lnTo>
                  <a:pt x="17673" y="9818"/>
                </a:lnTo>
                <a:lnTo>
                  <a:pt x="17673" y="11782"/>
                </a:lnTo>
                <a:lnTo>
                  <a:pt x="19636" y="11782"/>
                </a:lnTo>
                <a:cubicBezTo>
                  <a:pt x="19636" y="11782"/>
                  <a:pt x="19636" y="9818"/>
                  <a:pt x="19636" y="9818"/>
                </a:cubicBezTo>
                <a:close/>
                <a:moveTo>
                  <a:pt x="19636" y="13745"/>
                </a:moveTo>
                <a:lnTo>
                  <a:pt x="17673" y="13745"/>
                </a:lnTo>
                <a:lnTo>
                  <a:pt x="17673" y="15709"/>
                </a:lnTo>
                <a:lnTo>
                  <a:pt x="19636" y="15709"/>
                </a:lnTo>
                <a:cubicBezTo>
                  <a:pt x="19636" y="15709"/>
                  <a:pt x="19636" y="13745"/>
                  <a:pt x="19636" y="13745"/>
                </a:cubicBezTo>
                <a:close/>
                <a:moveTo>
                  <a:pt x="15709" y="5891"/>
                </a:moveTo>
                <a:lnTo>
                  <a:pt x="13745" y="5891"/>
                </a:lnTo>
                <a:lnTo>
                  <a:pt x="13745" y="7855"/>
                </a:lnTo>
                <a:lnTo>
                  <a:pt x="15709" y="7855"/>
                </a:lnTo>
                <a:cubicBezTo>
                  <a:pt x="15709" y="7855"/>
                  <a:pt x="15709" y="5891"/>
                  <a:pt x="15709" y="589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8" name="Shape 2662"/>
          <p:cNvSpPr/>
          <p:nvPr/>
        </p:nvSpPr>
        <p:spPr>
          <a:xfrm>
            <a:off x="3524871" y="221625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1782"/>
                </a:moveTo>
                <a:cubicBezTo>
                  <a:pt x="18383" y="11782"/>
                  <a:pt x="18164" y="12002"/>
                  <a:pt x="18164" y="12273"/>
                </a:cubicBezTo>
                <a:cubicBezTo>
                  <a:pt x="18164" y="12544"/>
                  <a:pt x="18383" y="12764"/>
                  <a:pt x="18655" y="12764"/>
                </a:cubicBezTo>
                <a:cubicBezTo>
                  <a:pt x="18926" y="12764"/>
                  <a:pt x="19145" y="12544"/>
                  <a:pt x="19145" y="12273"/>
                </a:cubicBezTo>
                <a:cubicBezTo>
                  <a:pt x="19145" y="12002"/>
                  <a:pt x="18926" y="11782"/>
                  <a:pt x="18655" y="11782"/>
                </a:cubicBezTo>
                <a:moveTo>
                  <a:pt x="18655" y="13745"/>
                </a:moveTo>
                <a:cubicBezTo>
                  <a:pt x="18383" y="13745"/>
                  <a:pt x="18164" y="13966"/>
                  <a:pt x="18164" y="14236"/>
                </a:cubicBezTo>
                <a:cubicBezTo>
                  <a:pt x="18164" y="14508"/>
                  <a:pt x="18383" y="14727"/>
                  <a:pt x="18655" y="14727"/>
                </a:cubicBezTo>
                <a:cubicBezTo>
                  <a:pt x="18926" y="14727"/>
                  <a:pt x="19145" y="14508"/>
                  <a:pt x="19145" y="14236"/>
                </a:cubicBezTo>
                <a:cubicBezTo>
                  <a:pt x="19145" y="13966"/>
                  <a:pt x="18926" y="13745"/>
                  <a:pt x="18655" y="13745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6691" y="20618"/>
                </a:lnTo>
                <a:lnTo>
                  <a:pt x="16691" y="6873"/>
                </a:lnTo>
                <a:lnTo>
                  <a:pt x="19636" y="6873"/>
                </a:lnTo>
                <a:cubicBezTo>
                  <a:pt x="20178" y="6873"/>
                  <a:pt x="20618" y="7313"/>
                  <a:pt x="20618" y="7855"/>
                </a:cubicBezTo>
                <a:cubicBezTo>
                  <a:pt x="20618" y="7855"/>
                  <a:pt x="20618" y="19636"/>
                  <a:pt x="20618" y="19636"/>
                </a:cubicBezTo>
                <a:close/>
                <a:moveTo>
                  <a:pt x="15709" y="20618"/>
                </a:move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7855"/>
                </a:lnTo>
                <a:cubicBezTo>
                  <a:pt x="982" y="7313"/>
                  <a:pt x="1422" y="6873"/>
                  <a:pt x="1964" y="6873"/>
                </a:cubicBezTo>
                <a:lnTo>
                  <a:pt x="15709" y="6873"/>
                </a:lnTo>
                <a:cubicBezTo>
                  <a:pt x="15709" y="6873"/>
                  <a:pt x="15709" y="20618"/>
                  <a:pt x="15709" y="20618"/>
                </a:cubicBezTo>
                <a:close/>
                <a:moveTo>
                  <a:pt x="19636" y="5891"/>
                </a:moveTo>
                <a:lnTo>
                  <a:pt x="13205" y="5891"/>
                </a:lnTo>
                <a:cubicBezTo>
                  <a:pt x="13069" y="5222"/>
                  <a:pt x="12657" y="4657"/>
                  <a:pt x="12097" y="4306"/>
                </a:cubicBezTo>
                <a:lnTo>
                  <a:pt x="14476" y="1927"/>
                </a:lnTo>
                <a:cubicBezTo>
                  <a:pt x="14557" y="1949"/>
                  <a:pt x="14640" y="1964"/>
                  <a:pt x="14727" y="1964"/>
                </a:cubicBezTo>
                <a:cubicBezTo>
                  <a:pt x="15269" y="1964"/>
                  <a:pt x="15709" y="1524"/>
                  <a:pt x="15709" y="982"/>
                </a:cubicBezTo>
                <a:cubicBezTo>
                  <a:pt x="15709" y="440"/>
                  <a:pt x="15269" y="0"/>
                  <a:pt x="14727" y="0"/>
                </a:cubicBezTo>
                <a:cubicBezTo>
                  <a:pt x="14186" y="0"/>
                  <a:pt x="13745" y="440"/>
                  <a:pt x="13745" y="982"/>
                </a:cubicBezTo>
                <a:cubicBezTo>
                  <a:pt x="13745" y="1070"/>
                  <a:pt x="13761" y="1153"/>
                  <a:pt x="13782" y="1233"/>
                </a:cubicBezTo>
                <a:lnTo>
                  <a:pt x="11061" y="3954"/>
                </a:lnTo>
                <a:cubicBezTo>
                  <a:pt x="10975" y="3945"/>
                  <a:pt x="10889" y="3927"/>
                  <a:pt x="10800" y="3927"/>
                </a:cubicBezTo>
                <a:cubicBezTo>
                  <a:pt x="10711" y="3927"/>
                  <a:pt x="10625" y="3945"/>
                  <a:pt x="10539" y="3954"/>
                </a:cubicBezTo>
                <a:lnTo>
                  <a:pt x="7818" y="1233"/>
                </a:lnTo>
                <a:cubicBezTo>
                  <a:pt x="7839" y="1153"/>
                  <a:pt x="7855" y="1070"/>
                  <a:pt x="7855" y="982"/>
                </a:cubicBezTo>
                <a:cubicBezTo>
                  <a:pt x="7855" y="440"/>
                  <a:pt x="7414" y="0"/>
                  <a:pt x="6873" y="0"/>
                </a:cubicBezTo>
                <a:cubicBezTo>
                  <a:pt x="6331" y="0"/>
                  <a:pt x="5891" y="440"/>
                  <a:pt x="5891" y="982"/>
                </a:cubicBezTo>
                <a:cubicBezTo>
                  <a:pt x="5891" y="1524"/>
                  <a:pt x="6331" y="1964"/>
                  <a:pt x="6873" y="1964"/>
                </a:cubicBezTo>
                <a:cubicBezTo>
                  <a:pt x="6960" y="1964"/>
                  <a:pt x="7043" y="1949"/>
                  <a:pt x="7124" y="1927"/>
                </a:cubicBezTo>
                <a:lnTo>
                  <a:pt x="9503" y="4306"/>
                </a:lnTo>
                <a:cubicBezTo>
                  <a:pt x="8943" y="4657"/>
                  <a:pt x="8531" y="5222"/>
                  <a:pt x="8395" y="5891"/>
                </a:cubicBezTo>
                <a:lnTo>
                  <a:pt x="1964" y="5891"/>
                </a:lnTo>
                <a:cubicBezTo>
                  <a:pt x="879" y="5891"/>
                  <a:pt x="0" y="6770"/>
                  <a:pt x="0" y="785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7855"/>
                </a:lnTo>
                <a:cubicBezTo>
                  <a:pt x="21600" y="6770"/>
                  <a:pt x="20721" y="5891"/>
                  <a:pt x="19636" y="5891"/>
                </a:cubicBezTo>
                <a:moveTo>
                  <a:pt x="12764" y="17673"/>
                </a:moveTo>
                <a:lnTo>
                  <a:pt x="3927" y="17673"/>
                </a:lnTo>
                <a:lnTo>
                  <a:pt x="3927" y="9818"/>
                </a:lnTo>
                <a:lnTo>
                  <a:pt x="12764" y="9818"/>
                </a:lnTo>
                <a:cubicBezTo>
                  <a:pt x="12764" y="9818"/>
                  <a:pt x="12764" y="17673"/>
                  <a:pt x="12764" y="17673"/>
                </a:cubicBezTo>
                <a:close/>
                <a:moveTo>
                  <a:pt x="13745" y="8836"/>
                </a:moveTo>
                <a:lnTo>
                  <a:pt x="2945" y="8836"/>
                </a:lnTo>
                <a:lnTo>
                  <a:pt x="2945" y="18655"/>
                </a:lnTo>
                <a:lnTo>
                  <a:pt x="13745" y="18655"/>
                </a:lnTo>
                <a:cubicBezTo>
                  <a:pt x="13745" y="18655"/>
                  <a:pt x="13745" y="8836"/>
                  <a:pt x="13745" y="8836"/>
                </a:cubicBezTo>
                <a:close/>
                <a:moveTo>
                  <a:pt x="18655" y="8836"/>
                </a:moveTo>
                <a:cubicBezTo>
                  <a:pt x="18113" y="8836"/>
                  <a:pt x="17673" y="9276"/>
                  <a:pt x="17673" y="9818"/>
                </a:cubicBezTo>
                <a:cubicBezTo>
                  <a:pt x="17673" y="10360"/>
                  <a:pt x="18113" y="10800"/>
                  <a:pt x="18655" y="10800"/>
                </a:cubicBezTo>
                <a:cubicBezTo>
                  <a:pt x="19196" y="10800"/>
                  <a:pt x="19636" y="10360"/>
                  <a:pt x="19636" y="9818"/>
                </a:cubicBezTo>
                <a:cubicBezTo>
                  <a:pt x="19636" y="9276"/>
                  <a:pt x="19196" y="8836"/>
                  <a:pt x="18655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9" name="Shape 2663"/>
          <p:cNvSpPr/>
          <p:nvPr/>
        </p:nvSpPr>
        <p:spPr>
          <a:xfrm>
            <a:off x="4058132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1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1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  <a:moveTo>
                  <a:pt x="10800" y="5400"/>
                </a:moveTo>
                <a:lnTo>
                  <a:pt x="3927" y="10800"/>
                </a:lnTo>
                <a:lnTo>
                  <a:pt x="8836" y="10800"/>
                </a:lnTo>
                <a:lnTo>
                  <a:pt x="9818" y="16200"/>
                </a:lnTo>
                <a:lnTo>
                  <a:pt x="16691" y="10800"/>
                </a:lnTo>
                <a:lnTo>
                  <a:pt x="11782" y="10800"/>
                </a:lnTo>
                <a:cubicBezTo>
                  <a:pt x="11782" y="10800"/>
                  <a:pt x="10800" y="5400"/>
                  <a:pt x="10800" y="54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0" name="Shape 2664"/>
          <p:cNvSpPr/>
          <p:nvPr/>
        </p:nvSpPr>
        <p:spPr>
          <a:xfrm>
            <a:off x="4591393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1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1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1" name="Shape 2665"/>
          <p:cNvSpPr/>
          <p:nvPr/>
        </p:nvSpPr>
        <p:spPr>
          <a:xfrm>
            <a:off x="5124654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  <a:moveTo>
                  <a:pt x="1964" y="18000"/>
                </a:moveTo>
                <a:lnTo>
                  <a:pt x="6873" y="18000"/>
                </a:lnTo>
                <a:lnTo>
                  <a:pt x="6873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2" name="Shape 2666"/>
          <p:cNvSpPr/>
          <p:nvPr/>
        </p:nvSpPr>
        <p:spPr>
          <a:xfrm>
            <a:off x="5657915" y="2279740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  <a:moveTo>
                  <a:pt x="1964" y="18000"/>
                </a:moveTo>
                <a:lnTo>
                  <a:pt x="10800" y="18000"/>
                </a:lnTo>
                <a:lnTo>
                  <a:pt x="10800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3" name="Shape 2667"/>
          <p:cNvSpPr/>
          <p:nvPr/>
        </p:nvSpPr>
        <p:spPr>
          <a:xfrm>
            <a:off x="858566" y="2813001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4" y="18000"/>
                </a:moveTo>
                <a:lnTo>
                  <a:pt x="14727" y="18000"/>
                </a:lnTo>
                <a:lnTo>
                  <a:pt x="14727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  <a:moveTo>
                  <a:pt x="19636" y="18000"/>
                </a:moveTo>
                <a:cubicBezTo>
                  <a:pt x="19636" y="18994"/>
                  <a:pt x="19197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4"/>
                  <a:pt x="982" y="18000"/>
                </a:cubicBezTo>
                <a:lnTo>
                  <a:pt x="982" y="3600"/>
                </a:lnTo>
                <a:cubicBezTo>
                  <a:pt x="982" y="2606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7" y="1800"/>
                  <a:pt x="19636" y="2606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8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8"/>
                  <a:pt x="20618" y="18000"/>
                </a:cubicBezTo>
                <a:lnTo>
                  <a:pt x="20618" y="14401"/>
                </a:lnTo>
                <a:cubicBezTo>
                  <a:pt x="21160" y="14401"/>
                  <a:pt x="21600" y="13594"/>
                  <a:pt x="21600" y="12600"/>
                </a:cubicBezTo>
                <a:lnTo>
                  <a:pt x="21600" y="9000"/>
                </a:lnTo>
                <a:cubicBezTo>
                  <a:pt x="21600" y="8006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4" name="Shape 2668"/>
          <p:cNvSpPr/>
          <p:nvPr/>
        </p:nvSpPr>
        <p:spPr>
          <a:xfrm>
            <a:off x="1391827" y="2813001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4" y="18000"/>
                </a:moveTo>
                <a:lnTo>
                  <a:pt x="18655" y="18000"/>
                </a:lnTo>
                <a:lnTo>
                  <a:pt x="18655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  <a:moveTo>
                  <a:pt x="19636" y="18000"/>
                </a:moveTo>
                <a:cubicBezTo>
                  <a:pt x="19636" y="18994"/>
                  <a:pt x="19197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4"/>
                  <a:pt x="982" y="18000"/>
                </a:cubicBezTo>
                <a:lnTo>
                  <a:pt x="982" y="3600"/>
                </a:lnTo>
                <a:cubicBezTo>
                  <a:pt x="982" y="2606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7" y="1800"/>
                  <a:pt x="19636" y="2606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8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8"/>
                  <a:pt x="20618" y="18000"/>
                </a:cubicBezTo>
                <a:lnTo>
                  <a:pt x="20618" y="14401"/>
                </a:lnTo>
                <a:cubicBezTo>
                  <a:pt x="21160" y="14401"/>
                  <a:pt x="21600" y="13594"/>
                  <a:pt x="21600" y="12600"/>
                </a:cubicBezTo>
                <a:lnTo>
                  <a:pt x="21600" y="9000"/>
                </a:lnTo>
                <a:cubicBezTo>
                  <a:pt x="21600" y="8006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5" name="Shape 2669"/>
          <p:cNvSpPr/>
          <p:nvPr/>
        </p:nvSpPr>
        <p:spPr>
          <a:xfrm>
            <a:off x="1937784" y="2749517"/>
            <a:ext cx="253935" cy="2793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960" y="2161"/>
                </a:moveTo>
                <a:lnTo>
                  <a:pt x="12960" y="2178"/>
                </a:lnTo>
                <a:cubicBezTo>
                  <a:pt x="12662" y="2178"/>
                  <a:pt x="12420" y="2398"/>
                  <a:pt x="12420" y="2669"/>
                </a:cubicBezTo>
                <a:cubicBezTo>
                  <a:pt x="12420" y="2940"/>
                  <a:pt x="12662" y="3160"/>
                  <a:pt x="12960" y="3160"/>
                </a:cubicBezTo>
                <a:lnTo>
                  <a:pt x="12960" y="3172"/>
                </a:lnTo>
                <a:cubicBezTo>
                  <a:pt x="17287" y="4066"/>
                  <a:pt x="20520" y="7577"/>
                  <a:pt x="20520" y="11782"/>
                </a:cubicBezTo>
                <a:cubicBezTo>
                  <a:pt x="20520" y="16662"/>
                  <a:pt x="16168" y="20618"/>
                  <a:pt x="10800" y="20618"/>
                </a:cubicBezTo>
                <a:cubicBezTo>
                  <a:pt x="5432" y="20618"/>
                  <a:pt x="1080" y="16662"/>
                  <a:pt x="1080" y="11782"/>
                </a:cubicBezTo>
                <a:cubicBezTo>
                  <a:pt x="1080" y="7577"/>
                  <a:pt x="4313" y="4066"/>
                  <a:pt x="8640" y="3172"/>
                </a:cubicBezTo>
                <a:lnTo>
                  <a:pt x="8640" y="3160"/>
                </a:lnTo>
                <a:cubicBezTo>
                  <a:pt x="8938" y="3160"/>
                  <a:pt x="9180" y="2940"/>
                  <a:pt x="9180" y="2669"/>
                </a:cubicBezTo>
                <a:cubicBezTo>
                  <a:pt x="9180" y="2398"/>
                  <a:pt x="8938" y="2178"/>
                  <a:pt x="8640" y="2178"/>
                </a:cubicBezTo>
                <a:lnTo>
                  <a:pt x="8640" y="2161"/>
                </a:lnTo>
                <a:cubicBezTo>
                  <a:pt x="3710" y="3071"/>
                  <a:pt x="0" y="7031"/>
                  <a:pt x="0" y="11782"/>
                </a:cubicBezTo>
                <a:cubicBezTo>
                  <a:pt x="0" y="17204"/>
                  <a:pt x="4835" y="21600"/>
                  <a:pt x="10800" y="21600"/>
                </a:cubicBezTo>
                <a:cubicBezTo>
                  <a:pt x="16765" y="21600"/>
                  <a:pt x="21600" y="17204"/>
                  <a:pt x="21600" y="11782"/>
                </a:cubicBezTo>
                <a:cubicBezTo>
                  <a:pt x="21600" y="7031"/>
                  <a:pt x="17890" y="3071"/>
                  <a:pt x="12960" y="2161"/>
                </a:cubicBezTo>
                <a:moveTo>
                  <a:pt x="10800" y="12763"/>
                </a:moveTo>
                <a:cubicBezTo>
                  <a:pt x="11098" y="12763"/>
                  <a:pt x="11340" y="12544"/>
                  <a:pt x="11340" y="12272"/>
                </a:cubicBezTo>
                <a:lnTo>
                  <a:pt x="11340" y="491"/>
                </a:lnTo>
                <a:cubicBezTo>
                  <a:pt x="11340" y="220"/>
                  <a:pt x="11098" y="0"/>
                  <a:pt x="10800" y="0"/>
                </a:cubicBezTo>
                <a:cubicBezTo>
                  <a:pt x="10502" y="0"/>
                  <a:pt x="10260" y="220"/>
                  <a:pt x="10260" y="491"/>
                </a:cubicBezTo>
                <a:lnTo>
                  <a:pt x="10260" y="12272"/>
                </a:lnTo>
                <a:cubicBezTo>
                  <a:pt x="10260" y="12544"/>
                  <a:pt x="10502" y="12763"/>
                  <a:pt x="10800" y="1276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6" name="Shape 2670"/>
          <p:cNvSpPr/>
          <p:nvPr/>
        </p:nvSpPr>
        <p:spPr>
          <a:xfrm>
            <a:off x="2458349" y="2787608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21600"/>
                </a:moveTo>
                <a:lnTo>
                  <a:pt x="13255" y="21600"/>
                </a:lnTo>
                <a:lnTo>
                  <a:pt x="13255" y="0"/>
                </a:lnTo>
                <a:lnTo>
                  <a:pt x="12273" y="0"/>
                </a:lnTo>
                <a:cubicBezTo>
                  <a:pt x="12273" y="0"/>
                  <a:pt x="12273" y="21600"/>
                  <a:pt x="12273" y="21600"/>
                </a:cubicBezTo>
                <a:close/>
                <a:moveTo>
                  <a:pt x="14236" y="21600"/>
                </a:moveTo>
                <a:lnTo>
                  <a:pt x="16691" y="21600"/>
                </a:lnTo>
                <a:lnTo>
                  <a:pt x="16691" y="0"/>
                </a:lnTo>
                <a:lnTo>
                  <a:pt x="14236" y="0"/>
                </a:lnTo>
                <a:cubicBezTo>
                  <a:pt x="14236" y="0"/>
                  <a:pt x="14236" y="21600"/>
                  <a:pt x="14236" y="21600"/>
                </a:cubicBezTo>
                <a:close/>
                <a:moveTo>
                  <a:pt x="17673" y="21600"/>
                </a:moveTo>
                <a:lnTo>
                  <a:pt x="18655" y="21600"/>
                </a:lnTo>
                <a:lnTo>
                  <a:pt x="18655" y="0"/>
                </a:lnTo>
                <a:lnTo>
                  <a:pt x="17673" y="0"/>
                </a:lnTo>
                <a:cubicBezTo>
                  <a:pt x="17673" y="0"/>
                  <a:pt x="17673" y="21600"/>
                  <a:pt x="17673" y="21600"/>
                </a:cubicBezTo>
                <a:close/>
                <a:moveTo>
                  <a:pt x="20618" y="0"/>
                </a:moveTo>
                <a:lnTo>
                  <a:pt x="19636" y="0"/>
                </a:lnTo>
                <a:lnTo>
                  <a:pt x="19636" y="21600"/>
                </a:ln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moveTo>
                  <a:pt x="4909" y="21600"/>
                </a:moveTo>
                <a:lnTo>
                  <a:pt x="5891" y="21600"/>
                </a:lnTo>
                <a:lnTo>
                  <a:pt x="5891" y="0"/>
                </a:lnTo>
                <a:lnTo>
                  <a:pt x="4909" y="0"/>
                </a:lnTo>
                <a:cubicBezTo>
                  <a:pt x="4909" y="0"/>
                  <a:pt x="4909" y="21600"/>
                  <a:pt x="4909" y="21600"/>
                </a:cubicBezTo>
                <a:close/>
                <a:moveTo>
                  <a:pt x="0" y="1350"/>
                </a:move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982" y="0"/>
                </a:lnTo>
                <a:cubicBezTo>
                  <a:pt x="440" y="0"/>
                  <a:pt x="0" y="605"/>
                  <a:pt x="0" y="1350"/>
                </a:cubicBezTo>
                <a:moveTo>
                  <a:pt x="1964" y="21600"/>
                </a:moveTo>
                <a:lnTo>
                  <a:pt x="3927" y="21600"/>
                </a:lnTo>
                <a:lnTo>
                  <a:pt x="3927" y="0"/>
                </a:lnTo>
                <a:lnTo>
                  <a:pt x="1964" y="0"/>
                </a:lnTo>
                <a:cubicBezTo>
                  <a:pt x="1964" y="0"/>
                  <a:pt x="1964" y="21600"/>
                  <a:pt x="1964" y="21600"/>
                </a:cubicBezTo>
                <a:close/>
                <a:moveTo>
                  <a:pt x="6873" y="21600"/>
                </a:moveTo>
                <a:lnTo>
                  <a:pt x="9327" y="21600"/>
                </a:lnTo>
                <a:lnTo>
                  <a:pt x="9327" y="0"/>
                </a:lnTo>
                <a:lnTo>
                  <a:pt x="6873" y="0"/>
                </a:lnTo>
                <a:cubicBezTo>
                  <a:pt x="6873" y="0"/>
                  <a:pt x="6873" y="21600"/>
                  <a:pt x="6873" y="21600"/>
                </a:cubicBezTo>
                <a:close/>
                <a:moveTo>
                  <a:pt x="10309" y="21600"/>
                </a:moveTo>
                <a:lnTo>
                  <a:pt x="11291" y="21600"/>
                </a:lnTo>
                <a:lnTo>
                  <a:pt x="11291" y="0"/>
                </a:lnTo>
                <a:lnTo>
                  <a:pt x="10309" y="0"/>
                </a:lnTo>
                <a:cubicBezTo>
                  <a:pt x="10309" y="0"/>
                  <a:pt x="10309" y="21600"/>
                  <a:pt x="10309" y="216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7" name="Shape 2671"/>
          <p:cNvSpPr/>
          <p:nvPr/>
        </p:nvSpPr>
        <p:spPr>
          <a:xfrm>
            <a:off x="2991610" y="2749517"/>
            <a:ext cx="279328" cy="2793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15421"/>
                </a:moveTo>
                <a:cubicBezTo>
                  <a:pt x="10666" y="15276"/>
                  <a:pt x="10995" y="15082"/>
                  <a:pt x="11291" y="14845"/>
                </a:cubicBezTo>
                <a:lnTo>
                  <a:pt x="11291" y="8719"/>
                </a:lnTo>
                <a:cubicBezTo>
                  <a:pt x="10995" y="8482"/>
                  <a:pt x="10666" y="8287"/>
                  <a:pt x="10309" y="8143"/>
                </a:cubicBezTo>
                <a:cubicBezTo>
                  <a:pt x="10309" y="8143"/>
                  <a:pt x="10309" y="15421"/>
                  <a:pt x="10309" y="15421"/>
                </a:cubicBezTo>
                <a:close/>
                <a:moveTo>
                  <a:pt x="12273" y="13681"/>
                </a:moveTo>
                <a:cubicBezTo>
                  <a:pt x="12585" y="13118"/>
                  <a:pt x="12764" y="12471"/>
                  <a:pt x="12764" y="11782"/>
                </a:cubicBezTo>
                <a:cubicBezTo>
                  <a:pt x="12764" y="11092"/>
                  <a:pt x="12585" y="10445"/>
                  <a:pt x="12273" y="9882"/>
                </a:cubicBezTo>
                <a:cubicBezTo>
                  <a:pt x="12273" y="9882"/>
                  <a:pt x="12273" y="13681"/>
                  <a:pt x="12273" y="13681"/>
                </a:cubicBezTo>
                <a:close/>
                <a:moveTo>
                  <a:pt x="5891" y="14373"/>
                </a:moveTo>
                <a:lnTo>
                  <a:pt x="5891" y="9190"/>
                </a:lnTo>
                <a:cubicBezTo>
                  <a:pt x="5282" y="9882"/>
                  <a:pt x="4909" y="10788"/>
                  <a:pt x="4909" y="11782"/>
                </a:cubicBezTo>
                <a:cubicBezTo>
                  <a:pt x="4909" y="12776"/>
                  <a:pt x="5282" y="13681"/>
                  <a:pt x="5891" y="14373"/>
                </a:cubicBezTo>
                <a:moveTo>
                  <a:pt x="6873" y="8384"/>
                </a:moveTo>
                <a:lnTo>
                  <a:pt x="6873" y="15179"/>
                </a:lnTo>
                <a:cubicBezTo>
                  <a:pt x="7451" y="15514"/>
                  <a:pt x="8120" y="15709"/>
                  <a:pt x="8836" y="15709"/>
                </a:cubicBezTo>
                <a:cubicBezTo>
                  <a:pt x="9003" y="15709"/>
                  <a:pt x="9166" y="15696"/>
                  <a:pt x="9327" y="15675"/>
                </a:cubicBezTo>
                <a:lnTo>
                  <a:pt x="9327" y="7888"/>
                </a:lnTo>
                <a:cubicBezTo>
                  <a:pt x="9166" y="7868"/>
                  <a:pt x="9003" y="7854"/>
                  <a:pt x="8836" y="7854"/>
                </a:cubicBezTo>
                <a:cubicBezTo>
                  <a:pt x="8120" y="7854"/>
                  <a:pt x="7451" y="8049"/>
                  <a:pt x="6873" y="8384"/>
                </a:cubicBezTo>
                <a:moveTo>
                  <a:pt x="20618" y="0"/>
                </a:moveTo>
                <a:lnTo>
                  <a:pt x="19636" y="0"/>
                </a:lnTo>
                <a:lnTo>
                  <a:pt x="19636" y="15709"/>
                </a:ln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8836" y="17672"/>
                </a:moveTo>
                <a:cubicBezTo>
                  <a:pt x="5583" y="17672"/>
                  <a:pt x="2945" y="15035"/>
                  <a:pt x="2945" y="11782"/>
                </a:cubicBezTo>
                <a:cubicBezTo>
                  <a:pt x="2945" y="8528"/>
                  <a:pt x="5583" y="5891"/>
                  <a:pt x="8836" y="5891"/>
                </a:cubicBezTo>
                <a:cubicBezTo>
                  <a:pt x="12090" y="5891"/>
                  <a:pt x="14727" y="8528"/>
                  <a:pt x="14727" y="11782"/>
                </a:cubicBezTo>
                <a:cubicBezTo>
                  <a:pt x="14727" y="15035"/>
                  <a:pt x="12090" y="17672"/>
                  <a:pt x="8836" y="17672"/>
                </a:cubicBezTo>
                <a:moveTo>
                  <a:pt x="14027" y="16277"/>
                </a:moveTo>
                <a:cubicBezTo>
                  <a:pt x="15072" y="15072"/>
                  <a:pt x="15709" y="13503"/>
                  <a:pt x="15709" y="11782"/>
                </a:cubicBezTo>
                <a:cubicBezTo>
                  <a:pt x="15709" y="7986"/>
                  <a:pt x="12632" y="4909"/>
                  <a:pt x="8836" y="4909"/>
                </a:cubicBezTo>
                <a:cubicBezTo>
                  <a:pt x="5041" y="4909"/>
                  <a:pt x="1964" y="7986"/>
                  <a:pt x="1964" y="11782"/>
                </a:cubicBezTo>
                <a:cubicBezTo>
                  <a:pt x="1964" y="15577"/>
                  <a:pt x="5041" y="18654"/>
                  <a:pt x="8836" y="18654"/>
                </a:cubicBezTo>
                <a:cubicBezTo>
                  <a:pt x="10557" y="18654"/>
                  <a:pt x="12127" y="18017"/>
                  <a:pt x="13333" y="16972"/>
                </a:cubicBezTo>
                <a:lnTo>
                  <a:pt x="17817" y="21456"/>
                </a:lnTo>
                <a:cubicBezTo>
                  <a:pt x="17905" y="21545"/>
                  <a:pt x="18028" y="21600"/>
                  <a:pt x="18164" y="21600"/>
                </a:cubicBezTo>
                <a:cubicBezTo>
                  <a:pt x="18434" y="21600"/>
                  <a:pt x="18655" y="21380"/>
                  <a:pt x="18655" y="21109"/>
                </a:cubicBezTo>
                <a:cubicBezTo>
                  <a:pt x="18655" y="20974"/>
                  <a:pt x="18600" y="20851"/>
                  <a:pt x="18511" y="20762"/>
                </a:cubicBezTo>
                <a:cubicBezTo>
                  <a:pt x="18511" y="20762"/>
                  <a:pt x="14027" y="16277"/>
                  <a:pt x="14027" y="16277"/>
                </a:cubicBezTo>
                <a:close/>
                <a:moveTo>
                  <a:pt x="17673" y="15709"/>
                </a:moveTo>
                <a:lnTo>
                  <a:pt x="18655" y="15709"/>
                </a:lnTo>
                <a:lnTo>
                  <a:pt x="18655" y="0"/>
                </a:lnTo>
                <a:lnTo>
                  <a:pt x="17673" y="0"/>
                </a:lnTo>
                <a:cubicBezTo>
                  <a:pt x="17673" y="0"/>
                  <a:pt x="17673" y="15709"/>
                  <a:pt x="17673" y="15709"/>
                </a:cubicBezTo>
                <a:close/>
                <a:moveTo>
                  <a:pt x="16691" y="15709"/>
                </a:moveTo>
                <a:lnTo>
                  <a:pt x="16691" y="11783"/>
                </a:lnTo>
                <a:cubicBezTo>
                  <a:pt x="16691" y="13214"/>
                  <a:pt x="16301" y="14553"/>
                  <a:pt x="15631" y="15709"/>
                </a:cubicBezTo>
                <a:cubicBezTo>
                  <a:pt x="15631" y="15709"/>
                  <a:pt x="16691" y="15709"/>
                  <a:pt x="16691" y="15709"/>
                </a:cubicBezTo>
                <a:close/>
                <a:moveTo>
                  <a:pt x="16691" y="0"/>
                </a:moveTo>
                <a:lnTo>
                  <a:pt x="14236" y="0"/>
                </a:lnTo>
                <a:lnTo>
                  <a:pt x="14236" y="6088"/>
                </a:lnTo>
                <a:cubicBezTo>
                  <a:pt x="15745" y="7519"/>
                  <a:pt x="16691" y="9538"/>
                  <a:pt x="16691" y="11781"/>
                </a:cubicBezTo>
                <a:cubicBezTo>
                  <a:pt x="16691" y="11781"/>
                  <a:pt x="16691" y="0"/>
                  <a:pt x="16691" y="0"/>
                </a:cubicBezTo>
                <a:close/>
                <a:moveTo>
                  <a:pt x="11291" y="0"/>
                </a:moveTo>
                <a:lnTo>
                  <a:pt x="10309" y="0"/>
                </a:lnTo>
                <a:lnTo>
                  <a:pt x="10309" y="4070"/>
                </a:lnTo>
                <a:cubicBezTo>
                  <a:pt x="10645" y="4134"/>
                  <a:pt x="10972" y="4219"/>
                  <a:pt x="11291" y="4324"/>
                </a:cubicBezTo>
                <a:cubicBezTo>
                  <a:pt x="11291" y="4324"/>
                  <a:pt x="11291" y="0"/>
                  <a:pt x="11291" y="0"/>
                </a:cubicBezTo>
                <a:close/>
                <a:moveTo>
                  <a:pt x="1964" y="15709"/>
                </a:moveTo>
                <a:lnTo>
                  <a:pt x="2041" y="15709"/>
                </a:lnTo>
                <a:cubicBezTo>
                  <a:pt x="2016" y="15666"/>
                  <a:pt x="1988" y="15625"/>
                  <a:pt x="1964" y="15581"/>
                </a:cubicBezTo>
                <a:cubicBezTo>
                  <a:pt x="1964" y="15581"/>
                  <a:pt x="1964" y="15709"/>
                  <a:pt x="1964" y="15709"/>
                </a:cubicBezTo>
                <a:close/>
                <a:moveTo>
                  <a:pt x="13255" y="0"/>
                </a:moveTo>
                <a:lnTo>
                  <a:pt x="12273" y="0"/>
                </a:lnTo>
                <a:lnTo>
                  <a:pt x="12273" y="4727"/>
                </a:lnTo>
                <a:cubicBezTo>
                  <a:pt x="12613" y="4894"/>
                  <a:pt x="12944" y="5077"/>
                  <a:pt x="13255" y="5289"/>
                </a:cubicBezTo>
                <a:cubicBezTo>
                  <a:pt x="13255" y="5289"/>
                  <a:pt x="13255" y="0"/>
                  <a:pt x="13255" y="0"/>
                </a:cubicBezTo>
                <a:close/>
                <a:moveTo>
                  <a:pt x="9327" y="3952"/>
                </a:moveTo>
                <a:lnTo>
                  <a:pt x="9327" y="0"/>
                </a:lnTo>
                <a:lnTo>
                  <a:pt x="6873" y="0"/>
                </a:lnTo>
                <a:lnTo>
                  <a:pt x="6873" y="4185"/>
                </a:lnTo>
                <a:cubicBezTo>
                  <a:pt x="7501" y="4023"/>
                  <a:pt x="8157" y="3927"/>
                  <a:pt x="8836" y="3927"/>
                </a:cubicBezTo>
                <a:cubicBezTo>
                  <a:pt x="9002" y="3927"/>
                  <a:pt x="9164" y="3942"/>
                  <a:pt x="9327" y="3952"/>
                </a:cubicBezTo>
                <a:moveTo>
                  <a:pt x="5891" y="0"/>
                </a:moveTo>
                <a:lnTo>
                  <a:pt x="4909" y="0"/>
                </a:lnTo>
                <a:lnTo>
                  <a:pt x="4909" y="4987"/>
                </a:lnTo>
                <a:cubicBezTo>
                  <a:pt x="5224" y="4804"/>
                  <a:pt x="5551" y="4641"/>
                  <a:pt x="5891" y="4504"/>
                </a:cubicBezTo>
                <a:cubicBezTo>
                  <a:pt x="5891" y="4504"/>
                  <a:pt x="5891" y="0"/>
                  <a:pt x="5891" y="0"/>
                </a:cubicBezTo>
                <a:close/>
                <a:moveTo>
                  <a:pt x="0" y="982"/>
                </a:move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moveTo>
                  <a:pt x="3927" y="5656"/>
                </a:moveTo>
                <a:lnTo>
                  <a:pt x="3927" y="0"/>
                </a:lnTo>
                <a:lnTo>
                  <a:pt x="1964" y="0"/>
                </a:lnTo>
                <a:lnTo>
                  <a:pt x="1964" y="7982"/>
                </a:lnTo>
                <a:cubicBezTo>
                  <a:pt x="2462" y="7084"/>
                  <a:pt x="3131" y="6294"/>
                  <a:pt x="3927" y="565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8" name="Shape 2672"/>
          <p:cNvSpPr/>
          <p:nvPr/>
        </p:nvSpPr>
        <p:spPr>
          <a:xfrm>
            <a:off x="3524871" y="2787608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818" y="21600"/>
                </a:moveTo>
                <a:lnTo>
                  <a:pt x="11782" y="21600"/>
                </a:lnTo>
                <a:lnTo>
                  <a:pt x="11782" y="17550"/>
                </a:lnTo>
                <a:lnTo>
                  <a:pt x="9818" y="17550"/>
                </a:lnTo>
                <a:cubicBezTo>
                  <a:pt x="9818" y="17550"/>
                  <a:pt x="9818" y="21600"/>
                  <a:pt x="9818" y="21600"/>
                </a:cubicBezTo>
                <a:close/>
                <a:moveTo>
                  <a:pt x="7855" y="21600"/>
                </a:moveTo>
                <a:lnTo>
                  <a:pt x="8836" y="21600"/>
                </a:lnTo>
                <a:lnTo>
                  <a:pt x="8836" y="17550"/>
                </a:lnTo>
                <a:lnTo>
                  <a:pt x="7855" y="17550"/>
                </a:lnTo>
                <a:cubicBezTo>
                  <a:pt x="7855" y="17550"/>
                  <a:pt x="7855" y="21600"/>
                  <a:pt x="7855" y="21600"/>
                </a:cubicBezTo>
                <a:close/>
                <a:moveTo>
                  <a:pt x="2945" y="21600"/>
                </a:moveTo>
                <a:lnTo>
                  <a:pt x="3927" y="21600"/>
                </a:lnTo>
                <a:lnTo>
                  <a:pt x="3927" y="17550"/>
                </a:lnTo>
                <a:lnTo>
                  <a:pt x="2945" y="17550"/>
                </a:lnTo>
                <a:cubicBezTo>
                  <a:pt x="2945" y="17550"/>
                  <a:pt x="2945" y="21600"/>
                  <a:pt x="2945" y="21600"/>
                </a:cubicBezTo>
                <a:close/>
                <a:moveTo>
                  <a:pt x="4909" y="21600"/>
                </a:moveTo>
                <a:lnTo>
                  <a:pt x="6873" y="21600"/>
                </a:lnTo>
                <a:lnTo>
                  <a:pt x="6873" y="17550"/>
                </a:lnTo>
                <a:lnTo>
                  <a:pt x="4909" y="17550"/>
                </a:lnTo>
                <a:cubicBezTo>
                  <a:pt x="4909" y="17550"/>
                  <a:pt x="4909" y="21600"/>
                  <a:pt x="4909" y="21600"/>
                </a:cubicBezTo>
                <a:close/>
                <a:moveTo>
                  <a:pt x="12764" y="21600"/>
                </a:moveTo>
                <a:lnTo>
                  <a:pt x="13745" y="21600"/>
                </a:lnTo>
                <a:lnTo>
                  <a:pt x="13745" y="17550"/>
                </a:lnTo>
                <a:lnTo>
                  <a:pt x="12764" y="17550"/>
                </a:lnTo>
                <a:cubicBezTo>
                  <a:pt x="12764" y="17550"/>
                  <a:pt x="12764" y="21600"/>
                  <a:pt x="12764" y="21600"/>
                </a:cubicBezTo>
                <a:close/>
                <a:moveTo>
                  <a:pt x="20618" y="14850"/>
                </a:moveTo>
                <a:lnTo>
                  <a:pt x="982" y="14850"/>
                </a:lnTo>
                <a:lnTo>
                  <a:pt x="982" y="13500"/>
                </a:lnTo>
                <a:lnTo>
                  <a:pt x="20618" y="13500"/>
                </a:lnTo>
                <a:cubicBezTo>
                  <a:pt x="20618" y="13500"/>
                  <a:pt x="20618" y="14850"/>
                  <a:pt x="20618" y="14850"/>
                </a:cubicBezTo>
                <a:close/>
                <a:moveTo>
                  <a:pt x="20618" y="12150"/>
                </a:moveTo>
                <a:lnTo>
                  <a:pt x="982" y="12150"/>
                </a:lnTo>
                <a:cubicBezTo>
                  <a:pt x="440" y="12150"/>
                  <a:pt x="0" y="12755"/>
                  <a:pt x="0" y="13500"/>
                </a:cubicBezTo>
                <a:lnTo>
                  <a:pt x="0" y="14850"/>
                </a:lnTo>
                <a:cubicBezTo>
                  <a:pt x="0" y="15595"/>
                  <a:pt x="440" y="16200"/>
                  <a:pt x="982" y="16200"/>
                </a:cubicBezTo>
                <a:lnTo>
                  <a:pt x="20618" y="16200"/>
                </a:lnTo>
                <a:cubicBezTo>
                  <a:pt x="21160" y="16200"/>
                  <a:pt x="21600" y="15595"/>
                  <a:pt x="21600" y="14850"/>
                </a:cubicBezTo>
                <a:lnTo>
                  <a:pt x="21600" y="13500"/>
                </a:lnTo>
                <a:cubicBezTo>
                  <a:pt x="21600" y="12755"/>
                  <a:pt x="21160" y="12150"/>
                  <a:pt x="20618" y="12150"/>
                </a:cubicBezTo>
                <a:moveTo>
                  <a:pt x="982" y="20250"/>
                </a:moveTo>
                <a:cubicBezTo>
                  <a:pt x="982" y="20996"/>
                  <a:pt x="1422" y="21600"/>
                  <a:pt x="1964" y="21600"/>
                </a:cubicBezTo>
                <a:lnTo>
                  <a:pt x="1964" y="17550"/>
                </a:lnTo>
                <a:lnTo>
                  <a:pt x="982" y="17550"/>
                </a:lnTo>
                <a:cubicBezTo>
                  <a:pt x="982" y="17550"/>
                  <a:pt x="982" y="20250"/>
                  <a:pt x="982" y="20250"/>
                </a:cubicBezTo>
                <a:close/>
                <a:moveTo>
                  <a:pt x="16691" y="21600"/>
                </a:moveTo>
                <a:lnTo>
                  <a:pt x="17673" y="21600"/>
                </a:lnTo>
                <a:lnTo>
                  <a:pt x="17673" y="17550"/>
                </a:lnTo>
                <a:lnTo>
                  <a:pt x="16691" y="17550"/>
                </a:lnTo>
                <a:cubicBezTo>
                  <a:pt x="16691" y="17550"/>
                  <a:pt x="16691" y="21600"/>
                  <a:pt x="16691" y="21600"/>
                </a:cubicBezTo>
                <a:close/>
                <a:moveTo>
                  <a:pt x="14727" y="21600"/>
                </a:moveTo>
                <a:lnTo>
                  <a:pt x="15709" y="21600"/>
                </a:lnTo>
                <a:lnTo>
                  <a:pt x="15709" y="17550"/>
                </a:lnTo>
                <a:lnTo>
                  <a:pt x="14727" y="17550"/>
                </a:lnTo>
                <a:cubicBezTo>
                  <a:pt x="14727" y="17550"/>
                  <a:pt x="14727" y="21600"/>
                  <a:pt x="14727" y="21600"/>
                </a:cubicBezTo>
                <a:close/>
                <a:moveTo>
                  <a:pt x="18655" y="21600"/>
                </a:moveTo>
                <a:lnTo>
                  <a:pt x="19636" y="21600"/>
                </a:lnTo>
                <a:cubicBezTo>
                  <a:pt x="20178" y="21600"/>
                  <a:pt x="20618" y="20996"/>
                  <a:pt x="20618" y="20250"/>
                </a:cubicBezTo>
                <a:lnTo>
                  <a:pt x="20618" y="17550"/>
                </a:lnTo>
                <a:lnTo>
                  <a:pt x="18655" y="17550"/>
                </a:lnTo>
                <a:cubicBezTo>
                  <a:pt x="18655" y="17550"/>
                  <a:pt x="18655" y="21600"/>
                  <a:pt x="18655" y="21600"/>
                </a:cubicBezTo>
                <a:close/>
                <a:moveTo>
                  <a:pt x="15709" y="0"/>
                </a:moveTo>
                <a:lnTo>
                  <a:pt x="14727" y="0"/>
                </a:lnTo>
                <a:lnTo>
                  <a:pt x="14727" y="10800"/>
                </a:lnTo>
                <a:lnTo>
                  <a:pt x="15709" y="10800"/>
                </a:lnTo>
                <a:cubicBezTo>
                  <a:pt x="15709" y="10800"/>
                  <a:pt x="15709" y="0"/>
                  <a:pt x="15709" y="0"/>
                </a:cubicBezTo>
                <a:close/>
                <a:moveTo>
                  <a:pt x="20618" y="1350"/>
                </a:moveTo>
                <a:cubicBezTo>
                  <a:pt x="20618" y="605"/>
                  <a:pt x="20178" y="0"/>
                  <a:pt x="19636" y="0"/>
                </a:cubicBezTo>
                <a:lnTo>
                  <a:pt x="18655" y="0"/>
                </a:lnTo>
                <a:lnTo>
                  <a:pt x="18655" y="10800"/>
                </a:lnTo>
                <a:lnTo>
                  <a:pt x="20618" y="10800"/>
                </a:lnTo>
                <a:cubicBezTo>
                  <a:pt x="20618" y="10800"/>
                  <a:pt x="20618" y="1350"/>
                  <a:pt x="20618" y="1350"/>
                </a:cubicBezTo>
                <a:close/>
                <a:moveTo>
                  <a:pt x="13745" y="0"/>
                </a:moveTo>
                <a:lnTo>
                  <a:pt x="12764" y="0"/>
                </a:lnTo>
                <a:lnTo>
                  <a:pt x="12764" y="10800"/>
                </a:lnTo>
                <a:lnTo>
                  <a:pt x="13745" y="10800"/>
                </a:lnTo>
                <a:cubicBezTo>
                  <a:pt x="13745" y="10800"/>
                  <a:pt x="13745" y="0"/>
                  <a:pt x="13745" y="0"/>
                </a:cubicBezTo>
                <a:close/>
                <a:moveTo>
                  <a:pt x="17673" y="0"/>
                </a:moveTo>
                <a:lnTo>
                  <a:pt x="16691" y="0"/>
                </a:lnTo>
                <a:lnTo>
                  <a:pt x="16691" y="10800"/>
                </a:lnTo>
                <a:lnTo>
                  <a:pt x="17673" y="10800"/>
                </a:lnTo>
                <a:cubicBezTo>
                  <a:pt x="17673" y="10800"/>
                  <a:pt x="17673" y="0"/>
                  <a:pt x="17673" y="0"/>
                </a:cubicBezTo>
                <a:close/>
                <a:moveTo>
                  <a:pt x="1964" y="0"/>
                </a:moveTo>
                <a:cubicBezTo>
                  <a:pt x="1422" y="0"/>
                  <a:pt x="982" y="605"/>
                  <a:pt x="982" y="1350"/>
                </a:cubicBezTo>
                <a:lnTo>
                  <a:pt x="982" y="10800"/>
                </a:lnTo>
                <a:lnTo>
                  <a:pt x="1964" y="10800"/>
                </a:lnTo>
                <a:cubicBezTo>
                  <a:pt x="1964" y="10800"/>
                  <a:pt x="1964" y="0"/>
                  <a:pt x="1964" y="0"/>
                </a:cubicBezTo>
                <a:close/>
                <a:moveTo>
                  <a:pt x="3927" y="0"/>
                </a:moveTo>
                <a:lnTo>
                  <a:pt x="2945" y="0"/>
                </a:lnTo>
                <a:lnTo>
                  <a:pt x="2945" y="10800"/>
                </a:lnTo>
                <a:lnTo>
                  <a:pt x="3927" y="10800"/>
                </a:lnTo>
                <a:cubicBezTo>
                  <a:pt x="3927" y="10800"/>
                  <a:pt x="3927" y="0"/>
                  <a:pt x="3927" y="0"/>
                </a:cubicBezTo>
                <a:close/>
                <a:moveTo>
                  <a:pt x="6873" y="0"/>
                </a:moveTo>
                <a:lnTo>
                  <a:pt x="4909" y="0"/>
                </a:lnTo>
                <a:lnTo>
                  <a:pt x="4909" y="10800"/>
                </a:lnTo>
                <a:lnTo>
                  <a:pt x="6873" y="10800"/>
                </a:lnTo>
                <a:cubicBezTo>
                  <a:pt x="6873" y="10800"/>
                  <a:pt x="6873" y="0"/>
                  <a:pt x="6873" y="0"/>
                </a:cubicBezTo>
                <a:close/>
                <a:moveTo>
                  <a:pt x="8836" y="0"/>
                </a:moveTo>
                <a:lnTo>
                  <a:pt x="7855" y="0"/>
                </a:lnTo>
                <a:lnTo>
                  <a:pt x="7855" y="10800"/>
                </a:lnTo>
                <a:lnTo>
                  <a:pt x="8836" y="10800"/>
                </a:lnTo>
                <a:cubicBezTo>
                  <a:pt x="8836" y="10800"/>
                  <a:pt x="8836" y="0"/>
                  <a:pt x="8836" y="0"/>
                </a:cubicBezTo>
                <a:close/>
                <a:moveTo>
                  <a:pt x="11782" y="0"/>
                </a:moveTo>
                <a:lnTo>
                  <a:pt x="9818" y="0"/>
                </a:lnTo>
                <a:lnTo>
                  <a:pt x="9818" y="10800"/>
                </a:lnTo>
                <a:lnTo>
                  <a:pt x="11782" y="10800"/>
                </a:lnTo>
                <a:cubicBezTo>
                  <a:pt x="11782" y="10800"/>
                  <a:pt x="11782" y="0"/>
                  <a:pt x="11782" y="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9" name="Shape 2673"/>
          <p:cNvSpPr/>
          <p:nvPr/>
        </p:nvSpPr>
        <p:spPr>
          <a:xfrm>
            <a:off x="4058132" y="274951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455" y="10309"/>
                </a:moveTo>
                <a:cubicBezTo>
                  <a:pt x="2726" y="10309"/>
                  <a:pt x="2945" y="10090"/>
                  <a:pt x="2945" y="9818"/>
                </a:cubicBezTo>
                <a:cubicBezTo>
                  <a:pt x="2945" y="9547"/>
                  <a:pt x="2726" y="9327"/>
                  <a:pt x="2455" y="9327"/>
                </a:cubicBezTo>
                <a:cubicBezTo>
                  <a:pt x="2183" y="9327"/>
                  <a:pt x="1964" y="9547"/>
                  <a:pt x="1964" y="9818"/>
                </a:cubicBezTo>
                <a:cubicBezTo>
                  <a:pt x="1964" y="10090"/>
                  <a:pt x="2183" y="10309"/>
                  <a:pt x="2455" y="10309"/>
                </a:cubicBezTo>
                <a:moveTo>
                  <a:pt x="20618" y="11782"/>
                </a:moveTo>
                <a:lnTo>
                  <a:pt x="982" y="11782"/>
                </a:lnTo>
                <a:lnTo>
                  <a:pt x="982" y="7855"/>
                </a:lnTo>
                <a:lnTo>
                  <a:pt x="20618" y="7855"/>
                </a:lnTo>
                <a:cubicBezTo>
                  <a:pt x="20618" y="7855"/>
                  <a:pt x="20618" y="11782"/>
                  <a:pt x="20618" y="11782"/>
                </a:cubicBezTo>
                <a:close/>
                <a:moveTo>
                  <a:pt x="2945" y="982"/>
                </a:moveTo>
                <a:lnTo>
                  <a:pt x="14727" y="982"/>
                </a:lnTo>
                <a:lnTo>
                  <a:pt x="14727" y="4418"/>
                </a:lnTo>
                <a:cubicBezTo>
                  <a:pt x="14727" y="4690"/>
                  <a:pt x="14947" y="4909"/>
                  <a:pt x="15218" y="4909"/>
                </a:cubicBezTo>
                <a:lnTo>
                  <a:pt x="18655" y="4909"/>
                </a:lnTo>
                <a:lnTo>
                  <a:pt x="18655" y="6873"/>
                </a:lnTo>
                <a:lnTo>
                  <a:pt x="2945" y="6873"/>
                </a:lnTo>
                <a:cubicBezTo>
                  <a:pt x="2945" y="6873"/>
                  <a:pt x="2945" y="982"/>
                  <a:pt x="2945" y="982"/>
                </a:cubicBezTo>
                <a:close/>
                <a:moveTo>
                  <a:pt x="15709" y="1473"/>
                </a:moveTo>
                <a:lnTo>
                  <a:pt x="18164" y="3927"/>
                </a:lnTo>
                <a:lnTo>
                  <a:pt x="15709" y="3927"/>
                </a:lnTo>
                <a:cubicBezTo>
                  <a:pt x="15709" y="3927"/>
                  <a:pt x="15709" y="1473"/>
                  <a:pt x="15709" y="1473"/>
                </a:cubicBezTo>
                <a:close/>
                <a:moveTo>
                  <a:pt x="20618" y="6873"/>
                </a:moveTo>
                <a:lnTo>
                  <a:pt x="19636" y="6873"/>
                </a:lnTo>
                <a:lnTo>
                  <a:pt x="19636" y="3927"/>
                </a:lnTo>
                <a:lnTo>
                  <a:pt x="15709" y="0"/>
                </a:lnTo>
                <a:lnTo>
                  <a:pt x="2945" y="0"/>
                </a:lnTo>
                <a:cubicBezTo>
                  <a:pt x="2403" y="0"/>
                  <a:pt x="1964" y="440"/>
                  <a:pt x="1964" y="982"/>
                </a:cubicBezTo>
                <a:lnTo>
                  <a:pt x="1964" y="6873"/>
                </a:lnTo>
                <a:lnTo>
                  <a:pt x="982" y="6873"/>
                </a:lnTo>
                <a:cubicBezTo>
                  <a:pt x="439" y="6873"/>
                  <a:pt x="0" y="7313"/>
                  <a:pt x="0" y="7855"/>
                </a:cubicBezTo>
                <a:lnTo>
                  <a:pt x="0" y="11782"/>
                </a:lnTo>
                <a:cubicBezTo>
                  <a:pt x="0" y="12324"/>
                  <a:pt x="439" y="12764"/>
                  <a:pt x="982" y="12764"/>
                </a:cubicBezTo>
                <a:lnTo>
                  <a:pt x="1964" y="12764"/>
                </a:lnTo>
                <a:lnTo>
                  <a:pt x="1964" y="21109"/>
                </a:lnTo>
                <a:cubicBezTo>
                  <a:pt x="1964" y="21381"/>
                  <a:pt x="2183" y="21600"/>
                  <a:pt x="2455" y="21600"/>
                </a:cubicBezTo>
                <a:cubicBezTo>
                  <a:pt x="2726" y="21600"/>
                  <a:pt x="2945" y="21381"/>
                  <a:pt x="2945" y="21109"/>
                </a:cubicBezTo>
                <a:lnTo>
                  <a:pt x="2945" y="12764"/>
                </a:lnTo>
                <a:lnTo>
                  <a:pt x="3927" y="12764"/>
                </a:lnTo>
                <a:lnTo>
                  <a:pt x="3927" y="18164"/>
                </a:lnTo>
                <a:cubicBezTo>
                  <a:pt x="3927" y="18435"/>
                  <a:pt x="4147" y="18655"/>
                  <a:pt x="4418" y="18655"/>
                </a:cubicBezTo>
                <a:cubicBezTo>
                  <a:pt x="4690" y="18655"/>
                  <a:pt x="4909" y="18435"/>
                  <a:pt x="4909" y="18164"/>
                </a:cubicBezTo>
                <a:lnTo>
                  <a:pt x="4909" y="12764"/>
                </a:lnTo>
                <a:lnTo>
                  <a:pt x="5891" y="12764"/>
                </a:lnTo>
                <a:lnTo>
                  <a:pt x="5891" y="15218"/>
                </a:lnTo>
                <a:cubicBezTo>
                  <a:pt x="5891" y="15490"/>
                  <a:pt x="6110" y="15709"/>
                  <a:pt x="6382" y="15709"/>
                </a:cubicBezTo>
                <a:cubicBezTo>
                  <a:pt x="6653" y="15709"/>
                  <a:pt x="6873" y="15490"/>
                  <a:pt x="6873" y="15218"/>
                </a:cubicBezTo>
                <a:lnTo>
                  <a:pt x="6873" y="12764"/>
                </a:lnTo>
                <a:lnTo>
                  <a:pt x="7855" y="12764"/>
                </a:lnTo>
                <a:lnTo>
                  <a:pt x="7855" y="20127"/>
                </a:lnTo>
                <a:cubicBezTo>
                  <a:pt x="7855" y="20399"/>
                  <a:pt x="8074" y="20618"/>
                  <a:pt x="8345" y="20618"/>
                </a:cubicBezTo>
                <a:cubicBezTo>
                  <a:pt x="8617" y="20618"/>
                  <a:pt x="8836" y="20399"/>
                  <a:pt x="8836" y="20127"/>
                </a:cubicBezTo>
                <a:lnTo>
                  <a:pt x="8836" y="12764"/>
                </a:lnTo>
                <a:lnTo>
                  <a:pt x="10309" y="12764"/>
                </a:lnTo>
                <a:lnTo>
                  <a:pt x="10309" y="19145"/>
                </a:lnTo>
                <a:cubicBezTo>
                  <a:pt x="10309" y="19417"/>
                  <a:pt x="10529" y="19636"/>
                  <a:pt x="10800" y="19636"/>
                </a:cubicBezTo>
                <a:cubicBezTo>
                  <a:pt x="11071" y="19636"/>
                  <a:pt x="11291" y="19417"/>
                  <a:pt x="11291" y="19145"/>
                </a:cubicBezTo>
                <a:lnTo>
                  <a:pt x="11291" y="12764"/>
                </a:lnTo>
                <a:lnTo>
                  <a:pt x="12764" y="12764"/>
                </a:lnTo>
                <a:lnTo>
                  <a:pt x="12764" y="16200"/>
                </a:lnTo>
                <a:cubicBezTo>
                  <a:pt x="12764" y="16472"/>
                  <a:pt x="12983" y="16691"/>
                  <a:pt x="13255" y="16691"/>
                </a:cubicBezTo>
                <a:cubicBezTo>
                  <a:pt x="13526" y="16691"/>
                  <a:pt x="13745" y="16472"/>
                  <a:pt x="13745" y="16200"/>
                </a:cubicBezTo>
                <a:lnTo>
                  <a:pt x="13745" y="12764"/>
                </a:lnTo>
                <a:lnTo>
                  <a:pt x="14727" y="12764"/>
                </a:lnTo>
                <a:lnTo>
                  <a:pt x="14727" y="17182"/>
                </a:lnTo>
                <a:cubicBezTo>
                  <a:pt x="14727" y="17453"/>
                  <a:pt x="14947" y="17673"/>
                  <a:pt x="15218" y="17673"/>
                </a:cubicBezTo>
                <a:cubicBezTo>
                  <a:pt x="15490" y="17673"/>
                  <a:pt x="15709" y="17453"/>
                  <a:pt x="15709" y="17182"/>
                </a:cubicBezTo>
                <a:lnTo>
                  <a:pt x="15709" y="12764"/>
                </a:lnTo>
                <a:lnTo>
                  <a:pt x="16691" y="12764"/>
                </a:lnTo>
                <a:lnTo>
                  <a:pt x="16691" y="20127"/>
                </a:lnTo>
                <a:cubicBezTo>
                  <a:pt x="16691" y="20399"/>
                  <a:pt x="16910" y="20618"/>
                  <a:pt x="17182" y="20618"/>
                </a:cubicBezTo>
                <a:cubicBezTo>
                  <a:pt x="17453" y="20618"/>
                  <a:pt x="17673" y="20399"/>
                  <a:pt x="17673" y="20127"/>
                </a:cubicBezTo>
                <a:lnTo>
                  <a:pt x="17673" y="12764"/>
                </a:lnTo>
                <a:lnTo>
                  <a:pt x="18655" y="12764"/>
                </a:lnTo>
                <a:lnTo>
                  <a:pt x="18655" y="19145"/>
                </a:lnTo>
                <a:cubicBezTo>
                  <a:pt x="18655" y="19417"/>
                  <a:pt x="18874" y="19636"/>
                  <a:pt x="19145" y="19636"/>
                </a:cubicBezTo>
                <a:cubicBezTo>
                  <a:pt x="19417" y="19636"/>
                  <a:pt x="19636" y="19417"/>
                  <a:pt x="19636" y="19145"/>
                </a:cubicBezTo>
                <a:lnTo>
                  <a:pt x="19636" y="12764"/>
                </a:lnTo>
                <a:lnTo>
                  <a:pt x="20618" y="12764"/>
                </a:lnTo>
                <a:cubicBezTo>
                  <a:pt x="21160" y="12764"/>
                  <a:pt x="21600" y="12324"/>
                  <a:pt x="21600" y="11782"/>
                </a:cubicBezTo>
                <a:lnTo>
                  <a:pt x="21600" y="7855"/>
                </a:lnTo>
                <a:cubicBezTo>
                  <a:pt x="21600" y="7313"/>
                  <a:pt x="21160" y="6873"/>
                  <a:pt x="20618" y="6873"/>
                </a:cubicBezTo>
                <a:moveTo>
                  <a:pt x="4418" y="10309"/>
                </a:moveTo>
                <a:cubicBezTo>
                  <a:pt x="4690" y="10309"/>
                  <a:pt x="4909" y="10090"/>
                  <a:pt x="4909" y="9818"/>
                </a:cubicBezTo>
                <a:cubicBezTo>
                  <a:pt x="4909" y="9547"/>
                  <a:pt x="4690" y="9327"/>
                  <a:pt x="4418" y="9327"/>
                </a:cubicBezTo>
                <a:cubicBezTo>
                  <a:pt x="4147" y="9327"/>
                  <a:pt x="3927" y="9547"/>
                  <a:pt x="3927" y="9818"/>
                </a:cubicBezTo>
                <a:cubicBezTo>
                  <a:pt x="3927" y="10090"/>
                  <a:pt x="4147" y="10309"/>
                  <a:pt x="4418" y="10309"/>
                </a:cubicBezTo>
                <a:moveTo>
                  <a:pt x="12273" y="3927"/>
                </a:moveTo>
                <a:lnTo>
                  <a:pt x="5400" y="3927"/>
                </a:lnTo>
                <a:cubicBezTo>
                  <a:pt x="5129" y="3927"/>
                  <a:pt x="4909" y="4147"/>
                  <a:pt x="4909" y="4418"/>
                </a:cubicBezTo>
                <a:cubicBezTo>
                  <a:pt x="4909" y="4690"/>
                  <a:pt x="5129" y="4909"/>
                  <a:pt x="5400" y="4909"/>
                </a:cubicBezTo>
                <a:lnTo>
                  <a:pt x="12273" y="4909"/>
                </a:lnTo>
                <a:cubicBezTo>
                  <a:pt x="12544" y="4909"/>
                  <a:pt x="12764" y="4690"/>
                  <a:pt x="12764" y="4418"/>
                </a:cubicBezTo>
                <a:cubicBezTo>
                  <a:pt x="12764" y="4147"/>
                  <a:pt x="12544" y="3927"/>
                  <a:pt x="12273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0" name="Shape 2674"/>
          <p:cNvSpPr/>
          <p:nvPr/>
        </p:nvSpPr>
        <p:spPr>
          <a:xfrm>
            <a:off x="4604090" y="2749518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880" y="20121"/>
                </a:moveTo>
                <a:cubicBezTo>
                  <a:pt x="11880" y="20393"/>
                  <a:pt x="11637" y="20612"/>
                  <a:pt x="11337" y="20612"/>
                </a:cubicBezTo>
                <a:cubicBezTo>
                  <a:pt x="11181" y="20612"/>
                  <a:pt x="11043" y="20552"/>
                  <a:pt x="10944" y="20457"/>
                </a:cubicBezTo>
                <a:lnTo>
                  <a:pt x="10941" y="20459"/>
                </a:lnTo>
                <a:lnTo>
                  <a:pt x="10800" y="20342"/>
                </a:lnTo>
                <a:lnTo>
                  <a:pt x="10800" y="1256"/>
                </a:lnTo>
                <a:lnTo>
                  <a:pt x="10958" y="1126"/>
                </a:lnTo>
                <a:lnTo>
                  <a:pt x="10960" y="1127"/>
                </a:lnTo>
                <a:cubicBezTo>
                  <a:pt x="11057" y="1042"/>
                  <a:pt x="11190" y="987"/>
                  <a:pt x="11337" y="987"/>
                </a:cubicBezTo>
                <a:cubicBezTo>
                  <a:pt x="11637" y="987"/>
                  <a:pt x="11880" y="1208"/>
                  <a:pt x="11880" y="1479"/>
                </a:cubicBezTo>
                <a:cubicBezTo>
                  <a:pt x="11880" y="1479"/>
                  <a:pt x="11880" y="20121"/>
                  <a:pt x="11880" y="20121"/>
                </a:cubicBezTo>
                <a:close/>
                <a:moveTo>
                  <a:pt x="9720" y="19448"/>
                </a:moveTo>
                <a:lnTo>
                  <a:pt x="4320" y="14979"/>
                </a:lnTo>
                <a:lnTo>
                  <a:pt x="4320" y="6606"/>
                </a:lnTo>
                <a:lnTo>
                  <a:pt x="4562" y="6407"/>
                </a:lnTo>
                <a:lnTo>
                  <a:pt x="4559" y="6406"/>
                </a:lnTo>
                <a:lnTo>
                  <a:pt x="9720" y="2147"/>
                </a:lnTo>
                <a:cubicBezTo>
                  <a:pt x="9720" y="2147"/>
                  <a:pt x="9720" y="19448"/>
                  <a:pt x="9720" y="19448"/>
                </a:cubicBezTo>
                <a:close/>
                <a:moveTo>
                  <a:pt x="3240" y="14649"/>
                </a:moveTo>
                <a:cubicBezTo>
                  <a:pt x="2008" y="14285"/>
                  <a:pt x="1080" y="12700"/>
                  <a:pt x="1080" y="10800"/>
                </a:cubicBezTo>
                <a:cubicBezTo>
                  <a:pt x="1080" y="8900"/>
                  <a:pt x="2008" y="7315"/>
                  <a:pt x="3240" y="6952"/>
                </a:cubicBezTo>
                <a:cubicBezTo>
                  <a:pt x="3240" y="6952"/>
                  <a:pt x="3240" y="14649"/>
                  <a:pt x="3240" y="14649"/>
                </a:cubicBezTo>
                <a:close/>
                <a:moveTo>
                  <a:pt x="12966" y="1472"/>
                </a:moveTo>
                <a:cubicBezTo>
                  <a:pt x="12966" y="658"/>
                  <a:pt x="12238" y="0"/>
                  <a:pt x="11339" y="0"/>
                </a:cubicBezTo>
                <a:cubicBezTo>
                  <a:pt x="10880" y="0"/>
                  <a:pt x="10467" y="174"/>
                  <a:pt x="10170" y="451"/>
                </a:cubicBezTo>
                <a:lnTo>
                  <a:pt x="3565" y="5905"/>
                </a:lnTo>
                <a:cubicBezTo>
                  <a:pt x="1578" y="6050"/>
                  <a:pt x="0" y="8183"/>
                  <a:pt x="0" y="10800"/>
                </a:cubicBezTo>
                <a:cubicBezTo>
                  <a:pt x="0" y="13425"/>
                  <a:pt x="1588" y="15563"/>
                  <a:pt x="3585" y="15696"/>
                </a:cubicBezTo>
                <a:lnTo>
                  <a:pt x="10170" y="21149"/>
                </a:lnTo>
                <a:cubicBezTo>
                  <a:pt x="10466" y="21426"/>
                  <a:pt x="10879" y="21600"/>
                  <a:pt x="11339" y="21600"/>
                </a:cubicBezTo>
                <a:cubicBezTo>
                  <a:pt x="12238" y="21600"/>
                  <a:pt x="12966" y="20941"/>
                  <a:pt x="12966" y="20129"/>
                </a:cubicBezTo>
                <a:cubicBezTo>
                  <a:pt x="12966" y="20110"/>
                  <a:pt x="12961" y="20092"/>
                  <a:pt x="12960" y="20073"/>
                </a:cubicBezTo>
                <a:lnTo>
                  <a:pt x="12960" y="1527"/>
                </a:lnTo>
                <a:cubicBezTo>
                  <a:pt x="12961" y="1508"/>
                  <a:pt x="12966" y="1490"/>
                  <a:pt x="12966" y="1472"/>
                </a:cubicBezTo>
                <a:moveTo>
                  <a:pt x="19124" y="10800"/>
                </a:moveTo>
                <a:lnTo>
                  <a:pt x="21442" y="8693"/>
                </a:lnTo>
                <a:cubicBezTo>
                  <a:pt x="21540" y="8604"/>
                  <a:pt x="21600" y="8481"/>
                  <a:pt x="21600" y="8345"/>
                </a:cubicBezTo>
                <a:cubicBezTo>
                  <a:pt x="21600" y="8074"/>
                  <a:pt x="21358" y="7855"/>
                  <a:pt x="21060" y="7855"/>
                </a:cubicBezTo>
                <a:cubicBezTo>
                  <a:pt x="20911" y="7855"/>
                  <a:pt x="20776" y="7909"/>
                  <a:pt x="20678" y="7998"/>
                </a:cubicBezTo>
                <a:lnTo>
                  <a:pt x="18360" y="10106"/>
                </a:lnTo>
                <a:lnTo>
                  <a:pt x="16042" y="7998"/>
                </a:lnTo>
                <a:cubicBezTo>
                  <a:pt x="15944" y="7909"/>
                  <a:pt x="15809" y="7855"/>
                  <a:pt x="15660" y="7855"/>
                </a:cubicBezTo>
                <a:cubicBezTo>
                  <a:pt x="15362" y="7855"/>
                  <a:pt x="15120" y="8074"/>
                  <a:pt x="15120" y="8345"/>
                </a:cubicBezTo>
                <a:cubicBezTo>
                  <a:pt x="15120" y="8481"/>
                  <a:pt x="15180" y="8604"/>
                  <a:pt x="15278" y="8693"/>
                </a:cubicBezTo>
                <a:lnTo>
                  <a:pt x="17596" y="10800"/>
                </a:lnTo>
                <a:lnTo>
                  <a:pt x="15278" y="12907"/>
                </a:lnTo>
                <a:cubicBezTo>
                  <a:pt x="15180" y="12996"/>
                  <a:pt x="15120" y="13119"/>
                  <a:pt x="15120" y="13255"/>
                </a:cubicBezTo>
                <a:cubicBezTo>
                  <a:pt x="15120" y="13526"/>
                  <a:pt x="15362" y="13745"/>
                  <a:pt x="15660" y="13745"/>
                </a:cubicBezTo>
                <a:cubicBezTo>
                  <a:pt x="15809" y="13745"/>
                  <a:pt x="15944" y="13691"/>
                  <a:pt x="16042" y="13602"/>
                </a:cubicBezTo>
                <a:lnTo>
                  <a:pt x="18360" y="11494"/>
                </a:lnTo>
                <a:lnTo>
                  <a:pt x="20678" y="13602"/>
                </a:lnTo>
                <a:cubicBezTo>
                  <a:pt x="20776" y="13691"/>
                  <a:pt x="20911" y="13745"/>
                  <a:pt x="21060" y="13745"/>
                </a:cubicBezTo>
                <a:cubicBezTo>
                  <a:pt x="21358" y="13745"/>
                  <a:pt x="21600" y="13526"/>
                  <a:pt x="21600" y="13255"/>
                </a:cubicBezTo>
                <a:cubicBezTo>
                  <a:pt x="21600" y="13119"/>
                  <a:pt x="21540" y="12996"/>
                  <a:pt x="21442" y="12907"/>
                </a:cubicBezTo>
                <a:cubicBezTo>
                  <a:pt x="21442" y="12907"/>
                  <a:pt x="19124" y="10800"/>
                  <a:pt x="19124" y="108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1" name="Shape 2675"/>
          <p:cNvSpPr/>
          <p:nvPr/>
        </p:nvSpPr>
        <p:spPr>
          <a:xfrm>
            <a:off x="5188137" y="2749518"/>
            <a:ext cx="152436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790" y="20121"/>
                </a:moveTo>
                <a:cubicBezTo>
                  <a:pt x="19790" y="20393"/>
                  <a:pt x="19385" y="20612"/>
                  <a:pt x="18886" y="20612"/>
                </a:cubicBezTo>
                <a:cubicBezTo>
                  <a:pt x="18626" y="20612"/>
                  <a:pt x="18396" y="20552"/>
                  <a:pt x="18231" y="20457"/>
                </a:cubicBezTo>
                <a:lnTo>
                  <a:pt x="18227" y="20459"/>
                </a:lnTo>
                <a:lnTo>
                  <a:pt x="17991" y="20342"/>
                </a:lnTo>
                <a:lnTo>
                  <a:pt x="17991" y="1256"/>
                </a:lnTo>
                <a:lnTo>
                  <a:pt x="18255" y="1126"/>
                </a:lnTo>
                <a:lnTo>
                  <a:pt x="18258" y="1127"/>
                </a:lnTo>
                <a:cubicBezTo>
                  <a:pt x="18421" y="1042"/>
                  <a:pt x="18641" y="987"/>
                  <a:pt x="18886" y="987"/>
                </a:cubicBezTo>
                <a:cubicBezTo>
                  <a:pt x="19385" y="987"/>
                  <a:pt x="19790" y="1208"/>
                  <a:pt x="19790" y="1479"/>
                </a:cubicBezTo>
                <a:cubicBezTo>
                  <a:pt x="19790" y="1479"/>
                  <a:pt x="19790" y="20121"/>
                  <a:pt x="19790" y="20121"/>
                </a:cubicBezTo>
                <a:close/>
                <a:moveTo>
                  <a:pt x="16192" y="19448"/>
                </a:moveTo>
                <a:lnTo>
                  <a:pt x="7196" y="14978"/>
                </a:lnTo>
                <a:lnTo>
                  <a:pt x="7196" y="6607"/>
                </a:lnTo>
                <a:lnTo>
                  <a:pt x="7599" y="6407"/>
                </a:lnTo>
                <a:lnTo>
                  <a:pt x="7595" y="6406"/>
                </a:lnTo>
                <a:lnTo>
                  <a:pt x="16192" y="2147"/>
                </a:lnTo>
                <a:cubicBezTo>
                  <a:pt x="16192" y="2147"/>
                  <a:pt x="16192" y="19448"/>
                  <a:pt x="16192" y="19448"/>
                </a:cubicBezTo>
                <a:close/>
                <a:moveTo>
                  <a:pt x="5397" y="14648"/>
                </a:moveTo>
                <a:cubicBezTo>
                  <a:pt x="3344" y="14284"/>
                  <a:pt x="1799" y="12700"/>
                  <a:pt x="1799" y="10800"/>
                </a:cubicBezTo>
                <a:cubicBezTo>
                  <a:pt x="1799" y="8900"/>
                  <a:pt x="3344" y="7315"/>
                  <a:pt x="5397" y="6952"/>
                </a:cubicBezTo>
                <a:cubicBezTo>
                  <a:pt x="5397" y="6952"/>
                  <a:pt x="5397" y="14648"/>
                  <a:pt x="5397" y="14648"/>
                </a:cubicBezTo>
                <a:close/>
                <a:moveTo>
                  <a:pt x="21589" y="1527"/>
                </a:moveTo>
                <a:cubicBezTo>
                  <a:pt x="21591" y="1508"/>
                  <a:pt x="21600" y="1490"/>
                  <a:pt x="21600" y="1472"/>
                </a:cubicBezTo>
                <a:cubicBezTo>
                  <a:pt x="21600" y="658"/>
                  <a:pt x="20386" y="0"/>
                  <a:pt x="18889" y="0"/>
                </a:cubicBezTo>
                <a:cubicBezTo>
                  <a:pt x="18123" y="0"/>
                  <a:pt x="17435" y="174"/>
                  <a:pt x="16942" y="451"/>
                </a:cubicBezTo>
                <a:lnTo>
                  <a:pt x="5939" y="5905"/>
                </a:lnTo>
                <a:cubicBezTo>
                  <a:pt x="2628" y="6050"/>
                  <a:pt x="0" y="8183"/>
                  <a:pt x="0" y="10800"/>
                </a:cubicBezTo>
                <a:cubicBezTo>
                  <a:pt x="0" y="13425"/>
                  <a:pt x="2646" y="15563"/>
                  <a:pt x="5972" y="15696"/>
                </a:cubicBezTo>
                <a:lnTo>
                  <a:pt x="16942" y="21148"/>
                </a:lnTo>
                <a:cubicBezTo>
                  <a:pt x="17434" y="21426"/>
                  <a:pt x="18123" y="21600"/>
                  <a:pt x="18889" y="21600"/>
                </a:cubicBezTo>
                <a:cubicBezTo>
                  <a:pt x="20386" y="21600"/>
                  <a:pt x="21600" y="20941"/>
                  <a:pt x="21600" y="20129"/>
                </a:cubicBezTo>
                <a:cubicBezTo>
                  <a:pt x="21600" y="20110"/>
                  <a:pt x="21591" y="20092"/>
                  <a:pt x="21589" y="20073"/>
                </a:cubicBezTo>
                <a:cubicBezTo>
                  <a:pt x="21589" y="20073"/>
                  <a:pt x="21589" y="1527"/>
                  <a:pt x="21589" y="1527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2" name="Shape 2676"/>
          <p:cNvSpPr/>
          <p:nvPr/>
        </p:nvSpPr>
        <p:spPr>
          <a:xfrm>
            <a:off x="5696005" y="2749518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850" y="20121"/>
                </a:moveTo>
                <a:cubicBezTo>
                  <a:pt x="14850" y="20393"/>
                  <a:pt x="14546" y="20612"/>
                  <a:pt x="14171" y="20612"/>
                </a:cubicBezTo>
                <a:cubicBezTo>
                  <a:pt x="13977" y="20612"/>
                  <a:pt x="13804" y="20552"/>
                  <a:pt x="13680" y="20457"/>
                </a:cubicBezTo>
                <a:lnTo>
                  <a:pt x="13677" y="20459"/>
                </a:lnTo>
                <a:lnTo>
                  <a:pt x="13500" y="20342"/>
                </a:lnTo>
                <a:lnTo>
                  <a:pt x="13500" y="1256"/>
                </a:lnTo>
                <a:lnTo>
                  <a:pt x="13698" y="1126"/>
                </a:lnTo>
                <a:lnTo>
                  <a:pt x="13700" y="1127"/>
                </a:lnTo>
                <a:cubicBezTo>
                  <a:pt x="13822" y="1042"/>
                  <a:pt x="13988" y="987"/>
                  <a:pt x="14171" y="987"/>
                </a:cubicBezTo>
                <a:cubicBezTo>
                  <a:pt x="14546" y="987"/>
                  <a:pt x="14850" y="1208"/>
                  <a:pt x="14850" y="1479"/>
                </a:cubicBezTo>
                <a:cubicBezTo>
                  <a:pt x="14850" y="1479"/>
                  <a:pt x="14850" y="20121"/>
                  <a:pt x="14850" y="20121"/>
                </a:cubicBezTo>
                <a:close/>
                <a:moveTo>
                  <a:pt x="12150" y="19448"/>
                </a:moveTo>
                <a:lnTo>
                  <a:pt x="5400" y="14978"/>
                </a:lnTo>
                <a:lnTo>
                  <a:pt x="5400" y="6607"/>
                </a:lnTo>
                <a:lnTo>
                  <a:pt x="5702" y="6407"/>
                </a:lnTo>
                <a:lnTo>
                  <a:pt x="5699" y="6406"/>
                </a:lnTo>
                <a:lnTo>
                  <a:pt x="12150" y="2147"/>
                </a:lnTo>
                <a:cubicBezTo>
                  <a:pt x="12150" y="2147"/>
                  <a:pt x="12150" y="19448"/>
                  <a:pt x="12150" y="19448"/>
                </a:cubicBezTo>
                <a:close/>
                <a:moveTo>
                  <a:pt x="4050" y="14648"/>
                </a:moveTo>
                <a:cubicBezTo>
                  <a:pt x="2509" y="14284"/>
                  <a:pt x="1350" y="12700"/>
                  <a:pt x="1350" y="10800"/>
                </a:cubicBezTo>
                <a:cubicBezTo>
                  <a:pt x="1350" y="8900"/>
                  <a:pt x="2509" y="7315"/>
                  <a:pt x="4050" y="6952"/>
                </a:cubicBezTo>
                <a:cubicBezTo>
                  <a:pt x="4050" y="6952"/>
                  <a:pt x="4050" y="14648"/>
                  <a:pt x="4050" y="14648"/>
                </a:cubicBezTo>
                <a:close/>
                <a:moveTo>
                  <a:pt x="16208" y="1472"/>
                </a:moveTo>
                <a:cubicBezTo>
                  <a:pt x="16208" y="658"/>
                  <a:pt x="15297" y="0"/>
                  <a:pt x="14174" y="0"/>
                </a:cubicBezTo>
                <a:cubicBezTo>
                  <a:pt x="13599" y="0"/>
                  <a:pt x="13083" y="174"/>
                  <a:pt x="12713" y="451"/>
                </a:cubicBezTo>
                <a:lnTo>
                  <a:pt x="4456" y="5905"/>
                </a:lnTo>
                <a:cubicBezTo>
                  <a:pt x="1972" y="6050"/>
                  <a:pt x="0" y="8183"/>
                  <a:pt x="0" y="10800"/>
                </a:cubicBezTo>
                <a:cubicBezTo>
                  <a:pt x="0" y="13425"/>
                  <a:pt x="1985" y="15563"/>
                  <a:pt x="4481" y="15696"/>
                </a:cubicBezTo>
                <a:lnTo>
                  <a:pt x="12713" y="21148"/>
                </a:lnTo>
                <a:cubicBezTo>
                  <a:pt x="13083" y="21426"/>
                  <a:pt x="13599" y="21600"/>
                  <a:pt x="14174" y="21600"/>
                </a:cubicBezTo>
                <a:cubicBezTo>
                  <a:pt x="15297" y="21600"/>
                  <a:pt x="16208" y="20941"/>
                  <a:pt x="16208" y="20129"/>
                </a:cubicBezTo>
                <a:cubicBezTo>
                  <a:pt x="16208" y="20110"/>
                  <a:pt x="16201" y="20092"/>
                  <a:pt x="16200" y="20073"/>
                </a:cubicBezTo>
                <a:lnTo>
                  <a:pt x="16200" y="1527"/>
                </a:lnTo>
                <a:cubicBezTo>
                  <a:pt x="16201" y="1508"/>
                  <a:pt x="16208" y="1490"/>
                  <a:pt x="16208" y="1472"/>
                </a:cubicBezTo>
                <a:moveTo>
                  <a:pt x="18225" y="7855"/>
                </a:moveTo>
                <a:cubicBezTo>
                  <a:pt x="17852" y="7855"/>
                  <a:pt x="17550" y="8074"/>
                  <a:pt x="17550" y="8345"/>
                </a:cubicBezTo>
                <a:cubicBezTo>
                  <a:pt x="17550" y="8617"/>
                  <a:pt x="17852" y="8836"/>
                  <a:pt x="18225" y="8836"/>
                </a:cubicBezTo>
                <a:cubicBezTo>
                  <a:pt x="19344" y="8836"/>
                  <a:pt x="20250" y="9716"/>
                  <a:pt x="20250" y="10800"/>
                </a:cubicBezTo>
                <a:cubicBezTo>
                  <a:pt x="20250" y="11884"/>
                  <a:pt x="19344" y="12764"/>
                  <a:pt x="18225" y="12764"/>
                </a:cubicBezTo>
                <a:cubicBezTo>
                  <a:pt x="17852" y="12764"/>
                  <a:pt x="17550" y="12983"/>
                  <a:pt x="17550" y="13255"/>
                </a:cubicBezTo>
                <a:cubicBezTo>
                  <a:pt x="17550" y="13526"/>
                  <a:pt x="17852" y="13745"/>
                  <a:pt x="18225" y="13745"/>
                </a:cubicBezTo>
                <a:cubicBezTo>
                  <a:pt x="20089" y="13745"/>
                  <a:pt x="21600" y="12426"/>
                  <a:pt x="21600" y="10800"/>
                </a:cubicBezTo>
                <a:cubicBezTo>
                  <a:pt x="21600" y="9173"/>
                  <a:pt x="20089" y="7855"/>
                  <a:pt x="18225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3" name="Shape 2677"/>
          <p:cNvSpPr/>
          <p:nvPr/>
        </p:nvSpPr>
        <p:spPr>
          <a:xfrm>
            <a:off x="6267453" y="1149734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660" y="7855"/>
                </a:moveTo>
                <a:cubicBezTo>
                  <a:pt x="15362" y="7855"/>
                  <a:pt x="15120" y="8075"/>
                  <a:pt x="15120" y="8345"/>
                </a:cubicBezTo>
                <a:cubicBezTo>
                  <a:pt x="15120" y="8617"/>
                  <a:pt x="15362" y="8836"/>
                  <a:pt x="15660" y="8836"/>
                </a:cubicBezTo>
                <a:cubicBezTo>
                  <a:pt x="16555" y="8836"/>
                  <a:pt x="17280" y="9716"/>
                  <a:pt x="17280" y="10800"/>
                </a:cubicBezTo>
                <a:cubicBezTo>
                  <a:pt x="17280" y="11884"/>
                  <a:pt x="16555" y="12764"/>
                  <a:pt x="15660" y="12764"/>
                </a:cubicBezTo>
                <a:cubicBezTo>
                  <a:pt x="15362" y="12764"/>
                  <a:pt x="15120" y="12984"/>
                  <a:pt x="15120" y="13255"/>
                </a:cubicBezTo>
                <a:cubicBezTo>
                  <a:pt x="15120" y="13526"/>
                  <a:pt x="15362" y="13745"/>
                  <a:pt x="15660" y="13745"/>
                </a:cubicBezTo>
                <a:cubicBezTo>
                  <a:pt x="17151" y="13745"/>
                  <a:pt x="18360" y="12427"/>
                  <a:pt x="18360" y="10800"/>
                </a:cubicBezTo>
                <a:cubicBezTo>
                  <a:pt x="18360" y="9174"/>
                  <a:pt x="17151" y="7855"/>
                  <a:pt x="15660" y="7855"/>
                </a:cubicBezTo>
                <a:moveTo>
                  <a:pt x="18472" y="5611"/>
                </a:moveTo>
                <a:lnTo>
                  <a:pt x="18463" y="5625"/>
                </a:lnTo>
                <a:cubicBezTo>
                  <a:pt x="18383" y="5584"/>
                  <a:pt x="18296" y="5554"/>
                  <a:pt x="18198" y="5554"/>
                </a:cubicBezTo>
                <a:cubicBezTo>
                  <a:pt x="17900" y="5554"/>
                  <a:pt x="17660" y="5774"/>
                  <a:pt x="17660" y="6044"/>
                </a:cubicBezTo>
                <a:cubicBezTo>
                  <a:pt x="17660" y="6216"/>
                  <a:pt x="17763" y="6361"/>
                  <a:pt x="17910" y="6449"/>
                </a:cubicBezTo>
                <a:lnTo>
                  <a:pt x="17909" y="6451"/>
                </a:lnTo>
                <a:cubicBezTo>
                  <a:pt x="19460" y="7271"/>
                  <a:pt x="20520" y="8909"/>
                  <a:pt x="20520" y="10800"/>
                </a:cubicBezTo>
                <a:cubicBezTo>
                  <a:pt x="20520" y="12689"/>
                  <a:pt x="19463" y="14325"/>
                  <a:pt x="17915" y="15147"/>
                </a:cubicBezTo>
                <a:lnTo>
                  <a:pt x="17919" y="15152"/>
                </a:lnTo>
                <a:cubicBezTo>
                  <a:pt x="17771" y="15239"/>
                  <a:pt x="17668" y="15384"/>
                  <a:pt x="17668" y="15556"/>
                </a:cubicBezTo>
                <a:cubicBezTo>
                  <a:pt x="17668" y="15827"/>
                  <a:pt x="17910" y="16046"/>
                  <a:pt x="18208" y="16046"/>
                </a:cubicBezTo>
                <a:cubicBezTo>
                  <a:pt x="18306" y="16046"/>
                  <a:pt x="18393" y="16016"/>
                  <a:pt x="18473" y="15975"/>
                </a:cubicBezTo>
                <a:lnTo>
                  <a:pt x="18480" y="15985"/>
                </a:lnTo>
                <a:cubicBezTo>
                  <a:pt x="20338" y="14990"/>
                  <a:pt x="21600" y="13041"/>
                  <a:pt x="21600" y="10800"/>
                </a:cubicBezTo>
                <a:cubicBezTo>
                  <a:pt x="21600" y="8556"/>
                  <a:pt x="20334" y="6606"/>
                  <a:pt x="18472" y="5611"/>
                </a:cubicBezTo>
                <a:moveTo>
                  <a:pt x="11880" y="20121"/>
                </a:moveTo>
                <a:cubicBezTo>
                  <a:pt x="11880" y="20393"/>
                  <a:pt x="11637" y="20612"/>
                  <a:pt x="11337" y="20612"/>
                </a:cubicBezTo>
                <a:cubicBezTo>
                  <a:pt x="11181" y="20612"/>
                  <a:pt x="11043" y="20552"/>
                  <a:pt x="10944" y="20457"/>
                </a:cubicBezTo>
                <a:lnTo>
                  <a:pt x="10942" y="20459"/>
                </a:lnTo>
                <a:lnTo>
                  <a:pt x="10800" y="20342"/>
                </a:lnTo>
                <a:lnTo>
                  <a:pt x="10800" y="1256"/>
                </a:lnTo>
                <a:lnTo>
                  <a:pt x="10958" y="1126"/>
                </a:lnTo>
                <a:lnTo>
                  <a:pt x="10960" y="1127"/>
                </a:lnTo>
                <a:cubicBezTo>
                  <a:pt x="11058" y="1042"/>
                  <a:pt x="11190" y="988"/>
                  <a:pt x="11337" y="988"/>
                </a:cubicBezTo>
                <a:cubicBezTo>
                  <a:pt x="11637" y="988"/>
                  <a:pt x="11880" y="1208"/>
                  <a:pt x="11880" y="1480"/>
                </a:cubicBezTo>
                <a:cubicBezTo>
                  <a:pt x="11880" y="1480"/>
                  <a:pt x="11880" y="20121"/>
                  <a:pt x="11880" y="20121"/>
                </a:cubicBezTo>
                <a:close/>
                <a:moveTo>
                  <a:pt x="9720" y="19448"/>
                </a:moveTo>
                <a:lnTo>
                  <a:pt x="4320" y="14979"/>
                </a:lnTo>
                <a:lnTo>
                  <a:pt x="4320" y="6607"/>
                </a:lnTo>
                <a:lnTo>
                  <a:pt x="4561" y="6407"/>
                </a:lnTo>
                <a:lnTo>
                  <a:pt x="4560" y="6406"/>
                </a:lnTo>
                <a:lnTo>
                  <a:pt x="9720" y="2147"/>
                </a:lnTo>
                <a:cubicBezTo>
                  <a:pt x="9720" y="2147"/>
                  <a:pt x="9720" y="19448"/>
                  <a:pt x="9720" y="19448"/>
                </a:cubicBezTo>
                <a:close/>
                <a:moveTo>
                  <a:pt x="3240" y="14649"/>
                </a:moveTo>
                <a:cubicBezTo>
                  <a:pt x="2008" y="14285"/>
                  <a:pt x="1080" y="12700"/>
                  <a:pt x="1080" y="10800"/>
                </a:cubicBezTo>
                <a:cubicBezTo>
                  <a:pt x="1080" y="8900"/>
                  <a:pt x="2008" y="7316"/>
                  <a:pt x="3240" y="6952"/>
                </a:cubicBezTo>
                <a:cubicBezTo>
                  <a:pt x="3240" y="6952"/>
                  <a:pt x="3240" y="14649"/>
                  <a:pt x="3240" y="14649"/>
                </a:cubicBezTo>
                <a:close/>
                <a:moveTo>
                  <a:pt x="12966" y="1472"/>
                </a:moveTo>
                <a:cubicBezTo>
                  <a:pt x="12966" y="659"/>
                  <a:pt x="12238" y="0"/>
                  <a:pt x="11339" y="0"/>
                </a:cubicBezTo>
                <a:cubicBezTo>
                  <a:pt x="10879" y="0"/>
                  <a:pt x="10466" y="175"/>
                  <a:pt x="10170" y="451"/>
                </a:cubicBezTo>
                <a:lnTo>
                  <a:pt x="3565" y="5905"/>
                </a:lnTo>
                <a:cubicBezTo>
                  <a:pt x="1578" y="6051"/>
                  <a:pt x="0" y="8183"/>
                  <a:pt x="0" y="10800"/>
                </a:cubicBezTo>
                <a:cubicBezTo>
                  <a:pt x="0" y="13426"/>
                  <a:pt x="1588" y="15564"/>
                  <a:pt x="3585" y="15697"/>
                </a:cubicBezTo>
                <a:lnTo>
                  <a:pt x="10170" y="21148"/>
                </a:lnTo>
                <a:cubicBezTo>
                  <a:pt x="10466" y="21426"/>
                  <a:pt x="10879" y="21600"/>
                  <a:pt x="11339" y="21600"/>
                </a:cubicBezTo>
                <a:cubicBezTo>
                  <a:pt x="12238" y="21600"/>
                  <a:pt x="12966" y="20941"/>
                  <a:pt x="12966" y="20129"/>
                </a:cubicBezTo>
                <a:cubicBezTo>
                  <a:pt x="12966" y="20110"/>
                  <a:pt x="12961" y="20093"/>
                  <a:pt x="12960" y="20074"/>
                </a:cubicBezTo>
                <a:lnTo>
                  <a:pt x="12960" y="1527"/>
                </a:lnTo>
                <a:cubicBezTo>
                  <a:pt x="12961" y="1508"/>
                  <a:pt x="12966" y="1490"/>
                  <a:pt x="12966" y="147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4" name="Shape 2678"/>
          <p:cNvSpPr/>
          <p:nvPr/>
        </p:nvSpPr>
        <p:spPr>
          <a:xfrm>
            <a:off x="6788018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121"/>
                </a:moveTo>
                <a:cubicBezTo>
                  <a:pt x="10800" y="20393"/>
                  <a:pt x="10579" y="20612"/>
                  <a:pt x="10306" y="20612"/>
                </a:cubicBezTo>
                <a:cubicBezTo>
                  <a:pt x="10165" y="20612"/>
                  <a:pt x="10039" y="20552"/>
                  <a:pt x="9949" y="20457"/>
                </a:cubicBezTo>
                <a:lnTo>
                  <a:pt x="9947" y="20459"/>
                </a:lnTo>
                <a:lnTo>
                  <a:pt x="9818" y="20342"/>
                </a:lnTo>
                <a:lnTo>
                  <a:pt x="9818" y="1256"/>
                </a:lnTo>
                <a:lnTo>
                  <a:pt x="9962" y="1126"/>
                </a:lnTo>
                <a:lnTo>
                  <a:pt x="9963" y="1127"/>
                </a:lnTo>
                <a:cubicBezTo>
                  <a:pt x="10052" y="1042"/>
                  <a:pt x="10173" y="987"/>
                  <a:pt x="10306" y="987"/>
                </a:cubicBezTo>
                <a:cubicBezTo>
                  <a:pt x="10579" y="987"/>
                  <a:pt x="10800" y="1208"/>
                  <a:pt x="10800" y="1479"/>
                </a:cubicBezTo>
                <a:cubicBezTo>
                  <a:pt x="10800" y="1479"/>
                  <a:pt x="10800" y="20121"/>
                  <a:pt x="10800" y="20121"/>
                </a:cubicBezTo>
                <a:close/>
                <a:moveTo>
                  <a:pt x="8836" y="19448"/>
                </a:moveTo>
                <a:lnTo>
                  <a:pt x="3927" y="14979"/>
                </a:lnTo>
                <a:lnTo>
                  <a:pt x="3927" y="6607"/>
                </a:lnTo>
                <a:lnTo>
                  <a:pt x="4147" y="6407"/>
                </a:lnTo>
                <a:lnTo>
                  <a:pt x="4145" y="6406"/>
                </a:lnTo>
                <a:lnTo>
                  <a:pt x="8836" y="2147"/>
                </a:lnTo>
                <a:cubicBezTo>
                  <a:pt x="8836" y="2147"/>
                  <a:pt x="8836" y="19448"/>
                  <a:pt x="8836" y="19448"/>
                </a:cubicBezTo>
                <a:close/>
                <a:moveTo>
                  <a:pt x="2945" y="14649"/>
                </a:moveTo>
                <a:cubicBezTo>
                  <a:pt x="1825" y="14285"/>
                  <a:pt x="982" y="12700"/>
                  <a:pt x="982" y="10800"/>
                </a:cubicBezTo>
                <a:cubicBezTo>
                  <a:pt x="982" y="8900"/>
                  <a:pt x="1825" y="7315"/>
                  <a:pt x="2945" y="6952"/>
                </a:cubicBezTo>
                <a:cubicBezTo>
                  <a:pt x="2945" y="6952"/>
                  <a:pt x="2945" y="14649"/>
                  <a:pt x="2945" y="14649"/>
                </a:cubicBezTo>
                <a:close/>
                <a:moveTo>
                  <a:pt x="11787" y="1472"/>
                </a:moveTo>
                <a:cubicBezTo>
                  <a:pt x="11787" y="658"/>
                  <a:pt x="11126" y="0"/>
                  <a:pt x="10308" y="0"/>
                </a:cubicBezTo>
                <a:cubicBezTo>
                  <a:pt x="9890" y="0"/>
                  <a:pt x="9515" y="174"/>
                  <a:pt x="9246" y="451"/>
                </a:cubicBezTo>
                <a:lnTo>
                  <a:pt x="3241" y="5905"/>
                </a:lnTo>
                <a:cubicBezTo>
                  <a:pt x="1434" y="6051"/>
                  <a:pt x="0" y="8183"/>
                  <a:pt x="0" y="10800"/>
                </a:cubicBezTo>
                <a:cubicBezTo>
                  <a:pt x="0" y="13425"/>
                  <a:pt x="1444" y="15563"/>
                  <a:pt x="3259" y="15696"/>
                </a:cubicBezTo>
                <a:lnTo>
                  <a:pt x="9245" y="21148"/>
                </a:lnTo>
                <a:cubicBezTo>
                  <a:pt x="9514" y="21426"/>
                  <a:pt x="9890" y="21600"/>
                  <a:pt x="10308" y="21600"/>
                </a:cubicBezTo>
                <a:cubicBezTo>
                  <a:pt x="11126" y="21600"/>
                  <a:pt x="11787" y="20941"/>
                  <a:pt x="11787" y="20129"/>
                </a:cubicBezTo>
                <a:cubicBezTo>
                  <a:pt x="11787" y="20110"/>
                  <a:pt x="11782" y="20092"/>
                  <a:pt x="11782" y="20073"/>
                </a:cubicBezTo>
                <a:lnTo>
                  <a:pt x="11782" y="1527"/>
                </a:lnTo>
                <a:cubicBezTo>
                  <a:pt x="11782" y="1508"/>
                  <a:pt x="11787" y="1490"/>
                  <a:pt x="11787" y="1472"/>
                </a:cubicBezTo>
                <a:moveTo>
                  <a:pt x="13255" y="7855"/>
                </a:moveTo>
                <a:cubicBezTo>
                  <a:pt x="12984" y="7855"/>
                  <a:pt x="12764" y="8074"/>
                  <a:pt x="12764" y="8345"/>
                </a:cubicBezTo>
                <a:cubicBezTo>
                  <a:pt x="12764" y="8617"/>
                  <a:pt x="12984" y="8836"/>
                  <a:pt x="13255" y="8836"/>
                </a:cubicBezTo>
                <a:cubicBezTo>
                  <a:pt x="14068" y="8836"/>
                  <a:pt x="14727" y="9716"/>
                  <a:pt x="14727" y="10800"/>
                </a:cubicBezTo>
                <a:cubicBezTo>
                  <a:pt x="14727" y="11884"/>
                  <a:pt x="14068" y="12764"/>
                  <a:pt x="13255" y="12764"/>
                </a:cubicBezTo>
                <a:cubicBezTo>
                  <a:pt x="12984" y="12764"/>
                  <a:pt x="12764" y="12983"/>
                  <a:pt x="12764" y="13255"/>
                </a:cubicBezTo>
                <a:cubicBezTo>
                  <a:pt x="12764" y="13526"/>
                  <a:pt x="12984" y="13745"/>
                  <a:pt x="13255" y="13745"/>
                </a:cubicBezTo>
                <a:cubicBezTo>
                  <a:pt x="14610" y="13745"/>
                  <a:pt x="15709" y="12427"/>
                  <a:pt x="15709" y="10800"/>
                </a:cubicBezTo>
                <a:cubicBezTo>
                  <a:pt x="15709" y="9173"/>
                  <a:pt x="14610" y="7855"/>
                  <a:pt x="13255" y="7855"/>
                </a:cubicBezTo>
                <a:moveTo>
                  <a:pt x="17948" y="3495"/>
                </a:moveTo>
                <a:lnTo>
                  <a:pt x="17938" y="3509"/>
                </a:lnTo>
                <a:cubicBezTo>
                  <a:pt x="17860" y="3458"/>
                  <a:pt x="17773" y="3421"/>
                  <a:pt x="17674" y="3421"/>
                </a:cubicBezTo>
                <a:cubicBezTo>
                  <a:pt x="17403" y="3421"/>
                  <a:pt x="17184" y="3641"/>
                  <a:pt x="17184" y="3912"/>
                </a:cubicBezTo>
                <a:cubicBezTo>
                  <a:pt x="17184" y="4073"/>
                  <a:pt x="17266" y="4209"/>
                  <a:pt x="17386" y="4298"/>
                </a:cubicBezTo>
                <a:cubicBezTo>
                  <a:pt x="19336" y="5711"/>
                  <a:pt x="20618" y="8095"/>
                  <a:pt x="20618" y="10800"/>
                </a:cubicBezTo>
                <a:cubicBezTo>
                  <a:pt x="20618" y="13505"/>
                  <a:pt x="19336" y="15889"/>
                  <a:pt x="17385" y="17302"/>
                </a:cubicBezTo>
                <a:lnTo>
                  <a:pt x="17389" y="17309"/>
                </a:lnTo>
                <a:cubicBezTo>
                  <a:pt x="17275" y="17398"/>
                  <a:pt x="17197" y="17531"/>
                  <a:pt x="17197" y="17688"/>
                </a:cubicBezTo>
                <a:cubicBezTo>
                  <a:pt x="17197" y="17959"/>
                  <a:pt x="17417" y="18179"/>
                  <a:pt x="17688" y="18179"/>
                </a:cubicBezTo>
                <a:cubicBezTo>
                  <a:pt x="17788" y="18179"/>
                  <a:pt x="17875" y="18142"/>
                  <a:pt x="17952" y="18091"/>
                </a:cubicBezTo>
                <a:lnTo>
                  <a:pt x="17957" y="18098"/>
                </a:lnTo>
                <a:cubicBezTo>
                  <a:pt x="17982" y="18080"/>
                  <a:pt x="18004" y="18057"/>
                  <a:pt x="18029" y="18039"/>
                </a:cubicBezTo>
                <a:cubicBezTo>
                  <a:pt x="18031" y="18037"/>
                  <a:pt x="18034" y="18035"/>
                  <a:pt x="18037" y="18033"/>
                </a:cubicBezTo>
                <a:cubicBezTo>
                  <a:pt x="20189" y="16435"/>
                  <a:pt x="21600" y="13794"/>
                  <a:pt x="21600" y="10800"/>
                </a:cubicBezTo>
                <a:cubicBezTo>
                  <a:pt x="21600" y="7763"/>
                  <a:pt x="20152" y="5085"/>
                  <a:pt x="17948" y="3495"/>
                </a:cubicBezTo>
                <a:moveTo>
                  <a:pt x="15811" y="5611"/>
                </a:moveTo>
                <a:lnTo>
                  <a:pt x="15802" y="5625"/>
                </a:lnTo>
                <a:cubicBezTo>
                  <a:pt x="15730" y="5584"/>
                  <a:pt x="15651" y="5553"/>
                  <a:pt x="15562" y="5553"/>
                </a:cubicBezTo>
                <a:cubicBezTo>
                  <a:pt x="15291" y="5553"/>
                  <a:pt x="15072" y="5773"/>
                  <a:pt x="15072" y="6044"/>
                </a:cubicBezTo>
                <a:cubicBezTo>
                  <a:pt x="15072" y="6216"/>
                  <a:pt x="15166" y="6361"/>
                  <a:pt x="15300" y="6448"/>
                </a:cubicBezTo>
                <a:lnTo>
                  <a:pt x="15299" y="6450"/>
                </a:lnTo>
                <a:cubicBezTo>
                  <a:pt x="16709" y="7270"/>
                  <a:pt x="17673" y="8909"/>
                  <a:pt x="17673" y="10800"/>
                </a:cubicBezTo>
                <a:cubicBezTo>
                  <a:pt x="17673" y="12688"/>
                  <a:pt x="16712" y="14325"/>
                  <a:pt x="15305" y="15146"/>
                </a:cubicBezTo>
                <a:lnTo>
                  <a:pt x="15309" y="15151"/>
                </a:lnTo>
                <a:cubicBezTo>
                  <a:pt x="15174" y="15239"/>
                  <a:pt x="15080" y="15384"/>
                  <a:pt x="15080" y="15555"/>
                </a:cubicBezTo>
                <a:cubicBezTo>
                  <a:pt x="15080" y="15827"/>
                  <a:pt x="15300" y="16046"/>
                  <a:pt x="15571" y="16046"/>
                </a:cubicBezTo>
                <a:cubicBezTo>
                  <a:pt x="15660" y="16046"/>
                  <a:pt x="15740" y="16016"/>
                  <a:pt x="15812" y="15975"/>
                </a:cubicBezTo>
                <a:lnTo>
                  <a:pt x="15819" y="15985"/>
                </a:lnTo>
                <a:cubicBezTo>
                  <a:pt x="17507" y="14989"/>
                  <a:pt x="18655" y="13041"/>
                  <a:pt x="18655" y="10800"/>
                </a:cubicBezTo>
                <a:cubicBezTo>
                  <a:pt x="18655" y="8556"/>
                  <a:pt x="17504" y="6606"/>
                  <a:pt x="15811" y="561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5" name="Shape 2679"/>
          <p:cNvSpPr/>
          <p:nvPr/>
        </p:nvSpPr>
        <p:spPr>
          <a:xfrm>
            <a:off x="7321279" y="1162431"/>
            <a:ext cx="279328" cy="2539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4" extrusionOk="0">
                <a:moveTo>
                  <a:pt x="17182" y="13452"/>
                </a:moveTo>
                <a:cubicBezTo>
                  <a:pt x="16640" y="13452"/>
                  <a:pt x="16200" y="13935"/>
                  <a:pt x="16200" y="14529"/>
                </a:cubicBezTo>
                <a:cubicBezTo>
                  <a:pt x="16200" y="15123"/>
                  <a:pt x="16640" y="15605"/>
                  <a:pt x="17182" y="15605"/>
                </a:cubicBezTo>
                <a:cubicBezTo>
                  <a:pt x="17724" y="15605"/>
                  <a:pt x="18164" y="15123"/>
                  <a:pt x="18164" y="14529"/>
                </a:cubicBezTo>
                <a:cubicBezTo>
                  <a:pt x="18164" y="13935"/>
                  <a:pt x="17724" y="13452"/>
                  <a:pt x="17182" y="13452"/>
                </a:cubicBezTo>
                <a:moveTo>
                  <a:pt x="15218" y="15605"/>
                </a:moveTo>
                <a:cubicBezTo>
                  <a:pt x="14676" y="15605"/>
                  <a:pt x="14236" y="16087"/>
                  <a:pt x="14236" y="16681"/>
                </a:cubicBezTo>
                <a:cubicBezTo>
                  <a:pt x="14236" y="17276"/>
                  <a:pt x="14676" y="17757"/>
                  <a:pt x="15218" y="17757"/>
                </a:cubicBezTo>
                <a:cubicBezTo>
                  <a:pt x="15760" y="17757"/>
                  <a:pt x="16200" y="17276"/>
                  <a:pt x="16200" y="16681"/>
                </a:cubicBezTo>
                <a:cubicBezTo>
                  <a:pt x="16200" y="16087"/>
                  <a:pt x="15760" y="15605"/>
                  <a:pt x="15218" y="15605"/>
                </a:cubicBezTo>
                <a:moveTo>
                  <a:pt x="16200" y="20448"/>
                </a:moveTo>
                <a:cubicBezTo>
                  <a:pt x="14668" y="20448"/>
                  <a:pt x="13319" y="19593"/>
                  <a:pt x="12527" y="18295"/>
                </a:cubicBezTo>
                <a:lnTo>
                  <a:pt x="9073" y="18295"/>
                </a:lnTo>
                <a:cubicBezTo>
                  <a:pt x="8281" y="19593"/>
                  <a:pt x="6932" y="20448"/>
                  <a:pt x="5400" y="20448"/>
                </a:cubicBezTo>
                <a:cubicBezTo>
                  <a:pt x="2960" y="20448"/>
                  <a:pt x="982" y="18280"/>
                  <a:pt x="982" y="15605"/>
                </a:cubicBezTo>
                <a:cubicBezTo>
                  <a:pt x="982" y="12930"/>
                  <a:pt x="2960" y="10762"/>
                  <a:pt x="5400" y="10762"/>
                </a:cubicBezTo>
                <a:lnTo>
                  <a:pt x="16200" y="10762"/>
                </a:lnTo>
                <a:cubicBezTo>
                  <a:pt x="18640" y="10762"/>
                  <a:pt x="20618" y="12930"/>
                  <a:pt x="20618" y="15605"/>
                </a:cubicBezTo>
                <a:cubicBezTo>
                  <a:pt x="20618" y="18280"/>
                  <a:pt x="18640" y="20448"/>
                  <a:pt x="16200" y="20448"/>
                </a:cubicBezTo>
                <a:moveTo>
                  <a:pt x="16200" y="9686"/>
                </a:moveTo>
                <a:lnTo>
                  <a:pt x="11319" y="9686"/>
                </a:lnTo>
                <a:cubicBezTo>
                  <a:pt x="10837" y="8713"/>
                  <a:pt x="11227" y="8217"/>
                  <a:pt x="11943" y="7448"/>
                </a:cubicBezTo>
                <a:cubicBezTo>
                  <a:pt x="12528" y="6820"/>
                  <a:pt x="13255" y="6038"/>
                  <a:pt x="13255" y="4843"/>
                </a:cubicBezTo>
                <a:cubicBezTo>
                  <a:pt x="13255" y="1854"/>
                  <a:pt x="10169" y="128"/>
                  <a:pt x="10038" y="56"/>
                </a:cubicBezTo>
                <a:cubicBezTo>
                  <a:pt x="9796" y="-76"/>
                  <a:pt x="9501" y="32"/>
                  <a:pt x="9379" y="297"/>
                </a:cubicBezTo>
                <a:cubicBezTo>
                  <a:pt x="9258" y="562"/>
                  <a:pt x="9356" y="886"/>
                  <a:pt x="9598" y="1019"/>
                </a:cubicBezTo>
                <a:cubicBezTo>
                  <a:pt x="9625" y="1034"/>
                  <a:pt x="12273" y="2523"/>
                  <a:pt x="12273" y="4843"/>
                </a:cubicBezTo>
                <a:cubicBezTo>
                  <a:pt x="12273" y="5586"/>
                  <a:pt x="11779" y="6117"/>
                  <a:pt x="11255" y="6679"/>
                </a:cubicBezTo>
                <a:cubicBezTo>
                  <a:pt x="10584" y="7401"/>
                  <a:pt x="9775" y="8296"/>
                  <a:pt x="10277" y="9686"/>
                </a:cubicBezTo>
                <a:lnTo>
                  <a:pt x="5400" y="9686"/>
                </a:lnTo>
                <a:cubicBezTo>
                  <a:pt x="2418" y="9686"/>
                  <a:pt x="0" y="12336"/>
                  <a:pt x="0" y="15605"/>
                </a:cubicBezTo>
                <a:cubicBezTo>
                  <a:pt x="0" y="18874"/>
                  <a:pt x="2418" y="21524"/>
                  <a:pt x="5400" y="21524"/>
                </a:cubicBezTo>
                <a:cubicBezTo>
                  <a:pt x="7077" y="21524"/>
                  <a:pt x="8575" y="20686"/>
                  <a:pt x="9565" y="19372"/>
                </a:cubicBezTo>
                <a:lnTo>
                  <a:pt x="12035" y="19372"/>
                </a:lnTo>
                <a:cubicBezTo>
                  <a:pt x="13025" y="20686"/>
                  <a:pt x="14523" y="21524"/>
                  <a:pt x="16200" y="21524"/>
                </a:cubicBezTo>
                <a:cubicBezTo>
                  <a:pt x="19182" y="21524"/>
                  <a:pt x="21600" y="18874"/>
                  <a:pt x="21600" y="15605"/>
                </a:cubicBezTo>
                <a:cubicBezTo>
                  <a:pt x="21600" y="12336"/>
                  <a:pt x="19182" y="9686"/>
                  <a:pt x="16200" y="9686"/>
                </a:cubicBezTo>
                <a:moveTo>
                  <a:pt x="6873" y="15067"/>
                </a:moveTo>
                <a:lnTo>
                  <a:pt x="5891" y="15067"/>
                </a:lnTo>
                <a:lnTo>
                  <a:pt x="5891" y="13990"/>
                </a:lnTo>
                <a:cubicBezTo>
                  <a:pt x="5891" y="13694"/>
                  <a:pt x="5671" y="13452"/>
                  <a:pt x="5400" y="13452"/>
                </a:cubicBezTo>
                <a:cubicBezTo>
                  <a:pt x="5129" y="13452"/>
                  <a:pt x="4909" y="13694"/>
                  <a:pt x="4909" y="13990"/>
                </a:cubicBezTo>
                <a:lnTo>
                  <a:pt x="4909" y="15067"/>
                </a:lnTo>
                <a:lnTo>
                  <a:pt x="3927" y="15067"/>
                </a:lnTo>
                <a:cubicBezTo>
                  <a:pt x="3656" y="15067"/>
                  <a:pt x="3436" y="15307"/>
                  <a:pt x="3436" y="15605"/>
                </a:cubicBezTo>
                <a:cubicBezTo>
                  <a:pt x="3436" y="15903"/>
                  <a:pt x="3656" y="16143"/>
                  <a:pt x="3927" y="16143"/>
                </a:cubicBezTo>
                <a:lnTo>
                  <a:pt x="4909" y="16143"/>
                </a:lnTo>
                <a:lnTo>
                  <a:pt x="4909" y="17219"/>
                </a:lnTo>
                <a:cubicBezTo>
                  <a:pt x="4909" y="17517"/>
                  <a:pt x="5129" y="17757"/>
                  <a:pt x="5400" y="17757"/>
                </a:cubicBezTo>
                <a:cubicBezTo>
                  <a:pt x="5671" y="17757"/>
                  <a:pt x="5891" y="17517"/>
                  <a:pt x="5891" y="17219"/>
                </a:cubicBezTo>
                <a:lnTo>
                  <a:pt x="5891" y="16143"/>
                </a:lnTo>
                <a:lnTo>
                  <a:pt x="6873" y="16143"/>
                </a:lnTo>
                <a:cubicBezTo>
                  <a:pt x="7144" y="16143"/>
                  <a:pt x="7364" y="15903"/>
                  <a:pt x="7364" y="15605"/>
                </a:cubicBezTo>
                <a:cubicBezTo>
                  <a:pt x="7364" y="15307"/>
                  <a:pt x="7144" y="15067"/>
                  <a:pt x="6873" y="15067"/>
                </a:cubicBezTo>
                <a:moveTo>
                  <a:pt x="12273" y="12376"/>
                </a:moveTo>
                <a:cubicBezTo>
                  <a:pt x="12002" y="12376"/>
                  <a:pt x="11782" y="12617"/>
                  <a:pt x="11782" y="12914"/>
                </a:cubicBezTo>
                <a:cubicBezTo>
                  <a:pt x="11782" y="13212"/>
                  <a:pt x="12002" y="13452"/>
                  <a:pt x="12273" y="13452"/>
                </a:cubicBezTo>
                <a:cubicBezTo>
                  <a:pt x="12544" y="13452"/>
                  <a:pt x="12764" y="13212"/>
                  <a:pt x="12764" y="12914"/>
                </a:cubicBezTo>
                <a:cubicBezTo>
                  <a:pt x="12764" y="12617"/>
                  <a:pt x="12544" y="12376"/>
                  <a:pt x="12273" y="12376"/>
                </a:cubicBezTo>
                <a:moveTo>
                  <a:pt x="9327" y="12376"/>
                </a:moveTo>
                <a:cubicBezTo>
                  <a:pt x="9056" y="12376"/>
                  <a:pt x="8836" y="12617"/>
                  <a:pt x="8836" y="12914"/>
                </a:cubicBezTo>
                <a:cubicBezTo>
                  <a:pt x="8836" y="13212"/>
                  <a:pt x="9056" y="13452"/>
                  <a:pt x="9327" y="13452"/>
                </a:cubicBezTo>
                <a:cubicBezTo>
                  <a:pt x="9598" y="13452"/>
                  <a:pt x="9818" y="13212"/>
                  <a:pt x="9818" y="12914"/>
                </a:cubicBezTo>
                <a:cubicBezTo>
                  <a:pt x="9818" y="12617"/>
                  <a:pt x="9598" y="12376"/>
                  <a:pt x="9327" y="1237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6" name="Shape 2680"/>
          <p:cNvSpPr/>
          <p:nvPr/>
        </p:nvSpPr>
        <p:spPr>
          <a:xfrm>
            <a:off x="7854540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55" y="15709"/>
                </a:moveTo>
                <a:lnTo>
                  <a:pt x="10309" y="15709"/>
                </a:lnTo>
                <a:cubicBezTo>
                  <a:pt x="10038" y="15709"/>
                  <a:pt x="9818" y="15929"/>
                  <a:pt x="9818" y="16200"/>
                </a:cubicBezTo>
                <a:cubicBezTo>
                  <a:pt x="9818" y="16472"/>
                  <a:pt x="10038" y="16691"/>
                  <a:pt x="10309" y="16691"/>
                </a:cubicBezTo>
                <a:lnTo>
                  <a:pt x="13255" y="16691"/>
                </a:lnTo>
                <a:cubicBezTo>
                  <a:pt x="13525" y="16691"/>
                  <a:pt x="13745" y="16472"/>
                  <a:pt x="13745" y="16200"/>
                </a:cubicBezTo>
                <a:cubicBezTo>
                  <a:pt x="13745" y="15929"/>
                  <a:pt x="13525" y="15709"/>
                  <a:pt x="13255" y="15709"/>
                </a:cubicBezTo>
                <a:moveTo>
                  <a:pt x="9818" y="12273"/>
                </a:moveTo>
                <a:cubicBezTo>
                  <a:pt x="9818" y="12112"/>
                  <a:pt x="9736" y="11976"/>
                  <a:pt x="9617" y="11887"/>
                </a:cubicBezTo>
                <a:lnTo>
                  <a:pt x="9622" y="11880"/>
                </a:lnTo>
                <a:lnTo>
                  <a:pt x="5695" y="8935"/>
                </a:lnTo>
                <a:lnTo>
                  <a:pt x="5690" y="8941"/>
                </a:lnTo>
                <a:cubicBezTo>
                  <a:pt x="5608" y="8880"/>
                  <a:pt x="5511" y="8836"/>
                  <a:pt x="5400" y="8836"/>
                </a:cubicBezTo>
                <a:cubicBezTo>
                  <a:pt x="5129" y="8836"/>
                  <a:pt x="4909" y="9056"/>
                  <a:pt x="4909" y="9327"/>
                </a:cubicBezTo>
                <a:cubicBezTo>
                  <a:pt x="4909" y="9488"/>
                  <a:pt x="4991" y="9624"/>
                  <a:pt x="5110" y="9713"/>
                </a:cubicBezTo>
                <a:lnTo>
                  <a:pt x="5105" y="9720"/>
                </a:lnTo>
                <a:lnTo>
                  <a:pt x="8509" y="12273"/>
                </a:lnTo>
                <a:lnTo>
                  <a:pt x="5105" y="14826"/>
                </a:lnTo>
                <a:lnTo>
                  <a:pt x="5110" y="14832"/>
                </a:lnTo>
                <a:cubicBezTo>
                  <a:pt x="4991" y="14922"/>
                  <a:pt x="4909" y="15058"/>
                  <a:pt x="4909" y="15218"/>
                </a:cubicBezTo>
                <a:cubicBezTo>
                  <a:pt x="4909" y="15490"/>
                  <a:pt x="5129" y="15709"/>
                  <a:pt x="5400" y="15709"/>
                </a:cubicBezTo>
                <a:cubicBezTo>
                  <a:pt x="5511" y="15709"/>
                  <a:pt x="5607" y="15666"/>
                  <a:pt x="5690" y="15604"/>
                </a:cubicBezTo>
                <a:lnTo>
                  <a:pt x="5695" y="15611"/>
                </a:lnTo>
                <a:lnTo>
                  <a:pt x="9622" y="12666"/>
                </a:lnTo>
                <a:lnTo>
                  <a:pt x="9617" y="12659"/>
                </a:lnTo>
                <a:cubicBezTo>
                  <a:pt x="9736" y="12569"/>
                  <a:pt x="9818" y="12433"/>
                  <a:pt x="9818" y="12273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7" name="Shape 2681"/>
          <p:cNvSpPr/>
          <p:nvPr/>
        </p:nvSpPr>
        <p:spPr>
          <a:xfrm>
            <a:off x="8387801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9636"/>
                </a:moveTo>
                <a:lnTo>
                  <a:pt x="11291" y="19636"/>
                </a:lnTo>
                <a:cubicBezTo>
                  <a:pt x="11562" y="19636"/>
                  <a:pt x="11782" y="19416"/>
                  <a:pt x="11782" y="19146"/>
                </a:cubicBezTo>
                <a:cubicBezTo>
                  <a:pt x="11782" y="18874"/>
                  <a:pt x="11562" y="18655"/>
                  <a:pt x="11291" y="18655"/>
                </a:cubicBezTo>
                <a:lnTo>
                  <a:pt x="6382" y="18655"/>
                </a:lnTo>
                <a:cubicBezTo>
                  <a:pt x="6111" y="18655"/>
                  <a:pt x="5891" y="18874"/>
                  <a:pt x="5891" y="19146"/>
                </a:cubicBezTo>
                <a:cubicBezTo>
                  <a:pt x="5891" y="19416"/>
                  <a:pt x="6111" y="19636"/>
                  <a:pt x="6382" y="19636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7673"/>
                </a:lnTo>
                <a:lnTo>
                  <a:pt x="20618" y="17673"/>
                </a:lnTo>
                <a:cubicBezTo>
                  <a:pt x="20618" y="17673"/>
                  <a:pt x="20618" y="19636"/>
                  <a:pt x="20618" y="19636"/>
                </a:cubicBezTo>
                <a:close/>
                <a:moveTo>
                  <a:pt x="2822" y="10800"/>
                </a:moveTo>
                <a:lnTo>
                  <a:pt x="18778" y="10800"/>
                </a:lnTo>
                <a:lnTo>
                  <a:pt x="20461" y="16691"/>
                </a:lnTo>
                <a:lnTo>
                  <a:pt x="1139" y="16691"/>
                </a:lnTo>
                <a:cubicBezTo>
                  <a:pt x="1139" y="16691"/>
                  <a:pt x="2822" y="10800"/>
                  <a:pt x="2822" y="10800"/>
                </a:cubicBezTo>
                <a:close/>
                <a:moveTo>
                  <a:pt x="21600" y="17182"/>
                </a:moveTo>
                <a:cubicBezTo>
                  <a:pt x="21600" y="17118"/>
                  <a:pt x="21586" y="17057"/>
                  <a:pt x="21563" y="17000"/>
                </a:cubicBezTo>
                <a:lnTo>
                  <a:pt x="21565" y="17000"/>
                </a:lnTo>
                <a:lnTo>
                  <a:pt x="19602" y="10127"/>
                </a:lnTo>
                <a:lnTo>
                  <a:pt x="19599" y="10128"/>
                </a:lnTo>
                <a:cubicBezTo>
                  <a:pt x="19527" y="9947"/>
                  <a:pt x="19352" y="9818"/>
                  <a:pt x="19145" y="9818"/>
                </a:cubicBezTo>
                <a:lnTo>
                  <a:pt x="18164" y="9818"/>
                </a:lnTo>
                <a:lnTo>
                  <a:pt x="18164" y="3927"/>
                </a:lnTo>
                <a:cubicBezTo>
                  <a:pt x="18164" y="3656"/>
                  <a:pt x="17944" y="3436"/>
                  <a:pt x="17673" y="3436"/>
                </a:cubicBezTo>
                <a:cubicBezTo>
                  <a:pt x="17402" y="3436"/>
                  <a:pt x="17182" y="3656"/>
                  <a:pt x="17182" y="3927"/>
                </a:cubicBezTo>
                <a:lnTo>
                  <a:pt x="17182" y="9818"/>
                </a:lnTo>
                <a:lnTo>
                  <a:pt x="4418" y="9818"/>
                </a:lnTo>
                <a:lnTo>
                  <a:pt x="4418" y="3927"/>
                </a:lnTo>
                <a:cubicBezTo>
                  <a:pt x="4418" y="3656"/>
                  <a:pt x="4198" y="3436"/>
                  <a:pt x="3927" y="3436"/>
                </a:cubicBezTo>
                <a:cubicBezTo>
                  <a:pt x="3656" y="3436"/>
                  <a:pt x="3436" y="3656"/>
                  <a:pt x="3436" y="3927"/>
                </a:cubicBezTo>
                <a:lnTo>
                  <a:pt x="3436" y="9818"/>
                </a:lnTo>
                <a:lnTo>
                  <a:pt x="2455" y="9818"/>
                </a:lnTo>
                <a:cubicBezTo>
                  <a:pt x="2248" y="9818"/>
                  <a:pt x="2073" y="9947"/>
                  <a:pt x="2001" y="10128"/>
                </a:cubicBezTo>
                <a:lnTo>
                  <a:pt x="1998" y="10127"/>
                </a:lnTo>
                <a:lnTo>
                  <a:pt x="35" y="17000"/>
                </a:lnTo>
                <a:lnTo>
                  <a:pt x="37" y="17001"/>
                </a:lnTo>
                <a:cubicBezTo>
                  <a:pt x="14" y="17057"/>
                  <a:pt x="0" y="17118"/>
                  <a:pt x="0" y="17182"/>
                </a:cubicBezTo>
                <a:lnTo>
                  <a:pt x="0" y="18164"/>
                </a:lnTo>
                <a:lnTo>
                  <a:pt x="68" y="18164"/>
                </a:lnTo>
                <a:cubicBezTo>
                  <a:pt x="25" y="18320"/>
                  <a:pt x="0" y="18484"/>
                  <a:pt x="0" y="1865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8655"/>
                </a:lnTo>
                <a:cubicBezTo>
                  <a:pt x="21600" y="18484"/>
                  <a:pt x="21575" y="18320"/>
                  <a:pt x="21532" y="18164"/>
                </a:cubicBezTo>
                <a:lnTo>
                  <a:pt x="21600" y="18164"/>
                </a:lnTo>
                <a:cubicBezTo>
                  <a:pt x="21600" y="18164"/>
                  <a:pt x="21600" y="17182"/>
                  <a:pt x="21600" y="17182"/>
                </a:cubicBezTo>
                <a:close/>
                <a:moveTo>
                  <a:pt x="4418" y="19636"/>
                </a:moveTo>
                <a:cubicBezTo>
                  <a:pt x="4689" y="19636"/>
                  <a:pt x="4909" y="19416"/>
                  <a:pt x="4909" y="19146"/>
                </a:cubicBezTo>
                <a:cubicBezTo>
                  <a:pt x="4909" y="18874"/>
                  <a:pt x="4689" y="18655"/>
                  <a:pt x="4418" y="18655"/>
                </a:cubicBezTo>
                <a:cubicBezTo>
                  <a:pt x="4147" y="18655"/>
                  <a:pt x="3927" y="18874"/>
                  <a:pt x="3927" y="19146"/>
                </a:cubicBezTo>
                <a:cubicBezTo>
                  <a:pt x="3927" y="19416"/>
                  <a:pt x="4147" y="19636"/>
                  <a:pt x="4418" y="19636"/>
                </a:cubicBezTo>
                <a:moveTo>
                  <a:pt x="2455" y="19636"/>
                </a:moveTo>
                <a:cubicBezTo>
                  <a:pt x="2725" y="19636"/>
                  <a:pt x="2945" y="19416"/>
                  <a:pt x="2945" y="19146"/>
                </a:cubicBezTo>
                <a:cubicBezTo>
                  <a:pt x="2945" y="18874"/>
                  <a:pt x="2725" y="18655"/>
                  <a:pt x="2455" y="18655"/>
                </a:cubicBezTo>
                <a:cubicBezTo>
                  <a:pt x="2184" y="18655"/>
                  <a:pt x="1964" y="18874"/>
                  <a:pt x="1964" y="19146"/>
                </a:cubicBezTo>
                <a:cubicBezTo>
                  <a:pt x="1964" y="19416"/>
                  <a:pt x="2184" y="19636"/>
                  <a:pt x="2455" y="19636"/>
                </a:cubicBezTo>
                <a:moveTo>
                  <a:pt x="12003" y="3573"/>
                </a:moveTo>
                <a:lnTo>
                  <a:pt x="12664" y="2838"/>
                </a:lnTo>
                <a:cubicBezTo>
                  <a:pt x="12214" y="2308"/>
                  <a:pt x="11550" y="1964"/>
                  <a:pt x="10800" y="1964"/>
                </a:cubicBezTo>
                <a:cubicBezTo>
                  <a:pt x="9997" y="1964"/>
                  <a:pt x="9290" y="2355"/>
                  <a:pt x="8842" y="2952"/>
                </a:cubicBezTo>
                <a:lnTo>
                  <a:pt x="9546" y="3655"/>
                </a:lnTo>
                <a:cubicBezTo>
                  <a:pt x="9805" y="3231"/>
                  <a:pt x="10267" y="2945"/>
                  <a:pt x="10800" y="2945"/>
                </a:cubicBezTo>
                <a:cubicBezTo>
                  <a:pt x="11298" y="2945"/>
                  <a:pt x="11736" y="3194"/>
                  <a:pt x="12003" y="3573"/>
                </a:cubicBezTo>
                <a:moveTo>
                  <a:pt x="10309" y="4418"/>
                </a:moveTo>
                <a:cubicBezTo>
                  <a:pt x="10309" y="4690"/>
                  <a:pt x="10529" y="4909"/>
                  <a:pt x="10800" y="4909"/>
                </a:cubicBezTo>
                <a:cubicBezTo>
                  <a:pt x="11071" y="4909"/>
                  <a:pt x="11291" y="4690"/>
                  <a:pt x="11291" y="4418"/>
                </a:cubicBezTo>
                <a:cubicBezTo>
                  <a:pt x="11291" y="4147"/>
                  <a:pt x="11071" y="3927"/>
                  <a:pt x="10800" y="3927"/>
                </a:cubicBezTo>
                <a:cubicBezTo>
                  <a:pt x="10529" y="3927"/>
                  <a:pt x="10309" y="4147"/>
                  <a:pt x="10309" y="4418"/>
                </a:cubicBezTo>
                <a:moveTo>
                  <a:pt x="10800" y="982"/>
                </a:moveTo>
                <a:cubicBezTo>
                  <a:pt x="11802" y="982"/>
                  <a:pt x="12701" y="1414"/>
                  <a:pt x="13330" y="2098"/>
                </a:cubicBezTo>
                <a:lnTo>
                  <a:pt x="13989" y="1366"/>
                </a:lnTo>
                <a:cubicBezTo>
                  <a:pt x="13185" y="525"/>
                  <a:pt x="12055" y="0"/>
                  <a:pt x="10800" y="0"/>
                </a:cubicBezTo>
                <a:cubicBezTo>
                  <a:pt x="9455" y="0"/>
                  <a:pt x="8252" y="603"/>
                  <a:pt x="7442" y="1551"/>
                </a:cubicBezTo>
                <a:lnTo>
                  <a:pt x="8138" y="2246"/>
                </a:lnTo>
                <a:cubicBezTo>
                  <a:pt x="8768" y="1475"/>
                  <a:pt x="9726" y="982"/>
                  <a:pt x="10800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8" name="Shape 2682"/>
          <p:cNvSpPr/>
          <p:nvPr/>
        </p:nvSpPr>
        <p:spPr>
          <a:xfrm>
            <a:off x="8921062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6691"/>
                </a:moveTo>
                <a:cubicBezTo>
                  <a:pt x="20618" y="17775"/>
                  <a:pt x="19739" y="18655"/>
                  <a:pt x="18655" y="18655"/>
                </a:cubicBezTo>
                <a:lnTo>
                  <a:pt x="17673" y="18655"/>
                </a:lnTo>
                <a:lnTo>
                  <a:pt x="17673" y="14727"/>
                </a:lnTo>
                <a:cubicBezTo>
                  <a:pt x="17673" y="14186"/>
                  <a:pt x="17233" y="13745"/>
                  <a:pt x="16691" y="13745"/>
                </a:cubicBezTo>
                <a:lnTo>
                  <a:pt x="4909" y="13745"/>
                </a:lnTo>
                <a:cubicBezTo>
                  <a:pt x="4367" y="13745"/>
                  <a:pt x="3927" y="14186"/>
                  <a:pt x="3927" y="14727"/>
                </a:cubicBezTo>
                <a:lnTo>
                  <a:pt x="3927" y="18655"/>
                </a:lnTo>
                <a:lnTo>
                  <a:pt x="2945" y="18655"/>
                </a:lnTo>
                <a:cubicBezTo>
                  <a:pt x="1861" y="18655"/>
                  <a:pt x="982" y="17775"/>
                  <a:pt x="982" y="16691"/>
                </a:cubicBezTo>
                <a:lnTo>
                  <a:pt x="982" y="8836"/>
                </a:lnTo>
                <a:cubicBezTo>
                  <a:pt x="982" y="7752"/>
                  <a:pt x="1861" y="6873"/>
                  <a:pt x="2945" y="6873"/>
                </a:cubicBezTo>
                <a:lnTo>
                  <a:pt x="18655" y="6873"/>
                </a:lnTo>
                <a:cubicBezTo>
                  <a:pt x="19739" y="6873"/>
                  <a:pt x="20618" y="7752"/>
                  <a:pt x="20618" y="8836"/>
                </a:cubicBezTo>
                <a:cubicBezTo>
                  <a:pt x="20618" y="8836"/>
                  <a:pt x="20618" y="16691"/>
                  <a:pt x="20618" y="16691"/>
                </a:cubicBezTo>
                <a:close/>
                <a:moveTo>
                  <a:pt x="16691" y="20618"/>
                </a:moveTo>
                <a:lnTo>
                  <a:pt x="4909" y="20618"/>
                </a:lnTo>
                <a:lnTo>
                  <a:pt x="4909" y="14727"/>
                </a:lnTo>
                <a:lnTo>
                  <a:pt x="16691" y="14727"/>
                </a:lnTo>
                <a:cubicBezTo>
                  <a:pt x="16691" y="14727"/>
                  <a:pt x="16691" y="20618"/>
                  <a:pt x="16691" y="20618"/>
                </a:cubicBezTo>
                <a:close/>
                <a:moveTo>
                  <a:pt x="4909" y="982"/>
                </a:moveTo>
                <a:lnTo>
                  <a:pt x="16691" y="982"/>
                </a:lnTo>
                <a:lnTo>
                  <a:pt x="16691" y="5891"/>
                </a:lnTo>
                <a:lnTo>
                  <a:pt x="4909" y="5891"/>
                </a:lnTo>
                <a:cubicBezTo>
                  <a:pt x="4909" y="5891"/>
                  <a:pt x="4909" y="982"/>
                  <a:pt x="4909" y="982"/>
                </a:cubicBezTo>
                <a:close/>
                <a:moveTo>
                  <a:pt x="18655" y="5891"/>
                </a:moveTo>
                <a:lnTo>
                  <a:pt x="17673" y="5891"/>
                </a:lnTo>
                <a:lnTo>
                  <a:pt x="17673" y="982"/>
                </a:lnTo>
                <a:cubicBezTo>
                  <a:pt x="17673" y="440"/>
                  <a:pt x="17233" y="0"/>
                  <a:pt x="16691" y="0"/>
                </a:cubicBezTo>
                <a:lnTo>
                  <a:pt x="4909" y="0"/>
                </a:lnTo>
                <a:cubicBezTo>
                  <a:pt x="4367" y="0"/>
                  <a:pt x="3927" y="440"/>
                  <a:pt x="3927" y="982"/>
                </a:cubicBezTo>
                <a:lnTo>
                  <a:pt x="3927" y="5891"/>
                </a:lnTo>
                <a:lnTo>
                  <a:pt x="2945" y="5891"/>
                </a:lnTo>
                <a:cubicBezTo>
                  <a:pt x="1318" y="5891"/>
                  <a:pt x="0" y="7210"/>
                  <a:pt x="0" y="8836"/>
                </a:cubicBezTo>
                <a:lnTo>
                  <a:pt x="0" y="16691"/>
                </a:lnTo>
                <a:cubicBezTo>
                  <a:pt x="0" y="18318"/>
                  <a:pt x="1318" y="19636"/>
                  <a:pt x="2945" y="19636"/>
                </a:cubicBezTo>
                <a:lnTo>
                  <a:pt x="3927" y="19636"/>
                </a:lnTo>
                <a:lnTo>
                  <a:pt x="3927" y="20618"/>
                </a:lnTo>
                <a:cubicBezTo>
                  <a:pt x="3927" y="21161"/>
                  <a:pt x="4367" y="21600"/>
                  <a:pt x="4909" y="21600"/>
                </a:cubicBezTo>
                <a:lnTo>
                  <a:pt x="16691" y="21600"/>
                </a:lnTo>
                <a:cubicBezTo>
                  <a:pt x="17233" y="21600"/>
                  <a:pt x="17673" y="21161"/>
                  <a:pt x="17673" y="20618"/>
                </a:cubicBezTo>
                <a:lnTo>
                  <a:pt x="17673" y="19636"/>
                </a:lnTo>
                <a:lnTo>
                  <a:pt x="18655" y="19636"/>
                </a:lnTo>
                <a:cubicBezTo>
                  <a:pt x="20282" y="19636"/>
                  <a:pt x="21600" y="18318"/>
                  <a:pt x="21600" y="16691"/>
                </a:cubicBezTo>
                <a:lnTo>
                  <a:pt x="21600" y="8836"/>
                </a:lnTo>
                <a:cubicBezTo>
                  <a:pt x="21600" y="7210"/>
                  <a:pt x="20282" y="5891"/>
                  <a:pt x="18655" y="5891"/>
                </a:cubicBezTo>
                <a:moveTo>
                  <a:pt x="17673" y="8836"/>
                </a:moveTo>
                <a:cubicBezTo>
                  <a:pt x="17131" y="8836"/>
                  <a:pt x="16691" y="9276"/>
                  <a:pt x="16691" y="9818"/>
                </a:cubicBezTo>
                <a:cubicBezTo>
                  <a:pt x="16691" y="10360"/>
                  <a:pt x="17131" y="10800"/>
                  <a:pt x="17673" y="10800"/>
                </a:cubicBezTo>
                <a:cubicBezTo>
                  <a:pt x="18214" y="10800"/>
                  <a:pt x="18655" y="10360"/>
                  <a:pt x="18655" y="9818"/>
                </a:cubicBezTo>
                <a:cubicBezTo>
                  <a:pt x="18655" y="9276"/>
                  <a:pt x="18214" y="8836"/>
                  <a:pt x="17673" y="8836"/>
                </a:cubicBezTo>
                <a:moveTo>
                  <a:pt x="14727" y="8836"/>
                </a:moveTo>
                <a:cubicBezTo>
                  <a:pt x="14186" y="8836"/>
                  <a:pt x="13745" y="9276"/>
                  <a:pt x="13745" y="9818"/>
                </a:cubicBezTo>
                <a:cubicBezTo>
                  <a:pt x="13745" y="10360"/>
                  <a:pt x="14186" y="10800"/>
                  <a:pt x="14727" y="10800"/>
                </a:cubicBezTo>
                <a:cubicBezTo>
                  <a:pt x="15269" y="10800"/>
                  <a:pt x="15709" y="10360"/>
                  <a:pt x="15709" y="9818"/>
                </a:cubicBezTo>
                <a:cubicBezTo>
                  <a:pt x="15709" y="9276"/>
                  <a:pt x="15269" y="8836"/>
                  <a:pt x="14727" y="8836"/>
                </a:cubicBezTo>
                <a:moveTo>
                  <a:pt x="7364" y="16691"/>
                </a:moveTo>
                <a:lnTo>
                  <a:pt x="12273" y="16691"/>
                </a:lnTo>
                <a:cubicBezTo>
                  <a:pt x="12544" y="16691"/>
                  <a:pt x="12764" y="16472"/>
                  <a:pt x="12764" y="16200"/>
                </a:cubicBezTo>
                <a:cubicBezTo>
                  <a:pt x="12764" y="15929"/>
                  <a:pt x="12544" y="15709"/>
                  <a:pt x="12273" y="15709"/>
                </a:cubicBezTo>
                <a:lnTo>
                  <a:pt x="7364" y="15709"/>
                </a:lnTo>
                <a:cubicBezTo>
                  <a:pt x="7092" y="15709"/>
                  <a:pt x="6873" y="15929"/>
                  <a:pt x="6873" y="16200"/>
                </a:cubicBezTo>
                <a:cubicBezTo>
                  <a:pt x="6873" y="16472"/>
                  <a:pt x="7092" y="16691"/>
                  <a:pt x="7364" y="16691"/>
                </a:cubicBezTo>
                <a:moveTo>
                  <a:pt x="7364" y="18655"/>
                </a:moveTo>
                <a:lnTo>
                  <a:pt x="14236" y="18655"/>
                </a:lnTo>
                <a:cubicBezTo>
                  <a:pt x="14508" y="18655"/>
                  <a:pt x="14727" y="18435"/>
                  <a:pt x="14727" y="18164"/>
                </a:cubicBezTo>
                <a:cubicBezTo>
                  <a:pt x="14727" y="17893"/>
                  <a:pt x="14508" y="17673"/>
                  <a:pt x="14236" y="17673"/>
                </a:cubicBezTo>
                <a:lnTo>
                  <a:pt x="7364" y="17673"/>
                </a:lnTo>
                <a:cubicBezTo>
                  <a:pt x="7092" y="17673"/>
                  <a:pt x="6873" y="17893"/>
                  <a:pt x="6873" y="18164"/>
                </a:cubicBezTo>
                <a:cubicBezTo>
                  <a:pt x="6873" y="18435"/>
                  <a:pt x="7092" y="18655"/>
                  <a:pt x="7364" y="186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9" name="Shape 2683"/>
          <p:cNvSpPr/>
          <p:nvPr/>
        </p:nvSpPr>
        <p:spPr>
          <a:xfrm>
            <a:off x="9492413" y="1149734"/>
            <a:ext cx="203145" cy="2792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05" h="21528" extrusionOk="0">
                <a:moveTo>
                  <a:pt x="13441" y="9294"/>
                </a:moveTo>
                <a:lnTo>
                  <a:pt x="13441" y="9784"/>
                </a:lnTo>
                <a:lnTo>
                  <a:pt x="1344" y="9784"/>
                </a:lnTo>
                <a:lnTo>
                  <a:pt x="1344" y="9294"/>
                </a:lnTo>
                <a:cubicBezTo>
                  <a:pt x="1344" y="7028"/>
                  <a:pt x="3696" y="5163"/>
                  <a:pt x="6720" y="4919"/>
                </a:cubicBezTo>
                <a:lnTo>
                  <a:pt x="6720" y="9784"/>
                </a:lnTo>
                <a:lnTo>
                  <a:pt x="8065" y="9784"/>
                </a:lnTo>
                <a:lnTo>
                  <a:pt x="8065" y="4919"/>
                </a:lnTo>
                <a:cubicBezTo>
                  <a:pt x="11089" y="5163"/>
                  <a:pt x="13441" y="7028"/>
                  <a:pt x="13441" y="9294"/>
                </a:cubicBezTo>
                <a:moveTo>
                  <a:pt x="13441" y="16145"/>
                </a:moveTo>
                <a:cubicBezTo>
                  <a:pt x="13441" y="18578"/>
                  <a:pt x="10733" y="20549"/>
                  <a:pt x="7393" y="20549"/>
                </a:cubicBezTo>
                <a:cubicBezTo>
                  <a:pt x="4052" y="20549"/>
                  <a:pt x="1344" y="18578"/>
                  <a:pt x="1344" y="16145"/>
                </a:cubicBezTo>
                <a:lnTo>
                  <a:pt x="1344" y="10762"/>
                </a:lnTo>
                <a:lnTo>
                  <a:pt x="13441" y="10762"/>
                </a:lnTo>
                <a:cubicBezTo>
                  <a:pt x="13441" y="10762"/>
                  <a:pt x="13441" y="16145"/>
                  <a:pt x="13441" y="16145"/>
                </a:cubicBezTo>
                <a:close/>
                <a:moveTo>
                  <a:pt x="21134" y="48"/>
                </a:moveTo>
                <a:cubicBezTo>
                  <a:pt x="20801" y="-72"/>
                  <a:pt x="20436" y="41"/>
                  <a:pt x="20232" y="268"/>
                </a:cubicBezTo>
                <a:cubicBezTo>
                  <a:pt x="18723" y="1944"/>
                  <a:pt x="16716" y="3504"/>
                  <a:pt x="13069" y="2006"/>
                </a:cubicBezTo>
                <a:cubicBezTo>
                  <a:pt x="10993" y="1153"/>
                  <a:pt x="9603" y="1431"/>
                  <a:pt x="8642" y="1862"/>
                </a:cubicBezTo>
                <a:cubicBezTo>
                  <a:pt x="7655" y="2307"/>
                  <a:pt x="6969" y="3089"/>
                  <a:pt x="6778" y="3935"/>
                </a:cubicBezTo>
                <a:cubicBezTo>
                  <a:pt x="2984" y="4162"/>
                  <a:pt x="0" y="6473"/>
                  <a:pt x="0" y="9294"/>
                </a:cubicBezTo>
                <a:lnTo>
                  <a:pt x="0" y="16145"/>
                </a:lnTo>
                <a:cubicBezTo>
                  <a:pt x="0" y="19118"/>
                  <a:pt x="3310" y="21528"/>
                  <a:pt x="7393" y="21528"/>
                </a:cubicBezTo>
                <a:cubicBezTo>
                  <a:pt x="11475" y="21528"/>
                  <a:pt x="14785" y="19118"/>
                  <a:pt x="14785" y="16145"/>
                </a:cubicBezTo>
                <a:lnTo>
                  <a:pt x="14785" y="9294"/>
                </a:lnTo>
                <a:cubicBezTo>
                  <a:pt x="14785" y="6507"/>
                  <a:pt x="11875" y="4215"/>
                  <a:pt x="8146" y="3940"/>
                </a:cubicBezTo>
                <a:cubicBezTo>
                  <a:pt x="8301" y="3479"/>
                  <a:pt x="8690" y="2991"/>
                  <a:pt x="9348" y="2695"/>
                </a:cubicBezTo>
                <a:cubicBezTo>
                  <a:pt x="10308" y="2263"/>
                  <a:pt x="10946" y="2328"/>
                  <a:pt x="12468" y="2882"/>
                </a:cubicBezTo>
                <a:cubicBezTo>
                  <a:pt x="15022" y="3811"/>
                  <a:pt x="16657" y="3572"/>
                  <a:pt x="17947" y="3206"/>
                </a:cubicBezTo>
                <a:cubicBezTo>
                  <a:pt x="19526" y="2759"/>
                  <a:pt x="20650" y="1847"/>
                  <a:pt x="21434" y="705"/>
                </a:cubicBezTo>
                <a:cubicBezTo>
                  <a:pt x="21600" y="463"/>
                  <a:pt x="21466" y="170"/>
                  <a:pt x="21134" y="48"/>
                </a:cubicBezTo>
                <a:moveTo>
                  <a:pt x="7393" y="18592"/>
                </a:moveTo>
                <a:cubicBezTo>
                  <a:pt x="8134" y="18592"/>
                  <a:pt x="8737" y="18153"/>
                  <a:pt x="8737" y="17613"/>
                </a:cubicBezTo>
                <a:cubicBezTo>
                  <a:pt x="8737" y="17073"/>
                  <a:pt x="8134" y="16635"/>
                  <a:pt x="7393" y="16635"/>
                </a:cubicBezTo>
                <a:cubicBezTo>
                  <a:pt x="6650" y="16635"/>
                  <a:pt x="6048" y="17073"/>
                  <a:pt x="6048" y="17613"/>
                </a:cubicBezTo>
                <a:cubicBezTo>
                  <a:pt x="6048" y="18153"/>
                  <a:pt x="6650" y="18592"/>
                  <a:pt x="7393" y="1859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0" name="Shape 2684"/>
          <p:cNvSpPr/>
          <p:nvPr/>
        </p:nvSpPr>
        <p:spPr>
          <a:xfrm>
            <a:off x="9987585" y="1149734"/>
            <a:ext cx="279328" cy="27960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40" extrusionOk="0">
                <a:moveTo>
                  <a:pt x="4418" y="19095"/>
                </a:moveTo>
                <a:lnTo>
                  <a:pt x="5400" y="19095"/>
                </a:lnTo>
                <a:lnTo>
                  <a:pt x="5400" y="18117"/>
                </a:lnTo>
                <a:lnTo>
                  <a:pt x="4418" y="18117"/>
                </a:lnTo>
                <a:cubicBezTo>
                  <a:pt x="4418" y="18117"/>
                  <a:pt x="4418" y="19095"/>
                  <a:pt x="4418" y="19095"/>
                </a:cubicBezTo>
                <a:close/>
                <a:moveTo>
                  <a:pt x="6382" y="16160"/>
                </a:moveTo>
                <a:lnTo>
                  <a:pt x="5400" y="16160"/>
                </a:lnTo>
                <a:lnTo>
                  <a:pt x="5400" y="17139"/>
                </a:lnTo>
                <a:lnTo>
                  <a:pt x="6382" y="17139"/>
                </a:lnTo>
                <a:cubicBezTo>
                  <a:pt x="6382" y="17139"/>
                  <a:pt x="6382" y="16160"/>
                  <a:pt x="6382" y="16160"/>
                </a:cubicBezTo>
                <a:close/>
                <a:moveTo>
                  <a:pt x="2455" y="19095"/>
                </a:moveTo>
                <a:lnTo>
                  <a:pt x="3436" y="19095"/>
                </a:lnTo>
                <a:lnTo>
                  <a:pt x="3436" y="18117"/>
                </a:lnTo>
                <a:lnTo>
                  <a:pt x="2455" y="18117"/>
                </a:lnTo>
                <a:cubicBezTo>
                  <a:pt x="2455" y="18117"/>
                  <a:pt x="2455" y="19095"/>
                  <a:pt x="2455" y="19095"/>
                </a:cubicBezTo>
                <a:close/>
                <a:moveTo>
                  <a:pt x="4418" y="16160"/>
                </a:moveTo>
                <a:lnTo>
                  <a:pt x="2455" y="16160"/>
                </a:lnTo>
                <a:lnTo>
                  <a:pt x="2455" y="17139"/>
                </a:lnTo>
                <a:lnTo>
                  <a:pt x="4418" y="17139"/>
                </a:lnTo>
                <a:cubicBezTo>
                  <a:pt x="4418" y="17139"/>
                  <a:pt x="4418" y="16160"/>
                  <a:pt x="4418" y="16160"/>
                </a:cubicBezTo>
                <a:close/>
                <a:moveTo>
                  <a:pt x="3436" y="12248"/>
                </a:moveTo>
                <a:lnTo>
                  <a:pt x="2455" y="12248"/>
                </a:lnTo>
                <a:lnTo>
                  <a:pt x="2455" y="13226"/>
                </a:lnTo>
                <a:lnTo>
                  <a:pt x="3436" y="13226"/>
                </a:lnTo>
                <a:cubicBezTo>
                  <a:pt x="3436" y="13226"/>
                  <a:pt x="3436" y="12248"/>
                  <a:pt x="3436" y="12248"/>
                </a:cubicBezTo>
                <a:close/>
                <a:moveTo>
                  <a:pt x="3436" y="14204"/>
                </a:moveTo>
                <a:lnTo>
                  <a:pt x="2455" y="14204"/>
                </a:lnTo>
                <a:lnTo>
                  <a:pt x="2455" y="15182"/>
                </a:lnTo>
                <a:lnTo>
                  <a:pt x="3436" y="15182"/>
                </a:lnTo>
                <a:cubicBezTo>
                  <a:pt x="3436" y="15182"/>
                  <a:pt x="3436" y="14204"/>
                  <a:pt x="3436" y="14204"/>
                </a:cubicBezTo>
                <a:close/>
                <a:moveTo>
                  <a:pt x="6382" y="19095"/>
                </a:moveTo>
                <a:lnTo>
                  <a:pt x="13255" y="19095"/>
                </a:lnTo>
                <a:lnTo>
                  <a:pt x="13255" y="18117"/>
                </a:lnTo>
                <a:lnTo>
                  <a:pt x="6382" y="18117"/>
                </a:lnTo>
                <a:cubicBezTo>
                  <a:pt x="6382" y="18117"/>
                  <a:pt x="6382" y="19095"/>
                  <a:pt x="6382" y="19095"/>
                </a:cubicBezTo>
                <a:close/>
                <a:moveTo>
                  <a:pt x="18164" y="15182"/>
                </a:moveTo>
                <a:lnTo>
                  <a:pt x="19145" y="15182"/>
                </a:lnTo>
                <a:lnTo>
                  <a:pt x="19145" y="14204"/>
                </a:lnTo>
                <a:lnTo>
                  <a:pt x="18164" y="14204"/>
                </a:lnTo>
                <a:cubicBezTo>
                  <a:pt x="18164" y="14204"/>
                  <a:pt x="18164" y="15182"/>
                  <a:pt x="18164" y="15182"/>
                </a:cubicBezTo>
                <a:close/>
                <a:moveTo>
                  <a:pt x="5400" y="14204"/>
                </a:moveTo>
                <a:lnTo>
                  <a:pt x="4418" y="14204"/>
                </a:lnTo>
                <a:lnTo>
                  <a:pt x="4418" y="15182"/>
                </a:lnTo>
                <a:lnTo>
                  <a:pt x="5400" y="15182"/>
                </a:lnTo>
                <a:cubicBezTo>
                  <a:pt x="5400" y="15182"/>
                  <a:pt x="5400" y="14204"/>
                  <a:pt x="5400" y="14204"/>
                </a:cubicBezTo>
                <a:close/>
                <a:moveTo>
                  <a:pt x="14236" y="16160"/>
                </a:moveTo>
                <a:lnTo>
                  <a:pt x="13255" y="16160"/>
                </a:lnTo>
                <a:lnTo>
                  <a:pt x="13255" y="17139"/>
                </a:lnTo>
                <a:lnTo>
                  <a:pt x="14236" y="17139"/>
                </a:lnTo>
                <a:cubicBezTo>
                  <a:pt x="14236" y="17139"/>
                  <a:pt x="14236" y="16160"/>
                  <a:pt x="14236" y="16160"/>
                </a:cubicBezTo>
                <a:close/>
                <a:moveTo>
                  <a:pt x="20618" y="19584"/>
                </a:moveTo>
                <a:cubicBezTo>
                  <a:pt x="20618" y="20124"/>
                  <a:pt x="20178" y="20562"/>
                  <a:pt x="19636" y="20562"/>
                </a:cubicBezTo>
                <a:lnTo>
                  <a:pt x="1964" y="20562"/>
                </a:lnTo>
                <a:cubicBezTo>
                  <a:pt x="1421" y="20562"/>
                  <a:pt x="982" y="20124"/>
                  <a:pt x="982" y="19584"/>
                </a:cubicBezTo>
                <a:lnTo>
                  <a:pt x="982" y="11759"/>
                </a:lnTo>
                <a:cubicBezTo>
                  <a:pt x="982" y="11219"/>
                  <a:pt x="1421" y="10781"/>
                  <a:pt x="1964" y="10781"/>
                </a:cubicBezTo>
                <a:lnTo>
                  <a:pt x="19636" y="10781"/>
                </a:lnTo>
                <a:cubicBezTo>
                  <a:pt x="20178" y="10781"/>
                  <a:pt x="20618" y="11219"/>
                  <a:pt x="20618" y="11759"/>
                </a:cubicBezTo>
                <a:cubicBezTo>
                  <a:pt x="20618" y="11759"/>
                  <a:pt x="20618" y="19584"/>
                  <a:pt x="20618" y="19584"/>
                </a:cubicBezTo>
                <a:close/>
                <a:moveTo>
                  <a:pt x="19636" y="9803"/>
                </a:moveTo>
                <a:lnTo>
                  <a:pt x="10965" y="9803"/>
                </a:lnTo>
                <a:cubicBezTo>
                  <a:pt x="10831" y="9456"/>
                  <a:pt x="10774" y="9056"/>
                  <a:pt x="10870" y="8651"/>
                </a:cubicBezTo>
                <a:cubicBezTo>
                  <a:pt x="11059" y="7853"/>
                  <a:pt x="11782" y="7224"/>
                  <a:pt x="12961" y="6833"/>
                </a:cubicBezTo>
                <a:cubicBezTo>
                  <a:pt x="14940" y="6175"/>
                  <a:pt x="15841" y="4938"/>
                  <a:pt x="16249" y="4015"/>
                </a:cubicBezTo>
                <a:cubicBezTo>
                  <a:pt x="16747" y="2886"/>
                  <a:pt x="16801" y="1546"/>
                  <a:pt x="16396" y="335"/>
                </a:cubicBezTo>
                <a:cubicBezTo>
                  <a:pt x="16310" y="79"/>
                  <a:pt x="16032" y="-60"/>
                  <a:pt x="15774" y="25"/>
                </a:cubicBezTo>
                <a:cubicBezTo>
                  <a:pt x="15517" y="112"/>
                  <a:pt x="15378" y="388"/>
                  <a:pt x="15464" y="644"/>
                </a:cubicBezTo>
                <a:cubicBezTo>
                  <a:pt x="16091" y="2519"/>
                  <a:pt x="15480" y="4964"/>
                  <a:pt x="12650" y="5904"/>
                </a:cubicBezTo>
                <a:cubicBezTo>
                  <a:pt x="10733" y="6542"/>
                  <a:pt x="10105" y="7627"/>
                  <a:pt x="9915" y="8427"/>
                </a:cubicBezTo>
                <a:cubicBezTo>
                  <a:pt x="9809" y="8876"/>
                  <a:pt x="9824" y="9351"/>
                  <a:pt x="9937" y="9803"/>
                </a:cubicBezTo>
                <a:lnTo>
                  <a:pt x="1964" y="9803"/>
                </a:lnTo>
                <a:cubicBezTo>
                  <a:pt x="879" y="9803"/>
                  <a:pt x="0" y="10679"/>
                  <a:pt x="0" y="11759"/>
                </a:cubicBezTo>
                <a:lnTo>
                  <a:pt x="0" y="19584"/>
                </a:lnTo>
                <a:cubicBezTo>
                  <a:pt x="0" y="20664"/>
                  <a:pt x="879" y="21540"/>
                  <a:pt x="1964" y="21540"/>
                </a:cubicBezTo>
                <a:lnTo>
                  <a:pt x="19636" y="21540"/>
                </a:lnTo>
                <a:cubicBezTo>
                  <a:pt x="20721" y="21540"/>
                  <a:pt x="21600" y="20664"/>
                  <a:pt x="21600" y="19584"/>
                </a:cubicBezTo>
                <a:lnTo>
                  <a:pt x="21600" y="11759"/>
                </a:lnTo>
                <a:cubicBezTo>
                  <a:pt x="21600" y="10679"/>
                  <a:pt x="20721" y="9803"/>
                  <a:pt x="19636" y="9803"/>
                </a:cubicBezTo>
                <a:moveTo>
                  <a:pt x="17182" y="17139"/>
                </a:moveTo>
                <a:lnTo>
                  <a:pt x="19145" y="17139"/>
                </a:lnTo>
                <a:lnTo>
                  <a:pt x="19145" y="16160"/>
                </a:lnTo>
                <a:lnTo>
                  <a:pt x="17182" y="16160"/>
                </a:lnTo>
                <a:cubicBezTo>
                  <a:pt x="17182" y="16160"/>
                  <a:pt x="17182" y="17139"/>
                  <a:pt x="17182" y="17139"/>
                </a:cubicBezTo>
                <a:close/>
                <a:moveTo>
                  <a:pt x="14236" y="19095"/>
                </a:moveTo>
                <a:lnTo>
                  <a:pt x="15218" y="19095"/>
                </a:lnTo>
                <a:lnTo>
                  <a:pt x="15218" y="18117"/>
                </a:lnTo>
                <a:lnTo>
                  <a:pt x="14236" y="18117"/>
                </a:lnTo>
                <a:cubicBezTo>
                  <a:pt x="14236" y="18117"/>
                  <a:pt x="14236" y="19095"/>
                  <a:pt x="14236" y="19095"/>
                </a:cubicBezTo>
                <a:close/>
                <a:moveTo>
                  <a:pt x="16200" y="19095"/>
                </a:moveTo>
                <a:lnTo>
                  <a:pt x="17182" y="19095"/>
                </a:lnTo>
                <a:lnTo>
                  <a:pt x="17182" y="18117"/>
                </a:lnTo>
                <a:lnTo>
                  <a:pt x="16200" y="18117"/>
                </a:lnTo>
                <a:cubicBezTo>
                  <a:pt x="16200" y="18117"/>
                  <a:pt x="16200" y="19095"/>
                  <a:pt x="16200" y="19095"/>
                </a:cubicBezTo>
                <a:close/>
                <a:moveTo>
                  <a:pt x="18164" y="19095"/>
                </a:moveTo>
                <a:lnTo>
                  <a:pt x="19145" y="19095"/>
                </a:lnTo>
                <a:lnTo>
                  <a:pt x="19145" y="18117"/>
                </a:lnTo>
                <a:lnTo>
                  <a:pt x="18164" y="18117"/>
                </a:lnTo>
                <a:cubicBezTo>
                  <a:pt x="18164" y="18117"/>
                  <a:pt x="18164" y="19095"/>
                  <a:pt x="18164" y="19095"/>
                </a:cubicBezTo>
                <a:close/>
                <a:moveTo>
                  <a:pt x="16200" y="16160"/>
                </a:moveTo>
                <a:lnTo>
                  <a:pt x="15218" y="16160"/>
                </a:lnTo>
                <a:lnTo>
                  <a:pt x="15218" y="17139"/>
                </a:lnTo>
                <a:lnTo>
                  <a:pt x="16200" y="17139"/>
                </a:lnTo>
                <a:cubicBezTo>
                  <a:pt x="16200" y="17139"/>
                  <a:pt x="16200" y="16160"/>
                  <a:pt x="16200" y="16160"/>
                </a:cubicBezTo>
                <a:close/>
                <a:moveTo>
                  <a:pt x="18164" y="13226"/>
                </a:moveTo>
                <a:lnTo>
                  <a:pt x="19145" y="13226"/>
                </a:lnTo>
                <a:lnTo>
                  <a:pt x="19145" y="12248"/>
                </a:lnTo>
                <a:lnTo>
                  <a:pt x="18164" y="12248"/>
                </a:lnTo>
                <a:cubicBezTo>
                  <a:pt x="18164" y="12248"/>
                  <a:pt x="18164" y="13226"/>
                  <a:pt x="18164" y="13226"/>
                </a:cubicBezTo>
                <a:close/>
                <a:moveTo>
                  <a:pt x="13255" y="12248"/>
                </a:moveTo>
                <a:lnTo>
                  <a:pt x="12273" y="12248"/>
                </a:lnTo>
                <a:lnTo>
                  <a:pt x="12273" y="13226"/>
                </a:lnTo>
                <a:lnTo>
                  <a:pt x="13255" y="13226"/>
                </a:lnTo>
                <a:cubicBezTo>
                  <a:pt x="13255" y="13226"/>
                  <a:pt x="13255" y="12248"/>
                  <a:pt x="13255" y="12248"/>
                </a:cubicBezTo>
                <a:close/>
                <a:moveTo>
                  <a:pt x="13255" y="14204"/>
                </a:moveTo>
                <a:lnTo>
                  <a:pt x="12273" y="14204"/>
                </a:lnTo>
                <a:lnTo>
                  <a:pt x="12273" y="15182"/>
                </a:lnTo>
                <a:lnTo>
                  <a:pt x="13255" y="15182"/>
                </a:lnTo>
                <a:cubicBezTo>
                  <a:pt x="13255" y="15182"/>
                  <a:pt x="13255" y="14204"/>
                  <a:pt x="13255" y="14204"/>
                </a:cubicBezTo>
                <a:close/>
                <a:moveTo>
                  <a:pt x="15218" y="14204"/>
                </a:moveTo>
                <a:lnTo>
                  <a:pt x="14236" y="14204"/>
                </a:lnTo>
                <a:lnTo>
                  <a:pt x="14236" y="15182"/>
                </a:lnTo>
                <a:lnTo>
                  <a:pt x="15218" y="15182"/>
                </a:lnTo>
                <a:cubicBezTo>
                  <a:pt x="15218" y="15182"/>
                  <a:pt x="15218" y="14204"/>
                  <a:pt x="15218" y="14204"/>
                </a:cubicBezTo>
                <a:close/>
                <a:moveTo>
                  <a:pt x="17182" y="14204"/>
                </a:moveTo>
                <a:lnTo>
                  <a:pt x="16200" y="14204"/>
                </a:lnTo>
                <a:lnTo>
                  <a:pt x="16200" y="15182"/>
                </a:lnTo>
                <a:lnTo>
                  <a:pt x="17182" y="15182"/>
                </a:lnTo>
                <a:cubicBezTo>
                  <a:pt x="17182" y="15182"/>
                  <a:pt x="17182" y="14204"/>
                  <a:pt x="17182" y="14204"/>
                </a:cubicBezTo>
                <a:close/>
                <a:moveTo>
                  <a:pt x="15218" y="12248"/>
                </a:moveTo>
                <a:lnTo>
                  <a:pt x="14236" y="12248"/>
                </a:lnTo>
                <a:lnTo>
                  <a:pt x="14236" y="13226"/>
                </a:lnTo>
                <a:lnTo>
                  <a:pt x="15218" y="13226"/>
                </a:lnTo>
                <a:cubicBezTo>
                  <a:pt x="15218" y="13226"/>
                  <a:pt x="15218" y="12248"/>
                  <a:pt x="15218" y="12248"/>
                </a:cubicBezTo>
                <a:close/>
                <a:moveTo>
                  <a:pt x="17182" y="12248"/>
                </a:moveTo>
                <a:lnTo>
                  <a:pt x="16200" y="12248"/>
                </a:lnTo>
                <a:lnTo>
                  <a:pt x="16200" y="13226"/>
                </a:lnTo>
                <a:lnTo>
                  <a:pt x="17182" y="13226"/>
                </a:lnTo>
                <a:cubicBezTo>
                  <a:pt x="17182" y="13226"/>
                  <a:pt x="17182" y="12248"/>
                  <a:pt x="17182" y="12248"/>
                </a:cubicBezTo>
                <a:close/>
                <a:moveTo>
                  <a:pt x="11291" y="12248"/>
                </a:moveTo>
                <a:lnTo>
                  <a:pt x="10309" y="12248"/>
                </a:lnTo>
                <a:lnTo>
                  <a:pt x="10309" y="13226"/>
                </a:lnTo>
                <a:lnTo>
                  <a:pt x="11291" y="13226"/>
                </a:lnTo>
                <a:cubicBezTo>
                  <a:pt x="11291" y="13226"/>
                  <a:pt x="11291" y="12248"/>
                  <a:pt x="11291" y="12248"/>
                </a:cubicBezTo>
                <a:close/>
                <a:moveTo>
                  <a:pt x="5400" y="12248"/>
                </a:moveTo>
                <a:lnTo>
                  <a:pt x="4418" y="12248"/>
                </a:lnTo>
                <a:lnTo>
                  <a:pt x="4418" y="13226"/>
                </a:lnTo>
                <a:lnTo>
                  <a:pt x="5400" y="13226"/>
                </a:lnTo>
                <a:cubicBezTo>
                  <a:pt x="5400" y="13226"/>
                  <a:pt x="5400" y="12248"/>
                  <a:pt x="5400" y="12248"/>
                </a:cubicBezTo>
                <a:close/>
                <a:moveTo>
                  <a:pt x="7364" y="17139"/>
                </a:moveTo>
                <a:lnTo>
                  <a:pt x="8345" y="17139"/>
                </a:lnTo>
                <a:lnTo>
                  <a:pt x="8345" y="16160"/>
                </a:lnTo>
                <a:lnTo>
                  <a:pt x="7364" y="16160"/>
                </a:lnTo>
                <a:cubicBezTo>
                  <a:pt x="7364" y="16160"/>
                  <a:pt x="7364" y="17139"/>
                  <a:pt x="7364" y="17139"/>
                </a:cubicBezTo>
                <a:close/>
                <a:moveTo>
                  <a:pt x="7364" y="14204"/>
                </a:moveTo>
                <a:lnTo>
                  <a:pt x="6382" y="14204"/>
                </a:lnTo>
                <a:lnTo>
                  <a:pt x="6382" y="15182"/>
                </a:lnTo>
                <a:lnTo>
                  <a:pt x="7364" y="15182"/>
                </a:lnTo>
                <a:cubicBezTo>
                  <a:pt x="7364" y="15182"/>
                  <a:pt x="7364" y="14204"/>
                  <a:pt x="7364" y="14204"/>
                </a:cubicBezTo>
                <a:close/>
                <a:moveTo>
                  <a:pt x="7364" y="12248"/>
                </a:moveTo>
                <a:lnTo>
                  <a:pt x="6382" y="12248"/>
                </a:lnTo>
                <a:lnTo>
                  <a:pt x="6382" y="13226"/>
                </a:lnTo>
                <a:lnTo>
                  <a:pt x="7364" y="13226"/>
                </a:lnTo>
                <a:cubicBezTo>
                  <a:pt x="7364" y="13226"/>
                  <a:pt x="7364" y="12248"/>
                  <a:pt x="7364" y="12248"/>
                </a:cubicBezTo>
                <a:close/>
                <a:moveTo>
                  <a:pt x="9327" y="14204"/>
                </a:moveTo>
                <a:lnTo>
                  <a:pt x="8345" y="14204"/>
                </a:lnTo>
                <a:lnTo>
                  <a:pt x="8345" y="15182"/>
                </a:lnTo>
                <a:lnTo>
                  <a:pt x="9327" y="15182"/>
                </a:lnTo>
                <a:cubicBezTo>
                  <a:pt x="9327" y="15182"/>
                  <a:pt x="9327" y="14204"/>
                  <a:pt x="9327" y="14204"/>
                </a:cubicBezTo>
                <a:close/>
                <a:moveTo>
                  <a:pt x="11291" y="14204"/>
                </a:moveTo>
                <a:lnTo>
                  <a:pt x="10309" y="14204"/>
                </a:lnTo>
                <a:lnTo>
                  <a:pt x="10309" y="15182"/>
                </a:lnTo>
                <a:lnTo>
                  <a:pt x="11291" y="15182"/>
                </a:lnTo>
                <a:cubicBezTo>
                  <a:pt x="11291" y="15182"/>
                  <a:pt x="11291" y="14204"/>
                  <a:pt x="11291" y="14204"/>
                </a:cubicBezTo>
                <a:close/>
                <a:moveTo>
                  <a:pt x="9327" y="12248"/>
                </a:moveTo>
                <a:lnTo>
                  <a:pt x="8345" y="12248"/>
                </a:lnTo>
                <a:lnTo>
                  <a:pt x="8345" y="13226"/>
                </a:lnTo>
                <a:lnTo>
                  <a:pt x="9327" y="13226"/>
                </a:lnTo>
                <a:cubicBezTo>
                  <a:pt x="9327" y="13226"/>
                  <a:pt x="9327" y="12248"/>
                  <a:pt x="9327" y="12248"/>
                </a:cubicBezTo>
                <a:close/>
                <a:moveTo>
                  <a:pt x="11291" y="17139"/>
                </a:moveTo>
                <a:lnTo>
                  <a:pt x="12273" y="17139"/>
                </a:lnTo>
                <a:lnTo>
                  <a:pt x="12273" y="16160"/>
                </a:lnTo>
                <a:lnTo>
                  <a:pt x="11291" y="16160"/>
                </a:lnTo>
                <a:cubicBezTo>
                  <a:pt x="11291" y="16160"/>
                  <a:pt x="11291" y="17139"/>
                  <a:pt x="11291" y="17139"/>
                </a:cubicBezTo>
                <a:close/>
                <a:moveTo>
                  <a:pt x="9327" y="17139"/>
                </a:moveTo>
                <a:lnTo>
                  <a:pt x="10309" y="17139"/>
                </a:lnTo>
                <a:lnTo>
                  <a:pt x="10309" y="16160"/>
                </a:lnTo>
                <a:lnTo>
                  <a:pt x="9327" y="16160"/>
                </a:lnTo>
                <a:cubicBezTo>
                  <a:pt x="9327" y="16160"/>
                  <a:pt x="9327" y="17139"/>
                  <a:pt x="9327" y="1713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1" name="Shape 2685"/>
          <p:cNvSpPr/>
          <p:nvPr/>
        </p:nvSpPr>
        <p:spPr>
          <a:xfrm>
            <a:off x="10520846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145"/>
                </a:moveTo>
                <a:cubicBezTo>
                  <a:pt x="20618" y="19959"/>
                  <a:pt x="19959" y="20618"/>
                  <a:pt x="19145" y="20618"/>
                </a:cubicBezTo>
                <a:cubicBezTo>
                  <a:pt x="18332" y="20618"/>
                  <a:pt x="17673" y="19959"/>
                  <a:pt x="17673" y="19145"/>
                </a:cubicBezTo>
                <a:lnTo>
                  <a:pt x="17673" y="14236"/>
                </a:lnTo>
                <a:cubicBezTo>
                  <a:pt x="17673" y="13424"/>
                  <a:pt x="18332" y="12764"/>
                  <a:pt x="19145" y="12764"/>
                </a:cubicBezTo>
                <a:cubicBezTo>
                  <a:pt x="19959" y="12764"/>
                  <a:pt x="20618" y="13424"/>
                  <a:pt x="20618" y="14236"/>
                </a:cubicBezTo>
                <a:cubicBezTo>
                  <a:pt x="20618" y="14236"/>
                  <a:pt x="20618" y="19145"/>
                  <a:pt x="20618" y="19145"/>
                </a:cubicBezTo>
                <a:close/>
                <a:moveTo>
                  <a:pt x="3927" y="14236"/>
                </a:moveTo>
                <a:lnTo>
                  <a:pt x="3927" y="19145"/>
                </a:lnTo>
                <a:cubicBezTo>
                  <a:pt x="3927" y="19959"/>
                  <a:pt x="3268" y="20618"/>
                  <a:pt x="2455" y="20618"/>
                </a:cubicBezTo>
                <a:cubicBezTo>
                  <a:pt x="1641" y="20618"/>
                  <a:pt x="982" y="19959"/>
                  <a:pt x="982" y="19145"/>
                </a:cubicBezTo>
                <a:lnTo>
                  <a:pt x="982" y="14236"/>
                </a:lnTo>
                <a:cubicBezTo>
                  <a:pt x="982" y="13424"/>
                  <a:pt x="1641" y="12764"/>
                  <a:pt x="2455" y="12764"/>
                </a:cubicBezTo>
                <a:cubicBezTo>
                  <a:pt x="3268" y="12764"/>
                  <a:pt x="3927" y="13424"/>
                  <a:pt x="3927" y="14236"/>
                </a:cubicBezTo>
                <a:moveTo>
                  <a:pt x="19636" y="11831"/>
                </a:moveTo>
                <a:lnTo>
                  <a:pt x="19636" y="5891"/>
                </a:lnTo>
                <a:cubicBezTo>
                  <a:pt x="19636" y="2638"/>
                  <a:pt x="16999" y="0"/>
                  <a:pt x="13745" y="0"/>
                </a:cubicBezTo>
                <a:lnTo>
                  <a:pt x="7855" y="0"/>
                </a:lnTo>
                <a:cubicBezTo>
                  <a:pt x="4601" y="0"/>
                  <a:pt x="1964" y="2638"/>
                  <a:pt x="1964" y="5891"/>
                </a:cubicBezTo>
                <a:lnTo>
                  <a:pt x="1964" y="11831"/>
                </a:lnTo>
                <a:cubicBezTo>
                  <a:pt x="843" y="12059"/>
                  <a:pt x="0" y="13049"/>
                  <a:pt x="0" y="14236"/>
                </a:cubicBezTo>
                <a:lnTo>
                  <a:pt x="0" y="19145"/>
                </a:lnTo>
                <a:cubicBezTo>
                  <a:pt x="0" y="20501"/>
                  <a:pt x="1099" y="21600"/>
                  <a:pt x="2455" y="21600"/>
                </a:cubicBezTo>
                <a:cubicBezTo>
                  <a:pt x="3810" y="21600"/>
                  <a:pt x="4909" y="20501"/>
                  <a:pt x="4909" y="19145"/>
                </a:cubicBezTo>
                <a:lnTo>
                  <a:pt x="4909" y="14236"/>
                </a:lnTo>
                <a:cubicBezTo>
                  <a:pt x="4909" y="13049"/>
                  <a:pt x="4066" y="12059"/>
                  <a:pt x="2945" y="11831"/>
                </a:cubicBezTo>
                <a:lnTo>
                  <a:pt x="2945" y="5891"/>
                </a:lnTo>
                <a:cubicBezTo>
                  <a:pt x="2945" y="3180"/>
                  <a:pt x="5144" y="982"/>
                  <a:pt x="7855" y="982"/>
                </a:cubicBezTo>
                <a:lnTo>
                  <a:pt x="13745" y="982"/>
                </a:lnTo>
                <a:cubicBezTo>
                  <a:pt x="16457" y="982"/>
                  <a:pt x="18655" y="3180"/>
                  <a:pt x="18655" y="5891"/>
                </a:cubicBezTo>
                <a:lnTo>
                  <a:pt x="18655" y="11831"/>
                </a:lnTo>
                <a:cubicBezTo>
                  <a:pt x="17534" y="12059"/>
                  <a:pt x="16691" y="13049"/>
                  <a:pt x="16691" y="14236"/>
                </a:cubicBezTo>
                <a:lnTo>
                  <a:pt x="16691" y="19145"/>
                </a:lnTo>
                <a:cubicBezTo>
                  <a:pt x="16691" y="20501"/>
                  <a:pt x="17790" y="21600"/>
                  <a:pt x="19145" y="21600"/>
                </a:cubicBezTo>
                <a:cubicBezTo>
                  <a:pt x="20501" y="21600"/>
                  <a:pt x="21600" y="20501"/>
                  <a:pt x="21600" y="19145"/>
                </a:cubicBezTo>
                <a:lnTo>
                  <a:pt x="21600" y="14236"/>
                </a:lnTo>
                <a:cubicBezTo>
                  <a:pt x="21600" y="13049"/>
                  <a:pt x="20757" y="12059"/>
                  <a:pt x="19636" y="1183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2" name="Shape 2686"/>
          <p:cNvSpPr/>
          <p:nvPr/>
        </p:nvSpPr>
        <p:spPr>
          <a:xfrm>
            <a:off x="11054107" y="114973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7673"/>
                </a:moveTo>
                <a:cubicBezTo>
                  <a:pt x="20618" y="18215"/>
                  <a:pt x="20178" y="18655"/>
                  <a:pt x="19636" y="18655"/>
                </a:cubicBezTo>
                <a:lnTo>
                  <a:pt x="19636" y="14727"/>
                </a:lnTo>
                <a:cubicBezTo>
                  <a:pt x="20178" y="14727"/>
                  <a:pt x="20618" y="15167"/>
                  <a:pt x="20618" y="15709"/>
                </a:cubicBez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18655" y="19145"/>
                </a:moveTo>
                <a:cubicBezTo>
                  <a:pt x="18655" y="19959"/>
                  <a:pt x="17995" y="20618"/>
                  <a:pt x="17182" y="20618"/>
                </a:cubicBezTo>
                <a:cubicBezTo>
                  <a:pt x="16368" y="20618"/>
                  <a:pt x="15709" y="19959"/>
                  <a:pt x="15709" y="19145"/>
                </a:cubicBezTo>
                <a:lnTo>
                  <a:pt x="15709" y="14236"/>
                </a:lnTo>
                <a:cubicBezTo>
                  <a:pt x="15709" y="13424"/>
                  <a:pt x="16368" y="12764"/>
                  <a:pt x="17182" y="12764"/>
                </a:cubicBezTo>
                <a:cubicBezTo>
                  <a:pt x="17995" y="12764"/>
                  <a:pt x="18655" y="13424"/>
                  <a:pt x="18655" y="14236"/>
                </a:cubicBezTo>
                <a:cubicBezTo>
                  <a:pt x="18655" y="14236"/>
                  <a:pt x="18655" y="19145"/>
                  <a:pt x="18655" y="19145"/>
                </a:cubicBezTo>
                <a:close/>
                <a:moveTo>
                  <a:pt x="4418" y="12764"/>
                </a:moveTo>
                <a:cubicBezTo>
                  <a:pt x="5231" y="12764"/>
                  <a:pt x="5891" y="13424"/>
                  <a:pt x="5891" y="14236"/>
                </a:cubicBezTo>
                <a:lnTo>
                  <a:pt x="5891" y="19145"/>
                </a:lnTo>
                <a:cubicBezTo>
                  <a:pt x="5891" y="19959"/>
                  <a:pt x="5231" y="20618"/>
                  <a:pt x="4418" y="20618"/>
                </a:cubicBezTo>
                <a:cubicBezTo>
                  <a:pt x="3605" y="20618"/>
                  <a:pt x="2945" y="19959"/>
                  <a:pt x="2945" y="19145"/>
                </a:cubicBezTo>
                <a:lnTo>
                  <a:pt x="2945" y="14236"/>
                </a:lnTo>
                <a:cubicBezTo>
                  <a:pt x="2945" y="13424"/>
                  <a:pt x="3605" y="12764"/>
                  <a:pt x="4418" y="12764"/>
                </a:cubicBezTo>
                <a:moveTo>
                  <a:pt x="1964" y="18655"/>
                </a:moveTo>
                <a:cubicBezTo>
                  <a:pt x="1422" y="18655"/>
                  <a:pt x="982" y="18215"/>
                  <a:pt x="982" y="17673"/>
                </a:cubicBezTo>
                <a:lnTo>
                  <a:pt x="982" y="15709"/>
                </a:lnTo>
                <a:cubicBezTo>
                  <a:pt x="982" y="15167"/>
                  <a:pt x="1422" y="14727"/>
                  <a:pt x="1964" y="14727"/>
                </a:cubicBezTo>
                <a:cubicBezTo>
                  <a:pt x="1964" y="14727"/>
                  <a:pt x="1964" y="18655"/>
                  <a:pt x="1964" y="18655"/>
                </a:cubicBezTo>
                <a:close/>
                <a:moveTo>
                  <a:pt x="19636" y="13745"/>
                </a:moveTo>
                <a:lnTo>
                  <a:pt x="19636" y="5891"/>
                </a:lnTo>
                <a:cubicBezTo>
                  <a:pt x="19636" y="2638"/>
                  <a:pt x="16999" y="0"/>
                  <a:pt x="13745" y="0"/>
                </a:cubicBezTo>
                <a:lnTo>
                  <a:pt x="7855" y="0"/>
                </a:lnTo>
                <a:cubicBezTo>
                  <a:pt x="4601" y="0"/>
                  <a:pt x="1964" y="2638"/>
                  <a:pt x="1964" y="5891"/>
                </a:cubicBezTo>
                <a:lnTo>
                  <a:pt x="1964" y="13745"/>
                </a:lnTo>
                <a:cubicBezTo>
                  <a:pt x="879" y="13745"/>
                  <a:pt x="0" y="14625"/>
                  <a:pt x="0" y="15709"/>
                </a:cubicBezTo>
                <a:lnTo>
                  <a:pt x="0" y="17673"/>
                </a:lnTo>
                <a:cubicBezTo>
                  <a:pt x="0" y="18757"/>
                  <a:pt x="879" y="19636"/>
                  <a:pt x="1964" y="19636"/>
                </a:cubicBezTo>
                <a:lnTo>
                  <a:pt x="2013" y="19636"/>
                </a:lnTo>
                <a:cubicBezTo>
                  <a:pt x="2241" y="20757"/>
                  <a:pt x="3231" y="21600"/>
                  <a:pt x="4418" y="21600"/>
                </a:cubicBezTo>
                <a:cubicBezTo>
                  <a:pt x="5774" y="21600"/>
                  <a:pt x="6873" y="20501"/>
                  <a:pt x="6873" y="19145"/>
                </a:cubicBezTo>
                <a:lnTo>
                  <a:pt x="6873" y="14236"/>
                </a:lnTo>
                <a:cubicBezTo>
                  <a:pt x="6873" y="12881"/>
                  <a:pt x="5774" y="11782"/>
                  <a:pt x="4418" y="11782"/>
                </a:cubicBezTo>
                <a:cubicBezTo>
                  <a:pt x="3863" y="11782"/>
                  <a:pt x="3357" y="11973"/>
                  <a:pt x="2945" y="12284"/>
                </a:cubicBezTo>
                <a:lnTo>
                  <a:pt x="2945" y="5891"/>
                </a:lnTo>
                <a:cubicBezTo>
                  <a:pt x="2945" y="3180"/>
                  <a:pt x="5144" y="982"/>
                  <a:pt x="7855" y="982"/>
                </a:cubicBezTo>
                <a:lnTo>
                  <a:pt x="13745" y="982"/>
                </a:lnTo>
                <a:cubicBezTo>
                  <a:pt x="16456" y="982"/>
                  <a:pt x="18655" y="3180"/>
                  <a:pt x="18655" y="5891"/>
                </a:cubicBezTo>
                <a:lnTo>
                  <a:pt x="18655" y="12284"/>
                </a:lnTo>
                <a:cubicBezTo>
                  <a:pt x="18243" y="11973"/>
                  <a:pt x="17737" y="11782"/>
                  <a:pt x="17182" y="11782"/>
                </a:cubicBezTo>
                <a:cubicBezTo>
                  <a:pt x="15826" y="11782"/>
                  <a:pt x="14727" y="12881"/>
                  <a:pt x="14727" y="14236"/>
                </a:cubicBezTo>
                <a:lnTo>
                  <a:pt x="14727" y="19145"/>
                </a:lnTo>
                <a:cubicBezTo>
                  <a:pt x="14727" y="20501"/>
                  <a:pt x="15826" y="21600"/>
                  <a:pt x="17182" y="21600"/>
                </a:cubicBezTo>
                <a:cubicBezTo>
                  <a:pt x="18369" y="21600"/>
                  <a:pt x="19359" y="20757"/>
                  <a:pt x="19587" y="19636"/>
                </a:cubicBezTo>
                <a:lnTo>
                  <a:pt x="19636" y="19636"/>
                </a:lnTo>
                <a:cubicBezTo>
                  <a:pt x="20721" y="19636"/>
                  <a:pt x="21600" y="18757"/>
                  <a:pt x="21600" y="17673"/>
                </a:cubicBezTo>
                <a:lnTo>
                  <a:pt x="21600" y="15709"/>
                </a:lnTo>
                <a:cubicBezTo>
                  <a:pt x="21600" y="14625"/>
                  <a:pt x="20721" y="13745"/>
                  <a:pt x="19636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3" name="Shape 2687"/>
          <p:cNvSpPr/>
          <p:nvPr/>
        </p:nvSpPr>
        <p:spPr>
          <a:xfrm>
            <a:off x="6254756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6200"/>
                </a:moveTo>
                <a:lnTo>
                  <a:pt x="15709" y="16200"/>
                </a:lnTo>
                <a:lnTo>
                  <a:pt x="15709" y="14727"/>
                </a:lnTo>
                <a:lnTo>
                  <a:pt x="18655" y="14727"/>
                </a:lnTo>
                <a:cubicBezTo>
                  <a:pt x="18655" y="14727"/>
                  <a:pt x="18655" y="16200"/>
                  <a:pt x="18655" y="16200"/>
                </a:cubicBezTo>
                <a:close/>
                <a:moveTo>
                  <a:pt x="18655" y="18655"/>
                </a:moveTo>
                <a:lnTo>
                  <a:pt x="15709" y="18655"/>
                </a:lnTo>
                <a:lnTo>
                  <a:pt x="15709" y="17182"/>
                </a:lnTo>
                <a:lnTo>
                  <a:pt x="18655" y="17182"/>
                </a:lnTo>
                <a:cubicBezTo>
                  <a:pt x="18655" y="17182"/>
                  <a:pt x="18655" y="18655"/>
                  <a:pt x="18655" y="18655"/>
                </a:cubicBezTo>
                <a:close/>
                <a:moveTo>
                  <a:pt x="17182" y="20618"/>
                </a:moveTo>
                <a:cubicBezTo>
                  <a:pt x="16542" y="20618"/>
                  <a:pt x="16002" y="20207"/>
                  <a:pt x="15799" y="19636"/>
                </a:cubicBezTo>
                <a:lnTo>
                  <a:pt x="18564" y="19636"/>
                </a:lnTo>
                <a:cubicBezTo>
                  <a:pt x="18361" y="20207"/>
                  <a:pt x="17822" y="20618"/>
                  <a:pt x="17182" y="20618"/>
                </a:cubicBezTo>
                <a:moveTo>
                  <a:pt x="17182" y="12764"/>
                </a:moveTo>
                <a:cubicBezTo>
                  <a:pt x="17822" y="12764"/>
                  <a:pt x="18361" y="13175"/>
                  <a:pt x="18564" y="13745"/>
                </a:cubicBezTo>
                <a:lnTo>
                  <a:pt x="15799" y="13745"/>
                </a:lnTo>
                <a:cubicBezTo>
                  <a:pt x="16002" y="13175"/>
                  <a:pt x="16542" y="12764"/>
                  <a:pt x="17182" y="12764"/>
                </a:cubicBezTo>
                <a:moveTo>
                  <a:pt x="5891" y="16200"/>
                </a:moveTo>
                <a:lnTo>
                  <a:pt x="2945" y="16200"/>
                </a:lnTo>
                <a:lnTo>
                  <a:pt x="2945" y="14727"/>
                </a:lnTo>
                <a:lnTo>
                  <a:pt x="5891" y="14727"/>
                </a:lnTo>
                <a:cubicBezTo>
                  <a:pt x="5891" y="14727"/>
                  <a:pt x="5891" y="16200"/>
                  <a:pt x="5891" y="16200"/>
                </a:cubicBezTo>
                <a:close/>
                <a:moveTo>
                  <a:pt x="4418" y="12764"/>
                </a:moveTo>
                <a:cubicBezTo>
                  <a:pt x="5058" y="12764"/>
                  <a:pt x="5598" y="13175"/>
                  <a:pt x="5801" y="13745"/>
                </a:cubicBezTo>
                <a:lnTo>
                  <a:pt x="3036" y="13745"/>
                </a:lnTo>
                <a:cubicBezTo>
                  <a:pt x="3239" y="13175"/>
                  <a:pt x="3778" y="12764"/>
                  <a:pt x="4418" y="12764"/>
                </a:cubicBezTo>
                <a:moveTo>
                  <a:pt x="5891" y="18655"/>
                </a:moveTo>
                <a:lnTo>
                  <a:pt x="2945" y="18655"/>
                </a:lnTo>
                <a:lnTo>
                  <a:pt x="2945" y="17182"/>
                </a:lnTo>
                <a:lnTo>
                  <a:pt x="5891" y="17182"/>
                </a:lnTo>
                <a:cubicBezTo>
                  <a:pt x="5891" y="17182"/>
                  <a:pt x="5891" y="18655"/>
                  <a:pt x="5891" y="18655"/>
                </a:cubicBezTo>
                <a:close/>
                <a:moveTo>
                  <a:pt x="4418" y="20618"/>
                </a:moveTo>
                <a:cubicBezTo>
                  <a:pt x="3778" y="20618"/>
                  <a:pt x="3239" y="20207"/>
                  <a:pt x="3036" y="19636"/>
                </a:cubicBezTo>
                <a:lnTo>
                  <a:pt x="5801" y="19636"/>
                </a:lnTo>
                <a:cubicBezTo>
                  <a:pt x="5598" y="20207"/>
                  <a:pt x="5058" y="20618"/>
                  <a:pt x="4418" y="20618"/>
                </a:cubicBezTo>
                <a:moveTo>
                  <a:pt x="19636" y="13745"/>
                </a:moveTo>
                <a:lnTo>
                  <a:pt x="19636" y="8836"/>
                </a:lnTo>
                <a:cubicBezTo>
                  <a:pt x="19636" y="3956"/>
                  <a:pt x="15680" y="0"/>
                  <a:pt x="10800" y="0"/>
                </a:cubicBezTo>
                <a:cubicBezTo>
                  <a:pt x="5920" y="0"/>
                  <a:pt x="1964" y="3956"/>
                  <a:pt x="1964" y="8836"/>
                </a:cubicBezTo>
                <a:lnTo>
                  <a:pt x="1964" y="13745"/>
                </a:lnTo>
                <a:cubicBezTo>
                  <a:pt x="879" y="13745"/>
                  <a:pt x="0" y="14625"/>
                  <a:pt x="0" y="15709"/>
                </a:cubicBezTo>
                <a:lnTo>
                  <a:pt x="0" y="17673"/>
                </a:lnTo>
                <a:cubicBezTo>
                  <a:pt x="0" y="18757"/>
                  <a:pt x="879" y="19636"/>
                  <a:pt x="1964" y="19636"/>
                </a:cubicBezTo>
                <a:lnTo>
                  <a:pt x="2013" y="19636"/>
                </a:lnTo>
                <a:cubicBezTo>
                  <a:pt x="2241" y="20757"/>
                  <a:pt x="3231" y="21600"/>
                  <a:pt x="4418" y="21600"/>
                </a:cubicBezTo>
                <a:cubicBezTo>
                  <a:pt x="5774" y="21600"/>
                  <a:pt x="6873" y="20501"/>
                  <a:pt x="6873" y="19145"/>
                </a:cubicBezTo>
                <a:lnTo>
                  <a:pt x="6873" y="14236"/>
                </a:lnTo>
                <a:cubicBezTo>
                  <a:pt x="6873" y="12881"/>
                  <a:pt x="5774" y="11782"/>
                  <a:pt x="4418" y="11782"/>
                </a:cubicBezTo>
                <a:cubicBezTo>
                  <a:pt x="3864" y="11782"/>
                  <a:pt x="3356" y="11971"/>
                  <a:pt x="2945" y="12282"/>
                </a:cubicBezTo>
                <a:lnTo>
                  <a:pt x="2945" y="8836"/>
                </a:lnTo>
                <a:cubicBezTo>
                  <a:pt x="2945" y="4499"/>
                  <a:pt x="6462" y="982"/>
                  <a:pt x="10800" y="982"/>
                </a:cubicBezTo>
                <a:cubicBezTo>
                  <a:pt x="15138" y="982"/>
                  <a:pt x="18655" y="4499"/>
                  <a:pt x="18655" y="8836"/>
                </a:cubicBezTo>
                <a:lnTo>
                  <a:pt x="18655" y="12282"/>
                </a:lnTo>
                <a:cubicBezTo>
                  <a:pt x="18244" y="11971"/>
                  <a:pt x="17736" y="11782"/>
                  <a:pt x="17182" y="11782"/>
                </a:cubicBezTo>
                <a:cubicBezTo>
                  <a:pt x="15826" y="11782"/>
                  <a:pt x="14727" y="12881"/>
                  <a:pt x="14727" y="14236"/>
                </a:cubicBezTo>
                <a:lnTo>
                  <a:pt x="14727" y="19145"/>
                </a:lnTo>
                <a:cubicBezTo>
                  <a:pt x="14727" y="20501"/>
                  <a:pt x="15826" y="21600"/>
                  <a:pt x="17182" y="21600"/>
                </a:cubicBezTo>
                <a:cubicBezTo>
                  <a:pt x="18369" y="21600"/>
                  <a:pt x="19360" y="20757"/>
                  <a:pt x="19587" y="19636"/>
                </a:cubicBezTo>
                <a:lnTo>
                  <a:pt x="19636" y="19636"/>
                </a:lnTo>
                <a:cubicBezTo>
                  <a:pt x="20721" y="19636"/>
                  <a:pt x="21600" y="18757"/>
                  <a:pt x="21600" y="17673"/>
                </a:cubicBezTo>
                <a:lnTo>
                  <a:pt x="21600" y="15709"/>
                </a:lnTo>
                <a:cubicBezTo>
                  <a:pt x="21600" y="14625"/>
                  <a:pt x="20721" y="13745"/>
                  <a:pt x="19636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4" name="Shape 2688"/>
          <p:cNvSpPr/>
          <p:nvPr/>
        </p:nvSpPr>
        <p:spPr>
          <a:xfrm>
            <a:off x="6788018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309"/>
                </a:moveTo>
                <a:cubicBezTo>
                  <a:pt x="20618" y="10851"/>
                  <a:pt x="20178" y="11291"/>
                  <a:pt x="19636" y="11291"/>
                </a:cubicBezTo>
                <a:lnTo>
                  <a:pt x="19636" y="7364"/>
                </a:lnTo>
                <a:cubicBezTo>
                  <a:pt x="20178" y="7364"/>
                  <a:pt x="20618" y="7804"/>
                  <a:pt x="20618" y="8345"/>
                </a:cubicBezTo>
                <a:cubicBezTo>
                  <a:pt x="20618" y="8345"/>
                  <a:pt x="20618" y="10309"/>
                  <a:pt x="20618" y="10309"/>
                </a:cubicBezTo>
                <a:close/>
                <a:moveTo>
                  <a:pt x="18655" y="17182"/>
                </a:moveTo>
                <a:cubicBezTo>
                  <a:pt x="18655" y="17453"/>
                  <a:pt x="18434" y="17673"/>
                  <a:pt x="18164" y="17673"/>
                </a:cubicBezTo>
                <a:cubicBezTo>
                  <a:pt x="17893" y="17673"/>
                  <a:pt x="17673" y="17453"/>
                  <a:pt x="17673" y="17182"/>
                </a:cubicBezTo>
                <a:lnTo>
                  <a:pt x="17673" y="1473"/>
                </a:lnTo>
                <a:cubicBezTo>
                  <a:pt x="17673" y="1202"/>
                  <a:pt x="17893" y="982"/>
                  <a:pt x="18164" y="982"/>
                </a:cubicBezTo>
                <a:cubicBezTo>
                  <a:pt x="18434" y="982"/>
                  <a:pt x="18655" y="1202"/>
                  <a:pt x="18655" y="1473"/>
                </a:cubicBezTo>
                <a:cubicBezTo>
                  <a:pt x="18655" y="1473"/>
                  <a:pt x="18655" y="17182"/>
                  <a:pt x="18655" y="17182"/>
                </a:cubicBezTo>
                <a:close/>
                <a:moveTo>
                  <a:pt x="16691" y="15788"/>
                </a:moveTo>
                <a:lnTo>
                  <a:pt x="2945" y="11745"/>
                </a:lnTo>
                <a:lnTo>
                  <a:pt x="2945" y="6910"/>
                </a:lnTo>
                <a:lnTo>
                  <a:pt x="16691" y="2867"/>
                </a:lnTo>
                <a:cubicBezTo>
                  <a:pt x="16691" y="2867"/>
                  <a:pt x="16691" y="15788"/>
                  <a:pt x="16691" y="15788"/>
                </a:cubicBezTo>
                <a:close/>
                <a:moveTo>
                  <a:pt x="8251" y="18655"/>
                </a:moveTo>
                <a:lnTo>
                  <a:pt x="5357" y="18655"/>
                </a:lnTo>
                <a:lnTo>
                  <a:pt x="4126" y="13116"/>
                </a:lnTo>
                <a:lnTo>
                  <a:pt x="7167" y="14010"/>
                </a:lnTo>
                <a:cubicBezTo>
                  <a:pt x="7167" y="14010"/>
                  <a:pt x="8251" y="18655"/>
                  <a:pt x="8251" y="18655"/>
                </a:cubicBezTo>
                <a:close/>
                <a:moveTo>
                  <a:pt x="8709" y="20618"/>
                </a:moveTo>
                <a:lnTo>
                  <a:pt x="5794" y="20618"/>
                </a:lnTo>
                <a:lnTo>
                  <a:pt x="5576" y="19636"/>
                </a:lnTo>
                <a:lnTo>
                  <a:pt x="8479" y="19636"/>
                </a:lnTo>
                <a:cubicBezTo>
                  <a:pt x="8479" y="19636"/>
                  <a:pt x="8709" y="20618"/>
                  <a:pt x="8709" y="20618"/>
                </a:cubicBezTo>
                <a:close/>
                <a:moveTo>
                  <a:pt x="1964" y="11782"/>
                </a:moveTo>
                <a:lnTo>
                  <a:pt x="982" y="11782"/>
                </a:lnTo>
                <a:lnTo>
                  <a:pt x="982" y="6873"/>
                </a:lnTo>
                <a:lnTo>
                  <a:pt x="1964" y="6873"/>
                </a:lnTo>
                <a:cubicBezTo>
                  <a:pt x="1964" y="6873"/>
                  <a:pt x="1964" y="11782"/>
                  <a:pt x="1964" y="11782"/>
                </a:cubicBezTo>
                <a:close/>
                <a:moveTo>
                  <a:pt x="19636" y="6382"/>
                </a:moveTo>
                <a:lnTo>
                  <a:pt x="19636" y="1473"/>
                </a:lnTo>
                <a:cubicBezTo>
                  <a:pt x="19636" y="659"/>
                  <a:pt x="18977" y="0"/>
                  <a:pt x="18164" y="0"/>
                </a:cubicBezTo>
                <a:cubicBezTo>
                  <a:pt x="17350" y="0"/>
                  <a:pt x="16691" y="659"/>
                  <a:pt x="16691" y="1473"/>
                </a:cubicBezTo>
                <a:lnTo>
                  <a:pt x="16691" y="1844"/>
                </a:lnTo>
                <a:lnTo>
                  <a:pt x="2459" y="6029"/>
                </a:lnTo>
                <a:cubicBezTo>
                  <a:pt x="2313" y="5944"/>
                  <a:pt x="2145" y="5891"/>
                  <a:pt x="1964" y="5891"/>
                </a:cubicBez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11782"/>
                </a:lnTo>
                <a:cubicBezTo>
                  <a:pt x="0" y="12324"/>
                  <a:pt x="440" y="12764"/>
                  <a:pt x="982" y="12764"/>
                </a:cubicBezTo>
                <a:lnTo>
                  <a:pt x="1964" y="12764"/>
                </a:lnTo>
                <a:cubicBezTo>
                  <a:pt x="2145" y="12764"/>
                  <a:pt x="2313" y="12711"/>
                  <a:pt x="2458" y="12626"/>
                </a:cubicBezTo>
                <a:lnTo>
                  <a:pt x="3050" y="12799"/>
                </a:lnTo>
                <a:lnTo>
                  <a:pt x="4921" y="21216"/>
                </a:lnTo>
                <a:lnTo>
                  <a:pt x="4930" y="21214"/>
                </a:lnTo>
                <a:cubicBezTo>
                  <a:pt x="4979" y="21433"/>
                  <a:pt x="5166" y="21600"/>
                  <a:pt x="5400" y="21600"/>
                </a:cubicBezTo>
                <a:lnTo>
                  <a:pt x="9327" y="21600"/>
                </a:lnTo>
                <a:cubicBezTo>
                  <a:pt x="9598" y="21600"/>
                  <a:pt x="9818" y="21381"/>
                  <a:pt x="9818" y="21109"/>
                </a:cubicBezTo>
                <a:cubicBezTo>
                  <a:pt x="9818" y="21072"/>
                  <a:pt x="9805" y="21039"/>
                  <a:pt x="9797" y="21005"/>
                </a:cubicBezTo>
                <a:lnTo>
                  <a:pt x="9806" y="21003"/>
                </a:lnTo>
                <a:lnTo>
                  <a:pt x="8249" y="14329"/>
                </a:lnTo>
                <a:lnTo>
                  <a:pt x="16691" y="16811"/>
                </a:lnTo>
                <a:lnTo>
                  <a:pt x="16691" y="17182"/>
                </a:lnTo>
                <a:cubicBezTo>
                  <a:pt x="16691" y="17995"/>
                  <a:pt x="17350" y="18655"/>
                  <a:pt x="18164" y="18655"/>
                </a:cubicBezTo>
                <a:cubicBezTo>
                  <a:pt x="18977" y="18655"/>
                  <a:pt x="19636" y="17995"/>
                  <a:pt x="19636" y="17182"/>
                </a:cubicBezTo>
                <a:lnTo>
                  <a:pt x="19636" y="12273"/>
                </a:lnTo>
                <a:cubicBezTo>
                  <a:pt x="20721" y="12273"/>
                  <a:pt x="21600" y="11394"/>
                  <a:pt x="21600" y="10309"/>
                </a:cubicBezTo>
                <a:lnTo>
                  <a:pt x="21600" y="8345"/>
                </a:lnTo>
                <a:cubicBezTo>
                  <a:pt x="21600" y="7261"/>
                  <a:pt x="20721" y="6382"/>
                  <a:pt x="19636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5" name="Shape 2689"/>
          <p:cNvSpPr/>
          <p:nvPr/>
        </p:nvSpPr>
        <p:spPr>
          <a:xfrm>
            <a:off x="7321279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1291"/>
                </a:moveTo>
                <a:lnTo>
                  <a:pt x="18655" y="7364"/>
                </a:lnTo>
                <a:cubicBezTo>
                  <a:pt x="19739" y="7364"/>
                  <a:pt x="20618" y="8243"/>
                  <a:pt x="20618" y="9327"/>
                </a:cubicBezTo>
                <a:cubicBezTo>
                  <a:pt x="20618" y="10412"/>
                  <a:pt x="19739" y="11291"/>
                  <a:pt x="18655" y="11291"/>
                </a:cubicBezTo>
                <a:moveTo>
                  <a:pt x="17673" y="17182"/>
                </a:moveTo>
                <a:cubicBezTo>
                  <a:pt x="17673" y="17453"/>
                  <a:pt x="17453" y="17673"/>
                  <a:pt x="17182" y="17673"/>
                </a:cubicBezTo>
                <a:cubicBezTo>
                  <a:pt x="16911" y="17673"/>
                  <a:pt x="16691" y="17453"/>
                  <a:pt x="16691" y="17182"/>
                </a:cubicBezTo>
                <a:lnTo>
                  <a:pt x="16691" y="1473"/>
                </a:lnTo>
                <a:cubicBezTo>
                  <a:pt x="16691" y="1202"/>
                  <a:pt x="16911" y="982"/>
                  <a:pt x="17182" y="982"/>
                </a:cubicBezTo>
                <a:cubicBezTo>
                  <a:pt x="17453" y="982"/>
                  <a:pt x="17673" y="1202"/>
                  <a:pt x="17673" y="1473"/>
                </a:cubicBezTo>
                <a:cubicBezTo>
                  <a:pt x="17673" y="1473"/>
                  <a:pt x="17673" y="17182"/>
                  <a:pt x="17673" y="17182"/>
                </a:cubicBezTo>
                <a:close/>
                <a:moveTo>
                  <a:pt x="15709" y="15780"/>
                </a:moveTo>
                <a:lnTo>
                  <a:pt x="8836" y="13718"/>
                </a:lnTo>
                <a:lnTo>
                  <a:pt x="8836" y="4937"/>
                </a:lnTo>
                <a:lnTo>
                  <a:pt x="15709" y="2875"/>
                </a:lnTo>
                <a:cubicBezTo>
                  <a:pt x="15709" y="2875"/>
                  <a:pt x="15709" y="15780"/>
                  <a:pt x="15709" y="15780"/>
                </a:cubicBezTo>
                <a:close/>
                <a:moveTo>
                  <a:pt x="9479" y="19636"/>
                </a:moveTo>
                <a:lnTo>
                  <a:pt x="9697" y="20618"/>
                </a:lnTo>
                <a:lnTo>
                  <a:pt x="6775" y="20618"/>
                </a:lnTo>
                <a:lnTo>
                  <a:pt x="6558" y="19636"/>
                </a:lnTo>
                <a:cubicBezTo>
                  <a:pt x="6558" y="19636"/>
                  <a:pt x="9479" y="19636"/>
                  <a:pt x="9479" y="19636"/>
                </a:cubicBezTo>
                <a:close/>
                <a:moveTo>
                  <a:pt x="6339" y="18655"/>
                </a:moveTo>
                <a:lnTo>
                  <a:pt x="5356" y="14232"/>
                </a:lnTo>
                <a:lnTo>
                  <a:pt x="8176" y="14545"/>
                </a:lnTo>
                <a:lnTo>
                  <a:pt x="8360" y="14600"/>
                </a:lnTo>
                <a:lnTo>
                  <a:pt x="9260" y="18655"/>
                </a:lnTo>
                <a:cubicBezTo>
                  <a:pt x="9260" y="18655"/>
                  <a:pt x="6339" y="18655"/>
                  <a:pt x="6339" y="18655"/>
                </a:cubicBezTo>
                <a:close/>
                <a:moveTo>
                  <a:pt x="982" y="12764"/>
                </a:moveTo>
                <a:lnTo>
                  <a:pt x="982" y="10800"/>
                </a:lnTo>
                <a:lnTo>
                  <a:pt x="3436" y="10800"/>
                </a:lnTo>
                <a:cubicBezTo>
                  <a:pt x="3707" y="10800"/>
                  <a:pt x="3927" y="10581"/>
                  <a:pt x="3927" y="10309"/>
                </a:cubicBezTo>
                <a:cubicBezTo>
                  <a:pt x="3927" y="10038"/>
                  <a:pt x="3707" y="9818"/>
                  <a:pt x="3436" y="9818"/>
                </a:cubicBezTo>
                <a:lnTo>
                  <a:pt x="982" y="9818"/>
                </a:lnTo>
                <a:lnTo>
                  <a:pt x="982" y="8836"/>
                </a:lnTo>
                <a:lnTo>
                  <a:pt x="2455" y="8836"/>
                </a:lnTo>
                <a:cubicBezTo>
                  <a:pt x="2725" y="8836"/>
                  <a:pt x="2945" y="8617"/>
                  <a:pt x="2945" y="8345"/>
                </a:cubicBezTo>
                <a:cubicBezTo>
                  <a:pt x="2945" y="8075"/>
                  <a:pt x="2725" y="7855"/>
                  <a:pt x="2455" y="7855"/>
                </a:cubicBezTo>
                <a:lnTo>
                  <a:pt x="982" y="7855"/>
                </a:lnTo>
                <a:lnTo>
                  <a:pt x="982" y="5891"/>
                </a:lnTo>
                <a:lnTo>
                  <a:pt x="7855" y="5128"/>
                </a:lnTo>
                <a:lnTo>
                  <a:pt x="7855" y="13528"/>
                </a:lnTo>
                <a:cubicBezTo>
                  <a:pt x="7855" y="13528"/>
                  <a:pt x="982" y="12764"/>
                  <a:pt x="982" y="12764"/>
                </a:cubicBezTo>
                <a:close/>
                <a:moveTo>
                  <a:pt x="18655" y="6382"/>
                </a:moveTo>
                <a:lnTo>
                  <a:pt x="18655" y="1473"/>
                </a:lnTo>
                <a:cubicBezTo>
                  <a:pt x="18655" y="659"/>
                  <a:pt x="17995" y="0"/>
                  <a:pt x="17182" y="0"/>
                </a:cubicBezTo>
                <a:cubicBezTo>
                  <a:pt x="16368" y="0"/>
                  <a:pt x="15709" y="659"/>
                  <a:pt x="15709" y="1473"/>
                </a:cubicBezTo>
                <a:lnTo>
                  <a:pt x="15709" y="1850"/>
                </a:lnTo>
                <a:lnTo>
                  <a:pt x="8175" y="4110"/>
                </a:ln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12764"/>
                </a:lnTo>
                <a:cubicBezTo>
                  <a:pt x="0" y="13306"/>
                  <a:pt x="440" y="13745"/>
                  <a:pt x="982" y="13745"/>
                </a:cubicBezTo>
                <a:lnTo>
                  <a:pt x="4325" y="14117"/>
                </a:lnTo>
                <a:lnTo>
                  <a:pt x="5903" y="21216"/>
                </a:lnTo>
                <a:lnTo>
                  <a:pt x="5912" y="21214"/>
                </a:lnTo>
                <a:cubicBezTo>
                  <a:pt x="5961" y="21433"/>
                  <a:pt x="6148" y="21600"/>
                  <a:pt x="6382" y="21600"/>
                </a:cubicBezTo>
                <a:lnTo>
                  <a:pt x="10309" y="21600"/>
                </a:lnTo>
                <a:cubicBezTo>
                  <a:pt x="10580" y="21600"/>
                  <a:pt x="10800" y="21381"/>
                  <a:pt x="10800" y="21109"/>
                </a:cubicBezTo>
                <a:cubicBezTo>
                  <a:pt x="10800" y="21072"/>
                  <a:pt x="10787" y="21039"/>
                  <a:pt x="10779" y="21005"/>
                </a:cubicBezTo>
                <a:lnTo>
                  <a:pt x="10788" y="21003"/>
                </a:lnTo>
                <a:lnTo>
                  <a:pt x="9437" y="14923"/>
                </a:lnTo>
                <a:lnTo>
                  <a:pt x="15709" y="16805"/>
                </a:lnTo>
                <a:lnTo>
                  <a:pt x="15709" y="17182"/>
                </a:lnTo>
                <a:cubicBezTo>
                  <a:pt x="15709" y="17995"/>
                  <a:pt x="16368" y="18655"/>
                  <a:pt x="17182" y="18655"/>
                </a:cubicBezTo>
                <a:cubicBezTo>
                  <a:pt x="17995" y="18655"/>
                  <a:pt x="18655" y="17995"/>
                  <a:pt x="18655" y="17182"/>
                </a:cubicBezTo>
                <a:lnTo>
                  <a:pt x="18655" y="12273"/>
                </a:lnTo>
                <a:cubicBezTo>
                  <a:pt x="20281" y="12273"/>
                  <a:pt x="21600" y="10954"/>
                  <a:pt x="21600" y="9327"/>
                </a:cubicBezTo>
                <a:cubicBezTo>
                  <a:pt x="21600" y="7701"/>
                  <a:pt x="20281" y="6382"/>
                  <a:pt x="18655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6" name="Shape 2690"/>
          <p:cNvSpPr/>
          <p:nvPr/>
        </p:nvSpPr>
        <p:spPr>
          <a:xfrm>
            <a:off x="7854540" y="169569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1880"/>
                </a:moveTo>
                <a:cubicBezTo>
                  <a:pt x="20618" y="12476"/>
                  <a:pt x="20178" y="12960"/>
                  <a:pt x="19636" y="12960"/>
                </a:cubicBezTo>
                <a:lnTo>
                  <a:pt x="19636" y="8640"/>
                </a:lnTo>
                <a:cubicBezTo>
                  <a:pt x="20178" y="8640"/>
                  <a:pt x="20618" y="9124"/>
                  <a:pt x="20618" y="9720"/>
                </a:cubicBezTo>
                <a:cubicBezTo>
                  <a:pt x="20618" y="9720"/>
                  <a:pt x="20618" y="11880"/>
                  <a:pt x="20618" y="11880"/>
                </a:cubicBezTo>
                <a:close/>
                <a:moveTo>
                  <a:pt x="18655" y="19980"/>
                </a:moveTo>
                <a:cubicBezTo>
                  <a:pt x="18655" y="20279"/>
                  <a:pt x="18434" y="20520"/>
                  <a:pt x="18164" y="20520"/>
                </a:cubicBezTo>
                <a:cubicBezTo>
                  <a:pt x="17893" y="20520"/>
                  <a:pt x="17673" y="20279"/>
                  <a:pt x="17673" y="19980"/>
                </a:cubicBezTo>
                <a:lnTo>
                  <a:pt x="17673" y="1620"/>
                </a:lnTo>
                <a:cubicBezTo>
                  <a:pt x="17673" y="1322"/>
                  <a:pt x="17893" y="1080"/>
                  <a:pt x="18164" y="1080"/>
                </a:cubicBezTo>
                <a:cubicBezTo>
                  <a:pt x="18434" y="1080"/>
                  <a:pt x="18655" y="1322"/>
                  <a:pt x="18655" y="1620"/>
                </a:cubicBezTo>
                <a:cubicBezTo>
                  <a:pt x="18655" y="1620"/>
                  <a:pt x="18655" y="19980"/>
                  <a:pt x="18655" y="19980"/>
                </a:cubicBezTo>
                <a:close/>
                <a:moveTo>
                  <a:pt x="16691" y="18404"/>
                </a:moveTo>
                <a:lnTo>
                  <a:pt x="2944" y="13512"/>
                </a:lnTo>
                <a:cubicBezTo>
                  <a:pt x="2944" y="13508"/>
                  <a:pt x="2945" y="13504"/>
                  <a:pt x="2945" y="13500"/>
                </a:cubicBezTo>
                <a:lnTo>
                  <a:pt x="2945" y="8100"/>
                </a:lnTo>
                <a:cubicBezTo>
                  <a:pt x="2945" y="8096"/>
                  <a:pt x="2944" y="8093"/>
                  <a:pt x="2944" y="8089"/>
                </a:cubicBezTo>
                <a:lnTo>
                  <a:pt x="16691" y="3197"/>
                </a:lnTo>
                <a:cubicBezTo>
                  <a:pt x="16691" y="3197"/>
                  <a:pt x="16691" y="18404"/>
                  <a:pt x="16691" y="18404"/>
                </a:cubicBezTo>
                <a:close/>
                <a:moveTo>
                  <a:pt x="12480" y="18725"/>
                </a:moveTo>
                <a:cubicBezTo>
                  <a:pt x="12316" y="19294"/>
                  <a:pt x="11764" y="19608"/>
                  <a:pt x="11247" y="19428"/>
                </a:cubicBezTo>
                <a:lnTo>
                  <a:pt x="6102" y="17625"/>
                </a:lnTo>
                <a:cubicBezTo>
                  <a:pt x="5585" y="17444"/>
                  <a:pt x="5299" y="16837"/>
                  <a:pt x="5464" y="16269"/>
                </a:cubicBezTo>
                <a:lnTo>
                  <a:pt x="5654" y="15610"/>
                </a:lnTo>
                <a:lnTo>
                  <a:pt x="12661" y="18104"/>
                </a:lnTo>
                <a:cubicBezTo>
                  <a:pt x="12661" y="18104"/>
                  <a:pt x="12480" y="18725"/>
                  <a:pt x="12480" y="18725"/>
                </a:cubicBezTo>
                <a:close/>
                <a:moveTo>
                  <a:pt x="1964" y="13500"/>
                </a:moveTo>
                <a:lnTo>
                  <a:pt x="982" y="13500"/>
                </a:lnTo>
                <a:lnTo>
                  <a:pt x="982" y="8100"/>
                </a:lnTo>
                <a:lnTo>
                  <a:pt x="1964" y="8100"/>
                </a:lnTo>
                <a:cubicBezTo>
                  <a:pt x="1964" y="8100"/>
                  <a:pt x="1964" y="13500"/>
                  <a:pt x="1964" y="13500"/>
                </a:cubicBezTo>
                <a:close/>
                <a:moveTo>
                  <a:pt x="19636" y="7560"/>
                </a:moveTo>
                <a:lnTo>
                  <a:pt x="19636" y="1620"/>
                </a:lnTo>
                <a:cubicBezTo>
                  <a:pt x="19636" y="725"/>
                  <a:pt x="18977" y="0"/>
                  <a:pt x="18164" y="0"/>
                </a:cubicBezTo>
                <a:cubicBezTo>
                  <a:pt x="17350" y="0"/>
                  <a:pt x="16691" y="725"/>
                  <a:pt x="16691" y="1620"/>
                </a:cubicBezTo>
                <a:lnTo>
                  <a:pt x="16691" y="2062"/>
                </a:lnTo>
                <a:lnTo>
                  <a:pt x="2411" y="7144"/>
                </a:lnTo>
                <a:cubicBezTo>
                  <a:pt x="2276" y="7067"/>
                  <a:pt x="2126" y="7020"/>
                  <a:pt x="1964" y="7020"/>
                </a:cubicBezTo>
                <a:lnTo>
                  <a:pt x="982" y="7020"/>
                </a:lnTo>
                <a:cubicBezTo>
                  <a:pt x="440" y="7020"/>
                  <a:pt x="0" y="7504"/>
                  <a:pt x="0" y="8100"/>
                </a:cubicBezTo>
                <a:lnTo>
                  <a:pt x="0" y="13500"/>
                </a:lnTo>
                <a:cubicBezTo>
                  <a:pt x="0" y="14097"/>
                  <a:pt x="440" y="14580"/>
                  <a:pt x="982" y="14580"/>
                </a:cubicBezTo>
                <a:lnTo>
                  <a:pt x="1964" y="14580"/>
                </a:lnTo>
                <a:cubicBezTo>
                  <a:pt x="2126" y="14580"/>
                  <a:pt x="2276" y="14533"/>
                  <a:pt x="2411" y="14457"/>
                </a:cubicBezTo>
                <a:lnTo>
                  <a:pt x="4720" y="15278"/>
                </a:lnTo>
                <a:lnTo>
                  <a:pt x="4529" y="15941"/>
                </a:lnTo>
                <a:cubicBezTo>
                  <a:pt x="4199" y="17078"/>
                  <a:pt x="4770" y="18292"/>
                  <a:pt x="5803" y="18654"/>
                </a:cubicBezTo>
                <a:lnTo>
                  <a:pt x="10949" y="20456"/>
                </a:lnTo>
                <a:cubicBezTo>
                  <a:pt x="11983" y="20819"/>
                  <a:pt x="13087" y="20190"/>
                  <a:pt x="13416" y="19053"/>
                </a:cubicBezTo>
                <a:lnTo>
                  <a:pt x="13595" y="18437"/>
                </a:lnTo>
                <a:lnTo>
                  <a:pt x="16691" y="19538"/>
                </a:lnTo>
                <a:lnTo>
                  <a:pt x="16691" y="19980"/>
                </a:lnTo>
                <a:cubicBezTo>
                  <a:pt x="16691" y="20875"/>
                  <a:pt x="17350" y="21600"/>
                  <a:pt x="18164" y="21600"/>
                </a:cubicBezTo>
                <a:cubicBezTo>
                  <a:pt x="18977" y="21600"/>
                  <a:pt x="19636" y="20875"/>
                  <a:pt x="19636" y="19980"/>
                </a:cubicBezTo>
                <a:lnTo>
                  <a:pt x="19636" y="14040"/>
                </a:lnTo>
                <a:cubicBezTo>
                  <a:pt x="20721" y="14040"/>
                  <a:pt x="21600" y="13073"/>
                  <a:pt x="21600" y="11880"/>
                </a:cubicBezTo>
                <a:lnTo>
                  <a:pt x="21600" y="9720"/>
                </a:lnTo>
                <a:cubicBezTo>
                  <a:pt x="21600" y="8527"/>
                  <a:pt x="20721" y="7560"/>
                  <a:pt x="19636" y="756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7" name="Shape 2691"/>
          <p:cNvSpPr/>
          <p:nvPr/>
        </p:nvSpPr>
        <p:spPr>
          <a:xfrm>
            <a:off x="8451285" y="1682995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00" y="19924"/>
                </a:moveTo>
                <a:lnTo>
                  <a:pt x="12600" y="12476"/>
                </a:lnTo>
                <a:lnTo>
                  <a:pt x="19427" y="16200"/>
                </a:lnTo>
                <a:cubicBezTo>
                  <a:pt x="19427" y="16200"/>
                  <a:pt x="12600" y="19924"/>
                  <a:pt x="12600" y="19924"/>
                </a:cubicBezTo>
                <a:close/>
                <a:moveTo>
                  <a:pt x="12600" y="1676"/>
                </a:moveTo>
                <a:lnTo>
                  <a:pt x="19427" y="5400"/>
                </a:lnTo>
                <a:lnTo>
                  <a:pt x="12600" y="9124"/>
                </a:lnTo>
                <a:cubicBezTo>
                  <a:pt x="12600" y="9124"/>
                  <a:pt x="12600" y="1676"/>
                  <a:pt x="12600" y="1676"/>
                </a:cubicBezTo>
                <a:close/>
                <a:moveTo>
                  <a:pt x="21352" y="15862"/>
                </a:moveTo>
                <a:lnTo>
                  <a:pt x="21337" y="15854"/>
                </a:lnTo>
                <a:cubicBezTo>
                  <a:pt x="21336" y="15853"/>
                  <a:pt x="21335" y="15853"/>
                  <a:pt x="21335" y="15852"/>
                </a:cubicBezTo>
                <a:lnTo>
                  <a:pt x="12600" y="11088"/>
                </a:lnTo>
                <a:lnTo>
                  <a:pt x="12600" y="10512"/>
                </a:lnTo>
                <a:lnTo>
                  <a:pt x="21335" y="5748"/>
                </a:lnTo>
                <a:lnTo>
                  <a:pt x="21336" y="5747"/>
                </a:lnTo>
                <a:lnTo>
                  <a:pt x="21352" y="5739"/>
                </a:lnTo>
                <a:lnTo>
                  <a:pt x="21349" y="5738"/>
                </a:lnTo>
                <a:cubicBezTo>
                  <a:pt x="21503" y="5649"/>
                  <a:pt x="21600" y="5532"/>
                  <a:pt x="21600" y="5400"/>
                </a:cubicBezTo>
                <a:cubicBezTo>
                  <a:pt x="21600" y="5265"/>
                  <a:pt x="21499" y="5142"/>
                  <a:pt x="21336" y="5053"/>
                </a:cubicBezTo>
                <a:lnTo>
                  <a:pt x="12336" y="144"/>
                </a:lnTo>
                <a:cubicBezTo>
                  <a:pt x="12173" y="55"/>
                  <a:pt x="11948" y="0"/>
                  <a:pt x="11700" y="0"/>
                </a:cubicBezTo>
                <a:cubicBezTo>
                  <a:pt x="11203" y="0"/>
                  <a:pt x="10800" y="220"/>
                  <a:pt x="10800" y="491"/>
                </a:cubicBezTo>
                <a:lnTo>
                  <a:pt x="10800" y="10106"/>
                </a:lnTo>
                <a:lnTo>
                  <a:pt x="1552" y="5062"/>
                </a:lnTo>
                <a:lnTo>
                  <a:pt x="1549" y="5063"/>
                </a:lnTo>
                <a:cubicBezTo>
                  <a:pt x="1385" y="4969"/>
                  <a:pt x="1157" y="4909"/>
                  <a:pt x="900" y="4909"/>
                </a:cubicBezTo>
                <a:cubicBezTo>
                  <a:pt x="403" y="4909"/>
                  <a:pt x="0" y="5129"/>
                  <a:pt x="0" y="5400"/>
                </a:cubicBezTo>
                <a:cubicBezTo>
                  <a:pt x="0" y="5532"/>
                  <a:pt x="97" y="5649"/>
                  <a:pt x="251" y="5738"/>
                </a:cubicBezTo>
                <a:lnTo>
                  <a:pt x="248" y="5739"/>
                </a:lnTo>
                <a:lnTo>
                  <a:pt x="264" y="5747"/>
                </a:lnTo>
                <a:lnTo>
                  <a:pt x="264" y="5748"/>
                </a:lnTo>
                <a:lnTo>
                  <a:pt x="9527" y="10800"/>
                </a:lnTo>
                <a:lnTo>
                  <a:pt x="265" y="15852"/>
                </a:lnTo>
                <a:cubicBezTo>
                  <a:pt x="265" y="15853"/>
                  <a:pt x="264" y="15853"/>
                  <a:pt x="263" y="15854"/>
                </a:cubicBezTo>
                <a:lnTo>
                  <a:pt x="248" y="15862"/>
                </a:lnTo>
                <a:lnTo>
                  <a:pt x="251" y="15863"/>
                </a:lnTo>
                <a:cubicBezTo>
                  <a:pt x="97" y="15951"/>
                  <a:pt x="0" y="16069"/>
                  <a:pt x="0" y="16200"/>
                </a:cubicBezTo>
                <a:cubicBezTo>
                  <a:pt x="0" y="16471"/>
                  <a:pt x="403" y="16691"/>
                  <a:pt x="900" y="16691"/>
                </a:cubicBezTo>
                <a:cubicBezTo>
                  <a:pt x="1157" y="16691"/>
                  <a:pt x="1385" y="16631"/>
                  <a:pt x="1549" y="16537"/>
                </a:cubicBezTo>
                <a:lnTo>
                  <a:pt x="1552" y="16539"/>
                </a:lnTo>
                <a:lnTo>
                  <a:pt x="10800" y="11494"/>
                </a:lnTo>
                <a:lnTo>
                  <a:pt x="10800" y="21109"/>
                </a:lnTo>
                <a:cubicBezTo>
                  <a:pt x="10800" y="21380"/>
                  <a:pt x="11203" y="21600"/>
                  <a:pt x="11700" y="21600"/>
                </a:cubicBezTo>
                <a:cubicBezTo>
                  <a:pt x="11948" y="21600"/>
                  <a:pt x="12173" y="21546"/>
                  <a:pt x="12336" y="21456"/>
                </a:cubicBezTo>
                <a:lnTo>
                  <a:pt x="21336" y="16547"/>
                </a:lnTo>
                <a:cubicBezTo>
                  <a:pt x="21499" y="16458"/>
                  <a:pt x="21600" y="16336"/>
                  <a:pt x="21600" y="16200"/>
                </a:cubicBezTo>
                <a:cubicBezTo>
                  <a:pt x="21600" y="16069"/>
                  <a:pt x="21503" y="15951"/>
                  <a:pt x="21349" y="15863"/>
                </a:cubicBezTo>
                <a:cubicBezTo>
                  <a:pt x="21349" y="15863"/>
                  <a:pt x="21352" y="15862"/>
                  <a:pt x="21352" y="1586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8" name="Shape 2692"/>
          <p:cNvSpPr/>
          <p:nvPr/>
        </p:nvSpPr>
        <p:spPr>
          <a:xfrm>
            <a:off x="8946456" y="1682995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00" y="16691"/>
                </a:moveTo>
                <a:lnTo>
                  <a:pt x="15600" y="16691"/>
                </a:lnTo>
                <a:lnTo>
                  <a:pt x="15600" y="14727"/>
                </a:lnTo>
                <a:lnTo>
                  <a:pt x="13200" y="14727"/>
                </a:lnTo>
                <a:cubicBezTo>
                  <a:pt x="13200" y="14727"/>
                  <a:pt x="13200" y="16691"/>
                  <a:pt x="13200" y="16691"/>
                </a:cubicBezTo>
                <a:close/>
                <a:moveTo>
                  <a:pt x="9600" y="10800"/>
                </a:moveTo>
                <a:lnTo>
                  <a:pt x="12000" y="10800"/>
                </a:lnTo>
                <a:lnTo>
                  <a:pt x="12000" y="8836"/>
                </a:lnTo>
                <a:lnTo>
                  <a:pt x="9600" y="8836"/>
                </a:lnTo>
                <a:cubicBezTo>
                  <a:pt x="9600" y="8836"/>
                  <a:pt x="9600" y="10800"/>
                  <a:pt x="9600" y="10800"/>
                </a:cubicBezTo>
                <a:close/>
                <a:moveTo>
                  <a:pt x="13200" y="19636"/>
                </a:moveTo>
                <a:lnTo>
                  <a:pt x="15600" y="19636"/>
                </a:lnTo>
                <a:lnTo>
                  <a:pt x="15600" y="17673"/>
                </a:lnTo>
                <a:lnTo>
                  <a:pt x="13200" y="17673"/>
                </a:lnTo>
                <a:cubicBezTo>
                  <a:pt x="13200" y="17673"/>
                  <a:pt x="13200" y="19636"/>
                  <a:pt x="13200" y="19636"/>
                </a:cubicBezTo>
                <a:close/>
                <a:moveTo>
                  <a:pt x="13200" y="13745"/>
                </a:moveTo>
                <a:lnTo>
                  <a:pt x="15600" y="13745"/>
                </a:lnTo>
                <a:lnTo>
                  <a:pt x="15600" y="11782"/>
                </a:lnTo>
                <a:lnTo>
                  <a:pt x="13200" y="11782"/>
                </a:lnTo>
                <a:cubicBezTo>
                  <a:pt x="13200" y="11782"/>
                  <a:pt x="13200" y="13745"/>
                  <a:pt x="13200" y="13745"/>
                </a:cubicBezTo>
                <a:close/>
                <a:moveTo>
                  <a:pt x="16800" y="10800"/>
                </a:moveTo>
                <a:lnTo>
                  <a:pt x="19200" y="10800"/>
                </a:lnTo>
                <a:lnTo>
                  <a:pt x="19200" y="8836"/>
                </a:lnTo>
                <a:lnTo>
                  <a:pt x="16800" y="8836"/>
                </a:lnTo>
                <a:cubicBezTo>
                  <a:pt x="16800" y="8836"/>
                  <a:pt x="16800" y="10800"/>
                  <a:pt x="16800" y="10800"/>
                </a:cubicBezTo>
                <a:close/>
                <a:moveTo>
                  <a:pt x="20400" y="19636"/>
                </a:moveTo>
                <a:cubicBezTo>
                  <a:pt x="20400" y="20178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  <a:moveTo>
                  <a:pt x="13200" y="10800"/>
                </a:moveTo>
                <a:lnTo>
                  <a:pt x="15600" y="10800"/>
                </a:lnTo>
                <a:lnTo>
                  <a:pt x="15600" y="8836"/>
                </a:lnTo>
                <a:lnTo>
                  <a:pt x="13200" y="8836"/>
                </a:lnTo>
                <a:cubicBezTo>
                  <a:pt x="13200" y="8836"/>
                  <a:pt x="13200" y="10800"/>
                  <a:pt x="13200" y="10800"/>
                </a:cubicBezTo>
                <a:close/>
                <a:moveTo>
                  <a:pt x="3600" y="2945"/>
                </a:moveTo>
                <a:lnTo>
                  <a:pt x="18000" y="2945"/>
                </a:lnTo>
                <a:lnTo>
                  <a:pt x="18000" y="6873"/>
                </a:lnTo>
                <a:lnTo>
                  <a:pt x="3600" y="6873"/>
                </a:lnTo>
                <a:cubicBezTo>
                  <a:pt x="3600" y="6873"/>
                  <a:pt x="3600" y="2945"/>
                  <a:pt x="3600" y="2945"/>
                </a:cubicBezTo>
                <a:close/>
                <a:moveTo>
                  <a:pt x="2400" y="7855"/>
                </a:moveTo>
                <a:lnTo>
                  <a:pt x="19200" y="7855"/>
                </a:lnTo>
                <a:lnTo>
                  <a:pt x="19200" y="1964"/>
                </a:lnTo>
                <a:lnTo>
                  <a:pt x="2400" y="1964"/>
                </a:lnTo>
                <a:cubicBezTo>
                  <a:pt x="2400" y="1964"/>
                  <a:pt x="2400" y="7855"/>
                  <a:pt x="2400" y="7855"/>
                </a:cubicBezTo>
                <a:close/>
                <a:moveTo>
                  <a:pt x="9600" y="13745"/>
                </a:moveTo>
                <a:lnTo>
                  <a:pt x="12000" y="13745"/>
                </a:lnTo>
                <a:lnTo>
                  <a:pt x="12000" y="11782"/>
                </a:lnTo>
                <a:lnTo>
                  <a:pt x="9600" y="11782"/>
                </a:lnTo>
                <a:cubicBezTo>
                  <a:pt x="9600" y="11782"/>
                  <a:pt x="9600" y="13745"/>
                  <a:pt x="9600" y="13745"/>
                </a:cubicBezTo>
                <a:close/>
                <a:moveTo>
                  <a:pt x="16800" y="19636"/>
                </a:moveTo>
                <a:lnTo>
                  <a:pt x="19200" y="19636"/>
                </a:lnTo>
                <a:lnTo>
                  <a:pt x="19200" y="11782"/>
                </a:lnTo>
                <a:lnTo>
                  <a:pt x="16800" y="11782"/>
                </a:lnTo>
                <a:cubicBezTo>
                  <a:pt x="16800" y="11782"/>
                  <a:pt x="16800" y="19636"/>
                  <a:pt x="16800" y="19636"/>
                </a:cubicBezTo>
                <a:close/>
                <a:moveTo>
                  <a:pt x="2400" y="16691"/>
                </a:moveTo>
                <a:lnTo>
                  <a:pt x="4800" y="16691"/>
                </a:lnTo>
                <a:lnTo>
                  <a:pt x="4800" y="14727"/>
                </a:lnTo>
                <a:lnTo>
                  <a:pt x="2400" y="14727"/>
                </a:lnTo>
                <a:cubicBezTo>
                  <a:pt x="2400" y="14727"/>
                  <a:pt x="2400" y="16691"/>
                  <a:pt x="2400" y="16691"/>
                </a:cubicBezTo>
                <a:close/>
                <a:moveTo>
                  <a:pt x="2400" y="10800"/>
                </a:moveTo>
                <a:lnTo>
                  <a:pt x="4800" y="10800"/>
                </a:lnTo>
                <a:lnTo>
                  <a:pt x="4800" y="8836"/>
                </a:lnTo>
                <a:lnTo>
                  <a:pt x="2400" y="8836"/>
                </a:lnTo>
                <a:cubicBezTo>
                  <a:pt x="2400" y="8836"/>
                  <a:pt x="2400" y="10800"/>
                  <a:pt x="2400" y="10800"/>
                </a:cubicBezTo>
                <a:close/>
                <a:moveTo>
                  <a:pt x="2400" y="19636"/>
                </a:moveTo>
                <a:lnTo>
                  <a:pt x="4800" y="19636"/>
                </a:lnTo>
                <a:lnTo>
                  <a:pt x="4800" y="17673"/>
                </a:lnTo>
                <a:lnTo>
                  <a:pt x="2400" y="17673"/>
                </a:lnTo>
                <a:cubicBezTo>
                  <a:pt x="2400" y="17673"/>
                  <a:pt x="2400" y="19636"/>
                  <a:pt x="2400" y="19636"/>
                </a:cubicBezTo>
                <a:close/>
                <a:moveTo>
                  <a:pt x="2400" y="13745"/>
                </a:moveTo>
                <a:lnTo>
                  <a:pt x="4800" y="13745"/>
                </a:lnTo>
                <a:lnTo>
                  <a:pt x="4800" y="11782"/>
                </a:lnTo>
                <a:lnTo>
                  <a:pt x="2400" y="11782"/>
                </a:lnTo>
                <a:cubicBezTo>
                  <a:pt x="2400" y="11782"/>
                  <a:pt x="2400" y="13745"/>
                  <a:pt x="2400" y="13745"/>
                </a:cubicBezTo>
                <a:close/>
                <a:moveTo>
                  <a:pt x="9600" y="16691"/>
                </a:moveTo>
                <a:lnTo>
                  <a:pt x="12000" y="16691"/>
                </a:lnTo>
                <a:lnTo>
                  <a:pt x="12000" y="14727"/>
                </a:lnTo>
                <a:lnTo>
                  <a:pt x="9600" y="14727"/>
                </a:lnTo>
                <a:cubicBezTo>
                  <a:pt x="9600" y="14727"/>
                  <a:pt x="9600" y="16691"/>
                  <a:pt x="9600" y="16691"/>
                </a:cubicBezTo>
                <a:close/>
                <a:moveTo>
                  <a:pt x="6000" y="19636"/>
                </a:moveTo>
                <a:lnTo>
                  <a:pt x="8400" y="19636"/>
                </a:lnTo>
                <a:lnTo>
                  <a:pt x="8400" y="17673"/>
                </a:lnTo>
                <a:lnTo>
                  <a:pt x="6000" y="17673"/>
                </a:lnTo>
                <a:cubicBezTo>
                  <a:pt x="6000" y="17673"/>
                  <a:pt x="6000" y="19636"/>
                  <a:pt x="6000" y="19636"/>
                </a:cubicBezTo>
                <a:close/>
                <a:moveTo>
                  <a:pt x="9600" y="19636"/>
                </a:moveTo>
                <a:lnTo>
                  <a:pt x="12000" y="19636"/>
                </a:lnTo>
                <a:lnTo>
                  <a:pt x="12000" y="17673"/>
                </a:lnTo>
                <a:lnTo>
                  <a:pt x="9600" y="17673"/>
                </a:lnTo>
                <a:cubicBezTo>
                  <a:pt x="9600" y="17673"/>
                  <a:pt x="9600" y="19636"/>
                  <a:pt x="9600" y="19636"/>
                </a:cubicBezTo>
                <a:close/>
                <a:moveTo>
                  <a:pt x="6000" y="16691"/>
                </a:moveTo>
                <a:lnTo>
                  <a:pt x="8400" y="16691"/>
                </a:lnTo>
                <a:lnTo>
                  <a:pt x="8400" y="14727"/>
                </a:lnTo>
                <a:lnTo>
                  <a:pt x="6000" y="14727"/>
                </a:lnTo>
                <a:cubicBezTo>
                  <a:pt x="6000" y="14727"/>
                  <a:pt x="6000" y="16691"/>
                  <a:pt x="6000" y="16691"/>
                </a:cubicBezTo>
                <a:close/>
                <a:moveTo>
                  <a:pt x="6000" y="13745"/>
                </a:moveTo>
                <a:lnTo>
                  <a:pt x="8400" y="13745"/>
                </a:lnTo>
                <a:lnTo>
                  <a:pt x="8400" y="11782"/>
                </a:lnTo>
                <a:lnTo>
                  <a:pt x="6000" y="11782"/>
                </a:lnTo>
                <a:cubicBezTo>
                  <a:pt x="6000" y="11782"/>
                  <a:pt x="6000" y="13745"/>
                  <a:pt x="6000" y="13745"/>
                </a:cubicBezTo>
                <a:close/>
                <a:moveTo>
                  <a:pt x="6000" y="10800"/>
                </a:moveTo>
                <a:lnTo>
                  <a:pt x="8400" y="10800"/>
                </a:lnTo>
                <a:lnTo>
                  <a:pt x="8400" y="8836"/>
                </a:lnTo>
                <a:lnTo>
                  <a:pt x="6000" y="8836"/>
                </a:lnTo>
                <a:cubicBezTo>
                  <a:pt x="6000" y="8836"/>
                  <a:pt x="6000" y="10800"/>
                  <a:pt x="6000" y="108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9" name="Shape 2693"/>
          <p:cNvSpPr/>
          <p:nvPr/>
        </p:nvSpPr>
        <p:spPr>
          <a:xfrm>
            <a:off x="9454324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82" y="11782"/>
                </a:moveTo>
                <a:lnTo>
                  <a:pt x="9818" y="11782"/>
                </a:lnTo>
                <a:lnTo>
                  <a:pt x="9818" y="13745"/>
                </a:lnTo>
                <a:lnTo>
                  <a:pt x="11782" y="13745"/>
                </a:lnTo>
                <a:cubicBezTo>
                  <a:pt x="11782" y="13745"/>
                  <a:pt x="11782" y="11782"/>
                  <a:pt x="11782" y="11782"/>
                </a:cubicBezTo>
                <a:close/>
                <a:moveTo>
                  <a:pt x="7855" y="17673"/>
                </a:moveTo>
                <a:lnTo>
                  <a:pt x="9818" y="17673"/>
                </a:lnTo>
                <a:lnTo>
                  <a:pt x="9818" y="16691"/>
                </a:lnTo>
                <a:lnTo>
                  <a:pt x="7855" y="16691"/>
                </a:lnTo>
                <a:cubicBezTo>
                  <a:pt x="7855" y="16691"/>
                  <a:pt x="7855" y="17673"/>
                  <a:pt x="7855" y="17673"/>
                </a:cubicBezTo>
                <a:close/>
                <a:moveTo>
                  <a:pt x="11782" y="17673"/>
                </a:moveTo>
                <a:lnTo>
                  <a:pt x="13745" y="17673"/>
                </a:lnTo>
                <a:lnTo>
                  <a:pt x="13745" y="16691"/>
                </a:lnTo>
                <a:lnTo>
                  <a:pt x="11782" y="16691"/>
                </a:lnTo>
                <a:cubicBezTo>
                  <a:pt x="11782" y="16691"/>
                  <a:pt x="11782" y="17673"/>
                  <a:pt x="11782" y="17673"/>
                </a:cubicBezTo>
                <a:close/>
                <a:moveTo>
                  <a:pt x="12764" y="8836"/>
                </a:moveTo>
                <a:cubicBezTo>
                  <a:pt x="12492" y="8836"/>
                  <a:pt x="12273" y="9056"/>
                  <a:pt x="12273" y="9327"/>
                </a:cubicBezTo>
                <a:cubicBezTo>
                  <a:pt x="12273" y="9599"/>
                  <a:pt x="12492" y="9818"/>
                  <a:pt x="12764" y="9818"/>
                </a:cubicBezTo>
                <a:cubicBezTo>
                  <a:pt x="13035" y="9818"/>
                  <a:pt x="13255" y="9599"/>
                  <a:pt x="13255" y="9327"/>
                </a:cubicBezTo>
                <a:cubicBezTo>
                  <a:pt x="13255" y="9056"/>
                  <a:pt x="13035" y="8836"/>
                  <a:pt x="12764" y="8836"/>
                </a:cubicBezTo>
                <a:moveTo>
                  <a:pt x="3927" y="12764"/>
                </a:moveTo>
                <a:cubicBezTo>
                  <a:pt x="3927" y="11679"/>
                  <a:pt x="4806" y="10800"/>
                  <a:pt x="5891" y="10800"/>
                </a:cubicBezTo>
                <a:cubicBezTo>
                  <a:pt x="6975" y="10800"/>
                  <a:pt x="7855" y="11679"/>
                  <a:pt x="7855" y="12764"/>
                </a:cubicBezTo>
                <a:cubicBezTo>
                  <a:pt x="7855" y="13848"/>
                  <a:pt x="6975" y="14727"/>
                  <a:pt x="5891" y="14727"/>
                </a:cubicBezTo>
                <a:cubicBezTo>
                  <a:pt x="4806" y="14727"/>
                  <a:pt x="3927" y="13848"/>
                  <a:pt x="3927" y="12764"/>
                </a:cubicBezTo>
                <a:moveTo>
                  <a:pt x="17673" y="12764"/>
                </a:moveTo>
                <a:cubicBezTo>
                  <a:pt x="17673" y="13848"/>
                  <a:pt x="16794" y="14727"/>
                  <a:pt x="15709" y="14727"/>
                </a:cubicBezTo>
                <a:cubicBezTo>
                  <a:pt x="14625" y="14727"/>
                  <a:pt x="13745" y="13848"/>
                  <a:pt x="13745" y="12764"/>
                </a:cubicBezTo>
                <a:cubicBezTo>
                  <a:pt x="13745" y="11679"/>
                  <a:pt x="14625" y="10800"/>
                  <a:pt x="15709" y="10800"/>
                </a:cubicBezTo>
                <a:cubicBezTo>
                  <a:pt x="16794" y="10800"/>
                  <a:pt x="17673" y="11679"/>
                  <a:pt x="17673" y="12764"/>
                </a:cubicBezTo>
                <a:moveTo>
                  <a:pt x="20618" y="8836"/>
                </a:moveTo>
                <a:lnTo>
                  <a:pt x="19145" y="8836"/>
                </a:lnTo>
                <a:cubicBezTo>
                  <a:pt x="18874" y="8836"/>
                  <a:pt x="18655" y="9056"/>
                  <a:pt x="18655" y="9327"/>
                </a:cubicBezTo>
                <a:cubicBezTo>
                  <a:pt x="18655" y="9599"/>
                  <a:pt x="18874" y="9818"/>
                  <a:pt x="19145" y="9818"/>
                </a:cubicBezTo>
                <a:lnTo>
                  <a:pt x="20618" y="9818"/>
                </a:lnTo>
                <a:lnTo>
                  <a:pt x="20618" y="12273"/>
                </a:lnTo>
                <a:lnTo>
                  <a:pt x="18605" y="12273"/>
                </a:lnTo>
                <a:cubicBezTo>
                  <a:pt x="18370" y="10881"/>
                  <a:pt x="17167" y="9818"/>
                  <a:pt x="15709" y="9818"/>
                </a:cubicBezTo>
                <a:cubicBezTo>
                  <a:pt x="14082" y="9818"/>
                  <a:pt x="12764" y="11137"/>
                  <a:pt x="12764" y="12764"/>
                </a:cubicBezTo>
                <a:cubicBezTo>
                  <a:pt x="12764" y="14390"/>
                  <a:pt x="14082" y="15709"/>
                  <a:pt x="15709" y="15709"/>
                </a:cubicBezTo>
                <a:cubicBezTo>
                  <a:pt x="17167" y="15709"/>
                  <a:pt x="18370" y="14646"/>
                  <a:pt x="18605" y="13255"/>
                </a:cubicBezTo>
                <a:lnTo>
                  <a:pt x="20618" y="13255"/>
                </a:lnTo>
                <a:lnTo>
                  <a:pt x="20618" y="18655"/>
                </a:lnTo>
                <a:lnTo>
                  <a:pt x="982" y="18655"/>
                </a:lnTo>
                <a:lnTo>
                  <a:pt x="982" y="13255"/>
                </a:lnTo>
                <a:lnTo>
                  <a:pt x="2995" y="13255"/>
                </a:lnTo>
                <a:cubicBezTo>
                  <a:pt x="3230" y="14646"/>
                  <a:pt x="4433" y="15709"/>
                  <a:pt x="5891" y="15709"/>
                </a:cubicBezTo>
                <a:cubicBezTo>
                  <a:pt x="7517" y="15709"/>
                  <a:pt x="8836" y="14390"/>
                  <a:pt x="8836" y="12764"/>
                </a:cubicBezTo>
                <a:cubicBezTo>
                  <a:pt x="8836" y="11137"/>
                  <a:pt x="7517" y="9818"/>
                  <a:pt x="5891" y="9818"/>
                </a:cubicBezTo>
                <a:cubicBezTo>
                  <a:pt x="4433" y="9818"/>
                  <a:pt x="3230" y="10881"/>
                  <a:pt x="2995" y="12273"/>
                </a:cubicBezTo>
                <a:lnTo>
                  <a:pt x="982" y="12273"/>
                </a:lnTo>
                <a:lnTo>
                  <a:pt x="982" y="9818"/>
                </a:lnTo>
                <a:lnTo>
                  <a:pt x="2455" y="9818"/>
                </a:lnTo>
                <a:cubicBezTo>
                  <a:pt x="2726" y="9818"/>
                  <a:pt x="2945" y="9599"/>
                  <a:pt x="2945" y="9327"/>
                </a:cubicBezTo>
                <a:cubicBezTo>
                  <a:pt x="2945" y="9056"/>
                  <a:pt x="2726" y="8836"/>
                  <a:pt x="2455" y="8836"/>
                </a:cubicBezTo>
                <a:lnTo>
                  <a:pt x="982" y="8836"/>
                </a:lnTo>
                <a:lnTo>
                  <a:pt x="982" y="7855"/>
                </a:lnTo>
                <a:cubicBezTo>
                  <a:pt x="982" y="7313"/>
                  <a:pt x="1421" y="6873"/>
                  <a:pt x="1964" y="6873"/>
                </a:cubicBezTo>
                <a:lnTo>
                  <a:pt x="19636" y="6873"/>
                </a:lnTo>
                <a:cubicBezTo>
                  <a:pt x="20178" y="6873"/>
                  <a:pt x="20618" y="7313"/>
                  <a:pt x="20618" y="7855"/>
                </a:cubicBezTo>
                <a:cubicBezTo>
                  <a:pt x="20618" y="7855"/>
                  <a:pt x="20618" y="8836"/>
                  <a:pt x="20618" y="8836"/>
                </a:cubicBezTo>
                <a:close/>
                <a:moveTo>
                  <a:pt x="19636" y="20618"/>
                </a:move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20618" y="19636"/>
                </a:lnTo>
                <a:cubicBezTo>
                  <a:pt x="20618" y="20178"/>
                  <a:pt x="20178" y="20618"/>
                  <a:pt x="19636" y="20618"/>
                </a:cubicBezTo>
                <a:moveTo>
                  <a:pt x="5891" y="4909"/>
                </a:moveTo>
                <a:lnTo>
                  <a:pt x="15709" y="4909"/>
                </a:lnTo>
                <a:lnTo>
                  <a:pt x="15709" y="5891"/>
                </a:lnTo>
                <a:lnTo>
                  <a:pt x="5891" y="5891"/>
                </a:lnTo>
                <a:cubicBezTo>
                  <a:pt x="5891" y="5891"/>
                  <a:pt x="5891" y="4909"/>
                  <a:pt x="5891" y="4909"/>
                </a:cubicBezTo>
                <a:close/>
                <a:moveTo>
                  <a:pt x="19636" y="5891"/>
                </a:moveTo>
                <a:lnTo>
                  <a:pt x="19636" y="2855"/>
                </a:lnTo>
                <a:cubicBezTo>
                  <a:pt x="20207" y="2653"/>
                  <a:pt x="20618" y="2113"/>
                  <a:pt x="20618" y="1473"/>
                </a:cubicBezTo>
                <a:cubicBezTo>
                  <a:pt x="20618" y="659"/>
                  <a:pt x="19959" y="0"/>
                  <a:pt x="19145" y="0"/>
                </a:cubicBezTo>
                <a:cubicBezTo>
                  <a:pt x="18332" y="0"/>
                  <a:pt x="17673" y="659"/>
                  <a:pt x="17673" y="1473"/>
                </a:cubicBezTo>
                <a:cubicBezTo>
                  <a:pt x="17673" y="2113"/>
                  <a:pt x="18084" y="2653"/>
                  <a:pt x="18655" y="2855"/>
                </a:cubicBezTo>
                <a:lnTo>
                  <a:pt x="18655" y="5891"/>
                </a:lnTo>
                <a:lnTo>
                  <a:pt x="16691" y="5891"/>
                </a:lnTo>
                <a:lnTo>
                  <a:pt x="16691" y="4909"/>
                </a:lnTo>
                <a:cubicBezTo>
                  <a:pt x="16691" y="4367"/>
                  <a:pt x="16251" y="3927"/>
                  <a:pt x="15709" y="3927"/>
                </a:cubicBezTo>
                <a:lnTo>
                  <a:pt x="5891" y="3927"/>
                </a:lnTo>
                <a:cubicBezTo>
                  <a:pt x="5348" y="3927"/>
                  <a:pt x="4909" y="4367"/>
                  <a:pt x="4909" y="4909"/>
                </a:cubicBezTo>
                <a:lnTo>
                  <a:pt x="4909" y="5891"/>
                </a:lnTo>
                <a:lnTo>
                  <a:pt x="1964" y="5891"/>
                </a:lnTo>
                <a:cubicBezTo>
                  <a:pt x="879" y="5891"/>
                  <a:pt x="0" y="6770"/>
                  <a:pt x="0" y="785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7855"/>
                </a:lnTo>
                <a:cubicBezTo>
                  <a:pt x="21600" y="6770"/>
                  <a:pt x="20721" y="5891"/>
                  <a:pt x="19636" y="5891"/>
                </a:cubicBezTo>
                <a:moveTo>
                  <a:pt x="10800" y="9818"/>
                </a:moveTo>
                <a:cubicBezTo>
                  <a:pt x="11071" y="9818"/>
                  <a:pt x="11291" y="9599"/>
                  <a:pt x="11291" y="9327"/>
                </a:cubicBezTo>
                <a:cubicBezTo>
                  <a:pt x="11291" y="9056"/>
                  <a:pt x="11071" y="8836"/>
                  <a:pt x="10800" y="8836"/>
                </a:cubicBezTo>
                <a:cubicBezTo>
                  <a:pt x="10529" y="8836"/>
                  <a:pt x="10309" y="9056"/>
                  <a:pt x="10309" y="9327"/>
                </a:cubicBezTo>
                <a:cubicBezTo>
                  <a:pt x="10309" y="9599"/>
                  <a:pt x="10529" y="9818"/>
                  <a:pt x="10800" y="9818"/>
                </a:cubicBezTo>
                <a:moveTo>
                  <a:pt x="9327" y="9327"/>
                </a:moveTo>
                <a:cubicBezTo>
                  <a:pt x="9327" y="9056"/>
                  <a:pt x="9108" y="8836"/>
                  <a:pt x="8836" y="8836"/>
                </a:cubicBezTo>
                <a:cubicBezTo>
                  <a:pt x="8565" y="8836"/>
                  <a:pt x="8345" y="9056"/>
                  <a:pt x="8345" y="9327"/>
                </a:cubicBezTo>
                <a:cubicBezTo>
                  <a:pt x="8345" y="9599"/>
                  <a:pt x="8565" y="9818"/>
                  <a:pt x="8836" y="9818"/>
                </a:cubicBezTo>
                <a:cubicBezTo>
                  <a:pt x="9108" y="9818"/>
                  <a:pt x="9327" y="9599"/>
                  <a:pt x="9327" y="93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0" name="Shape 2694"/>
          <p:cNvSpPr/>
          <p:nvPr/>
        </p:nvSpPr>
        <p:spPr>
          <a:xfrm>
            <a:off x="9987585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538" y="14727"/>
                </a:moveTo>
                <a:cubicBezTo>
                  <a:pt x="13628" y="14411"/>
                  <a:pt x="13690" y="14083"/>
                  <a:pt x="13721" y="13745"/>
                </a:cubicBezTo>
                <a:lnTo>
                  <a:pt x="2970" y="13745"/>
                </a:lnTo>
                <a:cubicBezTo>
                  <a:pt x="3001" y="14083"/>
                  <a:pt x="3063" y="14411"/>
                  <a:pt x="3153" y="14727"/>
                </a:cubicBezTo>
                <a:cubicBezTo>
                  <a:pt x="3153" y="14727"/>
                  <a:pt x="13538" y="14727"/>
                  <a:pt x="13538" y="14727"/>
                </a:cubicBezTo>
                <a:close/>
                <a:moveTo>
                  <a:pt x="18655" y="12764"/>
                </a:moveTo>
                <a:cubicBezTo>
                  <a:pt x="18383" y="12764"/>
                  <a:pt x="18164" y="12984"/>
                  <a:pt x="18164" y="13255"/>
                </a:cubicBezTo>
                <a:cubicBezTo>
                  <a:pt x="18164" y="13526"/>
                  <a:pt x="18383" y="13745"/>
                  <a:pt x="18655" y="13745"/>
                </a:cubicBezTo>
                <a:cubicBezTo>
                  <a:pt x="18926" y="13745"/>
                  <a:pt x="19145" y="13526"/>
                  <a:pt x="19145" y="13255"/>
                </a:cubicBezTo>
                <a:cubicBezTo>
                  <a:pt x="19145" y="12984"/>
                  <a:pt x="18926" y="12764"/>
                  <a:pt x="18655" y="12764"/>
                </a:cubicBezTo>
                <a:moveTo>
                  <a:pt x="18655" y="8836"/>
                </a:moveTo>
                <a:cubicBezTo>
                  <a:pt x="18112" y="8836"/>
                  <a:pt x="17673" y="9276"/>
                  <a:pt x="17673" y="9818"/>
                </a:cubicBezTo>
                <a:cubicBezTo>
                  <a:pt x="17673" y="10360"/>
                  <a:pt x="18112" y="10800"/>
                  <a:pt x="18655" y="10800"/>
                </a:cubicBezTo>
                <a:cubicBezTo>
                  <a:pt x="19197" y="10800"/>
                  <a:pt x="19636" y="10360"/>
                  <a:pt x="19636" y="9818"/>
                </a:cubicBezTo>
                <a:cubicBezTo>
                  <a:pt x="19636" y="9276"/>
                  <a:pt x="19197" y="8836"/>
                  <a:pt x="18655" y="8836"/>
                </a:cubicBezTo>
                <a:moveTo>
                  <a:pt x="20618" y="19636"/>
                </a:moveTo>
                <a:cubicBezTo>
                  <a:pt x="20618" y="20178"/>
                  <a:pt x="20179" y="20618"/>
                  <a:pt x="19636" y="20618"/>
                </a:cubicBezTo>
                <a:lnTo>
                  <a:pt x="16691" y="20618"/>
                </a:lnTo>
                <a:lnTo>
                  <a:pt x="16691" y="5891"/>
                </a:lnTo>
                <a:lnTo>
                  <a:pt x="19636" y="5891"/>
                </a:lnTo>
                <a:cubicBezTo>
                  <a:pt x="20179" y="5891"/>
                  <a:pt x="20618" y="6331"/>
                  <a:pt x="20618" y="6873"/>
                </a:cubicBezTo>
                <a:cubicBezTo>
                  <a:pt x="20618" y="6873"/>
                  <a:pt x="20618" y="19636"/>
                  <a:pt x="20618" y="19636"/>
                </a:cubicBezTo>
                <a:close/>
                <a:moveTo>
                  <a:pt x="15709" y="20618"/>
                </a:move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6873"/>
                </a:lnTo>
                <a:cubicBezTo>
                  <a:pt x="982" y="6331"/>
                  <a:pt x="1421" y="5891"/>
                  <a:pt x="1964" y="5891"/>
                </a:cubicBezTo>
                <a:lnTo>
                  <a:pt x="15709" y="5891"/>
                </a:lnTo>
                <a:cubicBezTo>
                  <a:pt x="15709" y="5891"/>
                  <a:pt x="15709" y="20618"/>
                  <a:pt x="15709" y="20618"/>
                </a:cubicBezTo>
                <a:close/>
                <a:moveTo>
                  <a:pt x="19636" y="4909"/>
                </a:moveTo>
                <a:lnTo>
                  <a:pt x="4909" y="4909"/>
                </a:lnTo>
                <a:lnTo>
                  <a:pt x="4909" y="2855"/>
                </a:lnTo>
                <a:cubicBezTo>
                  <a:pt x="5480" y="2653"/>
                  <a:pt x="5891" y="2113"/>
                  <a:pt x="5891" y="1473"/>
                </a:cubicBezTo>
                <a:cubicBezTo>
                  <a:pt x="5891" y="659"/>
                  <a:pt x="5231" y="0"/>
                  <a:pt x="4418" y="0"/>
                </a:cubicBezTo>
                <a:cubicBezTo>
                  <a:pt x="3605" y="0"/>
                  <a:pt x="2945" y="659"/>
                  <a:pt x="2945" y="1473"/>
                </a:cubicBezTo>
                <a:cubicBezTo>
                  <a:pt x="2945" y="2113"/>
                  <a:pt x="3357" y="2653"/>
                  <a:pt x="3927" y="2855"/>
                </a:cubicBezTo>
                <a:lnTo>
                  <a:pt x="3927" y="4909"/>
                </a:lnTo>
                <a:lnTo>
                  <a:pt x="1964" y="4909"/>
                </a:lnTo>
                <a:cubicBezTo>
                  <a:pt x="879" y="4909"/>
                  <a:pt x="0" y="5788"/>
                  <a:pt x="0" y="6873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6873"/>
                </a:lnTo>
                <a:cubicBezTo>
                  <a:pt x="21600" y="5788"/>
                  <a:pt x="20721" y="4909"/>
                  <a:pt x="19636" y="4909"/>
                </a:cubicBezTo>
                <a:moveTo>
                  <a:pt x="18655" y="15709"/>
                </a:moveTo>
                <a:cubicBezTo>
                  <a:pt x="18383" y="15709"/>
                  <a:pt x="18164" y="15929"/>
                  <a:pt x="18164" y="16200"/>
                </a:cubicBezTo>
                <a:cubicBezTo>
                  <a:pt x="18164" y="16471"/>
                  <a:pt x="18383" y="16691"/>
                  <a:pt x="18655" y="16691"/>
                </a:cubicBezTo>
                <a:cubicBezTo>
                  <a:pt x="18926" y="16691"/>
                  <a:pt x="19145" y="16471"/>
                  <a:pt x="19145" y="16200"/>
                </a:cubicBezTo>
                <a:cubicBezTo>
                  <a:pt x="19145" y="15929"/>
                  <a:pt x="18926" y="15709"/>
                  <a:pt x="18655" y="15709"/>
                </a:cubicBezTo>
                <a:moveTo>
                  <a:pt x="4199" y="16691"/>
                </a:moveTo>
                <a:lnTo>
                  <a:pt x="12492" y="16691"/>
                </a:lnTo>
                <a:cubicBezTo>
                  <a:pt x="12744" y="16387"/>
                  <a:pt x="12971" y="16064"/>
                  <a:pt x="13152" y="15709"/>
                </a:cubicBezTo>
                <a:lnTo>
                  <a:pt x="3539" y="15709"/>
                </a:lnTo>
                <a:cubicBezTo>
                  <a:pt x="3720" y="16064"/>
                  <a:pt x="3947" y="16387"/>
                  <a:pt x="4199" y="16691"/>
                </a:cubicBezTo>
                <a:moveTo>
                  <a:pt x="8345" y="7855"/>
                </a:moveTo>
                <a:cubicBezTo>
                  <a:pt x="7196" y="7855"/>
                  <a:pt x="6138" y="8224"/>
                  <a:pt x="5263" y="8836"/>
                </a:cubicBezTo>
                <a:lnTo>
                  <a:pt x="11428" y="8836"/>
                </a:lnTo>
                <a:cubicBezTo>
                  <a:pt x="10553" y="8224"/>
                  <a:pt x="9495" y="7855"/>
                  <a:pt x="8345" y="7855"/>
                </a:cubicBezTo>
                <a:moveTo>
                  <a:pt x="8345" y="18655"/>
                </a:moveTo>
                <a:cubicBezTo>
                  <a:pt x="9495" y="18655"/>
                  <a:pt x="10553" y="18285"/>
                  <a:pt x="11428" y="17673"/>
                </a:cubicBezTo>
                <a:lnTo>
                  <a:pt x="5263" y="17673"/>
                </a:lnTo>
                <a:cubicBezTo>
                  <a:pt x="6138" y="18285"/>
                  <a:pt x="7196" y="18655"/>
                  <a:pt x="8345" y="18655"/>
                </a:cubicBezTo>
                <a:moveTo>
                  <a:pt x="12492" y="9818"/>
                </a:moveTo>
                <a:lnTo>
                  <a:pt x="4199" y="9818"/>
                </a:lnTo>
                <a:cubicBezTo>
                  <a:pt x="3947" y="10122"/>
                  <a:pt x="3720" y="10446"/>
                  <a:pt x="3539" y="10800"/>
                </a:cubicBezTo>
                <a:lnTo>
                  <a:pt x="13152" y="10800"/>
                </a:lnTo>
                <a:cubicBezTo>
                  <a:pt x="12971" y="10446"/>
                  <a:pt x="12744" y="10122"/>
                  <a:pt x="12492" y="9818"/>
                </a:cubicBezTo>
                <a:moveTo>
                  <a:pt x="13538" y="11782"/>
                </a:moveTo>
                <a:lnTo>
                  <a:pt x="3153" y="11782"/>
                </a:lnTo>
                <a:cubicBezTo>
                  <a:pt x="3063" y="12098"/>
                  <a:pt x="3001" y="12427"/>
                  <a:pt x="2970" y="12764"/>
                </a:cubicBezTo>
                <a:lnTo>
                  <a:pt x="13721" y="12764"/>
                </a:lnTo>
                <a:cubicBezTo>
                  <a:pt x="13690" y="12427"/>
                  <a:pt x="13628" y="12098"/>
                  <a:pt x="13538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1" name="Shape 2695"/>
          <p:cNvSpPr/>
          <p:nvPr/>
        </p:nvSpPr>
        <p:spPr>
          <a:xfrm>
            <a:off x="10520846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5218"/>
                </a:moveTo>
                <a:cubicBezTo>
                  <a:pt x="14727" y="15490"/>
                  <a:pt x="14947" y="15709"/>
                  <a:pt x="15218" y="15709"/>
                </a:cubicBezTo>
                <a:cubicBezTo>
                  <a:pt x="15490" y="15709"/>
                  <a:pt x="15709" y="15490"/>
                  <a:pt x="15709" y="15218"/>
                </a:cubicBezTo>
                <a:cubicBezTo>
                  <a:pt x="15709" y="14947"/>
                  <a:pt x="15490" y="14727"/>
                  <a:pt x="15218" y="14727"/>
                </a:cubicBezTo>
                <a:cubicBezTo>
                  <a:pt x="14947" y="14727"/>
                  <a:pt x="14727" y="14947"/>
                  <a:pt x="14727" y="15218"/>
                </a:cubicBezTo>
                <a:moveTo>
                  <a:pt x="20618" y="12764"/>
                </a:moveTo>
                <a:lnTo>
                  <a:pt x="17673" y="12764"/>
                </a:lnTo>
                <a:lnTo>
                  <a:pt x="17673" y="3927"/>
                </a:lnTo>
                <a:lnTo>
                  <a:pt x="3927" y="3927"/>
                </a:lnTo>
                <a:lnTo>
                  <a:pt x="3927" y="9510"/>
                </a:lnTo>
                <a:cubicBezTo>
                  <a:pt x="3308" y="10442"/>
                  <a:pt x="2945" y="11560"/>
                  <a:pt x="2945" y="12764"/>
                </a:cubicBezTo>
                <a:lnTo>
                  <a:pt x="982" y="12764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2764"/>
                  <a:pt x="20618" y="12764"/>
                </a:cubicBezTo>
                <a:close/>
                <a:moveTo>
                  <a:pt x="9327" y="12764"/>
                </a:moveTo>
                <a:cubicBezTo>
                  <a:pt x="9327" y="13035"/>
                  <a:pt x="9108" y="13255"/>
                  <a:pt x="8836" y="13255"/>
                </a:cubicBezTo>
                <a:cubicBezTo>
                  <a:pt x="8565" y="13255"/>
                  <a:pt x="8345" y="13035"/>
                  <a:pt x="8345" y="12764"/>
                </a:cubicBezTo>
                <a:cubicBezTo>
                  <a:pt x="8345" y="12493"/>
                  <a:pt x="8565" y="12273"/>
                  <a:pt x="8836" y="12273"/>
                </a:cubicBezTo>
                <a:cubicBezTo>
                  <a:pt x="9108" y="12273"/>
                  <a:pt x="9327" y="12493"/>
                  <a:pt x="9327" y="12764"/>
                </a:cubicBezTo>
                <a:moveTo>
                  <a:pt x="8836" y="7855"/>
                </a:moveTo>
                <a:cubicBezTo>
                  <a:pt x="10295" y="7855"/>
                  <a:pt x="11601" y="8494"/>
                  <a:pt x="12500" y="9504"/>
                </a:cubicBezTo>
                <a:lnTo>
                  <a:pt x="10301" y="12846"/>
                </a:lnTo>
                <a:cubicBezTo>
                  <a:pt x="10302" y="12818"/>
                  <a:pt x="10309" y="12792"/>
                  <a:pt x="10309" y="12764"/>
                </a:cubicBezTo>
                <a:cubicBezTo>
                  <a:pt x="10309" y="11951"/>
                  <a:pt x="9649" y="11291"/>
                  <a:pt x="8836" y="11291"/>
                </a:cubicBezTo>
                <a:cubicBezTo>
                  <a:pt x="8023" y="11291"/>
                  <a:pt x="7364" y="11951"/>
                  <a:pt x="7364" y="12764"/>
                </a:cubicBezTo>
                <a:cubicBezTo>
                  <a:pt x="7364" y="13577"/>
                  <a:pt x="8023" y="14236"/>
                  <a:pt x="8836" y="14236"/>
                </a:cubicBezTo>
                <a:cubicBezTo>
                  <a:pt x="9072" y="14236"/>
                  <a:pt x="9293" y="14175"/>
                  <a:pt x="9491" y="14076"/>
                </a:cubicBezTo>
                <a:lnTo>
                  <a:pt x="8925" y="14938"/>
                </a:lnTo>
                <a:lnTo>
                  <a:pt x="8639" y="14741"/>
                </a:lnTo>
                <a:lnTo>
                  <a:pt x="7962" y="16664"/>
                </a:lnTo>
                <a:lnTo>
                  <a:pt x="8494" y="17043"/>
                </a:lnTo>
                <a:lnTo>
                  <a:pt x="8881" y="16700"/>
                </a:lnTo>
                <a:lnTo>
                  <a:pt x="10064" y="16936"/>
                </a:lnTo>
                <a:lnTo>
                  <a:pt x="9561" y="16099"/>
                </a:lnTo>
                <a:lnTo>
                  <a:pt x="10020" y="15694"/>
                </a:lnTo>
                <a:lnTo>
                  <a:pt x="9423" y="15282"/>
                </a:lnTo>
                <a:lnTo>
                  <a:pt x="9736" y="15491"/>
                </a:lnTo>
                <a:lnTo>
                  <a:pt x="13114" y="10359"/>
                </a:lnTo>
                <a:cubicBezTo>
                  <a:pt x="13514" y="11069"/>
                  <a:pt x="13745" y="11889"/>
                  <a:pt x="13745" y="12764"/>
                </a:cubicBezTo>
                <a:cubicBezTo>
                  <a:pt x="13745" y="15475"/>
                  <a:pt x="11548" y="17673"/>
                  <a:pt x="8836" y="17673"/>
                </a:cubicBezTo>
                <a:cubicBezTo>
                  <a:pt x="6125" y="17673"/>
                  <a:pt x="3927" y="15475"/>
                  <a:pt x="3927" y="12764"/>
                </a:cubicBezTo>
                <a:cubicBezTo>
                  <a:pt x="3927" y="10053"/>
                  <a:pt x="6125" y="7855"/>
                  <a:pt x="8836" y="7855"/>
                </a:cubicBezTo>
                <a:moveTo>
                  <a:pt x="14727" y="5891"/>
                </a:moveTo>
                <a:cubicBezTo>
                  <a:pt x="14186" y="5891"/>
                  <a:pt x="13745" y="6331"/>
                  <a:pt x="13745" y="6873"/>
                </a:cubicBezTo>
                <a:cubicBezTo>
                  <a:pt x="13745" y="7062"/>
                  <a:pt x="13802" y="7237"/>
                  <a:pt x="13894" y="7386"/>
                </a:cubicBezTo>
                <a:lnTo>
                  <a:pt x="13057" y="8659"/>
                </a:lnTo>
                <a:cubicBezTo>
                  <a:pt x="11987" y="7558"/>
                  <a:pt x="10492" y="6873"/>
                  <a:pt x="8836" y="6873"/>
                </a:cubicBezTo>
                <a:cubicBezTo>
                  <a:pt x="7325" y="6873"/>
                  <a:pt x="5952" y="7447"/>
                  <a:pt x="4909" y="8382"/>
                </a:cubicBezTo>
                <a:lnTo>
                  <a:pt x="4909" y="4909"/>
                </a:lnTo>
                <a:lnTo>
                  <a:pt x="16691" y="4909"/>
                </a:lnTo>
                <a:lnTo>
                  <a:pt x="16691" y="16691"/>
                </a:lnTo>
                <a:lnTo>
                  <a:pt x="13219" y="16691"/>
                </a:lnTo>
                <a:cubicBezTo>
                  <a:pt x="14154" y="15648"/>
                  <a:pt x="14727" y="14275"/>
                  <a:pt x="14727" y="12764"/>
                </a:cubicBezTo>
                <a:cubicBezTo>
                  <a:pt x="14727" y="11536"/>
                  <a:pt x="14351" y="10398"/>
                  <a:pt x="13709" y="9453"/>
                </a:cubicBezTo>
                <a:lnTo>
                  <a:pt x="14764" y="7851"/>
                </a:lnTo>
                <a:cubicBezTo>
                  <a:pt x="15288" y="7832"/>
                  <a:pt x="15709" y="7402"/>
                  <a:pt x="15709" y="6873"/>
                </a:cubicBezTo>
                <a:cubicBezTo>
                  <a:pt x="15709" y="6331"/>
                  <a:pt x="15269" y="5891"/>
                  <a:pt x="14727" y="5891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3745"/>
                </a:lnTo>
                <a:lnTo>
                  <a:pt x="3034" y="13745"/>
                </a:lnTo>
                <a:cubicBezTo>
                  <a:pt x="3502" y="16531"/>
                  <a:pt x="5918" y="18655"/>
                  <a:pt x="8836" y="18655"/>
                </a:cubicBezTo>
                <a:cubicBezTo>
                  <a:pt x="10040" y="18655"/>
                  <a:pt x="11158" y="18292"/>
                  <a:pt x="12090" y="17673"/>
                </a:cubicBezTo>
                <a:lnTo>
                  <a:pt x="17673" y="17673"/>
                </a:lnTo>
                <a:lnTo>
                  <a:pt x="17673" y="13745"/>
                </a:lnTo>
                <a:lnTo>
                  <a:pt x="20618" y="13745"/>
                </a:lnTo>
                <a:cubicBezTo>
                  <a:pt x="20618" y="13745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2" name="Shape 2696"/>
          <p:cNvSpPr/>
          <p:nvPr/>
        </p:nvSpPr>
        <p:spPr>
          <a:xfrm>
            <a:off x="11054107" y="168299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764" y="19636"/>
                </a:moveTo>
                <a:cubicBezTo>
                  <a:pt x="12764" y="20178"/>
                  <a:pt x="12324" y="20618"/>
                  <a:pt x="11782" y="20618"/>
                </a:cubicBezTo>
                <a:lnTo>
                  <a:pt x="9818" y="20618"/>
                </a:lnTo>
                <a:cubicBezTo>
                  <a:pt x="9276" y="20618"/>
                  <a:pt x="8836" y="20178"/>
                  <a:pt x="8836" y="19636"/>
                </a:cubicBezTo>
                <a:lnTo>
                  <a:pt x="8836" y="17673"/>
                </a:lnTo>
                <a:cubicBezTo>
                  <a:pt x="8836" y="17131"/>
                  <a:pt x="9276" y="16691"/>
                  <a:pt x="9818" y="16691"/>
                </a:cubicBezTo>
                <a:lnTo>
                  <a:pt x="11782" y="16691"/>
                </a:lnTo>
                <a:cubicBezTo>
                  <a:pt x="12324" y="16691"/>
                  <a:pt x="12764" y="17131"/>
                  <a:pt x="12764" y="17673"/>
                </a:cubicBezTo>
                <a:cubicBezTo>
                  <a:pt x="12764" y="17673"/>
                  <a:pt x="12764" y="19636"/>
                  <a:pt x="12764" y="19636"/>
                </a:cubicBezTo>
                <a:close/>
                <a:moveTo>
                  <a:pt x="11782" y="15709"/>
                </a:moveTo>
                <a:lnTo>
                  <a:pt x="9818" y="15709"/>
                </a:lnTo>
                <a:cubicBezTo>
                  <a:pt x="8734" y="15709"/>
                  <a:pt x="7855" y="16588"/>
                  <a:pt x="7855" y="17673"/>
                </a:cubicBezTo>
                <a:lnTo>
                  <a:pt x="7855" y="19636"/>
                </a:lnTo>
                <a:cubicBezTo>
                  <a:pt x="7855" y="20721"/>
                  <a:pt x="8734" y="21600"/>
                  <a:pt x="9818" y="21600"/>
                </a:cubicBezTo>
                <a:lnTo>
                  <a:pt x="11782" y="21600"/>
                </a:lnTo>
                <a:cubicBezTo>
                  <a:pt x="12866" y="21600"/>
                  <a:pt x="13745" y="20721"/>
                  <a:pt x="13745" y="19636"/>
                </a:cubicBezTo>
                <a:lnTo>
                  <a:pt x="13745" y="17673"/>
                </a:lnTo>
                <a:cubicBezTo>
                  <a:pt x="13745" y="16588"/>
                  <a:pt x="12866" y="15709"/>
                  <a:pt x="11782" y="15709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7673" y="20618"/>
                </a:lnTo>
                <a:cubicBezTo>
                  <a:pt x="17131" y="20618"/>
                  <a:pt x="16691" y="20178"/>
                  <a:pt x="16691" y="19636"/>
                </a:cubicBezTo>
                <a:lnTo>
                  <a:pt x="16691" y="17673"/>
                </a:lnTo>
                <a:cubicBezTo>
                  <a:pt x="16691" y="17131"/>
                  <a:pt x="17131" y="16691"/>
                  <a:pt x="17673" y="16691"/>
                </a:cubicBezTo>
                <a:lnTo>
                  <a:pt x="19636" y="16691"/>
                </a:lnTo>
                <a:cubicBezTo>
                  <a:pt x="20178" y="16691"/>
                  <a:pt x="20618" y="17131"/>
                  <a:pt x="20618" y="17673"/>
                </a:cubicBezTo>
                <a:cubicBezTo>
                  <a:pt x="20618" y="17673"/>
                  <a:pt x="20618" y="19636"/>
                  <a:pt x="20618" y="19636"/>
                </a:cubicBezTo>
                <a:close/>
                <a:moveTo>
                  <a:pt x="19636" y="15709"/>
                </a:moveTo>
                <a:lnTo>
                  <a:pt x="17673" y="15709"/>
                </a:lnTo>
                <a:cubicBezTo>
                  <a:pt x="16588" y="15709"/>
                  <a:pt x="15709" y="16588"/>
                  <a:pt x="15709" y="17673"/>
                </a:cubicBezTo>
                <a:lnTo>
                  <a:pt x="15709" y="19636"/>
                </a:lnTo>
                <a:cubicBezTo>
                  <a:pt x="15709" y="20721"/>
                  <a:pt x="16588" y="21600"/>
                  <a:pt x="17673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7673"/>
                </a:lnTo>
                <a:cubicBezTo>
                  <a:pt x="21600" y="16588"/>
                  <a:pt x="20721" y="15709"/>
                  <a:pt x="19636" y="15709"/>
                </a:cubicBezTo>
                <a:moveTo>
                  <a:pt x="4909" y="19636"/>
                </a:moveTo>
                <a:cubicBezTo>
                  <a:pt x="4909" y="20178"/>
                  <a:pt x="4469" y="20618"/>
                  <a:pt x="3927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7673"/>
                </a:lnTo>
                <a:cubicBezTo>
                  <a:pt x="982" y="17131"/>
                  <a:pt x="1422" y="16691"/>
                  <a:pt x="1964" y="16691"/>
                </a:cubicBezTo>
                <a:lnTo>
                  <a:pt x="3927" y="16691"/>
                </a:lnTo>
                <a:cubicBezTo>
                  <a:pt x="4469" y="16691"/>
                  <a:pt x="4909" y="17131"/>
                  <a:pt x="4909" y="17673"/>
                </a:cubicBezTo>
                <a:cubicBezTo>
                  <a:pt x="4909" y="17673"/>
                  <a:pt x="4909" y="19636"/>
                  <a:pt x="4909" y="19636"/>
                </a:cubicBezTo>
                <a:close/>
                <a:moveTo>
                  <a:pt x="3927" y="15709"/>
                </a:moveTo>
                <a:lnTo>
                  <a:pt x="1964" y="15709"/>
                </a:lnTo>
                <a:cubicBezTo>
                  <a:pt x="879" y="15709"/>
                  <a:pt x="0" y="16588"/>
                  <a:pt x="0" y="17673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3927" y="21600"/>
                </a:lnTo>
                <a:cubicBezTo>
                  <a:pt x="5012" y="21600"/>
                  <a:pt x="5891" y="20721"/>
                  <a:pt x="5891" y="19636"/>
                </a:cubicBezTo>
                <a:lnTo>
                  <a:pt x="5891" y="17673"/>
                </a:lnTo>
                <a:cubicBezTo>
                  <a:pt x="5891" y="16588"/>
                  <a:pt x="5012" y="15709"/>
                  <a:pt x="3927" y="15709"/>
                </a:cubicBezTo>
                <a:moveTo>
                  <a:pt x="2945" y="14727"/>
                </a:moveTo>
                <a:cubicBezTo>
                  <a:pt x="3217" y="14727"/>
                  <a:pt x="3436" y="14507"/>
                  <a:pt x="3436" y="14236"/>
                </a:cubicBezTo>
                <a:lnTo>
                  <a:pt x="3436" y="10800"/>
                </a:lnTo>
                <a:lnTo>
                  <a:pt x="10309" y="10800"/>
                </a:lnTo>
                <a:lnTo>
                  <a:pt x="10309" y="14236"/>
                </a:lnTo>
                <a:cubicBezTo>
                  <a:pt x="10309" y="14507"/>
                  <a:pt x="10529" y="14727"/>
                  <a:pt x="10800" y="14727"/>
                </a:cubicBezTo>
                <a:cubicBezTo>
                  <a:pt x="11071" y="14727"/>
                  <a:pt x="11291" y="14507"/>
                  <a:pt x="11291" y="14236"/>
                </a:cubicBezTo>
                <a:lnTo>
                  <a:pt x="11291" y="10800"/>
                </a:lnTo>
                <a:lnTo>
                  <a:pt x="18164" y="10800"/>
                </a:lnTo>
                <a:lnTo>
                  <a:pt x="18164" y="14236"/>
                </a:lnTo>
                <a:cubicBezTo>
                  <a:pt x="18164" y="14507"/>
                  <a:pt x="18384" y="14727"/>
                  <a:pt x="18655" y="14727"/>
                </a:cubicBezTo>
                <a:cubicBezTo>
                  <a:pt x="18926" y="14727"/>
                  <a:pt x="19145" y="14507"/>
                  <a:pt x="19145" y="14236"/>
                </a:cubicBezTo>
                <a:lnTo>
                  <a:pt x="19145" y="10309"/>
                </a:lnTo>
                <a:cubicBezTo>
                  <a:pt x="19145" y="10038"/>
                  <a:pt x="18926" y="9818"/>
                  <a:pt x="18655" y="9818"/>
                </a:cubicBezTo>
                <a:lnTo>
                  <a:pt x="11291" y="9818"/>
                </a:lnTo>
                <a:lnTo>
                  <a:pt x="11291" y="7364"/>
                </a:lnTo>
                <a:cubicBezTo>
                  <a:pt x="11291" y="7093"/>
                  <a:pt x="11071" y="6873"/>
                  <a:pt x="10800" y="6873"/>
                </a:cubicBezTo>
                <a:cubicBezTo>
                  <a:pt x="10529" y="6873"/>
                  <a:pt x="10309" y="7093"/>
                  <a:pt x="10309" y="7364"/>
                </a:cubicBezTo>
                <a:lnTo>
                  <a:pt x="10309" y="9818"/>
                </a:lnTo>
                <a:lnTo>
                  <a:pt x="2945" y="9818"/>
                </a:lnTo>
                <a:cubicBezTo>
                  <a:pt x="2674" y="9818"/>
                  <a:pt x="2455" y="10038"/>
                  <a:pt x="2455" y="10309"/>
                </a:cubicBezTo>
                <a:lnTo>
                  <a:pt x="2455" y="14236"/>
                </a:lnTo>
                <a:cubicBezTo>
                  <a:pt x="2455" y="14507"/>
                  <a:pt x="2674" y="14727"/>
                  <a:pt x="2945" y="14727"/>
                </a:cubicBezTo>
                <a:moveTo>
                  <a:pt x="8836" y="1964"/>
                </a:moveTo>
                <a:cubicBezTo>
                  <a:pt x="8836" y="1422"/>
                  <a:pt x="9276" y="982"/>
                  <a:pt x="9818" y="982"/>
                </a:cubicBezTo>
                <a:lnTo>
                  <a:pt x="11782" y="982"/>
                </a:lnTo>
                <a:cubicBezTo>
                  <a:pt x="12324" y="982"/>
                  <a:pt x="12764" y="1422"/>
                  <a:pt x="12764" y="1964"/>
                </a:cubicBezTo>
                <a:lnTo>
                  <a:pt x="12764" y="3927"/>
                </a:lnTo>
                <a:cubicBezTo>
                  <a:pt x="12764" y="4469"/>
                  <a:pt x="12324" y="4909"/>
                  <a:pt x="11782" y="4909"/>
                </a:cubicBezTo>
                <a:lnTo>
                  <a:pt x="9818" y="4909"/>
                </a:lnTo>
                <a:cubicBezTo>
                  <a:pt x="9276" y="4909"/>
                  <a:pt x="8836" y="4469"/>
                  <a:pt x="8836" y="3927"/>
                </a:cubicBezTo>
                <a:cubicBezTo>
                  <a:pt x="8836" y="3927"/>
                  <a:pt x="8836" y="1964"/>
                  <a:pt x="8836" y="1964"/>
                </a:cubicBezTo>
                <a:close/>
                <a:moveTo>
                  <a:pt x="9818" y="5891"/>
                </a:moveTo>
                <a:lnTo>
                  <a:pt x="11782" y="5891"/>
                </a:lnTo>
                <a:cubicBezTo>
                  <a:pt x="12866" y="5891"/>
                  <a:pt x="13745" y="5012"/>
                  <a:pt x="13745" y="3927"/>
                </a:cubicBezTo>
                <a:lnTo>
                  <a:pt x="13745" y="1964"/>
                </a:lnTo>
                <a:cubicBezTo>
                  <a:pt x="13745" y="879"/>
                  <a:pt x="12866" y="0"/>
                  <a:pt x="11782" y="0"/>
                </a:cubicBezTo>
                <a:lnTo>
                  <a:pt x="9818" y="0"/>
                </a:lnTo>
                <a:cubicBezTo>
                  <a:pt x="8734" y="0"/>
                  <a:pt x="7855" y="879"/>
                  <a:pt x="7855" y="1964"/>
                </a:cubicBezTo>
                <a:lnTo>
                  <a:pt x="7855" y="3927"/>
                </a:lnTo>
                <a:cubicBezTo>
                  <a:pt x="7855" y="5012"/>
                  <a:pt x="8734" y="5891"/>
                  <a:pt x="9818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3" name="Shape 2697"/>
          <p:cNvSpPr/>
          <p:nvPr/>
        </p:nvSpPr>
        <p:spPr>
          <a:xfrm>
            <a:off x="6267453" y="2216256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7020" y="13745"/>
                </a:moveTo>
                <a:lnTo>
                  <a:pt x="4860" y="13745"/>
                </a:lnTo>
                <a:lnTo>
                  <a:pt x="4860" y="15709"/>
                </a:lnTo>
                <a:lnTo>
                  <a:pt x="7020" y="15709"/>
                </a:lnTo>
                <a:cubicBezTo>
                  <a:pt x="7020" y="15709"/>
                  <a:pt x="7020" y="13745"/>
                  <a:pt x="7020" y="13745"/>
                </a:cubicBezTo>
                <a:close/>
                <a:moveTo>
                  <a:pt x="5400" y="10800"/>
                </a:moveTo>
                <a:lnTo>
                  <a:pt x="3240" y="10800"/>
                </a:lnTo>
                <a:lnTo>
                  <a:pt x="3240" y="12764"/>
                </a:lnTo>
                <a:lnTo>
                  <a:pt x="5400" y="12764"/>
                </a:lnTo>
                <a:cubicBezTo>
                  <a:pt x="5400" y="12764"/>
                  <a:pt x="5400" y="10800"/>
                  <a:pt x="5400" y="10800"/>
                </a:cubicBezTo>
                <a:close/>
                <a:moveTo>
                  <a:pt x="5940" y="18655"/>
                </a:moveTo>
                <a:lnTo>
                  <a:pt x="15660" y="18655"/>
                </a:lnTo>
                <a:lnTo>
                  <a:pt x="15660" y="16691"/>
                </a:lnTo>
                <a:lnTo>
                  <a:pt x="5940" y="16691"/>
                </a:lnTo>
                <a:cubicBezTo>
                  <a:pt x="5940" y="16691"/>
                  <a:pt x="5940" y="18655"/>
                  <a:pt x="5940" y="18655"/>
                </a:cubicBezTo>
                <a:close/>
                <a:moveTo>
                  <a:pt x="20520" y="19636"/>
                </a:moveTo>
                <a:cubicBezTo>
                  <a:pt x="20520" y="20179"/>
                  <a:pt x="20036" y="20618"/>
                  <a:pt x="19440" y="20618"/>
                </a:cubicBezTo>
                <a:lnTo>
                  <a:pt x="2160" y="20618"/>
                </a:lnTo>
                <a:cubicBezTo>
                  <a:pt x="1564" y="20618"/>
                  <a:pt x="1080" y="20179"/>
                  <a:pt x="1080" y="19636"/>
                </a:cubicBezTo>
                <a:lnTo>
                  <a:pt x="1080" y="9818"/>
                </a:lnTo>
                <a:cubicBezTo>
                  <a:pt x="1080" y="9276"/>
                  <a:pt x="1564" y="8836"/>
                  <a:pt x="2160" y="8836"/>
                </a:cubicBezTo>
                <a:lnTo>
                  <a:pt x="19440" y="8836"/>
                </a:lnTo>
                <a:cubicBezTo>
                  <a:pt x="20036" y="8836"/>
                  <a:pt x="20520" y="9276"/>
                  <a:pt x="20520" y="9818"/>
                </a:cubicBezTo>
                <a:cubicBezTo>
                  <a:pt x="20520" y="9818"/>
                  <a:pt x="20520" y="19636"/>
                  <a:pt x="20520" y="19636"/>
                </a:cubicBezTo>
                <a:close/>
                <a:moveTo>
                  <a:pt x="19440" y="7855"/>
                </a:moveTo>
                <a:lnTo>
                  <a:pt x="2160" y="7855"/>
                </a:lnTo>
                <a:cubicBezTo>
                  <a:pt x="967" y="7855"/>
                  <a:pt x="0" y="8734"/>
                  <a:pt x="0" y="9818"/>
                </a:cubicBezTo>
                <a:lnTo>
                  <a:pt x="0" y="19636"/>
                </a:lnTo>
                <a:cubicBezTo>
                  <a:pt x="0" y="20721"/>
                  <a:pt x="967" y="21600"/>
                  <a:pt x="2160" y="21600"/>
                </a:cubicBezTo>
                <a:lnTo>
                  <a:pt x="19440" y="21600"/>
                </a:lnTo>
                <a:cubicBezTo>
                  <a:pt x="20633" y="21600"/>
                  <a:pt x="21600" y="20721"/>
                  <a:pt x="21600" y="19636"/>
                </a:cubicBezTo>
                <a:lnTo>
                  <a:pt x="21600" y="9818"/>
                </a:lnTo>
                <a:cubicBezTo>
                  <a:pt x="21600" y="8734"/>
                  <a:pt x="20633" y="7855"/>
                  <a:pt x="19440" y="7855"/>
                </a:cubicBezTo>
                <a:moveTo>
                  <a:pt x="16200" y="12764"/>
                </a:moveTo>
                <a:lnTo>
                  <a:pt x="18360" y="12764"/>
                </a:lnTo>
                <a:lnTo>
                  <a:pt x="18360" y="10800"/>
                </a:lnTo>
                <a:lnTo>
                  <a:pt x="16200" y="10800"/>
                </a:lnTo>
                <a:cubicBezTo>
                  <a:pt x="16200" y="10800"/>
                  <a:pt x="16200" y="12764"/>
                  <a:pt x="16200" y="12764"/>
                </a:cubicBezTo>
                <a:close/>
                <a:moveTo>
                  <a:pt x="14580" y="15709"/>
                </a:moveTo>
                <a:lnTo>
                  <a:pt x="16740" y="15709"/>
                </a:lnTo>
                <a:lnTo>
                  <a:pt x="16740" y="13745"/>
                </a:lnTo>
                <a:lnTo>
                  <a:pt x="14580" y="13745"/>
                </a:lnTo>
                <a:cubicBezTo>
                  <a:pt x="14580" y="13745"/>
                  <a:pt x="14580" y="15709"/>
                  <a:pt x="14580" y="15709"/>
                </a:cubicBezTo>
                <a:close/>
                <a:moveTo>
                  <a:pt x="10800" y="0"/>
                </a:moveTo>
                <a:lnTo>
                  <a:pt x="6480" y="3927"/>
                </a:lnTo>
                <a:lnTo>
                  <a:pt x="15120" y="3927"/>
                </a:lnTo>
                <a:cubicBezTo>
                  <a:pt x="15120" y="3927"/>
                  <a:pt x="10800" y="0"/>
                  <a:pt x="10800" y="0"/>
                </a:cubicBezTo>
                <a:close/>
                <a:moveTo>
                  <a:pt x="8640" y="10800"/>
                </a:moveTo>
                <a:lnTo>
                  <a:pt x="6480" y="10800"/>
                </a:lnTo>
                <a:lnTo>
                  <a:pt x="6480" y="12764"/>
                </a:lnTo>
                <a:lnTo>
                  <a:pt x="8640" y="12764"/>
                </a:lnTo>
                <a:cubicBezTo>
                  <a:pt x="8640" y="12764"/>
                  <a:pt x="8640" y="10800"/>
                  <a:pt x="8640" y="10800"/>
                </a:cubicBezTo>
                <a:close/>
                <a:moveTo>
                  <a:pt x="11340" y="15709"/>
                </a:moveTo>
                <a:lnTo>
                  <a:pt x="13500" y="15709"/>
                </a:lnTo>
                <a:lnTo>
                  <a:pt x="13500" y="13745"/>
                </a:lnTo>
                <a:lnTo>
                  <a:pt x="11340" y="13745"/>
                </a:lnTo>
                <a:cubicBezTo>
                  <a:pt x="11340" y="13745"/>
                  <a:pt x="11340" y="15709"/>
                  <a:pt x="11340" y="15709"/>
                </a:cubicBezTo>
                <a:close/>
                <a:moveTo>
                  <a:pt x="15120" y="10800"/>
                </a:moveTo>
                <a:lnTo>
                  <a:pt x="12960" y="10800"/>
                </a:lnTo>
                <a:lnTo>
                  <a:pt x="12960" y="12764"/>
                </a:lnTo>
                <a:lnTo>
                  <a:pt x="15120" y="12764"/>
                </a:lnTo>
                <a:cubicBezTo>
                  <a:pt x="15120" y="12764"/>
                  <a:pt x="15120" y="10800"/>
                  <a:pt x="15120" y="10800"/>
                </a:cubicBezTo>
                <a:close/>
                <a:moveTo>
                  <a:pt x="11880" y="10800"/>
                </a:moveTo>
                <a:lnTo>
                  <a:pt x="9720" y="10800"/>
                </a:lnTo>
                <a:lnTo>
                  <a:pt x="9720" y="12764"/>
                </a:lnTo>
                <a:lnTo>
                  <a:pt x="11880" y="12764"/>
                </a:lnTo>
                <a:cubicBezTo>
                  <a:pt x="11880" y="12764"/>
                  <a:pt x="11880" y="10800"/>
                  <a:pt x="11880" y="10800"/>
                </a:cubicBezTo>
                <a:close/>
                <a:moveTo>
                  <a:pt x="8100" y="15709"/>
                </a:moveTo>
                <a:lnTo>
                  <a:pt x="10260" y="15709"/>
                </a:lnTo>
                <a:lnTo>
                  <a:pt x="10260" y="13745"/>
                </a:lnTo>
                <a:lnTo>
                  <a:pt x="8100" y="13745"/>
                </a:lnTo>
                <a:cubicBezTo>
                  <a:pt x="8100" y="13745"/>
                  <a:pt x="8100" y="15709"/>
                  <a:pt x="8100" y="157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4" name="Shape 2698"/>
          <p:cNvSpPr/>
          <p:nvPr/>
        </p:nvSpPr>
        <p:spPr>
          <a:xfrm>
            <a:off x="6800715" y="2216256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940" y="10800"/>
                </a:moveTo>
                <a:lnTo>
                  <a:pt x="15660" y="10800"/>
                </a:lnTo>
                <a:lnTo>
                  <a:pt x="15660" y="8836"/>
                </a:lnTo>
                <a:lnTo>
                  <a:pt x="5940" y="8836"/>
                </a:lnTo>
                <a:cubicBezTo>
                  <a:pt x="5940" y="8836"/>
                  <a:pt x="5940" y="10800"/>
                  <a:pt x="5940" y="10800"/>
                </a:cubicBezTo>
                <a:close/>
                <a:moveTo>
                  <a:pt x="5400" y="2945"/>
                </a:moveTo>
                <a:lnTo>
                  <a:pt x="3240" y="2945"/>
                </a:lnTo>
                <a:lnTo>
                  <a:pt x="3240" y="4909"/>
                </a:lnTo>
                <a:lnTo>
                  <a:pt x="5400" y="4909"/>
                </a:lnTo>
                <a:cubicBezTo>
                  <a:pt x="5400" y="4909"/>
                  <a:pt x="5400" y="2945"/>
                  <a:pt x="5400" y="2945"/>
                </a:cubicBezTo>
                <a:close/>
                <a:moveTo>
                  <a:pt x="7020" y="5891"/>
                </a:moveTo>
                <a:lnTo>
                  <a:pt x="4860" y="5891"/>
                </a:lnTo>
                <a:lnTo>
                  <a:pt x="4860" y="7855"/>
                </a:lnTo>
                <a:lnTo>
                  <a:pt x="7020" y="7855"/>
                </a:lnTo>
                <a:cubicBezTo>
                  <a:pt x="7020" y="7855"/>
                  <a:pt x="7020" y="5891"/>
                  <a:pt x="7020" y="5891"/>
                </a:cubicBezTo>
                <a:close/>
                <a:moveTo>
                  <a:pt x="14580" y="7855"/>
                </a:moveTo>
                <a:lnTo>
                  <a:pt x="16740" y="7855"/>
                </a:lnTo>
                <a:lnTo>
                  <a:pt x="16740" y="5891"/>
                </a:lnTo>
                <a:lnTo>
                  <a:pt x="14580" y="5891"/>
                </a:lnTo>
                <a:cubicBezTo>
                  <a:pt x="14580" y="5891"/>
                  <a:pt x="14580" y="7855"/>
                  <a:pt x="14580" y="7855"/>
                </a:cubicBezTo>
                <a:close/>
                <a:moveTo>
                  <a:pt x="20520" y="11782"/>
                </a:moveTo>
                <a:cubicBezTo>
                  <a:pt x="20520" y="12324"/>
                  <a:pt x="20036" y="12764"/>
                  <a:pt x="19440" y="12764"/>
                </a:cubicBezTo>
                <a:lnTo>
                  <a:pt x="2160" y="12764"/>
                </a:lnTo>
                <a:cubicBezTo>
                  <a:pt x="1564" y="12764"/>
                  <a:pt x="1080" y="12324"/>
                  <a:pt x="1080" y="11782"/>
                </a:cubicBezTo>
                <a:lnTo>
                  <a:pt x="1080" y="1964"/>
                </a:lnTo>
                <a:cubicBezTo>
                  <a:pt x="1080" y="1422"/>
                  <a:pt x="1564" y="982"/>
                  <a:pt x="2160" y="982"/>
                </a:cubicBezTo>
                <a:lnTo>
                  <a:pt x="19440" y="982"/>
                </a:lnTo>
                <a:cubicBezTo>
                  <a:pt x="20036" y="982"/>
                  <a:pt x="20520" y="1422"/>
                  <a:pt x="20520" y="1964"/>
                </a:cubicBezTo>
                <a:cubicBezTo>
                  <a:pt x="20520" y="1964"/>
                  <a:pt x="20520" y="11782"/>
                  <a:pt x="20520" y="11782"/>
                </a:cubicBezTo>
                <a:close/>
                <a:moveTo>
                  <a:pt x="19440" y="0"/>
                </a:moveTo>
                <a:lnTo>
                  <a:pt x="2160" y="0"/>
                </a:lnTo>
                <a:cubicBezTo>
                  <a:pt x="967" y="0"/>
                  <a:pt x="0" y="879"/>
                  <a:pt x="0" y="1964"/>
                </a:cubicBezTo>
                <a:lnTo>
                  <a:pt x="0" y="11782"/>
                </a:lnTo>
                <a:cubicBezTo>
                  <a:pt x="0" y="12866"/>
                  <a:pt x="967" y="13745"/>
                  <a:pt x="2160" y="13745"/>
                </a:cubicBezTo>
                <a:lnTo>
                  <a:pt x="19440" y="13745"/>
                </a:lnTo>
                <a:cubicBezTo>
                  <a:pt x="20633" y="13745"/>
                  <a:pt x="21600" y="12866"/>
                  <a:pt x="21600" y="11782"/>
                </a:cubicBezTo>
                <a:lnTo>
                  <a:pt x="21600" y="1964"/>
                </a:lnTo>
                <a:cubicBezTo>
                  <a:pt x="21600" y="879"/>
                  <a:pt x="20633" y="0"/>
                  <a:pt x="19440" y="0"/>
                </a:cubicBezTo>
                <a:moveTo>
                  <a:pt x="16200" y="4909"/>
                </a:moveTo>
                <a:lnTo>
                  <a:pt x="18360" y="4909"/>
                </a:lnTo>
                <a:lnTo>
                  <a:pt x="18360" y="2945"/>
                </a:lnTo>
                <a:lnTo>
                  <a:pt x="16200" y="2945"/>
                </a:lnTo>
                <a:cubicBezTo>
                  <a:pt x="16200" y="2945"/>
                  <a:pt x="16200" y="4909"/>
                  <a:pt x="16200" y="4909"/>
                </a:cubicBezTo>
                <a:close/>
                <a:moveTo>
                  <a:pt x="8640" y="2945"/>
                </a:moveTo>
                <a:lnTo>
                  <a:pt x="6480" y="2945"/>
                </a:lnTo>
                <a:lnTo>
                  <a:pt x="6480" y="4909"/>
                </a:lnTo>
                <a:lnTo>
                  <a:pt x="8640" y="4909"/>
                </a:lnTo>
                <a:cubicBezTo>
                  <a:pt x="8640" y="4909"/>
                  <a:pt x="8640" y="2945"/>
                  <a:pt x="8640" y="2945"/>
                </a:cubicBezTo>
                <a:close/>
                <a:moveTo>
                  <a:pt x="11340" y="7855"/>
                </a:moveTo>
                <a:lnTo>
                  <a:pt x="13500" y="7855"/>
                </a:lnTo>
                <a:lnTo>
                  <a:pt x="13500" y="5891"/>
                </a:lnTo>
                <a:lnTo>
                  <a:pt x="11340" y="5891"/>
                </a:lnTo>
                <a:cubicBezTo>
                  <a:pt x="11340" y="5891"/>
                  <a:pt x="11340" y="7855"/>
                  <a:pt x="11340" y="7855"/>
                </a:cubicBezTo>
                <a:close/>
                <a:moveTo>
                  <a:pt x="10800" y="21600"/>
                </a:moveTo>
                <a:lnTo>
                  <a:pt x="15120" y="17673"/>
                </a:lnTo>
                <a:lnTo>
                  <a:pt x="6480" y="17673"/>
                </a:lnTo>
                <a:cubicBezTo>
                  <a:pt x="6480" y="17673"/>
                  <a:pt x="10800" y="21600"/>
                  <a:pt x="10800" y="21600"/>
                </a:cubicBezTo>
                <a:close/>
                <a:moveTo>
                  <a:pt x="15120" y="2945"/>
                </a:moveTo>
                <a:lnTo>
                  <a:pt x="12960" y="2945"/>
                </a:lnTo>
                <a:lnTo>
                  <a:pt x="12960" y="4909"/>
                </a:lnTo>
                <a:lnTo>
                  <a:pt x="15120" y="4909"/>
                </a:lnTo>
                <a:cubicBezTo>
                  <a:pt x="15120" y="4909"/>
                  <a:pt x="15120" y="2945"/>
                  <a:pt x="15120" y="2945"/>
                </a:cubicBezTo>
                <a:close/>
                <a:moveTo>
                  <a:pt x="8100" y="7855"/>
                </a:moveTo>
                <a:lnTo>
                  <a:pt x="10260" y="7855"/>
                </a:lnTo>
                <a:lnTo>
                  <a:pt x="10260" y="5891"/>
                </a:lnTo>
                <a:lnTo>
                  <a:pt x="8100" y="5891"/>
                </a:lnTo>
                <a:cubicBezTo>
                  <a:pt x="8100" y="5891"/>
                  <a:pt x="8100" y="7855"/>
                  <a:pt x="8100" y="7855"/>
                </a:cubicBezTo>
                <a:close/>
                <a:moveTo>
                  <a:pt x="11880" y="2945"/>
                </a:moveTo>
                <a:lnTo>
                  <a:pt x="9720" y="2945"/>
                </a:lnTo>
                <a:lnTo>
                  <a:pt x="9720" y="4909"/>
                </a:lnTo>
                <a:lnTo>
                  <a:pt x="11880" y="4909"/>
                </a:lnTo>
                <a:cubicBezTo>
                  <a:pt x="11880" y="4909"/>
                  <a:pt x="11880" y="2945"/>
                  <a:pt x="11880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5" name="Shape 2699"/>
          <p:cNvSpPr/>
          <p:nvPr/>
        </p:nvSpPr>
        <p:spPr>
          <a:xfrm>
            <a:off x="7321279" y="224165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976" y="20400"/>
                </a:moveTo>
                <a:lnTo>
                  <a:pt x="10800" y="13522"/>
                </a:lnTo>
                <a:lnTo>
                  <a:pt x="15623" y="20400"/>
                </a:lnTo>
                <a:cubicBezTo>
                  <a:pt x="15623" y="20400"/>
                  <a:pt x="5976" y="20400"/>
                  <a:pt x="5976" y="20400"/>
                </a:cubicBezTo>
                <a:close/>
                <a:moveTo>
                  <a:pt x="17063" y="20610"/>
                </a:moveTo>
                <a:lnTo>
                  <a:pt x="11172" y="12210"/>
                </a:lnTo>
                <a:lnTo>
                  <a:pt x="11168" y="12214"/>
                </a:lnTo>
                <a:cubicBezTo>
                  <a:pt x="11078" y="12086"/>
                  <a:pt x="10949" y="12000"/>
                  <a:pt x="10800" y="12000"/>
                </a:cubicBezTo>
                <a:cubicBezTo>
                  <a:pt x="10651" y="12000"/>
                  <a:pt x="10521" y="12086"/>
                  <a:pt x="10432" y="12214"/>
                </a:cubicBezTo>
                <a:lnTo>
                  <a:pt x="10427" y="12210"/>
                </a:lnTo>
                <a:lnTo>
                  <a:pt x="4536" y="20610"/>
                </a:lnTo>
                <a:lnTo>
                  <a:pt x="4540" y="20614"/>
                </a:lnTo>
                <a:cubicBezTo>
                  <a:pt x="4467" y="20719"/>
                  <a:pt x="4418" y="20851"/>
                  <a:pt x="4418" y="21000"/>
                </a:cubicBezTo>
                <a:cubicBezTo>
                  <a:pt x="4418" y="21332"/>
                  <a:pt x="4638" y="21600"/>
                  <a:pt x="4909" y="21600"/>
                </a:cubicBezTo>
                <a:lnTo>
                  <a:pt x="16691" y="21600"/>
                </a:lnTo>
                <a:cubicBezTo>
                  <a:pt x="16962" y="21600"/>
                  <a:pt x="17182" y="21332"/>
                  <a:pt x="17182" y="21000"/>
                </a:cubicBezTo>
                <a:cubicBezTo>
                  <a:pt x="17182" y="20851"/>
                  <a:pt x="17133" y="20719"/>
                  <a:pt x="17059" y="20614"/>
                </a:cubicBezTo>
                <a:cubicBezTo>
                  <a:pt x="17059" y="20614"/>
                  <a:pt x="17063" y="20610"/>
                  <a:pt x="17063" y="20610"/>
                </a:cubicBezTo>
                <a:close/>
                <a:moveTo>
                  <a:pt x="21109" y="0"/>
                </a:moveTo>
                <a:lnTo>
                  <a:pt x="491" y="0"/>
                </a:lnTo>
                <a:cubicBezTo>
                  <a:pt x="220" y="0"/>
                  <a:pt x="0" y="269"/>
                  <a:pt x="0" y="600"/>
                </a:cubicBezTo>
                <a:lnTo>
                  <a:pt x="0" y="17400"/>
                </a:lnTo>
                <a:cubicBezTo>
                  <a:pt x="0" y="17732"/>
                  <a:pt x="220" y="18000"/>
                  <a:pt x="491" y="18000"/>
                </a:cubicBezTo>
                <a:lnTo>
                  <a:pt x="4418" y="18000"/>
                </a:lnTo>
                <a:cubicBezTo>
                  <a:pt x="4689" y="18000"/>
                  <a:pt x="4909" y="17732"/>
                  <a:pt x="4909" y="17400"/>
                </a:cubicBezTo>
                <a:cubicBezTo>
                  <a:pt x="4909" y="17068"/>
                  <a:pt x="4689" y="16800"/>
                  <a:pt x="4418" y="16800"/>
                </a:cubicBezTo>
                <a:lnTo>
                  <a:pt x="982" y="16800"/>
                </a:lnTo>
                <a:lnTo>
                  <a:pt x="982" y="1200"/>
                </a:lnTo>
                <a:lnTo>
                  <a:pt x="20618" y="1200"/>
                </a:lnTo>
                <a:lnTo>
                  <a:pt x="20618" y="16800"/>
                </a:lnTo>
                <a:lnTo>
                  <a:pt x="17182" y="16800"/>
                </a:lnTo>
                <a:cubicBezTo>
                  <a:pt x="16911" y="16800"/>
                  <a:pt x="16691" y="17068"/>
                  <a:pt x="16691" y="17400"/>
                </a:cubicBezTo>
                <a:cubicBezTo>
                  <a:pt x="16691" y="17732"/>
                  <a:pt x="16911" y="18000"/>
                  <a:pt x="17182" y="18000"/>
                </a:cubicBezTo>
                <a:lnTo>
                  <a:pt x="21109" y="18000"/>
                </a:lnTo>
                <a:cubicBezTo>
                  <a:pt x="21380" y="18000"/>
                  <a:pt x="21600" y="17732"/>
                  <a:pt x="21600" y="17400"/>
                </a:cubicBezTo>
                <a:lnTo>
                  <a:pt x="21600" y="600"/>
                </a:lnTo>
                <a:cubicBezTo>
                  <a:pt x="21600" y="269"/>
                  <a:pt x="21380" y="0"/>
                  <a:pt x="21109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3" name="Shape 2708"/>
          <p:cNvSpPr/>
          <p:nvPr/>
        </p:nvSpPr>
        <p:spPr>
          <a:xfrm>
            <a:off x="858566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8836" y="13888"/>
                </a:moveTo>
                <a:lnTo>
                  <a:pt x="8836" y="7712"/>
                </a:lnTo>
                <a:lnTo>
                  <a:pt x="14241" y="10800"/>
                </a:lnTo>
                <a:cubicBezTo>
                  <a:pt x="14241" y="10800"/>
                  <a:pt x="8836" y="13888"/>
                  <a:pt x="8836" y="13888"/>
                </a:cubicBezTo>
                <a:close/>
                <a:moveTo>
                  <a:pt x="15520" y="10422"/>
                </a:moveTo>
                <a:lnTo>
                  <a:pt x="15525" y="10416"/>
                </a:lnTo>
                <a:lnTo>
                  <a:pt x="15438" y="10367"/>
                </a:lnTo>
                <a:cubicBezTo>
                  <a:pt x="15425" y="10361"/>
                  <a:pt x="15414" y="10351"/>
                  <a:pt x="15401" y="10346"/>
                </a:cubicBezTo>
                <a:lnTo>
                  <a:pt x="8652" y="6489"/>
                </a:lnTo>
                <a:lnTo>
                  <a:pt x="8647" y="6495"/>
                </a:lnTo>
                <a:cubicBezTo>
                  <a:pt x="8563" y="6428"/>
                  <a:pt x="8461" y="6382"/>
                  <a:pt x="8345" y="6382"/>
                </a:cubicBezTo>
                <a:cubicBezTo>
                  <a:pt x="8075" y="6382"/>
                  <a:pt x="7855" y="6601"/>
                  <a:pt x="7855" y="6873"/>
                </a:cubicBezTo>
                <a:lnTo>
                  <a:pt x="7855" y="14727"/>
                </a:lnTo>
                <a:cubicBezTo>
                  <a:pt x="7855" y="14999"/>
                  <a:pt x="8075" y="15218"/>
                  <a:pt x="8345" y="15218"/>
                </a:cubicBezTo>
                <a:cubicBezTo>
                  <a:pt x="8461" y="15218"/>
                  <a:pt x="8563" y="15172"/>
                  <a:pt x="8647" y="15105"/>
                </a:cubicBezTo>
                <a:lnTo>
                  <a:pt x="8652" y="15111"/>
                </a:lnTo>
                <a:lnTo>
                  <a:pt x="15401" y="11254"/>
                </a:lnTo>
                <a:cubicBezTo>
                  <a:pt x="15414" y="11249"/>
                  <a:pt x="15425" y="11240"/>
                  <a:pt x="15438" y="11233"/>
                </a:cubicBezTo>
                <a:lnTo>
                  <a:pt x="15525" y="11184"/>
                </a:lnTo>
                <a:lnTo>
                  <a:pt x="15520" y="11178"/>
                </a:lnTo>
                <a:cubicBezTo>
                  <a:pt x="15632" y="11088"/>
                  <a:pt x="15709" y="10955"/>
                  <a:pt x="15709" y="10800"/>
                </a:cubicBezTo>
                <a:cubicBezTo>
                  <a:pt x="15709" y="10645"/>
                  <a:pt x="15632" y="10512"/>
                  <a:pt x="15520" y="1042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4" name="Shape 2709"/>
          <p:cNvSpPr/>
          <p:nvPr/>
        </p:nvSpPr>
        <p:spPr>
          <a:xfrm>
            <a:off x="1391827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745" y="13745"/>
                </a:moveTo>
                <a:lnTo>
                  <a:pt x="12764" y="13745"/>
                </a:lnTo>
                <a:lnTo>
                  <a:pt x="12764" y="7855"/>
                </a:lnTo>
                <a:lnTo>
                  <a:pt x="13745" y="7855"/>
                </a:lnTo>
                <a:cubicBezTo>
                  <a:pt x="13745" y="7855"/>
                  <a:pt x="13745" y="13745"/>
                  <a:pt x="13745" y="13745"/>
                </a:cubicBezTo>
                <a:close/>
                <a:moveTo>
                  <a:pt x="14236" y="6873"/>
                </a:moveTo>
                <a:lnTo>
                  <a:pt x="12273" y="6873"/>
                </a:lnTo>
                <a:cubicBezTo>
                  <a:pt x="12002" y="6873"/>
                  <a:pt x="11782" y="7092"/>
                  <a:pt x="11782" y="7364"/>
                </a:cubicBezTo>
                <a:lnTo>
                  <a:pt x="11782" y="14236"/>
                </a:lnTo>
                <a:cubicBezTo>
                  <a:pt x="11782" y="14508"/>
                  <a:pt x="12002" y="14727"/>
                  <a:pt x="12273" y="14727"/>
                </a:cubicBezTo>
                <a:lnTo>
                  <a:pt x="14236" y="14727"/>
                </a:lnTo>
                <a:cubicBezTo>
                  <a:pt x="14507" y="14727"/>
                  <a:pt x="14727" y="14508"/>
                  <a:pt x="14727" y="14236"/>
                </a:cubicBezTo>
                <a:lnTo>
                  <a:pt x="14727" y="7364"/>
                </a:lnTo>
                <a:cubicBezTo>
                  <a:pt x="14727" y="7092"/>
                  <a:pt x="14507" y="6873"/>
                  <a:pt x="14236" y="6873"/>
                </a:cubicBezTo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8836" y="13745"/>
                </a:moveTo>
                <a:lnTo>
                  <a:pt x="7855" y="13745"/>
                </a:lnTo>
                <a:lnTo>
                  <a:pt x="7855" y="7855"/>
                </a:lnTo>
                <a:lnTo>
                  <a:pt x="8836" y="7855"/>
                </a:lnTo>
                <a:cubicBezTo>
                  <a:pt x="8836" y="7855"/>
                  <a:pt x="8836" y="13745"/>
                  <a:pt x="8836" y="13745"/>
                </a:cubicBezTo>
                <a:close/>
                <a:moveTo>
                  <a:pt x="9327" y="6873"/>
                </a:moveTo>
                <a:lnTo>
                  <a:pt x="7364" y="6873"/>
                </a:lnTo>
                <a:cubicBezTo>
                  <a:pt x="7093" y="6873"/>
                  <a:pt x="6873" y="7092"/>
                  <a:pt x="6873" y="7364"/>
                </a:cubicBezTo>
                <a:lnTo>
                  <a:pt x="6873" y="14236"/>
                </a:lnTo>
                <a:cubicBezTo>
                  <a:pt x="6873" y="14508"/>
                  <a:pt x="7093" y="14727"/>
                  <a:pt x="7364" y="14727"/>
                </a:cubicBezTo>
                <a:lnTo>
                  <a:pt x="9327" y="14727"/>
                </a:lnTo>
                <a:cubicBezTo>
                  <a:pt x="9598" y="14727"/>
                  <a:pt x="9818" y="14508"/>
                  <a:pt x="9818" y="14236"/>
                </a:cubicBezTo>
                <a:lnTo>
                  <a:pt x="9818" y="7364"/>
                </a:lnTo>
                <a:cubicBezTo>
                  <a:pt x="9818" y="7092"/>
                  <a:pt x="9598" y="6873"/>
                  <a:pt x="9327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5" name="Shape 2710"/>
          <p:cNvSpPr/>
          <p:nvPr/>
        </p:nvSpPr>
        <p:spPr>
          <a:xfrm>
            <a:off x="1925088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745" y="13745"/>
                </a:moveTo>
                <a:lnTo>
                  <a:pt x="7855" y="13745"/>
                </a:lnTo>
                <a:lnTo>
                  <a:pt x="7855" y="7855"/>
                </a:lnTo>
                <a:lnTo>
                  <a:pt x="13745" y="7855"/>
                </a:lnTo>
                <a:cubicBezTo>
                  <a:pt x="13745" y="7855"/>
                  <a:pt x="13745" y="13745"/>
                  <a:pt x="13745" y="13745"/>
                </a:cubicBezTo>
                <a:close/>
                <a:moveTo>
                  <a:pt x="14236" y="6873"/>
                </a:moveTo>
                <a:lnTo>
                  <a:pt x="7364" y="6873"/>
                </a:lnTo>
                <a:cubicBezTo>
                  <a:pt x="7093" y="6873"/>
                  <a:pt x="6873" y="7092"/>
                  <a:pt x="6873" y="7364"/>
                </a:cubicBezTo>
                <a:lnTo>
                  <a:pt x="6873" y="14236"/>
                </a:lnTo>
                <a:cubicBezTo>
                  <a:pt x="6873" y="14508"/>
                  <a:pt x="7093" y="14727"/>
                  <a:pt x="7364" y="14727"/>
                </a:cubicBezTo>
                <a:lnTo>
                  <a:pt x="14236" y="14727"/>
                </a:lnTo>
                <a:cubicBezTo>
                  <a:pt x="14507" y="14727"/>
                  <a:pt x="14727" y="14508"/>
                  <a:pt x="14727" y="14236"/>
                </a:cubicBezTo>
                <a:lnTo>
                  <a:pt x="14727" y="7364"/>
                </a:lnTo>
                <a:cubicBezTo>
                  <a:pt x="14727" y="7092"/>
                  <a:pt x="14507" y="6873"/>
                  <a:pt x="14236" y="6873"/>
                </a:cubicBezTo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6" name="Shape 2711"/>
          <p:cNvSpPr/>
          <p:nvPr/>
        </p:nvSpPr>
        <p:spPr>
          <a:xfrm>
            <a:off x="2458349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0800" y="13745"/>
                </a:moveTo>
                <a:cubicBezTo>
                  <a:pt x="9173" y="13745"/>
                  <a:pt x="7855" y="12427"/>
                  <a:pt x="7855" y="10800"/>
                </a:cubicBezTo>
                <a:cubicBezTo>
                  <a:pt x="7855" y="9173"/>
                  <a:pt x="9173" y="7855"/>
                  <a:pt x="10800" y="7855"/>
                </a:cubicBezTo>
                <a:cubicBezTo>
                  <a:pt x="12427" y="7855"/>
                  <a:pt x="13745" y="9173"/>
                  <a:pt x="13745" y="10800"/>
                </a:cubicBezTo>
                <a:cubicBezTo>
                  <a:pt x="13745" y="12427"/>
                  <a:pt x="12427" y="13745"/>
                  <a:pt x="10800" y="13745"/>
                </a:cubicBezTo>
                <a:moveTo>
                  <a:pt x="10800" y="6873"/>
                </a:moveTo>
                <a:cubicBezTo>
                  <a:pt x="8631" y="6873"/>
                  <a:pt x="6873" y="8631"/>
                  <a:pt x="6873" y="10800"/>
                </a:cubicBezTo>
                <a:cubicBezTo>
                  <a:pt x="6873" y="12969"/>
                  <a:pt x="8631" y="14727"/>
                  <a:pt x="10800" y="14727"/>
                </a:cubicBezTo>
                <a:cubicBezTo>
                  <a:pt x="12969" y="14727"/>
                  <a:pt x="14727" y="12969"/>
                  <a:pt x="14727" y="10800"/>
                </a:cubicBezTo>
                <a:cubicBezTo>
                  <a:pt x="14727" y="8631"/>
                  <a:pt x="12969" y="6873"/>
                  <a:pt x="10800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7" name="Shape 2712"/>
          <p:cNvSpPr/>
          <p:nvPr/>
        </p:nvSpPr>
        <p:spPr>
          <a:xfrm>
            <a:off x="2991610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3888"/>
                </a:moveTo>
                <a:lnTo>
                  <a:pt x="10800" y="7712"/>
                </a:lnTo>
                <a:lnTo>
                  <a:pt x="16204" y="10800"/>
                </a:lnTo>
                <a:cubicBezTo>
                  <a:pt x="16204" y="10800"/>
                  <a:pt x="10800" y="13888"/>
                  <a:pt x="10800" y="13888"/>
                </a:cubicBezTo>
                <a:close/>
                <a:moveTo>
                  <a:pt x="17484" y="10422"/>
                </a:moveTo>
                <a:lnTo>
                  <a:pt x="17489" y="10416"/>
                </a:lnTo>
                <a:lnTo>
                  <a:pt x="17402" y="10367"/>
                </a:lnTo>
                <a:cubicBezTo>
                  <a:pt x="17389" y="10361"/>
                  <a:pt x="17378" y="10351"/>
                  <a:pt x="17365" y="10346"/>
                </a:cubicBezTo>
                <a:lnTo>
                  <a:pt x="10616" y="6489"/>
                </a:lnTo>
                <a:lnTo>
                  <a:pt x="10611" y="6495"/>
                </a:lnTo>
                <a:cubicBezTo>
                  <a:pt x="10527" y="6428"/>
                  <a:pt x="10425" y="6382"/>
                  <a:pt x="10309" y="6382"/>
                </a:cubicBezTo>
                <a:cubicBezTo>
                  <a:pt x="10038" y="6382"/>
                  <a:pt x="9818" y="6601"/>
                  <a:pt x="9818" y="6873"/>
                </a:cubicBezTo>
                <a:lnTo>
                  <a:pt x="9818" y="14727"/>
                </a:lnTo>
                <a:cubicBezTo>
                  <a:pt x="9818" y="14999"/>
                  <a:pt x="10038" y="15218"/>
                  <a:pt x="10309" y="15218"/>
                </a:cubicBezTo>
                <a:cubicBezTo>
                  <a:pt x="10425" y="15218"/>
                  <a:pt x="10527" y="15172"/>
                  <a:pt x="10611" y="15105"/>
                </a:cubicBezTo>
                <a:lnTo>
                  <a:pt x="10616" y="15111"/>
                </a:lnTo>
                <a:lnTo>
                  <a:pt x="17365" y="11254"/>
                </a:lnTo>
                <a:cubicBezTo>
                  <a:pt x="17378" y="11249"/>
                  <a:pt x="17388" y="11239"/>
                  <a:pt x="17401" y="11233"/>
                </a:cubicBezTo>
                <a:lnTo>
                  <a:pt x="17489" y="11184"/>
                </a:lnTo>
                <a:lnTo>
                  <a:pt x="17484" y="11178"/>
                </a:lnTo>
                <a:cubicBezTo>
                  <a:pt x="17596" y="11088"/>
                  <a:pt x="17673" y="10955"/>
                  <a:pt x="17673" y="10800"/>
                </a:cubicBezTo>
                <a:cubicBezTo>
                  <a:pt x="17673" y="10645"/>
                  <a:pt x="17596" y="10512"/>
                  <a:pt x="17484" y="10422"/>
                </a:cubicBezTo>
                <a:moveTo>
                  <a:pt x="10800" y="20618"/>
                </a:moveTo>
                <a:cubicBezTo>
                  <a:pt x="5377" y="20618"/>
                  <a:pt x="982" y="16222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6684" y="6495"/>
                </a:moveTo>
                <a:cubicBezTo>
                  <a:pt x="6600" y="6428"/>
                  <a:pt x="6498" y="6382"/>
                  <a:pt x="6382" y="6382"/>
                </a:cubicBezTo>
                <a:cubicBezTo>
                  <a:pt x="6111" y="6382"/>
                  <a:pt x="5891" y="6601"/>
                  <a:pt x="5891" y="6873"/>
                </a:cubicBezTo>
                <a:lnTo>
                  <a:pt x="5891" y="14727"/>
                </a:lnTo>
                <a:cubicBezTo>
                  <a:pt x="5891" y="14999"/>
                  <a:pt x="6111" y="15218"/>
                  <a:pt x="6382" y="15218"/>
                </a:cubicBezTo>
                <a:cubicBezTo>
                  <a:pt x="6498" y="15218"/>
                  <a:pt x="6600" y="15172"/>
                  <a:pt x="6684" y="15105"/>
                </a:cubicBezTo>
                <a:lnTo>
                  <a:pt x="6689" y="15111"/>
                </a:lnTo>
                <a:lnTo>
                  <a:pt x="8836" y="13883"/>
                </a:lnTo>
                <a:lnTo>
                  <a:pt x="8836" y="12766"/>
                </a:lnTo>
                <a:lnTo>
                  <a:pt x="6873" y="13888"/>
                </a:lnTo>
                <a:lnTo>
                  <a:pt x="6873" y="7712"/>
                </a:lnTo>
                <a:lnTo>
                  <a:pt x="8836" y="8834"/>
                </a:lnTo>
                <a:lnTo>
                  <a:pt x="8836" y="7716"/>
                </a:lnTo>
                <a:lnTo>
                  <a:pt x="6689" y="6489"/>
                </a:lnTo>
                <a:cubicBezTo>
                  <a:pt x="6689" y="6489"/>
                  <a:pt x="6684" y="6495"/>
                  <a:pt x="6684" y="649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8" name="Shape 2713"/>
          <p:cNvSpPr/>
          <p:nvPr/>
        </p:nvSpPr>
        <p:spPr>
          <a:xfrm>
            <a:off x="3524871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4236"/>
                </a:moveTo>
                <a:lnTo>
                  <a:pt x="13745" y="14236"/>
                </a:lnTo>
                <a:lnTo>
                  <a:pt x="13745" y="7364"/>
                </a:lnTo>
                <a:lnTo>
                  <a:pt x="14727" y="7364"/>
                </a:lnTo>
                <a:cubicBezTo>
                  <a:pt x="14727" y="7364"/>
                  <a:pt x="14727" y="14236"/>
                  <a:pt x="14727" y="14236"/>
                </a:cubicBezTo>
                <a:close/>
                <a:moveTo>
                  <a:pt x="6873" y="13888"/>
                </a:moveTo>
                <a:lnTo>
                  <a:pt x="6873" y="7712"/>
                </a:lnTo>
                <a:lnTo>
                  <a:pt x="12277" y="10800"/>
                </a:lnTo>
                <a:cubicBezTo>
                  <a:pt x="12277" y="10800"/>
                  <a:pt x="6873" y="13888"/>
                  <a:pt x="6873" y="13888"/>
                </a:cubicBezTo>
                <a:close/>
                <a:moveTo>
                  <a:pt x="15218" y="6382"/>
                </a:moveTo>
                <a:lnTo>
                  <a:pt x="13255" y="6382"/>
                </a:lnTo>
                <a:cubicBezTo>
                  <a:pt x="12983" y="6382"/>
                  <a:pt x="12764" y="6601"/>
                  <a:pt x="12764" y="6873"/>
                </a:cubicBezTo>
                <a:lnTo>
                  <a:pt x="12764" y="9961"/>
                </a:lnTo>
                <a:lnTo>
                  <a:pt x="6689" y="6489"/>
                </a:lnTo>
                <a:lnTo>
                  <a:pt x="6684" y="6495"/>
                </a:lnTo>
                <a:cubicBezTo>
                  <a:pt x="6600" y="6428"/>
                  <a:pt x="6498" y="6382"/>
                  <a:pt x="6382" y="6382"/>
                </a:cubicBezTo>
                <a:cubicBezTo>
                  <a:pt x="6110" y="6382"/>
                  <a:pt x="5891" y="6601"/>
                  <a:pt x="5891" y="6873"/>
                </a:cubicBezTo>
                <a:lnTo>
                  <a:pt x="5891" y="14727"/>
                </a:lnTo>
                <a:cubicBezTo>
                  <a:pt x="5891" y="14999"/>
                  <a:pt x="6110" y="15218"/>
                  <a:pt x="6382" y="15218"/>
                </a:cubicBezTo>
                <a:cubicBezTo>
                  <a:pt x="6498" y="15218"/>
                  <a:pt x="6600" y="15172"/>
                  <a:pt x="6684" y="15105"/>
                </a:cubicBezTo>
                <a:lnTo>
                  <a:pt x="6689" y="15111"/>
                </a:lnTo>
                <a:lnTo>
                  <a:pt x="12764" y="11639"/>
                </a:lnTo>
                <a:lnTo>
                  <a:pt x="12764" y="14727"/>
                </a:lnTo>
                <a:cubicBezTo>
                  <a:pt x="12764" y="14999"/>
                  <a:pt x="12983" y="15218"/>
                  <a:pt x="13255" y="15218"/>
                </a:cubicBezTo>
                <a:lnTo>
                  <a:pt x="15218" y="15218"/>
                </a:lnTo>
                <a:cubicBezTo>
                  <a:pt x="15490" y="15218"/>
                  <a:pt x="15709" y="14999"/>
                  <a:pt x="15709" y="14727"/>
                </a:cubicBezTo>
                <a:lnTo>
                  <a:pt x="15709" y="6873"/>
                </a:lnTo>
                <a:cubicBezTo>
                  <a:pt x="15709" y="6601"/>
                  <a:pt x="15490" y="6382"/>
                  <a:pt x="15218" y="6382"/>
                </a:cubicBezTo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9" name="Shape 2714"/>
          <p:cNvSpPr/>
          <p:nvPr/>
        </p:nvSpPr>
        <p:spPr>
          <a:xfrm>
            <a:off x="4058132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8" y="20618"/>
                  <a:pt x="982" y="16222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8054" y="9818"/>
                </a:moveTo>
                <a:lnTo>
                  <a:pt x="10800" y="7072"/>
                </a:lnTo>
                <a:lnTo>
                  <a:pt x="13547" y="9818"/>
                </a:lnTo>
                <a:cubicBezTo>
                  <a:pt x="13547" y="9818"/>
                  <a:pt x="8054" y="9818"/>
                  <a:pt x="8054" y="9818"/>
                </a:cubicBezTo>
                <a:close/>
                <a:moveTo>
                  <a:pt x="15111" y="10002"/>
                </a:moveTo>
                <a:lnTo>
                  <a:pt x="15083" y="9975"/>
                </a:lnTo>
                <a:cubicBezTo>
                  <a:pt x="15076" y="9968"/>
                  <a:pt x="15069" y="9960"/>
                  <a:pt x="15061" y="9953"/>
                </a:cubicBezTo>
                <a:lnTo>
                  <a:pt x="11184" y="6075"/>
                </a:lnTo>
                <a:lnTo>
                  <a:pt x="11177" y="6080"/>
                </a:lnTo>
                <a:cubicBezTo>
                  <a:pt x="11088" y="5968"/>
                  <a:pt x="10955" y="5891"/>
                  <a:pt x="10800" y="5891"/>
                </a:cubicBezTo>
                <a:cubicBezTo>
                  <a:pt x="10645" y="5891"/>
                  <a:pt x="10512" y="5968"/>
                  <a:pt x="10422" y="6080"/>
                </a:cubicBezTo>
                <a:lnTo>
                  <a:pt x="10416" y="6075"/>
                </a:lnTo>
                <a:lnTo>
                  <a:pt x="6539" y="9953"/>
                </a:lnTo>
                <a:cubicBezTo>
                  <a:pt x="6531" y="9960"/>
                  <a:pt x="6524" y="9968"/>
                  <a:pt x="6517" y="9975"/>
                </a:cubicBezTo>
                <a:lnTo>
                  <a:pt x="6489" y="10002"/>
                </a:lnTo>
                <a:lnTo>
                  <a:pt x="6495" y="10007"/>
                </a:lnTo>
                <a:cubicBezTo>
                  <a:pt x="6428" y="10091"/>
                  <a:pt x="6382" y="10193"/>
                  <a:pt x="6382" y="10309"/>
                </a:cubicBezTo>
                <a:cubicBezTo>
                  <a:pt x="6382" y="10580"/>
                  <a:pt x="6601" y="10800"/>
                  <a:pt x="6873" y="10800"/>
                </a:cubicBezTo>
                <a:lnTo>
                  <a:pt x="14727" y="10800"/>
                </a:lnTo>
                <a:cubicBezTo>
                  <a:pt x="14999" y="10800"/>
                  <a:pt x="15218" y="10580"/>
                  <a:pt x="15218" y="10309"/>
                </a:cubicBezTo>
                <a:cubicBezTo>
                  <a:pt x="15218" y="10193"/>
                  <a:pt x="15172" y="10091"/>
                  <a:pt x="15105" y="10007"/>
                </a:cubicBezTo>
                <a:cubicBezTo>
                  <a:pt x="15105" y="10007"/>
                  <a:pt x="15111" y="10002"/>
                  <a:pt x="15111" y="10002"/>
                </a:cubicBezTo>
                <a:close/>
                <a:moveTo>
                  <a:pt x="14236" y="13745"/>
                </a:moveTo>
                <a:lnTo>
                  <a:pt x="7364" y="13745"/>
                </a:lnTo>
                <a:lnTo>
                  <a:pt x="7364" y="12764"/>
                </a:lnTo>
                <a:lnTo>
                  <a:pt x="14236" y="12764"/>
                </a:lnTo>
                <a:cubicBezTo>
                  <a:pt x="14236" y="12764"/>
                  <a:pt x="14236" y="13745"/>
                  <a:pt x="14236" y="13745"/>
                </a:cubicBezTo>
                <a:close/>
                <a:moveTo>
                  <a:pt x="14727" y="11782"/>
                </a:moveTo>
                <a:lnTo>
                  <a:pt x="6873" y="11782"/>
                </a:lnTo>
                <a:cubicBezTo>
                  <a:pt x="6601" y="11782"/>
                  <a:pt x="6382" y="12001"/>
                  <a:pt x="6382" y="12273"/>
                </a:cubicBezTo>
                <a:lnTo>
                  <a:pt x="6382" y="14236"/>
                </a:lnTo>
                <a:cubicBezTo>
                  <a:pt x="6382" y="14508"/>
                  <a:pt x="6601" y="14727"/>
                  <a:pt x="6873" y="14727"/>
                </a:cubicBezTo>
                <a:lnTo>
                  <a:pt x="14727" y="14727"/>
                </a:lnTo>
                <a:cubicBezTo>
                  <a:pt x="14999" y="14727"/>
                  <a:pt x="15218" y="14508"/>
                  <a:pt x="15218" y="14236"/>
                </a:cubicBezTo>
                <a:lnTo>
                  <a:pt x="15218" y="12273"/>
                </a:lnTo>
                <a:cubicBezTo>
                  <a:pt x="15218" y="12001"/>
                  <a:pt x="14999" y="11782"/>
                  <a:pt x="14727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0" name="Shape 2715"/>
          <p:cNvSpPr/>
          <p:nvPr/>
        </p:nvSpPr>
        <p:spPr>
          <a:xfrm>
            <a:off x="4591393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7855" y="982"/>
                </a:moveTo>
                <a:lnTo>
                  <a:pt x="9818" y="982"/>
                </a:lnTo>
                <a:lnTo>
                  <a:pt x="9818" y="0"/>
                </a:lnTo>
                <a:lnTo>
                  <a:pt x="7855" y="0"/>
                </a:lnTo>
                <a:cubicBezTo>
                  <a:pt x="7855" y="0"/>
                  <a:pt x="7855" y="982"/>
                  <a:pt x="7855" y="982"/>
                </a:cubicBezTo>
                <a:close/>
                <a:moveTo>
                  <a:pt x="11782" y="982"/>
                </a:moveTo>
                <a:lnTo>
                  <a:pt x="13745" y="982"/>
                </a:lnTo>
                <a:lnTo>
                  <a:pt x="13745" y="0"/>
                </a:lnTo>
                <a:lnTo>
                  <a:pt x="11782" y="0"/>
                </a:lnTo>
                <a:cubicBezTo>
                  <a:pt x="11782" y="0"/>
                  <a:pt x="11782" y="982"/>
                  <a:pt x="11782" y="982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70" y="21123"/>
                  <a:pt x="21128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1250" y="19636"/>
                </a:moveTo>
                <a:lnTo>
                  <a:pt x="175" y="19636"/>
                </a:lnTo>
                <a:cubicBezTo>
                  <a:pt x="472" y="20467"/>
                  <a:pt x="1130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20350" y="1964"/>
                </a:moveTo>
                <a:lnTo>
                  <a:pt x="21426" y="1964"/>
                </a:lnTo>
                <a:cubicBezTo>
                  <a:pt x="21128" y="1133"/>
                  <a:pt x="20470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175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0" y="477"/>
                  <a:pt x="472" y="1133"/>
                  <a:pt x="175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1" name="Shape 2716"/>
          <p:cNvSpPr/>
          <p:nvPr/>
        </p:nvSpPr>
        <p:spPr>
          <a:xfrm>
            <a:off x="5124654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745" y="13745"/>
                </a:moveTo>
                <a:lnTo>
                  <a:pt x="7855" y="13745"/>
                </a:lnTo>
                <a:lnTo>
                  <a:pt x="7855" y="7855"/>
                </a:lnTo>
                <a:lnTo>
                  <a:pt x="13745" y="7855"/>
                </a:lnTo>
                <a:cubicBezTo>
                  <a:pt x="13745" y="7855"/>
                  <a:pt x="13745" y="13745"/>
                  <a:pt x="13745" y="13745"/>
                </a:cubicBezTo>
                <a:close/>
                <a:moveTo>
                  <a:pt x="14236" y="6873"/>
                </a:moveTo>
                <a:lnTo>
                  <a:pt x="7364" y="6873"/>
                </a:lnTo>
                <a:cubicBezTo>
                  <a:pt x="7092" y="6873"/>
                  <a:pt x="6873" y="7092"/>
                  <a:pt x="6873" y="7364"/>
                </a:cubicBezTo>
                <a:lnTo>
                  <a:pt x="6873" y="14236"/>
                </a:lnTo>
                <a:cubicBezTo>
                  <a:pt x="6873" y="14508"/>
                  <a:pt x="7092" y="14727"/>
                  <a:pt x="7364" y="14727"/>
                </a:cubicBezTo>
                <a:lnTo>
                  <a:pt x="14236" y="14727"/>
                </a:lnTo>
                <a:cubicBezTo>
                  <a:pt x="14508" y="14727"/>
                  <a:pt x="14727" y="14508"/>
                  <a:pt x="14727" y="14236"/>
                </a:cubicBezTo>
                <a:lnTo>
                  <a:pt x="14727" y="7364"/>
                </a:lnTo>
                <a:cubicBezTo>
                  <a:pt x="14727" y="7092"/>
                  <a:pt x="14508" y="6873"/>
                  <a:pt x="14236" y="6873"/>
                </a:cubicBezTo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70" y="21123"/>
                  <a:pt x="21128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9818" y="0"/>
                </a:moveTo>
                <a:lnTo>
                  <a:pt x="7855" y="0"/>
                </a:lnTo>
                <a:lnTo>
                  <a:pt x="7855" y="982"/>
                </a:lnTo>
                <a:lnTo>
                  <a:pt x="9818" y="982"/>
                </a:lnTo>
                <a:cubicBezTo>
                  <a:pt x="9818" y="982"/>
                  <a:pt x="9818" y="0"/>
                  <a:pt x="9818" y="0"/>
                </a:cubicBezTo>
                <a:close/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20350" y="1964"/>
                </a:moveTo>
                <a:lnTo>
                  <a:pt x="21426" y="1964"/>
                </a:lnTo>
                <a:cubicBezTo>
                  <a:pt x="21128" y="1133"/>
                  <a:pt x="20470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13745" y="0"/>
                </a:moveTo>
                <a:lnTo>
                  <a:pt x="11782" y="0"/>
                </a:lnTo>
                <a:lnTo>
                  <a:pt x="11782" y="982"/>
                </a:lnTo>
                <a:lnTo>
                  <a:pt x="13745" y="982"/>
                </a:lnTo>
                <a:cubicBezTo>
                  <a:pt x="13745" y="982"/>
                  <a:pt x="13745" y="0"/>
                  <a:pt x="13745" y="0"/>
                </a:cubicBezTo>
                <a:close/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1250" y="19636"/>
                </a:moveTo>
                <a:lnTo>
                  <a:pt x="175" y="19636"/>
                </a:lnTo>
                <a:cubicBezTo>
                  <a:pt x="472" y="20467"/>
                  <a:pt x="1130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175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0" y="477"/>
                  <a:pt x="472" y="1133"/>
                  <a:pt x="175" y="1964"/>
                </a:cubicBezTo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2" name="Shape 2717"/>
          <p:cNvSpPr/>
          <p:nvPr/>
        </p:nvSpPr>
        <p:spPr>
          <a:xfrm>
            <a:off x="5657915" y="382915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1782"/>
                </a:moveTo>
                <a:cubicBezTo>
                  <a:pt x="14592" y="11782"/>
                  <a:pt x="14469" y="11837"/>
                  <a:pt x="14380" y="11926"/>
                </a:cubicBezTo>
                <a:lnTo>
                  <a:pt x="11291" y="15015"/>
                </a:lnTo>
                <a:lnTo>
                  <a:pt x="11291" y="5400"/>
                </a:lnTo>
                <a:cubicBezTo>
                  <a:pt x="11291" y="5129"/>
                  <a:pt x="11071" y="4909"/>
                  <a:pt x="10800" y="4909"/>
                </a:cubicBezTo>
                <a:cubicBezTo>
                  <a:pt x="10529" y="4909"/>
                  <a:pt x="10309" y="5129"/>
                  <a:pt x="10309" y="5400"/>
                </a:cubicBezTo>
                <a:lnTo>
                  <a:pt x="10309" y="15015"/>
                </a:lnTo>
                <a:lnTo>
                  <a:pt x="7220" y="11926"/>
                </a:lnTo>
                <a:cubicBezTo>
                  <a:pt x="7131" y="11837"/>
                  <a:pt x="7008" y="11782"/>
                  <a:pt x="6873" y="11782"/>
                </a:cubicBezTo>
                <a:cubicBezTo>
                  <a:pt x="6601" y="11782"/>
                  <a:pt x="6382" y="12001"/>
                  <a:pt x="6382" y="12273"/>
                </a:cubicBezTo>
                <a:cubicBezTo>
                  <a:pt x="6382" y="12408"/>
                  <a:pt x="6437" y="12531"/>
                  <a:pt x="6526" y="12620"/>
                </a:cubicBezTo>
                <a:lnTo>
                  <a:pt x="10453" y="16547"/>
                </a:lnTo>
                <a:cubicBezTo>
                  <a:pt x="10542" y="16636"/>
                  <a:pt x="10664" y="16691"/>
                  <a:pt x="10800" y="16691"/>
                </a:cubicBezTo>
                <a:cubicBezTo>
                  <a:pt x="10936" y="16691"/>
                  <a:pt x="11058" y="16636"/>
                  <a:pt x="11147" y="16547"/>
                </a:cubicBezTo>
                <a:lnTo>
                  <a:pt x="15074" y="12620"/>
                </a:lnTo>
                <a:cubicBezTo>
                  <a:pt x="15163" y="12531"/>
                  <a:pt x="15218" y="12408"/>
                  <a:pt x="15218" y="12273"/>
                </a:cubicBezTo>
                <a:cubicBezTo>
                  <a:pt x="15218" y="12001"/>
                  <a:pt x="14999" y="11782"/>
                  <a:pt x="14727" y="11782"/>
                </a:cubicBezTo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70" y="21123"/>
                  <a:pt x="21128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9818" y="0"/>
                </a:moveTo>
                <a:lnTo>
                  <a:pt x="7855" y="0"/>
                </a:lnTo>
                <a:lnTo>
                  <a:pt x="7855" y="982"/>
                </a:lnTo>
                <a:lnTo>
                  <a:pt x="9818" y="982"/>
                </a:lnTo>
                <a:cubicBezTo>
                  <a:pt x="9818" y="982"/>
                  <a:pt x="9818" y="0"/>
                  <a:pt x="9818" y="0"/>
                </a:cubicBezTo>
                <a:close/>
                <a:moveTo>
                  <a:pt x="20350" y="1964"/>
                </a:moveTo>
                <a:lnTo>
                  <a:pt x="21426" y="1964"/>
                </a:lnTo>
                <a:cubicBezTo>
                  <a:pt x="21128" y="1133"/>
                  <a:pt x="20470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13745" y="0"/>
                </a:moveTo>
                <a:lnTo>
                  <a:pt x="11782" y="0"/>
                </a:lnTo>
                <a:lnTo>
                  <a:pt x="11782" y="982"/>
                </a:lnTo>
                <a:lnTo>
                  <a:pt x="13745" y="982"/>
                </a:lnTo>
                <a:cubicBezTo>
                  <a:pt x="13745" y="982"/>
                  <a:pt x="13745" y="0"/>
                  <a:pt x="13745" y="0"/>
                </a:cubicBezTo>
                <a:close/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  <a:moveTo>
                  <a:pt x="175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0" y="477"/>
                  <a:pt x="472" y="1133"/>
                  <a:pt x="175" y="1964"/>
                </a:cubicBezTo>
                <a:moveTo>
                  <a:pt x="1250" y="19636"/>
                </a:moveTo>
                <a:lnTo>
                  <a:pt x="175" y="19636"/>
                </a:lnTo>
                <a:cubicBezTo>
                  <a:pt x="472" y="20467"/>
                  <a:pt x="1130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3" name="Shape 2718"/>
          <p:cNvSpPr/>
          <p:nvPr/>
        </p:nvSpPr>
        <p:spPr>
          <a:xfrm>
            <a:off x="858566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927" y="982"/>
                </a:moveTo>
                <a:lnTo>
                  <a:pt x="5891" y="982"/>
                </a:lnTo>
                <a:lnTo>
                  <a:pt x="5891" y="0"/>
                </a:lnTo>
                <a:lnTo>
                  <a:pt x="3927" y="0"/>
                </a:lnTo>
                <a:cubicBezTo>
                  <a:pt x="3927" y="0"/>
                  <a:pt x="3927" y="982"/>
                  <a:pt x="3927" y="982"/>
                </a:cubicBezTo>
                <a:close/>
                <a:moveTo>
                  <a:pt x="11782" y="21600"/>
                </a:moveTo>
                <a:lnTo>
                  <a:pt x="13745" y="21600"/>
                </a:lnTo>
                <a:lnTo>
                  <a:pt x="13745" y="20618"/>
                </a:lnTo>
                <a:lnTo>
                  <a:pt x="11782" y="20618"/>
                </a:lnTo>
                <a:cubicBezTo>
                  <a:pt x="11782" y="20618"/>
                  <a:pt x="11782" y="21600"/>
                  <a:pt x="11782" y="21600"/>
                </a:cubicBezTo>
                <a:close/>
                <a:moveTo>
                  <a:pt x="15709" y="21600"/>
                </a:moveTo>
                <a:lnTo>
                  <a:pt x="17673" y="21600"/>
                </a:lnTo>
                <a:lnTo>
                  <a:pt x="17673" y="20618"/>
                </a:lnTo>
                <a:lnTo>
                  <a:pt x="15709" y="20618"/>
                </a:lnTo>
                <a:cubicBezTo>
                  <a:pt x="15709" y="20618"/>
                  <a:pt x="15709" y="21600"/>
                  <a:pt x="15709" y="21600"/>
                </a:cubicBezTo>
                <a:close/>
                <a:moveTo>
                  <a:pt x="20618" y="5891"/>
                </a:moveTo>
                <a:lnTo>
                  <a:pt x="21600" y="5891"/>
                </a:lnTo>
                <a:lnTo>
                  <a:pt x="21600" y="3927"/>
                </a:lnTo>
                <a:lnTo>
                  <a:pt x="20618" y="3927"/>
                </a:lnTo>
                <a:cubicBezTo>
                  <a:pt x="20618" y="3927"/>
                  <a:pt x="20618" y="5891"/>
                  <a:pt x="20618" y="5891"/>
                </a:cubicBezTo>
                <a:close/>
                <a:moveTo>
                  <a:pt x="11147" y="5053"/>
                </a:moveTo>
                <a:cubicBezTo>
                  <a:pt x="11058" y="4964"/>
                  <a:pt x="10935" y="4909"/>
                  <a:pt x="10800" y="4909"/>
                </a:cubicBezTo>
                <a:cubicBezTo>
                  <a:pt x="10665" y="4909"/>
                  <a:pt x="10542" y="4964"/>
                  <a:pt x="10453" y="5053"/>
                </a:cubicBezTo>
                <a:lnTo>
                  <a:pt x="6526" y="8980"/>
                </a:lnTo>
                <a:cubicBezTo>
                  <a:pt x="6437" y="9069"/>
                  <a:pt x="6382" y="9192"/>
                  <a:pt x="6382" y="9327"/>
                </a:cubicBezTo>
                <a:cubicBezTo>
                  <a:pt x="6382" y="9599"/>
                  <a:pt x="6602" y="9818"/>
                  <a:pt x="6873" y="9818"/>
                </a:cubicBezTo>
                <a:cubicBezTo>
                  <a:pt x="7008" y="9818"/>
                  <a:pt x="7131" y="9764"/>
                  <a:pt x="7220" y="9674"/>
                </a:cubicBezTo>
                <a:lnTo>
                  <a:pt x="10309" y="6585"/>
                </a:lnTo>
                <a:lnTo>
                  <a:pt x="10309" y="16200"/>
                </a:lnTo>
                <a:cubicBezTo>
                  <a:pt x="10309" y="16471"/>
                  <a:pt x="10529" y="16691"/>
                  <a:pt x="10800" y="16691"/>
                </a:cubicBezTo>
                <a:cubicBezTo>
                  <a:pt x="11071" y="16691"/>
                  <a:pt x="11291" y="16471"/>
                  <a:pt x="11291" y="16200"/>
                </a:cubicBezTo>
                <a:lnTo>
                  <a:pt x="11291" y="6585"/>
                </a:lnTo>
                <a:lnTo>
                  <a:pt x="14380" y="9674"/>
                </a:lnTo>
                <a:cubicBezTo>
                  <a:pt x="14469" y="9764"/>
                  <a:pt x="14592" y="9818"/>
                  <a:pt x="14727" y="9818"/>
                </a:cubicBezTo>
                <a:cubicBezTo>
                  <a:pt x="14998" y="9818"/>
                  <a:pt x="15218" y="9599"/>
                  <a:pt x="15218" y="9327"/>
                </a:cubicBezTo>
                <a:cubicBezTo>
                  <a:pt x="15218" y="9192"/>
                  <a:pt x="15163" y="9069"/>
                  <a:pt x="15074" y="8980"/>
                </a:cubicBezTo>
                <a:cubicBezTo>
                  <a:pt x="15074" y="8980"/>
                  <a:pt x="11147" y="5053"/>
                  <a:pt x="11147" y="5053"/>
                </a:cubicBezTo>
                <a:close/>
                <a:moveTo>
                  <a:pt x="20618" y="13745"/>
                </a:moveTo>
                <a:lnTo>
                  <a:pt x="21600" y="13745"/>
                </a:lnTo>
                <a:lnTo>
                  <a:pt x="21600" y="11782"/>
                </a:lnTo>
                <a:lnTo>
                  <a:pt x="20618" y="11782"/>
                </a:lnTo>
                <a:cubicBezTo>
                  <a:pt x="20618" y="11782"/>
                  <a:pt x="20618" y="13745"/>
                  <a:pt x="20618" y="13745"/>
                </a:cubicBezTo>
                <a:close/>
                <a:moveTo>
                  <a:pt x="15709" y="982"/>
                </a:moveTo>
                <a:lnTo>
                  <a:pt x="17673" y="982"/>
                </a:lnTo>
                <a:lnTo>
                  <a:pt x="17673" y="0"/>
                </a:lnTo>
                <a:lnTo>
                  <a:pt x="15709" y="0"/>
                </a:lnTo>
                <a:cubicBezTo>
                  <a:pt x="15709" y="0"/>
                  <a:pt x="15709" y="982"/>
                  <a:pt x="15709" y="982"/>
                </a:cubicBezTo>
                <a:close/>
                <a:moveTo>
                  <a:pt x="20618" y="9818"/>
                </a:moveTo>
                <a:lnTo>
                  <a:pt x="21600" y="9818"/>
                </a:lnTo>
                <a:lnTo>
                  <a:pt x="21600" y="7855"/>
                </a:lnTo>
                <a:lnTo>
                  <a:pt x="20618" y="7855"/>
                </a:lnTo>
                <a:cubicBezTo>
                  <a:pt x="20618" y="7855"/>
                  <a:pt x="20618" y="9818"/>
                  <a:pt x="20618" y="9818"/>
                </a:cubicBezTo>
                <a:close/>
                <a:moveTo>
                  <a:pt x="19636" y="20346"/>
                </a:moveTo>
                <a:lnTo>
                  <a:pt x="19636" y="21420"/>
                </a:lnTo>
                <a:cubicBezTo>
                  <a:pt x="20469" y="21123"/>
                  <a:pt x="21129" y="20467"/>
                  <a:pt x="21426" y="19636"/>
                </a:cubicBezTo>
                <a:lnTo>
                  <a:pt x="20350" y="19636"/>
                </a:lnTo>
                <a:cubicBezTo>
                  <a:pt x="20177" y="19929"/>
                  <a:pt x="19931" y="20174"/>
                  <a:pt x="19636" y="20346"/>
                </a:cubicBezTo>
                <a:moveTo>
                  <a:pt x="20618" y="17673"/>
                </a:moveTo>
                <a:lnTo>
                  <a:pt x="21600" y="17673"/>
                </a:lnTo>
                <a:lnTo>
                  <a:pt x="21600" y="15709"/>
                </a:lnTo>
                <a:lnTo>
                  <a:pt x="20618" y="15709"/>
                </a:lnTo>
                <a:cubicBezTo>
                  <a:pt x="20618" y="15709"/>
                  <a:pt x="20618" y="17673"/>
                  <a:pt x="20618" y="17673"/>
                </a:cubicBezTo>
                <a:close/>
                <a:moveTo>
                  <a:pt x="7855" y="21600"/>
                </a:moveTo>
                <a:lnTo>
                  <a:pt x="9818" y="21600"/>
                </a:lnTo>
                <a:lnTo>
                  <a:pt x="9818" y="20618"/>
                </a:lnTo>
                <a:lnTo>
                  <a:pt x="7855" y="20618"/>
                </a:lnTo>
                <a:cubicBezTo>
                  <a:pt x="7855" y="20618"/>
                  <a:pt x="7855" y="21600"/>
                  <a:pt x="7855" y="21600"/>
                </a:cubicBezTo>
                <a:close/>
                <a:moveTo>
                  <a:pt x="9818" y="0"/>
                </a:moveTo>
                <a:lnTo>
                  <a:pt x="7855" y="0"/>
                </a:lnTo>
                <a:lnTo>
                  <a:pt x="7855" y="982"/>
                </a:lnTo>
                <a:lnTo>
                  <a:pt x="9818" y="982"/>
                </a:lnTo>
                <a:cubicBezTo>
                  <a:pt x="9818" y="982"/>
                  <a:pt x="9818" y="0"/>
                  <a:pt x="9818" y="0"/>
                </a:cubicBezTo>
                <a:close/>
                <a:moveTo>
                  <a:pt x="20350" y="1964"/>
                </a:moveTo>
                <a:lnTo>
                  <a:pt x="21426" y="1964"/>
                </a:lnTo>
                <a:cubicBezTo>
                  <a:pt x="21129" y="1133"/>
                  <a:pt x="20469" y="477"/>
                  <a:pt x="19636" y="180"/>
                </a:cubicBezTo>
                <a:lnTo>
                  <a:pt x="19636" y="1254"/>
                </a:lnTo>
                <a:cubicBezTo>
                  <a:pt x="19931" y="1426"/>
                  <a:pt x="20177" y="1670"/>
                  <a:pt x="20350" y="1964"/>
                </a:cubicBezTo>
                <a:moveTo>
                  <a:pt x="982" y="3927"/>
                </a:moveTo>
                <a:lnTo>
                  <a:pt x="0" y="3927"/>
                </a:lnTo>
                <a:lnTo>
                  <a:pt x="0" y="5891"/>
                </a:lnTo>
                <a:lnTo>
                  <a:pt x="982" y="5891"/>
                </a:lnTo>
                <a:cubicBezTo>
                  <a:pt x="982" y="5891"/>
                  <a:pt x="982" y="3927"/>
                  <a:pt x="982" y="3927"/>
                </a:cubicBezTo>
                <a:close/>
                <a:moveTo>
                  <a:pt x="3927" y="21600"/>
                </a:moveTo>
                <a:lnTo>
                  <a:pt x="5891" y="21600"/>
                </a:lnTo>
                <a:lnTo>
                  <a:pt x="5891" y="20618"/>
                </a:lnTo>
                <a:lnTo>
                  <a:pt x="3927" y="20618"/>
                </a:lnTo>
                <a:cubicBezTo>
                  <a:pt x="3927" y="20618"/>
                  <a:pt x="3927" y="21600"/>
                  <a:pt x="3927" y="21600"/>
                </a:cubicBezTo>
                <a:close/>
                <a:moveTo>
                  <a:pt x="13745" y="0"/>
                </a:moveTo>
                <a:lnTo>
                  <a:pt x="11782" y="0"/>
                </a:lnTo>
                <a:lnTo>
                  <a:pt x="11782" y="982"/>
                </a:lnTo>
                <a:lnTo>
                  <a:pt x="13745" y="982"/>
                </a:lnTo>
                <a:cubicBezTo>
                  <a:pt x="13745" y="982"/>
                  <a:pt x="13745" y="0"/>
                  <a:pt x="13745" y="0"/>
                </a:cubicBezTo>
                <a:close/>
                <a:moveTo>
                  <a:pt x="174" y="1964"/>
                </a:moveTo>
                <a:lnTo>
                  <a:pt x="1250" y="1964"/>
                </a:lnTo>
                <a:cubicBezTo>
                  <a:pt x="1423" y="1670"/>
                  <a:pt x="1669" y="1426"/>
                  <a:pt x="1964" y="1254"/>
                </a:cubicBezTo>
                <a:lnTo>
                  <a:pt x="1964" y="180"/>
                </a:lnTo>
                <a:cubicBezTo>
                  <a:pt x="1131" y="477"/>
                  <a:pt x="472" y="1133"/>
                  <a:pt x="174" y="1964"/>
                </a:cubicBezTo>
                <a:moveTo>
                  <a:pt x="1250" y="19636"/>
                </a:moveTo>
                <a:lnTo>
                  <a:pt x="174" y="19636"/>
                </a:lnTo>
                <a:cubicBezTo>
                  <a:pt x="472" y="20467"/>
                  <a:pt x="1131" y="21123"/>
                  <a:pt x="1964" y="21420"/>
                </a:cubicBezTo>
                <a:lnTo>
                  <a:pt x="1964" y="20346"/>
                </a:lnTo>
                <a:cubicBezTo>
                  <a:pt x="1669" y="20174"/>
                  <a:pt x="1423" y="19929"/>
                  <a:pt x="1250" y="19636"/>
                </a:cubicBezTo>
                <a:moveTo>
                  <a:pt x="982" y="11782"/>
                </a:moveTo>
                <a:lnTo>
                  <a:pt x="0" y="11782"/>
                </a:lnTo>
                <a:lnTo>
                  <a:pt x="0" y="13745"/>
                </a:lnTo>
                <a:lnTo>
                  <a:pt x="982" y="13745"/>
                </a:lnTo>
                <a:cubicBezTo>
                  <a:pt x="982" y="13745"/>
                  <a:pt x="982" y="11782"/>
                  <a:pt x="982" y="11782"/>
                </a:cubicBezTo>
                <a:close/>
                <a:moveTo>
                  <a:pt x="982" y="7855"/>
                </a:moveTo>
                <a:lnTo>
                  <a:pt x="0" y="7855"/>
                </a:lnTo>
                <a:lnTo>
                  <a:pt x="0" y="9818"/>
                </a:lnTo>
                <a:lnTo>
                  <a:pt x="982" y="9818"/>
                </a:lnTo>
                <a:cubicBezTo>
                  <a:pt x="982" y="9818"/>
                  <a:pt x="982" y="7855"/>
                  <a:pt x="982" y="7855"/>
                </a:cubicBezTo>
                <a:close/>
                <a:moveTo>
                  <a:pt x="982" y="15709"/>
                </a:moveTo>
                <a:lnTo>
                  <a:pt x="0" y="15709"/>
                </a:lnTo>
                <a:lnTo>
                  <a:pt x="0" y="17673"/>
                </a:lnTo>
                <a:lnTo>
                  <a:pt x="982" y="17673"/>
                </a:lnTo>
                <a:cubicBezTo>
                  <a:pt x="982" y="17673"/>
                  <a:pt x="982" y="15709"/>
                  <a:pt x="982" y="157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4" name="Shape 2719"/>
          <p:cNvSpPr/>
          <p:nvPr/>
        </p:nvSpPr>
        <p:spPr>
          <a:xfrm>
            <a:off x="1391826" y="4362416"/>
            <a:ext cx="278212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1" y="19771"/>
                  <a:pt x="14365" y="19991"/>
                </a:cubicBezTo>
                <a:moveTo>
                  <a:pt x="10800" y="20661"/>
                </a:moveTo>
                <a:lnTo>
                  <a:pt x="10801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4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8660" y="4854"/>
                </a:moveTo>
                <a:lnTo>
                  <a:pt x="19411" y="4287"/>
                </a:lnTo>
                <a:cubicBezTo>
                  <a:pt x="19011" y="3759"/>
                  <a:pt x="18558" y="3264"/>
                  <a:pt x="18065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4"/>
                </a:cubicBezTo>
                <a:moveTo>
                  <a:pt x="16473" y="1615"/>
                </a:moveTo>
                <a:cubicBezTo>
                  <a:pt x="15908" y="1264"/>
                  <a:pt x="15306" y="966"/>
                  <a:pt x="14686" y="726"/>
                </a:cubicBezTo>
                <a:lnTo>
                  <a:pt x="14347" y="1602"/>
                </a:lnTo>
                <a:cubicBezTo>
                  <a:pt x="14912" y="1821"/>
                  <a:pt x="15462" y="2094"/>
                  <a:pt x="15978" y="2413"/>
                </a:cubicBezTo>
                <a:cubicBezTo>
                  <a:pt x="15978" y="2413"/>
                  <a:pt x="16473" y="1615"/>
                  <a:pt x="16473" y="1615"/>
                </a:cubicBezTo>
                <a:close/>
                <a:moveTo>
                  <a:pt x="21553" y="9794"/>
                </a:moveTo>
                <a:lnTo>
                  <a:pt x="20617" y="9880"/>
                </a:lnTo>
                <a:cubicBezTo>
                  <a:pt x="20644" y="10182"/>
                  <a:pt x="20659" y="10492"/>
                  <a:pt x="20659" y="10800"/>
                </a:cubicBezTo>
                <a:cubicBezTo>
                  <a:pt x="20659" y="11099"/>
                  <a:pt x="20645" y="11401"/>
                  <a:pt x="20619" y="11699"/>
                </a:cubicBezTo>
                <a:lnTo>
                  <a:pt x="21556" y="11784"/>
                </a:lnTo>
                <a:cubicBezTo>
                  <a:pt x="21585" y="11458"/>
                  <a:pt x="21600" y="11127"/>
                  <a:pt x="21600" y="10800"/>
                </a:cubicBezTo>
                <a:cubicBezTo>
                  <a:pt x="21600" y="10462"/>
                  <a:pt x="21584" y="10124"/>
                  <a:pt x="21553" y="979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3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17446" y="18078"/>
                </a:moveTo>
                <a:lnTo>
                  <a:pt x="18081" y="18771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2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2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1" y="14642"/>
                  <a:pt x="19632" y="15184"/>
                </a:cubicBezTo>
                <a:moveTo>
                  <a:pt x="2873" y="4886"/>
                </a:moveTo>
                <a:lnTo>
                  <a:pt x="2120" y="4322"/>
                </a:lnTo>
                <a:cubicBezTo>
                  <a:pt x="1721" y="4854"/>
                  <a:pt x="1369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943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3" y="11741"/>
                </a:cubicBezTo>
                <a:moveTo>
                  <a:pt x="1265" y="8133"/>
                </a:moveTo>
                <a:lnTo>
                  <a:pt x="359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6"/>
                  <a:pt x="1101" y="8714"/>
                  <a:pt x="1265" y="8133"/>
                </a:cubicBezTo>
                <a:moveTo>
                  <a:pt x="1105" y="15642"/>
                </a:moveTo>
                <a:cubicBezTo>
                  <a:pt x="1403" y="16235"/>
                  <a:pt x="1759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5" y="15642"/>
                  <a:pt x="1105" y="15642"/>
                </a:cubicBezTo>
                <a:close/>
                <a:moveTo>
                  <a:pt x="12765" y="182"/>
                </a:moveTo>
                <a:cubicBezTo>
                  <a:pt x="12115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cubicBezTo>
                  <a:pt x="12594" y="1105"/>
                  <a:pt x="12765" y="182"/>
                  <a:pt x="12765" y="182"/>
                </a:cubicBezTo>
                <a:close/>
                <a:moveTo>
                  <a:pt x="6893" y="20882"/>
                </a:moveTo>
                <a:cubicBezTo>
                  <a:pt x="7514" y="21121"/>
                  <a:pt x="8160" y="21302"/>
                  <a:pt x="8814" y="21422"/>
                </a:cubicBezTo>
                <a:lnTo>
                  <a:pt x="8985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3510" y="18800"/>
                </a:moveTo>
                <a:cubicBezTo>
                  <a:pt x="4003" y="19247"/>
                  <a:pt x="4539" y="19650"/>
                  <a:pt x="5105" y="19997"/>
                </a:cubicBezTo>
                <a:lnTo>
                  <a:pt x="5599" y="19198"/>
                </a:lnTo>
                <a:cubicBezTo>
                  <a:pt x="5083" y="18881"/>
                  <a:pt x="4592" y="18513"/>
                  <a:pt x="4142" y="18105"/>
                </a:cubicBezTo>
                <a:cubicBezTo>
                  <a:pt x="4142" y="18105"/>
                  <a:pt x="3510" y="18800"/>
                  <a:pt x="3510" y="18800"/>
                </a:cubicBezTo>
                <a:close/>
                <a:moveTo>
                  <a:pt x="5546" y="2435"/>
                </a:moveTo>
                <a:lnTo>
                  <a:pt x="5048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2" y="2756"/>
                  <a:pt x="5546" y="2435"/>
                </a:cubicBezTo>
                <a:moveTo>
                  <a:pt x="8924" y="1113"/>
                </a:moveTo>
                <a:lnTo>
                  <a:pt x="8748" y="190"/>
                </a:lnTo>
                <a:cubicBezTo>
                  <a:pt x="8093" y="315"/>
                  <a:pt x="7448" y="501"/>
                  <a:pt x="6830" y="743"/>
                </a:cubicBezTo>
                <a:lnTo>
                  <a:pt x="7173" y="1617"/>
                </a:lnTo>
                <a:cubicBezTo>
                  <a:pt x="7738" y="1396"/>
                  <a:pt x="8327" y="1226"/>
                  <a:pt x="8924" y="111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5" name="Shape 2720"/>
          <p:cNvSpPr/>
          <p:nvPr/>
        </p:nvSpPr>
        <p:spPr>
          <a:xfrm>
            <a:off x="1925087" y="4362416"/>
            <a:ext cx="278212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1" y="19771"/>
                  <a:pt x="14365" y="19991"/>
                </a:cubicBezTo>
                <a:moveTo>
                  <a:pt x="10800" y="14735"/>
                </a:moveTo>
                <a:cubicBezTo>
                  <a:pt x="8622" y="14735"/>
                  <a:pt x="6857" y="12973"/>
                  <a:pt x="6857" y="10800"/>
                </a:cubicBezTo>
                <a:cubicBezTo>
                  <a:pt x="6857" y="8627"/>
                  <a:pt x="8622" y="6865"/>
                  <a:pt x="10800" y="6865"/>
                </a:cubicBezTo>
                <a:cubicBezTo>
                  <a:pt x="12978" y="6865"/>
                  <a:pt x="14743" y="8627"/>
                  <a:pt x="14743" y="10800"/>
                </a:cubicBezTo>
                <a:cubicBezTo>
                  <a:pt x="14743" y="12973"/>
                  <a:pt x="12978" y="14735"/>
                  <a:pt x="10800" y="14735"/>
                </a:cubicBezTo>
                <a:moveTo>
                  <a:pt x="10800" y="5881"/>
                </a:moveTo>
                <a:cubicBezTo>
                  <a:pt x="8078" y="5881"/>
                  <a:pt x="5871" y="8083"/>
                  <a:pt x="5871" y="10800"/>
                </a:cubicBezTo>
                <a:cubicBezTo>
                  <a:pt x="5871" y="13517"/>
                  <a:pt x="8078" y="15719"/>
                  <a:pt x="10800" y="15719"/>
                </a:cubicBezTo>
                <a:cubicBezTo>
                  <a:pt x="13522" y="15719"/>
                  <a:pt x="15729" y="13517"/>
                  <a:pt x="15729" y="10800"/>
                </a:cubicBezTo>
                <a:cubicBezTo>
                  <a:pt x="15729" y="8083"/>
                  <a:pt x="13522" y="5881"/>
                  <a:pt x="10800" y="5881"/>
                </a:cubicBezTo>
                <a:moveTo>
                  <a:pt x="10800" y="20661"/>
                </a:moveTo>
                <a:lnTo>
                  <a:pt x="10801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4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8660" y="4854"/>
                </a:moveTo>
                <a:lnTo>
                  <a:pt x="19411" y="4287"/>
                </a:lnTo>
                <a:cubicBezTo>
                  <a:pt x="19011" y="3759"/>
                  <a:pt x="18558" y="3264"/>
                  <a:pt x="18065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3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21553" y="9794"/>
                </a:moveTo>
                <a:lnTo>
                  <a:pt x="20617" y="9880"/>
                </a:lnTo>
                <a:cubicBezTo>
                  <a:pt x="20644" y="10182"/>
                  <a:pt x="20659" y="10492"/>
                  <a:pt x="20659" y="10800"/>
                </a:cubicBezTo>
                <a:cubicBezTo>
                  <a:pt x="20659" y="11099"/>
                  <a:pt x="20645" y="11401"/>
                  <a:pt x="20619" y="11699"/>
                </a:cubicBezTo>
                <a:lnTo>
                  <a:pt x="21556" y="11784"/>
                </a:lnTo>
                <a:cubicBezTo>
                  <a:pt x="21585" y="11458"/>
                  <a:pt x="21600" y="11127"/>
                  <a:pt x="21600" y="10800"/>
                </a:cubicBezTo>
                <a:cubicBezTo>
                  <a:pt x="21599" y="10462"/>
                  <a:pt x="21584" y="10124"/>
                  <a:pt x="21553" y="9794"/>
                </a:cubicBezTo>
                <a:moveTo>
                  <a:pt x="6893" y="20882"/>
                </a:moveTo>
                <a:cubicBezTo>
                  <a:pt x="7514" y="21121"/>
                  <a:pt x="8160" y="21302"/>
                  <a:pt x="8814" y="21422"/>
                </a:cubicBezTo>
                <a:lnTo>
                  <a:pt x="8985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2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1" y="14642"/>
                  <a:pt x="19632" y="15184"/>
                </a:cubicBezTo>
                <a:moveTo>
                  <a:pt x="17446" y="18078"/>
                </a:moveTo>
                <a:lnTo>
                  <a:pt x="18081" y="18771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2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5546" y="2435"/>
                </a:moveTo>
                <a:lnTo>
                  <a:pt x="5048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2" y="2756"/>
                  <a:pt x="5546" y="2435"/>
                </a:cubicBezTo>
                <a:moveTo>
                  <a:pt x="8924" y="1113"/>
                </a:moveTo>
                <a:lnTo>
                  <a:pt x="8748" y="190"/>
                </a:lnTo>
                <a:cubicBezTo>
                  <a:pt x="8093" y="315"/>
                  <a:pt x="7448" y="501"/>
                  <a:pt x="6830" y="743"/>
                </a:cubicBezTo>
                <a:lnTo>
                  <a:pt x="7173" y="1617"/>
                </a:lnTo>
                <a:cubicBezTo>
                  <a:pt x="7738" y="1396"/>
                  <a:pt x="8327" y="1226"/>
                  <a:pt x="8924" y="1113"/>
                </a:cubicBezTo>
                <a:moveTo>
                  <a:pt x="16473" y="1615"/>
                </a:moveTo>
                <a:cubicBezTo>
                  <a:pt x="15908" y="1264"/>
                  <a:pt x="15306" y="966"/>
                  <a:pt x="14686" y="726"/>
                </a:cubicBezTo>
                <a:lnTo>
                  <a:pt x="14347" y="1602"/>
                </a:lnTo>
                <a:cubicBezTo>
                  <a:pt x="14912" y="1821"/>
                  <a:pt x="15462" y="2094"/>
                  <a:pt x="15978" y="2413"/>
                </a:cubicBezTo>
                <a:cubicBezTo>
                  <a:pt x="15978" y="2413"/>
                  <a:pt x="16473" y="1615"/>
                  <a:pt x="16473" y="1615"/>
                </a:cubicBezTo>
                <a:close/>
                <a:moveTo>
                  <a:pt x="2873" y="4886"/>
                </a:moveTo>
                <a:lnTo>
                  <a:pt x="2120" y="4322"/>
                </a:lnTo>
                <a:cubicBezTo>
                  <a:pt x="1721" y="4854"/>
                  <a:pt x="1369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3510" y="18800"/>
                </a:moveTo>
                <a:cubicBezTo>
                  <a:pt x="4003" y="19247"/>
                  <a:pt x="4539" y="19650"/>
                  <a:pt x="5105" y="19997"/>
                </a:cubicBezTo>
                <a:lnTo>
                  <a:pt x="5599" y="19198"/>
                </a:lnTo>
                <a:cubicBezTo>
                  <a:pt x="5083" y="18881"/>
                  <a:pt x="4592" y="18513"/>
                  <a:pt x="4142" y="18105"/>
                </a:cubicBezTo>
                <a:cubicBezTo>
                  <a:pt x="4142" y="18105"/>
                  <a:pt x="3510" y="18800"/>
                  <a:pt x="3510" y="18800"/>
                </a:cubicBezTo>
                <a:close/>
                <a:moveTo>
                  <a:pt x="12594" y="1105"/>
                </a:moveTo>
                <a:lnTo>
                  <a:pt x="12765" y="182"/>
                </a:lnTo>
                <a:cubicBezTo>
                  <a:pt x="12115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moveTo>
                  <a:pt x="1105" y="15642"/>
                </a:moveTo>
                <a:cubicBezTo>
                  <a:pt x="1403" y="16235"/>
                  <a:pt x="1759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5" y="15642"/>
                  <a:pt x="1105" y="15642"/>
                </a:cubicBezTo>
                <a:close/>
                <a:moveTo>
                  <a:pt x="1265" y="8133"/>
                </a:moveTo>
                <a:lnTo>
                  <a:pt x="359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6"/>
                  <a:pt x="1101" y="8714"/>
                  <a:pt x="1265" y="8133"/>
                </a:cubicBezTo>
                <a:moveTo>
                  <a:pt x="943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3" y="11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6" name="Shape 2721"/>
          <p:cNvSpPr/>
          <p:nvPr/>
        </p:nvSpPr>
        <p:spPr>
          <a:xfrm>
            <a:off x="2458349" y="4362416"/>
            <a:ext cx="278212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1" y="19771"/>
                  <a:pt x="14365" y="19991"/>
                </a:cubicBezTo>
                <a:moveTo>
                  <a:pt x="10800" y="20661"/>
                </a:moveTo>
                <a:lnTo>
                  <a:pt x="10801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4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1148" y="16559"/>
                </a:moveTo>
                <a:lnTo>
                  <a:pt x="15092" y="12624"/>
                </a:lnTo>
                <a:cubicBezTo>
                  <a:pt x="15181" y="12535"/>
                  <a:pt x="15236" y="12412"/>
                  <a:pt x="15236" y="12276"/>
                </a:cubicBezTo>
                <a:cubicBezTo>
                  <a:pt x="15236" y="12004"/>
                  <a:pt x="15015" y="11784"/>
                  <a:pt x="14743" y="11784"/>
                </a:cubicBezTo>
                <a:cubicBezTo>
                  <a:pt x="14607" y="11784"/>
                  <a:pt x="14483" y="11839"/>
                  <a:pt x="14395" y="11928"/>
                </a:cubicBezTo>
                <a:lnTo>
                  <a:pt x="11293" y="15024"/>
                </a:lnTo>
                <a:lnTo>
                  <a:pt x="11293" y="5389"/>
                </a:lnTo>
                <a:cubicBezTo>
                  <a:pt x="11293" y="5117"/>
                  <a:pt x="11072" y="4897"/>
                  <a:pt x="10800" y="4897"/>
                </a:cubicBezTo>
                <a:cubicBezTo>
                  <a:pt x="10528" y="4897"/>
                  <a:pt x="10307" y="5117"/>
                  <a:pt x="10307" y="5389"/>
                </a:cubicBezTo>
                <a:lnTo>
                  <a:pt x="10307" y="15024"/>
                </a:lnTo>
                <a:lnTo>
                  <a:pt x="7206" y="11928"/>
                </a:lnTo>
                <a:cubicBezTo>
                  <a:pt x="7117" y="11839"/>
                  <a:pt x="6993" y="11784"/>
                  <a:pt x="6857" y="11784"/>
                </a:cubicBezTo>
                <a:cubicBezTo>
                  <a:pt x="6585" y="11784"/>
                  <a:pt x="6364" y="12004"/>
                  <a:pt x="6364" y="12276"/>
                </a:cubicBezTo>
                <a:cubicBezTo>
                  <a:pt x="6364" y="12412"/>
                  <a:pt x="6419" y="12535"/>
                  <a:pt x="6508" y="12624"/>
                </a:cubicBezTo>
                <a:lnTo>
                  <a:pt x="10452" y="16559"/>
                </a:lnTo>
                <a:cubicBezTo>
                  <a:pt x="10541" y="16648"/>
                  <a:pt x="10664" y="16703"/>
                  <a:pt x="10800" y="16703"/>
                </a:cubicBezTo>
                <a:cubicBezTo>
                  <a:pt x="10936" y="16703"/>
                  <a:pt x="11059" y="16648"/>
                  <a:pt x="11148" y="16559"/>
                </a:cubicBezTo>
                <a:moveTo>
                  <a:pt x="18660" y="4854"/>
                </a:moveTo>
                <a:lnTo>
                  <a:pt x="19411" y="4287"/>
                </a:lnTo>
                <a:cubicBezTo>
                  <a:pt x="19011" y="3759"/>
                  <a:pt x="18558" y="3264"/>
                  <a:pt x="18065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4"/>
                </a:cubicBezTo>
                <a:moveTo>
                  <a:pt x="6893" y="20882"/>
                </a:moveTo>
                <a:cubicBezTo>
                  <a:pt x="7514" y="21121"/>
                  <a:pt x="8160" y="21302"/>
                  <a:pt x="8814" y="21422"/>
                </a:cubicBezTo>
                <a:lnTo>
                  <a:pt x="8985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21553" y="9794"/>
                </a:moveTo>
                <a:lnTo>
                  <a:pt x="20617" y="9880"/>
                </a:lnTo>
                <a:cubicBezTo>
                  <a:pt x="20644" y="10182"/>
                  <a:pt x="20659" y="10492"/>
                  <a:pt x="20659" y="10800"/>
                </a:cubicBezTo>
                <a:cubicBezTo>
                  <a:pt x="20659" y="11099"/>
                  <a:pt x="20645" y="11401"/>
                  <a:pt x="20619" y="11699"/>
                </a:cubicBezTo>
                <a:lnTo>
                  <a:pt x="21556" y="11784"/>
                </a:lnTo>
                <a:cubicBezTo>
                  <a:pt x="21585" y="11458"/>
                  <a:pt x="21600" y="11127"/>
                  <a:pt x="21600" y="10800"/>
                </a:cubicBezTo>
                <a:cubicBezTo>
                  <a:pt x="21599" y="10462"/>
                  <a:pt x="21584" y="10124"/>
                  <a:pt x="21553" y="979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3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2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1" y="14642"/>
                  <a:pt x="19632" y="15184"/>
                </a:cubicBezTo>
                <a:moveTo>
                  <a:pt x="17446" y="18078"/>
                </a:moveTo>
                <a:lnTo>
                  <a:pt x="18081" y="18771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2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8924" y="1113"/>
                </a:moveTo>
                <a:lnTo>
                  <a:pt x="8748" y="190"/>
                </a:lnTo>
                <a:cubicBezTo>
                  <a:pt x="8093" y="315"/>
                  <a:pt x="7448" y="501"/>
                  <a:pt x="6830" y="743"/>
                </a:cubicBezTo>
                <a:lnTo>
                  <a:pt x="7173" y="1617"/>
                </a:lnTo>
                <a:cubicBezTo>
                  <a:pt x="7738" y="1396"/>
                  <a:pt x="8327" y="1226"/>
                  <a:pt x="8924" y="1113"/>
                </a:cubicBezTo>
                <a:moveTo>
                  <a:pt x="12594" y="1105"/>
                </a:moveTo>
                <a:lnTo>
                  <a:pt x="12765" y="182"/>
                </a:lnTo>
                <a:cubicBezTo>
                  <a:pt x="12115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moveTo>
                  <a:pt x="16473" y="1615"/>
                </a:moveTo>
                <a:cubicBezTo>
                  <a:pt x="15908" y="1264"/>
                  <a:pt x="15306" y="966"/>
                  <a:pt x="14686" y="726"/>
                </a:cubicBezTo>
                <a:lnTo>
                  <a:pt x="14347" y="1602"/>
                </a:lnTo>
                <a:cubicBezTo>
                  <a:pt x="14912" y="1821"/>
                  <a:pt x="15462" y="2094"/>
                  <a:pt x="15978" y="2413"/>
                </a:cubicBezTo>
                <a:cubicBezTo>
                  <a:pt x="15978" y="2413"/>
                  <a:pt x="16473" y="1615"/>
                  <a:pt x="16473" y="1615"/>
                </a:cubicBezTo>
                <a:close/>
                <a:moveTo>
                  <a:pt x="3510" y="18800"/>
                </a:moveTo>
                <a:cubicBezTo>
                  <a:pt x="4003" y="19247"/>
                  <a:pt x="4539" y="19650"/>
                  <a:pt x="5105" y="19997"/>
                </a:cubicBezTo>
                <a:lnTo>
                  <a:pt x="5599" y="19198"/>
                </a:lnTo>
                <a:cubicBezTo>
                  <a:pt x="5083" y="18881"/>
                  <a:pt x="4592" y="18513"/>
                  <a:pt x="4142" y="18105"/>
                </a:cubicBezTo>
                <a:cubicBezTo>
                  <a:pt x="4142" y="18105"/>
                  <a:pt x="3510" y="18800"/>
                  <a:pt x="3510" y="18800"/>
                </a:cubicBezTo>
                <a:close/>
                <a:moveTo>
                  <a:pt x="2873" y="4886"/>
                </a:moveTo>
                <a:lnTo>
                  <a:pt x="2120" y="4322"/>
                </a:lnTo>
                <a:cubicBezTo>
                  <a:pt x="1721" y="4854"/>
                  <a:pt x="1369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5546" y="2435"/>
                </a:moveTo>
                <a:lnTo>
                  <a:pt x="5048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2" y="2756"/>
                  <a:pt x="5546" y="2435"/>
                </a:cubicBezTo>
                <a:moveTo>
                  <a:pt x="1105" y="15642"/>
                </a:moveTo>
                <a:cubicBezTo>
                  <a:pt x="1403" y="16235"/>
                  <a:pt x="1759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5" y="15642"/>
                  <a:pt x="1105" y="15642"/>
                </a:cubicBezTo>
                <a:close/>
                <a:moveTo>
                  <a:pt x="1265" y="8133"/>
                </a:moveTo>
                <a:lnTo>
                  <a:pt x="359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6"/>
                  <a:pt x="1101" y="8714"/>
                  <a:pt x="1265" y="8133"/>
                </a:cubicBezTo>
                <a:moveTo>
                  <a:pt x="943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3" y="11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7" name="Shape 2722"/>
          <p:cNvSpPr/>
          <p:nvPr/>
        </p:nvSpPr>
        <p:spPr>
          <a:xfrm>
            <a:off x="2991610" y="4362416"/>
            <a:ext cx="278206" cy="2787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61"/>
                </a:moveTo>
                <a:lnTo>
                  <a:pt x="10802" y="21600"/>
                </a:lnTo>
                <a:cubicBezTo>
                  <a:pt x="11469" y="21598"/>
                  <a:pt x="12137" y="21536"/>
                  <a:pt x="12788" y="21415"/>
                </a:cubicBezTo>
                <a:lnTo>
                  <a:pt x="12615" y="20491"/>
                </a:lnTo>
                <a:cubicBezTo>
                  <a:pt x="12020" y="20603"/>
                  <a:pt x="11409" y="20660"/>
                  <a:pt x="10800" y="20661"/>
                </a:cubicBezTo>
                <a:moveTo>
                  <a:pt x="14365" y="19991"/>
                </a:moveTo>
                <a:lnTo>
                  <a:pt x="14707" y="20866"/>
                </a:lnTo>
                <a:cubicBezTo>
                  <a:pt x="15328" y="20625"/>
                  <a:pt x="15928" y="20324"/>
                  <a:pt x="16492" y="19973"/>
                </a:cubicBezTo>
                <a:lnTo>
                  <a:pt x="15994" y="19176"/>
                </a:lnTo>
                <a:cubicBezTo>
                  <a:pt x="15479" y="19497"/>
                  <a:pt x="14932" y="19771"/>
                  <a:pt x="14365" y="19991"/>
                </a:cubicBezTo>
                <a:moveTo>
                  <a:pt x="11293" y="16211"/>
                </a:moveTo>
                <a:lnTo>
                  <a:pt x="11293" y="6576"/>
                </a:lnTo>
                <a:lnTo>
                  <a:pt x="14395" y="9672"/>
                </a:lnTo>
                <a:cubicBezTo>
                  <a:pt x="14484" y="9761"/>
                  <a:pt x="14607" y="9816"/>
                  <a:pt x="14743" y="9816"/>
                </a:cubicBezTo>
                <a:cubicBezTo>
                  <a:pt x="15016" y="9816"/>
                  <a:pt x="15236" y="9596"/>
                  <a:pt x="15236" y="9324"/>
                </a:cubicBezTo>
                <a:cubicBezTo>
                  <a:pt x="15236" y="9189"/>
                  <a:pt x="15181" y="9065"/>
                  <a:pt x="15092" y="8976"/>
                </a:cubicBezTo>
                <a:lnTo>
                  <a:pt x="11149" y="5041"/>
                </a:lnTo>
                <a:cubicBezTo>
                  <a:pt x="11059" y="4952"/>
                  <a:pt x="10936" y="4897"/>
                  <a:pt x="10800" y="4897"/>
                </a:cubicBezTo>
                <a:cubicBezTo>
                  <a:pt x="10664" y="4897"/>
                  <a:pt x="10541" y="4952"/>
                  <a:pt x="10452" y="5041"/>
                </a:cubicBezTo>
                <a:lnTo>
                  <a:pt x="6509" y="8976"/>
                </a:lnTo>
                <a:cubicBezTo>
                  <a:pt x="6419" y="9065"/>
                  <a:pt x="6364" y="9189"/>
                  <a:pt x="6364" y="9324"/>
                </a:cubicBezTo>
                <a:cubicBezTo>
                  <a:pt x="6364" y="9596"/>
                  <a:pt x="6584" y="9816"/>
                  <a:pt x="6857" y="9816"/>
                </a:cubicBezTo>
                <a:cubicBezTo>
                  <a:pt x="6993" y="9816"/>
                  <a:pt x="7116" y="9761"/>
                  <a:pt x="7206" y="9672"/>
                </a:cubicBezTo>
                <a:lnTo>
                  <a:pt x="10307" y="6576"/>
                </a:lnTo>
                <a:lnTo>
                  <a:pt x="10307" y="16211"/>
                </a:lnTo>
                <a:cubicBezTo>
                  <a:pt x="10307" y="16483"/>
                  <a:pt x="10528" y="16703"/>
                  <a:pt x="10800" y="16703"/>
                </a:cubicBezTo>
                <a:cubicBezTo>
                  <a:pt x="11072" y="16703"/>
                  <a:pt x="11293" y="16483"/>
                  <a:pt x="11293" y="16211"/>
                </a:cubicBezTo>
                <a:moveTo>
                  <a:pt x="17446" y="18078"/>
                </a:moveTo>
                <a:lnTo>
                  <a:pt x="18081" y="18770"/>
                </a:lnTo>
                <a:cubicBezTo>
                  <a:pt x="18572" y="18323"/>
                  <a:pt x="19024" y="17827"/>
                  <a:pt x="19424" y="17297"/>
                </a:cubicBezTo>
                <a:lnTo>
                  <a:pt x="18673" y="16732"/>
                </a:lnTo>
                <a:cubicBezTo>
                  <a:pt x="18307" y="17216"/>
                  <a:pt x="17894" y="17669"/>
                  <a:pt x="17446" y="18078"/>
                </a:cubicBezTo>
                <a:moveTo>
                  <a:pt x="21553" y="9794"/>
                </a:moveTo>
                <a:lnTo>
                  <a:pt x="20617" y="9880"/>
                </a:lnTo>
                <a:cubicBezTo>
                  <a:pt x="20645" y="10182"/>
                  <a:pt x="20659" y="10492"/>
                  <a:pt x="20659" y="10800"/>
                </a:cubicBezTo>
                <a:cubicBezTo>
                  <a:pt x="20659" y="11099"/>
                  <a:pt x="20646" y="11401"/>
                  <a:pt x="20619" y="11699"/>
                </a:cubicBezTo>
                <a:lnTo>
                  <a:pt x="21556" y="11784"/>
                </a:lnTo>
                <a:cubicBezTo>
                  <a:pt x="21586" y="11458"/>
                  <a:pt x="21600" y="11127"/>
                  <a:pt x="21600" y="10800"/>
                </a:cubicBezTo>
                <a:cubicBezTo>
                  <a:pt x="21600" y="10462"/>
                  <a:pt x="21584" y="10124"/>
                  <a:pt x="21553" y="9794"/>
                </a:cubicBezTo>
                <a:moveTo>
                  <a:pt x="18660" y="4853"/>
                </a:moveTo>
                <a:lnTo>
                  <a:pt x="19412" y="4287"/>
                </a:lnTo>
                <a:cubicBezTo>
                  <a:pt x="19011" y="3759"/>
                  <a:pt x="18558" y="3264"/>
                  <a:pt x="18066" y="2816"/>
                </a:cubicBezTo>
                <a:lnTo>
                  <a:pt x="17432" y="3510"/>
                </a:lnTo>
                <a:cubicBezTo>
                  <a:pt x="17882" y="3919"/>
                  <a:pt x="18295" y="4371"/>
                  <a:pt x="18660" y="4853"/>
                </a:cubicBezTo>
                <a:moveTo>
                  <a:pt x="6893" y="20882"/>
                </a:moveTo>
                <a:cubicBezTo>
                  <a:pt x="7513" y="21121"/>
                  <a:pt x="8160" y="21302"/>
                  <a:pt x="8814" y="21422"/>
                </a:cubicBezTo>
                <a:lnTo>
                  <a:pt x="8984" y="20499"/>
                </a:lnTo>
                <a:cubicBezTo>
                  <a:pt x="8387" y="20389"/>
                  <a:pt x="7797" y="20223"/>
                  <a:pt x="7231" y="20006"/>
                </a:cubicBezTo>
                <a:cubicBezTo>
                  <a:pt x="7231" y="20006"/>
                  <a:pt x="6893" y="20882"/>
                  <a:pt x="6893" y="20882"/>
                </a:cubicBezTo>
                <a:close/>
                <a:moveTo>
                  <a:pt x="19632" y="15184"/>
                </a:moveTo>
                <a:lnTo>
                  <a:pt x="20474" y="15602"/>
                </a:lnTo>
                <a:cubicBezTo>
                  <a:pt x="20770" y="15008"/>
                  <a:pt x="21013" y="14383"/>
                  <a:pt x="21194" y="13743"/>
                </a:cubicBezTo>
                <a:lnTo>
                  <a:pt x="20288" y="13487"/>
                </a:lnTo>
                <a:cubicBezTo>
                  <a:pt x="20123" y="14071"/>
                  <a:pt x="19902" y="14642"/>
                  <a:pt x="19632" y="15184"/>
                </a:cubicBezTo>
                <a:moveTo>
                  <a:pt x="21187" y="7835"/>
                </a:moveTo>
                <a:cubicBezTo>
                  <a:pt x="21005" y="7197"/>
                  <a:pt x="20761" y="6573"/>
                  <a:pt x="20464" y="5978"/>
                </a:cubicBezTo>
                <a:lnTo>
                  <a:pt x="19622" y="6399"/>
                </a:lnTo>
                <a:cubicBezTo>
                  <a:pt x="19893" y="6941"/>
                  <a:pt x="20115" y="7510"/>
                  <a:pt x="20282" y="8094"/>
                </a:cubicBezTo>
                <a:cubicBezTo>
                  <a:pt x="20282" y="8094"/>
                  <a:pt x="21187" y="7835"/>
                  <a:pt x="21187" y="7835"/>
                </a:cubicBezTo>
                <a:close/>
                <a:moveTo>
                  <a:pt x="8923" y="1113"/>
                </a:moveTo>
                <a:lnTo>
                  <a:pt x="8747" y="190"/>
                </a:lnTo>
                <a:cubicBezTo>
                  <a:pt x="8093" y="315"/>
                  <a:pt x="7448" y="501"/>
                  <a:pt x="6829" y="743"/>
                </a:cubicBezTo>
                <a:lnTo>
                  <a:pt x="7174" y="1617"/>
                </a:lnTo>
                <a:cubicBezTo>
                  <a:pt x="7737" y="1396"/>
                  <a:pt x="8326" y="1226"/>
                  <a:pt x="8923" y="1113"/>
                </a:cubicBezTo>
                <a:moveTo>
                  <a:pt x="16474" y="1615"/>
                </a:moveTo>
                <a:cubicBezTo>
                  <a:pt x="15907" y="1264"/>
                  <a:pt x="15307" y="966"/>
                  <a:pt x="14687" y="726"/>
                </a:cubicBezTo>
                <a:lnTo>
                  <a:pt x="14346" y="1602"/>
                </a:lnTo>
                <a:cubicBezTo>
                  <a:pt x="14913" y="1821"/>
                  <a:pt x="15462" y="2094"/>
                  <a:pt x="15978" y="2413"/>
                </a:cubicBezTo>
                <a:cubicBezTo>
                  <a:pt x="15978" y="2413"/>
                  <a:pt x="16474" y="1615"/>
                  <a:pt x="16474" y="1615"/>
                </a:cubicBezTo>
                <a:close/>
                <a:moveTo>
                  <a:pt x="2873" y="4886"/>
                </a:moveTo>
                <a:lnTo>
                  <a:pt x="2120" y="4322"/>
                </a:lnTo>
                <a:cubicBezTo>
                  <a:pt x="1720" y="4853"/>
                  <a:pt x="1368" y="5424"/>
                  <a:pt x="1074" y="6018"/>
                </a:cubicBezTo>
                <a:lnTo>
                  <a:pt x="1917" y="6435"/>
                </a:lnTo>
                <a:cubicBezTo>
                  <a:pt x="2186" y="5892"/>
                  <a:pt x="2508" y="5371"/>
                  <a:pt x="2873" y="4886"/>
                </a:cubicBezTo>
                <a:moveTo>
                  <a:pt x="3509" y="18800"/>
                </a:moveTo>
                <a:cubicBezTo>
                  <a:pt x="4003" y="19247"/>
                  <a:pt x="4539" y="19650"/>
                  <a:pt x="5104" y="19997"/>
                </a:cubicBezTo>
                <a:lnTo>
                  <a:pt x="5598" y="19198"/>
                </a:lnTo>
                <a:cubicBezTo>
                  <a:pt x="5082" y="18881"/>
                  <a:pt x="4592" y="18513"/>
                  <a:pt x="4142" y="18105"/>
                </a:cubicBezTo>
                <a:cubicBezTo>
                  <a:pt x="4142" y="18105"/>
                  <a:pt x="3509" y="18800"/>
                  <a:pt x="3509" y="18800"/>
                </a:cubicBezTo>
                <a:close/>
                <a:moveTo>
                  <a:pt x="12594" y="1105"/>
                </a:moveTo>
                <a:lnTo>
                  <a:pt x="12765" y="182"/>
                </a:lnTo>
                <a:cubicBezTo>
                  <a:pt x="12116" y="61"/>
                  <a:pt x="11448" y="0"/>
                  <a:pt x="10788" y="0"/>
                </a:cubicBezTo>
                <a:lnTo>
                  <a:pt x="10787" y="0"/>
                </a:lnTo>
                <a:lnTo>
                  <a:pt x="10736" y="0"/>
                </a:lnTo>
                <a:lnTo>
                  <a:pt x="10779" y="940"/>
                </a:lnTo>
                <a:cubicBezTo>
                  <a:pt x="11389" y="940"/>
                  <a:pt x="12000" y="995"/>
                  <a:pt x="12594" y="1105"/>
                </a:cubicBezTo>
                <a:moveTo>
                  <a:pt x="1104" y="15642"/>
                </a:moveTo>
                <a:cubicBezTo>
                  <a:pt x="1403" y="16235"/>
                  <a:pt x="1758" y="16804"/>
                  <a:pt x="2161" y="17332"/>
                </a:cubicBezTo>
                <a:lnTo>
                  <a:pt x="2910" y="16763"/>
                </a:lnTo>
                <a:cubicBezTo>
                  <a:pt x="2542" y="16281"/>
                  <a:pt x="2218" y="15762"/>
                  <a:pt x="1945" y="15220"/>
                </a:cubicBezTo>
                <a:cubicBezTo>
                  <a:pt x="1945" y="15220"/>
                  <a:pt x="1104" y="15642"/>
                  <a:pt x="1104" y="15642"/>
                </a:cubicBezTo>
                <a:close/>
                <a:moveTo>
                  <a:pt x="5546" y="2435"/>
                </a:moveTo>
                <a:lnTo>
                  <a:pt x="5047" y="1639"/>
                </a:lnTo>
                <a:cubicBezTo>
                  <a:pt x="4484" y="1991"/>
                  <a:pt x="3950" y="2397"/>
                  <a:pt x="3460" y="2846"/>
                </a:cubicBezTo>
                <a:lnTo>
                  <a:pt x="4096" y="3538"/>
                </a:lnTo>
                <a:cubicBezTo>
                  <a:pt x="4544" y="3127"/>
                  <a:pt x="5031" y="2756"/>
                  <a:pt x="5546" y="2435"/>
                </a:cubicBezTo>
                <a:moveTo>
                  <a:pt x="1264" y="8133"/>
                </a:moveTo>
                <a:lnTo>
                  <a:pt x="358" y="7879"/>
                </a:lnTo>
                <a:cubicBezTo>
                  <a:pt x="179" y="8516"/>
                  <a:pt x="59" y="9176"/>
                  <a:pt x="0" y="9838"/>
                </a:cubicBezTo>
                <a:lnTo>
                  <a:pt x="938" y="9921"/>
                </a:lnTo>
                <a:cubicBezTo>
                  <a:pt x="991" y="9317"/>
                  <a:pt x="1101" y="8714"/>
                  <a:pt x="1264" y="8133"/>
                </a:cubicBezTo>
                <a:moveTo>
                  <a:pt x="942" y="11741"/>
                </a:moveTo>
                <a:lnTo>
                  <a:pt x="6" y="11829"/>
                </a:lnTo>
                <a:cubicBezTo>
                  <a:pt x="69" y="12492"/>
                  <a:pt x="194" y="13151"/>
                  <a:pt x="377" y="13786"/>
                </a:cubicBezTo>
                <a:lnTo>
                  <a:pt x="1281" y="13527"/>
                </a:lnTo>
                <a:cubicBezTo>
                  <a:pt x="1114" y="12946"/>
                  <a:pt x="1000" y="12346"/>
                  <a:pt x="942" y="11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8" name="Shape 2723"/>
          <p:cNvSpPr/>
          <p:nvPr/>
        </p:nvSpPr>
        <p:spPr>
          <a:xfrm>
            <a:off x="3524871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8345" y="10309"/>
                </a:moveTo>
                <a:lnTo>
                  <a:pt x="7899" y="10309"/>
                </a:lnTo>
                <a:cubicBezTo>
                  <a:pt x="7974" y="9863"/>
                  <a:pt x="8153" y="9453"/>
                  <a:pt x="8405" y="9099"/>
                </a:cubicBezTo>
                <a:lnTo>
                  <a:pt x="8717" y="9412"/>
                </a:lnTo>
                <a:cubicBezTo>
                  <a:pt x="8909" y="9604"/>
                  <a:pt x="9220" y="9604"/>
                  <a:pt x="9412" y="9412"/>
                </a:cubicBezTo>
                <a:cubicBezTo>
                  <a:pt x="9603" y="9220"/>
                  <a:pt x="9603" y="8909"/>
                  <a:pt x="9412" y="8717"/>
                </a:cubicBezTo>
                <a:lnTo>
                  <a:pt x="9101" y="8407"/>
                </a:lnTo>
                <a:cubicBezTo>
                  <a:pt x="9454" y="8157"/>
                  <a:pt x="9864" y="7979"/>
                  <a:pt x="10309" y="7904"/>
                </a:cubicBezTo>
                <a:lnTo>
                  <a:pt x="10309" y="8345"/>
                </a:lnTo>
                <a:cubicBezTo>
                  <a:pt x="10309" y="8617"/>
                  <a:pt x="10529" y="8836"/>
                  <a:pt x="10800" y="8836"/>
                </a:cubicBezTo>
                <a:cubicBezTo>
                  <a:pt x="11071" y="8836"/>
                  <a:pt x="11291" y="8617"/>
                  <a:pt x="11291" y="8345"/>
                </a:cubicBezTo>
                <a:lnTo>
                  <a:pt x="11291" y="7904"/>
                </a:lnTo>
                <a:cubicBezTo>
                  <a:pt x="11737" y="7979"/>
                  <a:pt x="12146" y="8157"/>
                  <a:pt x="12499" y="8407"/>
                </a:cubicBezTo>
                <a:lnTo>
                  <a:pt x="12188" y="8717"/>
                </a:lnTo>
                <a:cubicBezTo>
                  <a:pt x="11997" y="8909"/>
                  <a:pt x="11997" y="9220"/>
                  <a:pt x="12188" y="9412"/>
                </a:cubicBezTo>
                <a:cubicBezTo>
                  <a:pt x="12380" y="9604"/>
                  <a:pt x="12691" y="9604"/>
                  <a:pt x="12883" y="9412"/>
                </a:cubicBezTo>
                <a:lnTo>
                  <a:pt x="13195" y="9099"/>
                </a:lnTo>
                <a:cubicBezTo>
                  <a:pt x="13447" y="9453"/>
                  <a:pt x="13626" y="9863"/>
                  <a:pt x="13701" y="10309"/>
                </a:cubicBezTo>
                <a:lnTo>
                  <a:pt x="13255" y="10309"/>
                </a:lnTo>
                <a:cubicBezTo>
                  <a:pt x="12983" y="10309"/>
                  <a:pt x="12764" y="10529"/>
                  <a:pt x="12764" y="10800"/>
                </a:cubicBezTo>
                <a:cubicBezTo>
                  <a:pt x="12764" y="11071"/>
                  <a:pt x="12983" y="11291"/>
                  <a:pt x="13255" y="11291"/>
                </a:cubicBezTo>
                <a:lnTo>
                  <a:pt x="13701" y="11291"/>
                </a:lnTo>
                <a:cubicBezTo>
                  <a:pt x="13626" y="11738"/>
                  <a:pt x="13447" y="12147"/>
                  <a:pt x="13195" y="12501"/>
                </a:cubicBezTo>
                <a:lnTo>
                  <a:pt x="12883" y="12188"/>
                </a:lnTo>
                <a:cubicBezTo>
                  <a:pt x="12691" y="11997"/>
                  <a:pt x="12380" y="11997"/>
                  <a:pt x="12188" y="12188"/>
                </a:cubicBezTo>
                <a:cubicBezTo>
                  <a:pt x="11997" y="12380"/>
                  <a:pt x="11997" y="12691"/>
                  <a:pt x="12188" y="12883"/>
                </a:cubicBezTo>
                <a:lnTo>
                  <a:pt x="12499" y="13193"/>
                </a:lnTo>
                <a:cubicBezTo>
                  <a:pt x="12146" y="13444"/>
                  <a:pt x="11737" y="13621"/>
                  <a:pt x="11291" y="13696"/>
                </a:cubicBezTo>
                <a:lnTo>
                  <a:pt x="11291" y="13255"/>
                </a:lnTo>
                <a:cubicBezTo>
                  <a:pt x="11291" y="12983"/>
                  <a:pt x="11071" y="12764"/>
                  <a:pt x="10800" y="12764"/>
                </a:cubicBezTo>
                <a:cubicBezTo>
                  <a:pt x="10529" y="12764"/>
                  <a:pt x="10309" y="12983"/>
                  <a:pt x="10309" y="13255"/>
                </a:cubicBezTo>
                <a:lnTo>
                  <a:pt x="10309" y="13696"/>
                </a:lnTo>
                <a:cubicBezTo>
                  <a:pt x="9864" y="13621"/>
                  <a:pt x="9454" y="13444"/>
                  <a:pt x="9101" y="13193"/>
                </a:cubicBezTo>
                <a:lnTo>
                  <a:pt x="9412" y="12883"/>
                </a:lnTo>
                <a:cubicBezTo>
                  <a:pt x="9603" y="12691"/>
                  <a:pt x="9603" y="12380"/>
                  <a:pt x="9412" y="12188"/>
                </a:cubicBezTo>
                <a:cubicBezTo>
                  <a:pt x="9220" y="11997"/>
                  <a:pt x="8909" y="11997"/>
                  <a:pt x="8717" y="12188"/>
                </a:cubicBezTo>
                <a:lnTo>
                  <a:pt x="8405" y="12501"/>
                </a:lnTo>
                <a:cubicBezTo>
                  <a:pt x="8153" y="12147"/>
                  <a:pt x="7974" y="11738"/>
                  <a:pt x="7899" y="11291"/>
                </a:cubicBezTo>
                <a:lnTo>
                  <a:pt x="8345" y="11291"/>
                </a:lnTo>
                <a:cubicBezTo>
                  <a:pt x="8617" y="11291"/>
                  <a:pt x="8836" y="11071"/>
                  <a:pt x="8836" y="10800"/>
                </a:cubicBezTo>
                <a:cubicBezTo>
                  <a:pt x="8836" y="10529"/>
                  <a:pt x="8617" y="10309"/>
                  <a:pt x="8345" y="10309"/>
                </a:cubicBezTo>
                <a:moveTo>
                  <a:pt x="8023" y="13577"/>
                </a:moveTo>
                <a:lnTo>
                  <a:pt x="8023" y="13578"/>
                </a:lnTo>
                <a:cubicBezTo>
                  <a:pt x="8734" y="14288"/>
                  <a:pt x="9716" y="14727"/>
                  <a:pt x="10800" y="14727"/>
                </a:cubicBezTo>
                <a:cubicBezTo>
                  <a:pt x="11884" y="14727"/>
                  <a:pt x="12866" y="14288"/>
                  <a:pt x="13577" y="13578"/>
                </a:cubicBezTo>
                <a:lnTo>
                  <a:pt x="13577" y="13577"/>
                </a:lnTo>
                <a:lnTo>
                  <a:pt x="13577" y="13577"/>
                </a:lnTo>
                <a:cubicBezTo>
                  <a:pt x="14288" y="12866"/>
                  <a:pt x="14727" y="11884"/>
                  <a:pt x="14727" y="10800"/>
                </a:cubicBezTo>
                <a:cubicBezTo>
                  <a:pt x="14727" y="8631"/>
                  <a:pt x="12969" y="6873"/>
                  <a:pt x="10800" y="6873"/>
                </a:cubicBezTo>
                <a:cubicBezTo>
                  <a:pt x="8631" y="6873"/>
                  <a:pt x="6873" y="8631"/>
                  <a:pt x="6873" y="10800"/>
                </a:cubicBezTo>
                <a:cubicBezTo>
                  <a:pt x="6873" y="11884"/>
                  <a:pt x="7311" y="12866"/>
                  <a:pt x="8023" y="13577"/>
                </a:cubicBezTo>
                <a:cubicBezTo>
                  <a:pt x="8023" y="13577"/>
                  <a:pt x="8023" y="13577"/>
                  <a:pt x="8023" y="13577"/>
                </a:cubicBezTo>
                <a:close/>
                <a:moveTo>
                  <a:pt x="10800" y="11782"/>
                </a:moveTo>
                <a:cubicBezTo>
                  <a:pt x="11342" y="11782"/>
                  <a:pt x="11782" y="11342"/>
                  <a:pt x="11782" y="10800"/>
                </a:cubicBezTo>
                <a:cubicBezTo>
                  <a:pt x="11782" y="10258"/>
                  <a:pt x="11342" y="9818"/>
                  <a:pt x="10800" y="9818"/>
                </a:cubicBezTo>
                <a:cubicBezTo>
                  <a:pt x="10258" y="9818"/>
                  <a:pt x="9818" y="10258"/>
                  <a:pt x="9818" y="10800"/>
                </a:cubicBezTo>
                <a:cubicBezTo>
                  <a:pt x="9818" y="11342"/>
                  <a:pt x="10258" y="11782"/>
                  <a:pt x="10800" y="11782"/>
                </a:cubicBezTo>
                <a:moveTo>
                  <a:pt x="17673" y="5891"/>
                </a:moveTo>
                <a:cubicBezTo>
                  <a:pt x="17131" y="5891"/>
                  <a:pt x="16691" y="6331"/>
                  <a:pt x="16691" y="6873"/>
                </a:cubicBezTo>
                <a:lnTo>
                  <a:pt x="16691" y="7855"/>
                </a:lnTo>
                <a:cubicBezTo>
                  <a:pt x="16691" y="8396"/>
                  <a:pt x="17131" y="8836"/>
                  <a:pt x="17673" y="8836"/>
                </a:cubicBezTo>
                <a:lnTo>
                  <a:pt x="17673" y="12764"/>
                </a:lnTo>
                <a:cubicBezTo>
                  <a:pt x="17131" y="12764"/>
                  <a:pt x="16691" y="13204"/>
                  <a:pt x="16691" y="13745"/>
                </a:cubicBezTo>
                <a:lnTo>
                  <a:pt x="16691" y="14727"/>
                </a:lnTo>
                <a:cubicBezTo>
                  <a:pt x="16691" y="15270"/>
                  <a:pt x="17131" y="15709"/>
                  <a:pt x="17673" y="15709"/>
                </a:cubicBezTo>
                <a:lnTo>
                  <a:pt x="17673" y="17673"/>
                </a:lnTo>
                <a:lnTo>
                  <a:pt x="3927" y="17673"/>
                </a:lnTo>
                <a:lnTo>
                  <a:pt x="3927" y="3927"/>
                </a:lnTo>
                <a:lnTo>
                  <a:pt x="17673" y="3927"/>
                </a:lnTo>
                <a:cubicBezTo>
                  <a:pt x="17673" y="3927"/>
                  <a:pt x="17673" y="5891"/>
                  <a:pt x="17673" y="5891"/>
                </a:cubicBezTo>
                <a:close/>
                <a:moveTo>
                  <a:pt x="18655" y="5891"/>
                </a:moveTo>
                <a:lnTo>
                  <a:pt x="18655" y="2945"/>
                </a:lnTo>
                <a:lnTo>
                  <a:pt x="2945" y="2945"/>
                </a:lnTo>
                <a:lnTo>
                  <a:pt x="2945" y="18655"/>
                </a:lnTo>
                <a:lnTo>
                  <a:pt x="18655" y="18655"/>
                </a:lnTo>
                <a:lnTo>
                  <a:pt x="18655" y="15709"/>
                </a:lnTo>
                <a:cubicBezTo>
                  <a:pt x="19196" y="15709"/>
                  <a:pt x="19636" y="15270"/>
                  <a:pt x="19636" y="14727"/>
                </a:cubicBezTo>
                <a:lnTo>
                  <a:pt x="19636" y="13745"/>
                </a:lnTo>
                <a:cubicBezTo>
                  <a:pt x="19636" y="13204"/>
                  <a:pt x="19196" y="12764"/>
                  <a:pt x="18655" y="12764"/>
                </a:cubicBezTo>
                <a:lnTo>
                  <a:pt x="18655" y="8836"/>
                </a:lnTo>
                <a:cubicBezTo>
                  <a:pt x="19196" y="8836"/>
                  <a:pt x="19636" y="8396"/>
                  <a:pt x="19636" y="7855"/>
                </a:cubicBezTo>
                <a:lnTo>
                  <a:pt x="19636" y="6873"/>
                </a:lnTo>
                <a:cubicBezTo>
                  <a:pt x="19636" y="6331"/>
                  <a:pt x="19196" y="5891"/>
                  <a:pt x="18655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9" name="Shape 2724"/>
          <p:cNvSpPr/>
          <p:nvPr/>
        </p:nvSpPr>
        <p:spPr>
          <a:xfrm>
            <a:off x="4058132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5709"/>
                </a:moveTo>
                <a:lnTo>
                  <a:pt x="5891" y="15709"/>
                </a:lnTo>
                <a:lnTo>
                  <a:pt x="5891" y="11782"/>
                </a:lnTo>
                <a:lnTo>
                  <a:pt x="15709" y="11782"/>
                </a:lnTo>
                <a:cubicBezTo>
                  <a:pt x="15709" y="11782"/>
                  <a:pt x="15709" y="15709"/>
                  <a:pt x="15709" y="15709"/>
                </a:cubicBezTo>
                <a:close/>
                <a:moveTo>
                  <a:pt x="16691" y="10800"/>
                </a:moveTo>
                <a:lnTo>
                  <a:pt x="4909" y="10800"/>
                </a:lnTo>
                <a:lnTo>
                  <a:pt x="4909" y="16691"/>
                </a:lnTo>
                <a:lnTo>
                  <a:pt x="16691" y="16691"/>
                </a:lnTo>
                <a:cubicBezTo>
                  <a:pt x="16691" y="16691"/>
                  <a:pt x="16691" y="10800"/>
                  <a:pt x="16691" y="10800"/>
                </a:cubicBezTo>
                <a:close/>
                <a:moveTo>
                  <a:pt x="11782" y="13745"/>
                </a:moveTo>
                <a:lnTo>
                  <a:pt x="9818" y="13745"/>
                </a:lnTo>
                <a:lnTo>
                  <a:pt x="9818" y="14727"/>
                </a:lnTo>
                <a:lnTo>
                  <a:pt x="11782" y="14727"/>
                </a:lnTo>
                <a:cubicBezTo>
                  <a:pt x="11782" y="14727"/>
                  <a:pt x="11782" y="13745"/>
                  <a:pt x="11782" y="13745"/>
                </a:cubicBezTo>
                <a:close/>
                <a:moveTo>
                  <a:pt x="18655" y="17673"/>
                </a:moveTo>
                <a:cubicBezTo>
                  <a:pt x="18655" y="18214"/>
                  <a:pt x="18214" y="18655"/>
                  <a:pt x="17673" y="18655"/>
                </a:cubicBezTo>
                <a:lnTo>
                  <a:pt x="3927" y="18655"/>
                </a:lnTo>
                <a:cubicBezTo>
                  <a:pt x="3385" y="18655"/>
                  <a:pt x="2945" y="18214"/>
                  <a:pt x="2945" y="17673"/>
                </a:cubicBezTo>
                <a:lnTo>
                  <a:pt x="2945" y="982"/>
                </a:lnTo>
                <a:lnTo>
                  <a:pt x="18655" y="982"/>
                </a:lnTo>
                <a:cubicBezTo>
                  <a:pt x="18655" y="982"/>
                  <a:pt x="18655" y="17673"/>
                  <a:pt x="18655" y="17673"/>
                </a:cubicBezTo>
                <a:close/>
                <a:moveTo>
                  <a:pt x="21109" y="0"/>
                </a:moveTo>
                <a:lnTo>
                  <a:pt x="491" y="0"/>
                </a:lnTo>
                <a:cubicBezTo>
                  <a:pt x="220" y="0"/>
                  <a:pt x="0" y="220"/>
                  <a:pt x="0" y="491"/>
                </a:cubicBezTo>
                <a:cubicBezTo>
                  <a:pt x="0" y="762"/>
                  <a:pt x="220" y="982"/>
                  <a:pt x="491" y="982"/>
                </a:cubicBezTo>
                <a:lnTo>
                  <a:pt x="1964" y="982"/>
                </a:lnTo>
                <a:lnTo>
                  <a:pt x="1964" y="17673"/>
                </a:lnTo>
                <a:cubicBezTo>
                  <a:pt x="1964" y="18757"/>
                  <a:pt x="2843" y="19636"/>
                  <a:pt x="3927" y="19636"/>
                </a:cubicBezTo>
                <a:lnTo>
                  <a:pt x="4909" y="19636"/>
                </a:lnTo>
                <a:lnTo>
                  <a:pt x="4909" y="21109"/>
                </a:lnTo>
                <a:cubicBezTo>
                  <a:pt x="4909" y="21380"/>
                  <a:pt x="5129" y="21600"/>
                  <a:pt x="5400" y="21600"/>
                </a:cubicBezTo>
                <a:cubicBezTo>
                  <a:pt x="5671" y="21600"/>
                  <a:pt x="5891" y="21380"/>
                  <a:pt x="5891" y="21109"/>
                </a:cubicBezTo>
                <a:lnTo>
                  <a:pt x="5891" y="19636"/>
                </a:lnTo>
                <a:lnTo>
                  <a:pt x="15709" y="19636"/>
                </a:lnTo>
                <a:lnTo>
                  <a:pt x="15709" y="21109"/>
                </a:lnTo>
                <a:cubicBezTo>
                  <a:pt x="15709" y="21380"/>
                  <a:pt x="15929" y="21600"/>
                  <a:pt x="16200" y="21600"/>
                </a:cubicBezTo>
                <a:cubicBezTo>
                  <a:pt x="16471" y="21600"/>
                  <a:pt x="16691" y="21380"/>
                  <a:pt x="16691" y="21109"/>
                </a:cubicBezTo>
                <a:lnTo>
                  <a:pt x="16691" y="19636"/>
                </a:lnTo>
                <a:lnTo>
                  <a:pt x="17673" y="19636"/>
                </a:lnTo>
                <a:cubicBezTo>
                  <a:pt x="18757" y="19636"/>
                  <a:pt x="19636" y="18757"/>
                  <a:pt x="19636" y="17673"/>
                </a:cubicBezTo>
                <a:lnTo>
                  <a:pt x="19636" y="982"/>
                </a:lnTo>
                <a:lnTo>
                  <a:pt x="21109" y="982"/>
                </a:lnTo>
                <a:cubicBezTo>
                  <a:pt x="21380" y="982"/>
                  <a:pt x="21600" y="762"/>
                  <a:pt x="21600" y="491"/>
                </a:cubicBezTo>
                <a:cubicBezTo>
                  <a:pt x="21600" y="220"/>
                  <a:pt x="21380" y="0"/>
                  <a:pt x="21109" y="0"/>
                </a:cubicBezTo>
                <a:moveTo>
                  <a:pt x="11782" y="5891"/>
                </a:moveTo>
                <a:lnTo>
                  <a:pt x="9818" y="5891"/>
                </a:lnTo>
                <a:lnTo>
                  <a:pt x="9818" y="6873"/>
                </a:lnTo>
                <a:lnTo>
                  <a:pt x="11782" y="6873"/>
                </a:lnTo>
                <a:cubicBezTo>
                  <a:pt x="11782" y="6873"/>
                  <a:pt x="11782" y="5891"/>
                  <a:pt x="11782" y="5891"/>
                </a:cubicBezTo>
                <a:close/>
                <a:moveTo>
                  <a:pt x="15709" y="7855"/>
                </a:moveTo>
                <a:lnTo>
                  <a:pt x="5891" y="7855"/>
                </a:lnTo>
                <a:lnTo>
                  <a:pt x="5891" y="3927"/>
                </a:lnTo>
                <a:lnTo>
                  <a:pt x="15709" y="3927"/>
                </a:lnTo>
                <a:cubicBezTo>
                  <a:pt x="15709" y="3927"/>
                  <a:pt x="15709" y="7855"/>
                  <a:pt x="15709" y="7855"/>
                </a:cubicBezTo>
                <a:close/>
                <a:moveTo>
                  <a:pt x="16691" y="2945"/>
                </a:moveTo>
                <a:lnTo>
                  <a:pt x="4909" y="2945"/>
                </a:lnTo>
                <a:lnTo>
                  <a:pt x="4909" y="8836"/>
                </a:lnTo>
                <a:lnTo>
                  <a:pt x="16691" y="8836"/>
                </a:lnTo>
                <a:cubicBezTo>
                  <a:pt x="16691" y="8836"/>
                  <a:pt x="16691" y="2945"/>
                  <a:pt x="16691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0" name="Shape 2725"/>
          <p:cNvSpPr/>
          <p:nvPr/>
        </p:nvSpPr>
        <p:spPr>
          <a:xfrm>
            <a:off x="4591393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55" y="17673"/>
                </a:moveTo>
                <a:cubicBezTo>
                  <a:pt x="18655" y="18214"/>
                  <a:pt x="18214" y="18655"/>
                  <a:pt x="17673" y="18655"/>
                </a:cubicBezTo>
                <a:lnTo>
                  <a:pt x="3927" y="18655"/>
                </a:lnTo>
                <a:cubicBezTo>
                  <a:pt x="3385" y="18655"/>
                  <a:pt x="2945" y="18214"/>
                  <a:pt x="2945" y="17673"/>
                </a:cubicBezTo>
                <a:lnTo>
                  <a:pt x="2945" y="982"/>
                </a:lnTo>
                <a:lnTo>
                  <a:pt x="18655" y="982"/>
                </a:lnTo>
                <a:cubicBezTo>
                  <a:pt x="18655" y="982"/>
                  <a:pt x="18655" y="17673"/>
                  <a:pt x="18655" y="17673"/>
                </a:cubicBezTo>
                <a:close/>
                <a:moveTo>
                  <a:pt x="21109" y="0"/>
                </a:moveTo>
                <a:lnTo>
                  <a:pt x="491" y="0"/>
                </a:lnTo>
                <a:cubicBezTo>
                  <a:pt x="220" y="0"/>
                  <a:pt x="0" y="220"/>
                  <a:pt x="0" y="491"/>
                </a:cubicBezTo>
                <a:cubicBezTo>
                  <a:pt x="0" y="762"/>
                  <a:pt x="220" y="982"/>
                  <a:pt x="491" y="982"/>
                </a:cubicBezTo>
                <a:lnTo>
                  <a:pt x="1964" y="982"/>
                </a:lnTo>
                <a:lnTo>
                  <a:pt x="1964" y="17673"/>
                </a:lnTo>
                <a:cubicBezTo>
                  <a:pt x="1964" y="18757"/>
                  <a:pt x="2843" y="19636"/>
                  <a:pt x="3927" y="19636"/>
                </a:cubicBezTo>
                <a:lnTo>
                  <a:pt x="4909" y="19636"/>
                </a:lnTo>
                <a:lnTo>
                  <a:pt x="4909" y="21109"/>
                </a:lnTo>
                <a:cubicBezTo>
                  <a:pt x="4909" y="21380"/>
                  <a:pt x="5129" y="21600"/>
                  <a:pt x="5400" y="21600"/>
                </a:cubicBezTo>
                <a:cubicBezTo>
                  <a:pt x="5671" y="21600"/>
                  <a:pt x="5891" y="21380"/>
                  <a:pt x="5891" y="21109"/>
                </a:cubicBezTo>
                <a:lnTo>
                  <a:pt x="5891" y="19636"/>
                </a:lnTo>
                <a:lnTo>
                  <a:pt x="15709" y="19636"/>
                </a:lnTo>
                <a:lnTo>
                  <a:pt x="15709" y="21109"/>
                </a:lnTo>
                <a:cubicBezTo>
                  <a:pt x="15709" y="21380"/>
                  <a:pt x="15929" y="21600"/>
                  <a:pt x="16200" y="21600"/>
                </a:cubicBezTo>
                <a:cubicBezTo>
                  <a:pt x="16471" y="21600"/>
                  <a:pt x="16691" y="21380"/>
                  <a:pt x="16691" y="21109"/>
                </a:cubicBezTo>
                <a:lnTo>
                  <a:pt x="16691" y="19636"/>
                </a:lnTo>
                <a:lnTo>
                  <a:pt x="17673" y="19636"/>
                </a:lnTo>
                <a:cubicBezTo>
                  <a:pt x="18757" y="19636"/>
                  <a:pt x="19636" y="18757"/>
                  <a:pt x="19636" y="17673"/>
                </a:cubicBezTo>
                <a:lnTo>
                  <a:pt x="19636" y="982"/>
                </a:lnTo>
                <a:lnTo>
                  <a:pt x="21109" y="982"/>
                </a:lnTo>
                <a:cubicBezTo>
                  <a:pt x="21380" y="982"/>
                  <a:pt x="21600" y="762"/>
                  <a:pt x="21600" y="491"/>
                </a:cubicBezTo>
                <a:cubicBezTo>
                  <a:pt x="21600" y="220"/>
                  <a:pt x="21380" y="0"/>
                  <a:pt x="21109" y="0"/>
                </a:cubicBezTo>
                <a:moveTo>
                  <a:pt x="15709" y="10800"/>
                </a:moveTo>
                <a:lnTo>
                  <a:pt x="11782" y="10800"/>
                </a:lnTo>
                <a:lnTo>
                  <a:pt x="11782" y="9818"/>
                </a:lnTo>
                <a:lnTo>
                  <a:pt x="9818" y="9818"/>
                </a:lnTo>
                <a:lnTo>
                  <a:pt x="9818" y="10800"/>
                </a:lnTo>
                <a:lnTo>
                  <a:pt x="5891" y="10800"/>
                </a:lnTo>
                <a:lnTo>
                  <a:pt x="5891" y="8836"/>
                </a:lnTo>
                <a:lnTo>
                  <a:pt x="15709" y="8836"/>
                </a:lnTo>
                <a:cubicBezTo>
                  <a:pt x="15709" y="8836"/>
                  <a:pt x="15709" y="10800"/>
                  <a:pt x="15709" y="10800"/>
                </a:cubicBezTo>
                <a:close/>
                <a:moveTo>
                  <a:pt x="16691" y="7855"/>
                </a:moveTo>
                <a:lnTo>
                  <a:pt x="4909" y="7855"/>
                </a:lnTo>
                <a:lnTo>
                  <a:pt x="4909" y="11782"/>
                </a:lnTo>
                <a:lnTo>
                  <a:pt x="16691" y="11782"/>
                </a:lnTo>
                <a:cubicBezTo>
                  <a:pt x="16691" y="11782"/>
                  <a:pt x="16691" y="7855"/>
                  <a:pt x="16691" y="7855"/>
                </a:cubicBezTo>
                <a:close/>
                <a:moveTo>
                  <a:pt x="15709" y="15709"/>
                </a:moveTo>
                <a:lnTo>
                  <a:pt x="11782" y="15709"/>
                </a:lnTo>
                <a:lnTo>
                  <a:pt x="11782" y="14727"/>
                </a:lnTo>
                <a:lnTo>
                  <a:pt x="9818" y="14727"/>
                </a:lnTo>
                <a:lnTo>
                  <a:pt x="9818" y="15709"/>
                </a:lnTo>
                <a:lnTo>
                  <a:pt x="5891" y="15709"/>
                </a:lnTo>
                <a:lnTo>
                  <a:pt x="5891" y="13745"/>
                </a:lnTo>
                <a:lnTo>
                  <a:pt x="15709" y="13745"/>
                </a:lnTo>
                <a:cubicBezTo>
                  <a:pt x="15709" y="13745"/>
                  <a:pt x="15709" y="15709"/>
                  <a:pt x="15709" y="15709"/>
                </a:cubicBezTo>
                <a:close/>
                <a:moveTo>
                  <a:pt x="16691" y="12764"/>
                </a:moveTo>
                <a:lnTo>
                  <a:pt x="4909" y="12764"/>
                </a:lnTo>
                <a:lnTo>
                  <a:pt x="4909" y="16691"/>
                </a:lnTo>
                <a:lnTo>
                  <a:pt x="16691" y="16691"/>
                </a:lnTo>
                <a:cubicBezTo>
                  <a:pt x="16691" y="16691"/>
                  <a:pt x="16691" y="12764"/>
                  <a:pt x="16691" y="12764"/>
                </a:cubicBezTo>
                <a:close/>
                <a:moveTo>
                  <a:pt x="15709" y="5891"/>
                </a:moveTo>
                <a:lnTo>
                  <a:pt x="11782" y="5891"/>
                </a:lnTo>
                <a:lnTo>
                  <a:pt x="11782" y="4909"/>
                </a:lnTo>
                <a:lnTo>
                  <a:pt x="9818" y="4909"/>
                </a:lnTo>
                <a:lnTo>
                  <a:pt x="9818" y="5891"/>
                </a:lnTo>
                <a:lnTo>
                  <a:pt x="5891" y="5891"/>
                </a:lnTo>
                <a:lnTo>
                  <a:pt x="5891" y="3927"/>
                </a:lnTo>
                <a:lnTo>
                  <a:pt x="15709" y="3927"/>
                </a:lnTo>
                <a:cubicBezTo>
                  <a:pt x="15709" y="3927"/>
                  <a:pt x="15709" y="5891"/>
                  <a:pt x="15709" y="5891"/>
                </a:cubicBezTo>
                <a:close/>
                <a:moveTo>
                  <a:pt x="16691" y="2945"/>
                </a:moveTo>
                <a:lnTo>
                  <a:pt x="4909" y="2945"/>
                </a:lnTo>
                <a:lnTo>
                  <a:pt x="4909" y="6873"/>
                </a:lnTo>
                <a:lnTo>
                  <a:pt x="16691" y="6873"/>
                </a:lnTo>
                <a:cubicBezTo>
                  <a:pt x="16691" y="6873"/>
                  <a:pt x="16691" y="2945"/>
                  <a:pt x="16691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1" name="Shape 2726"/>
          <p:cNvSpPr/>
          <p:nvPr/>
        </p:nvSpPr>
        <p:spPr>
          <a:xfrm>
            <a:off x="5150048" y="4362416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800" y="13745"/>
                </a:moveTo>
                <a:lnTo>
                  <a:pt x="16800" y="13745"/>
                </a:lnTo>
                <a:lnTo>
                  <a:pt x="16800" y="17673"/>
                </a:lnTo>
                <a:lnTo>
                  <a:pt x="4800" y="17673"/>
                </a:lnTo>
                <a:cubicBezTo>
                  <a:pt x="4800" y="17673"/>
                  <a:pt x="4800" y="13745"/>
                  <a:pt x="4800" y="13745"/>
                </a:cubicBezTo>
                <a:close/>
                <a:moveTo>
                  <a:pt x="4800" y="8836"/>
                </a:moveTo>
                <a:lnTo>
                  <a:pt x="16800" y="8836"/>
                </a:lnTo>
                <a:lnTo>
                  <a:pt x="16800" y="12764"/>
                </a:lnTo>
                <a:lnTo>
                  <a:pt x="4800" y="12764"/>
                </a:lnTo>
                <a:cubicBezTo>
                  <a:pt x="4800" y="12764"/>
                  <a:pt x="4800" y="8836"/>
                  <a:pt x="4800" y="8836"/>
                </a:cubicBezTo>
                <a:close/>
                <a:moveTo>
                  <a:pt x="4800" y="3927"/>
                </a:moveTo>
                <a:lnTo>
                  <a:pt x="16800" y="3927"/>
                </a:lnTo>
                <a:lnTo>
                  <a:pt x="16800" y="7855"/>
                </a:lnTo>
                <a:lnTo>
                  <a:pt x="4800" y="7855"/>
                </a:lnTo>
                <a:cubicBezTo>
                  <a:pt x="4800" y="7855"/>
                  <a:pt x="4800" y="3927"/>
                  <a:pt x="4800" y="3927"/>
                </a:cubicBezTo>
                <a:close/>
                <a:moveTo>
                  <a:pt x="3600" y="18655"/>
                </a:moveTo>
                <a:lnTo>
                  <a:pt x="18000" y="18655"/>
                </a:lnTo>
                <a:lnTo>
                  <a:pt x="18000" y="2945"/>
                </a:lnTo>
                <a:lnTo>
                  <a:pt x="3600" y="2945"/>
                </a:lnTo>
                <a:cubicBezTo>
                  <a:pt x="3600" y="2945"/>
                  <a:pt x="3600" y="18655"/>
                  <a:pt x="3600" y="18655"/>
                </a:cubicBezTo>
                <a:close/>
                <a:moveTo>
                  <a:pt x="20400" y="19636"/>
                </a:moveTo>
                <a:cubicBezTo>
                  <a:pt x="20400" y="20178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8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9200" y="982"/>
                </a:lnTo>
                <a:cubicBezTo>
                  <a:pt x="19862" y="982"/>
                  <a:pt x="20400" y="1422"/>
                  <a:pt x="20400" y="1964"/>
                </a:cubicBezTo>
                <a:cubicBezTo>
                  <a:pt x="20400" y="1964"/>
                  <a:pt x="20400" y="19636"/>
                  <a:pt x="20400" y="19636"/>
                </a:cubicBezTo>
                <a:close/>
                <a:moveTo>
                  <a:pt x="192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525" y="0"/>
                  <a:pt x="19200" y="0"/>
                </a:cubicBezTo>
                <a:moveTo>
                  <a:pt x="9600" y="16691"/>
                </a:moveTo>
                <a:lnTo>
                  <a:pt x="12000" y="16691"/>
                </a:lnTo>
                <a:lnTo>
                  <a:pt x="12000" y="15709"/>
                </a:lnTo>
                <a:lnTo>
                  <a:pt x="9600" y="15709"/>
                </a:lnTo>
                <a:cubicBezTo>
                  <a:pt x="9600" y="15709"/>
                  <a:pt x="9600" y="16691"/>
                  <a:pt x="9600" y="16691"/>
                </a:cubicBezTo>
                <a:close/>
                <a:moveTo>
                  <a:pt x="9600" y="6873"/>
                </a:moveTo>
                <a:lnTo>
                  <a:pt x="12000" y="6873"/>
                </a:lnTo>
                <a:lnTo>
                  <a:pt x="12000" y="5891"/>
                </a:lnTo>
                <a:lnTo>
                  <a:pt x="9600" y="5891"/>
                </a:lnTo>
                <a:cubicBezTo>
                  <a:pt x="9600" y="5891"/>
                  <a:pt x="9600" y="6873"/>
                  <a:pt x="9600" y="6873"/>
                </a:cubicBezTo>
                <a:close/>
                <a:moveTo>
                  <a:pt x="9600" y="11782"/>
                </a:moveTo>
                <a:lnTo>
                  <a:pt x="12000" y="11782"/>
                </a:lnTo>
                <a:lnTo>
                  <a:pt x="12000" y="10800"/>
                </a:lnTo>
                <a:lnTo>
                  <a:pt x="9600" y="10800"/>
                </a:lnTo>
                <a:cubicBezTo>
                  <a:pt x="9600" y="10800"/>
                  <a:pt x="9600" y="11782"/>
                  <a:pt x="9600" y="1178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2" name="Shape 2727"/>
          <p:cNvSpPr/>
          <p:nvPr/>
        </p:nvSpPr>
        <p:spPr>
          <a:xfrm>
            <a:off x="5657915" y="436241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4727" y="7318"/>
                </a:moveTo>
                <a:lnTo>
                  <a:pt x="11782" y="6949"/>
                </a:lnTo>
                <a:lnTo>
                  <a:pt x="11782" y="4956"/>
                </a:lnTo>
                <a:lnTo>
                  <a:pt x="14727" y="5324"/>
                </a:lnTo>
                <a:cubicBezTo>
                  <a:pt x="14727" y="5324"/>
                  <a:pt x="14727" y="7318"/>
                  <a:pt x="14727" y="7318"/>
                </a:cubicBezTo>
                <a:close/>
                <a:moveTo>
                  <a:pt x="9327" y="16691"/>
                </a:moveTo>
                <a:lnTo>
                  <a:pt x="8345" y="16691"/>
                </a:lnTo>
                <a:cubicBezTo>
                  <a:pt x="7532" y="16691"/>
                  <a:pt x="6873" y="16031"/>
                  <a:pt x="6873" y="15218"/>
                </a:cubicBezTo>
                <a:cubicBezTo>
                  <a:pt x="6873" y="14405"/>
                  <a:pt x="7532" y="13745"/>
                  <a:pt x="8345" y="13745"/>
                </a:cubicBezTo>
                <a:lnTo>
                  <a:pt x="9327" y="13745"/>
                </a:lnTo>
                <a:cubicBezTo>
                  <a:pt x="10140" y="13745"/>
                  <a:pt x="10800" y="14405"/>
                  <a:pt x="10800" y="15218"/>
                </a:cubicBezTo>
                <a:cubicBezTo>
                  <a:pt x="10800" y="16031"/>
                  <a:pt x="10140" y="16691"/>
                  <a:pt x="9327" y="16691"/>
                </a:cubicBezTo>
                <a:moveTo>
                  <a:pt x="15218" y="4418"/>
                </a:moveTo>
                <a:cubicBezTo>
                  <a:pt x="15192" y="4418"/>
                  <a:pt x="15170" y="4429"/>
                  <a:pt x="15145" y="4433"/>
                </a:cubicBezTo>
                <a:lnTo>
                  <a:pt x="15143" y="4424"/>
                </a:lnTo>
                <a:lnTo>
                  <a:pt x="11483" y="3967"/>
                </a:lnTo>
                <a:cubicBezTo>
                  <a:pt x="11424" y="3942"/>
                  <a:pt x="11359" y="3927"/>
                  <a:pt x="11291" y="3927"/>
                </a:cubicBezTo>
                <a:cubicBezTo>
                  <a:pt x="11275" y="3927"/>
                  <a:pt x="11261" y="3935"/>
                  <a:pt x="11245" y="3937"/>
                </a:cubicBezTo>
                <a:lnTo>
                  <a:pt x="11216" y="3933"/>
                </a:lnTo>
                <a:lnTo>
                  <a:pt x="11218" y="3942"/>
                </a:lnTo>
                <a:cubicBezTo>
                  <a:pt x="10983" y="3979"/>
                  <a:pt x="10800" y="4173"/>
                  <a:pt x="10800" y="4418"/>
                </a:cubicBezTo>
                <a:lnTo>
                  <a:pt x="10800" y="13266"/>
                </a:lnTo>
                <a:cubicBezTo>
                  <a:pt x="10389" y="12955"/>
                  <a:pt x="9882" y="12764"/>
                  <a:pt x="9327" y="12764"/>
                </a:cubicBezTo>
                <a:lnTo>
                  <a:pt x="8345" y="12764"/>
                </a:lnTo>
                <a:cubicBezTo>
                  <a:pt x="6990" y="12764"/>
                  <a:pt x="5891" y="13862"/>
                  <a:pt x="5891" y="15218"/>
                </a:cubicBezTo>
                <a:cubicBezTo>
                  <a:pt x="5891" y="16574"/>
                  <a:pt x="6990" y="17673"/>
                  <a:pt x="8345" y="17673"/>
                </a:cubicBezTo>
                <a:lnTo>
                  <a:pt x="9327" y="17673"/>
                </a:lnTo>
                <a:cubicBezTo>
                  <a:pt x="10683" y="17673"/>
                  <a:pt x="11782" y="16574"/>
                  <a:pt x="11782" y="15218"/>
                </a:cubicBezTo>
                <a:lnTo>
                  <a:pt x="11782" y="7901"/>
                </a:lnTo>
                <a:lnTo>
                  <a:pt x="15026" y="8306"/>
                </a:lnTo>
                <a:cubicBezTo>
                  <a:pt x="15085" y="8332"/>
                  <a:pt x="15150" y="8345"/>
                  <a:pt x="15218" y="8345"/>
                </a:cubicBezTo>
                <a:cubicBezTo>
                  <a:pt x="15234" y="8345"/>
                  <a:pt x="15248" y="8338"/>
                  <a:pt x="15264" y="8336"/>
                </a:cubicBezTo>
                <a:lnTo>
                  <a:pt x="15293" y="8340"/>
                </a:lnTo>
                <a:lnTo>
                  <a:pt x="15292" y="8331"/>
                </a:lnTo>
                <a:cubicBezTo>
                  <a:pt x="15526" y="8294"/>
                  <a:pt x="15709" y="8100"/>
                  <a:pt x="15709" y="7855"/>
                </a:cubicBezTo>
                <a:lnTo>
                  <a:pt x="15709" y="4909"/>
                </a:lnTo>
                <a:cubicBezTo>
                  <a:pt x="15709" y="4638"/>
                  <a:pt x="15490" y="4418"/>
                  <a:pt x="15218" y="44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3" name="Shape 2728"/>
          <p:cNvSpPr/>
          <p:nvPr/>
        </p:nvSpPr>
        <p:spPr>
          <a:xfrm>
            <a:off x="858566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7318"/>
                </a:moveTo>
                <a:lnTo>
                  <a:pt x="11782" y="6949"/>
                </a:lnTo>
                <a:lnTo>
                  <a:pt x="11782" y="4956"/>
                </a:lnTo>
                <a:lnTo>
                  <a:pt x="14727" y="5324"/>
                </a:lnTo>
                <a:cubicBezTo>
                  <a:pt x="14727" y="5324"/>
                  <a:pt x="14727" y="7318"/>
                  <a:pt x="14727" y="7318"/>
                </a:cubicBezTo>
                <a:close/>
                <a:moveTo>
                  <a:pt x="9327" y="16691"/>
                </a:moveTo>
                <a:lnTo>
                  <a:pt x="8345" y="16691"/>
                </a:lnTo>
                <a:cubicBezTo>
                  <a:pt x="7532" y="16691"/>
                  <a:pt x="6873" y="16031"/>
                  <a:pt x="6873" y="15218"/>
                </a:cubicBezTo>
                <a:cubicBezTo>
                  <a:pt x="6873" y="14406"/>
                  <a:pt x="7532" y="13745"/>
                  <a:pt x="8345" y="13745"/>
                </a:cubicBezTo>
                <a:lnTo>
                  <a:pt x="9327" y="13745"/>
                </a:lnTo>
                <a:cubicBezTo>
                  <a:pt x="10141" y="13745"/>
                  <a:pt x="10800" y="14406"/>
                  <a:pt x="10800" y="15218"/>
                </a:cubicBezTo>
                <a:cubicBezTo>
                  <a:pt x="10800" y="16031"/>
                  <a:pt x="10141" y="16691"/>
                  <a:pt x="9327" y="16691"/>
                </a:cubicBezTo>
                <a:moveTo>
                  <a:pt x="15218" y="4418"/>
                </a:moveTo>
                <a:cubicBezTo>
                  <a:pt x="15192" y="4418"/>
                  <a:pt x="15170" y="4429"/>
                  <a:pt x="15145" y="4433"/>
                </a:cubicBezTo>
                <a:lnTo>
                  <a:pt x="15144" y="4424"/>
                </a:lnTo>
                <a:lnTo>
                  <a:pt x="11483" y="3967"/>
                </a:lnTo>
                <a:cubicBezTo>
                  <a:pt x="11424" y="3941"/>
                  <a:pt x="11359" y="3927"/>
                  <a:pt x="11291" y="3927"/>
                </a:cubicBezTo>
                <a:cubicBezTo>
                  <a:pt x="11275" y="3927"/>
                  <a:pt x="11261" y="3935"/>
                  <a:pt x="11245" y="3937"/>
                </a:cubicBezTo>
                <a:lnTo>
                  <a:pt x="11216" y="3933"/>
                </a:lnTo>
                <a:lnTo>
                  <a:pt x="11218" y="3942"/>
                </a:lnTo>
                <a:cubicBezTo>
                  <a:pt x="10983" y="3979"/>
                  <a:pt x="10800" y="4173"/>
                  <a:pt x="10800" y="4418"/>
                </a:cubicBezTo>
                <a:lnTo>
                  <a:pt x="10800" y="13266"/>
                </a:lnTo>
                <a:cubicBezTo>
                  <a:pt x="10389" y="12955"/>
                  <a:pt x="9882" y="12764"/>
                  <a:pt x="9327" y="12764"/>
                </a:cubicBezTo>
                <a:lnTo>
                  <a:pt x="8345" y="12764"/>
                </a:lnTo>
                <a:cubicBezTo>
                  <a:pt x="6990" y="12764"/>
                  <a:pt x="5891" y="13862"/>
                  <a:pt x="5891" y="15218"/>
                </a:cubicBezTo>
                <a:cubicBezTo>
                  <a:pt x="5891" y="16574"/>
                  <a:pt x="6990" y="17673"/>
                  <a:pt x="8345" y="17673"/>
                </a:cubicBezTo>
                <a:lnTo>
                  <a:pt x="9327" y="17673"/>
                </a:lnTo>
                <a:cubicBezTo>
                  <a:pt x="10683" y="17673"/>
                  <a:pt x="11782" y="16574"/>
                  <a:pt x="11782" y="15218"/>
                </a:cubicBezTo>
                <a:lnTo>
                  <a:pt x="11782" y="7901"/>
                </a:lnTo>
                <a:lnTo>
                  <a:pt x="15027" y="8307"/>
                </a:lnTo>
                <a:cubicBezTo>
                  <a:pt x="15085" y="8332"/>
                  <a:pt x="15150" y="8345"/>
                  <a:pt x="15218" y="8345"/>
                </a:cubicBezTo>
                <a:cubicBezTo>
                  <a:pt x="15234" y="8345"/>
                  <a:pt x="15248" y="8338"/>
                  <a:pt x="15264" y="8336"/>
                </a:cubicBezTo>
                <a:lnTo>
                  <a:pt x="15293" y="8340"/>
                </a:lnTo>
                <a:lnTo>
                  <a:pt x="15291" y="8331"/>
                </a:lnTo>
                <a:cubicBezTo>
                  <a:pt x="15526" y="8294"/>
                  <a:pt x="15709" y="8100"/>
                  <a:pt x="15709" y="7855"/>
                </a:cubicBezTo>
                <a:lnTo>
                  <a:pt x="15709" y="4909"/>
                </a:lnTo>
                <a:cubicBezTo>
                  <a:pt x="15709" y="4638"/>
                  <a:pt x="15489" y="4418"/>
                  <a:pt x="15218" y="4418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4" name="Shape 2729"/>
          <p:cNvSpPr/>
          <p:nvPr/>
        </p:nvSpPr>
        <p:spPr>
          <a:xfrm>
            <a:off x="1391827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673" y="7318"/>
                </a:moveTo>
                <a:lnTo>
                  <a:pt x="14727" y="6949"/>
                </a:lnTo>
                <a:lnTo>
                  <a:pt x="14727" y="4956"/>
                </a:lnTo>
                <a:lnTo>
                  <a:pt x="17673" y="5324"/>
                </a:lnTo>
                <a:cubicBezTo>
                  <a:pt x="17673" y="5324"/>
                  <a:pt x="17673" y="7318"/>
                  <a:pt x="17673" y="7318"/>
                </a:cubicBezTo>
                <a:close/>
                <a:moveTo>
                  <a:pt x="12273" y="16691"/>
                </a:moveTo>
                <a:lnTo>
                  <a:pt x="11291" y="16691"/>
                </a:lnTo>
                <a:cubicBezTo>
                  <a:pt x="10477" y="16691"/>
                  <a:pt x="9818" y="16031"/>
                  <a:pt x="9818" y="15218"/>
                </a:cubicBezTo>
                <a:cubicBezTo>
                  <a:pt x="9818" y="14406"/>
                  <a:pt x="10477" y="13745"/>
                  <a:pt x="11291" y="13745"/>
                </a:cubicBezTo>
                <a:lnTo>
                  <a:pt x="12273" y="13745"/>
                </a:lnTo>
                <a:cubicBezTo>
                  <a:pt x="13086" y="13745"/>
                  <a:pt x="13745" y="14406"/>
                  <a:pt x="13745" y="15218"/>
                </a:cubicBezTo>
                <a:cubicBezTo>
                  <a:pt x="13745" y="16031"/>
                  <a:pt x="13086" y="16691"/>
                  <a:pt x="12273" y="16691"/>
                </a:cubicBezTo>
                <a:moveTo>
                  <a:pt x="18164" y="4418"/>
                </a:moveTo>
                <a:cubicBezTo>
                  <a:pt x="18138" y="4418"/>
                  <a:pt x="18115" y="4429"/>
                  <a:pt x="18091" y="4433"/>
                </a:cubicBezTo>
                <a:lnTo>
                  <a:pt x="18089" y="4424"/>
                </a:lnTo>
                <a:lnTo>
                  <a:pt x="14428" y="3967"/>
                </a:lnTo>
                <a:cubicBezTo>
                  <a:pt x="14369" y="3941"/>
                  <a:pt x="14305" y="3927"/>
                  <a:pt x="14236" y="3927"/>
                </a:cubicBezTo>
                <a:cubicBezTo>
                  <a:pt x="14220" y="3927"/>
                  <a:pt x="14206" y="3935"/>
                  <a:pt x="14191" y="3937"/>
                </a:cubicBezTo>
                <a:lnTo>
                  <a:pt x="14162" y="3933"/>
                </a:lnTo>
                <a:lnTo>
                  <a:pt x="14163" y="3942"/>
                </a:lnTo>
                <a:cubicBezTo>
                  <a:pt x="13929" y="3979"/>
                  <a:pt x="13745" y="4173"/>
                  <a:pt x="13745" y="4418"/>
                </a:cubicBezTo>
                <a:lnTo>
                  <a:pt x="13745" y="13266"/>
                </a:lnTo>
                <a:cubicBezTo>
                  <a:pt x="13335" y="12955"/>
                  <a:pt x="12828" y="12764"/>
                  <a:pt x="12273" y="12764"/>
                </a:cubicBezTo>
                <a:lnTo>
                  <a:pt x="11291" y="12764"/>
                </a:lnTo>
                <a:cubicBezTo>
                  <a:pt x="9935" y="12764"/>
                  <a:pt x="8836" y="13862"/>
                  <a:pt x="8836" y="15218"/>
                </a:cubicBezTo>
                <a:cubicBezTo>
                  <a:pt x="8836" y="16574"/>
                  <a:pt x="9935" y="17673"/>
                  <a:pt x="11291" y="17673"/>
                </a:cubicBezTo>
                <a:lnTo>
                  <a:pt x="12273" y="17673"/>
                </a:lnTo>
                <a:cubicBezTo>
                  <a:pt x="13629" y="17673"/>
                  <a:pt x="14727" y="16574"/>
                  <a:pt x="14727" y="15218"/>
                </a:cubicBezTo>
                <a:lnTo>
                  <a:pt x="14727" y="7901"/>
                </a:lnTo>
                <a:lnTo>
                  <a:pt x="17972" y="8307"/>
                </a:lnTo>
                <a:cubicBezTo>
                  <a:pt x="18031" y="8332"/>
                  <a:pt x="18095" y="8345"/>
                  <a:pt x="18164" y="8345"/>
                </a:cubicBezTo>
                <a:cubicBezTo>
                  <a:pt x="18180" y="8345"/>
                  <a:pt x="18194" y="8338"/>
                  <a:pt x="18210" y="8336"/>
                </a:cubicBezTo>
                <a:lnTo>
                  <a:pt x="18238" y="8340"/>
                </a:lnTo>
                <a:lnTo>
                  <a:pt x="18237" y="8331"/>
                </a:lnTo>
                <a:cubicBezTo>
                  <a:pt x="18471" y="8294"/>
                  <a:pt x="18655" y="8100"/>
                  <a:pt x="18655" y="7855"/>
                </a:cubicBezTo>
                <a:lnTo>
                  <a:pt x="18655" y="4909"/>
                </a:lnTo>
                <a:cubicBezTo>
                  <a:pt x="18655" y="4638"/>
                  <a:pt x="18434" y="4418"/>
                  <a:pt x="18164" y="4418"/>
                </a:cubicBezTo>
                <a:moveTo>
                  <a:pt x="10800" y="10309"/>
                </a:moveTo>
                <a:cubicBezTo>
                  <a:pt x="10800" y="10038"/>
                  <a:pt x="10580" y="9818"/>
                  <a:pt x="10309" y="9818"/>
                </a:cubicBezTo>
                <a:lnTo>
                  <a:pt x="4418" y="9818"/>
                </a:lnTo>
                <a:cubicBezTo>
                  <a:pt x="4147" y="9818"/>
                  <a:pt x="3927" y="10038"/>
                  <a:pt x="3927" y="10309"/>
                </a:cubicBezTo>
                <a:cubicBezTo>
                  <a:pt x="3927" y="10580"/>
                  <a:pt x="4147" y="10800"/>
                  <a:pt x="4418" y="10800"/>
                </a:cubicBezTo>
                <a:lnTo>
                  <a:pt x="10309" y="10800"/>
                </a:lnTo>
                <a:cubicBezTo>
                  <a:pt x="10580" y="10800"/>
                  <a:pt x="10800" y="10580"/>
                  <a:pt x="10800" y="10309"/>
                </a:cubicBezTo>
                <a:moveTo>
                  <a:pt x="4418" y="6873"/>
                </a:moveTo>
                <a:lnTo>
                  <a:pt x="10309" y="6873"/>
                </a:lnTo>
                <a:cubicBezTo>
                  <a:pt x="10580" y="6873"/>
                  <a:pt x="10800" y="6653"/>
                  <a:pt x="10800" y="6382"/>
                </a:cubicBezTo>
                <a:cubicBezTo>
                  <a:pt x="10800" y="6110"/>
                  <a:pt x="10580" y="5891"/>
                  <a:pt x="10309" y="5891"/>
                </a:cubicBezTo>
                <a:lnTo>
                  <a:pt x="4418" y="5891"/>
                </a:lnTo>
                <a:cubicBezTo>
                  <a:pt x="4147" y="5891"/>
                  <a:pt x="3927" y="6110"/>
                  <a:pt x="3927" y="6382"/>
                </a:cubicBezTo>
                <a:cubicBezTo>
                  <a:pt x="3927" y="6653"/>
                  <a:pt x="4147" y="6873"/>
                  <a:pt x="4418" y="6873"/>
                </a:cubicBezTo>
                <a:moveTo>
                  <a:pt x="4418" y="8836"/>
                </a:moveTo>
                <a:lnTo>
                  <a:pt x="10309" y="8836"/>
                </a:lnTo>
                <a:cubicBezTo>
                  <a:pt x="10580" y="8836"/>
                  <a:pt x="10800" y="8617"/>
                  <a:pt x="10800" y="8345"/>
                </a:cubicBezTo>
                <a:cubicBezTo>
                  <a:pt x="10800" y="8074"/>
                  <a:pt x="10580" y="7855"/>
                  <a:pt x="10309" y="7855"/>
                </a:cubicBezTo>
                <a:lnTo>
                  <a:pt x="4418" y="7855"/>
                </a:lnTo>
                <a:cubicBezTo>
                  <a:pt x="4147" y="7855"/>
                  <a:pt x="3927" y="8074"/>
                  <a:pt x="3927" y="8345"/>
                </a:cubicBezTo>
                <a:cubicBezTo>
                  <a:pt x="3927" y="8617"/>
                  <a:pt x="4147" y="8836"/>
                  <a:pt x="4418" y="8836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5" name="Shape 2730"/>
          <p:cNvSpPr/>
          <p:nvPr/>
        </p:nvSpPr>
        <p:spPr>
          <a:xfrm>
            <a:off x="1925088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6691" y="5988"/>
                </a:moveTo>
                <a:lnTo>
                  <a:pt x="8836" y="7734"/>
                </a:lnTo>
                <a:lnTo>
                  <a:pt x="8836" y="5794"/>
                </a:lnTo>
                <a:lnTo>
                  <a:pt x="16691" y="4048"/>
                </a:lnTo>
                <a:cubicBezTo>
                  <a:pt x="16691" y="4048"/>
                  <a:pt x="16691" y="5988"/>
                  <a:pt x="16691" y="5988"/>
                </a:cubicBezTo>
                <a:close/>
                <a:moveTo>
                  <a:pt x="15218" y="15709"/>
                </a:moveTo>
                <a:lnTo>
                  <a:pt x="14236" y="15709"/>
                </a:lnTo>
                <a:cubicBezTo>
                  <a:pt x="13423" y="15709"/>
                  <a:pt x="12764" y="15050"/>
                  <a:pt x="12764" y="14236"/>
                </a:cubicBezTo>
                <a:cubicBezTo>
                  <a:pt x="12764" y="13423"/>
                  <a:pt x="13423" y="12764"/>
                  <a:pt x="14236" y="12764"/>
                </a:cubicBezTo>
                <a:lnTo>
                  <a:pt x="15218" y="12764"/>
                </a:lnTo>
                <a:cubicBezTo>
                  <a:pt x="16032" y="12764"/>
                  <a:pt x="16691" y="13423"/>
                  <a:pt x="16691" y="14236"/>
                </a:cubicBezTo>
                <a:cubicBezTo>
                  <a:pt x="16691" y="15050"/>
                  <a:pt x="16032" y="15709"/>
                  <a:pt x="15218" y="15709"/>
                </a:cubicBezTo>
                <a:moveTo>
                  <a:pt x="6382" y="17673"/>
                </a:moveTo>
                <a:lnTo>
                  <a:pt x="5400" y="17673"/>
                </a:lnTo>
                <a:cubicBezTo>
                  <a:pt x="4586" y="17673"/>
                  <a:pt x="3927" y="17014"/>
                  <a:pt x="3927" y="16200"/>
                </a:cubicBezTo>
                <a:cubicBezTo>
                  <a:pt x="3927" y="15387"/>
                  <a:pt x="4586" y="14727"/>
                  <a:pt x="5400" y="14727"/>
                </a:cubicBezTo>
                <a:lnTo>
                  <a:pt x="6382" y="14727"/>
                </a:lnTo>
                <a:cubicBezTo>
                  <a:pt x="7195" y="14727"/>
                  <a:pt x="7855" y="15387"/>
                  <a:pt x="7855" y="16200"/>
                </a:cubicBezTo>
                <a:cubicBezTo>
                  <a:pt x="7855" y="17014"/>
                  <a:pt x="7195" y="17673"/>
                  <a:pt x="6382" y="17673"/>
                </a:cubicBezTo>
                <a:moveTo>
                  <a:pt x="17182" y="2945"/>
                </a:moveTo>
                <a:cubicBezTo>
                  <a:pt x="17148" y="2945"/>
                  <a:pt x="17119" y="2958"/>
                  <a:pt x="17088" y="2965"/>
                </a:cubicBezTo>
                <a:lnTo>
                  <a:pt x="17086" y="2955"/>
                </a:lnTo>
                <a:lnTo>
                  <a:pt x="8249" y="4919"/>
                </a:lnTo>
                <a:lnTo>
                  <a:pt x="8251" y="4928"/>
                </a:lnTo>
                <a:cubicBezTo>
                  <a:pt x="8027" y="4973"/>
                  <a:pt x="7855" y="5162"/>
                  <a:pt x="7855" y="5400"/>
                </a:cubicBezTo>
                <a:lnTo>
                  <a:pt x="7855" y="14248"/>
                </a:lnTo>
                <a:cubicBezTo>
                  <a:pt x="7444" y="13937"/>
                  <a:pt x="6937" y="13745"/>
                  <a:pt x="6382" y="13745"/>
                </a:cubicBezTo>
                <a:lnTo>
                  <a:pt x="5400" y="13745"/>
                </a:lnTo>
                <a:cubicBezTo>
                  <a:pt x="4044" y="13745"/>
                  <a:pt x="2945" y="14844"/>
                  <a:pt x="2945" y="16200"/>
                </a:cubicBezTo>
                <a:cubicBezTo>
                  <a:pt x="2945" y="17556"/>
                  <a:pt x="4044" y="18655"/>
                  <a:pt x="5400" y="18655"/>
                </a:cubicBezTo>
                <a:lnTo>
                  <a:pt x="6382" y="18655"/>
                </a:lnTo>
                <a:cubicBezTo>
                  <a:pt x="7737" y="18655"/>
                  <a:pt x="8836" y="17556"/>
                  <a:pt x="8836" y="16200"/>
                </a:cubicBezTo>
                <a:lnTo>
                  <a:pt x="8836" y="8739"/>
                </a:lnTo>
                <a:lnTo>
                  <a:pt x="16691" y="6994"/>
                </a:lnTo>
                <a:lnTo>
                  <a:pt x="16691" y="12284"/>
                </a:lnTo>
                <a:cubicBezTo>
                  <a:pt x="16280" y="11974"/>
                  <a:pt x="15773" y="11782"/>
                  <a:pt x="15218" y="11782"/>
                </a:cubicBezTo>
                <a:lnTo>
                  <a:pt x="14236" y="11782"/>
                </a:lnTo>
                <a:cubicBezTo>
                  <a:pt x="12881" y="11782"/>
                  <a:pt x="11782" y="12881"/>
                  <a:pt x="11782" y="14236"/>
                </a:cubicBezTo>
                <a:cubicBezTo>
                  <a:pt x="11782" y="15592"/>
                  <a:pt x="12881" y="16691"/>
                  <a:pt x="14236" y="16691"/>
                </a:cubicBezTo>
                <a:lnTo>
                  <a:pt x="15218" y="16691"/>
                </a:lnTo>
                <a:cubicBezTo>
                  <a:pt x="16573" y="16691"/>
                  <a:pt x="17673" y="15592"/>
                  <a:pt x="17673" y="14236"/>
                </a:cubicBezTo>
                <a:lnTo>
                  <a:pt x="17673" y="3436"/>
                </a:lnTo>
                <a:cubicBezTo>
                  <a:pt x="17673" y="3165"/>
                  <a:pt x="17453" y="2945"/>
                  <a:pt x="17182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6" name="Shape 2731"/>
          <p:cNvSpPr/>
          <p:nvPr/>
        </p:nvSpPr>
        <p:spPr>
          <a:xfrm>
            <a:off x="2458349" y="4908373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74" y="6862"/>
                </a:moveTo>
                <a:lnTo>
                  <a:pt x="18121" y="9450"/>
                </a:lnTo>
                <a:lnTo>
                  <a:pt x="17427" y="8686"/>
                </a:lnTo>
                <a:lnTo>
                  <a:pt x="19780" y="6098"/>
                </a:lnTo>
                <a:cubicBezTo>
                  <a:pt x="19869" y="6000"/>
                  <a:pt x="19992" y="5940"/>
                  <a:pt x="20127" y="5940"/>
                </a:cubicBezTo>
                <a:cubicBezTo>
                  <a:pt x="20398" y="5940"/>
                  <a:pt x="20618" y="6182"/>
                  <a:pt x="20618" y="6480"/>
                </a:cubicBezTo>
                <a:cubicBezTo>
                  <a:pt x="20618" y="6629"/>
                  <a:pt x="20563" y="6764"/>
                  <a:pt x="20474" y="6862"/>
                </a:cubicBezTo>
                <a:moveTo>
                  <a:pt x="21600" y="6480"/>
                </a:moveTo>
                <a:cubicBezTo>
                  <a:pt x="21600" y="5586"/>
                  <a:pt x="20941" y="4860"/>
                  <a:pt x="20127" y="4860"/>
                </a:cubicBezTo>
                <a:cubicBezTo>
                  <a:pt x="19720" y="4860"/>
                  <a:pt x="19352" y="5041"/>
                  <a:pt x="19086" y="5335"/>
                </a:cubicBezTo>
                <a:lnTo>
                  <a:pt x="6813" y="18835"/>
                </a:lnTo>
                <a:cubicBezTo>
                  <a:pt x="6547" y="19128"/>
                  <a:pt x="6382" y="19533"/>
                  <a:pt x="6382" y="19980"/>
                </a:cubicBezTo>
                <a:cubicBezTo>
                  <a:pt x="6382" y="20874"/>
                  <a:pt x="7041" y="21600"/>
                  <a:pt x="7855" y="21600"/>
                </a:cubicBezTo>
                <a:cubicBezTo>
                  <a:pt x="8262" y="21600"/>
                  <a:pt x="8630" y="21419"/>
                  <a:pt x="8896" y="21125"/>
                </a:cubicBezTo>
                <a:lnTo>
                  <a:pt x="21169" y="7625"/>
                </a:lnTo>
                <a:cubicBezTo>
                  <a:pt x="21435" y="7332"/>
                  <a:pt x="21600" y="6927"/>
                  <a:pt x="21600" y="6480"/>
                </a:cubicBezTo>
                <a:moveTo>
                  <a:pt x="20127" y="14040"/>
                </a:moveTo>
                <a:lnTo>
                  <a:pt x="18655" y="14040"/>
                </a:lnTo>
                <a:lnTo>
                  <a:pt x="18655" y="11918"/>
                </a:lnTo>
                <a:lnTo>
                  <a:pt x="15744" y="15120"/>
                </a:lnTo>
                <a:lnTo>
                  <a:pt x="20127" y="15120"/>
                </a:lnTo>
                <a:cubicBezTo>
                  <a:pt x="20398" y="15120"/>
                  <a:pt x="20618" y="15362"/>
                  <a:pt x="20618" y="15660"/>
                </a:cubicBezTo>
                <a:cubicBezTo>
                  <a:pt x="20618" y="15958"/>
                  <a:pt x="20398" y="16200"/>
                  <a:pt x="20127" y="16200"/>
                </a:cubicBezTo>
                <a:lnTo>
                  <a:pt x="14762" y="16200"/>
                </a:lnTo>
                <a:lnTo>
                  <a:pt x="13780" y="17280"/>
                </a:lnTo>
                <a:lnTo>
                  <a:pt x="20127" y="17280"/>
                </a:lnTo>
                <a:cubicBezTo>
                  <a:pt x="20941" y="17280"/>
                  <a:pt x="21600" y="16554"/>
                  <a:pt x="21600" y="15660"/>
                </a:cubicBezTo>
                <a:cubicBezTo>
                  <a:pt x="21600" y="14766"/>
                  <a:pt x="20941" y="14040"/>
                  <a:pt x="20127" y="14040"/>
                </a:cubicBezTo>
                <a:moveTo>
                  <a:pt x="7820" y="16200"/>
                </a:moveTo>
                <a:lnTo>
                  <a:pt x="1473" y="16200"/>
                </a:lnTo>
                <a:cubicBezTo>
                  <a:pt x="1202" y="16200"/>
                  <a:pt x="982" y="15958"/>
                  <a:pt x="982" y="15660"/>
                </a:cubicBezTo>
                <a:cubicBezTo>
                  <a:pt x="982" y="15362"/>
                  <a:pt x="1202" y="15120"/>
                  <a:pt x="1473" y="15120"/>
                </a:cubicBezTo>
                <a:lnTo>
                  <a:pt x="8802" y="15120"/>
                </a:lnTo>
                <a:lnTo>
                  <a:pt x="12729" y="10800"/>
                </a:lnTo>
                <a:lnTo>
                  <a:pt x="3927" y="10800"/>
                </a:lnTo>
                <a:lnTo>
                  <a:pt x="3927" y="1080"/>
                </a:lnTo>
                <a:lnTo>
                  <a:pt x="17673" y="1080"/>
                </a:lnTo>
                <a:lnTo>
                  <a:pt x="17673" y="5362"/>
                </a:lnTo>
                <a:lnTo>
                  <a:pt x="18655" y="4282"/>
                </a:lnTo>
                <a:lnTo>
                  <a:pt x="18655" y="540"/>
                </a:lnTo>
                <a:cubicBezTo>
                  <a:pt x="18655" y="242"/>
                  <a:pt x="18434" y="0"/>
                  <a:pt x="18164" y="0"/>
                </a:cubicBezTo>
                <a:lnTo>
                  <a:pt x="3436" y="0"/>
                </a:lnTo>
                <a:cubicBezTo>
                  <a:pt x="3166" y="0"/>
                  <a:pt x="2945" y="242"/>
                  <a:pt x="2945" y="540"/>
                </a:cubicBezTo>
                <a:lnTo>
                  <a:pt x="2945" y="14040"/>
                </a:lnTo>
                <a:lnTo>
                  <a:pt x="1473" y="14040"/>
                </a:lnTo>
                <a:cubicBezTo>
                  <a:pt x="659" y="14040"/>
                  <a:pt x="0" y="14766"/>
                  <a:pt x="0" y="15660"/>
                </a:cubicBezTo>
                <a:cubicBezTo>
                  <a:pt x="0" y="16554"/>
                  <a:pt x="659" y="17280"/>
                  <a:pt x="1473" y="17280"/>
                </a:cubicBezTo>
                <a:lnTo>
                  <a:pt x="6838" y="17280"/>
                </a:lnTo>
                <a:cubicBezTo>
                  <a:pt x="6838" y="17280"/>
                  <a:pt x="7820" y="16200"/>
                  <a:pt x="7820" y="1620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7" name="Shape 2732"/>
          <p:cNvSpPr/>
          <p:nvPr/>
        </p:nvSpPr>
        <p:spPr>
          <a:xfrm>
            <a:off x="2991610" y="4971857"/>
            <a:ext cx="279328" cy="12696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236" y="19413"/>
                </a:moveTo>
                <a:lnTo>
                  <a:pt x="13945" y="13593"/>
                </a:lnTo>
                <a:cubicBezTo>
                  <a:pt x="14130" y="12747"/>
                  <a:pt x="14236" y="11802"/>
                  <a:pt x="14236" y="10800"/>
                </a:cubicBezTo>
                <a:cubicBezTo>
                  <a:pt x="14236" y="9799"/>
                  <a:pt x="14130" y="8854"/>
                  <a:pt x="13945" y="8007"/>
                </a:cubicBezTo>
                <a:lnTo>
                  <a:pt x="19236" y="2187"/>
                </a:lnTo>
                <a:cubicBezTo>
                  <a:pt x="20007" y="2465"/>
                  <a:pt x="20618" y="6209"/>
                  <a:pt x="20618" y="10800"/>
                </a:cubicBezTo>
                <a:cubicBezTo>
                  <a:pt x="20618" y="15392"/>
                  <a:pt x="20007" y="19136"/>
                  <a:pt x="19236" y="19413"/>
                </a:cubicBezTo>
                <a:moveTo>
                  <a:pt x="11291" y="15120"/>
                </a:moveTo>
                <a:lnTo>
                  <a:pt x="10309" y="15120"/>
                </a:lnTo>
                <a:cubicBezTo>
                  <a:pt x="9225" y="15120"/>
                  <a:pt x="8345" y="13186"/>
                  <a:pt x="8345" y="10800"/>
                </a:cubicBezTo>
                <a:cubicBezTo>
                  <a:pt x="8345" y="8414"/>
                  <a:pt x="9225" y="6480"/>
                  <a:pt x="10309" y="6480"/>
                </a:cubicBezTo>
                <a:lnTo>
                  <a:pt x="11291" y="6480"/>
                </a:lnTo>
                <a:cubicBezTo>
                  <a:pt x="12375" y="6480"/>
                  <a:pt x="13255" y="8414"/>
                  <a:pt x="13255" y="10800"/>
                </a:cubicBezTo>
                <a:cubicBezTo>
                  <a:pt x="13255" y="13186"/>
                  <a:pt x="12375" y="15120"/>
                  <a:pt x="11291" y="15120"/>
                </a:cubicBezTo>
                <a:moveTo>
                  <a:pt x="7654" y="13593"/>
                </a:moveTo>
                <a:lnTo>
                  <a:pt x="2363" y="19413"/>
                </a:lnTo>
                <a:cubicBezTo>
                  <a:pt x="1593" y="19135"/>
                  <a:pt x="982" y="15391"/>
                  <a:pt x="982" y="10800"/>
                </a:cubicBezTo>
                <a:cubicBezTo>
                  <a:pt x="982" y="6209"/>
                  <a:pt x="1593" y="2465"/>
                  <a:pt x="2363" y="2187"/>
                </a:cubicBezTo>
                <a:lnTo>
                  <a:pt x="7654" y="8007"/>
                </a:lnTo>
                <a:cubicBezTo>
                  <a:pt x="7470" y="8854"/>
                  <a:pt x="7364" y="9799"/>
                  <a:pt x="7364" y="10800"/>
                </a:cubicBezTo>
                <a:cubicBezTo>
                  <a:pt x="7364" y="11802"/>
                  <a:pt x="7470" y="12747"/>
                  <a:pt x="7654" y="13593"/>
                </a:cubicBezTo>
                <a:moveTo>
                  <a:pt x="19145" y="0"/>
                </a:moveTo>
                <a:cubicBezTo>
                  <a:pt x="19066" y="0"/>
                  <a:pt x="18994" y="51"/>
                  <a:pt x="18928" y="124"/>
                </a:cubicBezTo>
                <a:lnTo>
                  <a:pt x="18925" y="114"/>
                </a:lnTo>
                <a:lnTo>
                  <a:pt x="13374" y="6221"/>
                </a:lnTo>
                <a:cubicBezTo>
                  <a:pt x="12841" y="5047"/>
                  <a:pt x="12105" y="4320"/>
                  <a:pt x="11291" y="4320"/>
                </a:cubicBezTo>
                <a:lnTo>
                  <a:pt x="10309" y="4320"/>
                </a:lnTo>
                <a:cubicBezTo>
                  <a:pt x="9495" y="4320"/>
                  <a:pt x="8758" y="5047"/>
                  <a:pt x="8225" y="6221"/>
                </a:cubicBezTo>
                <a:lnTo>
                  <a:pt x="2674" y="114"/>
                </a:lnTo>
                <a:lnTo>
                  <a:pt x="2671" y="124"/>
                </a:lnTo>
                <a:cubicBezTo>
                  <a:pt x="2606" y="51"/>
                  <a:pt x="2534" y="0"/>
                  <a:pt x="2455" y="0"/>
                </a:cubicBezTo>
                <a:cubicBezTo>
                  <a:pt x="1099" y="0"/>
                  <a:pt x="0" y="4835"/>
                  <a:pt x="0" y="10800"/>
                </a:cubicBezTo>
                <a:cubicBezTo>
                  <a:pt x="0" y="16765"/>
                  <a:pt x="1099" y="21600"/>
                  <a:pt x="2455" y="21600"/>
                </a:cubicBezTo>
                <a:cubicBezTo>
                  <a:pt x="2534" y="21600"/>
                  <a:pt x="2605" y="21549"/>
                  <a:pt x="2671" y="21477"/>
                </a:cubicBezTo>
                <a:lnTo>
                  <a:pt x="2674" y="21486"/>
                </a:lnTo>
                <a:lnTo>
                  <a:pt x="8225" y="15379"/>
                </a:lnTo>
                <a:cubicBezTo>
                  <a:pt x="8758" y="16554"/>
                  <a:pt x="9495" y="17280"/>
                  <a:pt x="10309" y="17280"/>
                </a:cubicBezTo>
                <a:lnTo>
                  <a:pt x="11291" y="17280"/>
                </a:lnTo>
                <a:cubicBezTo>
                  <a:pt x="12105" y="17280"/>
                  <a:pt x="12842" y="16554"/>
                  <a:pt x="13375" y="15379"/>
                </a:cubicBezTo>
                <a:lnTo>
                  <a:pt x="18940" y="21501"/>
                </a:lnTo>
                <a:lnTo>
                  <a:pt x="18941" y="21496"/>
                </a:lnTo>
                <a:cubicBezTo>
                  <a:pt x="19003" y="21560"/>
                  <a:pt x="19072" y="21600"/>
                  <a:pt x="19145" y="21600"/>
                </a:cubicBezTo>
                <a:cubicBezTo>
                  <a:pt x="20501" y="21600"/>
                  <a:pt x="21600" y="16765"/>
                  <a:pt x="21600" y="10800"/>
                </a:cubicBezTo>
                <a:cubicBezTo>
                  <a:pt x="21600" y="4835"/>
                  <a:pt x="20501" y="0"/>
                  <a:pt x="19145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8" name="Shape 2733"/>
          <p:cNvSpPr/>
          <p:nvPr/>
        </p:nvSpPr>
        <p:spPr>
          <a:xfrm>
            <a:off x="3613748" y="4895677"/>
            <a:ext cx="10157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364"/>
                </a:moveTo>
                <a:lnTo>
                  <a:pt x="2804" y="17041"/>
                </a:lnTo>
                <a:lnTo>
                  <a:pt x="9142" y="5518"/>
                </a:lnTo>
                <a:lnTo>
                  <a:pt x="9803" y="5724"/>
                </a:lnTo>
                <a:cubicBezTo>
                  <a:pt x="9859" y="5747"/>
                  <a:pt x="9925" y="5764"/>
                  <a:pt x="9991" y="5783"/>
                </a:cubicBezTo>
                <a:lnTo>
                  <a:pt x="10130" y="5826"/>
                </a:lnTo>
                <a:lnTo>
                  <a:pt x="10141" y="5820"/>
                </a:lnTo>
                <a:cubicBezTo>
                  <a:pt x="10339" y="5861"/>
                  <a:pt x="10555" y="5891"/>
                  <a:pt x="10800" y="5891"/>
                </a:cubicBezTo>
                <a:cubicBezTo>
                  <a:pt x="11045" y="5891"/>
                  <a:pt x="11261" y="5861"/>
                  <a:pt x="11459" y="5820"/>
                </a:cubicBezTo>
                <a:lnTo>
                  <a:pt x="11470" y="5826"/>
                </a:lnTo>
                <a:lnTo>
                  <a:pt x="11609" y="5783"/>
                </a:lnTo>
                <a:cubicBezTo>
                  <a:pt x="11675" y="5764"/>
                  <a:pt x="11741" y="5747"/>
                  <a:pt x="11797" y="5724"/>
                </a:cubicBezTo>
                <a:lnTo>
                  <a:pt x="12457" y="5518"/>
                </a:lnTo>
                <a:lnTo>
                  <a:pt x="14283" y="8836"/>
                </a:lnTo>
                <a:lnTo>
                  <a:pt x="10800" y="8836"/>
                </a:lnTo>
                <a:cubicBezTo>
                  <a:pt x="10054" y="8836"/>
                  <a:pt x="9450" y="9056"/>
                  <a:pt x="9450" y="9327"/>
                </a:cubicBezTo>
                <a:cubicBezTo>
                  <a:pt x="9450" y="9599"/>
                  <a:pt x="10054" y="9818"/>
                  <a:pt x="10800" y="9818"/>
                </a:cubicBezTo>
                <a:lnTo>
                  <a:pt x="14824" y="9818"/>
                </a:lnTo>
                <a:lnTo>
                  <a:pt x="18796" y="17041"/>
                </a:lnTo>
                <a:cubicBezTo>
                  <a:pt x="18796" y="17041"/>
                  <a:pt x="10800" y="20364"/>
                  <a:pt x="10800" y="20364"/>
                </a:cubicBezTo>
                <a:close/>
                <a:moveTo>
                  <a:pt x="2776" y="2264"/>
                </a:moveTo>
                <a:cubicBezTo>
                  <a:pt x="3291" y="1541"/>
                  <a:pt x="6683" y="982"/>
                  <a:pt x="10800" y="982"/>
                </a:cubicBezTo>
                <a:cubicBezTo>
                  <a:pt x="14917" y="982"/>
                  <a:pt x="18308" y="1541"/>
                  <a:pt x="18825" y="2264"/>
                </a:cubicBezTo>
                <a:lnTo>
                  <a:pt x="10800" y="4765"/>
                </a:lnTo>
                <a:cubicBezTo>
                  <a:pt x="10800" y="4765"/>
                  <a:pt x="2776" y="2264"/>
                  <a:pt x="2776" y="2264"/>
                </a:cubicBezTo>
                <a:close/>
                <a:moveTo>
                  <a:pt x="21551" y="17094"/>
                </a:moveTo>
                <a:lnTo>
                  <a:pt x="21578" y="17093"/>
                </a:lnTo>
                <a:lnTo>
                  <a:pt x="17575" y="9818"/>
                </a:lnTo>
                <a:lnTo>
                  <a:pt x="18900" y="9818"/>
                </a:lnTo>
                <a:cubicBezTo>
                  <a:pt x="19646" y="9818"/>
                  <a:pt x="20250" y="9599"/>
                  <a:pt x="20250" y="9327"/>
                </a:cubicBezTo>
                <a:cubicBezTo>
                  <a:pt x="20250" y="9056"/>
                  <a:pt x="19646" y="8836"/>
                  <a:pt x="18900" y="8836"/>
                </a:cubicBezTo>
                <a:lnTo>
                  <a:pt x="17036" y="8836"/>
                </a:lnTo>
                <a:lnTo>
                  <a:pt x="14828" y="4820"/>
                </a:lnTo>
                <a:lnTo>
                  <a:pt x="14801" y="4822"/>
                </a:lnTo>
                <a:cubicBezTo>
                  <a:pt x="14795" y="4812"/>
                  <a:pt x="14792" y="4803"/>
                  <a:pt x="14785" y="4793"/>
                </a:cubicBezTo>
                <a:lnTo>
                  <a:pt x="20920" y="2881"/>
                </a:lnTo>
                <a:lnTo>
                  <a:pt x="20909" y="2874"/>
                </a:lnTo>
                <a:cubicBezTo>
                  <a:pt x="21315" y="2789"/>
                  <a:pt x="21600" y="2637"/>
                  <a:pt x="21600" y="2455"/>
                </a:cubicBezTo>
                <a:cubicBezTo>
                  <a:pt x="21600" y="1099"/>
                  <a:pt x="16764" y="0"/>
                  <a:pt x="10800" y="0"/>
                </a:cubicBezTo>
                <a:cubicBezTo>
                  <a:pt x="4836" y="0"/>
                  <a:pt x="0" y="1099"/>
                  <a:pt x="0" y="2455"/>
                </a:cubicBezTo>
                <a:cubicBezTo>
                  <a:pt x="0" y="2637"/>
                  <a:pt x="285" y="2789"/>
                  <a:pt x="691" y="2874"/>
                </a:cubicBezTo>
                <a:lnTo>
                  <a:pt x="680" y="2881"/>
                </a:lnTo>
                <a:lnTo>
                  <a:pt x="6815" y="4793"/>
                </a:lnTo>
                <a:cubicBezTo>
                  <a:pt x="6808" y="4802"/>
                  <a:pt x="6805" y="4812"/>
                  <a:pt x="6799" y="4822"/>
                </a:cubicBezTo>
                <a:lnTo>
                  <a:pt x="6772" y="4820"/>
                </a:lnTo>
                <a:lnTo>
                  <a:pt x="22" y="17093"/>
                </a:lnTo>
                <a:lnTo>
                  <a:pt x="49" y="17094"/>
                </a:lnTo>
                <a:cubicBezTo>
                  <a:pt x="34" y="17123"/>
                  <a:pt x="0" y="17151"/>
                  <a:pt x="0" y="17182"/>
                </a:cubicBezTo>
                <a:cubicBezTo>
                  <a:pt x="0" y="17306"/>
                  <a:pt x="137" y="17416"/>
                  <a:pt x="345" y="17502"/>
                </a:cubicBezTo>
                <a:lnTo>
                  <a:pt x="335" y="17505"/>
                </a:lnTo>
                <a:lnTo>
                  <a:pt x="9785" y="21432"/>
                </a:lnTo>
                <a:lnTo>
                  <a:pt x="9795" y="21429"/>
                </a:lnTo>
                <a:cubicBezTo>
                  <a:pt x="10041" y="21532"/>
                  <a:pt x="10394" y="21600"/>
                  <a:pt x="10800" y="21600"/>
                </a:cubicBezTo>
                <a:cubicBezTo>
                  <a:pt x="11206" y="21600"/>
                  <a:pt x="11557" y="21532"/>
                  <a:pt x="11805" y="21429"/>
                </a:cubicBezTo>
                <a:lnTo>
                  <a:pt x="11815" y="21432"/>
                </a:lnTo>
                <a:lnTo>
                  <a:pt x="21265" y="17505"/>
                </a:lnTo>
                <a:lnTo>
                  <a:pt x="21255" y="17502"/>
                </a:lnTo>
                <a:cubicBezTo>
                  <a:pt x="21463" y="17416"/>
                  <a:pt x="21600" y="17306"/>
                  <a:pt x="21600" y="17182"/>
                </a:cubicBezTo>
                <a:cubicBezTo>
                  <a:pt x="21600" y="17151"/>
                  <a:pt x="21566" y="17123"/>
                  <a:pt x="21551" y="1709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9" name="Shape 2734"/>
          <p:cNvSpPr/>
          <p:nvPr/>
        </p:nvSpPr>
        <p:spPr>
          <a:xfrm>
            <a:off x="4058132" y="4933767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9450"/>
                </a:moveTo>
                <a:lnTo>
                  <a:pt x="9140" y="9450"/>
                </a:lnTo>
                <a:lnTo>
                  <a:pt x="8293" y="7123"/>
                </a:lnTo>
                <a:lnTo>
                  <a:pt x="8289" y="7126"/>
                </a:lnTo>
                <a:cubicBezTo>
                  <a:pt x="8208" y="6906"/>
                  <a:pt x="8046" y="6750"/>
                  <a:pt x="7855" y="6750"/>
                </a:cubicBezTo>
                <a:cubicBezTo>
                  <a:pt x="7663" y="6750"/>
                  <a:pt x="7501" y="6906"/>
                  <a:pt x="7420" y="7126"/>
                </a:cubicBezTo>
                <a:lnTo>
                  <a:pt x="7415" y="7123"/>
                </a:lnTo>
                <a:lnTo>
                  <a:pt x="6569" y="9450"/>
                </a:lnTo>
                <a:lnTo>
                  <a:pt x="5400" y="9450"/>
                </a:lnTo>
                <a:cubicBezTo>
                  <a:pt x="5129" y="9450"/>
                  <a:pt x="4909" y="9752"/>
                  <a:pt x="4909" y="10125"/>
                </a:cubicBezTo>
                <a:cubicBezTo>
                  <a:pt x="4909" y="10571"/>
                  <a:pt x="5128" y="10687"/>
                  <a:pt x="5128" y="10687"/>
                </a:cubicBezTo>
                <a:lnTo>
                  <a:pt x="6405" y="11857"/>
                </a:lnTo>
                <a:lnTo>
                  <a:pt x="5914" y="14014"/>
                </a:lnTo>
                <a:cubicBezTo>
                  <a:pt x="5905" y="14067"/>
                  <a:pt x="5891" y="14118"/>
                  <a:pt x="5891" y="14175"/>
                </a:cubicBezTo>
                <a:cubicBezTo>
                  <a:pt x="5891" y="14548"/>
                  <a:pt x="6110" y="14850"/>
                  <a:pt x="6382" y="14850"/>
                </a:cubicBezTo>
                <a:cubicBezTo>
                  <a:pt x="6483" y="14850"/>
                  <a:pt x="6574" y="14801"/>
                  <a:pt x="6650" y="14727"/>
                </a:cubicBezTo>
                <a:lnTo>
                  <a:pt x="7855" y="13636"/>
                </a:lnTo>
                <a:lnTo>
                  <a:pt x="9055" y="14737"/>
                </a:lnTo>
                <a:cubicBezTo>
                  <a:pt x="9055" y="14737"/>
                  <a:pt x="9127" y="14850"/>
                  <a:pt x="9327" y="14850"/>
                </a:cubicBezTo>
                <a:cubicBezTo>
                  <a:pt x="9599" y="14850"/>
                  <a:pt x="9818" y="14548"/>
                  <a:pt x="9818" y="14175"/>
                </a:cubicBezTo>
                <a:cubicBezTo>
                  <a:pt x="9818" y="14117"/>
                  <a:pt x="9798" y="14070"/>
                  <a:pt x="9787" y="14017"/>
                </a:cubicBezTo>
                <a:lnTo>
                  <a:pt x="9304" y="11857"/>
                </a:lnTo>
                <a:lnTo>
                  <a:pt x="10581" y="10687"/>
                </a:lnTo>
                <a:cubicBezTo>
                  <a:pt x="10581" y="10687"/>
                  <a:pt x="10800" y="10571"/>
                  <a:pt x="10800" y="10125"/>
                </a:cubicBezTo>
                <a:cubicBezTo>
                  <a:pt x="10800" y="9752"/>
                  <a:pt x="10580" y="9450"/>
                  <a:pt x="10309" y="9450"/>
                </a:cubicBezTo>
                <a:moveTo>
                  <a:pt x="13255" y="11475"/>
                </a:moveTo>
                <a:lnTo>
                  <a:pt x="15218" y="11475"/>
                </a:lnTo>
                <a:cubicBezTo>
                  <a:pt x="15490" y="11475"/>
                  <a:pt x="15709" y="11173"/>
                  <a:pt x="15709" y="10800"/>
                </a:cubicBezTo>
                <a:cubicBezTo>
                  <a:pt x="15709" y="10427"/>
                  <a:pt x="15490" y="10125"/>
                  <a:pt x="15218" y="10125"/>
                </a:cubicBezTo>
                <a:lnTo>
                  <a:pt x="13255" y="10125"/>
                </a:lnTo>
                <a:cubicBezTo>
                  <a:pt x="12983" y="10125"/>
                  <a:pt x="12764" y="10427"/>
                  <a:pt x="12764" y="10800"/>
                </a:cubicBezTo>
                <a:cubicBezTo>
                  <a:pt x="12764" y="11173"/>
                  <a:pt x="12983" y="11475"/>
                  <a:pt x="13255" y="11475"/>
                </a:cubicBezTo>
                <a:moveTo>
                  <a:pt x="16200" y="12150"/>
                </a:moveTo>
                <a:lnTo>
                  <a:pt x="13255" y="12150"/>
                </a:lnTo>
                <a:cubicBezTo>
                  <a:pt x="12983" y="12150"/>
                  <a:pt x="12764" y="12452"/>
                  <a:pt x="12764" y="12825"/>
                </a:cubicBezTo>
                <a:cubicBezTo>
                  <a:pt x="12764" y="13198"/>
                  <a:pt x="12983" y="13500"/>
                  <a:pt x="13255" y="13500"/>
                </a:cubicBezTo>
                <a:lnTo>
                  <a:pt x="16200" y="13500"/>
                </a:lnTo>
                <a:cubicBezTo>
                  <a:pt x="16471" y="13500"/>
                  <a:pt x="16691" y="13198"/>
                  <a:pt x="16691" y="12825"/>
                </a:cubicBezTo>
                <a:cubicBezTo>
                  <a:pt x="16691" y="12452"/>
                  <a:pt x="16471" y="12150"/>
                  <a:pt x="16200" y="12150"/>
                </a:cubicBezTo>
                <a:moveTo>
                  <a:pt x="20618" y="14768"/>
                </a:moveTo>
                <a:lnTo>
                  <a:pt x="20618" y="17550"/>
                </a:lnTo>
                <a:lnTo>
                  <a:pt x="982" y="17550"/>
                </a:lnTo>
                <a:lnTo>
                  <a:pt x="982" y="14768"/>
                </a:lnTo>
                <a:cubicBezTo>
                  <a:pt x="2102" y="14393"/>
                  <a:pt x="2945" y="12759"/>
                  <a:pt x="2945" y="10800"/>
                </a:cubicBezTo>
                <a:cubicBezTo>
                  <a:pt x="2945" y="8841"/>
                  <a:pt x="2102" y="7207"/>
                  <a:pt x="982" y="6832"/>
                </a:cubicBezTo>
                <a:lnTo>
                  <a:pt x="982" y="4050"/>
                </a:lnTo>
                <a:lnTo>
                  <a:pt x="20618" y="4050"/>
                </a:lnTo>
                <a:lnTo>
                  <a:pt x="20618" y="6832"/>
                </a:lnTo>
                <a:cubicBezTo>
                  <a:pt x="19498" y="7207"/>
                  <a:pt x="18655" y="8841"/>
                  <a:pt x="18655" y="10800"/>
                </a:cubicBezTo>
                <a:cubicBezTo>
                  <a:pt x="18655" y="12759"/>
                  <a:pt x="19498" y="14393"/>
                  <a:pt x="20618" y="14768"/>
                </a:cubicBezTo>
                <a:moveTo>
                  <a:pt x="20618" y="20250"/>
                </a:moveTo>
                <a:lnTo>
                  <a:pt x="18655" y="20250"/>
                </a:lnTo>
                <a:lnTo>
                  <a:pt x="18655" y="18900"/>
                </a:lnTo>
                <a:lnTo>
                  <a:pt x="20618" y="18900"/>
                </a:lnTo>
                <a:cubicBezTo>
                  <a:pt x="20618" y="18900"/>
                  <a:pt x="20618" y="20250"/>
                  <a:pt x="20618" y="20250"/>
                </a:cubicBezTo>
                <a:close/>
                <a:moveTo>
                  <a:pt x="17673" y="20250"/>
                </a:moveTo>
                <a:lnTo>
                  <a:pt x="982" y="20250"/>
                </a:lnTo>
                <a:lnTo>
                  <a:pt x="982" y="18900"/>
                </a:lnTo>
                <a:lnTo>
                  <a:pt x="17673" y="18900"/>
                </a:lnTo>
                <a:cubicBezTo>
                  <a:pt x="17673" y="18900"/>
                  <a:pt x="17673" y="20250"/>
                  <a:pt x="17673" y="20250"/>
                </a:cubicBezTo>
                <a:close/>
                <a:moveTo>
                  <a:pt x="982" y="1350"/>
                </a:moveTo>
                <a:lnTo>
                  <a:pt x="17673" y="1350"/>
                </a:lnTo>
                <a:lnTo>
                  <a:pt x="17673" y="2700"/>
                </a:lnTo>
                <a:lnTo>
                  <a:pt x="982" y="2700"/>
                </a:lnTo>
                <a:cubicBezTo>
                  <a:pt x="982" y="2700"/>
                  <a:pt x="982" y="1350"/>
                  <a:pt x="982" y="1350"/>
                </a:cubicBezTo>
                <a:close/>
                <a:moveTo>
                  <a:pt x="18655" y="1350"/>
                </a:moveTo>
                <a:lnTo>
                  <a:pt x="20618" y="1350"/>
                </a:lnTo>
                <a:lnTo>
                  <a:pt x="20618" y="2700"/>
                </a:lnTo>
                <a:lnTo>
                  <a:pt x="18655" y="2700"/>
                </a:lnTo>
                <a:cubicBezTo>
                  <a:pt x="18655" y="2700"/>
                  <a:pt x="18655" y="1350"/>
                  <a:pt x="18655" y="1350"/>
                </a:cubicBezTo>
                <a:close/>
                <a:moveTo>
                  <a:pt x="21109" y="8100"/>
                </a:moveTo>
                <a:cubicBezTo>
                  <a:pt x="21380" y="8100"/>
                  <a:pt x="21600" y="7798"/>
                  <a:pt x="21600" y="7425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lnTo>
                  <a:pt x="982" y="0"/>
                </a:lnTo>
                <a:cubicBezTo>
                  <a:pt x="439" y="0"/>
                  <a:pt x="0" y="605"/>
                  <a:pt x="0" y="1350"/>
                </a:cubicBezTo>
                <a:lnTo>
                  <a:pt x="0" y="7425"/>
                </a:lnTo>
                <a:cubicBezTo>
                  <a:pt x="0" y="7798"/>
                  <a:pt x="220" y="8100"/>
                  <a:pt x="491" y="8100"/>
                </a:cubicBezTo>
                <a:cubicBezTo>
                  <a:pt x="1304" y="8100"/>
                  <a:pt x="1964" y="9309"/>
                  <a:pt x="1964" y="10800"/>
                </a:cubicBezTo>
                <a:cubicBezTo>
                  <a:pt x="1964" y="12291"/>
                  <a:pt x="1304" y="13500"/>
                  <a:pt x="491" y="13500"/>
                </a:cubicBezTo>
                <a:cubicBezTo>
                  <a:pt x="220" y="13500"/>
                  <a:pt x="0" y="13802"/>
                  <a:pt x="0" y="14175"/>
                </a:cubicBezTo>
                <a:lnTo>
                  <a:pt x="0" y="20250"/>
                </a:lnTo>
                <a:cubicBezTo>
                  <a:pt x="0" y="20995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5"/>
                  <a:pt x="21600" y="20250"/>
                </a:cubicBezTo>
                <a:lnTo>
                  <a:pt x="21600" y="14175"/>
                </a:lnTo>
                <a:cubicBezTo>
                  <a:pt x="21600" y="13802"/>
                  <a:pt x="21380" y="13500"/>
                  <a:pt x="21109" y="13500"/>
                </a:cubicBezTo>
                <a:cubicBezTo>
                  <a:pt x="20296" y="13500"/>
                  <a:pt x="19636" y="12291"/>
                  <a:pt x="19636" y="10800"/>
                </a:cubicBezTo>
                <a:cubicBezTo>
                  <a:pt x="19636" y="9309"/>
                  <a:pt x="20296" y="8100"/>
                  <a:pt x="21109" y="8100"/>
                </a:cubicBezTo>
                <a:moveTo>
                  <a:pt x="16200" y="8100"/>
                </a:moveTo>
                <a:lnTo>
                  <a:pt x="13255" y="8100"/>
                </a:lnTo>
                <a:cubicBezTo>
                  <a:pt x="12983" y="8100"/>
                  <a:pt x="12764" y="8402"/>
                  <a:pt x="12764" y="8775"/>
                </a:cubicBezTo>
                <a:cubicBezTo>
                  <a:pt x="12764" y="9148"/>
                  <a:pt x="12983" y="9450"/>
                  <a:pt x="13255" y="9450"/>
                </a:cubicBezTo>
                <a:lnTo>
                  <a:pt x="16200" y="9450"/>
                </a:lnTo>
                <a:cubicBezTo>
                  <a:pt x="16471" y="9450"/>
                  <a:pt x="16691" y="9148"/>
                  <a:pt x="16691" y="8775"/>
                </a:cubicBezTo>
                <a:cubicBezTo>
                  <a:pt x="16691" y="8402"/>
                  <a:pt x="16471" y="8100"/>
                  <a:pt x="16200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0" name="Shape 2735"/>
          <p:cNvSpPr/>
          <p:nvPr/>
        </p:nvSpPr>
        <p:spPr>
          <a:xfrm>
            <a:off x="4591393" y="4921070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291" y="12000"/>
                </a:moveTo>
                <a:lnTo>
                  <a:pt x="13255" y="12000"/>
                </a:lnTo>
                <a:cubicBezTo>
                  <a:pt x="13526" y="12000"/>
                  <a:pt x="13745" y="11732"/>
                  <a:pt x="13745" y="11400"/>
                </a:cubicBezTo>
                <a:cubicBezTo>
                  <a:pt x="13745" y="11068"/>
                  <a:pt x="13526" y="10800"/>
                  <a:pt x="13255" y="10800"/>
                </a:cubicBezTo>
                <a:lnTo>
                  <a:pt x="11291" y="10800"/>
                </a:lnTo>
                <a:cubicBezTo>
                  <a:pt x="11020" y="10800"/>
                  <a:pt x="10800" y="11068"/>
                  <a:pt x="10800" y="11400"/>
                </a:cubicBezTo>
                <a:cubicBezTo>
                  <a:pt x="10800" y="11732"/>
                  <a:pt x="11020" y="12000"/>
                  <a:pt x="11291" y="12000"/>
                </a:cubicBezTo>
                <a:moveTo>
                  <a:pt x="11291" y="13800"/>
                </a:moveTo>
                <a:lnTo>
                  <a:pt x="12273" y="13800"/>
                </a:lnTo>
                <a:cubicBezTo>
                  <a:pt x="12544" y="13800"/>
                  <a:pt x="12764" y="13532"/>
                  <a:pt x="12764" y="13200"/>
                </a:cubicBezTo>
                <a:cubicBezTo>
                  <a:pt x="12764" y="12868"/>
                  <a:pt x="12544" y="12600"/>
                  <a:pt x="12273" y="12600"/>
                </a:cubicBezTo>
                <a:lnTo>
                  <a:pt x="11291" y="12600"/>
                </a:lnTo>
                <a:cubicBezTo>
                  <a:pt x="11020" y="12600"/>
                  <a:pt x="10800" y="12868"/>
                  <a:pt x="10800" y="13200"/>
                </a:cubicBezTo>
                <a:cubicBezTo>
                  <a:pt x="10800" y="13532"/>
                  <a:pt x="11020" y="13800"/>
                  <a:pt x="11291" y="13800"/>
                </a:cubicBezTo>
                <a:moveTo>
                  <a:pt x="11291" y="15600"/>
                </a:moveTo>
                <a:lnTo>
                  <a:pt x="13255" y="15600"/>
                </a:lnTo>
                <a:cubicBezTo>
                  <a:pt x="13526" y="15600"/>
                  <a:pt x="13745" y="15332"/>
                  <a:pt x="13745" y="15000"/>
                </a:cubicBezTo>
                <a:cubicBezTo>
                  <a:pt x="13745" y="14668"/>
                  <a:pt x="13526" y="14400"/>
                  <a:pt x="13255" y="14400"/>
                </a:cubicBezTo>
                <a:lnTo>
                  <a:pt x="11291" y="14400"/>
                </a:lnTo>
                <a:cubicBezTo>
                  <a:pt x="11020" y="14400"/>
                  <a:pt x="10800" y="14668"/>
                  <a:pt x="10800" y="15000"/>
                </a:cubicBezTo>
                <a:cubicBezTo>
                  <a:pt x="10800" y="15332"/>
                  <a:pt x="11020" y="15600"/>
                  <a:pt x="11291" y="15600"/>
                </a:cubicBezTo>
                <a:moveTo>
                  <a:pt x="20618" y="0"/>
                </a:moveTo>
                <a:lnTo>
                  <a:pt x="3927" y="0"/>
                </a:lnTo>
                <a:cubicBezTo>
                  <a:pt x="3385" y="0"/>
                  <a:pt x="2945" y="538"/>
                  <a:pt x="2945" y="1200"/>
                </a:cubicBezTo>
                <a:lnTo>
                  <a:pt x="2945" y="3000"/>
                </a:lnTo>
                <a:cubicBezTo>
                  <a:pt x="2945" y="3332"/>
                  <a:pt x="3165" y="3600"/>
                  <a:pt x="3436" y="3600"/>
                </a:cubicBezTo>
                <a:cubicBezTo>
                  <a:pt x="3708" y="3600"/>
                  <a:pt x="3927" y="3332"/>
                  <a:pt x="3927" y="3000"/>
                </a:cubicBezTo>
                <a:lnTo>
                  <a:pt x="3927" y="1200"/>
                </a:lnTo>
                <a:lnTo>
                  <a:pt x="20618" y="1200"/>
                </a:lnTo>
                <a:lnTo>
                  <a:pt x="20618" y="15600"/>
                </a:lnTo>
                <a:lnTo>
                  <a:pt x="20127" y="15600"/>
                </a:lnTo>
                <a:cubicBezTo>
                  <a:pt x="19856" y="15600"/>
                  <a:pt x="19636" y="15868"/>
                  <a:pt x="19636" y="16200"/>
                </a:cubicBezTo>
                <a:cubicBezTo>
                  <a:pt x="19636" y="16532"/>
                  <a:pt x="19856" y="16800"/>
                  <a:pt x="20127" y="16800"/>
                </a:cubicBezTo>
                <a:lnTo>
                  <a:pt x="20618" y="16800"/>
                </a:lnTo>
                <a:cubicBezTo>
                  <a:pt x="21160" y="16800"/>
                  <a:pt x="21600" y="16263"/>
                  <a:pt x="21600" y="15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5091" y="13116"/>
                </a:moveTo>
                <a:lnTo>
                  <a:pt x="6156" y="13983"/>
                </a:lnTo>
                <a:lnTo>
                  <a:pt x="5747" y="15581"/>
                </a:lnTo>
                <a:cubicBezTo>
                  <a:pt x="5738" y="15620"/>
                  <a:pt x="5727" y="15657"/>
                  <a:pt x="5727" y="15700"/>
                </a:cubicBezTo>
                <a:cubicBezTo>
                  <a:pt x="5727" y="15976"/>
                  <a:pt x="5911" y="16200"/>
                  <a:pt x="6136" y="16200"/>
                </a:cubicBezTo>
                <a:cubicBezTo>
                  <a:pt x="6221" y="16200"/>
                  <a:pt x="6296" y="16164"/>
                  <a:pt x="6360" y="16110"/>
                </a:cubicBezTo>
                <a:lnTo>
                  <a:pt x="7364" y="15301"/>
                </a:lnTo>
                <a:lnTo>
                  <a:pt x="8364" y="16116"/>
                </a:lnTo>
                <a:cubicBezTo>
                  <a:pt x="8364" y="16116"/>
                  <a:pt x="8424" y="16200"/>
                  <a:pt x="8591" y="16200"/>
                </a:cubicBezTo>
                <a:cubicBezTo>
                  <a:pt x="8817" y="16200"/>
                  <a:pt x="9000" y="15976"/>
                  <a:pt x="9000" y="15700"/>
                </a:cubicBezTo>
                <a:cubicBezTo>
                  <a:pt x="9000" y="15657"/>
                  <a:pt x="8983" y="15622"/>
                  <a:pt x="8974" y="15583"/>
                </a:cubicBezTo>
                <a:lnTo>
                  <a:pt x="8572" y="13983"/>
                </a:lnTo>
                <a:lnTo>
                  <a:pt x="9636" y="13116"/>
                </a:lnTo>
                <a:cubicBezTo>
                  <a:pt x="9636" y="13116"/>
                  <a:pt x="9818" y="13030"/>
                  <a:pt x="9818" y="12700"/>
                </a:cubicBezTo>
                <a:cubicBezTo>
                  <a:pt x="9818" y="12424"/>
                  <a:pt x="9635" y="12200"/>
                  <a:pt x="9409" y="12200"/>
                </a:cubicBezTo>
                <a:lnTo>
                  <a:pt x="8435" y="12200"/>
                </a:lnTo>
                <a:lnTo>
                  <a:pt x="7730" y="10477"/>
                </a:lnTo>
                <a:lnTo>
                  <a:pt x="7726" y="10479"/>
                </a:lnTo>
                <a:cubicBezTo>
                  <a:pt x="7658" y="10315"/>
                  <a:pt x="7524" y="10200"/>
                  <a:pt x="7364" y="10200"/>
                </a:cubicBezTo>
                <a:cubicBezTo>
                  <a:pt x="7204" y="10200"/>
                  <a:pt x="7069" y="10315"/>
                  <a:pt x="7001" y="10479"/>
                </a:cubicBezTo>
                <a:lnTo>
                  <a:pt x="6998" y="10477"/>
                </a:lnTo>
                <a:lnTo>
                  <a:pt x="6293" y="12200"/>
                </a:lnTo>
                <a:lnTo>
                  <a:pt x="5319" y="12200"/>
                </a:lnTo>
                <a:cubicBezTo>
                  <a:pt x="5092" y="12200"/>
                  <a:pt x="4909" y="12424"/>
                  <a:pt x="4909" y="12700"/>
                </a:cubicBezTo>
                <a:cubicBezTo>
                  <a:pt x="4909" y="13030"/>
                  <a:pt x="5091" y="13116"/>
                  <a:pt x="5091" y="13116"/>
                </a:cubicBezTo>
                <a:moveTo>
                  <a:pt x="17673" y="7200"/>
                </a:moveTo>
                <a:lnTo>
                  <a:pt x="16691" y="7200"/>
                </a:lnTo>
                <a:lnTo>
                  <a:pt x="16691" y="6000"/>
                </a:lnTo>
                <a:lnTo>
                  <a:pt x="17673" y="6000"/>
                </a:lnTo>
                <a:cubicBezTo>
                  <a:pt x="17673" y="6000"/>
                  <a:pt x="17673" y="7200"/>
                  <a:pt x="17673" y="7200"/>
                </a:cubicBezTo>
                <a:close/>
                <a:moveTo>
                  <a:pt x="17673" y="10947"/>
                </a:moveTo>
                <a:cubicBezTo>
                  <a:pt x="17102" y="11278"/>
                  <a:pt x="16691" y="12157"/>
                  <a:pt x="16691" y="13200"/>
                </a:cubicBezTo>
                <a:cubicBezTo>
                  <a:pt x="16691" y="14244"/>
                  <a:pt x="17102" y="15122"/>
                  <a:pt x="17673" y="15453"/>
                </a:cubicBezTo>
                <a:lnTo>
                  <a:pt x="17673" y="18000"/>
                </a:lnTo>
                <a:lnTo>
                  <a:pt x="982" y="18000"/>
                </a:lnTo>
                <a:lnTo>
                  <a:pt x="982" y="15453"/>
                </a:lnTo>
                <a:cubicBezTo>
                  <a:pt x="1552" y="15122"/>
                  <a:pt x="1964" y="14244"/>
                  <a:pt x="1964" y="13200"/>
                </a:cubicBezTo>
                <a:cubicBezTo>
                  <a:pt x="1964" y="12157"/>
                  <a:pt x="1552" y="11278"/>
                  <a:pt x="982" y="10947"/>
                </a:cubicBezTo>
                <a:lnTo>
                  <a:pt x="982" y="8400"/>
                </a:lnTo>
                <a:lnTo>
                  <a:pt x="17673" y="8400"/>
                </a:lnTo>
                <a:cubicBezTo>
                  <a:pt x="17673" y="8400"/>
                  <a:pt x="17673" y="10947"/>
                  <a:pt x="17673" y="10947"/>
                </a:cubicBezTo>
                <a:close/>
                <a:moveTo>
                  <a:pt x="17673" y="20400"/>
                </a:moveTo>
                <a:lnTo>
                  <a:pt x="16691" y="20400"/>
                </a:lnTo>
                <a:lnTo>
                  <a:pt x="16691" y="19200"/>
                </a:lnTo>
                <a:lnTo>
                  <a:pt x="17673" y="19200"/>
                </a:lnTo>
                <a:cubicBezTo>
                  <a:pt x="17673" y="19200"/>
                  <a:pt x="17673" y="20400"/>
                  <a:pt x="17673" y="20400"/>
                </a:cubicBezTo>
                <a:close/>
                <a:moveTo>
                  <a:pt x="15709" y="20400"/>
                </a:moveTo>
                <a:lnTo>
                  <a:pt x="982" y="20400"/>
                </a:lnTo>
                <a:lnTo>
                  <a:pt x="982" y="19200"/>
                </a:lnTo>
                <a:lnTo>
                  <a:pt x="15709" y="19200"/>
                </a:lnTo>
                <a:cubicBezTo>
                  <a:pt x="15709" y="19200"/>
                  <a:pt x="15709" y="20400"/>
                  <a:pt x="15709" y="20400"/>
                </a:cubicBezTo>
                <a:close/>
                <a:moveTo>
                  <a:pt x="982" y="6000"/>
                </a:moveTo>
                <a:lnTo>
                  <a:pt x="15709" y="6000"/>
                </a:lnTo>
                <a:lnTo>
                  <a:pt x="15709" y="7200"/>
                </a:lnTo>
                <a:lnTo>
                  <a:pt x="982" y="7200"/>
                </a:lnTo>
                <a:cubicBezTo>
                  <a:pt x="982" y="7200"/>
                  <a:pt x="982" y="6000"/>
                  <a:pt x="982" y="6000"/>
                </a:cubicBezTo>
                <a:close/>
                <a:moveTo>
                  <a:pt x="17673" y="4800"/>
                </a:moveTo>
                <a:lnTo>
                  <a:pt x="982" y="4800"/>
                </a:lnTo>
                <a:cubicBezTo>
                  <a:pt x="439" y="4800"/>
                  <a:pt x="0" y="5338"/>
                  <a:pt x="0" y="6000"/>
                </a:cubicBezTo>
                <a:lnTo>
                  <a:pt x="0" y="11400"/>
                </a:lnTo>
                <a:cubicBezTo>
                  <a:pt x="0" y="11732"/>
                  <a:pt x="220" y="12000"/>
                  <a:pt x="491" y="12000"/>
                </a:cubicBezTo>
                <a:cubicBezTo>
                  <a:pt x="762" y="12000"/>
                  <a:pt x="982" y="12538"/>
                  <a:pt x="982" y="13200"/>
                </a:cubicBezTo>
                <a:cubicBezTo>
                  <a:pt x="982" y="13862"/>
                  <a:pt x="762" y="14400"/>
                  <a:pt x="491" y="14400"/>
                </a:cubicBezTo>
                <a:cubicBezTo>
                  <a:pt x="220" y="14400"/>
                  <a:pt x="0" y="14668"/>
                  <a:pt x="0" y="15000"/>
                </a:cubicBezTo>
                <a:lnTo>
                  <a:pt x="0" y="20400"/>
                </a:lnTo>
                <a:cubicBezTo>
                  <a:pt x="0" y="21063"/>
                  <a:pt x="439" y="21600"/>
                  <a:pt x="982" y="21600"/>
                </a:cubicBezTo>
                <a:lnTo>
                  <a:pt x="17673" y="21600"/>
                </a:lnTo>
                <a:cubicBezTo>
                  <a:pt x="18214" y="21600"/>
                  <a:pt x="18655" y="21063"/>
                  <a:pt x="18655" y="20400"/>
                </a:cubicBezTo>
                <a:lnTo>
                  <a:pt x="18655" y="15000"/>
                </a:lnTo>
                <a:cubicBezTo>
                  <a:pt x="18655" y="14668"/>
                  <a:pt x="18435" y="14400"/>
                  <a:pt x="18164" y="14400"/>
                </a:cubicBezTo>
                <a:cubicBezTo>
                  <a:pt x="17892" y="14400"/>
                  <a:pt x="17673" y="13862"/>
                  <a:pt x="17673" y="13200"/>
                </a:cubicBezTo>
                <a:cubicBezTo>
                  <a:pt x="17673" y="12538"/>
                  <a:pt x="17892" y="12000"/>
                  <a:pt x="18164" y="12000"/>
                </a:cubicBezTo>
                <a:cubicBezTo>
                  <a:pt x="18435" y="12000"/>
                  <a:pt x="18655" y="11732"/>
                  <a:pt x="18655" y="11400"/>
                </a:cubicBezTo>
                <a:lnTo>
                  <a:pt x="18655" y="6000"/>
                </a:lnTo>
                <a:cubicBezTo>
                  <a:pt x="18655" y="5338"/>
                  <a:pt x="18214" y="4800"/>
                  <a:pt x="17673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1" name="Shape 2736"/>
          <p:cNvSpPr/>
          <p:nvPr/>
        </p:nvSpPr>
        <p:spPr>
          <a:xfrm>
            <a:off x="5124654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45" y="2945"/>
                </a:moveTo>
                <a:lnTo>
                  <a:pt x="18655" y="2945"/>
                </a:lnTo>
                <a:lnTo>
                  <a:pt x="18655" y="18655"/>
                </a:lnTo>
                <a:lnTo>
                  <a:pt x="2945" y="18655"/>
                </a:lnTo>
                <a:cubicBezTo>
                  <a:pt x="2945" y="18655"/>
                  <a:pt x="2945" y="2945"/>
                  <a:pt x="2945" y="2945"/>
                </a:cubicBezTo>
                <a:close/>
                <a:moveTo>
                  <a:pt x="1964" y="19636"/>
                </a:moveTo>
                <a:lnTo>
                  <a:pt x="19636" y="19636"/>
                </a:lnTo>
                <a:lnTo>
                  <a:pt x="19636" y="1964"/>
                </a:lnTo>
                <a:lnTo>
                  <a:pt x="1964" y="1964"/>
                </a:lnTo>
                <a:cubicBezTo>
                  <a:pt x="1964" y="1964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2" name="Shape 2737"/>
          <p:cNvSpPr/>
          <p:nvPr/>
        </p:nvSpPr>
        <p:spPr>
          <a:xfrm>
            <a:off x="5657915" y="489567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12273"/>
                  <a:pt x="12273" y="12273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1291" y="11291"/>
                </a:lnTo>
                <a:cubicBezTo>
                  <a:pt x="11291" y="11291"/>
                  <a:pt x="11291" y="19636"/>
                  <a:pt x="11291" y="19636"/>
                </a:cubicBezTo>
                <a:close/>
                <a:moveTo>
                  <a:pt x="12273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12273" y="9327"/>
                </a:lnTo>
                <a:cubicBezTo>
                  <a:pt x="12273" y="9327"/>
                  <a:pt x="12273" y="2945"/>
                  <a:pt x="12273" y="2945"/>
                </a:cubicBezTo>
                <a:close/>
                <a:moveTo>
                  <a:pt x="11291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0309"/>
                  <a:pt x="11291" y="10309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945" y="2945"/>
                </a:moveTo>
                <a:lnTo>
                  <a:pt x="9327" y="2945"/>
                </a:lnTo>
                <a:lnTo>
                  <a:pt x="9327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0309" y="10309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9327" y="12273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3" name="Shape 2738"/>
          <p:cNvSpPr/>
          <p:nvPr/>
        </p:nvSpPr>
        <p:spPr>
          <a:xfrm>
            <a:off x="858566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45" y="2945"/>
                </a:moveTo>
                <a:lnTo>
                  <a:pt x="9327" y="2945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2945"/>
                  <a:pt x="2945" y="2945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273" y="2945"/>
                </a:moveTo>
                <a:lnTo>
                  <a:pt x="18655" y="2945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2945"/>
                  <a:pt x="12273" y="2945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9636"/>
                  <a:pt x="11291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4" name="Shape 2739"/>
          <p:cNvSpPr/>
          <p:nvPr/>
        </p:nvSpPr>
        <p:spPr>
          <a:xfrm>
            <a:off x="1391827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45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5" name="Shape 2740"/>
          <p:cNvSpPr/>
          <p:nvPr/>
        </p:nvSpPr>
        <p:spPr>
          <a:xfrm>
            <a:off x="1925088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2945"/>
                </a:moveTo>
                <a:lnTo>
                  <a:pt x="18655" y="2945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2945"/>
                  <a:pt x="12273" y="2945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9636"/>
                  <a:pt x="11291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945" y="2945"/>
                </a:moveTo>
                <a:lnTo>
                  <a:pt x="9327" y="2945"/>
                </a:lnTo>
                <a:lnTo>
                  <a:pt x="9327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0309" y="10309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9327" y="12273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6" name="Shape 2741"/>
          <p:cNvSpPr/>
          <p:nvPr/>
        </p:nvSpPr>
        <p:spPr>
          <a:xfrm>
            <a:off x="2458349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273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12273" y="9327"/>
                </a:lnTo>
                <a:cubicBezTo>
                  <a:pt x="12273" y="9327"/>
                  <a:pt x="12273" y="2945"/>
                  <a:pt x="12273" y="2945"/>
                </a:cubicBezTo>
                <a:close/>
                <a:moveTo>
                  <a:pt x="11291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0309"/>
                  <a:pt x="11291" y="10309"/>
                </a:cubicBezTo>
                <a:close/>
                <a:moveTo>
                  <a:pt x="2945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  <a:moveTo>
                  <a:pt x="9327" y="9327"/>
                </a:moveTo>
                <a:lnTo>
                  <a:pt x="2945" y="9327"/>
                </a:lnTo>
                <a:lnTo>
                  <a:pt x="2945" y="2945"/>
                </a:lnTo>
                <a:lnTo>
                  <a:pt x="9327" y="2945"/>
                </a:lnTo>
                <a:cubicBezTo>
                  <a:pt x="9327" y="2945"/>
                  <a:pt x="9327" y="9327"/>
                  <a:pt x="9327" y="9327"/>
                </a:cubicBezTo>
                <a:close/>
                <a:moveTo>
                  <a:pt x="10309" y="1964"/>
                </a:moveTo>
                <a:lnTo>
                  <a:pt x="1964" y="1964"/>
                </a:lnTo>
                <a:lnTo>
                  <a:pt x="1964" y="10309"/>
                </a:lnTo>
                <a:lnTo>
                  <a:pt x="10309" y="10309"/>
                </a:lnTo>
                <a:cubicBezTo>
                  <a:pt x="10309" y="10309"/>
                  <a:pt x="10309" y="1964"/>
                  <a:pt x="10309" y="196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7" name="Shape 2742"/>
          <p:cNvSpPr/>
          <p:nvPr/>
        </p:nvSpPr>
        <p:spPr>
          <a:xfrm>
            <a:off x="2991610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12273"/>
                  <a:pt x="12273" y="12273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1291" y="11291"/>
                </a:lnTo>
                <a:cubicBezTo>
                  <a:pt x="11291" y="11291"/>
                  <a:pt x="11291" y="19636"/>
                  <a:pt x="11291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2273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12273" y="9327"/>
                </a:lnTo>
                <a:cubicBezTo>
                  <a:pt x="12273" y="9327"/>
                  <a:pt x="12273" y="2945"/>
                  <a:pt x="12273" y="2945"/>
                </a:cubicBezTo>
                <a:close/>
                <a:moveTo>
                  <a:pt x="11291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1291" y="1964"/>
                </a:lnTo>
                <a:cubicBezTo>
                  <a:pt x="11291" y="1964"/>
                  <a:pt x="11291" y="10309"/>
                  <a:pt x="11291" y="10309"/>
                </a:cubicBezTo>
                <a:close/>
                <a:moveTo>
                  <a:pt x="2945" y="2945"/>
                </a:moveTo>
                <a:lnTo>
                  <a:pt x="9327" y="2945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2945"/>
                  <a:pt x="2945" y="2945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964"/>
                </a:lnTo>
                <a:lnTo>
                  <a:pt x="1964" y="1964"/>
                </a:lnTo>
                <a:cubicBezTo>
                  <a:pt x="1964" y="1964"/>
                  <a:pt x="1964" y="19636"/>
                  <a:pt x="1964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8" name="Shape 2743"/>
          <p:cNvSpPr/>
          <p:nvPr/>
        </p:nvSpPr>
        <p:spPr>
          <a:xfrm>
            <a:off x="3524871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73" y="12273"/>
                </a:moveTo>
                <a:lnTo>
                  <a:pt x="18655" y="12273"/>
                </a:lnTo>
                <a:lnTo>
                  <a:pt x="18655" y="18655"/>
                </a:lnTo>
                <a:lnTo>
                  <a:pt x="12273" y="18655"/>
                </a:lnTo>
                <a:cubicBezTo>
                  <a:pt x="12273" y="18655"/>
                  <a:pt x="12273" y="12273"/>
                  <a:pt x="12273" y="12273"/>
                </a:cubicBezTo>
                <a:close/>
                <a:moveTo>
                  <a:pt x="11291" y="19636"/>
                </a:moveTo>
                <a:lnTo>
                  <a:pt x="19636" y="19636"/>
                </a:lnTo>
                <a:lnTo>
                  <a:pt x="19636" y="11291"/>
                </a:lnTo>
                <a:lnTo>
                  <a:pt x="11291" y="11291"/>
                </a:lnTo>
                <a:cubicBezTo>
                  <a:pt x="11291" y="11291"/>
                  <a:pt x="11291" y="19636"/>
                  <a:pt x="11291" y="19636"/>
                </a:cubicBezTo>
                <a:close/>
                <a:moveTo>
                  <a:pt x="2945" y="2945"/>
                </a:moveTo>
                <a:lnTo>
                  <a:pt x="18655" y="2945"/>
                </a:lnTo>
                <a:lnTo>
                  <a:pt x="18655" y="9327"/>
                </a:lnTo>
                <a:lnTo>
                  <a:pt x="2945" y="9327"/>
                </a:lnTo>
                <a:cubicBezTo>
                  <a:pt x="2945" y="9327"/>
                  <a:pt x="2945" y="2945"/>
                  <a:pt x="2945" y="2945"/>
                </a:cubicBezTo>
                <a:close/>
                <a:moveTo>
                  <a:pt x="1964" y="10309"/>
                </a:moveTo>
                <a:lnTo>
                  <a:pt x="19636" y="10309"/>
                </a:lnTo>
                <a:lnTo>
                  <a:pt x="19636" y="1964"/>
                </a:lnTo>
                <a:lnTo>
                  <a:pt x="1964" y="1964"/>
                </a:lnTo>
                <a:cubicBezTo>
                  <a:pt x="1964" y="1964"/>
                  <a:pt x="1964" y="10309"/>
                  <a:pt x="1964" y="10309"/>
                </a:cubicBezTo>
                <a:close/>
                <a:moveTo>
                  <a:pt x="2945" y="12273"/>
                </a:moveTo>
                <a:lnTo>
                  <a:pt x="9327" y="12273"/>
                </a:lnTo>
                <a:lnTo>
                  <a:pt x="9327" y="18655"/>
                </a:lnTo>
                <a:lnTo>
                  <a:pt x="2945" y="18655"/>
                </a:lnTo>
                <a:cubicBezTo>
                  <a:pt x="2945" y="18655"/>
                  <a:pt x="2945" y="12273"/>
                  <a:pt x="2945" y="12273"/>
                </a:cubicBezTo>
                <a:close/>
                <a:moveTo>
                  <a:pt x="1964" y="19636"/>
                </a:moveTo>
                <a:lnTo>
                  <a:pt x="10309" y="19636"/>
                </a:lnTo>
                <a:lnTo>
                  <a:pt x="10309" y="11291"/>
                </a:lnTo>
                <a:lnTo>
                  <a:pt x="1964" y="11291"/>
                </a:lnTo>
                <a:cubicBezTo>
                  <a:pt x="1964" y="11291"/>
                  <a:pt x="1964" y="19636"/>
                  <a:pt x="1964" y="19636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9" name="Shape 2744"/>
          <p:cNvSpPr/>
          <p:nvPr/>
        </p:nvSpPr>
        <p:spPr>
          <a:xfrm>
            <a:off x="4058132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327" y="9327"/>
                </a:moveTo>
                <a:lnTo>
                  <a:pt x="12273" y="9327"/>
                </a:lnTo>
                <a:lnTo>
                  <a:pt x="12273" y="12273"/>
                </a:lnTo>
                <a:lnTo>
                  <a:pt x="9327" y="12273"/>
                </a:lnTo>
                <a:cubicBezTo>
                  <a:pt x="9327" y="12273"/>
                  <a:pt x="9327" y="9327"/>
                  <a:pt x="9327" y="9327"/>
                </a:cubicBezTo>
                <a:close/>
                <a:moveTo>
                  <a:pt x="8345" y="13255"/>
                </a:moveTo>
                <a:lnTo>
                  <a:pt x="13255" y="13255"/>
                </a:lnTo>
                <a:lnTo>
                  <a:pt x="13255" y="8345"/>
                </a:lnTo>
                <a:lnTo>
                  <a:pt x="8345" y="8345"/>
                </a:lnTo>
                <a:cubicBezTo>
                  <a:pt x="8345" y="8345"/>
                  <a:pt x="8345" y="13255"/>
                  <a:pt x="8345" y="13255"/>
                </a:cubicBezTo>
                <a:close/>
                <a:moveTo>
                  <a:pt x="9327" y="15709"/>
                </a:moveTo>
                <a:lnTo>
                  <a:pt x="12273" y="15709"/>
                </a:lnTo>
                <a:lnTo>
                  <a:pt x="12273" y="18655"/>
                </a:lnTo>
                <a:lnTo>
                  <a:pt x="9327" y="18655"/>
                </a:lnTo>
                <a:cubicBezTo>
                  <a:pt x="9327" y="18655"/>
                  <a:pt x="9327" y="15709"/>
                  <a:pt x="9327" y="15709"/>
                </a:cubicBezTo>
                <a:close/>
                <a:moveTo>
                  <a:pt x="8345" y="19636"/>
                </a:moveTo>
                <a:lnTo>
                  <a:pt x="13255" y="19636"/>
                </a:lnTo>
                <a:lnTo>
                  <a:pt x="13255" y="14727"/>
                </a:lnTo>
                <a:lnTo>
                  <a:pt x="8345" y="14727"/>
                </a:lnTo>
                <a:cubicBezTo>
                  <a:pt x="8345" y="14727"/>
                  <a:pt x="8345" y="19636"/>
                  <a:pt x="8345" y="19636"/>
                </a:cubicBezTo>
                <a:close/>
                <a:moveTo>
                  <a:pt x="15709" y="2945"/>
                </a:moveTo>
                <a:lnTo>
                  <a:pt x="18655" y="2945"/>
                </a:lnTo>
                <a:lnTo>
                  <a:pt x="18655" y="5891"/>
                </a:lnTo>
                <a:lnTo>
                  <a:pt x="15709" y="5891"/>
                </a:lnTo>
                <a:cubicBezTo>
                  <a:pt x="15709" y="5891"/>
                  <a:pt x="15709" y="2945"/>
                  <a:pt x="15709" y="2945"/>
                </a:cubicBezTo>
                <a:close/>
                <a:moveTo>
                  <a:pt x="14727" y="6873"/>
                </a:moveTo>
                <a:lnTo>
                  <a:pt x="19636" y="6873"/>
                </a:lnTo>
                <a:lnTo>
                  <a:pt x="19636" y="1964"/>
                </a:lnTo>
                <a:lnTo>
                  <a:pt x="14727" y="1964"/>
                </a:lnTo>
                <a:cubicBezTo>
                  <a:pt x="14727" y="1964"/>
                  <a:pt x="14727" y="6873"/>
                  <a:pt x="14727" y="6873"/>
                </a:cubicBezTo>
                <a:close/>
                <a:moveTo>
                  <a:pt x="15709" y="9327"/>
                </a:moveTo>
                <a:lnTo>
                  <a:pt x="18655" y="9327"/>
                </a:lnTo>
                <a:lnTo>
                  <a:pt x="18655" y="12273"/>
                </a:lnTo>
                <a:lnTo>
                  <a:pt x="15709" y="12273"/>
                </a:lnTo>
                <a:cubicBezTo>
                  <a:pt x="15709" y="12273"/>
                  <a:pt x="15709" y="9327"/>
                  <a:pt x="15709" y="9327"/>
                </a:cubicBezTo>
                <a:close/>
                <a:moveTo>
                  <a:pt x="14727" y="13255"/>
                </a:moveTo>
                <a:lnTo>
                  <a:pt x="19636" y="13255"/>
                </a:lnTo>
                <a:lnTo>
                  <a:pt x="19636" y="8345"/>
                </a:lnTo>
                <a:lnTo>
                  <a:pt x="14727" y="8345"/>
                </a:lnTo>
                <a:cubicBezTo>
                  <a:pt x="14727" y="8345"/>
                  <a:pt x="14727" y="13255"/>
                  <a:pt x="14727" y="13255"/>
                </a:cubicBezTo>
                <a:close/>
                <a:moveTo>
                  <a:pt x="9327" y="2945"/>
                </a:moveTo>
                <a:lnTo>
                  <a:pt x="12273" y="2945"/>
                </a:lnTo>
                <a:lnTo>
                  <a:pt x="12273" y="5891"/>
                </a:lnTo>
                <a:lnTo>
                  <a:pt x="9327" y="5891"/>
                </a:lnTo>
                <a:cubicBezTo>
                  <a:pt x="9327" y="5891"/>
                  <a:pt x="9327" y="2945"/>
                  <a:pt x="9327" y="2945"/>
                </a:cubicBezTo>
                <a:close/>
                <a:moveTo>
                  <a:pt x="8345" y="6873"/>
                </a:moveTo>
                <a:lnTo>
                  <a:pt x="13255" y="6873"/>
                </a:lnTo>
                <a:lnTo>
                  <a:pt x="13255" y="1964"/>
                </a:lnTo>
                <a:lnTo>
                  <a:pt x="8345" y="1964"/>
                </a:lnTo>
                <a:cubicBezTo>
                  <a:pt x="8345" y="1964"/>
                  <a:pt x="8345" y="6873"/>
                  <a:pt x="8345" y="6873"/>
                </a:cubicBezTo>
                <a:close/>
                <a:moveTo>
                  <a:pt x="2945" y="9327"/>
                </a:moveTo>
                <a:lnTo>
                  <a:pt x="5891" y="9327"/>
                </a:lnTo>
                <a:lnTo>
                  <a:pt x="5891" y="12273"/>
                </a:lnTo>
                <a:lnTo>
                  <a:pt x="2945" y="12273"/>
                </a:lnTo>
                <a:cubicBezTo>
                  <a:pt x="2945" y="12273"/>
                  <a:pt x="2945" y="9327"/>
                  <a:pt x="2945" y="9327"/>
                </a:cubicBezTo>
                <a:close/>
                <a:moveTo>
                  <a:pt x="1964" y="13255"/>
                </a:moveTo>
                <a:lnTo>
                  <a:pt x="6873" y="13255"/>
                </a:lnTo>
                <a:lnTo>
                  <a:pt x="6873" y="8345"/>
                </a:lnTo>
                <a:lnTo>
                  <a:pt x="1964" y="8345"/>
                </a:lnTo>
                <a:cubicBezTo>
                  <a:pt x="1964" y="8345"/>
                  <a:pt x="1964" y="13255"/>
                  <a:pt x="1964" y="13255"/>
                </a:cubicBezTo>
                <a:close/>
                <a:moveTo>
                  <a:pt x="2945" y="2945"/>
                </a:moveTo>
                <a:lnTo>
                  <a:pt x="5891" y="2945"/>
                </a:lnTo>
                <a:lnTo>
                  <a:pt x="5891" y="5891"/>
                </a:lnTo>
                <a:lnTo>
                  <a:pt x="2945" y="5891"/>
                </a:lnTo>
                <a:cubicBezTo>
                  <a:pt x="2945" y="5891"/>
                  <a:pt x="2945" y="2945"/>
                  <a:pt x="2945" y="2945"/>
                </a:cubicBezTo>
                <a:close/>
                <a:moveTo>
                  <a:pt x="1964" y="6873"/>
                </a:moveTo>
                <a:lnTo>
                  <a:pt x="6873" y="6873"/>
                </a:lnTo>
                <a:lnTo>
                  <a:pt x="6873" y="1964"/>
                </a:lnTo>
                <a:lnTo>
                  <a:pt x="1964" y="1964"/>
                </a:lnTo>
                <a:cubicBezTo>
                  <a:pt x="1964" y="1964"/>
                  <a:pt x="1964" y="6873"/>
                  <a:pt x="1964" y="6873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945" y="15709"/>
                </a:moveTo>
                <a:lnTo>
                  <a:pt x="5891" y="15709"/>
                </a:lnTo>
                <a:lnTo>
                  <a:pt x="5891" y="18655"/>
                </a:lnTo>
                <a:lnTo>
                  <a:pt x="2945" y="18655"/>
                </a:lnTo>
                <a:cubicBezTo>
                  <a:pt x="2945" y="18655"/>
                  <a:pt x="2945" y="15709"/>
                  <a:pt x="2945" y="15709"/>
                </a:cubicBezTo>
                <a:close/>
                <a:moveTo>
                  <a:pt x="1964" y="19636"/>
                </a:moveTo>
                <a:lnTo>
                  <a:pt x="6873" y="19636"/>
                </a:lnTo>
                <a:lnTo>
                  <a:pt x="6873" y="14727"/>
                </a:lnTo>
                <a:lnTo>
                  <a:pt x="1964" y="14727"/>
                </a:lnTo>
                <a:cubicBezTo>
                  <a:pt x="1964" y="14727"/>
                  <a:pt x="1964" y="19636"/>
                  <a:pt x="1964" y="19636"/>
                </a:cubicBezTo>
                <a:close/>
                <a:moveTo>
                  <a:pt x="15709" y="15709"/>
                </a:moveTo>
                <a:lnTo>
                  <a:pt x="18655" y="15709"/>
                </a:lnTo>
                <a:lnTo>
                  <a:pt x="18655" y="18655"/>
                </a:lnTo>
                <a:lnTo>
                  <a:pt x="15709" y="18655"/>
                </a:lnTo>
                <a:cubicBezTo>
                  <a:pt x="15709" y="18655"/>
                  <a:pt x="15709" y="15709"/>
                  <a:pt x="15709" y="15709"/>
                </a:cubicBezTo>
                <a:close/>
                <a:moveTo>
                  <a:pt x="14727" y="19636"/>
                </a:moveTo>
                <a:lnTo>
                  <a:pt x="19636" y="19636"/>
                </a:lnTo>
                <a:lnTo>
                  <a:pt x="19636" y="14727"/>
                </a:lnTo>
                <a:lnTo>
                  <a:pt x="14727" y="14727"/>
                </a:lnTo>
                <a:cubicBezTo>
                  <a:pt x="14727" y="14727"/>
                  <a:pt x="14727" y="19636"/>
                  <a:pt x="14727" y="1963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0" name="Shape 2745"/>
          <p:cNvSpPr/>
          <p:nvPr/>
        </p:nvSpPr>
        <p:spPr>
          <a:xfrm>
            <a:off x="4591393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3745" y="20618"/>
                </a:lnTo>
                <a:cubicBezTo>
                  <a:pt x="13204" y="20618"/>
                  <a:pt x="12764" y="20178"/>
                  <a:pt x="12764" y="19636"/>
                </a:cubicBezTo>
                <a:lnTo>
                  <a:pt x="12764" y="13745"/>
                </a:lnTo>
                <a:cubicBezTo>
                  <a:pt x="12764" y="13204"/>
                  <a:pt x="13204" y="12764"/>
                  <a:pt x="13745" y="12764"/>
                </a:cubicBezTo>
                <a:lnTo>
                  <a:pt x="19636" y="12764"/>
                </a:lnTo>
                <a:cubicBezTo>
                  <a:pt x="20178" y="12764"/>
                  <a:pt x="20618" y="13204"/>
                  <a:pt x="20618" y="13745"/>
                </a:cubicBezTo>
                <a:cubicBezTo>
                  <a:pt x="20618" y="13745"/>
                  <a:pt x="20618" y="19636"/>
                  <a:pt x="20618" y="19636"/>
                </a:cubicBezTo>
                <a:close/>
                <a:moveTo>
                  <a:pt x="19636" y="11782"/>
                </a:moveTo>
                <a:lnTo>
                  <a:pt x="13745" y="11782"/>
                </a:lnTo>
                <a:cubicBezTo>
                  <a:pt x="12661" y="11782"/>
                  <a:pt x="11782" y="12661"/>
                  <a:pt x="11782" y="13745"/>
                </a:cubicBezTo>
                <a:lnTo>
                  <a:pt x="11782" y="19636"/>
                </a:lnTo>
                <a:cubicBezTo>
                  <a:pt x="11782" y="20721"/>
                  <a:pt x="12661" y="21600"/>
                  <a:pt x="13745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3745"/>
                </a:lnTo>
                <a:cubicBezTo>
                  <a:pt x="21600" y="12661"/>
                  <a:pt x="20721" y="11782"/>
                  <a:pt x="19636" y="11782"/>
                </a:cubicBezTo>
                <a:moveTo>
                  <a:pt x="20618" y="7855"/>
                </a:moveTo>
                <a:cubicBezTo>
                  <a:pt x="20618" y="8396"/>
                  <a:pt x="20178" y="8836"/>
                  <a:pt x="19636" y="8836"/>
                </a:cubicBezTo>
                <a:lnTo>
                  <a:pt x="13745" y="8836"/>
                </a:lnTo>
                <a:cubicBezTo>
                  <a:pt x="13204" y="8836"/>
                  <a:pt x="12764" y="8396"/>
                  <a:pt x="12764" y="7855"/>
                </a:cubicBezTo>
                <a:lnTo>
                  <a:pt x="12764" y="1964"/>
                </a:lnTo>
                <a:cubicBezTo>
                  <a:pt x="12764" y="1422"/>
                  <a:pt x="13204" y="982"/>
                  <a:pt x="13745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7855"/>
                  <a:pt x="20618" y="7855"/>
                </a:cubicBezTo>
                <a:close/>
                <a:moveTo>
                  <a:pt x="19636" y="0"/>
                </a:moveTo>
                <a:lnTo>
                  <a:pt x="13745" y="0"/>
                </a:lnTo>
                <a:cubicBezTo>
                  <a:pt x="12661" y="0"/>
                  <a:pt x="11782" y="879"/>
                  <a:pt x="11782" y="1964"/>
                </a:cubicBezTo>
                <a:lnTo>
                  <a:pt x="11782" y="7855"/>
                </a:lnTo>
                <a:cubicBezTo>
                  <a:pt x="11782" y="8939"/>
                  <a:pt x="12661" y="9818"/>
                  <a:pt x="13745" y="9818"/>
                </a:cubicBezTo>
                <a:lnTo>
                  <a:pt x="19636" y="9818"/>
                </a:lnTo>
                <a:cubicBezTo>
                  <a:pt x="20721" y="9818"/>
                  <a:pt x="21600" y="8939"/>
                  <a:pt x="21600" y="7855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8836" y="7855"/>
                </a:moveTo>
                <a:cubicBezTo>
                  <a:pt x="8836" y="8396"/>
                  <a:pt x="8396" y="8836"/>
                  <a:pt x="7855" y="8836"/>
                </a:cubicBezTo>
                <a:lnTo>
                  <a:pt x="1964" y="8836"/>
                </a:lnTo>
                <a:cubicBezTo>
                  <a:pt x="1421" y="8836"/>
                  <a:pt x="982" y="8396"/>
                  <a:pt x="982" y="7855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7855" y="982"/>
                </a:lnTo>
                <a:cubicBezTo>
                  <a:pt x="8396" y="982"/>
                  <a:pt x="8836" y="1422"/>
                  <a:pt x="8836" y="1964"/>
                </a:cubicBezTo>
                <a:cubicBezTo>
                  <a:pt x="8836" y="1964"/>
                  <a:pt x="8836" y="7855"/>
                  <a:pt x="8836" y="7855"/>
                </a:cubicBezTo>
                <a:close/>
                <a:moveTo>
                  <a:pt x="7855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7855"/>
                </a:lnTo>
                <a:cubicBezTo>
                  <a:pt x="0" y="8939"/>
                  <a:pt x="879" y="9818"/>
                  <a:pt x="1964" y="9818"/>
                </a:cubicBezTo>
                <a:lnTo>
                  <a:pt x="7855" y="9818"/>
                </a:lnTo>
                <a:cubicBezTo>
                  <a:pt x="8939" y="9818"/>
                  <a:pt x="9818" y="8939"/>
                  <a:pt x="9818" y="7855"/>
                </a:cubicBezTo>
                <a:lnTo>
                  <a:pt x="9818" y="1964"/>
                </a:lnTo>
                <a:cubicBezTo>
                  <a:pt x="9818" y="879"/>
                  <a:pt x="8939" y="0"/>
                  <a:pt x="7855" y="0"/>
                </a:cubicBezTo>
                <a:moveTo>
                  <a:pt x="8836" y="19636"/>
                </a:moveTo>
                <a:cubicBezTo>
                  <a:pt x="8836" y="20178"/>
                  <a:pt x="8396" y="20618"/>
                  <a:pt x="7855" y="20618"/>
                </a:cubicBezTo>
                <a:lnTo>
                  <a:pt x="1964" y="20618"/>
                </a:lnTo>
                <a:cubicBezTo>
                  <a:pt x="1421" y="20618"/>
                  <a:pt x="982" y="20178"/>
                  <a:pt x="982" y="19636"/>
                </a:cubicBezTo>
                <a:lnTo>
                  <a:pt x="982" y="13745"/>
                </a:lnTo>
                <a:cubicBezTo>
                  <a:pt x="982" y="13204"/>
                  <a:pt x="1421" y="12764"/>
                  <a:pt x="1964" y="12764"/>
                </a:cubicBezTo>
                <a:lnTo>
                  <a:pt x="7855" y="12764"/>
                </a:lnTo>
                <a:cubicBezTo>
                  <a:pt x="8396" y="12764"/>
                  <a:pt x="8836" y="13204"/>
                  <a:pt x="8836" y="13745"/>
                </a:cubicBezTo>
                <a:cubicBezTo>
                  <a:pt x="8836" y="13745"/>
                  <a:pt x="8836" y="19636"/>
                  <a:pt x="8836" y="19636"/>
                </a:cubicBezTo>
                <a:close/>
                <a:moveTo>
                  <a:pt x="7855" y="11782"/>
                </a:moveTo>
                <a:lnTo>
                  <a:pt x="1964" y="11782"/>
                </a:lnTo>
                <a:cubicBezTo>
                  <a:pt x="879" y="11782"/>
                  <a:pt x="0" y="12661"/>
                  <a:pt x="0" y="13745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7855" y="21600"/>
                </a:lnTo>
                <a:cubicBezTo>
                  <a:pt x="8939" y="21600"/>
                  <a:pt x="9818" y="20721"/>
                  <a:pt x="9818" y="19636"/>
                </a:cubicBezTo>
                <a:lnTo>
                  <a:pt x="9818" y="13745"/>
                </a:lnTo>
                <a:cubicBezTo>
                  <a:pt x="9818" y="12661"/>
                  <a:pt x="8939" y="11782"/>
                  <a:pt x="7855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1" name="Shape 2746"/>
          <p:cNvSpPr/>
          <p:nvPr/>
        </p:nvSpPr>
        <p:spPr>
          <a:xfrm>
            <a:off x="5124654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2764"/>
                </a:moveTo>
                <a:lnTo>
                  <a:pt x="16691" y="12764"/>
                </a:lnTo>
                <a:lnTo>
                  <a:pt x="16691" y="8836"/>
                </a:lnTo>
                <a:lnTo>
                  <a:pt x="20618" y="8836"/>
                </a:lnTo>
                <a:cubicBezTo>
                  <a:pt x="20618" y="8836"/>
                  <a:pt x="20618" y="12764"/>
                  <a:pt x="20618" y="12764"/>
                </a:cubicBezTo>
                <a:close/>
                <a:moveTo>
                  <a:pt x="20618" y="7855"/>
                </a:moveTo>
                <a:lnTo>
                  <a:pt x="16691" y="7855"/>
                </a:lnTo>
                <a:cubicBezTo>
                  <a:pt x="16149" y="7855"/>
                  <a:pt x="15709" y="8295"/>
                  <a:pt x="15709" y="8836"/>
                </a:cubicBezTo>
                <a:lnTo>
                  <a:pt x="15709" y="12764"/>
                </a:lnTo>
                <a:cubicBezTo>
                  <a:pt x="15709" y="13305"/>
                  <a:pt x="16149" y="13745"/>
                  <a:pt x="16691" y="13745"/>
                </a:cubicBezTo>
                <a:lnTo>
                  <a:pt x="20618" y="13745"/>
                </a:lnTo>
                <a:cubicBezTo>
                  <a:pt x="21160" y="13745"/>
                  <a:pt x="21600" y="13305"/>
                  <a:pt x="21600" y="12764"/>
                </a:cubicBezTo>
                <a:lnTo>
                  <a:pt x="21600" y="8836"/>
                </a:lnTo>
                <a:cubicBezTo>
                  <a:pt x="21600" y="8295"/>
                  <a:pt x="21160" y="7855"/>
                  <a:pt x="20618" y="7855"/>
                </a:cubicBezTo>
                <a:moveTo>
                  <a:pt x="12764" y="20618"/>
                </a:moveTo>
                <a:lnTo>
                  <a:pt x="8836" y="20618"/>
                </a:lnTo>
                <a:lnTo>
                  <a:pt x="8836" y="16691"/>
                </a:lnTo>
                <a:lnTo>
                  <a:pt x="12764" y="16691"/>
                </a:lnTo>
                <a:cubicBezTo>
                  <a:pt x="12764" y="16691"/>
                  <a:pt x="12764" y="20618"/>
                  <a:pt x="12764" y="20618"/>
                </a:cubicBezTo>
                <a:close/>
                <a:moveTo>
                  <a:pt x="12764" y="15709"/>
                </a:moveTo>
                <a:lnTo>
                  <a:pt x="8836" y="15709"/>
                </a:lnTo>
                <a:cubicBezTo>
                  <a:pt x="8295" y="15709"/>
                  <a:pt x="7855" y="16149"/>
                  <a:pt x="7855" y="16691"/>
                </a:cubicBezTo>
                <a:lnTo>
                  <a:pt x="7855" y="20618"/>
                </a:lnTo>
                <a:cubicBezTo>
                  <a:pt x="7855" y="21160"/>
                  <a:pt x="8295" y="21600"/>
                  <a:pt x="8836" y="21600"/>
                </a:cubicBezTo>
                <a:lnTo>
                  <a:pt x="12764" y="21600"/>
                </a:lnTo>
                <a:cubicBezTo>
                  <a:pt x="13305" y="21600"/>
                  <a:pt x="13745" y="21160"/>
                  <a:pt x="13745" y="20618"/>
                </a:cubicBezTo>
                <a:lnTo>
                  <a:pt x="13745" y="16691"/>
                </a:lnTo>
                <a:cubicBezTo>
                  <a:pt x="13745" y="16149"/>
                  <a:pt x="13305" y="15709"/>
                  <a:pt x="12764" y="15709"/>
                </a:cubicBezTo>
                <a:moveTo>
                  <a:pt x="12764" y="12764"/>
                </a:moveTo>
                <a:lnTo>
                  <a:pt x="8836" y="12764"/>
                </a:lnTo>
                <a:lnTo>
                  <a:pt x="8836" y="8836"/>
                </a:lnTo>
                <a:lnTo>
                  <a:pt x="12764" y="8836"/>
                </a:lnTo>
                <a:cubicBezTo>
                  <a:pt x="12764" y="8836"/>
                  <a:pt x="12764" y="12764"/>
                  <a:pt x="12764" y="12764"/>
                </a:cubicBezTo>
                <a:close/>
                <a:moveTo>
                  <a:pt x="12764" y="7855"/>
                </a:moveTo>
                <a:lnTo>
                  <a:pt x="8836" y="7855"/>
                </a:lnTo>
                <a:cubicBezTo>
                  <a:pt x="8295" y="7855"/>
                  <a:pt x="7855" y="8295"/>
                  <a:pt x="7855" y="8836"/>
                </a:cubicBezTo>
                <a:lnTo>
                  <a:pt x="7855" y="12764"/>
                </a:lnTo>
                <a:cubicBezTo>
                  <a:pt x="7855" y="13305"/>
                  <a:pt x="8295" y="13745"/>
                  <a:pt x="8836" y="13745"/>
                </a:cubicBezTo>
                <a:lnTo>
                  <a:pt x="12764" y="13745"/>
                </a:lnTo>
                <a:cubicBezTo>
                  <a:pt x="13305" y="13745"/>
                  <a:pt x="13745" y="13305"/>
                  <a:pt x="13745" y="12764"/>
                </a:cubicBezTo>
                <a:lnTo>
                  <a:pt x="13745" y="8836"/>
                </a:lnTo>
                <a:cubicBezTo>
                  <a:pt x="13745" y="8295"/>
                  <a:pt x="13305" y="7855"/>
                  <a:pt x="12764" y="7855"/>
                </a:cubicBezTo>
                <a:moveTo>
                  <a:pt x="4909" y="4909"/>
                </a:moveTo>
                <a:lnTo>
                  <a:pt x="982" y="4909"/>
                </a:lnTo>
                <a:lnTo>
                  <a:pt x="982" y="982"/>
                </a:lnTo>
                <a:lnTo>
                  <a:pt x="4909" y="982"/>
                </a:lnTo>
                <a:cubicBezTo>
                  <a:pt x="4909" y="982"/>
                  <a:pt x="4909" y="4909"/>
                  <a:pt x="4909" y="4909"/>
                </a:cubicBezTo>
                <a:close/>
                <a:moveTo>
                  <a:pt x="4909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4909"/>
                </a:lnTo>
                <a:cubicBezTo>
                  <a:pt x="0" y="5451"/>
                  <a:pt x="440" y="5891"/>
                  <a:pt x="982" y="5891"/>
                </a:cubicBezTo>
                <a:lnTo>
                  <a:pt x="4909" y="5891"/>
                </a:lnTo>
                <a:cubicBezTo>
                  <a:pt x="5451" y="5891"/>
                  <a:pt x="5891" y="5451"/>
                  <a:pt x="5891" y="4909"/>
                </a:cubicBezTo>
                <a:lnTo>
                  <a:pt x="5891" y="982"/>
                </a:lnTo>
                <a:cubicBezTo>
                  <a:pt x="5891" y="440"/>
                  <a:pt x="5451" y="0"/>
                  <a:pt x="4909" y="0"/>
                </a:cubicBezTo>
                <a:moveTo>
                  <a:pt x="20618" y="20618"/>
                </a:moveTo>
                <a:lnTo>
                  <a:pt x="16691" y="20618"/>
                </a:lnTo>
                <a:lnTo>
                  <a:pt x="16691" y="16691"/>
                </a:lnTo>
                <a:lnTo>
                  <a:pt x="20618" y="16691"/>
                </a:lnTo>
                <a:cubicBezTo>
                  <a:pt x="20618" y="16691"/>
                  <a:pt x="20618" y="20618"/>
                  <a:pt x="20618" y="20618"/>
                </a:cubicBezTo>
                <a:close/>
                <a:moveTo>
                  <a:pt x="20618" y="15709"/>
                </a:moveTo>
                <a:lnTo>
                  <a:pt x="16691" y="15709"/>
                </a:lnTo>
                <a:cubicBezTo>
                  <a:pt x="16149" y="15709"/>
                  <a:pt x="15709" y="16149"/>
                  <a:pt x="15709" y="16691"/>
                </a:cubicBezTo>
                <a:lnTo>
                  <a:pt x="15709" y="20618"/>
                </a:lnTo>
                <a:cubicBezTo>
                  <a:pt x="15709" y="21160"/>
                  <a:pt x="16149" y="21600"/>
                  <a:pt x="16691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16691"/>
                </a:lnTo>
                <a:cubicBezTo>
                  <a:pt x="21600" y="16149"/>
                  <a:pt x="21160" y="15709"/>
                  <a:pt x="20618" y="15709"/>
                </a:cubicBezTo>
                <a:moveTo>
                  <a:pt x="20618" y="4909"/>
                </a:moveTo>
                <a:lnTo>
                  <a:pt x="16691" y="4909"/>
                </a:lnTo>
                <a:lnTo>
                  <a:pt x="16691" y="982"/>
                </a:lnTo>
                <a:lnTo>
                  <a:pt x="20618" y="982"/>
                </a:lnTo>
                <a:cubicBezTo>
                  <a:pt x="20618" y="982"/>
                  <a:pt x="20618" y="4909"/>
                  <a:pt x="20618" y="4909"/>
                </a:cubicBezTo>
                <a:close/>
                <a:moveTo>
                  <a:pt x="20618" y="0"/>
                </a:moveTo>
                <a:lnTo>
                  <a:pt x="16691" y="0"/>
                </a:lnTo>
                <a:cubicBezTo>
                  <a:pt x="16149" y="0"/>
                  <a:pt x="15709" y="440"/>
                  <a:pt x="15709" y="982"/>
                </a:cubicBezTo>
                <a:lnTo>
                  <a:pt x="15709" y="4909"/>
                </a:lnTo>
                <a:cubicBezTo>
                  <a:pt x="15709" y="5451"/>
                  <a:pt x="16149" y="5891"/>
                  <a:pt x="16691" y="5891"/>
                </a:cubicBezTo>
                <a:lnTo>
                  <a:pt x="20618" y="5891"/>
                </a:lnTo>
                <a:cubicBezTo>
                  <a:pt x="21160" y="5891"/>
                  <a:pt x="21600" y="5451"/>
                  <a:pt x="21600" y="4909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4909" y="20618"/>
                </a:moveTo>
                <a:lnTo>
                  <a:pt x="982" y="20618"/>
                </a:lnTo>
                <a:lnTo>
                  <a:pt x="982" y="16691"/>
                </a:lnTo>
                <a:lnTo>
                  <a:pt x="4909" y="16691"/>
                </a:lnTo>
                <a:cubicBezTo>
                  <a:pt x="4909" y="16691"/>
                  <a:pt x="4909" y="20618"/>
                  <a:pt x="4909" y="20618"/>
                </a:cubicBezTo>
                <a:close/>
                <a:moveTo>
                  <a:pt x="4909" y="15709"/>
                </a:moveTo>
                <a:lnTo>
                  <a:pt x="982" y="15709"/>
                </a:lnTo>
                <a:cubicBezTo>
                  <a:pt x="440" y="15709"/>
                  <a:pt x="0" y="16149"/>
                  <a:pt x="0" y="16691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4909" y="21600"/>
                </a:lnTo>
                <a:cubicBezTo>
                  <a:pt x="5451" y="21600"/>
                  <a:pt x="5891" y="21160"/>
                  <a:pt x="5891" y="20618"/>
                </a:cubicBezTo>
                <a:lnTo>
                  <a:pt x="5891" y="16691"/>
                </a:lnTo>
                <a:cubicBezTo>
                  <a:pt x="5891" y="16149"/>
                  <a:pt x="5451" y="15709"/>
                  <a:pt x="4909" y="15709"/>
                </a:cubicBezTo>
                <a:moveTo>
                  <a:pt x="12764" y="4909"/>
                </a:moveTo>
                <a:lnTo>
                  <a:pt x="8836" y="4909"/>
                </a:lnTo>
                <a:lnTo>
                  <a:pt x="8836" y="982"/>
                </a:lnTo>
                <a:lnTo>
                  <a:pt x="12764" y="982"/>
                </a:lnTo>
                <a:cubicBezTo>
                  <a:pt x="12764" y="982"/>
                  <a:pt x="12764" y="4909"/>
                  <a:pt x="12764" y="4909"/>
                </a:cubicBezTo>
                <a:close/>
                <a:moveTo>
                  <a:pt x="12764" y="0"/>
                </a:moveTo>
                <a:lnTo>
                  <a:pt x="8836" y="0"/>
                </a:lnTo>
                <a:cubicBezTo>
                  <a:pt x="8295" y="0"/>
                  <a:pt x="7855" y="440"/>
                  <a:pt x="7855" y="982"/>
                </a:cubicBezTo>
                <a:lnTo>
                  <a:pt x="7855" y="4909"/>
                </a:lnTo>
                <a:cubicBezTo>
                  <a:pt x="7855" y="5451"/>
                  <a:pt x="8295" y="5891"/>
                  <a:pt x="8836" y="5891"/>
                </a:cubicBezTo>
                <a:lnTo>
                  <a:pt x="12764" y="5891"/>
                </a:lnTo>
                <a:cubicBezTo>
                  <a:pt x="13305" y="5891"/>
                  <a:pt x="13745" y="5451"/>
                  <a:pt x="13745" y="4909"/>
                </a:cubicBezTo>
                <a:lnTo>
                  <a:pt x="13745" y="982"/>
                </a:lnTo>
                <a:cubicBezTo>
                  <a:pt x="13745" y="440"/>
                  <a:pt x="13305" y="0"/>
                  <a:pt x="12764" y="0"/>
                </a:cubicBezTo>
                <a:moveTo>
                  <a:pt x="4909" y="12764"/>
                </a:moveTo>
                <a:lnTo>
                  <a:pt x="982" y="12764"/>
                </a:lnTo>
                <a:lnTo>
                  <a:pt x="982" y="8836"/>
                </a:lnTo>
                <a:lnTo>
                  <a:pt x="4909" y="8836"/>
                </a:lnTo>
                <a:cubicBezTo>
                  <a:pt x="4909" y="8836"/>
                  <a:pt x="4909" y="12764"/>
                  <a:pt x="4909" y="12764"/>
                </a:cubicBezTo>
                <a:close/>
                <a:moveTo>
                  <a:pt x="4909" y="7855"/>
                </a:moveTo>
                <a:lnTo>
                  <a:pt x="982" y="7855"/>
                </a:lnTo>
                <a:cubicBezTo>
                  <a:pt x="440" y="7855"/>
                  <a:pt x="0" y="8295"/>
                  <a:pt x="0" y="8836"/>
                </a:cubicBezTo>
                <a:lnTo>
                  <a:pt x="0" y="12764"/>
                </a:lnTo>
                <a:cubicBezTo>
                  <a:pt x="0" y="13305"/>
                  <a:pt x="440" y="13745"/>
                  <a:pt x="982" y="13745"/>
                </a:cubicBezTo>
                <a:lnTo>
                  <a:pt x="4909" y="13745"/>
                </a:lnTo>
                <a:cubicBezTo>
                  <a:pt x="5451" y="13745"/>
                  <a:pt x="5891" y="13305"/>
                  <a:pt x="5891" y="12764"/>
                </a:cubicBezTo>
                <a:lnTo>
                  <a:pt x="5891" y="8836"/>
                </a:lnTo>
                <a:cubicBezTo>
                  <a:pt x="5891" y="8295"/>
                  <a:pt x="5451" y="7855"/>
                  <a:pt x="4909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2" name="Shape 2747"/>
          <p:cNvSpPr/>
          <p:nvPr/>
        </p:nvSpPr>
        <p:spPr>
          <a:xfrm>
            <a:off x="5657915" y="5428938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618"/>
                </a:moveTo>
                <a:lnTo>
                  <a:pt x="8836" y="20618"/>
                </a:lnTo>
                <a:lnTo>
                  <a:pt x="8836" y="8836"/>
                </a:lnTo>
                <a:lnTo>
                  <a:pt x="20618" y="8836"/>
                </a:lnTo>
                <a:cubicBezTo>
                  <a:pt x="20618" y="8836"/>
                  <a:pt x="20618" y="20618"/>
                  <a:pt x="20618" y="20618"/>
                </a:cubicBezTo>
                <a:close/>
                <a:moveTo>
                  <a:pt x="20618" y="7855"/>
                </a:moveTo>
                <a:lnTo>
                  <a:pt x="8836" y="7855"/>
                </a:lnTo>
                <a:cubicBezTo>
                  <a:pt x="8295" y="7855"/>
                  <a:pt x="7855" y="8295"/>
                  <a:pt x="7855" y="8836"/>
                </a:cubicBezTo>
                <a:lnTo>
                  <a:pt x="7855" y="20618"/>
                </a:lnTo>
                <a:cubicBezTo>
                  <a:pt x="7855" y="21160"/>
                  <a:pt x="8295" y="21600"/>
                  <a:pt x="8836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8836"/>
                </a:lnTo>
                <a:cubicBezTo>
                  <a:pt x="21600" y="8295"/>
                  <a:pt x="21160" y="7855"/>
                  <a:pt x="20618" y="7855"/>
                </a:cubicBezTo>
                <a:moveTo>
                  <a:pt x="20618" y="4909"/>
                </a:moveTo>
                <a:lnTo>
                  <a:pt x="982" y="4909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4909"/>
                  <a:pt x="20618" y="4909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4909"/>
                </a:lnTo>
                <a:cubicBezTo>
                  <a:pt x="0" y="5451"/>
                  <a:pt x="440" y="5891"/>
                  <a:pt x="982" y="5891"/>
                </a:cubicBezTo>
                <a:lnTo>
                  <a:pt x="20618" y="5891"/>
                </a:lnTo>
                <a:cubicBezTo>
                  <a:pt x="21160" y="5891"/>
                  <a:pt x="21600" y="5451"/>
                  <a:pt x="21600" y="4909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4909" y="20618"/>
                </a:moveTo>
                <a:lnTo>
                  <a:pt x="982" y="20618"/>
                </a:lnTo>
                <a:lnTo>
                  <a:pt x="982" y="8836"/>
                </a:lnTo>
                <a:lnTo>
                  <a:pt x="4909" y="8836"/>
                </a:lnTo>
                <a:cubicBezTo>
                  <a:pt x="4909" y="8836"/>
                  <a:pt x="4909" y="20618"/>
                  <a:pt x="4909" y="20618"/>
                </a:cubicBezTo>
                <a:close/>
                <a:moveTo>
                  <a:pt x="4909" y="7855"/>
                </a:moveTo>
                <a:lnTo>
                  <a:pt x="982" y="7855"/>
                </a:lnTo>
                <a:cubicBezTo>
                  <a:pt x="440" y="7855"/>
                  <a:pt x="0" y="8295"/>
                  <a:pt x="0" y="8836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4909" y="21600"/>
                </a:lnTo>
                <a:cubicBezTo>
                  <a:pt x="5451" y="21600"/>
                  <a:pt x="5891" y="21160"/>
                  <a:pt x="5891" y="20618"/>
                </a:cubicBezTo>
                <a:lnTo>
                  <a:pt x="5891" y="8836"/>
                </a:lnTo>
                <a:cubicBezTo>
                  <a:pt x="5891" y="8295"/>
                  <a:pt x="5451" y="7855"/>
                  <a:pt x="4909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3" name="Shape 2748"/>
          <p:cNvSpPr/>
          <p:nvPr/>
        </p:nvSpPr>
        <p:spPr>
          <a:xfrm>
            <a:off x="6216570" y="382914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8280" y="18579"/>
                </a:moveTo>
                <a:cubicBezTo>
                  <a:pt x="20323" y="16614"/>
                  <a:pt x="21600" y="13859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6" y="0"/>
                  <a:pt x="0" y="4835"/>
                  <a:pt x="0" y="10800"/>
                </a:cubicBezTo>
                <a:cubicBezTo>
                  <a:pt x="0" y="13859"/>
                  <a:pt x="1277" y="16614"/>
                  <a:pt x="3320" y="18579"/>
                </a:cubicBezTo>
                <a:lnTo>
                  <a:pt x="2107" y="20762"/>
                </a:lnTo>
                <a:cubicBezTo>
                  <a:pt x="2019" y="20851"/>
                  <a:pt x="1964" y="20974"/>
                  <a:pt x="1964" y="21109"/>
                </a:cubicBezTo>
                <a:cubicBezTo>
                  <a:pt x="1964" y="21380"/>
                  <a:pt x="2184" y="21600"/>
                  <a:pt x="2455" y="21600"/>
                </a:cubicBezTo>
                <a:cubicBezTo>
                  <a:pt x="2590" y="21600"/>
                  <a:pt x="2713" y="21545"/>
                  <a:pt x="2802" y="21456"/>
                </a:cubicBezTo>
                <a:cubicBezTo>
                  <a:pt x="2858" y="21400"/>
                  <a:pt x="2894" y="21327"/>
                  <a:pt x="2917" y="21248"/>
                </a:cubicBezTo>
                <a:lnTo>
                  <a:pt x="4044" y="19219"/>
                </a:lnTo>
                <a:cubicBezTo>
                  <a:pt x="5895" y="20706"/>
                  <a:pt x="8242" y="21600"/>
                  <a:pt x="10800" y="21600"/>
                </a:cubicBezTo>
                <a:cubicBezTo>
                  <a:pt x="13358" y="21600"/>
                  <a:pt x="15705" y="20706"/>
                  <a:pt x="17555" y="19219"/>
                </a:cubicBezTo>
                <a:lnTo>
                  <a:pt x="18683" y="21248"/>
                </a:lnTo>
                <a:cubicBezTo>
                  <a:pt x="18743" y="21450"/>
                  <a:pt x="18923" y="21600"/>
                  <a:pt x="19145" y="21600"/>
                </a:cubicBezTo>
                <a:cubicBezTo>
                  <a:pt x="19416" y="21600"/>
                  <a:pt x="19636" y="21380"/>
                  <a:pt x="19636" y="21109"/>
                </a:cubicBezTo>
                <a:cubicBezTo>
                  <a:pt x="19636" y="20974"/>
                  <a:pt x="19581" y="20851"/>
                  <a:pt x="19493" y="20762"/>
                </a:cubicBezTo>
                <a:cubicBezTo>
                  <a:pt x="19493" y="20762"/>
                  <a:pt x="18280" y="18579"/>
                  <a:pt x="18280" y="18579"/>
                </a:cubicBezTo>
                <a:close/>
                <a:moveTo>
                  <a:pt x="10800" y="16691"/>
                </a:moveTo>
                <a:cubicBezTo>
                  <a:pt x="7547" y="16691"/>
                  <a:pt x="4909" y="14053"/>
                  <a:pt x="4909" y="10800"/>
                </a:cubicBezTo>
                <a:cubicBezTo>
                  <a:pt x="4909" y="7547"/>
                  <a:pt x="7547" y="4909"/>
                  <a:pt x="10800" y="4909"/>
                </a:cubicBezTo>
                <a:cubicBezTo>
                  <a:pt x="14053" y="4909"/>
                  <a:pt x="16691" y="7547"/>
                  <a:pt x="16691" y="10800"/>
                </a:cubicBezTo>
                <a:cubicBezTo>
                  <a:pt x="16691" y="14053"/>
                  <a:pt x="14053" y="16691"/>
                  <a:pt x="10800" y="16691"/>
                </a:cubicBezTo>
                <a:moveTo>
                  <a:pt x="10800" y="3927"/>
                </a:moveTo>
                <a:cubicBezTo>
                  <a:pt x="7004" y="3927"/>
                  <a:pt x="3927" y="7004"/>
                  <a:pt x="3927" y="10800"/>
                </a:cubicBezTo>
                <a:cubicBezTo>
                  <a:pt x="3927" y="14596"/>
                  <a:pt x="7004" y="17673"/>
                  <a:pt x="10800" y="17673"/>
                </a:cubicBezTo>
                <a:cubicBezTo>
                  <a:pt x="14596" y="17673"/>
                  <a:pt x="17673" y="14596"/>
                  <a:pt x="17673" y="10800"/>
                </a:cubicBezTo>
                <a:cubicBezTo>
                  <a:pt x="17673" y="7004"/>
                  <a:pt x="14596" y="3927"/>
                  <a:pt x="10800" y="3927"/>
                </a:cubicBezTo>
                <a:moveTo>
                  <a:pt x="10800" y="12764"/>
                </a:moveTo>
                <a:cubicBezTo>
                  <a:pt x="9716" y="12764"/>
                  <a:pt x="8836" y="11884"/>
                  <a:pt x="8836" y="10800"/>
                </a:cubicBezTo>
                <a:cubicBezTo>
                  <a:pt x="8836" y="9716"/>
                  <a:pt x="9716" y="8836"/>
                  <a:pt x="10800" y="8836"/>
                </a:cubicBezTo>
                <a:cubicBezTo>
                  <a:pt x="11884" y="8836"/>
                  <a:pt x="12764" y="9716"/>
                  <a:pt x="12764" y="10800"/>
                </a:cubicBezTo>
                <a:cubicBezTo>
                  <a:pt x="12764" y="11884"/>
                  <a:pt x="11884" y="12764"/>
                  <a:pt x="10800" y="12764"/>
                </a:cubicBezTo>
                <a:moveTo>
                  <a:pt x="10800" y="7855"/>
                </a:moveTo>
                <a:cubicBezTo>
                  <a:pt x="9173" y="7855"/>
                  <a:pt x="7855" y="9173"/>
                  <a:pt x="7855" y="10800"/>
                </a:cubicBezTo>
                <a:cubicBezTo>
                  <a:pt x="7855" y="12427"/>
                  <a:pt x="9173" y="13745"/>
                  <a:pt x="10800" y="13745"/>
                </a:cubicBezTo>
                <a:cubicBezTo>
                  <a:pt x="12427" y="13745"/>
                  <a:pt x="13745" y="12427"/>
                  <a:pt x="13745" y="10800"/>
                </a:cubicBezTo>
                <a:cubicBezTo>
                  <a:pt x="13745" y="9173"/>
                  <a:pt x="12427" y="7855"/>
                  <a:pt x="10800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4" name="Shape 2749"/>
          <p:cNvSpPr/>
          <p:nvPr/>
        </p:nvSpPr>
        <p:spPr>
          <a:xfrm>
            <a:off x="6800618" y="3829142"/>
            <a:ext cx="17775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057" y="2884"/>
                </a:moveTo>
                <a:cubicBezTo>
                  <a:pt x="19862" y="3005"/>
                  <a:pt x="15661" y="5580"/>
                  <a:pt x="11606" y="4718"/>
                </a:cubicBezTo>
                <a:cubicBezTo>
                  <a:pt x="9681" y="4310"/>
                  <a:pt x="8390" y="3899"/>
                  <a:pt x="7251" y="3535"/>
                </a:cubicBezTo>
                <a:cubicBezTo>
                  <a:pt x="5426" y="2953"/>
                  <a:pt x="4042" y="2513"/>
                  <a:pt x="1543" y="2647"/>
                </a:cubicBezTo>
                <a:lnTo>
                  <a:pt x="1543" y="982"/>
                </a:lnTo>
                <a:lnTo>
                  <a:pt x="20057" y="982"/>
                </a:lnTo>
                <a:cubicBezTo>
                  <a:pt x="20057" y="982"/>
                  <a:pt x="20057" y="2884"/>
                  <a:pt x="20057" y="2884"/>
                </a:cubicBezTo>
                <a:close/>
                <a:moveTo>
                  <a:pt x="20057" y="5891"/>
                </a:moveTo>
                <a:cubicBezTo>
                  <a:pt x="20057" y="9144"/>
                  <a:pt x="15912" y="11782"/>
                  <a:pt x="10800" y="11782"/>
                </a:cubicBezTo>
                <a:cubicBezTo>
                  <a:pt x="5688" y="11782"/>
                  <a:pt x="1543" y="9144"/>
                  <a:pt x="1543" y="5891"/>
                </a:cubicBezTo>
                <a:lnTo>
                  <a:pt x="1543" y="3634"/>
                </a:lnTo>
                <a:cubicBezTo>
                  <a:pt x="3681" y="3500"/>
                  <a:pt x="4767" y="3841"/>
                  <a:pt x="6560" y="4413"/>
                </a:cubicBezTo>
                <a:cubicBezTo>
                  <a:pt x="7686" y="4772"/>
                  <a:pt x="9088" y="5219"/>
                  <a:pt x="11118" y="5650"/>
                </a:cubicBezTo>
                <a:cubicBezTo>
                  <a:pt x="11869" y="5809"/>
                  <a:pt x="12616" y="5877"/>
                  <a:pt x="13343" y="5877"/>
                </a:cubicBezTo>
                <a:cubicBezTo>
                  <a:pt x="16154" y="5877"/>
                  <a:pt x="18675" y="4862"/>
                  <a:pt x="20057" y="4176"/>
                </a:cubicBezTo>
                <a:cubicBezTo>
                  <a:pt x="20057" y="4176"/>
                  <a:pt x="20057" y="5891"/>
                  <a:pt x="20057" y="5891"/>
                </a:cubicBezTo>
                <a:close/>
                <a:moveTo>
                  <a:pt x="20829" y="0"/>
                </a:moveTo>
                <a:lnTo>
                  <a:pt x="771" y="0"/>
                </a:lnTo>
                <a:cubicBezTo>
                  <a:pt x="346" y="0"/>
                  <a:pt x="0" y="220"/>
                  <a:pt x="0" y="491"/>
                </a:cubicBezTo>
                <a:lnTo>
                  <a:pt x="0" y="5891"/>
                </a:lnTo>
                <a:cubicBezTo>
                  <a:pt x="0" y="9521"/>
                  <a:pt x="4426" y="12486"/>
                  <a:pt x="10029" y="12739"/>
                </a:cubicBezTo>
                <a:lnTo>
                  <a:pt x="10029" y="20618"/>
                </a:lnTo>
                <a:lnTo>
                  <a:pt x="3857" y="20618"/>
                </a:lnTo>
                <a:cubicBezTo>
                  <a:pt x="3432" y="20618"/>
                  <a:pt x="3086" y="20838"/>
                  <a:pt x="3086" y="21109"/>
                </a:cubicBezTo>
                <a:cubicBezTo>
                  <a:pt x="3086" y="21380"/>
                  <a:pt x="3432" y="21600"/>
                  <a:pt x="3857" y="21600"/>
                </a:cubicBezTo>
                <a:lnTo>
                  <a:pt x="17743" y="21600"/>
                </a:lnTo>
                <a:cubicBezTo>
                  <a:pt x="18168" y="21600"/>
                  <a:pt x="18514" y="21380"/>
                  <a:pt x="18514" y="21109"/>
                </a:cubicBezTo>
                <a:cubicBezTo>
                  <a:pt x="18514" y="20838"/>
                  <a:pt x="18168" y="20618"/>
                  <a:pt x="17743" y="20618"/>
                </a:cubicBezTo>
                <a:lnTo>
                  <a:pt x="11571" y="20618"/>
                </a:lnTo>
                <a:lnTo>
                  <a:pt x="11571" y="12739"/>
                </a:lnTo>
                <a:cubicBezTo>
                  <a:pt x="17174" y="12486"/>
                  <a:pt x="21600" y="9521"/>
                  <a:pt x="21600" y="5891"/>
                </a:cubicBezTo>
                <a:lnTo>
                  <a:pt x="21600" y="491"/>
                </a:lnTo>
                <a:cubicBezTo>
                  <a:pt x="21600" y="220"/>
                  <a:pt x="21254" y="0"/>
                  <a:pt x="20829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5" name="Shape 2750"/>
          <p:cNvSpPr/>
          <p:nvPr/>
        </p:nvSpPr>
        <p:spPr>
          <a:xfrm>
            <a:off x="7359272" y="3829142"/>
            <a:ext cx="12696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440" y="10800"/>
                </a:moveTo>
                <a:lnTo>
                  <a:pt x="2160" y="10800"/>
                </a:lnTo>
                <a:lnTo>
                  <a:pt x="2160" y="8836"/>
                </a:lnTo>
                <a:cubicBezTo>
                  <a:pt x="2160" y="7752"/>
                  <a:pt x="4094" y="6873"/>
                  <a:pt x="6480" y="6873"/>
                </a:cubicBezTo>
                <a:lnTo>
                  <a:pt x="15120" y="6873"/>
                </a:lnTo>
                <a:cubicBezTo>
                  <a:pt x="17506" y="6873"/>
                  <a:pt x="19440" y="7752"/>
                  <a:pt x="19440" y="8836"/>
                </a:cubicBezTo>
                <a:cubicBezTo>
                  <a:pt x="19440" y="8836"/>
                  <a:pt x="19440" y="10800"/>
                  <a:pt x="19440" y="10800"/>
                </a:cubicBezTo>
                <a:close/>
                <a:moveTo>
                  <a:pt x="19440" y="15709"/>
                </a:moveTo>
                <a:lnTo>
                  <a:pt x="2160" y="15709"/>
                </a:lnTo>
                <a:lnTo>
                  <a:pt x="2160" y="11782"/>
                </a:lnTo>
                <a:lnTo>
                  <a:pt x="19440" y="11782"/>
                </a:lnTo>
                <a:cubicBezTo>
                  <a:pt x="19440" y="11782"/>
                  <a:pt x="19440" y="15709"/>
                  <a:pt x="19440" y="15709"/>
                </a:cubicBezTo>
                <a:close/>
                <a:moveTo>
                  <a:pt x="19440" y="18655"/>
                </a:moveTo>
                <a:cubicBezTo>
                  <a:pt x="19440" y="19739"/>
                  <a:pt x="17506" y="20618"/>
                  <a:pt x="15120" y="20618"/>
                </a:cubicBezTo>
                <a:lnTo>
                  <a:pt x="6480" y="20618"/>
                </a:lnTo>
                <a:cubicBezTo>
                  <a:pt x="4094" y="20618"/>
                  <a:pt x="2160" y="19739"/>
                  <a:pt x="2160" y="18655"/>
                </a:cubicBezTo>
                <a:lnTo>
                  <a:pt x="2160" y="16691"/>
                </a:lnTo>
                <a:lnTo>
                  <a:pt x="19440" y="16691"/>
                </a:lnTo>
                <a:cubicBezTo>
                  <a:pt x="19440" y="16691"/>
                  <a:pt x="19440" y="18655"/>
                  <a:pt x="19440" y="18655"/>
                </a:cubicBezTo>
                <a:close/>
                <a:moveTo>
                  <a:pt x="8640" y="2945"/>
                </a:moveTo>
                <a:lnTo>
                  <a:pt x="12960" y="2945"/>
                </a:lnTo>
                <a:lnTo>
                  <a:pt x="12960" y="5891"/>
                </a:lnTo>
                <a:lnTo>
                  <a:pt x="8640" y="5891"/>
                </a:lnTo>
                <a:cubicBezTo>
                  <a:pt x="8640" y="5891"/>
                  <a:pt x="8640" y="2945"/>
                  <a:pt x="8640" y="2945"/>
                </a:cubicBezTo>
                <a:close/>
                <a:moveTo>
                  <a:pt x="8640" y="982"/>
                </a:moveTo>
                <a:lnTo>
                  <a:pt x="12960" y="982"/>
                </a:lnTo>
                <a:lnTo>
                  <a:pt x="12960" y="1964"/>
                </a:lnTo>
                <a:lnTo>
                  <a:pt x="8640" y="1964"/>
                </a:lnTo>
                <a:cubicBezTo>
                  <a:pt x="8640" y="1964"/>
                  <a:pt x="8640" y="982"/>
                  <a:pt x="8640" y="982"/>
                </a:cubicBezTo>
                <a:close/>
                <a:moveTo>
                  <a:pt x="15120" y="5891"/>
                </a:moveTo>
                <a:lnTo>
                  <a:pt x="15120" y="982"/>
                </a:lnTo>
                <a:cubicBezTo>
                  <a:pt x="15120" y="440"/>
                  <a:pt x="14152" y="0"/>
                  <a:pt x="12960" y="0"/>
                </a:cubicBezTo>
                <a:lnTo>
                  <a:pt x="8640" y="0"/>
                </a:lnTo>
                <a:cubicBezTo>
                  <a:pt x="7448" y="0"/>
                  <a:pt x="6480" y="440"/>
                  <a:pt x="6480" y="982"/>
                </a:cubicBezTo>
                <a:lnTo>
                  <a:pt x="6480" y="5891"/>
                </a:lnTo>
                <a:cubicBezTo>
                  <a:pt x="2901" y="5891"/>
                  <a:pt x="0" y="7209"/>
                  <a:pt x="0" y="8836"/>
                </a:cubicBezTo>
                <a:lnTo>
                  <a:pt x="0" y="18655"/>
                </a:lnTo>
                <a:cubicBezTo>
                  <a:pt x="0" y="20281"/>
                  <a:pt x="2901" y="21600"/>
                  <a:pt x="6480" y="21600"/>
                </a:cubicBezTo>
                <a:lnTo>
                  <a:pt x="15120" y="21600"/>
                </a:lnTo>
                <a:cubicBezTo>
                  <a:pt x="18698" y="21600"/>
                  <a:pt x="21600" y="20281"/>
                  <a:pt x="21600" y="18655"/>
                </a:cubicBezTo>
                <a:lnTo>
                  <a:pt x="21600" y="8836"/>
                </a:lnTo>
                <a:cubicBezTo>
                  <a:pt x="21600" y="7209"/>
                  <a:pt x="18698" y="5891"/>
                  <a:pt x="15120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6" name="Shape 2751"/>
          <p:cNvSpPr/>
          <p:nvPr/>
        </p:nvSpPr>
        <p:spPr>
          <a:xfrm>
            <a:off x="7867140" y="3829142"/>
            <a:ext cx="177754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114" y="15709"/>
                </a:moveTo>
                <a:cubicBezTo>
                  <a:pt x="12689" y="15709"/>
                  <a:pt x="12343" y="15929"/>
                  <a:pt x="12343" y="16200"/>
                </a:cubicBezTo>
                <a:cubicBezTo>
                  <a:pt x="12343" y="16471"/>
                  <a:pt x="12689" y="16691"/>
                  <a:pt x="13114" y="16691"/>
                </a:cubicBezTo>
                <a:cubicBezTo>
                  <a:pt x="13540" y="16691"/>
                  <a:pt x="13886" y="16471"/>
                  <a:pt x="13886" y="16200"/>
                </a:cubicBezTo>
                <a:cubicBezTo>
                  <a:pt x="13886" y="15929"/>
                  <a:pt x="13540" y="15709"/>
                  <a:pt x="13114" y="15709"/>
                </a:cubicBezTo>
                <a:moveTo>
                  <a:pt x="13886" y="7855"/>
                </a:moveTo>
                <a:cubicBezTo>
                  <a:pt x="13034" y="7855"/>
                  <a:pt x="12343" y="8295"/>
                  <a:pt x="12343" y="8836"/>
                </a:cubicBezTo>
                <a:cubicBezTo>
                  <a:pt x="12343" y="9379"/>
                  <a:pt x="13034" y="9818"/>
                  <a:pt x="13886" y="9818"/>
                </a:cubicBezTo>
                <a:cubicBezTo>
                  <a:pt x="14737" y="9818"/>
                  <a:pt x="15429" y="9379"/>
                  <a:pt x="15429" y="8836"/>
                </a:cubicBezTo>
                <a:cubicBezTo>
                  <a:pt x="15429" y="8295"/>
                  <a:pt x="14737" y="7855"/>
                  <a:pt x="13886" y="7855"/>
                </a:cubicBezTo>
                <a:moveTo>
                  <a:pt x="8486" y="17673"/>
                </a:moveTo>
                <a:cubicBezTo>
                  <a:pt x="8060" y="17673"/>
                  <a:pt x="7714" y="17892"/>
                  <a:pt x="7714" y="18164"/>
                </a:cubicBezTo>
                <a:cubicBezTo>
                  <a:pt x="7714" y="18435"/>
                  <a:pt x="8060" y="18655"/>
                  <a:pt x="8486" y="18655"/>
                </a:cubicBezTo>
                <a:cubicBezTo>
                  <a:pt x="8911" y="18655"/>
                  <a:pt x="9257" y="18435"/>
                  <a:pt x="9257" y="18164"/>
                </a:cubicBezTo>
                <a:cubicBezTo>
                  <a:pt x="9257" y="17892"/>
                  <a:pt x="8911" y="17673"/>
                  <a:pt x="8486" y="17673"/>
                </a:cubicBezTo>
                <a:moveTo>
                  <a:pt x="9257" y="10800"/>
                </a:moveTo>
                <a:cubicBezTo>
                  <a:pt x="9257" y="10258"/>
                  <a:pt x="8566" y="9818"/>
                  <a:pt x="7714" y="9818"/>
                </a:cubicBezTo>
                <a:cubicBezTo>
                  <a:pt x="6863" y="9818"/>
                  <a:pt x="6171" y="10258"/>
                  <a:pt x="6171" y="10800"/>
                </a:cubicBezTo>
                <a:cubicBezTo>
                  <a:pt x="6171" y="11343"/>
                  <a:pt x="6863" y="11782"/>
                  <a:pt x="7714" y="11782"/>
                </a:cubicBezTo>
                <a:cubicBezTo>
                  <a:pt x="8566" y="11782"/>
                  <a:pt x="9257" y="11343"/>
                  <a:pt x="9257" y="10800"/>
                </a:cubicBezTo>
                <a:moveTo>
                  <a:pt x="10029" y="13745"/>
                </a:moveTo>
                <a:cubicBezTo>
                  <a:pt x="9603" y="13745"/>
                  <a:pt x="9257" y="13965"/>
                  <a:pt x="9257" y="14236"/>
                </a:cubicBezTo>
                <a:cubicBezTo>
                  <a:pt x="9257" y="14508"/>
                  <a:pt x="9603" y="14727"/>
                  <a:pt x="10029" y="14727"/>
                </a:cubicBezTo>
                <a:cubicBezTo>
                  <a:pt x="10454" y="14727"/>
                  <a:pt x="10800" y="14508"/>
                  <a:pt x="10800" y="14236"/>
                </a:cubicBezTo>
                <a:cubicBezTo>
                  <a:pt x="10800" y="13965"/>
                  <a:pt x="10454" y="13745"/>
                  <a:pt x="10029" y="13745"/>
                </a:cubicBezTo>
                <a:moveTo>
                  <a:pt x="20057" y="1964"/>
                </a:moveTo>
                <a:lnTo>
                  <a:pt x="1543" y="1964"/>
                </a:lnTo>
                <a:lnTo>
                  <a:pt x="1543" y="982"/>
                </a:lnTo>
                <a:lnTo>
                  <a:pt x="20057" y="982"/>
                </a:lnTo>
                <a:cubicBezTo>
                  <a:pt x="20057" y="982"/>
                  <a:pt x="20057" y="1964"/>
                  <a:pt x="20057" y="1964"/>
                </a:cubicBezTo>
                <a:close/>
                <a:moveTo>
                  <a:pt x="16971" y="4033"/>
                </a:moveTo>
                <a:cubicBezTo>
                  <a:pt x="16079" y="4186"/>
                  <a:pt x="15266" y="4419"/>
                  <a:pt x="14349" y="4691"/>
                </a:cubicBezTo>
                <a:cubicBezTo>
                  <a:pt x="13209" y="5030"/>
                  <a:pt x="11919" y="5413"/>
                  <a:pt x="9994" y="5794"/>
                </a:cubicBezTo>
                <a:cubicBezTo>
                  <a:pt x="8093" y="6170"/>
                  <a:pt x="6167" y="5840"/>
                  <a:pt x="4629" y="5373"/>
                </a:cubicBezTo>
                <a:lnTo>
                  <a:pt x="4629" y="2945"/>
                </a:lnTo>
                <a:lnTo>
                  <a:pt x="16971" y="2945"/>
                </a:lnTo>
                <a:cubicBezTo>
                  <a:pt x="16971" y="2945"/>
                  <a:pt x="16971" y="4033"/>
                  <a:pt x="16971" y="4033"/>
                </a:cubicBezTo>
                <a:close/>
                <a:moveTo>
                  <a:pt x="16971" y="16691"/>
                </a:moveTo>
                <a:cubicBezTo>
                  <a:pt x="16971" y="18860"/>
                  <a:pt x="14208" y="20618"/>
                  <a:pt x="10800" y="20618"/>
                </a:cubicBezTo>
                <a:cubicBezTo>
                  <a:pt x="7391" y="20618"/>
                  <a:pt x="4629" y="18860"/>
                  <a:pt x="4629" y="16691"/>
                </a:cubicBezTo>
                <a:lnTo>
                  <a:pt x="4629" y="6384"/>
                </a:lnTo>
                <a:cubicBezTo>
                  <a:pt x="5722" y="6667"/>
                  <a:pt x="6954" y="6874"/>
                  <a:pt x="8257" y="6874"/>
                </a:cubicBezTo>
                <a:cubicBezTo>
                  <a:pt x="8984" y="6874"/>
                  <a:pt x="9731" y="6811"/>
                  <a:pt x="10481" y="6662"/>
                </a:cubicBezTo>
                <a:cubicBezTo>
                  <a:pt x="12512" y="6261"/>
                  <a:pt x="13914" y="5844"/>
                  <a:pt x="15040" y="5510"/>
                </a:cubicBezTo>
                <a:cubicBezTo>
                  <a:pt x="15760" y="5295"/>
                  <a:pt x="16366" y="5119"/>
                  <a:pt x="16971" y="4989"/>
                </a:cubicBezTo>
                <a:cubicBezTo>
                  <a:pt x="16971" y="4989"/>
                  <a:pt x="16971" y="16691"/>
                  <a:pt x="16971" y="16691"/>
                </a:cubicBezTo>
                <a:close/>
                <a:moveTo>
                  <a:pt x="20057" y="0"/>
                </a:moveTo>
                <a:lnTo>
                  <a:pt x="1543" y="0"/>
                </a:lnTo>
                <a:cubicBezTo>
                  <a:pt x="691" y="0"/>
                  <a:pt x="0" y="440"/>
                  <a:pt x="0" y="982"/>
                </a:cubicBezTo>
                <a:lnTo>
                  <a:pt x="0" y="1964"/>
                </a:lnTo>
                <a:cubicBezTo>
                  <a:pt x="0" y="2506"/>
                  <a:pt x="691" y="2945"/>
                  <a:pt x="1543" y="2945"/>
                </a:cubicBezTo>
                <a:lnTo>
                  <a:pt x="3086" y="2945"/>
                </a:lnTo>
                <a:lnTo>
                  <a:pt x="3086" y="16691"/>
                </a:lnTo>
                <a:cubicBezTo>
                  <a:pt x="3086" y="19402"/>
                  <a:pt x="6539" y="21600"/>
                  <a:pt x="10800" y="21600"/>
                </a:cubicBezTo>
                <a:cubicBezTo>
                  <a:pt x="15061" y="21600"/>
                  <a:pt x="18514" y="19402"/>
                  <a:pt x="18514" y="16691"/>
                </a:cubicBezTo>
                <a:lnTo>
                  <a:pt x="18514" y="2945"/>
                </a:lnTo>
                <a:lnTo>
                  <a:pt x="20057" y="2945"/>
                </a:lnTo>
                <a:cubicBezTo>
                  <a:pt x="20909" y="2945"/>
                  <a:pt x="21600" y="2506"/>
                  <a:pt x="21600" y="1964"/>
                </a:cubicBezTo>
                <a:lnTo>
                  <a:pt x="21600" y="982"/>
                </a:lnTo>
                <a:cubicBezTo>
                  <a:pt x="21600" y="440"/>
                  <a:pt x="20909" y="0"/>
                  <a:pt x="20057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7" name="Shape 2752"/>
          <p:cNvSpPr/>
          <p:nvPr/>
        </p:nvSpPr>
        <p:spPr>
          <a:xfrm>
            <a:off x="8375008" y="382914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00" y="17673"/>
                </a:moveTo>
                <a:cubicBezTo>
                  <a:pt x="12269" y="17673"/>
                  <a:pt x="12000" y="17892"/>
                  <a:pt x="12000" y="18164"/>
                </a:cubicBezTo>
                <a:cubicBezTo>
                  <a:pt x="12000" y="18435"/>
                  <a:pt x="12269" y="18655"/>
                  <a:pt x="12600" y="18655"/>
                </a:cubicBezTo>
                <a:cubicBezTo>
                  <a:pt x="12931" y="18655"/>
                  <a:pt x="13200" y="18435"/>
                  <a:pt x="13200" y="18164"/>
                </a:cubicBezTo>
                <a:cubicBezTo>
                  <a:pt x="13200" y="17892"/>
                  <a:pt x="12931" y="17673"/>
                  <a:pt x="12600" y="17673"/>
                </a:cubicBezTo>
                <a:moveTo>
                  <a:pt x="10800" y="13745"/>
                </a:moveTo>
                <a:cubicBezTo>
                  <a:pt x="10138" y="13745"/>
                  <a:pt x="9600" y="14186"/>
                  <a:pt x="9600" y="14727"/>
                </a:cubicBezTo>
                <a:cubicBezTo>
                  <a:pt x="9600" y="15269"/>
                  <a:pt x="10138" y="15709"/>
                  <a:pt x="10800" y="15709"/>
                </a:cubicBezTo>
                <a:cubicBezTo>
                  <a:pt x="11462" y="15709"/>
                  <a:pt x="12000" y="15269"/>
                  <a:pt x="12000" y="14727"/>
                </a:cubicBezTo>
                <a:cubicBezTo>
                  <a:pt x="12000" y="14186"/>
                  <a:pt x="11462" y="13745"/>
                  <a:pt x="10800" y="13745"/>
                </a:cubicBezTo>
                <a:moveTo>
                  <a:pt x="12600" y="10800"/>
                </a:moveTo>
                <a:cubicBezTo>
                  <a:pt x="12269" y="10800"/>
                  <a:pt x="12000" y="10580"/>
                  <a:pt x="12000" y="10309"/>
                </a:cubicBezTo>
                <a:cubicBezTo>
                  <a:pt x="12000" y="10038"/>
                  <a:pt x="12269" y="9818"/>
                  <a:pt x="12600" y="9818"/>
                </a:cubicBezTo>
                <a:cubicBezTo>
                  <a:pt x="12931" y="9818"/>
                  <a:pt x="13200" y="10038"/>
                  <a:pt x="13200" y="10309"/>
                </a:cubicBezTo>
                <a:cubicBezTo>
                  <a:pt x="13200" y="10580"/>
                  <a:pt x="12931" y="10800"/>
                  <a:pt x="12600" y="10800"/>
                </a:cubicBezTo>
                <a:moveTo>
                  <a:pt x="12600" y="8836"/>
                </a:moveTo>
                <a:cubicBezTo>
                  <a:pt x="11606" y="8836"/>
                  <a:pt x="10800" y="9496"/>
                  <a:pt x="10800" y="10309"/>
                </a:cubicBezTo>
                <a:cubicBezTo>
                  <a:pt x="10800" y="11123"/>
                  <a:pt x="11606" y="11782"/>
                  <a:pt x="12600" y="11782"/>
                </a:cubicBezTo>
                <a:cubicBezTo>
                  <a:pt x="13594" y="11782"/>
                  <a:pt x="14400" y="11123"/>
                  <a:pt x="14400" y="10309"/>
                </a:cubicBezTo>
                <a:cubicBezTo>
                  <a:pt x="14400" y="9496"/>
                  <a:pt x="13594" y="8836"/>
                  <a:pt x="12600" y="8836"/>
                </a:cubicBezTo>
                <a:moveTo>
                  <a:pt x="17760" y="20618"/>
                </a:moveTo>
                <a:lnTo>
                  <a:pt x="3840" y="20618"/>
                </a:lnTo>
                <a:cubicBezTo>
                  <a:pt x="2134" y="19151"/>
                  <a:pt x="1200" y="17248"/>
                  <a:pt x="1200" y="15218"/>
                </a:cubicBezTo>
                <a:cubicBezTo>
                  <a:pt x="1200" y="12593"/>
                  <a:pt x="2796" y="10152"/>
                  <a:pt x="5468" y="8688"/>
                </a:cubicBezTo>
                <a:cubicBezTo>
                  <a:pt x="5800" y="8506"/>
                  <a:pt x="6000" y="8199"/>
                  <a:pt x="6000" y="7872"/>
                </a:cubicBezTo>
                <a:lnTo>
                  <a:pt x="6000" y="6529"/>
                </a:lnTo>
                <a:cubicBezTo>
                  <a:pt x="6729" y="6758"/>
                  <a:pt x="7567" y="6924"/>
                  <a:pt x="8484" y="6924"/>
                </a:cubicBezTo>
                <a:cubicBezTo>
                  <a:pt x="9499" y="6924"/>
                  <a:pt x="10603" y="6723"/>
                  <a:pt x="11748" y="6188"/>
                </a:cubicBezTo>
                <a:cubicBezTo>
                  <a:pt x="13252" y="5485"/>
                  <a:pt x="14575" y="5306"/>
                  <a:pt x="15600" y="5323"/>
                </a:cubicBezTo>
                <a:lnTo>
                  <a:pt x="15600" y="7872"/>
                </a:lnTo>
                <a:cubicBezTo>
                  <a:pt x="15600" y="8199"/>
                  <a:pt x="15800" y="8506"/>
                  <a:pt x="16132" y="8688"/>
                </a:cubicBezTo>
                <a:cubicBezTo>
                  <a:pt x="18804" y="10152"/>
                  <a:pt x="20400" y="12593"/>
                  <a:pt x="20400" y="15218"/>
                </a:cubicBezTo>
                <a:cubicBezTo>
                  <a:pt x="20400" y="17248"/>
                  <a:pt x="19466" y="19151"/>
                  <a:pt x="17760" y="20618"/>
                </a:cubicBezTo>
                <a:moveTo>
                  <a:pt x="15600" y="2945"/>
                </a:moveTo>
                <a:lnTo>
                  <a:pt x="15600" y="4340"/>
                </a:lnTo>
                <a:cubicBezTo>
                  <a:pt x="14391" y="4322"/>
                  <a:pt x="12860" y="4538"/>
                  <a:pt x="11152" y="5336"/>
                </a:cubicBezTo>
                <a:cubicBezTo>
                  <a:pt x="9163" y="6265"/>
                  <a:pt x="7312" y="5965"/>
                  <a:pt x="6000" y="5473"/>
                </a:cubicBezTo>
                <a:lnTo>
                  <a:pt x="6000" y="2945"/>
                </a:lnTo>
                <a:cubicBezTo>
                  <a:pt x="6000" y="2945"/>
                  <a:pt x="15600" y="2945"/>
                  <a:pt x="15600" y="2945"/>
                </a:cubicBezTo>
                <a:close/>
                <a:moveTo>
                  <a:pt x="3600" y="982"/>
                </a:moveTo>
                <a:lnTo>
                  <a:pt x="18000" y="982"/>
                </a:lnTo>
                <a:lnTo>
                  <a:pt x="18000" y="1964"/>
                </a:lnTo>
                <a:lnTo>
                  <a:pt x="3600" y="1964"/>
                </a:lnTo>
                <a:cubicBezTo>
                  <a:pt x="3600" y="1964"/>
                  <a:pt x="3600" y="982"/>
                  <a:pt x="3600" y="982"/>
                </a:cubicBezTo>
                <a:close/>
                <a:moveTo>
                  <a:pt x="16800" y="7872"/>
                </a:moveTo>
                <a:lnTo>
                  <a:pt x="16800" y="2945"/>
                </a:lnTo>
                <a:lnTo>
                  <a:pt x="18000" y="2945"/>
                </a:lnTo>
                <a:cubicBezTo>
                  <a:pt x="18662" y="2945"/>
                  <a:pt x="19200" y="2505"/>
                  <a:pt x="19200" y="1964"/>
                </a:cubicBezTo>
                <a:lnTo>
                  <a:pt x="19200" y="982"/>
                </a:lnTo>
                <a:cubicBezTo>
                  <a:pt x="19200" y="440"/>
                  <a:pt x="18662" y="0"/>
                  <a:pt x="18000" y="0"/>
                </a:cubicBezTo>
                <a:lnTo>
                  <a:pt x="3600" y="0"/>
                </a:lnTo>
                <a:cubicBezTo>
                  <a:pt x="2938" y="0"/>
                  <a:pt x="2400" y="440"/>
                  <a:pt x="2400" y="982"/>
                </a:cubicBezTo>
                <a:lnTo>
                  <a:pt x="2400" y="1964"/>
                </a:lnTo>
                <a:cubicBezTo>
                  <a:pt x="2400" y="2505"/>
                  <a:pt x="2938" y="2945"/>
                  <a:pt x="3600" y="2945"/>
                </a:cubicBezTo>
                <a:lnTo>
                  <a:pt x="4800" y="2945"/>
                </a:lnTo>
                <a:lnTo>
                  <a:pt x="4800" y="7872"/>
                </a:lnTo>
                <a:cubicBezTo>
                  <a:pt x="1906" y="9457"/>
                  <a:pt x="0" y="12155"/>
                  <a:pt x="0" y="15218"/>
                </a:cubicBezTo>
                <a:cubicBezTo>
                  <a:pt x="0" y="17730"/>
                  <a:pt x="1286" y="19991"/>
                  <a:pt x="3342" y="21600"/>
                </a:cubicBezTo>
                <a:lnTo>
                  <a:pt x="18258" y="21600"/>
                </a:lnTo>
                <a:cubicBezTo>
                  <a:pt x="20313" y="19991"/>
                  <a:pt x="21600" y="17730"/>
                  <a:pt x="21600" y="15218"/>
                </a:cubicBezTo>
                <a:cubicBezTo>
                  <a:pt x="21600" y="12155"/>
                  <a:pt x="19693" y="9457"/>
                  <a:pt x="16800" y="7872"/>
                </a:cubicBezTo>
                <a:moveTo>
                  <a:pt x="16200" y="15709"/>
                </a:moveTo>
                <a:cubicBezTo>
                  <a:pt x="15869" y="15709"/>
                  <a:pt x="15600" y="15929"/>
                  <a:pt x="15600" y="16200"/>
                </a:cubicBezTo>
                <a:cubicBezTo>
                  <a:pt x="15600" y="16471"/>
                  <a:pt x="15869" y="16691"/>
                  <a:pt x="16200" y="16691"/>
                </a:cubicBezTo>
                <a:cubicBezTo>
                  <a:pt x="16531" y="16691"/>
                  <a:pt x="16800" y="16471"/>
                  <a:pt x="16800" y="16200"/>
                </a:cubicBezTo>
                <a:cubicBezTo>
                  <a:pt x="16800" y="15929"/>
                  <a:pt x="16531" y="15709"/>
                  <a:pt x="16200" y="15709"/>
                </a:cubicBezTo>
                <a:moveTo>
                  <a:pt x="7800" y="11782"/>
                </a:moveTo>
                <a:cubicBezTo>
                  <a:pt x="7469" y="11782"/>
                  <a:pt x="7200" y="12001"/>
                  <a:pt x="7200" y="12273"/>
                </a:cubicBezTo>
                <a:cubicBezTo>
                  <a:pt x="7200" y="12544"/>
                  <a:pt x="7469" y="12764"/>
                  <a:pt x="7800" y="12764"/>
                </a:cubicBezTo>
                <a:cubicBezTo>
                  <a:pt x="8131" y="12764"/>
                  <a:pt x="8400" y="12544"/>
                  <a:pt x="8400" y="12273"/>
                </a:cubicBezTo>
                <a:cubicBezTo>
                  <a:pt x="8400" y="12001"/>
                  <a:pt x="8131" y="11782"/>
                  <a:pt x="7800" y="11782"/>
                </a:cubicBezTo>
                <a:moveTo>
                  <a:pt x="6000" y="15709"/>
                </a:moveTo>
                <a:cubicBezTo>
                  <a:pt x="5338" y="15709"/>
                  <a:pt x="4800" y="16149"/>
                  <a:pt x="4800" y="16691"/>
                </a:cubicBezTo>
                <a:cubicBezTo>
                  <a:pt x="4800" y="17233"/>
                  <a:pt x="5338" y="17673"/>
                  <a:pt x="6000" y="17673"/>
                </a:cubicBezTo>
                <a:cubicBezTo>
                  <a:pt x="6662" y="17673"/>
                  <a:pt x="7200" y="17233"/>
                  <a:pt x="7200" y="16691"/>
                </a:cubicBezTo>
                <a:cubicBezTo>
                  <a:pt x="7200" y="16149"/>
                  <a:pt x="6662" y="15709"/>
                  <a:pt x="6000" y="157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8" name="Shape 2753"/>
          <p:cNvSpPr/>
          <p:nvPr/>
        </p:nvSpPr>
        <p:spPr>
          <a:xfrm>
            <a:off x="8908269" y="382914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800" y="18655"/>
                </a:moveTo>
                <a:cubicBezTo>
                  <a:pt x="13468" y="18655"/>
                  <a:pt x="13200" y="18874"/>
                  <a:pt x="13200" y="19145"/>
                </a:cubicBezTo>
                <a:cubicBezTo>
                  <a:pt x="13200" y="19417"/>
                  <a:pt x="13468" y="19636"/>
                  <a:pt x="13800" y="19636"/>
                </a:cubicBezTo>
                <a:cubicBezTo>
                  <a:pt x="14132" y="19636"/>
                  <a:pt x="14400" y="19417"/>
                  <a:pt x="14400" y="19145"/>
                </a:cubicBezTo>
                <a:cubicBezTo>
                  <a:pt x="14400" y="18874"/>
                  <a:pt x="14132" y="18655"/>
                  <a:pt x="13800" y="18655"/>
                </a:cubicBezTo>
                <a:moveTo>
                  <a:pt x="10200" y="15709"/>
                </a:moveTo>
                <a:cubicBezTo>
                  <a:pt x="9868" y="15709"/>
                  <a:pt x="9600" y="15490"/>
                  <a:pt x="9600" y="15218"/>
                </a:cubicBezTo>
                <a:cubicBezTo>
                  <a:pt x="9600" y="14947"/>
                  <a:pt x="9868" y="14727"/>
                  <a:pt x="10200" y="14727"/>
                </a:cubicBezTo>
                <a:cubicBezTo>
                  <a:pt x="10532" y="14727"/>
                  <a:pt x="10800" y="14947"/>
                  <a:pt x="10800" y="15218"/>
                </a:cubicBezTo>
                <a:cubicBezTo>
                  <a:pt x="10800" y="15490"/>
                  <a:pt x="10532" y="15709"/>
                  <a:pt x="10200" y="15709"/>
                </a:cubicBezTo>
                <a:moveTo>
                  <a:pt x="10200" y="13745"/>
                </a:moveTo>
                <a:cubicBezTo>
                  <a:pt x="9206" y="13745"/>
                  <a:pt x="8400" y="14405"/>
                  <a:pt x="8400" y="15218"/>
                </a:cubicBezTo>
                <a:cubicBezTo>
                  <a:pt x="8400" y="16031"/>
                  <a:pt x="9206" y="16691"/>
                  <a:pt x="10200" y="16691"/>
                </a:cubicBezTo>
                <a:cubicBezTo>
                  <a:pt x="11194" y="16691"/>
                  <a:pt x="12000" y="16031"/>
                  <a:pt x="12000" y="15218"/>
                </a:cubicBezTo>
                <a:cubicBezTo>
                  <a:pt x="12000" y="14405"/>
                  <a:pt x="11194" y="13745"/>
                  <a:pt x="10200" y="13745"/>
                </a:cubicBezTo>
                <a:moveTo>
                  <a:pt x="15600" y="13745"/>
                </a:moveTo>
                <a:cubicBezTo>
                  <a:pt x="14938" y="13745"/>
                  <a:pt x="14400" y="14186"/>
                  <a:pt x="14400" y="14727"/>
                </a:cubicBezTo>
                <a:cubicBezTo>
                  <a:pt x="14400" y="15269"/>
                  <a:pt x="14938" y="15709"/>
                  <a:pt x="15600" y="15709"/>
                </a:cubicBezTo>
                <a:cubicBezTo>
                  <a:pt x="16262" y="15709"/>
                  <a:pt x="16800" y="15269"/>
                  <a:pt x="16800" y="14727"/>
                </a:cubicBezTo>
                <a:cubicBezTo>
                  <a:pt x="16800" y="14186"/>
                  <a:pt x="16262" y="13745"/>
                  <a:pt x="15600" y="13745"/>
                </a:cubicBezTo>
                <a:moveTo>
                  <a:pt x="14400" y="20618"/>
                </a:moveTo>
                <a:lnTo>
                  <a:pt x="7200" y="20618"/>
                </a:lnTo>
                <a:cubicBezTo>
                  <a:pt x="3892" y="20618"/>
                  <a:pt x="1200" y="18416"/>
                  <a:pt x="1200" y="15709"/>
                </a:cubicBezTo>
                <a:cubicBezTo>
                  <a:pt x="1200" y="13123"/>
                  <a:pt x="2182" y="11620"/>
                  <a:pt x="3320" y="9880"/>
                </a:cubicBezTo>
                <a:cubicBezTo>
                  <a:pt x="3477" y="9639"/>
                  <a:pt x="3636" y="9392"/>
                  <a:pt x="3797" y="9140"/>
                </a:cubicBezTo>
                <a:cubicBezTo>
                  <a:pt x="3905" y="9093"/>
                  <a:pt x="6420" y="8038"/>
                  <a:pt x="9814" y="9625"/>
                </a:cubicBezTo>
                <a:cubicBezTo>
                  <a:pt x="10959" y="10160"/>
                  <a:pt x="12064" y="10360"/>
                  <a:pt x="13079" y="10360"/>
                </a:cubicBezTo>
                <a:cubicBezTo>
                  <a:pt x="15152" y="10360"/>
                  <a:pt x="16846" y="9523"/>
                  <a:pt x="17711" y="8991"/>
                </a:cubicBezTo>
                <a:cubicBezTo>
                  <a:pt x="17902" y="9295"/>
                  <a:pt x="18093" y="9592"/>
                  <a:pt x="18280" y="9880"/>
                </a:cubicBezTo>
                <a:cubicBezTo>
                  <a:pt x="19418" y="11620"/>
                  <a:pt x="20400" y="13123"/>
                  <a:pt x="20400" y="15709"/>
                </a:cubicBezTo>
                <a:cubicBezTo>
                  <a:pt x="20400" y="18416"/>
                  <a:pt x="17708" y="20618"/>
                  <a:pt x="14400" y="20618"/>
                </a:cubicBezTo>
                <a:moveTo>
                  <a:pt x="5967" y="2945"/>
                </a:moveTo>
                <a:lnTo>
                  <a:pt x="15633" y="2945"/>
                </a:lnTo>
                <a:cubicBezTo>
                  <a:pt x="15782" y="5133"/>
                  <a:pt x="16425" y="6735"/>
                  <a:pt x="17180" y="8090"/>
                </a:cubicBezTo>
                <a:cubicBezTo>
                  <a:pt x="16281" y="8690"/>
                  <a:pt x="13509" y="10220"/>
                  <a:pt x="10410" y="8772"/>
                </a:cubicBezTo>
                <a:cubicBezTo>
                  <a:pt x="7921" y="7609"/>
                  <a:pt x="5800" y="7679"/>
                  <a:pt x="4520" y="7912"/>
                </a:cubicBezTo>
                <a:cubicBezTo>
                  <a:pt x="5231" y="6594"/>
                  <a:pt x="5824" y="5037"/>
                  <a:pt x="5967" y="2945"/>
                </a:cubicBezTo>
                <a:moveTo>
                  <a:pt x="3600" y="982"/>
                </a:moveTo>
                <a:lnTo>
                  <a:pt x="18000" y="982"/>
                </a:lnTo>
                <a:lnTo>
                  <a:pt x="18000" y="1964"/>
                </a:lnTo>
                <a:lnTo>
                  <a:pt x="3600" y="1964"/>
                </a:lnTo>
                <a:cubicBezTo>
                  <a:pt x="3600" y="1964"/>
                  <a:pt x="3600" y="982"/>
                  <a:pt x="3600" y="982"/>
                </a:cubicBezTo>
                <a:close/>
                <a:moveTo>
                  <a:pt x="16843" y="2945"/>
                </a:moveTo>
                <a:lnTo>
                  <a:pt x="18000" y="2945"/>
                </a:lnTo>
                <a:cubicBezTo>
                  <a:pt x="18662" y="2945"/>
                  <a:pt x="19200" y="2505"/>
                  <a:pt x="19200" y="1964"/>
                </a:cubicBezTo>
                <a:lnTo>
                  <a:pt x="19200" y="982"/>
                </a:lnTo>
                <a:cubicBezTo>
                  <a:pt x="19200" y="440"/>
                  <a:pt x="18662" y="0"/>
                  <a:pt x="18000" y="0"/>
                </a:cubicBezTo>
                <a:lnTo>
                  <a:pt x="3600" y="0"/>
                </a:lnTo>
                <a:cubicBezTo>
                  <a:pt x="2938" y="0"/>
                  <a:pt x="2400" y="440"/>
                  <a:pt x="2400" y="982"/>
                </a:cubicBezTo>
                <a:lnTo>
                  <a:pt x="2400" y="1964"/>
                </a:lnTo>
                <a:cubicBezTo>
                  <a:pt x="2400" y="2505"/>
                  <a:pt x="2938" y="2945"/>
                  <a:pt x="3600" y="2945"/>
                </a:cubicBezTo>
                <a:lnTo>
                  <a:pt x="4757" y="2945"/>
                </a:lnTo>
                <a:cubicBezTo>
                  <a:pt x="4322" y="8937"/>
                  <a:pt x="0" y="10114"/>
                  <a:pt x="0" y="15709"/>
                </a:cubicBezTo>
                <a:cubicBezTo>
                  <a:pt x="0" y="18962"/>
                  <a:pt x="3224" y="21600"/>
                  <a:pt x="7200" y="21600"/>
                </a:cubicBezTo>
                <a:lnTo>
                  <a:pt x="14400" y="21600"/>
                </a:lnTo>
                <a:cubicBezTo>
                  <a:pt x="18376" y="21600"/>
                  <a:pt x="21600" y="18962"/>
                  <a:pt x="21600" y="15709"/>
                </a:cubicBezTo>
                <a:cubicBezTo>
                  <a:pt x="21600" y="10114"/>
                  <a:pt x="17278" y="8937"/>
                  <a:pt x="16843" y="2945"/>
                </a:cubicBezTo>
                <a:moveTo>
                  <a:pt x="17400" y="11782"/>
                </a:moveTo>
                <a:cubicBezTo>
                  <a:pt x="17068" y="11782"/>
                  <a:pt x="16800" y="12001"/>
                  <a:pt x="16800" y="12273"/>
                </a:cubicBezTo>
                <a:cubicBezTo>
                  <a:pt x="16800" y="12544"/>
                  <a:pt x="17068" y="12764"/>
                  <a:pt x="17400" y="12764"/>
                </a:cubicBezTo>
                <a:cubicBezTo>
                  <a:pt x="17732" y="12764"/>
                  <a:pt x="18000" y="12544"/>
                  <a:pt x="18000" y="12273"/>
                </a:cubicBezTo>
                <a:cubicBezTo>
                  <a:pt x="18000" y="12001"/>
                  <a:pt x="17732" y="11782"/>
                  <a:pt x="17400" y="11782"/>
                </a:cubicBezTo>
                <a:moveTo>
                  <a:pt x="6000" y="10800"/>
                </a:moveTo>
                <a:cubicBezTo>
                  <a:pt x="5338" y="10800"/>
                  <a:pt x="4800" y="11240"/>
                  <a:pt x="4800" y="11782"/>
                </a:cubicBezTo>
                <a:cubicBezTo>
                  <a:pt x="4800" y="12324"/>
                  <a:pt x="5338" y="12764"/>
                  <a:pt x="6000" y="12764"/>
                </a:cubicBezTo>
                <a:cubicBezTo>
                  <a:pt x="6662" y="12764"/>
                  <a:pt x="7200" y="12324"/>
                  <a:pt x="7200" y="11782"/>
                </a:cubicBezTo>
                <a:cubicBezTo>
                  <a:pt x="7200" y="11240"/>
                  <a:pt x="6662" y="10800"/>
                  <a:pt x="6000" y="10800"/>
                </a:cubicBezTo>
                <a:moveTo>
                  <a:pt x="5400" y="16691"/>
                </a:moveTo>
                <a:cubicBezTo>
                  <a:pt x="5068" y="16691"/>
                  <a:pt x="4800" y="16910"/>
                  <a:pt x="4800" y="17182"/>
                </a:cubicBezTo>
                <a:cubicBezTo>
                  <a:pt x="4800" y="17453"/>
                  <a:pt x="5068" y="17673"/>
                  <a:pt x="5400" y="17673"/>
                </a:cubicBezTo>
                <a:cubicBezTo>
                  <a:pt x="5732" y="17673"/>
                  <a:pt x="6000" y="17453"/>
                  <a:pt x="6000" y="17182"/>
                </a:cubicBezTo>
                <a:cubicBezTo>
                  <a:pt x="6000" y="16910"/>
                  <a:pt x="5732" y="16691"/>
                  <a:pt x="5400" y="166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9" name="Shape 2754"/>
          <p:cNvSpPr/>
          <p:nvPr/>
        </p:nvSpPr>
        <p:spPr>
          <a:xfrm>
            <a:off x="9428833" y="3829142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5709"/>
                </a:moveTo>
                <a:cubicBezTo>
                  <a:pt x="10203" y="15709"/>
                  <a:pt x="9720" y="16149"/>
                  <a:pt x="9720" y="16691"/>
                </a:cubicBezTo>
                <a:cubicBezTo>
                  <a:pt x="9720" y="17233"/>
                  <a:pt x="10203" y="17673"/>
                  <a:pt x="10800" y="17673"/>
                </a:cubicBezTo>
                <a:cubicBezTo>
                  <a:pt x="11396" y="17673"/>
                  <a:pt x="11880" y="17233"/>
                  <a:pt x="11880" y="16691"/>
                </a:cubicBezTo>
                <a:cubicBezTo>
                  <a:pt x="11880" y="16149"/>
                  <a:pt x="11396" y="15709"/>
                  <a:pt x="10800" y="15709"/>
                </a:cubicBezTo>
                <a:moveTo>
                  <a:pt x="12960" y="10800"/>
                </a:moveTo>
                <a:cubicBezTo>
                  <a:pt x="12363" y="10800"/>
                  <a:pt x="11880" y="11240"/>
                  <a:pt x="11880" y="11782"/>
                </a:cubicBezTo>
                <a:cubicBezTo>
                  <a:pt x="11880" y="12324"/>
                  <a:pt x="12363" y="12764"/>
                  <a:pt x="12960" y="12764"/>
                </a:cubicBezTo>
                <a:cubicBezTo>
                  <a:pt x="13556" y="12764"/>
                  <a:pt x="14040" y="12324"/>
                  <a:pt x="14040" y="11782"/>
                </a:cubicBezTo>
                <a:cubicBezTo>
                  <a:pt x="14040" y="11240"/>
                  <a:pt x="13556" y="10800"/>
                  <a:pt x="12960" y="10800"/>
                </a:cubicBezTo>
                <a:moveTo>
                  <a:pt x="15660" y="14727"/>
                </a:moveTo>
                <a:cubicBezTo>
                  <a:pt x="15362" y="14727"/>
                  <a:pt x="15120" y="14947"/>
                  <a:pt x="15120" y="15218"/>
                </a:cubicBezTo>
                <a:cubicBezTo>
                  <a:pt x="15120" y="15490"/>
                  <a:pt x="15362" y="15709"/>
                  <a:pt x="15660" y="15709"/>
                </a:cubicBezTo>
                <a:cubicBezTo>
                  <a:pt x="15958" y="15709"/>
                  <a:pt x="16200" y="15490"/>
                  <a:pt x="16200" y="15218"/>
                </a:cubicBezTo>
                <a:cubicBezTo>
                  <a:pt x="16200" y="14947"/>
                  <a:pt x="15958" y="14727"/>
                  <a:pt x="15660" y="14727"/>
                </a:cubicBezTo>
                <a:moveTo>
                  <a:pt x="16740" y="17673"/>
                </a:moveTo>
                <a:cubicBezTo>
                  <a:pt x="16442" y="17673"/>
                  <a:pt x="16200" y="17892"/>
                  <a:pt x="16200" y="18164"/>
                </a:cubicBezTo>
                <a:cubicBezTo>
                  <a:pt x="16200" y="18435"/>
                  <a:pt x="16442" y="18655"/>
                  <a:pt x="16740" y="18655"/>
                </a:cubicBezTo>
                <a:cubicBezTo>
                  <a:pt x="17038" y="18655"/>
                  <a:pt x="17280" y="18435"/>
                  <a:pt x="17280" y="18164"/>
                </a:cubicBezTo>
                <a:cubicBezTo>
                  <a:pt x="17280" y="17892"/>
                  <a:pt x="17038" y="17673"/>
                  <a:pt x="16740" y="17673"/>
                </a:cubicBezTo>
                <a:moveTo>
                  <a:pt x="7020" y="13745"/>
                </a:moveTo>
                <a:cubicBezTo>
                  <a:pt x="6722" y="13745"/>
                  <a:pt x="6480" y="13525"/>
                  <a:pt x="6480" y="13255"/>
                </a:cubicBezTo>
                <a:cubicBezTo>
                  <a:pt x="6480" y="12983"/>
                  <a:pt x="6722" y="12764"/>
                  <a:pt x="7020" y="12764"/>
                </a:cubicBezTo>
                <a:cubicBezTo>
                  <a:pt x="7318" y="12764"/>
                  <a:pt x="7560" y="12983"/>
                  <a:pt x="7560" y="13255"/>
                </a:cubicBezTo>
                <a:cubicBezTo>
                  <a:pt x="7560" y="13525"/>
                  <a:pt x="7318" y="13745"/>
                  <a:pt x="7020" y="13745"/>
                </a:cubicBezTo>
                <a:moveTo>
                  <a:pt x="7020" y="11782"/>
                </a:moveTo>
                <a:cubicBezTo>
                  <a:pt x="6126" y="11782"/>
                  <a:pt x="5400" y="12441"/>
                  <a:pt x="5400" y="13255"/>
                </a:cubicBezTo>
                <a:cubicBezTo>
                  <a:pt x="5400" y="14068"/>
                  <a:pt x="6126" y="14727"/>
                  <a:pt x="7020" y="14727"/>
                </a:cubicBezTo>
                <a:cubicBezTo>
                  <a:pt x="7914" y="14727"/>
                  <a:pt x="8640" y="14068"/>
                  <a:pt x="8640" y="13255"/>
                </a:cubicBezTo>
                <a:cubicBezTo>
                  <a:pt x="8640" y="12441"/>
                  <a:pt x="7914" y="11782"/>
                  <a:pt x="7020" y="11782"/>
                </a:cubicBezTo>
                <a:moveTo>
                  <a:pt x="16200" y="20618"/>
                </a:moveTo>
                <a:lnTo>
                  <a:pt x="5400" y="20618"/>
                </a:lnTo>
                <a:cubicBezTo>
                  <a:pt x="5224" y="20618"/>
                  <a:pt x="1080" y="20574"/>
                  <a:pt x="1080" y="16691"/>
                </a:cubicBezTo>
                <a:cubicBezTo>
                  <a:pt x="1080" y="12965"/>
                  <a:pt x="3149" y="11214"/>
                  <a:pt x="4975" y="9670"/>
                </a:cubicBezTo>
                <a:cubicBezTo>
                  <a:pt x="6031" y="8777"/>
                  <a:pt x="7028" y="7920"/>
                  <a:pt x="7400" y="6808"/>
                </a:cubicBezTo>
                <a:cubicBezTo>
                  <a:pt x="7683" y="6848"/>
                  <a:pt x="7974" y="6878"/>
                  <a:pt x="8279" y="6878"/>
                </a:cubicBezTo>
                <a:cubicBezTo>
                  <a:pt x="9182" y="6878"/>
                  <a:pt x="10166" y="6687"/>
                  <a:pt x="11184" y="6177"/>
                </a:cubicBezTo>
                <a:cubicBezTo>
                  <a:pt x="12256" y="5642"/>
                  <a:pt x="13226" y="5425"/>
                  <a:pt x="14040" y="5367"/>
                </a:cubicBezTo>
                <a:lnTo>
                  <a:pt x="14040" y="5891"/>
                </a:lnTo>
                <a:cubicBezTo>
                  <a:pt x="14040" y="7483"/>
                  <a:pt x="15296" y="8546"/>
                  <a:pt x="16625" y="9670"/>
                </a:cubicBezTo>
                <a:cubicBezTo>
                  <a:pt x="18451" y="11214"/>
                  <a:pt x="20520" y="12965"/>
                  <a:pt x="20520" y="16691"/>
                </a:cubicBezTo>
                <a:cubicBezTo>
                  <a:pt x="20520" y="20474"/>
                  <a:pt x="16637" y="20614"/>
                  <a:pt x="16200" y="20618"/>
                </a:cubicBezTo>
                <a:moveTo>
                  <a:pt x="14040" y="2945"/>
                </a:moveTo>
                <a:lnTo>
                  <a:pt x="14040" y="4432"/>
                </a:lnTo>
                <a:cubicBezTo>
                  <a:pt x="13069" y="4489"/>
                  <a:pt x="11917" y="4734"/>
                  <a:pt x="10654" y="5365"/>
                </a:cubicBezTo>
                <a:cubicBezTo>
                  <a:pt x="9547" y="5920"/>
                  <a:pt x="8485" y="6015"/>
                  <a:pt x="7560" y="5894"/>
                </a:cubicBezTo>
                <a:lnTo>
                  <a:pt x="7560" y="5891"/>
                </a:lnTo>
                <a:lnTo>
                  <a:pt x="7560" y="2945"/>
                </a:lnTo>
                <a:cubicBezTo>
                  <a:pt x="7560" y="2945"/>
                  <a:pt x="14040" y="2945"/>
                  <a:pt x="14040" y="2945"/>
                </a:cubicBezTo>
                <a:close/>
                <a:moveTo>
                  <a:pt x="5400" y="982"/>
                </a:moveTo>
                <a:lnTo>
                  <a:pt x="16200" y="982"/>
                </a:lnTo>
                <a:lnTo>
                  <a:pt x="16200" y="1964"/>
                </a:lnTo>
                <a:lnTo>
                  <a:pt x="5400" y="1964"/>
                </a:lnTo>
                <a:cubicBezTo>
                  <a:pt x="5400" y="1964"/>
                  <a:pt x="5400" y="982"/>
                  <a:pt x="5400" y="982"/>
                </a:cubicBezTo>
                <a:close/>
                <a:moveTo>
                  <a:pt x="15120" y="5891"/>
                </a:moveTo>
                <a:lnTo>
                  <a:pt x="15120" y="2945"/>
                </a:lnTo>
                <a:lnTo>
                  <a:pt x="16200" y="2945"/>
                </a:lnTo>
                <a:cubicBezTo>
                  <a:pt x="16796" y="2945"/>
                  <a:pt x="17280" y="2505"/>
                  <a:pt x="17280" y="1964"/>
                </a:cubicBezTo>
                <a:lnTo>
                  <a:pt x="17280" y="982"/>
                </a:lnTo>
                <a:cubicBezTo>
                  <a:pt x="17280" y="440"/>
                  <a:pt x="16796" y="0"/>
                  <a:pt x="16200" y="0"/>
                </a:cubicBezTo>
                <a:lnTo>
                  <a:pt x="5400" y="0"/>
                </a:lnTo>
                <a:cubicBezTo>
                  <a:pt x="4803" y="0"/>
                  <a:pt x="4320" y="440"/>
                  <a:pt x="4320" y="982"/>
                </a:cubicBezTo>
                <a:lnTo>
                  <a:pt x="4320" y="1964"/>
                </a:lnTo>
                <a:cubicBezTo>
                  <a:pt x="4320" y="2505"/>
                  <a:pt x="4803" y="2945"/>
                  <a:pt x="5400" y="2945"/>
                </a:cubicBezTo>
                <a:lnTo>
                  <a:pt x="6480" y="2945"/>
                </a:lnTo>
                <a:lnTo>
                  <a:pt x="6480" y="5891"/>
                </a:lnTo>
                <a:cubicBezTo>
                  <a:pt x="6480" y="8836"/>
                  <a:pt x="0" y="9818"/>
                  <a:pt x="0" y="16691"/>
                </a:cubicBezTo>
                <a:cubicBezTo>
                  <a:pt x="0" y="21600"/>
                  <a:pt x="5400" y="21600"/>
                  <a:pt x="5400" y="21600"/>
                </a:cubicBezTo>
                <a:lnTo>
                  <a:pt x="16200" y="21600"/>
                </a:lnTo>
                <a:cubicBezTo>
                  <a:pt x="16200" y="21600"/>
                  <a:pt x="21600" y="21600"/>
                  <a:pt x="21600" y="16691"/>
                </a:cubicBezTo>
                <a:cubicBezTo>
                  <a:pt x="21600" y="9818"/>
                  <a:pt x="15120" y="8836"/>
                  <a:pt x="15120" y="5891"/>
                </a:cubicBezTo>
                <a:moveTo>
                  <a:pt x="5940" y="16691"/>
                </a:moveTo>
                <a:cubicBezTo>
                  <a:pt x="5642" y="16691"/>
                  <a:pt x="5400" y="16910"/>
                  <a:pt x="5400" y="17182"/>
                </a:cubicBezTo>
                <a:cubicBezTo>
                  <a:pt x="5400" y="17453"/>
                  <a:pt x="5642" y="17673"/>
                  <a:pt x="5940" y="17673"/>
                </a:cubicBezTo>
                <a:cubicBezTo>
                  <a:pt x="6238" y="17673"/>
                  <a:pt x="6480" y="17453"/>
                  <a:pt x="6480" y="17182"/>
                </a:cubicBezTo>
                <a:cubicBezTo>
                  <a:pt x="6480" y="16910"/>
                  <a:pt x="6238" y="16691"/>
                  <a:pt x="5940" y="166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0" name="Shape 2755"/>
          <p:cNvSpPr/>
          <p:nvPr/>
        </p:nvSpPr>
        <p:spPr>
          <a:xfrm>
            <a:off x="9974791" y="382914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400" y="4909"/>
                </a:moveTo>
                <a:lnTo>
                  <a:pt x="19200" y="4909"/>
                </a:lnTo>
                <a:lnTo>
                  <a:pt x="19200" y="2945"/>
                </a:lnTo>
                <a:cubicBezTo>
                  <a:pt x="19200" y="2674"/>
                  <a:pt x="18932" y="2455"/>
                  <a:pt x="18600" y="2455"/>
                </a:cubicBezTo>
                <a:cubicBezTo>
                  <a:pt x="18268" y="2455"/>
                  <a:pt x="18000" y="2674"/>
                  <a:pt x="18000" y="2945"/>
                </a:cubicBezTo>
                <a:lnTo>
                  <a:pt x="18000" y="4909"/>
                </a:lnTo>
                <a:lnTo>
                  <a:pt x="16800" y="4909"/>
                </a:lnTo>
                <a:lnTo>
                  <a:pt x="16800" y="2945"/>
                </a:lnTo>
                <a:cubicBezTo>
                  <a:pt x="16800" y="2674"/>
                  <a:pt x="16532" y="2455"/>
                  <a:pt x="16200" y="2455"/>
                </a:cubicBezTo>
                <a:cubicBezTo>
                  <a:pt x="15868" y="2455"/>
                  <a:pt x="15600" y="2674"/>
                  <a:pt x="15600" y="2945"/>
                </a:cubicBezTo>
                <a:lnTo>
                  <a:pt x="15600" y="4909"/>
                </a:lnTo>
                <a:lnTo>
                  <a:pt x="14400" y="4909"/>
                </a:lnTo>
                <a:lnTo>
                  <a:pt x="14400" y="2455"/>
                </a:lnTo>
                <a:cubicBezTo>
                  <a:pt x="14400" y="2183"/>
                  <a:pt x="14132" y="1964"/>
                  <a:pt x="13800" y="1964"/>
                </a:cubicBezTo>
                <a:cubicBezTo>
                  <a:pt x="13468" y="1964"/>
                  <a:pt x="13200" y="2183"/>
                  <a:pt x="13200" y="2455"/>
                </a:cubicBezTo>
                <a:lnTo>
                  <a:pt x="13200" y="4909"/>
                </a:lnTo>
                <a:lnTo>
                  <a:pt x="12000" y="4909"/>
                </a:lnTo>
                <a:lnTo>
                  <a:pt x="12000" y="2945"/>
                </a:lnTo>
                <a:cubicBezTo>
                  <a:pt x="12000" y="2674"/>
                  <a:pt x="11732" y="2455"/>
                  <a:pt x="11400" y="2455"/>
                </a:cubicBezTo>
                <a:cubicBezTo>
                  <a:pt x="11068" y="2455"/>
                  <a:pt x="10800" y="2674"/>
                  <a:pt x="10800" y="2945"/>
                </a:cubicBezTo>
                <a:lnTo>
                  <a:pt x="10800" y="4909"/>
                </a:lnTo>
                <a:lnTo>
                  <a:pt x="9600" y="4909"/>
                </a:lnTo>
                <a:lnTo>
                  <a:pt x="9600" y="2455"/>
                </a:lnTo>
                <a:cubicBezTo>
                  <a:pt x="9600" y="2183"/>
                  <a:pt x="9332" y="1964"/>
                  <a:pt x="9000" y="1964"/>
                </a:cubicBezTo>
                <a:cubicBezTo>
                  <a:pt x="8668" y="1964"/>
                  <a:pt x="8400" y="2183"/>
                  <a:pt x="8400" y="2455"/>
                </a:cubicBezTo>
                <a:lnTo>
                  <a:pt x="8400" y="4909"/>
                </a:lnTo>
                <a:lnTo>
                  <a:pt x="6000" y="4909"/>
                </a:lnTo>
                <a:lnTo>
                  <a:pt x="6000" y="2945"/>
                </a:lnTo>
                <a:cubicBezTo>
                  <a:pt x="6000" y="2674"/>
                  <a:pt x="5732" y="2455"/>
                  <a:pt x="5400" y="2455"/>
                </a:cubicBezTo>
                <a:cubicBezTo>
                  <a:pt x="5068" y="2455"/>
                  <a:pt x="4800" y="2674"/>
                  <a:pt x="4800" y="2945"/>
                </a:cubicBezTo>
                <a:lnTo>
                  <a:pt x="4800" y="4909"/>
                </a:lnTo>
                <a:lnTo>
                  <a:pt x="3600" y="4909"/>
                </a:lnTo>
                <a:lnTo>
                  <a:pt x="3600" y="2455"/>
                </a:lnTo>
                <a:cubicBezTo>
                  <a:pt x="3600" y="2183"/>
                  <a:pt x="3332" y="1964"/>
                  <a:pt x="3000" y="1964"/>
                </a:cubicBezTo>
                <a:cubicBezTo>
                  <a:pt x="2668" y="1964"/>
                  <a:pt x="2400" y="2183"/>
                  <a:pt x="2400" y="2455"/>
                </a:cubicBezTo>
                <a:lnTo>
                  <a:pt x="2400" y="4909"/>
                </a:lnTo>
                <a:lnTo>
                  <a:pt x="1200" y="4909"/>
                </a:lnTo>
                <a:lnTo>
                  <a:pt x="1200" y="982"/>
                </a:lnTo>
                <a:lnTo>
                  <a:pt x="20400" y="982"/>
                </a:lnTo>
                <a:cubicBezTo>
                  <a:pt x="20400" y="982"/>
                  <a:pt x="20400" y="4909"/>
                  <a:pt x="20400" y="4909"/>
                </a:cubicBezTo>
                <a:close/>
                <a:moveTo>
                  <a:pt x="20400" y="10309"/>
                </a:moveTo>
                <a:lnTo>
                  <a:pt x="19200" y="10309"/>
                </a:lnTo>
                <a:lnTo>
                  <a:pt x="19200" y="7855"/>
                </a:lnTo>
                <a:cubicBezTo>
                  <a:pt x="19200" y="7583"/>
                  <a:pt x="18932" y="7364"/>
                  <a:pt x="18600" y="7364"/>
                </a:cubicBezTo>
                <a:cubicBezTo>
                  <a:pt x="18268" y="7364"/>
                  <a:pt x="18000" y="7583"/>
                  <a:pt x="18000" y="7855"/>
                </a:cubicBezTo>
                <a:lnTo>
                  <a:pt x="18000" y="10309"/>
                </a:lnTo>
                <a:lnTo>
                  <a:pt x="16800" y="10309"/>
                </a:lnTo>
                <a:lnTo>
                  <a:pt x="16800" y="7364"/>
                </a:lnTo>
                <a:cubicBezTo>
                  <a:pt x="16800" y="7092"/>
                  <a:pt x="16532" y="6873"/>
                  <a:pt x="16200" y="6873"/>
                </a:cubicBezTo>
                <a:cubicBezTo>
                  <a:pt x="15868" y="6873"/>
                  <a:pt x="15600" y="7092"/>
                  <a:pt x="15600" y="7364"/>
                </a:cubicBezTo>
                <a:lnTo>
                  <a:pt x="15600" y="10309"/>
                </a:lnTo>
                <a:lnTo>
                  <a:pt x="14400" y="10309"/>
                </a:lnTo>
                <a:lnTo>
                  <a:pt x="14400" y="7855"/>
                </a:lnTo>
                <a:cubicBezTo>
                  <a:pt x="14400" y="7583"/>
                  <a:pt x="14132" y="7364"/>
                  <a:pt x="13800" y="7364"/>
                </a:cubicBezTo>
                <a:cubicBezTo>
                  <a:pt x="13468" y="7364"/>
                  <a:pt x="13200" y="7583"/>
                  <a:pt x="13200" y="7855"/>
                </a:cubicBezTo>
                <a:lnTo>
                  <a:pt x="13200" y="10309"/>
                </a:lnTo>
                <a:lnTo>
                  <a:pt x="12000" y="10309"/>
                </a:lnTo>
                <a:lnTo>
                  <a:pt x="12000" y="7364"/>
                </a:lnTo>
                <a:cubicBezTo>
                  <a:pt x="12000" y="7092"/>
                  <a:pt x="11732" y="6873"/>
                  <a:pt x="11400" y="6873"/>
                </a:cubicBezTo>
                <a:cubicBezTo>
                  <a:pt x="11068" y="6873"/>
                  <a:pt x="10800" y="7092"/>
                  <a:pt x="10800" y="7364"/>
                </a:cubicBezTo>
                <a:lnTo>
                  <a:pt x="10800" y="10309"/>
                </a:lnTo>
                <a:lnTo>
                  <a:pt x="8400" y="10309"/>
                </a:lnTo>
                <a:lnTo>
                  <a:pt x="8400" y="7855"/>
                </a:lnTo>
                <a:cubicBezTo>
                  <a:pt x="8400" y="7583"/>
                  <a:pt x="8132" y="7364"/>
                  <a:pt x="7800" y="7364"/>
                </a:cubicBezTo>
                <a:cubicBezTo>
                  <a:pt x="7468" y="7364"/>
                  <a:pt x="7200" y="7583"/>
                  <a:pt x="7200" y="7855"/>
                </a:cubicBezTo>
                <a:lnTo>
                  <a:pt x="7200" y="10309"/>
                </a:lnTo>
                <a:lnTo>
                  <a:pt x="6000" y="10309"/>
                </a:lnTo>
                <a:lnTo>
                  <a:pt x="6000" y="7855"/>
                </a:lnTo>
                <a:cubicBezTo>
                  <a:pt x="6000" y="7583"/>
                  <a:pt x="5732" y="7364"/>
                  <a:pt x="5400" y="7364"/>
                </a:cubicBezTo>
                <a:cubicBezTo>
                  <a:pt x="5068" y="7364"/>
                  <a:pt x="4800" y="7583"/>
                  <a:pt x="4800" y="7855"/>
                </a:cubicBezTo>
                <a:lnTo>
                  <a:pt x="4800" y="10309"/>
                </a:lnTo>
                <a:lnTo>
                  <a:pt x="3600" y="10309"/>
                </a:lnTo>
                <a:lnTo>
                  <a:pt x="3600" y="7364"/>
                </a:lnTo>
                <a:cubicBezTo>
                  <a:pt x="3600" y="7092"/>
                  <a:pt x="3332" y="6873"/>
                  <a:pt x="3000" y="6873"/>
                </a:cubicBezTo>
                <a:cubicBezTo>
                  <a:pt x="2668" y="6873"/>
                  <a:pt x="2400" y="7092"/>
                  <a:pt x="2400" y="7364"/>
                </a:cubicBezTo>
                <a:lnTo>
                  <a:pt x="2400" y="10309"/>
                </a:lnTo>
                <a:lnTo>
                  <a:pt x="1200" y="10309"/>
                </a:lnTo>
                <a:lnTo>
                  <a:pt x="1200" y="5891"/>
                </a:lnTo>
                <a:lnTo>
                  <a:pt x="20400" y="5891"/>
                </a:lnTo>
                <a:cubicBezTo>
                  <a:pt x="20400" y="5891"/>
                  <a:pt x="20400" y="10309"/>
                  <a:pt x="20400" y="10309"/>
                </a:cubicBezTo>
                <a:close/>
                <a:moveTo>
                  <a:pt x="20400" y="15709"/>
                </a:moveTo>
                <a:lnTo>
                  <a:pt x="19200" y="15709"/>
                </a:lnTo>
                <a:lnTo>
                  <a:pt x="19200" y="13255"/>
                </a:lnTo>
                <a:cubicBezTo>
                  <a:pt x="19200" y="12983"/>
                  <a:pt x="18932" y="12764"/>
                  <a:pt x="18600" y="12764"/>
                </a:cubicBezTo>
                <a:cubicBezTo>
                  <a:pt x="18268" y="12764"/>
                  <a:pt x="18000" y="12983"/>
                  <a:pt x="18000" y="13255"/>
                </a:cubicBezTo>
                <a:lnTo>
                  <a:pt x="18000" y="15709"/>
                </a:lnTo>
                <a:lnTo>
                  <a:pt x="16800" y="15709"/>
                </a:lnTo>
                <a:lnTo>
                  <a:pt x="16800" y="13255"/>
                </a:lnTo>
                <a:cubicBezTo>
                  <a:pt x="16800" y="12983"/>
                  <a:pt x="16532" y="12764"/>
                  <a:pt x="16200" y="12764"/>
                </a:cubicBezTo>
                <a:cubicBezTo>
                  <a:pt x="15868" y="12764"/>
                  <a:pt x="15600" y="12983"/>
                  <a:pt x="15600" y="13255"/>
                </a:cubicBezTo>
                <a:lnTo>
                  <a:pt x="15600" y="15709"/>
                </a:lnTo>
                <a:lnTo>
                  <a:pt x="13200" y="15709"/>
                </a:lnTo>
                <a:lnTo>
                  <a:pt x="13200" y="13745"/>
                </a:lnTo>
                <a:cubicBezTo>
                  <a:pt x="13200" y="13474"/>
                  <a:pt x="12932" y="13255"/>
                  <a:pt x="12600" y="13255"/>
                </a:cubicBezTo>
                <a:cubicBezTo>
                  <a:pt x="12268" y="13255"/>
                  <a:pt x="12000" y="13474"/>
                  <a:pt x="12000" y="13745"/>
                </a:cubicBezTo>
                <a:lnTo>
                  <a:pt x="12000" y="15709"/>
                </a:lnTo>
                <a:lnTo>
                  <a:pt x="10800" y="15709"/>
                </a:lnTo>
                <a:lnTo>
                  <a:pt x="10800" y="13745"/>
                </a:lnTo>
                <a:cubicBezTo>
                  <a:pt x="10800" y="13474"/>
                  <a:pt x="10532" y="13255"/>
                  <a:pt x="10200" y="13255"/>
                </a:cubicBezTo>
                <a:cubicBezTo>
                  <a:pt x="9868" y="13255"/>
                  <a:pt x="9600" y="13474"/>
                  <a:pt x="9600" y="13745"/>
                </a:cubicBezTo>
                <a:lnTo>
                  <a:pt x="9600" y="15709"/>
                </a:lnTo>
                <a:lnTo>
                  <a:pt x="8400" y="15709"/>
                </a:lnTo>
                <a:lnTo>
                  <a:pt x="8400" y="13255"/>
                </a:lnTo>
                <a:cubicBezTo>
                  <a:pt x="8400" y="12983"/>
                  <a:pt x="8132" y="12764"/>
                  <a:pt x="7800" y="12764"/>
                </a:cubicBezTo>
                <a:cubicBezTo>
                  <a:pt x="7468" y="12764"/>
                  <a:pt x="7200" y="12983"/>
                  <a:pt x="7200" y="13255"/>
                </a:cubicBezTo>
                <a:lnTo>
                  <a:pt x="7200" y="15709"/>
                </a:lnTo>
                <a:lnTo>
                  <a:pt x="6000" y="15709"/>
                </a:lnTo>
                <a:lnTo>
                  <a:pt x="6000" y="13745"/>
                </a:lnTo>
                <a:cubicBezTo>
                  <a:pt x="6000" y="13474"/>
                  <a:pt x="5732" y="13255"/>
                  <a:pt x="5400" y="13255"/>
                </a:cubicBezTo>
                <a:cubicBezTo>
                  <a:pt x="5068" y="13255"/>
                  <a:pt x="4800" y="13474"/>
                  <a:pt x="4800" y="13745"/>
                </a:cubicBezTo>
                <a:lnTo>
                  <a:pt x="4800" y="15709"/>
                </a:lnTo>
                <a:lnTo>
                  <a:pt x="1200" y="15709"/>
                </a:lnTo>
                <a:lnTo>
                  <a:pt x="1200" y="11291"/>
                </a:lnTo>
                <a:lnTo>
                  <a:pt x="20400" y="11291"/>
                </a:lnTo>
                <a:cubicBezTo>
                  <a:pt x="20400" y="11291"/>
                  <a:pt x="20400" y="15709"/>
                  <a:pt x="20400" y="15709"/>
                </a:cubicBezTo>
                <a:close/>
                <a:moveTo>
                  <a:pt x="20400" y="20618"/>
                </a:moveTo>
                <a:lnTo>
                  <a:pt x="19200" y="20618"/>
                </a:lnTo>
                <a:lnTo>
                  <a:pt x="19200" y="18655"/>
                </a:lnTo>
                <a:cubicBezTo>
                  <a:pt x="19200" y="18383"/>
                  <a:pt x="18932" y="18164"/>
                  <a:pt x="18600" y="18164"/>
                </a:cubicBezTo>
                <a:cubicBezTo>
                  <a:pt x="18268" y="18164"/>
                  <a:pt x="18000" y="18383"/>
                  <a:pt x="18000" y="18655"/>
                </a:cubicBezTo>
                <a:lnTo>
                  <a:pt x="18000" y="20618"/>
                </a:lnTo>
                <a:lnTo>
                  <a:pt x="16800" y="20618"/>
                </a:lnTo>
                <a:lnTo>
                  <a:pt x="16800" y="18655"/>
                </a:lnTo>
                <a:cubicBezTo>
                  <a:pt x="16800" y="18383"/>
                  <a:pt x="16532" y="18164"/>
                  <a:pt x="16200" y="18164"/>
                </a:cubicBezTo>
                <a:cubicBezTo>
                  <a:pt x="15868" y="18164"/>
                  <a:pt x="15600" y="18383"/>
                  <a:pt x="15600" y="18655"/>
                </a:cubicBezTo>
                <a:lnTo>
                  <a:pt x="15600" y="20618"/>
                </a:lnTo>
                <a:lnTo>
                  <a:pt x="14400" y="20618"/>
                </a:lnTo>
                <a:lnTo>
                  <a:pt x="14400" y="18164"/>
                </a:lnTo>
                <a:cubicBezTo>
                  <a:pt x="14400" y="17892"/>
                  <a:pt x="14132" y="17673"/>
                  <a:pt x="13800" y="17673"/>
                </a:cubicBezTo>
                <a:cubicBezTo>
                  <a:pt x="13468" y="17673"/>
                  <a:pt x="13200" y="17892"/>
                  <a:pt x="13200" y="18164"/>
                </a:cubicBezTo>
                <a:lnTo>
                  <a:pt x="13200" y="20618"/>
                </a:lnTo>
                <a:lnTo>
                  <a:pt x="10800" y="20618"/>
                </a:lnTo>
                <a:lnTo>
                  <a:pt x="10800" y="18164"/>
                </a:lnTo>
                <a:cubicBezTo>
                  <a:pt x="10800" y="17892"/>
                  <a:pt x="10532" y="17673"/>
                  <a:pt x="10200" y="17673"/>
                </a:cubicBezTo>
                <a:cubicBezTo>
                  <a:pt x="9868" y="17673"/>
                  <a:pt x="9600" y="17892"/>
                  <a:pt x="9600" y="18164"/>
                </a:cubicBezTo>
                <a:lnTo>
                  <a:pt x="9600" y="20618"/>
                </a:lnTo>
                <a:lnTo>
                  <a:pt x="8400" y="20618"/>
                </a:lnTo>
                <a:lnTo>
                  <a:pt x="8400" y="18655"/>
                </a:lnTo>
                <a:cubicBezTo>
                  <a:pt x="8400" y="18383"/>
                  <a:pt x="8132" y="18164"/>
                  <a:pt x="7800" y="18164"/>
                </a:cubicBezTo>
                <a:cubicBezTo>
                  <a:pt x="7468" y="18164"/>
                  <a:pt x="7200" y="18383"/>
                  <a:pt x="7200" y="18655"/>
                </a:cubicBezTo>
                <a:lnTo>
                  <a:pt x="7200" y="20618"/>
                </a:lnTo>
                <a:lnTo>
                  <a:pt x="6000" y="20618"/>
                </a:lnTo>
                <a:lnTo>
                  <a:pt x="6000" y="18164"/>
                </a:lnTo>
                <a:cubicBezTo>
                  <a:pt x="6000" y="17892"/>
                  <a:pt x="5732" y="17673"/>
                  <a:pt x="5400" y="17673"/>
                </a:cubicBezTo>
                <a:cubicBezTo>
                  <a:pt x="5068" y="17673"/>
                  <a:pt x="4800" y="17892"/>
                  <a:pt x="4800" y="18164"/>
                </a:cubicBezTo>
                <a:lnTo>
                  <a:pt x="4800" y="20618"/>
                </a:lnTo>
                <a:lnTo>
                  <a:pt x="3600" y="20618"/>
                </a:lnTo>
                <a:lnTo>
                  <a:pt x="3600" y="18655"/>
                </a:lnTo>
                <a:cubicBezTo>
                  <a:pt x="3600" y="18383"/>
                  <a:pt x="3332" y="18164"/>
                  <a:pt x="3000" y="18164"/>
                </a:cubicBezTo>
                <a:cubicBezTo>
                  <a:pt x="2668" y="18164"/>
                  <a:pt x="2400" y="18383"/>
                  <a:pt x="2400" y="18655"/>
                </a:cubicBezTo>
                <a:lnTo>
                  <a:pt x="2400" y="20618"/>
                </a:lnTo>
                <a:lnTo>
                  <a:pt x="1200" y="20618"/>
                </a:lnTo>
                <a:lnTo>
                  <a:pt x="1200" y="16691"/>
                </a:lnTo>
                <a:lnTo>
                  <a:pt x="20400" y="16691"/>
                </a:lnTo>
                <a:cubicBezTo>
                  <a:pt x="20400" y="16691"/>
                  <a:pt x="20400" y="20618"/>
                  <a:pt x="20400" y="20618"/>
                </a:cubicBezTo>
                <a:close/>
                <a:moveTo>
                  <a:pt x="20400" y="0"/>
                </a:moveTo>
                <a:lnTo>
                  <a:pt x="1200" y="0"/>
                </a:lnTo>
                <a:cubicBezTo>
                  <a:pt x="537" y="0"/>
                  <a:pt x="0" y="440"/>
                  <a:pt x="0" y="982"/>
                </a:cubicBezTo>
                <a:lnTo>
                  <a:pt x="0" y="20618"/>
                </a:lnTo>
                <a:cubicBezTo>
                  <a:pt x="0" y="21160"/>
                  <a:pt x="537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0"/>
                  <a:pt x="21600" y="20618"/>
                </a:cubicBezTo>
                <a:lnTo>
                  <a:pt x="21600" y="982"/>
                </a:lnTo>
                <a:cubicBezTo>
                  <a:pt x="21600" y="440"/>
                  <a:pt x="21062" y="0"/>
                  <a:pt x="204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1" name="Shape 2756"/>
          <p:cNvSpPr/>
          <p:nvPr/>
        </p:nvSpPr>
        <p:spPr>
          <a:xfrm>
            <a:off x="10482659" y="3905322"/>
            <a:ext cx="279328" cy="12696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900" y="19440"/>
                </a:moveTo>
                <a:cubicBezTo>
                  <a:pt x="17951" y="19440"/>
                  <a:pt x="17182" y="17747"/>
                  <a:pt x="17182" y="15660"/>
                </a:cubicBezTo>
                <a:cubicBezTo>
                  <a:pt x="17182" y="14601"/>
                  <a:pt x="17381" y="13647"/>
                  <a:pt x="17700" y="12960"/>
                </a:cubicBezTo>
                <a:lnTo>
                  <a:pt x="3900" y="12960"/>
                </a:lnTo>
                <a:cubicBezTo>
                  <a:pt x="4219" y="13647"/>
                  <a:pt x="4418" y="14601"/>
                  <a:pt x="4418" y="15660"/>
                </a:cubicBezTo>
                <a:cubicBezTo>
                  <a:pt x="4418" y="17747"/>
                  <a:pt x="3649" y="19440"/>
                  <a:pt x="2700" y="19440"/>
                </a:cubicBezTo>
                <a:cubicBezTo>
                  <a:pt x="1751" y="19440"/>
                  <a:pt x="982" y="17747"/>
                  <a:pt x="982" y="15660"/>
                </a:cubicBezTo>
                <a:cubicBezTo>
                  <a:pt x="982" y="13757"/>
                  <a:pt x="1623" y="12199"/>
                  <a:pt x="2455" y="11935"/>
                </a:cubicBezTo>
                <a:lnTo>
                  <a:pt x="2455" y="11880"/>
                </a:lnTo>
                <a:cubicBezTo>
                  <a:pt x="2726" y="11880"/>
                  <a:pt x="2945" y="11397"/>
                  <a:pt x="2945" y="10800"/>
                </a:cubicBezTo>
                <a:cubicBezTo>
                  <a:pt x="2945" y="10203"/>
                  <a:pt x="2726" y="9720"/>
                  <a:pt x="2455" y="9720"/>
                </a:cubicBezTo>
                <a:lnTo>
                  <a:pt x="2455" y="9665"/>
                </a:lnTo>
                <a:cubicBezTo>
                  <a:pt x="1623" y="9401"/>
                  <a:pt x="982" y="7843"/>
                  <a:pt x="982" y="5940"/>
                </a:cubicBezTo>
                <a:cubicBezTo>
                  <a:pt x="982" y="3852"/>
                  <a:pt x="1751" y="2160"/>
                  <a:pt x="2700" y="2160"/>
                </a:cubicBezTo>
                <a:cubicBezTo>
                  <a:pt x="3649" y="2160"/>
                  <a:pt x="4418" y="3852"/>
                  <a:pt x="4418" y="5940"/>
                </a:cubicBezTo>
                <a:cubicBezTo>
                  <a:pt x="4418" y="6999"/>
                  <a:pt x="4219" y="7954"/>
                  <a:pt x="3900" y="8640"/>
                </a:cubicBezTo>
                <a:lnTo>
                  <a:pt x="17700" y="8640"/>
                </a:lnTo>
                <a:cubicBezTo>
                  <a:pt x="17381" y="7954"/>
                  <a:pt x="17182" y="6999"/>
                  <a:pt x="17182" y="5940"/>
                </a:cubicBezTo>
                <a:cubicBezTo>
                  <a:pt x="17182" y="3852"/>
                  <a:pt x="17951" y="2160"/>
                  <a:pt x="18900" y="2160"/>
                </a:cubicBezTo>
                <a:cubicBezTo>
                  <a:pt x="19849" y="2160"/>
                  <a:pt x="20618" y="3852"/>
                  <a:pt x="20618" y="5940"/>
                </a:cubicBezTo>
                <a:cubicBezTo>
                  <a:pt x="20618" y="7843"/>
                  <a:pt x="19977" y="9401"/>
                  <a:pt x="19145" y="9665"/>
                </a:cubicBezTo>
                <a:lnTo>
                  <a:pt x="19145" y="9720"/>
                </a:lnTo>
                <a:cubicBezTo>
                  <a:pt x="18874" y="9720"/>
                  <a:pt x="18655" y="10203"/>
                  <a:pt x="18655" y="10800"/>
                </a:cubicBezTo>
                <a:cubicBezTo>
                  <a:pt x="18655" y="11397"/>
                  <a:pt x="18874" y="11880"/>
                  <a:pt x="19145" y="11880"/>
                </a:cubicBezTo>
                <a:lnTo>
                  <a:pt x="19145" y="11935"/>
                </a:lnTo>
                <a:cubicBezTo>
                  <a:pt x="19977" y="12199"/>
                  <a:pt x="20618" y="13757"/>
                  <a:pt x="20618" y="15660"/>
                </a:cubicBezTo>
                <a:cubicBezTo>
                  <a:pt x="20618" y="17747"/>
                  <a:pt x="19849" y="19440"/>
                  <a:pt x="18900" y="19440"/>
                </a:cubicBezTo>
                <a:moveTo>
                  <a:pt x="20449" y="10800"/>
                </a:moveTo>
                <a:cubicBezTo>
                  <a:pt x="21145" y="9725"/>
                  <a:pt x="21600" y="7950"/>
                  <a:pt x="21600" y="5940"/>
                </a:cubicBezTo>
                <a:cubicBezTo>
                  <a:pt x="21600" y="2660"/>
                  <a:pt x="20391" y="0"/>
                  <a:pt x="18900" y="0"/>
                </a:cubicBezTo>
                <a:cubicBezTo>
                  <a:pt x="17409" y="0"/>
                  <a:pt x="16200" y="2660"/>
                  <a:pt x="16200" y="5940"/>
                </a:cubicBezTo>
                <a:cubicBezTo>
                  <a:pt x="16200" y="6124"/>
                  <a:pt x="16208" y="6301"/>
                  <a:pt x="16215" y="6480"/>
                </a:cubicBezTo>
                <a:lnTo>
                  <a:pt x="5385" y="6480"/>
                </a:lnTo>
                <a:cubicBezTo>
                  <a:pt x="5392" y="6301"/>
                  <a:pt x="5400" y="6124"/>
                  <a:pt x="5400" y="5940"/>
                </a:cubicBezTo>
                <a:cubicBezTo>
                  <a:pt x="5400" y="2660"/>
                  <a:pt x="4191" y="0"/>
                  <a:pt x="2700" y="0"/>
                </a:cubicBezTo>
                <a:cubicBezTo>
                  <a:pt x="1209" y="0"/>
                  <a:pt x="0" y="2660"/>
                  <a:pt x="0" y="5940"/>
                </a:cubicBezTo>
                <a:cubicBezTo>
                  <a:pt x="0" y="7950"/>
                  <a:pt x="455" y="9725"/>
                  <a:pt x="1151" y="10800"/>
                </a:cubicBezTo>
                <a:cubicBezTo>
                  <a:pt x="455" y="11875"/>
                  <a:pt x="0" y="13649"/>
                  <a:pt x="0" y="15660"/>
                </a:cubicBezTo>
                <a:cubicBezTo>
                  <a:pt x="0" y="18940"/>
                  <a:pt x="1209" y="21600"/>
                  <a:pt x="2700" y="21600"/>
                </a:cubicBezTo>
                <a:cubicBezTo>
                  <a:pt x="4191" y="21600"/>
                  <a:pt x="5400" y="18940"/>
                  <a:pt x="5400" y="15660"/>
                </a:cubicBezTo>
                <a:cubicBezTo>
                  <a:pt x="5400" y="15476"/>
                  <a:pt x="5392" y="15298"/>
                  <a:pt x="5385" y="15120"/>
                </a:cubicBezTo>
                <a:lnTo>
                  <a:pt x="16215" y="15120"/>
                </a:lnTo>
                <a:cubicBezTo>
                  <a:pt x="16208" y="15298"/>
                  <a:pt x="16200" y="15476"/>
                  <a:pt x="16200" y="15660"/>
                </a:cubicBezTo>
                <a:cubicBezTo>
                  <a:pt x="16200" y="18940"/>
                  <a:pt x="17409" y="21600"/>
                  <a:pt x="18900" y="21600"/>
                </a:cubicBezTo>
                <a:cubicBezTo>
                  <a:pt x="20391" y="21600"/>
                  <a:pt x="21600" y="18940"/>
                  <a:pt x="21600" y="15660"/>
                </a:cubicBezTo>
                <a:cubicBezTo>
                  <a:pt x="21600" y="13649"/>
                  <a:pt x="21145" y="11875"/>
                  <a:pt x="20449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2" name="Shape 2757"/>
          <p:cNvSpPr/>
          <p:nvPr/>
        </p:nvSpPr>
        <p:spPr>
          <a:xfrm>
            <a:off x="11015919" y="3829142"/>
            <a:ext cx="279399" cy="2794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84" h="21085" extrusionOk="0">
                <a:moveTo>
                  <a:pt x="6690" y="19632"/>
                </a:moveTo>
                <a:cubicBezTo>
                  <a:pt x="6035" y="20288"/>
                  <a:pt x="4973" y="20288"/>
                  <a:pt x="4318" y="19632"/>
                </a:cubicBezTo>
                <a:cubicBezTo>
                  <a:pt x="3731" y="19043"/>
                  <a:pt x="3675" y="18127"/>
                  <a:pt x="4141" y="17471"/>
                </a:cubicBezTo>
                <a:lnTo>
                  <a:pt x="4127" y="17458"/>
                </a:lnTo>
                <a:cubicBezTo>
                  <a:pt x="4237" y="17311"/>
                  <a:pt x="4231" y="17106"/>
                  <a:pt x="4096" y="16973"/>
                </a:cubicBezTo>
                <a:cubicBezTo>
                  <a:pt x="3963" y="16842"/>
                  <a:pt x="3758" y="16835"/>
                  <a:pt x="3610" y="16939"/>
                </a:cubicBezTo>
                <a:lnTo>
                  <a:pt x="3601" y="16931"/>
                </a:lnTo>
                <a:cubicBezTo>
                  <a:pt x="2946" y="17395"/>
                  <a:pt x="2036" y="17338"/>
                  <a:pt x="1449" y="16752"/>
                </a:cubicBezTo>
                <a:cubicBezTo>
                  <a:pt x="794" y="16097"/>
                  <a:pt x="794" y="15035"/>
                  <a:pt x="1449" y="14381"/>
                </a:cubicBezTo>
                <a:cubicBezTo>
                  <a:pt x="2104" y="13726"/>
                  <a:pt x="3166" y="13726"/>
                  <a:pt x="3821" y="14381"/>
                </a:cubicBezTo>
                <a:cubicBezTo>
                  <a:pt x="4110" y="14670"/>
                  <a:pt x="4264" y="15040"/>
                  <a:pt x="4297" y="15418"/>
                </a:cubicBezTo>
                <a:lnTo>
                  <a:pt x="9862" y="9852"/>
                </a:lnTo>
                <a:lnTo>
                  <a:pt x="15417" y="4298"/>
                </a:lnTo>
                <a:cubicBezTo>
                  <a:pt x="15038" y="4264"/>
                  <a:pt x="14669" y="4111"/>
                  <a:pt x="14380" y="3821"/>
                </a:cubicBezTo>
                <a:cubicBezTo>
                  <a:pt x="13725" y="3166"/>
                  <a:pt x="13725" y="2105"/>
                  <a:pt x="14380" y="1450"/>
                </a:cubicBezTo>
                <a:cubicBezTo>
                  <a:pt x="15034" y="795"/>
                  <a:pt x="16096" y="795"/>
                  <a:pt x="16751" y="1450"/>
                </a:cubicBezTo>
                <a:cubicBezTo>
                  <a:pt x="17332" y="2031"/>
                  <a:pt x="17394" y="2932"/>
                  <a:pt x="16943" y="3585"/>
                </a:cubicBezTo>
                <a:lnTo>
                  <a:pt x="16949" y="3592"/>
                </a:lnTo>
                <a:cubicBezTo>
                  <a:pt x="16829" y="3738"/>
                  <a:pt x="16832" y="3953"/>
                  <a:pt x="16971" y="4089"/>
                </a:cubicBezTo>
                <a:cubicBezTo>
                  <a:pt x="17109" y="4225"/>
                  <a:pt x="17323" y="4230"/>
                  <a:pt x="17473" y="4114"/>
                </a:cubicBezTo>
                <a:lnTo>
                  <a:pt x="17487" y="4129"/>
                </a:lnTo>
                <a:cubicBezTo>
                  <a:pt x="18142" y="3675"/>
                  <a:pt x="19047" y="3737"/>
                  <a:pt x="19631" y="4319"/>
                </a:cubicBezTo>
                <a:cubicBezTo>
                  <a:pt x="20287" y="4974"/>
                  <a:pt x="20287" y="6036"/>
                  <a:pt x="19631" y="6691"/>
                </a:cubicBezTo>
                <a:cubicBezTo>
                  <a:pt x="18974" y="7346"/>
                  <a:pt x="17909" y="7346"/>
                  <a:pt x="17253" y="6691"/>
                </a:cubicBezTo>
                <a:cubicBezTo>
                  <a:pt x="16962" y="6400"/>
                  <a:pt x="16807" y="6029"/>
                  <a:pt x="16775" y="5650"/>
                </a:cubicBezTo>
                <a:lnTo>
                  <a:pt x="5650" y="16775"/>
                </a:lnTo>
                <a:cubicBezTo>
                  <a:pt x="6029" y="16808"/>
                  <a:pt x="6400" y="16963"/>
                  <a:pt x="6690" y="17254"/>
                </a:cubicBezTo>
                <a:cubicBezTo>
                  <a:pt x="7344" y="17910"/>
                  <a:pt x="7344" y="18975"/>
                  <a:pt x="6690" y="19632"/>
                </a:cubicBezTo>
                <a:moveTo>
                  <a:pt x="7277" y="16503"/>
                </a:moveTo>
                <a:lnTo>
                  <a:pt x="16501" y="7278"/>
                </a:lnTo>
                <a:cubicBezTo>
                  <a:pt x="16528" y="7307"/>
                  <a:pt x="16545" y="7340"/>
                  <a:pt x="16573" y="7368"/>
                </a:cubicBezTo>
                <a:cubicBezTo>
                  <a:pt x="17605" y="8397"/>
                  <a:pt x="19278" y="8397"/>
                  <a:pt x="20310" y="7368"/>
                </a:cubicBezTo>
                <a:cubicBezTo>
                  <a:pt x="21342" y="6339"/>
                  <a:pt x="21342" y="4671"/>
                  <a:pt x="20310" y="3641"/>
                </a:cubicBezTo>
                <a:cubicBezTo>
                  <a:pt x="19726" y="3059"/>
                  <a:pt x="18937" y="2818"/>
                  <a:pt x="18175" y="2895"/>
                </a:cubicBezTo>
                <a:cubicBezTo>
                  <a:pt x="18250" y="2137"/>
                  <a:pt x="18009" y="1353"/>
                  <a:pt x="17428" y="772"/>
                </a:cubicBezTo>
                <a:cubicBezTo>
                  <a:pt x="16399" y="-257"/>
                  <a:pt x="14731" y="-257"/>
                  <a:pt x="13702" y="772"/>
                </a:cubicBezTo>
                <a:cubicBezTo>
                  <a:pt x="12673" y="1802"/>
                  <a:pt x="12673" y="3470"/>
                  <a:pt x="13702" y="4498"/>
                </a:cubicBezTo>
                <a:cubicBezTo>
                  <a:pt x="13729" y="4526"/>
                  <a:pt x="13763" y="4543"/>
                  <a:pt x="13791" y="4569"/>
                </a:cubicBezTo>
                <a:lnTo>
                  <a:pt x="4568" y="13791"/>
                </a:lnTo>
                <a:cubicBezTo>
                  <a:pt x="4542" y="13763"/>
                  <a:pt x="4526" y="13730"/>
                  <a:pt x="4498" y="13703"/>
                </a:cubicBezTo>
                <a:cubicBezTo>
                  <a:pt x="3469" y="12674"/>
                  <a:pt x="1801" y="12674"/>
                  <a:pt x="772" y="13703"/>
                </a:cubicBezTo>
                <a:cubicBezTo>
                  <a:pt x="-258" y="14732"/>
                  <a:pt x="-258" y="16400"/>
                  <a:pt x="772" y="17429"/>
                </a:cubicBezTo>
                <a:cubicBezTo>
                  <a:pt x="1353" y="18010"/>
                  <a:pt x="2136" y="18251"/>
                  <a:pt x="2895" y="18176"/>
                </a:cubicBezTo>
                <a:cubicBezTo>
                  <a:pt x="2818" y="18938"/>
                  <a:pt x="3058" y="19727"/>
                  <a:pt x="3641" y="20311"/>
                </a:cubicBezTo>
                <a:cubicBezTo>
                  <a:pt x="4670" y="21343"/>
                  <a:pt x="6338" y="21343"/>
                  <a:pt x="7367" y="20311"/>
                </a:cubicBezTo>
                <a:cubicBezTo>
                  <a:pt x="8396" y="19279"/>
                  <a:pt x="8396" y="17606"/>
                  <a:pt x="7367" y="16574"/>
                </a:cubicBezTo>
                <a:cubicBezTo>
                  <a:pt x="7339" y="16546"/>
                  <a:pt x="7306" y="16529"/>
                  <a:pt x="7277" y="16503"/>
                </a:cubicBezTo>
                <a:moveTo>
                  <a:pt x="16558" y="13703"/>
                </a:moveTo>
                <a:cubicBezTo>
                  <a:pt x="16530" y="13731"/>
                  <a:pt x="16513" y="13764"/>
                  <a:pt x="16487" y="13793"/>
                </a:cubicBezTo>
                <a:lnTo>
                  <a:pt x="14254" y="11560"/>
                </a:lnTo>
                <a:cubicBezTo>
                  <a:pt x="14067" y="11391"/>
                  <a:pt x="13780" y="11393"/>
                  <a:pt x="13601" y="11573"/>
                </a:cubicBezTo>
                <a:cubicBezTo>
                  <a:pt x="13421" y="11753"/>
                  <a:pt x="13419" y="12039"/>
                  <a:pt x="13588" y="12226"/>
                </a:cubicBezTo>
                <a:lnTo>
                  <a:pt x="13576" y="12237"/>
                </a:lnTo>
                <a:lnTo>
                  <a:pt x="16759" y="15420"/>
                </a:lnTo>
                <a:cubicBezTo>
                  <a:pt x="16792" y="15041"/>
                  <a:pt x="16947" y="14671"/>
                  <a:pt x="17238" y="14381"/>
                </a:cubicBezTo>
                <a:cubicBezTo>
                  <a:pt x="17895" y="13726"/>
                  <a:pt x="18959" y="13726"/>
                  <a:pt x="19615" y="14381"/>
                </a:cubicBezTo>
                <a:cubicBezTo>
                  <a:pt x="20273" y="15035"/>
                  <a:pt x="20273" y="16097"/>
                  <a:pt x="19615" y="16752"/>
                </a:cubicBezTo>
                <a:cubicBezTo>
                  <a:pt x="19027" y="17339"/>
                  <a:pt x="18112" y="17395"/>
                  <a:pt x="17455" y="16929"/>
                </a:cubicBezTo>
                <a:lnTo>
                  <a:pt x="17442" y="16942"/>
                </a:lnTo>
                <a:cubicBezTo>
                  <a:pt x="17295" y="16832"/>
                  <a:pt x="17090" y="16839"/>
                  <a:pt x="16957" y="16974"/>
                </a:cubicBezTo>
                <a:cubicBezTo>
                  <a:pt x="16826" y="17107"/>
                  <a:pt x="16819" y="17312"/>
                  <a:pt x="16923" y="17460"/>
                </a:cubicBezTo>
                <a:lnTo>
                  <a:pt x="16915" y="17469"/>
                </a:lnTo>
                <a:cubicBezTo>
                  <a:pt x="17379" y="18124"/>
                  <a:pt x="17322" y="19034"/>
                  <a:pt x="16736" y="19621"/>
                </a:cubicBezTo>
                <a:cubicBezTo>
                  <a:pt x="16081" y="20276"/>
                  <a:pt x="15019" y="20276"/>
                  <a:pt x="14365" y="19621"/>
                </a:cubicBezTo>
                <a:cubicBezTo>
                  <a:pt x="13710" y="18966"/>
                  <a:pt x="13710" y="17904"/>
                  <a:pt x="14365" y="17250"/>
                </a:cubicBezTo>
                <a:cubicBezTo>
                  <a:pt x="14654" y="16960"/>
                  <a:pt x="15024" y="16807"/>
                  <a:pt x="15402" y="16773"/>
                </a:cubicBezTo>
                <a:lnTo>
                  <a:pt x="12222" y="13592"/>
                </a:lnTo>
                <a:lnTo>
                  <a:pt x="12218" y="13596"/>
                </a:lnTo>
                <a:cubicBezTo>
                  <a:pt x="12031" y="13427"/>
                  <a:pt x="11744" y="13428"/>
                  <a:pt x="11565" y="13609"/>
                </a:cubicBezTo>
                <a:cubicBezTo>
                  <a:pt x="11385" y="13789"/>
                  <a:pt x="11383" y="14075"/>
                  <a:pt x="11552" y="14262"/>
                </a:cubicBezTo>
                <a:lnTo>
                  <a:pt x="13776" y="16501"/>
                </a:lnTo>
                <a:cubicBezTo>
                  <a:pt x="13748" y="16528"/>
                  <a:pt x="13714" y="16544"/>
                  <a:pt x="13687" y="16572"/>
                </a:cubicBezTo>
                <a:cubicBezTo>
                  <a:pt x="12658" y="17601"/>
                  <a:pt x="12658" y="19269"/>
                  <a:pt x="13687" y="20298"/>
                </a:cubicBezTo>
                <a:cubicBezTo>
                  <a:pt x="14716" y="21328"/>
                  <a:pt x="16384" y="21328"/>
                  <a:pt x="17413" y="20298"/>
                </a:cubicBezTo>
                <a:cubicBezTo>
                  <a:pt x="17994" y="19717"/>
                  <a:pt x="18235" y="18934"/>
                  <a:pt x="18160" y="18175"/>
                </a:cubicBezTo>
                <a:cubicBezTo>
                  <a:pt x="18922" y="18252"/>
                  <a:pt x="19711" y="18011"/>
                  <a:pt x="20295" y="17429"/>
                </a:cubicBezTo>
                <a:cubicBezTo>
                  <a:pt x="21327" y="16400"/>
                  <a:pt x="21327" y="14732"/>
                  <a:pt x="20295" y="13703"/>
                </a:cubicBezTo>
                <a:cubicBezTo>
                  <a:pt x="19263" y="12674"/>
                  <a:pt x="17590" y="12674"/>
                  <a:pt x="16558" y="13703"/>
                </a:cubicBezTo>
                <a:moveTo>
                  <a:pt x="4511" y="7368"/>
                </a:moveTo>
                <a:cubicBezTo>
                  <a:pt x="4539" y="7340"/>
                  <a:pt x="4556" y="7306"/>
                  <a:pt x="4582" y="7278"/>
                </a:cubicBezTo>
                <a:lnTo>
                  <a:pt x="6815" y="9511"/>
                </a:lnTo>
                <a:cubicBezTo>
                  <a:pt x="7002" y="9679"/>
                  <a:pt x="7289" y="9678"/>
                  <a:pt x="7468" y="9498"/>
                </a:cubicBezTo>
                <a:cubicBezTo>
                  <a:pt x="7649" y="9318"/>
                  <a:pt x="7650" y="9031"/>
                  <a:pt x="7481" y="8844"/>
                </a:cubicBezTo>
                <a:lnTo>
                  <a:pt x="7493" y="8833"/>
                </a:lnTo>
                <a:lnTo>
                  <a:pt x="4309" y="5650"/>
                </a:lnTo>
                <a:cubicBezTo>
                  <a:pt x="4277" y="6029"/>
                  <a:pt x="4122" y="6400"/>
                  <a:pt x="3831" y="6691"/>
                </a:cubicBezTo>
                <a:cubicBezTo>
                  <a:pt x="3175" y="7346"/>
                  <a:pt x="2110" y="7346"/>
                  <a:pt x="1453" y="6691"/>
                </a:cubicBezTo>
                <a:cubicBezTo>
                  <a:pt x="797" y="6036"/>
                  <a:pt x="797" y="4974"/>
                  <a:pt x="1453" y="4319"/>
                </a:cubicBezTo>
                <a:cubicBezTo>
                  <a:pt x="2042" y="3732"/>
                  <a:pt x="2957" y="3676"/>
                  <a:pt x="3614" y="4142"/>
                </a:cubicBezTo>
                <a:lnTo>
                  <a:pt x="3627" y="4128"/>
                </a:lnTo>
                <a:cubicBezTo>
                  <a:pt x="3774" y="4238"/>
                  <a:pt x="3979" y="4232"/>
                  <a:pt x="4112" y="4097"/>
                </a:cubicBezTo>
                <a:cubicBezTo>
                  <a:pt x="4243" y="3963"/>
                  <a:pt x="4250" y="3759"/>
                  <a:pt x="4146" y="3610"/>
                </a:cubicBezTo>
                <a:lnTo>
                  <a:pt x="4154" y="3602"/>
                </a:lnTo>
                <a:cubicBezTo>
                  <a:pt x="3690" y="2947"/>
                  <a:pt x="3746" y="2036"/>
                  <a:pt x="4333" y="1450"/>
                </a:cubicBezTo>
                <a:cubicBezTo>
                  <a:pt x="4988" y="795"/>
                  <a:pt x="6050" y="795"/>
                  <a:pt x="6705" y="1450"/>
                </a:cubicBezTo>
                <a:cubicBezTo>
                  <a:pt x="7359" y="2105"/>
                  <a:pt x="7359" y="3166"/>
                  <a:pt x="6705" y="3821"/>
                </a:cubicBezTo>
                <a:cubicBezTo>
                  <a:pt x="6415" y="4111"/>
                  <a:pt x="6046" y="4264"/>
                  <a:pt x="5667" y="4298"/>
                </a:cubicBezTo>
                <a:lnTo>
                  <a:pt x="8847" y="7478"/>
                </a:lnTo>
                <a:lnTo>
                  <a:pt x="8851" y="7475"/>
                </a:lnTo>
                <a:cubicBezTo>
                  <a:pt x="9038" y="7644"/>
                  <a:pt x="9325" y="7642"/>
                  <a:pt x="9504" y="7462"/>
                </a:cubicBezTo>
                <a:cubicBezTo>
                  <a:pt x="9684" y="7282"/>
                  <a:pt x="9686" y="6995"/>
                  <a:pt x="9517" y="6808"/>
                </a:cubicBezTo>
                <a:lnTo>
                  <a:pt x="7293" y="4569"/>
                </a:lnTo>
                <a:cubicBezTo>
                  <a:pt x="7321" y="4543"/>
                  <a:pt x="7355" y="4526"/>
                  <a:pt x="7382" y="4498"/>
                </a:cubicBezTo>
                <a:cubicBezTo>
                  <a:pt x="8411" y="3470"/>
                  <a:pt x="8411" y="1802"/>
                  <a:pt x="7382" y="772"/>
                </a:cubicBezTo>
                <a:cubicBezTo>
                  <a:pt x="6353" y="-257"/>
                  <a:pt x="4685" y="-257"/>
                  <a:pt x="3656" y="772"/>
                </a:cubicBezTo>
                <a:cubicBezTo>
                  <a:pt x="3075" y="1353"/>
                  <a:pt x="2834" y="2137"/>
                  <a:pt x="2909" y="2895"/>
                </a:cubicBezTo>
                <a:cubicBezTo>
                  <a:pt x="2147" y="2818"/>
                  <a:pt x="1358" y="3059"/>
                  <a:pt x="774" y="3641"/>
                </a:cubicBezTo>
                <a:cubicBezTo>
                  <a:pt x="-258" y="4671"/>
                  <a:pt x="-258" y="6339"/>
                  <a:pt x="774" y="7368"/>
                </a:cubicBezTo>
                <a:cubicBezTo>
                  <a:pt x="1806" y="8397"/>
                  <a:pt x="3479" y="8397"/>
                  <a:pt x="4511" y="736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3" name="Shape 2758"/>
          <p:cNvSpPr/>
          <p:nvPr/>
        </p:nvSpPr>
        <p:spPr>
          <a:xfrm>
            <a:off x="6216570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982" y="6873"/>
                </a:moveTo>
                <a:lnTo>
                  <a:pt x="14727" y="6873"/>
                </a:lnTo>
                <a:lnTo>
                  <a:pt x="14727" y="8836"/>
                </a:lnTo>
                <a:lnTo>
                  <a:pt x="982" y="8836"/>
                </a:lnTo>
                <a:cubicBezTo>
                  <a:pt x="982" y="8836"/>
                  <a:pt x="982" y="6873"/>
                  <a:pt x="982" y="6873"/>
                </a:cubicBezTo>
                <a:close/>
                <a:moveTo>
                  <a:pt x="982" y="9818"/>
                </a:moveTo>
                <a:lnTo>
                  <a:pt x="14727" y="9818"/>
                </a:lnTo>
                <a:cubicBezTo>
                  <a:pt x="15269" y="9818"/>
                  <a:pt x="15709" y="9378"/>
                  <a:pt x="15709" y="8836"/>
                </a:cubicBezTo>
                <a:lnTo>
                  <a:pt x="15709" y="6873"/>
                </a:lnTo>
                <a:cubicBezTo>
                  <a:pt x="15709" y="6331"/>
                  <a:pt x="15269" y="5891"/>
                  <a:pt x="14727" y="5891"/>
                </a:cubicBez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8836"/>
                </a:lnTo>
                <a:cubicBezTo>
                  <a:pt x="0" y="9378"/>
                  <a:pt x="440" y="9818"/>
                  <a:pt x="982" y="9818"/>
                </a:cubicBezTo>
                <a:moveTo>
                  <a:pt x="14727" y="20618"/>
                </a:moveTo>
                <a:lnTo>
                  <a:pt x="982" y="20618"/>
                </a:lnTo>
                <a:lnTo>
                  <a:pt x="982" y="18655"/>
                </a:lnTo>
                <a:lnTo>
                  <a:pt x="14727" y="18655"/>
                </a:lnTo>
                <a:cubicBezTo>
                  <a:pt x="14727" y="18655"/>
                  <a:pt x="14727" y="20618"/>
                  <a:pt x="14727" y="20618"/>
                </a:cubicBezTo>
                <a:close/>
                <a:moveTo>
                  <a:pt x="14727" y="17673"/>
                </a:moveTo>
                <a:lnTo>
                  <a:pt x="982" y="17673"/>
                </a:lnTo>
                <a:cubicBezTo>
                  <a:pt x="440" y="17673"/>
                  <a:pt x="0" y="18113"/>
                  <a:pt x="0" y="18655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14727" y="21600"/>
                </a:lnTo>
                <a:cubicBezTo>
                  <a:pt x="15269" y="21600"/>
                  <a:pt x="15709" y="21160"/>
                  <a:pt x="15709" y="20618"/>
                </a:cubicBezTo>
                <a:lnTo>
                  <a:pt x="15709" y="18655"/>
                </a:lnTo>
                <a:cubicBezTo>
                  <a:pt x="15709" y="18113"/>
                  <a:pt x="15269" y="17673"/>
                  <a:pt x="14727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4" name="Shape 2759"/>
          <p:cNvSpPr/>
          <p:nvPr/>
        </p:nvSpPr>
        <p:spPr>
          <a:xfrm>
            <a:off x="6749831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3927" y="6873"/>
                </a:moveTo>
                <a:lnTo>
                  <a:pt x="17673" y="6873"/>
                </a:lnTo>
                <a:lnTo>
                  <a:pt x="17673" y="8836"/>
                </a:lnTo>
                <a:lnTo>
                  <a:pt x="3927" y="8836"/>
                </a:lnTo>
                <a:cubicBezTo>
                  <a:pt x="3927" y="8836"/>
                  <a:pt x="3927" y="6873"/>
                  <a:pt x="3927" y="6873"/>
                </a:cubicBezTo>
                <a:close/>
                <a:moveTo>
                  <a:pt x="17673" y="9818"/>
                </a:moveTo>
                <a:cubicBezTo>
                  <a:pt x="18215" y="9818"/>
                  <a:pt x="18655" y="9378"/>
                  <a:pt x="18655" y="8836"/>
                </a:cubicBezTo>
                <a:lnTo>
                  <a:pt x="18655" y="6873"/>
                </a:lnTo>
                <a:cubicBezTo>
                  <a:pt x="18655" y="6331"/>
                  <a:pt x="18215" y="5891"/>
                  <a:pt x="17673" y="5891"/>
                </a:cubicBezTo>
                <a:lnTo>
                  <a:pt x="3927" y="5891"/>
                </a:lnTo>
                <a:cubicBezTo>
                  <a:pt x="3385" y="5891"/>
                  <a:pt x="2945" y="6331"/>
                  <a:pt x="2945" y="6873"/>
                </a:cubicBezTo>
                <a:lnTo>
                  <a:pt x="2945" y="8836"/>
                </a:lnTo>
                <a:cubicBezTo>
                  <a:pt x="2945" y="9378"/>
                  <a:pt x="3385" y="9818"/>
                  <a:pt x="3927" y="9818"/>
                </a:cubicBezTo>
                <a:cubicBezTo>
                  <a:pt x="3927" y="9818"/>
                  <a:pt x="17673" y="9818"/>
                  <a:pt x="17673" y="9818"/>
                </a:cubicBezTo>
                <a:close/>
                <a:moveTo>
                  <a:pt x="17673" y="20618"/>
                </a:moveTo>
                <a:lnTo>
                  <a:pt x="3927" y="20618"/>
                </a:lnTo>
                <a:lnTo>
                  <a:pt x="3927" y="18655"/>
                </a:lnTo>
                <a:lnTo>
                  <a:pt x="17673" y="18655"/>
                </a:lnTo>
                <a:cubicBezTo>
                  <a:pt x="17673" y="18655"/>
                  <a:pt x="17673" y="20618"/>
                  <a:pt x="17673" y="20618"/>
                </a:cubicBezTo>
                <a:close/>
                <a:moveTo>
                  <a:pt x="17673" y="17673"/>
                </a:moveTo>
                <a:lnTo>
                  <a:pt x="3927" y="17673"/>
                </a:lnTo>
                <a:cubicBezTo>
                  <a:pt x="3385" y="17673"/>
                  <a:pt x="2945" y="18113"/>
                  <a:pt x="2945" y="18655"/>
                </a:cubicBezTo>
                <a:lnTo>
                  <a:pt x="2945" y="20618"/>
                </a:lnTo>
                <a:cubicBezTo>
                  <a:pt x="2945" y="21160"/>
                  <a:pt x="3385" y="21600"/>
                  <a:pt x="3927" y="21600"/>
                </a:cubicBezTo>
                <a:lnTo>
                  <a:pt x="17673" y="21600"/>
                </a:lnTo>
                <a:cubicBezTo>
                  <a:pt x="18215" y="21600"/>
                  <a:pt x="18655" y="21160"/>
                  <a:pt x="18655" y="20618"/>
                </a:cubicBezTo>
                <a:lnTo>
                  <a:pt x="18655" y="18655"/>
                </a:lnTo>
                <a:cubicBezTo>
                  <a:pt x="18655" y="18113"/>
                  <a:pt x="18215" y="17673"/>
                  <a:pt x="17673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5" name="Shape 2760"/>
          <p:cNvSpPr/>
          <p:nvPr/>
        </p:nvSpPr>
        <p:spPr>
          <a:xfrm>
            <a:off x="7283092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20618" y="8836"/>
                </a:moveTo>
                <a:lnTo>
                  <a:pt x="6873" y="8836"/>
                </a:lnTo>
                <a:lnTo>
                  <a:pt x="6873" y="6873"/>
                </a:lnTo>
                <a:lnTo>
                  <a:pt x="20618" y="6873"/>
                </a:lnTo>
                <a:cubicBezTo>
                  <a:pt x="20618" y="6873"/>
                  <a:pt x="20618" y="8836"/>
                  <a:pt x="20618" y="8836"/>
                </a:cubicBezTo>
                <a:close/>
                <a:moveTo>
                  <a:pt x="20618" y="5891"/>
                </a:moveTo>
                <a:lnTo>
                  <a:pt x="6873" y="5891"/>
                </a:lnTo>
                <a:cubicBezTo>
                  <a:pt x="6331" y="5891"/>
                  <a:pt x="5891" y="6331"/>
                  <a:pt x="5891" y="6873"/>
                </a:cubicBezTo>
                <a:lnTo>
                  <a:pt x="5891" y="8836"/>
                </a:lnTo>
                <a:cubicBezTo>
                  <a:pt x="5891" y="9378"/>
                  <a:pt x="6331" y="9818"/>
                  <a:pt x="6873" y="9818"/>
                </a:cubicBezTo>
                <a:lnTo>
                  <a:pt x="20618" y="9818"/>
                </a:lnTo>
                <a:cubicBezTo>
                  <a:pt x="21160" y="9818"/>
                  <a:pt x="21600" y="9378"/>
                  <a:pt x="21600" y="8836"/>
                </a:cubicBezTo>
                <a:lnTo>
                  <a:pt x="21600" y="6873"/>
                </a:lnTo>
                <a:cubicBezTo>
                  <a:pt x="21600" y="6331"/>
                  <a:pt x="21160" y="5891"/>
                  <a:pt x="20618" y="5891"/>
                </a:cubicBezTo>
                <a:moveTo>
                  <a:pt x="20618" y="20618"/>
                </a:moveTo>
                <a:lnTo>
                  <a:pt x="6873" y="20618"/>
                </a:lnTo>
                <a:lnTo>
                  <a:pt x="6873" y="18655"/>
                </a:lnTo>
                <a:lnTo>
                  <a:pt x="20618" y="18655"/>
                </a:lnTo>
                <a:cubicBezTo>
                  <a:pt x="20618" y="18655"/>
                  <a:pt x="20618" y="20618"/>
                  <a:pt x="20618" y="20618"/>
                </a:cubicBezTo>
                <a:close/>
                <a:moveTo>
                  <a:pt x="20618" y="17673"/>
                </a:moveTo>
                <a:lnTo>
                  <a:pt x="6873" y="17673"/>
                </a:lnTo>
                <a:cubicBezTo>
                  <a:pt x="6331" y="17673"/>
                  <a:pt x="5891" y="18113"/>
                  <a:pt x="5891" y="18655"/>
                </a:cubicBezTo>
                <a:lnTo>
                  <a:pt x="5891" y="20618"/>
                </a:lnTo>
                <a:cubicBezTo>
                  <a:pt x="5891" y="21160"/>
                  <a:pt x="6331" y="21600"/>
                  <a:pt x="6873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18655"/>
                </a:lnTo>
                <a:cubicBezTo>
                  <a:pt x="21600" y="18113"/>
                  <a:pt x="21160" y="17673"/>
                  <a:pt x="20618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6" name="Shape 2761"/>
          <p:cNvSpPr/>
          <p:nvPr/>
        </p:nvSpPr>
        <p:spPr>
          <a:xfrm>
            <a:off x="7816353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4727"/>
                </a:moveTo>
                <a:lnTo>
                  <a:pt x="982" y="14727"/>
                </a:lnTo>
                <a:lnTo>
                  <a:pt x="982" y="12764"/>
                </a:lnTo>
                <a:lnTo>
                  <a:pt x="20618" y="12764"/>
                </a:lnTo>
                <a:cubicBezTo>
                  <a:pt x="20618" y="12764"/>
                  <a:pt x="20618" y="14727"/>
                  <a:pt x="20618" y="14727"/>
                </a:cubicBezTo>
                <a:close/>
                <a:moveTo>
                  <a:pt x="20618" y="11782"/>
                </a:moveTo>
                <a:lnTo>
                  <a:pt x="982" y="11782"/>
                </a:lnTo>
                <a:cubicBezTo>
                  <a:pt x="440" y="11782"/>
                  <a:pt x="0" y="12222"/>
                  <a:pt x="0" y="12764"/>
                </a:cubicBezTo>
                <a:lnTo>
                  <a:pt x="0" y="14727"/>
                </a:lnTo>
                <a:cubicBezTo>
                  <a:pt x="0" y="15270"/>
                  <a:pt x="440" y="15709"/>
                  <a:pt x="982" y="15709"/>
                </a:cubicBezTo>
                <a:lnTo>
                  <a:pt x="20618" y="15709"/>
                </a:lnTo>
                <a:cubicBezTo>
                  <a:pt x="21160" y="15709"/>
                  <a:pt x="21600" y="15270"/>
                  <a:pt x="21600" y="14727"/>
                </a:cubicBezTo>
                <a:lnTo>
                  <a:pt x="21600" y="12764"/>
                </a:lnTo>
                <a:cubicBezTo>
                  <a:pt x="21600" y="12222"/>
                  <a:pt x="21160" y="11782"/>
                  <a:pt x="20618" y="11782"/>
                </a:cubicBezTo>
                <a:moveTo>
                  <a:pt x="20618" y="8836"/>
                </a:moveTo>
                <a:lnTo>
                  <a:pt x="982" y="8836"/>
                </a:lnTo>
                <a:lnTo>
                  <a:pt x="982" y="6873"/>
                </a:lnTo>
                <a:lnTo>
                  <a:pt x="20618" y="6873"/>
                </a:lnTo>
                <a:cubicBezTo>
                  <a:pt x="20618" y="6873"/>
                  <a:pt x="20618" y="8836"/>
                  <a:pt x="20618" y="8836"/>
                </a:cubicBezTo>
                <a:close/>
                <a:moveTo>
                  <a:pt x="20618" y="5891"/>
                </a:moveTo>
                <a:lnTo>
                  <a:pt x="982" y="5891"/>
                </a:lnTo>
                <a:cubicBezTo>
                  <a:pt x="440" y="5891"/>
                  <a:pt x="0" y="6331"/>
                  <a:pt x="0" y="6873"/>
                </a:cubicBezTo>
                <a:lnTo>
                  <a:pt x="0" y="8836"/>
                </a:lnTo>
                <a:cubicBezTo>
                  <a:pt x="0" y="9378"/>
                  <a:pt x="440" y="9818"/>
                  <a:pt x="982" y="9818"/>
                </a:cubicBezTo>
                <a:lnTo>
                  <a:pt x="20618" y="9818"/>
                </a:lnTo>
                <a:cubicBezTo>
                  <a:pt x="21160" y="9818"/>
                  <a:pt x="21600" y="9378"/>
                  <a:pt x="21600" y="8836"/>
                </a:cubicBezTo>
                <a:lnTo>
                  <a:pt x="21600" y="6873"/>
                </a:lnTo>
                <a:cubicBezTo>
                  <a:pt x="21600" y="6331"/>
                  <a:pt x="21160" y="5891"/>
                  <a:pt x="20618" y="5891"/>
                </a:cubicBezTo>
                <a:moveTo>
                  <a:pt x="20618" y="2945"/>
                </a:moveTo>
                <a:lnTo>
                  <a:pt x="982" y="2945"/>
                </a:lnTo>
                <a:lnTo>
                  <a:pt x="982" y="982"/>
                </a:lnTo>
                <a:lnTo>
                  <a:pt x="20618" y="982"/>
                </a:lnTo>
                <a:cubicBezTo>
                  <a:pt x="20618" y="982"/>
                  <a:pt x="20618" y="2945"/>
                  <a:pt x="20618" y="2945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440"/>
                  <a:pt x="0" y="982"/>
                </a:cubicBezTo>
                <a:lnTo>
                  <a:pt x="0" y="2945"/>
                </a:lnTo>
                <a:cubicBezTo>
                  <a:pt x="0" y="3487"/>
                  <a:pt x="440" y="3927"/>
                  <a:pt x="982" y="3927"/>
                </a:cubicBezTo>
                <a:lnTo>
                  <a:pt x="20618" y="3927"/>
                </a:lnTo>
                <a:cubicBezTo>
                  <a:pt x="21160" y="3927"/>
                  <a:pt x="21600" y="3487"/>
                  <a:pt x="21600" y="2945"/>
                </a:cubicBezTo>
                <a:lnTo>
                  <a:pt x="21600" y="982"/>
                </a:lnTo>
                <a:cubicBezTo>
                  <a:pt x="21600" y="440"/>
                  <a:pt x="21160" y="0"/>
                  <a:pt x="20618" y="0"/>
                </a:cubicBezTo>
                <a:moveTo>
                  <a:pt x="20618" y="20618"/>
                </a:moveTo>
                <a:lnTo>
                  <a:pt x="982" y="20618"/>
                </a:lnTo>
                <a:lnTo>
                  <a:pt x="982" y="18655"/>
                </a:lnTo>
                <a:lnTo>
                  <a:pt x="20618" y="18655"/>
                </a:lnTo>
                <a:cubicBezTo>
                  <a:pt x="20618" y="18655"/>
                  <a:pt x="20618" y="20618"/>
                  <a:pt x="20618" y="20618"/>
                </a:cubicBezTo>
                <a:close/>
                <a:moveTo>
                  <a:pt x="20618" y="17673"/>
                </a:moveTo>
                <a:lnTo>
                  <a:pt x="982" y="17673"/>
                </a:lnTo>
                <a:cubicBezTo>
                  <a:pt x="440" y="17673"/>
                  <a:pt x="0" y="18113"/>
                  <a:pt x="0" y="18655"/>
                </a:cubicBezTo>
                <a:lnTo>
                  <a:pt x="0" y="20618"/>
                </a:lnTo>
                <a:cubicBezTo>
                  <a:pt x="0" y="21160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1160"/>
                  <a:pt x="21600" y="20618"/>
                </a:cubicBezTo>
                <a:lnTo>
                  <a:pt x="21600" y="18655"/>
                </a:lnTo>
                <a:cubicBezTo>
                  <a:pt x="21600" y="18113"/>
                  <a:pt x="21160" y="17673"/>
                  <a:pt x="20618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7" name="Shape 2762"/>
          <p:cNvSpPr/>
          <p:nvPr/>
        </p:nvSpPr>
        <p:spPr>
          <a:xfrm>
            <a:off x="8349614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982"/>
                </a:moveTo>
                <a:cubicBezTo>
                  <a:pt x="19520" y="982"/>
                  <a:pt x="20618" y="2081"/>
                  <a:pt x="20618" y="3436"/>
                </a:cubicBezTo>
                <a:cubicBezTo>
                  <a:pt x="20618" y="4792"/>
                  <a:pt x="19520" y="5891"/>
                  <a:pt x="18164" y="5891"/>
                </a:cubicBezTo>
                <a:cubicBezTo>
                  <a:pt x="16808" y="5891"/>
                  <a:pt x="15709" y="4792"/>
                  <a:pt x="15709" y="3436"/>
                </a:cubicBezTo>
                <a:cubicBezTo>
                  <a:pt x="15709" y="2081"/>
                  <a:pt x="16808" y="982"/>
                  <a:pt x="18164" y="982"/>
                </a:cubicBezTo>
                <a:moveTo>
                  <a:pt x="18164" y="6873"/>
                </a:moveTo>
                <a:cubicBezTo>
                  <a:pt x="20062" y="6873"/>
                  <a:pt x="21600" y="5334"/>
                  <a:pt x="21600" y="3436"/>
                </a:cubicBezTo>
                <a:cubicBezTo>
                  <a:pt x="21600" y="1538"/>
                  <a:pt x="20062" y="0"/>
                  <a:pt x="18164" y="0"/>
                </a:cubicBezTo>
                <a:cubicBezTo>
                  <a:pt x="16266" y="0"/>
                  <a:pt x="14727" y="1538"/>
                  <a:pt x="14727" y="3436"/>
                </a:cubicBezTo>
                <a:cubicBezTo>
                  <a:pt x="14727" y="5334"/>
                  <a:pt x="16266" y="6873"/>
                  <a:pt x="18164" y="6873"/>
                </a:cubicBezTo>
                <a:moveTo>
                  <a:pt x="18164" y="3927"/>
                </a:moveTo>
                <a:lnTo>
                  <a:pt x="18655" y="3927"/>
                </a:lnTo>
                <a:cubicBezTo>
                  <a:pt x="18925" y="3927"/>
                  <a:pt x="19145" y="3708"/>
                  <a:pt x="19145" y="3436"/>
                </a:cubicBezTo>
                <a:cubicBezTo>
                  <a:pt x="19145" y="3165"/>
                  <a:pt x="18925" y="2945"/>
                  <a:pt x="18655" y="2945"/>
                </a:cubicBezTo>
                <a:lnTo>
                  <a:pt x="18655" y="2455"/>
                </a:lnTo>
                <a:cubicBezTo>
                  <a:pt x="18655" y="2183"/>
                  <a:pt x="18434" y="1964"/>
                  <a:pt x="18164" y="1964"/>
                </a:cubicBezTo>
                <a:cubicBezTo>
                  <a:pt x="17893" y="1964"/>
                  <a:pt x="17673" y="2183"/>
                  <a:pt x="17673" y="2455"/>
                </a:cubicBezTo>
                <a:lnTo>
                  <a:pt x="17673" y="3436"/>
                </a:lnTo>
                <a:cubicBezTo>
                  <a:pt x="17673" y="3708"/>
                  <a:pt x="17893" y="3927"/>
                  <a:pt x="18164" y="3927"/>
                </a:cubicBezTo>
                <a:moveTo>
                  <a:pt x="9818" y="11782"/>
                </a:moveTo>
                <a:lnTo>
                  <a:pt x="4909" y="11782"/>
                </a:lnTo>
                <a:lnTo>
                  <a:pt x="4909" y="8836"/>
                </a:lnTo>
                <a:lnTo>
                  <a:pt x="9818" y="8836"/>
                </a:lnTo>
                <a:cubicBezTo>
                  <a:pt x="9818" y="8836"/>
                  <a:pt x="9818" y="11782"/>
                  <a:pt x="9818" y="11782"/>
                </a:cubicBezTo>
                <a:close/>
                <a:moveTo>
                  <a:pt x="21109" y="12764"/>
                </a:moveTo>
                <a:lnTo>
                  <a:pt x="11291" y="12764"/>
                </a:lnTo>
                <a:cubicBezTo>
                  <a:pt x="11562" y="12764"/>
                  <a:pt x="11782" y="12544"/>
                  <a:pt x="11782" y="12273"/>
                </a:cubicBezTo>
                <a:cubicBezTo>
                  <a:pt x="11782" y="12001"/>
                  <a:pt x="11562" y="11782"/>
                  <a:pt x="11291" y="11782"/>
                </a:cubicBezTo>
                <a:lnTo>
                  <a:pt x="10800" y="11782"/>
                </a:lnTo>
                <a:lnTo>
                  <a:pt x="10800" y="8836"/>
                </a:lnTo>
                <a:cubicBezTo>
                  <a:pt x="10800" y="8295"/>
                  <a:pt x="10360" y="7855"/>
                  <a:pt x="9818" y="7855"/>
                </a:cubicBezTo>
                <a:lnTo>
                  <a:pt x="4909" y="7855"/>
                </a:lnTo>
                <a:cubicBezTo>
                  <a:pt x="4367" y="7855"/>
                  <a:pt x="3927" y="8295"/>
                  <a:pt x="3927" y="8836"/>
                </a:cubicBezTo>
                <a:lnTo>
                  <a:pt x="3927" y="11782"/>
                </a:lnTo>
                <a:lnTo>
                  <a:pt x="3436" y="11782"/>
                </a:lnTo>
                <a:cubicBezTo>
                  <a:pt x="3166" y="11782"/>
                  <a:pt x="2945" y="12001"/>
                  <a:pt x="2945" y="12273"/>
                </a:cubicBezTo>
                <a:cubicBezTo>
                  <a:pt x="2945" y="12544"/>
                  <a:pt x="3166" y="12764"/>
                  <a:pt x="3436" y="12764"/>
                </a:cubicBezTo>
                <a:lnTo>
                  <a:pt x="491" y="12764"/>
                </a:lnTo>
                <a:cubicBezTo>
                  <a:pt x="220" y="12764"/>
                  <a:pt x="0" y="12983"/>
                  <a:pt x="0" y="13255"/>
                </a:cubicBezTo>
                <a:cubicBezTo>
                  <a:pt x="0" y="13526"/>
                  <a:pt x="220" y="13745"/>
                  <a:pt x="491" y="13745"/>
                </a:cubicBezTo>
                <a:lnTo>
                  <a:pt x="2945" y="13745"/>
                </a:lnTo>
                <a:lnTo>
                  <a:pt x="2945" y="21109"/>
                </a:lnTo>
                <a:cubicBezTo>
                  <a:pt x="2945" y="21380"/>
                  <a:pt x="3166" y="21600"/>
                  <a:pt x="3436" y="21600"/>
                </a:cubicBezTo>
                <a:cubicBezTo>
                  <a:pt x="3707" y="21600"/>
                  <a:pt x="3927" y="21380"/>
                  <a:pt x="3927" y="21109"/>
                </a:cubicBezTo>
                <a:lnTo>
                  <a:pt x="3927" y="13745"/>
                </a:lnTo>
                <a:lnTo>
                  <a:pt x="17673" y="13745"/>
                </a:lnTo>
                <a:lnTo>
                  <a:pt x="17673" y="21109"/>
                </a:lnTo>
                <a:cubicBezTo>
                  <a:pt x="17673" y="21380"/>
                  <a:pt x="17893" y="21600"/>
                  <a:pt x="18164" y="21600"/>
                </a:cubicBezTo>
                <a:cubicBezTo>
                  <a:pt x="18434" y="21600"/>
                  <a:pt x="18655" y="21380"/>
                  <a:pt x="18655" y="21109"/>
                </a:cubicBezTo>
                <a:lnTo>
                  <a:pt x="18655" y="13745"/>
                </a:lnTo>
                <a:lnTo>
                  <a:pt x="21109" y="13745"/>
                </a:lnTo>
                <a:cubicBezTo>
                  <a:pt x="21380" y="13745"/>
                  <a:pt x="21600" y="13526"/>
                  <a:pt x="21600" y="13255"/>
                </a:cubicBezTo>
                <a:cubicBezTo>
                  <a:pt x="21600" y="12983"/>
                  <a:pt x="21380" y="12764"/>
                  <a:pt x="21109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8" name="Shape 2763"/>
          <p:cNvSpPr/>
          <p:nvPr/>
        </p:nvSpPr>
        <p:spPr>
          <a:xfrm>
            <a:off x="8882875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79" y="7008"/>
                </a:moveTo>
                <a:cubicBezTo>
                  <a:pt x="20006" y="12260"/>
                  <a:pt x="12624" y="19436"/>
                  <a:pt x="10800" y="20538"/>
                </a:cubicBezTo>
                <a:cubicBezTo>
                  <a:pt x="8976" y="19436"/>
                  <a:pt x="1594" y="12260"/>
                  <a:pt x="1021" y="7001"/>
                </a:cubicBezTo>
                <a:cubicBezTo>
                  <a:pt x="1021" y="7001"/>
                  <a:pt x="982" y="6718"/>
                  <a:pt x="982" y="6382"/>
                </a:cubicBezTo>
                <a:cubicBezTo>
                  <a:pt x="982" y="3405"/>
                  <a:pt x="3404" y="982"/>
                  <a:pt x="6382" y="982"/>
                </a:cubicBezTo>
                <a:cubicBezTo>
                  <a:pt x="7780" y="982"/>
                  <a:pt x="9107" y="1518"/>
                  <a:pt x="10120" y="2491"/>
                </a:cubicBezTo>
                <a:lnTo>
                  <a:pt x="10585" y="2939"/>
                </a:lnTo>
                <a:lnTo>
                  <a:pt x="8836" y="6873"/>
                </a:lnTo>
                <a:lnTo>
                  <a:pt x="11291" y="9818"/>
                </a:lnTo>
                <a:lnTo>
                  <a:pt x="9327" y="14236"/>
                </a:lnTo>
                <a:lnTo>
                  <a:pt x="10800" y="16691"/>
                </a:lnTo>
                <a:lnTo>
                  <a:pt x="10432" y="14236"/>
                </a:lnTo>
                <a:lnTo>
                  <a:pt x="12365" y="9542"/>
                </a:lnTo>
                <a:lnTo>
                  <a:pt x="10002" y="6781"/>
                </a:lnTo>
                <a:lnTo>
                  <a:pt x="12069" y="2007"/>
                </a:lnTo>
                <a:cubicBezTo>
                  <a:pt x="12984" y="1345"/>
                  <a:pt x="14076" y="982"/>
                  <a:pt x="15218" y="982"/>
                </a:cubicBezTo>
                <a:cubicBezTo>
                  <a:pt x="18196" y="982"/>
                  <a:pt x="20618" y="3405"/>
                  <a:pt x="20618" y="6382"/>
                </a:cubicBezTo>
                <a:cubicBezTo>
                  <a:pt x="20618" y="6725"/>
                  <a:pt x="20579" y="7008"/>
                  <a:pt x="20579" y="7008"/>
                </a:cubicBezTo>
                <a:moveTo>
                  <a:pt x="21600" y="6382"/>
                </a:moveTo>
                <a:cubicBezTo>
                  <a:pt x="21600" y="2857"/>
                  <a:pt x="18743" y="0"/>
                  <a:pt x="15218" y="0"/>
                </a:cubicBezTo>
                <a:cubicBezTo>
                  <a:pt x="13502" y="0"/>
                  <a:pt x="11947" y="681"/>
                  <a:pt x="10800" y="1783"/>
                </a:cubicBezTo>
                <a:cubicBezTo>
                  <a:pt x="9653" y="681"/>
                  <a:pt x="8098" y="0"/>
                  <a:pt x="6382" y="0"/>
                </a:cubicBezTo>
                <a:cubicBezTo>
                  <a:pt x="2857" y="0"/>
                  <a:pt x="0" y="2857"/>
                  <a:pt x="0" y="6382"/>
                </a:cubicBezTo>
                <a:cubicBezTo>
                  <a:pt x="0" y="6792"/>
                  <a:pt x="65" y="7282"/>
                  <a:pt x="45" y="7115"/>
                </a:cubicBezTo>
                <a:cubicBezTo>
                  <a:pt x="733" y="13419"/>
                  <a:pt x="9855" y="21600"/>
                  <a:pt x="10800" y="21600"/>
                </a:cubicBezTo>
                <a:cubicBezTo>
                  <a:pt x="11745" y="21600"/>
                  <a:pt x="20867" y="13419"/>
                  <a:pt x="21555" y="7115"/>
                </a:cubicBezTo>
                <a:cubicBezTo>
                  <a:pt x="21536" y="7282"/>
                  <a:pt x="21600" y="6792"/>
                  <a:pt x="21600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9" name="Shape 2764"/>
          <p:cNvSpPr/>
          <p:nvPr/>
        </p:nvSpPr>
        <p:spPr>
          <a:xfrm>
            <a:off x="9416136" y="4375100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588" y="6611"/>
                </a:moveTo>
                <a:cubicBezTo>
                  <a:pt x="20587" y="6619"/>
                  <a:pt x="20587" y="6627"/>
                  <a:pt x="20586" y="6635"/>
                </a:cubicBezTo>
                <a:cubicBezTo>
                  <a:pt x="20585" y="6640"/>
                  <a:pt x="20582" y="6674"/>
                  <a:pt x="20581" y="6680"/>
                </a:cubicBezTo>
                <a:cubicBezTo>
                  <a:pt x="20107" y="11287"/>
                  <a:pt x="14607" y="17428"/>
                  <a:pt x="12595" y="19086"/>
                </a:cubicBezTo>
                <a:lnTo>
                  <a:pt x="11905" y="15660"/>
                </a:lnTo>
                <a:lnTo>
                  <a:pt x="13960" y="10631"/>
                </a:lnTo>
                <a:lnTo>
                  <a:pt x="11429" y="7425"/>
                </a:lnTo>
                <a:lnTo>
                  <a:pt x="12699" y="2550"/>
                </a:lnTo>
                <a:cubicBezTo>
                  <a:pt x="12708" y="2540"/>
                  <a:pt x="12713" y="2534"/>
                  <a:pt x="12723" y="2524"/>
                </a:cubicBezTo>
                <a:cubicBezTo>
                  <a:pt x="13572" y="1625"/>
                  <a:pt x="14916" y="1080"/>
                  <a:pt x="16088" y="1080"/>
                </a:cubicBezTo>
                <a:cubicBezTo>
                  <a:pt x="18586" y="1080"/>
                  <a:pt x="20618" y="3315"/>
                  <a:pt x="20618" y="6063"/>
                </a:cubicBezTo>
                <a:cubicBezTo>
                  <a:pt x="20618" y="6262"/>
                  <a:pt x="20598" y="6506"/>
                  <a:pt x="20588" y="6611"/>
                </a:cubicBezTo>
                <a:moveTo>
                  <a:pt x="21600" y="6063"/>
                </a:moveTo>
                <a:cubicBezTo>
                  <a:pt x="21600" y="2715"/>
                  <a:pt x="19132" y="0"/>
                  <a:pt x="16088" y="0"/>
                </a:cubicBezTo>
                <a:cubicBezTo>
                  <a:pt x="14607" y="0"/>
                  <a:pt x="12974" y="748"/>
                  <a:pt x="11983" y="1794"/>
                </a:cubicBezTo>
                <a:lnTo>
                  <a:pt x="11985" y="1802"/>
                </a:lnTo>
                <a:cubicBezTo>
                  <a:pt x="11900" y="1871"/>
                  <a:pt x="11839" y="1965"/>
                  <a:pt x="11809" y="2079"/>
                </a:cubicBezTo>
                <a:lnTo>
                  <a:pt x="11797" y="2076"/>
                </a:lnTo>
                <a:lnTo>
                  <a:pt x="10309" y="7560"/>
                </a:lnTo>
                <a:lnTo>
                  <a:pt x="12764" y="10800"/>
                </a:lnTo>
                <a:lnTo>
                  <a:pt x="10800" y="15660"/>
                </a:lnTo>
                <a:lnTo>
                  <a:pt x="11797" y="20098"/>
                </a:lnTo>
                <a:lnTo>
                  <a:pt x="11803" y="20097"/>
                </a:lnTo>
                <a:cubicBezTo>
                  <a:pt x="11853" y="20337"/>
                  <a:pt x="12039" y="20520"/>
                  <a:pt x="12273" y="20520"/>
                </a:cubicBezTo>
                <a:cubicBezTo>
                  <a:pt x="12410" y="20520"/>
                  <a:pt x="12534" y="20457"/>
                  <a:pt x="12623" y="20357"/>
                </a:cubicBezTo>
                <a:cubicBezTo>
                  <a:pt x="14361" y="19225"/>
                  <a:pt x="20995" y="12270"/>
                  <a:pt x="21558" y="6787"/>
                </a:cubicBezTo>
                <a:lnTo>
                  <a:pt x="21558" y="6791"/>
                </a:lnTo>
                <a:cubicBezTo>
                  <a:pt x="21559" y="6791"/>
                  <a:pt x="21600" y="6399"/>
                  <a:pt x="21600" y="6063"/>
                </a:cubicBezTo>
                <a:moveTo>
                  <a:pt x="1019" y="7760"/>
                </a:moveTo>
                <a:cubicBezTo>
                  <a:pt x="1018" y="7754"/>
                  <a:pt x="1015" y="7720"/>
                  <a:pt x="1014" y="7715"/>
                </a:cubicBezTo>
                <a:cubicBezTo>
                  <a:pt x="1013" y="7707"/>
                  <a:pt x="1013" y="7699"/>
                  <a:pt x="1012" y="7691"/>
                </a:cubicBezTo>
                <a:cubicBezTo>
                  <a:pt x="1002" y="7586"/>
                  <a:pt x="982" y="7342"/>
                  <a:pt x="982" y="7143"/>
                </a:cubicBezTo>
                <a:cubicBezTo>
                  <a:pt x="982" y="4395"/>
                  <a:pt x="3014" y="2160"/>
                  <a:pt x="5512" y="2160"/>
                </a:cubicBezTo>
                <a:cubicBezTo>
                  <a:pt x="6634" y="2160"/>
                  <a:pt x="7908" y="2664"/>
                  <a:pt x="8760" y="3495"/>
                </a:cubicBezTo>
                <a:lnTo>
                  <a:pt x="7364" y="8640"/>
                </a:lnTo>
                <a:lnTo>
                  <a:pt x="9818" y="11880"/>
                </a:lnTo>
                <a:lnTo>
                  <a:pt x="7855" y="16740"/>
                </a:lnTo>
                <a:lnTo>
                  <a:pt x="8531" y="19752"/>
                </a:lnTo>
                <a:cubicBezTo>
                  <a:pt x="6242" y="17649"/>
                  <a:pt x="1459" y="12041"/>
                  <a:pt x="1019" y="7760"/>
                </a:cubicBezTo>
                <a:moveTo>
                  <a:pt x="9803" y="20925"/>
                </a:moveTo>
                <a:lnTo>
                  <a:pt x="8959" y="16740"/>
                </a:lnTo>
                <a:lnTo>
                  <a:pt x="11015" y="11711"/>
                </a:lnTo>
                <a:lnTo>
                  <a:pt x="8484" y="8505"/>
                </a:lnTo>
                <a:lnTo>
                  <a:pt x="9799" y="3457"/>
                </a:lnTo>
                <a:lnTo>
                  <a:pt x="9791" y="3454"/>
                </a:lnTo>
                <a:cubicBezTo>
                  <a:pt x="9804" y="3407"/>
                  <a:pt x="9818" y="3360"/>
                  <a:pt x="9818" y="3308"/>
                </a:cubicBezTo>
                <a:cubicBezTo>
                  <a:pt x="9818" y="3130"/>
                  <a:pt x="9736" y="2981"/>
                  <a:pt x="9615" y="2882"/>
                </a:cubicBezTo>
                <a:lnTo>
                  <a:pt x="9617" y="2874"/>
                </a:lnTo>
                <a:cubicBezTo>
                  <a:pt x="8626" y="1827"/>
                  <a:pt x="6993" y="1080"/>
                  <a:pt x="5512" y="1080"/>
                </a:cubicBezTo>
                <a:cubicBezTo>
                  <a:pt x="2468" y="1080"/>
                  <a:pt x="0" y="3795"/>
                  <a:pt x="0" y="7143"/>
                </a:cubicBezTo>
                <a:cubicBezTo>
                  <a:pt x="0" y="7479"/>
                  <a:pt x="41" y="7871"/>
                  <a:pt x="42" y="7871"/>
                </a:cubicBezTo>
                <a:lnTo>
                  <a:pt x="42" y="7867"/>
                </a:lnTo>
                <a:cubicBezTo>
                  <a:pt x="605" y="13350"/>
                  <a:pt x="7239" y="20305"/>
                  <a:pt x="8977" y="21437"/>
                </a:cubicBezTo>
                <a:cubicBezTo>
                  <a:pt x="9066" y="21537"/>
                  <a:pt x="9190" y="21600"/>
                  <a:pt x="9327" y="21600"/>
                </a:cubicBezTo>
                <a:cubicBezTo>
                  <a:pt x="9599" y="21600"/>
                  <a:pt x="9818" y="21358"/>
                  <a:pt x="9818" y="21060"/>
                </a:cubicBezTo>
                <a:cubicBezTo>
                  <a:pt x="9818" y="21013"/>
                  <a:pt x="9804" y="20971"/>
                  <a:pt x="9794" y="20927"/>
                </a:cubicBezTo>
                <a:cubicBezTo>
                  <a:pt x="9794" y="20927"/>
                  <a:pt x="9803" y="20925"/>
                  <a:pt x="9803" y="2092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0" name="Shape 2765"/>
          <p:cNvSpPr/>
          <p:nvPr/>
        </p:nvSpPr>
        <p:spPr>
          <a:xfrm>
            <a:off x="9949398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82" y="12764"/>
                </a:moveTo>
                <a:cubicBezTo>
                  <a:pt x="11510" y="12764"/>
                  <a:pt x="11291" y="12984"/>
                  <a:pt x="11291" y="13255"/>
                </a:cubicBezTo>
                <a:cubicBezTo>
                  <a:pt x="11291" y="13526"/>
                  <a:pt x="11510" y="13745"/>
                  <a:pt x="11782" y="13745"/>
                </a:cubicBezTo>
                <a:cubicBezTo>
                  <a:pt x="12053" y="13745"/>
                  <a:pt x="12273" y="13526"/>
                  <a:pt x="12273" y="13255"/>
                </a:cubicBezTo>
                <a:cubicBezTo>
                  <a:pt x="12273" y="12984"/>
                  <a:pt x="12053" y="12764"/>
                  <a:pt x="11782" y="12764"/>
                </a:cubicBezTo>
                <a:moveTo>
                  <a:pt x="14727" y="10800"/>
                </a:moveTo>
                <a:cubicBezTo>
                  <a:pt x="14999" y="10800"/>
                  <a:pt x="15218" y="10580"/>
                  <a:pt x="15218" y="10309"/>
                </a:cubicBezTo>
                <a:cubicBezTo>
                  <a:pt x="15218" y="10038"/>
                  <a:pt x="14999" y="9818"/>
                  <a:pt x="14727" y="9818"/>
                </a:cubicBezTo>
                <a:cubicBezTo>
                  <a:pt x="14456" y="9818"/>
                  <a:pt x="14236" y="10038"/>
                  <a:pt x="14236" y="10309"/>
                </a:cubicBezTo>
                <a:cubicBezTo>
                  <a:pt x="14236" y="10580"/>
                  <a:pt x="14456" y="10800"/>
                  <a:pt x="14727" y="10800"/>
                </a:cubicBezTo>
                <a:moveTo>
                  <a:pt x="19913" y="7150"/>
                </a:moveTo>
                <a:lnTo>
                  <a:pt x="19959" y="7195"/>
                </a:lnTo>
                <a:lnTo>
                  <a:pt x="19468" y="7686"/>
                </a:lnTo>
                <a:lnTo>
                  <a:pt x="19468" y="7687"/>
                </a:lnTo>
                <a:lnTo>
                  <a:pt x="17606" y="9549"/>
                </a:lnTo>
                <a:lnTo>
                  <a:pt x="12052" y="3994"/>
                </a:lnTo>
                <a:lnTo>
                  <a:pt x="13913" y="2132"/>
                </a:lnTo>
                <a:cubicBezTo>
                  <a:pt x="13914" y="2132"/>
                  <a:pt x="13914" y="2132"/>
                  <a:pt x="13914" y="2132"/>
                </a:cubicBezTo>
                <a:lnTo>
                  <a:pt x="14405" y="1641"/>
                </a:lnTo>
                <a:lnTo>
                  <a:pt x="14450" y="1687"/>
                </a:lnTo>
                <a:cubicBezTo>
                  <a:pt x="15086" y="1244"/>
                  <a:pt x="15857" y="982"/>
                  <a:pt x="16691" y="982"/>
                </a:cubicBezTo>
                <a:cubicBezTo>
                  <a:pt x="18860" y="982"/>
                  <a:pt x="20618" y="2740"/>
                  <a:pt x="20618" y="4909"/>
                </a:cubicBezTo>
                <a:cubicBezTo>
                  <a:pt x="20618" y="5743"/>
                  <a:pt x="20356" y="6514"/>
                  <a:pt x="19913" y="7150"/>
                </a:cubicBezTo>
                <a:moveTo>
                  <a:pt x="10242" y="16912"/>
                </a:moveTo>
                <a:lnTo>
                  <a:pt x="4689" y="11358"/>
                </a:lnTo>
                <a:lnTo>
                  <a:pt x="11358" y="4689"/>
                </a:lnTo>
                <a:lnTo>
                  <a:pt x="16911" y="10243"/>
                </a:lnTo>
                <a:cubicBezTo>
                  <a:pt x="16911" y="10243"/>
                  <a:pt x="10242" y="16912"/>
                  <a:pt x="10242" y="16912"/>
                </a:cubicBezTo>
                <a:close/>
                <a:moveTo>
                  <a:pt x="7686" y="19468"/>
                </a:moveTo>
                <a:cubicBezTo>
                  <a:pt x="6975" y="20179"/>
                  <a:pt x="5994" y="20618"/>
                  <a:pt x="4909" y="20618"/>
                </a:cubicBezTo>
                <a:cubicBezTo>
                  <a:pt x="2740" y="20618"/>
                  <a:pt x="982" y="18860"/>
                  <a:pt x="982" y="16691"/>
                </a:cubicBezTo>
                <a:cubicBezTo>
                  <a:pt x="982" y="15606"/>
                  <a:pt x="1421" y="14625"/>
                  <a:pt x="2132" y="13914"/>
                </a:cubicBezTo>
                <a:lnTo>
                  <a:pt x="3994" y="12052"/>
                </a:lnTo>
                <a:lnTo>
                  <a:pt x="9548" y="17606"/>
                </a:lnTo>
                <a:cubicBezTo>
                  <a:pt x="9548" y="17606"/>
                  <a:pt x="7686" y="19468"/>
                  <a:pt x="7686" y="19468"/>
                </a:cubicBezTo>
                <a:close/>
                <a:moveTo>
                  <a:pt x="21600" y="4909"/>
                </a:moveTo>
                <a:cubicBezTo>
                  <a:pt x="21600" y="2198"/>
                  <a:pt x="19402" y="0"/>
                  <a:pt x="16691" y="0"/>
                </a:cubicBezTo>
                <a:cubicBezTo>
                  <a:pt x="15586" y="0"/>
                  <a:pt x="14570" y="370"/>
                  <a:pt x="13749" y="986"/>
                </a:cubicBezTo>
                <a:lnTo>
                  <a:pt x="13710" y="947"/>
                </a:lnTo>
                <a:lnTo>
                  <a:pt x="13221" y="1437"/>
                </a:lnTo>
                <a:cubicBezTo>
                  <a:pt x="13220" y="1438"/>
                  <a:pt x="13220" y="1438"/>
                  <a:pt x="13219" y="1439"/>
                </a:cubicBezTo>
                <a:lnTo>
                  <a:pt x="1438" y="13220"/>
                </a:lnTo>
                <a:cubicBezTo>
                  <a:pt x="549" y="14108"/>
                  <a:pt x="0" y="15336"/>
                  <a:pt x="0" y="16691"/>
                </a:cubicBezTo>
                <a:cubicBezTo>
                  <a:pt x="0" y="19402"/>
                  <a:pt x="2198" y="21600"/>
                  <a:pt x="4909" y="21600"/>
                </a:cubicBezTo>
                <a:cubicBezTo>
                  <a:pt x="6265" y="21600"/>
                  <a:pt x="7492" y="21051"/>
                  <a:pt x="8380" y="20162"/>
                </a:cubicBezTo>
                <a:lnTo>
                  <a:pt x="20162" y="8381"/>
                </a:lnTo>
                <a:lnTo>
                  <a:pt x="20163" y="8380"/>
                </a:lnTo>
                <a:lnTo>
                  <a:pt x="20653" y="7890"/>
                </a:lnTo>
                <a:lnTo>
                  <a:pt x="20614" y="7851"/>
                </a:lnTo>
                <a:cubicBezTo>
                  <a:pt x="21230" y="7030"/>
                  <a:pt x="21600" y="6015"/>
                  <a:pt x="21600" y="4909"/>
                </a:cubicBezTo>
                <a:moveTo>
                  <a:pt x="10800" y="6873"/>
                </a:moveTo>
                <a:cubicBezTo>
                  <a:pt x="10800" y="7144"/>
                  <a:pt x="11020" y="7364"/>
                  <a:pt x="11291" y="7364"/>
                </a:cubicBezTo>
                <a:cubicBezTo>
                  <a:pt x="11562" y="7364"/>
                  <a:pt x="11782" y="7144"/>
                  <a:pt x="11782" y="6873"/>
                </a:cubicBezTo>
                <a:cubicBezTo>
                  <a:pt x="11782" y="6602"/>
                  <a:pt x="11562" y="6382"/>
                  <a:pt x="11291" y="6382"/>
                </a:cubicBezTo>
                <a:cubicBezTo>
                  <a:pt x="11020" y="6382"/>
                  <a:pt x="10800" y="6602"/>
                  <a:pt x="10800" y="6873"/>
                </a:cubicBezTo>
                <a:moveTo>
                  <a:pt x="13255" y="12273"/>
                </a:moveTo>
                <a:cubicBezTo>
                  <a:pt x="13526" y="12273"/>
                  <a:pt x="13745" y="12053"/>
                  <a:pt x="13745" y="11782"/>
                </a:cubicBezTo>
                <a:cubicBezTo>
                  <a:pt x="13745" y="11511"/>
                  <a:pt x="13526" y="11291"/>
                  <a:pt x="13255" y="11291"/>
                </a:cubicBezTo>
                <a:cubicBezTo>
                  <a:pt x="12983" y="11291"/>
                  <a:pt x="12764" y="11511"/>
                  <a:pt x="12764" y="11782"/>
                </a:cubicBezTo>
                <a:cubicBezTo>
                  <a:pt x="12764" y="12053"/>
                  <a:pt x="12983" y="12273"/>
                  <a:pt x="13255" y="12273"/>
                </a:cubicBezTo>
                <a:moveTo>
                  <a:pt x="12273" y="9818"/>
                </a:moveTo>
                <a:cubicBezTo>
                  <a:pt x="12544" y="9818"/>
                  <a:pt x="12764" y="9599"/>
                  <a:pt x="12764" y="9327"/>
                </a:cubicBezTo>
                <a:cubicBezTo>
                  <a:pt x="12764" y="9056"/>
                  <a:pt x="12544" y="8836"/>
                  <a:pt x="12273" y="8836"/>
                </a:cubicBezTo>
                <a:cubicBezTo>
                  <a:pt x="12001" y="8836"/>
                  <a:pt x="11782" y="9056"/>
                  <a:pt x="11782" y="9327"/>
                </a:cubicBezTo>
                <a:cubicBezTo>
                  <a:pt x="11782" y="9599"/>
                  <a:pt x="12001" y="9818"/>
                  <a:pt x="12273" y="9818"/>
                </a:cubicBezTo>
                <a:moveTo>
                  <a:pt x="10800" y="10309"/>
                </a:moveTo>
                <a:cubicBezTo>
                  <a:pt x="10529" y="10309"/>
                  <a:pt x="10309" y="10529"/>
                  <a:pt x="10309" y="10800"/>
                </a:cubicBezTo>
                <a:cubicBezTo>
                  <a:pt x="10309" y="11071"/>
                  <a:pt x="10529" y="11291"/>
                  <a:pt x="10800" y="11291"/>
                </a:cubicBezTo>
                <a:cubicBezTo>
                  <a:pt x="11071" y="11291"/>
                  <a:pt x="11291" y="11071"/>
                  <a:pt x="11291" y="10800"/>
                </a:cubicBezTo>
                <a:cubicBezTo>
                  <a:pt x="11291" y="10529"/>
                  <a:pt x="11071" y="10309"/>
                  <a:pt x="10800" y="10309"/>
                </a:cubicBezTo>
                <a:moveTo>
                  <a:pt x="10309" y="14236"/>
                </a:moveTo>
                <a:cubicBezTo>
                  <a:pt x="10038" y="14236"/>
                  <a:pt x="9818" y="14456"/>
                  <a:pt x="9818" y="14727"/>
                </a:cubicBezTo>
                <a:cubicBezTo>
                  <a:pt x="9818" y="14999"/>
                  <a:pt x="10038" y="15218"/>
                  <a:pt x="10309" y="15218"/>
                </a:cubicBezTo>
                <a:cubicBezTo>
                  <a:pt x="10580" y="15218"/>
                  <a:pt x="10800" y="14999"/>
                  <a:pt x="10800" y="14727"/>
                </a:cubicBezTo>
                <a:cubicBezTo>
                  <a:pt x="10800" y="14456"/>
                  <a:pt x="10580" y="14236"/>
                  <a:pt x="10309" y="14236"/>
                </a:cubicBezTo>
                <a:moveTo>
                  <a:pt x="9818" y="8836"/>
                </a:moveTo>
                <a:cubicBezTo>
                  <a:pt x="10090" y="8836"/>
                  <a:pt x="10309" y="8617"/>
                  <a:pt x="10309" y="8345"/>
                </a:cubicBezTo>
                <a:cubicBezTo>
                  <a:pt x="10309" y="8075"/>
                  <a:pt x="10090" y="7855"/>
                  <a:pt x="9818" y="7855"/>
                </a:cubicBezTo>
                <a:cubicBezTo>
                  <a:pt x="9547" y="7855"/>
                  <a:pt x="9327" y="8075"/>
                  <a:pt x="9327" y="8345"/>
                </a:cubicBezTo>
                <a:cubicBezTo>
                  <a:pt x="9327" y="8617"/>
                  <a:pt x="9547" y="8836"/>
                  <a:pt x="9818" y="8836"/>
                </a:cubicBezTo>
                <a:moveTo>
                  <a:pt x="6873" y="10800"/>
                </a:moveTo>
                <a:cubicBezTo>
                  <a:pt x="6601" y="10800"/>
                  <a:pt x="6382" y="11020"/>
                  <a:pt x="6382" y="11291"/>
                </a:cubicBezTo>
                <a:cubicBezTo>
                  <a:pt x="6382" y="11562"/>
                  <a:pt x="6601" y="11782"/>
                  <a:pt x="6873" y="11782"/>
                </a:cubicBezTo>
                <a:cubicBezTo>
                  <a:pt x="7144" y="11782"/>
                  <a:pt x="7364" y="11562"/>
                  <a:pt x="7364" y="11291"/>
                </a:cubicBezTo>
                <a:cubicBezTo>
                  <a:pt x="7364" y="11020"/>
                  <a:pt x="7144" y="10800"/>
                  <a:pt x="6873" y="10800"/>
                </a:cubicBezTo>
                <a:moveTo>
                  <a:pt x="8345" y="9327"/>
                </a:moveTo>
                <a:cubicBezTo>
                  <a:pt x="8074" y="9327"/>
                  <a:pt x="7855" y="9547"/>
                  <a:pt x="7855" y="9818"/>
                </a:cubicBezTo>
                <a:cubicBezTo>
                  <a:pt x="7855" y="10090"/>
                  <a:pt x="8074" y="10309"/>
                  <a:pt x="8345" y="10309"/>
                </a:cubicBezTo>
                <a:cubicBezTo>
                  <a:pt x="8617" y="10309"/>
                  <a:pt x="8836" y="10090"/>
                  <a:pt x="8836" y="9818"/>
                </a:cubicBezTo>
                <a:cubicBezTo>
                  <a:pt x="8836" y="9547"/>
                  <a:pt x="8617" y="9327"/>
                  <a:pt x="8345" y="9327"/>
                </a:cubicBezTo>
                <a:moveTo>
                  <a:pt x="9327" y="11782"/>
                </a:moveTo>
                <a:cubicBezTo>
                  <a:pt x="9056" y="11782"/>
                  <a:pt x="8836" y="12001"/>
                  <a:pt x="8836" y="12273"/>
                </a:cubicBezTo>
                <a:cubicBezTo>
                  <a:pt x="8836" y="12544"/>
                  <a:pt x="9056" y="12764"/>
                  <a:pt x="9327" y="12764"/>
                </a:cubicBezTo>
                <a:cubicBezTo>
                  <a:pt x="9599" y="12764"/>
                  <a:pt x="9818" y="12544"/>
                  <a:pt x="9818" y="12273"/>
                </a:cubicBezTo>
                <a:cubicBezTo>
                  <a:pt x="9818" y="12001"/>
                  <a:pt x="9599" y="11782"/>
                  <a:pt x="9327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1" name="Shape 2766"/>
          <p:cNvSpPr/>
          <p:nvPr/>
        </p:nvSpPr>
        <p:spPr>
          <a:xfrm>
            <a:off x="10482659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1782"/>
                </a:moveTo>
                <a:lnTo>
                  <a:pt x="11782" y="11782"/>
                </a:lnTo>
                <a:lnTo>
                  <a:pt x="11782" y="15709"/>
                </a:lnTo>
                <a:lnTo>
                  <a:pt x="9818" y="15709"/>
                </a:lnTo>
                <a:lnTo>
                  <a:pt x="9818" y="11782"/>
                </a:lnTo>
                <a:lnTo>
                  <a:pt x="5891" y="11782"/>
                </a:lnTo>
                <a:lnTo>
                  <a:pt x="5891" y="9818"/>
                </a:lnTo>
                <a:lnTo>
                  <a:pt x="9818" y="9818"/>
                </a:lnTo>
                <a:lnTo>
                  <a:pt x="9818" y="5891"/>
                </a:lnTo>
                <a:lnTo>
                  <a:pt x="11782" y="5891"/>
                </a:lnTo>
                <a:lnTo>
                  <a:pt x="11782" y="9818"/>
                </a:lnTo>
                <a:lnTo>
                  <a:pt x="15709" y="9818"/>
                </a:lnTo>
                <a:cubicBezTo>
                  <a:pt x="15709" y="9818"/>
                  <a:pt x="15709" y="11782"/>
                  <a:pt x="15709" y="11782"/>
                </a:cubicBezTo>
                <a:close/>
                <a:moveTo>
                  <a:pt x="15709" y="8836"/>
                </a:moveTo>
                <a:lnTo>
                  <a:pt x="12764" y="8836"/>
                </a:lnTo>
                <a:lnTo>
                  <a:pt x="12764" y="5891"/>
                </a:lnTo>
                <a:cubicBezTo>
                  <a:pt x="12764" y="5349"/>
                  <a:pt x="12324" y="4909"/>
                  <a:pt x="11782" y="4909"/>
                </a:cubicBezTo>
                <a:lnTo>
                  <a:pt x="9818" y="4909"/>
                </a:lnTo>
                <a:cubicBezTo>
                  <a:pt x="9276" y="4909"/>
                  <a:pt x="8836" y="5349"/>
                  <a:pt x="8836" y="5891"/>
                </a:cubicBezTo>
                <a:lnTo>
                  <a:pt x="8836" y="8836"/>
                </a:lnTo>
                <a:lnTo>
                  <a:pt x="5891" y="8836"/>
                </a:lnTo>
                <a:cubicBezTo>
                  <a:pt x="5349" y="8836"/>
                  <a:pt x="4909" y="9276"/>
                  <a:pt x="4909" y="9818"/>
                </a:cubicBezTo>
                <a:lnTo>
                  <a:pt x="4909" y="11782"/>
                </a:lnTo>
                <a:cubicBezTo>
                  <a:pt x="4909" y="12324"/>
                  <a:pt x="5349" y="12764"/>
                  <a:pt x="5891" y="12764"/>
                </a:cubicBezTo>
                <a:lnTo>
                  <a:pt x="8836" y="12764"/>
                </a:lnTo>
                <a:lnTo>
                  <a:pt x="8836" y="15709"/>
                </a:lnTo>
                <a:cubicBezTo>
                  <a:pt x="8836" y="16251"/>
                  <a:pt x="9276" y="16691"/>
                  <a:pt x="9818" y="16691"/>
                </a:cubicBezTo>
                <a:lnTo>
                  <a:pt x="11782" y="16691"/>
                </a:lnTo>
                <a:cubicBezTo>
                  <a:pt x="12324" y="16691"/>
                  <a:pt x="12764" y="16251"/>
                  <a:pt x="12764" y="15709"/>
                </a:cubicBezTo>
                <a:lnTo>
                  <a:pt x="12764" y="12764"/>
                </a:lnTo>
                <a:lnTo>
                  <a:pt x="15709" y="12764"/>
                </a:lnTo>
                <a:cubicBezTo>
                  <a:pt x="16251" y="12764"/>
                  <a:pt x="16691" y="12324"/>
                  <a:pt x="16691" y="11782"/>
                </a:cubicBezTo>
                <a:lnTo>
                  <a:pt x="16691" y="9818"/>
                </a:lnTo>
                <a:cubicBezTo>
                  <a:pt x="16691" y="9276"/>
                  <a:pt x="16251" y="8836"/>
                  <a:pt x="15709" y="8836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2" name="Shape 2767"/>
          <p:cNvSpPr/>
          <p:nvPr/>
        </p:nvSpPr>
        <p:spPr>
          <a:xfrm>
            <a:off x="11015920" y="4362403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1782"/>
                </a:moveTo>
                <a:lnTo>
                  <a:pt x="11782" y="11782"/>
                </a:lnTo>
                <a:lnTo>
                  <a:pt x="11782" y="15709"/>
                </a:lnTo>
                <a:lnTo>
                  <a:pt x="9818" y="15709"/>
                </a:lnTo>
                <a:lnTo>
                  <a:pt x="9818" y="11782"/>
                </a:lnTo>
                <a:lnTo>
                  <a:pt x="5891" y="11782"/>
                </a:lnTo>
                <a:lnTo>
                  <a:pt x="5891" y="9818"/>
                </a:lnTo>
                <a:lnTo>
                  <a:pt x="9818" y="9818"/>
                </a:lnTo>
                <a:lnTo>
                  <a:pt x="9818" y="5891"/>
                </a:lnTo>
                <a:lnTo>
                  <a:pt x="11782" y="5891"/>
                </a:lnTo>
                <a:lnTo>
                  <a:pt x="11782" y="9818"/>
                </a:lnTo>
                <a:lnTo>
                  <a:pt x="15709" y="9818"/>
                </a:lnTo>
                <a:cubicBezTo>
                  <a:pt x="15709" y="9818"/>
                  <a:pt x="15709" y="11782"/>
                  <a:pt x="15709" y="11782"/>
                </a:cubicBezTo>
                <a:close/>
                <a:moveTo>
                  <a:pt x="15709" y="8836"/>
                </a:moveTo>
                <a:lnTo>
                  <a:pt x="12764" y="8836"/>
                </a:lnTo>
                <a:lnTo>
                  <a:pt x="12764" y="5891"/>
                </a:lnTo>
                <a:cubicBezTo>
                  <a:pt x="12764" y="5349"/>
                  <a:pt x="12324" y="4909"/>
                  <a:pt x="11782" y="4909"/>
                </a:cubicBezTo>
                <a:lnTo>
                  <a:pt x="9818" y="4909"/>
                </a:lnTo>
                <a:cubicBezTo>
                  <a:pt x="9276" y="4909"/>
                  <a:pt x="8836" y="5349"/>
                  <a:pt x="8836" y="5891"/>
                </a:cubicBezTo>
                <a:lnTo>
                  <a:pt x="8836" y="8836"/>
                </a:lnTo>
                <a:lnTo>
                  <a:pt x="5891" y="8836"/>
                </a:lnTo>
                <a:cubicBezTo>
                  <a:pt x="5349" y="8836"/>
                  <a:pt x="4909" y="9276"/>
                  <a:pt x="4909" y="9818"/>
                </a:cubicBezTo>
                <a:lnTo>
                  <a:pt x="4909" y="11782"/>
                </a:lnTo>
                <a:cubicBezTo>
                  <a:pt x="4909" y="12324"/>
                  <a:pt x="5349" y="12764"/>
                  <a:pt x="5891" y="12764"/>
                </a:cubicBezTo>
                <a:lnTo>
                  <a:pt x="8836" y="12764"/>
                </a:lnTo>
                <a:lnTo>
                  <a:pt x="8836" y="15709"/>
                </a:lnTo>
                <a:cubicBezTo>
                  <a:pt x="8836" y="16251"/>
                  <a:pt x="9276" y="16691"/>
                  <a:pt x="9818" y="16691"/>
                </a:cubicBezTo>
                <a:lnTo>
                  <a:pt x="11782" y="16691"/>
                </a:lnTo>
                <a:cubicBezTo>
                  <a:pt x="12324" y="16691"/>
                  <a:pt x="12764" y="16251"/>
                  <a:pt x="12764" y="15709"/>
                </a:cubicBezTo>
                <a:lnTo>
                  <a:pt x="12764" y="12764"/>
                </a:lnTo>
                <a:lnTo>
                  <a:pt x="15709" y="12764"/>
                </a:lnTo>
                <a:cubicBezTo>
                  <a:pt x="16251" y="12764"/>
                  <a:pt x="16691" y="12324"/>
                  <a:pt x="16691" y="11782"/>
                </a:cubicBezTo>
                <a:lnTo>
                  <a:pt x="16691" y="9818"/>
                </a:lnTo>
                <a:cubicBezTo>
                  <a:pt x="16691" y="9276"/>
                  <a:pt x="16251" y="8836"/>
                  <a:pt x="15709" y="8836"/>
                </a:cubicBezTo>
                <a:moveTo>
                  <a:pt x="10800" y="20618"/>
                </a:moveTo>
                <a:cubicBezTo>
                  <a:pt x="5377" y="20618"/>
                  <a:pt x="982" y="16222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2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3" name="Shape 2768"/>
          <p:cNvSpPr/>
          <p:nvPr/>
        </p:nvSpPr>
        <p:spPr>
          <a:xfrm>
            <a:off x="6216570" y="4984541"/>
            <a:ext cx="279328" cy="10157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673" y="18900"/>
                </a:moveTo>
                <a:lnTo>
                  <a:pt x="11291" y="18900"/>
                </a:lnTo>
                <a:lnTo>
                  <a:pt x="11291" y="2700"/>
                </a:lnTo>
                <a:lnTo>
                  <a:pt x="17673" y="2700"/>
                </a:lnTo>
                <a:cubicBezTo>
                  <a:pt x="19300" y="2700"/>
                  <a:pt x="20618" y="6328"/>
                  <a:pt x="20618" y="10800"/>
                </a:cubicBezTo>
                <a:cubicBezTo>
                  <a:pt x="20618" y="15273"/>
                  <a:pt x="19300" y="18900"/>
                  <a:pt x="17673" y="18900"/>
                </a:cubicBezTo>
                <a:moveTo>
                  <a:pt x="6382" y="13500"/>
                </a:moveTo>
                <a:cubicBezTo>
                  <a:pt x="6111" y="13500"/>
                  <a:pt x="5891" y="12896"/>
                  <a:pt x="5891" y="12150"/>
                </a:cubicBezTo>
                <a:cubicBezTo>
                  <a:pt x="5891" y="11404"/>
                  <a:pt x="6111" y="10800"/>
                  <a:pt x="6382" y="10800"/>
                </a:cubicBezTo>
                <a:cubicBezTo>
                  <a:pt x="6653" y="10800"/>
                  <a:pt x="6873" y="11404"/>
                  <a:pt x="6873" y="12150"/>
                </a:cubicBezTo>
                <a:cubicBezTo>
                  <a:pt x="6873" y="12896"/>
                  <a:pt x="6653" y="13500"/>
                  <a:pt x="6382" y="13500"/>
                </a:cubicBezTo>
                <a:moveTo>
                  <a:pt x="3927" y="10800"/>
                </a:moveTo>
                <a:cubicBezTo>
                  <a:pt x="3385" y="10800"/>
                  <a:pt x="2945" y="9592"/>
                  <a:pt x="2945" y="8100"/>
                </a:cubicBezTo>
                <a:cubicBezTo>
                  <a:pt x="2945" y="6610"/>
                  <a:pt x="3385" y="5400"/>
                  <a:pt x="3927" y="5400"/>
                </a:cubicBezTo>
                <a:cubicBezTo>
                  <a:pt x="4469" y="5400"/>
                  <a:pt x="4909" y="6610"/>
                  <a:pt x="4909" y="8100"/>
                </a:cubicBezTo>
                <a:cubicBezTo>
                  <a:pt x="4909" y="9592"/>
                  <a:pt x="4469" y="10800"/>
                  <a:pt x="3927" y="10800"/>
                </a:cubicBezTo>
                <a:moveTo>
                  <a:pt x="17673" y="0"/>
                </a:moveTo>
                <a:lnTo>
                  <a:pt x="3927" y="0"/>
                </a:lnTo>
                <a:cubicBezTo>
                  <a:pt x="1758" y="0"/>
                  <a:pt x="0" y="4836"/>
                  <a:pt x="0" y="10800"/>
                </a:cubicBezTo>
                <a:cubicBezTo>
                  <a:pt x="0" y="16764"/>
                  <a:pt x="1758" y="21600"/>
                  <a:pt x="3927" y="21600"/>
                </a:cubicBezTo>
                <a:lnTo>
                  <a:pt x="17673" y="21600"/>
                </a:lnTo>
                <a:cubicBezTo>
                  <a:pt x="19842" y="21600"/>
                  <a:pt x="21600" y="16764"/>
                  <a:pt x="21600" y="10800"/>
                </a:cubicBezTo>
                <a:cubicBezTo>
                  <a:pt x="21600" y="4836"/>
                  <a:pt x="19842" y="0"/>
                  <a:pt x="17673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4" name="Shape 2769"/>
          <p:cNvSpPr/>
          <p:nvPr/>
        </p:nvSpPr>
        <p:spPr>
          <a:xfrm>
            <a:off x="6787921" y="489566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50" y="8836"/>
                </a:moveTo>
                <a:cubicBezTo>
                  <a:pt x="1350" y="7752"/>
                  <a:pt x="2559" y="6873"/>
                  <a:pt x="4050" y="6873"/>
                </a:cubicBezTo>
                <a:lnTo>
                  <a:pt x="17550" y="6873"/>
                </a:lnTo>
                <a:cubicBezTo>
                  <a:pt x="19041" y="6873"/>
                  <a:pt x="20250" y="7752"/>
                  <a:pt x="20250" y="8836"/>
                </a:cubicBezTo>
                <a:cubicBezTo>
                  <a:pt x="20250" y="8836"/>
                  <a:pt x="1350" y="8836"/>
                  <a:pt x="1350" y="8836"/>
                </a:cubicBezTo>
                <a:close/>
                <a:moveTo>
                  <a:pt x="14850" y="12764"/>
                </a:moveTo>
                <a:lnTo>
                  <a:pt x="14850" y="14727"/>
                </a:lnTo>
                <a:lnTo>
                  <a:pt x="12150" y="14727"/>
                </a:lnTo>
                <a:lnTo>
                  <a:pt x="12150" y="16691"/>
                </a:lnTo>
                <a:lnTo>
                  <a:pt x="9450" y="16691"/>
                </a:lnTo>
                <a:lnTo>
                  <a:pt x="9450" y="14727"/>
                </a:lnTo>
                <a:lnTo>
                  <a:pt x="6750" y="14727"/>
                </a:lnTo>
                <a:lnTo>
                  <a:pt x="6750" y="12764"/>
                </a:lnTo>
                <a:lnTo>
                  <a:pt x="9450" y="12764"/>
                </a:lnTo>
                <a:lnTo>
                  <a:pt x="9450" y="10800"/>
                </a:lnTo>
                <a:lnTo>
                  <a:pt x="12150" y="10800"/>
                </a:lnTo>
                <a:lnTo>
                  <a:pt x="12150" y="12764"/>
                </a:lnTo>
                <a:cubicBezTo>
                  <a:pt x="12150" y="12764"/>
                  <a:pt x="14850" y="12764"/>
                  <a:pt x="14850" y="12764"/>
                </a:cubicBezTo>
                <a:close/>
                <a:moveTo>
                  <a:pt x="17550" y="20618"/>
                </a:moveTo>
                <a:lnTo>
                  <a:pt x="4050" y="20618"/>
                </a:lnTo>
                <a:cubicBezTo>
                  <a:pt x="2559" y="20618"/>
                  <a:pt x="1350" y="19739"/>
                  <a:pt x="1350" y="18655"/>
                </a:cubicBezTo>
                <a:lnTo>
                  <a:pt x="20250" y="18655"/>
                </a:lnTo>
                <a:cubicBezTo>
                  <a:pt x="20250" y="19739"/>
                  <a:pt x="19041" y="20618"/>
                  <a:pt x="17550" y="20618"/>
                </a:cubicBezTo>
                <a:moveTo>
                  <a:pt x="6750" y="2945"/>
                </a:moveTo>
                <a:lnTo>
                  <a:pt x="14850" y="2945"/>
                </a:lnTo>
                <a:lnTo>
                  <a:pt x="14850" y="4909"/>
                </a:lnTo>
                <a:lnTo>
                  <a:pt x="6750" y="4909"/>
                </a:lnTo>
                <a:cubicBezTo>
                  <a:pt x="6750" y="4909"/>
                  <a:pt x="6750" y="2945"/>
                  <a:pt x="6750" y="2945"/>
                </a:cubicBezTo>
                <a:close/>
                <a:moveTo>
                  <a:pt x="6750" y="982"/>
                </a:moveTo>
                <a:lnTo>
                  <a:pt x="14850" y="982"/>
                </a:lnTo>
                <a:lnTo>
                  <a:pt x="14850" y="1964"/>
                </a:lnTo>
                <a:lnTo>
                  <a:pt x="6750" y="1964"/>
                </a:lnTo>
                <a:cubicBezTo>
                  <a:pt x="6750" y="1964"/>
                  <a:pt x="6750" y="982"/>
                  <a:pt x="6750" y="982"/>
                </a:cubicBezTo>
                <a:close/>
                <a:moveTo>
                  <a:pt x="17550" y="5891"/>
                </a:moveTo>
                <a:lnTo>
                  <a:pt x="16200" y="5891"/>
                </a:lnTo>
                <a:lnTo>
                  <a:pt x="16200" y="4909"/>
                </a:lnTo>
                <a:lnTo>
                  <a:pt x="16200" y="982"/>
                </a:lnTo>
                <a:cubicBezTo>
                  <a:pt x="16200" y="440"/>
                  <a:pt x="15595" y="0"/>
                  <a:pt x="14850" y="0"/>
                </a:cubicBezTo>
                <a:lnTo>
                  <a:pt x="6750" y="0"/>
                </a:lnTo>
                <a:cubicBezTo>
                  <a:pt x="6005" y="0"/>
                  <a:pt x="5400" y="440"/>
                  <a:pt x="5400" y="982"/>
                </a:cubicBezTo>
                <a:lnTo>
                  <a:pt x="5400" y="4909"/>
                </a:lnTo>
                <a:lnTo>
                  <a:pt x="5400" y="5891"/>
                </a:lnTo>
                <a:lnTo>
                  <a:pt x="4050" y="5891"/>
                </a:lnTo>
                <a:cubicBezTo>
                  <a:pt x="1813" y="5891"/>
                  <a:pt x="0" y="7210"/>
                  <a:pt x="0" y="8836"/>
                </a:cubicBezTo>
                <a:lnTo>
                  <a:pt x="0" y="18655"/>
                </a:lnTo>
                <a:cubicBezTo>
                  <a:pt x="0" y="20282"/>
                  <a:pt x="1813" y="21600"/>
                  <a:pt x="4050" y="21600"/>
                </a:cubicBezTo>
                <a:lnTo>
                  <a:pt x="17550" y="21600"/>
                </a:lnTo>
                <a:cubicBezTo>
                  <a:pt x="19787" y="21600"/>
                  <a:pt x="21600" y="20282"/>
                  <a:pt x="21600" y="18655"/>
                </a:cubicBezTo>
                <a:lnTo>
                  <a:pt x="21600" y="8836"/>
                </a:lnTo>
                <a:cubicBezTo>
                  <a:pt x="21600" y="7210"/>
                  <a:pt x="19787" y="5891"/>
                  <a:pt x="17550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5" name="Shape 2770"/>
          <p:cNvSpPr/>
          <p:nvPr/>
        </p:nvSpPr>
        <p:spPr>
          <a:xfrm>
            <a:off x="7283092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4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7" y="21545"/>
                  <a:pt x="13610" y="21600"/>
                  <a:pt x="13745" y="21600"/>
                </a:cubicBezTo>
                <a:cubicBezTo>
                  <a:pt x="14016" y="21600"/>
                  <a:pt x="14236" y="21380"/>
                  <a:pt x="14236" y="21109"/>
                </a:cubicBezTo>
                <a:cubicBezTo>
                  <a:pt x="14236" y="20974"/>
                  <a:pt x="14181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6" name="Shape 2771"/>
          <p:cNvSpPr/>
          <p:nvPr/>
        </p:nvSpPr>
        <p:spPr>
          <a:xfrm>
            <a:off x="7816353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8836"/>
                </a:moveTo>
                <a:cubicBezTo>
                  <a:pt x="15812" y="8836"/>
                  <a:pt x="16691" y="9716"/>
                  <a:pt x="16691" y="10800"/>
                </a:cubicBezTo>
                <a:cubicBezTo>
                  <a:pt x="16691" y="11884"/>
                  <a:pt x="15812" y="12764"/>
                  <a:pt x="14727" y="12764"/>
                </a:cubicBezTo>
                <a:cubicBezTo>
                  <a:pt x="13643" y="12764"/>
                  <a:pt x="12764" y="11884"/>
                  <a:pt x="12764" y="10800"/>
                </a:cubicBezTo>
                <a:cubicBezTo>
                  <a:pt x="12764" y="9716"/>
                  <a:pt x="13643" y="8836"/>
                  <a:pt x="14727" y="8836"/>
                </a:cubicBezTo>
                <a:moveTo>
                  <a:pt x="14727" y="13745"/>
                </a:moveTo>
                <a:cubicBezTo>
                  <a:pt x="16354" y="13745"/>
                  <a:pt x="17673" y="12427"/>
                  <a:pt x="17673" y="10800"/>
                </a:cubicBezTo>
                <a:cubicBezTo>
                  <a:pt x="17673" y="9174"/>
                  <a:pt x="16354" y="7855"/>
                  <a:pt x="14727" y="7855"/>
                </a:cubicBezTo>
                <a:cubicBezTo>
                  <a:pt x="13100" y="7855"/>
                  <a:pt x="11782" y="9174"/>
                  <a:pt x="11782" y="10800"/>
                </a:cubicBezTo>
                <a:cubicBezTo>
                  <a:pt x="11782" y="12427"/>
                  <a:pt x="13100" y="13745"/>
                  <a:pt x="14727" y="13745"/>
                </a:cubicBezTo>
                <a:moveTo>
                  <a:pt x="6873" y="7308"/>
                </a:moveTo>
                <a:lnTo>
                  <a:pt x="8442" y="9818"/>
                </a:lnTo>
                <a:lnTo>
                  <a:pt x="5304" y="9818"/>
                </a:lnTo>
                <a:cubicBezTo>
                  <a:pt x="5304" y="9818"/>
                  <a:pt x="6873" y="7308"/>
                  <a:pt x="6873" y="7308"/>
                </a:cubicBezTo>
                <a:close/>
                <a:moveTo>
                  <a:pt x="4418" y="10800"/>
                </a:moveTo>
                <a:lnTo>
                  <a:pt x="9327" y="10800"/>
                </a:lnTo>
                <a:cubicBezTo>
                  <a:pt x="9598" y="10800"/>
                  <a:pt x="9818" y="10580"/>
                  <a:pt x="9818" y="10309"/>
                </a:cubicBezTo>
                <a:cubicBezTo>
                  <a:pt x="9818" y="10208"/>
                  <a:pt x="9780" y="10120"/>
                  <a:pt x="9728" y="10042"/>
                </a:cubicBezTo>
                <a:lnTo>
                  <a:pt x="9736" y="10037"/>
                </a:lnTo>
                <a:lnTo>
                  <a:pt x="7281" y="6110"/>
                </a:lnTo>
                <a:lnTo>
                  <a:pt x="7274" y="6114"/>
                </a:lnTo>
                <a:cubicBezTo>
                  <a:pt x="7186" y="5983"/>
                  <a:pt x="7043" y="5891"/>
                  <a:pt x="6873" y="5891"/>
                </a:cubicBezTo>
                <a:cubicBezTo>
                  <a:pt x="6702" y="5891"/>
                  <a:pt x="6560" y="5983"/>
                  <a:pt x="6472" y="6114"/>
                </a:cubicBezTo>
                <a:lnTo>
                  <a:pt x="6464" y="6110"/>
                </a:lnTo>
                <a:lnTo>
                  <a:pt x="4010" y="10037"/>
                </a:lnTo>
                <a:lnTo>
                  <a:pt x="4018" y="10042"/>
                </a:lnTo>
                <a:cubicBezTo>
                  <a:pt x="3965" y="10120"/>
                  <a:pt x="3927" y="10208"/>
                  <a:pt x="3927" y="10309"/>
                </a:cubicBezTo>
                <a:cubicBezTo>
                  <a:pt x="3927" y="10580"/>
                  <a:pt x="4147" y="10800"/>
                  <a:pt x="4418" y="10800"/>
                </a:cubicBezTo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4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7" y="21545"/>
                  <a:pt x="13610" y="21600"/>
                  <a:pt x="13745" y="21600"/>
                </a:cubicBezTo>
                <a:cubicBezTo>
                  <a:pt x="14016" y="21600"/>
                  <a:pt x="14236" y="21380"/>
                  <a:pt x="14236" y="21109"/>
                </a:cubicBezTo>
                <a:cubicBezTo>
                  <a:pt x="14236" y="20974"/>
                  <a:pt x="14181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7" name="Shape 2772"/>
          <p:cNvSpPr/>
          <p:nvPr/>
        </p:nvSpPr>
        <p:spPr>
          <a:xfrm>
            <a:off x="8349614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4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7" y="21545"/>
                  <a:pt x="13610" y="21600"/>
                  <a:pt x="13745" y="21600"/>
                </a:cubicBezTo>
                <a:cubicBezTo>
                  <a:pt x="14016" y="21600"/>
                  <a:pt x="14236" y="21380"/>
                  <a:pt x="14236" y="21109"/>
                </a:cubicBezTo>
                <a:cubicBezTo>
                  <a:pt x="14236" y="20974"/>
                  <a:pt x="14181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  <a:moveTo>
                  <a:pt x="12273" y="12764"/>
                </a:moveTo>
                <a:lnTo>
                  <a:pt x="17182" y="12764"/>
                </a:lnTo>
                <a:cubicBezTo>
                  <a:pt x="17453" y="12764"/>
                  <a:pt x="17673" y="12544"/>
                  <a:pt x="17673" y="12273"/>
                </a:cubicBezTo>
                <a:cubicBezTo>
                  <a:pt x="17673" y="12002"/>
                  <a:pt x="17453" y="11782"/>
                  <a:pt x="17182" y="11782"/>
                </a:cubicBezTo>
                <a:lnTo>
                  <a:pt x="12273" y="11782"/>
                </a:lnTo>
                <a:cubicBezTo>
                  <a:pt x="12002" y="11782"/>
                  <a:pt x="11782" y="12002"/>
                  <a:pt x="11782" y="12273"/>
                </a:cubicBezTo>
                <a:cubicBezTo>
                  <a:pt x="11782" y="12544"/>
                  <a:pt x="12002" y="12764"/>
                  <a:pt x="12273" y="12764"/>
                </a:cubicBezTo>
                <a:moveTo>
                  <a:pt x="4909" y="6873"/>
                </a:moveTo>
                <a:lnTo>
                  <a:pt x="8836" y="6873"/>
                </a:lnTo>
                <a:lnTo>
                  <a:pt x="8836" y="11782"/>
                </a:lnTo>
                <a:lnTo>
                  <a:pt x="4909" y="11782"/>
                </a:lnTo>
                <a:cubicBezTo>
                  <a:pt x="4909" y="11782"/>
                  <a:pt x="4909" y="6873"/>
                  <a:pt x="4909" y="6873"/>
                </a:cubicBezTo>
                <a:close/>
                <a:moveTo>
                  <a:pt x="4909" y="12764"/>
                </a:moveTo>
                <a:lnTo>
                  <a:pt x="8836" y="12764"/>
                </a:lnTo>
                <a:cubicBezTo>
                  <a:pt x="9378" y="12764"/>
                  <a:pt x="9818" y="12325"/>
                  <a:pt x="9818" y="11782"/>
                </a:cubicBezTo>
                <a:lnTo>
                  <a:pt x="9818" y="6873"/>
                </a:lnTo>
                <a:cubicBezTo>
                  <a:pt x="9818" y="6331"/>
                  <a:pt x="9378" y="5891"/>
                  <a:pt x="8836" y="5891"/>
                </a:cubicBezTo>
                <a:lnTo>
                  <a:pt x="4909" y="5891"/>
                </a:lnTo>
                <a:cubicBezTo>
                  <a:pt x="4367" y="5891"/>
                  <a:pt x="3927" y="6331"/>
                  <a:pt x="3927" y="6873"/>
                </a:cubicBezTo>
                <a:lnTo>
                  <a:pt x="3927" y="11782"/>
                </a:lnTo>
                <a:cubicBezTo>
                  <a:pt x="3927" y="12325"/>
                  <a:pt x="4367" y="12764"/>
                  <a:pt x="4909" y="12764"/>
                </a:cubicBezTo>
                <a:moveTo>
                  <a:pt x="12273" y="10800"/>
                </a:moveTo>
                <a:lnTo>
                  <a:pt x="14236" y="10800"/>
                </a:lnTo>
                <a:cubicBezTo>
                  <a:pt x="14507" y="10800"/>
                  <a:pt x="14727" y="10580"/>
                  <a:pt x="14727" y="10309"/>
                </a:cubicBezTo>
                <a:cubicBezTo>
                  <a:pt x="14727" y="10038"/>
                  <a:pt x="14507" y="9818"/>
                  <a:pt x="14236" y="9818"/>
                </a:cubicBezTo>
                <a:lnTo>
                  <a:pt x="12273" y="9818"/>
                </a:lnTo>
                <a:cubicBezTo>
                  <a:pt x="12002" y="9818"/>
                  <a:pt x="11782" y="10038"/>
                  <a:pt x="11782" y="10309"/>
                </a:cubicBezTo>
                <a:cubicBezTo>
                  <a:pt x="11782" y="10580"/>
                  <a:pt x="12002" y="10800"/>
                  <a:pt x="12273" y="10800"/>
                </a:cubicBezTo>
                <a:moveTo>
                  <a:pt x="12273" y="6873"/>
                </a:moveTo>
                <a:lnTo>
                  <a:pt x="15218" y="6873"/>
                </a:lnTo>
                <a:cubicBezTo>
                  <a:pt x="15489" y="6873"/>
                  <a:pt x="15709" y="6653"/>
                  <a:pt x="15709" y="6382"/>
                </a:cubicBezTo>
                <a:cubicBezTo>
                  <a:pt x="15709" y="6111"/>
                  <a:pt x="15489" y="5891"/>
                  <a:pt x="15218" y="5891"/>
                </a:cubicBezTo>
                <a:lnTo>
                  <a:pt x="12273" y="5891"/>
                </a:lnTo>
                <a:cubicBezTo>
                  <a:pt x="12002" y="5891"/>
                  <a:pt x="11782" y="6111"/>
                  <a:pt x="11782" y="6382"/>
                </a:cubicBezTo>
                <a:cubicBezTo>
                  <a:pt x="11782" y="6653"/>
                  <a:pt x="12002" y="6873"/>
                  <a:pt x="12273" y="6873"/>
                </a:cubicBezTo>
                <a:moveTo>
                  <a:pt x="12273" y="8836"/>
                </a:moveTo>
                <a:lnTo>
                  <a:pt x="17182" y="8836"/>
                </a:lnTo>
                <a:cubicBezTo>
                  <a:pt x="17453" y="8836"/>
                  <a:pt x="17673" y="8617"/>
                  <a:pt x="17673" y="8345"/>
                </a:cubicBezTo>
                <a:cubicBezTo>
                  <a:pt x="17673" y="8075"/>
                  <a:pt x="17453" y="7855"/>
                  <a:pt x="17182" y="7855"/>
                </a:cubicBezTo>
                <a:lnTo>
                  <a:pt x="12273" y="7855"/>
                </a:lnTo>
                <a:cubicBezTo>
                  <a:pt x="12002" y="7855"/>
                  <a:pt x="11782" y="8075"/>
                  <a:pt x="11782" y="8345"/>
                </a:cubicBezTo>
                <a:cubicBezTo>
                  <a:pt x="11782" y="8617"/>
                  <a:pt x="12002" y="8836"/>
                  <a:pt x="12273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8" name="Shape 2773"/>
          <p:cNvSpPr/>
          <p:nvPr/>
        </p:nvSpPr>
        <p:spPr>
          <a:xfrm>
            <a:off x="8882875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8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40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40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2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8" y="20851"/>
                  <a:pt x="7364" y="20974"/>
                  <a:pt x="7364" y="21109"/>
                </a:cubicBezTo>
                <a:cubicBezTo>
                  <a:pt x="7364" y="21380"/>
                  <a:pt x="7583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8" y="21545"/>
                  <a:pt x="13610" y="21600"/>
                  <a:pt x="13745" y="21600"/>
                </a:cubicBezTo>
                <a:cubicBezTo>
                  <a:pt x="14017" y="21600"/>
                  <a:pt x="14236" y="21380"/>
                  <a:pt x="14236" y="21109"/>
                </a:cubicBezTo>
                <a:cubicBezTo>
                  <a:pt x="14236" y="20974"/>
                  <a:pt x="14182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  <a:moveTo>
                  <a:pt x="4909" y="12764"/>
                </a:moveTo>
                <a:cubicBezTo>
                  <a:pt x="5180" y="12764"/>
                  <a:pt x="5400" y="12544"/>
                  <a:pt x="5400" y="12273"/>
                </a:cubicBezTo>
                <a:cubicBezTo>
                  <a:pt x="5400" y="9290"/>
                  <a:pt x="7818" y="6873"/>
                  <a:pt x="10800" y="6873"/>
                </a:cubicBezTo>
                <a:cubicBezTo>
                  <a:pt x="13782" y="6873"/>
                  <a:pt x="16200" y="9290"/>
                  <a:pt x="16200" y="12273"/>
                </a:cubicBezTo>
                <a:cubicBezTo>
                  <a:pt x="16200" y="12544"/>
                  <a:pt x="16420" y="12764"/>
                  <a:pt x="16691" y="12764"/>
                </a:cubicBezTo>
                <a:cubicBezTo>
                  <a:pt x="16962" y="12764"/>
                  <a:pt x="17182" y="12544"/>
                  <a:pt x="17182" y="12273"/>
                </a:cubicBezTo>
                <a:cubicBezTo>
                  <a:pt x="17182" y="8748"/>
                  <a:pt x="14325" y="5891"/>
                  <a:pt x="10800" y="5891"/>
                </a:cubicBezTo>
                <a:cubicBezTo>
                  <a:pt x="7275" y="5891"/>
                  <a:pt x="4418" y="8748"/>
                  <a:pt x="4418" y="12273"/>
                </a:cubicBezTo>
                <a:cubicBezTo>
                  <a:pt x="4418" y="12544"/>
                  <a:pt x="4638" y="12764"/>
                  <a:pt x="4909" y="12764"/>
                </a:cubicBezTo>
                <a:moveTo>
                  <a:pt x="10800" y="11782"/>
                </a:moveTo>
                <a:cubicBezTo>
                  <a:pt x="10529" y="11782"/>
                  <a:pt x="10309" y="12002"/>
                  <a:pt x="10309" y="12273"/>
                </a:cubicBezTo>
                <a:cubicBezTo>
                  <a:pt x="10309" y="12544"/>
                  <a:pt x="10529" y="12764"/>
                  <a:pt x="10800" y="12764"/>
                </a:cubicBezTo>
                <a:cubicBezTo>
                  <a:pt x="11071" y="12764"/>
                  <a:pt x="11291" y="12544"/>
                  <a:pt x="11291" y="12273"/>
                </a:cubicBezTo>
                <a:cubicBezTo>
                  <a:pt x="11291" y="12002"/>
                  <a:pt x="11071" y="11782"/>
                  <a:pt x="10800" y="11782"/>
                </a:cubicBezTo>
                <a:moveTo>
                  <a:pt x="10800" y="8836"/>
                </a:moveTo>
                <a:cubicBezTo>
                  <a:pt x="8903" y="8836"/>
                  <a:pt x="7364" y="10375"/>
                  <a:pt x="7364" y="12273"/>
                </a:cubicBezTo>
                <a:cubicBezTo>
                  <a:pt x="7364" y="12544"/>
                  <a:pt x="7583" y="12764"/>
                  <a:pt x="7855" y="12764"/>
                </a:cubicBezTo>
                <a:cubicBezTo>
                  <a:pt x="8126" y="12764"/>
                  <a:pt x="8345" y="12544"/>
                  <a:pt x="8345" y="12273"/>
                </a:cubicBezTo>
                <a:cubicBezTo>
                  <a:pt x="8345" y="10917"/>
                  <a:pt x="9444" y="9818"/>
                  <a:pt x="10800" y="9818"/>
                </a:cubicBezTo>
                <a:cubicBezTo>
                  <a:pt x="12156" y="9818"/>
                  <a:pt x="13255" y="10917"/>
                  <a:pt x="13255" y="12273"/>
                </a:cubicBezTo>
                <a:cubicBezTo>
                  <a:pt x="13255" y="12544"/>
                  <a:pt x="13474" y="12764"/>
                  <a:pt x="13745" y="12764"/>
                </a:cubicBezTo>
                <a:cubicBezTo>
                  <a:pt x="14017" y="12764"/>
                  <a:pt x="14236" y="12544"/>
                  <a:pt x="14236" y="12273"/>
                </a:cubicBezTo>
                <a:cubicBezTo>
                  <a:pt x="14236" y="10375"/>
                  <a:pt x="12698" y="8836"/>
                  <a:pt x="10800" y="883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9" name="Shape 2774"/>
          <p:cNvSpPr/>
          <p:nvPr/>
        </p:nvSpPr>
        <p:spPr>
          <a:xfrm>
            <a:off x="9416136" y="4895664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945"/>
                </a:moveTo>
                <a:lnTo>
                  <a:pt x="982" y="2945"/>
                </a:lnTo>
                <a:lnTo>
                  <a:pt x="982" y="1964"/>
                </a:lnTo>
                <a:lnTo>
                  <a:pt x="20618" y="1964"/>
                </a:lnTo>
                <a:cubicBezTo>
                  <a:pt x="20618" y="1964"/>
                  <a:pt x="20618" y="2945"/>
                  <a:pt x="20618" y="2945"/>
                </a:cubicBezTo>
                <a:close/>
                <a:moveTo>
                  <a:pt x="19636" y="15709"/>
                </a:moveTo>
                <a:lnTo>
                  <a:pt x="1964" y="15709"/>
                </a:lnTo>
                <a:lnTo>
                  <a:pt x="1964" y="3927"/>
                </a:lnTo>
                <a:lnTo>
                  <a:pt x="19636" y="3927"/>
                </a:lnTo>
                <a:cubicBezTo>
                  <a:pt x="19636" y="3927"/>
                  <a:pt x="19636" y="15709"/>
                  <a:pt x="19636" y="15709"/>
                </a:cubicBezTo>
                <a:close/>
                <a:moveTo>
                  <a:pt x="20618" y="982"/>
                </a:moveTo>
                <a:lnTo>
                  <a:pt x="11782" y="982"/>
                </a:lnTo>
                <a:cubicBezTo>
                  <a:pt x="11782" y="440"/>
                  <a:pt x="11342" y="0"/>
                  <a:pt x="10800" y="0"/>
                </a:cubicBezTo>
                <a:cubicBezTo>
                  <a:pt x="10257" y="0"/>
                  <a:pt x="9818" y="440"/>
                  <a:pt x="9818" y="982"/>
                </a:cubicBezTo>
                <a:lnTo>
                  <a:pt x="982" y="982"/>
                </a:lnTo>
                <a:cubicBezTo>
                  <a:pt x="439" y="982"/>
                  <a:pt x="0" y="1422"/>
                  <a:pt x="0" y="1964"/>
                </a:cubicBezTo>
                <a:lnTo>
                  <a:pt x="0" y="2945"/>
                </a:lnTo>
                <a:cubicBezTo>
                  <a:pt x="0" y="3488"/>
                  <a:pt x="439" y="3927"/>
                  <a:pt x="982" y="3927"/>
                </a:cubicBezTo>
                <a:lnTo>
                  <a:pt x="982" y="15709"/>
                </a:lnTo>
                <a:cubicBezTo>
                  <a:pt x="982" y="16252"/>
                  <a:pt x="1421" y="16691"/>
                  <a:pt x="1964" y="16691"/>
                </a:cubicBezTo>
                <a:lnTo>
                  <a:pt x="10309" y="16691"/>
                </a:lnTo>
                <a:lnTo>
                  <a:pt x="10309" y="17960"/>
                </a:lnTo>
                <a:lnTo>
                  <a:pt x="7507" y="20762"/>
                </a:lnTo>
                <a:cubicBezTo>
                  <a:pt x="7419" y="20851"/>
                  <a:pt x="7364" y="20974"/>
                  <a:pt x="7364" y="21109"/>
                </a:cubicBezTo>
                <a:cubicBezTo>
                  <a:pt x="7364" y="21380"/>
                  <a:pt x="7583" y="21600"/>
                  <a:pt x="7855" y="21600"/>
                </a:cubicBezTo>
                <a:cubicBezTo>
                  <a:pt x="7990" y="21600"/>
                  <a:pt x="8113" y="21545"/>
                  <a:pt x="8202" y="21456"/>
                </a:cubicBezTo>
                <a:lnTo>
                  <a:pt x="10800" y="18858"/>
                </a:lnTo>
                <a:lnTo>
                  <a:pt x="13398" y="21456"/>
                </a:lnTo>
                <a:cubicBezTo>
                  <a:pt x="13488" y="21545"/>
                  <a:pt x="13610" y="21600"/>
                  <a:pt x="13745" y="21600"/>
                </a:cubicBezTo>
                <a:cubicBezTo>
                  <a:pt x="14017" y="21600"/>
                  <a:pt x="14236" y="21380"/>
                  <a:pt x="14236" y="21109"/>
                </a:cubicBezTo>
                <a:cubicBezTo>
                  <a:pt x="14236" y="20974"/>
                  <a:pt x="14182" y="20851"/>
                  <a:pt x="14093" y="20762"/>
                </a:cubicBezTo>
                <a:lnTo>
                  <a:pt x="11291" y="17960"/>
                </a:lnTo>
                <a:lnTo>
                  <a:pt x="11291" y="16691"/>
                </a:lnTo>
                <a:lnTo>
                  <a:pt x="19636" y="16691"/>
                </a:lnTo>
                <a:cubicBezTo>
                  <a:pt x="20178" y="16691"/>
                  <a:pt x="20618" y="16252"/>
                  <a:pt x="20618" y="15709"/>
                </a:cubicBezTo>
                <a:lnTo>
                  <a:pt x="20618" y="3927"/>
                </a:lnTo>
                <a:cubicBezTo>
                  <a:pt x="21160" y="3927"/>
                  <a:pt x="21600" y="3488"/>
                  <a:pt x="21600" y="2945"/>
                </a:cubicBezTo>
                <a:lnTo>
                  <a:pt x="21600" y="1964"/>
                </a:lnTo>
                <a:cubicBezTo>
                  <a:pt x="21600" y="1422"/>
                  <a:pt x="21160" y="982"/>
                  <a:pt x="20618" y="982"/>
                </a:cubicBezTo>
                <a:moveTo>
                  <a:pt x="16200" y="5891"/>
                </a:moveTo>
                <a:cubicBezTo>
                  <a:pt x="16471" y="5891"/>
                  <a:pt x="16691" y="6111"/>
                  <a:pt x="16691" y="6382"/>
                </a:cubicBezTo>
                <a:cubicBezTo>
                  <a:pt x="16691" y="6653"/>
                  <a:pt x="16471" y="6873"/>
                  <a:pt x="16200" y="6873"/>
                </a:cubicBezTo>
                <a:cubicBezTo>
                  <a:pt x="15929" y="6873"/>
                  <a:pt x="15709" y="6653"/>
                  <a:pt x="15709" y="6382"/>
                </a:cubicBezTo>
                <a:cubicBezTo>
                  <a:pt x="15709" y="6111"/>
                  <a:pt x="15929" y="5891"/>
                  <a:pt x="16200" y="5891"/>
                </a:cubicBezTo>
                <a:moveTo>
                  <a:pt x="16200" y="7855"/>
                </a:moveTo>
                <a:cubicBezTo>
                  <a:pt x="17013" y="7855"/>
                  <a:pt x="17673" y="7196"/>
                  <a:pt x="17673" y="6382"/>
                </a:cubicBezTo>
                <a:cubicBezTo>
                  <a:pt x="17673" y="5569"/>
                  <a:pt x="17013" y="4909"/>
                  <a:pt x="16200" y="4909"/>
                </a:cubicBezTo>
                <a:cubicBezTo>
                  <a:pt x="15387" y="4909"/>
                  <a:pt x="14727" y="5569"/>
                  <a:pt x="14727" y="6382"/>
                </a:cubicBezTo>
                <a:cubicBezTo>
                  <a:pt x="14727" y="7196"/>
                  <a:pt x="15387" y="7855"/>
                  <a:pt x="16200" y="7855"/>
                </a:cubicBezTo>
                <a:moveTo>
                  <a:pt x="8422" y="8135"/>
                </a:moveTo>
                <a:lnTo>
                  <a:pt x="11926" y="11638"/>
                </a:lnTo>
                <a:cubicBezTo>
                  <a:pt x="12015" y="11727"/>
                  <a:pt x="12138" y="11782"/>
                  <a:pt x="12273" y="11782"/>
                </a:cubicBezTo>
                <a:cubicBezTo>
                  <a:pt x="12408" y="11782"/>
                  <a:pt x="12531" y="11727"/>
                  <a:pt x="12620" y="11638"/>
                </a:cubicBezTo>
                <a:lnTo>
                  <a:pt x="14183" y="10075"/>
                </a:lnTo>
                <a:lnTo>
                  <a:pt x="16200" y="12764"/>
                </a:lnTo>
                <a:lnTo>
                  <a:pt x="5336" y="12764"/>
                </a:lnTo>
                <a:cubicBezTo>
                  <a:pt x="5336" y="12764"/>
                  <a:pt x="8422" y="8135"/>
                  <a:pt x="8422" y="8135"/>
                </a:cubicBezTo>
                <a:close/>
                <a:moveTo>
                  <a:pt x="4418" y="13745"/>
                </a:moveTo>
                <a:lnTo>
                  <a:pt x="17182" y="13745"/>
                </a:lnTo>
                <a:cubicBezTo>
                  <a:pt x="17453" y="13745"/>
                  <a:pt x="17673" y="13526"/>
                  <a:pt x="17673" y="13255"/>
                </a:cubicBezTo>
                <a:cubicBezTo>
                  <a:pt x="17673" y="13144"/>
                  <a:pt x="17630" y="13047"/>
                  <a:pt x="17568" y="12965"/>
                </a:cubicBezTo>
                <a:lnTo>
                  <a:pt x="17575" y="12960"/>
                </a:lnTo>
                <a:lnTo>
                  <a:pt x="14629" y="9033"/>
                </a:lnTo>
                <a:lnTo>
                  <a:pt x="14622" y="9038"/>
                </a:lnTo>
                <a:cubicBezTo>
                  <a:pt x="14533" y="8919"/>
                  <a:pt x="14397" y="8836"/>
                  <a:pt x="14236" y="8836"/>
                </a:cubicBezTo>
                <a:cubicBezTo>
                  <a:pt x="14101" y="8836"/>
                  <a:pt x="13978" y="8891"/>
                  <a:pt x="13889" y="8980"/>
                </a:cubicBezTo>
                <a:lnTo>
                  <a:pt x="12273" y="10597"/>
                </a:lnTo>
                <a:lnTo>
                  <a:pt x="8693" y="7017"/>
                </a:lnTo>
                <a:cubicBezTo>
                  <a:pt x="8604" y="6928"/>
                  <a:pt x="8481" y="6873"/>
                  <a:pt x="8345" y="6873"/>
                </a:cubicBezTo>
                <a:cubicBezTo>
                  <a:pt x="8175" y="6873"/>
                  <a:pt x="8033" y="6965"/>
                  <a:pt x="7945" y="7097"/>
                </a:cubicBezTo>
                <a:lnTo>
                  <a:pt x="7937" y="7091"/>
                </a:lnTo>
                <a:lnTo>
                  <a:pt x="4010" y="12982"/>
                </a:lnTo>
                <a:lnTo>
                  <a:pt x="4017" y="12988"/>
                </a:lnTo>
                <a:cubicBezTo>
                  <a:pt x="3965" y="13066"/>
                  <a:pt x="3927" y="13154"/>
                  <a:pt x="3927" y="13255"/>
                </a:cubicBezTo>
                <a:cubicBezTo>
                  <a:pt x="3927" y="13526"/>
                  <a:pt x="4147" y="13745"/>
                  <a:pt x="4418" y="137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0" name="Shape 2775"/>
          <p:cNvSpPr/>
          <p:nvPr/>
        </p:nvSpPr>
        <p:spPr>
          <a:xfrm>
            <a:off x="9949398" y="4940103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0755"/>
                </a:moveTo>
                <a:lnTo>
                  <a:pt x="1866" y="6075"/>
                </a:lnTo>
                <a:lnTo>
                  <a:pt x="10800" y="1395"/>
                </a:lnTo>
                <a:lnTo>
                  <a:pt x="19735" y="6075"/>
                </a:lnTo>
                <a:cubicBezTo>
                  <a:pt x="19735" y="6075"/>
                  <a:pt x="10800" y="10755"/>
                  <a:pt x="10800" y="10755"/>
                </a:cubicBezTo>
                <a:close/>
                <a:moveTo>
                  <a:pt x="18031" y="17315"/>
                </a:moveTo>
                <a:lnTo>
                  <a:pt x="14834" y="16216"/>
                </a:lnTo>
                <a:lnTo>
                  <a:pt x="14832" y="16229"/>
                </a:lnTo>
                <a:cubicBezTo>
                  <a:pt x="14797" y="16218"/>
                  <a:pt x="14765" y="16200"/>
                  <a:pt x="14727" y="16200"/>
                </a:cubicBezTo>
                <a:cubicBezTo>
                  <a:pt x="14627" y="16200"/>
                  <a:pt x="14538" y="16251"/>
                  <a:pt x="14460" y="16324"/>
                </a:cubicBezTo>
                <a:lnTo>
                  <a:pt x="14455" y="16313"/>
                </a:lnTo>
                <a:lnTo>
                  <a:pt x="10820" y="20061"/>
                </a:lnTo>
                <a:lnTo>
                  <a:pt x="7658" y="16334"/>
                </a:lnTo>
                <a:lnTo>
                  <a:pt x="7653" y="16344"/>
                </a:lnTo>
                <a:cubicBezTo>
                  <a:pt x="7571" y="16259"/>
                  <a:pt x="7474" y="16200"/>
                  <a:pt x="7364" y="16200"/>
                </a:cubicBezTo>
                <a:cubicBezTo>
                  <a:pt x="7327" y="16200"/>
                  <a:pt x="7294" y="16218"/>
                  <a:pt x="7259" y="16229"/>
                </a:cubicBezTo>
                <a:lnTo>
                  <a:pt x="7257" y="16216"/>
                </a:lnTo>
                <a:lnTo>
                  <a:pt x="4013" y="17331"/>
                </a:lnTo>
                <a:lnTo>
                  <a:pt x="4767" y="9035"/>
                </a:lnTo>
                <a:lnTo>
                  <a:pt x="10589" y="12084"/>
                </a:lnTo>
                <a:lnTo>
                  <a:pt x="10591" y="12080"/>
                </a:lnTo>
                <a:cubicBezTo>
                  <a:pt x="10655" y="12122"/>
                  <a:pt x="10724" y="12150"/>
                  <a:pt x="10800" y="12150"/>
                </a:cubicBezTo>
                <a:cubicBezTo>
                  <a:pt x="10876" y="12150"/>
                  <a:pt x="10946" y="12122"/>
                  <a:pt x="11009" y="12080"/>
                </a:cubicBezTo>
                <a:lnTo>
                  <a:pt x="11011" y="12084"/>
                </a:lnTo>
                <a:lnTo>
                  <a:pt x="16897" y="9001"/>
                </a:lnTo>
                <a:cubicBezTo>
                  <a:pt x="16897" y="9001"/>
                  <a:pt x="18031" y="17315"/>
                  <a:pt x="18031" y="17315"/>
                </a:cubicBezTo>
                <a:close/>
                <a:moveTo>
                  <a:pt x="21600" y="6075"/>
                </a:moveTo>
                <a:cubicBezTo>
                  <a:pt x="21600" y="5806"/>
                  <a:pt x="21484" y="5579"/>
                  <a:pt x="21319" y="5470"/>
                </a:cubicBezTo>
                <a:lnTo>
                  <a:pt x="21320" y="5466"/>
                </a:lnTo>
                <a:lnTo>
                  <a:pt x="21306" y="5458"/>
                </a:lnTo>
                <a:cubicBezTo>
                  <a:pt x="21301" y="5455"/>
                  <a:pt x="21296" y="5453"/>
                  <a:pt x="21292" y="5451"/>
                </a:cubicBezTo>
                <a:lnTo>
                  <a:pt x="11011" y="66"/>
                </a:lnTo>
                <a:lnTo>
                  <a:pt x="11009" y="70"/>
                </a:lnTo>
                <a:cubicBezTo>
                  <a:pt x="10946" y="28"/>
                  <a:pt x="10876" y="0"/>
                  <a:pt x="10800" y="0"/>
                </a:cubicBezTo>
                <a:cubicBezTo>
                  <a:pt x="10724" y="0"/>
                  <a:pt x="10655" y="28"/>
                  <a:pt x="10591" y="70"/>
                </a:cubicBezTo>
                <a:lnTo>
                  <a:pt x="10589" y="66"/>
                </a:lnTo>
                <a:lnTo>
                  <a:pt x="309" y="5451"/>
                </a:lnTo>
                <a:cubicBezTo>
                  <a:pt x="304" y="5453"/>
                  <a:pt x="299" y="5455"/>
                  <a:pt x="295" y="5458"/>
                </a:cubicBezTo>
                <a:lnTo>
                  <a:pt x="280" y="5466"/>
                </a:lnTo>
                <a:lnTo>
                  <a:pt x="281" y="5470"/>
                </a:lnTo>
                <a:cubicBezTo>
                  <a:pt x="116" y="5579"/>
                  <a:pt x="0" y="5806"/>
                  <a:pt x="0" y="6075"/>
                </a:cubicBezTo>
                <a:cubicBezTo>
                  <a:pt x="0" y="6344"/>
                  <a:pt x="116" y="6571"/>
                  <a:pt x="281" y="6680"/>
                </a:cubicBezTo>
                <a:lnTo>
                  <a:pt x="280" y="6684"/>
                </a:lnTo>
                <a:lnTo>
                  <a:pt x="295" y="6692"/>
                </a:lnTo>
                <a:cubicBezTo>
                  <a:pt x="299" y="6695"/>
                  <a:pt x="304" y="6697"/>
                  <a:pt x="309" y="6699"/>
                </a:cubicBezTo>
                <a:lnTo>
                  <a:pt x="1230" y="7182"/>
                </a:lnTo>
                <a:lnTo>
                  <a:pt x="608" y="13603"/>
                </a:lnTo>
                <a:cubicBezTo>
                  <a:pt x="251" y="13805"/>
                  <a:pt x="0" y="14287"/>
                  <a:pt x="0" y="14850"/>
                </a:cubicBezTo>
                <a:cubicBezTo>
                  <a:pt x="0" y="15596"/>
                  <a:pt x="439" y="16200"/>
                  <a:pt x="982" y="16200"/>
                </a:cubicBezTo>
                <a:cubicBezTo>
                  <a:pt x="1524" y="16200"/>
                  <a:pt x="1964" y="15596"/>
                  <a:pt x="1964" y="14850"/>
                </a:cubicBezTo>
                <a:cubicBezTo>
                  <a:pt x="1964" y="14416"/>
                  <a:pt x="1812" y="14034"/>
                  <a:pt x="1580" y="13787"/>
                </a:cubicBezTo>
                <a:lnTo>
                  <a:pt x="2173" y="7676"/>
                </a:lnTo>
                <a:lnTo>
                  <a:pt x="3822" y="8540"/>
                </a:lnTo>
                <a:lnTo>
                  <a:pt x="2950" y="18135"/>
                </a:lnTo>
                <a:lnTo>
                  <a:pt x="2958" y="18138"/>
                </a:lnTo>
                <a:cubicBezTo>
                  <a:pt x="2955" y="18167"/>
                  <a:pt x="2945" y="18193"/>
                  <a:pt x="2945" y="18225"/>
                </a:cubicBezTo>
                <a:cubicBezTo>
                  <a:pt x="2945" y="18598"/>
                  <a:pt x="3165" y="18900"/>
                  <a:pt x="3436" y="18900"/>
                </a:cubicBezTo>
                <a:cubicBezTo>
                  <a:pt x="3474" y="18900"/>
                  <a:pt x="3506" y="18884"/>
                  <a:pt x="3541" y="18873"/>
                </a:cubicBezTo>
                <a:lnTo>
                  <a:pt x="3543" y="18884"/>
                </a:lnTo>
                <a:lnTo>
                  <a:pt x="7238" y="17613"/>
                </a:lnTo>
                <a:lnTo>
                  <a:pt x="10506" y="21465"/>
                </a:lnTo>
                <a:lnTo>
                  <a:pt x="10510" y="21456"/>
                </a:lnTo>
                <a:cubicBezTo>
                  <a:pt x="10593" y="21541"/>
                  <a:pt x="10690" y="21600"/>
                  <a:pt x="10800" y="21600"/>
                </a:cubicBezTo>
                <a:cubicBezTo>
                  <a:pt x="10901" y="21600"/>
                  <a:pt x="10989" y="21548"/>
                  <a:pt x="11068" y="21476"/>
                </a:cubicBezTo>
                <a:lnTo>
                  <a:pt x="11072" y="21487"/>
                </a:lnTo>
                <a:lnTo>
                  <a:pt x="14834" y="17607"/>
                </a:lnTo>
                <a:lnTo>
                  <a:pt x="18548" y="18884"/>
                </a:lnTo>
                <a:lnTo>
                  <a:pt x="18550" y="18871"/>
                </a:lnTo>
                <a:cubicBezTo>
                  <a:pt x="18585" y="18882"/>
                  <a:pt x="18618" y="18900"/>
                  <a:pt x="18655" y="18900"/>
                </a:cubicBezTo>
                <a:cubicBezTo>
                  <a:pt x="18926" y="18900"/>
                  <a:pt x="19145" y="18598"/>
                  <a:pt x="19145" y="18225"/>
                </a:cubicBezTo>
                <a:cubicBezTo>
                  <a:pt x="19145" y="18181"/>
                  <a:pt x="19135" y="18143"/>
                  <a:pt x="19130" y="18102"/>
                </a:cubicBezTo>
                <a:lnTo>
                  <a:pt x="19137" y="18100"/>
                </a:lnTo>
                <a:lnTo>
                  <a:pt x="17830" y="8513"/>
                </a:lnTo>
                <a:lnTo>
                  <a:pt x="21292" y="6699"/>
                </a:lnTo>
                <a:cubicBezTo>
                  <a:pt x="21296" y="6697"/>
                  <a:pt x="21301" y="6695"/>
                  <a:pt x="21306" y="6692"/>
                </a:cubicBezTo>
                <a:lnTo>
                  <a:pt x="21320" y="6684"/>
                </a:lnTo>
                <a:lnTo>
                  <a:pt x="21319" y="6680"/>
                </a:lnTo>
                <a:cubicBezTo>
                  <a:pt x="21484" y="6571"/>
                  <a:pt x="21600" y="6344"/>
                  <a:pt x="21600" y="607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1" name="Shape 2776"/>
          <p:cNvSpPr/>
          <p:nvPr/>
        </p:nvSpPr>
        <p:spPr>
          <a:xfrm>
            <a:off x="10546142" y="4895664"/>
            <a:ext cx="15236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00" y="7855"/>
                </a:moveTo>
                <a:lnTo>
                  <a:pt x="9900" y="7855"/>
                </a:lnTo>
                <a:lnTo>
                  <a:pt x="9900" y="9818"/>
                </a:lnTo>
                <a:cubicBezTo>
                  <a:pt x="9900" y="10090"/>
                  <a:pt x="10303" y="10309"/>
                  <a:pt x="10800" y="10309"/>
                </a:cubicBezTo>
                <a:cubicBezTo>
                  <a:pt x="11297" y="10309"/>
                  <a:pt x="11700" y="10090"/>
                  <a:pt x="11700" y="9818"/>
                </a:cubicBezTo>
                <a:lnTo>
                  <a:pt x="11700" y="7855"/>
                </a:lnTo>
                <a:lnTo>
                  <a:pt x="15300" y="7855"/>
                </a:lnTo>
                <a:cubicBezTo>
                  <a:pt x="15797" y="7855"/>
                  <a:pt x="16200" y="7635"/>
                  <a:pt x="16200" y="7364"/>
                </a:cubicBezTo>
                <a:cubicBezTo>
                  <a:pt x="16200" y="7092"/>
                  <a:pt x="15797" y="6873"/>
                  <a:pt x="15300" y="6873"/>
                </a:cubicBezTo>
                <a:lnTo>
                  <a:pt x="11700" y="6873"/>
                </a:lnTo>
                <a:lnTo>
                  <a:pt x="11700" y="4909"/>
                </a:lnTo>
                <a:cubicBezTo>
                  <a:pt x="11700" y="4638"/>
                  <a:pt x="11297" y="4418"/>
                  <a:pt x="10800" y="4418"/>
                </a:cubicBezTo>
                <a:cubicBezTo>
                  <a:pt x="10303" y="4418"/>
                  <a:pt x="9900" y="4638"/>
                  <a:pt x="9900" y="4909"/>
                </a:cubicBezTo>
                <a:lnTo>
                  <a:pt x="9900" y="6873"/>
                </a:lnTo>
                <a:lnTo>
                  <a:pt x="6300" y="6873"/>
                </a:lnTo>
                <a:cubicBezTo>
                  <a:pt x="5803" y="6873"/>
                  <a:pt x="5400" y="7092"/>
                  <a:pt x="5400" y="7364"/>
                </a:cubicBezTo>
                <a:cubicBezTo>
                  <a:pt x="5400" y="7635"/>
                  <a:pt x="5803" y="7855"/>
                  <a:pt x="6300" y="7855"/>
                </a:cubicBezTo>
                <a:moveTo>
                  <a:pt x="19800" y="19847"/>
                </a:moveTo>
                <a:lnTo>
                  <a:pt x="11464" y="14886"/>
                </a:lnTo>
                <a:lnTo>
                  <a:pt x="11457" y="14889"/>
                </a:lnTo>
                <a:cubicBezTo>
                  <a:pt x="11294" y="14791"/>
                  <a:pt x="11063" y="14727"/>
                  <a:pt x="10800" y="14727"/>
                </a:cubicBezTo>
                <a:cubicBezTo>
                  <a:pt x="10537" y="14727"/>
                  <a:pt x="10306" y="14791"/>
                  <a:pt x="10142" y="14889"/>
                </a:cubicBezTo>
                <a:lnTo>
                  <a:pt x="10136" y="14886"/>
                </a:lnTo>
                <a:lnTo>
                  <a:pt x="1800" y="19847"/>
                </a:lnTo>
                <a:lnTo>
                  <a:pt x="1800" y="982"/>
                </a:lnTo>
                <a:lnTo>
                  <a:pt x="19800" y="982"/>
                </a:lnTo>
                <a:cubicBezTo>
                  <a:pt x="19800" y="982"/>
                  <a:pt x="19800" y="19847"/>
                  <a:pt x="19800" y="19847"/>
                </a:cubicBezTo>
                <a:close/>
                <a:moveTo>
                  <a:pt x="20700" y="0"/>
                </a:moveTo>
                <a:lnTo>
                  <a:pt x="900" y="0"/>
                </a:lnTo>
                <a:cubicBezTo>
                  <a:pt x="403" y="0"/>
                  <a:pt x="0" y="220"/>
                  <a:pt x="0" y="491"/>
                </a:cubicBezTo>
                <a:lnTo>
                  <a:pt x="0" y="21109"/>
                </a:lnTo>
                <a:cubicBezTo>
                  <a:pt x="0" y="21380"/>
                  <a:pt x="403" y="21600"/>
                  <a:pt x="900" y="21600"/>
                </a:cubicBezTo>
                <a:cubicBezTo>
                  <a:pt x="1163" y="21600"/>
                  <a:pt x="1394" y="21536"/>
                  <a:pt x="1559" y="21438"/>
                </a:cubicBezTo>
                <a:lnTo>
                  <a:pt x="1564" y="21441"/>
                </a:lnTo>
                <a:lnTo>
                  <a:pt x="10800" y="15945"/>
                </a:lnTo>
                <a:lnTo>
                  <a:pt x="20036" y="21441"/>
                </a:lnTo>
                <a:lnTo>
                  <a:pt x="20041" y="21438"/>
                </a:lnTo>
                <a:cubicBezTo>
                  <a:pt x="20206" y="21536"/>
                  <a:pt x="20437" y="21600"/>
                  <a:pt x="20700" y="21600"/>
                </a:cubicBezTo>
                <a:cubicBezTo>
                  <a:pt x="21197" y="21600"/>
                  <a:pt x="21600" y="21380"/>
                  <a:pt x="21600" y="21109"/>
                </a:cubicBezTo>
                <a:lnTo>
                  <a:pt x="21600" y="491"/>
                </a:lnTo>
                <a:cubicBezTo>
                  <a:pt x="21600" y="220"/>
                  <a:pt x="21197" y="0"/>
                  <a:pt x="207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2" name="Shape 2777"/>
          <p:cNvSpPr/>
          <p:nvPr/>
        </p:nvSpPr>
        <p:spPr>
          <a:xfrm>
            <a:off x="11054010" y="4895664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250" y="20095"/>
                </a:moveTo>
                <a:lnTo>
                  <a:pt x="11298" y="14886"/>
                </a:lnTo>
                <a:lnTo>
                  <a:pt x="11293" y="14890"/>
                </a:lnTo>
                <a:cubicBezTo>
                  <a:pt x="11170" y="14791"/>
                  <a:pt x="10997" y="14727"/>
                  <a:pt x="10800" y="14727"/>
                </a:cubicBezTo>
                <a:cubicBezTo>
                  <a:pt x="10603" y="14727"/>
                  <a:pt x="10430" y="14791"/>
                  <a:pt x="10306" y="14890"/>
                </a:cubicBezTo>
                <a:lnTo>
                  <a:pt x="10302" y="14886"/>
                </a:lnTo>
                <a:lnTo>
                  <a:pt x="1350" y="20095"/>
                </a:lnTo>
                <a:lnTo>
                  <a:pt x="1350" y="982"/>
                </a:lnTo>
                <a:lnTo>
                  <a:pt x="20250" y="982"/>
                </a:lnTo>
                <a:cubicBezTo>
                  <a:pt x="20250" y="982"/>
                  <a:pt x="20250" y="20095"/>
                  <a:pt x="20250" y="20095"/>
                </a:cubicBezTo>
                <a:close/>
                <a:moveTo>
                  <a:pt x="20925" y="0"/>
                </a:moveTo>
                <a:lnTo>
                  <a:pt x="675" y="0"/>
                </a:lnTo>
                <a:cubicBezTo>
                  <a:pt x="302" y="0"/>
                  <a:pt x="0" y="220"/>
                  <a:pt x="0" y="491"/>
                </a:cubicBezTo>
                <a:lnTo>
                  <a:pt x="0" y="21109"/>
                </a:lnTo>
                <a:cubicBezTo>
                  <a:pt x="0" y="21380"/>
                  <a:pt x="302" y="21600"/>
                  <a:pt x="675" y="21600"/>
                </a:cubicBezTo>
                <a:cubicBezTo>
                  <a:pt x="872" y="21600"/>
                  <a:pt x="1045" y="21537"/>
                  <a:pt x="1169" y="21438"/>
                </a:cubicBezTo>
                <a:lnTo>
                  <a:pt x="1173" y="21441"/>
                </a:lnTo>
                <a:lnTo>
                  <a:pt x="10800" y="15839"/>
                </a:lnTo>
                <a:lnTo>
                  <a:pt x="20427" y="21441"/>
                </a:lnTo>
                <a:lnTo>
                  <a:pt x="20431" y="21438"/>
                </a:lnTo>
                <a:cubicBezTo>
                  <a:pt x="20555" y="21537"/>
                  <a:pt x="20728" y="21600"/>
                  <a:pt x="20925" y="21600"/>
                </a:cubicBezTo>
                <a:cubicBezTo>
                  <a:pt x="21298" y="21600"/>
                  <a:pt x="21600" y="21380"/>
                  <a:pt x="21600" y="21109"/>
                </a:cubicBezTo>
                <a:lnTo>
                  <a:pt x="21600" y="491"/>
                </a:lnTo>
                <a:cubicBezTo>
                  <a:pt x="21600" y="220"/>
                  <a:pt x="21298" y="0"/>
                  <a:pt x="20925" y="0"/>
                </a:cubicBezTo>
                <a:moveTo>
                  <a:pt x="7337" y="7850"/>
                </a:moveTo>
                <a:lnTo>
                  <a:pt x="9710" y="7850"/>
                </a:lnTo>
                <a:lnTo>
                  <a:pt x="10039" y="7213"/>
                </a:lnTo>
                <a:lnTo>
                  <a:pt x="10800" y="5738"/>
                </a:lnTo>
                <a:lnTo>
                  <a:pt x="11561" y="7213"/>
                </a:lnTo>
                <a:lnTo>
                  <a:pt x="11890" y="7850"/>
                </a:lnTo>
                <a:lnTo>
                  <a:pt x="14263" y="7850"/>
                </a:lnTo>
                <a:lnTo>
                  <a:pt x="13014" y="8550"/>
                </a:lnTo>
                <a:lnTo>
                  <a:pt x="12253" y="8976"/>
                </a:lnTo>
                <a:lnTo>
                  <a:pt x="12557" y="9638"/>
                </a:lnTo>
                <a:lnTo>
                  <a:pt x="13240" y="11130"/>
                </a:lnTo>
                <a:lnTo>
                  <a:pt x="11598" y="10254"/>
                </a:lnTo>
                <a:lnTo>
                  <a:pt x="10800" y="9828"/>
                </a:lnTo>
                <a:lnTo>
                  <a:pt x="10002" y="10254"/>
                </a:lnTo>
                <a:lnTo>
                  <a:pt x="8360" y="11130"/>
                </a:lnTo>
                <a:lnTo>
                  <a:pt x="9043" y="9638"/>
                </a:lnTo>
                <a:lnTo>
                  <a:pt x="9347" y="8976"/>
                </a:lnTo>
                <a:lnTo>
                  <a:pt x="8586" y="8550"/>
                </a:lnTo>
                <a:cubicBezTo>
                  <a:pt x="8586" y="8550"/>
                  <a:pt x="7337" y="7850"/>
                  <a:pt x="7337" y="7850"/>
                </a:cubicBezTo>
                <a:close/>
                <a:moveTo>
                  <a:pt x="5737" y="13745"/>
                </a:moveTo>
                <a:lnTo>
                  <a:pt x="10800" y="11045"/>
                </a:lnTo>
                <a:lnTo>
                  <a:pt x="15863" y="13745"/>
                </a:lnTo>
                <a:lnTo>
                  <a:pt x="13838" y="9328"/>
                </a:lnTo>
                <a:lnTo>
                  <a:pt x="18225" y="6868"/>
                </a:lnTo>
                <a:lnTo>
                  <a:pt x="12825" y="6868"/>
                </a:lnTo>
                <a:lnTo>
                  <a:pt x="10800" y="2945"/>
                </a:lnTo>
                <a:lnTo>
                  <a:pt x="8775" y="6868"/>
                </a:lnTo>
                <a:lnTo>
                  <a:pt x="3375" y="6868"/>
                </a:lnTo>
                <a:lnTo>
                  <a:pt x="7762" y="9328"/>
                </a:lnTo>
                <a:cubicBezTo>
                  <a:pt x="7762" y="9328"/>
                  <a:pt x="5737" y="13745"/>
                  <a:pt x="5737" y="137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3" name="Shape 2778"/>
          <p:cNvSpPr/>
          <p:nvPr/>
        </p:nvSpPr>
        <p:spPr>
          <a:xfrm>
            <a:off x="6216570" y="542892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481" y="12956"/>
                </a:moveTo>
                <a:cubicBezTo>
                  <a:pt x="17070" y="12258"/>
                  <a:pt x="16576" y="11533"/>
                  <a:pt x="16011" y="10795"/>
                </a:cubicBezTo>
                <a:cubicBezTo>
                  <a:pt x="16573" y="10063"/>
                  <a:pt x="17072" y="9339"/>
                  <a:pt x="17481" y="8644"/>
                </a:cubicBezTo>
                <a:cubicBezTo>
                  <a:pt x="19410" y="9181"/>
                  <a:pt x="20618" y="9948"/>
                  <a:pt x="20618" y="10800"/>
                </a:cubicBezTo>
                <a:cubicBezTo>
                  <a:pt x="20618" y="11652"/>
                  <a:pt x="19410" y="12419"/>
                  <a:pt x="17481" y="12956"/>
                </a:cubicBezTo>
                <a:moveTo>
                  <a:pt x="17742" y="17743"/>
                </a:moveTo>
                <a:cubicBezTo>
                  <a:pt x="17140" y="18345"/>
                  <a:pt x="15740" y="18028"/>
                  <a:pt x="13996" y="17045"/>
                </a:cubicBezTo>
                <a:cubicBezTo>
                  <a:pt x="14198" y="16261"/>
                  <a:pt x="14365" y="15406"/>
                  <a:pt x="14487" y="14488"/>
                </a:cubicBezTo>
                <a:cubicBezTo>
                  <a:pt x="15405" y="14366"/>
                  <a:pt x="16261" y="14198"/>
                  <a:pt x="17044" y="13996"/>
                </a:cubicBezTo>
                <a:cubicBezTo>
                  <a:pt x="18028" y="15740"/>
                  <a:pt x="18345" y="17140"/>
                  <a:pt x="17742" y="17743"/>
                </a:cubicBezTo>
                <a:moveTo>
                  <a:pt x="15404" y="11561"/>
                </a:moveTo>
                <a:cubicBezTo>
                  <a:pt x="15837" y="12119"/>
                  <a:pt x="16219" y="12662"/>
                  <a:pt x="16554" y="13185"/>
                </a:cubicBezTo>
                <a:cubicBezTo>
                  <a:pt x="15950" y="13317"/>
                  <a:pt x="15295" y="13429"/>
                  <a:pt x="14597" y="13517"/>
                </a:cubicBezTo>
                <a:cubicBezTo>
                  <a:pt x="14631" y="13155"/>
                  <a:pt x="14655" y="12784"/>
                  <a:pt x="14677" y="12409"/>
                </a:cubicBezTo>
                <a:cubicBezTo>
                  <a:pt x="14930" y="12127"/>
                  <a:pt x="15170" y="11844"/>
                  <a:pt x="15404" y="11561"/>
                </a:cubicBezTo>
                <a:moveTo>
                  <a:pt x="15402" y="10032"/>
                </a:moveTo>
                <a:cubicBezTo>
                  <a:pt x="15170" y="9752"/>
                  <a:pt x="14928" y="9471"/>
                  <a:pt x="14677" y="9191"/>
                </a:cubicBezTo>
                <a:cubicBezTo>
                  <a:pt x="14655" y="8817"/>
                  <a:pt x="14631" y="8445"/>
                  <a:pt x="14597" y="8084"/>
                </a:cubicBezTo>
                <a:cubicBezTo>
                  <a:pt x="15295" y="8171"/>
                  <a:pt x="15950" y="8283"/>
                  <a:pt x="16554" y="8415"/>
                </a:cubicBezTo>
                <a:cubicBezTo>
                  <a:pt x="16221" y="8935"/>
                  <a:pt x="15832" y="9478"/>
                  <a:pt x="15402" y="10032"/>
                </a:cubicBezTo>
                <a:moveTo>
                  <a:pt x="17742" y="3857"/>
                </a:moveTo>
                <a:cubicBezTo>
                  <a:pt x="18345" y="4460"/>
                  <a:pt x="18028" y="5860"/>
                  <a:pt x="17044" y="7604"/>
                </a:cubicBezTo>
                <a:cubicBezTo>
                  <a:pt x="16261" y="7402"/>
                  <a:pt x="15405" y="7234"/>
                  <a:pt x="14487" y="7112"/>
                </a:cubicBezTo>
                <a:cubicBezTo>
                  <a:pt x="14365" y="6194"/>
                  <a:pt x="14198" y="5339"/>
                  <a:pt x="13996" y="4555"/>
                </a:cubicBezTo>
                <a:cubicBezTo>
                  <a:pt x="15740" y="3572"/>
                  <a:pt x="17140" y="3255"/>
                  <a:pt x="17742" y="3857"/>
                </a:cubicBezTo>
                <a:moveTo>
                  <a:pt x="13718" y="12012"/>
                </a:moveTo>
                <a:cubicBezTo>
                  <a:pt x="13448" y="12303"/>
                  <a:pt x="13172" y="12593"/>
                  <a:pt x="12882" y="12883"/>
                </a:cubicBezTo>
                <a:cubicBezTo>
                  <a:pt x="12593" y="13172"/>
                  <a:pt x="12303" y="13449"/>
                  <a:pt x="12012" y="13719"/>
                </a:cubicBezTo>
                <a:cubicBezTo>
                  <a:pt x="11614" y="13733"/>
                  <a:pt x="11212" y="13745"/>
                  <a:pt x="10800" y="13745"/>
                </a:cubicBezTo>
                <a:cubicBezTo>
                  <a:pt x="10387" y="13745"/>
                  <a:pt x="9985" y="13733"/>
                  <a:pt x="9587" y="13719"/>
                </a:cubicBezTo>
                <a:cubicBezTo>
                  <a:pt x="9297" y="13449"/>
                  <a:pt x="9006" y="13172"/>
                  <a:pt x="8717" y="12883"/>
                </a:cubicBezTo>
                <a:cubicBezTo>
                  <a:pt x="8428" y="12593"/>
                  <a:pt x="8152" y="12303"/>
                  <a:pt x="7881" y="12012"/>
                </a:cubicBezTo>
                <a:cubicBezTo>
                  <a:pt x="7866" y="11614"/>
                  <a:pt x="7855" y="11212"/>
                  <a:pt x="7855" y="10800"/>
                </a:cubicBezTo>
                <a:cubicBezTo>
                  <a:pt x="7855" y="10388"/>
                  <a:pt x="7866" y="9986"/>
                  <a:pt x="7881" y="9587"/>
                </a:cubicBezTo>
                <a:cubicBezTo>
                  <a:pt x="8152" y="9297"/>
                  <a:pt x="8428" y="9007"/>
                  <a:pt x="8717" y="8717"/>
                </a:cubicBezTo>
                <a:cubicBezTo>
                  <a:pt x="9006" y="8428"/>
                  <a:pt x="9297" y="8151"/>
                  <a:pt x="9587" y="7881"/>
                </a:cubicBezTo>
                <a:cubicBezTo>
                  <a:pt x="9985" y="7867"/>
                  <a:pt x="10387" y="7855"/>
                  <a:pt x="10800" y="7855"/>
                </a:cubicBezTo>
                <a:cubicBezTo>
                  <a:pt x="11212" y="7855"/>
                  <a:pt x="11614" y="7867"/>
                  <a:pt x="12012" y="7881"/>
                </a:cubicBezTo>
                <a:cubicBezTo>
                  <a:pt x="12303" y="8151"/>
                  <a:pt x="12593" y="8428"/>
                  <a:pt x="12882" y="8717"/>
                </a:cubicBezTo>
                <a:cubicBezTo>
                  <a:pt x="13172" y="9007"/>
                  <a:pt x="13448" y="9297"/>
                  <a:pt x="13718" y="9587"/>
                </a:cubicBezTo>
                <a:cubicBezTo>
                  <a:pt x="13733" y="9986"/>
                  <a:pt x="13745" y="10388"/>
                  <a:pt x="13745" y="10800"/>
                </a:cubicBezTo>
                <a:cubicBezTo>
                  <a:pt x="13745" y="11212"/>
                  <a:pt x="13733" y="11614"/>
                  <a:pt x="13718" y="12012"/>
                </a:cubicBezTo>
                <a:moveTo>
                  <a:pt x="13185" y="16555"/>
                </a:moveTo>
                <a:cubicBezTo>
                  <a:pt x="12662" y="16219"/>
                  <a:pt x="12120" y="15837"/>
                  <a:pt x="11561" y="15404"/>
                </a:cubicBezTo>
                <a:cubicBezTo>
                  <a:pt x="11844" y="15170"/>
                  <a:pt x="12127" y="14931"/>
                  <a:pt x="12409" y="14677"/>
                </a:cubicBezTo>
                <a:cubicBezTo>
                  <a:pt x="12783" y="14655"/>
                  <a:pt x="13155" y="14631"/>
                  <a:pt x="13517" y="14597"/>
                </a:cubicBezTo>
                <a:cubicBezTo>
                  <a:pt x="13429" y="15295"/>
                  <a:pt x="13316" y="15950"/>
                  <a:pt x="13185" y="16555"/>
                </a:cubicBezTo>
                <a:moveTo>
                  <a:pt x="10800" y="20618"/>
                </a:moveTo>
                <a:cubicBezTo>
                  <a:pt x="9948" y="20618"/>
                  <a:pt x="9181" y="19410"/>
                  <a:pt x="8643" y="17481"/>
                </a:cubicBezTo>
                <a:cubicBezTo>
                  <a:pt x="9339" y="17072"/>
                  <a:pt x="10062" y="16573"/>
                  <a:pt x="10795" y="16011"/>
                </a:cubicBezTo>
                <a:cubicBezTo>
                  <a:pt x="11532" y="16576"/>
                  <a:pt x="12258" y="17070"/>
                  <a:pt x="12957" y="17481"/>
                </a:cubicBezTo>
                <a:cubicBezTo>
                  <a:pt x="12419" y="19410"/>
                  <a:pt x="11652" y="20618"/>
                  <a:pt x="10800" y="20618"/>
                </a:cubicBezTo>
                <a:moveTo>
                  <a:pt x="8083" y="14597"/>
                </a:moveTo>
                <a:cubicBezTo>
                  <a:pt x="8445" y="14631"/>
                  <a:pt x="8816" y="14655"/>
                  <a:pt x="9190" y="14677"/>
                </a:cubicBezTo>
                <a:cubicBezTo>
                  <a:pt x="9471" y="14929"/>
                  <a:pt x="9751" y="15170"/>
                  <a:pt x="10032" y="15403"/>
                </a:cubicBezTo>
                <a:cubicBezTo>
                  <a:pt x="9478" y="15832"/>
                  <a:pt x="8935" y="16221"/>
                  <a:pt x="8415" y="16555"/>
                </a:cubicBezTo>
                <a:cubicBezTo>
                  <a:pt x="8283" y="15950"/>
                  <a:pt x="8171" y="15295"/>
                  <a:pt x="8083" y="14597"/>
                </a:cubicBezTo>
                <a:moveTo>
                  <a:pt x="8415" y="5045"/>
                </a:moveTo>
                <a:cubicBezTo>
                  <a:pt x="8938" y="5381"/>
                  <a:pt x="9480" y="5762"/>
                  <a:pt x="10038" y="6196"/>
                </a:cubicBezTo>
                <a:cubicBezTo>
                  <a:pt x="9756" y="6430"/>
                  <a:pt x="9473" y="6670"/>
                  <a:pt x="9190" y="6924"/>
                </a:cubicBezTo>
                <a:cubicBezTo>
                  <a:pt x="8816" y="6945"/>
                  <a:pt x="8445" y="6969"/>
                  <a:pt x="8083" y="7003"/>
                </a:cubicBezTo>
                <a:cubicBezTo>
                  <a:pt x="8171" y="6305"/>
                  <a:pt x="8283" y="5650"/>
                  <a:pt x="8415" y="5045"/>
                </a:cubicBezTo>
                <a:moveTo>
                  <a:pt x="10800" y="982"/>
                </a:moveTo>
                <a:cubicBezTo>
                  <a:pt x="11652" y="982"/>
                  <a:pt x="12419" y="2191"/>
                  <a:pt x="12957" y="4119"/>
                </a:cubicBezTo>
                <a:cubicBezTo>
                  <a:pt x="12261" y="4528"/>
                  <a:pt x="11537" y="5027"/>
                  <a:pt x="10804" y="5589"/>
                </a:cubicBezTo>
                <a:cubicBezTo>
                  <a:pt x="10067" y="5024"/>
                  <a:pt x="9341" y="4530"/>
                  <a:pt x="8643" y="4119"/>
                </a:cubicBezTo>
                <a:cubicBezTo>
                  <a:pt x="9181" y="2191"/>
                  <a:pt x="9948" y="982"/>
                  <a:pt x="10800" y="982"/>
                </a:cubicBezTo>
                <a:moveTo>
                  <a:pt x="13517" y="7003"/>
                </a:moveTo>
                <a:cubicBezTo>
                  <a:pt x="13155" y="6969"/>
                  <a:pt x="12783" y="6945"/>
                  <a:pt x="12409" y="6924"/>
                </a:cubicBezTo>
                <a:cubicBezTo>
                  <a:pt x="12129" y="6671"/>
                  <a:pt x="11848" y="6430"/>
                  <a:pt x="11568" y="6198"/>
                </a:cubicBezTo>
                <a:cubicBezTo>
                  <a:pt x="12122" y="5768"/>
                  <a:pt x="12665" y="5379"/>
                  <a:pt x="13185" y="5045"/>
                </a:cubicBezTo>
                <a:cubicBezTo>
                  <a:pt x="13316" y="5650"/>
                  <a:pt x="13429" y="6305"/>
                  <a:pt x="13517" y="7003"/>
                </a:cubicBezTo>
                <a:moveTo>
                  <a:pt x="7112" y="7112"/>
                </a:moveTo>
                <a:cubicBezTo>
                  <a:pt x="6194" y="7234"/>
                  <a:pt x="5339" y="7402"/>
                  <a:pt x="4555" y="7604"/>
                </a:cubicBezTo>
                <a:cubicBezTo>
                  <a:pt x="3572" y="5860"/>
                  <a:pt x="3255" y="4460"/>
                  <a:pt x="3858" y="3857"/>
                </a:cubicBezTo>
                <a:cubicBezTo>
                  <a:pt x="4460" y="3255"/>
                  <a:pt x="5860" y="3572"/>
                  <a:pt x="7604" y="4555"/>
                </a:cubicBezTo>
                <a:cubicBezTo>
                  <a:pt x="7402" y="5339"/>
                  <a:pt x="7234" y="6194"/>
                  <a:pt x="7112" y="7112"/>
                </a:cubicBezTo>
                <a:moveTo>
                  <a:pt x="3858" y="17743"/>
                </a:moveTo>
                <a:cubicBezTo>
                  <a:pt x="3255" y="17140"/>
                  <a:pt x="3572" y="15740"/>
                  <a:pt x="4555" y="13996"/>
                </a:cubicBezTo>
                <a:cubicBezTo>
                  <a:pt x="5339" y="14198"/>
                  <a:pt x="6194" y="14366"/>
                  <a:pt x="7112" y="14488"/>
                </a:cubicBezTo>
                <a:cubicBezTo>
                  <a:pt x="7234" y="15406"/>
                  <a:pt x="7402" y="16261"/>
                  <a:pt x="7604" y="17045"/>
                </a:cubicBezTo>
                <a:cubicBezTo>
                  <a:pt x="5860" y="18028"/>
                  <a:pt x="4460" y="18345"/>
                  <a:pt x="3858" y="17743"/>
                </a:cubicBezTo>
                <a:moveTo>
                  <a:pt x="7003" y="13517"/>
                </a:moveTo>
                <a:cubicBezTo>
                  <a:pt x="6305" y="13429"/>
                  <a:pt x="5650" y="13317"/>
                  <a:pt x="5045" y="13185"/>
                </a:cubicBezTo>
                <a:cubicBezTo>
                  <a:pt x="5379" y="12665"/>
                  <a:pt x="5768" y="12122"/>
                  <a:pt x="6197" y="11568"/>
                </a:cubicBezTo>
                <a:cubicBezTo>
                  <a:pt x="6429" y="11848"/>
                  <a:pt x="6671" y="12129"/>
                  <a:pt x="6923" y="12409"/>
                </a:cubicBezTo>
                <a:cubicBezTo>
                  <a:pt x="6944" y="12784"/>
                  <a:pt x="6968" y="13155"/>
                  <a:pt x="7003" y="13517"/>
                </a:cubicBezTo>
                <a:moveTo>
                  <a:pt x="6923" y="9191"/>
                </a:moveTo>
                <a:cubicBezTo>
                  <a:pt x="6669" y="9473"/>
                  <a:pt x="6429" y="9756"/>
                  <a:pt x="6196" y="10039"/>
                </a:cubicBezTo>
                <a:cubicBezTo>
                  <a:pt x="5763" y="9481"/>
                  <a:pt x="5381" y="8938"/>
                  <a:pt x="5045" y="8415"/>
                </a:cubicBezTo>
                <a:cubicBezTo>
                  <a:pt x="5650" y="8283"/>
                  <a:pt x="6305" y="8171"/>
                  <a:pt x="7003" y="8084"/>
                </a:cubicBezTo>
                <a:cubicBezTo>
                  <a:pt x="6968" y="8445"/>
                  <a:pt x="6944" y="8816"/>
                  <a:pt x="6923" y="9191"/>
                </a:cubicBezTo>
                <a:moveTo>
                  <a:pt x="982" y="10800"/>
                </a:moveTo>
                <a:cubicBezTo>
                  <a:pt x="982" y="9948"/>
                  <a:pt x="2190" y="9181"/>
                  <a:pt x="4119" y="8644"/>
                </a:cubicBezTo>
                <a:cubicBezTo>
                  <a:pt x="4530" y="9342"/>
                  <a:pt x="5023" y="10067"/>
                  <a:pt x="5588" y="10805"/>
                </a:cubicBezTo>
                <a:cubicBezTo>
                  <a:pt x="5027" y="11537"/>
                  <a:pt x="4528" y="12262"/>
                  <a:pt x="4119" y="12956"/>
                </a:cubicBezTo>
                <a:cubicBezTo>
                  <a:pt x="2190" y="12419"/>
                  <a:pt x="982" y="11652"/>
                  <a:pt x="982" y="10800"/>
                </a:cubicBezTo>
                <a:moveTo>
                  <a:pt x="21600" y="10800"/>
                </a:moveTo>
                <a:cubicBezTo>
                  <a:pt x="21600" y="9624"/>
                  <a:pt x="20173" y="8571"/>
                  <a:pt x="17918" y="7853"/>
                </a:cubicBezTo>
                <a:cubicBezTo>
                  <a:pt x="19002" y="5750"/>
                  <a:pt x="19269" y="3995"/>
                  <a:pt x="18437" y="3163"/>
                </a:cubicBezTo>
                <a:cubicBezTo>
                  <a:pt x="17605" y="2332"/>
                  <a:pt x="15850" y="2598"/>
                  <a:pt x="13748" y="3682"/>
                </a:cubicBezTo>
                <a:cubicBezTo>
                  <a:pt x="13029" y="1427"/>
                  <a:pt x="11976" y="0"/>
                  <a:pt x="10800" y="0"/>
                </a:cubicBezTo>
                <a:cubicBezTo>
                  <a:pt x="9623" y="0"/>
                  <a:pt x="8571" y="1427"/>
                  <a:pt x="7852" y="3682"/>
                </a:cubicBezTo>
                <a:cubicBezTo>
                  <a:pt x="5750" y="2598"/>
                  <a:pt x="3995" y="2332"/>
                  <a:pt x="3163" y="3163"/>
                </a:cubicBezTo>
                <a:cubicBezTo>
                  <a:pt x="2331" y="3995"/>
                  <a:pt x="2598" y="5750"/>
                  <a:pt x="3682" y="7853"/>
                </a:cubicBezTo>
                <a:cubicBezTo>
                  <a:pt x="1426" y="8571"/>
                  <a:pt x="0" y="9624"/>
                  <a:pt x="0" y="10800"/>
                </a:cubicBezTo>
                <a:cubicBezTo>
                  <a:pt x="0" y="11976"/>
                  <a:pt x="1426" y="13029"/>
                  <a:pt x="3682" y="13748"/>
                </a:cubicBezTo>
                <a:cubicBezTo>
                  <a:pt x="2598" y="15851"/>
                  <a:pt x="2331" y="17605"/>
                  <a:pt x="3163" y="18437"/>
                </a:cubicBezTo>
                <a:cubicBezTo>
                  <a:pt x="3995" y="19268"/>
                  <a:pt x="5750" y="19002"/>
                  <a:pt x="7852" y="17918"/>
                </a:cubicBezTo>
                <a:cubicBezTo>
                  <a:pt x="8571" y="20173"/>
                  <a:pt x="9623" y="21600"/>
                  <a:pt x="10800" y="21600"/>
                </a:cubicBezTo>
                <a:cubicBezTo>
                  <a:pt x="11976" y="21600"/>
                  <a:pt x="13029" y="20173"/>
                  <a:pt x="13748" y="17918"/>
                </a:cubicBezTo>
                <a:cubicBezTo>
                  <a:pt x="15850" y="19002"/>
                  <a:pt x="17605" y="19268"/>
                  <a:pt x="18437" y="18437"/>
                </a:cubicBezTo>
                <a:cubicBezTo>
                  <a:pt x="19269" y="17605"/>
                  <a:pt x="19002" y="15851"/>
                  <a:pt x="17918" y="13748"/>
                </a:cubicBezTo>
                <a:cubicBezTo>
                  <a:pt x="20173" y="13029"/>
                  <a:pt x="21600" y="11976"/>
                  <a:pt x="21600" y="10800"/>
                </a:cubicBezTo>
                <a:moveTo>
                  <a:pt x="10800" y="9818"/>
                </a:moveTo>
                <a:cubicBezTo>
                  <a:pt x="10258" y="9818"/>
                  <a:pt x="9818" y="10258"/>
                  <a:pt x="9818" y="10800"/>
                </a:cubicBezTo>
                <a:cubicBezTo>
                  <a:pt x="9818" y="11342"/>
                  <a:pt x="10258" y="11782"/>
                  <a:pt x="10800" y="11782"/>
                </a:cubicBezTo>
                <a:cubicBezTo>
                  <a:pt x="11342" y="11782"/>
                  <a:pt x="11782" y="11342"/>
                  <a:pt x="11782" y="10800"/>
                </a:cubicBezTo>
                <a:cubicBezTo>
                  <a:pt x="11782" y="10258"/>
                  <a:pt x="11342" y="9818"/>
                  <a:pt x="10800" y="98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4" name="Shape 2779"/>
          <p:cNvSpPr/>
          <p:nvPr/>
        </p:nvSpPr>
        <p:spPr>
          <a:xfrm>
            <a:off x="6787921" y="5428926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7" y="16691"/>
                </a:moveTo>
                <a:lnTo>
                  <a:pt x="5303" y="12525"/>
                </a:lnTo>
                <a:lnTo>
                  <a:pt x="5294" y="12521"/>
                </a:lnTo>
                <a:cubicBezTo>
                  <a:pt x="5355" y="12447"/>
                  <a:pt x="5400" y="12365"/>
                  <a:pt x="5400" y="12273"/>
                </a:cubicBezTo>
                <a:cubicBezTo>
                  <a:pt x="5400" y="12001"/>
                  <a:pt x="5098" y="11782"/>
                  <a:pt x="4725" y="11782"/>
                </a:cubicBezTo>
                <a:lnTo>
                  <a:pt x="3375" y="11782"/>
                </a:lnTo>
                <a:lnTo>
                  <a:pt x="6615" y="8640"/>
                </a:lnTo>
                <a:lnTo>
                  <a:pt x="6606" y="8635"/>
                </a:lnTo>
                <a:cubicBezTo>
                  <a:pt x="6691" y="8553"/>
                  <a:pt x="6750" y="8456"/>
                  <a:pt x="6750" y="8345"/>
                </a:cubicBezTo>
                <a:cubicBezTo>
                  <a:pt x="6750" y="8075"/>
                  <a:pt x="6448" y="7855"/>
                  <a:pt x="6075" y="7855"/>
                </a:cubicBezTo>
                <a:lnTo>
                  <a:pt x="4855" y="7855"/>
                </a:lnTo>
                <a:lnTo>
                  <a:pt x="8548" y="4785"/>
                </a:lnTo>
                <a:lnTo>
                  <a:pt x="8544" y="4782"/>
                </a:lnTo>
                <a:cubicBezTo>
                  <a:pt x="8683" y="4691"/>
                  <a:pt x="8775" y="4564"/>
                  <a:pt x="8775" y="4418"/>
                </a:cubicBezTo>
                <a:cubicBezTo>
                  <a:pt x="8775" y="4147"/>
                  <a:pt x="8473" y="3927"/>
                  <a:pt x="8100" y="3927"/>
                </a:cubicBezTo>
                <a:lnTo>
                  <a:pt x="7029" y="3927"/>
                </a:lnTo>
                <a:lnTo>
                  <a:pt x="10800" y="1185"/>
                </a:lnTo>
                <a:lnTo>
                  <a:pt x="14571" y="3927"/>
                </a:lnTo>
                <a:lnTo>
                  <a:pt x="13500" y="3927"/>
                </a:lnTo>
                <a:cubicBezTo>
                  <a:pt x="13128" y="3927"/>
                  <a:pt x="12825" y="4147"/>
                  <a:pt x="12825" y="4418"/>
                </a:cubicBezTo>
                <a:cubicBezTo>
                  <a:pt x="12825" y="4564"/>
                  <a:pt x="12917" y="4691"/>
                  <a:pt x="13056" y="4782"/>
                </a:cubicBezTo>
                <a:lnTo>
                  <a:pt x="13052" y="4785"/>
                </a:lnTo>
                <a:lnTo>
                  <a:pt x="16744" y="7855"/>
                </a:lnTo>
                <a:lnTo>
                  <a:pt x="15525" y="7855"/>
                </a:lnTo>
                <a:cubicBezTo>
                  <a:pt x="15153" y="7855"/>
                  <a:pt x="14850" y="8075"/>
                  <a:pt x="14850" y="8345"/>
                </a:cubicBezTo>
                <a:cubicBezTo>
                  <a:pt x="14850" y="8456"/>
                  <a:pt x="14909" y="8553"/>
                  <a:pt x="14994" y="8635"/>
                </a:cubicBezTo>
                <a:lnTo>
                  <a:pt x="14985" y="8640"/>
                </a:lnTo>
                <a:lnTo>
                  <a:pt x="18225" y="11782"/>
                </a:lnTo>
                <a:lnTo>
                  <a:pt x="16875" y="11782"/>
                </a:lnTo>
                <a:cubicBezTo>
                  <a:pt x="16503" y="11782"/>
                  <a:pt x="16200" y="12001"/>
                  <a:pt x="16200" y="12273"/>
                </a:cubicBezTo>
                <a:cubicBezTo>
                  <a:pt x="16200" y="12365"/>
                  <a:pt x="16244" y="12447"/>
                  <a:pt x="16306" y="12521"/>
                </a:cubicBezTo>
                <a:lnTo>
                  <a:pt x="16296" y="12525"/>
                </a:lnTo>
                <a:lnTo>
                  <a:pt x="19733" y="16691"/>
                </a:lnTo>
                <a:cubicBezTo>
                  <a:pt x="19733" y="16691"/>
                  <a:pt x="1867" y="16691"/>
                  <a:pt x="1867" y="16691"/>
                </a:cubicBezTo>
                <a:close/>
                <a:moveTo>
                  <a:pt x="12150" y="20618"/>
                </a:moveTo>
                <a:lnTo>
                  <a:pt x="9450" y="20618"/>
                </a:lnTo>
                <a:lnTo>
                  <a:pt x="9450" y="17673"/>
                </a:lnTo>
                <a:lnTo>
                  <a:pt x="12150" y="17673"/>
                </a:lnTo>
                <a:cubicBezTo>
                  <a:pt x="12150" y="17673"/>
                  <a:pt x="12150" y="20618"/>
                  <a:pt x="12150" y="20618"/>
                </a:cubicBezTo>
                <a:close/>
                <a:moveTo>
                  <a:pt x="21494" y="16933"/>
                </a:moveTo>
                <a:lnTo>
                  <a:pt x="21503" y="16929"/>
                </a:lnTo>
                <a:lnTo>
                  <a:pt x="18067" y="12764"/>
                </a:lnTo>
                <a:lnTo>
                  <a:pt x="19575" y="12764"/>
                </a:lnTo>
                <a:cubicBezTo>
                  <a:pt x="19948" y="12764"/>
                  <a:pt x="20250" y="12544"/>
                  <a:pt x="20250" y="12273"/>
                </a:cubicBezTo>
                <a:cubicBezTo>
                  <a:pt x="20250" y="12162"/>
                  <a:pt x="20191" y="12066"/>
                  <a:pt x="20106" y="11983"/>
                </a:cubicBezTo>
                <a:lnTo>
                  <a:pt x="20115" y="11978"/>
                </a:lnTo>
                <a:lnTo>
                  <a:pt x="16875" y="8836"/>
                </a:lnTo>
                <a:lnTo>
                  <a:pt x="18225" y="8836"/>
                </a:lnTo>
                <a:cubicBezTo>
                  <a:pt x="18598" y="8836"/>
                  <a:pt x="18900" y="8617"/>
                  <a:pt x="18900" y="8345"/>
                </a:cubicBezTo>
                <a:cubicBezTo>
                  <a:pt x="18900" y="8200"/>
                  <a:pt x="18808" y="8072"/>
                  <a:pt x="18669" y="7982"/>
                </a:cubicBezTo>
                <a:lnTo>
                  <a:pt x="18673" y="7978"/>
                </a:lnTo>
                <a:lnTo>
                  <a:pt x="14980" y="4909"/>
                </a:lnTo>
                <a:lnTo>
                  <a:pt x="16200" y="4909"/>
                </a:lnTo>
                <a:cubicBezTo>
                  <a:pt x="16573" y="4909"/>
                  <a:pt x="16875" y="4690"/>
                  <a:pt x="16875" y="4418"/>
                </a:cubicBezTo>
                <a:cubicBezTo>
                  <a:pt x="16875" y="4283"/>
                  <a:pt x="16800" y="4160"/>
                  <a:pt x="16677" y="4071"/>
                </a:cubicBezTo>
                <a:lnTo>
                  <a:pt x="11277" y="144"/>
                </a:lnTo>
                <a:cubicBezTo>
                  <a:pt x="11155" y="55"/>
                  <a:pt x="10986" y="0"/>
                  <a:pt x="10800" y="0"/>
                </a:cubicBezTo>
                <a:cubicBezTo>
                  <a:pt x="10614" y="0"/>
                  <a:pt x="10445" y="55"/>
                  <a:pt x="10323" y="144"/>
                </a:cubicBezTo>
                <a:lnTo>
                  <a:pt x="4923" y="4071"/>
                </a:lnTo>
                <a:cubicBezTo>
                  <a:pt x="4801" y="4160"/>
                  <a:pt x="4725" y="4283"/>
                  <a:pt x="4725" y="4418"/>
                </a:cubicBezTo>
                <a:cubicBezTo>
                  <a:pt x="4725" y="4690"/>
                  <a:pt x="5028" y="4909"/>
                  <a:pt x="5400" y="4909"/>
                </a:cubicBezTo>
                <a:lnTo>
                  <a:pt x="6619" y="4909"/>
                </a:lnTo>
                <a:lnTo>
                  <a:pt x="2927" y="7978"/>
                </a:lnTo>
                <a:lnTo>
                  <a:pt x="2931" y="7982"/>
                </a:lnTo>
                <a:cubicBezTo>
                  <a:pt x="2792" y="8072"/>
                  <a:pt x="2700" y="8200"/>
                  <a:pt x="2700" y="8345"/>
                </a:cubicBezTo>
                <a:cubicBezTo>
                  <a:pt x="2700" y="8617"/>
                  <a:pt x="3003" y="8836"/>
                  <a:pt x="3375" y="8836"/>
                </a:cubicBezTo>
                <a:lnTo>
                  <a:pt x="4725" y="8836"/>
                </a:lnTo>
                <a:lnTo>
                  <a:pt x="1485" y="11978"/>
                </a:lnTo>
                <a:lnTo>
                  <a:pt x="1494" y="11983"/>
                </a:lnTo>
                <a:cubicBezTo>
                  <a:pt x="1409" y="12066"/>
                  <a:pt x="1350" y="12162"/>
                  <a:pt x="1350" y="12273"/>
                </a:cubicBezTo>
                <a:cubicBezTo>
                  <a:pt x="1350" y="12544"/>
                  <a:pt x="1653" y="12764"/>
                  <a:pt x="2025" y="12764"/>
                </a:cubicBezTo>
                <a:lnTo>
                  <a:pt x="3533" y="12764"/>
                </a:lnTo>
                <a:lnTo>
                  <a:pt x="96" y="16929"/>
                </a:lnTo>
                <a:lnTo>
                  <a:pt x="106" y="16933"/>
                </a:lnTo>
                <a:cubicBezTo>
                  <a:pt x="44" y="17007"/>
                  <a:pt x="0" y="17089"/>
                  <a:pt x="0" y="17182"/>
                </a:cubicBezTo>
                <a:cubicBezTo>
                  <a:pt x="0" y="17453"/>
                  <a:pt x="303" y="17673"/>
                  <a:pt x="675" y="17673"/>
                </a:cubicBezTo>
                <a:lnTo>
                  <a:pt x="8100" y="17673"/>
                </a:lnTo>
                <a:lnTo>
                  <a:pt x="8100" y="21109"/>
                </a:lnTo>
                <a:cubicBezTo>
                  <a:pt x="8100" y="21380"/>
                  <a:pt x="8403" y="21600"/>
                  <a:pt x="8775" y="21600"/>
                </a:cubicBezTo>
                <a:lnTo>
                  <a:pt x="12825" y="21600"/>
                </a:lnTo>
                <a:cubicBezTo>
                  <a:pt x="13198" y="21600"/>
                  <a:pt x="13500" y="21380"/>
                  <a:pt x="13500" y="21109"/>
                </a:cubicBezTo>
                <a:lnTo>
                  <a:pt x="13500" y="17673"/>
                </a:lnTo>
                <a:lnTo>
                  <a:pt x="20925" y="17673"/>
                </a:lnTo>
                <a:cubicBezTo>
                  <a:pt x="21298" y="17673"/>
                  <a:pt x="21600" y="17453"/>
                  <a:pt x="21600" y="17182"/>
                </a:cubicBezTo>
                <a:cubicBezTo>
                  <a:pt x="21600" y="17089"/>
                  <a:pt x="21555" y="17007"/>
                  <a:pt x="21494" y="1693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5" name="Shape 2780"/>
          <p:cNvSpPr/>
          <p:nvPr/>
        </p:nvSpPr>
        <p:spPr>
          <a:xfrm>
            <a:off x="7359272" y="5428926"/>
            <a:ext cx="12696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440" y="14727"/>
                </a:moveTo>
                <a:lnTo>
                  <a:pt x="2160" y="14727"/>
                </a:lnTo>
                <a:lnTo>
                  <a:pt x="2160" y="4909"/>
                </a:lnTo>
                <a:cubicBezTo>
                  <a:pt x="2160" y="2740"/>
                  <a:pt x="6028" y="982"/>
                  <a:pt x="10800" y="982"/>
                </a:cubicBezTo>
                <a:cubicBezTo>
                  <a:pt x="15571" y="982"/>
                  <a:pt x="19440" y="2740"/>
                  <a:pt x="19440" y="4909"/>
                </a:cubicBezTo>
                <a:cubicBezTo>
                  <a:pt x="19440" y="4909"/>
                  <a:pt x="19440" y="14727"/>
                  <a:pt x="19440" y="14727"/>
                </a:cubicBezTo>
                <a:close/>
                <a:moveTo>
                  <a:pt x="10800" y="0"/>
                </a:moveTo>
                <a:cubicBezTo>
                  <a:pt x="4835" y="0"/>
                  <a:pt x="0" y="2198"/>
                  <a:pt x="0" y="4909"/>
                </a:cubicBezTo>
                <a:lnTo>
                  <a:pt x="0" y="14727"/>
                </a:lnTo>
                <a:cubicBezTo>
                  <a:pt x="0" y="15269"/>
                  <a:pt x="968" y="15709"/>
                  <a:pt x="2160" y="15709"/>
                </a:cubicBezTo>
                <a:lnTo>
                  <a:pt x="9720" y="15709"/>
                </a:lnTo>
                <a:lnTo>
                  <a:pt x="9720" y="21109"/>
                </a:lnTo>
                <a:cubicBezTo>
                  <a:pt x="9720" y="21380"/>
                  <a:pt x="10204" y="21600"/>
                  <a:pt x="10800" y="21600"/>
                </a:cubicBezTo>
                <a:cubicBezTo>
                  <a:pt x="11396" y="21600"/>
                  <a:pt x="11880" y="21380"/>
                  <a:pt x="11880" y="21109"/>
                </a:cubicBezTo>
                <a:lnTo>
                  <a:pt x="11880" y="15709"/>
                </a:lnTo>
                <a:lnTo>
                  <a:pt x="19440" y="15709"/>
                </a:lnTo>
                <a:cubicBezTo>
                  <a:pt x="20632" y="15709"/>
                  <a:pt x="21600" y="15269"/>
                  <a:pt x="21600" y="14727"/>
                </a:cubicBezTo>
                <a:lnTo>
                  <a:pt x="21600" y="4909"/>
                </a:lnTo>
                <a:cubicBezTo>
                  <a:pt x="21600" y="2198"/>
                  <a:pt x="16765" y="0"/>
                  <a:pt x="10800" y="0"/>
                </a:cubicBezTo>
                <a:moveTo>
                  <a:pt x="7560" y="4909"/>
                </a:moveTo>
                <a:cubicBezTo>
                  <a:pt x="6964" y="4909"/>
                  <a:pt x="6480" y="5129"/>
                  <a:pt x="6480" y="5400"/>
                </a:cubicBezTo>
                <a:lnTo>
                  <a:pt x="6480" y="12273"/>
                </a:lnTo>
                <a:cubicBezTo>
                  <a:pt x="6480" y="12544"/>
                  <a:pt x="6964" y="12764"/>
                  <a:pt x="7560" y="12764"/>
                </a:cubicBezTo>
                <a:cubicBezTo>
                  <a:pt x="8156" y="12764"/>
                  <a:pt x="8640" y="12544"/>
                  <a:pt x="8640" y="12273"/>
                </a:cubicBezTo>
                <a:lnTo>
                  <a:pt x="8640" y="5400"/>
                </a:lnTo>
                <a:cubicBezTo>
                  <a:pt x="8640" y="5129"/>
                  <a:pt x="8156" y="4909"/>
                  <a:pt x="7560" y="4909"/>
                </a:cubicBezTo>
                <a:moveTo>
                  <a:pt x="14040" y="4909"/>
                </a:moveTo>
                <a:cubicBezTo>
                  <a:pt x="13444" y="4909"/>
                  <a:pt x="12960" y="5129"/>
                  <a:pt x="12960" y="5400"/>
                </a:cubicBezTo>
                <a:lnTo>
                  <a:pt x="12960" y="12273"/>
                </a:lnTo>
                <a:cubicBezTo>
                  <a:pt x="12960" y="12544"/>
                  <a:pt x="13444" y="12764"/>
                  <a:pt x="14040" y="12764"/>
                </a:cubicBezTo>
                <a:cubicBezTo>
                  <a:pt x="14636" y="12764"/>
                  <a:pt x="15120" y="12544"/>
                  <a:pt x="15120" y="12273"/>
                </a:cubicBezTo>
                <a:lnTo>
                  <a:pt x="15120" y="5400"/>
                </a:lnTo>
                <a:cubicBezTo>
                  <a:pt x="15120" y="5129"/>
                  <a:pt x="14636" y="4909"/>
                  <a:pt x="14040" y="49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6" name="Shape 2781"/>
          <p:cNvSpPr/>
          <p:nvPr/>
        </p:nvSpPr>
        <p:spPr>
          <a:xfrm>
            <a:off x="7816353" y="542892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891" y="6873"/>
                </a:moveTo>
                <a:cubicBezTo>
                  <a:pt x="6162" y="6873"/>
                  <a:pt x="6382" y="6653"/>
                  <a:pt x="6382" y="6382"/>
                </a:cubicBezTo>
                <a:lnTo>
                  <a:pt x="6382" y="1473"/>
                </a:lnTo>
                <a:cubicBezTo>
                  <a:pt x="6382" y="1201"/>
                  <a:pt x="6162" y="982"/>
                  <a:pt x="5891" y="982"/>
                </a:cubicBezTo>
                <a:cubicBezTo>
                  <a:pt x="5620" y="982"/>
                  <a:pt x="5400" y="1201"/>
                  <a:pt x="5400" y="1473"/>
                </a:cubicBezTo>
                <a:lnTo>
                  <a:pt x="5400" y="6382"/>
                </a:lnTo>
                <a:cubicBezTo>
                  <a:pt x="5400" y="6653"/>
                  <a:pt x="5620" y="6873"/>
                  <a:pt x="5891" y="6873"/>
                </a:cubicBezTo>
                <a:moveTo>
                  <a:pt x="2945" y="5891"/>
                </a:moveTo>
                <a:cubicBezTo>
                  <a:pt x="3216" y="5891"/>
                  <a:pt x="3436" y="5671"/>
                  <a:pt x="3436" y="5400"/>
                </a:cubicBezTo>
                <a:lnTo>
                  <a:pt x="3436" y="2455"/>
                </a:lnTo>
                <a:cubicBezTo>
                  <a:pt x="3436" y="2183"/>
                  <a:pt x="3216" y="1964"/>
                  <a:pt x="2945" y="1964"/>
                </a:cubicBezTo>
                <a:cubicBezTo>
                  <a:pt x="2675" y="1964"/>
                  <a:pt x="2455" y="2183"/>
                  <a:pt x="2455" y="2455"/>
                </a:cubicBezTo>
                <a:lnTo>
                  <a:pt x="2455" y="5400"/>
                </a:lnTo>
                <a:cubicBezTo>
                  <a:pt x="2455" y="5671"/>
                  <a:pt x="2675" y="5891"/>
                  <a:pt x="2945" y="5891"/>
                </a:cubicBezTo>
                <a:moveTo>
                  <a:pt x="18655" y="15218"/>
                </a:moveTo>
                <a:lnTo>
                  <a:pt x="17648" y="15218"/>
                </a:lnTo>
                <a:cubicBezTo>
                  <a:pt x="17660" y="15056"/>
                  <a:pt x="17673" y="14893"/>
                  <a:pt x="17673" y="14727"/>
                </a:cubicBezTo>
                <a:lnTo>
                  <a:pt x="17673" y="11291"/>
                </a:lnTo>
                <a:lnTo>
                  <a:pt x="18655" y="11291"/>
                </a:lnTo>
                <a:cubicBezTo>
                  <a:pt x="19739" y="11291"/>
                  <a:pt x="20618" y="12170"/>
                  <a:pt x="20618" y="13255"/>
                </a:cubicBezTo>
                <a:cubicBezTo>
                  <a:pt x="20618" y="14339"/>
                  <a:pt x="19739" y="15218"/>
                  <a:pt x="18655" y="15218"/>
                </a:cubicBezTo>
                <a:moveTo>
                  <a:pt x="16691" y="14727"/>
                </a:moveTo>
                <a:cubicBezTo>
                  <a:pt x="16691" y="15802"/>
                  <a:pt x="16399" y="16805"/>
                  <a:pt x="15896" y="17673"/>
                </a:cubicBezTo>
                <a:lnTo>
                  <a:pt x="1777" y="17673"/>
                </a:lnTo>
                <a:cubicBezTo>
                  <a:pt x="1274" y="16805"/>
                  <a:pt x="982" y="15802"/>
                  <a:pt x="982" y="14727"/>
                </a:cubicBezTo>
                <a:lnTo>
                  <a:pt x="982" y="8836"/>
                </a:lnTo>
                <a:lnTo>
                  <a:pt x="16691" y="8836"/>
                </a:lnTo>
                <a:cubicBezTo>
                  <a:pt x="16691" y="8836"/>
                  <a:pt x="16691" y="14727"/>
                  <a:pt x="16691" y="14727"/>
                </a:cubicBezTo>
                <a:close/>
                <a:moveTo>
                  <a:pt x="10800" y="20618"/>
                </a:moveTo>
                <a:lnTo>
                  <a:pt x="6873" y="20618"/>
                </a:lnTo>
                <a:cubicBezTo>
                  <a:pt x="5131" y="20618"/>
                  <a:pt x="3569" y="19857"/>
                  <a:pt x="2491" y="18655"/>
                </a:cubicBezTo>
                <a:lnTo>
                  <a:pt x="15182" y="18655"/>
                </a:lnTo>
                <a:cubicBezTo>
                  <a:pt x="14103" y="19857"/>
                  <a:pt x="12542" y="20618"/>
                  <a:pt x="10800" y="20618"/>
                </a:cubicBezTo>
                <a:moveTo>
                  <a:pt x="18655" y="10309"/>
                </a:moveTo>
                <a:lnTo>
                  <a:pt x="17673" y="10309"/>
                </a:lnTo>
                <a:lnTo>
                  <a:pt x="17673" y="8836"/>
                </a:lnTo>
                <a:cubicBezTo>
                  <a:pt x="17673" y="8295"/>
                  <a:pt x="17233" y="7855"/>
                  <a:pt x="16691" y="7855"/>
                </a:cubicBezTo>
                <a:lnTo>
                  <a:pt x="982" y="7855"/>
                </a:lnTo>
                <a:cubicBezTo>
                  <a:pt x="440" y="7855"/>
                  <a:pt x="0" y="8295"/>
                  <a:pt x="0" y="8836"/>
                </a:cubicBezTo>
                <a:lnTo>
                  <a:pt x="0" y="14727"/>
                </a:lnTo>
                <a:cubicBezTo>
                  <a:pt x="0" y="17232"/>
                  <a:pt x="1344" y="19417"/>
                  <a:pt x="3346" y="20618"/>
                </a:cubicBezTo>
                <a:lnTo>
                  <a:pt x="491" y="20618"/>
                </a:lnTo>
                <a:cubicBezTo>
                  <a:pt x="220" y="20618"/>
                  <a:pt x="0" y="20838"/>
                  <a:pt x="0" y="21109"/>
                </a:cubicBezTo>
                <a:cubicBezTo>
                  <a:pt x="0" y="21380"/>
                  <a:pt x="220" y="21600"/>
                  <a:pt x="491" y="21600"/>
                </a:cubicBezTo>
                <a:lnTo>
                  <a:pt x="17182" y="21600"/>
                </a:lnTo>
                <a:cubicBezTo>
                  <a:pt x="17453" y="21600"/>
                  <a:pt x="17673" y="21380"/>
                  <a:pt x="17673" y="21109"/>
                </a:cubicBezTo>
                <a:cubicBezTo>
                  <a:pt x="17673" y="20838"/>
                  <a:pt x="17453" y="20618"/>
                  <a:pt x="17182" y="20618"/>
                </a:cubicBezTo>
                <a:lnTo>
                  <a:pt x="14330" y="20618"/>
                </a:lnTo>
                <a:cubicBezTo>
                  <a:pt x="15925" y="19659"/>
                  <a:pt x="17101" y="18074"/>
                  <a:pt x="17511" y="16200"/>
                </a:cubicBezTo>
                <a:lnTo>
                  <a:pt x="18655" y="16200"/>
                </a:lnTo>
                <a:cubicBezTo>
                  <a:pt x="20281" y="16200"/>
                  <a:pt x="21600" y="14882"/>
                  <a:pt x="21600" y="13255"/>
                </a:cubicBezTo>
                <a:cubicBezTo>
                  <a:pt x="21600" y="11628"/>
                  <a:pt x="20281" y="10309"/>
                  <a:pt x="18655" y="10309"/>
                </a:cubicBezTo>
                <a:moveTo>
                  <a:pt x="11782" y="5891"/>
                </a:moveTo>
                <a:cubicBezTo>
                  <a:pt x="12053" y="5891"/>
                  <a:pt x="12273" y="5671"/>
                  <a:pt x="12273" y="5400"/>
                </a:cubicBezTo>
                <a:lnTo>
                  <a:pt x="12273" y="2455"/>
                </a:lnTo>
                <a:cubicBezTo>
                  <a:pt x="12273" y="2183"/>
                  <a:pt x="12053" y="1964"/>
                  <a:pt x="11782" y="1964"/>
                </a:cubicBezTo>
                <a:cubicBezTo>
                  <a:pt x="11511" y="1964"/>
                  <a:pt x="11291" y="2183"/>
                  <a:pt x="11291" y="2455"/>
                </a:cubicBezTo>
                <a:lnTo>
                  <a:pt x="11291" y="5400"/>
                </a:lnTo>
                <a:cubicBezTo>
                  <a:pt x="11291" y="5671"/>
                  <a:pt x="11511" y="5891"/>
                  <a:pt x="11782" y="5891"/>
                </a:cubicBezTo>
                <a:moveTo>
                  <a:pt x="14727" y="6873"/>
                </a:moveTo>
                <a:cubicBezTo>
                  <a:pt x="14998" y="6873"/>
                  <a:pt x="15218" y="6653"/>
                  <a:pt x="15218" y="6382"/>
                </a:cubicBezTo>
                <a:lnTo>
                  <a:pt x="15218" y="1473"/>
                </a:lnTo>
                <a:cubicBezTo>
                  <a:pt x="15218" y="1201"/>
                  <a:pt x="14998" y="982"/>
                  <a:pt x="14727" y="982"/>
                </a:cubicBezTo>
                <a:cubicBezTo>
                  <a:pt x="14456" y="982"/>
                  <a:pt x="14236" y="1201"/>
                  <a:pt x="14236" y="1473"/>
                </a:cubicBezTo>
                <a:lnTo>
                  <a:pt x="14236" y="6382"/>
                </a:lnTo>
                <a:cubicBezTo>
                  <a:pt x="14236" y="6653"/>
                  <a:pt x="14456" y="6873"/>
                  <a:pt x="14727" y="6873"/>
                </a:cubicBezTo>
                <a:moveTo>
                  <a:pt x="8836" y="5891"/>
                </a:moveTo>
                <a:cubicBezTo>
                  <a:pt x="9107" y="5891"/>
                  <a:pt x="9327" y="5671"/>
                  <a:pt x="9327" y="5400"/>
                </a:cubicBezTo>
                <a:lnTo>
                  <a:pt x="9327" y="491"/>
                </a:lnTo>
                <a:cubicBezTo>
                  <a:pt x="9327" y="220"/>
                  <a:pt x="9107" y="0"/>
                  <a:pt x="8836" y="0"/>
                </a:cubicBezTo>
                <a:cubicBezTo>
                  <a:pt x="8566" y="0"/>
                  <a:pt x="8345" y="220"/>
                  <a:pt x="8345" y="491"/>
                </a:cubicBezTo>
                <a:lnTo>
                  <a:pt x="8345" y="5400"/>
                </a:lnTo>
                <a:cubicBezTo>
                  <a:pt x="8345" y="5671"/>
                  <a:pt x="8566" y="5891"/>
                  <a:pt x="8836" y="58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7" name="Shape 2782"/>
          <p:cNvSpPr/>
          <p:nvPr/>
        </p:nvSpPr>
        <p:spPr>
          <a:xfrm>
            <a:off x="8349614" y="5447971"/>
            <a:ext cx="279597" cy="241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683" h="20545" extrusionOk="0">
                <a:moveTo>
                  <a:pt x="9621" y="9676"/>
                </a:moveTo>
                <a:cubicBezTo>
                  <a:pt x="9621" y="9676"/>
                  <a:pt x="9621" y="9675"/>
                  <a:pt x="9621" y="9675"/>
                </a:cubicBezTo>
                <a:lnTo>
                  <a:pt x="9620" y="9674"/>
                </a:lnTo>
                <a:cubicBezTo>
                  <a:pt x="9620" y="9674"/>
                  <a:pt x="9621" y="9676"/>
                  <a:pt x="9621" y="9676"/>
                </a:cubicBezTo>
                <a:close/>
                <a:moveTo>
                  <a:pt x="19582" y="1266"/>
                </a:moveTo>
                <a:cubicBezTo>
                  <a:pt x="18115" y="-422"/>
                  <a:pt x="15737" y="-422"/>
                  <a:pt x="14270" y="1266"/>
                </a:cubicBezTo>
                <a:lnTo>
                  <a:pt x="14934" y="2030"/>
                </a:lnTo>
                <a:cubicBezTo>
                  <a:pt x="16034" y="765"/>
                  <a:pt x="17818" y="765"/>
                  <a:pt x="18918" y="2030"/>
                </a:cubicBezTo>
                <a:cubicBezTo>
                  <a:pt x="20019" y="3297"/>
                  <a:pt x="20019" y="5351"/>
                  <a:pt x="18918" y="6618"/>
                </a:cubicBezTo>
                <a:lnTo>
                  <a:pt x="8956" y="17881"/>
                </a:lnTo>
                <a:lnTo>
                  <a:pt x="9621" y="18645"/>
                </a:lnTo>
                <a:lnTo>
                  <a:pt x="19582" y="7382"/>
                </a:lnTo>
                <a:cubicBezTo>
                  <a:pt x="21050" y="5693"/>
                  <a:pt x="21050" y="2955"/>
                  <a:pt x="19582" y="1266"/>
                </a:cubicBezTo>
                <a:moveTo>
                  <a:pt x="2315" y="17881"/>
                </a:moveTo>
                <a:cubicBezTo>
                  <a:pt x="481" y="15770"/>
                  <a:pt x="481" y="12551"/>
                  <a:pt x="2315" y="10439"/>
                </a:cubicBezTo>
                <a:cubicBezTo>
                  <a:pt x="2317" y="10437"/>
                  <a:pt x="2320" y="10434"/>
                  <a:pt x="2323" y="10431"/>
                </a:cubicBezTo>
                <a:lnTo>
                  <a:pt x="2323" y="10431"/>
                </a:lnTo>
                <a:lnTo>
                  <a:pt x="9289" y="2413"/>
                </a:lnTo>
                <a:cubicBezTo>
                  <a:pt x="9472" y="2201"/>
                  <a:pt x="9472" y="1859"/>
                  <a:pt x="9289" y="1648"/>
                </a:cubicBezTo>
                <a:cubicBezTo>
                  <a:pt x="9105" y="1437"/>
                  <a:pt x="8808" y="1437"/>
                  <a:pt x="8624" y="1648"/>
                </a:cubicBezTo>
                <a:lnTo>
                  <a:pt x="1651" y="9675"/>
                </a:lnTo>
                <a:cubicBezTo>
                  <a:pt x="-550" y="12208"/>
                  <a:pt x="-550" y="16112"/>
                  <a:pt x="1651" y="18645"/>
                </a:cubicBezTo>
                <a:cubicBezTo>
                  <a:pt x="3852" y="21178"/>
                  <a:pt x="7420" y="21178"/>
                  <a:pt x="9621" y="18645"/>
                </a:cubicBezTo>
                <a:lnTo>
                  <a:pt x="8948" y="17889"/>
                </a:lnTo>
                <a:cubicBezTo>
                  <a:pt x="7114" y="19991"/>
                  <a:pt x="4147" y="19989"/>
                  <a:pt x="2315" y="17881"/>
                </a:cubicBezTo>
                <a:moveTo>
                  <a:pt x="6300" y="13497"/>
                </a:moveTo>
                <a:cubicBezTo>
                  <a:pt x="7033" y="14341"/>
                  <a:pt x="8223" y="14341"/>
                  <a:pt x="8956" y="13497"/>
                </a:cubicBezTo>
                <a:lnTo>
                  <a:pt x="13937" y="7764"/>
                </a:lnTo>
                <a:cubicBezTo>
                  <a:pt x="14121" y="7553"/>
                  <a:pt x="14121" y="7211"/>
                  <a:pt x="13937" y="7000"/>
                </a:cubicBezTo>
                <a:cubicBezTo>
                  <a:pt x="13754" y="6789"/>
                  <a:pt x="13457" y="6789"/>
                  <a:pt x="13273" y="7000"/>
                </a:cubicBezTo>
                <a:lnTo>
                  <a:pt x="8292" y="12732"/>
                </a:lnTo>
                <a:cubicBezTo>
                  <a:pt x="7926" y="13155"/>
                  <a:pt x="7331" y="13155"/>
                  <a:pt x="6964" y="12732"/>
                </a:cubicBezTo>
                <a:cubicBezTo>
                  <a:pt x="6597" y="12310"/>
                  <a:pt x="6597" y="11626"/>
                  <a:pt x="6964" y="11204"/>
                </a:cubicBezTo>
                <a:lnTo>
                  <a:pt x="8292" y="9675"/>
                </a:lnTo>
                <a:lnTo>
                  <a:pt x="14934" y="2030"/>
                </a:lnTo>
                <a:lnTo>
                  <a:pt x="14270" y="1266"/>
                </a:lnTo>
                <a:lnTo>
                  <a:pt x="6300" y="10439"/>
                </a:lnTo>
                <a:cubicBezTo>
                  <a:pt x="5566" y="11284"/>
                  <a:pt x="5566" y="12653"/>
                  <a:pt x="6300" y="1349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8" name="Shape 2783"/>
          <p:cNvSpPr/>
          <p:nvPr/>
        </p:nvSpPr>
        <p:spPr>
          <a:xfrm>
            <a:off x="8882875" y="5447971"/>
            <a:ext cx="279328" cy="2412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5855"/>
                </a:moveTo>
                <a:lnTo>
                  <a:pt x="1633" y="10800"/>
                </a:lnTo>
                <a:lnTo>
                  <a:pt x="4615" y="9156"/>
                </a:lnTo>
                <a:lnTo>
                  <a:pt x="10589" y="12450"/>
                </a:lnTo>
                <a:lnTo>
                  <a:pt x="10591" y="12446"/>
                </a:lnTo>
                <a:cubicBezTo>
                  <a:pt x="10654" y="12482"/>
                  <a:pt x="10724" y="12505"/>
                  <a:pt x="10800" y="12505"/>
                </a:cubicBezTo>
                <a:cubicBezTo>
                  <a:pt x="10876" y="12505"/>
                  <a:pt x="10946" y="12482"/>
                  <a:pt x="11009" y="12446"/>
                </a:cubicBezTo>
                <a:lnTo>
                  <a:pt x="11011" y="12450"/>
                </a:lnTo>
                <a:lnTo>
                  <a:pt x="16985" y="9156"/>
                </a:lnTo>
                <a:lnTo>
                  <a:pt x="19967" y="10800"/>
                </a:lnTo>
                <a:cubicBezTo>
                  <a:pt x="19967" y="10800"/>
                  <a:pt x="10800" y="15855"/>
                  <a:pt x="10800" y="15855"/>
                </a:cubicBezTo>
                <a:close/>
                <a:moveTo>
                  <a:pt x="19967" y="15347"/>
                </a:moveTo>
                <a:lnTo>
                  <a:pt x="10800" y="20402"/>
                </a:lnTo>
                <a:lnTo>
                  <a:pt x="1633" y="15347"/>
                </a:lnTo>
                <a:lnTo>
                  <a:pt x="4615" y="13703"/>
                </a:lnTo>
                <a:lnTo>
                  <a:pt x="10589" y="16997"/>
                </a:lnTo>
                <a:lnTo>
                  <a:pt x="10591" y="16994"/>
                </a:lnTo>
                <a:cubicBezTo>
                  <a:pt x="10654" y="17029"/>
                  <a:pt x="10724" y="17053"/>
                  <a:pt x="10800" y="17053"/>
                </a:cubicBezTo>
                <a:cubicBezTo>
                  <a:pt x="10876" y="17053"/>
                  <a:pt x="10946" y="17029"/>
                  <a:pt x="11009" y="16994"/>
                </a:cubicBezTo>
                <a:lnTo>
                  <a:pt x="11011" y="16997"/>
                </a:lnTo>
                <a:lnTo>
                  <a:pt x="16985" y="13703"/>
                </a:lnTo>
                <a:cubicBezTo>
                  <a:pt x="16985" y="13703"/>
                  <a:pt x="19967" y="15347"/>
                  <a:pt x="19967" y="15347"/>
                </a:cubicBezTo>
                <a:close/>
                <a:moveTo>
                  <a:pt x="1633" y="6253"/>
                </a:moveTo>
                <a:lnTo>
                  <a:pt x="10800" y="1198"/>
                </a:lnTo>
                <a:lnTo>
                  <a:pt x="19967" y="6253"/>
                </a:lnTo>
                <a:lnTo>
                  <a:pt x="10800" y="11307"/>
                </a:lnTo>
                <a:cubicBezTo>
                  <a:pt x="10800" y="11307"/>
                  <a:pt x="1633" y="6253"/>
                  <a:pt x="1633" y="6253"/>
                </a:cubicBezTo>
                <a:close/>
                <a:moveTo>
                  <a:pt x="21600" y="10800"/>
                </a:moveTo>
                <a:cubicBezTo>
                  <a:pt x="21600" y="10574"/>
                  <a:pt x="21484" y="10383"/>
                  <a:pt x="21319" y="10290"/>
                </a:cubicBezTo>
                <a:lnTo>
                  <a:pt x="21320" y="10287"/>
                </a:lnTo>
                <a:lnTo>
                  <a:pt x="18127" y="8526"/>
                </a:lnTo>
                <a:lnTo>
                  <a:pt x="21320" y="6766"/>
                </a:lnTo>
                <a:lnTo>
                  <a:pt x="21319" y="6762"/>
                </a:lnTo>
                <a:cubicBezTo>
                  <a:pt x="21484" y="6671"/>
                  <a:pt x="21600" y="6479"/>
                  <a:pt x="21600" y="6253"/>
                </a:cubicBezTo>
                <a:cubicBezTo>
                  <a:pt x="21600" y="6027"/>
                  <a:pt x="21484" y="5835"/>
                  <a:pt x="21319" y="5743"/>
                </a:cubicBezTo>
                <a:lnTo>
                  <a:pt x="21320" y="5740"/>
                </a:lnTo>
                <a:lnTo>
                  <a:pt x="11011" y="56"/>
                </a:lnTo>
                <a:lnTo>
                  <a:pt x="11009" y="59"/>
                </a:lnTo>
                <a:cubicBezTo>
                  <a:pt x="10946" y="23"/>
                  <a:pt x="10876" y="0"/>
                  <a:pt x="10800" y="0"/>
                </a:cubicBezTo>
                <a:cubicBezTo>
                  <a:pt x="10724" y="0"/>
                  <a:pt x="10654" y="23"/>
                  <a:pt x="10591" y="59"/>
                </a:cubicBezTo>
                <a:lnTo>
                  <a:pt x="10589" y="56"/>
                </a:lnTo>
                <a:lnTo>
                  <a:pt x="280" y="5740"/>
                </a:lnTo>
                <a:lnTo>
                  <a:pt x="281" y="5743"/>
                </a:lnTo>
                <a:cubicBezTo>
                  <a:pt x="116" y="5835"/>
                  <a:pt x="0" y="6027"/>
                  <a:pt x="0" y="6253"/>
                </a:cubicBezTo>
                <a:cubicBezTo>
                  <a:pt x="0" y="6479"/>
                  <a:pt x="116" y="6671"/>
                  <a:pt x="281" y="6762"/>
                </a:cubicBezTo>
                <a:lnTo>
                  <a:pt x="280" y="6766"/>
                </a:lnTo>
                <a:lnTo>
                  <a:pt x="3473" y="8526"/>
                </a:lnTo>
                <a:lnTo>
                  <a:pt x="280" y="10287"/>
                </a:lnTo>
                <a:lnTo>
                  <a:pt x="281" y="10290"/>
                </a:lnTo>
                <a:cubicBezTo>
                  <a:pt x="116" y="10383"/>
                  <a:pt x="0" y="10574"/>
                  <a:pt x="0" y="10800"/>
                </a:cubicBezTo>
                <a:cubicBezTo>
                  <a:pt x="0" y="11026"/>
                  <a:pt x="116" y="11218"/>
                  <a:pt x="281" y="11310"/>
                </a:cubicBezTo>
                <a:lnTo>
                  <a:pt x="280" y="11313"/>
                </a:lnTo>
                <a:lnTo>
                  <a:pt x="3473" y="13074"/>
                </a:lnTo>
                <a:lnTo>
                  <a:pt x="280" y="14834"/>
                </a:lnTo>
                <a:lnTo>
                  <a:pt x="281" y="14838"/>
                </a:lnTo>
                <a:cubicBezTo>
                  <a:pt x="116" y="14930"/>
                  <a:pt x="0" y="15121"/>
                  <a:pt x="0" y="15347"/>
                </a:cubicBezTo>
                <a:cubicBezTo>
                  <a:pt x="0" y="15574"/>
                  <a:pt x="116" y="15765"/>
                  <a:pt x="281" y="15857"/>
                </a:cubicBezTo>
                <a:lnTo>
                  <a:pt x="280" y="15860"/>
                </a:lnTo>
                <a:lnTo>
                  <a:pt x="10589" y="21544"/>
                </a:lnTo>
                <a:lnTo>
                  <a:pt x="10591" y="21541"/>
                </a:lnTo>
                <a:cubicBezTo>
                  <a:pt x="10654" y="21577"/>
                  <a:pt x="10724" y="21600"/>
                  <a:pt x="10800" y="21600"/>
                </a:cubicBezTo>
                <a:cubicBezTo>
                  <a:pt x="10876" y="21600"/>
                  <a:pt x="10946" y="21577"/>
                  <a:pt x="11009" y="21541"/>
                </a:cubicBezTo>
                <a:lnTo>
                  <a:pt x="11011" y="21544"/>
                </a:lnTo>
                <a:lnTo>
                  <a:pt x="21320" y="15860"/>
                </a:lnTo>
                <a:lnTo>
                  <a:pt x="21319" y="15857"/>
                </a:lnTo>
                <a:cubicBezTo>
                  <a:pt x="21484" y="15765"/>
                  <a:pt x="21600" y="15574"/>
                  <a:pt x="21600" y="15347"/>
                </a:cubicBezTo>
                <a:cubicBezTo>
                  <a:pt x="21600" y="15121"/>
                  <a:pt x="21484" y="14930"/>
                  <a:pt x="21319" y="14838"/>
                </a:cubicBezTo>
                <a:lnTo>
                  <a:pt x="21320" y="14834"/>
                </a:lnTo>
                <a:lnTo>
                  <a:pt x="18127" y="13074"/>
                </a:lnTo>
                <a:lnTo>
                  <a:pt x="21320" y="11313"/>
                </a:lnTo>
                <a:lnTo>
                  <a:pt x="21319" y="11310"/>
                </a:lnTo>
                <a:cubicBezTo>
                  <a:pt x="21484" y="11218"/>
                  <a:pt x="21600" y="11026"/>
                  <a:pt x="216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9" name="Shape 2784"/>
          <p:cNvSpPr/>
          <p:nvPr/>
        </p:nvSpPr>
        <p:spPr>
          <a:xfrm>
            <a:off x="9416136" y="542892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353" y="11229"/>
                </a:moveTo>
                <a:lnTo>
                  <a:pt x="20356" y="11234"/>
                </a:lnTo>
                <a:lnTo>
                  <a:pt x="11029" y="16143"/>
                </a:lnTo>
                <a:lnTo>
                  <a:pt x="11026" y="16138"/>
                </a:lnTo>
                <a:cubicBezTo>
                  <a:pt x="10957" y="16174"/>
                  <a:pt x="10883" y="16200"/>
                  <a:pt x="10800" y="16200"/>
                </a:cubicBezTo>
                <a:cubicBezTo>
                  <a:pt x="10717" y="16200"/>
                  <a:pt x="10643" y="16174"/>
                  <a:pt x="10574" y="16138"/>
                </a:cubicBezTo>
                <a:lnTo>
                  <a:pt x="10571" y="16143"/>
                </a:lnTo>
                <a:lnTo>
                  <a:pt x="1244" y="11234"/>
                </a:lnTo>
                <a:lnTo>
                  <a:pt x="1247" y="11229"/>
                </a:lnTo>
                <a:cubicBezTo>
                  <a:pt x="1091" y="11147"/>
                  <a:pt x="982" y="10988"/>
                  <a:pt x="982" y="10800"/>
                </a:cubicBezTo>
                <a:cubicBezTo>
                  <a:pt x="982" y="10612"/>
                  <a:pt x="1091" y="10453"/>
                  <a:pt x="1247" y="10371"/>
                </a:cubicBezTo>
                <a:lnTo>
                  <a:pt x="1244" y="10366"/>
                </a:lnTo>
                <a:lnTo>
                  <a:pt x="3562" y="9146"/>
                </a:lnTo>
                <a:lnTo>
                  <a:pt x="10113" y="12594"/>
                </a:lnTo>
                <a:lnTo>
                  <a:pt x="10117" y="12588"/>
                </a:lnTo>
                <a:cubicBezTo>
                  <a:pt x="10322" y="12697"/>
                  <a:pt x="10552" y="12764"/>
                  <a:pt x="10800" y="12764"/>
                </a:cubicBezTo>
                <a:cubicBezTo>
                  <a:pt x="11048" y="12764"/>
                  <a:pt x="11278" y="12697"/>
                  <a:pt x="11483" y="12588"/>
                </a:cubicBezTo>
                <a:lnTo>
                  <a:pt x="11486" y="12594"/>
                </a:lnTo>
                <a:lnTo>
                  <a:pt x="18038" y="9146"/>
                </a:lnTo>
                <a:lnTo>
                  <a:pt x="20356" y="10366"/>
                </a:lnTo>
                <a:lnTo>
                  <a:pt x="20353" y="10371"/>
                </a:lnTo>
                <a:cubicBezTo>
                  <a:pt x="20509" y="10453"/>
                  <a:pt x="20618" y="10612"/>
                  <a:pt x="20618" y="10800"/>
                </a:cubicBezTo>
                <a:cubicBezTo>
                  <a:pt x="20618" y="10988"/>
                  <a:pt x="20509" y="11147"/>
                  <a:pt x="20353" y="11229"/>
                </a:cubicBezTo>
                <a:moveTo>
                  <a:pt x="20356" y="14784"/>
                </a:moveTo>
                <a:lnTo>
                  <a:pt x="20353" y="14790"/>
                </a:lnTo>
                <a:cubicBezTo>
                  <a:pt x="20509" y="14872"/>
                  <a:pt x="20618" y="15030"/>
                  <a:pt x="20618" y="15218"/>
                </a:cubicBezTo>
                <a:cubicBezTo>
                  <a:pt x="20618" y="15407"/>
                  <a:pt x="20509" y="15565"/>
                  <a:pt x="20353" y="15647"/>
                </a:cubicBezTo>
                <a:lnTo>
                  <a:pt x="20356" y="15653"/>
                </a:lnTo>
                <a:lnTo>
                  <a:pt x="11029" y="20562"/>
                </a:lnTo>
                <a:lnTo>
                  <a:pt x="11026" y="20556"/>
                </a:lnTo>
                <a:cubicBezTo>
                  <a:pt x="10957" y="20592"/>
                  <a:pt x="10883" y="20618"/>
                  <a:pt x="10800" y="20618"/>
                </a:cubicBezTo>
                <a:cubicBezTo>
                  <a:pt x="10717" y="20618"/>
                  <a:pt x="10643" y="20592"/>
                  <a:pt x="10574" y="20556"/>
                </a:cubicBezTo>
                <a:lnTo>
                  <a:pt x="10571" y="20562"/>
                </a:lnTo>
                <a:lnTo>
                  <a:pt x="1244" y="15653"/>
                </a:lnTo>
                <a:lnTo>
                  <a:pt x="1247" y="15647"/>
                </a:lnTo>
                <a:cubicBezTo>
                  <a:pt x="1091" y="15565"/>
                  <a:pt x="982" y="15407"/>
                  <a:pt x="982" y="15218"/>
                </a:cubicBezTo>
                <a:cubicBezTo>
                  <a:pt x="982" y="15030"/>
                  <a:pt x="1091" y="14872"/>
                  <a:pt x="1247" y="14790"/>
                </a:cubicBezTo>
                <a:lnTo>
                  <a:pt x="1244" y="14784"/>
                </a:lnTo>
                <a:lnTo>
                  <a:pt x="3562" y="13564"/>
                </a:lnTo>
                <a:lnTo>
                  <a:pt x="10113" y="17012"/>
                </a:lnTo>
                <a:lnTo>
                  <a:pt x="10117" y="17006"/>
                </a:lnTo>
                <a:cubicBezTo>
                  <a:pt x="10322" y="17115"/>
                  <a:pt x="10552" y="17182"/>
                  <a:pt x="10800" y="17182"/>
                </a:cubicBezTo>
                <a:cubicBezTo>
                  <a:pt x="11048" y="17182"/>
                  <a:pt x="11278" y="17115"/>
                  <a:pt x="11483" y="17006"/>
                </a:cubicBezTo>
                <a:lnTo>
                  <a:pt x="11486" y="17012"/>
                </a:lnTo>
                <a:lnTo>
                  <a:pt x="18038" y="13564"/>
                </a:lnTo>
                <a:cubicBezTo>
                  <a:pt x="18038" y="13564"/>
                  <a:pt x="20356" y="14784"/>
                  <a:pt x="20356" y="14784"/>
                </a:cubicBezTo>
                <a:close/>
                <a:moveTo>
                  <a:pt x="1244" y="6816"/>
                </a:moveTo>
                <a:lnTo>
                  <a:pt x="1247" y="6811"/>
                </a:lnTo>
                <a:cubicBezTo>
                  <a:pt x="1091" y="6728"/>
                  <a:pt x="982" y="6570"/>
                  <a:pt x="982" y="6382"/>
                </a:cubicBezTo>
                <a:cubicBezTo>
                  <a:pt x="982" y="6194"/>
                  <a:pt x="1091" y="6035"/>
                  <a:pt x="1247" y="5953"/>
                </a:cubicBezTo>
                <a:lnTo>
                  <a:pt x="1244" y="5947"/>
                </a:lnTo>
                <a:lnTo>
                  <a:pt x="10571" y="1038"/>
                </a:lnTo>
                <a:lnTo>
                  <a:pt x="10574" y="1044"/>
                </a:lnTo>
                <a:cubicBezTo>
                  <a:pt x="10643" y="1008"/>
                  <a:pt x="10717" y="982"/>
                  <a:pt x="10800" y="982"/>
                </a:cubicBezTo>
                <a:cubicBezTo>
                  <a:pt x="10883" y="982"/>
                  <a:pt x="10957" y="1008"/>
                  <a:pt x="11026" y="1044"/>
                </a:cubicBezTo>
                <a:lnTo>
                  <a:pt x="11029" y="1038"/>
                </a:lnTo>
                <a:lnTo>
                  <a:pt x="20356" y="5947"/>
                </a:lnTo>
                <a:lnTo>
                  <a:pt x="20353" y="5953"/>
                </a:lnTo>
                <a:cubicBezTo>
                  <a:pt x="20509" y="6035"/>
                  <a:pt x="20618" y="6194"/>
                  <a:pt x="20618" y="6382"/>
                </a:cubicBezTo>
                <a:cubicBezTo>
                  <a:pt x="20618" y="6570"/>
                  <a:pt x="20509" y="6728"/>
                  <a:pt x="20353" y="6811"/>
                </a:cubicBezTo>
                <a:lnTo>
                  <a:pt x="20356" y="6816"/>
                </a:lnTo>
                <a:lnTo>
                  <a:pt x="11029" y="11725"/>
                </a:lnTo>
                <a:lnTo>
                  <a:pt x="11026" y="11720"/>
                </a:lnTo>
                <a:cubicBezTo>
                  <a:pt x="10957" y="11756"/>
                  <a:pt x="10883" y="11782"/>
                  <a:pt x="10800" y="11782"/>
                </a:cubicBezTo>
                <a:cubicBezTo>
                  <a:pt x="10717" y="11782"/>
                  <a:pt x="10643" y="11756"/>
                  <a:pt x="10574" y="11720"/>
                </a:cubicBezTo>
                <a:lnTo>
                  <a:pt x="10571" y="11725"/>
                </a:lnTo>
                <a:cubicBezTo>
                  <a:pt x="10571" y="11725"/>
                  <a:pt x="1244" y="6816"/>
                  <a:pt x="1244" y="6816"/>
                </a:cubicBezTo>
                <a:close/>
                <a:moveTo>
                  <a:pt x="21600" y="10800"/>
                </a:moveTo>
                <a:cubicBezTo>
                  <a:pt x="21600" y="10234"/>
                  <a:pt x="21278" y="9749"/>
                  <a:pt x="20810" y="9503"/>
                </a:cubicBezTo>
                <a:lnTo>
                  <a:pt x="20813" y="9497"/>
                </a:lnTo>
                <a:lnTo>
                  <a:pt x="19092" y="8591"/>
                </a:lnTo>
                <a:lnTo>
                  <a:pt x="20813" y="7685"/>
                </a:lnTo>
                <a:lnTo>
                  <a:pt x="20810" y="7679"/>
                </a:lnTo>
                <a:cubicBezTo>
                  <a:pt x="21278" y="7433"/>
                  <a:pt x="21600" y="6948"/>
                  <a:pt x="21600" y="6382"/>
                </a:cubicBezTo>
                <a:cubicBezTo>
                  <a:pt x="21600" y="5816"/>
                  <a:pt x="21278" y="5331"/>
                  <a:pt x="20810" y="5085"/>
                </a:cubicBezTo>
                <a:lnTo>
                  <a:pt x="20813" y="5079"/>
                </a:lnTo>
                <a:lnTo>
                  <a:pt x="11486" y="170"/>
                </a:lnTo>
                <a:lnTo>
                  <a:pt x="11483" y="175"/>
                </a:lnTo>
                <a:cubicBezTo>
                  <a:pt x="11278" y="67"/>
                  <a:pt x="11048" y="0"/>
                  <a:pt x="10800" y="0"/>
                </a:cubicBezTo>
                <a:cubicBezTo>
                  <a:pt x="10552" y="0"/>
                  <a:pt x="10322" y="67"/>
                  <a:pt x="10117" y="175"/>
                </a:cubicBezTo>
                <a:lnTo>
                  <a:pt x="10113" y="170"/>
                </a:lnTo>
                <a:lnTo>
                  <a:pt x="786" y="5079"/>
                </a:lnTo>
                <a:lnTo>
                  <a:pt x="790" y="5085"/>
                </a:lnTo>
                <a:cubicBezTo>
                  <a:pt x="322" y="5331"/>
                  <a:pt x="0" y="5816"/>
                  <a:pt x="0" y="6382"/>
                </a:cubicBezTo>
                <a:cubicBezTo>
                  <a:pt x="0" y="6948"/>
                  <a:pt x="322" y="7433"/>
                  <a:pt x="790" y="7679"/>
                </a:cubicBezTo>
                <a:lnTo>
                  <a:pt x="786" y="7685"/>
                </a:lnTo>
                <a:lnTo>
                  <a:pt x="2508" y="8591"/>
                </a:lnTo>
                <a:lnTo>
                  <a:pt x="786" y="9497"/>
                </a:lnTo>
                <a:lnTo>
                  <a:pt x="790" y="9503"/>
                </a:lnTo>
                <a:cubicBezTo>
                  <a:pt x="322" y="9749"/>
                  <a:pt x="0" y="10234"/>
                  <a:pt x="0" y="10800"/>
                </a:cubicBezTo>
                <a:cubicBezTo>
                  <a:pt x="0" y="11366"/>
                  <a:pt x="322" y="11851"/>
                  <a:pt x="790" y="12097"/>
                </a:cubicBezTo>
                <a:lnTo>
                  <a:pt x="786" y="12103"/>
                </a:lnTo>
                <a:lnTo>
                  <a:pt x="2508" y="13009"/>
                </a:lnTo>
                <a:lnTo>
                  <a:pt x="786" y="13915"/>
                </a:lnTo>
                <a:lnTo>
                  <a:pt x="790" y="13921"/>
                </a:lnTo>
                <a:cubicBezTo>
                  <a:pt x="322" y="14167"/>
                  <a:pt x="0" y="14652"/>
                  <a:pt x="0" y="15218"/>
                </a:cubicBezTo>
                <a:cubicBezTo>
                  <a:pt x="0" y="15784"/>
                  <a:pt x="322" y="16269"/>
                  <a:pt x="790" y="16515"/>
                </a:cubicBezTo>
                <a:lnTo>
                  <a:pt x="786" y="16521"/>
                </a:lnTo>
                <a:lnTo>
                  <a:pt x="10113" y="21430"/>
                </a:lnTo>
                <a:lnTo>
                  <a:pt x="10117" y="21425"/>
                </a:lnTo>
                <a:cubicBezTo>
                  <a:pt x="10322" y="21533"/>
                  <a:pt x="10552" y="21600"/>
                  <a:pt x="10800" y="21600"/>
                </a:cubicBezTo>
                <a:cubicBezTo>
                  <a:pt x="11048" y="21600"/>
                  <a:pt x="11278" y="21533"/>
                  <a:pt x="11483" y="21425"/>
                </a:cubicBezTo>
                <a:lnTo>
                  <a:pt x="11486" y="21430"/>
                </a:lnTo>
                <a:lnTo>
                  <a:pt x="20813" y="16521"/>
                </a:lnTo>
                <a:lnTo>
                  <a:pt x="20810" y="16515"/>
                </a:lnTo>
                <a:cubicBezTo>
                  <a:pt x="21278" y="16269"/>
                  <a:pt x="21600" y="15784"/>
                  <a:pt x="21600" y="15218"/>
                </a:cubicBezTo>
                <a:cubicBezTo>
                  <a:pt x="21600" y="14652"/>
                  <a:pt x="21278" y="14167"/>
                  <a:pt x="20810" y="13921"/>
                </a:cubicBezTo>
                <a:lnTo>
                  <a:pt x="20813" y="13915"/>
                </a:lnTo>
                <a:lnTo>
                  <a:pt x="19092" y="13009"/>
                </a:lnTo>
                <a:lnTo>
                  <a:pt x="20813" y="12103"/>
                </a:lnTo>
                <a:lnTo>
                  <a:pt x="20810" y="12097"/>
                </a:lnTo>
                <a:cubicBezTo>
                  <a:pt x="21278" y="11851"/>
                  <a:pt x="21600" y="11366"/>
                  <a:pt x="21600" y="10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0" name="Shape 2785"/>
          <p:cNvSpPr/>
          <p:nvPr/>
        </p:nvSpPr>
        <p:spPr>
          <a:xfrm>
            <a:off x="9949398" y="545431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20400"/>
                </a:moveTo>
                <a:cubicBezTo>
                  <a:pt x="14522" y="20400"/>
                  <a:pt x="12764" y="18251"/>
                  <a:pt x="12764" y="15600"/>
                </a:cubicBezTo>
                <a:cubicBezTo>
                  <a:pt x="12764" y="12949"/>
                  <a:pt x="14522" y="10800"/>
                  <a:pt x="16691" y="10800"/>
                </a:cubicBezTo>
                <a:cubicBezTo>
                  <a:pt x="18860" y="10800"/>
                  <a:pt x="20618" y="12949"/>
                  <a:pt x="20618" y="15600"/>
                </a:cubicBezTo>
                <a:cubicBezTo>
                  <a:pt x="20618" y="18251"/>
                  <a:pt x="18860" y="20400"/>
                  <a:pt x="16691" y="20400"/>
                </a:cubicBezTo>
                <a:moveTo>
                  <a:pt x="12762" y="3393"/>
                </a:moveTo>
                <a:lnTo>
                  <a:pt x="12781" y="3388"/>
                </a:lnTo>
                <a:cubicBezTo>
                  <a:pt x="12870" y="2164"/>
                  <a:pt x="13702" y="1200"/>
                  <a:pt x="14727" y="1200"/>
                </a:cubicBezTo>
                <a:cubicBezTo>
                  <a:pt x="15521" y="1200"/>
                  <a:pt x="16202" y="1779"/>
                  <a:pt x="16511" y="2609"/>
                </a:cubicBezTo>
                <a:lnTo>
                  <a:pt x="16509" y="2609"/>
                </a:lnTo>
                <a:lnTo>
                  <a:pt x="19162" y="10421"/>
                </a:lnTo>
                <a:cubicBezTo>
                  <a:pt x="18436" y="9902"/>
                  <a:pt x="17593" y="9600"/>
                  <a:pt x="16691" y="9600"/>
                </a:cubicBezTo>
                <a:cubicBezTo>
                  <a:pt x="15082" y="9600"/>
                  <a:pt x="13658" y="10550"/>
                  <a:pt x="12763" y="12012"/>
                </a:cubicBezTo>
                <a:cubicBezTo>
                  <a:pt x="12763" y="12012"/>
                  <a:pt x="12762" y="3393"/>
                  <a:pt x="12762" y="3393"/>
                </a:cubicBezTo>
                <a:close/>
                <a:moveTo>
                  <a:pt x="11782" y="13200"/>
                </a:moveTo>
                <a:lnTo>
                  <a:pt x="9818" y="13200"/>
                </a:lnTo>
                <a:lnTo>
                  <a:pt x="9818" y="4800"/>
                </a:lnTo>
                <a:lnTo>
                  <a:pt x="11782" y="4800"/>
                </a:lnTo>
                <a:cubicBezTo>
                  <a:pt x="11782" y="4800"/>
                  <a:pt x="11782" y="13200"/>
                  <a:pt x="11782" y="13200"/>
                </a:cubicBezTo>
                <a:close/>
                <a:moveTo>
                  <a:pt x="11782" y="15600"/>
                </a:moveTo>
                <a:lnTo>
                  <a:pt x="9818" y="15600"/>
                </a:lnTo>
                <a:lnTo>
                  <a:pt x="9818" y="14400"/>
                </a:lnTo>
                <a:lnTo>
                  <a:pt x="11782" y="14400"/>
                </a:lnTo>
                <a:cubicBezTo>
                  <a:pt x="11782" y="14400"/>
                  <a:pt x="11782" y="15600"/>
                  <a:pt x="11782" y="15600"/>
                </a:cubicBezTo>
                <a:close/>
                <a:moveTo>
                  <a:pt x="8837" y="12012"/>
                </a:moveTo>
                <a:cubicBezTo>
                  <a:pt x="7942" y="10550"/>
                  <a:pt x="6518" y="9600"/>
                  <a:pt x="4909" y="9600"/>
                </a:cubicBezTo>
                <a:cubicBezTo>
                  <a:pt x="4007" y="9600"/>
                  <a:pt x="3164" y="9902"/>
                  <a:pt x="2438" y="10421"/>
                </a:cubicBezTo>
                <a:lnTo>
                  <a:pt x="5091" y="2609"/>
                </a:lnTo>
                <a:lnTo>
                  <a:pt x="5089" y="2609"/>
                </a:lnTo>
                <a:cubicBezTo>
                  <a:pt x="5398" y="1779"/>
                  <a:pt x="6079" y="1200"/>
                  <a:pt x="6873" y="1200"/>
                </a:cubicBezTo>
                <a:cubicBezTo>
                  <a:pt x="7898" y="1200"/>
                  <a:pt x="8730" y="2164"/>
                  <a:pt x="8819" y="3388"/>
                </a:cubicBezTo>
                <a:lnTo>
                  <a:pt x="8838" y="3393"/>
                </a:lnTo>
                <a:cubicBezTo>
                  <a:pt x="8838" y="3393"/>
                  <a:pt x="8837" y="12012"/>
                  <a:pt x="8837" y="12012"/>
                </a:cubicBezTo>
                <a:close/>
                <a:moveTo>
                  <a:pt x="4909" y="20400"/>
                </a:moveTo>
                <a:cubicBezTo>
                  <a:pt x="2740" y="20400"/>
                  <a:pt x="982" y="18251"/>
                  <a:pt x="982" y="15600"/>
                </a:cubicBezTo>
                <a:cubicBezTo>
                  <a:pt x="982" y="12949"/>
                  <a:pt x="2740" y="10800"/>
                  <a:pt x="4909" y="10800"/>
                </a:cubicBezTo>
                <a:cubicBezTo>
                  <a:pt x="7078" y="10800"/>
                  <a:pt x="8836" y="12949"/>
                  <a:pt x="8836" y="15600"/>
                </a:cubicBezTo>
                <a:cubicBezTo>
                  <a:pt x="8836" y="18251"/>
                  <a:pt x="7078" y="20400"/>
                  <a:pt x="4909" y="20400"/>
                </a:cubicBezTo>
                <a:moveTo>
                  <a:pt x="21102" y="12980"/>
                </a:moveTo>
                <a:lnTo>
                  <a:pt x="17504" y="2400"/>
                </a:lnTo>
                <a:lnTo>
                  <a:pt x="17493" y="2402"/>
                </a:lnTo>
                <a:cubicBezTo>
                  <a:pt x="17088" y="1006"/>
                  <a:pt x="16009" y="0"/>
                  <a:pt x="14727" y="0"/>
                </a:cubicBezTo>
                <a:cubicBezTo>
                  <a:pt x="13101" y="0"/>
                  <a:pt x="11782" y="1612"/>
                  <a:pt x="11782" y="3600"/>
                </a:cubicBezTo>
                <a:lnTo>
                  <a:pt x="9818" y="3600"/>
                </a:lnTo>
                <a:cubicBezTo>
                  <a:pt x="9818" y="1612"/>
                  <a:pt x="8499" y="0"/>
                  <a:pt x="6873" y="0"/>
                </a:cubicBezTo>
                <a:cubicBezTo>
                  <a:pt x="5592" y="0"/>
                  <a:pt x="4512" y="1006"/>
                  <a:pt x="4107" y="2402"/>
                </a:cubicBezTo>
                <a:lnTo>
                  <a:pt x="4096" y="2400"/>
                </a:lnTo>
                <a:lnTo>
                  <a:pt x="498" y="12980"/>
                </a:lnTo>
                <a:cubicBezTo>
                  <a:pt x="182" y="13772"/>
                  <a:pt x="0" y="14659"/>
                  <a:pt x="0" y="15600"/>
                </a:cubicBezTo>
                <a:cubicBezTo>
                  <a:pt x="0" y="18914"/>
                  <a:pt x="2198" y="21600"/>
                  <a:pt x="4909" y="21600"/>
                </a:cubicBezTo>
                <a:cubicBezTo>
                  <a:pt x="7284" y="21600"/>
                  <a:pt x="9265" y="19539"/>
                  <a:pt x="9719" y="16800"/>
                </a:cubicBezTo>
                <a:lnTo>
                  <a:pt x="11881" y="16800"/>
                </a:lnTo>
                <a:cubicBezTo>
                  <a:pt x="12335" y="19539"/>
                  <a:pt x="14316" y="21600"/>
                  <a:pt x="16691" y="21600"/>
                </a:cubicBezTo>
                <a:cubicBezTo>
                  <a:pt x="19402" y="21600"/>
                  <a:pt x="21600" y="18914"/>
                  <a:pt x="21600" y="15600"/>
                </a:cubicBezTo>
                <a:cubicBezTo>
                  <a:pt x="21600" y="14659"/>
                  <a:pt x="21418" y="13772"/>
                  <a:pt x="21102" y="12980"/>
                </a:cubicBezTo>
                <a:moveTo>
                  <a:pt x="16691" y="12000"/>
                </a:moveTo>
                <a:cubicBezTo>
                  <a:pt x="15064" y="12000"/>
                  <a:pt x="13745" y="13612"/>
                  <a:pt x="13745" y="15600"/>
                </a:cubicBezTo>
                <a:cubicBezTo>
                  <a:pt x="13745" y="15932"/>
                  <a:pt x="13965" y="16200"/>
                  <a:pt x="14236" y="16200"/>
                </a:cubicBezTo>
                <a:cubicBezTo>
                  <a:pt x="14508" y="16200"/>
                  <a:pt x="14727" y="15932"/>
                  <a:pt x="14727" y="15600"/>
                </a:cubicBezTo>
                <a:cubicBezTo>
                  <a:pt x="14727" y="14275"/>
                  <a:pt x="15606" y="13200"/>
                  <a:pt x="16691" y="13200"/>
                </a:cubicBezTo>
                <a:cubicBezTo>
                  <a:pt x="16962" y="13200"/>
                  <a:pt x="17182" y="12932"/>
                  <a:pt x="17182" y="12600"/>
                </a:cubicBezTo>
                <a:cubicBezTo>
                  <a:pt x="17182" y="12268"/>
                  <a:pt x="16962" y="12000"/>
                  <a:pt x="16691" y="12000"/>
                </a:cubicBezTo>
                <a:moveTo>
                  <a:pt x="4909" y="12000"/>
                </a:moveTo>
                <a:cubicBezTo>
                  <a:pt x="3282" y="12000"/>
                  <a:pt x="1964" y="13612"/>
                  <a:pt x="1964" y="15600"/>
                </a:cubicBezTo>
                <a:cubicBezTo>
                  <a:pt x="1964" y="15932"/>
                  <a:pt x="2183" y="16200"/>
                  <a:pt x="2455" y="16200"/>
                </a:cubicBezTo>
                <a:cubicBezTo>
                  <a:pt x="2726" y="16200"/>
                  <a:pt x="2945" y="15932"/>
                  <a:pt x="2945" y="15600"/>
                </a:cubicBezTo>
                <a:cubicBezTo>
                  <a:pt x="2945" y="14275"/>
                  <a:pt x="3825" y="13200"/>
                  <a:pt x="4909" y="13200"/>
                </a:cubicBezTo>
                <a:cubicBezTo>
                  <a:pt x="5180" y="13200"/>
                  <a:pt x="5400" y="12932"/>
                  <a:pt x="5400" y="12600"/>
                </a:cubicBezTo>
                <a:cubicBezTo>
                  <a:pt x="5400" y="12268"/>
                  <a:pt x="5180" y="12000"/>
                  <a:pt x="4909" y="12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1" name="Shape 2786"/>
          <p:cNvSpPr/>
          <p:nvPr/>
        </p:nvSpPr>
        <p:spPr>
          <a:xfrm>
            <a:off x="10482658" y="5441622"/>
            <a:ext cx="279127" cy="2539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9" h="20458" extrusionOk="0">
                <a:moveTo>
                  <a:pt x="8629" y="9718"/>
                </a:moveTo>
                <a:cubicBezTo>
                  <a:pt x="8364" y="9718"/>
                  <a:pt x="8150" y="9946"/>
                  <a:pt x="8150" y="10229"/>
                </a:cubicBezTo>
                <a:cubicBezTo>
                  <a:pt x="8150" y="10512"/>
                  <a:pt x="8364" y="10740"/>
                  <a:pt x="8629" y="10740"/>
                </a:cubicBezTo>
                <a:cubicBezTo>
                  <a:pt x="8894" y="10740"/>
                  <a:pt x="9109" y="10512"/>
                  <a:pt x="9109" y="10229"/>
                </a:cubicBezTo>
                <a:cubicBezTo>
                  <a:pt x="9109" y="9946"/>
                  <a:pt x="8894" y="9718"/>
                  <a:pt x="8629" y="9718"/>
                </a:cubicBezTo>
                <a:moveTo>
                  <a:pt x="19841" y="17227"/>
                </a:moveTo>
                <a:cubicBezTo>
                  <a:pt x="18962" y="17974"/>
                  <a:pt x="18122" y="17900"/>
                  <a:pt x="18122" y="17900"/>
                </a:cubicBezTo>
                <a:cubicBezTo>
                  <a:pt x="17681" y="17900"/>
                  <a:pt x="16277" y="16919"/>
                  <a:pt x="9448" y="11852"/>
                </a:cubicBezTo>
                <a:lnTo>
                  <a:pt x="10866" y="10844"/>
                </a:lnTo>
                <a:cubicBezTo>
                  <a:pt x="10866" y="10844"/>
                  <a:pt x="19841" y="17227"/>
                  <a:pt x="19841" y="17227"/>
                </a:cubicBezTo>
                <a:close/>
                <a:moveTo>
                  <a:pt x="6661" y="12605"/>
                </a:moveTo>
                <a:cubicBezTo>
                  <a:pt x="6010" y="12349"/>
                  <a:pt x="5264" y="12239"/>
                  <a:pt x="4521" y="12267"/>
                </a:cubicBezTo>
                <a:cubicBezTo>
                  <a:pt x="15686" y="3965"/>
                  <a:pt x="17591" y="2558"/>
                  <a:pt x="18122" y="2558"/>
                </a:cubicBezTo>
                <a:cubicBezTo>
                  <a:pt x="18122" y="2558"/>
                  <a:pt x="18962" y="2484"/>
                  <a:pt x="19841" y="3231"/>
                </a:cubicBezTo>
                <a:cubicBezTo>
                  <a:pt x="19841" y="3231"/>
                  <a:pt x="6661" y="12605"/>
                  <a:pt x="6661" y="12605"/>
                </a:cubicBezTo>
                <a:close/>
                <a:moveTo>
                  <a:pt x="5586" y="19031"/>
                </a:moveTo>
                <a:cubicBezTo>
                  <a:pt x="4111" y="19863"/>
                  <a:pt x="2224" y="19369"/>
                  <a:pt x="1372" y="17927"/>
                </a:cubicBezTo>
                <a:cubicBezTo>
                  <a:pt x="520" y="16485"/>
                  <a:pt x="1026" y="14640"/>
                  <a:pt x="2501" y="13808"/>
                </a:cubicBezTo>
                <a:cubicBezTo>
                  <a:pt x="3977" y="12975"/>
                  <a:pt x="6532" y="13092"/>
                  <a:pt x="7383" y="14534"/>
                </a:cubicBezTo>
                <a:cubicBezTo>
                  <a:pt x="8235" y="15977"/>
                  <a:pt x="7062" y="18198"/>
                  <a:pt x="5586" y="19031"/>
                </a:cubicBezTo>
                <a:moveTo>
                  <a:pt x="4521" y="8191"/>
                </a:moveTo>
                <a:cubicBezTo>
                  <a:pt x="5264" y="8219"/>
                  <a:pt x="6010" y="8109"/>
                  <a:pt x="6661" y="7853"/>
                </a:cubicBezTo>
                <a:lnTo>
                  <a:pt x="7765" y="8638"/>
                </a:lnTo>
                <a:cubicBezTo>
                  <a:pt x="7345" y="8950"/>
                  <a:pt x="6901" y="9281"/>
                  <a:pt x="6443" y="9621"/>
                </a:cubicBezTo>
                <a:cubicBezTo>
                  <a:pt x="5833" y="9167"/>
                  <a:pt x="5200" y="8696"/>
                  <a:pt x="4521" y="8191"/>
                </a:cubicBezTo>
                <a:moveTo>
                  <a:pt x="2501" y="6650"/>
                </a:moveTo>
                <a:cubicBezTo>
                  <a:pt x="1026" y="5818"/>
                  <a:pt x="520" y="3973"/>
                  <a:pt x="1372" y="2531"/>
                </a:cubicBezTo>
                <a:cubicBezTo>
                  <a:pt x="2224" y="1089"/>
                  <a:pt x="4111" y="595"/>
                  <a:pt x="5586" y="1427"/>
                </a:cubicBezTo>
                <a:cubicBezTo>
                  <a:pt x="7062" y="2260"/>
                  <a:pt x="8235" y="4481"/>
                  <a:pt x="7383" y="5924"/>
                </a:cubicBezTo>
                <a:cubicBezTo>
                  <a:pt x="6532" y="7366"/>
                  <a:pt x="3977" y="7483"/>
                  <a:pt x="2501" y="6650"/>
                </a:cubicBezTo>
                <a:moveTo>
                  <a:pt x="21079" y="3580"/>
                </a:moveTo>
                <a:cubicBezTo>
                  <a:pt x="21079" y="2451"/>
                  <a:pt x="19262" y="1535"/>
                  <a:pt x="18203" y="1535"/>
                </a:cubicBezTo>
                <a:lnTo>
                  <a:pt x="18122" y="1535"/>
                </a:lnTo>
                <a:cubicBezTo>
                  <a:pt x="17404" y="1535"/>
                  <a:pt x="17139" y="1673"/>
                  <a:pt x="8610" y="8009"/>
                </a:cubicBezTo>
                <a:lnTo>
                  <a:pt x="7613" y="7300"/>
                </a:lnTo>
                <a:cubicBezTo>
                  <a:pt x="7876" y="7084"/>
                  <a:pt x="8104" y="6833"/>
                  <a:pt x="8275" y="6534"/>
                </a:cubicBezTo>
                <a:cubicBezTo>
                  <a:pt x="9372" y="4611"/>
                  <a:pt x="7861" y="1650"/>
                  <a:pt x="5960" y="539"/>
                </a:cubicBezTo>
                <a:cubicBezTo>
                  <a:pt x="4060" y="-571"/>
                  <a:pt x="1629" y="88"/>
                  <a:pt x="532" y="2011"/>
                </a:cubicBezTo>
                <a:cubicBezTo>
                  <a:pt x="-521" y="3857"/>
                  <a:pt x="41" y="6194"/>
                  <a:pt x="1769" y="7361"/>
                </a:cubicBezTo>
                <a:cubicBezTo>
                  <a:pt x="3185" y="8414"/>
                  <a:pt x="4458" y="9360"/>
                  <a:pt x="5626" y="10229"/>
                </a:cubicBezTo>
                <a:cubicBezTo>
                  <a:pt x="4461" y="11096"/>
                  <a:pt x="3178" y="12049"/>
                  <a:pt x="1769" y="13097"/>
                </a:cubicBezTo>
                <a:cubicBezTo>
                  <a:pt x="40" y="14264"/>
                  <a:pt x="-521" y="16601"/>
                  <a:pt x="532" y="18447"/>
                </a:cubicBezTo>
                <a:cubicBezTo>
                  <a:pt x="1629" y="20371"/>
                  <a:pt x="4060" y="21029"/>
                  <a:pt x="5960" y="19919"/>
                </a:cubicBezTo>
                <a:cubicBezTo>
                  <a:pt x="7861" y="18808"/>
                  <a:pt x="9372" y="15847"/>
                  <a:pt x="8275" y="13924"/>
                </a:cubicBezTo>
                <a:cubicBezTo>
                  <a:pt x="8104" y="13625"/>
                  <a:pt x="7876" y="13374"/>
                  <a:pt x="7613" y="13158"/>
                </a:cubicBezTo>
                <a:lnTo>
                  <a:pt x="8610" y="12449"/>
                </a:lnTo>
                <a:cubicBezTo>
                  <a:pt x="17134" y="18781"/>
                  <a:pt x="17404" y="18923"/>
                  <a:pt x="18122" y="18923"/>
                </a:cubicBezTo>
                <a:lnTo>
                  <a:pt x="18203" y="18923"/>
                </a:lnTo>
                <a:cubicBezTo>
                  <a:pt x="19262" y="18923"/>
                  <a:pt x="21079" y="18007"/>
                  <a:pt x="21079" y="16878"/>
                </a:cubicBezTo>
                <a:lnTo>
                  <a:pt x="11731" y="10229"/>
                </a:lnTo>
                <a:cubicBezTo>
                  <a:pt x="11731" y="10229"/>
                  <a:pt x="21079" y="3580"/>
                  <a:pt x="21079" y="3580"/>
                </a:cubicBezTo>
                <a:close/>
                <a:moveTo>
                  <a:pt x="4639" y="16789"/>
                </a:moveTo>
                <a:cubicBezTo>
                  <a:pt x="4496" y="16859"/>
                  <a:pt x="4332" y="16897"/>
                  <a:pt x="4162" y="16897"/>
                </a:cubicBezTo>
                <a:cubicBezTo>
                  <a:pt x="3846" y="16897"/>
                  <a:pt x="3544" y="16764"/>
                  <a:pt x="3411" y="16567"/>
                </a:cubicBezTo>
                <a:cubicBezTo>
                  <a:pt x="3347" y="16471"/>
                  <a:pt x="3351" y="16406"/>
                  <a:pt x="3362" y="16361"/>
                </a:cubicBezTo>
                <a:cubicBezTo>
                  <a:pt x="3392" y="16240"/>
                  <a:pt x="3511" y="16117"/>
                  <a:pt x="3682" y="16034"/>
                </a:cubicBezTo>
                <a:cubicBezTo>
                  <a:pt x="3891" y="15930"/>
                  <a:pt x="4198" y="15869"/>
                  <a:pt x="4503" y="15869"/>
                </a:cubicBezTo>
                <a:cubicBezTo>
                  <a:pt x="4935" y="15869"/>
                  <a:pt x="5194" y="15988"/>
                  <a:pt x="5273" y="16050"/>
                </a:cubicBezTo>
                <a:cubicBezTo>
                  <a:pt x="5252" y="16207"/>
                  <a:pt x="5019" y="16601"/>
                  <a:pt x="4639" y="16789"/>
                </a:cubicBezTo>
                <a:moveTo>
                  <a:pt x="4503" y="14845"/>
                </a:moveTo>
                <a:cubicBezTo>
                  <a:pt x="4065" y="14845"/>
                  <a:pt x="3621" y="14936"/>
                  <a:pt x="3279" y="15105"/>
                </a:cubicBezTo>
                <a:cubicBezTo>
                  <a:pt x="2435" y="15522"/>
                  <a:pt x="2147" y="16443"/>
                  <a:pt x="2633" y="17165"/>
                </a:cubicBezTo>
                <a:cubicBezTo>
                  <a:pt x="2960" y="17649"/>
                  <a:pt x="3553" y="17919"/>
                  <a:pt x="4162" y="17919"/>
                </a:cubicBezTo>
                <a:cubicBezTo>
                  <a:pt x="4461" y="17919"/>
                  <a:pt x="4764" y="17854"/>
                  <a:pt x="5041" y="17717"/>
                </a:cubicBezTo>
                <a:cubicBezTo>
                  <a:pt x="5885" y="17300"/>
                  <a:pt x="6555" y="16190"/>
                  <a:pt x="6069" y="15469"/>
                </a:cubicBezTo>
                <a:cubicBezTo>
                  <a:pt x="5779" y="15040"/>
                  <a:pt x="5146" y="14845"/>
                  <a:pt x="4503" y="14845"/>
                </a:cubicBezTo>
                <a:moveTo>
                  <a:pt x="4503" y="4590"/>
                </a:moveTo>
                <a:cubicBezTo>
                  <a:pt x="4198" y="4590"/>
                  <a:pt x="3891" y="4528"/>
                  <a:pt x="3682" y="4425"/>
                </a:cubicBezTo>
                <a:cubicBezTo>
                  <a:pt x="3511" y="4341"/>
                  <a:pt x="3392" y="4219"/>
                  <a:pt x="3362" y="4098"/>
                </a:cubicBezTo>
                <a:cubicBezTo>
                  <a:pt x="3351" y="4052"/>
                  <a:pt x="3347" y="3987"/>
                  <a:pt x="3411" y="3891"/>
                </a:cubicBezTo>
                <a:cubicBezTo>
                  <a:pt x="3544" y="3694"/>
                  <a:pt x="3846" y="3561"/>
                  <a:pt x="4162" y="3561"/>
                </a:cubicBezTo>
                <a:cubicBezTo>
                  <a:pt x="4332" y="3561"/>
                  <a:pt x="4496" y="3599"/>
                  <a:pt x="4639" y="3669"/>
                </a:cubicBezTo>
                <a:cubicBezTo>
                  <a:pt x="5019" y="3857"/>
                  <a:pt x="5252" y="4252"/>
                  <a:pt x="5273" y="4408"/>
                </a:cubicBezTo>
                <a:cubicBezTo>
                  <a:pt x="5194" y="4470"/>
                  <a:pt x="4935" y="4590"/>
                  <a:pt x="4503" y="4590"/>
                </a:cubicBezTo>
                <a:moveTo>
                  <a:pt x="5041" y="2741"/>
                </a:moveTo>
                <a:cubicBezTo>
                  <a:pt x="4764" y="2604"/>
                  <a:pt x="4461" y="2539"/>
                  <a:pt x="4162" y="2539"/>
                </a:cubicBezTo>
                <a:cubicBezTo>
                  <a:pt x="3553" y="2539"/>
                  <a:pt x="2960" y="2809"/>
                  <a:pt x="2633" y="3294"/>
                </a:cubicBezTo>
                <a:cubicBezTo>
                  <a:pt x="2147" y="4015"/>
                  <a:pt x="2435" y="4937"/>
                  <a:pt x="3279" y="5353"/>
                </a:cubicBezTo>
                <a:cubicBezTo>
                  <a:pt x="3621" y="5522"/>
                  <a:pt x="4065" y="5613"/>
                  <a:pt x="4503" y="5613"/>
                </a:cubicBezTo>
                <a:cubicBezTo>
                  <a:pt x="5146" y="5613"/>
                  <a:pt x="5779" y="5418"/>
                  <a:pt x="6069" y="4990"/>
                </a:cubicBezTo>
                <a:cubicBezTo>
                  <a:pt x="6555" y="4268"/>
                  <a:pt x="5885" y="3158"/>
                  <a:pt x="5041" y="274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2" name="Shape 2787"/>
          <p:cNvSpPr/>
          <p:nvPr/>
        </p:nvSpPr>
        <p:spPr>
          <a:xfrm>
            <a:off x="11015919" y="5428926"/>
            <a:ext cx="279155" cy="279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86" h="21600" extrusionOk="0">
                <a:moveTo>
                  <a:pt x="11502" y="10309"/>
                </a:moveTo>
                <a:cubicBezTo>
                  <a:pt x="11767" y="10309"/>
                  <a:pt x="11981" y="10090"/>
                  <a:pt x="11981" y="9818"/>
                </a:cubicBezTo>
                <a:cubicBezTo>
                  <a:pt x="11981" y="9547"/>
                  <a:pt x="11767" y="9327"/>
                  <a:pt x="11502" y="9327"/>
                </a:cubicBezTo>
                <a:cubicBezTo>
                  <a:pt x="11237" y="9327"/>
                  <a:pt x="11022" y="9547"/>
                  <a:pt x="11022" y="9818"/>
                </a:cubicBezTo>
                <a:cubicBezTo>
                  <a:pt x="11022" y="10090"/>
                  <a:pt x="11237" y="10309"/>
                  <a:pt x="11502" y="10309"/>
                </a:cubicBezTo>
                <a:moveTo>
                  <a:pt x="15818" y="4909"/>
                </a:moveTo>
                <a:cubicBezTo>
                  <a:pt x="16083" y="4909"/>
                  <a:pt x="16297" y="5129"/>
                  <a:pt x="16297" y="5400"/>
                </a:cubicBezTo>
                <a:cubicBezTo>
                  <a:pt x="16297" y="5672"/>
                  <a:pt x="16083" y="5891"/>
                  <a:pt x="15818" y="5891"/>
                </a:cubicBezTo>
                <a:cubicBezTo>
                  <a:pt x="15553" y="5891"/>
                  <a:pt x="15338" y="5672"/>
                  <a:pt x="15338" y="5400"/>
                </a:cubicBezTo>
                <a:cubicBezTo>
                  <a:pt x="15338" y="5129"/>
                  <a:pt x="15553" y="4909"/>
                  <a:pt x="15818" y="4909"/>
                </a:cubicBezTo>
                <a:moveTo>
                  <a:pt x="15818" y="6873"/>
                </a:moveTo>
                <a:cubicBezTo>
                  <a:pt x="16612" y="6873"/>
                  <a:pt x="17256" y="6213"/>
                  <a:pt x="17256" y="5400"/>
                </a:cubicBezTo>
                <a:cubicBezTo>
                  <a:pt x="17256" y="4587"/>
                  <a:pt x="16612" y="3928"/>
                  <a:pt x="15818" y="3928"/>
                </a:cubicBezTo>
                <a:cubicBezTo>
                  <a:pt x="15023" y="3928"/>
                  <a:pt x="14379" y="4587"/>
                  <a:pt x="14379" y="5400"/>
                </a:cubicBezTo>
                <a:cubicBezTo>
                  <a:pt x="14379" y="6213"/>
                  <a:pt x="15023" y="6873"/>
                  <a:pt x="15818" y="6873"/>
                </a:cubicBezTo>
                <a:moveTo>
                  <a:pt x="12941" y="11782"/>
                </a:moveTo>
                <a:cubicBezTo>
                  <a:pt x="13206" y="11782"/>
                  <a:pt x="13420" y="11562"/>
                  <a:pt x="13420" y="11291"/>
                </a:cubicBezTo>
                <a:cubicBezTo>
                  <a:pt x="13420" y="11020"/>
                  <a:pt x="13206" y="10800"/>
                  <a:pt x="12941" y="10800"/>
                </a:cubicBezTo>
                <a:cubicBezTo>
                  <a:pt x="12675" y="10800"/>
                  <a:pt x="12461" y="11020"/>
                  <a:pt x="12461" y="11291"/>
                </a:cubicBezTo>
                <a:cubicBezTo>
                  <a:pt x="12461" y="11562"/>
                  <a:pt x="12675" y="11782"/>
                  <a:pt x="12941" y="11782"/>
                </a:cubicBezTo>
                <a:moveTo>
                  <a:pt x="10063" y="7855"/>
                </a:moveTo>
                <a:cubicBezTo>
                  <a:pt x="9798" y="7855"/>
                  <a:pt x="9584" y="8074"/>
                  <a:pt x="9584" y="8346"/>
                </a:cubicBezTo>
                <a:cubicBezTo>
                  <a:pt x="9584" y="8617"/>
                  <a:pt x="9798" y="8836"/>
                  <a:pt x="10063" y="8836"/>
                </a:cubicBezTo>
                <a:cubicBezTo>
                  <a:pt x="10328" y="8836"/>
                  <a:pt x="10543" y="8617"/>
                  <a:pt x="10543" y="8346"/>
                </a:cubicBezTo>
                <a:cubicBezTo>
                  <a:pt x="10543" y="8074"/>
                  <a:pt x="10328" y="7855"/>
                  <a:pt x="10063" y="7855"/>
                </a:cubicBezTo>
                <a:moveTo>
                  <a:pt x="1718" y="19842"/>
                </a:moveTo>
                <a:lnTo>
                  <a:pt x="3451" y="15392"/>
                </a:lnTo>
                <a:cubicBezTo>
                  <a:pt x="3684" y="15834"/>
                  <a:pt x="3973" y="16253"/>
                  <a:pt x="4312" y="16642"/>
                </a:cubicBezTo>
                <a:cubicBezTo>
                  <a:pt x="4824" y="17230"/>
                  <a:pt x="5418" y="17711"/>
                  <a:pt x="6061" y="18068"/>
                </a:cubicBezTo>
                <a:cubicBezTo>
                  <a:pt x="6061" y="18068"/>
                  <a:pt x="1718" y="19842"/>
                  <a:pt x="1718" y="19842"/>
                </a:cubicBezTo>
                <a:close/>
                <a:moveTo>
                  <a:pt x="3717" y="12060"/>
                </a:moveTo>
                <a:lnTo>
                  <a:pt x="0" y="21600"/>
                </a:lnTo>
                <a:lnTo>
                  <a:pt x="9319" y="17795"/>
                </a:lnTo>
                <a:cubicBezTo>
                  <a:pt x="9153" y="17815"/>
                  <a:pt x="8987" y="17824"/>
                  <a:pt x="8822" y="17824"/>
                </a:cubicBezTo>
                <a:cubicBezTo>
                  <a:pt x="5971" y="17824"/>
                  <a:pt x="3389" y="15002"/>
                  <a:pt x="3717" y="12060"/>
                </a:cubicBezTo>
                <a:moveTo>
                  <a:pt x="16115" y="10657"/>
                </a:moveTo>
                <a:cubicBezTo>
                  <a:pt x="15925" y="10851"/>
                  <a:pt x="15627" y="11171"/>
                  <a:pt x="15280" y="11542"/>
                </a:cubicBezTo>
                <a:cubicBezTo>
                  <a:pt x="14662" y="12204"/>
                  <a:pt x="13712" y="13221"/>
                  <a:pt x="13147" y="13753"/>
                </a:cubicBezTo>
                <a:lnTo>
                  <a:pt x="7665" y="8141"/>
                </a:lnTo>
                <a:cubicBezTo>
                  <a:pt x="8185" y="7563"/>
                  <a:pt x="9179" y="6590"/>
                  <a:pt x="9825" y="5958"/>
                </a:cubicBezTo>
                <a:cubicBezTo>
                  <a:pt x="10188" y="5603"/>
                  <a:pt x="10500" y="5298"/>
                  <a:pt x="10690" y="5103"/>
                </a:cubicBezTo>
                <a:cubicBezTo>
                  <a:pt x="13284" y="2447"/>
                  <a:pt x="18271" y="993"/>
                  <a:pt x="20136" y="982"/>
                </a:cubicBezTo>
                <a:cubicBezTo>
                  <a:pt x="20132" y="2572"/>
                  <a:pt x="18824" y="7884"/>
                  <a:pt x="16115" y="10657"/>
                </a:cubicBezTo>
                <a:moveTo>
                  <a:pt x="12477" y="14563"/>
                </a:moveTo>
                <a:cubicBezTo>
                  <a:pt x="12127" y="15873"/>
                  <a:pt x="11665" y="17072"/>
                  <a:pt x="11154" y="18035"/>
                </a:cubicBezTo>
                <a:cubicBezTo>
                  <a:pt x="10943" y="17454"/>
                  <a:pt x="10642" y="16798"/>
                  <a:pt x="10214" y="16110"/>
                </a:cubicBezTo>
                <a:cubicBezTo>
                  <a:pt x="10035" y="15823"/>
                  <a:pt x="9728" y="15656"/>
                  <a:pt x="9405" y="15656"/>
                </a:cubicBezTo>
                <a:cubicBezTo>
                  <a:pt x="9329" y="15656"/>
                  <a:pt x="9252" y="15665"/>
                  <a:pt x="9176" y="15684"/>
                </a:cubicBezTo>
                <a:cubicBezTo>
                  <a:pt x="8990" y="15731"/>
                  <a:pt x="8799" y="15755"/>
                  <a:pt x="8610" y="15755"/>
                </a:cubicBezTo>
                <a:cubicBezTo>
                  <a:pt x="7905" y="15755"/>
                  <a:pt x="7217" y="15432"/>
                  <a:pt x="6621" y="14822"/>
                </a:cubicBezTo>
                <a:cubicBezTo>
                  <a:pt x="5861" y="14044"/>
                  <a:pt x="5561" y="13114"/>
                  <a:pt x="5779" y="12206"/>
                </a:cubicBezTo>
                <a:cubicBezTo>
                  <a:pt x="5877" y="11797"/>
                  <a:pt x="5709" y="11370"/>
                  <a:pt x="5363" y="11144"/>
                </a:cubicBezTo>
                <a:cubicBezTo>
                  <a:pt x="4690" y="10706"/>
                  <a:pt x="4050" y="10398"/>
                  <a:pt x="3482" y="10183"/>
                </a:cubicBezTo>
                <a:cubicBezTo>
                  <a:pt x="4423" y="9658"/>
                  <a:pt x="5594" y="9186"/>
                  <a:pt x="6874" y="8827"/>
                </a:cubicBezTo>
                <a:cubicBezTo>
                  <a:pt x="6900" y="8820"/>
                  <a:pt x="6921" y="8803"/>
                  <a:pt x="6946" y="8793"/>
                </a:cubicBezTo>
                <a:lnTo>
                  <a:pt x="12510" y="14490"/>
                </a:lnTo>
                <a:cubicBezTo>
                  <a:pt x="12501" y="14515"/>
                  <a:pt x="12484" y="14536"/>
                  <a:pt x="12477" y="14563"/>
                </a:cubicBezTo>
                <a:moveTo>
                  <a:pt x="20922" y="167"/>
                </a:moveTo>
                <a:cubicBezTo>
                  <a:pt x="20813" y="55"/>
                  <a:pt x="20545" y="0"/>
                  <a:pt x="20157" y="0"/>
                </a:cubicBezTo>
                <a:cubicBezTo>
                  <a:pt x="18131" y="0"/>
                  <a:pt x="12842" y="1511"/>
                  <a:pt x="10012" y="4409"/>
                </a:cubicBezTo>
                <a:cubicBezTo>
                  <a:pt x="9345" y="5092"/>
                  <a:pt x="7134" y="7175"/>
                  <a:pt x="6621" y="7880"/>
                </a:cubicBezTo>
                <a:cubicBezTo>
                  <a:pt x="4961" y="8346"/>
                  <a:pt x="2544" y="9277"/>
                  <a:pt x="1196" y="10657"/>
                </a:cubicBezTo>
                <a:cubicBezTo>
                  <a:pt x="1196" y="10657"/>
                  <a:pt x="2841" y="10663"/>
                  <a:pt x="4848" y="11972"/>
                </a:cubicBezTo>
                <a:cubicBezTo>
                  <a:pt x="4556" y="13190"/>
                  <a:pt x="4926" y="14475"/>
                  <a:pt x="5943" y="15516"/>
                </a:cubicBezTo>
                <a:cubicBezTo>
                  <a:pt x="6735" y="16327"/>
                  <a:pt x="7672" y="16737"/>
                  <a:pt x="8610" y="16737"/>
                </a:cubicBezTo>
                <a:cubicBezTo>
                  <a:pt x="8876" y="16737"/>
                  <a:pt x="9142" y="16704"/>
                  <a:pt x="9405" y="16637"/>
                </a:cubicBezTo>
                <a:cubicBezTo>
                  <a:pt x="10683" y="18692"/>
                  <a:pt x="10690" y="20376"/>
                  <a:pt x="10690" y="20376"/>
                </a:cubicBezTo>
                <a:cubicBezTo>
                  <a:pt x="12038" y="18996"/>
                  <a:pt x="12948" y="16521"/>
                  <a:pt x="13402" y="14822"/>
                </a:cubicBezTo>
                <a:cubicBezTo>
                  <a:pt x="14091" y="14297"/>
                  <a:pt x="16126" y="12034"/>
                  <a:pt x="16793" y="11351"/>
                </a:cubicBezTo>
                <a:cubicBezTo>
                  <a:pt x="20164" y="7900"/>
                  <a:pt x="21600" y="861"/>
                  <a:pt x="20922" y="16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</p:spTree>
    <p:extLst>
      <p:ext uri="{BB962C8B-B14F-4D97-AF65-F5344CB8AC3E}">
        <p14:creationId xmlns:p14="http://schemas.microsoft.com/office/powerpoint/2010/main" val="118443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hape 2790"/>
          <p:cNvSpPr/>
          <p:nvPr/>
        </p:nvSpPr>
        <p:spPr>
          <a:xfrm>
            <a:off x="871311" y="1841901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436" y="17550"/>
                </a:moveTo>
                <a:lnTo>
                  <a:pt x="10309" y="17550"/>
                </a:lnTo>
                <a:cubicBezTo>
                  <a:pt x="10580" y="17550"/>
                  <a:pt x="10800" y="17248"/>
                  <a:pt x="10800" y="16875"/>
                </a:cubicBezTo>
                <a:cubicBezTo>
                  <a:pt x="10800" y="16503"/>
                  <a:pt x="10580" y="16200"/>
                  <a:pt x="10309" y="16200"/>
                </a:cubicBezTo>
                <a:lnTo>
                  <a:pt x="3436" y="16200"/>
                </a:lnTo>
                <a:cubicBezTo>
                  <a:pt x="3166" y="16200"/>
                  <a:pt x="2945" y="16503"/>
                  <a:pt x="2945" y="16875"/>
                </a:cubicBezTo>
                <a:cubicBezTo>
                  <a:pt x="2945" y="17248"/>
                  <a:pt x="3166" y="17550"/>
                  <a:pt x="3436" y="17550"/>
                </a:cubicBezTo>
                <a:moveTo>
                  <a:pt x="3436" y="14850"/>
                </a:moveTo>
                <a:lnTo>
                  <a:pt x="12273" y="14850"/>
                </a:lnTo>
                <a:cubicBezTo>
                  <a:pt x="12544" y="14850"/>
                  <a:pt x="12764" y="14548"/>
                  <a:pt x="12764" y="14175"/>
                </a:cubicBezTo>
                <a:cubicBezTo>
                  <a:pt x="12764" y="13803"/>
                  <a:pt x="12544" y="13500"/>
                  <a:pt x="12273" y="13500"/>
                </a:cubicBezTo>
                <a:lnTo>
                  <a:pt x="3436" y="13500"/>
                </a:lnTo>
                <a:cubicBezTo>
                  <a:pt x="3166" y="13500"/>
                  <a:pt x="2945" y="13803"/>
                  <a:pt x="2945" y="14175"/>
                </a:cubicBezTo>
                <a:cubicBezTo>
                  <a:pt x="2945" y="14548"/>
                  <a:pt x="3166" y="14850"/>
                  <a:pt x="3436" y="14850"/>
                </a:cubicBezTo>
                <a:moveTo>
                  <a:pt x="20618" y="4050"/>
                </a:moveTo>
                <a:lnTo>
                  <a:pt x="982" y="4050"/>
                </a:lnTo>
                <a:lnTo>
                  <a:pt x="982" y="1350"/>
                </a:lnTo>
                <a:lnTo>
                  <a:pt x="20618" y="1350"/>
                </a:lnTo>
                <a:cubicBezTo>
                  <a:pt x="20618" y="1350"/>
                  <a:pt x="20618" y="4050"/>
                  <a:pt x="20618" y="4050"/>
                </a:cubicBezTo>
                <a:close/>
                <a:moveTo>
                  <a:pt x="20618" y="20250"/>
                </a:moveTo>
                <a:lnTo>
                  <a:pt x="982" y="20250"/>
                </a:lnTo>
                <a:lnTo>
                  <a:pt x="982" y="9450"/>
                </a:lnTo>
                <a:lnTo>
                  <a:pt x="20618" y="9450"/>
                </a:lnTo>
                <a:cubicBezTo>
                  <a:pt x="20618" y="9450"/>
                  <a:pt x="20618" y="20250"/>
                  <a:pt x="20618" y="20250"/>
                </a:cubicBezTo>
                <a:close/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605"/>
                  <a:pt x="0" y="1350"/>
                </a:cubicBezTo>
                <a:lnTo>
                  <a:pt x="0" y="20250"/>
                </a:lnTo>
                <a:cubicBezTo>
                  <a:pt x="0" y="20995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5"/>
                  <a:pt x="21600" y="20250"/>
                </a:cubicBezTo>
                <a:lnTo>
                  <a:pt x="21600" y="1350"/>
                </a:lnTo>
                <a:cubicBezTo>
                  <a:pt x="21600" y="605"/>
                  <a:pt x="21160" y="0"/>
                  <a:pt x="20618" y="0"/>
                </a:cubicBezTo>
                <a:moveTo>
                  <a:pt x="16200" y="17550"/>
                </a:moveTo>
                <a:lnTo>
                  <a:pt x="18164" y="17550"/>
                </a:lnTo>
                <a:cubicBezTo>
                  <a:pt x="18434" y="17550"/>
                  <a:pt x="18655" y="17248"/>
                  <a:pt x="18655" y="16875"/>
                </a:cubicBezTo>
                <a:lnTo>
                  <a:pt x="18655" y="14175"/>
                </a:lnTo>
                <a:cubicBezTo>
                  <a:pt x="18655" y="13803"/>
                  <a:pt x="18434" y="13500"/>
                  <a:pt x="18164" y="13500"/>
                </a:cubicBezTo>
                <a:lnTo>
                  <a:pt x="16200" y="13500"/>
                </a:lnTo>
                <a:cubicBezTo>
                  <a:pt x="15929" y="13500"/>
                  <a:pt x="15709" y="13803"/>
                  <a:pt x="15709" y="14175"/>
                </a:cubicBezTo>
                <a:lnTo>
                  <a:pt x="15709" y="16875"/>
                </a:lnTo>
                <a:cubicBezTo>
                  <a:pt x="15709" y="17248"/>
                  <a:pt x="15929" y="17550"/>
                  <a:pt x="16200" y="1755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" name="Shape 2791"/>
          <p:cNvSpPr/>
          <p:nvPr/>
        </p:nvSpPr>
        <p:spPr>
          <a:xfrm>
            <a:off x="1404572" y="1829204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538"/>
                  <a:pt x="3927" y="1200"/>
                </a:cubicBezTo>
                <a:lnTo>
                  <a:pt x="3927" y="3000"/>
                </a:lnTo>
                <a:cubicBezTo>
                  <a:pt x="3927" y="3332"/>
                  <a:pt x="4147" y="3600"/>
                  <a:pt x="4418" y="3600"/>
                </a:cubicBezTo>
                <a:cubicBezTo>
                  <a:pt x="4689" y="3600"/>
                  <a:pt x="4909" y="3332"/>
                  <a:pt x="4909" y="3000"/>
                </a:cubicBezTo>
                <a:lnTo>
                  <a:pt x="4909" y="1200"/>
                </a:lnTo>
                <a:lnTo>
                  <a:pt x="20618" y="1200"/>
                </a:lnTo>
                <a:lnTo>
                  <a:pt x="20618" y="15600"/>
                </a:lnTo>
                <a:lnTo>
                  <a:pt x="19145" y="15600"/>
                </a:lnTo>
                <a:cubicBezTo>
                  <a:pt x="18875" y="15600"/>
                  <a:pt x="18655" y="15869"/>
                  <a:pt x="18655" y="16200"/>
                </a:cubicBezTo>
                <a:cubicBezTo>
                  <a:pt x="18655" y="16532"/>
                  <a:pt x="18875" y="16800"/>
                  <a:pt x="19145" y="16800"/>
                </a:cubicBezTo>
                <a:lnTo>
                  <a:pt x="20618" y="16800"/>
                </a:lnTo>
                <a:cubicBezTo>
                  <a:pt x="21160" y="16800"/>
                  <a:pt x="21600" y="16262"/>
                  <a:pt x="21600" y="15600"/>
                </a:cubicBezTo>
                <a:lnTo>
                  <a:pt x="21600" y="1200"/>
                </a:lnTo>
                <a:cubicBezTo>
                  <a:pt x="21600" y="538"/>
                  <a:pt x="21160" y="0"/>
                  <a:pt x="20618" y="0"/>
                </a:cubicBezTo>
                <a:moveTo>
                  <a:pt x="16691" y="8400"/>
                </a:moveTo>
                <a:lnTo>
                  <a:pt x="982" y="8400"/>
                </a:lnTo>
                <a:lnTo>
                  <a:pt x="982" y="6000"/>
                </a:lnTo>
                <a:lnTo>
                  <a:pt x="16691" y="6000"/>
                </a:lnTo>
                <a:cubicBezTo>
                  <a:pt x="16691" y="6000"/>
                  <a:pt x="16691" y="8400"/>
                  <a:pt x="16691" y="8400"/>
                </a:cubicBezTo>
                <a:close/>
                <a:moveTo>
                  <a:pt x="16691" y="20400"/>
                </a:moveTo>
                <a:lnTo>
                  <a:pt x="982" y="20400"/>
                </a:lnTo>
                <a:lnTo>
                  <a:pt x="982" y="12000"/>
                </a:lnTo>
                <a:lnTo>
                  <a:pt x="16691" y="12000"/>
                </a:lnTo>
                <a:cubicBezTo>
                  <a:pt x="16691" y="12000"/>
                  <a:pt x="16691" y="20400"/>
                  <a:pt x="16691" y="20400"/>
                </a:cubicBezTo>
                <a:close/>
                <a:moveTo>
                  <a:pt x="16691" y="4800"/>
                </a:moveTo>
                <a:lnTo>
                  <a:pt x="982" y="4800"/>
                </a:lnTo>
                <a:cubicBezTo>
                  <a:pt x="440" y="4800"/>
                  <a:pt x="0" y="5338"/>
                  <a:pt x="0" y="6000"/>
                </a:cubicBezTo>
                <a:lnTo>
                  <a:pt x="0" y="20400"/>
                </a:lnTo>
                <a:cubicBezTo>
                  <a:pt x="0" y="21062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1062"/>
                  <a:pt x="17673" y="20400"/>
                </a:cubicBezTo>
                <a:lnTo>
                  <a:pt x="17673" y="6000"/>
                </a:lnTo>
                <a:cubicBezTo>
                  <a:pt x="17673" y="5338"/>
                  <a:pt x="17233" y="4800"/>
                  <a:pt x="16691" y="4800"/>
                </a:cubicBezTo>
                <a:moveTo>
                  <a:pt x="3436" y="18000"/>
                </a:moveTo>
                <a:lnTo>
                  <a:pt x="7364" y="18000"/>
                </a:lnTo>
                <a:cubicBezTo>
                  <a:pt x="7634" y="18000"/>
                  <a:pt x="7855" y="17732"/>
                  <a:pt x="7855" y="17400"/>
                </a:cubicBezTo>
                <a:cubicBezTo>
                  <a:pt x="7855" y="17069"/>
                  <a:pt x="7634" y="16800"/>
                  <a:pt x="7364" y="16800"/>
                </a:cubicBezTo>
                <a:lnTo>
                  <a:pt x="3436" y="16800"/>
                </a:lnTo>
                <a:cubicBezTo>
                  <a:pt x="3166" y="16800"/>
                  <a:pt x="2945" y="17069"/>
                  <a:pt x="2945" y="17400"/>
                </a:cubicBezTo>
                <a:cubicBezTo>
                  <a:pt x="2945" y="17732"/>
                  <a:pt x="3166" y="18000"/>
                  <a:pt x="3436" y="18000"/>
                </a:cubicBezTo>
                <a:moveTo>
                  <a:pt x="3436" y="15600"/>
                </a:moveTo>
                <a:lnTo>
                  <a:pt x="9327" y="15600"/>
                </a:lnTo>
                <a:cubicBezTo>
                  <a:pt x="9598" y="15600"/>
                  <a:pt x="9818" y="15332"/>
                  <a:pt x="9818" y="15000"/>
                </a:cubicBezTo>
                <a:cubicBezTo>
                  <a:pt x="9818" y="14668"/>
                  <a:pt x="9598" y="14400"/>
                  <a:pt x="9327" y="14400"/>
                </a:cubicBezTo>
                <a:lnTo>
                  <a:pt x="3436" y="14400"/>
                </a:lnTo>
                <a:cubicBezTo>
                  <a:pt x="3166" y="14400"/>
                  <a:pt x="2945" y="14668"/>
                  <a:pt x="2945" y="15000"/>
                </a:cubicBezTo>
                <a:cubicBezTo>
                  <a:pt x="2945" y="15332"/>
                  <a:pt x="3166" y="15600"/>
                  <a:pt x="3436" y="15600"/>
                </a:cubicBezTo>
                <a:moveTo>
                  <a:pt x="12273" y="18000"/>
                </a:moveTo>
                <a:lnTo>
                  <a:pt x="14236" y="18000"/>
                </a:lnTo>
                <a:cubicBezTo>
                  <a:pt x="14507" y="18000"/>
                  <a:pt x="14727" y="17732"/>
                  <a:pt x="14727" y="17400"/>
                </a:cubicBezTo>
                <a:lnTo>
                  <a:pt x="14727" y="15000"/>
                </a:lnTo>
                <a:cubicBezTo>
                  <a:pt x="14727" y="14668"/>
                  <a:pt x="14507" y="14400"/>
                  <a:pt x="14236" y="14400"/>
                </a:cubicBezTo>
                <a:lnTo>
                  <a:pt x="12273" y="14400"/>
                </a:lnTo>
                <a:cubicBezTo>
                  <a:pt x="12002" y="14400"/>
                  <a:pt x="11782" y="14668"/>
                  <a:pt x="11782" y="15000"/>
                </a:cubicBezTo>
                <a:lnTo>
                  <a:pt x="11782" y="17400"/>
                </a:lnTo>
                <a:cubicBezTo>
                  <a:pt x="11782" y="17732"/>
                  <a:pt x="12002" y="18000"/>
                  <a:pt x="12273" y="180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" name="Shape 2792"/>
          <p:cNvSpPr/>
          <p:nvPr/>
        </p:nvSpPr>
        <p:spPr>
          <a:xfrm>
            <a:off x="1937833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949" y="13580"/>
                </a:moveTo>
                <a:cubicBezTo>
                  <a:pt x="11701" y="13784"/>
                  <a:pt x="11474" y="13901"/>
                  <a:pt x="11085" y="13931"/>
                </a:cubicBezTo>
                <a:lnTo>
                  <a:pt x="11085" y="11339"/>
                </a:lnTo>
                <a:cubicBezTo>
                  <a:pt x="11251" y="11383"/>
                  <a:pt x="11321" y="11435"/>
                  <a:pt x="11479" y="11494"/>
                </a:cubicBezTo>
                <a:cubicBezTo>
                  <a:pt x="11638" y="11554"/>
                  <a:pt x="11780" y="11632"/>
                  <a:pt x="11906" y="11728"/>
                </a:cubicBezTo>
                <a:cubicBezTo>
                  <a:pt x="12032" y="11824"/>
                  <a:pt x="12133" y="11943"/>
                  <a:pt x="12208" y="12084"/>
                </a:cubicBezTo>
                <a:cubicBezTo>
                  <a:pt x="12284" y="12225"/>
                  <a:pt x="12322" y="12399"/>
                  <a:pt x="12322" y="12607"/>
                </a:cubicBezTo>
                <a:cubicBezTo>
                  <a:pt x="12322" y="13052"/>
                  <a:pt x="12198" y="13376"/>
                  <a:pt x="11949" y="13580"/>
                </a:cubicBezTo>
                <a:moveTo>
                  <a:pt x="10437" y="9837"/>
                </a:moveTo>
                <a:cubicBezTo>
                  <a:pt x="10286" y="9800"/>
                  <a:pt x="10228" y="9753"/>
                  <a:pt x="10081" y="9698"/>
                </a:cubicBezTo>
                <a:cubicBezTo>
                  <a:pt x="9933" y="9642"/>
                  <a:pt x="9803" y="9570"/>
                  <a:pt x="9692" y="9481"/>
                </a:cubicBezTo>
                <a:cubicBezTo>
                  <a:pt x="9581" y="9392"/>
                  <a:pt x="9489" y="9285"/>
                  <a:pt x="9417" y="9159"/>
                </a:cubicBezTo>
                <a:cubicBezTo>
                  <a:pt x="9345" y="9032"/>
                  <a:pt x="9309" y="8880"/>
                  <a:pt x="9309" y="8702"/>
                </a:cubicBezTo>
                <a:cubicBezTo>
                  <a:pt x="9309" y="8309"/>
                  <a:pt x="9415" y="8030"/>
                  <a:pt x="9627" y="7862"/>
                </a:cubicBezTo>
                <a:cubicBezTo>
                  <a:pt x="9839" y="7696"/>
                  <a:pt x="10048" y="7612"/>
                  <a:pt x="10437" y="7612"/>
                </a:cubicBezTo>
                <a:cubicBezTo>
                  <a:pt x="10437" y="7612"/>
                  <a:pt x="10437" y="9837"/>
                  <a:pt x="10437" y="9837"/>
                </a:cubicBezTo>
                <a:close/>
                <a:moveTo>
                  <a:pt x="12765" y="10727"/>
                </a:moveTo>
                <a:cubicBezTo>
                  <a:pt x="12527" y="10542"/>
                  <a:pt x="12253" y="10390"/>
                  <a:pt x="11944" y="10271"/>
                </a:cubicBezTo>
                <a:cubicBezTo>
                  <a:pt x="11634" y="10153"/>
                  <a:pt x="11410" y="10049"/>
                  <a:pt x="11085" y="9959"/>
                </a:cubicBezTo>
                <a:lnTo>
                  <a:pt x="11085" y="7612"/>
                </a:lnTo>
                <a:cubicBezTo>
                  <a:pt x="11474" y="7612"/>
                  <a:pt x="11665" y="7713"/>
                  <a:pt x="11841" y="7913"/>
                </a:cubicBezTo>
                <a:cubicBezTo>
                  <a:pt x="12017" y="8113"/>
                  <a:pt x="12113" y="8402"/>
                  <a:pt x="12127" y="8781"/>
                </a:cubicBezTo>
                <a:lnTo>
                  <a:pt x="13359" y="8781"/>
                </a:lnTo>
                <a:cubicBezTo>
                  <a:pt x="13359" y="8417"/>
                  <a:pt x="13295" y="8098"/>
                  <a:pt x="13170" y="7824"/>
                </a:cubicBezTo>
                <a:cubicBezTo>
                  <a:pt x="13043" y="7550"/>
                  <a:pt x="12875" y="7323"/>
                  <a:pt x="12662" y="7145"/>
                </a:cubicBezTo>
                <a:cubicBezTo>
                  <a:pt x="12449" y="6967"/>
                  <a:pt x="12200" y="6833"/>
                  <a:pt x="11911" y="6744"/>
                </a:cubicBezTo>
                <a:cubicBezTo>
                  <a:pt x="11623" y="6656"/>
                  <a:pt x="11410" y="6611"/>
                  <a:pt x="11085" y="6611"/>
                </a:cubicBezTo>
                <a:lnTo>
                  <a:pt x="11085" y="5881"/>
                </a:lnTo>
                <a:lnTo>
                  <a:pt x="10437" y="5881"/>
                </a:lnTo>
                <a:lnTo>
                  <a:pt x="10437" y="6611"/>
                </a:lnTo>
                <a:cubicBezTo>
                  <a:pt x="10113" y="6611"/>
                  <a:pt x="9895" y="6659"/>
                  <a:pt x="9600" y="6756"/>
                </a:cubicBezTo>
                <a:cubicBezTo>
                  <a:pt x="9305" y="6852"/>
                  <a:pt x="9044" y="6991"/>
                  <a:pt x="8817" y="7173"/>
                </a:cubicBezTo>
                <a:cubicBezTo>
                  <a:pt x="8590" y="7355"/>
                  <a:pt x="8410" y="7581"/>
                  <a:pt x="8277" y="7852"/>
                </a:cubicBezTo>
                <a:cubicBezTo>
                  <a:pt x="8144" y="8122"/>
                  <a:pt x="8077" y="8436"/>
                  <a:pt x="8077" y="8791"/>
                </a:cubicBezTo>
                <a:cubicBezTo>
                  <a:pt x="8077" y="9199"/>
                  <a:pt x="8150" y="9541"/>
                  <a:pt x="8293" y="9815"/>
                </a:cubicBezTo>
                <a:cubicBezTo>
                  <a:pt x="8438" y="10089"/>
                  <a:pt x="8626" y="10317"/>
                  <a:pt x="8860" y="10499"/>
                </a:cubicBezTo>
                <a:cubicBezTo>
                  <a:pt x="9094" y="10681"/>
                  <a:pt x="9357" y="10829"/>
                  <a:pt x="9649" y="10944"/>
                </a:cubicBezTo>
                <a:cubicBezTo>
                  <a:pt x="9940" y="11059"/>
                  <a:pt x="10142" y="11157"/>
                  <a:pt x="10437" y="11239"/>
                </a:cubicBezTo>
                <a:lnTo>
                  <a:pt x="10437" y="13931"/>
                </a:lnTo>
                <a:cubicBezTo>
                  <a:pt x="9940" y="13916"/>
                  <a:pt x="9676" y="13768"/>
                  <a:pt x="9460" y="13486"/>
                </a:cubicBezTo>
                <a:cubicBezTo>
                  <a:pt x="9244" y="13204"/>
                  <a:pt x="9139" y="12818"/>
                  <a:pt x="9147" y="12329"/>
                </a:cubicBezTo>
                <a:lnTo>
                  <a:pt x="7915" y="12329"/>
                </a:lnTo>
                <a:cubicBezTo>
                  <a:pt x="7908" y="12744"/>
                  <a:pt x="7967" y="13111"/>
                  <a:pt x="8094" y="13430"/>
                </a:cubicBezTo>
                <a:cubicBezTo>
                  <a:pt x="8220" y="13749"/>
                  <a:pt x="8397" y="14018"/>
                  <a:pt x="8628" y="14236"/>
                </a:cubicBezTo>
                <a:cubicBezTo>
                  <a:pt x="8858" y="14455"/>
                  <a:pt x="9136" y="14624"/>
                  <a:pt x="9460" y="14743"/>
                </a:cubicBezTo>
                <a:cubicBezTo>
                  <a:pt x="9784" y="14861"/>
                  <a:pt x="10048" y="14924"/>
                  <a:pt x="10437" y="14932"/>
                </a:cubicBezTo>
                <a:lnTo>
                  <a:pt x="10437" y="15692"/>
                </a:lnTo>
                <a:lnTo>
                  <a:pt x="11085" y="15692"/>
                </a:lnTo>
                <a:lnTo>
                  <a:pt x="11085" y="14932"/>
                </a:lnTo>
                <a:cubicBezTo>
                  <a:pt x="11446" y="14917"/>
                  <a:pt x="11688" y="14856"/>
                  <a:pt x="11998" y="14748"/>
                </a:cubicBezTo>
                <a:cubicBezTo>
                  <a:pt x="12307" y="14641"/>
                  <a:pt x="12578" y="14485"/>
                  <a:pt x="12808" y="14281"/>
                </a:cubicBezTo>
                <a:cubicBezTo>
                  <a:pt x="13038" y="14077"/>
                  <a:pt x="13220" y="13821"/>
                  <a:pt x="13353" y="13513"/>
                </a:cubicBezTo>
                <a:cubicBezTo>
                  <a:pt x="13486" y="13206"/>
                  <a:pt x="13553" y="12844"/>
                  <a:pt x="13553" y="12429"/>
                </a:cubicBezTo>
                <a:cubicBezTo>
                  <a:pt x="13553" y="12028"/>
                  <a:pt x="13481" y="11691"/>
                  <a:pt x="13337" y="11417"/>
                </a:cubicBezTo>
                <a:cubicBezTo>
                  <a:pt x="13193" y="11142"/>
                  <a:pt x="13002" y="10912"/>
                  <a:pt x="12765" y="107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" name="Shape 2793"/>
          <p:cNvSpPr/>
          <p:nvPr/>
        </p:nvSpPr>
        <p:spPr>
          <a:xfrm>
            <a:off x="2471094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686" y="14720"/>
                </a:moveTo>
                <a:cubicBezTo>
                  <a:pt x="9513" y="14863"/>
                  <a:pt x="9355" y="14945"/>
                  <a:pt x="9084" y="14965"/>
                </a:cubicBezTo>
                <a:lnTo>
                  <a:pt x="9084" y="13151"/>
                </a:lnTo>
                <a:cubicBezTo>
                  <a:pt x="9199" y="13182"/>
                  <a:pt x="9248" y="13219"/>
                  <a:pt x="9358" y="13260"/>
                </a:cubicBezTo>
                <a:cubicBezTo>
                  <a:pt x="9469" y="13302"/>
                  <a:pt x="9568" y="13357"/>
                  <a:pt x="9656" y="13424"/>
                </a:cubicBezTo>
                <a:cubicBezTo>
                  <a:pt x="9744" y="13491"/>
                  <a:pt x="9814" y="13575"/>
                  <a:pt x="9867" y="13673"/>
                </a:cubicBezTo>
                <a:cubicBezTo>
                  <a:pt x="9920" y="13772"/>
                  <a:pt x="9946" y="13894"/>
                  <a:pt x="9946" y="14039"/>
                </a:cubicBezTo>
                <a:cubicBezTo>
                  <a:pt x="9946" y="14350"/>
                  <a:pt x="9859" y="14577"/>
                  <a:pt x="9686" y="14720"/>
                </a:cubicBezTo>
                <a:moveTo>
                  <a:pt x="8631" y="12100"/>
                </a:moveTo>
                <a:cubicBezTo>
                  <a:pt x="8526" y="12074"/>
                  <a:pt x="8486" y="12041"/>
                  <a:pt x="8383" y="12003"/>
                </a:cubicBezTo>
                <a:cubicBezTo>
                  <a:pt x="8280" y="11964"/>
                  <a:pt x="8189" y="11913"/>
                  <a:pt x="8112" y="11851"/>
                </a:cubicBezTo>
                <a:cubicBezTo>
                  <a:pt x="8034" y="11789"/>
                  <a:pt x="7969" y="11714"/>
                  <a:pt x="7919" y="11625"/>
                </a:cubicBezTo>
                <a:cubicBezTo>
                  <a:pt x="7869" y="11537"/>
                  <a:pt x="7844" y="11431"/>
                  <a:pt x="7844" y="11306"/>
                </a:cubicBezTo>
                <a:cubicBezTo>
                  <a:pt x="7844" y="11031"/>
                  <a:pt x="7918" y="10835"/>
                  <a:pt x="8067" y="10718"/>
                </a:cubicBezTo>
                <a:cubicBezTo>
                  <a:pt x="8214" y="10601"/>
                  <a:pt x="8360" y="10543"/>
                  <a:pt x="8631" y="10543"/>
                </a:cubicBezTo>
                <a:cubicBezTo>
                  <a:pt x="8631" y="10543"/>
                  <a:pt x="8631" y="12100"/>
                  <a:pt x="8631" y="12100"/>
                </a:cubicBezTo>
                <a:close/>
                <a:moveTo>
                  <a:pt x="10255" y="12723"/>
                </a:moveTo>
                <a:cubicBezTo>
                  <a:pt x="10089" y="12593"/>
                  <a:pt x="9898" y="12487"/>
                  <a:pt x="9683" y="12404"/>
                </a:cubicBezTo>
                <a:cubicBezTo>
                  <a:pt x="9466" y="12321"/>
                  <a:pt x="9310" y="12248"/>
                  <a:pt x="9084" y="12186"/>
                </a:cubicBezTo>
                <a:lnTo>
                  <a:pt x="9084" y="10543"/>
                </a:lnTo>
                <a:cubicBezTo>
                  <a:pt x="9355" y="10543"/>
                  <a:pt x="9488" y="10613"/>
                  <a:pt x="9611" y="10753"/>
                </a:cubicBezTo>
                <a:cubicBezTo>
                  <a:pt x="9734" y="10893"/>
                  <a:pt x="9800" y="11096"/>
                  <a:pt x="9810" y="11361"/>
                </a:cubicBezTo>
                <a:lnTo>
                  <a:pt x="10669" y="11361"/>
                </a:lnTo>
                <a:cubicBezTo>
                  <a:pt x="10669" y="11106"/>
                  <a:pt x="10625" y="10883"/>
                  <a:pt x="10537" y="10690"/>
                </a:cubicBezTo>
                <a:cubicBezTo>
                  <a:pt x="10450" y="10499"/>
                  <a:pt x="10331" y="10340"/>
                  <a:pt x="10183" y="10216"/>
                </a:cubicBezTo>
                <a:cubicBezTo>
                  <a:pt x="10035" y="10091"/>
                  <a:pt x="9860" y="9998"/>
                  <a:pt x="9659" y="9935"/>
                </a:cubicBezTo>
                <a:cubicBezTo>
                  <a:pt x="9459" y="9873"/>
                  <a:pt x="9310" y="9842"/>
                  <a:pt x="9084" y="9842"/>
                </a:cubicBezTo>
                <a:lnTo>
                  <a:pt x="9084" y="9331"/>
                </a:lnTo>
                <a:lnTo>
                  <a:pt x="8631" y="9331"/>
                </a:lnTo>
                <a:lnTo>
                  <a:pt x="8631" y="9842"/>
                </a:lnTo>
                <a:cubicBezTo>
                  <a:pt x="8405" y="9842"/>
                  <a:pt x="8253" y="9876"/>
                  <a:pt x="8048" y="9943"/>
                </a:cubicBezTo>
                <a:cubicBezTo>
                  <a:pt x="7842" y="10011"/>
                  <a:pt x="7660" y="10108"/>
                  <a:pt x="7501" y="10235"/>
                </a:cubicBezTo>
                <a:cubicBezTo>
                  <a:pt x="7343" y="10363"/>
                  <a:pt x="7218" y="10521"/>
                  <a:pt x="7125" y="10710"/>
                </a:cubicBezTo>
                <a:cubicBezTo>
                  <a:pt x="7032" y="10899"/>
                  <a:pt x="6985" y="11119"/>
                  <a:pt x="6985" y="11368"/>
                </a:cubicBezTo>
                <a:cubicBezTo>
                  <a:pt x="6985" y="11654"/>
                  <a:pt x="7035" y="11892"/>
                  <a:pt x="7136" y="12085"/>
                </a:cubicBezTo>
                <a:cubicBezTo>
                  <a:pt x="7237" y="12277"/>
                  <a:pt x="7368" y="12436"/>
                  <a:pt x="7531" y="12563"/>
                </a:cubicBezTo>
                <a:cubicBezTo>
                  <a:pt x="7694" y="12691"/>
                  <a:pt x="7878" y="12794"/>
                  <a:pt x="8081" y="12875"/>
                </a:cubicBezTo>
                <a:cubicBezTo>
                  <a:pt x="8285" y="12956"/>
                  <a:pt x="8426" y="13024"/>
                  <a:pt x="8631" y="13081"/>
                </a:cubicBezTo>
                <a:lnTo>
                  <a:pt x="8631" y="14965"/>
                </a:lnTo>
                <a:cubicBezTo>
                  <a:pt x="8285" y="14955"/>
                  <a:pt x="8100" y="14852"/>
                  <a:pt x="7950" y="14654"/>
                </a:cubicBezTo>
                <a:cubicBezTo>
                  <a:pt x="7799" y="14457"/>
                  <a:pt x="7726" y="14187"/>
                  <a:pt x="7731" y="13844"/>
                </a:cubicBezTo>
                <a:lnTo>
                  <a:pt x="6872" y="13844"/>
                </a:lnTo>
                <a:cubicBezTo>
                  <a:pt x="6867" y="14135"/>
                  <a:pt x="6908" y="14392"/>
                  <a:pt x="6996" y="14615"/>
                </a:cubicBezTo>
                <a:cubicBezTo>
                  <a:pt x="7085" y="14839"/>
                  <a:pt x="7209" y="15027"/>
                  <a:pt x="7369" y="15180"/>
                </a:cubicBezTo>
                <a:cubicBezTo>
                  <a:pt x="7530" y="15333"/>
                  <a:pt x="7723" y="15451"/>
                  <a:pt x="7950" y="15534"/>
                </a:cubicBezTo>
                <a:cubicBezTo>
                  <a:pt x="8176" y="15617"/>
                  <a:pt x="8360" y="15661"/>
                  <a:pt x="8631" y="15667"/>
                </a:cubicBezTo>
                <a:lnTo>
                  <a:pt x="8631" y="16199"/>
                </a:lnTo>
                <a:lnTo>
                  <a:pt x="9084" y="16199"/>
                </a:lnTo>
                <a:lnTo>
                  <a:pt x="9084" y="15667"/>
                </a:lnTo>
                <a:cubicBezTo>
                  <a:pt x="9335" y="15656"/>
                  <a:pt x="9504" y="15613"/>
                  <a:pt x="9720" y="15538"/>
                </a:cubicBezTo>
                <a:cubicBezTo>
                  <a:pt x="9936" y="15463"/>
                  <a:pt x="10124" y="15354"/>
                  <a:pt x="10285" y="15211"/>
                </a:cubicBezTo>
                <a:cubicBezTo>
                  <a:pt x="10445" y="15068"/>
                  <a:pt x="10573" y="14889"/>
                  <a:pt x="10666" y="14673"/>
                </a:cubicBezTo>
                <a:cubicBezTo>
                  <a:pt x="10758" y="14459"/>
                  <a:pt x="10805" y="14205"/>
                  <a:pt x="10805" y="13914"/>
                </a:cubicBezTo>
                <a:cubicBezTo>
                  <a:pt x="10805" y="13634"/>
                  <a:pt x="10755" y="13398"/>
                  <a:pt x="10654" y="13206"/>
                </a:cubicBezTo>
                <a:cubicBezTo>
                  <a:pt x="10554" y="13014"/>
                  <a:pt x="10421" y="12853"/>
                  <a:pt x="10255" y="12723"/>
                </a:cubicBezTo>
                <a:moveTo>
                  <a:pt x="12764" y="0"/>
                </a:moveTo>
                <a:cubicBezTo>
                  <a:pt x="9919" y="0"/>
                  <a:pt x="7396" y="1350"/>
                  <a:pt x="5779" y="3437"/>
                </a:cubicBezTo>
                <a:cubicBezTo>
                  <a:pt x="6324" y="3259"/>
                  <a:pt x="6890" y="3132"/>
                  <a:pt x="7472" y="3051"/>
                </a:cubicBezTo>
                <a:cubicBezTo>
                  <a:pt x="8868" y="1774"/>
                  <a:pt x="10722" y="987"/>
                  <a:pt x="12764" y="987"/>
                </a:cubicBezTo>
                <a:cubicBezTo>
                  <a:pt x="17099" y="987"/>
                  <a:pt x="20613" y="4502"/>
                  <a:pt x="20613" y="8836"/>
                </a:cubicBezTo>
                <a:cubicBezTo>
                  <a:pt x="20613" y="10878"/>
                  <a:pt x="19827" y="12732"/>
                  <a:pt x="18549" y="14128"/>
                </a:cubicBezTo>
                <a:cubicBezTo>
                  <a:pt x="18468" y="14710"/>
                  <a:pt x="18341" y="15276"/>
                  <a:pt x="18163" y="15821"/>
                </a:cubicBezTo>
                <a:cubicBezTo>
                  <a:pt x="20250" y="14204"/>
                  <a:pt x="21600" y="11681"/>
                  <a:pt x="21600" y="8836"/>
                </a:cubicBezTo>
                <a:cubicBezTo>
                  <a:pt x="21600" y="3956"/>
                  <a:pt x="17644" y="0"/>
                  <a:pt x="12764" y="0"/>
                </a:cubicBezTo>
                <a:moveTo>
                  <a:pt x="8836" y="20613"/>
                </a:moveTo>
                <a:cubicBezTo>
                  <a:pt x="4501" y="20613"/>
                  <a:pt x="987" y="17098"/>
                  <a:pt x="987" y="12764"/>
                </a:cubicBezTo>
                <a:cubicBezTo>
                  <a:pt x="987" y="8429"/>
                  <a:pt x="4501" y="4915"/>
                  <a:pt x="8836" y="4915"/>
                </a:cubicBezTo>
                <a:cubicBezTo>
                  <a:pt x="13172" y="4915"/>
                  <a:pt x="16685" y="8429"/>
                  <a:pt x="16685" y="12764"/>
                </a:cubicBezTo>
                <a:cubicBezTo>
                  <a:pt x="16685" y="17098"/>
                  <a:pt x="13172" y="20613"/>
                  <a:pt x="8836" y="20613"/>
                </a:cubicBezTo>
                <a:moveTo>
                  <a:pt x="8836" y="3927"/>
                </a:moveTo>
                <a:cubicBezTo>
                  <a:pt x="3956" y="3927"/>
                  <a:pt x="0" y="7884"/>
                  <a:pt x="0" y="12764"/>
                </a:cubicBezTo>
                <a:cubicBezTo>
                  <a:pt x="0" y="17644"/>
                  <a:pt x="3956" y="21600"/>
                  <a:pt x="8836" y="21600"/>
                </a:cubicBezTo>
                <a:cubicBezTo>
                  <a:pt x="13716" y="21600"/>
                  <a:pt x="17673" y="17644"/>
                  <a:pt x="17673" y="12764"/>
                </a:cubicBezTo>
                <a:cubicBezTo>
                  <a:pt x="17673" y="7884"/>
                  <a:pt x="13716" y="3927"/>
                  <a:pt x="8836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" name="Shape 2794"/>
          <p:cNvSpPr/>
          <p:nvPr/>
        </p:nvSpPr>
        <p:spPr>
          <a:xfrm>
            <a:off x="3004355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moveTo>
                  <a:pt x="11535" y="7724"/>
                </a:moveTo>
                <a:cubicBezTo>
                  <a:pt x="12082" y="7724"/>
                  <a:pt x="12586" y="7961"/>
                  <a:pt x="13047" y="8436"/>
                </a:cubicBezTo>
                <a:lnTo>
                  <a:pt x="13544" y="7424"/>
                </a:lnTo>
                <a:cubicBezTo>
                  <a:pt x="12888" y="6964"/>
                  <a:pt x="12248" y="6734"/>
                  <a:pt x="11621" y="6734"/>
                </a:cubicBezTo>
                <a:cubicBezTo>
                  <a:pt x="10757" y="6734"/>
                  <a:pt x="10048" y="7019"/>
                  <a:pt x="9494" y="7590"/>
                </a:cubicBezTo>
                <a:cubicBezTo>
                  <a:pt x="9019" y="8087"/>
                  <a:pt x="8691" y="8762"/>
                  <a:pt x="8510" y="9615"/>
                </a:cubicBezTo>
                <a:lnTo>
                  <a:pt x="7938" y="9615"/>
                </a:lnTo>
                <a:lnTo>
                  <a:pt x="7658" y="10327"/>
                </a:lnTo>
                <a:lnTo>
                  <a:pt x="8435" y="10327"/>
                </a:lnTo>
                <a:cubicBezTo>
                  <a:pt x="8428" y="10409"/>
                  <a:pt x="8423" y="10483"/>
                  <a:pt x="8419" y="10549"/>
                </a:cubicBezTo>
                <a:cubicBezTo>
                  <a:pt x="8415" y="10616"/>
                  <a:pt x="8414" y="10675"/>
                  <a:pt x="8414" y="10727"/>
                </a:cubicBezTo>
                <a:cubicBezTo>
                  <a:pt x="8414" y="10794"/>
                  <a:pt x="8415" y="10857"/>
                  <a:pt x="8419" y="10916"/>
                </a:cubicBezTo>
                <a:cubicBezTo>
                  <a:pt x="8423" y="10976"/>
                  <a:pt x="8428" y="11032"/>
                  <a:pt x="8435" y="11083"/>
                </a:cubicBezTo>
                <a:lnTo>
                  <a:pt x="7949" y="11083"/>
                </a:lnTo>
                <a:lnTo>
                  <a:pt x="7658" y="11784"/>
                </a:lnTo>
                <a:lnTo>
                  <a:pt x="8489" y="11784"/>
                </a:lnTo>
                <a:cubicBezTo>
                  <a:pt x="8604" y="12674"/>
                  <a:pt x="8896" y="13382"/>
                  <a:pt x="9364" y="13908"/>
                </a:cubicBezTo>
                <a:cubicBezTo>
                  <a:pt x="9904" y="14517"/>
                  <a:pt x="10656" y="14821"/>
                  <a:pt x="11621" y="14821"/>
                </a:cubicBezTo>
                <a:cubicBezTo>
                  <a:pt x="12219" y="14821"/>
                  <a:pt x="12762" y="14658"/>
                  <a:pt x="13252" y="14331"/>
                </a:cubicBezTo>
                <a:lnTo>
                  <a:pt x="13252" y="13097"/>
                </a:lnTo>
                <a:cubicBezTo>
                  <a:pt x="12978" y="13356"/>
                  <a:pt x="12733" y="13542"/>
                  <a:pt x="12517" y="13653"/>
                </a:cubicBezTo>
                <a:cubicBezTo>
                  <a:pt x="12280" y="13772"/>
                  <a:pt x="11981" y="13831"/>
                  <a:pt x="11621" y="13831"/>
                </a:cubicBezTo>
                <a:cubicBezTo>
                  <a:pt x="11067" y="13831"/>
                  <a:pt x="10627" y="13620"/>
                  <a:pt x="10304" y="13197"/>
                </a:cubicBezTo>
                <a:cubicBezTo>
                  <a:pt x="10023" y="12855"/>
                  <a:pt x="9839" y="12385"/>
                  <a:pt x="9753" y="11784"/>
                </a:cubicBezTo>
                <a:lnTo>
                  <a:pt x="11924" y="11784"/>
                </a:lnTo>
                <a:lnTo>
                  <a:pt x="12193" y="11083"/>
                </a:lnTo>
                <a:lnTo>
                  <a:pt x="9699" y="11083"/>
                </a:lnTo>
                <a:cubicBezTo>
                  <a:pt x="9692" y="11046"/>
                  <a:pt x="9688" y="10932"/>
                  <a:pt x="9688" y="10739"/>
                </a:cubicBezTo>
                <a:lnTo>
                  <a:pt x="9688" y="10483"/>
                </a:lnTo>
                <a:cubicBezTo>
                  <a:pt x="9688" y="10416"/>
                  <a:pt x="9692" y="10364"/>
                  <a:pt x="9699" y="10327"/>
                </a:cubicBezTo>
                <a:lnTo>
                  <a:pt x="12344" y="10327"/>
                </a:lnTo>
                <a:lnTo>
                  <a:pt x="12626" y="9615"/>
                </a:lnTo>
                <a:lnTo>
                  <a:pt x="9775" y="9615"/>
                </a:lnTo>
                <a:cubicBezTo>
                  <a:pt x="9868" y="9096"/>
                  <a:pt x="10051" y="8662"/>
                  <a:pt x="10325" y="8314"/>
                </a:cubicBezTo>
                <a:cubicBezTo>
                  <a:pt x="10649" y="7920"/>
                  <a:pt x="11052" y="7724"/>
                  <a:pt x="11535" y="772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" name="Shape 2795"/>
          <p:cNvSpPr/>
          <p:nvPr/>
        </p:nvSpPr>
        <p:spPr>
          <a:xfrm>
            <a:off x="3537616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8836" y="20613"/>
                </a:moveTo>
                <a:cubicBezTo>
                  <a:pt x="4502" y="20613"/>
                  <a:pt x="988" y="17098"/>
                  <a:pt x="988" y="12764"/>
                </a:cubicBezTo>
                <a:cubicBezTo>
                  <a:pt x="988" y="8429"/>
                  <a:pt x="4502" y="4915"/>
                  <a:pt x="8836" y="4915"/>
                </a:cubicBezTo>
                <a:cubicBezTo>
                  <a:pt x="13171" y="4915"/>
                  <a:pt x="16685" y="8429"/>
                  <a:pt x="16685" y="12764"/>
                </a:cubicBezTo>
                <a:cubicBezTo>
                  <a:pt x="16685" y="17098"/>
                  <a:pt x="13171" y="20613"/>
                  <a:pt x="8836" y="20613"/>
                </a:cubicBezTo>
                <a:moveTo>
                  <a:pt x="8836" y="3927"/>
                </a:moveTo>
                <a:cubicBezTo>
                  <a:pt x="3956" y="3927"/>
                  <a:pt x="0" y="7884"/>
                  <a:pt x="0" y="12764"/>
                </a:cubicBezTo>
                <a:cubicBezTo>
                  <a:pt x="0" y="17644"/>
                  <a:pt x="3956" y="21600"/>
                  <a:pt x="8836" y="21600"/>
                </a:cubicBezTo>
                <a:cubicBezTo>
                  <a:pt x="13717" y="21600"/>
                  <a:pt x="17673" y="17644"/>
                  <a:pt x="17673" y="12764"/>
                </a:cubicBezTo>
                <a:cubicBezTo>
                  <a:pt x="17673" y="7884"/>
                  <a:pt x="13717" y="3927"/>
                  <a:pt x="8836" y="3927"/>
                </a:cubicBezTo>
                <a:moveTo>
                  <a:pt x="12764" y="0"/>
                </a:moveTo>
                <a:cubicBezTo>
                  <a:pt x="9919" y="0"/>
                  <a:pt x="7395" y="1349"/>
                  <a:pt x="5780" y="3437"/>
                </a:cubicBezTo>
                <a:cubicBezTo>
                  <a:pt x="6324" y="3259"/>
                  <a:pt x="6890" y="3132"/>
                  <a:pt x="7472" y="3051"/>
                </a:cubicBezTo>
                <a:cubicBezTo>
                  <a:pt x="8868" y="1774"/>
                  <a:pt x="10722" y="987"/>
                  <a:pt x="12764" y="987"/>
                </a:cubicBezTo>
                <a:cubicBezTo>
                  <a:pt x="17098" y="987"/>
                  <a:pt x="20612" y="4502"/>
                  <a:pt x="20612" y="8836"/>
                </a:cubicBezTo>
                <a:cubicBezTo>
                  <a:pt x="20612" y="10878"/>
                  <a:pt x="19827" y="12732"/>
                  <a:pt x="18549" y="14128"/>
                </a:cubicBezTo>
                <a:cubicBezTo>
                  <a:pt x="18468" y="14710"/>
                  <a:pt x="18341" y="15276"/>
                  <a:pt x="18163" y="15821"/>
                </a:cubicBezTo>
                <a:cubicBezTo>
                  <a:pt x="20250" y="14204"/>
                  <a:pt x="21600" y="11681"/>
                  <a:pt x="21600" y="8836"/>
                </a:cubicBezTo>
                <a:cubicBezTo>
                  <a:pt x="21600" y="3956"/>
                  <a:pt x="17644" y="0"/>
                  <a:pt x="12764" y="0"/>
                </a:cubicBezTo>
                <a:moveTo>
                  <a:pt x="9292" y="10539"/>
                </a:moveTo>
                <a:cubicBezTo>
                  <a:pt x="9702" y="10539"/>
                  <a:pt x="10080" y="10712"/>
                  <a:pt x="10426" y="11057"/>
                </a:cubicBezTo>
                <a:lnTo>
                  <a:pt x="10798" y="10320"/>
                </a:lnTo>
                <a:cubicBezTo>
                  <a:pt x="10307" y="9985"/>
                  <a:pt x="9826" y="9817"/>
                  <a:pt x="9356" y="9817"/>
                </a:cubicBezTo>
                <a:cubicBezTo>
                  <a:pt x="8708" y="9817"/>
                  <a:pt x="8176" y="10026"/>
                  <a:pt x="7761" y="10441"/>
                </a:cubicBezTo>
                <a:cubicBezTo>
                  <a:pt x="7404" y="10804"/>
                  <a:pt x="7158" y="11296"/>
                  <a:pt x="7023" y="11917"/>
                </a:cubicBezTo>
                <a:lnTo>
                  <a:pt x="6594" y="11917"/>
                </a:lnTo>
                <a:lnTo>
                  <a:pt x="6384" y="12435"/>
                </a:lnTo>
                <a:lnTo>
                  <a:pt x="6967" y="12435"/>
                </a:lnTo>
                <a:cubicBezTo>
                  <a:pt x="6961" y="12495"/>
                  <a:pt x="6957" y="12549"/>
                  <a:pt x="6955" y="12598"/>
                </a:cubicBezTo>
                <a:cubicBezTo>
                  <a:pt x="6952" y="12646"/>
                  <a:pt x="6950" y="12690"/>
                  <a:pt x="6950" y="12727"/>
                </a:cubicBezTo>
                <a:cubicBezTo>
                  <a:pt x="6950" y="12776"/>
                  <a:pt x="6952" y="12822"/>
                  <a:pt x="6955" y="12865"/>
                </a:cubicBezTo>
                <a:cubicBezTo>
                  <a:pt x="6957" y="12908"/>
                  <a:pt x="6961" y="12949"/>
                  <a:pt x="6967" y="12987"/>
                </a:cubicBezTo>
                <a:lnTo>
                  <a:pt x="6602" y="12987"/>
                </a:lnTo>
                <a:lnTo>
                  <a:pt x="6384" y="13497"/>
                </a:lnTo>
                <a:lnTo>
                  <a:pt x="7007" y="13497"/>
                </a:lnTo>
                <a:cubicBezTo>
                  <a:pt x="7093" y="14146"/>
                  <a:pt x="7313" y="14662"/>
                  <a:pt x="7663" y="15045"/>
                </a:cubicBezTo>
                <a:cubicBezTo>
                  <a:pt x="8068" y="15489"/>
                  <a:pt x="8633" y="15710"/>
                  <a:pt x="9356" y="15710"/>
                </a:cubicBezTo>
                <a:cubicBezTo>
                  <a:pt x="9805" y="15710"/>
                  <a:pt x="10212" y="15591"/>
                  <a:pt x="10579" y="15354"/>
                </a:cubicBezTo>
                <a:lnTo>
                  <a:pt x="10579" y="14454"/>
                </a:lnTo>
                <a:cubicBezTo>
                  <a:pt x="10374" y="14643"/>
                  <a:pt x="10191" y="14778"/>
                  <a:pt x="10029" y="14859"/>
                </a:cubicBezTo>
                <a:cubicBezTo>
                  <a:pt x="9850" y="14945"/>
                  <a:pt x="9626" y="14989"/>
                  <a:pt x="9356" y="14989"/>
                </a:cubicBezTo>
                <a:cubicBezTo>
                  <a:pt x="8940" y="14989"/>
                  <a:pt x="8611" y="14834"/>
                  <a:pt x="8368" y="14527"/>
                </a:cubicBezTo>
                <a:cubicBezTo>
                  <a:pt x="8158" y="14279"/>
                  <a:pt x="8020" y="13935"/>
                  <a:pt x="7955" y="13497"/>
                </a:cubicBezTo>
                <a:lnTo>
                  <a:pt x="9583" y="13497"/>
                </a:lnTo>
                <a:lnTo>
                  <a:pt x="9786" y="12987"/>
                </a:lnTo>
                <a:lnTo>
                  <a:pt x="7914" y="12987"/>
                </a:lnTo>
                <a:cubicBezTo>
                  <a:pt x="7909" y="12960"/>
                  <a:pt x="7906" y="12876"/>
                  <a:pt x="7906" y="12735"/>
                </a:cubicBezTo>
                <a:lnTo>
                  <a:pt x="7906" y="12549"/>
                </a:lnTo>
                <a:cubicBezTo>
                  <a:pt x="7906" y="12500"/>
                  <a:pt x="7909" y="12462"/>
                  <a:pt x="7914" y="12435"/>
                </a:cubicBezTo>
                <a:lnTo>
                  <a:pt x="9899" y="12435"/>
                </a:lnTo>
                <a:lnTo>
                  <a:pt x="10110" y="11917"/>
                </a:lnTo>
                <a:lnTo>
                  <a:pt x="7972" y="11917"/>
                </a:lnTo>
                <a:cubicBezTo>
                  <a:pt x="8042" y="11539"/>
                  <a:pt x="8179" y="11222"/>
                  <a:pt x="8384" y="10968"/>
                </a:cubicBezTo>
                <a:cubicBezTo>
                  <a:pt x="8627" y="10682"/>
                  <a:pt x="8929" y="10539"/>
                  <a:pt x="9292" y="1053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" name="Shape 2796"/>
          <p:cNvSpPr/>
          <p:nvPr/>
        </p:nvSpPr>
        <p:spPr>
          <a:xfrm>
            <a:off x="4070877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60" y="9921"/>
                </a:moveTo>
                <a:cubicBezTo>
                  <a:pt x="12438" y="10786"/>
                  <a:pt x="11065" y="10346"/>
                  <a:pt x="10620" y="10238"/>
                </a:cubicBezTo>
                <a:lnTo>
                  <a:pt x="11011" y="8710"/>
                </a:lnTo>
                <a:cubicBezTo>
                  <a:pt x="11457" y="8818"/>
                  <a:pt x="12891" y="9019"/>
                  <a:pt x="12660" y="9921"/>
                </a:cubicBezTo>
                <a:moveTo>
                  <a:pt x="12416" y="12387"/>
                </a:moveTo>
                <a:cubicBezTo>
                  <a:pt x="12172" y="13338"/>
                  <a:pt x="10523" y="12824"/>
                  <a:pt x="9988" y="12695"/>
                </a:cubicBezTo>
                <a:lnTo>
                  <a:pt x="10421" y="11009"/>
                </a:lnTo>
                <a:cubicBezTo>
                  <a:pt x="10956" y="11139"/>
                  <a:pt x="12671" y="11395"/>
                  <a:pt x="12416" y="12387"/>
                </a:cubicBezTo>
                <a:moveTo>
                  <a:pt x="12637" y="8174"/>
                </a:moveTo>
                <a:lnTo>
                  <a:pt x="12960" y="6916"/>
                </a:lnTo>
                <a:lnTo>
                  <a:pt x="12171" y="6726"/>
                </a:lnTo>
                <a:lnTo>
                  <a:pt x="11857" y="7950"/>
                </a:lnTo>
                <a:cubicBezTo>
                  <a:pt x="11649" y="7900"/>
                  <a:pt x="11436" y="7853"/>
                  <a:pt x="11224" y="7806"/>
                </a:cubicBezTo>
                <a:lnTo>
                  <a:pt x="11541" y="6573"/>
                </a:lnTo>
                <a:lnTo>
                  <a:pt x="10753" y="6382"/>
                </a:lnTo>
                <a:lnTo>
                  <a:pt x="10429" y="7640"/>
                </a:lnTo>
                <a:cubicBezTo>
                  <a:pt x="10258" y="7602"/>
                  <a:pt x="10090" y="7565"/>
                  <a:pt x="9926" y="7525"/>
                </a:cubicBezTo>
                <a:lnTo>
                  <a:pt x="9927" y="7521"/>
                </a:lnTo>
                <a:lnTo>
                  <a:pt x="8839" y="7257"/>
                </a:lnTo>
                <a:lnTo>
                  <a:pt x="8629" y="8075"/>
                </a:lnTo>
                <a:cubicBezTo>
                  <a:pt x="8629" y="8075"/>
                  <a:pt x="9214" y="8205"/>
                  <a:pt x="9202" y="8214"/>
                </a:cubicBezTo>
                <a:cubicBezTo>
                  <a:pt x="9521" y="8291"/>
                  <a:pt x="9579" y="8496"/>
                  <a:pt x="9569" y="8658"/>
                </a:cubicBezTo>
                <a:lnTo>
                  <a:pt x="9202" y="10091"/>
                </a:lnTo>
                <a:cubicBezTo>
                  <a:pt x="9224" y="10097"/>
                  <a:pt x="9252" y="10104"/>
                  <a:pt x="9283" y="10116"/>
                </a:cubicBezTo>
                <a:cubicBezTo>
                  <a:pt x="9257" y="10110"/>
                  <a:pt x="9229" y="10103"/>
                  <a:pt x="9200" y="10097"/>
                </a:cubicBezTo>
                <a:lnTo>
                  <a:pt x="8684" y="12103"/>
                </a:lnTo>
                <a:cubicBezTo>
                  <a:pt x="8646" y="12198"/>
                  <a:pt x="8546" y="12339"/>
                  <a:pt x="8323" y="12285"/>
                </a:cubicBezTo>
                <a:cubicBezTo>
                  <a:pt x="8331" y="12297"/>
                  <a:pt x="7749" y="12147"/>
                  <a:pt x="7749" y="12147"/>
                </a:cubicBezTo>
                <a:lnTo>
                  <a:pt x="7358" y="13023"/>
                </a:lnTo>
                <a:lnTo>
                  <a:pt x="8384" y="13271"/>
                </a:lnTo>
                <a:cubicBezTo>
                  <a:pt x="8575" y="13317"/>
                  <a:pt x="8762" y="13366"/>
                  <a:pt x="8946" y="13412"/>
                </a:cubicBezTo>
                <a:lnTo>
                  <a:pt x="8621" y="14684"/>
                </a:lnTo>
                <a:lnTo>
                  <a:pt x="9408" y="14875"/>
                </a:lnTo>
                <a:lnTo>
                  <a:pt x="9731" y="13616"/>
                </a:lnTo>
                <a:cubicBezTo>
                  <a:pt x="9947" y="13673"/>
                  <a:pt x="10156" y="13725"/>
                  <a:pt x="10360" y="13775"/>
                </a:cubicBezTo>
                <a:lnTo>
                  <a:pt x="10038" y="15027"/>
                </a:lnTo>
                <a:lnTo>
                  <a:pt x="10827" y="15218"/>
                </a:lnTo>
                <a:lnTo>
                  <a:pt x="11153" y="13948"/>
                </a:lnTo>
                <a:cubicBezTo>
                  <a:pt x="12499" y="14195"/>
                  <a:pt x="13510" y="14095"/>
                  <a:pt x="13935" y="12915"/>
                </a:cubicBezTo>
                <a:cubicBezTo>
                  <a:pt x="14279" y="11964"/>
                  <a:pt x="13918" y="11416"/>
                  <a:pt x="13210" y="11058"/>
                </a:cubicBezTo>
                <a:cubicBezTo>
                  <a:pt x="13726" y="10943"/>
                  <a:pt x="14115" y="10614"/>
                  <a:pt x="14218" y="9934"/>
                </a:cubicBezTo>
                <a:cubicBezTo>
                  <a:pt x="14361" y="9006"/>
                  <a:pt x="13633" y="8507"/>
                  <a:pt x="12637" y="8174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6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6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" name="Shape 2797"/>
          <p:cNvSpPr/>
          <p:nvPr/>
        </p:nvSpPr>
        <p:spPr>
          <a:xfrm>
            <a:off x="4604138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052" y="12079"/>
                </a:moveTo>
                <a:cubicBezTo>
                  <a:pt x="9878" y="12752"/>
                  <a:pt x="8799" y="12411"/>
                  <a:pt x="8449" y="12327"/>
                </a:cubicBezTo>
                <a:lnTo>
                  <a:pt x="8758" y="11138"/>
                </a:lnTo>
                <a:cubicBezTo>
                  <a:pt x="9107" y="11222"/>
                  <a:pt x="10234" y="11378"/>
                  <a:pt x="10052" y="12079"/>
                </a:cubicBezTo>
                <a:moveTo>
                  <a:pt x="9860" y="13998"/>
                </a:moveTo>
                <a:cubicBezTo>
                  <a:pt x="9669" y="14737"/>
                  <a:pt x="8373" y="14338"/>
                  <a:pt x="7953" y="14238"/>
                </a:cubicBezTo>
                <a:lnTo>
                  <a:pt x="8293" y="12927"/>
                </a:lnTo>
                <a:cubicBezTo>
                  <a:pt x="8714" y="13027"/>
                  <a:pt x="10060" y="13227"/>
                  <a:pt x="9860" y="13998"/>
                </a:cubicBezTo>
                <a:moveTo>
                  <a:pt x="10034" y="10721"/>
                </a:moveTo>
                <a:lnTo>
                  <a:pt x="10288" y="9743"/>
                </a:lnTo>
                <a:lnTo>
                  <a:pt x="9668" y="9595"/>
                </a:lnTo>
                <a:lnTo>
                  <a:pt x="9421" y="10547"/>
                </a:lnTo>
                <a:cubicBezTo>
                  <a:pt x="9258" y="10508"/>
                  <a:pt x="9090" y="10471"/>
                  <a:pt x="8925" y="10434"/>
                </a:cubicBezTo>
                <a:lnTo>
                  <a:pt x="9173" y="9476"/>
                </a:lnTo>
                <a:lnTo>
                  <a:pt x="8554" y="9328"/>
                </a:lnTo>
                <a:lnTo>
                  <a:pt x="8300" y="10306"/>
                </a:lnTo>
                <a:cubicBezTo>
                  <a:pt x="8165" y="10276"/>
                  <a:pt x="8033" y="10247"/>
                  <a:pt x="7904" y="10216"/>
                </a:cubicBezTo>
                <a:lnTo>
                  <a:pt x="7904" y="10213"/>
                </a:lnTo>
                <a:lnTo>
                  <a:pt x="7050" y="10008"/>
                </a:lnTo>
                <a:lnTo>
                  <a:pt x="6885" y="10644"/>
                </a:lnTo>
                <a:cubicBezTo>
                  <a:pt x="6885" y="10644"/>
                  <a:pt x="7345" y="10745"/>
                  <a:pt x="7335" y="10751"/>
                </a:cubicBezTo>
                <a:cubicBezTo>
                  <a:pt x="7586" y="10812"/>
                  <a:pt x="7632" y="10971"/>
                  <a:pt x="7624" y="11098"/>
                </a:cubicBezTo>
                <a:lnTo>
                  <a:pt x="7335" y="12213"/>
                </a:lnTo>
                <a:cubicBezTo>
                  <a:pt x="7352" y="12216"/>
                  <a:pt x="7375" y="12222"/>
                  <a:pt x="7399" y="12232"/>
                </a:cubicBezTo>
                <a:cubicBezTo>
                  <a:pt x="7379" y="12227"/>
                  <a:pt x="7357" y="12222"/>
                  <a:pt x="7334" y="12216"/>
                </a:cubicBezTo>
                <a:lnTo>
                  <a:pt x="6928" y="13777"/>
                </a:lnTo>
                <a:cubicBezTo>
                  <a:pt x="6898" y="13851"/>
                  <a:pt x="6820" y="13960"/>
                  <a:pt x="6645" y="13919"/>
                </a:cubicBezTo>
                <a:cubicBezTo>
                  <a:pt x="6651" y="13928"/>
                  <a:pt x="6194" y="13811"/>
                  <a:pt x="6194" y="13811"/>
                </a:cubicBezTo>
                <a:lnTo>
                  <a:pt x="5886" y="14492"/>
                </a:lnTo>
                <a:lnTo>
                  <a:pt x="6692" y="14686"/>
                </a:lnTo>
                <a:cubicBezTo>
                  <a:pt x="6843" y="14721"/>
                  <a:pt x="6990" y="14759"/>
                  <a:pt x="7134" y="14795"/>
                </a:cubicBezTo>
                <a:lnTo>
                  <a:pt x="6878" y="15784"/>
                </a:lnTo>
                <a:lnTo>
                  <a:pt x="7497" y="15933"/>
                </a:lnTo>
                <a:lnTo>
                  <a:pt x="7751" y="14954"/>
                </a:lnTo>
                <a:cubicBezTo>
                  <a:pt x="7921" y="14998"/>
                  <a:pt x="8085" y="15039"/>
                  <a:pt x="8245" y="15077"/>
                </a:cubicBezTo>
                <a:lnTo>
                  <a:pt x="7992" y="16051"/>
                </a:lnTo>
                <a:lnTo>
                  <a:pt x="8612" y="16200"/>
                </a:lnTo>
                <a:lnTo>
                  <a:pt x="8868" y="15212"/>
                </a:lnTo>
                <a:cubicBezTo>
                  <a:pt x="9926" y="15404"/>
                  <a:pt x="10720" y="15327"/>
                  <a:pt x="11055" y="14408"/>
                </a:cubicBezTo>
                <a:cubicBezTo>
                  <a:pt x="11324" y="13669"/>
                  <a:pt x="11041" y="13242"/>
                  <a:pt x="10485" y="12965"/>
                </a:cubicBezTo>
                <a:cubicBezTo>
                  <a:pt x="10890" y="12875"/>
                  <a:pt x="11195" y="12619"/>
                  <a:pt x="11277" y="12090"/>
                </a:cubicBezTo>
                <a:cubicBezTo>
                  <a:pt x="11389" y="11368"/>
                  <a:pt x="10816" y="10980"/>
                  <a:pt x="10034" y="10721"/>
                </a:cubicBezTo>
                <a:moveTo>
                  <a:pt x="8836" y="20613"/>
                </a:moveTo>
                <a:cubicBezTo>
                  <a:pt x="4502" y="20613"/>
                  <a:pt x="988" y="17098"/>
                  <a:pt x="988" y="12764"/>
                </a:cubicBezTo>
                <a:cubicBezTo>
                  <a:pt x="988" y="8429"/>
                  <a:pt x="4502" y="4915"/>
                  <a:pt x="8836" y="4915"/>
                </a:cubicBezTo>
                <a:cubicBezTo>
                  <a:pt x="13171" y="4915"/>
                  <a:pt x="16685" y="8429"/>
                  <a:pt x="16685" y="12764"/>
                </a:cubicBezTo>
                <a:cubicBezTo>
                  <a:pt x="16685" y="17098"/>
                  <a:pt x="13171" y="20613"/>
                  <a:pt x="8836" y="20613"/>
                </a:cubicBezTo>
                <a:moveTo>
                  <a:pt x="8836" y="3927"/>
                </a:moveTo>
                <a:cubicBezTo>
                  <a:pt x="3956" y="3927"/>
                  <a:pt x="0" y="7884"/>
                  <a:pt x="0" y="12764"/>
                </a:cubicBezTo>
                <a:cubicBezTo>
                  <a:pt x="0" y="17644"/>
                  <a:pt x="3956" y="21600"/>
                  <a:pt x="8836" y="21600"/>
                </a:cubicBezTo>
                <a:cubicBezTo>
                  <a:pt x="13717" y="21600"/>
                  <a:pt x="17673" y="17644"/>
                  <a:pt x="17673" y="12764"/>
                </a:cubicBezTo>
                <a:cubicBezTo>
                  <a:pt x="17673" y="7884"/>
                  <a:pt x="13717" y="3927"/>
                  <a:pt x="8836" y="3927"/>
                </a:cubicBezTo>
                <a:moveTo>
                  <a:pt x="12764" y="0"/>
                </a:moveTo>
                <a:cubicBezTo>
                  <a:pt x="9919" y="0"/>
                  <a:pt x="7396" y="1350"/>
                  <a:pt x="5780" y="3438"/>
                </a:cubicBezTo>
                <a:cubicBezTo>
                  <a:pt x="6324" y="3259"/>
                  <a:pt x="6890" y="3132"/>
                  <a:pt x="7472" y="3051"/>
                </a:cubicBezTo>
                <a:cubicBezTo>
                  <a:pt x="8868" y="1774"/>
                  <a:pt x="10722" y="987"/>
                  <a:pt x="12764" y="987"/>
                </a:cubicBezTo>
                <a:cubicBezTo>
                  <a:pt x="17098" y="987"/>
                  <a:pt x="20612" y="4501"/>
                  <a:pt x="20612" y="8836"/>
                </a:cubicBezTo>
                <a:cubicBezTo>
                  <a:pt x="20612" y="10878"/>
                  <a:pt x="19827" y="12732"/>
                  <a:pt x="18549" y="14128"/>
                </a:cubicBezTo>
                <a:cubicBezTo>
                  <a:pt x="18468" y="14709"/>
                  <a:pt x="18341" y="15276"/>
                  <a:pt x="18163" y="15821"/>
                </a:cubicBezTo>
                <a:cubicBezTo>
                  <a:pt x="20250" y="14204"/>
                  <a:pt x="21600" y="11681"/>
                  <a:pt x="21600" y="8836"/>
                </a:cubicBezTo>
                <a:cubicBezTo>
                  <a:pt x="21600" y="3956"/>
                  <a:pt x="17644" y="0"/>
                  <a:pt x="12764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1" name="Shape 2798"/>
          <p:cNvSpPr/>
          <p:nvPr/>
        </p:nvSpPr>
        <p:spPr>
          <a:xfrm>
            <a:off x="5137399" y="1867294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502" y="11838"/>
                </a:moveTo>
                <a:cubicBezTo>
                  <a:pt x="11425" y="11731"/>
                  <a:pt x="11338" y="11646"/>
                  <a:pt x="11242" y="11581"/>
                </a:cubicBezTo>
                <a:cubicBezTo>
                  <a:pt x="11144" y="11515"/>
                  <a:pt x="11102" y="11458"/>
                  <a:pt x="11001" y="11410"/>
                </a:cubicBezTo>
                <a:lnTo>
                  <a:pt x="11001" y="14261"/>
                </a:lnTo>
                <a:cubicBezTo>
                  <a:pt x="11238" y="14227"/>
                  <a:pt x="11377" y="14100"/>
                  <a:pt x="11528" y="13875"/>
                </a:cubicBezTo>
                <a:cubicBezTo>
                  <a:pt x="11680" y="13651"/>
                  <a:pt x="11756" y="13293"/>
                  <a:pt x="11756" y="12804"/>
                </a:cubicBezTo>
                <a:cubicBezTo>
                  <a:pt x="11756" y="12576"/>
                  <a:pt x="11733" y="12384"/>
                  <a:pt x="11686" y="12229"/>
                </a:cubicBezTo>
                <a:cubicBezTo>
                  <a:pt x="11640" y="12074"/>
                  <a:pt x="11579" y="11944"/>
                  <a:pt x="11502" y="11838"/>
                </a:cubicBezTo>
                <a:moveTo>
                  <a:pt x="17182" y="16200"/>
                </a:moveTo>
                <a:lnTo>
                  <a:pt x="16200" y="16200"/>
                </a:lnTo>
                <a:cubicBezTo>
                  <a:pt x="15929" y="16200"/>
                  <a:pt x="15709" y="16602"/>
                  <a:pt x="15709" y="17100"/>
                </a:cubicBezTo>
                <a:cubicBezTo>
                  <a:pt x="15709" y="17597"/>
                  <a:pt x="15929" y="18000"/>
                  <a:pt x="16200" y="18000"/>
                </a:cubicBezTo>
                <a:lnTo>
                  <a:pt x="17182" y="18000"/>
                </a:lnTo>
                <a:cubicBezTo>
                  <a:pt x="17453" y="18000"/>
                  <a:pt x="17673" y="17597"/>
                  <a:pt x="17673" y="17100"/>
                </a:cubicBezTo>
                <a:cubicBezTo>
                  <a:pt x="17673" y="16602"/>
                  <a:pt x="17453" y="16200"/>
                  <a:pt x="17182" y="16200"/>
                </a:cubicBezTo>
                <a:moveTo>
                  <a:pt x="9917" y="8509"/>
                </a:moveTo>
                <a:cubicBezTo>
                  <a:pt x="9917" y="8706"/>
                  <a:pt x="9938" y="8872"/>
                  <a:pt x="9982" y="9011"/>
                </a:cubicBezTo>
                <a:cubicBezTo>
                  <a:pt x="10026" y="9150"/>
                  <a:pt x="10082" y="9268"/>
                  <a:pt x="10150" y="9366"/>
                </a:cubicBezTo>
                <a:cubicBezTo>
                  <a:pt x="10219" y="9464"/>
                  <a:pt x="10298" y="9544"/>
                  <a:pt x="10388" y="9605"/>
                </a:cubicBezTo>
                <a:cubicBezTo>
                  <a:pt x="10478" y="9665"/>
                  <a:pt x="10513" y="9717"/>
                  <a:pt x="10605" y="9757"/>
                </a:cubicBezTo>
                <a:lnTo>
                  <a:pt x="10605" y="7311"/>
                </a:lnTo>
                <a:cubicBezTo>
                  <a:pt x="10368" y="7311"/>
                  <a:pt x="10241" y="7402"/>
                  <a:pt x="10111" y="7585"/>
                </a:cubicBezTo>
                <a:cubicBezTo>
                  <a:pt x="9981" y="7769"/>
                  <a:pt x="9917" y="8077"/>
                  <a:pt x="9917" y="8509"/>
                </a:cubicBezTo>
                <a:moveTo>
                  <a:pt x="20127" y="3600"/>
                </a:moveTo>
                <a:cubicBezTo>
                  <a:pt x="19856" y="3600"/>
                  <a:pt x="19636" y="3197"/>
                  <a:pt x="19636" y="2700"/>
                </a:cubicBezTo>
                <a:cubicBezTo>
                  <a:pt x="19636" y="2203"/>
                  <a:pt x="19856" y="1800"/>
                  <a:pt x="20127" y="1800"/>
                </a:cubicBezTo>
                <a:cubicBezTo>
                  <a:pt x="20399" y="1800"/>
                  <a:pt x="20618" y="2203"/>
                  <a:pt x="20618" y="2700"/>
                </a:cubicBezTo>
                <a:cubicBezTo>
                  <a:pt x="20618" y="3197"/>
                  <a:pt x="20399" y="3600"/>
                  <a:pt x="20127" y="3600"/>
                </a:cubicBezTo>
                <a:moveTo>
                  <a:pt x="20618" y="16365"/>
                </a:moveTo>
                <a:cubicBezTo>
                  <a:pt x="20464" y="16265"/>
                  <a:pt x="20300" y="16200"/>
                  <a:pt x="20127" y="16200"/>
                </a:cubicBezTo>
                <a:cubicBezTo>
                  <a:pt x="19314" y="16200"/>
                  <a:pt x="18655" y="17408"/>
                  <a:pt x="18655" y="18900"/>
                </a:cubicBezTo>
                <a:cubicBezTo>
                  <a:pt x="18655" y="19217"/>
                  <a:pt x="18690" y="19517"/>
                  <a:pt x="18745" y="19800"/>
                </a:cubicBezTo>
                <a:lnTo>
                  <a:pt x="2855" y="19800"/>
                </a:lnTo>
                <a:cubicBezTo>
                  <a:pt x="2910" y="19517"/>
                  <a:pt x="2945" y="19217"/>
                  <a:pt x="2945" y="18900"/>
                </a:cubicBezTo>
                <a:cubicBezTo>
                  <a:pt x="2945" y="17408"/>
                  <a:pt x="2286" y="16200"/>
                  <a:pt x="1473" y="16200"/>
                </a:cubicBezTo>
                <a:cubicBezTo>
                  <a:pt x="1300" y="16200"/>
                  <a:pt x="1136" y="16265"/>
                  <a:pt x="982" y="16365"/>
                </a:cubicBezTo>
                <a:lnTo>
                  <a:pt x="982" y="5234"/>
                </a:lnTo>
                <a:cubicBezTo>
                  <a:pt x="1136" y="5335"/>
                  <a:pt x="1300" y="5400"/>
                  <a:pt x="1473" y="5400"/>
                </a:cubicBezTo>
                <a:cubicBezTo>
                  <a:pt x="2286" y="5400"/>
                  <a:pt x="2945" y="4191"/>
                  <a:pt x="2945" y="2700"/>
                </a:cubicBezTo>
                <a:cubicBezTo>
                  <a:pt x="2945" y="2382"/>
                  <a:pt x="2910" y="2083"/>
                  <a:pt x="2855" y="1800"/>
                </a:cubicBezTo>
                <a:lnTo>
                  <a:pt x="18745" y="1800"/>
                </a:lnTo>
                <a:cubicBezTo>
                  <a:pt x="18690" y="2083"/>
                  <a:pt x="18655" y="2382"/>
                  <a:pt x="18655" y="2700"/>
                </a:cubicBezTo>
                <a:cubicBezTo>
                  <a:pt x="18655" y="4191"/>
                  <a:pt x="19314" y="5400"/>
                  <a:pt x="20127" y="5400"/>
                </a:cubicBezTo>
                <a:cubicBezTo>
                  <a:pt x="20300" y="5400"/>
                  <a:pt x="20464" y="5335"/>
                  <a:pt x="20618" y="5234"/>
                </a:cubicBezTo>
                <a:cubicBezTo>
                  <a:pt x="20618" y="5234"/>
                  <a:pt x="20618" y="16365"/>
                  <a:pt x="20618" y="16365"/>
                </a:cubicBezTo>
                <a:close/>
                <a:moveTo>
                  <a:pt x="20127" y="19800"/>
                </a:moveTo>
                <a:cubicBezTo>
                  <a:pt x="19856" y="19800"/>
                  <a:pt x="19636" y="19397"/>
                  <a:pt x="19636" y="18900"/>
                </a:cubicBezTo>
                <a:cubicBezTo>
                  <a:pt x="19636" y="18403"/>
                  <a:pt x="19856" y="18000"/>
                  <a:pt x="20127" y="18000"/>
                </a:cubicBezTo>
                <a:cubicBezTo>
                  <a:pt x="20399" y="18000"/>
                  <a:pt x="20618" y="18403"/>
                  <a:pt x="20618" y="18900"/>
                </a:cubicBezTo>
                <a:cubicBezTo>
                  <a:pt x="20618" y="19397"/>
                  <a:pt x="20399" y="19800"/>
                  <a:pt x="20127" y="19800"/>
                </a:cubicBezTo>
                <a:moveTo>
                  <a:pt x="1473" y="19800"/>
                </a:moveTo>
                <a:cubicBezTo>
                  <a:pt x="1201" y="19800"/>
                  <a:pt x="982" y="19397"/>
                  <a:pt x="982" y="18900"/>
                </a:cubicBezTo>
                <a:cubicBezTo>
                  <a:pt x="982" y="18403"/>
                  <a:pt x="1201" y="18000"/>
                  <a:pt x="1473" y="18000"/>
                </a:cubicBezTo>
                <a:cubicBezTo>
                  <a:pt x="1744" y="18000"/>
                  <a:pt x="1964" y="18403"/>
                  <a:pt x="1964" y="18900"/>
                </a:cubicBezTo>
                <a:cubicBezTo>
                  <a:pt x="1964" y="19397"/>
                  <a:pt x="1744" y="19800"/>
                  <a:pt x="1473" y="19800"/>
                </a:cubicBezTo>
                <a:moveTo>
                  <a:pt x="1473" y="1800"/>
                </a:moveTo>
                <a:cubicBezTo>
                  <a:pt x="1744" y="1800"/>
                  <a:pt x="1964" y="2203"/>
                  <a:pt x="1964" y="2700"/>
                </a:cubicBezTo>
                <a:cubicBezTo>
                  <a:pt x="1964" y="3197"/>
                  <a:pt x="1744" y="3600"/>
                  <a:pt x="1473" y="3600"/>
                </a:cubicBezTo>
                <a:cubicBezTo>
                  <a:pt x="1201" y="3600"/>
                  <a:pt x="982" y="3197"/>
                  <a:pt x="982" y="2700"/>
                </a:cubicBezTo>
                <a:cubicBezTo>
                  <a:pt x="982" y="2203"/>
                  <a:pt x="1201" y="1800"/>
                  <a:pt x="1473" y="1800"/>
                </a:cubicBezTo>
                <a:moveTo>
                  <a:pt x="20618" y="0"/>
                </a:moveTo>
                <a:lnTo>
                  <a:pt x="982" y="0"/>
                </a:lnTo>
                <a:cubicBezTo>
                  <a:pt x="440" y="0"/>
                  <a:pt x="0" y="806"/>
                  <a:pt x="0" y="1800"/>
                </a:cubicBezTo>
                <a:lnTo>
                  <a:pt x="0" y="19800"/>
                </a:lnTo>
                <a:cubicBezTo>
                  <a:pt x="0" y="20794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794"/>
                  <a:pt x="21600" y="19800"/>
                </a:cubicBezTo>
                <a:lnTo>
                  <a:pt x="21600" y="1800"/>
                </a:lnTo>
                <a:cubicBezTo>
                  <a:pt x="21600" y="806"/>
                  <a:pt x="21160" y="0"/>
                  <a:pt x="20618" y="0"/>
                </a:cubicBezTo>
                <a:moveTo>
                  <a:pt x="12385" y="13801"/>
                </a:moveTo>
                <a:cubicBezTo>
                  <a:pt x="12304" y="14141"/>
                  <a:pt x="12193" y="14422"/>
                  <a:pt x="12052" y="14646"/>
                </a:cubicBezTo>
                <a:cubicBezTo>
                  <a:pt x="11912" y="14871"/>
                  <a:pt x="11747" y="15042"/>
                  <a:pt x="11558" y="15160"/>
                </a:cubicBezTo>
                <a:cubicBezTo>
                  <a:pt x="11369" y="15278"/>
                  <a:pt x="11221" y="15345"/>
                  <a:pt x="11001" y="15362"/>
                </a:cubicBezTo>
                <a:lnTo>
                  <a:pt x="11001" y="16198"/>
                </a:lnTo>
                <a:lnTo>
                  <a:pt x="10605" y="16198"/>
                </a:lnTo>
                <a:lnTo>
                  <a:pt x="10605" y="15362"/>
                </a:lnTo>
                <a:cubicBezTo>
                  <a:pt x="10368" y="15353"/>
                  <a:pt x="10206" y="15284"/>
                  <a:pt x="10009" y="15154"/>
                </a:cubicBezTo>
                <a:cubicBezTo>
                  <a:pt x="9811" y="15023"/>
                  <a:pt x="9642" y="14837"/>
                  <a:pt x="9501" y="14596"/>
                </a:cubicBezTo>
                <a:cubicBezTo>
                  <a:pt x="9361" y="14356"/>
                  <a:pt x="9252" y="14061"/>
                  <a:pt x="9175" y="13710"/>
                </a:cubicBezTo>
                <a:cubicBezTo>
                  <a:pt x="9098" y="13359"/>
                  <a:pt x="9062" y="12956"/>
                  <a:pt x="9066" y="12498"/>
                </a:cubicBezTo>
                <a:lnTo>
                  <a:pt x="9818" y="12498"/>
                </a:lnTo>
                <a:cubicBezTo>
                  <a:pt x="9813" y="13036"/>
                  <a:pt x="9877" y="13461"/>
                  <a:pt x="10009" y="13770"/>
                </a:cubicBezTo>
                <a:cubicBezTo>
                  <a:pt x="10140" y="14081"/>
                  <a:pt x="10302" y="14244"/>
                  <a:pt x="10605" y="14261"/>
                </a:cubicBezTo>
                <a:lnTo>
                  <a:pt x="10605" y="11299"/>
                </a:lnTo>
                <a:cubicBezTo>
                  <a:pt x="10425" y="11209"/>
                  <a:pt x="10302" y="11101"/>
                  <a:pt x="10124" y="10974"/>
                </a:cubicBezTo>
                <a:cubicBezTo>
                  <a:pt x="9946" y="10849"/>
                  <a:pt x="9786" y="10686"/>
                  <a:pt x="9643" y="10485"/>
                </a:cubicBezTo>
                <a:cubicBezTo>
                  <a:pt x="9500" y="10285"/>
                  <a:pt x="9385" y="10035"/>
                  <a:pt x="9297" y="9733"/>
                </a:cubicBezTo>
                <a:cubicBezTo>
                  <a:pt x="9209" y="9431"/>
                  <a:pt x="9165" y="9056"/>
                  <a:pt x="9165" y="8607"/>
                </a:cubicBezTo>
                <a:cubicBezTo>
                  <a:pt x="9165" y="8216"/>
                  <a:pt x="9206" y="7871"/>
                  <a:pt x="9287" y="7574"/>
                </a:cubicBezTo>
                <a:cubicBezTo>
                  <a:pt x="9369" y="7276"/>
                  <a:pt x="9478" y="7026"/>
                  <a:pt x="9617" y="6827"/>
                </a:cubicBezTo>
                <a:cubicBezTo>
                  <a:pt x="9755" y="6627"/>
                  <a:pt x="9914" y="6474"/>
                  <a:pt x="10094" y="6368"/>
                </a:cubicBezTo>
                <a:cubicBezTo>
                  <a:pt x="10275" y="6262"/>
                  <a:pt x="10408" y="6209"/>
                  <a:pt x="10605" y="6209"/>
                </a:cubicBezTo>
                <a:lnTo>
                  <a:pt x="10605" y="5406"/>
                </a:lnTo>
                <a:lnTo>
                  <a:pt x="11001" y="5406"/>
                </a:lnTo>
                <a:lnTo>
                  <a:pt x="11001" y="6209"/>
                </a:lnTo>
                <a:cubicBezTo>
                  <a:pt x="11199" y="6209"/>
                  <a:pt x="11329" y="6257"/>
                  <a:pt x="11505" y="6356"/>
                </a:cubicBezTo>
                <a:cubicBezTo>
                  <a:pt x="11681" y="6454"/>
                  <a:pt x="11834" y="6601"/>
                  <a:pt x="11963" y="6796"/>
                </a:cubicBezTo>
                <a:cubicBezTo>
                  <a:pt x="12093" y="6992"/>
                  <a:pt x="12196" y="7241"/>
                  <a:pt x="12273" y="7543"/>
                </a:cubicBezTo>
                <a:cubicBezTo>
                  <a:pt x="12350" y="7845"/>
                  <a:pt x="12389" y="8195"/>
                  <a:pt x="12389" y="8594"/>
                </a:cubicBezTo>
                <a:lnTo>
                  <a:pt x="11637" y="8594"/>
                </a:lnTo>
                <a:cubicBezTo>
                  <a:pt x="11628" y="8179"/>
                  <a:pt x="11570" y="7860"/>
                  <a:pt x="11463" y="7641"/>
                </a:cubicBezTo>
                <a:cubicBezTo>
                  <a:pt x="11355" y="7420"/>
                  <a:pt x="11238" y="7311"/>
                  <a:pt x="11001" y="7311"/>
                </a:cubicBezTo>
                <a:lnTo>
                  <a:pt x="11001" y="9892"/>
                </a:lnTo>
                <a:cubicBezTo>
                  <a:pt x="11199" y="9990"/>
                  <a:pt x="11336" y="10104"/>
                  <a:pt x="11525" y="10235"/>
                </a:cubicBezTo>
                <a:cubicBezTo>
                  <a:pt x="11714" y="10365"/>
                  <a:pt x="11881" y="10532"/>
                  <a:pt x="12026" y="10736"/>
                </a:cubicBezTo>
                <a:cubicBezTo>
                  <a:pt x="12171" y="10940"/>
                  <a:pt x="12287" y="11193"/>
                  <a:pt x="12375" y="11495"/>
                </a:cubicBezTo>
                <a:cubicBezTo>
                  <a:pt x="12463" y="11797"/>
                  <a:pt x="12507" y="12168"/>
                  <a:pt x="12507" y="12608"/>
                </a:cubicBezTo>
                <a:cubicBezTo>
                  <a:pt x="12507" y="13065"/>
                  <a:pt x="12466" y="13463"/>
                  <a:pt x="12385" y="13801"/>
                </a:cubicBezTo>
                <a:moveTo>
                  <a:pt x="10800" y="3600"/>
                </a:moveTo>
                <a:cubicBezTo>
                  <a:pt x="8631" y="3600"/>
                  <a:pt x="6873" y="6824"/>
                  <a:pt x="6873" y="10800"/>
                </a:cubicBezTo>
                <a:cubicBezTo>
                  <a:pt x="6873" y="14776"/>
                  <a:pt x="8631" y="18000"/>
                  <a:pt x="10800" y="18000"/>
                </a:cubicBezTo>
                <a:cubicBezTo>
                  <a:pt x="12969" y="18000"/>
                  <a:pt x="14727" y="14776"/>
                  <a:pt x="14727" y="10800"/>
                </a:cubicBezTo>
                <a:cubicBezTo>
                  <a:pt x="14727" y="6824"/>
                  <a:pt x="12969" y="3600"/>
                  <a:pt x="10800" y="3600"/>
                </a:cubicBezTo>
                <a:moveTo>
                  <a:pt x="5400" y="3600"/>
                </a:moveTo>
                <a:lnTo>
                  <a:pt x="4418" y="3600"/>
                </a:lnTo>
                <a:cubicBezTo>
                  <a:pt x="4147" y="3600"/>
                  <a:pt x="3927" y="4002"/>
                  <a:pt x="3927" y="4500"/>
                </a:cubicBezTo>
                <a:cubicBezTo>
                  <a:pt x="3927" y="4997"/>
                  <a:pt x="4147" y="5400"/>
                  <a:pt x="4418" y="5400"/>
                </a:cubicBezTo>
                <a:lnTo>
                  <a:pt x="5400" y="5400"/>
                </a:lnTo>
                <a:cubicBezTo>
                  <a:pt x="5671" y="5400"/>
                  <a:pt x="5891" y="4997"/>
                  <a:pt x="5891" y="4500"/>
                </a:cubicBezTo>
                <a:cubicBezTo>
                  <a:pt x="5891" y="4002"/>
                  <a:pt x="5671" y="3600"/>
                  <a:pt x="5400" y="36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2" name="Shape 2799"/>
          <p:cNvSpPr/>
          <p:nvPr/>
        </p:nvSpPr>
        <p:spPr>
          <a:xfrm>
            <a:off x="5670660" y="1841901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916" y="11782"/>
                </a:moveTo>
                <a:cubicBezTo>
                  <a:pt x="9916" y="11929"/>
                  <a:pt x="9939" y="12054"/>
                  <a:pt x="9982" y="12159"/>
                </a:cubicBezTo>
                <a:cubicBezTo>
                  <a:pt x="10026" y="12263"/>
                  <a:pt x="10082" y="12351"/>
                  <a:pt x="10151" y="12425"/>
                </a:cubicBezTo>
                <a:cubicBezTo>
                  <a:pt x="10219" y="12498"/>
                  <a:pt x="10298" y="12557"/>
                  <a:pt x="10388" y="12604"/>
                </a:cubicBezTo>
                <a:cubicBezTo>
                  <a:pt x="10478" y="12650"/>
                  <a:pt x="10513" y="12688"/>
                  <a:pt x="10605" y="12719"/>
                </a:cubicBezTo>
                <a:lnTo>
                  <a:pt x="10605" y="10882"/>
                </a:lnTo>
                <a:cubicBezTo>
                  <a:pt x="10368" y="10882"/>
                  <a:pt x="10241" y="10952"/>
                  <a:pt x="10111" y="11090"/>
                </a:cubicBezTo>
                <a:cubicBezTo>
                  <a:pt x="9981" y="11227"/>
                  <a:pt x="9916" y="11458"/>
                  <a:pt x="9916" y="11782"/>
                </a:cubicBezTo>
                <a:moveTo>
                  <a:pt x="11501" y="14278"/>
                </a:moveTo>
                <a:cubicBezTo>
                  <a:pt x="11425" y="14199"/>
                  <a:pt x="11338" y="14135"/>
                  <a:pt x="11242" y="14086"/>
                </a:cubicBezTo>
                <a:cubicBezTo>
                  <a:pt x="11145" y="14037"/>
                  <a:pt x="11102" y="13994"/>
                  <a:pt x="11001" y="13958"/>
                </a:cubicBezTo>
                <a:lnTo>
                  <a:pt x="11001" y="16096"/>
                </a:lnTo>
                <a:cubicBezTo>
                  <a:pt x="11238" y="16071"/>
                  <a:pt x="11377" y="15975"/>
                  <a:pt x="11528" y="15806"/>
                </a:cubicBezTo>
                <a:cubicBezTo>
                  <a:pt x="11680" y="15638"/>
                  <a:pt x="11756" y="15371"/>
                  <a:pt x="11756" y="15004"/>
                </a:cubicBezTo>
                <a:cubicBezTo>
                  <a:pt x="11756" y="14833"/>
                  <a:pt x="11733" y="14689"/>
                  <a:pt x="11686" y="14572"/>
                </a:cubicBezTo>
                <a:cubicBezTo>
                  <a:pt x="11640" y="14456"/>
                  <a:pt x="11579" y="14358"/>
                  <a:pt x="11501" y="14278"/>
                </a:cubicBezTo>
                <a:moveTo>
                  <a:pt x="12385" y="15751"/>
                </a:moveTo>
                <a:cubicBezTo>
                  <a:pt x="12304" y="16006"/>
                  <a:pt x="12193" y="16216"/>
                  <a:pt x="12052" y="16385"/>
                </a:cubicBezTo>
                <a:cubicBezTo>
                  <a:pt x="11911" y="16553"/>
                  <a:pt x="11747" y="16681"/>
                  <a:pt x="11558" y="16770"/>
                </a:cubicBezTo>
                <a:cubicBezTo>
                  <a:pt x="11369" y="16859"/>
                  <a:pt x="11221" y="16910"/>
                  <a:pt x="11001" y="16922"/>
                </a:cubicBezTo>
                <a:lnTo>
                  <a:pt x="11001" y="17549"/>
                </a:lnTo>
                <a:lnTo>
                  <a:pt x="10605" y="17549"/>
                </a:lnTo>
                <a:lnTo>
                  <a:pt x="10605" y="16922"/>
                </a:lnTo>
                <a:cubicBezTo>
                  <a:pt x="10368" y="16915"/>
                  <a:pt x="10206" y="16863"/>
                  <a:pt x="10009" y="16766"/>
                </a:cubicBezTo>
                <a:cubicBezTo>
                  <a:pt x="9811" y="16667"/>
                  <a:pt x="9642" y="16528"/>
                  <a:pt x="9501" y="16348"/>
                </a:cubicBezTo>
                <a:cubicBezTo>
                  <a:pt x="9361" y="16168"/>
                  <a:pt x="9252" y="15946"/>
                  <a:pt x="9175" y="15683"/>
                </a:cubicBezTo>
                <a:cubicBezTo>
                  <a:pt x="9098" y="15420"/>
                  <a:pt x="9062" y="15117"/>
                  <a:pt x="9066" y="14775"/>
                </a:cubicBezTo>
                <a:lnTo>
                  <a:pt x="9818" y="14775"/>
                </a:lnTo>
                <a:cubicBezTo>
                  <a:pt x="9813" y="15178"/>
                  <a:pt x="9877" y="15496"/>
                  <a:pt x="10009" y="15729"/>
                </a:cubicBezTo>
                <a:cubicBezTo>
                  <a:pt x="10140" y="15961"/>
                  <a:pt x="10302" y="16083"/>
                  <a:pt x="10605" y="16096"/>
                </a:cubicBezTo>
                <a:lnTo>
                  <a:pt x="10605" y="13875"/>
                </a:lnTo>
                <a:cubicBezTo>
                  <a:pt x="10425" y="13807"/>
                  <a:pt x="10302" y="13726"/>
                  <a:pt x="10124" y="13631"/>
                </a:cubicBezTo>
                <a:cubicBezTo>
                  <a:pt x="9946" y="13537"/>
                  <a:pt x="9786" y="13414"/>
                  <a:pt x="9643" y="13264"/>
                </a:cubicBezTo>
                <a:cubicBezTo>
                  <a:pt x="9500" y="13115"/>
                  <a:pt x="9385" y="12927"/>
                  <a:pt x="9297" y="12700"/>
                </a:cubicBezTo>
                <a:cubicBezTo>
                  <a:pt x="9209" y="12474"/>
                  <a:pt x="9165" y="12192"/>
                  <a:pt x="9165" y="11855"/>
                </a:cubicBezTo>
                <a:cubicBezTo>
                  <a:pt x="9165" y="11562"/>
                  <a:pt x="9206" y="11304"/>
                  <a:pt x="9287" y="11080"/>
                </a:cubicBezTo>
                <a:cubicBezTo>
                  <a:pt x="9369" y="10857"/>
                  <a:pt x="9478" y="10670"/>
                  <a:pt x="9617" y="10520"/>
                </a:cubicBezTo>
                <a:cubicBezTo>
                  <a:pt x="9755" y="10370"/>
                  <a:pt x="9914" y="10256"/>
                  <a:pt x="10094" y="10176"/>
                </a:cubicBezTo>
                <a:cubicBezTo>
                  <a:pt x="10274" y="10097"/>
                  <a:pt x="10407" y="10057"/>
                  <a:pt x="10605" y="10057"/>
                </a:cubicBezTo>
                <a:lnTo>
                  <a:pt x="10605" y="9455"/>
                </a:lnTo>
                <a:lnTo>
                  <a:pt x="11001" y="9455"/>
                </a:lnTo>
                <a:lnTo>
                  <a:pt x="11001" y="10057"/>
                </a:lnTo>
                <a:cubicBezTo>
                  <a:pt x="11199" y="10057"/>
                  <a:pt x="11329" y="10093"/>
                  <a:pt x="11505" y="10167"/>
                </a:cubicBezTo>
                <a:cubicBezTo>
                  <a:pt x="11681" y="10240"/>
                  <a:pt x="11834" y="10350"/>
                  <a:pt x="11963" y="10498"/>
                </a:cubicBezTo>
                <a:cubicBezTo>
                  <a:pt x="12093" y="10644"/>
                  <a:pt x="12196" y="10831"/>
                  <a:pt x="12273" y="11057"/>
                </a:cubicBezTo>
                <a:cubicBezTo>
                  <a:pt x="12350" y="11284"/>
                  <a:pt x="12388" y="11547"/>
                  <a:pt x="12388" y="11847"/>
                </a:cubicBezTo>
                <a:lnTo>
                  <a:pt x="11637" y="11847"/>
                </a:lnTo>
                <a:cubicBezTo>
                  <a:pt x="11628" y="11534"/>
                  <a:pt x="11570" y="11296"/>
                  <a:pt x="11463" y="11130"/>
                </a:cubicBezTo>
                <a:cubicBezTo>
                  <a:pt x="11355" y="10965"/>
                  <a:pt x="11238" y="10882"/>
                  <a:pt x="11001" y="10882"/>
                </a:cubicBezTo>
                <a:lnTo>
                  <a:pt x="11001" y="12819"/>
                </a:lnTo>
                <a:cubicBezTo>
                  <a:pt x="11199" y="12894"/>
                  <a:pt x="11336" y="12978"/>
                  <a:pt x="11525" y="13076"/>
                </a:cubicBezTo>
                <a:cubicBezTo>
                  <a:pt x="11714" y="13175"/>
                  <a:pt x="11881" y="13300"/>
                  <a:pt x="12026" y="13453"/>
                </a:cubicBezTo>
                <a:cubicBezTo>
                  <a:pt x="12171" y="13605"/>
                  <a:pt x="12287" y="13795"/>
                  <a:pt x="12375" y="14021"/>
                </a:cubicBezTo>
                <a:cubicBezTo>
                  <a:pt x="12463" y="14248"/>
                  <a:pt x="12507" y="14526"/>
                  <a:pt x="12507" y="14857"/>
                </a:cubicBezTo>
                <a:cubicBezTo>
                  <a:pt x="12507" y="15199"/>
                  <a:pt x="12466" y="15497"/>
                  <a:pt x="12385" y="15751"/>
                </a:cubicBezTo>
                <a:moveTo>
                  <a:pt x="10800" y="8100"/>
                </a:moveTo>
                <a:cubicBezTo>
                  <a:pt x="8631" y="8100"/>
                  <a:pt x="6873" y="10518"/>
                  <a:pt x="6873" y="13500"/>
                </a:cubicBezTo>
                <a:cubicBezTo>
                  <a:pt x="6873" y="16483"/>
                  <a:pt x="8631" y="18900"/>
                  <a:pt x="10800" y="18900"/>
                </a:cubicBezTo>
                <a:cubicBezTo>
                  <a:pt x="12969" y="18900"/>
                  <a:pt x="14727" y="16483"/>
                  <a:pt x="14727" y="13500"/>
                </a:cubicBezTo>
                <a:cubicBezTo>
                  <a:pt x="14727" y="10518"/>
                  <a:pt x="12969" y="8100"/>
                  <a:pt x="10800" y="8100"/>
                </a:cubicBezTo>
                <a:moveTo>
                  <a:pt x="17182" y="17550"/>
                </a:moveTo>
                <a:lnTo>
                  <a:pt x="16200" y="17550"/>
                </a:lnTo>
                <a:cubicBezTo>
                  <a:pt x="15929" y="17550"/>
                  <a:pt x="15709" y="17852"/>
                  <a:pt x="15709" y="18225"/>
                </a:cubicBezTo>
                <a:cubicBezTo>
                  <a:pt x="15709" y="18598"/>
                  <a:pt x="15929" y="18900"/>
                  <a:pt x="16200" y="18900"/>
                </a:cubicBezTo>
                <a:lnTo>
                  <a:pt x="17182" y="18900"/>
                </a:lnTo>
                <a:cubicBezTo>
                  <a:pt x="17453" y="18900"/>
                  <a:pt x="17673" y="18598"/>
                  <a:pt x="17673" y="18225"/>
                </a:cubicBezTo>
                <a:cubicBezTo>
                  <a:pt x="17673" y="17852"/>
                  <a:pt x="17453" y="17550"/>
                  <a:pt x="17182" y="17550"/>
                </a:cubicBezTo>
                <a:moveTo>
                  <a:pt x="20127" y="8100"/>
                </a:moveTo>
                <a:cubicBezTo>
                  <a:pt x="19856" y="8100"/>
                  <a:pt x="19636" y="7798"/>
                  <a:pt x="19636" y="7425"/>
                </a:cubicBezTo>
                <a:cubicBezTo>
                  <a:pt x="19636" y="7052"/>
                  <a:pt x="19856" y="6750"/>
                  <a:pt x="20127" y="6750"/>
                </a:cubicBezTo>
                <a:cubicBezTo>
                  <a:pt x="20399" y="6750"/>
                  <a:pt x="20618" y="7052"/>
                  <a:pt x="20618" y="7425"/>
                </a:cubicBezTo>
                <a:cubicBezTo>
                  <a:pt x="20618" y="7798"/>
                  <a:pt x="20399" y="8100"/>
                  <a:pt x="20127" y="8100"/>
                </a:cubicBezTo>
                <a:moveTo>
                  <a:pt x="20618" y="17674"/>
                </a:moveTo>
                <a:cubicBezTo>
                  <a:pt x="20464" y="17599"/>
                  <a:pt x="20300" y="17550"/>
                  <a:pt x="20127" y="17550"/>
                </a:cubicBezTo>
                <a:cubicBezTo>
                  <a:pt x="19314" y="17550"/>
                  <a:pt x="18655" y="18457"/>
                  <a:pt x="18655" y="19575"/>
                </a:cubicBezTo>
                <a:cubicBezTo>
                  <a:pt x="18655" y="19813"/>
                  <a:pt x="18690" y="20038"/>
                  <a:pt x="18745" y="20250"/>
                </a:cubicBezTo>
                <a:lnTo>
                  <a:pt x="2855" y="20250"/>
                </a:lnTo>
                <a:cubicBezTo>
                  <a:pt x="2910" y="20038"/>
                  <a:pt x="2945" y="19813"/>
                  <a:pt x="2945" y="19575"/>
                </a:cubicBezTo>
                <a:cubicBezTo>
                  <a:pt x="2945" y="18457"/>
                  <a:pt x="2286" y="17550"/>
                  <a:pt x="1473" y="17550"/>
                </a:cubicBezTo>
                <a:cubicBezTo>
                  <a:pt x="1300" y="17550"/>
                  <a:pt x="1136" y="17599"/>
                  <a:pt x="982" y="17674"/>
                </a:cubicBezTo>
                <a:lnTo>
                  <a:pt x="982" y="9326"/>
                </a:lnTo>
                <a:cubicBezTo>
                  <a:pt x="1136" y="9402"/>
                  <a:pt x="1300" y="9450"/>
                  <a:pt x="1473" y="9450"/>
                </a:cubicBezTo>
                <a:cubicBezTo>
                  <a:pt x="2286" y="9450"/>
                  <a:pt x="2945" y="8544"/>
                  <a:pt x="2945" y="7425"/>
                </a:cubicBezTo>
                <a:cubicBezTo>
                  <a:pt x="2945" y="7187"/>
                  <a:pt x="2910" y="6962"/>
                  <a:pt x="2855" y="6750"/>
                </a:cubicBezTo>
                <a:lnTo>
                  <a:pt x="18745" y="6750"/>
                </a:lnTo>
                <a:cubicBezTo>
                  <a:pt x="18690" y="6962"/>
                  <a:pt x="18655" y="7187"/>
                  <a:pt x="18655" y="7425"/>
                </a:cubicBezTo>
                <a:cubicBezTo>
                  <a:pt x="18655" y="8544"/>
                  <a:pt x="19314" y="9450"/>
                  <a:pt x="20127" y="9450"/>
                </a:cubicBezTo>
                <a:cubicBezTo>
                  <a:pt x="20300" y="9450"/>
                  <a:pt x="20464" y="9402"/>
                  <a:pt x="20618" y="9326"/>
                </a:cubicBezTo>
                <a:cubicBezTo>
                  <a:pt x="20618" y="9326"/>
                  <a:pt x="20618" y="17674"/>
                  <a:pt x="20618" y="17674"/>
                </a:cubicBezTo>
                <a:close/>
                <a:moveTo>
                  <a:pt x="20127" y="20250"/>
                </a:moveTo>
                <a:cubicBezTo>
                  <a:pt x="19856" y="20250"/>
                  <a:pt x="19636" y="19948"/>
                  <a:pt x="19636" y="19575"/>
                </a:cubicBezTo>
                <a:cubicBezTo>
                  <a:pt x="19636" y="19203"/>
                  <a:pt x="19856" y="18900"/>
                  <a:pt x="20127" y="18900"/>
                </a:cubicBezTo>
                <a:cubicBezTo>
                  <a:pt x="20399" y="18900"/>
                  <a:pt x="20618" y="19203"/>
                  <a:pt x="20618" y="19575"/>
                </a:cubicBezTo>
                <a:cubicBezTo>
                  <a:pt x="20618" y="19948"/>
                  <a:pt x="20399" y="20250"/>
                  <a:pt x="20127" y="20250"/>
                </a:cubicBezTo>
                <a:moveTo>
                  <a:pt x="1473" y="20250"/>
                </a:moveTo>
                <a:cubicBezTo>
                  <a:pt x="1201" y="20250"/>
                  <a:pt x="982" y="19948"/>
                  <a:pt x="982" y="19575"/>
                </a:cubicBezTo>
                <a:cubicBezTo>
                  <a:pt x="982" y="19203"/>
                  <a:pt x="1201" y="18900"/>
                  <a:pt x="1473" y="18900"/>
                </a:cubicBezTo>
                <a:cubicBezTo>
                  <a:pt x="1744" y="18900"/>
                  <a:pt x="1964" y="19203"/>
                  <a:pt x="1964" y="19575"/>
                </a:cubicBezTo>
                <a:cubicBezTo>
                  <a:pt x="1964" y="19948"/>
                  <a:pt x="1744" y="20250"/>
                  <a:pt x="1473" y="20250"/>
                </a:cubicBezTo>
                <a:moveTo>
                  <a:pt x="1473" y="6750"/>
                </a:moveTo>
                <a:cubicBezTo>
                  <a:pt x="1744" y="6750"/>
                  <a:pt x="1964" y="7052"/>
                  <a:pt x="1964" y="7425"/>
                </a:cubicBezTo>
                <a:cubicBezTo>
                  <a:pt x="1964" y="7798"/>
                  <a:pt x="1744" y="8100"/>
                  <a:pt x="1473" y="8100"/>
                </a:cubicBezTo>
                <a:cubicBezTo>
                  <a:pt x="1201" y="8100"/>
                  <a:pt x="982" y="7798"/>
                  <a:pt x="982" y="7425"/>
                </a:cubicBezTo>
                <a:cubicBezTo>
                  <a:pt x="982" y="7052"/>
                  <a:pt x="1201" y="6750"/>
                  <a:pt x="1473" y="6750"/>
                </a:cubicBezTo>
                <a:moveTo>
                  <a:pt x="20618" y="5400"/>
                </a:moveTo>
                <a:lnTo>
                  <a:pt x="982" y="5400"/>
                </a:lnTo>
                <a:cubicBezTo>
                  <a:pt x="440" y="5400"/>
                  <a:pt x="0" y="6004"/>
                  <a:pt x="0" y="6750"/>
                </a:cubicBez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6750"/>
                </a:lnTo>
                <a:cubicBezTo>
                  <a:pt x="21600" y="6004"/>
                  <a:pt x="21160" y="5400"/>
                  <a:pt x="20618" y="5400"/>
                </a:cubicBezTo>
                <a:moveTo>
                  <a:pt x="2455" y="4050"/>
                </a:moveTo>
                <a:lnTo>
                  <a:pt x="19145" y="4050"/>
                </a:lnTo>
                <a:cubicBezTo>
                  <a:pt x="19417" y="4050"/>
                  <a:pt x="19636" y="3748"/>
                  <a:pt x="19636" y="3376"/>
                </a:cubicBezTo>
                <a:cubicBezTo>
                  <a:pt x="19636" y="3002"/>
                  <a:pt x="19417" y="2700"/>
                  <a:pt x="19145" y="2700"/>
                </a:cubicBezTo>
                <a:lnTo>
                  <a:pt x="2455" y="2700"/>
                </a:lnTo>
                <a:cubicBezTo>
                  <a:pt x="2183" y="2700"/>
                  <a:pt x="1964" y="3002"/>
                  <a:pt x="1964" y="3376"/>
                </a:cubicBezTo>
                <a:cubicBezTo>
                  <a:pt x="1964" y="3748"/>
                  <a:pt x="2183" y="4050"/>
                  <a:pt x="2455" y="4050"/>
                </a:cubicBezTo>
                <a:moveTo>
                  <a:pt x="4418" y="1350"/>
                </a:moveTo>
                <a:lnTo>
                  <a:pt x="17182" y="1350"/>
                </a:lnTo>
                <a:cubicBezTo>
                  <a:pt x="17453" y="1350"/>
                  <a:pt x="17673" y="1048"/>
                  <a:pt x="17673" y="675"/>
                </a:cubicBezTo>
                <a:cubicBezTo>
                  <a:pt x="17673" y="302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302"/>
                  <a:pt x="3927" y="675"/>
                </a:cubicBezTo>
                <a:cubicBezTo>
                  <a:pt x="3927" y="1048"/>
                  <a:pt x="4147" y="1350"/>
                  <a:pt x="4418" y="1350"/>
                </a:cubicBezTo>
                <a:moveTo>
                  <a:pt x="5400" y="8100"/>
                </a:moveTo>
                <a:lnTo>
                  <a:pt x="4418" y="8100"/>
                </a:lnTo>
                <a:cubicBezTo>
                  <a:pt x="4147" y="8100"/>
                  <a:pt x="3927" y="8403"/>
                  <a:pt x="3927" y="8775"/>
                </a:cubicBezTo>
                <a:cubicBezTo>
                  <a:pt x="3927" y="9148"/>
                  <a:pt x="4147" y="9450"/>
                  <a:pt x="4418" y="9450"/>
                </a:cubicBezTo>
                <a:lnTo>
                  <a:pt x="5400" y="9450"/>
                </a:lnTo>
                <a:cubicBezTo>
                  <a:pt x="5671" y="9450"/>
                  <a:pt x="5891" y="9148"/>
                  <a:pt x="5891" y="8775"/>
                </a:cubicBezTo>
                <a:cubicBezTo>
                  <a:pt x="5891" y="8403"/>
                  <a:pt x="5671" y="8100"/>
                  <a:pt x="5400" y="81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3" name="Shape 2800"/>
          <p:cNvSpPr/>
          <p:nvPr/>
        </p:nvSpPr>
        <p:spPr>
          <a:xfrm>
            <a:off x="871311" y="2387859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208" y="15258"/>
                </a:moveTo>
                <a:cubicBezTo>
                  <a:pt x="10138" y="15500"/>
                  <a:pt x="10044" y="15701"/>
                  <a:pt x="9923" y="15861"/>
                </a:cubicBezTo>
                <a:cubicBezTo>
                  <a:pt x="9802" y="16022"/>
                  <a:pt x="9660" y="16144"/>
                  <a:pt x="9499" y="16228"/>
                </a:cubicBezTo>
                <a:cubicBezTo>
                  <a:pt x="9362" y="16300"/>
                  <a:pt x="9243" y="16340"/>
                  <a:pt x="9097" y="16360"/>
                </a:cubicBezTo>
                <a:lnTo>
                  <a:pt x="9097" y="16971"/>
                </a:lnTo>
                <a:lnTo>
                  <a:pt x="8606" y="16971"/>
                </a:lnTo>
                <a:lnTo>
                  <a:pt x="8606" y="16361"/>
                </a:lnTo>
                <a:cubicBezTo>
                  <a:pt x="8446" y="16345"/>
                  <a:pt x="8316" y="16304"/>
                  <a:pt x="8171" y="16224"/>
                </a:cubicBezTo>
                <a:cubicBezTo>
                  <a:pt x="8001" y="16130"/>
                  <a:pt x="7856" y="15998"/>
                  <a:pt x="7736" y="15826"/>
                </a:cubicBezTo>
                <a:cubicBezTo>
                  <a:pt x="7615" y="15655"/>
                  <a:pt x="7522" y="15443"/>
                  <a:pt x="7456" y="15193"/>
                </a:cubicBezTo>
                <a:cubicBezTo>
                  <a:pt x="7390" y="14942"/>
                  <a:pt x="7359" y="14654"/>
                  <a:pt x="7363" y="14327"/>
                </a:cubicBezTo>
                <a:lnTo>
                  <a:pt x="8007" y="14327"/>
                </a:lnTo>
                <a:cubicBezTo>
                  <a:pt x="8003" y="14712"/>
                  <a:pt x="8058" y="15015"/>
                  <a:pt x="8171" y="15236"/>
                </a:cubicBezTo>
                <a:cubicBezTo>
                  <a:pt x="8270" y="15431"/>
                  <a:pt x="8403" y="15530"/>
                  <a:pt x="8606" y="15563"/>
                </a:cubicBezTo>
                <a:lnTo>
                  <a:pt x="8606" y="13432"/>
                </a:lnTo>
                <a:cubicBezTo>
                  <a:pt x="8492" y="13376"/>
                  <a:pt x="8395" y="13313"/>
                  <a:pt x="8270" y="13239"/>
                </a:cubicBezTo>
                <a:cubicBezTo>
                  <a:pt x="8118" y="13149"/>
                  <a:pt x="7980" y="13033"/>
                  <a:pt x="7857" y="12890"/>
                </a:cubicBezTo>
                <a:cubicBezTo>
                  <a:pt x="7735" y="12746"/>
                  <a:pt x="7636" y="12568"/>
                  <a:pt x="7561" y="12352"/>
                </a:cubicBezTo>
                <a:cubicBezTo>
                  <a:pt x="7485" y="12136"/>
                  <a:pt x="7448" y="11868"/>
                  <a:pt x="7448" y="11548"/>
                </a:cubicBezTo>
                <a:cubicBezTo>
                  <a:pt x="7448" y="11268"/>
                  <a:pt x="7483" y="11023"/>
                  <a:pt x="7553" y="10809"/>
                </a:cubicBezTo>
                <a:cubicBezTo>
                  <a:pt x="7622" y="10596"/>
                  <a:pt x="7716" y="10419"/>
                  <a:pt x="7835" y="10276"/>
                </a:cubicBezTo>
                <a:cubicBezTo>
                  <a:pt x="7954" y="10134"/>
                  <a:pt x="8090" y="10024"/>
                  <a:pt x="8244" y="9948"/>
                </a:cubicBezTo>
                <a:cubicBezTo>
                  <a:pt x="8373" y="9885"/>
                  <a:pt x="8479" y="9855"/>
                  <a:pt x="8606" y="9844"/>
                </a:cubicBezTo>
                <a:lnTo>
                  <a:pt x="8606" y="9257"/>
                </a:lnTo>
                <a:lnTo>
                  <a:pt x="9097" y="9257"/>
                </a:lnTo>
                <a:lnTo>
                  <a:pt x="9097" y="9844"/>
                </a:lnTo>
                <a:cubicBezTo>
                  <a:pt x="9224" y="9853"/>
                  <a:pt x="9328" y="9881"/>
                  <a:pt x="9453" y="9939"/>
                </a:cubicBezTo>
                <a:cubicBezTo>
                  <a:pt x="9605" y="10009"/>
                  <a:pt x="9735" y="10114"/>
                  <a:pt x="9847" y="10255"/>
                </a:cubicBezTo>
                <a:cubicBezTo>
                  <a:pt x="9957" y="10394"/>
                  <a:pt x="10046" y="10572"/>
                  <a:pt x="10112" y="10788"/>
                </a:cubicBezTo>
                <a:cubicBezTo>
                  <a:pt x="10178" y="11003"/>
                  <a:pt x="10211" y="11254"/>
                  <a:pt x="10211" y="11540"/>
                </a:cubicBezTo>
                <a:lnTo>
                  <a:pt x="9567" y="11540"/>
                </a:lnTo>
                <a:cubicBezTo>
                  <a:pt x="9559" y="11242"/>
                  <a:pt x="9509" y="11015"/>
                  <a:pt x="9417" y="10857"/>
                </a:cubicBezTo>
                <a:cubicBezTo>
                  <a:pt x="9339" y="10725"/>
                  <a:pt x="9243" y="10661"/>
                  <a:pt x="9097" y="10640"/>
                </a:cubicBezTo>
                <a:lnTo>
                  <a:pt x="9097" y="12504"/>
                </a:lnTo>
                <a:cubicBezTo>
                  <a:pt x="9226" y="12565"/>
                  <a:pt x="9336" y="12633"/>
                  <a:pt x="9471" y="12710"/>
                </a:cubicBezTo>
                <a:cubicBezTo>
                  <a:pt x="9633" y="12804"/>
                  <a:pt x="9776" y="12923"/>
                  <a:pt x="9900" y="13069"/>
                </a:cubicBezTo>
                <a:cubicBezTo>
                  <a:pt x="10024" y="13215"/>
                  <a:pt x="10124" y="13395"/>
                  <a:pt x="10200" y="13610"/>
                </a:cubicBezTo>
                <a:cubicBezTo>
                  <a:pt x="10275" y="13827"/>
                  <a:pt x="10312" y="14091"/>
                  <a:pt x="10312" y="14407"/>
                </a:cubicBezTo>
                <a:cubicBezTo>
                  <a:pt x="10312" y="14732"/>
                  <a:pt x="10278" y="15016"/>
                  <a:pt x="10208" y="15258"/>
                </a:cubicBezTo>
                <a:moveTo>
                  <a:pt x="8836" y="7714"/>
                </a:moveTo>
                <a:cubicBezTo>
                  <a:pt x="6938" y="7714"/>
                  <a:pt x="5400" y="10132"/>
                  <a:pt x="5400" y="13114"/>
                </a:cubicBezTo>
                <a:cubicBezTo>
                  <a:pt x="5400" y="16096"/>
                  <a:pt x="6938" y="18514"/>
                  <a:pt x="8836" y="18514"/>
                </a:cubicBezTo>
                <a:cubicBezTo>
                  <a:pt x="10734" y="18514"/>
                  <a:pt x="12273" y="16096"/>
                  <a:pt x="12273" y="13114"/>
                </a:cubicBezTo>
                <a:cubicBezTo>
                  <a:pt x="12273" y="10132"/>
                  <a:pt x="10734" y="7714"/>
                  <a:pt x="8836" y="7714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690"/>
                  <a:pt x="3927" y="1543"/>
                </a:cubicBezTo>
                <a:lnTo>
                  <a:pt x="3927" y="2314"/>
                </a:lnTo>
                <a:cubicBezTo>
                  <a:pt x="3927" y="2740"/>
                  <a:pt x="4147" y="3086"/>
                  <a:pt x="4418" y="3086"/>
                </a:cubicBezTo>
                <a:cubicBezTo>
                  <a:pt x="4689" y="3086"/>
                  <a:pt x="4909" y="2740"/>
                  <a:pt x="4909" y="2314"/>
                </a:cubicBezTo>
                <a:lnTo>
                  <a:pt x="4909" y="1543"/>
                </a:lnTo>
                <a:lnTo>
                  <a:pt x="20618" y="1543"/>
                </a:lnTo>
                <a:lnTo>
                  <a:pt x="20618" y="15429"/>
                </a:lnTo>
                <a:lnTo>
                  <a:pt x="19145" y="15429"/>
                </a:lnTo>
                <a:cubicBezTo>
                  <a:pt x="18874" y="15429"/>
                  <a:pt x="18655" y="15774"/>
                  <a:pt x="18655" y="16200"/>
                </a:cubicBezTo>
                <a:cubicBezTo>
                  <a:pt x="18655" y="16626"/>
                  <a:pt x="18874" y="16971"/>
                  <a:pt x="19145" y="16971"/>
                </a:cubicBezTo>
                <a:lnTo>
                  <a:pt x="20618" y="16971"/>
                </a:lnTo>
                <a:cubicBezTo>
                  <a:pt x="21160" y="16971"/>
                  <a:pt x="21600" y="16280"/>
                  <a:pt x="21600" y="15429"/>
                </a:cubicBezTo>
                <a:lnTo>
                  <a:pt x="21600" y="1543"/>
                </a:lnTo>
                <a:cubicBezTo>
                  <a:pt x="21600" y="690"/>
                  <a:pt x="21160" y="0"/>
                  <a:pt x="20618" y="0"/>
                </a:cubicBezTo>
                <a:moveTo>
                  <a:pt x="9451" y="13856"/>
                </a:moveTo>
                <a:cubicBezTo>
                  <a:pt x="9385" y="13780"/>
                  <a:pt x="9310" y="13718"/>
                  <a:pt x="9228" y="13671"/>
                </a:cubicBezTo>
                <a:cubicBezTo>
                  <a:pt x="9175" y="13642"/>
                  <a:pt x="9137" y="13616"/>
                  <a:pt x="9097" y="13590"/>
                </a:cubicBezTo>
                <a:lnTo>
                  <a:pt x="9097" y="15560"/>
                </a:lnTo>
                <a:cubicBezTo>
                  <a:pt x="9250" y="15523"/>
                  <a:pt x="9363" y="15447"/>
                  <a:pt x="9473" y="15311"/>
                </a:cubicBezTo>
                <a:cubicBezTo>
                  <a:pt x="9604" y="15151"/>
                  <a:pt x="9668" y="14896"/>
                  <a:pt x="9668" y="14545"/>
                </a:cubicBezTo>
                <a:cubicBezTo>
                  <a:pt x="9668" y="14383"/>
                  <a:pt x="9649" y="14246"/>
                  <a:pt x="9609" y="14135"/>
                </a:cubicBezTo>
                <a:cubicBezTo>
                  <a:pt x="9570" y="14024"/>
                  <a:pt x="9517" y="13931"/>
                  <a:pt x="9451" y="13856"/>
                </a:cubicBezTo>
                <a:moveTo>
                  <a:pt x="13255" y="16971"/>
                </a:moveTo>
                <a:cubicBezTo>
                  <a:pt x="12983" y="16971"/>
                  <a:pt x="12764" y="17316"/>
                  <a:pt x="12764" y="17743"/>
                </a:cubicBezTo>
                <a:cubicBezTo>
                  <a:pt x="12764" y="18169"/>
                  <a:pt x="12983" y="18514"/>
                  <a:pt x="13255" y="18514"/>
                </a:cubicBezTo>
                <a:cubicBezTo>
                  <a:pt x="13525" y="18514"/>
                  <a:pt x="13745" y="18169"/>
                  <a:pt x="13745" y="17743"/>
                </a:cubicBezTo>
                <a:cubicBezTo>
                  <a:pt x="13745" y="17316"/>
                  <a:pt x="13525" y="16971"/>
                  <a:pt x="13255" y="16971"/>
                </a:cubicBezTo>
                <a:moveTo>
                  <a:pt x="16200" y="7714"/>
                </a:moveTo>
                <a:cubicBezTo>
                  <a:pt x="15928" y="7714"/>
                  <a:pt x="15709" y="7369"/>
                  <a:pt x="15709" y="6943"/>
                </a:cubicBezTo>
                <a:cubicBezTo>
                  <a:pt x="15709" y="6516"/>
                  <a:pt x="15928" y="6171"/>
                  <a:pt x="16200" y="6171"/>
                </a:cubicBezTo>
                <a:cubicBezTo>
                  <a:pt x="16471" y="6171"/>
                  <a:pt x="16691" y="6516"/>
                  <a:pt x="16691" y="6943"/>
                </a:cubicBezTo>
                <a:cubicBezTo>
                  <a:pt x="16691" y="7369"/>
                  <a:pt x="16471" y="7714"/>
                  <a:pt x="16200" y="7714"/>
                </a:cubicBezTo>
                <a:moveTo>
                  <a:pt x="16691" y="17113"/>
                </a:moveTo>
                <a:cubicBezTo>
                  <a:pt x="16537" y="17027"/>
                  <a:pt x="16373" y="16971"/>
                  <a:pt x="16200" y="16971"/>
                </a:cubicBezTo>
                <a:cubicBezTo>
                  <a:pt x="15386" y="16971"/>
                  <a:pt x="14727" y="18008"/>
                  <a:pt x="14727" y="19286"/>
                </a:cubicBezTo>
                <a:cubicBezTo>
                  <a:pt x="14727" y="19557"/>
                  <a:pt x="14762" y="19814"/>
                  <a:pt x="14817" y="20057"/>
                </a:cubicBezTo>
                <a:lnTo>
                  <a:pt x="2855" y="20057"/>
                </a:lnTo>
                <a:cubicBezTo>
                  <a:pt x="2910" y="19814"/>
                  <a:pt x="2945" y="19557"/>
                  <a:pt x="2945" y="19286"/>
                </a:cubicBezTo>
                <a:cubicBezTo>
                  <a:pt x="2945" y="18008"/>
                  <a:pt x="2286" y="16971"/>
                  <a:pt x="1473" y="16971"/>
                </a:cubicBezTo>
                <a:cubicBezTo>
                  <a:pt x="1299" y="16971"/>
                  <a:pt x="1136" y="17027"/>
                  <a:pt x="982" y="17113"/>
                </a:cubicBezTo>
                <a:lnTo>
                  <a:pt x="982" y="9115"/>
                </a:lnTo>
                <a:cubicBezTo>
                  <a:pt x="1136" y="9202"/>
                  <a:pt x="1299" y="9257"/>
                  <a:pt x="1473" y="9257"/>
                </a:cubicBezTo>
                <a:cubicBezTo>
                  <a:pt x="2286" y="9257"/>
                  <a:pt x="2945" y="8221"/>
                  <a:pt x="2945" y="6943"/>
                </a:cubicBezTo>
                <a:cubicBezTo>
                  <a:pt x="2945" y="6671"/>
                  <a:pt x="2910" y="6414"/>
                  <a:pt x="2855" y="6171"/>
                </a:cubicBezTo>
                <a:lnTo>
                  <a:pt x="14817" y="6171"/>
                </a:lnTo>
                <a:cubicBezTo>
                  <a:pt x="14762" y="6414"/>
                  <a:pt x="14727" y="6671"/>
                  <a:pt x="14727" y="6943"/>
                </a:cubicBezTo>
                <a:cubicBezTo>
                  <a:pt x="14727" y="8221"/>
                  <a:pt x="15386" y="9257"/>
                  <a:pt x="16200" y="9257"/>
                </a:cubicBezTo>
                <a:cubicBezTo>
                  <a:pt x="16373" y="9257"/>
                  <a:pt x="16537" y="9202"/>
                  <a:pt x="16691" y="9115"/>
                </a:cubicBezTo>
                <a:cubicBezTo>
                  <a:pt x="16691" y="9115"/>
                  <a:pt x="16691" y="17113"/>
                  <a:pt x="16691" y="17113"/>
                </a:cubicBezTo>
                <a:close/>
                <a:moveTo>
                  <a:pt x="16200" y="20057"/>
                </a:moveTo>
                <a:cubicBezTo>
                  <a:pt x="15928" y="20057"/>
                  <a:pt x="15709" y="19712"/>
                  <a:pt x="15709" y="19286"/>
                </a:cubicBezTo>
                <a:cubicBezTo>
                  <a:pt x="15709" y="18859"/>
                  <a:pt x="15928" y="18514"/>
                  <a:pt x="16200" y="18514"/>
                </a:cubicBezTo>
                <a:cubicBezTo>
                  <a:pt x="16471" y="18514"/>
                  <a:pt x="16691" y="18859"/>
                  <a:pt x="16691" y="19286"/>
                </a:cubicBezTo>
                <a:cubicBezTo>
                  <a:pt x="16691" y="19712"/>
                  <a:pt x="16471" y="20057"/>
                  <a:pt x="16200" y="20057"/>
                </a:cubicBezTo>
                <a:moveTo>
                  <a:pt x="1473" y="20057"/>
                </a:moveTo>
                <a:cubicBezTo>
                  <a:pt x="1201" y="20057"/>
                  <a:pt x="982" y="19712"/>
                  <a:pt x="982" y="19286"/>
                </a:cubicBezTo>
                <a:cubicBezTo>
                  <a:pt x="982" y="18859"/>
                  <a:pt x="1201" y="18514"/>
                  <a:pt x="1473" y="18514"/>
                </a:cubicBezTo>
                <a:cubicBezTo>
                  <a:pt x="1744" y="18514"/>
                  <a:pt x="1964" y="18859"/>
                  <a:pt x="1964" y="19286"/>
                </a:cubicBezTo>
                <a:cubicBezTo>
                  <a:pt x="1964" y="19712"/>
                  <a:pt x="1744" y="20057"/>
                  <a:pt x="1473" y="20057"/>
                </a:cubicBezTo>
                <a:moveTo>
                  <a:pt x="1473" y="6171"/>
                </a:moveTo>
                <a:cubicBezTo>
                  <a:pt x="1744" y="6171"/>
                  <a:pt x="1964" y="6516"/>
                  <a:pt x="1964" y="6943"/>
                </a:cubicBezTo>
                <a:cubicBezTo>
                  <a:pt x="1964" y="7369"/>
                  <a:pt x="1744" y="7714"/>
                  <a:pt x="1473" y="7714"/>
                </a:cubicBezTo>
                <a:cubicBezTo>
                  <a:pt x="1201" y="7714"/>
                  <a:pt x="982" y="7369"/>
                  <a:pt x="982" y="6943"/>
                </a:cubicBezTo>
                <a:cubicBezTo>
                  <a:pt x="982" y="6516"/>
                  <a:pt x="1201" y="6171"/>
                  <a:pt x="1473" y="6171"/>
                </a:cubicBezTo>
                <a:moveTo>
                  <a:pt x="16691" y="4629"/>
                </a:moveTo>
                <a:lnTo>
                  <a:pt x="982" y="4629"/>
                </a:lnTo>
                <a:cubicBezTo>
                  <a:pt x="439" y="4629"/>
                  <a:pt x="0" y="5319"/>
                  <a:pt x="0" y="6171"/>
                </a:cubicBezTo>
                <a:lnTo>
                  <a:pt x="0" y="20057"/>
                </a:lnTo>
                <a:cubicBezTo>
                  <a:pt x="0" y="20909"/>
                  <a:pt x="439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0909"/>
                  <a:pt x="17673" y="20057"/>
                </a:cubicBezTo>
                <a:lnTo>
                  <a:pt x="17673" y="6171"/>
                </a:lnTo>
                <a:cubicBezTo>
                  <a:pt x="17673" y="5319"/>
                  <a:pt x="17233" y="4629"/>
                  <a:pt x="16691" y="4629"/>
                </a:cubicBezTo>
                <a:moveTo>
                  <a:pt x="8092" y="11478"/>
                </a:moveTo>
                <a:cubicBezTo>
                  <a:pt x="8092" y="11618"/>
                  <a:pt x="8111" y="11738"/>
                  <a:pt x="8149" y="11836"/>
                </a:cubicBezTo>
                <a:cubicBezTo>
                  <a:pt x="8186" y="11936"/>
                  <a:pt x="8234" y="12020"/>
                  <a:pt x="8293" y="12090"/>
                </a:cubicBezTo>
                <a:cubicBezTo>
                  <a:pt x="8351" y="12160"/>
                  <a:pt x="8419" y="12217"/>
                  <a:pt x="8496" y="12260"/>
                </a:cubicBezTo>
                <a:cubicBezTo>
                  <a:pt x="8542" y="12286"/>
                  <a:pt x="8573" y="12310"/>
                  <a:pt x="8606" y="12330"/>
                </a:cubicBezTo>
                <a:lnTo>
                  <a:pt x="8606" y="10637"/>
                </a:lnTo>
                <a:cubicBezTo>
                  <a:pt x="8457" y="10653"/>
                  <a:pt x="8353" y="10708"/>
                  <a:pt x="8258" y="10818"/>
                </a:cubicBezTo>
                <a:cubicBezTo>
                  <a:pt x="8147" y="10949"/>
                  <a:pt x="8092" y="11170"/>
                  <a:pt x="8092" y="11478"/>
                </a:cubicBezTo>
                <a:moveTo>
                  <a:pt x="4418" y="7714"/>
                </a:moveTo>
                <a:cubicBezTo>
                  <a:pt x="4147" y="7714"/>
                  <a:pt x="3927" y="8060"/>
                  <a:pt x="3927" y="8486"/>
                </a:cubicBezTo>
                <a:cubicBezTo>
                  <a:pt x="3927" y="8912"/>
                  <a:pt x="4147" y="9257"/>
                  <a:pt x="4418" y="9257"/>
                </a:cubicBezTo>
                <a:cubicBezTo>
                  <a:pt x="4689" y="9257"/>
                  <a:pt x="4909" y="8912"/>
                  <a:pt x="4909" y="8486"/>
                </a:cubicBezTo>
                <a:cubicBezTo>
                  <a:pt x="4909" y="8060"/>
                  <a:pt x="4689" y="7714"/>
                  <a:pt x="4418" y="771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4" name="Shape 2801"/>
          <p:cNvSpPr/>
          <p:nvPr/>
        </p:nvSpPr>
        <p:spPr>
          <a:xfrm>
            <a:off x="1404572" y="2400555"/>
            <a:ext cx="279328" cy="1523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858" y="9506"/>
                </a:moveTo>
                <a:lnTo>
                  <a:pt x="11671" y="10299"/>
                </a:lnTo>
                <a:lnTo>
                  <a:pt x="9907" y="10299"/>
                </a:lnTo>
                <a:cubicBezTo>
                  <a:pt x="9902" y="10340"/>
                  <a:pt x="9900" y="10398"/>
                  <a:pt x="9900" y="10472"/>
                </a:cubicBezTo>
                <a:lnTo>
                  <a:pt x="9900" y="10757"/>
                </a:lnTo>
                <a:cubicBezTo>
                  <a:pt x="9900" y="10972"/>
                  <a:pt x="9902" y="11100"/>
                  <a:pt x="9907" y="11141"/>
                </a:cubicBezTo>
                <a:lnTo>
                  <a:pt x="11570" y="11141"/>
                </a:lnTo>
                <a:lnTo>
                  <a:pt x="11390" y="11921"/>
                </a:lnTo>
                <a:lnTo>
                  <a:pt x="9943" y="11921"/>
                </a:lnTo>
                <a:cubicBezTo>
                  <a:pt x="10001" y="12589"/>
                  <a:pt x="10123" y="13114"/>
                  <a:pt x="10311" y="13494"/>
                </a:cubicBezTo>
                <a:cubicBezTo>
                  <a:pt x="10527" y="13964"/>
                  <a:pt x="10819" y="14199"/>
                  <a:pt x="11189" y="14199"/>
                </a:cubicBezTo>
                <a:cubicBezTo>
                  <a:pt x="11429" y="14199"/>
                  <a:pt x="11628" y="14134"/>
                  <a:pt x="11786" y="14001"/>
                </a:cubicBezTo>
                <a:cubicBezTo>
                  <a:pt x="11930" y="13878"/>
                  <a:pt x="12093" y="13671"/>
                  <a:pt x="12276" y="13382"/>
                </a:cubicBezTo>
                <a:lnTo>
                  <a:pt x="12276" y="14756"/>
                </a:lnTo>
                <a:cubicBezTo>
                  <a:pt x="11949" y="15119"/>
                  <a:pt x="11587" y="15301"/>
                  <a:pt x="11189" y="15301"/>
                </a:cubicBezTo>
                <a:cubicBezTo>
                  <a:pt x="10546" y="15301"/>
                  <a:pt x="10044" y="14963"/>
                  <a:pt x="9683" y="14287"/>
                </a:cubicBezTo>
                <a:cubicBezTo>
                  <a:pt x="9372" y="13700"/>
                  <a:pt x="9177" y="12912"/>
                  <a:pt x="9100" y="11921"/>
                </a:cubicBezTo>
                <a:lnTo>
                  <a:pt x="8546" y="11921"/>
                </a:lnTo>
                <a:lnTo>
                  <a:pt x="8740" y="11141"/>
                </a:lnTo>
                <a:lnTo>
                  <a:pt x="9065" y="11141"/>
                </a:lnTo>
                <a:cubicBezTo>
                  <a:pt x="9060" y="11083"/>
                  <a:pt x="9056" y="11022"/>
                  <a:pt x="9054" y="10955"/>
                </a:cubicBezTo>
                <a:cubicBezTo>
                  <a:pt x="9051" y="10889"/>
                  <a:pt x="9050" y="10819"/>
                  <a:pt x="9050" y="10744"/>
                </a:cubicBezTo>
                <a:cubicBezTo>
                  <a:pt x="9050" y="10687"/>
                  <a:pt x="9051" y="10620"/>
                  <a:pt x="9054" y="10547"/>
                </a:cubicBezTo>
                <a:cubicBezTo>
                  <a:pt x="9056" y="10472"/>
                  <a:pt x="9060" y="10389"/>
                  <a:pt x="9065" y="10299"/>
                </a:cubicBezTo>
                <a:lnTo>
                  <a:pt x="8546" y="10299"/>
                </a:lnTo>
                <a:lnTo>
                  <a:pt x="8734" y="9506"/>
                </a:lnTo>
                <a:lnTo>
                  <a:pt x="9115" y="9506"/>
                </a:lnTo>
                <a:cubicBezTo>
                  <a:pt x="9235" y="8557"/>
                  <a:pt x="9453" y="7806"/>
                  <a:pt x="9770" y="7253"/>
                </a:cubicBezTo>
                <a:cubicBezTo>
                  <a:pt x="10140" y="6617"/>
                  <a:pt x="10612" y="6299"/>
                  <a:pt x="11189" y="6299"/>
                </a:cubicBezTo>
                <a:cubicBezTo>
                  <a:pt x="11606" y="6299"/>
                  <a:pt x="12034" y="6555"/>
                  <a:pt x="12470" y="7066"/>
                </a:cubicBezTo>
                <a:lnTo>
                  <a:pt x="12139" y="8193"/>
                </a:lnTo>
                <a:cubicBezTo>
                  <a:pt x="11832" y="7666"/>
                  <a:pt x="11496" y="7401"/>
                  <a:pt x="11131" y="7401"/>
                </a:cubicBezTo>
                <a:cubicBezTo>
                  <a:pt x="10809" y="7401"/>
                  <a:pt x="10541" y="7620"/>
                  <a:pt x="10325" y="8058"/>
                </a:cubicBezTo>
                <a:cubicBezTo>
                  <a:pt x="10142" y="8445"/>
                  <a:pt x="10020" y="8929"/>
                  <a:pt x="9957" y="9506"/>
                </a:cubicBezTo>
                <a:cubicBezTo>
                  <a:pt x="9957" y="9506"/>
                  <a:pt x="11858" y="9506"/>
                  <a:pt x="11858" y="9506"/>
                </a:cubicBezTo>
                <a:close/>
                <a:moveTo>
                  <a:pt x="10800" y="3601"/>
                </a:moveTo>
                <a:cubicBezTo>
                  <a:pt x="8631" y="3601"/>
                  <a:pt x="6873" y="6824"/>
                  <a:pt x="6873" y="10799"/>
                </a:cubicBezTo>
                <a:cubicBezTo>
                  <a:pt x="6873" y="14777"/>
                  <a:pt x="8631" y="18000"/>
                  <a:pt x="10800" y="18000"/>
                </a:cubicBezTo>
                <a:cubicBezTo>
                  <a:pt x="12969" y="18000"/>
                  <a:pt x="14727" y="14777"/>
                  <a:pt x="14727" y="10799"/>
                </a:cubicBezTo>
                <a:cubicBezTo>
                  <a:pt x="14727" y="6824"/>
                  <a:pt x="12969" y="3601"/>
                  <a:pt x="10800" y="3601"/>
                </a:cubicBezTo>
                <a:moveTo>
                  <a:pt x="5400" y="3601"/>
                </a:moveTo>
                <a:lnTo>
                  <a:pt x="4418" y="3601"/>
                </a:lnTo>
                <a:cubicBezTo>
                  <a:pt x="4147" y="3601"/>
                  <a:pt x="3927" y="4003"/>
                  <a:pt x="3927" y="4501"/>
                </a:cubicBezTo>
                <a:cubicBezTo>
                  <a:pt x="3927" y="4998"/>
                  <a:pt x="4147" y="5401"/>
                  <a:pt x="4418" y="5401"/>
                </a:cubicBezTo>
                <a:lnTo>
                  <a:pt x="5400" y="5401"/>
                </a:lnTo>
                <a:cubicBezTo>
                  <a:pt x="5671" y="5401"/>
                  <a:pt x="5891" y="4998"/>
                  <a:pt x="5891" y="4501"/>
                </a:cubicBezTo>
                <a:cubicBezTo>
                  <a:pt x="5891" y="4003"/>
                  <a:pt x="5671" y="3601"/>
                  <a:pt x="5400" y="3601"/>
                </a:cubicBezTo>
                <a:moveTo>
                  <a:pt x="17182" y="16199"/>
                </a:moveTo>
                <a:lnTo>
                  <a:pt x="16200" y="16199"/>
                </a:lnTo>
                <a:cubicBezTo>
                  <a:pt x="15929" y="16199"/>
                  <a:pt x="15709" y="16603"/>
                  <a:pt x="15709" y="17100"/>
                </a:cubicBezTo>
                <a:cubicBezTo>
                  <a:pt x="15709" y="17597"/>
                  <a:pt x="15929" y="18000"/>
                  <a:pt x="16200" y="18000"/>
                </a:cubicBezTo>
                <a:lnTo>
                  <a:pt x="17182" y="18000"/>
                </a:lnTo>
                <a:cubicBezTo>
                  <a:pt x="17453" y="18000"/>
                  <a:pt x="17673" y="17597"/>
                  <a:pt x="17673" y="17100"/>
                </a:cubicBezTo>
                <a:cubicBezTo>
                  <a:pt x="17673" y="16603"/>
                  <a:pt x="17453" y="16199"/>
                  <a:pt x="17182" y="16199"/>
                </a:cubicBezTo>
                <a:moveTo>
                  <a:pt x="20127" y="3601"/>
                </a:moveTo>
                <a:cubicBezTo>
                  <a:pt x="19856" y="3601"/>
                  <a:pt x="19636" y="3198"/>
                  <a:pt x="19636" y="2701"/>
                </a:cubicBezTo>
                <a:cubicBezTo>
                  <a:pt x="19636" y="2203"/>
                  <a:pt x="19856" y="1800"/>
                  <a:pt x="20127" y="1800"/>
                </a:cubicBezTo>
                <a:cubicBezTo>
                  <a:pt x="20398" y="1800"/>
                  <a:pt x="20618" y="2203"/>
                  <a:pt x="20618" y="2701"/>
                </a:cubicBezTo>
                <a:cubicBezTo>
                  <a:pt x="20618" y="3198"/>
                  <a:pt x="20398" y="3601"/>
                  <a:pt x="20127" y="3601"/>
                </a:cubicBezTo>
                <a:moveTo>
                  <a:pt x="20618" y="16365"/>
                </a:moveTo>
                <a:cubicBezTo>
                  <a:pt x="20464" y="16264"/>
                  <a:pt x="20300" y="16199"/>
                  <a:pt x="20127" y="16199"/>
                </a:cubicBezTo>
                <a:cubicBezTo>
                  <a:pt x="19314" y="16199"/>
                  <a:pt x="18655" y="17409"/>
                  <a:pt x="18655" y="18900"/>
                </a:cubicBezTo>
                <a:cubicBezTo>
                  <a:pt x="18655" y="19217"/>
                  <a:pt x="18689" y="19517"/>
                  <a:pt x="18744" y="19800"/>
                </a:cubicBezTo>
                <a:lnTo>
                  <a:pt x="2855" y="19800"/>
                </a:lnTo>
                <a:cubicBezTo>
                  <a:pt x="2910" y="19517"/>
                  <a:pt x="2945" y="19217"/>
                  <a:pt x="2945" y="18900"/>
                </a:cubicBezTo>
                <a:cubicBezTo>
                  <a:pt x="2945" y="17409"/>
                  <a:pt x="2286" y="16199"/>
                  <a:pt x="1473" y="16199"/>
                </a:cubicBezTo>
                <a:cubicBezTo>
                  <a:pt x="1299" y="16199"/>
                  <a:pt x="1136" y="16264"/>
                  <a:pt x="982" y="16365"/>
                </a:cubicBezTo>
                <a:lnTo>
                  <a:pt x="982" y="5235"/>
                </a:lnTo>
                <a:cubicBezTo>
                  <a:pt x="1136" y="5336"/>
                  <a:pt x="1299" y="5401"/>
                  <a:pt x="1473" y="5401"/>
                </a:cubicBezTo>
                <a:cubicBezTo>
                  <a:pt x="2286" y="5401"/>
                  <a:pt x="2945" y="4192"/>
                  <a:pt x="2945" y="2701"/>
                </a:cubicBezTo>
                <a:cubicBezTo>
                  <a:pt x="2945" y="2383"/>
                  <a:pt x="2910" y="2083"/>
                  <a:pt x="2855" y="1800"/>
                </a:cubicBezTo>
                <a:lnTo>
                  <a:pt x="18744" y="1800"/>
                </a:lnTo>
                <a:cubicBezTo>
                  <a:pt x="18689" y="2083"/>
                  <a:pt x="18655" y="2383"/>
                  <a:pt x="18655" y="2701"/>
                </a:cubicBezTo>
                <a:cubicBezTo>
                  <a:pt x="18655" y="4192"/>
                  <a:pt x="19314" y="5401"/>
                  <a:pt x="20127" y="5401"/>
                </a:cubicBezTo>
                <a:cubicBezTo>
                  <a:pt x="20300" y="5401"/>
                  <a:pt x="20464" y="5336"/>
                  <a:pt x="20618" y="5235"/>
                </a:cubicBezTo>
                <a:cubicBezTo>
                  <a:pt x="20618" y="5235"/>
                  <a:pt x="20618" y="16365"/>
                  <a:pt x="20618" y="16365"/>
                </a:cubicBezTo>
                <a:close/>
                <a:moveTo>
                  <a:pt x="20127" y="19800"/>
                </a:moveTo>
                <a:cubicBezTo>
                  <a:pt x="19856" y="19800"/>
                  <a:pt x="19636" y="19397"/>
                  <a:pt x="19636" y="18900"/>
                </a:cubicBezTo>
                <a:cubicBezTo>
                  <a:pt x="19636" y="18402"/>
                  <a:pt x="19856" y="18000"/>
                  <a:pt x="20127" y="18000"/>
                </a:cubicBezTo>
                <a:cubicBezTo>
                  <a:pt x="20398" y="18000"/>
                  <a:pt x="20618" y="18402"/>
                  <a:pt x="20618" y="18900"/>
                </a:cubicBezTo>
                <a:cubicBezTo>
                  <a:pt x="20618" y="19397"/>
                  <a:pt x="20398" y="19800"/>
                  <a:pt x="20127" y="19800"/>
                </a:cubicBezTo>
                <a:moveTo>
                  <a:pt x="1473" y="19800"/>
                </a:moveTo>
                <a:cubicBezTo>
                  <a:pt x="1202" y="19800"/>
                  <a:pt x="982" y="19397"/>
                  <a:pt x="982" y="18900"/>
                </a:cubicBezTo>
                <a:cubicBezTo>
                  <a:pt x="982" y="18402"/>
                  <a:pt x="1202" y="18000"/>
                  <a:pt x="1473" y="18000"/>
                </a:cubicBezTo>
                <a:cubicBezTo>
                  <a:pt x="1744" y="18000"/>
                  <a:pt x="1964" y="18402"/>
                  <a:pt x="1964" y="18900"/>
                </a:cubicBezTo>
                <a:cubicBezTo>
                  <a:pt x="1964" y="19397"/>
                  <a:pt x="1744" y="19800"/>
                  <a:pt x="1473" y="19800"/>
                </a:cubicBezTo>
                <a:moveTo>
                  <a:pt x="1473" y="1800"/>
                </a:moveTo>
                <a:cubicBezTo>
                  <a:pt x="1744" y="1800"/>
                  <a:pt x="1964" y="2203"/>
                  <a:pt x="1964" y="2701"/>
                </a:cubicBezTo>
                <a:cubicBezTo>
                  <a:pt x="1964" y="3198"/>
                  <a:pt x="1744" y="3601"/>
                  <a:pt x="1473" y="3601"/>
                </a:cubicBezTo>
                <a:cubicBezTo>
                  <a:pt x="1202" y="3601"/>
                  <a:pt x="982" y="3198"/>
                  <a:pt x="982" y="2701"/>
                </a:cubicBezTo>
                <a:cubicBezTo>
                  <a:pt x="982" y="2203"/>
                  <a:pt x="1202" y="1800"/>
                  <a:pt x="1473" y="1800"/>
                </a:cubicBezTo>
                <a:moveTo>
                  <a:pt x="20618" y="0"/>
                </a:moveTo>
                <a:lnTo>
                  <a:pt x="982" y="0"/>
                </a:lnTo>
                <a:cubicBezTo>
                  <a:pt x="439" y="0"/>
                  <a:pt x="0" y="806"/>
                  <a:pt x="0" y="1800"/>
                </a:cubicBezTo>
                <a:lnTo>
                  <a:pt x="0" y="19800"/>
                </a:lnTo>
                <a:cubicBezTo>
                  <a:pt x="0" y="20793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793"/>
                  <a:pt x="21600" y="19800"/>
                </a:cubicBezTo>
                <a:lnTo>
                  <a:pt x="21600" y="1800"/>
                </a:lnTo>
                <a:cubicBezTo>
                  <a:pt x="21600" y="806"/>
                  <a:pt x="21160" y="0"/>
                  <a:pt x="2061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802"/>
          <p:cNvSpPr/>
          <p:nvPr/>
        </p:nvSpPr>
        <p:spPr>
          <a:xfrm>
            <a:off x="1937833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8100"/>
                </a:moveTo>
                <a:lnTo>
                  <a:pt x="4418" y="8100"/>
                </a:lnTo>
                <a:cubicBezTo>
                  <a:pt x="4147" y="8100"/>
                  <a:pt x="3927" y="8403"/>
                  <a:pt x="3927" y="8775"/>
                </a:cubicBezTo>
                <a:cubicBezTo>
                  <a:pt x="3927" y="9148"/>
                  <a:pt x="4147" y="9450"/>
                  <a:pt x="4418" y="9450"/>
                </a:cubicBezTo>
                <a:lnTo>
                  <a:pt x="5400" y="9450"/>
                </a:lnTo>
                <a:cubicBezTo>
                  <a:pt x="5671" y="9450"/>
                  <a:pt x="5891" y="9148"/>
                  <a:pt x="5891" y="8775"/>
                </a:cubicBezTo>
                <a:cubicBezTo>
                  <a:pt x="5891" y="8403"/>
                  <a:pt x="5671" y="8100"/>
                  <a:pt x="5400" y="8100"/>
                </a:cubicBezTo>
                <a:moveTo>
                  <a:pt x="11858" y="12529"/>
                </a:moveTo>
                <a:lnTo>
                  <a:pt x="11671" y="13124"/>
                </a:lnTo>
                <a:lnTo>
                  <a:pt x="9908" y="13124"/>
                </a:lnTo>
                <a:cubicBezTo>
                  <a:pt x="9902" y="13155"/>
                  <a:pt x="9900" y="13198"/>
                  <a:pt x="9900" y="13254"/>
                </a:cubicBezTo>
                <a:lnTo>
                  <a:pt x="9900" y="13468"/>
                </a:lnTo>
                <a:cubicBezTo>
                  <a:pt x="9900" y="13629"/>
                  <a:pt x="9902" y="13725"/>
                  <a:pt x="9908" y="13756"/>
                </a:cubicBezTo>
                <a:lnTo>
                  <a:pt x="11570" y="13756"/>
                </a:lnTo>
                <a:lnTo>
                  <a:pt x="11391" y="14340"/>
                </a:lnTo>
                <a:lnTo>
                  <a:pt x="9943" y="14340"/>
                </a:lnTo>
                <a:cubicBezTo>
                  <a:pt x="10001" y="14842"/>
                  <a:pt x="10124" y="15236"/>
                  <a:pt x="10311" y="15520"/>
                </a:cubicBezTo>
                <a:cubicBezTo>
                  <a:pt x="10527" y="15873"/>
                  <a:pt x="10819" y="16050"/>
                  <a:pt x="11189" y="16050"/>
                </a:cubicBezTo>
                <a:cubicBezTo>
                  <a:pt x="11429" y="16050"/>
                  <a:pt x="11628" y="16000"/>
                  <a:pt x="11787" y="15901"/>
                </a:cubicBezTo>
                <a:cubicBezTo>
                  <a:pt x="11930" y="15808"/>
                  <a:pt x="12093" y="15654"/>
                  <a:pt x="12276" y="15437"/>
                </a:cubicBezTo>
                <a:lnTo>
                  <a:pt x="12276" y="16468"/>
                </a:lnTo>
                <a:cubicBezTo>
                  <a:pt x="11950" y="16741"/>
                  <a:pt x="11587" y="16876"/>
                  <a:pt x="11189" y="16876"/>
                </a:cubicBezTo>
                <a:cubicBezTo>
                  <a:pt x="10546" y="16876"/>
                  <a:pt x="10044" y="16623"/>
                  <a:pt x="9684" y="16114"/>
                </a:cubicBezTo>
                <a:cubicBezTo>
                  <a:pt x="9372" y="15676"/>
                  <a:pt x="9177" y="15084"/>
                  <a:pt x="9101" y="14340"/>
                </a:cubicBezTo>
                <a:lnTo>
                  <a:pt x="8547" y="14340"/>
                </a:lnTo>
                <a:lnTo>
                  <a:pt x="8741" y="13756"/>
                </a:lnTo>
                <a:lnTo>
                  <a:pt x="9065" y="13756"/>
                </a:lnTo>
                <a:cubicBezTo>
                  <a:pt x="9060" y="13712"/>
                  <a:pt x="9056" y="13666"/>
                  <a:pt x="9054" y="13617"/>
                </a:cubicBezTo>
                <a:cubicBezTo>
                  <a:pt x="9051" y="13567"/>
                  <a:pt x="9050" y="13515"/>
                  <a:pt x="9050" y="13458"/>
                </a:cubicBezTo>
                <a:cubicBezTo>
                  <a:pt x="9050" y="13416"/>
                  <a:pt x="9051" y="13366"/>
                  <a:pt x="9054" y="13310"/>
                </a:cubicBezTo>
                <a:cubicBezTo>
                  <a:pt x="9056" y="13254"/>
                  <a:pt x="9060" y="13192"/>
                  <a:pt x="9065" y="13124"/>
                </a:cubicBezTo>
                <a:lnTo>
                  <a:pt x="8547" y="13124"/>
                </a:lnTo>
                <a:lnTo>
                  <a:pt x="8734" y="12529"/>
                </a:lnTo>
                <a:lnTo>
                  <a:pt x="9115" y="12529"/>
                </a:lnTo>
                <a:cubicBezTo>
                  <a:pt x="9235" y="11818"/>
                  <a:pt x="9453" y="11254"/>
                  <a:pt x="9770" y="10840"/>
                </a:cubicBezTo>
                <a:cubicBezTo>
                  <a:pt x="10140" y="10363"/>
                  <a:pt x="10613" y="10124"/>
                  <a:pt x="11189" y="10124"/>
                </a:cubicBezTo>
                <a:cubicBezTo>
                  <a:pt x="11607" y="10124"/>
                  <a:pt x="12034" y="10316"/>
                  <a:pt x="12470" y="10700"/>
                </a:cubicBezTo>
                <a:lnTo>
                  <a:pt x="12139" y="11545"/>
                </a:lnTo>
                <a:cubicBezTo>
                  <a:pt x="11832" y="11150"/>
                  <a:pt x="11496" y="10951"/>
                  <a:pt x="11131" y="10951"/>
                </a:cubicBezTo>
                <a:cubicBezTo>
                  <a:pt x="10809" y="10951"/>
                  <a:pt x="10541" y="11115"/>
                  <a:pt x="10325" y="11443"/>
                </a:cubicBezTo>
                <a:cubicBezTo>
                  <a:pt x="10143" y="11734"/>
                  <a:pt x="10020" y="12097"/>
                  <a:pt x="9958" y="12529"/>
                </a:cubicBezTo>
                <a:cubicBezTo>
                  <a:pt x="9958" y="12529"/>
                  <a:pt x="11858" y="12529"/>
                  <a:pt x="11858" y="12529"/>
                </a:cubicBezTo>
                <a:close/>
                <a:moveTo>
                  <a:pt x="10800" y="8100"/>
                </a:moveTo>
                <a:cubicBezTo>
                  <a:pt x="8631" y="8100"/>
                  <a:pt x="6873" y="10518"/>
                  <a:pt x="6873" y="13500"/>
                </a:cubicBezTo>
                <a:cubicBezTo>
                  <a:pt x="6873" y="16482"/>
                  <a:pt x="8631" y="18900"/>
                  <a:pt x="10800" y="18900"/>
                </a:cubicBezTo>
                <a:cubicBezTo>
                  <a:pt x="12969" y="18900"/>
                  <a:pt x="14727" y="16482"/>
                  <a:pt x="14727" y="13500"/>
                </a:cubicBezTo>
                <a:cubicBezTo>
                  <a:pt x="14727" y="10518"/>
                  <a:pt x="12969" y="8100"/>
                  <a:pt x="10800" y="8100"/>
                </a:cubicBezTo>
                <a:moveTo>
                  <a:pt x="20127" y="8100"/>
                </a:moveTo>
                <a:cubicBezTo>
                  <a:pt x="19856" y="8100"/>
                  <a:pt x="19636" y="7798"/>
                  <a:pt x="19636" y="7425"/>
                </a:cubicBezTo>
                <a:cubicBezTo>
                  <a:pt x="19636" y="7052"/>
                  <a:pt x="19856" y="6750"/>
                  <a:pt x="20127" y="6750"/>
                </a:cubicBezTo>
                <a:cubicBezTo>
                  <a:pt x="20398" y="6750"/>
                  <a:pt x="20618" y="7052"/>
                  <a:pt x="20618" y="7425"/>
                </a:cubicBezTo>
                <a:cubicBezTo>
                  <a:pt x="20618" y="7798"/>
                  <a:pt x="20398" y="8100"/>
                  <a:pt x="20127" y="8100"/>
                </a:cubicBezTo>
                <a:moveTo>
                  <a:pt x="20618" y="17674"/>
                </a:moveTo>
                <a:cubicBezTo>
                  <a:pt x="20464" y="17599"/>
                  <a:pt x="20300" y="17550"/>
                  <a:pt x="20127" y="17550"/>
                </a:cubicBezTo>
                <a:cubicBezTo>
                  <a:pt x="19314" y="17550"/>
                  <a:pt x="18655" y="18457"/>
                  <a:pt x="18655" y="19575"/>
                </a:cubicBezTo>
                <a:cubicBezTo>
                  <a:pt x="18655" y="19813"/>
                  <a:pt x="18690" y="20039"/>
                  <a:pt x="18745" y="20250"/>
                </a:cubicBezTo>
                <a:lnTo>
                  <a:pt x="2855" y="20250"/>
                </a:lnTo>
                <a:cubicBezTo>
                  <a:pt x="2910" y="20039"/>
                  <a:pt x="2945" y="19813"/>
                  <a:pt x="2945" y="19575"/>
                </a:cubicBezTo>
                <a:cubicBezTo>
                  <a:pt x="2945" y="18457"/>
                  <a:pt x="2286" y="17550"/>
                  <a:pt x="1473" y="17550"/>
                </a:cubicBezTo>
                <a:cubicBezTo>
                  <a:pt x="1299" y="17550"/>
                  <a:pt x="1136" y="17599"/>
                  <a:pt x="982" y="17674"/>
                </a:cubicBezTo>
                <a:lnTo>
                  <a:pt x="982" y="9326"/>
                </a:lnTo>
                <a:cubicBezTo>
                  <a:pt x="1136" y="9402"/>
                  <a:pt x="1299" y="9450"/>
                  <a:pt x="1473" y="9450"/>
                </a:cubicBezTo>
                <a:cubicBezTo>
                  <a:pt x="2286" y="9450"/>
                  <a:pt x="2945" y="8544"/>
                  <a:pt x="2945" y="7425"/>
                </a:cubicBezTo>
                <a:cubicBezTo>
                  <a:pt x="2945" y="7187"/>
                  <a:pt x="2910" y="6962"/>
                  <a:pt x="2855" y="6750"/>
                </a:cubicBezTo>
                <a:lnTo>
                  <a:pt x="18745" y="6750"/>
                </a:lnTo>
                <a:cubicBezTo>
                  <a:pt x="18690" y="6962"/>
                  <a:pt x="18655" y="7187"/>
                  <a:pt x="18655" y="7425"/>
                </a:cubicBezTo>
                <a:cubicBezTo>
                  <a:pt x="18655" y="8544"/>
                  <a:pt x="19314" y="9450"/>
                  <a:pt x="20127" y="9450"/>
                </a:cubicBezTo>
                <a:cubicBezTo>
                  <a:pt x="20300" y="9450"/>
                  <a:pt x="20464" y="9402"/>
                  <a:pt x="20618" y="9326"/>
                </a:cubicBezTo>
                <a:cubicBezTo>
                  <a:pt x="20618" y="9326"/>
                  <a:pt x="20618" y="17674"/>
                  <a:pt x="20618" y="17674"/>
                </a:cubicBezTo>
                <a:close/>
                <a:moveTo>
                  <a:pt x="20127" y="20250"/>
                </a:moveTo>
                <a:cubicBezTo>
                  <a:pt x="19856" y="20250"/>
                  <a:pt x="19636" y="19948"/>
                  <a:pt x="19636" y="19575"/>
                </a:cubicBezTo>
                <a:cubicBezTo>
                  <a:pt x="19636" y="19203"/>
                  <a:pt x="19856" y="18900"/>
                  <a:pt x="20127" y="18900"/>
                </a:cubicBezTo>
                <a:cubicBezTo>
                  <a:pt x="20398" y="18900"/>
                  <a:pt x="20618" y="19203"/>
                  <a:pt x="20618" y="19575"/>
                </a:cubicBezTo>
                <a:cubicBezTo>
                  <a:pt x="20618" y="19948"/>
                  <a:pt x="20398" y="20250"/>
                  <a:pt x="20127" y="20250"/>
                </a:cubicBezTo>
                <a:moveTo>
                  <a:pt x="1473" y="20250"/>
                </a:moveTo>
                <a:cubicBezTo>
                  <a:pt x="1202" y="20250"/>
                  <a:pt x="982" y="19948"/>
                  <a:pt x="982" y="19575"/>
                </a:cubicBezTo>
                <a:cubicBezTo>
                  <a:pt x="982" y="19203"/>
                  <a:pt x="1202" y="18900"/>
                  <a:pt x="1473" y="18900"/>
                </a:cubicBezTo>
                <a:cubicBezTo>
                  <a:pt x="1744" y="18900"/>
                  <a:pt x="1964" y="19203"/>
                  <a:pt x="1964" y="19575"/>
                </a:cubicBezTo>
                <a:cubicBezTo>
                  <a:pt x="1964" y="19948"/>
                  <a:pt x="1744" y="20250"/>
                  <a:pt x="1473" y="20250"/>
                </a:cubicBezTo>
                <a:moveTo>
                  <a:pt x="1473" y="6750"/>
                </a:moveTo>
                <a:cubicBezTo>
                  <a:pt x="1744" y="6750"/>
                  <a:pt x="1964" y="7052"/>
                  <a:pt x="1964" y="7425"/>
                </a:cubicBezTo>
                <a:cubicBezTo>
                  <a:pt x="1964" y="7798"/>
                  <a:pt x="1744" y="8100"/>
                  <a:pt x="1473" y="8100"/>
                </a:cubicBezTo>
                <a:cubicBezTo>
                  <a:pt x="1202" y="8100"/>
                  <a:pt x="982" y="7798"/>
                  <a:pt x="982" y="7425"/>
                </a:cubicBezTo>
                <a:cubicBezTo>
                  <a:pt x="982" y="7052"/>
                  <a:pt x="1202" y="6750"/>
                  <a:pt x="1473" y="6750"/>
                </a:cubicBezTo>
                <a:moveTo>
                  <a:pt x="20618" y="5400"/>
                </a:moveTo>
                <a:lnTo>
                  <a:pt x="982" y="5400"/>
                </a:lnTo>
                <a:cubicBezTo>
                  <a:pt x="440" y="5400"/>
                  <a:pt x="0" y="6005"/>
                  <a:pt x="0" y="6750"/>
                </a:cubicBez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6750"/>
                </a:lnTo>
                <a:cubicBezTo>
                  <a:pt x="21600" y="6005"/>
                  <a:pt x="21160" y="5400"/>
                  <a:pt x="20618" y="5400"/>
                </a:cubicBezTo>
                <a:moveTo>
                  <a:pt x="17182" y="17550"/>
                </a:moveTo>
                <a:lnTo>
                  <a:pt x="16200" y="17550"/>
                </a:lnTo>
                <a:cubicBezTo>
                  <a:pt x="15929" y="17550"/>
                  <a:pt x="15709" y="17852"/>
                  <a:pt x="15709" y="18225"/>
                </a:cubicBezTo>
                <a:cubicBezTo>
                  <a:pt x="15709" y="18598"/>
                  <a:pt x="15929" y="18900"/>
                  <a:pt x="16200" y="18900"/>
                </a:cubicBezTo>
                <a:lnTo>
                  <a:pt x="17182" y="18900"/>
                </a:lnTo>
                <a:cubicBezTo>
                  <a:pt x="17453" y="18900"/>
                  <a:pt x="17673" y="18598"/>
                  <a:pt x="17673" y="18225"/>
                </a:cubicBezTo>
                <a:cubicBezTo>
                  <a:pt x="17673" y="17852"/>
                  <a:pt x="17453" y="17550"/>
                  <a:pt x="17182" y="17550"/>
                </a:cubicBezTo>
                <a:moveTo>
                  <a:pt x="4418" y="1350"/>
                </a:moveTo>
                <a:lnTo>
                  <a:pt x="17182" y="1350"/>
                </a:lnTo>
                <a:cubicBezTo>
                  <a:pt x="17453" y="1350"/>
                  <a:pt x="17673" y="1048"/>
                  <a:pt x="17673" y="675"/>
                </a:cubicBezTo>
                <a:cubicBezTo>
                  <a:pt x="17673" y="302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302"/>
                  <a:pt x="3927" y="675"/>
                </a:cubicBezTo>
                <a:cubicBezTo>
                  <a:pt x="3927" y="1048"/>
                  <a:pt x="4147" y="1350"/>
                  <a:pt x="4418" y="1350"/>
                </a:cubicBezTo>
                <a:moveTo>
                  <a:pt x="2455" y="4050"/>
                </a:moveTo>
                <a:lnTo>
                  <a:pt x="19145" y="4050"/>
                </a:lnTo>
                <a:cubicBezTo>
                  <a:pt x="19416" y="4050"/>
                  <a:pt x="19636" y="3748"/>
                  <a:pt x="19636" y="3375"/>
                </a:cubicBezTo>
                <a:cubicBezTo>
                  <a:pt x="19636" y="3002"/>
                  <a:pt x="19416" y="2700"/>
                  <a:pt x="19145" y="2700"/>
                </a:cubicBezTo>
                <a:lnTo>
                  <a:pt x="2455" y="2700"/>
                </a:lnTo>
                <a:cubicBezTo>
                  <a:pt x="2184" y="2700"/>
                  <a:pt x="1964" y="3002"/>
                  <a:pt x="1964" y="3375"/>
                </a:cubicBezTo>
                <a:cubicBezTo>
                  <a:pt x="1964" y="3748"/>
                  <a:pt x="2184" y="4050"/>
                  <a:pt x="2455" y="405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6" name="Shape 2803"/>
          <p:cNvSpPr/>
          <p:nvPr/>
        </p:nvSpPr>
        <p:spPr>
          <a:xfrm>
            <a:off x="2471094" y="2387859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634" y="12227"/>
                </a:moveTo>
                <a:lnTo>
                  <a:pt x="9494" y="12771"/>
                </a:lnTo>
                <a:lnTo>
                  <a:pt x="8171" y="12771"/>
                </a:lnTo>
                <a:cubicBezTo>
                  <a:pt x="8167" y="12799"/>
                  <a:pt x="8165" y="12839"/>
                  <a:pt x="8165" y="12890"/>
                </a:cubicBezTo>
                <a:lnTo>
                  <a:pt x="8165" y="13085"/>
                </a:lnTo>
                <a:cubicBezTo>
                  <a:pt x="8165" y="13232"/>
                  <a:pt x="8167" y="13320"/>
                  <a:pt x="8171" y="13348"/>
                </a:cubicBezTo>
                <a:lnTo>
                  <a:pt x="9418" y="13348"/>
                </a:lnTo>
                <a:lnTo>
                  <a:pt x="9283" y="13883"/>
                </a:lnTo>
                <a:lnTo>
                  <a:pt x="8198" y="13883"/>
                </a:lnTo>
                <a:cubicBezTo>
                  <a:pt x="8241" y="14342"/>
                  <a:pt x="8333" y="14701"/>
                  <a:pt x="8473" y="14961"/>
                </a:cubicBezTo>
                <a:cubicBezTo>
                  <a:pt x="8635" y="15284"/>
                  <a:pt x="8855" y="15445"/>
                  <a:pt x="9132" y="15445"/>
                </a:cubicBezTo>
                <a:cubicBezTo>
                  <a:pt x="9312" y="15445"/>
                  <a:pt x="9461" y="15401"/>
                  <a:pt x="9580" y="15310"/>
                </a:cubicBezTo>
                <a:cubicBezTo>
                  <a:pt x="9688" y="15225"/>
                  <a:pt x="9810" y="15084"/>
                  <a:pt x="9947" y="14885"/>
                </a:cubicBezTo>
                <a:lnTo>
                  <a:pt x="9947" y="15828"/>
                </a:lnTo>
                <a:cubicBezTo>
                  <a:pt x="9702" y="16076"/>
                  <a:pt x="9430" y="16202"/>
                  <a:pt x="9132" y="16202"/>
                </a:cubicBezTo>
                <a:cubicBezTo>
                  <a:pt x="8649" y="16202"/>
                  <a:pt x="8273" y="15970"/>
                  <a:pt x="8003" y="15505"/>
                </a:cubicBezTo>
                <a:cubicBezTo>
                  <a:pt x="7769" y="15104"/>
                  <a:pt x="7623" y="14562"/>
                  <a:pt x="7566" y="13883"/>
                </a:cubicBezTo>
                <a:lnTo>
                  <a:pt x="7150" y="13883"/>
                </a:lnTo>
                <a:lnTo>
                  <a:pt x="7296" y="13348"/>
                </a:lnTo>
                <a:lnTo>
                  <a:pt x="7539" y="13348"/>
                </a:lnTo>
                <a:cubicBezTo>
                  <a:pt x="7536" y="13309"/>
                  <a:pt x="7532" y="13267"/>
                  <a:pt x="7530" y="13221"/>
                </a:cubicBezTo>
                <a:cubicBezTo>
                  <a:pt x="7529" y="13175"/>
                  <a:pt x="7528" y="13127"/>
                  <a:pt x="7528" y="13077"/>
                </a:cubicBezTo>
                <a:cubicBezTo>
                  <a:pt x="7528" y="13037"/>
                  <a:pt x="7529" y="12991"/>
                  <a:pt x="7530" y="12941"/>
                </a:cubicBezTo>
                <a:cubicBezTo>
                  <a:pt x="7532" y="12890"/>
                  <a:pt x="7536" y="12833"/>
                  <a:pt x="7539" y="12771"/>
                </a:cubicBezTo>
                <a:lnTo>
                  <a:pt x="7150" y="12771"/>
                </a:lnTo>
                <a:lnTo>
                  <a:pt x="7291" y="12227"/>
                </a:lnTo>
                <a:lnTo>
                  <a:pt x="7577" y="12227"/>
                </a:lnTo>
                <a:cubicBezTo>
                  <a:pt x="7667" y="11576"/>
                  <a:pt x="7831" y="11061"/>
                  <a:pt x="8068" y="10682"/>
                </a:cubicBezTo>
                <a:cubicBezTo>
                  <a:pt x="8345" y="10247"/>
                  <a:pt x="8700" y="10028"/>
                  <a:pt x="9132" y="10028"/>
                </a:cubicBezTo>
                <a:cubicBezTo>
                  <a:pt x="9445" y="10028"/>
                  <a:pt x="9766" y="10203"/>
                  <a:pt x="10093" y="10554"/>
                </a:cubicBezTo>
                <a:lnTo>
                  <a:pt x="9845" y="11327"/>
                </a:lnTo>
                <a:cubicBezTo>
                  <a:pt x="9614" y="10965"/>
                  <a:pt x="9362" y="10783"/>
                  <a:pt x="9089" y="10783"/>
                </a:cubicBezTo>
                <a:cubicBezTo>
                  <a:pt x="8847" y="10783"/>
                  <a:pt x="8646" y="10934"/>
                  <a:pt x="8484" y="11234"/>
                </a:cubicBezTo>
                <a:cubicBezTo>
                  <a:pt x="8347" y="11500"/>
                  <a:pt x="8255" y="11831"/>
                  <a:pt x="8209" y="12227"/>
                </a:cubicBezTo>
                <a:cubicBezTo>
                  <a:pt x="8209" y="12227"/>
                  <a:pt x="9634" y="12227"/>
                  <a:pt x="9634" y="12227"/>
                </a:cubicBezTo>
                <a:close/>
                <a:moveTo>
                  <a:pt x="8836" y="7714"/>
                </a:moveTo>
                <a:cubicBezTo>
                  <a:pt x="6938" y="7714"/>
                  <a:pt x="5400" y="10133"/>
                  <a:pt x="5400" y="13114"/>
                </a:cubicBezTo>
                <a:cubicBezTo>
                  <a:pt x="5400" y="16097"/>
                  <a:pt x="6938" y="18514"/>
                  <a:pt x="8836" y="18514"/>
                </a:cubicBezTo>
                <a:cubicBezTo>
                  <a:pt x="10734" y="18514"/>
                  <a:pt x="12273" y="16097"/>
                  <a:pt x="12273" y="13114"/>
                </a:cubicBezTo>
                <a:cubicBezTo>
                  <a:pt x="12273" y="10133"/>
                  <a:pt x="10734" y="7714"/>
                  <a:pt x="8836" y="7714"/>
                </a:cubicBezTo>
                <a:moveTo>
                  <a:pt x="4418" y="7714"/>
                </a:moveTo>
                <a:cubicBezTo>
                  <a:pt x="4147" y="7714"/>
                  <a:pt x="3927" y="8060"/>
                  <a:pt x="3927" y="8486"/>
                </a:cubicBezTo>
                <a:cubicBezTo>
                  <a:pt x="3927" y="8912"/>
                  <a:pt x="4147" y="9257"/>
                  <a:pt x="4418" y="9257"/>
                </a:cubicBezTo>
                <a:cubicBezTo>
                  <a:pt x="4689" y="9257"/>
                  <a:pt x="4909" y="8912"/>
                  <a:pt x="4909" y="8486"/>
                </a:cubicBezTo>
                <a:cubicBezTo>
                  <a:pt x="4909" y="8060"/>
                  <a:pt x="4689" y="7714"/>
                  <a:pt x="4418" y="7714"/>
                </a:cubicBezTo>
                <a:moveTo>
                  <a:pt x="16200" y="7714"/>
                </a:moveTo>
                <a:cubicBezTo>
                  <a:pt x="15929" y="7714"/>
                  <a:pt x="15709" y="7369"/>
                  <a:pt x="15709" y="6943"/>
                </a:cubicBezTo>
                <a:cubicBezTo>
                  <a:pt x="15709" y="6517"/>
                  <a:pt x="15929" y="6171"/>
                  <a:pt x="16200" y="6171"/>
                </a:cubicBezTo>
                <a:cubicBezTo>
                  <a:pt x="16471" y="6171"/>
                  <a:pt x="16691" y="6517"/>
                  <a:pt x="16691" y="6943"/>
                </a:cubicBezTo>
                <a:cubicBezTo>
                  <a:pt x="16691" y="7369"/>
                  <a:pt x="16471" y="7714"/>
                  <a:pt x="16200" y="7714"/>
                </a:cubicBezTo>
                <a:moveTo>
                  <a:pt x="16691" y="17113"/>
                </a:moveTo>
                <a:cubicBezTo>
                  <a:pt x="16537" y="17028"/>
                  <a:pt x="16373" y="16971"/>
                  <a:pt x="16200" y="16971"/>
                </a:cubicBezTo>
                <a:cubicBezTo>
                  <a:pt x="15386" y="16971"/>
                  <a:pt x="14727" y="18008"/>
                  <a:pt x="14727" y="19286"/>
                </a:cubicBezTo>
                <a:cubicBezTo>
                  <a:pt x="14727" y="19558"/>
                  <a:pt x="14763" y="19815"/>
                  <a:pt x="14818" y="20057"/>
                </a:cubicBezTo>
                <a:lnTo>
                  <a:pt x="2855" y="20057"/>
                </a:lnTo>
                <a:cubicBezTo>
                  <a:pt x="2910" y="19815"/>
                  <a:pt x="2945" y="19558"/>
                  <a:pt x="2945" y="19286"/>
                </a:cubicBezTo>
                <a:cubicBezTo>
                  <a:pt x="2945" y="18008"/>
                  <a:pt x="2286" y="16971"/>
                  <a:pt x="1473" y="16971"/>
                </a:cubicBezTo>
                <a:cubicBezTo>
                  <a:pt x="1299" y="16971"/>
                  <a:pt x="1136" y="17028"/>
                  <a:pt x="982" y="17113"/>
                </a:cubicBezTo>
                <a:lnTo>
                  <a:pt x="982" y="9116"/>
                </a:lnTo>
                <a:cubicBezTo>
                  <a:pt x="1136" y="9202"/>
                  <a:pt x="1299" y="9257"/>
                  <a:pt x="1473" y="9257"/>
                </a:cubicBezTo>
                <a:cubicBezTo>
                  <a:pt x="2286" y="9257"/>
                  <a:pt x="2945" y="8222"/>
                  <a:pt x="2945" y="6943"/>
                </a:cubicBezTo>
                <a:cubicBezTo>
                  <a:pt x="2945" y="6671"/>
                  <a:pt x="2910" y="6414"/>
                  <a:pt x="2855" y="6171"/>
                </a:cubicBezTo>
                <a:lnTo>
                  <a:pt x="14818" y="6171"/>
                </a:lnTo>
                <a:cubicBezTo>
                  <a:pt x="14763" y="6414"/>
                  <a:pt x="14727" y="6671"/>
                  <a:pt x="14727" y="6943"/>
                </a:cubicBezTo>
                <a:cubicBezTo>
                  <a:pt x="14727" y="8222"/>
                  <a:pt x="15386" y="9257"/>
                  <a:pt x="16200" y="9257"/>
                </a:cubicBezTo>
                <a:cubicBezTo>
                  <a:pt x="16373" y="9257"/>
                  <a:pt x="16537" y="9202"/>
                  <a:pt x="16691" y="9116"/>
                </a:cubicBezTo>
                <a:cubicBezTo>
                  <a:pt x="16691" y="9116"/>
                  <a:pt x="16691" y="17113"/>
                  <a:pt x="16691" y="17113"/>
                </a:cubicBezTo>
                <a:close/>
                <a:moveTo>
                  <a:pt x="16200" y="20057"/>
                </a:moveTo>
                <a:cubicBezTo>
                  <a:pt x="15929" y="20057"/>
                  <a:pt x="15709" y="19712"/>
                  <a:pt x="15709" y="19286"/>
                </a:cubicBezTo>
                <a:cubicBezTo>
                  <a:pt x="15709" y="18860"/>
                  <a:pt x="15929" y="18514"/>
                  <a:pt x="16200" y="18514"/>
                </a:cubicBezTo>
                <a:cubicBezTo>
                  <a:pt x="16471" y="18514"/>
                  <a:pt x="16691" y="18860"/>
                  <a:pt x="16691" y="19286"/>
                </a:cubicBezTo>
                <a:cubicBezTo>
                  <a:pt x="16691" y="19712"/>
                  <a:pt x="16471" y="20057"/>
                  <a:pt x="16200" y="20057"/>
                </a:cubicBezTo>
                <a:moveTo>
                  <a:pt x="1473" y="20057"/>
                </a:moveTo>
                <a:cubicBezTo>
                  <a:pt x="1202" y="20057"/>
                  <a:pt x="982" y="19712"/>
                  <a:pt x="982" y="19286"/>
                </a:cubicBezTo>
                <a:cubicBezTo>
                  <a:pt x="982" y="18860"/>
                  <a:pt x="1202" y="18514"/>
                  <a:pt x="1473" y="18514"/>
                </a:cubicBezTo>
                <a:cubicBezTo>
                  <a:pt x="1744" y="18514"/>
                  <a:pt x="1964" y="18860"/>
                  <a:pt x="1964" y="19286"/>
                </a:cubicBezTo>
                <a:cubicBezTo>
                  <a:pt x="1964" y="19712"/>
                  <a:pt x="1744" y="20057"/>
                  <a:pt x="1473" y="20057"/>
                </a:cubicBezTo>
                <a:moveTo>
                  <a:pt x="1473" y="6171"/>
                </a:moveTo>
                <a:cubicBezTo>
                  <a:pt x="1744" y="6171"/>
                  <a:pt x="1964" y="6517"/>
                  <a:pt x="1964" y="6943"/>
                </a:cubicBezTo>
                <a:cubicBezTo>
                  <a:pt x="1964" y="7369"/>
                  <a:pt x="1744" y="7714"/>
                  <a:pt x="1473" y="7714"/>
                </a:cubicBezTo>
                <a:cubicBezTo>
                  <a:pt x="1202" y="7714"/>
                  <a:pt x="982" y="7369"/>
                  <a:pt x="982" y="6943"/>
                </a:cubicBezTo>
                <a:cubicBezTo>
                  <a:pt x="982" y="6517"/>
                  <a:pt x="1202" y="6171"/>
                  <a:pt x="1473" y="6171"/>
                </a:cubicBezTo>
                <a:moveTo>
                  <a:pt x="16691" y="4629"/>
                </a:moveTo>
                <a:lnTo>
                  <a:pt x="982" y="4629"/>
                </a:lnTo>
                <a:cubicBezTo>
                  <a:pt x="440" y="4629"/>
                  <a:pt x="0" y="5319"/>
                  <a:pt x="0" y="6171"/>
                </a:cubicBezTo>
                <a:lnTo>
                  <a:pt x="0" y="20057"/>
                </a:lnTo>
                <a:cubicBezTo>
                  <a:pt x="0" y="20909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0909"/>
                  <a:pt x="17673" y="20057"/>
                </a:cubicBezTo>
                <a:lnTo>
                  <a:pt x="17673" y="6171"/>
                </a:lnTo>
                <a:cubicBezTo>
                  <a:pt x="17673" y="5319"/>
                  <a:pt x="17233" y="4629"/>
                  <a:pt x="16691" y="4629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691"/>
                  <a:pt x="3927" y="1543"/>
                </a:cubicBezTo>
                <a:lnTo>
                  <a:pt x="3927" y="2314"/>
                </a:lnTo>
                <a:cubicBezTo>
                  <a:pt x="3927" y="2741"/>
                  <a:pt x="4147" y="3086"/>
                  <a:pt x="4418" y="3086"/>
                </a:cubicBezTo>
                <a:cubicBezTo>
                  <a:pt x="4689" y="3086"/>
                  <a:pt x="4909" y="2741"/>
                  <a:pt x="4909" y="2314"/>
                </a:cubicBezTo>
                <a:lnTo>
                  <a:pt x="4909" y="1543"/>
                </a:lnTo>
                <a:lnTo>
                  <a:pt x="20618" y="1543"/>
                </a:lnTo>
                <a:lnTo>
                  <a:pt x="20618" y="15429"/>
                </a:lnTo>
                <a:lnTo>
                  <a:pt x="19145" y="15429"/>
                </a:lnTo>
                <a:cubicBezTo>
                  <a:pt x="18875" y="15429"/>
                  <a:pt x="18655" y="15775"/>
                  <a:pt x="18655" y="16200"/>
                </a:cubicBezTo>
                <a:cubicBezTo>
                  <a:pt x="18655" y="16626"/>
                  <a:pt x="18875" y="16971"/>
                  <a:pt x="19145" y="16971"/>
                </a:cubicBezTo>
                <a:lnTo>
                  <a:pt x="20618" y="16971"/>
                </a:lnTo>
                <a:cubicBezTo>
                  <a:pt x="21160" y="16971"/>
                  <a:pt x="21600" y="16281"/>
                  <a:pt x="21600" y="15429"/>
                </a:cubicBezTo>
                <a:lnTo>
                  <a:pt x="21600" y="1543"/>
                </a:lnTo>
                <a:cubicBezTo>
                  <a:pt x="21600" y="691"/>
                  <a:pt x="21160" y="0"/>
                  <a:pt x="20618" y="0"/>
                </a:cubicBezTo>
                <a:moveTo>
                  <a:pt x="13255" y="16971"/>
                </a:moveTo>
                <a:cubicBezTo>
                  <a:pt x="12984" y="16971"/>
                  <a:pt x="12764" y="17317"/>
                  <a:pt x="12764" y="17743"/>
                </a:cubicBezTo>
                <a:cubicBezTo>
                  <a:pt x="12764" y="18169"/>
                  <a:pt x="12984" y="18514"/>
                  <a:pt x="13255" y="18514"/>
                </a:cubicBezTo>
                <a:cubicBezTo>
                  <a:pt x="13525" y="18514"/>
                  <a:pt x="13745" y="18169"/>
                  <a:pt x="13745" y="17743"/>
                </a:cubicBezTo>
                <a:cubicBezTo>
                  <a:pt x="13745" y="17317"/>
                  <a:pt x="13525" y="16971"/>
                  <a:pt x="13255" y="1697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7" name="Shape 2804"/>
          <p:cNvSpPr/>
          <p:nvPr/>
        </p:nvSpPr>
        <p:spPr>
          <a:xfrm>
            <a:off x="3004355" y="2400556"/>
            <a:ext cx="279328" cy="152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93" y="11057"/>
                </a:moveTo>
                <a:lnTo>
                  <a:pt x="10114" y="13116"/>
                </a:lnTo>
                <a:cubicBezTo>
                  <a:pt x="10458" y="13273"/>
                  <a:pt x="11518" y="13902"/>
                  <a:pt x="11675" y="12740"/>
                </a:cubicBezTo>
                <a:cubicBezTo>
                  <a:pt x="11839" y="11528"/>
                  <a:pt x="10736" y="11215"/>
                  <a:pt x="10393" y="11057"/>
                </a:cubicBezTo>
                <a:moveTo>
                  <a:pt x="10772" y="8246"/>
                </a:moveTo>
                <a:lnTo>
                  <a:pt x="10520" y="10114"/>
                </a:lnTo>
                <a:cubicBezTo>
                  <a:pt x="10806" y="10246"/>
                  <a:pt x="11689" y="10782"/>
                  <a:pt x="11832" y="9726"/>
                </a:cubicBezTo>
                <a:cubicBezTo>
                  <a:pt x="11981" y="8623"/>
                  <a:pt x="11059" y="8378"/>
                  <a:pt x="10772" y="8246"/>
                </a:cubicBezTo>
                <a:moveTo>
                  <a:pt x="12833" y="9742"/>
                </a:moveTo>
                <a:cubicBezTo>
                  <a:pt x="12767" y="10572"/>
                  <a:pt x="12517" y="10974"/>
                  <a:pt x="12186" y="11116"/>
                </a:cubicBezTo>
                <a:cubicBezTo>
                  <a:pt x="12641" y="11552"/>
                  <a:pt x="12872" y="12224"/>
                  <a:pt x="12652" y="13386"/>
                </a:cubicBezTo>
                <a:cubicBezTo>
                  <a:pt x="12378" y="14828"/>
                  <a:pt x="11728" y="14950"/>
                  <a:pt x="10863" y="14648"/>
                </a:cubicBezTo>
                <a:lnTo>
                  <a:pt x="10653" y="16200"/>
                </a:lnTo>
                <a:lnTo>
                  <a:pt x="10146" y="15966"/>
                </a:lnTo>
                <a:lnTo>
                  <a:pt x="10353" y="14435"/>
                </a:lnTo>
                <a:cubicBezTo>
                  <a:pt x="10222" y="14376"/>
                  <a:pt x="10088" y="14311"/>
                  <a:pt x="9949" y="14242"/>
                </a:cubicBezTo>
                <a:lnTo>
                  <a:pt x="9741" y="15780"/>
                </a:lnTo>
                <a:lnTo>
                  <a:pt x="9235" y="15548"/>
                </a:lnTo>
                <a:lnTo>
                  <a:pt x="9444" y="13993"/>
                </a:lnTo>
                <a:cubicBezTo>
                  <a:pt x="9326" y="13936"/>
                  <a:pt x="9206" y="13877"/>
                  <a:pt x="9083" y="13820"/>
                </a:cubicBezTo>
                <a:lnTo>
                  <a:pt x="8423" y="13517"/>
                </a:lnTo>
                <a:lnTo>
                  <a:pt x="8675" y="12446"/>
                </a:lnTo>
                <a:cubicBezTo>
                  <a:pt x="8675" y="12446"/>
                  <a:pt x="9049" y="12629"/>
                  <a:pt x="9043" y="12615"/>
                </a:cubicBezTo>
                <a:cubicBezTo>
                  <a:pt x="9187" y="12681"/>
                  <a:pt x="9251" y="12509"/>
                  <a:pt x="9276" y="12393"/>
                </a:cubicBezTo>
                <a:lnTo>
                  <a:pt x="9607" y="9940"/>
                </a:lnTo>
                <a:cubicBezTo>
                  <a:pt x="9626" y="9949"/>
                  <a:pt x="9644" y="9957"/>
                  <a:pt x="9661" y="9965"/>
                </a:cubicBezTo>
                <a:cubicBezTo>
                  <a:pt x="9641" y="9950"/>
                  <a:pt x="9623" y="9940"/>
                  <a:pt x="9608" y="9933"/>
                </a:cubicBezTo>
                <a:lnTo>
                  <a:pt x="9845" y="8183"/>
                </a:lnTo>
                <a:cubicBezTo>
                  <a:pt x="9851" y="7984"/>
                  <a:pt x="9814" y="7733"/>
                  <a:pt x="9608" y="7639"/>
                </a:cubicBezTo>
                <a:cubicBezTo>
                  <a:pt x="9616" y="7629"/>
                  <a:pt x="9240" y="7469"/>
                  <a:pt x="9240" y="7469"/>
                </a:cubicBezTo>
                <a:lnTo>
                  <a:pt x="9375" y="6471"/>
                </a:lnTo>
                <a:lnTo>
                  <a:pt x="10074" y="6793"/>
                </a:lnTo>
                <a:lnTo>
                  <a:pt x="10074" y="6798"/>
                </a:lnTo>
                <a:cubicBezTo>
                  <a:pt x="10179" y="6845"/>
                  <a:pt x="10288" y="6892"/>
                  <a:pt x="10398" y="6937"/>
                </a:cubicBezTo>
                <a:lnTo>
                  <a:pt x="10606" y="5401"/>
                </a:lnTo>
                <a:lnTo>
                  <a:pt x="11113" y="5634"/>
                </a:lnTo>
                <a:lnTo>
                  <a:pt x="10909" y="7140"/>
                </a:lnTo>
                <a:cubicBezTo>
                  <a:pt x="11045" y="7197"/>
                  <a:pt x="11182" y="7255"/>
                  <a:pt x="11315" y="7317"/>
                </a:cubicBezTo>
                <a:lnTo>
                  <a:pt x="11517" y="5821"/>
                </a:lnTo>
                <a:lnTo>
                  <a:pt x="12025" y="6054"/>
                </a:lnTo>
                <a:lnTo>
                  <a:pt x="11817" y="7590"/>
                </a:lnTo>
                <a:cubicBezTo>
                  <a:pt x="12457" y="7998"/>
                  <a:pt x="12926" y="8607"/>
                  <a:pt x="12833" y="9742"/>
                </a:cubicBezTo>
                <a:moveTo>
                  <a:pt x="10800" y="3600"/>
                </a:moveTo>
                <a:cubicBezTo>
                  <a:pt x="8631" y="3600"/>
                  <a:pt x="6873" y="6824"/>
                  <a:pt x="6873" y="10800"/>
                </a:cubicBezTo>
                <a:cubicBezTo>
                  <a:pt x="6873" y="14777"/>
                  <a:pt x="8631" y="18000"/>
                  <a:pt x="10800" y="18000"/>
                </a:cubicBezTo>
                <a:cubicBezTo>
                  <a:pt x="12969" y="18000"/>
                  <a:pt x="14727" y="14777"/>
                  <a:pt x="14727" y="10800"/>
                </a:cubicBezTo>
                <a:cubicBezTo>
                  <a:pt x="14727" y="6824"/>
                  <a:pt x="12969" y="3600"/>
                  <a:pt x="10800" y="3600"/>
                </a:cubicBezTo>
                <a:moveTo>
                  <a:pt x="17182" y="16200"/>
                </a:moveTo>
                <a:lnTo>
                  <a:pt x="16200" y="16200"/>
                </a:lnTo>
                <a:cubicBezTo>
                  <a:pt x="15928" y="16200"/>
                  <a:pt x="15709" y="16603"/>
                  <a:pt x="15709" y="17100"/>
                </a:cubicBezTo>
                <a:cubicBezTo>
                  <a:pt x="15709" y="17598"/>
                  <a:pt x="15928" y="18000"/>
                  <a:pt x="16200" y="18000"/>
                </a:cubicBezTo>
                <a:lnTo>
                  <a:pt x="17182" y="18000"/>
                </a:lnTo>
                <a:cubicBezTo>
                  <a:pt x="17453" y="18000"/>
                  <a:pt x="17673" y="17598"/>
                  <a:pt x="17673" y="17100"/>
                </a:cubicBezTo>
                <a:cubicBezTo>
                  <a:pt x="17673" y="16603"/>
                  <a:pt x="17453" y="16200"/>
                  <a:pt x="17182" y="16200"/>
                </a:cubicBezTo>
                <a:moveTo>
                  <a:pt x="5400" y="3600"/>
                </a:moveTo>
                <a:lnTo>
                  <a:pt x="4418" y="3600"/>
                </a:lnTo>
                <a:cubicBezTo>
                  <a:pt x="4147" y="3600"/>
                  <a:pt x="3927" y="4003"/>
                  <a:pt x="3927" y="4500"/>
                </a:cubicBezTo>
                <a:cubicBezTo>
                  <a:pt x="3927" y="4998"/>
                  <a:pt x="4147" y="5400"/>
                  <a:pt x="4418" y="5400"/>
                </a:cubicBezTo>
                <a:lnTo>
                  <a:pt x="5400" y="5400"/>
                </a:lnTo>
                <a:cubicBezTo>
                  <a:pt x="5671" y="5400"/>
                  <a:pt x="5891" y="4998"/>
                  <a:pt x="5891" y="4500"/>
                </a:cubicBezTo>
                <a:cubicBezTo>
                  <a:pt x="5891" y="4003"/>
                  <a:pt x="5671" y="3600"/>
                  <a:pt x="5400" y="3600"/>
                </a:cubicBezTo>
                <a:moveTo>
                  <a:pt x="20127" y="3600"/>
                </a:moveTo>
                <a:cubicBezTo>
                  <a:pt x="19856" y="3600"/>
                  <a:pt x="19636" y="3198"/>
                  <a:pt x="19636" y="2700"/>
                </a:cubicBezTo>
                <a:cubicBezTo>
                  <a:pt x="19636" y="2203"/>
                  <a:pt x="19856" y="1800"/>
                  <a:pt x="20127" y="1800"/>
                </a:cubicBezTo>
                <a:cubicBezTo>
                  <a:pt x="20398" y="1800"/>
                  <a:pt x="20618" y="2203"/>
                  <a:pt x="20618" y="2700"/>
                </a:cubicBezTo>
                <a:cubicBezTo>
                  <a:pt x="20618" y="3198"/>
                  <a:pt x="20398" y="3600"/>
                  <a:pt x="20127" y="3600"/>
                </a:cubicBezTo>
                <a:moveTo>
                  <a:pt x="20618" y="16365"/>
                </a:moveTo>
                <a:cubicBezTo>
                  <a:pt x="20464" y="16265"/>
                  <a:pt x="20300" y="16200"/>
                  <a:pt x="20127" y="16200"/>
                </a:cubicBezTo>
                <a:cubicBezTo>
                  <a:pt x="19314" y="16200"/>
                  <a:pt x="18655" y="17410"/>
                  <a:pt x="18655" y="18900"/>
                </a:cubicBezTo>
                <a:cubicBezTo>
                  <a:pt x="18655" y="19217"/>
                  <a:pt x="18690" y="19518"/>
                  <a:pt x="18744" y="19800"/>
                </a:cubicBezTo>
                <a:lnTo>
                  <a:pt x="2855" y="19800"/>
                </a:lnTo>
                <a:cubicBezTo>
                  <a:pt x="2910" y="19518"/>
                  <a:pt x="2945" y="19217"/>
                  <a:pt x="2945" y="18900"/>
                </a:cubicBezTo>
                <a:cubicBezTo>
                  <a:pt x="2945" y="17410"/>
                  <a:pt x="2286" y="16200"/>
                  <a:pt x="1473" y="16200"/>
                </a:cubicBezTo>
                <a:cubicBezTo>
                  <a:pt x="1299" y="16200"/>
                  <a:pt x="1136" y="16265"/>
                  <a:pt x="982" y="16365"/>
                </a:cubicBezTo>
                <a:lnTo>
                  <a:pt x="982" y="5235"/>
                </a:lnTo>
                <a:cubicBezTo>
                  <a:pt x="1136" y="5336"/>
                  <a:pt x="1299" y="5400"/>
                  <a:pt x="1473" y="5400"/>
                </a:cubicBezTo>
                <a:cubicBezTo>
                  <a:pt x="2286" y="5400"/>
                  <a:pt x="2945" y="4192"/>
                  <a:pt x="2945" y="2700"/>
                </a:cubicBezTo>
                <a:cubicBezTo>
                  <a:pt x="2945" y="2383"/>
                  <a:pt x="2910" y="2083"/>
                  <a:pt x="2855" y="1800"/>
                </a:cubicBezTo>
                <a:lnTo>
                  <a:pt x="18744" y="1800"/>
                </a:lnTo>
                <a:cubicBezTo>
                  <a:pt x="18690" y="2083"/>
                  <a:pt x="18655" y="2383"/>
                  <a:pt x="18655" y="2700"/>
                </a:cubicBezTo>
                <a:cubicBezTo>
                  <a:pt x="18655" y="4192"/>
                  <a:pt x="19314" y="5400"/>
                  <a:pt x="20127" y="5400"/>
                </a:cubicBezTo>
                <a:cubicBezTo>
                  <a:pt x="20300" y="5400"/>
                  <a:pt x="20464" y="5336"/>
                  <a:pt x="20618" y="5235"/>
                </a:cubicBezTo>
                <a:cubicBezTo>
                  <a:pt x="20618" y="5235"/>
                  <a:pt x="20618" y="16365"/>
                  <a:pt x="20618" y="16365"/>
                </a:cubicBezTo>
                <a:close/>
                <a:moveTo>
                  <a:pt x="20127" y="19800"/>
                </a:moveTo>
                <a:cubicBezTo>
                  <a:pt x="19856" y="19800"/>
                  <a:pt x="19636" y="19398"/>
                  <a:pt x="19636" y="18900"/>
                </a:cubicBezTo>
                <a:cubicBezTo>
                  <a:pt x="19636" y="18403"/>
                  <a:pt x="19856" y="18000"/>
                  <a:pt x="20127" y="18000"/>
                </a:cubicBezTo>
                <a:cubicBezTo>
                  <a:pt x="20398" y="18000"/>
                  <a:pt x="20618" y="18403"/>
                  <a:pt x="20618" y="18900"/>
                </a:cubicBezTo>
                <a:cubicBezTo>
                  <a:pt x="20618" y="19398"/>
                  <a:pt x="20398" y="19800"/>
                  <a:pt x="20127" y="19800"/>
                </a:cubicBezTo>
                <a:moveTo>
                  <a:pt x="1473" y="19800"/>
                </a:moveTo>
                <a:cubicBezTo>
                  <a:pt x="1201" y="19800"/>
                  <a:pt x="982" y="19398"/>
                  <a:pt x="982" y="18900"/>
                </a:cubicBezTo>
                <a:cubicBezTo>
                  <a:pt x="982" y="18403"/>
                  <a:pt x="1201" y="18000"/>
                  <a:pt x="1473" y="18000"/>
                </a:cubicBezTo>
                <a:cubicBezTo>
                  <a:pt x="1744" y="18000"/>
                  <a:pt x="1964" y="18403"/>
                  <a:pt x="1964" y="18900"/>
                </a:cubicBezTo>
                <a:cubicBezTo>
                  <a:pt x="1964" y="19398"/>
                  <a:pt x="1744" y="19800"/>
                  <a:pt x="1473" y="19800"/>
                </a:cubicBezTo>
                <a:moveTo>
                  <a:pt x="1473" y="1800"/>
                </a:moveTo>
                <a:cubicBezTo>
                  <a:pt x="1744" y="1800"/>
                  <a:pt x="1964" y="2203"/>
                  <a:pt x="1964" y="2700"/>
                </a:cubicBezTo>
                <a:cubicBezTo>
                  <a:pt x="1964" y="3198"/>
                  <a:pt x="1744" y="3600"/>
                  <a:pt x="1473" y="3600"/>
                </a:cubicBezTo>
                <a:cubicBezTo>
                  <a:pt x="1201" y="3600"/>
                  <a:pt x="982" y="3198"/>
                  <a:pt x="982" y="2700"/>
                </a:cubicBezTo>
                <a:cubicBezTo>
                  <a:pt x="982" y="2203"/>
                  <a:pt x="1201" y="1800"/>
                  <a:pt x="1473" y="1800"/>
                </a:cubicBezTo>
                <a:moveTo>
                  <a:pt x="20618" y="0"/>
                </a:moveTo>
                <a:lnTo>
                  <a:pt x="982" y="0"/>
                </a:lnTo>
                <a:cubicBezTo>
                  <a:pt x="439" y="0"/>
                  <a:pt x="0" y="806"/>
                  <a:pt x="0" y="1800"/>
                </a:cubicBezTo>
                <a:lnTo>
                  <a:pt x="0" y="19800"/>
                </a:lnTo>
                <a:cubicBezTo>
                  <a:pt x="0" y="20794"/>
                  <a:pt x="439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794"/>
                  <a:pt x="21600" y="19800"/>
                </a:cubicBezTo>
                <a:lnTo>
                  <a:pt x="21600" y="1800"/>
                </a:lnTo>
                <a:cubicBezTo>
                  <a:pt x="21600" y="806"/>
                  <a:pt x="21160" y="0"/>
                  <a:pt x="2061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8" name="Shape 2805"/>
          <p:cNvSpPr/>
          <p:nvPr/>
        </p:nvSpPr>
        <p:spPr>
          <a:xfrm>
            <a:off x="3537616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93" y="13692"/>
                </a:moveTo>
                <a:lnTo>
                  <a:pt x="10114" y="15237"/>
                </a:lnTo>
                <a:cubicBezTo>
                  <a:pt x="10458" y="15355"/>
                  <a:pt x="11518" y="15826"/>
                  <a:pt x="11675" y="14955"/>
                </a:cubicBezTo>
                <a:cubicBezTo>
                  <a:pt x="11839" y="14046"/>
                  <a:pt x="10737" y="13811"/>
                  <a:pt x="10393" y="13692"/>
                </a:cubicBezTo>
                <a:moveTo>
                  <a:pt x="12834" y="12706"/>
                </a:moveTo>
                <a:cubicBezTo>
                  <a:pt x="12767" y="13329"/>
                  <a:pt x="12517" y="13631"/>
                  <a:pt x="12186" y="13737"/>
                </a:cubicBezTo>
                <a:cubicBezTo>
                  <a:pt x="12641" y="14064"/>
                  <a:pt x="12873" y="14567"/>
                  <a:pt x="12652" y="15439"/>
                </a:cubicBezTo>
                <a:cubicBezTo>
                  <a:pt x="12378" y="16521"/>
                  <a:pt x="11728" y="16613"/>
                  <a:pt x="10863" y="16386"/>
                </a:cubicBezTo>
                <a:lnTo>
                  <a:pt x="10653" y="17550"/>
                </a:lnTo>
                <a:lnTo>
                  <a:pt x="10147" y="17375"/>
                </a:lnTo>
                <a:lnTo>
                  <a:pt x="10354" y="16227"/>
                </a:lnTo>
                <a:cubicBezTo>
                  <a:pt x="10222" y="16182"/>
                  <a:pt x="10088" y="16133"/>
                  <a:pt x="9950" y="16081"/>
                </a:cubicBezTo>
                <a:lnTo>
                  <a:pt x="9741" y="17235"/>
                </a:lnTo>
                <a:lnTo>
                  <a:pt x="9235" y="17061"/>
                </a:lnTo>
                <a:lnTo>
                  <a:pt x="9445" y="15894"/>
                </a:lnTo>
                <a:cubicBezTo>
                  <a:pt x="9326" y="15852"/>
                  <a:pt x="9206" y="15808"/>
                  <a:pt x="9083" y="15765"/>
                </a:cubicBezTo>
                <a:lnTo>
                  <a:pt x="8424" y="15538"/>
                </a:lnTo>
                <a:lnTo>
                  <a:pt x="8675" y="14735"/>
                </a:lnTo>
                <a:cubicBezTo>
                  <a:pt x="8675" y="14735"/>
                  <a:pt x="9049" y="14872"/>
                  <a:pt x="9044" y="14862"/>
                </a:cubicBezTo>
                <a:cubicBezTo>
                  <a:pt x="9187" y="14911"/>
                  <a:pt x="9251" y="14781"/>
                  <a:pt x="9276" y="14695"/>
                </a:cubicBezTo>
                <a:lnTo>
                  <a:pt x="9608" y="12855"/>
                </a:lnTo>
                <a:cubicBezTo>
                  <a:pt x="9626" y="12862"/>
                  <a:pt x="9645" y="12868"/>
                  <a:pt x="9661" y="12874"/>
                </a:cubicBezTo>
                <a:cubicBezTo>
                  <a:pt x="9641" y="12862"/>
                  <a:pt x="9623" y="12855"/>
                  <a:pt x="9609" y="12850"/>
                </a:cubicBezTo>
                <a:lnTo>
                  <a:pt x="9845" y="11537"/>
                </a:lnTo>
                <a:cubicBezTo>
                  <a:pt x="9852" y="11388"/>
                  <a:pt x="9814" y="11200"/>
                  <a:pt x="9609" y="11129"/>
                </a:cubicBezTo>
                <a:cubicBezTo>
                  <a:pt x="9617" y="11121"/>
                  <a:pt x="9241" y="11002"/>
                  <a:pt x="9241" y="11002"/>
                </a:cubicBezTo>
                <a:lnTo>
                  <a:pt x="9376" y="10253"/>
                </a:lnTo>
                <a:lnTo>
                  <a:pt x="10075" y="10494"/>
                </a:lnTo>
                <a:lnTo>
                  <a:pt x="10074" y="10498"/>
                </a:lnTo>
                <a:cubicBezTo>
                  <a:pt x="10180" y="10534"/>
                  <a:pt x="10288" y="10569"/>
                  <a:pt x="10398" y="10603"/>
                </a:cubicBezTo>
                <a:lnTo>
                  <a:pt x="10606" y="9451"/>
                </a:lnTo>
                <a:lnTo>
                  <a:pt x="11113" y="9626"/>
                </a:lnTo>
                <a:lnTo>
                  <a:pt x="10909" y="10755"/>
                </a:lnTo>
                <a:cubicBezTo>
                  <a:pt x="11045" y="10798"/>
                  <a:pt x="11182" y="10842"/>
                  <a:pt x="11316" y="10887"/>
                </a:cubicBezTo>
                <a:lnTo>
                  <a:pt x="11518" y="9765"/>
                </a:lnTo>
                <a:lnTo>
                  <a:pt x="12025" y="9940"/>
                </a:lnTo>
                <a:lnTo>
                  <a:pt x="11817" y="11093"/>
                </a:lnTo>
                <a:cubicBezTo>
                  <a:pt x="12457" y="11398"/>
                  <a:pt x="12926" y="11855"/>
                  <a:pt x="12834" y="12706"/>
                </a:cubicBezTo>
                <a:moveTo>
                  <a:pt x="10800" y="8100"/>
                </a:moveTo>
                <a:cubicBezTo>
                  <a:pt x="8631" y="8100"/>
                  <a:pt x="6873" y="10518"/>
                  <a:pt x="6873" y="13500"/>
                </a:cubicBezTo>
                <a:cubicBezTo>
                  <a:pt x="6873" y="16482"/>
                  <a:pt x="8631" y="18900"/>
                  <a:pt x="10800" y="18900"/>
                </a:cubicBezTo>
                <a:cubicBezTo>
                  <a:pt x="12969" y="18900"/>
                  <a:pt x="14727" y="16482"/>
                  <a:pt x="14727" y="13500"/>
                </a:cubicBezTo>
                <a:cubicBezTo>
                  <a:pt x="14727" y="10518"/>
                  <a:pt x="12969" y="8100"/>
                  <a:pt x="10800" y="8100"/>
                </a:cubicBezTo>
                <a:moveTo>
                  <a:pt x="5400" y="8100"/>
                </a:moveTo>
                <a:lnTo>
                  <a:pt x="4418" y="8100"/>
                </a:lnTo>
                <a:cubicBezTo>
                  <a:pt x="4147" y="8100"/>
                  <a:pt x="3927" y="8402"/>
                  <a:pt x="3927" y="8775"/>
                </a:cubicBezTo>
                <a:cubicBezTo>
                  <a:pt x="3927" y="9148"/>
                  <a:pt x="4147" y="9450"/>
                  <a:pt x="4418" y="9450"/>
                </a:cubicBezTo>
                <a:lnTo>
                  <a:pt x="5400" y="9450"/>
                </a:lnTo>
                <a:cubicBezTo>
                  <a:pt x="5671" y="9450"/>
                  <a:pt x="5891" y="9148"/>
                  <a:pt x="5891" y="8775"/>
                </a:cubicBezTo>
                <a:cubicBezTo>
                  <a:pt x="5891" y="8402"/>
                  <a:pt x="5671" y="8100"/>
                  <a:pt x="5400" y="8100"/>
                </a:cubicBezTo>
                <a:moveTo>
                  <a:pt x="17182" y="17550"/>
                </a:moveTo>
                <a:lnTo>
                  <a:pt x="16200" y="17550"/>
                </a:lnTo>
                <a:cubicBezTo>
                  <a:pt x="15929" y="17550"/>
                  <a:pt x="15709" y="17853"/>
                  <a:pt x="15709" y="18225"/>
                </a:cubicBezTo>
                <a:cubicBezTo>
                  <a:pt x="15709" y="18598"/>
                  <a:pt x="15929" y="18900"/>
                  <a:pt x="16200" y="18900"/>
                </a:cubicBezTo>
                <a:lnTo>
                  <a:pt x="17182" y="18900"/>
                </a:lnTo>
                <a:cubicBezTo>
                  <a:pt x="17453" y="18900"/>
                  <a:pt x="17673" y="18598"/>
                  <a:pt x="17673" y="18225"/>
                </a:cubicBezTo>
                <a:cubicBezTo>
                  <a:pt x="17673" y="17853"/>
                  <a:pt x="17453" y="17550"/>
                  <a:pt x="17182" y="17550"/>
                </a:cubicBezTo>
                <a:moveTo>
                  <a:pt x="20127" y="8100"/>
                </a:moveTo>
                <a:cubicBezTo>
                  <a:pt x="19856" y="8100"/>
                  <a:pt x="19636" y="7798"/>
                  <a:pt x="19636" y="7425"/>
                </a:cubicBezTo>
                <a:cubicBezTo>
                  <a:pt x="19636" y="7052"/>
                  <a:pt x="19856" y="6750"/>
                  <a:pt x="20127" y="6750"/>
                </a:cubicBezTo>
                <a:cubicBezTo>
                  <a:pt x="20399" y="6750"/>
                  <a:pt x="20618" y="7052"/>
                  <a:pt x="20618" y="7425"/>
                </a:cubicBezTo>
                <a:cubicBezTo>
                  <a:pt x="20618" y="7798"/>
                  <a:pt x="20399" y="8100"/>
                  <a:pt x="20127" y="8100"/>
                </a:cubicBezTo>
                <a:moveTo>
                  <a:pt x="20618" y="17674"/>
                </a:moveTo>
                <a:cubicBezTo>
                  <a:pt x="20464" y="17599"/>
                  <a:pt x="20300" y="17550"/>
                  <a:pt x="20127" y="17550"/>
                </a:cubicBezTo>
                <a:cubicBezTo>
                  <a:pt x="19314" y="17550"/>
                  <a:pt x="18655" y="18457"/>
                  <a:pt x="18655" y="19575"/>
                </a:cubicBezTo>
                <a:cubicBezTo>
                  <a:pt x="18655" y="19813"/>
                  <a:pt x="18690" y="20038"/>
                  <a:pt x="18745" y="20250"/>
                </a:cubicBezTo>
                <a:lnTo>
                  <a:pt x="2855" y="20250"/>
                </a:lnTo>
                <a:cubicBezTo>
                  <a:pt x="2910" y="20038"/>
                  <a:pt x="2945" y="19813"/>
                  <a:pt x="2945" y="19575"/>
                </a:cubicBezTo>
                <a:cubicBezTo>
                  <a:pt x="2945" y="18457"/>
                  <a:pt x="2286" y="17550"/>
                  <a:pt x="1473" y="17550"/>
                </a:cubicBezTo>
                <a:cubicBezTo>
                  <a:pt x="1300" y="17550"/>
                  <a:pt x="1136" y="17599"/>
                  <a:pt x="982" y="17674"/>
                </a:cubicBezTo>
                <a:lnTo>
                  <a:pt x="982" y="9326"/>
                </a:lnTo>
                <a:cubicBezTo>
                  <a:pt x="1136" y="9402"/>
                  <a:pt x="1300" y="9450"/>
                  <a:pt x="1473" y="9450"/>
                </a:cubicBezTo>
                <a:cubicBezTo>
                  <a:pt x="2286" y="9450"/>
                  <a:pt x="2945" y="8544"/>
                  <a:pt x="2945" y="7425"/>
                </a:cubicBezTo>
                <a:cubicBezTo>
                  <a:pt x="2945" y="7187"/>
                  <a:pt x="2910" y="6962"/>
                  <a:pt x="2855" y="6750"/>
                </a:cubicBezTo>
                <a:lnTo>
                  <a:pt x="18745" y="6750"/>
                </a:lnTo>
                <a:cubicBezTo>
                  <a:pt x="18690" y="6962"/>
                  <a:pt x="18655" y="7187"/>
                  <a:pt x="18655" y="7425"/>
                </a:cubicBezTo>
                <a:cubicBezTo>
                  <a:pt x="18655" y="8544"/>
                  <a:pt x="19314" y="9450"/>
                  <a:pt x="20127" y="9450"/>
                </a:cubicBezTo>
                <a:cubicBezTo>
                  <a:pt x="20300" y="9450"/>
                  <a:pt x="20464" y="9402"/>
                  <a:pt x="20618" y="9326"/>
                </a:cubicBezTo>
                <a:cubicBezTo>
                  <a:pt x="20618" y="9326"/>
                  <a:pt x="20618" y="17674"/>
                  <a:pt x="20618" y="17674"/>
                </a:cubicBezTo>
                <a:close/>
                <a:moveTo>
                  <a:pt x="20127" y="20250"/>
                </a:moveTo>
                <a:cubicBezTo>
                  <a:pt x="19856" y="20250"/>
                  <a:pt x="19636" y="19948"/>
                  <a:pt x="19636" y="19575"/>
                </a:cubicBezTo>
                <a:cubicBezTo>
                  <a:pt x="19636" y="19203"/>
                  <a:pt x="19856" y="18900"/>
                  <a:pt x="20127" y="18900"/>
                </a:cubicBezTo>
                <a:cubicBezTo>
                  <a:pt x="20399" y="18900"/>
                  <a:pt x="20618" y="19203"/>
                  <a:pt x="20618" y="19575"/>
                </a:cubicBezTo>
                <a:cubicBezTo>
                  <a:pt x="20618" y="19948"/>
                  <a:pt x="20399" y="20250"/>
                  <a:pt x="20127" y="20250"/>
                </a:cubicBezTo>
                <a:moveTo>
                  <a:pt x="1473" y="20250"/>
                </a:moveTo>
                <a:cubicBezTo>
                  <a:pt x="1201" y="20250"/>
                  <a:pt x="982" y="19948"/>
                  <a:pt x="982" y="19575"/>
                </a:cubicBezTo>
                <a:cubicBezTo>
                  <a:pt x="982" y="19203"/>
                  <a:pt x="1201" y="18900"/>
                  <a:pt x="1473" y="18900"/>
                </a:cubicBezTo>
                <a:cubicBezTo>
                  <a:pt x="1744" y="18900"/>
                  <a:pt x="1964" y="19203"/>
                  <a:pt x="1964" y="19575"/>
                </a:cubicBezTo>
                <a:cubicBezTo>
                  <a:pt x="1964" y="19948"/>
                  <a:pt x="1744" y="20250"/>
                  <a:pt x="1473" y="20250"/>
                </a:cubicBezTo>
                <a:moveTo>
                  <a:pt x="1473" y="6750"/>
                </a:moveTo>
                <a:cubicBezTo>
                  <a:pt x="1744" y="6750"/>
                  <a:pt x="1964" y="7052"/>
                  <a:pt x="1964" y="7425"/>
                </a:cubicBezTo>
                <a:cubicBezTo>
                  <a:pt x="1964" y="7798"/>
                  <a:pt x="1744" y="8100"/>
                  <a:pt x="1473" y="8100"/>
                </a:cubicBezTo>
                <a:cubicBezTo>
                  <a:pt x="1201" y="8100"/>
                  <a:pt x="982" y="7798"/>
                  <a:pt x="982" y="7425"/>
                </a:cubicBezTo>
                <a:cubicBezTo>
                  <a:pt x="982" y="7052"/>
                  <a:pt x="1201" y="6750"/>
                  <a:pt x="1473" y="6750"/>
                </a:cubicBezTo>
                <a:moveTo>
                  <a:pt x="20618" y="5400"/>
                </a:moveTo>
                <a:lnTo>
                  <a:pt x="982" y="5400"/>
                </a:lnTo>
                <a:cubicBezTo>
                  <a:pt x="440" y="5400"/>
                  <a:pt x="0" y="6004"/>
                  <a:pt x="0" y="6750"/>
                </a:cubicBezTo>
                <a:lnTo>
                  <a:pt x="0" y="20250"/>
                </a:lnTo>
                <a:cubicBezTo>
                  <a:pt x="0" y="20996"/>
                  <a:pt x="440" y="21600"/>
                  <a:pt x="982" y="21600"/>
                </a:cubicBezTo>
                <a:lnTo>
                  <a:pt x="20618" y="21600"/>
                </a:lnTo>
                <a:cubicBezTo>
                  <a:pt x="21160" y="21600"/>
                  <a:pt x="21600" y="20996"/>
                  <a:pt x="21600" y="20250"/>
                </a:cubicBezTo>
                <a:lnTo>
                  <a:pt x="21600" y="6750"/>
                </a:lnTo>
                <a:cubicBezTo>
                  <a:pt x="21600" y="6004"/>
                  <a:pt x="21160" y="5400"/>
                  <a:pt x="20618" y="5400"/>
                </a:cubicBezTo>
                <a:moveTo>
                  <a:pt x="10773" y="11584"/>
                </a:moveTo>
                <a:lnTo>
                  <a:pt x="10520" y="12985"/>
                </a:lnTo>
                <a:cubicBezTo>
                  <a:pt x="10807" y="13084"/>
                  <a:pt x="11689" y="13487"/>
                  <a:pt x="11832" y="12694"/>
                </a:cubicBezTo>
                <a:cubicBezTo>
                  <a:pt x="11981" y="11867"/>
                  <a:pt x="11059" y="11683"/>
                  <a:pt x="10773" y="11584"/>
                </a:cubicBezTo>
                <a:moveTo>
                  <a:pt x="2455" y="4050"/>
                </a:moveTo>
                <a:lnTo>
                  <a:pt x="19145" y="4050"/>
                </a:lnTo>
                <a:cubicBezTo>
                  <a:pt x="19417" y="4050"/>
                  <a:pt x="19636" y="3748"/>
                  <a:pt x="19636" y="3375"/>
                </a:cubicBezTo>
                <a:cubicBezTo>
                  <a:pt x="19636" y="3002"/>
                  <a:pt x="19417" y="2700"/>
                  <a:pt x="19145" y="2700"/>
                </a:cubicBezTo>
                <a:lnTo>
                  <a:pt x="2455" y="2700"/>
                </a:lnTo>
                <a:cubicBezTo>
                  <a:pt x="2183" y="2700"/>
                  <a:pt x="1964" y="3002"/>
                  <a:pt x="1964" y="3375"/>
                </a:cubicBezTo>
                <a:cubicBezTo>
                  <a:pt x="1964" y="3748"/>
                  <a:pt x="2183" y="4050"/>
                  <a:pt x="2455" y="4050"/>
                </a:cubicBezTo>
                <a:moveTo>
                  <a:pt x="4418" y="1350"/>
                </a:moveTo>
                <a:lnTo>
                  <a:pt x="17182" y="1350"/>
                </a:lnTo>
                <a:cubicBezTo>
                  <a:pt x="17453" y="1350"/>
                  <a:pt x="17673" y="1048"/>
                  <a:pt x="17673" y="675"/>
                </a:cubicBezTo>
                <a:cubicBezTo>
                  <a:pt x="17673" y="302"/>
                  <a:pt x="17453" y="0"/>
                  <a:pt x="17182" y="0"/>
                </a:cubicBezTo>
                <a:lnTo>
                  <a:pt x="4418" y="0"/>
                </a:lnTo>
                <a:cubicBezTo>
                  <a:pt x="4147" y="0"/>
                  <a:pt x="3927" y="302"/>
                  <a:pt x="3927" y="675"/>
                </a:cubicBezTo>
                <a:cubicBezTo>
                  <a:pt x="3927" y="1048"/>
                  <a:pt x="4147" y="1350"/>
                  <a:pt x="4418" y="135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Shape 2806"/>
          <p:cNvSpPr/>
          <p:nvPr/>
        </p:nvSpPr>
        <p:spPr>
          <a:xfrm>
            <a:off x="4070877" y="2387859"/>
            <a:ext cx="279328" cy="1777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442" y="12358"/>
                </a:moveTo>
                <a:cubicBezTo>
                  <a:pt x="10390" y="12952"/>
                  <a:pt x="10196" y="13240"/>
                  <a:pt x="9938" y="13340"/>
                </a:cubicBezTo>
                <a:cubicBezTo>
                  <a:pt x="10292" y="13653"/>
                  <a:pt x="10472" y="14131"/>
                  <a:pt x="10300" y="14961"/>
                </a:cubicBezTo>
                <a:cubicBezTo>
                  <a:pt x="10088" y="15991"/>
                  <a:pt x="9582" y="16078"/>
                  <a:pt x="8910" y="15863"/>
                </a:cubicBezTo>
                <a:lnTo>
                  <a:pt x="8746" y="16971"/>
                </a:lnTo>
                <a:lnTo>
                  <a:pt x="8352" y="16805"/>
                </a:lnTo>
                <a:lnTo>
                  <a:pt x="8513" y="15711"/>
                </a:lnTo>
                <a:cubicBezTo>
                  <a:pt x="8411" y="15668"/>
                  <a:pt x="8306" y="15622"/>
                  <a:pt x="8199" y="15573"/>
                </a:cubicBezTo>
                <a:lnTo>
                  <a:pt x="8037" y="16672"/>
                </a:lnTo>
                <a:lnTo>
                  <a:pt x="7643" y="16505"/>
                </a:lnTo>
                <a:lnTo>
                  <a:pt x="7806" y="15395"/>
                </a:lnTo>
                <a:cubicBezTo>
                  <a:pt x="7714" y="15355"/>
                  <a:pt x="7621" y="15312"/>
                  <a:pt x="7525" y="15272"/>
                </a:cubicBezTo>
                <a:lnTo>
                  <a:pt x="7012" y="15055"/>
                </a:lnTo>
                <a:lnTo>
                  <a:pt x="7207" y="14290"/>
                </a:lnTo>
                <a:cubicBezTo>
                  <a:pt x="7207" y="14290"/>
                  <a:pt x="7498" y="14421"/>
                  <a:pt x="7495" y="14412"/>
                </a:cubicBezTo>
                <a:cubicBezTo>
                  <a:pt x="7606" y="14459"/>
                  <a:pt x="7656" y="14335"/>
                  <a:pt x="7675" y="14252"/>
                </a:cubicBezTo>
                <a:lnTo>
                  <a:pt x="7933" y="12501"/>
                </a:lnTo>
                <a:cubicBezTo>
                  <a:pt x="7948" y="12506"/>
                  <a:pt x="7961" y="12512"/>
                  <a:pt x="7974" y="12518"/>
                </a:cubicBezTo>
                <a:cubicBezTo>
                  <a:pt x="7959" y="12507"/>
                  <a:pt x="7945" y="12501"/>
                  <a:pt x="7934" y="12495"/>
                </a:cubicBezTo>
                <a:lnTo>
                  <a:pt x="8118" y="11245"/>
                </a:lnTo>
                <a:cubicBezTo>
                  <a:pt x="8122" y="11103"/>
                  <a:pt x="8093" y="10924"/>
                  <a:pt x="7934" y="10856"/>
                </a:cubicBezTo>
                <a:cubicBezTo>
                  <a:pt x="7940" y="10849"/>
                  <a:pt x="7647" y="10735"/>
                  <a:pt x="7647" y="10735"/>
                </a:cubicBezTo>
                <a:lnTo>
                  <a:pt x="7752" y="10022"/>
                </a:lnTo>
                <a:lnTo>
                  <a:pt x="8297" y="10252"/>
                </a:lnTo>
                <a:lnTo>
                  <a:pt x="8296" y="10255"/>
                </a:lnTo>
                <a:cubicBezTo>
                  <a:pt x="8378" y="10289"/>
                  <a:pt x="8462" y="10322"/>
                  <a:pt x="8548" y="10356"/>
                </a:cubicBezTo>
                <a:lnTo>
                  <a:pt x="8709" y="9258"/>
                </a:lnTo>
                <a:lnTo>
                  <a:pt x="9103" y="9424"/>
                </a:lnTo>
                <a:lnTo>
                  <a:pt x="8945" y="10500"/>
                </a:lnTo>
                <a:cubicBezTo>
                  <a:pt x="9051" y="10541"/>
                  <a:pt x="9158" y="10582"/>
                  <a:pt x="9261" y="10627"/>
                </a:cubicBezTo>
                <a:lnTo>
                  <a:pt x="9418" y="9557"/>
                </a:lnTo>
                <a:lnTo>
                  <a:pt x="9813" y="9724"/>
                </a:lnTo>
                <a:lnTo>
                  <a:pt x="9651" y="10822"/>
                </a:lnTo>
                <a:cubicBezTo>
                  <a:pt x="10149" y="11112"/>
                  <a:pt x="10513" y="11548"/>
                  <a:pt x="10442" y="12358"/>
                </a:cubicBezTo>
                <a:moveTo>
                  <a:pt x="8836" y="7714"/>
                </a:moveTo>
                <a:cubicBezTo>
                  <a:pt x="6938" y="7714"/>
                  <a:pt x="5400" y="10132"/>
                  <a:pt x="5400" y="13114"/>
                </a:cubicBezTo>
                <a:cubicBezTo>
                  <a:pt x="5400" y="16097"/>
                  <a:pt x="6938" y="18514"/>
                  <a:pt x="8836" y="18514"/>
                </a:cubicBezTo>
                <a:cubicBezTo>
                  <a:pt x="10734" y="18514"/>
                  <a:pt x="12273" y="16097"/>
                  <a:pt x="12273" y="13114"/>
                </a:cubicBezTo>
                <a:cubicBezTo>
                  <a:pt x="12273" y="10132"/>
                  <a:pt x="10734" y="7714"/>
                  <a:pt x="8836" y="7714"/>
                </a:cubicBezTo>
                <a:moveTo>
                  <a:pt x="13255" y="16971"/>
                </a:moveTo>
                <a:cubicBezTo>
                  <a:pt x="12983" y="16971"/>
                  <a:pt x="12764" y="17318"/>
                  <a:pt x="12764" y="17743"/>
                </a:cubicBezTo>
                <a:cubicBezTo>
                  <a:pt x="12764" y="18169"/>
                  <a:pt x="12983" y="18514"/>
                  <a:pt x="13255" y="18514"/>
                </a:cubicBezTo>
                <a:cubicBezTo>
                  <a:pt x="13526" y="18514"/>
                  <a:pt x="13745" y="18169"/>
                  <a:pt x="13745" y="17743"/>
                </a:cubicBezTo>
                <a:cubicBezTo>
                  <a:pt x="13745" y="17318"/>
                  <a:pt x="13526" y="16971"/>
                  <a:pt x="13255" y="16971"/>
                </a:cubicBezTo>
                <a:moveTo>
                  <a:pt x="8839" y="11290"/>
                </a:moveTo>
                <a:lnTo>
                  <a:pt x="8643" y="12624"/>
                </a:lnTo>
                <a:cubicBezTo>
                  <a:pt x="8865" y="12718"/>
                  <a:pt x="9552" y="13102"/>
                  <a:pt x="9663" y="12347"/>
                </a:cubicBezTo>
                <a:cubicBezTo>
                  <a:pt x="9778" y="11559"/>
                  <a:pt x="9062" y="11384"/>
                  <a:pt x="8839" y="11290"/>
                </a:cubicBezTo>
                <a:moveTo>
                  <a:pt x="20618" y="0"/>
                </a:moveTo>
                <a:lnTo>
                  <a:pt x="4909" y="0"/>
                </a:lnTo>
                <a:cubicBezTo>
                  <a:pt x="4367" y="0"/>
                  <a:pt x="3927" y="691"/>
                  <a:pt x="3927" y="1543"/>
                </a:cubicBezTo>
                <a:lnTo>
                  <a:pt x="3927" y="2314"/>
                </a:lnTo>
                <a:cubicBezTo>
                  <a:pt x="3927" y="2741"/>
                  <a:pt x="4147" y="3086"/>
                  <a:pt x="4418" y="3086"/>
                </a:cubicBezTo>
                <a:cubicBezTo>
                  <a:pt x="4690" y="3086"/>
                  <a:pt x="4909" y="2741"/>
                  <a:pt x="4909" y="2314"/>
                </a:cubicBezTo>
                <a:lnTo>
                  <a:pt x="4909" y="1543"/>
                </a:lnTo>
                <a:lnTo>
                  <a:pt x="20618" y="1543"/>
                </a:lnTo>
                <a:lnTo>
                  <a:pt x="20618" y="15429"/>
                </a:lnTo>
                <a:lnTo>
                  <a:pt x="19145" y="15429"/>
                </a:lnTo>
                <a:cubicBezTo>
                  <a:pt x="18874" y="15429"/>
                  <a:pt x="18655" y="15774"/>
                  <a:pt x="18655" y="16200"/>
                </a:cubicBezTo>
                <a:cubicBezTo>
                  <a:pt x="18655" y="16626"/>
                  <a:pt x="18874" y="16971"/>
                  <a:pt x="19145" y="16971"/>
                </a:cubicBezTo>
                <a:lnTo>
                  <a:pt x="20618" y="16971"/>
                </a:lnTo>
                <a:cubicBezTo>
                  <a:pt x="21160" y="16971"/>
                  <a:pt x="21600" y="16281"/>
                  <a:pt x="21600" y="15429"/>
                </a:cubicBezTo>
                <a:lnTo>
                  <a:pt x="21600" y="1543"/>
                </a:lnTo>
                <a:cubicBezTo>
                  <a:pt x="21600" y="691"/>
                  <a:pt x="21160" y="0"/>
                  <a:pt x="20618" y="0"/>
                </a:cubicBezTo>
                <a:moveTo>
                  <a:pt x="16200" y="7714"/>
                </a:moveTo>
                <a:cubicBezTo>
                  <a:pt x="15929" y="7714"/>
                  <a:pt x="15709" y="7369"/>
                  <a:pt x="15709" y="6943"/>
                </a:cubicBezTo>
                <a:cubicBezTo>
                  <a:pt x="15709" y="6517"/>
                  <a:pt x="15929" y="6171"/>
                  <a:pt x="16200" y="6171"/>
                </a:cubicBezTo>
                <a:cubicBezTo>
                  <a:pt x="16471" y="6171"/>
                  <a:pt x="16691" y="6517"/>
                  <a:pt x="16691" y="6943"/>
                </a:cubicBezTo>
                <a:cubicBezTo>
                  <a:pt x="16691" y="7369"/>
                  <a:pt x="16471" y="7714"/>
                  <a:pt x="16200" y="7714"/>
                </a:cubicBezTo>
                <a:moveTo>
                  <a:pt x="16691" y="17113"/>
                </a:moveTo>
                <a:cubicBezTo>
                  <a:pt x="16537" y="17028"/>
                  <a:pt x="16373" y="16971"/>
                  <a:pt x="16200" y="16971"/>
                </a:cubicBezTo>
                <a:cubicBezTo>
                  <a:pt x="15387" y="16971"/>
                  <a:pt x="14727" y="18008"/>
                  <a:pt x="14727" y="19286"/>
                </a:cubicBezTo>
                <a:cubicBezTo>
                  <a:pt x="14727" y="19558"/>
                  <a:pt x="14763" y="19815"/>
                  <a:pt x="14817" y="20057"/>
                </a:cubicBezTo>
                <a:lnTo>
                  <a:pt x="2855" y="20057"/>
                </a:lnTo>
                <a:cubicBezTo>
                  <a:pt x="2910" y="19815"/>
                  <a:pt x="2945" y="19558"/>
                  <a:pt x="2945" y="19286"/>
                </a:cubicBezTo>
                <a:cubicBezTo>
                  <a:pt x="2945" y="18008"/>
                  <a:pt x="2286" y="16971"/>
                  <a:pt x="1473" y="16971"/>
                </a:cubicBezTo>
                <a:cubicBezTo>
                  <a:pt x="1300" y="16971"/>
                  <a:pt x="1136" y="17028"/>
                  <a:pt x="982" y="17113"/>
                </a:cubicBezTo>
                <a:lnTo>
                  <a:pt x="982" y="9116"/>
                </a:lnTo>
                <a:cubicBezTo>
                  <a:pt x="1136" y="9202"/>
                  <a:pt x="1300" y="9257"/>
                  <a:pt x="1473" y="9257"/>
                </a:cubicBezTo>
                <a:cubicBezTo>
                  <a:pt x="2286" y="9257"/>
                  <a:pt x="2945" y="8222"/>
                  <a:pt x="2945" y="6943"/>
                </a:cubicBezTo>
                <a:cubicBezTo>
                  <a:pt x="2945" y="6671"/>
                  <a:pt x="2910" y="6414"/>
                  <a:pt x="2855" y="6171"/>
                </a:cubicBezTo>
                <a:lnTo>
                  <a:pt x="14817" y="6171"/>
                </a:lnTo>
                <a:cubicBezTo>
                  <a:pt x="14763" y="6414"/>
                  <a:pt x="14727" y="6671"/>
                  <a:pt x="14727" y="6943"/>
                </a:cubicBezTo>
                <a:cubicBezTo>
                  <a:pt x="14727" y="8222"/>
                  <a:pt x="15387" y="9257"/>
                  <a:pt x="16200" y="9257"/>
                </a:cubicBezTo>
                <a:cubicBezTo>
                  <a:pt x="16373" y="9257"/>
                  <a:pt x="16537" y="9202"/>
                  <a:pt x="16691" y="9116"/>
                </a:cubicBezTo>
                <a:cubicBezTo>
                  <a:pt x="16691" y="9116"/>
                  <a:pt x="16691" y="17113"/>
                  <a:pt x="16691" y="17113"/>
                </a:cubicBezTo>
                <a:close/>
                <a:moveTo>
                  <a:pt x="16200" y="20057"/>
                </a:moveTo>
                <a:cubicBezTo>
                  <a:pt x="15929" y="20057"/>
                  <a:pt x="15709" y="19712"/>
                  <a:pt x="15709" y="19286"/>
                </a:cubicBezTo>
                <a:cubicBezTo>
                  <a:pt x="15709" y="18860"/>
                  <a:pt x="15929" y="18514"/>
                  <a:pt x="16200" y="18514"/>
                </a:cubicBezTo>
                <a:cubicBezTo>
                  <a:pt x="16471" y="18514"/>
                  <a:pt x="16691" y="18860"/>
                  <a:pt x="16691" y="19286"/>
                </a:cubicBezTo>
                <a:cubicBezTo>
                  <a:pt x="16691" y="19712"/>
                  <a:pt x="16471" y="20057"/>
                  <a:pt x="16200" y="20057"/>
                </a:cubicBezTo>
                <a:moveTo>
                  <a:pt x="1473" y="20057"/>
                </a:moveTo>
                <a:cubicBezTo>
                  <a:pt x="1201" y="20057"/>
                  <a:pt x="982" y="19712"/>
                  <a:pt x="982" y="19286"/>
                </a:cubicBezTo>
                <a:cubicBezTo>
                  <a:pt x="982" y="18860"/>
                  <a:pt x="1201" y="18514"/>
                  <a:pt x="1473" y="18514"/>
                </a:cubicBezTo>
                <a:cubicBezTo>
                  <a:pt x="1744" y="18514"/>
                  <a:pt x="1964" y="18860"/>
                  <a:pt x="1964" y="19286"/>
                </a:cubicBezTo>
                <a:cubicBezTo>
                  <a:pt x="1964" y="19712"/>
                  <a:pt x="1744" y="20057"/>
                  <a:pt x="1473" y="20057"/>
                </a:cubicBezTo>
                <a:moveTo>
                  <a:pt x="1473" y="6171"/>
                </a:moveTo>
                <a:cubicBezTo>
                  <a:pt x="1744" y="6171"/>
                  <a:pt x="1964" y="6517"/>
                  <a:pt x="1964" y="6943"/>
                </a:cubicBezTo>
                <a:cubicBezTo>
                  <a:pt x="1964" y="7369"/>
                  <a:pt x="1744" y="7714"/>
                  <a:pt x="1473" y="7714"/>
                </a:cubicBezTo>
                <a:cubicBezTo>
                  <a:pt x="1201" y="7714"/>
                  <a:pt x="982" y="7369"/>
                  <a:pt x="982" y="6943"/>
                </a:cubicBezTo>
                <a:cubicBezTo>
                  <a:pt x="982" y="6517"/>
                  <a:pt x="1201" y="6171"/>
                  <a:pt x="1473" y="6171"/>
                </a:cubicBezTo>
                <a:moveTo>
                  <a:pt x="16691" y="4629"/>
                </a:moveTo>
                <a:lnTo>
                  <a:pt x="982" y="4629"/>
                </a:lnTo>
                <a:cubicBezTo>
                  <a:pt x="440" y="4629"/>
                  <a:pt x="0" y="5319"/>
                  <a:pt x="0" y="6171"/>
                </a:cubicBezTo>
                <a:lnTo>
                  <a:pt x="0" y="20057"/>
                </a:lnTo>
                <a:cubicBezTo>
                  <a:pt x="0" y="20909"/>
                  <a:pt x="440" y="21600"/>
                  <a:pt x="982" y="21600"/>
                </a:cubicBezTo>
                <a:lnTo>
                  <a:pt x="16691" y="21600"/>
                </a:lnTo>
                <a:cubicBezTo>
                  <a:pt x="17233" y="21600"/>
                  <a:pt x="17673" y="20909"/>
                  <a:pt x="17673" y="20057"/>
                </a:cubicBezTo>
                <a:lnTo>
                  <a:pt x="17673" y="6171"/>
                </a:lnTo>
                <a:cubicBezTo>
                  <a:pt x="17673" y="5319"/>
                  <a:pt x="17233" y="4629"/>
                  <a:pt x="16691" y="4629"/>
                </a:cubicBezTo>
                <a:moveTo>
                  <a:pt x="8543" y="13297"/>
                </a:moveTo>
                <a:lnTo>
                  <a:pt x="8327" y="14769"/>
                </a:lnTo>
                <a:cubicBezTo>
                  <a:pt x="8595" y="14882"/>
                  <a:pt x="9419" y="15330"/>
                  <a:pt x="9541" y="14500"/>
                </a:cubicBezTo>
                <a:cubicBezTo>
                  <a:pt x="9669" y="13634"/>
                  <a:pt x="8811" y="13410"/>
                  <a:pt x="8543" y="13297"/>
                </a:cubicBezTo>
                <a:moveTo>
                  <a:pt x="4418" y="7714"/>
                </a:moveTo>
                <a:cubicBezTo>
                  <a:pt x="4147" y="7714"/>
                  <a:pt x="3927" y="8060"/>
                  <a:pt x="3927" y="8486"/>
                </a:cubicBezTo>
                <a:cubicBezTo>
                  <a:pt x="3927" y="8912"/>
                  <a:pt x="4147" y="9257"/>
                  <a:pt x="4418" y="9257"/>
                </a:cubicBezTo>
                <a:cubicBezTo>
                  <a:pt x="4690" y="9257"/>
                  <a:pt x="4909" y="8912"/>
                  <a:pt x="4909" y="8486"/>
                </a:cubicBezTo>
                <a:cubicBezTo>
                  <a:pt x="4909" y="8060"/>
                  <a:pt x="4690" y="7714"/>
                  <a:pt x="4418" y="771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0" name="Shape 2807"/>
          <p:cNvSpPr/>
          <p:nvPr/>
        </p:nvSpPr>
        <p:spPr>
          <a:xfrm>
            <a:off x="4604138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5" y="12150"/>
                </a:moveTo>
                <a:lnTo>
                  <a:pt x="17294" y="9450"/>
                </a:lnTo>
                <a:lnTo>
                  <a:pt x="19843" y="9450"/>
                </a:lnTo>
                <a:lnTo>
                  <a:pt x="19406" y="12150"/>
                </a:lnTo>
                <a:cubicBezTo>
                  <a:pt x="19406" y="12150"/>
                  <a:pt x="17075" y="12150"/>
                  <a:pt x="17075" y="12150"/>
                </a:cubicBezTo>
                <a:close/>
                <a:moveTo>
                  <a:pt x="18752" y="16200"/>
                </a:moveTo>
                <a:lnTo>
                  <a:pt x="16748" y="16200"/>
                </a:lnTo>
                <a:lnTo>
                  <a:pt x="16967" y="13500"/>
                </a:lnTo>
                <a:lnTo>
                  <a:pt x="19188" y="13500"/>
                </a:lnTo>
                <a:cubicBezTo>
                  <a:pt x="19188" y="13500"/>
                  <a:pt x="18752" y="16200"/>
                  <a:pt x="18752" y="16200"/>
                </a:cubicBezTo>
                <a:close/>
                <a:moveTo>
                  <a:pt x="17673" y="20250"/>
                </a:moveTo>
                <a:cubicBezTo>
                  <a:pt x="17131" y="20250"/>
                  <a:pt x="16691" y="19645"/>
                  <a:pt x="16691" y="18900"/>
                </a:cubicBezTo>
                <a:cubicBezTo>
                  <a:pt x="16691" y="18155"/>
                  <a:pt x="17131" y="17550"/>
                  <a:pt x="17673" y="17550"/>
                </a:cubicBezTo>
                <a:cubicBezTo>
                  <a:pt x="18215" y="17550"/>
                  <a:pt x="18655" y="18155"/>
                  <a:pt x="18655" y="18900"/>
                </a:cubicBezTo>
                <a:cubicBezTo>
                  <a:pt x="18655" y="19645"/>
                  <a:pt x="18215" y="20250"/>
                  <a:pt x="17673" y="20250"/>
                </a:cubicBezTo>
                <a:moveTo>
                  <a:pt x="16415" y="8100"/>
                </a:moveTo>
                <a:lnTo>
                  <a:pt x="13745" y="8100"/>
                </a:lnTo>
                <a:lnTo>
                  <a:pt x="13745" y="5400"/>
                </a:lnTo>
                <a:lnTo>
                  <a:pt x="16633" y="5400"/>
                </a:lnTo>
                <a:cubicBezTo>
                  <a:pt x="16633" y="5400"/>
                  <a:pt x="16415" y="8100"/>
                  <a:pt x="16415" y="8100"/>
                </a:cubicBezTo>
                <a:close/>
                <a:moveTo>
                  <a:pt x="16088" y="12150"/>
                </a:moveTo>
                <a:lnTo>
                  <a:pt x="13745" y="12150"/>
                </a:lnTo>
                <a:lnTo>
                  <a:pt x="13745" y="9450"/>
                </a:lnTo>
                <a:lnTo>
                  <a:pt x="16306" y="9450"/>
                </a:lnTo>
                <a:cubicBezTo>
                  <a:pt x="16306" y="9450"/>
                  <a:pt x="16088" y="12150"/>
                  <a:pt x="16088" y="12150"/>
                </a:cubicBezTo>
                <a:close/>
                <a:moveTo>
                  <a:pt x="15761" y="16200"/>
                </a:moveTo>
                <a:lnTo>
                  <a:pt x="13745" y="16200"/>
                </a:lnTo>
                <a:lnTo>
                  <a:pt x="13745" y="13500"/>
                </a:lnTo>
                <a:lnTo>
                  <a:pt x="15979" y="13500"/>
                </a:lnTo>
                <a:cubicBezTo>
                  <a:pt x="15979" y="13500"/>
                  <a:pt x="15761" y="16200"/>
                  <a:pt x="15761" y="16200"/>
                </a:cubicBezTo>
                <a:close/>
                <a:moveTo>
                  <a:pt x="12764" y="8100"/>
                </a:moveTo>
                <a:lnTo>
                  <a:pt x="10094" y="8100"/>
                </a:lnTo>
                <a:lnTo>
                  <a:pt x="9876" y="5400"/>
                </a:lnTo>
                <a:lnTo>
                  <a:pt x="12764" y="5400"/>
                </a:lnTo>
                <a:cubicBezTo>
                  <a:pt x="12764" y="5400"/>
                  <a:pt x="12764" y="8100"/>
                  <a:pt x="12764" y="8100"/>
                </a:cubicBezTo>
                <a:close/>
                <a:moveTo>
                  <a:pt x="12764" y="12150"/>
                </a:moveTo>
                <a:lnTo>
                  <a:pt x="10421" y="12150"/>
                </a:lnTo>
                <a:lnTo>
                  <a:pt x="10203" y="9450"/>
                </a:lnTo>
                <a:lnTo>
                  <a:pt x="12764" y="9450"/>
                </a:lnTo>
                <a:cubicBezTo>
                  <a:pt x="12764" y="9450"/>
                  <a:pt x="12764" y="12150"/>
                  <a:pt x="12764" y="12150"/>
                </a:cubicBezTo>
                <a:close/>
                <a:moveTo>
                  <a:pt x="12764" y="16200"/>
                </a:moveTo>
                <a:lnTo>
                  <a:pt x="10748" y="16200"/>
                </a:lnTo>
                <a:lnTo>
                  <a:pt x="10531" y="13500"/>
                </a:lnTo>
                <a:lnTo>
                  <a:pt x="12764" y="13500"/>
                </a:lnTo>
                <a:cubicBezTo>
                  <a:pt x="12764" y="13500"/>
                  <a:pt x="12764" y="16200"/>
                  <a:pt x="12764" y="16200"/>
                </a:cubicBezTo>
                <a:close/>
                <a:moveTo>
                  <a:pt x="8836" y="20250"/>
                </a:moveTo>
                <a:cubicBezTo>
                  <a:pt x="8294" y="20250"/>
                  <a:pt x="7855" y="19645"/>
                  <a:pt x="7855" y="18900"/>
                </a:cubicBezTo>
                <a:cubicBezTo>
                  <a:pt x="7855" y="18155"/>
                  <a:pt x="8294" y="17550"/>
                  <a:pt x="8836" y="17550"/>
                </a:cubicBezTo>
                <a:cubicBezTo>
                  <a:pt x="9379" y="17550"/>
                  <a:pt x="9818" y="18155"/>
                  <a:pt x="9818" y="18900"/>
                </a:cubicBezTo>
                <a:cubicBezTo>
                  <a:pt x="9818" y="19645"/>
                  <a:pt x="9379" y="20250"/>
                  <a:pt x="8836" y="20250"/>
                </a:cubicBezTo>
                <a:moveTo>
                  <a:pt x="7213" y="13500"/>
                </a:moveTo>
                <a:lnTo>
                  <a:pt x="9543" y="13500"/>
                </a:lnTo>
                <a:lnTo>
                  <a:pt x="9761" y="16200"/>
                </a:lnTo>
                <a:lnTo>
                  <a:pt x="7740" y="16200"/>
                </a:lnTo>
                <a:cubicBezTo>
                  <a:pt x="7740" y="16200"/>
                  <a:pt x="7213" y="13500"/>
                  <a:pt x="7213" y="13500"/>
                </a:cubicBezTo>
                <a:close/>
                <a:moveTo>
                  <a:pt x="6950" y="12150"/>
                </a:moveTo>
                <a:lnTo>
                  <a:pt x="6423" y="9450"/>
                </a:lnTo>
                <a:lnTo>
                  <a:pt x="9215" y="9450"/>
                </a:lnTo>
                <a:lnTo>
                  <a:pt x="9434" y="12150"/>
                </a:lnTo>
                <a:cubicBezTo>
                  <a:pt x="9434" y="12150"/>
                  <a:pt x="6950" y="12150"/>
                  <a:pt x="6950" y="12150"/>
                </a:cubicBezTo>
                <a:close/>
                <a:moveTo>
                  <a:pt x="5633" y="5400"/>
                </a:moveTo>
                <a:lnTo>
                  <a:pt x="8888" y="5400"/>
                </a:lnTo>
                <a:lnTo>
                  <a:pt x="9106" y="8100"/>
                </a:lnTo>
                <a:lnTo>
                  <a:pt x="6160" y="8100"/>
                </a:lnTo>
                <a:cubicBezTo>
                  <a:pt x="6160" y="8100"/>
                  <a:pt x="5633" y="5400"/>
                  <a:pt x="5633" y="5400"/>
                </a:cubicBezTo>
                <a:close/>
                <a:moveTo>
                  <a:pt x="17621" y="5400"/>
                </a:moveTo>
                <a:lnTo>
                  <a:pt x="20497" y="5400"/>
                </a:lnTo>
                <a:lnTo>
                  <a:pt x="20061" y="8100"/>
                </a:lnTo>
                <a:lnTo>
                  <a:pt x="17403" y="8100"/>
                </a:lnTo>
                <a:cubicBezTo>
                  <a:pt x="17403" y="8100"/>
                  <a:pt x="17621" y="5400"/>
                  <a:pt x="17621" y="5400"/>
                </a:cubicBezTo>
                <a:close/>
                <a:moveTo>
                  <a:pt x="19619" y="17038"/>
                </a:moveTo>
                <a:lnTo>
                  <a:pt x="19622" y="17038"/>
                </a:lnTo>
                <a:lnTo>
                  <a:pt x="21586" y="4889"/>
                </a:lnTo>
                <a:lnTo>
                  <a:pt x="21577" y="4886"/>
                </a:lnTo>
                <a:cubicBezTo>
                  <a:pt x="21586" y="4833"/>
                  <a:pt x="21600" y="4782"/>
                  <a:pt x="21600" y="4725"/>
                </a:cubicBezTo>
                <a:cubicBezTo>
                  <a:pt x="21600" y="4352"/>
                  <a:pt x="21380" y="4050"/>
                  <a:pt x="21109" y="4050"/>
                </a:cubicBezTo>
                <a:lnTo>
                  <a:pt x="5370" y="4050"/>
                </a:lnTo>
                <a:lnTo>
                  <a:pt x="4674" y="481"/>
                </a:lnTo>
                <a:lnTo>
                  <a:pt x="4667" y="484"/>
                </a:lnTo>
                <a:cubicBezTo>
                  <a:pt x="4605" y="207"/>
                  <a:pt x="4425" y="0"/>
                  <a:pt x="4203" y="0"/>
                </a:cubicBezTo>
                <a:lnTo>
                  <a:pt x="491" y="0"/>
                </a:lnTo>
                <a:cubicBezTo>
                  <a:pt x="220" y="0"/>
                  <a:pt x="0" y="302"/>
                  <a:pt x="0" y="675"/>
                </a:cubicBezTo>
                <a:cubicBezTo>
                  <a:pt x="0" y="1048"/>
                  <a:pt x="220" y="1350"/>
                  <a:pt x="491" y="1350"/>
                </a:cubicBezTo>
                <a:lnTo>
                  <a:pt x="3827" y="1350"/>
                </a:lnTo>
                <a:lnTo>
                  <a:pt x="6893" y="17069"/>
                </a:lnTo>
                <a:lnTo>
                  <a:pt x="6894" y="17069"/>
                </a:lnTo>
                <a:cubicBezTo>
                  <a:pt x="6936" y="17259"/>
                  <a:pt x="7037" y="17414"/>
                  <a:pt x="7168" y="17493"/>
                </a:cubicBezTo>
                <a:cubicBezTo>
                  <a:pt x="6984" y="17903"/>
                  <a:pt x="6873" y="18383"/>
                  <a:pt x="6873" y="18900"/>
                </a:cubicBezTo>
                <a:cubicBezTo>
                  <a:pt x="6873" y="20391"/>
                  <a:pt x="7752" y="21600"/>
                  <a:pt x="8836" y="21600"/>
                </a:cubicBezTo>
                <a:cubicBezTo>
                  <a:pt x="9921" y="21600"/>
                  <a:pt x="10800" y="20391"/>
                  <a:pt x="10800" y="18900"/>
                </a:cubicBezTo>
                <a:cubicBezTo>
                  <a:pt x="10800" y="18406"/>
                  <a:pt x="10696" y="17949"/>
                  <a:pt x="10528" y="17550"/>
                </a:cubicBezTo>
                <a:lnTo>
                  <a:pt x="15981" y="17550"/>
                </a:lnTo>
                <a:cubicBezTo>
                  <a:pt x="15813" y="17949"/>
                  <a:pt x="15709" y="18406"/>
                  <a:pt x="15709" y="18900"/>
                </a:cubicBezTo>
                <a:cubicBezTo>
                  <a:pt x="15709" y="20391"/>
                  <a:pt x="16588" y="21600"/>
                  <a:pt x="17673" y="21600"/>
                </a:cubicBezTo>
                <a:cubicBezTo>
                  <a:pt x="18757" y="21600"/>
                  <a:pt x="19636" y="20391"/>
                  <a:pt x="19636" y="18900"/>
                </a:cubicBezTo>
                <a:cubicBezTo>
                  <a:pt x="19636" y="18383"/>
                  <a:pt x="19525" y="17903"/>
                  <a:pt x="19341" y="17493"/>
                </a:cubicBezTo>
                <a:cubicBezTo>
                  <a:pt x="19479" y="17410"/>
                  <a:pt x="19581" y="17242"/>
                  <a:pt x="19619" y="1703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1" name="Shape 2808"/>
          <p:cNvSpPr/>
          <p:nvPr/>
        </p:nvSpPr>
        <p:spPr>
          <a:xfrm>
            <a:off x="5137399" y="233707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5" y="14727"/>
                </a:moveTo>
                <a:lnTo>
                  <a:pt x="17294" y="12764"/>
                </a:lnTo>
                <a:lnTo>
                  <a:pt x="19843" y="12764"/>
                </a:lnTo>
                <a:lnTo>
                  <a:pt x="19406" y="14727"/>
                </a:lnTo>
                <a:cubicBezTo>
                  <a:pt x="19406" y="14727"/>
                  <a:pt x="17075" y="14727"/>
                  <a:pt x="17075" y="14727"/>
                </a:cubicBezTo>
                <a:close/>
                <a:moveTo>
                  <a:pt x="18752" y="17673"/>
                </a:moveTo>
                <a:lnTo>
                  <a:pt x="16748" y="17673"/>
                </a:lnTo>
                <a:lnTo>
                  <a:pt x="16967" y="15709"/>
                </a:lnTo>
                <a:lnTo>
                  <a:pt x="19188" y="15709"/>
                </a:lnTo>
                <a:cubicBezTo>
                  <a:pt x="19188" y="15709"/>
                  <a:pt x="18752" y="17673"/>
                  <a:pt x="18752" y="17673"/>
                </a:cubicBezTo>
                <a:close/>
                <a:moveTo>
                  <a:pt x="17673" y="20618"/>
                </a:moveTo>
                <a:cubicBezTo>
                  <a:pt x="17131" y="20618"/>
                  <a:pt x="16691" y="20179"/>
                  <a:pt x="16691" y="19636"/>
                </a:cubicBezTo>
                <a:cubicBezTo>
                  <a:pt x="16691" y="19095"/>
                  <a:pt x="17131" y="18655"/>
                  <a:pt x="17673" y="18655"/>
                </a:cubicBezTo>
                <a:cubicBezTo>
                  <a:pt x="18215" y="18655"/>
                  <a:pt x="18655" y="19095"/>
                  <a:pt x="18655" y="19636"/>
                </a:cubicBezTo>
                <a:cubicBezTo>
                  <a:pt x="18655" y="20179"/>
                  <a:pt x="18215" y="20618"/>
                  <a:pt x="17673" y="20618"/>
                </a:cubicBezTo>
                <a:moveTo>
                  <a:pt x="16415" y="11782"/>
                </a:moveTo>
                <a:lnTo>
                  <a:pt x="13745" y="11782"/>
                </a:lnTo>
                <a:lnTo>
                  <a:pt x="13745" y="9818"/>
                </a:lnTo>
                <a:lnTo>
                  <a:pt x="16633" y="9818"/>
                </a:lnTo>
                <a:cubicBezTo>
                  <a:pt x="16633" y="9818"/>
                  <a:pt x="16415" y="11782"/>
                  <a:pt x="16415" y="11782"/>
                </a:cubicBezTo>
                <a:close/>
                <a:moveTo>
                  <a:pt x="16088" y="14727"/>
                </a:moveTo>
                <a:lnTo>
                  <a:pt x="13745" y="14727"/>
                </a:lnTo>
                <a:lnTo>
                  <a:pt x="13745" y="12764"/>
                </a:lnTo>
                <a:lnTo>
                  <a:pt x="16306" y="12764"/>
                </a:lnTo>
                <a:cubicBezTo>
                  <a:pt x="16306" y="12764"/>
                  <a:pt x="16088" y="14727"/>
                  <a:pt x="16088" y="14727"/>
                </a:cubicBezTo>
                <a:close/>
                <a:moveTo>
                  <a:pt x="15761" y="17673"/>
                </a:moveTo>
                <a:lnTo>
                  <a:pt x="13745" y="17673"/>
                </a:lnTo>
                <a:lnTo>
                  <a:pt x="13745" y="15709"/>
                </a:lnTo>
                <a:lnTo>
                  <a:pt x="15979" y="15709"/>
                </a:lnTo>
                <a:cubicBezTo>
                  <a:pt x="15979" y="15709"/>
                  <a:pt x="15761" y="17673"/>
                  <a:pt x="15761" y="17673"/>
                </a:cubicBezTo>
                <a:close/>
                <a:moveTo>
                  <a:pt x="12764" y="11782"/>
                </a:moveTo>
                <a:lnTo>
                  <a:pt x="10094" y="11782"/>
                </a:lnTo>
                <a:lnTo>
                  <a:pt x="9876" y="9818"/>
                </a:lnTo>
                <a:lnTo>
                  <a:pt x="12764" y="9818"/>
                </a:lnTo>
                <a:cubicBezTo>
                  <a:pt x="12764" y="9818"/>
                  <a:pt x="12764" y="11782"/>
                  <a:pt x="12764" y="11782"/>
                </a:cubicBezTo>
                <a:close/>
                <a:moveTo>
                  <a:pt x="12764" y="14727"/>
                </a:moveTo>
                <a:lnTo>
                  <a:pt x="10421" y="14727"/>
                </a:lnTo>
                <a:lnTo>
                  <a:pt x="10203" y="12764"/>
                </a:lnTo>
                <a:lnTo>
                  <a:pt x="12764" y="12764"/>
                </a:lnTo>
                <a:cubicBezTo>
                  <a:pt x="12764" y="12764"/>
                  <a:pt x="12764" y="14727"/>
                  <a:pt x="12764" y="14727"/>
                </a:cubicBezTo>
                <a:close/>
                <a:moveTo>
                  <a:pt x="12764" y="17673"/>
                </a:moveTo>
                <a:lnTo>
                  <a:pt x="10748" y="17673"/>
                </a:lnTo>
                <a:lnTo>
                  <a:pt x="10531" y="15709"/>
                </a:lnTo>
                <a:lnTo>
                  <a:pt x="12764" y="15709"/>
                </a:lnTo>
                <a:cubicBezTo>
                  <a:pt x="12764" y="15709"/>
                  <a:pt x="12764" y="17673"/>
                  <a:pt x="12764" y="17673"/>
                </a:cubicBezTo>
                <a:close/>
                <a:moveTo>
                  <a:pt x="8836" y="20618"/>
                </a:moveTo>
                <a:cubicBezTo>
                  <a:pt x="8294" y="20618"/>
                  <a:pt x="7855" y="20179"/>
                  <a:pt x="7855" y="19636"/>
                </a:cubicBezTo>
                <a:cubicBezTo>
                  <a:pt x="7855" y="19095"/>
                  <a:pt x="8294" y="18655"/>
                  <a:pt x="8836" y="18655"/>
                </a:cubicBezTo>
                <a:cubicBezTo>
                  <a:pt x="9379" y="18655"/>
                  <a:pt x="9818" y="19095"/>
                  <a:pt x="9818" y="19636"/>
                </a:cubicBezTo>
                <a:cubicBezTo>
                  <a:pt x="9818" y="20179"/>
                  <a:pt x="9379" y="20618"/>
                  <a:pt x="8836" y="20618"/>
                </a:cubicBezTo>
                <a:moveTo>
                  <a:pt x="7213" y="15709"/>
                </a:moveTo>
                <a:lnTo>
                  <a:pt x="9543" y="15709"/>
                </a:lnTo>
                <a:lnTo>
                  <a:pt x="9761" y="17673"/>
                </a:lnTo>
                <a:lnTo>
                  <a:pt x="7740" y="17673"/>
                </a:lnTo>
                <a:cubicBezTo>
                  <a:pt x="7740" y="17673"/>
                  <a:pt x="7213" y="15709"/>
                  <a:pt x="7213" y="15709"/>
                </a:cubicBezTo>
                <a:close/>
                <a:moveTo>
                  <a:pt x="6950" y="14727"/>
                </a:moveTo>
                <a:lnTo>
                  <a:pt x="6423" y="12764"/>
                </a:lnTo>
                <a:lnTo>
                  <a:pt x="9215" y="12764"/>
                </a:lnTo>
                <a:lnTo>
                  <a:pt x="9434" y="14727"/>
                </a:lnTo>
                <a:cubicBezTo>
                  <a:pt x="9434" y="14727"/>
                  <a:pt x="6950" y="14727"/>
                  <a:pt x="6950" y="14727"/>
                </a:cubicBezTo>
                <a:close/>
                <a:moveTo>
                  <a:pt x="5633" y="9818"/>
                </a:moveTo>
                <a:lnTo>
                  <a:pt x="8888" y="9818"/>
                </a:lnTo>
                <a:lnTo>
                  <a:pt x="9106" y="11782"/>
                </a:lnTo>
                <a:lnTo>
                  <a:pt x="6160" y="11782"/>
                </a:lnTo>
                <a:cubicBezTo>
                  <a:pt x="6160" y="11782"/>
                  <a:pt x="5633" y="9818"/>
                  <a:pt x="5633" y="9818"/>
                </a:cubicBezTo>
                <a:close/>
                <a:moveTo>
                  <a:pt x="17621" y="9818"/>
                </a:moveTo>
                <a:lnTo>
                  <a:pt x="20497" y="9818"/>
                </a:lnTo>
                <a:lnTo>
                  <a:pt x="20061" y="11782"/>
                </a:lnTo>
                <a:lnTo>
                  <a:pt x="17403" y="11782"/>
                </a:lnTo>
                <a:cubicBezTo>
                  <a:pt x="17403" y="11782"/>
                  <a:pt x="17621" y="9818"/>
                  <a:pt x="17621" y="9818"/>
                </a:cubicBezTo>
                <a:close/>
                <a:moveTo>
                  <a:pt x="19619" y="18282"/>
                </a:moveTo>
                <a:lnTo>
                  <a:pt x="19622" y="18283"/>
                </a:lnTo>
                <a:lnTo>
                  <a:pt x="21586" y="9447"/>
                </a:lnTo>
                <a:lnTo>
                  <a:pt x="21577" y="9444"/>
                </a:lnTo>
                <a:cubicBezTo>
                  <a:pt x="21586" y="9406"/>
                  <a:pt x="21600" y="9369"/>
                  <a:pt x="21600" y="9327"/>
                </a:cubicBezTo>
                <a:cubicBezTo>
                  <a:pt x="21600" y="9056"/>
                  <a:pt x="21380" y="8836"/>
                  <a:pt x="21109" y="8836"/>
                </a:cubicBezTo>
                <a:lnTo>
                  <a:pt x="5370" y="8836"/>
                </a:lnTo>
                <a:lnTo>
                  <a:pt x="4674" y="6241"/>
                </a:lnTo>
                <a:lnTo>
                  <a:pt x="4667" y="6243"/>
                </a:lnTo>
                <a:cubicBezTo>
                  <a:pt x="4606" y="6041"/>
                  <a:pt x="4425" y="5891"/>
                  <a:pt x="4203" y="5891"/>
                </a:cubicBezTo>
                <a:lnTo>
                  <a:pt x="491" y="5891"/>
                </a:lnTo>
                <a:cubicBezTo>
                  <a:pt x="220" y="5891"/>
                  <a:pt x="0" y="6110"/>
                  <a:pt x="0" y="6382"/>
                </a:cubicBezTo>
                <a:cubicBezTo>
                  <a:pt x="0" y="6653"/>
                  <a:pt x="220" y="6873"/>
                  <a:pt x="491" y="6873"/>
                </a:cubicBezTo>
                <a:lnTo>
                  <a:pt x="3827" y="6873"/>
                </a:lnTo>
                <a:lnTo>
                  <a:pt x="6893" y="18305"/>
                </a:lnTo>
                <a:lnTo>
                  <a:pt x="6894" y="18305"/>
                </a:lnTo>
                <a:cubicBezTo>
                  <a:pt x="6936" y="18443"/>
                  <a:pt x="7037" y="18555"/>
                  <a:pt x="7168" y="18613"/>
                </a:cubicBezTo>
                <a:cubicBezTo>
                  <a:pt x="6984" y="18912"/>
                  <a:pt x="6873" y="19260"/>
                  <a:pt x="6873" y="19636"/>
                </a:cubicBezTo>
                <a:cubicBezTo>
                  <a:pt x="6873" y="20721"/>
                  <a:pt x="7752" y="21600"/>
                  <a:pt x="8836" y="21600"/>
                </a:cubicBezTo>
                <a:cubicBezTo>
                  <a:pt x="9921" y="21600"/>
                  <a:pt x="10800" y="20721"/>
                  <a:pt x="10800" y="19636"/>
                </a:cubicBezTo>
                <a:cubicBezTo>
                  <a:pt x="10800" y="19277"/>
                  <a:pt x="10696" y="18945"/>
                  <a:pt x="10528" y="18655"/>
                </a:cubicBezTo>
                <a:lnTo>
                  <a:pt x="15981" y="18655"/>
                </a:lnTo>
                <a:cubicBezTo>
                  <a:pt x="15813" y="18945"/>
                  <a:pt x="15709" y="19277"/>
                  <a:pt x="15709" y="19636"/>
                </a:cubicBezTo>
                <a:cubicBezTo>
                  <a:pt x="15709" y="20721"/>
                  <a:pt x="16588" y="21600"/>
                  <a:pt x="17673" y="21600"/>
                </a:cubicBezTo>
                <a:cubicBezTo>
                  <a:pt x="18757" y="21600"/>
                  <a:pt x="19636" y="20721"/>
                  <a:pt x="19636" y="19636"/>
                </a:cubicBezTo>
                <a:cubicBezTo>
                  <a:pt x="19636" y="19260"/>
                  <a:pt x="19525" y="18912"/>
                  <a:pt x="19341" y="18613"/>
                </a:cubicBezTo>
                <a:cubicBezTo>
                  <a:pt x="19479" y="18552"/>
                  <a:pt x="19581" y="18430"/>
                  <a:pt x="19619" y="18282"/>
                </a:cubicBezTo>
                <a:moveTo>
                  <a:pt x="12907" y="7711"/>
                </a:moveTo>
                <a:cubicBezTo>
                  <a:pt x="12996" y="7800"/>
                  <a:pt x="13119" y="7855"/>
                  <a:pt x="13255" y="7855"/>
                </a:cubicBezTo>
                <a:cubicBezTo>
                  <a:pt x="13390" y="7855"/>
                  <a:pt x="13513" y="7800"/>
                  <a:pt x="13602" y="7711"/>
                </a:cubicBezTo>
                <a:lnTo>
                  <a:pt x="15565" y="5747"/>
                </a:lnTo>
                <a:cubicBezTo>
                  <a:pt x="15654" y="5658"/>
                  <a:pt x="15709" y="5536"/>
                  <a:pt x="15709" y="5400"/>
                </a:cubicBezTo>
                <a:cubicBezTo>
                  <a:pt x="15709" y="5129"/>
                  <a:pt x="15490" y="4910"/>
                  <a:pt x="15218" y="4910"/>
                </a:cubicBezTo>
                <a:cubicBezTo>
                  <a:pt x="15083" y="4910"/>
                  <a:pt x="14960" y="4964"/>
                  <a:pt x="14871" y="5053"/>
                </a:cubicBezTo>
                <a:lnTo>
                  <a:pt x="13745" y="6179"/>
                </a:lnTo>
                <a:lnTo>
                  <a:pt x="13745" y="491"/>
                </a:lnTo>
                <a:lnTo>
                  <a:pt x="13745" y="491"/>
                </a:lnTo>
                <a:cubicBezTo>
                  <a:pt x="13745" y="220"/>
                  <a:pt x="13526" y="0"/>
                  <a:pt x="13255" y="0"/>
                </a:cubicBezTo>
                <a:cubicBezTo>
                  <a:pt x="12983" y="0"/>
                  <a:pt x="12764" y="220"/>
                  <a:pt x="12764" y="491"/>
                </a:cubicBezTo>
                <a:lnTo>
                  <a:pt x="12764" y="6179"/>
                </a:lnTo>
                <a:lnTo>
                  <a:pt x="11638" y="5053"/>
                </a:lnTo>
                <a:cubicBezTo>
                  <a:pt x="11549" y="4964"/>
                  <a:pt x="11427" y="4910"/>
                  <a:pt x="11291" y="4910"/>
                </a:cubicBezTo>
                <a:cubicBezTo>
                  <a:pt x="11020" y="4910"/>
                  <a:pt x="10800" y="5129"/>
                  <a:pt x="10800" y="5400"/>
                </a:cubicBezTo>
                <a:cubicBezTo>
                  <a:pt x="10800" y="5536"/>
                  <a:pt x="10855" y="5658"/>
                  <a:pt x="10944" y="5747"/>
                </a:cubicBezTo>
                <a:cubicBezTo>
                  <a:pt x="10944" y="5747"/>
                  <a:pt x="12907" y="7711"/>
                  <a:pt x="12907" y="7711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2" name="Shape 2809"/>
          <p:cNvSpPr/>
          <p:nvPr/>
        </p:nvSpPr>
        <p:spPr>
          <a:xfrm>
            <a:off x="5670660" y="233707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727"/>
                </a:moveTo>
                <a:lnTo>
                  <a:pt x="17294" y="12764"/>
                </a:lnTo>
                <a:lnTo>
                  <a:pt x="19843" y="12764"/>
                </a:lnTo>
                <a:lnTo>
                  <a:pt x="19406" y="14727"/>
                </a:lnTo>
                <a:cubicBezTo>
                  <a:pt x="19406" y="14727"/>
                  <a:pt x="17076" y="14727"/>
                  <a:pt x="17076" y="14727"/>
                </a:cubicBezTo>
                <a:close/>
                <a:moveTo>
                  <a:pt x="18752" y="17673"/>
                </a:moveTo>
                <a:lnTo>
                  <a:pt x="16748" y="17673"/>
                </a:lnTo>
                <a:lnTo>
                  <a:pt x="16967" y="15709"/>
                </a:lnTo>
                <a:lnTo>
                  <a:pt x="19188" y="15709"/>
                </a:lnTo>
                <a:cubicBezTo>
                  <a:pt x="19188" y="15709"/>
                  <a:pt x="18752" y="17673"/>
                  <a:pt x="18752" y="17673"/>
                </a:cubicBezTo>
                <a:close/>
                <a:moveTo>
                  <a:pt x="17673" y="20618"/>
                </a:moveTo>
                <a:cubicBezTo>
                  <a:pt x="17131" y="20618"/>
                  <a:pt x="16691" y="20179"/>
                  <a:pt x="16691" y="19636"/>
                </a:cubicBezTo>
                <a:cubicBezTo>
                  <a:pt x="16691" y="19095"/>
                  <a:pt x="17131" y="18655"/>
                  <a:pt x="17673" y="18655"/>
                </a:cubicBezTo>
                <a:cubicBezTo>
                  <a:pt x="18215" y="18655"/>
                  <a:pt x="18655" y="19095"/>
                  <a:pt x="18655" y="19636"/>
                </a:cubicBezTo>
                <a:cubicBezTo>
                  <a:pt x="18655" y="20179"/>
                  <a:pt x="18215" y="20618"/>
                  <a:pt x="17673" y="20618"/>
                </a:cubicBezTo>
                <a:moveTo>
                  <a:pt x="16415" y="11782"/>
                </a:moveTo>
                <a:lnTo>
                  <a:pt x="13745" y="11782"/>
                </a:lnTo>
                <a:lnTo>
                  <a:pt x="13745" y="9818"/>
                </a:lnTo>
                <a:lnTo>
                  <a:pt x="16633" y="9818"/>
                </a:lnTo>
                <a:cubicBezTo>
                  <a:pt x="16633" y="9818"/>
                  <a:pt x="16415" y="11782"/>
                  <a:pt x="16415" y="11782"/>
                </a:cubicBezTo>
                <a:close/>
                <a:moveTo>
                  <a:pt x="16088" y="14727"/>
                </a:moveTo>
                <a:lnTo>
                  <a:pt x="13745" y="14727"/>
                </a:lnTo>
                <a:lnTo>
                  <a:pt x="13745" y="12764"/>
                </a:lnTo>
                <a:lnTo>
                  <a:pt x="16306" y="12764"/>
                </a:lnTo>
                <a:cubicBezTo>
                  <a:pt x="16306" y="12764"/>
                  <a:pt x="16088" y="14727"/>
                  <a:pt x="16088" y="14727"/>
                </a:cubicBezTo>
                <a:close/>
                <a:moveTo>
                  <a:pt x="15761" y="17673"/>
                </a:moveTo>
                <a:lnTo>
                  <a:pt x="13745" y="17673"/>
                </a:lnTo>
                <a:lnTo>
                  <a:pt x="13745" y="15709"/>
                </a:lnTo>
                <a:lnTo>
                  <a:pt x="15979" y="15709"/>
                </a:lnTo>
                <a:cubicBezTo>
                  <a:pt x="15979" y="15709"/>
                  <a:pt x="15761" y="17673"/>
                  <a:pt x="15761" y="17673"/>
                </a:cubicBezTo>
                <a:close/>
                <a:moveTo>
                  <a:pt x="12764" y="11782"/>
                </a:moveTo>
                <a:lnTo>
                  <a:pt x="10094" y="11782"/>
                </a:lnTo>
                <a:lnTo>
                  <a:pt x="9876" y="9818"/>
                </a:lnTo>
                <a:lnTo>
                  <a:pt x="12764" y="9818"/>
                </a:lnTo>
                <a:cubicBezTo>
                  <a:pt x="12764" y="9818"/>
                  <a:pt x="12764" y="11782"/>
                  <a:pt x="12764" y="11782"/>
                </a:cubicBezTo>
                <a:close/>
                <a:moveTo>
                  <a:pt x="12764" y="14727"/>
                </a:moveTo>
                <a:lnTo>
                  <a:pt x="10421" y="14727"/>
                </a:lnTo>
                <a:lnTo>
                  <a:pt x="10203" y="12764"/>
                </a:lnTo>
                <a:lnTo>
                  <a:pt x="12764" y="12764"/>
                </a:lnTo>
                <a:cubicBezTo>
                  <a:pt x="12764" y="12764"/>
                  <a:pt x="12764" y="14727"/>
                  <a:pt x="12764" y="14727"/>
                </a:cubicBezTo>
                <a:close/>
                <a:moveTo>
                  <a:pt x="12764" y="17673"/>
                </a:moveTo>
                <a:lnTo>
                  <a:pt x="10748" y="17673"/>
                </a:lnTo>
                <a:lnTo>
                  <a:pt x="10531" y="15709"/>
                </a:lnTo>
                <a:lnTo>
                  <a:pt x="12764" y="15709"/>
                </a:lnTo>
                <a:cubicBezTo>
                  <a:pt x="12764" y="15709"/>
                  <a:pt x="12764" y="17673"/>
                  <a:pt x="12764" y="17673"/>
                </a:cubicBezTo>
                <a:close/>
                <a:moveTo>
                  <a:pt x="8836" y="20618"/>
                </a:moveTo>
                <a:cubicBezTo>
                  <a:pt x="8294" y="20618"/>
                  <a:pt x="7855" y="20179"/>
                  <a:pt x="7855" y="19636"/>
                </a:cubicBezTo>
                <a:cubicBezTo>
                  <a:pt x="7855" y="19095"/>
                  <a:pt x="8294" y="18655"/>
                  <a:pt x="8836" y="18655"/>
                </a:cubicBezTo>
                <a:cubicBezTo>
                  <a:pt x="9379" y="18655"/>
                  <a:pt x="9818" y="19095"/>
                  <a:pt x="9818" y="19636"/>
                </a:cubicBezTo>
                <a:cubicBezTo>
                  <a:pt x="9818" y="20179"/>
                  <a:pt x="9379" y="20618"/>
                  <a:pt x="8836" y="20618"/>
                </a:cubicBezTo>
                <a:moveTo>
                  <a:pt x="7213" y="15709"/>
                </a:moveTo>
                <a:lnTo>
                  <a:pt x="9543" y="15709"/>
                </a:lnTo>
                <a:lnTo>
                  <a:pt x="9761" y="17673"/>
                </a:lnTo>
                <a:lnTo>
                  <a:pt x="7740" y="17673"/>
                </a:lnTo>
                <a:cubicBezTo>
                  <a:pt x="7740" y="17673"/>
                  <a:pt x="7213" y="15709"/>
                  <a:pt x="7213" y="15709"/>
                </a:cubicBezTo>
                <a:close/>
                <a:moveTo>
                  <a:pt x="6950" y="14727"/>
                </a:moveTo>
                <a:lnTo>
                  <a:pt x="6423" y="12764"/>
                </a:lnTo>
                <a:lnTo>
                  <a:pt x="9215" y="12764"/>
                </a:lnTo>
                <a:lnTo>
                  <a:pt x="9434" y="14727"/>
                </a:lnTo>
                <a:cubicBezTo>
                  <a:pt x="9434" y="14727"/>
                  <a:pt x="6950" y="14727"/>
                  <a:pt x="6950" y="14727"/>
                </a:cubicBezTo>
                <a:close/>
                <a:moveTo>
                  <a:pt x="5633" y="9818"/>
                </a:moveTo>
                <a:lnTo>
                  <a:pt x="8888" y="9818"/>
                </a:lnTo>
                <a:lnTo>
                  <a:pt x="9106" y="11782"/>
                </a:lnTo>
                <a:lnTo>
                  <a:pt x="6160" y="11782"/>
                </a:lnTo>
                <a:cubicBezTo>
                  <a:pt x="6160" y="11782"/>
                  <a:pt x="5633" y="9818"/>
                  <a:pt x="5633" y="9818"/>
                </a:cubicBezTo>
                <a:close/>
                <a:moveTo>
                  <a:pt x="17621" y="9818"/>
                </a:moveTo>
                <a:lnTo>
                  <a:pt x="20497" y="9818"/>
                </a:lnTo>
                <a:lnTo>
                  <a:pt x="20061" y="11782"/>
                </a:lnTo>
                <a:lnTo>
                  <a:pt x="17403" y="11782"/>
                </a:lnTo>
                <a:cubicBezTo>
                  <a:pt x="17403" y="11782"/>
                  <a:pt x="17621" y="9818"/>
                  <a:pt x="17621" y="9818"/>
                </a:cubicBezTo>
                <a:close/>
                <a:moveTo>
                  <a:pt x="19619" y="18282"/>
                </a:moveTo>
                <a:lnTo>
                  <a:pt x="19622" y="18283"/>
                </a:lnTo>
                <a:lnTo>
                  <a:pt x="21585" y="9447"/>
                </a:lnTo>
                <a:lnTo>
                  <a:pt x="21577" y="9444"/>
                </a:lnTo>
                <a:cubicBezTo>
                  <a:pt x="21587" y="9406"/>
                  <a:pt x="21600" y="9369"/>
                  <a:pt x="21600" y="9327"/>
                </a:cubicBezTo>
                <a:cubicBezTo>
                  <a:pt x="21600" y="9056"/>
                  <a:pt x="21380" y="8836"/>
                  <a:pt x="21109" y="8836"/>
                </a:cubicBezTo>
                <a:lnTo>
                  <a:pt x="5370" y="8836"/>
                </a:lnTo>
                <a:lnTo>
                  <a:pt x="4674" y="6241"/>
                </a:lnTo>
                <a:lnTo>
                  <a:pt x="4667" y="6243"/>
                </a:lnTo>
                <a:cubicBezTo>
                  <a:pt x="4605" y="6041"/>
                  <a:pt x="4425" y="5891"/>
                  <a:pt x="4203" y="5891"/>
                </a:cubicBezTo>
                <a:lnTo>
                  <a:pt x="491" y="5891"/>
                </a:lnTo>
                <a:cubicBezTo>
                  <a:pt x="220" y="5891"/>
                  <a:pt x="0" y="6110"/>
                  <a:pt x="0" y="6382"/>
                </a:cubicBezTo>
                <a:cubicBezTo>
                  <a:pt x="0" y="6653"/>
                  <a:pt x="220" y="6873"/>
                  <a:pt x="491" y="6873"/>
                </a:cubicBezTo>
                <a:lnTo>
                  <a:pt x="3827" y="6873"/>
                </a:lnTo>
                <a:lnTo>
                  <a:pt x="6893" y="18305"/>
                </a:lnTo>
                <a:lnTo>
                  <a:pt x="6894" y="18305"/>
                </a:lnTo>
                <a:cubicBezTo>
                  <a:pt x="6936" y="18443"/>
                  <a:pt x="7037" y="18555"/>
                  <a:pt x="7168" y="18613"/>
                </a:cubicBezTo>
                <a:cubicBezTo>
                  <a:pt x="6984" y="18912"/>
                  <a:pt x="6873" y="19260"/>
                  <a:pt x="6873" y="19636"/>
                </a:cubicBezTo>
                <a:cubicBezTo>
                  <a:pt x="6873" y="20721"/>
                  <a:pt x="7752" y="21600"/>
                  <a:pt x="8836" y="21600"/>
                </a:cubicBezTo>
                <a:cubicBezTo>
                  <a:pt x="9921" y="21600"/>
                  <a:pt x="10800" y="20721"/>
                  <a:pt x="10800" y="19636"/>
                </a:cubicBezTo>
                <a:cubicBezTo>
                  <a:pt x="10800" y="19277"/>
                  <a:pt x="10696" y="18945"/>
                  <a:pt x="10528" y="18655"/>
                </a:cubicBezTo>
                <a:lnTo>
                  <a:pt x="15981" y="18655"/>
                </a:lnTo>
                <a:cubicBezTo>
                  <a:pt x="15813" y="18945"/>
                  <a:pt x="15709" y="19277"/>
                  <a:pt x="15709" y="19636"/>
                </a:cubicBezTo>
                <a:cubicBezTo>
                  <a:pt x="15709" y="20721"/>
                  <a:pt x="16588" y="21600"/>
                  <a:pt x="17673" y="21600"/>
                </a:cubicBezTo>
                <a:cubicBezTo>
                  <a:pt x="18757" y="21600"/>
                  <a:pt x="19636" y="20721"/>
                  <a:pt x="19636" y="19636"/>
                </a:cubicBezTo>
                <a:cubicBezTo>
                  <a:pt x="19636" y="19260"/>
                  <a:pt x="19525" y="18912"/>
                  <a:pt x="19342" y="18613"/>
                </a:cubicBezTo>
                <a:cubicBezTo>
                  <a:pt x="19479" y="18552"/>
                  <a:pt x="19581" y="18430"/>
                  <a:pt x="19619" y="18282"/>
                </a:cubicBezTo>
                <a:moveTo>
                  <a:pt x="11291" y="2945"/>
                </a:moveTo>
                <a:cubicBezTo>
                  <a:pt x="11427" y="2945"/>
                  <a:pt x="11549" y="2891"/>
                  <a:pt x="11638" y="2802"/>
                </a:cubicBezTo>
                <a:lnTo>
                  <a:pt x="12764" y="1676"/>
                </a:lnTo>
                <a:lnTo>
                  <a:pt x="12764" y="7364"/>
                </a:lnTo>
                <a:cubicBezTo>
                  <a:pt x="12764" y="7634"/>
                  <a:pt x="12983" y="7855"/>
                  <a:pt x="13255" y="7855"/>
                </a:cubicBezTo>
                <a:cubicBezTo>
                  <a:pt x="13526" y="7855"/>
                  <a:pt x="13745" y="7634"/>
                  <a:pt x="13745" y="7364"/>
                </a:cubicBezTo>
                <a:lnTo>
                  <a:pt x="13745" y="1676"/>
                </a:lnTo>
                <a:lnTo>
                  <a:pt x="14871" y="2802"/>
                </a:lnTo>
                <a:cubicBezTo>
                  <a:pt x="14959" y="2891"/>
                  <a:pt x="15082" y="2945"/>
                  <a:pt x="15218" y="2945"/>
                </a:cubicBezTo>
                <a:cubicBezTo>
                  <a:pt x="15490" y="2945"/>
                  <a:pt x="15709" y="2726"/>
                  <a:pt x="15709" y="2455"/>
                </a:cubicBezTo>
                <a:cubicBezTo>
                  <a:pt x="15709" y="2319"/>
                  <a:pt x="15654" y="2196"/>
                  <a:pt x="15565" y="2107"/>
                </a:cubicBezTo>
                <a:lnTo>
                  <a:pt x="13602" y="144"/>
                </a:lnTo>
                <a:cubicBezTo>
                  <a:pt x="13513" y="55"/>
                  <a:pt x="13390" y="0"/>
                  <a:pt x="13255" y="0"/>
                </a:cubicBezTo>
                <a:cubicBezTo>
                  <a:pt x="13118" y="0"/>
                  <a:pt x="12996" y="55"/>
                  <a:pt x="12907" y="144"/>
                </a:cubicBezTo>
                <a:lnTo>
                  <a:pt x="10944" y="2107"/>
                </a:lnTo>
                <a:cubicBezTo>
                  <a:pt x="10855" y="2196"/>
                  <a:pt x="10800" y="2319"/>
                  <a:pt x="10800" y="2455"/>
                </a:cubicBezTo>
                <a:cubicBezTo>
                  <a:pt x="10800" y="2726"/>
                  <a:pt x="11020" y="2945"/>
                  <a:pt x="11291" y="29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3" name="Shape 2810"/>
          <p:cNvSpPr/>
          <p:nvPr/>
        </p:nvSpPr>
        <p:spPr>
          <a:xfrm>
            <a:off x="6219569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040"/>
                </a:moveTo>
                <a:lnTo>
                  <a:pt x="17294" y="11880"/>
                </a:lnTo>
                <a:lnTo>
                  <a:pt x="19843" y="11880"/>
                </a:lnTo>
                <a:lnTo>
                  <a:pt x="19407" y="14040"/>
                </a:lnTo>
                <a:cubicBezTo>
                  <a:pt x="19407" y="14040"/>
                  <a:pt x="17076" y="14040"/>
                  <a:pt x="17076" y="14040"/>
                </a:cubicBezTo>
                <a:close/>
                <a:moveTo>
                  <a:pt x="18752" y="17280"/>
                </a:moveTo>
                <a:lnTo>
                  <a:pt x="16748" y="17280"/>
                </a:lnTo>
                <a:lnTo>
                  <a:pt x="16967" y="15120"/>
                </a:lnTo>
                <a:lnTo>
                  <a:pt x="19188" y="15120"/>
                </a:lnTo>
                <a:cubicBezTo>
                  <a:pt x="19188" y="15120"/>
                  <a:pt x="18752" y="17280"/>
                  <a:pt x="18752" y="17280"/>
                </a:cubicBezTo>
                <a:close/>
                <a:moveTo>
                  <a:pt x="17673" y="20520"/>
                </a:moveTo>
                <a:cubicBezTo>
                  <a:pt x="17131" y="20520"/>
                  <a:pt x="16691" y="20036"/>
                  <a:pt x="16691" y="19440"/>
                </a:cubicBezTo>
                <a:cubicBezTo>
                  <a:pt x="16691" y="18844"/>
                  <a:pt x="17131" y="18360"/>
                  <a:pt x="17673" y="18360"/>
                </a:cubicBezTo>
                <a:cubicBezTo>
                  <a:pt x="18215" y="18360"/>
                  <a:pt x="18655" y="18844"/>
                  <a:pt x="18655" y="19440"/>
                </a:cubicBezTo>
                <a:cubicBezTo>
                  <a:pt x="18655" y="20036"/>
                  <a:pt x="18215" y="20520"/>
                  <a:pt x="17673" y="20520"/>
                </a:cubicBezTo>
                <a:moveTo>
                  <a:pt x="16415" y="10800"/>
                </a:moveTo>
                <a:lnTo>
                  <a:pt x="13745" y="10800"/>
                </a:lnTo>
                <a:lnTo>
                  <a:pt x="13745" y="8640"/>
                </a:lnTo>
                <a:lnTo>
                  <a:pt x="16634" y="8640"/>
                </a:lnTo>
                <a:cubicBezTo>
                  <a:pt x="16634" y="8640"/>
                  <a:pt x="16415" y="10800"/>
                  <a:pt x="16415" y="10800"/>
                </a:cubicBezTo>
                <a:close/>
                <a:moveTo>
                  <a:pt x="16088" y="14040"/>
                </a:moveTo>
                <a:lnTo>
                  <a:pt x="13745" y="14040"/>
                </a:lnTo>
                <a:lnTo>
                  <a:pt x="13745" y="11880"/>
                </a:lnTo>
                <a:lnTo>
                  <a:pt x="16307" y="11880"/>
                </a:lnTo>
                <a:cubicBezTo>
                  <a:pt x="16307" y="11880"/>
                  <a:pt x="16088" y="14040"/>
                  <a:pt x="16088" y="14040"/>
                </a:cubicBezTo>
                <a:close/>
                <a:moveTo>
                  <a:pt x="15761" y="17280"/>
                </a:moveTo>
                <a:lnTo>
                  <a:pt x="13745" y="17280"/>
                </a:lnTo>
                <a:lnTo>
                  <a:pt x="13745" y="15120"/>
                </a:lnTo>
                <a:lnTo>
                  <a:pt x="15979" y="15120"/>
                </a:lnTo>
                <a:cubicBezTo>
                  <a:pt x="15979" y="15120"/>
                  <a:pt x="15761" y="17280"/>
                  <a:pt x="15761" y="17280"/>
                </a:cubicBezTo>
                <a:close/>
                <a:moveTo>
                  <a:pt x="12764" y="10800"/>
                </a:moveTo>
                <a:lnTo>
                  <a:pt x="10094" y="10800"/>
                </a:lnTo>
                <a:lnTo>
                  <a:pt x="9876" y="8640"/>
                </a:lnTo>
                <a:lnTo>
                  <a:pt x="12764" y="8640"/>
                </a:lnTo>
                <a:cubicBezTo>
                  <a:pt x="12764" y="8640"/>
                  <a:pt x="12764" y="10800"/>
                  <a:pt x="12764" y="10800"/>
                </a:cubicBezTo>
                <a:close/>
                <a:moveTo>
                  <a:pt x="12764" y="14040"/>
                </a:moveTo>
                <a:lnTo>
                  <a:pt x="10422" y="14040"/>
                </a:lnTo>
                <a:lnTo>
                  <a:pt x="10203" y="11880"/>
                </a:lnTo>
                <a:lnTo>
                  <a:pt x="12764" y="11880"/>
                </a:lnTo>
                <a:cubicBezTo>
                  <a:pt x="12764" y="11880"/>
                  <a:pt x="12764" y="14040"/>
                  <a:pt x="12764" y="14040"/>
                </a:cubicBezTo>
                <a:close/>
                <a:moveTo>
                  <a:pt x="12764" y="17280"/>
                </a:moveTo>
                <a:lnTo>
                  <a:pt x="10748" y="17280"/>
                </a:lnTo>
                <a:lnTo>
                  <a:pt x="10531" y="15120"/>
                </a:lnTo>
                <a:lnTo>
                  <a:pt x="12764" y="15120"/>
                </a:lnTo>
                <a:cubicBezTo>
                  <a:pt x="12764" y="15120"/>
                  <a:pt x="12764" y="17280"/>
                  <a:pt x="12764" y="17280"/>
                </a:cubicBezTo>
                <a:close/>
                <a:moveTo>
                  <a:pt x="8836" y="20520"/>
                </a:moveTo>
                <a:cubicBezTo>
                  <a:pt x="8294" y="20520"/>
                  <a:pt x="7855" y="20036"/>
                  <a:pt x="7855" y="19440"/>
                </a:cubicBezTo>
                <a:cubicBezTo>
                  <a:pt x="7855" y="18844"/>
                  <a:pt x="8294" y="18360"/>
                  <a:pt x="8836" y="18360"/>
                </a:cubicBezTo>
                <a:cubicBezTo>
                  <a:pt x="9379" y="18360"/>
                  <a:pt x="9818" y="18844"/>
                  <a:pt x="9818" y="19440"/>
                </a:cubicBezTo>
                <a:cubicBezTo>
                  <a:pt x="9818" y="20036"/>
                  <a:pt x="9379" y="20520"/>
                  <a:pt x="8836" y="20520"/>
                </a:cubicBezTo>
                <a:moveTo>
                  <a:pt x="7214" y="15120"/>
                </a:moveTo>
                <a:lnTo>
                  <a:pt x="9543" y="15120"/>
                </a:lnTo>
                <a:lnTo>
                  <a:pt x="9761" y="17280"/>
                </a:lnTo>
                <a:lnTo>
                  <a:pt x="7740" y="17280"/>
                </a:lnTo>
                <a:cubicBezTo>
                  <a:pt x="7740" y="17280"/>
                  <a:pt x="7214" y="15120"/>
                  <a:pt x="7214" y="15120"/>
                </a:cubicBezTo>
                <a:close/>
                <a:moveTo>
                  <a:pt x="6950" y="14040"/>
                </a:moveTo>
                <a:lnTo>
                  <a:pt x="6424" y="11880"/>
                </a:lnTo>
                <a:lnTo>
                  <a:pt x="9215" y="11880"/>
                </a:lnTo>
                <a:lnTo>
                  <a:pt x="9434" y="14040"/>
                </a:lnTo>
                <a:cubicBezTo>
                  <a:pt x="9434" y="14040"/>
                  <a:pt x="6950" y="14040"/>
                  <a:pt x="6950" y="14040"/>
                </a:cubicBezTo>
                <a:close/>
                <a:moveTo>
                  <a:pt x="5633" y="8640"/>
                </a:moveTo>
                <a:lnTo>
                  <a:pt x="8888" y="8640"/>
                </a:lnTo>
                <a:lnTo>
                  <a:pt x="9107" y="10800"/>
                </a:lnTo>
                <a:lnTo>
                  <a:pt x="6160" y="10800"/>
                </a:lnTo>
                <a:cubicBezTo>
                  <a:pt x="6160" y="10800"/>
                  <a:pt x="5633" y="8640"/>
                  <a:pt x="5633" y="8640"/>
                </a:cubicBezTo>
                <a:close/>
                <a:moveTo>
                  <a:pt x="17621" y="8640"/>
                </a:moveTo>
                <a:lnTo>
                  <a:pt x="20498" y="8640"/>
                </a:lnTo>
                <a:lnTo>
                  <a:pt x="20061" y="10800"/>
                </a:lnTo>
                <a:lnTo>
                  <a:pt x="17403" y="10800"/>
                </a:lnTo>
                <a:cubicBezTo>
                  <a:pt x="17403" y="10800"/>
                  <a:pt x="17621" y="8640"/>
                  <a:pt x="17621" y="8640"/>
                </a:cubicBezTo>
                <a:close/>
                <a:moveTo>
                  <a:pt x="19619" y="17950"/>
                </a:moveTo>
                <a:lnTo>
                  <a:pt x="19622" y="17951"/>
                </a:lnTo>
                <a:lnTo>
                  <a:pt x="21586" y="8231"/>
                </a:lnTo>
                <a:lnTo>
                  <a:pt x="21577" y="8229"/>
                </a:lnTo>
                <a:cubicBezTo>
                  <a:pt x="21586" y="8186"/>
                  <a:pt x="21600" y="8145"/>
                  <a:pt x="21600" y="8100"/>
                </a:cubicBezTo>
                <a:cubicBezTo>
                  <a:pt x="21600" y="7802"/>
                  <a:pt x="21380" y="7560"/>
                  <a:pt x="21109" y="7560"/>
                </a:cubicBezTo>
                <a:lnTo>
                  <a:pt x="5370" y="7560"/>
                </a:lnTo>
                <a:lnTo>
                  <a:pt x="4674" y="4705"/>
                </a:lnTo>
                <a:lnTo>
                  <a:pt x="4667" y="4707"/>
                </a:lnTo>
                <a:cubicBezTo>
                  <a:pt x="4606" y="4485"/>
                  <a:pt x="4426" y="4320"/>
                  <a:pt x="4204" y="4320"/>
                </a:cubicBezTo>
                <a:lnTo>
                  <a:pt x="491" y="4320"/>
                </a:lnTo>
                <a:cubicBezTo>
                  <a:pt x="220" y="4320"/>
                  <a:pt x="0" y="4562"/>
                  <a:pt x="0" y="4860"/>
                </a:cubicBezTo>
                <a:cubicBezTo>
                  <a:pt x="0" y="5159"/>
                  <a:pt x="220" y="5400"/>
                  <a:pt x="491" y="5400"/>
                </a:cubicBezTo>
                <a:lnTo>
                  <a:pt x="3827" y="5400"/>
                </a:lnTo>
                <a:lnTo>
                  <a:pt x="6893" y="17975"/>
                </a:lnTo>
                <a:lnTo>
                  <a:pt x="6895" y="17975"/>
                </a:lnTo>
                <a:cubicBezTo>
                  <a:pt x="6936" y="18127"/>
                  <a:pt x="7037" y="18251"/>
                  <a:pt x="7168" y="18314"/>
                </a:cubicBezTo>
                <a:cubicBezTo>
                  <a:pt x="6984" y="18643"/>
                  <a:pt x="6873" y="19026"/>
                  <a:pt x="6873" y="19440"/>
                </a:cubicBezTo>
                <a:cubicBezTo>
                  <a:pt x="6873" y="20633"/>
                  <a:pt x="7752" y="21600"/>
                  <a:pt x="8836" y="21600"/>
                </a:cubicBezTo>
                <a:cubicBezTo>
                  <a:pt x="9921" y="21600"/>
                  <a:pt x="10800" y="20633"/>
                  <a:pt x="10800" y="19440"/>
                </a:cubicBezTo>
                <a:cubicBezTo>
                  <a:pt x="10800" y="19045"/>
                  <a:pt x="10696" y="18679"/>
                  <a:pt x="10528" y="18360"/>
                </a:cubicBezTo>
                <a:lnTo>
                  <a:pt x="15982" y="18360"/>
                </a:lnTo>
                <a:cubicBezTo>
                  <a:pt x="15813" y="18679"/>
                  <a:pt x="15709" y="19045"/>
                  <a:pt x="15709" y="19440"/>
                </a:cubicBezTo>
                <a:cubicBezTo>
                  <a:pt x="15709" y="20633"/>
                  <a:pt x="16588" y="21600"/>
                  <a:pt x="17673" y="21600"/>
                </a:cubicBezTo>
                <a:cubicBezTo>
                  <a:pt x="18757" y="21600"/>
                  <a:pt x="19636" y="20633"/>
                  <a:pt x="19636" y="19440"/>
                </a:cubicBezTo>
                <a:cubicBezTo>
                  <a:pt x="19636" y="19026"/>
                  <a:pt x="19526" y="18643"/>
                  <a:pt x="19342" y="18314"/>
                </a:cubicBezTo>
                <a:cubicBezTo>
                  <a:pt x="19479" y="18248"/>
                  <a:pt x="19581" y="18113"/>
                  <a:pt x="19619" y="17950"/>
                </a:cubicBezTo>
                <a:moveTo>
                  <a:pt x="9327" y="3240"/>
                </a:moveTo>
                <a:lnTo>
                  <a:pt x="15015" y="3240"/>
                </a:lnTo>
                <a:lnTo>
                  <a:pt x="13889" y="4478"/>
                </a:lnTo>
                <a:cubicBezTo>
                  <a:pt x="13801" y="4577"/>
                  <a:pt x="13745" y="4711"/>
                  <a:pt x="13745" y="4860"/>
                </a:cubicBezTo>
                <a:cubicBezTo>
                  <a:pt x="13745" y="5159"/>
                  <a:pt x="13966" y="5400"/>
                  <a:pt x="14236" y="5400"/>
                </a:cubicBezTo>
                <a:cubicBezTo>
                  <a:pt x="14373" y="5400"/>
                  <a:pt x="14495" y="5340"/>
                  <a:pt x="14583" y="5242"/>
                </a:cubicBezTo>
                <a:lnTo>
                  <a:pt x="16547" y="3082"/>
                </a:lnTo>
                <a:cubicBezTo>
                  <a:pt x="16636" y="2984"/>
                  <a:pt x="16691" y="2849"/>
                  <a:pt x="16691" y="2700"/>
                </a:cubicBezTo>
                <a:cubicBezTo>
                  <a:pt x="16691" y="2552"/>
                  <a:pt x="16636" y="2417"/>
                  <a:pt x="16547" y="2318"/>
                </a:cubicBezTo>
                <a:lnTo>
                  <a:pt x="14583" y="158"/>
                </a:lnTo>
                <a:cubicBezTo>
                  <a:pt x="14495" y="61"/>
                  <a:pt x="14373" y="0"/>
                  <a:pt x="14236" y="0"/>
                </a:cubicBezTo>
                <a:cubicBezTo>
                  <a:pt x="13966" y="0"/>
                  <a:pt x="13745" y="242"/>
                  <a:pt x="13745" y="540"/>
                </a:cubicBezTo>
                <a:cubicBezTo>
                  <a:pt x="13745" y="689"/>
                  <a:pt x="13801" y="824"/>
                  <a:pt x="13889" y="922"/>
                </a:cubicBezTo>
                <a:lnTo>
                  <a:pt x="15015" y="2160"/>
                </a:lnTo>
                <a:lnTo>
                  <a:pt x="9327" y="2160"/>
                </a:lnTo>
                <a:cubicBezTo>
                  <a:pt x="9056" y="2160"/>
                  <a:pt x="8836" y="2402"/>
                  <a:pt x="8836" y="2700"/>
                </a:cubicBezTo>
                <a:cubicBezTo>
                  <a:pt x="8836" y="2999"/>
                  <a:pt x="9056" y="3240"/>
                  <a:pt x="9327" y="32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4" name="Shape 2811"/>
          <p:cNvSpPr/>
          <p:nvPr/>
        </p:nvSpPr>
        <p:spPr>
          <a:xfrm>
            <a:off x="6752831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040"/>
                </a:moveTo>
                <a:lnTo>
                  <a:pt x="17294" y="11880"/>
                </a:lnTo>
                <a:lnTo>
                  <a:pt x="19843" y="11880"/>
                </a:lnTo>
                <a:lnTo>
                  <a:pt x="19407" y="14040"/>
                </a:lnTo>
                <a:cubicBezTo>
                  <a:pt x="19407" y="14040"/>
                  <a:pt x="17076" y="14040"/>
                  <a:pt x="17076" y="14040"/>
                </a:cubicBezTo>
                <a:close/>
                <a:moveTo>
                  <a:pt x="18752" y="17280"/>
                </a:moveTo>
                <a:lnTo>
                  <a:pt x="16748" y="17280"/>
                </a:lnTo>
                <a:lnTo>
                  <a:pt x="16967" y="15120"/>
                </a:lnTo>
                <a:lnTo>
                  <a:pt x="19188" y="15120"/>
                </a:lnTo>
                <a:cubicBezTo>
                  <a:pt x="19188" y="15120"/>
                  <a:pt x="18752" y="17280"/>
                  <a:pt x="18752" y="17280"/>
                </a:cubicBezTo>
                <a:close/>
                <a:moveTo>
                  <a:pt x="17673" y="20520"/>
                </a:moveTo>
                <a:cubicBezTo>
                  <a:pt x="17131" y="20520"/>
                  <a:pt x="16691" y="20036"/>
                  <a:pt x="16691" y="19440"/>
                </a:cubicBezTo>
                <a:cubicBezTo>
                  <a:pt x="16691" y="18844"/>
                  <a:pt x="17131" y="18360"/>
                  <a:pt x="17673" y="18360"/>
                </a:cubicBezTo>
                <a:cubicBezTo>
                  <a:pt x="18215" y="18360"/>
                  <a:pt x="18655" y="18844"/>
                  <a:pt x="18655" y="19440"/>
                </a:cubicBezTo>
                <a:cubicBezTo>
                  <a:pt x="18655" y="20036"/>
                  <a:pt x="18215" y="20520"/>
                  <a:pt x="17673" y="20520"/>
                </a:cubicBezTo>
                <a:moveTo>
                  <a:pt x="16415" y="10800"/>
                </a:moveTo>
                <a:lnTo>
                  <a:pt x="13745" y="10800"/>
                </a:lnTo>
                <a:lnTo>
                  <a:pt x="13745" y="8640"/>
                </a:lnTo>
                <a:lnTo>
                  <a:pt x="16634" y="8640"/>
                </a:lnTo>
                <a:cubicBezTo>
                  <a:pt x="16634" y="8640"/>
                  <a:pt x="16415" y="10800"/>
                  <a:pt x="16415" y="10800"/>
                </a:cubicBezTo>
                <a:close/>
                <a:moveTo>
                  <a:pt x="16088" y="14040"/>
                </a:moveTo>
                <a:lnTo>
                  <a:pt x="13745" y="14040"/>
                </a:lnTo>
                <a:lnTo>
                  <a:pt x="13745" y="11880"/>
                </a:lnTo>
                <a:lnTo>
                  <a:pt x="16307" y="11880"/>
                </a:lnTo>
                <a:cubicBezTo>
                  <a:pt x="16307" y="11880"/>
                  <a:pt x="16088" y="14040"/>
                  <a:pt x="16088" y="14040"/>
                </a:cubicBezTo>
                <a:close/>
                <a:moveTo>
                  <a:pt x="15761" y="17280"/>
                </a:moveTo>
                <a:lnTo>
                  <a:pt x="13745" y="17280"/>
                </a:lnTo>
                <a:lnTo>
                  <a:pt x="13745" y="15120"/>
                </a:lnTo>
                <a:lnTo>
                  <a:pt x="15979" y="15120"/>
                </a:lnTo>
                <a:cubicBezTo>
                  <a:pt x="15979" y="15120"/>
                  <a:pt x="15761" y="17280"/>
                  <a:pt x="15761" y="17280"/>
                </a:cubicBezTo>
                <a:close/>
                <a:moveTo>
                  <a:pt x="12764" y="10800"/>
                </a:moveTo>
                <a:lnTo>
                  <a:pt x="10094" y="10800"/>
                </a:lnTo>
                <a:lnTo>
                  <a:pt x="9876" y="8640"/>
                </a:lnTo>
                <a:lnTo>
                  <a:pt x="12764" y="8640"/>
                </a:lnTo>
                <a:cubicBezTo>
                  <a:pt x="12764" y="8640"/>
                  <a:pt x="12764" y="10800"/>
                  <a:pt x="12764" y="10800"/>
                </a:cubicBezTo>
                <a:close/>
                <a:moveTo>
                  <a:pt x="12764" y="14040"/>
                </a:moveTo>
                <a:lnTo>
                  <a:pt x="10422" y="14040"/>
                </a:lnTo>
                <a:lnTo>
                  <a:pt x="10203" y="11880"/>
                </a:lnTo>
                <a:lnTo>
                  <a:pt x="12764" y="11880"/>
                </a:lnTo>
                <a:cubicBezTo>
                  <a:pt x="12764" y="11880"/>
                  <a:pt x="12764" y="14040"/>
                  <a:pt x="12764" y="14040"/>
                </a:cubicBezTo>
                <a:close/>
                <a:moveTo>
                  <a:pt x="12764" y="17280"/>
                </a:moveTo>
                <a:lnTo>
                  <a:pt x="10748" y="17280"/>
                </a:lnTo>
                <a:lnTo>
                  <a:pt x="10531" y="15120"/>
                </a:lnTo>
                <a:lnTo>
                  <a:pt x="12764" y="15120"/>
                </a:lnTo>
                <a:cubicBezTo>
                  <a:pt x="12764" y="15120"/>
                  <a:pt x="12764" y="17280"/>
                  <a:pt x="12764" y="17280"/>
                </a:cubicBezTo>
                <a:close/>
                <a:moveTo>
                  <a:pt x="8836" y="20520"/>
                </a:moveTo>
                <a:cubicBezTo>
                  <a:pt x="8294" y="20520"/>
                  <a:pt x="7855" y="20036"/>
                  <a:pt x="7855" y="19440"/>
                </a:cubicBezTo>
                <a:cubicBezTo>
                  <a:pt x="7855" y="18844"/>
                  <a:pt x="8294" y="18360"/>
                  <a:pt x="8836" y="18360"/>
                </a:cubicBezTo>
                <a:cubicBezTo>
                  <a:pt x="9379" y="18360"/>
                  <a:pt x="9818" y="18844"/>
                  <a:pt x="9818" y="19440"/>
                </a:cubicBezTo>
                <a:cubicBezTo>
                  <a:pt x="9818" y="20036"/>
                  <a:pt x="9379" y="20520"/>
                  <a:pt x="8836" y="20520"/>
                </a:cubicBezTo>
                <a:moveTo>
                  <a:pt x="7214" y="15120"/>
                </a:moveTo>
                <a:lnTo>
                  <a:pt x="9543" y="15120"/>
                </a:lnTo>
                <a:lnTo>
                  <a:pt x="9761" y="17280"/>
                </a:lnTo>
                <a:lnTo>
                  <a:pt x="7740" y="17280"/>
                </a:lnTo>
                <a:cubicBezTo>
                  <a:pt x="7740" y="17280"/>
                  <a:pt x="7214" y="15120"/>
                  <a:pt x="7214" y="15120"/>
                </a:cubicBezTo>
                <a:close/>
                <a:moveTo>
                  <a:pt x="6950" y="14040"/>
                </a:moveTo>
                <a:lnTo>
                  <a:pt x="6424" y="11880"/>
                </a:lnTo>
                <a:lnTo>
                  <a:pt x="9215" y="11880"/>
                </a:lnTo>
                <a:lnTo>
                  <a:pt x="9434" y="14040"/>
                </a:lnTo>
                <a:cubicBezTo>
                  <a:pt x="9434" y="14040"/>
                  <a:pt x="6950" y="14040"/>
                  <a:pt x="6950" y="14040"/>
                </a:cubicBezTo>
                <a:close/>
                <a:moveTo>
                  <a:pt x="5633" y="8640"/>
                </a:moveTo>
                <a:lnTo>
                  <a:pt x="8888" y="8640"/>
                </a:lnTo>
                <a:lnTo>
                  <a:pt x="9107" y="10800"/>
                </a:lnTo>
                <a:lnTo>
                  <a:pt x="6160" y="10800"/>
                </a:lnTo>
                <a:cubicBezTo>
                  <a:pt x="6160" y="10800"/>
                  <a:pt x="5633" y="8640"/>
                  <a:pt x="5633" y="8640"/>
                </a:cubicBezTo>
                <a:close/>
                <a:moveTo>
                  <a:pt x="17621" y="8640"/>
                </a:moveTo>
                <a:lnTo>
                  <a:pt x="20498" y="8640"/>
                </a:lnTo>
                <a:lnTo>
                  <a:pt x="20061" y="10800"/>
                </a:lnTo>
                <a:lnTo>
                  <a:pt x="17403" y="10800"/>
                </a:lnTo>
                <a:cubicBezTo>
                  <a:pt x="17403" y="10800"/>
                  <a:pt x="17621" y="8640"/>
                  <a:pt x="17621" y="8640"/>
                </a:cubicBezTo>
                <a:close/>
                <a:moveTo>
                  <a:pt x="19619" y="17950"/>
                </a:moveTo>
                <a:lnTo>
                  <a:pt x="19622" y="17951"/>
                </a:lnTo>
                <a:lnTo>
                  <a:pt x="21586" y="8231"/>
                </a:lnTo>
                <a:lnTo>
                  <a:pt x="21577" y="8229"/>
                </a:lnTo>
                <a:cubicBezTo>
                  <a:pt x="21586" y="8186"/>
                  <a:pt x="21600" y="8145"/>
                  <a:pt x="21600" y="8100"/>
                </a:cubicBezTo>
                <a:cubicBezTo>
                  <a:pt x="21600" y="7802"/>
                  <a:pt x="21380" y="7560"/>
                  <a:pt x="21109" y="7560"/>
                </a:cubicBezTo>
                <a:lnTo>
                  <a:pt x="5370" y="7560"/>
                </a:lnTo>
                <a:lnTo>
                  <a:pt x="4674" y="4705"/>
                </a:lnTo>
                <a:lnTo>
                  <a:pt x="4667" y="4707"/>
                </a:lnTo>
                <a:cubicBezTo>
                  <a:pt x="4606" y="4485"/>
                  <a:pt x="4426" y="4320"/>
                  <a:pt x="4204" y="4320"/>
                </a:cubicBezTo>
                <a:lnTo>
                  <a:pt x="491" y="4320"/>
                </a:lnTo>
                <a:cubicBezTo>
                  <a:pt x="220" y="4320"/>
                  <a:pt x="0" y="4562"/>
                  <a:pt x="0" y="4860"/>
                </a:cubicBezTo>
                <a:cubicBezTo>
                  <a:pt x="0" y="5159"/>
                  <a:pt x="220" y="5400"/>
                  <a:pt x="491" y="5400"/>
                </a:cubicBezTo>
                <a:lnTo>
                  <a:pt x="3827" y="5400"/>
                </a:lnTo>
                <a:lnTo>
                  <a:pt x="6893" y="17975"/>
                </a:lnTo>
                <a:lnTo>
                  <a:pt x="6894" y="17975"/>
                </a:lnTo>
                <a:cubicBezTo>
                  <a:pt x="6936" y="18127"/>
                  <a:pt x="7037" y="18251"/>
                  <a:pt x="7168" y="18314"/>
                </a:cubicBezTo>
                <a:cubicBezTo>
                  <a:pt x="6984" y="18643"/>
                  <a:pt x="6873" y="19026"/>
                  <a:pt x="6873" y="19440"/>
                </a:cubicBezTo>
                <a:cubicBezTo>
                  <a:pt x="6873" y="20633"/>
                  <a:pt x="7752" y="21600"/>
                  <a:pt x="8836" y="21600"/>
                </a:cubicBezTo>
                <a:cubicBezTo>
                  <a:pt x="9921" y="21600"/>
                  <a:pt x="10800" y="20633"/>
                  <a:pt x="10800" y="19440"/>
                </a:cubicBezTo>
                <a:cubicBezTo>
                  <a:pt x="10800" y="19045"/>
                  <a:pt x="10696" y="18679"/>
                  <a:pt x="10528" y="18360"/>
                </a:cubicBezTo>
                <a:lnTo>
                  <a:pt x="15982" y="18360"/>
                </a:lnTo>
                <a:cubicBezTo>
                  <a:pt x="15813" y="18679"/>
                  <a:pt x="15709" y="19045"/>
                  <a:pt x="15709" y="19440"/>
                </a:cubicBezTo>
                <a:cubicBezTo>
                  <a:pt x="15709" y="20633"/>
                  <a:pt x="16588" y="21600"/>
                  <a:pt x="17673" y="21600"/>
                </a:cubicBezTo>
                <a:cubicBezTo>
                  <a:pt x="18757" y="21600"/>
                  <a:pt x="19636" y="20633"/>
                  <a:pt x="19636" y="19440"/>
                </a:cubicBezTo>
                <a:cubicBezTo>
                  <a:pt x="19636" y="19026"/>
                  <a:pt x="19526" y="18643"/>
                  <a:pt x="19342" y="18314"/>
                </a:cubicBezTo>
                <a:cubicBezTo>
                  <a:pt x="19479" y="18248"/>
                  <a:pt x="19581" y="18113"/>
                  <a:pt x="19619" y="17950"/>
                </a:cubicBezTo>
                <a:moveTo>
                  <a:pt x="10944" y="5242"/>
                </a:moveTo>
                <a:cubicBezTo>
                  <a:pt x="11033" y="5340"/>
                  <a:pt x="11155" y="5400"/>
                  <a:pt x="11291" y="5400"/>
                </a:cubicBezTo>
                <a:cubicBezTo>
                  <a:pt x="11562" y="5400"/>
                  <a:pt x="11782" y="5159"/>
                  <a:pt x="11782" y="4860"/>
                </a:cubicBezTo>
                <a:cubicBezTo>
                  <a:pt x="11782" y="4711"/>
                  <a:pt x="11727" y="4577"/>
                  <a:pt x="11638" y="4478"/>
                </a:cubicBezTo>
                <a:lnTo>
                  <a:pt x="10512" y="3240"/>
                </a:lnTo>
                <a:lnTo>
                  <a:pt x="16200" y="3240"/>
                </a:lnTo>
                <a:cubicBezTo>
                  <a:pt x="16471" y="3240"/>
                  <a:pt x="16691" y="2999"/>
                  <a:pt x="16691" y="2700"/>
                </a:cubicBezTo>
                <a:cubicBezTo>
                  <a:pt x="16691" y="2402"/>
                  <a:pt x="16471" y="2160"/>
                  <a:pt x="16200" y="2160"/>
                </a:cubicBezTo>
                <a:lnTo>
                  <a:pt x="10512" y="2160"/>
                </a:lnTo>
                <a:lnTo>
                  <a:pt x="11638" y="922"/>
                </a:lnTo>
                <a:cubicBezTo>
                  <a:pt x="11727" y="824"/>
                  <a:pt x="11782" y="689"/>
                  <a:pt x="11782" y="540"/>
                </a:cubicBezTo>
                <a:cubicBezTo>
                  <a:pt x="11782" y="242"/>
                  <a:pt x="11562" y="0"/>
                  <a:pt x="11291" y="0"/>
                </a:cubicBezTo>
                <a:cubicBezTo>
                  <a:pt x="11155" y="0"/>
                  <a:pt x="11033" y="61"/>
                  <a:pt x="10944" y="158"/>
                </a:cubicBezTo>
                <a:lnTo>
                  <a:pt x="8980" y="2318"/>
                </a:lnTo>
                <a:cubicBezTo>
                  <a:pt x="8891" y="2417"/>
                  <a:pt x="8836" y="2552"/>
                  <a:pt x="8836" y="2700"/>
                </a:cubicBezTo>
                <a:cubicBezTo>
                  <a:pt x="8836" y="2849"/>
                  <a:pt x="8891" y="2984"/>
                  <a:pt x="8980" y="3082"/>
                </a:cubicBezTo>
                <a:cubicBezTo>
                  <a:pt x="8980" y="3082"/>
                  <a:pt x="10944" y="5242"/>
                  <a:pt x="10944" y="524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5" name="Shape 2812"/>
          <p:cNvSpPr/>
          <p:nvPr/>
        </p:nvSpPr>
        <p:spPr>
          <a:xfrm>
            <a:off x="7286092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4040"/>
                </a:moveTo>
                <a:lnTo>
                  <a:pt x="17294" y="11880"/>
                </a:lnTo>
                <a:lnTo>
                  <a:pt x="19843" y="11880"/>
                </a:lnTo>
                <a:lnTo>
                  <a:pt x="19407" y="14040"/>
                </a:lnTo>
                <a:cubicBezTo>
                  <a:pt x="19407" y="14040"/>
                  <a:pt x="17076" y="14040"/>
                  <a:pt x="17076" y="14040"/>
                </a:cubicBezTo>
                <a:close/>
                <a:moveTo>
                  <a:pt x="18752" y="17280"/>
                </a:moveTo>
                <a:lnTo>
                  <a:pt x="16748" y="17280"/>
                </a:lnTo>
                <a:lnTo>
                  <a:pt x="16967" y="15120"/>
                </a:lnTo>
                <a:lnTo>
                  <a:pt x="19188" y="15120"/>
                </a:lnTo>
                <a:cubicBezTo>
                  <a:pt x="19188" y="15120"/>
                  <a:pt x="18752" y="17280"/>
                  <a:pt x="18752" y="17280"/>
                </a:cubicBezTo>
                <a:close/>
                <a:moveTo>
                  <a:pt x="17673" y="20520"/>
                </a:moveTo>
                <a:cubicBezTo>
                  <a:pt x="17131" y="20520"/>
                  <a:pt x="16691" y="20036"/>
                  <a:pt x="16691" y="19440"/>
                </a:cubicBezTo>
                <a:cubicBezTo>
                  <a:pt x="16691" y="18844"/>
                  <a:pt x="17131" y="18360"/>
                  <a:pt x="17673" y="18360"/>
                </a:cubicBezTo>
                <a:cubicBezTo>
                  <a:pt x="18215" y="18360"/>
                  <a:pt x="18655" y="18844"/>
                  <a:pt x="18655" y="19440"/>
                </a:cubicBezTo>
                <a:cubicBezTo>
                  <a:pt x="18655" y="20036"/>
                  <a:pt x="18215" y="20520"/>
                  <a:pt x="17673" y="20520"/>
                </a:cubicBezTo>
                <a:moveTo>
                  <a:pt x="16415" y="10800"/>
                </a:moveTo>
                <a:lnTo>
                  <a:pt x="13745" y="10800"/>
                </a:lnTo>
                <a:lnTo>
                  <a:pt x="13745" y="8640"/>
                </a:lnTo>
                <a:lnTo>
                  <a:pt x="16634" y="8640"/>
                </a:lnTo>
                <a:cubicBezTo>
                  <a:pt x="16634" y="8640"/>
                  <a:pt x="16415" y="10800"/>
                  <a:pt x="16415" y="10800"/>
                </a:cubicBezTo>
                <a:close/>
                <a:moveTo>
                  <a:pt x="16088" y="14040"/>
                </a:moveTo>
                <a:lnTo>
                  <a:pt x="13745" y="14040"/>
                </a:lnTo>
                <a:lnTo>
                  <a:pt x="13745" y="11880"/>
                </a:lnTo>
                <a:lnTo>
                  <a:pt x="16307" y="11880"/>
                </a:lnTo>
                <a:cubicBezTo>
                  <a:pt x="16307" y="11880"/>
                  <a:pt x="16088" y="14040"/>
                  <a:pt x="16088" y="14040"/>
                </a:cubicBezTo>
                <a:close/>
                <a:moveTo>
                  <a:pt x="15761" y="17280"/>
                </a:moveTo>
                <a:lnTo>
                  <a:pt x="13745" y="17280"/>
                </a:lnTo>
                <a:lnTo>
                  <a:pt x="13745" y="15120"/>
                </a:lnTo>
                <a:lnTo>
                  <a:pt x="15979" y="15120"/>
                </a:lnTo>
                <a:cubicBezTo>
                  <a:pt x="15979" y="15120"/>
                  <a:pt x="15761" y="17280"/>
                  <a:pt x="15761" y="17280"/>
                </a:cubicBezTo>
                <a:close/>
                <a:moveTo>
                  <a:pt x="12764" y="10800"/>
                </a:moveTo>
                <a:lnTo>
                  <a:pt x="10094" y="10800"/>
                </a:lnTo>
                <a:lnTo>
                  <a:pt x="9876" y="8640"/>
                </a:lnTo>
                <a:lnTo>
                  <a:pt x="12764" y="8640"/>
                </a:lnTo>
                <a:cubicBezTo>
                  <a:pt x="12764" y="8640"/>
                  <a:pt x="12764" y="10800"/>
                  <a:pt x="12764" y="10800"/>
                </a:cubicBezTo>
                <a:close/>
                <a:moveTo>
                  <a:pt x="12764" y="14040"/>
                </a:moveTo>
                <a:lnTo>
                  <a:pt x="10422" y="14040"/>
                </a:lnTo>
                <a:lnTo>
                  <a:pt x="10203" y="11880"/>
                </a:lnTo>
                <a:lnTo>
                  <a:pt x="12764" y="11880"/>
                </a:lnTo>
                <a:cubicBezTo>
                  <a:pt x="12764" y="11880"/>
                  <a:pt x="12764" y="14040"/>
                  <a:pt x="12764" y="14040"/>
                </a:cubicBezTo>
                <a:close/>
                <a:moveTo>
                  <a:pt x="12764" y="17280"/>
                </a:moveTo>
                <a:lnTo>
                  <a:pt x="10748" y="17280"/>
                </a:lnTo>
                <a:lnTo>
                  <a:pt x="10531" y="15120"/>
                </a:lnTo>
                <a:lnTo>
                  <a:pt x="12764" y="15120"/>
                </a:lnTo>
                <a:cubicBezTo>
                  <a:pt x="12764" y="15120"/>
                  <a:pt x="12764" y="17280"/>
                  <a:pt x="12764" y="17280"/>
                </a:cubicBezTo>
                <a:close/>
                <a:moveTo>
                  <a:pt x="8836" y="20520"/>
                </a:moveTo>
                <a:cubicBezTo>
                  <a:pt x="8294" y="20520"/>
                  <a:pt x="7855" y="20036"/>
                  <a:pt x="7855" y="19440"/>
                </a:cubicBezTo>
                <a:cubicBezTo>
                  <a:pt x="7855" y="18844"/>
                  <a:pt x="8294" y="18360"/>
                  <a:pt x="8836" y="18360"/>
                </a:cubicBezTo>
                <a:cubicBezTo>
                  <a:pt x="9379" y="18360"/>
                  <a:pt x="9818" y="18844"/>
                  <a:pt x="9818" y="19440"/>
                </a:cubicBezTo>
                <a:cubicBezTo>
                  <a:pt x="9818" y="20036"/>
                  <a:pt x="9379" y="20520"/>
                  <a:pt x="8836" y="20520"/>
                </a:cubicBezTo>
                <a:moveTo>
                  <a:pt x="7214" y="15120"/>
                </a:moveTo>
                <a:lnTo>
                  <a:pt x="9543" y="15120"/>
                </a:lnTo>
                <a:lnTo>
                  <a:pt x="9761" y="17280"/>
                </a:lnTo>
                <a:lnTo>
                  <a:pt x="7740" y="17280"/>
                </a:lnTo>
                <a:cubicBezTo>
                  <a:pt x="7740" y="17280"/>
                  <a:pt x="7214" y="15120"/>
                  <a:pt x="7214" y="15120"/>
                </a:cubicBezTo>
                <a:close/>
                <a:moveTo>
                  <a:pt x="6950" y="14040"/>
                </a:moveTo>
                <a:lnTo>
                  <a:pt x="6424" y="11880"/>
                </a:lnTo>
                <a:lnTo>
                  <a:pt x="9215" y="11880"/>
                </a:lnTo>
                <a:lnTo>
                  <a:pt x="9434" y="14040"/>
                </a:lnTo>
                <a:cubicBezTo>
                  <a:pt x="9434" y="14040"/>
                  <a:pt x="6950" y="14040"/>
                  <a:pt x="6950" y="14040"/>
                </a:cubicBezTo>
                <a:close/>
                <a:moveTo>
                  <a:pt x="5633" y="8640"/>
                </a:moveTo>
                <a:lnTo>
                  <a:pt x="8888" y="8640"/>
                </a:lnTo>
                <a:lnTo>
                  <a:pt x="9107" y="10800"/>
                </a:lnTo>
                <a:lnTo>
                  <a:pt x="6160" y="10800"/>
                </a:lnTo>
                <a:cubicBezTo>
                  <a:pt x="6160" y="10800"/>
                  <a:pt x="5633" y="8640"/>
                  <a:pt x="5633" y="8640"/>
                </a:cubicBezTo>
                <a:close/>
                <a:moveTo>
                  <a:pt x="17621" y="8640"/>
                </a:moveTo>
                <a:lnTo>
                  <a:pt x="20498" y="8640"/>
                </a:lnTo>
                <a:lnTo>
                  <a:pt x="20061" y="10800"/>
                </a:lnTo>
                <a:lnTo>
                  <a:pt x="17403" y="10800"/>
                </a:lnTo>
                <a:cubicBezTo>
                  <a:pt x="17403" y="10800"/>
                  <a:pt x="17621" y="8640"/>
                  <a:pt x="17621" y="8640"/>
                </a:cubicBezTo>
                <a:close/>
                <a:moveTo>
                  <a:pt x="19619" y="17950"/>
                </a:moveTo>
                <a:lnTo>
                  <a:pt x="19622" y="17951"/>
                </a:lnTo>
                <a:lnTo>
                  <a:pt x="21586" y="8231"/>
                </a:lnTo>
                <a:lnTo>
                  <a:pt x="21577" y="8229"/>
                </a:lnTo>
                <a:cubicBezTo>
                  <a:pt x="21586" y="8186"/>
                  <a:pt x="21600" y="8145"/>
                  <a:pt x="21600" y="8100"/>
                </a:cubicBezTo>
                <a:cubicBezTo>
                  <a:pt x="21600" y="7802"/>
                  <a:pt x="21380" y="7560"/>
                  <a:pt x="21109" y="7560"/>
                </a:cubicBezTo>
                <a:lnTo>
                  <a:pt x="5370" y="7560"/>
                </a:lnTo>
                <a:lnTo>
                  <a:pt x="4674" y="4705"/>
                </a:lnTo>
                <a:lnTo>
                  <a:pt x="4667" y="4707"/>
                </a:lnTo>
                <a:cubicBezTo>
                  <a:pt x="4606" y="4485"/>
                  <a:pt x="4426" y="4320"/>
                  <a:pt x="4204" y="4320"/>
                </a:cubicBezTo>
                <a:lnTo>
                  <a:pt x="491" y="4320"/>
                </a:lnTo>
                <a:cubicBezTo>
                  <a:pt x="220" y="4320"/>
                  <a:pt x="0" y="4562"/>
                  <a:pt x="0" y="4860"/>
                </a:cubicBezTo>
                <a:cubicBezTo>
                  <a:pt x="0" y="5159"/>
                  <a:pt x="220" y="5400"/>
                  <a:pt x="491" y="5400"/>
                </a:cubicBezTo>
                <a:lnTo>
                  <a:pt x="3827" y="5400"/>
                </a:lnTo>
                <a:lnTo>
                  <a:pt x="6893" y="17975"/>
                </a:lnTo>
                <a:lnTo>
                  <a:pt x="6894" y="17975"/>
                </a:lnTo>
                <a:cubicBezTo>
                  <a:pt x="6936" y="18127"/>
                  <a:pt x="7037" y="18251"/>
                  <a:pt x="7168" y="18314"/>
                </a:cubicBezTo>
                <a:cubicBezTo>
                  <a:pt x="6984" y="18643"/>
                  <a:pt x="6873" y="19026"/>
                  <a:pt x="6873" y="19440"/>
                </a:cubicBezTo>
                <a:cubicBezTo>
                  <a:pt x="6873" y="20633"/>
                  <a:pt x="7752" y="21600"/>
                  <a:pt x="8836" y="21600"/>
                </a:cubicBezTo>
                <a:cubicBezTo>
                  <a:pt x="9921" y="21600"/>
                  <a:pt x="10800" y="20633"/>
                  <a:pt x="10800" y="19440"/>
                </a:cubicBezTo>
                <a:cubicBezTo>
                  <a:pt x="10800" y="19045"/>
                  <a:pt x="10696" y="18679"/>
                  <a:pt x="10528" y="18360"/>
                </a:cubicBezTo>
                <a:lnTo>
                  <a:pt x="15982" y="18360"/>
                </a:lnTo>
                <a:cubicBezTo>
                  <a:pt x="15813" y="18679"/>
                  <a:pt x="15709" y="19045"/>
                  <a:pt x="15709" y="19440"/>
                </a:cubicBezTo>
                <a:cubicBezTo>
                  <a:pt x="15709" y="20633"/>
                  <a:pt x="16588" y="21600"/>
                  <a:pt x="17673" y="21600"/>
                </a:cubicBezTo>
                <a:cubicBezTo>
                  <a:pt x="18757" y="21600"/>
                  <a:pt x="19636" y="20633"/>
                  <a:pt x="19636" y="19440"/>
                </a:cubicBezTo>
                <a:cubicBezTo>
                  <a:pt x="19636" y="19026"/>
                  <a:pt x="19525" y="18643"/>
                  <a:pt x="19341" y="18314"/>
                </a:cubicBezTo>
                <a:cubicBezTo>
                  <a:pt x="19479" y="18248"/>
                  <a:pt x="19581" y="18113"/>
                  <a:pt x="19619" y="17950"/>
                </a:cubicBezTo>
                <a:moveTo>
                  <a:pt x="10800" y="3780"/>
                </a:moveTo>
                <a:lnTo>
                  <a:pt x="12764" y="3780"/>
                </a:lnTo>
                <a:lnTo>
                  <a:pt x="12764" y="5940"/>
                </a:lnTo>
                <a:cubicBezTo>
                  <a:pt x="12764" y="6239"/>
                  <a:pt x="12984" y="6480"/>
                  <a:pt x="13255" y="6480"/>
                </a:cubicBezTo>
                <a:cubicBezTo>
                  <a:pt x="13526" y="6480"/>
                  <a:pt x="13745" y="6239"/>
                  <a:pt x="13745" y="5940"/>
                </a:cubicBezTo>
                <a:lnTo>
                  <a:pt x="13745" y="3780"/>
                </a:lnTo>
                <a:lnTo>
                  <a:pt x="15709" y="3780"/>
                </a:lnTo>
                <a:cubicBezTo>
                  <a:pt x="15980" y="3780"/>
                  <a:pt x="16200" y="3539"/>
                  <a:pt x="16200" y="3240"/>
                </a:cubicBezTo>
                <a:cubicBezTo>
                  <a:pt x="16200" y="2942"/>
                  <a:pt x="15980" y="2700"/>
                  <a:pt x="15709" y="2700"/>
                </a:cubicBezTo>
                <a:lnTo>
                  <a:pt x="13745" y="2700"/>
                </a:lnTo>
                <a:lnTo>
                  <a:pt x="13745" y="540"/>
                </a:lnTo>
                <a:cubicBezTo>
                  <a:pt x="13745" y="242"/>
                  <a:pt x="13526" y="0"/>
                  <a:pt x="13255" y="0"/>
                </a:cubicBezTo>
                <a:cubicBezTo>
                  <a:pt x="12984" y="0"/>
                  <a:pt x="12764" y="242"/>
                  <a:pt x="12764" y="540"/>
                </a:cubicBezTo>
                <a:lnTo>
                  <a:pt x="12764" y="2700"/>
                </a:lnTo>
                <a:lnTo>
                  <a:pt x="10800" y="2700"/>
                </a:lnTo>
                <a:cubicBezTo>
                  <a:pt x="10529" y="2700"/>
                  <a:pt x="10309" y="2942"/>
                  <a:pt x="10309" y="3240"/>
                </a:cubicBezTo>
                <a:cubicBezTo>
                  <a:pt x="10309" y="3539"/>
                  <a:pt x="10529" y="3780"/>
                  <a:pt x="10800" y="378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6" name="Shape 2813"/>
          <p:cNvSpPr/>
          <p:nvPr/>
        </p:nvSpPr>
        <p:spPr>
          <a:xfrm>
            <a:off x="7819353" y="1835553"/>
            <a:ext cx="279328" cy="2221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076" y="12960"/>
                </a:moveTo>
                <a:lnTo>
                  <a:pt x="17294" y="10491"/>
                </a:lnTo>
                <a:lnTo>
                  <a:pt x="19843" y="10491"/>
                </a:lnTo>
                <a:lnTo>
                  <a:pt x="19407" y="12960"/>
                </a:lnTo>
                <a:cubicBezTo>
                  <a:pt x="19407" y="12960"/>
                  <a:pt x="17076" y="12960"/>
                  <a:pt x="17076" y="12960"/>
                </a:cubicBezTo>
                <a:close/>
                <a:moveTo>
                  <a:pt x="18752" y="16663"/>
                </a:moveTo>
                <a:lnTo>
                  <a:pt x="16748" y="16663"/>
                </a:lnTo>
                <a:lnTo>
                  <a:pt x="16967" y="14194"/>
                </a:lnTo>
                <a:lnTo>
                  <a:pt x="19188" y="14194"/>
                </a:lnTo>
                <a:cubicBezTo>
                  <a:pt x="19188" y="14194"/>
                  <a:pt x="18752" y="16663"/>
                  <a:pt x="18752" y="16663"/>
                </a:cubicBezTo>
                <a:close/>
                <a:moveTo>
                  <a:pt x="17673" y="20366"/>
                </a:moveTo>
                <a:cubicBezTo>
                  <a:pt x="17131" y="20366"/>
                  <a:pt x="16691" y="19813"/>
                  <a:pt x="16691" y="19131"/>
                </a:cubicBezTo>
                <a:cubicBezTo>
                  <a:pt x="16691" y="18450"/>
                  <a:pt x="17131" y="17897"/>
                  <a:pt x="17673" y="17897"/>
                </a:cubicBezTo>
                <a:cubicBezTo>
                  <a:pt x="18215" y="17897"/>
                  <a:pt x="18655" y="18450"/>
                  <a:pt x="18655" y="19131"/>
                </a:cubicBezTo>
                <a:cubicBezTo>
                  <a:pt x="18655" y="19813"/>
                  <a:pt x="18215" y="20366"/>
                  <a:pt x="17673" y="20366"/>
                </a:cubicBezTo>
                <a:moveTo>
                  <a:pt x="16415" y="9257"/>
                </a:moveTo>
                <a:lnTo>
                  <a:pt x="13745" y="9257"/>
                </a:lnTo>
                <a:lnTo>
                  <a:pt x="13745" y="6789"/>
                </a:lnTo>
                <a:lnTo>
                  <a:pt x="16634" y="6789"/>
                </a:lnTo>
                <a:cubicBezTo>
                  <a:pt x="16634" y="6789"/>
                  <a:pt x="16415" y="9257"/>
                  <a:pt x="16415" y="9257"/>
                </a:cubicBezTo>
                <a:close/>
                <a:moveTo>
                  <a:pt x="16088" y="12960"/>
                </a:moveTo>
                <a:lnTo>
                  <a:pt x="13745" y="12960"/>
                </a:lnTo>
                <a:lnTo>
                  <a:pt x="13745" y="10491"/>
                </a:lnTo>
                <a:lnTo>
                  <a:pt x="16307" y="10491"/>
                </a:lnTo>
                <a:cubicBezTo>
                  <a:pt x="16307" y="10491"/>
                  <a:pt x="16088" y="12960"/>
                  <a:pt x="16088" y="12960"/>
                </a:cubicBezTo>
                <a:close/>
                <a:moveTo>
                  <a:pt x="15761" y="16663"/>
                </a:moveTo>
                <a:lnTo>
                  <a:pt x="13745" y="16663"/>
                </a:lnTo>
                <a:lnTo>
                  <a:pt x="13745" y="14194"/>
                </a:lnTo>
                <a:lnTo>
                  <a:pt x="15979" y="14194"/>
                </a:lnTo>
                <a:cubicBezTo>
                  <a:pt x="15979" y="14194"/>
                  <a:pt x="15761" y="16663"/>
                  <a:pt x="15761" y="16663"/>
                </a:cubicBezTo>
                <a:close/>
                <a:moveTo>
                  <a:pt x="12764" y="9257"/>
                </a:moveTo>
                <a:lnTo>
                  <a:pt x="10094" y="9257"/>
                </a:lnTo>
                <a:lnTo>
                  <a:pt x="9876" y="6789"/>
                </a:lnTo>
                <a:lnTo>
                  <a:pt x="12764" y="6789"/>
                </a:lnTo>
                <a:cubicBezTo>
                  <a:pt x="12764" y="6789"/>
                  <a:pt x="12764" y="9257"/>
                  <a:pt x="12764" y="9257"/>
                </a:cubicBezTo>
                <a:close/>
                <a:moveTo>
                  <a:pt x="12764" y="12960"/>
                </a:moveTo>
                <a:lnTo>
                  <a:pt x="10422" y="12960"/>
                </a:lnTo>
                <a:lnTo>
                  <a:pt x="10203" y="10491"/>
                </a:lnTo>
                <a:lnTo>
                  <a:pt x="12764" y="10491"/>
                </a:lnTo>
                <a:cubicBezTo>
                  <a:pt x="12764" y="10491"/>
                  <a:pt x="12764" y="12960"/>
                  <a:pt x="12764" y="12960"/>
                </a:cubicBezTo>
                <a:close/>
                <a:moveTo>
                  <a:pt x="12764" y="16663"/>
                </a:moveTo>
                <a:lnTo>
                  <a:pt x="10748" y="16663"/>
                </a:lnTo>
                <a:lnTo>
                  <a:pt x="10531" y="14194"/>
                </a:lnTo>
                <a:lnTo>
                  <a:pt x="12764" y="14194"/>
                </a:lnTo>
                <a:cubicBezTo>
                  <a:pt x="12764" y="14194"/>
                  <a:pt x="12764" y="16663"/>
                  <a:pt x="12764" y="16663"/>
                </a:cubicBezTo>
                <a:close/>
                <a:moveTo>
                  <a:pt x="8836" y="20366"/>
                </a:moveTo>
                <a:cubicBezTo>
                  <a:pt x="8294" y="20366"/>
                  <a:pt x="7855" y="19813"/>
                  <a:pt x="7855" y="19131"/>
                </a:cubicBezTo>
                <a:cubicBezTo>
                  <a:pt x="7855" y="18450"/>
                  <a:pt x="8294" y="17897"/>
                  <a:pt x="8836" y="17897"/>
                </a:cubicBezTo>
                <a:cubicBezTo>
                  <a:pt x="9379" y="17897"/>
                  <a:pt x="9818" y="18450"/>
                  <a:pt x="9818" y="19131"/>
                </a:cubicBezTo>
                <a:cubicBezTo>
                  <a:pt x="9818" y="19813"/>
                  <a:pt x="9379" y="20366"/>
                  <a:pt x="8836" y="20366"/>
                </a:cubicBezTo>
                <a:moveTo>
                  <a:pt x="7214" y="14194"/>
                </a:moveTo>
                <a:lnTo>
                  <a:pt x="9543" y="14194"/>
                </a:lnTo>
                <a:lnTo>
                  <a:pt x="9761" y="16663"/>
                </a:lnTo>
                <a:lnTo>
                  <a:pt x="7740" y="16663"/>
                </a:lnTo>
                <a:cubicBezTo>
                  <a:pt x="7740" y="16663"/>
                  <a:pt x="7214" y="14194"/>
                  <a:pt x="7214" y="14194"/>
                </a:cubicBezTo>
                <a:close/>
                <a:moveTo>
                  <a:pt x="6950" y="12960"/>
                </a:moveTo>
                <a:lnTo>
                  <a:pt x="6424" y="10491"/>
                </a:lnTo>
                <a:lnTo>
                  <a:pt x="9215" y="10491"/>
                </a:lnTo>
                <a:lnTo>
                  <a:pt x="9434" y="12960"/>
                </a:lnTo>
                <a:cubicBezTo>
                  <a:pt x="9434" y="12960"/>
                  <a:pt x="6950" y="12960"/>
                  <a:pt x="6950" y="12960"/>
                </a:cubicBezTo>
                <a:close/>
                <a:moveTo>
                  <a:pt x="5633" y="6789"/>
                </a:moveTo>
                <a:lnTo>
                  <a:pt x="8888" y="6789"/>
                </a:lnTo>
                <a:lnTo>
                  <a:pt x="9107" y="9257"/>
                </a:lnTo>
                <a:lnTo>
                  <a:pt x="6160" y="9257"/>
                </a:lnTo>
                <a:cubicBezTo>
                  <a:pt x="6160" y="9257"/>
                  <a:pt x="5633" y="6789"/>
                  <a:pt x="5633" y="6789"/>
                </a:cubicBezTo>
                <a:close/>
                <a:moveTo>
                  <a:pt x="17621" y="6789"/>
                </a:moveTo>
                <a:lnTo>
                  <a:pt x="20498" y="6789"/>
                </a:lnTo>
                <a:lnTo>
                  <a:pt x="20061" y="9257"/>
                </a:lnTo>
                <a:lnTo>
                  <a:pt x="17403" y="9257"/>
                </a:lnTo>
                <a:cubicBezTo>
                  <a:pt x="17403" y="9257"/>
                  <a:pt x="17621" y="6789"/>
                  <a:pt x="17621" y="6789"/>
                </a:cubicBezTo>
                <a:close/>
                <a:moveTo>
                  <a:pt x="19619" y="17429"/>
                </a:moveTo>
                <a:lnTo>
                  <a:pt x="19622" y="17429"/>
                </a:lnTo>
                <a:lnTo>
                  <a:pt x="21585" y="6321"/>
                </a:lnTo>
                <a:lnTo>
                  <a:pt x="21577" y="6318"/>
                </a:lnTo>
                <a:cubicBezTo>
                  <a:pt x="21586" y="6270"/>
                  <a:pt x="21600" y="6224"/>
                  <a:pt x="21600" y="6171"/>
                </a:cubicBezTo>
                <a:cubicBezTo>
                  <a:pt x="21600" y="5830"/>
                  <a:pt x="21380" y="5554"/>
                  <a:pt x="21109" y="5554"/>
                </a:cubicBezTo>
                <a:lnTo>
                  <a:pt x="5370" y="5554"/>
                </a:lnTo>
                <a:lnTo>
                  <a:pt x="4674" y="2291"/>
                </a:lnTo>
                <a:lnTo>
                  <a:pt x="4667" y="2294"/>
                </a:lnTo>
                <a:cubicBezTo>
                  <a:pt x="4606" y="2040"/>
                  <a:pt x="4426" y="1851"/>
                  <a:pt x="4204" y="1851"/>
                </a:cubicBezTo>
                <a:lnTo>
                  <a:pt x="491" y="1851"/>
                </a:lnTo>
                <a:cubicBezTo>
                  <a:pt x="220" y="1851"/>
                  <a:pt x="0" y="2127"/>
                  <a:pt x="0" y="2469"/>
                </a:cubicBezTo>
                <a:cubicBezTo>
                  <a:pt x="0" y="2810"/>
                  <a:pt x="220" y="3086"/>
                  <a:pt x="491" y="3086"/>
                </a:cubicBezTo>
                <a:lnTo>
                  <a:pt x="3827" y="3086"/>
                </a:lnTo>
                <a:lnTo>
                  <a:pt x="6893" y="17457"/>
                </a:lnTo>
                <a:lnTo>
                  <a:pt x="6894" y="17457"/>
                </a:lnTo>
                <a:cubicBezTo>
                  <a:pt x="6936" y="17631"/>
                  <a:pt x="7037" y="17772"/>
                  <a:pt x="7168" y="17845"/>
                </a:cubicBezTo>
                <a:cubicBezTo>
                  <a:pt x="6984" y="18220"/>
                  <a:pt x="6873" y="18658"/>
                  <a:pt x="6873" y="19131"/>
                </a:cubicBezTo>
                <a:cubicBezTo>
                  <a:pt x="6873" y="20495"/>
                  <a:pt x="7752" y="21600"/>
                  <a:pt x="8836" y="21600"/>
                </a:cubicBezTo>
                <a:cubicBezTo>
                  <a:pt x="9921" y="21600"/>
                  <a:pt x="10800" y="20495"/>
                  <a:pt x="10800" y="19131"/>
                </a:cubicBezTo>
                <a:cubicBezTo>
                  <a:pt x="10800" y="18680"/>
                  <a:pt x="10696" y="18262"/>
                  <a:pt x="10528" y="17897"/>
                </a:cubicBezTo>
                <a:lnTo>
                  <a:pt x="15982" y="17897"/>
                </a:lnTo>
                <a:cubicBezTo>
                  <a:pt x="15813" y="18262"/>
                  <a:pt x="15709" y="18680"/>
                  <a:pt x="15709" y="19131"/>
                </a:cubicBezTo>
                <a:cubicBezTo>
                  <a:pt x="15709" y="20495"/>
                  <a:pt x="16588" y="21600"/>
                  <a:pt x="17673" y="21600"/>
                </a:cubicBezTo>
                <a:cubicBezTo>
                  <a:pt x="18757" y="21600"/>
                  <a:pt x="19636" y="20495"/>
                  <a:pt x="19636" y="19131"/>
                </a:cubicBezTo>
                <a:cubicBezTo>
                  <a:pt x="19636" y="18658"/>
                  <a:pt x="19525" y="18220"/>
                  <a:pt x="19341" y="17845"/>
                </a:cubicBezTo>
                <a:cubicBezTo>
                  <a:pt x="19479" y="17769"/>
                  <a:pt x="19581" y="17615"/>
                  <a:pt x="19619" y="17429"/>
                </a:cubicBezTo>
                <a:moveTo>
                  <a:pt x="10800" y="1234"/>
                </a:moveTo>
                <a:lnTo>
                  <a:pt x="15709" y="1234"/>
                </a:lnTo>
                <a:cubicBezTo>
                  <a:pt x="15980" y="1234"/>
                  <a:pt x="16200" y="959"/>
                  <a:pt x="16200" y="617"/>
                </a:cubicBezTo>
                <a:cubicBezTo>
                  <a:pt x="16200" y="276"/>
                  <a:pt x="15980" y="0"/>
                  <a:pt x="15709" y="0"/>
                </a:cubicBezTo>
                <a:lnTo>
                  <a:pt x="10800" y="0"/>
                </a:lnTo>
                <a:cubicBezTo>
                  <a:pt x="10529" y="0"/>
                  <a:pt x="10309" y="276"/>
                  <a:pt x="10309" y="617"/>
                </a:cubicBezTo>
                <a:cubicBezTo>
                  <a:pt x="10309" y="959"/>
                  <a:pt x="10529" y="1234"/>
                  <a:pt x="10800" y="123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7" name="Shape 2814"/>
          <p:cNvSpPr/>
          <p:nvPr/>
        </p:nvSpPr>
        <p:spPr>
          <a:xfrm>
            <a:off x="8378007" y="1803811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10800"/>
                </a:moveTo>
                <a:lnTo>
                  <a:pt x="13200" y="10800"/>
                </a:lnTo>
                <a:lnTo>
                  <a:pt x="13200" y="11782"/>
                </a:lnTo>
                <a:lnTo>
                  <a:pt x="14400" y="11782"/>
                </a:lnTo>
                <a:cubicBezTo>
                  <a:pt x="14400" y="11782"/>
                  <a:pt x="14400" y="10800"/>
                  <a:pt x="14400" y="10800"/>
                </a:cubicBezTo>
                <a:close/>
                <a:moveTo>
                  <a:pt x="15600" y="11782"/>
                </a:moveTo>
                <a:lnTo>
                  <a:pt x="16800" y="11782"/>
                </a:lnTo>
                <a:lnTo>
                  <a:pt x="16800" y="10800"/>
                </a:lnTo>
                <a:lnTo>
                  <a:pt x="15600" y="10800"/>
                </a:lnTo>
                <a:cubicBezTo>
                  <a:pt x="15600" y="10800"/>
                  <a:pt x="15600" y="11782"/>
                  <a:pt x="15600" y="11782"/>
                </a:cubicBezTo>
                <a:close/>
                <a:moveTo>
                  <a:pt x="15600" y="15709"/>
                </a:moveTo>
                <a:lnTo>
                  <a:pt x="19200" y="15709"/>
                </a:lnTo>
                <a:lnTo>
                  <a:pt x="19200" y="14727"/>
                </a:lnTo>
                <a:lnTo>
                  <a:pt x="15600" y="14727"/>
                </a:lnTo>
                <a:cubicBezTo>
                  <a:pt x="15600" y="14727"/>
                  <a:pt x="15600" y="15709"/>
                  <a:pt x="15600" y="15709"/>
                </a:cubicBezTo>
                <a:close/>
                <a:moveTo>
                  <a:pt x="14400" y="8836"/>
                </a:moveTo>
                <a:lnTo>
                  <a:pt x="13200" y="8836"/>
                </a:lnTo>
                <a:lnTo>
                  <a:pt x="13200" y="9818"/>
                </a:lnTo>
                <a:lnTo>
                  <a:pt x="14400" y="9818"/>
                </a:lnTo>
                <a:cubicBezTo>
                  <a:pt x="14400" y="9818"/>
                  <a:pt x="14400" y="8836"/>
                  <a:pt x="14400" y="8836"/>
                </a:cubicBezTo>
                <a:close/>
                <a:moveTo>
                  <a:pt x="16800" y="8836"/>
                </a:moveTo>
                <a:lnTo>
                  <a:pt x="15600" y="8836"/>
                </a:lnTo>
                <a:lnTo>
                  <a:pt x="15600" y="9818"/>
                </a:lnTo>
                <a:lnTo>
                  <a:pt x="16800" y="9818"/>
                </a:lnTo>
                <a:cubicBezTo>
                  <a:pt x="16800" y="9818"/>
                  <a:pt x="16800" y="8836"/>
                  <a:pt x="16800" y="8836"/>
                </a:cubicBezTo>
                <a:close/>
                <a:moveTo>
                  <a:pt x="19200" y="6873"/>
                </a:moveTo>
                <a:lnTo>
                  <a:pt x="13200" y="6873"/>
                </a:lnTo>
                <a:lnTo>
                  <a:pt x="13200" y="7855"/>
                </a:lnTo>
                <a:lnTo>
                  <a:pt x="19200" y="7855"/>
                </a:lnTo>
                <a:cubicBezTo>
                  <a:pt x="19200" y="7855"/>
                  <a:pt x="19200" y="6873"/>
                  <a:pt x="19200" y="6873"/>
                </a:cubicBezTo>
                <a:close/>
                <a:moveTo>
                  <a:pt x="18000" y="9818"/>
                </a:moveTo>
                <a:lnTo>
                  <a:pt x="19200" y="9818"/>
                </a:lnTo>
                <a:lnTo>
                  <a:pt x="19200" y="8836"/>
                </a:lnTo>
                <a:lnTo>
                  <a:pt x="18000" y="8836"/>
                </a:lnTo>
                <a:cubicBezTo>
                  <a:pt x="18000" y="8836"/>
                  <a:pt x="18000" y="9818"/>
                  <a:pt x="18000" y="9818"/>
                </a:cubicBezTo>
                <a:close/>
                <a:moveTo>
                  <a:pt x="18000" y="11782"/>
                </a:moveTo>
                <a:lnTo>
                  <a:pt x="19200" y="11782"/>
                </a:lnTo>
                <a:lnTo>
                  <a:pt x="19200" y="10800"/>
                </a:lnTo>
                <a:lnTo>
                  <a:pt x="18000" y="10800"/>
                </a:lnTo>
                <a:cubicBezTo>
                  <a:pt x="18000" y="10800"/>
                  <a:pt x="18000" y="11782"/>
                  <a:pt x="18000" y="11782"/>
                </a:cubicBezTo>
                <a:close/>
                <a:moveTo>
                  <a:pt x="15600" y="13745"/>
                </a:moveTo>
                <a:lnTo>
                  <a:pt x="16800" y="13745"/>
                </a:lnTo>
                <a:lnTo>
                  <a:pt x="16800" y="12764"/>
                </a:lnTo>
                <a:lnTo>
                  <a:pt x="15600" y="12764"/>
                </a:lnTo>
                <a:cubicBezTo>
                  <a:pt x="15600" y="12764"/>
                  <a:pt x="15600" y="13745"/>
                  <a:pt x="15600" y="13745"/>
                </a:cubicBezTo>
                <a:close/>
                <a:moveTo>
                  <a:pt x="18000" y="13745"/>
                </a:moveTo>
                <a:lnTo>
                  <a:pt x="19200" y="13745"/>
                </a:lnTo>
                <a:lnTo>
                  <a:pt x="19200" y="12764"/>
                </a:lnTo>
                <a:lnTo>
                  <a:pt x="18000" y="12764"/>
                </a:lnTo>
                <a:cubicBezTo>
                  <a:pt x="18000" y="12764"/>
                  <a:pt x="18000" y="13745"/>
                  <a:pt x="18000" y="13745"/>
                </a:cubicBezTo>
                <a:close/>
                <a:moveTo>
                  <a:pt x="20400" y="16691"/>
                </a:moveTo>
                <a:lnTo>
                  <a:pt x="1200" y="16691"/>
                </a:lnTo>
                <a:lnTo>
                  <a:pt x="1200" y="5891"/>
                </a:lnTo>
                <a:lnTo>
                  <a:pt x="20400" y="5891"/>
                </a:lnTo>
                <a:cubicBezTo>
                  <a:pt x="20400" y="5891"/>
                  <a:pt x="20400" y="16691"/>
                  <a:pt x="20400" y="16691"/>
                </a:cubicBezTo>
                <a:close/>
                <a:moveTo>
                  <a:pt x="20400" y="20618"/>
                </a:moveTo>
                <a:lnTo>
                  <a:pt x="1200" y="20618"/>
                </a:lnTo>
                <a:lnTo>
                  <a:pt x="1200" y="17673"/>
                </a:lnTo>
                <a:lnTo>
                  <a:pt x="20400" y="17673"/>
                </a:lnTo>
                <a:cubicBezTo>
                  <a:pt x="20400" y="17673"/>
                  <a:pt x="20400" y="20618"/>
                  <a:pt x="20400" y="20618"/>
                </a:cubicBezTo>
                <a:close/>
                <a:moveTo>
                  <a:pt x="15000" y="4909"/>
                </a:moveTo>
                <a:lnTo>
                  <a:pt x="13800" y="4909"/>
                </a:lnTo>
                <a:lnTo>
                  <a:pt x="13800" y="2945"/>
                </a:lnTo>
                <a:lnTo>
                  <a:pt x="15000" y="2945"/>
                </a:lnTo>
                <a:cubicBezTo>
                  <a:pt x="15000" y="2945"/>
                  <a:pt x="15000" y="4909"/>
                  <a:pt x="15000" y="4909"/>
                </a:cubicBezTo>
                <a:close/>
                <a:moveTo>
                  <a:pt x="13200" y="982"/>
                </a:moveTo>
                <a:lnTo>
                  <a:pt x="18000" y="982"/>
                </a:lnTo>
                <a:lnTo>
                  <a:pt x="18000" y="1964"/>
                </a:lnTo>
                <a:lnTo>
                  <a:pt x="13200" y="1964"/>
                </a:lnTo>
                <a:cubicBezTo>
                  <a:pt x="13200" y="1964"/>
                  <a:pt x="13200" y="982"/>
                  <a:pt x="13200" y="982"/>
                </a:cubicBezTo>
                <a:close/>
                <a:moveTo>
                  <a:pt x="12000" y="1964"/>
                </a:moveTo>
                <a:lnTo>
                  <a:pt x="10800" y="1964"/>
                </a:lnTo>
                <a:lnTo>
                  <a:pt x="10800" y="982"/>
                </a:lnTo>
                <a:lnTo>
                  <a:pt x="12000" y="982"/>
                </a:lnTo>
                <a:cubicBezTo>
                  <a:pt x="12000" y="982"/>
                  <a:pt x="12000" y="1964"/>
                  <a:pt x="12000" y="1964"/>
                </a:cubicBezTo>
                <a:close/>
                <a:moveTo>
                  <a:pt x="20400" y="4909"/>
                </a:moveTo>
                <a:lnTo>
                  <a:pt x="16200" y="4909"/>
                </a:lnTo>
                <a:lnTo>
                  <a:pt x="16200" y="2945"/>
                </a:lnTo>
                <a:lnTo>
                  <a:pt x="18000" y="2945"/>
                </a:lnTo>
                <a:cubicBezTo>
                  <a:pt x="18662" y="2945"/>
                  <a:pt x="19200" y="2506"/>
                  <a:pt x="19200" y="1964"/>
                </a:cubicBezTo>
                <a:lnTo>
                  <a:pt x="19200" y="982"/>
                </a:lnTo>
                <a:cubicBezTo>
                  <a:pt x="19200" y="440"/>
                  <a:pt x="18662" y="0"/>
                  <a:pt x="18000" y="0"/>
                </a:cubicBezTo>
                <a:lnTo>
                  <a:pt x="10800" y="0"/>
                </a:lnTo>
                <a:cubicBezTo>
                  <a:pt x="10138" y="0"/>
                  <a:pt x="9600" y="440"/>
                  <a:pt x="9600" y="982"/>
                </a:cubicBezTo>
                <a:lnTo>
                  <a:pt x="9600" y="1964"/>
                </a:lnTo>
                <a:cubicBezTo>
                  <a:pt x="9600" y="2506"/>
                  <a:pt x="10138" y="2945"/>
                  <a:pt x="10800" y="2945"/>
                </a:cubicBezTo>
                <a:lnTo>
                  <a:pt x="12600" y="2945"/>
                </a:lnTo>
                <a:lnTo>
                  <a:pt x="12600" y="4909"/>
                </a:lnTo>
                <a:lnTo>
                  <a:pt x="1200" y="4909"/>
                </a:lnTo>
                <a:cubicBezTo>
                  <a:pt x="538" y="4909"/>
                  <a:pt x="0" y="5349"/>
                  <a:pt x="0" y="5891"/>
                </a:cubicBezTo>
                <a:lnTo>
                  <a:pt x="0" y="20618"/>
                </a:lnTo>
                <a:cubicBezTo>
                  <a:pt x="0" y="21160"/>
                  <a:pt x="538" y="21600"/>
                  <a:pt x="1200" y="21600"/>
                </a:cubicBezTo>
                <a:lnTo>
                  <a:pt x="20400" y="21600"/>
                </a:lnTo>
                <a:cubicBezTo>
                  <a:pt x="21062" y="21600"/>
                  <a:pt x="21600" y="21160"/>
                  <a:pt x="21600" y="20618"/>
                </a:cubicBezTo>
                <a:lnTo>
                  <a:pt x="21600" y="5891"/>
                </a:lnTo>
                <a:cubicBezTo>
                  <a:pt x="21600" y="5349"/>
                  <a:pt x="21062" y="4909"/>
                  <a:pt x="20400" y="4909"/>
                </a:cubicBezTo>
                <a:moveTo>
                  <a:pt x="3600" y="14727"/>
                </a:moveTo>
                <a:lnTo>
                  <a:pt x="2400" y="14727"/>
                </a:lnTo>
                <a:lnTo>
                  <a:pt x="2400" y="15709"/>
                </a:lnTo>
                <a:lnTo>
                  <a:pt x="3600" y="15709"/>
                </a:lnTo>
                <a:cubicBezTo>
                  <a:pt x="3600" y="15709"/>
                  <a:pt x="3600" y="14727"/>
                  <a:pt x="3600" y="14727"/>
                </a:cubicBezTo>
                <a:close/>
                <a:moveTo>
                  <a:pt x="4800" y="15709"/>
                </a:moveTo>
                <a:lnTo>
                  <a:pt x="6000" y="15709"/>
                </a:lnTo>
                <a:lnTo>
                  <a:pt x="6000" y="14727"/>
                </a:lnTo>
                <a:lnTo>
                  <a:pt x="4800" y="14727"/>
                </a:lnTo>
                <a:cubicBezTo>
                  <a:pt x="4800" y="14727"/>
                  <a:pt x="4800" y="15709"/>
                  <a:pt x="4800" y="15709"/>
                </a:cubicBezTo>
                <a:close/>
                <a:moveTo>
                  <a:pt x="9000" y="19636"/>
                </a:moveTo>
                <a:lnTo>
                  <a:pt x="12600" y="19636"/>
                </a:lnTo>
                <a:cubicBezTo>
                  <a:pt x="12931" y="19636"/>
                  <a:pt x="13200" y="19417"/>
                  <a:pt x="13200" y="19145"/>
                </a:cubicBezTo>
                <a:cubicBezTo>
                  <a:pt x="13200" y="18875"/>
                  <a:pt x="12931" y="18655"/>
                  <a:pt x="12600" y="18655"/>
                </a:cubicBezTo>
                <a:lnTo>
                  <a:pt x="9000" y="18655"/>
                </a:lnTo>
                <a:cubicBezTo>
                  <a:pt x="8669" y="18655"/>
                  <a:pt x="8400" y="18875"/>
                  <a:pt x="8400" y="19145"/>
                </a:cubicBezTo>
                <a:cubicBezTo>
                  <a:pt x="8400" y="19417"/>
                  <a:pt x="8669" y="19636"/>
                  <a:pt x="9000" y="19636"/>
                </a:cubicBezTo>
                <a:moveTo>
                  <a:pt x="7200" y="15709"/>
                </a:moveTo>
                <a:lnTo>
                  <a:pt x="8400" y="15709"/>
                </a:lnTo>
                <a:lnTo>
                  <a:pt x="8400" y="14727"/>
                </a:lnTo>
                <a:lnTo>
                  <a:pt x="7200" y="14727"/>
                </a:lnTo>
                <a:cubicBezTo>
                  <a:pt x="7200" y="14727"/>
                  <a:pt x="7200" y="15709"/>
                  <a:pt x="7200" y="15709"/>
                </a:cubicBezTo>
                <a:close/>
                <a:moveTo>
                  <a:pt x="14400" y="12764"/>
                </a:moveTo>
                <a:lnTo>
                  <a:pt x="13200" y="12764"/>
                </a:lnTo>
                <a:lnTo>
                  <a:pt x="13200" y="13745"/>
                </a:lnTo>
                <a:lnTo>
                  <a:pt x="14400" y="13745"/>
                </a:lnTo>
                <a:cubicBezTo>
                  <a:pt x="14400" y="13745"/>
                  <a:pt x="14400" y="12764"/>
                  <a:pt x="14400" y="12764"/>
                </a:cubicBezTo>
                <a:close/>
                <a:moveTo>
                  <a:pt x="10800" y="12764"/>
                </a:moveTo>
                <a:lnTo>
                  <a:pt x="3600" y="12764"/>
                </a:lnTo>
                <a:lnTo>
                  <a:pt x="3600" y="7855"/>
                </a:lnTo>
                <a:lnTo>
                  <a:pt x="10800" y="7855"/>
                </a:lnTo>
                <a:cubicBezTo>
                  <a:pt x="10800" y="7855"/>
                  <a:pt x="10800" y="12764"/>
                  <a:pt x="10800" y="12764"/>
                </a:cubicBezTo>
                <a:close/>
                <a:moveTo>
                  <a:pt x="12000" y="6873"/>
                </a:moveTo>
                <a:lnTo>
                  <a:pt x="2400" y="6873"/>
                </a:lnTo>
                <a:lnTo>
                  <a:pt x="2400" y="13745"/>
                </a:lnTo>
                <a:lnTo>
                  <a:pt x="12000" y="13745"/>
                </a:lnTo>
                <a:cubicBezTo>
                  <a:pt x="12000" y="13745"/>
                  <a:pt x="12000" y="6873"/>
                  <a:pt x="12000" y="6873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8" name="Shape 2815"/>
          <p:cNvSpPr/>
          <p:nvPr/>
        </p:nvSpPr>
        <p:spPr>
          <a:xfrm>
            <a:off x="8898571" y="1803811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57" y="20618"/>
                </a:moveTo>
                <a:lnTo>
                  <a:pt x="1300" y="19636"/>
                </a:lnTo>
                <a:lnTo>
                  <a:pt x="20300" y="19636"/>
                </a:lnTo>
                <a:lnTo>
                  <a:pt x="20443" y="20618"/>
                </a:lnTo>
                <a:cubicBezTo>
                  <a:pt x="20443" y="20618"/>
                  <a:pt x="1157" y="20618"/>
                  <a:pt x="1157" y="20618"/>
                </a:cubicBezTo>
                <a:close/>
                <a:moveTo>
                  <a:pt x="3172" y="6873"/>
                </a:moveTo>
                <a:lnTo>
                  <a:pt x="6480" y="6873"/>
                </a:lnTo>
                <a:lnTo>
                  <a:pt x="6480" y="8973"/>
                </a:lnTo>
                <a:cubicBezTo>
                  <a:pt x="6158" y="9143"/>
                  <a:pt x="5940" y="9456"/>
                  <a:pt x="5940" y="9818"/>
                </a:cubicBezTo>
                <a:cubicBezTo>
                  <a:pt x="5940" y="10360"/>
                  <a:pt x="6424" y="10800"/>
                  <a:pt x="7020" y="10800"/>
                </a:cubicBezTo>
                <a:cubicBezTo>
                  <a:pt x="7616" y="10800"/>
                  <a:pt x="8100" y="10360"/>
                  <a:pt x="8100" y="9818"/>
                </a:cubicBezTo>
                <a:cubicBezTo>
                  <a:pt x="8100" y="9456"/>
                  <a:pt x="7882" y="9143"/>
                  <a:pt x="7560" y="8973"/>
                </a:cubicBezTo>
                <a:lnTo>
                  <a:pt x="7560" y="6873"/>
                </a:lnTo>
                <a:lnTo>
                  <a:pt x="14040" y="6873"/>
                </a:lnTo>
                <a:lnTo>
                  <a:pt x="14040" y="8973"/>
                </a:lnTo>
                <a:cubicBezTo>
                  <a:pt x="13718" y="9143"/>
                  <a:pt x="13500" y="9456"/>
                  <a:pt x="13500" y="9818"/>
                </a:cubicBezTo>
                <a:cubicBezTo>
                  <a:pt x="13500" y="10360"/>
                  <a:pt x="13984" y="10800"/>
                  <a:pt x="14580" y="10800"/>
                </a:cubicBezTo>
                <a:cubicBezTo>
                  <a:pt x="15176" y="10800"/>
                  <a:pt x="15660" y="10360"/>
                  <a:pt x="15660" y="9818"/>
                </a:cubicBezTo>
                <a:cubicBezTo>
                  <a:pt x="15660" y="9456"/>
                  <a:pt x="15442" y="9143"/>
                  <a:pt x="15120" y="8973"/>
                </a:cubicBezTo>
                <a:lnTo>
                  <a:pt x="15120" y="6873"/>
                </a:lnTo>
                <a:lnTo>
                  <a:pt x="18428" y="6873"/>
                </a:lnTo>
                <a:lnTo>
                  <a:pt x="20155" y="18655"/>
                </a:lnTo>
                <a:lnTo>
                  <a:pt x="1445" y="18655"/>
                </a:lnTo>
                <a:cubicBezTo>
                  <a:pt x="1445" y="18655"/>
                  <a:pt x="3172" y="6873"/>
                  <a:pt x="3172" y="6873"/>
                </a:cubicBezTo>
                <a:close/>
                <a:moveTo>
                  <a:pt x="7560" y="3927"/>
                </a:moveTo>
                <a:cubicBezTo>
                  <a:pt x="7560" y="2301"/>
                  <a:pt x="9011" y="982"/>
                  <a:pt x="10800" y="982"/>
                </a:cubicBezTo>
                <a:cubicBezTo>
                  <a:pt x="12590" y="982"/>
                  <a:pt x="14040" y="2301"/>
                  <a:pt x="14040" y="3927"/>
                </a:cubicBezTo>
                <a:lnTo>
                  <a:pt x="14040" y="5891"/>
                </a:lnTo>
                <a:lnTo>
                  <a:pt x="7560" y="5891"/>
                </a:lnTo>
                <a:cubicBezTo>
                  <a:pt x="7560" y="5891"/>
                  <a:pt x="7560" y="3927"/>
                  <a:pt x="7560" y="3927"/>
                </a:cubicBezTo>
                <a:close/>
                <a:moveTo>
                  <a:pt x="21586" y="21045"/>
                </a:moveTo>
                <a:lnTo>
                  <a:pt x="21595" y="21044"/>
                </a:lnTo>
                <a:lnTo>
                  <a:pt x="19435" y="6317"/>
                </a:lnTo>
                <a:lnTo>
                  <a:pt x="19426" y="6318"/>
                </a:lnTo>
                <a:cubicBezTo>
                  <a:pt x="19390" y="6079"/>
                  <a:pt x="19173" y="5891"/>
                  <a:pt x="18900" y="5891"/>
                </a:cubicBezTo>
                <a:lnTo>
                  <a:pt x="15120" y="5891"/>
                </a:lnTo>
                <a:lnTo>
                  <a:pt x="15120" y="3927"/>
                </a:lnTo>
                <a:cubicBezTo>
                  <a:pt x="15120" y="1758"/>
                  <a:pt x="13186" y="0"/>
                  <a:pt x="10800" y="0"/>
                </a:cubicBezTo>
                <a:cubicBezTo>
                  <a:pt x="8414" y="0"/>
                  <a:pt x="6480" y="1758"/>
                  <a:pt x="6480" y="3927"/>
                </a:cubicBezTo>
                <a:lnTo>
                  <a:pt x="6480" y="5891"/>
                </a:lnTo>
                <a:lnTo>
                  <a:pt x="2700" y="5891"/>
                </a:lnTo>
                <a:cubicBezTo>
                  <a:pt x="2427" y="5891"/>
                  <a:pt x="2210" y="6079"/>
                  <a:pt x="2174" y="6318"/>
                </a:cubicBezTo>
                <a:lnTo>
                  <a:pt x="2165" y="6317"/>
                </a:lnTo>
                <a:lnTo>
                  <a:pt x="5" y="21044"/>
                </a:lnTo>
                <a:lnTo>
                  <a:pt x="14" y="21045"/>
                </a:lnTo>
                <a:cubicBezTo>
                  <a:pt x="11" y="21067"/>
                  <a:pt x="0" y="21087"/>
                  <a:pt x="0" y="21109"/>
                </a:cubicBezTo>
                <a:cubicBezTo>
                  <a:pt x="0" y="21381"/>
                  <a:pt x="242" y="21600"/>
                  <a:pt x="540" y="21600"/>
                </a:cubicBezTo>
                <a:lnTo>
                  <a:pt x="21060" y="21600"/>
                </a:lnTo>
                <a:cubicBezTo>
                  <a:pt x="21358" y="21600"/>
                  <a:pt x="21600" y="21381"/>
                  <a:pt x="21600" y="21109"/>
                </a:cubicBezTo>
                <a:cubicBezTo>
                  <a:pt x="21600" y="21087"/>
                  <a:pt x="21589" y="21067"/>
                  <a:pt x="21586" y="2104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29" name="Shape 2816"/>
          <p:cNvSpPr/>
          <p:nvPr/>
        </p:nvSpPr>
        <p:spPr>
          <a:xfrm>
            <a:off x="9412788" y="1803811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587" y="18100"/>
                </a:moveTo>
                <a:lnTo>
                  <a:pt x="21596" y="18099"/>
                </a:lnTo>
                <a:lnTo>
                  <a:pt x="20614" y="5335"/>
                </a:lnTo>
                <a:lnTo>
                  <a:pt x="20605" y="5337"/>
                </a:lnTo>
                <a:cubicBezTo>
                  <a:pt x="20573" y="5097"/>
                  <a:pt x="20376" y="4909"/>
                  <a:pt x="20127" y="4909"/>
                </a:cubicBezTo>
                <a:lnTo>
                  <a:pt x="16691" y="4909"/>
                </a:lnTo>
                <a:lnTo>
                  <a:pt x="16691" y="3927"/>
                </a:lnTo>
                <a:cubicBezTo>
                  <a:pt x="16691" y="1758"/>
                  <a:pt x="14932" y="0"/>
                  <a:pt x="12764" y="0"/>
                </a:cubicBezTo>
                <a:cubicBezTo>
                  <a:pt x="11300" y="0"/>
                  <a:pt x="10025" y="803"/>
                  <a:pt x="9350" y="1991"/>
                </a:cubicBezTo>
                <a:cubicBezTo>
                  <a:pt x="9705" y="2027"/>
                  <a:pt x="10048" y="2105"/>
                  <a:pt x="10377" y="2214"/>
                </a:cubicBezTo>
                <a:cubicBezTo>
                  <a:pt x="10911" y="1470"/>
                  <a:pt x="11778" y="982"/>
                  <a:pt x="12764" y="982"/>
                </a:cubicBezTo>
                <a:cubicBezTo>
                  <a:pt x="14390" y="982"/>
                  <a:pt x="15709" y="2301"/>
                  <a:pt x="15709" y="3927"/>
                </a:cubicBezTo>
                <a:lnTo>
                  <a:pt x="15709" y="4909"/>
                </a:lnTo>
                <a:lnTo>
                  <a:pt x="13337" y="4909"/>
                </a:lnTo>
                <a:cubicBezTo>
                  <a:pt x="13474" y="5221"/>
                  <a:pt x="13581" y="5549"/>
                  <a:pt x="13651" y="5891"/>
                </a:cubicBezTo>
                <a:lnTo>
                  <a:pt x="15709" y="5891"/>
                </a:lnTo>
                <a:lnTo>
                  <a:pt x="15709" y="6873"/>
                </a:lnTo>
                <a:lnTo>
                  <a:pt x="16204" y="6873"/>
                </a:lnTo>
                <a:cubicBezTo>
                  <a:pt x="16375" y="6873"/>
                  <a:pt x="16537" y="6905"/>
                  <a:pt x="16691" y="6961"/>
                </a:cubicBezTo>
                <a:lnTo>
                  <a:pt x="16691" y="5891"/>
                </a:lnTo>
                <a:lnTo>
                  <a:pt x="19674" y="5891"/>
                </a:lnTo>
                <a:lnTo>
                  <a:pt x="20429" y="15709"/>
                </a:lnTo>
                <a:lnTo>
                  <a:pt x="18247" y="15709"/>
                </a:lnTo>
                <a:lnTo>
                  <a:pt x="18323" y="16691"/>
                </a:lnTo>
                <a:lnTo>
                  <a:pt x="20504" y="16691"/>
                </a:lnTo>
                <a:lnTo>
                  <a:pt x="20580" y="17673"/>
                </a:lnTo>
                <a:lnTo>
                  <a:pt x="18398" y="17673"/>
                </a:lnTo>
                <a:lnTo>
                  <a:pt x="18474" y="18655"/>
                </a:lnTo>
                <a:lnTo>
                  <a:pt x="21109" y="18655"/>
                </a:lnTo>
                <a:cubicBezTo>
                  <a:pt x="21380" y="18655"/>
                  <a:pt x="21600" y="18435"/>
                  <a:pt x="21600" y="18164"/>
                </a:cubicBezTo>
                <a:cubicBezTo>
                  <a:pt x="21600" y="18141"/>
                  <a:pt x="21590" y="18122"/>
                  <a:pt x="21587" y="18100"/>
                </a:cubicBezTo>
                <a:moveTo>
                  <a:pt x="1020" y="20618"/>
                </a:moveTo>
                <a:lnTo>
                  <a:pt x="1096" y="19636"/>
                </a:lnTo>
                <a:lnTo>
                  <a:pt x="16577" y="19636"/>
                </a:lnTo>
                <a:lnTo>
                  <a:pt x="16653" y="20618"/>
                </a:lnTo>
                <a:cubicBezTo>
                  <a:pt x="16653" y="20618"/>
                  <a:pt x="1020" y="20618"/>
                  <a:pt x="1020" y="20618"/>
                </a:cubicBezTo>
                <a:close/>
                <a:moveTo>
                  <a:pt x="1926" y="8836"/>
                </a:moveTo>
                <a:lnTo>
                  <a:pt x="4909" y="8836"/>
                </a:lnTo>
                <a:lnTo>
                  <a:pt x="4909" y="10936"/>
                </a:lnTo>
                <a:cubicBezTo>
                  <a:pt x="4617" y="11106"/>
                  <a:pt x="4418" y="11420"/>
                  <a:pt x="4418" y="11782"/>
                </a:cubicBezTo>
                <a:cubicBezTo>
                  <a:pt x="4418" y="12324"/>
                  <a:pt x="4858" y="12764"/>
                  <a:pt x="5400" y="12764"/>
                </a:cubicBezTo>
                <a:cubicBezTo>
                  <a:pt x="5942" y="12764"/>
                  <a:pt x="6382" y="12324"/>
                  <a:pt x="6382" y="11782"/>
                </a:cubicBezTo>
                <a:cubicBezTo>
                  <a:pt x="6382" y="11420"/>
                  <a:pt x="6183" y="11106"/>
                  <a:pt x="5891" y="10936"/>
                </a:cubicBezTo>
                <a:lnTo>
                  <a:pt x="5891" y="8836"/>
                </a:lnTo>
                <a:lnTo>
                  <a:pt x="11782" y="8836"/>
                </a:lnTo>
                <a:lnTo>
                  <a:pt x="11782" y="10936"/>
                </a:lnTo>
                <a:cubicBezTo>
                  <a:pt x="11489" y="11106"/>
                  <a:pt x="11291" y="11420"/>
                  <a:pt x="11291" y="11782"/>
                </a:cubicBezTo>
                <a:cubicBezTo>
                  <a:pt x="11291" y="12324"/>
                  <a:pt x="11731" y="12764"/>
                  <a:pt x="12273" y="12764"/>
                </a:cubicBezTo>
                <a:cubicBezTo>
                  <a:pt x="12815" y="12764"/>
                  <a:pt x="13255" y="12324"/>
                  <a:pt x="13255" y="11782"/>
                </a:cubicBezTo>
                <a:cubicBezTo>
                  <a:pt x="13255" y="11420"/>
                  <a:pt x="13056" y="11106"/>
                  <a:pt x="12764" y="10936"/>
                </a:cubicBezTo>
                <a:lnTo>
                  <a:pt x="12764" y="8836"/>
                </a:lnTo>
                <a:lnTo>
                  <a:pt x="15746" y="8836"/>
                </a:lnTo>
                <a:lnTo>
                  <a:pt x="16502" y="18655"/>
                </a:lnTo>
                <a:lnTo>
                  <a:pt x="1172" y="18655"/>
                </a:lnTo>
                <a:cubicBezTo>
                  <a:pt x="1172" y="18655"/>
                  <a:pt x="1926" y="8836"/>
                  <a:pt x="1926" y="8836"/>
                </a:cubicBezTo>
                <a:close/>
                <a:moveTo>
                  <a:pt x="5891" y="6873"/>
                </a:moveTo>
                <a:cubicBezTo>
                  <a:pt x="5891" y="5246"/>
                  <a:pt x="7210" y="3927"/>
                  <a:pt x="8836" y="3927"/>
                </a:cubicBezTo>
                <a:cubicBezTo>
                  <a:pt x="10463" y="3927"/>
                  <a:pt x="11782" y="5246"/>
                  <a:pt x="11782" y="6873"/>
                </a:cubicBezTo>
                <a:lnTo>
                  <a:pt x="11782" y="7855"/>
                </a:lnTo>
                <a:lnTo>
                  <a:pt x="5891" y="7855"/>
                </a:lnTo>
                <a:cubicBezTo>
                  <a:pt x="5891" y="7855"/>
                  <a:pt x="5891" y="6873"/>
                  <a:pt x="5891" y="6873"/>
                </a:cubicBezTo>
                <a:close/>
                <a:moveTo>
                  <a:pt x="17668" y="21044"/>
                </a:moveTo>
                <a:lnTo>
                  <a:pt x="16687" y="8281"/>
                </a:lnTo>
                <a:lnTo>
                  <a:pt x="16678" y="8282"/>
                </a:lnTo>
                <a:cubicBezTo>
                  <a:pt x="16646" y="8043"/>
                  <a:pt x="16448" y="7855"/>
                  <a:pt x="16200" y="7855"/>
                </a:cubicBezTo>
                <a:lnTo>
                  <a:pt x="12764" y="7855"/>
                </a:lnTo>
                <a:lnTo>
                  <a:pt x="12764" y="6873"/>
                </a:lnTo>
                <a:cubicBezTo>
                  <a:pt x="12764" y="4704"/>
                  <a:pt x="11005" y="2945"/>
                  <a:pt x="8836" y="2945"/>
                </a:cubicBezTo>
                <a:cubicBezTo>
                  <a:pt x="6668" y="2945"/>
                  <a:pt x="4909" y="4704"/>
                  <a:pt x="4909" y="6873"/>
                </a:cubicBezTo>
                <a:lnTo>
                  <a:pt x="4909" y="7855"/>
                </a:lnTo>
                <a:lnTo>
                  <a:pt x="1473" y="7855"/>
                </a:lnTo>
                <a:cubicBezTo>
                  <a:pt x="1224" y="7855"/>
                  <a:pt x="1027" y="8043"/>
                  <a:pt x="995" y="8282"/>
                </a:cubicBezTo>
                <a:lnTo>
                  <a:pt x="986" y="8281"/>
                </a:lnTo>
                <a:lnTo>
                  <a:pt x="4" y="21044"/>
                </a:lnTo>
                <a:lnTo>
                  <a:pt x="13" y="21045"/>
                </a:lnTo>
                <a:cubicBezTo>
                  <a:pt x="10" y="21067"/>
                  <a:pt x="0" y="21087"/>
                  <a:pt x="0" y="21109"/>
                </a:cubicBezTo>
                <a:cubicBezTo>
                  <a:pt x="0" y="21381"/>
                  <a:pt x="220" y="21600"/>
                  <a:pt x="491" y="21600"/>
                </a:cubicBezTo>
                <a:lnTo>
                  <a:pt x="17182" y="21600"/>
                </a:lnTo>
                <a:cubicBezTo>
                  <a:pt x="17453" y="21600"/>
                  <a:pt x="17673" y="21381"/>
                  <a:pt x="17673" y="21109"/>
                </a:cubicBezTo>
                <a:cubicBezTo>
                  <a:pt x="17673" y="21087"/>
                  <a:pt x="17663" y="21067"/>
                  <a:pt x="17660" y="21045"/>
                </a:cubicBezTo>
                <a:cubicBezTo>
                  <a:pt x="17660" y="21045"/>
                  <a:pt x="17668" y="21044"/>
                  <a:pt x="17668" y="2104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0" name="Shape 2817"/>
          <p:cNvSpPr/>
          <p:nvPr/>
        </p:nvSpPr>
        <p:spPr>
          <a:xfrm>
            <a:off x="9952397" y="1829204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9600"/>
                </a:moveTo>
                <a:lnTo>
                  <a:pt x="982" y="9600"/>
                </a:lnTo>
                <a:lnTo>
                  <a:pt x="982" y="8400"/>
                </a:lnTo>
                <a:lnTo>
                  <a:pt x="20618" y="8400"/>
                </a:lnTo>
                <a:cubicBezTo>
                  <a:pt x="20618" y="8400"/>
                  <a:pt x="20618" y="9600"/>
                  <a:pt x="20618" y="9600"/>
                </a:cubicBezTo>
                <a:close/>
                <a:moveTo>
                  <a:pt x="19006" y="13200"/>
                </a:moveTo>
                <a:lnTo>
                  <a:pt x="15735" y="13200"/>
                </a:lnTo>
                <a:lnTo>
                  <a:pt x="16045" y="10800"/>
                </a:lnTo>
                <a:lnTo>
                  <a:pt x="19419" y="10800"/>
                </a:lnTo>
                <a:cubicBezTo>
                  <a:pt x="19419" y="10800"/>
                  <a:pt x="19006" y="13200"/>
                  <a:pt x="19006" y="13200"/>
                </a:cubicBezTo>
                <a:close/>
                <a:moveTo>
                  <a:pt x="18386" y="16800"/>
                </a:moveTo>
                <a:lnTo>
                  <a:pt x="15270" y="16800"/>
                </a:lnTo>
                <a:lnTo>
                  <a:pt x="15580" y="14400"/>
                </a:lnTo>
                <a:lnTo>
                  <a:pt x="18799" y="14400"/>
                </a:lnTo>
                <a:cubicBezTo>
                  <a:pt x="18799" y="14400"/>
                  <a:pt x="18386" y="16800"/>
                  <a:pt x="18386" y="16800"/>
                </a:cubicBezTo>
                <a:close/>
                <a:moveTo>
                  <a:pt x="17766" y="20400"/>
                </a:moveTo>
                <a:lnTo>
                  <a:pt x="14805" y="20400"/>
                </a:lnTo>
                <a:lnTo>
                  <a:pt x="15115" y="18000"/>
                </a:lnTo>
                <a:lnTo>
                  <a:pt x="18179" y="18000"/>
                </a:lnTo>
                <a:cubicBezTo>
                  <a:pt x="18179" y="18000"/>
                  <a:pt x="17766" y="20400"/>
                  <a:pt x="17766" y="20400"/>
                </a:cubicBezTo>
                <a:close/>
                <a:moveTo>
                  <a:pt x="11291" y="13200"/>
                </a:moveTo>
                <a:lnTo>
                  <a:pt x="11291" y="10800"/>
                </a:lnTo>
                <a:lnTo>
                  <a:pt x="15063" y="10800"/>
                </a:lnTo>
                <a:lnTo>
                  <a:pt x="14753" y="13200"/>
                </a:lnTo>
                <a:cubicBezTo>
                  <a:pt x="14753" y="13200"/>
                  <a:pt x="11291" y="13200"/>
                  <a:pt x="11291" y="13200"/>
                </a:cubicBezTo>
                <a:close/>
                <a:moveTo>
                  <a:pt x="14289" y="16800"/>
                </a:moveTo>
                <a:lnTo>
                  <a:pt x="11291" y="16800"/>
                </a:lnTo>
                <a:lnTo>
                  <a:pt x="11291" y="14400"/>
                </a:lnTo>
                <a:lnTo>
                  <a:pt x="14598" y="14400"/>
                </a:lnTo>
                <a:cubicBezTo>
                  <a:pt x="14598" y="14400"/>
                  <a:pt x="14289" y="16800"/>
                  <a:pt x="14289" y="16800"/>
                </a:cubicBezTo>
                <a:close/>
                <a:moveTo>
                  <a:pt x="13823" y="20400"/>
                </a:moveTo>
                <a:lnTo>
                  <a:pt x="11291" y="20400"/>
                </a:lnTo>
                <a:lnTo>
                  <a:pt x="11291" y="18000"/>
                </a:lnTo>
                <a:lnTo>
                  <a:pt x="14133" y="18000"/>
                </a:lnTo>
                <a:cubicBezTo>
                  <a:pt x="14133" y="18000"/>
                  <a:pt x="13823" y="20400"/>
                  <a:pt x="13823" y="20400"/>
                </a:cubicBezTo>
                <a:close/>
                <a:moveTo>
                  <a:pt x="10309" y="13200"/>
                </a:moveTo>
                <a:lnTo>
                  <a:pt x="6847" y="13200"/>
                </a:lnTo>
                <a:lnTo>
                  <a:pt x="6537" y="10800"/>
                </a:lnTo>
                <a:lnTo>
                  <a:pt x="10309" y="10800"/>
                </a:lnTo>
                <a:cubicBezTo>
                  <a:pt x="10309" y="10800"/>
                  <a:pt x="10309" y="13200"/>
                  <a:pt x="10309" y="13200"/>
                </a:cubicBezTo>
                <a:close/>
                <a:moveTo>
                  <a:pt x="10309" y="16800"/>
                </a:moveTo>
                <a:lnTo>
                  <a:pt x="7311" y="16800"/>
                </a:lnTo>
                <a:lnTo>
                  <a:pt x="7002" y="14400"/>
                </a:lnTo>
                <a:lnTo>
                  <a:pt x="10309" y="14400"/>
                </a:lnTo>
                <a:cubicBezTo>
                  <a:pt x="10309" y="14400"/>
                  <a:pt x="10309" y="16800"/>
                  <a:pt x="10309" y="16800"/>
                </a:cubicBezTo>
                <a:close/>
                <a:moveTo>
                  <a:pt x="10309" y="20400"/>
                </a:moveTo>
                <a:lnTo>
                  <a:pt x="7777" y="20400"/>
                </a:lnTo>
                <a:lnTo>
                  <a:pt x="7467" y="18000"/>
                </a:lnTo>
                <a:lnTo>
                  <a:pt x="10309" y="18000"/>
                </a:lnTo>
                <a:cubicBezTo>
                  <a:pt x="10309" y="18000"/>
                  <a:pt x="10309" y="20400"/>
                  <a:pt x="10309" y="20400"/>
                </a:cubicBezTo>
                <a:close/>
                <a:moveTo>
                  <a:pt x="3834" y="20400"/>
                </a:moveTo>
                <a:lnTo>
                  <a:pt x="3421" y="18000"/>
                </a:lnTo>
                <a:lnTo>
                  <a:pt x="6485" y="18000"/>
                </a:lnTo>
                <a:lnTo>
                  <a:pt x="6795" y="20400"/>
                </a:lnTo>
                <a:cubicBezTo>
                  <a:pt x="6795" y="20400"/>
                  <a:pt x="3834" y="20400"/>
                  <a:pt x="3834" y="20400"/>
                </a:cubicBezTo>
                <a:close/>
                <a:moveTo>
                  <a:pt x="2801" y="14400"/>
                </a:moveTo>
                <a:lnTo>
                  <a:pt x="6020" y="14400"/>
                </a:lnTo>
                <a:lnTo>
                  <a:pt x="6330" y="16800"/>
                </a:lnTo>
                <a:lnTo>
                  <a:pt x="3214" y="16800"/>
                </a:lnTo>
                <a:cubicBezTo>
                  <a:pt x="3214" y="16800"/>
                  <a:pt x="2801" y="14400"/>
                  <a:pt x="2801" y="14400"/>
                </a:cubicBezTo>
                <a:close/>
                <a:moveTo>
                  <a:pt x="2181" y="10800"/>
                </a:moveTo>
                <a:lnTo>
                  <a:pt x="5555" y="10800"/>
                </a:lnTo>
                <a:lnTo>
                  <a:pt x="5865" y="13200"/>
                </a:lnTo>
                <a:lnTo>
                  <a:pt x="2594" y="13200"/>
                </a:lnTo>
                <a:cubicBezTo>
                  <a:pt x="2594" y="13200"/>
                  <a:pt x="2181" y="10800"/>
                  <a:pt x="2181" y="10800"/>
                </a:cubicBezTo>
                <a:close/>
                <a:moveTo>
                  <a:pt x="10800" y="1320"/>
                </a:moveTo>
                <a:lnTo>
                  <a:pt x="17616" y="7200"/>
                </a:lnTo>
                <a:lnTo>
                  <a:pt x="3984" y="7200"/>
                </a:lnTo>
                <a:cubicBezTo>
                  <a:pt x="3984" y="7200"/>
                  <a:pt x="10800" y="1320"/>
                  <a:pt x="10800" y="1320"/>
                </a:cubicBezTo>
                <a:close/>
                <a:moveTo>
                  <a:pt x="20618" y="7200"/>
                </a:moveTo>
                <a:lnTo>
                  <a:pt x="19284" y="7200"/>
                </a:lnTo>
                <a:lnTo>
                  <a:pt x="11157" y="188"/>
                </a:lnTo>
                <a:lnTo>
                  <a:pt x="11155" y="190"/>
                </a:lnTo>
                <a:cubicBezTo>
                  <a:pt x="11066" y="74"/>
                  <a:pt x="10941" y="0"/>
                  <a:pt x="10800" y="0"/>
                </a:cubicBezTo>
                <a:cubicBezTo>
                  <a:pt x="10659" y="0"/>
                  <a:pt x="10534" y="74"/>
                  <a:pt x="10445" y="190"/>
                </a:cubicBezTo>
                <a:lnTo>
                  <a:pt x="10443" y="188"/>
                </a:lnTo>
                <a:lnTo>
                  <a:pt x="2316" y="7200"/>
                </a:lnTo>
                <a:lnTo>
                  <a:pt x="982" y="7200"/>
                </a:lnTo>
                <a:cubicBezTo>
                  <a:pt x="439" y="7200"/>
                  <a:pt x="0" y="7738"/>
                  <a:pt x="0" y="8400"/>
                </a:cubicBezTo>
                <a:lnTo>
                  <a:pt x="0" y="9600"/>
                </a:lnTo>
                <a:cubicBezTo>
                  <a:pt x="0" y="10262"/>
                  <a:pt x="439" y="10800"/>
                  <a:pt x="982" y="10800"/>
                </a:cubicBezTo>
                <a:lnTo>
                  <a:pt x="1178" y="10800"/>
                </a:lnTo>
                <a:lnTo>
                  <a:pt x="2960" y="21145"/>
                </a:lnTo>
                <a:lnTo>
                  <a:pt x="2969" y="21143"/>
                </a:lnTo>
                <a:cubicBezTo>
                  <a:pt x="3023" y="2140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03"/>
                  <a:pt x="18631" y="21143"/>
                </a:cubicBezTo>
                <a:lnTo>
                  <a:pt x="18640" y="21145"/>
                </a:lnTo>
                <a:lnTo>
                  <a:pt x="20422" y="10800"/>
                </a:lnTo>
                <a:lnTo>
                  <a:pt x="20618" y="10800"/>
                </a:lnTo>
                <a:cubicBezTo>
                  <a:pt x="21160" y="10800"/>
                  <a:pt x="21600" y="10262"/>
                  <a:pt x="21600" y="9600"/>
                </a:cubicBezTo>
                <a:lnTo>
                  <a:pt x="21600" y="8400"/>
                </a:lnTo>
                <a:cubicBezTo>
                  <a:pt x="21600" y="7738"/>
                  <a:pt x="21160" y="7200"/>
                  <a:pt x="20618" y="72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1" name="Shape 2818"/>
          <p:cNvSpPr/>
          <p:nvPr/>
        </p:nvSpPr>
        <p:spPr>
          <a:xfrm>
            <a:off x="10485658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7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7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10453" y="7402"/>
                </a:moveTo>
                <a:cubicBezTo>
                  <a:pt x="10542" y="7500"/>
                  <a:pt x="10665" y="7560"/>
                  <a:pt x="10800" y="7560"/>
                </a:cubicBezTo>
                <a:cubicBezTo>
                  <a:pt x="10936" y="7560"/>
                  <a:pt x="11058" y="7500"/>
                  <a:pt x="11147" y="7402"/>
                </a:cubicBezTo>
                <a:lnTo>
                  <a:pt x="13111" y="5242"/>
                </a:lnTo>
                <a:cubicBezTo>
                  <a:pt x="13200" y="5144"/>
                  <a:pt x="13255" y="5009"/>
                  <a:pt x="13255" y="4860"/>
                </a:cubicBezTo>
                <a:cubicBezTo>
                  <a:pt x="13255" y="4562"/>
                  <a:pt x="13035" y="4320"/>
                  <a:pt x="12764" y="4320"/>
                </a:cubicBezTo>
                <a:cubicBezTo>
                  <a:pt x="12628" y="4320"/>
                  <a:pt x="12506" y="4381"/>
                  <a:pt x="12417" y="4478"/>
                </a:cubicBezTo>
                <a:lnTo>
                  <a:pt x="11291" y="5716"/>
                </a:lnTo>
                <a:lnTo>
                  <a:pt x="11291" y="540"/>
                </a:lnTo>
                <a:cubicBezTo>
                  <a:pt x="11291" y="242"/>
                  <a:pt x="11071" y="0"/>
                  <a:pt x="10800" y="0"/>
                </a:cubicBezTo>
                <a:cubicBezTo>
                  <a:pt x="10529" y="0"/>
                  <a:pt x="10309" y="242"/>
                  <a:pt x="10309" y="540"/>
                </a:cubicBezTo>
                <a:lnTo>
                  <a:pt x="10309" y="5716"/>
                </a:lnTo>
                <a:lnTo>
                  <a:pt x="9183" y="4478"/>
                </a:lnTo>
                <a:cubicBezTo>
                  <a:pt x="9095" y="4381"/>
                  <a:pt x="8972" y="4320"/>
                  <a:pt x="8836" y="4320"/>
                </a:cubicBezTo>
                <a:cubicBezTo>
                  <a:pt x="8565" y="4320"/>
                  <a:pt x="8345" y="4562"/>
                  <a:pt x="8345" y="4860"/>
                </a:cubicBezTo>
                <a:cubicBezTo>
                  <a:pt x="8345" y="5009"/>
                  <a:pt x="8400" y="5144"/>
                  <a:pt x="8489" y="5242"/>
                </a:cubicBezTo>
                <a:cubicBezTo>
                  <a:pt x="8489" y="5242"/>
                  <a:pt x="10453" y="7402"/>
                  <a:pt x="10453" y="7402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2" name="Shape 2819"/>
          <p:cNvSpPr/>
          <p:nvPr/>
        </p:nvSpPr>
        <p:spPr>
          <a:xfrm>
            <a:off x="11018919" y="1816508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7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7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8836" y="3240"/>
                </a:moveTo>
                <a:cubicBezTo>
                  <a:pt x="8972" y="3240"/>
                  <a:pt x="9095" y="3179"/>
                  <a:pt x="9183" y="3082"/>
                </a:cubicBezTo>
                <a:lnTo>
                  <a:pt x="10309" y="1844"/>
                </a:lnTo>
                <a:lnTo>
                  <a:pt x="10309" y="7020"/>
                </a:lnTo>
                <a:cubicBezTo>
                  <a:pt x="10309" y="7318"/>
                  <a:pt x="10529" y="7560"/>
                  <a:pt x="10800" y="7560"/>
                </a:cubicBezTo>
                <a:cubicBezTo>
                  <a:pt x="11071" y="7560"/>
                  <a:pt x="11291" y="7318"/>
                  <a:pt x="11291" y="7020"/>
                </a:cubicBezTo>
                <a:lnTo>
                  <a:pt x="11291" y="1844"/>
                </a:lnTo>
                <a:lnTo>
                  <a:pt x="12417" y="3082"/>
                </a:lnTo>
                <a:cubicBezTo>
                  <a:pt x="12505" y="3179"/>
                  <a:pt x="12628" y="3240"/>
                  <a:pt x="12764" y="3240"/>
                </a:cubicBezTo>
                <a:cubicBezTo>
                  <a:pt x="13035" y="3240"/>
                  <a:pt x="13255" y="2998"/>
                  <a:pt x="13255" y="2700"/>
                </a:cubicBezTo>
                <a:cubicBezTo>
                  <a:pt x="13255" y="2551"/>
                  <a:pt x="13199" y="2416"/>
                  <a:pt x="13111" y="2318"/>
                </a:cubicBezTo>
                <a:lnTo>
                  <a:pt x="11147" y="158"/>
                </a:lnTo>
                <a:cubicBezTo>
                  <a:pt x="11058" y="61"/>
                  <a:pt x="10936" y="0"/>
                  <a:pt x="10800" y="0"/>
                </a:cubicBezTo>
                <a:cubicBezTo>
                  <a:pt x="10664" y="0"/>
                  <a:pt x="10542" y="60"/>
                  <a:pt x="10453" y="158"/>
                </a:cubicBezTo>
                <a:lnTo>
                  <a:pt x="8489" y="2318"/>
                </a:lnTo>
                <a:cubicBezTo>
                  <a:pt x="8400" y="2416"/>
                  <a:pt x="8345" y="2551"/>
                  <a:pt x="8345" y="2700"/>
                </a:cubicBezTo>
                <a:cubicBezTo>
                  <a:pt x="8345" y="2998"/>
                  <a:pt x="8565" y="3240"/>
                  <a:pt x="8836" y="32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3" name="Shape 2820"/>
          <p:cNvSpPr/>
          <p:nvPr/>
        </p:nvSpPr>
        <p:spPr>
          <a:xfrm>
            <a:off x="6219569" y="2349769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6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6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7507" y="3082"/>
                </a:moveTo>
                <a:lnTo>
                  <a:pt x="7507" y="3082"/>
                </a:lnTo>
                <a:lnTo>
                  <a:pt x="9471" y="5242"/>
                </a:lnTo>
                <a:cubicBezTo>
                  <a:pt x="9560" y="5340"/>
                  <a:pt x="9683" y="5400"/>
                  <a:pt x="9818" y="5400"/>
                </a:cubicBezTo>
                <a:cubicBezTo>
                  <a:pt x="10089" y="5400"/>
                  <a:pt x="10309" y="5158"/>
                  <a:pt x="10309" y="4860"/>
                </a:cubicBezTo>
                <a:cubicBezTo>
                  <a:pt x="10309" y="4712"/>
                  <a:pt x="10254" y="4577"/>
                  <a:pt x="10165" y="4478"/>
                </a:cubicBezTo>
                <a:lnTo>
                  <a:pt x="9040" y="3240"/>
                </a:lnTo>
                <a:lnTo>
                  <a:pt x="13745" y="3240"/>
                </a:lnTo>
                <a:lnTo>
                  <a:pt x="13745" y="3240"/>
                </a:lnTo>
                <a:cubicBezTo>
                  <a:pt x="14016" y="3240"/>
                  <a:pt x="14236" y="2998"/>
                  <a:pt x="14236" y="2700"/>
                </a:cubicBezTo>
                <a:cubicBezTo>
                  <a:pt x="14236" y="2402"/>
                  <a:pt x="14016" y="2160"/>
                  <a:pt x="13745" y="2160"/>
                </a:cubicBezTo>
                <a:lnTo>
                  <a:pt x="9040" y="2160"/>
                </a:lnTo>
                <a:lnTo>
                  <a:pt x="10165" y="922"/>
                </a:lnTo>
                <a:cubicBezTo>
                  <a:pt x="10254" y="824"/>
                  <a:pt x="10309" y="689"/>
                  <a:pt x="10309" y="540"/>
                </a:cubicBezTo>
                <a:cubicBezTo>
                  <a:pt x="10309" y="242"/>
                  <a:pt x="10089" y="0"/>
                  <a:pt x="9818" y="0"/>
                </a:cubicBezTo>
                <a:cubicBezTo>
                  <a:pt x="9683" y="0"/>
                  <a:pt x="9560" y="61"/>
                  <a:pt x="9471" y="158"/>
                </a:cubicBezTo>
                <a:lnTo>
                  <a:pt x="7507" y="2318"/>
                </a:lnTo>
                <a:lnTo>
                  <a:pt x="7507" y="2318"/>
                </a:lnTo>
                <a:cubicBezTo>
                  <a:pt x="7419" y="2417"/>
                  <a:pt x="7364" y="2552"/>
                  <a:pt x="7364" y="2700"/>
                </a:cubicBezTo>
                <a:cubicBezTo>
                  <a:pt x="7364" y="2849"/>
                  <a:pt x="7419" y="2984"/>
                  <a:pt x="7507" y="30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4" name="Shape 2821"/>
          <p:cNvSpPr/>
          <p:nvPr/>
        </p:nvSpPr>
        <p:spPr>
          <a:xfrm>
            <a:off x="6752831" y="2349769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6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6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7855" y="3240"/>
                </a:moveTo>
                <a:lnTo>
                  <a:pt x="7855" y="3240"/>
                </a:lnTo>
                <a:lnTo>
                  <a:pt x="12560" y="3240"/>
                </a:lnTo>
                <a:lnTo>
                  <a:pt x="11435" y="4478"/>
                </a:lnTo>
                <a:cubicBezTo>
                  <a:pt x="11346" y="4577"/>
                  <a:pt x="11291" y="4712"/>
                  <a:pt x="11291" y="4860"/>
                </a:cubicBezTo>
                <a:cubicBezTo>
                  <a:pt x="11291" y="5158"/>
                  <a:pt x="11511" y="5400"/>
                  <a:pt x="11782" y="5400"/>
                </a:cubicBezTo>
                <a:cubicBezTo>
                  <a:pt x="11917" y="5400"/>
                  <a:pt x="12040" y="5340"/>
                  <a:pt x="12129" y="5242"/>
                </a:cubicBezTo>
                <a:lnTo>
                  <a:pt x="14093" y="3082"/>
                </a:lnTo>
                <a:cubicBezTo>
                  <a:pt x="14181" y="2984"/>
                  <a:pt x="14236" y="2849"/>
                  <a:pt x="14236" y="2700"/>
                </a:cubicBezTo>
                <a:cubicBezTo>
                  <a:pt x="14236" y="2552"/>
                  <a:pt x="14181" y="2417"/>
                  <a:pt x="14093" y="2318"/>
                </a:cubicBezTo>
                <a:lnTo>
                  <a:pt x="12129" y="158"/>
                </a:lnTo>
                <a:cubicBezTo>
                  <a:pt x="12040" y="61"/>
                  <a:pt x="11917" y="0"/>
                  <a:pt x="11782" y="0"/>
                </a:cubicBezTo>
                <a:cubicBezTo>
                  <a:pt x="11511" y="0"/>
                  <a:pt x="11291" y="242"/>
                  <a:pt x="11291" y="540"/>
                </a:cubicBezTo>
                <a:cubicBezTo>
                  <a:pt x="11291" y="689"/>
                  <a:pt x="11346" y="824"/>
                  <a:pt x="11435" y="922"/>
                </a:cubicBezTo>
                <a:lnTo>
                  <a:pt x="12560" y="2160"/>
                </a:lnTo>
                <a:lnTo>
                  <a:pt x="7855" y="2160"/>
                </a:lnTo>
                <a:cubicBezTo>
                  <a:pt x="7584" y="2160"/>
                  <a:pt x="7364" y="2402"/>
                  <a:pt x="7364" y="2700"/>
                </a:cubicBezTo>
                <a:cubicBezTo>
                  <a:pt x="7364" y="2998"/>
                  <a:pt x="7584" y="3240"/>
                  <a:pt x="7855" y="32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5" name="Shape 2822"/>
          <p:cNvSpPr/>
          <p:nvPr/>
        </p:nvSpPr>
        <p:spPr>
          <a:xfrm>
            <a:off x="7286092" y="2349769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0800"/>
                </a:moveTo>
                <a:lnTo>
                  <a:pt x="982" y="10800"/>
                </a:lnTo>
                <a:lnTo>
                  <a:pt x="982" y="9720"/>
                </a:lnTo>
                <a:lnTo>
                  <a:pt x="20618" y="9720"/>
                </a:lnTo>
                <a:cubicBezTo>
                  <a:pt x="20618" y="9720"/>
                  <a:pt x="20618" y="10800"/>
                  <a:pt x="20618" y="10800"/>
                </a:cubicBezTo>
                <a:close/>
                <a:moveTo>
                  <a:pt x="19006" y="14040"/>
                </a:moveTo>
                <a:lnTo>
                  <a:pt x="15735" y="14040"/>
                </a:lnTo>
                <a:lnTo>
                  <a:pt x="16045" y="11880"/>
                </a:lnTo>
                <a:lnTo>
                  <a:pt x="19419" y="11880"/>
                </a:lnTo>
                <a:cubicBezTo>
                  <a:pt x="19419" y="11880"/>
                  <a:pt x="19006" y="14040"/>
                  <a:pt x="19006" y="14040"/>
                </a:cubicBezTo>
                <a:close/>
                <a:moveTo>
                  <a:pt x="18386" y="17280"/>
                </a:moveTo>
                <a:lnTo>
                  <a:pt x="15270" y="17280"/>
                </a:lnTo>
                <a:lnTo>
                  <a:pt x="15580" y="15120"/>
                </a:lnTo>
                <a:lnTo>
                  <a:pt x="18799" y="15120"/>
                </a:lnTo>
                <a:cubicBezTo>
                  <a:pt x="18799" y="15120"/>
                  <a:pt x="18386" y="17280"/>
                  <a:pt x="18386" y="17280"/>
                </a:cubicBezTo>
                <a:close/>
                <a:moveTo>
                  <a:pt x="17766" y="20520"/>
                </a:moveTo>
                <a:lnTo>
                  <a:pt x="14805" y="20520"/>
                </a:lnTo>
                <a:lnTo>
                  <a:pt x="15115" y="18360"/>
                </a:lnTo>
                <a:lnTo>
                  <a:pt x="18179" y="18360"/>
                </a:lnTo>
                <a:cubicBezTo>
                  <a:pt x="18179" y="18360"/>
                  <a:pt x="17766" y="20520"/>
                  <a:pt x="17766" y="20520"/>
                </a:cubicBezTo>
                <a:close/>
                <a:moveTo>
                  <a:pt x="11291" y="14040"/>
                </a:moveTo>
                <a:lnTo>
                  <a:pt x="11291" y="11880"/>
                </a:lnTo>
                <a:lnTo>
                  <a:pt x="15063" y="11880"/>
                </a:lnTo>
                <a:lnTo>
                  <a:pt x="14753" y="14040"/>
                </a:lnTo>
                <a:cubicBezTo>
                  <a:pt x="14753" y="14040"/>
                  <a:pt x="11291" y="14040"/>
                  <a:pt x="11291" y="14040"/>
                </a:cubicBezTo>
                <a:close/>
                <a:moveTo>
                  <a:pt x="14288" y="17280"/>
                </a:moveTo>
                <a:lnTo>
                  <a:pt x="11291" y="17280"/>
                </a:lnTo>
                <a:lnTo>
                  <a:pt x="11291" y="15120"/>
                </a:lnTo>
                <a:lnTo>
                  <a:pt x="14598" y="15120"/>
                </a:lnTo>
                <a:cubicBezTo>
                  <a:pt x="14598" y="15120"/>
                  <a:pt x="14288" y="17280"/>
                  <a:pt x="14288" y="17280"/>
                </a:cubicBezTo>
                <a:close/>
                <a:moveTo>
                  <a:pt x="13823" y="20520"/>
                </a:moveTo>
                <a:lnTo>
                  <a:pt x="11291" y="20520"/>
                </a:lnTo>
                <a:lnTo>
                  <a:pt x="11291" y="18360"/>
                </a:lnTo>
                <a:lnTo>
                  <a:pt x="14133" y="18360"/>
                </a:lnTo>
                <a:cubicBezTo>
                  <a:pt x="14133" y="18360"/>
                  <a:pt x="13823" y="20520"/>
                  <a:pt x="13823" y="20520"/>
                </a:cubicBezTo>
                <a:close/>
                <a:moveTo>
                  <a:pt x="10309" y="14040"/>
                </a:moveTo>
                <a:lnTo>
                  <a:pt x="6847" y="14040"/>
                </a:lnTo>
                <a:lnTo>
                  <a:pt x="6537" y="11880"/>
                </a:lnTo>
                <a:lnTo>
                  <a:pt x="10309" y="11880"/>
                </a:lnTo>
                <a:cubicBezTo>
                  <a:pt x="10309" y="11880"/>
                  <a:pt x="10309" y="14040"/>
                  <a:pt x="10309" y="14040"/>
                </a:cubicBezTo>
                <a:close/>
                <a:moveTo>
                  <a:pt x="10309" y="17280"/>
                </a:moveTo>
                <a:lnTo>
                  <a:pt x="7312" y="17280"/>
                </a:lnTo>
                <a:lnTo>
                  <a:pt x="7002" y="15120"/>
                </a:lnTo>
                <a:lnTo>
                  <a:pt x="10309" y="15120"/>
                </a:lnTo>
                <a:cubicBezTo>
                  <a:pt x="10309" y="15120"/>
                  <a:pt x="10309" y="17280"/>
                  <a:pt x="10309" y="17280"/>
                </a:cubicBezTo>
                <a:close/>
                <a:moveTo>
                  <a:pt x="10309" y="20520"/>
                </a:moveTo>
                <a:lnTo>
                  <a:pt x="7777" y="20520"/>
                </a:lnTo>
                <a:lnTo>
                  <a:pt x="7467" y="18360"/>
                </a:lnTo>
                <a:lnTo>
                  <a:pt x="10309" y="18360"/>
                </a:lnTo>
                <a:cubicBezTo>
                  <a:pt x="10309" y="18360"/>
                  <a:pt x="10309" y="20520"/>
                  <a:pt x="10309" y="20520"/>
                </a:cubicBezTo>
                <a:close/>
                <a:moveTo>
                  <a:pt x="3834" y="20520"/>
                </a:moveTo>
                <a:lnTo>
                  <a:pt x="3421" y="18360"/>
                </a:lnTo>
                <a:lnTo>
                  <a:pt x="6485" y="18360"/>
                </a:lnTo>
                <a:lnTo>
                  <a:pt x="6795" y="20520"/>
                </a:lnTo>
                <a:cubicBezTo>
                  <a:pt x="6795" y="20520"/>
                  <a:pt x="3834" y="20520"/>
                  <a:pt x="3834" y="20520"/>
                </a:cubicBezTo>
                <a:close/>
                <a:moveTo>
                  <a:pt x="2801" y="15120"/>
                </a:moveTo>
                <a:lnTo>
                  <a:pt x="6020" y="15120"/>
                </a:lnTo>
                <a:lnTo>
                  <a:pt x="6330" y="17280"/>
                </a:lnTo>
                <a:lnTo>
                  <a:pt x="3214" y="17280"/>
                </a:lnTo>
                <a:cubicBezTo>
                  <a:pt x="3214" y="17280"/>
                  <a:pt x="2801" y="15120"/>
                  <a:pt x="2801" y="15120"/>
                </a:cubicBezTo>
                <a:close/>
                <a:moveTo>
                  <a:pt x="2181" y="11880"/>
                </a:moveTo>
                <a:lnTo>
                  <a:pt x="5555" y="11880"/>
                </a:lnTo>
                <a:lnTo>
                  <a:pt x="5865" y="14040"/>
                </a:lnTo>
                <a:lnTo>
                  <a:pt x="2594" y="14040"/>
                </a:lnTo>
                <a:cubicBezTo>
                  <a:pt x="2594" y="14040"/>
                  <a:pt x="2181" y="11880"/>
                  <a:pt x="2181" y="11880"/>
                </a:cubicBezTo>
                <a:close/>
                <a:moveTo>
                  <a:pt x="20618" y="8640"/>
                </a:moveTo>
                <a:lnTo>
                  <a:pt x="982" y="8640"/>
                </a:lnTo>
                <a:cubicBezTo>
                  <a:pt x="440" y="8640"/>
                  <a:pt x="0" y="9124"/>
                  <a:pt x="0" y="9720"/>
                </a:cubicBezTo>
                <a:lnTo>
                  <a:pt x="0" y="10800"/>
                </a:lnTo>
                <a:cubicBezTo>
                  <a:pt x="0" y="11396"/>
                  <a:pt x="440" y="11880"/>
                  <a:pt x="982" y="11880"/>
                </a:cubicBezTo>
                <a:lnTo>
                  <a:pt x="1178" y="11880"/>
                </a:lnTo>
                <a:lnTo>
                  <a:pt x="2960" y="21191"/>
                </a:lnTo>
                <a:lnTo>
                  <a:pt x="2969" y="21189"/>
                </a:lnTo>
                <a:cubicBezTo>
                  <a:pt x="3023" y="21423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423"/>
                  <a:pt x="18631" y="21189"/>
                </a:cubicBezTo>
                <a:lnTo>
                  <a:pt x="18640" y="21191"/>
                </a:lnTo>
                <a:lnTo>
                  <a:pt x="20422" y="11880"/>
                </a:lnTo>
                <a:lnTo>
                  <a:pt x="20618" y="11880"/>
                </a:lnTo>
                <a:cubicBezTo>
                  <a:pt x="21160" y="11880"/>
                  <a:pt x="21600" y="11396"/>
                  <a:pt x="21600" y="10800"/>
                </a:cubicBezTo>
                <a:lnTo>
                  <a:pt x="21600" y="9720"/>
                </a:lnTo>
                <a:cubicBezTo>
                  <a:pt x="21600" y="9124"/>
                  <a:pt x="21160" y="8640"/>
                  <a:pt x="20618" y="8640"/>
                </a:cubicBezTo>
                <a:moveTo>
                  <a:pt x="8345" y="3780"/>
                </a:moveTo>
                <a:lnTo>
                  <a:pt x="10309" y="3780"/>
                </a:lnTo>
                <a:lnTo>
                  <a:pt x="10309" y="5940"/>
                </a:lnTo>
                <a:cubicBezTo>
                  <a:pt x="10309" y="6238"/>
                  <a:pt x="10529" y="6480"/>
                  <a:pt x="10800" y="6480"/>
                </a:cubicBezTo>
                <a:cubicBezTo>
                  <a:pt x="11071" y="6480"/>
                  <a:pt x="11291" y="6238"/>
                  <a:pt x="11291" y="5940"/>
                </a:cubicBezTo>
                <a:lnTo>
                  <a:pt x="11291" y="3780"/>
                </a:lnTo>
                <a:lnTo>
                  <a:pt x="13255" y="3780"/>
                </a:lnTo>
                <a:cubicBezTo>
                  <a:pt x="13525" y="3780"/>
                  <a:pt x="13745" y="3538"/>
                  <a:pt x="13745" y="3240"/>
                </a:cubicBezTo>
                <a:cubicBezTo>
                  <a:pt x="13745" y="2942"/>
                  <a:pt x="13525" y="2700"/>
                  <a:pt x="13255" y="2700"/>
                </a:cubicBezTo>
                <a:lnTo>
                  <a:pt x="11291" y="2700"/>
                </a:lnTo>
                <a:lnTo>
                  <a:pt x="11291" y="540"/>
                </a:lnTo>
                <a:cubicBezTo>
                  <a:pt x="11291" y="242"/>
                  <a:pt x="11071" y="0"/>
                  <a:pt x="10800" y="0"/>
                </a:cubicBezTo>
                <a:cubicBezTo>
                  <a:pt x="10529" y="0"/>
                  <a:pt x="10309" y="242"/>
                  <a:pt x="10309" y="540"/>
                </a:cubicBezTo>
                <a:lnTo>
                  <a:pt x="10309" y="2700"/>
                </a:lnTo>
                <a:lnTo>
                  <a:pt x="8345" y="2700"/>
                </a:lnTo>
                <a:cubicBezTo>
                  <a:pt x="8075" y="2700"/>
                  <a:pt x="7855" y="2942"/>
                  <a:pt x="7855" y="3240"/>
                </a:cubicBezTo>
                <a:cubicBezTo>
                  <a:pt x="7855" y="3538"/>
                  <a:pt x="8075" y="3780"/>
                  <a:pt x="8345" y="378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6" name="Shape 2823"/>
          <p:cNvSpPr/>
          <p:nvPr/>
        </p:nvSpPr>
        <p:spPr>
          <a:xfrm>
            <a:off x="7819353" y="2368814"/>
            <a:ext cx="279328" cy="2221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9257"/>
                </a:moveTo>
                <a:lnTo>
                  <a:pt x="982" y="9257"/>
                </a:lnTo>
                <a:lnTo>
                  <a:pt x="982" y="8023"/>
                </a:lnTo>
                <a:lnTo>
                  <a:pt x="20618" y="8023"/>
                </a:lnTo>
                <a:cubicBezTo>
                  <a:pt x="20618" y="8023"/>
                  <a:pt x="20618" y="9257"/>
                  <a:pt x="20618" y="9257"/>
                </a:cubicBezTo>
                <a:close/>
                <a:moveTo>
                  <a:pt x="19006" y="12960"/>
                </a:moveTo>
                <a:lnTo>
                  <a:pt x="15735" y="12960"/>
                </a:lnTo>
                <a:lnTo>
                  <a:pt x="16045" y="10491"/>
                </a:lnTo>
                <a:lnTo>
                  <a:pt x="19419" y="10491"/>
                </a:lnTo>
                <a:cubicBezTo>
                  <a:pt x="19419" y="10491"/>
                  <a:pt x="19006" y="12960"/>
                  <a:pt x="19006" y="12960"/>
                </a:cubicBezTo>
                <a:close/>
                <a:moveTo>
                  <a:pt x="18386" y="16663"/>
                </a:moveTo>
                <a:lnTo>
                  <a:pt x="15270" y="16663"/>
                </a:lnTo>
                <a:lnTo>
                  <a:pt x="15580" y="14194"/>
                </a:lnTo>
                <a:lnTo>
                  <a:pt x="18799" y="14194"/>
                </a:lnTo>
                <a:cubicBezTo>
                  <a:pt x="18799" y="14194"/>
                  <a:pt x="18386" y="16663"/>
                  <a:pt x="18386" y="16663"/>
                </a:cubicBezTo>
                <a:close/>
                <a:moveTo>
                  <a:pt x="17765" y="20366"/>
                </a:moveTo>
                <a:lnTo>
                  <a:pt x="14805" y="20366"/>
                </a:lnTo>
                <a:lnTo>
                  <a:pt x="15115" y="17897"/>
                </a:lnTo>
                <a:lnTo>
                  <a:pt x="18179" y="17897"/>
                </a:lnTo>
                <a:cubicBezTo>
                  <a:pt x="18179" y="17897"/>
                  <a:pt x="17765" y="20366"/>
                  <a:pt x="17765" y="20366"/>
                </a:cubicBezTo>
                <a:close/>
                <a:moveTo>
                  <a:pt x="11291" y="12960"/>
                </a:moveTo>
                <a:lnTo>
                  <a:pt x="11291" y="10491"/>
                </a:lnTo>
                <a:lnTo>
                  <a:pt x="15063" y="10491"/>
                </a:lnTo>
                <a:lnTo>
                  <a:pt x="14753" y="12960"/>
                </a:lnTo>
                <a:cubicBezTo>
                  <a:pt x="14753" y="12960"/>
                  <a:pt x="11291" y="12960"/>
                  <a:pt x="11291" y="12960"/>
                </a:cubicBezTo>
                <a:close/>
                <a:moveTo>
                  <a:pt x="14288" y="16663"/>
                </a:moveTo>
                <a:lnTo>
                  <a:pt x="11291" y="16663"/>
                </a:lnTo>
                <a:lnTo>
                  <a:pt x="11291" y="14194"/>
                </a:lnTo>
                <a:lnTo>
                  <a:pt x="14598" y="14194"/>
                </a:lnTo>
                <a:cubicBezTo>
                  <a:pt x="14598" y="14194"/>
                  <a:pt x="14288" y="16663"/>
                  <a:pt x="14288" y="16663"/>
                </a:cubicBezTo>
                <a:close/>
                <a:moveTo>
                  <a:pt x="13823" y="20366"/>
                </a:moveTo>
                <a:lnTo>
                  <a:pt x="11291" y="20366"/>
                </a:lnTo>
                <a:lnTo>
                  <a:pt x="11291" y="17897"/>
                </a:lnTo>
                <a:lnTo>
                  <a:pt x="14133" y="17897"/>
                </a:lnTo>
                <a:cubicBezTo>
                  <a:pt x="14133" y="17897"/>
                  <a:pt x="13823" y="20366"/>
                  <a:pt x="13823" y="20366"/>
                </a:cubicBezTo>
                <a:close/>
                <a:moveTo>
                  <a:pt x="10309" y="12960"/>
                </a:moveTo>
                <a:lnTo>
                  <a:pt x="6847" y="12960"/>
                </a:lnTo>
                <a:lnTo>
                  <a:pt x="6537" y="10491"/>
                </a:lnTo>
                <a:lnTo>
                  <a:pt x="10309" y="10491"/>
                </a:lnTo>
                <a:cubicBezTo>
                  <a:pt x="10309" y="10491"/>
                  <a:pt x="10309" y="12960"/>
                  <a:pt x="10309" y="12960"/>
                </a:cubicBezTo>
                <a:close/>
                <a:moveTo>
                  <a:pt x="10309" y="16663"/>
                </a:moveTo>
                <a:lnTo>
                  <a:pt x="7312" y="16663"/>
                </a:lnTo>
                <a:lnTo>
                  <a:pt x="7002" y="14194"/>
                </a:lnTo>
                <a:lnTo>
                  <a:pt x="10309" y="14194"/>
                </a:lnTo>
                <a:cubicBezTo>
                  <a:pt x="10309" y="14194"/>
                  <a:pt x="10309" y="16663"/>
                  <a:pt x="10309" y="16663"/>
                </a:cubicBezTo>
                <a:close/>
                <a:moveTo>
                  <a:pt x="10309" y="20366"/>
                </a:moveTo>
                <a:lnTo>
                  <a:pt x="7777" y="20366"/>
                </a:lnTo>
                <a:lnTo>
                  <a:pt x="7467" y="17897"/>
                </a:lnTo>
                <a:lnTo>
                  <a:pt x="10309" y="17897"/>
                </a:lnTo>
                <a:cubicBezTo>
                  <a:pt x="10309" y="17897"/>
                  <a:pt x="10309" y="20366"/>
                  <a:pt x="10309" y="20366"/>
                </a:cubicBezTo>
                <a:close/>
                <a:moveTo>
                  <a:pt x="3834" y="20366"/>
                </a:moveTo>
                <a:lnTo>
                  <a:pt x="3421" y="17897"/>
                </a:lnTo>
                <a:lnTo>
                  <a:pt x="6485" y="17897"/>
                </a:lnTo>
                <a:lnTo>
                  <a:pt x="6795" y="20366"/>
                </a:lnTo>
                <a:cubicBezTo>
                  <a:pt x="6795" y="20366"/>
                  <a:pt x="3834" y="20366"/>
                  <a:pt x="3834" y="20366"/>
                </a:cubicBezTo>
                <a:close/>
                <a:moveTo>
                  <a:pt x="2801" y="14194"/>
                </a:moveTo>
                <a:lnTo>
                  <a:pt x="6020" y="14194"/>
                </a:lnTo>
                <a:lnTo>
                  <a:pt x="6330" y="16663"/>
                </a:lnTo>
                <a:lnTo>
                  <a:pt x="3214" y="16663"/>
                </a:lnTo>
                <a:cubicBezTo>
                  <a:pt x="3214" y="16663"/>
                  <a:pt x="2801" y="14194"/>
                  <a:pt x="2801" y="14194"/>
                </a:cubicBezTo>
                <a:close/>
                <a:moveTo>
                  <a:pt x="2181" y="10491"/>
                </a:moveTo>
                <a:lnTo>
                  <a:pt x="5555" y="10491"/>
                </a:lnTo>
                <a:lnTo>
                  <a:pt x="5865" y="12960"/>
                </a:lnTo>
                <a:lnTo>
                  <a:pt x="2594" y="12960"/>
                </a:lnTo>
                <a:cubicBezTo>
                  <a:pt x="2594" y="12960"/>
                  <a:pt x="2181" y="10491"/>
                  <a:pt x="2181" y="10491"/>
                </a:cubicBezTo>
                <a:close/>
                <a:moveTo>
                  <a:pt x="20618" y="6789"/>
                </a:moveTo>
                <a:lnTo>
                  <a:pt x="982" y="6789"/>
                </a:lnTo>
                <a:cubicBezTo>
                  <a:pt x="440" y="6789"/>
                  <a:pt x="0" y="7342"/>
                  <a:pt x="0" y="8023"/>
                </a:cubicBezTo>
                <a:lnTo>
                  <a:pt x="0" y="9257"/>
                </a:lnTo>
                <a:cubicBezTo>
                  <a:pt x="0" y="9939"/>
                  <a:pt x="440" y="10491"/>
                  <a:pt x="982" y="10491"/>
                </a:cubicBezTo>
                <a:lnTo>
                  <a:pt x="1178" y="10491"/>
                </a:lnTo>
                <a:lnTo>
                  <a:pt x="2960" y="21133"/>
                </a:lnTo>
                <a:lnTo>
                  <a:pt x="2969" y="21130"/>
                </a:lnTo>
                <a:cubicBezTo>
                  <a:pt x="3023" y="21398"/>
                  <a:pt x="3207" y="21600"/>
                  <a:pt x="3436" y="21600"/>
                </a:cubicBezTo>
                <a:lnTo>
                  <a:pt x="18164" y="21600"/>
                </a:lnTo>
                <a:cubicBezTo>
                  <a:pt x="18393" y="21600"/>
                  <a:pt x="18577" y="21398"/>
                  <a:pt x="18631" y="21130"/>
                </a:cubicBezTo>
                <a:lnTo>
                  <a:pt x="18640" y="21133"/>
                </a:lnTo>
                <a:lnTo>
                  <a:pt x="20422" y="10491"/>
                </a:lnTo>
                <a:lnTo>
                  <a:pt x="20618" y="10491"/>
                </a:lnTo>
                <a:cubicBezTo>
                  <a:pt x="21160" y="10491"/>
                  <a:pt x="21600" y="9939"/>
                  <a:pt x="21600" y="9257"/>
                </a:cubicBezTo>
                <a:lnTo>
                  <a:pt x="21600" y="8023"/>
                </a:lnTo>
                <a:cubicBezTo>
                  <a:pt x="21600" y="7342"/>
                  <a:pt x="21160" y="6789"/>
                  <a:pt x="20618" y="6789"/>
                </a:cubicBezTo>
                <a:moveTo>
                  <a:pt x="8345" y="1234"/>
                </a:moveTo>
                <a:lnTo>
                  <a:pt x="13255" y="1234"/>
                </a:lnTo>
                <a:cubicBezTo>
                  <a:pt x="13525" y="1234"/>
                  <a:pt x="13745" y="958"/>
                  <a:pt x="13745" y="617"/>
                </a:cubicBezTo>
                <a:cubicBezTo>
                  <a:pt x="13745" y="276"/>
                  <a:pt x="13525" y="0"/>
                  <a:pt x="13255" y="0"/>
                </a:cubicBezTo>
                <a:lnTo>
                  <a:pt x="8345" y="0"/>
                </a:lnTo>
                <a:cubicBezTo>
                  <a:pt x="8075" y="0"/>
                  <a:pt x="7855" y="276"/>
                  <a:pt x="7855" y="617"/>
                </a:cubicBezTo>
                <a:cubicBezTo>
                  <a:pt x="7855" y="958"/>
                  <a:pt x="8075" y="1234"/>
                  <a:pt x="8345" y="123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7" name="Shape 2824"/>
          <p:cNvSpPr/>
          <p:nvPr/>
        </p:nvSpPr>
        <p:spPr>
          <a:xfrm>
            <a:off x="8352614" y="2337072"/>
            <a:ext cx="279328" cy="27928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388" extrusionOk="0">
                <a:moveTo>
                  <a:pt x="10309" y="9720"/>
                </a:moveTo>
                <a:lnTo>
                  <a:pt x="9327" y="9720"/>
                </a:lnTo>
                <a:cubicBezTo>
                  <a:pt x="9056" y="9720"/>
                  <a:pt x="8836" y="9937"/>
                  <a:pt x="8836" y="10206"/>
                </a:cubicBezTo>
                <a:cubicBezTo>
                  <a:pt x="8836" y="10475"/>
                  <a:pt x="9056" y="10692"/>
                  <a:pt x="9327" y="10692"/>
                </a:cubicBezTo>
                <a:lnTo>
                  <a:pt x="10309" y="10692"/>
                </a:lnTo>
                <a:cubicBezTo>
                  <a:pt x="10580" y="10692"/>
                  <a:pt x="10800" y="10475"/>
                  <a:pt x="10800" y="10206"/>
                </a:cubicBezTo>
                <a:cubicBezTo>
                  <a:pt x="10800" y="9937"/>
                  <a:pt x="10580" y="9720"/>
                  <a:pt x="10309" y="9720"/>
                </a:cubicBezTo>
                <a:moveTo>
                  <a:pt x="13255" y="18471"/>
                </a:moveTo>
                <a:lnTo>
                  <a:pt x="12273" y="18471"/>
                </a:lnTo>
                <a:cubicBezTo>
                  <a:pt x="12002" y="18471"/>
                  <a:pt x="11782" y="18689"/>
                  <a:pt x="11782" y="18957"/>
                </a:cubicBezTo>
                <a:cubicBezTo>
                  <a:pt x="11782" y="19226"/>
                  <a:pt x="12002" y="19443"/>
                  <a:pt x="12273" y="19443"/>
                </a:cubicBezTo>
                <a:lnTo>
                  <a:pt x="13255" y="19443"/>
                </a:lnTo>
                <a:cubicBezTo>
                  <a:pt x="13525" y="19443"/>
                  <a:pt x="13745" y="19226"/>
                  <a:pt x="13745" y="18957"/>
                </a:cubicBezTo>
                <a:cubicBezTo>
                  <a:pt x="13745" y="18689"/>
                  <a:pt x="13525" y="18471"/>
                  <a:pt x="13255" y="18471"/>
                </a:cubicBezTo>
                <a:moveTo>
                  <a:pt x="10309" y="18471"/>
                </a:moveTo>
                <a:lnTo>
                  <a:pt x="9327" y="18471"/>
                </a:lnTo>
                <a:cubicBezTo>
                  <a:pt x="9056" y="18471"/>
                  <a:pt x="8836" y="18689"/>
                  <a:pt x="8836" y="18957"/>
                </a:cubicBezTo>
                <a:cubicBezTo>
                  <a:pt x="8836" y="19226"/>
                  <a:pt x="9056" y="19443"/>
                  <a:pt x="9327" y="19443"/>
                </a:cubicBezTo>
                <a:lnTo>
                  <a:pt x="10309" y="19443"/>
                </a:lnTo>
                <a:cubicBezTo>
                  <a:pt x="10580" y="19443"/>
                  <a:pt x="10800" y="19226"/>
                  <a:pt x="10800" y="18957"/>
                </a:cubicBezTo>
                <a:cubicBezTo>
                  <a:pt x="10800" y="18689"/>
                  <a:pt x="10580" y="18471"/>
                  <a:pt x="10309" y="18471"/>
                </a:cubicBezTo>
                <a:moveTo>
                  <a:pt x="20618" y="15554"/>
                </a:moveTo>
                <a:cubicBezTo>
                  <a:pt x="20618" y="16091"/>
                  <a:pt x="20178" y="16526"/>
                  <a:pt x="19636" y="16526"/>
                </a:cubicBezTo>
                <a:lnTo>
                  <a:pt x="16691" y="16526"/>
                </a:lnTo>
                <a:cubicBezTo>
                  <a:pt x="16149" y="16526"/>
                  <a:pt x="15709" y="16091"/>
                  <a:pt x="15709" y="15554"/>
                </a:cubicBezTo>
                <a:lnTo>
                  <a:pt x="15709" y="13609"/>
                </a:lnTo>
                <a:cubicBezTo>
                  <a:pt x="15709" y="13073"/>
                  <a:pt x="16149" y="12637"/>
                  <a:pt x="16691" y="12637"/>
                </a:cubicBezTo>
                <a:lnTo>
                  <a:pt x="19636" y="12637"/>
                </a:lnTo>
                <a:cubicBezTo>
                  <a:pt x="20178" y="12637"/>
                  <a:pt x="20618" y="13073"/>
                  <a:pt x="20618" y="13609"/>
                </a:cubicBezTo>
                <a:cubicBezTo>
                  <a:pt x="20618" y="13609"/>
                  <a:pt x="20618" y="15554"/>
                  <a:pt x="20618" y="15554"/>
                </a:cubicBezTo>
                <a:close/>
                <a:moveTo>
                  <a:pt x="18655" y="19443"/>
                </a:moveTo>
                <a:cubicBezTo>
                  <a:pt x="18655" y="19980"/>
                  <a:pt x="18215" y="20416"/>
                  <a:pt x="17673" y="20416"/>
                </a:cubicBezTo>
                <a:lnTo>
                  <a:pt x="1964" y="20416"/>
                </a:lnTo>
                <a:cubicBezTo>
                  <a:pt x="1422" y="20416"/>
                  <a:pt x="982" y="19980"/>
                  <a:pt x="982" y="19443"/>
                </a:cubicBezTo>
                <a:lnTo>
                  <a:pt x="982" y="9720"/>
                </a:lnTo>
                <a:cubicBezTo>
                  <a:pt x="982" y="9183"/>
                  <a:pt x="1422" y="8747"/>
                  <a:pt x="1964" y="8747"/>
                </a:cubicBezTo>
                <a:lnTo>
                  <a:pt x="17673" y="8747"/>
                </a:lnTo>
                <a:cubicBezTo>
                  <a:pt x="18215" y="8747"/>
                  <a:pt x="18655" y="9183"/>
                  <a:pt x="18655" y="9720"/>
                </a:cubicBezTo>
                <a:lnTo>
                  <a:pt x="18655" y="11664"/>
                </a:lnTo>
                <a:lnTo>
                  <a:pt x="16691" y="11664"/>
                </a:lnTo>
                <a:cubicBezTo>
                  <a:pt x="15606" y="11664"/>
                  <a:pt x="14727" y="12535"/>
                  <a:pt x="14727" y="13609"/>
                </a:cubicBezTo>
                <a:lnTo>
                  <a:pt x="14727" y="15554"/>
                </a:lnTo>
                <a:cubicBezTo>
                  <a:pt x="14727" y="16628"/>
                  <a:pt x="15606" y="17499"/>
                  <a:pt x="16691" y="17499"/>
                </a:cubicBezTo>
                <a:lnTo>
                  <a:pt x="18655" y="17499"/>
                </a:lnTo>
                <a:cubicBezTo>
                  <a:pt x="18655" y="17499"/>
                  <a:pt x="18655" y="19443"/>
                  <a:pt x="18655" y="19443"/>
                </a:cubicBezTo>
                <a:close/>
                <a:moveTo>
                  <a:pt x="982" y="7775"/>
                </a:moveTo>
                <a:cubicBezTo>
                  <a:pt x="982" y="7238"/>
                  <a:pt x="1422" y="6803"/>
                  <a:pt x="1964" y="6803"/>
                </a:cubicBezTo>
                <a:lnTo>
                  <a:pt x="2555" y="6803"/>
                </a:lnTo>
                <a:lnTo>
                  <a:pt x="2817" y="7775"/>
                </a:lnTo>
                <a:lnTo>
                  <a:pt x="1964" y="7775"/>
                </a:lnTo>
                <a:cubicBezTo>
                  <a:pt x="1604" y="7775"/>
                  <a:pt x="1271" y="7878"/>
                  <a:pt x="982" y="8045"/>
                </a:cubicBezTo>
                <a:cubicBezTo>
                  <a:pt x="982" y="8045"/>
                  <a:pt x="982" y="7775"/>
                  <a:pt x="982" y="7775"/>
                </a:cubicBezTo>
                <a:close/>
                <a:moveTo>
                  <a:pt x="3721" y="3600"/>
                </a:moveTo>
                <a:lnTo>
                  <a:pt x="13629" y="1005"/>
                </a:lnTo>
                <a:cubicBezTo>
                  <a:pt x="14152" y="866"/>
                  <a:pt x="14690" y="1174"/>
                  <a:pt x="14831" y="1693"/>
                </a:cubicBezTo>
                <a:lnTo>
                  <a:pt x="15085" y="2631"/>
                </a:lnTo>
                <a:lnTo>
                  <a:pt x="3281" y="5731"/>
                </a:lnTo>
                <a:lnTo>
                  <a:pt x="3026" y="4791"/>
                </a:lnTo>
                <a:cubicBezTo>
                  <a:pt x="2886" y="4272"/>
                  <a:pt x="3197" y="3739"/>
                  <a:pt x="3721" y="3600"/>
                </a:cubicBezTo>
                <a:moveTo>
                  <a:pt x="15847" y="5448"/>
                </a:moveTo>
                <a:lnTo>
                  <a:pt x="16476" y="7775"/>
                </a:lnTo>
                <a:lnTo>
                  <a:pt x="6989" y="7775"/>
                </a:lnTo>
                <a:cubicBezTo>
                  <a:pt x="6989" y="7775"/>
                  <a:pt x="15847" y="5448"/>
                  <a:pt x="15847" y="5448"/>
                </a:cubicBezTo>
                <a:close/>
                <a:moveTo>
                  <a:pt x="17673" y="6803"/>
                </a:moveTo>
                <a:cubicBezTo>
                  <a:pt x="18215" y="6803"/>
                  <a:pt x="18655" y="7238"/>
                  <a:pt x="18655" y="7775"/>
                </a:cubicBezTo>
                <a:lnTo>
                  <a:pt x="18655" y="8045"/>
                </a:lnTo>
                <a:cubicBezTo>
                  <a:pt x="18365" y="7878"/>
                  <a:pt x="18032" y="7775"/>
                  <a:pt x="17673" y="7775"/>
                </a:cubicBezTo>
                <a:lnTo>
                  <a:pt x="17493" y="7775"/>
                </a:lnTo>
                <a:lnTo>
                  <a:pt x="17230" y="6803"/>
                </a:lnTo>
                <a:cubicBezTo>
                  <a:pt x="17230" y="6803"/>
                  <a:pt x="17673" y="6803"/>
                  <a:pt x="17673" y="6803"/>
                </a:cubicBezTo>
                <a:close/>
                <a:moveTo>
                  <a:pt x="19636" y="11664"/>
                </a:moveTo>
                <a:lnTo>
                  <a:pt x="19636" y="7775"/>
                </a:lnTo>
                <a:cubicBezTo>
                  <a:pt x="19636" y="6701"/>
                  <a:pt x="18757" y="5830"/>
                  <a:pt x="17673" y="5830"/>
                </a:cubicBezTo>
                <a:lnTo>
                  <a:pt x="16967" y="5830"/>
                </a:lnTo>
                <a:lnTo>
                  <a:pt x="15779" y="1441"/>
                </a:lnTo>
                <a:cubicBezTo>
                  <a:pt x="15498" y="404"/>
                  <a:pt x="14422" y="-212"/>
                  <a:pt x="13374" y="66"/>
                </a:cubicBezTo>
                <a:lnTo>
                  <a:pt x="3467" y="2660"/>
                </a:lnTo>
                <a:cubicBezTo>
                  <a:pt x="2419" y="2939"/>
                  <a:pt x="1798" y="4005"/>
                  <a:pt x="2078" y="5042"/>
                </a:cubicBezTo>
                <a:lnTo>
                  <a:pt x="2291" y="5830"/>
                </a:lnTo>
                <a:lnTo>
                  <a:pt x="1964" y="5830"/>
                </a:lnTo>
                <a:cubicBezTo>
                  <a:pt x="879" y="5830"/>
                  <a:pt x="0" y="6701"/>
                  <a:pt x="0" y="7775"/>
                </a:cubicBezTo>
                <a:lnTo>
                  <a:pt x="0" y="19443"/>
                </a:lnTo>
                <a:cubicBezTo>
                  <a:pt x="0" y="20517"/>
                  <a:pt x="879" y="21388"/>
                  <a:pt x="1964" y="21388"/>
                </a:cubicBezTo>
                <a:lnTo>
                  <a:pt x="17673" y="21388"/>
                </a:lnTo>
                <a:cubicBezTo>
                  <a:pt x="18757" y="21388"/>
                  <a:pt x="19636" y="20517"/>
                  <a:pt x="19636" y="19443"/>
                </a:cubicBezTo>
                <a:lnTo>
                  <a:pt x="19636" y="17499"/>
                </a:lnTo>
                <a:cubicBezTo>
                  <a:pt x="20721" y="17499"/>
                  <a:pt x="21600" y="16628"/>
                  <a:pt x="21600" y="15554"/>
                </a:cubicBezTo>
                <a:lnTo>
                  <a:pt x="21600" y="13609"/>
                </a:lnTo>
                <a:cubicBezTo>
                  <a:pt x="21600" y="12535"/>
                  <a:pt x="20721" y="11664"/>
                  <a:pt x="19636" y="11664"/>
                </a:cubicBezTo>
                <a:moveTo>
                  <a:pt x="13255" y="9720"/>
                </a:moveTo>
                <a:lnTo>
                  <a:pt x="12273" y="9720"/>
                </a:lnTo>
                <a:cubicBezTo>
                  <a:pt x="12002" y="9720"/>
                  <a:pt x="11782" y="9937"/>
                  <a:pt x="11782" y="10206"/>
                </a:cubicBezTo>
                <a:cubicBezTo>
                  <a:pt x="11782" y="10475"/>
                  <a:pt x="12002" y="10692"/>
                  <a:pt x="12273" y="10692"/>
                </a:cubicBezTo>
                <a:lnTo>
                  <a:pt x="13255" y="10692"/>
                </a:lnTo>
                <a:cubicBezTo>
                  <a:pt x="13525" y="10692"/>
                  <a:pt x="13745" y="10475"/>
                  <a:pt x="13745" y="10206"/>
                </a:cubicBezTo>
                <a:cubicBezTo>
                  <a:pt x="13745" y="9937"/>
                  <a:pt x="13525" y="9720"/>
                  <a:pt x="13255" y="9720"/>
                </a:cubicBezTo>
                <a:moveTo>
                  <a:pt x="7364" y="9720"/>
                </a:moveTo>
                <a:lnTo>
                  <a:pt x="6382" y="9720"/>
                </a:lnTo>
                <a:cubicBezTo>
                  <a:pt x="6111" y="9720"/>
                  <a:pt x="5891" y="9937"/>
                  <a:pt x="5891" y="10206"/>
                </a:cubicBezTo>
                <a:cubicBezTo>
                  <a:pt x="5891" y="10475"/>
                  <a:pt x="6111" y="10692"/>
                  <a:pt x="6382" y="10692"/>
                </a:cubicBezTo>
                <a:lnTo>
                  <a:pt x="7364" y="10692"/>
                </a:lnTo>
                <a:cubicBezTo>
                  <a:pt x="7634" y="10692"/>
                  <a:pt x="7855" y="10475"/>
                  <a:pt x="7855" y="10206"/>
                </a:cubicBezTo>
                <a:cubicBezTo>
                  <a:pt x="7855" y="9937"/>
                  <a:pt x="7634" y="9720"/>
                  <a:pt x="7364" y="9720"/>
                </a:cubicBezTo>
                <a:moveTo>
                  <a:pt x="17182" y="14095"/>
                </a:moveTo>
                <a:cubicBezTo>
                  <a:pt x="16911" y="14095"/>
                  <a:pt x="16691" y="14313"/>
                  <a:pt x="16691" y="14581"/>
                </a:cubicBezTo>
                <a:cubicBezTo>
                  <a:pt x="16691" y="14850"/>
                  <a:pt x="16911" y="15068"/>
                  <a:pt x="17182" y="15068"/>
                </a:cubicBezTo>
                <a:cubicBezTo>
                  <a:pt x="17453" y="15068"/>
                  <a:pt x="17673" y="14850"/>
                  <a:pt x="17673" y="14581"/>
                </a:cubicBezTo>
                <a:cubicBezTo>
                  <a:pt x="17673" y="14313"/>
                  <a:pt x="17453" y="14095"/>
                  <a:pt x="17182" y="14095"/>
                </a:cubicBezTo>
                <a:moveTo>
                  <a:pt x="16200" y="18471"/>
                </a:moveTo>
                <a:lnTo>
                  <a:pt x="15218" y="18471"/>
                </a:lnTo>
                <a:cubicBezTo>
                  <a:pt x="14947" y="18471"/>
                  <a:pt x="14727" y="18689"/>
                  <a:pt x="14727" y="18957"/>
                </a:cubicBezTo>
                <a:cubicBezTo>
                  <a:pt x="14727" y="19226"/>
                  <a:pt x="14947" y="19443"/>
                  <a:pt x="15218" y="19443"/>
                </a:cubicBezTo>
                <a:lnTo>
                  <a:pt x="16200" y="19443"/>
                </a:lnTo>
                <a:cubicBezTo>
                  <a:pt x="16471" y="19443"/>
                  <a:pt x="16691" y="19226"/>
                  <a:pt x="16691" y="18957"/>
                </a:cubicBezTo>
                <a:cubicBezTo>
                  <a:pt x="16691" y="18689"/>
                  <a:pt x="16471" y="18471"/>
                  <a:pt x="16200" y="18471"/>
                </a:cubicBezTo>
                <a:moveTo>
                  <a:pt x="15218" y="10692"/>
                </a:moveTo>
                <a:lnTo>
                  <a:pt x="16200" y="10692"/>
                </a:lnTo>
                <a:cubicBezTo>
                  <a:pt x="16471" y="10692"/>
                  <a:pt x="16691" y="10475"/>
                  <a:pt x="16691" y="10206"/>
                </a:cubicBezTo>
                <a:cubicBezTo>
                  <a:pt x="16691" y="9937"/>
                  <a:pt x="16471" y="9720"/>
                  <a:pt x="16200" y="9720"/>
                </a:cubicBezTo>
                <a:lnTo>
                  <a:pt x="15218" y="9720"/>
                </a:lnTo>
                <a:cubicBezTo>
                  <a:pt x="14947" y="9720"/>
                  <a:pt x="14727" y="9937"/>
                  <a:pt x="14727" y="10206"/>
                </a:cubicBezTo>
                <a:cubicBezTo>
                  <a:pt x="14727" y="10475"/>
                  <a:pt x="14947" y="10692"/>
                  <a:pt x="15218" y="10692"/>
                </a:cubicBezTo>
                <a:moveTo>
                  <a:pt x="4418" y="18471"/>
                </a:moveTo>
                <a:lnTo>
                  <a:pt x="3436" y="18471"/>
                </a:lnTo>
                <a:cubicBezTo>
                  <a:pt x="3166" y="18471"/>
                  <a:pt x="2945" y="18689"/>
                  <a:pt x="2945" y="18957"/>
                </a:cubicBezTo>
                <a:cubicBezTo>
                  <a:pt x="2945" y="19226"/>
                  <a:pt x="3166" y="19443"/>
                  <a:pt x="3436" y="19443"/>
                </a:cubicBezTo>
                <a:lnTo>
                  <a:pt x="4418" y="19443"/>
                </a:lnTo>
                <a:cubicBezTo>
                  <a:pt x="4689" y="19443"/>
                  <a:pt x="4909" y="19226"/>
                  <a:pt x="4909" y="18957"/>
                </a:cubicBezTo>
                <a:cubicBezTo>
                  <a:pt x="4909" y="18689"/>
                  <a:pt x="4689" y="18471"/>
                  <a:pt x="4418" y="18471"/>
                </a:cubicBezTo>
                <a:moveTo>
                  <a:pt x="7364" y="18471"/>
                </a:moveTo>
                <a:lnTo>
                  <a:pt x="6382" y="18471"/>
                </a:lnTo>
                <a:cubicBezTo>
                  <a:pt x="6111" y="18471"/>
                  <a:pt x="5891" y="18689"/>
                  <a:pt x="5891" y="18957"/>
                </a:cubicBezTo>
                <a:cubicBezTo>
                  <a:pt x="5891" y="19226"/>
                  <a:pt x="6111" y="19443"/>
                  <a:pt x="6382" y="19443"/>
                </a:cubicBezTo>
                <a:lnTo>
                  <a:pt x="7364" y="19443"/>
                </a:lnTo>
                <a:cubicBezTo>
                  <a:pt x="7634" y="19443"/>
                  <a:pt x="7855" y="19226"/>
                  <a:pt x="7855" y="18957"/>
                </a:cubicBezTo>
                <a:cubicBezTo>
                  <a:pt x="7855" y="18689"/>
                  <a:pt x="7634" y="18471"/>
                  <a:pt x="7364" y="18471"/>
                </a:cubicBezTo>
                <a:moveTo>
                  <a:pt x="4418" y="9720"/>
                </a:moveTo>
                <a:lnTo>
                  <a:pt x="3436" y="9720"/>
                </a:lnTo>
                <a:cubicBezTo>
                  <a:pt x="3166" y="9720"/>
                  <a:pt x="2945" y="9937"/>
                  <a:pt x="2945" y="10206"/>
                </a:cubicBezTo>
                <a:cubicBezTo>
                  <a:pt x="2945" y="10475"/>
                  <a:pt x="3166" y="10692"/>
                  <a:pt x="3436" y="10692"/>
                </a:cubicBezTo>
                <a:lnTo>
                  <a:pt x="4418" y="10692"/>
                </a:lnTo>
                <a:cubicBezTo>
                  <a:pt x="4689" y="10692"/>
                  <a:pt x="4909" y="10475"/>
                  <a:pt x="4909" y="10206"/>
                </a:cubicBezTo>
                <a:cubicBezTo>
                  <a:pt x="4909" y="9937"/>
                  <a:pt x="4689" y="9720"/>
                  <a:pt x="4418" y="97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8" name="Shape 2825"/>
          <p:cNvSpPr/>
          <p:nvPr/>
        </p:nvSpPr>
        <p:spPr>
          <a:xfrm>
            <a:off x="8885875" y="2375162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255" y="17550"/>
                </a:moveTo>
                <a:lnTo>
                  <a:pt x="12273" y="17550"/>
                </a:lnTo>
                <a:cubicBezTo>
                  <a:pt x="12001" y="17550"/>
                  <a:pt x="11782" y="17853"/>
                  <a:pt x="11782" y="18225"/>
                </a:cubicBezTo>
                <a:cubicBezTo>
                  <a:pt x="11782" y="18598"/>
                  <a:pt x="12001" y="18900"/>
                  <a:pt x="12273" y="18900"/>
                </a:cubicBezTo>
                <a:lnTo>
                  <a:pt x="13255" y="18900"/>
                </a:lnTo>
                <a:cubicBezTo>
                  <a:pt x="13526" y="18900"/>
                  <a:pt x="13745" y="18598"/>
                  <a:pt x="13745" y="18225"/>
                </a:cubicBezTo>
                <a:cubicBezTo>
                  <a:pt x="13745" y="17853"/>
                  <a:pt x="13526" y="17550"/>
                  <a:pt x="13255" y="17550"/>
                </a:cubicBezTo>
                <a:moveTo>
                  <a:pt x="10309" y="5400"/>
                </a:moveTo>
                <a:lnTo>
                  <a:pt x="9327" y="5400"/>
                </a:lnTo>
                <a:cubicBezTo>
                  <a:pt x="9056" y="5400"/>
                  <a:pt x="8836" y="5702"/>
                  <a:pt x="8836" y="6075"/>
                </a:cubicBezTo>
                <a:cubicBezTo>
                  <a:pt x="8836" y="6448"/>
                  <a:pt x="9056" y="6750"/>
                  <a:pt x="9327" y="6750"/>
                </a:cubicBezTo>
                <a:lnTo>
                  <a:pt x="10309" y="6750"/>
                </a:lnTo>
                <a:cubicBezTo>
                  <a:pt x="10580" y="6750"/>
                  <a:pt x="10800" y="6448"/>
                  <a:pt x="10800" y="6075"/>
                </a:cubicBezTo>
                <a:cubicBezTo>
                  <a:pt x="10800" y="5702"/>
                  <a:pt x="10580" y="5400"/>
                  <a:pt x="10309" y="5400"/>
                </a:cubicBezTo>
                <a:moveTo>
                  <a:pt x="16200" y="17550"/>
                </a:moveTo>
                <a:lnTo>
                  <a:pt x="15218" y="17550"/>
                </a:lnTo>
                <a:cubicBezTo>
                  <a:pt x="14947" y="17550"/>
                  <a:pt x="14727" y="17853"/>
                  <a:pt x="14727" y="18225"/>
                </a:cubicBezTo>
                <a:cubicBezTo>
                  <a:pt x="14727" y="18598"/>
                  <a:pt x="14947" y="18900"/>
                  <a:pt x="15218" y="18900"/>
                </a:cubicBezTo>
                <a:lnTo>
                  <a:pt x="16200" y="18900"/>
                </a:lnTo>
                <a:cubicBezTo>
                  <a:pt x="16471" y="18900"/>
                  <a:pt x="16691" y="18598"/>
                  <a:pt x="16691" y="18225"/>
                </a:cubicBezTo>
                <a:cubicBezTo>
                  <a:pt x="16691" y="17853"/>
                  <a:pt x="16471" y="17550"/>
                  <a:pt x="16200" y="17550"/>
                </a:cubicBezTo>
                <a:moveTo>
                  <a:pt x="13255" y="5400"/>
                </a:moveTo>
                <a:lnTo>
                  <a:pt x="12273" y="5400"/>
                </a:lnTo>
                <a:cubicBezTo>
                  <a:pt x="12001" y="5400"/>
                  <a:pt x="11782" y="5702"/>
                  <a:pt x="11782" y="6075"/>
                </a:cubicBezTo>
                <a:cubicBezTo>
                  <a:pt x="11782" y="6448"/>
                  <a:pt x="12001" y="6750"/>
                  <a:pt x="12273" y="6750"/>
                </a:cubicBezTo>
                <a:lnTo>
                  <a:pt x="13255" y="6750"/>
                </a:lnTo>
                <a:cubicBezTo>
                  <a:pt x="13526" y="6750"/>
                  <a:pt x="13745" y="6448"/>
                  <a:pt x="13745" y="6075"/>
                </a:cubicBezTo>
                <a:cubicBezTo>
                  <a:pt x="13745" y="5702"/>
                  <a:pt x="13526" y="5400"/>
                  <a:pt x="13255" y="5400"/>
                </a:cubicBezTo>
                <a:moveTo>
                  <a:pt x="10309" y="17550"/>
                </a:moveTo>
                <a:lnTo>
                  <a:pt x="9327" y="17550"/>
                </a:lnTo>
                <a:cubicBezTo>
                  <a:pt x="9056" y="17550"/>
                  <a:pt x="8836" y="17853"/>
                  <a:pt x="8836" y="18225"/>
                </a:cubicBezTo>
                <a:cubicBezTo>
                  <a:pt x="8836" y="18598"/>
                  <a:pt x="9056" y="18900"/>
                  <a:pt x="9327" y="18900"/>
                </a:cubicBezTo>
                <a:lnTo>
                  <a:pt x="10309" y="18900"/>
                </a:lnTo>
                <a:cubicBezTo>
                  <a:pt x="10580" y="18900"/>
                  <a:pt x="10800" y="18598"/>
                  <a:pt x="10800" y="18225"/>
                </a:cubicBezTo>
                <a:cubicBezTo>
                  <a:pt x="10800" y="17853"/>
                  <a:pt x="10580" y="17550"/>
                  <a:pt x="10309" y="17550"/>
                </a:cubicBezTo>
                <a:moveTo>
                  <a:pt x="4418" y="17550"/>
                </a:moveTo>
                <a:lnTo>
                  <a:pt x="3436" y="17550"/>
                </a:lnTo>
                <a:cubicBezTo>
                  <a:pt x="3165" y="17550"/>
                  <a:pt x="2945" y="17853"/>
                  <a:pt x="2945" y="18225"/>
                </a:cubicBezTo>
                <a:cubicBezTo>
                  <a:pt x="2945" y="18598"/>
                  <a:pt x="3165" y="18900"/>
                  <a:pt x="3436" y="18900"/>
                </a:cubicBezTo>
                <a:lnTo>
                  <a:pt x="4418" y="18900"/>
                </a:lnTo>
                <a:cubicBezTo>
                  <a:pt x="4690" y="18900"/>
                  <a:pt x="4909" y="18598"/>
                  <a:pt x="4909" y="18225"/>
                </a:cubicBezTo>
                <a:cubicBezTo>
                  <a:pt x="4909" y="17853"/>
                  <a:pt x="4690" y="17550"/>
                  <a:pt x="4418" y="17550"/>
                </a:cubicBezTo>
                <a:moveTo>
                  <a:pt x="15218" y="6750"/>
                </a:moveTo>
                <a:lnTo>
                  <a:pt x="16200" y="6750"/>
                </a:lnTo>
                <a:cubicBezTo>
                  <a:pt x="16471" y="6750"/>
                  <a:pt x="16691" y="6448"/>
                  <a:pt x="16691" y="6075"/>
                </a:cubicBezTo>
                <a:cubicBezTo>
                  <a:pt x="16691" y="5702"/>
                  <a:pt x="16471" y="5400"/>
                  <a:pt x="16200" y="5400"/>
                </a:cubicBezTo>
                <a:lnTo>
                  <a:pt x="15218" y="5400"/>
                </a:lnTo>
                <a:cubicBezTo>
                  <a:pt x="14947" y="5400"/>
                  <a:pt x="14727" y="5702"/>
                  <a:pt x="14727" y="6075"/>
                </a:cubicBezTo>
                <a:cubicBezTo>
                  <a:pt x="14727" y="6448"/>
                  <a:pt x="14947" y="6750"/>
                  <a:pt x="15218" y="6750"/>
                </a:cubicBezTo>
                <a:moveTo>
                  <a:pt x="20618" y="13500"/>
                </a:moveTo>
                <a:cubicBezTo>
                  <a:pt x="20618" y="14245"/>
                  <a:pt x="20178" y="14850"/>
                  <a:pt x="19636" y="14850"/>
                </a:cubicBezTo>
                <a:lnTo>
                  <a:pt x="16691" y="14850"/>
                </a:lnTo>
                <a:cubicBezTo>
                  <a:pt x="16149" y="14850"/>
                  <a:pt x="15709" y="14245"/>
                  <a:pt x="15709" y="13500"/>
                </a:cubicBezTo>
                <a:lnTo>
                  <a:pt x="15709" y="10800"/>
                </a:lnTo>
                <a:cubicBezTo>
                  <a:pt x="15709" y="10055"/>
                  <a:pt x="16149" y="9450"/>
                  <a:pt x="16691" y="9450"/>
                </a:cubicBezTo>
                <a:lnTo>
                  <a:pt x="19636" y="9450"/>
                </a:lnTo>
                <a:cubicBezTo>
                  <a:pt x="20178" y="9450"/>
                  <a:pt x="20618" y="10055"/>
                  <a:pt x="20618" y="10800"/>
                </a:cubicBezTo>
                <a:cubicBezTo>
                  <a:pt x="20618" y="10800"/>
                  <a:pt x="20618" y="13500"/>
                  <a:pt x="20618" y="13500"/>
                </a:cubicBezTo>
                <a:close/>
                <a:moveTo>
                  <a:pt x="18655" y="18900"/>
                </a:moveTo>
                <a:cubicBezTo>
                  <a:pt x="18655" y="19645"/>
                  <a:pt x="18214" y="20250"/>
                  <a:pt x="17673" y="20250"/>
                </a:cubicBezTo>
                <a:lnTo>
                  <a:pt x="1964" y="20250"/>
                </a:lnTo>
                <a:cubicBezTo>
                  <a:pt x="1422" y="20250"/>
                  <a:pt x="982" y="19645"/>
                  <a:pt x="982" y="18900"/>
                </a:cubicBezTo>
                <a:lnTo>
                  <a:pt x="982" y="5400"/>
                </a:lnTo>
                <a:cubicBezTo>
                  <a:pt x="982" y="4655"/>
                  <a:pt x="1422" y="4050"/>
                  <a:pt x="1964" y="4050"/>
                </a:cubicBezTo>
                <a:lnTo>
                  <a:pt x="17673" y="4050"/>
                </a:lnTo>
                <a:cubicBezTo>
                  <a:pt x="18214" y="4050"/>
                  <a:pt x="18655" y="4655"/>
                  <a:pt x="18655" y="5400"/>
                </a:cubicBezTo>
                <a:lnTo>
                  <a:pt x="18655" y="8100"/>
                </a:lnTo>
                <a:lnTo>
                  <a:pt x="16691" y="8100"/>
                </a:lnTo>
                <a:cubicBezTo>
                  <a:pt x="15606" y="8100"/>
                  <a:pt x="14727" y="9309"/>
                  <a:pt x="14727" y="10800"/>
                </a:cubicBezTo>
                <a:lnTo>
                  <a:pt x="14727" y="13500"/>
                </a:lnTo>
                <a:cubicBezTo>
                  <a:pt x="14727" y="14991"/>
                  <a:pt x="15606" y="16200"/>
                  <a:pt x="16691" y="16200"/>
                </a:cubicBezTo>
                <a:lnTo>
                  <a:pt x="18655" y="16200"/>
                </a:lnTo>
                <a:cubicBezTo>
                  <a:pt x="18655" y="16200"/>
                  <a:pt x="18655" y="18900"/>
                  <a:pt x="18655" y="18900"/>
                </a:cubicBezTo>
                <a:close/>
                <a:moveTo>
                  <a:pt x="982" y="2700"/>
                </a:moveTo>
                <a:cubicBezTo>
                  <a:pt x="982" y="1955"/>
                  <a:pt x="1422" y="1350"/>
                  <a:pt x="1964" y="1350"/>
                </a:cubicBezTo>
                <a:lnTo>
                  <a:pt x="17673" y="1350"/>
                </a:lnTo>
                <a:cubicBezTo>
                  <a:pt x="18214" y="1350"/>
                  <a:pt x="18655" y="1955"/>
                  <a:pt x="18655" y="2700"/>
                </a:cubicBezTo>
                <a:lnTo>
                  <a:pt x="18655" y="3075"/>
                </a:lnTo>
                <a:cubicBezTo>
                  <a:pt x="18365" y="2842"/>
                  <a:pt x="18032" y="2700"/>
                  <a:pt x="17673" y="2700"/>
                </a:cubicBezTo>
                <a:lnTo>
                  <a:pt x="1964" y="2700"/>
                </a:lnTo>
                <a:cubicBezTo>
                  <a:pt x="1604" y="2700"/>
                  <a:pt x="1271" y="2842"/>
                  <a:pt x="982" y="3075"/>
                </a:cubicBezTo>
                <a:cubicBezTo>
                  <a:pt x="982" y="3075"/>
                  <a:pt x="982" y="2700"/>
                  <a:pt x="982" y="2700"/>
                </a:cubicBezTo>
                <a:close/>
                <a:moveTo>
                  <a:pt x="19636" y="8100"/>
                </a:moveTo>
                <a:lnTo>
                  <a:pt x="19636" y="2700"/>
                </a:lnTo>
                <a:cubicBezTo>
                  <a:pt x="19636" y="1209"/>
                  <a:pt x="18757" y="0"/>
                  <a:pt x="17673" y="0"/>
                </a:cubicBezTo>
                <a:lnTo>
                  <a:pt x="1964" y="0"/>
                </a:lnTo>
                <a:cubicBezTo>
                  <a:pt x="879" y="0"/>
                  <a:pt x="0" y="1209"/>
                  <a:pt x="0" y="2700"/>
                </a:cubicBezTo>
                <a:lnTo>
                  <a:pt x="0" y="18900"/>
                </a:lnTo>
                <a:cubicBezTo>
                  <a:pt x="0" y="20391"/>
                  <a:pt x="879" y="21600"/>
                  <a:pt x="1964" y="21600"/>
                </a:cubicBezTo>
                <a:lnTo>
                  <a:pt x="17673" y="21600"/>
                </a:lnTo>
                <a:cubicBezTo>
                  <a:pt x="18757" y="21600"/>
                  <a:pt x="19636" y="20391"/>
                  <a:pt x="19636" y="18900"/>
                </a:cubicBezTo>
                <a:lnTo>
                  <a:pt x="19636" y="16200"/>
                </a:lnTo>
                <a:cubicBezTo>
                  <a:pt x="20721" y="16200"/>
                  <a:pt x="21600" y="14991"/>
                  <a:pt x="21600" y="13500"/>
                </a:cubicBezTo>
                <a:lnTo>
                  <a:pt x="21600" y="10800"/>
                </a:lnTo>
                <a:cubicBezTo>
                  <a:pt x="21600" y="9309"/>
                  <a:pt x="20721" y="8100"/>
                  <a:pt x="19636" y="8100"/>
                </a:cubicBezTo>
                <a:moveTo>
                  <a:pt x="17182" y="11475"/>
                </a:moveTo>
                <a:cubicBezTo>
                  <a:pt x="16910" y="11475"/>
                  <a:pt x="16691" y="11777"/>
                  <a:pt x="16691" y="12150"/>
                </a:cubicBezTo>
                <a:cubicBezTo>
                  <a:pt x="16691" y="12523"/>
                  <a:pt x="16910" y="12825"/>
                  <a:pt x="17182" y="12825"/>
                </a:cubicBezTo>
                <a:cubicBezTo>
                  <a:pt x="17453" y="12825"/>
                  <a:pt x="17673" y="12523"/>
                  <a:pt x="17673" y="12150"/>
                </a:cubicBezTo>
                <a:cubicBezTo>
                  <a:pt x="17673" y="11777"/>
                  <a:pt x="17453" y="11475"/>
                  <a:pt x="17182" y="11475"/>
                </a:cubicBezTo>
                <a:moveTo>
                  <a:pt x="7364" y="17550"/>
                </a:moveTo>
                <a:lnTo>
                  <a:pt x="6382" y="17550"/>
                </a:lnTo>
                <a:cubicBezTo>
                  <a:pt x="6110" y="17550"/>
                  <a:pt x="5891" y="17853"/>
                  <a:pt x="5891" y="18225"/>
                </a:cubicBezTo>
                <a:cubicBezTo>
                  <a:pt x="5891" y="18598"/>
                  <a:pt x="6110" y="18900"/>
                  <a:pt x="6382" y="18900"/>
                </a:cubicBezTo>
                <a:lnTo>
                  <a:pt x="7364" y="18900"/>
                </a:lnTo>
                <a:cubicBezTo>
                  <a:pt x="7635" y="18900"/>
                  <a:pt x="7855" y="18598"/>
                  <a:pt x="7855" y="18225"/>
                </a:cubicBezTo>
                <a:cubicBezTo>
                  <a:pt x="7855" y="17853"/>
                  <a:pt x="7635" y="17550"/>
                  <a:pt x="7364" y="17550"/>
                </a:cubicBezTo>
                <a:moveTo>
                  <a:pt x="7364" y="5400"/>
                </a:moveTo>
                <a:lnTo>
                  <a:pt x="6382" y="5400"/>
                </a:lnTo>
                <a:cubicBezTo>
                  <a:pt x="6110" y="5400"/>
                  <a:pt x="5891" y="5702"/>
                  <a:pt x="5891" y="6075"/>
                </a:cubicBezTo>
                <a:cubicBezTo>
                  <a:pt x="5891" y="6448"/>
                  <a:pt x="6110" y="6750"/>
                  <a:pt x="6382" y="6750"/>
                </a:cubicBezTo>
                <a:lnTo>
                  <a:pt x="7364" y="6750"/>
                </a:lnTo>
                <a:cubicBezTo>
                  <a:pt x="7635" y="6750"/>
                  <a:pt x="7855" y="6448"/>
                  <a:pt x="7855" y="6075"/>
                </a:cubicBezTo>
                <a:cubicBezTo>
                  <a:pt x="7855" y="5702"/>
                  <a:pt x="7635" y="5400"/>
                  <a:pt x="7364" y="5400"/>
                </a:cubicBezTo>
                <a:moveTo>
                  <a:pt x="4418" y="5400"/>
                </a:moveTo>
                <a:lnTo>
                  <a:pt x="3436" y="5400"/>
                </a:lnTo>
                <a:cubicBezTo>
                  <a:pt x="3165" y="5400"/>
                  <a:pt x="2945" y="5702"/>
                  <a:pt x="2945" y="6075"/>
                </a:cubicBezTo>
                <a:cubicBezTo>
                  <a:pt x="2945" y="6448"/>
                  <a:pt x="3165" y="6750"/>
                  <a:pt x="3436" y="6750"/>
                </a:cubicBezTo>
                <a:lnTo>
                  <a:pt x="4418" y="6750"/>
                </a:lnTo>
                <a:cubicBezTo>
                  <a:pt x="4690" y="6750"/>
                  <a:pt x="4909" y="6448"/>
                  <a:pt x="4909" y="6075"/>
                </a:cubicBezTo>
                <a:cubicBezTo>
                  <a:pt x="4909" y="5702"/>
                  <a:pt x="4690" y="5400"/>
                  <a:pt x="4418" y="54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39" name="Shape 2826"/>
          <p:cNvSpPr/>
          <p:nvPr/>
        </p:nvSpPr>
        <p:spPr>
          <a:xfrm>
            <a:off x="9419136" y="2362465"/>
            <a:ext cx="279328" cy="2287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309" y="7214"/>
                </a:moveTo>
                <a:lnTo>
                  <a:pt x="9327" y="7214"/>
                </a:lnTo>
                <a:cubicBezTo>
                  <a:pt x="9056" y="7214"/>
                  <a:pt x="8836" y="7482"/>
                  <a:pt x="8836" y="7813"/>
                </a:cubicBezTo>
                <a:cubicBezTo>
                  <a:pt x="8836" y="8145"/>
                  <a:pt x="9056" y="8413"/>
                  <a:pt x="9327" y="8413"/>
                </a:cubicBezTo>
                <a:lnTo>
                  <a:pt x="10309" y="8413"/>
                </a:lnTo>
                <a:cubicBezTo>
                  <a:pt x="10580" y="8413"/>
                  <a:pt x="10800" y="8145"/>
                  <a:pt x="10800" y="7813"/>
                </a:cubicBezTo>
                <a:cubicBezTo>
                  <a:pt x="10800" y="7482"/>
                  <a:pt x="10580" y="7214"/>
                  <a:pt x="10309" y="7214"/>
                </a:cubicBezTo>
                <a:moveTo>
                  <a:pt x="7364" y="7214"/>
                </a:moveTo>
                <a:lnTo>
                  <a:pt x="6382" y="7214"/>
                </a:lnTo>
                <a:cubicBezTo>
                  <a:pt x="6110" y="7214"/>
                  <a:pt x="5891" y="7482"/>
                  <a:pt x="5891" y="7813"/>
                </a:cubicBezTo>
                <a:cubicBezTo>
                  <a:pt x="5891" y="8145"/>
                  <a:pt x="6110" y="8413"/>
                  <a:pt x="6382" y="8413"/>
                </a:cubicBezTo>
                <a:lnTo>
                  <a:pt x="7364" y="8413"/>
                </a:lnTo>
                <a:cubicBezTo>
                  <a:pt x="7635" y="8413"/>
                  <a:pt x="7855" y="8145"/>
                  <a:pt x="7855" y="7813"/>
                </a:cubicBezTo>
                <a:cubicBezTo>
                  <a:pt x="7855" y="7482"/>
                  <a:pt x="7635" y="7214"/>
                  <a:pt x="7364" y="7214"/>
                </a:cubicBezTo>
                <a:moveTo>
                  <a:pt x="10309" y="18004"/>
                </a:moveTo>
                <a:lnTo>
                  <a:pt x="9327" y="18004"/>
                </a:lnTo>
                <a:cubicBezTo>
                  <a:pt x="9056" y="18004"/>
                  <a:pt x="8836" y="18272"/>
                  <a:pt x="8836" y="18603"/>
                </a:cubicBezTo>
                <a:cubicBezTo>
                  <a:pt x="8836" y="18935"/>
                  <a:pt x="9056" y="19202"/>
                  <a:pt x="9327" y="19202"/>
                </a:cubicBezTo>
                <a:lnTo>
                  <a:pt x="10309" y="19202"/>
                </a:lnTo>
                <a:cubicBezTo>
                  <a:pt x="10580" y="19202"/>
                  <a:pt x="10800" y="18935"/>
                  <a:pt x="10800" y="18603"/>
                </a:cubicBezTo>
                <a:cubicBezTo>
                  <a:pt x="10800" y="18272"/>
                  <a:pt x="10580" y="18004"/>
                  <a:pt x="10309" y="18004"/>
                </a:cubicBezTo>
                <a:moveTo>
                  <a:pt x="13255" y="18004"/>
                </a:moveTo>
                <a:lnTo>
                  <a:pt x="12273" y="18004"/>
                </a:lnTo>
                <a:cubicBezTo>
                  <a:pt x="12001" y="18004"/>
                  <a:pt x="11782" y="18272"/>
                  <a:pt x="11782" y="18603"/>
                </a:cubicBezTo>
                <a:cubicBezTo>
                  <a:pt x="11782" y="18935"/>
                  <a:pt x="12001" y="19202"/>
                  <a:pt x="12273" y="19202"/>
                </a:cubicBezTo>
                <a:lnTo>
                  <a:pt x="13255" y="19202"/>
                </a:lnTo>
                <a:cubicBezTo>
                  <a:pt x="13526" y="19202"/>
                  <a:pt x="13745" y="18935"/>
                  <a:pt x="13745" y="18603"/>
                </a:cubicBezTo>
                <a:cubicBezTo>
                  <a:pt x="13745" y="18272"/>
                  <a:pt x="13526" y="18004"/>
                  <a:pt x="13255" y="18004"/>
                </a:cubicBezTo>
                <a:moveTo>
                  <a:pt x="20618" y="14407"/>
                </a:moveTo>
                <a:cubicBezTo>
                  <a:pt x="20618" y="15069"/>
                  <a:pt x="20178" y="15606"/>
                  <a:pt x="19636" y="15606"/>
                </a:cubicBezTo>
                <a:lnTo>
                  <a:pt x="16691" y="15606"/>
                </a:lnTo>
                <a:cubicBezTo>
                  <a:pt x="16148" y="15606"/>
                  <a:pt x="15709" y="15069"/>
                  <a:pt x="15709" y="14407"/>
                </a:cubicBezTo>
                <a:lnTo>
                  <a:pt x="15709" y="12009"/>
                </a:lnTo>
                <a:cubicBezTo>
                  <a:pt x="15709" y="11348"/>
                  <a:pt x="16148" y="10811"/>
                  <a:pt x="16691" y="10811"/>
                </a:cubicBezTo>
                <a:lnTo>
                  <a:pt x="19636" y="10811"/>
                </a:lnTo>
                <a:cubicBezTo>
                  <a:pt x="20178" y="10811"/>
                  <a:pt x="20618" y="11348"/>
                  <a:pt x="20618" y="12009"/>
                </a:cubicBezTo>
                <a:cubicBezTo>
                  <a:pt x="20618" y="12009"/>
                  <a:pt x="20618" y="14407"/>
                  <a:pt x="20618" y="14407"/>
                </a:cubicBezTo>
                <a:close/>
                <a:moveTo>
                  <a:pt x="18655" y="19202"/>
                </a:moveTo>
                <a:cubicBezTo>
                  <a:pt x="18655" y="19864"/>
                  <a:pt x="18214" y="20401"/>
                  <a:pt x="17673" y="20401"/>
                </a:cubicBezTo>
                <a:lnTo>
                  <a:pt x="1964" y="20401"/>
                </a:lnTo>
                <a:cubicBezTo>
                  <a:pt x="1421" y="20401"/>
                  <a:pt x="982" y="19864"/>
                  <a:pt x="982" y="19202"/>
                </a:cubicBezTo>
                <a:lnTo>
                  <a:pt x="982" y="7214"/>
                </a:lnTo>
                <a:cubicBezTo>
                  <a:pt x="982" y="6553"/>
                  <a:pt x="1421" y="6015"/>
                  <a:pt x="1964" y="6015"/>
                </a:cubicBezTo>
                <a:lnTo>
                  <a:pt x="17673" y="6015"/>
                </a:lnTo>
                <a:cubicBezTo>
                  <a:pt x="18214" y="6015"/>
                  <a:pt x="18655" y="6553"/>
                  <a:pt x="18655" y="7214"/>
                </a:cubicBezTo>
                <a:lnTo>
                  <a:pt x="18655" y="9612"/>
                </a:lnTo>
                <a:lnTo>
                  <a:pt x="16691" y="9612"/>
                </a:lnTo>
                <a:cubicBezTo>
                  <a:pt x="15606" y="9612"/>
                  <a:pt x="14727" y="10685"/>
                  <a:pt x="14727" y="12009"/>
                </a:cubicBezTo>
                <a:lnTo>
                  <a:pt x="14727" y="14407"/>
                </a:lnTo>
                <a:cubicBezTo>
                  <a:pt x="14727" y="15731"/>
                  <a:pt x="15606" y="16805"/>
                  <a:pt x="16691" y="16805"/>
                </a:cubicBezTo>
                <a:lnTo>
                  <a:pt x="18655" y="16805"/>
                </a:lnTo>
                <a:cubicBezTo>
                  <a:pt x="18655" y="16805"/>
                  <a:pt x="18655" y="19202"/>
                  <a:pt x="18655" y="19202"/>
                </a:cubicBezTo>
                <a:close/>
                <a:moveTo>
                  <a:pt x="982" y="4816"/>
                </a:moveTo>
                <a:cubicBezTo>
                  <a:pt x="982" y="4155"/>
                  <a:pt x="1420" y="3618"/>
                  <a:pt x="1963" y="3618"/>
                </a:cubicBezTo>
                <a:lnTo>
                  <a:pt x="1692" y="4850"/>
                </a:lnTo>
                <a:cubicBezTo>
                  <a:pt x="1436" y="4894"/>
                  <a:pt x="1197" y="4996"/>
                  <a:pt x="982" y="5149"/>
                </a:cubicBezTo>
                <a:cubicBezTo>
                  <a:pt x="982" y="5149"/>
                  <a:pt x="982" y="4816"/>
                  <a:pt x="982" y="4816"/>
                </a:cubicBezTo>
                <a:close/>
                <a:moveTo>
                  <a:pt x="3451" y="1468"/>
                </a:moveTo>
                <a:lnTo>
                  <a:pt x="13684" y="4816"/>
                </a:lnTo>
                <a:lnTo>
                  <a:pt x="2716" y="4816"/>
                </a:lnTo>
                <a:cubicBezTo>
                  <a:pt x="2716" y="4816"/>
                  <a:pt x="3451" y="1468"/>
                  <a:pt x="3451" y="1468"/>
                </a:cubicBezTo>
                <a:close/>
                <a:moveTo>
                  <a:pt x="16776" y="2582"/>
                </a:moveTo>
                <a:lnTo>
                  <a:pt x="16982" y="4654"/>
                </a:lnTo>
                <a:lnTo>
                  <a:pt x="12560" y="3208"/>
                </a:lnTo>
                <a:cubicBezTo>
                  <a:pt x="12560" y="3208"/>
                  <a:pt x="16776" y="2582"/>
                  <a:pt x="16776" y="2582"/>
                </a:cubicBezTo>
                <a:close/>
                <a:moveTo>
                  <a:pt x="18655" y="4816"/>
                </a:moveTo>
                <a:lnTo>
                  <a:pt x="18655" y="5149"/>
                </a:lnTo>
                <a:cubicBezTo>
                  <a:pt x="18453" y="5005"/>
                  <a:pt x="18231" y="4904"/>
                  <a:pt x="17992" y="4856"/>
                </a:cubicBezTo>
                <a:lnTo>
                  <a:pt x="17871" y="3642"/>
                </a:lnTo>
                <a:cubicBezTo>
                  <a:pt x="18318" y="3754"/>
                  <a:pt x="18655" y="4237"/>
                  <a:pt x="18655" y="4816"/>
                </a:cubicBezTo>
                <a:moveTo>
                  <a:pt x="19636" y="9612"/>
                </a:moveTo>
                <a:lnTo>
                  <a:pt x="19636" y="4816"/>
                </a:lnTo>
                <a:cubicBezTo>
                  <a:pt x="19636" y="3525"/>
                  <a:pt x="18798" y="2479"/>
                  <a:pt x="17750" y="2428"/>
                </a:cubicBezTo>
                <a:lnTo>
                  <a:pt x="17633" y="1247"/>
                </a:lnTo>
                <a:lnTo>
                  <a:pt x="10020" y="2377"/>
                </a:lnTo>
                <a:lnTo>
                  <a:pt x="2757" y="0"/>
                </a:lnTo>
                <a:lnTo>
                  <a:pt x="2226" y="2419"/>
                </a:lnTo>
                <a:lnTo>
                  <a:pt x="1964" y="2419"/>
                </a:lnTo>
                <a:cubicBezTo>
                  <a:pt x="879" y="2419"/>
                  <a:pt x="0" y="3492"/>
                  <a:pt x="0" y="4816"/>
                </a:cubicBezTo>
                <a:lnTo>
                  <a:pt x="0" y="19202"/>
                </a:lnTo>
                <a:cubicBezTo>
                  <a:pt x="0" y="20526"/>
                  <a:pt x="879" y="21600"/>
                  <a:pt x="1964" y="21600"/>
                </a:cubicBezTo>
                <a:lnTo>
                  <a:pt x="17673" y="21600"/>
                </a:lnTo>
                <a:cubicBezTo>
                  <a:pt x="18757" y="21600"/>
                  <a:pt x="19636" y="20526"/>
                  <a:pt x="19636" y="19202"/>
                </a:cubicBezTo>
                <a:lnTo>
                  <a:pt x="19636" y="16805"/>
                </a:lnTo>
                <a:cubicBezTo>
                  <a:pt x="20721" y="16805"/>
                  <a:pt x="21600" y="15731"/>
                  <a:pt x="21600" y="14407"/>
                </a:cubicBezTo>
                <a:lnTo>
                  <a:pt x="21600" y="12009"/>
                </a:lnTo>
                <a:cubicBezTo>
                  <a:pt x="21600" y="10685"/>
                  <a:pt x="20721" y="9612"/>
                  <a:pt x="19636" y="9612"/>
                </a:cubicBezTo>
                <a:moveTo>
                  <a:pt x="13255" y="7214"/>
                </a:moveTo>
                <a:lnTo>
                  <a:pt x="12273" y="7214"/>
                </a:lnTo>
                <a:cubicBezTo>
                  <a:pt x="12001" y="7214"/>
                  <a:pt x="11782" y="7482"/>
                  <a:pt x="11782" y="7813"/>
                </a:cubicBezTo>
                <a:cubicBezTo>
                  <a:pt x="11782" y="8145"/>
                  <a:pt x="12001" y="8413"/>
                  <a:pt x="12273" y="8413"/>
                </a:cubicBezTo>
                <a:lnTo>
                  <a:pt x="13255" y="8413"/>
                </a:lnTo>
                <a:cubicBezTo>
                  <a:pt x="13526" y="8413"/>
                  <a:pt x="13745" y="8145"/>
                  <a:pt x="13745" y="7813"/>
                </a:cubicBezTo>
                <a:cubicBezTo>
                  <a:pt x="13745" y="7482"/>
                  <a:pt x="13526" y="7214"/>
                  <a:pt x="13255" y="7214"/>
                </a:cubicBezTo>
                <a:moveTo>
                  <a:pt x="16200" y="18004"/>
                </a:moveTo>
                <a:lnTo>
                  <a:pt x="15218" y="18004"/>
                </a:lnTo>
                <a:cubicBezTo>
                  <a:pt x="14947" y="18004"/>
                  <a:pt x="14727" y="18272"/>
                  <a:pt x="14727" y="18603"/>
                </a:cubicBezTo>
                <a:cubicBezTo>
                  <a:pt x="14727" y="18935"/>
                  <a:pt x="14947" y="19202"/>
                  <a:pt x="15218" y="19202"/>
                </a:cubicBezTo>
                <a:lnTo>
                  <a:pt x="16200" y="19202"/>
                </a:lnTo>
                <a:cubicBezTo>
                  <a:pt x="16471" y="19202"/>
                  <a:pt x="16691" y="18935"/>
                  <a:pt x="16691" y="18603"/>
                </a:cubicBezTo>
                <a:cubicBezTo>
                  <a:pt x="16691" y="18272"/>
                  <a:pt x="16471" y="18004"/>
                  <a:pt x="16200" y="18004"/>
                </a:cubicBezTo>
                <a:moveTo>
                  <a:pt x="17182" y="12609"/>
                </a:moveTo>
                <a:cubicBezTo>
                  <a:pt x="16910" y="12609"/>
                  <a:pt x="16691" y="12877"/>
                  <a:pt x="16691" y="13208"/>
                </a:cubicBezTo>
                <a:cubicBezTo>
                  <a:pt x="16691" y="13540"/>
                  <a:pt x="16910" y="13808"/>
                  <a:pt x="17182" y="13808"/>
                </a:cubicBezTo>
                <a:cubicBezTo>
                  <a:pt x="17453" y="13808"/>
                  <a:pt x="17673" y="13540"/>
                  <a:pt x="17673" y="13208"/>
                </a:cubicBezTo>
                <a:cubicBezTo>
                  <a:pt x="17673" y="12877"/>
                  <a:pt x="17453" y="12609"/>
                  <a:pt x="17182" y="12609"/>
                </a:cubicBezTo>
                <a:moveTo>
                  <a:pt x="4418" y="7214"/>
                </a:moveTo>
                <a:lnTo>
                  <a:pt x="3436" y="7214"/>
                </a:lnTo>
                <a:cubicBezTo>
                  <a:pt x="3165" y="7214"/>
                  <a:pt x="2945" y="7482"/>
                  <a:pt x="2945" y="7813"/>
                </a:cubicBezTo>
                <a:cubicBezTo>
                  <a:pt x="2945" y="8145"/>
                  <a:pt x="3165" y="8413"/>
                  <a:pt x="3436" y="8413"/>
                </a:cubicBezTo>
                <a:lnTo>
                  <a:pt x="4418" y="8413"/>
                </a:lnTo>
                <a:cubicBezTo>
                  <a:pt x="4690" y="8413"/>
                  <a:pt x="4909" y="8145"/>
                  <a:pt x="4909" y="7813"/>
                </a:cubicBezTo>
                <a:cubicBezTo>
                  <a:pt x="4909" y="7482"/>
                  <a:pt x="4690" y="7214"/>
                  <a:pt x="4418" y="7214"/>
                </a:cubicBezTo>
                <a:moveTo>
                  <a:pt x="15218" y="8413"/>
                </a:moveTo>
                <a:lnTo>
                  <a:pt x="16200" y="8413"/>
                </a:lnTo>
                <a:cubicBezTo>
                  <a:pt x="16471" y="8413"/>
                  <a:pt x="16691" y="8145"/>
                  <a:pt x="16691" y="7813"/>
                </a:cubicBezTo>
                <a:cubicBezTo>
                  <a:pt x="16691" y="7482"/>
                  <a:pt x="16471" y="7214"/>
                  <a:pt x="16200" y="7214"/>
                </a:cubicBezTo>
                <a:lnTo>
                  <a:pt x="15218" y="7214"/>
                </a:lnTo>
                <a:cubicBezTo>
                  <a:pt x="14947" y="7214"/>
                  <a:pt x="14727" y="7482"/>
                  <a:pt x="14727" y="7813"/>
                </a:cubicBezTo>
                <a:cubicBezTo>
                  <a:pt x="14727" y="8145"/>
                  <a:pt x="14947" y="8413"/>
                  <a:pt x="15218" y="8413"/>
                </a:cubicBezTo>
                <a:moveTo>
                  <a:pt x="7364" y="18004"/>
                </a:moveTo>
                <a:lnTo>
                  <a:pt x="6382" y="18004"/>
                </a:lnTo>
                <a:cubicBezTo>
                  <a:pt x="6110" y="18004"/>
                  <a:pt x="5891" y="18272"/>
                  <a:pt x="5891" y="18603"/>
                </a:cubicBezTo>
                <a:cubicBezTo>
                  <a:pt x="5891" y="18935"/>
                  <a:pt x="6110" y="19202"/>
                  <a:pt x="6382" y="19202"/>
                </a:cubicBezTo>
                <a:lnTo>
                  <a:pt x="7364" y="19202"/>
                </a:lnTo>
                <a:cubicBezTo>
                  <a:pt x="7635" y="19202"/>
                  <a:pt x="7855" y="18935"/>
                  <a:pt x="7855" y="18603"/>
                </a:cubicBezTo>
                <a:cubicBezTo>
                  <a:pt x="7855" y="18272"/>
                  <a:pt x="7635" y="18004"/>
                  <a:pt x="7364" y="18004"/>
                </a:cubicBezTo>
                <a:moveTo>
                  <a:pt x="4418" y="18004"/>
                </a:moveTo>
                <a:lnTo>
                  <a:pt x="3436" y="18004"/>
                </a:lnTo>
                <a:cubicBezTo>
                  <a:pt x="3165" y="18004"/>
                  <a:pt x="2945" y="18272"/>
                  <a:pt x="2945" y="18603"/>
                </a:cubicBezTo>
                <a:cubicBezTo>
                  <a:pt x="2945" y="18935"/>
                  <a:pt x="3165" y="19202"/>
                  <a:pt x="3436" y="19202"/>
                </a:cubicBezTo>
                <a:lnTo>
                  <a:pt x="4418" y="19202"/>
                </a:lnTo>
                <a:cubicBezTo>
                  <a:pt x="4690" y="19202"/>
                  <a:pt x="4909" y="18935"/>
                  <a:pt x="4909" y="18603"/>
                </a:cubicBezTo>
                <a:cubicBezTo>
                  <a:pt x="4909" y="18272"/>
                  <a:pt x="4690" y="18004"/>
                  <a:pt x="4418" y="1800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0" name="Shape 2827"/>
          <p:cNvSpPr/>
          <p:nvPr/>
        </p:nvSpPr>
        <p:spPr>
          <a:xfrm>
            <a:off x="9990487" y="2337072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500" y="9818"/>
                </a:moveTo>
                <a:lnTo>
                  <a:pt x="2700" y="9818"/>
                </a:lnTo>
                <a:lnTo>
                  <a:pt x="2700" y="10800"/>
                </a:lnTo>
                <a:lnTo>
                  <a:pt x="13500" y="10800"/>
                </a:lnTo>
                <a:cubicBezTo>
                  <a:pt x="13500" y="10800"/>
                  <a:pt x="13500" y="9818"/>
                  <a:pt x="13500" y="9818"/>
                </a:cubicBezTo>
                <a:close/>
                <a:moveTo>
                  <a:pt x="18900" y="11782"/>
                </a:moveTo>
                <a:lnTo>
                  <a:pt x="2700" y="11782"/>
                </a:lnTo>
                <a:lnTo>
                  <a:pt x="2700" y="12764"/>
                </a:lnTo>
                <a:lnTo>
                  <a:pt x="18900" y="12764"/>
                </a:lnTo>
                <a:cubicBezTo>
                  <a:pt x="18900" y="12764"/>
                  <a:pt x="18900" y="11782"/>
                  <a:pt x="18900" y="11782"/>
                </a:cubicBezTo>
                <a:close/>
                <a:moveTo>
                  <a:pt x="4050" y="1964"/>
                </a:moveTo>
                <a:lnTo>
                  <a:pt x="2700" y="1964"/>
                </a:lnTo>
                <a:lnTo>
                  <a:pt x="2700" y="7855"/>
                </a:lnTo>
                <a:lnTo>
                  <a:pt x="4050" y="7855"/>
                </a:lnTo>
                <a:cubicBezTo>
                  <a:pt x="4050" y="7855"/>
                  <a:pt x="4050" y="1964"/>
                  <a:pt x="4050" y="1964"/>
                </a:cubicBezTo>
                <a:close/>
                <a:moveTo>
                  <a:pt x="18900" y="13745"/>
                </a:moveTo>
                <a:lnTo>
                  <a:pt x="2700" y="13745"/>
                </a:lnTo>
                <a:lnTo>
                  <a:pt x="2700" y="14727"/>
                </a:lnTo>
                <a:lnTo>
                  <a:pt x="18900" y="14727"/>
                </a:lnTo>
                <a:cubicBezTo>
                  <a:pt x="18900" y="14727"/>
                  <a:pt x="18900" y="13745"/>
                  <a:pt x="18900" y="13745"/>
                </a:cubicBezTo>
                <a:close/>
                <a:moveTo>
                  <a:pt x="16200" y="15709"/>
                </a:moveTo>
                <a:lnTo>
                  <a:pt x="2700" y="15709"/>
                </a:lnTo>
                <a:lnTo>
                  <a:pt x="2700" y="16691"/>
                </a:lnTo>
                <a:lnTo>
                  <a:pt x="16200" y="16691"/>
                </a:lnTo>
                <a:cubicBezTo>
                  <a:pt x="16200" y="16691"/>
                  <a:pt x="16200" y="15709"/>
                  <a:pt x="16200" y="15709"/>
                </a:cubicBezTo>
                <a:close/>
                <a:moveTo>
                  <a:pt x="20250" y="19924"/>
                </a:moveTo>
                <a:lnTo>
                  <a:pt x="18702" y="18798"/>
                </a:lnTo>
                <a:cubicBezTo>
                  <a:pt x="18580" y="18710"/>
                  <a:pt x="18412" y="18655"/>
                  <a:pt x="18225" y="18655"/>
                </a:cubicBezTo>
                <a:cubicBezTo>
                  <a:pt x="18039" y="18655"/>
                  <a:pt x="17870" y="18710"/>
                  <a:pt x="17748" y="18798"/>
                </a:cubicBezTo>
                <a:lnTo>
                  <a:pt x="15525" y="20415"/>
                </a:lnTo>
                <a:lnTo>
                  <a:pt x="13302" y="18798"/>
                </a:lnTo>
                <a:cubicBezTo>
                  <a:pt x="13180" y="18710"/>
                  <a:pt x="13012" y="18655"/>
                  <a:pt x="12825" y="18655"/>
                </a:cubicBezTo>
                <a:cubicBezTo>
                  <a:pt x="12604" y="18655"/>
                  <a:pt x="12418" y="18737"/>
                  <a:pt x="12294" y="18856"/>
                </a:cubicBezTo>
                <a:lnTo>
                  <a:pt x="12285" y="18851"/>
                </a:lnTo>
                <a:lnTo>
                  <a:pt x="10800" y="20291"/>
                </a:lnTo>
                <a:lnTo>
                  <a:pt x="9315" y="18851"/>
                </a:lnTo>
                <a:lnTo>
                  <a:pt x="9306" y="18856"/>
                </a:lnTo>
                <a:cubicBezTo>
                  <a:pt x="9182" y="18737"/>
                  <a:pt x="8996" y="18655"/>
                  <a:pt x="8775" y="18655"/>
                </a:cubicBezTo>
                <a:cubicBezTo>
                  <a:pt x="8589" y="18655"/>
                  <a:pt x="8420" y="18710"/>
                  <a:pt x="8298" y="18798"/>
                </a:cubicBezTo>
                <a:lnTo>
                  <a:pt x="6075" y="20415"/>
                </a:lnTo>
                <a:lnTo>
                  <a:pt x="3852" y="18798"/>
                </a:lnTo>
                <a:cubicBezTo>
                  <a:pt x="3730" y="18710"/>
                  <a:pt x="3562" y="18655"/>
                  <a:pt x="3375" y="18655"/>
                </a:cubicBezTo>
                <a:cubicBezTo>
                  <a:pt x="3188" y="18655"/>
                  <a:pt x="3020" y="18710"/>
                  <a:pt x="2898" y="18798"/>
                </a:cubicBezTo>
                <a:lnTo>
                  <a:pt x="1350" y="19924"/>
                </a:lnTo>
                <a:lnTo>
                  <a:pt x="1350" y="982"/>
                </a:lnTo>
                <a:lnTo>
                  <a:pt x="20250" y="982"/>
                </a:lnTo>
                <a:cubicBezTo>
                  <a:pt x="20250" y="982"/>
                  <a:pt x="20250" y="19924"/>
                  <a:pt x="20250" y="19924"/>
                </a:cubicBezTo>
                <a:close/>
                <a:moveTo>
                  <a:pt x="20925" y="0"/>
                </a:moveTo>
                <a:lnTo>
                  <a:pt x="675" y="0"/>
                </a:lnTo>
                <a:cubicBezTo>
                  <a:pt x="302" y="0"/>
                  <a:pt x="0" y="220"/>
                  <a:pt x="0" y="491"/>
                </a:cubicBezTo>
                <a:lnTo>
                  <a:pt x="0" y="21109"/>
                </a:lnTo>
                <a:cubicBezTo>
                  <a:pt x="0" y="21380"/>
                  <a:pt x="302" y="21600"/>
                  <a:pt x="675" y="21600"/>
                </a:cubicBezTo>
                <a:cubicBezTo>
                  <a:pt x="862" y="21600"/>
                  <a:pt x="1031" y="21545"/>
                  <a:pt x="1152" y="21456"/>
                </a:cubicBezTo>
                <a:lnTo>
                  <a:pt x="3375" y="19840"/>
                </a:lnTo>
                <a:lnTo>
                  <a:pt x="5598" y="21456"/>
                </a:lnTo>
                <a:cubicBezTo>
                  <a:pt x="5720" y="21545"/>
                  <a:pt x="5888" y="21600"/>
                  <a:pt x="6075" y="21600"/>
                </a:cubicBezTo>
                <a:cubicBezTo>
                  <a:pt x="6262" y="21600"/>
                  <a:pt x="6431" y="21545"/>
                  <a:pt x="6552" y="21456"/>
                </a:cubicBezTo>
                <a:lnTo>
                  <a:pt x="8702" y="19893"/>
                </a:lnTo>
                <a:lnTo>
                  <a:pt x="10260" y="21404"/>
                </a:lnTo>
                <a:lnTo>
                  <a:pt x="10269" y="21399"/>
                </a:lnTo>
                <a:cubicBezTo>
                  <a:pt x="10393" y="21518"/>
                  <a:pt x="10579" y="21600"/>
                  <a:pt x="10800" y="21600"/>
                </a:cubicBezTo>
                <a:cubicBezTo>
                  <a:pt x="11021" y="21600"/>
                  <a:pt x="11207" y="21518"/>
                  <a:pt x="11331" y="21399"/>
                </a:cubicBezTo>
                <a:lnTo>
                  <a:pt x="11340" y="21404"/>
                </a:lnTo>
                <a:lnTo>
                  <a:pt x="12898" y="19893"/>
                </a:lnTo>
                <a:lnTo>
                  <a:pt x="15048" y="21456"/>
                </a:lnTo>
                <a:cubicBezTo>
                  <a:pt x="15170" y="21545"/>
                  <a:pt x="15338" y="21600"/>
                  <a:pt x="15525" y="21600"/>
                </a:cubicBezTo>
                <a:cubicBezTo>
                  <a:pt x="15712" y="21600"/>
                  <a:pt x="15881" y="21545"/>
                  <a:pt x="16002" y="21456"/>
                </a:cubicBezTo>
                <a:lnTo>
                  <a:pt x="18225" y="19840"/>
                </a:lnTo>
                <a:lnTo>
                  <a:pt x="20448" y="21456"/>
                </a:lnTo>
                <a:cubicBezTo>
                  <a:pt x="20570" y="21545"/>
                  <a:pt x="20738" y="21600"/>
                  <a:pt x="20925" y="21600"/>
                </a:cubicBezTo>
                <a:cubicBezTo>
                  <a:pt x="21298" y="21600"/>
                  <a:pt x="21600" y="21380"/>
                  <a:pt x="21600" y="21109"/>
                </a:cubicBezTo>
                <a:lnTo>
                  <a:pt x="21600" y="491"/>
                </a:lnTo>
                <a:cubicBezTo>
                  <a:pt x="21600" y="220"/>
                  <a:pt x="21298" y="0"/>
                  <a:pt x="20925" y="0"/>
                </a:cubicBezTo>
                <a:moveTo>
                  <a:pt x="16200" y="1964"/>
                </a:moveTo>
                <a:lnTo>
                  <a:pt x="14850" y="1964"/>
                </a:lnTo>
                <a:lnTo>
                  <a:pt x="14850" y="7855"/>
                </a:lnTo>
                <a:lnTo>
                  <a:pt x="16200" y="7855"/>
                </a:lnTo>
                <a:cubicBezTo>
                  <a:pt x="16200" y="7855"/>
                  <a:pt x="16200" y="1964"/>
                  <a:pt x="16200" y="1964"/>
                </a:cubicBezTo>
                <a:close/>
                <a:moveTo>
                  <a:pt x="18900" y="1964"/>
                </a:moveTo>
                <a:lnTo>
                  <a:pt x="17550" y="1964"/>
                </a:lnTo>
                <a:lnTo>
                  <a:pt x="17550" y="7855"/>
                </a:lnTo>
                <a:lnTo>
                  <a:pt x="18900" y="7855"/>
                </a:lnTo>
                <a:cubicBezTo>
                  <a:pt x="18900" y="7855"/>
                  <a:pt x="18900" y="1964"/>
                  <a:pt x="18900" y="1964"/>
                </a:cubicBezTo>
                <a:close/>
                <a:moveTo>
                  <a:pt x="10800" y="1964"/>
                </a:moveTo>
                <a:lnTo>
                  <a:pt x="9450" y="1964"/>
                </a:lnTo>
                <a:lnTo>
                  <a:pt x="9450" y="7855"/>
                </a:lnTo>
                <a:lnTo>
                  <a:pt x="10800" y="7855"/>
                </a:lnTo>
                <a:cubicBezTo>
                  <a:pt x="10800" y="7855"/>
                  <a:pt x="10800" y="1964"/>
                  <a:pt x="10800" y="1964"/>
                </a:cubicBezTo>
                <a:close/>
                <a:moveTo>
                  <a:pt x="8100" y="1964"/>
                </a:moveTo>
                <a:lnTo>
                  <a:pt x="5400" y="1964"/>
                </a:lnTo>
                <a:lnTo>
                  <a:pt x="5400" y="7855"/>
                </a:lnTo>
                <a:lnTo>
                  <a:pt x="8100" y="7855"/>
                </a:lnTo>
                <a:cubicBezTo>
                  <a:pt x="8100" y="7855"/>
                  <a:pt x="8100" y="1964"/>
                  <a:pt x="8100" y="1964"/>
                </a:cubicBezTo>
                <a:close/>
                <a:moveTo>
                  <a:pt x="13500" y="1964"/>
                </a:moveTo>
                <a:lnTo>
                  <a:pt x="12150" y="1964"/>
                </a:lnTo>
                <a:lnTo>
                  <a:pt x="12150" y="7855"/>
                </a:lnTo>
                <a:lnTo>
                  <a:pt x="13500" y="7855"/>
                </a:lnTo>
                <a:cubicBezTo>
                  <a:pt x="13500" y="7855"/>
                  <a:pt x="13500" y="1964"/>
                  <a:pt x="13500" y="196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1" name="Shape 2828"/>
          <p:cNvSpPr/>
          <p:nvPr/>
        </p:nvSpPr>
        <p:spPr>
          <a:xfrm>
            <a:off x="10511051" y="2337072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13745"/>
                </a:moveTo>
                <a:lnTo>
                  <a:pt x="2400" y="13745"/>
                </a:lnTo>
                <a:lnTo>
                  <a:pt x="2400" y="14727"/>
                </a:lnTo>
                <a:lnTo>
                  <a:pt x="14400" y="14727"/>
                </a:lnTo>
                <a:cubicBezTo>
                  <a:pt x="14400" y="14727"/>
                  <a:pt x="14400" y="13745"/>
                  <a:pt x="14400" y="13745"/>
                </a:cubicBezTo>
                <a:close/>
                <a:moveTo>
                  <a:pt x="15600" y="20092"/>
                </a:moveTo>
                <a:lnTo>
                  <a:pt x="13624" y="18798"/>
                </a:lnTo>
                <a:cubicBezTo>
                  <a:pt x="13515" y="18710"/>
                  <a:pt x="13366" y="18655"/>
                  <a:pt x="13200" y="18655"/>
                </a:cubicBezTo>
                <a:cubicBezTo>
                  <a:pt x="13035" y="18655"/>
                  <a:pt x="12885" y="18710"/>
                  <a:pt x="12776" y="18798"/>
                </a:cubicBezTo>
                <a:lnTo>
                  <a:pt x="10800" y="20415"/>
                </a:lnTo>
                <a:lnTo>
                  <a:pt x="8824" y="18798"/>
                </a:lnTo>
                <a:cubicBezTo>
                  <a:pt x="8716" y="18710"/>
                  <a:pt x="8566" y="18655"/>
                  <a:pt x="8400" y="18655"/>
                </a:cubicBezTo>
                <a:cubicBezTo>
                  <a:pt x="8235" y="18655"/>
                  <a:pt x="8085" y="18710"/>
                  <a:pt x="7976" y="18798"/>
                </a:cubicBezTo>
                <a:lnTo>
                  <a:pt x="6000" y="20415"/>
                </a:lnTo>
                <a:lnTo>
                  <a:pt x="4024" y="18798"/>
                </a:lnTo>
                <a:cubicBezTo>
                  <a:pt x="3915" y="18710"/>
                  <a:pt x="3766" y="18655"/>
                  <a:pt x="3600" y="18655"/>
                </a:cubicBezTo>
                <a:cubicBezTo>
                  <a:pt x="3435" y="18655"/>
                  <a:pt x="3285" y="18710"/>
                  <a:pt x="3176" y="18798"/>
                </a:cubicBezTo>
                <a:lnTo>
                  <a:pt x="1200" y="20092"/>
                </a:lnTo>
                <a:lnTo>
                  <a:pt x="1200" y="3927"/>
                </a:lnTo>
                <a:lnTo>
                  <a:pt x="15600" y="3927"/>
                </a:lnTo>
                <a:cubicBezTo>
                  <a:pt x="15600" y="3927"/>
                  <a:pt x="15600" y="20092"/>
                  <a:pt x="15600" y="20092"/>
                </a:cubicBezTo>
                <a:close/>
                <a:moveTo>
                  <a:pt x="16200" y="2945"/>
                </a:moveTo>
                <a:lnTo>
                  <a:pt x="600" y="2945"/>
                </a:lnTo>
                <a:cubicBezTo>
                  <a:pt x="268" y="2945"/>
                  <a:pt x="0" y="3165"/>
                  <a:pt x="0" y="3436"/>
                </a:cubicBezTo>
                <a:lnTo>
                  <a:pt x="0" y="21109"/>
                </a:lnTo>
                <a:cubicBezTo>
                  <a:pt x="0" y="21380"/>
                  <a:pt x="268" y="21600"/>
                  <a:pt x="600" y="21600"/>
                </a:cubicBezTo>
                <a:cubicBezTo>
                  <a:pt x="766" y="21600"/>
                  <a:pt x="916" y="21545"/>
                  <a:pt x="1024" y="21456"/>
                </a:cubicBezTo>
                <a:lnTo>
                  <a:pt x="3553" y="19801"/>
                </a:lnTo>
                <a:lnTo>
                  <a:pt x="5576" y="21456"/>
                </a:lnTo>
                <a:cubicBezTo>
                  <a:pt x="5684" y="21545"/>
                  <a:pt x="5834" y="21600"/>
                  <a:pt x="6000" y="21600"/>
                </a:cubicBezTo>
                <a:cubicBezTo>
                  <a:pt x="6166" y="21600"/>
                  <a:pt x="6316" y="21545"/>
                  <a:pt x="6424" y="21456"/>
                </a:cubicBezTo>
                <a:lnTo>
                  <a:pt x="8400" y="19840"/>
                </a:lnTo>
                <a:lnTo>
                  <a:pt x="10376" y="21456"/>
                </a:lnTo>
                <a:cubicBezTo>
                  <a:pt x="10484" y="21545"/>
                  <a:pt x="10634" y="21600"/>
                  <a:pt x="10800" y="21600"/>
                </a:cubicBezTo>
                <a:cubicBezTo>
                  <a:pt x="10966" y="21600"/>
                  <a:pt x="11116" y="21545"/>
                  <a:pt x="11224" y="21456"/>
                </a:cubicBezTo>
                <a:lnTo>
                  <a:pt x="13247" y="19801"/>
                </a:lnTo>
                <a:lnTo>
                  <a:pt x="15776" y="21456"/>
                </a:lnTo>
                <a:cubicBezTo>
                  <a:pt x="15884" y="21545"/>
                  <a:pt x="16034" y="21600"/>
                  <a:pt x="16200" y="21600"/>
                </a:cubicBezTo>
                <a:cubicBezTo>
                  <a:pt x="16532" y="21600"/>
                  <a:pt x="16800" y="21380"/>
                  <a:pt x="16800" y="21109"/>
                </a:cubicBezTo>
                <a:lnTo>
                  <a:pt x="16800" y="3436"/>
                </a:lnTo>
                <a:cubicBezTo>
                  <a:pt x="16800" y="3165"/>
                  <a:pt x="16532" y="2945"/>
                  <a:pt x="16200" y="2945"/>
                </a:cubicBezTo>
                <a:moveTo>
                  <a:pt x="8400" y="11782"/>
                </a:moveTo>
                <a:lnTo>
                  <a:pt x="2400" y="11782"/>
                </a:lnTo>
                <a:lnTo>
                  <a:pt x="2400" y="12764"/>
                </a:lnTo>
                <a:lnTo>
                  <a:pt x="8400" y="12764"/>
                </a:lnTo>
                <a:cubicBezTo>
                  <a:pt x="8400" y="12764"/>
                  <a:pt x="8400" y="11782"/>
                  <a:pt x="8400" y="11782"/>
                </a:cubicBezTo>
                <a:close/>
                <a:moveTo>
                  <a:pt x="21000" y="0"/>
                </a:moveTo>
                <a:lnTo>
                  <a:pt x="5400" y="0"/>
                </a:lnTo>
                <a:cubicBezTo>
                  <a:pt x="5068" y="0"/>
                  <a:pt x="4800" y="220"/>
                  <a:pt x="4800" y="491"/>
                </a:cubicBezTo>
                <a:lnTo>
                  <a:pt x="4800" y="1964"/>
                </a:lnTo>
                <a:lnTo>
                  <a:pt x="6000" y="1964"/>
                </a:lnTo>
                <a:lnTo>
                  <a:pt x="6000" y="982"/>
                </a:lnTo>
                <a:lnTo>
                  <a:pt x="20400" y="982"/>
                </a:lnTo>
                <a:lnTo>
                  <a:pt x="20400" y="17146"/>
                </a:lnTo>
                <a:lnTo>
                  <a:pt x="18424" y="15853"/>
                </a:lnTo>
                <a:cubicBezTo>
                  <a:pt x="18316" y="15764"/>
                  <a:pt x="18166" y="15709"/>
                  <a:pt x="18000" y="15709"/>
                </a:cubicBezTo>
                <a:lnTo>
                  <a:pt x="18000" y="16894"/>
                </a:lnTo>
                <a:lnTo>
                  <a:pt x="18047" y="16856"/>
                </a:lnTo>
                <a:lnTo>
                  <a:pt x="20576" y="18511"/>
                </a:lnTo>
                <a:cubicBezTo>
                  <a:pt x="20684" y="18599"/>
                  <a:pt x="20834" y="18655"/>
                  <a:pt x="21000" y="18655"/>
                </a:cubicBezTo>
                <a:cubicBezTo>
                  <a:pt x="21332" y="18655"/>
                  <a:pt x="21600" y="18435"/>
                  <a:pt x="21600" y="18164"/>
                </a:cubicBezTo>
                <a:lnTo>
                  <a:pt x="21600" y="491"/>
                </a:lnTo>
                <a:cubicBezTo>
                  <a:pt x="21600" y="220"/>
                  <a:pt x="21332" y="0"/>
                  <a:pt x="21000" y="0"/>
                </a:cubicBezTo>
                <a:moveTo>
                  <a:pt x="10800" y="15709"/>
                </a:moveTo>
                <a:lnTo>
                  <a:pt x="2400" y="15709"/>
                </a:lnTo>
                <a:lnTo>
                  <a:pt x="2400" y="16691"/>
                </a:lnTo>
                <a:lnTo>
                  <a:pt x="10800" y="16691"/>
                </a:lnTo>
                <a:cubicBezTo>
                  <a:pt x="10800" y="16691"/>
                  <a:pt x="10800" y="15709"/>
                  <a:pt x="10800" y="15709"/>
                </a:cubicBezTo>
                <a:close/>
                <a:moveTo>
                  <a:pt x="12000" y="4909"/>
                </a:moveTo>
                <a:lnTo>
                  <a:pt x="10800" y="4909"/>
                </a:lnTo>
                <a:lnTo>
                  <a:pt x="10800" y="9818"/>
                </a:lnTo>
                <a:lnTo>
                  <a:pt x="12000" y="9818"/>
                </a:lnTo>
                <a:cubicBezTo>
                  <a:pt x="12000" y="9818"/>
                  <a:pt x="12000" y="4909"/>
                  <a:pt x="12000" y="4909"/>
                </a:cubicBezTo>
                <a:close/>
                <a:moveTo>
                  <a:pt x="14400" y="4909"/>
                </a:moveTo>
                <a:lnTo>
                  <a:pt x="13200" y="4909"/>
                </a:lnTo>
                <a:lnTo>
                  <a:pt x="13200" y="9818"/>
                </a:lnTo>
                <a:lnTo>
                  <a:pt x="14400" y="9818"/>
                </a:lnTo>
                <a:cubicBezTo>
                  <a:pt x="14400" y="9818"/>
                  <a:pt x="14400" y="4909"/>
                  <a:pt x="14400" y="4909"/>
                </a:cubicBezTo>
                <a:close/>
                <a:moveTo>
                  <a:pt x="7200" y="4909"/>
                </a:moveTo>
                <a:lnTo>
                  <a:pt x="4800" y="4909"/>
                </a:lnTo>
                <a:lnTo>
                  <a:pt x="4800" y="9818"/>
                </a:lnTo>
                <a:lnTo>
                  <a:pt x="7200" y="9818"/>
                </a:lnTo>
                <a:cubicBezTo>
                  <a:pt x="7200" y="9818"/>
                  <a:pt x="7200" y="4909"/>
                  <a:pt x="7200" y="4909"/>
                </a:cubicBezTo>
                <a:close/>
                <a:moveTo>
                  <a:pt x="3600" y="4909"/>
                </a:moveTo>
                <a:lnTo>
                  <a:pt x="2400" y="4909"/>
                </a:lnTo>
                <a:lnTo>
                  <a:pt x="2400" y="9818"/>
                </a:lnTo>
                <a:lnTo>
                  <a:pt x="3600" y="9818"/>
                </a:lnTo>
                <a:cubicBezTo>
                  <a:pt x="3600" y="9818"/>
                  <a:pt x="3600" y="4909"/>
                  <a:pt x="3600" y="4909"/>
                </a:cubicBezTo>
                <a:close/>
                <a:moveTo>
                  <a:pt x="9600" y="4909"/>
                </a:moveTo>
                <a:lnTo>
                  <a:pt x="8400" y="4909"/>
                </a:lnTo>
                <a:lnTo>
                  <a:pt x="8400" y="9818"/>
                </a:lnTo>
                <a:lnTo>
                  <a:pt x="9600" y="9818"/>
                </a:lnTo>
                <a:cubicBezTo>
                  <a:pt x="9600" y="9818"/>
                  <a:pt x="9600" y="4909"/>
                  <a:pt x="9600" y="4909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2" name="Shape 2829"/>
          <p:cNvSpPr/>
          <p:nvPr/>
        </p:nvSpPr>
        <p:spPr>
          <a:xfrm>
            <a:off x="11018919" y="2337072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12764"/>
                </a:moveTo>
                <a:cubicBezTo>
                  <a:pt x="10529" y="12764"/>
                  <a:pt x="10309" y="12544"/>
                  <a:pt x="10309" y="12273"/>
                </a:cubicBezTo>
                <a:cubicBezTo>
                  <a:pt x="10309" y="12001"/>
                  <a:pt x="10529" y="11782"/>
                  <a:pt x="10800" y="11782"/>
                </a:cubicBezTo>
                <a:cubicBezTo>
                  <a:pt x="11071" y="11782"/>
                  <a:pt x="11291" y="12001"/>
                  <a:pt x="11291" y="12273"/>
                </a:cubicBezTo>
                <a:cubicBezTo>
                  <a:pt x="11291" y="12544"/>
                  <a:pt x="11071" y="12764"/>
                  <a:pt x="10800" y="12764"/>
                </a:cubicBezTo>
                <a:moveTo>
                  <a:pt x="10800" y="10800"/>
                </a:moveTo>
                <a:cubicBezTo>
                  <a:pt x="9987" y="10800"/>
                  <a:pt x="9327" y="11460"/>
                  <a:pt x="9327" y="12273"/>
                </a:cubicBezTo>
                <a:cubicBezTo>
                  <a:pt x="9327" y="13086"/>
                  <a:pt x="9987" y="13745"/>
                  <a:pt x="10800" y="13745"/>
                </a:cubicBezTo>
                <a:cubicBezTo>
                  <a:pt x="11613" y="13745"/>
                  <a:pt x="12273" y="13086"/>
                  <a:pt x="12273" y="12273"/>
                </a:cubicBezTo>
                <a:cubicBezTo>
                  <a:pt x="12273" y="11460"/>
                  <a:pt x="11613" y="10800"/>
                  <a:pt x="10800" y="10800"/>
                </a:cubicBezTo>
                <a:moveTo>
                  <a:pt x="20469" y="11563"/>
                </a:moveTo>
                <a:lnTo>
                  <a:pt x="19745" y="13686"/>
                </a:lnTo>
                <a:cubicBezTo>
                  <a:pt x="17492" y="14931"/>
                  <a:pt x="14436" y="15709"/>
                  <a:pt x="11045" y="15709"/>
                </a:cubicBezTo>
                <a:cubicBezTo>
                  <a:pt x="7337" y="15709"/>
                  <a:pt x="4024" y="14783"/>
                  <a:pt x="1732" y="13326"/>
                </a:cubicBezTo>
                <a:lnTo>
                  <a:pt x="1132" y="11568"/>
                </a:lnTo>
                <a:cubicBezTo>
                  <a:pt x="1132" y="11568"/>
                  <a:pt x="982" y="11171"/>
                  <a:pt x="982" y="10800"/>
                </a:cubicBezTo>
                <a:cubicBezTo>
                  <a:pt x="982" y="9718"/>
                  <a:pt x="1863" y="8836"/>
                  <a:pt x="2945" y="8836"/>
                </a:cubicBezTo>
                <a:lnTo>
                  <a:pt x="18655" y="8836"/>
                </a:lnTo>
                <a:cubicBezTo>
                  <a:pt x="19738" y="8836"/>
                  <a:pt x="20618" y="9718"/>
                  <a:pt x="20618" y="10800"/>
                </a:cubicBezTo>
                <a:cubicBezTo>
                  <a:pt x="20618" y="11173"/>
                  <a:pt x="20469" y="11563"/>
                  <a:pt x="20469" y="11563"/>
                </a:cubicBezTo>
                <a:moveTo>
                  <a:pt x="17640" y="19860"/>
                </a:moveTo>
                <a:cubicBezTo>
                  <a:pt x="17636" y="19861"/>
                  <a:pt x="17438" y="20618"/>
                  <a:pt x="16691" y="20618"/>
                </a:cubicBezTo>
                <a:lnTo>
                  <a:pt x="4909" y="20618"/>
                </a:lnTo>
                <a:cubicBezTo>
                  <a:pt x="4169" y="20618"/>
                  <a:pt x="3960" y="19860"/>
                  <a:pt x="3960" y="19860"/>
                </a:cubicBezTo>
                <a:lnTo>
                  <a:pt x="2196" y="14687"/>
                </a:lnTo>
                <a:cubicBezTo>
                  <a:pt x="4567" y="15928"/>
                  <a:pt x="7651" y="16691"/>
                  <a:pt x="11045" y="16691"/>
                </a:cubicBezTo>
                <a:cubicBezTo>
                  <a:pt x="14163" y="16691"/>
                  <a:pt x="17019" y="16046"/>
                  <a:pt x="19304" y="14981"/>
                </a:cubicBezTo>
                <a:cubicBezTo>
                  <a:pt x="19304" y="14981"/>
                  <a:pt x="17640" y="19860"/>
                  <a:pt x="17640" y="19860"/>
                </a:cubicBezTo>
                <a:close/>
                <a:moveTo>
                  <a:pt x="10800" y="982"/>
                </a:moveTo>
                <a:cubicBezTo>
                  <a:pt x="13436" y="982"/>
                  <a:pt x="15657" y="3875"/>
                  <a:pt x="16409" y="7855"/>
                </a:cubicBezTo>
                <a:lnTo>
                  <a:pt x="5191" y="7855"/>
                </a:lnTo>
                <a:cubicBezTo>
                  <a:pt x="5943" y="3875"/>
                  <a:pt x="8164" y="982"/>
                  <a:pt x="10800" y="982"/>
                </a:cubicBezTo>
                <a:moveTo>
                  <a:pt x="18655" y="7855"/>
                </a:moveTo>
                <a:lnTo>
                  <a:pt x="17401" y="7855"/>
                </a:lnTo>
                <a:cubicBezTo>
                  <a:pt x="16584" y="3325"/>
                  <a:pt x="13944" y="0"/>
                  <a:pt x="10800" y="0"/>
                </a:cubicBezTo>
                <a:cubicBezTo>
                  <a:pt x="7656" y="0"/>
                  <a:pt x="5016" y="3325"/>
                  <a:pt x="4200" y="7855"/>
                </a:cubicBezTo>
                <a:lnTo>
                  <a:pt x="2945" y="7855"/>
                </a:lnTo>
                <a:cubicBezTo>
                  <a:pt x="1319" y="7855"/>
                  <a:pt x="0" y="9174"/>
                  <a:pt x="0" y="10800"/>
                </a:cubicBezTo>
                <a:cubicBezTo>
                  <a:pt x="0" y="11348"/>
                  <a:pt x="151" y="11732"/>
                  <a:pt x="151" y="11732"/>
                </a:cubicBezTo>
                <a:lnTo>
                  <a:pt x="3118" y="20435"/>
                </a:lnTo>
                <a:cubicBezTo>
                  <a:pt x="3118" y="20435"/>
                  <a:pt x="3452" y="21600"/>
                  <a:pt x="4909" y="21600"/>
                </a:cubicBezTo>
                <a:lnTo>
                  <a:pt x="16691" y="21600"/>
                </a:lnTo>
                <a:cubicBezTo>
                  <a:pt x="18153" y="21600"/>
                  <a:pt x="18565" y="20194"/>
                  <a:pt x="18570" y="20177"/>
                </a:cubicBezTo>
                <a:lnTo>
                  <a:pt x="21437" y="11727"/>
                </a:lnTo>
                <a:cubicBezTo>
                  <a:pt x="21534" y="11434"/>
                  <a:pt x="21600" y="11126"/>
                  <a:pt x="21600" y="10800"/>
                </a:cubicBezTo>
                <a:cubicBezTo>
                  <a:pt x="21600" y="9174"/>
                  <a:pt x="20281" y="7855"/>
                  <a:pt x="18655" y="785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3" name="Shape 2831"/>
          <p:cNvSpPr/>
          <p:nvPr/>
        </p:nvSpPr>
        <p:spPr>
          <a:xfrm>
            <a:off x="909401" y="3708315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925" y="6873"/>
                </a:moveTo>
                <a:lnTo>
                  <a:pt x="13500" y="6873"/>
                </a:lnTo>
                <a:cubicBezTo>
                  <a:pt x="13128" y="6873"/>
                  <a:pt x="12825" y="7093"/>
                  <a:pt x="12825" y="7364"/>
                </a:cubicBezTo>
                <a:cubicBezTo>
                  <a:pt x="12825" y="7635"/>
                  <a:pt x="13128" y="7855"/>
                  <a:pt x="13500" y="7855"/>
                </a:cubicBezTo>
                <a:lnTo>
                  <a:pt x="20250" y="7855"/>
                </a:lnTo>
                <a:lnTo>
                  <a:pt x="20250" y="20618"/>
                </a:lnTo>
                <a:lnTo>
                  <a:pt x="1350" y="20618"/>
                </a:lnTo>
                <a:lnTo>
                  <a:pt x="1350" y="7855"/>
                </a:lnTo>
                <a:lnTo>
                  <a:pt x="8100" y="7855"/>
                </a:lnTo>
                <a:cubicBezTo>
                  <a:pt x="8472" y="7855"/>
                  <a:pt x="8775" y="7635"/>
                  <a:pt x="8775" y="7364"/>
                </a:cubicBezTo>
                <a:cubicBezTo>
                  <a:pt x="8775" y="7093"/>
                  <a:pt x="8472" y="6873"/>
                  <a:pt x="8100" y="6873"/>
                </a:cubicBezTo>
                <a:lnTo>
                  <a:pt x="675" y="6873"/>
                </a:lnTo>
                <a:cubicBezTo>
                  <a:pt x="303" y="6873"/>
                  <a:pt x="0" y="7093"/>
                  <a:pt x="0" y="7364"/>
                </a:cubicBezTo>
                <a:lnTo>
                  <a:pt x="0" y="21109"/>
                </a:lnTo>
                <a:cubicBezTo>
                  <a:pt x="0" y="21381"/>
                  <a:pt x="303" y="21600"/>
                  <a:pt x="675" y="21600"/>
                </a:cubicBezTo>
                <a:lnTo>
                  <a:pt x="20925" y="21600"/>
                </a:lnTo>
                <a:cubicBezTo>
                  <a:pt x="21297" y="21600"/>
                  <a:pt x="21600" y="21381"/>
                  <a:pt x="21600" y="21109"/>
                </a:cubicBezTo>
                <a:lnTo>
                  <a:pt x="21600" y="7364"/>
                </a:lnTo>
                <a:cubicBezTo>
                  <a:pt x="21600" y="7093"/>
                  <a:pt x="21297" y="6873"/>
                  <a:pt x="20925" y="6873"/>
                </a:cubicBezTo>
                <a:moveTo>
                  <a:pt x="5400" y="12764"/>
                </a:moveTo>
                <a:cubicBezTo>
                  <a:pt x="5028" y="12764"/>
                  <a:pt x="4725" y="12983"/>
                  <a:pt x="4725" y="13255"/>
                </a:cubicBezTo>
                <a:cubicBezTo>
                  <a:pt x="4725" y="13390"/>
                  <a:pt x="4800" y="13513"/>
                  <a:pt x="4923" y="13602"/>
                </a:cubicBezTo>
                <a:lnTo>
                  <a:pt x="10323" y="17529"/>
                </a:lnTo>
                <a:cubicBezTo>
                  <a:pt x="10445" y="17618"/>
                  <a:pt x="10614" y="17673"/>
                  <a:pt x="10800" y="17673"/>
                </a:cubicBezTo>
                <a:cubicBezTo>
                  <a:pt x="10986" y="17673"/>
                  <a:pt x="11155" y="17618"/>
                  <a:pt x="11277" y="17529"/>
                </a:cubicBezTo>
                <a:lnTo>
                  <a:pt x="16677" y="13602"/>
                </a:lnTo>
                <a:cubicBezTo>
                  <a:pt x="16800" y="13513"/>
                  <a:pt x="16875" y="13390"/>
                  <a:pt x="16875" y="13255"/>
                </a:cubicBezTo>
                <a:cubicBezTo>
                  <a:pt x="16875" y="12983"/>
                  <a:pt x="16572" y="12764"/>
                  <a:pt x="16200" y="12764"/>
                </a:cubicBezTo>
                <a:cubicBezTo>
                  <a:pt x="16014" y="12764"/>
                  <a:pt x="15845" y="12819"/>
                  <a:pt x="15723" y="12907"/>
                </a:cubicBezTo>
                <a:lnTo>
                  <a:pt x="11475" y="15997"/>
                </a:lnTo>
                <a:lnTo>
                  <a:pt x="11475" y="491"/>
                </a:lnTo>
                <a:cubicBezTo>
                  <a:pt x="11475" y="220"/>
                  <a:pt x="11172" y="0"/>
                  <a:pt x="10800" y="0"/>
                </a:cubicBezTo>
                <a:cubicBezTo>
                  <a:pt x="10428" y="0"/>
                  <a:pt x="10125" y="220"/>
                  <a:pt x="10125" y="491"/>
                </a:cubicBezTo>
                <a:lnTo>
                  <a:pt x="10125" y="15997"/>
                </a:lnTo>
                <a:lnTo>
                  <a:pt x="5877" y="12907"/>
                </a:lnTo>
                <a:cubicBezTo>
                  <a:pt x="5755" y="12819"/>
                  <a:pt x="5586" y="12764"/>
                  <a:pt x="5400" y="127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4" name="Shape 2832"/>
          <p:cNvSpPr/>
          <p:nvPr/>
        </p:nvSpPr>
        <p:spPr>
          <a:xfrm>
            <a:off x="1442662" y="3708315"/>
            <a:ext cx="20314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00" y="4909"/>
                </a:moveTo>
                <a:cubicBezTo>
                  <a:pt x="5586" y="4909"/>
                  <a:pt x="5755" y="4855"/>
                  <a:pt x="5877" y="4765"/>
                </a:cubicBezTo>
                <a:lnTo>
                  <a:pt x="10125" y="1676"/>
                </a:lnTo>
                <a:lnTo>
                  <a:pt x="10125" y="17182"/>
                </a:lnTo>
                <a:cubicBezTo>
                  <a:pt x="10125" y="17453"/>
                  <a:pt x="10428" y="17673"/>
                  <a:pt x="10800" y="17673"/>
                </a:cubicBezTo>
                <a:cubicBezTo>
                  <a:pt x="11172" y="17673"/>
                  <a:pt x="11475" y="17453"/>
                  <a:pt x="11475" y="17182"/>
                </a:cubicBezTo>
                <a:lnTo>
                  <a:pt x="11475" y="1676"/>
                </a:lnTo>
                <a:lnTo>
                  <a:pt x="15723" y="4765"/>
                </a:lnTo>
                <a:cubicBezTo>
                  <a:pt x="15845" y="4855"/>
                  <a:pt x="16014" y="4909"/>
                  <a:pt x="16200" y="4909"/>
                </a:cubicBezTo>
                <a:cubicBezTo>
                  <a:pt x="16572" y="4909"/>
                  <a:pt x="16875" y="4690"/>
                  <a:pt x="16875" y="4418"/>
                </a:cubicBezTo>
                <a:cubicBezTo>
                  <a:pt x="16875" y="4283"/>
                  <a:pt x="16800" y="4161"/>
                  <a:pt x="16677" y="4071"/>
                </a:cubicBezTo>
                <a:lnTo>
                  <a:pt x="11277" y="144"/>
                </a:lnTo>
                <a:cubicBezTo>
                  <a:pt x="11155" y="55"/>
                  <a:pt x="10986" y="0"/>
                  <a:pt x="10800" y="0"/>
                </a:cubicBezTo>
                <a:cubicBezTo>
                  <a:pt x="10614" y="0"/>
                  <a:pt x="10445" y="55"/>
                  <a:pt x="10323" y="144"/>
                </a:cubicBezTo>
                <a:lnTo>
                  <a:pt x="4923" y="4071"/>
                </a:lnTo>
                <a:cubicBezTo>
                  <a:pt x="4800" y="4161"/>
                  <a:pt x="4725" y="4283"/>
                  <a:pt x="4725" y="4418"/>
                </a:cubicBezTo>
                <a:cubicBezTo>
                  <a:pt x="4725" y="4690"/>
                  <a:pt x="5028" y="4909"/>
                  <a:pt x="5400" y="4909"/>
                </a:cubicBezTo>
                <a:moveTo>
                  <a:pt x="20925" y="6873"/>
                </a:moveTo>
                <a:lnTo>
                  <a:pt x="13500" y="6873"/>
                </a:lnTo>
                <a:cubicBezTo>
                  <a:pt x="13128" y="6873"/>
                  <a:pt x="12825" y="7093"/>
                  <a:pt x="12825" y="7364"/>
                </a:cubicBezTo>
                <a:cubicBezTo>
                  <a:pt x="12825" y="7635"/>
                  <a:pt x="13128" y="7855"/>
                  <a:pt x="13500" y="7855"/>
                </a:cubicBezTo>
                <a:lnTo>
                  <a:pt x="20250" y="7855"/>
                </a:lnTo>
                <a:lnTo>
                  <a:pt x="20250" y="20618"/>
                </a:lnTo>
                <a:lnTo>
                  <a:pt x="1350" y="20618"/>
                </a:lnTo>
                <a:lnTo>
                  <a:pt x="1350" y="7855"/>
                </a:lnTo>
                <a:lnTo>
                  <a:pt x="8100" y="7855"/>
                </a:lnTo>
                <a:cubicBezTo>
                  <a:pt x="8472" y="7855"/>
                  <a:pt x="8775" y="7635"/>
                  <a:pt x="8775" y="7364"/>
                </a:cubicBezTo>
                <a:cubicBezTo>
                  <a:pt x="8775" y="7093"/>
                  <a:pt x="8472" y="6873"/>
                  <a:pt x="8100" y="6873"/>
                </a:cubicBezTo>
                <a:lnTo>
                  <a:pt x="675" y="6873"/>
                </a:lnTo>
                <a:cubicBezTo>
                  <a:pt x="303" y="6873"/>
                  <a:pt x="0" y="7093"/>
                  <a:pt x="0" y="7364"/>
                </a:cubicBezTo>
                <a:lnTo>
                  <a:pt x="0" y="21109"/>
                </a:lnTo>
                <a:cubicBezTo>
                  <a:pt x="0" y="21381"/>
                  <a:pt x="303" y="21600"/>
                  <a:pt x="675" y="21600"/>
                </a:cubicBezTo>
                <a:lnTo>
                  <a:pt x="20925" y="21600"/>
                </a:lnTo>
                <a:cubicBezTo>
                  <a:pt x="21297" y="21600"/>
                  <a:pt x="21600" y="21381"/>
                  <a:pt x="21600" y="21109"/>
                </a:cubicBezTo>
                <a:lnTo>
                  <a:pt x="21600" y="7364"/>
                </a:lnTo>
                <a:cubicBezTo>
                  <a:pt x="21600" y="7093"/>
                  <a:pt x="21297" y="6873"/>
                  <a:pt x="20925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5" name="Shape 2833"/>
          <p:cNvSpPr/>
          <p:nvPr/>
        </p:nvSpPr>
        <p:spPr>
          <a:xfrm>
            <a:off x="1937833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2" y="1964"/>
                </a:moveTo>
                <a:cubicBezTo>
                  <a:pt x="6111" y="1964"/>
                  <a:pt x="5891" y="2184"/>
                  <a:pt x="5891" y="2455"/>
                </a:cubicBezTo>
                <a:cubicBezTo>
                  <a:pt x="5891" y="2726"/>
                  <a:pt x="6111" y="2945"/>
                  <a:pt x="6382" y="2945"/>
                </a:cubicBezTo>
                <a:cubicBezTo>
                  <a:pt x="6653" y="2945"/>
                  <a:pt x="6873" y="2726"/>
                  <a:pt x="6873" y="2455"/>
                </a:cubicBezTo>
                <a:cubicBezTo>
                  <a:pt x="6873" y="2184"/>
                  <a:pt x="6653" y="1964"/>
                  <a:pt x="6382" y="1964"/>
                </a:cubicBezTo>
                <a:moveTo>
                  <a:pt x="4418" y="1964"/>
                </a:moveTo>
                <a:cubicBezTo>
                  <a:pt x="4147" y="1964"/>
                  <a:pt x="3927" y="2184"/>
                  <a:pt x="3927" y="2455"/>
                </a:cubicBezTo>
                <a:cubicBezTo>
                  <a:pt x="3927" y="2726"/>
                  <a:pt x="4147" y="2945"/>
                  <a:pt x="4418" y="2945"/>
                </a:cubicBezTo>
                <a:cubicBezTo>
                  <a:pt x="4689" y="2945"/>
                  <a:pt x="4909" y="2726"/>
                  <a:pt x="4909" y="2455"/>
                </a:cubicBezTo>
                <a:cubicBezTo>
                  <a:pt x="4909" y="2184"/>
                  <a:pt x="4689" y="1964"/>
                  <a:pt x="4418" y="1964"/>
                </a:cubicBezTo>
                <a:moveTo>
                  <a:pt x="19145" y="1964"/>
                </a:moveTo>
                <a:lnTo>
                  <a:pt x="8345" y="1964"/>
                </a:lnTo>
                <a:cubicBezTo>
                  <a:pt x="8075" y="1964"/>
                  <a:pt x="7855" y="2184"/>
                  <a:pt x="7855" y="2455"/>
                </a:cubicBezTo>
                <a:cubicBezTo>
                  <a:pt x="7855" y="2726"/>
                  <a:pt x="8075" y="2945"/>
                  <a:pt x="8345" y="2945"/>
                </a:cubicBezTo>
                <a:lnTo>
                  <a:pt x="19145" y="2945"/>
                </a:lnTo>
                <a:cubicBezTo>
                  <a:pt x="19416" y="2945"/>
                  <a:pt x="19636" y="2726"/>
                  <a:pt x="19636" y="2455"/>
                </a:cubicBezTo>
                <a:cubicBezTo>
                  <a:pt x="19636" y="2184"/>
                  <a:pt x="19416" y="1964"/>
                  <a:pt x="19145" y="1964"/>
                </a:cubicBezTo>
                <a:moveTo>
                  <a:pt x="20618" y="3927"/>
                </a:moveTo>
                <a:lnTo>
                  <a:pt x="982" y="39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3927"/>
                  <a:pt x="20618" y="3927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4909"/>
                </a:lnTo>
                <a:lnTo>
                  <a:pt x="20618" y="4909"/>
                </a:lnTo>
                <a:cubicBezTo>
                  <a:pt x="20618" y="4909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455" y="1964"/>
                </a:moveTo>
                <a:cubicBezTo>
                  <a:pt x="2184" y="1964"/>
                  <a:pt x="1964" y="2184"/>
                  <a:pt x="1964" y="2455"/>
                </a:cubicBezTo>
                <a:cubicBezTo>
                  <a:pt x="1964" y="2726"/>
                  <a:pt x="2184" y="2945"/>
                  <a:pt x="2455" y="2945"/>
                </a:cubicBezTo>
                <a:cubicBezTo>
                  <a:pt x="2725" y="2945"/>
                  <a:pt x="2945" y="2726"/>
                  <a:pt x="2945" y="2455"/>
                </a:cubicBezTo>
                <a:cubicBezTo>
                  <a:pt x="2945" y="2184"/>
                  <a:pt x="2725" y="1964"/>
                  <a:pt x="2455" y="1964"/>
                </a:cubicBezTo>
                <a:moveTo>
                  <a:pt x="7140" y="14181"/>
                </a:moveTo>
                <a:cubicBezTo>
                  <a:pt x="6970" y="13741"/>
                  <a:pt x="6873" y="13264"/>
                  <a:pt x="6873" y="12764"/>
                </a:cubicBezTo>
                <a:cubicBezTo>
                  <a:pt x="6873" y="10595"/>
                  <a:pt x="8631" y="8836"/>
                  <a:pt x="10800" y="8836"/>
                </a:cubicBezTo>
                <a:cubicBezTo>
                  <a:pt x="11300" y="8836"/>
                  <a:pt x="11777" y="8934"/>
                  <a:pt x="12217" y="9104"/>
                </a:cubicBezTo>
                <a:lnTo>
                  <a:pt x="13217" y="8494"/>
                </a:lnTo>
                <a:cubicBezTo>
                  <a:pt x="12503" y="8089"/>
                  <a:pt x="11680" y="7855"/>
                  <a:pt x="10800" y="7855"/>
                </a:cubicBezTo>
                <a:cubicBezTo>
                  <a:pt x="8089" y="7855"/>
                  <a:pt x="5891" y="10053"/>
                  <a:pt x="5891" y="12764"/>
                </a:cubicBezTo>
                <a:cubicBezTo>
                  <a:pt x="5891" y="13643"/>
                  <a:pt x="6125" y="14467"/>
                  <a:pt x="6530" y="15181"/>
                </a:cubicBezTo>
                <a:cubicBezTo>
                  <a:pt x="6530" y="15181"/>
                  <a:pt x="7140" y="14181"/>
                  <a:pt x="7140" y="14181"/>
                </a:cubicBezTo>
                <a:close/>
                <a:moveTo>
                  <a:pt x="14460" y="11347"/>
                </a:moveTo>
                <a:cubicBezTo>
                  <a:pt x="14630" y="11787"/>
                  <a:pt x="14727" y="12263"/>
                  <a:pt x="14727" y="12764"/>
                </a:cubicBezTo>
                <a:cubicBezTo>
                  <a:pt x="14727" y="14932"/>
                  <a:pt x="12969" y="16691"/>
                  <a:pt x="10800" y="16691"/>
                </a:cubicBezTo>
                <a:cubicBezTo>
                  <a:pt x="10300" y="16691"/>
                  <a:pt x="9823" y="16594"/>
                  <a:pt x="9383" y="16423"/>
                </a:cubicBezTo>
                <a:lnTo>
                  <a:pt x="8383" y="17034"/>
                </a:lnTo>
                <a:cubicBezTo>
                  <a:pt x="9097" y="17439"/>
                  <a:pt x="9920" y="17673"/>
                  <a:pt x="10800" y="17673"/>
                </a:cubicBezTo>
                <a:cubicBezTo>
                  <a:pt x="13511" y="17673"/>
                  <a:pt x="15709" y="15475"/>
                  <a:pt x="15709" y="12764"/>
                </a:cubicBezTo>
                <a:cubicBezTo>
                  <a:pt x="15709" y="11884"/>
                  <a:pt x="15475" y="11061"/>
                  <a:pt x="15070" y="10346"/>
                </a:cubicBezTo>
                <a:cubicBezTo>
                  <a:pt x="15070" y="10346"/>
                  <a:pt x="14460" y="11347"/>
                  <a:pt x="14460" y="11347"/>
                </a:cubicBezTo>
                <a:close/>
                <a:moveTo>
                  <a:pt x="10453" y="12417"/>
                </a:moveTo>
                <a:cubicBezTo>
                  <a:pt x="10645" y="12225"/>
                  <a:pt x="10955" y="12225"/>
                  <a:pt x="11147" y="12417"/>
                </a:cubicBezTo>
                <a:cubicBezTo>
                  <a:pt x="11339" y="12609"/>
                  <a:pt x="11339" y="12919"/>
                  <a:pt x="11147" y="13111"/>
                </a:cubicBezTo>
                <a:cubicBezTo>
                  <a:pt x="10955" y="13303"/>
                  <a:pt x="10645" y="13303"/>
                  <a:pt x="10453" y="13111"/>
                </a:cubicBezTo>
                <a:cubicBezTo>
                  <a:pt x="10261" y="12919"/>
                  <a:pt x="10261" y="12609"/>
                  <a:pt x="10453" y="12417"/>
                </a:cubicBezTo>
                <a:moveTo>
                  <a:pt x="6144" y="17420"/>
                </a:moveTo>
                <a:lnTo>
                  <a:pt x="11842" y="13805"/>
                </a:lnTo>
                <a:lnTo>
                  <a:pt x="15456" y="8107"/>
                </a:lnTo>
                <a:lnTo>
                  <a:pt x="9759" y="11722"/>
                </a:lnTo>
                <a:cubicBezTo>
                  <a:pt x="9759" y="11722"/>
                  <a:pt x="6144" y="17420"/>
                  <a:pt x="6144" y="17420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6" name="Shape 2834"/>
          <p:cNvSpPr/>
          <p:nvPr/>
        </p:nvSpPr>
        <p:spPr>
          <a:xfrm>
            <a:off x="2471094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145" y="1964"/>
                </a:moveTo>
                <a:lnTo>
                  <a:pt x="8345" y="1964"/>
                </a:lnTo>
                <a:cubicBezTo>
                  <a:pt x="8075" y="1964"/>
                  <a:pt x="7855" y="2184"/>
                  <a:pt x="7855" y="2455"/>
                </a:cubicBezTo>
                <a:cubicBezTo>
                  <a:pt x="7855" y="2726"/>
                  <a:pt x="8075" y="2945"/>
                  <a:pt x="8345" y="2945"/>
                </a:cubicBezTo>
                <a:lnTo>
                  <a:pt x="19145" y="2945"/>
                </a:lnTo>
                <a:cubicBezTo>
                  <a:pt x="19416" y="2945"/>
                  <a:pt x="19636" y="2726"/>
                  <a:pt x="19636" y="2455"/>
                </a:cubicBezTo>
                <a:cubicBezTo>
                  <a:pt x="19636" y="2184"/>
                  <a:pt x="19416" y="1964"/>
                  <a:pt x="19145" y="1964"/>
                </a:cubicBezTo>
                <a:moveTo>
                  <a:pt x="20618" y="3927"/>
                </a:moveTo>
                <a:lnTo>
                  <a:pt x="982" y="39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3927"/>
                  <a:pt x="20618" y="3927"/>
                </a:cubicBezTo>
                <a:close/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4909"/>
                </a:lnTo>
                <a:lnTo>
                  <a:pt x="20618" y="4909"/>
                </a:lnTo>
                <a:cubicBezTo>
                  <a:pt x="20618" y="4909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6382" y="1964"/>
                </a:moveTo>
                <a:cubicBezTo>
                  <a:pt x="6111" y="1964"/>
                  <a:pt x="5891" y="2184"/>
                  <a:pt x="5891" y="2455"/>
                </a:cubicBezTo>
                <a:cubicBezTo>
                  <a:pt x="5891" y="2726"/>
                  <a:pt x="6111" y="2945"/>
                  <a:pt x="6382" y="2945"/>
                </a:cubicBezTo>
                <a:cubicBezTo>
                  <a:pt x="6653" y="2945"/>
                  <a:pt x="6873" y="2726"/>
                  <a:pt x="6873" y="2455"/>
                </a:cubicBezTo>
                <a:cubicBezTo>
                  <a:pt x="6873" y="2184"/>
                  <a:pt x="6653" y="1964"/>
                  <a:pt x="6382" y="1964"/>
                </a:cubicBezTo>
                <a:moveTo>
                  <a:pt x="4418" y="1964"/>
                </a:moveTo>
                <a:cubicBezTo>
                  <a:pt x="4147" y="1964"/>
                  <a:pt x="3927" y="2184"/>
                  <a:pt x="3927" y="2455"/>
                </a:cubicBezTo>
                <a:cubicBezTo>
                  <a:pt x="3927" y="2726"/>
                  <a:pt x="4147" y="2945"/>
                  <a:pt x="4418" y="2945"/>
                </a:cubicBezTo>
                <a:cubicBezTo>
                  <a:pt x="4689" y="2945"/>
                  <a:pt x="4909" y="2726"/>
                  <a:pt x="4909" y="2455"/>
                </a:cubicBezTo>
                <a:cubicBezTo>
                  <a:pt x="4909" y="2184"/>
                  <a:pt x="4689" y="1964"/>
                  <a:pt x="4418" y="1964"/>
                </a:cubicBezTo>
                <a:moveTo>
                  <a:pt x="2455" y="1964"/>
                </a:moveTo>
                <a:cubicBezTo>
                  <a:pt x="2184" y="1964"/>
                  <a:pt x="1964" y="2184"/>
                  <a:pt x="1964" y="2455"/>
                </a:cubicBezTo>
                <a:cubicBezTo>
                  <a:pt x="1964" y="2726"/>
                  <a:pt x="2184" y="2945"/>
                  <a:pt x="2455" y="2945"/>
                </a:cubicBezTo>
                <a:cubicBezTo>
                  <a:pt x="2725" y="2945"/>
                  <a:pt x="2945" y="2726"/>
                  <a:pt x="2945" y="2455"/>
                </a:cubicBezTo>
                <a:cubicBezTo>
                  <a:pt x="2945" y="2184"/>
                  <a:pt x="2725" y="1964"/>
                  <a:pt x="2455" y="1964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7" name="Shape 2835"/>
          <p:cNvSpPr/>
          <p:nvPr/>
        </p:nvSpPr>
        <p:spPr>
          <a:xfrm>
            <a:off x="3004355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218" y="5891"/>
                </a:moveTo>
                <a:lnTo>
                  <a:pt x="8345" y="5891"/>
                </a:lnTo>
                <a:cubicBezTo>
                  <a:pt x="8075" y="5891"/>
                  <a:pt x="7855" y="6111"/>
                  <a:pt x="7855" y="6382"/>
                </a:cubicBezTo>
                <a:cubicBezTo>
                  <a:pt x="7855" y="6653"/>
                  <a:pt x="8075" y="6873"/>
                  <a:pt x="8345" y="6873"/>
                </a:cubicBezTo>
                <a:lnTo>
                  <a:pt x="15218" y="6873"/>
                </a:lnTo>
                <a:cubicBezTo>
                  <a:pt x="15489" y="6873"/>
                  <a:pt x="15709" y="6653"/>
                  <a:pt x="15709" y="6382"/>
                </a:cubicBezTo>
                <a:cubicBezTo>
                  <a:pt x="15709" y="6111"/>
                  <a:pt x="15489" y="5891"/>
                  <a:pt x="15218" y="5891"/>
                </a:cubicBezTo>
                <a:moveTo>
                  <a:pt x="6382" y="5891"/>
                </a:moveTo>
                <a:cubicBezTo>
                  <a:pt x="6111" y="5891"/>
                  <a:pt x="5891" y="6111"/>
                  <a:pt x="5891" y="6382"/>
                </a:cubicBezTo>
                <a:cubicBezTo>
                  <a:pt x="5891" y="6653"/>
                  <a:pt x="6111" y="6873"/>
                  <a:pt x="6382" y="6873"/>
                </a:cubicBezTo>
                <a:cubicBezTo>
                  <a:pt x="6653" y="6873"/>
                  <a:pt x="6873" y="6653"/>
                  <a:pt x="6873" y="6382"/>
                </a:cubicBezTo>
                <a:cubicBezTo>
                  <a:pt x="6873" y="6111"/>
                  <a:pt x="6653" y="5891"/>
                  <a:pt x="6382" y="5891"/>
                </a:cubicBezTo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879"/>
                  <a:pt x="3927" y="1964"/>
                </a:cubicBezTo>
                <a:lnTo>
                  <a:pt x="3927" y="2455"/>
                </a:lnTo>
                <a:cubicBezTo>
                  <a:pt x="3927" y="2726"/>
                  <a:pt x="4147" y="2945"/>
                  <a:pt x="4418" y="2945"/>
                </a:cubicBezTo>
                <a:cubicBezTo>
                  <a:pt x="4689" y="2945"/>
                  <a:pt x="4909" y="2726"/>
                  <a:pt x="4909" y="2455"/>
                </a:cubicBezTo>
                <a:lnTo>
                  <a:pt x="4909" y="1964"/>
                </a:lnTo>
                <a:cubicBezTo>
                  <a:pt x="4909" y="1422"/>
                  <a:pt x="5349" y="982"/>
                  <a:pt x="5891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lnTo>
                  <a:pt x="20618" y="15709"/>
                </a:lnTo>
                <a:cubicBezTo>
                  <a:pt x="20618" y="16252"/>
                  <a:pt x="20178" y="16691"/>
                  <a:pt x="19636" y="16691"/>
                </a:cubicBezTo>
                <a:lnTo>
                  <a:pt x="19145" y="16691"/>
                </a:lnTo>
                <a:cubicBezTo>
                  <a:pt x="18875" y="16691"/>
                  <a:pt x="18655" y="16910"/>
                  <a:pt x="18655" y="17182"/>
                </a:cubicBezTo>
                <a:cubicBezTo>
                  <a:pt x="18655" y="17453"/>
                  <a:pt x="18875" y="17673"/>
                  <a:pt x="19145" y="17673"/>
                </a:cubicBezTo>
                <a:lnTo>
                  <a:pt x="19636" y="17673"/>
                </a:lnTo>
                <a:cubicBezTo>
                  <a:pt x="20721" y="17673"/>
                  <a:pt x="21600" y="16794"/>
                  <a:pt x="21600" y="15709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2455" y="5891"/>
                </a:moveTo>
                <a:cubicBezTo>
                  <a:pt x="2184" y="5891"/>
                  <a:pt x="1964" y="6111"/>
                  <a:pt x="1964" y="6382"/>
                </a:cubicBezTo>
                <a:cubicBezTo>
                  <a:pt x="1964" y="6653"/>
                  <a:pt x="2184" y="6873"/>
                  <a:pt x="2455" y="6873"/>
                </a:cubicBezTo>
                <a:cubicBezTo>
                  <a:pt x="2725" y="6873"/>
                  <a:pt x="2945" y="6653"/>
                  <a:pt x="2945" y="6382"/>
                </a:cubicBezTo>
                <a:cubicBezTo>
                  <a:pt x="2945" y="6111"/>
                  <a:pt x="2725" y="5891"/>
                  <a:pt x="2455" y="5891"/>
                </a:cubicBezTo>
                <a:moveTo>
                  <a:pt x="4418" y="5891"/>
                </a:moveTo>
                <a:cubicBezTo>
                  <a:pt x="4147" y="5891"/>
                  <a:pt x="3927" y="6111"/>
                  <a:pt x="3927" y="6382"/>
                </a:cubicBezTo>
                <a:cubicBezTo>
                  <a:pt x="3927" y="6653"/>
                  <a:pt x="4147" y="6873"/>
                  <a:pt x="4418" y="6873"/>
                </a:cubicBezTo>
                <a:cubicBezTo>
                  <a:pt x="4689" y="6873"/>
                  <a:pt x="4909" y="6653"/>
                  <a:pt x="4909" y="6382"/>
                </a:cubicBezTo>
                <a:cubicBezTo>
                  <a:pt x="4909" y="6111"/>
                  <a:pt x="4689" y="5891"/>
                  <a:pt x="4418" y="5891"/>
                </a:cubicBezTo>
                <a:moveTo>
                  <a:pt x="16691" y="7855"/>
                </a:moveTo>
                <a:lnTo>
                  <a:pt x="982" y="7855"/>
                </a:lnTo>
                <a:lnTo>
                  <a:pt x="982" y="5891"/>
                </a:lnTo>
                <a:cubicBezTo>
                  <a:pt x="982" y="5349"/>
                  <a:pt x="1422" y="4909"/>
                  <a:pt x="1964" y="4909"/>
                </a:cubicBezTo>
                <a:lnTo>
                  <a:pt x="15709" y="4909"/>
                </a:lnTo>
                <a:cubicBezTo>
                  <a:pt x="16251" y="4909"/>
                  <a:pt x="16691" y="5349"/>
                  <a:pt x="16691" y="5891"/>
                </a:cubicBezTo>
                <a:cubicBezTo>
                  <a:pt x="16691" y="5891"/>
                  <a:pt x="16691" y="7855"/>
                  <a:pt x="16691" y="7855"/>
                </a:cubicBezTo>
                <a:close/>
                <a:moveTo>
                  <a:pt x="16691" y="19636"/>
                </a:moveTo>
                <a:cubicBezTo>
                  <a:pt x="16691" y="20178"/>
                  <a:pt x="16251" y="20618"/>
                  <a:pt x="15709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8836"/>
                </a:lnTo>
                <a:lnTo>
                  <a:pt x="16691" y="8836"/>
                </a:lnTo>
                <a:cubicBezTo>
                  <a:pt x="16691" y="8836"/>
                  <a:pt x="16691" y="19636"/>
                  <a:pt x="16691" y="19636"/>
                </a:cubicBezTo>
                <a:close/>
                <a:moveTo>
                  <a:pt x="15709" y="3927"/>
                </a:moveTo>
                <a:lnTo>
                  <a:pt x="1964" y="3927"/>
                </a:lnTo>
                <a:cubicBezTo>
                  <a:pt x="879" y="3927"/>
                  <a:pt x="0" y="4806"/>
                  <a:pt x="0" y="5891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721"/>
                  <a:pt x="17673" y="19636"/>
                </a:cubicBezTo>
                <a:lnTo>
                  <a:pt x="17673" y="5891"/>
                </a:lnTo>
                <a:cubicBezTo>
                  <a:pt x="17673" y="4806"/>
                  <a:pt x="16794" y="3927"/>
                  <a:pt x="15709" y="392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8" name="Shape 2836"/>
          <p:cNvSpPr/>
          <p:nvPr/>
        </p:nvSpPr>
        <p:spPr>
          <a:xfrm>
            <a:off x="3537616" y="3746405"/>
            <a:ext cx="279328" cy="2031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8900"/>
                </a:moveTo>
                <a:cubicBezTo>
                  <a:pt x="20618" y="18980"/>
                  <a:pt x="20611" y="19058"/>
                  <a:pt x="20601" y="19135"/>
                </a:cubicBezTo>
                <a:lnTo>
                  <a:pt x="14539" y="10800"/>
                </a:lnTo>
                <a:lnTo>
                  <a:pt x="20601" y="2465"/>
                </a:lnTo>
                <a:cubicBezTo>
                  <a:pt x="20611" y="2542"/>
                  <a:pt x="20618" y="2620"/>
                  <a:pt x="20618" y="2700"/>
                </a:cubicBezTo>
                <a:cubicBezTo>
                  <a:pt x="20618" y="2700"/>
                  <a:pt x="20618" y="18900"/>
                  <a:pt x="20618" y="18900"/>
                </a:cubicBezTo>
                <a:close/>
                <a:moveTo>
                  <a:pt x="19636" y="20250"/>
                </a:moveTo>
                <a:lnTo>
                  <a:pt x="1964" y="20250"/>
                </a:lnTo>
                <a:cubicBezTo>
                  <a:pt x="1849" y="20250"/>
                  <a:pt x="1739" y="20218"/>
                  <a:pt x="1637" y="20168"/>
                </a:cubicBezTo>
                <a:lnTo>
                  <a:pt x="7755" y="11754"/>
                </a:lnTo>
                <a:lnTo>
                  <a:pt x="9440" y="14072"/>
                </a:lnTo>
                <a:cubicBezTo>
                  <a:pt x="9816" y="14589"/>
                  <a:pt x="10308" y="14847"/>
                  <a:pt x="10800" y="14847"/>
                </a:cubicBezTo>
                <a:cubicBezTo>
                  <a:pt x="11292" y="14847"/>
                  <a:pt x="11784" y="14589"/>
                  <a:pt x="12159" y="14072"/>
                </a:cubicBezTo>
                <a:lnTo>
                  <a:pt x="13845" y="11754"/>
                </a:lnTo>
                <a:lnTo>
                  <a:pt x="19964" y="20168"/>
                </a:lnTo>
                <a:cubicBezTo>
                  <a:pt x="19861" y="20218"/>
                  <a:pt x="19752" y="20250"/>
                  <a:pt x="19636" y="20250"/>
                </a:cubicBezTo>
                <a:moveTo>
                  <a:pt x="982" y="18900"/>
                </a:moveTo>
                <a:lnTo>
                  <a:pt x="982" y="2700"/>
                </a:lnTo>
                <a:cubicBezTo>
                  <a:pt x="982" y="2620"/>
                  <a:pt x="989" y="2542"/>
                  <a:pt x="999" y="2465"/>
                </a:cubicBezTo>
                <a:lnTo>
                  <a:pt x="7061" y="10800"/>
                </a:lnTo>
                <a:lnTo>
                  <a:pt x="999" y="19135"/>
                </a:lnTo>
                <a:cubicBezTo>
                  <a:pt x="989" y="19058"/>
                  <a:pt x="982" y="18980"/>
                  <a:pt x="982" y="18900"/>
                </a:cubicBezTo>
                <a:moveTo>
                  <a:pt x="1964" y="1350"/>
                </a:moveTo>
                <a:lnTo>
                  <a:pt x="19636" y="1350"/>
                </a:lnTo>
                <a:cubicBezTo>
                  <a:pt x="19752" y="1350"/>
                  <a:pt x="19861" y="1382"/>
                  <a:pt x="19964" y="1433"/>
                </a:cubicBezTo>
                <a:lnTo>
                  <a:pt x="11465" y="13118"/>
                </a:lnTo>
                <a:cubicBezTo>
                  <a:pt x="11288" y="13362"/>
                  <a:pt x="11051" y="13497"/>
                  <a:pt x="10800" y="13497"/>
                </a:cubicBezTo>
                <a:cubicBezTo>
                  <a:pt x="10549" y="13497"/>
                  <a:pt x="10312" y="13362"/>
                  <a:pt x="10134" y="13118"/>
                </a:cubicBezTo>
                <a:lnTo>
                  <a:pt x="1637" y="1433"/>
                </a:lnTo>
                <a:cubicBezTo>
                  <a:pt x="1739" y="1382"/>
                  <a:pt x="1849" y="1350"/>
                  <a:pt x="1964" y="1350"/>
                </a:cubicBezTo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1209"/>
                  <a:pt x="0" y="2700"/>
                </a:cubicBezTo>
                <a:lnTo>
                  <a:pt x="0" y="18900"/>
                </a:lnTo>
                <a:cubicBezTo>
                  <a:pt x="0" y="2039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391"/>
                  <a:pt x="21600" y="18900"/>
                </a:cubicBezTo>
                <a:lnTo>
                  <a:pt x="21600" y="2700"/>
                </a:lnTo>
                <a:cubicBezTo>
                  <a:pt x="21600" y="120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49" name="Shape 2837"/>
          <p:cNvSpPr/>
          <p:nvPr/>
        </p:nvSpPr>
        <p:spPr>
          <a:xfrm>
            <a:off x="4070877" y="3740057"/>
            <a:ext cx="279328" cy="21584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6691" y="18667"/>
                </a:moveTo>
                <a:lnTo>
                  <a:pt x="12576" y="13341"/>
                </a:lnTo>
                <a:lnTo>
                  <a:pt x="16691" y="8016"/>
                </a:lnTo>
                <a:cubicBezTo>
                  <a:pt x="16691" y="8016"/>
                  <a:pt x="16691" y="18667"/>
                  <a:pt x="16691" y="18667"/>
                </a:cubicBezTo>
                <a:close/>
                <a:moveTo>
                  <a:pt x="15709" y="20329"/>
                </a:moveTo>
                <a:lnTo>
                  <a:pt x="1964" y="20329"/>
                </a:lnTo>
                <a:cubicBezTo>
                  <a:pt x="1719" y="20329"/>
                  <a:pt x="1498" y="20210"/>
                  <a:pt x="1326" y="20018"/>
                </a:cubicBezTo>
                <a:lnTo>
                  <a:pt x="5791" y="14240"/>
                </a:lnTo>
                <a:lnTo>
                  <a:pt x="7477" y="16421"/>
                </a:lnTo>
                <a:cubicBezTo>
                  <a:pt x="7853" y="16907"/>
                  <a:pt x="8344" y="17150"/>
                  <a:pt x="8836" y="17150"/>
                </a:cubicBezTo>
                <a:cubicBezTo>
                  <a:pt x="9329" y="17150"/>
                  <a:pt x="9821" y="16907"/>
                  <a:pt x="10195" y="16421"/>
                </a:cubicBezTo>
                <a:lnTo>
                  <a:pt x="11882" y="14240"/>
                </a:lnTo>
                <a:lnTo>
                  <a:pt x="16347" y="20018"/>
                </a:lnTo>
                <a:cubicBezTo>
                  <a:pt x="16175" y="20210"/>
                  <a:pt x="15954" y="20329"/>
                  <a:pt x="15709" y="20329"/>
                </a:cubicBezTo>
                <a:moveTo>
                  <a:pt x="982" y="8016"/>
                </a:moveTo>
                <a:lnTo>
                  <a:pt x="5097" y="13341"/>
                </a:lnTo>
                <a:lnTo>
                  <a:pt x="982" y="18667"/>
                </a:lnTo>
                <a:cubicBezTo>
                  <a:pt x="982" y="18667"/>
                  <a:pt x="982" y="8016"/>
                  <a:pt x="982" y="8016"/>
                </a:cubicBezTo>
                <a:close/>
                <a:moveTo>
                  <a:pt x="1964" y="6353"/>
                </a:moveTo>
                <a:lnTo>
                  <a:pt x="15709" y="6353"/>
                </a:lnTo>
                <a:cubicBezTo>
                  <a:pt x="15954" y="6353"/>
                  <a:pt x="16175" y="6474"/>
                  <a:pt x="16347" y="6665"/>
                </a:cubicBezTo>
                <a:lnTo>
                  <a:pt x="9502" y="15523"/>
                </a:lnTo>
                <a:cubicBezTo>
                  <a:pt x="9324" y="15752"/>
                  <a:pt x="9088" y="15880"/>
                  <a:pt x="8836" y="15880"/>
                </a:cubicBezTo>
                <a:cubicBezTo>
                  <a:pt x="8585" y="15880"/>
                  <a:pt x="8349" y="15752"/>
                  <a:pt x="8170" y="15523"/>
                </a:cubicBezTo>
                <a:lnTo>
                  <a:pt x="1326" y="6664"/>
                </a:lnTo>
                <a:cubicBezTo>
                  <a:pt x="1498" y="6474"/>
                  <a:pt x="1719" y="6353"/>
                  <a:pt x="1964" y="6353"/>
                </a:cubicBezTo>
                <a:moveTo>
                  <a:pt x="15709" y="5082"/>
                </a:moveTo>
                <a:lnTo>
                  <a:pt x="1964" y="5082"/>
                </a:lnTo>
                <a:cubicBezTo>
                  <a:pt x="879" y="5082"/>
                  <a:pt x="0" y="6220"/>
                  <a:pt x="0" y="7624"/>
                </a:cubicBezTo>
                <a:lnTo>
                  <a:pt x="0" y="19059"/>
                </a:lnTo>
                <a:cubicBezTo>
                  <a:pt x="0" y="20462"/>
                  <a:pt x="879" y="21600"/>
                  <a:pt x="1964" y="21600"/>
                </a:cubicBezTo>
                <a:lnTo>
                  <a:pt x="15709" y="21600"/>
                </a:lnTo>
                <a:cubicBezTo>
                  <a:pt x="16794" y="21600"/>
                  <a:pt x="17673" y="20462"/>
                  <a:pt x="17673" y="19059"/>
                </a:cubicBezTo>
                <a:lnTo>
                  <a:pt x="17673" y="7624"/>
                </a:lnTo>
                <a:cubicBezTo>
                  <a:pt x="17673" y="6220"/>
                  <a:pt x="16794" y="5082"/>
                  <a:pt x="15709" y="5082"/>
                </a:cubicBezTo>
                <a:moveTo>
                  <a:pt x="19636" y="0"/>
                </a:moveTo>
                <a:lnTo>
                  <a:pt x="5891" y="0"/>
                </a:lnTo>
                <a:cubicBezTo>
                  <a:pt x="4806" y="0"/>
                  <a:pt x="3927" y="1138"/>
                  <a:pt x="3927" y="2541"/>
                </a:cubicBezTo>
                <a:lnTo>
                  <a:pt x="3927" y="3176"/>
                </a:lnTo>
                <a:cubicBezTo>
                  <a:pt x="3927" y="3528"/>
                  <a:pt x="4147" y="3812"/>
                  <a:pt x="4418" y="3812"/>
                </a:cubicBezTo>
                <a:cubicBezTo>
                  <a:pt x="4690" y="3812"/>
                  <a:pt x="4909" y="3528"/>
                  <a:pt x="4909" y="3176"/>
                </a:cubicBezTo>
                <a:lnTo>
                  <a:pt x="4909" y="2541"/>
                </a:lnTo>
                <a:cubicBezTo>
                  <a:pt x="4909" y="1840"/>
                  <a:pt x="5348" y="1271"/>
                  <a:pt x="5891" y="1271"/>
                </a:cubicBezTo>
                <a:lnTo>
                  <a:pt x="19636" y="1271"/>
                </a:lnTo>
                <a:cubicBezTo>
                  <a:pt x="20178" y="1271"/>
                  <a:pt x="20618" y="1840"/>
                  <a:pt x="20618" y="2541"/>
                </a:cubicBezTo>
                <a:lnTo>
                  <a:pt x="20618" y="13976"/>
                </a:lnTo>
                <a:cubicBezTo>
                  <a:pt x="20618" y="14678"/>
                  <a:pt x="20178" y="15247"/>
                  <a:pt x="19636" y="15247"/>
                </a:cubicBezTo>
                <a:lnTo>
                  <a:pt x="19145" y="15247"/>
                </a:lnTo>
                <a:cubicBezTo>
                  <a:pt x="18874" y="15247"/>
                  <a:pt x="18655" y="15532"/>
                  <a:pt x="18655" y="15882"/>
                </a:cubicBezTo>
                <a:cubicBezTo>
                  <a:pt x="18655" y="16234"/>
                  <a:pt x="18874" y="16518"/>
                  <a:pt x="19145" y="16518"/>
                </a:cubicBezTo>
                <a:lnTo>
                  <a:pt x="19636" y="16518"/>
                </a:lnTo>
                <a:cubicBezTo>
                  <a:pt x="20721" y="16518"/>
                  <a:pt x="21600" y="15380"/>
                  <a:pt x="21600" y="13976"/>
                </a:cubicBezTo>
                <a:lnTo>
                  <a:pt x="21600" y="2541"/>
                </a:lnTo>
                <a:cubicBezTo>
                  <a:pt x="21600" y="1138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0" name="Shape 2838"/>
          <p:cNvSpPr/>
          <p:nvPr/>
        </p:nvSpPr>
        <p:spPr>
          <a:xfrm>
            <a:off x="4604138" y="3733708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400"/>
                </a:moveTo>
                <a:lnTo>
                  <a:pt x="982" y="20400"/>
                </a:lnTo>
                <a:lnTo>
                  <a:pt x="982" y="13200"/>
                </a:lnTo>
                <a:lnTo>
                  <a:pt x="6907" y="13200"/>
                </a:lnTo>
                <a:cubicBezTo>
                  <a:pt x="7149" y="15567"/>
                  <a:pt x="8798" y="17400"/>
                  <a:pt x="10800" y="17400"/>
                </a:cubicBezTo>
                <a:cubicBezTo>
                  <a:pt x="12802" y="17400"/>
                  <a:pt x="14451" y="15567"/>
                  <a:pt x="14694" y="13200"/>
                </a:cubicBezTo>
                <a:lnTo>
                  <a:pt x="20618" y="13200"/>
                </a:lnTo>
                <a:cubicBezTo>
                  <a:pt x="20618" y="13200"/>
                  <a:pt x="20618" y="20400"/>
                  <a:pt x="20618" y="20400"/>
                </a:cubicBezTo>
                <a:close/>
                <a:moveTo>
                  <a:pt x="5703" y="1200"/>
                </a:moveTo>
                <a:lnTo>
                  <a:pt x="15897" y="1200"/>
                </a:lnTo>
                <a:lnTo>
                  <a:pt x="20315" y="12000"/>
                </a:lnTo>
                <a:lnTo>
                  <a:pt x="14236" y="12000"/>
                </a:lnTo>
                <a:cubicBezTo>
                  <a:pt x="13965" y="12000"/>
                  <a:pt x="13745" y="12269"/>
                  <a:pt x="13745" y="12600"/>
                </a:cubicBezTo>
                <a:cubicBezTo>
                  <a:pt x="13745" y="14589"/>
                  <a:pt x="12426" y="16200"/>
                  <a:pt x="10800" y="16200"/>
                </a:cubicBezTo>
                <a:cubicBezTo>
                  <a:pt x="9173" y="16200"/>
                  <a:pt x="7855" y="14589"/>
                  <a:pt x="7855" y="12600"/>
                </a:cubicBezTo>
                <a:cubicBezTo>
                  <a:pt x="7855" y="12269"/>
                  <a:pt x="7635" y="12000"/>
                  <a:pt x="7364" y="12000"/>
                </a:cubicBezTo>
                <a:lnTo>
                  <a:pt x="1285" y="12000"/>
                </a:lnTo>
                <a:cubicBezTo>
                  <a:pt x="1285" y="12000"/>
                  <a:pt x="5703" y="1200"/>
                  <a:pt x="5703" y="1200"/>
                </a:cubicBezTo>
                <a:close/>
                <a:moveTo>
                  <a:pt x="21543" y="12335"/>
                </a:moveTo>
                <a:lnTo>
                  <a:pt x="21548" y="12332"/>
                </a:lnTo>
                <a:lnTo>
                  <a:pt x="16639" y="332"/>
                </a:lnTo>
                <a:lnTo>
                  <a:pt x="16634" y="335"/>
                </a:lnTo>
                <a:cubicBezTo>
                  <a:pt x="16554" y="138"/>
                  <a:pt x="16392" y="0"/>
                  <a:pt x="16200" y="0"/>
                </a:cubicBezTo>
                <a:lnTo>
                  <a:pt x="5400" y="0"/>
                </a:lnTo>
                <a:cubicBezTo>
                  <a:pt x="5208" y="0"/>
                  <a:pt x="5046" y="138"/>
                  <a:pt x="4966" y="335"/>
                </a:cubicBezTo>
                <a:lnTo>
                  <a:pt x="4961" y="332"/>
                </a:lnTo>
                <a:lnTo>
                  <a:pt x="52" y="12332"/>
                </a:lnTo>
                <a:lnTo>
                  <a:pt x="57" y="12335"/>
                </a:lnTo>
                <a:cubicBezTo>
                  <a:pt x="23" y="12415"/>
                  <a:pt x="0" y="12503"/>
                  <a:pt x="0" y="12600"/>
                </a:cubicBezTo>
                <a:lnTo>
                  <a:pt x="0" y="21000"/>
                </a:lnTo>
                <a:cubicBezTo>
                  <a:pt x="0" y="21332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lnTo>
                  <a:pt x="21600" y="12600"/>
                </a:lnTo>
                <a:cubicBezTo>
                  <a:pt x="21600" y="12503"/>
                  <a:pt x="21577" y="12415"/>
                  <a:pt x="21543" y="1233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1" name="Shape 2839"/>
          <p:cNvSpPr/>
          <p:nvPr/>
        </p:nvSpPr>
        <p:spPr>
          <a:xfrm>
            <a:off x="5137399" y="372101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520"/>
                </a:moveTo>
                <a:lnTo>
                  <a:pt x="982" y="20520"/>
                </a:lnTo>
                <a:lnTo>
                  <a:pt x="982" y="14040"/>
                </a:lnTo>
                <a:lnTo>
                  <a:pt x="6907" y="14040"/>
                </a:lnTo>
                <a:cubicBezTo>
                  <a:pt x="7149" y="16170"/>
                  <a:pt x="8798" y="17820"/>
                  <a:pt x="10800" y="17820"/>
                </a:cubicBezTo>
                <a:cubicBezTo>
                  <a:pt x="12802" y="17820"/>
                  <a:pt x="14451" y="16170"/>
                  <a:pt x="14694" y="14040"/>
                </a:cubicBezTo>
                <a:lnTo>
                  <a:pt x="20618" y="14040"/>
                </a:lnTo>
                <a:cubicBezTo>
                  <a:pt x="20618" y="14040"/>
                  <a:pt x="20618" y="20520"/>
                  <a:pt x="20618" y="20520"/>
                </a:cubicBezTo>
                <a:close/>
                <a:moveTo>
                  <a:pt x="21543" y="13261"/>
                </a:moveTo>
                <a:lnTo>
                  <a:pt x="21548" y="13259"/>
                </a:lnTo>
                <a:lnTo>
                  <a:pt x="16639" y="2459"/>
                </a:lnTo>
                <a:lnTo>
                  <a:pt x="16634" y="2461"/>
                </a:lnTo>
                <a:cubicBezTo>
                  <a:pt x="16554" y="2284"/>
                  <a:pt x="16392" y="2160"/>
                  <a:pt x="16200" y="2160"/>
                </a:cubicBezTo>
                <a:lnTo>
                  <a:pt x="12764" y="2160"/>
                </a:lnTo>
                <a:cubicBezTo>
                  <a:pt x="12492" y="2160"/>
                  <a:pt x="12273" y="2402"/>
                  <a:pt x="12273" y="2700"/>
                </a:cubicBezTo>
                <a:cubicBezTo>
                  <a:pt x="12273" y="2999"/>
                  <a:pt x="12492" y="3240"/>
                  <a:pt x="12764" y="3240"/>
                </a:cubicBezTo>
                <a:lnTo>
                  <a:pt x="15897" y="3240"/>
                </a:lnTo>
                <a:lnTo>
                  <a:pt x="20315" y="12960"/>
                </a:lnTo>
                <a:lnTo>
                  <a:pt x="14236" y="12960"/>
                </a:lnTo>
                <a:cubicBezTo>
                  <a:pt x="13965" y="12960"/>
                  <a:pt x="13745" y="13202"/>
                  <a:pt x="13745" y="13500"/>
                </a:cubicBezTo>
                <a:cubicBezTo>
                  <a:pt x="13745" y="15290"/>
                  <a:pt x="12426" y="16740"/>
                  <a:pt x="10800" y="16740"/>
                </a:cubicBezTo>
                <a:cubicBezTo>
                  <a:pt x="9173" y="16740"/>
                  <a:pt x="7855" y="15290"/>
                  <a:pt x="7855" y="13500"/>
                </a:cubicBezTo>
                <a:cubicBezTo>
                  <a:pt x="7855" y="13202"/>
                  <a:pt x="7635" y="12960"/>
                  <a:pt x="7364" y="12960"/>
                </a:cubicBezTo>
                <a:lnTo>
                  <a:pt x="1285" y="12960"/>
                </a:lnTo>
                <a:lnTo>
                  <a:pt x="5703" y="3240"/>
                </a:lnTo>
                <a:lnTo>
                  <a:pt x="8836" y="3240"/>
                </a:lnTo>
                <a:cubicBezTo>
                  <a:pt x="9108" y="3240"/>
                  <a:pt x="9327" y="2999"/>
                  <a:pt x="9327" y="2700"/>
                </a:cubicBezTo>
                <a:cubicBezTo>
                  <a:pt x="9327" y="2402"/>
                  <a:pt x="9108" y="2160"/>
                  <a:pt x="8836" y="2160"/>
                </a:cubicBezTo>
                <a:lnTo>
                  <a:pt x="5400" y="2160"/>
                </a:lnTo>
                <a:cubicBezTo>
                  <a:pt x="5208" y="2160"/>
                  <a:pt x="5046" y="2284"/>
                  <a:pt x="4966" y="2461"/>
                </a:cubicBezTo>
                <a:lnTo>
                  <a:pt x="4961" y="2459"/>
                </a:lnTo>
                <a:lnTo>
                  <a:pt x="52" y="13259"/>
                </a:lnTo>
                <a:lnTo>
                  <a:pt x="57" y="13261"/>
                </a:lnTo>
                <a:cubicBezTo>
                  <a:pt x="23" y="13334"/>
                  <a:pt x="0" y="13413"/>
                  <a:pt x="0" y="13500"/>
                </a:cubicBezTo>
                <a:lnTo>
                  <a:pt x="0" y="21060"/>
                </a:lnTo>
                <a:cubicBezTo>
                  <a:pt x="0" y="21359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59"/>
                  <a:pt x="21600" y="21060"/>
                </a:cubicBezTo>
                <a:lnTo>
                  <a:pt x="21600" y="13500"/>
                </a:lnTo>
                <a:cubicBezTo>
                  <a:pt x="21600" y="13413"/>
                  <a:pt x="21577" y="13334"/>
                  <a:pt x="21543" y="13261"/>
                </a:cubicBezTo>
                <a:moveTo>
                  <a:pt x="7855" y="8640"/>
                </a:moveTo>
                <a:cubicBezTo>
                  <a:pt x="7583" y="8640"/>
                  <a:pt x="7364" y="8882"/>
                  <a:pt x="7364" y="9180"/>
                </a:cubicBezTo>
                <a:cubicBezTo>
                  <a:pt x="7364" y="9329"/>
                  <a:pt x="7418" y="9464"/>
                  <a:pt x="7507" y="9562"/>
                </a:cubicBezTo>
                <a:lnTo>
                  <a:pt x="10453" y="12802"/>
                </a:lnTo>
                <a:cubicBezTo>
                  <a:pt x="10542" y="12900"/>
                  <a:pt x="10665" y="12960"/>
                  <a:pt x="10800" y="12960"/>
                </a:cubicBezTo>
                <a:cubicBezTo>
                  <a:pt x="10936" y="12960"/>
                  <a:pt x="11058" y="12900"/>
                  <a:pt x="11147" y="12802"/>
                </a:cubicBezTo>
                <a:lnTo>
                  <a:pt x="14093" y="9562"/>
                </a:lnTo>
                <a:cubicBezTo>
                  <a:pt x="14182" y="9464"/>
                  <a:pt x="14236" y="9329"/>
                  <a:pt x="14236" y="9180"/>
                </a:cubicBezTo>
                <a:cubicBezTo>
                  <a:pt x="14236" y="8882"/>
                  <a:pt x="14017" y="8640"/>
                  <a:pt x="13745" y="8640"/>
                </a:cubicBezTo>
                <a:cubicBezTo>
                  <a:pt x="13610" y="8640"/>
                  <a:pt x="13487" y="8701"/>
                  <a:pt x="13398" y="8798"/>
                </a:cubicBezTo>
                <a:lnTo>
                  <a:pt x="11291" y="11116"/>
                </a:lnTo>
                <a:lnTo>
                  <a:pt x="11291" y="540"/>
                </a:lnTo>
                <a:cubicBezTo>
                  <a:pt x="11291" y="242"/>
                  <a:pt x="11071" y="0"/>
                  <a:pt x="10800" y="0"/>
                </a:cubicBezTo>
                <a:cubicBezTo>
                  <a:pt x="10529" y="0"/>
                  <a:pt x="10309" y="242"/>
                  <a:pt x="10309" y="540"/>
                </a:cubicBezTo>
                <a:lnTo>
                  <a:pt x="10309" y="11116"/>
                </a:lnTo>
                <a:lnTo>
                  <a:pt x="8202" y="8798"/>
                </a:lnTo>
                <a:cubicBezTo>
                  <a:pt x="8113" y="8701"/>
                  <a:pt x="7990" y="8640"/>
                  <a:pt x="7855" y="864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2" name="Shape 2840"/>
          <p:cNvSpPr/>
          <p:nvPr/>
        </p:nvSpPr>
        <p:spPr>
          <a:xfrm>
            <a:off x="5670660" y="3721012"/>
            <a:ext cx="279328" cy="2539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520"/>
                </a:moveTo>
                <a:lnTo>
                  <a:pt x="982" y="20520"/>
                </a:lnTo>
                <a:lnTo>
                  <a:pt x="982" y="14040"/>
                </a:lnTo>
                <a:lnTo>
                  <a:pt x="6907" y="14040"/>
                </a:lnTo>
                <a:cubicBezTo>
                  <a:pt x="7149" y="16170"/>
                  <a:pt x="8798" y="17820"/>
                  <a:pt x="10800" y="17820"/>
                </a:cubicBezTo>
                <a:cubicBezTo>
                  <a:pt x="12802" y="17820"/>
                  <a:pt x="14451" y="16170"/>
                  <a:pt x="14693" y="14040"/>
                </a:cubicBezTo>
                <a:lnTo>
                  <a:pt x="20618" y="14040"/>
                </a:lnTo>
                <a:cubicBezTo>
                  <a:pt x="20618" y="14040"/>
                  <a:pt x="20618" y="20520"/>
                  <a:pt x="20618" y="20520"/>
                </a:cubicBezTo>
                <a:close/>
                <a:moveTo>
                  <a:pt x="21544" y="13261"/>
                </a:moveTo>
                <a:lnTo>
                  <a:pt x="21548" y="13259"/>
                </a:lnTo>
                <a:lnTo>
                  <a:pt x="16639" y="2459"/>
                </a:lnTo>
                <a:lnTo>
                  <a:pt x="16635" y="2461"/>
                </a:lnTo>
                <a:cubicBezTo>
                  <a:pt x="16554" y="2284"/>
                  <a:pt x="16392" y="2160"/>
                  <a:pt x="16200" y="2160"/>
                </a:cubicBezTo>
                <a:lnTo>
                  <a:pt x="15709" y="2160"/>
                </a:lnTo>
                <a:cubicBezTo>
                  <a:pt x="15438" y="2160"/>
                  <a:pt x="15218" y="2402"/>
                  <a:pt x="15218" y="2700"/>
                </a:cubicBezTo>
                <a:cubicBezTo>
                  <a:pt x="15218" y="2999"/>
                  <a:pt x="15438" y="3240"/>
                  <a:pt x="15709" y="3240"/>
                </a:cubicBezTo>
                <a:lnTo>
                  <a:pt x="15897" y="3240"/>
                </a:lnTo>
                <a:lnTo>
                  <a:pt x="20315" y="12960"/>
                </a:lnTo>
                <a:lnTo>
                  <a:pt x="14236" y="12960"/>
                </a:lnTo>
                <a:cubicBezTo>
                  <a:pt x="13965" y="12960"/>
                  <a:pt x="13745" y="13202"/>
                  <a:pt x="13745" y="13500"/>
                </a:cubicBezTo>
                <a:cubicBezTo>
                  <a:pt x="13745" y="15290"/>
                  <a:pt x="12426" y="16740"/>
                  <a:pt x="10800" y="16740"/>
                </a:cubicBezTo>
                <a:cubicBezTo>
                  <a:pt x="9173" y="16740"/>
                  <a:pt x="7855" y="15290"/>
                  <a:pt x="7855" y="13500"/>
                </a:cubicBezTo>
                <a:cubicBezTo>
                  <a:pt x="7855" y="13202"/>
                  <a:pt x="7635" y="12960"/>
                  <a:pt x="7364" y="12960"/>
                </a:cubicBezTo>
                <a:lnTo>
                  <a:pt x="1285" y="12960"/>
                </a:lnTo>
                <a:lnTo>
                  <a:pt x="5703" y="3240"/>
                </a:lnTo>
                <a:lnTo>
                  <a:pt x="5891" y="3240"/>
                </a:lnTo>
                <a:cubicBezTo>
                  <a:pt x="6162" y="3240"/>
                  <a:pt x="6382" y="2999"/>
                  <a:pt x="6382" y="2700"/>
                </a:cubicBezTo>
                <a:cubicBezTo>
                  <a:pt x="6382" y="2402"/>
                  <a:pt x="6162" y="2160"/>
                  <a:pt x="5891" y="2160"/>
                </a:cubicBezTo>
                <a:lnTo>
                  <a:pt x="5400" y="2160"/>
                </a:lnTo>
                <a:cubicBezTo>
                  <a:pt x="5208" y="2160"/>
                  <a:pt x="5046" y="2284"/>
                  <a:pt x="4966" y="2461"/>
                </a:cubicBezTo>
                <a:lnTo>
                  <a:pt x="4961" y="2459"/>
                </a:lnTo>
                <a:lnTo>
                  <a:pt x="52" y="13259"/>
                </a:lnTo>
                <a:lnTo>
                  <a:pt x="57" y="13261"/>
                </a:lnTo>
                <a:cubicBezTo>
                  <a:pt x="23" y="13334"/>
                  <a:pt x="0" y="13413"/>
                  <a:pt x="0" y="13500"/>
                </a:cubicBezTo>
                <a:lnTo>
                  <a:pt x="0" y="21060"/>
                </a:lnTo>
                <a:cubicBezTo>
                  <a:pt x="0" y="21359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59"/>
                  <a:pt x="21600" y="21060"/>
                </a:cubicBezTo>
                <a:lnTo>
                  <a:pt x="21600" y="13500"/>
                </a:lnTo>
                <a:cubicBezTo>
                  <a:pt x="21600" y="13413"/>
                  <a:pt x="21577" y="13334"/>
                  <a:pt x="21544" y="13261"/>
                </a:cubicBezTo>
                <a:moveTo>
                  <a:pt x="7855" y="4320"/>
                </a:moveTo>
                <a:cubicBezTo>
                  <a:pt x="7990" y="4320"/>
                  <a:pt x="8113" y="4260"/>
                  <a:pt x="8202" y="4162"/>
                </a:cubicBezTo>
                <a:lnTo>
                  <a:pt x="10309" y="1844"/>
                </a:lnTo>
                <a:lnTo>
                  <a:pt x="10309" y="12420"/>
                </a:lnTo>
                <a:cubicBezTo>
                  <a:pt x="10309" y="12719"/>
                  <a:pt x="10529" y="12960"/>
                  <a:pt x="10800" y="12960"/>
                </a:cubicBezTo>
                <a:cubicBezTo>
                  <a:pt x="11071" y="12960"/>
                  <a:pt x="11291" y="12719"/>
                  <a:pt x="11291" y="12420"/>
                </a:cubicBezTo>
                <a:lnTo>
                  <a:pt x="11291" y="1844"/>
                </a:lnTo>
                <a:lnTo>
                  <a:pt x="13398" y="4162"/>
                </a:lnTo>
                <a:cubicBezTo>
                  <a:pt x="13487" y="4260"/>
                  <a:pt x="13610" y="4320"/>
                  <a:pt x="13745" y="4320"/>
                </a:cubicBezTo>
                <a:cubicBezTo>
                  <a:pt x="14017" y="4320"/>
                  <a:pt x="14236" y="4079"/>
                  <a:pt x="14236" y="3780"/>
                </a:cubicBezTo>
                <a:cubicBezTo>
                  <a:pt x="14236" y="3631"/>
                  <a:pt x="14181" y="3497"/>
                  <a:pt x="14093" y="3398"/>
                </a:cubicBezTo>
                <a:lnTo>
                  <a:pt x="11147" y="158"/>
                </a:lnTo>
                <a:cubicBezTo>
                  <a:pt x="11058" y="61"/>
                  <a:pt x="10936" y="0"/>
                  <a:pt x="10800" y="0"/>
                </a:cubicBezTo>
                <a:cubicBezTo>
                  <a:pt x="10664" y="0"/>
                  <a:pt x="10542" y="61"/>
                  <a:pt x="10453" y="158"/>
                </a:cubicBezTo>
                <a:lnTo>
                  <a:pt x="7507" y="3398"/>
                </a:lnTo>
                <a:cubicBezTo>
                  <a:pt x="7419" y="3497"/>
                  <a:pt x="7364" y="3631"/>
                  <a:pt x="7364" y="3780"/>
                </a:cubicBezTo>
                <a:cubicBezTo>
                  <a:pt x="7364" y="4079"/>
                  <a:pt x="7583" y="4320"/>
                  <a:pt x="7855" y="432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3" name="Shape 2841"/>
          <p:cNvSpPr/>
          <p:nvPr/>
        </p:nvSpPr>
        <p:spPr>
          <a:xfrm>
            <a:off x="871311" y="4266969"/>
            <a:ext cx="279328" cy="2285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400"/>
                </a:moveTo>
                <a:lnTo>
                  <a:pt x="982" y="20400"/>
                </a:lnTo>
                <a:lnTo>
                  <a:pt x="982" y="13200"/>
                </a:lnTo>
                <a:lnTo>
                  <a:pt x="6907" y="13200"/>
                </a:lnTo>
                <a:cubicBezTo>
                  <a:pt x="7149" y="15567"/>
                  <a:pt x="8798" y="17400"/>
                  <a:pt x="10800" y="17400"/>
                </a:cubicBezTo>
                <a:cubicBezTo>
                  <a:pt x="12802" y="17400"/>
                  <a:pt x="14451" y="15567"/>
                  <a:pt x="14693" y="13200"/>
                </a:cubicBezTo>
                <a:lnTo>
                  <a:pt x="20618" y="13200"/>
                </a:lnTo>
                <a:cubicBezTo>
                  <a:pt x="20618" y="13200"/>
                  <a:pt x="20618" y="20400"/>
                  <a:pt x="20618" y="20400"/>
                </a:cubicBezTo>
                <a:close/>
                <a:moveTo>
                  <a:pt x="5703" y="1200"/>
                </a:moveTo>
                <a:lnTo>
                  <a:pt x="15897" y="1200"/>
                </a:lnTo>
                <a:lnTo>
                  <a:pt x="20315" y="12000"/>
                </a:lnTo>
                <a:lnTo>
                  <a:pt x="14236" y="12000"/>
                </a:lnTo>
                <a:cubicBezTo>
                  <a:pt x="13966" y="12000"/>
                  <a:pt x="13745" y="12269"/>
                  <a:pt x="13745" y="12600"/>
                </a:cubicBezTo>
                <a:cubicBezTo>
                  <a:pt x="13745" y="14588"/>
                  <a:pt x="12427" y="16200"/>
                  <a:pt x="10800" y="16200"/>
                </a:cubicBezTo>
                <a:cubicBezTo>
                  <a:pt x="9173" y="16200"/>
                  <a:pt x="7855" y="14588"/>
                  <a:pt x="7855" y="12600"/>
                </a:cubicBezTo>
                <a:cubicBezTo>
                  <a:pt x="7855" y="12269"/>
                  <a:pt x="7634" y="12000"/>
                  <a:pt x="7364" y="12000"/>
                </a:cubicBezTo>
                <a:lnTo>
                  <a:pt x="1285" y="12000"/>
                </a:lnTo>
                <a:cubicBezTo>
                  <a:pt x="1285" y="12000"/>
                  <a:pt x="5703" y="1200"/>
                  <a:pt x="5703" y="1200"/>
                </a:cubicBezTo>
                <a:close/>
                <a:moveTo>
                  <a:pt x="21543" y="12334"/>
                </a:moveTo>
                <a:lnTo>
                  <a:pt x="21548" y="12332"/>
                </a:lnTo>
                <a:lnTo>
                  <a:pt x="16639" y="332"/>
                </a:lnTo>
                <a:lnTo>
                  <a:pt x="16634" y="335"/>
                </a:lnTo>
                <a:cubicBezTo>
                  <a:pt x="16554" y="138"/>
                  <a:pt x="16392" y="0"/>
                  <a:pt x="16200" y="0"/>
                </a:cubicBezTo>
                <a:lnTo>
                  <a:pt x="5400" y="0"/>
                </a:lnTo>
                <a:cubicBezTo>
                  <a:pt x="5208" y="0"/>
                  <a:pt x="5046" y="138"/>
                  <a:pt x="4966" y="335"/>
                </a:cubicBezTo>
                <a:lnTo>
                  <a:pt x="4961" y="332"/>
                </a:lnTo>
                <a:lnTo>
                  <a:pt x="52" y="12332"/>
                </a:lnTo>
                <a:lnTo>
                  <a:pt x="57" y="12334"/>
                </a:lnTo>
                <a:cubicBezTo>
                  <a:pt x="23" y="12416"/>
                  <a:pt x="0" y="12503"/>
                  <a:pt x="0" y="12600"/>
                </a:cubicBezTo>
                <a:lnTo>
                  <a:pt x="0" y="21000"/>
                </a:lnTo>
                <a:cubicBezTo>
                  <a:pt x="0" y="21332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lnTo>
                  <a:pt x="21600" y="12600"/>
                </a:lnTo>
                <a:cubicBezTo>
                  <a:pt x="21600" y="12503"/>
                  <a:pt x="21577" y="12416"/>
                  <a:pt x="21543" y="12334"/>
                </a:cubicBezTo>
                <a:moveTo>
                  <a:pt x="16691" y="9000"/>
                </a:moveTo>
                <a:cubicBezTo>
                  <a:pt x="16691" y="8669"/>
                  <a:pt x="16471" y="8400"/>
                  <a:pt x="16200" y="8400"/>
                </a:cubicBezTo>
                <a:lnTo>
                  <a:pt x="5400" y="8400"/>
                </a:lnTo>
                <a:cubicBezTo>
                  <a:pt x="5129" y="8400"/>
                  <a:pt x="4909" y="8669"/>
                  <a:pt x="4909" y="9000"/>
                </a:cubicBezTo>
                <a:cubicBezTo>
                  <a:pt x="4909" y="9332"/>
                  <a:pt x="5129" y="9600"/>
                  <a:pt x="5400" y="9600"/>
                </a:cubicBezTo>
                <a:lnTo>
                  <a:pt x="16200" y="9600"/>
                </a:lnTo>
                <a:cubicBezTo>
                  <a:pt x="16471" y="9600"/>
                  <a:pt x="16691" y="9332"/>
                  <a:pt x="16691" y="9000"/>
                </a:cubicBezTo>
                <a:moveTo>
                  <a:pt x="6382" y="7200"/>
                </a:moveTo>
                <a:lnTo>
                  <a:pt x="15218" y="7200"/>
                </a:lnTo>
                <a:cubicBezTo>
                  <a:pt x="15489" y="7200"/>
                  <a:pt x="15709" y="6932"/>
                  <a:pt x="15709" y="6600"/>
                </a:cubicBezTo>
                <a:cubicBezTo>
                  <a:pt x="15709" y="6269"/>
                  <a:pt x="15489" y="6000"/>
                  <a:pt x="15218" y="6000"/>
                </a:cubicBezTo>
                <a:lnTo>
                  <a:pt x="6382" y="6000"/>
                </a:lnTo>
                <a:cubicBezTo>
                  <a:pt x="6111" y="6000"/>
                  <a:pt x="5891" y="6269"/>
                  <a:pt x="5891" y="6600"/>
                </a:cubicBezTo>
                <a:cubicBezTo>
                  <a:pt x="5891" y="6932"/>
                  <a:pt x="6111" y="7200"/>
                  <a:pt x="6382" y="7200"/>
                </a:cubicBezTo>
                <a:moveTo>
                  <a:pt x="7364" y="4800"/>
                </a:moveTo>
                <a:lnTo>
                  <a:pt x="14236" y="4800"/>
                </a:lnTo>
                <a:cubicBezTo>
                  <a:pt x="14507" y="4800"/>
                  <a:pt x="14727" y="4532"/>
                  <a:pt x="14727" y="4200"/>
                </a:cubicBezTo>
                <a:cubicBezTo>
                  <a:pt x="14727" y="3869"/>
                  <a:pt x="14507" y="3600"/>
                  <a:pt x="14236" y="3600"/>
                </a:cubicBezTo>
                <a:lnTo>
                  <a:pt x="7364" y="3600"/>
                </a:lnTo>
                <a:cubicBezTo>
                  <a:pt x="7093" y="3600"/>
                  <a:pt x="6873" y="3869"/>
                  <a:pt x="6873" y="4200"/>
                </a:cubicBezTo>
                <a:cubicBezTo>
                  <a:pt x="6873" y="4532"/>
                  <a:pt x="7093" y="4800"/>
                  <a:pt x="7364" y="480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4" name="Shape 2842"/>
          <p:cNvSpPr/>
          <p:nvPr/>
        </p:nvSpPr>
        <p:spPr>
          <a:xfrm>
            <a:off x="1404572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1782"/>
                </a:moveTo>
                <a:lnTo>
                  <a:pt x="982" y="11782"/>
                </a:lnTo>
                <a:lnTo>
                  <a:pt x="982" y="6873"/>
                </a:lnTo>
                <a:lnTo>
                  <a:pt x="6907" y="6873"/>
                </a:lnTo>
                <a:cubicBezTo>
                  <a:pt x="7149" y="8810"/>
                  <a:pt x="8798" y="10309"/>
                  <a:pt x="10800" y="10309"/>
                </a:cubicBezTo>
                <a:cubicBezTo>
                  <a:pt x="12802" y="10309"/>
                  <a:pt x="14451" y="8810"/>
                  <a:pt x="14693" y="6873"/>
                </a:cubicBezTo>
                <a:lnTo>
                  <a:pt x="20618" y="6873"/>
                </a:lnTo>
                <a:cubicBezTo>
                  <a:pt x="20618" y="6873"/>
                  <a:pt x="20618" y="11782"/>
                  <a:pt x="20618" y="11782"/>
                </a:cubicBezTo>
                <a:close/>
                <a:moveTo>
                  <a:pt x="20264" y="14727"/>
                </a:moveTo>
                <a:lnTo>
                  <a:pt x="14236" y="14727"/>
                </a:lnTo>
                <a:cubicBezTo>
                  <a:pt x="13966" y="14727"/>
                  <a:pt x="13745" y="14947"/>
                  <a:pt x="13745" y="15218"/>
                </a:cubicBezTo>
                <a:cubicBezTo>
                  <a:pt x="13745" y="16845"/>
                  <a:pt x="12427" y="18164"/>
                  <a:pt x="10800" y="18164"/>
                </a:cubicBezTo>
                <a:cubicBezTo>
                  <a:pt x="9173" y="18164"/>
                  <a:pt x="7855" y="16845"/>
                  <a:pt x="7855" y="15218"/>
                </a:cubicBezTo>
                <a:cubicBezTo>
                  <a:pt x="7855" y="14947"/>
                  <a:pt x="7634" y="14727"/>
                  <a:pt x="7364" y="14727"/>
                </a:cubicBezTo>
                <a:lnTo>
                  <a:pt x="1336" y="14727"/>
                </a:lnTo>
                <a:lnTo>
                  <a:pt x="2682" y="12764"/>
                </a:lnTo>
                <a:lnTo>
                  <a:pt x="18918" y="12764"/>
                </a:lnTo>
                <a:cubicBezTo>
                  <a:pt x="18918" y="12764"/>
                  <a:pt x="20264" y="14727"/>
                  <a:pt x="20264" y="14727"/>
                </a:cubicBezTo>
                <a:close/>
                <a:moveTo>
                  <a:pt x="20618" y="20618"/>
                </a:moveTo>
                <a:lnTo>
                  <a:pt x="982" y="20618"/>
                </a:lnTo>
                <a:lnTo>
                  <a:pt x="982" y="15709"/>
                </a:lnTo>
                <a:lnTo>
                  <a:pt x="6907" y="15709"/>
                </a:lnTo>
                <a:cubicBezTo>
                  <a:pt x="7149" y="17646"/>
                  <a:pt x="8798" y="19145"/>
                  <a:pt x="10800" y="19145"/>
                </a:cubicBezTo>
                <a:cubicBezTo>
                  <a:pt x="12802" y="19145"/>
                  <a:pt x="14451" y="17646"/>
                  <a:pt x="14693" y="15709"/>
                </a:cubicBezTo>
                <a:lnTo>
                  <a:pt x="20618" y="15709"/>
                </a:lnTo>
                <a:cubicBezTo>
                  <a:pt x="20618" y="15709"/>
                  <a:pt x="20618" y="20618"/>
                  <a:pt x="20618" y="20618"/>
                </a:cubicBezTo>
                <a:close/>
                <a:moveTo>
                  <a:pt x="4702" y="982"/>
                </a:moveTo>
                <a:lnTo>
                  <a:pt x="16898" y="982"/>
                </a:lnTo>
                <a:lnTo>
                  <a:pt x="20264" y="5891"/>
                </a:lnTo>
                <a:lnTo>
                  <a:pt x="14236" y="5891"/>
                </a:lnTo>
                <a:cubicBezTo>
                  <a:pt x="13966" y="5891"/>
                  <a:pt x="13745" y="6111"/>
                  <a:pt x="13745" y="6382"/>
                </a:cubicBezTo>
                <a:cubicBezTo>
                  <a:pt x="13745" y="8009"/>
                  <a:pt x="12427" y="9327"/>
                  <a:pt x="10800" y="9327"/>
                </a:cubicBezTo>
                <a:cubicBezTo>
                  <a:pt x="9173" y="9327"/>
                  <a:pt x="7855" y="8009"/>
                  <a:pt x="7855" y="6382"/>
                </a:cubicBezTo>
                <a:cubicBezTo>
                  <a:pt x="7855" y="6111"/>
                  <a:pt x="7634" y="5891"/>
                  <a:pt x="7364" y="5891"/>
                </a:cubicBezTo>
                <a:lnTo>
                  <a:pt x="1336" y="5891"/>
                </a:lnTo>
                <a:cubicBezTo>
                  <a:pt x="1336" y="5891"/>
                  <a:pt x="4702" y="982"/>
                  <a:pt x="4702" y="982"/>
                </a:cubicBezTo>
                <a:close/>
                <a:moveTo>
                  <a:pt x="21600" y="12273"/>
                </a:moveTo>
                <a:lnTo>
                  <a:pt x="21600" y="6382"/>
                </a:lnTo>
                <a:cubicBezTo>
                  <a:pt x="21600" y="6303"/>
                  <a:pt x="21577" y="6231"/>
                  <a:pt x="21543" y="6165"/>
                </a:cubicBezTo>
                <a:lnTo>
                  <a:pt x="21548" y="6162"/>
                </a:lnTo>
                <a:lnTo>
                  <a:pt x="17621" y="272"/>
                </a:lnTo>
                <a:lnTo>
                  <a:pt x="17616" y="274"/>
                </a:lnTo>
                <a:cubicBezTo>
                  <a:pt x="17536" y="113"/>
                  <a:pt x="17374" y="0"/>
                  <a:pt x="17182" y="0"/>
                </a:cubicBezTo>
                <a:lnTo>
                  <a:pt x="4418" y="0"/>
                </a:lnTo>
                <a:cubicBezTo>
                  <a:pt x="4226" y="0"/>
                  <a:pt x="4064" y="113"/>
                  <a:pt x="3984" y="274"/>
                </a:cubicBezTo>
                <a:lnTo>
                  <a:pt x="3979" y="272"/>
                </a:lnTo>
                <a:lnTo>
                  <a:pt x="52" y="6162"/>
                </a:lnTo>
                <a:lnTo>
                  <a:pt x="57" y="6165"/>
                </a:lnTo>
                <a:cubicBezTo>
                  <a:pt x="23" y="6231"/>
                  <a:pt x="0" y="6303"/>
                  <a:pt x="0" y="6382"/>
                </a:cubicBezTo>
                <a:lnTo>
                  <a:pt x="0" y="12273"/>
                </a:lnTo>
                <a:cubicBezTo>
                  <a:pt x="0" y="12544"/>
                  <a:pt x="220" y="12764"/>
                  <a:pt x="491" y="12764"/>
                </a:cubicBezTo>
                <a:lnTo>
                  <a:pt x="1542" y="12764"/>
                </a:lnTo>
                <a:lnTo>
                  <a:pt x="52" y="14999"/>
                </a:lnTo>
                <a:lnTo>
                  <a:pt x="57" y="15001"/>
                </a:lnTo>
                <a:cubicBezTo>
                  <a:pt x="23" y="15067"/>
                  <a:pt x="0" y="15139"/>
                  <a:pt x="0" y="15218"/>
                </a:cubicBezTo>
                <a:lnTo>
                  <a:pt x="0" y="21109"/>
                </a:lnTo>
                <a:cubicBezTo>
                  <a:pt x="0" y="21380"/>
                  <a:pt x="220" y="21600"/>
                  <a:pt x="491" y="21600"/>
                </a:cubicBezTo>
                <a:lnTo>
                  <a:pt x="21109" y="21600"/>
                </a:lnTo>
                <a:cubicBezTo>
                  <a:pt x="21380" y="21600"/>
                  <a:pt x="21600" y="21380"/>
                  <a:pt x="21600" y="21109"/>
                </a:cubicBezTo>
                <a:lnTo>
                  <a:pt x="21600" y="15218"/>
                </a:lnTo>
                <a:cubicBezTo>
                  <a:pt x="21600" y="15139"/>
                  <a:pt x="21577" y="15067"/>
                  <a:pt x="21543" y="15001"/>
                </a:cubicBezTo>
                <a:lnTo>
                  <a:pt x="21548" y="14999"/>
                </a:lnTo>
                <a:lnTo>
                  <a:pt x="20058" y="12764"/>
                </a:lnTo>
                <a:lnTo>
                  <a:pt x="21109" y="12764"/>
                </a:lnTo>
                <a:cubicBezTo>
                  <a:pt x="21380" y="12764"/>
                  <a:pt x="21600" y="12544"/>
                  <a:pt x="216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5" name="Shape 2843"/>
          <p:cNvSpPr/>
          <p:nvPr/>
        </p:nvSpPr>
        <p:spPr>
          <a:xfrm>
            <a:off x="1937833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109" y="10309"/>
                </a:moveTo>
                <a:cubicBezTo>
                  <a:pt x="20838" y="10309"/>
                  <a:pt x="20618" y="10529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4012" y="982"/>
                  <a:pt x="16860" y="2526"/>
                  <a:pt x="18652" y="4909"/>
                </a:cubicBezTo>
                <a:lnTo>
                  <a:pt x="14727" y="4909"/>
                </a:lnTo>
                <a:cubicBezTo>
                  <a:pt x="14456" y="4909"/>
                  <a:pt x="14236" y="5129"/>
                  <a:pt x="14236" y="5400"/>
                </a:cubicBezTo>
                <a:cubicBezTo>
                  <a:pt x="14236" y="5672"/>
                  <a:pt x="14456" y="5891"/>
                  <a:pt x="14727" y="5891"/>
                </a:cubicBezTo>
                <a:lnTo>
                  <a:pt x="19636" y="5891"/>
                </a:lnTo>
                <a:cubicBezTo>
                  <a:pt x="19907" y="5891"/>
                  <a:pt x="20127" y="5672"/>
                  <a:pt x="20127" y="5400"/>
                </a:cubicBezTo>
                <a:lnTo>
                  <a:pt x="20127" y="491"/>
                </a:lnTo>
                <a:cubicBezTo>
                  <a:pt x="20127" y="220"/>
                  <a:pt x="19907" y="0"/>
                  <a:pt x="19636" y="0"/>
                </a:cubicBezTo>
                <a:cubicBezTo>
                  <a:pt x="19366" y="0"/>
                  <a:pt x="19145" y="220"/>
                  <a:pt x="19145" y="491"/>
                </a:cubicBezTo>
                <a:lnTo>
                  <a:pt x="19145" y="3962"/>
                </a:lnTo>
                <a:cubicBezTo>
                  <a:pt x="17166" y="1546"/>
                  <a:pt x="14167" y="0"/>
                  <a:pt x="10800" y="0"/>
                </a:cubicBezTo>
                <a:cubicBezTo>
                  <a:pt x="4836" y="0"/>
                  <a:pt x="0" y="4836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10529"/>
                  <a:pt x="21380" y="10309"/>
                  <a:pt x="21109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6" name="Shape 2844"/>
          <p:cNvSpPr/>
          <p:nvPr/>
        </p:nvSpPr>
        <p:spPr>
          <a:xfrm>
            <a:off x="2471094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982"/>
                </a:moveTo>
                <a:cubicBezTo>
                  <a:pt x="14012" y="982"/>
                  <a:pt x="16860" y="2526"/>
                  <a:pt x="18652" y="4909"/>
                </a:cubicBezTo>
                <a:lnTo>
                  <a:pt x="14727" y="4909"/>
                </a:lnTo>
                <a:cubicBezTo>
                  <a:pt x="14456" y="4909"/>
                  <a:pt x="14236" y="5129"/>
                  <a:pt x="14236" y="5400"/>
                </a:cubicBezTo>
                <a:cubicBezTo>
                  <a:pt x="14236" y="5672"/>
                  <a:pt x="14456" y="5891"/>
                  <a:pt x="14727" y="5891"/>
                </a:cubicBezTo>
                <a:lnTo>
                  <a:pt x="19636" y="5891"/>
                </a:lnTo>
                <a:cubicBezTo>
                  <a:pt x="19907" y="5891"/>
                  <a:pt x="20127" y="5672"/>
                  <a:pt x="20127" y="5400"/>
                </a:cubicBezTo>
                <a:lnTo>
                  <a:pt x="20127" y="491"/>
                </a:lnTo>
                <a:cubicBezTo>
                  <a:pt x="20127" y="220"/>
                  <a:pt x="19907" y="0"/>
                  <a:pt x="19636" y="0"/>
                </a:cubicBezTo>
                <a:cubicBezTo>
                  <a:pt x="19366" y="0"/>
                  <a:pt x="19145" y="220"/>
                  <a:pt x="19145" y="491"/>
                </a:cubicBezTo>
                <a:lnTo>
                  <a:pt x="19145" y="3962"/>
                </a:lnTo>
                <a:cubicBezTo>
                  <a:pt x="17166" y="1546"/>
                  <a:pt x="14167" y="0"/>
                  <a:pt x="10800" y="0"/>
                </a:cubicBezTo>
                <a:cubicBezTo>
                  <a:pt x="4836" y="0"/>
                  <a:pt x="0" y="4836"/>
                  <a:pt x="0" y="10800"/>
                </a:cubicBezTo>
                <a:cubicBezTo>
                  <a:pt x="0" y="11071"/>
                  <a:pt x="220" y="11291"/>
                  <a:pt x="491" y="11291"/>
                </a:cubicBezTo>
                <a:cubicBezTo>
                  <a:pt x="762" y="11291"/>
                  <a:pt x="982" y="11071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moveTo>
                  <a:pt x="21109" y="10309"/>
                </a:moveTo>
                <a:cubicBezTo>
                  <a:pt x="20838" y="10309"/>
                  <a:pt x="20618" y="10529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7588" y="20618"/>
                  <a:pt x="4740" y="19075"/>
                  <a:pt x="2948" y="16691"/>
                </a:cubicBezTo>
                <a:lnTo>
                  <a:pt x="6873" y="16691"/>
                </a:lnTo>
                <a:cubicBezTo>
                  <a:pt x="7144" y="16691"/>
                  <a:pt x="7364" y="16471"/>
                  <a:pt x="7364" y="16200"/>
                </a:cubicBezTo>
                <a:cubicBezTo>
                  <a:pt x="7364" y="15929"/>
                  <a:pt x="7144" y="15709"/>
                  <a:pt x="6873" y="15709"/>
                </a:cubicBezTo>
                <a:lnTo>
                  <a:pt x="1964" y="15709"/>
                </a:lnTo>
                <a:cubicBezTo>
                  <a:pt x="1693" y="15709"/>
                  <a:pt x="1473" y="15929"/>
                  <a:pt x="1473" y="16200"/>
                </a:cubicBezTo>
                <a:lnTo>
                  <a:pt x="1473" y="21109"/>
                </a:lnTo>
                <a:cubicBezTo>
                  <a:pt x="1473" y="21380"/>
                  <a:pt x="1693" y="21600"/>
                  <a:pt x="1964" y="21600"/>
                </a:cubicBezTo>
                <a:cubicBezTo>
                  <a:pt x="2234" y="21600"/>
                  <a:pt x="2455" y="21380"/>
                  <a:pt x="2455" y="21109"/>
                </a:cubicBezTo>
                <a:lnTo>
                  <a:pt x="2455" y="17639"/>
                </a:lnTo>
                <a:cubicBezTo>
                  <a:pt x="4434" y="20054"/>
                  <a:pt x="7433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10529"/>
                  <a:pt x="21380" y="10309"/>
                  <a:pt x="21109" y="103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7" name="Shape 2845"/>
          <p:cNvSpPr/>
          <p:nvPr/>
        </p:nvSpPr>
        <p:spPr>
          <a:xfrm>
            <a:off x="3029748" y="4241576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000" y="1408"/>
                </a:moveTo>
                <a:lnTo>
                  <a:pt x="17518" y="4418"/>
                </a:lnTo>
                <a:lnTo>
                  <a:pt x="12000" y="7429"/>
                </a:lnTo>
                <a:cubicBezTo>
                  <a:pt x="12000" y="7429"/>
                  <a:pt x="12000" y="1408"/>
                  <a:pt x="12000" y="1408"/>
                </a:cubicBezTo>
                <a:close/>
                <a:moveTo>
                  <a:pt x="21000" y="12273"/>
                </a:moveTo>
                <a:cubicBezTo>
                  <a:pt x="20669" y="12273"/>
                  <a:pt x="20400" y="12492"/>
                  <a:pt x="20400" y="12764"/>
                </a:cubicBezTo>
                <a:cubicBezTo>
                  <a:pt x="20400" y="17102"/>
                  <a:pt x="16102" y="20618"/>
                  <a:pt x="10800" y="20618"/>
                </a:cubicBezTo>
                <a:cubicBezTo>
                  <a:pt x="5498" y="20618"/>
                  <a:pt x="1200" y="17102"/>
                  <a:pt x="1200" y="12764"/>
                </a:cubicBezTo>
                <a:cubicBezTo>
                  <a:pt x="1200" y="8426"/>
                  <a:pt x="5498" y="4909"/>
                  <a:pt x="10800" y="4909"/>
                </a:cubicBezTo>
                <a:lnTo>
                  <a:pt x="10800" y="8345"/>
                </a:lnTo>
                <a:cubicBezTo>
                  <a:pt x="10800" y="8617"/>
                  <a:pt x="11069" y="8836"/>
                  <a:pt x="11400" y="8836"/>
                </a:cubicBezTo>
                <a:cubicBezTo>
                  <a:pt x="11524" y="8836"/>
                  <a:pt x="11631" y="8799"/>
                  <a:pt x="11726" y="8747"/>
                </a:cubicBezTo>
                <a:lnTo>
                  <a:pt x="11733" y="8754"/>
                </a:lnTo>
                <a:lnTo>
                  <a:pt x="18933" y="4827"/>
                </a:lnTo>
                <a:lnTo>
                  <a:pt x="18926" y="4819"/>
                </a:lnTo>
                <a:cubicBezTo>
                  <a:pt x="19087" y="4731"/>
                  <a:pt x="19200" y="4589"/>
                  <a:pt x="19200" y="4418"/>
                </a:cubicBezTo>
                <a:cubicBezTo>
                  <a:pt x="19200" y="4248"/>
                  <a:pt x="19087" y="4106"/>
                  <a:pt x="18926" y="4017"/>
                </a:cubicBezTo>
                <a:lnTo>
                  <a:pt x="18933" y="4010"/>
                </a:lnTo>
                <a:lnTo>
                  <a:pt x="11733" y="82"/>
                </a:lnTo>
                <a:lnTo>
                  <a:pt x="11726" y="90"/>
                </a:lnTo>
                <a:cubicBezTo>
                  <a:pt x="11631" y="38"/>
                  <a:pt x="11524" y="0"/>
                  <a:pt x="11400" y="0"/>
                </a:cubicBezTo>
                <a:cubicBezTo>
                  <a:pt x="11069" y="0"/>
                  <a:pt x="10800" y="220"/>
                  <a:pt x="10800" y="491"/>
                </a:cubicBezTo>
                <a:lnTo>
                  <a:pt x="10800" y="3927"/>
                </a:lnTo>
                <a:cubicBezTo>
                  <a:pt x="4835" y="3927"/>
                  <a:pt x="0" y="7883"/>
                  <a:pt x="0" y="12764"/>
                </a:cubicBezTo>
                <a:cubicBezTo>
                  <a:pt x="0" y="17644"/>
                  <a:pt x="4835" y="21600"/>
                  <a:pt x="10800" y="21600"/>
                </a:cubicBezTo>
                <a:cubicBezTo>
                  <a:pt x="16765" y="21600"/>
                  <a:pt x="21600" y="17644"/>
                  <a:pt x="21600" y="12764"/>
                </a:cubicBezTo>
                <a:cubicBezTo>
                  <a:pt x="21600" y="12492"/>
                  <a:pt x="21331" y="12273"/>
                  <a:pt x="210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8" name="Shape 2846"/>
          <p:cNvSpPr/>
          <p:nvPr/>
        </p:nvSpPr>
        <p:spPr>
          <a:xfrm>
            <a:off x="3563009" y="4241576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000" y="12273"/>
                </a:moveTo>
                <a:cubicBezTo>
                  <a:pt x="20668" y="12273"/>
                  <a:pt x="20400" y="12492"/>
                  <a:pt x="20400" y="12764"/>
                </a:cubicBezTo>
                <a:cubicBezTo>
                  <a:pt x="20400" y="17102"/>
                  <a:pt x="16102" y="20618"/>
                  <a:pt x="10800" y="20618"/>
                </a:cubicBezTo>
                <a:cubicBezTo>
                  <a:pt x="5498" y="20618"/>
                  <a:pt x="1200" y="17102"/>
                  <a:pt x="1200" y="12764"/>
                </a:cubicBezTo>
                <a:cubicBezTo>
                  <a:pt x="1200" y="8426"/>
                  <a:pt x="5498" y="4909"/>
                  <a:pt x="10800" y="4909"/>
                </a:cubicBezTo>
                <a:lnTo>
                  <a:pt x="14768" y="4909"/>
                </a:lnTo>
                <a:lnTo>
                  <a:pt x="11067" y="7937"/>
                </a:lnTo>
                <a:lnTo>
                  <a:pt x="11073" y="7945"/>
                </a:lnTo>
                <a:cubicBezTo>
                  <a:pt x="10912" y="8033"/>
                  <a:pt x="10800" y="8175"/>
                  <a:pt x="10800" y="8345"/>
                </a:cubicBezTo>
                <a:cubicBezTo>
                  <a:pt x="10800" y="8617"/>
                  <a:pt x="11068" y="8836"/>
                  <a:pt x="11400" y="8836"/>
                </a:cubicBezTo>
                <a:cubicBezTo>
                  <a:pt x="11523" y="8836"/>
                  <a:pt x="11631" y="8798"/>
                  <a:pt x="11727" y="8747"/>
                </a:cubicBezTo>
                <a:lnTo>
                  <a:pt x="11733" y="8754"/>
                </a:lnTo>
                <a:lnTo>
                  <a:pt x="11774" y="8721"/>
                </a:lnTo>
                <a:cubicBezTo>
                  <a:pt x="11805" y="8700"/>
                  <a:pt x="11832" y="8677"/>
                  <a:pt x="11858" y="8651"/>
                </a:cubicBezTo>
                <a:lnTo>
                  <a:pt x="16533" y="4827"/>
                </a:lnTo>
                <a:lnTo>
                  <a:pt x="16527" y="4819"/>
                </a:lnTo>
                <a:cubicBezTo>
                  <a:pt x="16688" y="4731"/>
                  <a:pt x="16800" y="4589"/>
                  <a:pt x="16800" y="4418"/>
                </a:cubicBezTo>
                <a:cubicBezTo>
                  <a:pt x="16800" y="4248"/>
                  <a:pt x="16688" y="4106"/>
                  <a:pt x="16527" y="4018"/>
                </a:cubicBezTo>
                <a:lnTo>
                  <a:pt x="16533" y="4010"/>
                </a:lnTo>
                <a:lnTo>
                  <a:pt x="11858" y="185"/>
                </a:lnTo>
                <a:cubicBezTo>
                  <a:pt x="11832" y="159"/>
                  <a:pt x="11805" y="137"/>
                  <a:pt x="11774" y="116"/>
                </a:cubicBezTo>
                <a:lnTo>
                  <a:pt x="11733" y="82"/>
                </a:lnTo>
                <a:lnTo>
                  <a:pt x="11727" y="90"/>
                </a:lnTo>
                <a:cubicBezTo>
                  <a:pt x="11631" y="38"/>
                  <a:pt x="11523" y="0"/>
                  <a:pt x="11400" y="0"/>
                </a:cubicBezTo>
                <a:cubicBezTo>
                  <a:pt x="11068" y="0"/>
                  <a:pt x="10800" y="220"/>
                  <a:pt x="10800" y="491"/>
                </a:cubicBezTo>
                <a:cubicBezTo>
                  <a:pt x="10800" y="662"/>
                  <a:pt x="10912" y="804"/>
                  <a:pt x="11073" y="892"/>
                </a:cubicBezTo>
                <a:lnTo>
                  <a:pt x="11067" y="899"/>
                </a:lnTo>
                <a:lnTo>
                  <a:pt x="14768" y="3927"/>
                </a:lnTo>
                <a:lnTo>
                  <a:pt x="10800" y="3927"/>
                </a:lnTo>
                <a:cubicBezTo>
                  <a:pt x="4835" y="3927"/>
                  <a:pt x="0" y="7884"/>
                  <a:pt x="0" y="12764"/>
                </a:cubicBezTo>
                <a:cubicBezTo>
                  <a:pt x="0" y="17644"/>
                  <a:pt x="4835" y="21600"/>
                  <a:pt x="10800" y="21600"/>
                </a:cubicBezTo>
                <a:cubicBezTo>
                  <a:pt x="16765" y="21600"/>
                  <a:pt x="21600" y="17644"/>
                  <a:pt x="21600" y="12764"/>
                </a:cubicBezTo>
                <a:cubicBezTo>
                  <a:pt x="21600" y="12492"/>
                  <a:pt x="21332" y="12273"/>
                  <a:pt x="210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59" name="Shape 2847"/>
          <p:cNvSpPr/>
          <p:nvPr/>
        </p:nvSpPr>
        <p:spPr>
          <a:xfrm>
            <a:off x="4070877" y="4241576"/>
            <a:ext cx="279328" cy="27932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34" y="6292"/>
                </a:moveTo>
                <a:cubicBezTo>
                  <a:pt x="18643" y="6159"/>
                  <a:pt x="18655" y="6026"/>
                  <a:pt x="18655" y="5891"/>
                </a:cubicBezTo>
                <a:cubicBezTo>
                  <a:pt x="18655" y="2638"/>
                  <a:pt x="16017" y="0"/>
                  <a:pt x="12764" y="0"/>
                </a:cubicBezTo>
                <a:cubicBezTo>
                  <a:pt x="10499" y="0"/>
                  <a:pt x="8536" y="1279"/>
                  <a:pt x="7550" y="3153"/>
                </a:cubicBezTo>
                <a:cubicBezTo>
                  <a:pt x="7185" y="3021"/>
                  <a:pt x="6793" y="2945"/>
                  <a:pt x="6382" y="2945"/>
                </a:cubicBezTo>
                <a:cubicBezTo>
                  <a:pt x="4484" y="2945"/>
                  <a:pt x="2945" y="4484"/>
                  <a:pt x="2945" y="6382"/>
                </a:cubicBezTo>
                <a:cubicBezTo>
                  <a:pt x="2945" y="6629"/>
                  <a:pt x="2973" y="6869"/>
                  <a:pt x="3022" y="7101"/>
                </a:cubicBezTo>
                <a:cubicBezTo>
                  <a:pt x="1267" y="7686"/>
                  <a:pt x="0" y="9339"/>
                  <a:pt x="0" y="11291"/>
                </a:cubicBezTo>
                <a:cubicBezTo>
                  <a:pt x="0" y="13731"/>
                  <a:pt x="1978" y="15709"/>
                  <a:pt x="4418" y="15709"/>
                </a:cubicBezTo>
                <a:lnTo>
                  <a:pt x="8836" y="15709"/>
                </a:lnTo>
                <a:cubicBezTo>
                  <a:pt x="9108" y="15709"/>
                  <a:pt x="9327" y="15489"/>
                  <a:pt x="9327" y="15218"/>
                </a:cubicBezTo>
                <a:cubicBezTo>
                  <a:pt x="9327" y="14947"/>
                  <a:pt x="9108" y="14727"/>
                  <a:pt x="8836" y="14727"/>
                </a:cubicBezTo>
                <a:lnTo>
                  <a:pt x="4418" y="14727"/>
                </a:lnTo>
                <a:cubicBezTo>
                  <a:pt x="2524" y="14727"/>
                  <a:pt x="982" y="13185"/>
                  <a:pt x="982" y="11291"/>
                </a:cubicBezTo>
                <a:cubicBezTo>
                  <a:pt x="982" y="9810"/>
                  <a:pt x="1926" y="8502"/>
                  <a:pt x="3333" y="8033"/>
                </a:cubicBezTo>
                <a:lnTo>
                  <a:pt x="4165" y="7756"/>
                </a:lnTo>
                <a:lnTo>
                  <a:pt x="3982" y="6897"/>
                </a:lnTo>
                <a:cubicBezTo>
                  <a:pt x="3946" y="6725"/>
                  <a:pt x="3927" y="6551"/>
                  <a:pt x="3927" y="6382"/>
                </a:cubicBezTo>
                <a:cubicBezTo>
                  <a:pt x="3927" y="5028"/>
                  <a:pt x="5028" y="3927"/>
                  <a:pt x="6382" y="3927"/>
                </a:cubicBezTo>
                <a:cubicBezTo>
                  <a:pt x="6662" y="3927"/>
                  <a:pt x="6942" y="3977"/>
                  <a:pt x="7215" y="4077"/>
                </a:cubicBezTo>
                <a:lnTo>
                  <a:pt x="8019" y="4368"/>
                </a:lnTo>
                <a:lnTo>
                  <a:pt x="8418" y="3611"/>
                </a:lnTo>
                <a:cubicBezTo>
                  <a:pt x="9272" y="1989"/>
                  <a:pt x="10937" y="982"/>
                  <a:pt x="12764" y="982"/>
                </a:cubicBezTo>
                <a:cubicBezTo>
                  <a:pt x="15470" y="982"/>
                  <a:pt x="17673" y="3184"/>
                  <a:pt x="17673" y="5891"/>
                </a:cubicBezTo>
                <a:cubicBezTo>
                  <a:pt x="17673" y="5977"/>
                  <a:pt x="17666" y="6060"/>
                  <a:pt x="17660" y="6145"/>
                </a:cubicBezTo>
                <a:lnTo>
                  <a:pt x="17655" y="6229"/>
                </a:lnTo>
                <a:lnTo>
                  <a:pt x="17610" y="6920"/>
                </a:lnTo>
                <a:lnTo>
                  <a:pt x="18245" y="7194"/>
                </a:lnTo>
                <a:cubicBezTo>
                  <a:pt x="19686" y="7816"/>
                  <a:pt x="20618" y="9232"/>
                  <a:pt x="20618" y="10800"/>
                </a:cubicBezTo>
                <a:cubicBezTo>
                  <a:pt x="20618" y="12965"/>
                  <a:pt x="18856" y="14727"/>
                  <a:pt x="16691" y="14727"/>
                </a:cubicBezTo>
                <a:lnTo>
                  <a:pt x="12764" y="14727"/>
                </a:lnTo>
                <a:cubicBezTo>
                  <a:pt x="12492" y="14727"/>
                  <a:pt x="12273" y="14947"/>
                  <a:pt x="12273" y="15218"/>
                </a:cubicBezTo>
                <a:cubicBezTo>
                  <a:pt x="12273" y="15489"/>
                  <a:pt x="12492" y="15709"/>
                  <a:pt x="12764" y="15709"/>
                </a:cubicBezTo>
                <a:lnTo>
                  <a:pt x="16691" y="15709"/>
                </a:lnTo>
                <a:cubicBezTo>
                  <a:pt x="19401" y="15709"/>
                  <a:pt x="21600" y="13511"/>
                  <a:pt x="21600" y="10800"/>
                </a:cubicBezTo>
                <a:cubicBezTo>
                  <a:pt x="21600" y="8780"/>
                  <a:pt x="20378" y="7045"/>
                  <a:pt x="18634" y="6292"/>
                </a:cubicBezTo>
                <a:moveTo>
                  <a:pt x="13745" y="17673"/>
                </a:moveTo>
                <a:cubicBezTo>
                  <a:pt x="13610" y="17673"/>
                  <a:pt x="13488" y="17728"/>
                  <a:pt x="13398" y="17817"/>
                </a:cubicBezTo>
                <a:lnTo>
                  <a:pt x="11291" y="19924"/>
                </a:lnTo>
                <a:lnTo>
                  <a:pt x="11291" y="8346"/>
                </a:lnTo>
                <a:cubicBezTo>
                  <a:pt x="11291" y="8074"/>
                  <a:pt x="11071" y="7855"/>
                  <a:pt x="10800" y="7855"/>
                </a:cubicBezTo>
                <a:cubicBezTo>
                  <a:pt x="10529" y="7855"/>
                  <a:pt x="10309" y="8074"/>
                  <a:pt x="10309" y="8346"/>
                </a:cubicBezTo>
                <a:lnTo>
                  <a:pt x="10309" y="19924"/>
                </a:lnTo>
                <a:lnTo>
                  <a:pt x="8202" y="17817"/>
                </a:lnTo>
                <a:cubicBezTo>
                  <a:pt x="8113" y="17728"/>
                  <a:pt x="7990" y="17673"/>
                  <a:pt x="7855" y="17673"/>
                </a:cubicBezTo>
                <a:cubicBezTo>
                  <a:pt x="7583" y="17673"/>
                  <a:pt x="7364" y="17893"/>
                  <a:pt x="7364" y="18164"/>
                </a:cubicBezTo>
                <a:cubicBezTo>
                  <a:pt x="7364" y="18300"/>
                  <a:pt x="7419" y="18422"/>
                  <a:pt x="7507" y="18511"/>
                </a:cubicBezTo>
                <a:lnTo>
                  <a:pt x="10453" y="21456"/>
                </a:lnTo>
                <a:cubicBezTo>
                  <a:pt x="10542" y="21545"/>
                  <a:pt x="10664" y="21600"/>
                  <a:pt x="10800" y="21600"/>
                </a:cubicBezTo>
                <a:cubicBezTo>
                  <a:pt x="10936" y="21600"/>
                  <a:pt x="11058" y="21545"/>
                  <a:pt x="11147" y="21456"/>
                </a:cubicBezTo>
                <a:lnTo>
                  <a:pt x="14093" y="18511"/>
                </a:lnTo>
                <a:cubicBezTo>
                  <a:pt x="14182" y="18422"/>
                  <a:pt x="14236" y="18300"/>
                  <a:pt x="14236" y="18164"/>
                </a:cubicBezTo>
                <a:cubicBezTo>
                  <a:pt x="14236" y="17893"/>
                  <a:pt x="14017" y="17673"/>
                  <a:pt x="13745" y="176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0" name="Shape 2848"/>
          <p:cNvSpPr/>
          <p:nvPr/>
        </p:nvSpPr>
        <p:spPr>
          <a:xfrm>
            <a:off x="4604138" y="4241576"/>
            <a:ext cx="279328" cy="27932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634" y="6292"/>
                </a:moveTo>
                <a:cubicBezTo>
                  <a:pt x="18643" y="6159"/>
                  <a:pt x="18655" y="6026"/>
                  <a:pt x="18655" y="5891"/>
                </a:cubicBezTo>
                <a:cubicBezTo>
                  <a:pt x="18655" y="2638"/>
                  <a:pt x="16017" y="0"/>
                  <a:pt x="12764" y="0"/>
                </a:cubicBezTo>
                <a:cubicBezTo>
                  <a:pt x="10499" y="0"/>
                  <a:pt x="8536" y="1279"/>
                  <a:pt x="7550" y="3153"/>
                </a:cubicBezTo>
                <a:cubicBezTo>
                  <a:pt x="7185" y="3021"/>
                  <a:pt x="6793" y="2945"/>
                  <a:pt x="6382" y="2945"/>
                </a:cubicBezTo>
                <a:cubicBezTo>
                  <a:pt x="4484" y="2945"/>
                  <a:pt x="2945" y="4484"/>
                  <a:pt x="2945" y="6382"/>
                </a:cubicBezTo>
                <a:cubicBezTo>
                  <a:pt x="2945" y="6629"/>
                  <a:pt x="2973" y="6869"/>
                  <a:pt x="3022" y="7101"/>
                </a:cubicBezTo>
                <a:cubicBezTo>
                  <a:pt x="1267" y="7686"/>
                  <a:pt x="0" y="9339"/>
                  <a:pt x="0" y="11291"/>
                </a:cubicBezTo>
                <a:cubicBezTo>
                  <a:pt x="0" y="13731"/>
                  <a:pt x="1978" y="15709"/>
                  <a:pt x="4418" y="15709"/>
                </a:cubicBezTo>
                <a:lnTo>
                  <a:pt x="8836" y="15709"/>
                </a:lnTo>
                <a:cubicBezTo>
                  <a:pt x="9108" y="15709"/>
                  <a:pt x="9327" y="15489"/>
                  <a:pt x="9327" y="15218"/>
                </a:cubicBezTo>
                <a:cubicBezTo>
                  <a:pt x="9327" y="14947"/>
                  <a:pt x="9108" y="14727"/>
                  <a:pt x="8836" y="14727"/>
                </a:cubicBezTo>
                <a:lnTo>
                  <a:pt x="4418" y="14727"/>
                </a:lnTo>
                <a:cubicBezTo>
                  <a:pt x="2524" y="14727"/>
                  <a:pt x="982" y="13185"/>
                  <a:pt x="982" y="11291"/>
                </a:cubicBezTo>
                <a:cubicBezTo>
                  <a:pt x="982" y="9810"/>
                  <a:pt x="1926" y="8502"/>
                  <a:pt x="3333" y="8033"/>
                </a:cubicBezTo>
                <a:lnTo>
                  <a:pt x="4165" y="7756"/>
                </a:lnTo>
                <a:lnTo>
                  <a:pt x="3982" y="6897"/>
                </a:lnTo>
                <a:cubicBezTo>
                  <a:pt x="3946" y="6725"/>
                  <a:pt x="3927" y="6551"/>
                  <a:pt x="3927" y="6382"/>
                </a:cubicBezTo>
                <a:cubicBezTo>
                  <a:pt x="3927" y="5028"/>
                  <a:pt x="5028" y="3927"/>
                  <a:pt x="6382" y="3927"/>
                </a:cubicBezTo>
                <a:cubicBezTo>
                  <a:pt x="6662" y="3927"/>
                  <a:pt x="6942" y="3977"/>
                  <a:pt x="7215" y="4077"/>
                </a:cubicBezTo>
                <a:lnTo>
                  <a:pt x="8019" y="4368"/>
                </a:lnTo>
                <a:lnTo>
                  <a:pt x="8418" y="3611"/>
                </a:lnTo>
                <a:cubicBezTo>
                  <a:pt x="9272" y="1989"/>
                  <a:pt x="10937" y="982"/>
                  <a:pt x="12764" y="982"/>
                </a:cubicBezTo>
                <a:cubicBezTo>
                  <a:pt x="15470" y="982"/>
                  <a:pt x="17673" y="3184"/>
                  <a:pt x="17673" y="5891"/>
                </a:cubicBezTo>
                <a:cubicBezTo>
                  <a:pt x="17673" y="5977"/>
                  <a:pt x="17666" y="6060"/>
                  <a:pt x="17660" y="6145"/>
                </a:cubicBezTo>
                <a:lnTo>
                  <a:pt x="17655" y="6229"/>
                </a:lnTo>
                <a:lnTo>
                  <a:pt x="17610" y="6920"/>
                </a:lnTo>
                <a:lnTo>
                  <a:pt x="18245" y="7194"/>
                </a:lnTo>
                <a:cubicBezTo>
                  <a:pt x="19687" y="7816"/>
                  <a:pt x="20618" y="9232"/>
                  <a:pt x="20618" y="10800"/>
                </a:cubicBezTo>
                <a:cubicBezTo>
                  <a:pt x="20618" y="12965"/>
                  <a:pt x="18856" y="14727"/>
                  <a:pt x="16691" y="14727"/>
                </a:cubicBezTo>
                <a:lnTo>
                  <a:pt x="12764" y="14727"/>
                </a:lnTo>
                <a:cubicBezTo>
                  <a:pt x="12492" y="14727"/>
                  <a:pt x="12273" y="14947"/>
                  <a:pt x="12273" y="15218"/>
                </a:cubicBezTo>
                <a:cubicBezTo>
                  <a:pt x="12273" y="15489"/>
                  <a:pt x="12492" y="15709"/>
                  <a:pt x="12764" y="15709"/>
                </a:cubicBezTo>
                <a:lnTo>
                  <a:pt x="16691" y="15709"/>
                </a:lnTo>
                <a:cubicBezTo>
                  <a:pt x="19401" y="15709"/>
                  <a:pt x="21600" y="13511"/>
                  <a:pt x="21600" y="10800"/>
                </a:cubicBezTo>
                <a:cubicBezTo>
                  <a:pt x="21600" y="8780"/>
                  <a:pt x="20378" y="7045"/>
                  <a:pt x="18634" y="6292"/>
                </a:cubicBezTo>
                <a:moveTo>
                  <a:pt x="13745" y="11782"/>
                </a:moveTo>
                <a:cubicBezTo>
                  <a:pt x="14017" y="11782"/>
                  <a:pt x="14236" y="11562"/>
                  <a:pt x="14236" y="11291"/>
                </a:cubicBezTo>
                <a:cubicBezTo>
                  <a:pt x="14236" y="11156"/>
                  <a:pt x="14182" y="11033"/>
                  <a:pt x="14093" y="10944"/>
                </a:cubicBezTo>
                <a:lnTo>
                  <a:pt x="11147" y="7998"/>
                </a:lnTo>
                <a:cubicBezTo>
                  <a:pt x="11058" y="7910"/>
                  <a:pt x="10936" y="7855"/>
                  <a:pt x="10800" y="7855"/>
                </a:cubicBezTo>
                <a:cubicBezTo>
                  <a:pt x="10665" y="7855"/>
                  <a:pt x="10542" y="7910"/>
                  <a:pt x="10453" y="7998"/>
                </a:cubicBezTo>
                <a:lnTo>
                  <a:pt x="7507" y="10944"/>
                </a:lnTo>
                <a:cubicBezTo>
                  <a:pt x="7419" y="11033"/>
                  <a:pt x="7364" y="11156"/>
                  <a:pt x="7364" y="11291"/>
                </a:cubicBezTo>
                <a:cubicBezTo>
                  <a:pt x="7364" y="11562"/>
                  <a:pt x="7583" y="11782"/>
                  <a:pt x="7855" y="11782"/>
                </a:cubicBezTo>
                <a:cubicBezTo>
                  <a:pt x="7990" y="11782"/>
                  <a:pt x="8113" y="11727"/>
                  <a:pt x="8202" y="11638"/>
                </a:cubicBezTo>
                <a:lnTo>
                  <a:pt x="10309" y="9531"/>
                </a:lnTo>
                <a:lnTo>
                  <a:pt x="10309" y="21109"/>
                </a:lnTo>
                <a:cubicBezTo>
                  <a:pt x="10309" y="21380"/>
                  <a:pt x="10529" y="21600"/>
                  <a:pt x="10800" y="21600"/>
                </a:cubicBezTo>
                <a:cubicBezTo>
                  <a:pt x="11071" y="21600"/>
                  <a:pt x="11291" y="21380"/>
                  <a:pt x="11291" y="21109"/>
                </a:cubicBezTo>
                <a:lnTo>
                  <a:pt x="11291" y="9531"/>
                </a:lnTo>
                <a:lnTo>
                  <a:pt x="13398" y="11638"/>
                </a:lnTo>
                <a:cubicBezTo>
                  <a:pt x="13488" y="11727"/>
                  <a:pt x="13610" y="11782"/>
                  <a:pt x="13745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1" name="Shape 2849"/>
          <p:cNvSpPr/>
          <p:nvPr/>
        </p:nvSpPr>
        <p:spPr>
          <a:xfrm>
            <a:off x="5137399" y="4260621"/>
            <a:ext cx="279328" cy="24146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2" extrusionOk="0">
                <a:moveTo>
                  <a:pt x="13421" y="20466"/>
                </a:moveTo>
                <a:lnTo>
                  <a:pt x="12630" y="20221"/>
                </a:lnTo>
                <a:cubicBezTo>
                  <a:pt x="13305" y="19604"/>
                  <a:pt x="13745" y="18664"/>
                  <a:pt x="13745" y="17589"/>
                </a:cubicBezTo>
                <a:cubicBezTo>
                  <a:pt x="13745" y="16189"/>
                  <a:pt x="13013" y="14988"/>
                  <a:pt x="11967" y="14465"/>
                </a:cubicBezTo>
                <a:lnTo>
                  <a:pt x="11702" y="15585"/>
                </a:lnTo>
                <a:cubicBezTo>
                  <a:pt x="12330" y="15964"/>
                  <a:pt x="12764" y="16715"/>
                  <a:pt x="12764" y="17589"/>
                </a:cubicBezTo>
                <a:cubicBezTo>
                  <a:pt x="12764" y="18299"/>
                  <a:pt x="12477" y="18923"/>
                  <a:pt x="12035" y="19336"/>
                </a:cubicBezTo>
                <a:lnTo>
                  <a:pt x="12296" y="18213"/>
                </a:lnTo>
                <a:cubicBezTo>
                  <a:pt x="12327" y="18073"/>
                  <a:pt x="12314" y="17918"/>
                  <a:pt x="12246" y="17782"/>
                </a:cubicBezTo>
                <a:cubicBezTo>
                  <a:pt x="12111" y="17511"/>
                  <a:pt x="11811" y="17418"/>
                  <a:pt x="11576" y="17574"/>
                </a:cubicBezTo>
                <a:cubicBezTo>
                  <a:pt x="11459" y="17653"/>
                  <a:pt x="11380" y="17779"/>
                  <a:pt x="11347" y="17920"/>
                </a:cubicBezTo>
                <a:lnTo>
                  <a:pt x="10808" y="20244"/>
                </a:lnTo>
                <a:cubicBezTo>
                  <a:pt x="10776" y="20384"/>
                  <a:pt x="10789" y="20539"/>
                  <a:pt x="10857" y="20675"/>
                </a:cubicBezTo>
                <a:cubicBezTo>
                  <a:pt x="10920" y="20802"/>
                  <a:pt x="11021" y="20885"/>
                  <a:pt x="11133" y="20927"/>
                </a:cubicBezTo>
                <a:lnTo>
                  <a:pt x="11126" y="20956"/>
                </a:lnTo>
                <a:cubicBezTo>
                  <a:pt x="11142" y="20954"/>
                  <a:pt x="11158" y="20948"/>
                  <a:pt x="11173" y="20945"/>
                </a:cubicBezTo>
                <a:lnTo>
                  <a:pt x="13166" y="21562"/>
                </a:lnTo>
                <a:cubicBezTo>
                  <a:pt x="13288" y="21600"/>
                  <a:pt x="13422" y="21584"/>
                  <a:pt x="13539" y="21506"/>
                </a:cubicBezTo>
                <a:cubicBezTo>
                  <a:pt x="13774" y="21350"/>
                  <a:pt x="13855" y="21002"/>
                  <a:pt x="13719" y="20730"/>
                </a:cubicBezTo>
                <a:cubicBezTo>
                  <a:pt x="13651" y="20595"/>
                  <a:pt x="13542" y="20503"/>
                  <a:pt x="13421" y="20466"/>
                </a:cubicBezTo>
                <a:moveTo>
                  <a:pt x="18634" y="7273"/>
                </a:moveTo>
                <a:cubicBezTo>
                  <a:pt x="18643" y="7119"/>
                  <a:pt x="18655" y="6966"/>
                  <a:pt x="18655" y="6809"/>
                </a:cubicBezTo>
                <a:cubicBezTo>
                  <a:pt x="18655" y="3049"/>
                  <a:pt x="16017" y="0"/>
                  <a:pt x="12764" y="0"/>
                </a:cubicBezTo>
                <a:cubicBezTo>
                  <a:pt x="10499" y="0"/>
                  <a:pt x="8536" y="1479"/>
                  <a:pt x="7550" y="3645"/>
                </a:cubicBezTo>
                <a:cubicBezTo>
                  <a:pt x="7185" y="3492"/>
                  <a:pt x="6793" y="3404"/>
                  <a:pt x="6382" y="3404"/>
                </a:cubicBezTo>
                <a:cubicBezTo>
                  <a:pt x="4484" y="3404"/>
                  <a:pt x="2945" y="5183"/>
                  <a:pt x="2945" y="7376"/>
                </a:cubicBezTo>
                <a:cubicBezTo>
                  <a:pt x="2945" y="7662"/>
                  <a:pt x="2973" y="7940"/>
                  <a:pt x="3022" y="8208"/>
                </a:cubicBezTo>
                <a:cubicBezTo>
                  <a:pt x="1267" y="8884"/>
                  <a:pt x="0" y="10794"/>
                  <a:pt x="0" y="13050"/>
                </a:cubicBezTo>
                <a:cubicBezTo>
                  <a:pt x="0" y="15871"/>
                  <a:pt x="1978" y="18157"/>
                  <a:pt x="4418" y="18157"/>
                </a:cubicBezTo>
                <a:lnTo>
                  <a:pt x="6382" y="18157"/>
                </a:lnTo>
                <a:cubicBezTo>
                  <a:pt x="6653" y="18157"/>
                  <a:pt x="6873" y="17903"/>
                  <a:pt x="6873" y="17589"/>
                </a:cubicBezTo>
                <a:cubicBezTo>
                  <a:pt x="6873" y="17276"/>
                  <a:pt x="6653" y="17022"/>
                  <a:pt x="6382" y="17022"/>
                </a:cubicBezTo>
                <a:lnTo>
                  <a:pt x="4418" y="17022"/>
                </a:lnTo>
                <a:cubicBezTo>
                  <a:pt x="2524" y="17022"/>
                  <a:pt x="982" y="15240"/>
                  <a:pt x="982" y="13050"/>
                </a:cubicBezTo>
                <a:cubicBezTo>
                  <a:pt x="982" y="11339"/>
                  <a:pt x="1926" y="9826"/>
                  <a:pt x="3333" y="9284"/>
                </a:cubicBezTo>
                <a:lnTo>
                  <a:pt x="4165" y="8964"/>
                </a:lnTo>
                <a:lnTo>
                  <a:pt x="3982" y="7971"/>
                </a:lnTo>
                <a:cubicBezTo>
                  <a:pt x="3946" y="7773"/>
                  <a:pt x="3927" y="7572"/>
                  <a:pt x="3927" y="7376"/>
                </a:cubicBezTo>
                <a:cubicBezTo>
                  <a:pt x="3927" y="5812"/>
                  <a:pt x="5028" y="4539"/>
                  <a:pt x="6382" y="4539"/>
                </a:cubicBezTo>
                <a:cubicBezTo>
                  <a:pt x="6661" y="4539"/>
                  <a:pt x="6942" y="4597"/>
                  <a:pt x="7215" y="4712"/>
                </a:cubicBezTo>
                <a:lnTo>
                  <a:pt x="8019" y="5049"/>
                </a:lnTo>
                <a:lnTo>
                  <a:pt x="8418" y="4173"/>
                </a:lnTo>
                <a:cubicBezTo>
                  <a:pt x="9272" y="2299"/>
                  <a:pt x="10937" y="1135"/>
                  <a:pt x="12764" y="1135"/>
                </a:cubicBezTo>
                <a:cubicBezTo>
                  <a:pt x="15470" y="1135"/>
                  <a:pt x="17673" y="3680"/>
                  <a:pt x="17673" y="6809"/>
                </a:cubicBezTo>
                <a:cubicBezTo>
                  <a:pt x="17673" y="6908"/>
                  <a:pt x="17666" y="7005"/>
                  <a:pt x="17660" y="7102"/>
                </a:cubicBezTo>
                <a:lnTo>
                  <a:pt x="17655" y="7199"/>
                </a:lnTo>
                <a:lnTo>
                  <a:pt x="17610" y="7998"/>
                </a:lnTo>
                <a:lnTo>
                  <a:pt x="18245" y="8315"/>
                </a:lnTo>
                <a:cubicBezTo>
                  <a:pt x="19687" y="9034"/>
                  <a:pt x="20618" y="10670"/>
                  <a:pt x="20618" y="12483"/>
                </a:cubicBezTo>
                <a:cubicBezTo>
                  <a:pt x="20618" y="14986"/>
                  <a:pt x="18856" y="17022"/>
                  <a:pt x="16691" y="17022"/>
                </a:cubicBezTo>
                <a:lnTo>
                  <a:pt x="15218" y="17022"/>
                </a:lnTo>
                <a:cubicBezTo>
                  <a:pt x="14947" y="17022"/>
                  <a:pt x="14727" y="17276"/>
                  <a:pt x="14727" y="17589"/>
                </a:cubicBezTo>
                <a:cubicBezTo>
                  <a:pt x="14727" y="17903"/>
                  <a:pt x="14947" y="18157"/>
                  <a:pt x="15218" y="18157"/>
                </a:cubicBezTo>
                <a:lnTo>
                  <a:pt x="16691" y="18157"/>
                </a:lnTo>
                <a:cubicBezTo>
                  <a:pt x="19402" y="18157"/>
                  <a:pt x="21600" y="15617"/>
                  <a:pt x="21600" y="12483"/>
                </a:cubicBezTo>
                <a:cubicBezTo>
                  <a:pt x="21600" y="10147"/>
                  <a:pt x="20378" y="8143"/>
                  <a:pt x="18634" y="7273"/>
                </a:cubicBezTo>
                <a:moveTo>
                  <a:pt x="10773" y="14522"/>
                </a:moveTo>
                <a:cubicBezTo>
                  <a:pt x="10711" y="14398"/>
                  <a:pt x="10613" y="14316"/>
                  <a:pt x="10504" y="14274"/>
                </a:cubicBezTo>
                <a:lnTo>
                  <a:pt x="10517" y="14218"/>
                </a:lnTo>
                <a:cubicBezTo>
                  <a:pt x="10484" y="14221"/>
                  <a:pt x="10451" y="14231"/>
                  <a:pt x="10418" y="14240"/>
                </a:cubicBezTo>
                <a:lnTo>
                  <a:pt x="8463" y="13634"/>
                </a:lnTo>
                <a:lnTo>
                  <a:pt x="8463" y="13635"/>
                </a:lnTo>
                <a:cubicBezTo>
                  <a:pt x="8343" y="13598"/>
                  <a:pt x="8209" y="13613"/>
                  <a:pt x="8091" y="13692"/>
                </a:cubicBezTo>
                <a:cubicBezTo>
                  <a:pt x="7856" y="13848"/>
                  <a:pt x="7776" y="14195"/>
                  <a:pt x="7911" y="14466"/>
                </a:cubicBezTo>
                <a:cubicBezTo>
                  <a:pt x="7979" y="14602"/>
                  <a:pt x="8088" y="14693"/>
                  <a:pt x="8210" y="14731"/>
                </a:cubicBezTo>
                <a:lnTo>
                  <a:pt x="8965" y="14964"/>
                </a:lnTo>
                <a:cubicBezTo>
                  <a:pt x="8292" y="15580"/>
                  <a:pt x="7855" y="16518"/>
                  <a:pt x="7855" y="17589"/>
                </a:cubicBezTo>
                <a:cubicBezTo>
                  <a:pt x="7855" y="19007"/>
                  <a:pt x="8604" y="20220"/>
                  <a:pt x="9671" y="20732"/>
                </a:cubicBezTo>
                <a:lnTo>
                  <a:pt x="9934" y="19617"/>
                </a:lnTo>
                <a:cubicBezTo>
                  <a:pt x="9286" y="19246"/>
                  <a:pt x="8836" y="18482"/>
                  <a:pt x="8836" y="17589"/>
                </a:cubicBezTo>
                <a:cubicBezTo>
                  <a:pt x="8836" y="16857"/>
                  <a:pt x="9142" y="16215"/>
                  <a:pt x="9609" y="15802"/>
                </a:cubicBezTo>
                <a:lnTo>
                  <a:pt x="9335" y="16984"/>
                </a:lnTo>
                <a:cubicBezTo>
                  <a:pt x="9303" y="17124"/>
                  <a:pt x="9317" y="17279"/>
                  <a:pt x="9384" y="17415"/>
                </a:cubicBezTo>
                <a:cubicBezTo>
                  <a:pt x="9520" y="17686"/>
                  <a:pt x="9820" y="17779"/>
                  <a:pt x="10055" y="17623"/>
                </a:cubicBezTo>
                <a:cubicBezTo>
                  <a:pt x="10172" y="17544"/>
                  <a:pt x="10251" y="17418"/>
                  <a:pt x="10283" y="17278"/>
                </a:cubicBezTo>
                <a:lnTo>
                  <a:pt x="10823" y="14952"/>
                </a:lnTo>
                <a:cubicBezTo>
                  <a:pt x="10855" y="14812"/>
                  <a:pt x="10841" y="14658"/>
                  <a:pt x="10773" y="1452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2" name="Shape 2850"/>
          <p:cNvSpPr/>
          <p:nvPr/>
        </p:nvSpPr>
        <p:spPr>
          <a:xfrm>
            <a:off x="5670660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91" y="0"/>
                </a:moveTo>
                <a:cubicBezTo>
                  <a:pt x="220" y="0"/>
                  <a:pt x="0" y="220"/>
                  <a:pt x="0" y="491"/>
                </a:cubicBezTo>
                <a:cubicBezTo>
                  <a:pt x="0" y="762"/>
                  <a:pt x="220" y="982"/>
                  <a:pt x="491" y="982"/>
                </a:cubicBezTo>
                <a:cubicBezTo>
                  <a:pt x="11607" y="982"/>
                  <a:pt x="20618" y="9993"/>
                  <a:pt x="20618" y="21109"/>
                </a:cubicBezTo>
                <a:cubicBezTo>
                  <a:pt x="20618" y="21380"/>
                  <a:pt x="20838" y="21600"/>
                  <a:pt x="21109" y="21600"/>
                </a:cubicBezTo>
                <a:cubicBezTo>
                  <a:pt x="21380" y="21600"/>
                  <a:pt x="21600" y="21380"/>
                  <a:pt x="21600" y="21109"/>
                </a:cubicBezTo>
                <a:cubicBezTo>
                  <a:pt x="21600" y="9451"/>
                  <a:pt x="12149" y="0"/>
                  <a:pt x="491" y="0"/>
                </a:cubicBezTo>
                <a:moveTo>
                  <a:pt x="491" y="9818"/>
                </a:moveTo>
                <a:cubicBezTo>
                  <a:pt x="220" y="9818"/>
                  <a:pt x="0" y="10038"/>
                  <a:pt x="0" y="10309"/>
                </a:cubicBezTo>
                <a:cubicBezTo>
                  <a:pt x="0" y="10581"/>
                  <a:pt x="220" y="10800"/>
                  <a:pt x="491" y="10800"/>
                </a:cubicBezTo>
                <a:cubicBezTo>
                  <a:pt x="6184" y="10800"/>
                  <a:pt x="10800" y="15416"/>
                  <a:pt x="10800" y="21109"/>
                </a:cubicBezTo>
                <a:cubicBezTo>
                  <a:pt x="10800" y="21380"/>
                  <a:pt x="11020" y="21600"/>
                  <a:pt x="11291" y="21600"/>
                </a:cubicBezTo>
                <a:cubicBezTo>
                  <a:pt x="11562" y="21600"/>
                  <a:pt x="11782" y="21380"/>
                  <a:pt x="11782" y="21109"/>
                </a:cubicBezTo>
                <a:cubicBezTo>
                  <a:pt x="11782" y="14873"/>
                  <a:pt x="6727" y="9818"/>
                  <a:pt x="491" y="9818"/>
                </a:cubicBezTo>
                <a:moveTo>
                  <a:pt x="491" y="4909"/>
                </a:moveTo>
                <a:cubicBezTo>
                  <a:pt x="220" y="4909"/>
                  <a:pt x="0" y="5129"/>
                  <a:pt x="0" y="5400"/>
                </a:cubicBezTo>
                <a:cubicBezTo>
                  <a:pt x="0" y="5672"/>
                  <a:pt x="220" y="5891"/>
                  <a:pt x="491" y="5891"/>
                </a:cubicBezTo>
                <a:cubicBezTo>
                  <a:pt x="8896" y="5891"/>
                  <a:pt x="15709" y="12705"/>
                  <a:pt x="15709" y="21109"/>
                </a:cubicBezTo>
                <a:cubicBezTo>
                  <a:pt x="15709" y="21380"/>
                  <a:pt x="15929" y="21600"/>
                  <a:pt x="16200" y="21600"/>
                </a:cubicBezTo>
                <a:cubicBezTo>
                  <a:pt x="16471" y="21600"/>
                  <a:pt x="16691" y="21380"/>
                  <a:pt x="16691" y="21109"/>
                </a:cubicBezTo>
                <a:cubicBezTo>
                  <a:pt x="16691" y="12162"/>
                  <a:pt x="9438" y="4909"/>
                  <a:pt x="491" y="4909"/>
                </a:cubicBezTo>
                <a:moveTo>
                  <a:pt x="2945" y="20618"/>
                </a:moveTo>
                <a:cubicBezTo>
                  <a:pt x="1861" y="20618"/>
                  <a:pt x="982" y="19739"/>
                  <a:pt x="982" y="18655"/>
                </a:cubicBezTo>
                <a:cubicBezTo>
                  <a:pt x="982" y="17570"/>
                  <a:pt x="1861" y="16691"/>
                  <a:pt x="2945" y="16691"/>
                </a:cubicBezTo>
                <a:cubicBezTo>
                  <a:pt x="4030" y="16691"/>
                  <a:pt x="4909" y="17570"/>
                  <a:pt x="4909" y="18655"/>
                </a:cubicBezTo>
                <a:cubicBezTo>
                  <a:pt x="4909" y="19739"/>
                  <a:pt x="4030" y="20618"/>
                  <a:pt x="2945" y="20618"/>
                </a:cubicBezTo>
                <a:moveTo>
                  <a:pt x="2945" y="15709"/>
                </a:moveTo>
                <a:cubicBezTo>
                  <a:pt x="1319" y="15709"/>
                  <a:pt x="0" y="17028"/>
                  <a:pt x="0" y="18655"/>
                </a:cubicBezTo>
                <a:cubicBezTo>
                  <a:pt x="0" y="20281"/>
                  <a:pt x="1319" y="21600"/>
                  <a:pt x="2945" y="21600"/>
                </a:cubicBezTo>
                <a:cubicBezTo>
                  <a:pt x="4573" y="21600"/>
                  <a:pt x="5891" y="20281"/>
                  <a:pt x="5891" y="18655"/>
                </a:cubicBezTo>
                <a:cubicBezTo>
                  <a:pt x="5891" y="17028"/>
                  <a:pt x="4573" y="15709"/>
                  <a:pt x="2945" y="157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3" name="Shape 2851"/>
          <p:cNvSpPr/>
          <p:nvPr/>
        </p:nvSpPr>
        <p:spPr>
          <a:xfrm>
            <a:off x="871311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891" y="10309"/>
                </a:moveTo>
                <a:lnTo>
                  <a:pt x="4909" y="10309"/>
                </a:lnTo>
                <a:cubicBezTo>
                  <a:pt x="4638" y="10309"/>
                  <a:pt x="4418" y="10529"/>
                  <a:pt x="4418" y="10800"/>
                </a:cubicBezTo>
                <a:cubicBezTo>
                  <a:pt x="4418" y="11071"/>
                  <a:pt x="4638" y="11291"/>
                  <a:pt x="4909" y="11291"/>
                </a:cubicBezTo>
                <a:lnTo>
                  <a:pt x="5891" y="11291"/>
                </a:lnTo>
                <a:cubicBezTo>
                  <a:pt x="8331" y="11291"/>
                  <a:pt x="10309" y="13269"/>
                  <a:pt x="10309" y="15709"/>
                </a:cubicBezTo>
                <a:lnTo>
                  <a:pt x="10309" y="16691"/>
                </a:lnTo>
                <a:cubicBezTo>
                  <a:pt x="10309" y="16962"/>
                  <a:pt x="10529" y="17182"/>
                  <a:pt x="10800" y="17182"/>
                </a:cubicBezTo>
                <a:cubicBezTo>
                  <a:pt x="11071" y="17182"/>
                  <a:pt x="11291" y="16962"/>
                  <a:pt x="11291" y="16691"/>
                </a:cubicBezTo>
                <a:lnTo>
                  <a:pt x="11291" y="15709"/>
                </a:lnTo>
                <a:cubicBezTo>
                  <a:pt x="11291" y="12727"/>
                  <a:pt x="8873" y="10309"/>
                  <a:pt x="5891" y="10309"/>
                </a:cubicBezTo>
                <a:moveTo>
                  <a:pt x="5891" y="7364"/>
                </a:moveTo>
                <a:lnTo>
                  <a:pt x="4909" y="7364"/>
                </a:lnTo>
                <a:cubicBezTo>
                  <a:pt x="4638" y="7364"/>
                  <a:pt x="4418" y="7583"/>
                  <a:pt x="4418" y="7855"/>
                </a:cubicBezTo>
                <a:cubicBezTo>
                  <a:pt x="4418" y="8126"/>
                  <a:pt x="4638" y="8345"/>
                  <a:pt x="4909" y="8345"/>
                </a:cubicBezTo>
                <a:lnTo>
                  <a:pt x="5891" y="8345"/>
                </a:lnTo>
                <a:cubicBezTo>
                  <a:pt x="9958" y="8345"/>
                  <a:pt x="13255" y="11642"/>
                  <a:pt x="13255" y="15709"/>
                </a:cubicBezTo>
                <a:lnTo>
                  <a:pt x="13255" y="16691"/>
                </a:lnTo>
                <a:cubicBezTo>
                  <a:pt x="13255" y="16962"/>
                  <a:pt x="13475" y="17182"/>
                  <a:pt x="13745" y="17182"/>
                </a:cubicBezTo>
                <a:cubicBezTo>
                  <a:pt x="14016" y="17182"/>
                  <a:pt x="14236" y="16962"/>
                  <a:pt x="14236" y="16691"/>
                </a:cubicBezTo>
                <a:lnTo>
                  <a:pt x="14236" y="15709"/>
                </a:lnTo>
                <a:cubicBezTo>
                  <a:pt x="14236" y="11100"/>
                  <a:pt x="10500" y="7364"/>
                  <a:pt x="5891" y="7364"/>
                </a:cubicBezTo>
                <a:moveTo>
                  <a:pt x="6382" y="16200"/>
                </a:moveTo>
                <a:cubicBezTo>
                  <a:pt x="5840" y="16200"/>
                  <a:pt x="5400" y="15761"/>
                  <a:pt x="5400" y="15218"/>
                </a:cubicBezTo>
                <a:cubicBezTo>
                  <a:pt x="5400" y="14676"/>
                  <a:pt x="5840" y="14236"/>
                  <a:pt x="6382" y="14236"/>
                </a:cubicBezTo>
                <a:cubicBezTo>
                  <a:pt x="6924" y="14236"/>
                  <a:pt x="7364" y="14676"/>
                  <a:pt x="7364" y="15218"/>
                </a:cubicBezTo>
                <a:cubicBezTo>
                  <a:pt x="7364" y="15761"/>
                  <a:pt x="6924" y="16200"/>
                  <a:pt x="6382" y="16200"/>
                </a:cubicBezTo>
                <a:moveTo>
                  <a:pt x="6382" y="13255"/>
                </a:moveTo>
                <a:cubicBezTo>
                  <a:pt x="5297" y="13255"/>
                  <a:pt x="4418" y="14134"/>
                  <a:pt x="4418" y="15218"/>
                </a:cubicBezTo>
                <a:cubicBezTo>
                  <a:pt x="4418" y="16303"/>
                  <a:pt x="5297" y="17182"/>
                  <a:pt x="6382" y="17182"/>
                </a:cubicBezTo>
                <a:cubicBezTo>
                  <a:pt x="7466" y="17182"/>
                  <a:pt x="8345" y="16303"/>
                  <a:pt x="8345" y="15218"/>
                </a:cubicBezTo>
                <a:cubicBezTo>
                  <a:pt x="8345" y="14134"/>
                  <a:pt x="7466" y="13255"/>
                  <a:pt x="6382" y="13255"/>
                </a:cubicBezTo>
                <a:moveTo>
                  <a:pt x="5891" y="4418"/>
                </a:moveTo>
                <a:lnTo>
                  <a:pt x="4909" y="4418"/>
                </a:lnTo>
                <a:cubicBezTo>
                  <a:pt x="4638" y="4418"/>
                  <a:pt x="4418" y="4638"/>
                  <a:pt x="4418" y="4909"/>
                </a:cubicBezTo>
                <a:cubicBezTo>
                  <a:pt x="4418" y="5180"/>
                  <a:pt x="4638" y="5400"/>
                  <a:pt x="4909" y="5400"/>
                </a:cubicBezTo>
                <a:lnTo>
                  <a:pt x="5891" y="5400"/>
                </a:lnTo>
                <a:cubicBezTo>
                  <a:pt x="11585" y="5400"/>
                  <a:pt x="16200" y="10016"/>
                  <a:pt x="16200" y="15709"/>
                </a:cubicBezTo>
                <a:lnTo>
                  <a:pt x="16200" y="16691"/>
                </a:lnTo>
                <a:cubicBezTo>
                  <a:pt x="16200" y="16962"/>
                  <a:pt x="16420" y="17182"/>
                  <a:pt x="16691" y="17182"/>
                </a:cubicBezTo>
                <a:cubicBezTo>
                  <a:pt x="16962" y="17182"/>
                  <a:pt x="17182" y="16962"/>
                  <a:pt x="17182" y="16691"/>
                </a:cubicBezTo>
                <a:lnTo>
                  <a:pt x="17182" y="15709"/>
                </a:lnTo>
                <a:cubicBezTo>
                  <a:pt x="17182" y="9473"/>
                  <a:pt x="12127" y="4418"/>
                  <a:pt x="5891" y="4418"/>
                </a:cubicBezTo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4" name="Shape 2852"/>
          <p:cNvSpPr/>
          <p:nvPr/>
        </p:nvSpPr>
        <p:spPr>
          <a:xfrm>
            <a:off x="1417268" y="4774837"/>
            <a:ext cx="253935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44" y="12617"/>
                </a:moveTo>
                <a:cubicBezTo>
                  <a:pt x="14459" y="12872"/>
                  <a:pt x="14634" y="13163"/>
                  <a:pt x="14771" y="13485"/>
                </a:cubicBezTo>
                <a:cubicBezTo>
                  <a:pt x="16295" y="12407"/>
                  <a:pt x="17280" y="10728"/>
                  <a:pt x="17280" y="8836"/>
                </a:cubicBezTo>
                <a:cubicBezTo>
                  <a:pt x="17280" y="5583"/>
                  <a:pt x="14379" y="2945"/>
                  <a:pt x="10800" y="2945"/>
                </a:cubicBezTo>
                <a:cubicBezTo>
                  <a:pt x="7221" y="2945"/>
                  <a:pt x="4320" y="5583"/>
                  <a:pt x="4320" y="8836"/>
                </a:cubicBezTo>
                <a:cubicBezTo>
                  <a:pt x="4320" y="10714"/>
                  <a:pt x="5289" y="12382"/>
                  <a:pt x="6794" y="13461"/>
                </a:cubicBezTo>
                <a:cubicBezTo>
                  <a:pt x="6928" y="13135"/>
                  <a:pt x="7106" y="12845"/>
                  <a:pt x="7323" y="12590"/>
                </a:cubicBezTo>
                <a:cubicBezTo>
                  <a:pt x="6148" y="11689"/>
                  <a:pt x="5400" y="10343"/>
                  <a:pt x="5400" y="8836"/>
                </a:cubicBezTo>
                <a:cubicBezTo>
                  <a:pt x="5400" y="6125"/>
                  <a:pt x="7818" y="3927"/>
                  <a:pt x="10800" y="3927"/>
                </a:cubicBezTo>
                <a:cubicBezTo>
                  <a:pt x="13782" y="3927"/>
                  <a:pt x="16200" y="6125"/>
                  <a:pt x="16200" y="8836"/>
                </a:cubicBezTo>
                <a:cubicBezTo>
                  <a:pt x="16200" y="10358"/>
                  <a:pt x="15439" y="11717"/>
                  <a:pt x="14244" y="12617"/>
                </a:cubicBezTo>
                <a:moveTo>
                  <a:pt x="10800" y="0"/>
                </a:moveTo>
                <a:cubicBezTo>
                  <a:pt x="4836" y="0"/>
                  <a:pt x="0" y="4396"/>
                  <a:pt x="0" y="9818"/>
                </a:cubicBezTo>
                <a:cubicBezTo>
                  <a:pt x="0" y="14007"/>
                  <a:pt x="2891" y="17573"/>
                  <a:pt x="6953" y="18983"/>
                </a:cubicBezTo>
                <a:cubicBezTo>
                  <a:pt x="6874" y="18609"/>
                  <a:pt x="6803" y="18223"/>
                  <a:pt x="6741" y="17840"/>
                </a:cubicBezTo>
                <a:cubicBezTo>
                  <a:pt x="3402" y="16441"/>
                  <a:pt x="1080" y="13379"/>
                  <a:pt x="1080" y="9818"/>
                </a:cubicBezTo>
                <a:cubicBezTo>
                  <a:pt x="1080" y="4938"/>
                  <a:pt x="5432" y="982"/>
                  <a:pt x="10800" y="982"/>
                </a:cubicBezTo>
                <a:cubicBezTo>
                  <a:pt x="16168" y="982"/>
                  <a:pt x="20520" y="4938"/>
                  <a:pt x="20520" y="9818"/>
                </a:cubicBezTo>
                <a:cubicBezTo>
                  <a:pt x="20520" y="13374"/>
                  <a:pt x="18204" y="16431"/>
                  <a:pt x="14874" y="17833"/>
                </a:cubicBezTo>
                <a:cubicBezTo>
                  <a:pt x="14812" y="18216"/>
                  <a:pt x="14740" y="18603"/>
                  <a:pt x="14660" y="18979"/>
                </a:cubicBezTo>
                <a:cubicBezTo>
                  <a:pt x="18716" y="17565"/>
                  <a:pt x="21600" y="14002"/>
                  <a:pt x="21600" y="9818"/>
                </a:cubicBezTo>
                <a:cubicBezTo>
                  <a:pt x="21600" y="4396"/>
                  <a:pt x="16765" y="0"/>
                  <a:pt x="10800" y="0"/>
                </a:cubicBezTo>
                <a:moveTo>
                  <a:pt x="10800" y="7364"/>
                </a:moveTo>
                <a:cubicBezTo>
                  <a:pt x="11695" y="7364"/>
                  <a:pt x="12420" y="8023"/>
                  <a:pt x="12420" y="8836"/>
                </a:cubicBezTo>
                <a:cubicBezTo>
                  <a:pt x="12420" y="9649"/>
                  <a:pt x="11695" y="10309"/>
                  <a:pt x="10800" y="10309"/>
                </a:cubicBezTo>
                <a:cubicBezTo>
                  <a:pt x="9905" y="10309"/>
                  <a:pt x="9180" y="9649"/>
                  <a:pt x="9180" y="8836"/>
                </a:cubicBezTo>
                <a:cubicBezTo>
                  <a:pt x="9180" y="8023"/>
                  <a:pt x="9905" y="7364"/>
                  <a:pt x="10800" y="7364"/>
                </a:cubicBezTo>
                <a:moveTo>
                  <a:pt x="10800" y="11291"/>
                </a:moveTo>
                <a:cubicBezTo>
                  <a:pt x="12292" y="11291"/>
                  <a:pt x="13500" y="10192"/>
                  <a:pt x="13500" y="8836"/>
                </a:cubicBezTo>
                <a:cubicBezTo>
                  <a:pt x="13500" y="7481"/>
                  <a:pt x="12292" y="6382"/>
                  <a:pt x="10800" y="6382"/>
                </a:cubicBezTo>
                <a:cubicBezTo>
                  <a:pt x="9309" y="6382"/>
                  <a:pt x="8100" y="7481"/>
                  <a:pt x="8100" y="8836"/>
                </a:cubicBezTo>
                <a:cubicBezTo>
                  <a:pt x="8100" y="10192"/>
                  <a:pt x="9309" y="11291"/>
                  <a:pt x="10800" y="11291"/>
                </a:cubicBezTo>
                <a:moveTo>
                  <a:pt x="11994" y="20179"/>
                </a:moveTo>
                <a:cubicBezTo>
                  <a:pt x="11855" y="20433"/>
                  <a:pt x="11737" y="20560"/>
                  <a:pt x="11673" y="20618"/>
                </a:cubicBezTo>
                <a:lnTo>
                  <a:pt x="9927" y="20618"/>
                </a:lnTo>
                <a:cubicBezTo>
                  <a:pt x="9862" y="20560"/>
                  <a:pt x="9745" y="20433"/>
                  <a:pt x="9606" y="20179"/>
                </a:cubicBezTo>
                <a:cubicBezTo>
                  <a:pt x="9182" y="19408"/>
                  <a:pt x="8640" y="16626"/>
                  <a:pt x="8640" y="15218"/>
                </a:cubicBezTo>
                <a:cubicBezTo>
                  <a:pt x="8640" y="13768"/>
                  <a:pt x="9205" y="13255"/>
                  <a:pt x="10800" y="13255"/>
                </a:cubicBezTo>
                <a:cubicBezTo>
                  <a:pt x="12395" y="13255"/>
                  <a:pt x="12960" y="13768"/>
                  <a:pt x="12960" y="15218"/>
                </a:cubicBezTo>
                <a:cubicBezTo>
                  <a:pt x="12960" y="16626"/>
                  <a:pt x="12418" y="19408"/>
                  <a:pt x="11994" y="20179"/>
                </a:cubicBezTo>
                <a:moveTo>
                  <a:pt x="10800" y="12273"/>
                </a:moveTo>
                <a:cubicBezTo>
                  <a:pt x="8100" y="12273"/>
                  <a:pt x="7560" y="13745"/>
                  <a:pt x="7560" y="15218"/>
                </a:cubicBezTo>
                <a:cubicBezTo>
                  <a:pt x="7560" y="16691"/>
                  <a:pt x="8100" y="19636"/>
                  <a:pt x="8640" y="20618"/>
                </a:cubicBezTo>
                <a:cubicBezTo>
                  <a:pt x="9180" y="21600"/>
                  <a:pt x="9720" y="21600"/>
                  <a:pt x="9720" y="21600"/>
                </a:cubicBezTo>
                <a:lnTo>
                  <a:pt x="11880" y="21600"/>
                </a:lnTo>
                <a:cubicBezTo>
                  <a:pt x="11880" y="21600"/>
                  <a:pt x="12420" y="21600"/>
                  <a:pt x="12960" y="20618"/>
                </a:cubicBezTo>
                <a:cubicBezTo>
                  <a:pt x="13500" y="19636"/>
                  <a:pt x="14040" y="16691"/>
                  <a:pt x="14040" y="15218"/>
                </a:cubicBezTo>
                <a:cubicBezTo>
                  <a:pt x="14040" y="13745"/>
                  <a:pt x="13500" y="12273"/>
                  <a:pt x="10800" y="122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5" name="Shape 2853"/>
          <p:cNvSpPr/>
          <p:nvPr/>
        </p:nvSpPr>
        <p:spPr>
          <a:xfrm>
            <a:off x="1963226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600" y="8836"/>
                </a:moveTo>
                <a:cubicBezTo>
                  <a:pt x="9600" y="8295"/>
                  <a:pt x="10138" y="7855"/>
                  <a:pt x="10800" y="7855"/>
                </a:cubicBezTo>
                <a:cubicBezTo>
                  <a:pt x="11462" y="7855"/>
                  <a:pt x="12000" y="8295"/>
                  <a:pt x="12000" y="8836"/>
                </a:cubicBezTo>
                <a:cubicBezTo>
                  <a:pt x="12000" y="9378"/>
                  <a:pt x="11462" y="9818"/>
                  <a:pt x="10800" y="9818"/>
                </a:cubicBezTo>
                <a:cubicBezTo>
                  <a:pt x="10138" y="9818"/>
                  <a:pt x="9600" y="9378"/>
                  <a:pt x="9600" y="8836"/>
                </a:cubicBezTo>
                <a:moveTo>
                  <a:pt x="13200" y="8836"/>
                </a:moveTo>
                <a:cubicBezTo>
                  <a:pt x="13200" y="7752"/>
                  <a:pt x="12125" y="6873"/>
                  <a:pt x="10800" y="6873"/>
                </a:cubicBezTo>
                <a:cubicBezTo>
                  <a:pt x="9475" y="6873"/>
                  <a:pt x="8400" y="7752"/>
                  <a:pt x="8400" y="8836"/>
                </a:cubicBezTo>
                <a:cubicBezTo>
                  <a:pt x="8400" y="9921"/>
                  <a:pt x="9475" y="10800"/>
                  <a:pt x="10800" y="10800"/>
                </a:cubicBezTo>
                <a:cubicBezTo>
                  <a:pt x="12125" y="10800"/>
                  <a:pt x="13200" y="9921"/>
                  <a:pt x="13200" y="8836"/>
                </a:cubicBezTo>
                <a:moveTo>
                  <a:pt x="17400" y="8836"/>
                </a:moveTo>
                <a:cubicBezTo>
                  <a:pt x="17400" y="5854"/>
                  <a:pt x="14445" y="3436"/>
                  <a:pt x="10800" y="3436"/>
                </a:cubicBezTo>
                <a:cubicBezTo>
                  <a:pt x="7155" y="3436"/>
                  <a:pt x="4200" y="5854"/>
                  <a:pt x="4200" y="8836"/>
                </a:cubicBezTo>
                <a:cubicBezTo>
                  <a:pt x="4200" y="10437"/>
                  <a:pt x="5056" y="11870"/>
                  <a:pt x="6408" y="12860"/>
                </a:cubicBezTo>
                <a:cubicBezTo>
                  <a:pt x="6570" y="12537"/>
                  <a:pt x="6778" y="12249"/>
                  <a:pt x="7035" y="12000"/>
                </a:cubicBezTo>
                <a:cubicBezTo>
                  <a:pt x="6028" y="11198"/>
                  <a:pt x="5400" y="10078"/>
                  <a:pt x="5400" y="8836"/>
                </a:cubicBezTo>
                <a:cubicBezTo>
                  <a:pt x="5400" y="6396"/>
                  <a:pt x="7818" y="4418"/>
                  <a:pt x="10800" y="4418"/>
                </a:cubicBezTo>
                <a:cubicBezTo>
                  <a:pt x="13783" y="4418"/>
                  <a:pt x="16200" y="6396"/>
                  <a:pt x="16200" y="8836"/>
                </a:cubicBezTo>
                <a:cubicBezTo>
                  <a:pt x="16200" y="10094"/>
                  <a:pt x="15555" y="11226"/>
                  <a:pt x="14524" y="12030"/>
                </a:cubicBezTo>
                <a:cubicBezTo>
                  <a:pt x="14780" y="12280"/>
                  <a:pt x="14989" y="12568"/>
                  <a:pt x="15154" y="12887"/>
                </a:cubicBezTo>
                <a:cubicBezTo>
                  <a:pt x="16528" y="11898"/>
                  <a:pt x="17400" y="10452"/>
                  <a:pt x="17400" y="8836"/>
                </a:cubicBezTo>
                <a:moveTo>
                  <a:pt x="10800" y="0"/>
                </a:moveTo>
                <a:cubicBezTo>
                  <a:pt x="4835" y="0"/>
                  <a:pt x="0" y="3957"/>
                  <a:pt x="0" y="8836"/>
                </a:cubicBezTo>
                <a:cubicBezTo>
                  <a:pt x="0" y="12363"/>
                  <a:pt x="2531" y="15397"/>
                  <a:pt x="6181" y="16815"/>
                </a:cubicBezTo>
                <a:cubicBezTo>
                  <a:pt x="6125" y="16401"/>
                  <a:pt x="6080" y="16009"/>
                  <a:pt x="6049" y="15656"/>
                </a:cubicBezTo>
                <a:cubicBezTo>
                  <a:pt x="3155" y="14303"/>
                  <a:pt x="1200" y="11759"/>
                  <a:pt x="1200" y="8836"/>
                </a:cubicBezTo>
                <a:cubicBezTo>
                  <a:pt x="1200" y="4499"/>
                  <a:pt x="5498" y="982"/>
                  <a:pt x="10800" y="982"/>
                </a:cubicBezTo>
                <a:cubicBezTo>
                  <a:pt x="16102" y="982"/>
                  <a:pt x="20400" y="4499"/>
                  <a:pt x="20400" y="8836"/>
                </a:cubicBezTo>
                <a:cubicBezTo>
                  <a:pt x="20400" y="11756"/>
                  <a:pt x="18449" y="14298"/>
                  <a:pt x="15560" y="15652"/>
                </a:cubicBezTo>
                <a:cubicBezTo>
                  <a:pt x="15532" y="16000"/>
                  <a:pt x="15490" y="16392"/>
                  <a:pt x="15433" y="16809"/>
                </a:cubicBezTo>
                <a:cubicBezTo>
                  <a:pt x="19076" y="15390"/>
                  <a:pt x="21600" y="12358"/>
                  <a:pt x="21600" y="8836"/>
                </a:cubicBezTo>
                <a:cubicBezTo>
                  <a:pt x="21600" y="3957"/>
                  <a:pt x="16765" y="0"/>
                  <a:pt x="10800" y="0"/>
                </a:cubicBezTo>
                <a:moveTo>
                  <a:pt x="12127" y="20179"/>
                </a:moveTo>
                <a:cubicBezTo>
                  <a:pt x="11972" y="20432"/>
                  <a:pt x="11842" y="20560"/>
                  <a:pt x="11770" y="20618"/>
                </a:cubicBezTo>
                <a:lnTo>
                  <a:pt x="9830" y="20618"/>
                </a:lnTo>
                <a:cubicBezTo>
                  <a:pt x="9758" y="20560"/>
                  <a:pt x="9628" y="20432"/>
                  <a:pt x="9473" y="20179"/>
                </a:cubicBezTo>
                <a:cubicBezTo>
                  <a:pt x="9032" y="19457"/>
                  <a:pt x="8400" y="16247"/>
                  <a:pt x="8400" y="14727"/>
                </a:cubicBezTo>
                <a:cubicBezTo>
                  <a:pt x="8400" y="13278"/>
                  <a:pt x="9028" y="12764"/>
                  <a:pt x="10800" y="12764"/>
                </a:cubicBezTo>
                <a:cubicBezTo>
                  <a:pt x="12572" y="12764"/>
                  <a:pt x="13200" y="13278"/>
                  <a:pt x="13200" y="14727"/>
                </a:cubicBezTo>
                <a:cubicBezTo>
                  <a:pt x="13200" y="16247"/>
                  <a:pt x="12568" y="19457"/>
                  <a:pt x="12127" y="20179"/>
                </a:cubicBezTo>
                <a:moveTo>
                  <a:pt x="10800" y="11782"/>
                </a:moveTo>
                <a:cubicBezTo>
                  <a:pt x="7800" y="11782"/>
                  <a:pt x="7200" y="13255"/>
                  <a:pt x="7200" y="14727"/>
                </a:cubicBezTo>
                <a:cubicBezTo>
                  <a:pt x="7200" y="16200"/>
                  <a:pt x="7800" y="19636"/>
                  <a:pt x="8400" y="20618"/>
                </a:cubicBezTo>
                <a:cubicBezTo>
                  <a:pt x="9000" y="21600"/>
                  <a:pt x="9600" y="21600"/>
                  <a:pt x="9600" y="21600"/>
                </a:cubicBezTo>
                <a:lnTo>
                  <a:pt x="12000" y="21600"/>
                </a:lnTo>
                <a:cubicBezTo>
                  <a:pt x="12000" y="21600"/>
                  <a:pt x="12600" y="21600"/>
                  <a:pt x="13200" y="20618"/>
                </a:cubicBezTo>
                <a:cubicBezTo>
                  <a:pt x="13800" y="19636"/>
                  <a:pt x="14400" y="16200"/>
                  <a:pt x="14400" y="14727"/>
                </a:cubicBezTo>
                <a:cubicBezTo>
                  <a:pt x="14400" y="13255"/>
                  <a:pt x="13800" y="11782"/>
                  <a:pt x="10800" y="117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6" name="Shape 2854"/>
          <p:cNvSpPr/>
          <p:nvPr/>
        </p:nvSpPr>
        <p:spPr>
          <a:xfrm>
            <a:off x="2471093" y="4774837"/>
            <a:ext cx="279263" cy="2792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152" y="3921"/>
                </a:moveTo>
                <a:cubicBezTo>
                  <a:pt x="18338" y="3921"/>
                  <a:pt x="17679" y="3262"/>
                  <a:pt x="17679" y="2448"/>
                </a:cubicBezTo>
                <a:cubicBezTo>
                  <a:pt x="17679" y="1634"/>
                  <a:pt x="18338" y="975"/>
                  <a:pt x="19152" y="975"/>
                </a:cubicBezTo>
                <a:cubicBezTo>
                  <a:pt x="19966" y="975"/>
                  <a:pt x="20625" y="1634"/>
                  <a:pt x="20625" y="2448"/>
                </a:cubicBezTo>
                <a:cubicBezTo>
                  <a:pt x="20625" y="3262"/>
                  <a:pt x="19966" y="3921"/>
                  <a:pt x="19152" y="3921"/>
                </a:cubicBezTo>
                <a:moveTo>
                  <a:pt x="10804" y="12269"/>
                </a:moveTo>
                <a:cubicBezTo>
                  <a:pt x="9991" y="12269"/>
                  <a:pt x="9331" y="11609"/>
                  <a:pt x="9331" y="10795"/>
                </a:cubicBezTo>
                <a:cubicBezTo>
                  <a:pt x="9331" y="9981"/>
                  <a:pt x="9991" y="9322"/>
                  <a:pt x="10804" y="9322"/>
                </a:cubicBezTo>
                <a:cubicBezTo>
                  <a:pt x="11618" y="9322"/>
                  <a:pt x="12278" y="9981"/>
                  <a:pt x="12278" y="10795"/>
                </a:cubicBezTo>
                <a:cubicBezTo>
                  <a:pt x="12278" y="11609"/>
                  <a:pt x="11618" y="12269"/>
                  <a:pt x="10804" y="12269"/>
                </a:cubicBezTo>
                <a:moveTo>
                  <a:pt x="3930" y="19143"/>
                </a:moveTo>
                <a:cubicBezTo>
                  <a:pt x="3930" y="19956"/>
                  <a:pt x="3271" y="20616"/>
                  <a:pt x="2457" y="20616"/>
                </a:cubicBezTo>
                <a:cubicBezTo>
                  <a:pt x="1643" y="20616"/>
                  <a:pt x="984" y="19956"/>
                  <a:pt x="984" y="19143"/>
                </a:cubicBezTo>
                <a:cubicBezTo>
                  <a:pt x="984" y="18329"/>
                  <a:pt x="1643" y="17669"/>
                  <a:pt x="2457" y="17669"/>
                </a:cubicBezTo>
                <a:cubicBezTo>
                  <a:pt x="3271" y="17669"/>
                  <a:pt x="3930" y="18329"/>
                  <a:pt x="3930" y="19143"/>
                </a:cubicBezTo>
                <a:moveTo>
                  <a:pt x="19148" y="0"/>
                </a:moveTo>
                <a:cubicBezTo>
                  <a:pt x="17793" y="0"/>
                  <a:pt x="16695" y="1098"/>
                  <a:pt x="16695" y="2452"/>
                </a:cubicBezTo>
                <a:cubicBezTo>
                  <a:pt x="16695" y="3640"/>
                  <a:pt x="17539" y="4630"/>
                  <a:pt x="18660" y="4856"/>
                </a:cubicBezTo>
                <a:lnTo>
                  <a:pt x="18660" y="10306"/>
                </a:lnTo>
                <a:lnTo>
                  <a:pt x="13203" y="10306"/>
                </a:lnTo>
                <a:cubicBezTo>
                  <a:pt x="12974" y="9187"/>
                  <a:pt x="11985" y="8347"/>
                  <a:pt x="10800" y="8347"/>
                </a:cubicBezTo>
                <a:cubicBezTo>
                  <a:pt x="9615" y="8347"/>
                  <a:pt x="8626" y="9187"/>
                  <a:pt x="8398" y="10306"/>
                </a:cubicBezTo>
                <a:lnTo>
                  <a:pt x="2456" y="10306"/>
                </a:lnTo>
                <a:cubicBezTo>
                  <a:pt x="2184" y="10306"/>
                  <a:pt x="1965" y="10525"/>
                  <a:pt x="1965" y="10796"/>
                </a:cubicBezTo>
                <a:lnTo>
                  <a:pt x="1965" y="16744"/>
                </a:lnTo>
                <a:cubicBezTo>
                  <a:pt x="844" y="16970"/>
                  <a:pt x="0" y="17960"/>
                  <a:pt x="0" y="19147"/>
                </a:cubicBezTo>
                <a:cubicBezTo>
                  <a:pt x="0" y="20502"/>
                  <a:pt x="1098" y="21600"/>
                  <a:pt x="2453" y="21600"/>
                </a:cubicBezTo>
                <a:cubicBezTo>
                  <a:pt x="3807" y="21600"/>
                  <a:pt x="4905" y="20502"/>
                  <a:pt x="4905" y="19147"/>
                </a:cubicBezTo>
                <a:cubicBezTo>
                  <a:pt x="4905" y="17961"/>
                  <a:pt x="4065" y="16973"/>
                  <a:pt x="2947" y="16744"/>
                </a:cubicBezTo>
                <a:lnTo>
                  <a:pt x="2947" y="11287"/>
                </a:lnTo>
                <a:lnTo>
                  <a:pt x="8397" y="11287"/>
                </a:lnTo>
                <a:cubicBezTo>
                  <a:pt x="8623" y="12408"/>
                  <a:pt x="9613" y="13253"/>
                  <a:pt x="10800" y="13253"/>
                </a:cubicBezTo>
                <a:cubicBezTo>
                  <a:pt x="11988" y="13253"/>
                  <a:pt x="12978" y="12408"/>
                  <a:pt x="13203" y="11287"/>
                </a:cubicBezTo>
                <a:lnTo>
                  <a:pt x="19151" y="11287"/>
                </a:lnTo>
                <a:cubicBezTo>
                  <a:pt x="19422" y="11287"/>
                  <a:pt x="19642" y="11068"/>
                  <a:pt x="19642" y="10796"/>
                </a:cubicBezTo>
                <a:lnTo>
                  <a:pt x="19642" y="4855"/>
                </a:lnTo>
                <a:cubicBezTo>
                  <a:pt x="20759" y="4626"/>
                  <a:pt x="21600" y="3638"/>
                  <a:pt x="21600" y="2452"/>
                </a:cubicBezTo>
                <a:cubicBezTo>
                  <a:pt x="21600" y="1098"/>
                  <a:pt x="20502" y="0"/>
                  <a:pt x="19148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7" name="Shape 2855"/>
          <p:cNvSpPr/>
          <p:nvPr/>
        </p:nvSpPr>
        <p:spPr>
          <a:xfrm>
            <a:off x="3017051" y="4774837"/>
            <a:ext cx="253869" cy="2792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907" y="20616"/>
                </a:moveTo>
                <a:cubicBezTo>
                  <a:pt x="18012" y="20616"/>
                  <a:pt x="17287" y="19956"/>
                  <a:pt x="17287" y="19143"/>
                </a:cubicBezTo>
                <a:cubicBezTo>
                  <a:pt x="17287" y="18329"/>
                  <a:pt x="18012" y="17669"/>
                  <a:pt x="18907" y="17669"/>
                </a:cubicBezTo>
                <a:cubicBezTo>
                  <a:pt x="19802" y="17669"/>
                  <a:pt x="20527" y="18329"/>
                  <a:pt x="20527" y="19143"/>
                </a:cubicBezTo>
                <a:cubicBezTo>
                  <a:pt x="20527" y="19956"/>
                  <a:pt x="19802" y="20616"/>
                  <a:pt x="18907" y="20616"/>
                </a:cubicBezTo>
                <a:moveTo>
                  <a:pt x="2703" y="12269"/>
                </a:moveTo>
                <a:cubicBezTo>
                  <a:pt x="1808" y="12269"/>
                  <a:pt x="1082" y="11609"/>
                  <a:pt x="1082" y="10795"/>
                </a:cubicBezTo>
                <a:cubicBezTo>
                  <a:pt x="1082" y="9981"/>
                  <a:pt x="1808" y="9322"/>
                  <a:pt x="2703" y="9322"/>
                </a:cubicBezTo>
                <a:cubicBezTo>
                  <a:pt x="3598" y="9322"/>
                  <a:pt x="4323" y="9981"/>
                  <a:pt x="4323" y="10795"/>
                </a:cubicBezTo>
                <a:cubicBezTo>
                  <a:pt x="4323" y="11609"/>
                  <a:pt x="3598" y="12269"/>
                  <a:pt x="2703" y="12269"/>
                </a:cubicBezTo>
                <a:moveTo>
                  <a:pt x="18907" y="975"/>
                </a:moveTo>
                <a:cubicBezTo>
                  <a:pt x="19802" y="975"/>
                  <a:pt x="20527" y="1634"/>
                  <a:pt x="20527" y="2448"/>
                </a:cubicBezTo>
                <a:cubicBezTo>
                  <a:pt x="20527" y="3262"/>
                  <a:pt x="19802" y="3921"/>
                  <a:pt x="18907" y="3921"/>
                </a:cubicBezTo>
                <a:cubicBezTo>
                  <a:pt x="18012" y="3921"/>
                  <a:pt x="17287" y="3262"/>
                  <a:pt x="17287" y="2448"/>
                </a:cubicBezTo>
                <a:cubicBezTo>
                  <a:pt x="17287" y="1634"/>
                  <a:pt x="18012" y="975"/>
                  <a:pt x="18907" y="975"/>
                </a:cubicBezTo>
                <a:moveTo>
                  <a:pt x="18902" y="16695"/>
                </a:moveTo>
                <a:cubicBezTo>
                  <a:pt x="18092" y="16695"/>
                  <a:pt x="17374" y="17026"/>
                  <a:pt x="16879" y="17540"/>
                </a:cubicBezTo>
                <a:lnTo>
                  <a:pt x="5253" y="11551"/>
                </a:lnTo>
                <a:cubicBezTo>
                  <a:pt x="5338" y="11314"/>
                  <a:pt x="5396" y="11064"/>
                  <a:pt x="5396" y="10800"/>
                </a:cubicBezTo>
                <a:cubicBezTo>
                  <a:pt x="5396" y="10536"/>
                  <a:pt x="5338" y="10286"/>
                  <a:pt x="5253" y="10048"/>
                </a:cubicBezTo>
                <a:lnTo>
                  <a:pt x="16879" y="4059"/>
                </a:lnTo>
                <a:cubicBezTo>
                  <a:pt x="17373" y="4574"/>
                  <a:pt x="18092" y="4905"/>
                  <a:pt x="18902" y="4905"/>
                </a:cubicBezTo>
                <a:cubicBezTo>
                  <a:pt x="20392" y="4905"/>
                  <a:pt x="21600" y="3807"/>
                  <a:pt x="21600" y="2452"/>
                </a:cubicBezTo>
                <a:cubicBezTo>
                  <a:pt x="21600" y="1098"/>
                  <a:pt x="20392" y="0"/>
                  <a:pt x="18902" y="0"/>
                </a:cubicBezTo>
                <a:cubicBezTo>
                  <a:pt x="17412" y="0"/>
                  <a:pt x="16204" y="1098"/>
                  <a:pt x="16204" y="2452"/>
                </a:cubicBezTo>
                <a:cubicBezTo>
                  <a:pt x="16204" y="2716"/>
                  <a:pt x="16262" y="2966"/>
                  <a:pt x="16347" y="3204"/>
                </a:cubicBezTo>
                <a:lnTo>
                  <a:pt x="4722" y="9193"/>
                </a:lnTo>
                <a:cubicBezTo>
                  <a:pt x="4227" y="8679"/>
                  <a:pt x="3509" y="8347"/>
                  <a:pt x="2698" y="8347"/>
                </a:cubicBezTo>
                <a:cubicBezTo>
                  <a:pt x="1208" y="8347"/>
                  <a:pt x="0" y="9445"/>
                  <a:pt x="0" y="10800"/>
                </a:cubicBezTo>
                <a:cubicBezTo>
                  <a:pt x="0" y="12155"/>
                  <a:pt x="1208" y="13253"/>
                  <a:pt x="2698" y="13253"/>
                </a:cubicBezTo>
                <a:cubicBezTo>
                  <a:pt x="3509" y="13253"/>
                  <a:pt x="4227" y="12921"/>
                  <a:pt x="4722" y="12406"/>
                </a:cubicBezTo>
                <a:lnTo>
                  <a:pt x="16347" y="18395"/>
                </a:lnTo>
                <a:cubicBezTo>
                  <a:pt x="16262" y="18633"/>
                  <a:pt x="16204" y="18883"/>
                  <a:pt x="16204" y="19147"/>
                </a:cubicBezTo>
                <a:cubicBezTo>
                  <a:pt x="16204" y="20502"/>
                  <a:pt x="17412" y="21600"/>
                  <a:pt x="18902" y="21600"/>
                </a:cubicBezTo>
                <a:cubicBezTo>
                  <a:pt x="20392" y="21600"/>
                  <a:pt x="21600" y="20502"/>
                  <a:pt x="21600" y="19147"/>
                </a:cubicBezTo>
                <a:cubicBezTo>
                  <a:pt x="21600" y="17792"/>
                  <a:pt x="20392" y="16695"/>
                  <a:pt x="18902" y="16695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8" name="Shape 2856"/>
          <p:cNvSpPr/>
          <p:nvPr/>
        </p:nvSpPr>
        <p:spPr>
          <a:xfrm>
            <a:off x="3537616" y="4774837"/>
            <a:ext cx="279464" cy="2793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375" y="14735"/>
                </a:moveTo>
                <a:cubicBezTo>
                  <a:pt x="12008" y="15178"/>
                  <a:pt x="11621" y="15531"/>
                  <a:pt x="11226" y="15783"/>
                </a:cubicBezTo>
                <a:cubicBezTo>
                  <a:pt x="10834" y="16035"/>
                  <a:pt x="10421" y="16209"/>
                  <a:pt x="10002" y="16302"/>
                </a:cubicBezTo>
                <a:cubicBezTo>
                  <a:pt x="9027" y="16517"/>
                  <a:pt x="8105" y="16493"/>
                  <a:pt x="7342" y="16179"/>
                </a:cubicBezTo>
                <a:cubicBezTo>
                  <a:pt x="6912" y="16003"/>
                  <a:pt x="6537" y="15755"/>
                  <a:pt x="6227" y="15442"/>
                </a:cubicBezTo>
                <a:cubicBezTo>
                  <a:pt x="5915" y="15129"/>
                  <a:pt x="5669" y="14758"/>
                  <a:pt x="5493" y="14340"/>
                </a:cubicBezTo>
                <a:cubicBezTo>
                  <a:pt x="5317" y="13924"/>
                  <a:pt x="5228" y="13459"/>
                  <a:pt x="5228" y="12958"/>
                </a:cubicBezTo>
                <a:cubicBezTo>
                  <a:pt x="5228" y="12161"/>
                  <a:pt x="5386" y="11302"/>
                  <a:pt x="5698" y="10406"/>
                </a:cubicBezTo>
                <a:cubicBezTo>
                  <a:pt x="6010" y="9509"/>
                  <a:pt x="6454" y="8665"/>
                  <a:pt x="7018" y="7900"/>
                </a:cubicBezTo>
                <a:cubicBezTo>
                  <a:pt x="7579" y="7140"/>
                  <a:pt x="8265" y="6498"/>
                  <a:pt x="9058" y="5993"/>
                </a:cubicBezTo>
                <a:cubicBezTo>
                  <a:pt x="9839" y="5496"/>
                  <a:pt x="10706" y="5245"/>
                  <a:pt x="11636" y="5245"/>
                </a:cubicBezTo>
                <a:cubicBezTo>
                  <a:pt x="12014" y="5245"/>
                  <a:pt x="12413" y="5288"/>
                  <a:pt x="12821" y="5373"/>
                </a:cubicBezTo>
                <a:cubicBezTo>
                  <a:pt x="13224" y="5457"/>
                  <a:pt x="13613" y="5599"/>
                  <a:pt x="13978" y="5795"/>
                </a:cubicBezTo>
                <a:cubicBezTo>
                  <a:pt x="14337" y="5989"/>
                  <a:pt x="14658" y="6246"/>
                  <a:pt x="14931" y="6561"/>
                </a:cubicBezTo>
                <a:cubicBezTo>
                  <a:pt x="15189" y="6858"/>
                  <a:pt x="15389" y="7238"/>
                  <a:pt x="15526" y="7692"/>
                </a:cubicBezTo>
                <a:lnTo>
                  <a:pt x="13353" y="13035"/>
                </a:lnTo>
                <a:cubicBezTo>
                  <a:pt x="13072" y="13720"/>
                  <a:pt x="12743" y="14292"/>
                  <a:pt x="12375" y="14735"/>
                </a:cubicBezTo>
                <a:moveTo>
                  <a:pt x="20215" y="16108"/>
                </a:moveTo>
                <a:cubicBezTo>
                  <a:pt x="19749" y="16741"/>
                  <a:pt x="19196" y="17344"/>
                  <a:pt x="18569" y="17900"/>
                </a:cubicBezTo>
                <a:cubicBezTo>
                  <a:pt x="17943" y="18456"/>
                  <a:pt x="17242" y="18946"/>
                  <a:pt x="16484" y="19359"/>
                </a:cubicBezTo>
                <a:cubicBezTo>
                  <a:pt x="15729" y="19770"/>
                  <a:pt x="14914" y="20096"/>
                  <a:pt x="14064" y="20327"/>
                </a:cubicBezTo>
                <a:cubicBezTo>
                  <a:pt x="13217" y="20556"/>
                  <a:pt x="12316" y="20673"/>
                  <a:pt x="11388" y="20673"/>
                </a:cubicBezTo>
                <a:cubicBezTo>
                  <a:pt x="9991" y="20673"/>
                  <a:pt x="8647" y="20458"/>
                  <a:pt x="7393" y="20036"/>
                </a:cubicBezTo>
                <a:cubicBezTo>
                  <a:pt x="6143" y="19615"/>
                  <a:pt x="5029" y="18981"/>
                  <a:pt x="4083" y="18149"/>
                </a:cubicBezTo>
                <a:cubicBezTo>
                  <a:pt x="3138" y="17320"/>
                  <a:pt x="2378" y="16274"/>
                  <a:pt x="1823" y="15041"/>
                </a:cubicBezTo>
                <a:cubicBezTo>
                  <a:pt x="1269" y="13809"/>
                  <a:pt x="989" y="12357"/>
                  <a:pt x="989" y="10727"/>
                </a:cubicBezTo>
                <a:cubicBezTo>
                  <a:pt x="989" y="9370"/>
                  <a:pt x="1254" y="8086"/>
                  <a:pt x="1777" y="6911"/>
                </a:cubicBezTo>
                <a:cubicBezTo>
                  <a:pt x="2301" y="5736"/>
                  <a:pt x="3037" y="4693"/>
                  <a:pt x="3964" y="3814"/>
                </a:cubicBezTo>
                <a:cubicBezTo>
                  <a:pt x="4892" y="2933"/>
                  <a:pt x="6002" y="2230"/>
                  <a:pt x="7264" y="1722"/>
                </a:cubicBezTo>
                <a:cubicBezTo>
                  <a:pt x="8526" y="1215"/>
                  <a:pt x="9914" y="958"/>
                  <a:pt x="11388" y="958"/>
                </a:cubicBezTo>
                <a:cubicBezTo>
                  <a:pt x="12700" y="958"/>
                  <a:pt x="13940" y="1156"/>
                  <a:pt x="15072" y="1549"/>
                </a:cubicBezTo>
                <a:cubicBezTo>
                  <a:pt x="16200" y="1942"/>
                  <a:pt x="17185" y="2497"/>
                  <a:pt x="17998" y="3203"/>
                </a:cubicBezTo>
                <a:cubicBezTo>
                  <a:pt x="18809" y="3906"/>
                  <a:pt x="19455" y="4765"/>
                  <a:pt x="19917" y="5754"/>
                </a:cubicBezTo>
                <a:cubicBezTo>
                  <a:pt x="20377" y="6743"/>
                  <a:pt x="20611" y="7843"/>
                  <a:pt x="20611" y="9023"/>
                </a:cubicBezTo>
                <a:cubicBezTo>
                  <a:pt x="20611" y="10070"/>
                  <a:pt x="20418" y="11059"/>
                  <a:pt x="20038" y="11962"/>
                </a:cubicBezTo>
                <a:cubicBezTo>
                  <a:pt x="19656" y="12869"/>
                  <a:pt x="19171" y="13663"/>
                  <a:pt x="18598" y="14320"/>
                </a:cubicBezTo>
                <a:cubicBezTo>
                  <a:pt x="18028" y="14976"/>
                  <a:pt x="17393" y="15502"/>
                  <a:pt x="16714" y="15880"/>
                </a:cubicBezTo>
                <a:cubicBezTo>
                  <a:pt x="16044" y="16255"/>
                  <a:pt x="15398" y="16444"/>
                  <a:pt x="14792" y="16444"/>
                </a:cubicBezTo>
                <a:cubicBezTo>
                  <a:pt x="14424" y="16444"/>
                  <a:pt x="14151" y="16374"/>
                  <a:pt x="13980" y="16235"/>
                </a:cubicBezTo>
                <a:cubicBezTo>
                  <a:pt x="13810" y="16098"/>
                  <a:pt x="13710" y="15916"/>
                  <a:pt x="13675" y="15677"/>
                </a:cubicBezTo>
                <a:cubicBezTo>
                  <a:pt x="13638" y="15420"/>
                  <a:pt x="13667" y="15109"/>
                  <a:pt x="13764" y="14754"/>
                </a:cubicBezTo>
                <a:cubicBezTo>
                  <a:pt x="13864" y="14385"/>
                  <a:pt x="14007" y="13983"/>
                  <a:pt x="14190" y="13556"/>
                </a:cubicBezTo>
                <a:lnTo>
                  <a:pt x="17729" y="4845"/>
                </a:lnTo>
                <a:lnTo>
                  <a:pt x="16677" y="4845"/>
                </a:lnTo>
                <a:lnTo>
                  <a:pt x="16026" y="6544"/>
                </a:lnTo>
                <a:cubicBezTo>
                  <a:pt x="15715" y="5890"/>
                  <a:pt x="15207" y="5363"/>
                  <a:pt x="14512" y="4972"/>
                </a:cubicBezTo>
                <a:cubicBezTo>
                  <a:pt x="13703" y="4517"/>
                  <a:pt x="12777" y="4287"/>
                  <a:pt x="11759" y="4287"/>
                </a:cubicBezTo>
                <a:cubicBezTo>
                  <a:pt x="10637" y="4287"/>
                  <a:pt x="9596" y="4568"/>
                  <a:pt x="8663" y="5121"/>
                </a:cubicBezTo>
                <a:cubicBezTo>
                  <a:pt x="7739" y="5669"/>
                  <a:pt x="6940" y="6381"/>
                  <a:pt x="6289" y="7238"/>
                </a:cubicBezTo>
                <a:cubicBezTo>
                  <a:pt x="5641" y="8091"/>
                  <a:pt x="5132" y="9032"/>
                  <a:pt x="4777" y="10034"/>
                </a:cubicBezTo>
                <a:cubicBezTo>
                  <a:pt x="4420" y="11037"/>
                  <a:pt x="4240" y="12021"/>
                  <a:pt x="4240" y="12958"/>
                </a:cubicBezTo>
                <a:cubicBezTo>
                  <a:pt x="4240" y="13568"/>
                  <a:pt x="4354" y="14151"/>
                  <a:pt x="4579" y="14689"/>
                </a:cubicBezTo>
                <a:cubicBezTo>
                  <a:pt x="4804" y="15227"/>
                  <a:pt x="5113" y="15701"/>
                  <a:pt x="5499" y="16097"/>
                </a:cubicBezTo>
                <a:cubicBezTo>
                  <a:pt x="5887" y="16495"/>
                  <a:pt x="6354" y="16815"/>
                  <a:pt x="6889" y="17048"/>
                </a:cubicBezTo>
                <a:cubicBezTo>
                  <a:pt x="8063" y="17561"/>
                  <a:pt x="9489" y="17484"/>
                  <a:pt x="10904" y="17025"/>
                </a:cubicBezTo>
                <a:cubicBezTo>
                  <a:pt x="11562" y="16811"/>
                  <a:pt x="12160" y="16412"/>
                  <a:pt x="12689" y="15835"/>
                </a:cubicBezTo>
                <a:cubicBezTo>
                  <a:pt x="12715" y="16226"/>
                  <a:pt x="12874" y="16561"/>
                  <a:pt x="13164" y="16837"/>
                </a:cubicBezTo>
                <a:cubicBezTo>
                  <a:pt x="13559" y="17211"/>
                  <a:pt x="14086" y="17402"/>
                  <a:pt x="14731" y="17402"/>
                </a:cubicBezTo>
                <a:cubicBezTo>
                  <a:pt x="15501" y="17402"/>
                  <a:pt x="16307" y="17176"/>
                  <a:pt x="17124" y="16733"/>
                </a:cubicBezTo>
                <a:cubicBezTo>
                  <a:pt x="17934" y="16294"/>
                  <a:pt x="18680" y="15687"/>
                  <a:pt x="19342" y="14930"/>
                </a:cubicBezTo>
                <a:cubicBezTo>
                  <a:pt x="20001" y="14176"/>
                  <a:pt x="20548" y="13284"/>
                  <a:pt x="20967" y="12281"/>
                </a:cubicBezTo>
                <a:cubicBezTo>
                  <a:pt x="21387" y="11274"/>
                  <a:pt x="21600" y="10178"/>
                  <a:pt x="21600" y="9023"/>
                </a:cubicBezTo>
                <a:cubicBezTo>
                  <a:pt x="21600" y="7651"/>
                  <a:pt x="21328" y="6389"/>
                  <a:pt x="20793" y="5274"/>
                </a:cubicBezTo>
                <a:cubicBezTo>
                  <a:pt x="20258" y="4158"/>
                  <a:pt x="19518" y="3199"/>
                  <a:pt x="18594" y="2422"/>
                </a:cubicBezTo>
                <a:cubicBezTo>
                  <a:pt x="17672" y="1647"/>
                  <a:pt x="16579" y="1043"/>
                  <a:pt x="15346" y="627"/>
                </a:cubicBezTo>
                <a:cubicBezTo>
                  <a:pt x="14116" y="211"/>
                  <a:pt x="12784" y="0"/>
                  <a:pt x="11388" y="0"/>
                </a:cubicBezTo>
                <a:cubicBezTo>
                  <a:pt x="9845" y="0"/>
                  <a:pt x="8365" y="271"/>
                  <a:pt x="6989" y="805"/>
                </a:cubicBezTo>
                <a:cubicBezTo>
                  <a:pt x="5612" y="1340"/>
                  <a:pt x="4389" y="2093"/>
                  <a:pt x="3356" y="3045"/>
                </a:cubicBezTo>
                <a:cubicBezTo>
                  <a:pt x="2321" y="3996"/>
                  <a:pt x="1495" y="5137"/>
                  <a:pt x="899" y="6436"/>
                </a:cubicBezTo>
                <a:cubicBezTo>
                  <a:pt x="302" y="7737"/>
                  <a:pt x="0" y="9181"/>
                  <a:pt x="0" y="10727"/>
                </a:cubicBezTo>
                <a:cubicBezTo>
                  <a:pt x="0" y="12605"/>
                  <a:pt x="334" y="14252"/>
                  <a:pt x="993" y="15622"/>
                </a:cubicBezTo>
                <a:cubicBezTo>
                  <a:pt x="1652" y="16992"/>
                  <a:pt x="2528" y="18134"/>
                  <a:pt x="3595" y="19018"/>
                </a:cubicBezTo>
                <a:cubicBezTo>
                  <a:pt x="4661" y="19900"/>
                  <a:pt x="5890" y="20559"/>
                  <a:pt x="7249" y="20975"/>
                </a:cubicBezTo>
                <a:cubicBezTo>
                  <a:pt x="8601" y="21390"/>
                  <a:pt x="9994" y="21600"/>
                  <a:pt x="11388" y="21600"/>
                </a:cubicBezTo>
                <a:cubicBezTo>
                  <a:pt x="12348" y="21600"/>
                  <a:pt x="13317" y="21474"/>
                  <a:pt x="14267" y="21228"/>
                </a:cubicBezTo>
                <a:cubicBezTo>
                  <a:pt x="15214" y="20981"/>
                  <a:pt x="16128" y="20624"/>
                  <a:pt x="16983" y="20169"/>
                </a:cubicBezTo>
                <a:cubicBezTo>
                  <a:pt x="17839" y="19713"/>
                  <a:pt x="18642" y="19152"/>
                  <a:pt x="19372" y="18499"/>
                </a:cubicBezTo>
                <a:cubicBezTo>
                  <a:pt x="20104" y="17845"/>
                  <a:pt x="20729" y="17110"/>
                  <a:pt x="21232" y="16316"/>
                </a:cubicBezTo>
                <a:lnTo>
                  <a:pt x="21411" y="16033"/>
                </a:lnTo>
                <a:lnTo>
                  <a:pt x="20270" y="16033"/>
                </a:lnTo>
                <a:cubicBezTo>
                  <a:pt x="20270" y="16033"/>
                  <a:pt x="20215" y="16108"/>
                  <a:pt x="20215" y="16108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69" name="Shape 2857"/>
          <p:cNvSpPr/>
          <p:nvPr/>
        </p:nvSpPr>
        <p:spPr>
          <a:xfrm>
            <a:off x="4070877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429" y="14128"/>
                </a:moveTo>
                <a:cubicBezTo>
                  <a:pt x="17041" y="13430"/>
                  <a:pt x="15777" y="12523"/>
                  <a:pt x="14684" y="11440"/>
                </a:cubicBezTo>
                <a:cubicBezTo>
                  <a:pt x="15214" y="10618"/>
                  <a:pt x="15664" y="9739"/>
                  <a:pt x="16034" y="8820"/>
                </a:cubicBezTo>
                <a:cubicBezTo>
                  <a:pt x="16089" y="8826"/>
                  <a:pt x="16143" y="8836"/>
                  <a:pt x="16200" y="8836"/>
                </a:cubicBezTo>
                <a:cubicBezTo>
                  <a:pt x="17013" y="8836"/>
                  <a:pt x="17673" y="8177"/>
                  <a:pt x="17673" y="7364"/>
                </a:cubicBezTo>
                <a:cubicBezTo>
                  <a:pt x="17673" y="6787"/>
                  <a:pt x="17339" y="6294"/>
                  <a:pt x="16856" y="6052"/>
                </a:cubicBezTo>
                <a:cubicBezTo>
                  <a:pt x="17033" y="5170"/>
                  <a:pt x="17144" y="4264"/>
                  <a:pt x="17167" y="3336"/>
                </a:cubicBezTo>
                <a:cubicBezTo>
                  <a:pt x="19277" y="5136"/>
                  <a:pt x="20618" y="7809"/>
                  <a:pt x="20618" y="10800"/>
                </a:cubicBezTo>
                <a:cubicBezTo>
                  <a:pt x="20618" y="11764"/>
                  <a:pt x="20469" y="12689"/>
                  <a:pt x="20209" y="13568"/>
                </a:cubicBezTo>
                <a:cubicBezTo>
                  <a:pt x="19628" y="13783"/>
                  <a:pt x="19034" y="13971"/>
                  <a:pt x="18429" y="14128"/>
                </a:cubicBezTo>
                <a:moveTo>
                  <a:pt x="10800" y="20618"/>
                </a:moveTo>
                <a:cubicBezTo>
                  <a:pt x="8406" y="20618"/>
                  <a:pt x="6213" y="19759"/>
                  <a:pt x="4509" y="18335"/>
                </a:cubicBezTo>
                <a:cubicBezTo>
                  <a:pt x="6552" y="17934"/>
                  <a:pt x="8450" y="17135"/>
                  <a:pt x="10128" y="16031"/>
                </a:cubicBezTo>
                <a:cubicBezTo>
                  <a:pt x="10330" y="16135"/>
                  <a:pt x="10556" y="16200"/>
                  <a:pt x="10800" y="16200"/>
                </a:cubicBezTo>
                <a:cubicBezTo>
                  <a:pt x="11273" y="16200"/>
                  <a:pt x="11689" y="15973"/>
                  <a:pt x="11959" y="15627"/>
                </a:cubicBezTo>
                <a:cubicBezTo>
                  <a:pt x="12547" y="15680"/>
                  <a:pt x="13142" y="15709"/>
                  <a:pt x="13745" y="15709"/>
                </a:cubicBezTo>
                <a:cubicBezTo>
                  <a:pt x="15323" y="15709"/>
                  <a:pt x="16852" y="15508"/>
                  <a:pt x="18322" y="15156"/>
                </a:cubicBezTo>
                <a:cubicBezTo>
                  <a:pt x="18660" y="15317"/>
                  <a:pt x="18998" y="15480"/>
                  <a:pt x="19350" y="15618"/>
                </a:cubicBezTo>
                <a:cubicBezTo>
                  <a:pt x="17665" y="18601"/>
                  <a:pt x="14470" y="20618"/>
                  <a:pt x="10800" y="20618"/>
                </a:cubicBezTo>
                <a:moveTo>
                  <a:pt x="3539" y="17392"/>
                </a:moveTo>
                <a:cubicBezTo>
                  <a:pt x="3476" y="16840"/>
                  <a:pt x="3436" y="16279"/>
                  <a:pt x="3436" y="15709"/>
                </a:cubicBezTo>
                <a:cubicBezTo>
                  <a:pt x="3436" y="14763"/>
                  <a:pt x="3536" y="13842"/>
                  <a:pt x="3707" y="12946"/>
                </a:cubicBezTo>
                <a:cubicBezTo>
                  <a:pt x="5455" y="13988"/>
                  <a:pt x="7377" y="14767"/>
                  <a:pt x="9421" y="15226"/>
                </a:cubicBezTo>
                <a:cubicBezTo>
                  <a:pt x="9431" y="15253"/>
                  <a:pt x="9436" y="15282"/>
                  <a:pt x="9447" y="15308"/>
                </a:cubicBezTo>
                <a:cubicBezTo>
                  <a:pt x="7724" y="16421"/>
                  <a:pt x="5761" y="17193"/>
                  <a:pt x="3643" y="17506"/>
                </a:cubicBezTo>
                <a:cubicBezTo>
                  <a:pt x="3608" y="17469"/>
                  <a:pt x="3573" y="17430"/>
                  <a:pt x="3539" y="17392"/>
                </a:cubicBezTo>
                <a:moveTo>
                  <a:pt x="3075" y="11369"/>
                </a:moveTo>
                <a:cubicBezTo>
                  <a:pt x="2361" y="10869"/>
                  <a:pt x="1683" y="10321"/>
                  <a:pt x="1046" y="9729"/>
                </a:cubicBezTo>
                <a:cubicBezTo>
                  <a:pt x="1528" y="5299"/>
                  <a:pt x="4955" y="1762"/>
                  <a:pt x="9331" y="1104"/>
                </a:cubicBezTo>
                <a:cubicBezTo>
                  <a:pt x="9335" y="1629"/>
                  <a:pt x="9363" y="2148"/>
                  <a:pt x="9417" y="2660"/>
                </a:cubicBezTo>
                <a:cubicBezTo>
                  <a:pt x="8572" y="3227"/>
                  <a:pt x="7787" y="3879"/>
                  <a:pt x="7069" y="4596"/>
                </a:cubicBezTo>
                <a:cubicBezTo>
                  <a:pt x="6863" y="4486"/>
                  <a:pt x="6632" y="4418"/>
                  <a:pt x="6382" y="4418"/>
                </a:cubicBezTo>
                <a:cubicBezTo>
                  <a:pt x="5569" y="4418"/>
                  <a:pt x="4909" y="5078"/>
                  <a:pt x="4909" y="5891"/>
                </a:cubicBezTo>
                <a:cubicBezTo>
                  <a:pt x="4909" y="6236"/>
                  <a:pt x="5033" y="6549"/>
                  <a:pt x="5231" y="6800"/>
                </a:cubicBezTo>
                <a:cubicBezTo>
                  <a:pt x="4279" y="8179"/>
                  <a:pt x="3550" y="9719"/>
                  <a:pt x="3075" y="11369"/>
                </a:cubicBezTo>
                <a:moveTo>
                  <a:pt x="2466" y="15973"/>
                </a:moveTo>
                <a:cubicBezTo>
                  <a:pt x="1563" y="14521"/>
                  <a:pt x="1025" y="12821"/>
                  <a:pt x="989" y="10995"/>
                </a:cubicBezTo>
                <a:cubicBezTo>
                  <a:pt x="1570" y="11492"/>
                  <a:pt x="2180" y="11955"/>
                  <a:pt x="2817" y="12383"/>
                </a:cubicBezTo>
                <a:cubicBezTo>
                  <a:pt x="2585" y="13456"/>
                  <a:pt x="2455" y="14567"/>
                  <a:pt x="2455" y="15709"/>
                </a:cubicBezTo>
                <a:cubicBezTo>
                  <a:pt x="2455" y="15798"/>
                  <a:pt x="2464" y="15885"/>
                  <a:pt x="2466" y="15973"/>
                </a:cubicBezTo>
                <a:moveTo>
                  <a:pt x="13428" y="11540"/>
                </a:moveTo>
                <a:cubicBezTo>
                  <a:pt x="12907" y="12264"/>
                  <a:pt x="12315" y="12931"/>
                  <a:pt x="11674" y="13548"/>
                </a:cubicBezTo>
                <a:cubicBezTo>
                  <a:pt x="11429" y="13366"/>
                  <a:pt x="11129" y="13255"/>
                  <a:pt x="10800" y="13255"/>
                </a:cubicBezTo>
                <a:cubicBezTo>
                  <a:pt x="10166" y="13255"/>
                  <a:pt x="9631" y="13657"/>
                  <a:pt x="9423" y="14218"/>
                </a:cubicBezTo>
                <a:cubicBezTo>
                  <a:pt x="7455" y="13751"/>
                  <a:pt x="5607" y="12973"/>
                  <a:pt x="3936" y="11937"/>
                </a:cubicBezTo>
                <a:cubicBezTo>
                  <a:pt x="4379" y="10266"/>
                  <a:pt x="5100" y="8708"/>
                  <a:pt x="6060" y="7326"/>
                </a:cubicBezTo>
                <a:cubicBezTo>
                  <a:pt x="6164" y="7349"/>
                  <a:pt x="6271" y="7364"/>
                  <a:pt x="6382" y="7364"/>
                </a:cubicBezTo>
                <a:cubicBezTo>
                  <a:pt x="7195" y="7364"/>
                  <a:pt x="7855" y="6704"/>
                  <a:pt x="7855" y="5891"/>
                </a:cubicBezTo>
                <a:cubicBezTo>
                  <a:pt x="7855" y="5688"/>
                  <a:pt x="7813" y="5493"/>
                  <a:pt x="7739" y="5317"/>
                </a:cubicBezTo>
                <a:cubicBezTo>
                  <a:pt x="8307" y="4747"/>
                  <a:pt x="8920" y="4221"/>
                  <a:pt x="9575" y="3749"/>
                </a:cubicBezTo>
                <a:cubicBezTo>
                  <a:pt x="10104" y="6723"/>
                  <a:pt x="11479" y="9397"/>
                  <a:pt x="13428" y="11540"/>
                </a:cubicBezTo>
                <a:moveTo>
                  <a:pt x="10800" y="982"/>
                </a:moveTo>
                <a:cubicBezTo>
                  <a:pt x="11347" y="982"/>
                  <a:pt x="11881" y="1038"/>
                  <a:pt x="12403" y="1125"/>
                </a:cubicBezTo>
                <a:cubicBezTo>
                  <a:pt x="11696" y="1400"/>
                  <a:pt x="11005" y="1707"/>
                  <a:pt x="10354" y="2081"/>
                </a:cubicBezTo>
                <a:cubicBezTo>
                  <a:pt x="10328" y="1726"/>
                  <a:pt x="10311" y="1368"/>
                  <a:pt x="10310" y="1007"/>
                </a:cubicBezTo>
                <a:cubicBezTo>
                  <a:pt x="10474" y="999"/>
                  <a:pt x="10635" y="982"/>
                  <a:pt x="10800" y="982"/>
                </a:cubicBezTo>
                <a:moveTo>
                  <a:pt x="14120" y="12262"/>
                </a:moveTo>
                <a:cubicBezTo>
                  <a:pt x="14982" y="13097"/>
                  <a:pt x="15950" y="13819"/>
                  <a:pt x="16986" y="14440"/>
                </a:cubicBezTo>
                <a:cubicBezTo>
                  <a:pt x="15933" y="14626"/>
                  <a:pt x="14852" y="14727"/>
                  <a:pt x="13745" y="14727"/>
                </a:cubicBezTo>
                <a:cubicBezTo>
                  <a:pt x="13246" y="14727"/>
                  <a:pt x="12754" y="14702"/>
                  <a:pt x="12265" y="14664"/>
                </a:cubicBezTo>
                <a:cubicBezTo>
                  <a:pt x="12259" y="14569"/>
                  <a:pt x="12250" y="14475"/>
                  <a:pt x="12229" y="14385"/>
                </a:cubicBezTo>
                <a:cubicBezTo>
                  <a:pt x="12921" y="13737"/>
                  <a:pt x="13555" y="13027"/>
                  <a:pt x="14120" y="12262"/>
                </a:cubicBezTo>
                <a:moveTo>
                  <a:pt x="16188" y="2597"/>
                </a:moveTo>
                <a:cubicBezTo>
                  <a:pt x="16191" y="2713"/>
                  <a:pt x="16200" y="2828"/>
                  <a:pt x="16200" y="2945"/>
                </a:cubicBezTo>
                <a:cubicBezTo>
                  <a:pt x="16200" y="3967"/>
                  <a:pt x="16092" y="4962"/>
                  <a:pt x="15894" y="5924"/>
                </a:cubicBezTo>
                <a:cubicBezTo>
                  <a:pt x="15227" y="6065"/>
                  <a:pt x="14727" y="6656"/>
                  <a:pt x="14727" y="7364"/>
                </a:cubicBezTo>
                <a:cubicBezTo>
                  <a:pt x="14727" y="7765"/>
                  <a:pt x="14888" y="8127"/>
                  <a:pt x="15149" y="8393"/>
                </a:cubicBezTo>
                <a:cubicBezTo>
                  <a:pt x="14827" y="9199"/>
                  <a:pt x="14443" y="9973"/>
                  <a:pt x="13991" y="10701"/>
                </a:cubicBezTo>
                <a:cubicBezTo>
                  <a:pt x="12159" y="8620"/>
                  <a:pt x="10894" y="6025"/>
                  <a:pt x="10469" y="3152"/>
                </a:cubicBezTo>
                <a:cubicBezTo>
                  <a:pt x="11590" y="2463"/>
                  <a:pt x="12813" y="1934"/>
                  <a:pt x="14106" y="1565"/>
                </a:cubicBezTo>
                <a:cubicBezTo>
                  <a:pt x="14844" y="1829"/>
                  <a:pt x="15544" y="2173"/>
                  <a:pt x="16188" y="2597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0" name="Shape 2858"/>
          <p:cNvSpPr/>
          <p:nvPr/>
        </p:nvSpPr>
        <p:spPr>
          <a:xfrm>
            <a:off x="4629531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4909"/>
                </a:moveTo>
                <a:cubicBezTo>
                  <a:pt x="5498" y="4909"/>
                  <a:pt x="1200" y="4030"/>
                  <a:pt x="1200" y="2945"/>
                </a:cubicBezTo>
                <a:cubicBezTo>
                  <a:pt x="1200" y="1861"/>
                  <a:pt x="5498" y="982"/>
                  <a:pt x="10800" y="982"/>
                </a:cubicBezTo>
                <a:cubicBezTo>
                  <a:pt x="16102" y="982"/>
                  <a:pt x="20400" y="1861"/>
                  <a:pt x="20400" y="2945"/>
                </a:cubicBezTo>
                <a:cubicBezTo>
                  <a:pt x="20400" y="4030"/>
                  <a:pt x="16102" y="4909"/>
                  <a:pt x="10800" y="4909"/>
                </a:cubicBezTo>
                <a:moveTo>
                  <a:pt x="20400" y="6873"/>
                </a:moveTo>
                <a:cubicBezTo>
                  <a:pt x="20400" y="7957"/>
                  <a:pt x="16102" y="8836"/>
                  <a:pt x="10800" y="8836"/>
                </a:cubicBezTo>
                <a:cubicBezTo>
                  <a:pt x="5498" y="8836"/>
                  <a:pt x="1200" y="7957"/>
                  <a:pt x="1200" y="6873"/>
                </a:cubicBezTo>
                <a:lnTo>
                  <a:pt x="1200" y="4291"/>
                </a:lnTo>
                <a:cubicBezTo>
                  <a:pt x="2993" y="5240"/>
                  <a:pt x="6615" y="5891"/>
                  <a:pt x="10800" y="5891"/>
                </a:cubicBezTo>
                <a:cubicBezTo>
                  <a:pt x="14986" y="5891"/>
                  <a:pt x="18607" y="5240"/>
                  <a:pt x="20400" y="4291"/>
                </a:cubicBezTo>
                <a:cubicBezTo>
                  <a:pt x="20400" y="4291"/>
                  <a:pt x="20400" y="6873"/>
                  <a:pt x="20400" y="6873"/>
                </a:cubicBezTo>
                <a:close/>
                <a:moveTo>
                  <a:pt x="10800" y="10800"/>
                </a:moveTo>
                <a:cubicBezTo>
                  <a:pt x="5498" y="10800"/>
                  <a:pt x="1200" y="9921"/>
                  <a:pt x="1200" y="8836"/>
                </a:cubicBezTo>
                <a:cubicBezTo>
                  <a:pt x="1200" y="8672"/>
                  <a:pt x="1309" y="8514"/>
                  <a:pt x="1494" y="8362"/>
                </a:cubicBezTo>
                <a:cubicBezTo>
                  <a:pt x="3370" y="9232"/>
                  <a:pt x="6830" y="9818"/>
                  <a:pt x="10800" y="9818"/>
                </a:cubicBezTo>
                <a:cubicBezTo>
                  <a:pt x="14770" y="9818"/>
                  <a:pt x="18230" y="9232"/>
                  <a:pt x="20106" y="8362"/>
                </a:cubicBezTo>
                <a:cubicBezTo>
                  <a:pt x="20291" y="8514"/>
                  <a:pt x="20400" y="8672"/>
                  <a:pt x="20400" y="8836"/>
                </a:cubicBezTo>
                <a:cubicBezTo>
                  <a:pt x="20400" y="9921"/>
                  <a:pt x="16102" y="10800"/>
                  <a:pt x="10800" y="10800"/>
                </a:cubicBezTo>
                <a:moveTo>
                  <a:pt x="20400" y="12764"/>
                </a:moveTo>
                <a:cubicBezTo>
                  <a:pt x="20400" y="13848"/>
                  <a:pt x="16102" y="14727"/>
                  <a:pt x="10800" y="14727"/>
                </a:cubicBezTo>
                <a:cubicBezTo>
                  <a:pt x="5498" y="14727"/>
                  <a:pt x="1200" y="13848"/>
                  <a:pt x="1200" y="12764"/>
                </a:cubicBezTo>
                <a:lnTo>
                  <a:pt x="1200" y="10182"/>
                </a:lnTo>
                <a:cubicBezTo>
                  <a:pt x="2993" y="11131"/>
                  <a:pt x="6615" y="11782"/>
                  <a:pt x="10800" y="11782"/>
                </a:cubicBezTo>
                <a:cubicBezTo>
                  <a:pt x="14986" y="11782"/>
                  <a:pt x="18607" y="11131"/>
                  <a:pt x="20400" y="10182"/>
                </a:cubicBezTo>
                <a:cubicBezTo>
                  <a:pt x="20400" y="10182"/>
                  <a:pt x="20400" y="12764"/>
                  <a:pt x="20400" y="12764"/>
                </a:cubicBezTo>
                <a:close/>
                <a:moveTo>
                  <a:pt x="10800" y="16691"/>
                </a:moveTo>
                <a:cubicBezTo>
                  <a:pt x="5498" y="16691"/>
                  <a:pt x="1200" y="15812"/>
                  <a:pt x="1200" y="14727"/>
                </a:cubicBezTo>
                <a:cubicBezTo>
                  <a:pt x="1200" y="14563"/>
                  <a:pt x="1309" y="14405"/>
                  <a:pt x="1494" y="14253"/>
                </a:cubicBezTo>
                <a:cubicBezTo>
                  <a:pt x="3370" y="15123"/>
                  <a:pt x="6830" y="15709"/>
                  <a:pt x="10800" y="15709"/>
                </a:cubicBezTo>
                <a:cubicBezTo>
                  <a:pt x="14770" y="15709"/>
                  <a:pt x="18230" y="15123"/>
                  <a:pt x="20106" y="14253"/>
                </a:cubicBezTo>
                <a:cubicBezTo>
                  <a:pt x="20291" y="14405"/>
                  <a:pt x="20400" y="14563"/>
                  <a:pt x="20400" y="14727"/>
                </a:cubicBezTo>
                <a:cubicBezTo>
                  <a:pt x="20400" y="15812"/>
                  <a:pt x="16102" y="16691"/>
                  <a:pt x="10800" y="16691"/>
                </a:cubicBezTo>
                <a:moveTo>
                  <a:pt x="20400" y="18655"/>
                </a:moveTo>
                <a:cubicBezTo>
                  <a:pt x="20400" y="19739"/>
                  <a:pt x="16102" y="20618"/>
                  <a:pt x="10800" y="20618"/>
                </a:cubicBezTo>
                <a:cubicBezTo>
                  <a:pt x="5498" y="20618"/>
                  <a:pt x="1200" y="19739"/>
                  <a:pt x="1200" y="18655"/>
                </a:cubicBezTo>
                <a:lnTo>
                  <a:pt x="1200" y="16073"/>
                </a:lnTo>
                <a:cubicBezTo>
                  <a:pt x="2993" y="17022"/>
                  <a:pt x="6615" y="17673"/>
                  <a:pt x="10800" y="17673"/>
                </a:cubicBezTo>
                <a:cubicBezTo>
                  <a:pt x="14986" y="17673"/>
                  <a:pt x="18607" y="17022"/>
                  <a:pt x="20400" y="16073"/>
                </a:cubicBezTo>
                <a:cubicBezTo>
                  <a:pt x="20400" y="16073"/>
                  <a:pt x="20400" y="18655"/>
                  <a:pt x="20400" y="18655"/>
                </a:cubicBezTo>
                <a:close/>
                <a:moveTo>
                  <a:pt x="21600" y="2945"/>
                </a:moveTo>
                <a:cubicBezTo>
                  <a:pt x="21600" y="1319"/>
                  <a:pt x="16765" y="0"/>
                  <a:pt x="10800" y="0"/>
                </a:cubicBezTo>
                <a:cubicBezTo>
                  <a:pt x="4835" y="0"/>
                  <a:pt x="0" y="1319"/>
                  <a:pt x="0" y="2945"/>
                </a:cubicBezTo>
                <a:lnTo>
                  <a:pt x="0" y="6873"/>
                </a:lnTo>
                <a:cubicBezTo>
                  <a:pt x="0" y="7218"/>
                  <a:pt x="229" y="7547"/>
                  <a:pt x="628" y="7855"/>
                </a:cubicBezTo>
                <a:cubicBezTo>
                  <a:pt x="229" y="8162"/>
                  <a:pt x="0" y="8492"/>
                  <a:pt x="0" y="8836"/>
                </a:cubicBezTo>
                <a:lnTo>
                  <a:pt x="0" y="12764"/>
                </a:lnTo>
                <a:cubicBezTo>
                  <a:pt x="0" y="13109"/>
                  <a:pt x="229" y="13438"/>
                  <a:pt x="628" y="13745"/>
                </a:cubicBezTo>
                <a:cubicBezTo>
                  <a:pt x="229" y="14053"/>
                  <a:pt x="0" y="14383"/>
                  <a:pt x="0" y="14727"/>
                </a:cubicBezTo>
                <a:lnTo>
                  <a:pt x="0" y="18655"/>
                </a:lnTo>
                <a:cubicBezTo>
                  <a:pt x="0" y="20281"/>
                  <a:pt x="4835" y="21600"/>
                  <a:pt x="10800" y="21600"/>
                </a:cubicBezTo>
                <a:cubicBezTo>
                  <a:pt x="16765" y="21600"/>
                  <a:pt x="21600" y="20281"/>
                  <a:pt x="21600" y="18655"/>
                </a:cubicBezTo>
                <a:lnTo>
                  <a:pt x="21600" y="14727"/>
                </a:lnTo>
                <a:cubicBezTo>
                  <a:pt x="21600" y="14383"/>
                  <a:pt x="21371" y="14053"/>
                  <a:pt x="20972" y="13745"/>
                </a:cubicBezTo>
                <a:cubicBezTo>
                  <a:pt x="21371" y="13438"/>
                  <a:pt x="21600" y="13109"/>
                  <a:pt x="21600" y="12764"/>
                </a:cubicBezTo>
                <a:lnTo>
                  <a:pt x="21600" y="8836"/>
                </a:lnTo>
                <a:cubicBezTo>
                  <a:pt x="21600" y="8492"/>
                  <a:pt x="21371" y="8162"/>
                  <a:pt x="20972" y="7855"/>
                </a:cubicBezTo>
                <a:cubicBezTo>
                  <a:pt x="21371" y="7547"/>
                  <a:pt x="21600" y="7218"/>
                  <a:pt x="21600" y="6873"/>
                </a:cubicBezTo>
                <a:cubicBezTo>
                  <a:pt x="21600" y="6873"/>
                  <a:pt x="21600" y="2945"/>
                  <a:pt x="21600" y="294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1" name="Shape 2859"/>
          <p:cNvSpPr/>
          <p:nvPr/>
        </p:nvSpPr>
        <p:spPr>
          <a:xfrm>
            <a:off x="5137399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5929" y="7018"/>
                </a:moveTo>
                <a:cubicBezTo>
                  <a:pt x="15539" y="7246"/>
                  <a:pt x="15108" y="7411"/>
                  <a:pt x="14650" y="7500"/>
                </a:cubicBezTo>
                <a:cubicBezTo>
                  <a:pt x="14282" y="7114"/>
                  <a:pt x="13759" y="6874"/>
                  <a:pt x="13179" y="6874"/>
                </a:cubicBezTo>
                <a:cubicBezTo>
                  <a:pt x="12067" y="6874"/>
                  <a:pt x="11165" y="7762"/>
                  <a:pt x="11165" y="8856"/>
                </a:cubicBezTo>
                <a:cubicBezTo>
                  <a:pt x="11165" y="9011"/>
                  <a:pt x="11183" y="9162"/>
                  <a:pt x="11217" y="9308"/>
                </a:cubicBezTo>
                <a:cubicBezTo>
                  <a:pt x="9543" y="9225"/>
                  <a:pt x="8059" y="8436"/>
                  <a:pt x="7065" y="7236"/>
                </a:cubicBezTo>
                <a:cubicBezTo>
                  <a:pt x="6892" y="7530"/>
                  <a:pt x="6793" y="7869"/>
                  <a:pt x="6793" y="8233"/>
                </a:cubicBezTo>
                <a:cubicBezTo>
                  <a:pt x="6793" y="8921"/>
                  <a:pt x="7148" y="9528"/>
                  <a:pt x="7689" y="9883"/>
                </a:cubicBezTo>
                <a:cubicBezTo>
                  <a:pt x="7359" y="9873"/>
                  <a:pt x="7048" y="9784"/>
                  <a:pt x="6776" y="9635"/>
                </a:cubicBezTo>
                <a:cubicBezTo>
                  <a:pt x="6776" y="9644"/>
                  <a:pt x="6776" y="9651"/>
                  <a:pt x="6776" y="9660"/>
                </a:cubicBezTo>
                <a:cubicBezTo>
                  <a:pt x="6776" y="10621"/>
                  <a:pt x="7471" y="11422"/>
                  <a:pt x="8392" y="11604"/>
                </a:cubicBezTo>
                <a:cubicBezTo>
                  <a:pt x="8223" y="11650"/>
                  <a:pt x="8045" y="11673"/>
                  <a:pt x="7861" y="11673"/>
                </a:cubicBezTo>
                <a:cubicBezTo>
                  <a:pt x="7732" y="11673"/>
                  <a:pt x="7605" y="11661"/>
                  <a:pt x="7483" y="11638"/>
                </a:cubicBezTo>
                <a:cubicBezTo>
                  <a:pt x="7739" y="12426"/>
                  <a:pt x="8483" y="12999"/>
                  <a:pt x="9364" y="13015"/>
                </a:cubicBezTo>
                <a:cubicBezTo>
                  <a:pt x="8674" y="13547"/>
                  <a:pt x="7806" y="13863"/>
                  <a:pt x="6862" y="13863"/>
                </a:cubicBezTo>
                <a:cubicBezTo>
                  <a:pt x="6699" y="13863"/>
                  <a:pt x="6540" y="13855"/>
                  <a:pt x="6382" y="13837"/>
                </a:cubicBezTo>
                <a:cubicBezTo>
                  <a:pt x="7274" y="14398"/>
                  <a:pt x="8332" y="14727"/>
                  <a:pt x="9470" y="14727"/>
                </a:cubicBezTo>
                <a:cubicBezTo>
                  <a:pt x="13175" y="14727"/>
                  <a:pt x="15201" y="11706"/>
                  <a:pt x="15201" y="9086"/>
                </a:cubicBezTo>
                <a:cubicBezTo>
                  <a:pt x="15201" y="9000"/>
                  <a:pt x="15199" y="8915"/>
                  <a:pt x="15195" y="8830"/>
                </a:cubicBezTo>
                <a:cubicBezTo>
                  <a:pt x="15588" y="8550"/>
                  <a:pt x="15930" y="8201"/>
                  <a:pt x="16200" y="7804"/>
                </a:cubicBezTo>
                <a:cubicBezTo>
                  <a:pt x="15839" y="7961"/>
                  <a:pt x="15451" y="8067"/>
                  <a:pt x="15043" y="8115"/>
                </a:cubicBezTo>
                <a:cubicBezTo>
                  <a:pt x="15459" y="7870"/>
                  <a:pt x="15778" y="7482"/>
                  <a:pt x="15929" y="70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2" name="Shape 2860"/>
          <p:cNvSpPr/>
          <p:nvPr/>
        </p:nvSpPr>
        <p:spPr>
          <a:xfrm>
            <a:off x="5670660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76" y="8468"/>
                </a:moveTo>
                <a:cubicBezTo>
                  <a:pt x="11776" y="8071"/>
                  <a:pt x="11817" y="7858"/>
                  <a:pt x="12428" y="7858"/>
                </a:cubicBezTo>
                <a:lnTo>
                  <a:pt x="13244" y="7858"/>
                </a:lnTo>
                <a:lnTo>
                  <a:pt x="13244" y="6381"/>
                </a:lnTo>
                <a:lnTo>
                  <a:pt x="11938" y="6381"/>
                </a:lnTo>
                <a:cubicBezTo>
                  <a:pt x="10369" y="6381"/>
                  <a:pt x="9816" y="7120"/>
                  <a:pt x="9816" y="8363"/>
                </a:cubicBezTo>
                <a:lnTo>
                  <a:pt x="9816" y="9322"/>
                </a:lnTo>
                <a:lnTo>
                  <a:pt x="8837" y="9322"/>
                </a:lnTo>
                <a:lnTo>
                  <a:pt x="8837" y="10800"/>
                </a:lnTo>
                <a:lnTo>
                  <a:pt x="9816" y="10800"/>
                </a:lnTo>
                <a:lnTo>
                  <a:pt x="9816" y="15219"/>
                </a:lnTo>
                <a:lnTo>
                  <a:pt x="11774" y="15219"/>
                </a:lnTo>
                <a:lnTo>
                  <a:pt x="11774" y="10800"/>
                </a:lnTo>
                <a:lnTo>
                  <a:pt x="13081" y="10800"/>
                </a:lnTo>
                <a:lnTo>
                  <a:pt x="13254" y="9322"/>
                </a:lnTo>
                <a:lnTo>
                  <a:pt x="11774" y="9322"/>
                </a:lnTo>
                <a:cubicBezTo>
                  <a:pt x="11774" y="9322"/>
                  <a:pt x="11776" y="8468"/>
                  <a:pt x="11776" y="8468"/>
                </a:cubicBezTo>
                <a:close/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3" name="Shape 2861"/>
          <p:cNvSpPr/>
          <p:nvPr/>
        </p:nvSpPr>
        <p:spPr>
          <a:xfrm>
            <a:off x="6242012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24" y="12090"/>
                </a:moveTo>
                <a:cubicBezTo>
                  <a:pt x="14019" y="12090"/>
                  <a:pt x="14019" y="12428"/>
                  <a:pt x="14019" y="12428"/>
                </a:cubicBezTo>
                <a:lnTo>
                  <a:pt x="14019" y="12863"/>
                </a:lnTo>
                <a:lnTo>
                  <a:pt x="14628" y="12863"/>
                </a:lnTo>
                <a:lnTo>
                  <a:pt x="14628" y="12428"/>
                </a:lnTo>
                <a:cubicBezTo>
                  <a:pt x="14628" y="12428"/>
                  <a:pt x="14628" y="12090"/>
                  <a:pt x="14324" y="12090"/>
                </a:cubicBezTo>
                <a:moveTo>
                  <a:pt x="15287" y="12380"/>
                </a:moveTo>
                <a:lnTo>
                  <a:pt x="15287" y="13348"/>
                </a:lnTo>
                <a:lnTo>
                  <a:pt x="14019" y="13348"/>
                </a:lnTo>
                <a:lnTo>
                  <a:pt x="14019" y="14072"/>
                </a:lnTo>
                <a:cubicBezTo>
                  <a:pt x="14019" y="14072"/>
                  <a:pt x="14019" y="14411"/>
                  <a:pt x="14324" y="14411"/>
                </a:cubicBezTo>
                <a:cubicBezTo>
                  <a:pt x="14628" y="14411"/>
                  <a:pt x="14628" y="14072"/>
                  <a:pt x="14628" y="14072"/>
                </a:cubicBezTo>
                <a:lnTo>
                  <a:pt x="14628" y="13734"/>
                </a:lnTo>
                <a:lnTo>
                  <a:pt x="15287" y="13734"/>
                </a:lnTo>
                <a:lnTo>
                  <a:pt x="15287" y="14266"/>
                </a:lnTo>
                <a:cubicBezTo>
                  <a:pt x="15287" y="14266"/>
                  <a:pt x="15186" y="14943"/>
                  <a:pt x="14375" y="14943"/>
                </a:cubicBezTo>
                <a:cubicBezTo>
                  <a:pt x="13564" y="14943"/>
                  <a:pt x="13411" y="14266"/>
                  <a:pt x="13411" y="14266"/>
                </a:cubicBezTo>
                <a:lnTo>
                  <a:pt x="13411" y="12380"/>
                </a:lnTo>
                <a:cubicBezTo>
                  <a:pt x="13411" y="12380"/>
                  <a:pt x="13411" y="11558"/>
                  <a:pt x="14375" y="11558"/>
                </a:cubicBezTo>
                <a:cubicBezTo>
                  <a:pt x="15338" y="11558"/>
                  <a:pt x="15287" y="12380"/>
                  <a:pt x="15287" y="12380"/>
                </a:cubicBezTo>
                <a:moveTo>
                  <a:pt x="12904" y="14169"/>
                </a:moveTo>
                <a:cubicBezTo>
                  <a:pt x="12904" y="14169"/>
                  <a:pt x="12904" y="14943"/>
                  <a:pt x="12347" y="14943"/>
                </a:cubicBezTo>
                <a:cubicBezTo>
                  <a:pt x="12005" y="14943"/>
                  <a:pt x="11798" y="14762"/>
                  <a:pt x="11687" y="14621"/>
                </a:cubicBezTo>
                <a:lnTo>
                  <a:pt x="11687" y="14895"/>
                </a:lnTo>
                <a:lnTo>
                  <a:pt x="11028" y="14895"/>
                </a:lnTo>
                <a:lnTo>
                  <a:pt x="11028" y="10446"/>
                </a:lnTo>
                <a:lnTo>
                  <a:pt x="11687" y="10446"/>
                </a:lnTo>
                <a:lnTo>
                  <a:pt x="11687" y="11888"/>
                </a:lnTo>
                <a:cubicBezTo>
                  <a:pt x="11788" y="11782"/>
                  <a:pt x="12036" y="11558"/>
                  <a:pt x="12347" y="11558"/>
                </a:cubicBezTo>
                <a:cubicBezTo>
                  <a:pt x="12752" y="11558"/>
                  <a:pt x="12904" y="11896"/>
                  <a:pt x="12904" y="12332"/>
                </a:cubicBezTo>
                <a:cubicBezTo>
                  <a:pt x="12904" y="12332"/>
                  <a:pt x="12904" y="14169"/>
                  <a:pt x="12904" y="14169"/>
                </a:cubicBezTo>
                <a:close/>
                <a:moveTo>
                  <a:pt x="10521" y="14895"/>
                </a:moveTo>
                <a:lnTo>
                  <a:pt x="9913" y="14895"/>
                </a:lnTo>
                <a:lnTo>
                  <a:pt x="9913" y="14605"/>
                </a:lnTo>
                <a:cubicBezTo>
                  <a:pt x="9913" y="14605"/>
                  <a:pt x="9558" y="14943"/>
                  <a:pt x="9152" y="14943"/>
                </a:cubicBezTo>
                <a:cubicBezTo>
                  <a:pt x="8747" y="14943"/>
                  <a:pt x="8696" y="14556"/>
                  <a:pt x="8696" y="14556"/>
                </a:cubicBezTo>
                <a:lnTo>
                  <a:pt x="8696" y="11558"/>
                </a:lnTo>
                <a:lnTo>
                  <a:pt x="9304" y="11558"/>
                </a:lnTo>
                <a:lnTo>
                  <a:pt x="9304" y="14362"/>
                </a:lnTo>
                <a:cubicBezTo>
                  <a:pt x="9304" y="14362"/>
                  <a:pt x="9304" y="14508"/>
                  <a:pt x="9507" y="14508"/>
                </a:cubicBezTo>
                <a:cubicBezTo>
                  <a:pt x="9710" y="14508"/>
                  <a:pt x="9913" y="14266"/>
                  <a:pt x="9913" y="14266"/>
                </a:cubicBezTo>
                <a:lnTo>
                  <a:pt x="9913" y="11558"/>
                </a:lnTo>
                <a:lnTo>
                  <a:pt x="10521" y="11558"/>
                </a:lnTo>
                <a:cubicBezTo>
                  <a:pt x="10521" y="11558"/>
                  <a:pt x="10521" y="14895"/>
                  <a:pt x="10521" y="14895"/>
                </a:cubicBezTo>
                <a:close/>
                <a:moveTo>
                  <a:pt x="8595" y="11074"/>
                </a:moveTo>
                <a:lnTo>
                  <a:pt x="7834" y="11074"/>
                </a:lnTo>
                <a:lnTo>
                  <a:pt x="7834" y="14895"/>
                </a:lnTo>
                <a:lnTo>
                  <a:pt x="7124" y="14895"/>
                </a:lnTo>
                <a:lnTo>
                  <a:pt x="7124" y="11074"/>
                </a:lnTo>
                <a:lnTo>
                  <a:pt x="6363" y="11074"/>
                </a:lnTo>
                <a:lnTo>
                  <a:pt x="6363" y="10446"/>
                </a:lnTo>
                <a:lnTo>
                  <a:pt x="8595" y="10446"/>
                </a:lnTo>
                <a:cubicBezTo>
                  <a:pt x="8595" y="10446"/>
                  <a:pt x="8595" y="11074"/>
                  <a:pt x="8595" y="11074"/>
                </a:cubicBezTo>
                <a:close/>
                <a:moveTo>
                  <a:pt x="14527" y="9430"/>
                </a:moveTo>
                <a:cubicBezTo>
                  <a:pt x="14527" y="9430"/>
                  <a:pt x="12667" y="9334"/>
                  <a:pt x="10800" y="9334"/>
                </a:cubicBezTo>
                <a:cubicBezTo>
                  <a:pt x="8940" y="9334"/>
                  <a:pt x="7074" y="9430"/>
                  <a:pt x="7074" y="9430"/>
                </a:cubicBezTo>
                <a:cubicBezTo>
                  <a:pt x="6233" y="9430"/>
                  <a:pt x="5552" y="10080"/>
                  <a:pt x="5552" y="10881"/>
                </a:cubicBezTo>
                <a:cubicBezTo>
                  <a:pt x="5552" y="10881"/>
                  <a:pt x="5400" y="11822"/>
                  <a:pt x="5400" y="12767"/>
                </a:cubicBezTo>
                <a:cubicBezTo>
                  <a:pt x="5400" y="13708"/>
                  <a:pt x="5552" y="14652"/>
                  <a:pt x="5552" y="14652"/>
                </a:cubicBezTo>
                <a:cubicBezTo>
                  <a:pt x="5552" y="15454"/>
                  <a:pt x="6233" y="16103"/>
                  <a:pt x="7074" y="16103"/>
                </a:cubicBezTo>
                <a:cubicBezTo>
                  <a:pt x="7074" y="16103"/>
                  <a:pt x="8905" y="16200"/>
                  <a:pt x="10800" y="16200"/>
                </a:cubicBezTo>
                <a:cubicBezTo>
                  <a:pt x="12630" y="16200"/>
                  <a:pt x="14527" y="16103"/>
                  <a:pt x="14527" y="16103"/>
                </a:cubicBezTo>
                <a:cubicBezTo>
                  <a:pt x="15367" y="16103"/>
                  <a:pt x="16048" y="15454"/>
                  <a:pt x="16048" y="14652"/>
                </a:cubicBezTo>
                <a:cubicBezTo>
                  <a:pt x="16048" y="14652"/>
                  <a:pt x="16200" y="13700"/>
                  <a:pt x="16200" y="12767"/>
                </a:cubicBezTo>
                <a:cubicBezTo>
                  <a:pt x="16200" y="11814"/>
                  <a:pt x="16048" y="10881"/>
                  <a:pt x="16048" y="10881"/>
                </a:cubicBezTo>
                <a:cubicBezTo>
                  <a:pt x="16048" y="10080"/>
                  <a:pt x="15367" y="9430"/>
                  <a:pt x="14527" y="9430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1992" y="12090"/>
                </a:moveTo>
                <a:cubicBezTo>
                  <a:pt x="11860" y="12090"/>
                  <a:pt x="11757" y="12168"/>
                  <a:pt x="11687" y="12243"/>
                </a:cubicBezTo>
                <a:lnTo>
                  <a:pt x="11687" y="14276"/>
                </a:lnTo>
                <a:cubicBezTo>
                  <a:pt x="11751" y="14345"/>
                  <a:pt x="11847" y="14411"/>
                  <a:pt x="11992" y="14411"/>
                </a:cubicBezTo>
                <a:cubicBezTo>
                  <a:pt x="12296" y="14411"/>
                  <a:pt x="12296" y="14072"/>
                  <a:pt x="12296" y="14072"/>
                </a:cubicBezTo>
                <a:lnTo>
                  <a:pt x="12296" y="12428"/>
                </a:lnTo>
                <a:cubicBezTo>
                  <a:pt x="12296" y="12428"/>
                  <a:pt x="12245" y="12090"/>
                  <a:pt x="11992" y="12090"/>
                </a:cubicBezTo>
                <a:moveTo>
                  <a:pt x="7986" y="8751"/>
                </a:moveTo>
                <a:lnTo>
                  <a:pt x="8696" y="8751"/>
                </a:lnTo>
                <a:lnTo>
                  <a:pt x="8696" y="7188"/>
                </a:lnTo>
                <a:lnTo>
                  <a:pt x="9507" y="4970"/>
                </a:lnTo>
                <a:lnTo>
                  <a:pt x="8848" y="4970"/>
                </a:lnTo>
                <a:lnTo>
                  <a:pt x="8341" y="6433"/>
                </a:lnTo>
                <a:lnTo>
                  <a:pt x="7834" y="4970"/>
                </a:lnTo>
                <a:lnTo>
                  <a:pt x="7124" y="4970"/>
                </a:lnTo>
                <a:lnTo>
                  <a:pt x="7986" y="7188"/>
                </a:lnTo>
                <a:cubicBezTo>
                  <a:pt x="7986" y="7188"/>
                  <a:pt x="7986" y="8751"/>
                  <a:pt x="7986" y="8751"/>
                </a:cubicBezTo>
                <a:close/>
                <a:moveTo>
                  <a:pt x="12397" y="8801"/>
                </a:moveTo>
                <a:cubicBezTo>
                  <a:pt x="12802" y="8801"/>
                  <a:pt x="13158" y="8449"/>
                  <a:pt x="13158" y="8449"/>
                </a:cubicBezTo>
                <a:lnTo>
                  <a:pt x="13158" y="8751"/>
                </a:lnTo>
                <a:lnTo>
                  <a:pt x="13766" y="8751"/>
                </a:lnTo>
                <a:lnTo>
                  <a:pt x="13766" y="5878"/>
                </a:lnTo>
                <a:lnTo>
                  <a:pt x="13158" y="5878"/>
                </a:lnTo>
                <a:lnTo>
                  <a:pt x="13158" y="8096"/>
                </a:lnTo>
                <a:cubicBezTo>
                  <a:pt x="13158" y="8096"/>
                  <a:pt x="12955" y="8348"/>
                  <a:pt x="12752" y="8348"/>
                </a:cubicBezTo>
                <a:cubicBezTo>
                  <a:pt x="12549" y="8348"/>
                  <a:pt x="12549" y="8196"/>
                  <a:pt x="12549" y="8196"/>
                </a:cubicBezTo>
                <a:lnTo>
                  <a:pt x="12549" y="5878"/>
                </a:lnTo>
                <a:lnTo>
                  <a:pt x="11941" y="5878"/>
                </a:lnTo>
                <a:lnTo>
                  <a:pt x="11941" y="8398"/>
                </a:lnTo>
                <a:cubicBezTo>
                  <a:pt x="11941" y="8398"/>
                  <a:pt x="11992" y="8801"/>
                  <a:pt x="12397" y="8801"/>
                </a:cubicBezTo>
                <a:moveTo>
                  <a:pt x="10166" y="6634"/>
                </a:moveTo>
                <a:cubicBezTo>
                  <a:pt x="10166" y="6467"/>
                  <a:pt x="10302" y="6332"/>
                  <a:pt x="10470" y="6332"/>
                </a:cubicBezTo>
                <a:cubicBezTo>
                  <a:pt x="10639" y="6332"/>
                  <a:pt x="10775" y="6467"/>
                  <a:pt x="10775" y="6634"/>
                </a:cubicBezTo>
                <a:lnTo>
                  <a:pt x="10775" y="8045"/>
                </a:lnTo>
                <a:cubicBezTo>
                  <a:pt x="10775" y="8212"/>
                  <a:pt x="10639" y="8348"/>
                  <a:pt x="10470" y="8348"/>
                </a:cubicBezTo>
                <a:cubicBezTo>
                  <a:pt x="10302" y="8348"/>
                  <a:pt x="10166" y="8212"/>
                  <a:pt x="10166" y="8045"/>
                </a:cubicBezTo>
                <a:cubicBezTo>
                  <a:pt x="10166" y="8045"/>
                  <a:pt x="10166" y="6634"/>
                  <a:pt x="10166" y="6634"/>
                </a:cubicBezTo>
                <a:close/>
                <a:moveTo>
                  <a:pt x="10369" y="8801"/>
                </a:moveTo>
                <a:lnTo>
                  <a:pt x="10572" y="8801"/>
                </a:lnTo>
                <a:cubicBezTo>
                  <a:pt x="11020" y="8801"/>
                  <a:pt x="11383" y="8440"/>
                  <a:pt x="11383" y="7995"/>
                </a:cubicBezTo>
                <a:lnTo>
                  <a:pt x="11383" y="6684"/>
                </a:lnTo>
                <a:cubicBezTo>
                  <a:pt x="11383" y="6239"/>
                  <a:pt x="11020" y="5878"/>
                  <a:pt x="10572" y="5878"/>
                </a:cubicBezTo>
                <a:lnTo>
                  <a:pt x="10369" y="5878"/>
                </a:lnTo>
                <a:cubicBezTo>
                  <a:pt x="9921" y="5878"/>
                  <a:pt x="9558" y="6239"/>
                  <a:pt x="9558" y="6684"/>
                </a:cubicBezTo>
                <a:lnTo>
                  <a:pt x="9558" y="7995"/>
                </a:lnTo>
                <a:cubicBezTo>
                  <a:pt x="9558" y="8440"/>
                  <a:pt x="9921" y="8801"/>
                  <a:pt x="10369" y="880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4" name="Shape 2862"/>
          <p:cNvSpPr/>
          <p:nvPr/>
        </p:nvSpPr>
        <p:spPr>
          <a:xfrm>
            <a:off x="6775273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0672" y="6382"/>
                </a:moveTo>
                <a:cubicBezTo>
                  <a:pt x="10464" y="6409"/>
                  <a:pt x="10255" y="6435"/>
                  <a:pt x="10045" y="6460"/>
                </a:cubicBezTo>
                <a:cubicBezTo>
                  <a:pt x="9652" y="6558"/>
                  <a:pt x="9223" y="6650"/>
                  <a:pt x="8905" y="6836"/>
                </a:cubicBezTo>
                <a:cubicBezTo>
                  <a:pt x="8055" y="7333"/>
                  <a:pt x="7467" y="7913"/>
                  <a:pt x="7073" y="8856"/>
                </a:cubicBezTo>
                <a:cubicBezTo>
                  <a:pt x="7009" y="9009"/>
                  <a:pt x="7007" y="9157"/>
                  <a:pt x="6960" y="9326"/>
                </a:cubicBezTo>
                <a:cubicBezTo>
                  <a:pt x="6658" y="10425"/>
                  <a:pt x="7194" y="11563"/>
                  <a:pt x="7844" y="11956"/>
                </a:cubicBezTo>
                <a:cubicBezTo>
                  <a:pt x="7969" y="12032"/>
                  <a:pt x="8254" y="12166"/>
                  <a:pt x="8358" y="11987"/>
                </a:cubicBezTo>
                <a:cubicBezTo>
                  <a:pt x="8416" y="11889"/>
                  <a:pt x="8403" y="11758"/>
                  <a:pt x="8439" y="11643"/>
                </a:cubicBezTo>
                <a:cubicBezTo>
                  <a:pt x="8462" y="11568"/>
                  <a:pt x="8536" y="11425"/>
                  <a:pt x="8519" y="11330"/>
                </a:cubicBezTo>
                <a:cubicBezTo>
                  <a:pt x="8490" y="11170"/>
                  <a:pt x="8318" y="11068"/>
                  <a:pt x="8246" y="10939"/>
                </a:cubicBezTo>
                <a:cubicBezTo>
                  <a:pt x="8099" y="10677"/>
                  <a:pt x="8092" y="10444"/>
                  <a:pt x="8020" y="10093"/>
                </a:cubicBezTo>
                <a:cubicBezTo>
                  <a:pt x="8026" y="10046"/>
                  <a:pt x="8031" y="9999"/>
                  <a:pt x="8037" y="9952"/>
                </a:cubicBezTo>
                <a:cubicBezTo>
                  <a:pt x="8058" y="9559"/>
                  <a:pt x="8124" y="9276"/>
                  <a:pt x="8246" y="8997"/>
                </a:cubicBezTo>
                <a:cubicBezTo>
                  <a:pt x="8601" y="8177"/>
                  <a:pt x="9172" y="7720"/>
                  <a:pt x="10094" y="7447"/>
                </a:cubicBezTo>
                <a:cubicBezTo>
                  <a:pt x="10300" y="7386"/>
                  <a:pt x="10882" y="7288"/>
                  <a:pt x="11187" y="7353"/>
                </a:cubicBezTo>
                <a:cubicBezTo>
                  <a:pt x="11369" y="7385"/>
                  <a:pt x="11551" y="7415"/>
                  <a:pt x="11733" y="7447"/>
                </a:cubicBezTo>
                <a:cubicBezTo>
                  <a:pt x="12393" y="7655"/>
                  <a:pt x="12874" y="8038"/>
                  <a:pt x="13131" y="8637"/>
                </a:cubicBezTo>
                <a:cubicBezTo>
                  <a:pt x="13292" y="9010"/>
                  <a:pt x="13339" y="9724"/>
                  <a:pt x="13227" y="10203"/>
                </a:cubicBezTo>
                <a:cubicBezTo>
                  <a:pt x="13174" y="10429"/>
                  <a:pt x="13183" y="10624"/>
                  <a:pt x="13115" y="10829"/>
                </a:cubicBezTo>
                <a:cubicBezTo>
                  <a:pt x="12865" y="11589"/>
                  <a:pt x="12498" y="12293"/>
                  <a:pt x="11668" y="12488"/>
                </a:cubicBezTo>
                <a:cubicBezTo>
                  <a:pt x="11121" y="12618"/>
                  <a:pt x="10711" y="12284"/>
                  <a:pt x="10576" y="11941"/>
                </a:cubicBezTo>
                <a:cubicBezTo>
                  <a:pt x="10538" y="11846"/>
                  <a:pt x="10474" y="11677"/>
                  <a:pt x="10512" y="11518"/>
                </a:cubicBezTo>
                <a:cubicBezTo>
                  <a:pt x="10656" y="10901"/>
                  <a:pt x="10865" y="10349"/>
                  <a:pt x="11026" y="9733"/>
                </a:cubicBezTo>
                <a:cubicBezTo>
                  <a:pt x="11179" y="9146"/>
                  <a:pt x="10888" y="8683"/>
                  <a:pt x="10431" y="8575"/>
                </a:cubicBezTo>
                <a:cubicBezTo>
                  <a:pt x="9863" y="8439"/>
                  <a:pt x="9424" y="8966"/>
                  <a:pt x="9274" y="9310"/>
                </a:cubicBezTo>
                <a:cubicBezTo>
                  <a:pt x="9155" y="9584"/>
                  <a:pt x="9083" y="10089"/>
                  <a:pt x="9177" y="10453"/>
                </a:cubicBezTo>
                <a:cubicBezTo>
                  <a:pt x="9207" y="10569"/>
                  <a:pt x="9347" y="10878"/>
                  <a:pt x="9322" y="10986"/>
                </a:cubicBezTo>
                <a:cubicBezTo>
                  <a:pt x="9213" y="11462"/>
                  <a:pt x="9088" y="11974"/>
                  <a:pt x="8953" y="12442"/>
                </a:cubicBezTo>
                <a:cubicBezTo>
                  <a:pt x="8812" y="12929"/>
                  <a:pt x="8736" y="13427"/>
                  <a:pt x="8599" y="13898"/>
                </a:cubicBezTo>
                <a:cubicBezTo>
                  <a:pt x="8536" y="14114"/>
                  <a:pt x="8539" y="14346"/>
                  <a:pt x="8487" y="14571"/>
                </a:cubicBezTo>
                <a:lnTo>
                  <a:pt x="8487" y="14900"/>
                </a:lnTo>
                <a:cubicBezTo>
                  <a:pt x="8440" y="15108"/>
                  <a:pt x="8475" y="15478"/>
                  <a:pt x="8519" y="15683"/>
                </a:cubicBezTo>
                <a:cubicBezTo>
                  <a:pt x="8547" y="15815"/>
                  <a:pt x="8502" y="15978"/>
                  <a:pt x="8567" y="16074"/>
                </a:cubicBezTo>
                <a:cubicBezTo>
                  <a:pt x="8568" y="16144"/>
                  <a:pt x="8577" y="16160"/>
                  <a:pt x="8599" y="16200"/>
                </a:cubicBezTo>
                <a:cubicBezTo>
                  <a:pt x="8800" y="16194"/>
                  <a:pt x="9078" y="15665"/>
                  <a:pt x="9177" y="15511"/>
                </a:cubicBezTo>
                <a:cubicBezTo>
                  <a:pt x="9369" y="15216"/>
                  <a:pt x="9546" y="14901"/>
                  <a:pt x="9692" y="14556"/>
                </a:cubicBezTo>
                <a:cubicBezTo>
                  <a:pt x="9823" y="14245"/>
                  <a:pt x="9844" y="13901"/>
                  <a:pt x="9949" y="13569"/>
                </a:cubicBezTo>
                <a:cubicBezTo>
                  <a:pt x="10025" y="13329"/>
                  <a:pt x="10133" y="13049"/>
                  <a:pt x="10158" y="12786"/>
                </a:cubicBezTo>
                <a:lnTo>
                  <a:pt x="10174" y="12786"/>
                </a:lnTo>
                <a:cubicBezTo>
                  <a:pt x="10216" y="12930"/>
                  <a:pt x="10367" y="13035"/>
                  <a:pt x="10480" y="13115"/>
                </a:cubicBezTo>
                <a:cubicBezTo>
                  <a:pt x="10833" y="13367"/>
                  <a:pt x="11441" y="13600"/>
                  <a:pt x="12102" y="13444"/>
                </a:cubicBezTo>
                <a:cubicBezTo>
                  <a:pt x="12850" y="13267"/>
                  <a:pt x="13446" y="12916"/>
                  <a:pt x="13838" y="12394"/>
                </a:cubicBezTo>
                <a:cubicBezTo>
                  <a:pt x="14127" y="12011"/>
                  <a:pt x="14345" y="11567"/>
                  <a:pt x="14513" y="11064"/>
                </a:cubicBezTo>
                <a:cubicBezTo>
                  <a:pt x="14596" y="10817"/>
                  <a:pt x="14613" y="10543"/>
                  <a:pt x="14674" y="10281"/>
                </a:cubicBezTo>
                <a:cubicBezTo>
                  <a:pt x="14827" y="9624"/>
                  <a:pt x="14623" y="8833"/>
                  <a:pt x="14433" y="8402"/>
                </a:cubicBezTo>
                <a:cubicBezTo>
                  <a:pt x="13856" y="7098"/>
                  <a:pt x="12630" y="6354"/>
                  <a:pt x="10672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5" name="Shape 2863"/>
          <p:cNvSpPr/>
          <p:nvPr/>
        </p:nvSpPr>
        <p:spPr>
          <a:xfrm>
            <a:off x="7308534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4281" y="6871"/>
                </a:moveTo>
                <a:cubicBezTo>
                  <a:pt x="12915" y="6830"/>
                  <a:pt x="11990" y="7537"/>
                  <a:pt x="11505" y="8992"/>
                </a:cubicBezTo>
                <a:cubicBezTo>
                  <a:pt x="11755" y="8897"/>
                  <a:pt x="11997" y="8849"/>
                  <a:pt x="12232" y="8849"/>
                </a:cubicBezTo>
                <a:cubicBezTo>
                  <a:pt x="12732" y="8849"/>
                  <a:pt x="12952" y="9108"/>
                  <a:pt x="12893" y="9624"/>
                </a:cubicBezTo>
                <a:cubicBezTo>
                  <a:pt x="12864" y="9937"/>
                  <a:pt x="12643" y="10393"/>
                  <a:pt x="12232" y="10991"/>
                </a:cubicBezTo>
                <a:cubicBezTo>
                  <a:pt x="11821" y="11589"/>
                  <a:pt x="11513" y="11888"/>
                  <a:pt x="11307" y="11888"/>
                </a:cubicBezTo>
                <a:cubicBezTo>
                  <a:pt x="11043" y="11888"/>
                  <a:pt x="10800" y="11426"/>
                  <a:pt x="10580" y="10502"/>
                </a:cubicBezTo>
                <a:cubicBezTo>
                  <a:pt x="10506" y="10230"/>
                  <a:pt x="10374" y="9536"/>
                  <a:pt x="10183" y="8421"/>
                </a:cubicBezTo>
                <a:cubicBezTo>
                  <a:pt x="10007" y="7388"/>
                  <a:pt x="9537" y="6905"/>
                  <a:pt x="8774" y="6973"/>
                </a:cubicBezTo>
                <a:cubicBezTo>
                  <a:pt x="8450" y="7000"/>
                  <a:pt x="7966" y="7272"/>
                  <a:pt x="7320" y="7789"/>
                </a:cubicBezTo>
                <a:cubicBezTo>
                  <a:pt x="6849" y="8183"/>
                  <a:pt x="6372" y="8577"/>
                  <a:pt x="5888" y="8972"/>
                </a:cubicBezTo>
                <a:lnTo>
                  <a:pt x="6350" y="9522"/>
                </a:lnTo>
                <a:cubicBezTo>
                  <a:pt x="6790" y="9237"/>
                  <a:pt x="7047" y="9094"/>
                  <a:pt x="7121" y="9094"/>
                </a:cubicBezTo>
                <a:cubicBezTo>
                  <a:pt x="7459" y="9094"/>
                  <a:pt x="7774" y="9583"/>
                  <a:pt x="8068" y="10562"/>
                </a:cubicBezTo>
                <a:cubicBezTo>
                  <a:pt x="8333" y="11460"/>
                  <a:pt x="8597" y="12358"/>
                  <a:pt x="8861" y="13255"/>
                </a:cubicBezTo>
                <a:cubicBezTo>
                  <a:pt x="9258" y="14234"/>
                  <a:pt x="9743" y="14723"/>
                  <a:pt x="10316" y="14723"/>
                </a:cubicBezTo>
                <a:cubicBezTo>
                  <a:pt x="11241" y="14723"/>
                  <a:pt x="12372" y="13921"/>
                  <a:pt x="13709" y="12317"/>
                </a:cubicBezTo>
                <a:cubicBezTo>
                  <a:pt x="15001" y="10780"/>
                  <a:pt x="15669" y="9570"/>
                  <a:pt x="15713" y="8686"/>
                </a:cubicBezTo>
                <a:cubicBezTo>
                  <a:pt x="15772" y="7503"/>
                  <a:pt x="15295" y="6898"/>
                  <a:pt x="14281" y="687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6" name="Shape 2864"/>
          <p:cNvSpPr/>
          <p:nvPr/>
        </p:nvSpPr>
        <p:spPr>
          <a:xfrm>
            <a:off x="7841795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5" y="7359"/>
                </a:moveTo>
                <a:lnTo>
                  <a:pt x="13743" y="7359"/>
                </a:lnTo>
                <a:lnTo>
                  <a:pt x="13743" y="8833"/>
                </a:lnTo>
                <a:lnTo>
                  <a:pt x="12265" y="8833"/>
                </a:lnTo>
                <a:lnTo>
                  <a:pt x="12265" y="9816"/>
                </a:lnTo>
                <a:lnTo>
                  <a:pt x="13743" y="9816"/>
                </a:lnTo>
                <a:lnTo>
                  <a:pt x="13743" y="11283"/>
                </a:lnTo>
                <a:lnTo>
                  <a:pt x="14725" y="11283"/>
                </a:lnTo>
                <a:lnTo>
                  <a:pt x="14725" y="9816"/>
                </a:lnTo>
                <a:lnTo>
                  <a:pt x="16205" y="9816"/>
                </a:lnTo>
                <a:lnTo>
                  <a:pt x="16205" y="8833"/>
                </a:lnTo>
                <a:lnTo>
                  <a:pt x="14725" y="8833"/>
                </a:lnTo>
                <a:cubicBezTo>
                  <a:pt x="14725" y="8833"/>
                  <a:pt x="14725" y="7359"/>
                  <a:pt x="14725" y="7359"/>
                </a:cubicBezTo>
                <a:close/>
                <a:moveTo>
                  <a:pt x="9321" y="13946"/>
                </a:moveTo>
                <a:cubicBezTo>
                  <a:pt x="8620" y="13946"/>
                  <a:pt x="8071" y="13495"/>
                  <a:pt x="8071" y="12919"/>
                </a:cubicBezTo>
                <a:cubicBezTo>
                  <a:pt x="8071" y="12392"/>
                  <a:pt x="8713" y="11929"/>
                  <a:pt x="9446" y="11929"/>
                </a:cubicBezTo>
                <a:lnTo>
                  <a:pt x="9446" y="11723"/>
                </a:lnTo>
                <a:lnTo>
                  <a:pt x="9447" y="11723"/>
                </a:lnTo>
                <a:lnTo>
                  <a:pt x="9465" y="11929"/>
                </a:lnTo>
                <a:cubicBezTo>
                  <a:pt x="9624" y="11930"/>
                  <a:pt x="9777" y="11954"/>
                  <a:pt x="9922" y="12000"/>
                </a:cubicBezTo>
                <a:lnTo>
                  <a:pt x="10067" y="12104"/>
                </a:lnTo>
                <a:cubicBezTo>
                  <a:pt x="10440" y="12371"/>
                  <a:pt x="10637" y="12521"/>
                  <a:pt x="10695" y="12764"/>
                </a:cubicBezTo>
                <a:cubicBezTo>
                  <a:pt x="10710" y="12827"/>
                  <a:pt x="10717" y="12891"/>
                  <a:pt x="10717" y="12954"/>
                </a:cubicBezTo>
                <a:cubicBezTo>
                  <a:pt x="10717" y="13612"/>
                  <a:pt x="10247" y="13946"/>
                  <a:pt x="9321" y="13946"/>
                </a:cubicBezTo>
                <a:moveTo>
                  <a:pt x="8542" y="8739"/>
                </a:moveTo>
                <a:cubicBezTo>
                  <a:pt x="8495" y="8362"/>
                  <a:pt x="8574" y="8014"/>
                  <a:pt x="8754" y="7806"/>
                </a:cubicBezTo>
                <a:cubicBezTo>
                  <a:pt x="8864" y="7680"/>
                  <a:pt x="9006" y="7613"/>
                  <a:pt x="9164" y="7613"/>
                </a:cubicBezTo>
                <a:lnTo>
                  <a:pt x="9164" y="7409"/>
                </a:lnTo>
                <a:lnTo>
                  <a:pt x="9182" y="7613"/>
                </a:lnTo>
                <a:cubicBezTo>
                  <a:pt x="9653" y="7628"/>
                  <a:pt x="10105" y="8185"/>
                  <a:pt x="10189" y="8855"/>
                </a:cubicBezTo>
                <a:cubicBezTo>
                  <a:pt x="10237" y="9239"/>
                  <a:pt x="10155" y="9596"/>
                  <a:pt x="9970" y="9809"/>
                </a:cubicBezTo>
                <a:cubicBezTo>
                  <a:pt x="9860" y="9935"/>
                  <a:pt x="9722" y="10002"/>
                  <a:pt x="9550" y="10001"/>
                </a:cubicBezTo>
                <a:lnTo>
                  <a:pt x="9549" y="10001"/>
                </a:lnTo>
                <a:cubicBezTo>
                  <a:pt x="9087" y="9988"/>
                  <a:pt x="8626" y="9409"/>
                  <a:pt x="8542" y="8739"/>
                </a:cubicBezTo>
                <a:moveTo>
                  <a:pt x="10838" y="11196"/>
                </a:moveTo>
                <a:cubicBezTo>
                  <a:pt x="10586" y="11009"/>
                  <a:pt x="10351" y="10732"/>
                  <a:pt x="10342" y="10646"/>
                </a:cubicBezTo>
                <a:cubicBezTo>
                  <a:pt x="10342" y="10499"/>
                  <a:pt x="10342" y="10431"/>
                  <a:pt x="10689" y="10148"/>
                </a:cubicBezTo>
                <a:cubicBezTo>
                  <a:pt x="11138" y="9780"/>
                  <a:pt x="11386" y="9295"/>
                  <a:pt x="11386" y="8784"/>
                </a:cubicBezTo>
                <a:cubicBezTo>
                  <a:pt x="11386" y="8342"/>
                  <a:pt x="11262" y="7947"/>
                  <a:pt x="11050" y="7659"/>
                </a:cubicBezTo>
                <a:lnTo>
                  <a:pt x="11238" y="7659"/>
                </a:lnTo>
                <a:lnTo>
                  <a:pt x="12276" y="6873"/>
                </a:lnTo>
                <a:lnTo>
                  <a:pt x="9463" y="6873"/>
                </a:lnTo>
                <a:cubicBezTo>
                  <a:pt x="8335" y="6873"/>
                  <a:pt x="7345" y="7759"/>
                  <a:pt x="7345" y="8769"/>
                </a:cubicBezTo>
                <a:cubicBezTo>
                  <a:pt x="7345" y="9812"/>
                  <a:pt x="8109" y="10605"/>
                  <a:pt x="9137" y="10648"/>
                </a:cubicBezTo>
                <a:cubicBezTo>
                  <a:pt x="9121" y="10722"/>
                  <a:pt x="9113" y="10795"/>
                  <a:pt x="9113" y="10868"/>
                </a:cubicBezTo>
                <a:cubicBezTo>
                  <a:pt x="9113" y="11018"/>
                  <a:pt x="9147" y="11162"/>
                  <a:pt x="9216" y="11300"/>
                </a:cubicBezTo>
                <a:cubicBezTo>
                  <a:pt x="7943" y="11309"/>
                  <a:pt x="6870" y="12161"/>
                  <a:pt x="6870" y="13167"/>
                </a:cubicBezTo>
                <a:cubicBezTo>
                  <a:pt x="6870" y="14071"/>
                  <a:pt x="7903" y="14727"/>
                  <a:pt x="9325" y="14727"/>
                </a:cubicBezTo>
                <a:cubicBezTo>
                  <a:pt x="10861" y="14727"/>
                  <a:pt x="11690" y="13766"/>
                  <a:pt x="11690" y="12860"/>
                </a:cubicBezTo>
                <a:cubicBezTo>
                  <a:pt x="11690" y="12108"/>
                  <a:pt x="11459" y="11656"/>
                  <a:pt x="10838" y="11196"/>
                </a:cubicBezTo>
                <a:moveTo>
                  <a:pt x="10800" y="20618"/>
                </a:moveTo>
                <a:cubicBezTo>
                  <a:pt x="5378" y="20618"/>
                  <a:pt x="982" y="16223"/>
                  <a:pt x="982" y="10800"/>
                </a:cubicBezTo>
                <a:cubicBezTo>
                  <a:pt x="982" y="5378"/>
                  <a:pt x="5378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7" name="Shape 2865"/>
          <p:cNvSpPr/>
          <p:nvPr/>
        </p:nvSpPr>
        <p:spPr>
          <a:xfrm>
            <a:off x="8375056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3430" y="9320"/>
                </a:moveTo>
                <a:cubicBezTo>
                  <a:pt x="11975" y="9320"/>
                  <a:pt x="11780" y="10196"/>
                  <a:pt x="11780" y="10196"/>
                </a:cubicBezTo>
                <a:lnTo>
                  <a:pt x="11782" y="9327"/>
                </a:lnTo>
                <a:lnTo>
                  <a:pt x="9818" y="9327"/>
                </a:lnTo>
                <a:lnTo>
                  <a:pt x="9818" y="14727"/>
                </a:lnTo>
                <a:lnTo>
                  <a:pt x="11782" y="14727"/>
                </a:lnTo>
                <a:lnTo>
                  <a:pt x="11782" y="11782"/>
                </a:lnTo>
                <a:cubicBezTo>
                  <a:pt x="11782" y="11782"/>
                  <a:pt x="11782" y="10793"/>
                  <a:pt x="12616" y="10793"/>
                </a:cubicBezTo>
                <a:cubicBezTo>
                  <a:pt x="13086" y="10793"/>
                  <a:pt x="13255" y="11232"/>
                  <a:pt x="13255" y="11782"/>
                </a:cubicBezTo>
                <a:lnTo>
                  <a:pt x="13255" y="14727"/>
                </a:lnTo>
                <a:lnTo>
                  <a:pt x="15218" y="14727"/>
                </a:lnTo>
                <a:lnTo>
                  <a:pt x="15218" y="11782"/>
                </a:lnTo>
                <a:cubicBezTo>
                  <a:pt x="15218" y="10245"/>
                  <a:pt x="14550" y="9320"/>
                  <a:pt x="13430" y="9320"/>
                </a:cubicBezTo>
                <a:moveTo>
                  <a:pt x="6873" y="14727"/>
                </a:moveTo>
                <a:lnTo>
                  <a:pt x="8829" y="14727"/>
                </a:lnTo>
                <a:lnTo>
                  <a:pt x="8829" y="9320"/>
                </a:lnTo>
                <a:lnTo>
                  <a:pt x="6873" y="9320"/>
                </a:lnTo>
                <a:cubicBezTo>
                  <a:pt x="6873" y="9320"/>
                  <a:pt x="6873" y="14727"/>
                  <a:pt x="6873" y="14727"/>
                </a:cubicBezTo>
                <a:close/>
                <a:moveTo>
                  <a:pt x="7851" y="6873"/>
                </a:moveTo>
                <a:cubicBezTo>
                  <a:pt x="7311" y="6873"/>
                  <a:pt x="6873" y="7313"/>
                  <a:pt x="6873" y="7856"/>
                </a:cubicBezTo>
                <a:cubicBezTo>
                  <a:pt x="6873" y="8399"/>
                  <a:pt x="7311" y="8839"/>
                  <a:pt x="7851" y="8839"/>
                </a:cubicBezTo>
                <a:cubicBezTo>
                  <a:pt x="8391" y="8839"/>
                  <a:pt x="8829" y="8399"/>
                  <a:pt x="8829" y="7856"/>
                </a:cubicBezTo>
                <a:cubicBezTo>
                  <a:pt x="8829" y="7313"/>
                  <a:pt x="8391" y="6873"/>
                  <a:pt x="7851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8" name="Shape 2866"/>
          <p:cNvSpPr/>
          <p:nvPr/>
        </p:nvSpPr>
        <p:spPr>
          <a:xfrm>
            <a:off x="8908317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1591" y="13291"/>
                </a:moveTo>
                <a:cubicBezTo>
                  <a:pt x="11452" y="13214"/>
                  <a:pt x="11342" y="13108"/>
                  <a:pt x="11291" y="12978"/>
                </a:cubicBezTo>
                <a:cubicBezTo>
                  <a:pt x="11284" y="12956"/>
                  <a:pt x="11290" y="10299"/>
                  <a:pt x="11290" y="10299"/>
                </a:cubicBezTo>
                <a:lnTo>
                  <a:pt x="13256" y="10299"/>
                </a:lnTo>
                <a:lnTo>
                  <a:pt x="13256" y="8836"/>
                </a:lnTo>
                <a:lnTo>
                  <a:pt x="11292" y="8836"/>
                </a:lnTo>
                <a:lnTo>
                  <a:pt x="11292" y="6873"/>
                </a:lnTo>
                <a:lnTo>
                  <a:pt x="10042" y="6879"/>
                </a:lnTo>
                <a:cubicBezTo>
                  <a:pt x="9988" y="7284"/>
                  <a:pt x="9891" y="7618"/>
                  <a:pt x="9750" y="7879"/>
                </a:cubicBezTo>
                <a:cubicBezTo>
                  <a:pt x="9608" y="8142"/>
                  <a:pt x="9420" y="8366"/>
                  <a:pt x="9187" y="8553"/>
                </a:cubicBezTo>
                <a:cubicBezTo>
                  <a:pt x="8953" y="8740"/>
                  <a:pt x="8672" y="8883"/>
                  <a:pt x="8344" y="8984"/>
                </a:cubicBezTo>
                <a:lnTo>
                  <a:pt x="8345" y="10309"/>
                </a:lnTo>
                <a:lnTo>
                  <a:pt x="9328" y="10299"/>
                </a:lnTo>
                <a:lnTo>
                  <a:pt x="9328" y="12846"/>
                </a:lnTo>
                <a:cubicBezTo>
                  <a:pt x="9328" y="13204"/>
                  <a:pt x="9369" y="13478"/>
                  <a:pt x="9448" y="13667"/>
                </a:cubicBezTo>
                <a:cubicBezTo>
                  <a:pt x="9528" y="13856"/>
                  <a:pt x="9671" y="14034"/>
                  <a:pt x="9879" y="14202"/>
                </a:cubicBezTo>
                <a:cubicBezTo>
                  <a:pt x="10086" y="14370"/>
                  <a:pt x="10336" y="14498"/>
                  <a:pt x="10629" y="14589"/>
                </a:cubicBezTo>
                <a:cubicBezTo>
                  <a:pt x="10922" y="14679"/>
                  <a:pt x="11238" y="14727"/>
                  <a:pt x="11620" y="14727"/>
                </a:cubicBezTo>
                <a:cubicBezTo>
                  <a:pt x="11955" y="14727"/>
                  <a:pt x="12228" y="14693"/>
                  <a:pt x="12517" y="14629"/>
                </a:cubicBezTo>
                <a:cubicBezTo>
                  <a:pt x="12806" y="14566"/>
                  <a:pt x="13221" y="14455"/>
                  <a:pt x="13578" y="14297"/>
                </a:cubicBezTo>
                <a:lnTo>
                  <a:pt x="13583" y="13091"/>
                </a:lnTo>
                <a:cubicBezTo>
                  <a:pt x="13165" y="13349"/>
                  <a:pt x="12648" y="13447"/>
                  <a:pt x="12225" y="13447"/>
                </a:cubicBezTo>
                <a:cubicBezTo>
                  <a:pt x="11987" y="13447"/>
                  <a:pt x="11776" y="13395"/>
                  <a:pt x="11591" y="132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79" name="Shape 2867"/>
          <p:cNvSpPr/>
          <p:nvPr/>
        </p:nvSpPr>
        <p:spPr>
          <a:xfrm>
            <a:off x="9441578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91" y="6986"/>
                </a:moveTo>
                <a:cubicBezTo>
                  <a:pt x="14241" y="6976"/>
                  <a:pt x="14187" y="6971"/>
                  <a:pt x="14134" y="6971"/>
                </a:cubicBezTo>
                <a:cubicBezTo>
                  <a:pt x="13808" y="6971"/>
                  <a:pt x="13598" y="7166"/>
                  <a:pt x="13572" y="7494"/>
                </a:cubicBezTo>
                <a:cubicBezTo>
                  <a:pt x="13242" y="11704"/>
                  <a:pt x="13044" y="12909"/>
                  <a:pt x="13042" y="12921"/>
                </a:cubicBezTo>
                <a:lnTo>
                  <a:pt x="13046" y="13020"/>
                </a:lnTo>
                <a:lnTo>
                  <a:pt x="13142" y="13032"/>
                </a:lnTo>
                <a:lnTo>
                  <a:pt x="13172" y="13032"/>
                </a:lnTo>
                <a:cubicBezTo>
                  <a:pt x="13281" y="13032"/>
                  <a:pt x="13386" y="13050"/>
                  <a:pt x="13473" y="13085"/>
                </a:cubicBezTo>
                <a:lnTo>
                  <a:pt x="13579" y="13126"/>
                </a:lnTo>
                <a:lnTo>
                  <a:pt x="13598" y="13012"/>
                </a:lnTo>
                <a:cubicBezTo>
                  <a:pt x="13837" y="11522"/>
                  <a:pt x="14296" y="9525"/>
                  <a:pt x="14542" y="8453"/>
                </a:cubicBezTo>
                <a:cubicBezTo>
                  <a:pt x="14618" y="8121"/>
                  <a:pt x="14675" y="7877"/>
                  <a:pt x="14698" y="7763"/>
                </a:cubicBezTo>
                <a:cubicBezTo>
                  <a:pt x="14745" y="7530"/>
                  <a:pt x="14724" y="7343"/>
                  <a:pt x="14637" y="7206"/>
                </a:cubicBezTo>
                <a:cubicBezTo>
                  <a:pt x="14563" y="7092"/>
                  <a:pt x="14447" y="7018"/>
                  <a:pt x="14291" y="6986"/>
                </a:cubicBezTo>
                <a:moveTo>
                  <a:pt x="13280" y="13606"/>
                </a:moveTo>
                <a:cubicBezTo>
                  <a:pt x="12921" y="13524"/>
                  <a:pt x="12660" y="13682"/>
                  <a:pt x="12569" y="14030"/>
                </a:cubicBezTo>
                <a:cubicBezTo>
                  <a:pt x="12528" y="14187"/>
                  <a:pt x="12550" y="14335"/>
                  <a:pt x="12631" y="14459"/>
                </a:cubicBezTo>
                <a:cubicBezTo>
                  <a:pt x="12706" y="14574"/>
                  <a:pt x="12831" y="14661"/>
                  <a:pt x="12982" y="14701"/>
                </a:cubicBezTo>
                <a:cubicBezTo>
                  <a:pt x="13045" y="14719"/>
                  <a:pt x="13109" y="14728"/>
                  <a:pt x="13172" y="14728"/>
                </a:cubicBezTo>
                <a:cubicBezTo>
                  <a:pt x="13438" y="14728"/>
                  <a:pt x="13639" y="14578"/>
                  <a:pt x="13698" y="14338"/>
                </a:cubicBezTo>
                <a:cubicBezTo>
                  <a:pt x="13741" y="14156"/>
                  <a:pt x="13722" y="13990"/>
                  <a:pt x="13643" y="13857"/>
                </a:cubicBezTo>
                <a:cubicBezTo>
                  <a:pt x="13567" y="13732"/>
                  <a:pt x="13439" y="13644"/>
                  <a:pt x="13280" y="13606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3098" y="6884"/>
                </a:moveTo>
                <a:lnTo>
                  <a:pt x="12930" y="6884"/>
                </a:lnTo>
                <a:lnTo>
                  <a:pt x="12906" y="6887"/>
                </a:lnTo>
                <a:cubicBezTo>
                  <a:pt x="12646" y="6961"/>
                  <a:pt x="12244" y="6961"/>
                  <a:pt x="11983" y="6887"/>
                </a:cubicBezTo>
                <a:lnTo>
                  <a:pt x="11902" y="6884"/>
                </a:lnTo>
                <a:lnTo>
                  <a:pt x="9988" y="10156"/>
                </a:lnTo>
                <a:lnTo>
                  <a:pt x="8067" y="6873"/>
                </a:lnTo>
                <a:lnTo>
                  <a:pt x="8000" y="6891"/>
                </a:lnTo>
                <a:cubicBezTo>
                  <a:pt x="7739" y="6962"/>
                  <a:pt x="7347" y="6960"/>
                  <a:pt x="7088" y="6887"/>
                </a:cubicBezTo>
                <a:lnTo>
                  <a:pt x="6878" y="6884"/>
                </a:lnTo>
                <a:lnTo>
                  <a:pt x="9482" y="11392"/>
                </a:lnTo>
                <a:lnTo>
                  <a:pt x="9404" y="14626"/>
                </a:lnTo>
                <a:lnTo>
                  <a:pt x="9407" y="14722"/>
                </a:lnTo>
                <a:lnTo>
                  <a:pt x="9502" y="14722"/>
                </a:lnTo>
                <a:lnTo>
                  <a:pt x="9526" y="14719"/>
                </a:lnTo>
                <a:cubicBezTo>
                  <a:pt x="9786" y="14646"/>
                  <a:pt x="10190" y="14646"/>
                  <a:pt x="10449" y="14719"/>
                </a:cubicBezTo>
                <a:lnTo>
                  <a:pt x="10573" y="14722"/>
                </a:lnTo>
                <a:lnTo>
                  <a:pt x="10512" y="11391"/>
                </a:lnTo>
                <a:cubicBezTo>
                  <a:pt x="10600" y="11229"/>
                  <a:pt x="11150" y="10205"/>
                  <a:pt x="11738" y="9180"/>
                </a:cubicBezTo>
                <a:cubicBezTo>
                  <a:pt x="12342" y="8126"/>
                  <a:pt x="13008" y="7040"/>
                  <a:pt x="13015" y="7029"/>
                </a:cubicBezTo>
                <a:cubicBezTo>
                  <a:pt x="13015" y="7029"/>
                  <a:pt x="13098" y="6884"/>
                  <a:pt x="13098" y="688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0" name="Shape 2868"/>
          <p:cNvSpPr/>
          <p:nvPr/>
        </p:nvSpPr>
        <p:spPr>
          <a:xfrm>
            <a:off x="9974839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moveTo>
                  <a:pt x="13062" y="5890"/>
                </a:moveTo>
                <a:lnTo>
                  <a:pt x="10786" y="7776"/>
                </a:lnTo>
                <a:lnTo>
                  <a:pt x="13925" y="9725"/>
                </a:lnTo>
                <a:lnTo>
                  <a:pt x="16200" y="7926"/>
                </a:lnTo>
                <a:cubicBezTo>
                  <a:pt x="16200" y="7926"/>
                  <a:pt x="13062" y="5890"/>
                  <a:pt x="13062" y="5890"/>
                </a:cubicBezTo>
                <a:close/>
                <a:moveTo>
                  <a:pt x="5400" y="8027"/>
                </a:moveTo>
                <a:lnTo>
                  <a:pt x="7647" y="9763"/>
                </a:lnTo>
                <a:lnTo>
                  <a:pt x="10786" y="7776"/>
                </a:lnTo>
                <a:lnTo>
                  <a:pt x="8630" y="5891"/>
                </a:lnTo>
                <a:cubicBezTo>
                  <a:pt x="8630" y="5891"/>
                  <a:pt x="5400" y="8027"/>
                  <a:pt x="5400" y="8027"/>
                </a:cubicBezTo>
                <a:close/>
                <a:moveTo>
                  <a:pt x="12965" y="14699"/>
                </a:moveTo>
                <a:lnTo>
                  <a:pt x="12958" y="14707"/>
                </a:lnTo>
                <a:lnTo>
                  <a:pt x="10801" y="13100"/>
                </a:lnTo>
                <a:lnTo>
                  <a:pt x="8731" y="14685"/>
                </a:lnTo>
                <a:lnTo>
                  <a:pt x="8712" y="14715"/>
                </a:lnTo>
                <a:lnTo>
                  <a:pt x="7571" y="14025"/>
                </a:lnTo>
                <a:lnTo>
                  <a:pt x="7571" y="14627"/>
                </a:lnTo>
                <a:lnTo>
                  <a:pt x="10799" y="16692"/>
                </a:lnTo>
                <a:lnTo>
                  <a:pt x="14000" y="14627"/>
                </a:lnTo>
                <a:lnTo>
                  <a:pt x="14000" y="14067"/>
                </a:lnTo>
                <a:lnTo>
                  <a:pt x="12965" y="14699"/>
                </a:lnTo>
                <a:cubicBezTo>
                  <a:pt x="12965" y="14699"/>
                  <a:pt x="12965" y="14699"/>
                  <a:pt x="12965" y="14699"/>
                </a:cubicBezTo>
                <a:close/>
                <a:moveTo>
                  <a:pt x="7642" y="9766"/>
                </a:moveTo>
                <a:lnTo>
                  <a:pt x="5404" y="11577"/>
                </a:lnTo>
                <a:lnTo>
                  <a:pt x="7350" y="12746"/>
                </a:lnTo>
                <a:lnTo>
                  <a:pt x="7351" y="12745"/>
                </a:lnTo>
                <a:lnTo>
                  <a:pt x="7775" y="13002"/>
                </a:lnTo>
                <a:lnTo>
                  <a:pt x="8631" y="13516"/>
                </a:lnTo>
                <a:lnTo>
                  <a:pt x="10063" y="12429"/>
                </a:lnTo>
                <a:lnTo>
                  <a:pt x="10780" y="11880"/>
                </a:lnTo>
                <a:lnTo>
                  <a:pt x="10782" y="11882"/>
                </a:lnTo>
                <a:lnTo>
                  <a:pt x="10786" y="11880"/>
                </a:lnTo>
                <a:lnTo>
                  <a:pt x="10798" y="11888"/>
                </a:lnTo>
                <a:lnTo>
                  <a:pt x="10805" y="11880"/>
                </a:lnTo>
                <a:lnTo>
                  <a:pt x="12509" y="13148"/>
                </a:lnTo>
                <a:lnTo>
                  <a:pt x="13007" y="13515"/>
                </a:lnTo>
                <a:lnTo>
                  <a:pt x="16198" y="11575"/>
                </a:lnTo>
                <a:lnTo>
                  <a:pt x="13925" y="9727"/>
                </a:lnTo>
                <a:lnTo>
                  <a:pt x="10788" y="11715"/>
                </a:lnTo>
                <a:cubicBezTo>
                  <a:pt x="10788" y="11715"/>
                  <a:pt x="7642" y="9766"/>
                  <a:pt x="7642" y="9766"/>
                </a:cubicBezTo>
                <a:close/>
                <a:moveTo>
                  <a:pt x="13925" y="9727"/>
                </a:moveTo>
                <a:lnTo>
                  <a:pt x="13925" y="9725"/>
                </a:lnTo>
                <a:lnTo>
                  <a:pt x="13925" y="9725"/>
                </a:lnTo>
                <a:lnTo>
                  <a:pt x="13924" y="9725"/>
                </a:lnTo>
                <a:cubicBezTo>
                  <a:pt x="13924" y="9725"/>
                  <a:pt x="13925" y="9727"/>
                  <a:pt x="13925" y="9727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1" name="Shape 2869"/>
          <p:cNvSpPr/>
          <p:nvPr/>
        </p:nvSpPr>
        <p:spPr>
          <a:xfrm>
            <a:off x="10508100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3745"/>
                </a:moveTo>
                <a:cubicBezTo>
                  <a:pt x="14727" y="14287"/>
                  <a:pt x="14287" y="14727"/>
                  <a:pt x="13745" y="14727"/>
                </a:cubicBezTo>
                <a:lnTo>
                  <a:pt x="7855" y="14727"/>
                </a:lnTo>
                <a:cubicBezTo>
                  <a:pt x="7313" y="14727"/>
                  <a:pt x="6873" y="14287"/>
                  <a:pt x="6873" y="13745"/>
                </a:cubicBezTo>
                <a:lnTo>
                  <a:pt x="6873" y="10309"/>
                </a:lnTo>
                <a:lnTo>
                  <a:pt x="7904" y="10309"/>
                </a:lnTo>
                <a:cubicBezTo>
                  <a:pt x="7877" y="10470"/>
                  <a:pt x="7855" y="10632"/>
                  <a:pt x="7855" y="10800"/>
                </a:cubicBezTo>
                <a:cubicBezTo>
                  <a:pt x="7855" y="12427"/>
                  <a:pt x="9173" y="13745"/>
                  <a:pt x="10800" y="13745"/>
                </a:cubicBezTo>
                <a:cubicBezTo>
                  <a:pt x="12426" y="13745"/>
                  <a:pt x="13745" y="12427"/>
                  <a:pt x="13745" y="10800"/>
                </a:cubicBezTo>
                <a:cubicBezTo>
                  <a:pt x="13745" y="10632"/>
                  <a:pt x="13723" y="10470"/>
                  <a:pt x="13696" y="10309"/>
                </a:cubicBezTo>
                <a:lnTo>
                  <a:pt x="14727" y="10309"/>
                </a:lnTo>
                <a:cubicBezTo>
                  <a:pt x="14727" y="10309"/>
                  <a:pt x="14727" y="13745"/>
                  <a:pt x="14727" y="13745"/>
                </a:cubicBezTo>
                <a:close/>
                <a:moveTo>
                  <a:pt x="10800" y="8836"/>
                </a:moveTo>
                <a:cubicBezTo>
                  <a:pt x="11884" y="8836"/>
                  <a:pt x="12764" y="9716"/>
                  <a:pt x="12764" y="10800"/>
                </a:cubicBezTo>
                <a:cubicBezTo>
                  <a:pt x="12764" y="11884"/>
                  <a:pt x="11884" y="12764"/>
                  <a:pt x="10800" y="12764"/>
                </a:cubicBezTo>
                <a:cubicBezTo>
                  <a:pt x="9716" y="12764"/>
                  <a:pt x="8836" y="11884"/>
                  <a:pt x="8836" y="10800"/>
                </a:cubicBezTo>
                <a:cubicBezTo>
                  <a:pt x="8836" y="9716"/>
                  <a:pt x="9716" y="8836"/>
                  <a:pt x="10800" y="8836"/>
                </a:cubicBezTo>
                <a:moveTo>
                  <a:pt x="12764" y="7364"/>
                </a:moveTo>
                <a:lnTo>
                  <a:pt x="14236" y="7364"/>
                </a:lnTo>
                <a:lnTo>
                  <a:pt x="14236" y="8836"/>
                </a:lnTo>
                <a:lnTo>
                  <a:pt x="12764" y="8836"/>
                </a:lnTo>
                <a:cubicBezTo>
                  <a:pt x="12764" y="8836"/>
                  <a:pt x="12764" y="7364"/>
                  <a:pt x="12764" y="7364"/>
                </a:cubicBezTo>
                <a:close/>
                <a:moveTo>
                  <a:pt x="13745" y="5891"/>
                </a:moveTo>
                <a:lnTo>
                  <a:pt x="7855" y="5891"/>
                </a:lnTo>
                <a:cubicBezTo>
                  <a:pt x="6770" y="5891"/>
                  <a:pt x="5891" y="6770"/>
                  <a:pt x="5891" y="7855"/>
                </a:cubicBezTo>
                <a:lnTo>
                  <a:pt x="5891" y="13745"/>
                </a:lnTo>
                <a:cubicBezTo>
                  <a:pt x="5891" y="14830"/>
                  <a:pt x="6770" y="15709"/>
                  <a:pt x="7855" y="15709"/>
                </a:cubicBezTo>
                <a:lnTo>
                  <a:pt x="13745" y="15709"/>
                </a:lnTo>
                <a:cubicBezTo>
                  <a:pt x="14830" y="15709"/>
                  <a:pt x="15709" y="14830"/>
                  <a:pt x="15709" y="13745"/>
                </a:cubicBezTo>
                <a:lnTo>
                  <a:pt x="15709" y="7855"/>
                </a:lnTo>
                <a:cubicBezTo>
                  <a:pt x="15709" y="6770"/>
                  <a:pt x="14830" y="5891"/>
                  <a:pt x="13745" y="5891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2" name="Shape 2870"/>
          <p:cNvSpPr/>
          <p:nvPr/>
        </p:nvSpPr>
        <p:spPr>
          <a:xfrm>
            <a:off x="11041361" y="3708315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0800"/>
                </a:moveTo>
                <a:cubicBezTo>
                  <a:pt x="15709" y="12575"/>
                  <a:pt x="14764" y="14125"/>
                  <a:pt x="13353" y="14987"/>
                </a:cubicBezTo>
                <a:lnTo>
                  <a:pt x="14834" y="10707"/>
                </a:lnTo>
                <a:cubicBezTo>
                  <a:pt x="15118" y="9995"/>
                  <a:pt x="15213" y="9425"/>
                  <a:pt x="15213" y="8919"/>
                </a:cubicBezTo>
                <a:cubicBezTo>
                  <a:pt x="15213" y="8812"/>
                  <a:pt x="15201" y="8718"/>
                  <a:pt x="15194" y="8620"/>
                </a:cubicBezTo>
                <a:cubicBezTo>
                  <a:pt x="15521" y="9277"/>
                  <a:pt x="15709" y="10016"/>
                  <a:pt x="15709" y="10800"/>
                </a:cubicBezTo>
                <a:moveTo>
                  <a:pt x="11487" y="8460"/>
                </a:moveTo>
                <a:cubicBezTo>
                  <a:pt x="11788" y="8444"/>
                  <a:pt x="12059" y="8413"/>
                  <a:pt x="12059" y="8413"/>
                </a:cubicBezTo>
                <a:cubicBezTo>
                  <a:pt x="12328" y="8380"/>
                  <a:pt x="12296" y="7986"/>
                  <a:pt x="12027" y="8001"/>
                </a:cubicBezTo>
                <a:cubicBezTo>
                  <a:pt x="12027" y="8001"/>
                  <a:pt x="11219" y="8065"/>
                  <a:pt x="10697" y="8065"/>
                </a:cubicBezTo>
                <a:cubicBezTo>
                  <a:pt x="10206" y="8065"/>
                  <a:pt x="9382" y="8001"/>
                  <a:pt x="9382" y="8001"/>
                </a:cubicBezTo>
                <a:cubicBezTo>
                  <a:pt x="9113" y="7986"/>
                  <a:pt x="9082" y="8396"/>
                  <a:pt x="9351" y="8413"/>
                </a:cubicBezTo>
                <a:cubicBezTo>
                  <a:pt x="9351" y="8413"/>
                  <a:pt x="9605" y="8444"/>
                  <a:pt x="9874" y="8460"/>
                </a:cubicBezTo>
                <a:lnTo>
                  <a:pt x="10651" y="10590"/>
                </a:lnTo>
                <a:lnTo>
                  <a:pt x="9559" y="13866"/>
                </a:lnTo>
                <a:lnTo>
                  <a:pt x="7742" y="8460"/>
                </a:lnTo>
                <a:cubicBezTo>
                  <a:pt x="8042" y="8444"/>
                  <a:pt x="8313" y="8413"/>
                  <a:pt x="8313" y="8413"/>
                </a:cubicBezTo>
                <a:cubicBezTo>
                  <a:pt x="8581" y="8380"/>
                  <a:pt x="8550" y="7986"/>
                  <a:pt x="8281" y="8001"/>
                </a:cubicBezTo>
                <a:cubicBezTo>
                  <a:pt x="8281" y="8001"/>
                  <a:pt x="7473" y="8065"/>
                  <a:pt x="6951" y="8065"/>
                </a:cubicBezTo>
                <a:cubicBezTo>
                  <a:pt x="6885" y="8065"/>
                  <a:pt x="6805" y="8063"/>
                  <a:pt x="6726" y="8060"/>
                </a:cubicBezTo>
                <a:cubicBezTo>
                  <a:pt x="7608" y="6752"/>
                  <a:pt x="9103" y="5891"/>
                  <a:pt x="10800" y="5891"/>
                </a:cubicBezTo>
                <a:cubicBezTo>
                  <a:pt x="12045" y="5891"/>
                  <a:pt x="13178" y="6358"/>
                  <a:pt x="14044" y="7122"/>
                </a:cubicBezTo>
                <a:cubicBezTo>
                  <a:pt x="13590" y="7157"/>
                  <a:pt x="13299" y="7563"/>
                  <a:pt x="13299" y="8001"/>
                </a:cubicBezTo>
                <a:cubicBezTo>
                  <a:pt x="13299" y="8413"/>
                  <a:pt x="13505" y="8761"/>
                  <a:pt x="13758" y="9172"/>
                </a:cubicBezTo>
                <a:cubicBezTo>
                  <a:pt x="13948" y="9504"/>
                  <a:pt x="14169" y="9931"/>
                  <a:pt x="14169" y="10548"/>
                </a:cubicBezTo>
                <a:cubicBezTo>
                  <a:pt x="14169" y="10975"/>
                  <a:pt x="14005" y="11471"/>
                  <a:pt x="13790" y="12162"/>
                </a:cubicBezTo>
                <a:lnTo>
                  <a:pt x="13291" y="13825"/>
                </a:lnTo>
                <a:cubicBezTo>
                  <a:pt x="13291" y="13825"/>
                  <a:pt x="11487" y="8460"/>
                  <a:pt x="11487" y="8460"/>
                </a:cubicBezTo>
                <a:close/>
                <a:moveTo>
                  <a:pt x="10800" y="15709"/>
                </a:moveTo>
                <a:cubicBezTo>
                  <a:pt x="10320" y="15709"/>
                  <a:pt x="9857" y="15637"/>
                  <a:pt x="9417" y="15508"/>
                </a:cubicBezTo>
                <a:lnTo>
                  <a:pt x="10887" y="11237"/>
                </a:lnTo>
                <a:cubicBezTo>
                  <a:pt x="10887" y="11237"/>
                  <a:pt x="12211" y="14864"/>
                  <a:pt x="12426" y="15428"/>
                </a:cubicBezTo>
                <a:cubicBezTo>
                  <a:pt x="11916" y="15607"/>
                  <a:pt x="11370" y="15709"/>
                  <a:pt x="10800" y="15709"/>
                </a:cubicBezTo>
                <a:moveTo>
                  <a:pt x="5891" y="10800"/>
                </a:moveTo>
                <a:cubicBezTo>
                  <a:pt x="5891" y="10118"/>
                  <a:pt x="6030" y="9470"/>
                  <a:pt x="6281" y="8880"/>
                </a:cubicBezTo>
                <a:lnTo>
                  <a:pt x="8578" y="15174"/>
                </a:lnTo>
                <a:cubicBezTo>
                  <a:pt x="6985" y="14362"/>
                  <a:pt x="5891" y="12711"/>
                  <a:pt x="5891" y="10800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4" y="16691"/>
                  <a:pt x="16691" y="14054"/>
                  <a:pt x="16691" y="10800"/>
                </a:cubicBezTo>
                <a:cubicBezTo>
                  <a:pt x="16691" y="7547"/>
                  <a:pt x="14054" y="4909"/>
                  <a:pt x="10800" y="4909"/>
                </a:cubicBezTo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8"/>
                  <a:pt x="5377" y="982"/>
                  <a:pt x="10800" y="982"/>
                </a:cubicBezTo>
                <a:cubicBezTo>
                  <a:pt x="16223" y="982"/>
                  <a:pt x="20618" y="537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3" name="Shape 2871"/>
          <p:cNvSpPr/>
          <p:nvPr/>
        </p:nvSpPr>
        <p:spPr>
          <a:xfrm>
            <a:off x="6242012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618"/>
                </a:moveTo>
                <a:cubicBezTo>
                  <a:pt x="5377" y="20618"/>
                  <a:pt x="982" y="162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moveTo>
                  <a:pt x="10800" y="0"/>
                </a:moveTo>
                <a:cubicBezTo>
                  <a:pt x="4836" y="0"/>
                  <a:pt x="0" y="4835"/>
                  <a:pt x="0" y="10800"/>
                </a:cubicBezTo>
                <a:cubicBezTo>
                  <a:pt x="0" y="16765"/>
                  <a:pt x="4836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moveTo>
                  <a:pt x="14236" y="10309"/>
                </a:moveTo>
                <a:cubicBezTo>
                  <a:pt x="13552" y="10309"/>
                  <a:pt x="12889" y="10401"/>
                  <a:pt x="12252" y="10556"/>
                </a:cubicBezTo>
                <a:cubicBezTo>
                  <a:pt x="12104" y="10191"/>
                  <a:pt x="11941" y="9834"/>
                  <a:pt x="11763" y="9484"/>
                </a:cubicBezTo>
                <a:cubicBezTo>
                  <a:pt x="12783" y="9001"/>
                  <a:pt x="13728" y="8390"/>
                  <a:pt x="14592" y="7682"/>
                </a:cubicBezTo>
                <a:cubicBezTo>
                  <a:pt x="15222" y="8448"/>
                  <a:pt x="15619" y="9407"/>
                  <a:pt x="15692" y="10457"/>
                </a:cubicBezTo>
                <a:cubicBezTo>
                  <a:pt x="15218" y="10370"/>
                  <a:pt x="14736" y="10309"/>
                  <a:pt x="14236" y="10309"/>
                </a:cubicBezTo>
                <a:moveTo>
                  <a:pt x="13226" y="15065"/>
                </a:moveTo>
                <a:cubicBezTo>
                  <a:pt x="13168" y="13821"/>
                  <a:pt x="12957" y="12618"/>
                  <a:pt x="12590" y="11483"/>
                </a:cubicBezTo>
                <a:cubicBezTo>
                  <a:pt x="13120" y="11361"/>
                  <a:pt x="13669" y="11291"/>
                  <a:pt x="14236" y="11291"/>
                </a:cubicBezTo>
                <a:cubicBezTo>
                  <a:pt x="14726" y="11291"/>
                  <a:pt x="15199" y="11358"/>
                  <a:pt x="15661" y="11451"/>
                </a:cubicBezTo>
                <a:cubicBezTo>
                  <a:pt x="15455" y="13001"/>
                  <a:pt x="14529" y="14322"/>
                  <a:pt x="13226" y="15065"/>
                </a:cubicBezTo>
                <a:moveTo>
                  <a:pt x="10800" y="15709"/>
                </a:moveTo>
                <a:cubicBezTo>
                  <a:pt x="9746" y="15709"/>
                  <a:pt x="8772" y="15374"/>
                  <a:pt x="7971" y="14808"/>
                </a:cubicBezTo>
                <a:cubicBezTo>
                  <a:pt x="8822" y="13429"/>
                  <a:pt x="10108" y="12348"/>
                  <a:pt x="11646" y="11769"/>
                </a:cubicBezTo>
                <a:cubicBezTo>
                  <a:pt x="12027" y="12943"/>
                  <a:pt x="12241" y="14191"/>
                  <a:pt x="12264" y="15487"/>
                </a:cubicBezTo>
                <a:cubicBezTo>
                  <a:pt x="11801" y="15631"/>
                  <a:pt x="11310" y="15709"/>
                  <a:pt x="10800" y="15709"/>
                </a:cubicBezTo>
                <a:moveTo>
                  <a:pt x="5891" y="10800"/>
                </a:moveTo>
                <a:cubicBezTo>
                  <a:pt x="7641" y="10800"/>
                  <a:pt x="9313" y="10470"/>
                  <a:pt x="10852" y="9873"/>
                </a:cubicBezTo>
                <a:cubicBezTo>
                  <a:pt x="11016" y="10192"/>
                  <a:pt x="11171" y="10515"/>
                  <a:pt x="11309" y="10848"/>
                </a:cubicBezTo>
                <a:cubicBezTo>
                  <a:pt x="9614" y="11484"/>
                  <a:pt x="8190" y="12658"/>
                  <a:pt x="7225" y="14157"/>
                </a:cubicBezTo>
                <a:cubicBezTo>
                  <a:pt x="6400" y="13279"/>
                  <a:pt x="5891" y="12100"/>
                  <a:pt x="5891" y="10800"/>
                </a:cubicBezTo>
                <a:moveTo>
                  <a:pt x="8358" y="6546"/>
                </a:moveTo>
                <a:cubicBezTo>
                  <a:pt x="9117" y="7279"/>
                  <a:pt x="9793" y="8099"/>
                  <a:pt x="10353" y="9000"/>
                </a:cubicBezTo>
                <a:cubicBezTo>
                  <a:pt x="8991" y="9509"/>
                  <a:pt x="7526" y="9801"/>
                  <a:pt x="5990" y="9813"/>
                </a:cubicBezTo>
                <a:cubicBezTo>
                  <a:pt x="6276" y="8414"/>
                  <a:pt x="7158" y="7236"/>
                  <a:pt x="8358" y="6546"/>
                </a:cubicBezTo>
                <a:moveTo>
                  <a:pt x="10800" y="5891"/>
                </a:moveTo>
                <a:cubicBezTo>
                  <a:pt x="11968" y="5891"/>
                  <a:pt x="13040" y="6300"/>
                  <a:pt x="13882" y="6982"/>
                </a:cubicBezTo>
                <a:cubicBezTo>
                  <a:pt x="13087" y="7622"/>
                  <a:pt x="12217" y="8174"/>
                  <a:pt x="11282" y="8612"/>
                </a:cubicBezTo>
                <a:cubicBezTo>
                  <a:pt x="10732" y="7702"/>
                  <a:pt x="10073" y="6869"/>
                  <a:pt x="9333" y="6114"/>
                </a:cubicBezTo>
                <a:cubicBezTo>
                  <a:pt x="9797" y="5970"/>
                  <a:pt x="10289" y="5891"/>
                  <a:pt x="10800" y="5891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3"/>
                  <a:pt x="7547" y="16691"/>
                  <a:pt x="10800" y="16691"/>
                </a:cubicBezTo>
                <a:cubicBezTo>
                  <a:pt x="14053" y="16691"/>
                  <a:pt x="16691" y="14053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4" name="Shape 2872"/>
          <p:cNvSpPr/>
          <p:nvPr/>
        </p:nvSpPr>
        <p:spPr>
          <a:xfrm>
            <a:off x="6775273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5929" y="7018"/>
                </a:moveTo>
                <a:cubicBezTo>
                  <a:pt x="15540" y="7246"/>
                  <a:pt x="15108" y="7411"/>
                  <a:pt x="14650" y="7499"/>
                </a:cubicBezTo>
                <a:cubicBezTo>
                  <a:pt x="14282" y="7114"/>
                  <a:pt x="13759" y="6874"/>
                  <a:pt x="13180" y="6874"/>
                </a:cubicBezTo>
                <a:cubicBezTo>
                  <a:pt x="12067" y="6874"/>
                  <a:pt x="11165" y="7762"/>
                  <a:pt x="11165" y="8856"/>
                </a:cubicBezTo>
                <a:cubicBezTo>
                  <a:pt x="11165" y="9011"/>
                  <a:pt x="11183" y="9162"/>
                  <a:pt x="11217" y="9308"/>
                </a:cubicBezTo>
                <a:cubicBezTo>
                  <a:pt x="9543" y="9225"/>
                  <a:pt x="8059" y="8436"/>
                  <a:pt x="7066" y="7236"/>
                </a:cubicBezTo>
                <a:cubicBezTo>
                  <a:pt x="6892" y="7529"/>
                  <a:pt x="6793" y="7870"/>
                  <a:pt x="6793" y="8233"/>
                </a:cubicBezTo>
                <a:cubicBezTo>
                  <a:pt x="6793" y="8921"/>
                  <a:pt x="7148" y="9528"/>
                  <a:pt x="7689" y="9883"/>
                </a:cubicBezTo>
                <a:cubicBezTo>
                  <a:pt x="7359" y="9873"/>
                  <a:pt x="7048" y="9784"/>
                  <a:pt x="6777" y="9635"/>
                </a:cubicBezTo>
                <a:cubicBezTo>
                  <a:pt x="6776" y="9644"/>
                  <a:pt x="6776" y="9652"/>
                  <a:pt x="6776" y="9660"/>
                </a:cubicBezTo>
                <a:cubicBezTo>
                  <a:pt x="6776" y="10621"/>
                  <a:pt x="7471" y="11422"/>
                  <a:pt x="8392" y="11604"/>
                </a:cubicBezTo>
                <a:cubicBezTo>
                  <a:pt x="8223" y="11650"/>
                  <a:pt x="8045" y="11673"/>
                  <a:pt x="7861" y="11673"/>
                </a:cubicBezTo>
                <a:cubicBezTo>
                  <a:pt x="7732" y="11673"/>
                  <a:pt x="7606" y="11661"/>
                  <a:pt x="7483" y="11638"/>
                </a:cubicBezTo>
                <a:cubicBezTo>
                  <a:pt x="7739" y="12426"/>
                  <a:pt x="8482" y="12999"/>
                  <a:pt x="9364" y="13015"/>
                </a:cubicBezTo>
                <a:cubicBezTo>
                  <a:pt x="8674" y="13547"/>
                  <a:pt x="7806" y="13863"/>
                  <a:pt x="6862" y="13863"/>
                </a:cubicBezTo>
                <a:cubicBezTo>
                  <a:pt x="6699" y="13863"/>
                  <a:pt x="6539" y="13855"/>
                  <a:pt x="6382" y="13837"/>
                </a:cubicBezTo>
                <a:cubicBezTo>
                  <a:pt x="7273" y="14398"/>
                  <a:pt x="8332" y="14727"/>
                  <a:pt x="9470" y="14727"/>
                </a:cubicBezTo>
                <a:cubicBezTo>
                  <a:pt x="13174" y="14727"/>
                  <a:pt x="15200" y="11706"/>
                  <a:pt x="15200" y="9086"/>
                </a:cubicBezTo>
                <a:cubicBezTo>
                  <a:pt x="15200" y="9000"/>
                  <a:pt x="15199" y="8914"/>
                  <a:pt x="15195" y="8829"/>
                </a:cubicBezTo>
                <a:cubicBezTo>
                  <a:pt x="15588" y="8550"/>
                  <a:pt x="15930" y="8201"/>
                  <a:pt x="16200" y="7804"/>
                </a:cubicBezTo>
                <a:cubicBezTo>
                  <a:pt x="15839" y="7960"/>
                  <a:pt x="15451" y="8067"/>
                  <a:pt x="15043" y="8115"/>
                </a:cubicBezTo>
                <a:cubicBezTo>
                  <a:pt x="15459" y="7870"/>
                  <a:pt x="15778" y="7482"/>
                  <a:pt x="15929" y="701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5" name="Shape 2873"/>
          <p:cNvSpPr/>
          <p:nvPr/>
        </p:nvSpPr>
        <p:spPr>
          <a:xfrm>
            <a:off x="7308534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76" y="8468"/>
                </a:moveTo>
                <a:cubicBezTo>
                  <a:pt x="11776" y="8071"/>
                  <a:pt x="11817" y="7858"/>
                  <a:pt x="12428" y="7858"/>
                </a:cubicBezTo>
                <a:lnTo>
                  <a:pt x="13245" y="7858"/>
                </a:lnTo>
                <a:lnTo>
                  <a:pt x="13245" y="6381"/>
                </a:lnTo>
                <a:lnTo>
                  <a:pt x="11938" y="6381"/>
                </a:lnTo>
                <a:cubicBezTo>
                  <a:pt x="10368" y="6381"/>
                  <a:pt x="9816" y="7120"/>
                  <a:pt x="9816" y="8363"/>
                </a:cubicBezTo>
                <a:lnTo>
                  <a:pt x="9816" y="9322"/>
                </a:lnTo>
                <a:lnTo>
                  <a:pt x="8837" y="9322"/>
                </a:lnTo>
                <a:lnTo>
                  <a:pt x="8837" y="10800"/>
                </a:lnTo>
                <a:lnTo>
                  <a:pt x="9816" y="10800"/>
                </a:lnTo>
                <a:lnTo>
                  <a:pt x="9816" y="15219"/>
                </a:lnTo>
                <a:lnTo>
                  <a:pt x="11774" y="15219"/>
                </a:lnTo>
                <a:lnTo>
                  <a:pt x="11774" y="10800"/>
                </a:lnTo>
                <a:lnTo>
                  <a:pt x="13081" y="10800"/>
                </a:lnTo>
                <a:lnTo>
                  <a:pt x="13254" y="9322"/>
                </a:lnTo>
                <a:lnTo>
                  <a:pt x="11774" y="9322"/>
                </a:lnTo>
                <a:cubicBezTo>
                  <a:pt x="11774" y="9322"/>
                  <a:pt x="11776" y="8468"/>
                  <a:pt x="11776" y="8468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6" name="Shape 2874"/>
          <p:cNvSpPr/>
          <p:nvPr/>
        </p:nvSpPr>
        <p:spPr>
          <a:xfrm>
            <a:off x="7841795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324" y="12090"/>
                </a:moveTo>
                <a:cubicBezTo>
                  <a:pt x="14020" y="12090"/>
                  <a:pt x="14020" y="12429"/>
                  <a:pt x="14020" y="12429"/>
                </a:cubicBezTo>
                <a:lnTo>
                  <a:pt x="14020" y="12863"/>
                </a:lnTo>
                <a:lnTo>
                  <a:pt x="14629" y="12863"/>
                </a:lnTo>
                <a:lnTo>
                  <a:pt x="14629" y="12429"/>
                </a:lnTo>
                <a:cubicBezTo>
                  <a:pt x="14629" y="12429"/>
                  <a:pt x="14629" y="12090"/>
                  <a:pt x="14324" y="12090"/>
                </a:cubicBezTo>
                <a:moveTo>
                  <a:pt x="15287" y="12380"/>
                </a:moveTo>
                <a:lnTo>
                  <a:pt x="15287" y="13348"/>
                </a:lnTo>
                <a:lnTo>
                  <a:pt x="14020" y="13348"/>
                </a:lnTo>
                <a:lnTo>
                  <a:pt x="14020" y="14072"/>
                </a:lnTo>
                <a:cubicBezTo>
                  <a:pt x="14020" y="14072"/>
                  <a:pt x="14020" y="14411"/>
                  <a:pt x="14324" y="14411"/>
                </a:cubicBezTo>
                <a:cubicBezTo>
                  <a:pt x="14629" y="14411"/>
                  <a:pt x="14629" y="14072"/>
                  <a:pt x="14629" y="14072"/>
                </a:cubicBezTo>
                <a:lnTo>
                  <a:pt x="14629" y="13734"/>
                </a:lnTo>
                <a:lnTo>
                  <a:pt x="15287" y="13734"/>
                </a:lnTo>
                <a:lnTo>
                  <a:pt x="15287" y="14266"/>
                </a:lnTo>
                <a:cubicBezTo>
                  <a:pt x="15287" y="14266"/>
                  <a:pt x="15186" y="14943"/>
                  <a:pt x="14375" y="14943"/>
                </a:cubicBezTo>
                <a:cubicBezTo>
                  <a:pt x="13564" y="14943"/>
                  <a:pt x="13412" y="14266"/>
                  <a:pt x="13412" y="14266"/>
                </a:cubicBezTo>
                <a:lnTo>
                  <a:pt x="13412" y="12380"/>
                </a:lnTo>
                <a:cubicBezTo>
                  <a:pt x="13412" y="12380"/>
                  <a:pt x="13412" y="11558"/>
                  <a:pt x="14375" y="11558"/>
                </a:cubicBezTo>
                <a:cubicBezTo>
                  <a:pt x="15338" y="11558"/>
                  <a:pt x="15287" y="12380"/>
                  <a:pt x="15287" y="12380"/>
                </a:cubicBezTo>
                <a:moveTo>
                  <a:pt x="12905" y="14169"/>
                </a:moveTo>
                <a:cubicBezTo>
                  <a:pt x="12905" y="14169"/>
                  <a:pt x="12905" y="14943"/>
                  <a:pt x="12347" y="14943"/>
                </a:cubicBezTo>
                <a:cubicBezTo>
                  <a:pt x="12005" y="14943"/>
                  <a:pt x="11798" y="14762"/>
                  <a:pt x="11688" y="14621"/>
                </a:cubicBezTo>
                <a:lnTo>
                  <a:pt x="11688" y="14895"/>
                </a:lnTo>
                <a:lnTo>
                  <a:pt x="11028" y="14895"/>
                </a:lnTo>
                <a:lnTo>
                  <a:pt x="11028" y="10446"/>
                </a:lnTo>
                <a:lnTo>
                  <a:pt x="11688" y="10446"/>
                </a:lnTo>
                <a:lnTo>
                  <a:pt x="11688" y="11888"/>
                </a:lnTo>
                <a:cubicBezTo>
                  <a:pt x="11788" y="11782"/>
                  <a:pt x="12037" y="11558"/>
                  <a:pt x="12347" y="11558"/>
                </a:cubicBezTo>
                <a:cubicBezTo>
                  <a:pt x="12752" y="11558"/>
                  <a:pt x="12905" y="11896"/>
                  <a:pt x="12905" y="12332"/>
                </a:cubicBezTo>
                <a:cubicBezTo>
                  <a:pt x="12905" y="12332"/>
                  <a:pt x="12905" y="14169"/>
                  <a:pt x="12905" y="14169"/>
                </a:cubicBezTo>
                <a:close/>
                <a:moveTo>
                  <a:pt x="10521" y="14895"/>
                </a:moveTo>
                <a:lnTo>
                  <a:pt x="9913" y="14895"/>
                </a:lnTo>
                <a:lnTo>
                  <a:pt x="9913" y="14605"/>
                </a:lnTo>
                <a:cubicBezTo>
                  <a:pt x="9913" y="14605"/>
                  <a:pt x="9558" y="14943"/>
                  <a:pt x="9152" y="14943"/>
                </a:cubicBezTo>
                <a:cubicBezTo>
                  <a:pt x="8747" y="14943"/>
                  <a:pt x="8696" y="14556"/>
                  <a:pt x="8696" y="14556"/>
                </a:cubicBezTo>
                <a:lnTo>
                  <a:pt x="8696" y="11558"/>
                </a:lnTo>
                <a:lnTo>
                  <a:pt x="9304" y="11558"/>
                </a:lnTo>
                <a:lnTo>
                  <a:pt x="9304" y="14362"/>
                </a:lnTo>
                <a:cubicBezTo>
                  <a:pt x="9304" y="14362"/>
                  <a:pt x="9304" y="14508"/>
                  <a:pt x="9507" y="14508"/>
                </a:cubicBezTo>
                <a:cubicBezTo>
                  <a:pt x="9710" y="14508"/>
                  <a:pt x="9913" y="14266"/>
                  <a:pt x="9913" y="14266"/>
                </a:cubicBezTo>
                <a:lnTo>
                  <a:pt x="9913" y="11558"/>
                </a:lnTo>
                <a:lnTo>
                  <a:pt x="10521" y="11558"/>
                </a:lnTo>
                <a:cubicBezTo>
                  <a:pt x="10521" y="11558"/>
                  <a:pt x="10521" y="14895"/>
                  <a:pt x="10521" y="14895"/>
                </a:cubicBezTo>
                <a:close/>
                <a:moveTo>
                  <a:pt x="8595" y="11074"/>
                </a:moveTo>
                <a:lnTo>
                  <a:pt x="7834" y="11074"/>
                </a:lnTo>
                <a:lnTo>
                  <a:pt x="7834" y="14895"/>
                </a:lnTo>
                <a:lnTo>
                  <a:pt x="7124" y="14895"/>
                </a:lnTo>
                <a:lnTo>
                  <a:pt x="7124" y="11074"/>
                </a:lnTo>
                <a:lnTo>
                  <a:pt x="6364" y="11074"/>
                </a:lnTo>
                <a:lnTo>
                  <a:pt x="6364" y="10446"/>
                </a:lnTo>
                <a:lnTo>
                  <a:pt x="8595" y="10446"/>
                </a:lnTo>
                <a:cubicBezTo>
                  <a:pt x="8595" y="10446"/>
                  <a:pt x="8595" y="11074"/>
                  <a:pt x="8595" y="11074"/>
                </a:cubicBezTo>
                <a:close/>
                <a:moveTo>
                  <a:pt x="14527" y="9430"/>
                </a:moveTo>
                <a:cubicBezTo>
                  <a:pt x="14527" y="9430"/>
                  <a:pt x="12667" y="9334"/>
                  <a:pt x="10800" y="9334"/>
                </a:cubicBezTo>
                <a:cubicBezTo>
                  <a:pt x="8941" y="9334"/>
                  <a:pt x="7074" y="9430"/>
                  <a:pt x="7074" y="9430"/>
                </a:cubicBezTo>
                <a:cubicBezTo>
                  <a:pt x="6234" y="9430"/>
                  <a:pt x="5552" y="10080"/>
                  <a:pt x="5552" y="10881"/>
                </a:cubicBezTo>
                <a:cubicBezTo>
                  <a:pt x="5552" y="10881"/>
                  <a:pt x="5400" y="11822"/>
                  <a:pt x="5400" y="12767"/>
                </a:cubicBezTo>
                <a:cubicBezTo>
                  <a:pt x="5400" y="13708"/>
                  <a:pt x="5552" y="14652"/>
                  <a:pt x="5552" y="14652"/>
                </a:cubicBezTo>
                <a:cubicBezTo>
                  <a:pt x="5552" y="15454"/>
                  <a:pt x="6234" y="16104"/>
                  <a:pt x="7074" y="16104"/>
                </a:cubicBezTo>
                <a:cubicBezTo>
                  <a:pt x="7074" y="16104"/>
                  <a:pt x="8905" y="16200"/>
                  <a:pt x="10800" y="16200"/>
                </a:cubicBezTo>
                <a:cubicBezTo>
                  <a:pt x="12631" y="16200"/>
                  <a:pt x="14527" y="16104"/>
                  <a:pt x="14527" y="16104"/>
                </a:cubicBezTo>
                <a:cubicBezTo>
                  <a:pt x="15367" y="16104"/>
                  <a:pt x="16049" y="15454"/>
                  <a:pt x="16049" y="14652"/>
                </a:cubicBezTo>
                <a:cubicBezTo>
                  <a:pt x="16049" y="14652"/>
                  <a:pt x="16200" y="13700"/>
                  <a:pt x="16200" y="12767"/>
                </a:cubicBezTo>
                <a:cubicBezTo>
                  <a:pt x="16200" y="11814"/>
                  <a:pt x="16049" y="10881"/>
                  <a:pt x="16049" y="10881"/>
                </a:cubicBezTo>
                <a:cubicBezTo>
                  <a:pt x="16049" y="10080"/>
                  <a:pt x="15367" y="9430"/>
                  <a:pt x="14527" y="9430"/>
                </a:cubicBezTo>
                <a:moveTo>
                  <a:pt x="11992" y="12090"/>
                </a:moveTo>
                <a:cubicBezTo>
                  <a:pt x="11860" y="12090"/>
                  <a:pt x="11757" y="12167"/>
                  <a:pt x="11688" y="12243"/>
                </a:cubicBezTo>
                <a:lnTo>
                  <a:pt x="11688" y="14276"/>
                </a:lnTo>
                <a:cubicBezTo>
                  <a:pt x="11751" y="14345"/>
                  <a:pt x="11848" y="14411"/>
                  <a:pt x="11992" y="14411"/>
                </a:cubicBezTo>
                <a:cubicBezTo>
                  <a:pt x="12296" y="14411"/>
                  <a:pt x="12296" y="14072"/>
                  <a:pt x="12296" y="14072"/>
                </a:cubicBezTo>
                <a:lnTo>
                  <a:pt x="12296" y="12429"/>
                </a:lnTo>
                <a:cubicBezTo>
                  <a:pt x="12296" y="12429"/>
                  <a:pt x="12245" y="12090"/>
                  <a:pt x="11992" y="12090"/>
                </a:cubicBezTo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986" y="8751"/>
                </a:moveTo>
                <a:lnTo>
                  <a:pt x="8696" y="8751"/>
                </a:lnTo>
                <a:lnTo>
                  <a:pt x="8696" y="7188"/>
                </a:lnTo>
                <a:lnTo>
                  <a:pt x="9507" y="4970"/>
                </a:lnTo>
                <a:lnTo>
                  <a:pt x="8848" y="4970"/>
                </a:lnTo>
                <a:lnTo>
                  <a:pt x="8341" y="6433"/>
                </a:lnTo>
                <a:lnTo>
                  <a:pt x="7834" y="4970"/>
                </a:lnTo>
                <a:lnTo>
                  <a:pt x="7124" y="4970"/>
                </a:lnTo>
                <a:lnTo>
                  <a:pt x="7986" y="7188"/>
                </a:lnTo>
                <a:cubicBezTo>
                  <a:pt x="7986" y="7188"/>
                  <a:pt x="7986" y="8751"/>
                  <a:pt x="7986" y="8751"/>
                </a:cubicBezTo>
                <a:close/>
                <a:moveTo>
                  <a:pt x="10166" y="6634"/>
                </a:moveTo>
                <a:cubicBezTo>
                  <a:pt x="10166" y="6467"/>
                  <a:pt x="10303" y="6332"/>
                  <a:pt x="10471" y="6332"/>
                </a:cubicBezTo>
                <a:cubicBezTo>
                  <a:pt x="10639" y="6332"/>
                  <a:pt x="10775" y="6467"/>
                  <a:pt x="10775" y="6634"/>
                </a:cubicBezTo>
                <a:lnTo>
                  <a:pt x="10775" y="8045"/>
                </a:lnTo>
                <a:cubicBezTo>
                  <a:pt x="10775" y="8212"/>
                  <a:pt x="10639" y="8348"/>
                  <a:pt x="10471" y="8348"/>
                </a:cubicBezTo>
                <a:cubicBezTo>
                  <a:pt x="10303" y="8348"/>
                  <a:pt x="10166" y="8212"/>
                  <a:pt x="10166" y="8045"/>
                </a:cubicBezTo>
                <a:cubicBezTo>
                  <a:pt x="10166" y="8045"/>
                  <a:pt x="10166" y="6634"/>
                  <a:pt x="10166" y="6634"/>
                </a:cubicBezTo>
                <a:close/>
                <a:moveTo>
                  <a:pt x="10369" y="8801"/>
                </a:moveTo>
                <a:lnTo>
                  <a:pt x="10572" y="8801"/>
                </a:lnTo>
                <a:cubicBezTo>
                  <a:pt x="11020" y="8801"/>
                  <a:pt x="11383" y="8440"/>
                  <a:pt x="11383" y="7995"/>
                </a:cubicBezTo>
                <a:lnTo>
                  <a:pt x="11383" y="6684"/>
                </a:lnTo>
                <a:cubicBezTo>
                  <a:pt x="11383" y="6239"/>
                  <a:pt x="11020" y="5877"/>
                  <a:pt x="10572" y="5877"/>
                </a:cubicBezTo>
                <a:lnTo>
                  <a:pt x="10369" y="5877"/>
                </a:lnTo>
                <a:cubicBezTo>
                  <a:pt x="9921" y="5877"/>
                  <a:pt x="9558" y="6239"/>
                  <a:pt x="9558" y="6684"/>
                </a:cubicBezTo>
                <a:lnTo>
                  <a:pt x="9558" y="7995"/>
                </a:lnTo>
                <a:cubicBezTo>
                  <a:pt x="9558" y="8440"/>
                  <a:pt x="9921" y="8801"/>
                  <a:pt x="10369" y="8801"/>
                </a:cubicBezTo>
                <a:moveTo>
                  <a:pt x="12398" y="8801"/>
                </a:moveTo>
                <a:cubicBezTo>
                  <a:pt x="12803" y="8801"/>
                  <a:pt x="13158" y="8449"/>
                  <a:pt x="13158" y="8449"/>
                </a:cubicBezTo>
                <a:lnTo>
                  <a:pt x="13158" y="8751"/>
                </a:lnTo>
                <a:lnTo>
                  <a:pt x="13767" y="8751"/>
                </a:lnTo>
                <a:lnTo>
                  <a:pt x="13767" y="5877"/>
                </a:lnTo>
                <a:lnTo>
                  <a:pt x="13158" y="5877"/>
                </a:lnTo>
                <a:lnTo>
                  <a:pt x="13158" y="8096"/>
                </a:lnTo>
                <a:cubicBezTo>
                  <a:pt x="13158" y="8096"/>
                  <a:pt x="12955" y="8348"/>
                  <a:pt x="12752" y="8348"/>
                </a:cubicBezTo>
                <a:cubicBezTo>
                  <a:pt x="12550" y="8348"/>
                  <a:pt x="12550" y="8197"/>
                  <a:pt x="12550" y="8197"/>
                </a:cubicBezTo>
                <a:lnTo>
                  <a:pt x="12550" y="5877"/>
                </a:lnTo>
                <a:lnTo>
                  <a:pt x="11941" y="5877"/>
                </a:lnTo>
                <a:lnTo>
                  <a:pt x="11941" y="8398"/>
                </a:lnTo>
                <a:cubicBezTo>
                  <a:pt x="11941" y="8398"/>
                  <a:pt x="11992" y="8801"/>
                  <a:pt x="12398" y="880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7" name="Shape 2875"/>
          <p:cNvSpPr/>
          <p:nvPr/>
        </p:nvSpPr>
        <p:spPr>
          <a:xfrm>
            <a:off x="8375056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0672" y="6382"/>
                </a:moveTo>
                <a:cubicBezTo>
                  <a:pt x="10463" y="6409"/>
                  <a:pt x="10255" y="6435"/>
                  <a:pt x="10045" y="6460"/>
                </a:cubicBezTo>
                <a:cubicBezTo>
                  <a:pt x="9652" y="6558"/>
                  <a:pt x="9223" y="6650"/>
                  <a:pt x="8905" y="6836"/>
                </a:cubicBezTo>
                <a:cubicBezTo>
                  <a:pt x="8055" y="7333"/>
                  <a:pt x="7467" y="7913"/>
                  <a:pt x="7073" y="8856"/>
                </a:cubicBezTo>
                <a:cubicBezTo>
                  <a:pt x="7009" y="9009"/>
                  <a:pt x="7007" y="9157"/>
                  <a:pt x="6960" y="9326"/>
                </a:cubicBezTo>
                <a:cubicBezTo>
                  <a:pt x="6658" y="10425"/>
                  <a:pt x="7194" y="11563"/>
                  <a:pt x="7844" y="11956"/>
                </a:cubicBezTo>
                <a:cubicBezTo>
                  <a:pt x="7969" y="12032"/>
                  <a:pt x="8254" y="12166"/>
                  <a:pt x="8358" y="11987"/>
                </a:cubicBezTo>
                <a:cubicBezTo>
                  <a:pt x="8416" y="11889"/>
                  <a:pt x="8403" y="11758"/>
                  <a:pt x="8438" y="11643"/>
                </a:cubicBezTo>
                <a:cubicBezTo>
                  <a:pt x="8462" y="11568"/>
                  <a:pt x="8536" y="11424"/>
                  <a:pt x="8519" y="11330"/>
                </a:cubicBezTo>
                <a:cubicBezTo>
                  <a:pt x="8490" y="11170"/>
                  <a:pt x="8318" y="11068"/>
                  <a:pt x="8246" y="10939"/>
                </a:cubicBezTo>
                <a:cubicBezTo>
                  <a:pt x="8099" y="10676"/>
                  <a:pt x="8092" y="10444"/>
                  <a:pt x="8020" y="10093"/>
                </a:cubicBezTo>
                <a:cubicBezTo>
                  <a:pt x="8026" y="10046"/>
                  <a:pt x="8031" y="9999"/>
                  <a:pt x="8037" y="9952"/>
                </a:cubicBezTo>
                <a:cubicBezTo>
                  <a:pt x="8058" y="9559"/>
                  <a:pt x="8124" y="9276"/>
                  <a:pt x="8246" y="8997"/>
                </a:cubicBezTo>
                <a:cubicBezTo>
                  <a:pt x="8601" y="8177"/>
                  <a:pt x="9172" y="7720"/>
                  <a:pt x="10094" y="7447"/>
                </a:cubicBezTo>
                <a:cubicBezTo>
                  <a:pt x="10300" y="7386"/>
                  <a:pt x="10882" y="7288"/>
                  <a:pt x="11187" y="7353"/>
                </a:cubicBezTo>
                <a:cubicBezTo>
                  <a:pt x="11369" y="7385"/>
                  <a:pt x="11551" y="7415"/>
                  <a:pt x="11733" y="7447"/>
                </a:cubicBezTo>
                <a:cubicBezTo>
                  <a:pt x="12393" y="7655"/>
                  <a:pt x="12874" y="8038"/>
                  <a:pt x="13131" y="8637"/>
                </a:cubicBezTo>
                <a:cubicBezTo>
                  <a:pt x="13292" y="9010"/>
                  <a:pt x="13339" y="9724"/>
                  <a:pt x="13227" y="10203"/>
                </a:cubicBezTo>
                <a:cubicBezTo>
                  <a:pt x="13174" y="10429"/>
                  <a:pt x="13183" y="10624"/>
                  <a:pt x="13115" y="10829"/>
                </a:cubicBezTo>
                <a:cubicBezTo>
                  <a:pt x="12865" y="11589"/>
                  <a:pt x="12498" y="12293"/>
                  <a:pt x="11668" y="12488"/>
                </a:cubicBezTo>
                <a:cubicBezTo>
                  <a:pt x="11121" y="12618"/>
                  <a:pt x="10711" y="12284"/>
                  <a:pt x="10576" y="11941"/>
                </a:cubicBezTo>
                <a:cubicBezTo>
                  <a:pt x="10538" y="11846"/>
                  <a:pt x="10474" y="11676"/>
                  <a:pt x="10512" y="11518"/>
                </a:cubicBezTo>
                <a:cubicBezTo>
                  <a:pt x="10656" y="10901"/>
                  <a:pt x="10865" y="10349"/>
                  <a:pt x="11026" y="9733"/>
                </a:cubicBezTo>
                <a:cubicBezTo>
                  <a:pt x="11179" y="9146"/>
                  <a:pt x="10888" y="8683"/>
                  <a:pt x="10431" y="8575"/>
                </a:cubicBezTo>
                <a:cubicBezTo>
                  <a:pt x="9863" y="8439"/>
                  <a:pt x="9424" y="8966"/>
                  <a:pt x="9274" y="9310"/>
                </a:cubicBezTo>
                <a:cubicBezTo>
                  <a:pt x="9155" y="9584"/>
                  <a:pt x="9083" y="10089"/>
                  <a:pt x="9177" y="10453"/>
                </a:cubicBezTo>
                <a:cubicBezTo>
                  <a:pt x="9208" y="10569"/>
                  <a:pt x="9347" y="10878"/>
                  <a:pt x="9322" y="10986"/>
                </a:cubicBezTo>
                <a:cubicBezTo>
                  <a:pt x="9213" y="11462"/>
                  <a:pt x="9088" y="11974"/>
                  <a:pt x="8953" y="12441"/>
                </a:cubicBezTo>
                <a:cubicBezTo>
                  <a:pt x="8812" y="12929"/>
                  <a:pt x="8736" y="13427"/>
                  <a:pt x="8599" y="13898"/>
                </a:cubicBezTo>
                <a:cubicBezTo>
                  <a:pt x="8536" y="14114"/>
                  <a:pt x="8539" y="14346"/>
                  <a:pt x="8487" y="14571"/>
                </a:cubicBezTo>
                <a:lnTo>
                  <a:pt x="8487" y="14900"/>
                </a:lnTo>
                <a:cubicBezTo>
                  <a:pt x="8440" y="15108"/>
                  <a:pt x="8475" y="15478"/>
                  <a:pt x="8519" y="15683"/>
                </a:cubicBezTo>
                <a:cubicBezTo>
                  <a:pt x="8548" y="15815"/>
                  <a:pt x="8502" y="15978"/>
                  <a:pt x="8567" y="16074"/>
                </a:cubicBezTo>
                <a:cubicBezTo>
                  <a:pt x="8568" y="16144"/>
                  <a:pt x="8577" y="16160"/>
                  <a:pt x="8599" y="16200"/>
                </a:cubicBezTo>
                <a:cubicBezTo>
                  <a:pt x="8800" y="16194"/>
                  <a:pt x="9078" y="15665"/>
                  <a:pt x="9177" y="15511"/>
                </a:cubicBezTo>
                <a:cubicBezTo>
                  <a:pt x="9369" y="15216"/>
                  <a:pt x="9546" y="14901"/>
                  <a:pt x="9692" y="14556"/>
                </a:cubicBezTo>
                <a:cubicBezTo>
                  <a:pt x="9823" y="14245"/>
                  <a:pt x="9844" y="13901"/>
                  <a:pt x="9949" y="13569"/>
                </a:cubicBezTo>
                <a:cubicBezTo>
                  <a:pt x="10025" y="13329"/>
                  <a:pt x="10133" y="13049"/>
                  <a:pt x="10158" y="12786"/>
                </a:cubicBezTo>
                <a:lnTo>
                  <a:pt x="10174" y="12786"/>
                </a:lnTo>
                <a:cubicBezTo>
                  <a:pt x="10216" y="12930"/>
                  <a:pt x="10367" y="13035"/>
                  <a:pt x="10480" y="13115"/>
                </a:cubicBezTo>
                <a:cubicBezTo>
                  <a:pt x="10833" y="13367"/>
                  <a:pt x="11442" y="13600"/>
                  <a:pt x="12102" y="13444"/>
                </a:cubicBezTo>
                <a:cubicBezTo>
                  <a:pt x="12850" y="13267"/>
                  <a:pt x="13446" y="12916"/>
                  <a:pt x="13838" y="12394"/>
                </a:cubicBezTo>
                <a:cubicBezTo>
                  <a:pt x="14127" y="12011"/>
                  <a:pt x="14345" y="11567"/>
                  <a:pt x="14513" y="11064"/>
                </a:cubicBezTo>
                <a:cubicBezTo>
                  <a:pt x="14596" y="10817"/>
                  <a:pt x="14613" y="10543"/>
                  <a:pt x="14674" y="10281"/>
                </a:cubicBezTo>
                <a:cubicBezTo>
                  <a:pt x="14827" y="9624"/>
                  <a:pt x="14623" y="8833"/>
                  <a:pt x="14433" y="8402"/>
                </a:cubicBezTo>
                <a:cubicBezTo>
                  <a:pt x="13856" y="7098"/>
                  <a:pt x="12630" y="6354"/>
                  <a:pt x="10672" y="6382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8" name="Shape 2876"/>
          <p:cNvSpPr/>
          <p:nvPr/>
        </p:nvSpPr>
        <p:spPr>
          <a:xfrm>
            <a:off x="8908317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81" y="6871"/>
                </a:moveTo>
                <a:cubicBezTo>
                  <a:pt x="12915" y="6830"/>
                  <a:pt x="11990" y="7537"/>
                  <a:pt x="11505" y="8992"/>
                </a:cubicBezTo>
                <a:cubicBezTo>
                  <a:pt x="11754" y="8897"/>
                  <a:pt x="11998" y="8849"/>
                  <a:pt x="12232" y="8849"/>
                </a:cubicBezTo>
                <a:cubicBezTo>
                  <a:pt x="12732" y="8849"/>
                  <a:pt x="12952" y="9108"/>
                  <a:pt x="12893" y="9624"/>
                </a:cubicBezTo>
                <a:cubicBezTo>
                  <a:pt x="12863" y="9937"/>
                  <a:pt x="12643" y="10393"/>
                  <a:pt x="12232" y="10991"/>
                </a:cubicBezTo>
                <a:cubicBezTo>
                  <a:pt x="11821" y="11589"/>
                  <a:pt x="11512" y="11888"/>
                  <a:pt x="11307" y="11888"/>
                </a:cubicBezTo>
                <a:cubicBezTo>
                  <a:pt x="11043" y="11888"/>
                  <a:pt x="10800" y="11426"/>
                  <a:pt x="10580" y="10502"/>
                </a:cubicBezTo>
                <a:cubicBezTo>
                  <a:pt x="10506" y="10230"/>
                  <a:pt x="10374" y="9536"/>
                  <a:pt x="10183" y="8421"/>
                </a:cubicBezTo>
                <a:cubicBezTo>
                  <a:pt x="10007" y="7388"/>
                  <a:pt x="9537" y="6904"/>
                  <a:pt x="8773" y="6972"/>
                </a:cubicBezTo>
                <a:cubicBezTo>
                  <a:pt x="8450" y="7000"/>
                  <a:pt x="7966" y="7272"/>
                  <a:pt x="7320" y="7788"/>
                </a:cubicBezTo>
                <a:cubicBezTo>
                  <a:pt x="6849" y="8183"/>
                  <a:pt x="6372" y="8577"/>
                  <a:pt x="5887" y="8972"/>
                </a:cubicBezTo>
                <a:lnTo>
                  <a:pt x="6350" y="9522"/>
                </a:lnTo>
                <a:cubicBezTo>
                  <a:pt x="6790" y="9237"/>
                  <a:pt x="7047" y="9094"/>
                  <a:pt x="7121" y="9094"/>
                </a:cubicBezTo>
                <a:cubicBezTo>
                  <a:pt x="7459" y="9094"/>
                  <a:pt x="7774" y="9583"/>
                  <a:pt x="8068" y="10563"/>
                </a:cubicBezTo>
                <a:cubicBezTo>
                  <a:pt x="8333" y="11461"/>
                  <a:pt x="8597" y="12358"/>
                  <a:pt x="8861" y="13255"/>
                </a:cubicBezTo>
                <a:cubicBezTo>
                  <a:pt x="9258" y="14234"/>
                  <a:pt x="9743" y="14723"/>
                  <a:pt x="10316" y="14723"/>
                </a:cubicBezTo>
                <a:cubicBezTo>
                  <a:pt x="11241" y="14723"/>
                  <a:pt x="12371" y="13921"/>
                  <a:pt x="13709" y="12317"/>
                </a:cubicBezTo>
                <a:cubicBezTo>
                  <a:pt x="15001" y="10780"/>
                  <a:pt x="15669" y="9570"/>
                  <a:pt x="15713" y="8686"/>
                </a:cubicBezTo>
                <a:cubicBezTo>
                  <a:pt x="15772" y="7503"/>
                  <a:pt x="15295" y="6899"/>
                  <a:pt x="14281" y="6871"/>
                </a:cubicBezTo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1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89" name="Shape 2877"/>
          <p:cNvSpPr/>
          <p:nvPr/>
        </p:nvSpPr>
        <p:spPr>
          <a:xfrm>
            <a:off x="9441578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1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724" y="7360"/>
                </a:moveTo>
                <a:lnTo>
                  <a:pt x="13742" y="7360"/>
                </a:lnTo>
                <a:lnTo>
                  <a:pt x="13742" y="8833"/>
                </a:lnTo>
                <a:lnTo>
                  <a:pt x="12265" y="8833"/>
                </a:lnTo>
                <a:lnTo>
                  <a:pt x="12265" y="9815"/>
                </a:lnTo>
                <a:lnTo>
                  <a:pt x="13742" y="9815"/>
                </a:lnTo>
                <a:lnTo>
                  <a:pt x="13742" y="11283"/>
                </a:lnTo>
                <a:lnTo>
                  <a:pt x="14724" y="11283"/>
                </a:lnTo>
                <a:lnTo>
                  <a:pt x="14724" y="9815"/>
                </a:lnTo>
                <a:lnTo>
                  <a:pt x="16204" y="9815"/>
                </a:lnTo>
                <a:lnTo>
                  <a:pt x="16204" y="8833"/>
                </a:lnTo>
                <a:lnTo>
                  <a:pt x="14724" y="8833"/>
                </a:lnTo>
                <a:cubicBezTo>
                  <a:pt x="14724" y="8833"/>
                  <a:pt x="14724" y="7360"/>
                  <a:pt x="14724" y="7360"/>
                </a:cubicBezTo>
                <a:close/>
                <a:moveTo>
                  <a:pt x="9321" y="13946"/>
                </a:moveTo>
                <a:cubicBezTo>
                  <a:pt x="8620" y="13946"/>
                  <a:pt x="8070" y="13495"/>
                  <a:pt x="8070" y="12919"/>
                </a:cubicBezTo>
                <a:cubicBezTo>
                  <a:pt x="8070" y="12392"/>
                  <a:pt x="8713" y="11929"/>
                  <a:pt x="9446" y="11929"/>
                </a:cubicBezTo>
                <a:lnTo>
                  <a:pt x="9446" y="11723"/>
                </a:lnTo>
                <a:lnTo>
                  <a:pt x="9465" y="11929"/>
                </a:lnTo>
                <a:cubicBezTo>
                  <a:pt x="9623" y="11930"/>
                  <a:pt x="9777" y="11954"/>
                  <a:pt x="9922" y="12000"/>
                </a:cubicBezTo>
                <a:lnTo>
                  <a:pt x="10067" y="12104"/>
                </a:lnTo>
                <a:cubicBezTo>
                  <a:pt x="10439" y="12371"/>
                  <a:pt x="10637" y="12521"/>
                  <a:pt x="10695" y="12764"/>
                </a:cubicBezTo>
                <a:cubicBezTo>
                  <a:pt x="10710" y="12827"/>
                  <a:pt x="10717" y="12891"/>
                  <a:pt x="10717" y="12954"/>
                </a:cubicBezTo>
                <a:cubicBezTo>
                  <a:pt x="10717" y="13612"/>
                  <a:pt x="10247" y="13946"/>
                  <a:pt x="9321" y="13946"/>
                </a:cubicBezTo>
                <a:moveTo>
                  <a:pt x="8542" y="8739"/>
                </a:moveTo>
                <a:cubicBezTo>
                  <a:pt x="8494" y="8362"/>
                  <a:pt x="8574" y="8014"/>
                  <a:pt x="8754" y="7806"/>
                </a:cubicBezTo>
                <a:cubicBezTo>
                  <a:pt x="8864" y="7680"/>
                  <a:pt x="9006" y="7612"/>
                  <a:pt x="9163" y="7612"/>
                </a:cubicBezTo>
                <a:lnTo>
                  <a:pt x="9163" y="7409"/>
                </a:lnTo>
                <a:lnTo>
                  <a:pt x="9164" y="7409"/>
                </a:lnTo>
                <a:lnTo>
                  <a:pt x="9182" y="7613"/>
                </a:lnTo>
                <a:cubicBezTo>
                  <a:pt x="9653" y="7628"/>
                  <a:pt x="10105" y="8185"/>
                  <a:pt x="10189" y="8855"/>
                </a:cubicBezTo>
                <a:cubicBezTo>
                  <a:pt x="10237" y="9239"/>
                  <a:pt x="10154" y="9595"/>
                  <a:pt x="9969" y="9809"/>
                </a:cubicBezTo>
                <a:cubicBezTo>
                  <a:pt x="9860" y="9935"/>
                  <a:pt x="9721" y="10002"/>
                  <a:pt x="9550" y="10001"/>
                </a:cubicBezTo>
                <a:lnTo>
                  <a:pt x="9549" y="10001"/>
                </a:lnTo>
                <a:cubicBezTo>
                  <a:pt x="9087" y="9988"/>
                  <a:pt x="8625" y="9409"/>
                  <a:pt x="8542" y="8739"/>
                </a:cubicBezTo>
                <a:moveTo>
                  <a:pt x="10838" y="11196"/>
                </a:moveTo>
                <a:cubicBezTo>
                  <a:pt x="10586" y="11009"/>
                  <a:pt x="10351" y="10732"/>
                  <a:pt x="10342" y="10647"/>
                </a:cubicBezTo>
                <a:cubicBezTo>
                  <a:pt x="10342" y="10499"/>
                  <a:pt x="10342" y="10431"/>
                  <a:pt x="10689" y="10148"/>
                </a:cubicBezTo>
                <a:cubicBezTo>
                  <a:pt x="11138" y="9780"/>
                  <a:pt x="11386" y="9296"/>
                  <a:pt x="11386" y="8784"/>
                </a:cubicBezTo>
                <a:cubicBezTo>
                  <a:pt x="11386" y="8342"/>
                  <a:pt x="11262" y="7947"/>
                  <a:pt x="11049" y="7660"/>
                </a:cubicBezTo>
                <a:lnTo>
                  <a:pt x="11238" y="7660"/>
                </a:lnTo>
                <a:lnTo>
                  <a:pt x="12276" y="6873"/>
                </a:lnTo>
                <a:lnTo>
                  <a:pt x="9463" y="6873"/>
                </a:lnTo>
                <a:cubicBezTo>
                  <a:pt x="8334" y="6873"/>
                  <a:pt x="7345" y="7760"/>
                  <a:pt x="7345" y="8769"/>
                </a:cubicBezTo>
                <a:cubicBezTo>
                  <a:pt x="7345" y="9812"/>
                  <a:pt x="8109" y="10605"/>
                  <a:pt x="9136" y="10648"/>
                </a:cubicBezTo>
                <a:cubicBezTo>
                  <a:pt x="9121" y="10722"/>
                  <a:pt x="9113" y="10795"/>
                  <a:pt x="9113" y="10867"/>
                </a:cubicBezTo>
                <a:cubicBezTo>
                  <a:pt x="9113" y="11018"/>
                  <a:pt x="9147" y="11162"/>
                  <a:pt x="9216" y="11300"/>
                </a:cubicBezTo>
                <a:cubicBezTo>
                  <a:pt x="7942" y="11309"/>
                  <a:pt x="6869" y="12161"/>
                  <a:pt x="6869" y="13167"/>
                </a:cubicBezTo>
                <a:cubicBezTo>
                  <a:pt x="6869" y="14071"/>
                  <a:pt x="7902" y="14727"/>
                  <a:pt x="9325" y="14727"/>
                </a:cubicBezTo>
                <a:cubicBezTo>
                  <a:pt x="10861" y="14727"/>
                  <a:pt x="11690" y="13766"/>
                  <a:pt x="11690" y="12860"/>
                </a:cubicBezTo>
                <a:cubicBezTo>
                  <a:pt x="11690" y="12108"/>
                  <a:pt x="11459" y="11656"/>
                  <a:pt x="10838" y="11196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0" name="Shape 2878"/>
          <p:cNvSpPr/>
          <p:nvPr/>
        </p:nvSpPr>
        <p:spPr>
          <a:xfrm>
            <a:off x="9974839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430" y="9321"/>
                </a:moveTo>
                <a:cubicBezTo>
                  <a:pt x="11975" y="9321"/>
                  <a:pt x="11780" y="10196"/>
                  <a:pt x="11780" y="10196"/>
                </a:cubicBezTo>
                <a:lnTo>
                  <a:pt x="11782" y="9327"/>
                </a:lnTo>
                <a:lnTo>
                  <a:pt x="9818" y="9327"/>
                </a:lnTo>
                <a:lnTo>
                  <a:pt x="9818" y="14727"/>
                </a:lnTo>
                <a:lnTo>
                  <a:pt x="11782" y="14727"/>
                </a:lnTo>
                <a:lnTo>
                  <a:pt x="11782" y="11782"/>
                </a:lnTo>
                <a:cubicBezTo>
                  <a:pt x="11782" y="11782"/>
                  <a:pt x="11782" y="10793"/>
                  <a:pt x="12616" y="10793"/>
                </a:cubicBezTo>
                <a:cubicBezTo>
                  <a:pt x="13086" y="10793"/>
                  <a:pt x="13255" y="11232"/>
                  <a:pt x="13255" y="11782"/>
                </a:cubicBezTo>
                <a:lnTo>
                  <a:pt x="13255" y="14727"/>
                </a:lnTo>
                <a:lnTo>
                  <a:pt x="15218" y="14727"/>
                </a:lnTo>
                <a:lnTo>
                  <a:pt x="15218" y="11782"/>
                </a:lnTo>
                <a:cubicBezTo>
                  <a:pt x="15218" y="10245"/>
                  <a:pt x="14550" y="9321"/>
                  <a:pt x="13430" y="9321"/>
                </a:cubicBezTo>
                <a:moveTo>
                  <a:pt x="6873" y="14727"/>
                </a:moveTo>
                <a:lnTo>
                  <a:pt x="8829" y="14727"/>
                </a:lnTo>
                <a:lnTo>
                  <a:pt x="8829" y="9321"/>
                </a:lnTo>
                <a:lnTo>
                  <a:pt x="6873" y="9321"/>
                </a:lnTo>
                <a:cubicBezTo>
                  <a:pt x="6873" y="9321"/>
                  <a:pt x="6873" y="14727"/>
                  <a:pt x="6873" y="14727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1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1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851" y="6873"/>
                </a:moveTo>
                <a:cubicBezTo>
                  <a:pt x="7311" y="6873"/>
                  <a:pt x="6873" y="7313"/>
                  <a:pt x="6873" y="7856"/>
                </a:cubicBezTo>
                <a:cubicBezTo>
                  <a:pt x="6873" y="8399"/>
                  <a:pt x="7311" y="8839"/>
                  <a:pt x="7851" y="8839"/>
                </a:cubicBezTo>
                <a:cubicBezTo>
                  <a:pt x="8391" y="8839"/>
                  <a:pt x="8829" y="8399"/>
                  <a:pt x="8829" y="7856"/>
                </a:cubicBezTo>
                <a:cubicBezTo>
                  <a:pt x="8829" y="7313"/>
                  <a:pt x="8391" y="6873"/>
                  <a:pt x="7851" y="687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1" name="Shape 2879"/>
          <p:cNvSpPr/>
          <p:nvPr/>
        </p:nvSpPr>
        <p:spPr>
          <a:xfrm>
            <a:off x="10508100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1592" y="13291"/>
                </a:moveTo>
                <a:cubicBezTo>
                  <a:pt x="11452" y="13213"/>
                  <a:pt x="11342" y="13108"/>
                  <a:pt x="11291" y="12978"/>
                </a:cubicBezTo>
                <a:cubicBezTo>
                  <a:pt x="11284" y="12956"/>
                  <a:pt x="11290" y="10299"/>
                  <a:pt x="11290" y="10299"/>
                </a:cubicBezTo>
                <a:lnTo>
                  <a:pt x="13256" y="10299"/>
                </a:lnTo>
                <a:lnTo>
                  <a:pt x="13256" y="8836"/>
                </a:lnTo>
                <a:lnTo>
                  <a:pt x="11292" y="8836"/>
                </a:lnTo>
                <a:lnTo>
                  <a:pt x="11292" y="6873"/>
                </a:lnTo>
                <a:lnTo>
                  <a:pt x="10042" y="6879"/>
                </a:lnTo>
                <a:cubicBezTo>
                  <a:pt x="9988" y="7284"/>
                  <a:pt x="9891" y="7618"/>
                  <a:pt x="9750" y="7879"/>
                </a:cubicBezTo>
                <a:cubicBezTo>
                  <a:pt x="9608" y="8142"/>
                  <a:pt x="9420" y="8366"/>
                  <a:pt x="9187" y="8553"/>
                </a:cubicBezTo>
                <a:cubicBezTo>
                  <a:pt x="8953" y="8740"/>
                  <a:pt x="8672" y="8883"/>
                  <a:pt x="8344" y="8984"/>
                </a:cubicBezTo>
                <a:lnTo>
                  <a:pt x="8345" y="10309"/>
                </a:lnTo>
                <a:lnTo>
                  <a:pt x="9328" y="10299"/>
                </a:lnTo>
                <a:lnTo>
                  <a:pt x="9328" y="12846"/>
                </a:lnTo>
                <a:cubicBezTo>
                  <a:pt x="9328" y="13204"/>
                  <a:pt x="9368" y="13478"/>
                  <a:pt x="9448" y="13666"/>
                </a:cubicBezTo>
                <a:cubicBezTo>
                  <a:pt x="9528" y="13856"/>
                  <a:pt x="9671" y="14034"/>
                  <a:pt x="9879" y="14202"/>
                </a:cubicBezTo>
                <a:cubicBezTo>
                  <a:pt x="10086" y="14370"/>
                  <a:pt x="10336" y="14498"/>
                  <a:pt x="10629" y="14589"/>
                </a:cubicBezTo>
                <a:cubicBezTo>
                  <a:pt x="10922" y="14679"/>
                  <a:pt x="11238" y="14727"/>
                  <a:pt x="11619" y="14727"/>
                </a:cubicBezTo>
                <a:cubicBezTo>
                  <a:pt x="11955" y="14727"/>
                  <a:pt x="12228" y="14693"/>
                  <a:pt x="12517" y="14629"/>
                </a:cubicBezTo>
                <a:cubicBezTo>
                  <a:pt x="12806" y="14565"/>
                  <a:pt x="13221" y="14455"/>
                  <a:pt x="13578" y="14297"/>
                </a:cubicBezTo>
                <a:lnTo>
                  <a:pt x="13583" y="13091"/>
                </a:lnTo>
                <a:cubicBezTo>
                  <a:pt x="13165" y="13349"/>
                  <a:pt x="12648" y="13447"/>
                  <a:pt x="12225" y="13447"/>
                </a:cubicBezTo>
                <a:cubicBezTo>
                  <a:pt x="11987" y="13447"/>
                  <a:pt x="11776" y="13395"/>
                  <a:pt x="11592" y="13291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2" name="Shape 2880"/>
          <p:cNvSpPr/>
          <p:nvPr/>
        </p:nvSpPr>
        <p:spPr>
          <a:xfrm>
            <a:off x="11041361" y="4241576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9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14291" y="6986"/>
                </a:moveTo>
                <a:cubicBezTo>
                  <a:pt x="14241" y="6976"/>
                  <a:pt x="14187" y="6971"/>
                  <a:pt x="14134" y="6971"/>
                </a:cubicBezTo>
                <a:cubicBezTo>
                  <a:pt x="13808" y="6971"/>
                  <a:pt x="13598" y="7166"/>
                  <a:pt x="13572" y="7494"/>
                </a:cubicBezTo>
                <a:cubicBezTo>
                  <a:pt x="13242" y="11704"/>
                  <a:pt x="13044" y="12909"/>
                  <a:pt x="13042" y="12921"/>
                </a:cubicBezTo>
                <a:lnTo>
                  <a:pt x="13046" y="13020"/>
                </a:lnTo>
                <a:lnTo>
                  <a:pt x="13142" y="13032"/>
                </a:lnTo>
                <a:lnTo>
                  <a:pt x="13172" y="13031"/>
                </a:lnTo>
                <a:cubicBezTo>
                  <a:pt x="13281" y="13031"/>
                  <a:pt x="13386" y="13050"/>
                  <a:pt x="13473" y="13084"/>
                </a:cubicBezTo>
                <a:lnTo>
                  <a:pt x="13579" y="13126"/>
                </a:lnTo>
                <a:lnTo>
                  <a:pt x="13598" y="13012"/>
                </a:lnTo>
                <a:cubicBezTo>
                  <a:pt x="13837" y="11522"/>
                  <a:pt x="14296" y="9525"/>
                  <a:pt x="14542" y="8453"/>
                </a:cubicBezTo>
                <a:cubicBezTo>
                  <a:pt x="14618" y="8121"/>
                  <a:pt x="14675" y="7877"/>
                  <a:pt x="14698" y="7763"/>
                </a:cubicBezTo>
                <a:cubicBezTo>
                  <a:pt x="14745" y="7530"/>
                  <a:pt x="14724" y="7343"/>
                  <a:pt x="14636" y="7206"/>
                </a:cubicBezTo>
                <a:cubicBezTo>
                  <a:pt x="14563" y="7092"/>
                  <a:pt x="14447" y="7018"/>
                  <a:pt x="14291" y="6986"/>
                </a:cubicBezTo>
                <a:moveTo>
                  <a:pt x="13280" y="13606"/>
                </a:moveTo>
                <a:cubicBezTo>
                  <a:pt x="12921" y="13524"/>
                  <a:pt x="12660" y="13682"/>
                  <a:pt x="12569" y="14030"/>
                </a:cubicBezTo>
                <a:cubicBezTo>
                  <a:pt x="12529" y="14187"/>
                  <a:pt x="12549" y="14335"/>
                  <a:pt x="12630" y="14459"/>
                </a:cubicBezTo>
                <a:cubicBezTo>
                  <a:pt x="12706" y="14574"/>
                  <a:pt x="12831" y="14660"/>
                  <a:pt x="12982" y="14701"/>
                </a:cubicBezTo>
                <a:cubicBezTo>
                  <a:pt x="13045" y="14719"/>
                  <a:pt x="13109" y="14728"/>
                  <a:pt x="13172" y="14728"/>
                </a:cubicBezTo>
                <a:cubicBezTo>
                  <a:pt x="13438" y="14728"/>
                  <a:pt x="13639" y="14578"/>
                  <a:pt x="13698" y="14338"/>
                </a:cubicBezTo>
                <a:cubicBezTo>
                  <a:pt x="13741" y="14155"/>
                  <a:pt x="13722" y="13989"/>
                  <a:pt x="13642" y="13858"/>
                </a:cubicBezTo>
                <a:cubicBezTo>
                  <a:pt x="13567" y="13733"/>
                  <a:pt x="13439" y="13643"/>
                  <a:pt x="13280" y="13606"/>
                </a:cubicBezTo>
                <a:moveTo>
                  <a:pt x="13014" y="7028"/>
                </a:moveTo>
                <a:lnTo>
                  <a:pt x="13098" y="6884"/>
                </a:lnTo>
                <a:lnTo>
                  <a:pt x="12931" y="6884"/>
                </a:lnTo>
                <a:lnTo>
                  <a:pt x="12906" y="6887"/>
                </a:lnTo>
                <a:cubicBezTo>
                  <a:pt x="12646" y="6961"/>
                  <a:pt x="12244" y="6961"/>
                  <a:pt x="11983" y="6887"/>
                </a:cubicBezTo>
                <a:lnTo>
                  <a:pt x="11901" y="6884"/>
                </a:lnTo>
                <a:lnTo>
                  <a:pt x="9988" y="10156"/>
                </a:lnTo>
                <a:lnTo>
                  <a:pt x="8067" y="6872"/>
                </a:lnTo>
                <a:lnTo>
                  <a:pt x="8000" y="6890"/>
                </a:lnTo>
                <a:cubicBezTo>
                  <a:pt x="7739" y="6962"/>
                  <a:pt x="7347" y="6961"/>
                  <a:pt x="7088" y="6887"/>
                </a:cubicBezTo>
                <a:lnTo>
                  <a:pt x="6878" y="6884"/>
                </a:lnTo>
                <a:lnTo>
                  <a:pt x="9482" y="11392"/>
                </a:lnTo>
                <a:lnTo>
                  <a:pt x="9404" y="14626"/>
                </a:lnTo>
                <a:lnTo>
                  <a:pt x="9407" y="14722"/>
                </a:lnTo>
                <a:lnTo>
                  <a:pt x="9502" y="14722"/>
                </a:lnTo>
                <a:lnTo>
                  <a:pt x="9526" y="14719"/>
                </a:lnTo>
                <a:cubicBezTo>
                  <a:pt x="9786" y="14645"/>
                  <a:pt x="10190" y="14645"/>
                  <a:pt x="10449" y="14719"/>
                </a:cubicBezTo>
                <a:lnTo>
                  <a:pt x="10573" y="14722"/>
                </a:lnTo>
                <a:lnTo>
                  <a:pt x="10512" y="11390"/>
                </a:lnTo>
                <a:cubicBezTo>
                  <a:pt x="10600" y="11229"/>
                  <a:pt x="11150" y="10205"/>
                  <a:pt x="11738" y="9180"/>
                </a:cubicBezTo>
                <a:cubicBezTo>
                  <a:pt x="12342" y="8126"/>
                  <a:pt x="13008" y="7040"/>
                  <a:pt x="13014" y="702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3" name="Shape 2881"/>
          <p:cNvSpPr/>
          <p:nvPr/>
        </p:nvSpPr>
        <p:spPr>
          <a:xfrm>
            <a:off x="6242012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062" y="5890"/>
                </a:moveTo>
                <a:lnTo>
                  <a:pt x="10786" y="7776"/>
                </a:lnTo>
                <a:lnTo>
                  <a:pt x="13925" y="9725"/>
                </a:lnTo>
                <a:lnTo>
                  <a:pt x="16200" y="7926"/>
                </a:lnTo>
                <a:cubicBezTo>
                  <a:pt x="16200" y="7926"/>
                  <a:pt x="13062" y="5890"/>
                  <a:pt x="13062" y="5890"/>
                </a:cubicBezTo>
                <a:close/>
                <a:moveTo>
                  <a:pt x="20618" y="19636"/>
                </a:moveTo>
                <a:cubicBezTo>
                  <a:pt x="20618" y="20179"/>
                  <a:pt x="20179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9"/>
                  <a:pt x="982" y="19636"/>
                </a:cubicBezTo>
                <a:lnTo>
                  <a:pt x="982" y="1964"/>
                </a:lnTo>
                <a:cubicBezTo>
                  <a:pt x="982" y="1421"/>
                  <a:pt x="1422" y="982"/>
                  <a:pt x="1964" y="982"/>
                </a:cubicBezTo>
                <a:lnTo>
                  <a:pt x="19636" y="982"/>
                </a:lnTo>
                <a:cubicBezTo>
                  <a:pt x="20179" y="982"/>
                  <a:pt x="20618" y="1421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5400" y="8027"/>
                </a:moveTo>
                <a:lnTo>
                  <a:pt x="7647" y="9763"/>
                </a:lnTo>
                <a:lnTo>
                  <a:pt x="10786" y="7776"/>
                </a:lnTo>
                <a:lnTo>
                  <a:pt x="8630" y="5891"/>
                </a:lnTo>
                <a:cubicBezTo>
                  <a:pt x="8630" y="5891"/>
                  <a:pt x="5400" y="8027"/>
                  <a:pt x="5400" y="8027"/>
                </a:cubicBezTo>
                <a:close/>
                <a:moveTo>
                  <a:pt x="13925" y="9726"/>
                </a:moveTo>
                <a:lnTo>
                  <a:pt x="13925" y="9725"/>
                </a:lnTo>
                <a:lnTo>
                  <a:pt x="13925" y="9725"/>
                </a:lnTo>
                <a:lnTo>
                  <a:pt x="13924" y="9725"/>
                </a:lnTo>
                <a:cubicBezTo>
                  <a:pt x="13924" y="9725"/>
                  <a:pt x="13925" y="9726"/>
                  <a:pt x="13925" y="9726"/>
                </a:cubicBezTo>
                <a:close/>
                <a:moveTo>
                  <a:pt x="12965" y="14699"/>
                </a:moveTo>
                <a:lnTo>
                  <a:pt x="12959" y="14707"/>
                </a:lnTo>
                <a:lnTo>
                  <a:pt x="10801" y="13101"/>
                </a:lnTo>
                <a:lnTo>
                  <a:pt x="8731" y="14685"/>
                </a:lnTo>
                <a:lnTo>
                  <a:pt x="8712" y="14715"/>
                </a:lnTo>
                <a:lnTo>
                  <a:pt x="7571" y="14025"/>
                </a:lnTo>
                <a:lnTo>
                  <a:pt x="7571" y="14627"/>
                </a:lnTo>
                <a:lnTo>
                  <a:pt x="10799" y="16692"/>
                </a:lnTo>
                <a:lnTo>
                  <a:pt x="14001" y="14627"/>
                </a:lnTo>
                <a:lnTo>
                  <a:pt x="14001" y="14067"/>
                </a:lnTo>
                <a:lnTo>
                  <a:pt x="12965" y="14699"/>
                </a:lnTo>
                <a:cubicBezTo>
                  <a:pt x="12965" y="14699"/>
                  <a:pt x="12965" y="14699"/>
                  <a:pt x="12965" y="14699"/>
                </a:cubicBezTo>
                <a:close/>
                <a:moveTo>
                  <a:pt x="7641" y="9766"/>
                </a:moveTo>
                <a:lnTo>
                  <a:pt x="5404" y="11577"/>
                </a:lnTo>
                <a:lnTo>
                  <a:pt x="7350" y="12746"/>
                </a:lnTo>
                <a:lnTo>
                  <a:pt x="7351" y="12745"/>
                </a:lnTo>
                <a:lnTo>
                  <a:pt x="7742" y="12982"/>
                </a:lnTo>
                <a:lnTo>
                  <a:pt x="8631" y="13516"/>
                </a:lnTo>
                <a:lnTo>
                  <a:pt x="10060" y="12431"/>
                </a:lnTo>
                <a:lnTo>
                  <a:pt x="10780" y="11879"/>
                </a:lnTo>
                <a:lnTo>
                  <a:pt x="10783" y="11882"/>
                </a:lnTo>
                <a:lnTo>
                  <a:pt x="10786" y="11880"/>
                </a:lnTo>
                <a:lnTo>
                  <a:pt x="10798" y="11888"/>
                </a:lnTo>
                <a:lnTo>
                  <a:pt x="10804" y="11879"/>
                </a:lnTo>
                <a:lnTo>
                  <a:pt x="12515" y="13153"/>
                </a:lnTo>
                <a:lnTo>
                  <a:pt x="13007" y="13515"/>
                </a:lnTo>
                <a:lnTo>
                  <a:pt x="16199" y="11575"/>
                </a:lnTo>
                <a:lnTo>
                  <a:pt x="13925" y="9726"/>
                </a:lnTo>
                <a:lnTo>
                  <a:pt x="10787" y="11715"/>
                </a:lnTo>
                <a:cubicBezTo>
                  <a:pt x="10787" y="11715"/>
                  <a:pt x="7641" y="9766"/>
                  <a:pt x="7641" y="976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4" name="Shape 2882"/>
          <p:cNvSpPr/>
          <p:nvPr/>
        </p:nvSpPr>
        <p:spPr>
          <a:xfrm>
            <a:off x="6775273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727" y="13745"/>
                </a:moveTo>
                <a:cubicBezTo>
                  <a:pt x="14727" y="14288"/>
                  <a:pt x="14287" y="14727"/>
                  <a:pt x="13745" y="14727"/>
                </a:cubicBezTo>
                <a:lnTo>
                  <a:pt x="7855" y="14727"/>
                </a:lnTo>
                <a:cubicBezTo>
                  <a:pt x="7313" y="14727"/>
                  <a:pt x="6873" y="14288"/>
                  <a:pt x="6873" y="13745"/>
                </a:cubicBezTo>
                <a:lnTo>
                  <a:pt x="6873" y="10309"/>
                </a:lnTo>
                <a:lnTo>
                  <a:pt x="7904" y="10309"/>
                </a:lnTo>
                <a:cubicBezTo>
                  <a:pt x="7877" y="10470"/>
                  <a:pt x="7855" y="10632"/>
                  <a:pt x="7855" y="10800"/>
                </a:cubicBezTo>
                <a:cubicBezTo>
                  <a:pt x="7855" y="12427"/>
                  <a:pt x="9173" y="13745"/>
                  <a:pt x="10800" y="13745"/>
                </a:cubicBezTo>
                <a:cubicBezTo>
                  <a:pt x="12427" y="13745"/>
                  <a:pt x="13745" y="12427"/>
                  <a:pt x="13745" y="10800"/>
                </a:cubicBezTo>
                <a:cubicBezTo>
                  <a:pt x="13745" y="10632"/>
                  <a:pt x="13723" y="10470"/>
                  <a:pt x="13696" y="10309"/>
                </a:cubicBezTo>
                <a:lnTo>
                  <a:pt x="14727" y="10309"/>
                </a:lnTo>
                <a:cubicBezTo>
                  <a:pt x="14727" y="10309"/>
                  <a:pt x="14727" y="13745"/>
                  <a:pt x="14727" y="13745"/>
                </a:cubicBezTo>
                <a:close/>
                <a:moveTo>
                  <a:pt x="10800" y="8836"/>
                </a:moveTo>
                <a:cubicBezTo>
                  <a:pt x="11884" y="8836"/>
                  <a:pt x="12764" y="9716"/>
                  <a:pt x="12764" y="10800"/>
                </a:cubicBezTo>
                <a:cubicBezTo>
                  <a:pt x="12764" y="11884"/>
                  <a:pt x="11884" y="12764"/>
                  <a:pt x="10800" y="12764"/>
                </a:cubicBezTo>
                <a:cubicBezTo>
                  <a:pt x="9716" y="12764"/>
                  <a:pt x="8836" y="11884"/>
                  <a:pt x="8836" y="10800"/>
                </a:cubicBezTo>
                <a:cubicBezTo>
                  <a:pt x="8836" y="9716"/>
                  <a:pt x="9716" y="8836"/>
                  <a:pt x="10800" y="8836"/>
                </a:cubicBezTo>
                <a:moveTo>
                  <a:pt x="12764" y="7364"/>
                </a:moveTo>
                <a:lnTo>
                  <a:pt x="14236" y="7364"/>
                </a:lnTo>
                <a:lnTo>
                  <a:pt x="14236" y="8836"/>
                </a:lnTo>
                <a:lnTo>
                  <a:pt x="12764" y="8836"/>
                </a:lnTo>
                <a:cubicBezTo>
                  <a:pt x="12764" y="8836"/>
                  <a:pt x="12764" y="7364"/>
                  <a:pt x="12764" y="7364"/>
                </a:cubicBezTo>
                <a:close/>
                <a:moveTo>
                  <a:pt x="13745" y="5891"/>
                </a:moveTo>
                <a:lnTo>
                  <a:pt x="7855" y="5891"/>
                </a:lnTo>
                <a:cubicBezTo>
                  <a:pt x="6770" y="5891"/>
                  <a:pt x="5891" y="6770"/>
                  <a:pt x="5891" y="7855"/>
                </a:cubicBezTo>
                <a:lnTo>
                  <a:pt x="5891" y="13745"/>
                </a:lnTo>
                <a:cubicBezTo>
                  <a:pt x="5891" y="14830"/>
                  <a:pt x="6770" y="15709"/>
                  <a:pt x="7855" y="15709"/>
                </a:cubicBezTo>
                <a:lnTo>
                  <a:pt x="13745" y="15709"/>
                </a:lnTo>
                <a:cubicBezTo>
                  <a:pt x="14830" y="15709"/>
                  <a:pt x="15709" y="14830"/>
                  <a:pt x="15709" y="13745"/>
                </a:cubicBezTo>
                <a:lnTo>
                  <a:pt x="15709" y="7855"/>
                </a:lnTo>
                <a:cubicBezTo>
                  <a:pt x="15709" y="6770"/>
                  <a:pt x="14830" y="5891"/>
                  <a:pt x="13745" y="5891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5" name="Shape 2883"/>
          <p:cNvSpPr/>
          <p:nvPr/>
        </p:nvSpPr>
        <p:spPr>
          <a:xfrm>
            <a:off x="7308534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709" y="10800"/>
                </a:moveTo>
                <a:cubicBezTo>
                  <a:pt x="15709" y="12575"/>
                  <a:pt x="14764" y="14125"/>
                  <a:pt x="13353" y="14987"/>
                </a:cubicBezTo>
                <a:lnTo>
                  <a:pt x="14834" y="10706"/>
                </a:lnTo>
                <a:cubicBezTo>
                  <a:pt x="15118" y="9994"/>
                  <a:pt x="15213" y="9425"/>
                  <a:pt x="15213" y="8918"/>
                </a:cubicBezTo>
                <a:cubicBezTo>
                  <a:pt x="15213" y="8811"/>
                  <a:pt x="15201" y="8718"/>
                  <a:pt x="15194" y="8620"/>
                </a:cubicBezTo>
                <a:cubicBezTo>
                  <a:pt x="15521" y="9277"/>
                  <a:pt x="15709" y="10016"/>
                  <a:pt x="15709" y="10800"/>
                </a:cubicBezTo>
                <a:moveTo>
                  <a:pt x="11488" y="8460"/>
                </a:moveTo>
                <a:cubicBezTo>
                  <a:pt x="11788" y="8444"/>
                  <a:pt x="12059" y="8413"/>
                  <a:pt x="12059" y="8413"/>
                </a:cubicBezTo>
                <a:cubicBezTo>
                  <a:pt x="12328" y="8380"/>
                  <a:pt x="12296" y="7986"/>
                  <a:pt x="12027" y="8001"/>
                </a:cubicBezTo>
                <a:cubicBezTo>
                  <a:pt x="12027" y="8001"/>
                  <a:pt x="11219" y="8065"/>
                  <a:pt x="10697" y="8065"/>
                </a:cubicBezTo>
                <a:cubicBezTo>
                  <a:pt x="10206" y="8065"/>
                  <a:pt x="9382" y="8001"/>
                  <a:pt x="9382" y="8001"/>
                </a:cubicBezTo>
                <a:cubicBezTo>
                  <a:pt x="9113" y="7986"/>
                  <a:pt x="9082" y="8396"/>
                  <a:pt x="9350" y="8413"/>
                </a:cubicBezTo>
                <a:cubicBezTo>
                  <a:pt x="9350" y="8413"/>
                  <a:pt x="9605" y="8444"/>
                  <a:pt x="9874" y="8460"/>
                </a:cubicBezTo>
                <a:lnTo>
                  <a:pt x="10652" y="10591"/>
                </a:lnTo>
                <a:lnTo>
                  <a:pt x="9560" y="13866"/>
                </a:lnTo>
                <a:lnTo>
                  <a:pt x="7742" y="8460"/>
                </a:lnTo>
                <a:cubicBezTo>
                  <a:pt x="8042" y="8444"/>
                  <a:pt x="8313" y="8413"/>
                  <a:pt x="8313" y="8413"/>
                </a:cubicBezTo>
                <a:cubicBezTo>
                  <a:pt x="8582" y="8380"/>
                  <a:pt x="8550" y="7986"/>
                  <a:pt x="8281" y="8001"/>
                </a:cubicBezTo>
                <a:cubicBezTo>
                  <a:pt x="8281" y="8001"/>
                  <a:pt x="7473" y="8065"/>
                  <a:pt x="6951" y="8065"/>
                </a:cubicBezTo>
                <a:cubicBezTo>
                  <a:pt x="6885" y="8065"/>
                  <a:pt x="6804" y="8063"/>
                  <a:pt x="6727" y="8061"/>
                </a:cubicBezTo>
                <a:cubicBezTo>
                  <a:pt x="7608" y="6752"/>
                  <a:pt x="9103" y="5891"/>
                  <a:pt x="10800" y="5891"/>
                </a:cubicBezTo>
                <a:cubicBezTo>
                  <a:pt x="12045" y="5891"/>
                  <a:pt x="13178" y="6358"/>
                  <a:pt x="14044" y="7122"/>
                </a:cubicBezTo>
                <a:cubicBezTo>
                  <a:pt x="13590" y="7157"/>
                  <a:pt x="13299" y="7563"/>
                  <a:pt x="13299" y="8001"/>
                </a:cubicBezTo>
                <a:cubicBezTo>
                  <a:pt x="13299" y="8413"/>
                  <a:pt x="13505" y="8761"/>
                  <a:pt x="13758" y="9172"/>
                </a:cubicBezTo>
                <a:cubicBezTo>
                  <a:pt x="13948" y="9504"/>
                  <a:pt x="14169" y="9931"/>
                  <a:pt x="14169" y="10548"/>
                </a:cubicBezTo>
                <a:cubicBezTo>
                  <a:pt x="14169" y="10975"/>
                  <a:pt x="14005" y="11471"/>
                  <a:pt x="13789" y="12162"/>
                </a:cubicBezTo>
                <a:lnTo>
                  <a:pt x="13291" y="13825"/>
                </a:lnTo>
                <a:cubicBezTo>
                  <a:pt x="13291" y="13825"/>
                  <a:pt x="11488" y="8460"/>
                  <a:pt x="11488" y="8460"/>
                </a:cubicBezTo>
                <a:close/>
                <a:moveTo>
                  <a:pt x="10800" y="15709"/>
                </a:moveTo>
                <a:cubicBezTo>
                  <a:pt x="10319" y="15709"/>
                  <a:pt x="9857" y="15637"/>
                  <a:pt x="9418" y="15508"/>
                </a:cubicBezTo>
                <a:lnTo>
                  <a:pt x="10887" y="11236"/>
                </a:lnTo>
                <a:cubicBezTo>
                  <a:pt x="10887" y="11236"/>
                  <a:pt x="12211" y="14865"/>
                  <a:pt x="12425" y="15428"/>
                </a:cubicBezTo>
                <a:cubicBezTo>
                  <a:pt x="11916" y="15607"/>
                  <a:pt x="11371" y="15709"/>
                  <a:pt x="10800" y="15709"/>
                </a:cubicBezTo>
                <a:moveTo>
                  <a:pt x="5891" y="10800"/>
                </a:moveTo>
                <a:cubicBezTo>
                  <a:pt x="5891" y="10118"/>
                  <a:pt x="6030" y="9470"/>
                  <a:pt x="6281" y="8880"/>
                </a:cubicBezTo>
                <a:lnTo>
                  <a:pt x="8579" y="15174"/>
                </a:lnTo>
                <a:cubicBezTo>
                  <a:pt x="6985" y="14362"/>
                  <a:pt x="5891" y="12711"/>
                  <a:pt x="5891" y="10800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3" y="16691"/>
                  <a:pt x="16691" y="14054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6" name="Shape 2884"/>
          <p:cNvSpPr/>
          <p:nvPr/>
        </p:nvSpPr>
        <p:spPr>
          <a:xfrm>
            <a:off x="7841795" y="4774837"/>
            <a:ext cx="279328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236" y="10309"/>
                </a:moveTo>
                <a:cubicBezTo>
                  <a:pt x="13551" y="10309"/>
                  <a:pt x="12889" y="10401"/>
                  <a:pt x="12252" y="10556"/>
                </a:cubicBezTo>
                <a:cubicBezTo>
                  <a:pt x="12104" y="10191"/>
                  <a:pt x="11941" y="9834"/>
                  <a:pt x="11763" y="9484"/>
                </a:cubicBezTo>
                <a:cubicBezTo>
                  <a:pt x="12783" y="9001"/>
                  <a:pt x="13728" y="8390"/>
                  <a:pt x="14592" y="7682"/>
                </a:cubicBezTo>
                <a:cubicBezTo>
                  <a:pt x="15222" y="8448"/>
                  <a:pt x="15619" y="9407"/>
                  <a:pt x="15692" y="10457"/>
                </a:cubicBezTo>
                <a:cubicBezTo>
                  <a:pt x="15218" y="10370"/>
                  <a:pt x="14736" y="10309"/>
                  <a:pt x="14236" y="10309"/>
                </a:cubicBezTo>
                <a:moveTo>
                  <a:pt x="13226" y="15065"/>
                </a:moveTo>
                <a:cubicBezTo>
                  <a:pt x="13168" y="13821"/>
                  <a:pt x="12957" y="12618"/>
                  <a:pt x="12590" y="11483"/>
                </a:cubicBezTo>
                <a:cubicBezTo>
                  <a:pt x="13120" y="11361"/>
                  <a:pt x="13669" y="11291"/>
                  <a:pt x="14236" y="11291"/>
                </a:cubicBezTo>
                <a:cubicBezTo>
                  <a:pt x="14726" y="11291"/>
                  <a:pt x="15199" y="11358"/>
                  <a:pt x="15661" y="11451"/>
                </a:cubicBezTo>
                <a:cubicBezTo>
                  <a:pt x="15455" y="13001"/>
                  <a:pt x="14528" y="14322"/>
                  <a:pt x="13226" y="15065"/>
                </a:cubicBezTo>
                <a:moveTo>
                  <a:pt x="10800" y="15709"/>
                </a:moveTo>
                <a:cubicBezTo>
                  <a:pt x="9746" y="15709"/>
                  <a:pt x="8772" y="15374"/>
                  <a:pt x="7971" y="14808"/>
                </a:cubicBezTo>
                <a:cubicBezTo>
                  <a:pt x="8822" y="13429"/>
                  <a:pt x="10108" y="12348"/>
                  <a:pt x="11646" y="11768"/>
                </a:cubicBezTo>
                <a:cubicBezTo>
                  <a:pt x="12027" y="12943"/>
                  <a:pt x="12241" y="14191"/>
                  <a:pt x="12264" y="15487"/>
                </a:cubicBezTo>
                <a:cubicBezTo>
                  <a:pt x="11801" y="15631"/>
                  <a:pt x="11310" y="15709"/>
                  <a:pt x="10800" y="15709"/>
                </a:cubicBezTo>
                <a:moveTo>
                  <a:pt x="5891" y="10800"/>
                </a:moveTo>
                <a:cubicBezTo>
                  <a:pt x="7640" y="10800"/>
                  <a:pt x="9312" y="10469"/>
                  <a:pt x="10852" y="9873"/>
                </a:cubicBezTo>
                <a:cubicBezTo>
                  <a:pt x="11015" y="10192"/>
                  <a:pt x="11171" y="10515"/>
                  <a:pt x="11309" y="10848"/>
                </a:cubicBezTo>
                <a:cubicBezTo>
                  <a:pt x="9614" y="11484"/>
                  <a:pt x="8190" y="12658"/>
                  <a:pt x="7225" y="14157"/>
                </a:cubicBezTo>
                <a:cubicBezTo>
                  <a:pt x="6400" y="13279"/>
                  <a:pt x="5891" y="12100"/>
                  <a:pt x="5891" y="10800"/>
                </a:cubicBezTo>
                <a:moveTo>
                  <a:pt x="8358" y="6546"/>
                </a:moveTo>
                <a:cubicBezTo>
                  <a:pt x="9117" y="7279"/>
                  <a:pt x="9793" y="8098"/>
                  <a:pt x="10353" y="9001"/>
                </a:cubicBezTo>
                <a:cubicBezTo>
                  <a:pt x="8991" y="9509"/>
                  <a:pt x="7526" y="9801"/>
                  <a:pt x="5990" y="9813"/>
                </a:cubicBezTo>
                <a:cubicBezTo>
                  <a:pt x="6276" y="8414"/>
                  <a:pt x="7158" y="7236"/>
                  <a:pt x="8358" y="6546"/>
                </a:cubicBezTo>
                <a:moveTo>
                  <a:pt x="10800" y="5891"/>
                </a:moveTo>
                <a:cubicBezTo>
                  <a:pt x="11968" y="5891"/>
                  <a:pt x="13040" y="6300"/>
                  <a:pt x="13882" y="6982"/>
                </a:cubicBezTo>
                <a:cubicBezTo>
                  <a:pt x="13087" y="7622"/>
                  <a:pt x="12217" y="8174"/>
                  <a:pt x="11282" y="8612"/>
                </a:cubicBezTo>
                <a:cubicBezTo>
                  <a:pt x="10732" y="7702"/>
                  <a:pt x="10073" y="6869"/>
                  <a:pt x="9333" y="6114"/>
                </a:cubicBezTo>
                <a:cubicBezTo>
                  <a:pt x="9797" y="5970"/>
                  <a:pt x="10289" y="5891"/>
                  <a:pt x="10800" y="5891"/>
                </a:cubicBezTo>
                <a:moveTo>
                  <a:pt x="10800" y="4909"/>
                </a:moveTo>
                <a:cubicBezTo>
                  <a:pt x="7547" y="4909"/>
                  <a:pt x="4909" y="7547"/>
                  <a:pt x="4909" y="10800"/>
                </a:cubicBezTo>
                <a:cubicBezTo>
                  <a:pt x="4909" y="14054"/>
                  <a:pt x="7547" y="16691"/>
                  <a:pt x="10800" y="16691"/>
                </a:cubicBezTo>
                <a:cubicBezTo>
                  <a:pt x="14053" y="16691"/>
                  <a:pt x="16691" y="14054"/>
                  <a:pt x="16691" y="10800"/>
                </a:cubicBezTo>
                <a:cubicBezTo>
                  <a:pt x="16691" y="7547"/>
                  <a:pt x="14053" y="4909"/>
                  <a:pt x="10800" y="4909"/>
                </a:cubicBezTo>
                <a:moveTo>
                  <a:pt x="20618" y="19636"/>
                </a:moveTo>
                <a:cubicBezTo>
                  <a:pt x="20618" y="20178"/>
                  <a:pt x="20178" y="20618"/>
                  <a:pt x="19636" y="20618"/>
                </a:cubicBezTo>
                <a:lnTo>
                  <a:pt x="1964" y="20618"/>
                </a:lnTo>
                <a:cubicBezTo>
                  <a:pt x="1422" y="20618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7" name="Shape 2885"/>
          <p:cNvSpPr/>
          <p:nvPr/>
        </p:nvSpPr>
        <p:spPr>
          <a:xfrm>
            <a:off x="8400449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500" y="13698"/>
                </a:moveTo>
                <a:cubicBezTo>
                  <a:pt x="15500" y="14629"/>
                  <a:pt x="14906" y="15067"/>
                  <a:pt x="13996" y="15061"/>
                </a:cubicBezTo>
                <a:cubicBezTo>
                  <a:pt x="13870" y="15061"/>
                  <a:pt x="13731" y="15061"/>
                  <a:pt x="13646" y="15044"/>
                </a:cubicBezTo>
                <a:lnTo>
                  <a:pt x="13646" y="12497"/>
                </a:lnTo>
                <a:cubicBezTo>
                  <a:pt x="13731" y="12480"/>
                  <a:pt x="13877" y="12463"/>
                  <a:pt x="14101" y="12463"/>
                </a:cubicBezTo>
                <a:cubicBezTo>
                  <a:pt x="14966" y="12463"/>
                  <a:pt x="15507" y="12890"/>
                  <a:pt x="15500" y="13698"/>
                </a:cubicBezTo>
                <a:moveTo>
                  <a:pt x="12636" y="11868"/>
                </a:moveTo>
                <a:lnTo>
                  <a:pt x="12636" y="15691"/>
                </a:lnTo>
                <a:cubicBezTo>
                  <a:pt x="12886" y="15720"/>
                  <a:pt x="13256" y="15748"/>
                  <a:pt x="13778" y="15748"/>
                </a:cubicBezTo>
                <a:cubicBezTo>
                  <a:pt x="14649" y="15748"/>
                  <a:pt x="15362" y="15587"/>
                  <a:pt x="15830" y="15246"/>
                </a:cubicBezTo>
                <a:cubicBezTo>
                  <a:pt x="16260" y="14929"/>
                  <a:pt x="16570" y="14415"/>
                  <a:pt x="16570" y="13670"/>
                </a:cubicBezTo>
                <a:cubicBezTo>
                  <a:pt x="16570" y="12982"/>
                  <a:pt x="16279" y="12503"/>
                  <a:pt x="15817" y="12203"/>
                </a:cubicBezTo>
                <a:cubicBezTo>
                  <a:pt x="15388" y="11919"/>
                  <a:pt x="14840" y="11787"/>
                  <a:pt x="13996" y="11787"/>
                </a:cubicBezTo>
                <a:cubicBezTo>
                  <a:pt x="13487" y="11787"/>
                  <a:pt x="13005" y="11815"/>
                  <a:pt x="12636" y="11868"/>
                </a:cubicBezTo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5"/>
                </a:moveTo>
                <a:cubicBezTo>
                  <a:pt x="20400" y="20178"/>
                  <a:pt x="19863" y="20617"/>
                  <a:pt x="19200" y="20617"/>
                </a:cubicBezTo>
                <a:lnTo>
                  <a:pt x="2400" y="20617"/>
                </a:lnTo>
                <a:cubicBezTo>
                  <a:pt x="1738" y="20617"/>
                  <a:pt x="1200" y="20178"/>
                  <a:pt x="1200" y="19635"/>
                </a:cubicBezTo>
                <a:lnTo>
                  <a:pt x="1200" y="1964"/>
                </a:lnTo>
                <a:cubicBezTo>
                  <a:pt x="1200" y="1421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5"/>
                  <a:pt x="20400" y="19635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8"/>
                  <a:pt x="0" y="1964"/>
                </a:cubicBezTo>
                <a:lnTo>
                  <a:pt x="0" y="19635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5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6769" y="13658"/>
                </a:moveTo>
                <a:cubicBezTo>
                  <a:pt x="6624" y="13658"/>
                  <a:pt x="6519" y="13652"/>
                  <a:pt x="6433" y="13635"/>
                </a:cubicBezTo>
                <a:lnTo>
                  <a:pt x="6433" y="12486"/>
                </a:lnTo>
                <a:cubicBezTo>
                  <a:pt x="6505" y="12468"/>
                  <a:pt x="6644" y="12451"/>
                  <a:pt x="6848" y="12451"/>
                </a:cubicBezTo>
                <a:cubicBezTo>
                  <a:pt x="7350" y="12451"/>
                  <a:pt x="7634" y="12665"/>
                  <a:pt x="7634" y="13023"/>
                </a:cubicBezTo>
                <a:cubicBezTo>
                  <a:pt x="7634" y="13421"/>
                  <a:pt x="7304" y="13658"/>
                  <a:pt x="6769" y="13658"/>
                </a:cubicBezTo>
                <a:moveTo>
                  <a:pt x="6796" y="11787"/>
                </a:moveTo>
                <a:cubicBezTo>
                  <a:pt x="6182" y="11787"/>
                  <a:pt x="5746" y="11821"/>
                  <a:pt x="5436" y="11868"/>
                </a:cubicBezTo>
                <a:lnTo>
                  <a:pt x="5436" y="15708"/>
                </a:lnTo>
                <a:lnTo>
                  <a:pt x="6433" y="15708"/>
                </a:lnTo>
                <a:lnTo>
                  <a:pt x="6433" y="14316"/>
                </a:lnTo>
                <a:cubicBezTo>
                  <a:pt x="6524" y="14328"/>
                  <a:pt x="6644" y="14334"/>
                  <a:pt x="6776" y="14334"/>
                </a:cubicBezTo>
                <a:cubicBezTo>
                  <a:pt x="7370" y="14334"/>
                  <a:pt x="7878" y="14207"/>
                  <a:pt x="8221" y="13924"/>
                </a:cubicBezTo>
                <a:cubicBezTo>
                  <a:pt x="8485" y="13704"/>
                  <a:pt x="8630" y="13381"/>
                  <a:pt x="8630" y="13000"/>
                </a:cubicBezTo>
                <a:cubicBezTo>
                  <a:pt x="8630" y="12618"/>
                  <a:pt x="8439" y="12296"/>
                  <a:pt x="8155" y="12099"/>
                </a:cubicBezTo>
                <a:cubicBezTo>
                  <a:pt x="7858" y="11891"/>
                  <a:pt x="7416" y="11787"/>
                  <a:pt x="6796" y="11787"/>
                </a:cubicBezTo>
                <a:moveTo>
                  <a:pt x="10765" y="13398"/>
                </a:moveTo>
                <a:cubicBezTo>
                  <a:pt x="10191" y="13208"/>
                  <a:pt x="9940" y="13098"/>
                  <a:pt x="9940" y="12850"/>
                </a:cubicBezTo>
                <a:cubicBezTo>
                  <a:pt x="9940" y="12648"/>
                  <a:pt x="10151" y="12474"/>
                  <a:pt x="10587" y="12474"/>
                </a:cubicBezTo>
                <a:cubicBezTo>
                  <a:pt x="11023" y="12474"/>
                  <a:pt x="11339" y="12583"/>
                  <a:pt x="11517" y="12659"/>
                </a:cubicBezTo>
                <a:lnTo>
                  <a:pt x="11742" y="11949"/>
                </a:lnTo>
                <a:cubicBezTo>
                  <a:pt x="11478" y="11845"/>
                  <a:pt x="11108" y="11752"/>
                  <a:pt x="10607" y="11752"/>
                </a:cubicBezTo>
                <a:cubicBezTo>
                  <a:pt x="9558" y="11752"/>
                  <a:pt x="8924" y="12260"/>
                  <a:pt x="8924" y="12924"/>
                </a:cubicBezTo>
                <a:cubicBezTo>
                  <a:pt x="8924" y="13490"/>
                  <a:pt x="9405" y="13849"/>
                  <a:pt x="10145" y="14074"/>
                </a:cubicBezTo>
                <a:cubicBezTo>
                  <a:pt x="10679" y="14241"/>
                  <a:pt x="10891" y="14380"/>
                  <a:pt x="10891" y="14623"/>
                </a:cubicBezTo>
                <a:cubicBezTo>
                  <a:pt x="10891" y="14877"/>
                  <a:pt x="10646" y="15044"/>
                  <a:pt x="10184" y="15044"/>
                </a:cubicBezTo>
                <a:cubicBezTo>
                  <a:pt x="9755" y="15044"/>
                  <a:pt x="9339" y="14923"/>
                  <a:pt x="9069" y="14802"/>
                </a:cubicBezTo>
                <a:lnTo>
                  <a:pt x="8864" y="15529"/>
                </a:lnTo>
                <a:cubicBezTo>
                  <a:pt x="9115" y="15651"/>
                  <a:pt x="9616" y="15766"/>
                  <a:pt x="10124" y="15766"/>
                </a:cubicBezTo>
                <a:cubicBezTo>
                  <a:pt x="11346" y="15766"/>
                  <a:pt x="11920" y="15211"/>
                  <a:pt x="11920" y="14559"/>
                </a:cubicBezTo>
                <a:cubicBezTo>
                  <a:pt x="11920" y="14010"/>
                  <a:pt x="11551" y="13652"/>
                  <a:pt x="10765" y="13398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8" name="Shape 2886"/>
          <p:cNvSpPr/>
          <p:nvPr/>
        </p:nvSpPr>
        <p:spPr>
          <a:xfrm>
            <a:off x="8933710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636" y="15709"/>
                </a:moveTo>
                <a:lnTo>
                  <a:pt x="13646" y="15709"/>
                </a:lnTo>
                <a:lnTo>
                  <a:pt x="13646" y="11816"/>
                </a:lnTo>
                <a:lnTo>
                  <a:pt x="12636" y="11816"/>
                </a:lnTo>
                <a:cubicBezTo>
                  <a:pt x="12636" y="11816"/>
                  <a:pt x="12636" y="15709"/>
                  <a:pt x="12636" y="15709"/>
                </a:cubicBezTo>
                <a:close/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9618" y="14051"/>
                </a:moveTo>
                <a:lnTo>
                  <a:pt x="9881" y="13225"/>
                </a:lnTo>
                <a:cubicBezTo>
                  <a:pt x="9954" y="13000"/>
                  <a:pt x="10020" y="12706"/>
                  <a:pt x="10086" y="12475"/>
                </a:cubicBezTo>
                <a:lnTo>
                  <a:pt x="10099" y="12475"/>
                </a:lnTo>
                <a:cubicBezTo>
                  <a:pt x="10165" y="12706"/>
                  <a:pt x="10245" y="12994"/>
                  <a:pt x="10324" y="13225"/>
                </a:cubicBezTo>
                <a:lnTo>
                  <a:pt x="10601" y="14051"/>
                </a:lnTo>
                <a:cubicBezTo>
                  <a:pt x="10601" y="14051"/>
                  <a:pt x="9618" y="14051"/>
                  <a:pt x="9618" y="14051"/>
                </a:cubicBezTo>
                <a:close/>
                <a:moveTo>
                  <a:pt x="9472" y="11816"/>
                </a:moveTo>
                <a:lnTo>
                  <a:pt x="8113" y="15709"/>
                </a:lnTo>
                <a:lnTo>
                  <a:pt x="9155" y="15709"/>
                </a:lnTo>
                <a:lnTo>
                  <a:pt x="9472" y="14710"/>
                </a:lnTo>
                <a:lnTo>
                  <a:pt x="10746" y="14710"/>
                </a:lnTo>
                <a:lnTo>
                  <a:pt x="11089" y="15709"/>
                </a:lnTo>
                <a:lnTo>
                  <a:pt x="12172" y="15709"/>
                </a:lnTo>
                <a:lnTo>
                  <a:pt x="10792" y="11816"/>
                </a:lnTo>
                <a:cubicBezTo>
                  <a:pt x="10792" y="11816"/>
                  <a:pt x="9472" y="11816"/>
                  <a:pt x="9472" y="11816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99" name="Shape 2887"/>
          <p:cNvSpPr/>
          <p:nvPr/>
        </p:nvSpPr>
        <p:spPr>
          <a:xfrm>
            <a:off x="9466971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836" y="15709"/>
                </a:moveTo>
                <a:lnTo>
                  <a:pt x="14845" y="15709"/>
                </a:lnTo>
                <a:lnTo>
                  <a:pt x="14845" y="14144"/>
                </a:lnTo>
                <a:lnTo>
                  <a:pt x="16443" y="14144"/>
                </a:lnTo>
                <a:lnTo>
                  <a:pt x="16443" y="13428"/>
                </a:lnTo>
                <a:lnTo>
                  <a:pt x="14845" y="13428"/>
                </a:lnTo>
                <a:lnTo>
                  <a:pt x="14845" y="12538"/>
                </a:lnTo>
                <a:lnTo>
                  <a:pt x="16555" y="12538"/>
                </a:lnTo>
                <a:lnTo>
                  <a:pt x="16555" y="11816"/>
                </a:lnTo>
                <a:lnTo>
                  <a:pt x="13836" y="11816"/>
                </a:lnTo>
                <a:cubicBezTo>
                  <a:pt x="13836" y="11816"/>
                  <a:pt x="13836" y="15709"/>
                  <a:pt x="13836" y="15709"/>
                </a:cubicBezTo>
                <a:close/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3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7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10396" y="15062"/>
                </a:moveTo>
                <a:cubicBezTo>
                  <a:pt x="10270" y="15062"/>
                  <a:pt x="10131" y="15062"/>
                  <a:pt x="10045" y="15045"/>
                </a:cubicBezTo>
                <a:lnTo>
                  <a:pt x="10045" y="12498"/>
                </a:lnTo>
                <a:cubicBezTo>
                  <a:pt x="10131" y="12480"/>
                  <a:pt x="10277" y="12463"/>
                  <a:pt x="10501" y="12463"/>
                </a:cubicBezTo>
                <a:cubicBezTo>
                  <a:pt x="11366" y="12463"/>
                  <a:pt x="11907" y="12891"/>
                  <a:pt x="11900" y="13699"/>
                </a:cubicBezTo>
                <a:cubicBezTo>
                  <a:pt x="11900" y="14629"/>
                  <a:pt x="11306" y="15068"/>
                  <a:pt x="10396" y="15062"/>
                </a:cubicBezTo>
                <a:moveTo>
                  <a:pt x="10396" y="11787"/>
                </a:moveTo>
                <a:cubicBezTo>
                  <a:pt x="9887" y="11787"/>
                  <a:pt x="9405" y="11816"/>
                  <a:pt x="9036" y="11868"/>
                </a:cubicBezTo>
                <a:lnTo>
                  <a:pt x="9036" y="15691"/>
                </a:lnTo>
                <a:cubicBezTo>
                  <a:pt x="9287" y="15720"/>
                  <a:pt x="9656" y="15749"/>
                  <a:pt x="10178" y="15749"/>
                </a:cubicBezTo>
                <a:cubicBezTo>
                  <a:pt x="11048" y="15749"/>
                  <a:pt x="11762" y="15587"/>
                  <a:pt x="12231" y="15246"/>
                </a:cubicBezTo>
                <a:cubicBezTo>
                  <a:pt x="12660" y="14929"/>
                  <a:pt x="12970" y="14415"/>
                  <a:pt x="12970" y="13670"/>
                </a:cubicBezTo>
                <a:cubicBezTo>
                  <a:pt x="12970" y="12983"/>
                  <a:pt x="12680" y="12503"/>
                  <a:pt x="12217" y="12203"/>
                </a:cubicBezTo>
                <a:cubicBezTo>
                  <a:pt x="11788" y="11920"/>
                  <a:pt x="11241" y="11787"/>
                  <a:pt x="10396" y="11787"/>
                </a:cubicBezTo>
                <a:moveTo>
                  <a:pt x="6769" y="13659"/>
                </a:moveTo>
                <a:cubicBezTo>
                  <a:pt x="6623" y="13659"/>
                  <a:pt x="6518" y="13653"/>
                  <a:pt x="6432" y="13636"/>
                </a:cubicBezTo>
                <a:lnTo>
                  <a:pt x="6432" y="12486"/>
                </a:lnTo>
                <a:cubicBezTo>
                  <a:pt x="6505" y="12469"/>
                  <a:pt x="6643" y="12452"/>
                  <a:pt x="6848" y="12452"/>
                </a:cubicBezTo>
                <a:cubicBezTo>
                  <a:pt x="7350" y="12452"/>
                  <a:pt x="7634" y="12665"/>
                  <a:pt x="7634" y="13023"/>
                </a:cubicBezTo>
                <a:cubicBezTo>
                  <a:pt x="7634" y="13422"/>
                  <a:pt x="7304" y="13659"/>
                  <a:pt x="6769" y="13659"/>
                </a:cubicBezTo>
                <a:moveTo>
                  <a:pt x="6796" y="11787"/>
                </a:moveTo>
                <a:cubicBezTo>
                  <a:pt x="6182" y="11787"/>
                  <a:pt x="5746" y="11822"/>
                  <a:pt x="5436" y="11868"/>
                </a:cubicBezTo>
                <a:lnTo>
                  <a:pt x="5436" y="15709"/>
                </a:lnTo>
                <a:lnTo>
                  <a:pt x="6432" y="15709"/>
                </a:lnTo>
                <a:lnTo>
                  <a:pt x="6432" y="14317"/>
                </a:lnTo>
                <a:cubicBezTo>
                  <a:pt x="6525" y="14328"/>
                  <a:pt x="6643" y="14334"/>
                  <a:pt x="6776" y="14334"/>
                </a:cubicBezTo>
                <a:cubicBezTo>
                  <a:pt x="7370" y="14334"/>
                  <a:pt x="7878" y="14207"/>
                  <a:pt x="8221" y="13924"/>
                </a:cubicBezTo>
                <a:cubicBezTo>
                  <a:pt x="8486" y="13705"/>
                  <a:pt x="8631" y="13381"/>
                  <a:pt x="8631" y="13000"/>
                </a:cubicBezTo>
                <a:cubicBezTo>
                  <a:pt x="8631" y="12619"/>
                  <a:pt x="8439" y="12296"/>
                  <a:pt x="8155" y="12099"/>
                </a:cubicBezTo>
                <a:cubicBezTo>
                  <a:pt x="7859" y="11892"/>
                  <a:pt x="7416" y="11787"/>
                  <a:pt x="6796" y="11787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0" name="Shape 2888"/>
          <p:cNvSpPr/>
          <p:nvPr/>
        </p:nvSpPr>
        <p:spPr>
          <a:xfrm>
            <a:off x="10000233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936" y="15709"/>
                </a:moveTo>
                <a:lnTo>
                  <a:pt x="13945" y="15709"/>
                </a:lnTo>
                <a:lnTo>
                  <a:pt x="13945" y="14144"/>
                </a:lnTo>
                <a:lnTo>
                  <a:pt x="15543" y="14144"/>
                </a:lnTo>
                <a:lnTo>
                  <a:pt x="15543" y="13428"/>
                </a:lnTo>
                <a:lnTo>
                  <a:pt x="13945" y="13428"/>
                </a:lnTo>
                <a:lnTo>
                  <a:pt x="13945" y="12538"/>
                </a:lnTo>
                <a:lnTo>
                  <a:pt x="15655" y="12538"/>
                </a:lnTo>
                <a:lnTo>
                  <a:pt x="15655" y="11816"/>
                </a:lnTo>
                <a:lnTo>
                  <a:pt x="12936" y="11816"/>
                </a:lnTo>
                <a:cubicBezTo>
                  <a:pt x="12936" y="11816"/>
                  <a:pt x="12936" y="15709"/>
                  <a:pt x="12936" y="15709"/>
                </a:cubicBezTo>
                <a:close/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3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7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11136" y="15709"/>
                </a:moveTo>
                <a:lnTo>
                  <a:pt x="12145" y="15709"/>
                </a:lnTo>
                <a:lnTo>
                  <a:pt x="12145" y="11816"/>
                </a:lnTo>
                <a:lnTo>
                  <a:pt x="11136" y="11816"/>
                </a:lnTo>
                <a:cubicBezTo>
                  <a:pt x="11136" y="11816"/>
                  <a:pt x="11136" y="15709"/>
                  <a:pt x="11136" y="15709"/>
                </a:cubicBezTo>
                <a:close/>
                <a:moveTo>
                  <a:pt x="8395" y="14167"/>
                </a:moveTo>
                <a:lnTo>
                  <a:pt x="9082" y="14167"/>
                </a:lnTo>
                <a:lnTo>
                  <a:pt x="9082" y="14981"/>
                </a:lnTo>
                <a:cubicBezTo>
                  <a:pt x="9002" y="15015"/>
                  <a:pt x="8818" y="15039"/>
                  <a:pt x="8586" y="15039"/>
                </a:cubicBezTo>
                <a:cubicBezTo>
                  <a:pt x="7761" y="15039"/>
                  <a:pt x="7187" y="14565"/>
                  <a:pt x="7187" y="13762"/>
                </a:cubicBezTo>
                <a:cubicBezTo>
                  <a:pt x="7187" y="12919"/>
                  <a:pt x="7821" y="12503"/>
                  <a:pt x="8659" y="12503"/>
                </a:cubicBezTo>
                <a:cubicBezTo>
                  <a:pt x="9148" y="12503"/>
                  <a:pt x="9451" y="12579"/>
                  <a:pt x="9696" y="12672"/>
                </a:cubicBezTo>
                <a:lnTo>
                  <a:pt x="9907" y="11966"/>
                </a:lnTo>
                <a:cubicBezTo>
                  <a:pt x="9689" y="11874"/>
                  <a:pt x="9247" y="11776"/>
                  <a:pt x="8672" y="11776"/>
                </a:cubicBezTo>
                <a:cubicBezTo>
                  <a:pt x="7213" y="11776"/>
                  <a:pt x="6138" y="12515"/>
                  <a:pt x="6131" y="13809"/>
                </a:cubicBezTo>
                <a:cubicBezTo>
                  <a:pt x="6124" y="14381"/>
                  <a:pt x="6349" y="14888"/>
                  <a:pt x="6758" y="15223"/>
                </a:cubicBezTo>
                <a:cubicBezTo>
                  <a:pt x="7167" y="15570"/>
                  <a:pt x="7755" y="15749"/>
                  <a:pt x="8566" y="15749"/>
                </a:cubicBezTo>
                <a:cubicBezTo>
                  <a:pt x="9155" y="15749"/>
                  <a:pt x="9742" y="15622"/>
                  <a:pt x="10052" y="15530"/>
                </a:cubicBezTo>
                <a:lnTo>
                  <a:pt x="10052" y="13479"/>
                </a:lnTo>
                <a:lnTo>
                  <a:pt x="8395" y="13479"/>
                </a:lnTo>
                <a:cubicBezTo>
                  <a:pt x="8395" y="13479"/>
                  <a:pt x="8395" y="14167"/>
                  <a:pt x="8395" y="14167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1" name="Shape 2889"/>
          <p:cNvSpPr/>
          <p:nvPr/>
        </p:nvSpPr>
        <p:spPr>
          <a:xfrm>
            <a:off x="10533494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069" y="13659"/>
                </a:moveTo>
                <a:cubicBezTo>
                  <a:pt x="9923" y="13659"/>
                  <a:pt x="9818" y="13653"/>
                  <a:pt x="9732" y="13636"/>
                </a:cubicBezTo>
                <a:lnTo>
                  <a:pt x="9732" y="12486"/>
                </a:lnTo>
                <a:cubicBezTo>
                  <a:pt x="9805" y="12469"/>
                  <a:pt x="9943" y="12452"/>
                  <a:pt x="10148" y="12452"/>
                </a:cubicBezTo>
                <a:cubicBezTo>
                  <a:pt x="10650" y="12452"/>
                  <a:pt x="10934" y="12665"/>
                  <a:pt x="10934" y="13023"/>
                </a:cubicBezTo>
                <a:cubicBezTo>
                  <a:pt x="10934" y="13422"/>
                  <a:pt x="10604" y="13659"/>
                  <a:pt x="10069" y="13659"/>
                </a:cubicBezTo>
                <a:moveTo>
                  <a:pt x="10096" y="11787"/>
                </a:moveTo>
                <a:cubicBezTo>
                  <a:pt x="9481" y="11787"/>
                  <a:pt x="9046" y="11822"/>
                  <a:pt x="8736" y="11869"/>
                </a:cubicBezTo>
                <a:lnTo>
                  <a:pt x="8736" y="15709"/>
                </a:lnTo>
                <a:lnTo>
                  <a:pt x="9732" y="15709"/>
                </a:lnTo>
                <a:lnTo>
                  <a:pt x="9732" y="14317"/>
                </a:lnTo>
                <a:cubicBezTo>
                  <a:pt x="9825" y="14328"/>
                  <a:pt x="9943" y="14334"/>
                  <a:pt x="10076" y="14334"/>
                </a:cubicBezTo>
                <a:cubicBezTo>
                  <a:pt x="10670" y="14334"/>
                  <a:pt x="11178" y="14207"/>
                  <a:pt x="11521" y="13924"/>
                </a:cubicBezTo>
                <a:cubicBezTo>
                  <a:pt x="11786" y="13705"/>
                  <a:pt x="11931" y="13382"/>
                  <a:pt x="11931" y="13000"/>
                </a:cubicBezTo>
                <a:cubicBezTo>
                  <a:pt x="11931" y="12619"/>
                  <a:pt x="11739" y="12296"/>
                  <a:pt x="11455" y="12099"/>
                </a:cubicBezTo>
                <a:cubicBezTo>
                  <a:pt x="11159" y="11891"/>
                  <a:pt x="10716" y="11787"/>
                  <a:pt x="10096" y="11787"/>
                </a:cubicBezTo>
                <a:moveTo>
                  <a:pt x="12131" y="13809"/>
                </a:moveTo>
                <a:cubicBezTo>
                  <a:pt x="12124" y="14381"/>
                  <a:pt x="12349" y="14888"/>
                  <a:pt x="12758" y="15224"/>
                </a:cubicBezTo>
                <a:cubicBezTo>
                  <a:pt x="13167" y="15571"/>
                  <a:pt x="13755" y="15749"/>
                  <a:pt x="14566" y="15749"/>
                </a:cubicBezTo>
                <a:cubicBezTo>
                  <a:pt x="15155" y="15749"/>
                  <a:pt x="15742" y="15622"/>
                  <a:pt x="16052" y="15530"/>
                </a:cubicBezTo>
                <a:lnTo>
                  <a:pt x="16052" y="13479"/>
                </a:lnTo>
                <a:lnTo>
                  <a:pt x="14395" y="13479"/>
                </a:lnTo>
                <a:lnTo>
                  <a:pt x="14395" y="14167"/>
                </a:lnTo>
                <a:lnTo>
                  <a:pt x="15081" y="14167"/>
                </a:lnTo>
                <a:lnTo>
                  <a:pt x="15081" y="14981"/>
                </a:lnTo>
                <a:cubicBezTo>
                  <a:pt x="15002" y="15015"/>
                  <a:pt x="14818" y="15039"/>
                  <a:pt x="14586" y="15039"/>
                </a:cubicBezTo>
                <a:cubicBezTo>
                  <a:pt x="13761" y="15039"/>
                  <a:pt x="13187" y="14566"/>
                  <a:pt x="13187" y="13762"/>
                </a:cubicBezTo>
                <a:cubicBezTo>
                  <a:pt x="13187" y="12919"/>
                  <a:pt x="13821" y="12503"/>
                  <a:pt x="14659" y="12503"/>
                </a:cubicBezTo>
                <a:cubicBezTo>
                  <a:pt x="15148" y="12503"/>
                  <a:pt x="15451" y="12579"/>
                  <a:pt x="15696" y="12671"/>
                </a:cubicBezTo>
                <a:lnTo>
                  <a:pt x="15906" y="11966"/>
                </a:lnTo>
                <a:cubicBezTo>
                  <a:pt x="15689" y="11874"/>
                  <a:pt x="15247" y="11776"/>
                  <a:pt x="14672" y="11776"/>
                </a:cubicBezTo>
                <a:cubicBezTo>
                  <a:pt x="13213" y="11776"/>
                  <a:pt x="12138" y="12515"/>
                  <a:pt x="12131" y="13809"/>
                </a:cubicBezTo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3" y="20618"/>
                  <a:pt x="19200" y="20618"/>
                </a:cubicBezTo>
                <a:lnTo>
                  <a:pt x="2400" y="20618"/>
                </a:lnTo>
                <a:cubicBezTo>
                  <a:pt x="1737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1"/>
                  <a:pt x="1737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7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6606" y="14265"/>
                </a:moveTo>
                <a:cubicBezTo>
                  <a:pt x="6606" y="14872"/>
                  <a:pt x="6343" y="15039"/>
                  <a:pt x="5920" y="15039"/>
                </a:cubicBezTo>
                <a:cubicBezTo>
                  <a:pt x="5722" y="15039"/>
                  <a:pt x="5544" y="15010"/>
                  <a:pt x="5406" y="14969"/>
                </a:cubicBezTo>
                <a:lnTo>
                  <a:pt x="5293" y="15680"/>
                </a:lnTo>
                <a:cubicBezTo>
                  <a:pt x="5491" y="15738"/>
                  <a:pt x="5795" y="15773"/>
                  <a:pt x="6026" y="15773"/>
                </a:cubicBezTo>
                <a:cubicBezTo>
                  <a:pt x="7003" y="15773"/>
                  <a:pt x="7610" y="15385"/>
                  <a:pt x="7610" y="14276"/>
                </a:cubicBezTo>
                <a:lnTo>
                  <a:pt x="7610" y="11816"/>
                </a:lnTo>
                <a:lnTo>
                  <a:pt x="6606" y="11816"/>
                </a:lnTo>
                <a:cubicBezTo>
                  <a:pt x="6606" y="11816"/>
                  <a:pt x="6606" y="14265"/>
                  <a:pt x="6606" y="14265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02" name="Shape 2890"/>
          <p:cNvSpPr/>
          <p:nvPr/>
        </p:nvSpPr>
        <p:spPr>
          <a:xfrm>
            <a:off x="11066755" y="4774837"/>
            <a:ext cx="228541" cy="2793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4400" y="5891"/>
                </a:moveTo>
                <a:lnTo>
                  <a:pt x="14400" y="982"/>
                </a:lnTo>
                <a:lnTo>
                  <a:pt x="15000" y="982"/>
                </a:lnTo>
                <a:lnTo>
                  <a:pt x="20400" y="5891"/>
                </a:lnTo>
                <a:cubicBezTo>
                  <a:pt x="20400" y="5891"/>
                  <a:pt x="14400" y="5891"/>
                  <a:pt x="14400" y="5891"/>
                </a:cubicBezTo>
                <a:close/>
                <a:moveTo>
                  <a:pt x="20400" y="19636"/>
                </a:moveTo>
                <a:cubicBezTo>
                  <a:pt x="20400" y="20179"/>
                  <a:pt x="19862" y="20618"/>
                  <a:pt x="19200" y="20618"/>
                </a:cubicBezTo>
                <a:lnTo>
                  <a:pt x="2400" y="20618"/>
                </a:lnTo>
                <a:cubicBezTo>
                  <a:pt x="1738" y="20618"/>
                  <a:pt x="1200" y="20179"/>
                  <a:pt x="1200" y="19636"/>
                </a:cubicBezTo>
                <a:lnTo>
                  <a:pt x="1200" y="1964"/>
                </a:lnTo>
                <a:cubicBezTo>
                  <a:pt x="1200" y="1422"/>
                  <a:pt x="1738" y="982"/>
                  <a:pt x="2400" y="982"/>
                </a:cubicBezTo>
                <a:lnTo>
                  <a:pt x="13200" y="982"/>
                </a:lnTo>
                <a:lnTo>
                  <a:pt x="13200" y="5891"/>
                </a:lnTo>
                <a:cubicBezTo>
                  <a:pt x="13200" y="6433"/>
                  <a:pt x="13738" y="6872"/>
                  <a:pt x="14400" y="6872"/>
                </a:cubicBezTo>
                <a:lnTo>
                  <a:pt x="20400" y="6872"/>
                </a:lnTo>
                <a:cubicBezTo>
                  <a:pt x="20400" y="6872"/>
                  <a:pt x="20400" y="19636"/>
                  <a:pt x="20400" y="19636"/>
                </a:cubicBezTo>
                <a:close/>
                <a:moveTo>
                  <a:pt x="15600" y="0"/>
                </a:moveTo>
                <a:lnTo>
                  <a:pt x="2400" y="0"/>
                </a:lnTo>
                <a:cubicBezTo>
                  <a:pt x="1075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075" y="21600"/>
                  <a:pt x="2400" y="21600"/>
                </a:cubicBezTo>
                <a:lnTo>
                  <a:pt x="19200" y="21600"/>
                </a:lnTo>
                <a:cubicBezTo>
                  <a:pt x="20525" y="21600"/>
                  <a:pt x="21600" y="20721"/>
                  <a:pt x="21600" y="19636"/>
                </a:cubicBezTo>
                <a:lnTo>
                  <a:pt x="21600" y="5400"/>
                </a:lnTo>
                <a:cubicBezTo>
                  <a:pt x="21600" y="5400"/>
                  <a:pt x="15600" y="0"/>
                  <a:pt x="15600" y="0"/>
                </a:cubicBezTo>
                <a:close/>
                <a:moveTo>
                  <a:pt x="13031" y="13809"/>
                </a:moveTo>
                <a:cubicBezTo>
                  <a:pt x="13024" y="14381"/>
                  <a:pt x="13249" y="14888"/>
                  <a:pt x="13658" y="15223"/>
                </a:cubicBezTo>
                <a:cubicBezTo>
                  <a:pt x="14067" y="15570"/>
                  <a:pt x="14655" y="15749"/>
                  <a:pt x="15467" y="15749"/>
                </a:cubicBezTo>
                <a:cubicBezTo>
                  <a:pt x="16054" y="15749"/>
                  <a:pt x="16642" y="15622"/>
                  <a:pt x="16952" y="15530"/>
                </a:cubicBezTo>
                <a:lnTo>
                  <a:pt x="16952" y="13479"/>
                </a:lnTo>
                <a:lnTo>
                  <a:pt x="15295" y="13479"/>
                </a:lnTo>
                <a:lnTo>
                  <a:pt x="15295" y="14167"/>
                </a:lnTo>
                <a:lnTo>
                  <a:pt x="15981" y="14167"/>
                </a:lnTo>
                <a:lnTo>
                  <a:pt x="15981" y="14981"/>
                </a:lnTo>
                <a:cubicBezTo>
                  <a:pt x="15902" y="15015"/>
                  <a:pt x="15718" y="15039"/>
                  <a:pt x="15486" y="15039"/>
                </a:cubicBezTo>
                <a:cubicBezTo>
                  <a:pt x="14661" y="15039"/>
                  <a:pt x="14087" y="14565"/>
                  <a:pt x="14087" y="13762"/>
                </a:cubicBezTo>
                <a:cubicBezTo>
                  <a:pt x="14087" y="12919"/>
                  <a:pt x="14721" y="12503"/>
                  <a:pt x="15559" y="12503"/>
                </a:cubicBezTo>
                <a:cubicBezTo>
                  <a:pt x="16048" y="12503"/>
                  <a:pt x="16351" y="12579"/>
                  <a:pt x="16596" y="12671"/>
                </a:cubicBezTo>
                <a:lnTo>
                  <a:pt x="16807" y="11966"/>
                </a:lnTo>
                <a:cubicBezTo>
                  <a:pt x="16589" y="11874"/>
                  <a:pt x="16147" y="11776"/>
                  <a:pt x="15572" y="11776"/>
                </a:cubicBezTo>
                <a:cubicBezTo>
                  <a:pt x="14113" y="11776"/>
                  <a:pt x="13037" y="12515"/>
                  <a:pt x="13031" y="13809"/>
                </a:cubicBezTo>
                <a:moveTo>
                  <a:pt x="6169" y="13659"/>
                </a:moveTo>
                <a:cubicBezTo>
                  <a:pt x="6023" y="13659"/>
                  <a:pt x="5918" y="13653"/>
                  <a:pt x="5832" y="13636"/>
                </a:cubicBezTo>
                <a:lnTo>
                  <a:pt x="5832" y="12486"/>
                </a:lnTo>
                <a:cubicBezTo>
                  <a:pt x="5905" y="12469"/>
                  <a:pt x="6043" y="12452"/>
                  <a:pt x="6248" y="12452"/>
                </a:cubicBezTo>
                <a:cubicBezTo>
                  <a:pt x="6750" y="12452"/>
                  <a:pt x="7034" y="12665"/>
                  <a:pt x="7034" y="13023"/>
                </a:cubicBezTo>
                <a:cubicBezTo>
                  <a:pt x="7034" y="13422"/>
                  <a:pt x="6704" y="13659"/>
                  <a:pt x="6169" y="13659"/>
                </a:cubicBezTo>
                <a:moveTo>
                  <a:pt x="6196" y="11787"/>
                </a:moveTo>
                <a:cubicBezTo>
                  <a:pt x="5582" y="11787"/>
                  <a:pt x="5146" y="11822"/>
                  <a:pt x="4836" y="11868"/>
                </a:cubicBezTo>
                <a:lnTo>
                  <a:pt x="4836" y="15709"/>
                </a:lnTo>
                <a:lnTo>
                  <a:pt x="5832" y="15709"/>
                </a:lnTo>
                <a:lnTo>
                  <a:pt x="5832" y="14317"/>
                </a:lnTo>
                <a:cubicBezTo>
                  <a:pt x="5925" y="14328"/>
                  <a:pt x="6043" y="14334"/>
                  <a:pt x="6176" y="14334"/>
                </a:cubicBezTo>
                <a:cubicBezTo>
                  <a:pt x="6770" y="14334"/>
                  <a:pt x="7278" y="14207"/>
                  <a:pt x="7621" y="13924"/>
                </a:cubicBezTo>
                <a:cubicBezTo>
                  <a:pt x="7886" y="13705"/>
                  <a:pt x="8031" y="13381"/>
                  <a:pt x="8031" y="13000"/>
                </a:cubicBezTo>
                <a:cubicBezTo>
                  <a:pt x="8031" y="12619"/>
                  <a:pt x="7839" y="12296"/>
                  <a:pt x="7555" y="12099"/>
                </a:cubicBezTo>
                <a:cubicBezTo>
                  <a:pt x="7259" y="11892"/>
                  <a:pt x="6816" y="11787"/>
                  <a:pt x="6196" y="11787"/>
                </a:cubicBezTo>
                <a:moveTo>
                  <a:pt x="11195" y="12954"/>
                </a:moveTo>
                <a:cubicBezTo>
                  <a:pt x="11195" y="13537"/>
                  <a:pt x="11215" y="14063"/>
                  <a:pt x="11280" y="14577"/>
                </a:cubicBezTo>
                <a:lnTo>
                  <a:pt x="11261" y="14577"/>
                </a:lnTo>
                <a:cubicBezTo>
                  <a:pt x="11062" y="14138"/>
                  <a:pt x="10799" y="13653"/>
                  <a:pt x="10535" y="13243"/>
                </a:cubicBezTo>
                <a:lnTo>
                  <a:pt x="9611" y="11816"/>
                </a:lnTo>
                <a:lnTo>
                  <a:pt x="8436" y="11816"/>
                </a:lnTo>
                <a:lnTo>
                  <a:pt x="8436" y="15709"/>
                </a:lnTo>
                <a:lnTo>
                  <a:pt x="9360" y="15709"/>
                </a:lnTo>
                <a:lnTo>
                  <a:pt x="9360" y="14536"/>
                </a:lnTo>
                <a:cubicBezTo>
                  <a:pt x="9360" y="13901"/>
                  <a:pt x="9347" y="13352"/>
                  <a:pt x="9320" y="12838"/>
                </a:cubicBezTo>
                <a:lnTo>
                  <a:pt x="9340" y="12833"/>
                </a:lnTo>
                <a:cubicBezTo>
                  <a:pt x="9558" y="13289"/>
                  <a:pt x="9848" y="13791"/>
                  <a:pt x="10112" y="14207"/>
                </a:cubicBezTo>
                <a:lnTo>
                  <a:pt x="11062" y="15709"/>
                </a:lnTo>
                <a:lnTo>
                  <a:pt x="12119" y="15709"/>
                </a:lnTo>
                <a:lnTo>
                  <a:pt x="12119" y="11816"/>
                </a:lnTo>
                <a:lnTo>
                  <a:pt x="11195" y="11816"/>
                </a:lnTo>
                <a:cubicBezTo>
                  <a:pt x="11195" y="11816"/>
                  <a:pt x="11195" y="12954"/>
                  <a:pt x="11195" y="12954"/>
                </a:cubicBezTo>
                <a:close/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</p:spTree>
    <p:extLst>
      <p:ext uri="{BB962C8B-B14F-4D97-AF65-F5344CB8AC3E}">
        <p14:creationId xmlns:p14="http://schemas.microsoft.com/office/powerpoint/2010/main" val="107965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4" name="Group 93"/>
          <p:cNvGrpSpPr/>
          <p:nvPr/>
        </p:nvGrpSpPr>
        <p:grpSpPr>
          <a:xfrm>
            <a:off x="871311" y="1419644"/>
            <a:ext cx="10449378" cy="4018713"/>
            <a:chOff x="880859" y="1433100"/>
            <a:chExt cx="10449378" cy="4018713"/>
          </a:xfrm>
        </p:grpSpPr>
        <p:sp>
          <p:nvSpPr>
            <p:cNvPr id="3" name="Shape 2893"/>
            <p:cNvSpPr/>
            <p:nvPr/>
          </p:nvSpPr>
          <p:spPr>
            <a:xfrm>
              <a:off x="880859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907" y="14380"/>
                  </a:moveTo>
                  <a:cubicBezTo>
                    <a:pt x="12819" y="14469"/>
                    <a:pt x="12764" y="14592"/>
                    <a:pt x="12764" y="14727"/>
                  </a:cubicBezTo>
                  <a:cubicBezTo>
                    <a:pt x="12764" y="14999"/>
                    <a:pt x="12984" y="15218"/>
                    <a:pt x="13255" y="15218"/>
                  </a:cubicBezTo>
                  <a:cubicBezTo>
                    <a:pt x="13390" y="15218"/>
                    <a:pt x="13513" y="15164"/>
                    <a:pt x="13602" y="15074"/>
                  </a:cubicBezTo>
                  <a:lnTo>
                    <a:pt x="17529" y="11147"/>
                  </a:lnTo>
                  <a:cubicBezTo>
                    <a:pt x="17618" y="11058"/>
                    <a:pt x="17673" y="10936"/>
                    <a:pt x="17673" y="10800"/>
                  </a:cubicBezTo>
                  <a:cubicBezTo>
                    <a:pt x="17673" y="10665"/>
                    <a:pt x="17618" y="10542"/>
                    <a:pt x="17529" y="10453"/>
                  </a:cubicBezTo>
                  <a:lnTo>
                    <a:pt x="13602" y="6526"/>
                  </a:lnTo>
                  <a:cubicBezTo>
                    <a:pt x="13513" y="6437"/>
                    <a:pt x="13390" y="6382"/>
                    <a:pt x="13255" y="6382"/>
                  </a:cubicBezTo>
                  <a:cubicBezTo>
                    <a:pt x="12984" y="6382"/>
                    <a:pt x="12764" y="6601"/>
                    <a:pt x="12764" y="6873"/>
                  </a:cubicBezTo>
                  <a:cubicBezTo>
                    <a:pt x="12764" y="7008"/>
                    <a:pt x="12819" y="7131"/>
                    <a:pt x="12907" y="7220"/>
                  </a:cubicBezTo>
                  <a:lnTo>
                    <a:pt x="15997" y="10309"/>
                  </a:lnTo>
                  <a:lnTo>
                    <a:pt x="491" y="10309"/>
                  </a:lnTo>
                  <a:cubicBezTo>
                    <a:pt x="220" y="10309"/>
                    <a:pt x="0" y="10529"/>
                    <a:pt x="0" y="10800"/>
                  </a:cubicBezTo>
                  <a:cubicBezTo>
                    <a:pt x="0" y="11071"/>
                    <a:pt x="220" y="11291"/>
                    <a:pt x="491" y="11291"/>
                  </a:cubicBezTo>
                  <a:lnTo>
                    <a:pt x="15997" y="11291"/>
                  </a:lnTo>
                  <a:cubicBezTo>
                    <a:pt x="15997" y="11291"/>
                    <a:pt x="12907" y="14380"/>
                    <a:pt x="12907" y="14380"/>
                  </a:cubicBezTo>
                  <a:close/>
                  <a:moveTo>
                    <a:pt x="21109" y="0"/>
                  </a:moveTo>
                  <a:lnTo>
                    <a:pt x="3436" y="0"/>
                  </a:lnTo>
                  <a:cubicBezTo>
                    <a:pt x="3166" y="0"/>
                    <a:pt x="2945" y="220"/>
                    <a:pt x="2945" y="491"/>
                  </a:cubicBezTo>
                  <a:lnTo>
                    <a:pt x="2945" y="7855"/>
                  </a:lnTo>
                  <a:cubicBezTo>
                    <a:pt x="2945" y="8126"/>
                    <a:pt x="3166" y="8345"/>
                    <a:pt x="3436" y="8345"/>
                  </a:cubicBezTo>
                  <a:cubicBezTo>
                    <a:pt x="3707" y="8345"/>
                    <a:pt x="3927" y="8126"/>
                    <a:pt x="3927" y="7855"/>
                  </a:cubicBezTo>
                  <a:lnTo>
                    <a:pt x="3927" y="982"/>
                  </a:lnTo>
                  <a:lnTo>
                    <a:pt x="20618" y="982"/>
                  </a:lnTo>
                  <a:lnTo>
                    <a:pt x="20618" y="20618"/>
                  </a:lnTo>
                  <a:lnTo>
                    <a:pt x="3927" y="20618"/>
                  </a:lnTo>
                  <a:lnTo>
                    <a:pt x="3927" y="13745"/>
                  </a:lnTo>
                  <a:cubicBezTo>
                    <a:pt x="3927" y="13475"/>
                    <a:pt x="3707" y="13255"/>
                    <a:pt x="3436" y="13255"/>
                  </a:cubicBezTo>
                  <a:cubicBezTo>
                    <a:pt x="3166" y="13255"/>
                    <a:pt x="2945" y="13475"/>
                    <a:pt x="2945" y="13745"/>
                  </a:cubicBezTo>
                  <a:lnTo>
                    <a:pt x="2945" y="21109"/>
                  </a:lnTo>
                  <a:cubicBezTo>
                    <a:pt x="2945" y="21380"/>
                    <a:pt x="3166" y="21600"/>
                    <a:pt x="3436" y="21600"/>
                  </a:cubicBezTo>
                  <a:lnTo>
                    <a:pt x="21109" y="21600"/>
                  </a:lnTo>
                  <a:cubicBezTo>
                    <a:pt x="21380" y="21600"/>
                    <a:pt x="21600" y="21380"/>
                    <a:pt x="21600" y="21109"/>
                  </a:cubicBezTo>
                  <a:lnTo>
                    <a:pt x="21600" y="491"/>
                  </a:lnTo>
                  <a:cubicBezTo>
                    <a:pt x="21600" y="220"/>
                    <a:pt x="21380" y="0"/>
                    <a:pt x="21109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" name="Shape 2894"/>
            <p:cNvSpPr/>
            <p:nvPr/>
          </p:nvSpPr>
          <p:spPr>
            <a:xfrm>
              <a:off x="1414120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10309"/>
                  </a:moveTo>
                  <a:lnTo>
                    <a:pt x="5604" y="10309"/>
                  </a:lnTo>
                  <a:lnTo>
                    <a:pt x="8693" y="7220"/>
                  </a:lnTo>
                  <a:cubicBezTo>
                    <a:pt x="8781" y="7131"/>
                    <a:pt x="8836" y="7008"/>
                    <a:pt x="8836" y="6873"/>
                  </a:cubicBezTo>
                  <a:cubicBezTo>
                    <a:pt x="8836" y="6601"/>
                    <a:pt x="8616" y="6382"/>
                    <a:pt x="8345" y="6382"/>
                  </a:cubicBezTo>
                  <a:cubicBezTo>
                    <a:pt x="8210" y="6382"/>
                    <a:pt x="8087" y="6437"/>
                    <a:pt x="7998" y="6526"/>
                  </a:cubicBezTo>
                  <a:lnTo>
                    <a:pt x="4071" y="10453"/>
                  </a:lnTo>
                  <a:cubicBezTo>
                    <a:pt x="3982" y="10542"/>
                    <a:pt x="3927" y="10665"/>
                    <a:pt x="3927" y="10800"/>
                  </a:cubicBezTo>
                  <a:cubicBezTo>
                    <a:pt x="3927" y="10936"/>
                    <a:pt x="3982" y="11058"/>
                    <a:pt x="4071" y="11147"/>
                  </a:cubicBezTo>
                  <a:lnTo>
                    <a:pt x="7998" y="15074"/>
                  </a:lnTo>
                  <a:cubicBezTo>
                    <a:pt x="8087" y="15164"/>
                    <a:pt x="8210" y="15218"/>
                    <a:pt x="8345" y="15218"/>
                  </a:cubicBezTo>
                  <a:cubicBezTo>
                    <a:pt x="8616" y="15218"/>
                    <a:pt x="8836" y="14999"/>
                    <a:pt x="8836" y="14727"/>
                  </a:cubicBezTo>
                  <a:cubicBezTo>
                    <a:pt x="8836" y="14592"/>
                    <a:pt x="8781" y="14469"/>
                    <a:pt x="8693" y="14380"/>
                  </a:cubicBezTo>
                  <a:lnTo>
                    <a:pt x="5604" y="11291"/>
                  </a:lnTo>
                  <a:lnTo>
                    <a:pt x="21109" y="11291"/>
                  </a:lnTo>
                  <a:cubicBezTo>
                    <a:pt x="21380" y="11291"/>
                    <a:pt x="21600" y="11071"/>
                    <a:pt x="21600" y="10800"/>
                  </a:cubicBezTo>
                  <a:cubicBezTo>
                    <a:pt x="21600" y="10529"/>
                    <a:pt x="21380" y="10309"/>
                    <a:pt x="21109" y="10309"/>
                  </a:cubicBezTo>
                  <a:moveTo>
                    <a:pt x="18164" y="13255"/>
                  </a:moveTo>
                  <a:cubicBezTo>
                    <a:pt x="17893" y="13255"/>
                    <a:pt x="17673" y="13475"/>
                    <a:pt x="17673" y="13745"/>
                  </a:cubicBezTo>
                  <a:lnTo>
                    <a:pt x="17673" y="20618"/>
                  </a:lnTo>
                  <a:lnTo>
                    <a:pt x="982" y="20618"/>
                  </a:lnTo>
                  <a:lnTo>
                    <a:pt x="982" y="982"/>
                  </a:lnTo>
                  <a:lnTo>
                    <a:pt x="17673" y="982"/>
                  </a:lnTo>
                  <a:lnTo>
                    <a:pt x="17673" y="7855"/>
                  </a:lnTo>
                  <a:cubicBezTo>
                    <a:pt x="17673" y="8126"/>
                    <a:pt x="17893" y="8345"/>
                    <a:pt x="18164" y="8345"/>
                  </a:cubicBezTo>
                  <a:cubicBezTo>
                    <a:pt x="18434" y="8345"/>
                    <a:pt x="18655" y="8126"/>
                    <a:pt x="18655" y="7855"/>
                  </a:cubicBezTo>
                  <a:lnTo>
                    <a:pt x="18655" y="491"/>
                  </a:lnTo>
                  <a:cubicBezTo>
                    <a:pt x="18655" y="220"/>
                    <a:pt x="18434" y="0"/>
                    <a:pt x="18164" y="0"/>
                  </a:cubicBezTo>
                  <a:lnTo>
                    <a:pt x="491" y="0"/>
                  </a:lnTo>
                  <a:cubicBezTo>
                    <a:pt x="220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220" y="21600"/>
                    <a:pt x="491" y="21600"/>
                  </a:cubicBezTo>
                  <a:lnTo>
                    <a:pt x="18164" y="21600"/>
                  </a:lnTo>
                  <a:cubicBezTo>
                    <a:pt x="18434" y="21600"/>
                    <a:pt x="18655" y="21380"/>
                    <a:pt x="18655" y="21109"/>
                  </a:cubicBezTo>
                  <a:lnTo>
                    <a:pt x="18655" y="13745"/>
                  </a:lnTo>
                  <a:cubicBezTo>
                    <a:pt x="18655" y="13475"/>
                    <a:pt x="18434" y="13255"/>
                    <a:pt x="18164" y="132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" name="Shape 2895"/>
            <p:cNvSpPr/>
            <p:nvPr/>
          </p:nvSpPr>
          <p:spPr>
            <a:xfrm>
              <a:off x="2017213" y="1433100"/>
              <a:ext cx="139664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5709"/>
                  </a:moveTo>
                  <a:cubicBezTo>
                    <a:pt x="20347" y="15709"/>
                    <a:pt x="20102" y="15764"/>
                    <a:pt x="19924" y="15853"/>
                  </a:cubicBezTo>
                  <a:lnTo>
                    <a:pt x="11782" y="19924"/>
                  </a:lnTo>
                  <a:lnTo>
                    <a:pt x="11782" y="491"/>
                  </a:lnTo>
                  <a:cubicBezTo>
                    <a:pt x="11782" y="220"/>
                    <a:pt x="11342" y="0"/>
                    <a:pt x="10800" y="0"/>
                  </a:cubicBezTo>
                  <a:cubicBezTo>
                    <a:pt x="10258" y="0"/>
                    <a:pt x="9818" y="220"/>
                    <a:pt x="9818" y="491"/>
                  </a:cubicBezTo>
                  <a:lnTo>
                    <a:pt x="9818" y="19924"/>
                  </a:lnTo>
                  <a:lnTo>
                    <a:pt x="1676" y="15853"/>
                  </a:lnTo>
                  <a:cubicBezTo>
                    <a:pt x="1498" y="15764"/>
                    <a:pt x="1253" y="15709"/>
                    <a:pt x="982" y="15709"/>
                  </a:cubicBezTo>
                  <a:cubicBezTo>
                    <a:pt x="440" y="15709"/>
                    <a:pt x="0" y="15929"/>
                    <a:pt x="0" y="16200"/>
                  </a:cubicBezTo>
                  <a:cubicBezTo>
                    <a:pt x="0" y="16336"/>
                    <a:pt x="110" y="16458"/>
                    <a:pt x="288" y="16547"/>
                  </a:cubicBezTo>
                  <a:lnTo>
                    <a:pt x="10106" y="21456"/>
                  </a:lnTo>
                  <a:cubicBezTo>
                    <a:pt x="10284" y="21545"/>
                    <a:pt x="10529" y="21600"/>
                    <a:pt x="10800" y="21600"/>
                  </a:cubicBezTo>
                  <a:cubicBezTo>
                    <a:pt x="11071" y="21600"/>
                    <a:pt x="11316" y="21545"/>
                    <a:pt x="11494" y="21456"/>
                  </a:cubicBezTo>
                  <a:lnTo>
                    <a:pt x="21312" y="16547"/>
                  </a:lnTo>
                  <a:cubicBezTo>
                    <a:pt x="21490" y="16458"/>
                    <a:pt x="21600" y="16336"/>
                    <a:pt x="21600" y="16200"/>
                  </a:cubicBezTo>
                  <a:cubicBezTo>
                    <a:pt x="21600" y="15929"/>
                    <a:pt x="21160" y="15709"/>
                    <a:pt x="20618" y="1570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" name="Shape 2896"/>
            <p:cNvSpPr/>
            <p:nvPr/>
          </p:nvSpPr>
          <p:spPr>
            <a:xfrm>
              <a:off x="2550474" y="1433100"/>
              <a:ext cx="139664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312" y="5053"/>
                  </a:moveTo>
                  <a:lnTo>
                    <a:pt x="11494" y="144"/>
                  </a:lnTo>
                  <a:cubicBezTo>
                    <a:pt x="11316" y="55"/>
                    <a:pt x="11071" y="0"/>
                    <a:pt x="10800" y="0"/>
                  </a:cubicBezTo>
                  <a:cubicBezTo>
                    <a:pt x="10529" y="0"/>
                    <a:pt x="10284" y="55"/>
                    <a:pt x="10106" y="144"/>
                  </a:cubicBezTo>
                  <a:lnTo>
                    <a:pt x="288" y="5053"/>
                  </a:lnTo>
                  <a:cubicBezTo>
                    <a:pt x="110" y="5142"/>
                    <a:pt x="0" y="5264"/>
                    <a:pt x="0" y="5400"/>
                  </a:cubicBezTo>
                  <a:cubicBezTo>
                    <a:pt x="0" y="5671"/>
                    <a:pt x="440" y="5891"/>
                    <a:pt x="982" y="5891"/>
                  </a:cubicBezTo>
                  <a:cubicBezTo>
                    <a:pt x="1253" y="5891"/>
                    <a:pt x="1498" y="5836"/>
                    <a:pt x="1676" y="5747"/>
                  </a:cubicBezTo>
                  <a:lnTo>
                    <a:pt x="9818" y="1676"/>
                  </a:lnTo>
                  <a:lnTo>
                    <a:pt x="9818" y="21109"/>
                  </a:lnTo>
                  <a:cubicBezTo>
                    <a:pt x="9818" y="21380"/>
                    <a:pt x="10258" y="21600"/>
                    <a:pt x="10800" y="21600"/>
                  </a:cubicBezTo>
                  <a:cubicBezTo>
                    <a:pt x="11342" y="21600"/>
                    <a:pt x="11782" y="21380"/>
                    <a:pt x="11782" y="21109"/>
                  </a:cubicBezTo>
                  <a:lnTo>
                    <a:pt x="11782" y="1676"/>
                  </a:lnTo>
                  <a:lnTo>
                    <a:pt x="19924" y="5747"/>
                  </a:lnTo>
                  <a:cubicBezTo>
                    <a:pt x="20102" y="5836"/>
                    <a:pt x="20347" y="5891"/>
                    <a:pt x="20618" y="5891"/>
                  </a:cubicBezTo>
                  <a:cubicBezTo>
                    <a:pt x="21160" y="5891"/>
                    <a:pt x="21600" y="5671"/>
                    <a:pt x="21600" y="5400"/>
                  </a:cubicBezTo>
                  <a:cubicBezTo>
                    <a:pt x="21600" y="5264"/>
                    <a:pt x="21490" y="5142"/>
                    <a:pt x="21312" y="505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" name="Shape 2897"/>
            <p:cNvSpPr/>
            <p:nvPr/>
          </p:nvSpPr>
          <p:spPr>
            <a:xfrm>
              <a:off x="3013903" y="1502932"/>
              <a:ext cx="279328" cy="1396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9818"/>
                  </a:moveTo>
                  <a:lnTo>
                    <a:pt x="1676" y="9818"/>
                  </a:lnTo>
                  <a:lnTo>
                    <a:pt x="5747" y="1676"/>
                  </a:lnTo>
                  <a:cubicBezTo>
                    <a:pt x="5836" y="1499"/>
                    <a:pt x="5891" y="1253"/>
                    <a:pt x="5891" y="982"/>
                  </a:cubicBezTo>
                  <a:cubicBezTo>
                    <a:pt x="5891" y="439"/>
                    <a:pt x="5671" y="0"/>
                    <a:pt x="5400" y="0"/>
                  </a:cubicBezTo>
                  <a:cubicBezTo>
                    <a:pt x="5265" y="0"/>
                    <a:pt x="5142" y="110"/>
                    <a:pt x="5053" y="288"/>
                  </a:cubicBezTo>
                  <a:lnTo>
                    <a:pt x="144" y="10106"/>
                  </a:lnTo>
                  <a:cubicBezTo>
                    <a:pt x="55" y="10284"/>
                    <a:pt x="0" y="10530"/>
                    <a:pt x="0" y="10800"/>
                  </a:cubicBezTo>
                  <a:cubicBezTo>
                    <a:pt x="0" y="11071"/>
                    <a:pt x="55" y="11317"/>
                    <a:pt x="144" y="11494"/>
                  </a:cubicBezTo>
                  <a:lnTo>
                    <a:pt x="5053" y="21312"/>
                  </a:lnTo>
                  <a:cubicBezTo>
                    <a:pt x="5142" y="21491"/>
                    <a:pt x="5265" y="21600"/>
                    <a:pt x="5400" y="21600"/>
                  </a:cubicBezTo>
                  <a:cubicBezTo>
                    <a:pt x="5671" y="21600"/>
                    <a:pt x="5891" y="21161"/>
                    <a:pt x="5891" y="20618"/>
                  </a:cubicBezTo>
                  <a:cubicBezTo>
                    <a:pt x="5891" y="20348"/>
                    <a:pt x="5836" y="20102"/>
                    <a:pt x="5747" y="19924"/>
                  </a:cubicBezTo>
                  <a:lnTo>
                    <a:pt x="1676" y="11782"/>
                  </a:lnTo>
                  <a:lnTo>
                    <a:pt x="21109" y="11782"/>
                  </a:lnTo>
                  <a:cubicBezTo>
                    <a:pt x="21380" y="11782"/>
                    <a:pt x="21600" y="11343"/>
                    <a:pt x="21600" y="10800"/>
                  </a:cubicBezTo>
                  <a:cubicBezTo>
                    <a:pt x="21600" y="10257"/>
                    <a:pt x="21380" y="9818"/>
                    <a:pt x="21109" y="98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" name="Shape 2898"/>
            <p:cNvSpPr/>
            <p:nvPr/>
          </p:nvSpPr>
          <p:spPr>
            <a:xfrm>
              <a:off x="3547164" y="1502932"/>
              <a:ext cx="279328" cy="1396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56" y="10106"/>
                  </a:moveTo>
                  <a:lnTo>
                    <a:pt x="16547" y="288"/>
                  </a:lnTo>
                  <a:cubicBezTo>
                    <a:pt x="16458" y="110"/>
                    <a:pt x="16336" y="0"/>
                    <a:pt x="16200" y="0"/>
                  </a:cubicBezTo>
                  <a:cubicBezTo>
                    <a:pt x="15929" y="0"/>
                    <a:pt x="15709" y="439"/>
                    <a:pt x="15709" y="982"/>
                  </a:cubicBezTo>
                  <a:cubicBezTo>
                    <a:pt x="15709" y="1253"/>
                    <a:pt x="15764" y="1499"/>
                    <a:pt x="15853" y="1676"/>
                  </a:cubicBezTo>
                  <a:lnTo>
                    <a:pt x="19924" y="9818"/>
                  </a:lnTo>
                  <a:lnTo>
                    <a:pt x="491" y="9818"/>
                  </a:lnTo>
                  <a:cubicBezTo>
                    <a:pt x="220" y="9818"/>
                    <a:pt x="0" y="10257"/>
                    <a:pt x="0" y="10800"/>
                  </a:cubicBezTo>
                  <a:cubicBezTo>
                    <a:pt x="0" y="11343"/>
                    <a:pt x="220" y="11782"/>
                    <a:pt x="491" y="11782"/>
                  </a:cubicBezTo>
                  <a:lnTo>
                    <a:pt x="19924" y="11782"/>
                  </a:lnTo>
                  <a:lnTo>
                    <a:pt x="15853" y="19924"/>
                  </a:lnTo>
                  <a:cubicBezTo>
                    <a:pt x="15764" y="20102"/>
                    <a:pt x="15709" y="20347"/>
                    <a:pt x="15709" y="20618"/>
                  </a:cubicBezTo>
                  <a:cubicBezTo>
                    <a:pt x="15709" y="21161"/>
                    <a:pt x="15929" y="21600"/>
                    <a:pt x="16200" y="21600"/>
                  </a:cubicBezTo>
                  <a:cubicBezTo>
                    <a:pt x="16336" y="21600"/>
                    <a:pt x="16458" y="21491"/>
                    <a:pt x="16547" y="21312"/>
                  </a:cubicBezTo>
                  <a:lnTo>
                    <a:pt x="21456" y="11494"/>
                  </a:lnTo>
                  <a:cubicBezTo>
                    <a:pt x="21545" y="11317"/>
                    <a:pt x="21600" y="11071"/>
                    <a:pt x="21600" y="10800"/>
                  </a:cubicBezTo>
                  <a:cubicBezTo>
                    <a:pt x="21600" y="10529"/>
                    <a:pt x="21545" y="10284"/>
                    <a:pt x="21456" y="1010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" name="Shape 2899"/>
            <p:cNvSpPr/>
            <p:nvPr/>
          </p:nvSpPr>
          <p:spPr>
            <a:xfrm>
              <a:off x="4093122" y="1509280"/>
              <a:ext cx="253935" cy="1269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060" y="0"/>
                  </a:moveTo>
                  <a:cubicBezTo>
                    <a:pt x="20911" y="0"/>
                    <a:pt x="20776" y="121"/>
                    <a:pt x="20678" y="316"/>
                  </a:cubicBezTo>
                  <a:lnTo>
                    <a:pt x="10800" y="19033"/>
                  </a:lnTo>
                  <a:lnTo>
                    <a:pt x="922" y="316"/>
                  </a:lnTo>
                  <a:cubicBezTo>
                    <a:pt x="824" y="121"/>
                    <a:pt x="689" y="0"/>
                    <a:pt x="540" y="0"/>
                  </a:cubicBezTo>
                  <a:cubicBezTo>
                    <a:pt x="242" y="0"/>
                    <a:pt x="0" y="483"/>
                    <a:pt x="0" y="1080"/>
                  </a:cubicBezTo>
                  <a:cubicBezTo>
                    <a:pt x="0" y="1378"/>
                    <a:pt x="60" y="1648"/>
                    <a:pt x="158" y="1844"/>
                  </a:cubicBezTo>
                  <a:lnTo>
                    <a:pt x="10418" y="21284"/>
                  </a:lnTo>
                  <a:cubicBezTo>
                    <a:pt x="10516" y="21480"/>
                    <a:pt x="10651" y="21600"/>
                    <a:pt x="10800" y="21600"/>
                  </a:cubicBezTo>
                  <a:cubicBezTo>
                    <a:pt x="10949" y="21600"/>
                    <a:pt x="11084" y="21480"/>
                    <a:pt x="11182" y="21284"/>
                  </a:cubicBezTo>
                  <a:lnTo>
                    <a:pt x="21442" y="1844"/>
                  </a:lnTo>
                  <a:cubicBezTo>
                    <a:pt x="21540" y="1648"/>
                    <a:pt x="21600" y="1378"/>
                    <a:pt x="21600" y="1080"/>
                  </a:cubicBezTo>
                  <a:cubicBezTo>
                    <a:pt x="21600" y="483"/>
                    <a:pt x="21358" y="0"/>
                    <a:pt x="2106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0" name="Shape 2900"/>
            <p:cNvSpPr/>
            <p:nvPr/>
          </p:nvSpPr>
          <p:spPr>
            <a:xfrm>
              <a:off x="4626383" y="1509280"/>
              <a:ext cx="253935" cy="1269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42" y="19756"/>
                  </a:moveTo>
                  <a:lnTo>
                    <a:pt x="11182" y="316"/>
                  </a:lnTo>
                  <a:cubicBezTo>
                    <a:pt x="11084" y="121"/>
                    <a:pt x="10949" y="0"/>
                    <a:pt x="10800" y="0"/>
                  </a:cubicBezTo>
                  <a:cubicBezTo>
                    <a:pt x="10651" y="0"/>
                    <a:pt x="10516" y="121"/>
                    <a:pt x="10418" y="316"/>
                  </a:cubicBezTo>
                  <a:lnTo>
                    <a:pt x="158" y="19756"/>
                  </a:lnTo>
                  <a:cubicBezTo>
                    <a:pt x="60" y="19953"/>
                    <a:pt x="0" y="20222"/>
                    <a:pt x="0" y="20520"/>
                  </a:cubicBezTo>
                  <a:cubicBezTo>
                    <a:pt x="0" y="21117"/>
                    <a:pt x="242" y="21600"/>
                    <a:pt x="540" y="21600"/>
                  </a:cubicBezTo>
                  <a:cubicBezTo>
                    <a:pt x="689" y="21600"/>
                    <a:pt x="824" y="21480"/>
                    <a:pt x="922" y="21284"/>
                  </a:cubicBezTo>
                  <a:lnTo>
                    <a:pt x="10800" y="2567"/>
                  </a:lnTo>
                  <a:lnTo>
                    <a:pt x="20678" y="21284"/>
                  </a:lnTo>
                  <a:cubicBezTo>
                    <a:pt x="20776" y="21480"/>
                    <a:pt x="20911" y="21600"/>
                    <a:pt x="21060" y="21600"/>
                  </a:cubicBezTo>
                  <a:cubicBezTo>
                    <a:pt x="21358" y="21600"/>
                    <a:pt x="21600" y="21117"/>
                    <a:pt x="21600" y="20520"/>
                  </a:cubicBezTo>
                  <a:cubicBezTo>
                    <a:pt x="21600" y="20222"/>
                    <a:pt x="21540" y="19953"/>
                    <a:pt x="21442" y="1975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1" name="Shape 2901"/>
            <p:cNvSpPr/>
            <p:nvPr/>
          </p:nvSpPr>
          <p:spPr>
            <a:xfrm>
              <a:off x="5223127" y="1445797"/>
              <a:ext cx="12696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567" y="10800"/>
                  </a:moveTo>
                  <a:lnTo>
                    <a:pt x="21284" y="922"/>
                  </a:lnTo>
                  <a:cubicBezTo>
                    <a:pt x="21480" y="824"/>
                    <a:pt x="21600" y="689"/>
                    <a:pt x="21600" y="540"/>
                  </a:cubicBezTo>
                  <a:cubicBezTo>
                    <a:pt x="21600" y="242"/>
                    <a:pt x="21117" y="0"/>
                    <a:pt x="20520" y="0"/>
                  </a:cubicBezTo>
                  <a:cubicBezTo>
                    <a:pt x="20222" y="0"/>
                    <a:pt x="19953" y="61"/>
                    <a:pt x="19756" y="158"/>
                  </a:cubicBezTo>
                  <a:lnTo>
                    <a:pt x="316" y="10418"/>
                  </a:lnTo>
                  <a:cubicBezTo>
                    <a:pt x="121" y="10516"/>
                    <a:pt x="0" y="10651"/>
                    <a:pt x="0" y="10800"/>
                  </a:cubicBezTo>
                  <a:cubicBezTo>
                    <a:pt x="0" y="10949"/>
                    <a:pt x="120" y="11084"/>
                    <a:pt x="316" y="11182"/>
                  </a:cubicBezTo>
                  <a:lnTo>
                    <a:pt x="19756" y="21442"/>
                  </a:lnTo>
                  <a:cubicBezTo>
                    <a:pt x="19953" y="21540"/>
                    <a:pt x="20222" y="21600"/>
                    <a:pt x="20520" y="21600"/>
                  </a:cubicBezTo>
                  <a:cubicBezTo>
                    <a:pt x="21117" y="21600"/>
                    <a:pt x="21600" y="21358"/>
                    <a:pt x="21600" y="21060"/>
                  </a:cubicBezTo>
                  <a:cubicBezTo>
                    <a:pt x="21600" y="20911"/>
                    <a:pt x="21480" y="20776"/>
                    <a:pt x="21284" y="20678"/>
                  </a:cubicBezTo>
                  <a:cubicBezTo>
                    <a:pt x="21284" y="20678"/>
                    <a:pt x="2567" y="10800"/>
                    <a:pt x="2567" y="10800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2" name="Shape 2902"/>
            <p:cNvSpPr/>
            <p:nvPr/>
          </p:nvSpPr>
          <p:spPr>
            <a:xfrm>
              <a:off x="5756388" y="1445797"/>
              <a:ext cx="12696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284" y="10418"/>
                  </a:moveTo>
                  <a:lnTo>
                    <a:pt x="1844" y="158"/>
                  </a:lnTo>
                  <a:cubicBezTo>
                    <a:pt x="1648" y="61"/>
                    <a:pt x="1378" y="0"/>
                    <a:pt x="1080" y="0"/>
                  </a:cubicBezTo>
                  <a:cubicBezTo>
                    <a:pt x="483" y="0"/>
                    <a:pt x="0" y="242"/>
                    <a:pt x="0" y="540"/>
                  </a:cubicBezTo>
                  <a:cubicBezTo>
                    <a:pt x="0" y="689"/>
                    <a:pt x="121" y="824"/>
                    <a:pt x="316" y="922"/>
                  </a:cubicBezTo>
                  <a:lnTo>
                    <a:pt x="19033" y="10800"/>
                  </a:lnTo>
                  <a:lnTo>
                    <a:pt x="316" y="20678"/>
                  </a:lnTo>
                  <a:cubicBezTo>
                    <a:pt x="121" y="20776"/>
                    <a:pt x="0" y="20911"/>
                    <a:pt x="0" y="21060"/>
                  </a:cubicBezTo>
                  <a:cubicBezTo>
                    <a:pt x="0" y="21358"/>
                    <a:pt x="483" y="21600"/>
                    <a:pt x="1080" y="21600"/>
                  </a:cubicBezTo>
                  <a:cubicBezTo>
                    <a:pt x="1378" y="21600"/>
                    <a:pt x="1648" y="21540"/>
                    <a:pt x="1844" y="21442"/>
                  </a:cubicBezTo>
                  <a:lnTo>
                    <a:pt x="21284" y="11182"/>
                  </a:lnTo>
                  <a:cubicBezTo>
                    <a:pt x="21479" y="11084"/>
                    <a:pt x="21600" y="10949"/>
                    <a:pt x="21600" y="10800"/>
                  </a:cubicBezTo>
                  <a:cubicBezTo>
                    <a:pt x="21600" y="10651"/>
                    <a:pt x="21479" y="10516"/>
                    <a:pt x="21284" y="104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3" name="Shape 2903"/>
            <p:cNvSpPr/>
            <p:nvPr/>
          </p:nvSpPr>
          <p:spPr>
            <a:xfrm>
              <a:off x="880859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2" y="982"/>
                    <a:pt x="20618" y="5377"/>
                    <a:pt x="20618" y="10800"/>
                  </a:cubicBezTo>
                  <a:cubicBezTo>
                    <a:pt x="20618" y="16223"/>
                    <a:pt x="16222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6200" y="8836"/>
                  </a:moveTo>
                  <a:cubicBezTo>
                    <a:pt x="16065" y="8836"/>
                    <a:pt x="15942" y="8891"/>
                    <a:pt x="15852" y="8980"/>
                  </a:cubicBezTo>
                  <a:lnTo>
                    <a:pt x="10800" y="13574"/>
                  </a:lnTo>
                  <a:lnTo>
                    <a:pt x="5747" y="8980"/>
                  </a:lnTo>
                  <a:cubicBezTo>
                    <a:pt x="5658" y="8891"/>
                    <a:pt x="5535" y="8836"/>
                    <a:pt x="5400" y="8836"/>
                  </a:cubicBezTo>
                  <a:cubicBezTo>
                    <a:pt x="5129" y="8836"/>
                    <a:pt x="4909" y="9056"/>
                    <a:pt x="4909" y="9327"/>
                  </a:cubicBezTo>
                  <a:cubicBezTo>
                    <a:pt x="4909" y="9463"/>
                    <a:pt x="4964" y="9586"/>
                    <a:pt x="5053" y="9674"/>
                  </a:cubicBezTo>
                  <a:lnTo>
                    <a:pt x="10453" y="14583"/>
                  </a:lnTo>
                  <a:cubicBezTo>
                    <a:pt x="10542" y="14673"/>
                    <a:pt x="10665" y="14727"/>
                    <a:pt x="10800" y="14727"/>
                  </a:cubicBezTo>
                  <a:cubicBezTo>
                    <a:pt x="10935" y="14727"/>
                    <a:pt x="11058" y="14673"/>
                    <a:pt x="11147" y="14583"/>
                  </a:cubicBezTo>
                  <a:lnTo>
                    <a:pt x="16547" y="9674"/>
                  </a:lnTo>
                  <a:cubicBezTo>
                    <a:pt x="16636" y="9586"/>
                    <a:pt x="16691" y="9463"/>
                    <a:pt x="16691" y="9327"/>
                  </a:cubicBezTo>
                  <a:cubicBezTo>
                    <a:pt x="16691" y="9056"/>
                    <a:pt x="16471" y="8836"/>
                    <a:pt x="16200" y="883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4" name="Shape 2904"/>
            <p:cNvSpPr/>
            <p:nvPr/>
          </p:nvSpPr>
          <p:spPr>
            <a:xfrm>
              <a:off x="1414120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147" y="7017"/>
                  </a:moveTo>
                  <a:cubicBezTo>
                    <a:pt x="11058" y="6927"/>
                    <a:pt x="10935" y="6873"/>
                    <a:pt x="10800" y="6873"/>
                  </a:cubicBezTo>
                  <a:cubicBezTo>
                    <a:pt x="10665" y="6873"/>
                    <a:pt x="10542" y="6927"/>
                    <a:pt x="10453" y="7017"/>
                  </a:cubicBezTo>
                  <a:lnTo>
                    <a:pt x="5053" y="11926"/>
                  </a:lnTo>
                  <a:cubicBezTo>
                    <a:pt x="4964" y="12015"/>
                    <a:pt x="4909" y="12138"/>
                    <a:pt x="4909" y="12273"/>
                  </a:cubicBezTo>
                  <a:cubicBezTo>
                    <a:pt x="4909" y="12544"/>
                    <a:pt x="5129" y="12764"/>
                    <a:pt x="5400" y="12764"/>
                  </a:cubicBezTo>
                  <a:cubicBezTo>
                    <a:pt x="5535" y="12764"/>
                    <a:pt x="5658" y="12709"/>
                    <a:pt x="5747" y="12620"/>
                  </a:cubicBezTo>
                  <a:lnTo>
                    <a:pt x="10800" y="8026"/>
                  </a:lnTo>
                  <a:lnTo>
                    <a:pt x="15853" y="12620"/>
                  </a:lnTo>
                  <a:cubicBezTo>
                    <a:pt x="15942" y="12709"/>
                    <a:pt x="16065" y="12764"/>
                    <a:pt x="16200" y="12764"/>
                  </a:cubicBezTo>
                  <a:cubicBezTo>
                    <a:pt x="16471" y="12764"/>
                    <a:pt x="16691" y="12544"/>
                    <a:pt x="16691" y="12273"/>
                  </a:cubicBezTo>
                  <a:cubicBezTo>
                    <a:pt x="16691" y="12138"/>
                    <a:pt x="16636" y="12015"/>
                    <a:pt x="16547" y="11926"/>
                  </a:cubicBezTo>
                  <a:cubicBezTo>
                    <a:pt x="16547" y="11926"/>
                    <a:pt x="11147" y="7017"/>
                    <a:pt x="11147" y="7017"/>
                  </a:cubicBezTo>
                  <a:close/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2" y="982"/>
                    <a:pt x="20618" y="5377"/>
                    <a:pt x="20618" y="10800"/>
                  </a:cubicBezTo>
                  <a:cubicBezTo>
                    <a:pt x="20618" y="16223"/>
                    <a:pt x="16222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5" name="Shape 2905"/>
            <p:cNvSpPr/>
            <p:nvPr/>
          </p:nvSpPr>
          <p:spPr>
            <a:xfrm>
              <a:off x="1947381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6223" y="982"/>
                    <a:pt x="20618" y="537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2764" y="5400"/>
                  </a:moveTo>
                  <a:cubicBezTo>
                    <a:pt x="12764" y="5129"/>
                    <a:pt x="12544" y="4909"/>
                    <a:pt x="12273" y="4909"/>
                  </a:cubicBezTo>
                  <a:cubicBezTo>
                    <a:pt x="12137" y="4909"/>
                    <a:pt x="12015" y="4964"/>
                    <a:pt x="11926" y="5053"/>
                  </a:cubicBezTo>
                  <a:lnTo>
                    <a:pt x="7017" y="10453"/>
                  </a:lnTo>
                  <a:cubicBezTo>
                    <a:pt x="6928" y="10542"/>
                    <a:pt x="6873" y="10665"/>
                    <a:pt x="6873" y="10800"/>
                  </a:cubicBezTo>
                  <a:cubicBezTo>
                    <a:pt x="6873" y="10936"/>
                    <a:pt x="6928" y="11058"/>
                    <a:pt x="7017" y="11147"/>
                  </a:cubicBezTo>
                  <a:lnTo>
                    <a:pt x="11926" y="16547"/>
                  </a:lnTo>
                  <a:cubicBezTo>
                    <a:pt x="12015" y="16636"/>
                    <a:pt x="12137" y="16691"/>
                    <a:pt x="12273" y="16691"/>
                  </a:cubicBezTo>
                  <a:cubicBezTo>
                    <a:pt x="12544" y="16691"/>
                    <a:pt x="12764" y="16471"/>
                    <a:pt x="12764" y="16200"/>
                  </a:cubicBezTo>
                  <a:cubicBezTo>
                    <a:pt x="12764" y="16065"/>
                    <a:pt x="12709" y="15942"/>
                    <a:pt x="12620" y="15853"/>
                  </a:cubicBezTo>
                  <a:lnTo>
                    <a:pt x="8026" y="10800"/>
                  </a:lnTo>
                  <a:lnTo>
                    <a:pt x="12620" y="5747"/>
                  </a:lnTo>
                  <a:cubicBezTo>
                    <a:pt x="12709" y="5658"/>
                    <a:pt x="12764" y="5536"/>
                    <a:pt x="12764" y="54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6" name="Shape 2906"/>
            <p:cNvSpPr/>
            <p:nvPr/>
          </p:nvSpPr>
          <p:spPr>
            <a:xfrm>
              <a:off x="2480642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6223" y="982"/>
                    <a:pt x="20618" y="537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9674" y="5053"/>
                  </a:moveTo>
                  <a:cubicBezTo>
                    <a:pt x="9585" y="4964"/>
                    <a:pt x="9463" y="4909"/>
                    <a:pt x="9327" y="4909"/>
                  </a:cubicBezTo>
                  <a:cubicBezTo>
                    <a:pt x="9056" y="4909"/>
                    <a:pt x="8836" y="5129"/>
                    <a:pt x="8836" y="5400"/>
                  </a:cubicBezTo>
                  <a:cubicBezTo>
                    <a:pt x="8836" y="5536"/>
                    <a:pt x="8891" y="5658"/>
                    <a:pt x="8980" y="5747"/>
                  </a:cubicBezTo>
                  <a:lnTo>
                    <a:pt x="13574" y="10800"/>
                  </a:lnTo>
                  <a:lnTo>
                    <a:pt x="8980" y="15853"/>
                  </a:lnTo>
                  <a:cubicBezTo>
                    <a:pt x="8891" y="15942"/>
                    <a:pt x="8836" y="16065"/>
                    <a:pt x="8836" y="16200"/>
                  </a:cubicBezTo>
                  <a:cubicBezTo>
                    <a:pt x="8836" y="16471"/>
                    <a:pt x="9056" y="16691"/>
                    <a:pt x="9327" y="16691"/>
                  </a:cubicBezTo>
                  <a:cubicBezTo>
                    <a:pt x="9463" y="16691"/>
                    <a:pt x="9585" y="16636"/>
                    <a:pt x="9674" y="16547"/>
                  </a:cubicBezTo>
                  <a:lnTo>
                    <a:pt x="14583" y="11147"/>
                  </a:lnTo>
                  <a:cubicBezTo>
                    <a:pt x="14672" y="11058"/>
                    <a:pt x="14727" y="10936"/>
                    <a:pt x="14727" y="10800"/>
                  </a:cubicBezTo>
                  <a:cubicBezTo>
                    <a:pt x="14727" y="10665"/>
                    <a:pt x="14672" y="10542"/>
                    <a:pt x="14583" y="10453"/>
                  </a:cubicBezTo>
                  <a:cubicBezTo>
                    <a:pt x="14583" y="10453"/>
                    <a:pt x="9674" y="5053"/>
                    <a:pt x="9674" y="5053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7" name="Shape 2907"/>
            <p:cNvSpPr/>
            <p:nvPr/>
          </p:nvSpPr>
          <p:spPr>
            <a:xfrm>
              <a:off x="3013903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973" y="235"/>
                  </a:moveTo>
                  <a:cubicBezTo>
                    <a:pt x="12909" y="205"/>
                    <a:pt x="12840" y="184"/>
                    <a:pt x="12764" y="184"/>
                  </a:cubicBezTo>
                  <a:cubicBezTo>
                    <a:pt x="12493" y="184"/>
                    <a:pt x="12273" y="404"/>
                    <a:pt x="12273" y="675"/>
                  </a:cubicBezTo>
                  <a:cubicBezTo>
                    <a:pt x="12273" y="946"/>
                    <a:pt x="12493" y="1166"/>
                    <a:pt x="12764" y="1166"/>
                  </a:cubicBezTo>
                  <a:lnTo>
                    <a:pt x="12764" y="1179"/>
                  </a:lnTo>
                  <a:cubicBezTo>
                    <a:pt x="17245" y="2089"/>
                    <a:pt x="20618" y="6050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6050"/>
                    <a:pt x="4355" y="2089"/>
                    <a:pt x="8836" y="1179"/>
                  </a:cubicBezTo>
                  <a:lnTo>
                    <a:pt x="8836" y="1166"/>
                  </a:lnTo>
                  <a:cubicBezTo>
                    <a:pt x="9107" y="1166"/>
                    <a:pt x="9327" y="946"/>
                    <a:pt x="9327" y="675"/>
                  </a:cubicBezTo>
                  <a:cubicBezTo>
                    <a:pt x="9327" y="404"/>
                    <a:pt x="9107" y="184"/>
                    <a:pt x="8836" y="184"/>
                  </a:cubicBezTo>
                  <a:cubicBezTo>
                    <a:pt x="8761" y="184"/>
                    <a:pt x="8691" y="205"/>
                    <a:pt x="8627" y="235"/>
                  </a:cubicBezTo>
                  <a:cubicBezTo>
                    <a:pt x="3706" y="1243"/>
                    <a:pt x="0" y="5582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5582"/>
                    <a:pt x="17893" y="1243"/>
                    <a:pt x="12973" y="235"/>
                  </a:cubicBezTo>
                  <a:moveTo>
                    <a:pt x="6873" y="9818"/>
                  </a:moveTo>
                  <a:cubicBezTo>
                    <a:pt x="6602" y="9818"/>
                    <a:pt x="6382" y="10038"/>
                    <a:pt x="6382" y="10309"/>
                  </a:cubicBezTo>
                  <a:cubicBezTo>
                    <a:pt x="6382" y="10445"/>
                    <a:pt x="6437" y="10567"/>
                    <a:pt x="6526" y="10656"/>
                  </a:cubicBezTo>
                  <a:lnTo>
                    <a:pt x="10453" y="14583"/>
                  </a:lnTo>
                  <a:cubicBezTo>
                    <a:pt x="10542" y="14673"/>
                    <a:pt x="10664" y="14727"/>
                    <a:pt x="10800" y="14727"/>
                  </a:cubicBezTo>
                  <a:cubicBezTo>
                    <a:pt x="10936" y="14727"/>
                    <a:pt x="11059" y="14673"/>
                    <a:pt x="11147" y="14583"/>
                  </a:cubicBezTo>
                  <a:lnTo>
                    <a:pt x="15074" y="10656"/>
                  </a:lnTo>
                  <a:cubicBezTo>
                    <a:pt x="15163" y="10567"/>
                    <a:pt x="15218" y="10445"/>
                    <a:pt x="15218" y="10309"/>
                  </a:cubicBezTo>
                  <a:cubicBezTo>
                    <a:pt x="15218" y="10038"/>
                    <a:pt x="14998" y="9818"/>
                    <a:pt x="14727" y="9818"/>
                  </a:cubicBezTo>
                  <a:cubicBezTo>
                    <a:pt x="14592" y="9818"/>
                    <a:pt x="14469" y="9873"/>
                    <a:pt x="14380" y="9962"/>
                  </a:cubicBezTo>
                  <a:lnTo>
                    <a:pt x="11291" y="13051"/>
                  </a:ln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13051"/>
                  </a:lnTo>
                  <a:lnTo>
                    <a:pt x="7220" y="9962"/>
                  </a:lnTo>
                  <a:cubicBezTo>
                    <a:pt x="7131" y="9873"/>
                    <a:pt x="7009" y="9818"/>
                    <a:pt x="6873" y="98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8" name="Shape 2908"/>
            <p:cNvSpPr/>
            <p:nvPr/>
          </p:nvSpPr>
          <p:spPr>
            <a:xfrm>
              <a:off x="3547164" y="2029844"/>
              <a:ext cx="279328" cy="1523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9397"/>
                  </a:moveTo>
                  <a:lnTo>
                    <a:pt x="1638" y="1800"/>
                  </a:lnTo>
                  <a:lnTo>
                    <a:pt x="19962" y="1800"/>
                  </a:lnTo>
                  <a:cubicBezTo>
                    <a:pt x="19962" y="1800"/>
                    <a:pt x="10800" y="19397"/>
                    <a:pt x="10800" y="19397"/>
                  </a:cubicBezTo>
                  <a:close/>
                  <a:moveTo>
                    <a:pt x="21600" y="900"/>
                  </a:moveTo>
                  <a:cubicBezTo>
                    <a:pt x="21600" y="403"/>
                    <a:pt x="21380" y="0"/>
                    <a:pt x="21109" y="0"/>
                  </a:cubicBezTo>
                  <a:lnTo>
                    <a:pt x="491" y="0"/>
                  </a:lnTo>
                  <a:cubicBezTo>
                    <a:pt x="220" y="0"/>
                    <a:pt x="0" y="403"/>
                    <a:pt x="0" y="900"/>
                  </a:cubicBezTo>
                  <a:cubicBezTo>
                    <a:pt x="0" y="1141"/>
                    <a:pt x="53" y="1357"/>
                    <a:pt x="137" y="1519"/>
                  </a:cubicBezTo>
                  <a:lnTo>
                    <a:pt x="136" y="1521"/>
                  </a:lnTo>
                  <a:lnTo>
                    <a:pt x="10445" y="21321"/>
                  </a:lnTo>
                  <a:lnTo>
                    <a:pt x="10446" y="21319"/>
                  </a:lnTo>
                  <a:cubicBezTo>
                    <a:pt x="10536" y="21491"/>
                    <a:pt x="10660" y="21600"/>
                    <a:pt x="10800" y="21600"/>
                  </a:cubicBezTo>
                  <a:cubicBezTo>
                    <a:pt x="10940" y="21600"/>
                    <a:pt x="11064" y="21491"/>
                    <a:pt x="11154" y="21319"/>
                  </a:cubicBezTo>
                  <a:lnTo>
                    <a:pt x="11155" y="21321"/>
                  </a:lnTo>
                  <a:lnTo>
                    <a:pt x="21464" y="1521"/>
                  </a:lnTo>
                  <a:lnTo>
                    <a:pt x="21463" y="1519"/>
                  </a:lnTo>
                  <a:cubicBezTo>
                    <a:pt x="21547" y="1357"/>
                    <a:pt x="21600" y="1141"/>
                    <a:pt x="21600" y="9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19" name="Shape 2909"/>
            <p:cNvSpPr/>
            <p:nvPr/>
          </p:nvSpPr>
          <p:spPr>
            <a:xfrm>
              <a:off x="4080425" y="2029844"/>
              <a:ext cx="279328" cy="1523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38" y="19800"/>
                  </a:moveTo>
                  <a:lnTo>
                    <a:pt x="10800" y="2203"/>
                  </a:lnTo>
                  <a:lnTo>
                    <a:pt x="19962" y="19800"/>
                  </a:lnTo>
                  <a:cubicBezTo>
                    <a:pt x="19962" y="19800"/>
                    <a:pt x="1638" y="19800"/>
                    <a:pt x="1638" y="19800"/>
                  </a:cubicBezTo>
                  <a:close/>
                  <a:moveTo>
                    <a:pt x="21463" y="20081"/>
                  </a:moveTo>
                  <a:lnTo>
                    <a:pt x="21464" y="20079"/>
                  </a:lnTo>
                  <a:lnTo>
                    <a:pt x="11155" y="279"/>
                  </a:lnTo>
                  <a:lnTo>
                    <a:pt x="11154" y="282"/>
                  </a:lnTo>
                  <a:cubicBezTo>
                    <a:pt x="11064" y="109"/>
                    <a:pt x="10940" y="0"/>
                    <a:pt x="10800" y="0"/>
                  </a:cubicBezTo>
                  <a:cubicBezTo>
                    <a:pt x="10660" y="0"/>
                    <a:pt x="10536" y="109"/>
                    <a:pt x="10446" y="282"/>
                  </a:cubicBezTo>
                  <a:lnTo>
                    <a:pt x="10445" y="279"/>
                  </a:lnTo>
                  <a:lnTo>
                    <a:pt x="136" y="20079"/>
                  </a:lnTo>
                  <a:lnTo>
                    <a:pt x="137" y="20081"/>
                  </a:lnTo>
                  <a:cubicBezTo>
                    <a:pt x="54" y="20243"/>
                    <a:pt x="0" y="20459"/>
                    <a:pt x="0" y="20700"/>
                  </a:cubicBezTo>
                  <a:cubicBezTo>
                    <a:pt x="0" y="21197"/>
                    <a:pt x="220" y="21600"/>
                    <a:pt x="491" y="21600"/>
                  </a:cubicBezTo>
                  <a:lnTo>
                    <a:pt x="21109" y="21600"/>
                  </a:lnTo>
                  <a:cubicBezTo>
                    <a:pt x="21380" y="21600"/>
                    <a:pt x="21600" y="21197"/>
                    <a:pt x="21600" y="20700"/>
                  </a:cubicBezTo>
                  <a:cubicBezTo>
                    <a:pt x="21600" y="20459"/>
                    <a:pt x="21547" y="20243"/>
                    <a:pt x="21463" y="20081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0" name="Shape 2910"/>
            <p:cNvSpPr/>
            <p:nvPr/>
          </p:nvSpPr>
          <p:spPr>
            <a:xfrm>
              <a:off x="4677169" y="1966361"/>
              <a:ext cx="15236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800" y="19962"/>
                  </a:moveTo>
                  <a:lnTo>
                    <a:pt x="2203" y="10800"/>
                  </a:lnTo>
                  <a:lnTo>
                    <a:pt x="19800" y="1638"/>
                  </a:lnTo>
                  <a:cubicBezTo>
                    <a:pt x="19800" y="1638"/>
                    <a:pt x="19800" y="19962"/>
                    <a:pt x="19800" y="19962"/>
                  </a:cubicBezTo>
                  <a:close/>
                  <a:moveTo>
                    <a:pt x="20700" y="0"/>
                  </a:moveTo>
                  <a:cubicBezTo>
                    <a:pt x="20459" y="0"/>
                    <a:pt x="20243" y="53"/>
                    <a:pt x="20080" y="137"/>
                  </a:cubicBezTo>
                  <a:lnTo>
                    <a:pt x="20079" y="136"/>
                  </a:lnTo>
                  <a:lnTo>
                    <a:pt x="279" y="10445"/>
                  </a:lnTo>
                  <a:lnTo>
                    <a:pt x="281" y="10446"/>
                  </a:lnTo>
                  <a:cubicBezTo>
                    <a:pt x="109" y="10536"/>
                    <a:pt x="0" y="10660"/>
                    <a:pt x="0" y="10800"/>
                  </a:cubicBezTo>
                  <a:cubicBezTo>
                    <a:pt x="0" y="10940"/>
                    <a:pt x="109" y="11065"/>
                    <a:pt x="281" y="11154"/>
                  </a:cubicBezTo>
                  <a:lnTo>
                    <a:pt x="279" y="11155"/>
                  </a:lnTo>
                  <a:lnTo>
                    <a:pt x="20079" y="21465"/>
                  </a:lnTo>
                  <a:lnTo>
                    <a:pt x="20080" y="21463"/>
                  </a:lnTo>
                  <a:cubicBezTo>
                    <a:pt x="20243" y="21547"/>
                    <a:pt x="20459" y="21600"/>
                    <a:pt x="20700" y="21600"/>
                  </a:cubicBezTo>
                  <a:cubicBezTo>
                    <a:pt x="21197" y="21600"/>
                    <a:pt x="21600" y="21380"/>
                    <a:pt x="21600" y="21109"/>
                  </a:cubicBezTo>
                  <a:lnTo>
                    <a:pt x="21600" y="491"/>
                  </a:lnTo>
                  <a:cubicBezTo>
                    <a:pt x="21600" y="220"/>
                    <a:pt x="21197" y="0"/>
                    <a:pt x="207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1" name="Shape 2911"/>
            <p:cNvSpPr/>
            <p:nvPr/>
          </p:nvSpPr>
          <p:spPr>
            <a:xfrm>
              <a:off x="5210431" y="1966361"/>
              <a:ext cx="15236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00" y="19962"/>
                  </a:moveTo>
                  <a:lnTo>
                    <a:pt x="1800" y="1638"/>
                  </a:lnTo>
                  <a:lnTo>
                    <a:pt x="19397" y="10800"/>
                  </a:lnTo>
                  <a:cubicBezTo>
                    <a:pt x="19397" y="10800"/>
                    <a:pt x="1800" y="19962"/>
                    <a:pt x="1800" y="19962"/>
                  </a:cubicBezTo>
                  <a:close/>
                  <a:moveTo>
                    <a:pt x="21600" y="10800"/>
                  </a:moveTo>
                  <a:cubicBezTo>
                    <a:pt x="21600" y="10660"/>
                    <a:pt x="21491" y="10536"/>
                    <a:pt x="21318" y="10446"/>
                  </a:cubicBezTo>
                  <a:lnTo>
                    <a:pt x="21321" y="10445"/>
                  </a:lnTo>
                  <a:lnTo>
                    <a:pt x="1521" y="136"/>
                  </a:lnTo>
                  <a:lnTo>
                    <a:pt x="1519" y="137"/>
                  </a:lnTo>
                  <a:cubicBezTo>
                    <a:pt x="1357" y="53"/>
                    <a:pt x="1141" y="0"/>
                    <a:pt x="900" y="0"/>
                  </a:cubicBezTo>
                  <a:cubicBezTo>
                    <a:pt x="403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403" y="21600"/>
                    <a:pt x="900" y="21600"/>
                  </a:cubicBezTo>
                  <a:cubicBezTo>
                    <a:pt x="1141" y="21600"/>
                    <a:pt x="1357" y="21547"/>
                    <a:pt x="1519" y="21463"/>
                  </a:cubicBezTo>
                  <a:lnTo>
                    <a:pt x="1521" y="21465"/>
                  </a:lnTo>
                  <a:lnTo>
                    <a:pt x="21321" y="11155"/>
                  </a:lnTo>
                  <a:lnTo>
                    <a:pt x="21318" y="11154"/>
                  </a:lnTo>
                  <a:cubicBezTo>
                    <a:pt x="21491" y="11065"/>
                    <a:pt x="21600" y="10940"/>
                    <a:pt x="21600" y="108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2" name="Shape 2912"/>
            <p:cNvSpPr/>
            <p:nvPr/>
          </p:nvSpPr>
          <p:spPr>
            <a:xfrm>
              <a:off x="5680208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56" y="10453"/>
                  </a:moveTo>
                  <a:lnTo>
                    <a:pt x="18511" y="7507"/>
                  </a:lnTo>
                  <a:cubicBezTo>
                    <a:pt x="18422" y="7419"/>
                    <a:pt x="18299" y="7364"/>
                    <a:pt x="18164" y="7364"/>
                  </a:cubicBezTo>
                  <a:cubicBezTo>
                    <a:pt x="17892" y="7364"/>
                    <a:pt x="17673" y="7584"/>
                    <a:pt x="17673" y="7855"/>
                  </a:cubicBezTo>
                  <a:cubicBezTo>
                    <a:pt x="17673" y="7990"/>
                    <a:pt x="17728" y="8113"/>
                    <a:pt x="17817" y="8202"/>
                  </a:cubicBezTo>
                  <a:lnTo>
                    <a:pt x="19924" y="10309"/>
                  </a:lnTo>
                  <a:lnTo>
                    <a:pt x="11291" y="10309"/>
                  </a:lnTo>
                  <a:lnTo>
                    <a:pt x="11291" y="1676"/>
                  </a:lnTo>
                  <a:lnTo>
                    <a:pt x="13398" y="3783"/>
                  </a:lnTo>
                  <a:cubicBezTo>
                    <a:pt x="13487" y="3873"/>
                    <a:pt x="13610" y="3927"/>
                    <a:pt x="13745" y="3927"/>
                  </a:cubicBezTo>
                  <a:cubicBezTo>
                    <a:pt x="14017" y="3927"/>
                    <a:pt x="14236" y="3708"/>
                    <a:pt x="14236" y="3436"/>
                  </a:cubicBezTo>
                  <a:cubicBezTo>
                    <a:pt x="14236" y="3301"/>
                    <a:pt x="14181" y="3178"/>
                    <a:pt x="14093" y="3089"/>
                  </a:cubicBezTo>
                  <a:lnTo>
                    <a:pt x="11147" y="144"/>
                  </a:lnTo>
                  <a:cubicBezTo>
                    <a:pt x="11058" y="55"/>
                    <a:pt x="10936" y="0"/>
                    <a:pt x="10800" y="0"/>
                  </a:cubicBezTo>
                  <a:cubicBezTo>
                    <a:pt x="10665" y="0"/>
                    <a:pt x="10542" y="55"/>
                    <a:pt x="10453" y="144"/>
                  </a:cubicBezTo>
                  <a:lnTo>
                    <a:pt x="7507" y="3089"/>
                  </a:lnTo>
                  <a:cubicBezTo>
                    <a:pt x="7418" y="3178"/>
                    <a:pt x="7364" y="3301"/>
                    <a:pt x="7364" y="3436"/>
                  </a:cubicBezTo>
                  <a:cubicBezTo>
                    <a:pt x="7364" y="3708"/>
                    <a:pt x="7583" y="3927"/>
                    <a:pt x="7855" y="3927"/>
                  </a:cubicBezTo>
                  <a:cubicBezTo>
                    <a:pt x="7990" y="3927"/>
                    <a:pt x="8113" y="3873"/>
                    <a:pt x="8202" y="3783"/>
                  </a:cubicBezTo>
                  <a:lnTo>
                    <a:pt x="10309" y="1676"/>
                  </a:lnTo>
                  <a:lnTo>
                    <a:pt x="10309" y="10309"/>
                  </a:lnTo>
                  <a:lnTo>
                    <a:pt x="1676" y="10309"/>
                  </a:lnTo>
                  <a:lnTo>
                    <a:pt x="3783" y="8202"/>
                  </a:lnTo>
                  <a:cubicBezTo>
                    <a:pt x="3873" y="8113"/>
                    <a:pt x="3927" y="7990"/>
                    <a:pt x="3927" y="7855"/>
                  </a:cubicBezTo>
                  <a:cubicBezTo>
                    <a:pt x="3927" y="7584"/>
                    <a:pt x="3708" y="7364"/>
                    <a:pt x="3436" y="7364"/>
                  </a:cubicBezTo>
                  <a:cubicBezTo>
                    <a:pt x="3301" y="7364"/>
                    <a:pt x="3178" y="7419"/>
                    <a:pt x="3089" y="7507"/>
                  </a:cubicBezTo>
                  <a:lnTo>
                    <a:pt x="144" y="10453"/>
                  </a:lnTo>
                  <a:cubicBezTo>
                    <a:pt x="55" y="10542"/>
                    <a:pt x="0" y="10665"/>
                    <a:pt x="0" y="10800"/>
                  </a:cubicBezTo>
                  <a:cubicBezTo>
                    <a:pt x="0" y="10936"/>
                    <a:pt x="55" y="11058"/>
                    <a:pt x="144" y="11148"/>
                  </a:cubicBezTo>
                  <a:lnTo>
                    <a:pt x="3089" y="14093"/>
                  </a:lnTo>
                  <a:cubicBezTo>
                    <a:pt x="3178" y="14182"/>
                    <a:pt x="3301" y="14236"/>
                    <a:pt x="3436" y="14236"/>
                  </a:cubicBezTo>
                  <a:cubicBezTo>
                    <a:pt x="3708" y="14236"/>
                    <a:pt x="3927" y="14017"/>
                    <a:pt x="3927" y="13745"/>
                  </a:cubicBezTo>
                  <a:cubicBezTo>
                    <a:pt x="3927" y="13610"/>
                    <a:pt x="3873" y="13488"/>
                    <a:pt x="3783" y="13398"/>
                  </a:cubicBezTo>
                  <a:lnTo>
                    <a:pt x="1676" y="11291"/>
                  </a:lnTo>
                  <a:lnTo>
                    <a:pt x="10309" y="11291"/>
                  </a:lnTo>
                  <a:lnTo>
                    <a:pt x="10309" y="19924"/>
                  </a:lnTo>
                  <a:lnTo>
                    <a:pt x="8202" y="17817"/>
                  </a:lnTo>
                  <a:cubicBezTo>
                    <a:pt x="8113" y="17728"/>
                    <a:pt x="7990" y="17673"/>
                    <a:pt x="7855" y="17673"/>
                  </a:cubicBezTo>
                  <a:cubicBezTo>
                    <a:pt x="7583" y="17673"/>
                    <a:pt x="7364" y="17893"/>
                    <a:pt x="7364" y="18164"/>
                  </a:cubicBezTo>
                  <a:cubicBezTo>
                    <a:pt x="7364" y="18300"/>
                    <a:pt x="7418" y="18422"/>
                    <a:pt x="7507" y="18511"/>
                  </a:cubicBezTo>
                  <a:lnTo>
                    <a:pt x="10453" y="21456"/>
                  </a:lnTo>
                  <a:cubicBezTo>
                    <a:pt x="10542" y="21545"/>
                    <a:pt x="10665" y="21600"/>
                    <a:pt x="10800" y="21600"/>
                  </a:cubicBezTo>
                  <a:cubicBezTo>
                    <a:pt x="10936" y="21600"/>
                    <a:pt x="11058" y="21545"/>
                    <a:pt x="11147" y="21456"/>
                  </a:cubicBezTo>
                  <a:lnTo>
                    <a:pt x="14093" y="18511"/>
                  </a:lnTo>
                  <a:cubicBezTo>
                    <a:pt x="14182" y="18422"/>
                    <a:pt x="14236" y="18300"/>
                    <a:pt x="14236" y="18164"/>
                  </a:cubicBezTo>
                  <a:cubicBezTo>
                    <a:pt x="14236" y="17893"/>
                    <a:pt x="14017" y="17673"/>
                    <a:pt x="13745" y="17673"/>
                  </a:cubicBezTo>
                  <a:cubicBezTo>
                    <a:pt x="13610" y="17673"/>
                    <a:pt x="13487" y="17728"/>
                    <a:pt x="13398" y="17817"/>
                  </a:cubicBezTo>
                  <a:lnTo>
                    <a:pt x="11291" y="19924"/>
                  </a:lnTo>
                  <a:lnTo>
                    <a:pt x="11291" y="11291"/>
                  </a:lnTo>
                  <a:lnTo>
                    <a:pt x="19924" y="11291"/>
                  </a:lnTo>
                  <a:lnTo>
                    <a:pt x="17817" y="13398"/>
                  </a:lnTo>
                  <a:cubicBezTo>
                    <a:pt x="17728" y="13488"/>
                    <a:pt x="17673" y="13610"/>
                    <a:pt x="17673" y="13745"/>
                  </a:cubicBezTo>
                  <a:cubicBezTo>
                    <a:pt x="17673" y="14017"/>
                    <a:pt x="17892" y="14236"/>
                    <a:pt x="18164" y="14236"/>
                  </a:cubicBezTo>
                  <a:cubicBezTo>
                    <a:pt x="18299" y="14236"/>
                    <a:pt x="18422" y="14182"/>
                    <a:pt x="18511" y="14093"/>
                  </a:cubicBezTo>
                  <a:lnTo>
                    <a:pt x="21456" y="11148"/>
                  </a:lnTo>
                  <a:cubicBezTo>
                    <a:pt x="21545" y="11058"/>
                    <a:pt x="21600" y="10936"/>
                    <a:pt x="21600" y="10800"/>
                  </a:cubicBezTo>
                  <a:cubicBezTo>
                    <a:pt x="21600" y="10665"/>
                    <a:pt x="21545" y="10542"/>
                    <a:pt x="21456" y="1045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3" name="Shape 2913"/>
            <p:cNvSpPr/>
            <p:nvPr/>
          </p:nvSpPr>
          <p:spPr>
            <a:xfrm>
              <a:off x="6213470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6200" y="7855"/>
                  </a:moveTo>
                  <a:cubicBezTo>
                    <a:pt x="16073" y="7855"/>
                    <a:pt x="15959" y="7905"/>
                    <a:pt x="15873" y="7985"/>
                  </a:cubicBezTo>
                  <a:lnTo>
                    <a:pt x="15870" y="7982"/>
                  </a:lnTo>
                  <a:lnTo>
                    <a:pt x="10800" y="12591"/>
                  </a:lnTo>
                  <a:lnTo>
                    <a:pt x="5730" y="7982"/>
                  </a:lnTo>
                  <a:lnTo>
                    <a:pt x="5727" y="7985"/>
                  </a:lnTo>
                  <a:cubicBezTo>
                    <a:pt x="5641" y="7905"/>
                    <a:pt x="5527" y="7855"/>
                    <a:pt x="5400" y="7855"/>
                  </a:cubicBezTo>
                  <a:cubicBezTo>
                    <a:pt x="5129" y="7855"/>
                    <a:pt x="4909" y="8074"/>
                    <a:pt x="4909" y="8345"/>
                  </a:cubicBezTo>
                  <a:cubicBezTo>
                    <a:pt x="4909" y="8489"/>
                    <a:pt x="4973" y="8616"/>
                    <a:pt x="5073" y="8706"/>
                  </a:cubicBezTo>
                  <a:lnTo>
                    <a:pt x="5070" y="8709"/>
                  </a:lnTo>
                  <a:lnTo>
                    <a:pt x="10470" y="13618"/>
                  </a:lnTo>
                  <a:lnTo>
                    <a:pt x="10473" y="13615"/>
                  </a:lnTo>
                  <a:cubicBezTo>
                    <a:pt x="10559" y="13695"/>
                    <a:pt x="10673" y="13745"/>
                    <a:pt x="10800" y="13745"/>
                  </a:cubicBezTo>
                  <a:cubicBezTo>
                    <a:pt x="10927" y="13745"/>
                    <a:pt x="11041" y="13695"/>
                    <a:pt x="11127" y="13615"/>
                  </a:cubicBezTo>
                  <a:lnTo>
                    <a:pt x="11130" y="13618"/>
                  </a:lnTo>
                  <a:lnTo>
                    <a:pt x="16530" y="8709"/>
                  </a:lnTo>
                  <a:lnTo>
                    <a:pt x="16527" y="8706"/>
                  </a:lnTo>
                  <a:cubicBezTo>
                    <a:pt x="16627" y="8616"/>
                    <a:pt x="16691" y="8489"/>
                    <a:pt x="16691" y="8345"/>
                  </a:cubicBezTo>
                  <a:cubicBezTo>
                    <a:pt x="16691" y="8074"/>
                    <a:pt x="16471" y="7855"/>
                    <a:pt x="16200" y="78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4" name="Shape 2914"/>
            <p:cNvSpPr/>
            <p:nvPr/>
          </p:nvSpPr>
          <p:spPr>
            <a:xfrm>
              <a:off x="6746731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530" y="12891"/>
                  </a:moveTo>
                  <a:lnTo>
                    <a:pt x="11130" y="7982"/>
                  </a:lnTo>
                  <a:lnTo>
                    <a:pt x="11128" y="7985"/>
                  </a:lnTo>
                  <a:cubicBezTo>
                    <a:pt x="11040" y="7906"/>
                    <a:pt x="10927" y="7855"/>
                    <a:pt x="10800" y="7855"/>
                  </a:cubicBezTo>
                  <a:cubicBezTo>
                    <a:pt x="10673" y="7855"/>
                    <a:pt x="10559" y="7906"/>
                    <a:pt x="10473" y="7985"/>
                  </a:cubicBezTo>
                  <a:lnTo>
                    <a:pt x="10469" y="7982"/>
                  </a:lnTo>
                  <a:lnTo>
                    <a:pt x="5069" y="12891"/>
                  </a:lnTo>
                  <a:lnTo>
                    <a:pt x="5073" y="12895"/>
                  </a:lnTo>
                  <a:cubicBezTo>
                    <a:pt x="4973" y="12984"/>
                    <a:pt x="4909" y="13111"/>
                    <a:pt x="4909" y="13255"/>
                  </a:cubicBezTo>
                  <a:cubicBezTo>
                    <a:pt x="4909" y="13526"/>
                    <a:pt x="5129" y="13745"/>
                    <a:pt x="5400" y="13745"/>
                  </a:cubicBezTo>
                  <a:cubicBezTo>
                    <a:pt x="5527" y="13745"/>
                    <a:pt x="5640" y="13694"/>
                    <a:pt x="5728" y="13615"/>
                  </a:cubicBezTo>
                  <a:lnTo>
                    <a:pt x="5730" y="13618"/>
                  </a:lnTo>
                  <a:lnTo>
                    <a:pt x="10800" y="9009"/>
                  </a:lnTo>
                  <a:lnTo>
                    <a:pt x="15869" y="13618"/>
                  </a:lnTo>
                  <a:lnTo>
                    <a:pt x="15873" y="13615"/>
                  </a:lnTo>
                  <a:cubicBezTo>
                    <a:pt x="15959" y="13694"/>
                    <a:pt x="16073" y="13745"/>
                    <a:pt x="16200" y="13745"/>
                  </a:cubicBezTo>
                  <a:cubicBezTo>
                    <a:pt x="16471" y="13745"/>
                    <a:pt x="16691" y="13526"/>
                    <a:pt x="16691" y="13255"/>
                  </a:cubicBezTo>
                  <a:cubicBezTo>
                    <a:pt x="16691" y="13111"/>
                    <a:pt x="16627" y="12984"/>
                    <a:pt x="16527" y="12895"/>
                  </a:cubicBezTo>
                  <a:cubicBezTo>
                    <a:pt x="16527" y="12895"/>
                    <a:pt x="16530" y="12891"/>
                    <a:pt x="16530" y="12891"/>
                  </a:cubicBezTo>
                  <a:close/>
                  <a:moveTo>
                    <a:pt x="20618" y="19636"/>
                  </a:moveTo>
                  <a:cubicBezTo>
                    <a:pt x="20618" y="20179"/>
                    <a:pt x="20179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9"/>
                    <a:pt x="982" y="19636"/>
                  </a:cubicBezTo>
                  <a:lnTo>
                    <a:pt x="982" y="1964"/>
                  </a:lnTo>
                  <a:cubicBezTo>
                    <a:pt x="982" y="1421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9" y="982"/>
                    <a:pt x="20618" y="1421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5" name="Shape 2915"/>
            <p:cNvSpPr/>
            <p:nvPr/>
          </p:nvSpPr>
          <p:spPr>
            <a:xfrm>
              <a:off x="7279992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2273" y="4909"/>
                  </a:moveTo>
                  <a:cubicBezTo>
                    <a:pt x="12128" y="4909"/>
                    <a:pt x="12002" y="4974"/>
                    <a:pt x="11912" y="5073"/>
                  </a:cubicBezTo>
                  <a:lnTo>
                    <a:pt x="11909" y="5070"/>
                  </a:lnTo>
                  <a:lnTo>
                    <a:pt x="7000" y="10470"/>
                  </a:lnTo>
                  <a:lnTo>
                    <a:pt x="7003" y="10473"/>
                  </a:lnTo>
                  <a:cubicBezTo>
                    <a:pt x="6924" y="10559"/>
                    <a:pt x="6873" y="10673"/>
                    <a:pt x="6873" y="10800"/>
                  </a:cubicBezTo>
                  <a:cubicBezTo>
                    <a:pt x="6873" y="10927"/>
                    <a:pt x="6924" y="11041"/>
                    <a:pt x="7003" y="11127"/>
                  </a:cubicBezTo>
                  <a:lnTo>
                    <a:pt x="7000" y="11130"/>
                  </a:lnTo>
                  <a:lnTo>
                    <a:pt x="11909" y="16530"/>
                  </a:lnTo>
                  <a:lnTo>
                    <a:pt x="11912" y="16527"/>
                  </a:lnTo>
                  <a:cubicBezTo>
                    <a:pt x="12002" y="16627"/>
                    <a:pt x="12128" y="16691"/>
                    <a:pt x="12273" y="16691"/>
                  </a:cubicBezTo>
                  <a:cubicBezTo>
                    <a:pt x="12544" y="16691"/>
                    <a:pt x="12764" y="16471"/>
                    <a:pt x="12764" y="16200"/>
                  </a:cubicBezTo>
                  <a:cubicBezTo>
                    <a:pt x="12764" y="16073"/>
                    <a:pt x="12713" y="15960"/>
                    <a:pt x="12633" y="15873"/>
                  </a:cubicBezTo>
                  <a:lnTo>
                    <a:pt x="12636" y="15870"/>
                  </a:lnTo>
                  <a:lnTo>
                    <a:pt x="8027" y="10800"/>
                  </a:lnTo>
                  <a:lnTo>
                    <a:pt x="12636" y="5730"/>
                  </a:lnTo>
                  <a:lnTo>
                    <a:pt x="12633" y="5728"/>
                  </a:lnTo>
                  <a:cubicBezTo>
                    <a:pt x="12713" y="5641"/>
                    <a:pt x="12764" y="5527"/>
                    <a:pt x="12764" y="5400"/>
                  </a:cubicBezTo>
                  <a:cubicBezTo>
                    <a:pt x="12764" y="5129"/>
                    <a:pt x="12544" y="4909"/>
                    <a:pt x="12273" y="490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6" name="Shape 2916"/>
            <p:cNvSpPr/>
            <p:nvPr/>
          </p:nvSpPr>
          <p:spPr>
            <a:xfrm>
              <a:off x="7813253" y="1433100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4597" y="10473"/>
                  </a:moveTo>
                  <a:lnTo>
                    <a:pt x="14600" y="10470"/>
                  </a:lnTo>
                  <a:lnTo>
                    <a:pt x="9691" y="5070"/>
                  </a:lnTo>
                  <a:lnTo>
                    <a:pt x="9688" y="5073"/>
                  </a:lnTo>
                  <a:cubicBezTo>
                    <a:pt x="9598" y="4974"/>
                    <a:pt x="9471" y="4909"/>
                    <a:pt x="9327" y="4909"/>
                  </a:cubicBezTo>
                  <a:cubicBezTo>
                    <a:pt x="9056" y="4909"/>
                    <a:pt x="8836" y="5129"/>
                    <a:pt x="8836" y="5400"/>
                  </a:cubicBezTo>
                  <a:cubicBezTo>
                    <a:pt x="8836" y="5527"/>
                    <a:pt x="8887" y="5641"/>
                    <a:pt x="8967" y="5728"/>
                  </a:cubicBezTo>
                  <a:lnTo>
                    <a:pt x="8964" y="5730"/>
                  </a:lnTo>
                  <a:lnTo>
                    <a:pt x="13573" y="10800"/>
                  </a:lnTo>
                  <a:lnTo>
                    <a:pt x="8964" y="15870"/>
                  </a:lnTo>
                  <a:lnTo>
                    <a:pt x="8967" y="15873"/>
                  </a:lnTo>
                  <a:cubicBezTo>
                    <a:pt x="8887" y="15960"/>
                    <a:pt x="8836" y="16073"/>
                    <a:pt x="8836" y="16200"/>
                  </a:cubicBezTo>
                  <a:cubicBezTo>
                    <a:pt x="8836" y="16471"/>
                    <a:pt x="9056" y="16691"/>
                    <a:pt x="9327" y="16691"/>
                  </a:cubicBezTo>
                  <a:cubicBezTo>
                    <a:pt x="9471" y="16691"/>
                    <a:pt x="9598" y="16627"/>
                    <a:pt x="9688" y="16527"/>
                  </a:cubicBezTo>
                  <a:lnTo>
                    <a:pt x="9691" y="16530"/>
                  </a:lnTo>
                  <a:lnTo>
                    <a:pt x="14600" y="11130"/>
                  </a:lnTo>
                  <a:lnTo>
                    <a:pt x="14597" y="11127"/>
                  </a:lnTo>
                  <a:cubicBezTo>
                    <a:pt x="14676" y="11041"/>
                    <a:pt x="14727" y="10927"/>
                    <a:pt x="14727" y="10800"/>
                  </a:cubicBezTo>
                  <a:cubicBezTo>
                    <a:pt x="14727" y="10673"/>
                    <a:pt x="14676" y="10559"/>
                    <a:pt x="14597" y="1047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7" name="Shape 2917"/>
            <p:cNvSpPr/>
            <p:nvPr/>
          </p:nvSpPr>
          <p:spPr>
            <a:xfrm>
              <a:off x="8390952" y="1433100"/>
              <a:ext cx="19045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415"/>
                  </a:moveTo>
                  <a:lnTo>
                    <a:pt x="2459" y="14727"/>
                  </a:lnTo>
                  <a:lnTo>
                    <a:pt x="8640" y="14727"/>
                  </a:lnTo>
                  <a:lnTo>
                    <a:pt x="8640" y="1964"/>
                  </a:lnTo>
                  <a:cubicBezTo>
                    <a:pt x="8640" y="1422"/>
                    <a:pt x="9285" y="982"/>
                    <a:pt x="10080" y="982"/>
                  </a:cubicBezTo>
                  <a:lnTo>
                    <a:pt x="11520" y="982"/>
                  </a:lnTo>
                  <a:cubicBezTo>
                    <a:pt x="12315" y="982"/>
                    <a:pt x="12960" y="1422"/>
                    <a:pt x="12960" y="1964"/>
                  </a:cubicBezTo>
                  <a:lnTo>
                    <a:pt x="12960" y="14727"/>
                  </a:lnTo>
                  <a:lnTo>
                    <a:pt x="19142" y="14727"/>
                  </a:lnTo>
                  <a:cubicBezTo>
                    <a:pt x="19142" y="14727"/>
                    <a:pt x="10800" y="20415"/>
                    <a:pt x="10800" y="20415"/>
                  </a:cubicBezTo>
                  <a:close/>
                  <a:moveTo>
                    <a:pt x="20880" y="13745"/>
                  </a:moveTo>
                  <a:lnTo>
                    <a:pt x="14400" y="13745"/>
                  </a:lnTo>
                  <a:lnTo>
                    <a:pt x="14400" y="1964"/>
                  </a:lnTo>
                  <a:cubicBezTo>
                    <a:pt x="14400" y="879"/>
                    <a:pt x="13110" y="0"/>
                    <a:pt x="11520" y="0"/>
                  </a:cubicBezTo>
                  <a:lnTo>
                    <a:pt x="10080" y="0"/>
                  </a:lnTo>
                  <a:cubicBezTo>
                    <a:pt x="8490" y="0"/>
                    <a:pt x="7200" y="879"/>
                    <a:pt x="7200" y="1964"/>
                  </a:cubicBezTo>
                  <a:lnTo>
                    <a:pt x="7200" y="13745"/>
                  </a:lnTo>
                  <a:lnTo>
                    <a:pt x="720" y="13745"/>
                  </a:lnTo>
                  <a:cubicBezTo>
                    <a:pt x="323" y="13745"/>
                    <a:pt x="0" y="13966"/>
                    <a:pt x="0" y="14236"/>
                  </a:cubicBezTo>
                  <a:cubicBezTo>
                    <a:pt x="0" y="14373"/>
                    <a:pt x="81" y="14495"/>
                    <a:pt x="212" y="14584"/>
                  </a:cubicBezTo>
                  <a:lnTo>
                    <a:pt x="10290" y="21456"/>
                  </a:lnTo>
                  <a:cubicBezTo>
                    <a:pt x="10421" y="21545"/>
                    <a:pt x="10601" y="21600"/>
                    <a:pt x="10800" y="21600"/>
                  </a:cubicBezTo>
                  <a:cubicBezTo>
                    <a:pt x="10999" y="21600"/>
                    <a:pt x="11179" y="21545"/>
                    <a:pt x="11310" y="21456"/>
                  </a:cubicBezTo>
                  <a:lnTo>
                    <a:pt x="21388" y="14584"/>
                  </a:lnTo>
                  <a:cubicBezTo>
                    <a:pt x="21519" y="14495"/>
                    <a:pt x="21600" y="14373"/>
                    <a:pt x="21600" y="14236"/>
                  </a:cubicBezTo>
                  <a:cubicBezTo>
                    <a:pt x="21600" y="13966"/>
                    <a:pt x="21277" y="13745"/>
                    <a:pt x="20880" y="1374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8" name="Shape 2918"/>
            <p:cNvSpPr/>
            <p:nvPr/>
          </p:nvSpPr>
          <p:spPr>
            <a:xfrm>
              <a:off x="8924213" y="1433100"/>
              <a:ext cx="19045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960" y="6873"/>
                  </a:moveTo>
                  <a:lnTo>
                    <a:pt x="12960" y="19636"/>
                  </a:lnTo>
                  <a:cubicBezTo>
                    <a:pt x="12960" y="20178"/>
                    <a:pt x="12315" y="20618"/>
                    <a:pt x="11520" y="20618"/>
                  </a:cubicBezTo>
                  <a:lnTo>
                    <a:pt x="10080" y="20618"/>
                  </a:lnTo>
                  <a:cubicBezTo>
                    <a:pt x="9285" y="20618"/>
                    <a:pt x="8640" y="20178"/>
                    <a:pt x="8640" y="19636"/>
                  </a:cubicBezTo>
                  <a:lnTo>
                    <a:pt x="8640" y="6873"/>
                  </a:lnTo>
                  <a:lnTo>
                    <a:pt x="2458" y="6873"/>
                  </a:lnTo>
                  <a:lnTo>
                    <a:pt x="10800" y="1185"/>
                  </a:lnTo>
                  <a:lnTo>
                    <a:pt x="19142" y="6873"/>
                  </a:lnTo>
                  <a:cubicBezTo>
                    <a:pt x="19142" y="6873"/>
                    <a:pt x="12960" y="6873"/>
                    <a:pt x="12960" y="6873"/>
                  </a:cubicBezTo>
                  <a:close/>
                  <a:moveTo>
                    <a:pt x="21389" y="7017"/>
                  </a:moveTo>
                  <a:lnTo>
                    <a:pt x="11309" y="144"/>
                  </a:lnTo>
                  <a:cubicBezTo>
                    <a:pt x="11179" y="55"/>
                    <a:pt x="10999" y="0"/>
                    <a:pt x="10800" y="0"/>
                  </a:cubicBezTo>
                  <a:cubicBezTo>
                    <a:pt x="10601" y="0"/>
                    <a:pt x="10422" y="55"/>
                    <a:pt x="10291" y="144"/>
                  </a:cubicBezTo>
                  <a:lnTo>
                    <a:pt x="211" y="7017"/>
                  </a:lnTo>
                  <a:cubicBezTo>
                    <a:pt x="81" y="7106"/>
                    <a:pt x="0" y="7228"/>
                    <a:pt x="0" y="7364"/>
                  </a:cubicBezTo>
                  <a:cubicBezTo>
                    <a:pt x="0" y="7635"/>
                    <a:pt x="322" y="7855"/>
                    <a:pt x="720" y="7855"/>
                  </a:cubicBezTo>
                  <a:lnTo>
                    <a:pt x="7200" y="7855"/>
                  </a:lnTo>
                  <a:lnTo>
                    <a:pt x="7200" y="19636"/>
                  </a:lnTo>
                  <a:cubicBezTo>
                    <a:pt x="7200" y="20721"/>
                    <a:pt x="8490" y="21600"/>
                    <a:pt x="10080" y="21600"/>
                  </a:cubicBezTo>
                  <a:lnTo>
                    <a:pt x="11520" y="21600"/>
                  </a:lnTo>
                  <a:cubicBezTo>
                    <a:pt x="13110" y="21600"/>
                    <a:pt x="14400" y="20721"/>
                    <a:pt x="14400" y="19636"/>
                  </a:cubicBezTo>
                  <a:lnTo>
                    <a:pt x="14400" y="7855"/>
                  </a:lnTo>
                  <a:lnTo>
                    <a:pt x="20880" y="7855"/>
                  </a:lnTo>
                  <a:cubicBezTo>
                    <a:pt x="21278" y="7855"/>
                    <a:pt x="21600" y="7635"/>
                    <a:pt x="21600" y="7364"/>
                  </a:cubicBezTo>
                  <a:cubicBezTo>
                    <a:pt x="21600" y="7228"/>
                    <a:pt x="21519" y="7106"/>
                    <a:pt x="21389" y="701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29" name="Shape 2919"/>
            <p:cNvSpPr/>
            <p:nvPr/>
          </p:nvSpPr>
          <p:spPr>
            <a:xfrm>
              <a:off x="9413036" y="1477538"/>
              <a:ext cx="279328" cy="1904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1520"/>
                  </a:moveTo>
                  <a:cubicBezTo>
                    <a:pt x="20618" y="12315"/>
                    <a:pt x="20178" y="12960"/>
                    <a:pt x="19636" y="12960"/>
                  </a:cubicBezTo>
                  <a:lnTo>
                    <a:pt x="6873" y="12960"/>
                  </a:lnTo>
                  <a:lnTo>
                    <a:pt x="6873" y="19142"/>
                  </a:lnTo>
                  <a:lnTo>
                    <a:pt x="1185" y="10800"/>
                  </a:lnTo>
                  <a:lnTo>
                    <a:pt x="6873" y="2458"/>
                  </a:lnTo>
                  <a:lnTo>
                    <a:pt x="6873" y="8640"/>
                  </a:lnTo>
                  <a:lnTo>
                    <a:pt x="19636" y="8640"/>
                  </a:lnTo>
                  <a:cubicBezTo>
                    <a:pt x="20178" y="8640"/>
                    <a:pt x="20618" y="9285"/>
                    <a:pt x="20618" y="10080"/>
                  </a:cubicBezTo>
                  <a:cubicBezTo>
                    <a:pt x="20618" y="10080"/>
                    <a:pt x="20618" y="11520"/>
                    <a:pt x="20618" y="11520"/>
                  </a:cubicBezTo>
                  <a:close/>
                  <a:moveTo>
                    <a:pt x="19636" y="7200"/>
                  </a:moveTo>
                  <a:lnTo>
                    <a:pt x="7855" y="7200"/>
                  </a:lnTo>
                  <a:lnTo>
                    <a:pt x="7855" y="720"/>
                  </a:lnTo>
                  <a:cubicBezTo>
                    <a:pt x="7855" y="322"/>
                    <a:pt x="7635" y="0"/>
                    <a:pt x="7364" y="0"/>
                  </a:cubicBezTo>
                  <a:cubicBezTo>
                    <a:pt x="7228" y="0"/>
                    <a:pt x="7105" y="81"/>
                    <a:pt x="7017" y="212"/>
                  </a:cubicBezTo>
                  <a:lnTo>
                    <a:pt x="144" y="10291"/>
                  </a:lnTo>
                  <a:cubicBezTo>
                    <a:pt x="55" y="10422"/>
                    <a:pt x="0" y="10602"/>
                    <a:pt x="0" y="10800"/>
                  </a:cubicBezTo>
                  <a:cubicBezTo>
                    <a:pt x="0" y="11000"/>
                    <a:pt x="55" y="11180"/>
                    <a:pt x="144" y="11310"/>
                  </a:cubicBezTo>
                  <a:lnTo>
                    <a:pt x="7017" y="21389"/>
                  </a:lnTo>
                  <a:cubicBezTo>
                    <a:pt x="7105" y="21520"/>
                    <a:pt x="7228" y="21600"/>
                    <a:pt x="7364" y="21600"/>
                  </a:cubicBezTo>
                  <a:cubicBezTo>
                    <a:pt x="7635" y="21600"/>
                    <a:pt x="7855" y="21278"/>
                    <a:pt x="7855" y="20880"/>
                  </a:cubicBezTo>
                  <a:lnTo>
                    <a:pt x="7855" y="14400"/>
                  </a:lnTo>
                  <a:lnTo>
                    <a:pt x="19636" y="14400"/>
                  </a:lnTo>
                  <a:cubicBezTo>
                    <a:pt x="20721" y="14400"/>
                    <a:pt x="21600" y="13110"/>
                    <a:pt x="21600" y="11520"/>
                  </a:cubicBezTo>
                  <a:lnTo>
                    <a:pt x="21600" y="10080"/>
                  </a:lnTo>
                  <a:cubicBezTo>
                    <a:pt x="21600" y="8490"/>
                    <a:pt x="20721" y="7200"/>
                    <a:pt x="19636" y="72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0" name="Shape 2920"/>
            <p:cNvSpPr/>
            <p:nvPr/>
          </p:nvSpPr>
          <p:spPr>
            <a:xfrm>
              <a:off x="9946297" y="1477538"/>
              <a:ext cx="279328" cy="1904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727" y="19142"/>
                  </a:moveTo>
                  <a:lnTo>
                    <a:pt x="14727" y="12960"/>
                  </a:lnTo>
                  <a:lnTo>
                    <a:pt x="1964" y="12960"/>
                  </a:lnTo>
                  <a:cubicBezTo>
                    <a:pt x="1421" y="12960"/>
                    <a:pt x="982" y="12316"/>
                    <a:pt x="982" y="11520"/>
                  </a:cubicBezTo>
                  <a:lnTo>
                    <a:pt x="982" y="10080"/>
                  </a:lnTo>
                  <a:cubicBezTo>
                    <a:pt x="982" y="9285"/>
                    <a:pt x="1421" y="8640"/>
                    <a:pt x="1964" y="8640"/>
                  </a:cubicBezTo>
                  <a:lnTo>
                    <a:pt x="14727" y="8640"/>
                  </a:lnTo>
                  <a:lnTo>
                    <a:pt x="14727" y="2458"/>
                  </a:lnTo>
                  <a:lnTo>
                    <a:pt x="20415" y="10800"/>
                  </a:lnTo>
                  <a:cubicBezTo>
                    <a:pt x="20415" y="10800"/>
                    <a:pt x="14727" y="19142"/>
                    <a:pt x="14727" y="19142"/>
                  </a:cubicBezTo>
                  <a:close/>
                  <a:moveTo>
                    <a:pt x="21456" y="10291"/>
                  </a:moveTo>
                  <a:lnTo>
                    <a:pt x="14584" y="212"/>
                  </a:lnTo>
                  <a:cubicBezTo>
                    <a:pt x="14495" y="81"/>
                    <a:pt x="14372" y="0"/>
                    <a:pt x="14236" y="0"/>
                  </a:cubicBezTo>
                  <a:cubicBezTo>
                    <a:pt x="13965" y="0"/>
                    <a:pt x="13745" y="322"/>
                    <a:pt x="13745" y="720"/>
                  </a:cubicBezTo>
                  <a:lnTo>
                    <a:pt x="13745" y="7200"/>
                  </a:lnTo>
                  <a:lnTo>
                    <a:pt x="1964" y="7200"/>
                  </a:lnTo>
                  <a:cubicBezTo>
                    <a:pt x="879" y="7200"/>
                    <a:pt x="0" y="8490"/>
                    <a:pt x="0" y="10080"/>
                  </a:cubicBezTo>
                  <a:lnTo>
                    <a:pt x="0" y="11520"/>
                  </a:lnTo>
                  <a:cubicBezTo>
                    <a:pt x="0" y="13110"/>
                    <a:pt x="879" y="14400"/>
                    <a:pt x="1964" y="14400"/>
                  </a:cubicBezTo>
                  <a:lnTo>
                    <a:pt x="13745" y="14400"/>
                  </a:lnTo>
                  <a:lnTo>
                    <a:pt x="13745" y="20880"/>
                  </a:lnTo>
                  <a:cubicBezTo>
                    <a:pt x="13745" y="21278"/>
                    <a:pt x="13965" y="21600"/>
                    <a:pt x="14236" y="21600"/>
                  </a:cubicBezTo>
                  <a:cubicBezTo>
                    <a:pt x="14372" y="21600"/>
                    <a:pt x="14495" y="21520"/>
                    <a:pt x="14583" y="21389"/>
                  </a:cubicBezTo>
                  <a:lnTo>
                    <a:pt x="21456" y="11310"/>
                  </a:lnTo>
                  <a:cubicBezTo>
                    <a:pt x="21545" y="11180"/>
                    <a:pt x="21600" y="11000"/>
                    <a:pt x="21600" y="10800"/>
                  </a:cubicBezTo>
                  <a:cubicBezTo>
                    <a:pt x="21600" y="10601"/>
                    <a:pt x="21545" y="10421"/>
                    <a:pt x="21456" y="10291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1" name="Shape 2921"/>
            <p:cNvSpPr/>
            <p:nvPr/>
          </p:nvSpPr>
          <p:spPr>
            <a:xfrm>
              <a:off x="10517648" y="1433100"/>
              <a:ext cx="20314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02" y="5052"/>
                  </a:moveTo>
                  <a:lnTo>
                    <a:pt x="14652" y="144"/>
                  </a:lnTo>
                  <a:cubicBezTo>
                    <a:pt x="14530" y="55"/>
                    <a:pt x="14362" y="0"/>
                    <a:pt x="14175" y="0"/>
                  </a:cubicBezTo>
                  <a:cubicBezTo>
                    <a:pt x="13802" y="0"/>
                    <a:pt x="13500" y="220"/>
                    <a:pt x="13500" y="491"/>
                  </a:cubicBezTo>
                  <a:cubicBezTo>
                    <a:pt x="13500" y="627"/>
                    <a:pt x="13576" y="749"/>
                    <a:pt x="13698" y="838"/>
                  </a:cubicBezTo>
                  <a:lnTo>
                    <a:pt x="19296" y="4909"/>
                  </a:lnTo>
                  <a:lnTo>
                    <a:pt x="675" y="4909"/>
                  </a:lnTo>
                  <a:cubicBezTo>
                    <a:pt x="302" y="4909"/>
                    <a:pt x="0" y="5129"/>
                    <a:pt x="0" y="5400"/>
                  </a:cubicBezTo>
                  <a:lnTo>
                    <a:pt x="0" y="21109"/>
                  </a:lnTo>
                  <a:cubicBezTo>
                    <a:pt x="0" y="21380"/>
                    <a:pt x="302" y="21600"/>
                    <a:pt x="675" y="21600"/>
                  </a:cubicBezTo>
                  <a:cubicBezTo>
                    <a:pt x="1048" y="21600"/>
                    <a:pt x="1350" y="21380"/>
                    <a:pt x="1350" y="21109"/>
                  </a:cubicBezTo>
                  <a:lnTo>
                    <a:pt x="1350" y="5891"/>
                  </a:lnTo>
                  <a:lnTo>
                    <a:pt x="19296" y="5891"/>
                  </a:lnTo>
                  <a:lnTo>
                    <a:pt x="13698" y="9962"/>
                  </a:lnTo>
                  <a:cubicBezTo>
                    <a:pt x="13575" y="10051"/>
                    <a:pt x="13500" y="10173"/>
                    <a:pt x="13500" y="10309"/>
                  </a:cubicBezTo>
                  <a:cubicBezTo>
                    <a:pt x="13500" y="10580"/>
                    <a:pt x="13802" y="10800"/>
                    <a:pt x="14175" y="10800"/>
                  </a:cubicBezTo>
                  <a:cubicBezTo>
                    <a:pt x="14362" y="10800"/>
                    <a:pt x="14531" y="10745"/>
                    <a:pt x="14653" y="10656"/>
                  </a:cubicBezTo>
                  <a:lnTo>
                    <a:pt x="21402" y="5747"/>
                  </a:lnTo>
                  <a:cubicBezTo>
                    <a:pt x="21525" y="5658"/>
                    <a:pt x="21600" y="5536"/>
                    <a:pt x="21600" y="5400"/>
                  </a:cubicBezTo>
                  <a:cubicBezTo>
                    <a:pt x="21600" y="5264"/>
                    <a:pt x="21524" y="5142"/>
                    <a:pt x="21402" y="505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2" name="Shape 2922"/>
            <p:cNvSpPr/>
            <p:nvPr/>
          </p:nvSpPr>
          <p:spPr>
            <a:xfrm>
              <a:off x="11012819" y="1471190"/>
              <a:ext cx="279328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691" y="12546"/>
                  </a:moveTo>
                  <a:lnTo>
                    <a:pt x="16691" y="2304"/>
                  </a:lnTo>
                  <a:lnTo>
                    <a:pt x="20415" y="7425"/>
                  </a:lnTo>
                  <a:cubicBezTo>
                    <a:pt x="20415" y="7425"/>
                    <a:pt x="16691" y="12546"/>
                    <a:pt x="16691" y="12546"/>
                  </a:cubicBezTo>
                  <a:close/>
                  <a:moveTo>
                    <a:pt x="21456" y="6948"/>
                  </a:moveTo>
                  <a:lnTo>
                    <a:pt x="16548" y="198"/>
                  </a:lnTo>
                  <a:cubicBezTo>
                    <a:pt x="16458" y="76"/>
                    <a:pt x="16336" y="0"/>
                    <a:pt x="16200" y="0"/>
                  </a:cubicBezTo>
                  <a:cubicBezTo>
                    <a:pt x="15929" y="0"/>
                    <a:pt x="15709" y="302"/>
                    <a:pt x="15709" y="675"/>
                  </a:cubicBezTo>
                  <a:lnTo>
                    <a:pt x="15709" y="6750"/>
                  </a:lnTo>
                  <a:lnTo>
                    <a:pt x="491" y="6750"/>
                  </a:lnTo>
                  <a:cubicBezTo>
                    <a:pt x="220" y="6750"/>
                    <a:pt x="0" y="7052"/>
                    <a:pt x="0" y="7425"/>
                  </a:cubicBezTo>
                  <a:lnTo>
                    <a:pt x="0" y="20925"/>
                  </a:lnTo>
                  <a:cubicBezTo>
                    <a:pt x="0" y="21298"/>
                    <a:pt x="220" y="21600"/>
                    <a:pt x="491" y="21600"/>
                  </a:cubicBezTo>
                  <a:cubicBezTo>
                    <a:pt x="762" y="21600"/>
                    <a:pt x="982" y="21298"/>
                    <a:pt x="982" y="20925"/>
                  </a:cubicBezTo>
                  <a:lnTo>
                    <a:pt x="982" y="8100"/>
                  </a:lnTo>
                  <a:lnTo>
                    <a:pt x="15709" y="8100"/>
                  </a:lnTo>
                  <a:lnTo>
                    <a:pt x="15709" y="14175"/>
                  </a:lnTo>
                  <a:cubicBezTo>
                    <a:pt x="15709" y="14548"/>
                    <a:pt x="15929" y="14850"/>
                    <a:pt x="16200" y="14850"/>
                  </a:cubicBezTo>
                  <a:cubicBezTo>
                    <a:pt x="16336" y="14850"/>
                    <a:pt x="16458" y="14775"/>
                    <a:pt x="16547" y="14652"/>
                  </a:cubicBezTo>
                  <a:lnTo>
                    <a:pt x="21456" y="7903"/>
                  </a:lnTo>
                  <a:cubicBezTo>
                    <a:pt x="21545" y="7781"/>
                    <a:pt x="21600" y="7612"/>
                    <a:pt x="21600" y="7425"/>
                  </a:cubicBezTo>
                  <a:cubicBezTo>
                    <a:pt x="21600" y="7238"/>
                    <a:pt x="21545" y="7070"/>
                    <a:pt x="21456" y="694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3" name="Shape 2923"/>
            <p:cNvSpPr/>
            <p:nvPr/>
          </p:nvSpPr>
          <p:spPr>
            <a:xfrm>
              <a:off x="6213470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0"/>
                  </a:moveTo>
                  <a:lnTo>
                    <a:pt x="14236" y="0"/>
                  </a:lnTo>
                  <a:cubicBezTo>
                    <a:pt x="13966" y="0"/>
                    <a:pt x="13745" y="220"/>
                    <a:pt x="13745" y="491"/>
                  </a:cubicBezTo>
                  <a:cubicBezTo>
                    <a:pt x="13745" y="762"/>
                    <a:pt x="13966" y="982"/>
                    <a:pt x="14236" y="982"/>
                  </a:cubicBezTo>
                  <a:lnTo>
                    <a:pt x="19924" y="982"/>
                  </a:lnTo>
                  <a:lnTo>
                    <a:pt x="11926" y="8980"/>
                  </a:lnTo>
                  <a:cubicBezTo>
                    <a:pt x="11837" y="9069"/>
                    <a:pt x="11782" y="9192"/>
                    <a:pt x="11782" y="9327"/>
                  </a:cubicBezTo>
                  <a:cubicBezTo>
                    <a:pt x="11782" y="9599"/>
                    <a:pt x="12002" y="9818"/>
                    <a:pt x="12273" y="9818"/>
                  </a:cubicBezTo>
                  <a:cubicBezTo>
                    <a:pt x="12408" y="9818"/>
                    <a:pt x="12531" y="9764"/>
                    <a:pt x="12620" y="9674"/>
                  </a:cubicBezTo>
                  <a:lnTo>
                    <a:pt x="20618" y="1676"/>
                  </a:lnTo>
                  <a:lnTo>
                    <a:pt x="20618" y="7364"/>
                  </a:lnTo>
                  <a:cubicBezTo>
                    <a:pt x="20618" y="7635"/>
                    <a:pt x="20838" y="7855"/>
                    <a:pt x="21109" y="7855"/>
                  </a:cubicBezTo>
                  <a:cubicBezTo>
                    <a:pt x="21380" y="7855"/>
                    <a:pt x="21600" y="7635"/>
                    <a:pt x="21600" y="7364"/>
                  </a:cubicBezTo>
                  <a:lnTo>
                    <a:pt x="21600" y="491"/>
                  </a:lnTo>
                  <a:cubicBezTo>
                    <a:pt x="21600" y="220"/>
                    <a:pt x="21380" y="0"/>
                    <a:pt x="21109" y="0"/>
                  </a:cubicBezTo>
                  <a:moveTo>
                    <a:pt x="9327" y="11782"/>
                  </a:moveTo>
                  <a:cubicBezTo>
                    <a:pt x="9192" y="11782"/>
                    <a:pt x="9069" y="11837"/>
                    <a:pt x="8980" y="11926"/>
                  </a:cubicBezTo>
                  <a:lnTo>
                    <a:pt x="982" y="19924"/>
                  </a:lnTo>
                  <a:lnTo>
                    <a:pt x="982" y="14236"/>
                  </a:lnTo>
                  <a:cubicBezTo>
                    <a:pt x="982" y="13966"/>
                    <a:pt x="762" y="13745"/>
                    <a:pt x="491" y="13745"/>
                  </a:cubicBezTo>
                  <a:cubicBezTo>
                    <a:pt x="220" y="13745"/>
                    <a:pt x="0" y="13966"/>
                    <a:pt x="0" y="14236"/>
                  </a:cubicBezTo>
                  <a:lnTo>
                    <a:pt x="0" y="21109"/>
                  </a:lnTo>
                  <a:cubicBezTo>
                    <a:pt x="0" y="21380"/>
                    <a:pt x="220" y="21600"/>
                    <a:pt x="491" y="21600"/>
                  </a:cubicBezTo>
                  <a:lnTo>
                    <a:pt x="7364" y="21600"/>
                  </a:lnTo>
                  <a:cubicBezTo>
                    <a:pt x="7634" y="21600"/>
                    <a:pt x="7855" y="21380"/>
                    <a:pt x="7855" y="21109"/>
                  </a:cubicBezTo>
                  <a:cubicBezTo>
                    <a:pt x="7855" y="20838"/>
                    <a:pt x="7634" y="20618"/>
                    <a:pt x="7364" y="20618"/>
                  </a:cubicBezTo>
                  <a:lnTo>
                    <a:pt x="1676" y="20618"/>
                  </a:lnTo>
                  <a:lnTo>
                    <a:pt x="9674" y="12620"/>
                  </a:lnTo>
                  <a:cubicBezTo>
                    <a:pt x="9763" y="12531"/>
                    <a:pt x="9818" y="12408"/>
                    <a:pt x="9818" y="12273"/>
                  </a:cubicBezTo>
                  <a:cubicBezTo>
                    <a:pt x="9818" y="12002"/>
                    <a:pt x="9598" y="11782"/>
                    <a:pt x="9327" y="1178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4" name="Shape 2924"/>
            <p:cNvSpPr/>
            <p:nvPr/>
          </p:nvSpPr>
          <p:spPr>
            <a:xfrm>
              <a:off x="6746731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491"/>
                  </a:moveTo>
                  <a:cubicBezTo>
                    <a:pt x="21600" y="220"/>
                    <a:pt x="21380" y="0"/>
                    <a:pt x="21109" y="0"/>
                  </a:cubicBezTo>
                  <a:cubicBezTo>
                    <a:pt x="20974" y="0"/>
                    <a:pt x="20851" y="55"/>
                    <a:pt x="20762" y="144"/>
                  </a:cubicBezTo>
                  <a:lnTo>
                    <a:pt x="12764" y="8142"/>
                  </a:lnTo>
                  <a:lnTo>
                    <a:pt x="12764" y="2455"/>
                  </a:lnTo>
                  <a:cubicBezTo>
                    <a:pt x="12764" y="2184"/>
                    <a:pt x="12544" y="1964"/>
                    <a:pt x="12273" y="1964"/>
                  </a:cubicBezTo>
                  <a:cubicBezTo>
                    <a:pt x="12002" y="1964"/>
                    <a:pt x="11782" y="2184"/>
                    <a:pt x="11782" y="2455"/>
                  </a:cubicBezTo>
                  <a:lnTo>
                    <a:pt x="11782" y="9327"/>
                  </a:lnTo>
                  <a:cubicBezTo>
                    <a:pt x="11782" y="9599"/>
                    <a:pt x="12002" y="9818"/>
                    <a:pt x="12273" y="9818"/>
                  </a:cubicBezTo>
                  <a:lnTo>
                    <a:pt x="19145" y="9818"/>
                  </a:lnTo>
                  <a:cubicBezTo>
                    <a:pt x="19416" y="9818"/>
                    <a:pt x="19636" y="9599"/>
                    <a:pt x="19636" y="9327"/>
                  </a:cubicBezTo>
                  <a:cubicBezTo>
                    <a:pt x="19636" y="9056"/>
                    <a:pt x="19416" y="8836"/>
                    <a:pt x="19145" y="8836"/>
                  </a:cubicBezTo>
                  <a:lnTo>
                    <a:pt x="13458" y="8836"/>
                  </a:lnTo>
                  <a:lnTo>
                    <a:pt x="21456" y="838"/>
                  </a:lnTo>
                  <a:cubicBezTo>
                    <a:pt x="21545" y="750"/>
                    <a:pt x="21600" y="627"/>
                    <a:pt x="21600" y="491"/>
                  </a:cubicBezTo>
                  <a:moveTo>
                    <a:pt x="9327" y="11782"/>
                  </a:moveTo>
                  <a:lnTo>
                    <a:pt x="2455" y="11782"/>
                  </a:lnTo>
                  <a:cubicBezTo>
                    <a:pt x="2184" y="11782"/>
                    <a:pt x="1964" y="12002"/>
                    <a:pt x="1964" y="12273"/>
                  </a:cubicBezTo>
                  <a:cubicBezTo>
                    <a:pt x="1964" y="12544"/>
                    <a:pt x="2184" y="12764"/>
                    <a:pt x="2455" y="12764"/>
                  </a:cubicBezTo>
                  <a:lnTo>
                    <a:pt x="8142" y="12764"/>
                  </a:lnTo>
                  <a:lnTo>
                    <a:pt x="144" y="20762"/>
                  </a:lnTo>
                  <a:cubicBezTo>
                    <a:pt x="55" y="20851"/>
                    <a:pt x="0" y="20973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cubicBezTo>
                    <a:pt x="626" y="21600"/>
                    <a:pt x="749" y="21545"/>
                    <a:pt x="838" y="21456"/>
                  </a:cubicBezTo>
                  <a:lnTo>
                    <a:pt x="8836" y="13458"/>
                  </a:lnTo>
                  <a:lnTo>
                    <a:pt x="8836" y="19145"/>
                  </a:lnTo>
                  <a:cubicBezTo>
                    <a:pt x="8836" y="19417"/>
                    <a:pt x="9056" y="19636"/>
                    <a:pt x="9327" y="19636"/>
                  </a:cubicBezTo>
                  <a:cubicBezTo>
                    <a:pt x="9598" y="19636"/>
                    <a:pt x="9818" y="19417"/>
                    <a:pt x="9818" y="19145"/>
                  </a:cubicBezTo>
                  <a:lnTo>
                    <a:pt x="9818" y="12273"/>
                  </a:lnTo>
                  <a:cubicBezTo>
                    <a:pt x="9818" y="12002"/>
                    <a:pt x="9598" y="11782"/>
                    <a:pt x="9327" y="1178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5" name="Shape 2925"/>
            <p:cNvSpPr/>
            <p:nvPr/>
          </p:nvSpPr>
          <p:spPr>
            <a:xfrm>
              <a:off x="7279992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109" y="0"/>
                  </a:moveTo>
                  <a:lnTo>
                    <a:pt x="16200" y="0"/>
                  </a:lnTo>
                  <a:cubicBezTo>
                    <a:pt x="15929" y="0"/>
                    <a:pt x="15709" y="220"/>
                    <a:pt x="15709" y="491"/>
                  </a:cubicBezTo>
                  <a:cubicBezTo>
                    <a:pt x="15709" y="762"/>
                    <a:pt x="15929" y="982"/>
                    <a:pt x="16200" y="982"/>
                  </a:cubicBezTo>
                  <a:lnTo>
                    <a:pt x="19924" y="982"/>
                  </a:lnTo>
                  <a:lnTo>
                    <a:pt x="6035" y="14871"/>
                  </a:lnTo>
                  <a:cubicBezTo>
                    <a:pt x="5946" y="14960"/>
                    <a:pt x="5891" y="15083"/>
                    <a:pt x="5891" y="15218"/>
                  </a:cubicBezTo>
                  <a:cubicBezTo>
                    <a:pt x="5891" y="15489"/>
                    <a:pt x="6111" y="15709"/>
                    <a:pt x="6382" y="15709"/>
                  </a:cubicBezTo>
                  <a:cubicBezTo>
                    <a:pt x="6517" y="15709"/>
                    <a:pt x="6640" y="15654"/>
                    <a:pt x="6729" y="15565"/>
                  </a:cubicBezTo>
                  <a:lnTo>
                    <a:pt x="20618" y="1676"/>
                  </a:lnTo>
                  <a:lnTo>
                    <a:pt x="20618" y="5400"/>
                  </a:lnTo>
                  <a:cubicBezTo>
                    <a:pt x="20618" y="5671"/>
                    <a:pt x="20838" y="5890"/>
                    <a:pt x="21109" y="5890"/>
                  </a:cubicBezTo>
                  <a:cubicBezTo>
                    <a:pt x="21380" y="5890"/>
                    <a:pt x="21600" y="5671"/>
                    <a:pt x="21600" y="5400"/>
                  </a:cubicBezTo>
                  <a:lnTo>
                    <a:pt x="21600" y="491"/>
                  </a:lnTo>
                  <a:cubicBezTo>
                    <a:pt x="21600" y="220"/>
                    <a:pt x="21380" y="0"/>
                    <a:pt x="21109" y="0"/>
                  </a:cubicBezTo>
                  <a:moveTo>
                    <a:pt x="17182" y="6873"/>
                  </a:moveTo>
                  <a:cubicBezTo>
                    <a:pt x="16911" y="6873"/>
                    <a:pt x="16691" y="7092"/>
                    <a:pt x="16691" y="7364"/>
                  </a:cubicBezTo>
                  <a:lnTo>
                    <a:pt x="16691" y="20618"/>
                  </a:lnTo>
                  <a:lnTo>
                    <a:pt x="982" y="20618"/>
                  </a:lnTo>
                  <a:lnTo>
                    <a:pt x="982" y="4909"/>
                  </a:lnTo>
                  <a:lnTo>
                    <a:pt x="14236" y="4909"/>
                  </a:lnTo>
                  <a:cubicBezTo>
                    <a:pt x="14507" y="4909"/>
                    <a:pt x="14727" y="4689"/>
                    <a:pt x="14727" y="4418"/>
                  </a:cubicBezTo>
                  <a:cubicBezTo>
                    <a:pt x="14727" y="4147"/>
                    <a:pt x="14507" y="3927"/>
                    <a:pt x="14236" y="3927"/>
                  </a:cubicBezTo>
                  <a:lnTo>
                    <a:pt x="491" y="3927"/>
                  </a:lnTo>
                  <a:cubicBezTo>
                    <a:pt x="220" y="3927"/>
                    <a:pt x="0" y="4147"/>
                    <a:pt x="0" y="4418"/>
                  </a:cubicBezTo>
                  <a:lnTo>
                    <a:pt x="0" y="21109"/>
                  </a:lnTo>
                  <a:cubicBezTo>
                    <a:pt x="0" y="21380"/>
                    <a:pt x="220" y="21600"/>
                    <a:pt x="491" y="21600"/>
                  </a:cubicBezTo>
                  <a:lnTo>
                    <a:pt x="17182" y="21600"/>
                  </a:lnTo>
                  <a:cubicBezTo>
                    <a:pt x="17453" y="21600"/>
                    <a:pt x="17673" y="21380"/>
                    <a:pt x="17673" y="21109"/>
                  </a:cubicBezTo>
                  <a:lnTo>
                    <a:pt x="17673" y="7364"/>
                  </a:lnTo>
                  <a:cubicBezTo>
                    <a:pt x="17673" y="7092"/>
                    <a:pt x="17453" y="6873"/>
                    <a:pt x="17182" y="687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6" name="Shape 2926"/>
            <p:cNvSpPr/>
            <p:nvPr/>
          </p:nvSpPr>
          <p:spPr>
            <a:xfrm>
              <a:off x="7813253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09" y="20383"/>
                  </a:moveTo>
                  <a:lnTo>
                    <a:pt x="11424" y="15709"/>
                  </a:lnTo>
                  <a:lnTo>
                    <a:pt x="13255" y="15709"/>
                  </a:lnTo>
                  <a:cubicBezTo>
                    <a:pt x="13525" y="15709"/>
                    <a:pt x="13745" y="15490"/>
                    <a:pt x="13745" y="15218"/>
                  </a:cubicBezTo>
                  <a:lnTo>
                    <a:pt x="13745" y="14727"/>
                  </a:lnTo>
                  <a:cubicBezTo>
                    <a:pt x="13635" y="12724"/>
                    <a:pt x="12844" y="5590"/>
                    <a:pt x="7448" y="1949"/>
                  </a:cubicBezTo>
                  <a:cubicBezTo>
                    <a:pt x="16407" y="4809"/>
                    <a:pt x="17536" y="12588"/>
                    <a:pt x="17673" y="14727"/>
                  </a:cubicBezTo>
                  <a:lnTo>
                    <a:pt x="17673" y="15218"/>
                  </a:lnTo>
                  <a:cubicBezTo>
                    <a:pt x="17673" y="15490"/>
                    <a:pt x="17893" y="15709"/>
                    <a:pt x="18164" y="15709"/>
                  </a:cubicBezTo>
                  <a:lnTo>
                    <a:pt x="19994" y="15709"/>
                  </a:lnTo>
                  <a:cubicBezTo>
                    <a:pt x="19994" y="15709"/>
                    <a:pt x="15709" y="20383"/>
                    <a:pt x="15709" y="20383"/>
                  </a:cubicBezTo>
                  <a:close/>
                  <a:moveTo>
                    <a:pt x="21109" y="14727"/>
                  </a:moveTo>
                  <a:lnTo>
                    <a:pt x="18658" y="14727"/>
                  </a:lnTo>
                  <a:cubicBezTo>
                    <a:pt x="18450" y="12130"/>
                    <a:pt x="16610" y="0"/>
                    <a:pt x="491" y="0"/>
                  </a:cubicBezTo>
                  <a:cubicBezTo>
                    <a:pt x="219" y="0"/>
                    <a:pt x="0" y="220"/>
                    <a:pt x="0" y="491"/>
                  </a:cubicBezTo>
                  <a:cubicBezTo>
                    <a:pt x="0" y="762"/>
                    <a:pt x="219" y="982"/>
                    <a:pt x="491" y="982"/>
                  </a:cubicBezTo>
                  <a:cubicBezTo>
                    <a:pt x="5558" y="982"/>
                    <a:pt x="9160" y="3417"/>
                    <a:pt x="11196" y="8250"/>
                  </a:cubicBezTo>
                  <a:cubicBezTo>
                    <a:pt x="12394" y="11093"/>
                    <a:pt x="12657" y="13684"/>
                    <a:pt x="12715" y="14727"/>
                  </a:cubicBezTo>
                  <a:lnTo>
                    <a:pt x="10309" y="14727"/>
                  </a:lnTo>
                  <a:cubicBezTo>
                    <a:pt x="10038" y="14727"/>
                    <a:pt x="9818" y="14947"/>
                    <a:pt x="9818" y="15218"/>
                  </a:cubicBezTo>
                  <a:cubicBezTo>
                    <a:pt x="9818" y="15354"/>
                    <a:pt x="9873" y="15477"/>
                    <a:pt x="9962" y="15566"/>
                  </a:cubicBezTo>
                  <a:lnTo>
                    <a:pt x="15362" y="21456"/>
                  </a:lnTo>
                  <a:cubicBezTo>
                    <a:pt x="15450" y="21545"/>
                    <a:pt x="15574" y="21600"/>
                    <a:pt x="15709" y="21600"/>
                  </a:cubicBezTo>
                  <a:cubicBezTo>
                    <a:pt x="15845" y="21600"/>
                    <a:pt x="15967" y="21545"/>
                    <a:pt x="16056" y="21456"/>
                  </a:cubicBezTo>
                  <a:lnTo>
                    <a:pt x="21456" y="15566"/>
                  </a:lnTo>
                  <a:cubicBezTo>
                    <a:pt x="21545" y="15477"/>
                    <a:pt x="21600" y="15354"/>
                    <a:pt x="21600" y="15218"/>
                  </a:cubicBezTo>
                  <a:cubicBezTo>
                    <a:pt x="21600" y="14947"/>
                    <a:pt x="21380" y="14727"/>
                    <a:pt x="21109" y="147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7" name="Shape 2927"/>
            <p:cNvSpPr/>
            <p:nvPr/>
          </p:nvSpPr>
          <p:spPr>
            <a:xfrm>
              <a:off x="8346514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164" y="5891"/>
                  </a:moveTo>
                  <a:cubicBezTo>
                    <a:pt x="17893" y="5891"/>
                    <a:pt x="17673" y="6111"/>
                    <a:pt x="17673" y="6382"/>
                  </a:cubicBezTo>
                  <a:lnTo>
                    <a:pt x="17673" y="6873"/>
                  </a:lnTo>
                  <a:cubicBezTo>
                    <a:pt x="17536" y="9012"/>
                    <a:pt x="16407" y="16791"/>
                    <a:pt x="7448" y="19651"/>
                  </a:cubicBezTo>
                  <a:cubicBezTo>
                    <a:pt x="12844" y="16010"/>
                    <a:pt x="13635" y="8876"/>
                    <a:pt x="13745" y="6873"/>
                  </a:cubicBezTo>
                  <a:lnTo>
                    <a:pt x="13745" y="6382"/>
                  </a:lnTo>
                  <a:cubicBezTo>
                    <a:pt x="13745" y="6111"/>
                    <a:pt x="13525" y="5891"/>
                    <a:pt x="13255" y="5891"/>
                  </a:cubicBezTo>
                  <a:lnTo>
                    <a:pt x="11424" y="5891"/>
                  </a:lnTo>
                  <a:lnTo>
                    <a:pt x="15709" y="1217"/>
                  </a:lnTo>
                  <a:lnTo>
                    <a:pt x="19994" y="5891"/>
                  </a:lnTo>
                  <a:cubicBezTo>
                    <a:pt x="19994" y="5891"/>
                    <a:pt x="18164" y="5891"/>
                    <a:pt x="18164" y="5891"/>
                  </a:cubicBezTo>
                  <a:close/>
                  <a:moveTo>
                    <a:pt x="21456" y="6035"/>
                  </a:moveTo>
                  <a:lnTo>
                    <a:pt x="16056" y="144"/>
                  </a:lnTo>
                  <a:cubicBezTo>
                    <a:pt x="15967" y="55"/>
                    <a:pt x="15845" y="0"/>
                    <a:pt x="15709" y="0"/>
                  </a:cubicBezTo>
                  <a:cubicBezTo>
                    <a:pt x="15573" y="0"/>
                    <a:pt x="15450" y="55"/>
                    <a:pt x="15362" y="144"/>
                  </a:cubicBezTo>
                  <a:lnTo>
                    <a:pt x="9962" y="6035"/>
                  </a:lnTo>
                  <a:cubicBezTo>
                    <a:pt x="9873" y="6124"/>
                    <a:pt x="9818" y="6247"/>
                    <a:pt x="9818" y="6382"/>
                  </a:cubicBezTo>
                  <a:cubicBezTo>
                    <a:pt x="9818" y="6653"/>
                    <a:pt x="10038" y="6873"/>
                    <a:pt x="10309" y="6873"/>
                  </a:cubicBezTo>
                  <a:lnTo>
                    <a:pt x="12715" y="6873"/>
                  </a:lnTo>
                  <a:cubicBezTo>
                    <a:pt x="12657" y="7916"/>
                    <a:pt x="12394" y="10507"/>
                    <a:pt x="11196" y="13351"/>
                  </a:cubicBezTo>
                  <a:cubicBezTo>
                    <a:pt x="9160" y="18184"/>
                    <a:pt x="5558" y="20618"/>
                    <a:pt x="491" y="20618"/>
                  </a:cubicBezTo>
                  <a:cubicBezTo>
                    <a:pt x="219" y="20618"/>
                    <a:pt x="0" y="20838"/>
                    <a:pt x="0" y="21109"/>
                  </a:cubicBezTo>
                  <a:cubicBezTo>
                    <a:pt x="0" y="21380"/>
                    <a:pt x="219" y="21600"/>
                    <a:pt x="491" y="21600"/>
                  </a:cubicBezTo>
                  <a:cubicBezTo>
                    <a:pt x="16610" y="21600"/>
                    <a:pt x="18450" y="9470"/>
                    <a:pt x="18658" y="6873"/>
                  </a:cubicBezTo>
                  <a:lnTo>
                    <a:pt x="21109" y="6873"/>
                  </a:lnTo>
                  <a:cubicBezTo>
                    <a:pt x="21380" y="6873"/>
                    <a:pt x="21600" y="6653"/>
                    <a:pt x="21600" y="6382"/>
                  </a:cubicBezTo>
                  <a:cubicBezTo>
                    <a:pt x="21600" y="6247"/>
                    <a:pt x="21545" y="6124"/>
                    <a:pt x="21456" y="603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8" name="Shape 2928"/>
            <p:cNvSpPr/>
            <p:nvPr/>
          </p:nvSpPr>
          <p:spPr>
            <a:xfrm>
              <a:off x="8879775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7855"/>
                  </a:moveTo>
                  <a:lnTo>
                    <a:pt x="6382" y="7855"/>
                  </a:lnTo>
                  <a:cubicBezTo>
                    <a:pt x="6110" y="7855"/>
                    <a:pt x="5891" y="8075"/>
                    <a:pt x="5891" y="8345"/>
                  </a:cubicBezTo>
                  <a:lnTo>
                    <a:pt x="5891" y="10176"/>
                  </a:lnTo>
                  <a:lnTo>
                    <a:pt x="1216" y="5891"/>
                  </a:lnTo>
                  <a:lnTo>
                    <a:pt x="5891" y="1606"/>
                  </a:lnTo>
                  <a:lnTo>
                    <a:pt x="5891" y="3436"/>
                  </a:lnTo>
                  <a:cubicBezTo>
                    <a:pt x="5891" y="3708"/>
                    <a:pt x="6110" y="3927"/>
                    <a:pt x="6382" y="3927"/>
                  </a:cubicBezTo>
                  <a:lnTo>
                    <a:pt x="6873" y="3927"/>
                  </a:lnTo>
                  <a:cubicBezTo>
                    <a:pt x="9012" y="4064"/>
                    <a:pt x="16791" y="5193"/>
                    <a:pt x="19651" y="14152"/>
                  </a:cubicBezTo>
                  <a:cubicBezTo>
                    <a:pt x="16010" y="8756"/>
                    <a:pt x="8876" y="7965"/>
                    <a:pt x="6873" y="7855"/>
                  </a:cubicBezTo>
                  <a:moveTo>
                    <a:pt x="6873" y="2942"/>
                  </a:moveTo>
                  <a:lnTo>
                    <a:pt x="6873" y="491"/>
                  </a:lnTo>
                  <a:cubicBezTo>
                    <a:pt x="6873" y="220"/>
                    <a:pt x="6653" y="0"/>
                    <a:pt x="6382" y="0"/>
                  </a:cubicBezTo>
                  <a:cubicBezTo>
                    <a:pt x="6246" y="0"/>
                    <a:pt x="6123" y="55"/>
                    <a:pt x="6035" y="144"/>
                  </a:cubicBezTo>
                  <a:lnTo>
                    <a:pt x="144" y="5544"/>
                  </a:lnTo>
                  <a:cubicBezTo>
                    <a:pt x="55" y="5633"/>
                    <a:pt x="0" y="5756"/>
                    <a:pt x="0" y="5891"/>
                  </a:cubicBezTo>
                  <a:cubicBezTo>
                    <a:pt x="0" y="6027"/>
                    <a:pt x="55" y="6150"/>
                    <a:pt x="144" y="6238"/>
                  </a:cubicBezTo>
                  <a:lnTo>
                    <a:pt x="6035" y="11638"/>
                  </a:lnTo>
                  <a:cubicBezTo>
                    <a:pt x="6123" y="11727"/>
                    <a:pt x="6246" y="11782"/>
                    <a:pt x="6382" y="11782"/>
                  </a:cubicBezTo>
                  <a:cubicBezTo>
                    <a:pt x="6653" y="11782"/>
                    <a:pt x="6873" y="11562"/>
                    <a:pt x="6873" y="11291"/>
                  </a:cubicBezTo>
                  <a:lnTo>
                    <a:pt x="6873" y="8884"/>
                  </a:lnTo>
                  <a:cubicBezTo>
                    <a:pt x="7916" y="8943"/>
                    <a:pt x="10507" y="9206"/>
                    <a:pt x="13350" y="10404"/>
                  </a:cubicBezTo>
                  <a:cubicBezTo>
                    <a:pt x="18183" y="12440"/>
                    <a:pt x="20618" y="16042"/>
                    <a:pt x="20618" y="21109"/>
                  </a:cubicBezTo>
                  <a:cubicBezTo>
                    <a:pt x="20618" y="21380"/>
                    <a:pt x="20838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cubicBezTo>
                    <a:pt x="21600" y="4990"/>
                    <a:pt x="9470" y="3150"/>
                    <a:pt x="6873" y="294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39" name="Shape 2929"/>
            <p:cNvSpPr/>
            <p:nvPr/>
          </p:nvSpPr>
          <p:spPr>
            <a:xfrm>
              <a:off x="9413036" y="1966361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09" y="10176"/>
                  </a:moveTo>
                  <a:lnTo>
                    <a:pt x="15709" y="8345"/>
                  </a:lnTo>
                  <a:cubicBezTo>
                    <a:pt x="15709" y="8075"/>
                    <a:pt x="15490" y="7855"/>
                    <a:pt x="15218" y="7855"/>
                  </a:cubicBezTo>
                  <a:lnTo>
                    <a:pt x="14727" y="7855"/>
                  </a:lnTo>
                  <a:cubicBezTo>
                    <a:pt x="12724" y="7965"/>
                    <a:pt x="5590" y="8756"/>
                    <a:pt x="1949" y="14152"/>
                  </a:cubicBezTo>
                  <a:cubicBezTo>
                    <a:pt x="4809" y="5193"/>
                    <a:pt x="12588" y="4064"/>
                    <a:pt x="14727" y="3927"/>
                  </a:cubicBezTo>
                  <a:lnTo>
                    <a:pt x="15218" y="3927"/>
                  </a:lnTo>
                  <a:cubicBezTo>
                    <a:pt x="15490" y="3927"/>
                    <a:pt x="15709" y="3708"/>
                    <a:pt x="15709" y="3436"/>
                  </a:cubicBezTo>
                  <a:lnTo>
                    <a:pt x="15709" y="1606"/>
                  </a:lnTo>
                  <a:lnTo>
                    <a:pt x="20383" y="5891"/>
                  </a:lnTo>
                  <a:cubicBezTo>
                    <a:pt x="20383" y="5891"/>
                    <a:pt x="15709" y="10176"/>
                    <a:pt x="15709" y="10176"/>
                  </a:cubicBezTo>
                  <a:close/>
                  <a:moveTo>
                    <a:pt x="21456" y="5544"/>
                  </a:moveTo>
                  <a:lnTo>
                    <a:pt x="15565" y="144"/>
                  </a:lnTo>
                  <a:cubicBezTo>
                    <a:pt x="15477" y="55"/>
                    <a:pt x="15354" y="0"/>
                    <a:pt x="15218" y="0"/>
                  </a:cubicBezTo>
                  <a:cubicBezTo>
                    <a:pt x="14947" y="0"/>
                    <a:pt x="14727" y="220"/>
                    <a:pt x="14727" y="491"/>
                  </a:cubicBezTo>
                  <a:lnTo>
                    <a:pt x="14727" y="2942"/>
                  </a:lnTo>
                  <a:cubicBezTo>
                    <a:pt x="12130" y="3150"/>
                    <a:pt x="0" y="4991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cubicBezTo>
                    <a:pt x="762" y="21600"/>
                    <a:pt x="982" y="21380"/>
                    <a:pt x="982" y="21109"/>
                  </a:cubicBezTo>
                  <a:cubicBezTo>
                    <a:pt x="982" y="16042"/>
                    <a:pt x="3417" y="12440"/>
                    <a:pt x="8250" y="10404"/>
                  </a:cubicBezTo>
                  <a:cubicBezTo>
                    <a:pt x="11093" y="9206"/>
                    <a:pt x="13684" y="8943"/>
                    <a:pt x="14727" y="8884"/>
                  </a:cubicBezTo>
                  <a:lnTo>
                    <a:pt x="14727" y="11291"/>
                  </a:lnTo>
                  <a:cubicBezTo>
                    <a:pt x="14727" y="11562"/>
                    <a:pt x="14947" y="11782"/>
                    <a:pt x="15218" y="11782"/>
                  </a:cubicBezTo>
                  <a:cubicBezTo>
                    <a:pt x="15354" y="11782"/>
                    <a:pt x="15477" y="11727"/>
                    <a:pt x="15565" y="11638"/>
                  </a:cubicBezTo>
                  <a:lnTo>
                    <a:pt x="21456" y="6238"/>
                  </a:lnTo>
                  <a:cubicBezTo>
                    <a:pt x="21545" y="6150"/>
                    <a:pt x="21600" y="6027"/>
                    <a:pt x="21600" y="5891"/>
                  </a:cubicBezTo>
                  <a:cubicBezTo>
                    <a:pt x="21600" y="5756"/>
                    <a:pt x="21545" y="5633"/>
                    <a:pt x="21456" y="554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0" name="Shape 2930"/>
            <p:cNvSpPr/>
            <p:nvPr/>
          </p:nvSpPr>
          <p:spPr>
            <a:xfrm>
              <a:off x="9946297" y="2017148"/>
              <a:ext cx="279328" cy="1777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955" y="1543"/>
                  </a:moveTo>
                  <a:cubicBezTo>
                    <a:pt x="12837" y="1543"/>
                    <a:pt x="10309" y="5515"/>
                    <a:pt x="10309" y="10414"/>
                  </a:cubicBezTo>
                  <a:lnTo>
                    <a:pt x="10309" y="11186"/>
                  </a:lnTo>
                  <a:cubicBezTo>
                    <a:pt x="10309" y="15233"/>
                    <a:pt x="8221" y="18514"/>
                    <a:pt x="5645" y="18514"/>
                  </a:cubicBezTo>
                  <a:cubicBezTo>
                    <a:pt x="3070" y="18514"/>
                    <a:pt x="982" y="15233"/>
                    <a:pt x="982" y="11186"/>
                  </a:cubicBezTo>
                  <a:lnTo>
                    <a:pt x="982" y="10414"/>
                  </a:lnTo>
                  <a:cubicBezTo>
                    <a:pt x="982" y="6367"/>
                    <a:pt x="3070" y="3086"/>
                    <a:pt x="5645" y="3086"/>
                  </a:cubicBezTo>
                  <a:cubicBezTo>
                    <a:pt x="6670" y="3086"/>
                    <a:pt x="7575" y="3630"/>
                    <a:pt x="8321" y="4629"/>
                  </a:cubicBezTo>
                  <a:lnTo>
                    <a:pt x="6382" y="4629"/>
                  </a:lnTo>
                  <a:cubicBezTo>
                    <a:pt x="6110" y="4629"/>
                    <a:pt x="5891" y="4974"/>
                    <a:pt x="5891" y="5400"/>
                  </a:cubicBezTo>
                  <a:cubicBezTo>
                    <a:pt x="5891" y="5826"/>
                    <a:pt x="6110" y="6171"/>
                    <a:pt x="6382" y="6171"/>
                  </a:cubicBezTo>
                  <a:lnTo>
                    <a:pt x="9327" y="6171"/>
                  </a:lnTo>
                  <a:cubicBezTo>
                    <a:pt x="9599" y="6171"/>
                    <a:pt x="9818" y="5826"/>
                    <a:pt x="9818" y="5400"/>
                  </a:cubicBezTo>
                  <a:lnTo>
                    <a:pt x="9818" y="771"/>
                  </a:lnTo>
                  <a:cubicBezTo>
                    <a:pt x="9818" y="346"/>
                    <a:pt x="9599" y="0"/>
                    <a:pt x="9327" y="0"/>
                  </a:cubicBezTo>
                  <a:cubicBezTo>
                    <a:pt x="9056" y="0"/>
                    <a:pt x="8836" y="346"/>
                    <a:pt x="8836" y="771"/>
                  </a:cubicBezTo>
                  <a:lnTo>
                    <a:pt x="8836" y="3321"/>
                  </a:lnTo>
                  <a:cubicBezTo>
                    <a:pt x="7879" y="2160"/>
                    <a:pt x="6706" y="1543"/>
                    <a:pt x="5645" y="1543"/>
                  </a:cubicBezTo>
                  <a:cubicBezTo>
                    <a:pt x="2527" y="1543"/>
                    <a:pt x="0" y="5515"/>
                    <a:pt x="0" y="10414"/>
                  </a:cubicBezTo>
                  <a:lnTo>
                    <a:pt x="0" y="11186"/>
                  </a:lnTo>
                  <a:cubicBezTo>
                    <a:pt x="0" y="16085"/>
                    <a:pt x="2527" y="20057"/>
                    <a:pt x="5645" y="20057"/>
                  </a:cubicBezTo>
                  <a:cubicBezTo>
                    <a:pt x="8763" y="20057"/>
                    <a:pt x="11291" y="16085"/>
                    <a:pt x="11291" y="11186"/>
                  </a:cubicBezTo>
                  <a:lnTo>
                    <a:pt x="11291" y="10414"/>
                  </a:lnTo>
                  <a:cubicBezTo>
                    <a:pt x="11291" y="6367"/>
                    <a:pt x="13379" y="3086"/>
                    <a:pt x="15955" y="3086"/>
                  </a:cubicBezTo>
                  <a:cubicBezTo>
                    <a:pt x="18530" y="3086"/>
                    <a:pt x="20618" y="6367"/>
                    <a:pt x="20618" y="10414"/>
                  </a:cubicBezTo>
                  <a:lnTo>
                    <a:pt x="20618" y="11186"/>
                  </a:lnTo>
                  <a:cubicBezTo>
                    <a:pt x="20618" y="15233"/>
                    <a:pt x="18530" y="18514"/>
                    <a:pt x="15955" y="18514"/>
                  </a:cubicBezTo>
                  <a:cubicBezTo>
                    <a:pt x="14930" y="18514"/>
                    <a:pt x="14025" y="17970"/>
                    <a:pt x="13279" y="16971"/>
                  </a:cubicBezTo>
                  <a:lnTo>
                    <a:pt x="15218" y="16971"/>
                  </a:lnTo>
                  <a:cubicBezTo>
                    <a:pt x="15490" y="16971"/>
                    <a:pt x="15709" y="16626"/>
                    <a:pt x="15709" y="16200"/>
                  </a:cubicBezTo>
                  <a:cubicBezTo>
                    <a:pt x="15709" y="15774"/>
                    <a:pt x="15490" y="15429"/>
                    <a:pt x="15218" y="15429"/>
                  </a:cubicBezTo>
                  <a:lnTo>
                    <a:pt x="12273" y="15429"/>
                  </a:lnTo>
                  <a:cubicBezTo>
                    <a:pt x="12001" y="15429"/>
                    <a:pt x="11782" y="15774"/>
                    <a:pt x="11782" y="16200"/>
                  </a:cubicBezTo>
                  <a:lnTo>
                    <a:pt x="11782" y="20829"/>
                  </a:lnTo>
                  <a:cubicBezTo>
                    <a:pt x="11782" y="21255"/>
                    <a:pt x="12001" y="21600"/>
                    <a:pt x="12273" y="21600"/>
                  </a:cubicBezTo>
                  <a:cubicBezTo>
                    <a:pt x="12544" y="21600"/>
                    <a:pt x="12764" y="21255"/>
                    <a:pt x="12764" y="20829"/>
                  </a:cubicBezTo>
                  <a:lnTo>
                    <a:pt x="12764" y="18279"/>
                  </a:lnTo>
                  <a:cubicBezTo>
                    <a:pt x="13721" y="19441"/>
                    <a:pt x="14894" y="20057"/>
                    <a:pt x="15955" y="20057"/>
                  </a:cubicBezTo>
                  <a:cubicBezTo>
                    <a:pt x="19073" y="20057"/>
                    <a:pt x="21600" y="16085"/>
                    <a:pt x="21600" y="11186"/>
                  </a:cubicBezTo>
                  <a:lnTo>
                    <a:pt x="21600" y="10414"/>
                  </a:lnTo>
                  <a:cubicBezTo>
                    <a:pt x="21600" y="5515"/>
                    <a:pt x="19073" y="1543"/>
                    <a:pt x="15955" y="154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1" name="Shape 2931"/>
            <p:cNvSpPr/>
            <p:nvPr/>
          </p:nvSpPr>
          <p:spPr>
            <a:xfrm>
              <a:off x="10479558" y="2004451"/>
              <a:ext cx="279328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924" y="4050"/>
                  </a:moveTo>
                  <a:lnTo>
                    <a:pt x="18798" y="5598"/>
                  </a:lnTo>
                  <a:cubicBezTo>
                    <a:pt x="18709" y="5720"/>
                    <a:pt x="18655" y="5889"/>
                    <a:pt x="18655" y="6075"/>
                  </a:cubicBezTo>
                  <a:cubicBezTo>
                    <a:pt x="18655" y="6448"/>
                    <a:pt x="18874" y="6750"/>
                    <a:pt x="19145" y="6750"/>
                  </a:cubicBezTo>
                  <a:cubicBezTo>
                    <a:pt x="19281" y="6750"/>
                    <a:pt x="19404" y="6674"/>
                    <a:pt x="19493" y="6552"/>
                  </a:cubicBezTo>
                  <a:lnTo>
                    <a:pt x="21456" y="3853"/>
                  </a:lnTo>
                  <a:cubicBezTo>
                    <a:pt x="21545" y="3731"/>
                    <a:pt x="21600" y="3562"/>
                    <a:pt x="21600" y="3375"/>
                  </a:cubicBezTo>
                  <a:cubicBezTo>
                    <a:pt x="21600" y="3189"/>
                    <a:pt x="21545" y="3020"/>
                    <a:pt x="21456" y="2898"/>
                  </a:cubicBezTo>
                  <a:lnTo>
                    <a:pt x="19493" y="198"/>
                  </a:lnTo>
                  <a:cubicBezTo>
                    <a:pt x="19403" y="76"/>
                    <a:pt x="19281" y="0"/>
                    <a:pt x="19145" y="0"/>
                  </a:cubicBezTo>
                  <a:cubicBezTo>
                    <a:pt x="18874" y="0"/>
                    <a:pt x="18655" y="303"/>
                    <a:pt x="18655" y="675"/>
                  </a:cubicBezTo>
                  <a:cubicBezTo>
                    <a:pt x="18655" y="862"/>
                    <a:pt x="18709" y="1031"/>
                    <a:pt x="18799" y="1153"/>
                  </a:cubicBezTo>
                  <a:lnTo>
                    <a:pt x="19924" y="2700"/>
                  </a:lnTo>
                  <a:lnTo>
                    <a:pt x="15218" y="2700"/>
                  </a:lnTo>
                  <a:cubicBezTo>
                    <a:pt x="15065" y="2700"/>
                    <a:pt x="14933" y="2803"/>
                    <a:pt x="14843" y="2954"/>
                  </a:cubicBezTo>
                  <a:lnTo>
                    <a:pt x="14838" y="2948"/>
                  </a:lnTo>
                  <a:lnTo>
                    <a:pt x="6149" y="17550"/>
                  </a:lnTo>
                  <a:lnTo>
                    <a:pt x="491" y="17550"/>
                  </a:lnTo>
                  <a:cubicBezTo>
                    <a:pt x="220" y="17550"/>
                    <a:pt x="0" y="17853"/>
                    <a:pt x="0" y="18225"/>
                  </a:cubicBezTo>
                  <a:cubicBezTo>
                    <a:pt x="0" y="18598"/>
                    <a:pt x="220" y="18900"/>
                    <a:pt x="491" y="18900"/>
                  </a:cubicBezTo>
                  <a:lnTo>
                    <a:pt x="6382" y="18900"/>
                  </a:lnTo>
                  <a:cubicBezTo>
                    <a:pt x="6535" y="18900"/>
                    <a:pt x="6667" y="18798"/>
                    <a:pt x="6757" y="18647"/>
                  </a:cubicBezTo>
                  <a:lnTo>
                    <a:pt x="6762" y="18652"/>
                  </a:lnTo>
                  <a:lnTo>
                    <a:pt x="15451" y="4050"/>
                  </a:lnTo>
                  <a:cubicBezTo>
                    <a:pt x="15451" y="4050"/>
                    <a:pt x="19924" y="4050"/>
                    <a:pt x="19924" y="4050"/>
                  </a:cubicBezTo>
                  <a:close/>
                  <a:moveTo>
                    <a:pt x="19493" y="15048"/>
                  </a:moveTo>
                  <a:cubicBezTo>
                    <a:pt x="19403" y="14926"/>
                    <a:pt x="19281" y="14850"/>
                    <a:pt x="19145" y="14850"/>
                  </a:cubicBezTo>
                  <a:cubicBezTo>
                    <a:pt x="18874" y="14850"/>
                    <a:pt x="18655" y="15153"/>
                    <a:pt x="18655" y="15525"/>
                  </a:cubicBezTo>
                  <a:cubicBezTo>
                    <a:pt x="18655" y="15712"/>
                    <a:pt x="18709" y="15880"/>
                    <a:pt x="18798" y="16002"/>
                  </a:cubicBezTo>
                  <a:lnTo>
                    <a:pt x="19924" y="17550"/>
                  </a:lnTo>
                  <a:lnTo>
                    <a:pt x="15451" y="17550"/>
                  </a:lnTo>
                  <a:lnTo>
                    <a:pt x="12386" y="12399"/>
                  </a:lnTo>
                  <a:lnTo>
                    <a:pt x="11751" y="13465"/>
                  </a:lnTo>
                  <a:lnTo>
                    <a:pt x="14838" y="18652"/>
                  </a:lnTo>
                  <a:lnTo>
                    <a:pt x="14843" y="18647"/>
                  </a:lnTo>
                  <a:cubicBezTo>
                    <a:pt x="14933" y="18798"/>
                    <a:pt x="15065" y="18900"/>
                    <a:pt x="15218" y="18900"/>
                  </a:cubicBezTo>
                  <a:lnTo>
                    <a:pt x="19924" y="18900"/>
                  </a:lnTo>
                  <a:lnTo>
                    <a:pt x="18798" y="20448"/>
                  </a:lnTo>
                  <a:cubicBezTo>
                    <a:pt x="18709" y="20570"/>
                    <a:pt x="18655" y="20739"/>
                    <a:pt x="18655" y="20925"/>
                  </a:cubicBezTo>
                  <a:cubicBezTo>
                    <a:pt x="18655" y="21298"/>
                    <a:pt x="18874" y="21600"/>
                    <a:pt x="19145" y="21600"/>
                  </a:cubicBezTo>
                  <a:cubicBezTo>
                    <a:pt x="19281" y="21600"/>
                    <a:pt x="19403" y="21525"/>
                    <a:pt x="19493" y="21402"/>
                  </a:cubicBezTo>
                  <a:lnTo>
                    <a:pt x="21456" y="18702"/>
                  </a:lnTo>
                  <a:cubicBezTo>
                    <a:pt x="21545" y="18580"/>
                    <a:pt x="21600" y="18412"/>
                    <a:pt x="21600" y="18225"/>
                  </a:cubicBezTo>
                  <a:cubicBezTo>
                    <a:pt x="21600" y="18039"/>
                    <a:pt x="21545" y="17870"/>
                    <a:pt x="21456" y="17748"/>
                  </a:cubicBezTo>
                  <a:cubicBezTo>
                    <a:pt x="21456" y="17748"/>
                    <a:pt x="19493" y="15048"/>
                    <a:pt x="19493" y="15048"/>
                  </a:cubicBezTo>
                  <a:close/>
                  <a:moveTo>
                    <a:pt x="491" y="4050"/>
                  </a:moveTo>
                  <a:lnTo>
                    <a:pt x="6148" y="4050"/>
                  </a:lnTo>
                  <a:lnTo>
                    <a:pt x="9214" y="9201"/>
                  </a:lnTo>
                  <a:lnTo>
                    <a:pt x="9849" y="8136"/>
                  </a:lnTo>
                  <a:lnTo>
                    <a:pt x="6762" y="2948"/>
                  </a:lnTo>
                  <a:lnTo>
                    <a:pt x="6756" y="2954"/>
                  </a:lnTo>
                  <a:cubicBezTo>
                    <a:pt x="6667" y="2803"/>
                    <a:pt x="6535" y="2700"/>
                    <a:pt x="6382" y="2700"/>
                  </a:cubicBezTo>
                  <a:lnTo>
                    <a:pt x="491" y="2700"/>
                  </a:lnTo>
                  <a:cubicBezTo>
                    <a:pt x="220" y="2700"/>
                    <a:pt x="0" y="3003"/>
                    <a:pt x="0" y="3375"/>
                  </a:cubicBezTo>
                  <a:cubicBezTo>
                    <a:pt x="0" y="3748"/>
                    <a:pt x="220" y="4050"/>
                    <a:pt x="491" y="405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2" name="Shape 2932"/>
            <p:cNvSpPr/>
            <p:nvPr/>
          </p:nvSpPr>
          <p:spPr>
            <a:xfrm>
              <a:off x="11012819" y="1991754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4" y="12000"/>
                  </a:moveTo>
                  <a:cubicBezTo>
                    <a:pt x="1421" y="12000"/>
                    <a:pt x="982" y="11462"/>
                    <a:pt x="982" y="10800"/>
                  </a:cubicBezTo>
                  <a:cubicBezTo>
                    <a:pt x="982" y="10138"/>
                    <a:pt x="1421" y="9600"/>
                    <a:pt x="1964" y="9600"/>
                  </a:cubicBezTo>
                  <a:cubicBezTo>
                    <a:pt x="2505" y="9600"/>
                    <a:pt x="2945" y="10138"/>
                    <a:pt x="2945" y="10800"/>
                  </a:cubicBezTo>
                  <a:cubicBezTo>
                    <a:pt x="2945" y="11462"/>
                    <a:pt x="2505" y="12000"/>
                    <a:pt x="1964" y="12000"/>
                  </a:cubicBezTo>
                  <a:moveTo>
                    <a:pt x="21456" y="10376"/>
                  </a:moveTo>
                  <a:lnTo>
                    <a:pt x="18511" y="6776"/>
                  </a:lnTo>
                  <a:cubicBezTo>
                    <a:pt x="18422" y="6667"/>
                    <a:pt x="18299" y="6600"/>
                    <a:pt x="18164" y="6600"/>
                  </a:cubicBezTo>
                  <a:cubicBezTo>
                    <a:pt x="17892" y="6600"/>
                    <a:pt x="17673" y="6869"/>
                    <a:pt x="17673" y="7200"/>
                  </a:cubicBezTo>
                  <a:cubicBezTo>
                    <a:pt x="17673" y="7366"/>
                    <a:pt x="17728" y="7516"/>
                    <a:pt x="17817" y="7624"/>
                  </a:cubicBezTo>
                  <a:lnTo>
                    <a:pt x="19924" y="10200"/>
                  </a:lnTo>
                  <a:lnTo>
                    <a:pt x="8058" y="10200"/>
                  </a:lnTo>
                  <a:lnTo>
                    <a:pt x="14727" y="2048"/>
                  </a:lnTo>
                  <a:lnTo>
                    <a:pt x="14727" y="5400"/>
                  </a:lnTo>
                  <a:cubicBezTo>
                    <a:pt x="14727" y="5732"/>
                    <a:pt x="14947" y="6000"/>
                    <a:pt x="15218" y="6000"/>
                  </a:cubicBezTo>
                  <a:cubicBezTo>
                    <a:pt x="15489" y="6000"/>
                    <a:pt x="15709" y="5732"/>
                    <a:pt x="15709" y="5400"/>
                  </a:cubicBezTo>
                  <a:lnTo>
                    <a:pt x="15709" y="600"/>
                  </a:lnTo>
                  <a:cubicBezTo>
                    <a:pt x="15709" y="269"/>
                    <a:pt x="15489" y="0"/>
                    <a:pt x="15218" y="0"/>
                  </a:cubicBezTo>
                  <a:lnTo>
                    <a:pt x="11291" y="0"/>
                  </a:lnTo>
                  <a:cubicBezTo>
                    <a:pt x="11020" y="0"/>
                    <a:pt x="10800" y="269"/>
                    <a:pt x="10800" y="600"/>
                  </a:cubicBezTo>
                  <a:cubicBezTo>
                    <a:pt x="10800" y="932"/>
                    <a:pt x="11020" y="1200"/>
                    <a:pt x="11291" y="1200"/>
                  </a:cubicBezTo>
                  <a:lnTo>
                    <a:pt x="14033" y="1200"/>
                  </a:lnTo>
                  <a:lnTo>
                    <a:pt x="6669" y="10200"/>
                  </a:lnTo>
                  <a:lnTo>
                    <a:pt x="3858" y="10200"/>
                  </a:lnTo>
                  <a:cubicBezTo>
                    <a:pt x="3639" y="9167"/>
                    <a:pt x="2877" y="8400"/>
                    <a:pt x="1964" y="8400"/>
                  </a:cubicBezTo>
                  <a:cubicBezTo>
                    <a:pt x="879" y="8400"/>
                    <a:pt x="0" y="9475"/>
                    <a:pt x="0" y="10800"/>
                  </a:cubicBezTo>
                  <a:cubicBezTo>
                    <a:pt x="0" y="12125"/>
                    <a:pt x="879" y="13200"/>
                    <a:pt x="1964" y="13200"/>
                  </a:cubicBezTo>
                  <a:cubicBezTo>
                    <a:pt x="2877" y="13200"/>
                    <a:pt x="3639" y="12434"/>
                    <a:pt x="3858" y="11400"/>
                  </a:cubicBezTo>
                  <a:lnTo>
                    <a:pt x="6669" y="11400"/>
                  </a:lnTo>
                  <a:lnTo>
                    <a:pt x="14033" y="20400"/>
                  </a:lnTo>
                  <a:lnTo>
                    <a:pt x="11291" y="20400"/>
                  </a:lnTo>
                  <a:cubicBezTo>
                    <a:pt x="11020" y="20400"/>
                    <a:pt x="10800" y="20669"/>
                    <a:pt x="10800" y="21000"/>
                  </a:cubicBezTo>
                  <a:cubicBezTo>
                    <a:pt x="10800" y="21332"/>
                    <a:pt x="11020" y="21600"/>
                    <a:pt x="11291" y="21600"/>
                  </a:cubicBezTo>
                  <a:lnTo>
                    <a:pt x="15218" y="21600"/>
                  </a:lnTo>
                  <a:cubicBezTo>
                    <a:pt x="15489" y="21600"/>
                    <a:pt x="15709" y="21332"/>
                    <a:pt x="15709" y="21000"/>
                  </a:cubicBezTo>
                  <a:lnTo>
                    <a:pt x="15709" y="16200"/>
                  </a:lnTo>
                  <a:cubicBezTo>
                    <a:pt x="15709" y="15869"/>
                    <a:pt x="15489" y="15600"/>
                    <a:pt x="15218" y="15600"/>
                  </a:cubicBezTo>
                  <a:cubicBezTo>
                    <a:pt x="14947" y="15600"/>
                    <a:pt x="14727" y="15869"/>
                    <a:pt x="14727" y="16200"/>
                  </a:cubicBezTo>
                  <a:lnTo>
                    <a:pt x="14727" y="19552"/>
                  </a:lnTo>
                  <a:lnTo>
                    <a:pt x="8058" y="11400"/>
                  </a:lnTo>
                  <a:lnTo>
                    <a:pt x="19924" y="11400"/>
                  </a:lnTo>
                  <a:lnTo>
                    <a:pt x="17817" y="13976"/>
                  </a:lnTo>
                  <a:cubicBezTo>
                    <a:pt x="17728" y="14085"/>
                    <a:pt x="17673" y="14235"/>
                    <a:pt x="17673" y="14400"/>
                  </a:cubicBezTo>
                  <a:cubicBezTo>
                    <a:pt x="17673" y="14732"/>
                    <a:pt x="17892" y="15000"/>
                    <a:pt x="18164" y="15000"/>
                  </a:cubicBezTo>
                  <a:cubicBezTo>
                    <a:pt x="18299" y="15000"/>
                    <a:pt x="18422" y="14933"/>
                    <a:pt x="18511" y="14824"/>
                  </a:cubicBezTo>
                  <a:lnTo>
                    <a:pt x="21456" y="11224"/>
                  </a:lnTo>
                  <a:cubicBezTo>
                    <a:pt x="21545" y="11116"/>
                    <a:pt x="21600" y="10966"/>
                    <a:pt x="21600" y="10800"/>
                  </a:cubicBezTo>
                  <a:cubicBezTo>
                    <a:pt x="21600" y="10635"/>
                    <a:pt x="21545" y="10485"/>
                    <a:pt x="21456" y="1037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3" name="Shape 2934"/>
            <p:cNvSpPr/>
            <p:nvPr/>
          </p:nvSpPr>
          <p:spPr>
            <a:xfrm>
              <a:off x="918949" y="3295894"/>
              <a:ext cx="20314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0800"/>
                  </a:moveTo>
                  <a:cubicBezTo>
                    <a:pt x="8563" y="10800"/>
                    <a:pt x="6750" y="9481"/>
                    <a:pt x="6750" y="7855"/>
                  </a:cubicBezTo>
                  <a:cubicBezTo>
                    <a:pt x="6750" y="6228"/>
                    <a:pt x="8563" y="4909"/>
                    <a:pt x="10800" y="4909"/>
                  </a:cubicBezTo>
                  <a:cubicBezTo>
                    <a:pt x="13037" y="4909"/>
                    <a:pt x="14850" y="6228"/>
                    <a:pt x="14850" y="7855"/>
                  </a:cubicBezTo>
                  <a:cubicBezTo>
                    <a:pt x="14850" y="9481"/>
                    <a:pt x="13037" y="10800"/>
                    <a:pt x="10800" y="10800"/>
                  </a:cubicBezTo>
                  <a:moveTo>
                    <a:pt x="10800" y="3927"/>
                  </a:moveTo>
                  <a:cubicBezTo>
                    <a:pt x="7817" y="3927"/>
                    <a:pt x="5400" y="5686"/>
                    <a:pt x="5400" y="7855"/>
                  </a:cubicBezTo>
                  <a:cubicBezTo>
                    <a:pt x="5400" y="10023"/>
                    <a:pt x="7817" y="11782"/>
                    <a:pt x="10800" y="11782"/>
                  </a:cubicBezTo>
                  <a:cubicBezTo>
                    <a:pt x="13783" y="11782"/>
                    <a:pt x="16200" y="10023"/>
                    <a:pt x="16200" y="7855"/>
                  </a:cubicBezTo>
                  <a:cubicBezTo>
                    <a:pt x="16200" y="5686"/>
                    <a:pt x="13783" y="3927"/>
                    <a:pt x="10800" y="3927"/>
                  </a:cubicBezTo>
                  <a:moveTo>
                    <a:pt x="10800" y="20127"/>
                  </a:moveTo>
                  <a:cubicBezTo>
                    <a:pt x="10800" y="20127"/>
                    <a:pt x="1350" y="13745"/>
                    <a:pt x="1350" y="7855"/>
                  </a:cubicBezTo>
                  <a:cubicBezTo>
                    <a:pt x="1350" y="4059"/>
                    <a:pt x="5581" y="982"/>
                    <a:pt x="10800" y="982"/>
                  </a:cubicBezTo>
                  <a:cubicBezTo>
                    <a:pt x="16019" y="982"/>
                    <a:pt x="20250" y="4059"/>
                    <a:pt x="20250" y="7855"/>
                  </a:cubicBezTo>
                  <a:cubicBezTo>
                    <a:pt x="20250" y="13745"/>
                    <a:pt x="10800" y="20127"/>
                    <a:pt x="10800" y="20127"/>
                  </a:cubicBezTo>
                  <a:moveTo>
                    <a:pt x="10800" y="0"/>
                  </a:moveTo>
                  <a:cubicBezTo>
                    <a:pt x="4836" y="0"/>
                    <a:pt x="0" y="3517"/>
                    <a:pt x="0" y="7855"/>
                  </a:cubicBezTo>
                  <a:cubicBezTo>
                    <a:pt x="0" y="14236"/>
                    <a:pt x="10800" y="21600"/>
                    <a:pt x="10800" y="21600"/>
                  </a:cubicBezTo>
                  <a:cubicBezTo>
                    <a:pt x="10800" y="21600"/>
                    <a:pt x="21600" y="14236"/>
                    <a:pt x="21600" y="7855"/>
                  </a:cubicBezTo>
                  <a:cubicBezTo>
                    <a:pt x="21600" y="3517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4" name="Shape 2935"/>
            <p:cNvSpPr/>
            <p:nvPr/>
          </p:nvSpPr>
          <p:spPr>
            <a:xfrm>
              <a:off x="1414119" y="3295894"/>
              <a:ext cx="279126" cy="279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31" h="21600" extrusionOk="0">
                  <a:moveTo>
                    <a:pt x="6365" y="15409"/>
                  </a:moveTo>
                  <a:cubicBezTo>
                    <a:pt x="5782" y="14888"/>
                    <a:pt x="4858" y="14006"/>
                    <a:pt x="3935" y="12895"/>
                  </a:cubicBezTo>
                  <a:cubicBezTo>
                    <a:pt x="2587" y="11273"/>
                    <a:pt x="979" y="8835"/>
                    <a:pt x="979" y="6430"/>
                  </a:cubicBezTo>
                  <a:cubicBezTo>
                    <a:pt x="979" y="3427"/>
                    <a:pt x="3396" y="982"/>
                    <a:pt x="6366" y="982"/>
                  </a:cubicBezTo>
                  <a:cubicBezTo>
                    <a:pt x="9336" y="982"/>
                    <a:pt x="11752" y="3427"/>
                    <a:pt x="11752" y="6430"/>
                  </a:cubicBezTo>
                  <a:cubicBezTo>
                    <a:pt x="11752" y="10208"/>
                    <a:pt x="7888" y="14044"/>
                    <a:pt x="6365" y="15409"/>
                  </a:cubicBezTo>
                  <a:moveTo>
                    <a:pt x="6366" y="0"/>
                  </a:moveTo>
                  <a:cubicBezTo>
                    <a:pt x="2850" y="0"/>
                    <a:pt x="0" y="2879"/>
                    <a:pt x="0" y="6430"/>
                  </a:cubicBezTo>
                  <a:cubicBezTo>
                    <a:pt x="0" y="11655"/>
                    <a:pt x="6366" y="16701"/>
                    <a:pt x="6366" y="16701"/>
                  </a:cubicBezTo>
                  <a:cubicBezTo>
                    <a:pt x="6366" y="16701"/>
                    <a:pt x="12732" y="11655"/>
                    <a:pt x="12732" y="6430"/>
                  </a:cubicBezTo>
                  <a:cubicBezTo>
                    <a:pt x="12732" y="2879"/>
                    <a:pt x="9882" y="0"/>
                    <a:pt x="6366" y="0"/>
                  </a:cubicBezTo>
                  <a:moveTo>
                    <a:pt x="17357" y="19604"/>
                  </a:moveTo>
                  <a:cubicBezTo>
                    <a:pt x="17127" y="19764"/>
                    <a:pt x="16856" y="19909"/>
                    <a:pt x="16554" y="20033"/>
                  </a:cubicBezTo>
                  <a:cubicBezTo>
                    <a:pt x="16304" y="20137"/>
                    <a:pt x="16185" y="20424"/>
                    <a:pt x="16288" y="20675"/>
                  </a:cubicBezTo>
                  <a:cubicBezTo>
                    <a:pt x="16365" y="20865"/>
                    <a:pt x="16548" y="20979"/>
                    <a:pt x="16740" y="20979"/>
                  </a:cubicBezTo>
                  <a:cubicBezTo>
                    <a:pt x="16802" y="20979"/>
                    <a:pt x="16866" y="20967"/>
                    <a:pt x="16926" y="20942"/>
                  </a:cubicBezTo>
                  <a:cubicBezTo>
                    <a:pt x="17294" y="20790"/>
                    <a:pt x="17627" y="20611"/>
                    <a:pt x="17915" y="20411"/>
                  </a:cubicBezTo>
                  <a:cubicBezTo>
                    <a:pt x="18138" y="20256"/>
                    <a:pt x="18193" y="19950"/>
                    <a:pt x="18039" y="19727"/>
                  </a:cubicBezTo>
                  <a:cubicBezTo>
                    <a:pt x="17885" y="19505"/>
                    <a:pt x="17579" y="19449"/>
                    <a:pt x="17357" y="19604"/>
                  </a:cubicBezTo>
                  <a:moveTo>
                    <a:pt x="16249" y="13042"/>
                  </a:moveTo>
                  <a:cubicBezTo>
                    <a:pt x="16109" y="12790"/>
                    <a:pt x="16024" y="12529"/>
                    <a:pt x="15995" y="12265"/>
                  </a:cubicBezTo>
                  <a:cubicBezTo>
                    <a:pt x="15966" y="11995"/>
                    <a:pt x="15731" y="11801"/>
                    <a:pt x="15456" y="11829"/>
                  </a:cubicBezTo>
                  <a:cubicBezTo>
                    <a:pt x="15187" y="11859"/>
                    <a:pt x="14992" y="12100"/>
                    <a:pt x="15022" y="12370"/>
                  </a:cubicBezTo>
                  <a:cubicBezTo>
                    <a:pt x="15064" y="12767"/>
                    <a:pt x="15190" y="13154"/>
                    <a:pt x="15395" y="13522"/>
                  </a:cubicBezTo>
                  <a:cubicBezTo>
                    <a:pt x="15484" y="13682"/>
                    <a:pt x="15651" y="13773"/>
                    <a:pt x="15822" y="13773"/>
                  </a:cubicBezTo>
                  <a:cubicBezTo>
                    <a:pt x="15904" y="13773"/>
                    <a:pt x="15985" y="13753"/>
                    <a:pt x="16061" y="13710"/>
                  </a:cubicBezTo>
                  <a:cubicBezTo>
                    <a:pt x="16297" y="13578"/>
                    <a:pt x="16382" y="13279"/>
                    <a:pt x="16249" y="13042"/>
                  </a:cubicBezTo>
                  <a:moveTo>
                    <a:pt x="18249" y="15254"/>
                  </a:moveTo>
                  <a:cubicBezTo>
                    <a:pt x="18041" y="14981"/>
                    <a:pt x="17803" y="14708"/>
                    <a:pt x="17538" y="14439"/>
                  </a:cubicBezTo>
                  <a:cubicBezTo>
                    <a:pt x="17349" y="14246"/>
                    <a:pt x="17039" y="14244"/>
                    <a:pt x="16845" y="14434"/>
                  </a:cubicBezTo>
                  <a:cubicBezTo>
                    <a:pt x="16653" y="14624"/>
                    <a:pt x="16651" y="14935"/>
                    <a:pt x="16841" y="15129"/>
                  </a:cubicBezTo>
                  <a:cubicBezTo>
                    <a:pt x="17076" y="15368"/>
                    <a:pt x="17288" y="15612"/>
                    <a:pt x="17471" y="15851"/>
                  </a:cubicBezTo>
                  <a:cubicBezTo>
                    <a:pt x="17568" y="15977"/>
                    <a:pt x="17713" y="16043"/>
                    <a:pt x="17860" y="16043"/>
                  </a:cubicBezTo>
                  <a:cubicBezTo>
                    <a:pt x="17964" y="16043"/>
                    <a:pt x="18068" y="16011"/>
                    <a:pt x="18157" y="15942"/>
                  </a:cubicBezTo>
                  <a:cubicBezTo>
                    <a:pt x="18373" y="15777"/>
                    <a:pt x="18413" y="15469"/>
                    <a:pt x="18249" y="15254"/>
                  </a:cubicBezTo>
                  <a:moveTo>
                    <a:pt x="21476" y="5928"/>
                  </a:moveTo>
                  <a:cubicBezTo>
                    <a:pt x="21352" y="5687"/>
                    <a:pt x="21057" y="5592"/>
                    <a:pt x="20817" y="5717"/>
                  </a:cubicBezTo>
                  <a:cubicBezTo>
                    <a:pt x="20817" y="5717"/>
                    <a:pt x="20650" y="5803"/>
                    <a:pt x="20371" y="5962"/>
                  </a:cubicBezTo>
                  <a:cubicBezTo>
                    <a:pt x="20136" y="6096"/>
                    <a:pt x="20054" y="6396"/>
                    <a:pt x="20188" y="6632"/>
                  </a:cubicBezTo>
                  <a:cubicBezTo>
                    <a:pt x="20278" y="6791"/>
                    <a:pt x="20444" y="6880"/>
                    <a:pt x="20614" y="6880"/>
                  </a:cubicBezTo>
                  <a:cubicBezTo>
                    <a:pt x="20697" y="6880"/>
                    <a:pt x="20780" y="6859"/>
                    <a:pt x="20856" y="6815"/>
                  </a:cubicBezTo>
                  <a:cubicBezTo>
                    <a:pt x="21108" y="6672"/>
                    <a:pt x="21261" y="6592"/>
                    <a:pt x="21265" y="6590"/>
                  </a:cubicBezTo>
                  <a:cubicBezTo>
                    <a:pt x="21506" y="6466"/>
                    <a:pt x="21600" y="6170"/>
                    <a:pt x="21476" y="5928"/>
                  </a:cubicBezTo>
                  <a:moveTo>
                    <a:pt x="18659" y="16886"/>
                  </a:moveTo>
                  <a:cubicBezTo>
                    <a:pt x="18395" y="16941"/>
                    <a:pt x="18225" y="17201"/>
                    <a:pt x="18280" y="17467"/>
                  </a:cubicBezTo>
                  <a:cubicBezTo>
                    <a:pt x="18312" y="17625"/>
                    <a:pt x="18330" y="17781"/>
                    <a:pt x="18330" y="17929"/>
                  </a:cubicBezTo>
                  <a:cubicBezTo>
                    <a:pt x="18330" y="18050"/>
                    <a:pt x="18318" y="18171"/>
                    <a:pt x="18296" y="18287"/>
                  </a:cubicBezTo>
                  <a:cubicBezTo>
                    <a:pt x="18244" y="18554"/>
                    <a:pt x="18418" y="18811"/>
                    <a:pt x="18683" y="18862"/>
                  </a:cubicBezTo>
                  <a:cubicBezTo>
                    <a:pt x="18715" y="18869"/>
                    <a:pt x="18746" y="18871"/>
                    <a:pt x="18777" y="18871"/>
                  </a:cubicBezTo>
                  <a:cubicBezTo>
                    <a:pt x="19007" y="18871"/>
                    <a:pt x="19212" y="18708"/>
                    <a:pt x="19257" y="18473"/>
                  </a:cubicBezTo>
                  <a:cubicBezTo>
                    <a:pt x="19292" y="18296"/>
                    <a:pt x="19309" y="18114"/>
                    <a:pt x="19309" y="17929"/>
                  </a:cubicBezTo>
                  <a:cubicBezTo>
                    <a:pt x="19309" y="17715"/>
                    <a:pt x="19285" y="17492"/>
                    <a:pt x="19239" y="17267"/>
                  </a:cubicBezTo>
                  <a:cubicBezTo>
                    <a:pt x="19183" y="17001"/>
                    <a:pt x="18923" y="16832"/>
                    <a:pt x="18659" y="16886"/>
                  </a:cubicBezTo>
                  <a:moveTo>
                    <a:pt x="18590" y="7106"/>
                  </a:moveTo>
                  <a:cubicBezTo>
                    <a:pt x="18317" y="7303"/>
                    <a:pt x="18035" y="7518"/>
                    <a:pt x="17756" y="7745"/>
                  </a:cubicBezTo>
                  <a:cubicBezTo>
                    <a:pt x="17546" y="7917"/>
                    <a:pt x="17515" y="8226"/>
                    <a:pt x="17686" y="8436"/>
                  </a:cubicBezTo>
                  <a:cubicBezTo>
                    <a:pt x="17783" y="8556"/>
                    <a:pt x="17924" y="8617"/>
                    <a:pt x="18066" y="8617"/>
                  </a:cubicBezTo>
                  <a:cubicBezTo>
                    <a:pt x="18174" y="8617"/>
                    <a:pt x="18284" y="8581"/>
                    <a:pt x="18374" y="8507"/>
                  </a:cubicBezTo>
                  <a:cubicBezTo>
                    <a:pt x="18637" y="8292"/>
                    <a:pt x="18903" y="8090"/>
                    <a:pt x="19161" y="7905"/>
                  </a:cubicBezTo>
                  <a:cubicBezTo>
                    <a:pt x="19380" y="7747"/>
                    <a:pt x="19431" y="7440"/>
                    <a:pt x="19273" y="7220"/>
                  </a:cubicBezTo>
                  <a:cubicBezTo>
                    <a:pt x="19116" y="6999"/>
                    <a:pt x="18810" y="6949"/>
                    <a:pt x="18590" y="7106"/>
                  </a:cubicBezTo>
                  <a:moveTo>
                    <a:pt x="14704" y="20512"/>
                  </a:moveTo>
                  <a:cubicBezTo>
                    <a:pt x="14393" y="20556"/>
                    <a:pt x="14065" y="20590"/>
                    <a:pt x="13729" y="20611"/>
                  </a:cubicBezTo>
                  <a:cubicBezTo>
                    <a:pt x="13459" y="20629"/>
                    <a:pt x="13254" y="20863"/>
                    <a:pt x="13272" y="21134"/>
                  </a:cubicBezTo>
                  <a:cubicBezTo>
                    <a:pt x="13289" y="21394"/>
                    <a:pt x="13504" y="21593"/>
                    <a:pt x="13760" y="21593"/>
                  </a:cubicBezTo>
                  <a:cubicBezTo>
                    <a:pt x="13771" y="21593"/>
                    <a:pt x="13781" y="21592"/>
                    <a:pt x="13792" y="21592"/>
                  </a:cubicBezTo>
                  <a:cubicBezTo>
                    <a:pt x="14152" y="21568"/>
                    <a:pt x="14506" y="21533"/>
                    <a:pt x="14842" y="21485"/>
                  </a:cubicBezTo>
                  <a:cubicBezTo>
                    <a:pt x="15110" y="21447"/>
                    <a:pt x="15296" y="21198"/>
                    <a:pt x="15258" y="20929"/>
                  </a:cubicBezTo>
                  <a:cubicBezTo>
                    <a:pt x="15220" y="20661"/>
                    <a:pt x="14973" y="20472"/>
                    <a:pt x="14704" y="20512"/>
                  </a:cubicBezTo>
                  <a:moveTo>
                    <a:pt x="8893" y="20109"/>
                  </a:moveTo>
                  <a:cubicBezTo>
                    <a:pt x="8582" y="19997"/>
                    <a:pt x="8299" y="19866"/>
                    <a:pt x="8052" y="19721"/>
                  </a:cubicBezTo>
                  <a:cubicBezTo>
                    <a:pt x="7818" y="19582"/>
                    <a:pt x="7519" y="19663"/>
                    <a:pt x="7382" y="19896"/>
                  </a:cubicBezTo>
                  <a:cubicBezTo>
                    <a:pt x="7244" y="20130"/>
                    <a:pt x="7323" y="20432"/>
                    <a:pt x="7556" y="20568"/>
                  </a:cubicBezTo>
                  <a:cubicBezTo>
                    <a:pt x="7856" y="20744"/>
                    <a:pt x="8194" y="20901"/>
                    <a:pt x="8562" y="21034"/>
                  </a:cubicBezTo>
                  <a:cubicBezTo>
                    <a:pt x="8617" y="21053"/>
                    <a:pt x="8672" y="21062"/>
                    <a:pt x="8728" y="21062"/>
                  </a:cubicBezTo>
                  <a:cubicBezTo>
                    <a:pt x="8928" y="21062"/>
                    <a:pt x="9117" y="20938"/>
                    <a:pt x="9189" y="20737"/>
                  </a:cubicBezTo>
                  <a:cubicBezTo>
                    <a:pt x="9280" y="20482"/>
                    <a:pt x="9148" y="20200"/>
                    <a:pt x="8893" y="20109"/>
                  </a:cubicBezTo>
                  <a:moveTo>
                    <a:pt x="11751" y="20618"/>
                  </a:moveTo>
                  <a:cubicBezTo>
                    <a:pt x="11412" y="20600"/>
                    <a:pt x="11082" y="20572"/>
                    <a:pt x="10771" y="20533"/>
                  </a:cubicBezTo>
                  <a:cubicBezTo>
                    <a:pt x="10502" y="20493"/>
                    <a:pt x="10258" y="20690"/>
                    <a:pt x="10225" y="20959"/>
                  </a:cubicBezTo>
                  <a:cubicBezTo>
                    <a:pt x="10191" y="21229"/>
                    <a:pt x="10382" y="21474"/>
                    <a:pt x="10650" y="21507"/>
                  </a:cubicBezTo>
                  <a:cubicBezTo>
                    <a:pt x="10984" y="21549"/>
                    <a:pt x="11337" y="21580"/>
                    <a:pt x="11699" y="21600"/>
                  </a:cubicBezTo>
                  <a:cubicBezTo>
                    <a:pt x="11708" y="21600"/>
                    <a:pt x="11716" y="21600"/>
                    <a:pt x="11725" y="21600"/>
                  </a:cubicBezTo>
                  <a:cubicBezTo>
                    <a:pt x="11984" y="21600"/>
                    <a:pt x="12200" y="21397"/>
                    <a:pt x="12214" y="21135"/>
                  </a:cubicBezTo>
                  <a:cubicBezTo>
                    <a:pt x="12228" y="20863"/>
                    <a:pt x="12021" y="20632"/>
                    <a:pt x="11751" y="20618"/>
                  </a:cubicBezTo>
                  <a:moveTo>
                    <a:pt x="6840" y="18180"/>
                  </a:moveTo>
                  <a:cubicBezTo>
                    <a:pt x="6836" y="17912"/>
                    <a:pt x="6619" y="17696"/>
                    <a:pt x="6351" y="17696"/>
                  </a:cubicBezTo>
                  <a:cubicBezTo>
                    <a:pt x="6080" y="17696"/>
                    <a:pt x="5861" y="17916"/>
                    <a:pt x="5861" y="18188"/>
                  </a:cubicBezTo>
                  <a:cubicBezTo>
                    <a:pt x="5861" y="18234"/>
                    <a:pt x="5867" y="18484"/>
                    <a:pt x="5997" y="18834"/>
                  </a:cubicBezTo>
                  <a:cubicBezTo>
                    <a:pt x="6070" y="19033"/>
                    <a:pt x="6257" y="19155"/>
                    <a:pt x="6456" y="19155"/>
                  </a:cubicBezTo>
                  <a:cubicBezTo>
                    <a:pt x="6512" y="19155"/>
                    <a:pt x="6570" y="19145"/>
                    <a:pt x="6626" y="19124"/>
                  </a:cubicBezTo>
                  <a:cubicBezTo>
                    <a:pt x="6880" y="19030"/>
                    <a:pt x="7009" y="18748"/>
                    <a:pt x="6915" y="18493"/>
                  </a:cubicBezTo>
                  <a:cubicBezTo>
                    <a:pt x="6849" y="18314"/>
                    <a:pt x="6841" y="18191"/>
                    <a:pt x="6840" y="18180"/>
                  </a:cubicBezTo>
                  <a:moveTo>
                    <a:pt x="15760" y="10798"/>
                  </a:moveTo>
                  <a:cubicBezTo>
                    <a:pt x="15838" y="10844"/>
                    <a:pt x="15924" y="10866"/>
                    <a:pt x="16008" y="10866"/>
                  </a:cubicBezTo>
                  <a:cubicBezTo>
                    <a:pt x="16176" y="10866"/>
                    <a:pt x="16339" y="10780"/>
                    <a:pt x="16431" y="10625"/>
                  </a:cubicBezTo>
                  <a:cubicBezTo>
                    <a:pt x="16577" y="10376"/>
                    <a:pt x="16761" y="10120"/>
                    <a:pt x="16977" y="9861"/>
                  </a:cubicBezTo>
                  <a:cubicBezTo>
                    <a:pt x="17151" y="9653"/>
                    <a:pt x="17124" y="9343"/>
                    <a:pt x="16917" y="9169"/>
                  </a:cubicBezTo>
                  <a:cubicBezTo>
                    <a:pt x="16709" y="8994"/>
                    <a:pt x="16400" y="9022"/>
                    <a:pt x="16227" y="9230"/>
                  </a:cubicBezTo>
                  <a:cubicBezTo>
                    <a:pt x="15976" y="9529"/>
                    <a:pt x="15761" y="9832"/>
                    <a:pt x="15587" y="10125"/>
                  </a:cubicBezTo>
                  <a:cubicBezTo>
                    <a:pt x="15450" y="10359"/>
                    <a:pt x="15527" y="10659"/>
                    <a:pt x="15760" y="10798"/>
                  </a:cubicBezTo>
                  <a:moveTo>
                    <a:pt x="6366" y="8841"/>
                  </a:moveTo>
                  <a:cubicBezTo>
                    <a:pt x="5014" y="8841"/>
                    <a:pt x="3917" y="7741"/>
                    <a:pt x="3917" y="6384"/>
                  </a:cubicBezTo>
                  <a:cubicBezTo>
                    <a:pt x="3917" y="5027"/>
                    <a:pt x="5014" y="3927"/>
                    <a:pt x="6366" y="3927"/>
                  </a:cubicBezTo>
                  <a:cubicBezTo>
                    <a:pt x="7719" y="3927"/>
                    <a:pt x="8814" y="5027"/>
                    <a:pt x="8814" y="6384"/>
                  </a:cubicBezTo>
                  <a:cubicBezTo>
                    <a:pt x="8814" y="7741"/>
                    <a:pt x="7719" y="8841"/>
                    <a:pt x="6366" y="8841"/>
                  </a:cubicBezTo>
                  <a:moveTo>
                    <a:pt x="6366" y="2955"/>
                  </a:moveTo>
                  <a:cubicBezTo>
                    <a:pt x="4473" y="2955"/>
                    <a:pt x="2938" y="4494"/>
                    <a:pt x="2938" y="6392"/>
                  </a:cubicBezTo>
                  <a:cubicBezTo>
                    <a:pt x="2938" y="8291"/>
                    <a:pt x="4473" y="9831"/>
                    <a:pt x="6366" y="9831"/>
                  </a:cubicBezTo>
                  <a:cubicBezTo>
                    <a:pt x="8259" y="9831"/>
                    <a:pt x="9794" y="8291"/>
                    <a:pt x="9794" y="6392"/>
                  </a:cubicBezTo>
                  <a:cubicBezTo>
                    <a:pt x="9794" y="4494"/>
                    <a:pt x="8259" y="2955"/>
                    <a:pt x="6366" y="29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5" name="Shape 2936"/>
            <p:cNvSpPr/>
            <p:nvPr/>
          </p:nvSpPr>
          <p:spPr>
            <a:xfrm>
              <a:off x="2023561" y="3295894"/>
              <a:ext cx="12696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964"/>
                  </a:moveTo>
                  <a:cubicBezTo>
                    <a:pt x="10800" y="1964"/>
                    <a:pt x="4320" y="1964"/>
                    <a:pt x="4320" y="4909"/>
                  </a:cubicBezTo>
                  <a:cubicBezTo>
                    <a:pt x="4320" y="5180"/>
                    <a:pt x="4804" y="5400"/>
                    <a:pt x="5400" y="5400"/>
                  </a:cubicBezTo>
                  <a:cubicBezTo>
                    <a:pt x="5996" y="5400"/>
                    <a:pt x="6480" y="5180"/>
                    <a:pt x="6480" y="4909"/>
                  </a:cubicBezTo>
                  <a:cubicBezTo>
                    <a:pt x="6480" y="2945"/>
                    <a:pt x="10800" y="2945"/>
                    <a:pt x="10800" y="2945"/>
                  </a:cubicBezTo>
                  <a:cubicBezTo>
                    <a:pt x="11396" y="2945"/>
                    <a:pt x="11880" y="2726"/>
                    <a:pt x="11880" y="2455"/>
                  </a:cubicBezTo>
                  <a:cubicBezTo>
                    <a:pt x="11880" y="2183"/>
                    <a:pt x="11396" y="1964"/>
                    <a:pt x="10800" y="1964"/>
                  </a:cubicBezTo>
                  <a:moveTo>
                    <a:pt x="10800" y="8836"/>
                  </a:moveTo>
                  <a:cubicBezTo>
                    <a:pt x="6029" y="8836"/>
                    <a:pt x="2160" y="7078"/>
                    <a:pt x="2160" y="4909"/>
                  </a:cubicBezTo>
                  <a:cubicBezTo>
                    <a:pt x="2160" y="2740"/>
                    <a:pt x="6029" y="982"/>
                    <a:pt x="10800" y="982"/>
                  </a:cubicBezTo>
                  <a:cubicBezTo>
                    <a:pt x="15571" y="982"/>
                    <a:pt x="19440" y="2740"/>
                    <a:pt x="19440" y="4909"/>
                  </a:cubicBezTo>
                  <a:cubicBezTo>
                    <a:pt x="19440" y="7078"/>
                    <a:pt x="15571" y="8836"/>
                    <a:pt x="10800" y="8836"/>
                  </a:cubicBezTo>
                  <a:moveTo>
                    <a:pt x="10800" y="17182"/>
                  </a:moveTo>
                  <a:lnTo>
                    <a:pt x="8154" y="9664"/>
                  </a:lnTo>
                  <a:cubicBezTo>
                    <a:pt x="9002" y="9761"/>
                    <a:pt x="9885" y="9818"/>
                    <a:pt x="10800" y="9818"/>
                  </a:cubicBezTo>
                  <a:cubicBezTo>
                    <a:pt x="11715" y="9818"/>
                    <a:pt x="12598" y="9761"/>
                    <a:pt x="13446" y="9664"/>
                  </a:cubicBezTo>
                  <a:cubicBezTo>
                    <a:pt x="13446" y="9664"/>
                    <a:pt x="10800" y="17182"/>
                    <a:pt x="10800" y="17182"/>
                  </a:cubicBezTo>
                  <a:close/>
                  <a:moveTo>
                    <a:pt x="10800" y="0"/>
                  </a:moveTo>
                  <a:cubicBezTo>
                    <a:pt x="4835" y="0"/>
                    <a:pt x="0" y="2199"/>
                    <a:pt x="0" y="4909"/>
                  </a:cubicBezTo>
                  <a:cubicBezTo>
                    <a:pt x="0" y="6830"/>
                    <a:pt x="2431" y="8487"/>
                    <a:pt x="5966" y="9295"/>
                  </a:cubicBezTo>
                  <a:lnTo>
                    <a:pt x="10800" y="21600"/>
                  </a:lnTo>
                  <a:lnTo>
                    <a:pt x="15635" y="9295"/>
                  </a:lnTo>
                  <a:cubicBezTo>
                    <a:pt x="19169" y="8487"/>
                    <a:pt x="21600" y="6830"/>
                    <a:pt x="21600" y="4909"/>
                  </a:cubicBezTo>
                  <a:cubicBezTo>
                    <a:pt x="21600" y="2199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6" name="Shape 2937"/>
            <p:cNvSpPr/>
            <p:nvPr/>
          </p:nvSpPr>
          <p:spPr>
            <a:xfrm>
              <a:off x="2480642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291" y="20593"/>
                  </a:moveTo>
                  <a:lnTo>
                    <a:pt x="11291" y="19145"/>
                  </a:lnTo>
                  <a:cubicBezTo>
                    <a:pt x="11291" y="18875"/>
                    <a:pt x="11071" y="18655"/>
                    <a:pt x="10800" y="18655"/>
                  </a:cubicBezTo>
                  <a:cubicBezTo>
                    <a:pt x="10529" y="18655"/>
                    <a:pt x="10309" y="18875"/>
                    <a:pt x="10309" y="19145"/>
                  </a:cubicBezTo>
                  <a:lnTo>
                    <a:pt x="10309" y="20593"/>
                  </a:lnTo>
                  <a:cubicBezTo>
                    <a:pt x="5280" y="20344"/>
                    <a:pt x="1255" y="16319"/>
                    <a:pt x="1006" y="11291"/>
                  </a:cubicBezTo>
                  <a:lnTo>
                    <a:pt x="2455" y="11291"/>
                  </a:lnTo>
                  <a:cubicBezTo>
                    <a:pt x="2725" y="11291"/>
                    <a:pt x="2945" y="11071"/>
                    <a:pt x="2945" y="10800"/>
                  </a:cubicBezTo>
                  <a:cubicBezTo>
                    <a:pt x="2945" y="10529"/>
                    <a:pt x="2725" y="10309"/>
                    <a:pt x="2455" y="10309"/>
                  </a:cubicBezTo>
                  <a:lnTo>
                    <a:pt x="1006" y="10309"/>
                  </a:lnTo>
                  <a:cubicBezTo>
                    <a:pt x="1255" y="5281"/>
                    <a:pt x="5280" y="1256"/>
                    <a:pt x="10309" y="1007"/>
                  </a:cubicBezTo>
                  <a:lnTo>
                    <a:pt x="10309" y="2455"/>
                  </a:lnTo>
                  <a:cubicBezTo>
                    <a:pt x="10309" y="2726"/>
                    <a:pt x="10529" y="2945"/>
                    <a:pt x="10800" y="2945"/>
                  </a:cubicBezTo>
                  <a:cubicBezTo>
                    <a:pt x="11071" y="2945"/>
                    <a:pt x="11291" y="2726"/>
                    <a:pt x="11291" y="2455"/>
                  </a:cubicBezTo>
                  <a:lnTo>
                    <a:pt x="11291" y="1007"/>
                  </a:lnTo>
                  <a:cubicBezTo>
                    <a:pt x="16320" y="1256"/>
                    <a:pt x="20345" y="5281"/>
                    <a:pt x="20594" y="10309"/>
                  </a:cubicBezTo>
                  <a:lnTo>
                    <a:pt x="19145" y="10309"/>
                  </a:lnTo>
                  <a:cubicBezTo>
                    <a:pt x="18875" y="10309"/>
                    <a:pt x="18655" y="10529"/>
                    <a:pt x="18655" y="10800"/>
                  </a:cubicBezTo>
                  <a:cubicBezTo>
                    <a:pt x="18655" y="11071"/>
                    <a:pt x="18875" y="11291"/>
                    <a:pt x="19145" y="11291"/>
                  </a:cubicBezTo>
                  <a:lnTo>
                    <a:pt x="20594" y="11291"/>
                  </a:lnTo>
                  <a:cubicBezTo>
                    <a:pt x="20345" y="16319"/>
                    <a:pt x="16320" y="20344"/>
                    <a:pt x="11291" y="20593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4965" y="6634"/>
                  </a:moveTo>
                  <a:lnTo>
                    <a:pt x="12189" y="12188"/>
                  </a:lnTo>
                  <a:lnTo>
                    <a:pt x="6635" y="14966"/>
                  </a:lnTo>
                  <a:lnTo>
                    <a:pt x="9411" y="9412"/>
                  </a:lnTo>
                  <a:cubicBezTo>
                    <a:pt x="9411" y="9412"/>
                    <a:pt x="14965" y="6634"/>
                    <a:pt x="14965" y="6634"/>
                  </a:cubicBezTo>
                  <a:close/>
                  <a:moveTo>
                    <a:pt x="4552" y="17048"/>
                  </a:moveTo>
                  <a:lnTo>
                    <a:pt x="12883" y="12883"/>
                  </a:lnTo>
                  <a:lnTo>
                    <a:pt x="17048" y="4551"/>
                  </a:lnTo>
                  <a:lnTo>
                    <a:pt x="8717" y="8717"/>
                  </a:lnTo>
                  <a:cubicBezTo>
                    <a:pt x="8717" y="8717"/>
                    <a:pt x="4552" y="17048"/>
                    <a:pt x="4552" y="17048"/>
                  </a:cubicBezTo>
                  <a:close/>
                  <a:moveTo>
                    <a:pt x="11494" y="11494"/>
                  </a:moveTo>
                  <a:cubicBezTo>
                    <a:pt x="11877" y="11111"/>
                    <a:pt x="11877" y="10489"/>
                    <a:pt x="11494" y="10106"/>
                  </a:cubicBezTo>
                  <a:cubicBezTo>
                    <a:pt x="11111" y="9722"/>
                    <a:pt x="10489" y="9722"/>
                    <a:pt x="10106" y="10106"/>
                  </a:cubicBezTo>
                  <a:cubicBezTo>
                    <a:pt x="9723" y="10489"/>
                    <a:pt x="9723" y="11111"/>
                    <a:pt x="10106" y="11494"/>
                  </a:cubicBezTo>
                  <a:cubicBezTo>
                    <a:pt x="10489" y="11878"/>
                    <a:pt x="11111" y="11878"/>
                    <a:pt x="11494" y="1149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7" name="Shape 2938"/>
            <p:cNvSpPr/>
            <p:nvPr/>
          </p:nvSpPr>
          <p:spPr>
            <a:xfrm>
              <a:off x="3013903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20458"/>
                  </a:moveTo>
                  <a:lnTo>
                    <a:pt x="14727" y="18775"/>
                  </a:lnTo>
                  <a:lnTo>
                    <a:pt x="14727" y="1142"/>
                  </a:lnTo>
                  <a:lnTo>
                    <a:pt x="20618" y="2825"/>
                  </a:lnTo>
                  <a:cubicBezTo>
                    <a:pt x="20618" y="2825"/>
                    <a:pt x="20618" y="20458"/>
                    <a:pt x="20618" y="20458"/>
                  </a:cubicBezTo>
                  <a:close/>
                  <a:moveTo>
                    <a:pt x="13745" y="18775"/>
                  </a:moveTo>
                  <a:lnTo>
                    <a:pt x="7855" y="20458"/>
                  </a:lnTo>
                  <a:lnTo>
                    <a:pt x="7855" y="2825"/>
                  </a:lnTo>
                  <a:lnTo>
                    <a:pt x="13745" y="1142"/>
                  </a:lnTo>
                  <a:cubicBezTo>
                    <a:pt x="13745" y="1142"/>
                    <a:pt x="13745" y="18775"/>
                    <a:pt x="13745" y="18775"/>
                  </a:cubicBezTo>
                  <a:close/>
                  <a:moveTo>
                    <a:pt x="6873" y="20458"/>
                  </a:moveTo>
                  <a:lnTo>
                    <a:pt x="982" y="18775"/>
                  </a:lnTo>
                  <a:lnTo>
                    <a:pt x="982" y="1142"/>
                  </a:lnTo>
                  <a:lnTo>
                    <a:pt x="6873" y="2825"/>
                  </a:lnTo>
                  <a:cubicBezTo>
                    <a:pt x="6873" y="2825"/>
                    <a:pt x="6873" y="20458"/>
                    <a:pt x="6873" y="20458"/>
                  </a:cubicBezTo>
                  <a:close/>
                  <a:moveTo>
                    <a:pt x="21242" y="1990"/>
                  </a:moveTo>
                  <a:lnTo>
                    <a:pt x="21244" y="1983"/>
                  </a:lnTo>
                  <a:lnTo>
                    <a:pt x="14371" y="19"/>
                  </a:lnTo>
                  <a:lnTo>
                    <a:pt x="14369" y="27"/>
                  </a:lnTo>
                  <a:cubicBezTo>
                    <a:pt x="14326" y="14"/>
                    <a:pt x="14284" y="0"/>
                    <a:pt x="14236" y="0"/>
                  </a:cubicBezTo>
                  <a:cubicBezTo>
                    <a:pt x="14189" y="0"/>
                    <a:pt x="14147" y="14"/>
                    <a:pt x="14104" y="27"/>
                  </a:cubicBezTo>
                  <a:lnTo>
                    <a:pt x="14102" y="19"/>
                  </a:lnTo>
                  <a:lnTo>
                    <a:pt x="7364" y="1944"/>
                  </a:lnTo>
                  <a:lnTo>
                    <a:pt x="626" y="19"/>
                  </a:lnTo>
                  <a:lnTo>
                    <a:pt x="623" y="27"/>
                  </a:lnTo>
                  <a:cubicBezTo>
                    <a:pt x="581" y="14"/>
                    <a:pt x="538" y="0"/>
                    <a:pt x="491" y="0"/>
                  </a:cubicBezTo>
                  <a:cubicBezTo>
                    <a:pt x="220" y="0"/>
                    <a:pt x="0" y="220"/>
                    <a:pt x="0" y="491"/>
                  </a:cubicBezTo>
                  <a:lnTo>
                    <a:pt x="0" y="19145"/>
                  </a:lnTo>
                  <a:cubicBezTo>
                    <a:pt x="0" y="19370"/>
                    <a:pt x="153" y="19551"/>
                    <a:pt x="358" y="19610"/>
                  </a:cubicBezTo>
                  <a:lnTo>
                    <a:pt x="356" y="19618"/>
                  </a:lnTo>
                  <a:lnTo>
                    <a:pt x="7229" y="21581"/>
                  </a:lnTo>
                  <a:lnTo>
                    <a:pt x="7231" y="21573"/>
                  </a:lnTo>
                  <a:cubicBezTo>
                    <a:pt x="7274" y="21586"/>
                    <a:pt x="7316" y="21600"/>
                    <a:pt x="7364" y="21600"/>
                  </a:cubicBezTo>
                  <a:cubicBezTo>
                    <a:pt x="7411" y="21600"/>
                    <a:pt x="7454" y="21586"/>
                    <a:pt x="7496" y="21573"/>
                  </a:cubicBezTo>
                  <a:lnTo>
                    <a:pt x="7499" y="21581"/>
                  </a:lnTo>
                  <a:lnTo>
                    <a:pt x="14236" y="19656"/>
                  </a:lnTo>
                  <a:lnTo>
                    <a:pt x="20975" y="21581"/>
                  </a:lnTo>
                  <a:lnTo>
                    <a:pt x="20977" y="21573"/>
                  </a:lnTo>
                  <a:cubicBezTo>
                    <a:pt x="21020" y="21586"/>
                    <a:pt x="21062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lnTo>
                    <a:pt x="21600" y="2455"/>
                  </a:lnTo>
                  <a:cubicBezTo>
                    <a:pt x="21600" y="2231"/>
                    <a:pt x="21447" y="2049"/>
                    <a:pt x="21242" y="199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8" name="Shape 2939"/>
            <p:cNvSpPr/>
            <p:nvPr/>
          </p:nvSpPr>
          <p:spPr>
            <a:xfrm>
              <a:off x="3547164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547" y="12509"/>
                  </a:moveTo>
                  <a:lnTo>
                    <a:pt x="18520" y="12645"/>
                  </a:lnTo>
                  <a:cubicBezTo>
                    <a:pt x="18572" y="12276"/>
                    <a:pt x="18589" y="11922"/>
                    <a:pt x="18572" y="11593"/>
                  </a:cubicBezTo>
                  <a:lnTo>
                    <a:pt x="17592" y="11644"/>
                  </a:lnTo>
                  <a:cubicBezTo>
                    <a:pt x="17606" y="11910"/>
                    <a:pt x="17591" y="12201"/>
                    <a:pt x="17547" y="12509"/>
                  </a:cubicBezTo>
                  <a:moveTo>
                    <a:pt x="17444" y="10833"/>
                  </a:moveTo>
                  <a:lnTo>
                    <a:pt x="18374" y="10520"/>
                  </a:lnTo>
                  <a:cubicBezTo>
                    <a:pt x="18262" y="10187"/>
                    <a:pt x="18104" y="9869"/>
                    <a:pt x="17890" y="9546"/>
                  </a:cubicBezTo>
                  <a:lnTo>
                    <a:pt x="17072" y="10089"/>
                  </a:lnTo>
                  <a:cubicBezTo>
                    <a:pt x="17237" y="10339"/>
                    <a:pt x="17359" y="10582"/>
                    <a:pt x="17444" y="10833"/>
                  </a:cubicBezTo>
                  <a:moveTo>
                    <a:pt x="17529" y="13890"/>
                  </a:moveTo>
                  <a:cubicBezTo>
                    <a:pt x="17440" y="13801"/>
                    <a:pt x="17317" y="13745"/>
                    <a:pt x="17182" y="13745"/>
                  </a:cubicBezTo>
                  <a:cubicBezTo>
                    <a:pt x="16910" y="13745"/>
                    <a:pt x="16691" y="13965"/>
                    <a:pt x="16691" y="14236"/>
                  </a:cubicBezTo>
                  <a:cubicBezTo>
                    <a:pt x="16691" y="14372"/>
                    <a:pt x="16746" y="14495"/>
                    <a:pt x="16835" y="14583"/>
                  </a:cubicBezTo>
                  <a:lnTo>
                    <a:pt x="17469" y="15218"/>
                  </a:lnTo>
                  <a:lnTo>
                    <a:pt x="16835" y="15853"/>
                  </a:lnTo>
                  <a:cubicBezTo>
                    <a:pt x="16746" y="15942"/>
                    <a:pt x="16691" y="16064"/>
                    <a:pt x="16691" y="16200"/>
                  </a:cubicBezTo>
                  <a:cubicBezTo>
                    <a:pt x="16691" y="16471"/>
                    <a:pt x="16910" y="16691"/>
                    <a:pt x="17182" y="16691"/>
                  </a:cubicBezTo>
                  <a:cubicBezTo>
                    <a:pt x="17317" y="16691"/>
                    <a:pt x="17440" y="16636"/>
                    <a:pt x="17529" y="16547"/>
                  </a:cubicBezTo>
                  <a:lnTo>
                    <a:pt x="18164" y="15912"/>
                  </a:lnTo>
                  <a:lnTo>
                    <a:pt x="18798" y="16547"/>
                  </a:lnTo>
                  <a:cubicBezTo>
                    <a:pt x="18887" y="16636"/>
                    <a:pt x="19010" y="16691"/>
                    <a:pt x="19145" y="16691"/>
                  </a:cubicBezTo>
                  <a:cubicBezTo>
                    <a:pt x="19417" y="16691"/>
                    <a:pt x="19636" y="16471"/>
                    <a:pt x="19636" y="16200"/>
                  </a:cubicBezTo>
                  <a:cubicBezTo>
                    <a:pt x="19636" y="16064"/>
                    <a:pt x="19582" y="15942"/>
                    <a:pt x="19493" y="15853"/>
                  </a:cubicBezTo>
                  <a:lnTo>
                    <a:pt x="18858" y="15218"/>
                  </a:lnTo>
                  <a:lnTo>
                    <a:pt x="19493" y="14583"/>
                  </a:lnTo>
                  <a:cubicBezTo>
                    <a:pt x="19582" y="14495"/>
                    <a:pt x="19636" y="14372"/>
                    <a:pt x="19636" y="14236"/>
                  </a:cubicBezTo>
                  <a:cubicBezTo>
                    <a:pt x="19636" y="13965"/>
                    <a:pt x="19417" y="13745"/>
                    <a:pt x="19145" y="13745"/>
                  </a:cubicBezTo>
                  <a:cubicBezTo>
                    <a:pt x="19009" y="13745"/>
                    <a:pt x="18887" y="13801"/>
                    <a:pt x="18798" y="13890"/>
                  </a:cubicBezTo>
                  <a:lnTo>
                    <a:pt x="18164" y="14524"/>
                  </a:lnTo>
                  <a:cubicBezTo>
                    <a:pt x="18164" y="14524"/>
                    <a:pt x="17529" y="13890"/>
                    <a:pt x="17529" y="13890"/>
                  </a:cubicBezTo>
                  <a:close/>
                  <a:moveTo>
                    <a:pt x="20618" y="20458"/>
                  </a:moveTo>
                  <a:lnTo>
                    <a:pt x="14727" y="18775"/>
                  </a:lnTo>
                  <a:lnTo>
                    <a:pt x="14727" y="7698"/>
                  </a:lnTo>
                  <a:cubicBezTo>
                    <a:pt x="14950" y="7802"/>
                    <a:pt x="15155" y="7914"/>
                    <a:pt x="15324" y="8034"/>
                  </a:cubicBezTo>
                  <a:lnTo>
                    <a:pt x="15893" y="7234"/>
                  </a:lnTo>
                  <a:cubicBezTo>
                    <a:pt x="15627" y="7044"/>
                    <a:pt x="15313" y="6872"/>
                    <a:pt x="14959" y="6721"/>
                  </a:cubicBezTo>
                  <a:lnTo>
                    <a:pt x="14727" y="7263"/>
                  </a:lnTo>
                  <a:lnTo>
                    <a:pt x="14727" y="1142"/>
                  </a:lnTo>
                  <a:lnTo>
                    <a:pt x="20618" y="2825"/>
                  </a:lnTo>
                  <a:cubicBezTo>
                    <a:pt x="20618" y="2825"/>
                    <a:pt x="20618" y="20458"/>
                    <a:pt x="20618" y="20458"/>
                  </a:cubicBezTo>
                  <a:close/>
                  <a:moveTo>
                    <a:pt x="13745" y="18775"/>
                  </a:moveTo>
                  <a:lnTo>
                    <a:pt x="7855" y="20458"/>
                  </a:lnTo>
                  <a:lnTo>
                    <a:pt x="7855" y="9347"/>
                  </a:lnTo>
                  <a:lnTo>
                    <a:pt x="8249" y="10199"/>
                  </a:lnTo>
                  <a:cubicBezTo>
                    <a:pt x="8580" y="10045"/>
                    <a:pt x="8881" y="9843"/>
                    <a:pt x="9168" y="9581"/>
                  </a:cubicBezTo>
                  <a:lnTo>
                    <a:pt x="8505" y="8857"/>
                  </a:lnTo>
                  <a:cubicBezTo>
                    <a:pt x="8297" y="9048"/>
                    <a:pt x="8088" y="9187"/>
                    <a:pt x="7855" y="9299"/>
                  </a:cubicBezTo>
                  <a:lnTo>
                    <a:pt x="7855" y="2825"/>
                  </a:lnTo>
                  <a:lnTo>
                    <a:pt x="13745" y="1142"/>
                  </a:lnTo>
                  <a:cubicBezTo>
                    <a:pt x="13745" y="1142"/>
                    <a:pt x="13745" y="18775"/>
                    <a:pt x="13745" y="18775"/>
                  </a:cubicBezTo>
                  <a:close/>
                  <a:moveTo>
                    <a:pt x="6873" y="20458"/>
                  </a:moveTo>
                  <a:lnTo>
                    <a:pt x="982" y="18775"/>
                  </a:lnTo>
                  <a:lnTo>
                    <a:pt x="982" y="1142"/>
                  </a:lnTo>
                  <a:lnTo>
                    <a:pt x="6873" y="2825"/>
                  </a:lnTo>
                  <a:cubicBezTo>
                    <a:pt x="6873" y="2825"/>
                    <a:pt x="6873" y="20458"/>
                    <a:pt x="6873" y="20458"/>
                  </a:cubicBezTo>
                  <a:close/>
                  <a:moveTo>
                    <a:pt x="21241" y="1990"/>
                  </a:moveTo>
                  <a:lnTo>
                    <a:pt x="21244" y="1983"/>
                  </a:lnTo>
                  <a:lnTo>
                    <a:pt x="14372" y="19"/>
                  </a:lnTo>
                  <a:lnTo>
                    <a:pt x="14369" y="27"/>
                  </a:lnTo>
                  <a:cubicBezTo>
                    <a:pt x="14326" y="14"/>
                    <a:pt x="14283" y="0"/>
                    <a:pt x="14236" y="0"/>
                  </a:cubicBezTo>
                  <a:cubicBezTo>
                    <a:pt x="14189" y="0"/>
                    <a:pt x="14147" y="14"/>
                    <a:pt x="14104" y="27"/>
                  </a:cubicBezTo>
                  <a:lnTo>
                    <a:pt x="14102" y="19"/>
                  </a:lnTo>
                  <a:lnTo>
                    <a:pt x="7364" y="1944"/>
                  </a:lnTo>
                  <a:lnTo>
                    <a:pt x="626" y="19"/>
                  </a:lnTo>
                  <a:lnTo>
                    <a:pt x="623" y="27"/>
                  </a:lnTo>
                  <a:cubicBezTo>
                    <a:pt x="580" y="14"/>
                    <a:pt x="538" y="0"/>
                    <a:pt x="491" y="0"/>
                  </a:cubicBezTo>
                  <a:cubicBezTo>
                    <a:pt x="220" y="0"/>
                    <a:pt x="0" y="220"/>
                    <a:pt x="0" y="491"/>
                  </a:cubicBezTo>
                  <a:lnTo>
                    <a:pt x="0" y="19145"/>
                  </a:lnTo>
                  <a:cubicBezTo>
                    <a:pt x="0" y="19370"/>
                    <a:pt x="153" y="19551"/>
                    <a:pt x="359" y="19610"/>
                  </a:cubicBezTo>
                  <a:lnTo>
                    <a:pt x="356" y="19618"/>
                  </a:lnTo>
                  <a:lnTo>
                    <a:pt x="7228" y="21581"/>
                  </a:lnTo>
                  <a:lnTo>
                    <a:pt x="7231" y="21573"/>
                  </a:lnTo>
                  <a:cubicBezTo>
                    <a:pt x="7274" y="21586"/>
                    <a:pt x="7317" y="21600"/>
                    <a:pt x="7364" y="21600"/>
                  </a:cubicBezTo>
                  <a:cubicBezTo>
                    <a:pt x="7411" y="21600"/>
                    <a:pt x="7453" y="21586"/>
                    <a:pt x="7496" y="21573"/>
                  </a:cubicBezTo>
                  <a:lnTo>
                    <a:pt x="7499" y="21581"/>
                  </a:lnTo>
                  <a:lnTo>
                    <a:pt x="14236" y="19656"/>
                  </a:lnTo>
                  <a:lnTo>
                    <a:pt x="20975" y="21581"/>
                  </a:lnTo>
                  <a:lnTo>
                    <a:pt x="20977" y="21573"/>
                  </a:lnTo>
                  <a:cubicBezTo>
                    <a:pt x="21020" y="21586"/>
                    <a:pt x="21062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lnTo>
                    <a:pt x="21600" y="2455"/>
                  </a:lnTo>
                  <a:cubicBezTo>
                    <a:pt x="21600" y="2231"/>
                    <a:pt x="21447" y="2049"/>
                    <a:pt x="21241" y="1990"/>
                  </a:cubicBezTo>
                  <a:moveTo>
                    <a:pt x="16435" y="9275"/>
                  </a:moveTo>
                  <a:lnTo>
                    <a:pt x="16518" y="9374"/>
                  </a:lnTo>
                  <a:lnTo>
                    <a:pt x="17269" y="8740"/>
                  </a:lnTo>
                  <a:lnTo>
                    <a:pt x="17184" y="8640"/>
                  </a:lnTo>
                  <a:cubicBezTo>
                    <a:pt x="17013" y="8438"/>
                    <a:pt x="16840" y="8236"/>
                    <a:pt x="16677" y="8019"/>
                  </a:cubicBezTo>
                  <a:lnTo>
                    <a:pt x="15891" y="8606"/>
                  </a:lnTo>
                  <a:cubicBezTo>
                    <a:pt x="16066" y="8840"/>
                    <a:pt x="16251" y="9059"/>
                    <a:pt x="16435" y="9275"/>
                  </a:cubicBezTo>
                  <a:moveTo>
                    <a:pt x="6270" y="11022"/>
                  </a:moveTo>
                  <a:lnTo>
                    <a:pt x="5739" y="10196"/>
                  </a:lnTo>
                  <a:cubicBezTo>
                    <a:pt x="5432" y="10394"/>
                    <a:pt x="5153" y="10605"/>
                    <a:pt x="4909" y="10825"/>
                  </a:cubicBezTo>
                  <a:lnTo>
                    <a:pt x="5568" y="11554"/>
                  </a:lnTo>
                  <a:cubicBezTo>
                    <a:pt x="5772" y="11370"/>
                    <a:pt x="6008" y="11191"/>
                    <a:pt x="6270" y="11022"/>
                  </a:cubicBezTo>
                  <a:moveTo>
                    <a:pt x="5004" y="12185"/>
                  </a:moveTo>
                  <a:lnTo>
                    <a:pt x="4196" y="11628"/>
                  </a:lnTo>
                  <a:cubicBezTo>
                    <a:pt x="3975" y="11949"/>
                    <a:pt x="3812" y="12288"/>
                    <a:pt x="3713" y="12634"/>
                  </a:cubicBezTo>
                  <a:lnTo>
                    <a:pt x="4656" y="12906"/>
                  </a:lnTo>
                  <a:cubicBezTo>
                    <a:pt x="4727" y="12661"/>
                    <a:pt x="4844" y="12418"/>
                    <a:pt x="5004" y="12185"/>
                  </a:cubicBezTo>
                  <a:moveTo>
                    <a:pt x="10467" y="8318"/>
                  </a:moveTo>
                  <a:lnTo>
                    <a:pt x="9972" y="7470"/>
                  </a:lnTo>
                  <a:cubicBezTo>
                    <a:pt x="9623" y="7674"/>
                    <a:pt x="9362" y="7936"/>
                    <a:pt x="9132" y="8189"/>
                  </a:cubicBezTo>
                  <a:lnTo>
                    <a:pt x="9857" y="8850"/>
                  </a:lnTo>
                  <a:cubicBezTo>
                    <a:pt x="10063" y="8624"/>
                    <a:pt x="10245" y="8448"/>
                    <a:pt x="10467" y="8318"/>
                  </a:cubicBezTo>
                  <a:moveTo>
                    <a:pt x="3927" y="15709"/>
                  </a:moveTo>
                  <a:cubicBezTo>
                    <a:pt x="4469" y="15709"/>
                    <a:pt x="4909" y="15270"/>
                    <a:pt x="4909" y="14727"/>
                  </a:cubicBezTo>
                  <a:cubicBezTo>
                    <a:pt x="4909" y="14185"/>
                    <a:pt x="4469" y="13745"/>
                    <a:pt x="3927" y="13745"/>
                  </a:cubicBezTo>
                  <a:cubicBezTo>
                    <a:pt x="3385" y="13745"/>
                    <a:pt x="2945" y="14185"/>
                    <a:pt x="2945" y="14727"/>
                  </a:cubicBezTo>
                  <a:cubicBezTo>
                    <a:pt x="2945" y="15270"/>
                    <a:pt x="3385" y="15709"/>
                    <a:pt x="3927" y="15709"/>
                  </a:cubicBezTo>
                  <a:moveTo>
                    <a:pt x="12273" y="7855"/>
                  </a:moveTo>
                  <a:cubicBezTo>
                    <a:pt x="12815" y="7855"/>
                    <a:pt x="13255" y="7415"/>
                    <a:pt x="13255" y="6873"/>
                  </a:cubicBezTo>
                  <a:cubicBezTo>
                    <a:pt x="13255" y="6331"/>
                    <a:pt x="12815" y="5891"/>
                    <a:pt x="12273" y="5891"/>
                  </a:cubicBezTo>
                  <a:cubicBezTo>
                    <a:pt x="11730" y="5891"/>
                    <a:pt x="11291" y="6331"/>
                    <a:pt x="11291" y="6873"/>
                  </a:cubicBezTo>
                  <a:cubicBezTo>
                    <a:pt x="11291" y="7415"/>
                    <a:pt x="11730" y="7855"/>
                    <a:pt x="12273" y="78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49" name="Shape 2940"/>
            <p:cNvSpPr/>
            <p:nvPr/>
          </p:nvSpPr>
          <p:spPr>
            <a:xfrm>
              <a:off x="4080425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8345"/>
                  </a:moveTo>
                  <a:cubicBezTo>
                    <a:pt x="9444" y="8345"/>
                    <a:pt x="8345" y="9444"/>
                    <a:pt x="8345" y="10800"/>
                  </a:cubicBezTo>
                  <a:cubicBezTo>
                    <a:pt x="8345" y="12156"/>
                    <a:pt x="9444" y="13255"/>
                    <a:pt x="10800" y="13255"/>
                  </a:cubicBezTo>
                  <a:cubicBezTo>
                    <a:pt x="12156" y="13255"/>
                    <a:pt x="13255" y="12156"/>
                    <a:pt x="13255" y="10800"/>
                  </a:cubicBezTo>
                  <a:cubicBezTo>
                    <a:pt x="13255" y="9444"/>
                    <a:pt x="12156" y="8345"/>
                    <a:pt x="10800" y="8345"/>
                  </a:cubicBezTo>
                  <a:moveTo>
                    <a:pt x="11291" y="20593"/>
                  </a:moveTo>
                  <a:lnTo>
                    <a:pt x="11291" y="17182"/>
                  </a:lnTo>
                  <a:cubicBezTo>
                    <a:pt x="11291" y="16910"/>
                    <a:pt x="11071" y="16691"/>
                    <a:pt x="10800" y="16691"/>
                  </a:cubicBezTo>
                  <a:cubicBezTo>
                    <a:pt x="10529" y="16691"/>
                    <a:pt x="10309" y="16910"/>
                    <a:pt x="10309" y="17182"/>
                  </a:cubicBezTo>
                  <a:lnTo>
                    <a:pt x="10309" y="20593"/>
                  </a:lnTo>
                  <a:cubicBezTo>
                    <a:pt x="5280" y="20344"/>
                    <a:pt x="1255" y="16319"/>
                    <a:pt x="1006" y="11291"/>
                  </a:cubicBezTo>
                  <a:lnTo>
                    <a:pt x="4418" y="11291"/>
                  </a:lnTo>
                  <a:cubicBezTo>
                    <a:pt x="4690" y="11291"/>
                    <a:pt x="4909" y="11071"/>
                    <a:pt x="4909" y="10800"/>
                  </a:cubicBezTo>
                  <a:cubicBezTo>
                    <a:pt x="4909" y="10529"/>
                    <a:pt x="4690" y="10309"/>
                    <a:pt x="4418" y="10309"/>
                  </a:cubicBezTo>
                  <a:lnTo>
                    <a:pt x="1006" y="10309"/>
                  </a:lnTo>
                  <a:cubicBezTo>
                    <a:pt x="1255" y="5281"/>
                    <a:pt x="5280" y="1256"/>
                    <a:pt x="10309" y="1007"/>
                  </a:cubicBezTo>
                  <a:lnTo>
                    <a:pt x="10309" y="4418"/>
                  </a:lnTo>
                  <a:cubicBezTo>
                    <a:pt x="10309" y="4690"/>
                    <a:pt x="10529" y="4909"/>
                    <a:pt x="10800" y="4909"/>
                  </a:cubicBezTo>
                  <a:cubicBezTo>
                    <a:pt x="11071" y="4909"/>
                    <a:pt x="11291" y="4690"/>
                    <a:pt x="11291" y="4418"/>
                  </a:cubicBezTo>
                  <a:lnTo>
                    <a:pt x="11291" y="1007"/>
                  </a:lnTo>
                  <a:cubicBezTo>
                    <a:pt x="16320" y="1256"/>
                    <a:pt x="20345" y="5281"/>
                    <a:pt x="20594" y="10309"/>
                  </a:cubicBezTo>
                  <a:lnTo>
                    <a:pt x="17182" y="10309"/>
                  </a:lnTo>
                  <a:cubicBezTo>
                    <a:pt x="16910" y="10309"/>
                    <a:pt x="16691" y="10529"/>
                    <a:pt x="16691" y="10800"/>
                  </a:cubicBezTo>
                  <a:cubicBezTo>
                    <a:pt x="16691" y="11071"/>
                    <a:pt x="16910" y="11291"/>
                    <a:pt x="17182" y="11291"/>
                  </a:cubicBezTo>
                  <a:lnTo>
                    <a:pt x="20594" y="11291"/>
                  </a:lnTo>
                  <a:cubicBezTo>
                    <a:pt x="20345" y="16319"/>
                    <a:pt x="16320" y="20344"/>
                    <a:pt x="11291" y="20593"/>
                  </a:cubicBezTo>
                  <a:moveTo>
                    <a:pt x="10800" y="0"/>
                  </a:moveTo>
                  <a:cubicBezTo>
                    <a:pt x="10800" y="0"/>
                    <a:pt x="10800" y="0"/>
                    <a:pt x="10800" y="0"/>
                  </a:cubicBezTo>
                  <a:cubicBezTo>
                    <a:pt x="10800" y="0"/>
                    <a:pt x="10800" y="0"/>
                    <a:pt x="10800" y="0"/>
                  </a:cubicBezTo>
                  <a:cubicBezTo>
                    <a:pt x="4835" y="0"/>
                    <a:pt x="0" y="4836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6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0" name="Shape 2941"/>
            <p:cNvSpPr/>
            <p:nvPr/>
          </p:nvSpPr>
          <p:spPr>
            <a:xfrm>
              <a:off x="4613686" y="329589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291" y="20593"/>
                  </a:moveTo>
                  <a:lnTo>
                    <a:pt x="11291" y="17648"/>
                  </a:lnTo>
                  <a:cubicBezTo>
                    <a:pt x="14694" y="17407"/>
                    <a:pt x="17408" y="14693"/>
                    <a:pt x="17649" y="11291"/>
                  </a:cubicBezTo>
                  <a:lnTo>
                    <a:pt x="20594" y="11291"/>
                  </a:lnTo>
                  <a:cubicBezTo>
                    <a:pt x="20345" y="16319"/>
                    <a:pt x="16320" y="20344"/>
                    <a:pt x="11291" y="20593"/>
                  </a:cubicBezTo>
                  <a:moveTo>
                    <a:pt x="11291" y="13205"/>
                  </a:moveTo>
                  <a:cubicBezTo>
                    <a:pt x="12252" y="13010"/>
                    <a:pt x="13005" y="12252"/>
                    <a:pt x="13201" y="11291"/>
                  </a:cubicBezTo>
                  <a:lnTo>
                    <a:pt x="16667" y="11291"/>
                  </a:lnTo>
                  <a:cubicBezTo>
                    <a:pt x="16431" y="14152"/>
                    <a:pt x="14152" y="16429"/>
                    <a:pt x="11291" y="16666"/>
                  </a:cubicBezTo>
                  <a:cubicBezTo>
                    <a:pt x="11291" y="16666"/>
                    <a:pt x="11291" y="13205"/>
                    <a:pt x="11291" y="13205"/>
                  </a:cubicBezTo>
                  <a:close/>
                  <a:moveTo>
                    <a:pt x="11291" y="4934"/>
                  </a:moveTo>
                  <a:cubicBezTo>
                    <a:pt x="12233" y="5012"/>
                    <a:pt x="13111" y="5315"/>
                    <a:pt x="13875" y="5784"/>
                  </a:cubicBezTo>
                  <a:cubicBezTo>
                    <a:pt x="13793" y="5967"/>
                    <a:pt x="13745" y="6168"/>
                    <a:pt x="13745" y="6382"/>
                  </a:cubicBezTo>
                  <a:cubicBezTo>
                    <a:pt x="13745" y="7195"/>
                    <a:pt x="14405" y="7855"/>
                    <a:pt x="15218" y="7855"/>
                  </a:cubicBezTo>
                  <a:cubicBezTo>
                    <a:pt x="15432" y="7855"/>
                    <a:pt x="15633" y="7807"/>
                    <a:pt x="15816" y="7725"/>
                  </a:cubicBezTo>
                  <a:cubicBezTo>
                    <a:pt x="16286" y="8489"/>
                    <a:pt x="16589" y="9367"/>
                    <a:pt x="16667" y="10309"/>
                  </a:cubicBezTo>
                  <a:lnTo>
                    <a:pt x="13201" y="10309"/>
                  </a:lnTo>
                  <a:cubicBezTo>
                    <a:pt x="13005" y="9348"/>
                    <a:pt x="12252" y="8590"/>
                    <a:pt x="11291" y="8395"/>
                  </a:cubicBezTo>
                  <a:cubicBezTo>
                    <a:pt x="11291" y="8395"/>
                    <a:pt x="11291" y="4934"/>
                    <a:pt x="11291" y="4934"/>
                  </a:cubicBezTo>
                  <a:close/>
                  <a:moveTo>
                    <a:pt x="11291" y="1007"/>
                  </a:moveTo>
                  <a:cubicBezTo>
                    <a:pt x="16320" y="1256"/>
                    <a:pt x="20345" y="5281"/>
                    <a:pt x="20594" y="10309"/>
                  </a:cubicBezTo>
                  <a:lnTo>
                    <a:pt x="17649" y="10309"/>
                  </a:lnTo>
                  <a:cubicBezTo>
                    <a:pt x="17563" y="9102"/>
                    <a:pt x="17162" y="7985"/>
                    <a:pt x="16534" y="7031"/>
                  </a:cubicBezTo>
                  <a:cubicBezTo>
                    <a:pt x="16631" y="6835"/>
                    <a:pt x="16691" y="6616"/>
                    <a:pt x="16691" y="6382"/>
                  </a:cubicBezTo>
                  <a:cubicBezTo>
                    <a:pt x="16691" y="5569"/>
                    <a:pt x="16032" y="4909"/>
                    <a:pt x="15218" y="4909"/>
                  </a:cubicBezTo>
                  <a:cubicBezTo>
                    <a:pt x="14984" y="4909"/>
                    <a:pt x="14765" y="4969"/>
                    <a:pt x="14568" y="5066"/>
                  </a:cubicBezTo>
                  <a:cubicBezTo>
                    <a:pt x="13614" y="4439"/>
                    <a:pt x="12498" y="4038"/>
                    <a:pt x="11291" y="3952"/>
                  </a:cubicBezTo>
                  <a:cubicBezTo>
                    <a:pt x="11291" y="3952"/>
                    <a:pt x="11291" y="1007"/>
                    <a:pt x="11291" y="1007"/>
                  </a:cubicBezTo>
                  <a:close/>
                  <a:moveTo>
                    <a:pt x="10309" y="3949"/>
                  </a:moveTo>
                  <a:cubicBezTo>
                    <a:pt x="7225" y="4167"/>
                    <a:pt x="4703" y="6417"/>
                    <a:pt x="4078" y="9370"/>
                  </a:cubicBezTo>
                  <a:cubicBezTo>
                    <a:pt x="3590" y="9486"/>
                    <a:pt x="3196" y="9843"/>
                    <a:pt x="3030" y="10309"/>
                  </a:cubicBezTo>
                  <a:lnTo>
                    <a:pt x="1006" y="10309"/>
                  </a:lnTo>
                  <a:cubicBezTo>
                    <a:pt x="1255" y="5281"/>
                    <a:pt x="5280" y="1256"/>
                    <a:pt x="10309" y="1007"/>
                  </a:cubicBezTo>
                  <a:cubicBezTo>
                    <a:pt x="10309" y="1007"/>
                    <a:pt x="10309" y="3949"/>
                    <a:pt x="10309" y="3949"/>
                  </a:cubicBezTo>
                  <a:close/>
                  <a:moveTo>
                    <a:pt x="10309" y="8395"/>
                  </a:moveTo>
                  <a:cubicBezTo>
                    <a:pt x="9348" y="8590"/>
                    <a:pt x="8595" y="9348"/>
                    <a:pt x="8399" y="10309"/>
                  </a:cubicBezTo>
                  <a:lnTo>
                    <a:pt x="5796" y="10309"/>
                  </a:lnTo>
                  <a:cubicBezTo>
                    <a:pt x="5666" y="9948"/>
                    <a:pt x="5405" y="9649"/>
                    <a:pt x="5062" y="9482"/>
                  </a:cubicBezTo>
                  <a:cubicBezTo>
                    <a:pt x="5626" y="7018"/>
                    <a:pt x="7730" y="5144"/>
                    <a:pt x="10309" y="4930"/>
                  </a:cubicBezTo>
                  <a:cubicBezTo>
                    <a:pt x="10309" y="4930"/>
                    <a:pt x="10309" y="8395"/>
                    <a:pt x="10309" y="8395"/>
                  </a:cubicBezTo>
                  <a:close/>
                  <a:moveTo>
                    <a:pt x="10309" y="16670"/>
                  </a:moveTo>
                  <a:cubicBezTo>
                    <a:pt x="7730" y="16456"/>
                    <a:pt x="5626" y="14582"/>
                    <a:pt x="5062" y="12118"/>
                  </a:cubicBezTo>
                  <a:cubicBezTo>
                    <a:pt x="5405" y="11951"/>
                    <a:pt x="5666" y="11652"/>
                    <a:pt x="5796" y="11291"/>
                  </a:cubicBezTo>
                  <a:lnTo>
                    <a:pt x="8399" y="11291"/>
                  </a:lnTo>
                  <a:cubicBezTo>
                    <a:pt x="8595" y="12252"/>
                    <a:pt x="9348" y="13010"/>
                    <a:pt x="10309" y="13205"/>
                  </a:cubicBezTo>
                  <a:cubicBezTo>
                    <a:pt x="10309" y="13205"/>
                    <a:pt x="10309" y="16670"/>
                    <a:pt x="10309" y="16670"/>
                  </a:cubicBezTo>
                  <a:close/>
                  <a:moveTo>
                    <a:pt x="10309" y="20593"/>
                  </a:moveTo>
                  <a:cubicBezTo>
                    <a:pt x="5280" y="20344"/>
                    <a:pt x="1255" y="16319"/>
                    <a:pt x="1006" y="11291"/>
                  </a:cubicBezTo>
                  <a:lnTo>
                    <a:pt x="3030" y="11291"/>
                  </a:lnTo>
                  <a:cubicBezTo>
                    <a:pt x="3196" y="11757"/>
                    <a:pt x="3590" y="12114"/>
                    <a:pt x="4078" y="12230"/>
                  </a:cubicBezTo>
                  <a:cubicBezTo>
                    <a:pt x="4703" y="15183"/>
                    <a:pt x="7225" y="17434"/>
                    <a:pt x="10309" y="17651"/>
                  </a:cubicBezTo>
                  <a:cubicBezTo>
                    <a:pt x="10309" y="17651"/>
                    <a:pt x="10309" y="20593"/>
                    <a:pt x="10309" y="20593"/>
                  </a:cubicBezTo>
                  <a:close/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1" name="Shape 2942"/>
            <p:cNvSpPr/>
            <p:nvPr/>
          </p:nvSpPr>
          <p:spPr>
            <a:xfrm>
              <a:off x="5172341" y="3295894"/>
              <a:ext cx="22854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400" y="12524"/>
                  </a:moveTo>
                  <a:cubicBezTo>
                    <a:pt x="19362" y="12218"/>
                    <a:pt x="17455" y="11782"/>
                    <a:pt x="15000" y="11782"/>
                  </a:cubicBezTo>
                  <a:cubicBezTo>
                    <a:pt x="12625" y="11782"/>
                    <a:pt x="11514" y="12089"/>
                    <a:pt x="10534" y="12360"/>
                  </a:cubicBezTo>
                  <a:cubicBezTo>
                    <a:pt x="9751" y="12577"/>
                    <a:pt x="9076" y="12764"/>
                    <a:pt x="7800" y="12764"/>
                  </a:cubicBezTo>
                  <a:cubicBezTo>
                    <a:pt x="6097" y="12764"/>
                    <a:pt x="5268" y="12537"/>
                    <a:pt x="4390" y="12298"/>
                  </a:cubicBezTo>
                  <a:cubicBezTo>
                    <a:pt x="3564" y="12073"/>
                    <a:pt x="2709" y="11842"/>
                    <a:pt x="1200" y="11792"/>
                  </a:cubicBezTo>
                  <a:lnTo>
                    <a:pt x="1200" y="992"/>
                  </a:lnTo>
                  <a:cubicBezTo>
                    <a:pt x="2511" y="1038"/>
                    <a:pt x="3242" y="1238"/>
                    <a:pt x="4010" y="1448"/>
                  </a:cubicBezTo>
                  <a:cubicBezTo>
                    <a:pt x="4941" y="1701"/>
                    <a:pt x="5903" y="1964"/>
                    <a:pt x="7800" y="1964"/>
                  </a:cubicBezTo>
                  <a:cubicBezTo>
                    <a:pt x="9273" y="1964"/>
                    <a:pt x="10109" y="1733"/>
                    <a:pt x="10918" y="1508"/>
                  </a:cubicBezTo>
                  <a:cubicBezTo>
                    <a:pt x="11854" y="1250"/>
                    <a:pt x="12823" y="982"/>
                    <a:pt x="15000" y="982"/>
                  </a:cubicBezTo>
                  <a:cubicBezTo>
                    <a:pt x="17661" y="982"/>
                    <a:pt x="19648" y="1545"/>
                    <a:pt x="20400" y="1794"/>
                  </a:cubicBezTo>
                  <a:cubicBezTo>
                    <a:pt x="20400" y="1794"/>
                    <a:pt x="20400" y="12524"/>
                    <a:pt x="20400" y="12524"/>
                  </a:cubicBezTo>
                  <a:close/>
                  <a:moveTo>
                    <a:pt x="21594" y="1473"/>
                  </a:moveTo>
                  <a:cubicBezTo>
                    <a:pt x="21594" y="1293"/>
                    <a:pt x="21478" y="1120"/>
                    <a:pt x="21268" y="1034"/>
                  </a:cubicBezTo>
                  <a:cubicBezTo>
                    <a:pt x="21165" y="991"/>
                    <a:pt x="18699" y="0"/>
                    <a:pt x="15000" y="0"/>
                  </a:cubicBezTo>
                  <a:cubicBezTo>
                    <a:pt x="12625" y="0"/>
                    <a:pt x="11514" y="308"/>
                    <a:pt x="10534" y="579"/>
                  </a:cubicBezTo>
                  <a:cubicBezTo>
                    <a:pt x="9751" y="795"/>
                    <a:pt x="9076" y="982"/>
                    <a:pt x="7800" y="982"/>
                  </a:cubicBezTo>
                  <a:cubicBezTo>
                    <a:pt x="6097" y="982"/>
                    <a:pt x="5268" y="756"/>
                    <a:pt x="4390" y="516"/>
                  </a:cubicBezTo>
                  <a:cubicBezTo>
                    <a:pt x="3459" y="263"/>
                    <a:pt x="2497" y="0"/>
                    <a:pt x="600" y="0"/>
                  </a:cubicBezTo>
                  <a:cubicBezTo>
                    <a:pt x="268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268" y="21600"/>
                    <a:pt x="600" y="21600"/>
                  </a:cubicBezTo>
                  <a:cubicBezTo>
                    <a:pt x="932" y="21600"/>
                    <a:pt x="1200" y="21380"/>
                    <a:pt x="1200" y="21109"/>
                  </a:cubicBezTo>
                  <a:lnTo>
                    <a:pt x="1200" y="12774"/>
                  </a:lnTo>
                  <a:cubicBezTo>
                    <a:pt x="2511" y="12820"/>
                    <a:pt x="3242" y="13020"/>
                    <a:pt x="4010" y="13230"/>
                  </a:cubicBezTo>
                  <a:cubicBezTo>
                    <a:pt x="4941" y="13483"/>
                    <a:pt x="5903" y="13745"/>
                    <a:pt x="7800" y="13745"/>
                  </a:cubicBezTo>
                  <a:cubicBezTo>
                    <a:pt x="9273" y="13745"/>
                    <a:pt x="10109" y="13514"/>
                    <a:pt x="10918" y="13291"/>
                  </a:cubicBezTo>
                  <a:cubicBezTo>
                    <a:pt x="11854" y="13031"/>
                    <a:pt x="12823" y="12764"/>
                    <a:pt x="15000" y="12764"/>
                  </a:cubicBezTo>
                  <a:cubicBezTo>
                    <a:pt x="18400" y="12764"/>
                    <a:pt x="20709" y="13685"/>
                    <a:pt x="20733" y="13694"/>
                  </a:cubicBezTo>
                  <a:cubicBezTo>
                    <a:pt x="21029" y="13814"/>
                    <a:pt x="21389" y="13716"/>
                    <a:pt x="21537" y="13473"/>
                  </a:cubicBezTo>
                  <a:cubicBezTo>
                    <a:pt x="21580" y="13403"/>
                    <a:pt x="21594" y="13328"/>
                    <a:pt x="21594" y="13255"/>
                  </a:cubicBezTo>
                  <a:lnTo>
                    <a:pt x="21600" y="13255"/>
                  </a:lnTo>
                  <a:lnTo>
                    <a:pt x="21600" y="1473"/>
                  </a:lnTo>
                  <a:cubicBezTo>
                    <a:pt x="21600" y="1473"/>
                    <a:pt x="21594" y="1473"/>
                    <a:pt x="21594" y="1473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2" name="Shape 2943"/>
            <p:cNvSpPr/>
            <p:nvPr/>
          </p:nvSpPr>
          <p:spPr>
            <a:xfrm>
              <a:off x="5705602" y="3295894"/>
              <a:ext cx="228541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9600" y="11782"/>
                  </a:moveTo>
                  <a:lnTo>
                    <a:pt x="9600" y="10800"/>
                  </a:lnTo>
                  <a:lnTo>
                    <a:pt x="11400" y="10800"/>
                  </a:lnTo>
                  <a:cubicBezTo>
                    <a:pt x="11732" y="10800"/>
                    <a:pt x="12000" y="10580"/>
                    <a:pt x="12000" y="10309"/>
                  </a:cubicBezTo>
                  <a:lnTo>
                    <a:pt x="12000" y="2945"/>
                  </a:lnTo>
                  <a:lnTo>
                    <a:pt x="19940" y="2945"/>
                  </a:lnTo>
                  <a:lnTo>
                    <a:pt x="16886" y="7111"/>
                  </a:lnTo>
                  <a:lnTo>
                    <a:pt x="16894" y="7115"/>
                  </a:lnTo>
                  <a:cubicBezTo>
                    <a:pt x="16840" y="7189"/>
                    <a:pt x="16800" y="7272"/>
                    <a:pt x="16800" y="7364"/>
                  </a:cubicBezTo>
                  <a:cubicBezTo>
                    <a:pt x="16800" y="7457"/>
                    <a:pt x="16840" y="7538"/>
                    <a:pt x="16894" y="7612"/>
                  </a:cubicBezTo>
                  <a:lnTo>
                    <a:pt x="16886" y="7616"/>
                  </a:lnTo>
                  <a:lnTo>
                    <a:pt x="19940" y="11782"/>
                  </a:lnTo>
                  <a:cubicBezTo>
                    <a:pt x="19940" y="11782"/>
                    <a:pt x="9600" y="11782"/>
                    <a:pt x="9600" y="11782"/>
                  </a:cubicBezTo>
                  <a:close/>
                  <a:moveTo>
                    <a:pt x="1200" y="982"/>
                  </a:moveTo>
                  <a:lnTo>
                    <a:pt x="10800" y="982"/>
                  </a:lnTo>
                  <a:lnTo>
                    <a:pt x="10800" y="9818"/>
                  </a:lnTo>
                  <a:lnTo>
                    <a:pt x="1200" y="9818"/>
                  </a:lnTo>
                  <a:cubicBezTo>
                    <a:pt x="1200" y="9818"/>
                    <a:pt x="1200" y="982"/>
                    <a:pt x="1200" y="982"/>
                  </a:cubicBezTo>
                  <a:close/>
                  <a:moveTo>
                    <a:pt x="21514" y="12020"/>
                  </a:moveTo>
                  <a:lnTo>
                    <a:pt x="18100" y="7364"/>
                  </a:lnTo>
                  <a:lnTo>
                    <a:pt x="21514" y="2707"/>
                  </a:lnTo>
                  <a:lnTo>
                    <a:pt x="21506" y="2703"/>
                  </a:lnTo>
                  <a:cubicBezTo>
                    <a:pt x="21560" y="2629"/>
                    <a:pt x="21600" y="2547"/>
                    <a:pt x="21600" y="2455"/>
                  </a:cubicBezTo>
                  <a:cubicBezTo>
                    <a:pt x="21600" y="2183"/>
                    <a:pt x="21332" y="1964"/>
                    <a:pt x="21000" y="1964"/>
                  </a:cubicBezTo>
                  <a:lnTo>
                    <a:pt x="12000" y="1964"/>
                  </a:lnTo>
                  <a:lnTo>
                    <a:pt x="12000" y="491"/>
                  </a:lnTo>
                  <a:cubicBezTo>
                    <a:pt x="12000" y="220"/>
                    <a:pt x="11732" y="0"/>
                    <a:pt x="11400" y="0"/>
                  </a:cubicBezTo>
                  <a:lnTo>
                    <a:pt x="600" y="0"/>
                  </a:lnTo>
                  <a:cubicBezTo>
                    <a:pt x="268" y="0"/>
                    <a:pt x="0" y="220"/>
                    <a:pt x="0" y="491"/>
                  </a:cubicBezTo>
                  <a:lnTo>
                    <a:pt x="0" y="21109"/>
                  </a:lnTo>
                  <a:cubicBezTo>
                    <a:pt x="0" y="21380"/>
                    <a:pt x="268" y="21600"/>
                    <a:pt x="600" y="21600"/>
                  </a:cubicBezTo>
                  <a:cubicBezTo>
                    <a:pt x="932" y="21600"/>
                    <a:pt x="1200" y="21380"/>
                    <a:pt x="1200" y="21109"/>
                  </a:cubicBezTo>
                  <a:lnTo>
                    <a:pt x="1200" y="10800"/>
                  </a:lnTo>
                  <a:lnTo>
                    <a:pt x="8400" y="10800"/>
                  </a:lnTo>
                  <a:lnTo>
                    <a:pt x="8400" y="12273"/>
                  </a:lnTo>
                  <a:cubicBezTo>
                    <a:pt x="8400" y="12544"/>
                    <a:pt x="8668" y="12764"/>
                    <a:pt x="9000" y="12764"/>
                  </a:cubicBezTo>
                  <a:lnTo>
                    <a:pt x="21000" y="12764"/>
                  </a:lnTo>
                  <a:cubicBezTo>
                    <a:pt x="21332" y="12764"/>
                    <a:pt x="21600" y="12544"/>
                    <a:pt x="21600" y="12273"/>
                  </a:cubicBezTo>
                  <a:cubicBezTo>
                    <a:pt x="21600" y="12181"/>
                    <a:pt x="21560" y="12098"/>
                    <a:pt x="21506" y="12024"/>
                  </a:cubicBezTo>
                  <a:cubicBezTo>
                    <a:pt x="21506" y="12024"/>
                    <a:pt x="21514" y="12020"/>
                    <a:pt x="21514" y="12020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3" name="Shape 2944"/>
            <p:cNvSpPr/>
            <p:nvPr/>
          </p:nvSpPr>
          <p:spPr>
            <a:xfrm>
              <a:off x="6251560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850" y="17620"/>
                  </a:moveTo>
                  <a:cubicBezTo>
                    <a:pt x="17270" y="17122"/>
                    <a:pt x="16604" y="16682"/>
                    <a:pt x="15855" y="16324"/>
                  </a:cubicBezTo>
                  <a:cubicBezTo>
                    <a:pt x="15868" y="16284"/>
                    <a:pt x="15882" y="16244"/>
                    <a:pt x="15896" y="16203"/>
                  </a:cubicBezTo>
                  <a:cubicBezTo>
                    <a:pt x="16131" y="15456"/>
                    <a:pt x="16320" y="14656"/>
                    <a:pt x="16454" y="13811"/>
                  </a:cubicBezTo>
                  <a:cubicBezTo>
                    <a:pt x="16471" y="13704"/>
                    <a:pt x="16484" y="13596"/>
                    <a:pt x="16499" y="13488"/>
                  </a:cubicBezTo>
                  <a:cubicBezTo>
                    <a:pt x="16544" y="13166"/>
                    <a:pt x="16581" y="12839"/>
                    <a:pt x="16610" y="12507"/>
                  </a:cubicBezTo>
                  <a:cubicBezTo>
                    <a:pt x="16621" y="12383"/>
                    <a:pt x="16632" y="12260"/>
                    <a:pt x="16641" y="12135"/>
                  </a:cubicBezTo>
                  <a:cubicBezTo>
                    <a:pt x="16660" y="11858"/>
                    <a:pt x="16664" y="11574"/>
                    <a:pt x="16673" y="11291"/>
                  </a:cubicBezTo>
                  <a:lnTo>
                    <a:pt x="20598" y="11291"/>
                  </a:lnTo>
                  <a:cubicBezTo>
                    <a:pt x="20476" y="13747"/>
                    <a:pt x="19450" y="15962"/>
                    <a:pt x="17850" y="17620"/>
                  </a:cubicBezTo>
                  <a:moveTo>
                    <a:pt x="13714" y="20178"/>
                  </a:moveTo>
                  <a:cubicBezTo>
                    <a:pt x="13925" y="19957"/>
                    <a:pt x="14127" y="19710"/>
                    <a:pt x="14321" y="19444"/>
                  </a:cubicBezTo>
                  <a:cubicBezTo>
                    <a:pt x="14339" y="19419"/>
                    <a:pt x="14357" y="19394"/>
                    <a:pt x="14375" y="19369"/>
                  </a:cubicBezTo>
                  <a:cubicBezTo>
                    <a:pt x="14764" y="18822"/>
                    <a:pt x="15116" y="18192"/>
                    <a:pt x="15420" y="17488"/>
                  </a:cubicBezTo>
                  <a:cubicBezTo>
                    <a:pt x="15436" y="17450"/>
                    <a:pt x="15451" y="17410"/>
                    <a:pt x="15467" y="17372"/>
                  </a:cubicBezTo>
                  <a:cubicBezTo>
                    <a:pt x="15485" y="17329"/>
                    <a:pt x="15499" y="17282"/>
                    <a:pt x="15517" y="17239"/>
                  </a:cubicBezTo>
                  <a:cubicBezTo>
                    <a:pt x="16123" y="17535"/>
                    <a:pt x="16665" y="17890"/>
                    <a:pt x="17142" y="18285"/>
                  </a:cubicBezTo>
                  <a:cubicBezTo>
                    <a:pt x="16149" y="19129"/>
                    <a:pt x="14989" y="19782"/>
                    <a:pt x="13714" y="20178"/>
                  </a:cubicBezTo>
                  <a:moveTo>
                    <a:pt x="11291" y="20569"/>
                  </a:moveTo>
                  <a:lnTo>
                    <a:pt x="11291" y="16221"/>
                  </a:lnTo>
                  <a:cubicBezTo>
                    <a:pt x="12498" y="16271"/>
                    <a:pt x="13638" y="16493"/>
                    <a:pt x="14652" y="16869"/>
                  </a:cubicBezTo>
                  <a:cubicBezTo>
                    <a:pt x="13850" y="18909"/>
                    <a:pt x="12654" y="20298"/>
                    <a:pt x="11291" y="20569"/>
                  </a:cubicBezTo>
                  <a:moveTo>
                    <a:pt x="11291" y="11291"/>
                  </a:moveTo>
                  <a:lnTo>
                    <a:pt x="15697" y="11291"/>
                  </a:lnTo>
                  <a:cubicBezTo>
                    <a:pt x="15655" y="12995"/>
                    <a:pt x="15392" y="14581"/>
                    <a:pt x="14971" y="15948"/>
                  </a:cubicBezTo>
                  <a:cubicBezTo>
                    <a:pt x="13855" y="15534"/>
                    <a:pt x="12608" y="15291"/>
                    <a:pt x="11291" y="15240"/>
                  </a:cubicBezTo>
                  <a:cubicBezTo>
                    <a:pt x="11291" y="15240"/>
                    <a:pt x="11291" y="11291"/>
                    <a:pt x="11291" y="11291"/>
                  </a:cubicBezTo>
                  <a:close/>
                  <a:moveTo>
                    <a:pt x="11291" y="6360"/>
                  </a:moveTo>
                  <a:cubicBezTo>
                    <a:pt x="12608" y="6309"/>
                    <a:pt x="13855" y="6066"/>
                    <a:pt x="14971" y="5652"/>
                  </a:cubicBezTo>
                  <a:cubicBezTo>
                    <a:pt x="15392" y="7019"/>
                    <a:pt x="15655" y="8605"/>
                    <a:pt x="15697" y="10309"/>
                  </a:cubicBezTo>
                  <a:lnTo>
                    <a:pt x="11291" y="10309"/>
                  </a:lnTo>
                  <a:cubicBezTo>
                    <a:pt x="11291" y="10309"/>
                    <a:pt x="11291" y="6360"/>
                    <a:pt x="11291" y="6360"/>
                  </a:cubicBezTo>
                  <a:close/>
                  <a:moveTo>
                    <a:pt x="11291" y="1031"/>
                  </a:moveTo>
                  <a:cubicBezTo>
                    <a:pt x="12654" y="1302"/>
                    <a:pt x="13850" y="2691"/>
                    <a:pt x="14652" y="4731"/>
                  </a:cubicBezTo>
                  <a:cubicBezTo>
                    <a:pt x="13638" y="5107"/>
                    <a:pt x="12498" y="5329"/>
                    <a:pt x="11291" y="5379"/>
                  </a:cubicBezTo>
                  <a:cubicBezTo>
                    <a:pt x="11291" y="5379"/>
                    <a:pt x="11291" y="1031"/>
                    <a:pt x="11291" y="1031"/>
                  </a:cubicBezTo>
                  <a:close/>
                  <a:moveTo>
                    <a:pt x="17142" y="3315"/>
                  </a:moveTo>
                  <a:cubicBezTo>
                    <a:pt x="16665" y="3711"/>
                    <a:pt x="16123" y="4065"/>
                    <a:pt x="15517" y="4361"/>
                  </a:cubicBezTo>
                  <a:cubicBezTo>
                    <a:pt x="15499" y="4318"/>
                    <a:pt x="15485" y="4271"/>
                    <a:pt x="15467" y="4229"/>
                  </a:cubicBezTo>
                  <a:cubicBezTo>
                    <a:pt x="15451" y="4190"/>
                    <a:pt x="15436" y="4151"/>
                    <a:pt x="15420" y="4112"/>
                  </a:cubicBezTo>
                  <a:cubicBezTo>
                    <a:pt x="15116" y="3408"/>
                    <a:pt x="14764" y="2778"/>
                    <a:pt x="14375" y="2231"/>
                  </a:cubicBezTo>
                  <a:cubicBezTo>
                    <a:pt x="14357" y="2206"/>
                    <a:pt x="14339" y="2181"/>
                    <a:pt x="14321" y="2156"/>
                  </a:cubicBezTo>
                  <a:cubicBezTo>
                    <a:pt x="14127" y="1890"/>
                    <a:pt x="13925" y="1643"/>
                    <a:pt x="13714" y="1422"/>
                  </a:cubicBezTo>
                  <a:cubicBezTo>
                    <a:pt x="14989" y="1818"/>
                    <a:pt x="16149" y="2471"/>
                    <a:pt x="17142" y="3315"/>
                  </a:cubicBezTo>
                  <a:moveTo>
                    <a:pt x="20598" y="10309"/>
                  </a:moveTo>
                  <a:lnTo>
                    <a:pt x="16673" y="10309"/>
                  </a:lnTo>
                  <a:cubicBezTo>
                    <a:pt x="16664" y="10027"/>
                    <a:pt x="16660" y="9742"/>
                    <a:pt x="16641" y="9465"/>
                  </a:cubicBezTo>
                  <a:cubicBezTo>
                    <a:pt x="16632" y="9340"/>
                    <a:pt x="16621" y="9217"/>
                    <a:pt x="16610" y="9093"/>
                  </a:cubicBezTo>
                  <a:cubicBezTo>
                    <a:pt x="16581" y="8761"/>
                    <a:pt x="16544" y="8434"/>
                    <a:pt x="16499" y="8112"/>
                  </a:cubicBezTo>
                  <a:cubicBezTo>
                    <a:pt x="16484" y="8005"/>
                    <a:pt x="16471" y="7896"/>
                    <a:pt x="16454" y="7789"/>
                  </a:cubicBezTo>
                  <a:cubicBezTo>
                    <a:pt x="16320" y="6944"/>
                    <a:pt x="16131" y="6144"/>
                    <a:pt x="15896" y="5397"/>
                  </a:cubicBezTo>
                  <a:cubicBezTo>
                    <a:pt x="15882" y="5357"/>
                    <a:pt x="15868" y="5317"/>
                    <a:pt x="15855" y="5276"/>
                  </a:cubicBezTo>
                  <a:cubicBezTo>
                    <a:pt x="16604" y="4918"/>
                    <a:pt x="17270" y="4478"/>
                    <a:pt x="17850" y="3981"/>
                  </a:cubicBezTo>
                  <a:cubicBezTo>
                    <a:pt x="19450" y="5638"/>
                    <a:pt x="20476" y="7853"/>
                    <a:pt x="20598" y="10309"/>
                  </a:cubicBezTo>
                  <a:moveTo>
                    <a:pt x="10309" y="5379"/>
                  </a:moveTo>
                  <a:cubicBezTo>
                    <a:pt x="9101" y="5329"/>
                    <a:pt x="7961" y="5107"/>
                    <a:pt x="6947" y="4731"/>
                  </a:cubicBezTo>
                  <a:cubicBezTo>
                    <a:pt x="7749" y="2691"/>
                    <a:pt x="8945" y="1302"/>
                    <a:pt x="10309" y="1031"/>
                  </a:cubicBezTo>
                  <a:cubicBezTo>
                    <a:pt x="10309" y="1031"/>
                    <a:pt x="10309" y="5379"/>
                    <a:pt x="10309" y="5379"/>
                  </a:cubicBezTo>
                  <a:close/>
                  <a:moveTo>
                    <a:pt x="10309" y="10309"/>
                  </a:moveTo>
                  <a:lnTo>
                    <a:pt x="5903" y="10309"/>
                  </a:lnTo>
                  <a:cubicBezTo>
                    <a:pt x="5945" y="8605"/>
                    <a:pt x="6207" y="7019"/>
                    <a:pt x="6629" y="5652"/>
                  </a:cubicBezTo>
                  <a:cubicBezTo>
                    <a:pt x="7745" y="6066"/>
                    <a:pt x="8991" y="6309"/>
                    <a:pt x="10309" y="6360"/>
                  </a:cubicBezTo>
                  <a:cubicBezTo>
                    <a:pt x="10309" y="6360"/>
                    <a:pt x="10309" y="10309"/>
                    <a:pt x="10309" y="10309"/>
                  </a:cubicBezTo>
                  <a:close/>
                  <a:moveTo>
                    <a:pt x="10309" y="15240"/>
                  </a:moveTo>
                  <a:cubicBezTo>
                    <a:pt x="8991" y="15291"/>
                    <a:pt x="7745" y="15534"/>
                    <a:pt x="6629" y="15948"/>
                  </a:cubicBezTo>
                  <a:cubicBezTo>
                    <a:pt x="6207" y="14581"/>
                    <a:pt x="5945" y="12995"/>
                    <a:pt x="5903" y="11291"/>
                  </a:cubicBezTo>
                  <a:lnTo>
                    <a:pt x="10309" y="11291"/>
                  </a:lnTo>
                  <a:cubicBezTo>
                    <a:pt x="10309" y="11291"/>
                    <a:pt x="10309" y="15240"/>
                    <a:pt x="10309" y="15240"/>
                  </a:cubicBezTo>
                  <a:close/>
                  <a:moveTo>
                    <a:pt x="10309" y="20569"/>
                  </a:moveTo>
                  <a:cubicBezTo>
                    <a:pt x="8945" y="20298"/>
                    <a:pt x="7749" y="18909"/>
                    <a:pt x="6947" y="16869"/>
                  </a:cubicBezTo>
                  <a:cubicBezTo>
                    <a:pt x="7961" y="16493"/>
                    <a:pt x="9101" y="16271"/>
                    <a:pt x="10309" y="16221"/>
                  </a:cubicBezTo>
                  <a:cubicBezTo>
                    <a:pt x="10309" y="16221"/>
                    <a:pt x="10309" y="20569"/>
                    <a:pt x="10309" y="20569"/>
                  </a:cubicBezTo>
                  <a:close/>
                  <a:moveTo>
                    <a:pt x="4458" y="18285"/>
                  </a:moveTo>
                  <a:cubicBezTo>
                    <a:pt x="4934" y="17890"/>
                    <a:pt x="5476" y="17535"/>
                    <a:pt x="6083" y="17239"/>
                  </a:cubicBezTo>
                  <a:cubicBezTo>
                    <a:pt x="6100" y="17282"/>
                    <a:pt x="6115" y="17329"/>
                    <a:pt x="6132" y="17372"/>
                  </a:cubicBezTo>
                  <a:cubicBezTo>
                    <a:pt x="6149" y="17410"/>
                    <a:pt x="6163" y="17450"/>
                    <a:pt x="6180" y="17488"/>
                  </a:cubicBezTo>
                  <a:cubicBezTo>
                    <a:pt x="6484" y="18192"/>
                    <a:pt x="6835" y="18822"/>
                    <a:pt x="7224" y="19369"/>
                  </a:cubicBezTo>
                  <a:cubicBezTo>
                    <a:pt x="7242" y="19394"/>
                    <a:pt x="7261" y="19419"/>
                    <a:pt x="7279" y="19444"/>
                  </a:cubicBezTo>
                  <a:cubicBezTo>
                    <a:pt x="7472" y="19710"/>
                    <a:pt x="7674" y="19957"/>
                    <a:pt x="7886" y="20178"/>
                  </a:cubicBezTo>
                  <a:cubicBezTo>
                    <a:pt x="6610" y="19782"/>
                    <a:pt x="5451" y="19129"/>
                    <a:pt x="4458" y="18285"/>
                  </a:cubicBezTo>
                  <a:moveTo>
                    <a:pt x="1002" y="11291"/>
                  </a:moveTo>
                  <a:lnTo>
                    <a:pt x="4927" y="11291"/>
                  </a:lnTo>
                  <a:cubicBezTo>
                    <a:pt x="4935" y="11574"/>
                    <a:pt x="4940" y="11858"/>
                    <a:pt x="4958" y="12135"/>
                  </a:cubicBezTo>
                  <a:cubicBezTo>
                    <a:pt x="4967" y="12260"/>
                    <a:pt x="4979" y="12383"/>
                    <a:pt x="4989" y="12507"/>
                  </a:cubicBezTo>
                  <a:cubicBezTo>
                    <a:pt x="5018" y="12839"/>
                    <a:pt x="5055" y="13166"/>
                    <a:pt x="5100" y="13488"/>
                  </a:cubicBezTo>
                  <a:cubicBezTo>
                    <a:pt x="5116" y="13596"/>
                    <a:pt x="5129" y="13704"/>
                    <a:pt x="5146" y="13811"/>
                  </a:cubicBezTo>
                  <a:cubicBezTo>
                    <a:pt x="5280" y="14656"/>
                    <a:pt x="5468" y="15456"/>
                    <a:pt x="5704" y="16203"/>
                  </a:cubicBezTo>
                  <a:cubicBezTo>
                    <a:pt x="5718" y="16244"/>
                    <a:pt x="5731" y="16284"/>
                    <a:pt x="5744" y="16324"/>
                  </a:cubicBezTo>
                  <a:cubicBezTo>
                    <a:pt x="4996" y="16682"/>
                    <a:pt x="4330" y="17122"/>
                    <a:pt x="3749" y="17620"/>
                  </a:cubicBezTo>
                  <a:cubicBezTo>
                    <a:pt x="2150" y="15962"/>
                    <a:pt x="1123" y="13747"/>
                    <a:pt x="1002" y="11291"/>
                  </a:cubicBezTo>
                  <a:moveTo>
                    <a:pt x="3749" y="3981"/>
                  </a:moveTo>
                  <a:cubicBezTo>
                    <a:pt x="4330" y="4478"/>
                    <a:pt x="4996" y="4918"/>
                    <a:pt x="5744" y="5276"/>
                  </a:cubicBezTo>
                  <a:cubicBezTo>
                    <a:pt x="5731" y="5317"/>
                    <a:pt x="5718" y="5357"/>
                    <a:pt x="5704" y="5397"/>
                  </a:cubicBezTo>
                  <a:cubicBezTo>
                    <a:pt x="5469" y="6144"/>
                    <a:pt x="5280" y="6944"/>
                    <a:pt x="5146" y="7789"/>
                  </a:cubicBezTo>
                  <a:cubicBezTo>
                    <a:pt x="5129" y="7896"/>
                    <a:pt x="5116" y="8005"/>
                    <a:pt x="5100" y="8112"/>
                  </a:cubicBezTo>
                  <a:cubicBezTo>
                    <a:pt x="5055" y="8434"/>
                    <a:pt x="5018" y="8761"/>
                    <a:pt x="4989" y="9093"/>
                  </a:cubicBezTo>
                  <a:cubicBezTo>
                    <a:pt x="4979" y="9217"/>
                    <a:pt x="4967" y="9340"/>
                    <a:pt x="4958" y="9465"/>
                  </a:cubicBezTo>
                  <a:cubicBezTo>
                    <a:pt x="4940" y="9742"/>
                    <a:pt x="4935" y="10027"/>
                    <a:pt x="4927" y="10309"/>
                  </a:cubicBezTo>
                  <a:lnTo>
                    <a:pt x="1002" y="10309"/>
                  </a:lnTo>
                  <a:cubicBezTo>
                    <a:pt x="1123" y="7853"/>
                    <a:pt x="2150" y="5638"/>
                    <a:pt x="3749" y="3981"/>
                  </a:cubicBezTo>
                  <a:moveTo>
                    <a:pt x="7886" y="1422"/>
                  </a:moveTo>
                  <a:cubicBezTo>
                    <a:pt x="7674" y="1643"/>
                    <a:pt x="7472" y="1890"/>
                    <a:pt x="7279" y="2156"/>
                  </a:cubicBezTo>
                  <a:cubicBezTo>
                    <a:pt x="7261" y="2181"/>
                    <a:pt x="7242" y="2206"/>
                    <a:pt x="7224" y="2231"/>
                  </a:cubicBezTo>
                  <a:cubicBezTo>
                    <a:pt x="6835" y="2778"/>
                    <a:pt x="6484" y="3408"/>
                    <a:pt x="6180" y="4112"/>
                  </a:cubicBezTo>
                  <a:cubicBezTo>
                    <a:pt x="6163" y="4151"/>
                    <a:pt x="6149" y="4190"/>
                    <a:pt x="6132" y="4229"/>
                  </a:cubicBezTo>
                  <a:cubicBezTo>
                    <a:pt x="6115" y="4271"/>
                    <a:pt x="6100" y="4318"/>
                    <a:pt x="6083" y="4361"/>
                  </a:cubicBezTo>
                  <a:cubicBezTo>
                    <a:pt x="5476" y="4065"/>
                    <a:pt x="4934" y="3711"/>
                    <a:pt x="4458" y="3315"/>
                  </a:cubicBezTo>
                  <a:cubicBezTo>
                    <a:pt x="5451" y="2471"/>
                    <a:pt x="6610" y="1818"/>
                    <a:pt x="7886" y="1422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4" name="Shape 2945"/>
            <p:cNvSpPr/>
            <p:nvPr/>
          </p:nvSpPr>
          <p:spPr>
            <a:xfrm>
              <a:off x="6784821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58" y="8342"/>
                  </a:moveTo>
                  <a:cubicBezTo>
                    <a:pt x="17614" y="6914"/>
                    <a:pt x="17383" y="5576"/>
                    <a:pt x="17008" y="4408"/>
                  </a:cubicBezTo>
                  <a:cubicBezTo>
                    <a:pt x="17543" y="4130"/>
                    <a:pt x="18018" y="3797"/>
                    <a:pt x="18435" y="3427"/>
                  </a:cubicBezTo>
                  <a:cubicBezTo>
                    <a:pt x="19673" y="4722"/>
                    <a:pt x="20474" y="6437"/>
                    <a:pt x="20593" y="8342"/>
                  </a:cubicBezTo>
                  <a:cubicBezTo>
                    <a:pt x="20593" y="8342"/>
                    <a:pt x="17658" y="8342"/>
                    <a:pt x="17658" y="8342"/>
                  </a:cubicBezTo>
                  <a:close/>
                  <a:moveTo>
                    <a:pt x="15485" y="1482"/>
                  </a:moveTo>
                  <a:cubicBezTo>
                    <a:pt x="16306" y="1786"/>
                    <a:pt x="17058" y="2226"/>
                    <a:pt x="17723" y="2769"/>
                  </a:cubicBezTo>
                  <a:cubicBezTo>
                    <a:pt x="17412" y="3036"/>
                    <a:pt x="17056" y="3275"/>
                    <a:pt x="16666" y="3486"/>
                  </a:cubicBezTo>
                  <a:cubicBezTo>
                    <a:pt x="16337" y="2707"/>
                    <a:pt x="15939" y="2026"/>
                    <a:pt x="15485" y="1482"/>
                  </a:cubicBezTo>
                  <a:moveTo>
                    <a:pt x="12764" y="0"/>
                  </a:moveTo>
                  <a:cubicBezTo>
                    <a:pt x="9919" y="0"/>
                    <a:pt x="7396" y="1350"/>
                    <a:pt x="5780" y="3437"/>
                  </a:cubicBezTo>
                  <a:cubicBezTo>
                    <a:pt x="6514" y="3197"/>
                    <a:pt x="7287" y="3044"/>
                    <a:pt x="8086" y="2983"/>
                  </a:cubicBezTo>
                  <a:cubicBezTo>
                    <a:pt x="7991" y="2912"/>
                    <a:pt x="7892" y="2844"/>
                    <a:pt x="7804" y="2769"/>
                  </a:cubicBezTo>
                  <a:cubicBezTo>
                    <a:pt x="8469" y="2226"/>
                    <a:pt x="9222" y="1786"/>
                    <a:pt x="10042" y="1482"/>
                  </a:cubicBezTo>
                  <a:cubicBezTo>
                    <a:pt x="9694" y="1899"/>
                    <a:pt x="9380" y="2398"/>
                    <a:pt x="9104" y="2959"/>
                  </a:cubicBezTo>
                  <a:cubicBezTo>
                    <a:pt x="9451" y="2968"/>
                    <a:pt x="9793" y="2996"/>
                    <a:pt x="10131" y="3040"/>
                  </a:cubicBezTo>
                  <a:cubicBezTo>
                    <a:pt x="10712" y="1983"/>
                    <a:pt x="11449" y="1263"/>
                    <a:pt x="12269" y="1056"/>
                  </a:cubicBezTo>
                  <a:lnTo>
                    <a:pt x="12269" y="3575"/>
                  </a:lnTo>
                  <a:cubicBezTo>
                    <a:pt x="12608" y="3701"/>
                    <a:pt x="12938" y="3844"/>
                    <a:pt x="13258" y="4006"/>
                  </a:cubicBezTo>
                  <a:lnTo>
                    <a:pt x="13258" y="1056"/>
                  </a:lnTo>
                  <a:cubicBezTo>
                    <a:pt x="14282" y="1315"/>
                    <a:pt x="15181" y="2363"/>
                    <a:pt x="15801" y="3883"/>
                  </a:cubicBezTo>
                  <a:cubicBezTo>
                    <a:pt x="15207" y="4107"/>
                    <a:pt x="14555" y="4261"/>
                    <a:pt x="13865" y="4342"/>
                  </a:cubicBezTo>
                  <a:cubicBezTo>
                    <a:pt x="14263" y="4581"/>
                    <a:pt x="14647" y="4840"/>
                    <a:pt x="15006" y="5131"/>
                  </a:cubicBezTo>
                  <a:cubicBezTo>
                    <a:pt x="15391" y="5041"/>
                    <a:pt x="15767" y="4935"/>
                    <a:pt x="16122" y="4801"/>
                  </a:cubicBezTo>
                  <a:cubicBezTo>
                    <a:pt x="16296" y="5379"/>
                    <a:pt x="16430" y="6009"/>
                    <a:pt x="16526" y="6670"/>
                  </a:cubicBezTo>
                  <a:cubicBezTo>
                    <a:pt x="17157" y="7466"/>
                    <a:pt x="17663" y="8363"/>
                    <a:pt x="18025" y="9331"/>
                  </a:cubicBezTo>
                  <a:lnTo>
                    <a:pt x="20593" y="9331"/>
                  </a:lnTo>
                  <a:cubicBezTo>
                    <a:pt x="20478" y="11173"/>
                    <a:pt x="19721" y="12834"/>
                    <a:pt x="18551" y="14114"/>
                  </a:cubicBezTo>
                  <a:cubicBezTo>
                    <a:pt x="18470" y="14700"/>
                    <a:pt x="18342" y="15272"/>
                    <a:pt x="18163" y="15821"/>
                  </a:cubicBezTo>
                  <a:cubicBezTo>
                    <a:pt x="20250" y="14204"/>
                    <a:pt x="21600" y="11681"/>
                    <a:pt x="21600" y="8836"/>
                  </a:cubicBezTo>
                  <a:cubicBezTo>
                    <a:pt x="21600" y="3956"/>
                    <a:pt x="17644" y="0"/>
                    <a:pt x="12764" y="0"/>
                  </a:cubicBezTo>
                  <a:moveTo>
                    <a:pt x="13731" y="12269"/>
                  </a:moveTo>
                  <a:cubicBezTo>
                    <a:pt x="13687" y="10842"/>
                    <a:pt x="13456" y="9504"/>
                    <a:pt x="13081" y="8335"/>
                  </a:cubicBezTo>
                  <a:cubicBezTo>
                    <a:pt x="13616" y="8057"/>
                    <a:pt x="14091" y="7725"/>
                    <a:pt x="14507" y="7354"/>
                  </a:cubicBezTo>
                  <a:cubicBezTo>
                    <a:pt x="15746" y="8649"/>
                    <a:pt x="16547" y="10365"/>
                    <a:pt x="16666" y="12269"/>
                  </a:cubicBezTo>
                  <a:cubicBezTo>
                    <a:pt x="16666" y="12269"/>
                    <a:pt x="13731" y="12269"/>
                    <a:pt x="13731" y="12269"/>
                  </a:cubicBezTo>
                  <a:close/>
                  <a:moveTo>
                    <a:pt x="14507" y="18173"/>
                  </a:moveTo>
                  <a:cubicBezTo>
                    <a:pt x="14091" y="17803"/>
                    <a:pt x="13616" y="17470"/>
                    <a:pt x="13081" y="17192"/>
                  </a:cubicBezTo>
                  <a:cubicBezTo>
                    <a:pt x="13456" y="16024"/>
                    <a:pt x="13687" y="14686"/>
                    <a:pt x="13731" y="13258"/>
                  </a:cubicBezTo>
                  <a:lnTo>
                    <a:pt x="16666" y="13258"/>
                  </a:lnTo>
                  <a:cubicBezTo>
                    <a:pt x="16547" y="15163"/>
                    <a:pt x="15746" y="16878"/>
                    <a:pt x="14507" y="18173"/>
                  </a:cubicBezTo>
                  <a:moveTo>
                    <a:pt x="11558" y="20118"/>
                  </a:moveTo>
                  <a:cubicBezTo>
                    <a:pt x="12012" y="19574"/>
                    <a:pt x="12409" y="18893"/>
                    <a:pt x="12738" y="18114"/>
                  </a:cubicBezTo>
                  <a:cubicBezTo>
                    <a:pt x="13129" y="18325"/>
                    <a:pt x="13485" y="18564"/>
                    <a:pt x="13796" y="18831"/>
                  </a:cubicBezTo>
                  <a:cubicBezTo>
                    <a:pt x="13131" y="19374"/>
                    <a:pt x="12378" y="19814"/>
                    <a:pt x="11558" y="20118"/>
                  </a:cubicBezTo>
                  <a:moveTo>
                    <a:pt x="9331" y="20544"/>
                  </a:moveTo>
                  <a:lnTo>
                    <a:pt x="9331" y="17204"/>
                  </a:lnTo>
                  <a:cubicBezTo>
                    <a:pt x="10246" y="17253"/>
                    <a:pt x="11108" y="17428"/>
                    <a:pt x="11874" y="17717"/>
                  </a:cubicBezTo>
                  <a:cubicBezTo>
                    <a:pt x="11254" y="19237"/>
                    <a:pt x="10355" y="20286"/>
                    <a:pt x="9331" y="20544"/>
                  </a:cubicBezTo>
                  <a:moveTo>
                    <a:pt x="9331" y="13258"/>
                  </a:moveTo>
                  <a:lnTo>
                    <a:pt x="12749" y="13258"/>
                  </a:lnTo>
                  <a:cubicBezTo>
                    <a:pt x="12709" y="14550"/>
                    <a:pt x="12510" y="15752"/>
                    <a:pt x="12195" y="16799"/>
                  </a:cubicBezTo>
                  <a:cubicBezTo>
                    <a:pt x="11327" y="16471"/>
                    <a:pt x="10357" y="16273"/>
                    <a:pt x="9331" y="16223"/>
                  </a:cubicBezTo>
                  <a:cubicBezTo>
                    <a:pt x="9331" y="16223"/>
                    <a:pt x="9331" y="13258"/>
                    <a:pt x="9331" y="13258"/>
                  </a:cubicBezTo>
                  <a:close/>
                  <a:moveTo>
                    <a:pt x="9331" y="9305"/>
                  </a:moveTo>
                  <a:cubicBezTo>
                    <a:pt x="10357" y="9254"/>
                    <a:pt x="11327" y="9056"/>
                    <a:pt x="12195" y="8728"/>
                  </a:cubicBezTo>
                  <a:cubicBezTo>
                    <a:pt x="12510" y="9775"/>
                    <a:pt x="12709" y="10977"/>
                    <a:pt x="12749" y="12269"/>
                  </a:cubicBezTo>
                  <a:lnTo>
                    <a:pt x="9331" y="12269"/>
                  </a:lnTo>
                  <a:cubicBezTo>
                    <a:pt x="9331" y="12269"/>
                    <a:pt x="9331" y="9305"/>
                    <a:pt x="9331" y="9305"/>
                  </a:cubicBezTo>
                  <a:close/>
                  <a:moveTo>
                    <a:pt x="9331" y="4983"/>
                  </a:moveTo>
                  <a:cubicBezTo>
                    <a:pt x="10355" y="5242"/>
                    <a:pt x="11254" y="6290"/>
                    <a:pt x="11874" y="7810"/>
                  </a:cubicBezTo>
                  <a:cubicBezTo>
                    <a:pt x="11108" y="8099"/>
                    <a:pt x="10246" y="8275"/>
                    <a:pt x="9331" y="8323"/>
                  </a:cubicBezTo>
                  <a:cubicBezTo>
                    <a:pt x="9331" y="8323"/>
                    <a:pt x="9331" y="4983"/>
                    <a:pt x="9331" y="4983"/>
                  </a:cubicBezTo>
                  <a:close/>
                  <a:moveTo>
                    <a:pt x="13796" y="6696"/>
                  </a:moveTo>
                  <a:cubicBezTo>
                    <a:pt x="13485" y="6963"/>
                    <a:pt x="13129" y="7203"/>
                    <a:pt x="12738" y="7413"/>
                  </a:cubicBezTo>
                  <a:cubicBezTo>
                    <a:pt x="12409" y="6634"/>
                    <a:pt x="12012" y="5954"/>
                    <a:pt x="11557" y="5410"/>
                  </a:cubicBezTo>
                  <a:cubicBezTo>
                    <a:pt x="12378" y="5714"/>
                    <a:pt x="13131" y="6153"/>
                    <a:pt x="13796" y="6696"/>
                  </a:cubicBezTo>
                  <a:moveTo>
                    <a:pt x="8342" y="8323"/>
                  </a:moveTo>
                  <a:cubicBezTo>
                    <a:pt x="7427" y="8275"/>
                    <a:pt x="6564" y="8099"/>
                    <a:pt x="5799" y="7810"/>
                  </a:cubicBezTo>
                  <a:cubicBezTo>
                    <a:pt x="6419" y="6290"/>
                    <a:pt x="7318" y="5242"/>
                    <a:pt x="8342" y="4983"/>
                  </a:cubicBezTo>
                  <a:cubicBezTo>
                    <a:pt x="8342" y="4983"/>
                    <a:pt x="8342" y="8323"/>
                    <a:pt x="8342" y="8323"/>
                  </a:cubicBezTo>
                  <a:close/>
                  <a:moveTo>
                    <a:pt x="8342" y="12269"/>
                  </a:moveTo>
                  <a:lnTo>
                    <a:pt x="4923" y="12269"/>
                  </a:lnTo>
                  <a:cubicBezTo>
                    <a:pt x="4964" y="10977"/>
                    <a:pt x="5163" y="9775"/>
                    <a:pt x="5478" y="8728"/>
                  </a:cubicBezTo>
                  <a:cubicBezTo>
                    <a:pt x="6346" y="9056"/>
                    <a:pt x="7316" y="9254"/>
                    <a:pt x="8342" y="9305"/>
                  </a:cubicBezTo>
                  <a:cubicBezTo>
                    <a:pt x="8342" y="9305"/>
                    <a:pt x="8342" y="12269"/>
                    <a:pt x="8342" y="12269"/>
                  </a:cubicBezTo>
                  <a:close/>
                  <a:moveTo>
                    <a:pt x="8342" y="16223"/>
                  </a:moveTo>
                  <a:cubicBezTo>
                    <a:pt x="7316" y="16273"/>
                    <a:pt x="6346" y="16471"/>
                    <a:pt x="5478" y="16799"/>
                  </a:cubicBezTo>
                  <a:cubicBezTo>
                    <a:pt x="5163" y="15752"/>
                    <a:pt x="4964" y="14550"/>
                    <a:pt x="4923" y="13258"/>
                  </a:cubicBezTo>
                  <a:lnTo>
                    <a:pt x="8342" y="13258"/>
                  </a:lnTo>
                  <a:cubicBezTo>
                    <a:pt x="8342" y="13258"/>
                    <a:pt x="8342" y="16223"/>
                    <a:pt x="8342" y="16223"/>
                  </a:cubicBezTo>
                  <a:close/>
                  <a:moveTo>
                    <a:pt x="8342" y="20544"/>
                  </a:moveTo>
                  <a:cubicBezTo>
                    <a:pt x="7318" y="20286"/>
                    <a:pt x="6419" y="19237"/>
                    <a:pt x="5799" y="17717"/>
                  </a:cubicBezTo>
                  <a:cubicBezTo>
                    <a:pt x="6564" y="17428"/>
                    <a:pt x="7427" y="17253"/>
                    <a:pt x="8342" y="17204"/>
                  </a:cubicBezTo>
                  <a:cubicBezTo>
                    <a:pt x="8342" y="17204"/>
                    <a:pt x="8342" y="20544"/>
                    <a:pt x="8342" y="20544"/>
                  </a:cubicBezTo>
                  <a:close/>
                  <a:moveTo>
                    <a:pt x="3877" y="18831"/>
                  </a:moveTo>
                  <a:cubicBezTo>
                    <a:pt x="4188" y="18564"/>
                    <a:pt x="4544" y="18325"/>
                    <a:pt x="4935" y="18114"/>
                  </a:cubicBezTo>
                  <a:cubicBezTo>
                    <a:pt x="5264" y="18893"/>
                    <a:pt x="5661" y="19574"/>
                    <a:pt x="6115" y="20118"/>
                  </a:cubicBezTo>
                  <a:cubicBezTo>
                    <a:pt x="5295" y="19814"/>
                    <a:pt x="4541" y="19374"/>
                    <a:pt x="3877" y="18831"/>
                  </a:cubicBezTo>
                  <a:moveTo>
                    <a:pt x="1007" y="13258"/>
                  </a:moveTo>
                  <a:lnTo>
                    <a:pt x="3942" y="13258"/>
                  </a:lnTo>
                  <a:cubicBezTo>
                    <a:pt x="3986" y="14686"/>
                    <a:pt x="4217" y="16024"/>
                    <a:pt x="4591" y="17192"/>
                  </a:cubicBezTo>
                  <a:cubicBezTo>
                    <a:pt x="4057" y="17470"/>
                    <a:pt x="3582" y="17803"/>
                    <a:pt x="3166" y="18173"/>
                  </a:cubicBezTo>
                  <a:cubicBezTo>
                    <a:pt x="1927" y="16878"/>
                    <a:pt x="1126" y="15163"/>
                    <a:pt x="1007" y="13258"/>
                  </a:cubicBezTo>
                  <a:moveTo>
                    <a:pt x="3166" y="7354"/>
                  </a:moveTo>
                  <a:cubicBezTo>
                    <a:pt x="3582" y="7725"/>
                    <a:pt x="4057" y="8057"/>
                    <a:pt x="4591" y="8335"/>
                  </a:cubicBezTo>
                  <a:cubicBezTo>
                    <a:pt x="4217" y="9504"/>
                    <a:pt x="3986" y="10842"/>
                    <a:pt x="3942" y="12269"/>
                  </a:cubicBezTo>
                  <a:lnTo>
                    <a:pt x="1007" y="12269"/>
                  </a:lnTo>
                  <a:cubicBezTo>
                    <a:pt x="1126" y="10365"/>
                    <a:pt x="1927" y="8649"/>
                    <a:pt x="3166" y="7354"/>
                  </a:cubicBezTo>
                  <a:moveTo>
                    <a:pt x="6115" y="5410"/>
                  </a:moveTo>
                  <a:cubicBezTo>
                    <a:pt x="5661" y="5954"/>
                    <a:pt x="5264" y="6634"/>
                    <a:pt x="4935" y="7413"/>
                  </a:cubicBezTo>
                  <a:cubicBezTo>
                    <a:pt x="4544" y="7203"/>
                    <a:pt x="4188" y="6963"/>
                    <a:pt x="3877" y="6696"/>
                  </a:cubicBezTo>
                  <a:cubicBezTo>
                    <a:pt x="4542" y="6153"/>
                    <a:pt x="5295" y="5714"/>
                    <a:pt x="6115" y="5410"/>
                  </a:cubicBezTo>
                  <a:moveTo>
                    <a:pt x="8836" y="3927"/>
                  </a:moveTo>
                  <a:cubicBezTo>
                    <a:pt x="3956" y="3927"/>
                    <a:pt x="0" y="7883"/>
                    <a:pt x="0" y="12764"/>
                  </a:cubicBezTo>
                  <a:cubicBezTo>
                    <a:pt x="0" y="17644"/>
                    <a:pt x="3956" y="21600"/>
                    <a:pt x="8836" y="21600"/>
                  </a:cubicBezTo>
                  <a:cubicBezTo>
                    <a:pt x="13717" y="21600"/>
                    <a:pt x="17673" y="17644"/>
                    <a:pt x="17673" y="12764"/>
                  </a:cubicBezTo>
                  <a:cubicBezTo>
                    <a:pt x="17673" y="7883"/>
                    <a:pt x="13717" y="3927"/>
                    <a:pt x="8836" y="39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5" name="Shape 2946"/>
            <p:cNvSpPr/>
            <p:nvPr/>
          </p:nvSpPr>
          <p:spPr>
            <a:xfrm>
              <a:off x="7318082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595" y="9980"/>
                  </a:moveTo>
                  <a:cubicBezTo>
                    <a:pt x="19587" y="9894"/>
                    <a:pt x="19575" y="9811"/>
                    <a:pt x="19565" y="9726"/>
                  </a:cubicBezTo>
                  <a:cubicBezTo>
                    <a:pt x="19542" y="9539"/>
                    <a:pt x="19514" y="9355"/>
                    <a:pt x="19480" y="9172"/>
                  </a:cubicBezTo>
                  <a:cubicBezTo>
                    <a:pt x="19463" y="9078"/>
                    <a:pt x="19444" y="8986"/>
                    <a:pt x="19424" y="8893"/>
                  </a:cubicBezTo>
                  <a:cubicBezTo>
                    <a:pt x="19384" y="8712"/>
                    <a:pt x="19337" y="8533"/>
                    <a:pt x="19286" y="8356"/>
                  </a:cubicBezTo>
                  <a:cubicBezTo>
                    <a:pt x="19263" y="8276"/>
                    <a:pt x="19244" y="8195"/>
                    <a:pt x="19218" y="8116"/>
                  </a:cubicBezTo>
                  <a:cubicBezTo>
                    <a:pt x="19143" y="7879"/>
                    <a:pt x="19057" y="7646"/>
                    <a:pt x="18963" y="7418"/>
                  </a:cubicBezTo>
                  <a:cubicBezTo>
                    <a:pt x="18923" y="7321"/>
                    <a:pt x="18876" y="7229"/>
                    <a:pt x="18833" y="7134"/>
                  </a:cubicBezTo>
                  <a:cubicBezTo>
                    <a:pt x="18771" y="6999"/>
                    <a:pt x="18708" y="6865"/>
                    <a:pt x="18640" y="6734"/>
                  </a:cubicBezTo>
                  <a:cubicBezTo>
                    <a:pt x="18580" y="6618"/>
                    <a:pt x="18516" y="6504"/>
                    <a:pt x="18450" y="6391"/>
                  </a:cubicBezTo>
                  <a:cubicBezTo>
                    <a:pt x="18392" y="6291"/>
                    <a:pt x="18331" y="6192"/>
                    <a:pt x="18269" y="6094"/>
                  </a:cubicBezTo>
                  <a:cubicBezTo>
                    <a:pt x="18192" y="5971"/>
                    <a:pt x="18114" y="5849"/>
                    <a:pt x="18031" y="5731"/>
                  </a:cubicBezTo>
                  <a:cubicBezTo>
                    <a:pt x="17986" y="5667"/>
                    <a:pt x="17936" y="5605"/>
                    <a:pt x="17889" y="5541"/>
                  </a:cubicBezTo>
                  <a:cubicBezTo>
                    <a:pt x="17544" y="5080"/>
                    <a:pt x="17159" y="4651"/>
                    <a:pt x="16732" y="4265"/>
                  </a:cubicBezTo>
                  <a:cubicBezTo>
                    <a:pt x="16705" y="4241"/>
                    <a:pt x="16679" y="4216"/>
                    <a:pt x="16652" y="4192"/>
                  </a:cubicBezTo>
                  <a:cubicBezTo>
                    <a:pt x="16499" y="4058"/>
                    <a:pt x="16343" y="3927"/>
                    <a:pt x="16181" y="3803"/>
                  </a:cubicBezTo>
                  <a:cubicBezTo>
                    <a:pt x="16173" y="3796"/>
                    <a:pt x="16165" y="3790"/>
                    <a:pt x="16156" y="3784"/>
                  </a:cubicBezTo>
                  <a:cubicBezTo>
                    <a:pt x="15459" y="3252"/>
                    <a:pt x="14680" y="2821"/>
                    <a:pt x="13842" y="2513"/>
                  </a:cubicBezTo>
                  <a:cubicBezTo>
                    <a:pt x="13592" y="2912"/>
                    <a:pt x="13337" y="3420"/>
                    <a:pt x="13040" y="3590"/>
                  </a:cubicBezTo>
                  <a:cubicBezTo>
                    <a:pt x="12610" y="3835"/>
                    <a:pt x="12641" y="4817"/>
                    <a:pt x="13469" y="4725"/>
                  </a:cubicBezTo>
                  <a:cubicBezTo>
                    <a:pt x="13469" y="4725"/>
                    <a:pt x="13224" y="4970"/>
                    <a:pt x="13469" y="5860"/>
                  </a:cubicBezTo>
                  <a:cubicBezTo>
                    <a:pt x="13715" y="6750"/>
                    <a:pt x="14126" y="6943"/>
                    <a:pt x="15341" y="6443"/>
                  </a:cubicBezTo>
                  <a:cubicBezTo>
                    <a:pt x="15862" y="6228"/>
                    <a:pt x="16258" y="6340"/>
                    <a:pt x="16200" y="6873"/>
                  </a:cubicBezTo>
                  <a:cubicBezTo>
                    <a:pt x="16077" y="8008"/>
                    <a:pt x="15202" y="7960"/>
                    <a:pt x="15862" y="9788"/>
                  </a:cubicBezTo>
                  <a:cubicBezTo>
                    <a:pt x="16261" y="10892"/>
                    <a:pt x="17243" y="11322"/>
                    <a:pt x="17611" y="12181"/>
                  </a:cubicBezTo>
                  <a:cubicBezTo>
                    <a:pt x="17814" y="12653"/>
                    <a:pt x="18591" y="13088"/>
                    <a:pt x="19250" y="13384"/>
                  </a:cubicBezTo>
                  <a:cubicBezTo>
                    <a:pt x="19321" y="13153"/>
                    <a:pt x="19380" y="12917"/>
                    <a:pt x="19432" y="12677"/>
                  </a:cubicBezTo>
                  <a:cubicBezTo>
                    <a:pt x="19452" y="12587"/>
                    <a:pt x="19467" y="12494"/>
                    <a:pt x="19484" y="12402"/>
                  </a:cubicBezTo>
                  <a:cubicBezTo>
                    <a:pt x="19517" y="12224"/>
                    <a:pt x="19545" y="12044"/>
                    <a:pt x="19566" y="11862"/>
                  </a:cubicBezTo>
                  <a:cubicBezTo>
                    <a:pt x="19576" y="11776"/>
                    <a:pt x="19588" y="11691"/>
                    <a:pt x="19596" y="11604"/>
                  </a:cubicBezTo>
                  <a:cubicBezTo>
                    <a:pt x="19620" y="11340"/>
                    <a:pt x="19636" y="11072"/>
                    <a:pt x="19636" y="10800"/>
                  </a:cubicBezTo>
                  <a:cubicBezTo>
                    <a:pt x="19636" y="10523"/>
                    <a:pt x="19620" y="10250"/>
                    <a:pt x="19595" y="9980"/>
                  </a:cubicBezTo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2" y="982"/>
                    <a:pt x="20618" y="5377"/>
                    <a:pt x="20618" y="10800"/>
                  </a:cubicBezTo>
                  <a:cubicBezTo>
                    <a:pt x="20618" y="16223"/>
                    <a:pt x="16222" y="20618"/>
                    <a:pt x="10800" y="20618"/>
                  </a:cubicBezTo>
                  <a:moveTo>
                    <a:pt x="10800" y="0"/>
                  </a:moveTo>
                  <a:cubicBezTo>
                    <a:pt x="4835" y="0"/>
                    <a:pt x="0" y="4836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6"/>
                    <a:pt x="16764" y="0"/>
                    <a:pt x="10800" y="0"/>
                  </a:cubicBezTo>
                  <a:moveTo>
                    <a:pt x="8407" y="9726"/>
                  </a:moveTo>
                  <a:cubicBezTo>
                    <a:pt x="8468" y="9020"/>
                    <a:pt x="9603" y="8284"/>
                    <a:pt x="10370" y="7947"/>
                  </a:cubicBezTo>
                  <a:cubicBezTo>
                    <a:pt x="11137" y="7609"/>
                    <a:pt x="11843" y="7486"/>
                    <a:pt x="11751" y="6903"/>
                  </a:cubicBezTo>
                  <a:cubicBezTo>
                    <a:pt x="11659" y="6320"/>
                    <a:pt x="11444" y="5891"/>
                    <a:pt x="10248" y="5891"/>
                  </a:cubicBezTo>
                  <a:cubicBezTo>
                    <a:pt x="9051" y="5891"/>
                    <a:pt x="9573" y="7486"/>
                    <a:pt x="8591" y="6535"/>
                  </a:cubicBezTo>
                  <a:cubicBezTo>
                    <a:pt x="7609" y="5584"/>
                    <a:pt x="8805" y="5830"/>
                    <a:pt x="9296" y="5615"/>
                  </a:cubicBezTo>
                  <a:cubicBezTo>
                    <a:pt x="9787" y="5400"/>
                    <a:pt x="10278" y="4510"/>
                    <a:pt x="9419" y="4449"/>
                  </a:cubicBezTo>
                  <a:cubicBezTo>
                    <a:pt x="8560" y="4388"/>
                    <a:pt x="8744" y="4817"/>
                    <a:pt x="8069" y="4572"/>
                  </a:cubicBezTo>
                  <a:cubicBezTo>
                    <a:pt x="7394" y="4326"/>
                    <a:pt x="7087" y="5431"/>
                    <a:pt x="6658" y="5277"/>
                  </a:cubicBezTo>
                  <a:cubicBezTo>
                    <a:pt x="6373" y="5176"/>
                    <a:pt x="5613" y="4605"/>
                    <a:pt x="5110" y="4044"/>
                  </a:cubicBezTo>
                  <a:cubicBezTo>
                    <a:pt x="4094" y="4900"/>
                    <a:pt x="3277" y="5982"/>
                    <a:pt x="2729" y="7212"/>
                  </a:cubicBezTo>
                  <a:cubicBezTo>
                    <a:pt x="2875" y="8862"/>
                    <a:pt x="3774" y="9726"/>
                    <a:pt x="3774" y="9726"/>
                  </a:cubicBezTo>
                  <a:cubicBezTo>
                    <a:pt x="3774" y="9726"/>
                    <a:pt x="4234" y="10800"/>
                    <a:pt x="6995" y="12119"/>
                  </a:cubicBezTo>
                  <a:cubicBezTo>
                    <a:pt x="6995" y="12119"/>
                    <a:pt x="7517" y="12150"/>
                    <a:pt x="6903" y="11536"/>
                  </a:cubicBezTo>
                  <a:cubicBezTo>
                    <a:pt x="6290" y="10923"/>
                    <a:pt x="5615" y="10156"/>
                    <a:pt x="6382" y="9757"/>
                  </a:cubicBezTo>
                  <a:cubicBezTo>
                    <a:pt x="7149" y="9358"/>
                    <a:pt x="7364" y="9389"/>
                    <a:pt x="7548" y="10125"/>
                  </a:cubicBezTo>
                  <a:cubicBezTo>
                    <a:pt x="7732" y="10861"/>
                    <a:pt x="8345" y="10432"/>
                    <a:pt x="8407" y="9726"/>
                  </a:cubicBezTo>
                  <a:moveTo>
                    <a:pt x="16246" y="12871"/>
                  </a:moveTo>
                  <a:cubicBezTo>
                    <a:pt x="15893" y="13086"/>
                    <a:pt x="15908" y="13561"/>
                    <a:pt x="16200" y="13822"/>
                  </a:cubicBezTo>
                  <a:cubicBezTo>
                    <a:pt x="16491" y="14083"/>
                    <a:pt x="17074" y="14420"/>
                    <a:pt x="17258" y="13822"/>
                  </a:cubicBezTo>
                  <a:cubicBezTo>
                    <a:pt x="17442" y="13224"/>
                    <a:pt x="16599" y="12656"/>
                    <a:pt x="16246" y="12871"/>
                  </a:cubicBezTo>
                  <a:moveTo>
                    <a:pt x="12027" y="12948"/>
                  </a:moveTo>
                  <a:cubicBezTo>
                    <a:pt x="10984" y="12058"/>
                    <a:pt x="11107" y="11659"/>
                    <a:pt x="9787" y="11659"/>
                  </a:cubicBezTo>
                  <a:cubicBezTo>
                    <a:pt x="8468" y="11659"/>
                    <a:pt x="7640" y="11966"/>
                    <a:pt x="7977" y="13807"/>
                  </a:cubicBezTo>
                  <a:cubicBezTo>
                    <a:pt x="8315" y="15648"/>
                    <a:pt x="9296" y="14819"/>
                    <a:pt x="9205" y="16231"/>
                  </a:cubicBezTo>
                  <a:cubicBezTo>
                    <a:pt x="9112" y="17642"/>
                    <a:pt x="9450" y="17949"/>
                    <a:pt x="9665" y="18286"/>
                  </a:cubicBezTo>
                  <a:cubicBezTo>
                    <a:pt x="9880" y="18624"/>
                    <a:pt x="10524" y="19606"/>
                    <a:pt x="10769" y="18225"/>
                  </a:cubicBezTo>
                  <a:cubicBezTo>
                    <a:pt x="11015" y="16844"/>
                    <a:pt x="11475" y="16077"/>
                    <a:pt x="11996" y="15402"/>
                  </a:cubicBezTo>
                  <a:cubicBezTo>
                    <a:pt x="12518" y="14727"/>
                    <a:pt x="13070" y="13837"/>
                    <a:pt x="12027" y="1294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6" name="Shape 2947"/>
            <p:cNvSpPr/>
            <p:nvPr/>
          </p:nvSpPr>
          <p:spPr>
            <a:xfrm>
              <a:off x="7851343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367" y="17673"/>
                  </a:moveTo>
                  <a:lnTo>
                    <a:pt x="20127" y="17673"/>
                  </a:lnTo>
                  <a:cubicBezTo>
                    <a:pt x="20398" y="17673"/>
                    <a:pt x="20618" y="17453"/>
                    <a:pt x="20618" y="17182"/>
                  </a:cubicBezTo>
                  <a:cubicBezTo>
                    <a:pt x="20618" y="16910"/>
                    <a:pt x="20398" y="16691"/>
                    <a:pt x="20127" y="16691"/>
                  </a:cubicBezTo>
                  <a:lnTo>
                    <a:pt x="17182" y="16691"/>
                  </a:lnTo>
                  <a:cubicBezTo>
                    <a:pt x="16911" y="16691"/>
                    <a:pt x="16691" y="16910"/>
                    <a:pt x="16691" y="17182"/>
                  </a:cubicBezTo>
                  <a:lnTo>
                    <a:pt x="16691" y="20127"/>
                  </a:lnTo>
                  <a:cubicBezTo>
                    <a:pt x="16691" y="20399"/>
                    <a:pt x="16911" y="20618"/>
                    <a:pt x="17182" y="20618"/>
                  </a:cubicBezTo>
                  <a:cubicBezTo>
                    <a:pt x="17453" y="20618"/>
                    <a:pt x="17673" y="20399"/>
                    <a:pt x="17673" y="20127"/>
                  </a:cubicBezTo>
                  <a:lnTo>
                    <a:pt x="17673" y="18367"/>
                  </a:lnTo>
                  <a:lnTo>
                    <a:pt x="20762" y="21456"/>
                  </a:lnTo>
                  <a:cubicBezTo>
                    <a:pt x="20851" y="21545"/>
                    <a:pt x="20974" y="21600"/>
                    <a:pt x="21109" y="21600"/>
                  </a:cubicBezTo>
                  <a:cubicBezTo>
                    <a:pt x="21380" y="21600"/>
                    <a:pt x="21600" y="21380"/>
                    <a:pt x="21600" y="21109"/>
                  </a:cubicBezTo>
                  <a:cubicBezTo>
                    <a:pt x="21600" y="20974"/>
                    <a:pt x="21545" y="20851"/>
                    <a:pt x="21456" y="20762"/>
                  </a:cubicBezTo>
                  <a:cubicBezTo>
                    <a:pt x="21456" y="20762"/>
                    <a:pt x="18367" y="17673"/>
                    <a:pt x="18367" y="17673"/>
                  </a:cubicBezTo>
                  <a:close/>
                  <a:moveTo>
                    <a:pt x="4418" y="16691"/>
                  </a:moveTo>
                  <a:lnTo>
                    <a:pt x="1473" y="16691"/>
                  </a:lnTo>
                  <a:cubicBezTo>
                    <a:pt x="1202" y="16691"/>
                    <a:pt x="982" y="16910"/>
                    <a:pt x="982" y="17182"/>
                  </a:cubicBezTo>
                  <a:cubicBezTo>
                    <a:pt x="982" y="17453"/>
                    <a:pt x="1202" y="17673"/>
                    <a:pt x="1473" y="17673"/>
                  </a:cubicBezTo>
                  <a:lnTo>
                    <a:pt x="3233" y="17673"/>
                  </a:lnTo>
                  <a:lnTo>
                    <a:pt x="144" y="20762"/>
                  </a:lnTo>
                  <a:cubicBezTo>
                    <a:pt x="55" y="20851"/>
                    <a:pt x="0" y="20974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cubicBezTo>
                    <a:pt x="626" y="21600"/>
                    <a:pt x="749" y="21545"/>
                    <a:pt x="838" y="21456"/>
                  </a:cubicBezTo>
                  <a:lnTo>
                    <a:pt x="3927" y="18367"/>
                  </a:lnTo>
                  <a:lnTo>
                    <a:pt x="3927" y="20127"/>
                  </a:lnTo>
                  <a:cubicBezTo>
                    <a:pt x="3927" y="20399"/>
                    <a:pt x="4147" y="20618"/>
                    <a:pt x="4418" y="20618"/>
                  </a:cubicBezTo>
                  <a:cubicBezTo>
                    <a:pt x="4689" y="20618"/>
                    <a:pt x="4909" y="20399"/>
                    <a:pt x="4909" y="20127"/>
                  </a:cubicBezTo>
                  <a:lnTo>
                    <a:pt x="4909" y="17182"/>
                  </a:lnTo>
                  <a:cubicBezTo>
                    <a:pt x="4909" y="16910"/>
                    <a:pt x="4689" y="16691"/>
                    <a:pt x="4418" y="16691"/>
                  </a:cubicBezTo>
                  <a:moveTo>
                    <a:pt x="14578" y="13923"/>
                  </a:moveTo>
                  <a:cubicBezTo>
                    <a:pt x="14366" y="13756"/>
                    <a:pt x="14123" y="13606"/>
                    <a:pt x="13863" y="13470"/>
                  </a:cubicBezTo>
                  <a:cubicBezTo>
                    <a:pt x="14060" y="12810"/>
                    <a:pt x="14189" y="12080"/>
                    <a:pt x="14228" y="11304"/>
                  </a:cubicBezTo>
                  <a:lnTo>
                    <a:pt x="15676" y="11304"/>
                  </a:lnTo>
                  <a:cubicBezTo>
                    <a:pt x="15574" y="12295"/>
                    <a:pt x="15177" y="13195"/>
                    <a:pt x="14578" y="13923"/>
                  </a:cubicBezTo>
                  <a:moveTo>
                    <a:pt x="13136" y="15120"/>
                  </a:moveTo>
                  <a:cubicBezTo>
                    <a:pt x="13280" y="14892"/>
                    <a:pt x="13410" y="14641"/>
                    <a:pt x="13529" y="14374"/>
                  </a:cubicBezTo>
                  <a:cubicBezTo>
                    <a:pt x="13660" y="14445"/>
                    <a:pt x="13781" y="14521"/>
                    <a:pt x="13893" y="14602"/>
                  </a:cubicBezTo>
                  <a:cubicBezTo>
                    <a:pt x="13656" y="14795"/>
                    <a:pt x="13407" y="14973"/>
                    <a:pt x="13136" y="15120"/>
                  </a:cubicBezTo>
                  <a:moveTo>
                    <a:pt x="11304" y="12785"/>
                  </a:moveTo>
                  <a:lnTo>
                    <a:pt x="11304" y="11304"/>
                  </a:lnTo>
                  <a:lnTo>
                    <a:pt x="13226" y="11304"/>
                  </a:lnTo>
                  <a:cubicBezTo>
                    <a:pt x="13193" y="11948"/>
                    <a:pt x="13093" y="12547"/>
                    <a:pt x="12949" y="13093"/>
                  </a:cubicBezTo>
                  <a:cubicBezTo>
                    <a:pt x="12443" y="12931"/>
                    <a:pt x="11890" y="12824"/>
                    <a:pt x="11304" y="12785"/>
                  </a:cubicBezTo>
                  <a:moveTo>
                    <a:pt x="11304" y="15605"/>
                  </a:moveTo>
                  <a:lnTo>
                    <a:pt x="11304" y="13766"/>
                  </a:lnTo>
                  <a:cubicBezTo>
                    <a:pt x="11784" y="13800"/>
                    <a:pt x="12233" y="13886"/>
                    <a:pt x="12642" y="14009"/>
                  </a:cubicBezTo>
                  <a:cubicBezTo>
                    <a:pt x="12301" y="14805"/>
                    <a:pt x="11837" y="15382"/>
                    <a:pt x="11304" y="15605"/>
                  </a:cubicBezTo>
                  <a:moveTo>
                    <a:pt x="11304" y="8815"/>
                  </a:moveTo>
                  <a:cubicBezTo>
                    <a:pt x="11890" y="8776"/>
                    <a:pt x="12443" y="8669"/>
                    <a:pt x="12949" y="8507"/>
                  </a:cubicBezTo>
                  <a:cubicBezTo>
                    <a:pt x="13093" y="9053"/>
                    <a:pt x="13193" y="9652"/>
                    <a:pt x="13226" y="10297"/>
                  </a:cubicBezTo>
                  <a:lnTo>
                    <a:pt x="11304" y="10297"/>
                  </a:lnTo>
                  <a:cubicBezTo>
                    <a:pt x="11304" y="10297"/>
                    <a:pt x="11304" y="8815"/>
                    <a:pt x="11304" y="8815"/>
                  </a:cubicBezTo>
                  <a:close/>
                  <a:moveTo>
                    <a:pt x="11304" y="5995"/>
                  </a:moveTo>
                  <a:cubicBezTo>
                    <a:pt x="11837" y="6218"/>
                    <a:pt x="12301" y="6795"/>
                    <a:pt x="12642" y="7591"/>
                  </a:cubicBezTo>
                  <a:cubicBezTo>
                    <a:pt x="12233" y="7714"/>
                    <a:pt x="11784" y="7800"/>
                    <a:pt x="11304" y="7835"/>
                  </a:cubicBezTo>
                  <a:cubicBezTo>
                    <a:pt x="11304" y="7835"/>
                    <a:pt x="11304" y="5995"/>
                    <a:pt x="11304" y="5995"/>
                  </a:cubicBezTo>
                  <a:close/>
                  <a:moveTo>
                    <a:pt x="13893" y="6998"/>
                  </a:moveTo>
                  <a:cubicBezTo>
                    <a:pt x="13781" y="7079"/>
                    <a:pt x="13660" y="7155"/>
                    <a:pt x="13529" y="7227"/>
                  </a:cubicBezTo>
                  <a:cubicBezTo>
                    <a:pt x="13410" y="6960"/>
                    <a:pt x="13280" y="6708"/>
                    <a:pt x="13136" y="6480"/>
                  </a:cubicBezTo>
                  <a:cubicBezTo>
                    <a:pt x="13407" y="6627"/>
                    <a:pt x="13656" y="6805"/>
                    <a:pt x="13893" y="6998"/>
                  </a:cubicBezTo>
                  <a:moveTo>
                    <a:pt x="15676" y="10297"/>
                  </a:moveTo>
                  <a:lnTo>
                    <a:pt x="14228" y="10297"/>
                  </a:lnTo>
                  <a:cubicBezTo>
                    <a:pt x="14189" y="9520"/>
                    <a:pt x="14060" y="8790"/>
                    <a:pt x="13863" y="8130"/>
                  </a:cubicBezTo>
                  <a:cubicBezTo>
                    <a:pt x="14123" y="7994"/>
                    <a:pt x="14366" y="7844"/>
                    <a:pt x="14578" y="7677"/>
                  </a:cubicBezTo>
                  <a:cubicBezTo>
                    <a:pt x="15177" y="8405"/>
                    <a:pt x="15574" y="9305"/>
                    <a:pt x="15676" y="10297"/>
                  </a:cubicBezTo>
                  <a:moveTo>
                    <a:pt x="10296" y="7835"/>
                  </a:moveTo>
                  <a:cubicBezTo>
                    <a:pt x="9816" y="7800"/>
                    <a:pt x="9367" y="7714"/>
                    <a:pt x="8958" y="7591"/>
                  </a:cubicBezTo>
                  <a:cubicBezTo>
                    <a:pt x="9299" y="6795"/>
                    <a:pt x="9764" y="6218"/>
                    <a:pt x="10296" y="5995"/>
                  </a:cubicBezTo>
                  <a:cubicBezTo>
                    <a:pt x="10296" y="5995"/>
                    <a:pt x="10296" y="7835"/>
                    <a:pt x="10296" y="7835"/>
                  </a:cubicBezTo>
                  <a:close/>
                  <a:moveTo>
                    <a:pt x="10296" y="10297"/>
                  </a:moveTo>
                  <a:lnTo>
                    <a:pt x="8374" y="10297"/>
                  </a:lnTo>
                  <a:cubicBezTo>
                    <a:pt x="8407" y="9652"/>
                    <a:pt x="8507" y="9053"/>
                    <a:pt x="8651" y="8507"/>
                  </a:cubicBezTo>
                  <a:cubicBezTo>
                    <a:pt x="9158" y="8669"/>
                    <a:pt x="9710" y="8776"/>
                    <a:pt x="10296" y="8815"/>
                  </a:cubicBezTo>
                  <a:cubicBezTo>
                    <a:pt x="10296" y="8815"/>
                    <a:pt x="10296" y="10297"/>
                    <a:pt x="10296" y="10297"/>
                  </a:cubicBezTo>
                  <a:close/>
                  <a:moveTo>
                    <a:pt x="10296" y="12785"/>
                  </a:moveTo>
                  <a:cubicBezTo>
                    <a:pt x="9710" y="12824"/>
                    <a:pt x="9158" y="12931"/>
                    <a:pt x="8651" y="13093"/>
                  </a:cubicBezTo>
                  <a:cubicBezTo>
                    <a:pt x="8507" y="12547"/>
                    <a:pt x="8407" y="11948"/>
                    <a:pt x="8374" y="11304"/>
                  </a:cubicBezTo>
                  <a:lnTo>
                    <a:pt x="10296" y="11304"/>
                  </a:lnTo>
                  <a:cubicBezTo>
                    <a:pt x="10296" y="11304"/>
                    <a:pt x="10296" y="12785"/>
                    <a:pt x="10296" y="12785"/>
                  </a:cubicBezTo>
                  <a:close/>
                  <a:moveTo>
                    <a:pt x="10296" y="15605"/>
                  </a:moveTo>
                  <a:cubicBezTo>
                    <a:pt x="9764" y="15382"/>
                    <a:pt x="9299" y="14805"/>
                    <a:pt x="8958" y="14009"/>
                  </a:cubicBezTo>
                  <a:cubicBezTo>
                    <a:pt x="9367" y="13886"/>
                    <a:pt x="9816" y="13800"/>
                    <a:pt x="10296" y="13766"/>
                  </a:cubicBezTo>
                  <a:cubicBezTo>
                    <a:pt x="10296" y="13766"/>
                    <a:pt x="10296" y="15605"/>
                    <a:pt x="10296" y="15605"/>
                  </a:cubicBezTo>
                  <a:close/>
                  <a:moveTo>
                    <a:pt x="7707" y="14602"/>
                  </a:moveTo>
                  <a:cubicBezTo>
                    <a:pt x="7819" y="14521"/>
                    <a:pt x="7941" y="14445"/>
                    <a:pt x="8071" y="14374"/>
                  </a:cubicBezTo>
                  <a:cubicBezTo>
                    <a:pt x="8190" y="14641"/>
                    <a:pt x="8321" y="14892"/>
                    <a:pt x="8464" y="15120"/>
                  </a:cubicBezTo>
                  <a:cubicBezTo>
                    <a:pt x="8193" y="14973"/>
                    <a:pt x="7944" y="14795"/>
                    <a:pt x="7707" y="14602"/>
                  </a:cubicBezTo>
                  <a:moveTo>
                    <a:pt x="5925" y="11304"/>
                  </a:moveTo>
                  <a:lnTo>
                    <a:pt x="7372" y="11304"/>
                  </a:lnTo>
                  <a:cubicBezTo>
                    <a:pt x="7411" y="12080"/>
                    <a:pt x="7540" y="12810"/>
                    <a:pt x="7737" y="13470"/>
                  </a:cubicBezTo>
                  <a:cubicBezTo>
                    <a:pt x="7477" y="13606"/>
                    <a:pt x="7235" y="13756"/>
                    <a:pt x="7022" y="13923"/>
                  </a:cubicBezTo>
                  <a:cubicBezTo>
                    <a:pt x="6423" y="13195"/>
                    <a:pt x="6026" y="12295"/>
                    <a:pt x="5925" y="11304"/>
                  </a:cubicBezTo>
                  <a:moveTo>
                    <a:pt x="7022" y="7677"/>
                  </a:moveTo>
                  <a:cubicBezTo>
                    <a:pt x="7235" y="7844"/>
                    <a:pt x="7477" y="7994"/>
                    <a:pt x="7737" y="8130"/>
                  </a:cubicBezTo>
                  <a:cubicBezTo>
                    <a:pt x="7540" y="8790"/>
                    <a:pt x="7411" y="9520"/>
                    <a:pt x="7372" y="10297"/>
                  </a:cubicBezTo>
                  <a:lnTo>
                    <a:pt x="5925" y="10297"/>
                  </a:lnTo>
                  <a:cubicBezTo>
                    <a:pt x="6026" y="9305"/>
                    <a:pt x="6423" y="8405"/>
                    <a:pt x="7022" y="7677"/>
                  </a:cubicBezTo>
                  <a:moveTo>
                    <a:pt x="8464" y="6480"/>
                  </a:moveTo>
                  <a:cubicBezTo>
                    <a:pt x="8321" y="6708"/>
                    <a:pt x="8190" y="6960"/>
                    <a:pt x="8071" y="7227"/>
                  </a:cubicBezTo>
                  <a:cubicBezTo>
                    <a:pt x="7941" y="7155"/>
                    <a:pt x="7819" y="7079"/>
                    <a:pt x="7707" y="6998"/>
                  </a:cubicBezTo>
                  <a:cubicBezTo>
                    <a:pt x="7944" y="6805"/>
                    <a:pt x="8193" y="6627"/>
                    <a:pt x="8464" y="6480"/>
                  </a:cubicBezTo>
                  <a:moveTo>
                    <a:pt x="10800" y="4909"/>
                  </a:moveTo>
                  <a:cubicBezTo>
                    <a:pt x="7546" y="4909"/>
                    <a:pt x="4909" y="7546"/>
                    <a:pt x="4909" y="10800"/>
                  </a:cubicBezTo>
                  <a:cubicBezTo>
                    <a:pt x="4909" y="14053"/>
                    <a:pt x="7546" y="16691"/>
                    <a:pt x="10800" y="16691"/>
                  </a:cubicBezTo>
                  <a:cubicBezTo>
                    <a:pt x="14053" y="16691"/>
                    <a:pt x="16691" y="14053"/>
                    <a:pt x="16691" y="10800"/>
                  </a:cubicBezTo>
                  <a:cubicBezTo>
                    <a:pt x="16691" y="7546"/>
                    <a:pt x="14053" y="4909"/>
                    <a:pt x="10800" y="4909"/>
                  </a:cubicBezTo>
                  <a:moveTo>
                    <a:pt x="3233" y="3927"/>
                  </a:moveTo>
                  <a:lnTo>
                    <a:pt x="1473" y="3927"/>
                  </a:lnTo>
                  <a:cubicBezTo>
                    <a:pt x="1202" y="3927"/>
                    <a:pt x="982" y="4147"/>
                    <a:pt x="982" y="4418"/>
                  </a:cubicBezTo>
                  <a:cubicBezTo>
                    <a:pt x="982" y="4690"/>
                    <a:pt x="1202" y="4909"/>
                    <a:pt x="1473" y="4909"/>
                  </a:cubicBezTo>
                  <a:lnTo>
                    <a:pt x="4418" y="4909"/>
                  </a:lnTo>
                  <a:cubicBezTo>
                    <a:pt x="4689" y="4909"/>
                    <a:pt x="4909" y="4690"/>
                    <a:pt x="4909" y="4418"/>
                  </a:cubicBezTo>
                  <a:lnTo>
                    <a:pt x="4909" y="1473"/>
                  </a:lnTo>
                  <a:cubicBezTo>
                    <a:pt x="4909" y="1201"/>
                    <a:pt x="4689" y="982"/>
                    <a:pt x="4418" y="982"/>
                  </a:cubicBezTo>
                  <a:cubicBezTo>
                    <a:pt x="4147" y="982"/>
                    <a:pt x="3927" y="1201"/>
                    <a:pt x="3927" y="1473"/>
                  </a:cubicBezTo>
                  <a:lnTo>
                    <a:pt x="3927" y="3233"/>
                  </a:lnTo>
                  <a:lnTo>
                    <a:pt x="838" y="144"/>
                  </a:lnTo>
                  <a:cubicBezTo>
                    <a:pt x="749" y="55"/>
                    <a:pt x="626" y="0"/>
                    <a:pt x="491" y="0"/>
                  </a:cubicBezTo>
                  <a:cubicBezTo>
                    <a:pt x="220" y="0"/>
                    <a:pt x="0" y="220"/>
                    <a:pt x="0" y="491"/>
                  </a:cubicBezTo>
                  <a:cubicBezTo>
                    <a:pt x="0" y="627"/>
                    <a:pt x="55" y="749"/>
                    <a:pt x="144" y="838"/>
                  </a:cubicBezTo>
                  <a:cubicBezTo>
                    <a:pt x="144" y="838"/>
                    <a:pt x="3233" y="3927"/>
                    <a:pt x="3233" y="3927"/>
                  </a:cubicBezTo>
                  <a:close/>
                  <a:moveTo>
                    <a:pt x="17182" y="4909"/>
                  </a:moveTo>
                  <a:lnTo>
                    <a:pt x="20127" y="4909"/>
                  </a:lnTo>
                  <a:cubicBezTo>
                    <a:pt x="20398" y="4909"/>
                    <a:pt x="20618" y="4690"/>
                    <a:pt x="20618" y="4418"/>
                  </a:cubicBezTo>
                  <a:cubicBezTo>
                    <a:pt x="20618" y="4147"/>
                    <a:pt x="20398" y="3927"/>
                    <a:pt x="20127" y="3927"/>
                  </a:cubicBezTo>
                  <a:lnTo>
                    <a:pt x="18367" y="3927"/>
                  </a:lnTo>
                  <a:lnTo>
                    <a:pt x="21456" y="838"/>
                  </a:lnTo>
                  <a:cubicBezTo>
                    <a:pt x="21545" y="749"/>
                    <a:pt x="21600" y="627"/>
                    <a:pt x="21600" y="491"/>
                  </a:cubicBezTo>
                  <a:cubicBezTo>
                    <a:pt x="21600" y="220"/>
                    <a:pt x="21380" y="0"/>
                    <a:pt x="21109" y="0"/>
                  </a:cubicBezTo>
                  <a:cubicBezTo>
                    <a:pt x="20974" y="0"/>
                    <a:pt x="20851" y="55"/>
                    <a:pt x="20762" y="144"/>
                  </a:cubicBezTo>
                  <a:lnTo>
                    <a:pt x="17673" y="3233"/>
                  </a:lnTo>
                  <a:lnTo>
                    <a:pt x="17673" y="1473"/>
                  </a:lnTo>
                  <a:cubicBezTo>
                    <a:pt x="17673" y="1201"/>
                    <a:pt x="17453" y="982"/>
                    <a:pt x="17182" y="982"/>
                  </a:cubicBezTo>
                  <a:cubicBezTo>
                    <a:pt x="16911" y="982"/>
                    <a:pt x="16691" y="1201"/>
                    <a:pt x="16691" y="1473"/>
                  </a:cubicBezTo>
                  <a:lnTo>
                    <a:pt x="16691" y="4418"/>
                  </a:lnTo>
                  <a:cubicBezTo>
                    <a:pt x="16691" y="4690"/>
                    <a:pt x="16911" y="4909"/>
                    <a:pt x="17182" y="490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7" name="Shape 2948"/>
            <p:cNvSpPr/>
            <p:nvPr/>
          </p:nvSpPr>
          <p:spPr>
            <a:xfrm>
              <a:off x="8422694" y="3289337"/>
              <a:ext cx="20314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275" y="6273"/>
                  </a:moveTo>
                  <a:cubicBezTo>
                    <a:pt x="6275" y="6273"/>
                    <a:pt x="6661" y="6914"/>
                    <a:pt x="8976" y="7703"/>
                  </a:cubicBezTo>
                  <a:cubicBezTo>
                    <a:pt x="8976" y="7703"/>
                    <a:pt x="9413" y="7721"/>
                    <a:pt x="8899" y="7354"/>
                  </a:cubicBezTo>
                  <a:cubicBezTo>
                    <a:pt x="8384" y="6987"/>
                    <a:pt x="7819" y="6529"/>
                    <a:pt x="8462" y="6291"/>
                  </a:cubicBezTo>
                  <a:cubicBezTo>
                    <a:pt x="9104" y="6052"/>
                    <a:pt x="9285" y="6071"/>
                    <a:pt x="9439" y="6511"/>
                  </a:cubicBezTo>
                  <a:cubicBezTo>
                    <a:pt x="9594" y="6950"/>
                    <a:pt x="10108" y="6694"/>
                    <a:pt x="10159" y="6273"/>
                  </a:cubicBezTo>
                  <a:cubicBezTo>
                    <a:pt x="10211" y="5851"/>
                    <a:pt x="11163" y="5411"/>
                    <a:pt x="11806" y="5209"/>
                  </a:cubicBezTo>
                  <a:cubicBezTo>
                    <a:pt x="12449" y="5007"/>
                    <a:pt x="13040" y="4934"/>
                    <a:pt x="12963" y="4585"/>
                  </a:cubicBezTo>
                  <a:cubicBezTo>
                    <a:pt x="12886" y="4237"/>
                    <a:pt x="12706" y="3980"/>
                    <a:pt x="11703" y="3980"/>
                  </a:cubicBezTo>
                  <a:cubicBezTo>
                    <a:pt x="10699" y="3980"/>
                    <a:pt x="11137" y="4934"/>
                    <a:pt x="10314" y="4365"/>
                  </a:cubicBezTo>
                  <a:cubicBezTo>
                    <a:pt x="9491" y="3797"/>
                    <a:pt x="10493" y="3944"/>
                    <a:pt x="10905" y="3816"/>
                  </a:cubicBezTo>
                  <a:cubicBezTo>
                    <a:pt x="11317" y="3687"/>
                    <a:pt x="11729" y="3155"/>
                    <a:pt x="11009" y="3119"/>
                  </a:cubicBezTo>
                  <a:cubicBezTo>
                    <a:pt x="10287" y="3082"/>
                    <a:pt x="10442" y="3339"/>
                    <a:pt x="9876" y="3192"/>
                  </a:cubicBezTo>
                  <a:cubicBezTo>
                    <a:pt x="9310" y="3045"/>
                    <a:pt x="9053" y="3706"/>
                    <a:pt x="8693" y="3614"/>
                  </a:cubicBezTo>
                  <a:cubicBezTo>
                    <a:pt x="8519" y="3570"/>
                    <a:pt x="8131" y="3374"/>
                    <a:pt x="7770" y="3142"/>
                  </a:cubicBezTo>
                  <a:cubicBezTo>
                    <a:pt x="6767" y="3765"/>
                    <a:pt x="6022" y="4597"/>
                    <a:pt x="5656" y="5546"/>
                  </a:cubicBezTo>
                  <a:cubicBezTo>
                    <a:pt x="5919" y="6021"/>
                    <a:pt x="6275" y="6273"/>
                    <a:pt x="6275" y="6273"/>
                  </a:cubicBezTo>
                  <a:moveTo>
                    <a:pt x="20588" y="12027"/>
                  </a:moveTo>
                  <a:cubicBezTo>
                    <a:pt x="20407" y="12027"/>
                    <a:pt x="20245" y="12080"/>
                    <a:pt x="20124" y="12164"/>
                  </a:cubicBezTo>
                  <a:lnTo>
                    <a:pt x="20119" y="12161"/>
                  </a:lnTo>
                  <a:cubicBezTo>
                    <a:pt x="18145" y="13734"/>
                    <a:pt x="15310" y="14727"/>
                    <a:pt x="12150" y="14727"/>
                  </a:cubicBezTo>
                  <a:cubicBezTo>
                    <a:pt x="6186" y="14727"/>
                    <a:pt x="1350" y="11211"/>
                    <a:pt x="1350" y="6873"/>
                  </a:cubicBezTo>
                  <a:cubicBezTo>
                    <a:pt x="1350" y="4606"/>
                    <a:pt x="2678" y="2571"/>
                    <a:pt x="4788" y="1137"/>
                  </a:cubicBezTo>
                  <a:lnTo>
                    <a:pt x="4777" y="1127"/>
                  </a:lnTo>
                  <a:cubicBezTo>
                    <a:pt x="4945" y="1037"/>
                    <a:pt x="5062" y="900"/>
                    <a:pt x="5062" y="736"/>
                  </a:cubicBezTo>
                  <a:cubicBezTo>
                    <a:pt x="5062" y="465"/>
                    <a:pt x="4760" y="245"/>
                    <a:pt x="4388" y="245"/>
                  </a:cubicBezTo>
                  <a:cubicBezTo>
                    <a:pt x="4192" y="245"/>
                    <a:pt x="4020" y="308"/>
                    <a:pt x="3897" y="405"/>
                  </a:cubicBezTo>
                  <a:lnTo>
                    <a:pt x="3895" y="403"/>
                  </a:lnTo>
                  <a:cubicBezTo>
                    <a:pt x="1505" y="2016"/>
                    <a:pt x="0" y="4314"/>
                    <a:pt x="0" y="6873"/>
                  </a:cubicBezTo>
                  <a:cubicBezTo>
                    <a:pt x="0" y="11587"/>
                    <a:pt x="5081" y="15428"/>
                    <a:pt x="11475" y="15684"/>
                  </a:cubicBezTo>
                  <a:lnTo>
                    <a:pt x="11475" y="20618"/>
                  </a:lnTo>
                  <a:lnTo>
                    <a:pt x="7425" y="20618"/>
                  </a:lnTo>
                  <a:cubicBezTo>
                    <a:pt x="7052" y="20618"/>
                    <a:pt x="6750" y="20838"/>
                    <a:pt x="6750" y="21109"/>
                  </a:cubicBezTo>
                  <a:cubicBezTo>
                    <a:pt x="6750" y="21380"/>
                    <a:pt x="7052" y="21600"/>
                    <a:pt x="7425" y="21600"/>
                  </a:cubicBezTo>
                  <a:lnTo>
                    <a:pt x="16875" y="21600"/>
                  </a:lnTo>
                  <a:cubicBezTo>
                    <a:pt x="17247" y="21600"/>
                    <a:pt x="17550" y="21380"/>
                    <a:pt x="17550" y="21109"/>
                  </a:cubicBezTo>
                  <a:cubicBezTo>
                    <a:pt x="17550" y="20838"/>
                    <a:pt x="17247" y="20618"/>
                    <a:pt x="16875" y="20618"/>
                  </a:cubicBezTo>
                  <a:lnTo>
                    <a:pt x="12825" y="20618"/>
                  </a:lnTo>
                  <a:lnTo>
                    <a:pt x="12825" y="15684"/>
                  </a:lnTo>
                  <a:cubicBezTo>
                    <a:pt x="16068" y="15554"/>
                    <a:pt x="18970" y="14500"/>
                    <a:pt x="21045" y="12880"/>
                  </a:cubicBezTo>
                  <a:lnTo>
                    <a:pt x="21041" y="12877"/>
                  </a:lnTo>
                  <a:cubicBezTo>
                    <a:pt x="21175" y="12788"/>
                    <a:pt x="21262" y="12661"/>
                    <a:pt x="21262" y="12518"/>
                  </a:cubicBezTo>
                  <a:cubicBezTo>
                    <a:pt x="21262" y="12247"/>
                    <a:pt x="20960" y="12027"/>
                    <a:pt x="20588" y="12027"/>
                  </a:cubicBezTo>
                  <a:moveTo>
                    <a:pt x="12150" y="982"/>
                  </a:moveTo>
                  <a:cubicBezTo>
                    <a:pt x="16623" y="982"/>
                    <a:pt x="20250" y="3619"/>
                    <a:pt x="20250" y="6873"/>
                  </a:cubicBezTo>
                  <a:cubicBezTo>
                    <a:pt x="20250" y="10127"/>
                    <a:pt x="16623" y="12764"/>
                    <a:pt x="12150" y="12764"/>
                  </a:cubicBezTo>
                  <a:cubicBezTo>
                    <a:pt x="7677" y="12764"/>
                    <a:pt x="4050" y="10127"/>
                    <a:pt x="4050" y="6873"/>
                  </a:cubicBezTo>
                  <a:cubicBezTo>
                    <a:pt x="4050" y="3619"/>
                    <a:pt x="7677" y="982"/>
                    <a:pt x="12150" y="982"/>
                  </a:cubicBezTo>
                  <a:moveTo>
                    <a:pt x="12150" y="13745"/>
                  </a:moveTo>
                  <a:cubicBezTo>
                    <a:pt x="17369" y="13745"/>
                    <a:pt x="21600" y="10669"/>
                    <a:pt x="21600" y="6873"/>
                  </a:cubicBezTo>
                  <a:cubicBezTo>
                    <a:pt x="21600" y="3077"/>
                    <a:pt x="17369" y="0"/>
                    <a:pt x="12150" y="0"/>
                  </a:cubicBezTo>
                  <a:cubicBezTo>
                    <a:pt x="6931" y="0"/>
                    <a:pt x="2700" y="3077"/>
                    <a:pt x="2700" y="6873"/>
                  </a:cubicBezTo>
                  <a:cubicBezTo>
                    <a:pt x="2700" y="10669"/>
                    <a:pt x="6931" y="13745"/>
                    <a:pt x="12150" y="13745"/>
                  </a:cubicBezTo>
                  <a:moveTo>
                    <a:pt x="16733" y="8152"/>
                  </a:moveTo>
                  <a:cubicBezTo>
                    <a:pt x="16437" y="8280"/>
                    <a:pt x="16449" y="8564"/>
                    <a:pt x="16693" y="8720"/>
                  </a:cubicBezTo>
                  <a:cubicBezTo>
                    <a:pt x="16938" y="8876"/>
                    <a:pt x="17427" y="9078"/>
                    <a:pt x="17581" y="8720"/>
                  </a:cubicBezTo>
                  <a:cubicBezTo>
                    <a:pt x="17736" y="8362"/>
                    <a:pt x="17028" y="8023"/>
                    <a:pt x="16733" y="8152"/>
                  </a:cubicBezTo>
                  <a:moveTo>
                    <a:pt x="11317" y="7428"/>
                  </a:moveTo>
                  <a:cubicBezTo>
                    <a:pt x="10211" y="7428"/>
                    <a:pt x="9516" y="7611"/>
                    <a:pt x="9800" y="8711"/>
                  </a:cubicBezTo>
                  <a:cubicBezTo>
                    <a:pt x="10082" y="9811"/>
                    <a:pt x="10905" y="9316"/>
                    <a:pt x="10828" y="10160"/>
                  </a:cubicBezTo>
                  <a:cubicBezTo>
                    <a:pt x="10751" y="11003"/>
                    <a:pt x="11034" y="11186"/>
                    <a:pt x="11214" y="11388"/>
                  </a:cubicBezTo>
                  <a:cubicBezTo>
                    <a:pt x="11315" y="11501"/>
                    <a:pt x="11532" y="11731"/>
                    <a:pt x="11738" y="11767"/>
                  </a:cubicBezTo>
                  <a:cubicBezTo>
                    <a:pt x="11768" y="11768"/>
                    <a:pt x="11798" y="11769"/>
                    <a:pt x="11828" y="11770"/>
                  </a:cubicBezTo>
                  <a:cubicBezTo>
                    <a:pt x="11954" y="11751"/>
                    <a:pt x="12068" y="11642"/>
                    <a:pt x="12140" y="11351"/>
                  </a:cubicBezTo>
                  <a:cubicBezTo>
                    <a:pt x="12346" y="10526"/>
                    <a:pt x="12732" y="10067"/>
                    <a:pt x="13169" y="9664"/>
                  </a:cubicBezTo>
                  <a:cubicBezTo>
                    <a:pt x="13606" y="9261"/>
                    <a:pt x="14070" y="8729"/>
                    <a:pt x="13195" y="8197"/>
                  </a:cubicBezTo>
                  <a:cubicBezTo>
                    <a:pt x="12320" y="7666"/>
                    <a:pt x="12423" y="7428"/>
                    <a:pt x="11317" y="7428"/>
                  </a:cubicBezTo>
                  <a:moveTo>
                    <a:pt x="14404" y="3284"/>
                  </a:moveTo>
                  <a:cubicBezTo>
                    <a:pt x="14404" y="3284"/>
                    <a:pt x="14198" y="3431"/>
                    <a:pt x="14404" y="3962"/>
                  </a:cubicBezTo>
                  <a:cubicBezTo>
                    <a:pt x="14610" y="4494"/>
                    <a:pt x="14955" y="4609"/>
                    <a:pt x="15974" y="4311"/>
                  </a:cubicBezTo>
                  <a:cubicBezTo>
                    <a:pt x="16411" y="4182"/>
                    <a:pt x="16742" y="4248"/>
                    <a:pt x="16693" y="4567"/>
                  </a:cubicBezTo>
                  <a:cubicBezTo>
                    <a:pt x="16591" y="5246"/>
                    <a:pt x="15858" y="5217"/>
                    <a:pt x="16411" y="6309"/>
                  </a:cubicBezTo>
                  <a:cubicBezTo>
                    <a:pt x="16745" y="6969"/>
                    <a:pt x="17568" y="7226"/>
                    <a:pt x="17877" y="7739"/>
                  </a:cubicBezTo>
                  <a:cubicBezTo>
                    <a:pt x="17984" y="7918"/>
                    <a:pt x="18288" y="8083"/>
                    <a:pt x="18633" y="8228"/>
                  </a:cubicBezTo>
                  <a:cubicBezTo>
                    <a:pt x="18803" y="7797"/>
                    <a:pt x="18900" y="7344"/>
                    <a:pt x="18900" y="6873"/>
                  </a:cubicBezTo>
                  <a:cubicBezTo>
                    <a:pt x="18900" y="4752"/>
                    <a:pt x="17047" y="2950"/>
                    <a:pt x="14457" y="2264"/>
                  </a:cubicBezTo>
                  <a:cubicBezTo>
                    <a:pt x="14328" y="2411"/>
                    <a:pt x="14192" y="2545"/>
                    <a:pt x="14044" y="2605"/>
                  </a:cubicBezTo>
                  <a:cubicBezTo>
                    <a:pt x="13684" y="2752"/>
                    <a:pt x="13710" y="3339"/>
                    <a:pt x="14404" y="328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8" name="Shape 2949"/>
            <p:cNvSpPr/>
            <p:nvPr/>
          </p:nvSpPr>
          <p:spPr>
            <a:xfrm>
              <a:off x="8943258" y="3289337"/>
              <a:ext cx="228541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152" y="16691"/>
                  </a:moveTo>
                  <a:lnTo>
                    <a:pt x="3600" y="16691"/>
                  </a:lnTo>
                  <a:lnTo>
                    <a:pt x="3600" y="11782"/>
                  </a:lnTo>
                  <a:lnTo>
                    <a:pt x="17152" y="11782"/>
                  </a:lnTo>
                  <a:lnTo>
                    <a:pt x="20152" y="14236"/>
                  </a:lnTo>
                  <a:cubicBezTo>
                    <a:pt x="20152" y="14236"/>
                    <a:pt x="17152" y="16691"/>
                    <a:pt x="17152" y="16691"/>
                  </a:cubicBezTo>
                  <a:close/>
                  <a:moveTo>
                    <a:pt x="11400" y="20618"/>
                  </a:moveTo>
                  <a:lnTo>
                    <a:pt x="10200" y="20618"/>
                  </a:lnTo>
                  <a:lnTo>
                    <a:pt x="10200" y="17673"/>
                  </a:lnTo>
                  <a:lnTo>
                    <a:pt x="11400" y="17673"/>
                  </a:lnTo>
                  <a:cubicBezTo>
                    <a:pt x="11400" y="17673"/>
                    <a:pt x="11400" y="20618"/>
                    <a:pt x="11400" y="20618"/>
                  </a:cubicBezTo>
                  <a:close/>
                  <a:moveTo>
                    <a:pt x="11400" y="10800"/>
                  </a:moveTo>
                  <a:lnTo>
                    <a:pt x="10200" y="10800"/>
                  </a:lnTo>
                  <a:lnTo>
                    <a:pt x="10200" y="8836"/>
                  </a:lnTo>
                  <a:lnTo>
                    <a:pt x="11400" y="8836"/>
                  </a:lnTo>
                  <a:cubicBezTo>
                    <a:pt x="11400" y="8836"/>
                    <a:pt x="11400" y="10800"/>
                    <a:pt x="11400" y="10800"/>
                  </a:cubicBezTo>
                  <a:close/>
                  <a:moveTo>
                    <a:pt x="4448" y="7855"/>
                  </a:moveTo>
                  <a:lnTo>
                    <a:pt x="1448" y="5400"/>
                  </a:lnTo>
                  <a:lnTo>
                    <a:pt x="4448" y="2945"/>
                  </a:lnTo>
                  <a:lnTo>
                    <a:pt x="18000" y="2945"/>
                  </a:lnTo>
                  <a:lnTo>
                    <a:pt x="18000" y="7855"/>
                  </a:lnTo>
                  <a:cubicBezTo>
                    <a:pt x="18000" y="7855"/>
                    <a:pt x="4448" y="7855"/>
                    <a:pt x="4448" y="7855"/>
                  </a:cubicBezTo>
                  <a:close/>
                  <a:moveTo>
                    <a:pt x="10200" y="982"/>
                  </a:moveTo>
                  <a:lnTo>
                    <a:pt x="11400" y="982"/>
                  </a:lnTo>
                  <a:lnTo>
                    <a:pt x="11400" y="1964"/>
                  </a:lnTo>
                  <a:lnTo>
                    <a:pt x="10200" y="1964"/>
                  </a:lnTo>
                  <a:cubicBezTo>
                    <a:pt x="10200" y="1964"/>
                    <a:pt x="10200" y="982"/>
                    <a:pt x="10200" y="982"/>
                  </a:cubicBezTo>
                  <a:close/>
                  <a:moveTo>
                    <a:pt x="21424" y="13889"/>
                  </a:moveTo>
                  <a:lnTo>
                    <a:pt x="17824" y="10944"/>
                  </a:lnTo>
                  <a:cubicBezTo>
                    <a:pt x="17715" y="10855"/>
                    <a:pt x="17565" y="10800"/>
                    <a:pt x="17400" y="10800"/>
                  </a:cubicBezTo>
                  <a:lnTo>
                    <a:pt x="12600" y="10800"/>
                  </a:lnTo>
                  <a:lnTo>
                    <a:pt x="12600" y="8836"/>
                  </a:lnTo>
                  <a:lnTo>
                    <a:pt x="18600" y="8836"/>
                  </a:lnTo>
                  <a:cubicBezTo>
                    <a:pt x="18932" y="8836"/>
                    <a:pt x="19200" y="8616"/>
                    <a:pt x="19200" y="8345"/>
                  </a:cubicBezTo>
                  <a:lnTo>
                    <a:pt x="19200" y="2455"/>
                  </a:lnTo>
                  <a:cubicBezTo>
                    <a:pt x="19200" y="2184"/>
                    <a:pt x="18932" y="1964"/>
                    <a:pt x="18600" y="1964"/>
                  </a:cubicBezTo>
                  <a:lnTo>
                    <a:pt x="12600" y="1964"/>
                  </a:lnTo>
                  <a:lnTo>
                    <a:pt x="12600" y="982"/>
                  </a:lnTo>
                  <a:cubicBezTo>
                    <a:pt x="12600" y="440"/>
                    <a:pt x="12063" y="0"/>
                    <a:pt x="11400" y="0"/>
                  </a:cubicBezTo>
                  <a:lnTo>
                    <a:pt x="10200" y="0"/>
                  </a:lnTo>
                  <a:cubicBezTo>
                    <a:pt x="9537" y="0"/>
                    <a:pt x="9000" y="440"/>
                    <a:pt x="9000" y="982"/>
                  </a:cubicBezTo>
                  <a:lnTo>
                    <a:pt x="9000" y="1964"/>
                  </a:lnTo>
                  <a:lnTo>
                    <a:pt x="4200" y="1964"/>
                  </a:lnTo>
                  <a:cubicBezTo>
                    <a:pt x="4034" y="1964"/>
                    <a:pt x="3885" y="2019"/>
                    <a:pt x="3776" y="2107"/>
                  </a:cubicBezTo>
                  <a:lnTo>
                    <a:pt x="176" y="5053"/>
                  </a:lnTo>
                  <a:cubicBezTo>
                    <a:pt x="67" y="5142"/>
                    <a:pt x="0" y="5265"/>
                    <a:pt x="0" y="5400"/>
                  </a:cubicBezTo>
                  <a:cubicBezTo>
                    <a:pt x="0" y="5536"/>
                    <a:pt x="67" y="5658"/>
                    <a:pt x="176" y="5747"/>
                  </a:cubicBezTo>
                  <a:lnTo>
                    <a:pt x="3776" y="8693"/>
                  </a:lnTo>
                  <a:cubicBezTo>
                    <a:pt x="3885" y="8782"/>
                    <a:pt x="4034" y="8836"/>
                    <a:pt x="4200" y="8836"/>
                  </a:cubicBezTo>
                  <a:lnTo>
                    <a:pt x="9000" y="8836"/>
                  </a:lnTo>
                  <a:lnTo>
                    <a:pt x="9000" y="10800"/>
                  </a:lnTo>
                  <a:lnTo>
                    <a:pt x="3000" y="10800"/>
                  </a:lnTo>
                  <a:cubicBezTo>
                    <a:pt x="2668" y="10800"/>
                    <a:pt x="2400" y="11020"/>
                    <a:pt x="2400" y="11291"/>
                  </a:cubicBezTo>
                  <a:lnTo>
                    <a:pt x="2400" y="17182"/>
                  </a:lnTo>
                  <a:cubicBezTo>
                    <a:pt x="2400" y="17453"/>
                    <a:pt x="2668" y="17673"/>
                    <a:pt x="3000" y="17673"/>
                  </a:cubicBezTo>
                  <a:lnTo>
                    <a:pt x="9000" y="17673"/>
                  </a:lnTo>
                  <a:lnTo>
                    <a:pt x="9000" y="20618"/>
                  </a:lnTo>
                  <a:cubicBezTo>
                    <a:pt x="9000" y="21160"/>
                    <a:pt x="9537" y="21600"/>
                    <a:pt x="10200" y="21600"/>
                  </a:cubicBezTo>
                  <a:lnTo>
                    <a:pt x="11400" y="21600"/>
                  </a:lnTo>
                  <a:cubicBezTo>
                    <a:pt x="12063" y="21600"/>
                    <a:pt x="12600" y="21160"/>
                    <a:pt x="12600" y="20618"/>
                  </a:cubicBezTo>
                  <a:lnTo>
                    <a:pt x="12600" y="17673"/>
                  </a:lnTo>
                  <a:lnTo>
                    <a:pt x="17400" y="17673"/>
                  </a:lnTo>
                  <a:cubicBezTo>
                    <a:pt x="17565" y="17673"/>
                    <a:pt x="17715" y="17618"/>
                    <a:pt x="17824" y="17529"/>
                  </a:cubicBezTo>
                  <a:lnTo>
                    <a:pt x="21424" y="14583"/>
                  </a:lnTo>
                  <a:cubicBezTo>
                    <a:pt x="21533" y="14495"/>
                    <a:pt x="21600" y="14372"/>
                    <a:pt x="21600" y="14236"/>
                  </a:cubicBezTo>
                  <a:cubicBezTo>
                    <a:pt x="21600" y="14101"/>
                    <a:pt x="21533" y="13978"/>
                    <a:pt x="21424" y="13889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59" name="Shape 2950"/>
            <p:cNvSpPr/>
            <p:nvPr/>
          </p:nvSpPr>
          <p:spPr>
            <a:xfrm>
              <a:off x="9476519" y="3289337"/>
              <a:ext cx="228541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4200" y="7855"/>
                  </a:moveTo>
                  <a:lnTo>
                    <a:pt x="7800" y="7855"/>
                  </a:lnTo>
                  <a:cubicBezTo>
                    <a:pt x="8132" y="7855"/>
                    <a:pt x="8400" y="7635"/>
                    <a:pt x="8400" y="7364"/>
                  </a:cubicBezTo>
                  <a:cubicBezTo>
                    <a:pt x="8400" y="7092"/>
                    <a:pt x="8132" y="6873"/>
                    <a:pt x="7800" y="6873"/>
                  </a:cubicBezTo>
                  <a:lnTo>
                    <a:pt x="4200" y="6873"/>
                  </a:lnTo>
                  <a:cubicBezTo>
                    <a:pt x="3868" y="6873"/>
                    <a:pt x="3600" y="7092"/>
                    <a:pt x="3600" y="7364"/>
                  </a:cubicBezTo>
                  <a:cubicBezTo>
                    <a:pt x="3600" y="7635"/>
                    <a:pt x="3868" y="7855"/>
                    <a:pt x="4200" y="7855"/>
                  </a:cubicBezTo>
                  <a:moveTo>
                    <a:pt x="4200" y="11782"/>
                  </a:moveTo>
                  <a:lnTo>
                    <a:pt x="16200" y="11782"/>
                  </a:lnTo>
                  <a:cubicBezTo>
                    <a:pt x="16532" y="11782"/>
                    <a:pt x="16800" y="11562"/>
                    <a:pt x="16800" y="11291"/>
                  </a:cubicBezTo>
                  <a:cubicBezTo>
                    <a:pt x="16800" y="11020"/>
                    <a:pt x="16532" y="10800"/>
                    <a:pt x="16200" y="10800"/>
                  </a:cubicBezTo>
                  <a:lnTo>
                    <a:pt x="4200" y="10800"/>
                  </a:lnTo>
                  <a:cubicBezTo>
                    <a:pt x="3868" y="10800"/>
                    <a:pt x="3600" y="11020"/>
                    <a:pt x="3600" y="11291"/>
                  </a:cubicBezTo>
                  <a:cubicBezTo>
                    <a:pt x="3600" y="11562"/>
                    <a:pt x="3868" y="11782"/>
                    <a:pt x="4200" y="11782"/>
                  </a:cubicBezTo>
                  <a:moveTo>
                    <a:pt x="4200" y="9818"/>
                  </a:moveTo>
                  <a:lnTo>
                    <a:pt x="11400" y="9818"/>
                  </a:lnTo>
                  <a:cubicBezTo>
                    <a:pt x="11732" y="9818"/>
                    <a:pt x="12000" y="9599"/>
                    <a:pt x="12000" y="9327"/>
                  </a:cubicBezTo>
                  <a:cubicBezTo>
                    <a:pt x="12000" y="9056"/>
                    <a:pt x="11732" y="8836"/>
                    <a:pt x="11400" y="8836"/>
                  </a:cubicBezTo>
                  <a:lnTo>
                    <a:pt x="4200" y="8836"/>
                  </a:lnTo>
                  <a:cubicBezTo>
                    <a:pt x="3868" y="8836"/>
                    <a:pt x="3600" y="9056"/>
                    <a:pt x="3600" y="9327"/>
                  </a:cubicBezTo>
                  <a:cubicBezTo>
                    <a:pt x="3600" y="9599"/>
                    <a:pt x="3868" y="9818"/>
                    <a:pt x="4200" y="9818"/>
                  </a:cubicBezTo>
                  <a:moveTo>
                    <a:pt x="4200" y="5891"/>
                  </a:moveTo>
                  <a:lnTo>
                    <a:pt x="15000" y="5891"/>
                  </a:lnTo>
                  <a:cubicBezTo>
                    <a:pt x="15332" y="5891"/>
                    <a:pt x="15600" y="5671"/>
                    <a:pt x="15600" y="5400"/>
                  </a:cubicBezTo>
                  <a:cubicBezTo>
                    <a:pt x="15600" y="5129"/>
                    <a:pt x="15332" y="4909"/>
                    <a:pt x="15000" y="4909"/>
                  </a:cubicBezTo>
                  <a:lnTo>
                    <a:pt x="4200" y="4909"/>
                  </a:lnTo>
                  <a:cubicBezTo>
                    <a:pt x="3868" y="4909"/>
                    <a:pt x="3600" y="5129"/>
                    <a:pt x="3600" y="5400"/>
                  </a:cubicBezTo>
                  <a:cubicBezTo>
                    <a:pt x="3600" y="5671"/>
                    <a:pt x="3868" y="5891"/>
                    <a:pt x="4200" y="5891"/>
                  </a:cubicBezTo>
                  <a:moveTo>
                    <a:pt x="20400" y="13745"/>
                  </a:moveTo>
                  <a:lnTo>
                    <a:pt x="1200" y="13745"/>
                  </a:lnTo>
                  <a:lnTo>
                    <a:pt x="1200" y="2945"/>
                  </a:lnTo>
                  <a:lnTo>
                    <a:pt x="20400" y="2945"/>
                  </a:lnTo>
                  <a:cubicBezTo>
                    <a:pt x="20400" y="2945"/>
                    <a:pt x="20400" y="13745"/>
                    <a:pt x="20400" y="13745"/>
                  </a:cubicBezTo>
                  <a:close/>
                  <a:moveTo>
                    <a:pt x="11400" y="20618"/>
                  </a:moveTo>
                  <a:lnTo>
                    <a:pt x="10200" y="20618"/>
                  </a:lnTo>
                  <a:lnTo>
                    <a:pt x="10200" y="14727"/>
                  </a:lnTo>
                  <a:lnTo>
                    <a:pt x="11400" y="14727"/>
                  </a:lnTo>
                  <a:cubicBezTo>
                    <a:pt x="11400" y="14727"/>
                    <a:pt x="11400" y="20618"/>
                    <a:pt x="11400" y="20618"/>
                  </a:cubicBezTo>
                  <a:close/>
                  <a:moveTo>
                    <a:pt x="10200" y="982"/>
                  </a:moveTo>
                  <a:lnTo>
                    <a:pt x="11400" y="982"/>
                  </a:lnTo>
                  <a:lnTo>
                    <a:pt x="11400" y="1964"/>
                  </a:lnTo>
                  <a:lnTo>
                    <a:pt x="10200" y="1964"/>
                  </a:lnTo>
                  <a:cubicBezTo>
                    <a:pt x="10200" y="1964"/>
                    <a:pt x="10200" y="982"/>
                    <a:pt x="10200" y="982"/>
                  </a:cubicBezTo>
                  <a:close/>
                  <a:moveTo>
                    <a:pt x="20400" y="1964"/>
                  </a:moveTo>
                  <a:lnTo>
                    <a:pt x="12600" y="1964"/>
                  </a:lnTo>
                  <a:lnTo>
                    <a:pt x="12600" y="982"/>
                  </a:lnTo>
                  <a:cubicBezTo>
                    <a:pt x="12600" y="440"/>
                    <a:pt x="12062" y="0"/>
                    <a:pt x="11400" y="0"/>
                  </a:cubicBezTo>
                  <a:lnTo>
                    <a:pt x="10200" y="0"/>
                  </a:lnTo>
                  <a:cubicBezTo>
                    <a:pt x="9537" y="0"/>
                    <a:pt x="9000" y="440"/>
                    <a:pt x="9000" y="982"/>
                  </a:cubicBezTo>
                  <a:lnTo>
                    <a:pt x="9000" y="1964"/>
                  </a:lnTo>
                  <a:lnTo>
                    <a:pt x="1200" y="1964"/>
                  </a:lnTo>
                  <a:cubicBezTo>
                    <a:pt x="537" y="1964"/>
                    <a:pt x="0" y="2404"/>
                    <a:pt x="0" y="2945"/>
                  </a:cubicBezTo>
                  <a:lnTo>
                    <a:pt x="0" y="13745"/>
                  </a:lnTo>
                  <a:cubicBezTo>
                    <a:pt x="0" y="14287"/>
                    <a:pt x="537" y="14727"/>
                    <a:pt x="1200" y="14727"/>
                  </a:cubicBezTo>
                  <a:lnTo>
                    <a:pt x="9000" y="14727"/>
                  </a:lnTo>
                  <a:lnTo>
                    <a:pt x="9000" y="20618"/>
                  </a:lnTo>
                  <a:cubicBezTo>
                    <a:pt x="9000" y="21160"/>
                    <a:pt x="9537" y="21600"/>
                    <a:pt x="10200" y="21600"/>
                  </a:cubicBezTo>
                  <a:lnTo>
                    <a:pt x="11400" y="21600"/>
                  </a:lnTo>
                  <a:cubicBezTo>
                    <a:pt x="12062" y="21600"/>
                    <a:pt x="12600" y="21160"/>
                    <a:pt x="12600" y="20618"/>
                  </a:cubicBezTo>
                  <a:lnTo>
                    <a:pt x="12600" y="14727"/>
                  </a:lnTo>
                  <a:lnTo>
                    <a:pt x="20400" y="14727"/>
                  </a:lnTo>
                  <a:cubicBezTo>
                    <a:pt x="21062" y="14727"/>
                    <a:pt x="21600" y="14287"/>
                    <a:pt x="21600" y="13745"/>
                  </a:cubicBezTo>
                  <a:lnTo>
                    <a:pt x="21600" y="2945"/>
                  </a:lnTo>
                  <a:cubicBezTo>
                    <a:pt x="21600" y="2404"/>
                    <a:pt x="21062" y="1964"/>
                    <a:pt x="20400" y="1964"/>
                  </a:cubicBezTo>
                  <a:moveTo>
                    <a:pt x="17400" y="8836"/>
                  </a:moveTo>
                  <a:lnTo>
                    <a:pt x="13800" y="8836"/>
                  </a:lnTo>
                  <a:cubicBezTo>
                    <a:pt x="13468" y="8836"/>
                    <a:pt x="13200" y="9056"/>
                    <a:pt x="13200" y="9327"/>
                  </a:cubicBezTo>
                  <a:cubicBezTo>
                    <a:pt x="13200" y="9599"/>
                    <a:pt x="13468" y="9818"/>
                    <a:pt x="13800" y="9818"/>
                  </a:cubicBezTo>
                  <a:lnTo>
                    <a:pt x="17400" y="9818"/>
                  </a:lnTo>
                  <a:cubicBezTo>
                    <a:pt x="17732" y="9818"/>
                    <a:pt x="18000" y="9599"/>
                    <a:pt x="18000" y="9327"/>
                  </a:cubicBezTo>
                  <a:cubicBezTo>
                    <a:pt x="18000" y="9056"/>
                    <a:pt x="17732" y="8836"/>
                    <a:pt x="17400" y="8836"/>
                  </a:cubicBezTo>
                  <a:moveTo>
                    <a:pt x="9600" y="7364"/>
                  </a:moveTo>
                  <a:cubicBezTo>
                    <a:pt x="9600" y="7635"/>
                    <a:pt x="9868" y="7855"/>
                    <a:pt x="10200" y="7855"/>
                  </a:cubicBezTo>
                  <a:lnTo>
                    <a:pt x="17400" y="7855"/>
                  </a:lnTo>
                  <a:cubicBezTo>
                    <a:pt x="17732" y="7855"/>
                    <a:pt x="18000" y="7635"/>
                    <a:pt x="18000" y="7364"/>
                  </a:cubicBezTo>
                  <a:cubicBezTo>
                    <a:pt x="18000" y="7092"/>
                    <a:pt x="17732" y="6873"/>
                    <a:pt x="17400" y="6873"/>
                  </a:cubicBezTo>
                  <a:lnTo>
                    <a:pt x="10200" y="6873"/>
                  </a:lnTo>
                  <a:cubicBezTo>
                    <a:pt x="9868" y="6873"/>
                    <a:pt x="9600" y="7092"/>
                    <a:pt x="9600" y="7364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0" name="Shape 2951"/>
            <p:cNvSpPr/>
            <p:nvPr/>
          </p:nvSpPr>
          <p:spPr>
            <a:xfrm>
              <a:off x="9984387" y="3314730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36" y="20400"/>
                  </a:moveTo>
                  <a:lnTo>
                    <a:pt x="1964" y="20400"/>
                  </a:lnTo>
                  <a:cubicBezTo>
                    <a:pt x="1422" y="20400"/>
                    <a:pt x="982" y="19862"/>
                    <a:pt x="982" y="19200"/>
                  </a:cubicBezTo>
                  <a:cubicBezTo>
                    <a:pt x="982" y="18949"/>
                    <a:pt x="1026" y="18796"/>
                    <a:pt x="1048" y="18735"/>
                  </a:cubicBezTo>
                  <a:cubicBezTo>
                    <a:pt x="1065" y="18712"/>
                    <a:pt x="1048" y="18729"/>
                    <a:pt x="1078" y="18673"/>
                  </a:cubicBezTo>
                  <a:lnTo>
                    <a:pt x="9915" y="1873"/>
                  </a:lnTo>
                  <a:cubicBezTo>
                    <a:pt x="9929" y="1843"/>
                    <a:pt x="9944" y="1813"/>
                    <a:pt x="9957" y="1783"/>
                  </a:cubicBezTo>
                  <a:cubicBezTo>
                    <a:pt x="9960" y="1778"/>
                    <a:pt x="10234" y="1200"/>
                    <a:pt x="10800" y="1200"/>
                  </a:cubicBezTo>
                  <a:cubicBezTo>
                    <a:pt x="11366" y="1200"/>
                    <a:pt x="11588" y="1654"/>
                    <a:pt x="11617" y="1719"/>
                  </a:cubicBezTo>
                  <a:cubicBezTo>
                    <a:pt x="11641" y="1792"/>
                    <a:pt x="11650" y="1806"/>
                    <a:pt x="11685" y="1873"/>
                  </a:cubicBezTo>
                  <a:lnTo>
                    <a:pt x="20522" y="18673"/>
                  </a:lnTo>
                  <a:cubicBezTo>
                    <a:pt x="20535" y="18697"/>
                    <a:pt x="20548" y="18720"/>
                    <a:pt x="20562" y="18743"/>
                  </a:cubicBezTo>
                  <a:cubicBezTo>
                    <a:pt x="20576" y="18785"/>
                    <a:pt x="20618" y="18928"/>
                    <a:pt x="20618" y="19200"/>
                  </a:cubicBezTo>
                  <a:cubicBezTo>
                    <a:pt x="20618" y="19862"/>
                    <a:pt x="20178" y="20400"/>
                    <a:pt x="19636" y="20400"/>
                  </a:cubicBezTo>
                  <a:moveTo>
                    <a:pt x="21348" y="18023"/>
                  </a:moveTo>
                  <a:lnTo>
                    <a:pt x="12511" y="1223"/>
                  </a:lnTo>
                  <a:cubicBezTo>
                    <a:pt x="12511" y="1223"/>
                    <a:pt x="12057" y="0"/>
                    <a:pt x="10800" y="0"/>
                  </a:cubicBezTo>
                  <a:cubicBezTo>
                    <a:pt x="9616" y="0"/>
                    <a:pt x="9089" y="1223"/>
                    <a:pt x="9089" y="1223"/>
                  </a:cubicBezTo>
                  <a:lnTo>
                    <a:pt x="252" y="18023"/>
                  </a:lnTo>
                  <a:cubicBezTo>
                    <a:pt x="252" y="18023"/>
                    <a:pt x="0" y="18421"/>
                    <a:pt x="0" y="19200"/>
                  </a:cubicBezTo>
                  <a:cubicBezTo>
                    <a:pt x="0" y="20525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525"/>
                    <a:pt x="21600" y="19200"/>
                  </a:cubicBezTo>
                  <a:cubicBezTo>
                    <a:pt x="21600" y="18362"/>
                    <a:pt x="21348" y="18023"/>
                    <a:pt x="21348" y="18023"/>
                  </a:cubicBezTo>
                  <a:moveTo>
                    <a:pt x="13255" y="8400"/>
                  </a:moveTo>
                  <a:lnTo>
                    <a:pt x="10309" y="8400"/>
                  </a:lnTo>
                  <a:cubicBezTo>
                    <a:pt x="10038" y="8400"/>
                    <a:pt x="9818" y="8668"/>
                    <a:pt x="9818" y="9000"/>
                  </a:cubicBezTo>
                  <a:cubicBezTo>
                    <a:pt x="9818" y="9332"/>
                    <a:pt x="10038" y="9600"/>
                    <a:pt x="10309" y="9600"/>
                  </a:cubicBezTo>
                  <a:lnTo>
                    <a:pt x="11821" y="9600"/>
                  </a:lnTo>
                  <a:cubicBezTo>
                    <a:pt x="10310" y="11177"/>
                    <a:pt x="7852" y="14224"/>
                    <a:pt x="7852" y="17384"/>
                  </a:cubicBezTo>
                  <a:lnTo>
                    <a:pt x="7857" y="17384"/>
                  </a:lnTo>
                  <a:cubicBezTo>
                    <a:pt x="7857" y="17389"/>
                    <a:pt x="7855" y="17394"/>
                    <a:pt x="7855" y="17400"/>
                  </a:cubicBezTo>
                  <a:cubicBezTo>
                    <a:pt x="7855" y="17732"/>
                    <a:pt x="8074" y="18000"/>
                    <a:pt x="8345" y="18000"/>
                  </a:cubicBezTo>
                  <a:cubicBezTo>
                    <a:pt x="8617" y="18000"/>
                    <a:pt x="8836" y="17732"/>
                    <a:pt x="8836" y="17400"/>
                  </a:cubicBezTo>
                  <a:cubicBezTo>
                    <a:pt x="8836" y="17394"/>
                    <a:pt x="8833" y="17389"/>
                    <a:pt x="8833" y="17384"/>
                  </a:cubicBezTo>
                  <a:cubicBezTo>
                    <a:pt x="8833" y="14516"/>
                    <a:pt x="11431" y="11542"/>
                    <a:pt x="12764" y="10204"/>
                  </a:cubicBezTo>
                  <a:lnTo>
                    <a:pt x="12764" y="12600"/>
                  </a:lnTo>
                  <a:cubicBezTo>
                    <a:pt x="12764" y="12932"/>
                    <a:pt x="12983" y="13200"/>
                    <a:pt x="13255" y="13200"/>
                  </a:cubicBezTo>
                  <a:cubicBezTo>
                    <a:pt x="13526" y="13200"/>
                    <a:pt x="13745" y="12932"/>
                    <a:pt x="13745" y="12600"/>
                  </a:cubicBezTo>
                  <a:lnTo>
                    <a:pt x="13745" y="9000"/>
                  </a:lnTo>
                  <a:cubicBezTo>
                    <a:pt x="13745" y="8668"/>
                    <a:pt x="13526" y="8400"/>
                    <a:pt x="13255" y="84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1" name="Shape 2952"/>
            <p:cNvSpPr/>
            <p:nvPr/>
          </p:nvSpPr>
          <p:spPr>
            <a:xfrm>
              <a:off x="10517648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3745"/>
                  </a:moveTo>
                  <a:lnTo>
                    <a:pt x="982" y="13745"/>
                  </a:lnTo>
                  <a:lnTo>
                    <a:pt x="982" y="12764"/>
                  </a:lnTo>
                  <a:lnTo>
                    <a:pt x="20618" y="12764"/>
                  </a:lnTo>
                  <a:cubicBezTo>
                    <a:pt x="20618" y="12764"/>
                    <a:pt x="20618" y="13745"/>
                    <a:pt x="20618" y="13745"/>
                  </a:cubicBezTo>
                  <a:close/>
                  <a:moveTo>
                    <a:pt x="17673" y="15015"/>
                  </a:moveTo>
                  <a:lnTo>
                    <a:pt x="16691" y="15997"/>
                  </a:lnTo>
                  <a:lnTo>
                    <a:pt x="16691" y="14727"/>
                  </a:lnTo>
                  <a:lnTo>
                    <a:pt x="17673" y="14727"/>
                  </a:lnTo>
                  <a:cubicBezTo>
                    <a:pt x="17673" y="14727"/>
                    <a:pt x="17673" y="15015"/>
                    <a:pt x="17673" y="15015"/>
                  </a:cubicBezTo>
                  <a:close/>
                  <a:moveTo>
                    <a:pt x="17673" y="17960"/>
                  </a:moveTo>
                  <a:lnTo>
                    <a:pt x="16894" y="17182"/>
                  </a:lnTo>
                  <a:lnTo>
                    <a:pt x="17673" y="16403"/>
                  </a:lnTo>
                  <a:cubicBezTo>
                    <a:pt x="17673" y="16403"/>
                    <a:pt x="17673" y="17960"/>
                    <a:pt x="17673" y="17960"/>
                  </a:cubicBezTo>
                  <a:close/>
                  <a:moveTo>
                    <a:pt x="16691" y="19924"/>
                  </a:moveTo>
                  <a:lnTo>
                    <a:pt x="16691" y="18367"/>
                  </a:lnTo>
                  <a:lnTo>
                    <a:pt x="17469" y="19145"/>
                  </a:lnTo>
                  <a:cubicBezTo>
                    <a:pt x="17469" y="19145"/>
                    <a:pt x="16691" y="19924"/>
                    <a:pt x="16691" y="19924"/>
                  </a:cubicBezTo>
                  <a:close/>
                  <a:moveTo>
                    <a:pt x="4909" y="15997"/>
                  </a:moveTo>
                  <a:lnTo>
                    <a:pt x="3927" y="15015"/>
                  </a:lnTo>
                  <a:lnTo>
                    <a:pt x="3927" y="14727"/>
                  </a:lnTo>
                  <a:lnTo>
                    <a:pt x="4909" y="14727"/>
                  </a:lnTo>
                  <a:cubicBezTo>
                    <a:pt x="4909" y="14727"/>
                    <a:pt x="4909" y="15997"/>
                    <a:pt x="4909" y="15997"/>
                  </a:cubicBezTo>
                  <a:close/>
                  <a:moveTo>
                    <a:pt x="3927" y="17960"/>
                  </a:moveTo>
                  <a:lnTo>
                    <a:pt x="3927" y="16403"/>
                  </a:lnTo>
                  <a:lnTo>
                    <a:pt x="4706" y="17182"/>
                  </a:lnTo>
                  <a:cubicBezTo>
                    <a:pt x="4706" y="17182"/>
                    <a:pt x="3927" y="17960"/>
                    <a:pt x="3927" y="17960"/>
                  </a:cubicBezTo>
                  <a:close/>
                  <a:moveTo>
                    <a:pt x="4909" y="19924"/>
                  </a:moveTo>
                  <a:lnTo>
                    <a:pt x="4131" y="19145"/>
                  </a:lnTo>
                  <a:lnTo>
                    <a:pt x="4909" y="18367"/>
                  </a:lnTo>
                  <a:cubicBezTo>
                    <a:pt x="4909" y="18367"/>
                    <a:pt x="4909" y="19924"/>
                    <a:pt x="4909" y="19924"/>
                  </a:cubicBezTo>
                  <a:close/>
                  <a:moveTo>
                    <a:pt x="1964" y="1964"/>
                  </a:moveTo>
                  <a:lnTo>
                    <a:pt x="19636" y="1964"/>
                  </a:lnTo>
                  <a:lnTo>
                    <a:pt x="19636" y="11782"/>
                  </a:lnTo>
                  <a:lnTo>
                    <a:pt x="1964" y="11782"/>
                  </a:lnTo>
                  <a:cubicBezTo>
                    <a:pt x="1964" y="11782"/>
                    <a:pt x="1964" y="1964"/>
                    <a:pt x="1964" y="1964"/>
                  </a:cubicBezTo>
                  <a:close/>
                  <a:moveTo>
                    <a:pt x="20618" y="11782"/>
                  </a:moveTo>
                  <a:lnTo>
                    <a:pt x="20618" y="1964"/>
                  </a:lnTo>
                  <a:cubicBezTo>
                    <a:pt x="20618" y="1422"/>
                    <a:pt x="20178" y="982"/>
                    <a:pt x="19636" y="982"/>
                  </a:cubicBezTo>
                  <a:lnTo>
                    <a:pt x="17673" y="982"/>
                  </a:lnTo>
                  <a:lnTo>
                    <a:pt x="17673" y="491"/>
                  </a:lnTo>
                  <a:cubicBezTo>
                    <a:pt x="17673" y="220"/>
                    <a:pt x="17453" y="0"/>
                    <a:pt x="17182" y="0"/>
                  </a:cubicBezTo>
                  <a:cubicBezTo>
                    <a:pt x="16910" y="0"/>
                    <a:pt x="16691" y="220"/>
                    <a:pt x="16691" y="491"/>
                  </a:cubicBezTo>
                  <a:lnTo>
                    <a:pt x="16691" y="982"/>
                  </a:lnTo>
                  <a:lnTo>
                    <a:pt x="4909" y="982"/>
                  </a:lnTo>
                  <a:lnTo>
                    <a:pt x="4909" y="491"/>
                  </a:lnTo>
                  <a:cubicBezTo>
                    <a:pt x="4909" y="220"/>
                    <a:pt x="4690" y="0"/>
                    <a:pt x="4418" y="0"/>
                  </a:cubicBezTo>
                  <a:cubicBezTo>
                    <a:pt x="4147" y="0"/>
                    <a:pt x="3927" y="220"/>
                    <a:pt x="3927" y="491"/>
                  </a:cubicBezTo>
                  <a:lnTo>
                    <a:pt x="3927" y="982"/>
                  </a:lnTo>
                  <a:lnTo>
                    <a:pt x="1964" y="982"/>
                  </a:lnTo>
                  <a:cubicBezTo>
                    <a:pt x="1422" y="982"/>
                    <a:pt x="982" y="1422"/>
                    <a:pt x="982" y="1964"/>
                  </a:cubicBezTo>
                  <a:lnTo>
                    <a:pt x="982" y="11782"/>
                  </a:lnTo>
                  <a:cubicBezTo>
                    <a:pt x="440" y="11782"/>
                    <a:pt x="0" y="12222"/>
                    <a:pt x="0" y="12764"/>
                  </a:cubicBezTo>
                  <a:lnTo>
                    <a:pt x="0" y="13745"/>
                  </a:lnTo>
                  <a:cubicBezTo>
                    <a:pt x="0" y="14287"/>
                    <a:pt x="440" y="14727"/>
                    <a:pt x="982" y="14727"/>
                  </a:cubicBezTo>
                  <a:lnTo>
                    <a:pt x="2945" y="14727"/>
                  </a:lnTo>
                  <a:lnTo>
                    <a:pt x="2945" y="21109"/>
                  </a:lnTo>
                  <a:cubicBezTo>
                    <a:pt x="2945" y="21380"/>
                    <a:pt x="3165" y="21600"/>
                    <a:pt x="3436" y="21600"/>
                  </a:cubicBezTo>
                  <a:cubicBezTo>
                    <a:pt x="3708" y="21600"/>
                    <a:pt x="3927" y="21380"/>
                    <a:pt x="3927" y="21109"/>
                  </a:cubicBezTo>
                  <a:lnTo>
                    <a:pt x="3927" y="20331"/>
                  </a:lnTo>
                  <a:lnTo>
                    <a:pt x="5053" y="21456"/>
                  </a:lnTo>
                  <a:cubicBezTo>
                    <a:pt x="5141" y="21545"/>
                    <a:pt x="5264" y="21600"/>
                    <a:pt x="5400" y="21600"/>
                  </a:cubicBezTo>
                  <a:cubicBezTo>
                    <a:pt x="5671" y="21600"/>
                    <a:pt x="5891" y="21380"/>
                    <a:pt x="5891" y="21109"/>
                  </a:cubicBezTo>
                  <a:lnTo>
                    <a:pt x="5891" y="14727"/>
                  </a:lnTo>
                  <a:lnTo>
                    <a:pt x="15709" y="14727"/>
                  </a:lnTo>
                  <a:lnTo>
                    <a:pt x="15709" y="21109"/>
                  </a:lnTo>
                  <a:cubicBezTo>
                    <a:pt x="15709" y="21380"/>
                    <a:pt x="15929" y="21600"/>
                    <a:pt x="16200" y="21600"/>
                  </a:cubicBezTo>
                  <a:cubicBezTo>
                    <a:pt x="16336" y="21600"/>
                    <a:pt x="16459" y="21545"/>
                    <a:pt x="16548" y="21456"/>
                  </a:cubicBezTo>
                  <a:lnTo>
                    <a:pt x="17673" y="20331"/>
                  </a:lnTo>
                  <a:lnTo>
                    <a:pt x="17673" y="21109"/>
                  </a:lnTo>
                  <a:cubicBezTo>
                    <a:pt x="17673" y="21380"/>
                    <a:pt x="17892" y="21600"/>
                    <a:pt x="18164" y="21600"/>
                  </a:cubicBezTo>
                  <a:cubicBezTo>
                    <a:pt x="18435" y="21600"/>
                    <a:pt x="18655" y="21380"/>
                    <a:pt x="18655" y="21109"/>
                  </a:cubicBezTo>
                  <a:lnTo>
                    <a:pt x="18655" y="14727"/>
                  </a:lnTo>
                  <a:lnTo>
                    <a:pt x="20618" y="14727"/>
                  </a:lnTo>
                  <a:cubicBezTo>
                    <a:pt x="21160" y="14727"/>
                    <a:pt x="21600" y="14287"/>
                    <a:pt x="21600" y="13745"/>
                  </a:cubicBezTo>
                  <a:lnTo>
                    <a:pt x="21600" y="12764"/>
                  </a:lnTo>
                  <a:cubicBezTo>
                    <a:pt x="21600" y="12222"/>
                    <a:pt x="21160" y="11782"/>
                    <a:pt x="20618" y="1178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2" name="Shape 2953"/>
            <p:cNvSpPr/>
            <p:nvPr/>
          </p:nvSpPr>
          <p:spPr>
            <a:xfrm>
              <a:off x="11050909" y="3289337"/>
              <a:ext cx="279328" cy="279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3745"/>
                  </a:moveTo>
                  <a:lnTo>
                    <a:pt x="982" y="13745"/>
                  </a:lnTo>
                  <a:lnTo>
                    <a:pt x="982" y="12764"/>
                  </a:lnTo>
                  <a:lnTo>
                    <a:pt x="20618" y="12764"/>
                  </a:lnTo>
                  <a:cubicBezTo>
                    <a:pt x="20618" y="12764"/>
                    <a:pt x="20618" y="13745"/>
                    <a:pt x="20618" y="13745"/>
                  </a:cubicBezTo>
                  <a:close/>
                  <a:moveTo>
                    <a:pt x="17673" y="15015"/>
                  </a:moveTo>
                  <a:lnTo>
                    <a:pt x="16691" y="15997"/>
                  </a:lnTo>
                  <a:lnTo>
                    <a:pt x="16691" y="14727"/>
                  </a:lnTo>
                  <a:lnTo>
                    <a:pt x="17673" y="14727"/>
                  </a:lnTo>
                  <a:cubicBezTo>
                    <a:pt x="17673" y="14727"/>
                    <a:pt x="17673" y="15015"/>
                    <a:pt x="17673" y="15015"/>
                  </a:cubicBezTo>
                  <a:close/>
                  <a:moveTo>
                    <a:pt x="17673" y="17960"/>
                  </a:moveTo>
                  <a:lnTo>
                    <a:pt x="16894" y="17182"/>
                  </a:lnTo>
                  <a:lnTo>
                    <a:pt x="17673" y="16403"/>
                  </a:lnTo>
                  <a:cubicBezTo>
                    <a:pt x="17673" y="16403"/>
                    <a:pt x="17673" y="17960"/>
                    <a:pt x="17673" y="17960"/>
                  </a:cubicBezTo>
                  <a:close/>
                  <a:moveTo>
                    <a:pt x="16691" y="19924"/>
                  </a:moveTo>
                  <a:lnTo>
                    <a:pt x="16691" y="18367"/>
                  </a:lnTo>
                  <a:lnTo>
                    <a:pt x="17469" y="19145"/>
                  </a:lnTo>
                  <a:cubicBezTo>
                    <a:pt x="17469" y="19145"/>
                    <a:pt x="16691" y="19924"/>
                    <a:pt x="16691" y="19924"/>
                  </a:cubicBezTo>
                  <a:close/>
                  <a:moveTo>
                    <a:pt x="4909" y="15997"/>
                  </a:moveTo>
                  <a:lnTo>
                    <a:pt x="3927" y="15015"/>
                  </a:lnTo>
                  <a:lnTo>
                    <a:pt x="3927" y="14727"/>
                  </a:lnTo>
                  <a:lnTo>
                    <a:pt x="4909" y="14727"/>
                  </a:lnTo>
                  <a:cubicBezTo>
                    <a:pt x="4909" y="14727"/>
                    <a:pt x="4909" y="15997"/>
                    <a:pt x="4909" y="15997"/>
                  </a:cubicBezTo>
                  <a:close/>
                  <a:moveTo>
                    <a:pt x="3927" y="17960"/>
                  </a:moveTo>
                  <a:lnTo>
                    <a:pt x="3927" y="16403"/>
                  </a:lnTo>
                  <a:lnTo>
                    <a:pt x="4706" y="17182"/>
                  </a:lnTo>
                  <a:cubicBezTo>
                    <a:pt x="4706" y="17182"/>
                    <a:pt x="3927" y="17960"/>
                    <a:pt x="3927" y="17960"/>
                  </a:cubicBezTo>
                  <a:close/>
                  <a:moveTo>
                    <a:pt x="4909" y="19924"/>
                  </a:moveTo>
                  <a:lnTo>
                    <a:pt x="4131" y="19145"/>
                  </a:lnTo>
                  <a:lnTo>
                    <a:pt x="4909" y="18367"/>
                  </a:lnTo>
                  <a:cubicBezTo>
                    <a:pt x="4909" y="18367"/>
                    <a:pt x="4909" y="19924"/>
                    <a:pt x="4909" y="19924"/>
                  </a:cubicBezTo>
                  <a:close/>
                  <a:moveTo>
                    <a:pt x="1964" y="1964"/>
                  </a:moveTo>
                  <a:lnTo>
                    <a:pt x="19636" y="1964"/>
                  </a:lnTo>
                  <a:lnTo>
                    <a:pt x="19636" y="11782"/>
                  </a:lnTo>
                  <a:lnTo>
                    <a:pt x="1964" y="11782"/>
                  </a:lnTo>
                  <a:cubicBezTo>
                    <a:pt x="1964" y="11782"/>
                    <a:pt x="1964" y="1964"/>
                    <a:pt x="1964" y="1964"/>
                  </a:cubicBezTo>
                  <a:close/>
                  <a:moveTo>
                    <a:pt x="20618" y="11782"/>
                  </a:moveTo>
                  <a:lnTo>
                    <a:pt x="20618" y="1964"/>
                  </a:lnTo>
                  <a:cubicBezTo>
                    <a:pt x="20618" y="1422"/>
                    <a:pt x="20178" y="982"/>
                    <a:pt x="19636" y="982"/>
                  </a:cubicBezTo>
                  <a:lnTo>
                    <a:pt x="17673" y="982"/>
                  </a:lnTo>
                  <a:lnTo>
                    <a:pt x="17673" y="491"/>
                  </a:lnTo>
                  <a:cubicBezTo>
                    <a:pt x="17673" y="220"/>
                    <a:pt x="17453" y="0"/>
                    <a:pt x="17182" y="0"/>
                  </a:cubicBezTo>
                  <a:cubicBezTo>
                    <a:pt x="16910" y="0"/>
                    <a:pt x="16691" y="220"/>
                    <a:pt x="16691" y="491"/>
                  </a:cubicBezTo>
                  <a:lnTo>
                    <a:pt x="16691" y="982"/>
                  </a:lnTo>
                  <a:lnTo>
                    <a:pt x="4909" y="982"/>
                  </a:lnTo>
                  <a:lnTo>
                    <a:pt x="4909" y="491"/>
                  </a:lnTo>
                  <a:cubicBezTo>
                    <a:pt x="4909" y="220"/>
                    <a:pt x="4690" y="0"/>
                    <a:pt x="4418" y="0"/>
                  </a:cubicBezTo>
                  <a:cubicBezTo>
                    <a:pt x="4147" y="0"/>
                    <a:pt x="3927" y="220"/>
                    <a:pt x="3927" y="491"/>
                  </a:cubicBezTo>
                  <a:lnTo>
                    <a:pt x="3927" y="982"/>
                  </a:lnTo>
                  <a:lnTo>
                    <a:pt x="1964" y="982"/>
                  </a:lnTo>
                  <a:cubicBezTo>
                    <a:pt x="1422" y="982"/>
                    <a:pt x="982" y="1422"/>
                    <a:pt x="982" y="1964"/>
                  </a:cubicBezTo>
                  <a:lnTo>
                    <a:pt x="982" y="11782"/>
                  </a:lnTo>
                  <a:cubicBezTo>
                    <a:pt x="440" y="11782"/>
                    <a:pt x="0" y="12222"/>
                    <a:pt x="0" y="12764"/>
                  </a:cubicBezTo>
                  <a:lnTo>
                    <a:pt x="0" y="13745"/>
                  </a:lnTo>
                  <a:cubicBezTo>
                    <a:pt x="0" y="14287"/>
                    <a:pt x="440" y="14727"/>
                    <a:pt x="982" y="14727"/>
                  </a:cubicBezTo>
                  <a:lnTo>
                    <a:pt x="2945" y="14727"/>
                  </a:lnTo>
                  <a:lnTo>
                    <a:pt x="2945" y="21109"/>
                  </a:lnTo>
                  <a:cubicBezTo>
                    <a:pt x="2945" y="21380"/>
                    <a:pt x="3165" y="21600"/>
                    <a:pt x="3436" y="21600"/>
                  </a:cubicBezTo>
                  <a:cubicBezTo>
                    <a:pt x="3708" y="21600"/>
                    <a:pt x="3927" y="21380"/>
                    <a:pt x="3927" y="21109"/>
                  </a:cubicBezTo>
                  <a:lnTo>
                    <a:pt x="3927" y="20331"/>
                  </a:lnTo>
                  <a:lnTo>
                    <a:pt x="5053" y="21456"/>
                  </a:lnTo>
                  <a:cubicBezTo>
                    <a:pt x="5141" y="21545"/>
                    <a:pt x="5264" y="21600"/>
                    <a:pt x="5400" y="21600"/>
                  </a:cubicBezTo>
                  <a:cubicBezTo>
                    <a:pt x="5671" y="21600"/>
                    <a:pt x="5891" y="21380"/>
                    <a:pt x="5891" y="21109"/>
                  </a:cubicBezTo>
                  <a:lnTo>
                    <a:pt x="5891" y="14727"/>
                  </a:lnTo>
                  <a:lnTo>
                    <a:pt x="15709" y="14727"/>
                  </a:lnTo>
                  <a:lnTo>
                    <a:pt x="15709" y="21109"/>
                  </a:lnTo>
                  <a:cubicBezTo>
                    <a:pt x="15709" y="21380"/>
                    <a:pt x="15929" y="21600"/>
                    <a:pt x="16200" y="21600"/>
                  </a:cubicBezTo>
                  <a:cubicBezTo>
                    <a:pt x="16336" y="21600"/>
                    <a:pt x="16458" y="21545"/>
                    <a:pt x="16548" y="21456"/>
                  </a:cubicBezTo>
                  <a:lnTo>
                    <a:pt x="17673" y="20331"/>
                  </a:lnTo>
                  <a:lnTo>
                    <a:pt x="17673" y="21109"/>
                  </a:lnTo>
                  <a:cubicBezTo>
                    <a:pt x="17673" y="21380"/>
                    <a:pt x="17892" y="21600"/>
                    <a:pt x="18164" y="21600"/>
                  </a:cubicBezTo>
                  <a:cubicBezTo>
                    <a:pt x="18435" y="21600"/>
                    <a:pt x="18655" y="21380"/>
                    <a:pt x="18655" y="21109"/>
                  </a:cubicBezTo>
                  <a:lnTo>
                    <a:pt x="18655" y="14727"/>
                  </a:lnTo>
                  <a:lnTo>
                    <a:pt x="20618" y="14727"/>
                  </a:lnTo>
                  <a:cubicBezTo>
                    <a:pt x="21160" y="14727"/>
                    <a:pt x="21600" y="14287"/>
                    <a:pt x="21600" y="13745"/>
                  </a:cubicBezTo>
                  <a:lnTo>
                    <a:pt x="21600" y="12764"/>
                  </a:lnTo>
                  <a:cubicBezTo>
                    <a:pt x="21600" y="12222"/>
                    <a:pt x="21160" y="11782"/>
                    <a:pt x="20618" y="11782"/>
                  </a:cubicBezTo>
                  <a:moveTo>
                    <a:pt x="12620" y="4072"/>
                  </a:moveTo>
                  <a:cubicBezTo>
                    <a:pt x="12531" y="3982"/>
                    <a:pt x="12408" y="3927"/>
                    <a:pt x="12273" y="3927"/>
                  </a:cubicBezTo>
                  <a:cubicBezTo>
                    <a:pt x="12001" y="3927"/>
                    <a:pt x="11782" y="4147"/>
                    <a:pt x="11782" y="4418"/>
                  </a:cubicBezTo>
                  <a:cubicBezTo>
                    <a:pt x="11782" y="4554"/>
                    <a:pt x="11837" y="4677"/>
                    <a:pt x="11926" y="4765"/>
                  </a:cubicBezTo>
                  <a:lnTo>
                    <a:pt x="13542" y="6382"/>
                  </a:lnTo>
                  <a:lnTo>
                    <a:pt x="6873" y="6382"/>
                  </a:lnTo>
                  <a:cubicBezTo>
                    <a:pt x="6601" y="6382"/>
                    <a:pt x="6382" y="6602"/>
                    <a:pt x="6382" y="6873"/>
                  </a:cubicBezTo>
                  <a:cubicBezTo>
                    <a:pt x="6382" y="7144"/>
                    <a:pt x="6601" y="7364"/>
                    <a:pt x="6873" y="7364"/>
                  </a:cubicBezTo>
                  <a:lnTo>
                    <a:pt x="13542" y="7364"/>
                  </a:lnTo>
                  <a:lnTo>
                    <a:pt x="11926" y="8980"/>
                  </a:lnTo>
                  <a:cubicBezTo>
                    <a:pt x="11837" y="9069"/>
                    <a:pt x="11782" y="9192"/>
                    <a:pt x="11782" y="9327"/>
                  </a:cubicBezTo>
                  <a:cubicBezTo>
                    <a:pt x="11782" y="9599"/>
                    <a:pt x="12001" y="9818"/>
                    <a:pt x="12273" y="9818"/>
                  </a:cubicBezTo>
                  <a:cubicBezTo>
                    <a:pt x="12408" y="9818"/>
                    <a:pt x="12531" y="9764"/>
                    <a:pt x="12620" y="9674"/>
                  </a:cubicBezTo>
                  <a:lnTo>
                    <a:pt x="15074" y="7220"/>
                  </a:lnTo>
                  <a:cubicBezTo>
                    <a:pt x="15163" y="7131"/>
                    <a:pt x="15218" y="7008"/>
                    <a:pt x="15218" y="6873"/>
                  </a:cubicBezTo>
                  <a:cubicBezTo>
                    <a:pt x="15218" y="6738"/>
                    <a:pt x="15163" y="6614"/>
                    <a:pt x="15074" y="6526"/>
                  </a:cubicBezTo>
                  <a:cubicBezTo>
                    <a:pt x="15074" y="6526"/>
                    <a:pt x="12620" y="4072"/>
                    <a:pt x="12620" y="4072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3" name="Shape 2955"/>
            <p:cNvSpPr/>
            <p:nvPr/>
          </p:nvSpPr>
          <p:spPr>
            <a:xfrm>
              <a:off x="880859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7673"/>
                  </a:moveTo>
                  <a:cubicBezTo>
                    <a:pt x="10529" y="17673"/>
                    <a:pt x="10309" y="17892"/>
                    <a:pt x="10309" y="18164"/>
                  </a:cubicBezTo>
                  <a:lnTo>
                    <a:pt x="10309" y="21109"/>
                  </a:lnTo>
                  <a:cubicBezTo>
                    <a:pt x="10309" y="21380"/>
                    <a:pt x="10529" y="21600"/>
                    <a:pt x="10800" y="21600"/>
                  </a:cubicBezTo>
                  <a:cubicBezTo>
                    <a:pt x="11071" y="21600"/>
                    <a:pt x="11291" y="21380"/>
                    <a:pt x="11291" y="21109"/>
                  </a:cubicBezTo>
                  <a:lnTo>
                    <a:pt x="11291" y="18164"/>
                  </a:lnTo>
                  <a:cubicBezTo>
                    <a:pt x="11291" y="17892"/>
                    <a:pt x="11071" y="17673"/>
                    <a:pt x="10800" y="17673"/>
                  </a:cubicBezTo>
                  <a:moveTo>
                    <a:pt x="10800" y="15709"/>
                  </a:moveTo>
                  <a:cubicBezTo>
                    <a:pt x="8089" y="15709"/>
                    <a:pt x="5891" y="13511"/>
                    <a:pt x="5891" y="10800"/>
                  </a:cubicBezTo>
                  <a:cubicBezTo>
                    <a:pt x="5891" y="8088"/>
                    <a:pt x="8089" y="5891"/>
                    <a:pt x="10800" y="5891"/>
                  </a:cubicBezTo>
                  <a:cubicBezTo>
                    <a:pt x="13511" y="5891"/>
                    <a:pt x="15709" y="8088"/>
                    <a:pt x="15709" y="10800"/>
                  </a:cubicBezTo>
                  <a:cubicBezTo>
                    <a:pt x="15709" y="13511"/>
                    <a:pt x="13511" y="15709"/>
                    <a:pt x="10800" y="15709"/>
                  </a:cubicBezTo>
                  <a:moveTo>
                    <a:pt x="10800" y="4909"/>
                  </a:moveTo>
                  <a:cubicBezTo>
                    <a:pt x="7547" y="4909"/>
                    <a:pt x="4909" y="7547"/>
                    <a:pt x="4909" y="10800"/>
                  </a:cubicBezTo>
                  <a:cubicBezTo>
                    <a:pt x="4909" y="14054"/>
                    <a:pt x="7547" y="16691"/>
                    <a:pt x="10800" y="16691"/>
                  </a:cubicBezTo>
                  <a:cubicBezTo>
                    <a:pt x="14053" y="16691"/>
                    <a:pt x="16691" y="14054"/>
                    <a:pt x="16691" y="10800"/>
                  </a:cubicBezTo>
                  <a:cubicBezTo>
                    <a:pt x="16691" y="7547"/>
                    <a:pt x="14053" y="4909"/>
                    <a:pt x="10800" y="4909"/>
                  </a:cubicBezTo>
                  <a:moveTo>
                    <a:pt x="16354" y="15660"/>
                  </a:moveTo>
                  <a:cubicBezTo>
                    <a:pt x="16162" y="15468"/>
                    <a:pt x="15851" y="15468"/>
                    <a:pt x="15659" y="15660"/>
                  </a:cubicBezTo>
                  <a:cubicBezTo>
                    <a:pt x="15468" y="15851"/>
                    <a:pt x="15468" y="16163"/>
                    <a:pt x="15659" y="16354"/>
                  </a:cubicBezTo>
                  <a:lnTo>
                    <a:pt x="17742" y="18437"/>
                  </a:lnTo>
                  <a:cubicBezTo>
                    <a:pt x="17934" y="18629"/>
                    <a:pt x="18245" y="18629"/>
                    <a:pt x="18437" y="18437"/>
                  </a:cubicBezTo>
                  <a:cubicBezTo>
                    <a:pt x="18628" y="18245"/>
                    <a:pt x="18628" y="17934"/>
                    <a:pt x="18437" y="17743"/>
                  </a:cubicBezTo>
                  <a:cubicBezTo>
                    <a:pt x="18437" y="17743"/>
                    <a:pt x="16354" y="15660"/>
                    <a:pt x="16354" y="15660"/>
                  </a:cubicBezTo>
                  <a:close/>
                  <a:moveTo>
                    <a:pt x="21109" y="10309"/>
                  </a:moveTo>
                  <a:lnTo>
                    <a:pt x="18164" y="10309"/>
                  </a:lnTo>
                  <a:cubicBezTo>
                    <a:pt x="17893" y="10309"/>
                    <a:pt x="17673" y="10529"/>
                    <a:pt x="17673" y="10800"/>
                  </a:cubicBezTo>
                  <a:cubicBezTo>
                    <a:pt x="17673" y="11071"/>
                    <a:pt x="17893" y="11291"/>
                    <a:pt x="18164" y="11291"/>
                  </a:cubicBezTo>
                  <a:lnTo>
                    <a:pt x="21109" y="11291"/>
                  </a:lnTo>
                  <a:cubicBezTo>
                    <a:pt x="21380" y="11291"/>
                    <a:pt x="21600" y="11071"/>
                    <a:pt x="21600" y="10800"/>
                  </a:cubicBezTo>
                  <a:cubicBezTo>
                    <a:pt x="21600" y="10529"/>
                    <a:pt x="21380" y="10309"/>
                    <a:pt x="21109" y="10309"/>
                  </a:cubicBezTo>
                  <a:moveTo>
                    <a:pt x="5246" y="15660"/>
                  </a:moveTo>
                  <a:lnTo>
                    <a:pt x="3163" y="17743"/>
                  </a:lnTo>
                  <a:cubicBezTo>
                    <a:pt x="2972" y="17934"/>
                    <a:pt x="2972" y="18245"/>
                    <a:pt x="3163" y="18437"/>
                  </a:cubicBezTo>
                  <a:cubicBezTo>
                    <a:pt x="3355" y="18629"/>
                    <a:pt x="3666" y="18629"/>
                    <a:pt x="3858" y="18437"/>
                  </a:cubicBezTo>
                  <a:lnTo>
                    <a:pt x="5941" y="16354"/>
                  </a:lnTo>
                  <a:cubicBezTo>
                    <a:pt x="6132" y="16163"/>
                    <a:pt x="6132" y="15851"/>
                    <a:pt x="5941" y="15660"/>
                  </a:cubicBezTo>
                  <a:cubicBezTo>
                    <a:pt x="5749" y="15468"/>
                    <a:pt x="5438" y="15468"/>
                    <a:pt x="5246" y="15660"/>
                  </a:cubicBezTo>
                  <a:moveTo>
                    <a:pt x="16354" y="5941"/>
                  </a:moveTo>
                  <a:lnTo>
                    <a:pt x="18437" y="3857"/>
                  </a:lnTo>
                  <a:cubicBezTo>
                    <a:pt x="18628" y="3666"/>
                    <a:pt x="18628" y="3355"/>
                    <a:pt x="18437" y="3163"/>
                  </a:cubicBezTo>
                  <a:cubicBezTo>
                    <a:pt x="18245" y="2971"/>
                    <a:pt x="17934" y="2971"/>
                    <a:pt x="17742" y="3163"/>
                  </a:cubicBezTo>
                  <a:lnTo>
                    <a:pt x="15659" y="5247"/>
                  </a:lnTo>
                  <a:cubicBezTo>
                    <a:pt x="15468" y="5437"/>
                    <a:pt x="15468" y="5749"/>
                    <a:pt x="15659" y="5941"/>
                  </a:cubicBezTo>
                  <a:cubicBezTo>
                    <a:pt x="15851" y="6132"/>
                    <a:pt x="16162" y="6132"/>
                    <a:pt x="16354" y="5941"/>
                  </a:cubicBezTo>
                  <a:moveTo>
                    <a:pt x="10800" y="3927"/>
                  </a:moveTo>
                  <a:cubicBezTo>
                    <a:pt x="11071" y="3927"/>
                    <a:pt x="11291" y="3708"/>
                    <a:pt x="11291" y="3436"/>
                  </a:cubicBez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3436"/>
                  </a:lnTo>
                  <a:cubicBezTo>
                    <a:pt x="10309" y="3708"/>
                    <a:pt x="10529" y="3927"/>
                    <a:pt x="10800" y="3927"/>
                  </a:cubicBezTo>
                  <a:moveTo>
                    <a:pt x="3927" y="10800"/>
                  </a:moveTo>
                  <a:cubicBezTo>
                    <a:pt x="3927" y="10529"/>
                    <a:pt x="3707" y="10309"/>
                    <a:pt x="3436" y="10309"/>
                  </a:cubicBezTo>
                  <a:lnTo>
                    <a:pt x="491" y="10309"/>
                  </a:lnTo>
                  <a:cubicBezTo>
                    <a:pt x="220" y="10309"/>
                    <a:pt x="0" y="10529"/>
                    <a:pt x="0" y="10800"/>
                  </a:cubicBezTo>
                  <a:cubicBezTo>
                    <a:pt x="0" y="11071"/>
                    <a:pt x="220" y="11291"/>
                    <a:pt x="491" y="11291"/>
                  </a:cubicBezTo>
                  <a:lnTo>
                    <a:pt x="3436" y="11291"/>
                  </a:lnTo>
                  <a:cubicBezTo>
                    <a:pt x="3707" y="11291"/>
                    <a:pt x="3927" y="11071"/>
                    <a:pt x="3927" y="10800"/>
                  </a:cubicBezTo>
                  <a:moveTo>
                    <a:pt x="5246" y="5941"/>
                  </a:moveTo>
                  <a:cubicBezTo>
                    <a:pt x="5438" y="6132"/>
                    <a:pt x="5749" y="6132"/>
                    <a:pt x="5941" y="5941"/>
                  </a:cubicBezTo>
                  <a:cubicBezTo>
                    <a:pt x="6132" y="5749"/>
                    <a:pt x="6132" y="5437"/>
                    <a:pt x="5941" y="5247"/>
                  </a:cubicBezTo>
                  <a:lnTo>
                    <a:pt x="3858" y="3163"/>
                  </a:lnTo>
                  <a:cubicBezTo>
                    <a:pt x="3666" y="2971"/>
                    <a:pt x="3355" y="2971"/>
                    <a:pt x="3163" y="3163"/>
                  </a:cubicBezTo>
                  <a:cubicBezTo>
                    <a:pt x="2972" y="3355"/>
                    <a:pt x="2972" y="3666"/>
                    <a:pt x="3163" y="3857"/>
                  </a:cubicBezTo>
                  <a:cubicBezTo>
                    <a:pt x="3163" y="3857"/>
                    <a:pt x="5246" y="5941"/>
                    <a:pt x="5246" y="5941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4" name="Shape 2956"/>
            <p:cNvSpPr/>
            <p:nvPr/>
          </p:nvSpPr>
          <p:spPr>
            <a:xfrm>
              <a:off x="1414120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415"/>
                  </a:moveTo>
                  <a:lnTo>
                    <a:pt x="9040" y="18655"/>
                  </a:lnTo>
                  <a:lnTo>
                    <a:pt x="9327" y="18655"/>
                  </a:lnTo>
                  <a:cubicBezTo>
                    <a:pt x="9598" y="18655"/>
                    <a:pt x="9818" y="18435"/>
                    <a:pt x="9818" y="18164"/>
                  </a:cubicBezTo>
                  <a:lnTo>
                    <a:pt x="9818" y="15709"/>
                  </a:lnTo>
                  <a:lnTo>
                    <a:pt x="11782" y="15709"/>
                  </a:lnTo>
                  <a:lnTo>
                    <a:pt x="11782" y="18164"/>
                  </a:lnTo>
                  <a:cubicBezTo>
                    <a:pt x="11782" y="18435"/>
                    <a:pt x="12002" y="18655"/>
                    <a:pt x="12273" y="18655"/>
                  </a:cubicBezTo>
                  <a:lnTo>
                    <a:pt x="12560" y="18655"/>
                  </a:lnTo>
                  <a:cubicBezTo>
                    <a:pt x="12560" y="18655"/>
                    <a:pt x="10800" y="20415"/>
                    <a:pt x="10800" y="20415"/>
                  </a:cubicBezTo>
                  <a:close/>
                  <a:moveTo>
                    <a:pt x="13745" y="17673"/>
                  </a:moveTo>
                  <a:lnTo>
                    <a:pt x="12764" y="17673"/>
                  </a:lnTo>
                  <a:lnTo>
                    <a:pt x="12764" y="15218"/>
                  </a:lnTo>
                  <a:cubicBezTo>
                    <a:pt x="12764" y="14947"/>
                    <a:pt x="12544" y="14727"/>
                    <a:pt x="12273" y="14727"/>
                  </a:cubicBezTo>
                  <a:lnTo>
                    <a:pt x="9327" y="14727"/>
                  </a:lnTo>
                  <a:cubicBezTo>
                    <a:pt x="9056" y="14727"/>
                    <a:pt x="8836" y="14947"/>
                    <a:pt x="8836" y="15218"/>
                  </a:cubicBezTo>
                  <a:lnTo>
                    <a:pt x="8836" y="17673"/>
                  </a:lnTo>
                  <a:lnTo>
                    <a:pt x="7855" y="17673"/>
                  </a:lnTo>
                  <a:cubicBezTo>
                    <a:pt x="7584" y="17673"/>
                    <a:pt x="7364" y="17892"/>
                    <a:pt x="7364" y="18164"/>
                  </a:cubicBezTo>
                  <a:cubicBezTo>
                    <a:pt x="7364" y="18299"/>
                    <a:pt x="7419" y="18422"/>
                    <a:pt x="7507" y="18511"/>
                  </a:cubicBezTo>
                  <a:lnTo>
                    <a:pt x="10453" y="21456"/>
                  </a:lnTo>
                  <a:cubicBezTo>
                    <a:pt x="10542" y="21545"/>
                    <a:pt x="10665" y="21600"/>
                    <a:pt x="10800" y="21600"/>
                  </a:cubicBezTo>
                  <a:cubicBezTo>
                    <a:pt x="10935" y="21600"/>
                    <a:pt x="11058" y="21545"/>
                    <a:pt x="11147" y="21456"/>
                  </a:cubicBezTo>
                  <a:lnTo>
                    <a:pt x="14093" y="18511"/>
                  </a:lnTo>
                  <a:cubicBezTo>
                    <a:pt x="14181" y="18422"/>
                    <a:pt x="14236" y="18299"/>
                    <a:pt x="14236" y="18164"/>
                  </a:cubicBezTo>
                  <a:cubicBezTo>
                    <a:pt x="14236" y="17892"/>
                    <a:pt x="14016" y="17673"/>
                    <a:pt x="13745" y="17673"/>
                  </a:cubicBezTo>
                  <a:moveTo>
                    <a:pt x="5891" y="10800"/>
                  </a:moveTo>
                  <a:cubicBezTo>
                    <a:pt x="5891" y="8088"/>
                    <a:pt x="8089" y="5891"/>
                    <a:pt x="10800" y="5891"/>
                  </a:cubicBezTo>
                  <a:cubicBezTo>
                    <a:pt x="13511" y="5891"/>
                    <a:pt x="15709" y="8088"/>
                    <a:pt x="15709" y="10800"/>
                  </a:cubicBezTo>
                  <a:cubicBezTo>
                    <a:pt x="15709" y="10800"/>
                    <a:pt x="5891" y="10800"/>
                    <a:pt x="5891" y="10800"/>
                  </a:cubicBezTo>
                  <a:close/>
                  <a:moveTo>
                    <a:pt x="21109" y="10800"/>
                  </a:moveTo>
                  <a:lnTo>
                    <a:pt x="16691" y="10800"/>
                  </a:lnTo>
                  <a:cubicBezTo>
                    <a:pt x="16691" y="7547"/>
                    <a:pt x="14053" y="4909"/>
                    <a:pt x="10800" y="4909"/>
                  </a:cubicBezTo>
                  <a:cubicBezTo>
                    <a:pt x="7547" y="4909"/>
                    <a:pt x="4909" y="7547"/>
                    <a:pt x="4909" y="10800"/>
                  </a:cubicBezTo>
                  <a:lnTo>
                    <a:pt x="491" y="10800"/>
                  </a:lnTo>
                  <a:cubicBezTo>
                    <a:pt x="220" y="10800"/>
                    <a:pt x="0" y="11020"/>
                    <a:pt x="0" y="11291"/>
                  </a:cubicBezTo>
                  <a:cubicBezTo>
                    <a:pt x="0" y="11562"/>
                    <a:pt x="220" y="11782"/>
                    <a:pt x="491" y="11782"/>
                  </a:cubicBezTo>
                  <a:lnTo>
                    <a:pt x="21109" y="11782"/>
                  </a:lnTo>
                  <a:cubicBezTo>
                    <a:pt x="21380" y="11782"/>
                    <a:pt x="21600" y="11562"/>
                    <a:pt x="21600" y="11291"/>
                  </a:cubicBezTo>
                  <a:cubicBezTo>
                    <a:pt x="21600" y="11020"/>
                    <a:pt x="21380" y="10800"/>
                    <a:pt x="21109" y="10800"/>
                  </a:cubicBezTo>
                  <a:moveTo>
                    <a:pt x="10800" y="3927"/>
                  </a:moveTo>
                  <a:cubicBezTo>
                    <a:pt x="11071" y="3927"/>
                    <a:pt x="11291" y="3708"/>
                    <a:pt x="11291" y="3436"/>
                  </a:cubicBez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3436"/>
                  </a:lnTo>
                  <a:cubicBezTo>
                    <a:pt x="10309" y="3708"/>
                    <a:pt x="10529" y="3927"/>
                    <a:pt x="10800" y="3927"/>
                  </a:cubicBezTo>
                  <a:moveTo>
                    <a:pt x="16354" y="5940"/>
                  </a:moveTo>
                  <a:lnTo>
                    <a:pt x="18437" y="3857"/>
                  </a:lnTo>
                  <a:cubicBezTo>
                    <a:pt x="18628" y="3666"/>
                    <a:pt x="18628" y="3355"/>
                    <a:pt x="18437" y="3163"/>
                  </a:cubicBezTo>
                  <a:cubicBezTo>
                    <a:pt x="18245" y="2971"/>
                    <a:pt x="17934" y="2971"/>
                    <a:pt x="17742" y="3163"/>
                  </a:cubicBezTo>
                  <a:lnTo>
                    <a:pt x="15659" y="5247"/>
                  </a:lnTo>
                  <a:cubicBezTo>
                    <a:pt x="15468" y="5437"/>
                    <a:pt x="15468" y="5749"/>
                    <a:pt x="15659" y="5940"/>
                  </a:cubicBezTo>
                  <a:cubicBezTo>
                    <a:pt x="15851" y="6132"/>
                    <a:pt x="16162" y="6132"/>
                    <a:pt x="16354" y="5940"/>
                  </a:cubicBezTo>
                  <a:moveTo>
                    <a:pt x="5246" y="5940"/>
                  </a:moveTo>
                  <a:cubicBezTo>
                    <a:pt x="5438" y="6132"/>
                    <a:pt x="5749" y="6132"/>
                    <a:pt x="5941" y="5940"/>
                  </a:cubicBezTo>
                  <a:cubicBezTo>
                    <a:pt x="6132" y="5749"/>
                    <a:pt x="6132" y="5437"/>
                    <a:pt x="5941" y="5247"/>
                  </a:cubicBezTo>
                  <a:lnTo>
                    <a:pt x="3858" y="3163"/>
                  </a:lnTo>
                  <a:cubicBezTo>
                    <a:pt x="3666" y="2971"/>
                    <a:pt x="3355" y="2971"/>
                    <a:pt x="3163" y="3163"/>
                  </a:cubicBezTo>
                  <a:cubicBezTo>
                    <a:pt x="2972" y="3355"/>
                    <a:pt x="2972" y="3666"/>
                    <a:pt x="3163" y="3857"/>
                  </a:cubicBezTo>
                  <a:cubicBezTo>
                    <a:pt x="3163" y="3857"/>
                    <a:pt x="5246" y="5940"/>
                    <a:pt x="5246" y="5940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5" name="Shape 2957"/>
            <p:cNvSpPr/>
            <p:nvPr/>
          </p:nvSpPr>
          <p:spPr>
            <a:xfrm>
              <a:off x="1947381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185"/>
                  </a:moveTo>
                  <a:lnTo>
                    <a:pt x="12560" y="2945"/>
                  </a:lnTo>
                  <a:lnTo>
                    <a:pt x="12273" y="2945"/>
                  </a:lnTo>
                  <a:cubicBezTo>
                    <a:pt x="12002" y="2945"/>
                    <a:pt x="11782" y="3165"/>
                    <a:pt x="11782" y="3436"/>
                  </a:cubicBezTo>
                  <a:lnTo>
                    <a:pt x="11782" y="5891"/>
                  </a:lnTo>
                  <a:lnTo>
                    <a:pt x="9818" y="5891"/>
                  </a:lnTo>
                  <a:lnTo>
                    <a:pt x="9818" y="3436"/>
                  </a:lnTo>
                  <a:cubicBezTo>
                    <a:pt x="9818" y="3165"/>
                    <a:pt x="9598" y="2945"/>
                    <a:pt x="9327" y="2945"/>
                  </a:cubicBezTo>
                  <a:lnTo>
                    <a:pt x="9040" y="2945"/>
                  </a:lnTo>
                  <a:cubicBezTo>
                    <a:pt x="9040" y="2945"/>
                    <a:pt x="10800" y="1185"/>
                    <a:pt x="10800" y="1185"/>
                  </a:cubicBezTo>
                  <a:close/>
                  <a:moveTo>
                    <a:pt x="7855" y="3927"/>
                  </a:moveTo>
                  <a:lnTo>
                    <a:pt x="8836" y="3927"/>
                  </a:lnTo>
                  <a:lnTo>
                    <a:pt x="8836" y="6382"/>
                  </a:lnTo>
                  <a:cubicBezTo>
                    <a:pt x="8836" y="6653"/>
                    <a:pt x="9056" y="6873"/>
                    <a:pt x="9327" y="6873"/>
                  </a:cubicBezTo>
                  <a:lnTo>
                    <a:pt x="12273" y="6873"/>
                  </a:lnTo>
                  <a:cubicBezTo>
                    <a:pt x="12544" y="6873"/>
                    <a:pt x="12764" y="6653"/>
                    <a:pt x="12764" y="6382"/>
                  </a:cubicBezTo>
                  <a:lnTo>
                    <a:pt x="12764" y="3927"/>
                  </a:lnTo>
                  <a:lnTo>
                    <a:pt x="13745" y="3927"/>
                  </a:lnTo>
                  <a:cubicBezTo>
                    <a:pt x="14016" y="3927"/>
                    <a:pt x="14236" y="3708"/>
                    <a:pt x="14236" y="3436"/>
                  </a:cubicBezTo>
                  <a:cubicBezTo>
                    <a:pt x="14236" y="3301"/>
                    <a:pt x="14181" y="3178"/>
                    <a:pt x="14093" y="3089"/>
                  </a:cubicBezTo>
                  <a:lnTo>
                    <a:pt x="11147" y="144"/>
                  </a:lnTo>
                  <a:cubicBezTo>
                    <a:pt x="11059" y="55"/>
                    <a:pt x="10935" y="0"/>
                    <a:pt x="10800" y="0"/>
                  </a:cubicBezTo>
                  <a:cubicBezTo>
                    <a:pt x="10665" y="0"/>
                    <a:pt x="10542" y="55"/>
                    <a:pt x="10452" y="144"/>
                  </a:cubicBezTo>
                  <a:lnTo>
                    <a:pt x="7507" y="3089"/>
                  </a:lnTo>
                  <a:cubicBezTo>
                    <a:pt x="7419" y="3178"/>
                    <a:pt x="7364" y="3301"/>
                    <a:pt x="7364" y="3436"/>
                  </a:cubicBezTo>
                  <a:cubicBezTo>
                    <a:pt x="7364" y="3708"/>
                    <a:pt x="7584" y="3927"/>
                    <a:pt x="7855" y="3927"/>
                  </a:cubicBezTo>
                  <a:moveTo>
                    <a:pt x="5246" y="15759"/>
                  </a:moveTo>
                  <a:cubicBezTo>
                    <a:pt x="5438" y="15950"/>
                    <a:pt x="5749" y="15950"/>
                    <a:pt x="5941" y="15759"/>
                  </a:cubicBezTo>
                  <a:cubicBezTo>
                    <a:pt x="6132" y="15567"/>
                    <a:pt x="6132" y="15256"/>
                    <a:pt x="5941" y="15064"/>
                  </a:cubicBezTo>
                  <a:lnTo>
                    <a:pt x="3858" y="12981"/>
                  </a:lnTo>
                  <a:cubicBezTo>
                    <a:pt x="3666" y="12790"/>
                    <a:pt x="3355" y="12790"/>
                    <a:pt x="3163" y="12981"/>
                  </a:cubicBezTo>
                  <a:cubicBezTo>
                    <a:pt x="2971" y="13173"/>
                    <a:pt x="2971" y="13484"/>
                    <a:pt x="3163" y="13675"/>
                  </a:cubicBezTo>
                  <a:cubicBezTo>
                    <a:pt x="3163" y="13675"/>
                    <a:pt x="5246" y="15759"/>
                    <a:pt x="5246" y="15759"/>
                  </a:cubicBezTo>
                  <a:close/>
                  <a:moveTo>
                    <a:pt x="10309" y="10309"/>
                  </a:moveTo>
                  <a:lnTo>
                    <a:pt x="10309" y="13255"/>
                  </a:lnTo>
                  <a:cubicBezTo>
                    <a:pt x="10309" y="13526"/>
                    <a:pt x="10529" y="13745"/>
                    <a:pt x="10800" y="13745"/>
                  </a:cubicBezTo>
                  <a:cubicBezTo>
                    <a:pt x="11071" y="13745"/>
                    <a:pt x="11291" y="13526"/>
                    <a:pt x="11291" y="13255"/>
                  </a:cubicBezTo>
                  <a:lnTo>
                    <a:pt x="11291" y="10309"/>
                  </a:lnTo>
                  <a:cubicBezTo>
                    <a:pt x="11291" y="10038"/>
                    <a:pt x="11071" y="9818"/>
                    <a:pt x="10800" y="9818"/>
                  </a:cubicBezTo>
                  <a:cubicBezTo>
                    <a:pt x="10529" y="9818"/>
                    <a:pt x="10309" y="10038"/>
                    <a:pt x="10309" y="10309"/>
                  </a:cubicBezTo>
                  <a:moveTo>
                    <a:pt x="16354" y="15759"/>
                  </a:moveTo>
                  <a:lnTo>
                    <a:pt x="18437" y="13675"/>
                  </a:lnTo>
                  <a:cubicBezTo>
                    <a:pt x="18628" y="13484"/>
                    <a:pt x="18628" y="13173"/>
                    <a:pt x="18437" y="12981"/>
                  </a:cubicBezTo>
                  <a:cubicBezTo>
                    <a:pt x="18245" y="12790"/>
                    <a:pt x="17934" y="12790"/>
                    <a:pt x="17742" y="12981"/>
                  </a:cubicBezTo>
                  <a:lnTo>
                    <a:pt x="15659" y="15064"/>
                  </a:lnTo>
                  <a:cubicBezTo>
                    <a:pt x="15468" y="15256"/>
                    <a:pt x="15468" y="15567"/>
                    <a:pt x="15659" y="15759"/>
                  </a:cubicBezTo>
                  <a:cubicBezTo>
                    <a:pt x="15851" y="15950"/>
                    <a:pt x="16162" y="15950"/>
                    <a:pt x="16354" y="15759"/>
                  </a:cubicBezTo>
                  <a:moveTo>
                    <a:pt x="5891" y="20618"/>
                  </a:moveTo>
                  <a:cubicBezTo>
                    <a:pt x="5891" y="17907"/>
                    <a:pt x="8089" y="15709"/>
                    <a:pt x="10800" y="15709"/>
                  </a:cubicBezTo>
                  <a:cubicBezTo>
                    <a:pt x="13511" y="15709"/>
                    <a:pt x="15709" y="17907"/>
                    <a:pt x="15709" y="20618"/>
                  </a:cubicBezTo>
                  <a:cubicBezTo>
                    <a:pt x="15709" y="20618"/>
                    <a:pt x="5891" y="20618"/>
                    <a:pt x="5891" y="20618"/>
                  </a:cubicBezTo>
                  <a:close/>
                  <a:moveTo>
                    <a:pt x="21109" y="20618"/>
                  </a:moveTo>
                  <a:lnTo>
                    <a:pt x="16691" y="20618"/>
                  </a:lnTo>
                  <a:cubicBezTo>
                    <a:pt x="16691" y="17365"/>
                    <a:pt x="14053" y="14727"/>
                    <a:pt x="10800" y="14727"/>
                  </a:cubicBezTo>
                  <a:cubicBezTo>
                    <a:pt x="7547" y="14727"/>
                    <a:pt x="4909" y="17365"/>
                    <a:pt x="4909" y="20618"/>
                  </a:cubicBezTo>
                  <a:lnTo>
                    <a:pt x="491" y="20618"/>
                  </a:lnTo>
                  <a:cubicBezTo>
                    <a:pt x="220" y="20618"/>
                    <a:pt x="0" y="20838"/>
                    <a:pt x="0" y="21109"/>
                  </a:cubicBezTo>
                  <a:cubicBezTo>
                    <a:pt x="0" y="21380"/>
                    <a:pt x="220" y="21600"/>
                    <a:pt x="491" y="21600"/>
                  </a:cubicBezTo>
                  <a:lnTo>
                    <a:pt x="21109" y="21600"/>
                  </a:lnTo>
                  <a:cubicBezTo>
                    <a:pt x="21380" y="21600"/>
                    <a:pt x="21600" y="21380"/>
                    <a:pt x="21600" y="21109"/>
                  </a:cubicBezTo>
                  <a:cubicBezTo>
                    <a:pt x="21600" y="20838"/>
                    <a:pt x="21380" y="20618"/>
                    <a:pt x="21109" y="206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6" name="Shape 2958"/>
            <p:cNvSpPr/>
            <p:nvPr/>
          </p:nvSpPr>
          <p:spPr>
            <a:xfrm>
              <a:off x="2480642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964"/>
                  </a:moveTo>
                  <a:lnTo>
                    <a:pt x="19636" y="1964"/>
                  </a:lnTo>
                  <a:lnTo>
                    <a:pt x="18900" y="0"/>
                  </a:lnTo>
                  <a:lnTo>
                    <a:pt x="18164" y="1964"/>
                  </a:lnTo>
                  <a:lnTo>
                    <a:pt x="16200" y="1964"/>
                  </a:lnTo>
                  <a:lnTo>
                    <a:pt x="17795" y="3191"/>
                  </a:lnTo>
                  <a:lnTo>
                    <a:pt x="17059" y="5400"/>
                  </a:lnTo>
                  <a:lnTo>
                    <a:pt x="18900" y="4050"/>
                  </a:lnTo>
                  <a:lnTo>
                    <a:pt x="20741" y="5400"/>
                  </a:lnTo>
                  <a:lnTo>
                    <a:pt x="20005" y="3191"/>
                  </a:lnTo>
                  <a:cubicBezTo>
                    <a:pt x="20005" y="3191"/>
                    <a:pt x="21600" y="1964"/>
                    <a:pt x="21600" y="1964"/>
                  </a:cubicBezTo>
                  <a:close/>
                  <a:moveTo>
                    <a:pt x="10800" y="20616"/>
                  </a:moveTo>
                  <a:cubicBezTo>
                    <a:pt x="5386" y="20616"/>
                    <a:pt x="982" y="16203"/>
                    <a:pt x="982" y="10777"/>
                  </a:cubicBezTo>
                  <a:cubicBezTo>
                    <a:pt x="982" y="6434"/>
                    <a:pt x="3745" y="2741"/>
                    <a:pt x="7690" y="1441"/>
                  </a:cubicBezTo>
                  <a:cubicBezTo>
                    <a:pt x="6837" y="3102"/>
                    <a:pt x="6382" y="4957"/>
                    <a:pt x="6382" y="6841"/>
                  </a:cubicBezTo>
                  <a:cubicBezTo>
                    <a:pt x="6382" y="13004"/>
                    <a:pt x="11118" y="18079"/>
                    <a:pt x="17134" y="18604"/>
                  </a:cubicBezTo>
                  <a:cubicBezTo>
                    <a:pt x="15361" y="19863"/>
                    <a:pt x="13065" y="20616"/>
                    <a:pt x="10800" y="20616"/>
                  </a:cubicBezTo>
                  <a:moveTo>
                    <a:pt x="7364" y="6841"/>
                  </a:moveTo>
                  <a:cubicBezTo>
                    <a:pt x="7364" y="4248"/>
                    <a:pt x="8276" y="1870"/>
                    <a:pt x="9794" y="5"/>
                  </a:cubicBezTo>
                  <a:cubicBezTo>
                    <a:pt x="4302" y="514"/>
                    <a:pt x="0" y="5140"/>
                    <a:pt x="0" y="10777"/>
                  </a:cubicBezTo>
                  <a:cubicBezTo>
                    <a:pt x="0" y="16755"/>
                    <a:pt x="4836" y="21600"/>
                    <a:pt x="10800" y="21600"/>
                  </a:cubicBezTo>
                  <a:cubicBezTo>
                    <a:pt x="14176" y="21600"/>
                    <a:pt x="17656" y="20045"/>
                    <a:pt x="19636" y="17613"/>
                  </a:cubicBezTo>
                  <a:cubicBezTo>
                    <a:pt x="19305" y="17644"/>
                    <a:pt x="18503" y="17665"/>
                    <a:pt x="18164" y="17665"/>
                  </a:cubicBezTo>
                  <a:cubicBezTo>
                    <a:pt x="12199" y="17665"/>
                    <a:pt x="7364" y="12819"/>
                    <a:pt x="7364" y="6841"/>
                  </a:cubicBezTo>
                  <a:moveTo>
                    <a:pt x="17673" y="10309"/>
                  </a:moveTo>
                  <a:lnTo>
                    <a:pt x="17137" y="11737"/>
                  </a:lnTo>
                  <a:lnTo>
                    <a:pt x="15709" y="11737"/>
                  </a:lnTo>
                  <a:lnTo>
                    <a:pt x="16869" y="12629"/>
                  </a:lnTo>
                  <a:lnTo>
                    <a:pt x="16334" y="14236"/>
                  </a:lnTo>
                  <a:lnTo>
                    <a:pt x="17673" y="13255"/>
                  </a:lnTo>
                  <a:lnTo>
                    <a:pt x="19011" y="14236"/>
                  </a:lnTo>
                  <a:lnTo>
                    <a:pt x="18476" y="12629"/>
                  </a:lnTo>
                  <a:lnTo>
                    <a:pt x="19636" y="11737"/>
                  </a:lnTo>
                  <a:lnTo>
                    <a:pt x="18208" y="11737"/>
                  </a:lnTo>
                  <a:cubicBezTo>
                    <a:pt x="18208" y="11737"/>
                    <a:pt x="17673" y="10309"/>
                    <a:pt x="17673" y="10309"/>
                  </a:cubicBezTo>
                  <a:close/>
                  <a:moveTo>
                    <a:pt x="11425" y="9327"/>
                  </a:moveTo>
                  <a:lnTo>
                    <a:pt x="12764" y="8345"/>
                  </a:lnTo>
                  <a:lnTo>
                    <a:pt x="14102" y="9327"/>
                  </a:lnTo>
                  <a:lnTo>
                    <a:pt x="13567" y="7721"/>
                  </a:lnTo>
                  <a:lnTo>
                    <a:pt x="14727" y="6828"/>
                  </a:lnTo>
                  <a:lnTo>
                    <a:pt x="13299" y="6828"/>
                  </a:lnTo>
                  <a:lnTo>
                    <a:pt x="12764" y="5400"/>
                  </a:lnTo>
                  <a:lnTo>
                    <a:pt x="12228" y="6828"/>
                  </a:lnTo>
                  <a:lnTo>
                    <a:pt x="10800" y="6828"/>
                  </a:lnTo>
                  <a:lnTo>
                    <a:pt x="11960" y="7721"/>
                  </a:lnTo>
                  <a:cubicBezTo>
                    <a:pt x="11960" y="7721"/>
                    <a:pt x="11425" y="9327"/>
                    <a:pt x="11425" y="9327"/>
                  </a:cubicBezTo>
                  <a:close/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7" name="Shape 2959"/>
            <p:cNvSpPr/>
            <p:nvPr/>
          </p:nvSpPr>
          <p:spPr>
            <a:xfrm>
              <a:off x="3013903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7855" y="8836"/>
                  </a:moveTo>
                  <a:cubicBezTo>
                    <a:pt x="6770" y="8836"/>
                    <a:pt x="5891" y="7957"/>
                    <a:pt x="5891" y="6873"/>
                  </a:cubicBezTo>
                  <a:cubicBezTo>
                    <a:pt x="5891" y="5788"/>
                    <a:pt x="6770" y="4909"/>
                    <a:pt x="7855" y="4909"/>
                  </a:cubicBezTo>
                  <a:cubicBezTo>
                    <a:pt x="8939" y="4909"/>
                    <a:pt x="9818" y="5788"/>
                    <a:pt x="9818" y="6873"/>
                  </a:cubicBezTo>
                  <a:cubicBezTo>
                    <a:pt x="9818" y="7957"/>
                    <a:pt x="8939" y="8836"/>
                    <a:pt x="7855" y="8836"/>
                  </a:cubicBezTo>
                  <a:moveTo>
                    <a:pt x="7855" y="3927"/>
                  </a:moveTo>
                  <a:cubicBezTo>
                    <a:pt x="6228" y="3927"/>
                    <a:pt x="4909" y="5247"/>
                    <a:pt x="4909" y="6873"/>
                  </a:cubicBezTo>
                  <a:cubicBezTo>
                    <a:pt x="4909" y="8500"/>
                    <a:pt x="6228" y="9818"/>
                    <a:pt x="7855" y="9818"/>
                  </a:cubicBezTo>
                  <a:cubicBezTo>
                    <a:pt x="9481" y="9818"/>
                    <a:pt x="10800" y="8500"/>
                    <a:pt x="10800" y="6873"/>
                  </a:cubicBezTo>
                  <a:cubicBezTo>
                    <a:pt x="10800" y="5247"/>
                    <a:pt x="9481" y="3927"/>
                    <a:pt x="7855" y="3927"/>
                  </a:cubicBezTo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6223" y="982"/>
                    <a:pt x="20618" y="537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moveTo>
                    <a:pt x="12273" y="10800"/>
                  </a:moveTo>
                  <a:cubicBezTo>
                    <a:pt x="12002" y="10800"/>
                    <a:pt x="11782" y="11020"/>
                    <a:pt x="11782" y="11291"/>
                  </a:cubicBezTo>
                  <a:cubicBezTo>
                    <a:pt x="11782" y="11562"/>
                    <a:pt x="12002" y="11782"/>
                    <a:pt x="12273" y="11782"/>
                  </a:cubicBezTo>
                  <a:cubicBezTo>
                    <a:pt x="12544" y="11782"/>
                    <a:pt x="12764" y="11562"/>
                    <a:pt x="12764" y="11291"/>
                  </a:cubicBezTo>
                  <a:cubicBezTo>
                    <a:pt x="12764" y="11020"/>
                    <a:pt x="12544" y="10800"/>
                    <a:pt x="12273" y="10800"/>
                  </a:cubicBezTo>
                  <a:moveTo>
                    <a:pt x="9327" y="15709"/>
                  </a:moveTo>
                  <a:cubicBezTo>
                    <a:pt x="9056" y="15709"/>
                    <a:pt x="8836" y="15490"/>
                    <a:pt x="8836" y="15218"/>
                  </a:cubicBezTo>
                  <a:cubicBezTo>
                    <a:pt x="8836" y="14947"/>
                    <a:pt x="9056" y="14727"/>
                    <a:pt x="9327" y="14727"/>
                  </a:cubicBezTo>
                  <a:cubicBezTo>
                    <a:pt x="9598" y="14727"/>
                    <a:pt x="9818" y="14947"/>
                    <a:pt x="9818" y="15218"/>
                  </a:cubicBezTo>
                  <a:cubicBezTo>
                    <a:pt x="9818" y="15490"/>
                    <a:pt x="9598" y="15709"/>
                    <a:pt x="9327" y="15709"/>
                  </a:cubicBezTo>
                  <a:moveTo>
                    <a:pt x="9327" y="13745"/>
                  </a:moveTo>
                  <a:cubicBezTo>
                    <a:pt x="8514" y="13745"/>
                    <a:pt x="7855" y="14405"/>
                    <a:pt x="7855" y="15218"/>
                  </a:cubicBezTo>
                  <a:cubicBezTo>
                    <a:pt x="7855" y="16032"/>
                    <a:pt x="8514" y="16691"/>
                    <a:pt x="9327" y="16691"/>
                  </a:cubicBezTo>
                  <a:cubicBezTo>
                    <a:pt x="10141" y="16691"/>
                    <a:pt x="10800" y="16032"/>
                    <a:pt x="10800" y="15218"/>
                  </a:cubicBezTo>
                  <a:cubicBezTo>
                    <a:pt x="10800" y="14405"/>
                    <a:pt x="10141" y="13745"/>
                    <a:pt x="9327" y="13745"/>
                  </a:cubicBezTo>
                  <a:moveTo>
                    <a:pt x="4909" y="11782"/>
                  </a:moveTo>
                  <a:cubicBezTo>
                    <a:pt x="4367" y="11782"/>
                    <a:pt x="3927" y="12222"/>
                    <a:pt x="3927" y="12764"/>
                  </a:cubicBezTo>
                  <a:cubicBezTo>
                    <a:pt x="3927" y="13305"/>
                    <a:pt x="4367" y="13745"/>
                    <a:pt x="4909" y="13745"/>
                  </a:cubicBezTo>
                  <a:cubicBezTo>
                    <a:pt x="5451" y="13745"/>
                    <a:pt x="5891" y="13305"/>
                    <a:pt x="5891" y="12764"/>
                  </a:cubicBezTo>
                  <a:cubicBezTo>
                    <a:pt x="5891" y="12222"/>
                    <a:pt x="5451" y="11782"/>
                    <a:pt x="4909" y="11782"/>
                  </a:cubicBezTo>
                  <a:moveTo>
                    <a:pt x="14236" y="16691"/>
                  </a:moveTo>
                  <a:cubicBezTo>
                    <a:pt x="13966" y="16691"/>
                    <a:pt x="13745" y="16911"/>
                    <a:pt x="13745" y="17182"/>
                  </a:cubicBezTo>
                  <a:cubicBezTo>
                    <a:pt x="13745" y="17453"/>
                    <a:pt x="13966" y="17673"/>
                    <a:pt x="14236" y="17673"/>
                  </a:cubicBezTo>
                  <a:cubicBezTo>
                    <a:pt x="14507" y="17673"/>
                    <a:pt x="14727" y="17453"/>
                    <a:pt x="14727" y="17182"/>
                  </a:cubicBezTo>
                  <a:cubicBezTo>
                    <a:pt x="14727" y="16911"/>
                    <a:pt x="14507" y="16691"/>
                    <a:pt x="14236" y="16691"/>
                  </a:cubicBezTo>
                  <a:moveTo>
                    <a:pt x="16691" y="11782"/>
                  </a:moveTo>
                  <a:cubicBezTo>
                    <a:pt x="16149" y="11782"/>
                    <a:pt x="15709" y="11342"/>
                    <a:pt x="15709" y="10800"/>
                  </a:cubicBezTo>
                  <a:cubicBezTo>
                    <a:pt x="15709" y="10258"/>
                    <a:pt x="16149" y="9818"/>
                    <a:pt x="16691" y="9818"/>
                  </a:cubicBezTo>
                  <a:cubicBezTo>
                    <a:pt x="17233" y="9818"/>
                    <a:pt x="17673" y="10258"/>
                    <a:pt x="17673" y="10800"/>
                  </a:cubicBezTo>
                  <a:cubicBezTo>
                    <a:pt x="17673" y="11342"/>
                    <a:pt x="17233" y="11782"/>
                    <a:pt x="16691" y="11782"/>
                  </a:cubicBezTo>
                  <a:moveTo>
                    <a:pt x="16691" y="8836"/>
                  </a:moveTo>
                  <a:cubicBezTo>
                    <a:pt x="15606" y="8836"/>
                    <a:pt x="14727" y="9716"/>
                    <a:pt x="14727" y="10800"/>
                  </a:cubicBezTo>
                  <a:cubicBezTo>
                    <a:pt x="14727" y="11884"/>
                    <a:pt x="15606" y="12764"/>
                    <a:pt x="16691" y="12764"/>
                  </a:cubicBezTo>
                  <a:cubicBezTo>
                    <a:pt x="17775" y="12764"/>
                    <a:pt x="18655" y="11884"/>
                    <a:pt x="18655" y="10800"/>
                  </a:cubicBezTo>
                  <a:cubicBezTo>
                    <a:pt x="18655" y="9716"/>
                    <a:pt x="17775" y="8836"/>
                    <a:pt x="16691" y="883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8" name="Shape 2960"/>
            <p:cNvSpPr/>
            <p:nvPr/>
          </p:nvSpPr>
          <p:spPr>
            <a:xfrm>
              <a:off x="3547164" y="4677314"/>
              <a:ext cx="279362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016" h="21600" extrusionOk="0">
                  <a:moveTo>
                    <a:pt x="17140" y="11946"/>
                  </a:moveTo>
                  <a:cubicBezTo>
                    <a:pt x="15736" y="13192"/>
                    <a:pt x="13853" y="14375"/>
                    <a:pt x="11542" y="15211"/>
                  </a:cubicBezTo>
                  <a:cubicBezTo>
                    <a:pt x="9755" y="15857"/>
                    <a:pt x="7947" y="16197"/>
                    <a:pt x="6315" y="16197"/>
                  </a:cubicBezTo>
                  <a:cubicBezTo>
                    <a:pt x="5843" y="16197"/>
                    <a:pt x="5401" y="16158"/>
                    <a:pt x="4974" y="16102"/>
                  </a:cubicBezTo>
                  <a:cubicBezTo>
                    <a:pt x="4247" y="14590"/>
                    <a:pt x="3822" y="12766"/>
                    <a:pt x="3822" y="10800"/>
                  </a:cubicBezTo>
                  <a:cubicBezTo>
                    <a:pt x="3822" y="5581"/>
                    <a:pt x="6815" y="1350"/>
                    <a:pt x="10508" y="1350"/>
                  </a:cubicBezTo>
                  <a:cubicBezTo>
                    <a:pt x="14201" y="1350"/>
                    <a:pt x="17194" y="5581"/>
                    <a:pt x="17194" y="10800"/>
                  </a:cubicBezTo>
                  <a:cubicBezTo>
                    <a:pt x="17194" y="11189"/>
                    <a:pt x="17172" y="11570"/>
                    <a:pt x="17140" y="11946"/>
                  </a:cubicBezTo>
                  <a:moveTo>
                    <a:pt x="10508" y="20250"/>
                  </a:moveTo>
                  <a:cubicBezTo>
                    <a:pt x="8681" y="20250"/>
                    <a:pt x="7028" y="19212"/>
                    <a:pt x="5821" y="17534"/>
                  </a:cubicBezTo>
                  <a:cubicBezTo>
                    <a:pt x="5984" y="17541"/>
                    <a:pt x="6147" y="17547"/>
                    <a:pt x="6315" y="17547"/>
                  </a:cubicBezTo>
                  <a:cubicBezTo>
                    <a:pt x="7976" y="17547"/>
                    <a:pt x="9848" y="17215"/>
                    <a:pt x="11778" y="16518"/>
                  </a:cubicBezTo>
                  <a:cubicBezTo>
                    <a:pt x="13697" y="15824"/>
                    <a:pt x="15425" y="14854"/>
                    <a:pt x="16859" y="13742"/>
                  </a:cubicBezTo>
                  <a:cubicBezTo>
                    <a:pt x="15984" y="17519"/>
                    <a:pt x="13473" y="20250"/>
                    <a:pt x="10508" y="20250"/>
                  </a:cubicBezTo>
                  <a:moveTo>
                    <a:pt x="20938" y="6356"/>
                  </a:moveTo>
                  <a:cubicBezTo>
                    <a:pt x="20592" y="4617"/>
                    <a:pt x="19141" y="3452"/>
                    <a:pt x="17072" y="2964"/>
                  </a:cubicBezTo>
                  <a:cubicBezTo>
                    <a:pt x="17380" y="3481"/>
                    <a:pt x="17660" y="4034"/>
                    <a:pt x="17905" y="4620"/>
                  </a:cubicBezTo>
                  <a:cubicBezTo>
                    <a:pt x="19058" y="5088"/>
                    <a:pt x="19838" y="5815"/>
                    <a:pt x="20018" y="6721"/>
                  </a:cubicBezTo>
                  <a:cubicBezTo>
                    <a:pt x="20123" y="7246"/>
                    <a:pt x="20033" y="7861"/>
                    <a:pt x="19752" y="8549"/>
                  </a:cubicBezTo>
                  <a:cubicBezTo>
                    <a:pt x="19449" y="9292"/>
                    <a:pt x="18904" y="10122"/>
                    <a:pt x="18143" y="10958"/>
                  </a:cubicBezTo>
                  <a:cubicBezTo>
                    <a:pt x="18144" y="10905"/>
                    <a:pt x="18149" y="10853"/>
                    <a:pt x="18149" y="10800"/>
                  </a:cubicBezTo>
                  <a:cubicBezTo>
                    <a:pt x="18149" y="4835"/>
                    <a:pt x="14728" y="0"/>
                    <a:pt x="10508" y="0"/>
                  </a:cubicBezTo>
                  <a:cubicBezTo>
                    <a:pt x="6288" y="0"/>
                    <a:pt x="2867" y="4835"/>
                    <a:pt x="2867" y="10800"/>
                  </a:cubicBezTo>
                  <a:cubicBezTo>
                    <a:pt x="2867" y="12627"/>
                    <a:pt x="3190" y="14345"/>
                    <a:pt x="3756" y="15853"/>
                  </a:cubicBezTo>
                  <a:cubicBezTo>
                    <a:pt x="2245" y="15418"/>
                    <a:pt x="1209" y="14595"/>
                    <a:pt x="997" y="13528"/>
                  </a:cubicBezTo>
                  <a:cubicBezTo>
                    <a:pt x="893" y="13003"/>
                    <a:pt x="982" y="12389"/>
                    <a:pt x="1263" y="11700"/>
                  </a:cubicBezTo>
                  <a:cubicBezTo>
                    <a:pt x="1416" y="11327"/>
                    <a:pt x="1650" y="10926"/>
                    <a:pt x="1922" y="10518"/>
                  </a:cubicBezTo>
                  <a:cubicBezTo>
                    <a:pt x="1933" y="9817"/>
                    <a:pt x="1982" y="9128"/>
                    <a:pt x="2074" y="8461"/>
                  </a:cubicBezTo>
                  <a:cubicBezTo>
                    <a:pt x="528" y="10248"/>
                    <a:pt x="-261" y="12188"/>
                    <a:pt x="78" y="13893"/>
                  </a:cubicBezTo>
                  <a:cubicBezTo>
                    <a:pt x="452" y="15777"/>
                    <a:pt x="2118" y="16988"/>
                    <a:pt x="4465" y="17394"/>
                  </a:cubicBezTo>
                  <a:cubicBezTo>
                    <a:pt x="5863" y="19948"/>
                    <a:pt x="8046" y="21600"/>
                    <a:pt x="10508" y="21600"/>
                  </a:cubicBezTo>
                  <a:cubicBezTo>
                    <a:pt x="14255" y="21600"/>
                    <a:pt x="17365" y="17785"/>
                    <a:pt x="18017" y="12755"/>
                  </a:cubicBezTo>
                  <a:cubicBezTo>
                    <a:pt x="20167" y="10724"/>
                    <a:pt x="21339" y="8374"/>
                    <a:pt x="20938" y="6356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69" name="Shape 2961"/>
            <p:cNvSpPr/>
            <p:nvPr/>
          </p:nvSpPr>
          <p:spPr>
            <a:xfrm>
              <a:off x="4118515" y="4639224"/>
              <a:ext cx="20314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581" y="20618"/>
                    <a:pt x="1350" y="17422"/>
                    <a:pt x="1350" y="13478"/>
                  </a:cubicBezTo>
                  <a:cubicBezTo>
                    <a:pt x="1350" y="8836"/>
                    <a:pt x="10125" y="1166"/>
                    <a:pt x="10800" y="1166"/>
                  </a:cubicBezTo>
                  <a:cubicBezTo>
                    <a:pt x="11475" y="1166"/>
                    <a:pt x="20250" y="8836"/>
                    <a:pt x="20250" y="13478"/>
                  </a:cubicBezTo>
                  <a:cubicBezTo>
                    <a:pt x="20250" y="17422"/>
                    <a:pt x="16019" y="20618"/>
                    <a:pt x="10800" y="20618"/>
                  </a:cubicBezTo>
                  <a:moveTo>
                    <a:pt x="10800" y="0"/>
                  </a:moveTo>
                  <a:cubicBezTo>
                    <a:pt x="9450" y="0"/>
                    <a:pt x="0" y="8345"/>
                    <a:pt x="0" y="13745"/>
                  </a:cubicBezTo>
                  <a:cubicBezTo>
                    <a:pt x="0" y="18083"/>
                    <a:pt x="4836" y="21600"/>
                    <a:pt x="10800" y="21600"/>
                  </a:cubicBezTo>
                  <a:cubicBezTo>
                    <a:pt x="16765" y="21600"/>
                    <a:pt x="21600" y="18083"/>
                    <a:pt x="21600" y="13745"/>
                  </a:cubicBezTo>
                  <a:cubicBezTo>
                    <a:pt x="21600" y="8345"/>
                    <a:pt x="12150" y="0"/>
                    <a:pt x="10800" y="0"/>
                  </a:cubicBezTo>
                  <a:moveTo>
                    <a:pt x="10800" y="18655"/>
                  </a:moveTo>
                  <a:cubicBezTo>
                    <a:pt x="7072" y="18655"/>
                    <a:pt x="4050" y="16456"/>
                    <a:pt x="4050" y="13745"/>
                  </a:cubicBezTo>
                  <a:cubicBezTo>
                    <a:pt x="4050" y="13474"/>
                    <a:pt x="3748" y="13255"/>
                    <a:pt x="3375" y="13255"/>
                  </a:cubicBezTo>
                  <a:cubicBezTo>
                    <a:pt x="3002" y="13255"/>
                    <a:pt x="2700" y="13474"/>
                    <a:pt x="2700" y="13745"/>
                  </a:cubicBezTo>
                  <a:cubicBezTo>
                    <a:pt x="2700" y="16999"/>
                    <a:pt x="6327" y="19636"/>
                    <a:pt x="10800" y="19636"/>
                  </a:cubicBezTo>
                  <a:cubicBezTo>
                    <a:pt x="11173" y="19636"/>
                    <a:pt x="11475" y="19417"/>
                    <a:pt x="11475" y="19145"/>
                  </a:cubicBezTo>
                  <a:cubicBezTo>
                    <a:pt x="11475" y="18875"/>
                    <a:pt x="11173" y="18655"/>
                    <a:pt x="10800" y="1865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0" name="Shape 2962"/>
            <p:cNvSpPr/>
            <p:nvPr/>
          </p:nvSpPr>
          <p:spPr>
            <a:xfrm>
              <a:off x="4613686" y="463922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745" y="3927"/>
                  </a:moveTo>
                  <a:cubicBezTo>
                    <a:pt x="13204" y="3927"/>
                    <a:pt x="12764" y="4367"/>
                    <a:pt x="12764" y="4909"/>
                  </a:cubicBezTo>
                  <a:cubicBezTo>
                    <a:pt x="12764" y="5451"/>
                    <a:pt x="13204" y="5891"/>
                    <a:pt x="13745" y="5891"/>
                  </a:cubicBezTo>
                  <a:cubicBezTo>
                    <a:pt x="14287" y="5891"/>
                    <a:pt x="14727" y="5451"/>
                    <a:pt x="14727" y="4909"/>
                  </a:cubicBezTo>
                  <a:cubicBezTo>
                    <a:pt x="14727" y="4367"/>
                    <a:pt x="14287" y="3927"/>
                    <a:pt x="13745" y="3927"/>
                  </a:cubicBezTo>
                  <a:moveTo>
                    <a:pt x="16691" y="7855"/>
                  </a:moveTo>
                  <a:cubicBezTo>
                    <a:pt x="16149" y="7855"/>
                    <a:pt x="15709" y="8295"/>
                    <a:pt x="15709" y="8836"/>
                  </a:cubicBezTo>
                  <a:cubicBezTo>
                    <a:pt x="15709" y="9378"/>
                    <a:pt x="16149" y="9818"/>
                    <a:pt x="16691" y="9818"/>
                  </a:cubicBezTo>
                  <a:cubicBezTo>
                    <a:pt x="17233" y="9818"/>
                    <a:pt x="17673" y="9378"/>
                    <a:pt x="17673" y="8836"/>
                  </a:cubicBezTo>
                  <a:cubicBezTo>
                    <a:pt x="17673" y="8295"/>
                    <a:pt x="17233" y="7855"/>
                    <a:pt x="16691" y="7855"/>
                  </a:cubicBezTo>
                  <a:moveTo>
                    <a:pt x="7855" y="4909"/>
                  </a:moveTo>
                  <a:cubicBezTo>
                    <a:pt x="7313" y="4909"/>
                    <a:pt x="6873" y="5349"/>
                    <a:pt x="6873" y="5891"/>
                  </a:cubicBezTo>
                  <a:cubicBezTo>
                    <a:pt x="6873" y="6433"/>
                    <a:pt x="7313" y="6873"/>
                    <a:pt x="7855" y="6873"/>
                  </a:cubicBezTo>
                  <a:cubicBezTo>
                    <a:pt x="8396" y="6873"/>
                    <a:pt x="8836" y="6433"/>
                    <a:pt x="8836" y="5891"/>
                  </a:cubicBezTo>
                  <a:cubicBezTo>
                    <a:pt x="8836" y="5349"/>
                    <a:pt x="8396" y="4909"/>
                    <a:pt x="7855" y="4909"/>
                  </a:cubicBezTo>
                  <a:moveTo>
                    <a:pt x="3927" y="7855"/>
                  </a:moveTo>
                  <a:cubicBezTo>
                    <a:pt x="3385" y="7855"/>
                    <a:pt x="2945" y="8295"/>
                    <a:pt x="2945" y="8836"/>
                  </a:cubicBezTo>
                  <a:cubicBezTo>
                    <a:pt x="2945" y="9378"/>
                    <a:pt x="3385" y="9818"/>
                    <a:pt x="3927" y="9818"/>
                  </a:cubicBezTo>
                  <a:cubicBezTo>
                    <a:pt x="4469" y="9818"/>
                    <a:pt x="4909" y="9378"/>
                    <a:pt x="4909" y="8836"/>
                  </a:cubicBezTo>
                  <a:cubicBezTo>
                    <a:pt x="4909" y="8295"/>
                    <a:pt x="4469" y="7855"/>
                    <a:pt x="3927" y="7855"/>
                  </a:cubicBezTo>
                  <a:moveTo>
                    <a:pt x="1008" y="10800"/>
                  </a:moveTo>
                  <a:cubicBezTo>
                    <a:pt x="1278" y="5878"/>
                    <a:pt x="5552" y="1964"/>
                    <a:pt x="10800" y="1964"/>
                  </a:cubicBezTo>
                  <a:cubicBezTo>
                    <a:pt x="16048" y="1964"/>
                    <a:pt x="20322" y="5878"/>
                    <a:pt x="20592" y="10800"/>
                  </a:cubicBezTo>
                  <a:cubicBezTo>
                    <a:pt x="20592" y="10800"/>
                    <a:pt x="1008" y="10800"/>
                    <a:pt x="1008" y="10800"/>
                  </a:cubicBezTo>
                  <a:close/>
                  <a:moveTo>
                    <a:pt x="11291" y="1005"/>
                  </a:moveTo>
                  <a:lnTo>
                    <a:pt x="11291" y="491"/>
                  </a:lnTo>
                  <a:cubicBezTo>
                    <a:pt x="11291" y="220"/>
                    <a:pt x="11071" y="0"/>
                    <a:pt x="10800" y="0"/>
                  </a:cubicBezTo>
                  <a:cubicBezTo>
                    <a:pt x="10529" y="0"/>
                    <a:pt x="10309" y="220"/>
                    <a:pt x="10309" y="491"/>
                  </a:cubicBezTo>
                  <a:lnTo>
                    <a:pt x="10309" y="1005"/>
                  </a:lnTo>
                  <a:cubicBezTo>
                    <a:pt x="4574" y="1252"/>
                    <a:pt x="0" y="5756"/>
                    <a:pt x="0" y="11291"/>
                  </a:cubicBezTo>
                  <a:cubicBezTo>
                    <a:pt x="0" y="11562"/>
                    <a:pt x="220" y="11782"/>
                    <a:pt x="491" y="11782"/>
                  </a:cubicBezTo>
                  <a:lnTo>
                    <a:pt x="10309" y="11782"/>
                  </a:lnTo>
                  <a:lnTo>
                    <a:pt x="10309" y="18655"/>
                  </a:lnTo>
                  <a:cubicBezTo>
                    <a:pt x="10309" y="19739"/>
                    <a:pt x="9430" y="20618"/>
                    <a:pt x="8345" y="20618"/>
                  </a:cubicBezTo>
                  <a:cubicBezTo>
                    <a:pt x="7261" y="20618"/>
                    <a:pt x="6382" y="19739"/>
                    <a:pt x="6382" y="18655"/>
                  </a:cubicBezTo>
                  <a:cubicBezTo>
                    <a:pt x="6382" y="18383"/>
                    <a:pt x="6162" y="18164"/>
                    <a:pt x="5891" y="18164"/>
                  </a:cubicBezTo>
                  <a:cubicBezTo>
                    <a:pt x="5620" y="18164"/>
                    <a:pt x="5400" y="18383"/>
                    <a:pt x="5400" y="18655"/>
                  </a:cubicBezTo>
                  <a:cubicBezTo>
                    <a:pt x="5400" y="20281"/>
                    <a:pt x="6719" y="21600"/>
                    <a:pt x="8345" y="21600"/>
                  </a:cubicBezTo>
                  <a:cubicBezTo>
                    <a:pt x="9804" y="21600"/>
                    <a:pt x="11007" y="20537"/>
                    <a:pt x="11242" y="19145"/>
                  </a:cubicBezTo>
                  <a:lnTo>
                    <a:pt x="11291" y="19145"/>
                  </a:lnTo>
                  <a:lnTo>
                    <a:pt x="11291" y="11782"/>
                  </a:lnTo>
                  <a:lnTo>
                    <a:pt x="21109" y="11782"/>
                  </a:lnTo>
                  <a:cubicBezTo>
                    <a:pt x="21380" y="11782"/>
                    <a:pt x="21600" y="11562"/>
                    <a:pt x="21600" y="11291"/>
                  </a:cubicBezTo>
                  <a:cubicBezTo>
                    <a:pt x="21600" y="5756"/>
                    <a:pt x="17026" y="1252"/>
                    <a:pt x="11291" y="1005"/>
                  </a:cubicBezTo>
                  <a:moveTo>
                    <a:pt x="10800" y="6873"/>
                  </a:moveTo>
                  <a:cubicBezTo>
                    <a:pt x="10258" y="6873"/>
                    <a:pt x="9818" y="7313"/>
                    <a:pt x="9818" y="7855"/>
                  </a:cubicBezTo>
                  <a:cubicBezTo>
                    <a:pt x="9818" y="8396"/>
                    <a:pt x="10258" y="8836"/>
                    <a:pt x="10800" y="8836"/>
                  </a:cubicBezTo>
                  <a:cubicBezTo>
                    <a:pt x="11342" y="8836"/>
                    <a:pt x="11782" y="8396"/>
                    <a:pt x="11782" y="7855"/>
                  </a:cubicBezTo>
                  <a:cubicBezTo>
                    <a:pt x="11782" y="7313"/>
                    <a:pt x="11342" y="6873"/>
                    <a:pt x="10800" y="687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1" name="Shape 2963"/>
            <p:cNvSpPr/>
            <p:nvPr/>
          </p:nvSpPr>
          <p:spPr>
            <a:xfrm>
              <a:off x="5146947" y="4702708"/>
              <a:ext cx="279328" cy="1523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632" y="19800"/>
                  </a:moveTo>
                  <a:cubicBezTo>
                    <a:pt x="18391" y="11772"/>
                    <a:pt x="14982" y="5400"/>
                    <a:pt x="10800" y="5400"/>
                  </a:cubicBezTo>
                  <a:cubicBezTo>
                    <a:pt x="6618" y="5400"/>
                    <a:pt x="3209" y="11772"/>
                    <a:pt x="2968" y="19800"/>
                  </a:cubicBezTo>
                  <a:lnTo>
                    <a:pt x="1005" y="19800"/>
                  </a:lnTo>
                  <a:cubicBezTo>
                    <a:pt x="1251" y="9783"/>
                    <a:pt x="5535" y="1800"/>
                    <a:pt x="10800" y="1800"/>
                  </a:cubicBezTo>
                  <a:cubicBezTo>
                    <a:pt x="16065" y="1800"/>
                    <a:pt x="20349" y="9783"/>
                    <a:pt x="20595" y="19800"/>
                  </a:cubicBezTo>
                  <a:cubicBezTo>
                    <a:pt x="20595" y="19800"/>
                    <a:pt x="18632" y="19800"/>
                    <a:pt x="18632" y="19800"/>
                  </a:cubicBezTo>
                  <a:close/>
                  <a:moveTo>
                    <a:pt x="15687" y="19800"/>
                  </a:moveTo>
                  <a:cubicBezTo>
                    <a:pt x="15461" y="14755"/>
                    <a:pt x="13360" y="10800"/>
                    <a:pt x="10800" y="10800"/>
                  </a:cubicBezTo>
                  <a:cubicBezTo>
                    <a:pt x="8240" y="10800"/>
                    <a:pt x="6139" y="14755"/>
                    <a:pt x="5913" y="19800"/>
                  </a:cubicBezTo>
                  <a:lnTo>
                    <a:pt x="3950" y="19800"/>
                  </a:lnTo>
                  <a:cubicBezTo>
                    <a:pt x="4187" y="12767"/>
                    <a:pt x="7159" y="7200"/>
                    <a:pt x="10800" y="7200"/>
                  </a:cubicBezTo>
                  <a:cubicBezTo>
                    <a:pt x="14441" y="7200"/>
                    <a:pt x="17413" y="12767"/>
                    <a:pt x="17650" y="19800"/>
                  </a:cubicBezTo>
                  <a:cubicBezTo>
                    <a:pt x="17650" y="19800"/>
                    <a:pt x="15687" y="19800"/>
                    <a:pt x="15687" y="19800"/>
                  </a:cubicBezTo>
                  <a:close/>
                  <a:moveTo>
                    <a:pt x="12724" y="19800"/>
                  </a:moveTo>
                  <a:cubicBezTo>
                    <a:pt x="12542" y="17747"/>
                    <a:pt x="11750" y="16200"/>
                    <a:pt x="10800" y="16200"/>
                  </a:cubicBezTo>
                  <a:cubicBezTo>
                    <a:pt x="9850" y="16200"/>
                    <a:pt x="9058" y="17747"/>
                    <a:pt x="8876" y="19800"/>
                  </a:cubicBezTo>
                  <a:lnTo>
                    <a:pt x="6899" y="19800"/>
                  </a:lnTo>
                  <a:cubicBezTo>
                    <a:pt x="7115" y="15751"/>
                    <a:pt x="8779" y="12600"/>
                    <a:pt x="10800" y="12600"/>
                  </a:cubicBezTo>
                  <a:cubicBezTo>
                    <a:pt x="12821" y="12600"/>
                    <a:pt x="14485" y="15751"/>
                    <a:pt x="14701" y="19800"/>
                  </a:cubicBezTo>
                  <a:cubicBezTo>
                    <a:pt x="14701" y="19800"/>
                    <a:pt x="12724" y="19800"/>
                    <a:pt x="12724" y="19800"/>
                  </a:cubicBezTo>
                  <a:close/>
                  <a:moveTo>
                    <a:pt x="10800" y="0"/>
                  </a:moveTo>
                  <a:cubicBezTo>
                    <a:pt x="4835" y="0"/>
                    <a:pt x="0" y="9268"/>
                    <a:pt x="0" y="20700"/>
                  </a:cubicBezTo>
                  <a:cubicBezTo>
                    <a:pt x="0" y="21197"/>
                    <a:pt x="220" y="21600"/>
                    <a:pt x="491" y="21600"/>
                  </a:cubicBezTo>
                  <a:lnTo>
                    <a:pt x="9327" y="21600"/>
                  </a:lnTo>
                  <a:cubicBezTo>
                    <a:pt x="9599" y="21600"/>
                    <a:pt x="9818" y="21197"/>
                    <a:pt x="9818" y="20700"/>
                  </a:cubicBezTo>
                  <a:cubicBezTo>
                    <a:pt x="9818" y="19209"/>
                    <a:pt x="10258" y="18000"/>
                    <a:pt x="10800" y="18000"/>
                  </a:cubicBezTo>
                  <a:cubicBezTo>
                    <a:pt x="11342" y="18000"/>
                    <a:pt x="11782" y="19209"/>
                    <a:pt x="11782" y="20700"/>
                  </a:cubicBezTo>
                  <a:cubicBezTo>
                    <a:pt x="11782" y="21197"/>
                    <a:pt x="12001" y="21600"/>
                    <a:pt x="12273" y="21600"/>
                  </a:cubicBezTo>
                  <a:lnTo>
                    <a:pt x="21109" y="21600"/>
                  </a:lnTo>
                  <a:cubicBezTo>
                    <a:pt x="21380" y="21600"/>
                    <a:pt x="21600" y="21197"/>
                    <a:pt x="21600" y="20700"/>
                  </a:cubicBezTo>
                  <a:cubicBezTo>
                    <a:pt x="21600" y="9268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2" name="Shape 2964"/>
            <p:cNvSpPr/>
            <p:nvPr/>
          </p:nvSpPr>
          <p:spPr>
            <a:xfrm>
              <a:off x="5680208" y="4677314"/>
              <a:ext cx="279328" cy="203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691" y="20250"/>
                  </a:moveTo>
                  <a:lnTo>
                    <a:pt x="4418" y="20250"/>
                  </a:lnTo>
                  <a:cubicBezTo>
                    <a:pt x="2524" y="20250"/>
                    <a:pt x="982" y="18130"/>
                    <a:pt x="982" y="15525"/>
                  </a:cubicBezTo>
                  <a:cubicBezTo>
                    <a:pt x="982" y="13489"/>
                    <a:pt x="1926" y="11690"/>
                    <a:pt x="3333" y="11045"/>
                  </a:cubicBezTo>
                  <a:lnTo>
                    <a:pt x="4165" y="10664"/>
                  </a:lnTo>
                  <a:lnTo>
                    <a:pt x="3982" y="9484"/>
                  </a:lnTo>
                  <a:cubicBezTo>
                    <a:pt x="3946" y="9247"/>
                    <a:pt x="3927" y="9008"/>
                    <a:pt x="3927" y="8775"/>
                  </a:cubicBezTo>
                  <a:cubicBezTo>
                    <a:pt x="3927" y="6914"/>
                    <a:pt x="5028" y="5400"/>
                    <a:pt x="6382" y="5400"/>
                  </a:cubicBezTo>
                  <a:cubicBezTo>
                    <a:pt x="6662" y="5400"/>
                    <a:pt x="6942" y="5470"/>
                    <a:pt x="7215" y="5605"/>
                  </a:cubicBezTo>
                  <a:lnTo>
                    <a:pt x="8019" y="6006"/>
                  </a:lnTo>
                  <a:lnTo>
                    <a:pt x="8418" y="4965"/>
                  </a:lnTo>
                  <a:cubicBezTo>
                    <a:pt x="9272" y="2735"/>
                    <a:pt x="10937" y="1350"/>
                    <a:pt x="12764" y="1350"/>
                  </a:cubicBezTo>
                  <a:cubicBezTo>
                    <a:pt x="15470" y="1350"/>
                    <a:pt x="17673" y="4378"/>
                    <a:pt x="17673" y="8100"/>
                  </a:cubicBezTo>
                  <a:cubicBezTo>
                    <a:pt x="17673" y="8218"/>
                    <a:pt x="17666" y="8333"/>
                    <a:pt x="17660" y="8449"/>
                  </a:cubicBezTo>
                  <a:lnTo>
                    <a:pt x="17655" y="8565"/>
                  </a:lnTo>
                  <a:lnTo>
                    <a:pt x="17610" y="9515"/>
                  </a:lnTo>
                  <a:lnTo>
                    <a:pt x="18245" y="9892"/>
                  </a:lnTo>
                  <a:cubicBezTo>
                    <a:pt x="19687" y="10747"/>
                    <a:pt x="20618" y="12693"/>
                    <a:pt x="20618" y="14850"/>
                  </a:cubicBezTo>
                  <a:cubicBezTo>
                    <a:pt x="20618" y="17828"/>
                    <a:pt x="18856" y="20250"/>
                    <a:pt x="16691" y="20250"/>
                  </a:cubicBezTo>
                  <a:moveTo>
                    <a:pt x="18634" y="8652"/>
                  </a:moveTo>
                  <a:cubicBezTo>
                    <a:pt x="18643" y="8469"/>
                    <a:pt x="18655" y="8287"/>
                    <a:pt x="18655" y="8100"/>
                  </a:cubicBezTo>
                  <a:cubicBezTo>
                    <a:pt x="18655" y="3627"/>
                    <a:pt x="16017" y="0"/>
                    <a:pt x="12764" y="0"/>
                  </a:cubicBezTo>
                  <a:cubicBezTo>
                    <a:pt x="10499" y="0"/>
                    <a:pt x="8536" y="1759"/>
                    <a:pt x="7550" y="4336"/>
                  </a:cubicBezTo>
                  <a:cubicBezTo>
                    <a:pt x="7185" y="4154"/>
                    <a:pt x="6793" y="4050"/>
                    <a:pt x="6382" y="4050"/>
                  </a:cubicBezTo>
                  <a:cubicBezTo>
                    <a:pt x="4484" y="4050"/>
                    <a:pt x="2945" y="6165"/>
                    <a:pt x="2945" y="8775"/>
                  </a:cubicBezTo>
                  <a:cubicBezTo>
                    <a:pt x="2945" y="9114"/>
                    <a:pt x="2973" y="9445"/>
                    <a:pt x="3022" y="9764"/>
                  </a:cubicBezTo>
                  <a:cubicBezTo>
                    <a:pt x="1267" y="10569"/>
                    <a:pt x="0" y="12841"/>
                    <a:pt x="0" y="15525"/>
                  </a:cubicBezTo>
                  <a:cubicBezTo>
                    <a:pt x="0" y="18880"/>
                    <a:pt x="1978" y="21600"/>
                    <a:pt x="4418" y="21600"/>
                  </a:cubicBezTo>
                  <a:lnTo>
                    <a:pt x="16691" y="21600"/>
                  </a:lnTo>
                  <a:cubicBezTo>
                    <a:pt x="19401" y="21600"/>
                    <a:pt x="21600" y="18578"/>
                    <a:pt x="21600" y="14850"/>
                  </a:cubicBezTo>
                  <a:cubicBezTo>
                    <a:pt x="21600" y="12072"/>
                    <a:pt x="20378" y="9687"/>
                    <a:pt x="18634" y="8652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3" name="Shape 2965"/>
            <p:cNvSpPr/>
            <p:nvPr/>
          </p:nvSpPr>
          <p:spPr>
            <a:xfrm>
              <a:off x="880859" y="5235969"/>
              <a:ext cx="279328" cy="16505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19938"/>
                  </a:moveTo>
                  <a:lnTo>
                    <a:pt x="3927" y="19938"/>
                  </a:lnTo>
                  <a:cubicBezTo>
                    <a:pt x="2303" y="19938"/>
                    <a:pt x="982" y="17703"/>
                    <a:pt x="982" y="14954"/>
                  </a:cubicBezTo>
                  <a:cubicBezTo>
                    <a:pt x="982" y="12638"/>
                    <a:pt x="1912" y="10647"/>
                    <a:pt x="3244" y="10110"/>
                  </a:cubicBezTo>
                  <a:cubicBezTo>
                    <a:pt x="3634" y="9954"/>
                    <a:pt x="3929" y="9410"/>
                    <a:pt x="3988" y="8739"/>
                  </a:cubicBezTo>
                  <a:cubicBezTo>
                    <a:pt x="4343" y="4704"/>
                    <a:pt x="6427" y="1662"/>
                    <a:pt x="8836" y="1662"/>
                  </a:cubicBezTo>
                  <a:cubicBezTo>
                    <a:pt x="10501" y="1662"/>
                    <a:pt x="12038" y="3081"/>
                    <a:pt x="12948" y="5461"/>
                  </a:cubicBezTo>
                  <a:cubicBezTo>
                    <a:pt x="13103" y="5866"/>
                    <a:pt x="13354" y="6137"/>
                    <a:pt x="13636" y="6203"/>
                  </a:cubicBezTo>
                  <a:cubicBezTo>
                    <a:pt x="13682" y="6215"/>
                    <a:pt x="13727" y="6219"/>
                    <a:pt x="13773" y="6219"/>
                  </a:cubicBezTo>
                  <a:cubicBezTo>
                    <a:pt x="14009" y="6219"/>
                    <a:pt x="14238" y="6076"/>
                    <a:pt x="14419" y="5809"/>
                  </a:cubicBezTo>
                  <a:cubicBezTo>
                    <a:pt x="14777" y="5278"/>
                    <a:pt x="15236" y="4985"/>
                    <a:pt x="15709" y="4985"/>
                  </a:cubicBezTo>
                  <a:cubicBezTo>
                    <a:pt x="16792" y="4985"/>
                    <a:pt x="17673" y="6476"/>
                    <a:pt x="17671" y="8326"/>
                  </a:cubicBezTo>
                  <a:lnTo>
                    <a:pt x="17667" y="8447"/>
                  </a:lnTo>
                  <a:cubicBezTo>
                    <a:pt x="17646" y="9234"/>
                    <a:pt x="17953" y="9937"/>
                    <a:pt x="18404" y="10132"/>
                  </a:cubicBezTo>
                  <a:cubicBezTo>
                    <a:pt x="19708" y="10697"/>
                    <a:pt x="20618" y="12680"/>
                    <a:pt x="20618" y="14954"/>
                  </a:cubicBezTo>
                  <a:cubicBezTo>
                    <a:pt x="20618" y="17703"/>
                    <a:pt x="19297" y="19938"/>
                    <a:pt x="17673" y="19938"/>
                  </a:cubicBezTo>
                  <a:moveTo>
                    <a:pt x="18648" y="8523"/>
                  </a:moveTo>
                  <a:cubicBezTo>
                    <a:pt x="18650" y="8451"/>
                    <a:pt x="18655" y="8381"/>
                    <a:pt x="18655" y="8308"/>
                  </a:cubicBezTo>
                  <a:cubicBezTo>
                    <a:pt x="18655" y="5556"/>
                    <a:pt x="17335" y="3323"/>
                    <a:pt x="15709" y="3323"/>
                  </a:cubicBezTo>
                  <a:cubicBezTo>
                    <a:pt x="14967" y="3323"/>
                    <a:pt x="14290" y="3791"/>
                    <a:pt x="13773" y="4558"/>
                  </a:cubicBezTo>
                  <a:cubicBezTo>
                    <a:pt x="12724" y="1819"/>
                    <a:pt x="10909" y="0"/>
                    <a:pt x="8836" y="0"/>
                  </a:cubicBezTo>
                  <a:cubicBezTo>
                    <a:pt x="5880" y="0"/>
                    <a:pt x="3439" y="3690"/>
                    <a:pt x="3017" y="8494"/>
                  </a:cubicBezTo>
                  <a:cubicBezTo>
                    <a:pt x="1288" y="9190"/>
                    <a:pt x="0" y="11814"/>
                    <a:pt x="0" y="14954"/>
                  </a:cubicBezTo>
                  <a:cubicBezTo>
                    <a:pt x="0" y="18624"/>
                    <a:pt x="1758" y="21600"/>
                    <a:pt x="3927" y="21600"/>
                  </a:cubicBezTo>
                  <a:lnTo>
                    <a:pt x="17673" y="21600"/>
                  </a:lnTo>
                  <a:cubicBezTo>
                    <a:pt x="19842" y="21600"/>
                    <a:pt x="21600" y="18624"/>
                    <a:pt x="21600" y="14954"/>
                  </a:cubicBezTo>
                  <a:cubicBezTo>
                    <a:pt x="21600" y="11855"/>
                    <a:pt x="20344" y="9259"/>
                    <a:pt x="18648" y="8523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4" name="Shape 2966"/>
            <p:cNvSpPr/>
            <p:nvPr/>
          </p:nvSpPr>
          <p:spPr>
            <a:xfrm>
              <a:off x="1414120" y="5197879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20400"/>
                  </a:moveTo>
                  <a:lnTo>
                    <a:pt x="3927" y="20400"/>
                  </a:lnTo>
                  <a:cubicBezTo>
                    <a:pt x="2303" y="20400"/>
                    <a:pt x="982" y="18785"/>
                    <a:pt x="982" y="16800"/>
                  </a:cubicBezTo>
                  <a:cubicBezTo>
                    <a:pt x="982" y="15128"/>
                    <a:pt x="1912" y="13690"/>
                    <a:pt x="3244" y="13302"/>
                  </a:cubicBezTo>
                  <a:cubicBezTo>
                    <a:pt x="3634" y="13189"/>
                    <a:pt x="3929" y="12796"/>
                    <a:pt x="3988" y="12312"/>
                  </a:cubicBezTo>
                  <a:cubicBezTo>
                    <a:pt x="4343" y="9397"/>
                    <a:pt x="6427" y="7200"/>
                    <a:pt x="8836" y="7200"/>
                  </a:cubicBezTo>
                  <a:cubicBezTo>
                    <a:pt x="10501" y="7200"/>
                    <a:pt x="11547" y="7626"/>
                    <a:pt x="12457" y="9344"/>
                  </a:cubicBezTo>
                  <a:cubicBezTo>
                    <a:pt x="12612" y="9636"/>
                    <a:pt x="13354" y="10432"/>
                    <a:pt x="13636" y="10480"/>
                  </a:cubicBezTo>
                  <a:cubicBezTo>
                    <a:pt x="13682" y="10488"/>
                    <a:pt x="13773" y="10492"/>
                    <a:pt x="13773" y="10492"/>
                  </a:cubicBezTo>
                  <a:cubicBezTo>
                    <a:pt x="14009" y="10492"/>
                    <a:pt x="14238" y="10388"/>
                    <a:pt x="14419" y="10195"/>
                  </a:cubicBezTo>
                  <a:cubicBezTo>
                    <a:pt x="14777" y="9812"/>
                    <a:pt x="15236" y="9600"/>
                    <a:pt x="15709" y="9600"/>
                  </a:cubicBezTo>
                  <a:cubicBezTo>
                    <a:pt x="16792" y="9600"/>
                    <a:pt x="17673" y="10677"/>
                    <a:pt x="17671" y="12013"/>
                  </a:cubicBezTo>
                  <a:lnTo>
                    <a:pt x="17667" y="12101"/>
                  </a:lnTo>
                  <a:cubicBezTo>
                    <a:pt x="17646" y="12669"/>
                    <a:pt x="17953" y="13177"/>
                    <a:pt x="18404" y="13318"/>
                  </a:cubicBezTo>
                  <a:cubicBezTo>
                    <a:pt x="19708" y="13726"/>
                    <a:pt x="20618" y="15158"/>
                    <a:pt x="20618" y="16800"/>
                  </a:cubicBezTo>
                  <a:cubicBezTo>
                    <a:pt x="20618" y="18785"/>
                    <a:pt x="19297" y="20400"/>
                    <a:pt x="17673" y="20400"/>
                  </a:cubicBezTo>
                  <a:moveTo>
                    <a:pt x="15709" y="1200"/>
                  </a:moveTo>
                  <a:cubicBezTo>
                    <a:pt x="18420" y="1200"/>
                    <a:pt x="20618" y="3887"/>
                    <a:pt x="20618" y="7200"/>
                  </a:cubicBezTo>
                  <a:cubicBezTo>
                    <a:pt x="20618" y="9162"/>
                    <a:pt x="19844" y="10898"/>
                    <a:pt x="18654" y="11992"/>
                  </a:cubicBezTo>
                  <a:cubicBezTo>
                    <a:pt x="18651" y="10008"/>
                    <a:pt x="17334" y="8400"/>
                    <a:pt x="15709" y="8400"/>
                  </a:cubicBezTo>
                  <a:cubicBezTo>
                    <a:pt x="14967" y="8400"/>
                    <a:pt x="14290" y="8738"/>
                    <a:pt x="13773" y="9292"/>
                  </a:cubicBezTo>
                  <a:cubicBezTo>
                    <a:pt x="13082" y="7989"/>
                    <a:pt x="12054" y="6984"/>
                    <a:pt x="10843" y="6443"/>
                  </a:cubicBezTo>
                  <a:cubicBezTo>
                    <a:pt x="11149" y="3488"/>
                    <a:pt x="13208" y="1200"/>
                    <a:pt x="15709" y="1200"/>
                  </a:cubicBezTo>
                  <a:moveTo>
                    <a:pt x="19575" y="12625"/>
                  </a:moveTo>
                  <a:cubicBezTo>
                    <a:pt x="20814" y="11304"/>
                    <a:pt x="21600" y="9367"/>
                    <a:pt x="21600" y="7200"/>
                  </a:cubicBezTo>
                  <a:cubicBezTo>
                    <a:pt x="21600" y="3224"/>
                    <a:pt x="18962" y="0"/>
                    <a:pt x="15709" y="0"/>
                  </a:cubicBezTo>
                  <a:cubicBezTo>
                    <a:pt x="12754" y="0"/>
                    <a:pt x="10314" y="2663"/>
                    <a:pt x="9890" y="6130"/>
                  </a:cubicBezTo>
                  <a:cubicBezTo>
                    <a:pt x="9547" y="6053"/>
                    <a:pt x="9198" y="6000"/>
                    <a:pt x="8836" y="6000"/>
                  </a:cubicBezTo>
                  <a:cubicBezTo>
                    <a:pt x="5880" y="6000"/>
                    <a:pt x="3439" y="8665"/>
                    <a:pt x="3017" y="12135"/>
                  </a:cubicBezTo>
                  <a:cubicBezTo>
                    <a:pt x="1288" y="12638"/>
                    <a:pt x="0" y="14532"/>
                    <a:pt x="0" y="16800"/>
                  </a:cubicBezTo>
                  <a:cubicBezTo>
                    <a:pt x="0" y="19451"/>
                    <a:pt x="1758" y="21600"/>
                    <a:pt x="3927" y="21600"/>
                  </a:cubicBezTo>
                  <a:lnTo>
                    <a:pt x="17673" y="21600"/>
                  </a:lnTo>
                  <a:cubicBezTo>
                    <a:pt x="19842" y="21600"/>
                    <a:pt x="21600" y="19451"/>
                    <a:pt x="21600" y="16800"/>
                  </a:cubicBezTo>
                  <a:cubicBezTo>
                    <a:pt x="21600" y="14997"/>
                    <a:pt x="20778" y="13443"/>
                    <a:pt x="19575" y="1262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5" name="Shape 2967"/>
            <p:cNvSpPr/>
            <p:nvPr/>
          </p:nvSpPr>
          <p:spPr>
            <a:xfrm>
              <a:off x="1947381" y="5185182"/>
              <a:ext cx="27932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727" y="19440"/>
                  </a:moveTo>
                  <a:cubicBezTo>
                    <a:pt x="14727" y="20036"/>
                    <a:pt x="15167" y="20520"/>
                    <a:pt x="15709" y="20520"/>
                  </a:cubicBezTo>
                  <a:cubicBezTo>
                    <a:pt x="16251" y="20520"/>
                    <a:pt x="16691" y="20036"/>
                    <a:pt x="16691" y="19440"/>
                  </a:cubicBezTo>
                  <a:cubicBezTo>
                    <a:pt x="16691" y="18360"/>
                    <a:pt x="15709" y="17280"/>
                    <a:pt x="15709" y="17280"/>
                  </a:cubicBezTo>
                  <a:cubicBezTo>
                    <a:pt x="15709" y="17280"/>
                    <a:pt x="14727" y="18360"/>
                    <a:pt x="14727" y="19440"/>
                  </a:cubicBezTo>
                  <a:moveTo>
                    <a:pt x="4909" y="20520"/>
                  </a:moveTo>
                  <a:cubicBezTo>
                    <a:pt x="4909" y="21117"/>
                    <a:pt x="5349" y="21600"/>
                    <a:pt x="5891" y="21600"/>
                  </a:cubicBezTo>
                  <a:cubicBezTo>
                    <a:pt x="6433" y="21600"/>
                    <a:pt x="6873" y="21117"/>
                    <a:pt x="6873" y="20520"/>
                  </a:cubicBezTo>
                  <a:cubicBezTo>
                    <a:pt x="6873" y="19440"/>
                    <a:pt x="5891" y="18360"/>
                    <a:pt x="5891" y="18360"/>
                  </a:cubicBezTo>
                  <a:cubicBezTo>
                    <a:pt x="5891" y="18360"/>
                    <a:pt x="4909" y="19440"/>
                    <a:pt x="4909" y="20520"/>
                  </a:cubicBezTo>
                  <a:moveTo>
                    <a:pt x="9818" y="17280"/>
                  </a:moveTo>
                  <a:cubicBezTo>
                    <a:pt x="9818" y="17876"/>
                    <a:pt x="10258" y="18360"/>
                    <a:pt x="10800" y="18360"/>
                  </a:cubicBezTo>
                  <a:cubicBezTo>
                    <a:pt x="11342" y="18360"/>
                    <a:pt x="11782" y="17876"/>
                    <a:pt x="11782" y="17280"/>
                  </a:cubicBezTo>
                  <a:cubicBezTo>
                    <a:pt x="11782" y="16200"/>
                    <a:pt x="10800" y="15120"/>
                    <a:pt x="10800" y="15120"/>
                  </a:cubicBezTo>
                  <a:cubicBezTo>
                    <a:pt x="10800" y="15120"/>
                    <a:pt x="9818" y="16200"/>
                    <a:pt x="9818" y="17280"/>
                  </a:cubicBezTo>
                  <a:moveTo>
                    <a:pt x="17673" y="12960"/>
                  </a:moveTo>
                  <a:lnTo>
                    <a:pt x="3927" y="12960"/>
                  </a:lnTo>
                  <a:cubicBezTo>
                    <a:pt x="2303" y="12960"/>
                    <a:pt x="982" y="11507"/>
                    <a:pt x="982" y="9720"/>
                  </a:cubicBezTo>
                  <a:cubicBezTo>
                    <a:pt x="982" y="8215"/>
                    <a:pt x="1912" y="6920"/>
                    <a:pt x="3244" y="6572"/>
                  </a:cubicBezTo>
                  <a:cubicBezTo>
                    <a:pt x="3634" y="6470"/>
                    <a:pt x="3929" y="6117"/>
                    <a:pt x="3988" y="5681"/>
                  </a:cubicBezTo>
                  <a:cubicBezTo>
                    <a:pt x="4343" y="3058"/>
                    <a:pt x="6427" y="1080"/>
                    <a:pt x="8836" y="1080"/>
                  </a:cubicBezTo>
                  <a:cubicBezTo>
                    <a:pt x="10501" y="1080"/>
                    <a:pt x="11547" y="1463"/>
                    <a:pt x="12457" y="3010"/>
                  </a:cubicBezTo>
                  <a:cubicBezTo>
                    <a:pt x="12612" y="3273"/>
                    <a:pt x="13354" y="3989"/>
                    <a:pt x="13636" y="4032"/>
                  </a:cubicBezTo>
                  <a:cubicBezTo>
                    <a:pt x="13682" y="4039"/>
                    <a:pt x="13773" y="4043"/>
                    <a:pt x="13773" y="4043"/>
                  </a:cubicBezTo>
                  <a:cubicBezTo>
                    <a:pt x="14009" y="4043"/>
                    <a:pt x="14238" y="3949"/>
                    <a:pt x="14419" y="3776"/>
                  </a:cubicBezTo>
                  <a:cubicBezTo>
                    <a:pt x="14777" y="3431"/>
                    <a:pt x="15236" y="3240"/>
                    <a:pt x="15709" y="3240"/>
                  </a:cubicBezTo>
                  <a:cubicBezTo>
                    <a:pt x="16792" y="3240"/>
                    <a:pt x="17673" y="4209"/>
                    <a:pt x="17671" y="5412"/>
                  </a:cubicBezTo>
                  <a:lnTo>
                    <a:pt x="17667" y="5491"/>
                  </a:lnTo>
                  <a:cubicBezTo>
                    <a:pt x="17646" y="6002"/>
                    <a:pt x="17953" y="6459"/>
                    <a:pt x="18404" y="6586"/>
                  </a:cubicBezTo>
                  <a:cubicBezTo>
                    <a:pt x="19708" y="6954"/>
                    <a:pt x="20618" y="8242"/>
                    <a:pt x="20618" y="9720"/>
                  </a:cubicBezTo>
                  <a:cubicBezTo>
                    <a:pt x="20618" y="11507"/>
                    <a:pt x="19297" y="12960"/>
                    <a:pt x="17673" y="12960"/>
                  </a:cubicBezTo>
                  <a:moveTo>
                    <a:pt x="18648" y="5540"/>
                  </a:moveTo>
                  <a:cubicBezTo>
                    <a:pt x="18650" y="5493"/>
                    <a:pt x="18655" y="5447"/>
                    <a:pt x="18655" y="5400"/>
                  </a:cubicBezTo>
                  <a:cubicBezTo>
                    <a:pt x="18655" y="3611"/>
                    <a:pt x="17335" y="2160"/>
                    <a:pt x="15709" y="2160"/>
                  </a:cubicBezTo>
                  <a:cubicBezTo>
                    <a:pt x="14967" y="2160"/>
                    <a:pt x="14290" y="2464"/>
                    <a:pt x="13773" y="2963"/>
                  </a:cubicBezTo>
                  <a:cubicBezTo>
                    <a:pt x="12724" y="1182"/>
                    <a:pt x="10909" y="0"/>
                    <a:pt x="8836" y="0"/>
                  </a:cubicBezTo>
                  <a:cubicBezTo>
                    <a:pt x="5880" y="0"/>
                    <a:pt x="3439" y="2398"/>
                    <a:pt x="3017" y="5521"/>
                  </a:cubicBezTo>
                  <a:cubicBezTo>
                    <a:pt x="1288" y="5974"/>
                    <a:pt x="0" y="7679"/>
                    <a:pt x="0" y="9720"/>
                  </a:cubicBezTo>
                  <a:cubicBezTo>
                    <a:pt x="0" y="12106"/>
                    <a:pt x="1758" y="14040"/>
                    <a:pt x="3927" y="14040"/>
                  </a:cubicBezTo>
                  <a:lnTo>
                    <a:pt x="17673" y="14040"/>
                  </a:lnTo>
                  <a:cubicBezTo>
                    <a:pt x="19842" y="14040"/>
                    <a:pt x="21600" y="12106"/>
                    <a:pt x="21600" y="9720"/>
                  </a:cubicBezTo>
                  <a:cubicBezTo>
                    <a:pt x="21600" y="7706"/>
                    <a:pt x="20344" y="6018"/>
                    <a:pt x="18648" y="554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6" name="Shape 2968"/>
            <p:cNvSpPr/>
            <p:nvPr/>
          </p:nvSpPr>
          <p:spPr>
            <a:xfrm>
              <a:off x="2480642" y="5197879"/>
              <a:ext cx="279328" cy="228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14400"/>
                  </a:moveTo>
                  <a:lnTo>
                    <a:pt x="3927" y="14400"/>
                  </a:lnTo>
                  <a:cubicBezTo>
                    <a:pt x="2303" y="14400"/>
                    <a:pt x="982" y="12785"/>
                    <a:pt x="982" y="10800"/>
                  </a:cubicBezTo>
                  <a:cubicBezTo>
                    <a:pt x="982" y="9128"/>
                    <a:pt x="1912" y="7690"/>
                    <a:pt x="3244" y="7302"/>
                  </a:cubicBezTo>
                  <a:cubicBezTo>
                    <a:pt x="3634" y="7189"/>
                    <a:pt x="3929" y="6796"/>
                    <a:pt x="3988" y="6312"/>
                  </a:cubicBezTo>
                  <a:cubicBezTo>
                    <a:pt x="4343" y="3397"/>
                    <a:pt x="6427" y="1200"/>
                    <a:pt x="8836" y="1200"/>
                  </a:cubicBezTo>
                  <a:cubicBezTo>
                    <a:pt x="10501" y="1200"/>
                    <a:pt x="11547" y="1626"/>
                    <a:pt x="12457" y="3344"/>
                  </a:cubicBezTo>
                  <a:cubicBezTo>
                    <a:pt x="12612" y="3636"/>
                    <a:pt x="13354" y="4432"/>
                    <a:pt x="13636" y="4480"/>
                  </a:cubicBezTo>
                  <a:cubicBezTo>
                    <a:pt x="13682" y="4488"/>
                    <a:pt x="13773" y="4492"/>
                    <a:pt x="13773" y="4492"/>
                  </a:cubicBezTo>
                  <a:cubicBezTo>
                    <a:pt x="14009" y="4492"/>
                    <a:pt x="14238" y="4388"/>
                    <a:pt x="14419" y="4195"/>
                  </a:cubicBezTo>
                  <a:cubicBezTo>
                    <a:pt x="14777" y="3812"/>
                    <a:pt x="15236" y="3600"/>
                    <a:pt x="15709" y="3600"/>
                  </a:cubicBezTo>
                  <a:cubicBezTo>
                    <a:pt x="16792" y="3600"/>
                    <a:pt x="17673" y="4676"/>
                    <a:pt x="17671" y="6013"/>
                  </a:cubicBezTo>
                  <a:lnTo>
                    <a:pt x="17667" y="6101"/>
                  </a:lnTo>
                  <a:cubicBezTo>
                    <a:pt x="17646" y="6669"/>
                    <a:pt x="17953" y="7177"/>
                    <a:pt x="18404" y="7318"/>
                  </a:cubicBezTo>
                  <a:cubicBezTo>
                    <a:pt x="19708" y="7726"/>
                    <a:pt x="20618" y="9158"/>
                    <a:pt x="20618" y="10800"/>
                  </a:cubicBezTo>
                  <a:cubicBezTo>
                    <a:pt x="20618" y="12785"/>
                    <a:pt x="19297" y="14400"/>
                    <a:pt x="17673" y="14400"/>
                  </a:cubicBezTo>
                  <a:moveTo>
                    <a:pt x="18648" y="6156"/>
                  </a:moveTo>
                  <a:cubicBezTo>
                    <a:pt x="18650" y="6104"/>
                    <a:pt x="18655" y="6053"/>
                    <a:pt x="18655" y="6000"/>
                  </a:cubicBezTo>
                  <a:cubicBezTo>
                    <a:pt x="18655" y="4012"/>
                    <a:pt x="17335" y="2400"/>
                    <a:pt x="15709" y="2400"/>
                  </a:cubicBezTo>
                  <a:cubicBezTo>
                    <a:pt x="14967" y="2400"/>
                    <a:pt x="14290" y="2738"/>
                    <a:pt x="13773" y="3292"/>
                  </a:cubicBezTo>
                  <a:cubicBezTo>
                    <a:pt x="12724" y="1314"/>
                    <a:pt x="10909" y="0"/>
                    <a:pt x="8836" y="0"/>
                  </a:cubicBezTo>
                  <a:cubicBezTo>
                    <a:pt x="5880" y="0"/>
                    <a:pt x="3439" y="2665"/>
                    <a:pt x="3017" y="6135"/>
                  </a:cubicBezTo>
                  <a:cubicBezTo>
                    <a:pt x="1288" y="6638"/>
                    <a:pt x="0" y="8532"/>
                    <a:pt x="0" y="10800"/>
                  </a:cubicBezTo>
                  <a:cubicBezTo>
                    <a:pt x="0" y="13451"/>
                    <a:pt x="1758" y="15600"/>
                    <a:pt x="3927" y="15600"/>
                  </a:cubicBezTo>
                  <a:lnTo>
                    <a:pt x="17673" y="15600"/>
                  </a:lnTo>
                  <a:cubicBezTo>
                    <a:pt x="19842" y="15600"/>
                    <a:pt x="21600" y="13451"/>
                    <a:pt x="21600" y="10800"/>
                  </a:cubicBezTo>
                  <a:cubicBezTo>
                    <a:pt x="21600" y="8562"/>
                    <a:pt x="20344" y="6687"/>
                    <a:pt x="18648" y="6156"/>
                  </a:cubicBezTo>
                  <a:moveTo>
                    <a:pt x="15218" y="16800"/>
                  </a:moveTo>
                  <a:cubicBezTo>
                    <a:pt x="15083" y="16800"/>
                    <a:pt x="14960" y="16867"/>
                    <a:pt x="14871" y="16976"/>
                  </a:cubicBezTo>
                  <a:lnTo>
                    <a:pt x="11926" y="20575"/>
                  </a:lnTo>
                  <a:cubicBezTo>
                    <a:pt x="11837" y="20685"/>
                    <a:pt x="11782" y="20835"/>
                    <a:pt x="11782" y="21000"/>
                  </a:cubicBezTo>
                  <a:cubicBezTo>
                    <a:pt x="11782" y="21332"/>
                    <a:pt x="12002" y="21600"/>
                    <a:pt x="12273" y="21600"/>
                  </a:cubicBezTo>
                  <a:cubicBezTo>
                    <a:pt x="12408" y="21600"/>
                    <a:pt x="12531" y="21533"/>
                    <a:pt x="12620" y="21424"/>
                  </a:cubicBezTo>
                  <a:lnTo>
                    <a:pt x="15565" y="17824"/>
                  </a:lnTo>
                  <a:cubicBezTo>
                    <a:pt x="15654" y="17716"/>
                    <a:pt x="15709" y="17566"/>
                    <a:pt x="15709" y="17400"/>
                  </a:cubicBezTo>
                  <a:cubicBezTo>
                    <a:pt x="15709" y="17069"/>
                    <a:pt x="15489" y="16800"/>
                    <a:pt x="15218" y="16800"/>
                  </a:cubicBezTo>
                  <a:moveTo>
                    <a:pt x="12764" y="17400"/>
                  </a:moveTo>
                  <a:cubicBezTo>
                    <a:pt x="12764" y="17069"/>
                    <a:pt x="12544" y="16800"/>
                    <a:pt x="12273" y="16800"/>
                  </a:cubicBezTo>
                  <a:cubicBezTo>
                    <a:pt x="12137" y="16800"/>
                    <a:pt x="12015" y="16867"/>
                    <a:pt x="11925" y="16976"/>
                  </a:cubicBezTo>
                  <a:lnTo>
                    <a:pt x="8981" y="20575"/>
                  </a:lnTo>
                  <a:cubicBezTo>
                    <a:pt x="8891" y="20685"/>
                    <a:pt x="8836" y="20835"/>
                    <a:pt x="8836" y="21000"/>
                  </a:cubicBezTo>
                  <a:cubicBezTo>
                    <a:pt x="8836" y="21332"/>
                    <a:pt x="9056" y="21600"/>
                    <a:pt x="9327" y="21600"/>
                  </a:cubicBezTo>
                  <a:cubicBezTo>
                    <a:pt x="9463" y="21600"/>
                    <a:pt x="9585" y="21533"/>
                    <a:pt x="9674" y="21424"/>
                  </a:cubicBezTo>
                  <a:lnTo>
                    <a:pt x="12620" y="17824"/>
                  </a:lnTo>
                  <a:cubicBezTo>
                    <a:pt x="12709" y="17716"/>
                    <a:pt x="12764" y="17566"/>
                    <a:pt x="12764" y="17400"/>
                  </a:cubicBezTo>
                  <a:moveTo>
                    <a:pt x="6873" y="17400"/>
                  </a:moveTo>
                  <a:cubicBezTo>
                    <a:pt x="6873" y="17069"/>
                    <a:pt x="6653" y="16800"/>
                    <a:pt x="6382" y="16800"/>
                  </a:cubicBezTo>
                  <a:cubicBezTo>
                    <a:pt x="6246" y="16800"/>
                    <a:pt x="6124" y="16867"/>
                    <a:pt x="6034" y="16976"/>
                  </a:cubicBezTo>
                  <a:lnTo>
                    <a:pt x="3090" y="20575"/>
                  </a:lnTo>
                  <a:cubicBezTo>
                    <a:pt x="3000" y="20685"/>
                    <a:pt x="2945" y="20835"/>
                    <a:pt x="2945" y="21000"/>
                  </a:cubicBezTo>
                  <a:cubicBezTo>
                    <a:pt x="2945" y="21332"/>
                    <a:pt x="3166" y="21600"/>
                    <a:pt x="3436" y="21600"/>
                  </a:cubicBezTo>
                  <a:cubicBezTo>
                    <a:pt x="3572" y="21600"/>
                    <a:pt x="3695" y="21533"/>
                    <a:pt x="3783" y="21424"/>
                  </a:cubicBezTo>
                  <a:lnTo>
                    <a:pt x="6729" y="17824"/>
                  </a:lnTo>
                  <a:cubicBezTo>
                    <a:pt x="6818" y="17716"/>
                    <a:pt x="6873" y="17566"/>
                    <a:pt x="6873" y="17400"/>
                  </a:cubicBezTo>
                  <a:moveTo>
                    <a:pt x="9818" y="17400"/>
                  </a:moveTo>
                  <a:cubicBezTo>
                    <a:pt x="9818" y="17069"/>
                    <a:pt x="9598" y="16800"/>
                    <a:pt x="9327" y="16800"/>
                  </a:cubicBezTo>
                  <a:cubicBezTo>
                    <a:pt x="9192" y="16800"/>
                    <a:pt x="9069" y="16867"/>
                    <a:pt x="8980" y="16976"/>
                  </a:cubicBezTo>
                  <a:lnTo>
                    <a:pt x="6035" y="20575"/>
                  </a:lnTo>
                  <a:cubicBezTo>
                    <a:pt x="5946" y="20685"/>
                    <a:pt x="5891" y="20835"/>
                    <a:pt x="5891" y="21000"/>
                  </a:cubicBezTo>
                  <a:cubicBezTo>
                    <a:pt x="5891" y="21332"/>
                    <a:pt x="6111" y="21600"/>
                    <a:pt x="6382" y="21600"/>
                  </a:cubicBezTo>
                  <a:cubicBezTo>
                    <a:pt x="6517" y="21600"/>
                    <a:pt x="6640" y="21533"/>
                    <a:pt x="6729" y="21424"/>
                  </a:cubicBezTo>
                  <a:lnTo>
                    <a:pt x="9674" y="17824"/>
                  </a:lnTo>
                  <a:cubicBezTo>
                    <a:pt x="9763" y="17716"/>
                    <a:pt x="9818" y="17566"/>
                    <a:pt x="9818" y="1740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7" name="Shape 2969"/>
            <p:cNvSpPr/>
            <p:nvPr/>
          </p:nvSpPr>
          <p:spPr>
            <a:xfrm>
              <a:off x="3013903" y="5185182"/>
              <a:ext cx="279328" cy="2539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164" y="15120"/>
                  </a:moveTo>
                  <a:cubicBezTo>
                    <a:pt x="17893" y="15120"/>
                    <a:pt x="17673" y="15362"/>
                    <a:pt x="17673" y="15660"/>
                  </a:cubicBezTo>
                  <a:lnTo>
                    <a:pt x="17673" y="17820"/>
                  </a:lnTo>
                  <a:cubicBezTo>
                    <a:pt x="17673" y="18118"/>
                    <a:pt x="17893" y="18360"/>
                    <a:pt x="18164" y="18360"/>
                  </a:cubicBezTo>
                  <a:cubicBezTo>
                    <a:pt x="18434" y="18360"/>
                    <a:pt x="18655" y="18118"/>
                    <a:pt x="18655" y="17820"/>
                  </a:cubicBezTo>
                  <a:lnTo>
                    <a:pt x="18655" y="15660"/>
                  </a:lnTo>
                  <a:cubicBezTo>
                    <a:pt x="18655" y="15362"/>
                    <a:pt x="18434" y="15120"/>
                    <a:pt x="18164" y="15120"/>
                  </a:cubicBezTo>
                  <a:moveTo>
                    <a:pt x="15218" y="15120"/>
                  </a:moveTo>
                  <a:cubicBezTo>
                    <a:pt x="14947" y="15120"/>
                    <a:pt x="14727" y="15362"/>
                    <a:pt x="14727" y="15660"/>
                  </a:cubicBezTo>
                  <a:lnTo>
                    <a:pt x="14727" y="18900"/>
                  </a:lnTo>
                  <a:cubicBezTo>
                    <a:pt x="14727" y="19198"/>
                    <a:pt x="14947" y="19440"/>
                    <a:pt x="15218" y="19440"/>
                  </a:cubicBezTo>
                  <a:cubicBezTo>
                    <a:pt x="15489" y="19440"/>
                    <a:pt x="15709" y="19198"/>
                    <a:pt x="15709" y="18900"/>
                  </a:cubicBezTo>
                  <a:lnTo>
                    <a:pt x="15709" y="15660"/>
                  </a:lnTo>
                  <a:cubicBezTo>
                    <a:pt x="15709" y="15362"/>
                    <a:pt x="15489" y="15120"/>
                    <a:pt x="15218" y="15120"/>
                  </a:cubicBezTo>
                  <a:moveTo>
                    <a:pt x="17673" y="12960"/>
                  </a:moveTo>
                  <a:lnTo>
                    <a:pt x="3927" y="12960"/>
                  </a:lnTo>
                  <a:cubicBezTo>
                    <a:pt x="2303" y="12960"/>
                    <a:pt x="982" y="11507"/>
                    <a:pt x="982" y="9720"/>
                  </a:cubicBezTo>
                  <a:cubicBezTo>
                    <a:pt x="982" y="8215"/>
                    <a:pt x="1912" y="6920"/>
                    <a:pt x="3244" y="6572"/>
                  </a:cubicBezTo>
                  <a:cubicBezTo>
                    <a:pt x="3634" y="6470"/>
                    <a:pt x="3929" y="6117"/>
                    <a:pt x="3988" y="5681"/>
                  </a:cubicBezTo>
                  <a:cubicBezTo>
                    <a:pt x="4343" y="3058"/>
                    <a:pt x="6427" y="1080"/>
                    <a:pt x="8836" y="1080"/>
                  </a:cubicBezTo>
                  <a:cubicBezTo>
                    <a:pt x="10501" y="1080"/>
                    <a:pt x="11547" y="1463"/>
                    <a:pt x="12457" y="3010"/>
                  </a:cubicBezTo>
                  <a:cubicBezTo>
                    <a:pt x="12612" y="3273"/>
                    <a:pt x="13354" y="3989"/>
                    <a:pt x="13636" y="4032"/>
                  </a:cubicBezTo>
                  <a:cubicBezTo>
                    <a:pt x="13682" y="4039"/>
                    <a:pt x="13773" y="4043"/>
                    <a:pt x="13773" y="4043"/>
                  </a:cubicBezTo>
                  <a:cubicBezTo>
                    <a:pt x="14009" y="4043"/>
                    <a:pt x="14238" y="3949"/>
                    <a:pt x="14419" y="3776"/>
                  </a:cubicBezTo>
                  <a:cubicBezTo>
                    <a:pt x="14777" y="3431"/>
                    <a:pt x="15236" y="3240"/>
                    <a:pt x="15709" y="3240"/>
                  </a:cubicBezTo>
                  <a:cubicBezTo>
                    <a:pt x="16792" y="3240"/>
                    <a:pt x="17673" y="4209"/>
                    <a:pt x="17671" y="5412"/>
                  </a:cubicBezTo>
                  <a:lnTo>
                    <a:pt x="17667" y="5491"/>
                  </a:lnTo>
                  <a:cubicBezTo>
                    <a:pt x="17646" y="6002"/>
                    <a:pt x="17953" y="6459"/>
                    <a:pt x="18404" y="6586"/>
                  </a:cubicBezTo>
                  <a:cubicBezTo>
                    <a:pt x="19708" y="6954"/>
                    <a:pt x="20618" y="8242"/>
                    <a:pt x="20618" y="9720"/>
                  </a:cubicBezTo>
                  <a:cubicBezTo>
                    <a:pt x="20618" y="11507"/>
                    <a:pt x="19297" y="12960"/>
                    <a:pt x="17673" y="12960"/>
                  </a:cubicBezTo>
                  <a:moveTo>
                    <a:pt x="18648" y="5540"/>
                  </a:moveTo>
                  <a:cubicBezTo>
                    <a:pt x="18650" y="5493"/>
                    <a:pt x="18655" y="5447"/>
                    <a:pt x="18655" y="5400"/>
                  </a:cubicBezTo>
                  <a:cubicBezTo>
                    <a:pt x="18655" y="3611"/>
                    <a:pt x="17335" y="2160"/>
                    <a:pt x="15709" y="2160"/>
                  </a:cubicBezTo>
                  <a:cubicBezTo>
                    <a:pt x="14967" y="2160"/>
                    <a:pt x="14290" y="2464"/>
                    <a:pt x="13773" y="2963"/>
                  </a:cubicBezTo>
                  <a:cubicBezTo>
                    <a:pt x="12724" y="1182"/>
                    <a:pt x="10909" y="0"/>
                    <a:pt x="8836" y="0"/>
                  </a:cubicBezTo>
                  <a:cubicBezTo>
                    <a:pt x="5880" y="0"/>
                    <a:pt x="3439" y="2398"/>
                    <a:pt x="3017" y="5521"/>
                  </a:cubicBezTo>
                  <a:cubicBezTo>
                    <a:pt x="1288" y="5974"/>
                    <a:pt x="0" y="7679"/>
                    <a:pt x="0" y="9720"/>
                  </a:cubicBezTo>
                  <a:cubicBezTo>
                    <a:pt x="0" y="12106"/>
                    <a:pt x="1758" y="14040"/>
                    <a:pt x="3927" y="14040"/>
                  </a:cubicBezTo>
                  <a:lnTo>
                    <a:pt x="17673" y="14040"/>
                  </a:lnTo>
                  <a:cubicBezTo>
                    <a:pt x="19842" y="14040"/>
                    <a:pt x="21600" y="12106"/>
                    <a:pt x="21600" y="9720"/>
                  </a:cubicBezTo>
                  <a:cubicBezTo>
                    <a:pt x="21600" y="7706"/>
                    <a:pt x="20344" y="6018"/>
                    <a:pt x="18648" y="5540"/>
                  </a:cubicBezTo>
                  <a:moveTo>
                    <a:pt x="6382" y="16200"/>
                  </a:moveTo>
                  <a:cubicBezTo>
                    <a:pt x="6111" y="16200"/>
                    <a:pt x="5891" y="16442"/>
                    <a:pt x="5891" y="16740"/>
                  </a:cubicBezTo>
                  <a:lnTo>
                    <a:pt x="5891" y="18900"/>
                  </a:lnTo>
                  <a:cubicBezTo>
                    <a:pt x="5891" y="19198"/>
                    <a:pt x="6111" y="19440"/>
                    <a:pt x="6382" y="19440"/>
                  </a:cubicBezTo>
                  <a:cubicBezTo>
                    <a:pt x="6653" y="19440"/>
                    <a:pt x="6873" y="19198"/>
                    <a:pt x="6873" y="18900"/>
                  </a:cubicBezTo>
                  <a:lnTo>
                    <a:pt x="6873" y="16740"/>
                  </a:lnTo>
                  <a:cubicBezTo>
                    <a:pt x="6873" y="16442"/>
                    <a:pt x="6653" y="16200"/>
                    <a:pt x="6382" y="16200"/>
                  </a:cubicBezTo>
                  <a:moveTo>
                    <a:pt x="3436" y="15120"/>
                  </a:moveTo>
                  <a:cubicBezTo>
                    <a:pt x="3166" y="15120"/>
                    <a:pt x="2945" y="15362"/>
                    <a:pt x="2945" y="15660"/>
                  </a:cubicBezTo>
                  <a:lnTo>
                    <a:pt x="2945" y="18900"/>
                  </a:lnTo>
                  <a:cubicBezTo>
                    <a:pt x="2945" y="19198"/>
                    <a:pt x="3166" y="19440"/>
                    <a:pt x="3436" y="19440"/>
                  </a:cubicBezTo>
                  <a:cubicBezTo>
                    <a:pt x="3707" y="19440"/>
                    <a:pt x="3927" y="19198"/>
                    <a:pt x="3927" y="18900"/>
                  </a:cubicBezTo>
                  <a:lnTo>
                    <a:pt x="3927" y="15660"/>
                  </a:lnTo>
                  <a:cubicBezTo>
                    <a:pt x="3927" y="15362"/>
                    <a:pt x="3707" y="15120"/>
                    <a:pt x="3436" y="15120"/>
                  </a:cubicBezTo>
                  <a:moveTo>
                    <a:pt x="12273" y="16200"/>
                  </a:moveTo>
                  <a:cubicBezTo>
                    <a:pt x="12002" y="16200"/>
                    <a:pt x="11782" y="16442"/>
                    <a:pt x="11782" y="16740"/>
                  </a:cubicBezTo>
                  <a:lnTo>
                    <a:pt x="11782" y="19980"/>
                  </a:lnTo>
                  <a:cubicBezTo>
                    <a:pt x="11782" y="20278"/>
                    <a:pt x="12002" y="20520"/>
                    <a:pt x="12273" y="20520"/>
                  </a:cubicBezTo>
                  <a:cubicBezTo>
                    <a:pt x="12544" y="20520"/>
                    <a:pt x="12764" y="20278"/>
                    <a:pt x="12764" y="19980"/>
                  </a:cubicBezTo>
                  <a:lnTo>
                    <a:pt x="12764" y="16740"/>
                  </a:lnTo>
                  <a:cubicBezTo>
                    <a:pt x="12764" y="16442"/>
                    <a:pt x="12544" y="16200"/>
                    <a:pt x="12273" y="16200"/>
                  </a:cubicBezTo>
                  <a:moveTo>
                    <a:pt x="9327" y="17280"/>
                  </a:moveTo>
                  <a:cubicBezTo>
                    <a:pt x="9056" y="17280"/>
                    <a:pt x="8836" y="17522"/>
                    <a:pt x="8836" y="17820"/>
                  </a:cubicBezTo>
                  <a:lnTo>
                    <a:pt x="8836" y="21060"/>
                  </a:lnTo>
                  <a:cubicBezTo>
                    <a:pt x="8836" y="21358"/>
                    <a:pt x="9056" y="21600"/>
                    <a:pt x="9327" y="21600"/>
                  </a:cubicBezTo>
                  <a:cubicBezTo>
                    <a:pt x="9598" y="21600"/>
                    <a:pt x="9818" y="21358"/>
                    <a:pt x="9818" y="21060"/>
                  </a:cubicBezTo>
                  <a:lnTo>
                    <a:pt x="9818" y="17820"/>
                  </a:lnTo>
                  <a:cubicBezTo>
                    <a:pt x="9818" y="17522"/>
                    <a:pt x="9598" y="17280"/>
                    <a:pt x="9327" y="1728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8" name="Shape 2970"/>
            <p:cNvSpPr/>
            <p:nvPr/>
          </p:nvSpPr>
          <p:spPr>
            <a:xfrm>
              <a:off x="3547164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09" y="19636"/>
                  </a:moveTo>
                  <a:cubicBezTo>
                    <a:pt x="15167" y="19636"/>
                    <a:pt x="14727" y="20076"/>
                    <a:pt x="14727" y="20618"/>
                  </a:cubicBezTo>
                  <a:cubicBezTo>
                    <a:pt x="14727" y="21160"/>
                    <a:pt x="15167" y="21600"/>
                    <a:pt x="15709" y="21600"/>
                  </a:cubicBezTo>
                  <a:cubicBezTo>
                    <a:pt x="16251" y="21600"/>
                    <a:pt x="16691" y="21160"/>
                    <a:pt x="16691" y="20618"/>
                  </a:cubicBezTo>
                  <a:cubicBezTo>
                    <a:pt x="16691" y="20076"/>
                    <a:pt x="16251" y="19636"/>
                    <a:pt x="15709" y="19636"/>
                  </a:cubicBezTo>
                  <a:moveTo>
                    <a:pt x="18655" y="16691"/>
                  </a:moveTo>
                  <a:cubicBezTo>
                    <a:pt x="18113" y="16691"/>
                    <a:pt x="17673" y="17131"/>
                    <a:pt x="17673" y="17673"/>
                  </a:cubicBezTo>
                  <a:cubicBezTo>
                    <a:pt x="17673" y="18215"/>
                    <a:pt x="18113" y="18655"/>
                    <a:pt x="18655" y="18655"/>
                  </a:cubicBezTo>
                  <a:cubicBezTo>
                    <a:pt x="19196" y="18655"/>
                    <a:pt x="19636" y="18215"/>
                    <a:pt x="19636" y="17673"/>
                  </a:cubicBezTo>
                  <a:cubicBezTo>
                    <a:pt x="19636" y="17131"/>
                    <a:pt x="19196" y="16691"/>
                    <a:pt x="18655" y="16691"/>
                  </a:cubicBezTo>
                  <a:moveTo>
                    <a:pt x="17673" y="11782"/>
                  </a:moveTo>
                  <a:lnTo>
                    <a:pt x="3927" y="11782"/>
                  </a:lnTo>
                  <a:cubicBezTo>
                    <a:pt x="2303" y="11782"/>
                    <a:pt x="982" y="10461"/>
                    <a:pt x="982" y="8836"/>
                  </a:cubicBezTo>
                  <a:cubicBezTo>
                    <a:pt x="982" y="7468"/>
                    <a:pt x="1911" y="6292"/>
                    <a:pt x="3244" y="5975"/>
                  </a:cubicBezTo>
                  <a:cubicBezTo>
                    <a:pt x="3634" y="5882"/>
                    <a:pt x="3929" y="5561"/>
                    <a:pt x="3988" y="5164"/>
                  </a:cubicBezTo>
                  <a:cubicBezTo>
                    <a:pt x="4342" y="2780"/>
                    <a:pt x="6427" y="982"/>
                    <a:pt x="8836" y="982"/>
                  </a:cubicBezTo>
                  <a:cubicBezTo>
                    <a:pt x="10501" y="982"/>
                    <a:pt x="11547" y="1330"/>
                    <a:pt x="12457" y="2736"/>
                  </a:cubicBezTo>
                  <a:cubicBezTo>
                    <a:pt x="12612" y="2975"/>
                    <a:pt x="13354" y="3626"/>
                    <a:pt x="13636" y="3666"/>
                  </a:cubicBezTo>
                  <a:cubicBezTo>
                    <a:pt x="13682" y="3672"/>
                    <a:pt x="13772" y="3675"/>
                    <a:pt x="13772" y="3675"/>
                  </a:cubicBezTo>
                  <a:cubicBezTo>
                    <a:pt x="14009" y="3675"/>
                    <a:pt x="14238" y="3590"/>
                    <a:pt x="14419" y="3433"/>
                  </a:cubicBezTo>
                  <a:cubicBezTo>
                    <a:pt x="14777" y="3119"/>
                    <a:pt x="15236" y="2945"/>
                    <a:pt x="15709" y="2945"/>
                  </a:cubicBezTo>
                  <a:cubicBezTo>
                    <a:pt x="16792" y="2945"/>
                    <a:pt x="17673" y="3826"/>
                    <a:pt x="17671" y="4920"/>
                  </a:cubicBezTo>
                  <a:lnTo>
                    <a:pt x="17667" y="4992"/>
                  </a:lnTo>
                  <a:cubicBezTo>
                    <a:pt x="17646" y="5457"/>
                    <a:pt x="17954" y="5872"/>
                    <a:pt x="18404" y="5987"/>
                  </a:cubicBezTo>
                  <a:cubicBezTo>
                    <a:pt x="19708" y="6321"/>
                    <a:pt x="20618" y="7493"/>
                    <a:pt x="20618" y="8836"/>
                  </a:cubicBezTo>
                  <a:cubicBezTo>
                    <a:pt x="20618" y="10461"/>
                    <a:pt x="19297" y="11782"/>
                    <a:pt x="17673" y="11782"/>
                  </a:cubicBezTo>
                  <a:moveTo>
                    <a:pt x="18648" y="5036"/>
                  </a:moveTo>
                  <a:cubicBezTo>
                    <a:pt x="18650" y="4994"/>
                    <a:pt x="18655" y="4952"/>
                    <a:pt x="18655" y="4909"/>
                  </a:cubicBezTo>
                  <a:cubicBezTo>
                    <a:pt x="18655" y="3283"/>
                    <a:pt x="17335" y="1964"/>
                    <a:pt x="15709" y="1964"/>
                  </a:cubicBezTo>
                  <a:cubicBezTo>
                    <a:pt x="14967" y="1964"/>
                    <a:pt x="14291" y="2240"/>
                    <a:pt x="13772" y="2693"/>
                  </a:cubicBezTo>
                  <a:cubicBezTo>
                    <a:pt x="12724" y="1075"/>
                    <a:pt x="10909" y="0"/>
                    <a:pt x="8836" y="0"/>
                  </a:cubicBezTo>
                  <a:cubicBezTo>
                    <a:pt x="5879" y="0"/>
                    <a:pt x="3439" y="2180"/>
                    <a:pt x="3017" y="5019"/>
                  </a:cubicBezTo>
                  <a:cubicBezTo>
                    <a:pt x="1288" y="5431"/>
                    <a:pt x="0" y="6981"/>
                    <a:pt x="0" y="8836"/>
                  </a:cubicBezTo>
                  <a:cubicBezTo>
                    <a:pt x="0" y="11005"/>
                    <a:pt x="1758" y="12764"/>
                    <a:pt x="3927" y="12764"/>
                  </a:cubicBezTo>
                  <a:lnTo>
                    <a:pt x="17673" y="12764"/>
                  </a:lnTo>
                  <a:cubicBezTo>
                    <a:pt x="19842" y="12764"/>
                    <a:pt x="21600" y="11005"/>
                    <a:pt x="21600" y="8836"/>
                  </a:cubicBezTo>
                  <a:cubicBezTo>
                    <a:pt x="21600" y="7005"/>
                    <a:pt x="20344" y="5471"/>
                    <a:pt x="18648" y="5036"/>
                  </a:cubicBezTo>
                  <a:moveTo>
                    <a:pt x="15709" y="15709"/>
                  </a:moveTo>
                  <a:cubicBezTo>
                    <a:pt x="15709" y="15167"/>
                    <a:pt x="15269" y="14727"/>
                    <a:pt x="14727" y="14727"/>
                  </a:cubicBezTo>
                  <a:cubicBezTo>
                    <a:pt x="14186" y="14727"/>
                    <a:pt x="13745" y="15167"/>
                    <a:pt x="13745" y="15709"/>
                  </a:cubicBezTo>
                  <a:cubicBezTo>
                    <a:pt x="13745" y="16252"/>
                    <a:pt x="14186" y="16691"/>
                    <a:pt x="14727" y="16691"/>
                  </a:cubicBezTo>
                  <a:cubicBezTo>
                    <a:pt x="15269" y="16691"/>
                    <a:pt x="15709" y="16252"/>
                    <a:pt x="15709" y="15709"/>
                  </a:cubicBezTo>
                  <a:moveTo>
                    <a:pt x="10800" y="17673"/>
                  </a:moveTo>
                  <a:cubicBezTo>
                    <a:pt x="10258" y="17673"/>
                    <a:pt x="9818" y="18113"/>
                    <a:pt x="9818" y="18655"/>
                  </a:cubicBezTo>
                  <a:cubicBezTo>
                    <a:pt x="9818" y="19196"/>
                    <a:pt x="10258" y="19636"/>
                    <a:pt x="10800" y="19636"/>
                  </a:cubicBezTo>
                  <a:cubicBezTo>
                    <a:pt x="11342" y="19636"/>
                    <a:pt x="11782" y="19196"/>
                    <a:pt x="11782" y="18655"/>
                  </a:cubicBezTo>
                  <a:cubicBezTo>
                    <a:pt x="11782" y="18113"/>
                    <a:pt x="11342" y="17673"/>
                    <a:pt x="10800" y="17673"/>
                  </a:cubicBezTo>
                  <a:moveTo>
                    <a:pt x="2945" y="15709"/>
                  </a:moveTo>
                  <a:cubicBezTo>
                    <a:pt x="2404" y="15709"/>
                    <a:pt x="1964" y="16149"/>
                    <a:pt x="1964" y="16691"/>
                  </a:cubicBezTo>
                  <a:cubicBezTo>
                    <a:pt x="1964" y="17233"/>
                    <a:pt x="2404" y="17673"/>
                    <a:pt x="2945" y="17673"/>
                  </a:cubicBezTo>
                  <a:cubicBezTo>
                    <a:pt x="3487" y="17673"/>
                    <a:pt x="3927" y="17233"/>
                    <a:pt x="3927" y="16691"/>
                  </a:cubicBezTo>
                  <a:cubicBezTo>
                    <a:pt x="3927" y="16149"/>
                    <a:pt x="3487" y="15709"/>
                    <a:pt x="2945" y="15709"/>
                  </a:cubicBezTo>
                  <a:moveTo>
                    <a:pt x="4909" y="18655"/>
                  </a:moveTo>
                  <a:cubicBezTo>
                    <a:pt x="4367" y="18655"/>
                    <a:pt x="3927" y="19095"/>
                    <a:pt x="3927" y="19636"/>
                  </a:cubicBezTo>
                  <a:cubicBezTo>
                    <a:pt x="3927" y="20179"/>
                    <a:pt x="4367" y="20618"/>
                    <a:pt x="4909" y="20618"/>
                  </a:cubicBezTo>
                  <a:cubicBezTo>
                    <a:pt x="5451" y="20618"/>
                    <a:pt x="5891" y="20179"/>
                    <a:pt x="5891" y="19636"/>
                  </a:cubicBezTo>
                  <a:cubicBezTo>
                    <a:pt x="5891" y="19095"/>
                    <a:pt x="5451" y="18655"/>
                    <a:pt x="4909" y="18655"/>
                  </a:cubicBezTo>
                  <a:moveTo>
                    <a:pt x="7855" y="13745"/>
                  </a:moveTo>
                  <a:cubicBezTo>
                    <a:pt x="7313" y="13745"/>
                    <a:pt x="6873" y="14186"/>
                    <a:pt x="6873" y="14727"/>
                  </a:cubicBezTo>
                  <a:cubicBezTo>
                    <a:pt x="6873" y="15270"/>
                    <a:pt x="7313" y="15709"/>
                    <a:pt x="7855" y="15709"/>
                  </a:cubicBezTo>
                  <a:cubicBezTo>
                    <a:pt x="8396" y="15709"/>
                    <a:pt x="8836" y="15270"/>
                    <a:pt x="8836" y="14727"/>
                  </a:cubicBezTo>
                  <a:cubicBezTo>
                    <a:pt x="8836" y="14186"/>
                    <a:pt x="8396" y="13745"/>
                    <a:pt x="7855" y="13745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79" name="Shape 2971"/>
            <p:cNvSpPr/>
            <p:nvPr/>
          </p:nvSpPr>
          <p:spPr>
            <a:xfrm>
              <a:off x="4080425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691" y="15709"/>
                  </a:moveTo>
                  <a:cubicBezTo>
                    <a:pt x="16555" y="15709"/>
                    <a:pt x="16433" y="15764"/>
                    <a:pt x="16344" y="15853"/>
                  </a:cubicBezTo>
                  <a:lnTo>
                    <a:pt x="13399" y="18798"/>
                  </a:lnTo>
                  <a:cubicBezTo>
                    <a:pt x="13310" y="18888"/>
                    <a:pt x="13255" y="19010"/>
                    <a:pt x="13255" y="19145"/>
                  </a:cubicBezTo>
                  <a:cubicBezTo>
                    <a:pt x="13255" y="19417"/>
                    <a:pt x="13474" y="19636"/>
                    <a:pt x="13745" y="19636"/>
                  </a:cubicBezTo>
                  <a:cubicBezTo>
                    <a:pt x="13881" y="19636"/>
                    <a:pt x="14003" y="19582"/>
                    <a:pt x="14093" y="19493"/>
                  </a:cubicBezTo>
                  <a:lnTo>
                    <a:pt x="17038" y="16547"/>
                  </a:lnTo>
                  <a:cubicBezTo>
                    <a:pt x="17127" y="16458"/>
                    <a:pt x="17182" y="16336"/>
                    <a:pt x="17182" y="16200"/>
                  </a:cubicBezTo>
                  <a:cubicBezTo>
                    <a:pt x="17182" y="15929"/>
                    <a:pt x="16962" y="15709"/>
                    <a:pt x="16691" y="15709"/>
                  </a:cubicBezTo>
                  <a:moveTo>
                    <a:pt x="17673" y="11782"/>
                  </a:moveTo>
                  <a:lnTo>
                    <a:pt x="3927" y="11782"/>
                  </a:lnTo>
                  <a:cubicBezTo>
                    <a:pt x="2303" y="11782"/>
                    <a:pt x="982" y="10461"/>
                    <a:pt x="982" y="8836"/>
                  </a:cubicBezTo>
                  <a:cubicBezTo>
                    <a:pt x="982" y="7468"/>
                    <a:pt x="1911" y="6292"/>
                    <a:pt x="3244" y="5975"/>
                  </a:cubicBezTo>
                  <a:cubicBezTo>
                    <a:pt x="3634" y="5882"/>
                    <a:pt x="3929" y="5561"/>
                    <a:pt x="3988" y="5164"/>
                  </a:cubicBezTo>
                  <a:cubicBezTo>
                    <a:pt x="4342" y="2780"/>
                    <a:pt x="6427" y="982"/>
                    <a:pt x="8836" y="982"/>
                  </a:cubicBezTo>
                  <a:cubicBezTo>
                    <a:pt x="10501" y="982"/>
                    <a:pt x="11547" y="1330"/>
                    <a:pt x="12457" y="2736"/>
                  </a:cubicBezTo>
                  <a:cubicBezTo>
                    <a:pt x="12612" y="2975"/>
                    <a:pt x="13354" y="3626"/>
                    <a:pt x="13636" y="3666"/>
                  </a:cubicBezTo>
                  <a:cubicBezTo>
                    <a:pt x="13682" y="3672"/>
                    <a:pt x="13772" y="3675"/>
                    <a:pt x="13772" y="3675"/>
                  </a:cubicBezTo>
                  <a:cubicBezTo>
                    <a:pt x="14009" y="3675"/>
                    <a:pt x="14238" y="3590"/>
                    <a:pt x="14419" y="3433"/>
                  </a:cubicBezTo>
                  <a:cubicBezTo>
                    <a:pt x="14777" y="3119"/>
                    <a:pt x="15236" y="2945"/>
                    <a:pt x="15709" y="2945"/>
                  </a:cubicBezTo>
                  <a:cubicBezTo>
                    <a:pt x="16792" y="2945"/>
                    <a:pt x="17673" y="3826"/>
                    <a:pt x="17671" y="4920"/>
                  </a:cubicBezTo>
                  <a:lnTo>
                    <a:pt x="17667" y="4992"/>
                  </a:lnTo>
                  <a:cubicBezTo>
                    <a:pt x="17646" y="5457"/>
                    <a:pt x="17954" y="5872"/>
                    <a:pt x="18404" y="5987"/>
                  </a:cubicBezTo>
                  <a:cubicBezTo>
                    <a:pt x="19707" y="6321"/>
                    <a:pt x="20618" y="7493"/>
                    <a:pt x="20618" y="8836"/>
                  </a:cubicBezTo>
                  <a:cubicBezTo>
                    <a:pt x="20618" y="10461"/>
                    <a:pt x="19297" y="11782"/>
                    <a:pt x="17673" y="11782"/>
                  </a:cubicBezTo>
                  <a:moveTo>
                    <a:pt x="18648" y="5037"/>
                  </a:moveTo>
                  <a:cubicBezTo>
                    <a:pt x="18650" y="4994"/>
                    <a:pt x="18655" y="4952"/>
                    <a:pt x="18655" y="4909"/>
                  </a:cubicBezTo>
                  <a:cubicBezTo>
                    <a:pt x="18655" y="3283"/>
                    <a:pt x="17335" y="1964"/>
                    <a:pt x="15709" y="1964"/>
                  </a:cubicBezTo>
                  <a:cubicBezTo>
                    <a:pt x="14967" y="1964"/>
                    <a:pt x="14291" y="2240"/>
                    <a:pt x="13772" y="2693"/>
                  </a:cubicBezTo>
                  <a:cubicBezTo>
                    <a:pt x="12724" y="1075"/>
                    <a:pt x="10909" y="0"/>
                    <a:pt x="8836" y="0"/>
                  </a:cubicBezTo>
                  <a:cubicBezTo>
                    <a:pt x="5879" y="0"/>
                    <a:pt x="3439" y="2180"/>
                    <a:pt x="3016" y="5019"/>
                  </a:cubicBezTo>
                  <a:cubicBezTo>
                    <a:pt x="1288" y="5431"/>
                    <a:pt x="0" y="6981"/>
                    <a:pt x="0" y="8836"/>
                  </a:cubicBezTo>
                  <a:cubicBezTo>
                    <a:pt x="0" y="11005"/>
                    <a:pt x="1758" y="12764"/>
                    <a:pt x="3927" y="12764"/>
                  </a:cubicBezTo>
                  <a:lnTo>
                    <a:pt x="17673" y="12764"/>
                  </a:lnTo>
                  <a:cubicBezTo>
                    <a:pt x="19842" y="12764"/>
                    <a:pt x="21600" y="11005"/>
                    <a:pt x="21600" y="8836"/>
                  </a:cubicBezTo>
                  <a:cubicBezTo>
                    <a:pt x="21600" y="7005"/>
                    <a:pt x="20344" y="5471"/>
                    <a:pt x="18648" y="5037"/>
                  </a:cubicBezTo>
                  <a:moveTo>
                    <a:pt x="6382" y="15709"/>
                  </a:moveTo>
                  <a:cubicBezTo>
                    <a:pt x="6246" y="15709"/>
                    <a:pt x="6123" y="15764"/>
                    <a:pt x="6035" y="15853"/>
                  </a:cubicBezTo>
                  <a:lnTo>
                    <a:pt x="3090" y="18798"/>
                  </a:lnTo>
                  <a:cubicBezTo>
                    <a:pt x="3001" y="18888"/>
                    <a:pt x="2945" y="19010"/>
                    <a:pt x="2945" y="19145"/>
                  </a:cubicBezTo>
                  <a:cubicBezTo>
                    <a:pt x="2945" y="19417"/>
                    <a:pt x="3165" y="19636"/>
                    <a:pt x="3436" y="19636"/>
                  </a:cubicBezTo>
                  <a:cubicBezTo>
                    <a:pt x="3572" y="19636"/>
                    <a:pt x="3695" y="19582"/>
                    <a:pt x="3783" y="19493"/>
                  </a:cubicBezTo>
                  <a:lnTo>
                    <a:pt x="6729" y="16547"/>
                  </a:lnTo>
                  <a:cubicBezTo>
                    <a:pt x="6818" y="16458"/>
                    <a:pt x="6873" y="16336"/>
                    <a:pt x="6873" y="16200"/>
                  </a:cubicBezTo>
                  <a:cubicBezTo>
                    <a:pt x="6873" y="15929"/>
                    <a:pt x="6653" y="15709"/>
                    <a:pt x="6382" y="15709"/>
                  </a:cubicBezTo>
                  <a:moveTo>
                    <a:pt x="11782" y="15218"/>
                  </a:moveTo>
                  <a:cubicBezTo>
                    <a:pt x="11782" y="14947"/>
                    <a:pt x="11562" y="14727"/>
                    <a:pt x="11291" y="14727"/>
                  </a:cubicBezTo>
                  <a:cubicBezTo>
                    <a:pt x="11155" y="14727"/>
                    <a:pt x="11032" y="14782"/>
                    <a:pt x="10944" y="14872"/>
                  </a:cubicBezTo>
                  <a:lnTo>
                    <a:pt x="7999" y="17816"/>
                  </a:lnTo>
                  <a:cubicBezTo>
                    <a:pt x="7910" y="17906"/>
                    <a:pt x="7855" y="18028"/>
                    <a:pt x="7855" y="18164"/>
                  </a:cubicBezTo>
                  <a:cubicBezTo>
                    <a:pt x="7855" y="18435"/>
                    <a:pt x="8074" y="18655"/>
                    <a:pt x="8345" y="18655"/>
                  </a:cubicBezTo>
                  <a:lnTo>
                    <a:pt x="10106" y="18655"/>
                  </a:lnTo>
                  <a:lnTo>
                    <a:pt x="7998" y="20762"/>
                  </a:lnTo>
                  <a:cubicBezTo>
                    <a:pt x="7910" y="20851"/>
                    <a:pt x="7855" y="20974"/>
                    <a:pt x="7855" y="21109"/>
                  </a:cubicBezTo>
                  <a:cubicBezTo>
                    <a:pt x="7855" y="21380"/>
                    <a:pt x="8074" y="21600"/>
                    <a:pt x="8345" y="21600"/>
                  </a:cubicBezTo>
                  <a:cubicBezTo>
                    <a:pt x="8481" y="21600"/>
                    <a:pt x="8604" y="21545"/>
                    <a:pt x="8693" y="21456"/>
                  </a:cubicBezTo>
                  <a:lnTo>
                    <a:pt x="11638" y="18511"/>
                  </a:lnTo>
                  <a:cubicBezTo>
                    <a:pt x="11727" y="18422"/>
                    <a:pt x="11782" y="18299"/>
                    <a:pt x="11782" y="18164"/>
                  </a:cubicBezTo>
                  <a:cubicBezTo>
                    <a:pt x="11782" y="17892"/>
                    <a:pt x="11562" y="17673"/>
                    <a:pt x="11291" y="17673"/>
                  </a:cubicBezTo>
                  <a:lnTo>
                    <a:pt x="11290" y="17673"/>
                  </a:lnTo>
                  <a:lnTo>
                    <a:pt x="9531" y="17673"/>
                  </a:lnTo>
                  <a:lnTo>
                    <a:pt x="11638" y="15565"/>
                  </a:lnTo>
                  <a:cubicBezTo>
                    <a:pt x="11727" y="15477"/>
                    <a:pt x="11782" y="15354"/>
                    <a:pt x="11782" y="152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0" name="Shape 2972"/>
            <p:cNvSpPr/>
            <p:nvPr/>
          </p:nvSpPr>
          <p:spPr>
            <a:xfrm>
              <a:off x="4613686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7673" y="11782"/>
                  </a:moveTo>
                  <a:lnTo>
                    <a:pt x="3927" y="11782"/>
                  </a:lnTo>
                  <a:cubicBezTo>
                    <a:pt x="2303" y="11782"/>
                    <a:pt x="982" y="10461"/>
                    <a:pt x="982" y="8836"/>
                  </a:cubicBezTo>
                  <a:cubicBezTo>
                    <a:pt x="982" y="7468"/>
                    <a:pt x="1911" y="6292"/>
                    <a:pt x="3244" y="5975"/>
                  </a:cubicBezTo>
                  <a:cubicBezTo>
                    <a:pt x="3634" y="5882"/>
                    <a:pt x="3929" y="5561"/>
                    <a:pt x="3988" y="5164"/>
                  </a:cubicBezTo>
                  <a:cubicBezTo>
                    <a:pt x="4342" y="2780"/>
                    <a:pt x="6427" y="982"/>
                    <a:pt x="8836" y="982"/>
                  </a:cubicBezTo>
                  <a:cubicBezTo>
                    <a:pt x="10501" y="982"/>
                    <a:pt x="11547" y="1330"/>
                    <a:pt x="12457" y="2736"/>
                  </a:cubicBezTo>
                  <a:cubicBezTo>
                    <a:pt x="12612" y="2975"/>
                    <a:pt x="13354" y="3626"/>
                    <a:pt x="13636" y="3666"/>
                  </a:cubicBezTo>
                  <a:cubicBezTo>
                    <a:pt x="13682" y="3672"/>
                    <a:pt x="13772" y="3675"/>
                    <a:pt x="13772" y="3675"/>
                  </a:cubicBezTo>
                  <a:cubicBezTo>
                    <a:pt x="14009" y="3675"/>
                    <a:pt x="14238" y="3590"/>
                    <a:pt x="14419" y="3433"/>
                  </a:cubicBezTo>
                  <a:cubicBezTo>
                    <a:pt x="14777" y="3119"/>
                    <a:pt x="15236" y="2945"/>
                    <a:pt x="15709" y="2945"/>
                  </a:cubicBezTo>
                  <a:cubicBezTo>
                    <a:pt x="16792" y="2945"/>
                    <a:pt x="17673" y="3826"/>
                    <a:pt x="17671" y="4920"/>
                  </a:cubicBezTo>
                  <a:lnTo>
                    <a:pt x="17667" y="4992"/>
                  </a:lnTo>
                  <a:cubicBezTo>
                    <a:pt x="17646" y="5457"/>
                    <a:pt x="17954" y="5872"/>
                    <a:pt x="18404" y="5987"/>
                  </a:cubicBezTo>
                  <a:cubicBezTo>
                    <a:pt x="19708" y="6321"/>
                    <a:pt x="20618" y="7493"/>
                    <a:pt x="20618" y="8836"/>
                  </a:cubicBezTo>
                  <a:cubicBezTo>
                    <a:pt x="20618" y="10461"/>
                    <a:pt x="19297" y="11782"/>
                    <a:pt x="17673" y="11782"/>
                  </a:cubicBezTo>
                  <a:moveTo>
                    <a:pt x="18648" y="5037"/>
                  </a:moveTo>
                  <a:cubicBezTo>
                    <a:pt x="18650" y="4994"/>
                    <a:pt x="18655" y="4952"/>
                    <a:pt x="18655" y="4909"/>
                  </a:cubicBezTo>
                  <a:cubicBezTo>
                    <a:pt x="18655" y="3283"/>
                    <a:pt x="17335" y="1964"/>
                    <a:pt x="15709" y="1964"/>
                  </a:cubicBezTo>
                  <a:cubicBezTo>
                    <a:pt x="14967" y="1964"/>
                    <a:pt x="14291" y="2240"/>
                    <a:pt x="13772" y="2693"/>
                  </a:cubicBezTo>
                  <a:cubicBezTo>
                    <a:pt x="12724" y="1075"/>
                    <a:pt x="10909" y="0"/>
                    <a:pt x="8836" y="0"/>
                  </a:cubicBezTo>
                  <a:cubicBezTo>
                    <a:pt x="5879" y="0"/>
                    <a:pt x="3439" y="2180"/>
                    <a:pt x="3016" y="5019"/>
                  </a:cubicBezTo>
                  <a:cubicBezTo>
                    <a:pt x="1288" y="5431"/>
                    <a:pt x="0" y="6981"/>
                    <a:pt x="0" y="8836"/>
                  </a:cubicBezTo>
                  <a:cubicBezTo>
                    <a:pt x="0" y="11005"/>
                    <a:pt x="1758" y="12764"/>
                    <a:pt x="3927" y="12764"/>
                  </a:cubicBezTo>
                  <a:lnTo>
                    <a:pt x="17673" y="12764"/>
                  </a:lnTo>
                  <a:cubicBezTo>
                    <a:pt x="19842" y="12764"/>
                    <a:pt x="21600" y="11005"/>
                    <a:pt x="21600" y="8836"/>
                  </a:cubicBezTo>
                  <a:cubicBezTo>
                    <a:pt x="21600" y="7005"/>
                    <a:pt x="20344" y="5471"/>
                    <a:pt x="18648" y="5037"/>
                  </a:cubicBezTo>
                  <a:moveTo>
                    <a:pt x="11782" y="15218"/>
                  </a:moveTo>
                  <a:cubicBezTo>
                    <a:pt x="11782" y="14947"/>
                    <a:pt x="11562" y="14727"/>
                    <a:pt x="11291" y="14727"/>
                  </a:cubicBezTo>
                  <a:cubicBezTo>
                    <a:pt x="11155" y="14727"/>
                    <a:pt x="11032" y="14782"/>
                    <a:pt x="10944" y="14872"/>
                  </a:cubicBezTo>
                  <a:lnTo>
                    <a:pt x="7999" y="17816"/>
                  </a:lnTo>
                  <a:cubicBezTo>
                    <a:pt x="7910" y="17906"/>
                    <a:pt x="7855" y="18028"/>
                    <a:pt x="7855" y="18164"/>
                  </a:cubicBezTo>
                  <a:cubicBezTo>
                    <a:pt x="7855" y="18435"/>
                    <a:pt x="8074" y="18655"/>
                    <a:pt x="8345" y="18655"/>
                  </a:cubicBezTo>
                  <a:lnTo>
                    <a:pt x="10106" y="18655"/>
                  </a:lnTo>
                  <a:lnTo>
                    <a:pt x="7998" y="20762"/>
                  </a:lnTo>
                  <a:cubicBezTo>
                    <a:pt x="7909" y="20851"/>
                    <a:pt x="7855" y="20974"/>
                    <a:pt x="7855" y="21109"/>
                  </a:cubicBezTo>
                  <a:cubicBezTo>
                    <a:pt x="7855" y="21380"/>
                    <a:pt x="8074" y="21600"/>
                    <a:pt x="8345" y="21600"/>
                  </a:cubicBezTo>
                  <a:cubicBezTo>
                    <a:pt x="8481" y="21600"/>
                    <a:pt x="8603" y="21545"/>
                    <a:pt x="8693" y="21456"/>
                  </a:cubicBezTo>
                  <a:lnTo>
                    <a:pt x="11638" y="18511"/>
                  </a:lnTo>
                  <a:cubicBezTo>
                    <a:pt x="11727" y="18422"/>
                    <a:pt x="11782" y="18299"/>
                    <a:pt x="11782" y="18164"/>
                  </a:cubicBezTo>
                  <a:cubicBezTo>
                    <a:pt x="11782" y="17892"/>
                    <a:pt x="11562" y="17673"/>
                    <a:pt x="11291" y="17673"/>
                  </a:cubicBezTo>
                  <a:lnTo>
                    <a:pt x="11290" y="17673"/>
                  </a:lnTo>
                  <a:lnTo>
                    <a:pt x="9531" y="17673"/>
                  </a:lnTo>
                  <a:lnTo>
                    <a:pt x="11638" y="15565"/>
                  </a:lnTo>
                  <a:cubicBezTo>
                    <a:pt x="11727" y="15477"/>
                    <a:pt x="11782" y="15354"/>
                    <a:pt x="11782" y="15218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1" name="Shape 2973"/>
            <p:cNvSpPr/>
            <p:nvPr/>
          </p:nvSpPr>
          <p:spPr>
            <a:xfrm>
              <a:off x="5146947" y="5191530"/>
              <a:ext cx="279328" cy="2412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782" y="12505"/>
                  </a:moveTo>
                  <a:lnTo>
                    <a:pt x="4418" y="12505"/>
                  </a:lnTo>
                  <a:cubicBezTo>
                    <a:pt x="4147" y="12505"/>
                    <a:pt x="3927" y="12759"/>
                    <a:pt x="3927" y="13074"/>
                  </a:cubicBezTo>
                  <a:cubicBezTo>
                    <a:pt x="3927" y="13388"/>
                    <a:pt x="4147" y="13642"/>
                    <a:pt x="4418" y="13642"/>
                  </a:cubicBezTo>
                  <a:lnTo>
                    <a:pt x="11782" y="13642"/>
                  </a:lnTo>
                  <a:cubicBezTo>
                    <a:pt x="13408" y="13642"/>
                    <a:pt x="14727" y="15170"/>
                    <a:pt x="14727" y="17053"/>
                  </a:cubicBezTo>
                  <a:cubicBezTo>
                    <a:pt x="14727" y="18937"/>
                    <a:pt x="13408" y="20463"/>
                    <a:pt x="11782" y="20463"/>
                  </a:cubicBezTo>
                  <a:lnTo>
                    <a:pt x="11291" y="20463"/>
                  </a:lnTo>
                  <a:cubicBezTo>
                    <a:pt x="11020" y="20463"/>
                    <a:pt x="10800" y="20717"/>
                    <a:pt x="10800" y="21032"/>
                  </a:cubicBezTo>
                  <a:cubicBezTo>
                    <a:pt x="10800" y="21346"/>
                    <a:pt x="11020" y="21600"/>
                    <a:pt x="11291" y="21600"/>
                  </a:cubicBezTo>
                  <a:lnTo>
                    <a:pt x="11782" y="21600"/>
                  </a:lnTo>
                  <a:cubicBezTo>
                    <a:pt x="13951" y="21600"/>
                    <a:pt x="15709" y="19564"/>
                    <a:pt x="15709" y="17053"/>
                  </a:cubicBezTo>
                  <a:cubicBezTo>
                    <a:pt x="15709" y="14541"/>
                    <a:pt x="13951" y="12505"/>
                    <a:pt x="11782" y="12505"/>
                  </a:cubicBezTo>
                  <a:moveTo>
                    <a:pt x="18655" y="10232"/>
                  </a:moveTo>
                  <a:lnTo>
                    <a:pt x="2455" y="10232"/>
                  </a:lnTo>
                  <a:cubicBezTo>
                    <a:pt x="2183" y="10232"/>
                    <a:pt x="1964" y="10486"/>
                    <a:pt x="1964" y="10800"/>
                  </a:cubicBezTo>
                  <a:cubicBezTo>
                    <a:pt x="1964" y="11114"/>
                    <a:pt x="2183" y="11368"/>
                    <a:pt x="2455" y="11368"/>
                  </a:cubicBezTo>
                  <a:lnTo>
                    <a:pt x="18655" y="11368"/>
                  </a:lnTo>
                  <a:cubicBezTo>
                    <a:pt x="19739" y="11368"/>
                    <a:pt x="20618" y="12386"/>
                    <a:pt x="20618" y="13642"/>
                  </a:cubicBezTo>
                  <a:cubicBezTo>
                    <a:pt x="20618" y="14898"/>
                    <a:pt x="19739" y="15916"/>
                    <a:pt x="18655" y="15916"/>
                  </a:cubicBezTo>
                  <a:lnTo>
                    <a:pt x="18164" y="15916"/>
                  </a:lnTo>
                  <a:cubicBezTo>
                    <a:pt x="17892" y="15916"/>
                    <a:pt x="17673" y="16170"/>
                    <a:pt x="17673" y="16484"/>
                  </a:cubicBezTo>
                  <a:cubicBezTo>
                    <a:pt x="17673" y="16798"/>
                    <a:pt x="17892" y="17053"/>
                    <a:pt x="18164" y="17053"/>
                  </a:cubicBezTo>
                  <a:lnTo>
                    <a:pt x="18655" y="17053"/>
                  </a:lnTo>
                  <a:cubicBezTo>
                    <a:pt x="20281" y="17053"/>
                    <a:pt x="21600" y="15526"/>
                    <a:pt x="21600" y="13642"/>
                  </a:cubicBezTo>
                  <a:cubicBezTo>
                    <a:pt x="21600" y="11759"/>
                    <a:pt x="20281" y="10232"/>
                    <a:pt x="18655" y="10232"/>
                  </a:cubicBezTo>
                  <a:moveTo>
                    <a:pt x="17673" y="6821"/>
                  </a:moveTo>
                  <a:cubicBezTo>
                    <a:pt x="17673" y="5565"/>
                    <a:pt x="16794" y="4547"/>
                    <a:pt x="15709" y="4547"/>
                  </a:cubicBezTo>
                  <a:lnTo>
                    <a:pt x="15218" y="4547"/>
                  </a:lnTo>
                  <a:cubicBezTo>
                    <a:pt x="14947" y="4547"/>
                    <a:pt x="14727" y="4802"/>
                    <a:pt x="14727" y="5116"/>
                  </a:cubicBezTo>
                  <a:cubicBezTo>
                    <a:pt x="14727" y="5430"/>
                    <a:pt x="14947" y="5684"/>
                    <a:pt x="15218" y="5684"/>
                  </a:cubicBezTo>
                  <a:lnTo>
                    <a:pt x="15709" y="5684"/>
                  </a:lnTo>
                  <a:cubicBezTo>
                    <a:pt x="16251" y="5684"/>
                    <a:pt x="16691" y="6194"/>
                    <a:pt x="16691" y="6821"/>
                  </a:cubicBezTo>
                  <a:cubicBezTo>
                    <a:pt x="16691" y="7448"/>
                    <a:pt x="16251" y="7958"/>
                    <a:pt x="15709" y="7958"/>
                  </a:cubicBezTo>
                  <a:lnTo>
                    <a:pt x="491" y="7958"/>
                  </a:lnTo>
                  <a:cubicBezTo>
                    <a:pt x="220" y="7958"/>
                    <a:pt x="0" y="8212"/>
                    <a:pt x="0" y="8526"/>
                  </a:cubicBezTo>
                  <a:cubicBezTo>
                    <a:pt x="0" y="8841"/>
                    <a:pt x="220" y="9095"/>
                    <a:pt x="491" y="9095"/>
                  </a:cubicBezTo>
                  <a:lnTo>
                    <a:pt x="15709" y="9095"/>
                  </a:lnTo>
                  <a:cubicBezTo>
                    <a:pt x="16794" y="9095"/>
                    <a:pt x="17673" y="8077"/>
                    <a:pt x="17673" y="6821"/>
                  </a:cubicBezTo>
                  <a:moveTo>
                    <a:pt x="2455" y="6821"/>
                  </a:moveTo>
                  <a:lnTo>
                    <a:pt x="9818" y="6821"/>
                  </a:lnTo>
                  <a:cubicBezTo>
                    <a:pt x="11444" y="6821"/>
                    <a:pt x="12764" y="5294"/>
                    <a:pt x="12764" y="3411"/>
                  </a:cubicBezTo>
                  <a:cubicBezTo>
                    <a:pt x="12764" y="1528"/>
                    <a:pt x="11444" y="0"/>
                    <a:pt x="9818" y="0"/>
                  </a:cubicBezTo>
                  <a:lnTo>
                    <a:pt x="9327" y="0"/>
                  </a:lnTo>
                  <a:cubicBezTo>
                    <a:pt x="9056" y="0"/>
                    <a:pt x="8836" y="254"/>
                    <a:pt x="8836" y="568"/>
                  </a:cubicBezTo>
                  <a:cubicBezTo>
                    <a:pt x="8836" y="883"/>
                    <a:pt x="9056" y="1137"/>
                    <a:pt x="9327" y="1137"/>
                  </a:cubicBezTo>
                  <a:lnTo>
                    <a:pt x="9818" y="1137"/>
                  </a:lnTo>
                  <a:cubicBezTo>
                    <a:pt x="10903" y="1137"/>
                    <a:pt x="11782" y="2155"/>
                    <a:pt x="11782" y="3411"/>
                  </a:cubicBezTo>
                  <a:cubicBezTo>
                    <a:pt x="11782" y="4666"/>
                    <a:pt x="10903" y="5684"/>
                    <a:pt x="9818" y="5684"/>
                  </a:cubicBezTo>
                  <a:lnTo>
                    <a:pt x="2455" y="5684"/>
                  </a:lnTo>
                  <a:cubicBezTo>
                    <a:pt x="2183" y="5684"/>
                    <a:pt x="1964" y="5938"/>
                    <a:pt x="1964" y="6253"/>
                  </a:cubicBezTo>
                  <a:cubicBezTo>
                    <a:pt x="1964" y="6567"/>
                    <a:pt x="2183" y="6821"/>
                    <a:pt x="2455" y="6821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2" name="Shape 2974"/>
            <p:cNvSpPr/>
            <p:nvPr/>
          </p:nvSpPr>
          <p:spPr>
            <a:xfrm>
              <a:off x="5680208" y="5172485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4480" y="13937"/>
                  </a:moveTo>
                  <a:cubicBezTo>
                    <a:pt x="14147" y="14117"/>
                    <a:pt x="13804" y="14208"/>
                    <a:pt x="13451" y="14208"/>
                  </a:cubicBezTo>
                  <a:cubicBezTo>
                    <a:pt x="12999" y="14208"/>
                    <a:pt x="12590" y="14119"/>
                    <a:pt x="12225" y="13943"/>
                  </a:cubicBezTo>
                  <a:cubicBezTo>
                    <a:pt x="11859" y="13768"/>
                    <a:pt x="11545" y="13525"/>
                    <a:pt x="11282" y="13217"/>
                  </a:cubicBezTo>
                  <a:cubicBezTo>
                    <a:pt x="11020" y="12909"/>
                    <a:pt x="10816" y="12544"/>
                    <a:pt x="10672" y="12121"/>
                  </a:cubicBezTo>
                  <a:cubicBezTo>
                    <a:pt x="10529" y="11698"/>
                    <a:pt x="10457" y="11236"/>
                    <a:pt x="10457" y="10734"/>
                  </a:cubicBezTo>
                  <a:cubicBezTo>
                    <a:pt x="10457" y="10268"/>
                    <a:pt x="10529" y="9832"/>
                    <a:pt x="10672" y="9427"/>
                  </a:cubicBezTo>
                  <a:cubicBezTo>
                    <a:pt x="10816" y="9022"/>
                    <a:pt x="11020" y="8668"/>
                    <a:pt x="11282" y="8364"/>
                  </a:cubicBezTo>
                  <a:cubicBezTo>
                    <a:pt x="11545" y="8060"/>
                    <a:pt x="11859" y="7823"/>
                    <a:pt x="12225" y="7651"/>
                  </a:cubicBezTo>
                  <a:cubicBezTo>
                    <a:pt x="12590" y="7479"/>
                    <a:pt x="12999" y="7393"/>
                    <a:pt x="13451" y="7393"/>
                  </a:cubicBezTo>
                  <a:cubicBezTo>
                    <a:pt x="13755" y="7393"/>
                    <a:pt x="14057" y="7456"/>
                    <a:pt x="14357" y="7579"/>
                  </a:cubicBezTo>
                  <a:cubicBezTo>
                    <a:pt x="14656" y="7702"/>
                    <a:pt x="14966" y="7948"/>
                    <a:pt x="15287" y="8318"/>
                  </a:cubicBezTo>
                  <a:lnTo>
                    <a:pt x="16494" y="7367"/>
                  </a:lnTo>
                  <a:cubicBezTo>
                    <a:pt x="16059" y="6830"/>
                    <a:pt x="15589" y="6449"/>
                    <a:pt x="15083" y="6225"/>
                  </a:cubicBezTo>
                  <a:cubicBezTo>
                    <a:pt x="14578" y="6000"/>
                    <a:pt x="14030" y="5888"/>
                    <a:pt x="13439" y="5888"/>
                  </a:cubicBezTo>
                  <a:cubicBezTo>
                    <a:pt x="12765" y="5888"/>
                    <a:pt x="12147" y="6005"/>
                    <a:pt x="11584" y="6238"/>
                  </a:cubicBezTo>
                  <a:cubicBezTo>
                    <a:pt x="11021" y="6471"/>
                    <a:pt x="10537" y="6804"/>
                    <a:pt x="10131" y="7235"/>
                  </a:cubicBezTo>
                  <a:cubicBezTo>
                    <a:pt x="9724" y="7666"/>
                    <a:pt x="9405" y="8188"/>
                    <a:pt x="9176" y="8800"/>
                  </a:cubicBezTo>
                  <a:cubicBezTo>
                    <a:pt x="8946" y="9412"/>
                    <a:pt x="8831" y="10092"/>
                    <a:pt x="8831" y="10840"/>
                  </a:cubicBezTo>
                  <a:cubicBezTo>
                    <a:pt x="8831" y="11571"/>
                    <a:pt x="8946" y="12235"/>
                    <a:pt x="9176" y="12835"/>
                  </a:cubicBezTo>
                  <a:cubicBezTo>
                    <a:pt x="9405" y="13433"/>
                    <a:pt x="9724" y="13946"/>
                    <a:pt x="10131" y="14373"/>
                  </a:cubicBezTo>
                  <a:cubicBezTo>
                    <a:pt x="10537" y="14800"/>
                    <a:pt x="11021" y="15130"/>
                    <a:pt x="11584" y="15363"/>
                  </a:cubicBezTo>
                  <a:cubicBezTo>
                    <a:pt x="12147" y="15597"/>
                    <a:pt x="12765" y="15713"/>
                    <a:pt x="13439" y="15713"/>
                  </a:cubicBezTo>
                  <a:cubicBezTo>
                    <a:pt x="14079" y="15713"/>
                    <a:pt x="14683" y="15581"/>
                    <a:pt x="15250" y="15317"/>
                  </a:cubicBezTo>
                  <a:cubicBezTo>
                    <a:pt x="15816" y="15053"/>
                    <a:pt x="16297" y="14630"/>
                    <a:pt x="16691" y="14049"/>
                  </a:cubicBezTo>
                  <a:lnTo>
                    <a:pt x="15410" y="13072"/>
                  </a:lnTo>
                  <a:cubicBezTo>
                    <a:pt x="15122" y="13468"/>
                    <a:pt x="14813" y="13756"/>
                    <a:pt x="14480" y="13937"/>
                  </a:cubicBezTo>
                  <a:moveTo>
                    <a:pt x="5891" y="6873"/>
                  </a:moveTo>
                  <a:cubicBezTo>
                    <a:pt x="5349" y="6873"/>
                    <a:pt x="4909" y="6433"/>
                    <a:pt x="4909" y="5891"/>
                  </a:cubicBezTo>
                  <a:cubicBezTo>
                    <a:pt x="4909" y="5349"/>
                    <a:pt x="5349" y="4909"/>
                    <a:pt x="5891" y="4909"/>
                  </a:cubicBezTo>
                  <a:cubicBezTo>
                    <a:pt x="6433" y="4909"/>
                    <a:pt x="6873" y="5349"/>
                    <a:pt x="6873" y="5891"/>
                  </a:cubicBezTo>
                  <a:cubicBezTo>
                    <a:pt x="6873" y="6433"/>
                    <a:pt x="6433" y="6873"/>
                    <a:pt x="5891" y="6873"/>
                  </a:cubicBezTo>
                  <a:moveTo>
                    <a:pt x="5891" y="3927"/>
                  </a:moveTo>
                  <a:cubicBezTo>
                    <a:pt x="4806" y="3927"/>
                    <a:pt x="3927" y="4806"/>
                    <a:pt x="3927" y="5891"/>
                  </a:cubicBezTo>
                  <a:cubicBezTo>
                    <a:pt x="3927" y="6975"/>
                    <a:pt x="4806" y="7855"/>
                    <a:pt x="5891" y="7855"/>
                  </a:cubicBezTo>
                  <a:cubicBezTo>
                    <a:pt x="6975" y="7855"/>
                    <a:pt x="7855" y="6975"/>
                    <a:pt x="7855" y="5891"/>
                  </a:cubicBezTo>
                  <a:cubicBezTo>
                    <a:pt x="7855" y="4806"/>
                    <a:pt x="6975" y="3927"/>
                    <a:pt x="5891" y="39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3" name="Shape 2975"/>
            <p:cNvSpPr/>
            <p:nvPr/>
          </p:nvSpPr>
          <p:spPr>
            <a:xfrm>
              <a:off x="6289650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0618" y="19636"/>
                  </a:moveTo>
                  <a:cubicBezTo>
                    <a:pt x="20618" y="20178"/>
                    <a:pt x="20178" y="20618"/>
                    <a:pt x="19636" y="20618"/>
                  </a:cubicBez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964"/>
                  </a:lnTo>
                  <a:cubicBezTo>
                    <a:pt x="982" y="1422"/>
                    <a:pt x="1422" y="982"/>
                    <a:pt x="1964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cubicBezTo>
                    <a:pt x="20618" y="1964"/>
                    <a:pt x="20618" y="19636"/>
                    <a:pt x="20618" y="19636"/>
                  </a:cubicBezTo>
                  <a:close/>
                  <a:moveTo>
                    <a:pt x="19636" y="0"/>
                  </a:moveTo>
                  <a:lnTo>
                    <a:pt x="1964" y="0"/>
                  </a:lnTo>
                  <a:cubicBezTo>
                    <a:pt x="879" y="0"/>
                    <a:pt x="0" y="879"/>
                    <a:pt x="0" y="1964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9636" y="21600"/>
                  </a:lnTo>
                  <a:cubicBezTo>
                    <a:pt x="20721" y="21600"/>
                    <a:pt x="21600" y="20721"/>
                    <a:pt x="21600" y="19636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9825" y="15704"/>
                  </a:moveTo>
                  <a:lnTo>
                    <a:pt x="11291" y="15709"/>
                  </a:lnTo>
                  <a:lnTo>
                    <a:pt x="11291" y="11782"/>
                  </a:lnTo>
                  <a:lnTo>
                    <a:pt x="15218" y="11782"/>
                  </a:lnTo>
                  <a:lnTo>
                    <a:pt x="15218" y="10309"/>
                  </a:lnTo>
                  <a:lnTo>
                    <a:pt x="11291" y="10309"/>
                  </a:lnTo>
                  <a:lnTo>
                    <a:pt x="11291" y="7364"/>
                  </a:lnTo>
                  <a:lnTo>
                    <a:pt x="15709" y="7364"/>
                  </a:lnTo>
                  <a:lnTo>
                    <a:pt x="15711" y="5897"/>
                  </a:lnTo>
                  <a:lnTo>
                    <a:pt x="9825" y="5897"/>
                  </a:lnTo>
                  <a:cubicBezTo>
                    <a:pt x="9825" y="5897"/>
                    <a:pt x="9825" y="15704"/>
                    <a:pt x="9825" y="15704"/>
                  </a:cubicBezTo>
                  <a:close/>
                  <a:moveTo>
                    <a:pt x="5891" y="6873"/>
                  </a:moveTo>
                  <a:cubicBezTo>
                    <a:pt x="5349" y="6873"/>
                    <a:pt x="4909" y="6434"/>
                    <a:pt x="4909" y="5891"/>
                  </a:cubicBezTo>
                  <a:cubicBezTo>
                    <a:pt x="4909" y="5349"/>
                    <a:pt x="5349" y="4909"/>
                    <a:pt x="5891" y="4909"/>
                  </a:cubicBezTo>
                  <a:cubicBezTo>
                    <a:pt x="6433" y="4909"/>
                    <a:pt x="6873" y="5349"/>
                    <a:pt x="6873" y="5891"/>
                  </a:cubicBezTo>
                  <a:cubicBezTo>
                    <a:pt x="6873" y="6434"/>
                    <a:pt x="6433" y="6873"/>
                    <a:pt x="5891" y="6873"/>
                  </a:cubicBezTo>
                  <a:moveTo>
                    <a:pt x="5891" y="3927"/>
                  </a:moveTo>
                  <a:cubicBezTo>
                    <a:pt x="4806" y="3927"/>
                    <a:pt x="3927" y="4806"/>
                    <a:pt x="3927" y="5891"/>
                  </a:cubicBezTo>
                  <a:cubicBezTo>
                    <a:pt x="3927" y="6975"/>
                    <a:pt x="4806" y="7855"/>
                    <a:pt x="5891" y="7855"/>
                  </a:cubicBezTo>
                  <a:cubicBezTo>
                    <a:pt x="6975" y="7855"/>
                    <a:pt x="7855" y="6975"/>
                    <a:pt x="7855" y="5891"/>
                  </a:cubicBezTo>
                  <a:cubicBezTo>
                    <a:pt x="7855" y="4806"/>
                    <a:pt x="6975" y="3927"/>
                    <a:pt x="5891" y="392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4" name="Shape 2976"/>
            <p:cNvSpPr/>
            <p:nvPr/>
          </p:nvSpPr>
          <p:spPr>
            <a:xfrm>
              <a:off x="6822911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6223" y="982"/>
                    <a:pt x="20618" y="5377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5" name="Shape 2977"/>
            <p:cNvSpPr/>
            <p:nvPr/>
          </p:nvSpPr>
          <p:spPr>
            <a:xfrm>
              <a:off x="7356172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086" y="20524"/>
                  </a:moveTo>
                  <a:cubicBezTo>
                    <a:pt x="11664" y="20580"/>
                    <a:pt x="11237" y="20618"/>
                    <a:pt x="10800" y="20618"/>
                  </a:cubicBez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8"/>
                    <a:pt x="5377" y="982"/>
                    <a:pt x="10800" y="982"/>
                  </a:cubicBezTo>
                  <a:cubicBezTo>
                    <a:pt x="11237" y="982"/>
                    <a:pt x="11665" y="1020"/>
                    <a:pt x="12086" y="1076"/>
                  </a:cubicBezTo>
                  <a:cubicBezTo>
                    <a:pt x="14339" y="3664"/>
                    <a:pt x="15709" y="7100"/>
                    <a:pt x="15709" y="10800"/>
                  </a:cubicBezTo>
                  <a:cubicBezTo>
                    <a:pt x="15709" y="14500"/>
                    <a:pt x="14339" y="17936"/>
                    <a:pt x="12086" y="20524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6" name="Shape 2978"/>
            <p:cNvSpPr/>
            <p:nvPr/>
          </p:nvSpPr>
          <p:spPr>
            <a:xfrm>
              <a:off x="7889433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5377" y="20618"/>
                    <a:pt x="982" y="16223"/>
                    <a:pt x="982" y="10800"/>
                  </a:cubicBezTo>
                  <a:cubicBezTo>
                    <a:pt x="982" y="5377"/>
                    <a:pt x="5377" y="982"/>
                    <a:pt x="10800" y="982"/>
                  </a:cubicBezTo>
                  <a:cubicBezTo>
                    <a:pt x="10800" y="982"/>
                    <a:pt x="10800" y="20618"/>
                    <a:pt x="10800" y="20618"/>
                  </a:cubicBezTo>
                  <a:close/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4" y="21600"/>
                    <a:pt x="21600" y="1676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7" name="Shape 2979"/>
            <p:cNvSpPr/>
            <p:nvPr/>
          </p:nvSpPr>
          <p:spPr>
            <a:xfrm>
              <a:off x="8422694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9570" y="20533"/>
                  </a:moveTo>
                  <a:cubicBezTo>
                    <a:pt x="4730" y="19927"/>
                    <a:pt x="982" y="15805"/>
                    <a:pt x="982" y="10800"/>
                  </a:cubicBezTo>
                  <a:cubicBezTo>
                    <a:pt x="982" y="5795"/>
                    <a:pt x="4730" y="1673"/>
                    <a:pt x="9570" y="1067"/>
                  </a:cubicBezTo>
                  <a:cubicBezTo>
                    <a:pt x="7282" y="3663"/>
                    <a:pt x="5891" y="7068"/>
                    <a:pt x="5891" y="10800"/>
                  </a:cubicBezTo>
                  <a:cubicBezTo>
                    <a:pt x="5891" y="14532"/>
                    <a:pt x="7282" y="17937"/>
                    <a:pt x="9570" y="20533"/>
                  </a:cubicBezTo>
                  <a:moveTo>
                    <a:pt x="10800" y="0"/>
                  </a:moveTo>
                  <a:cubicBezTo>
                    <a:pt x="4836" y="0"/>
                    <a:pt x="0" y="4835"/>
                    <a:pt x="0" y="10800"/>
                  </a:cubicBezTo>
                  <a:cubicBezTo>
                    <a:pt x="0" y="16765"/>
                    <a:pt x="4836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8" name="Shape 2980"/>
            <p:cNvSpPr/>
            <p:nvPr/>
          </p:nvSpPr>
          <p:spPr>
            <a:xfrm>
              <a:off x="8955955" y="4677314"/>
              <a:ext cx="279328" cy="279328"/>
            </a:xfrm>
            <a:prstGeom prst="ellipse">
              <a:avLst/>
            </a:pr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89" name="Shape 2981"/>
            <p:cNvSpPr/>
            <p:nvPr/>
          </p:nvSpPr>
          <p:spPr>
            <a:xfrm>
              <a:off x="9489216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030" y="20533"/>
                  </a:moveTo>
                  <a:cubicBezTo>
                    <a:pt x="14318" y="17937"/>
                    <a:pt x="15709" y="14532"/>
                    <a:pt x="15709" y="10800"/>
                  </a:cubicBezTo>
                  <a:cubicBezTo>
                    <a:pt x="15709" y="7068"/>
                    <a:pt x="14318" y="3663"/>
                    <a:pt x="12030" y="1067"/>
                  </a:cubicBezTo>
                  <a:cubicBezTo>
                    <a:pt x="16870" y="1673"/>
                    <a:pt x="20618" y="5795"/>
                    <a:pt x="20618" y="10800"/>
                  </a:cubicBezTo>
                  <a:cubicBezTo>
                    <a:pt x="20618" y="15805"/>
                    <a:pt x="16870" y="19927"/>
                    <a:pt x="12030" y="20533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0" name="Shape 2982"/>
            <p:cNvSpPr/>
            <p:nvPr/>
          </p:nvSpPr>
          <p:spPr>
            <a:xfrm>
              <a:off x="10022477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lnTo>
                    <a:pt x="10800" y="982"/>
                  </a:lnTo>
                  <a:cubicBezTo>
                    <a:pt x="16223" y="982"/>
                    <a:pt x="20618" y="5377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1" name="Shape 2983"/>
            <p:cNvSpPr/>
            <p:nvPr/>
          </p:nvSpPr>
          <p:spPr>
            <a:xfrm>
              <a:off x="10555738" y="4677314"/>
              <a:ext cx="27932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10378" y="20618"/>
                    <a:pt x="9964" y="20583"/>
                    <a:pt x="9556" y="20531"/>
                  </a:cubicBezTo>
                  <a:cubicBezTo>
                    <a:pt x="7276" y="17937"/>
                    <a:pt x="5891" y="14524"/>
                    <a:pt x="5891" y="10800"/>
                  </a:cubicBezTo>
                  <a:cubicBezTo>
                    <a:pt x="5891" y="7076"/>
                    <a:pt x="7276" y="3663"/>
                    <a:pt x="9556" y="1069"/>
                  </a:cubicBezTo>
                  <a:cubicBezTo>
                    <a:pt x="9964" y="1017"/>
                    <a:pt x="10378" y="982"/>
                    <a:pt x="10800" y="982"/>
                  </a:cubicBezTo>
                  <a:cubicBezTo>
                    <a:pt x="16223" y="982"/>
                    <a:pt x="20618" y="5377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5"/>
                    <a:pt x="4835" y="21600"/>
                    <a:pt x="10800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5"/>
                    <a:pt x="16765" y="0"/>
                    <a:pt x="10800" y="0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  <p:sp>
          <p:nvSpPr>
            <p:cNvPr id="92" name="Shape 2984"/>
            <p:cNvSpPr/>
            <p:nvPr/>
          </p:nvSpPr>
          <p:spPr>
            <a:xfrm>
              <a:off x="11165180" y="4677314"/>
              <a:ext cx="126968" cy="2793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618"/>
                  </a:moveTo>
                  <a:cubicBezTo>
                    <a:pt x="6029" y="20618"/>
                    <a:pt x="2160" y="18860"/>
                    <a:pt x="2160" y="16691"/>
                  </a:cubicBezTo>
                  <a:cubicBezTo>
                    <a:pt x="2160" y="15238"/>
                    <a:pt x="3900" y="13973"/>
                    <a:pt x="6480" y="13293"/>
                  </a:cubicBezTo>
                  <a:lnTo>
                    <a:pt x="6480" y="2945"/>
                  </a:lnTo>
                  <a:cubicBezTo>
                    <a:pt x="6480" y="1861"/>
                    <a:pt x="8414" y="982"/>
                    <a:pt x="10800" y="982"/>
                  </a:cubicBezTo>
                  <a:cubicBezTo>
                    <a:pt x="13186" y="982"/>
                    <a:pt x="15120" y="1861"/>
                    <a:pt x="15120" y="2945"/>
                  </a:cubicBezTo>
                  <a:lnTo>
                    <a:pt x="15120" y="13293"/>
                  </a:lnTo>
                  <a:cubicBezTo>
                    <a:pt x="17700" y="13973"/>
                    <a:pt x="19440" y="15238"/>
                    <a:pt x="19440" y="16691"/>
                  </a:cubicBezTo>
                  <a:cubicBezTo>
                    <a:pt x="19440" y="18860"/>
                    <a:pt x="15571" y="20618"/>
                    <a:pt x="10800" y="20618"/>
                  </a:cubicBezTo>
                  <a:moveTo>
                    <a:pt x="17280" y="12770"/>
                  </a:moveTo>
                  <a:lnTo>
                    <a:pt x="17280" y="2945"/>
                  </a:lnTo>
                  <a:cubicBezTo>
                    <a:pt x="17280" y="1318"/>
                    <a:pt x="14378" y="0"/>
                    <a:pt x="10800" y="0"/>
                  </a:cubicBezTo>
                  <a:cubicBezTo>
                    <a:pt x="7221" y="0"/>
                    <a:pt x="4320" y="1318"/>
                    <a:pt x="4320" y="2945"/>
                  </a:cubicBezTo>
                  <a:lnTo>
                    <a:pt x="4320" y="12770"/>
                  </a:lnTo>
                  <a:cubicBezTo>
                    <a:pt x="1701" y="13666"/>
                    <a:pt x="0" y="15087"/>
                    <a:pt x="0" y="16691"/>
                  </a:cubicBezTo>
                  <a:cubicBezTo>
                    <a:pt x="0" y="19402"/>
                    <a:pt x="4835" y="21600"/>
                    <a:pt x="10800" y="21600"/>
                  </a:cubicBezTo>
                  <a:cubicBezTo>
                    <a:pt x="16763" y="21600"/>
                    <a:pt x="21600" y="19402"/>
                    <a:pt x="21600" y="16691"/>
                  </a:cubicBezTo>
                  <a:cubicBezTo>
                    <a:pt x="21600" y="15087"/>
                    <a:pt x="19899" y="13666"/>
                    <a:pt x="17280" y="12770"/>
                  </a:cubicBezTo>
                  <a:moveTo>
                    <a:pt x="12960" y="13917"/>
                  </a:moveTo>
                  <a:lnTo>
                    <a:pt x="12960" y="7855"/>
                  </a:lnTo>
                  <a:cubicBezTo>
                    <a:pt x="12960" y="7313"/>
                    <a:pt x="11992" y="6873"/>
                    <a:pt x="10800" y="6873"/>
                  </a:cubicBezTo>
                  <a:cubicBezTo>
                    <a:pt x="9608" y="6873"/>
                    <a:pt x="8640" y="7313"/>
                    <a:pt x="8640" y="7855"/>
                  </a:cubicBezTo>
                  <a:lnTo>
                    <a:pt x="8640" y="13917"/>
                  </a:lnTo>
                  <a:cubicBezTo>
                    <a:pt x="6126" y="14322"/>
                    <a:pt x="4320" y="15409"/>
                    <a:pt x="4320" y="16691"/>
                  </a:cubicBezTo>
                  <a:cubicBezTo>
                    <a:pt x="4320" y="18318"/>
                    <a:pt x="7221" y="19636"/>
                    <a:pt x="10800" y="19636"/>
                  </a:cubicBezTo>
                  <a:cubicBezTo>
                    <a:pt x="14378" y="19636"/>
                    <a:pt x="17280" y="18318"/>
                    <a:pt x="17280" y="16691"/>
                  </a:cubicBezTo>
                  <a:cubicBezTo>
                    <a:pt x="17280" y="15409"/>
                    <a:pt x="15475" y="14322"/>
                    <a:pt x="12960" y="13917"/>
                  </a:cubicBezTo>
                </a:path>
              </a:pathLst>
            </a:custGeom>
            <a:solidFill>
              <a:schemeClr val="tx1"/>
            </a:solidFill>
            <a:ln w="12700">
              <a:miter lim="400000"/>
            </a:ln>
          </p:spPr>
          <p:txBody>
            <a:bodyPr lIns="19045" tIns="19045" rIns="19045" bIns="19045" anchor="ctr"/>
            <a:lstStyle/>
            <a:p>
              <a:pPr defTabSz="228532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</p:spTree>
    <p:extLst>
      <p:ext uri="{BB962C8B-B14F-4D97-AF65-F5344CB8AC3E}">
        <p14:creationId xmlns:p14="http://schemas.microsoft.com/office/powerpoint/2010/main" val="148513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spa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BFBFBF"/>
      </a:accent1>
      <a:accent2>
        <a:srgbClr val="7F7F7F"/>
      </a:accent2>
      <a:accent3>
        <a:srgbClr val="D8D8D8"/>
      </a:accent3>
      <a:accent4>
        <a:srgbClr val="3F3F3F"/>
      </a:accent4>
      <a:accent5>
        <a:srgbClr val="6B81A0"/>
      </a:accent5>
      <a:accent6>
        <a:srgbClr val="9CABC0"/>
      </a:accent6>
      <a:hlink>
        <a:srgbClr val="0563C1"/>
      </a:hlink>
      <a:folHlink>
        <a:srgbClr val="954F72"/>
      </a:folHlink>
    </a:clrScheme>
    <a:fontScheme name="Custom 104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alpha val="35000"/>
          </a:schemeClr>
        </a:solidFill>
        <a:ln>
          <a:noFill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spAutoFit/>
      </a:bodyPr>
      <a:lstStyle>
        <a:defPPr algn="l">
          <a:defRPr sz="3600" b="1">
            <a:latin typeface="Open Sans SemiBold" panose="020B0606030504020204" pitchFamily="34" charset="0"/>
            <a:ea typeface="Open Sans SemiBold" panose="020B0606030504020204" pitchFamily="34" charset="0"/>
            <a:cs typeface="Open Sans SemiBold" panose="020B0606030504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8727</TotalTime>
  <Words>1716</Words>
  <Application>Microsoft Office PowerPoint</Application>
  <PresentationFormat>Widescreen</PresentationFormat>
  <Paragraphs>113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Gill Sans</vt:lpstr>
      <vt:lpstr>Open Sans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slidexpitch</dc:creator>
  <cp:lastModifiedBy>L J</cp:lastModifiedBy>
  <cp:revision>131</cp:revision>
  <dcterms:created xsi:type="dcterms:W3CDTF">2018-09-19T14:12:56Z</dcterms:created>
  <dcterms:modified xsi:type="dcterms:W3CDTF">2021-03-09T07:05:43Z</dcterms:modified>
</cp:coreProperties>
</file>